       <v>39</v>
      </c>
      <c r="Z27769" s="34">
        <v>42</v>
      </c>
      <c r="AA27769" s="34">
        <v>31</v>
      </c>
      <c r="AB27769" s="34">
        <v>45</v>
      </c>
      <c r="AC27769" s="34">
        <v>54</v>
      </c>
    </row>
    <row r="27770" spans="1:29" x14ac:dyDescent="0.2">
      <c r="A27770" s="34" t="s">
        <v>88263</v>
      </c>
      <c r="B27770" s="34">
        <v>35</v>
      </c>
      <c r="C27770" s="34">
        <v>34</v>
      </c>
      <c r="D27770" s="34">
        <v>42</v>
      </c>
      <c r="E27770" s="34">
        <v>54</v>
      </c>
      <c r="F27770" s="34">
        <v>45</v>
      </c>
      <c r="G27770" s="34">
        <v>7</v>
      </c>
      <c r="H27770" s="34">
        <v>46</v>
      </c>
      <c r="I27770" s="34">
        <v>34</v>
      </c>
      <c r="J27770" s="34">
        <v>30</v>
      </c>
      <c r="K27770" s="34">
        <v>43</v>
      </c>
      <c r="L27770" s="34">
        <v>15</v>
      </c>
      <c r="M27770" s="34">
        <v>39</v>
      </c>
      <c r="N27770" s="34">
        <v>42</v>
      </c>
      <c r="O27770" s="34">
        <v>41</v>
      </c>
      <c r="P27770" s="34">
        <v>24</v>
      </c>
      <c r="Q27770" s="34">
        <v>38</v>
      </c>
      <c r="R27770" s="34">
        <v>44</v>
      </c>
      <c r="S27770" s="34">
        <v>18</v>
      </c>
      <c r="T27770" s="34">
        <v>24</v>
      </c>
      <c r="U27770" s="34">
        <v>24</v>
      </c>
      <c r="V27770" s="34">
        <v>59</v>
      </c>
      <c r="W27770" s="34">
        <v>21</v>
      </c>
      <c r="X27770" s="34">
        <v>50</v>
      </c>
      <c r="Y27770" s="34">
        <v>32</v>
      </c>
      <c r="Z27770" s="34">
        <v>34</v>
      </c>
      <c r="AA27770" s="34">
        <v>38</v>
      </c>
      <c r="AB27770" s="34">
        <v>32</v>
      </c>
      <c r="AC27770" s="34">
        <v>57</v>
      </c>
    </row>
    <row r="27771" spans="1:29" x14ac:dyDescent="0.2">
      <c r="A27771" s="34" t="s">
        <v>88264</v>
      </c>
      <c r="B27771" s="34">
        <v>136</v>
      </c>
      <c r="C27771" s="34">
        <v>129</v>
      </c>
      <c r="D27771" s="34">
        <v>122</v>
      </c>
      <c r="E27771" s="34">
        <v>129</v>
      </c>
      <c r="F27771" s="34">
        <v>150</v>
      </c>
      <c r="G27771" s="34">
        <v>105</v>
      </c>
      <c r="H27771" s="34">
        <v>141</v>
      </c>
      <c r="I27771" s="34">
        <v>90</v>
      </c>
      <c r="J27771" s="34">
        <v>155</v>
      </c>
      <c r="K27771" s="34">
        <v>122</v>
      </c>
      <c r="L27771" s="34">
        <v>176</v>
      </c>
      <c r="M27771" s="34">
        <v>88</v>
      </c>
      <c r="N27771" s="34">
        <v>157</v>
      </c>
      <c r="O27771" s="34">
        <v>113</v>
      </c>
      <c r="P27771" s="34">
        <v>191</v>
      </c>
      <c r="Q27771" s="34">
        <v>195</v>
      </c>
      <c r="R27771" s="34">
        <v>210</v>
      </c>
      <c r="S27771" s="34">
        <v>154</v>
      </c>
      <c r="T27771" s="34">
        <v>210</v>
      </c>
      <c r="U27771" s="34">
        <v>137</v>
      </c>
      <c r="V27771" s="34">
        <v>192</v>
      </c>
      <c r="W27771" s="34">
        <v>96</v>
      </c>
      <c r="X27771" s="34">
        <v>162</v>
      </c>
      <c r="Y27771" s="34">
        <v>111</v>
      </c>
      <c r="Z27771" s="34">
        <v>159</v>
      </c>
      <c r="AA27771" s="34">
        <v>166</v>
      </c>
      <c r="AB27771" s="34">
        <v>229</v>
      </c>
      <c r="AC27771" s="34">
        <v>204</v>
      </c>
    </row>
    <row r="27772" spans="1:29" x14ac:dyDescent="0.2">
      <c r="A27772" s="34" t="s">
        <v>88265</v>
      </c>
      <c r="B27772" s="34">
        <v>50</v>
      </c>
      <c r="C27772" s="34">
        <v>43</v>
      </c>
      <c r="D27772" s="34">
        <v>88</v>
      </c>
      <c r="E27772" s="34">
        <v>37</v>
      </c>
      <c r="F27772" s="34">
        <v>54</v>
      </c>
      <c r="G27772" s="34">
        <v>26</v>
      </c>
      <c r="H27772" s="34">
        <v>71</v>
      </c>
      <c r="I27772" s="34">
        <v>35</v>
      </c>
      <c r="J27772" s="34">
        <v>59</v>
      </c>
      <c r="K27772" s="34">
        <v>63</v>
      </c>
      <c r="L27772" s="34">
        <v>59</v>
      </c>
      <c r="M27772" s="34">
        <v>27</v>
      </c>
      <c r="N27772" s="34">
        <v>54</v>
      </c>
      <c r="O27772" s="34">
        <v>48</v>
      </c>
      <c r="P27772" s="34">
        <v>43</v>
      </c>
      <c r="Q27772" s="34">
        <v>29</v>
      </c>
      <c r="R27772" s="34">
        <v>50</v>
      </c>
      <c r="S27772" s="34">
        <v>70</v>
      </c>
      <c r="T27772" s="34">
        <v>73</v>
      </c>
      <c r="U27772" s="34">
        <v>46</v>
      </c>
      <c r="V27772" s="34">
        <v>69</v>
      </c>
      <c r="W27772" s="34">
        <v>74</v>
      </c>
      <c r="X27772" s="34">
        <v>60</v>
      </c>
      <c r="Y27772" s="34">
        <v>54</v>
      </c>
      <c r="Z27772" s="34">
        <v>48</v>
      </c>
      <c r="AA27772" s="34">
        <v>59</v>
      </c>
      <c r="AB27772" s="34">
        <v>73</v>
      </c>
      <c r="AC27772" s="34">
        <v>83</v>
      </c>
    </row>
    <row r="27773" spans="1:29" x14ac:dyDescent="0.2">
      <c r="A27773" s="34" t="s">
        <v>88266</v>
      </c>
      <c r="B27773" s="34">
        <v>47</v>
      </c>
      <c r="C27773" s="34">
        <v>66</v>
      </c>
      <c r="D27773" s="34">
        <v>91</v>
      </c>
      <c r="E27773" s="34">
        <v>36</v>
      </c>
      <c r="F27773" s="34">
        <v>65</v>
      </c>
      <c r="G27773" s="34">
        <v>36</v>
      </c>
      <c r="H27773" s="34">
        <v>49</v>
      </c>
      <c r="I27773" s="34">
        <v>42</v>
      </c>
      <c r="J27773" s="34">
        <v>48</v>
      </c>
      <c r="K27773" s="34">
        <v>74</v>
      </c>
      <c r="L27773" s="34">
        <v>63</v>
      </c>
      <c r="M27773" s="34">
        <v>35</v>
      </c>
      <c r="N27773" s="34">
        <v>51</v>
      </c>
      <c r="O27773" s="34">
        <v>45</v>
      </c>
      <c r="P27773" s="34">
        <v>58</v>
      </c>
      <c r="Q27773" s="34">
        <v>69</v>
      </c>
      <c r="R27773" s="34">
        <v>89</v>
      </c>
      <c r="S27773" s="34">
        <v>63</v>
      </c>
      <c r="T27773" s="34">
        <v>78</v>
      </c>
      <c r="U27773" s="34">
        <v>51</v>
      </c>
      <c r="V27773" s="34">
        <v>61</v>
      </c>
      <c r="W27773" s="34">
        <v>58</v>
      </c>
      <c r="X27773" s="34">
        <v>58</v>
      </c>
      <c r="Y27773" s="34">
        <v>44</v>
      </c>
      <c r="Z27773" s="34">
        <v>71</v>
      </c>
      <c r="AA27773" s="34">
        <v>43</v>
      </c>
      <c r="AB27773" s="34">
        <v>91</v>
      </c>
      <c r="AC27773" s="34">
        <v>67</v>
      </c>
    </row>
    <row r="27774" spans="1:29" x14ac:dyDescent="0.2">
      <c r="A27774" s="34" t="s">
        <v>88267</v>
      </c>
      <c r="B27774" s="34">
        <v>29</v>
      </c>
      <c r="C27774" s="34">
        <v>16</v>
      </c>
      <c r="D27774" s="34">
        <v>20</v>
      </c>
      <c r="E27774" s="34">
        <v>24</v>
      </c>
      <c r="F27774" s="34">
        <v>30</v>
      </c>
      <c r="G27774" s="34">
        <v>16</v>
      </c>
      <c r="H27774" s="34">
        <v>15</v>
      </c>
      <c r="I27774" s="34">
        <v>19</v>
      </c>
      <c r="J27774" s="34">
        <v>14</v>
      </c>
      <c r="K27774" s="34">
        <v>31</v>
      </c>
      <c r="L27774" s="34">
        <v>15</v>
      </c>
      <c r="M27774" s="34">
        <v>19</v>
      </c>
      <c r="N27774" s="34">
        <v>5</v>
      </c>
      <c r="O27774" s="34">
        <v>18</v>
      </c>
      <c r="P27774" s="34">
        <v>17</v>
      </c>
      <c r="Q27774" s="34">
        <v>21</v>
      </c>
      <c r="R27774" s="34">
        <v>13</v>
      </c>
      <c r="S27774" s="34">
        <v>17</v>
      </c>
      <c r="T27774" s="34">
        <v>6</v>
      </c>
      <c r="U27774" s="34">
        <v>21</v>
      </c>
      <c r="V27774" s="34">
        <v>14</v>
      </c>
      <c r="W27774" s="34">
        <v>9</v>
      </c>
      <c r="X27774" s="34">
        <v>31</v>
      </c>
      <c r="Y27774" s="34">
        <v>28</v>
      </c>
      <c r="Z27774" s="34">
        <v>19</v>
      </c>
      <c r="AA27774" s="34">
        <v>35</v>
      </c>
      <c r="AB27774" s="34">
        <v>16</v>
      </c>
      <c r="AC27774" s="34">
        <v>21</v>
      </c>
    </row>
    <row r="27775" spans="1:29" x14ac:dyDescent="0.2">
      <c r="A27775" s="34" t="s">
        <v>88268</v>
      </c>
      <c r="B27775" s="34">
        <v>53</v>
      </c>
      <c r="C27775" s="34">
        <v>74</v>
      </c>
      <c r="D27775" s="34">
        <v>83</v>
      </c>
      <c r="E27775" s="34">
        <v>80</v>
      </c>
      <c r="F27775" s="34">
        <v>76</v>
      </c>
      <c r="G27775" s="34">
        <v>95</v>
      </c>
      <c r="H27775" s="34">
        <v>72</v>
      </c>
      <c r="I27775" s="34">
        <v>69</v>
      </c>
      <c r="J27775" s="34">
        <v>57</v>
      </c>
      <c r="K27775" s="34">
        <v>99</v>
      </c>
      <c r="L27775" s="34">
        <v>33</v>
      </c>
      <c r="M27775" s="34">
        <v>64</v>
      </c>
      <c r="N27775" s="34">
        <v>52</v>
      </c>
      <c r="O27775" s="34">
        <v>62</v>
      </c>
      <c r="P27775" s="34">
        <v>72</v>
      </c>
      <c r="Q27775" s="34">
        <v>91</v>
      </c>
      <c r="R27775" s="34">
        <v>64</v>
      </c>
      <c r="S27775" s="34">
        <v>120</v>
      </c>
      <c r="T27775" s="34">
        <v>46</v>
      </c>
      <c r="U27775" s="34">
        <v>53</v>
      </c>
      <c r="V27775" s="34">
        <v>81</v>
      </c>
      <c r="W27775" s="34">
        <v>73</v>
      </c>
      <c r="X27775" s="34">
        <v>101</v>
      </c>
      <c r="Y27775" s="34">
        <v>57</v>
      </c>
      <c r="Z27775" s="34">
        <v>137</v>
      </c>
      <c r="AA27775" s="34">
        <v>91</v>
      </c>
      <c r="AB27775" s="34">
        <v>64</v>
      </c>
      <c r="AC27775" s="34">
        <v>138</v>
      </c>
    </row>
    <row r="27776" spans="1:29" x14ac:dyDescent="0.2">
      <c r="A27776" s="34" t="s">
        <v>88269</v>
      </c>
      <c r="B27776" s="34">
        <v>23</v>
      </c>
      <c r="C27776" s="34">
        <v>27</v>
      </c>
      <c r="D27776" s="34">
        <v>21</v>
      </c>
      <c r="E27776" s="34">
        <v>32</v>
      </c>
      <c r="F27776" s="34">
        <v>36</v>
      </c>
      <c r="G27776" s="34">
        <v>7</v>
      </c>
      <c r="H27776" s="34">
        <v>21</v>
      </c>
      <c r="I27776" s="34">
        <v>17</v>
      </c>
      <c r="J27776" s="34">
        <v>27</v>
      </c>
      <c r="K27776" s="34">
        <v>25</v>
      </c>
      <c r="L27776" s="34">
        <v>14</v>
      </c>
      <c r="M27776" s="34">
        <v>11</v>
      </c>
      <c r="N27776" s="34">
        <v>13</v>
      </c>
      <c r="O27776" s="34">
        <v>18</v>
      </c>
      <c r="P27776" s="34">
        <v>14</v>
      </c>
      <c r="Q27776" s="34">
        <v>40</v>
      </c>
      <c r="R27776" s="34">
        <v>25</v>
      </c>
      <c r="S27776" s="34">
        <v>30</v>
      </c>
      <c r="T27776" s="34">
        <v>22</v>
      </c>
      <c r="U27776" s="34">
        <v>16</v>
      </c>
      <c r="V27776" s="34">
        <v>23</v>
      </c>
      <c r="W27776" s="34">
        <v>19</v>
      </c>
      <c r="X27776" s="34">
        <v>35</v>
      </c>
      <c r="Y27776" s="34">
        <v>19</v>
      </c>
      <c r="Z27776" s="34">
        <v>7</v>
      </c>
      <c r="AA27776" s="34">
        <v>28</v>
      </c>
      <c r="AB27776" s="34">
        <v>29</v>
      </c>
      <c r="AC27776" s="34">
        <v>34</v>
      </c>
    </row>
    <row r="27777" spans="1:29" x14ac:dyDescent="0.2">
      <c r="A27777" s="34" t="s">
        <v>88270</v>
      </c>
      <c r="B27777" s="34">
        <v>32</v>
      </c>
      <c r="C27777" s="34">
        <v>33</v>
      </c>
      <c r="D27777" s="34">
        <v>44</v>
      </c>
      <c r="E27777" s="34">
        <v>38</v>
      </c>
      <c r="F27777" s="34">
        <v>19</v>
      </c>
      <c r="G27777" s="34">
        <v>37</v>
      </c>
      <c r="H27777" s="34">
        <v>32</v>
      </c>
      <c r="I27777" s="34">
        <v>30</v>
      </c>
      <c r="J27777" s="34">
        <v>32</v>
      </c>
      <c r="K27777" s="34">
        <v>25</v>
      </c>
      <c r="L27777" s="34">
        <v>11</v>
      </c>
      <c r="M27777" s="34">
        <v>28</v>
      </c>
      <c r="N27777" s="34">
        <v>20</v>
      </c>
      <c r="O27777" s="34">
        <v>26</v>
      </c>
      <c r="P27777" s="34">
        <v>22</v>
      </c>
      <c r="Q27777" s="34">
        <v>32</v>
      </c>
      <c r="R27777" s="34">
        <v>38</v>
      </c>
      <c r="S27777" s="34">
        <v>36</v>
      </c>
      <c r="T27777" s="34">
        <v>23</v>
      </c>
      <c r="U27777" s="34">
        <v>31</v>
      </c>
      <c r="V27777" s="34">
        <v>36</v>
      </c>
      <c r="W27777" s="34">
        <v>47</v>
      </c>
      <c r="X27777" s="34">
        <v>21</v>
      </c>
      <c r="Y27777" s="34">
        <v>39</v>
      </c>
      <c r="Z27777" s="34">
        <v>33</v>
      </c>
      <c r="AA27777" s="34">
        <v>57</v>
      </c>
      <c r="AB27777" s="34">
        <v>34</v>
      </c>
      <c r="AC27777" s="34">
        <v>50</v>
      </c>
    </row>
    <row r="27778" spans="1:29" x14ac:dyDescent="0.2">
      <c r="A27778" s="34" t="s">
        <v>88271</v>
      </c>
      <c r="B27778" s="34">
        <v>39</v>
      </c>
      <c r="C27778" s="34">
        <v>39</v>
      </c>
      <c r="D27778" s="34">
        <v>49</v>
      </c>
      <c r="E27778" s="34">
        <v>46</v>
      </c>
      <c r="F27778" s="34">
        <v>73</v>
      </c>
      <c r="G27778" s="34">
        <v>37</v>
      </c>
      <c r="H27778" s="34">
        <v>38</v>
      </c>
      <c r="I27778" s="34">
        <v>41</v>
      </c>
      <c r="J27778" s="34">
        <v>45</v>
      </c>
      <c r="K27778" s="34">
        <v>51</v>
      </c>
      <c r="L27778" s="34">
        <v>45</v>
      </c>
      <c r="M27778" s="34">
        <v>44</v>
      </c>
      <c r="N27778" s="34">
        <v>29</v>
      </c>
      <c r="O27778" s="34">
        <v>36</v>
      </c>
      <c r="P27778" s="34">
        <v>31</v>
      </c>
      <c r="Q27778" s="34">
        <v>51</v>
      </c>
      <c r="R27778" s="34">
        <v>51</v>
      </c>
      <c r="S27778" s="34">
        <v>77</v>
      </c>
      <c r="T27778" s="34">
        <v>38</v>
      </c>
      <c r="U27778" s="34">
        <v>37</v>
      </c>
      <c r="V27778" s="34">
        <v>84</v>
      </c>
      <c r="W27778" s="34">
        <v>61</v>
      </c>
      <c r="X27778" s="34">
        <v>57</v>
      </c>
      <c r="Y27778" s="34">
        <v>52</v>
      </c>
      <c r="Z27778" s="34">
        <v>46</v>
      </c>
      <c r="AA27778" s="34">
        <v>64</v>
      </c>
      <c r="AB27778" s="34">
        <v>74</v>
      </c>
      <c r="AC27778" s="34">
        <v>70</v>
      </c>
    </row>
    <row r="27779" spans="1:29" x14ac:dyDescent="0.2">
      <c r="A27779" s="34" t="s">
        <v>88272</v>
      </c>
      <c r="B27779" s="34">
        <v>60</v>
      </c>
      <c r="C27779" s="34">
        <v>47</v>
      </c>
      <c r="D27779" s="34">
        <v>74</v>
      </c>
      <c r="E27779" s="34">
        <v>66</v>
      </c>
      <c r="F27779" s="34">
        <v>84</v>
      </c>
      <c r="G27779" s="34">
        <v>82</v>
      </c>
      <c r="H27779" s="34">
        <v>44</v>
      </c>
      <c r="I27779" s="34">
        <v>47</v>
      </c>
      <c r="J27779" s="34">
        <v>69</v>
      </c>
      <c r="K27779" s="34">
        <v>56</v>
      </c>
      <c r="L27779" s="34">
        <v>52</v>
      </c>
      <c r="M27779" s="34">
        <v>46</v>
      </c>
      <c r="N27779" s="34">
        <v>61</v>
      </c>
      <c r="O27779" s="34">
        <v>49</v>
      </c>
      <c r="P27779" s="34">
        <v>59</v>
      </c>
      <c r="Q27779" s="34">
        <v>73</v>
      </c>
      <c r="R27779" s="34">
        <v>70</v>
      </c>
      <c r="S27779" s="34">
        <v>86</v>
      </c>
      <c r="T27779" s="34">
        <v>51</v>
      </c>
      <c r="U27779" s="34">
        <v>50</v>
      </c>
      <c r="V27779" s="34">
        <v>74</v>
      </c>
      <c r="W27779" s="34">
        <v>60</v>
      </c>
      <c r="X27779" s="34">
        <v>99</v>
      </c>
      <c r="Y27779" s="34">
        <v>53</v>
      </c>
      <c r="Z27779" s="34">
        <v>46</v>
      </c>
      <c r="AA27779" s="34">
        <v>70</v>
      </c>
      <c r="AB27779" s="34">
        <v>47</v>
      </c>
      <c r="AC27779" s="34">
        <v>117</v>
      </c>
    </row>
    <row r="27780" spans="1:29" x14ac:dyDescent="0.2">
      <c r="A27780" s="34" t="s">
        <v>88273</v>
      </c>
      <c r="B27780" s="34">
        <v>146</v>
      </c>
      <c r="C27780" s="34">
        <v>99</v>
      </c>
      <c r="D27780" s="34">
        <v>216</v>
      </c>
      <c r="E27780" s="34">
        <v>166</v>
      </c>
      <c r="F27780" s="34">
        <v>232</v>
      </c>
      <c r="G27780" s="34">
        <v>131</v>
      </c>
      <c r="H27780" s="34">
        <v>224</v>
      </c>
      <c r="I27780" s="34">
        <v>139</v>
      </c>
      <c r="J27780" s="34">
        <v>189</v>
      </c>
      <c r="K27780" s="34">
        <v>123</v>
      </c>
      <c r="L27780" s="34">
        <v>232</v>
      </c>
      <c r="M27780" s="34">
        <v>118</v>
      </c>
      <c r="N27780" s="34">
        <v>212</v>
      </c>
      <c r="O27780" s="34">
        <v>132</v>
      </c>
      <c r="P27780" s="34">
        <v>216</v>
      </c>
      <c r="Q27780" s="34">
        <v>182</v>
      </c>
      <c r="R27780" s="34">
        <v>261</v>
      </c>
      <c r="S27780" s="34">
        <v>133</v>
      </c>
      <c r="T27780" s="34">
        <v>296</v>
      </c>
      <c r="U27780" s="34">
        <v>196</v>
      </c>
      <c r="V27780" s="34">
        <v>272</v>
      </c>
      <c r="W27780" s="34">
        <v>190</v>
      </c>
      <c r="X27780" s="34">
        <v>292</v>
      </c>
      <c r="Y27780" s="34">
        <v>205</v>
      </c>
      <c r="Z27780" s="34">
        <v>217</v>
      </c>
      <c r="AA27780" s="34">
        <v>222</v>
      </c>
      <c r="AB27780" s="34">
        <v>401</v>
      </c>
      <c r="AC27780" s="34">
        <v>250</v>
      </c>
    </row>
    <row r="27781" spans="1:29" x14ac:dyDescent="0.2">
      <c r="A27781" s="34" t="s">
        <v>88274</v>
      </c>
      <c r="B27781" s="34">
        <v>44</v>
      </c>
      <c r="C27781" s="34">
        <v>37</v>
      </c>
      <c r="D27781" s="34">
        <v>37</v>
      </c>
      <c r="E27781" s="34">
        <v>34</v>
      </c>
      <c r="F27781" s="34">
        <v>39</v>
      </c>
      <c r="G27781" s="34">
        <v>30</v>
      </c>
      <c r="H27781" s="34">
        <v>27</v>
      </c>
      <c r="I27781" s="34">
        <v>22</v>
      </c>
      <c r="J27781" s="34">
        <v>32</v>
      </c>
      <c r="K27781" s="34">
        <v>21</v>
      </c>
      <c r="L27781" s="34">
        <v>32</v>
      </c>
      <c r="M27781" s="34">
        <v>44</v>
      </c>
      <c r="N27781" s="34">
        <v>30</v>
      </c>
      <c r="O27781" s="34">
        <v>43</v>
      </c>
      <c r="P27781" s="34">
        <v>16</v>
      </c>
      <c r="Q27781" s="34">
        <v>29</v>
      </c>
      <c r="R27781" s="34">
        <v>35</v>
      </c>
      <c r="S27781" s="34">
        <v>31</v>
      </c>
      <c r="T27781" s="34">
        <v>55</v>
      </c>
      <c r="U27781" s="34">
        <v>22</v>
      </c>
      <c r="V27781" s="34">
        <v>26</v>
      </c>
      <c r="W27781" s="34">
        <v>36</v>
      </c>
      <c r="X27781" s="34">
        <v>57</v>
      </c>
      <c r="Y27781" s="34">
        <v>33</v>
      </c>
      <c r="Z27781" s="34">
        <v>37</v>
      </c>
      <c r="AA27781" s="34">
        <v>23</v>
      </c>
      <c r="AB27781" s="34">
        <v>47</v>
      </c>
      <c r="AC27781" s="34">
        <v>34</v>
      </c>
    </row>
    <row r="27782" spans="1:29" x14ac:dyDescent="0.2">
      <c r="A27782" s="34" t="s">
        <v>88275</v>
      </c>
      <c r="B27782" s="34">
        <v>49</v>
      </c>
      <c r="C27782" s="34">
        <v>78</v>
      </c>
      <c r="D27782" s="34">
        <v>63</v>
      </c>
      <c r="E27782" s="34">
        <v>86</v>
      </c>
      <c r="F27782" s="34">
        <v>65</v>
      </c>
      <c r="G27782" s="34">
        <v>100</v>
      </c>
      <c r="H27782" s="34">
        <v>53</v>
      </c>
      <c r="I27782" s="34">
        <v>65</v>
      </c>
      <c r="J27782" s="34">
        <v>62</v>
      </c>
      <c r="K27782" s="34">
        <v>75</v>
      </c>
      <c r="L27782" s="34">
        <v>38</v>
      </c>
      <c r="M27782" s="34">
        <v>49</v>
      </c>
      <c r="N27782" s="34">
        <v>63</v>
      </c>
      <c r="O27782" s="34">
        <v>55</v>
      </c>
      <c r="P27782" s="34">
        <v>53</v>
      </c>
      <c r="Q27782" s="34">
        <v>117</v>
      </c>
      <c r="R27782" s="34">
        <v>68</v>
      </c>
      <c r="S27782" s="34">
        <v>88</v>
      </c>
      <c r="T27782" s="34">
        <v>66</v>
      </c>
      <c r="U27782" s="34">
        <v>82</v>
      </c>
      <c r="V27782" s="34">
        <v>52</v>
      </c>
      <c r="W27782" s="34">
        <v>111</v>
      </c>
      <c r="X27782" s="34">
        <v>57</v>
      </c>
      <c r="Y27782" s="34">
        <v>99</v>
      </c>
      <c r="Z27782" s="34">
        <v>89</v>
      </c>
      <c r="AA27782" s="34">
        <v>116</v>
      </c>
      <c r="AB27782" s="34">
        <v>78</v>
      </c>
      <c r="AC27782" s="34">
        <v>140</v>
      </c>
    </row>
    <row r="27783" spans="1:29" x14ac:dyDescent="0.2">
      <c r="A27783" s="34" t="s">
        <v>88276</v>
      </c>
      <c r="B27783" s="34">
        <v>66</v>
      </c>
      <c r="C27783" s="34">
        <v>69</v>
      </c>
      <c r="D27783" s="34">
        <v>38</v>
      </c>
      <c r="E27783" s="34">
        <v>83</v>
      </c>
      <c r="F27783" s="34">
        <v>46</v>
      </c>
      <c r="G27783" s="34">
        <v>90</v>
      </c>
      <c r="H27783" s="34">
        <v>20</v>
      </c>
      <c r="I27783" s="34">
        <v>83</v>
      </c>
      <c r="J27783" s="34">
        <v>34</v>
      </c>
      <c r="K27783" s="34">
        <v>74</v>
      </c>
      <c r="L27783" s="34">
        <v>31</v>
      </c>
      <c r="M27783" s="34">
        <v>59</v>
      </c>
      <c r="N27783" s="34">
        <v>39</v>
      </c>
      <c r="O27783" s="34">
        <v>65</v>
      </c>
      <c r="P27783" s="34">
        <v>27</v>
      </c>
      <c r="Q27783" s="34">
        <v>102</v>
      </c>
      <c r="R27783" s="34">
        <v>80</v>
      </c>
      <c r="S27783" s="34">
        <v>97</v>
      </c>
      <c r="T27783" s="34">
        <v>53</v>
      </c>
      <c r="U27783" s="34">
        <v>81</v>
      </c>
      <c r="V27783" s="34">
        <v>43</v>
      </c>
      <c r="W27783" s="34">
        <v>67</v>
      </c>
      <c r="X27783" s="34">
        <v>58</v>
      </c>
      <c r="Y27783" s="34">
        <v>72</v>
      </c>
      <c r="Z27783" s="34">
        <v>60</v>
      </c>
      <c r="AA27783" s="34">
        <v>80</v>
      </c>
      <c r="AB27783" s="34">
        <v>84</v>
      </c>
      <c r="AC27783" s="34">
        <v>97</v>
      </c>
    </row>
    <row r="27784" spans="1:29" x14ac:dyDescent="0.2">
      <c r="A27784" s="34" t="s">
        <v>88277</v>
      </c>
      <c r="B27784" s="34">
        <v>78</v>
      </c>
      <c r="C27784" s="34">
        <v>57</v>
      </c>
      <c r="D27784" s="34">
        <v>90</v>
      </c>
      <c r="E27784" s="34">
        <v>51</v>
      </c>
      <c r="F27784" s="34">
        <v>99</v>
      </c>
      <c r="G27784" s="34">
        <v>63</v>
      </c>
      <c r="H27784" s="34">
        <v>73</v>
      </c>
      <c r="I27784" s="34">
        <v>49</v>
      </c>
      <c r="J27784" s="34">
        <v>60</v>
      </c>
      <c r="K27784" s="34">
        <v>75</v>
      </c>
      <c r="L27784" s="34">
        <v>40</v>
      </c>
      <c r="M27784" s="34">
        <v>41</v>
      </c>
      <c r="N27784" s="34">
        <v>77</v>
      </c>
      <c r="O27784" s="34">
        <v>47</v>
      </c>
      <c r="P27784" s="34">
        <v>63</v>
      </c>
      <c r="Q27784" s="34">
        <v>72</v>
      </c>
      <c r="R27784" s="34">
        <v>77</v>
      </c>
      <c r="S27784" s="34">
        <v>98</v>
      </c>
      <c r="T27784" s="34">
        <v>62</v>
      </c>
      <c r="U27784" s="34">
        <v>51</v>
      </c>
      <c r="V27784" s="34">
        <v>58</v>
      </c>
      <c r="W27784" s="34">
        <v>39</v>
      </c>
      <c r="X27784" s="34">
        <v>84</v>
      </c>
      <c r="Y27784" s="34">
        <v>35</v>
      </c>
      <c r="Z27784" s="34">
        <v>73</v>
      </c>
      <c r="AA27784" s="34">
        <v>92</v>
      </c>
      <c r="AB27784" s="34">
        <v>91</v>
      </c>
      <c r="AC27784" s="34">
        <v>119</v>
      </c>
    </row>
    <row r="27785" spans="1:29" x14ac:dyDescent="0.2">
      <c r="A27785" s="34" t="s">
        <v>88278</v>
      </c>
      <c r="B27785" s="34">
        <v>30</v>
      </c>
      <c r="C27785" s="34">
        <v>58</v>
      </c>
      <c r="D27785" s="34">
        <v>80</v>
      </c>
      <c r="E27785" s="34">
        <v>48</v>
      </c>
      <c r="F27785" s="34">
        <v>64</v>
      </c>
      <c r="G27785" s="34">
        <v>45</v>
      </c>
      <c r="H27785" s="34">
        <v>60</v>
      </c>
      <c r="I27785" s="34">
        <v>48</v>
      </c>
      <c r="J27785" s="34">
        <v>70</v>
      </c>
      <c r="K27785" s="34">
        <v>48</v>
      </c>
      <c r="L27785" s="34">
        <v>40</v>
      </c>
      <c r="M27785" s="34">
        <v>37</v>
      </c>
      <c r="N27785" s="34">
        <v>67</v>
      </c>
      <c r="O27785" s="34">
        <v>28</v>
      </c>
      <c r="P27785" s="34">
        <v>48</v>
      </c>
      <c r="Q27785" s="34">
        <v>53</v>
      </c>
      <c r="R27785" s="34">
        <v>87</v>
      </c>
      <c r="S27785" s="34">
        <v>64</v>
      </c>
      <c r="T27785" s="34">
        <v>62</v>
      </c>
      <c r="U27785" s="34">
        <v>22</v>
      </c>
      <c r="V27785" s="34">
        <v>82</v>
      </c>
      <c r="W27785" s="34">
        <v>41</v>
      </c>
      <c r="X27785" s="34">
        <v>81</v>
      </c>
      <c r="Y27785" s="34">
        <v>30</v>
      </c>
      <c r="Z27785" s="34">
        <v>83</v>
      </c>
      <c r="AA27785" s="34">
        <v>55</v>
      </c>
      <c r="AB27785" s="34">
        <v>69</v>
      </c>
      <c r="AC27785" s="34">
        <v>57</v>
      </c>
    </row>
    <row r="27786" spans="1:29" x14ac:dyDescent="0.2">
      <c r="A27786" s="34" t="s">
        <v>88279</v>
      </c>
      <c r="B27786" s="34">
        <v>42</v>
      </c>
      <c r="C27786" s="34">
        <v>26</v>
      </c>
      <c r="D27786" s="34">
        <v>24</v>
      </c>
      <c r="E27786" s="34">
        <v>52</v>
      </c>
      <c r="F27786" s="34">
        <v>29</v>
      </c>
      <c r="G27786" s="34">
        <v>28</v>
      </c>
      <c r="H27786" s="34">
        <v>29</v>
      </c>
      <c r="I27786" s="34">
        <v>40</v>
      </c>
      <c r="J27786" s="34">
        <v>20</v>
      </c>
      <c r="K27786" s="34">
        <v>52</v>
      </c>
      <c r="L27786" s="34">
        <v>20</v>
      </c>
      <c r="M27786" s="34">
        <v>40</v>
      </c>
      <c r="N27786" s="34">
        <v>44</v>
      </c>
      <c r="O27786" s="34">
        <v>65</v>
      </c>
      <c r="P27786" s="34">
        <v>26</v>
      </c>
      <c r="Q27786" s="34">
        <v>71</v>
      </c>
      <c r="R27786" s="34">
        <v>32</v>
      </c>
      <c r="S27786" s="34">
        <v>51</v>
      </c>
      <c r="T27786" s="34">
        <v>20</v>
      </c>
      <c r="U27786" s="34">
        <v>57</v>
      </c>
      <c r="V27786" s="34">
        <v>42</v>
      </c>
      <c r="W27786" s="34">
        <v>38</v>
      </c>
      <c r="X27786" s="34">
        <v>49</v>
      </c>
      <c r="Y27786" s="34">
        <v>46</v>
      </c>
      <c r="Z27786" s="34">
        <v>23</v>
      </c>
      <c r="AA27786" s="34">
        <v>39</v>
      </c>
      <c r="AB27786" s="34">
        <v>47</v>
      </c>
      <c r="AC27786" s="34">
        <v>68</v>
      </c>
    </row>
    <row r="27787" spans="1:29" x14ac:dyDescent="0.2">
      <c r="A27787" s="34" t="s">
        <v>88280</v>
      </c>
      <c r="B27787" s="34">
        <v>79</v>
      </c>
      <c r="C27787" s="34">
        <v>73</v>
      </c>
      <c r="D27787" s="34">
        <v>62</v>
      </c>
      <c r="E27787" s="34">
        <v>61</v>
      </c>
      <c r="F27787" s="34">
        <v>69</v>
      </c>
      <c r="G27787" s="34">
        <v>38</v>
      </c>
      <c r="H27787" s="34">
        <v>105</v>
      </c>
      <c r="I27787" s="34">
        <v>77</v>
      </c>
      <c r="J27787" s="34">
        <v>59</v>
      </c>
      <c r="K27787" s="34">
        <v>68</v>
      </c>
      <c r="L27787" s="34">
        <v>61</v>
      </c>
      <c r="M27787" s="34">
        <v>78</v>
      </c>
      <c r="N27787" s="34">
        <v>63</v>
      </c>
      <c r="O27787" s="34">
        <v>76</v>
      </c>
      <c r="P27787" s="34">
        <v>62</v>
      </c>
      <c r="Q27787" s="34">
        <v>103</v>
      </c>
      <c r="R27787" s="34">
        <v>102</v>
      </c>
      <c r="S27787" s="34">
        <v>68</v>
      </c>
      <c r="T27787" s="34">
        <v>103</v>
      </c>
      <c r="U27787" s="34">
        <v>56</v>
      </c>
      <c r="V27787" s="34">
        <v>102</v>
      </c>
      <c r="W27787" s="34">
        <v>102</v>
      </c>
      <c r="X27787" s="34">
        <v>82</v>
      </c>
      <c r="Y27787" s="34">
        <v>65</v>
      </c>
      <c r="Z27787" s="34">
        <v>74</v>
      </c>
      <c r="AA27787" s="34">
        <v>79</v>
      </c>
      <c r="AB27787" s="34">
        <v>148</v>
      </c>
      <c r="AC27787" s="34">
        <v>110</v>
      </c>
    </row>
    <row r="27788" spans="1:29" x14ac:dyDescent="0.2">
      <c r="A27788" s="34" t="s">
        <v>88281</v>
      </c>
      <c r="B27788" s="34">
        <v>47</v>
      </c>
      <c r="C27788" s="34">
        <v>49</v>
      </c>
      <c r="D27788" s="34">
        <v>26</v>
      </c>
      <c r="E27788" s="34">
        <v>44</v>
      </c>
      <c r="F27788" s="34">
        <v>24</v>
      </c>
      <c r="G27788" s="34">
        <v>78</v>
      </c>
      <c r="H27788" s="34">
        <v>37</v>
      </c>
      <c r="I27788" s="34">
        <v>51</v>
      </c>
      <c r="J27788" s="34">
        <v>41</v>
      </c>
      <c r="K27788" s="34">
        <v>40</v>
      </c>
      <c r="L27788" s="34">
        <v>40</v>
      </c>
      <c r="M27788" s="34">
        <v>38</v>
      </c>
      <c r="N27788" s="34">
        <v>24</v>
      </c>
      <c r="O27788" s="34">
        <v>44</v>
      </c>
      <c r="P27788" s="34">
        <v>37</v>
      </c>
      <c r="Q27788" s="34">
        <v>58</v>
      </c>
      <c r="R27788" s="34">
        <v>51</v>
      </c>
      <c r="S27788" s="34">
        <v>48</v>
      </c>
      <c r="T27788" s="34">
        <v>44</v>
      </c>
      <c r="U27788" s="34">
        <v>41</v>
      </c>
      <c r="V27788" s="34">
        <v>35</v>
      </c>
      <c r="W27788" s="34">
        <v>61</v>
      </c>
      <c r="X27788" s="34">
        <v>76</v>
      </c>
      <c r="Y27788" s="34">
        <v>54</v>
      </c>
      <c r="Z27788" s="34">
        <v>35</v>
      </c>
      <c r="AA27788" s="34">
        <v>80</v>
      </c>
      <c r="AB27788" s="34">
        <v>40</v>
      </c>
      <c r="AC27788" s="34">
        <v>98</v>
      </c>
    </row>
    <row r="27789" spans="1:29" x14ac:dyDescent="0.2">
      <c r="A27789" s="34" t="s">
        <v>88282</v>
      </c>
      <c r="B27789" s="34">
        <v>26</v>
      </c>
      <c r="C27789" s="34">
        <v>32</v>
      </c>
      <c r="D27789" s="34">
        <v>63</v>
      </c>
      <c r="E27789" s="34">
        <v>52</v>
      </c>
      <c r="F27789" s="34">
        <v>64</v>
      </c>
      <c r="G27789" s="34">
        <v>56</v>
      </c>
      <c r="H27789" s="34">
        <v>67</v>
      </c>
      <c r="I27789" s="34">
        <v>35</v>
      </c>
      <c r="J27789" s="34">
        <v>51</v>
      </c>
      <c r="K27789" s="34">
        <v>23</v>
      </c>
      <c r="L27789" s="34">
        <v>44</v>
      </c>
      <c r="M27789" s="34">
        <v>29</v>
      </c>
      <c r="N27789" s="34">
        <v>45</v>
      </c>
      <c r="O27789" s="34">
        <v>31</v>
      </c>
      <c r="P27789" s="34">
        <v>38</v>
      </c>
      <c r="Q27789" s="34">
        <v>63</v>
      </c>
      <c r="R27789" s="34">
        <v>53</v>
      </c>
      <c r="S27789" s="34">
        <v>66</v>
      </c>
      <c r="T27789" s="34">
        <v>48</v>
      </c>
      <c r="U27789" s="34">
        <v>35</v>
      </c>
      <c r="V27789" s="34">
        <v>39</v>
      </c>
      <c r="W27789" s="34">
        <v>37</v>
      </c>
      <c r="X27789" s="34">
        <v>93</v>
      </c>
      <c r="Y27789" s="34">
        <v>36</v>
      </c>
      <c r="Z27789" s="34">
        <v>62</v>
      </c>
      <c r="AA27789" s="34">
        <v>35</v>
      </c>
      <c r="AB27789" s="34">
        <v>58</v>
      </c>
      <c r="AC27789" s="34">
        <v>81</v>
      </c>
    </row>
    <row r="27790" spans="1:29" x14ac:dyDescent="0.2">
      <c r="A27790" s="34" t="s">
        <v>88283</v>
      </c>
      <c r="B27790" s="34">
        <v>88</v>
      </c>
      <c r="C27790" s="34">
        <v>111</v>
      </c>
      <c r="D27790" s="34">
        <v>140</v>
      </c>
      <c r="E27790" s="34">
        <v>101</v>
      </c>
      <c r="F27790" s="34">
        <v>139</v>
      </c>
      <c r="G27790" s="34">
        <v>113</v>
      </c>
      <c r="H27790" s="34">
        <v>88</v>
      </c>
      <c r="I27790" s="34">
        <v>93</v>
      </c>
      <c r="J27790" s="34">
        <v>92</v>
      </c>
      <c r="K27790" s="34">
        <v>96</v>
      </c>
      <c r="L27790" s="34">
        <v>55</v>
      </c>
      <c r="M27790" s="34">
        <v>91</v>
      </c>
      <c r="N27790" s="34">
        <v>81</v>
      </c>
      <c r="O27790" s="34">
        <v>81</v>
      </c>
      <c r="P27790" s="34">
        <v>100</v>
      </c>
      <c r="Q27790" s="34">
        <v>137</v>
      </c>
      <c r="R27790" s="34">
        <v>105</v>
      </c>
      <c r="S27790" s="34">
        <v>109</v>
      </c>
      <c r="T27790" s="34">
        <v>71</v>
      </c>
      <c r="U27790" s="34">
        <v>79</v>
      </c>
      <c r="V27790" s="34">
        <v>127</v>
      </c>
      <c r="W27790" s="34">
        <v>80</v>
      </c>
      <c r="X27790" s="34">
        <v>118</v>
      </c>
      <c r="Y27790" s="34">
        <v>70</v>
      </c>
      <c r="Z27790" s="34">
        <v>141</v>
      </c>
      <c r="AA27790" s="34">
        <v>132</v>
      </c>
      <c r="AB27790" s="34">
        <v>100</v>
      </c>
      <c r="AC27790" s="34">
        <v>174</v>
      </c>
    </row>
    <row r="27791" spans="1:29" x14ac:dyDescent="0.2">
      <c r="A27791" s="34" t="s">
        <v>88284</v>
      </c>
      <c r="B27791" s="34">
        <v>56</v>
      </c>
      <c r="C27791" s="34">
        <v>47</v>
      </c>
      <c r="D27791" s="34">
        <v>80</v>
      </c>
      <c r="E27791" s="34">
        <v>65</v>
      </c>
      <c r="F27791" s="34">
        <v>76</v>
      </c>
      <c r="G27791" s="34">
        <v>52</v>
      </c>
      <c r="H27791" s="34">
        <v>81</v>
      </c>
      <c r="I27791" s="34">
        <v>50</v>
      </c>
      <c r="J27791" s="34">
        <v>109</v>
      </c>
      <c r="K27791" s="34">
        <v>59</v>
      </c>
      <c r="L27791" s="34">
        <v>66</v>
      </c>
      <c r="M27791" s="34">
        <v>35</v>
      </c>
      <c r="N27791" s="34">
        <v>90</v>
      </c>
      <c r="O27791" s="34">
        <v>43</v>
      </c>
      <c r="P27791" s="34">
        <v>78</v>
      </c>
      <c r="Q27791" s="34">
        <v>94</v>
      </c>
      <c r="R27791" s="34">
        <v>95</v>
      </c>
      <c r="S27791" s="34">
        <v>82</v>
      </c>
      <c r="T27791" s="34">
        <v>116</v>
      </c>
      <c r="U27791" s="34">
        <v>48</v>
      </c>
      <c r="V27791" s="34">
        <v>119</v>
      </c>
      <c r="W27791" s="34">
        <v>57</v>
      </c>
      <c r="X27791" s="34">
        <v>130</v>
      </c>
      <c r="Y27791" s="34">
        <v>57</v>
      </c>
      <c r="Z27791" s="34">
        <v>54</v>
      </c>
      <c r="AA27791" s="34">
        <v>86</v>
      </c>
      <c r="AB27791" s="34">
        <v>155</v>
      </c>
      <c r="AC27791" s="34">
        <v>107</v>
      </c>
    </row>
    <row r="27792" spans="1:29" x14ac:dyDescent="0.2">
      <c r="A27792" s="34" t="s">
        <v>88285</v>
      </c>
      <c r="B27792" s="34">
        <v>24</v>
      </c>
      <c r="C27792" s="34">
        <v>28</v>
      </c>
      <c r="D27792" s="34">
        <v>17</v>
      </c>
      <c r="E27792" s="34">
        <v>30</v>
      </c>
      <c r="F27792" s="34">
        <v>12</v>
      </c>
      <c r="G27792" s="34">
        <v>40</v>
      </c>
      <c r="H27792" s="34">
        <v>14</v>
      </c>
      <c r="I27792" s="34">
        <v>16</v>
      </c>
      <c r="J27792" s="34">
        <v>11</v>
      </c>
      <c r="K27792" s="34">
        <v>22</v>
      </c>
      <c r="L27792" s="34">
        <v>8</v>
      </c>
      <c r="M27792" s="34">
        <v>23</v>
      </c>
      <c r="N27792" s="34">
        <v>13</v>
      </c>
      <c r="O27792" s="34">
        <v>23</v>
      </c>
      <c r="P27792" s="34">
        <v>9</v>
      </c>
      <c r="Q27792" s="34">
        <v>17</v>
      </c>
      <c r="R27792" s="34">
        <v>17</v>
      </c>
      <c r="S27792" s="34">
        <v>25</v>
      </c>
      <c r="T27792" s="34">
        <v>17</v>
      </c>
      <c r="U27792" s="34">
        <v>13</v>
      </c>
      <c r="V27792" s="34">
        <v>34</v>
      </c>
      <c r="W27792" s="34">
        <v>30</v>
      </c>
      <c r="X27792" s="34">
        <v>28</v>
      </c>
      <c r="Y27792" s="34">
        <v>25</v>
      </c>
      <c r="Z27792" s="34">
        <v>20</v>
      </c>
      <c r="AA27792" s="34">
        <v>27</v>
      </c>
      <c r="AB27792" s="34">
        <v>18</v>
      </c>
      <c r="AC27792" s="34">
        <v>15</v>
      </c>
    </row>
    <row r="27793" spans="1:29" x14ac:dyDescent="0.2">
      <c r="A27793" s="34" t="s">
        <v>88286</v>
      </c>
      <c r="B27793" s="34">
        <v>23</v>
      </c>
      <c r="C27793" s="34">
        <v>41</v>
      </c>
      <c r="D27793" s="34">
        <v>60</v>
      </c>
      <c r="E27793" s="34">
        <v>58</v>
      </c>
      <c r="F27793" s="34">
        <v>56</v>
      </c>
      <c r="G27793" s="34">
        <v>46</v>
      </c>
      <c r="H27793" s="34">
        <v>38</v>
      </c>
      <c r="I27793" s="34">
        <v>38</v>
      </c>
      <c r="J27793" s="34">
        <v>49</v>
      </c>
      <c r="K27793" s="34">
        <v>45</v>
      </c>
      <c r="L27793" s="34">
        <v>30</v>
      </c>
      <c r="M27793" s="34">
        <v>55</v>
      </c>
      <c r="N27793" s="34">
        <v>38</v>
      </c>
      <c r="O27793" s="34">
        <v>47</v>
      </c>
      <c r="P27793" s="34">
        <v>36</v>
      </c>
      <c r="Q27793" s="34">
        <v>29</v>
      </c>
      <c r="R27793" s="34">
        <v>45</v>
      </c>
      <c r="S27793" s="34">
        <v>59</v>
      </c>
      <c r="T27793" s="34">
        <v>42</v>
      </c>
      <c r="U27793" s="34">
        <v>39</v>
      </c>
      <c r="V27793" s="34">
        <v>67</v>
      </c>
      <c r="W27793" s="34">
        <v>44</v>
      </c>
      <c r="X27793" s="34">
        <v>60</v>
      </c>
      <c r="Y27793" s="34">
        <v>56</v>
      </c>
      <c r="Z27793" s="34">
        <v>62</v>
      </c>
      <c r="AA27793" s="34">
        <v>59</v>
      </c>
      <c r="AB27793" s="34">
        <v>39</v>
      </c>
      <c r="AC27793" s="34">
        <v>80</v>
      </c>
    </row>
    <row r="27794" spans="1:29" x14ac:dyDescent="0.2">
      <c r="A27794" s="34" t="s">
        <v>88287</v>
      </c>
      <c r="B27794" s="34">
        <v>38</v>
      </c>
      <c r="C27794" s="34">
        <v>50</v>
      </c>
      <c r="D27794" s="34">
        <v>74</v>
      </c>
      <c r="E27794" s="34">
        <v>56</v>
      </c>
      <c r="F27794" s="34">
        <v>76</v>
      </c>
      <c r="G27794" s="34">
        <v>22</v>
      </c>
      <c r="H27794" s="34">
        <v>61</v>
      </c>
      <c r="I27794" s="34">
        <v>54</v>
      </c>
      <c r="J27794" s="34">
        <v>41</v>
      </c>
      <c r="K27794" s="34">
        <v>27</v>
      </c>
      <c r="L27794" s="34">
        <v>30</v>
      </c>
      <c r="M27794" s="34">
        <v>37</v>
      </c>
      <c r="N27794" s="34">
        <v>88</v>
      </c>
      <c r="O27794" s="34">
        <v>49</v>
      </c>
      <c r="P27794" s="34">
        <v>63</v>
      </c>
      <c r="Q27794" s="34">
        <v>47</v>
      </c>
      <c r="R27794" s="34">
        <v>86</v>
      </c>
      <c r="S27794" s="34">
        <v>60</v>
      </c>
      <c r="T27794" s="34">
        <v>68</v>
      </c>
      <c r="U27794" s="34">
        <v>36</v>
      </c>
      <c r="V27794" s="34">
        <v>62</v>
      </c>
      <c r="W27794" s="34">
        <v>54</v>
      </c>
      <c r="X27794" s="34">
        <v>77</v>
      </c>
      <c r="Y27794" s="34">
        <v>46</v>
      </c>
      <c r="Z27794" s="34">
        <v>108</v>
      </c>
      <c r="AA27794" s="34">
        <v>62</v>
      </c>
      <c r="AB27794" s="34">
        <v>83</v>
      </c>
      <c r="AC27794" s="34">
        <v>84</v>
      </c>
    </row>
    <row r="27795" spans="1:29" x14ac:dyDescent="0.2">
      <c r="A27795" s="34" t="s">
        <v>88288</v>
      </c>
      <c r="B27795" s="34">
        <v>82</v>
      </c>
      <c r="C27795" s="34">
        <v>124</v>
      </c>
      <c r="D27795" s="34">
        <v>134</v>
      </c>
      <c r="E27795" s="34">
        <v>140</v>
      </c>
      <c r="F27795" s="34">
        <v>131</v>
      </c>
      <c r="G27795" s="34">
        <v>166</v>
      </c>
      <c r="H27795" s="34">
        <v>145</v>
      </c>
      <c r="I27795" s="34">
        <v>103</v>
      </c>
      <c r="J27795" s="34">
        <v>114</v>
      </c>
      <c r="K27795" s="34">
        <v>117</v>
      </c>
      <c r="L27795" s="34">
        <v>106</v>
      </c>
      <c r="M27795" s="34">
        <v>96</v>
      </c>
      <c r="N27795" s="34">
        <v>90</v>
      </c>
      <c r="O27795" s="34">
        <v>106</v>
      </c>
      <c r="P27795" s="34">
        <v>120</v>
      </c>
      <c r="Q27795" s="34">
        <v>170</v>
      </c>
      <c r="R27795" s="34">
        <v>146</v>
      </c>
      <c r="S27795" s="34">
        <v>148</v>
      </c>
      <c r="T27795" s="34">
        <v>121</v>
      </c>
      <c r="U27795" s="34">
        <v>119</v>
      </c>
      <c r="V27795" s="34">
        <v>163</v>
      </c>
      <c r="W27795" s="34">
        <v>139</v>
      </c>
      <c r="X27795" s="34">
        <v>159</v>
      </c>
      <c r="Y27795" s="34">
        <v>134</v>
      </c>
      <c r="Z27795" s="34">
        <v>143</v>
      </c>
      <c r="AA27795" s="34">
        <v>147</v>
      </c>
      <c r="AB27795" s="34">
        <v>128</v>
      </c>
      <c r="AC27795" s="34">
        <v>193</v>
      </c>
    </row>
    <row r="27796" spans="1:29" x14ac:dyDescent="0.2">
      <c r="A27796" s="34" t="s">
        <v>88289</v>
      </c>
      <c r="B27796" s="34">
        <v>34</v>
      </c>
      <c r="C27796" s="34">
        <v>61</v>
      </c>
      <c r="D27796" s="34">
        <v>65</v>
      </c>
      <c r="E27796" s="34">
        <v>60</v>
      </c>
      <c r="F27796" s="34">
        <v>49</v>
      </c>
      <c r="G27796" s="34">
        <v>87</v>
      </c>
      <c r="H27796" s="34">
        <v>40</v>
      </c>
      <c r="I27796" s="34">
        <v>46</v>
      </c>
      <c r="J27796" s="34">
        <v>48</v>
      </c>
      <c r="K27796" s="34">
        <v>75</v>
      </c>
      <c r="L27796" s="34">
        <v>34</v>
      </c>
      <c r="M27796" s="34">
        <v>48</v>
      </c>
      <c r="N27796" s="34">
        <v>44</v>
      </c>
      <c r="O27796" s="34">
        <v>65</v>
      </c>
      <c r="P27796" s="34">
        <v>49</v>
      </c>
      <c r="Q27796" s="34">
        <v>63</v>
      </c>
      <c r="R27796" s="34">
        <v>48</v>
      </c>
      <c r="S27796" s="34">
        <v>59</v>
      </c>
      <c r="T27796" s="34">
        <v>52</v>
      </c>
      <c r="U27796" s="34">
        <v>46</v>
      </c>
      <c r="V27796" s="34">
        <v>63</v>
      </c>
      <c r="W27796" s="34">
        <v>57</v>
      </c>
      <c r="X27796" s="34">
        <v>79</v>
      </c>
      <c r="Y27796" s="34">
        <v>58</v>
      </c>
      <c r="Z27796" s="34">
        <v>89</v>
      </c>
      <c r="AA27796" s="34">
        <v>66</v>
      </c>
      <c r="AB27796" s="34">
        <v>32</v>
      </c>
      <c r="AC27796" s="34">
        <v>77</v>
      </c>
    </row>
    <row r="27797" spans="1:29" x14ac:dyDescent="0.2">
      <c r="A27797" s="34" t="s">
        <v>88290</v>
      </c>
      <c r="B27797" s="34">
        <v>86</v>
      </c>
      <c r="C27797" s="34">
        <v>120</v>
      </c>
      <c r="D27797" s="34">
        <v>122</v>
      </c>
      <c r="E27797" s="34">
        <v>111</v>
      </c>
      <c r="F27797" s="34">
        <v>138</v>
      </c>
      <c r="G27797" s="34">
        <v>130</v>
      </c>
      <c r="H27797" s="34">
        <v>94</v>
      </c>
      <c r="I27797" s="34">
        <v>85</v>
      </c>
      <c r="J27797" s="34">
        <v>102</v>
      </c>
      <c r="K27797" s="34">
        <v>166</v>
      </c>
      <c r="L27797" s="34">
        <v>127</v>
      </c>
      <c r="M27797" s="34">
        <v>114</v>
      </c>
      <c r="N27797" s="34">
        <v>116</v>
      </c>
      <c r="O27797" s="34">
        <v>110</v>
      </c>
      <c r="P27797" s="34">
        <v>106</v>
      </c>
      <c r="Q27797" s="34">
        <v>134</v>
      </c>
      <c r="R27797" s="34">
        <v>176</v>
      </c>
      <c r="S27797" s="34">
        <v>123</v>
      </c>
      <c r="T27797" s="34">
        <v>150</v>
      </c>
      <c r="U27797" s="34">
        <v>119</v>
      </c>
      <c r="V27797" s="34">
        <v>164</v>
      </c>
      <c r="W27797" s="34">
        <v>122</v>
      </c>
      <c r="X27797" s="34">
        <v>143</v>
      </c>
      <c r="Y27797" s="34">
        <v>172</v>
      </c>
      <c r="Z27797" s="34">
        <v>119</v>
      </c>
      <c r="AA27797" s="34">
        <v>141</v>
      </c>
      <c r="AB27797" s="34">
        <v>187</v>
      </c>
      <c r="AC27797" s="34">
        <v>176</v>
      </c>
    </row>
    <row r="27798" spans="1:29" x14ac:dyDescent="0.2">
      <c r="A27798" s="34" t="s">
        <v>88291</v>
      </c>
      <c r="B27798" s="34">
        <v>69</v>
      </c>
      <c r="C27798" s="34">
        <v>138</v>
      </c>
      <c r="D27798" s="34">
        <v>182</v>
      </c>
      <c r="E27798" s="34">
        <v>137</v>
      </c>
      <c r="F27798" s="34">
        <v>153</v>
      </c>
      <c r="G27798" s="34">
        <v>111</v>
      </c>
      <c r="H27798" s="34">
        <v>186</v>
      </c>
      <c r="I27798" s="34">
        <v>143</v>
      </c>
      <c r="J27798" s="34">
        <v>136</v>
      </c>
      <c r="K27798" s="34">
        <v>96</v>
      </c>
      <c r="L27798" s="34">
        <v>82</v>
      </c>
      <c r="M27798" s="34">
        <v>106</v>
      </c>
      <c r="N27798" s="34">
        <v>145</v>
      </c>
      <c r="O27798" s="34">
        <v>85</v>
      </c>
      <c r="P27798" s="34">
        <v>116</v>
      </c>
      <c r="Q27798" s="34">
        <v>147</v>
      </c>
      <c r="R27798" s="34">
        <v>174</v>
      </c>
      <c r="S27798" s="34">
        <v>168</v>
      </c>
      <c r="T27798" s="34">
        <v>125</v>
      </c>
      <c r="U27798" s="34">
        <v>82</v>
      </c>
      <c r="V27798" s="34">
        <v>166</v>
      </c>
      <c r="W27798" s="34">
        <v>97</v>
      </c>
      <c r="X27798" s="34">
        <v>202</v>
      </c>
      <c r="Y27798" s="34">
        <v>123</v>
      </c>
      <c r="Z27798" s="34">
        <v>183</v>
      </c>
      <c r="AA27798" s="34">
        <v>174</v>
      </c>
      <c r="AB27798" s="34">
        <v>164</v>
      </c>
      <c r="AC27798" s="34">
        <v>201</v>
      </c>
    </row>
    <row r="27799" spans="1:29" x14ac:dyDescent="0.2">
      <c r="A27799" s="34" t="s">
        <v>88292</v>
      </c>
      <c r="B27799" s="34">
        <v>55</v>
      </c>
      <c r="C27799" s="34">
        <v>55</v>
      </c>
      <c r="D27799" s="34">
        <v>59</v>
      </c>
      <c r="E27799" s="34">
        <v>38</v>
      </c>
      <c r="F27799" s="34">
        <v>78</v>
      </c>
      <c r="G27799" s="34">
        <v>77</v>
      </c>
      <c r="H27799" s="34">
        <v>66</v>
      </c>
      <c r="I27799" s="34">
        <v>73</v>
      </c>
      <c r="J27799" s="34">
        <v>69</v>
      </c>
      <c r="K27799" s="34">
        <v>67</v>
      </c>
      <c r="L27799" s="34">
        <v>61</v>
      </c>
      <c r="M27799" s="34">
        <v>64</v>
      </c>
      <c r="N27799" s="34">
        <v>63</v>
      </c>
      <c r="O27799" s="34">
        <v>26</v>
      </c>
      <c r="P27799" s="34">
        <v>57</v>
      </c>
      <c r="Q27799" s="34">
        <v>93</v>
      </c>
      <c r="R27799" s="34">
        <v>121</v>
      </c>
      <c r="S27799" s="34">
        <v>66</v>
      </c>
      <c r="T27799" s="34">
        <v>100</v>
      </c>
      <c r="U27799" s="34">
        <v>92</v>
      </c>
      <c r="V27799" s="34">
        <v>94</v>
      </c>
      <c r="W27799" s="34">
        <v>109</v>
      </c>
      <c r="X27799" s="34">
        <v>66</v>
      </c>
      <c r="Y27799" s="34">
        <v>108</v>
      </c>
      <c r="Z27799" s="34">
        <v>66</v>
      </c>
      <c r="AA27799" s="34">
        <v>77</v>
      </c>
      <c r="AB27799" s="34">
        <v>128</v>
      </c>
      <c r="AC27799" s="34">
        <v>85</v>
      </c>
    </row>
    <row r="27800" spans="1:29" x14ac:dyDescent="0.2">
      <c r="A27800" s="34" t="s">
        <v>88293</v>
      </c>
      <c r="B27800" s="34">
        <v>57</v>
      </c>
      <c r="C27800" s="34">
        <v>35</v>
      </c>
      <c r="D27800" s="34">
        <v>65</v>
      </c>
      <c r="E27800" s="34">
        <v>57</v>
      </c>
      <c r="F27800" s="34">
        <v>46</v>
      </c>
      <c r="G27800" s="34">
        <v>26</v>
      </c>
      <c r="H27800" s="34">
        <v>50</v>
      </c>
      <c r="I27800" s="34">
        <v>64</v>
      </c>
      <c r="J27800" s="34">
        <v>52</v>
      </c>
      <c r="K27800" s="34">
        <v>26</v>
      </c>
      <c r="L27800" s="34">
        <v>46</v>
      </c>
      <c r="M27800" s="34">
        <v>34</v>
      </c>
      <c r="N27800" s="34">
        <v>46</v>
      </c>
      <c r="O27800" s="34">
        <v>35</v>
      </c>
      <c r="P27800" s="34">
        <v>46</v>
      </c>
      <c r="Q27800" s="34">
        <v>57</v>
      </c>
      <c r="R27800" s="34">
        <v>67</v>
      </c>
      <c r="S27800" s="34">
        <v>42</v>
      </c>
      <c r="T27800" s="34">
        <v>49</v>
      </c>
      <c r="U27800" s="34">
        <v>52</v>
      </c>
      <c r="V27800" s="34">
        <v>77</v>
      </c>
      <c r="W27800" s="34">
        <v>56</v>
      </c>
      <c r="X27800" s="34">
        <v>100</v>
      </c>
      <c r="Y27800" s="34">
        <v>67</v>
      </c>
      <c r="Z27800" s="34">
        <v>75</v>
      </c>
      <c r="AA27800" s="34">
        <v>67</v>
      </c>
      <c r="AB27800" s="34">
        <v>66</v>
      </c>
      <c r="AC27800" s="34">
        <v>76</v>
      </c>
    </row>
    <row r="27801" spans="1:29" x14ac:dyDescent="0.2">
      <c r="A27801" s="34" t="s">
        <v>88294</v>
      </c>
      <c r="B27801" s="34">
        <v>63</v>
      </c>
      <c r="C27801" s="34">
        <v>80</v>
      </c>
      <c r="D27801" s="34">
        <v>71</v>
      </c>
      <c r="E27801" s="34">
        <v>66</v>
      </c>
      <c r="F27801" s="34">
        <v>54</v>
      </c>
      <c r="G27801" s="34">
        <v>22</v>
      </c>
      <c r="H27801" s="34">
        <v>65</v>
      </c>
      <c r="I27801" s="34">
        <v>68</v>
      </c>
      <c r="J27801" s="34">
        <v>35</v>
      </c>
      <c r="K27801" s="34">
        <v>69</v>
      </c>
      <c r="L27801" s="34">
        <v>32</v>
      </c>
      <c r="M27801" s="34">
        <v>46</v>
      </c>
      <c r="N27801" s="34">
        <v>58</v>
      </c>
      <c r="O27801" s="34">
        <v>79</v>
      </c>
      <c r="P27801" s="34">
        <v>57</v>
      </c>
      <c r="Q27801" s="34">
        <v>94</v>
      </c>
      <c r="R27801" s="34">
        <v>74</v>
      </c>
      <c r="S27801" s="34">
        <v>104</v>
      </c>
      <c r="T27801" s="34">
        <v>30</v>
      </c>
      <c r="U27801" s="34">
        <v>64</v>
      </c>
      <c r="V27801" s="34">
        <v>75</v>
      </c>
      <c r="W27801" s="34">
        <v>81</v>
      </c>
      <c r="X27801" s="34">
        <v>57</v>
      </c>
      <c r="Y27801" s="34">
        <v>66</v>
      </c>
      <c r="Z27801" s="34">
        <v>71</v>
      </c>
      <c r="AA27801" s="34">
        <v>105</v>
      </c>
      <c r="AB27801" s="34">
        <v>40</v>
      </c>
      <c r="AC27801" s="34">
        <v>117</v>
      </c>
    </row>
    <row r="27802" spans="1:29" x14ac:dyDescent="0.2">
      <c r="A27802" s="34" t="s">
        <v>88295</v>
      </c>
      <c r="B27802" s="34">
        <v>38</v>
      </c>
      <c r="C27802" s="34">
        <v>35</v>
      </c>
      <c r="D27802" s="34">
        <v>35</v>
      </c>
      <c r="E27802" s="34">
        <v>34</v>
      </c>
      <c r="F27802" s="34">
        <v>62</v>
      </c>
      <c r="G27802" s="34">
        <v>23</v>
      </c>
      <c r="H27802" s="34">
        <v>45</v>
      </c>
      <c r="I27802" s="34">
        <v>31</v>
      </c>
      <c r="J27802" s="34">
        <v>35</v>
      </c>
      <c r="K27802" s="34">
        <v>36</v>
      </c>
      <c r="L27802" s="34">
        <v>40</v>
      </c>
      <c r="M27802" s="34">
        <v>27</v>
      </c>
      <c r="N27802" s="34">
        <v>31</v>
      </c>
      <c r="O27802" s="34">
        <v>47</v>
      </c>
      <c r="P27802" s="34">
        <v>43</v>
      </c>
      <c r="Q27802" s="34">
        <v>67</v>
      </c>
      <c r="R27802" s="34">
        <v>63</v>
      </c>
      <c r="S27802" s="34">
        <v>26</v>
      </c>
      <c r="T27802" s="34">
        <v>52</v>
      </c>
      <c r="U27802" s="34">
        <v>37</v>
      </c>
      <c r="V27802" s="34">
        <v>70</v>
      </c>
      <c r="W27802" s="34">
        <v>24</v>
      </c>
      <c r="X27802" s="34">
        <v>60</v>
      </c>
      <c r="Y27802" s="34">
        <v>42</v>
      </c>
      <c r="Z27802" s="34">
        <v>56</v>
      </c>
      <c r="AA27802" s="34">
        <v>27</v>
      </c>
      <c r="AB27802" s="34">
        <v>69</v>
      </c>
      <c r="AC27802" s="34">
        <v>75</v>
      </c>
    </row>
    <row r="27803" spans="1:29" x14ac:dyDescent="0.2">
      <c r="A27803" s="34" t="s">
        <v>88296</v>
      </c>
      <c r="B27803" s="34">
        <v>81</v>
      </c>
      <c r="C27803" s="34">
        <v>50</v>
      </c>
      <c r="D27803" s="34">
        <v>81</v>
      </c>
      <c r="E27803" s="34">
        <v>64</v>
      </c>
      <c r="F27803" s="34">
        <v>109</v>
      </c>
      <c r="G27803" s="34">
        <v>43</v>
      </c>
      <c r="H27803" s="34">
        <v>79</v>
      </c>
      <c r="I27803" s="34">
        <v>74</v>
      </c>
      <c r="J27803" s="34">
        <v>99</v>
      </c>
      <c r="K27803" s="34">
        <v>54</v>
      </c>
      <c r="L27803" s="34">
        <v>59</v>
      </c>
      <c r="M27803" s="34">
        <v>41</v>
      </c>
      <c r="N27803" s="34">
        <v>68</v>
      </c>
      <c r="O27803" s="34">
        <v>53</v>
      </c>
      <c r="P27803" s="34">
        <v>67</v>
      </c>
      <c r="Q27803" s="34">
        <v>97</v>
      </c>
      <c r="R27803" s="34">
        <v>100</v>
      </c>
      <c r="S27803" s="34">
        <v>57</v>
      </c>
      <c r="T27803" s="34">
        <v>74</v>
      </c>
      <c r="U27803" s="34">
        <v>70</v>
      </c>
      <c r="V27803" s="34">
        <v>90</v>
      </c>
      <c r="W27803" s="34">
        <v>59</v>
      </c>
      <c r="X27803" s="34">
        <v>87</v>
      </c>
      <c r="Y27803" s="34">
        <v>51</v>
      </c>
      <c r="Z27803" s="34">
        <v>92</v>
      </c>
      <c r="AA27803" s="34">
        <v>68</v>
      </c>
      <c r="AB27803" s="34">
        <v>84</v>
      </c>
      <c r="AC27803" s="34">
        <v>81</v>
      </c>
    </row>
    <row r="27804" spans="1:29" x14ac:dyDescent="0.2">
      <c r="A27804" s="34" t="s">
        <v>88297</v>
      </c>
      <c r="B27804" s="34">
        <v>137</v>
      </c>
      <c r="C27804" s="34">
        <v>229</v>
      </c>
      <c r="D27804" s="34">
        <v>186</v>
      </c>
      <c r="E27804" s="34">
        <v>224</v>
      </c>
      <c r="F27804" s="34">
        <v>230</v>
      </c>
      <c r="G27804" s="34">
        <v>266</v>
      </c>
      <c r="H27804" s="34">
        <v>241</v>
      </c>
      <c r="I27804" s="34">
        <v>234</v>
      </c>
      <c r="J27804" s="34">
        <v>185</v>
      </c>
      <c r="K27804" s="34">
        <v>218</v>
      </c>
      <c r="L27804" s="34">
        <v>195</v>
      </c>
      <c r="M27804" s="34">
        <v>242</v>
      </c>
      <c r="N27804" s="34">
        <v>183</v>
      </c>
      <c r="O27804" s="34">
        <v>242</v>
      </c>
      <c r="P27804" s="34">
        <v>192</v>
      </c>
      <c r="Q27804" s="34">
        <v>274</v>
      </c>
      <c r="R27804" s="34">
        <v>266</v>
      </c>
      <c r="S27804" s="34">
        <v>268</v>
      </c>
      <c r="T27804" s="34">
        <v>219</v>
      </c>
      <c r="U27804" s="34">
        <v>243</v>
      </c>
      <c r="V27804" s="34">
        <v>224</v>
      </c>
      <c r="W27804" s="34">
        <v>219</v>
      </c>
      <c r="X27804" s="34">
        <v>235</v>
      </c>
      <c r="Y27804" s="34">
        <v>259</v>
      </c>
      <c r="Z27804" s="34">
        <v>305</v>
      </c>
      <c r="AA27804" s="34">
        <v>281</v>
      </c>
      <c r="AB27804" s="34">
        <v>330</v>
      </c>
      <c r="AC27804" s="34">
        <v>343</v>
      </c>
    </row>
    <row r="27805" spans="1:29" x14ac:dyDescent="0.2">
      <c r="A27805" s="34" t="s">
        <v>88298</v>
      </c>
      <c r="B27805" s="34">
        <v>156</v>
      </c>
      <c r="C27805" s="34">
        <v>97</v>
      </c>
      <c r="D27805" s="34">
        <v>203</v>
      </c>
      <c r="E27805" s="34">
        <v>118</v>
      </c>
      <c r="F27805" s="34">
        <v>232</v>
      </c>
      <c r="G27805" s="34">
        <v>113</v>
      </c>
      <c r="H27805" s="34">
        <v>186</v>
      </c>
      <c r="I27805" s="34">
        <v>146</v>
      </c>
      <c r="J27805" s="34">
        <v>186</v>
      </c>
      <c r="K27805" s="34">
        <v>135</v>
      </c>
      <c r="L27805" s="34">
        <v>229</v>
      </c>
      <c r="M27805" s="34">
        <v>125</v>
      </c>
      <c r="N27805" s="34">
        <v>187</v>
      </c>
      <c r="O27805" s="34">
        <v>139</v>
      </c>
      <c r="P27805" s="34">
        <v>209</v>
      </c>
      <c r="Q27805" s="34">
        <v>207</v>
      </c>
      <c r="R27805" s="34">
        <v>320</v>
      </c>
      <c r="S27805" s="34">
        <v>155</v>
      </c>
      <c r="T27805" s="34">
        <v>283</v>
      </c>
      <c r="U27805" s="34">
        <v>191</v>
      </c>
      <c r="V27805" s="34">
        <v>253</v>
      </c>
      <c r="W27805" s="34">
        <v>253</v>
      </c>
      <c r="X27805" s="34">
        <v>256</v>
      </c>
      <c r="Y27805" s="34">
        <v>177</v>
      </c>
      <c r="Z27805" s="34">
        <v>214</v>
      </c>
      <c r="AA27805" s="34">
        <v>232</v>
      </c>
      <c r="AB27805" s="34">
        <v>354</v>
      </c>
      <c r="AC27805" s="34">
        <v>254</v>
      </c>
    </row>
    <row r="27806" spans="1:29" x14ac:dyDescent="0.2">
      <c r="A27806" s="34" t="s">
        <v>88299</v>
      </c>
      <c r="B27806" s="34">
        <v>43</v>
      </c>
      <c r="C27806" s="34">
        <v>171</v>
      </c>
      <c r="D27806" s="34">
        <v>95</v>
      </c>
      <c r="E27806" s="34">
        <v>231</v>
      </c>
      <c r="F27806" s="34">
        <v>74</v>
      </c>
      <c r="G27806" s="34">
        <v>146</v>
      </c>
      <c r="H27806" s="34">
        <v>83</v>
      </c>
      <c r="I27806" s="34">
        <v>186</v>
      </c>
      <c r="J27806" s="34">
        <v>70</v>
      </c>
      <c r="K27806" s="34">
        <v>250</v>
      </c>
      <c r="L27806" s="34">
        <v>49</v>
      </c>
      <c r="M27806" s="34">
        <v>147</v>
      </c>
      <c r="N27806" s="34">
        <v>70</v>
      </c>
      <c r="O27806" s="34">
        <v>172</v>
      </c>
      <c r="P27806" s="34">
        <v>65</v>
      </c>
      <c r="Q27806" s="34">
        <v>274</v>
      </c>
      <c r="R27806" s="34">
        <v>94</v>
      </c>
      <c r="S27806" s="34">
        <v>325</v>
      </c>
      <c r="T27806" s="34">
        <v>60</v>
      </c>
      <c r="U27806" s="34">
        <v>250</v>
      </c>
      <c r="V27806" s="34">
        <v>113</v>
      </c>
      <c r="W27806" s="34">
        <v>280</v>
      </c>
      <c r="X27806" s="34">
        <v>107</v>
      </c>
      <c r="Y27806" s="34">
        <v>251</v>
      </c>
      <c r="Z27806" s="34">
        <v>128</v>
      </c>
      <c r="AA27806" s="34">
        <v>367</v>
      </c>
      <c r="AB27806" s="34">
        <v>68</v>
      </c>
      <c r="AC27806" s="34">
        <v>407</v>
      </c>
    </row>
    <row r="27807" spans="1:29" x14ac:dyDescent="0.2">
      <c r="A27807" s="34" t="s">
        <v>88300</v>
      </c>
      <c r="B27807" s="34">
        <v>138</v>
      </c>
      <c r="C27807" s="34">
        <v>131</v>
      </c>
      <c r="D27807" s="34">
        <v>199</v>
      </c>
      <c r="E27807" s="34">
        <v>165</v>
      </c>
      <c r="F27807" s="34">
        <v>203</v>
      </c>
      <c r="G27807" s="34">
        <v>173</v>
      </c>
      <c r="H27807" s="34">
        <v>160</v>
      </c>
      <c r="I27807" s="34">
        <v>152</v>
      </c>
      <c r="J27807" s="34">
        <v>161</v>
      </c>
      <c r="K27807" s="34">
        <v>143</v>
      </c>
      <c r="L27807" s="34">
        <v>92</v>
      </c>
      <c r="M27807" s="34">
        <v>100</v>
      </c>
      <c r="N27807" s="34">
        <v>180</v>
      </c>
      <c r="O27807" s="34">
        <v>122</v>
      </c>
      <c r="P27807" s="34">
        <v>123</v>
      </c>
      <c r="Q27807" s="34">
        <v>208</v>
      </c>
      <c r="R27807" s="34">
        <v>167</v>
      </c>
      <c r="S27807" s="34">
        <v>207</v>
      </c>
      <c r="T27807" s="34">
        <v>126</v>
      </c>
      <c r="U27807" s="34">
        <v>125</v>
      </c>
      <c r="V27807" s="34">
        <v>150</v>
      </c>
      <c r="W27807" s="34">
        <v>153</v>
      </c>
      <c r="X27807" s="34">
        <v>220</v>
      </c>
      <c r="Y27807" s="34">
        <v>136</v>
      </c>
      <c r="Z27807" s="34">
        <v>257</v>
      </c>
      <c r="AA27807" s="34">
        <v>204</v>
      </c>
      <c r="AB27807" s="34">
        <v>192</v>
      </c>
      <c r="AC27807" s="34">
        <v>227</v>
      </c>
    </row>
    <row r="27808" spans="1:29" x14ac:dyDescent="0.2">
      <c r="A27808" s="34" t="s">
        <v>88301</v>
      </c>
      <c r="B27808" s="34">
        <v>91</v>
      </c>
      <c r="C27808" s="34">
        <v>42</v>
      </c>
      <c r="D27808" s="34">
        <v>56</v>
      </c>
      <c r="E27808" s="34">
        <v>47</v>
      </c>
      <c r="F27808" s="34">
        <v>60</v>
      </c>
      <c r="G27808" s="34">
        <v>34</v>
      </c>
      <c r="H27808" s="34">
        <v>49</v>
      </c>
      <c r="I27808" s="34">
        <v>32</v>
      </c>
      <c r="J27808" s="34">
        <v>70</v>
      </c>
      <c r="K27808" s="34">
        <v>43</v>
      </c>
      <c r="L27808" s="34">
        <v>83</v>
      </c>
      <c r="M27808" s="34">
        <v>57</v>
      </c>
      <c r="N27808" s="34">
        <v>48</v>
      </c>
      <c r="O27808" s="34">
        <v>43</v>
      </c>
      <c r="P27808" s="34">
        <v>69</v>
      </c>
      <c r="Q27808" s="34">
        <v>85</v>
      </c>
      <c r="R27808" s="34">
        <v>115</v>
      </c>
      <c r="S27808" s="34">
        <v>61</v>
      </c>
      <c r="T27808" s="34">
        <v>73</v>
      </c>
      <c r="U27808" s="34">
        <v>59</v>
      </c>
      <c r="V27808" s="34">
        <v>86</v>
      </c>
      <c r="W27808" s="34">
        <v>64</v>
      </c>
      <c r="X27808" s="34">
        <v>101</v>
      </c>
      <c r="Y27808" s="34">
        <v>84</v>
      </c>
      <c r="Z27808" s="34">
        <v>74</v>
      </c>
      <c r="AA27808" s="34">
        <v>64</v>
      </c>
      <c r="AB27808" s="34">
        <v>106</v>
      </c>
      <c r="AC27808" s="34">
        <v>78</v>
      </c>
    </row>
    <row r="27809" spans="1:29" x14ac:dyDescent="0.2">
      <c r="A27809" s="34" t="s">
        <v>88302</v>
      </c>
      <c r="B27809" s="34">
        <v>53</v>
      </c>
      <c r="C27809" s="34">
        <v>63</v>
      </c>
      <c r="D27809" s="34">
        <v>78</v>
      </c>
      <c r="E27809" s="34">
        <v>80</v>
      </c>
      <c r="F27809" s="34">
        <v>96</v>
      </c>
      <c r="G27809" s="34">
        <v>53</v>
      </c>
      <c r="H27809" s="34">
        <v>79</v>
      </c>
      <c r="I27809" s="34">
        <v>59</v>
      </c>
      <c r="J27809" s="34">
        <v>73</v>
      </c>
      <c r="K27809" s="34">
        <v>64</v>
      </c>
      <c r="L27809" s="34">
        <v>79</v>
      </c>
      <c r="M27809" s="34">
        <v>60</v>
      </c>
      <c r="N27809" s="34">
        <v>90</v>
      </c>
      <c r="O27809" s="34">
        <v>56</v>
      </c>
      <c r="P27809" s="34">
        <v>86</v>
      </c>
      <c r="Q27809" s="34">
        <v>76</v>
      </c>
      <c r="R27809" s="34">
        <v>87</v>
      </c>
      <c r="S27809" s="34">
        <v>100</v>
      </c>
      <c r="T27809" s="34">
        <v>103</v>
      </c>
      <c r="U27809" s="34">
        <v>59</v>
      </c>
      <c r="V27809" s="34">
        <v>85</v>
      </c>
      <c r="W27809" s="34">
        <v>89</v>
      </c>
      <c r="X27809" s="34">
        <v>119</v>
      </c>
      <c r="Y27809" s="34">
        <v>63</v>
      </c>
      <c r="Z27809" s="34">
        <v>104</v>
      </c>
      <c r="AA27809" s="34">
        <v>68</v>
      </c>
      <c r="AB27809" s="34">
        <v>111</v>
      </c>
      <c r="AC27809" s="34">
        <v>112</v>
      </c>
    </row>
    <row r="27810" spans="1:29" x14ac:dyDescent="0.2">
      <c r="A27810" s="34" t="s">
        <v>88303</v>
      </c>
      <c r="B27810" s="34">
        <v>56</v>
      </c>
      <c r="C27810" s="34">
        <v>64</v>
      </c>
      <c r="D27810" s="34">
        <v>93</v>
      </c>
      <c r="E27810" s="34">
        <v>83</v>
      </c>
      <c r="F27810" s="34">
        <v>111</v>
      </c>
      <c r="G27810" s="34">
        <v>60</v>
      </c>
      <c r="H27810" s="34">
        <v>97</v>
      </c>
      <c r="I27810" s="34">
        <v>72</v>
      </c>
      <c r="J27810" s="34">
        <v>70</v>
      </c>
      <c r="K27810" s="34">
        <v>64</v>
      </c>
      <c r="L27810" s="34">
        <v>88</v>
      </c>
      <c r="M27810" s="34">
        <v>49</v>
      </c>
      <c r="N27810" s="34">
        <v>64</v>
      </c>
      <c r="O27810" s="34">
        <v>65</v>
      </c>
      <c r="P27810" s="34">
        <v>53</v>
      </c>
      <c r="Q27810" s="34">
        <v>48</v>
      </c>
      <c r="R27810" s="34">
        <v>72</v>
      </c>
      <c r="S27810" s="34">
        <v>56</v>
      </c>
      <c r="T27810" s="34">
        <v>103</v>
      </c>
      <c r="U27810" s="34">
        <v>71</v>
      </c>
      <c r="V27810" s="34">
        <v>87</v>
      </c>
      <c r="W27810" s="34">
        <v>97</v>
      </c>
      <c r="X27810" s="34">
        <v>84</v>
      </c>
      <c r="Y27810" s="34">
        <v>103</v>
      </c>
      <c r="Z27810" s="34">
        <v>70</v>
      </c>
      <c r="AA27810" s="34">
        <v>89</v>
      </c>
      <c r="AB27810" s="34">
        <v>98</v>
      </c>
      <c r="AC27810" s="34">
        <v>112</v>
      </c>
    </row>
    <row r="27811" spans="1:29" x14ac:dyDescent="0.2">
      <c r="A27811" s="34" t="s">
        <v>88304</v>
      </c>
      <c r="B27811" s="34">
        <v>28</v>
      </c>
      <c r="C27811" s="34">
        <v>39</v>
      </c>
      <c r="D27811" s="34">
        <v>46</v>
      </c>
      <c r="E27811" s="34">
        <v>31</v>
      </c>
      <c r="F27811" s="34">
        <v>68</v>
      </c>
      <c r="G27811" s="34">
        <v>24</v>
      </c>
      <c r="H27811" s="34">
        <v>61</v>
      </c>
      <c r="I27811" s="34">
        <v>42</v>
      </c>
      <c r="J27811" s="34">
        <v>45</v>
      </c>
      <c r="K27811" s="34">
        <v>39</v>
      </c>
      <c r="L27811" s="34">
        <v>19</v>
      </c>
      <c r="M27811" s="34">
        <v>38</v>
      </c>
      <c r="N27811" s="34">
        <v>51</v>
      </c>
      <c r="O27811" s="34">
        <v>34</v>
      </c>
      <c r="P27811" s="34">
        <v>34</v>
      </c>
      <c r="Q27811" s="34">
        <v>53</v>
      </c>
      <c r="R27811" s="34">
        <v>53</v>
      </c>
      <c r="S27811" s="34">
        <v>39</v>
      </c>
      <c r="T27811" s="34">
        <v>49</v>
      </c>
      <c r="U27811" s="34">
        <v>31</v>
      </c>
      <c r="V27811" s="34">
        <v>50</v>
      </c>
      <c r="W27811" s="34">
        <v>34</v>
      </c>
      <c r="X27811" s="34">
        <v>51</v>
      </c>
      <c r="Y27811" s="34">
        <v>27</v>
      </c>
      <c r="Z27811" s="34">
        <v>44</v>
      </c>
      <c r="AA27811" s="34">
        <v>26</v>
      </c>
      <c r="AB27811" s="34">
        <v>38</v>
      </c>
      <c r="AC27811" s="34">
        <v>51</v>
      </c>
    </row>
    <row r="27812" spans="1:29" x14ac:dyDescent="0.2">
      <c r="A27812" s="34" t="s">
        <v>88305</v>
      </c>
      <c r="B27812" s="34">
        <v>94</v>
      </c>
      <c r="C27812" s="34">
        <v>83</v>
      </c>
      <c r="D27812" s="34">
        <v>116</v>
      </c>
      <c r="E27812" s="34">
        <v>106</v>
      </c>
      <c r="F27812" s="34">
        <v>135</v>
      </c>
      <c r="G27812" s="34">
        <v>81</v>
      </c>
      <c r="H27812" s="34">
        <v>103</v>
      </c>
      <c r="I27812" s="34">
        <v>76</v>
      </c>
      <c r="J27812" s="34">
        <v>111</v>
      </c>
      <c r="K27812" s="34">
        <v>85</v>
      </c>
      <c r="L27812" s="34">
        <v>114</v>
      </c>
      <c r="M27812" s="34">
        <v>80</v>
      </c>
      <c r="N27812" s="34">
        <v>98</v>
      </c>
      <c r="O27812" s="34">
        <v>85</v>
      </c>
      <c r="P27812" s="34">
        <v>91</v>
      </c>
      <c r="Q27812" s="34">
        <v>113</v>
      </c>
      <c r="R27812" s="34">
        <v>127</v>
      </c>
      <c r="S27812" s="34">
        <v>80</v>
      </c>
      <c r="T27812" s="34">
        <v>126</v>
      </c>
      <c r="U27812" s="34">
        <v>77</v>
      </c>
      <c r="V27812" s="34">
        <v>130</v>
      </c>
      <c r="W27812" s="34">
        <v>92</v>
      </c>
      <c r="X27812" s="34">
        <v>155</v>
      </c>
      <c r="Y27812" s="34">
        <v>81</v>
      </c>
      <c r="Z27812" s="34">
        <v>136</v>
      </c>
      <c r="AA27812" s="34">
        <v>136</v>
      </c>
      <c r="AB27812" s="34">
        <v>150</v>
      </c>
      <c r="AC27812" s="34">
        <v>148</v>
      </c>
    </row>
    <row r="27813" spans="1:29" x14ac:dyDescent="0.2">
      <c r="A27813" s="34" t="s">
        <v>88306</v>
      </c>
      <c r="B27813" s="34">
        <v>29</v>
      </c>
      <c r="C27813" s="34">
        <v>34</v>
      </c>
      <c r="D27813" s="34">
        <v>53</v>
      </c>
      <c r="E27813" s="34">
        <v>45</v>
      </c>
      <c r="F27813" s="34">
        <v>30</v>
      </c>
      <c r="G27813" s="34">
        <v>28</v>
      </c>
      <c r="H27813" s="34">
        <v>30</v>
      </c>
      <c r="I27813" s="34">
        <v>26</v>
      </c>
      <c r="J27813" s="34">
        <v>12</v>
      </c>
      <c r="K27813" s="34">
        <v>43</v>
      </c>
      <c r="L27813" s="34">
        <v>16</v>
      </c>
      <c r="M27813" s="34">
        <v>37</v>
      </c>
      <c r="N27813" s="34">
        <v>31</v>
      </c>
      <c r="O27813" s="34">
        <v>38</v>
      </c>
      <c r="P27813" s="34">
        <v>21</v>
      </c>
      <c r="Q27813" s="34">
        <v>46</v>
      </c>
      <c r="R27813" s="34">
        <v>23</v>
      </c>
      <c r="S27813" s="34">
        <v>66</v>
      </c>
      <c r="T27813" s="34">
        <v>17</v>
      </c>
      <c r="U27813" s="34">
        <v>25</v>
      </c>
      <c r="V27813" s="34">
        <v>27</v>
      </c>
      <c r="W27813" s="34">
        <v>26</v>
      </c>
      <c r="X27813" s="34">
        <v>35</v>
      </c>
      <c r="Y27813" s="34">
        <v>19</v>
      </c>
      <c r="Z27813" s="34">
        <v>26</v>
      </c>
      <c r="AA27813" s="34">
        <v>34</v>
      </c>
      <c r="AB27813" s="34">
        <v>23</v>
      </c>
      <c r="AC27813" s="34">
        <v>37</v>
      </c>
    </row>
    <row r="27814" spans="1:29" x14ac:dyDescent="0.2">
      <c r="A27814" s="34" t="s">
        <v>88307</v>
      </c>
      <c r="B27814" s="34">
        <v>35</v>
      </c>
      <c r="C27814" s="34">
        <v>38</v>
      </c>
      <c r="D27814" s="34">
        <v>125</v>
      </c>
      <c r="E27814" s="34">
        <v>56</v>
      </c>
      <c r="F27814" s="34">
        <v>70</v>
      </c>
      <c r="G27814" s="34">
        <v>42</v>
      </c>
      <c r="H27814" s="34">
        <v>59</v>
      </c>
      <c r="I27814" s="34">
        <v>36</v>
      </c>
      <c r="J27814" s="34">
        <v>56</v>
      </c>
      <c r="K27814" s="34">
        <v>40</v>
      </c>
      <c r="L27814" s="34">
        <v>36</v>
      </c>
      <c r="M27814" s="34">
        <v>27</v>
      </c>
      <c r="N27814" s="34">
        <v>53</v>
      </c>
      <c r="O27814" s="34">
        <v>37</v>
      </c>
      <c r="P27814" s="34">
        <v>76</v>
      </c>
      <c r="Q27814" s="34">
        <v>28</v>
      </c>
      <c r="R27814" s="34">
        <v>71</v>
      </c>
      <c r="S27814" s="34">
        <v>66</v>
      </c>
      <c r="T27814" s="34">
        <v>35</v>
      </c>
      <c r="U27814" s="34">
        <v>31</v>
      </c>
      <c r="V27814" s="34">
        <v>106</v>
      </c>
      <c r="W27814" s="34">
        <v>27</v>
      </c>
      <c r="X27814" s="34">
        <v>93</v>
      </c>
      <c r="Y27814" s="34">
        <v>30</v>
      </c>
      <c r="Z27814" s="34">
        <v>94</v>
      </c>
      <c r="AA27814" s="34">
        <v>42</v>
      </c>
      <c r="AB27814" s="34">
        <v>51</v>
      </c>
      <c r="AC27814" s="34">
        <v>61</v>
      </c>
    </row>
    <row r="27815" spans="1:29" x14ac:dyDescent="0.2">
      <c r="A27815" s="34" t="s">
        <v>88308</v>
      </c>
      <c r="B27815" s="34">
        <v>136</v>
      </c>
      <c r="C27815" s="34">
        <v>74</v>
      </c>
      <c r="D27815" s="34">
        <v>131</v>
      </c>
      <c r="E27815" s="34">
        <v>112</v>
      </c>
      <c r="F27815" s="34">
        <v>155</v>
      </c>
      <c r="G27815" s="34">
        <v>105</v>
      </c>
      <c r="H27815" s="34">
        <v>121</v>
      </c>
      <c r="I27815" s="34">
        <v>92</v>
      </c>
      <c r="J27815" s="34">
        <v>138</v>
      </c>
      <c r="K27815" s="34">
        <v>78</v>
      </c>
      <c r="L27815" s="34">
        <v>155</v>
      </c>
      <c r="M27815" s="34">
        <v>116</v>
      </c>
      <c r="N27815" s="34">
        <v>145</v>
      </c>
      <c r="O27815" s="34">
        <v>109</v>
      </c>
      <c r="P27815" s="34">
        <v>142</v>
      </c>
      <c r="Q27815" s="34">
        <v>161</v>
      </c>
      <c r="R27815" s="34">
        <v>183</v>
      </c>
      <c r="S27815" s="34">
        <v>142</v>
      </c>
      <c r="T27815" s="34">
        <v>237</v>
      </c>
      <c r="U27815" s="34">
        <v>110</v>
      </c>
      <c r="V27815" s="34">
        <v>212</v>
      </c>
      <c r="W27815" s="34">
        <v>203</v>
      </c>
      <c r="X27815" s="34">
        <v>154</v>
      </c>
      <c r="Y27815" s="34">
        <v>169</v>
      </c>
      <c r="Z27815" s="34">
        <v>130</v>
      </c>
      <c r="AA27815" s="34">
        <v>122</v>
      </c>
      <c r="AB27815" s="34">
        <v>247</v>
      </c>
      <c r="AC27815" s="34">
        <v>167</v>
      </c>
    </row>
    <row r="27816" spans="1:29" x14ac:dyDescent="0.2">
      <c r="A27816" s="34" t="s">
        <v>88309</v>
      </c>
      <c r="B27816" s="34">
        <v>192</v>
      </c>
      <c r="C27816" s="34">
        <v>223</v>
      </c>
      <c r="D27816" s="34">
        <v>313</v>
      </c>
      <c r="E27816" s="34">
        <v>280</v>
      </c>
      <c r="F27816" s="34">
        <v>309</v>
      </c>
      <c r="G27816" s="34">
        <v>174</v>
      </c>
      <c r="H27816" s="34">
        <v>281</v>
      </c>
      <c r="I27816" s="34">
        <v>240</v>
      </c>
      <c r="J27816" s="34">
        <v>307</v>
      </c>
      <c r="K27816" s="34">
        <v>268</v>
      </c>
      <c r="L27816" s="34">
        <v>209</v>
      </c>
      <c r="M27816" s="34">
        <v>223</v>
      </c>
      <c r="N27816" s="34">
        <v>232</v>
      </c>
      <c r="O27816" s="34">
        <v>190</v>
      </c>
      <c r="P27816" s="34">
        <v>267</v>
      </c>
      <c r="Q27816" s="34">
        <v>324</v>
      </c>
      <c r="R27816" s="34">
        <v>320</v>
      </c>
      <c r="S27816" s="34">
        <v>307</v>
      </c>
      <c r="T27816" s="34">
        <v>307</v>
      </c>
      <c r="U27816" s="34">
        <v>275</v>
      </c>
      <c r="V27816" s="34">
        <v>348</v>
      </c>
      <c r="W27816" s="34">
        <v>364</v>
      </c>
      <c r="X27816" s="34">
        <v>324</v>
      </c>
      <c r="Y27816" s="34">
        <v>256</v>
      </c>
      <c r="Z27816" s="34">
        <v>339</v>
      </c>
      <c r="AA27816" s="34">
        <v>296</v>
      </c>
      <c r="AB27816" s="34">
        <v>313</v>
      </c>
      <c r="AC27816" s="34">
        <v>430</v>
      </c>
    </row>
    <row r="27817" spans="1:29" x14ac:dyDescent="0.2">
      <c r="A27817" s="34" t="s">
        <v>88310</v>
      </c>
      <c r="B27817" s="34">
        <v>98</v>
      </c>
      <c r="C27817" s="34">
        <v>62</v>
      </c>
      <c r="D27817" s="34">
        <v>47</v>
      </c>
      <c r="E27817" s="34">
        <v>60</v>
      </c>
      <c r="F27817" s="34">
        <v>87</v>
      </c>
      <c r="G27817" s="34">
        <v>55</v>
      </c>
      <c r="H27817" s="34">
        <v>63</v>
      </c>
      <c r="I27817" s="34">
        <v>68</v>
      </c>
      <c r="J27817" s="34">
        <v>88</v>
      </c>
      <c r="K27817" s="34">
        <v>52</v>
      </c>
      <c r="L27817" s="34">
        <v>80</v>
      </c>
      <c r="M27817" s="34">
        <v>50</v>
      </c>
      <c r="N27817" s="34">
        <v>76</v>
      </c>
      <c r="O27817" s="34">
        <v>53</v>
      </c>
      <c r="P27817" s="34">
        <v>65</v>
      </c>
      <c r="Q27817" s="34">
        <v>82</v>
      </c>
      <c r="R27817" s="34">
        <v>70</v>
      </c>
      <c r="S27817" s="34">
        <v>70</v>
      </c>
      <c r="T27817" s="34">
        <v>120</v>
      </c>
      <c r="U27817" s="34">
        <v>94</v>
      </c>
      <c r="V27817" s="34">
        <v>71</v>
      </c>
      <c r="W27817" s="34">
        <v>96</v>
      </c>
      <c r="X27817" s="34">
        <v>104</v>
      </c>
      <c r="Y27817" s="34">
        <v>94</v>
      </c>
      <c r="Z27817" s="34">
        <v>70</v>
      </c>
      <c r="AA27817" s="34">
        <v>76</v>
      </c>
      <c r="AB27817" s="34">
        <v>130</v>
      </c>
      <c r="AC27817" s="34">
        <v>139</v>
      </c>
    </row>
    <row r="27818" spans="1:29" x14ac:dyDescent="0.2">
      <c r="A27818" s="34" t="s">
        <v>88311</v>
      </c>
      <c r="B27818" s="34">
        <v>13</v>
      </c>
      <c r="C27818" s="34">
        <v>13</v>
      </c>
      <c r="D27818" s="34">
        <v>13</v>
      </c>
      <c r="E27818" s="34">
        <v>11</v>
      </c>
      <c r="F27818" s="34">
        <v>8</v>
      </c>
      <c r="G27818" s="34">
        <v>17</v>
      </c>
      <c r="H27818" s="34">
        <v>5</v>
      </c>
      <c r="I27818" s="34">
        <v>4</v>
      </c>
      <c r="J27818" s="34">
        <v>9</v>
      </c>
      <c r="K27818" s="34">
        <v>12</v>
      </c>
      <c r="L27818" s="34">
        <v>3</v>
      </c>
      <c r="M27818" s="34">
        <v>9</v>
      </c>
      <c r="N27818" s="34">
        <v>7</v>
      </c>
      <c r="O27818" s="34">
        <v>4</v>
      </c>
      <c r="P27818" s="34">
        <v>0</v>
      </c>
      <c r="Q27818" s="34">
        <v>8</v>
      </c>
      <c r="R27818" s="34">
        <v>8</v>
      </c>
      <c r="S27818" s="34">
        <v>5</v>
      </c>
      <c r="T27818" s="34">
        <v>2</v>
      </c>
      <c r="U27818" s="34">
        <v>10</v>
      </c>
      <c r="V27818" s="34">
        <v>4</v>
      </c>
      <c r="W27818" s="34">
        <v>7</v>
      </c>
      <c r="X27818" s="34">
        <v>12</v>
      </c>
      <c r="Y27818" s="34">
        <v>14</v>
      </c>
      <c r="Z27818" s="34">
        <v>13</v>
      </c>
      <c r="AA27818" s="34">
        <v>13</v>
      </c>
      <c r="AB27818" s="34">
        <v>9</v>
      </c>
      <c r="AC27818" s="34">
        <v>28</v>
      </c>
    </row>
    <row r="27819" spans="1:29" x14ac:dyDescent="0.2">
      <c r="A27819" s="34" t="s">
        <v>88312</v>
      </c>
      <c r="B27819" s="34">
        <v>104</v>
      </c>
      <c r="C27819" s="34">
        <v>77</v>
      </c>
      <c r="D27819" s="34">
        <v>106</v>
      </c>
      <c r="E27819" s="34">
        <v>133</v>
      </c>
      <c r="F27819" s="34">
        <v>88</v>
      </c>
      <c r="G27819" s="34">
        <v>74</v>
      </c>
      <c r="H27819" s="34">
        <v>94</v>
      </c>
      <c r="I27819" s="34">
        <v>90</v>
      </c>
      <c r="J27819" s="34">
        <v>94</v>
      </c>
      <c r="K27819" s="34">
        <v>58</v>
      </c>
      <c r="L27819" s="34">
        <v>93</v>
      </c>
      <c r="M27819" s="34">
        <v>61</v>
      </c>
      <c r="N27819" s="34">
        <v>106</v>
      </c>
      <c r="O27819" s="34">
        <v>92</v>
      </c>
      <c r="P27819" s="34">
        <v>119</v>
      </c>
      <c r="Q27819" s="34">
        <v>89</v>
      </c>
      <c r="R27819" s="34">
        <v>117</v>
      </c>
      <c r="S27819" s="34">
        <v>95</v>
      </c>
      <c r="T27819" s="34">
        <v>128</v>
      </c>
      <c r="U27819" s="34">
        <v>97</v>
      </c>
      <c r="V27819" s="34">
        <v>177</v>
      </c>
      <c r="W27819" s="34">
        <v>106</v>
      </c>
      <c r="X27819" s="34">
        <v>170</v>
      </c>
      <c r="Y27819" s="34">
        <v>128</v>
      </c>
      <c r="Z27819" s="34">
        <v>119</v>
      </c>
      <c r="AA27819" s="34">
        <v>124</v>
      </c>
      <c r="AB27819" s="34">
        <v>120</v>
      </c>
      <c r="AC27819" s="34">
        <v>143</v>
      </c>
    </row>
    <row r="27820" spans="1:29" x14ac:dyDescent="0.2">
      <c r="A27820" s="34" t="s">
        <v>88313</v>
      </c>
      <c r="B27820" s="34">
        <v>26</v>
      </c>
      <c r="C27820" s="34">
        <v>19</v>
      </c>
      <c r="D27820" s="34">
        <v>25</v>
      </c>
      <c r="E27820" s="34">
        <v>31</v>
      </c>
      <c r="F27820" s="34">
        <v>48</v>
      </c>
      <c r="G27820" s="34">
        <v>36</v>
      </c>
      <c r="H27820" s="34">
        <v>23</v>
      </c>
      <c r="I27820" s="34">
        <v>38</v>
      </c>
      <c r="J27820" s="34">
        <v>42</v>
      </c>
      <c r="K27820" s="34">
        <v>34</v>
      </c>
      <c r="L27820" s="34">
        <v>30</v>
      </c>
      <c r="M27820" s="34">
        <v>39</v>
      </c>
      <c r="N27820" s="34">
        <v>38</v>
      </c>
      <c r="O27820" s="34">
        <v>26</v>
      </c>
      <c r="P27820" s="34">
        <v>27</v>
      </c>
      <c r="Q27820" s="34">
        <v>33</v>
      </c>
      <c r="R27820" s="34">
        <v>38</v>
      </c>
      <c r="S27820" s="34">
        <v>31</v>
      </c>
      <c r="T27820" s="34">
        <v>42</v>
      </c>
      <c r="U27820" s="34">
        <v>24</v>
      </c>
      <c r="V27820" s="34">
        <v>56</v>
      </c>
      <c r="W27820" s="34">
        <v>34</v>
      </c>
      <c r="X27820" s="34">
        <v>65</v>
      </c>
      <c r="Y27820" s="34">
        <v>32</v>
      </c>
      <c r="Z27820" s="34">
        <v>53</v>
      </c>
      <c r="AA27820" s="34">
        <v>37</v>
      </c>
      <c r="AB27820" s="34">
        <v>76</v>
      </c>
      <c r="AC27820" s="34">
        <v>40</v>
      </c>
    </row>
    <row r="27821" spans="1:29" x14ac:dyDescent="0.2">
      <c r="A27821" s="34" t="s">
        <v>88314</v>
      </c>
      <c r="B27821" s="34">
        <v>150</v>
      </c>
      <c r="C27821" s="34">
        <v>119</v>
      </c>
      <c r="D27821" s="34">
        <v>141</v>
      </c>
      <c r="E27821" s="34">
        <v>119</v>
      </c>
      <c r="F27821" s="34">
        <v>131</v>
      </c>
      <c r="G27821" s="34">
        <v>116</v>
      </c>
      <c r="H27821" s="34">
        <v>158</v>
      </c>
      <c r="I27821" s="34">
        <v>105</v>
      </c>
      <c r="J27821" s="34">
        <v>135</v>
      </c>
      <c r="K27821" s="34">
        <v>156</v>
      </c>
      <c r="L27821" s="34">
        <v>124</v>
      </c>
      <c r="M27821" s="34">
        <v>81</v>
      </c>
      <c r="N27821" s="34">
        <v>136</v>
      </c>
      <c r="O27821" s="34">
        <v>100</v>
      </c>
      <c r="P27821" s="34">
        <v>87</v>
      </c>
      <c r="Q27821" s="34">
        <v>148</v>
      </c>
      <c r="R27821" s="34">
        <v>162</v>
      </c>
      <c r="S27821" s="34">
        <v>143</v>
      </c>
      <c r="T27821" s="34">
        <v>177</v>
      </c>
      <c r="U27821" s="34">
        <v>166</v>
      </c>
      <c r="V27821" s="34">
        <v>177</v>
      </c>
      <c r="W27821" s="34">
        <v>160</v>
      </c>
      <c r="X27821" s="34">
        <v>174</v>
      </c>
      <c r="Y27821" s="34">
        <v>129</v>
      </c>
      <c r="Z27821" s="34">
        <v>157</v>
      </c>
      <c r="AA27821" s="34">
        <v>143</v>
      </c>
      <c r="AB27821" s="34">
        <v>238</v>
      </c>
      <c r="AC27821" s="34">
        <v>205</v>
      </c>
    </row>
    <row r="27822" spans="1:29" x14ac:dyDescent="0.2">
      <c r="A27822" s="34" t="s">
        <v>88315</v>
      </c>
      <c r="B27822" s="34">
        <v>76</v>
      </c>
      <c r="C27822" s="34">
        <v>155</v>
      </c>
      <c r="D27822" s="34">
        <v>119</v>
      </c>
      <c r="E27822" s="34">
        <v>132</v>
      </c>
      <c r="F27822" s="34">
        <v>114</v>
      </c>
      <c r="G27822" s="34">
        <v>134</v>
      </c>
      <c r="H27822" s="34">
        <v>76</v>
      </c>
      <c r="I27822" s="34">
        <v>133</v>
      </c>
      <c r="J27822" s="34">
        <v>69</v>
      </c>
      <c r="K27822" s="34">
        <v>173</v>
      </c>
      <c r="L27822" s="34">
        <v>56</v>
      </c>
      <c r="M27822" s="34">
        <v>139</v>
      </c>
      <c r="N27822" s="34">
        <v>74</v>
      </c>
      <c r="O27822" s="34">
        <v>124</v>
      </c>
      <c r="P27822" s="34">
        <v>71</v>
      </c>
      <c r="Q27822" s="34">
        <v>145</v>
      </c>
      <c r="R27822" s="34">
        <v>101</v>
      </c>
      <c r="S27822" s="34">
        <v>207</v>
      </c>
      <c r="T27822" s="34">
        <v>65</v>
      </c>
      <c r="U27822" s="34">
        <v>142</v>
      </c>
      <c r="V27822" s="34">
        <v>103</v>
      </c>
      <c r="W27822" s="34">
        <v>123</v>
      </c>
      <c r="X27822" s="34">
        <v>124</v>
      </c>
      <c r="Y27822" s="34">
        <v>96</v>
      </c>
      <c r="Z27822" s="34">
        <v>130</v>
      </c>
      <c r="AA27822" s="34">
        <v>148</v>
      </c>
      <c r="AB27822" s="34">
        <v>78</v>
      </c>
      <c r="AC27822" s="34">
        <v>206</v>
      </c>
    </row>
    <row r="27823" spans="1:29" x14ac:dyDescent="0.2">
      <c r="A27823" s="34" t="s">
        <v>88316</v>
      </c>
      <c r="B27823" s="34">
        <v>60</v>
      </c>
      <c r="C27823" s="34">
        <v>40</v>
      </c>
      <c r="D27823" s="34">
        <v>101</v>
      </c>
      <c r="E27823" s="34">
        <v>59</v>
      </c>
      <c r="F27823" s="34">
        <v>75</v>
      </c>
      <c r="G27823" s="34">
        <v>44</v>
      </c>
      <c r="H27823" s="34">
        <v>107</v>
      </c>
      <c r="I27823" s="34">
        <v>62</v>
      </c>
      <c r="J27823" s="34">
        <v>74</v>
      </c>
      <c r="K27823" s="34">
        <v>83</v>
      </c>
      <c r="L27823" s="34">
        <v>64</v>
      </c>
      <c r="M27823" s="34">
        <v>48</v>
      </c>
      <c r="N27823" s="34">
        <v>70</v>
      </c>
      <c r="O27823" s="34">
        <v>61</v>
      </c>
      <c r="P27823" s="34">
        <v>45</v>
      </c>
      <c r="Q27823" s="34">
        <v>91</v>
      </c>
      <c r="R27823" s="34">
        <v>119</v>
      </c>
      <c r="S27823" s="34">
        <v>84</v>
      </c>
      <c r="T27823" s="34">
        <v>95</v>
      </c>
      <c r="U27823" s="34">
        <v>74</v>
      </c>
      <c r="V27823" s="34">
        <v>119</v>
      </c>
      <c r="W27823" s="34">
        <v>59</v>
      </c>
      <c r="X27823" s="34">
        <v>140</v>
      </c>
      <c r="Y27823" s="34">
        <v>62</v>
      </c>
      <c r="Z27823" s="34">
        <v>120</v>
      </c>
      <c r="AA27823" s="34">
        <v>83</v>
      </c>
      <c r="AB27823" s="34">
        <v>84</v>
      </c>
      <c r="AC27823" s="34">
        <v>109</v>
      </c>
    </row>
    <row r="27824" spans="1:29" x14ac:dyDescent="0.2">
      <c r="A27824" s="34" t="s">
        <v>88317</v>
      </c>
      <c r="B27824" s="34">
        <v>34</v>
      </c>
      <c r="C27824" s="34">
        <v>42</v>
      </c>
      <c r="D27824" s="34">
        <v>54</v>
      </c>
      <c r="E27824" s="34">
        <v>35</v>
      </c>
      <c r="F27824" s="34">
        <v>41</v>
      </c>
      <c r="G27824" s="34">
        <v>64</v>
      </c>
      <c r="H27824" s="34">
        <v>54</v>
      </c>
      <c r="I27824" s="34">
        <v>44</v>
      </c>
      <c r="J27824" s="34">
        <v>41</v>
      </c>
      <c r="K27824" s="34">
        <v>54</v>
      </c>
      <c r="L27824" s="34">
        <v>35</v>
      </c>
      <c r="M27824" s="34">
        <v>51</v>
      </c>
      <c r="N27824" s="34">
        <v>56</v>
      </c>
      <c r="O27824" s="34">
        <v>48</v>
      </c>
      <c r="P27824" s="34">
        <v>45</v>
      </c>
      <c r="Q27824" s="34">
        <v>66</v>
      </c>
      <c r="R27824" s="34">
        <v>79</v>
      </c>
      <c r="S27824" s="34">
        <v>58</v>
      </c>
      <c r="T27824" s="34">
        <v>55</v>
      </c>
      <c r="U27824" s="34">
        <v>66</v>
      </c>
      <c r="V27824" s="34">
        <v>112</v>
      </c>
      <c r="W27824" s="34">
        <v>49</v>
      </c>
      <c r="X27824" s="34">
        <v>67</v>
      </c>
      <c r="Y27824" s="34">
        <v>48</v>
      </c>
      <c r="Z27824" s="34">
        <v>82</v>
      </c>
      <c r="AA27824" s="34">
        <v>94</v>
      </c>
      <c r="AB27824" s="34">
        <v>101</v>
      </c>
      <c r="AC27824" s="34">
        <v>85</v>
      </c>
    </row>
    <row r="27825" spans="1:29" x14ac:dyDescent="0.2">
      <c r="A27825" s="34" t="s">
        <v>88318</v>
      </c>
      <c r="B27825" s="34">
        <v>63</v>
      </c>
      <c r="C27825" s="34">
        <v>62</v>
      </c>
      <c r="D27825" s="34">
        <v>71</v>
      </c>
      <c r="E27825" s="34">
        <v>106</v>
      </c>
      <c r="F27825" s="34">
        <v>59</v>
      </c>
      <c r="G27825" s="34">
        <v>87</v>
      </c>
      <c r="H27825" s="34">
        <v>62</v>
      </c>
      <c r="I27825" s="34">
        <v>60</v>
      </c>
      <c r="J27825" s="34">
        <v>40</v>
      </c>
      <c r="K27825" s="34">
        <v>88</v>
      </c>
      <c r="L27825" s="34">
        <v>22</v>
      </c>
      <c r="M27825" s="34">
        <v>56</v>
      </c>
      <c r="N27825" s="34">
        <v>46</v>
      </c>
      <c r="O27825" s="34">
        <v>50</v>
      </c>
      <c r="P27825" s="34">
        <v>63</v>
      </c>
      <c r="Q27825" s="34">
        <v>72</v>
      </c>
      <c r="R27825" s="34">
        <v>60</v>
      </c>
      <c r="S27825" s="34">
        <v>102</v>
      </c>
      <c r="T27825" s="34">
        <v>33</v>
      </c>
      <c r="U27825" s="34">
        <v>56</v>
      </c>
      <c r="V27825" s="34">
        <v>72</v>
      </c>
      <c r="W27825" s="34">
        <v>101</v>
      </c>
      <c r="X27825" s="34">
        <v>86</v>
      </c>
      <c r="Y27825" s="34">
        <v>52</v>
      </c>
      <c r="Z27825" s="34">
        <v>88</v>
      </c>
      <c r="AA27825" s="34">
        <v>101</v>
      </c>
      <c r="AB27825" s="34">
        <v>43</v>
      </c>
      <c r="AC27825" s="34">
        <v>138</v>
      </c>
    </row>
    <row r="27826" spans="1:29" x14ac:dyDescent="0.2">
      <c r="A27826" s="34" t="s">
        <v>88319</v>
      </c>
      <c r="B27826" s="34">
        <v>42</v>
      </c>
      <c r="C27826" s="34">
        <v>33</v>
      </c>
      <c r="D27826" s="34">
        <v>45</v>
      </c>
      <c r="E27826" s="34">
        <v>40</v>
      </c>
      <c r="F27826" s="34">
        <v>33</v>
      </c>
      <c r="G27826" s="34">
        <v>56</v>
      </c>
      <c r="H27826" s="34">
        <v>36</v>
      </c>
      <c r="I27826" s="34">
        <v>34</v>
      </c>
      <c r="J27826" s="34">
        <v>23</v>
      </c>
      <c r="K27826" s="34">
        <v>48</v>
      </c>
      <c r="L27826" s="34">
        <v>33</v>
      </c>
      <c r="M27826" s="34">
        <v>27</v>
      </c>
      <c r="N27826" s="34">
        <v>24</v>
      </c>
      <c r="O27826" s="34">
        <v>36</v>
      </c>
      <c r="P27826" s="34">
        <v>22</v>
      </c>
      <c r="Q27826" s="34">
        <v>43</v>
      </c>
      <c r="R27826" s="34">
        <v>36</v>
      </c>
      <c r="S27826" s="34">
        <v>52</v>
      </c>
      <c r="T27826" s="34">
        <v>49</v>
      </c>
      <c r="U27826" s="34">
        <v>35</v>
      </c>
      <c r="V27826" s="34">
        <v>44</v>
      </c>
      <c r="W27826" s="34">
        <v>45</v>
      </c>
      <c r="X27826" s="34">
        <v>51</v>
      </c>
      <c r="Y27826" s="34">
        <v>45</v>
      </c>
      <c r="Z27826" s="34">
        <v>55</v>
      </c>
      <c r="AA27826" s="34">
        <v>47</v>
      </c>
      <c r="AB27826" s="34">
        <v>36</v>
      </c>
      <c r="AC27826" s="34">
        <v>68</v>
      </c>
    </row>
    <row r="27827" spans="1:29" x14ac:dyDescent="0.2">
      <c r="A27827" s="34" t="s">
        <v>88320</v>
      </c>
      <c r="B27827" s="34">
        <v>33</v>
      </c>
      <c r="C27827" s="34">
        <v>77</v>
      </c>
      <c r="D27827" s="34">
        <v>92</v>
      </c>
      <c r="E27827" s="34">
        <v>99</v>
      </c>
      <c r="F27827" s="34">
        <v>95</v>
      </c>
      <c r="G27827" s="34">
        <v>93</v>
      </c>
      <c r="H27827" s="34">
        <v>85</v>
      </c>
      <c r="I27827" s="34">
        <v>104</v>
      </c>
      <c r="J27827" s="34">
        <v>69</v>
      </c>
      <c r="K27827" s="34">
        <v>141</v>
      </c>
      <c r="L27827" s="34">
        <v>40</v>
      </c>
      <c r="M27827" s="34">
        <v>89</v>
      </c>
      <c r="N27827" s="34">
        <v>81</v>
      </c>
      <c r="O27827" s="34">
        <v>60</v>
      </c>
      <c r="P27827" s="34">
        <v>71</v>
      </c>
      <c r="Q27827" s="34">
        <v>126</v>
      </c>
      <c r="R27827" s="34">
        <v>112</v>
      </c>
      <c r="S27827" s="34">
        <v>112</v>
      </c>
      <c r="T27827" s="34">
        <v>57</v>
      </c>
      <c r="U27827" s="34">
        <v>106</v>
      </c>
      <c r="V27827" s="34">
        <v>91</v>
      </c>
      <c r="W27827" s="34">
        <v>116</v>
      </c>
      <c r="X27827" s="34">
        <v>96</v>
      </c>
      <c r="Y27827" s="34">
        <v>107</v>
      </c>
      <c r="Z27827" s="34">
        <v>119</v>
      </c>
      <c r="AA27827" s="34">
        <v>116</v>
      </c>
      <c r="AB27827" s="34">
        <v>129</v>
      </c>
      <c r="AC27827" s="34">
        <v>198</v>
      </c>
    </row>
    <row r="27828" spans="1:29" x14ac:dyDescent="0.2">
      <c r="A27828" s="34" t="s">
        <v>88321</v>
      </c>
      <c r="B27828" s="34">
        <v>61</v>
      </c>
      <c r="C27828" s="34">
        <v>47</v>
      </c>
      <c r="D27828" s="34">
        <v>66</v>
      </c>
      <c r="E27828" s="34">
        <v>35</v>
      </c>
      <c r="F27828" s="34">
        <v>63</v>
      </c>
      <c r="G27828" s="34">
        <v>32</v>
      </c>
      <c r="H27828" s="34">
        <v>59</v>
      </c>
      <c r="I27828" s="34">
        <v>41</v>
      </c>
      <c r="J27828" s="34">
        <v>72</v>
      </c>
      <c r="K27828" s="34">
        <v>59</v>
      </c>
      <c r="L27828" s="34">
        <v>51</v>
      </c>
      <c r="M27828" s="34">
        <v>49</v>
      </c>
      <c r="N27828" s="34">
        <v>54</v>
      </c>
      <c r="O27828" s="34">
        <v>33</v>
      </c>
      <c r="P27828" s="34">
        <v>69</v>
      </c>
      <c r="Q27828" s="34">
        <v>51</v>
      </c>
      <c r="R27828" s="34">
        <v>77</v>
      </c>
      <c r="S27828" s="34">
        <v>46</v>
      </c>
      <c r="T27828" s="34">
        <v>91</v>
      </c>
      <c r="U27828" s="34">
        <v>57</v>
      </c>
      <c r="V27828" s="34">
        <v>83</v>
      </c>
      <c r="W27828" s="34">
        <v>51</v>
      </c>
      <c r="X27828" s="34">
        <v>97</v>
      </c>
      <c r="Y27828" s="34">
        <v>28</v>
      </c>
      <c r="Z27828" s="34">
        <v>73</v>
      </c>
      <c r="AA27828" s="34">
        <v>65</v>
      </c>
      <c r="AB27828" s="34">
        <v>84</v>
      </c>
      <c r="AC27828" s="34">
        <v>67</v>
      </c>
    </row>
    <row r="27829" spans="1:29" x14ac:dyDescent="0.2">
      <c r="A27829" s="34" t="s">
        <v>88322</v>
      </c>
      <c r="B27829" s="34">
        <v>35</v>
      </c>
      <c r="C27829" s="34">
        <v>67</v>
      </c>
      <c r="D27829" s="34">
        <v>53</v>
      </c>
      <c r="E27829" s="34">
        <v>78</v>
      </c>
      <c r="F27829" s="34">
        <v>50</v>
      </c>
      <c r="G27829" s="34">
        <v>74</v>
      </c>
      <c r="H27829" s="34">
        <v>35</v>
      </c>
      <c r="I27829" s="34">
        <v>65</v>
      </c>
      <c r="J27829" s="34">
        <v>22</v>
      </c>
      <c r="K27829" s="34">
        <v>63</v>
      </c>
      <c r="L27829" s="34">
        <v>14</v>
      </c>
      <c r="M27829" s="34">
        <v>44</v>
      </c>
      <c r="N27829" s="34">
        <v>32</v>
      </c>
      <c r="O27829" s="34">
        <v>29</v>
      </c>
      <c r="P27829" s="34">
        <v>32</v>
      </c>
      <c r="Q27829" s="34">
        <v>49</v>
      </c>
      <c r="R27829" s="34">
        <v>36</v>
      </c>
      <c r="S27829" s="34">
        <v>62</v>
      </c>
      <c r="T27829" s="34">
        <v>25</v>
      </c>
      <c r="U27829" s="34">
        <v>38</v>
      </c>
      <c r="V27829" s="34">
        <v>40</v>
      </c>
      <c r="W27829" s="34">
        <v>36</v>
      </c>
      <c r="X27829" s="34">
        <v>59</v>
      </c>
      <c r="Y27829" s="34">
        <v>30</v>
      </c>
      <c r="Z27829" s="34">
        <v>65</v>
      </c>
      <c r="AA27829" s="34">
        <v>86</v>
      </c>
      <c r="AB27829" s="34">
        <v>31</v>
      </c>
      <c r="AC27829" s="34">
        <v>60</v>
      </c>
    </row>
    <row r="27830" spans="1:29" x14ac:dyDescent="0.2">
      <c r="A27830" s="34" t="s">
        <v>88323</v>
      </c>
      <c r="B27830" s="34">
        <v>26</v>
      </c>
      <c r="C27830" s="34">
        <v>20</v>
      </c>
      <c r="D27830" s="34">
        <v>48</v>
      </c>
      <c r="E27830" s="34">
        <v>38</v>
      </c>
      <c r="F27830" s="34">
        <v>36</v>
      </c>
      <c r="G27830" s="34">
        <v>25</v>
      </c>
      <c r="H27830" s="34">
        <v>28</v>
      </c>
      <c r="I27830" s="34">
        <v>29</v>
      </c>
      <c r="J27830" s="34">
        <v>27</v>
      </c>
      <c r="K27830" s="34">
        <v>33</v>
      </c>
      <c r="L27830" s="34">
        <v>20</v>
      </c>
      <c r="M27830" s="34">
        <v>26</v>
      </c>
      <c r="N27830" s="34">
        <v>26</v>
      </c>
      <c r="O27830" s="34">
        <v>24</v>
      </c>
      <c r="P27830" s="34">
        <v>27</v>
      </c>
      <c r="Q27830" s="34">
        <v>37</v>
      </c>
      <c r="R27830" s="34">
        <v>50</v>
      </c>
      <c r="S27830" s="34">
        <v>43</v>
      </c>
      <c r="T27830" s="34">
        <v>18</v>
      </c>
      <c r="U27830" s="34">
        <v>30</v>
      </c>
      <c r="V27830" s="34">
        <v>28</v>
      </c>
      <c r="W27830" s="34">
        <v>27</v>
      </c>
      <c r="X27830" s="34">
        <v>30</v>
      </c>
      <c r="Y27830" s="34">
        <v>28</v>
      </c>
      <c r="Z27830" s="34">
        <v>34</v>
      </c>
      <c r="AA27830" s="34">
        <v>38</v>
      </c>
      <c r="AB27830" s="34">
        <v>35</v>
      </c>
      <c r="AC27830" s="34">
        <v>69</v>
      </c>
    </row>
    <row r="27831" spans="1:29" x14ac:dyDescent="0.2">
      <c r="A27831" s="34" t="s">
        <v>88324</v>
      </c>
      <c r="B27831" s="34">
        <v>8</v>
      </c>
      <c r="C27831" s="34">
        <v>12</v>
      </c>
      <c r="D27831" s="34">
        <v>10</v>
      </c>
      <c r="E27831" s="34">
        <v>9</v>
      </c>
      <c r="F27831" s="34">
        <v>4</v>
      </c>
      <c r="G27831" s="34">
        <v>9</v>
      </c>
      <c r="H27831" s="34">
        <v>4</v>
      </c>
      <c r="I27831" s="34">
        <v>9</v>
      </c>
      <c r="J27831" s="34">
        <v>9</v>
      </c>
      <c r="K27831" s="34">
        <v>6</v>
      </c>
      <c r="L27831" s="34">
        <v>8</v>
      </c>
      <c r="M27831" s="34">
        <v>6</v>
      </c>
      <c r="N27831" s="34">
        <v>8</v>
      </c>
      <c r="O27831" s="34">
        <v>1</v>
      </c>
      <c r="P27831" s="34">
        <v>7</v>
      </c>
      <c r="Q27831" s="34">
        <v>19</v>
      </c>
      <c r="R27831" s="34">
        <v>15</v>
      </c>
      <c r="S27831" s="34">
        <v>18</v>
      </c>
      <c r="T27831" s="34">
        <v>9</v>
      </c>
      <c r="U27831" s="34">
        <v>7</v>
      </c>
      <c r="V27831" s="34">
        <v>18</v>
      </c>
      <c r="W27831" s="34">
        <v>5</v>
      </c>
      <c r="X27831" s="34">
        <v>17</v>
      </c>
      <c r="Y27831" s="34">
        <v>5</v>
      </c>
      <c r="Z27831" s="34">
        <v>9</v>
      </c>
      <c r="AA27831" s="34">
        <v>6</v>
      </c>
      <c r="AB27831" s="34">
        <v>8</v>
      </c>
      <c r="AC27831" s="34">
        <v>15</v>
      </c>
    </row>
    <row r="27832" spans="1:29" x14ac:dyDescent="0.2">
      <c r="A27832" s="34" t="s">
        <v>88325</v>
      </c>
      <c r="B27832" s="34">
        <v>24</v>
      </c>
      <c r="C27832" s="34">
        <v>32</v>
      </c>
      <c r="D27832" s="34">
        <v>45</v>
      </c>
      <c r="E27832" s="34">
        <v>27</v>
      </c>
      <c r="F27832" s="34">
        <v>38</v>
      </c>
      <c r="G27832" s="34">
        <v>15</v>
      </c>
      <c r="H27832" s="34">
        <v>29</v>
      </c>
      <c r="I27832" s="34">
        <v>32</v>
      </c>
      <c r="J27832" s="34">
        <v>38</v>
      </c>
      <c r="K27832" s="34">
        <v>42</v>
      </c>
      <c r="L27832" s="34">
        <v>39</v>
      </c>
      <c r="M27832" s="34">
        <v>29</v>
      </c>
      <c r="N27832" s="34">
        <v>30</v>
      </c>
      <c r="O27832" s="34">
        <v>35</v>
      </c>
      <c r="P27832" s="34">
        <v>39</v>
      </c>
      <c r="Q27832" s="34">
        <v>63</v>
      </c>
      <c r="R27832" s="34">
        <v>57</v>
      </c>
      <c r="S27832" s="34">
        <v>31</v>
      </c>
      <c r="T27832" s="34">
        <v>39</v>
      </c>
      <c r="U27832" s="34">
        <v>30</v>
      </c>
      <c r="V27832" s="34">
        <v>65</v>
      </c>
      <c r="W27832" s="34">
        <v>42</v>
      </c>
      <c r="X27832" s="34">
        <v>75</v>
      </c>
      <c r="Y27832" s="34">
        <v>19</v>
      </c>
      <c r="Z27832" s="34">
        <v>60</v>
      </c>
      <c r="AA27832" s="34">
        <v>33</v>
      </c>
      <c r="AB27832" s="34">
        <v>64</v>
      </c>
      <c r="AC27832" s="34">
        <v>59</v>
      </c>
    </row>
    <row r="27833" spans="1:29" x14ac:dyDescent="0.2">
      <c r="A27833" s="34" t="s">
        <v>88326</v>
      </c>
      <c r="B27833" s="34">
        <v>60</v>
      </c>
      <c r="C27833" s="34">
        <v>35</v>
      </c>
      <c r="D27833" s="34">
        <v>47</v>
      </c>
      <c r="E27833" s="34">
        <v>28</v>
      </c>
      <c r="F27833" s="34">
        <v>53</v>
      </c>
      <c r="G27833" s="34">
        <v>37</v>
      </c>
      <c r="H27833" s="34">
        <v>57</v>
      </c>
      <c r="I27833" s="34">
        <v>41</v>
      </c>
      <c r="J27833" s="34">
        <v>43</v>
      </c>
      <c r="K27833" s="34">
        <v>10</v>
      </c>
      <c r="L27833" s="34">
        <v>66</v>
      </c>
      <c r="M27833" s="34">
        <v>29</v>
      </c>
      <c r="N27833" s="34">
        <v>37</v>
      </c>
      <c r="O27833" s="34">
        <v>41</v>
      </c>
      <c r="P27833" s="34">
        <v>46</v>
      </c>
      <c r="Q27833" s="34">
        <v>65</v>
      </c>
      <c r="R27833" s="34">
        <v>66</v>
      </c>
      <c r="S27833" s="34">
        <v>40</v>
      </c>
      <c r="T27833" s="34">
        <v>56</v>
      </c>
      <c r="U27833" s="34">
        <v>46</v>
      </c>
      <c r="V27833" s="34">
        <v>58</v>
      </c>
      <c r="W27833" s="34">
        <v>51</v>
      </c>
      <c r="X27833" s="34">
        <v>61</v>
      </c>
      <c r="Y27833" s="34">
        <v>49</v>
      </c>
      <c r="Z27833" s="34">
        <v>39</v>
      </c>
      <c r="AA27833" s="34">
        <v>32</v>
      </c>
      <c r="AB27833" s="34">
        <v>106</v>
      </c>
      <c r="AC27833" s="34">
        <v>81</v>
      </c>
    </row>
    <row r="27834" spans="1:29" x14ac:dyDescent="0.2">
      <c r="A27834" s="34" t="s">
        <v>88327</v>
      </c>
      <c r="B27834" s="34">
        <v>93</v>
      </c>
      <c r="C27834" s="34">
        <v>155</v>
      </c>
      <c r="D27834" s="34">
        <v>160</v>
      </c>
      <c r="E27834" s="34">
        <v>184</v>
      </c>
      <c r="F27834" s="34">
        <v>192</v>
      </c>
      <c r="G27834" s="34">
        <v>256</v>
      </c>
      <c r="H27834" s="34">
        <v>154</v>
      </c>
      <c r="I27834" s="34">
        <v>173</v>
      </c>
      <c r="J27834" s="34">
        <v>135</v>
      </c>
      <c r="K27834" s="34">
        <v>173</v>
      </c>
      <c r="L27834" s="34">
        <v>155</v>
      </c>
      <c r="M27834" s="34">
        <v>157</v>
      </c>
      <c r="N27834" s="34">
        <v>146</v>
      </c>
      <c r="O27834" s="34">
        <v>145</v>
      </c>
      <c r="P27834" s="34">
        <v>191</v>
      </c>
      <c r="Q27834" s="34">
        <v>259</v>
      </c>
      <c r="R27834" s="34">
        <v>188</v>
      </c>
      <c r="S27834" s="34">
        <v>234</v>
      </c>
      <c r="T27834" s="34">
        <v>153</v>
      </c>
      <c r="U27834" s="34">
        <v>187</v>
      </c>
      <c r="V27834" s="34">
        <v>220</v>
      </c>
      <c r="W27834" s="34">
        <v>256</v>
      </c>
      <c r="X27834" s="34">
        <v>220</v>
      </c>
      <c r="Y27834" s="34">
        <v>248</v>
      </c>
      <c r="Z27834" s="34">
        <v>194</v>
      </c>
      <c r="AA27834" s="34">
        <v>215</v>
      </c>
      <c r="AB27834" s="34">
        <v>214</v>
      </c>
      <c r="AC27834" s="34">
        <v>284</v>
      </c>
    </row>
    <row r="27835" spans="1:29" x14ac:dyDescent="0.2">
      <c r="A27835" s="34" t="s">
        <v>88328</v>
      </c>
      <c r="B27835" s="34">
        <v>22</v>
      </c>
      <c r="C27835" s="34">
        <v>16</v>
      </c>
      <c r="D27835" s="34">
        <v>29</v>
      </c>
      <c r="E27835" s="34">
        <v>18</v>
      </c>
      <c r="F27835" s="34">
        <v>21</v>
      </c>
      <c r="G27835" s="34">
        <v>42</v>
      </c>
      <c r="H27835" s="34">
        <v>24</v>
      </c>
      <c r="I27835" s="34">
        <v>18</v>
      </c>
      <c r="J27835" s="34">
        <v>15</v>
      </c>
      <c r="K27835" s="34">
        <v>24</v>
      </c>
      <c r="L27835" s="34">
        <v>19</v>
      </c>
      <c r="M27835" s="34">
        <v>14</v>
      </c>
      <c r="N27835" s="34">
        <v>17</v>
      </c>
      <c r="O27835" s="34">
        <v>16</v>
      </c>
      <c r="P27835" s="34">
        <v>20</v>
      </c>
      <c r="Q27835" s="34">
        <v>17</v>
      </c>
      <c r="R27835" s="34">
        <v>25</v>
      </c>
      <c r="S27835" s="34">
        <v>17</v>
      </c>
      <c r="T27835" s="34">
        <v>17</v>
      </c>
      <c r="U27835" s="34">
        <v>24</v>
      </c>
      <c r="V27835" s="34">
        <v>27</v>
      </c>
      <c r="W27835" s="34">
        <v>17</v>
      </c>
      <c r="X27835" s="34">
        <v>21</v>
      </c>
      <c r="Y27835" s="34">
        <v>39</v>
      </c>
      <c r="Z27835" s="34">
        <v>20</v>
      </c>
      <c r="AA27835" s="34">
        <v>27</v>
      </c>
      <c r="AB27835" s="34">
        <v>53</v>
      </c>
      <c r="AC27835" s="34">
        <v>31</v>
      </c>
    </row>
    <row r="27836" spans="1:29" x14ac:dyDescent="0.2">
      <c r="A27836" s="34" t="s">
        <v>88329</v>
      </c>
      <c r="B27836" s="34">
        <v>36</v>
      </c>
      <c r="C27836" s="34">
        <v>47</v>
      </c>
      <c r="D27836" s="34">
        <v>71</v>
      </c>
      <c r="E27836" s="34">
        <v>60</v>
      </c>
      <c r="F27836" s="34">
        <v>70</v>
      </c>
      <c r="G27836" s="34">
        <v>45</v>
      </c>
      <c r="H27836" s="34">
        <v>79</v>
      </c>
      <c r="I27836" s="34">
        <v>64</v>
      </c>
      <c r="J27836" s="34">
        <v>51</v>
      </c>
      <c r="K27836" s="34">
        <v>77</v>
      </c>
      <c r="L27836" s="34">
        <v>42</v>
      </c>
      <c r="M27836" s="34">
        <v>62</v>
      </c>
      <c r="N27836" s="34">
        <v>58</v>
      </c>
      <c r="O27836" s="34">
        <v>32</v>
      </c>
      <c r="P27836" s="34">
        <v>56</v>
      </c>
      <c r="Q27836" s="34">
        <v>66</v>
      </c>
      <c r="R27836" s="34">
        <v>65</v>
      </c>
      <c r="S27836" s="34">
        <v>83</v>
      </c>
      <c r="T27836" s="34">
        <v>43</v>
      </c>
      <c r="U27836" s="34">
        <v>60</v>
      </c>
      <c r="V27836" s="34">
        <v>71</v>
      </c>
      <c r="W27836" s="34">
        <v>52</v>
      </c>
      <c r="X27836" s="34">
        <v>79</v>
      </c>
      <c r="Y27836" s="34">
        <v>45</v>
      </c>
      <c r="Z27836" s="34">
        <v>55</v>
      </c>
      <c r="AA27836" s="34">
        <v>106</v>
      </c>
      <c r="AB27836" s="34">
        <v>56</v>
      </c>
      <c r="AC27836" s="34">
        <v>86</v>
      </c>
    </row>
    <row r="27837" spans="1:29" x14ac:dyDescent="0.2">
      <c r="A27837" s="34" t="s">
        <v>88330</v>
      </c>
      <c r="B27837" s="34">
        <v>18</v>
      </c>
      <c r="C27837" s="34">
        <v>28</v>
      </c>
      <c r="D27837" s="34">
        <v>30</v>
      </c>
      <c r="E27837" s="34">
        <v>18</v>
      </c>
      <c r="F27837" s="34">
        <v>39</v>
      </c>
      <c r="G27837" s="34">
        <v>31</v>
      </c>
      <c r="H27837" s="34">
        <v>36</v>
      </c>
      <c r="I27837" s="34">
        <v>29</v>
      </c>
      <c r="J27837" s="34">
        <v>36</v>
      </c>
      <c r="K27837" s="34">
        <v>22</v>
      </c>
      <c r="L27837" s="34">
        <v>27</v>
      </c>
      <c r="M27837" s="34">
        <v>15</v>
      </c>
      <c r="N27837" s="34">
        <v>29</v>
      </c>
      <c r="O27837" s="34">
        <v>41</v>
      </c>
      <c r="P27837" s="34">
        <v>41</v>
      </c>
      <c r="Q27837" s="34">
        <v>54</v>
      </c>
      <c r="R27837" s="34">
        <v>55</v>
      </c>
      <c r="S27837" s="34">
        <v>38</v>
      </c>
      <c r="T27837" s="34">
        <v>57</v>
      </c>
      <c r="U27837" s="34">
        <v>39</v>
      </c>
      <c r="V27837" s="34">
        <v>46</v>
      </c>
      <c r="W27837" s="34">
        <v>28</v>
      </c>
      <c r="X27837" s="34">
        <v>58</v>
      </c>
      <c r="Y27837" s="34">
        <v>46</v>
      </c>
      <c r="Z27837" s="34">
        <v>42</v>
      </c>
      <c r="AA27837" s="34">
        <v>47</v>
      </c>
      <c r="AB27837" s="34">
        <v>40</v>
      </c>
      <c r="AC27837" s="34">
        <v>50</v>
      </c>
    </row>
    <row r="27838" spans="1:29" x14ac:dyDescent="0.2">
      <c r="A27838" s="34" t="s">
        <v>88331</v>
      </c>
      <c r="B27838" s="34">
        <v>20</v>
      </c>
      <c r="C27838" s="34">
        <v>5</v>
      </c>
      <c r="D27838" s="34">
        <v>9</v>
      </c>
      <c r="E27838" s="34">
        <v>7</v>
      </c>
      <c r="F27838" s="34">
        <v>16</v>
      </c>
      <c r="G27838" s="34">
        <v>9</v>
      </c>
      <c r="H27838" s="34">
        <v>16</v>
      </c>
      <c r="I27838" s="34">
        <v>14</v>
      </c>
      <c r="J27838" s="34">
        <v>6</v>
      </c>
      <c r="K27838" s="34">
        <v>12</v>
      </c>
      <c r="L27838" s="34">
        <v>7</v>
      </c>
      <c r="M27838" s="34">
        <v>13</v>
      </c>
      <c r="N27838" s="34">
        <v>5</v>
      </c>
      <c r="O27838" s="34">
        <v>11</v>
      </c>
      <c r="P27838" s="34">
        <v>11</v>
      </c>
      <c r="Q27838" s="34">
        <v>10</v>
      </c>
      <c r="R27838" s="34">
        <v>11</v>
      </c>
      <c r="S27838" s="34">
        <v>19</v>
      </c>
      <c r="T27838" s="34">
        <v>13</v>
      </c>
      <c r="U27838" s="34">
        <v>2</v>
      </c>
      <c r="V27838" s="34">
        <v>0</v>
      </c>
      <c r="W27838" s="34">
        <v>13</v>
      </c>
      <c r="X27838" s="34">
        <v>11</v>
      </c>
      <c r="Y27838" s="34">
        <v>14</v>
      </c>
      <c r="Z27838" s="34">
        <v>8</v>
      </c>
      <c r="AA27838" s="34">
        <v>15</v>
      </c>
      <c r="AB27838" s="34">
        <v>21</v>
      </c>
      <c r="AC27838" s="34">
        <v>11</v>
      </c>
    </row>
    <row r="27839" spans="1:29" x14ac:dyDescent="0.2">
      <c r="A27839" s="34" t="s">
        <v>88332</v>
      </c>
      <c r="B27839" s="34">
        <v>76</v>
      </c>
      <c r="C27839" s="34">
        <v>8</v>
      </c>
      <c r="D27839" s="34">
        <v>20</v>
      </c>
      <c r="E27839" s="34">
        <v>21</v>
      </c>
      <c r="F27839" s="34">
        <v>26</v>
      </c>
      <c r="G27839" s="34">
        <v>7</v>
      </c>
      <c r="H27839" s="34">
        <v>18</v>
      </c>
      <c r="I27839" s="34">
        <v>22</v>
      </c>
      <c r="J27839" s="34">
        <v>32</v>
      </c>
      <c r="K27839" s="34">
        <v>18</v>
      </c>
      <c r="L27839" s="34">
        <v>21</v>
      </c>
      <c r="M27839" s="34">
        <v>4</v>
      </c>
      <c r="N27839" s="34">
        <v>6</v>
      </c>
      <c r="O27839" s="34">
        <v>8</v>
      </c>
      <c r="P27839" s="34">
        <v>19</v>
      </c>
      <c r="Q27839" s="34">
        <v>15</v>
      </c>
      <c r="R27839" s="34">
        <v>25</v>
      </c>
      <c r="S27839" s="34">
        <v>15</v>
      </c>
      <c r="T27839" s="34">
        <v>22</v>
      </c>
      <c r="U27839" s="34">
        <v>13</v>
      </c>
      <c r="V27839" s="34">
        <v>19</v>
      </c>
      <c r="W27839" s="34">
        <v>38</v>
      </c>
      <c r="X27839" s="34">
        <v>22</v>
      </c>
      <c r="Y27839" s="34">
        <v>17</v>
      </c>
      <c r="Z27839" s="34">
        <v>38</v>
      </c>
      <c r="AA27839" s="34">
        <v>27</v>
      </c>
      <c r="AB27839" s="34">
        <v>13</v>
      </c>
      <c r="AC27839" s="34">
        <v>39</v>
      </c>
    </row>
    <row r="27840" spans="1:29" x14ac:dyDescent="0.2">
      <c r="A27840" s="34" t="s">
        <v>88333</v>
      </c>
      <c r="B27840" s="34">
        <v>66</v>
      </c>
      <c r="C27840" s="34">
        <v>85</v>
      </c>
      <c r="D27840" s="34">
        <v>94</v>
      </c>
      <c r="E27840" s="34">
        <v>81</v>
      </c>
      <c r="F27840" s="34">
        <v>106</v>
      </c>
      <c r="G27840" s="34">
        <v>104</v>
      </c>
      <c r="H27840" s="34">
        <v>116</v>
      </c>
      <c r="I27840" s="34">
        <v>81</v>
      </c>
      <c r="J27840" s="34">
        <v>96</v>
      </c>
      <c r="K27840" s="34">
        <v>111</v>
      </c>
      <c r="L27840" s="34">
        <v>55</v>
      </c>
      <c r="M27840" s="34">
        <v>67</v>
      </c>
      <c r="N27840" s="34">
        <v>82</v>
      </c>
      <c r="O27840" s="34">
        <v>71</v>
      </c>
      <c r="P27840" s="34">
        <v>86</v>
      </c>
      <c r="Q27840" s="34">
        <v>103</v>
      </c>
      <c r="R27840" s="34">
        <v>120</v>
      </c>
      <c r="S27840" s="34">
        <v>99</v>
      </c>
      <c r="T27840" s="34">
        <v>106</v>
      </c>
      <c r="U27840" s="34">
        <v>121</v>
      </c>
      <c r="V27840" s="34">
        <v>101</v>
      </c>
      <c r="W27840" s="34">
        <v>124</v>
      </c>
      <c r="X27840" s="34">
        <v>128</v>
      </c>
      <c r="Y27840" s="34">
        <v>131</v>
      </c>
      <c r="Z27840" s="34">
        <v>136</v>
      </c>
      <c r="AA27840" s="34">
        <v>117</v>
      </c>
      <c r="AB27840" s="34">
        <v>97</v>
      </c>
      <c r="AC27840" s="34">
        <v>133</v>
      </c>
    </row>
    <row r="27841" spans="1:29" x14ac:dyDescent="0.2">
      <c r="A27841" s="34" t="s">
        <v>88334</v>
      </c>
      <c r="B27841" s="34">
        <v>34</v>
      </c>
      <c r="C27841" s="34">
        <v>68</v>
      </c>
      <c r="D27841" s="34">
        <v>71</v>
      </c>
      <c r="E27841" s="34">
        <v>81</v>
      </c>
      <c r="F27841" s="34">
        <v>95</v>
      </c>
      <c r="G27841" s="34">
        <v>45</v>
      </c>
      <c r="H27841" s="34">
        <v>72</v>
      </c>
      <c r="I27841" s="34">
        <v>45</v>
      </c>
      <c r="J27841" s="34">
        <v>54</v>
      </c>
      <c r="K27841" s="34">
        <v>97</v>
      </c>
      <c r="L27841" s="34">
        <v>53</v>
      </c>
      <c r="M27841" s="34">
        <v>57</v>
      </c>
      <c r="N27841" s="34">
        <v>51</v>
      </c>
      <c r="O27841" s="34">
        <v>61</v>
      </c>
      <c r="P27841" s="34">
        <v>65</v>
      </c>
      <c r="Q27841" s="34">
        <v>103</v>
      </c>
      <c r="R27841" s="34">
        <v>63</v>
      </c>
      <c r="S27841" s="34">
        <v>102</v>
      </c>
      <c r="T27841" s="34">
        <v>54</v>
      </c>
      <c r="U27841" s="34">
        <v>55</v>
      </c>
      <c r="V27841" s="34">
        <v>67</v>
      </c>
      <c r="W27841" s="34">
        <v>62</v>
      </c>
      <c r="X27841" s="34">
        <v>67</v>
      </c>
      <c r="Y27841" s="34">
        <v>90</v>
      </c>
      <c r="Z27841" s="34">
        <v>68</v>
      </c>
      <c r="AA27841" s="34">
        <v>83</v>
      </c>
      <c r="AB27841" s="34">
        <v>51</v>
      </c>
      <c r="AC27841" s="34">
        <v>128</v>
      </c>
    </row>
    <row r="27842" spans="1:29" x14ac:dyDescent="0.2">
      <c r="A27842" s="34" t="s">
        <v>88335</v>
      </c>
      <c r="B27842" s="34">
        <v>85</v>
      </c>
      <c r="C27842" s="34">
        <v>71</v>
      </c>
      <c r="D27842" s="34">
        <v>83</v>
      </c>
      <c r="E27842" s="34">
        <v>52</v>
      </c>
      <c r="F27842" s="34">
        <v>63</v>
      </c>
      <c r="G27842" s="34">
        <v>32</v>
      </c>
      <c r="H27842" s="34">
        <v>62</v>
      </c>
      <c r="I27842" s="34">
        <v>37</v>
      </c>
      <c r="J27842" s="34">
        <v>61</v>
      </c>
      <c r="K27842" s="34">
        <v>61</v>
      </c>
      <c r="L27842" s="34">
        <v>78</v>
      </c>
      <c r="M27842" s="34">
        <v>32</v>
      </c>
      <c r="N27842" s="34">
        <v>51</v>
      </c>
      <c r="O27842" s="34">
        <v>66</v>
      </c>
      <c r="P27842" s="34">
        <v>59</v>
      </c>
      <c r="Q27842" s="34">
        <v>71</v>
      </c>
      <c r="R27842" s="34">
        <v>79</v>
      </c>
      <c r="S27842" s="34">
        <v>73</v>
      </c>
      <c r="T27842" s="34">
        <v>70</v>
      </c>
      <c r="U27842" s="34">
        <v>64</v>
      </c>
      <c r="V27842" s="34">
        <v>78</v>
      </c>
      <c r="W27842" s="34">
        <v>67</v>
      </c>
      <c r="X27842" s="34">
        <v>88</v>
      </c>
      <c r="Y27842" s="34">
        <v>63</v>
      </c>
      <c r="Z27842" s="34">
        <v>42</v>
      </c>
      <c r="AA27842" s="34">
        <v>86</v>
      </c>
      <c r="AB27842" s="34">
        <v>107</v>
      </c>
      <c r="AC27842" s="34">
        <v>88</v>
      </c>
    </row>
    <row r="27843" spans="1:29" x14ac:dyDescent="0.2">
      <c r="A27843" s="34" t="s">
        <v>88336</v>
      </c>
      <c r="B27843" s="34">
        <v>81</v>
      </c>
      <c r="C27843" s="34">
        <v>118</v>
      </c>
      <c r="D27843" s="34">
        <v>147</v>
      </c>
      <c r="E27843" s="34">
        <v>144</v>
      </c>
      <c r="F27843" s="34">
        <v>143</v>
      </c>
      <c r="G27843" s="34">
        <v>93</v>
      </c>
      <c r="H27843" s="34">
        <v>146</v>
      </c>
      <c r="I27843" s="34">
        <v>160</v>
      </c>
      <c r="J27843" s="34">
        <v>79</v>
      </c>
      <c r="K27843" s="34">
        <v>125</v>
      </c>
      <c r="L27843" s="34">
        <v>103</v>
      </c>
      <c r="M27843" s="34">
        <v>113</v>
      </c>
      <c r="N27843" s="34">
        <v>102</v>
      </c>
      <c r="O27843" s="34">
        <v>97</v>
      </c>
      <c r="P27843" s="34">
        <v>123</v>
      </c>
      <c r="Q27843" s="34">
        <v>143</v>
      </c>
      <c r="R27843" s="34">
        <v>171</v>
      </c>
      <c r="S27843" s="34">
        <v>169</v>
      </c>
      <c r="T27843" s="34">
        <v>143</v>
      </c>
      <c r="U27843" s="34">
        <v>131</v>
      </c>
      <c r="V27843" s="34">
        <v>145</v>
      </c>
      <c r="W27843" s="34">
        <v>186</v>
      </c>
      <c r="X27843" s="34">
        <v>172</v>
      </c>
      <c r="Y27843" s="34">
        <v>162</v>
      </c>
      <c r="Z27843" s="34">
        <v>119</v>
      </c>
      <c r="AA27843" s="34">
        <v>146</v>
      </c>
      <c r="AB27843" s="34">
        <v>137</v>
      </c>
      <c r="AC27843" s="34">
        <v>215</v>
      </c>
    </row>
    <row r="27844" spans="1:29" x14ac:dyDescent="0.2">
      <c r="A27844" s="34" t="s">
        <v>88337</v>
      </c>
      <c r="B27844" s="34">
        <v>67</v>
      </c>
      <c r="C27844" s="34">
        <v>69</v>
      </c>
      <c r="D27844" s="34">
        <v>58</v>
      </c>
      <c r="E27844" s="34">
        <v>78</v>
      </c>
      <c r="F27844" s="34">
        <v>67</v>
      </c>
      <c r="G27844" s="34">
        <v>86</v>
      </c>
      <c r="H27844" s="34">
        <v>70</v>
      </c>
      <c r="I27844" s="34">
        <v>56</v>
      </c>
      <c r="J27844" s="34">
        <v>66</v>
      </c>
      <c r="K27844" s="34">
        <v>99</v>
      </c>
      <c r="L27844" s="34">
        <v>73</v>
      </c>
      <c r="M27844" s="34">
        <v>41</v>
      </c>
      <c r="N27844" s="34">
        <v>42</v>
      </c>
      <c r="O27844" s="34">
        <v>68</v>
      </c>
      <c r="P27844" s="34">
        <v>58</v>
      </c>
      <c r="Q27844" s="34">
        <v>112</v>
      </c>
      <c r="R27844" s="34">
        <v>84</v>
      </c>
      <c r="S27844" s="34">
        <v>72</v>
      </c>
      <c r="T27844" s="34">
        <v>92</v>
      </c>
      <c r="U27844" s="34">
        <v>71</v>
      </c>
      <c r="V27844" s="34">
        <v>77</v>
      </c>
      <c r="W27844" s="34">
        <v>85</v>
      </c>
      <c r="X27844" s="34">
        <v>84</v>
      </c>
      <c r="Y27844" s="34">
        <v>86</v>
      </c>
      <c r="Z27844" s="34">
        <v>51</v>
      </c>
      <c r="AA27844" s="34">
        <v>87</v>
      </c>
      <c r="AB27844" s="34">
        <v>92</v>
      </c>
      <c r="AC27844" s="34">
        <v>127</v>
      </c>
    </row>
    <row r="27845" spans="1:29" x14ac:dyDescent="0.2">
      <c r="A27845" s="34" t="s">
        <v>88338</v>
      </c>
      <c r="B27845" s="34">
        <v>59</v>
      </c>
      <c r="C27845" s="34">
        <v>40</v>
      </c>
      <c r="D27845" s="34">
        <v>56</v>
      </c>
      <c r="E27845" s="34">
        <v>34</v>
      </c>
      <c r="F27845" s="34">
        <v>66</v>
      </c>
      <c r="G27845" s="34">
        <v>26</v>
      </c>
      <c r="H27845" s="34">
        <v>55</v>
      </c>
      <c r="I27845" s="34">
        <v>34</v>
      </c>
      <c r="J27845" s="34">
        <v>51</v>
      </c>
      <c r="K27845" s="34">
        <v>35</v>
      </c>
      <c r="L27845" s="34">
        <v>42</v>
      </c>
      <c r="M27845" s="34">
        <v>32</v>
      </c>
      <c r="N27845" s="34">
        <v>32</v>
      </c>
      <c r="O27845" s="34">
        <v>33</v>
      </c>
      <c r="P27845" s="34">
        <v>49</v>
      </c>
      <c r="Q27845" s="34">
        <v>55</v>
      </c>
      <c r="R27845" s="34">
        <v>56</v>
      </c>
      <c r="S27845" s="34">
        <v>63</v>
      </c>
      <c r="T27845" s="34">
        <v>66</v>
      </c>
      <c r="U27845" s="34">
        <v>34</v>
      </c>
      <c r="V27845" s="34">
        <v>53</v>
      </c>
      <c r="W27845" s="34">
        <v>62</v>
      </c>
      <c r="X27845" s="34">
        <v>67</v>
      </c>
      <c r="Y27845" s="34">
        <v>46</v>
      </c>
      <c r="Z27845" s="34">
        <v>65</v>
      </c>
      <c r="AA27845" s="34">
        <v>49</v>
      </c>
      <c r="AB27845" s="34">
        <v>44</v>
      </c>
      <c r="AC27845" s="34">
        <v>51</v>
      </c>
    </row>
    <row r="27846" spans="1:29" x14ac:dyDescent="0.2">
      <c r="A27846" s="34" t="s">
        <v>88339</v>
      </c>
      <c r="B27846" s="34">
        <v>75</v>
      </c>
      <c r="C27846" s="34">
        <v>167</v>
      </c>
      <c r="D27846" s="34">
        <v>131</v>
      </c>
      <c r="E27846" s="34">
        <v>129</v>
      </c>
      <c r="F27846" s="34">
        <v>118</v>
      </c>
      <c r="G27846" s="34">
        <v>111</v>
      </c>
      <c r="H27846" s="34">
        <v>82</v>
      </c>
      <c r="I27846" s="34">
        <v>139</v>
      </c>
      <c r="J27846" s="34">
        <v>123</v>
      </c>
      <c r="K27846" s="34">
        <v>144</v>
      </c>
      <c r="L27846" s="34">
        <v>110</v>
      </c>
      <c r="M27846" s="34">
        <v>94</v>
      </c>
      <c r="N27846" s="34">
        <v>112</v>
      </c>
      <c r="O27846" s="34">
        <v>131</v>
      </c>
      <c r="P27846" s="34">
        <v>99</v>
      </c>
      <c r="Q27846" s="34">
        <v>154</v>
      </c>
      <c r="R27846" s="34">
        <v>140</v>
      </c>
      <c r="S27846" s="34">
        <v>155</v>
      </c>
      <c r="T27846" s="34">
        <v>111</v>
      </c>
      <c r="U27846" s="34">
        <v>148</v>
      </c>
      <c r="V27846" s="34">
        <v>170</v>
      </c>
      <c r="W27846" s="34">
        <v>163</v>
      </c>
      <c r="X27846" s="34">
        <v>186</v>
      </c>
      <c r="Y27846" s="34">
        <v>141</v>
      </c>
      <c r="Z27846" s="34">
        <v>161</v>
      </c>
      <c r="AA27846" s="34">
        <v>147</v>
      </c>
      <c r="AB27846" s="34">
        <v>146</v>
      </c>
      <c r="AC27846" s="34">
        <v>245</v>
      </c>
    </row>
    <row r="27847" spans="1:29" x14ac:dyDescent="0.2">
      <c r="A27847" s="34" t="s">
        <v>88340</v>
      </c>
      <c r="B27847" s="34">
        <v>68</v>
      </c>
      <c r="C27847" s="34">
        <v>85</v>
      </c>
      <c r="D27847" s="34">
        <v>73</v>
      </c>
      <c r="E27847" s="34">
        <v>76</v>
      </c>
      <c r="F27847" s="34">
        <v>87</v>
      </c>
      <c r="G27847" s="34">
        <v>59</v>
      </c>
      <c r="H27847" s="34">
        <v>64</v>
      </c>
      <c r="I27847" s="34">
        <v>78</v>
      </c>
      <c r="J27847" s="34">
        <v>74</v>
      </c>
      <c r="K27847" s="34">
        <v>100</v>
      </c>
      <c r="L27847" s="34">
        <v>56</v>
      </c>
      <c r="M27847" s="34">
        <v>71</v>
      </c>
      <c r="N27847" s="34">
        <v>65</v>
      </c>
      <c r="O27847" s="34">
        <v>47</v>
      </c>
      <c r="P27847" s="34">
        <v>69</v>
      </c>
      <c r="Q27847" s="34">
        <v>95</v>
      </c>
      <c r="R27847" s="34">
        <v>109</v>
      </c>
      <c r="S27847" s="34">
        <v>86</v>
      </c>
      <c r="T27847" s="34">
        <v>90</v>
      </c>
      <c r="U27847" s="34">
        <v>82</v>
      </c>
      <c r="V27847" s="34">
        <v>91</v>
      </c>
      <c r="W27847" s="34">
        <v>114</v>
      </c>
      <c r="X27847" s="34">
        <v>101</v>
      </c>
      <c r="Y27847" s="34">
        <v>102</v>
      </c>
      <c r="Z27847" s="34">
        <v>110</v>
      </c>
      <c r="AA27847" s="34">
        <v>108</v>
      </c>
      <c r="AB27847" s="34">
        <v>76</v>
      </c>
      <c r="AC27847" s="34">
        <v>115</v>
      </c>
    </row>
    <row r="27848" spans="1:29" x14ac:dyDescent="0.2">
      <c r="A27848" s="34" t="s">
        <v>88341</v>
      </c>
      <c r="B27848" s="34">
        <v>57</v>
      </c>
      <c r="C27848" s="34">
        <v>47</v>
      </c>
      <c r="D27848" s="34">
        <v>46</v>
      </c>
      <c r="E27848" s="34">
        <v>39</v>
      </c>
      <c r="F27848" s="34">
        <v>51</v>
      </c>
      <c r="G27848" s="34">
        <v>24</v>
      </c>
      <c r="H27848" s="34">
        <v>49</v>
      </c>
      <c r="I27848" s="34">
        <v>39</v>
      </c>
      <c r="J27848" s="34">
        <v>46</v>
      </c>
      <c r="K27848" s="34">
        <v>29</v>
      </c>
      <c r="L27848" s="34">
        <v>55</v>
      </c>
      <c r="M27848" s="34">
        <v>42</v>
      </c>
      <c r="N27848" s="34">
        <v>42</v>
      </c>
      <c r="O27848" s="34">
        <v>32</v>
      </c>
      <c r="P27848" s="34">
        <v>48</v>
      </c>
      <c r="Q27848" s="34">
        <v>53</v>
      </c>
      <c r="R27848" s="34">
        <v>54</v>
      </c>
      <c r="S27848" s="34">
        <v>67</v>
      </c>
      <c r="T27848" s="34">
        <v>59</v>
      </c>
      <c r="U27848" s="34">
        <v>53</v>
      </c>
      <c r="V27848" s="34">
        <v>65</v>
      </c>
      <c r="W27848" s="34">
        <v>48</v>
      </c>
      <c r="X27848" s="34">
        <v>59</v>
      </c>
      <c r="Y27848" s="34">
        <v>62</v>
      </c>
      <c r="Z27848" s="34">
        <v>58</v>
      </c>
      <c r="AA27848" s="34">
        <v>42</v>
      </c>
      <c r="AB27848" s="34">
        <v>90</v>
      </c>
      <c r="AC27848" s="34">
        <v>72</v>
      </c>
    </row>
    <row r="27849" spans="1:29" x14ac:dyDescent="0.2">
      <c r="A27849" s="34" t="s">
        <v>88342</v>
      </c>
      <c r="B27849" s="34">
        <v>33</v>
      </c>
      <c r="C27849" s="34">
        <v>30</v>
      </c>
      <c r="D27849" s="34">
        <v>41</v>
      </c>
      <c r="E27849" s="34">
        <v>15</v>
      </c>
      <c r="F27849" s="34">
        <v>32</v>
      </c>
      <c r="G27849" s="34">
        <v>22</v>
      </c>
      <c r="H27849" s="34">
        <v>47</v>
      </c>
      <c r="I27849" s="34">
        <v>21</v>
      </c>
      <c r="J27849" s="34">
        <v>30</v>
      </c>
      <c r="K27849" s="34">
        <v>21</v>
      </c>
      <c r="L27849" s="34">
        <v>13</v>
      </c>
      <c r="M27849" s="34">
        <v>16</v>
      </c>
      <c r="N27849" s="34">
        <v>33</v>
      </c>
      <c r="O27849" s="34">
        <v>29</v>
      </c>
      <c r="P27849" s="34">
        <v>32</v>
      </c>
      <c r="Q27849" s="34">
        <v>29</v>
      </c>
      <c r="R27849" s="34">
        <v>41</v>
      </c>
      <c r="S27849" s="34">
        <v>28</v>
      </c>
      <c r="T27849" s="34">
        <v>50</v>
      </c>
      <c r="U27849" s="34">
        <v>24</v>
      </c>
      <c r="V27849" s="34">
        <v>33</v>
      </c>
      <c r="W27849" s="34">
        <v>22</v>
      </c>
      <c r="X27849" s="34">
        <v>50</v>
      </c>
      <c r="Y27849" s="34">
        <v>30</v>
      </c>
      <c r="Z27849" s="34">
        <v>36</v>
      </c>
      <c r="AA27849" s="34">
        <v>35</v>
      </c>
      <c r="AB27849" s="34">
        <v>55</v>
      </c>
      <c r="AC27849" s="34">
        <v>46</v>
      </c>
    </row>
    <row r="27850" spans="1:29" x14ac:dyDescent="0.2">
      <c r="A27850" s="34" t="s">
        <v>88343</v>
      </c>
      <c r="B27850" s="34">
        <v>0</v>
      </c>
      <c r="C27850" s="34">
        <v>0</v>
      </c>
      <c r="D27850" s="34">
        <v>0</v>
      </c>
      <c r="E27850" s="34">
        <v>0</v>
      </c>
      <c r="F27850" s="34">
        <v>0</v>
      </c>
      <c r="G27850" s="34">
        <v>0</v>
      </c>
      <c r="H27850" s="34">
        <v>0</v>
      </c>
      <c r="I27850" s="34">
        <v>0</v>
      </c>
      <c r="J27850" s="34">
        <v>0</v>
      </c>
      <c r="K27850" s="34">
        <v>0</v>
      </c>
      <c r="L27850" s="34">
        <v>0</v>
      </c>
      <c r="M27850" s="34">
        <v>0</v>
      </c>
      <c r="N27850" s="34">
        <v>0</v>
      </c>
      <c r="O27850" s="34">
        <v>0</v>
      </c>
      <c r="P27850" s="34">
        <v>0</v>
      </c>
      <c r="Q27850" s="34">
        <v>0</v>
      </c>
      <c r="R27850" s="34">
        <v>0</v>
      </c>
      <c r="S27850" s="34">
        <v>0</v>
      </c>
      <c r="T27850" s="34">
        <v>0</v>
      </c>
      <c r="U27850" s="34">
        <v>0</v>
      </c>
      <c r="V27850" s="34">
        <v>0</v>
      </c>
      <c r="W27850" s="34">
        <v>0</v>
      </c>
      <c r="X27850" s="34">
        <v>0</v>
      </c>
      <c r="Y27850" s="34">
        <v>0</v>
      </c>
      <c r="Z27850" s="34">
        <v>0</v>
      </c>
      <c r="AA27850" s="34">
        <v>0</v>
      </c>
      <c r="AB27850" s="34">
        <v>0</v>
      </c>
      <c r="AC27850" s="34">
        <v>0</v>
      </c>
    </row>
    <row r="27851" spans="1:29" x14ac:dyDescent="0.2">
      <c r="A27851" s="34" t="s">
        <v>88344</v>
      </c>
      <c r="B27851" s="34">
        <v>77</v>
      </c>
      <c r="C27851" s="34">
        <v>60</v>
      </c>
      <c r="D27851" s="34">
        <v>67</v>
      </c>
      <c r="E27851" s="34">
        <v>76</v>
      </c>
      <c r="F27851" s="34">
        <v>93</v>
      </c>
      <c r="G27851" s="34">
        <v>71</v>
      </c>
      <c r="H27851" s="34">
        <v>89</v>
      </c>
      <c r="I27851" s="34">
        <v>64</v>
      </c>
      <c r="J27851" s="34">
        <v>55</v>
      </c>
      <c r="K27851" s="34">
        <v>80</v>
      </c>
      <c r="L27851" s="34">
        <v>67</v>
      </c>
      <c r="M27851" s="34">
        <v>53</v>
      </c>
      <c r="N27851" s="34">
        <v>67</v>
      </c>
      <c r="O27851" s="34">
        <v>69</v>
      </c>
      <c r="P27851" s="34">
        <v>61</v>
      </c>
      <c r="Q27851" s="34">
        <v>65</v>
      </c>
      <c r="R27851" s="34">
        <v>114</v>
      </c>
      <c r="S27851" s="34">
        <v>66</v>
      </c>
      <c r="T27851" s="34">
        <v>81</v>
      </c>
      <c r="U27851" s="34">
        <v>86</v>
      </c>
      <c r="V27851" s="34">
        <v>56</v>
      </c>
      <c r="W27851" s="34">
        <v>102</v>
      </c>
      <c r="X27851" s="34">
        <v>76</v>
      </c>
      <c r="Y27851" s="34">
        <v>81</v>
      </c>
      <c r="Z27851" s="34">
        <v>101</v>
      </c>
      <c r="AA27851" s="34">
        <v>78</v>
      </c>
      <c r="AB27851" s="34">
        <v>96</v>
      </c>
      <c r="AC27851" s="34">
        <v>112</v>
      </c>
    </row>
    <row r="27852" spans="1:29" x14ac:dyDescent="0.2">
      <c r="A27852" s="34" t="s">
        <v>88345</v>
      </c>
      <c r="B27852" s="34">
        <v>195</v>
      </c>
      <c r="C27852" s="34">
        <v>146</v>
      </c>
      <c r="D27852" s="34">
        <v>203</v>
      </c>
      <c r="E27852" s="34">
        <v>168</v>
      </c>
      <c r="F27852" s="34">
        <v>208</v>
      </c>
      <c r="G27852" s="34">
        <v>125</v>
      </c>
      <c r="H27852" s="34">
        <v>226</v>
      </c>
      <c r="I27852" s="34">
        <v>160</v>
      </c>
      <c r="J27852" s="34">
        <v>241</v>
      </c>
      <c r="K27852" s="34">
        <v>152</v>
      </c>
      <c r="L27852" s="34">
        <v>204</v>
      </c>
      <c r="M27852" s="34">
        <v>147</v>
      </c>
      <c r="N27852" s="34">
        <v>174</v>
      </c>
      <c r="O27852" s="34">
        <v>143</v>
      </c>
      <c r="P27852" s="34">
        <v>245</v>
      </c>
      <c r="Q27852" s="34">
        <v>237</v>
      </c>
      <c r="R27852" s="34">
        <v>341</v>
      </c>
      <c r="S27852" s="34">
        <v>207</v>
      </c>
      <c r="T27852" s="34">
        <v>293</v>
      </c>
      <c r="U27852" s="34">
        <v>199</v>
      </c>
      <c r="V27852" s="34">
        <v>248</v>
      </c>
      <c r="W27852" s="34">
        <v>294</v>
      </c>
      <c r="X27852" s="34">
        <v>275</v>
      </c>
      <c r="Y27852" s="34">
        <v>194</v>
      </c>
      <c r="Z27852" s="34">
        <v>239</v>
      </c>
      <c r="AA27852" s="34">
        <v>212</v>
      </c>
      <c r="AB27852" s="34">
        <v>358</v>
      </c>
      <c r="AC27852" s="34">
        <v>296</v>
      </c>
    </row>
    <row r="27853" spans="1:29" x14ac:dyDescent="0.2">
      <c r="A27853" s="34" t="s">
        <v>88346</v>
      </c>
      <c r="B27853" s="34">
        <v>93</v>
      </c>
      <c r="C27853" s="34">
        <v>76</v>
      </c>
      <c r="D27853" s="34">
        <v>193</v>
      </c>
      <c r="E27853" s="34">
        <v>133</v>
      </c>
      <c r="F27853" s="34">
        <v>125</v>
      </c>
      <c r="G27853" s="34">
        <v>96</v>
      </c>
      <c r="H27853" s="34">
        <v>114</v>
      </c>
      <c r="I27853" s="34">
        <v>71</v>
      </c>
      <c r="J27853" s="34">
        <v>116</v>
      </c>
      <c r="K27853" s="34">
        <v>104</v>
      </c>
      <c r="L27853" s="34">
        <v>81</v>
      </c>
      <c r="M27853" s="34">
        <v>80</v>
      </c>
      <c r="N27853" s="34">
        <v>144</v>
      </c>
      <c r="O27853" s="34">
        <v>88</v>
      </c>
      <c r="P27853" s="34">
        <v>82</v>
      </c>
      <c r="Q27853" s="34">
        <v>112</v>
      </c>
      <c r="R27853" s="34">
        <v>146</v>
      </c>
      <c r="S27853" s="34">
        <v>123</v>
      </c>
      <c r="T27853" s="34">
        <v>139</v>
      </c>
      <c r="U27853" s="34">
        <v>118</v>
      </c>
      <c r="V27853" s="34">
        <v>147</v>
      </c>
      <c r="W27853" s="34">
        <v>98</v>
      </c>
      <c r="X27853" s="34">
        <v>163</v>
      </c>
      <c r="Y27853" s="34">
        <v>73</v>
      </c>
      <c r="Z27853" s="34">
        <v>99</v>
      </c>
      <c r="AA27853" s="34">
        <v>138</v>
      </c>
      <c r="AB27853" s="34">
        <v>171</v>
      </c>
      <c r="AC27853" s="34">
        <v>185</v>
      </c>
    </row>
    <row r="27854" spans="1:29" x14ac:dyDescent="0.2">
      <c r="A27854" s="34" t="s">
        <v>88347</v>
      </c>
      <c r="B27854" s="34">
        <v>87</v>
      </c>
      <c r="C27854" s="34">
        <v>63</v>
      </c>
      <c r="D27854" s="34">
        <v>54</v>
      </c>
      <c r="E27854" s="34">
        <v>74</v>
      </c>
      <c r="F27854" s="34">
        <v>94</v>
      </c>
      <c r="G27854" s="34">
        <v>77</v>
      </c>
      <c r="H27854" s="34">
        <v>61</v>
      </c>
      <c r="I27854" s="34">
        <v>101</v>
      </c>
      <c r="J27854" s="34">
        <v>72</v>
      </c>
      <c r="K27854" s="34">
        <v>84</v>
      </c>
      <c r="L27854" s="34">
        <v>80</v>
      </c>
      <c r="M27854" s="34">
        <v>69</v>
      </c>
      <c r="N27854" s="34">
        <v>36</v>
      </c>
      <c r="O27854" s="34">
        <v>63</v>
      </c>
      <c r="P27854" s="34">
        <v>77</v>
      </c>
      <c r="Q27854" s="34">
        <v>109</v>
      </c>
      <c r="R27854" s="34">
        <v>87</v>
      </c>
      <c r="S27854" s="34">
        <v>102</v>
      </c>
      <c r="T27854" s="34">
        <v>109</v>
      </c>
      <c r="U27854" s="34">
        <v>68</v>
      </c>
      <c r="V27854" s="34">
        <v>86</v>
      </c>
      <c r="W27854" s="34">
        <v>139</v>
      </c>
      <c r="X27854" s="34">
        <v>99</v>
      </c>
      <c r="Y27854" s="34">
        <v>86</v>
      </c>
      <c r="Z27854" s="34">
        <v>84</v>
      </c>
      <c r="AA27854" s="34">
        <v>82</v>
      </c>
      <c r="AB27854" s="34">
        <v>93</v>
      </c>
      <c r="AC27854" s="34">
        <v>118</v>
      </c>
    </row>
    <row r="27855" spans="1:29" x14ac:dyDescent="0.2">
      <c r="A27855" s="34" t="s">
        <v>88348</v>
      </c>
      <c r="B27855" s="34">
        <v>106</v>
      </c>
      <c r="C27855" s="34">
        <v>100</v>
      </c>
      <c r="D27855" s="34">
        <v>157</v>
      </c>
      <c r="E27855" s="34">
        <v>111</v>
      </c>
      <c r="F27855" s="34">
        <v>128</v>
      </c>
      <c r="G27855" s="34">
        <v>83</v>
      </c>
      <c r="H27855" s="34">
        <v>158</v>
      </c>
      <c r="I27855" s="34">
        <v>115</v>
      </c>
      <c r="J27855" s="34">
        <v>129</v>
      </c>
      <c r="K27855" s="34">
        <v>124</v>
      </c>
      <c r="L27855" s="34">
        <v>114</v>
      </c>
      <c r="M27855" s="34">
        <v>109</v>
      </c>
      <c r="N27855" s="34">
        <v>98</v>
      </c>
      <c r="O27855" s="34">
        <v>133</v>
      </c>
      <c r="P27855" s="34">
        <v>154</v>
      </c>
      <c r="Q27855" s="34">
        <v>139</v>
      </c>
      <c r="R27855" s="34">
        <v>167</v>
      </c>
      <c r="S27855" s="34">
        <v>142</v>
      </c>
      <c r="T27855" s="34">
        <v>162</v>
      </c>
      <c r="U27855" s="34">
        <v>109</v>
      </c>
      <c r="V27855" s="34">
        <v>190</v>
      </c>
      <c r="W27855" s="34">
        <v>169</v>
      </c>
      <c r="X27855" s="34">
        <v>162</v>
      </c>
      <c r="Y27855" s="34">
        <v>132</v>
      </c>
      <c r="Z27855" s="34">
        <v>125</v>
      </c>
      <c r="AA27855" s="34">
        <v>142</v>
      </c>
      <c r="AB27855" s="34">
        <v>184</v>
      </c>
      <c r="AC27855" s="34">
        <v>156</v>
      </c>
    </row>
    <row r="27856" spans="1:29" x14ac:dyDescent="0.2">
      <c r="A27856" s="34" t="s">
        <v>88349</v>
      </c>
      <c r="B27856" s="34">
        <v>7</v>
      </c>
      <c r="C27856" s="34">
        <v>31</v>
      </c>
      <c r="D27856" s="34">
        <v>8</v>
      </c>
      <c r="E27856" s="34">
        <v>26</v>
      </c>
      <c r="F27856" s="34">
        <v>19</v>
      </c>
      <c r="G27856" s="34">
        <v>20</v>
      </c>
      <c r="H27856" s="34">
        <v>14</v>
      </c>
      <c r="I27856" s="34">
        <v>13</v>
      </c>
      <c r="J27856" s="34">
        <v>15</v>
      </c>
      <c r="K27856" s="34">
        <v>19</v>
      </c>
      <c r="L27856" s="34">
        <v>12</v>
      </c>
      <c r="M27856" s="34">
        <v>14</v>
      </c>
      <c r="N27856" s="34">
        <v>9</v>
      </c>
      <c r="O27856" s="34">
        <v>20</v>
      </c>
      <c r="P27856" s="34">
        <v>10</v>
      </c>
      <c r="Q27856" s="34">
        <v>13</v>
      </c>
      <c r="R27856" s="34">
        <v>11</v>
      </c>
      <c r="S27856" s="34">
        <v>17</v>
      </c>
      <c r="T27856" s="34">
        <v>14</v>
      </c>
      <c r="U27856" s="34">
        <v>11</v>
      </c>
      <c r="V27856" s="34">
        <v>25</v>
      </c>
      <c r="W27856" s="34">
        <v>22</v>
      </c>
      <c r="X27856" s="34">
        <v>24</v>
      </c>
      <c r="Y27856" s="34">
        <v>21</v>
      </c>
      <c r="Z27856" s="34">
        <v>9</v>
      </c>
      <c r="AA27856" s="34">
        <v>19</v>
      </c>
      <c r="AB27856" s="34">
        <v>8</v>
      </c>
      <c r="AC27856" s="34">
        <v>29</v>
      </c>
    </row>
    <row r="27857" spans="1:29" x14ac:dyDescent="0.2">
      <c r="A27857" s="34" t="s">
        <v>88350</v>
      </c>
      <c r="B27857" s="34">
        <v>66</v>
      </c>
      <c r="C27857" s="34">
        <v>81</v>
      </c>
      <c r="D27857" s="34">
        <v>81</v>
      </c>
      <c r="E27857" s="34">
        <v>70</v>
      </c>
      <c r="F27857" s="34">
        <v>117</v>
      </c>
      <c r="G27857" s="34">
        <v>110</v>
      </c>
      <c r="H27857" s="34">
        <v>66</v>
      </c>
      <c r="I27857" s="34">
        <v>73</v>
      </c>
      <c r="J27857" s="34">
        <v>81</v>
      </c>
      <c r="K27857" s="34">
        <v>72</v>
      </c>
      <c r="L27857" s="34">
        <v>88</v>
      </c>
      <c r="M27857" s="34">
        <v>89</v>
      </c>
      <c r="N27857" s="34">
        <v>98</v>
      </c>
      <c r="O27857" s="34">
        <v>72</v>
      </c>
      <c r="P27857" s="34">
        <v>73</v>
      </c>
      <c r="Q27857" s="34">
        <v>103</v>
      </c>
      <c r="R27857" s="34">
        <v>98</v>
      </c>
      <c r="S27857" s="34">
        <v>83</v>
      </c>
      <c r="T27857" s="34">
        <v>117</v>
      </c>
      <c r="U27857" s="34">
        <v>79</v>
      </c>
      <c r="V27857" s="34">
        <v>123</v>
      </c>
      <c r="W27857" s="34">
        <v>134</v>
      </c>
      <c r="X27857" s="34">
        <v>125</v>
      </c>
      <c r="Y27857" s="34">
        <v>110</v>
      </c>
      <c r="Z27857" s="34">
        <v>101</v>
      </c>
      <c r="AA27857" s="34">
        <v>105</v>
      </c>
      <c r="AB27857" s="34">
        <v>142</v>
      </c>
      <c r="AC27857" s="34">
        <v>134</v>
      </c>
    </row>
    <row r="27858" spans="1:29" x14ac:dyDescent="0.2">
      <c r="A27858" s="34" t="s">
        <v>88351</v>
      </c>
      <c r="B27858" s="34">
        <v>44</v>
      </c>
      <c r="C27858" s="34">
        <v>56</v>
      </c>
      <c r="D27858" s="34">
        <v>85</v>
      </c>
      <c r="E27858" s="34">
        <v>57</v>
      </c>
      <c r="F27858" s="34">
        <v>90</v>
      </c>
      <c r="G27858" s="34">
        <v>59</v>
      </c>
      <c r="H27858" s="34">
        <v>51</v>
      </c>
      <c r="I27858" s="34">
        <v>61</v>
      </c>
      <c r="J27858" s="34">
        <v>73</v>
      </c>
      <c r="K27858" s="34">
        <v>51</v>
      </c>
      <c r="L27858" s="34">
        <v>40</v>
      </c>
      <c r="M27858" s="34">
        <v>56</v>
      </c>
      <c r="N27858" s="34">
        <v>84</v>
      </c>
      <c r="O27858" s="34">
        <v>45</v>
      </c>
      <c r="P27858" s="34">
        <v>78</v>
      </c>
      <c r="Q27858" s="34">
        <v>49</v>
      </c>
      <c r="R27858" s="34">
        <v>119</v>
      </c>
      <c r="S27858" s="34">
        <v>71</v>
      </c>
      <c r="T27858" s="34">
        <v>80</v>
      </c>
      <c r="U27858" s="34">
        <v>43</v>
      </c>
      <c r="V27858" s="34">
        <v>73</v>
      </c>
      <c r="W27858" s="34">
        <v>83</v>
      </c>
      <c r="X27858" s="34">
        <v>92</v>
      </c>
      <c r="Y27858" s="34">
        <v>65</v>
      </c>
      <c r="Z27858" s="34">
        <v>84</v>
      </c>
      <c r="AA27858" s="34">
        <v>62</v>
      </c>
      <c r="AB27858" s="34">
        <v>121</v>
      </c>
      <c r="AC27858" s="34">
        <v>92</v>
      </c>
    </row>
    <row r="27859" spans="1:29" x14ac:dyDescent="0.2">
      <c r="A27859" s="34" t="s">
        <v>88352</v>
      </c>
      <c r="B27859" s="34">
        <v>61</v>
      </c>
      <c r="C27859" s="34">
        <v>53</v>
      </c>
      <c r="D27859" s="34">
        <v>75</v>
      </c>
      <c r="E27859" s="34">
        <v>63</v>
      </c>
      <c r="F27859" s="34">
        <v>63</v>
      </c>
      <c r="G27859" s="34">
        <v>40</v>
      </c>
      <c r="H27859" s="34">
        <v>72</v>
      </c>
      <c r="I27859" s="34">
        <v>76</v>
      </c>
      <c r="J27859" s="34">
        <v>73</v>
      </c>
      <c r="K27859" s="34">
        <v>42</v>
      </c>
      <c r="L27859" s="34">
        <v>50</v>
      </c>
      <c r="M27859" s="34">
        <v>57</v>
      </c>
      <c r="N27859" s="34">
        <v>74</v>
      </c>
      <c r="O27859" s="34">
        <v>65</v>
      </c>
      <c r="P27859" s="34">
        <v>67</v>
      </c>
      <c r="Q27859" s="34">
        <v>75</v>
      </c>
      <c r="R27859" s="34">
        <v>79</v>
      </c>
      <c r="S27859" s="34">
        <v>120</v>
      </c>
      <c r="T27859" s="34">
        <v>71</v>
      </c>
      <c r="U27859" s="34">
        <v>69</v>
      </c>
      <c r="V27859" s="34">
        <v>80</v>
      </c>
      <c r="W27859" s="34">
        <v>105</v>
      </c>
      <c r="X27859" s="34">
        <v>102</v>
      </c>
      <c r="Y27859" s="34">
        <v>110</v>
      </c>
      <c r="Z27859" s="34">
        <v>79</v>
      </c>
      <c r="AA27859" s="34">
        <v>72</v>
      </c>
      <c r="AB27859" s="34">
        <v>65</v>
      </c>
      <c r="AC27859" s="34">
        <v>131</v>
      </c>
    </row>
    <row r="27860" spans="1:29" x14ac:dyDescent="0.2">
      <c r="A27860" s="34" t="s">
        <v>88353</v>
      </c>
      <c r="B27860" s="34">
        <v>205</v>
      </c>
      <c r="C27860" s="34">
        <v>115</v>
      </c>
      <c r="D27860" s="34">
        <v>128</v>
      </c>
      <c r="E27860" s="34">
        <v>106</v>
      </c>
      <c r="F27860" s="34">
        <v>120</v>
      </c>
      <c r="G27860" s="34">
        <v>103</v>
      </c>
      <c r="H27860" s="34">
        <v>146</v>
      </c>
      <c r="I27860" s="34">
        <v>100</v>
      </c>
      <c r="J27860" s="34">
        <v>153</v>
      </c>
      <c r="K27860" s="34">
        <v>101</v>
      </c>
      <c r="L27860" s="34">
        <v>157</v>
      </c>
      <c r="M27860" s="34">
        <v>89</v>
      </c>
      <c r="N27860" s="34">
        <v>146</v>
      </c>
      <c r="O27860" s="34">
        <v>118</v>
      </c>
      <c r="P27860" s="34">
        <v>144</v>
      </c>
      <c r="Q27860" s="34">
        <v>166</v>
      </c>
      <c r="R27860" s="34">
        <v>233</v>
      </c>
      <c r="S27860" s="34">
        <v>154</v>
      </c>
      <c r="T27860" s="34">
        <v>216</v>
      </c>
      <c r="U27860" s="34">
        <v>151</v>
      </c>
      <c r="V27860" s="34">
        <v>179</v>
      </c>
      <c r="W27860" s="34">
        <v>154</v>
      </c>
      <c r="X27860" s="34">
        <v>180</v>
      </c>
      <c r="Y27860" s="34">
        <v>189</v>
      </c>
      <c r="Z27860" s="34">
        <v>169</v>
      </c>
      <c r="AA27860" s="34">
        <v>207</v>
      </c>
      <c r="AB27860" s="34">
        <v>197</v>
      </c>
      <c r="AC27860" s="34">
        <v>236</v>
      </c>
    </row>
    <row r="27861" spans="1:29" x14ac:dyDescent="0.2">
      <c r="A27861" s="34" t="s">
        <v>88354</v>
      </c>
      <c r="B27861" s="34">
        <v>38</v>
      </c>
      <c r="C27861" s="34">
        <v>12</v>
      </c>
      <c r="D27861" s="34">
        <v>42</v>
      </c>
      <c r="E27861" s="34">
        <v>17</v>
      </c>
      <c r="F27861" s="34">
        <v>32</v>
      </c>
      <c r="G27861" s="34">
        <v>21</v>
      </c>
      <c r="H27861" s="34">
        <v>37</v>
      </c>
      <c r="I27861" s="34">
        <v>24</v>
      </c>
      <c r="J27861" s="34">
        <v>37</v>
      </c>
      <c r="K27861" s="34">
        <v>23</v>
      </c>
      <c r="L27861" s="34">
        <v>33</v>
      </c>
      <c r="M27861" s="34">
        <v>25</v>
      </c>
      <c r="N27861" s="34">
        <v>43</v>
      </c>
      <c r="O27861" s="34">
        <v>14</v>
      </c>
      <c r="P27861" s="34">
        <v>47</v>
      </c>
      <c r="Q27861" s="34">
        <v>36</v>
      </c>
      <c r="R27861" s="34">
        <v>50</v>
      </c>
      <c r="S27861" s="34">
        <v>27</v>
      </c>
      <c r="T27861" s="34">
        <v>62</v>
      </c>
      <c r="U27861" s="34">
        <v>39</v>
      </c>
      <c r="V27861" s="34">
        <v>40</v>
      </c>
      <c r="W27861" s="34">
        <v>29</v>
      </c>
      <c r="X27861" s="34">
        <v>44</v>
      </c>
      <c r="Y27861" s="34">
        <v>57</v>
      </c>
      <c r="Z27861" s="34">
        <v>35</v>
      </c>
      <c r="AA27861" s="34">
        <v>35</v>
      </c>
      <c r="AB27861" s="34">
        <v>26</v>
      </c>
      <c r="AC27861" s="34">
        <v>50</v>
      </c>
    </row>
    <row r="27862" spans="1:29" x14ac:dyDescent="0.2">
      <c r="A27862" s="34" t="s">
        <v>88355</v>
      </c>
      <c r="B27862" s="34">
        <v>28</v>
      </c>
      <c r="C27862" s="34">
        <v>60</v>
      </c>
      <c r="D27862" s="34">
        <v>55</v>
      </c>
      <c r="E27862" s="34">
        <v>80</v>
      </c>
      <c r="F27862" s="34">
        <v>52</v>
      </c>
      <c r="G27862" s="34">
        <v>87</v>
      </c>
      <c r="H27862" s="34">
        <v>61</v>
      </c>
      <c r="I27862" s="34">
        <v>64</v>
      </c>
      <c r="J27862" s="34">
        <v>44</v>
      </c>
      <c r="K27862" s="34">
        <v>99</v>
      </c>
      <c r="L27862" s="34">
        <v>28</v>
      </c>
      <c r="M27862" s="34">
        <v>49</v>
      </c>
      <c r="N27862" s="34">
        <v>52</v>
      </c>
      <c r="O27862" s="34">
        <v>55</v>
      </c>
      <c r="P27862" s="34">
        <v>58</v>
      </c>
      <c r="Q27862" s="34">
        <v>61</v>
      </c>
      <c r="R27862" s="34">
        <v>36</v>
      </c>
      <c r="S27862" s="34">
        <v>77</v>
      </c>
      <c r="T27862" s="34">
        <v>24</v>
      </c>
      <c r="U27862" s="34">
        <v>53</v>
      </c>
      <c r="V27862" s="34">
        <v>56</v>
      </c>
      <c r="W27862" s="34">
        <v>53</v>
      </c>
      <c r="X27862" s="34">
        <v>55</v>
      </c>
      <c r="Y27862" s="34">
        <v>52</v>
      </c>
      <c r="Z27862" s="34">
        <v>56</v>
      </c>
      <c r="AA27862" s="34">
        <v>84</v>
      </c>
      <c r="AB27862" s="34">
        <v>36</v>
      </c>
      <c r="AC27862" s="34">
        <v>123</v>
      </c>
    </row>
    <row r="27863" spans="1:29" x14ac:dyDescent="0.2">
      <c r="A27863" s="34" t="s">
        <v>88356</v>
      </c>
      <c r="B27863" s="34">
        <v>274</v>
      </c>
      <c r="C27863" s="34">
        <v>205</v>
      </c>
      <c r="D27863" s="34">
        <v>310</v>
      </c>
      <c r="E27863" s="34">
        <v>179</v>
      </c>
      <c r="F27863" s="34">
        <v>327</v>
      </c>
      <c r="G27863" s="34">
        <v>270</v>
      </c>
      <c r="H27863" s="34">
        <v>265</v>
      </c>
      <c r="I27863" s="34">
        <v>176</v>
      </c>
      <c r="J27863" s="34">
        <v>265</v>
      </c>
      <c r="K27863" s="34">
        <v>223</v>
      </c>
      <c r="L27863" s="34">
        <v>274</v>
      </c>
      <c r="M27863" s="34">
        <v>199</v>
      </c>
      <c r="N27863" s="34">
        <v>264</v>
      </c>
      <c r="O27863" s="34">
        <v>235</v>
      </c>
      <c r="P27863" s="34">
        <v>296</v>
      </c>
      <c r="Q27863" s="34">
        <v>283</v>
      </c>
      <c r="R27863" s="34">
        <v>415</v>
      </c>
      <c r="S27863" s="34">
        <v>248</v>
      </c>
      <c r="T27863" s="34">
        <v>317</v>
      </c>
      <c r="U27863" s="34">
        <v>231</v>
      </c>
      <c r="V27863" s="34">
        <v>338</v>
      </c>
      <c r="W27863" s="34">
        <v>240</v>
      </c>
      <c r="X27863" s="34">
        <v>322</v>
      </c>
      <c r="Y27863" s="34">
        <v>285</v>
      </c>
      <c r="Z27863" s="34">
        <v>300</v>
      </c>
      <c r="AA27863" s="34">
        <v>348</v>
      </c>
      <c r="AB27863" s="34">
        <v>420</v>
      </c>
      <c r="AC27863" s="34">
        <v>417</v>
      </c>
    </row>
    <row r="27864" spans="1:29" x14ac:dyDescent="0.2">
      <c r="A27864" s="34" t="s">
        <v>88357</v>
      </c>
      <c r="B27864" s="34">
        <v>22</v>
      </c>
      <c r="C27864" s="34">
        <v>12</v>
      </c>
      <c r="D27864" s="34">
        <v>45</v>
      </c>
      <c r="E27864" s="34">
        <v>29</v>
      </c>
      <c r="F27864" s="34">
        <v>26</v>
      </c>
      <c r="G27864" s="34">
        <v>36</v>
      </c>
      <c r="H27864" s="34">
        <v>33</v>
      </c>
      <c r="I27864" s="34">
        <v>17</v>
      </c>
      <c r="J27864" s="34">
        <v>19</v>
      </c>
      <c r="K27864" s="34">
        <v>31</v>
      </c>
      <c r="L27864" s="34">
        <v>26</v>
      </c>
      <c r="M27864" s="34">
        <v>39</v>
      </c>
      <c r="N27864" s="34">
        <v>13</v>
      </c>
      <c r="O27864" s="34">
        <v>27</v>
      </c>
      <c r="P27864" s="34">
        <v>15</v>
      </c>
      <c r="Q27864" s="34">
        <v>46</v>
      </c>
      <c r="R27864" s="34">
        <v>24</v>
      </c>
      <c r="S27864" s="34">
        <v>53</v>
      </c>
      <c r="T27864" s="34">
        <v>33</v>
      </c>
      <c r="U27864" s="34">
        <v>33</v>
      </c>
      <c r="V27864" s="34">
        <v>32</v>
      </c>
      <c r="W27864" s="34">
        <v>39</v>
      </c>
      <c r="X27864" s="34">
        <v>48</v>
      </c>
      <c r="Y27864" s="34">
        <v>18</v>
      </c>
      <c r="Z27864" s="34">
        <v>52</v>
      </c>
      <c r="AA27864" s="34">
        <v>40</v>
      </c>
      <c r="AB27864" s="34">
        <v>36</v>
      </c>
      <c r="AC27864" s="34">
        <v>40</v>
      </c>
    </row>
    <row r="27865" spans="1:29" x14ac:dyDescent="0.2">
      <c r="A27865" s="34" t="s">
        <v>88358</v>
      </c>
      <c r="B27865" s="34">
        <v>34</v>
      </c>
      <c r="C27865" s="34">
        <v>41</v>
      </c>
      <c r="D27865" s="34">
        <v>41</v>
      </c>
      <c r="E27865" s="34">
        <v>57</v>
      </c>
      <c r="F27865" s="34">
        <v>48</v>
      </c>
      <c r="G27865" s="34">
        <v>46</v>
      </c>
      <c r="H27865" s="34">
        <v>48</v>
      </c>
      <c r="I27865" s="34">
        <v>47</v>
      </c>
      <c r="J27865" s="34">
        <v>46</v>
      </c>
      <c r="K27865" s="34">
        <v>59</v>
      </c>
      <c r="L27865" s="34">
        <v>43</v>
      </c>
      <c r="M27865" s="34">
        <v>64</v>
      </c>
      <c r="N27865" s="34">
        <v>48</v>
      </c>
      <c r="O27865" s="34">
        <v>42</v>
      </c>
      <c r="P27865" s="34">
        <v>40</v>
      </c>
      <c r="Q27865" s="34">
        <v>57</v>
      </c>
      <c r="R27865" s="34">
        <v>51</v>
      </c>
      <c r="S27865" s="34">
        <v>61</v>
      </c>
      <c r="T27865" s="34">
        <v>38</v>
      </c>
      <c r="U27865" s="34">
        <v>60</v>
      </c>
      <c r="V27865" s="34">
        <v>55</v>
      </c>
      <c r="W27865" s="34">
        <v>51</v>
      </c>
      <c r="X27865" s="34">
        <v>70</v>
      </c>
      <c r="Y27865" s="34">
        <v>55</v>
      </c>
      <c r="Z27865" s="34">
        <v>61</v>
      </c>
      <c r="AA27865" s="34">
        <v>85</v>
      </c>
      <c r="AB27865" s="34">
        <v>34</v>
      </c>
      <c r="AC27865" s="34">
        <v>93</v>
      </c>
    </row>
    <row r="27866" spans="1:29" x14ac:dyDescent="0.2">
      <c r="A27866" s="34" t="s">
        <v>88359</v>
      </c>
      <c r="B27866" s="34">
        <v>71</v>
      </c>
      <c r="C27866" s="34">
        <v>81</v>
      </c>
      <c r="D27866" s="34">
        <v>113</v>
      </c>
      <c r="E27866" s="34">
        <v>100</v>
      </c>
      <c r="F27866" s="34">
        <v>106</v>
      </c>
      <c r="G27866" s="34">
        <v>87</v>
      </c>
      <c r="H27866" s="34">
        <v>104</v>
      </c>
      <c r="I27866" s="34">
        <v>95</v>
      </c>
      <c r="J27866" s="34">
        <v>98</v>
      </c>
      <c r="K27866" s="34">
        <v>74</v>
      </c>
      <c r="L27866" s="34">
        <v>69</v>
      </c>
      <c r="M27866" s="34">
        <v>105</v>
      </c>
      <c r="N27866" s="34">
        <v>77</v>
      </c>
      <c r="O27866" s="34">
        <v>111</v>
      </c>
      <c r="P27866" s="34">
        <v>79</v>
      </c>
      <c r="Q27866" s="34">
        <v>111</v>
      </c>
      <c r="R27866" s="34">
        <v>88</v>
      </c>
      <c r="S27866" s="34">
        <v>122</v>
      </c>
      <c r="T27866" s="34">
        <v>78</v>
      </c>
      <c r="U27866" s="34">
        <v>69</v>
      </c>
      <c r="V27866" s="34">
        <v>85</v>
      </c>
      <c r="W27866" s="34">
        <v>106</v>
      </c>
      <c r="X27866" s="34">
        <v>92</v>
      </c>
      <c r="Y27866" s="34">
        <v>75</v>
      </c>
      <c r="Z27866" s="34">
        <v>115</v>
      </c>
      <c r="AA27866" s="34">
        <v>114</v>
      </c>
      <c r="AB27866" s="34">
        <v>70</v>
      </c>
      <c r="AC27866" s="34">
        <v>145</v>
      </c>
    </row>
    <row r="27867" spans="1:29" x14ac:dyDescent="0.2">
      <c r="A27867" s="34" t="s">
        <v>88360</v>
      </c>
      <c r="B27867" s="34">
        <v>71</v>
      </c>
      <c r="C27867" s="34">
        <v>90</v>
      </c>
      <c r="D27867" s="34">
        <v>136</v>
      </c>
      <c r="E27867" s="34">
        <v>90</v>
      </c>
      <c r="F27867" s="34">
        <v>141</v>
      </c>
      <c r="G27867" s="34">
        <v>99</v>
      </c>
      <c r="H27867" s="34">
        <v>140</v>
      </c>
      <c r="I27867" s="34">
        <v>114</v>
      </c>
      <c r="J27867" s="34">
        <v>119</v>
      </c>
      <c r="K27867" s="34">
        <v>117</v>
      </c>
      <c r="L27867" s="34">
        <v>118</v>
      </c>
      <c r="M27867" s="34">
        <v>95</v>
      </c>
      <c r="N27867" s="34">
        <v>97</v>
      </c>
      <c r="O27867" s="34">
        <v>106</v>
      </c>
      <c r="P27867" s="34">
        <v>128</v>
      </c>
      <c r="Q27867" s="34">
        <v>139</v>
      </c>
      <c r="R27867" s="34">
        <v>145</v>
      </c>
      <c r="S27867" s="34">
        <v>133</v>
      </c>
      <c r="T27867" s="34">
        <v>148</v>
      </c>
      <c r="U27867" s="34">
        <v>67</v>
      </c>
      <c r="V27867" s="34">
        <v>144</v>
      </c>
      <c r="W27867" s="34">
        <v>106</v>
      </c>
      <c r="X27867" s="34">
        <v>145</v>
      </c>
      <c r="Y27867" s="34">
        <v>133</v>
      </c>
      <c r="Z27867" s="34">
        <v>147</v>
      </c>
      <c r="AA27867" s="34">
        <v>183</v>
      </c>
      <c r="AB27867" s="34">
        <v>168</v>
      </c>
      <c r="AC27867" s="34">
        <v>187</v>
      </c>
    </row>
    <row r="27868" spans="1:29" x14ac:dyDescent="0.2">
      <c r="A27868" s="34" t="s">
        <v>88361</v>
      </c>
      <c r="B27868" s="34">
        <v>41</v>
      </c>
      <c r="C27868" s="34">
        <v>56</v>
      </c>
      <c r="D27868" s="34">
        <v>52</v>
      </c>
      <c r="E27868" s="34">
        <v>44</v>
      </c>
      <c r="F27868" s="34">
        <v>47</v>
      </c>
      <c r="G27868" s="34">
        <v>34</v>
      </c>
      <c r="H27868" s="34">
        <v>39</v>
      </c>
      <c r="I27868" s="34">
        <v>44</v>
      </c>
      <c r="J27868" s="34">
        <v>49</v>
      </c>
      <c r="K27868" s="34">
        <v>39</v>
      </c>
      <c r="L27868" s="34">
        <v>27</v>
      </c>
      <c r="M27868" s="34">
        <v>47</v>
      </c>
      <c r="N27868" s="34">
        <v>31</v>
      </c>
      <c r="O27868" s="34">
        <v>37</v>
      </c>
      <c r="P27868" s="34">
        <v>42</v>
      </c>
      <c r="Q27868" s="34">
        <v>42</v>
      </c>
      <c r="R27868" s="34">
        <v>62</v>
      </c>
      <c r="S27868" s="34">
        <v>69</v>
      </c>
      <c r="T27868" s="34">
        <v>37</v>
      </c>
      <c r="U27868" s="34">
        <v>33</v>
      </c>
      <c r="V27868" s="34">
        <v>48</v>
      </c>
      <c r="W27868" s="34">
        <v>29</v>
      </c>
      <c r="X27868" s="34">
        <v>51</v>
      </c>
      <c r="Y27868" s="34">
        <v>40</v>
      </c>
      <c r="Z27868" s="34">
        <v>51</v>
      </c>
      <c r="AA27868" s="34">
        <v>45</v>
      </c>
      <c r="AB27868" s="34">
        <v>44</v>
      </c>
      <c r="AC27868" s="34">
        <v>50</v>
      </c>
    </row>
    <row r="27869" spans="1:29" x14ac:dyDescent="0.2">
      <c r="A27869" s="34" t="s">
        <v>88362</v>
      </c>
      <c r="B27869" s="34">
        <v>49</v>
      </c>
      <c r="C27869" s="34">
        <v>80</v>
      </c>
      <c r="D27869" s="34">
        <v>66</v>
      </c>
      <c r="E27869" s="34">
        <v>77</v>
      </c>
      <c r="F27869" s="34">
        <v>58</v>
      </c>
      <c r="G27869" s="34">
        <v>40</v>
      </c>
      <c r="H27869" s="34">
        <v>48</v>
      </c>
      <c r="I27869" s="34">
        <v>51</v>
      </c>
      <c r="J27869" s="34">
        <v>55</v>
      </c>
      <c r="K27869" s="34">
        <v>74</v>
      </c>
      <c r="L27869" s="34">
        <v>38</v>
      </c>
      <c r="M27869" s="34">
        <v>43</v>
      </c>
      <c r="N27869" s="34">
        <v>54</v>
      </c>
      <c r="O27869" s="34">
        <v>51</v>
      </c>
      <c r="P27869" s="34">
        <v>44</v>
      </c>
      <c r="Q27869" s="34">
        <v>62</v>
      </c>
      <c r="R27869" s="34">
        <v>76</v>
      </c>
      <c r="S27869" s="34">
        <v>78</v>
      </c>
      <c r="T27869" s="34">
        <v>59</v>
      </c>
      <c r="U27869" s="34">
        <v>64</v>
      </c>
      <c r="V27869" s="34">
        <v>76</v>
      </c>
      <c r="W27869" s="34">
        <v>52</v>
      </c>
      <c r="X27869" s="34">
        <v>93</v>
      </c>
      <c r="Y27869" s="34">
        <v>62</v>
      </c>
      <c r="Z27869" s="34">
        <v>92</v>
      </c>
      <c r="AA27869" s="34">
        <v>61</v>
      </c>
      <c r="AB27869" s="34">
        <v>62</v>
      </c>
      <c r="AC27869" s="34">
        <v>90</v>
      </c>
    </row>
    <row r="27870" spans="1:29" x14ac:dyDescent="0.2">
      <c r="A27870" s="34" t="s">
        <v>88363</v>
      </c>
      <c r="B27870" s="34">
        <v>32</v>
      </c>
      <c r="C27870" s="34">
        <v>55</v>
      </c>
      <c r="D27870" s="34">
        <v>78</v>
      </c>
      <c r="E27870" s="34">
        <v>58</v>
      </c>
      <c r="F27870" s="34">
        <v>59</v>
      </c>
      <c r="G27870" s="34">
        <v>41</v>
      </c>
      <c r="H27870" s="34">
        <v>92</v>
      </c>
      <c r="I27870" s="34">
        <v>50</v>
      </c>
      <c r="J27870" s="34">
        <v>51</v>
      </c>
      <c r="K27870" s="34">
        <v>62</v>
      </c>
      <c r="L27870" s="34">
        <v>71</v>
      </c>
      <c r="M27870" s="34">
        <v>62</v>
      </c>
      <c r="N27870" s="34">
        <v>49</v>
      </c>
      <c r="O27870" s="34">
        <v>54</v>
      </c>
      <c r="P27870" s="34">
        <v>65</v>
      </c>
      <c r="Q27870" s="34">
        <v>65</v>
      </c>
      <c r="R27870" s="34">
        <v>82</v>
      </c>
      <c r="S27870" s="34">
        <v>87</v>
      </c>
      <c r="T27870" s="34">
        <v>69</v>
      </c>
      <c r="U27870" s="34">
        <v>47</v>
      </c>
      <c r="V27870" s="34">
        <v>71</v>
      </c>
      <c r="W27870" s="34">
        <v>45</v>
      </c>
      <c r="X27870" s="34">
        <v>89</v>
      </c>
      <c r="Y27870" s="34">
        <v>30</v>
      </c>
      <c r="Z27870" s="34">
        <v>73</v>
      </c>
      <c r="AA27870" s="34">
        <v>65</v>
      </c>
      <c r="AB27870" s="34">
        <v>65</v>
      </c>
      <c r="AC27870" s="34">
        <v>74</v>
      </c>
    </row>
    <row r="27871" spans="1:29" x14ac:dyDescent="0.2">
      <c r="A27871" s="34" t="s">
        <v>88364</v>
      </c>
      <c r="B27871" s="34">
        <v>66</v>
      </c>
      <c r="C27871" s="34">
        <v>27</v>
      </c>
      <c r="D27871" s="34">
        <v>65</v>
      </c>
      <c r="E27871" s="34">
        <v>30</v>
      </c>
      <c r="F27871" s="34">
        <v>69</v>
      </c>
      <c r="G27871" s="34">
        <v>57</v>
      </c>
      <c r="H27871" s="34">
        <v>61</v>
      </c>
      <c r="I27871" s="34">
        <v>34</v>
      </c>
      <c r="J27871" s="34">
        <v>53</v>
      </c>
      <c r="K27871" s="34">
        <v>58</v>
      </c>
      <c r="L27871" s="34">
        <v>47</v>
      </c>
      <c r="M27871" s="34">
        <v>35</v>
      </c>
      <c r="N27871" s="34">
        <v>61</v>
      </c>
      <c r="O27871" s="34">
        <v>35</v>
      </c>
      <c r="P27871" s="34">
        <v>54</v>
      </c>
      <c r="Q27871" s="34">
        <v>71</v>
      </c>
      <c r="R27871" s="34">
        <v>64</v>
      </c>
      <c r="S27871" s="34">
        <v>77</v>
      </c>
      <c r="T27871" s="34">
        <v>54</v>
      </c>
      <c r="U27871" s="34">
        <v>47</v>
      </c>
      <c r="V27871" s="34">
        <v>44</v>
      </c>
      <c r="W27871" s="34">
        <v>33</v>
      </c>
      <c r="X27871" s="34">
        <v>52</v>
      </c>
      <c r="Y27871" s="34">
        <v>63</v>
      </c>
      <c r="Z27871" s="34">
        <v>64</v>
      </c>
      <c r="AA27871" s="34">
        <v>66</v>
      </c>
      <c r="AB27871" s="34">
        <v>76</v>
      </c>
      <c r="AC27871" s="34">
        <v>61</v>
      </c>
    </row>
    <row r="27872" spans="1:29" x14ac:dyDescent="0.2">
      <c r="A27872" s="34" t="s">
        <v>88365</v>
      </c>
      <c r="B27872" s="34">
        <v>41</v>
      </c>
      <c r="C27872" s="34">
        <v>40</v>
      </c>
      <c r="D27872" s="34">
        <v>49</v>
      </c>
      <c r="E27872" s="34">
        <v>55</v>
      </c>
      <c r="F27872" s="34">
        <v>46</v>
      </c>
      <c r="G27872" s="34">
        <v>49</v>
      </c>
      <c r="H27872" s="34">
        <v>50</v>
      </c>
      <c r="I27872" s="34">
        <v>40</v>
      </c>
      <c r="J27872" s="34">
        <v>42</v>
      </c>
      <c r="K27872" s="34">
        <v>27</v>
      </c>
      <c r="L27872" s="34">
        <v>38</v>
      </c>
      <c r="M27872" s="34">
        <v>19</v>
      </c>
      <c r="N27872" s="34">
        <v>71</v>
      </c>
      <c r="O27872" s="34">
        <v>33</v>
      </c>
      <c r="P27872" s="34">
        <v>41</v>
      </c>
      <c r="Q27872" s="34">
        <v>41</v>
      </c>
      <c r="R27872" s="34">
        <v>39</v>
      </c>
      <c r="S27872" s="34">
        <v>43</v>
      </c>
      <c r="T27872" s="34">
        <v>40</v>
      </c>
      <c r="U27872" s="34">
        <v>38</v>
      </c>
      <c r="V27872" s="34">
        <v>39</v>
      </c>
      <c r="W27872" s="34">
        <v>57</v>
      </c>
      <c r="X27872" s="34">
        <v>55</v>
      </c>
      <c r="Y27872" s="34">
        <v>43</v>
      </c>
      <c r="Z27872" s="34">
        <v>32</v>
      </c>
      <c r="AA27872" s="34">
        <v>48</v>
      </c>
      <c r="AB27872" s="34">
        <v>53</v>
      </c>
      <c r="AC27872" s="34">
        <v>77</v>
      </c>
    </row>
    <row r="27873" spans="1:29" x14ac:dyDescent="0.2">
      <c r="A27873" s="34" t="s">
        <v>88366</v>
      </c>
      <c r="B27873" s="34">
        <v>29</v>
      </c>
      <c r="C27873" s="34">
        <v>12</v>
      </c>
      <c r="D27873" s="34">
        <v>17</v>
      </c>
      <c r="E27873" s="34">
        <v>19</v>
      </c>
      <c r="F27873" s="34">
        <v>11</v>
      </c>
      <c r="G27873" s="34">
        <v>20</v>
      </c>
      <c r="H27873" s="34">
        <v>8</v>
      </c>
      <c r="I27873" s="34">
        <v>9</v>
      </c>
      <c r="J27873" s="34">
        <v>11</v>
      </c>
      <c r="K27873" s="34">
        <v>19</v>
      </c>
      <c r="L27873" s="34">
        <v>5</v>
      </c>
      <c r="M27873" s="34">
        <v>14</v>
      </c>
      <c r="N27873" s="34">
        <v>19</v>
      </c>
      <c r="O27873" s="34">
        <v>3</v>
      </c>
      <c r="P27873" s="34">
        <v>11</v>
      </c>
      <c r="Q27873" s="34">
        <v>16</v>
      </c>
      <c r="R27873" s="34">
        <v>12</v>
      </c>
      <c r="S27873" s="34">
        <v>21</v>
      </c>
      <c r="T27873" s="34">
        <v>13</v>
      </c>
      <c r="U27873" s="34">
        <v>9</v>
      </c>
      <c r="V27873" s="34">
        <v>18</v>
      </c>
      <c r="W27873" s="34">
        <v>7</v>
      </c>
      <c r="X27873" s="34">
        <v>22</v>
      </c>
      <c r="Y27873" s="34">
        <v>6</v>
      </c>
      <c r="Z27873" s="34">
        <v>9</v>
      </c>
      <c r="AA27873" s="34">
        <v>19</v>
      </c>
      <c r="AB27873" s="34">
        <v>4</v>
      </c>
      <c r="AC27873" s="34">
        <v>20</v>
      </c>
    </row>
    <row r="27874" spans="1:29" x14ac:dyDescent="0.2">
      <c r="A27874" s="34" t="s">
        <v>88367</v>
      </c>
      <c r="B27874" s="34">
        <v>54</v>
      </c>
      <c r="C27874" s="34">
        <v>40</v>
      </c>
      <c r="D27874" s="34">
        <v>55</v>
      </c>
      <c r="E27874" s="34">
        <v>36</v>
      </c>
      <c r="F27874" s="34">
        <v>42</v>
      </c>
      <c r="G27874" s="34">
        <v>44</v>
      </c>
      <c r="H27874" s="34">
        <v>52</v>
      </c>
      <c r="I27874" s="34">
        <v>26</v>
      </c>
      <c r="J27874" s="34">
        <v>64</v>
      </c>
      <c r="K27874" s="34">
        <v>52</v>
      </c>
      <c r="L27874" s="34">
        <v>43</v>
      </c>
      <c r="M27874" s="34">
        <v>44</v>
      </c>
      <c r="N27874" s="34">
        <v>55</v>
      </c>
      <c r="O27874" s="34">
        <v>41</v>
      </c>
      <c r="P27874" s="34">
        <v>46</v>
      </c>
      <c r="Q27874" s="34">
        <v>66</v>
      </c>
      <c r="R27874" s="34">
        <v>59</v>
      </c>
      <c r="S27874" s="34">
        <v>42</v>
      </c>
      <c r="T27874" s="34">
        <v>56</v>
      </c>
      <c r="U27874" s="34">
        <v>61</v>
      </c>
      <c r="V27874" s="34">
        <v>58</v>
      </c>
      <c r="W27874" s="34">
        <v>92</v>
      </c>
      <c r="X27874" s="34">
        <v>62</v>
      </c>
      <c r="Y27874" s="34">
        <v>65</v>
      </c>
      <c r="Z27874" s="34">
        <v>67</v>
      </c>
      <c r="AA27874" s="34">
        <v>55</v>
      </c>
      <c r="AB27874" s="34">
        <v>82</v>
      </c>
      <c r="AC27874" s="34">
        <v>90</v>
      </c>
    </row>
    <row r="27875" spans="1:29" x14ac:dyDescent="0.2">
      <c r="A27875" s="34" t="s">
        <v>88368</v>
      </c>
      <c r="B27875" s="34">
        <v>56</v>
      </c>
      <c r="C27875" s="34">
        <v>67</v>
      </c>
      <c r="D27875" s="34">
        <v>132</v>
      </c>
      <c r="E27875" s="34">
        <v>60</v>
      </c>
      <c r="F27875" s="34">
        <v>99</v>
      </c>
      <c r="G27875" s="34">
        <v>75</v>
      </c>
      <c r="H27875" s="34">
        <v>109</v>
      </c>
      <c r="I27875" s="34">
        <v>52</v>
      </c>
      <c r="J27875" s="34">
        <v>51</v>
      </c>
      <c r="K27875" s="34">
        <v>78</v>
      </c>
      <c r="L27875" s="34">
        <v>62</v>
      </c>
      <c r="M27875" s="34">
        <v>74</v>
      </c>
      <c r="N27875" s="34">
        <v>63</v>
      </c>
      <c r="O27875" s="34">
        <v>78</v>
      </c>
      <c r="P27875" s="34">
        <v>80</v>
      </c>
      <c r="Q27875" s="34">
        <v>85</v>
      </c>
      <c r="R27875" s="34">
        <v>127</v>
      </c>
      <c r="S27875" s="34">
        <v>78</v>
      </c>
      <c r="T27875" s="34">
        <v>51</v>
      </c>
      <c r="U27875" s="34">
        <v>81</v>
      </c>
      <c r="V27875" s="34">
        <v>104</v>
      </c>
      <c r="W27875" s="34">
        <v>92</v>
      </c>
      <c r="X27875" s="34">
        <v>122</v>
      </c>
      <c r="Y27875" s="34">
        <v>101</v>
      </c>
      <c r="Z27875" s="34">
        <v>103</v>
      </c>
      <c r="AA27875" s="34">
        <v>108</v>
      </c>
      <c r="AB27875" s="34">
        <v>108</v>
      </c>
      <c r="AC27875" s="34">
        <v>134</v>
      </c>
    </row>
    <row r="27876" spans="1:29" x14ac:dyDescent="0.2">
      <c r="A27876" s="34" t="s">
        <v>88369</v>
      </c>
      <c r="B27876" s="34">
        <v>91</v>
      </c>
      <c r="C27876" s="34">
        <v>121</v>
      </c>
      <c r="D27876" s="34">
        <v>145</v>
      </c>
      <c r="E27876" s="34">
        <v>170</v>
      </c>
      <c r="F27876" s="34">
        <v>130</v>
      </c>
      <c r="G27876" s="34">
        <v>161</v>
      </c>
      <c r="H27876" s="34">
        <v>124</v>
      </c>
      <c r="I27876" s="34">
        <v>117</v>
      </c>
      <c r="J27876" s="34">
        <v>103</v>
      </c>
      <c r="K27876" s="34">
        <v>121</v>
      </c>
      <c r="L27876" s="34">
        <v>122</v>
      </c>
      <c r="M27876" s="34">
        <v>126</v>
      </c>
      <c r="N27876" s="34">
        <v>140</v>
      </c>
      <c r="O27876" s="34">
        <v>150</v>
      </c>
      <c r="P27876" s="34">
        <v>110</v>
      </c>
      <c r="Q27876" s="34">
        <v>188</v>
      </c>
      <c r="R27876" s="34">
        <v>157</v>
      </c>
      <c r="S27876" s="34">
        <v>154</v>
      </c>
      <c r="T27876" s="34">
        <v>103</v>
      </c>
      <c r="U27876" s="34">
        <v>150</v>
      </c>
      <c r="V27876" s="34">
        <v>107</v>
      </c>
      <c r="W27876" s="34">
        <v>188</v>
      </c>
      <c r="X27876" s="34">
        <v>146</v>
      </c>
      <c r="Y27876" s="34">
        <v>135</v>
      </c>
      <c r="Z27876" s="34">
        <v>94</v>
      </c>
      <c r="AA27876" s="34">
        <v>219</v>
      </c>
      <c r="AB27876" s="34">
        <v>124</v>
      </c>
      <c r="AC27876" s="34">
        <v>251</v>
      </c>
    </row>
    <row r="27877" spans="1:29" x14ac:dyDescent="0.2">
      <c r="A27877" s="34" t="s">
        <v>88370</v>
      </c>
      <c r="B27877" s="34">
        <v>11</v>
      </c>
      <c r="C27877" s="34">
        <v>12</v>
      </c>
      <c r="D27877" s="34">
        <v>10</v>
      </c>
      <c r="E27877" s="34">
        <v>15</v>
      </c>
      <c r="F27877" s="34">
        <v>17</v>
      </c>
      <c r="G27877" s="34">
        <v>17</v>
      </c>
      <c r="H27877" s="34">
        <v>7</v>
      </c>
      <c r="I27877" s="34">
        <v>15</v>
      </c>
      <c r="J27877" s="34">
        <v>12</v>
      </c>
      <c r="K27877" s="34">
        <v>8</v>
      </c>
      <c r="L27877" s="34">
        <v>13</v>
      </c>
      <c r="M27877" s="34">
        <v>9</v>
      </c>
      <c r="N27877" s="34">
        <v>6</v>
      </c>
      <c r="O27877" s="34">
        <v>18</v>
      </c>
      <c r="P27877" s="34">
        <v>4</v>
      </c>
      <c r="Q27877" s="34">
        <v>25</v>
      </c>
      <c r="R27877" s="34">
        <v>10</v>
      </c>
      <c r="S27877" s="34">
        <v>13</v>
      </c>
      <c r="T27877" s="34">
        <v>7</v>
      </c>
      <c r="U27877" s="34">
        <v>7</v>
      </c>
      <c r="V27877" s="34">
        <v>10</v>
      </c>
      <c r="W27877" s="34">
        <v>19</v>
      </c>
      <c r="X27877" s="34">
        <v>17</v>
      </c>
      <c r="Y27877" s="34">
        <v>21</v>
      </c>
      <c r="Z27877" s="34">
        <v>22</v>
      </c>
      <c r="AA27877" s="34">
        <v>16</v>
      </c>
      <c r="AB27877" s="34">
        <v>16</v>
      </c>
      <c r="AC27877" s="34">
        <v>35</v>
      </c>
    </row>
    <row r="27878" spans="1:29" x14ac:dyDescent="0.2">
      <c r="A27878" s="34" t="s">
        <v>88371</v>
      </c>
      <c r="B27878" s="34">
        <v>53</v>
      </c>
      <c r="C27878" s="34">
        <v>111</v>
      </c>
      <c r="D27878" s="34">
        <v>153</v>
      </c>
      <c r="E27878" s="34">
        <v>124</v>
      </c>
      <c r="F27878" s="34">
        <v>129</v>
      </c>
      <c r="G27878" s="34">
        <v>124</v>
      </c>
      <c r="H27878" s="34">
        <v>123</v>
      </c>
      <c r="I27878" s="34">
        <v>106</v>
      </c>
      <c r="J27878" s="34">
        <v>132</v>
      </c>
      <c r="K27878" s="34">
        <v>127</v>
      </c>
      <c r="L27878" s="34">
        <v>107</v>
      </c>
      <c r="M27878" s="34">
        <v>111</v>
      </c>
      <c r="N27878" s="34">
        <v>93</v>
      </c>
      <c r="O27878" s="34">
        <v>111</v>
      </c>
      <c r="P27878" s="34">
        <v>128</v>
      </c>
      <c r="Q27878" s="34">
        <v>144</v>
      </c>
      <c r="R27878" s="34">
        <v>167</v>
      </c>
      <c r="S27878" s="34">
        <v>139</v>
      </c>
      <c r="T27878" s="34">
        <v>145</v>
      </c>
      <c r="U27878" s="34">
        <v>140</v>
      </c>
      <c r="V27878" s="34">
        <v>161</v>
      </c>
      <c r="W27878" s="34">
        <v>139</v>
      </c>
      <c r="X27878" s="34">
        <v>134</v>
      </c>
      <c r="Y27878" s="34">
        <v>152</v>
      </c>
      <c r="Z27878" s="34">
        <v>122</v>
      </c>
      <c r="AA27878" s="34">
        <v>145</v>
      </c>
      <c r="AB27878" s="34">
        <v>170</v>
      </c>
      <c r="AC27878" s="34">
        <v>224</v>
      </c>
    </row>
    <row r="27879" spans="1:29" x14ac:dyDescent="0.2">
      <c r="A27879" s="34" t="s">
        <v>88372</v>
      </c>
      <c r="B27879" s="34">
        <v>25</v>
      </c>
      <c r="C27879" s="34">
        <v>9</v>
      </c>
      <c r="D27879" s="34">
        <v>19</v>
      </c>
      <c r="E27879" s="34">
        <v>26</v>
      </c>
      <c r="F27879" s="34">
        <v>19</v>
      </c>
      <c r="G27879" s="34">
        <v>29</v>
      </c>
      <c r="H27879" s="34">
        <v>31</v>
      </c>
      <c r="I27879" s="34">
        <v>15</v>
      </c>
      <c r="J27879" s="34">
        <v>13</v>
      </c>
      <c r="K27879" s="34">
        <v>21</v>
      </c>
      <c r="L27879" s="34">
        <v>10</v>
      </c>
      <c r="M27879" s="34">
        <v>22</v>
      </c>
      <c r="N27879" s="34">
        <v>17</v>
      </c>
      <c r="O27879" s="34">
        <v>25</v>
      </c>
      <c r="P27879" s="34">
        <v>13</v>
      </c>
      <c r="Q27879" s="34">
        <v>13</v>
      </c>
      <c r="R27879" s="34">
        <v>20</v>
      </c>
      <c r="S27879" s="34">
        <v>23</v>
      </c>
      <c r="T27879" s="34">
        <v>13</v>
      </c>
      <c r="U27879" s="34">
        <v>6</v>
      </c>
      <c r="V27879" s="34">
        <v>17</v>
      </c>
      <c r="W27879" s="34">
        <v>28</v>
      </c>
      <c r="X27879" s="34">
        <v>20</v>
      </c>
      <c r="Y27879" s="34">
        <v>31</v>
      </c>
      <c r="Z27879" s="34">
        <v>15</v>
      </c>
      <c r="AA27879" s="34">
        <v>28</v>
      </c>
      <c r="AB27879" s="34">
        <v>32</v>
      </c>
      <c r="AC27879" s="34">
        <v>38</v>
      </c>
    </row>
    <row r="27880" spans="1:29" x14ac:dyDescent="0.2">
      <c r="A27880" s="34" t="s">
        <v>88373</v>
      </c>
      <c r="B27880" s="34">
        <v>49</v>
      </c>
      <c r="C27880" s="34">
        <v>51</v>
      </c>
      <c r="D27880" s="34">
        <v>81</v>
      </c>
      <c r="E27880" s="34">
        <v>42</v>
      </c>
      <c r="F27880" s="34">
        <v>62</v>
      </c>
      <c r="G27880" s="34">
        <v>49</v>
      </c>
      <c r="H27880" s="34">
        <v>38</v>
      </c>
      <c r="I27880" s="34">
        <v>46</v>
      </c>
      <c r="J27880" s="34">
        <v>50</v>
      </c>
      <c r="K27880" s="34">
        <v>52</v>
      </c>
      <c r="L27880" s="34">
        <v>31</v>
      </c>
      <c r="M27880" s="34">
        <v>32</v>
      </c>
      <c r="N27880" s="34">
        <v>46</v>
      </c>
      <c r="O27880" s="34">
        <v>36</v>
      </c>
      <c r="P27880" s="34">
        <v>40</v>
      </c>
      <c r="Q27880" s="34">
        <v>49</v>
      </c>
      <c r="R27880" s="34">
        <v>49</v>
      </c>
      <c r="S27880" s="34">
        <v>64</v>
      </c>
      <c r="T27880" s="34">
        <v>45</v>
      </c>
      <c r="U27880" s="34">
        <v>40</v>
      </c>
      <c r="V27880" s="34">
        <v>56</v>
      </c>
      <c r="W27880" s="34">
        <v>50</v>
      </c>
      <c r="X27880" s="34">
        <v>93</v>
      </c>
      <c r="Y27880" s="34">
        <v>28</v>
      </c>
      <c r="Z27880" s="34">
        <v>78</v>
      </c>
      <c r="AA27880" s="34">
        <v>61</v>
      </c>
      <c r="AB27880" s="34">
        <v>56</v>
      </c>
      <c r="AC27880" s="34">
        <v>64</v>
      </c>
    </row>
    <row r="27881" spans="1:29" x14ac:dyDescent="0.2">
      <c r="A27881" s="34" t="s">
        <v>88374</v>
      </c>
      <c r="B27881" s="34">
        <v>63</v>
      </c>
      <c r="C27881" s="34">
        <v>26</v>
      </c>
      <c r="D27881" s="34">
        <v>55</v>
      </c>
      <c r="E27881" s="34">
        <v>40</v>
      </c>
      <c r="F27881" s="34">
        <v>49</v>
      </c>
      <c r="G27881" s="34">
        <v>32</v>
      </c>
      <c r="H27881" s="34">
        <v>39</v>
      </c>
      <c r="I27881" s="34">
        <v>30</v>
      </c>
      <c r="J27881" s="34">
        <v>42</v>
      </c>
      <c r="K27881" s="34">
        <v>29</v>
      </c>
      <c r="L27881" s="34">
        <v>64</v>
      </c>
      <c r="M27881" s="34">
        <v>37</v>
      </c>
      <c r="N27881" s="34">
        <v>52</v>
      </c>
      <c r="O27881" s="34">
        <v>41</v>
      </c>
      <c r="P27881" s="34">
        <v>47</v>
      </c>
      <c r="Q27881" s="34">
        <v>46</v>
      </c>
      <c r="R27881" s="34">
        <v>76</v>
      </c>
      <c r="S27881" s="34">
        <v>55</v>
      </c>
      <c r="T27881" s="34">
        <v>71</v>
      </c>
      <c r="U27881" s="34">
        <v>35</v>
      </c>
      <c r="V27881" s="34">
        <v>73</v>
      </c>
      <c r="W27881" s="34">
        <v>49</v>
      </c>
      <c r="X27881" s="34">
        <v>59</v>
      </c>
      <c r="Y27881" s="34">
        <v>46</v>
      </c>
      <c r="Z27881" s="34">
        <v>64</v>
      </c>
      <c r="AA27881" s="34">
        <v>42</v>
      </c>
      <c r="AB27881" s="34">
        <v>61</v>
      </c>
      <c r="AC27881" s="34">
        <v>73</v>
      </c>
    </row>
    <row r="27882" spans="1:29" x14ac:dyDescent="0.2">
      <c r="A27882" s="34" t="s">
        <v>88375</v>
      </c>
      <c r="B27882" s="34">
        <v>27</v>
      </c>
      <c r="C27882" s="34">
        <v>20</v>
      </c>
      <c r="D27882" s="34">
        <v>36</v>
      </c>
      <c r="E27882" s="34">
        <v>16</v>
      </c>
      <c r="F27882" s="34">
        <v>40</v>
      </c>
      <c r="G27882" s="34">
        <v>21</v>
      </c>
      <c r="H27882" s="34">
        <v>26</v>
      </c>
      <c r="I27882" s="34">
        <v>20</v>
      </c>
      <c r="J27882" s="34">
        <v>39</v>
      </c>
      <c r="K27882" s="34">
        <v>10</v>
      </c>
      <c r="L27882" s="34">
        <v>15</v>
      </c>
      <c r="M27882" s="34">
        <v>22</v>
      </c>
      <c r="N27882" s="34">
        <v>43</v>
      </c>
      <c r="O27882" s="34">
        <v>17</v>
      </c>
      <c r="P27882" s="34">
        <v>29</v>
      </c>
      <c r="Q27882" s="34">
        <v>15</v>
      </c>
      <c r="R27882" s="34">
        <v>44</v>
      </c>
      <c r="S27882" s="34">
        <v>39</v>
      </c>
      <c r="T27882" s="34">
        <v>43</v>
      </c>
      <c r="U27882" s="34">
        <v>11</v>
      </c>
      <c r="V27882" s="34">
        <v>50</v>
      </c>
      <c r="W27882" s="34">
        <v>29</v>
      </c>
      <c r="X27882" s="34">
        <v>26</v>
      </c>
      <c r="Y27882" s="34">
        <v>22</v>
      </c>
      <c r="Z27882" s="34">
        <v>22</v>
      </c>
      <c r="AA27882" s="34">
        <v>25</v>
      </c>
      <c r="AB27882" s="34">
        <v>30</v>
      </c>
      <c r="AC27882" s="34">
        <v>56</v>
      </c>
    </row>
    <row r="27883" spans="1:29" x14ac:dyDescent="0.2">
      <c r="A27883" s="34" t="s">
        <v>88376</v>
      </c>
      <c r="B27883" s="34">
        <v>65</v>
      </c>
      <c r="C27883" s="34">
        <v>64</v>
      </c>
      <c r="D27883" s="34">
        <v>74</v>
      </c>
      <c r="E27883" s="34">
        <v>69</v>
      </c>
      <c r="F27883" s="34">
        <v>94</v>
      </c>
      <c r="G27883" s="34">
        <v>75</v>
      </c>
      <c r="H27883" s="34">
        <v>91</v>
      </c>
      <c r="I27883" s="34">
        <v>68</v>
      </c>
      <c r="J27883" s="34">
        <v>98</v>
      </c>
      <c r="K27883" s="34">
        <v>90</v>
      </c>
      <c r="L27883" s="34">
        <v>74</v>
      </c>
      <c r="M27883" s="34">
        <v>92</v>
      </c>
      <c r="N27883" s="34">
        <v>68</v>
      </c>
      <c r="O27883" s="34">
        <v>51</v>
      </c>
      <c r="P27883" s="34">
        <v>86</v>
      </c>
      <c r="Q27883" s="34">
        <v>93</v>
      </c>
      <c r="R27883" s="34">
        <v>87</v>
      </c>
      <c r="S27883" s="34">
        <v>90</v>
      </c>
      <c r="T27883" s="34">
        <v>125</v>
      </c>
      <c r="U27883" s="34">
        <v>88</v>
      </c>
      <c r="V27883" s="34">
        <v>76</v>
      </c>
      <c r="W27883" s="34">
        <v>95</v>
      </c>
      <c r="X27883" s="34">
        <v>108</v>
      </c>
      <c r="Y27883" s="34">
        <v>101</v>
      </c>
      <c r="Z27883" s="34">
        <v>112</v>
      </c>
      <c r="AA27883" s="34">
        <v>131</v>
      </c>
      <c r="AB27883" s="34">
        <v>110</v>
      </c>
      <c r="AC27883" s="34">
        <v>141</v>
      </c>
    </row>
    <row r="27884" spans="1:29" x14ac:dyDescent="0.2">
      <c r="A27884" s="34" t="s">
        <v>88377</v>
      </c>
      <c r="B27884" s="34">
        <v>130</v>
      </c>
      <c r="C27884" s="34">
        <v>77</v>
      </c>
      <c r="D27884" s="34">
        <v>143</v>
      </c>
      <c r="E27884" s="34">
        <v>111</v>
      </c>
      <c r="F27884" s="34">
        <v>183</v>
      </c>
      <c r="G27884" s="34">
        <v>97</v>
      </c>
      <c r="H27884" s="34">
        <v>144</v>
      </c>
      <c r="I27884" s="34">
        <v>96</v>
      </c>
      <c r="J27884" s="34">
        <v>152</v>
      </c>
      <c r="K27884" s="34">
        <v>71</v>
      </c>
      <c r="L27884" s="34">
        <v>196</v>
      </c>
      <c r="M27884" s="34">
        <v>87</v>
      </c>
      <c r="N27884" s="34">
        <v>150</v>
      </c>
      <c r="O27884" s="34">
        <v>90</v>
      </c>
      <c r="P27884" s="34">
        <v>140</v>
      </c>
      <c r="Q27884" s="34">
        <v>127</v>
      </c>
      <c r="R27884" s="34">
        <v>172</v>
      </c>
      <c r="S27884" s="34">
        <v>131</v>
      </c>
      <c r="T27884" s="34">
        <v>246</v>
      </c>
      <c r="U27884" s="34">
        <v>131</v>
      </c>
      <c r="V27884" s="34">
        <v>187</v>
      </c>
      <c r="W27884" s="34">
        <v>150</v>
      </c>
      <c r="X27884" s="34">
        <v>199</v>
      </c>
      <c r="Y27884" s="34">
        <v>173</v>
      </c>
      <c r="Z27884" s="34">
        <v>139</v>
      </c>
      <c r="AA27884" s="34">
        <v>146</v>
      </c>
      <c r="AB27884" s="34">
        <v>196</v>
      </c>
      <c r="AC27884" s="34">
        <v>143</v>
      </c>
    </row>
    <row r="27885" spans="1:29" x14ac:dyDescent="0.2">
      <c r="A27885" s="34" t="s">
        <v>88378</v>
      </c>
      <c r="B27885" s="34">
        <v>43</v>
      </c>
      <c r="C27885" s="34">
        <v>34</v>
      </c>
      <c r="D27885" s="34">
        <v>35</v>
      </c>
      <c r="E27885" s="34">
        <v>38</v>
      </c>
      <c r="F27885" s="34">
        <v>39</v>
      </c>
      <c r="G27885" s="34">
        <v>37</v>
      </c>
      <c r="H27885" s="34">
        <v>33</v>
      </c>
      <c r="I27885" s="34">
        <v>46</v>
      </c>
      <c r="J27885" s="34">
        <v>37</v>
      </c>
      <c r="K27885" s="34">
        <v>32</v>
      </c>
      <c r="L27885" s="34">
        <v>19</v>
      </c>
      <c r="M27885" s="34">
        <v>33</v>
      </c>
      <c r="N27885" s="34">
        <v>33</v>
      </c>
      <c r="O27885" s="34">
        <v>30</v>
      </c>
      <c r="P27885" s="34">
        <v>41</v>
      </c>
      <c r="Q27885" s="34">
        <v>38</v>
      </c>
      <c r="R27885" s="34">
        <v>42</v>
      </c>
      <c r="S27885" s="34">
        <v>52</v>
      </c>
      <c r="T27885" s="34">
        <v>34</v>
      </c>
      <c r="U27885" s="34">
        <v>30</v>
      </c>
      <c r="V27885" s="34">
        <v>36</v>
      </c>
      <c r="W27885" s="34">
        <v>41</v>
      </c>
      <c r="X27885" s="34">
        <v>53</v>
      </c>
      <c r="Y27885" s="34">
        <v>44</v>
      </c>
      <c r="Z27885" s="34">
        <v>57</v>
      </c>
      <c r="AA27885" s="34">
        <v>47</v>
      </c>
      <c r="AB27885" s="34">
        <v>52</v>
      </c>
      <c r="AC27885" s="34">
        <v>47</v>
      </c>
    </row>
    <row r="27886" spans="1:29" x14ac:dyDescent="0.2">
      <c r="A27886" s="34" t="s">
        <v>88379</v>
      </c>
      <c r="B27886" s="34">
        <v>49</v>
      </c>
      <c r="C27886" s="34">
        <v>46</v>
      </c>
      <c r="D27886" s="34">
        <v>54</v>
      </c>
      <c r="E27886" s="34">
        <v>42</v>
      </c>
      <c r="F27886" s="34">
        <v>83</v>
      </c>
      <c r="G27886" s="34">
        <v>70</v>
      </c>
      <c r="H27886" s="34">
        <v>46</v>
      </c>
      <c r="I27886" s="34">
        <v>51</v>
      </c>
      <c r="J27886" s="34">
        <v>61</v>
      </c>
      <c r="K27886" s="34">
        <v>39</v>
      </c>
      <c r="L27886" s="34">
        <v>56</v>
      </c>
      <c r="M27886" s="34">
        <v>52</v>
      </c>
      <c r="N27886" s="34">
        <v>63</v>
      </c>
      <c r="O27886" s="34">
        <v>47</v>
      </c>
      <c r="P27886" s="34">
        <v>36</v>
      </c>
      <c r="Q27886" s="34">
        <v>60</v>
      </c>
      <c r="R27886" s="34">
        <v>69</v>
      </c>
      <c r="S27886" s="34">
        <v>59</v>
      </c>
      <c r="T27886" s="34">
        <v>64</v>
      </c>
      <c r="U27886" s="34">
        <v>37</v>
      </c>
      <c r="V27886" s="34">
        <v>79</v>
      </c>
      <c r="W27886" s="34">
        <v>72</v>
      </c>
      <c r="X27886" s="34">
        <v>79</v>
      </c>
      <c r="Y27886" s="34">
        <v>56</v>
      </c>
      <c r="Z27886" s="34">
        <v>104</v>
      </c>
      <c r="AA27886" s="34">
        <v>78</v>
      </c>
      <c r="AB27886" s="34">
        <v>79</v>
      </c>
      <c r="AC27886" s="34">
        <v>112</v>
      </c>
    </row>
    <row r="27887" spans="1:29" x14ac:dyDescent="0.2">
      <c r="A27887" s="34" t="s">
        <v>88380</v>
      </c>
      <c r="B27887" s="34">
        <v>92</v>
      </c>
      <c r="C27887" s="34">
        <v>66</v>
      </c>
      <c r="D27887" s="34">
        <v>68</v>
      </c>
      <c r="E27887" s="34">
        <v>59</v>
      </c>
      <c r="F27887" s="34">
        <v>93</v>
      </c>
      <c r="G27887" s="34">
        <v>65</v>
      </c>
      <c r="H27887" s="34">
        <v>80</v>
      </c>
      <c r="I27887" s="34">
        <v>85</v>
      </c>
      <c r="J27887" s="34">
        <v>87</v>
      </c>
      <c r="K27887" s="34">
        <v>103</v>
      </c>
      <c r="L27887" s="34">
        <v>95</v>
      </c>
      <c r="M27887" s="34">
        <v>75</v>
      </c>
      <c r="N27887" s="34">
        <v>61</v>
      </c>
      <c r="O27887" s="34">
        <v>78</v>
      </c>
      <c r="P27887" s="34">
        <v>59</v>
      </c>
      <c r="Q27887" s="34">
        <v>94</v>
      </c>
      <c r="R27887" s="34">
        <v>116</v>
      </c>
      <c r="S27887" s="34">
        <v>98</v>
      </c>
      <c r="T27887" s="34">
        <v>105</v>
      </c>
      <c r="U27887" s="34">
        <v>79</v>
      </c>
      <c r="V27887" s="34">
        <v>120</v>
      </c>
      <c r="W27887" s="34">
        <v>130</v>
      </c>
      <c r="X27887" s="34">
        <v>109</v>
      </c>
      <c r="Y27887" s="34">
        <v>97</v>
      </c>
      <c r="Z27887" s="34">
        <v>91</v>
      </c>
      <c r="AA27887" s="34">
        <v>93</v>
      </c>
      <c r="AB27887" s="34">
        <v>133</v>
      </c>
      <c r="AC27887" s="34">
        <v>117</v>
      </c>
    </row>
    <row r="27888" spans="1:29" x14ac:dyDescent="0.2">
      <c r="A27888" s="34" t="s">
        <v>88381</v>
      </c>
      <c r="B27888" s="34">
        <v>39</v>
      </c>
      <c r="C27888" s="34">
        <v>46</v>
      </c>
      <c r="D27888" s="34">
        <v>38</v>
      </c>
      <c r="E27888" s="34">
        <v>38</v>
      </c>
      <c r="F27888" s="34">
        <v>54</v>
      </c>
      <c r="G27888" s="34">
        <v>34</v>
      </c>
      <c r="H27888" s="34">
        <v>50</v>
      </c>
      <c r="I27888" s="34">
        <v>39</v>
      </c>
      <c r="J27888" s="34">
        <v>38</v>
      </c>
      <c r="K27888" s="34">
        <v>30</v>
      </c>
      <c r="L27888" s="34">
        <v>51</v>
      </c>
      <c r="M27888" s="34">
        <v>54</v>
      </c>
      <c r="N27888" s="34">
        <v>40</v>
      </c>
      <c r="O27888" s="34">
        <v>39</v>
      </c>
      <c r="P27888" s="34">
        <v>44</v>
      </c>
      <c r="Q27888" s="34">
        <v>41</v>
      </c>
      <c r="R27888" s="34">
        <v>65</v>
      </c>
      <c r="S27888" s="34">
        <v>30</v>
      </c>
      <c r="T27888" s="34">
        <v>53</v>
      </c>
      <c r="U27888" s="34">
        <v>36</v>
      </c>
      <c r="V27888" s="34">
        <v>35</v>
      </c>
      <c r="W27888" s="34">
        <v>72</v>
      </c>
      <c r="X27888" s="34">
        <v>70</v>
      </c>
      <c r="Y27888" s="34">
        <v>60</v>
      </c>
      <c r="Z27888" s="34">
        <v>34</v>
      </c>
      <c r="AA27888" s="34">
        <v>66</v>
      </c>
      <c r="AB27888" s="34">
        <v>77</v>
      </c>
      <c r="AC27888" s="34">
        <v>64</v>
      </c>
    </row>
    <row r="27889" spans="1:29" x14ac:dyDescent="0.2">
      <c r="A27889" s="34" t="s">
        <v>88382</v>
      </c>
      <c r="B27889" s="34">
        <v>57</v>
      </c>
      <c r="C27889" s="34">
        <v>67</v>
      </c>
      <c r="D27889" s="34">
        <v>86</v>
      </c>
      <c r="E27889" s="34">
        <v>80</v>
      </c>
      <c r="F27889" s="34">
        <v>87</v>
      </c>
      <c r="G27889" s="34">
        <v>54</v>
      </c>
      <c r="H27889" s="34">
        <v>110</v>
      </c>
      <c r="I27889" s="34">
        <v>56</v>
      </c>
      <c r="J27889" s="34">
        <v>83</v>
      </c>
      <c r="K27889" s="34">
        <v>76</v>
      </c>
      <c r="L27889" s="34">
        <v>84</v>
      </c>
      <c r="M27889" s="34">
        <v>48</v>
      </c>
      <c r="N27889" s="34">
        <v>108</v>
      </c>
      <c r="O27889" s="34">
        <v>53</v>
      </c>
      <c r="P27889" s="34">
        <v>95</v>
      </c>
      <c r="Q27889" s="34">
        <v>87</v>
      </c>
      <c r="R27889" s="34">
        <v>123</v>
      </c>
      <c r="S27889" s="34">
        <v>72</v>
      </c>
      <c r="T27889" s="34">
        <v>127</v>
      </c>
      <c r="U27889" s="34">
        <v>47</v>
      </c>
      <c r="V27889" s="34">
        <v>123</v>
      </c>
      <c r="W27889" s="34">
        <v>98</v>
      </c>
      <c r="X27889" s="34">
        <v>151</v>
      </c>
      <c r="Y27889" s="34">
        <v>114</v>
      </c>
      <c r="Z27889" s="34">
        <v>118</v>
      </c>
      <c r="AA27889" s="34">
        <v>102</v>
      </c>
      <c r="AB27889" s="34">
        <v>152</v>
      </c>
      <c r="AC27889" s="34">
        <v>112</v>
      </c>
    </row>
    <row r="27890" spans="1:29" x14ac:dyDescent="0.2">
      <c r="A27890" s="34" t="s">
        <v>88383</v>
      </c>
      <c r="B27890" s="34">
        <v>86</v>
      </c>
      <c r="C27890" s="34">
        <v>71</v>
      </c>
      <c r="D27890" s="34">
        <v>100</v>
      </c>
      <c r="E27890" s="34">
        <v>74</v>
      </c>
      <c r="F27890" s="34">
        <v>99</v>
      </c>
      <c r="G27890" s="34">
        <v>58</v>
      </c>
      <c r="H27890" s="34">
        <v>93</v>
      </c>
      <c r="I27890" s="34">
        <v>76</v>
      </c>
      <c r="J27890" s="34">
        <v>95</v>
      </c>
      <c r="K27890" s="34">
        <v>74</v>
      </c>
      <c r="L27890" s="34">
        <v>80</v>
      </c>
      <c r="M27890" s="34">
        <v>68</v>
      </c>
      <c r="N27890" s="34">
        <v>89</v>
      </c>
      <c r="O27890" s="34">
        <v>37</v>
      </c>
      <c r="P27890" s="34">
        <v>102</v>
      </c>
      <c r="Q27890" s="34">
        <v>84</v>
      </c>
      <c r="R27890" s="34">
        <v>149</v>
      </c>
      <c r="S27890" s="34">
        <v>111</v>
      </c>
      <c r="T27890" s="34">
        <v>107</v>
      </c>
      <c r="U27890" s="34">
        <v>95</v>
      </c>
      <c r="V27890" s="34">
        <v>136</v>
      </c>
      <c r="W27890" s="34">
        <v>100</v>
      </c>
      <c r="X27890" s="34">
        <v>106</v>
      </c>
      <c r="Y27890" s="34">
        <v>121</v>
      </c>
      <c r="Z27890" s="34">
        <v>124</v>
      </c>
      <c r="AA27890" s="34">
        <v>111</v>
      </c>
      <c r="AB27890" s="34">
        <v>138</v>
      </c>
      <c r="AC27890" s="34">
        <v>106</v>
      </c>
    </row>
    <row r="27891" spans="1:29" x14ac:dyDescent="0.2">
      <c r="A27891" s="34" t="s">
        <v>88384</v>
      </c>
      <c r="B27891" s="34">
        <v>173</v>
      </c>
      <c r="C27891" s="34">
        <v>238</v>
      </c>
      <c r="D27891" s="34">
        <v>261</v>
      </c>
      <c r="E27891" s="34">
        <v>217</v>
      </c>
      <c r="F27891" s="34">
        <v>299</v>
      </c>
      <c r="G27891" s="34">
        <v>226</v>
      </c>
      <c r="H27891" s="34">
        <v>276</v>
      </c>
      <c r="I27891" s="34">
        <v>186</v>
      </c>
      <c r="J27891" s="34">
        <v>244</v>
      </c>
      <c r="K27891" s="34">
        <v>206</v>
      </c>
      <c r="L27891" s="34">
        <v>238</v>
      </c>
      <c r="M27891" s="34">
        <v>201</v>
      </c>
      <c r="N27891" s="34">
        <v>223</v>
      </c>
      <c r="O27891" s="34">
        <v>206</v>
      </c>
      <c r="P27891" s="34">
        <v>236</v>
      </c>
      <c r="Q27891" s="34">
        <v>293</v>
      </c>
      <c r="R27891" s="34">
        <v>302</v>
      </c>
      <c r="S27891" s="34">
        <v>273</v>
      </c>
      <c r="T27891" s="34">
        <v>311</v>
      </c>
      <c r="U27891" s="34">
        <v>209</v>
      </c>
      <c r="V27891" s="34">
        <v>232</v>
      </c>
      <c r="W27891" s="34">
        <v>251</v>
      </c>
      <c r="X27891" s="34">
        <v>316</v>
      </c>
      <c r="Y27891" s="34">
        <v>264</v>
      </c>
      <c r="Z27891" s="34">
        <v>283</v>
      </c>
      <c r="AA27891" s="34">
        <v>261</v>
      </c>
      <c r="AB27891" s="34">
        <v>397</v>
      </c>
      <c r="AC27891" s="34">
        <v>385</v>
      </c>
    </row>
    <row r="27892" spans="1:29" x14ac:dyDescent="0.2">
      <c r="A27892" s="34" t="s">
        <v>88385</v>
      </c>
      <c r="B27892" s="34">
        <v>76</v>
      </c>
      <c r="C27892" s="34">
        <v>64</v>
      </c>
      <c r="D27892" s="34">
        <v>135</v>
      </c>
      <c r="E27892" s="34">
        <v>101</v>
      </c>
      <c r="F27892" s="34">
        <v>120</v>
      </c>
      <c r="G27892" s="34">
        <v>92</v>
      </c>
      <c r="H27892" s="34">
        <v>194</v>
      </c>
      <c r="I27892" s="34">
        <v>86</v>
      </c>
      <c r="J27892" s="34">
        <v>130</v>
      </c>
      <c r="K27892" s="34">
        <v>106</v>
      </c>
      <c r="L27892" s="34">
        <v>128</v>
      </c>
      <c r="M27892" s="34">
        <v>81</v>
      </c>
      <c r="N27892" s="34">
        <v>115</v>
      </c>
      <c r="O27892" s="34">
        <v>83</v>
      </c>
      <c r="P27892" s="34">
        <v>115</v>
      </c>
      <c r="Q27892" s="34">
        <v>100</v>
      </c>
      <c r="R27892" s="34">
        <v>181</v>
      </c>
      <c r="S27892" s="34">
        <v>90</v>
      </c>
      <c r="T27892" s="34">
        <v>187</v>
      </c>
      <c r="U27892" s="34">
        <v>92</v>
      </c>
      <c r="V27892" s="34">
        <v>163</v>
      </c>
      <c r="W27892" s="34">
        <v>116</v>
      </c>
      <c r="X27892" s="34">
        <v>169</v>
      </c>
      <c r="Y27892" s="34">
        <v>157</v>
      </c>
      <c r="Z27892" s="34">
        <v>151</v>
      </c>
      <c r="AA27892" s="34">
        <v>136</v>
      </c>
      <c r="AB27892" s="34">
        <v>197</v>
      </c>
      <c r="AC27892" s="34">
        <v>131</v>
      </c>
    </row>
    <row r="27893" spans="1:29" x14ac:dyDescent="0.2">
      <c r="A27893" s="34" t="s">
        <v>88386</v>
      </c>
      <c r="B27893" s="34">
        <v>88</v>
      </c>
      <c r="C27893" s="34">
        <v>50</v>
      </c>
      <c r="D27893" s="34">
        <v>74</v>
      </c>
      <c r="E27893" s="34">
        <v>66</v>
      </c>
      <c r="F27893" s="34">
        <v>61</v>
      </c>
      <c r="G27893" s="34">
        <v>71</v>
      </c>
      <c r="H27893" s="34">
        <v>94</v>
      </c>
      <c r="I27893" s="34">
        <v>59</v>
      </c>
      <c r="J27893" s="34">
        <v>72</v>
      </c>
      <c r="K27893" s="34">
        <v>54</v>
      </c>
      <c r="L27893" s="34">
        <v>68</v>
      </c>
      <c r="M27893" s="34">
        <v>43</v>
      </c>
      <c r="N27893" s="34">
        <v>62</v>
      </c>
      <c r="O27893" s="34">
        <v>58</v>
      </c>
      <c r="P27893" s="34">
        <v>87</v>
      </c>
      <c r="Q27893" s="34">
        <v>81</v>
      </c>
      <c r="R27893" s="34">
        <v>104</v>
      </c>
      <c r="S27893" s="34">
        <v>69</v>
      </c>
      <c r="T27893" s="34">
        <v>103</v>
      </c>
      <c r="U27893" s="34">
        <v>81</v>
      </c>
      <c r="V27893" s="34">
        <v>105</v>
      </c>
      <c r="W27893" s="34">
        <v>51</v>
      </c>
      <c r="X27893" s="34">
        <v>96</v>
      </c>
      <c r="Y27893" s="34">
        <v>63</v>
      </c>
      <c r="Z27893" s="34">
        <v>88</v>
      </c>
      <c r="AA27893" s="34">
        <v>108</v>
      </c>
      <c r="AB27893" s="34">
        <v>79</v>
      </c>
      <c r="AC27893" s="34">
        <v>92</v>
      </c>
    </row>
    <row r="27894" spans="1:29" x14ac:dyDescent="0.2">
      <c r="A27894" s="34" t="s">
        <v>88387</v>
      </c>
      <c r="B27894" s="34">
        <v>46</v>
      </c>
      <c r="C27894" s="34">
        <v>70</v>
      </c>
      <c r="D27894" s="34">
        <v>62</v>
      </c>
      <c r="E27894" s="34">
        <v>38</v>
      </c>
      <c r="F27894" s="34">
        <v>44</v>
      </c>
      <c r="G27894" s="34">
        <v>23</v>
      </c>
      <c r="H27894" s="34">
        <v>46</v>
      </c>
      <c r="I27894" s="34">
        <v>61</v>
      </c>
      <c r="J27894" s="34">
        <v>57</v>
      </c>
      <c r="K27894" s="34">
        <v>61</v>
      </c>
      <c r="L27894" s="34">
        <v>28</v>
      </c>
      <c r="M27894" s="34">
        <v>50</v>
      </c>
      <c r="N27894" s="34">
        <v>31</v>
      </c>
      <c r="O27894" s="34">
        <v>33</v>
      </c>
      <c r="P27894" s="34">
        <v>52</v>
      </c>
      <c r="Q27894" s="34">
        <v>41</v>
      </c>
      <c r="R27894" s="34">
        <v>71</v>
      </c>
      <c r="S27894" s="34">
        <v>76</v>
      </c>
      <c r="T27894" s="34">
        <v>51</v>
      </c>
      <c r="U27894" s="34">
        <v>45</v>
      </c>
      <c r="V27894" s="34">
        <v>36</v>
      </c>
      <c r="W27894" s="34">
        <v>54</v>
      </c>
      <c r="X27894" s="34">
        <v>79</v>
      </c>
      <c r="Y27894" s="34">
        <v>37</v>
      </c>
      <c r="Z27894" s="34">
        <v>59</v>
      </c>
      <c r="AA27894" s="34">
        <v>71</v>
      </c>
      <c r="AB27894" s="34">
        <v>46</v>
      </c>
      <c r="AC27894" s="34">
        <v>74</v>
      </c>
    </row>
    <row r="27895" spans="1:29" x14ac:dyDescent="0.2">
      <c r="A27895" s="34" t="s">
        <v>88388</v>
      </c>
      <c r="B27895" s="34">
        <v>15</v>
      </c>
      <c r="C27895" s="34">
        <v>60</v>
      </c>
      <c r="D27895" s="34">
        <v>28</v>
      </c>
      <c r="E27895" s="34">
        <v>53</v>
      </c>
      <c r="F27895" s="34">
        <v>24</v>
      </c>
      <c r="G27895" s="34">
        <v>37</v>
      </c>
      <c r="H27895" s="34">
        <v>38</v>
      </c>
      <c r="I27895" s="34">
        <v>42</v>
      </c>
      <c r="J27895" s="34">
        <v>33</v>
      </c>
      <c r="K27895" s="34">
        <v>56</v>
      </c>
      <c r="L27895" s="34">
        <v>25</v>
      </c>
      <c r="M27895" s="34">
        <v>37</v>
      </c>
      <c r="N27895" s="34">
        <v>18</v>
      </c>
      <c r="O27895" s="34">
        <v>25</v>
      </c>
      <c r="P27895" s="34">
        <v>27</v>
      </c>
      <c r="Q27895" s="34">
        <v>44</v>
      </c>
      <c r="R27895" s="34">
        <v>37</v>
      </c>
      <c r="S27895" s="34">
        <v>62</v>
      </c>
      <c r="T27895" s="34">
        <v>35</v>
      </c>
      <c r="U27895" s="34">
        <v>49</v>
      </c>
      <c r="V27895" s="34">
        <v>37</v>
      </c>
      <c r="W27895" s="34">
        <v>40</v>
      </c>
      <c r="X27895" s="34">
        <v>38</v>
      </c>
      <c r="Y27895" s="34">
        <v>57</v>
      </c>
      <c r="Z27895" s="34">
        <v>25</v>
      </c>
      <c r="AA27895" s="34">
        <v>73</v>
      </c>
      <c r="AB27895" s="34">
        <v>38</v>
      </c>
      <c r="AC27895" s="34">
        <v>78</v>
      </c>
    </row>
    <row r="27896" spans="1:29" x14ac:dyDescent="0.2">
      <c r="A27896" s="34" t="s">
        <v>88389</v>
      </c>
      <c r="B27896" s="34">
        <v>64</v>
      </c>
      <c r="C27896" s="34">
        <v>66</v>
      </c>
      <c r="D27896" s="34">
        <v>74</v>
      </c>
      <c r="E27896" s="34">
        <v>61</v>
      </c>
      <c r="F27896" s="34">
        <v>63</v>
      </c>
      <c r="G27896" s="34">
        <v>37</v>
      </c>
      <c r="H27896" s="34">
        <v>51</v>
      </c>
      <c r="I27896" s="34">
        <v>86</v>
      </c>
      <c r="J27896" s="34">
        <v>64</v>
      </c>
      <c r="K27896" s="34">
        <v>52</v>
      </c>
      <c r="L27896" s="34">
        <v>39</v>
      </c>
      <c r="M27896" s="34">
        <v>55</v>
      </c>
      <c r="N27896" s="34">
        <v>47</v>
      </c>
      <c r="O27896" s="34">
        <v>54</v>
      </c>
      <c r="P27896" s="34">
        <v>59</v>
      </c>
      <c r="Q27896" s="34">
        <v>63</v>
      </c>
      <c r="R27896" s="34">
        <v>69</v>
      </c>
      <c r="S27896" s="34">
        <v>85</v>
      </c>
      <c r="T27896" s="34">
        <v>67</v>
      </c>
      <c r="U27896" s="34">
        <v>50</v>
      </c>
      <c r="V27896" s="34">
        <v>55</v>
      </c>
      <c r="W27896" s="34">
        <v>86</v>
      </c>
      <c r="X27896" s="34">
        <v>65</v>
      </c>
      <c r="Y27896" s="34">
        <v>67</v>
      </c>
      <c r="Z27896" s="34">
        <v>57</v>
      </c>
      <c r="AA27896" s="34">
        <v>78</v>
      </c>
      <c r="AB27896" s="34">
        <v>56</v>
      </c>
      <c r="AC27896" s="34">
        <v>112</v>
      </c>
    </row>
    <row r="27897" spans="1:29" x14ac:dyDescent="0.2">
      <c r="A27897" s="34" t="s">
        <v>88390</v>
      </c>
      <c r="B27897" s="34">
        <v>69</v>
      </c>
      <c r="C27897" s="34">
        <v>65</v>
      </c>
      <c r="D27897" s="34">
        <v>76</v>
      </c>
      <c r="E27897" s="34">
        <v>51</v>
      </c>
      <c r="F27897" s="34">
        <v>90</v>
      </c>
      <c r="G27897" s="34">
        <v>64</v>
      </c>
      <c r="H27897" s="34">
        <v>61</v>
      </c>
      <c r="I27897" s="34">
        <v>48</v>
      </c>
      <c r="J27897" s="34">
        <v>68</v>
      </c>
      <c r="K27897" s="34">
        <v>42</v>
      </c>
      <c r="L27897" s="34">
        <v>52</v>
      </c>
      <c r="M27897" s="34">
        <v>45</v>
      </c>
      <c r="N27897" s="34">
        <v>45</v>
      </c>
      <c r="O27897" s="34">
        <v>53</v>
      </c>
      <c r="P27897" s="34">
        <v>58</v>
      </c>
      <c r="Q27897" s="34">
        <v>68</v>
      </c>
      <c r="R27897" s="34">
        <v>111</v>
      </c>
      <c r="S27897" s="34">
        <v>60</v>
      </c>
      <c r="T27897" s="34">
        <v>46</v>
      </c>
      <c r="U27897" s="34">
        <v>60</v>
      </c>
      <c r="V27897" s="34">
        <v>84</v>
      </c>
      <c r="W27897" s="34">
        <v>55</v>
      </c>
      <c r="X27897" s="34">
        <v>76</v>
      </c>
      <c r="Y27897" s="34">
        <v>38</v>
      </c>
      <c r="Z27897" s="34">
        <v>57</v>
      </c>
      <c r="AA27897" s="34">
        <v>88</v>
      </c>
      <c r="AB27897" s="34">
        <v>70</v>
      </c>
      <c r="AC27897" s="34">
        <v>132</v>
      </c>
    </row>
    <row r="27898" spans="1:29" x14ac:dyDescent="0.2">
      <c r="A27898" s="34" t="s">
        <v>88391</v>
      </c>
      <c r="B27898" s="34">
        <v>24</v>
      </c>
      <c r="C27898" s="34">
        <v>20</v>
      </c>
      <c r="D27898" s="34">
        <v>27</v>
      </c>
      <c r="E27898" s="34">
        <v>41</v>
      </c>
      <c r="F27898" s="34">
        <v>38</v>
      </c>
      <c r="G27898" s="34">
        <v>24</v>
      </c>
      <c r="H27898" s="34">
        <v>37</v>
      </c>
      <c r="I27898" s="34">
        <v>40</v>
      </c>
      <c r="J27898" s="34">
        <v>39</v>
      </c>
      <c r="K27898" s="34">
        <v>38</v>
      </c>
      <c r="L27898" s="34">
        <v>24</v>
      </c>
      <c r="M27898" s="34">
        <v>19</v>
      </c>
      <c r="N27898" s="34">
        <v>30</v>
      </c>
      <c r="O27898" s="34">
        <v>24</v>
      </c>
      <c r="P27898" s="34">
        <v>38</v>
      </c>
      <c r="Q27898" s="34">
        <v>39</v>
      </c>
      <c r="R27898" s="34">
        <v>46</v>
      </c>
      <c r="S27898" s="34">
        <v>52</v>
      </c>
      <c r="T27898" s="34">
        <v>18</v>
      </c>
      <c r="U27898" s="34">
        <v>29</v>
      </c>
      <c r="V27898" s="34">
        <v>58</v>
      </c>
      <c r="W27898" s="34">
        <v>34</v>
      </c>
      <c r="X27898" s="34">
        <v>29</v>
      </c>
      <c r="Y27898" s="34">
        <v>26</v>
      </c>
      <c r="Z27898" s="34">
        <v>49</v>
      </c>
      <c r="AA27898" s="34">
        <v>44</v>
      </c>
      <c r="AB27898" s="34">
        <v>43</v>
      </c>
      <c r="AC27898" s="34">
        <v>71</v>
      </c>
    </row>
    <row r="27899" spans="1:29" x14ac:dyDescent="0.2">
      <c r="A27899" s="34" t="s">
        <v>88392</v>
      </c>
      <c r="B27899" s="34">
        <v>64</v>
      </c>
      <c r="C27899" s="34">
        <v>74</v>
      </c>
      <c r="D27899" s="34">
        <v>91</v>
      </c>
      <c r="E27899" s="34">
        <v>88</v>
      </c>
      <c r="F27899" s="34">
        <v>91</v>
      </c>
      <c r="G27899" s="34">
        <v>66</v>
      </c>
      <c r="H27899" s="34">
        <v>98</v>
      </c>
      <c r="I27899" s="34">
        <v>79</v>
      </c>
      <c r="J27899" s="34">
        <v>102</v>
      </c>
      <c r="K27899" s="34">
        <v>73</v>
      </c>
      <c r="L27899" s="34">
        <v>75</v>
      </c>
      <c r="M27899" s="34">
        <v>77</v>
      </c>
      <c r="N27899" s="34">
        <v>51</v>
      </c>
      <c r="O27899" s="34">
        <v>64</v>
      </c>
      <c r="P27899" s="34">
        <v>61</v>
      </c>
      <c r="Q27899" s="34">
        <v>137</v>
      </c>
      <c r="R27899" s="34">
        <v>101</v>
      </c>
      <c r="S27899" s="34">
        <v>104</v>
      </c>
      <c r="T27899" s="34">
        <v>106</v>
      </c>
      <c r="U27899" s="34">
        <v>89</v>
      </c>
      <c r="V27899" s="34">
        <v>104</v>
      </c>
      <c r="W27899" s="34">
        <v>127</v>
      </c>
      <c r="X27899" s="34">
        <v>111</v>
      </c>
      <c r="Y27899" s="34">
        <v>105</v>
      </c>
      <c r="Z27899" s="34">
        <v>117</v>
      </c>
      <c r="AA27899" s="34">
        <v>113</v>
      </c>
      <c r="AB27899" s="34">
        <v>98</v>
      </c>
      <c r="AC27899" s="34">
        <v>157</v>
      </c>
    </row>
    <row r="27900" spans="1:29" x14ac:dyDescent="0.2">
      <c r="A27900" s="34" t="s">
        <v>88393</v>
      </c>
      <c r="B27900" s="34">
        <v>29</v>
      </c>
      <c r="C27900" s="34">
        <v>37</v>
      </c>
      <c r="D27900" s="34">
        <v>62</v>
      </c>
      <c r="E27900" s="34">
        <v>41</v>
      </c>
      <c r="F27900" s="34">
        <v>54</v>
      </c>
      <c r="G27900" s="34">
        <v>47</v>
      </c>
      <c r="H27900" s="34">
        <v>37</v>
      </c>
      <c r="I27900" s="34">
        <v>37</v>
      </c>
      <c r="J27900" s="34">
        <v>33</v>
      </c>
      <c r="K27900" s="34">
        <v>40</v>
      </c>
      <c r="L27900" s="34">
        <v>23</v>
      </c>
      <c r="M27900" s="34">
        <v>25</v>
      </c>
      <c r="N27900" s="34">
        <v>39</v>
      </c>
      <c r="O27900" s="34">
        <v>16</v>
      </c>
      <c r="P27900" s="34">
        <v>34</v>
      </c>
      <c r="Q27900" s="34">
        <v>51</v>
      </c>
      <c r="R27900" s="34">
        <v>41</v>
      </c>
      <c r="S27900" s="34">
        <v>50</v>
      </c>
      <c r="T27900" s="34">
        <v>27</v>
      </c>
      <c r="U27900" s="34">
        <v>29</v>
      </c>
      <c r="V27900" s="34">
        <v>43</v>
      </c>
      <c r="W27900" s="34">
        <v>28</v>
      </c>
      <c r="X27900" s="34">
        <v>50</v>
      </c>
      <c r="Y27900" s="34">
        <v>34</v>
      </c>
      <c r="Z27900" s="34">
        <v>79</v>
      </c>
      <c r="AA27900" s="34">
        <v>52</v>
      </c>
      <c r="AB27900" s="34">
        <v>52</v>
      </c>
      <c r="AC27900" s="34">
        <v>90</v>
      </c>
    </row>
    <row r="27901" spans="1:29" x14ac:dyDescent="0.2">
      <c r="A27901" s="34" t="s">
        <v>88394</v>
      </c>
      <c r="B27901" s="34">
        <v>55</v>
      </c>
      <c r="C27901" s="34">
        <v>52</v>
      </c>
      <c r="D27901" s="34">
        <v>50</v>
      </c>
      <c r="E27901" s="34">
        <v>65</v>
      </c>
      <c r="F27901" s="34">
        <v>42</v>
      </c>
      <c r="G27901" s="34">
        <v>47</v>
      </c>
      <c r="H27901" s="34">
        <v>44</v>
      </c>
      <c r="I27901" s="34">
        <v>43</v>
      </c>
      <c r="J27901" s="34">
        <v>55</v>
      </c>
      <c r="K27901" s="34">
        <v>76</v>
      </c>
      <c r="L27901" s="34">
        <v>41</v>
      </c>
      <c r="M27901" s="34">
        <v>63</v>
      </c>
      <c r="N27901" s="34">
        <v>39</v>
      </c>
      <c r="O27901" s="34">
        <v>62</v>
      </c>
      <c r="P27901" s="34">
        <v>52</v>
      </c>
      <c r="Q27901" s="34">
        <v>63</v>
      </c>
      <c r="R27901" s="34">
        <v>50</v>
      </c>
      <c r="S27901" s="34">
        <v>117</v>
      </c>
      <c r="T27901" s="34">
        <v>62</v>
      </c>
      <c r="U27901" s="34">
        <v>53</v>
      </c>
      <c r="V27901" s="34">
        <v>60</v>
      </c>
      <c r="W27901" s="34">
        <v>80</v>
      </c>
      <c r="X27901" s="34">
        <v>57</v>
      </c>
      <c r="Y27901" s="34">
        <v>74</v>
      </c>
      <c r="Z27901" s="34">
        <v>68</v>
      </c>
      <c r="AA27901" s="34">
        <v>87</v>
      </c>
      <c r="AB27901" s="34">
        <v>82</v>
      </c>
      <c r="AC27901" s="34">
        <v>141</v>
      </c>
    </row>
    <row r="27902" spans="1:29" x14ac:dyDescent="0.2">
      <c r="A27902" s="34" t="s">
        <v>88395</v>
      </c>
      <c r="B27902" s="34">
        <v>22</v>
      </c>
      <c r="C27902" s="34">
        <v>21</v>
      </c>
      <c r="D27902" s="34">
        <v>15</v>
      </c>
      <c r="E27902" s="34">
        <v>19</v>
      </c>
      <c r="F27902" s="34">
        <v>23</v>
      </c>
      <c r="G27902" s="34">
        <v>21</v>
      </c>
      <c r="H27902" s="34">
        <v>6</v>
      </c>
      <c r="I27902" s="34">
        <v>21</v>
      </c>
      <c r="J27902" s="34">
        <v>19</v>
      </c>
      <c r="K27902" s="34">
        <v>17</v>
      </c>
      <c r="L27902" s="34">
        <v>9</v>
      </c>
      <c r="M27902" s="34">
        <v>13</v>
      </c>
      <c r="N27902" s="34">
        <v>21</v>
      </c>
      <c r="O27902" s="34">
        <v>11</v>
      </c>
      <c r="P27902" s="34">
        <v>26</v>
      </c>
      <c r="Q27902" s="34">
        <v>15</v>
      </c>
      <c r="R27902" s="34">
        <v>16</v>
      </c>
      <c r="S27902" s="34">
        <v>40</v>
      </c>
      <c r="T27902" s="34">
        <v>20</v>
      </c>
      <c r="U27902" s="34">
        <v>25</v>
      </c>
      <c r="V27902" s="34">
        <v>12</v>
      </c>
      <c r="W27902" s="34">
        <v>15</v>
      </c>
      <c r="X27902" s="34">
        <v>12</v>
      </c>
      <c r="Y27902" s="34">
        <v>12</v>
      </c>
      <c r="Z27902" s="34">
        <v>9</v>
      </c>
      <c r="AA27902" s="34">
        <v>33</v>
      </c>
      <c r="AB27902" s="34">
        <v>19</v>
      </c>
      <c r="AC27902" s="34">
        <v>32</v>
      </c>
    </row>
    <row r="27903" spans="1:29" x14ac:dyDescent="0.2">
      <c r="A27903" s="34" t="s">
        <v>88396</v>
      </c>
      <c r="B27903" s="34">
        <v>39</v>
      </c>
      <c r="C27903" s="34">
        <v>24</v>
      </c>
      <c r="D27903" s="34">
        <v>44</v>
      </c>
      <c r="E27903" s="34">
        <v>44</v>
      </c>
      <c r="F27903" s="34">
        <v>45</v>
      </c>
      <c r="G27903" s="34">
        <v>49</v>
      </c>
      <c r="H27903" s="34">
        <v>37</v>
      </c>
      <c r="I27903" s="34">
        <v>34</v>
      </c>
      <c r="J27903" s="34">
        <v>44</v>
      </c>
      <c r="K27903" s="34">
        <v>30</v>
      </c>
      <c r="L27903" s="34">
        <v>33</v>
      </c>
      <c r="M27903" s="34">
        <v>29</v>
      </c>
      <c r="N27903" s="34">
        <v>23</v>
      </c>
      <c r="O27903" s="34">
        <v>24</v>
      </c>
      <c r="P27903" s="34">
        <v>61</v>
      </c>
      <c r="Q27903" s="34">
        <v>57</v>
      </c>
      <c r="R27903" s="34">
        <v>31</v>
      </c>
      <c r="S27903" s="34">
        <v>52</v>
      </c>
      <c r="T27903" s="34">
        <v>49</v>
      </c>
      <c r="U27903" s="34">
        <v>30</v>
      </c>
      <c r="V27903" s="34">
        <v>65</v>
      </c>
      <c r="W27903" s="34">
        <v>57</v>
      </c>
      <c r="X27903" s="34">
        <v>44</v>
      </c>
      <c r="Y27903" s="34">
        <v>34</v>
      </c>
      <c r="Z27903" s="34">
        <v>32</v>
      </c>
      <c r="AA27903" s="34">
        <v>60</v>
      </c>
      <c r="AB27903" s="34">
        <v>58</v>
      </c>
      <c r="AC27903" s="34">
        <v>55</v>
      </c>
    </row>
    <row r="27904" spans="1:29" x14ac:dyDescent="0.2">
      <c r="A27904" s="34" t="s">
        <v>88397</v>
      </c>
      <c r="B27904" s="34">
        <v>48</v>
      </c>
      <c r="C27904" s="34">
        <v>45</v>
      </c>
      <c r="D27904" s="34">
        <v>29</v>
      </c>
      <c r="E27904" s="34">
        <v>46</v>
      </c>
      <c r="F27904" s="34">
        <v>30</v>
      </c>
      <c r="G27904" s="34">
        <v>32</v>
      </c>
      <c r="H27904" s="34">
        <v>34</v>
      </c>
      <c r="I27904" s="34">
        <v>31</v>
      </c>
      <c r="J27904" s="34">
        <v>29</v>
      </c>
      <c r="K27904" s="34">
        <v>56</v>
      </c>
      <c r="L27904" s="34">
        <v>26</v>
      </c>
      <c r="M27904" s="34">
        <v>51</v>
      </c>
      <c r="N27904" s="34">
        <v>22</v>
      </c>
      <c r="O27904" s="34">
        <v>37</v>
      </c>
      <c r="P27904" s="34">
        <v>32</v>
      </c>
      <c r="Q27904" s="34">
        <v>48</v>
      </c>
      <c r="R27904" s="34">
        <v>29</v>
      </c>
      <c r="S27904" s="34">
        <v>55</v>
      </c>
      <c r="T27904" s="34">
        <v>27</v>
      </c>
      <c r="U27904" s="34">
        <v>56</v>
      </c>
      <c r="V27904" s="34">
        <v>29</v>
      </c>
      <c r="W27904" s="34">
        <v>52</v>
      </c>
      <c r="X27904" s="34">
        <v>29</v>
      </c>
      <c r="Y27904" s="34">
        <v>41</v>
      </c>
      <c r="Z27904" s="34">
        <v>26</v>
      </c>
      <c r="AA27904" s="34">
        <v>51</v>
      </c>
      <c r="AB27904" s="34">
        <v>40</v>
      </c>
      <c r="AC27904" s="34">
        <v>60</v>
      </c>
    </row>
    <row r="27905" spans="1:29" x14ac:dyDescent="0.2">
      <c r="A27905" s="34" t="s">
        <v>88398</v>
      </c>
      <c r="B27905" s="34">
        <v>16</v>
      </c>
      <c r="C27905" s="34">
        <v>48</v>
      </c>
      <c r="D27905" s="34">
        <v>33</v>
      </c>
      <c r="E27905" s="34">
        <v>36</v>
      </c>
      <c r="F27905" s="34">
        <v>35</v>
      </c>
      <c r="G27905" s="34">
        <v>59</v>
      </c>
      <c r="H27905" s="34">
        <v>33</v>
      </c>
      <c r="I27905" s="34">
        <v>46</v>
      </c>
      <c r="J27905" s="34">
        <v>10</v>
      </c>
      <c r="K27905" s="34">
        <v>20</v>
      </c>
      <c r="L27905" s="34">
        <v>18</v>
      </c>
      <c r="M27905" s="34">
        <v>37</v>
      </c>
      <c r="N27905" s="34">
        <v>27</v>
      </c>
      <c r="O27905" s="34">
        <v>29</v>
      </c>
      <c r="P27905" s="34">
        <v>25</v>
      </c>
      <c r="Q27905" s="34">
        <v>41</v>
      </c>
      <c r="R27905" s="34">
        <v>36</v>
      </c>
      <c r="S27905" s="34">
        <v>59</v>
      </c>
      <c r="T27905" s="34">
        <v>34</v>
      </c>
      <c r="U27905" s="34">
        <v>36</v>
      </c>
      <c r="V27905" s="34">
        <v>21</v>
      </c>
      <c r="W27905" s="34">
        <v>43</v>
      </c>
      <c r="X27905" s="34">
        <v>24</v>
      </c>
      <c r="Y27905" s="34">
        <v>38</v>
      </c>
      <c r="Z27905" s="34">
        <v>43</v>
      </c>
      <c r="AA27905" s="34">
        <v>37</v>
      </c>
      <c r="AB27905" s="34">
        <v>32</v>
      </c>
      <c r="AC27905" s="34">
        <v>57</v>
      </c>
    </row>
    <row r="27906" spans="1:29" x14ac:dyDescent="0.2">
      <c r="A27906" s="34" t="s">
        <v>88399</v>
      </c>
      <c r="B27906" s="34">
        <v>55</v>
      </c>
      <c r="C27906" s="34">
        <v>78</v>
      </c>
      <c r="D27906" s="34">
        <v>62</v>
      </c>
      <c r="E27906" s="34">
        <v>76</v>
      </c>
      <c r="F27906" s="34">
        <v>62</v>
      </c>
      <c r="G27906" s="34">
        <v>97</v>
      </c>
      <c r="H27906" s="34">
        <v>69</v>
      </c>
      <c r="I27906" s="34">
        <v>49</v>
      </c>
      <c r="J27906" s="34">
        <v>57</v>
      </c>
      <c r="K27906" s="34">
        <v>69</v>
      </c>
      <c r="L27906" s="34">
        <v>51</v>
      </c>
      <c r="M27906" s="34">
        <v>71</v>
      </c>
      <c r="N27906" s="34">
        <v>50</v>
      </c>
      <c r="O27906" s="34">
        <v>80</v>
      </c>
      <c r="P27906" s="34">
        <v>55</v>
      </c>
      <c r="Q27906" s="34">
        <v>76</v>
      </c>
      <c r="R27906" s="34">
        <v>80</v>
      </c>
      <c r="S27906" s="34">
        <v>112</v>
      </c>
      <c r="T27906" s="34">
        <v>92</v>
      </c>
      <c r="U27906" s="34">
        <v>74</v>
      </c>
      <c r="V27906" s="34">
        <v>73</v>
      </c>
      <c r="W27906" s="34">
        <v>81</v>
      </c>
      <c r="X27906" s="34">
        <v>90</v>
      </c>
      <c r="Y27906" s="34">
        <v>106</v>
      </c>
      <c r="Z27906" s="34">
        <v>90</v>
      </c>
      <c r="AA27906" s="34">
        <v>85</v>
      </c>
      <c r="AB27906" s="34">
        <v>62</v>
      </c>
      <c r="AC27906" s="34">
        <v>137</v>
      </c>
    </row>
    <row r="27907" spans="1:29" x14ac:dyDescent="0.2">
      <c r="A27907" s="34" t="s">
        <v>88400</v>
      </c>
      <c r="B27907" s="34">
        <v>43</v>
      </c>
      <c r="C27907" s="34">
        <v>52</v>
      </c>
      <c r="D27907" s="34">
        <v>58</v>
      </c>
      <c r="E27907" s="34">
        <v>32</v>
      </c>
      <c r="F27907" s="34">
        <v>79</v>
      </c>
      <c r="G27907" s="34">
        <v>43</v>
      </c>
      <c r="H27907" s="34">
        <v>40</v>
      </c>
      <c r="I27907" s="34">
        <v>55</v>
      </c>
      <c r="J27907" s="34">
        <v>49</v>
      </c>
      <c r="K27907" s="34">
        <v>55</v>
      </c>
      <c r="L27907" s="34">
        <v>43</v>
      </c>
      <c r="M27907" s="34">
        <v>60</v>
      </c>
      <c r="N27907" s="34">
        <v>43</v>
      </c>
      <c r="O27907" s="34">
        <v>68</v>
      </c>
      <c r="P27907" s="34">
        <v>54</v>
      </c>
      <c r="Q27907" s="34">
        <v>63</v>
      </c>
      <c r="R27907" s="34">
        <v>60</v>
      </c>
      <c r="S27907" s="34">
        <v>55</v>
      </c>
      <c r="T27907" s="34">
        <v>46</v>
      </c>
      <c r="U27907" s="34">
        <v>48</v>
      </c>
      <c r="V27907" s="34">
        <v>75</v>
      </c>
      <c r="W27907" s="34">
        <v>73</v>
      </c>
      <c r="X27907" s="34">
        <v>45</v>
      </c>
      <c r="Y27907" s="34">
        <v>55</v>
      </c>
      <c r="Z27907" s="34">
        <v>59</v>
      </c>
      <c r="AA27907" s="34">
        <v>77</v>
      </c>
      <c r="AB27907" s="34">
        <v>56</v>
      </c>
      <c r="AC27907" s="34">
        <v>126</v>
      </c>
    </row>
    <row r="27908" spans="1:29" x14ac:dyDescent="0.2">
      <c r="A27908" s="34" t="s">
        <v>88401</v>
      </c>
      <c r="B27908" s="34">
        <v>47</v>
      </c>
      <c r="C27908" s="34">
        <v>61</v>
      </c>
      <c r="D27908" s="34">
        <v>44</v>
      </c>
      <c r="E27908" s="34">
        <v>39</v>
      </c>
      <c r="F27908" s="34">
        <v>62</v>
      </c>
      <c r="G27908" s="34">
        <v>47</v>
      </c>
      <c r="H27908" s="34">
        <v>39</v>
      </c>
      <c r="I27908" s="34">
        <v>49</v>
      </c>
      <c r="J27908" s="34">
        <v>41</v>
      </c>
      <c r="K27908" s="34">
        <v>30</v>
      </c>
      <c r="L27908" s="34">
        <v>31</v>
      </c>
      <c r="M27908" s="34">
        <v>51</v>
      </c>
      <c r="N27908" s="34">
        <v>62</v>
      </c>
      <c r="O27908" s="34">
        <v>25</v>
      </c>
      <c r="P27908" s="34">
        <v>39</v>
      </c>
      <c r="Q27908" s="34">
        <v>85</v>
      </c>
      <c r="R27908" s="34">
        <v>47</v>
      </c>
      <c r="S27908" s="34">
        <v>39</v>
      </c>
      <c r="T27908" s="34">
        <v>55</v>
      </c>
      <c r="U27908" s="34">
        <v>56</v>
      </c>
      <c r="V27908" s="34">
        <v>71</v>
      </c>
      <c r="W27908" s="34">
        <v>52</v>
      </c>
      <c r="X27908" s="34">
        <v>108</v>
      </c>
      <c r="Y27908" s="34">
        <v>55</v>
      </c>
      <c r="Z27908" s="34">
        <v>59</v>
      </c>
      <c r="AA27908" s="34">
        <v>58</v>
      </c>
      <c r="AB27908" s="34">
        <v>82</v>
      </c>
      <c r="AC27908" s="34">
        <v>65</v>
      </c>
    </row>
    <row r="27909" spans="1:29" x14ac:dyDescent="0.2">
      <c r="A27909" s="34" t="s">
        <v>88402</v>
      </c>
      <c r="B27909" s="34">
        <v>35</v>
      </c>
      <c r="C27909" s="34">
        <v>33</v>
      </c>
      <c r="D27909" s="34">
        <v>34</v>
      </c>
      <c r="E27909" s="34">
        <v>18</v>
      </c>
      <c r="F27909" s="34">
        <v>36</v>
      </c>
      <c r="G27909" s="34">
        <v>28</v>
      </c>
      <c r="H27909" s="34">
        <v>27</v>
      </c>
      <c r="I27909" s="34">
        <v>29</v>
      </c>
      <c r="J27909" s="34">
        <v>21</v>
      </c>
      <c r="K27909" s="34">
        <v>36</v>
      </c>
      <c r="L27909" s="34">
        <v>50</v>
      </c>
      <c r="M27909" s="34">
        <v>30</v>
      </c>
      <c r="N27909" s="34">
        <v>24</v>
      </c>
      <c r="O27909" s="34">
        <v>45</v>
      </c>
      <c r="P27909" s="34">
        <v>34</v>
      </c>
      <c r="Q27909" s="34">
        <v>49</v>
      </c>
      <c r="R27909" s="34">
        <v>41</v>
      </c>
      <c r="S27909" s="34">
        <v>31</v>
      </c>
      <c r="T27909" s="34">
        <v>60</v>
      </c>
      <c r="U27909" s="34">
        <v>41</v>
      </c>
      <c r="V27909" s="34">
        <v>50</v>
      </c>
      <c r="W27909" s="34">
        <v>55</v>
      </c>
      <c r="X27909" s="34">
        <v>62</v>
      </c>
      <c r="Y27909" s="34">
        <v>54</v>
      </c>
      <c r="Z27909" s="34">
        <v>20</v>
      </c>
      <c r="AA27909" s="34">
        <v>55</v>
      </c>
      <c r="AB27909" s="34">
        <v>74</v>
      </c>
      <c r="AC27909" s="34">
        <v>79</v>
      </c>
    </row>
    <row r="27910" spans="1:29" x14ac:dyDescent="0.2">
      <c r="A27910" s="34" t="s">
        <v>88403</v>
      </c>
      <c r="B27910" s="34">
        <v>40</v>
      </c>
      <c r="C27910" s="34">
        <v>23</v>
      </c>
      <c r="D27910" s="34">
        <v>43</v>
      </c>
      <c r="E27910" s="34">
        <v>51</v>
      </c>
      <c r="F27910" s="34">
        <v>61</v>
      </c>
      <c r="G27910" s="34">
        <v>61</v>
      </c>
      <c r="H27910" s="34">
        <v>63</v>
      </c>
      <c r="I27910" s="34">
        <v>47</v>
      </c>
      <c r="J27910" s="34">
        <v>52</v>
      </c>
      <c r="K27910" s="34">
        <v>62</v>
      </c>
      <c r="L27910" s="34">
        <v>62</v>
      </c>
      <c r="M27910" s="34">
        <v>19</v>
      </c>
      <c r="N27910" s="34">
        <v>53</v>
      </c>
      <c r="O27910" s="34">
        <v>39</v>
      </c>
      <c r="P27910" s="34">
        <v>61</v>
      </c>
      <c r="Q27910" s="34">
        <v>41</v>
      </c>
      <c r="R27910" s="34">
        <v>63</v>
      </c>
      <c r="S27910" s="34">
        <v>80</v>
      </c>
      <c r="T27910" s="34">
        <v>87</v>
      </c>
      <c r="U27910" s="34">
        <v>47</v>
      </c>
      <c r="V27910" s="34">
        <v>69</v>
      </c>
      <c r="W27910" s="34">
        <v>54</v>
      </c>
      <c r="X27910" s="34">
        <v>94</v>
      </c>
      <c r="Y27910" s="34">
        <v>48</v>
      </c>
      <c r="Z27910" s="34">
        <v>85</v>
      </c>
      <c r="AA27910" s="34">
        <v>56</v>
      </c>
      <c r="AB27910" s="34">
        <v>81</v>
      </c>
      <c r="AC27910" s="34">
        <v>90</v>
      </c>
    </row>
    <row r="27911" spans="1:29" x14ac:dyDescent="0.2">
      <c r="A27911" s="34" t="s">
        <v>88404</v>
      </c>
      <c r="B27911" s="34">
        <v>51</v>
      </c>
      <c r="C27911" s="34">
        <v>46</v>
      </c>
      <c r="D27911" s="34">
        <v>71</v>
      </c>
      <c r="E27911" s="34">
        <v>56</v>
      </c>
      <c r="F27911" s="34">
        <v>76</v>
      </c>
      <c r="G27911" s="34">
        <v>74</v>
      </c>
      <c r="H27911" s="34">
        <v>76</v>
      </c>
      <c r="I27911" s="34">
        <v>46</v>
      </c>
      <c r="J27911" s="34">
        <v>89</v>
      </c>
      <c r="K27911" s="34">
        <v>56</v>
      </c>
      <c r="L27911" s="34">
        <v>69</v>
      </c>
      <c r="M27911" s="34">
        <v>60</v>
      </c>
      <c r="N27911" s="34">
        <v>66</v>
      </c>
      <c r="O27911" s="34">
        <v>67</v>
      </c>
      <c r="P27911" s="34">
        <v>62</v>
      </c>
      <c r="Q27911" s="34">
        <v>67</v>
      </c>
      <c r="R27911" s="34">
        <v>72</v>
      </c>
      <c r="S27911" s="34">
        <v>96</v>
      </c>
      <c r="T27911" s="34">
        <v>72</v>
      </c>
      <c r="U27911" s="34">
        <v>74</v>
      </c>
      <c r="V27911" s="34">
        <v>102</v>
      </c>
      <c r="W27911" s="34">
        <v>105</v>
      </c>
      <c r="X27911" s="34">
        <v>94</v>
      </c>
      <c r="Y27911" s="34">
        <v>87</v>
      </c>
      <c r="Z27911" s="34">
        <v>58</v>
      </c>
      <c r="AA27911" s="34">
        <v>81</v>
      </c>
      <c r="AB27911" s="34">
        <v>79</v>
      </c>
      <c r="AC27911" s="34">
        <v>114</v>
      </c>
    </row>
    <row r="27912" spans="1:29" x14ac:dyDescent="0.2">
      <c r="A27912" s="34" t="s">
        <v>88405</v>
      </c>
      <c r="B27912" s="34">
        <v>61</v>
      </c>
      <c r="C27912" s="34">
        <v>72</v>
      </c>
      <c r="D27912" s="34">
        <v>94</v>
      </c>
      <c r="E27912" s="34">
        <v>74</v>
      </c>
      <c r="F27912" s="34">
        <v>87</v>
      </c>
      <c r="G27912" s="34">
        <v>99</v>
      </c>
      <c r="H27912" s="34">
        <v>106</v>
      </c>
      <c r="I27912" s="34">
        <v>57</v>
      </c>
      <c r="J27912" s="34">
        <v>115</v>
      </c>
      <c r="K27912" s="34">
        <v>75</v>
      </c>
      <c r="L27912" s="34">
        <v>67</v>
      </c>
      <c r="M27912" s="34">
        <v>53</v>
      </c>
      <c r="N27912" s="34">
        <v>74</v>
      </c>
      <c r="O27912" s="34">
        <v>42</v>
      </c>
      <c r="P27912" s="34">
        <v>82</v>
      </c>
      <c r="Q27912" s="34">
        <v>99</v>
      </c>
      <c r="R27912" s="34">
        <v>138</v>
      </c>
      <c r="S27912" s="34">
        <v>94</v>
      </c>
      <c r="T27912" s="34">
        <v>85</v>
      </c>
      <c r="U27912" s="34">
        <v>52</v>
      </c>
      <c r="V27912" s="34">
        <v>93</v>
      </c>
      <c r="W27912" s="34">
        <v>97</v>
      </c>
      <c r="X27912" s="34">
        <v>121</v>
      </c>
      <c r="Y27912" s="34">
        <v>90</v>
      </c>
      <c r="Z27912" s="34">
        <v>102</v>
      </c>
      <c r="AA27912" s="34">
        <v>89</v>
      </c>
      <c r="AB27912" s="34">
        <v>99</v>
      </c>
      <c r="AC27912" s="34">
        <v>111</v>
      </c>
    </row>
    <row r="27913" spans="1:29" x14ac:dyDescent="0.2">
      <c r="A27913" s="34" t="s">
        <v>88406</v>
      </c>
      <c r="B27913" s="34">
        <v>49</v>
      </c>
      <c r="C27913" s="34">
        <v>40</v>
      </c>
      <c r="D27913" s="34">
        <v>35</v>
      </c>
      <c r="E27913" s="34">
        <v>37</v>
      </c>
      <c r="F27913" s="34">
        <v>51</v>
      </c>
      <c r="G27913" s="34">
        <v>39</v>
      </c>
      <c r="H27913" s="34">
        <v>44</v>
      </c>
      <c r="I27913" s="34">
        <v>37</v>
      </c>
      <c r="J27913" s="34">
        <v>44</v>
      </c>
      <c r="K27913" s="34">
        <v>59</v>
      </c>
      <c r="L27913" s="34">
        <v>38</v>
      </c>
      <c r="M27913" s="34">
        <v>37</v>
      </c>
      <c r="N27913" s="34">
        <v>46</v>
      </c>
      <c r="O27913" s="34">
        <v>49</v>
      </c>
      <c r="P27913" s="34">
        <v>43</v>
      </c>
      <c r="Q27913" s="34">
        <v>77</v>
      </c>
      <c r="R27913" s="34">
        <v>49</v>
      </c>
      <c r="S27913" s="34">
        <v>36</v>
      </c>
      <c r="T27913" s="34">
        <v>45</v>
      </c>
      <c r="U27913" s="34">
        <v>38</v>
      </c>
      <c r="V27913" s="34">
        <v>56</v>
      </c>
      <c r="W27913" s="34">
        <v>49</v>
      </c>
      <c r="X27913" s="34">
        <v>39</v>
      </c>
      <c r="Y27913" s="34">
        <v>54</v>
      </c>
      <c r="Z27913" s="34">
        <v>62</v>
      </c>
      <c r="AA27913" s="34">
        <v>77</v>
      </c>
      <c r="AB27913" s="34">
        <v>43</v>
      </c>
      <c r="AC27913" s="34">
        <v>81</v>
      </c>
    </row>
    <row r="27914" spans="1:29" x14ac:dyDescent="0.2">
      <c r="A27914" s="34" t="s">
        <v>88407</v>
      </c>
      <c r="B27914" s="34">
        <v>129</v>
      </c>
      <c r="C27914" s="34">
        <v>154</v>
      </c>
      <c r="D27914" s="34">
        <v>201</v>
      </c>
      <c r="E27914" s="34">
        <v>164</v>
      </c>
      <c r="F27914" s="34">
        <v>182</v>
      </c>
      <c r="G27914" s="34">
        <v>121</v>
      </c>
      <c r="H27914" s="34">
        <v>173</v>
      </c>
      <c r="I27914" s="34">
        <v>105</v>
      </c>
      <c r="J27914" s="34">
        <v>159</v>
      </c>
      <c r="K27914" s="34">
        <v>146</v>
      </c>
      <c r="L27914" s="34">
        <v>104</v>
      </c>
      <c r="M27914" s="34">
        <v>157</v>
      </c>
      <c r="N27914" s="34">
        <v>150</v>
      </c>
      <c r="O27914" s="34">
        <v>149</v>
      </c>
      <c r="P27914" s="34">
        <v>166</v>
      </c>
      <c r="Q27914" s="34">
        <v>214</v>
      </c>
      <c r="R27914" s="34">
        <v>246</v>
      </c>
      <c r="S27914" s="34">
        <v>186</v>
      </c>
      <c r="T27914" s="34">
        <v>176</v>
      </c>
      <c r="U27914" s="34">
        <v>138</v>
      </c>
      <c r="V27914" s="34">
        <v>192</v>
      </c>
      <c r="W27914" s="34">
        <v>183</v>
      </c>
      <c r="X27914" s="34">
        <v>250</v>
      </c>
      <c r="Y27914" s="34">
        <v>167</v>
      </c>
      <c r="Z27914" s="34">
        <v>207</v>
      </c>
      <c r="AA27914" s="34">
        <v>259</v>
      </c>
      <c r="AB27914" s="34">
        <v>188</v>
      </c>
      <c r="AC27914" s="34">
        <v>275</v>
      </c>
    </row>
    <row r="27915" spans="1:29" x14ac:dyDescent="0.2">
      <c r="A27915" s="34" t="s">
        <v>88408</v>
      </c>
      <c r="B27915" s="34">
        <v>35</v>
      </c>
      <c r="C27915" s="34">
        <v>17</v>
      </c>
      <c r="D27915" s="34">
        <v>7</v>
      </c>
      <c r="E27915" s="34">
        <v>13</v>
      </c>
      <c r="F27915" s="34">
        <v>11</v>
      </c>
      <c r="G27915" s="34">
        <v>7</v>
      </c>
      <c r="H27915" s="34">
        <v>10</v>
      </c>
      <c r="I27915" s="34">
        <v>6</v>
      </c>
      <c r="J27915" s="34">
        <v>11</v>
      </c>
      <c r="K27915" s="34">
        <v>9</v>
      </c>
      <c r="L27915" s="34">
        <v>6</v>
      </c>
      <c r="M27915" s="34">
        <v>10</v>
      </c>
      <c r="N27915" s="34">
        <v>10</v>
      </c>
      <c r="O27915" s="34">
        <v>20</v>
      </c>
      <c r="P27915" s="34">
        <v>14</v>
      </c>
      <c r="Q27915" s="34">
        <v>10</v>
      </c>
      <c r="R27915" s="34">
        <v>16</v>
      </c>
      <c r="S27915" s="34">
        <v>18</v>
      </c>
      <c r="T27915" s="34">
        <v>12</v>
      </c>
      <c r="U27915" s="34">
        <v>18</v>
      </c>
      <c r="V27915" s="34">
        <v>8</v>
      </c>
      <c r="W27915" s="34">
        <v>22</v>
      </c>
      <c r="X27915" s="34">
        <v>14</v>
      </c>
      <c r="Y27915" s="34">
        <v>13</v>
      </c>
      <c r="Z27915" s="34">
        <v>11</v>
      </c>
      <c r="AA27915" s="34">
        <v>24</v>
      </c>
      <c r="AB27915" s="34">
        <v>17</v>
      </c>
      <c r="AC27915" s="34">
        <v>36</v>
      </c>
    </row>
    <row r="27916" spans="1:29" x14ac:dyDescent="0.2">
      <c r="A27916" s="34" t="s">
        <v>88409</v>
      </c>
      <c r="B27916" s="34">
        <v>60</v>
      </c>
      <c r="C27916" s="34">
        <v>52</v>
      </c>
      <c r="D27916" s="34">
        <v>52</v>
      </c>
      <c r="E27916" s="34">
        <v>38</v>
      </c>
      <c r="F27916" s="34">
        <v>60</v>
      </c>
      <c r="G27916" s="34">
        <v>25</v>
      </c>
      <c r="H27916" s="34">
        <v>54</v>
      </c>
      <c r="I27916" s="34">
        <v>49</v>
      </c>
      <c r="J27916" s="34">
        <v>46</v>
      </c>
      <c r="K27916" s="34">
        <v>44</v>
      </c>
      <c r="L27916" s="34">
        <v>47</v>
      </c>
      <c r="M27916" s="34">
        <v>43</v>
      </c>
      <c r="N27916" s="34">
        <v>42</v>
      </c>
      <c r="O27916" s="34">
        <v>45</v>
      </c>
      <c r="P27916" s="34">
        <v>36</v>
      </c>
      <c r="Q27916" s="34">
        <v>51</v>
      </c>
      <c r="R27916" s="34">
        <v>100</v>
      </c>
      <c r="S27916" s="34">
        <v>52</v>
      </c>
      <c r="T27916" s="34">
        <v>70</v>
      </c>
      <c r="U27916" s="34">
        <v>48</v>
      </c>
      <c r="V27916" s="34">
        <v>59</v>
      </c>
      <c r="W27916" s="34">
        <v>57</v>
      </c>
      <c r="X27916" s="34">
        <v>84</v>
      </c>
      <c r="Y27916" s="34">
        <v>68</v>
      </c>
      <c r="Z27916" s="34">
        <v>29</v>
      </c>
      <c r="AA27916" s="34">
        <v>71</v>
      </c>
      <c r="AB27916" s="34">
        <v>71</v>
      </c>
      <c r="AC27916" s="34">
        <v>84</v>
      </c>
    </row>
    <row r="27917" spans="1:29" x14ac:dyDescent="0.2">
      <c r="A27917" s="34" t="s">
        <v>88410</v>
      </c>
      <c r="B27917" s="34">
        <v>56</v>
      </c>
      <c r="C27917" s="34">
        <v>84</v>
      </c>
      <c r="D27917" s="34">
        <v>106</v>
      </c>
      <c r="E27917" s="34">
        <v>108</v>
      </c>
      <c r="F27917" s="34">
        <v>72</v>
      </c>
      <c r="G27917" s="34">
        <v>110</v>
      </c>
      <c r="H27917" s="34">
        <v>82</v>
      </c>
      <c r="I27917" s="34">
        <v>86</v>
      </c>
      <c r="J27917" s="34">
        <v>95</v>
      </c>
      <c r="K27917" s="34">
        <v>114</v>
      </c>
      <c r="L27917" s="34">
        <v>65</v>
      </c>
      <c r="M27917" s="34">
        <v>86</v>
      </c>
      <c r="N27917" s="34">
        <v>71</v>
      </c>
      <c r="O27917" s="34">
        <v>74</v>
      </c>
      <c r="P27917" s="34">
        <v>73</v>
      </c>
      <c r="Q27917" s="34">
        <v>121</v>
      </c>
      <c r="R27917" s="34">
        <v>91</v>
      </c>
      <c r="S27917" s="34">
        <v>106</v>
      </c>
      <c r="T27917" s="34">
        <v>85</v>
      </c>
      <c r="U27917" s="34">
        <v>63</v>
      </c>
      <c r="V27917" s="34">
        <v>82</v>
      </c>
      <c r="W27917" s="34">
        <v>130</v>
      </c>
      <c r="X27917" s="34">
        <v>122</v>
      </c>
      <c r="Y27917" s="34">
        <v>91</v>
      </c>
      <c r="Z27917" s="34">
        <v>144</v>
      </c>
      <c r="AA27917" s="34">
        <v>109</v>
      </c>
      <c r="AB27917" s="34">
        <v>67</v>
      </c>
      <c r="AC27917" s="34">
        <v>134</v>
      </c>
    </row>
    <row r="27918" spans="1:29" x14ac:dyDescent="0.2">
      <c r="A27918" s="34" t="s">
        <v>88411</v>
      </c>
      <c r="B27918" s="34">
        <v>199</v>
      </c>
      <c r="C27918" s="34">
        <v>208</v>
      </c>
      <c r="D27918" s="34">
        <v>324</v>
      </c>
      <c r="E27918" s="34">
        <v>214</v>
      </c>
      <c r="F27918" s="34">
        <v>286</v>
      </c>
      <c r="G27918" s="34">
        <v>196</v>
      </c>
      <c r="H27918" s="34">
        <v>260</v>
      </c>
      <c r="I27918" s="34">
        <v>198</v>
      </c>
      <c r="J27918" s="34">
        <v>257</v>
      </c>
      <c r="K27918" s="34">
        <v>203</v>
      </c>
      <c r="L27918" s="34">
        <v>241</v>
      </c>
      <c r="M27918" s="34">
        <v>180</v>
      </c>
      <c r="N27918" s="34">
        <v>231</v>
      </c>
      <c r="O27918" s="34">
        <v>216</v>
      </c>
      <c r="P27918" s="34">
        <v>231</v>
      </c>
      <c r="Q27918" s="34">
        <v>274</v>
      </c>
      <c r="R27918" s="34">
        <v>349</v>
      </c>
      <c r="S27918" s="34">
        <v>264</v>
      </c>
      <c r="T27918" s="34">
        <v>358</v>
      </c>
      <c r="U27918" s="34">
        <v>226</v>
      </c>
      <c r="V27918" s="34">
        <v>287</v>
      </c>
      <c r="W27918" s="34">
        <v>273</v>
      </c>
      <c r="X27918" s="34">
        <v>331</v>
      </c>
      <c r="Y27918" s="34">
        <v>251</v>
      </c>
      <c r="Z27918" s="34">
        <v>321</v>
      </c>
      <c r="AA27918" s="34">
        <v>283</v>
      </c>
      <c r="AB27918" s="34">
        <v>292</v>
      </c>
      <c r="AC27918" s="34">
        <v>378</v>
      </c>
    </row>
    <row r="27919" spans="1:29" x14ac:dyDescent="0.2">
      <c r="A27919" s="34" t="s">
        <v>88412</v>
      </c>
      <c r="B27919" s="34">
        <v>60</v>
      </c>
      <c r="C27919" s="34">
        <v>74</v>
      </c>
      <c r="D27919" s="34">
        <v>95</v>
      </c>
      <c r="E27919" s="34">
        <v>103</v>
      </c>
      <c r="F27919" s="34">
        <v>126</v>
      </c>
      <c r="G27919" s="34">
        <v>96</v>
      </c>
      <c r="H27919" s="34">
        <v>65</v>
      </c>
      <c r="I27919" s="34">
        <v>74</v>
      </c>
      <c r="J27919" s="34">
        <v>62</v>
      </c>
      <c r="K27919" s="34">
        <v>82</v>
      </c>
      <c r="L27919" s="34">
        <v>48</v>
      </c>
      <c r="M27919" s="34">
        <v>75</v>
      </c>
      <c r="N27919" s="34">
        <v>66</v>
      </c>
      <c r="O27919" s="34">
        <v>82</v>
      </c>
      <c r="P27919" s="34">
        <v>56</v>
      </c>
      <c r="Q27919" s="34">
        <v>101</v>
      </c>
      <c r="R27919" s="34">
        <v>83</v>
      </c>
      <c r="S27919" s="34">
        <v>105</v>
      </c>
      <c r="T27919" s="34">
        <v>79</v>
      </c>
      <c r="U27919" s="34">
        <v>57</v>
      </c>
      <c r="V27919" s="34">
        <v>105</v>
      </c>
      <c r="W27919" s="34">
        <v>100</v>
      </c>
      <c r="X27919" s="34">
        <v>86</v>
      </c>
      <c r="Y27919" s="34">
        <v>65</v>
      </c>
      <c r="Z27919" s="34">
        <v>97</v>
      </c>
      <c r="AA27919" s="34">
        <v>109</v>
      </c>
      <c r="AB27919" s="34">
        <v>90</v>
      </c>
      <c r="AC27919" s="34">
        <v>144</v>
      </c>
    </row>
    <row r="27920" spans="1:29" x14ac:dyDescent="0.2">
      <c r="A27920" s="34" t="s">
        <v>88413</v>
      </c>
      <c r="B27920" s="34">
        <v>51</v>
      </c>
      <c r="C27920" s="34">
        <v>58</v>
      </c>
      <c r="D27920" s="34">
        <v>69</v>
      </c>
      <c r="E27920" s="34">
        <v>51</v>
      </c>
      <c r="F27920" s="34">
        <v>71</v>
      </c>
      <c r="G27920" s="34">
        <v>26</v>
      </c>
      <c r="H27920" s="34">
        <v>75</v>
      </c>
      <c r="I27920" s="34">
        <v>61</v>
      </c>
      <c r="J27920" s="34">
        <v>72</v>
      </c>
      <c r="K27920" s="34">
        <v>47</v>
      </c>
      <c r="L27920" s="34">
        <v>73</v>
      </c>
      <c r="M27920" s="34">
        <v>31</v>
      </c>
      <c r="N27920" s="34">
        <v>63</v>
      </c>
      <c r="O27920" s="34">
        <v>41</v>
      </c>
      <c r="P27920" s="34">
        <v>66</v>
      </c>
      <c r="Q27920" s="34">
        <v>76</v>
      </c>
      <c r="R27920" s="34">
        <v>101</v>
      </c>
      <c r="S27920" s="34">
        <v>69</v>
      </c>
      <c r="T27920" s="34">
        <v>88</v>
      </c>
      <c r="U27920" s="34">
        <v>61</v>
      </c>
      <c r="V27920" s="34">
        <v>67</v>
      </c>
      <c r="W27920" s="34">
        <v>109</v>
      </c>
      <c r="X27920" s="34">
        <v>88</v>
      </c>
      <c r="Y27920" s="34">
        <v>67</v>
      </c>
      <c r="Z27920" s="34">
        <v>74</v>
      </c>
      <c r="AA27920" s="34">
        <v>73</v>
      </c>
      <c r="AB27920" s="34">
        <v>90</v>
      </c>
      <c r="AC27920" s="34">
        <v>112</v>
      </c>
    </row>
    <row r="27921" spans="1:29" x14ac:dyDescent="0.2">
      <c r="A27921" s="34" t="s">
        <v>88414</v>
      </c>
      <c r="B27921" s="34">
        <v>50</v>
      </c>
      <c r="C27921" s="34">
        <v>59</v>
      </c>
      <c r="D27921" s="34">
        <v>73</v>
      </c>
      <c r="E27921" s="34">
        <v>50</v>
      </c>
      <c r="F27921" s="34">
        <v>52</v>
      </c>
      <c r="G27921" s="34">
        <v>56</v>
      </c>
      <c r="H27921" s="34">
        <v>59</v>
      </c>
      <c r="I27921" s="34">
        <v>48</v>
      </c>
      <c r="J27921" s="34">
        <v>61</v>
      </c>
      <c r="K27921" s="34">
        <v>65</v>
      </c>
      <c r="L27921" s="34">
        <v>47</v>
      </c>
      <c r="M27921" s="34">
        <v>48</v>
      </c>
      <c r="N27921" s="34">
        <v>63</v>
      </c>
      <c r="O27921" s="34">
        <v>60</v>
      </c>
      <c r="P27921" s="34">
        <v>82</v>
      </c>
      <c r="Q27921" s="34">
        <v>72</v>
      </c>
      <c r="R27921" s="34">
        <v>95</v>
      </c>
      <c r="S27921" s="34">
        <v>77</v>
      </c>
      <c r="T27921" s="34">
        <v>78</v>
      </c>
      <c r="U27921" s="34">
        <v>73</v>
      </c>
      <c r="V27921" s="34">
        <v>84</v>
      </c>
      <c r="W27921" s="34">
        <v>108</v>
      </c>
      <c r="X27921" s="34">
        <v>84</v>
      </c>
      <c r="Y27921" s="34">
        <v>66</v>
      </c>
      <c r="Z27921" s="34">
        <v>65</v>
      </c>
      <c r="AA27921" s="34">
        <v>78</v>
      </c>
      <c r="AB27921" s="34">
        <v>96</v>
      </c>
      <c r="AC27921" s="34">
        <v>86</v>
      </c>
    </row>
    <row r="27922" spans="1:29" x14ac:dyDescent="0.2">
      <c r="A27922" s="34" t="s">
        <v>88415</v>
      </c>
      <c r="B27922" s="34">
        <v>32</v>
      </c>
      <c r="C27922" s="34">
        <v>53</v>
      </c>
      <c r="D27922" s="34">
        <v>62</v>
      </c>
      <c r="E27922" s="34">
        <v>67</v>
      </c>
      <c r="F27922" s="34">
        <v>56</v>
      </c>
      <c r="G27922" s="34">
        <v>76</v>
      </c>
      <c r="H27922" s="34">
        <v>46</v>
      </c>
      <c r="I27922" s="34">
        <v>38</v>
      </c>
      <c r="J27922" s="34">
        <v>52</v>
      </c>
      <c r="K27922" s="34">
        <v>41</v>
      </c>
      <c r="L27922" s="34">
        <v>51</v>
      </c>
      <c r="M27922" s="34">
        <v>42</v>
      </c>
      <c r="N27922" s="34">
        <v>52</v>
      </c>
      <c r="O27922" s="34">
        <v>45</v>
      </c>
      <c r="P27922" s="34">
        <v>69</v>
      </c>
      <c r="Q27922" s="34">
        <v>65</v>
      </c>
      <c r="R27922" s="34">
        <v>66</v>
      </c>
      <c r="S27922" s="34">
        <v>64</v>
      </c>
      <c r="T27922" s="34">
        <v>58</v>
      </c>
      <c r="U27922" s="34">
        <v>53</v>
      </c>
      <c r="V27922" s="34">
        <v>67</v>
      </c>
      <c r="W27922" s="34">
        <v>59</v>
      </c>
      <c r="X27922" s="34">
        <v>49</v>
      </c>
      <c r="Y27922" s="34">
        <v>51</v>
      </c>
      <c r="Z27922" s="34">
        <v>75</v>
      </c>
      <c r="AA27922" s="34">
        <v>60</v>
      </c>
      <c r="AB27922" s="34">
        <v>70</v>
      </c>
      <c r="AC27922" s="34">
        <v>72</v>
      </c>
    </row>
    <row r="27923" spans="1:29" x14ac:dyDescent="0.2">
      <c r="A27923" s="34" t="s">
        <v>88416</v>
      </c>
      <c r="B27923" s="34">
        <v>80</v>
      </c>
      <c r="C27923" s="34">
        <v>34</v>
      </c>
      <c r="D27923" s="34">
        <v>81</v>
      </c>
      <c r="E27923" s="34">
        <v>65</v>
      </c>
      <c r="F27923" s="34">
        <v>119</v>
      </c>
      <c r="G27923" s="34">
        <v>79</v>
      </c>
      <c r="H27923" s="34">
        <v>93</v>
      </c>
      <c r="I27923" s="34">
        <v>69</v>
      </c>
      <c r="J27923" s="34">
        <v>87</v>
      </c>
      <c r="K27923" s="34">
        <v>71</v>
      </c>
      <c r="L27923" s="34">
        <v>94</v>
      </c>
      <c r="M27923" s="34">
        <v>85</v>
      </c>
      <c r="N27923" s="34">
        <v>69</v>
      </c>
      <c r="O27923" s="34">
        <v>66</v>
      </c>
      <c r="P27923" s="34">
        <v>88</v>
      </c>
      <c r="Q27923" s="34">
        <v>85</v>
      </c>
      <c r="R27923" s="34">
        <v>87</v>
      </c>
      <c r="S27923" s="34">
        <v>94</v>
      </c>
      <c r="T27923" s="34">
        <v>131</v>
      </c>
      <c r="U27923" s="34">
        <v>73</v>
      </c>
      <c r="V27923" s="34">
        <v>109</v>
      </c>
      <c r="W27923" s="34">
        <v>125</v>
      </c>
      <c r="X27923" s="34">
        <v>114</v>
      </c>
      <c r="Y27923" s="34">
        <v>96</v>
      </c>
      <c r="Z27923" s="34">
        <v>97</v>
      </c>
      <c r="AA27923" s="34">
        <v>116</v>
      </c>
      <c r="AB27923" s="34">
        <v>155</v>
      </c>
      <c r="AC27923" s="34">
        <v>146</v>
      </c>
    </row>
    <row r="27924" spans="1:29" x14ac:dyDescent="0.2">
      <c r="A27924" s="34" t="s">
        <v>88417</v>
      </c>
      <c r="B27924" s="34">
        <v>23</v>
      </c>
      <c r="C27924" s="34">
        <v>54</v>
      </c>
      <c r="D27924" s="34">
        <v>57</v>
      </c>
      <c r="E27924" s="34">
        <v>60</v>
      </c>
      <c r="F27924" s="34">
        <v>56</v>
      </c>
      <c r="G27924" s="34">
        <v>46</v>
      </c>
      <c r="H27924" s="34">
        <v>31</v>
      </c>
      <c r="I27924" s="34">
        <v>39</v>
      </c>
      <c r="J27924" s="34">
        <v>34</v>
      </c>
      <c r="K27924" s="34">
        <v>59</v>
      </c>
      <c r="L27924" s="34">
        <v>27</v>
      </c>
      <c r="M27924" s="34">
        <v>30</v>
      </c>
      <c r="N27924" s="34">
        <v>48</v>
      </c>
      <c r="O27924" s="34">
        <v>47</v>
      </c>
      <c r="P27924" s="34">
        <v>38</v>
      </c>
      <c r="Q27924" s="34">
        <v>40</v>
      </c>
      <c r="R27924" s="34">
        <v>38</v>
      </c>
      <c r="S27924" s="34">
        <v>74</v>
      </c>
      <c r="T27924" s="34">
        <v>25</v>
      </c>
      <c r="U27924" s="34">
        <v>34</v>
      </c>
      <c r="V27924" s="34">
        <v>39</v>
      </c>
      <c r="W27924" s="34">
        <v>43</v>
      </c>
      <c r="X27924" s="34">
        <v>71</v>
      </c>
      <c r="Y27924" s="34">
        <v>36</v>
      </c>
      <c r="Z27924" s="34">
        <v>54</v>
      </c>
      <c r="AA27924" s="34">
        <v>87</v>
      </c>
      <c r="AB27924" s="34">
        <v>25</v>
      </c>
      <c r="AC27924" s="34">
        <v>83</v>
      </c>
    </row>
    <row r="27925" spans="1:29" x14ac:dyDescent="0.2">
      <c r="A27925" s="34" t="s">
        <v>88418</v>
      </c>
      <c r="B27925" s="34">
        <v>48</v>
      </c>
      <c r="C27925" s="34">
        <v>17</v>
      </c>
      <c r="D27925" s="34">
        <v>40</v>
      </c>
      <c r="E27925" s="34">
        <v>39</v>
      </c>
      <c r="F27925" s="34">
        <v>50</v>
      </c>
      <c r="G27925" s="34">
        <v>46</v>
      </c>
      <c r="H27925" s="34">
        <v>32</v>
      </c>
      <c r="I27925" s="34">
        <v>31</v>
      </c>
      <c r="J27925" s="34">
        <v>40</v>
      </c>
      <c r="K27925" s="34">
        <v>54</v>
      </c>
      <c r="L27925" s="34">
        <v>41</v>
      </c>
      <c r="M27925" s="34">
        <v>29</v>
      </c>
      <c r="N27925" s="34">
        <v>36</v>
      </c>
      <c r="O27925" s="34">
        <v>45</v>
      </c>
      <c r="P27925" s="34">
        <v>44</v>
      </c>
      <c r="Q27925" s="34">
        <v>65</v>
      </c>
      <c r="R27925" s="34">
        <v>46</v>
      </c>
      <c r="S27925" s="34">
        <v>65</v>
      </c>
      <c r="T27925" s="34">
        <v>52</v>
      </c>
      <c r="U27925" s="34">
        <v>46</v>
      </c>
      <c r="V27925" s="34">
        <v>55</v>
      </c>
      <c r="W27925" s="34">
        <v>41</v>
      </c>
      <c r="X27925" s="34">
        <v>55</v>
      </c>
      <c r="Y27925" s="34">
        <v>54</v>
      </c>
      <c r="Z27925" s="34">
        <v>44</v>
      </c>
      <c r="AA27925" s="34">
        <v>40</v>
      </c>
      <c r="AB27925" s="34">
        <v>62</v>
      </c>
      <c r="AC27925" s="34">
        <v>73</v>
      </c>
    </row>
    <row r="27926" spans="1:29" x14ac:dyDescent="0.2">
      <c r="A27926" s="34" t="s">
        <v>88419</v>
      </c>
      <c r="B27926" s="34">
        <v>36</v>
      </c>
      <c r="C27926" s="34">
        <v>15</v>
      </c>
      <c r="D27926" s="34">
        <v>22</v>
      </c>
      <c r="E27926" s="34">
        <v>28</v>
      </c>
      <c r="F27926" s="34">
        <v>23</v>
      </c>
      <c r="G27926" s="34">
        <v>11</v>
      </c>
      <c r="H27926" s="34">
        <v>29</v>
      </c>
      <c r="I27926" s="34">
        <v>20</v>
      </c>
      <c r="J27926" s="34">
        <v>24</v>
      </c>
      <c r="K27926" s="34">
        <v>45</v>
      </c>
      <c r="L27926" s="34">
        <v>29</v>
      </c>
      <c r="M27926" s="34">
        <v>11</v>
      </c>
      <c r="N27926" s="34">
        <v>30</v>
      </c>
      <c r="O27926" s="34">
        <v>16</v>
      </c>
      <c r="P27926" s="34">
        <v>20</v>
      </c>
      <c r="Q27926" s="34">
        <v>30</v>
      </c>
      <c r="R27926" s="34">
        <v>58</v>
      </c>
      <c r="S27926" s="34">
        <v>23</v>
      </c>
      <c r="T27926" s="34">
        <v>32</v>
      </c>
      <c r="U27926" s="34">
        <v>14</v>
      </c>
      <c r="V27926" s="34">
        <v>47</v>
      </c>
      <c r="W27926" s="34">
        <v>14</v>
      </c>
      <c r="X27926" s="34">
        <v>40</v>
      </c>
      <c r="Y27926" s="34">
        <v>36</v>
      </c>
      <c r="Z27926" s="34">
        <v>37</v>
      </c>
      <c r="AA27926" s="34">
        <v>32</v>
      </c>
      <c r="AB27926" s="34">
        <v>28</v>
      </c>
      <c r="AC27926" s="34">
        <v>51</v>
      </c>
    </row>
    <row r="27927" spans="1:29" x14ac:dyDescent="0.2">
      <c r="A27927" s="34" t="s">
        <v>88420</v>
      </c>
      <c r="B27927" s="34">
        <v>65</v>
      </c>
      <c r="C27927" s="34">
        <v>116</v>
      </c>
      <c r="D27927" s="34">
        <v>119</v>
      </c>
      <c r="E27927" s="34">
        <v>141</v>
      </c>
      <c r="F27927" s="34">
        <v>137</v>
      </c>
      <c r="G27927" s="34">
        <v>114</v>
      </c>
      <c r="H27927" s="34">
        <v>94</v>
      </c>
      <c r="I27927" s="34">
        <v>143</v>
      </c>
      <c r="J27927" s="34">
        <v>92</v>
      </c>
      <c r="K27927" s="34">
        <v>163</v>
      </c>
      <c r="L27927" s="34">
        <v>65</v>
      </c>
      <c r="M27927" s="34">
        <v>103</v>
      </c>
      <c r="N27927" s="34">
        <v>91</v>
      </c>
      <c r="O27927" s="34">
        <v>122</v>
      </c>
      <c r="P27927" s="34">
        <v>76</v>
      </c>
      <c r="Q27927" s="34">
        <v>136</v>
      </c>
      <c r="R27927" s="34">
        <v>124</v>
      </c>
      <c r="S27927" s="34">
        <v>169</v>
      </c>
      <c r="T27927" s="34">
        <v>102</v>
      </c>
      <c r="U27927" s="34">
        <v>107</v>
      </c>
      <c r="V27927" s="34">
        <v>129</v>
      </c>
      <c r="W27927" s="34">
        <v>131</v>
      </c>
      <c r="X27927" s="34">
        <v>187</v>
      </c>
      <c r="Y27927" s="34">
        <v>119</v>
      </c>
      <c r="Z27927" s="34">
        <v>142</v>
      </c>
      <c r="AA27927" s="34">
        <v>167</v>
      </c>
      <c r="AB27927" s="34">
        <v>89</v>
      </c>
      <c r="AC27927" s="34">
        <v>250</v>
      </c>
    </row>
    <row r="27928" spans="1:29" x14ac:dyDescent="0.2">
      <c r="A27928" s="34" t="s">
        <v>88421</v>
      </c>
      <c r="B27928" s="34">
        <v>91</v>
      </c>
      <c r="C27928" s="34">
        <v>101</v>
      </c>
      <c r="D27928" s="34">
        <v>158</v>
      </c>
      <c r="E27928" s="34">
        <v>88</v>
      </c>
      <c r="F27928" s="34">
        <v>149</v>
      </c>
      <c r="G27928" s="34">
        <v>100</v>
      </c>
      <c r="H27928" s="34">
        <v>107</v>
      </c>
      <c r="I27928" s="34">
        <v>83</v>
      </c>
      <c r="J27928" s="34">
        <v>128</v>
      </c>
      <c r="K27928" s="34">
        <v>101</v>
      </c>
      <c r="L27928" s="34">
        <v>162</v>
      </c>
      <c r="M27928" s="34">
        <v>82</v>
      </c>
      <c r="N27928" s="34">
        <v>130</v>
      </c>
      <c r="O27928" s="34">
        <v>142</v>
      </c>
      <c r="P27928" s="34">
        <v>154</v>
      </c>
      <c r="Q27928" s="34">
        <v>127</v>
      </c>
      <c r="R27928" s="34">
        <v>193</v>
      </c>
      <c r="S27928" s="34">
        <v>146</v>
      </c>
      <c r="T27928" s="34">
        <v>168</v>
      </c>
      <c r="U27928" s="34">
        <v>94</v>
      </c>
      <c r="V27928" s="34">
        <v>156</v>
      </c>
      <c r="W27928" s="34">
        <v>99</v>
      </c>
      <c r="X27928" s="34">
        <v>221</v>
      </c>
      <c r="Y27928" s="34">
        <v>119</v>
      </c>
      <c r="Z27928" s="34">
        <v>165</v>
      </c>
      <c r="AA27928" s="34">
        <v>104</v>
      </c>
      <c r="AB27928" s="34">
        <v>237</v>
      </c>
      <c r="AC27928" s="34">
        <v>168</v>
      </c>
    </row>
    <row r="27929" spans="1:29" x14ac:dyDescent="0.2">
      <c r="A27929" s="34" t="s">
        <v>88422</v>
      </c>
      <c r="B27929" s="34">
        <v>25</v>
      </c>
      <c r="C27929" s="34">
        <v>50</v>
      </c>
      <c r="D27929" s="34">
        <v>62</v>
      </c>
      <c r="E27929" s="34">
        <v>32</v>
      </c>
      <c r="F27929" s="34">
        <v>49</v>
      </c>
      <c r="G27929" s="34">
        <v>41</v>
      </c>
      <c r="H27929" s="34">
        <v>29</v>
      </c>
      <c r="I27929" s="34">
        <v>45</v>
      </c>
      <c r="J27929" s="34">
        <v>21</v>
      </c>
      <c r="K27929" s="34">
        <v>40</v>
      </c>
      <c r="L27929" s="34">
        <v>13</v>
      </c>
      <c r="M27929" s="34">
        <v>33</v>
      </c>
      <c r="N27929" s="34">
        <v>19</v>
      </c>
      <c r="O27929" s="34">
        <v>27</v>
      </c>
      <c r="P27929" s="34">
        <v>26</v>
      </c>
      <c r="Q27929" s="34">
        <v>28</v>
      </c>
      <c r="R27929" s="34">
        <v>32</v>
      </c>
      <c r="S27929" s="34">
        <v>70</v>
      </c>
      <c r="T27929" s="34">
        <v>13</v>
      </c>
      <c r="U27929" s="34">
        <v>21</v>
      </c>
      <c r="V27929" s="34">
        <v>46</v>
      </c>
      <c r="W27929" s="34">
        <v>34</v>
      </c>
      <c r="X27929" s="34">
        <v>49</v>
      </c>
      <c r="Y27929" s="34">
        <v>26</v>
      </c>
      <c r="Z27929" s="34">
        <v>59</v>
      </c>
      <c r="AA27929" s="34">
        <v>55</v>
      </c>
      <c r="AB27929" s="34">
        <v>27</v>
      </c>
      <c r="AC27929" s="34">
        <v>38</v>
      </c>
    </row>
    <row r="27930" spans="1:29" x14ac:dyDescent="0.2">
      <c r="A27930" s="34" t="s">
        <v>88423</v>
      </c>
      <c r="B27930" s="34">
        <v>188</v>
      </c>
      <c r="C27930" s="34">
        <v>235</v>
      </c>
      <c r="D27930" s="34">
        <v>332</v>
      </c>
      <c r="E27930" s="34">
        <v>287</v>
      </c>
      <c r="F27930" s="34">
        <v>395</v>
      </c>
      <c r="G27930" s="34">
        <v>219</v>
      </c>
      <c r="H27930" s="34">
        <v>321</v>
      </c>
      <c r="I27930" s="34">
        <v>269</v>
      </c>
      <c r="J27930" s="34">
        <v>263</v>
      </c>
      <c r="K27930" s="34">
        <v>283</v>
      </c>
      <c r="L27930" s="34">
        <v>257</v>
      </c>
      <c r="M27930" s="34">
        <v>164</v>
      </c>
      <c r="N27930" s="34">
        <v>269</v>
      </c>
      <c r="O27930" s="34">
        <v>221</v>
      </c>
      <c r="P27930" s="34">
        <v>282</v>
      </c>
      <c r="Q27930" s="34">
        <v>294</v>
      </c>
      <c r="R27930" s="34">
        <v>386</v>
      </c>
      <c r="S27930" s="34">
        <v>288</v>
      </c>
      <c r="T27930" s="34">
        <v>305</v>
      </c>
      <c r="U27930" s="34">
        <v>225</v>
      </c>
      <c r="V27930" s="34">
        <v>380</v>
      </c>
      <c r="W27930" s="34">
        <v>273</v>
      </c>
      <c r="X27930" s="34">
        <v>383</v>
      </c>
      <c r="Y27930" s="34">
        <v>284</v>
      </c>
      <c r="Z27930" s="34">
        <v>383</v>
      </c>
      <c r="AA27930" s="34">
        <v>331</v>
      </c>
      <c r="AB27930" s="34">
        <v>416</v>
      </c>
      <c r="AC27930" s="34">
        <v>393</v>
      </c>
    </row>
    <row r="27931" spans="1:29" x14ac:dyDescent="0.2">
      <c r="A27931" s="34" t="s">
        <v>88424</v>
      </c>
      <c r="B27931" s="34">
        <v>32</v>
      </c>
      <c r="C27931" s="34">
        <v>38</v>
      </c>
      <c r="D27931" s="34">
        <v>48</v>
      </c>
      <c r="E27931" s="34">
        <v>48</v>
      </c>
      <c r="F27931" s="34">
        <v>46</v>
      </c>
      <c r="G27931" s="34">
        <v>31</v>
      </c>
      <c r="H27931" s="34">
        <v>29</v>
      </c>
      <c r="I27931" s="34">
        <v>17</v>
      </c>
      <c r="J27931" s="34">
        <v>33</v>
      </c>
      <c r="K27931" s="34">
        <v>23</v>
      </c>
      <c r="L27931" s="34">
        <v>34</v>
      </c>
      <c r="M27931" s="34">
        <v>21</v>
      </c>
      <c r="N27931" s="34">
        <v>32</v>
      </c>
      <c r="O27931" s="34">
        <v>20</v>
      </c>
      <c r="P27931" s="34">
        <v>28</v>
      </c>
      <c r="Q27931" s="34">
        <v>22</v>
      </c>
      <c r="R27931" s="34">
        <v>80</v>
      </c>
      <c r="S27931" s="34">
        <v>19</v>
      </c>
      <c r="T27931" s="34">
        <v>13</v>
      </c>
      <c r="U27931" s="34">
        <v>28</v>
      </c>
      <c r="V27931" s="34">
        <v>40</v>
      </c>
      <c r="W27931" s="34">
        <v>15</v>
      </c>
      <c r="X27931" s="34">
        <v>60</v>
      </c>
      <c r="Y27931" s="34">
        <v>28</v>
      </c>
      <c r="Z27931" s="34">
        <v>33</v>
      </c>
      <c r="AA27931" s="34">
        <v>47</v>
      </c>
      <c r="AB27931" s="34">
        <v>55</v>
      </c>
      <c r="AC27931" s="34">
        <v>39</v>
      </c>
    </row>
    <row r="27932" spans="1:29" x14ac:dyDescent="0.2">
      <c r="A27932" s="34" t="s">
        <v>88425</v>
      </c>
      <c r="B27932" s="34">
        <v>30</v>
      </c>
      <c r="C27932" s="34">
        <v>23</v>
      </c>
      <c r="D27932" s="34">
        <v>51</v>
      </c>
      <c r="E27932" s="34">
        <v>47</v>
      </c>
      <c r="F27932" s="34">
        <v>33</v>
      </c>
      <c r="G27932" s="34">
        <v>32</v>
      </c>
      <c r="H27932" s="34">
        <v>25</v>
      </c>
      <c r="I27932" s="34">
        <v>25</v>
      </c>
      <c r="J27932" s="34">
        <v>20</v>
      </c>
      <c r="K27932" s="34">
        <v>27</v>
      </c>
      <c r="L27932" s="34">
        <v>15</v>
      </c>
      <c r="M27932" s="34">
        <v>31</v>
      </c>
      <c r="N27932" s="34">
        <v>26</v>
      </c>
      <c r="O27932" s="34">
        <v>26</v>
      </c>
      <c r="P27932" s="34">
        <v>28</v>
      </c>
      <c r="Q27932" s="34">
        <v>43</v>
      </c>
      <c r="R27932" s="34">
        <v>37</v>
      </c>
      <c r="S27932" s="34">
        <v>41</v>
      </c>
      <c r="T27932" s="34">
        <v>18</v>
      </c>
      <c r="U27932" s="34">
        <v>19</v>
      </c>
      <c r="V27932" s="34">
        <v>28</v>
      </c>
      <c r="W27932" s="34">
        <v>38</v>
      </c>
      <c r="X27932" s="34">
        <v>22</v>
      </c>
      <c r="Y27932" s="34">
        <v>20</v>
      </c>
      <c r="Z27932" s="34">
        <v>23</v>
      </c>
      <c r="AA27932" s="34">
        <v>43</v>
      </c>
      <c r="AB27932" s="34">
        <v>15</v>
      </c>
      <c r="AC27932" s="34">
        <v>58</v>
      </c>
    </row>
    <row r="27933" spans="1:29" x14ac:dyDescent="0.2">
      <c r="A27933" s="34" t="s">
        <v>88426</v>
      </c>
      <c r="B27933" s="34">
        <v>7</v>
      </c>
      <c r="C27933" s="34">
        <v>1</v>
      </c>
      <c r="D27933" s="34">
        <v>1</v>
      </c>
      <c r="E27933" s="34">
        <v>2</v>
      </c>
      <c r="F27933" s="34">
        <v>5</v>
      </c>
      <c r="G27933" s="34">
        <v>2</v>
      </c>
      <c r="H27933" s="34">
        <v>0</v>
      </c>
      <c r="I27933" s="34">
        <v>11</v>
      </c>
      <c r="J27933" s="34">
        <v>3</v>
      </c>
      <c r="K27933" s="34">
        <v>6</v>
      </c>
      <c r="L27933" s="34">
        <v>4</v>
      </c>
      <c r="M27933" s="34">
        <v>5</v>
      </c>
      <c r="N27933" s="34">
        <v>2</v>
      </c>
      <c r="O27933" s="34">
        <v>2</v>
      </c>
      <c r="P27933" s="34">
        <v>0</v>
      </c>
      <c r="Q27933" s="34">
        <v>3</v>
      </c>
      <c r="R27933" s="34">
        <v>6</v>
      </c>
      <c r="S27933" s="34">
        <v>10</v>
      </c>
      <c r="T27933" s="34">
        <v>5</v>
      </c>
      <c r="U27933" s="34">
        <v>3</v>
      </c>
      <c r="V27933" s="34">
        <v>3</v>
      </c>
      <c r="W27933" s="34">
        <v>6</v>
      </c>
      <c r="X27933" s="34">
        <v>10</v>
      </c>
      <c r="Y27933" s="34">
        <v>0</v>
      </c>
      <c r="Z27933" s="34">
        <v>5</v>
      </c>
      <c r="AA27933" s="34">
        <v>5</v>
      </c>
      <c r="AB27933" s="34">
        <v>4</v>
      </c>
      <c r="AC27933" s="34">
        <v>2</v>
      </c>
    </row>
    <row r="27934" spans="1:29" x14ac:dyDescent="0.2">
      <c r="A27934" s="34" t="s">
        <v>88427</v>
      </c>
      <c r="B27934" s="34">
        <v>68</v>
      </c>
      <c r="C27934" s="34">
        <v>68</v>
      </c>
      <c r="D27934" s="34">
        <v>93</v>
      </c>
      <c r="E27934" s="34">
        <v>77</v>
      </c>
      <c r="F27934" s="34">
        <v>74</v>
      </c>
      <c r="G27934" s="34">
        <v>76</v>
      </c>
      <c r="H27934" s="34">
        <v>85</v>
      </c>
      <c r="I27934" s="34">
        <v>95</v>
      </c>
      <c r="J27934" s="34">
        <v>74</v>
      </c>
      <c r="K27934" s="34">
        <v>81</v>
      </c>
      <c r="L27934" s="34">
        <v>71</v>
      </c>
      <c r="M27934" s="34">
        <v>63</v>
      </c>
      <c r="N27934" s="34">
        <v>74</v>
      </c>
      <c r="O27934" s="34">
        <v>58</v>
      </c>
      <c r="P27934" s="34">
        <v>82</v>
      </c>
      <c r="Q27934" s="34">
        <v>113</v>
      </c>
      <c r="R27934" s="34">
        <v>114</v>
      </c>
      <c r="S27934" s="34">
        <v>109</v>
      </c>
      <c r="T27934" s="34">
        <v>108</v>
      </c>
      <c r="U27934" s="34">
        <v>98</v>
      </c>
      <c r="V27934" s="34">
        <v>114</v>
      </c>
      <c r="W27934" s="34">
        <v>118</v>
      </c>
      <c r="X27934" s="34">
        <v>163</v>
      </c>
      <c r="Y27934" s="34">
        <v>105</v>
      </c>
      <c r="Z27934" s="34">
        <v>115</v>
      </c>
      <c r="AA27934" s="34">
        <v>85</v>
      </c>
      <c r="AB27934" s="34">
        <v>109</v>
      </c>
      <c r="AC27934" s="34">
        <v>147</v>
      </c>
    </row>
    <row r="27935" spans="1:29" x14ac:dyDescent="0.2">
      <c r="A27935" s="34" t="s">
        <v>88428</v>
      </c>
      <c r="B27935" s="34">
        <v>13</v>
      </c>
      <c r="C27935" s="34">
        <v>49</v>
      </c>
      <c r="D27935" s="34">
        <v>46</v>
      </c>
      <c r="E27935" s="34">
        <v>55</v>
      </c>
      <c r="F27935" s="34">
        <v>38</v>
      </c>
      <c r="G27935" s="34">
        <v>46</v>
      </c>
      <c r="H27935" s="34">
        <v>21</v>
      </c>
      <c r="I27935" s="34">
        <v>28</v>
      </c>
      <c r="J27935" s="34">
        <v>28</v>
      </c>
      <c r="K27935" s="34">
        <v>43</v>
      </c>
      <c r="L27935" s="34">
        <v>15</v>
      </c>
      <c r="M27935" s="34">
        <v>27</v>
      </c>
      <c r="N27935" s="34">
        <v>9</v>
      </c>
      <c r="O27935" s="34">
        <v>34</v>
      </c>
      <c r="P27935" s="34">
        <v>26</v>
      </c>
      <c r="Q27935" s="34">
        <v>37</v>
      </c>
      <c r="R27935" s="34">
        <v>25</v>
      </c>
      <c r="S27935" s="34">
        <v>52</v>
      </c>
      <c r="T27935" s="34">
        <v>29</v>
      </c>
      <c r="U27935" s="34">
        <v>31</v>
      </c>
      <c r="V27935" s="34">
        <v>27</v>
      </c>
      <c r="W27935" s="34">
        <v>36</v>
      </c>
      <c r="X27935" s="34">
        <v>37</v>
      </c>
      <c r="Y27935" s="34">
        <v>28</v>
      </c>
      <c r="Z27935" s="34">
        <v>36</v>
      </c>
      <c r="AA27935" s="34">
        <v>26</v>
      </c>
      <c r="AB27935" s="34">
        <v>25</v>
      </c>
      <c r="AC27935" s="34">
        <v>55</v>
      </c>
    </row>
    <row r="27936" spans="1:29" x14ac:dyDescent="0.2">
      <c r="A27936" s="34" t="s">
        <v>88429</v>
      </c>
      <c r="B27936" s="34">
        <v>85</v>
      </c>
      <c r="C27936" s="34">
        <v>42</v>
      </c>
      <c r="D27936" s="34">
        <v>78</v>
      </c>
      <c r="E27936" s="34">
        <v>61</v>
      </c>
      <c r="F27936" s="34">
        <v>85</v>
      </c>
      <c r="G27936" s="34">
        <v>65</v>
      </c>
      <c r="H27936" s="34">
        <v>89</v>
      </c>
      <c r="I27936" s="34">
        <v>52</v>
      </c>
      <c r="J27936" s="34">
        <v>99</v>
      </c>
      <c r="K27936" s="34">
        <v>42</v>
      </c>
      <c r="L27936" s="34">
        <v>74</v>
      </c>
      <c r="M27936" s="34">
        <v>51</v>
      </c>
      <c r="N27936" s="34">
        <v>74</v>
      </c>
      <c r="O27936" s="34">
        <v>51</v>
      </c>
      <c r="P27936" s="34">
        <v>89</v>
      </c>
      <c r="Q27936" s="34">
        <v>84</v>
      </c>
      <c r="R27936" s="34">
        <v>98</v>
      </c>
      <c r="S27936" s="34">
        <v>60</v>
      </c>
      <c r="T27936" s="34">
        <v>101</v>
      </c>
      <c r="U27936" s="34">
        <v>63</v>
      </c>
      <c r="V27936" s="34">
        <v>65</v>
      </c>
      <c r="W27936" s="34">
        <v>116</v>
      </c>
      <c r="X27936" s="34">
        <v>71</v>
      </c>
      <c r="Y27936" s="34">
        <v>55</v>
      </c>
      <c r="Z27936" s="34">
        <v>91</v>
      </c>
      <c r="AA27936" s="34">
        <v>59</v>
      </c>
      <c r="AB27936" s="34">
        <v>98</v>
      </c>
      <c r="AC27936" s="34">
        <v>101</v>
      </c>
    </row>
    <row r="27937" spans="1:29" x14ac:dyDescent="0.2">
      <c r="A27937" s="34" t="s">
        <v>88430</v>
      </c>
      <c r="B27937" s="34">
        <v>60</v>
      </c>
      <c r="C27937" s="34">
        <v>41</v>
      </c>
      <c r="D27937" s="34">
        <v>60</v>
      </c>
      <c r="E27937" s="34">
        <v>48</v>
      </c>
      <c r="F27937" s="34">
        <v>61</v>
      </c>
      <c r="G27937" s="34">
        <v>30</v>
      </c>
      <c r="H27937" s="34">
        <v>55</v>
      </c>
      <c r="I27937" s="34">
        <v>43</v>
      </c>
      <c r="J27937" s="34">
        <v>71</v>
      </c>
      <c r="K27937" s="34">
        <v>43</v>
      </c>
      <c r="L27937" s="34">
        <v>58</v>
      </c>
      <c r="M27937" s="34">
        <v>46</v>
      </c>
      <c r="N27937" s="34">
        <v>47</v>
      </c>
      <c r="O27937" s="34">
        <v>54</v>
      </c>
      <c r="P27937" s="34">
        <v>64</v>
      </c>
      <c r="Q27937" s="34">
        <v>69</v>
      </c>
      <c r="R27937" s="34">
        <v>79</v>
      </c>
      <c r="S27937" s="34">
        <v>50</v>
      </c>
      <c r="T27937" s="34">
        <v>70</v>
      </c>
      <c r="U27937" s="34">
        <v>59</v>
      </c>
      <c r="V27937" s="34">
        <v>74</v>
      </c>
      <c r="W27937" s="34">
        <v>68</v>
      </c>
      <c r="X27937" s="34">
        <v>97</v>
      </c>
      <c r="Y27937" s="34">
        <v>53</v>
      </c>
      <c r="Z27937" s="34">
        <v>51</v>
      </c>
      <c r="AA27937" s="34">
        <v>77</v>
      </c>
      <c r="AB27937" s="34">
        <v>51</v>
      </c>
      <c r="AC27937" s="34">
        <v>76</v>
      </c>
    </row>
    <row r="27938" spans="1:29" x14ac:dyDescent="0.2">
      <c r="A27938" s="34" t="s">
        <v>88431</v>
      </c>
      <c r="B27938" s="34">
        <v>72</v>
      </c>
      <c r="C27938" s="34">
        <v>101</v>
      </c>
      <c r="D27938" s="34">
        <v>111</v>
      </c>
      <c r="E27938" s="34">
        <v>89</v>
      </c>
      <c r="F27938" s="34">
        <v>119</v>
      </c>
      <c r="G27938" s="34">
        <v>81</v>
      </c>
      <c r="H27938" s="34">
        <v>102</v>
      </c>
      <c r="I27938" s="34">
        <v>96</v>
      </c>
      <c r="J27938" s="34">
        <v>122</v>
      </c>
      <c r="K27938" s="34">
        <v>101</v>
      </c>
      <c r="L27938" s="34">
        <v>93</v>
      </c>
      <c r="M27938" s="34">
        <v>92</v>
      </c>
      <c r="N27938" s="34">
        <v>77</v>
      </c>
      <c r="O27938" s="34">
        <v>100</v>
      </c>
      <c r="P27938" s="34">
        <v>69</v>
      </c>
      <c r="Q27938" s="34">
        <v>132</v>
      </c>
      <c r="R27938" s="34">
        <v>134</v>
      </c>
      <c r="S27938" s="34">
        <v>135</v>
      </c>
      <c r="T27938" s="34">
        <v>110</v>
      </c>
      <c r="U27938" s="34">
        <v>92</v>
      </c>
      <c r="V27938" s="34">
        <v>118</v>
      </c>
      <c r="W27938" s="34">
        <v>195</v>
      </c>
      <c r="X27938" s="34">
        <v>152</v>
      </c>
      <c r="Y27938" s="34">
        <v>165</v>
      </c>
      <c r="Z27938" s="34">
        <v>136</v>
      </c>
      <c r="AA27938" s="34">
        <v>120</v>
      </c>
      <c r="AB27938" s="34">
        <v>151</v>
      </c>
      <c r="AC27938" s="34">
        <v>187</v>
      </c>
    </row>
    <row r="27939" spans="1:29" x14ac:dyDescent="0.2">
      <c r="A27939" s="34" t="s">
        <v>88432</v>
      </c>
      <c r="B27939" s="34">
        <v>297</v>
      </c>
      <c r="C27939" s="34">
        <v>150</v>
      </c>
      <c r="D27939" s="34">
        <v>179</v>
      </c>
      <c r="E27939" s="34">
        <v>195</v>
      </c>
      <c r="F27939" s="34">
        <v>254</v>
      </c>
      <c r="G27939" s="34">
        <v>168</v>
      </c>
      <c r="H27939" s="34">
        <v>243</v>
      </c>
      <c r="I27939" s="34">
        <v>175</v>
      </c>
      <c r="J27939" s="34">
        <v>232</v>
      </c>
      <c r="K27939" s="34">
        <v>153</v>
      </c>
      <c r="L27939" s="34">
        <v>358</v>
      </c>
      <c r="M27939" s="34">
        <v>168</v>
      </c>
      <c r="N27939" s="34">
        <v>214</v>
      </c>
      <c r="O27939" s="34">
        <v>155</v>
      </c>
      <c r="P27939" s="34">
        <v>226</v>
      </c>
      <c r="Q27939" s="34">
        <v>322</v>
      </c>
      <c r="R27939" s="34">
        <v>356</v>
      </c>
      <c r="S27939" s="34">
        <v>240</v>
      </c>
      <c r="T27939" s="34">
        <v>404</v>
      </c>
      <c r="U27939" s="34">
        <v>273</v>
      </c>
      <c r="V27939" s="34">
        <v>337</v>
      </c>
      <c r="W27939" s="34">
        <v>344</v>
      </c>
      <c r="X27939" s="34">
        <v>294</v>
      </c>
      <c r="Y27939" s="34">
        <v>344</v>
      </c>
      <c r="Z27939" s="34">
        <v>250</v>
      </c>
      <c r="AA27939" s="34">
        <v>256</v>
      </c>
      <c r="AB27939" s="34">
        <v>484</v>
      </c>
      <c r="AC27939" s="34">
        <v>359</v>
      </c>
    </row>
    <row r="27940" spans="1:29" x14ac:dyDescent="0.2">
      <c r="A27940" s="34" t="s">
        <v>88433</v>
      </c>
      <c r="B27940" s="34">
        <v>2</v>
      </c>
      <c r="C27940" s="34">
        <v>0</v>
      </c>
      <c r="D27940" s="34">
        <v>0</v>
      </c>
      <c r="E27940" s="34">
        <v>0</v>
      </c>
      <c r="F27940" s="34">
        <v>0</v>
      </c>
      <c r="G27940" s="34">
        <v>0</v>
      </c>
      <c r="H27940" s="34">
        <v>0</v>
      </c>
      <c r="I27940" s="34">
        <v>0</v>
      </c>
      <c r="J27940" s="34">
        <v>0</v>
      </c>
      <c r="K27940" s="34">
        <v>0</v>
      </c>
      <c r="L27940" s="34">
        <v>0</v>
      </c>
      <c r="M27940" s="34">
        <v>0</v>
      </c>
      <c r="N27940" s="34">
        <v>0</v>
      </c>
      <c r="O27940" s="34">
        <v>0</v>
      </c>
      <c r="P27940" s="34">
        <v>0</v>
      </c>
      <c r="Q27940" s="34">
        <v>0</v>
      </c>
      <c r="R27940" s="34">
        <v>0</v>
      </c>
      <c r="S27940" s="34">
        <v>0</v>
      </c>
      <c r="T27940" s="34">
        <v>0</v>
      </c>
      <c r="U27940" s="34">
        <v>0</v>
      </c>
      <c r="V27940" s="34">
        <v>0</v>
      </c>
      <c r="W27940" s="34">
        <v>0</v>
      </c>
      <c r="X27940" s="34">
        <v>0</v>
      </c>
      <c r="Y27940" s="34">
        <v>0</v>
      </c>
      <c r="Z27940" s="34">
        <v>0</v>
      </c>
      <c r="AA27940" s="34">
        <v>0</v>
      </c>
      <c r="AB27940" s="34">
        <v>0</v>
      </c>
      <c r="AC27940" s="34">
        <v>0</v>
      </c>
    </row>
    <row r="27941" spans="1:29" x14ac:dyDescent="0.2">
      <c r="A27941" s="34" t="s">
        <v>88434</v>
      </c>
      <c r="B27941" s="34">
        <v>66</v>
      </c>
      <c r="C27941" s="34">
        <v>175</v>
      </c>
      <c r="D27941" s="34">
        <v>94</v>
      </c>
      <c r="E27941" s="34">
        <v>209</v>
      </c>
      <c r="F27941" s="34">
        <v>92</v>
      </c>
      <c r="G27941" s="34">
        <v>181</v>
      </c>
      <c r="H27941" s="34">
        <v>63</v>
      </c>
      <c r="I27941" s="34">
        <v>187</v>
      </c>
      <c r="J27941" s="34">
        <v>75</v>
      </c>
      <c r="K27941" s="34">
        <v>195</v>
      </c>
      <c r="L27941" s="34">
        <v>63</v>
      </c>
      <c r="M27941" s="34">
        <v>170</v>
      </c>
      <c r="N27941" s="34">
        <v>63</v>
      </c>
      <c r="O27941" s="34">
        <v>177</v>
      </c>
      <c r="P27941" s="34">
        <v>66</v>
      </c>
      <c r="Q27941" s="34">
        <v>211</v>
      </c>
      <c r="R27941" s="34">
        <v>130</v>
      </c>
      <c r="S27941" s="34">
        <v>215</v>
      </c>
      <c r="T27941" s="34">
        <v>82</v>
      </c>
      <c r="U27941" s="34">
        <v>123</v>
      </c>
      <c r="V27941" s="34">
        <v>120</v>
      </c>
      <c r="W27941" s="34">
        <v>197</v>
      </c>
      <c r="X27941" s="34">
        <v>118</v>
      </c>
      <c r="Y27941" s="34">
        <v>126</v>
      </c>
      <c r="Z27941" s="34">
        <v>99</v>
      </c>
      <c r="AA27941" s="34">
        <v>179</v>
      </c>
      <c r="AB27941" s="34">
        <v>108</v>
      </c>
      <c r="AC27941" s="34">
        <v>239</v>
      </c>
    </row>
    <row r="27942" spans="1:29" x14ac:dyDescent="0.2">
      <c r="A27942" s="34" t="s">
        <v>88435</v>
      </c>
      <c r="B27942" s="34">
        <v>52</v>
      </c>
      <c r="C27942" s="34">
        <v>51</v>
      </c>
      <c r="D27942" s="34">
        <v>25</v>
      </c>
      <c r="E27942" s="34">
        <v>42</v>
      </c>
      <c r="F27942" s="34">
        <v>34</v>
      </c>
      <c r="G27942" s="34">
        <v>69</v>
      </c>
      <c r="H27942" s="34">
        <v>18</v>
      </c>
      <c r="I27942" s="34">
        <v>66</v>
      </c>
      <c r="J27942" s="34">
        <v>37</v>
      </c>
      <c r="K27942" s="34">
        <v>53</v>
      </c>
      <c r="L27942" s="34">
        <v>35</v>
      </c>
      <c r="M27942" s="34">
        <v>55</v>
      </c>
      <c r="N27942" s="34">
        <v>28</v>
      </c>
      <c r="O27942" s="34">
        <v>39</v>
      </c>
      <c r="P27942" s="34">
        <v>20</v>
      </c>
      <c r="Q27942" s="34">
        <v>68</v>
      </c>
      <c r="R27942" s="34">
        <v>47</v>
      </c>
      <c r="S27942" s="34">
        <v>57</v>
      </c>
      <c r="T27942" s="34">
        <v>52</v>
      </c>
      <c r="U27942" s="34">
        <v>38</v>
      </c>
      <c r="V27942" s="34">
        <v>41</v>
      </c>
      <c r="W27942" s="34">
        <v>36</v>
      </c>
      <c r="X27942" s="34">
        <v>47</v>
      </c>
      <c r="Y27942" s="34">
        <v>55</v>
      </c>
      <c r="Z27942" s="34">
        <v>53</v>
      </c>
      <c r="AA27942" s="34">
        <v>42</v>
      </c>
      <c r="AB27942" s="34">
        <v>16</v>
      </c>
      <c r="AC27942" s="34">
        <v>81</v>
      </c>
    </row>
    <row r="27943" spans="1:29" x14ac:dyDescent="0.2">
      <c r="A27943" s="34" t="s">
        <v>88436</v>
      </c>
      <c r="B27943" s="34">
        <v>59</v>
      </c>
      <c r="C27943" s="34">
        <v>61</v>
      </c>
      <c r="D27943" s="34">
        <v>105</v>
      </c>
      <c r="E27943" s="34">
        <v>83</v>
      </c>
      <c r="F27943" s="34">
        <v>84</v>
      </c>
      <c r="G27943" s="34">
        <v>101</v>
      </c>
      <c r="H27943" s="34">
        <v>91</v>
      </c>
      <c r="I27943" s="34">
        <v>61</v>
      </c>
      <c r="J27943" s="34">
        <v>59</v>
      </c>
      <c r="K27943" s="34">
        <v>116</v>
      </c>
      <c r="L27943" s="34">
        <v>66</v>
      </c>
      <c r="M27943" s="34">
        <v>49</v>
      </c>
      <c r="N27943" s="34">
        <v>80</v>
      </c>
      <c r="O27943" s="34">
        <v>72</v>
      </c>
      <c r="P27943" s="34">
        <v>79</v>
      </c>
      <c r="Q27943" s="34">
        <v>91</v>
      </c>
      <c r="R27943" s="34">
        <v>80</v>
      </c>
      <c r="S27943" s="34">
        <v>90</v>
      </c>
      <c r="T27943" s="34">
        <v>76</v>
      </c>
      <c r="U27943" s="34">
        <v>84</v>
      </c>
      <c r="V27943" s="34">
        <v>96</v>
      </c>
      <c r="W27943" s="34">
        <v>73</v>
      </c>
      <c r="X27943" s="34">
        <v>100</v>
      </c>
      <c r="Y27943" s="34">
        <v>64</v>
      </c>
      <c r="Z27943" s="34">
        <v>88</v>
      </c>
      <c r="AA27943" s="34">
        <v>114</v>
      </c>
      <c r="AB27943" s="34">
        <v>82</v>
      </c>
      <c r="AC27943" s="34">
        <v>103</v>
      </c>
    </row>
    <row r="27944" spans="1:29" x14ac:dyDescent="0.2">
      <c r="A27944" s="34" t="s">
        <v>88437</v>
      </c>
      <c r="B27944" s="34">
        <v>38</v>
      </c>
      <c r="C27944" s="34">
        <v>111</v>
      </c>
      <c r="D27944" s="34">
        <v>73</v>
      </c>
      <c r="E27944" s="34">
        <v>139</v>
      </c>
      <c r="F27944" s="34">
        <v>71</v>
      </c>
      <c r="G27944" s="34">
        <v>118</v>
      </c>
      <c r="H27944" s="34">
        <v>74</v>
      </c>
      <c r="I27944" s="34">
        <v>116</v>
      </c>
      <c r="J27944" s="34">
        <v>48</v>
      </c>
      <c r="K27944" s="34">
        <v>134</v>
      </c>
      <c r="L27944" s="34">
        <v>29</v>
      </c>
      <c r="M27944" s="34">
        <v>121</v>
      </c>
      <c r="N27944" s="34">
        <v>52</v>
      </c>
      <c r="O27944" s="34">
        <v>126</v>
      </c>
      <c r="P27944" s="34">
        <v>53</v>
      </c>
      <c r="Q27944" s="34">
        <v>146</v>
      </c>
      <c r="R27944" s="34">
        <v>77</v>
      </c>
      <c r="S27944" s="34">
        <v>140</v>
      </c>
      <c r="T27944" s="34">
        <v>65</v>
      </c>
      <c r="U27944" s="34">
        <v>102</v>
      </c>
      <c r="V27944" s="34">
        <v>56</v>
      </c>
      <c r="W27944" s="34">
        <v>102</v>
      </c>
      <c r="X27944" s="34">
        <v>74</v>
      </c>
      <c r="Y27944" s="34">
        <v>128</v>
      </c>
      <c r="Z27944" s="34">
        <v>54</v>
      </c>
      <c r="AA27944" s="34">
        <v>132</v>
      </c>
      <c r="AB27944" s="34">
        <v>61</v>
      </c>
      <c r="AC27944" s="34">
        <v>166</v>
      </c>
    </row>
    <row r="27945" spans="1:29" x14ac:dyDescent="0.2">
      <c r="A27945" s="34" t="s">
        <v>88438</v>
      </c>
      <c r="B27945" s="34">
        <v>30</v>
      </c>
      <c r="C27945" s="34">
        <v>124</v>
      </c>
      <c r="D27945" s="34">
        <v>99</v>
      </c>
      <c r="E27945" s="34">
        <v>176</v>
      </c>
      <c r="F27945" s="34">
        <v>81</v>
      </c>
      <c r="G27945" s="34">
        <v>136</v>
      </c>
      <c r="H27945" s="34">
        <v>71</v>
      </c>
      <c r="I27945" s="34">
        <v>85</v>
      </c>
      <c r="J27945" s="34">
        <v>42</v>
      </c>
      <c r="K27945" s="34">
        <v>108</v>
      </c>
      <c r="L27945" s="34">
        <v>29</v>
      </c>
      <c r="M27945" s="34">
        <v>80</v>
      </c>
      <c r="N27945" s="34">
        <v>36</v>
      </c>
      <c r="O27945" s="34">
        <v>86</v>
      </c>
      <c r="P27945" s="34">
        <v>45</v>
      </c>
      <c r="Q27945" s="34">
        <v>133</v>
      </c>
      <c r="R27945" s="34">
        <v>81</v>
      </c>
      <c r="S27945" s="34">
        <v>173</v>
      </c>
      <c r="T27945" s="34">
        <v>46</v>
      </c>
      <c r="U27945" s="34">
        <v>90</v>
      </c>
      <c r="V27945" s="34">
        <v>62</v>
      </c>
      <c r="W27945" s="34">
        <v>111</v>
      </c>
      <c r="X27945" s="34">
        <v>88</v>
      </c>
      <c r="Y27945" s="34">
        <v>97</v>
      </c>
      <c r="Z27945" s="34">
        <v>59</v>
      </c>
      <c r="AA27945" s="34">
        <v>119</v>
      </c>
      <c r="AB27945" s="34">
        <v>53</v>
      </c>
      <c r="AC27945" s="34">
        <v>169</v>
      </c>
    </row>
    <row r="27946" spans="1:29" x14ac:dyDescent="0.2">
      <c r="A27946" s="34" t="s">
        <v>88439</v>
      </c>
      <c r="B27946" s="34">
        <v>24</v>
      </c>
      <c r="C27946" s="34">
        <v>33</v>
      </c>
      <c r="D27946" s="34">
        <v>27</v>
      </c>
      <c r="E27946" s="34">
        <v>46</v>
      </c>
      <c r="F27946" s="34">
        <v>37</v>
      </c>
      <c r="G27946" s="34">
        <v>41</v>
      </c>
      <c r="H27946" s="34">
        <v>28</v>
      </c>
      <c r="I27946" s="34">
        <v>24</v>
      </c>
      <c r="J27946" s="34">
        <v>35</v>
      </c>
      <c r="K27946" s="34">
        <v>30</v>
      </c>
      <c r="L27946" s="34">
        <v>13</v>
      </c>
      <c r="M27946" s="34">
        <v>40</v>
      </c>
      <c r="N27946" s="34">
        <v>25</v>
      </c>
      <c r="O27946" s="34">
        <v>29</v>
      </c>
      <c r="P27946" s="34">
        <v>23</v>
      </c>
      <c r="Q27946" s="34">
        <v>49</v>
      </c>
      <c r="R27946" s="34">
        <v>31</v>
      </c>
      <c r="S27946" s="34">
        <v>52</v>
      </c>
      <c r="T27946" s="34">
        <v>32</v>
      </c>
      <c r="U27946" s="34">
        <v>41</v>
      </c>
      <c r="V27946" s="34">
        <v>39</v>
      </c>
      <c r="W27946" s="34">
        <v>32</v>
      </c>
      <c r="X27946" s="34">
        <v>39</v>
      </c>
      <c r="Y27946" s="34">
        <v>36</v>
      </c>
      <c r="Z27946" s="34">
        <v>42</v>
      </c>
      <c r="AA27946" s="34">
        <v>30</v>
      </c>
      <c r="AB27946" s="34">
        <v>43</v>
      </c>
      <c r="AC27946" s="34">
        <v>61</v>
      </c>
    </row>
    <row r="27947" spans="1:29" x14ac:dyDescent="0.2">
      <c r="A27947" s="34" t="s">
        <v>88440</v>
      </c>
      <c r="B27947" s="34">
        <v>66</v>
      </c>
      <c r="C27947" s="34">
        <v>79</v>
      </c>
      <c r="D27947" s="34">
        <v>160</v>
      </c>
      <c r="E27947" s="34">
        <v>119</v>
      </c>
      <c r="F27947" s="34">
        <v>107</v>
      </c>
      <c r="G27947" s="34">
        <v>140</v>
      </c>
      <c r="H27947" s="34">
        <v>108</v>
      </c>
      <c r="I27947" s="34">
        <v>109</v>
      </c>
      <c r="J27947" s="34">
        <v>100</v>
      </c>
      <c r="K27947" s="34">
        <v>121</v>
      </c>
      <c r="L27947" s="34">
        <v>76</v>
      </c>
      <c r="M27947" s="34">
        <v>95</v>
      </c>
      <c r="N27947" s="34">
        <v>122</v>
      </c>
      <c r="O27947" s="34">
        <v>88</v>
      </c>
      <c r="P27947" s="34">
        <v>90</v>
      </c>
      <c r="Q27947" s="34">
        <v>127</v>
      </c>
      <c r="R27947" s="34">
        <v>156</v>
      </c>
      <c r="S27947" s="34">
        <v>141</v>
      </c>
      <c r="T27947" s="34">
        <v>96</v>
      </c>
      <c r="U27947" s="34">
        <v>84</v>
      </c>
      <c r="V27947" s="34">
        <v>140</v>
      </c>
      <c r="W27947" s="34">
        <v>118</v>
      </c>
      <c r="X27947" s="34">
        <v>157</v>
      </c>
      <c r="Y27947" s="34">
        <v>100</v>
      </c>
      <c r="Z27947" s="34">
        <v>147</v>
      </c>
      <c r="AA27947" s="34">
        <v>112</v>
      </c>
      <c r="AB27947" s="34">
        <v>87</v>
      </c>
      <c r="AC27947" s="34">
        <v>207</v>
      </c>
    </row>
    <row r="27948" spans="1:29" x14ac:dyDescent="0.2">
      <c r="A27948" s="34" t="s">
        <v>88441</v>
      </c>
      <c r="B27948" s="34">
        <v>30</v>
      </c>
      <c r="C27948" s="34">
        <v>31</v>
      </c>
      <c r="D27948" s="34">
        <v>66</v>
      </c>
      <c r="E27948" s="34">
        <v>32</v>
      </c>
      <c r="F27948" s="34">
        <v>63</v>
      </c>
      <c r="G27948" s="34">
        <v>26</v>
      </c>
      <c r="H27948" s="34">
        <v>31</v>
      </c>
      <c r="I27948" s="34">
        <v>21</v>
      </c>
      <c r="J27948" s="34">
        <v>53</v>
      </c>
      <c r="K27948" s="34">
        <v>30</v>
      </c>
      <c r="L27948" s="34">
        <v>41</v>
      </c>
      <c r="M27948" s="34">
        <v>26</v>
      </c>
      <c r="N27948" s="34">
        <v>42</v>
      </c>
      <c r="O27948" s="34">
        <v>36</v>
      </c>
      <c r="P27948" s="34">
        <v>47</v>
      </c>
      <c r="Q27948" s="34">
        <v>38</v>
      </c>
      <c r="R27948" s="34">
        <v>49</v>
      </c>
      <c r="S27948" s="34">
        <v>33</v>
      </c>
      <c r="T27948" s="34">
        <v>54</v>
      </c>
      <c r="U27948" s="34">
        <v>17</v>
      </c>
      <c r="V27948" s="34">
        <v>84</v>
      </c>
      <c r="W27948" s="34">
        <v>31</v>
      </c>
      <c r="X27948" s="34">
        <v>108</v>
      </c>
      <c r="Y27948" s="34">
        <v>29</v>
      </c>
      <c r="Z27948" s="34">
        <v>51</v>
      </c>
      <c r="AA27948" s="34">
        <v>46</v>
      </c>
      <c r="AB27948" s="34">
        <v>52</v>
      </c>
      <c r="AC27948" s="34">
        <v>40</v>
      </c>
    </row>
    <row r="27949" spans="1:29" x14ac:dyDescent="0.2">
      <c r="A27949" s="34" t="s">
        <v>88442</v>
      </c>
      <c r="B27949" s="34">
        <v>28</v>
      </c>
      <c r="C27949" s="34">
        <v>39</v>
      </c>
      <c r="D27949" s="34">
        <v>56</v>
      </c>
      <c r="E27949" s="34">
        <v>45</v>
      </c>
      <c r="F27949" s="34">
        <v>56</v>
      </c>
      <c r="G27949" s="34">
        <v>59</v>
      </c>
      <c r="H27949" s="34">
        <v>46</v>
      </c>
      <c r="I27949" s="34">
        <v>37</v>
      </c>
      <c r="J27949" s="34">
        <v>47</v>
      </c>
      <c r="K27949" s="34">
        <v>53</v>
      </c>
      <c r="L27949" s="34">
        <v>30</v>
      </c>
      <c r="M27949" s="34">
        <v>41</v>
      </c>
      <c r="N27949" s="34">
        <v>38</v>
      </c>
      <c r="O27949" s="34">
        <v>39</v>
      </c>
      <c r="P27949" s="34">
        <v>24</v>
      </c>
      <c r="Q27949" s="34">
        <v>38</v>
      </c>
      <c r="R27949" s="34">
        <v>53</v>
      </c>
      <c r="S27949" s="34">
        <v>52</v>
      </c>
      <c r="T27949" s="34">
        <v>31</v>
      </c>
      <c r="U27949" s="34">
        <v>24</v>
      </c>
      <c r="V27949" s="34">
        <v>50</v>
      </c>
      <c r="W27949" s="34">
        <v>68</v>
      </c>
      <c r="X27949" s="34">
        <v>54</v>
      </c>
      <c r="Y27949" s="34">
        <v>35</v>
      </c>
      <c r="Z27949" s="34">
        <v>42</v>
      </c>
      <c r="AA27949" s="34">
        <v>66</v>
      </c>
      <c r="AB27949" s="34">
        <v>28</v>
      </c>
      <c r="AC27949" s="34">
        <v>70</v>
      </c>
    </row>
    <row r="27950" spans="1:29" x14ac:dyDescent="0.2">
      <c r="A27950" s="34" t="s">
        <v>88443</v>
      </c>
      <c r="B27950" s="34">
        <v>111</v>
      </c>
      <c r="C27950" s="34">
        <v>151</v>
      </c>
      <c r="D27950" s="34">
        <v>273</v>
      </c>
      <c r="E27950" s="34">
        <v>161</v>
      </c>
      <c r="F27950" s="34">
        <v>208</v>
      </c>
      <c r="G27950" s="34">
        <v>144</v>
      </c>
      <c r="H27950" s="34">
        <v>162</v>
      </c>
      <c r="I27950" s="34">
        <v>152</v>
      </c>
      <c r="J27950" s="34">
        <v>176</v>
      </c>
      <c r="K27950" s="34">
        <v>104</v>
      </c>
      <c r="L27950" s="34">
        <v>89</v>
      </c>
      <c r="M27950" s="34">
        <v>96</v>
      </c>
      <c r="N27950" s="34">
        <v>154</v>
      </c>
      <c r="O27950" s="34">
        <v>141</v>
      </c>
      <c r="P27950" s="34">
        <v>147</v>
      </c>
      <c r="Q27950" s="34">
        <v>154</v>
      </c>
      <c r="R27950" s="34">
        <v>204</v>
      </c>
      <c r="S27950" s="34">
        <v>171</v>
      </c>
      <c r="T27950" s="34">
        <v>141</v>
      </c>
      <c r="U27950" s="34">
        <v>120</v>
      </c>
      <c r="V27950" s="34">
        <v>181</v>
      </c>
      <c r="W27950" s="34">
        <v>150</v>
      </c>
      <c r="X27950" s="34">
        <v>265</v>
      </c>
      <c r="Y27950" s="34">
        <v>102</v>
      </c>
      <c r="Z27950" s="34">
        <v>259</v>
      </c>
      <c r="AA27950" s="34">
        <v>150</v>
      </c>
      <c r="AB27950" s="34">
        <v>150</v>
      </c>
      <c r="AC27950" s="34">
        <v>256</v>
      </c>
    </row>
    <row r="27951" spans="1:29" x14ac:dyDescent="0.2">
      <c r="A27951" s="34" t="s">
        <v>88444</v>
      </c>
      <c r="B27951" s="34">
        <v>7</v>
      </c>
      <c r="C27951" s="34">
        <v>9</v>
      </c>
      <c r="D27951" s="34">
        <v>4</v>
      </c>
      <c r="E27951" s="34">
        <v>18</v>
      </c>
      <c r="F27951" s="34">
        <v>4</v>
      </c>
      <c r="G27951" s="34">
        <v>5</v>
      </c>
      <c r="H27951" s="34">
        <v>6</v>
      </c>
      <c r="I27951" s="34">
        <v>8</v>
      </c>
      <c r="J27951" s="34">
        <v>2</v>
      </c>
      <c r="K27951" s="34">
        <v>3</v>
      </c>
      <c r="L27951" s="34">
        <v>4</v>
      </c>
      <c r="M27951" s="34">
        <v>7</v>
      </c>
      <c r="N27951" s="34">
        <v>7</v>
      </c>
      <c r="O27951" s="34">
        <v>4</v>
      </c>
      <c r="P27951" s="34">
        <v>4</v>
      </c>
      <c r="Q27951" s="34">
        <v>3</v>
      </c>
      <c r="R27951" s="34">
        <v>3</v>
      </c>
      <c r="S27951" s="34">
        <v>3</v>
      </c>
      <c r="T27951" s="34">
        <v>3</v>
      </c>
      <c r="U27951" s="34">
        <v>4</v>
      </c>
      <c r="V27951" s="34">
        <v>4</v>
      </c>
      <c r="W27951" s="34">
        <v>2</v>
      </c>
      <c r="X27951" s="34">
        <v>7</v>
      </c>
      <c r="Y27951" s="34">
        <v>3</v>
      </c>
      <c r="Z27951" s="34">
        <v>11</v>
      </c>
      <c r="AA27951" s="34">
        <v>11</v>
      </c>
      <c r="AB27951" s="34">
        <v>4</v>
      </c>
      <c r="AC27951" s="34">
        <v>9</v>
      </c>
    </row>
    <row r="27952" spans="1:29" x14ac:dyDescent="0.2">
      <c r="A27952" s="34" t="s">
        <v>88445</v>
      </c>
      <c r="B27952" s="34">
        <v>542</v>
      </c>
      <c r="C27952" s="34">
        <v>425</v>
      </c>
      <c r="D27952" s="34">
        <v>680</v>
      </c>
      <c r="E27952" s="34">
        <v>518</v>
      </c>
      <c r="F27952" s="34">
        <v>669</v>
      </c>
      <c r="G27952" s="34">
        <v>549</v>
      </c>
      <c r="H27952" s="34">
        <v>729</v>
      </c>
      <c r="I27952" s="34">
        <v>501</v>
      </c>
      <c r="J27952" s="34">
        <v>692</v>
      </c>
      <c r="K27952" s="34">
        <v>474</v>
      </c>
      <c r="L27952" s="34">
        <v>918</v>
      </c>
      <c r="M27952" s="34">
        <v>543</v>
      </c>
      <c r="N27952" s="34">
        <v>587</v>
      </c>
      <c r="O27952" s="34">
        <v>478</v>
      </c>
      <c r="P27952" s="34">
        <v>722</v>
      </c>
      <c r="Q27952" s="34">
        <v>701</v>
      </c>
      <c r="R27952" s="34">
        <v>1125</v>
      </c>
      <c r="S27952" s="34">
        <v>635</v>
      </c>
      <c r="T27952" s="34">
        <v>1336</v>
      </c>
      <c r="U27952" s="34">
        <v>613</v>
      </c>
      <c r="V27952" s="34">
        <v>1008</v>
      </c>
      <c r="W27952" s="34">
        <v>1000</v>
      </c>
      <c r="X27952" s="34">
        <v>896</v>
      </c>
      <c r="Y27952" s="34">
        <v>640</v>
      </c>
      <c r="Z27952" s="34">
        <v>804</v>
      </c>
      <c r="AA27952" s="34">
        <v>677</v>
      </c>
      <c r="AB27952" s="34">
        <v>1203</v>
      </c>
      <c r="AC27952" s="34">
        <v>905</v>
      </c>
    </row>
    <row r="27953" spans="1:29" x14ac:dyDescent="0.2">
      <c r="A27953" s="34" t="s">
        <v>88446</v>
      </c>
      <c r="B27953" s="34">
        <v>57</v>
      </c>
      <c r="C27953" s="34">
        <v>99</v>
      </c>
      <c r="D27953" s="34">
        <v>142</v>
      </c>
      <c r="E27953" s="34">
        <v>126</v>
      </c>
      <c r="F27953" s="34">
        <v>63</v>
      </c>
      <c r="G27953" s="34">
        <v>89</v>
      </c>
      <c r="H27953" s="34">
        <v>91</v>
      </c>
      <c r="I27953" s="34">
        <v>93</v>
      </c>
      <c r="J27953" s="34">
        <v>75</v>
      </c>
      <c r="K27953" s="34">
        <v>149</v>
      </c>
      <c r="L27953" s="34">
        <v>61</v>
      </c>
      <c r="M27953" s="34">
        <v>120</v>
      </c>
      <c r="N27953" s="34">
        <v>73</v>
      </c>
      <c r="O27953" s="34">
        <v>131</v>
      </c>
      <c r="P27953" s="34">
        <v>71</v>
      </c>
      <c r="Q27953" s="34">
        <v>148</v>
      </c>
      <c r="R27953" s="34">
        <v>107</v>
      </c>
      <c r="S27953" s="34">
        <v>143</v>
      </c>
      <c r="T27953" s="34">
        <v>82</v>
      </c>
      <c r="U27953" s="34">
        <v>75</v>
      </c>
      <c r="V27953" s="34">
        <v>92</v>
      </c>
      <c r="W27953" s="34">
        <v>91</v>
      </c>
      <c r="X27953" s="34">
        <v>136</v>
      </c>
      <c r="Y27953" s="34">
        <v>105</v>
      </c>
      <c r="Z27953" s="34">
        <v>75</v>
      </c>
      <c r="AA27953" s="34">
        <v>118</v>
      </c>
      <c r="AB27953" s="34">
        <v>85</v>
      </c>
      <c r="AC27953" s="34">
        <v>152</v>
      </c>
    </row>
    <row r="27954" spans="1:29" x14ac:dyDescent="0.2">
      <c r="A27954" s="34" t="s">
        <v>88447</v>
      </c>
      <c r="B27954" s="34">
        <v>33</v>
      </c>
      <c r="C27954" s="34">
        <v>23</v>
      </c>
      <c r="D27954" s="34">
        <v>32</v>
      </c>
      <c r="E27954" s="34">
        <v>29</v>
      </c>
      <c r="F27954" s="34">
        <v>28</v>
      </c>
      <c r="G27954" s="34">
        <v>39</v>
      </c>
      <c r="H27954" s="34">
        <v>26</v>
      </c>
      <c r="I27954" s="34">
        <v>30</v>
      </c>
      <c r="J27954" s="34">
        <v>25</v>
      </c>
      <c r="K27954" s="34">
        <v>47</v>
      </c>
      <c r="L27954" s="34">
        <v>16</v>
      </c>
      <c r="M27954" s="34">
        <v>24</v>
      </c>
      <c r="N27954" s="34">
        <v>16</v>
      </c>
      <c r="O27954" s="34">
        <v>36</v>
      </c>
      <c r="P27954" s="34">
        <v>27</v>
      </c>
      <c r="Q27954" s="34">
        <v>34</v>
      </c>
      <c r="R27954" s="34">
        <v>42</v>
      </c>
      <c r="S27954" s="34">
        <v>41</v>
      </c>
      <c r="T27954" s="34">
        <v>25</v>
      </c>
      <c r="U27954" s="34">
        <v>34</v>
      </c>
      <c r="V27954" s="34">
        <v>41</v>
      </c>
      <c r="W27954" s="34">
        <v>22</v>
      </c>
      <c r="X27954" s="34">
        <v>41</v>
      </c>
      <c r="Y27954" s="34">
        <v>13</v>
      </c>
      <c r="Z27954" s="34">
        <v>40</v>
      </c>
      <c r="AA27954" s="34">
        <v>29</v>
      </c>
      <c r="AB27954" s="34">
        <v>29</v>
      </c>
      <c r="AC27954" s="34">
        <v>43</v>
      </c>
    </row>
    <row r="27955" spans="1:29" x14ac:dyDescent="0.2">
      <c r="A27955" s="34" t="s">
        <v>88448</v>
      </c>
      <c r="B27955" s="34">
        <v>37</v>
      </c>
      <c r="C27955" s="34">
        <v>62</v>
      </c>
      <c r="D27955" s="34">
        <v>76</v>
      </c>
      <c r="E27955" s="34">
        <v>53</v>
      </c>
      <c r="F27955" s="34">
        <v>81</v>
      </c>
      <c r="G27955" s="34">
        <v>38</v>
      </c>
      <c r="H27955" s="34">
        <v>44</v>
      </c>
      <c r="I27955" s="34">
        <v>36</v>
      </c>
      <c r="J27955" s="34">
        <v>43</v>
      </c>
      <c r="K27955" s="34">
        <v>54</v>
      </c>
      <c r="L27955" s="34">
        <v>30</v>
      </c>
      <c r="M27955" s="34">
        <v>35</v>
      </c>
      <c r="N27955" s="34">
        <v>45</v>
      </c>
      <c r="O27955" s="34">
        <v>28</v>
      </c>
      <c r="P27955" s="34">
        <v>47</v>
      </c>
      <c r="Q27955" s="34">
        <v>70</v>
      </c>
      <c r="R27955" s="34">
        <v>51</v>
      </c>
      <c r="S27955" s="34">
        <v>48</v>
      </c>
      <c r="T27955" s="34">
        <v>69</v>
      </c>
      <c r="U27955" s="34">
        <v>43</v>
      </c>
      <c r="V27955" s="34">
        <v>72</v>
      </c>
      <c r="W27955" s="34">
        <v>71</v>
      </c>
      <c r="X27955" s="34">
        <v>53</v>
      </c>
      <c r="Y27955" s="34">
        <v>36</v>
      </c>
      <c r="Z27955" s="34">
        <v>50</v>
      </c>
      <c r="AA27955" s="34">
        <v>62</v>
      </c>
      <c r="AB27955" s="34">
        <v>40</v>
      </c>
      <c r="AC27955" s="34">
        <v>93</v>
      </c>
    </row>
    <row r="27956" spans="1:29" x14ac:dyDescent="0.2">
      <c r="A27956" s="34" t="s">
        <v>88449</v>
      </c>
      <c r="B27956" s="34">
        <v>24</v>
      </c>
      <c r="C27956" s="34">
        <v>74</v>
      </c>
      <c r="D27956" s="34">
        <v>51</v>
      </c>
      <c r="E27956" s="34">
        <v>80</v>
      </c>
      <c r="F27956" s="34">
        <v>36</v>
      </c>
      <c r="G27956" s="34">
        <v>78</v>
      </c>
      <c r="H27956" s="34">
        <v>48</v>
      </c>
      <c r="I27956" s="34">
        <v>75</v>
      </c>
      <c r="J27956" s="34">
        <v>29</v>
      </c>
      <c r="K27956" s="34">
        <v>77</v>
      </c>
      <c r="L27956" s="34">
        <v>26</v>
      </c>
      <c r="M27956" s="34">
        <v>65</v>
      </c>
      <c r="N27956" s="34">
        <v>30</v>
      </c>
      <c r="O27956" s="34">
        <v>62</v>
      </c>
      <c r="P27956" s="34">
        <v>29</v>
      </c>
      <c r="Q27956" s="34">
        <v>70</v>
      </c>
      <c r="R27956" s="34">
        <v>40</v>
      </c>
      <c r="S27956" s="34">
        <v>78</v>
      </c>
      <c r="T27956" s="34">
        <v>19</v>
      </c>
      <c r="U27956" s="34">
        <v>47</v>
      </c>
      <c r="V27956" s="34">
        <v>39</v>
      </c>
      <c r="W27956" s="34">
        <v>34</v>
      </c>
      <c r="X27956" s="34">
        <v>35</v>
      </c>
      <c r="Y27956" s="34">
        <v>47</v>
      </c>
      <c r="Z27956" s="34">
        <v>55</v>
      </c>
      <c r="AA27956" s="34">
        <v>90</v>
      </c>
      <c r="AB27956" s="34">
        <v>44</v>
      </c>
      <c r="AC27956" s="34">
        <v>93</v>
      </c>
    </row>
    <row r="27957" spans="1:29" x14ac:dyDescent="0.2">
      <c r="A27957" s="34" t="s">
        <v>88450</v>
      </c>
      <c r="B27957" s="34">
        <v>29</v>
      </c>
      <c r="C27957" s="34">
        <v>57</v>
      </c>
      <c r="D27957" s="34">
        <v>62</v>
      </c>
      <c r="E27957" s="34">
        <v>73</v>
      </c>
      <c r="F27957" s="34">
        <v>65</v>
      </c>
      <c r="G27957" s="34">
        <v>59</v>
      </c>
      <c r="H27957" s="34">
        <v>59</v>
      </c>
      <c r="I27957" s="34">
        <v>98</v>
      </c>
      <c r="J27957" s="34">
        <v>35</v>
      </c>
      <c r="K27957" s="34">
        <v>48</v>
      </c>
      <c r="L27957" s="34">
        <v>30</v>
      </c>
      <c r="M27957" s="34">
        <v>85</v>
      </c>
      <c r="N27957" s="34">
        <v>24</v>
      </c>
      <c r="O27957" s="34">
        <v>73</v>
      </c>
      <c r="P27957" s="34">
        <v>58</v>
      </c>
      <c r="Q27957" s="34">
        <v>43</v>
      </c>
      <c r="R27957" s="34">
        <v>42</v>
      </c>
      <c r="S27957" s="34">
        <v>82</v>
      </c>
      <c r="T27957" s="34">
        <v>36</v>
      </c>
      <c r="U27957" s="34">
        <v>63</v>
      </c>
      <c r="V27957" s="34">
        <v>45</v>
      </c>
      <c r="W27957" s="34">
        <v>73</v>
      </c>
      <c r="X27957" s="34">
        <v>94</v>
      </c>
      <c r="Y27957" s="34">
        <v>52</v>
      </c>
      <c r="Z27957" s="34">
        <v>75</v>
      </c>
      <c r="AA27957" s="34">
        <v>93</v>
      </c>
      <c r="AB27957" s="34">
        <v>33</v>
      </c>
      <c r="AC27957" s="34">
        <v>105</v>
      </c>
    </row>
    <row r="27958" spans="1:29" x14ac:dyDescent="0.2">
      <c r="A27958" s="34" t="s">
        <v>88451</v>
      </c>
      <c r="B27958" s="34">
        <v>19</v>
      </c>
      <c r="C27958" s="34">
        <v>57</v>
      </c>
      <c r="D27958" s="34">
        <v>34</v>
      </c>
      <c r="E27958" s="34">
        <v>50</v>
      </c>
      <c r="F27958" s="34">
        <v>34</v>
      </c>
      <c r="G27958" s="34">
        <v>70</v>
      </c>
      <c r="H27958" s="34">
        <v>31</v>
      </c>
      <c r="I27958" s="34">
        <v>31</v>
      </c>
      <c r="J27958" s="34">
        <v>39</v>
      </c>
      <c r="K27958" s="34">
        <v>42</v>
      </c>
      <c r="L27958" s="34">
        <v>24</v>
      </c>
      <c r="M27958" s="34">
        <v>30</v>
      </c>
      <c r="N27958" s="34">
        <v>26</v>
      </c>
      <c r="O27958" s="34">
        <v>33</v>
      </c>
      <c r="P27958" s="34">
        <v>33</v>
      </c>
      <c r="Q27958" s="34">
        <v>74</v>
      </c>
      <c r="R27958" s="34">
        <v>40</v>
      </c>
      <c r="S27958" s="34">
        <v>52</v>
      </c>
      <c r="T27958" s="34">
        <v>34</v>
      </c>
      <c r="U27958" s="34">
        <v>45</v>
      </c>
      <c r="V27958" s="34">
        <v>43</v>
      </c>
      <c r="W27958" s="34">
        <v>36</v>
      </c>
      <c r="X27958" s="34">
        <v>43</v>
      </c>
      <c r="Y27958" s="34">
        <v>41</v>
      </c>
      <c r="Z27958" s="34">
        <v>29</v>
      </c>
      <c r="AA27958" s="34">
        <v>47</v>
      </c>
      <c r="AB27958" s="34">
        <v>54</v>
      </c>
      <c r="AC27958" s="34">
        <v>47</v>
      </c>
    </row>
    <row r="27959" spans="1:29" x14ac:dyDescent="0.2">
      <c r="A27959" s="34" t="s">
        <v>88452</v>
      </c>
      <c r="B27959" s="34">
        <v>43</v>
      </c>
      <c r="C27959" s="34">
        <v>70</v>
      </c>
      <c r="D27959" s="34">
        <v>80</v>
      </c>
      <c r="E27959" s="34">
        <v>79</v>
      </c>
      <c r="F27959" s="34">
        <v>72</v>
      </c>
      <c r="G27959" s="34">
        <v>62</v>
      </c>
      <c r="H27959" s="34">
        <v>59</v>
      </c>
      <c r="I27959" s="34">
        <v>43</v>
      </c>
      <c r="J27959" s="34">
        <v>59</v>
      </c>
      <c r="K27959" s="34">
        <v>75</v>
      </c>
      <c r="L27959" s="34">
        <v>54</v>
      </c>
      <c r="M27959" s="34">
        <v>34</v>
      </c>
      <c r="N27959" s="34">
        <v>49</v>
      </c>
      <c r="O27959" s="34">
        <v>45</v>
      </c>
      <c r="P27959" s="34">
        <v>62</v>
      </c>
      <c r="Q27959" s="34">
        <v>83</v>
      </c>
      <c r="R27959" s="34">
        <v>68</v>
      </c>
      <c r="S27959" s="34">
        <v>51</v>
      </c>
      <c r="T27959" s="34">
        <v>79</v>
      </c>
      <c r="U27959" s="34">
        <v>70</v>
      </c>
      <c r="V27959" s="34">
        <v>63</v>
      </c>
      <c r="W27959" s="34">
        <v>60</v>
      </c>
      <c r="X27959" s="34">
        <v>129</v>
      </c>
      <c r="Y27959" s="34">
        <v>48</v>
      </c>
      <c r="Z27959" s="34">
        <v>73</v>
      </c>
      <c r="AA27959" s="34">
        <v>78</v>
      </c>
      <c r="AB27959" s="34">
        <v>70</v>
      </c>
      <c r="AC27959" s="34">
        <v>134</v>
      </c>
    </row>
    <row r="27960" spans="1:29" x14ac:dyDescent="0.2">
      <c r="A27960" s="34" t="s">
        <v>88453</v>
      </c>
      <c r="B27960" s="34">
        <v>31</v>
      </c>
      <c r="C27960" s="34">
        <v>27</v>
      </c>
      <c r="D27960" s="34">
        <v>43</v>
      </c>
      <c r="E27960" s="34">
        <v>59</v>
      </c>
      <c r="F27960" s="34">
        <v>43</v>
      </c>
      <c r="G27960" s="34">
        <v>44</v>
      </c>
      <c r="H27960" s="34">
        <v>36</v>
      </c>
      <c r="I27960" s="34">
        <v>52</v>
      </c>
      <c r="J27960" s="34">
        <v>34</v>
      </c>
      <c r="K27960" s="34">
        <v>61</v>
      </c>
      <c r="L27960" s="34">
        <v>16</v>
      </c>
      <c r="M27960" s="34">
        <v>36</v>
      </c>
      <c r="N27960" s="34">
        <v>39</v>
      </c>
      <c r="O27960" s="34">
        <v>49</v>
      </c>
      <c r="P27960" s="34">
        <v>38</v>
      </c>
      <c r="Q27960" s="34">
        <v>47</v>
      </c>
      <c r="R27960" s="34">
        <v>42</v>
      </c>
      <c r="S27960" s="34">
        <v>71</v>
      </c>
      <c r="T27960" s="34">
        <v>22</v>
      </c>
      <c r="U27960" s="34">
        <v>34</v>
      </c>
      <c r="V27960" s="34">
        <v>45</v>
      </c>
      <c r="W27960" s="34">
        <v>42</v>
      </c>
      <c r="X27960" s="34">
        <v>63</v>
      </c>
      <c r="Y27960" s="34">
        <v>28</v>
      </c>
      <c r="Z27960" s="34">
        <v>56</v>
      </c>
      <c r="AA27960" s="34">
        <v>48</v>
      </c>
      <c r="AB27960" s="34">
        <v>34</v>
      </c>
      <c r="AC27960" s="34">
        <v>60</v>
      </c>
    </row>
    <row r="27961" spans="1:29" x14ac:dyDescent="0.2">
      <c r="A27961" s="34" t="s">
        <v>88454</v>
      </c>
      <c r="B27961" s="34">
        <v>8</v>
      </c>
      <c r="C27961" s="34">
        <v>15</v>
      </c>
      <c r="D27961" s="34">
        <v>26</v>
      </c>
      <c r="E27961" s="34">
        <v>14</v>
      </c>
      <c r="F27961" s="34">
        <v>22</v>
      </c>
      <c r="G27961" s="34">
        <v>1</v>
      </c>
      <c r="H27961" s="34">
        <v>23</v>
      </c>
      <c r="I27961" s="34">
        <v>10</v>
      </c>
      <c r="J27961" s="34">
        <v>25</v>
      </c>
      <c r="K27961" s="34">
        <v>29</v>
      </c>
      <c r="L27961" s="34">
        <v>14</v>
      </c>
      <c r="M27961" s="34">
        <v>18</v>
      </c>
      <c r="N27961" s="34">
        <v>38</v>
      </c>
      <c r="O27961" s="34">
        <v>10</v>
      </c>
      <c r="P27961" s="34">
        <v>14</v>
      </c>
      <c r="Q27961" s="34">
        <v>14</v>
      </c>
      <c r="R27961" s="34">
        <v>24</v>
      </c>
      <c r="S27961" s="34">
        <v>4</v>
      </c>
      <c r="T27961" s="34">
        <v>19</v>
      </c>
      <c r="U27961" s="34">
        <v>7</v>
      </c>
      <c r="V27961" s="34">
        <v>32</v>
      </c>
      <c r="W27961" s="34">
        <v>13</v>
      </c>
      <c r="X27961" s="34">
        <v>47</v>
      </c>
      <c r="Y27961" s="34">
        <v>11</v>
      </c>
      <c r="Z27961" s="34">
        <v>28</v>
      </c>
      <c r="AA27961" s="34">
        <v>15</v>
      </c>
      <c r="AB27961" s="34">
        <v>12</v>
      </c>
      <c r="AC27961" s="34">
        <v>17</v>
      </c>
    </row>
    <row r="27962" spans="1:29" x14ac:dyDescent="0.2">
      <c r="A27962" s="34" t="s">
        <v>88455</v>
      </c>
      <c r="B27962" s="34">
        <v>54</v>
      </c>
      <c r="C27962" s="34">
        <v>83</v>
      </c>
      <c r="D27962" s="34">
        <v>132</v>
      </c>
      <c r="E27962" s="34">
        <v>101</v>
      </c>
      <c r="F27962" s="34">
        <v>106</v>
      </c>
      <c r="G27962" s="34">
        <v>83</v>
      </c>
      <c r="H27962" s="34">
        <v>90</v>
      </c>
      <c r="I27962" s="34">
        <v>102</v>
      </c>
      <c r="J27962" s="34">
        <v>92</v>
      </c>
      <c r="K27962" s="34">
        <v>101</v>
      </c>
      <c r="L27962" s="34">
        <v>43</v>
      </c>
      <c r="M27962" s="34">
        <v>87</v>
      </c>
      <c r="N27962" s="34">
        <v>79</v>
      </c>
      <c r="O27962" s="34">
        <v>106</v>
      </c>
      <c r="P27962" s="34">
        <v>97</v>
      </c>
      <c r="Q27962" s="34">
        <v>99</v>
      </c>
      <c r="R27962" s="34">
        <v>122</v>
      </c>
      <c r="S27962" s="34">
        <v>108</v>
      </c>
      <c r="T27962" s="34">
        <v>71</v>
      </c>
      <c r="U27962" s="34">
        <v>93</v>
      </c>
      <c r="V27962" s="34">
        <v>117</v>
      </c>
      <c r="W27962" s="34">
        <v>90</v>
      </c>
      <c r="X27962" s="34">
        <v>84</v>
      </c>
      <c r="Y27962" s="34">
        <v>91</v>
      </c>
      <c r="Z27962" s="34">
        <v>104</v>
      </c>
      <c r="AA27962" s="34">
        <v>134</v>
      </c>
      <c r="AB27962" s="34">
        <v>92</v>
      </c>
      <c r="AC27962" s="34">
        <v>187</v>
      </c>
    </row>
    <row r="27963" spans="1:29" x14ac:dyDescent="0.2">
      <c r="A27963" s="34" t="s">
        <v>88456</v>
      </c>
      <c r="B27963" s="34">
        <v>51</v>
      </c>
      <c r="C27963" s="34">
        <v>20</v>
      </c>
      <c r="D27963" s="34">
        <v>14</v>
      </c>
      <c r="E27963" s="34">
        <v>23</v>
      </c>
      <c r="F27963" s="34">
        <v>22</v>
      </c>
      <c r="G27963" s="34">
        <v>6</v>
      </c>
      <c r="H27963" s="34">
        <v>22</v>
      </c>
      <c r="I27963" s="34">
        <v>19</v>
      </c>
      <c r="J27963" s="34">
        <v>19</v>
      </c>
      <c r="K27963" s="34">
        <v>29</v>
      </c>
      <c r="L27963" s="34">
        <v>13</v>
      </c>
      <c r="M27963" s="34">
        <v>10</v>
      </c>
      <c r="N27963" s="34">
        <v>12</v>
      </c>
      <c r="O27963" s="34">
        <v>23</v>
      </c>
      <c r="P27963" s="34">
        <v>26</v>
      </c>
      <c r="Q27963" s="34">
        <v>24</v>
      </c>
      <c r="R27963" s="34">
        <v>27</v>
      </c>
      <c r="S27963" s="34">
        <v>18</v>
      </c>
      <c r="T27963" s="34">
        <v>22</v>
      </c>
      <c r="U27963" s="34">
        <v>18</v>
      </c>
      <c r="V27963" s="34">
        <v>42</v>
      </c>
      <c r="W27963" s="34">
        <v>4</v>
      </c>
      <c r="X27963" s="34">
        <v>20</v>
      </c>
      <c r="Y27963" s="34">
        <v>19</v>
      </c>
      <c r="Z27963" s="34">
        <v>23</v>
      </c>
      <c r="AA27963" s="34">
        <v>24</v>
      </c>
      <c r="AB27963" s="34">
        <v>23</v>
      </c>
      <c r="AC27963" s="34">
        <v>35</v>
      </c>
    </row>
    <row r="27964" spans="1:29" x14ac:dyDescent="0.2">
      <c r="A27964" s="34" t="s">
        <v>88457</v>
      </c>
      <c r="B27964" s="34">
        <v>35</v>
      </c>
      <c r="C27964" s="34">
        <v>149</v>
      </c>
      <c r="D27964" s="34">
        <v>23</v>
      </c>
      <c r="E27964" s="34">
        <v>132</v>
      </c>
      <c r="F27964" s="34">
        <v>19</v>
      </c>
      <c r="G27964" s="34">
        <v>135</v>
      </c>
      <c r="H27964" s="34">
        <v>17</v>
      </c>
      <c r="I27964" s="34">
        <v>105</v>
      </c>
      <c r="J27964" s="34">
        <v>15</v>
      </c>
      <c r="K27964" s="34">
        <v>145</v>
      </c>
      <c r="L27964" s="34">
        <v>8</v>
      </c>
      <c r="M27964" s="34">
        <v>102</v>
      </c>
      <c r="N27964" s="34">
        <v>17</v>
      </c>
      <c r="O27964" s="34">
        <v>105</v>
      </c>
      <c r="P27964" s="34">
        <v>23</v>
      </c>
      <c r="Q27964" s="34">
        <v>94</v>
      </c>
      <c r="R27964" s="34">
        <v>37</v>
      </c>
      <c r="S27964" s="34">
        <v>86</v>
      </c>
      <c r="T27964" s="34">
        <v>16</v>
      </c>
      <c r="U27964" s="34">
        <v>75</v>
      </c>
      <c r="V27964" s="34">
        <v>24</v>
      </c>
      <c r="W27964" s="34">
        <v>104</v>
      </c>
      <c r="X27964" s="34">
        <v>34</v>
      </c>
      <c r="Y27964" s="34">
        <v>74</v>
      </c>
      <c r="Z27964" s="34">
        <v>29</v>
      </c>
      <c r="AA27964" s="34">
        <v>93</v>
      </c>
      <c r="AB27964" s="34">
        <v>15</v>
      </c>
      <c r="AC27964" s="34">
        <v>150</v>
      </c>
    </row>
    <row r="27965" spans="1:29" x14ac:dyDescent="0.2">
      <c r="A27965" s="34" t="s">
        <v>88458</v>
      </c>
      <c r="B27965" s="34">
        <v>39</v>
      </c>
      <c r="C27965" s="34">
        <v>37</v>
      </c>
      <c r="D27965" s="34">
        <v>53</v>
      </c>
      <c r="E27965" s="34">
        <v>30</v>
      </c>
      <c r="F27965" s="34">
        <v>43</v>
      </c>
      <c r="G27965" s="34">
        <v>53</v>
      </c>
      <c r="H27965" s="34">
        <v>46</v>
      </c>
      <c r="I27965" s="34">
        <v>46</v>
      </c>
      <c r="J27965" s="34">
        <v>40</v>
      </c>
      <c r="K27965" s="34">
        <v>51</v>
      </c>
      <c r="L27965" s="34">
        <v>20</v>
      </c>
      <c r="M27965" s="34">
        <v>38</v>
      </c>
      <c r="N27965" s="34">
        <v>40</v>
      </c>
      <c r="O27965" s="34">
        <v>35</v>
      </c>
      <c r="P27965" s="34">
        <v>36</v>
      </c>
      <c r="Q27965" s="34">
        <v>59</v>
      </c>
      <c r="R27965" s="34">
        <v>44</v>
      </c>
      <c r="S27965" s="34">
        <v>48</v>
      </c>
      <c r="T27965" s="34">
        <v>31</v>
      </c>
      <c r="U27965" s="34">
        <v>49</v>
      </c>
      <c r="V27965" s="34">
        <v>41</v>
      </c>
      <c r="W27965" s="34">
        <v>45</v>
      </c>
      <c r="X27965" s="34">
        <v>65</v>
      </c>
      <c r="Y27965" s="34">
        <v>36</v>
      </c>
      <c r="Z27965" s="34">
        <v>43</v>
      </c>
      <c r="AA27965" s="34">
        <v>28</v>
      </c>
      <c r="AB27965" s="34">
        <v>47</v>
      </c>
      <c r="AC27965" s="34">
        <v>64</v>
      </c>
    </row>
    <row r="27966" spans="1:29" x14ac:dyDescent="0.2">
      <c r="A27966" s="34" t="s">
        <v>88459</v>
      </c>
      <c r="B27966" s="34">
        <v>78</v>
      </c>
      <c r="C27966" s="34">
        <v>137</v>
      </c>
      <c r="D27966" s="34">
        <v>116</v>
      </c>
      <c r="E27966" s="34">
        <v>148</v>
      </c>
      <c r="F27966" s="34">
        <v>130</v>
      </c>
      <c r="G27966" s="34">
        <v>151</v>
      </c>
      <c r="H27966" s="34">
        <v>102</v>
      </c>
      <c r="I27966" s="34">
        <v>131</v>
      </c>
      <c r="J27966" s="34">
        <v>102</v>
      </c>
      <c r="K27966" s="34">
        <v>149</v>
      </c>
      <c r="L27966" s="34">
        <v>83</v>
      </c>
      <c r="M27966" s="34">
        <v>147</v>
      </c>
      <c r="N27966" s="34">
        <v>80</v>
      </c>
      <c r="O27966" s="34">
        <v>114</v>
      </c>
      <c r="P27966" s="34">
        <v>73</v>
      </c>
      <c r="Q27966" s="34">
        <v>163</v>
      </c>
      <c r="R27966" s="34">
        <v>140</v>
      </c>
      <c r="S27966" s="34">
        <v>159</v>
      </c>
      <c r="T27966" s="34">
        <v>113</v>
      </c>
      <c r="U27966" s="34">
        <v>128</v>
      </c>
      <c r="V27966" s="34">
        <v>102</v>
      </c>
      <c r="W27966" s="34">
        <v>190</v>
      </c>
      <c r="X27966" s="34">
        <v>145</v>
      </c>
      <c r="Y27966" s="34">
        <v>153</v>
      </c>
      <c r="Z27966" s="34">
        <v>150</v>
      </c>
      <c r="AA27966" s="34">
        <v>123</v>
      </c>
      <c r="AB27966" s="34">
        <v>126</v>
      </c>
      <c r="AC27966" s="34">
        <v>184</v>
      </c>
    </row>
    <row r="27967" spans="1:29" x14ac:dyDescent="0.2">
      <c r="A27967" s="34" t="s">
        <v>88460</v>
      </c>
      <c r="B27967" s="34">
        <v>34</v>
      </c>
      <c r="C27967" s="34">
        <v>58</v>
      </c>
      <c r="D27967" s="34">
        <v>46</v>
      </c>
      <c r="E27967" s="34">
        <v>50</v>
      </c>
      <c r="F27967" s="34">
        <v>43</v>
      </c>
      <c r="G27967" s="34">
        <v>48</v>
      </c>
      <c r="H27967" s="34">
        <v>47</v>
      </c>
      <c r="I27967" s="34">
        <v>22</v>
      </c>
      <c r="J27967" s="34">
        <v>27</v>
      </c>
      <c r="K27967" s="34">
        <v>40</v>
      </c>
      <c r="L27967" s="34">
        <v>39</v>
      </c>
      <c r="M27967" s="34">
        <v>44</v>
      </c>
      <c r="N27967" s="34">
        <v>25</v>
      </c>
      <c r="O27967" s="34">
        <v>53</v>
      </c>
      <c r="P27967" s="34">
        <v>25</v>
      </c>
      <c r="Q27967" s="34">
        <v>30</v>
      </c>
      <c r="R27967" s="34">
        <v>40</v>
      </c>
      <c r="S27967" s="34">
        <v>42</v>
      </c>
      <c r="T27967" s="34">
        <v>40</v>
      </c>
      <c r="U27967" s="34">
        <v>32</v>
      </c>
      <c r="V27967" s="34">
        <v>56</v>
      </c>
      <c r="W27967" s="34">
        <v>53</v>
      </c>
      <c r="X27967" s="34">
        <v>65</v>
      </c>
      <c r="Y27967" s="34">
        <v>31</v>
      </c>
      <c r="Z27967" s="34">
        <v>42</v>
      </c>
      <c r="AA27967" s="34">
        <v>42</v>
      </c>
      <c r="AB27967" s="34">
        <v>28</v>
      </c>
      <c r="AC27967" s="34">
        <v>60</v>
      </c>
    </row>
    <row r="27968" spans="1:29" x14ac:dyDescent="0.2">
      <c r="A27968" s="34" t="s">
        <v>88461</v>
      </c>
      <c r="B27968" s="34">
        <v>26</v>
      </c>
      <c r="C27968" s="34">
        <v>38</v>
      </c>
      <c r="D27968" s="34">
        <v>47</v>
      </c>
      <c r="E27968" s="34">
        <v>46</v>
      </c>
      <c r="F27968" s="34">
        <v>21</v>
      </c>
      <c r="G27968" s="34">
        <v>52</v>
      </c>
      <c r="H27968" s="34">
        <v>38</v>
      </c>
      <c r="I27968" s="34">
        <v>41</v>
      </c>
      <c r="J27968" s="34">
        <v>33</v>
      </c>
      <c r="K27968" s="34">
        <v>66</v>
      </c>
      <c r="L27968" s="34">
        <v>27</v>
      </c>
      <c r="M27968" s="34">
        <v>52</v>
      </c>
      <c r="N27968" s="34">
        <v>18</v>
      </c>
      <c r="O27968" s="34">
        <v>45</v>
      </c>
      <c r="P27968" s="34">
        <v>41</v>
      </c>
      <c r="Q27968" s="34">
        <v>42</v>
      </c>
      <c r="R27968" s="34">
        <v>32</v>
      </c>
      <c r="S27968" s="34">
        <v>53</v>
      </c>
      <c r="T27968" s="34">
        <v>33</v>
      </c>
      <c r="U27968" s="34">
        <v>40</v>
      </c>
      <c r="V27968" s="34">
        <v>22</v>
      </c>
      <c r="W27968" s="34">
        <v>43</v>
      </c>
      <c r="X27968" s="34">
        <v>62</v>
      </c>
      <c r="Y27968" s="34">
        <v>43</v>
      </c>
      <c r="Z27968" s="34">
        <v>34</v>
      </c>
      <c r="AA27968" s="34">
        <v>57</v>
      </c>
      <c r="AB27968" s="34">
        <v>41</v>
      </c>
      <c r="AC27968" s="34">
        <v>87</v>
      </c>
    </row>
    <row r="27969" spans="1:29" x14ac:dyDescent="0.2">
      <c r="A27969" s="34" t="s">
        <v>88462</v>
      </c>
      <c r="B27969" s="34">
        <v>54</v>
      </c>
      <c r="C27969" s="34">
        <v>50</v>
      </c>
      <c r="D27969" s="34">
        <v>68</v>
      </c>
      <c r="E27969" s="34">
        <v>53</v>
      </c>
      <c r="F27969" s="34">
        <v>83</v>
      </c>
      <c r="G27969" s="34">
        <v>81</v>
      </c>
      <c r="H27969" s="34">
        <v>72</v>
      </c>
      <c r="I27969" s="34">
        <v>42</v>
      </c>
      <c r="J27969" s="34">
        <v>50</v>
      </c>
      <c r="K27969" s="34">
        <v>51</v>
      </c>
      <c r="L27969" s="34">
        <v>55</v>
      </c>
      <c r="M27969" s="34">
        <v>60</v>
      </c>
      <c r="N27969" s="34">
        <v>62</v>
      </c>
      <c r="O27969" s="34">
        <v>32</v>
      </c>
      <c r="P27969" s="34">
        <v>48</v>
      </c>
      <c r="Q27969" s="34">
        <v>36</v>
      </c>
      <c r="R27969" s="34">
        <v>78</v>
      </c>
      <c r="S27969" s="34">
        <v>53</v>
      </c>
      <c r="T27969" s="34">
        <v>57</v>
      </c>
      <c r="U27969" s="34">
        <v>52</v>
      </c>
      <c r="V27969" s="34">
        <v>82</v>
      </c>
      <c r="W27969" s="34">
        <v>68</v>
      </c>
      <c r="X27969" s="34">
        <v>57</v>
      </c>
      <c r="Y27969" s="34">
        <v>49</v>
      </c>
      <c r="Z27969" s="34">
        <v>95</v>
      </c>
      <c r="AA27969" s="34">
        <v>54</v>
      </c>
      <c r="AB27969" s="34">
        <v>71</v>
      </c>
      <c r="AC27969" s="34">
        <v>83</v>
      </c>
    </row>
    <row r="27970" spans="1:29" x14ac:dyDescent="0.2">
      <c r="A27970" s="34" t="s">
        <v>88463</v>
      </c>
      <c r="B27970" s="34">
        <v>40</v>
      </c>
      <c r="C27970" s="34">
        <v>23</v>
      </c>
      <c r="D27970" s="34">
        <v>46</v>
      </c>
      <c r="E27970" s="34">
        <v>25</v>
      </c>
      <c r="F27970" s="34">
        <v>47</v>
      </c>
      <c r="G27970" s="34">
        <v>45</v>
      </c>
      <c r="H27970" s="34">
        <v>30</v>
      </c>
      <c r="I27970" s="34">
        <v>29</v>
      </c>
      <c r="J27970" s="34">
        <v>22</v>
      </c>
      <c r="K27970" s="34">
        <v>29</v>
      </c>
      <c r="L27970" s="34">
        <v>28</v>
      </c>
      <c r="M27970" s="34">
        <v>38</v>
      </c>
      <c r="N27970" s="34">
        <v>15</v>
      </c>
      <c r="O27970" s="34">
        <v>31</v>
      </c>
      <c r="P27970" s="34">
        <v>39</v>
      </c>
      <c r="Q27970" s="34">
        <v>33</v>
      </c>
      <c r="R27970" s="34">
        <v>31</v>
      </c>
      <c r="S27970" s="34">
        <v>44</v>
      </c>
      <c r="T27970" s="34">
        <v>32</v>
      </c>
      <c r="U27970" s="34">
        <v>49</v>
      </c>
      <c r="V27970" s="34">
        <v>48</v>
      </c>
      <c r="W27970" s="34">
        <v>55</v>
      </c>
      <c r="X27970" s="34">
        <v>23</v>
      </c>
      <c r="Y27970" s="34">
        <v>43</v>
      </c>
      <c r="Z27970" s="34">
        <v>36</v>
      </c>
      <c r="AA27970" s="34">
        <v>61</v>
      </c>
      <c r="AB27970" s="34">
        <v>24</v>
      </c>
      <c r="AC27970" s="34">
        <v>76</v>
      </c>
    </row>
    <row r="27971" spans="1:29" x14ac:dyDescent="0.2">
      <c r="A27971" s="34" t="s">
        <v>88464</v>
      </c>
      <c r="B27971" s="34">
        <v>18</v>
      </c>
      <c r="C27971" s="34">
        <v>25</v>
      </c>
      <c r="D27971" s="34">
        <v>27</v>
      </c>
      <c r="E27971" s="34">
        <v>23</v>
      </c>
      <c r="F27971" s="34">
        <v>20</v>
      </c>
      <c r="G27971" s="34">
        <v>13</v>
      </c>
      <c r="H27971" s="34">
        <v>20</v>
      </c>
      <c r="I27971" s="34">
        <v>22</v>
      </c>
      <c r="J27971" s="34">
        <v>9</v>
      </c>
      <c r="K27971" s="34">
        <v>11</v>
      </c>
      <c r="L27971" s="34">
        <v>16</v>
      </c>
      <c r="M27971" s="34">
        <v>7</v>
      </c>
      <c r="N27971" s="34">
        <v>19</v>
      </c>
      <c r="O27971" s="34">
        <v>20</v>
      </c>
      <c r="P27971" s="34">
        <v>21</v>
      </c>
      <c r="Q27971" s="34">
        <v>18</v>
      </c>
      <c r="R27971" s="34">
        <v>24</v>
      </c>
      <c r="S27971" s="34">
        <v>26</v>
      </c>
      <c r="T27971" s="34">
        <v>16</v>
      </c>
      <c r="U27971" s="34">
        <v>18</v>
      </c>
      <c r="V27971" s="34">
        <v>14</v>
      </c>
      <c r="W27971" s="34">
        <v>17</v>
      </c>
      <c r="X27971" s="34">
        <v>35</v>
      </c>
      <c r="Y27971" s="34">
        <v>13</v>
      </c>
      <c r="Z27971" s="34">
        <v>10</v>
      </c>
      <c r="AA27971" s="34">
        <v>22</v>
      </c>
      <c r="AB27971" s="34">
        <v>8</v>
      </c>
      <c r="AC27971" s="34">
        <v>20</v>
      </c>
    </row>
    <row r="27972" spans="1:29" x14ac:dyDescent="0.2">
      <c r="A27972" s="34" t="s">
        <v>88465</v>
      </c>
      <c r="B27972" s="34">
        <v>92</v>
      </c>
      <c r="C27972" s="34">
        <v>181</v>
      </c>
      <c r="D27972" s="34">
        <v>181</v>
      </c>
      <c r="E27972" s="34">
        <v>216</v>
      </c>
      <c r="F27972" s="34">
        <v>153</v>
      </c>
      <c r="G27972" s="34">
        <v>193</v>
      </c>
      <c r="H27972" s="34">
        <v>139</v>
      </c>
      <c r="I27972" s="34">
        <v>194</v>
      </c>
      <c r="J27972" s="34">
        <v>162</v>
      </c>
      <c r="K27972" s="34">
        <v>214</v>
      </c>
      <c r="L27972" s="34">
        <v>132</v>
      </c>
      <c r="M27972" s="34">
        <v>211</v>
      </c>
      <c r="N27972" s="34">
        <v>122</v>
      </c>
      <c r="O27972" s="34">
        <v>146</v>
      </c>
      <c r="P27972" s="34">
        <v>170</v>
      </c>
      <c r="Q27972" s="34">
        <v>303</v>
      </c>
      <c r="R27972" s="34">
        <v>181</v>
      </c>
      <c r="S27972" s="34">
        <v>272</v>
      </c>
      <c r="T27972" s="34">
        <v>142</v>
      </c>
      <c r="U27972" s="34">
        <v>206</v>
      </c>
      <c r="V27972" s="34">
        <v>167</v>
      </c>
      <c r="W27972" s="34">
        <v>279</v>
      </c>
      <c r="X27972" s="34">
        <v>186</v>
      </c>
      <c r="Y27972" s="34">
        <v>251</v>
      </c>
      <c r="Z27972" s="34">
        <v>195</v>
      </c>
      <c r="AA27972" s="34">
        <v>270</v>
      </c>
      <c r="AB27972" s="34">
        <v>141</v>
      </c>
      <c r="AC27972" s="34">
        <v>312</v>
      </c>
    </row>
    <row r="27973" spans="1:29" x14ac:dyDescent="0.2">
      <c r="A27973" s="34" t="s">
        <v>88466</v>
      </c>
      <c r="B27973" s="34">
        <v>64</v>
      </c>
      <c r="C27973" s="34">
        <v>72</v>
      </c>
      <c r="D27973" s="34">
        <v>105</v>
      </c>
      <c r="E27973" s="34">
        <v>112</v>
      </c>
      <c r="F27973" s="34">
        <v>82</v>
      </c>
      <c r="G27973" s="34">
        <v>108</v>
      </c>
      <c r="H27973" s="34">
        <v>65</v>
      </c>
      <c r="I27973" s="34">
        <v>102</v>
      </c>
      <c r="J27973" s="34">
        <v>65</v>
      </c>
      <c r="K27973" s="34">
        <v>154</v>
      </c>
      <c r="L27973" s="34">
        <v>59</v>
      </c>
      <c r="M27973" s="34">
        <v>101</v>
      </c>
      <c r="N27973" s="34">
        <v>70</v>
      </c>
      <c r="O27973" s="34">
        <v>73</v>
      </c>
      <c r="P27973" s="34">
        <v>85</v>
      </c>
      <c r="Q27973" s="34">
        <v>132</v>
      </c>
      <c r="R27973" s="34">
        <v>125</v>
      </c>
      <c r="S27973" s="34">
        <v>121</v>
      </c>
      <c r="T27973" s="34">
        <v>47</v>
      </c>
      <c r="U27973" s="34">
        <v>87</v>
      </c>
      <c r="V27973" s="34">
        <v>88</v>
      </c>
      <c r="W27973" s="34">
        <v>110</v>
      </c>
      <c r="X27973" s="34">
        <v>91</v>
      </c>
      <c r="Y27973" s="34">
        <v>103</v>
      </c>
      <c r="Z27973" s="34">
        <v>133</v>
      </c>
      <c r="AA27973" s="34">
        <v>121</v>
      </c>
      <c r="AB27973" s="34">
        <v>86</v>
      </c>
      <c r="AC27973" s="34">
        <v>170</v>
      </c>
    </row>
    <row r="27974" spans="1:29" x14ac:dyDescent="0.2">
      <c r="A27974" s="34" t="s">
        <v>88467</v>
      </c>
      <c r="B27974" s="34">
        <v>40</v>
      </c>
      <c r="C27974" s="34">
        <v>97</v>
      </c>
      <c r="D27974" s="34">
        <v>121</v>
      </c>
      <c r="E27974" s="34">
        <v>101</v>
      </c>
      <c r="F27974" s="34">
        <v>80</v>
      </c>
      <c r="G27974" s="34">
        <v>106</v>
      </c>
      <c r="H27974" s="34">
        <v>106</v>
      </c>
      <c r="I27974" s="34">
        <v>103</v>
      </c>
      <c r="J27974" s="34">
        <v>71</v>
      </c>
      <c r="K27974" s="34">
        <v>146</v>
      </c>
      <c r="L27974" s="34">
        <v>67</v>
      </c>
      <c r="M27974" s="34">
        <v>84</v>
      </c>
      <c r="N27974" s="34">
        <v>72</v>
      </c>
      <c r="O27974" s="34">
        <v>58</v>
      </c>
      <c r="P27974" s="34">
        <v>72</v>
      </c>
      <c r="Q27974" s="34">
        <v>92</v>
      </c>
      <c r="R27974" s="34">
        <v>91</v>
      </c>
      <c r="S27974" s="34">
        <v>113</v>
      </c>
      <c r="T27974" s="34">
        <v>70</v>
      </c>
      <c r="U27974" s="34">
        <v>109</v>
      </c>
      <c r="V27974" s="34">
        <v>90</v>
      </c>
      <c r="W27974" s="34">
        <v>132</v>
      </c>
      <c r="X27974" s="34">
        <v>98</v>
      </c>
      <c r="Y27974" s="34">
        <v>81</v>
      </c>
      <c r="Z27974" s="34">
        <v>100</v>
      </c>
      <c r="AA27974" s="34">
        <v>135</v>
      </c>
      <c r="AB27974" s="34">
        <v>97</v>
      </c>
      <c r="AC27974" s="34">
        <v>131</v>
      </c>
    </row>
    <row r="27975" spans="1:29" x14ac:dyDescent="0.2">
      <c r="A27975" s="34" t="s">
        <v>88468</v>
      </c>
      <c r="B27975" s="34">
        <v>32</v>
      </c>
      <c r="C27975" s="34">
        <v>82</v>
      </c>
      <c r="D27975" s="34">
        <v>63</v>
      </c>
      <c r="E27975" s="34">
        <v>48</v>
      </c>
      <c r="F27975" s="34">
        <v>64</v>
      </c>
      <c r="G27975" s="34">
        <v>69</v>
      </c>
      <c r="H27975" s="34">
        <v>55</v>
      </c>
      <c r="I27975" s="34">
        <v>68</v>
      </c>
      <c r="J27975" s="34">
        <v>59</v>
      </c>
      <c r="K27975" s="34">
        <v>44</v>
      </c>
      <c r="L27975" s="34">
        <v>52</v>
      </c>
      <c r="M27975" s="34">
        <v>46</v>
      </c>
      <c r="N27975" s="34">
        <v>58</v>
      </c>
      <c r="O27975" s="34">
        <v>49</v>
      </c>
      <c r="P27975" s="34">
        <v>43</v>
      </c>
      <c r="Q27975" s="34">
        <v>68</v>
      </c>
      <c r="R27975" s="34">
        <v>93</v>
      </c>
      <c r="S27975" s="34">
        <v>76</v>
      </c>
      <c r="T27975" s="34">
        <v>51</v>
      </c>
      <c r="U27975" s="34">
        <v>40</v>
      </c>
      <c r="V27975" s="34">
        <v>61</v>
      </c>
      <c r="W27975" s="34">
        <v>56</v>
      </c>
      <c r="X27975" s="34">
        <v>96</v>
      </c>
      <c r="Y27975" s="34">
        <v>49</v>
      </c>
      <c r="Z27975" s="34">
        <v>83</v>
      </c>
      <c r="AA27975" s="34">
        <v>68</v>
      </c>
      <c r="AB27975" s="34">
        <v>83</v>
      </c>
      <c r="AC27975" s="34">
        <v>104</v>
      </c>
    </row>
    <row r="27976" spans="1:29" x14ac:dyDescent="0.2">
      <c r="A27976" s="34" t="s">
        <v>88469</v>
      </c>
      <c r="B27976" s="34">
        <v>50</v>
      </c>
      <c r="C27976" s="34">
        <v>61</v>
      </c>
      <c r="D27976" s="34">
        <v>86</v>
      </c>
      <c r="E27976" s="34">
        <v>103</v>
      </c>
      <c r="F27976" s="34">
        <v>38</v>
      </c>
      <c r="G27976" s="34">
        <v>67</v>
      </c>
      <c r="H27976" s="34">
        <v>34</v>
      </c>
      <c r="I27976" s="34">
        <v>72</v>
      </c>
      <c r="J27976" s="34">
        <v>31</v>
      </c>
      <c r="K27976" s="34">
        <v>90</v>
      </c>
      <c r="L27976" s="34">
        <v>21</v>
      </c>
      <c r="M27976" s="34">
        <v>68</v>
      </c>
      <c r="N27976" s="34">
        <v>36</v>
      </c>
      <c r="O27976" s="34">
        <v>33</v>
      </c>
      <c r="P27976" s="34">
        <v>39</v>
      </c>
      <c r="Q27976" s="34">
        <v>65</v>
      </c>
      <c r="R27976" s="34">
        <v>40</v>
      </c>
      <c r="S27976" s="34">
        <v>95</v>
      </c>
      <c r="T27976" s="34">
        <v>30</v>
      </c>
      <c r="U27976" s="34">
        <v>62</v>
      </c>
      <c r="V27976" s="34">
        <v>49</v>
      </c>
      <c r="W27976" s="34">
        <v>57</v>
      </c>
      <c r="X27976" s="34">
        <v>62</v>
      </c>
      <c r="Y27976" s="34">
        <v>42</v>
      </c>
      <c r="Z27976" s="34">
        <v>84</v>
      </c>
      <c r="AA27976" s="34">
        <v>91</v>
      </c>
      <c r="AB27976" s="34">
        <v>38</v>
      </c>
      <c r="AC27976" s="34">
        <v>118</v>
      </c>
    </row>
    <row r="27977" spans="1:29" x14ac:dyDescent="0.2">
      <c r="A27977" s="34" t="s">
        <v>88470</v>
      </c>
      <c r="B27977" s="34">
        <v>31</v>
      </c>
      <c r="C27977" s="34">
        <v>60</v>
      </c>
      <c r="D27977" s="34">
        <v>59</v>
      </c>
      <c r="E27977" s="34">
        <v>64</v>
      </c>
      <c r="F27977" s="34">
        <v>58</v>
      </c>
      <c r="G27977" s="34">
        <v>63</v>
      </c>
      <c r="H27977" s="34">
        <v>41</v>
      </c>
      <c r="I27977" s="34">
        <v>36</v>
      </c>
      <c r="J27977" s="34">
        <v>38</v>
      </c>
      <c r="K27977" s="34">
        <v>61</v>
      </c>
      <c r="L27977" s="34">
        <v>25</v>
      </c>
      <c r="M27977" s="34">
        <v>26</v>
      </c>
      <c r="N27977" s="34">
        <v>26</v>
      </c>
      <c r="O27977" s="34">
        <v>41</v>
      </c>
      <c r="P27977" s="34">
        <v>38</v>
      </c>
      <c r="Q27977" s="34">
        <v>46</v>
      </c>
      <c r="R27977" s="34">
        <v>47</v>
      </c>
      <c r="S27977" s="34">
        <v>45</v>
      </c>
      <c r="T27977" s="34">
        <v>22</v>
      </c>
      <c r="U27977" s="34">
        <v>44</v>
      </c>
      <c r="V27977" s="34">
        <v>60</v>
      </c>
      <c r="W27977" s="34">
        <v>51</v>
      </c>
      <c r="X27977" s="34">
        <v>83</v>
      </c>
      <c r="Y27977" s="34">
        <v>23</v>
      </c>
      <c r="Z27977" s="34">
        <v>59</v>
      </c>
      <c r="AA27977" s="34">
        <v>70</v>
      </c>
      <c r="AB27977" s="34">
        <v>27</v>
      </c>
      <c r="AC27977" s="34">
        <v>83</v>
      </c>
    </row>
    <row r="27978" spans="1:29" x14ac:dyDescent="0.2">
      <c r="A27978" s="34" t="s">
        <v>88471</v>
      </c>
      <c r="B27978" s="34">
        <v>22</v>
      </c>
      <c r="C27978" s="34">
        <v>70</v>
      </c>
      <c r="D27978" s="34">
        <v>62</v>
      </c>
      <c r="E27978" s="34">
        <v>86</v>
      </c>
      <c r="F27978" s="34">
        <v>50</v>
      </c>
      <c r="G27978" s="34">
        <v>107</v>
      </c>
      <c r="H27978" s="34">
        <v>44</v>
      </c>
      <c r="I27978" s="34">
        <v>49</v>
      </c>
      <c r="J27978" s="34">
        <v>46</v>
      </c>
      <c r="K27978" s="34">
        <v>93</v>
      </c>
      <c r="L27978" s="34">
        <v>26</v>
      </c>
      <c r="M27978" s="34">
        <v>77</v>
      </c>
      <c r="N27978" s="34">
        <v>30</v>
      </c>
      <c r="O27978" s="34">
        <v>84</v>
      </c>
      <c r="P27978" s="34">
        <v>47</v>
      </c>
      <c r="Q27978" s="34">
        <v>88</v>
      </c>
      <c r="R27978" s="34">
        <v>64</v>
      </c>
      <c r="S27978" s="34">
        <v>98</v>
      </c>
      <c r="T27978" s="34">
        <v>35</v>
      </c>
      <c r="U27978" s="34">
        <v>69</v>
      </c>
      <c r="V27978" s="34">
        <v>54</v>
      </c>
      <c r="W27978" s="34">
        <v>63</v>
      </c>
      <c r="X27978" s="34">
        <v>77</v>
      </c>
      <c r="Y27978" s="34">
        <v>49</v>
      </c>
      <c r="Z27978" s="34">
        <v>56</v>
      </c>
      <c r="AA27978" s="34">
        <v>100</v>
      </c>
      <c r="AB27978" s="34">
        <v>49</v>
      </c>
      <c r="AC27978" s="34">
        <v>108</v>
      </c>
    </row>
    <row r="27979" spans="1:29" x14ac:dyDescent="0.2">
      <c r="A27979" s="34" t="s">
        <v>88472</v>
      </c>
      <c r="B27979" s="34">
        <v>46</v>
      </c>
      <c r="C27979" s="34">
        <v>94</v>
      </c>
      <c r="D27979" s="34">
        <v>70</v>
      </c>
      <c r="E27979" s="34">
        <v>98</v>
      </c>
      <c r="F27979" s="34">
        <v>63</v>
      </c>
      <c r="G27979" s="34">
        <v>70</v>
      </c>
      <c r="H27979" s="34">
        <v>46</v>
      </c>
      <c r="I27979" s="34">
        <v>85</v>
      </c>
      <c r="J27979" s="34">
        <v>49</v>
      </c>
      <c r="K27979" s="34">
        <v>84</v>
      </c>
      <c r="L27979" s="34">
        <v>33</v>
      </c>
      <c r="M27979" s="34">
        <v>88</v>
      </c>
      <c r="N27979" s="34">
        <v>51</v>
      </c>
      <c r="O27979" s="34">
        <v>67</v>
      </c>
      <c r="P27979" s="34">
        <v>59</v>
      </c>
      <c r="Q27979" s="34">
        <v>87</v>
      </c>
      <c r="R27979" s="34">
        <v>48</v>
      </c>
      <c r="S27979" s="34">
        <v>71</v>
      </c>
      <c r="T27979" s="34">
        <v>33</v>
      </c>
      <c r="U27979" s="34">
        <v>59</v>
      </c>
      <c r="V27979" s="34">
        <v>61</v>
      </c>
      <c r="W27979" s="34">
        <v>103</v>
      </c>
      <c r="X27979" s="34">
        <v>71</v>
      </c>
      <c r="Y27979" s="34">
        <v>62</v>
      </c>
      <c r="Z27979" s="34">
        <v>63</v>
      </c>
      <c r="AA27979" s="34">
        <v>79</v>
      </c>
      <c r="AB27979" s="34">
        <v>36</v>
      </c>
      <c r="AC27979" s="34">
        <v>116</v>
      </c>
    </row>
    <row r="27980" spans="1:29" x14ac:dyDescent="0.2">
      <c r="A27980" s="34" t="s">
        <v>88473</v>
      </c>
      <c r="B27980" s="34">
        <v>36</v>
      </c>
      <c r="C27980" s="34">
        <v>110</v>
      </c>
      <c r="D27980" s="34">
        <v>82</v>
      </c>
      <c r="E27980" s="34">
        <v>118</v>
      </c>
      <c r="F27980" s="34">
        <v>75</v>
      </c>
      <c r="G27980" s="34">
        <v>102</v>
      </c>
      <c r="H27980" s="34">
        <v>70</v>
      </c>
      <c r="I27980" s="34">
        <v>73</v>
      </c>
      <c r="J27980" s="34">
        <v>41</v>
      </c>
      <c r="K27980" s="34">
        <v>99</v>
      </c>
      <c r="L27980" s="34">
        <v>27</v>
      </c>
      <c r="M27980" s="34">
        <v>80</v>
      </c>
      <c r="N27980" s="34">
        <v>52</v>
      </c>
      <c r="O27980" s="34">
        <v>46</v>
      </c>
      <c r="P27980" s="34">
        <v>41</v>
      </c>
      <c r="Q27980" s="34">
        <v>85</v>
      </c>
      <c r="R27980" s="34">
        <v>66</v>
      </c>
      <c r="S27980" s="34">
        <v>118</v>
      </c>
      <c r="T27980" s="34">
        <v>38</v>
      </c>
      <c r="U27980" s="34">
        <v>60</v>
      </c>
      <c r="V27980" s="34">
        <v>63</v>
      </c>
      <c r="W27980" s="34">
        <v>83</v>
      </c>
      <c r="X27980" s="34">
        <v>60</v>
      </c>
      <c r="Y27980" s="34">
        <v>58</v>
      </c>
      <c r="Z27980" s="34">
        <v>106</v>
      </c>
      <c r="AA27980" s="34">
        <v>106</v>
      </c>
      <c r="AB27980" s="34">
        <v>53</v>
      </c>
      <c r="AC27980" s="34">
        <v>149</v>
      </c>
    </row>
    <row r="27981" spans="1:29" x14ac:dyDescent="0.2">
      <c r="A27981" s="34" t="s">
        <v>88474</v>
      </c>
      <c r="B27981" s="34">
        <v>41</v>
      </c>
      <c r="C27981" s="34">
        <v>31</v>
      </c>
      <c r="D27981" s="34">
        <v>27</v>
      </c>
      <c r="E27981" s="34">
        <v>40</v>
      </c>
      <c r="F27981" s="34">
        <v>49</v>
      </c>
      <c r="G27981" s="34">
        <v>36</v>
      </c>
      <c r="H27981" s="34">
        <v>37</v>
      </c>
      <c r="I27981" s="34">
        <v>23</v>
      </c>
      <c r="J27981" s="34">
        <v>35</v>
      </c>
      <c r="K27981" s="34">
        <v>79</v>
      </c>
      <c r="L27981" s="34">
        <v>33</v>
      </c>
      <c r="M27981" s="34">
        <v>36</v>
      </c>
      <c r="N27981" s="34">
        <v>43</v>
      </c>
      <c r="O27981" s="34">
        <v>36</v>
      </c>
      <c r="P27981" s="34">
        <v>34</v>
      </c>
      <c r="Q27981" s="34">
        <v>42</v>
      </c>
      <c r="R27981" s="34">
        <v>53</v>
      </c>
      <c r="S27981" s="34">
        <v>39</v>
      </c>
      <c r="T27981" s="34">
        <v>56</v>
      </c>
      <c r="U27981" s="34">
        <v>37</v>
      </c>
      <c r="V27981" s="34">
        <v>46</v>
      </c>
      <c r="W27981" s="34">
        <v>53</v>
      </c>
      <c r="X27981" s="34">
        <v>48</v>
      </c>
      <c r="Y27981" s="34">
        <v>51</v>
      </c>
      <c r="Z27981" s="34">
        <v>50</v>
      </c>
      <c r="AA27981" s="34">
        <v>70</v>
      </c>
      <c r="AB27981" s="34">
        <v>70</v>
      </c>
      <c r="AC27981" s="34">
        <v>45</v>
      </c>
    </row>
    <row r="27982" spans="1:29" x14ac:dyDescent="0.2">
      <c r="A27982" s="34" t="s">
        <v>88475</v>
      </c>
      <c r="B27982" s="34">
        <v>63</v>
      </c>
      <c r="C27982" s="34">
        <v>58</v>
      </c>
      <c r="D27982" s="34">
        <v>70</v>
      </c>
      <c r="E27982" s="34">
        <v>57</v>
      </c>
      <c r="F27982" s="34">
        <v>68</v>
      </c>
      <c r="G27982" s="34">
        <v>90</v>
      </c>
      <c r="H27982" s="34">
        <v>83</v>
      </c>
      <c r="I27982" s="34">
        <v>76</v>
      </c>
      <c r="J27982" s="34">
        <v>62</v>
      </c>
      <c r="K27982" s="34">
        <v>81</v>
      </c>
      <c r="L27982" s="34">
        <v>64</v>
      </c>
      <c r="M27982" s="34">
        <v>73</v>
      </c>
      <c r="N27982" s="34">
        <v>53</v>
      </c>
      <c r="O27982" s="34">
        <v>57</v>
      </c>
      <c r="P27982" s="34">
        <v>71</v>
      </c>
      <c r="Q27982" s="34">
        <v>92</v>
      </c>
      <c r="R27982" s="34">
        <v>103</v>
      </c>
      <c r="S27982" s="34">
        <v>96</v>
      </c>
      <c r="T27982" s="34">
        <v>72</v>
      </c>
      <c r="U27982" s="34">
        <v>74</v>
      </c>
      <c r="V27982" s="34">
        <v>76</v>
      </c>
      <c r="W27982" s="34">
        <v>81</v>
      </c>
      <c r="X27982" s="34">
        <v>66</v>
      </c>
      <c r="Y27982" s="34">
        <v>73</v>
      </c>
      <c r="Z27982" s="34">
        <v>97</v>
      </c>
      <c r="AA27982" s="34">
        <v>62</v>
      </c>
      <c r="AB27982" s="34">
        <v>65</v>
      </c>
      <c r="AC27982" s="34">
        <v>120</v>
      </c>
    </row>
    <row r="27983" spans="1:29" x14ac:dyDescent="0.2">
      <c r="A27983" s="34" t="s">
        <v>88476</v>
      </c>
      <c r="B27983" s="34">
        <v>44</v>
      </c>
      <c r="C27983" s="34">
        <v>75</v>
      </c>
      <c r="D27983" s="34">
        <v>68</v>
      </c>
      <c r="E27983" s="34">
        <v>73</v>
      </c>
      <c r="F27983" s="34">
        <v>58</v>
      </c>
      <c r="G27983" s="34">
        <v>67</v>
      </c>
      <c r="H27983" s="34">
        <v>60</v>
      </c>
      <c r="I27983" s="34">
        <v>67</v>
      </c>
      <c r="J27983" s="34">
        <v>72</v>
      </c>
      <c r="K27983" s="34">
        <v>92</v>
      </c>
      <c r="L27983" s="34">
        <v>37</v>
      </c>
      <c r="M27983" s="34">
        <v>71</v>
      </c>
      <c r="N27983" s="34">
        <v>54</v>
      </c>
      <c r="O27983" s="34">
        <v>69</v>
      </c>
      <c r="P27983" s="34">
        <v>51</v>
      </c>
      <c r="Q27983" s="34">
        <v>97</v>
      </c>
      <c r="R27983" s="34">
        <v>49</v>
      </c>
      <c r="S27983" s="34">
        <v>77</v>
      </c>
      <c r="T27983" s="34">
        <v>54</v>
      </c>
      <c r="U27983" s="34">
        <v>67</v>
      </c>
      <c r="V27983" s="34">
        <v>74</v>
      </c>
      <c r="W27983" s="34">
        <v>89</v>
      </c>
      <c r="X27983" s="34">
        <v>105</v>
      </c>
      <c r="Y27983" s="34">
        <v>98</v>
      </c>
      <c r="Z27983" s="34">
        <v>91</v>
      </c>
      <c r="AA27983" s="34">
        <v>101</v>
      </c>
      <c r="AB27983" s="34">
        <v>58</v>
      </c>
      <c r="AC27983" s="34">
        <v>95</v>
      </c>
    </row>
    <row r="27984" spans="1:29" x14ac:dyDescent="0.2">
      <c r="A27984" s="34" t="s">
        <v>88477</v>
      </c>
      <c r="B27984" s="34">
        <v>56</v>
      </c>
      <c r="C27984" s="34">
        <v>98</v>
      </c>
      <c r="D27984" s="34">
        <v>111</v>
      </c>
      <c r="E27984" s="34">
        <v>118</v>
      </c>
      <c r="F27984" s="34">
        <v>85</v>
      </c>
      <c r="G27984" s="34">
        <v>138</v>
      </c>
      <c r="H27984" s="34">
        <v>94</v>
      </c>
      <c r="I27984" s="34">
        <v>95</v>
      </c>
      <c r="J27984" s="34">
        <v>64</v>
      </c>
      <c r="K27984" s="34">
        <v>97</v>
      </c>
      <c r="L27984" s="34">
        <v>46</v>
      </c>
      <c r="M27984" s="34">
        <v>80</v>
      </c>
      <c r="N27984" s="34">
        <v>84</v>
      </c>
      <c r="O27984" s="34">
        <v>65</v>
      </c>
      <c r="P27984" s="34">
        <v>112</v>
      </c>
      <c r="Q27984" s="34">
        <v>107</v>
      </c>
      <c r="R27984" s="34">
        <v>79</v>
      </c>
      <c r="S27984" s="34">
        <v>103</v>
      </c>
      <c r="T27984" s="34">
        <v>95</v>
      </c>
      <c r="U27984" s="34">
        <v>88</v>
      </c>
      <c r="V27984" s="34">
        <v>121</v>
      </c>
      <c r="W27984" s="34">
        <v>123</v>
      </c>
      <c r="X27984" s="34">
        <v>108</v>
      </c>
      <c r="Y27984" s="34">
        <v>79</v>
      </c>
      <c r="Z27984" s="34">
        <v>134</v>
      </c>
      <c r="AA27984" s="34">
        <v>108</v>
      </c>
      <c r="AB27984" s="34">
        <v>102</v>
      </c>
      <c r="AC27984" s="34">
        <v>120</v>
      </c>
    </row>
    <row r="27985" spans="1:29" x14ac:dyDescent="0.2">
      <c r="A27985" s="34" t="s">
        <v>88478</v>
      </c>
      <c r="B27985" s="34">
        <v>92</v>
      </c>
      <c r="C27985" s="34">
        <v>216</v>
      </c>
      <c r="D27985" s="34">
        <v>233</v>
      </c>
      <c r="E27985" s="34">
        <v>238</v>
      </c>
      <c r="F27985" s="34">
        <v>191</v>
      </c>
      <c r="G27985" s="34">
        <v>212</v>
      </c>
      <c r="H27985" s="34">
        <v>202</v>
      </c>
      <c r="I27985" s="34">
        <v>152</v>
      </c>
      <c r="J27985" s="34">
        <v>116</v>
      </c>
      <c r="K27985" s="34">
        <v>246</v>
      </c>
      <c r="L27985" s="34">
        <v>67</v>
      </c>
      <c r="M27985" s="34">
        <v>174</v>
      </c>
      <c r="N27985" s="34">
        <v>126</v>
      </c>
      <c r="O27985" s="34">
        <v>173</v>
      </c>
      <c r="P27985" s="34">
        <v>143</v>
      </c>
      <c r="Q27985" s="34">
        <v>257</v>
      </c>
      <c r="R27985" s="34">
        <v>175</v>
      </c>
      <c r="S27985" s="34">
        <v>283</v>
      </c>
      <c r="T27985" s="34">
        <v>102</v>
      </c>
      <c r="U27985" s="34">
        <v>171</v>
      </c>
      <c r="V27985" s="34">
        <v>175</v>
      </c>
      <c r="W27985" s="34">
        <v>163</v>
      </c>
      <c r="X27985" s="34">
        <v>187</v>
      </c>
      <c r="Y27985" s="34">
        <v>112</v>
      </c>
      <c r="Z27985" s="34">
        <v>239</v>
      </c>
      <c r="AA27985" s="34">
        <v>207</v>
      </c>
      <c r="AB27985" s="34">
        <v>145</v>
      </c>
      <c r="AC27985" s="34">
        <v>323</v>
      </c>
    </row>
    <row r="27986" spans="1:29" x14ac:dyDescent="0.2">
      <c r="A27986" s="34" t="s">
        <v>88479</v>
      </c>
      <c r="B27986" s="34">
        <v>11</v>
      </c>
      <c r="C27986" s="34">
        <v>18</v>
      </c>
      <c r="D27986" s="34">
        <v>15</v>
      </c>
      <c r="E27986" s="34">
        <v>14</v>
      </c>
      <c r="F27986" s="34">
        <v>15</v>
      </c>
      <c r="G27986" s="34">
        <v>41</v>
      </c>
      <c r="H27986" s="34">
        <v>11</v>
      </c>
      <c r="I27986" s="34">
        <v>19</v>
      </c>
      <c r="J27986" s="34">
        <v>15</v>
      </c>
      <c r="K27986" s="34">
        <v>10</v>
      </c>
      <c r="L27986" s="34">
        <v>6</v>
      </c>
      <c r="M27986" s="34">
        <v>16</v>
      </c>
      <c r="N27986" s="34">
        <v>13</v>
      </c>
      <c r="O27986" s="34">
        <v>16</v>
      </c>
      <c r="P27986" s="34">
        <v>5</v>
      </c>
      <c r="Q27986" s="34">
        <v>33</v>
      </c>
      <c r="R27986" s="34">
        <v>19</v>
      </c>
      <c r="S27986" s="34">
        <v>5</v>
      </c>
      <c r="T27986" s="34">
        <v>13</v>
      </c>
      <c r="U27986" s="34">
        <v>19</v>
      </c>
      <c r="V27986" s="34">
        <v>19</v>
      </c>
      <c r="W27986" s="34">
        <v>25</v>
      </c>
      <c r="X27986" s="34">
        <v>18</v>
      </c>
      <c r="Y27986" s="34">
        <v>10</v>
      </c>
      <c r="Z27986" s="34">
        <v>12</v>
      </c>
      <c r="AA27986" s="34">
        <v>18</v>
      </c>
      <c r="AB27986" s="34">
        <v>8</v>
      </c>
      <c r="AC27986" s="34">
        <v>30</v>
      </c>
    </row>
    <row r="27987" spans="1:29" x14ac:dyDescent="0.2">
      <c r="A27987" s="34" t="s">
        <v>88480</v>
      </c>
      <c r="B27987" s="34">
        <v>34</v>
      </c>
      <c r="C27987" s="34">
        <v>38</v>
      </c>
      <c r="D27987" s="34">
        <v>53</v>
      </c>
      <c r="E27987" s="34">
        <v>57</v>
      </c>
      <c r="F27987" s="34">
        <v>58</v>
      </c>
      <c r="G27987" s="34">
        <v>40</v>
      </c>
      <c r="H27987" s="34">
        <v>31</v>
      </c>
      <c r="I27987" s="34">
        <v>43</v>
      </c>
      <c r="J27987" s="34">
        <v>36</v>
      </c>
      <c r="K27987" s="34">
        <v>41</v>
      </c>
      <c r="L27987" s="34">
        <v>17</v>
      </c>
      <c r="M27987" s="34">
        <v>33</v>
      </c>
      <c r="N27987" s="34">
        <v>29</v>
      </c>
      <c r="O27987" s="34">
        <v>32</v>
      </c>
      <c r="P27987" s="34">
        <v>23</v>
      </c>
      <c r="Q27987" s="34">
        <v>51</v>
      </c>
      <c r="R27987" s="34">
        <v>42</v>
      </c>
      <c r="S27987" s="34">
        <v>44</v>
      </c>
      <c r="T27987" s="34">
        <v>37</v>
      </c>
      <c r="U27987" s="34">
        <v>28</v>
      </c>
      <c r="V27987" s="34">
        <v>25</v>
      </c>
      <c r="W27987" s="34">
        <v>29</v>
      </c>
      <c r="X27987" s="34">
        <v>35</v>
      </c>
      <c r="Y27987" s="34">
        <v>27</v>
      </c>
      <c r="Z27987" s="34">
        <v>44</v>
      </c>
      <c r="AA27987" s="34">
        <v>66</v>
      </c>
      <c r="AB27987" s="34">
        <v>24</v>
      </c>
      <c r="AC27987" s="34">
        <v>55</v>
      </c>
    </row>
    <row r="27988" spans="1:29" x14ac:dyDescent="0.2">
      <c r="A27988" s="34" t="s">
        <v>88481</v>
      </c>
      <c r="B27988" s="34">
        <v>66</v>
      </c>
      <c r="C27988" s="34">
        <v>163</v>
      </c>
      <c r="D27988" s="34">
        <v>108</v>
      </c>
      <c r="E27988" s="34">
        <v>142</v>
      </c>
      <c r="F27988" s="34">
        <v>109</v>
      </c>
      <c r="G27988" s="34">
        <v>171</v>
      </c>
      <c r="H27988" s="34">
        <v>134</v>
      </c>
      <c r="I27988" s="34">
        <v>149</v>
      </c>
      <c r="J27988" s="34">
        <v>90</v>
      </c>
      <c r="K27988" s="34">
        <v>151</v>
      </c>
      <c r="L27988" s="34">
        <v>102</v>
      </c>
      <c r="M27988" s="34">
        <v>142</v>
      </c>
      <c r="N27988" s="34">
        <v>83</v>
      </c>
      <c r="O27988" s="34">
        <v>131</v>
      </c>
      <c r="P27988" s="34">
        <v>100</v>
      </c>
      <c r="Q27988" s="34">
        <v>214</v>
      </c>
      <c r="R27988" s="34">
        <v>122</v>
      </c>
      <c r="S27988" s="34">
        <v>169</v>
      </c>
      <c r="T27988" s="34">
        <v>128</v>
      </c>
      <c r="U27988" s="34">
        <v>149</v>
      </c>
      <c r="V27988" s="34">
        <v>129</v>
      </c>
      <c r="W27988" s="34">
        <v>182</v>
      </c>
      <c r="X27988" s="34">
        <v>204</v>
      </c>
      <c r="Y27988" s="34">
        <v>175</v>
      </c>
      <c r="Z27988" s="34">
        <v>99</v>
      </c>
      <c r="AA27988" s="34">
        <v>191</v>
      </c>
      <c r="AB27988" s="34">
        <v>168</v>
      </c>
      <c r="AC27988" s="34">
        <v>285</v>
      </c>
    </row>
    <row r="27989" spans="1:29" x14ac:dyDescent="0.2">
      <c r="A27989" s="34" t="s">
        <v>88482</v>
      </c>
      <c r="B27989" s="34">
        <v>48</v>
      </c>
      <c r="C27989" s="34">
        <v>31</v>
      </c>
      <c r="D27989" s="34">
        <v>41</v>
      </c>
      <c r="E27989" s="34">
        <v>52</v>
      </c>
      <c r="F27989" s="34">
        <v>42</v>
      </c>
      <c r="G27989" s="34">
        <v>28</v>
      </c>
      <c r="H27989" s="34">
        <v>23</v>
      </c>
      <c r="I27989" s="34">
        <v>40</v>
      </c>
      <c r="J27989" s="34">
        <v>26</v>
      </c>
      <c r="K27989" s="34">
        <v>33</v>
      </c>
      <c r="L27989" s="34">
        <v>18</v>
      </c>
      <c r="M27989" s="34">
        <v>39</v>
      </c>
      <c r="N27989" s="34">
        <v>32</v>
      </c>
      <c r="O27989" s="34">
        <v>38</v>
      </c>
      <c r="P27989" s="34">
        <v>26</v>
      </c>
      <c r="Q27989" s="34">
        <v>56</v>
      </c>
      <c r="R27989" s="34">
        <v>28</v>
      </c>
      <c r="S27989" s="34">
        <v>55</v>
      </c>
      <c r="T27989" s="34">
        <v>21</v>
      </c>
      <c r="U27989" s="34">
        <v>35</v>
      </c>
      <c r="V27989" s="34">
        <v>36</v>
      </c>
      <c r="W27989" s="34">
        <v>47</v>
      </c>
      <c r="X27989" s="34">
        <v>47</v>
      </c>
      <c r="Y27989" s="34">
        <v>35</v>
      </c>
      <c r="Z27989" s="34">
        <v>17</v>
      </c>
      <c r="AA27989" s="34">
        <v>57</v>
      </c>
      <c r="AB27989" s="34">
        <v>29</v>
      </c>
      <c r="AC27989" s="34">
        <v>48</v>
      </c>
    </row>
    <row r="27990" spans="1:29" x14ac:dyDescent="0.2">
      <c r="A27990" s="34" t="s">
        <v>88483</v>
      </c>
      <c r="B27990" s="34">
        <v>13</v>
      </c>
      <c r="C27990" s="34">
        <v>7</v>
      </c>
      <c r="D27990" s="34">
        <v>16</v>
      </c>
      <c r="E27990" s="34">
        <v>16</v>
      </c>
      <c r="F27990" s="34">
        <v>19</v>
      </c>
      <c r="G27990" s="34">
        <v>6</v>
      </c>
      <c r="H27990" s="34">
        <v>4</v>
      </c>
      <c r="I27990" s="34">
        <v>8</v>
      </c>
      <c r="J27990" s="34">
        <v>19</v>
      </c>
      <c r="K27990" s="34">
        <v>21</v>
      </c>
      <c r="L27990" s="34">
        <v>2</v>
      </c>
      <c r="M27990" s="34">
        <v>4</v>
      </c>
      <c r="N27990" s="34">
        <v>11</v>
      </c>
      <c r="O27990" s="34">
        <v>6</v>
      </c>
      <c r="P27990" s="34">
        <v>8</v>
      </c>
      <c r="Q27990" s="34">
        <v>13</v>
      </c>
      <c r="R27990" s="34">
        <v>8</v>
      </c>
      <c r="S27990" s="34">
        <v>7</v>
      </c>
      <c r="T27990" s="34">
        <v>10</v>
      </c>
      <c r="U27990" s="34">
        <v>9</v>
      </c>
      <c r="V27990" s="34">
        <v>10</v>
      </c>
      <c r="W27990" s="34">
        <v>4</v>
      </c>
      <c r="X27990" s="34">
        <v>25</v>
      </c>
      <c r="Y27990" s="34">
        <v>6</v>
      </c>
      <c r="Z27990" s="34">
        <v>10</v>
      </c>
      <c r="AA27990" s="34">
        <v>9</v>
      </c>
      <c r="AB27990" s="34">
        <v>12</v>
      </c>
      <c r="AC27990" s="34">
        <v>29</v>
      </c>
    </row>
    <row r="27991" spans="1:29" x14ac:dyDescent="0.2">
      <c r="A27991" s="34" t="s">
        <v>88484</v>
      </c>
      <c r="B27991" s="34">
        <v>58</v>
      </c>
      <c r="C27991" s="34">
        <v>56</v>
      </c>
      <c r="D27991" s="34">
        <v>99</v>
      </c>
      <c r="E27991" s="34">
        <v>93</v>
      </c>
      <c r="F27991" s="34">
        <v>93</v>
      </c>
      <c r="G27991" s="34">
        <v>77</v>
      </c>
      <c r="H27991" s="34">
        <v>79</v>
      </c>
      <c r="I27991" s="34">
        <v>56</v>
      </c>
      <c r="J27991" s="34">
        <v>71</v>
      </c>
      <c r="K27991" s="34">
        <v>84</v>
      </c>
      <c r="L27991" s="34">
        <v>30</v>
      </c>
      <c r="M27991" s="34">
        <v>48</v>
      </c>
      <c r="N27991" s="34">
        <v>73</v>
      </c>
      <c r="O27991" s="34">
        <v>52</v>
      </c>
      <c r="P27991" s="34">
        <v>67</v>
      </c>
      <c r="Q27991" s="34">
        <v>58</v>
      </c>
      <c r="R27991" s="34">
        <v>58</v>
      </c>
      <c r="S27991" s="34">
        <v>104</v>
      </c>
      <c r="T27991" s="34">
        <v>52</v>
      </c>
      <c r="U27991" s="34">
        <v>59</v>
      </c>
      <c r="V27991" s="34">
        <v>86</v>
      </c>
      <c r="W27991" s="34">
        <v>53</v>
      </c>
      <c r="X27991" s="34">
        <v>83</v>
      </c>
      <c r="Y27991" s="34">
        <v>33</v>
      </c>
      <c r="Z27991" s="34">
        <v>79</v>
      </c>
      <c r="AA27991" s="34">
        <v>96</v>
      </c>
      <c r="AB27991" s="34">
        <v>64</v>
      </c>
      <c r="AC27991" s="34">
        <v>127</v>
      </c>
    </row>
    <row r="27992" spans="1:29" x14ac:dyDescent="0.2">
      <c r="A27992" s="34" t="s">
        <v>88485</v>
      </c>
      <c r="B27992" s="34">
        <v>50</v>
      </c>
      <c r="C27992" s="34">
        <v>57</v>
      </c>
      <c r="D27992" s="34">
        <v>61</v>
      </c>
      <c r="E27992" s="34">
        <v>59</v>
      </c>
      <c r="F27992" s="34">
        <v>63</v>
      </c>
      <c r="G27992" s="34">
        <v>112</v>
      </c>
      <c r="H27992" s="34">
        <v>50</v>
      </c>
      <c r="I27992" s="34">
        <v>63</v>
      </c>
      <c r="J27992" s="34">
        <v>64</v>
      </c>
      <c r="K27992" s="34">
        <v>61</v>
      </c>
      <c r="L27992" s="34">
        <v>50</v>
      </c>
      <c r="M27992" s="34">
        <v>44</v>
      </c>
      <c r="N27992" s="34">
        <v>82</v>
      </c>
      <c r="O27992" s="34">
        <v>62</v>
      </c>
      <c r="P27992" s="34">
        <v>74</v>
      </c>
      <c r="Q27992" s="34">
        <v>77</v>
      </c>
      <c r="R27992" s="34">
        <v>89</v>
      </c>
      <c r="S27992" s="34">
        <v>80</v>
      </c>
      <c r="T27992" s="34">
        <v>85</v>
      </c>
      <c r="U27992" s="34">
        <v>53</v>
      </c>
      <c r="V27992" s="34">
        <v>80</v>
      </c>
      <c r="W27992" s="34">
        <v>76</v>
      </c>
      <c r="X27992" s="34">
        <v>85</v>
      </c>
      <c r="Y27992" s="34">
        <v>59</v>
      </c>
      <c r="Z27992" s="34">
        <v>56</v>
      </c>
      <c r="AA27992" s="34">
        <v>69</v>
      </c>
      <c r="AB27992" s="34">
        <v>60</v>
      </c>
      <c r="AC27992" s="34">
        <v>116</v>
      </c>
    </row>
    <row r="27993" spans="1:29" x14ac:dyDescent="0.2">
      <c r="A27993" s="34" t="s">
        <v>88486</v>
      </c>
      <c r="B27993" s="34">
        <v>38</v>
      </c>
      <c r="C27993" s="34">
        <v>20</v>
      </c>
      <c r="D27993" s="34">
        <v>35</v>
      </c>
      <c r="E27993" s="34">
        <v>43</v>
      </c>
      <c r="F27993" s="34">
        <v>42</v>
      </c>
      <c r="G27993" s="34">
        <v>25</v>
      </c>
      <c r="H27993" s="34">
        <v>31</v>
      </c>
      <c r="I27993" s="34">
        <v>60</v>
      </c>
      <c r="J27993" s="34">
        <v>32</v>
      </c>
      <c r="K27993" s="34">
        <v>37</v>
      </c>
      <c r="L27993" s="34">
        <v>32</v>
      </c>
      <c r="M27993" s="34">
        <v>25</v>
      </c>
      <c r="N27993" s="34">
        <v>29</v>
      </c>
      <c r="O27993" s="34">
        <v>27</v>
      </c>
      <c r="P27993" s="34">
        <v>34</v>
      </c>
      <c r="Q27993" s="34">
        <v>44</v>
      </c>
      <c r="R27993" s="34">
        <v>49</v>
      </c>
      <c r="S27993" s="34">
        <v>53</v>
      </c>
      <c r="T27993" s="34">
        <v>34</v>
      </c>
      <c r="U27993" s="34">
        <v>45</v>
      </c>
      <c r="V27993" s="34">
        <v>42</v>
      </c>
      <c r="W27993" s="34">
        <v>49</v>
      </c>
      <c r="X27993" s="34">
        <v>48</v>
      </c>
      <c r="Y27993" s="34">
        <v>34</v>
      </c>
      <c r="Z27993" s="34">
        <v>40</v>
      </c>
      <c r="AA27993" s="34">
        <v>70</v>
      </c>
      <c r="AB27993" s="34">
        <v>39</v>
      </c>
      <c r="AC27993" s="34">
        <v>62</v>
      </c>
    </row>
    <row r="27994" spans="1:29" x14ac:dyDescent="0.2">
      <c r="A27994" s="34" t="s">
        <v>88487</v>
      </c>
      <c r="B27994" s="34">
        <v>25</v>
      </c>
      <c r="C27994" s="34">
        <v>33</v>
      </c>
      <c r="D27994" s="34">
        <v>46</v>
      </c>
      <c r="E27994" s="34">
        <v>42</v>
      </c>
      <c r="F27994" s="34">
        <v>42</v>
      </c>
      <c r="G27994" s="34">
        <v>39</v>
      </c>
      <c r="H27994" s="34">
        <v>48</v>
      </c>
      <c r="I27994" s="34">
        <v>38</v>
      </c>
      <c r="J27994" s="34">
        <v>39</v>
      </c>
      <c r="K27994" s="34">
        <v>43</v>
      </c>
      <c r="L27994" s="34">
        <v>21</v>
      </c>
      <c r="M27994" s="34">
        <v>34</v>
      </c>
      <c r="N27994" s="34">
        <v>30</v>
      </c>
      <c r="O27994" s="34">
        <v>36</v>
      </c>
      <c r="P27994" s="34">
        <v>44</v>
      </c>
      <c r="Q27994" s="34">
        <v>45</v>
      </c>
      <c r="R27994" s="34">
        <v>46</v>
      </c>
      <c r="S27994" s="34">
        <v>55</v>
      </c>
      <c r="T27994" s="34">
        <v>35</v>
      </c>
      <c r="U27994" s="34">
        <v>29</v>
      </c>
      <c r="V27994" s="34">
        <v>62</v>
      </c>
      <c r="W27994" s="34">
        <v>23</v>
      </c>
      <c r="X27994" s="34">
        <v>26</v>
      </c>
      <c r="Y27994" s="34">
        <v>22</v>
      </c>
      <c r="Z27994" s="34">
        <v>44</v>
      </c>
      <c r="AA27994" s="34">
        <v>53</v>
      </c>
      <c r="AB27994" s="34">
        <v>26</v>
      </c>
      <c r="AC27994" s="34">
        <v>67</v>
      </c>
    </row>
    <row r="27995" spans="1:29" x14ac:dyDescent="0.2">
      <c r="A27995" s="34" t="s">
        <v>88488</v>
      </c>
      <c r="B27995" s="34">
        <v>11</v>
      </c>
      <c r="C27995" s="34">
        <v>12</v>
      </c>
      <c r="D27995" s="34">
        <v>6</v>
      </c>
      <c r="E27995" s="34">
        <v>6</v>
      </c>
      <c r="F27995" s="34">
        <v>12</v>
      </c>
      <c r="G27995" s="34">
        <v>8</v>
      </c>
      <c r="H27995" s="34">
        <v>10</v>
      </c>
      <c r="I27995" s="34">
        <v>5</v>
      </c>
      <c r="J27995" s="34">
        <v>3</v>
      </c>
      <c r="K27995" s="34">
        <v>12</v>
      </c>
      <c r="L27995" s="34">
        <v>6</v>
      </c>
      <c r="M27995" s="34">
        <v>4</v>
      </c>
      <c r="N27995" s="34">
        <v>9</v>
      </c>
      <c r="O27995" s="34">
        <v>5</v>
      </c>
      <c r="P27995" s="34">
        <v>1</v>
      </c>
      <c r="Q27995" s="34">
        <v>16</v>
      </c>
      <c r="R27995" s="34">
        <v>6</v>
      </c>
      <c r="S27995" s="34">
        <v>5</v>
      </c>
      <c r="T27995" s="34">
        <v>5</v>
      </c>
      <c r="U27995" s="34">
        <v>5</v>
      </c>
      <c r="V27995" s="34">
        <v>8</v>
      </c>
      <c r="W27995" s="34">
        <v>7</v>
      </c>
      <c r="X27995" s="34">
        <v>7</v>
      </c>
      <c r="Y27995" s="34">
        <v>5</v>
      </c>
      <c r="Z27995" s="34">
        <v>11</v>
      </c>
      <c r="AA27995" s="34">
        <v>14</v>
      </c>
      <c r="AB27995" s="34">
        <v>0</v>
      </c>
      <c r="AC27995" s="34">
        <v>13</v>
      </c>
    </row>
    <row r="27996" spans="1:29" x14ac:dyDescent="0.2">
      <c r="A27996" s="34" t="s">
        <v>88489</v>
      </c>
      <c r="B27996" s="34">
        <v>96</v>
      </c>
      <c r="C27996" s="34">
        <v>157</v>
      </c>
      <c r="D27996" s="34">
        <v>169</v>
      </c>
      <c r="E27996" s="34">
        <v>118</v>
      </c>
      <c r="F27996" s="34">
        <v>174</v>
      </c>
      <c r="G27996" s="34">
        <v>160</v>
      </c>
      <c r="H27996" s="34">
        <v>167</v>
      </c>
      <c r="I27996" s="34">
        <v>180</v>
      </c>
      <c r="J27996" s="34">
        <v>139</v>
      </c>
      <c r="K27996" s="34">
        <v>169</v>
      </c>
      <c r="L27996" s="34">
        <v>92</v>
      </c>
      <c r="M27996" s="34">
        <v>159</v>
      </c>
      <c r="N27996" s="34">
        <v>104</v>
      </c>
      <c r="O27996" s="34">
        <v>132</v>
      </c>
      <c r="P27996" s="34">
        <v>160</v>
      </c>
      <c r="Q27996" s="34">
        <v>177</v>
      </c>
      <c r="R27996" s="34">
        <v>175</v>
      </c>
      <c r="S27996" s="34">
        <v>216</v>
      </c>
      <c r="T27996" s="34">
        <v>104</v>
      </c>
      <c r="U27996" s="34">
        <v>142</v>
      </c>
      <c r="V27996" s="34">
        <v>161</v>
      </c>
      <c r="W27996" s="34">
        <v>177</v>
      </c>
      <c r="X27996" s="34">
        <v>197</v>
      </c>
      <c r="Y27996" s="34">
        <v>114</v>
      </c>
      <c r="Z27996" s="34">
        <v>167</v>
      </c>
      <c r="AA27996" s="34">
        <v>183</v>
      </c>
      <c r="AB27996" s="34">
        <v>131</v>
      </c>
      <c r="AC27996" s="34">
        <v>287</v>
      </c>
    </row>
    <row r="27997" spans="1:29" x14ac:dyDescent="0.2">
      <c r="A27997" s="34" t="s">
        <v>88490</v>
      </c>
      <c r="B27997" s="34">
        <v>39</v>
      </c>
      <c r="C27997" s="34">
        <v>61</v>
      </c>
      <c r="D27997" s="34">
        <v>62</v>
      </c>
      <c r="E27997" s="34">
        <v>39</v>
      </c>
      <c r="F27997" s="34">
        <v>50</v>
      </c>
      <c r="G27997" s="34">
        <v>35</v>
      </c>
      <c r="H27997" s="34">
        <v>43</v>
      </c>
      <c r="I27997" s="34">
        <v>39</v>
      </c>
      <c r="J27997" s="34">
        <v>38</v>
      </c>
      <c r="K27997" s="34">
        <v>37</v>
      </c>
      <c r="L27997" s="34">
        <v>17</v>
      </c>
      <c r="M27997" s="34">
        <v>34</v>
      </c>
      <c r="N27997" s="34">
        <v>54</v>
      </c>
      <c r="O27997" s="34">
        <v>25</v>
      </c>
      <c r="P27997" s="34">
        <v>41</v>
      </c>
      <c r="Q27997" s="34">
        <v>26</v>
      </c>
      <c r="R27997" s="34">
        <v>60</v>
      </c>
      <c r="S27997" s="34">
        <v>40</v>
      </c>
      <c r="T27997" s="34">
        <v>41</v>
      </c>
      <c r="U27997" s="34">
        <v>39</v>
      </c>
      <c r="V27997" s="34">
        <v>56</v>
      </c>
      <c r="W27997" s="34">
        <v>27</v>
      </c>
      <c r="X27997" s="34">
        <v>68</v>
      </c>
      <c r="Y27997" s="34">
        <v>23</v>
      </c>
      <c r="Z27997" s="34">
        <v>64</v>
      </c>
      <c r="AA27997" s="34">
        <v>45</v>
      </c>
      <c r="AB27997" s="34">
        <v>35</v>
      </c>
      <c r="AC27997" s="34">
        <v>61</v>
      </c>
    </row>
    <row r="27998" spans="1:29" x14ac:dyDescent="0.2">
      <c r="A27998" s="34" t="s">
        <v>88491</v>
      </c>
      <c r="B27998" s="34">
        <v>79</v>
      </c>
      <c r="C27998" s="34">
        <v>135</v>
      </c>
      <c r="D27998" s="34">
        <v>204</v>
      </c>
      <c r="E27998" s="34">
        <v>188</v>
      </c>
      <c r="F27998" s="34">
        <v>182</v>
      </c>
      <c r="G27998" s="34">
        <v>172</v>
      </c>
      <c r="H27998" s="34">
        <v>153</v>
      </c>
      <c r="I27998" s="34">
        <v>196</v>
      </c>
      <c r="J27998" s="34">
        <v>195</v>
      </c>
      <c r="K27998" s="34">
        <v>162</v>
      </c>
      <c r="L27998" s="34">
        <v>155</v>
      </c>
      <c r="M27998" s="34">
        <v>164</v>
      </c>
      <c r="N27998" s="34">
        <v>144</v>
      </c>
      <c r="O27998" s="34">
        <v>144</v>
      </c>
      <c r="P27998" s="34">
        <v>171</v>
      </c>
      <c r="Q27998" s="34">
        <v>215</v>
      </c>
      <c r="R27998" s="34">
        <v>211</v>
      </c>
      <c r="S27998" s="34">
        <v>185</v>
      </c>
      <c r="T27998" s="34">
        <v>214</v>
      </c>
      <c r="U27998" s="34">
        <v>198</v>
      </c>
      <c r="V27998" s="34">
        <v>262</v>
      </c>
      <c r="W27998" s="34">
        <v>175</v>
      </c>
      <c r="X27998" s="34">
        <v>202</v>
      </c>
      <c r="Y27998" s="34">
        <v>201</v>
      </c>
      <c r="Z27998" s="34">
        <v>249</v>
      </c>
      <c r="AA27998" s="34">
        <v>226</v>
      </c>
      <c r="AB27998" s="34">
        <v>273</v>
      </c>
      <c r="AC27998" s="34">
        <v>291</v>
      </c>
    </row>
    <row r="27999" spans="1:29" x14ac:dyDescent="0.2">
      <c r="A27999" s="34" t="s">
        <v>88492</v>
      </c>
      <c r="B27999" s="34">
        <v>49</v>
      </c>
      <c r="C27999" s="34">
        <v>103</v>
      </c>
      <c r="D27999" s="34">
        <v>84</v>
      </c>
      <c r="E27999" s="34">
        <v>99</v>
      </c>
      <c r="F27999" s="34">
        <v>54</v>
      </c>
      <c r="G27999" s="34">
        <v>153</v>
      </c>
      <c r="H27999" s="34">
        <v>75</v>
      </c>
      <c r="I27999" s="34">
        <v>134</v>
      </c>
      <c r="J27999" s="34">
        <v>68</v>
      </c>
      <c r="K27999" s="34">
        <v>121</v>
      </c>
      <c r="L27999" s="34">
        <v>40</v>
      </c>
      <c r="M27999" s="34">
        <v>92</v>
      </c>
      <c r="N27999" s="34">
        <v>79</v>
      </c>
      <c r="O27999" s="34">
        <v>117</v>
      </c>
      <c r="P27999" s="34">
        <v>59</v>
      </c>
      <c r="Q27999" s="34">
        <v>117</v>
      </c>
      <c r="R27999" s="34">
        <v>66</v>
      </c>
      <c r="S27999" s="34">
        <v>160</v>
      </c>
      <c r="T27999" s="34">
        <v>51</v>
      </c>
      <c r="U27999" s="34">
        <v>93</v>
      </c>
      <c r="V27999" s="34">
        <v>75</v>
      </c>
      <c r="W27999" s="34">
        <v>78</v>
      </c>
      <c r="X27999" s="34">
        <v>111</v>
      </c>
      <c r="Y27999" s="34">
        <v>89</v>
      </c>
      <c r="Z27999" s="34">
        <v>103</v>
      </c>
      <c r="AA27999" s="34">
        <v>150</v>
      </c>
      <c r="AB27999" s="34">
        <v>64</v>
      </c>
      <c r="AC27999" s="34">
        <v>155</v>
      </c>
    </row>
    <row r="28000" spans="1:29" x14ac:dyDescent="0.2">
      <c r="A28000" s="34" t="s">
        <v>88493</v>
      </c>
      <c r="B28000" s="34">
        <v>33</v>
      </c>
      <c r="C28000" s="34">
        <v>32</v>
      </c>
      <c r="D28000" s="34">
        <v>27</v>
      </c>
      <c r="E28000" s="34">
        <v>57</v>
      </c>
      <c r="F28000" s="34">
        <v>37</v>
      </c>
      <c r="G28000" s="34">
        <v>39</v>
      </c>
      <c r="H28000" s="34">
        <v>29</v>
      </c>
      <c r="I28000" s="34">
        <v>32</v>
      </c>
      <c r="J28000" s="34">
        <v>29</v>
      </c>
      <c r="K28000" s="34">
        <v>38</v>
      </c>
      <c r="L28000" s="34">
        <v>21</v>
      </c>
      <c r="M28000" s="34">
        <v>35</v>
      </c>
      <c r="N28000" s="34">
        <v>17</v>
      </c>
      <c r="O28000" s="34">
        <v>25</v>
      </c>
      <c r="P28000" s="34">
        <v>27</v>
      </c>
      <c r="Q28000" s="34">
        <v>85</v>
      </c>
      <c r="R28000" s="34">
        <v>24</v>
      </c>
      <c r="S28000" s="34">
        <v>41</v>
      </c>
      <c r="T28000" s="34">
        <v>15</v>
      </c>
      <c r="U28000" s="34">
        <v>39</v>
      </c>
      <c r="V28000" s="34">
        <v>33</v>
      </c>
      <c r="W28000" s="34">
        <v>50</v>
      </c>
      <c r="X28000" s="34">
        <v>33</v>
      </c>
      <c r="Y28000" s="34">
        <v>41</v>
      </c>
      <c r="Z28000" s="34">
        <v>31</v>
      </c>
      <c r="AA28000" s="34">
        <v>42</v>
      </c>
      <c r="AB28000" s="34">
        <v>31</v>
      </c>
      <c r="AC28000" s="34">
        <v>48</v>
      </c>
    </row>
    <row r="28001" spans="1:29" x14ac:dyDescent="0.2">
      <c r="A28001" s="34" t="s">
        <v>88494</v>
      </c>
      <c r="B28001" s="34">
        <v>60</v>
      </c>
      <c r="C28001" s="34">
        <v>56</v>
      </c>
      <c r="D28001" s="34">
        <v>162</v>
      </c>
      <c r="E28001" s="34">
        <v>90</v>
      </c>
      <c r="F28001" s="34">
        <v>136</v>
      </c>
      <c r="G28001" s="34">
        <v>98</v>
      </c>
      <c r="H28001" s="34">
        <v>107</v>
      </c>
      <c r="I28001" s="34">
        <v>75</v>
      </c>
      <c r="J28001" s="34">
        <v>116</v>
      </c>
      <c r="K28001" s="34">
        <v>76</v>
      </c>
      <c r="L28001" s="34">
        <v>84</v>
      </c>
      <c r="M28001" s="34">
        <v>66</v>
      </c>
      <c r="N28001" s="34">
        <v>113</v>
      </c>
      <c r="O28001" s="34">
        <v>89</v>
      </c>
      <c r="P28001" s="34">
        <v>114</v>
      </c>
      <c r="Q28001" s="34">
        <v>103</v>
      </c>
      <c r="R28001" s="34">
        <v>169</v>
      </c>
      <c r="S28001" s="34">
        <v>122</v>
      </c>
      <c r="T28001" s="34">
        <v>100</v>
      </c>
      <c r="U28001" s="34">
        <v>86</v>
      </c>
      <c r="V28001" s="34">
        <v>127</v>
      </c>
      <c r="W28001" s="34">
        <v>70</v>
      </c>
      <c r="X28001" s="34">
        <v>174</v>
      </c>
      <c r="Y28001" s="34">
        <v>71</v>
      </c>
      <c r="Z28001" s="34">
        <v>144</v>
      </c>
      <c r="AA28001" s="34">
        <v>113</v>
      </c>
      <c r="AB28001" s="34">
        <v>141</v>
      </c>
      <c r="AC28001" s="34">
        <v>152</v>
      </c>
    </row>
    <row r="28002" spans="1:29" x14ac:dyDescent="0.2">
      <c r="A28002" s="34" t="s">
        <v>88495</v>
      </c>
      <c r="B28002" s="34">
        <v>56</v>
      </c>
      <c r="C28002" s="34">
        <v>60</v>
      </c>
      <c r="D28002" s="34">
        <v>94</v>
      </c>
      <c r="E28002" s="34">
        <v>92</v>
      </c>
      <c r="F28002" s="34">
        <v>70</v>
      </c>
      <c r="G28002" s="34">
        <v>89</v>
      </c>
      <c r="H28002" s="34">
        <v>63</v>
      </c>
      <c r="I28002" s="34">
        <v>64</v>
      </c>
      <c r="J28002" s="34">
        <v>37</v>
      </c>
      <c r="K28002" s="34">
        <v>64</v>
      </c>
      <c r="L28002" s="34">
        <v>19</v>
      </c>
      <c r="M28002" s="34">
        <v>52</v>
      </c>
      <c r="N28002" s="34">
        <v>64</v>
      </c>
      <c r="O28002" s="34">
        <v>41</v>
      </c>
      <c r="P28002" s="34">
        <v>62</v>
      </c>
      <c r="Q28002" s="34">
        <v>72</v>
      </c>
      <c r="R28002" s="34">
        <v>49</v>
      </c>
      <c r="S28002" s="34">
        <v>75</v>
      </c>
      <c r="T28002" s="34">
        <v>42</v>
      </c>
      <c r="U28002" s="34">
        <v>55</v>
      </c>
      <c r="V28002" s="34">
        <v>86</v>
      </c>
      <c r="W28002" s="34">
        <v>67</v>
      </c>
      <c r="X28002" s="34">
        <v>86</v>
      </c>
      <c r="Y28002" s="34">
        <v>56</v>
      </c>
      <c r="Z28002" s="34">
        <v>70</v>
      </c>
      <c r="AA28002" s="34">
        <v>86</v>
      </c>
      <c r="AB28002" s="34">
        <v>62</v>
      </c>
      <c r="AC28002" s="34">
        <v>87</v>
      </c>
    </row>
    <row r="28003" spans="1:29" x14ac:dyDescent="0.2">
      <c r="A28003" s="34" t="s">
        <v>88496</v>
      </c>
      <c r="B28003" s="34">
        <v>22</v>
      </c>
      <c r="C28003" s="34">
        <v>36</v>
      </c>
      <c r="D28003" s="34">
        <v>52</v>
      </c>
      <c r="E28003" s="34">
        <v>33</v>
      </c>
      <c r="F28003" s="34">
        <v>36</v>
      </c>
      <c r="G28003" s="34">
        <v>24</v>
      </c>
      <c r="H28003" s="34">
        <v>42</v>
      </c>
      <c r="I28003" s="34">
        <v>35</v>
      </c>
      <c r="J28003" s="34">
        <v>37</v>
      </c>
      <c r="K28003" s="34">
        <v>50</v>
      </c>
      <c r="L28003" s="34">
        <v>26</v>
      </c>
      <c r="M28003" s="34">
        <v>27</v>
      </c>
      <c r="N28003" s="34">
        <v>36</v>
      </c>
      <c r="O28003" s="34">
        <v>44</v>
      </c>
      <c r="P28003" s="34">
        <v>20</v>
      </c>
      <c r="Q28003" s="34">
        <v>48</v>
      </c>
      <c r="R28003" s="34">
        <v>47</v>
      </c>
      <c r="S28003" s="34">
        <v>35</v>
      </c>
      <c r="T28003" s="34">
        <v>41</v>
      </c>
      <c r="U28003" s="34">
        <v>45</v>
      </c>
      <c r="V28003" s="34">
        <v>46</v>
      </c>
      <c r="W28003" s="34">
        <v>45</v>
      </c>
      <c r="X28003" s="34">
        <v>39</v>
      </c>
      <c r="Y28003" s="34">
        <v>46</v>
      </c>
      <c r="Z28003" s="34">
        <v>47</v>
      </c>
      <c r="AA28003" s="34">
        <v>58</v>
      </c>
      <c r="AB28003" s="34">
        <v>34</v>
      </c>
      <c r="AC28003" s="34">
        <v>53</v>
      </c>
    </row>
    <row r="28004" spans="1:29" x14ac:dyDescent="0.2">
      <c r="A28004" s="34" t="s">
        <v>88497</v>
      </c>
      <c r="B28004" s="34">
        <v>72</v>
      </c>
      <c r="C28004" s="34">
        <v>63</v>
      </c>
      <c r="D28004" s="34">
        <v>69</v>
      </c>
      <c r="E28004" s="34">
        <v>46</v>
      </c>
      <c r="F28004" s="34">
        <v>72</v>
      </c>
      <c r="G28004" s="34">
        <v>89</v>
      </c>
      <c r="H28004" s="34">
        <v>62</v>
      </c>
      <c r="I28004" s="34">
        <v>84</v>
      </c>
      <c r="J28004" s="34">
        <v>78</v>
      </c>
      <c r="K28004" s="34">
        <v>85</v>
      </c>
      <c r="L28004" s="34">
        <v>43</v>
      </c>
      <c r="M28004" s="34">
        <v>67</v>
      </c>
      <c r="N28004" s="34">
        <v>67</v>
      </c>
      <c r="O28004" s="34">
        <v>67</v>
      </c>
      <c r="P28004" s="34">
        <v>78</v>
      </c>
      <c r="Q28004" s="34">
        <v>66</v>
      </c>
      <c r="R28004" s="34">
        <v>78</v>
      </c>
      <c r="S28004" s="34">
        <v>76</v>
      </c>
      <c r="T28004" s="34">
        <v>42</v>
      </c>
      <c r="U28004" s="34">
        <v>49</v>
      </c>
      <c r="V28004" s="34">
        <v>62</v>
      </c>
      <c r="W28004" s="34">
        <v>68</v>
      </c>
      <c r="X28004" s="34">
        <v>87</v>
      </c>
      <c r="Y28004" s="34">
        <v>59</v>
      </c>
      <c r="Z28004" s="34">
        <v>73</v>
      </c>
      <c r="AA28004" s="34">
        <v>79</v>
      </c>
      <c r="AB28004" s="34">
        <v>70</v>
      </c>
      <c r="AC28004" s="34">
        <v>109</v>
      </c>
    </row>
    <row r="28005" spans="1:29" x14ac:dyDescent="0.2">
      <c r="A28005" s="34" t="s">
        <v>88498</v>
      </c>
      <c r="B28005" s="34">
        <v>77</v>
      </c>
      <c r="C28005" s="34">
        <v>147</v>
      </c>
      <c r="D28005" s="34">
        <v>92</v>
      </c>
      <c r="E28005" s="34">
        <v>104</v>
      </c>
      <c r="F28005" s="34">
        <v>124</v>
      </c>
      <c r="G28005" s="34">
        <v>173</v>
      </c>
      <c r="H28005" s="34">
        <v>156</v>
      </c>
      <c r="I28005" s="34">
        <v>111</v>
      </c>
      <c r="J28005" s="34">
        <v>106</v>
      </c>
      <c r="K28005" s="34">
        <v>127</v>
      </c>
      <c r="L28005" s="34">
        <v>105</v>
      </c>
      <c r="M28005" s="34">
        <v>112</v>
      </c>
      <c r="N28005" s="34">
        <v>97</v>
      </c>
      <c r="O28005" s="34">
        <v>90</v>
      </c>
      <c r="P28005" s="34">
        <v>94</v>
      </c>
      <c r="Q28005" s="34">
        <v>126</v>
      </c>
      <c r="R28005" s="34">
        <v>125</v>
      </c>
      <c r="S28005" s="34">
        <v>137</v>
      </c>
      <c r="T28005" s="34">
        <v>103</v>
      </c>
      <c r="U28005" s="34">
        <v>136</v>
      </c>
      <c r="V28005" s="34">
        <v>152</v>
      </c>
      <c r="W28005" s="34">
        <v>151</v>
      </c>
      <c r="X28005" s="34">
        <v>125</v>
      </c>
      <c r="Y28005" s="34">
        <v>137</v>
      </c>
      <c r="Z28005" s="34">
        <v>124</v>
      </c>
      <c r="AA28005" s="34">
        <v>136</v>
      </c>
      <c r="AB28005" s="34">
        <v>131</v>
      </c>
      <c r="AC28005" s="34">
        <v>209</v>
      </c>
    </row>
    <row r="28006" spans="1:29" x14ac:dyDescent="0.2">
      <c r="A28006" s="34" t="s">
        <v>88499</v>
      </c>
      <c r="B28006" s="34">
        <v>130</v>
      </c>
      <c r="C28006" s="34">
        <v>145</v>
      </c>
      <c r="D28006" s="34">
        <v>137</v>
      </c>
      <c r="E28006" s="34">
        <v>172</v>
      </c>
      <c r="F28006" s="34">
        <v>146</v>
      </c>
      <c r="G28006" s="34">
        <v>139</v>
      </c>
      <c r="H28006" s="34">
        <v>121</v>
      </c>
      <c r="I28006" s="34">
        <v>143</v>
      </c>
      <c r="J28006" s="34">
        <v>177</v>
      </c>
      <c r="K28006" s="34">
        <v>178</v>
      </c>
      <c r="L28006" s="34">
        <v>140</v>
      </c>
      <c r="M28006" s="34">
        <v>128</v>
      </c>
      <c r="N28006" s="34">
        <v>123</v>
      </c>
      <c r="O28006" s="34">
        <v>172</v>
      </c>
      <c r="P28006" s="34">
        <v>125</v>
      </c>
      <c r="Q28006" s="34">
        <v>230</v>
      </c>
      <c r="R28006" s="34">
        <v>186</v>
      </c>
      <c r="S28006" s="34">
        <v>185</v>
      </c>
      <c r="T28006" s="34">
        <v>201</v>
      </c>
      <c r="U28006" s="34">
        <v>159</v>
      </c>
      <c r="V28006" s="34">
        <v>192</v>
      </c>
      <c r="W28006" s="34">
        <v>194</v>
      </c>
      <c r="X28006" s="34">
        <v>173</v>
      </c>
      <c r="Y28006" s="34">
        <v>179</v>
      </c>
      <c r="Z28006" s="34">
        <v>151</v>
      </c>
      <c r="AA28006" s="34">
        <v>213</v>
      </c>
      <c r="AB28006" s="34">
        <v>201</v>
      </c>
      <c r="AC28006" s="34">
        <v>302</v>
      </c>
    </row>
    <row r="28007" spans="1:29" x14ac:dyDescent="0.2">
      <c r="A28007" s="34" t="s">
        <v>88500</v>
      </c>
      <c r="B28007" s="34">
        <v>36</v>
      </c>
      <c r="C28007" s="34">
        <v>59</v>
      </c>
      <c r="D28007" s="34">
        <v>66</v>
      </c>
      <c r="E28007" s="34">
        <v>31</v>
      </c>
      <c r="F28007" s="34">
        <v>54</v>
      </c>
      <c r="G28007" s="34">
        <v>98</v>
      </c>
      <c r="H28007" s="34">
        <v>24</v>
      </c>
      <c r="I28007" s="34">
        <v>36</v>
      </c>
      <c r="J28007" s="34">
        <v>51</v>
      </c>
      <c r="K28007" s="34">
        <v>57</v>
      </c>
      <c r="L28007" s="34">
        <v>24</v>
      </c>
      <c r="M28007" s="34">
        <v>36</v>
      </c>
      <c r="N28007" s="34">
        <v>47</v>
      </c>
      <c r="O28007" s="34">
        <v>51</v>
      </c>
      <c r="P28007" s="34">
        <v>35</v>
      </c>
      <c r="Q28007" s="34">
        <v>53</v>
      </c>
      <c r="R28007" s="34">
        <v>33</v>
      </c>
      <c r="S28007" s="34">
        <v>64</v>
      </c>
      <c r="T28007" s="34">
        <v>24</v>
      </c>
      <c r="U28007" s="34">
        <v>28</v>
      </c>
      <c r="V28007" s="34">
        <v>32</v>
      </c>
      <c r="W28007" s="34">
        <v>52</v>
      </c>
      <c r="X28007" s="34">
        <v>45</v>
      </c>
      <c r="Y28007" s="34">
        <v>42</v>
      </c>
      <c r="Z28007" s="34">
        <v>68</v>
      </c>
      <c r="AA28007" s="34">
        <v>60</v>
      </c>
      <c r="AB28007" s="34">
        <v>44</v>
      </c>
      <c r="AC28007" s="34">
        <v>51</v>
      </c>
    </row>
    <row r="28008" spans="1:29" x14ac:dyDescent="0.2">
      <c r="A28008" s="34" t="s">
        <v>88501</v>
      </c>
      <c r="B28008" s="34">
        <v>109</v>
      </c>
      <c r="C28008" s="34">
        <v>219</v>
      </c>
      <c r="D28008" s="34">
        <v>215</v>
      </c>
      <c r="E28008" s="34">
        <v>233</v>
      </c>
      <c r="F28008" s="34">
        <v>154</v>
      </c>
      <c r="G28008" s="34">
        <v>255</v>
      </c>
      <c r="H28008" s="34">
        <v>115</v>
      </c>
      <c r="I28008" s="34">
        <v>224</v>
      </c>
      <c r="J28008" s="34">
        <v>140</v>
      </c>
      <c r="K28008" s="34">
        <v>213</v>
      </c>
      <c r="L28008" s="34">
        <v>77</v>
      </c>
      <c r="M28008" s="34">
        <v>177</v>
      </c>
      <c r="N28008" s="34">
        <v>149</v>
      </c>
      <c r="O28008" s="34">
        <v>174</v>
      </c>
      <c r="P28008" s="34">
        <v>141</v>
      </c>
      <c r="Q28008" s="34">
        <v>194</v>
      </c>
      <c r="R28008" s="34">
        <v>141</v>
      </c>
      <c r="S28008" s="34">
        <v>282</v>
      </c>
      <c r="T28008" s="34">
        <v>86</v>
      </c>
      <c r="U28008" s="34">
        <v>140</v>
      </c>
      <c r="V28008" s="34">
        <v>160</v>
      </c>
      <c r="W28008" s="34">
        <v>167</v>
      </c>
      <c r="X28008" s="34">
        <v>285</v>
      </c>
      <c r="Y28008" s="34">
        <v>153</v>
      </c>
      <c r="Z28008" s="34">
        <v>237</v>
      </c>
      <c r="AA28008" s="34">
        <v>244</v>
      </c>
      <c r="AB28008" s="34">
        <v>135</v>
      </c>
      <c r="AC28008" s="34">
        <v>288</v>
      </c>
    </row>
    <row r="28009" spans="1:29" x14ac:dyDescent="0.2">
      <c r="A28009" s="34" t="s">
        <v>88502</v>
      </c>
      <c r="B28009" s="34">
        <v>94</v>
      </c>
      <c r="C28009" s="34">
        <v>121</v>
      </c>
      <c r="D28009" s="34">
        <v>116</v>
      </c>
      <c r="E28009" s="34">
        <v>106</v>
      </c>
      <c r="F28009" s="34">
        <v>102</v>
      </c>
      <c r="G28009" s="34">
        <v>93</v>
      </c>
      <c r="H28009" s="34">
        <v>126</v>
      </c>
      <c r="I28009" s="34">
        <v>97</v>
      </c>
      <c r="J28009" s="34">
        <v>159</v>
      </c>
      <c r="K28009" s="34">
        <v>127</v>
      </c>
      <c r="L28009" s="34">
        <v>143</v>
      </c>
      <c r="M28009" s="34">
        <v>127</v>
      </c>
      <c r="N28009" s="34">
        <v>120</v>
      </c>
      <c r="O28009" s="34">
        <v>123</v>
      </c>
      <c r="P28009" s="34">
        <v>93</v>
      </c>
      <c r="Q28009" s="34">
        <v>191</v>
      </c>
      <c r="R28009" s="34">
        <v>158</v>
      </c>
      <c r="S28009" s="34">
        <v>151</v>
      </c>
      <c r="T28009" s="34">
        <v>165</v>
      </c>
      <c r="U28009" s="34">
        <v>144</v>
      </c>
      <c r="V28009" s="34">
        <v>164</v>
      </c>
      <c r="W28009" s="34">
        <v>167</v>
      </c>
      <c r="X28009" s="34">
        <v>196</v>
      </c>
      <c r="Y28009" s="34">
        <v>176</v>
      </c>
      <c r="Z28009" s="34">
        <v>137</v>
      </c>
      <c r="AA28009" s="34">
        <v>162</v>
      </c>
      <c r="AB28009" s="34">
        <v>174</v>
      </c>
      <c r="AC28009" s="34">
        <v>204</v>
      </c>
    </row>
    <row r="28010" spans="1:29" x14ac:dyDescent="0.2">
      <c r="A28010" s="34" t="s">
        <v>88503</v>
      </c>
      <c r="B28010" s="34">
        <v>39</v>
      </c>
      <c r="C28010" s="34">
        <v>61</v>
      </c>
      <c r="D28010" s="34">
        <v>62</v>
      </c>
      <c r="E28010" s="34">
        <v>43</v>
      </c>
      <c r="F28010" s="34">
        <v>86</v>
      </c>
      <c r="G28010" s="34">
        <v>67</v>
      </c>
      <c r="H28010" s="34">
        <v>54</v>
      </c>
      <c r="I28010" s="34">
        <v>77</v>
      </c>
      <c r="J28010" s="34">
        <v>52</v>
      </c>
      <c r="K28010" s="34">
        <v>55</v>
      </c>
      <c r="L28010" s="34">
        <v>34</v>
      </c>
      <c r="M28010" s="34">
        <v>37</v>
      </c>
      <c r="N28010" s="34">
        <v>62</v>
      </c>
      <c r="O28010" s="34">
        <v>24</v>
      </c>
      <c r="P28010" s="34">
        <v>54</v>
      </c>
      <c r="Q28010" s="34">
        <v>53</v>
      </c>
      <c r="R28010" s="34">
        <v>69</v>
      </c>
      <c r="S28010" s="34">
        <v>56</v>
      </c>
      <c r="T28010" s="34">
        <v>73</v>
      </c>
      <c r="U28010" s="34">
        <v>58</v>
      </c>
      <c r="V28010" s="34">
        <v>92</v>
      </c>
      <c r="W28010" s="34">
        <v>54</v>
      </c>
      <c r="X28010" s="34">
        <v>71</v>
      </c>
      <c r="Y28010" s="34">
        <v>53</v>
      </c>
      <c r="Z28010" s="34">
        <v>74</v>
      </c>
      <c r="AA28010" s="34">
        <v>58</v>
      </c>
      <c r="AB28010" s="34">
        <v>63</v>
      </c>
      <c r="AC28010" s="34">
        <v>58</v>
      </c>
    </row>
    <row r="28011" spans="1:29" x14ac:dyDescent="0.2">
      <c r="A28011" s="34" t="s">
        <v>88504</v>
      </c>
      <c r="B28011" s="34">
        <v>34</v>
      </c>
      <c r="C28011" s="34">
        <v>89</v>
      </c>
      <c r="D28011" s="34">
        <v>29</v>
      </c>
      <c r="E28011" s="34">
        <v>86</v>
      </c>
      <c r="F28011" s="34">
        <v>32</v>
      </c>
      <c r="G28011" s="34">
        <v>49</v>
      </c>
      <c r="H28011" s="34">
        <v>26</v>
      </c>
      <c r="I28011" s="34">
        <v>74</v>
      </c>
      <c r="J28011" s="34">
        <v>18</v>
      </c>
      <c r="K28011" s="34">
        <v>113</v>
      </c>
      <c r="L28011" s="34">
        <v>25</v>
      </c>
      <c r="M28011" s="34">
        <v>60</v>
      </c>
      <c r="N28011" s="34">
        <v>28</v>
      </c>
      <c r="O28011" s="34">
        <v>71</v>
      </c>
      <c r="P28011" s="34">
        <v>19</v>
      </c>
      <c r="Q28011" s="34">
        <v>90</v>
      </c>
      <c r="R28011" s="34">
        <v>51</v>
      </c>
      <c r="S28011" s="34">
        <v>72</v>
      </c>
      <c r="T28011" s="34">
        <v>27</v>
      </c>
      <c r="U28011" s="34">
        <v>59</v>
      </c>
      <c r="V28011" s="34">
        <v>53</v>
      </c>
      <c r="W28011" s="34">
        <v>93</v>
      </c>
      <c r="X28011" s="34">
        <v>40</v>
      </c>
      <c r="Y28011" s="34">
        <v>46</v>
      </c>
      <c r="Z28011" s="34">
        <v>24</v>
      </c>
      <c r="AA28011" s="34">
        <v>76</v>
      </c>
      <c r="AB28011" s="34">
        <v>22</v>
      </c>
      <c r="AC28011" s="34">
        <v>102</v>
      </c>
    </row>
    <row r="28012" spans="1:29" x14ac:dyDescent="0.2">
      <c r="A28012" s="34" t="s">
        <v>88505</v>
      </c>
      <c r="B28012" s="34">
        <v>26</v>
      </c>
      <c r="C28012" s="34">
        <v>43</v>
      </c>
      <c r="D28012" s="34">
        <v>45</v>
      </c>
      <c r="E28012" s="34">
        <v>28</v>
      </c>
      <c r="F28012" s="34">
        <v>53</v>
      </c>
      <c r="G28012" s="34">
        <v>51</v>
      </c>
      <c r="H28012" s="34">
        <v>53</v>
      </c>
      <c r="I28012" s="34">
        <v>55</v>
      </c>
      <c r="J28012" s="34">
        <v>32</v>
      </c>
      <c r="K28012" s="34">
        <v>56</v>
      </c>
      <c r="L28012" s="34">
        <v>27</v>
      </c>
      <c r="M28012" s="34">
        <v>52</v>
      </c>
      <c r="N28012" s="34">
        <v>33</v>
      </c>
      <c r="O28012" s="34">
        <v>25</v>
      </c>
      <c r="P28012" s="34">
        <v>35</v>
      </c>
      <c r="Q28012" s="34">
        <v>52</v>
      </c>
      <c r="R28012" s="34">
        <v>43</v>
      </c>
      <c r="S28012" s="34">
        <v>40</v>
      </c>
      <c r="T28012" s="34">
        <v>43</v>
      </c>
      <c r="U28012" s="34">
        <v>39</v>
      </c>
      <c r="V28012" s="34">
        <v>54</v>
      </c>
      <c r="W28012" s="34">
        <v>33</v>
      </c>
      <c r="X28012" s="34">
        <v>58</v>
      </c>
      <c r="Y28012" s="34">
        <v>53</v>
      </c>
      <c r="Z28012" s="34">
        <v>55</v>
      </c>
      <c r="AA28012" s="34">
        <v>38</v>
      </c>
      <c r="AB28012" s="34">
        <v>39</v>
      </c>
      <c r="AC28012" s="34">
        <v>71</v>
      </c>
    </row>
    <row r="28013" spans="1:29" x14ac:dyDescent="0.2">
      <c r="A28013" s="34" t="s">
        <v>88506</v>
      </c>
      <c r="B28013" s="34">
        <v>61</v>
      </c>
      <c r="C28013" s="34">
        <v>110</v>
      </c>
      <c r="D28013" s="34">
        <v>144</v>
      </c>
      <c r="E28013" s="34">
        <v>136</v>
      </c>
      <c r="F28013" s="34">
        <v>127</v>
      </c>
      <c r="G28013" s="34">
        <v>148</v>
      </c>
      <c r="H28013" s="34">
        <v>82</v>
      </c>
      <c r="I28013" s="34">
        <v>107</v>
      </c>
      <c r="J28013" s="34">
        <v>109</v>
      </c>
      <c r="K28013" s="34">
        <v>117</v>
      </c>
      <c r="L28013" s="34">
        <v>79</v>
      </c>
      <c r="M28013" s="34">
        <v>104</v>
      </c>
      <c r="N28013" s="34">
        <v>106</v>
      </c>
      <c r="O28013" s="34">
        <v>111</v>
      </c>
      <c r="P28013" s="34">
        <v>107</v>
      </c>
      <c r="Q28013" s="34">
        <v>137</v>
      </c>
      <c r="R28013" s="34">
        <v>127</v>
      </c>
      <c r="S28013" s="34">
        <v>115</v>
      </c>
      <c r="T28013" s="34">
        <v>84</v>
      </c>
      <c r="U28013" s="34">
        <v>112</v>
      </c>
      <c r="V28013" s="34">
        <v>136</v>
      </c>
      <c r="W28013" s="34">
        <v>125</v>
      </c>
      <c r="X28013" s="34">
        <v>164</v>
      </c>
      <c r="Y28013" s="34">
        <v>96</v>
      </c>
      <c r="Z28013" s="34">
        <v>110</v>
      </c>
      <c r="AA28013" s="34">
        <v>145</v>
      </c>
      <c r="AB28013" s="34">
        <v>95</v>
      </c>
      <c r="AC28013" s="34">
        <v>202</v>
      </c>
    </row>
    <row r="28014" spans="1:29" x14ac:dyDescent="0.2">
      <c r="A28014" s="34" t="s">
        <v>88507</v>
      </c>
      <c r="B28014" s="34">
        <v>30</v>
      </c>
      <c r="C28014" s="34">
        <v>86</v>
      </c>
      <c r="D28014" s="34">
        <v>61</v>
      </c>
      <c r="E28014" s="34">
        <v>62</v>
      </c>
      <c r="F28014" s="34">
        <v>39</v>
      </c>
      <c r="G28014" s="34">
        <v>23</v>
      </c>
      <c r="H28014" s="34">
        <v>25</v>
      </c>
      <c r="I28014" s="34">
        <v>39</v>
      </c>
      <c r="J28014" s="34">
        <v>28</v>
      </c>
      <c r="K28014" s="34">
        <v>58</v>
      </c>
      <c r="L28014" s="34">
        <v>10</v>
      </c>
      <c r="M28014" s="34">
        <v>34</v>
      </c>
      <c r="N28014" s="34">
        <v>30</v>
      </c>
      <c r="O28014" s="34">
        <v>46</v>
      </c>
      <c r="P28014" s="34">
        <v>26</v>
      </c>
      <c r="Q28014" s="34">
        <v>36</v>
      </c>
      <c r="R28014" s="34">
        <v>22</v>
      </c>
      <c r="S28014" s="34">
        <v>67</v>
      </c>
      <c r="T28014" s="34">
        <v>15</v>
      </c>
      <c r="U28014" s="34">
        <v>22</v>
      </c>
      <c r="V28014" s="34">
        <v>31</v>
      </c>
      <c r="W28014" s="34">
        <v>31</v>
      </c>
      <c r="X28014" s="34">
        <v>48</v>
      </c>
      <c r="Y28014" s="34">
        <v>25</v>
      </c>
      <c r="Z28014" s="34">
        <v>37</v>
      </c>
      <c r="AA28014" s="34">
        <v>58</v>
      </c>
      <c r="AB28014" s="34">
        <v>12</v>
      </c>
      <c r="AC28014" s="34">
        <v>49</v>
      </c>
    </row>
    <row r="28015" spans="1:29" x14ac:dyDescent="0.2">
      <c r="A28015" s="34" t="s">
        <v>88508</v>
      </c>
      <c r="B28015" s="34">
        <v>24</v>
      </c>
      <c r="C28015" s="34">
        <v>65</v>
      </c>
      <c r="D28015" s="34">
        <v>82</v>
      </c>
      <c r="E28015" s="34">
        <v>86</v>
      </c>
      <c r="F28015" s="34">
        <v>63</v>
      </c>
      <c r="G28015" s="34">
        <v>52</v>
      </c>
      <c r="H28015" s="34">
        <v>59</v>
      </c>
      <c r="I28015" s="34">
        <v>39</v>
      </c>
      <c r="J28015" s="34">
        <v>39</v>
      </c>
      <c r="K28015" s="34">
        <v>84</v>
      </c>
      <c r="L28015" s="34">
        <v>16</v>
      </c>
      <c r="M28015" s="34">
        <v>54</v>
      </c>
      <c r="N28015" s="34">
        <v>39</v>
      </c>
      <c r="O28015" s="34">
        <v>40</v>
      </c>
      <c r="P28015" s="34">
        <v>34</v>
      </c>
      <c r="Q28015" s="34">
        <v>76</v>
      </c>
      <c r="R28015" s="34">
        <v>52</v>
      </c>
      <c r="S28015" s="34">
        <v>93</v>
      </c>
      <c r="T28015" s="34">
        <v>28</v>
      </c>
      <c r="U28015" s="34">
        <v>32</v>
      </c>
      <c r="V28015" s="34">
        <v>64</v>
      </c>
      <c r="W28015" s="34">
        <v>44</v>
      </c>
      <c r="X28015" s="34">
        <v>64</v>
      </c>
      <c r="Y28015" s="34">
        <v>37</v>
      </c>
      <c r="Z28015" s="34">
        <v>67</v>
      </c>
      <c r="AA28015" s="34">
        <v>90</v>
      </c>
      <c r="AB28015" s="34">
        <v>43</v>
      </c>
      <c r="AC28015" s="34">
        <v>98</v>
      </c>
    </row>
    <row r="28016" spans="1:29" x14ac:dyDescent="0.2">
      <c r="A28016" s="34" t="s">
        <v>88509</v>
      </c>
      <c r="B28016" s="34">
        <v>84</v>
      </c>
      <c r="C28016" s="34">
        <v>84</v>
      </c>
      <c r="D28016" s="34">
        <v>85</v>
      </c>
      <c r="E28016" s="34">
        <v>123</v>
      </c>
      <c r="F28016" s="34">
        <v>142</v>
      </c>
      <c r="G28016" s="34">
        <v>68</v>
      </c>
      <c r="H28016" s="34">
        <v>97</v>
      </c>
      <c r="I28016" s="34">
        <v>89</v>
      </c>
      <c r="J28016" s="34">
        <v>85</v>
      </c>
      <c r="K28016" s="34">
        <v>107</v>
      </c>
      <c r="L28016" s="34">
        <v>119</v>
      </c>
      <c r="M28016" s="34">
        <v>92</v>
      </c>
      <c r="N28016" s="34">
        <v>83</v>
      </c>
      <c r="O28016" s="34">
        <v>93</v>
      </c>
      <c r="P28016" s="34">
        <v>139</v>
      </c>
      <c r="Q28016" s="34">
        <v>110</v>
      </c>
      <c r="R28016" s="34">
        <v>129</v>
      </c>
      <c r="S28016" s="34">
        <v>96</v>
      </c>
      <c r="T28016" s="34">
        <v>182</v>
      </c>
      <c r="U28016" s="34">
        <v>108</v>
      </c>
      <c r="V28016" s="34">
        <v>195</v>
      </c>
      <c r="W28016" s="34">
        <v>137</v>
      </c>
      <c r="X28016" s="34">
        <v>169</v>
      </c>
      <c r="Y28016" s="34">
        <v>106</v>
      </c>
      <c r="Z28016" s="34">
        <v>134</v>
      </c>
      <c r="AA28016" s="34">
        <v>103</v>
      </c>
      <c r="AB28016" s="34">
        <v>158</v>
      </c>
      <c r="AC28016" s="34">
        <v>147</v>
      </c>
    </row>
    <row r="28017" spans="1:29" x14ac:dyDescent="0.2">
      <c r="A28017" s="34" t="s">
        <v>88510</v>
      </c>
      <c r="B28017" s="34">
        <v>195</v>
      </c>
      <c r="C28017" s="34">
        <v>357</v>
      </c>
      <c r="D28017" s="34">
        <v>492</v>
      </c>
      <c r="E28017" s="34">
        <v>409</v>
      </c>
      <c r="F28017" s="34">
        <v>441</v>
      </c>
      <c r="G28017" s="34">
        <v>320</v>
      </c>
      <c r="H28017" s="34">
        <v>364</v>
      </c>
      <c r="I28017" s="34">
        <v>307</v>
      </c>
      <c r="J28017" s="34">
        <v>336</v>
      </c>
      <c r="K28017" s="34">
        <v>414</v>
      </c>
      <c r="L28017" s="34">
        <v>217</v>
      </c>
      <c r="M28017" s="34">
        <v>325</v>
      </c>
      <c r="N28017" s="34">
        <v>288</v>
      </c>
      <c r="O28017" s="34">
        <v>289</v>
      </c>
      <c r="P28017" s="34">
        <v>334</v>
      </c>
      <c r="Q28017" s="34">
        <v>429</v>
      </c>
      <c r="R28017" s="34">
        <v>395</v>
      </c>
      <c r="S28017" s="34">
        <v>498</v>
      </c>
      <c r="T28017" s="34">
        <v>327</v>
      </c>
      <c r="U28017" s="34">
        <v>280</v>
      </c>
      <c r="V28017" s="34">
        <v>416</v>
      </c>
      <c r="W28017" s="34">
        <v>470</v>
      </c>
      <c r="X28017" s="34">
        <v>481</v>
      </c>
      <c r="Y28017" s="34">
        <v>300</v>
      </c>
      <c r="Z28017" s="34">
        <v>430</v>
      </c>
      <c r="AA28017" s="34">
        <v>473</v>
      </c>
      <c r="AB28017" s="34">
        <v>359</v>
      </c>
      <c r="AC28017" s="34">
        <v>569</v>
      </c>
    </row>
    <row r="28018" spans="1:29" x14ac:dyDescent="0.2">
      <c r="A28018" s="34" t="s">
        <v>88511</v>
      </c>
      <c r="B28018" s="34">
        <v>138</v>
      </c>
      <c r="C28018" s="34">
        <v>127</v>
      </c>
      <c r="D28018" s="34">
        <v>156</v>
      </c>
      <c r="E28018" s="34">
        <v>120</v>
      </c>
      <c r="F28018" s="34">
        <v>156</v>
      </c>
      <c r="G28018" s="34">
        <v>130</v>
      </c>
      <c r="H28018" s="34">
        <v>131</v>
      </c>
      <c r="I28018" s="34">
        <v>178</v>
      </c>
      <c r="J28018" s="34">
        <v>157</v>
      </c>
      <c r="K28018" s="34">
        <v>137</v>
      </c>
      <c r="L28018" s="34">
        <v>171</v>
      </c>
      <c r="M28018" s="34">
        <v>134</v>
      </c>
      <c r="N28018" s="34">
        <v>124</v>
      </c>
      <c r="O28018" s="34">
        <v>108</v>
      </c>
      <c r="P28018" s="34">
        <v>141</v>
      </c>
      <c r="Q28018" s="34">
        <v>201</v>
      </c>
      <c r="R28018" s="34">
        <v>249</v>
      </c>
      <c r="S28018" s="34">
        <v>143</v>
      </c>
      <c r="T28018" s="34">
        <v>206</v>
      </c>
      <c r="U28018" s="34">
        <v>163</v>
      </c>
      <c r="V28018" s="34">
        <v>176</v>
      </c>
      <c r="W28018" s="34">
        <v>192</v>
      </c>
      <c r="X28018" s="34">
        <v>187</v>
      </c>
      <c r="Y28018" s="34">
        <v>161</v>
      </c>
      <c r="Z28018" s="34">
        <v>201</v>
      </c>
      <c r="AA28018" s="34">
        <v>198</v>
      </c>
      <c r="AB28018" s="34">
        <v>192</v>
      </c>
      <c r="AC28018" s="34">
        <v>200</v>
      </c>
    </row>
    <row r="28019" spans="1:29" x14ac:dyDescent="0.2">
      <c r="A28019" s="34" t="s">
        <v>88512</v>
      </c>
      <c r="B28019" s="34">
        <v>25</v>
      </c>
      <c r="C28019" s="34">
        <v>26</v>
      </c>
      <c r="D28019" s="34">
        <v>35</v>
      </c>
      <c r="E28019" s="34">
        <v>43</v>
      </c>
      <c r="F28019" s="34">
        <v>21</v>
      </c>
      <c r="G28019" s="34">
        <v>32</v>
      </c>
      <c r="H28019" s="34">
        <v>18</v>
      </c>
      <c r="I28019" s="34">
        <v>29</v>
      </c>
      <c r="J28019" s="34">
        <v>47</v>
      </c>
      <c r="K28019" s="34">
        <v>39</v>
      </c>
      <c r="L28019" s="34">
        <v>13</v>
      </c>
      <c r="M28019" s="34">
        <v>19</v>
      </c>
      <c r="N28019" s="34">
        <v>32</v>
      </c>
      <c r="O28019" s="34">
        <v>33</v>
      </c>
      <c r="P28019" s="34">
        <v>24</v>
      </c>
      <c r="Q28019" s="34">
        <v>29</v>
      </c>
      <c r="R28019" s="34">
        <v>20</v>
      </c>
      <c r="S28019" s="34">
        <v>46</v>
      </c>
      <c r="T28019" s="34">
        <v>16</v>
      </c>
      <c r="U28019" s="34">
        <v>26</v>
      </c>
      <c r="V28019" s="34">
        <v>27</v>
      </c>
      <c r="W28019" s="34">
        <v>32</v>
      </c>
      <c r="X28019" s="34">
        <v>42</v>
      </c>
      <c r="Y28019" s="34">
        <v>24</v>
      </c>
      <c r="Z28019" s="34">
        <v>53</v>
      </c>
      <c r="AA28019" s="34">
        <v>39</v>
      </c>
      <c r="AB28019" s="34">
        <v>24</v>
      </c>
      <c r="AC28019" s="34">
        <v>60</v>
      </c>
    </row>
    <row r="28020" spans="1:29" x14ac:dyDescent="0.2">
      <c r="A28020" s="34" t="s">
        <v>88513</v>
      </c>
      <c r="B28020" s="34">
        <v>102</v>
      </c>
      <c r="C28020" s="34">
        <v>134</v>
      </c>
      <c r="D28020" s="34">
        <v>191</v>
      </c>
      <c r="E28020" s="34">
        <v>239</v>
      </c>
      <c r="F28020" s="34">
        <v>168</v>
      </c>
      <c r="G28020" s="34">
        <v>169</v>
      </c>
      <c r="H28020" s="34">
        <v>168</v>
      </c>
      <c r="I28020" s="34">
        <v>175</v>
      </c>
      <c r="J28020" s="34">
        <v>131</v>
      </c>
      <c r="K28020" s="34">
        <v>196</v>
      </c>
      <c r="L28020" s="34">
        <v>121</v>
      </c>
      <c r="M28020" s="34">
        <v>148</v>
      </c>
      <c r="N28020" s="34">
        <v>138</v>
      </c>
      <c r="O28020" s="34">
        <v>149</v>
      </c>
      <c r="P28020" s="34">
        <v>134</v>
      </c>
      <c r="Q28020" s="34">
        <v>190</v>
      </c>
      <c r="R28020" s="34">
        <v>198</v>
      </c>
      <c r="S28020" s="34">
        <v>190</v>
      </c>
      <c r="T28020" s="34">
        <v>135</v>
      </c>
      <c r="U28020" s="34">
        <v>150</v>
      </c>
      <c r="V28020" s="34">
        <v>171</v>
      </c>
      <c r="W28020" s="34">
        <v>176</v>
      </c>
      <c r="X28020" s="34">
        <v>162</v>
      </c>
      <c r="Y28020" s="34">
        <v>172</v>
      </c>
      <c r="Z28020" s="34">
        <v>192</v>
      </c>
      <c r="AA28020" s="34">
        <v>206</v>
      </c>
      <c r="AB28020" s="34">
        <v>168</v>
      </c>
      <c r="AC28020" s="34">
        <v>235</v>
      </c>
    </row>
    <row r="28021" spans="1:29" x14ac:dyDescent="0.2">
      <c r="A28021" s="34" t="s">
        <v>88514</v>
      </c>
      <c r="B28021" s="34">
        <v>34</v>
      </c>
      <c r="C28021" s="34">
        <v>53</v>
      </c>
      <c r="D28021" s="34">
        <v>37</v>
      </c>
      <c r="E28021" s="34">
        <v>28</v>
      </c>
      <c r="F28021" s="34">
        <v>32</v>
      </c>
      <c r="G28021" s="34">
        <v>11</v>
      </c>
      <c r="H28021" s="34">
        <v>39</v>
      </c>
      <c r="I28021" s="34">
        <v>34</v>
      </c>
      <c r="J28021" s="34">
        <v>56</v>
      </c>
      <c r="K28021" s="34">
        <v>50</v>
      </c>
      <c r="L28021" s="34">
        <v>29</v>
      </c>
      <c r="M28021" s="34">
        <v>41</v>
      </c>
      <c r="N28021" s="34">
        <v>36</v>
      </c>
      <c r="O28021" s="34">
        <v>48</v>
      </c>
      <c r="P28021" s="34">
        <v>42</v>
      </c>
      <c r="Q28021" s="34">
        <v>66</v>
      </c>
      <c r="R28021" s="34">
        <v>57</v>
      </c>
      <c r="S28021" s="34">
        <v>61</v>
      </c>
      <c r="T28021" s="34">
        <v>32</v>
      </c>
      <c r="U28021" s="34">
        <v>43</v>
      </c>
      <c r="V28021" s="34">
        <v>60</v>
      </c>
      <c r="W28021" s="34">
        <v>75</v>
      </c>
      <c r="X28021" s="34">
        <v>59</v>
      </c>
      <c r="Y28021" s="34">
        <v>48</v>
      </c>
      <c r="Z28021" s="34">
        <v>49</v>
      </c>
      <c r="AA28021" s="34">
        <v>41</v>
      </c>
      <c r="AB28021" s="34">
        <v>38</v>
      </c>
      <c r="AC28021" s="34">
        <v>91</v>
      </c>
    </row>
    <row r="28022" spans="1:29" x14ac:dyDescent="0.2">
      <c r="A28022" s="34" t="s">
        <v>88515</v>
      </c>
      <c r="B28022" s="34">
        <v>207</v>
      </c>
      <c r="C28022" s="34">
        <v>266</v>
      </c>
      <c r="D28022" s="34">
        <v>491</v>
      </c>
      <c r="E28022" s="34">
        <v>427</v>
      </c>
      <c r="F28022" s="34">
        <v>415</v>
      </c>
      <c r="G28022" s="34">
        <v>342</v>
      </c>
      <c r="H28022" s="34">
        <v>378</v>
      </c>
      <c r="I28022" s="34">
        <v>292</v>
      </c>
      <c r="J28022" s="34">
        <v>361</v>
      </c>
      <c r="K28022" s="34">
        <v>364</v>
      </c>
      <c r="L28022" s="34">
        <v>239</v>
      </c>
      <c r="M28022" s="34">
        <v>273</v>
      </c>
      <c r="N28022" s="34">
        <v>309</v>
      </c>
      <c r="O28022" s="34">
        <v>279</v>
      </c>
      <c r="P28022" s="34">
        <v>352</v>
      </c>
      <c r="Q28022" s="34">
        <v>412</v>
      </c>
      <c r="R28022" s="34">
        <v>505</v>
      </c>
      <c r="S28022" s="34">
        <v>382</v>
      </c>
      <c r="T28022" s="34">
        <v>359</v>
      </c>
      <c r="U28022" s="34">
        <v>336</v>
      </c>
      <c r="V28022" s="34">
        <v>474</v>
      </c>
      <c r="W28022" s="34">
        <v>423</v>
      </c>
      <c r="X28022" s="34">
        <v>503</v>
      </c>
      <c r="Y28022" s="34">
        <v>331</v>
      </c>
      <c r="Z28022" s="34">
        <v>483</v>
      </c>
      <c r="AA28022" s="34">
        <v>457</v>
      </c>
      <c r="AB28022" s="34">
        <v>408</v>
      </c>
      <c r="AC28022" s="34">
        <v>568</v>
      </c>
    </row>
    <row r="28023" spans="1:29" x14ac:dyDescent="0.2">
      <c r="A28023" s="34" t="s">
        <v>88516</v>
      </c>
      <c r="B28023" s="34">
        <v>55</v>
      </c>
      <c r="C28023" s="34">
        <v>82</v>
      </c>
      <c r="D28023" s="34">
        <v>120</v>
      </c>
      <c r="E28023" s="34">
        <v>122</v>
      </c>
      <c r="F28023" s="34">
        <v>97</v>
      </c>
      <c r="G28023" s="34">
        <v>81</v>
      </c>
      <c r="H28023" s="34">
        <v>75</v>
      </c>
      <c r="I28023" s="34">
        <v>38</v>
      </c>
      <c r="J28023" s="34">
        <v>59</v>
      </c>
      <c r="K28023" s="34">
        <v>59</v>
      </c>
      <c r="L28023" s="34">
        <v>29</v>
      </c>
      <c r="M28023" s="34">
        <v>69</v>
      </c>
      <c r="N28023" s="34">
        <v>67</v>
      </c>
      <c r="O28023" s="34">
        <v>87</v>
      </c>
      <c r="P28023" s="34">
        <v>70</v>
      </c>
      <c r="Q28023" s="34">
        <v>103</v>
      </c>
      <c r="R28023" s="34">
        <v>70</v>
      </c>
      <c r="S28023" s="34">
        <v>109</v>
      </c>
      <c r="T28023" s="34">
        <v>58</v>
      </c>
      <c r="U28023" s="34">
        <v>61</v>
      </c>
      <c r="V28023" s="34">
        <v>87</v>
      </c>
      <c r="W28023" s="34">
        <v>68</v>
      </c>
      <c r="X28023" s="34">
        <v>88</v>
      </c>
      <c r="Y28023" s="34">
        <v>38</v>
      </c>
      <c r="Z28023" s="34">
        <v>106</v>
      </c>
      <c r="AA28023" s="34">
        <v>104</v>
      </c>
      <c r="AB28023" s="34">
        <v>74</v>
      </c>
      <c r="AC28023" s="34">
        <v>112</v>
      </c>
    </row>
    <row r="28024" spans="1:29" x14ac:dyDescent="0.2">
      <c r="A28024" s="34" t="s">
        <v>88517</v>
      </c>
      <c r="B28024" s="34">
        <v>44</v>
      </c>
      <c r="C28024" s="34">
        <v>39</v>
      </c>
      <c r="D28024" s="34">
        <v>69</v>
      </c>
      <c r="E28024" s="34">
        <v>53</v>
      </c>
      <c r="F28024" s="34">
        <v>70</v>
      </c>
      <c r="G28024" s="34">
        <v>62</v>
      </c>
      <c r="H28024" s="34">
        <v>69</v>
      </c>
      <c r="I28024" s="34">
        <v>40</v>
      </c>
      <c r="J28024" s="34">
        <v>50</v>
      </c>
      <c r="K28024" s="34">
        <v>49</v>
      </c>
      <c r="L28024" s="34">
        <v>33</v>
      </c>
      <c r="M28024" s="34">
        <v>33</v>
      </c>
      <c r="N28024" s="34">
        <v>46</v>
      </c>
      <c r="O28024" s="34">
        <v>33</v>
      </c>
      <c r="P28024" s="34">
        <v>59</v>
      </c>
      <c r="Q28024" s="34">
        <v>64</v>
      </c>
      <c r="R28024" s="34">
        <v>55</v>
      </c>
      <c r="S28024" s="34">
        <v>53</v>
      </c>
      <c r="T28024" s="34">
        <v>60</v>
      </c>
      <c r="U28024" s="34">
        <v>35</v>
      </c>
      <c r="V28024" s="34">
        <v>47</v>
      </c>
      <c r="W28024" s="34">
        <v>61</v>
      </c>
      <c r="X28024" s="34">
        <v>77</v>
      </c>
      <c r="Y28024" s="34">
        <v>45</v>
      </c>
      <c r="Z28024" s="34">
        <v>53</v>
      </c>
      <c r="AA28024" s="34">
        <v>63</v>
      </c>
      <c r="AB28024" s="34">
        <v>52</v>
      </c>
      <c r="AC28024" s="34">
        <v>93</v>
      </c>
    </row>
    <row r="28025" spans="1:29" x14ac:dyDescent="0.2">
      <c r="A28025" s="34" t="s">
        <v>88518</v>
      </c>
      <c r="B28025" s="34">
        <v>20</v>
      </c>
      <c r="C28025" s="34">
        <v>21</v>
      </c>
      <c r="D28025" s="34">
        <v>22</v>
      </c>
      <c r="E28025" s="34">
        <v>35</v>
      </c>
      <c r="F28025" s="34">
        <v>25</v>
      </c>
      <c r="G28025" s="34">
        <v>27</v>
      </c>
      <c r="H28025" s="34">
        <v>25</v>
      </c>
      <c r="I28025" s="34">
        <v>31</v>
      </c>
      <c r="J28025" s="34">
        <v>16</v>
      </c>
      <c r="K28025" s="34">
        <v>43</v>
      </c>
      <c r="L28025" s="34">
        <v>12</v>
      </c>
      <c r="M28025" s="34">
        <v>39</v>
      </c>
      <c r="N28025" s="34">
        <v>30</v>
      </c>
      <c r="O28025" s="34">
        <v>15</v>
      </c>
      <c r="P28025" s="34">
        <v>29</v>
      </c>
      <c r="Q28025" s="34">
        <v>28</v>
      </c>
      <c r="R28025" s="34">
        <v>17</v>
      </c>
      <c r="S28025" s="34">
        <v>35</v>
      </c>
      <c r="T28025" s="34">
        <v>26</v>
      </c>
      <c r="U28025" s="34">
        <v>15</v>
      </c>
      <c r="V28025" s="34">
        <v>28</v>
      </c>
      <c r="W28025" s="34">
        <v>31</v>
      </c>
      <c r="X28025" s="34">
        <v>31</v>
      </c>
      <c r="Y28025" s="34">
        <v>27</v>
      </c>
      <c r="Z28025" s="34">
        <v>26</v>
      </c>
      <c r="AA28025" s="34">
        <v>42</v>
      </c>
      <c r="AB28025" s="34">
        <v>27</v>
      </c>
      <c r="AC28025" s="34">
        <v>31</v>
      </c>
    </row>
    <row r="28026" spans="1:29" x14ac:dyDescent="0.2">
      <c r="A28026" s="34" t="s">
        <v>88519</v>
      </c>
      <c r="B28026" s="34">
        <v>48</v>
      </c>
      <c r="C28026" s="34">
        <v>71</v>
      </c>
      <c r="D28026" s="34">
        <v>63</v>
      </c>
      <c r="E28026" s="34">
        <v>80</v>
      </c>
      <c r="F28026" s="34">
        <v>65</v>
      </c>
      <c r="G28026" s="34">
        <v>48</v>
      </c>
      <c r="H28026" s="34">
        <v>41</v>
      </c>
      <c r="I28026" s="34">
        <v>70</v>
      </c>
      <c r="J28026" s="34">
        <v>29</v>
      </c>
      <c r="K28026" s="34">
        <v>76</v>
      </c>
      <c r="L28026" s="34">
        <v>16</v>
      </c>
      <c r="M28026" s="34">
        <v>29</v>
      </c>
      <c r="N28026" s="34">
        <v>33</v>
      </c>
      <c r="O28026" s="34">
        <v>39</v>
      </c>
      <c r="P28026" s="34">
        <v>35</v>
      </c>
      <c r="Q28026" s="34">
        <v>65</v>
      </c>
      <c r="R28026" s="34">
        <v>39</v>
      </c>
      <c r="S28026" s="34">
        <v>74</v>
      </c>
      <c r="T28026" s="34">
        <v>26</v>
      </c>
      <c r="U28026" s="34">
        <v>34</v>
      </c>
      <c r="V28026" s="34">
        <v>64</v>
      </c>
      <c r="W28026" s="34">
        <v>29</v>
      </c>
      <c r="X28026" s="34">
        <v>66</v>
      </c>
      <c r="Y28026" s="34">
        <v>30</v>
      </c>
      <c r="Z28026" s="34">
        <v>73</v>
      </c>
      <c r="AA28026" s="34">
        <v>46</v>
      </c>
      <c r="AB28026" s="34">
        <v>29</v>
      </c>
      <c r="AC28026" s="34">
        <v>99</v>
      </c>
    </row>
    <row r="28027" spans="1:29" x14ac:dyDescent="0.2">
      <c r="A28027" s="34" t="s">
        <v>88520</v>
      </c>
      <c r="B28027" s="34">
        <v>21</v>
      </c>
      <c r="C28027" s="34">
        <v>35</v>
      </c>
      <c r="D28027" s="34">
        <v>35</v>
      </c>
      <c r="E28027" s="34">
        <v>19</v>
      </c>
      <c r="F28027" s="34">
        <v>32</v>
      </c>
      <c r="G28027" s="34">
        <v>23</v>
      </c>
      <c r="H28027" s="34">
        <v>29</v>
      </c>
      <c r="I28027" s="34">
        <v>33</v>
      </c>
      <c r="J28027" s="34">
        <v>16</v>
      </c>
      <c r="K28027" s="34">
        <v>26</v>
      </c>
      <c r="L28027" s="34">
        <v>24</v>
      </c>
      <c r="M28027" s="34">
        <v>28</v>
      </c>
      <c r="N28027" s="34">
        <v>26</v>
      </c>
      <c r="O28027" s="34">
        <v>18</v>
      </c>
      <c r="P28027" s="34">
        <v>29</v>
      </c>
      <c r="Q28027" s="34">
        <v>39</v>
      </c>
      <c r="R28027" s="34">
        <v>25</v>
      </c>
      <c r="S28027" s="34">
        <v>30</v>
      </c>
      <c r="T28027" s="34">
        <v>37</v>
      </c>
      <c r="U28027" s="34">
        <v>28</v>
      </c>
      <c r="V28027" s="34">
        <v>53</v>
      </c>
      <c r="W28027" s="34">
        <v>39</v>
      </c>
      <c r="X28027" s="34">
        <v>37</v>
      </c>
      <c r="Y28027" s="34">
        <v>24</v>
      </c>
      <c r="Z28027" s="34">
        <v>47</v>
      </c>
      <c r="AA28027" s="34">
        <v>44</v>
      </c>
      <c r="AB28027" s="34">
        <v>28</v>
      </c>
      <c r="AC28027" s="34">
        <v>62</v>
      </c>
    </row>
    <row r="28028" spans="1:29" x14ac:dyDescent="0.2">
      <c r="A28028" s="34" t="s">
        <v>88521</v>
      </c>
      <c r="B28028" s="34">
        <v>13</v>
      </c>
      <c r="C28028" s="34">
        <v>35</v>
      </c>
      <c r="D28028" s="34">
        <v>24</v>
      </c>
      <c r="E28028" s="34">
        <v>41</v>
      </c>
      <c r="F28028" s="34">
        <v>21</v>
      </c>
      <c r="G28028" s="34">
        <v>29</v>
      </c>
      <c r="H28028" s="34">
        <v>24</v>
      </c>
      <c r="I28028" s="34">
        <v>33</v>
      </c>
      <c r="J28028" s="34">
        <v>19</v>
      </c>
      <c r="K28028" s="34">
        <v>43</v>
      </c>
      <c r="L28028" s="34">
        <v>22</v>
      </c>
      <c r="M28028" s="34">
        <v>37</v>
      </c>
      <c r="N28028" s="34">
        <v>30</v>
      </c>
      <c r="O28028" s="34">
        <v>27</v>
      </c>
      <c r="P28028" s="34">
        <v>16</v>
      </c>
      <c r="Q28028" s="34">
        <v>58</v>
      </c>
      <c r="R28028" s="34">
        <v>24</v>
      </c>
      <c r="S28028" s="34">
        <v>42</v>
      </c>
      <c r="T28028" s="34">
        <v>10</v>
      </c>
      <c r="U28028" s="34">
        <v>29</v>
      </c>
      <c r="V28028" s="34">
        <v>25</v>
      </c>
      <c r="W28028" s="34">
        <v>40</v>
      </c>
      <c r="X28028" s="34">
        <v>22</v>
      </c>
      <c r="Y28028" s="34">
        <v>21</v>
      </c>
      <c r="Z28028" s="34">
        <v>43</v>
      </c>
      <c r="AA28028" s="34">
        <v>46</v>
      </c>
      <c r="AB28028" s="34">
        <v>16</v>
      </c>
      <c r="AC28028" s="34">
        <v>58</v>
      </c>
    </row>
    <row r="28029" spans="1:29" x14ac:dyDescent="0.2">
      <c r="A28029" s="34" t="s">
        <v>88522</v>
      </c>
      <c r="B28029" s="34">
        <v>29</v>
      </c>
      <c r="C28029" s="34">
        <v>52</v>
      </c>
      <c r="D28029" s="34">
        <v>27</v>
      </c>
      <c r="E28029" s="34">
        <v>39</v>
      </c>
      <c r="F28029" s="34">
        <v>21</v>
      </c>
      <c r="G28029" s="34">
        <v>35</v>
      </c>
      <c r="H28029" s="34">
        <v>20</v>
      </c>
      <c r="I28029" s="34">
        <v>27</v>
      </c>
      <c r="J28029" s="34">
        <v>18</v>
      </c>
      <c r="K28029" s="34">
        <v>46</v>
      </c>
      <c r="L28029" s="34">
        <v>10</v>
      </c>
      <c r="M28029" s="34">
        <v>21</v>
      </c>
      <c r="N28029" s="34">
        <v>20</v>
      </c>
      <c r="O28029" s="34">
        <v>27</v>
      </c>
      <c r="P28029" s="34">
        <v>14</v>
      </c>
      <c r="Q28029" s="34">
        <v>30</v>
      </c>
      <c r="R28029" s="34">
        <v>27</v>
      </c>
      <c r="S28029" s="34">
        <v>50</v>
      </c>
      <c r="T28029" s="34">
        <v>17</v>
      </c>
      <c r="U28029" s="34">
        <v>33</v>
      </c>
      <c r="V28029" s="34">
        <v>36</v>
      </c>
      <c r="W28029" s="34">
        <v>62</v>
      </c>
      <c r="X28029" s="34">
        <v>26</v>
      </c>
      <c r="Y28029" s="34">
        <v>21</v>
      </c>
      <c r="Z28029" s="34">
        <v>19</v>
      </c>
      <c r="AA28029" s="34">
        <v>38</v>
      </c>
      <c r="AB28029" s="34">
        <v>19</v>
      </c>
      <c r="AC28029" s="34">
        <v>57</v>
      </c>
    </row>
    <row r="28030" spans="1:29" x14ac:dyDescent="0.2">
      <c r="A28030" s="34" t="s">
        <v>88523</v>
      </c>
      <c r="B28030" s="34">
        <v>16</v>
      </c>
      <c r="C28030" s="34">
        <v>25</v>
      </c>
      <c r="D28030" s="34">
        <v>17</v>
      </c>
      <c r="E28030" s="34">
        <v>23</v>
      </c>
      <c r="F28030" s="34">
        <v>7</v>
      </c>
      <c r="G28030" s="34">
        <v>24</v>
      </c>
      <c r="H28030" s="34">
        <v>10</v>
      </c>
      <c r="I28030" s="34">
        <v>17</v>
      </c>
      <c r="J28030" s="34">
        <v>7</v>
      </c>
      <c r="K28030" s="34">
        <v>23</v>
      </c>
      <c r="L28030" s="34">
        <v>7</v>
      </c>
      <c r="M28030" s="34">
        <v>9</v>
      </c>
      <c r="N28030" s="34">
        <v>9</v>
      </c>
      <c r="O28030" s="34">
        <v>6</v>
      </c>
      <c r="P28030" s="34">
        <v>12</v>
      </c>
      <c r="Q28030" s="34">
        <v>7</v>
      </c>
      <c r="R28030" s="34">
        <v>5</v>
      </c>
      <c r="S28030" s="34">
        <v>25</v>
      </c>
      <c r="T28030" s="34">
        <v>9</v>
      </c>
      <c r="U28030" s="34">
        <v>4</v>
      </c>
      <c r="V28030" s="34">
        <v>13</v>
      </c>
      <c r="W28030" s="34">
        <v>5</v>
      </c>
      <c r="X28030" s="34">
        <v>12</v>
      </c>
      <c r="Y28030" s="34">
        <v>8</v>
      </c>
      <c r="Z28030" s="34">
        <v>15</v>
      </c>
      <c r="AA28030" s="34">
        <v>29</v>
      </c>
      <c r="AB28030" s="34">
        <v>6</v>
      </c>
      <c r="AC28030" s="34">
        <v>43</v>
      </c>
    </row>
    <row r="28031" spans="1:29" x14ac:dyDescent="0.2">
      <c r="A28031" s="34" t="s">
        <v>88524</v>
      </c>
      <c r="B28031" s="34">
        <v>22</v>
      </c>
      <c r="C28031" s="34">
        <v>26</v>
      </c>
      <c r="D28031" s="34">
        <v>18</v>
      </c>
      <c r="E28031" s="34">
        <v>17</v>
      </c>
      <c r="F28031" s="34">
        <v>16</v>
      </c>
      <c r="G28031" s="34">
        <v>53</v>
      </c>
      <c r="H28031" s="34">
        <v>29</v>
      </c>
      <c r="I28031" s="34">
        <v>15</v>
      </c>
      <c r="J28031" s="34">
        <v>21</v>
      </c>
      <c r="K28031" s="34">
        <v>10</v>
      </c>
      <c r="L28031" s="34">
        <v>11</v>
      </c>
      <c r="M28031" s="34">
        <v>29</v>
      </c>
      <c r="N28031" s="34">
        <v>18</v>
      </c>
      <c r="O28031" s="34">
        <v>21</v>
      </c>
      <c r="P28031" s="34">
        <v>16</v>
      </c>
      <c r="Q28031" s="34">
        <v>24</v>
      </c>
      <c r="R28031" s="34">
        <v>23</v>
      </c>
      <c r="S28031" s="34">
        <v>27</v>
      </c>
      <c r="T28031" s="34">
        <v>14</v>
      </c>
      <c r="U28031" s="34">
        <v>27</v>
      </c>
      <c r="V28031" s="34">
        <v>23</v>
      </c>
      <c r="W28031" s="34">
        <v>6</v>
      </c>
      <c r="X28031" s="34">
        <v>47</v>
      </c>
      <c r="Y28031" s="34">
        <v>8</v>
      </c>
      <c r="Z28031" s="34">
        <v>19</v>
      </c>
      <c r="AA28031" s="34">
        <v>39</v>
      </c>
      <c r="AB28031" s="34">
        <v>22</v>
      </c>
      <c r="AC28031" s="34">
        <v>21</v>
      </c>
    </row>
    <row r="28032" spans="1:29" x14ac:dyDescent="0.2">
      <c r="A28032" s="34" t="s">
        <v>88525</v>
      </c>
      <c r="B28032" s="34">
        <v>9</v>
      </c>
      <c r="C28032" s="34">
        <v>16</v>
      </c>
      <c r="D28032" s="34">
        <v>26</v>
      </c>
      <c r="E28032" s="34">
        <v>25</v>
      </c>
      <c r="F28032" s="34">
        <v>12</v>
      </c>
      <c r="G28032" s="34">
        <v>20</v>
      </c>
      <c r="H28032" s="34">
        <v>22</v>
      </c>
      <c r="I28032" s="34">
        <v>13</v>
      </c>
      <c r="J28032" s="34">
        <v>22</v>
      </c>
      <c r="K28032" s="34">
        <v>17</v>
      </c>
      <c r="L28032" s="34">
        <v>8</v>
      </c>
      <c r="M28032" s="34">
        <v>18</v>
      </c>
      <c r="N28032" s="34">
        <v>11</v>
      </c>
      <c r="O28032" s="34">
        <v>14</v>
      </c>
      <c r="P28032" s="34">
        <v>11</v>
      </c>
      <c r="Q28032" s="34">
        <v>11</v>
      </c>
      <c r="R28032" s="34">
        <v>14</v>
      </c>
      <c r="S28032" s="34">
        <v>25</v>
      </c>
      <c r="T28032" s="34">
        <v>17</v>
      </c>
      <c r="U28032" s="34">
        <v>11</v>
      </c>
      <c r="V28032" s="34">
        <v>8</v>
      </c>
      <c r="W28032" s="34">
        <v>20</v>
      </c>
      <c r="X28032" s="34">
        <v>32</v>
      </c>
      <c r="Y28032" s="34">
        <v>17</v>
      </c>
      <c r="Z28032" s="34">
        <v>18</v>
      </c>
      <c r="AA28032" s="34">
        <v>22</v>
      </c>
      <c r="AB28032" s="34">
        <v>13</v>
      </c>
      <c r="AC28032" s="34">
        <v>36</v>
      </c>
    </row>
    <row r="28033" spans="1:29" x14ac:dyDescent="0.2">
      <c r="A28033" s="34" t="s">
        <v>88526</v>
      </c>
      <c r="B28033" s="34">
        <v>37</v>
      </c>
      <c r="C28033" s="34">
        <v>57</v>
      </c>
      <c r="D28033" s="34">
        <v>32</v>
      </c>
      <c r="E28033" s="34">
        <v>55</v>
      </c>
      <c r="F28033" s="34">
        <v>48</v>
      </c>
      <c r="G28033" s="34">
        <v>77</v>
      </c>
      <c r="H28033" s="34">
        <v>40</v>
      </c>
      <c r="I28033" s="34">
        <v>49</v>
      </c>
      <c r="J28033" s="34">
        <v>40</v>
      </c>
      <c r="K28033" s="34">
        <v>28</v>
      </c>
      <c r="L28033" s="34">
        <v>23</v>
      </c>
      <c r="M28033" s="34">
        <v>42</v>
      </c>
      <c r="N28033" s="34">
        <v>48</v>
      </c>
      <c r="O28033" s="34">
        <v>31</v>
      </c>
      <c r="P28033" s="34">
        <v>43</v>
      </c>
      <c r="Q28033" s="34">
        <v>52</v>
      </c>
      <c r="R28033" s="34">
        <v>49</v>
      </c>
      <c r="S28033" s="34">
        <v>62</v>
      </c>
      <c r="T28033" s="34">
        <v>47</v>
      </c>
      <c r="U28033" s="34">
        <v>56</v>
      </c>
      <c r="V28033" s="34">
        <v>48</v>
      </c>
      <c r="W28033" s="34">
        <v>52</v>
      </c>
      <c r="X28033" s="34">
        <v>54</v>
      </c>
      <c r="Y28033" s="34">
        <v>43</v>
      </c>
      <c r="Z28033" s="34">
        <v>56</v>
      </c>
      <c r="AA28033" s="34">
        <v>56</v>
      </c>
      <c r="AB28033" s="34">
        <v>54</v>
      </c>
      <c r="AC28033" s="34">
        <v>63</v>
      </c>
    </row>
    <row r="28034" spans="1:29" x14ac:dyDescent="0.2">
      <c r="A28034" s="34" t="s">
        <v>88527</v>
      </c>
      <c r="B28034" s="34">
        <v>60</v>
      </c>
      <c r="C28034" s="34">
        <v>52</v>
      </c>
      <c r="D28034" s="34">
        <v>80</v>
      </c>
      <c r="E28034" s="34">
        <v>47</v>
      </c>
      <c r="F28034" s="34">
        <v>53</v>
      </c>
      <c r="G28034" s="34">
        <v>57</v>
      </c>
      <c r="H28034" s="34">
        <v>54</v>
      </c>
      <c r="I28034" s="34">
        <v>51</v>
      </c>
      <c r="J28034" s="34">
        <v>78</v>
      </c>
      <c r="K28034" s="34">
        <v>58</v>
      </c>
      <c r="L28034" s="34">
        <v>46</v>
      </c>
      <c r="M28034" s="34">
        <v>59</v>
      </c>
      <c r="N28034" s="34">
        <v>41</v>
      </c>
      <c r="O28034" s="34">
        <v>39</v>
      </c>
      <c r="P28034" s="34">
        <v>57</v>
      </c>
      <c r="Q28034" s="34">
        <v>68</v>
      </c>
      <c r="R28034" s="34">
        <v>69</v>
      </c>
      <c r="S28034" s="34">
        <v>67</v>
      </c>
      <c r="T28034" s="34">
        <v>47</v>
      </c>
      <c r="U28034" s="34">
        <v>53</v>
      </c>
      <c r="V28034" s="34">
        <v>78</v>
      </c>
      <c r="W28034" s="34">
        <v>69</v>
      </c>
      <c r="X28034" s="34">
        <v>47</v>
      </c>
      <c r="Y28034" s="34">
        <v>65</v>
      </c>
      <c r="Z28034" s="34">
        <v>58</v>
      </c>
      <c r="AA28034" s="34">
        <v>76</v>
      </c>
      <c r="AB28034" s="34">
        <v>84</v>
      </c>
      <c r="AC28034" s="34">
        <v>95</v>
      </c>
    </row>
    <row r="28035" spans="1:29" x14ac:dyDescent="0.2">
      <c r="A28035" s="34" t="s">
        <v>88528</v>
      </c>
      <c r="B28035" s="34">
        <v>70</v>
      </c>
      <c r="C28035" s="34">
        <v>117</v>
      </c>
      <c r="D28035" s="34">
        <v>97</v>
      </c>
      <c r="E28035" s="34">
        <v>139</v>
      </c>
      <c r="F28035" s="34">
        <v>109</v>
      </c>
      <c r="G28035" s="34">
        <v>188</v>
      </c>
      <c r="H28035" s="34">
        <v>112</v>
      </c>
      <c r="I28035" s="34">
        <v>124</v>
      </c>
      <c r="J28035" s="34">
        <v>114</v>
      </c>
      <c r="K28035" s="34">
        <v>167</v>
      </c>
      <c r="L28035" s="34">
        <v>91</v>
      </c>
      <c r="M28035" s="34">
        <v>110</v>
      </c>
      <c r="N28035" s="34">
        <v>87</v>
      </c>
      <c r="O28035" s="34">
        <v>138</v>
      </c>
      <c r="P28035" s="34">
        <v>123</v>
      </c>
      <c r="Q28035" s="34">
        <v>206</v>
      </c>
      <c r="R28035" s="34">
        <v>148</v>
      </c>
      <c r="S28035" s="34">
        <v>182</v>
      </c>
      <c r="T28035" s="34">
        <v>125</v>
      </c>
      <c r="U28035" s="34">
        <v>142</v>
      </c>
      <c r="V28035" s="34">
        <v>151</v>
      </c>
      <c r="W28035" s="34">
        <v>202</v>
      </c>
      <c r="X28035" s="34">
        <v>156</v>
      </c>
      <c r="Y28035" s="34">
        <v>187</v>
      </c>
      <c r="Z28035" s="34">
        <v>122</v>
      </c>
      <c r="AA28035" s="34">
        <v>184</v>
      </c>
      <c r="AB28035" s="34">
        <v>159</v>
      </c>
      <c r="AC28035" s="34">
        <v>290</v>
      </c>
    </row>
    <row r="28036" spans="1:29" x14ac:dyDescent="0.2">
      <c r="A28036" s="34" t="s">
        <v>88529</v>
      </c>
      <c r="B28036" s="34">
        <v>29</v>
      </c>
      <c r="C28036" s="34">
        <v>52</v>
      </c>
      <c r="D28036" s="34">
        <v>41</v>
      </c>
      <c r="E28036" s="34">
        <v>36</v>
      </c>
      <c r="F28036" s="34">
        <v>41</v>
      </c>
      <c r="G28036" s="34">
        <v>35</v>
      </c>
      <c r="H28036" s="34">
        <v>36</v>
      </c>
      <c r="I28036" s="34">
        <v>50</v>
      </c>
      <c r="J28036" s="34">
        <v>17</v>
      </c>
      <c r="K28036" s="34">
        <v>62</v>
      </c>
      <c r="L28036" s="34">
        <v>27</v>
      </c>
      <c r="M28036" s="34">
        <v>42</v>
      </c>
      <c r="N28036" s="34">
        <v>39</v>
      </c>
      <c r="O28036" s="34">
        <v>47</v>
      </c>
      <c r="P28036" s="34">
        <v>16</v>
      </c>
      <c r="Q28036" s="34">
        <v>62</v>
      </c>
      <c r="R28036" s="34">
        <v>43</v>
      </c>
      <c r="S28036" s="34">
        <v>69</v>
      </c>
      <c r="T28036" s="34">
        <v>26</v>
      </c>
      <c r="U28036" s="34">
        <v>51</v>
      </c>
      <c r="V28036" s="34">
        <v>45</v>
      </c>
      <c r="W28036" s="34">
        <v>51</v>
      </c>
      <c r="X28036" s="34">
        <v>35</v>
      </c>
      <c r="Y28036" s="34">
        <v>46</v>
      </c>
      <c r="Z28036" s="34">
        <v>37</v>
      </c>
      <c r="AA28036" s="34">
        <v>49</v>
      </c>
      <c r="AB28036" s="34">
        <v>39</v>
      </c>
      <c r="AC28036" s="34">
        <v>78</v>
      </c>
    </row>
    <row r="28037" spans="1:29" x14ac:dyDescent="0.2">
      <c r="A28037" s="34" t="s">
        <v>88530</v>
      </c>
      <c r="B28037" s="34">
        <v>29</v>
      </c>
      <c r="C28037" s="34">
        <v>30</v>
      </c>
      <c r="D28037" s="34">
        <v>32</v>
      </c>
      <c r="E28037" s="34">
        <v>50</v>
      </c>
      <c r="F28037" s="34">
        <v>39</v>
      </c>
      <c r="G28037" s="34">
        <v>55</v>
      </c>
      <c r="H28037" s="34">
        <v>24</v>
      </c>
      <c r="I28037" s="34">
        <v>35</v>
      </c>
      <c r="J28037" s="34">
        <v>20</v>
      </c>
      <c r="K28037" s="34">
        <v>48</v>
      </c>
      <c r="L28037" s="34">
        <v>14</v>
      </c>
      <c r="M28037" s="34">
        <v>23</v>
      </c>
      <c r="N28037" s="34">
        <v>24</v>
      </c>
      <c r="O28037" s="34">
        <v>21</v>
      </c>
      <c r="P28037" s="34">
        <v>19</v>
      </c>
      <c r="Q28037" s="34">
        <v>57</v>
      </c>
      <c r="R28037" s="34">
        <v>49</v>
      </c>
      <c r="S28037" s="34">
        <v>70</v>
      </c>
      <c r="T28037" s="34">
        <v>17</v>
      </c>
      <c r="U28037" s="34">
        <v>27</v>
      </c>
      <c r="V28037" s="34">
        <v>26</v>
      </c>
      <c r="W28037" s="34">
        <v>31</v>
      </c>
      <c r="X28037" s="34">
        <v>31</v>
      </c>
      <c r="Y28037" s="34">
        <v>26</v>
      </c>
      <c r="Z28037" s="34">
        <v>31</v>
      </c>
      <c r="AA28037" s="34">
        <v>43</v>
      </c>
      <c r="AB28037" s="34">
        <v>31</v>
      </c>
      <c r="AC28037" s="34">
        <v>62</v>
      </c>
    </row>
    <row r="28038" spans="1:29" x14ac:dyDescent="0.2">
      <c r="A28038" s="34" t="s">
        <v>88531</v>
      </c>
      <c r="B28038" s="34">
        <v>12</v>
      </c>
      <c r="C28038" s="34">
        <v>11</v>
      </c>
      <c r="D28038" s="34">
        <v>18</v>
      </c>
      <c r="E28038" s="34">
        <v>15</v>
      </c>
      <c r="F28038" s="34">
        <v>16</v>
      </c>
      <c r="G28038" s="34">
        <v>13</v>
      </c>
      <c r="H28038" s="34">
        <v>6</v>
      </c>
      <c r="I28038" s="34">
        <v>27</v>
      </c>
      <c r="J28038" s="34">
        <v>5</v>
      </c>
      <c r="K28038" s="34">
        <v>22</v>
      </c>
      <c r="L28038" s="34">
        <v>6</v>
      </c>
      <c r="M28038" s="34">
        <v>15</v>
      </c>
      <c r="N28038" s="34">
        <v>9</v>
      </c>
      <c r="O28038" s="34">
        <v>21</v>
      </c>
      <c r="P28038" s="34">
        <v>11</v>
      </c>
      <c r="Q28038" s="34">
        <v>19</v>
      </c>
      <c r="R28038" s="34">
        <v>4</v>
      </c>
      <c r="S28038" s="34">
        <v>22</v>
      </c>
      <c r="T28038" s="34">
        <v>7</v>
      </c>
      <c r="U28038" s="34">
        <v>9</v>
      </c>
      <c r="V28038" s="34">
        <v>17</v>
      </c>
      <c r="W28038" s="34">
        <v>21</v>
      </c>
      <c r="X28038" s="34">
        <v>6</v>
      </c>
      <c r="Y28038" s="34">
        <v>10</v>
      </c>
      <c r="Z28038" s="34">
        <v>13</v>
      </c>
      <c r="AA28038" s="34">
        <v>20</v>
      </c>
      <c r="AB28038" s="34">
        <v>13</v>
      </c>
      <c r="AC28038" s="34">
        <v>36</v>
      </c>
    </row>
    <row r="28039" spans="1:29" x14ac:dyDescent="0.2">
      <c r="A28039" s="34" t="s">
        <v>88532</v>
      </c>
      <c r="B28039" s="34">
        <v>12</v>
      </c>
      <c r="C28039" s="34">
        <v>6</v>
      </c>
      <c r="D28039" s="34">
        <v>9</v>
      </c>
      <c r="E28039" s="34">
        <v>5</v>
      </c>
      <c r="F28039" s="34">
        <v>4</v>
      </c>
      <c r="G28039" s="34">
        <v>5</v>
      </c>
      <c r="H28039" s="34">
        <v>5</v>
      </c>
      <c r="I28039" s="34">
        <v>7</v>
      </c>
      <c r="J28039" s="34">
        <v>0</v>
      </c>
      <c r="K28039" s="34">
        <v>1</v>
      </c>
      <c r="L28039" s="34">
        <v>3</v>
      </c>
      <c r="M28039" s="34">
        <v>2</v>
      </c>
      <c r="N28039" s="34">
        <v>7</v>
      </c>
      <c r="O28039" s="34">
        <v>0</v>
      </c>
      <c r="P28039" s="34">
        <v>2</v>
      </c>
      <c r="Q28039" s="34">
        <v>1</v>
      </c>
      <c r="R28039" s="34">
        <v>3</v>
      </c>
      <c r="S28039" s="34">
        <v>8</v>
      </c>
      <c r="T28039" s="34">
        <v>11</v>
      </c>
      <c r="U28039" s="34">
        <v>2</v>
      </c>
      <c r="V28039" s="34">
        <v>6</v>
      </c>
      <c r="W28039" s="34">
        <v>2</v>
      </c>
      <c r="X28039" s="34">
        <v>15</v>
      </c>
      <c r="Y28039" s="34">
        <v>1</v>
      </c>
      <c r="Z28039" s="34">
        <v>2</v>
      </c>
      <c r="AA28039" s="34">
        <v>3</v>
      </c>
      <c r="AB28039" s="34">
        <v>5</v>
      </c>
      <c r="AC28039" s="34">
        <v>3</v>
      </c>
    </row>
    <row r="28040" spans="1:29" x14ac:dyDescent="0.2">
      <c r="A28040" s="34" t="s">
        <v>88533</v>
      </c>
      <c r="B28040" s="34">
        <v>79</v>
      </c>
      <c r="C28040" s="34">
        <v>109</v>
      </c>
      <c r="D28040" s="34">
        <v>132</v>
      </c>
      <c r="E28040" s="34">
        <v>142</v>
      </c>
      <c r="F28040" s="34">
        <v>138</v>
      </c>
      <c r="G28040" s="34">
        <v>125</v>
      </c>
      <c r="H28040" s="34">
        <v>89</v>
      </c>
      <c r="I28040" s="34">
        <v>101</v>
      </c>
      <c r="J28040" s="34">
        <v>112</v>
      </c>
      <c r="K28040" s="34">
        <v>149</v>
      </c>
      <c r="L28040" s="34">
        <v>84</v>
      </c>
      <c r="M28040" s="34">
        <v>109</v>
      </c>
      <c r="N28040" s="34">
        <v>93</v>
      </c>
      <c r="O28040" s="34">
        <v>104</v>
      </c>
      <c r="P28040" s="34">
        <v>105</v>
      </c>
      <c r="Q28040" s="34">
        <v>139</v>
      </c>
      <c r="R28040" s="34">
        <v>128</v>
      </c>
      <c r="S28040" s="34">
        <v>177</v>
      </c>
      <c r="T28040" s="34">
        <v>132</v>
      </c>
      <c r="U28040" s="34">
        <v>152</v>
      </c>
      <c r="V28040" s="34">
        <v>161</v>
      </c>
      <c r="W28040" s="34">
        <v>221</v>
      </c>
      <c r="X28040" s="34">
        <v>184</v>
      </c>
      <c r="Y28040" s="34">
        <v>143</v>
      </c>
      <c r="Z28040" s="34">
        <v>171</v>
      </c>
      <c r="AA28040" s="34">
        <v>144</v>
      </c>
      <c r="AB28040" s="34">
        <v>155</v>
      </c>
      <c r="AC28040" s="34">
        <v>187</v>
      </c>
    </row>
    <row r="28041" spans="1:29" x14ac:dyDescent="0.2">
      <c r="A28041" s="34" t="s">
        <v>88534</v>
      </c>
      <c r="B28041" s="34">
        <v>43</v>
      </c>
      <c r="C28041" s="34">
        <v>75</v>
      </c>
      <c r="D28041" s="34">
        <v>90</v>
      </c>
      <c r="E28041" s="34">
        <v>71</v>
      </c>
      <c r="F28041" s="34">
        <v>75</v>
      </c>
      <c r="G28041" s="34">
        <v>104</v>
      </c>
      <c r="H28041" s="34">
        <v>53</v>
      </c>
      <c r="I28041" s="34">
        <v>86</v>
      </c>
      <c r="J28041" s="34">
        <v>67</v>
      </c>
      <c r="K28041" s="34">
        <v>107</v>
      </c>
      <c r="L28041" s="34">
        <v>58</v>
      </c>
      <c r="M28041" s="34">
        <v>71</v>
      </c>
      <c r="N28041" s="34">
        <v>57</v>
      </c>
      <c r="O28041" s="34">
        <v>56</v>
      </c>
      <c r="P28041" s="34">
        <v>75</v>
      </c>
      <c r="Q28041" s="34">
        <v>86</v>
      </c>
      <c r="R28041" s="34">
        <v>108</v>
      </c>
      <c r="S28041" s="34">
        <v>135</v>
      </c>
      <c r="T28041" s="34">
        <v>47</v>
      </c>
      <c r="U28041" s="34">
        <v>69</v>
      </c>
      <c r="V28041" s="34">
        <v>65</v>
      </c>
      <c r="W28041" s="34">
        <v>92</v>
      </c>
      <c r="X28041" s="34">
        <v>97</v>
      </c>
      <c r="Y28041" s="34">
        <v>75</v>
      </c>
      <c r="Z28041" s="34">
        <v>116</v>
      </c>
      <c r="AA28041" s="34">
        <v>143</v>
      </c>
      <c r="AB28041" s="34">
        <v>92</v>
      </c>
      <c r="AC28041" s="34">
        <v>153</v>
      </c>
    </row>
    <row r="28042" spans="1:29" x14ac:dyDescent="0.2">
      <c r="A28042" s="34" t="s">
        <v>88535</v>
      </c>
      <c r="B28042" s="34">
        <v>16</v>
      </c>
      <c r="C28042" s="34">
        <v>31</v>
      </c>
      <c r="D28042" s="34">
        <v>36</v>
      </c>
      <c r="E28042" s="34">
        <v>21</v>
      </c>
      <c r="F28042" s="34">
        <v>24</v>
      </c>
      <c r="G28042" s="34">
        <v>11</v>
      </c>
      <c r="H28042" s="34">
        <v>15</v>
      </c>
      <c r="I28042" s="34">
        <v>22</v>
      </c>
      <c r="J28042" s="34">
        <v>16</v>
      </c>
      <c r="K28042" s="34">
        <v>25</v>
      </c>
      <c r="L28042" s="34">
        <v>12</v>
      </c>
      <c r="M28042" s="34">
        <v>25</v>
      </c>
      <c r="N28042" s="34">
        <v>20</v>
      </c>
      <c r="O28042" s="34">
        <v>37</v>
      </c>
      <c r="P28042" s="34">
        <v>21</v>
      </c>
      <c r="Q28042" s="34">
        <v>30</v>
      </c>
      <c r="R28042" s="34">
        <v>25</v>
      </c>
      <c r="S28042" s="34">
        <v>41</v>
      </c>
      <c r="T28042" s="34">
        <v>15</v>
      </c>
      <c r="U28042" s="34">
        <v>25</v>
      </c>
      <c r="V28042" s="34">
        <v>15</v>
      </c>
      <c r="W28042" s="34">
        <v>19</v>
      </c>
      <c r="X28042" s="34">
        <v>34</v>
      </c>
      <c r="Y28042" s="34">
        <v>20</v>
      </c>
      <c r="Z28042" s="34">
        <v>24</v>
      </c>
      <c r="AA28042" s="34">
        <v>29</v>
      </c>
      <c r="AB28042" s="34">
        <v>17</v>
      </c>
      <c r="AC28042" s="34">
        <v>37</v>
      </c>
    </row>
    <row r="28043" spans="1:29" x14ac:dyDescent="0.2">
      <c r="A28043" s="34" t="s">
        <v>88536</v>
      </c>
      <c r="B28043" s="34">
        <v>99</v>
      </c>
      <c r="C28043" s="34">
        <v>149</v>
      </c>
      <c r="D28043" s="34">
        <v>175</v>
      </c>
      <c r="E28043" s="34">
        <v>151</v>
      </c>
      <c r="F28043" s="34">
        <v>133</v>
      </c>
      <c r="G28043" s="34">
        <v>147</v>
      </c>
      <c r="H28043" s="34">
        <v>112</v>
      </c>
      <c r="I28043" s="34">
        <v>135</v>
      </c>
      <c r="J28043" s="34">
        <v>56</v>
      </c>
      <c r="K28043" s="34">
        <v>324</v>
      </c>
      <c r="L28043" s="34">
        <v>54</v>
      </c>
      <c r="M28043" s="34">
        <v>121</v>
      </c>
      <c r="N28043" s="34">
        <v>76</v>
      </c>
      <c r="O28043" s="34">
        <v>153</v>
      </c>
      <c r="P28043" s="34">
        <v>112</v>
      </c>
      <c r="Q28043" s="34">
        <v>178</v>
      </c>
      <c r="R28043" s="34">
        <v>138</v>
      </c>
      <c r="S28043" s="34">
        <v>171</v>
      </c>
      <c r="T28043" s="34">
        <v>69</v>
      </c>
      <c r="U28043" s="34">
        <v>119</v>
      </c>
      <c r="V28043" s="34">
        <v>120</v>
      </c>
      <c r="W28043" s="34">
        <v>147</v>
      </c>
      <c r="X28043" s="34">
        <v>119</v>
      </c>
      <c r="Y28043" s="34">
        <v>149</v>
      </c>
      <c r="Z28043" s="34">
        <v>143</v>
      </c>
      <c r="AA28043" s="34">
        <v>297</v>
      </c>
      <c r="AB28043" s="34">
        <v>104</v>
      </c>
      <c r="AC28043" s="34">
        <v>241</v>
      </c>
    </row>
    <row r="28044" spans="1:29" x14ac:dyDescent="0.2">
      <c r="A28044" s="34" t="s">
        <v>88537</v>
      </c>
      <c r="B28044" s="34">
        <v>50</v>
      </c>
      <c r="C28044" s="34">
        <v>89</v>
      </c>
      <c r="D28044" s="34">
        <v>75</v>
      </c>
      <c r="E28044" s="34">
        <v>83</v>
      </c>
      <c r="F28044" s="34">
        <v>70</v>
      </c>
      <c r="G28044" s="34">
        <v>113</v>
      </c>
      <c r="H28044" s="34">
        <v>89</v>
      </c>
      <c r="I28044" s="34">
        <v>104</v>
      </c>
      <c r="J28044" s="34">
        <v>80</v>
      </c>
      <c r="K28044" s="34">
        <v>114</v>
      </c>
      <c r="L28044" s="34">
        <v>44</v>
      </c>
      <c r="M28044" s="34">
        <v>85</v>
      </c>
      <c r="N28044" s="34">
        <v>67</v>
      </c>
      <c r="O28044" s="34">
        <v>82</v>
      </c>
      <c r="P28044" s="34">
        <v>42</v>
      </c>
      <c r="Q28044" s="34">
        <v>129</v>
      </c>
      <c r="R28044" s="34">
        <v>69</v>
      </c>
      <c r="S28044" s="34">
        <v>84</v>
      </c>
      <c r="T28044" s="34">
        <v>70</v>
      </c>
      <c r="U28044" s="34">
        <v>89</v>
      </c>
      <c r="V28044" s="34">
        <v>82</v>
      </c>
      <c r="W28044" s="34">
        <v>93</v>
      </c>
      <c r="X28044" s="34">
        <v>90</v>
      </c>
      <c r="Y28044" s="34">
        <v>83</v>
      </c>
      <c r="Z28044" s="34">
        <v>88</v>
      </c>
      <c r="AA28044" s="34">
        <v>126</v>
      </c>
      <c r="AB28044" s="34">
        <v>86</v>
      </c>
      <c r="AC28044" s="34">
        <v>124</v>
      </c>
    </row>
    <row r="28045" spans="1:29" x14ac:dyDescent="0.2">
      <c r="A28045" s="34" t="s">
        <v>88538</v>
      </c>
      <c r="B28045" s="34">
        <v>44</v>
      </c>
      <c r="C28045" s="34">
        <v>86</v>
      </c>
      <c r="D28045" s="34">
        <v>96</v>
      </c>
      <c r="E28045" s="34">
        <v>118</v>
      </c>
      <c r="F28045" s="34">
        <v>91</v>
      </c>
      <c r="G28045" s="34">
        <v>95</v>
      </c>
      <c r="H28045" s="34">
        <v>82</v>
      </c>
      <c r="I28045" s="34">
        <v>129</v>
      </c>
      <c r="J28045" s="34">
        <v>99</v>
      </c>
      <c r="K28045" s="34">
        <v>80</v>
      </c>
      <c r="L28045" s="34">
        <v>76</v>
      </c>
      <c r="M28045" s="34">
        <v>78</v>
      </c>
      <c r="N28045" s="34">
        <v>71</v>
      </c>
      <c r="O28045" s="34">
        <v>74</v>
      </c>
      <c r="P28045" s="34">
        <v>72</v>
      </c>
      <c r="Q28045" s="34">
        <v>132</v>
      </c>
      <c r="R28045" s="34">
        <v>101</v>
      </c>
      <c r="S28045" s="34">
        <v>132</v>
      </c>
      <c r="T28045" s="34">
        <v>84</v>
      </c>
      <c r="U28045" s="34">
        <v>111</v>
      </c>
      <c r="V28045" s="34">
        <v>124</v>
      </c>
      <c r="W28045" s="34">
        <v>126</v>
      </c>
      <c r="X28045" s="34">
        <v>88</v>
      </c>
      <c r="Y28045" s="34">
        <v>92</v>
      </c>
      <c r="Z28045" s="34">
        <v>115</v>
      </c>
      <c r="AA28045" s="34">
        <v>139</v>
      </c>
      <c r="AB28045" s="34">
        <v>90</v>
      </c>
      <c r="AC28045" s="34">
        <v>178</v>
      </c>
    </row>
    <row r="28046" spans="1:29" x14ac:dyDescent="0.2">
      <c r="A28046" s="34" t="s">
        <v>88539</v>
      </c>
      <c r="B28046" s="34">
        <v>39</v>
      </c>
      <c r="C28046" s="34">
        <v>38</v>
      </c>
      <c r="D28046" s="34">
        <v>39</v>
      </c>
      <c r="E28046" s="34">
        <v>32</v>
      </c>
      <c r="F28046" s="34">
        <v>33</v>
      </c>
      <c r="G28046" s="34">
        <v>48</v>
      </c>
      <c r="H28046" s="34">
        <v>24</v>
      </c>
      <c r="I28046" s="34">
        <v>26</v>
      </c>
      <c r="J28046" s="34">
        <v>21</v>
      </c>
      <c r="K28046" s="34">
        <v>24</v>
      </c>
      <c r="L28046" s="34">
        <v>22</v>
      </c>
      <c r="M28046" s="34">
        <v>24</v>
      </c>
      <c r="N28046" s="34">
        <v>52</v>
      </c>
      <c r="O28046" s="34">
        <v>44</v>
      </c>
      <c r="P28046" s="34">
        <v>38</v>
      </c>
      <c r="Q28046" s="34">
        <v>39</v>
      </c>
      <c r="R28046" s="34">
        <v>48</v>
      </c>
      <c r="S28046" s="34">
        <v>32</v>
      </c>
      <c r="T28046" s="34">
        <v>41</v>
      </c>
      <c r="U28046" s="34">
        <v>37</v>
      </c>
      <c r="V28046" s="34">
        <v>38</v>
      </c>
      <c r="W28046" s="34">
        <v>44</v>
      </c>
      <c r="X28046" s="34">
        <v>48</v>
      </c>
      <c r="Y28046" s="34">
        <v>26</v>
      </c>
      <c r="Z28046" s="34">
        <v>32</v>
      </c>
      <c r="AA28046" s="34">
        <v>45</v>
      </c>
      <c r="AB28046" s="34">
        <v>43</v>
      </c>
      <c r="AC28046" s="34">
        <v>43</v>
      </c>
    </row>
    <row r="28047" spans="1:29" x14ac:dyDescent="0.2">
      <c r="A28047" s="34" t="s">
        <v>88540</v>
      </c>
      <c r="B28047" s="34">
        <v>62</v>
      </c>
      <c r="C28047" s="34">
        <v>66</v>
      </c>
      <c r="D28047" s="34">
        <v>73</v>
      </c>
      <c r="E28047" s="34">
        <v>48</v>
      </c>
      <c r="F28047" s="34">
        <v>73</v>
      </c>
      <c r="G28047" s="34">
        <v>54</v>
      </c>
      <c r="H28047" s="34">
        <v>77</v>
      </c>
      <c r="I28047" s="34">
        <v>47</v>
      </c>
      <c r="J28047" s="34">
        <v>59</v>
      </c>
      <c r="K28047" s="34">
        <v>91</v>
      </c>
      <c r="L28047" s="34">
        <v>53</v>
      </c>
      <c r="M28047" s="34">
        <v>54</v>
      </c>
      <c r="N28047" s="34">
        <v>60</v>
      </c>
      <c r="O28047" s="34">
        <v>53</v>
      </c>
      <c r="P28047" s="34">
        <v>55</v>
      </c>
      <c r="Q28047" s="34">
        <v>84</v>
      </c>
      <c r="R28047" s="34">
        <v>91</v>
      </c>
      <c r="S28047" s="34">
        <v>113</v>
      </c>
      <c r="T28047" s="34">
        <v>83</v>
      </c>
      <c r="U28047" s="34">
        <v>66</v>
      </c>
      <c r="V28047" s="34">
        <v>103</v>
      </c>
      <c r="W28047" s="34">
        <v>75</v>
      </c>
      <c r="X28047" s="34">
        <v>128</v>
      </c>
      <c r="Y28047" s="34">
        <v>75</v>
      </c>
      <c r="Z28047" s="34">
        <v>60</v>
      </c>
      <c r="AA28047" s="34">
        <v>77</v>
      </c>
      <c r="AB28047" s="34">
        <v>74</v>
      </c>
      <c r="AC28047" s="34">
        <v>115</v>
      </c>
    </row>
    <row r="28048" spans="1:29" x14ac:dyDescent="0.2">
      <c r="A28048" s="34" t="s">
        <v>88541</v>
      </c>
      <c r="B28048" s="34">
        <v>50</v>
      </c>
      <c r="C28048" s="34">
        <v>77</v>
      </c>
      <c r="D28048" s="34">
        <v>89</v>
      </c>
      <c r="E28048" s="34">
        <v>88</v>
      </c>
      <c r="F28048" s="34">
        <v>82</v>
      </c>
      <c r="G28048" s="34">
        <v>98</v>
      </c>
      <c r="H28048" s="34">
        <v>46</v>
      </c>
      <c r="I28048" s="34">
        <v>90</v>
      </c>
      <c r="J28048" s="34">
        <v>55</v>
      </c>
      <c r="K28048" s="34">
        <v>120</v>
      </c>
      <c r="L28048" s="34">
        <v>45</v>
      </c>
      <c r="M28048" s="34">
        <v>100</v>
      </c>
      <c r="N28048" s="34">
        <v>89</v>
      </c>
      <c r="O28048" s="34">
        <v>80</v>
      </c>
      <c r="P28048" s="34">
        <v>39</v>
      </c>
      <c r="Q28048" s="34">
        <v>95</v>
      </c>
      <c r="R28048" s="34">
        <v>84</v>
      </c>
      <c r="S28048" s="34">
        <v>110</v>
      </c>
      <c r="T28048" s="34">
        <v>47</v>
      </c>
      <c r="U28048" s="34">
        <v>85</v>
      </c>
      <c r="V28048" s="34">
        <v>112</v>
      </c>
      <c r="W28048" s="34">
        <v>88</v>
      </c>
      <c r="X28048" s="34">
        <v>105</v>
      </c>
      <c r="Y28048" s="34">
        <v>86</v>
      </c>
      <c r="Z28048" s="34">
        <v>73</v>
      </c>
      <c r="AA28048" s="34">
        <v>130</v>
      </c>
      <c r="AB28048" s="34">
        <v>66</v>
      </c>
      <c r="AC28048" s="34">
        <v>161</v>
      </c>
    </row>
    <row r="28049" spans="1:29" x14ac:dyDescent="0.2">
      <c r="A28049" s="34" t="s">
        <v>88542</v>
      </c>
      <c r="B28049" s="34">
        <v>54</v>
      </c>
      <c r="C28049" s="34">
        <v>59</v>
      </c>
      <c r="D28049" s="34">
        <v>61</v>
      </c>
      <c r="E28049" s="34">
        <v>85</v>
      </c>
      <c r="F28049" s="34">
        <v>49</v>
      </c>
      <c r="G28049" s="34">
        <v>94</v>
      </c>
      <c r="H28049" s="34">
        <v>47</v>
      </c>
      <c r="I28049" s="34">
        <v>95</v>
      </c>
      <c r="J28049" s="34">
        <v>42</v>
      </c>
      <c r="K28049" s="34">
        <v>85</v>
      </c>
      <c r="L28049" s="34">
        <v>58</v>
      </c>
      <c r="M28049" s="34">
        <v>60</v>
      </c>
      <c r="N28049" s="34">
        <v>35</v>
      </c>
      <c r="O28049" s="34">
        <v>65</v>
      </c>
      <c r="P28049" s="34">
        <v>57</v>
      </c>
      <c r="Q28049" s="34">
        <v>95</v>
      </c>
      <c r="R28049" s="34">
        <v>45</v>
      </c>
      <c r="S28049" s="34">
        <v>84</v>
      </c>
      <c r="T28049" s="34">
        <v>37</v>
      </c>
      <c r="U28049" s="34">
        <v>55</v>
      </c>
      <c r="V28049" s="34">
        <v>38</v>
      </c>
      <c r="W28049" s="34">
        <v>66</v>
      </c>
      <c r="X28049" s="34">
        <v>67</v>
      </c>
      <c r="Y28049" s="34">
        <v>83</v>
      </c>
      <c r="Z28049" s="34">
        <v>69</v>
      </c>
      <c r="AA28049" s="34">
        <v>94</v>
      </c>
      <c r="AB28049" s="34">
        <v>52</v>
      </c>
      <c r="AC28049" s="34">
        <v>128</v>
      </c>
    </row>
    <row r="28050" spans="1:29" x14ac:dyDescent="0.2">
      <c r="A28050" s="34" t="s">
        <v>88543</v>
      </c>
      <c r="B28050" s="34">
        <v>37</v>
      </c>
      <c r="C28050" s="34">
        <v>43</v>
      </c>
      <c r="D28050" s="34">
        <v>74</v>
      </c>
      <c r="E28050" s="34">
        <v>36</v>
      </c>
      <c r="F28050" s="34">
        <v>73</v>
      </c>
      <c r="G28050" s="34">
        <v>64</v>
      </c>
      <c r="H28050" s="34">
        <v>51</v>
      </c>
      <c r="I28050" s="34">
        <v>62</v>
      </c>
      <c r="J28050" s="34">
        <v>68</v>
      </c>
      <c r="K28050" s="34">
        <v>45</v>
      </c>
      <c r="L28050" s="34">
        <v>39</v>
      </c>
      <c r="M28050" s="34">
        <v>43</v>
      </c>
      <c r="N28050" s="34">
        <v>34</v>
      </c>
      <c r="O28050" s="34">
        <v>40</v>
      </c>
      <c r="P28050" s="34">
        <v>65</v>
      </c>
      <c r="Q28050" s="34">
        <v>59</v>
      </c>
      <c r="R28050" s="34">
        <v>64</v>
      </c>
      <c r="S28050" s="34">
        <v>59</v>
      </c>
      <c r="T28050" s="34">
        <v>61</v>
      </c>
      <c r="U28050" s="34">
        <v>58</v>
      </c>
      <c r="V28050" s="34">
        <v>68</v>
      </c>
      <c r="W28050" s="34">
        <v>73</v>
      </c>
      <c r="X28050" s="34">
        <v>73</v>
      </c>
      <c r="Y28050" s="34">
        <v>39</v>
      </c>
      <c r="Z28050" s="34">
        <v>72</v>
      </c>
      <c r="AA28050" s="34">
        <v>61</v>
      </c>
      <c r="AB28050" s="34">
        <v>66</v>
      </c>
      <c r="AC28050" s="34">
        <v>84</v>
      </c>
    </row>
    <row r="28051" spans="1:29" x14ac:dyDescent="0.2">
      <c r="A28051" s="34" t="s">
        <v>88544</v>
      </c>
      <c r="B28051" s="34">
        <v>0</v>
      </c>
      <c r="C28051" s="34">
        <v>0</v>
      </c>
      <c r="D28051" s="34">
        <v>0</v>
      </c>
      <c r="E28051" s="34">
        <v>0</v>
      </c>
      <c r="F28051" s="34">
        <v>0</v>
      </c>
      <c r="G28051" s="34">
        <v>0</v>
      </c>
      <c r="H28051" s="34">
        <v>0</v>
      </c>
      <c r="I28051" s="34">
        <v>0</v>
      </c>
      <c r="J28051" s="34">
        <v>0</v>
      </c>
      <c r="K28051" s="34">
        <v>0</v>
      </c>
      <c r="L28051" s="34">
        <v>0</v>
      </c>
      <c r="M28051" s="34">
        <v>0</v>
      </c>
      <c r="N28051" s="34">
        <v>0</v>
      </c>
      <c r="O28051" s="34">
        <v>0</v>
      </c>
      <c r="P28051" s="34">
        <v>0</v>
      </c>
      <c r="Q28051" s="34">
        <v>0</v>
      </c>
      <c r="R28051" s="34">
        <v>0</v>
      </c>
      <c r="S28051" s="34">
        <v>0</v>
      </c>
      <c r="T28051" s="34">
        <v>0</v>
      </c>
      <c r="U28051" s="34">
        <v>0</v>
      </c>
      <c r="V28051" s="34">
        <v>0</v>
      </c>
      <c r="W28051" s="34">
        <v>0</v>
      </c>
      <c r="X28051" s="34">
        <v>0</v>
      </c>
      <c r="Y28051" s="34">
        <v>0</v>
      </c>
      <c r="Z28051" s="34">
        <v>0</v>
      </c>
      <c r="AA28051" s="34">
        <v>0</v>
      </c>
      <c r="AB28051" s="34">
        <v>0</v>
      </c>
      <c r="AC28051" s="34">
        <v>0</v>
      </c>
    </row>
    <row r="28052" spans="1:29" x14ac:dyDescent="0.2">
      <c r="A28052" s="34" t="s">
        <v>88545</v>
      </c>
      <c r="B28052" s="34">
        <v>51</v>
      </c>
      <c r="C28052" s="34">
        <v>90</v>
      </c>
      <c r="D28052" s="34">
        <v>70</v>
      </c>
      <c r="E28052" s="34">
        <v>111</v>
      </c>
      <c r="F28052" s="34">
        <v>79</v>
      </c>
      <c r="G28052" s="34">
        <v>59</v>
      </c>
      <c r="H28052" s="34">
        <v>75</v>
      </c>
      <c r="I28052" s="34">
        <v>91</v>
      </c>
      <c r="J28052" s="34">
        <v>36</v>
      </c>
      <c r="K28052" s="34">
        <v>73</v>
      </c>
      <c r="L28052" s="34">
        <v>43</v>
      </c>
      <c r="M28052" s="34">
        <v>59</v>
      </c>
      <c r="N28052" s="34">
        <v>51</v>
      </c>
      <c r="O28052" s="34">
        <v>73</v>
      </c>
      <c r="P28052" s="34">
        <v>68</v>
      </c>
      <c r="Q28052" s="34">
        <v>94</v>
      </c>
      <c r="R28052" s="34">
        <v>70</v>
      </c>
      <c r="S28052" s="34">
        <v>92</v>
      </c>
      <c r="T28052" s="34">
        <v>60</v>
      </c>
      <c r="U28052" s="34">
        <v>86</v>
      </c>
      <c r="V28052" s="34">
        <v>67</v>
      </c>
      <c r="W28052" s="34">
        <v>93</v>
      </c>
      <c r="X28052" s="34">
        <v>77</v>
      </c>
      <c r="Y28052" s="34">
        <v>66</v>
      </c>
      <c r="Z28052" s="34">
        <v>77</v>
      </c>
      <c r="AA28052" s="34">
        <v>71</v>
      </c>
      <c r="AB28052" s="34">
        <v>84</v>
      </c>
      <c r="AC28052" s="34">
        <v>123</v>
      </c>
    </row>
    <row r="28053" spans="1:29" x14ac:dyDescent="0.2">
      <c r="A28053" s="34" t="s">
        <v>88546</v>
      </c>
      <c r="B28053" s="34">
        <v>180</v>
      </c>
      <c r="C28053" s="34">
        <v>209</v>
      </c>
      <c r="D28053" s="34">
        <v>224</v>
      </c>
      <c r="E28053" s="34">
        <v>263</v>
      </c>
      <c r="F28053" s="34">
        <v>256</v>
      </c>
      <c r="G28053" s="34">
        <v>195</v>
      </c>
      <c r="H28053" s="34">
        <v>248</v>
      </c>
      <c r="I28053" s="34">
        <v>156</v>
      </c>
      <c r="J28053" s="34">
        <v>251</v>
      </c>
      <c r="K28053" s="34">
        <v>219</v>
      </c>
      <c r="L28053" s="34">
        <v>256</v>
      </c>
      <c r="M28053" s="34">
        <v>200</v>
      </c>
      <c r="N28053" s="34">
        <v>248</v>
      </c>
      <c r="O28053" s="34">
        <v>195</v>
      </c>
      <c r="P28053" s="34">
        <v>219</v>
      </c>
      <c r="Q28053" s="34">
        <v>244</v>
      </c>
      <c r="R28053" s="34">
        <v>344</v>
      </c>
      <c r="S28053" s="34">
        <v>241</v>
      </c>
      <c r="T28053" s="34">
        <v>319</v>
      </c>
      <c r="U28053" s="34">
        <v>200</v>
      </c>
      <c r="V28053" s="34">
        <v>283</v>
      </c>
      <c r="W28053" s="34">
        <v>313</v>
      </c>
      <c r="X28053" s="34">
        <v>316</v>
      </c>
      <c r="Y28053" s="34">
        <v>288</v>
      </c>
      <c r="Z28053" s="34">
        <v>283</v>
      </c>
      <c r="AA28053" s="34">
        <v>239</v>
      </c>
      <c r="AB28053" s="34">
        <v>327</v>
      </c>
      <c r="AC28053" s="34">
        <v>321</v>
      </c>
    </row>
    <row r="28054" spans="1:29" x14ac:dyDescent="0.2">
      <c r="A28054" s="34" t="s">
        <v>88547</v>
      </c>
      <c r="B28054" s="34">
        <v>79</v>
      </c>
      <c r="C28054" s="34">
        <v>137</v>
      </c>
      <c r="D28054" s="34">
        <v>213</v>
      </c>
      <c r="E28054" s="34">
        <v>194</v>
      </c>
      <c r="F28054" s="34">
        <v>147</v>
      </c>
      <c r="G28054" s="34">
        <v>114</v>
      </c>
      <c r="H28054" s="34">
        <v>187</v>
      </c>
      <c r="I28054" s="34">
        <v>143</v>
      </c>
      <c r="J28054" s="34">
        <v>145</v>
      </c>
      <c r="K28054" s="34">
        <v>148</v>
      </c>
      <c r="L28054" s="34">
        <v>75</v>
      </c>
      <c r="M28054" s="34">
        <v>105</v>
      </c>
      <c r="N28054" s="34">
        <v>129</v>
      </c>
      <c r="O28054" s="34">
        <v>99</v>
      </c>
      <c r="P28054" s="34">
        <v>113</v>
      </c>
      <c r="Q28054" s="34">
        <v>179</v>
      </c>
      <c r="R28054" s="34">
        <v>178</v>
      </c>
      <c r="S28054" s="34">
        <v>181</v>
      </c>
      <c r="T28054" s="34">
        <v>106</v>
      </c>
      <c r="U28054" s="34">
        <v>115</v>
      </c>
      <c r="V28054" s="34">
        <v>190</v>
      </c>
      <c r="W28054" s="34">
        <v>113</v>
      </c>
      <c r="X28054" s="34">
        <v>197</v>
      </c>
      <c r="Y28054" s="34">
        <v>115</v>
      </c>
      <c r="Z28054" s="34">
        <v>179</v>
      </c>
      <c r="AA28054" s="34">
        <v>202</v>
      </c>
      <c r="AB28054" s="34">
        <v>154</v>
      </c>
      <c r="AC28054" s="34">
        <v>207</v>
      </c>
    </row>
    <row r="28055" spans="1:29" x14ac:dyDescent="0.2">
      <c r="A28055" s="34" t="s">
        <v>88548</v>
      </c>
      <c r="B28055" s="34">
        <v>80</v>
      </c>
      <c r="C28055" s="34">
        <v>67</v>
      </c>
      <c r="D28055" s="34">
        <v>56</v>
      </c>
      <c r="E28055" s="34">
        <v>55</v>
      </c>
      <c r="F28055" s="34">
        <v>99</v>
      </c>
      <c r="G28055" s="34">
        <v>84</v>
      </c>
      <c r="H28055" s="34">
        <v>89</v>
      </c>
      <c r="I28055" s="34">
        <v>54</v>
      </c>
      <c r="J28055" s="34">
        <v>76</v>
      </c>
      <c r="K28055" s="34">
        <v>73</v>
      </c>
      <c r="L28055" s="34">
        <v>62</v>
      </c>
      <c r="M28055" s="34">
        <v>64</v>
      </c>
      <c r="N28055" s="34">
        <v>52</v>
      </c>
      <c r="O28055" s="34">
        <v>50</v>
      </c>
      <c r="P28055" s="34">
        <v>72</v>
      </c>
      <c r="Q28055" s="34">
        <v>100</v>
      </c>
      <c r="R28055" s="34">
        <v>97</v>
      </c>
      <c r="S28055" s="34">
        <v>60</v>
      </c>
      <c r="T28055" s="34">
        <v>93</v>
      </c>
      <c r="U28055" s="34">
        <v>58</v>
      </c>
      <c r="V28055" s="34">
        <v>75</v>
      </c>
      <c r="W28055" s="34">
        <v>100</v>
      </c>
      <c r="X28055" s="34">
        <v>62</v>
      </c>
      <c r="Y28055" s="34">
        <v>59</v>
      </c>
      <c r="Z28055" s="34">
        <v>69</v>
      </c>
      <c r="AA28055" s="34">
        <v>104</v>
      </c>
      <c r="AB28055" s="34">
        <v>75</v>
      </c>
      <c r="AC28055" s="34">
        <v>97</v>
      </c>
    </row>
    <row r="28056" spans="1:29" x14ac:dyDescent="0.2">
      <c r="A28056" s="34" t="s">
        <v>88549</v>
      </c>
      <c r="B28056" s="34">
        <v>100</v>
      </c>
      <c r="C28056" s="34">
        <v>182</v>
      </c>
      <c r="D28056" s="34">
        <v>180</v>
      </c>
      <c r="E28056" s="34">
        <v>149</v>
      </c>
      <c r="F28056" s="34">
        <v>142</v>
      </c>
      <c r="G28056" s="34">
        <v>184</v>
      </c>
      <c r="H28056" s="34">
        <v>140</v>
      </c>
      <c r="I28056" s="34">
        <v>162</v>
      </c>
      <c r="J28056" s="34">
        <v>153</v>
      </c>
      <c r="K28056" s="34">
        <v>178</v>
      </c>
      <c r="L28056" s="34">
        <v>101</v>
      </c>
      <c r="M28056" s="34">
        <v>138</v>
      </c>
      <c r="N28056" s="34">
        <v>127</v>
      </c>
      <c r="O28056" s="34">
        <v>153</v>
      </c>
      <c r="P28056" s="34">
        <v>123</v>
      </c>
      <c r="Q28056" s="34">
        <v>170</v>
      </c>
      <c r="R28056" s="34">
        <v>152</v>
      </c>
      <c r="S28056" s="34">
        <v>165</v>
      </c>
      <c r="T28056" s="34">
        <v>151</v>
      </c>
      <c r="U28056" s="34">
        <v>162</v>
      </c>
      <c r="V28056" s="34">
        <v>150</v>
      </c>
      <c r="W28056" s="34">
        <v>146</v>
      </c>
      <c r="X28056" s="34">
        <v>207</v>
      </c>
      <c r="Y28056" s="34">
        <v>167</v>
      </c>
      <c r="Z28056" s="34">
        <v>197</v>
      </c>
      <c r="AA28056" s="34">
        <v>227</v>
      </c>
      <c r="AB28056" s="34">
        <v>162</v>
      </c>
      <c r="AC28056" s="34">
        <v>304</v>
      </c>
    </row>
    <row r="28057" spans="1:29" x14ac:dyDescent="0.2">
      <c r="A28057" s="34" t="s">
        <v>88550</v>
      </c>
      <c r="B28057" s="34">
        <v>6</v>
      </c>
      <c r="C28057" s="34">
        <v>7</v>
      </c>
      <c r="D28057" s="34">
        <v>11</v>
      </c>
      <c r="E28057" s="34">
        <v>5</v>
      </c>
      <c r="F28057" s="34">
        <v>7</v>
      </c>
      <c r="G28057" s="34">
        <v>2</v>
      </c>
      <c r="H28057" s="34">
        <v>8</v>
      </c>
      <c r="I28057" s="34">
        <v>13</v>
      </c>
      <c r="J28057" s="34">
        <v>8</v>
      </c>
      <c r="K28057" s="34">
        <v>5</v>
      </c>
      <c r="L28057" s="34">
        <v>2</v>
      </c>
      <c r="M28057" s="34">
        <v>9</v>
      </c>
      <c r="N28057" s="34">
        <v>0</v>
      </c>
      <c r="O28057" s="34">
        <v>0</v>
      </c>
      <c r="P28057" s="34">
        <v>9</v>
      </c>
      <c r="Q28057" s="34">
        <v>9</v>
      </c>
      <c r="R28057" s="34">
        <v>3</v>
      </c>
      <c r="S28057" s="34">
        <v>5</v>
      </c>
      <c r="T28057" s="34">
        <v>4</v>
      </c>
      <c r="U28057" s="34">
        <v>1</v>
      </c>
      <c r="V28057" s="34">
        <v>3</v>
      </c>
      <c r="W28057" s="34">
        <v>6</v>
      </c>
      <c r="X28057" s="34">
        <v>2</v>
      </c>
      <c r="Y28057" s="34">
        <v>5</v>
      </c>
      <c r="Z28057" s="34">
        <v>2</v>
      </c>
      <c r="AA28057" s="34">
        <v>2</v>
      </c>
      <c r="AB28057" s="34">
        <v>4</v>
      </c>
      <c r="AC28057" s="34">
        <v>15</v>
      </c>
    </row>
    <row r="28058" spans="1:29" x14ac:dyDescent="0.2">
      <c r="A28058" s="34" t="s">
        <v>88551</v>
      </c>
      <c r="B28058" s="34">
        <v>45</v>
      </c>
      <c r="C28058" s="34">
        <v>127</v>
      </c>
      <c r="D28058" s="34">
        <v>58</v>
      </c>
      <c r="E28058" s="34">
        <v>63</v>
      </c>
      <c r="F28058" s="34">
        <v>78</v>
      </c>
      <c r="G28058" s="34">
        <v>36</v>
      </c>
      <c r="H28058" s="34">
        <v>57</v>
      </c>
      <c r="I28058" s="34">
        <v>81</v>
      </c>
      <c r="J28058" s="34">
        <v>55</v>
      </c>
      <c r="K28058" s="34">
        <v>89</v>
      </c>
      <c r="L28058" s="34">
        <v>39</v>
      </c>
      <c r="M28058" s="34">
        <v>89</v>
      </c>
      <c r="N28058" s="34">
        <v>42</v>
      </c>
      <c r="O28058" s="34">
        <v>85</v>
      </c>
      <c r="P28058" s="34">
        <v>53</v>
      </c>
      <c r="Q28058" s="34">
        <v>84</v>
      </c>
      <c r="R28058" s="34">
        <v>85</v>
      </c>
      <c r="S28058" s="34">
        <v>71</v>
      </c>
      <c r="T28058" s="34">
        <v>97</v>
      </c>
      <c r="U28058" s="34">
        <v>91</v>
      </c>
      <c r="V28058" s="34">
        <v>69</v>
      </c>
      <c r="W28058" s="34">
        <v>87</v>
      </c>
      <c r="X28058" s="34">
        <v>72</v>
      </c>
      <c r="Y28058" s="34">
        <v>65</v>
      </c>
      <c r="Z28058" s="34">
        <v>83</v>
      </c>
      <c r="AA28058" s="34">
        <v>78</v>
      </c>
      <c r="AB28058" s="34">
        <v>84</v>
      </c>
      <c r="AC28058" s="34">
        <v>118</v>
      </c>
    </row>
    <row r="28059" spans="1:29" x14ac:dyDescent="0.2">
      <c r="A28059" s="34" t="s">
        <v>88552</v>
      </c>
      <c r="B28059" s="34">
        <v>20</v>
      </c>
      <c r="C28059" s="34">
        <v>32</v>
      </c>
      <c r="D28059" s="34">
        <v>35</v>
      </c>
      <c r="E28059" s="34">
        <v>30</v>
      </c>
      <c r="F28059" s="34">
        <v>27</v>
      </c>
      <c r="G28059" s="34">
        <v>25</v>
      </c>
      <c r="H28059" s="34">
        <v>26</v>
      </c>
      <c r="I28059" s="34">
        <v>25</v>
      </c>
      <c r="J28059" s="34">
        <v>13</v>
      </c>
      <c r="K28059" s="34">
        <v>33</v>
      </c>
      <c r="L28059" s="34">
        <v>17</v>
      </c>
      <c r="M28059" s="34">
        <v>19</v>
      </c>
      <c r="N28059" s="34">
        <v>23</v>
      </c>
      <c r="O28059" s="34">
        <v>27</v>
      </c>
      <c r="P28059" s="34">
        <v>28</v>
      </c>
      <c r="Q28059" s="34">
        <v>32</v>
      </c>
      <c r="R28059" s="34">
        <v>31</v>
      </c>
      <c r="S28059" s="34">
        <v>45</v>
      </c>
      <c r="T28059" s="34">
        <v>15</v>
      </c>
      <c r="U28059" s="34">
        <v>18</v>
      </c>
      <c r="V28059" s="34">
        <v>35</v>
      </c>
      <c r="W28059" s="34">
        <v>21</v>
      </c>
      <c r="X28059" s="34">
        <v>32</v>
      </c>
      <c r="Y28059" s="34">
        <v>17</v>
      </c>
      <c r="Z28059" s="34">
        <v>31</v>
      </c>
      <c r="AA28059" s="34">
        <v>21</v>
      </c>
      <c r="AB28059" s="34">
        <v>24</v>
      </c>
      <c r="AC28059" s="34">
        <v>44</v>
      </c>
    </row>
    <row r="28060" spans="1:29" x14ac:dyDescent="0.2">
      <c r="A28060" s="34" t="s">
        <v>88553</v>
      </c>
      <c r="B28060" s="34">
        <v>47</v>
      </c>
      <c r="C28060" s="34">
        <v>39</v>
      </c>
      <c r="D28060" s="34">
        <v>50</v>
      </c>
      <c r="E28060" s="34">
        <v>54</v>
      </c>
      <c r="F28060" s="34">
        <v>41</v>
      </c>
      <c r="G28060" s="34">
        <v>59</v>
      </c>
      <c r="H28060" s="34">
        <v>28</v>
      </c>
      <c r="I28060" s="34">
        <v>26</v>
      </c>
      <c r="J28060" s="34">
        <v>36</v>
      </c>
      <c r="K28060" s="34">
        <v>47</v>
      </c>
      <c r="L28060" s="34">
        <v>23</v>
      </c>
      <c r="M28060" s="34">
        <v>48</v>
      </c>
      <c r="N28060" s="34">
        <v>26</v>
      </c>
      <c r="O28060" s="34">
        <v>30</v>
      </c>
      <c r="P28060" s="34">
        <v>38</v>
      </c>
      <c r="Q28060" s="34">
        <v>43</v>
      </c>
      <c r="R28060" s="34">
        <v>42</v>
      </c>
      <c r="S28060" s="34">
        <v>37</v>
      </c>
      <c r="T28060" s="34">
        <v>35</v>
      </c>
      <c r="U28060" s="34">
        <v>29</v>
      </c>
      <c r="V28060" s="34">
        <v>33</v>
      </c>
      <c r="W28060" s="34">
        <v>42</v>
      </c>
      <c r="X28060" s="34">
        <v>47</v>
      </c>
      <c r="Y28060" s="34">
        <v>35</v>
      </c>
      <c r="Z28060" s="34">
        <v>53</v>
      </c>
      <c r="AA28060" s="34">
        <v>65</v>
      </c>
      <c r="AB28060" s="34">
        <v>50</v>
      </c>
      <c r="AC28060" s="34">
        <v>56</v>
      </c>
    </row>
    <row r="28061" spans="1:29" x14ac:dyDescent="0.2">
      <c r="A28061" s="34" t="s">
        <v>88554</v>
      </c>
      <c r="B28061" s="34">
        <v>156</v>
      </c>
      <c r="C28061" s="34">
        <v>207</v>
      </c>
      <c r="D28061" s="34">
        <v>232</v>
      </c>
      <c r="E28061" s="34">
        <v>256</v>
      </c>
      <c r="F28061" s="34">
        <v>220</v>
      </c>
      <c r="G28061" s="34">
        <v>267</v>
      </c>
      <c r="H28061" s="34">
        <v>204</v>
      </c>
      <c r="I28061" s="34">
        <v>198</v>
      </c>
      <c r="J28061" s="34">
        <v>228</v>
      </c>
      <c r="K28061" s="34">
        <v>211</v>
      </c>
      <c r="L28061" s="34">
        <v>192</v>
      </c>
      <c r="M28061" s="34">
        <v>176</v>
      </c>
      <c r="N28061" s="34">
        <v>222</v>
      </c>
      <c r="O28061" s="34">
        <v>201</v>
      </c>
      <c r="P28061" s="34">
        <v>210</v>
      </c>
      <c r="Q28061" s="34">
        <v>297</v>
      </c>
      <c r="R28061" s="34">
        <v>270</v>
      </c>
      <c r="S28061" s="34">
        <v>223</v>
      </c>
      <c r="T28061" s="34">
        <v>230</v>
      </c>
      <c r="U28061" s="34">
        <v>247</v>
      </c>
      <c r="V28061" s="34">
        <v>232</v>
      </c>
      <c r="W28061" s="34">
        <v>241</v>
      </c>
      <c r="X28061" s="34">
        <v>291</v>
      </c>
      <c r="Y28061" s="34">
        <v>280</v>
      </c>
      <c r="Z28061" s="34">
        <v>239</v>
      </c>
      <c r="AA28061" s="34">
        <v>241</v>
      </c>
      <c r="AB28061" s="34">
        <v>233</v>
      </c>
      <c r="AC28061" s="34">
        <v>299</v>
      </c>
    </row>
    <row r="28062" spans="1:29" x14ac:dyDescent="0.2">
      <c r="A28062" s="34" t="s">
        <v>88555</v>
      </c>
      <c r="B28062" s="34">
        <v>42</v>
      </c>
      <c r="C28062" s="34">
        <v>32</v>
      </c>
      <c r="D28062" s="34">
        <v>40</v>
      </c>
      <c r="E28062" s="34">
        <v>32</v>
      </c>
      <c r="F28062" s="34">
        <v>43</v>
      </c>
      <c r="G28062" s="34">
        <v>34</v>
      </c>
      <c r="H28062" s="34">
        <v>34</v>
      </c>
      <c r="I28062" s="34">
        <v>32</v>
      </c>
      <c r="J28062" s="34">
        <v>24</v>
      </c>
      <c r="K28062" s="34">
        <v>24</v>
      </c>
      <c r="L28062" s="34">
        <v>19</v>
      </c>
      <c r="M28062" s="34">
        <v>42</v>
      </c>
      <c r="N28062" s="34">
        <v>34</v>
      </c>
      <c r="O28062" s="34">
        <v>25</v>
      </c>
      <c r="P28062" s="34">
        <v>54</v>
      </c>
      <c r="Q28062" s="34">
        <v>43</v>
      </c>
      <c r="R28062" s="34">
        <v>35</v>
      </c>
      <c r="S28062" s="34">
        <v>45</v>
      </c>
      <c r="T28062" s="34">
        <v>33</v>
      </c>
      <c r="U28062" s="34">
        <v>34</v>
      </c>
      <c r="V28062" s="34">
        <v>34</v>
      </c>
      <c r="W28062" s="34">
        <v>27</v>
      </c>
      <c r="X28062" s="34">
        <v>31</v>
      </c>
      <c r="Y28062" s="34">
        <v>32</v>
      </c>
      <c r="Z28062" s="34">
        <v>47</v>
      </c>
      <c r="AA28062" s="34">
        <v>35</v>
      </c>
      <c r="AB28062" s="34">
        <v>46</v>
      </c>
      <c r="AC28062" s="34">
        <v>52</v>
      </c>
    </row>
    <row r="28063" spans="1:29" x14ac:dyDescent="0.2">
      <c r="A28063" s="34" t="s">
        <v>88556</v>
      </c>
      <c r="B28063" s="34">
        <v>17</v>
      </c>
      <c r="C28063" s="34">
        <v>41</v>
      </c>
      <c r="D28063" s="34">
        <v>32</v>
      </c>
      <c r="E28063" s="34">
        <v>44</v>
      </c>
      <c r="F28063" s="34">
        <v>15</v>
      </c>
      <c r="G28063" s="34">
        <v>8</v>
      </c>
      <c r="H28063" s="34">
        <v>30</v>
      </c>
      <c r="I28063" s="34">
        <v>30</v>
      </c>
      <c r="J28063" s="34">
        <v>15</v>
      </c>
      <c r="K28063" s="34">
        <v>37</v>
      </c>
      <c r="L28063" s="34">
        <v>6</v>
      </c>
      <c r="M28063" s="34">
        <v>18</v>
      </c>
      <c r="N28063" s="34">
        <v>26</v>
      </c>
      <c r="O28063" s="34">
        <v>21</v>
      </c>
      <c r="P28063" s="34">
        <v>30</v>
      </c>
      <c r="Q28063" s="34">
        <v>32</v>
      </c>
      <c r="R28063" s="34">
        <v>16</v>
      </c>
      <c r="S28063" s="34">
        <v>45</v>
      </c>
      <c r="T28063" s="34">
        <v>11</v>
      </c>
      <c r="U28063" s="34">
        <v>18</v>
      </c>
      <c r="V28063" s="34">
        <v>32</v>
      </c>
      <c r="W28063" s="34">
        <v>26</v>
      </c>
      <c r="X28063" s="34">
        <v>33</v>
      </c>
      <c r="Y28063" s="34">
        <v>15</v>
      </c>
      <c r="Z28063" s="34">
        <v>24</v>
      </c>
      <c r="AA28063" s="34">
        <v>54</v>
      </c>
      <c r="AB28063" s="34">
        <v>24</v>
      </c>
      <c r="AC28063" s="34">
        <v>41</v>
      </c>
    </row>
    <row r="28064" spans="1:29" x14ac:dyDescent="0.2">
      <c r="A28064" s="34" t="s">
        <v>88557</v>
      </c>
      <c r="B28064" s="34">
        <v>244</v>
      </c>
      <c r="C28064" s="34">
        <v>203</v>
      </c>
      <c r="D28064" s="34">
        <v>279</v>
      </c>
      <c r="E28064" s="34">
        <v>238</v>
      </c>
      <c r="F28064" s="34">
        <v>291</v>
      </c>
      <c r="G28064" s="34">
        <v>235</v>
      </c>
      <c r="H28064" s="34">
        <v>305</v>
      </c>
      <c r="I28064" s="34">
        <v>225</v>
      </c>
      <c r="J28064" s="34">
        <v>254</v>
      </c>
      <c r="K28064" s="34">
        <v>212</v>
      </c>
      <c r="L28064" s="34">
        <v>207</v>
      </c>
      <c r="M28064" s="34">
        <v>193</v>
      </c>
      <c r="N28064" s="34">
        <v>229</v>
      </c>
      <c r="O28064" s="34">
        <v>193</v>
      </c>
      <c r="P28064" s="34">
        <v>239</v>
      </c>
      <c r="Q28064" s="34">
        <v>273</v>
      </c>
      <c r="R28064" s="34">
        <v>319</v>
      </c>
      <c r="S28064" s="34">
        <v>306</v>
      </c>
      <c r="T28064" s="34">
        <v>302</v>
      </c>
      <c r="U28064" s="34">
        <v>246</v>
      </c>
      <c r="V28064" s="34">
        <v>326</v>
      </c>
      <c r="W28064" s="34">
        <v>278</v>
      </c>
      <c r="X28064" s="34">
        <v>323</v>
      </c>
      <c r="Y28064" s="34">
        <v>235</v>
      </c>
      <c r="Z28064" s="34">
        <v>323</v>
      </c>
      <c r="AA28064" s="34">
        <v>294</v>
      </c>
      <c r="AB28064" s="34">
        <v>337</v>
      </c>
      <c r="AC28064" s="34">
        <v>315</v>
      </c>
    </row>
    <row r="28065" spans="1:29" x14ac:dyDescent="0.2">
      <c r="A28065" s="34" t="s">
        <v>88558</v>
      </c>
      <c r="B28065" s="34">
        <v>25</v>
      </c>
      <c r="C28065" s="34">
        <v>47</v>
      </c>
      <c r="D28065" s="34">
        <v>35</v>
      </c>
      <c r="E28065" s="34">
        <v>25</v>
      </c>
      <c r="F28065" s="34">
        <v>27</v>
      </c>
      <c r="G28065" s="34">
        <v>45</v>
      </c>
      <c r="H28065" s="34">
        <v>28</v>
      </c>
      <c r="I28065" s="34">
        <v>35</v>
      </c>
      <c r="J28065" s="34">
        <v>8</v>
      </c>
      <c r="K28065" s="34">
        <v>48</v>
      </c>
      <c r="L28065" s="34">
        <v>14</v>
      </c>
      <c r="M28065" s="34">
        <v>37</v>
      </c>
      <c r="N28065" s="34">
        <v>18</v>
      </c>
      <c r="O28065" s="34">
        <v>29</v>
      </c>
      <c r="P28065" s="34">
        <v>22</v>
      </c>
      <c r="Q28065" s="34">
        <v>47</v>
      </c>
      <c r="R28065" s="34">
        <v>22</v>
      </c>
      <c r="S28065" s="34">
        <v>58</v>
      </c>
      <c r="T28065" s="34">
        <v>17</v>
      </c>
      <c r="U28065" s="34">
        <v>26</v>
      </c>
      <c r="V28065" s="34">
        <v>20</v>
      </c>
      <c r="W28065" s="34">
        <v>42</v>
      </c>
      <c r="X28065" s="34">
        <v>42</v>
      </c>
      <c r="Y28065" s="34">
        <v>24</v>
      </c>
      <c r="Z28065" s="34">
        <v>33</v>
      </c>
      <c r="AA28065" s="34">
        <v>51</v>
      </c>
      <c r="AB28065" s="34">
        <v>30</v>
      </c>
      <c r="AC28065" s="34">
        <v>72</v>
      </c>
    </row>
    <row r="28066" spans="1:29" x14ac:dyDescent="0.2">
      <c r="A28066" s="34" t="s">
        <v>88559</v>
      </c>
      <c r="B28066" s="34">
        <v>29</v>
      </c>
      <c r="C28066" s="34">
        <v>82</v>
      </c>
      <c r="D28066" s="34">
        <v>49</v>
      </c>
      <c r="E28066" s="34">
        <v>81</v>
      </c>
      <c r="F28066" s="34">
        <v>42</v>
      </c>
      <c r="G28066" s="34">
        <v>73</v>
      </c>
      <c r="H28066" s="34">
        <v>51</v>
      </c>
      <c r="I28066" s="34">
        <v>55</v>
      </c>
      <c r="J28066" s="34">
        <v>39</v>
      </c>
      <c r="K28066" s="34">
        <v>76</v>
      </c>
      <c r="L28066" s="34">
        <v>26</v>
      </c>
      <c r="M28066" s="34">
        <v>63</v>
      </c>
      <c r="N28066" s="34">
        <v>37</v>
      </c>
      <c r="O28066" s="34">
        <v>58</v>
      </c>
      <c r="P28066" s="34">
        <v>66</v>
      </c>
      <c r="Q28066" s="34">
        <v>70</v>
      </c>
      <c r="R28066" s="34">
        <v>53</v>
      </c>
      <c r="S28066" s="34">
        <v>76</v>
      </c>
      <c r="T28066" s="34">
        <v>32</v>
      </c>
      <c r="U28066" s="34">
        <v>43</v>
      </c>
      <c r="V28066" s="34">
        <v>55</v>
      </c>
      <c r="W28066" s="34">
        <v>59</v>
      </c>
      <c r="X28066" s="34">
        <v>93</v>
      </c>
      <c r="Y28066" s="34">
        <v>46</v>
      </c>
      <c r="Z28066" s="34">
        <v>81</v>
      </c>
      <c r="AA28066" s="34">
        <v>96</v>
      </c>
      <c r="AB28066" s="34">
        <v>40</v>
      </c>
      <c r="AC28066" s="34">
        <v>86</v>
      </c>
    </row>
    <row r="28067" spans="1:29" x14ac:dyDescent="0.2">
      <c r="A28067" s="34" t="s">
        <v>88560</v>
      </c>
      <c r="B28067" s="34">
        <v>33</v>
      </c>
      <c r="C28067" s="34">
        <v>84</v>
      </c>
      <c r="D28067" s="34">
        <v>35</v>
      </c>
      <c r="E28067" s="34">
        <v>54</v>
      </c>
      <c r="F28067" s="34">
        <v>28</v>
      </c>
      <c r="G28067" s="34">
        <v>70</v>
      </c>
      <c r="H28067" s="34">
        <v>33</v>
      </c>
      <c r="I28067" s="34">
        <v>51</v>
      </c>
      <c r="J28067" s="34">
        <v>39</v>
      </c>
      <c r="K28067" s="34">
        <v>61</v>
      </c>
      <c r="L28067" s="34">
        <v>18</v>
      </c>
      <c r="M28067" s="34">
        <v>48</v>
      </c>
      <c r="N28067" s="34">
        <v>27</v>
      </c>
      <c r="O28067" s="34">
        <v>36</v>
      </c>
      <c r="P28067" s="34">
        <v>18</v>
      </c>
      <c r="Q28067" s="34">
        <v>77</v>
      </c>
      <c r="R28067" s="34">
        <v>20</v>
      </c>
      <c r="S28067" s="34">
        <v>80</v>
      </c>
      <c r="T28067" s="34">
        <v>23</v>
      </c>
      <c r="U28067" s="34">
        <v>33</v>
      </c>
      <c r="V28067" s="34">
        <v>46</v>
      </c>
      <c r="W28067" s="34">
        <v>44</v>
      </c>
      <c r="X28067" s="34">
        <v>34</v>
      </c>
      <c r="Y28067" s="34">
        <v>49</v>
      </c>
      <c r="Z28067" s="34">
        <v>48</v>
      </c>
      <c r="AA28067" s="34">
        <v>54</v>
      </c>
      <c r="AB28067" s="34">
        <v>33</v>
      </c>
      <c r="AC28067" s="34">
        <v>73</v>
      </c>
    </row>
    <row r="28068" spans="1:29" x14ac:dyDescent="0.2">
      <c r="A28068" s="34" t="s">
        <v>88561</v>
      </c>
      <c r="B28068" s="34">
        <v>44</v>
      </c>
      <c r="C28068" s="34">
        <v>55</v>
      </c>
      <c r="D28068" s="34">
        <v>31</v>
      </c>
      <c r="E28068" s="34">
        <v>51</v>
      </c>
      <c r="F28068" s="34">
        <v>30</v>
      </c>
      <c r="G28068" s="34">
        <v>44</v>
      </c>
      <c r="H28068" s="34">
        <v>30</v>
      </c>
      <c r="I28068" s="34">
        <v>64</v>
      </c>
      <c r="J28068" s="34">
        <v>25</v>
      </c>
      <c r="K28068" s="34">
        <v>68</v>
      </c>
      <c r="L28068" s="34">
        <v>32</v>
      </c>
      <c r="M28068" s="34">
        <v>33</v>
      </c>
      <c r="N28068" s="34">
        <v>17</v>
      </c>
      <c r="O28068" s="34">
        <v>47</v>
      </c>
      <c r="P28068" s="34">
        <v>22</v>
      </c>
      <c r="Q28068" s="34">
        <v>49</v>
      </c>
      <c r="R28068" s="34">
        <v>38</v>
      </c>
      <c r="S28068" s="34">
        <v>40</v>
      </c>
      <c r="T28068" s="34">
        <v>37</v>
      </c>
      <c r="U28068" s="34">
        <v>39</v>
      </c>
      <c r="V28068" s="34">
        <v>45</v>
      </c>
      <c r="W28068" s="34">
        <v>37</v>
      </c>
      <c r="X28068" s="34">
        <v>56</v>
      </c>
      <c r="Y28068" s="34">
        <v>53</v>
      </c>
      <c r="Z28068" s="34">
        <v>39</v>
      </c>
      <c r="AA28068" s="34">
        <v>51</v>
      </c>
      <c r="AB28068" s="34">
        <v>21</v>
      </c>
      <c r="AC28068" s="34">
        <v>77</v>
      </c>
    </row>
    <row r="28069" spans="1:29" x14ac:dyDescent="0.2">
      <c r="A28069" s="34" t="s">
        <v>88562</v>
      </c>
      <c r="B28069" s="34">
        <v>30</v>
      </c>
      <c r="C28069" s="34">
        <v>53</v>
      </c>
      <c r="D28069" s="34">
        <v>56</v>
      </c>
      <c r="E28069" s="34">
        <v>66</v>
      </c>
      <c r="F28069" s="34">
        <v>43</v>
      </c>
      <c r="G28069" s="34">
        <v>41</v>
      </c>
      <c r="H28069" s="34">
        <v>33</v>
      </c>
      <c r="I28069" s="34">
        <v>50</v>
      </c>
      <c r="J28069" s="34">
        <v>30</v>
      </c>
      <c r="K28069" s="34">
        <v>83</v>
      </c>
      <c r="L28069" s="34">
        <v>21</v>
      </c>
      <c r="M28069" s="34">
        <v>48</v>
      </c>
      <c r="N28069" s="34">
        <v>43</v>
      </c>
      <c r="O28069" s="34">
        <v>49</v>
      </c>
      <c r="P28069" s="34">
        <v>34</v>
      </c>
      <c r="Q28069" s="34">
        <v>53</v>
      </c>
      <c r="R28069" s="34">
        <v>34</v>
      </c>
      <c r="S28069" s="34">
        <v>84</v>
      </c>
      <c r="T28069" s="34">
        <v>24</v>
      </c>
      <c r="U28069" s="34">
        <v>41</v>
      </c>
      <c r="V28069" s="34">
        <v>54</v>
      </c>
      <c r="W28069" s="34">
        <v>53</v>
      </c>
      <c r="X28069" s="34">
        <v>59</v>
      </c>
      <c r="Y28069" s="34">
        <v>60</v>
      </c>
      <c r="Z28069" s="34">
        <v>42</v>
      </c>
      <c r="AA28069" s="34">
        <v>85</v>
      </c>
      <c r="AB28069" s="34">
        <v>38</v>
      </c>
      <c r="AC28069" s="34">
        <v>97</v>
      </c>
    </row>
    <row r="28070" spans="1:29" x14ac:dyDescent="0.2">
      <c r="A28070" s="34" t="s">
        <v>88563</v>
      </c>
      <c r="B28070" s="34">
        <v>34</v>
      </c>
      <c r="C28070" s="34">
        <v>52</v>
      </c>
      <c r="D28070" s="34">
        <v>45</v>
      </c>
      <c r="E28070" s="34">
        <v>62</v>
      </c>
      <c r="F28070" s="34">
        <v>42</v>
      </c>
      <c r="G28070" s="34">
        <v>30</v>
      </c>
      <c r="H28070" s="34">
        <v>30</v>
      </c>
      <c r="I28070" s="34">
        <v>44</v>
      </c>
      <c r="J28070" s="34">
        <v>31</v>
      </c>
      <c r="K28070" s="34">
        <v>55</v>
      </c>
      <c r="L28070" s="34">
        <v>23</v>
      </c>
      <c r="M28070" s="34">
        <v>28</v>
      </c>
      <c r="N28070" s="34">
        <v>32</v>
      </c>
      <c r="O28070" s="34">
        <v>33</v>
      </c>
      <c r="P28070" s="34">
        <v>21</v>
      </c>
      <c r="Q28070" s="34">
        <v>46</v>
      </c>
      <c r="R28070" s="34">
        <v>42</v>
      </c>
      <c r="S28070" s="34">
        <v>37</v>
      </c>
      <c r="T28070" s="34">
        <v>22</v>
      </c>
      <c r="U28070" s="34">
        <v>30</v>
      </c>
      <c r="V28070" s="34">
        <v>38</v>
      </c>
      <c r="W28070" s="34">
        <v>29</v>
      </c>
      <c r="X28070" s="34">
        <v>19</v>
      </c>
      <c r="Y28070" s="34">
        <v>22</v>
      </c>
      <c r="Z28070" s="34">
        <v>39</v>
      </c>
      <c r="AA28070" s="34">
        <v>54</v>
      </c>
      <c r="AB28070" s="34">
        <v>28</v>
      </c>
      <c r="AC28070" s="34">
        <v>76</v>
      </c>
    </row>
    <row r="28071" spans="1:29" x14ac:dyDescent="0.2">
      <c r="A28071" s="34" t="s">
        <v>88564</v>
      </c>
      <c r="B28071" s="34">
        <v>23</v>
      </c>
      <c r="C28071" s="34">
        <v>27</v>
      </c>
      <c r="D28071" s="34">
        <v>35</v>
      </c>
      <c r="E28071" s="34">
        <v>47</v>
      </c>
      <c r="F28071" s="34">
        <v>27</v>
      </c>
      <c r="G28071" s="34">
        <v>38</v>
      </c>
      <c r="H28071" s="34">
        <v>42</v>
      </c>
      <c r="I28071" s="34">
        <v>39</v>
      </c>
      <c r="J28071" s="34">
        <v>19</v>
      </c>
      <c r="K28071" s="34">
        <v>24</v>
      </c>
      <c r="L28071" s="34">
        <v>18</v>
      </c>
      <c r="M28071" s="34">
        <v>37</v>
      </c>
      <c r="N28071" s="34">
        <v>14</v>
      </c>
      <c r="O28071" s="34">
        <v>42</v>
      </c>
      <c r="P28071" s="34">
        <v>31</v>
      </c>
      <c r="Q28071" s="34">
        <v>67</v>
      </c>
      <c r="R28071" s="34">
        <v>21</v>
      </c>
      <c r="S28071" s="34">
        <v>35</v>
      </c>
      <c r="T28071" s="34">
        <v>30</v>
      </c>
      <c r="U28071" s="34">
        <v>31</v>
      </c>
      <c r="V28071" s="34">
        <v>36</v>
      </c>
      <c r="W28071" s="34">
        <v>31</v>
      </c>
      <c r="X28071" s="34">
        <v>30</v>
      </c>
      <c r="Y28071" s="34">
        <v>35</v>
      </c>
      <c r="Z28071" s="34">
        <v>27</v>
      </c>
      <c r="AA28071" s="34">
        <v>77</v>
      </c>
      <c r="AB28071" s="34">
        <v>34</v>
      </c>
      <c r="AC28071" s="34">
        <v>54</v>
      </c>
    </row>
    <row r="28072" spans="1:29" x14ac:dyDescent="0.2">
      <c r="A28072" s="34" t="s">
        <v>88565</v>
      </c>
      <c r="B28072" s="34">
        <v>37</v>
      </c>
      <c r="C28072" s="34">
        <v>60</v>
      </c>
      <c r="D28072" s="34">
        <v>63</v>
      </c>
      <c r="E28072" s="34">
        <v>58</v>
      </c>
      <c r="F28072" s="34">
        <v>54</v>
      </c>
      <c r="G28072" s="34">
        <v>65</v>
      </c>
      <c r="H28072" s="34">
        <v>56</v>
      </c>
      <c r="I28072" s="34">
        <v>46</v>
      </c>
      <c r="J28072" s="34">
        <v>41</v>
      </c>
      <c r="K28072" s="34">
        <v>35</v>
      </c>
      <c r="L28072" s="34">
        <v>26</v>
      </c>
      <c r="M28072" s="34">
        <v>38</v>
      </c>
      <c r="N28072" s="34">
        <v>47</v>
      </c>
      <c r="O28072" s="34">
        <v>49</v>
      </c>
      <c r="P28072" s="34">
        <v>56</v>
      </c>
      <c r="Q28072" s="34">
        <v>87</v>
      </c>
      <c r="R28072" s="34">
        <v>51</v>
      </c>
      <c r="S28072" s="34">
        <v>42</v>
      </c>
      <c r="T28072" s="34">
        <v>40</v>
      </c>
      <c r="U28072" s="34">
        <v>41</v>
      </c>
      <c r="V28072" s="34">
        <v>52</v>
      </c>
      <c r="W28072" s="34">
        <v>71</v>
      </c>
      <c r="X28072" s="34">
        <v>67</v>
      </c>
      <c r="Y28072" s="34">
        <v>57</v>
      </c>
      <c r="Z28072" s="34">
        <v>67</v>
      </c>
      <c r="AA28072" s="34">
        <v>56</v>
      </c>
      <c r="AB28072" s="34">
        <v>71</v>
      </c>
      <c r="AC28072" s="34">
        <v>88</v>
      </c>
    </row>
    <row r="28073" spans="1:29" x14ac:dyDescent="0.2">
      <c r="A28073" s="34" t="s">
        <v>88566</v>
      </c>
      <c r="B28073" s="34">
        <v>46</v>
      </c>
      <c r="C28073" s="34">
        <v>51</v>
      </c>
      <c r="D28073" s="34">
        <v>94</v>
      </c>
      <c r="E28073" s="34">
        <v>75</v>
      </c>
      <c r="F28073" s="34">
        <v>106</v>
      </c>
      <c r="G28073" s="34">
        <v>68</v>
      </c>
      <c r="H28073" s="34">
        <v>91</v>
      </c>
      <c r="I28073" s="34">
        <v>71</v>
      </c>
      <c r="J28073" s="34">
        <v>78</v>
      </c>
      <c r="K28073" s="34">
        <v>77</v>
      </c>
      <c r="L28073" s="34">
        <v>65</v>
      </c>
      <c r="M28073" s="34">
        <v>64</v>
      </c>
      <c r="N28073" s="34">
        <v>57</v>
      </c>
      <c r="O28073" s="34">
        <v>66</v>
      </c>
      <c r="P28073" s="34">
        <v>88</v>
      </c>
      <c r="Q28073" s="34">
        <v>84</v>
      </c>
      <c r="R28073" s="34">
        <v>118</v>
      </c>
      <c r="S28073" s="34">
        <v>101</v>
      </c>
      <c r="T28073" s="34">
        <v>90</v>
      </c>
      <c r="U28073" s="34">
        <v>68</v>
      </c>
      <c r="V28073" s="34">
        <v>106</v>
      </c>
      <c r="W28073" s="34">
        <v>66</v>
      </c>
      <c r="X28073" s="34">
        <v>145</v>
      </c>
      <c r="Y28073" s="34">
        <v>57</v>
      </c>
      <c r="Z28073" s="34">
        <v>119</v>
      </c>
      <c r="AA28073" s="34">
        <v>108</v>
      </c>
      <c r="AB28073" s="34">
        <v>117</v>
      </c>
      <c r="AC28073" s="34">
        <v>127</v>
      </c>
    </row>
    <row r="28074" spans="1:29" x14ac:dyDescent="0.2">
      <c r="A28074" s="34" t="s">
        <v>88567</v>
      </c>
      <c r="B28074" s="34">
        <v>21</v>
      </c>
      <c r="C28074" s="34">
        <v>38</v>
      </c>
      <c r="D28074" s="34">
        <v>24</v>
      </c>
      <c r="E28074" s="34">
        <v>42</v>
      </c>
      <c r="F28074" s="34">
        <v>26</v>
      </c>
      <c r="G28074" s="34">
        <v>30</v>
      </c>
      <c r="H28074" s="34">
        <v>13</v>
      </c>
      <c r="I28074" s="34">
        <v>30</v>
      </c>
      <c r="J28074" s="34">
        <v>7</v>
      </c>
      <c r="K28074" s="34">
        <v>50</v>
      </c>
      <c r="L28074" s="34">
        <v>6</v>
      </c>
      <c r="M28074" s="34">
        <v>23</v>
      </c>
      <c r="N28074" s="34">
        <v>23</v>
      </c>
      <c r="O28074" s="34">
        <v>10</v>
      </c>
      <c r="P28074" s="34">
        <v>24</v>
      </c>
      <c r="Q28074" s="34">
        <v>21</v>
      </c>
      <c r="R28074" s="34">
        <v>19</v>
      </c>
      <c r="S28074" s="34">
        <v>34</v>
      </c>
      <c r="T28074" s="34">
        <v>11</v>
      </c>
      <c r="U28074" s="34">
        <v>15</v>
      </c>
      <c r="V28074" s="34">
        <v>17</v>
      </c>
      <c r="W28074" s="34">
        <v>26</v>
      </c>
      <c r="X28074" s="34">
        <v>34</v>
      </c>
      <c r="Y28074" s="34">
        <v>21</v>
      </c>
      <c r="Z28074" s="34">
        <v>35</v>
      </c>
      <c r="AA28074" s="34">
        <v>24</v>
      </c>
      <c r="AB28074" s="34">
        <v>17</v>
      </c>
      <c r="AC28074" s="34">
        <v>35</v>
      </c>
    </row>
    <row r="28075" spans="1:29" x14ac:dyDescent="0.2">
      <c r="A28075" s="34" t="s">
        <v>88568</v>
      </c>
      <c r="B28075" s="34">
        <v>46</v>
      </c>
      <c r="C28075" s="34">
        <v>60</v>
      </c>
      <c r="D28075" s="34">
        <v>44</v>
      </c>
      <c r="E28075" s="34">
        <v>122</v>
      </c>
      <c r="F28075" s="34">
        <v>88</v>
      </c>
      <c r="G28075" s="34">
        <v>129</v>
      </c>
      <c r="H28075" s="34">
        <v>60</v>
      </c>
      <c r="I28075" s="34">
        <v>76</v>
      </c>
      <c r="J28075" s="34">
        <v>65</v>
      </c>
      <c r="K28075" s="34">
        <v>88</v>
      </c>
      <c r="L28075" s="34">
        <v>45</v>
      </c>
      <c r="M28075" s="34">
        <v>62</v>
      </c>
      <c r="N28075" s="34">
        <v>56</v>
      </c>
      <c r="O28075" s="34">
        <v>75</v>
      </c>
      <c r="P28075" s="34">
        <v>72</v>
      </c>
      <c r="Q28075" s="34">
        <v>122</v>
      </c>
      <c r="R28075" s="34">
        <v>81</v>
      </c>
      <c r="S28075" s="34">
        <v>117</v>
      </c>
      <c r="T28075" s="34">
        <v>69</v>
      </c>
      <c r="U28075" s="34">
        <v>87</v>
      </c>
      <c r="V28075" s="34">
        <v>92</v>
      </c>
      <c r="W28075" s="34">
        <v>154</v>
      </c>
      <c r="X28075" s="34">
        <v>97</v>
      </c>
      <c r="Y28075" s="34">
        <v>95</v>
      </c>
      <c r="Z28075" s="34">
        <v>72</v>
      </c>
      <c r="AA28075" s="34">
        <v>143</v>
      </c>
      <c r="AB28075" s="34">
        <v>79</v>
      </c>
      <c r="AC28075" s="34">
        <v>164</v>
      </c>
    </row>
    <row r="28076" spans="1:29" x14ac:dyDescent="0.2">
      <c r="A28076" s="34" t="s">
        <v>88569</v>
      </c>
      <c r="B28076" s="34">
        <v>24</v>
      </c>
      <c r="C28076" s="34">
        <v>20</v>
      </c>
      <c r="D28076" s="34">
        <v>19</v>
      </c>
      <c r="E28076" s="34">
        <v>28</v>
      </c>
      <c r="F28076" s="34">
        <v>14</v>
      </c>
      <c r="G28076" s="34">
        <v>15</v>
      </c>
      <c r="H28076" s="34">
        <v>21</v>
      </c>
      <c r="I28076" s="34">
        <v>11</v>
      </c>
      <c r="J28076" s="34">
        <v>31</v>
      </c>
      <c r="K28076" s="34">
        <v>21</v>
      </c>
      <c r="L28076" s="34">
        <v>9</v>
      </c>
      <c r="M28076" s="34">
        <v>11</v>
      </c>
      <c r="N28076" s="34">
        <v>23</v>
      </c>
      <c r="O28076" s="34">
        <v>9</v>
      </c>
      <c r="P28076" s="34">
        <v>25</v>
      </c>
      <c r="Q28076" s="34">
        <v>20</v>
      </c>
      <c r="R28076" s="34">
        <v>34</v>
      </c>
      <c r="S28076" s="34">
        <v>25</v>
      </c>
      <c r="T28076" s="34">
        <v>6</v>
      </c>
      <c r="U28076" s="34">
        <v>13</v>
      </c>
      <c r="V28076" s="34">
        <v>27</v>
      </c>
      <c r="W28076" s="34">
        <v>24</v>
      </c>
      <c r="X28076" s="34">
        <v>16</v>
      </c>
      <c r="Y28076" s="34">
        <v>14</v>
      </c>
      <c r="Z28076" s="34">
        <v>3</v>
      </c>
      <c r="AA28076" s="34">
        <v>24</v>
      </c>
      <c r="AB28076" s="34">
        <v>11</v>
      </c>
      <c r="AC28076" s="34">
        <v>10</v>
      </c>
    </row>
    <row r="28077" spans="1:29" x14ac:dyDescent="0.2">
      <c r="A28077" s="34" t="s">
        <v>88570</v>
      </c>
      <c r="B28077" s="34">
        <v>52</v>
      </c>
      <c r="C28077" s="34">
        <v>125</v>
      </c>
      <c r="D28077" s="34">
        <v>62</v>
      </c>
      <c r="E28077" s="34">
        <v>136</v>
      </c>
      <c r="F28077" s="34">
        <v>37</v>
      </c>
      <c r="G28077" s="34">
        <v>123</v>
      </c>
      <c r="H28077" s="34">
        <v>26</v>
      </c>
      <c r="I28077" s="34">
        <v>99</v>
      </c>
      <c r="J28077" s="34">
        <v>53</v>
      </c>
      <c r="K28077" s="34">
        <v>127</v>
      </c>
      <c r="L28077" s="34">
        <v>31</v>
      </c>
      <c r="M28077" s="34">
        <v>110</v>
      </c>
      <c r="N28077" s="34">
        <v>38</v>
      </c>
      <c r="O28077" s="34">
        <v>87</v>
      </c>
      <c r="P28077" s="34">
        <v>32</v>
      </c>
      <c r="Q28077" s="34">
        <v>137</v>
      </c>
      <c r="R28077" s="34">
        <v>75</v>
      </c>
      <c r="S28077" s="34">
        <v>120</v>
      </c>
      <c r="T28077" s="34">
        <v>28</v>
      </c>
      <c r="U28077" s="34">
        <v>108</v>
      </c>
      <c r="V28077" s="34">
        <v>73</v>
      </c>
      <c r="W28077" s="34">
        <v>82</v>
      </c>
      <c r="X28077" s="34">
        <v>91</v>
      </c>
      <c r="Y28077" s="34">
        <v>90</v>
      </c>
      <c r="Z28077" s="34">
        <v>67</v>
      </c>
      <c r="AA28077" s="34">
        <v>119</v>
      </c>
      <c r="AB28077" s="34">
        <v>44</v>
      </c>
      <c r="AC28077" s="34">
        <v>140</v>
      </c>
    </row>
    <row r="28078" spans="1:29" x14ac:dyDescent="0.2">
      <c r="A28078" s="34" t="s">
        <v>88571</v>
      </c>
      <c r="B28078" s="34">
        <v>10</v>
      </c>
      <c r="C28078" s="34">
        <v>3</v>
      </c>
      <c r="D28078" s="34">
        <v>6</v>
      </c>
      <c r="E28078" s="34">
        <v>7</v>
      </c>
      <c r="F28078" s="34">
        <v>6</v>
      </c>
      <c r="G28078" s="34">
        <v>8</v>
      </c>
      <c r="H28078" s="34">
        <v>8</v>
      </c>
      <c r="I28078" s="34">
        <v>8</v>
      </c>
      <c r="J28078" s="34">
        <v>1</v>
      </c>
      <c r="K28078" s="34">
        <v>7</v>
      </c>
      <c r="L28078" s="34">
        <v>4</v>
      </c>
      <c r="M28078" s="34">
        <v>0</v>
      </c>
      <c r="N28078" s="34">
        <v>2</v>
      </c>
      <c r="O28078" s="34">
        <v>1</v>
      </c>
      <c r="P28078" s="34">
        <v>9</v>
      </c>
      <c r="Q28078" s="34">
        <v>3</v>
      </c>
      <c r="R28078" s="34">
        <v>3</v>
      </c>
      <c r="S28078" s="34">
        <v>11</v>
      </c>
      <c r="T28078" s="34">
        <v>8</v>
      </c>
      <c r="U28078" s="34">
        <v>11</v>
      </c>
      <c r="V28078" s="34">
        <v>5</v>
      </c>
      <c r="W28078" s="34">
        <v>2</v>
      </c>
      <c r="X28078" s="34">
        <v>6</v>
      </c>
      <c r="Y28078" s="34">
        <v>2</v>
      </c>
      <c r="Z28078" s="34">
        <v>2</v>
      </c>
      <c r="AA28078" s="34">
        <v>2</v>
      </c>
      <c r="AB28078" s="34">
        <v>8</v>
      </c>
      <c r="AC28078" s="34">
        <v>5</v>
      </c>
    </row>
    <row r="28079" spans="1:29" x14ac:dyDescent="0.2">
      <c r="A28079" s="34" t="s">
        <v>88572</v>
      </c>
      <c r="B28079" s="34">
        <v>52</v>
      </c>
      <c r="C28079" s="34">
        <v>82</v>
      </c>
      <c r="D28079" s="34">
        <v>82</v>
      </c>
      <c r="E28079" s="34">
        <v>71</v>
      </c>
      <c r="F28079" s="34">
        <v>94</v>
      </c>
      <c r="G28079" s="34">
        <v>69</v>
      </c>
      <c r="H28079" s="34">
        <v>89</v>
      </c>
      <c r="I28079" s="34">
        <v>70</v>
      </c>
      <c r="J28079" s="34">
        <v>106</v>
      </c>
      <c r="K28079" s="34">
        <v>70</v>
      </c>
      <c r="L28079" s="34">
        <v>59</v>
      </c>
      <c r="M28079" s="34">
        <v>44</v>
      </c>
      <c r="N28079" s="34">
        <v>86</v>
      </c>
      <c r="O28079" s="34">
        <v>48</v>
      </c>
      <c r="P28079" s="34">
        <v>65</v>
      </c>
      <c r="Q28079" s="34">
        <v>94</v>
      </c>
      <c r="R28079" s="34">
        <v>118</v>
      </c>
      <c r="S28079" s="34">
        <v>117</v>
      </c>
      <c r="T28079" s="34">
        <v>100</v>
      </c>
      <c r="U28079" s="34">
        <v>64</v>
      </c>
      <c r="V28079" s="34">
        <v>104</v>
      </c>
      <c r="W28079" s="34">
        <v>103</v>
      </c>
      <c r="X28079" s="34">
        <v>149</v>
      </c>
      <c r="Y28079" s="34">
        <v>85</v>
      </c>
      <c r="Z28079" s="34">
        <v>98</v>
      </c>
      <c r="AA28079" s="34">
        <v>102</v>
      </c>
      <c r="AB28079" s="34">
        <v>152</v>
      </c>
      <c r="AC28079" s="34">
        <v>117</v>
      </c>
    </row>
    <row r="28080" spans="1:29" x14ac:dyDescent="0.2">
      <c r="A28080" s="34" t="s">
        <v>88573</v>
      </c>
      <c r="B28080" s="34">
        <v>19</v>
      </c>
      <c r="C28080" s="34">
        <v>6</v>
      </c>
      <c r="D28080" s="34">
        <v>15</v>
      </c>
      <c r="E28080" s="34">
        <v>14</v>
      </c>
      <c r="F28080" s="34">
        <v>9</v>
      </c>
      <c r="G28080" s="34">
        <v>19</v>
      </c>
      <c r="H28080" s="34">
        <v>15</v>
      </c>
      <c r="I28080" s="34">
        <v>11</v>
      </c>
      <c r="J28080" s="34">
        <v>10</v>
      </c>
      <c r="K28080" s="34">
        <v>6</v>
      </c>
      <c r="L28080" s="34">
        <v>8</v>
      </c>
      <c r="M28080" s="34">
        <v>14</v>
      </c>
      <c r="N28080" s="34">
        <v>10</v>
      </c>
      <c r="O28080" s="34">
        <v>12</v>
      </c>
      <c r="P28080" s="34">
        <v>11</v>
      </c>
      <c r="Q28080" s="34">
        <v>12</v>
      </c>
      <c r="R28080" s="34">
        <v>12</v>
      </c>
      <c r="S28080" s="34">
        <v>22</v>
      </c>
      <c r="T28080" s="34">
        <v>16</v>
      </c>
      <c r="U28080" s="34">
        <v>18</v>
      </c>
      <c r="V28080" s="34">
        <v>14</v>
      </c>
      <c r="W28080" s="34">
        <v>20</v>
      </c>
      <c r="X28080" s="34">
        <v>7</v>
      </c>
      <c r="Y28080" s="34">
        <v>15</v>
      </c>
      <c r="Z28080" s="34">
        <v>18</v>
      </c>
      <c r="AA28080" s="34">
        <v>12</v>
      </c>
      <c r="AB28080" s="34">
        <v>11</v>
      </c>
      <c r="AC28080" s="34">
        <v>22</v>
      </c>
    </row>
    <row r="28081" spans="1:29" x14ac:dyDescent="0.2">
      <c r="A28081" s="34" t="s">
        <v>88574</v>
      </c>
      <c r="B28081" s="34">
        <v>36</v>
      </c>
      <c r="C28081" s="34">
        <v>66</v>
      </c>
      <c r="D28081" s="34">
        <v>57</v>
      </c>
      <c r="E28081" s="34">
        <v>41</v>
      </c>
      <c r="F28081" s="34">
        <v>30</v>
      </c>
      <c r="G28081" s="34">
        <v>89</v>
      </c>
      <c r="H28081" s="34">
        <v>37</v>
      </c>
      <c r="I28081" s="34">
        <v>56</v>
      </c>
      <c r="J28081" s="34">
        <v>25</v>
      </c>
      <c r="K28081" s="34">
        <v>50</v>
      </c>
      <c r="L28081" s="34">
        <v>7</v>
      </c>
      <c r="M28081" s="34">
        <v>53</v>
      </c>
      <c r="N28081" s="34">
        <v>23</v>
      </c>
      <c r="O28081" s="34">
        <v>33</v>
      </c>
      <c r="P28081" s="34">
        <v>23</v>
      </c>
      <c r="Q28081" s="34">
        <v>44</v>
      </c>
      <c r="R28081" s="34">
        <v>24</v>
      </c>
      <c r="S28081" s="34">
        <v>63</v>
      </c>
      <c r="T28081" s="34">
        <v>16</v>
      </c>
      <c r="U28081" s="34">
        <v>36</v>
      </c>
      <c r="V28081" s="34">
        <v>36</v>
      </c>
      <c r="W28081" s="34">
        <v>23</v>
      </c>
      <c r="X28081" s="34">
        <v>42</v>
      </c>
      <c r="Y28081" s="34">
        <v>41</v>
      </c>
      <c r="Z28081" s="34">
        <v>31</v>
      </c>
      <c r="AA28081" s="34">
        <v>65</v>
      </c>
      <c r="AB28081" s="34">
        <v>16</v>
      </c>
      <c r="AC28081" s="34">
        <v>60</v>
      </c>
    </row>
    <row r="28082" spans="1:29" x14ac:dyDescent="0.2">
      <c r="A28082" s="34" t="s">
        <v>88575</v>
      </c>
      <c r="B28082" s="34">
        <v>45</v>
      </c>
      <c r="C28082" s="34">
        <v>91</v>
      </c>
      <c r="D28082" s="34">
        <v>96</v>
      </c>
      <c r="E28082" s="34">
        <v>58</v>
      </c>
      <c r="F28082" s="34">
        <v>76</v>
      </c>
      <c r="G28082" s="34">
        <v>98</v>
      </c>
      <c r="H28082" s="34">
        <v>94</v>
      </c>
      <c r="I28082" s="34">
        <v>79</v>
      </c>
      <c r="J28082" s="34">
        <v>58</v>
      </c>
      <c r="K28082" s="34">
        <v>104</v>
      </c>
      <c r="L28082" s="34">
        <v>62</v>
      </c>
      <c r="M28082" s="34">
        <v>50</v>
      </c>
      <c r="N28082" s="34">
        <v>50</v>
      </c>
      <c r="O28082" s="34">
        <v>77</v>
      </c>
      <c r="P28082" s="34">
        <v>79</v>
      </c>
      <c r="Q28082" s="34">
        <v>114</v>
      </c>
      <c r="R28082" s="34">
        <v>82</v>
      </c>
      <c r="S28082" s="34">
        <v>111</v>
      </c>
      <c r="T28082" s="34">
        <v>68</v>
      </c>
      <c r="U28082" s="34">
        <v>86</v>
      </c>
      <c r="V28082" s="34">
        <v>100</v>
      </c>
      <c r="W28082" s="34">
        <v>86</v>
      </c>
      <c r="X28082" s="34">
        <v>99</v>
      </c>
      <c r="Y28082" s="34">
        <v>81</v>
      </c>
      <c r="Z28082" s="34">
        <v>72</v>
      </c>
      <c r="AA28082" s="34">
        <v>100</v>
      </c>
      <c r="AB28082" s="34">
        <v>89</v>
      </c>
      <c r="AC28082" s="34">
        <v>126</v>
      </c>
    </row>
    <row r="28083" spans="1:29" x14ac:dyDescent="0.2">
      <c r="A28083" s="34" t="s">
        <v>88576</v>
      </c>
      <c r="B28083" s="34">
        <v>20</v>
      </c>
      <c r="C28083" s="34">
        <v>35</v>
      </c>
      <c r="D28083" s="34">
        <v>28</v>
      </c>
      <c r="E28083" s="34">
        <v>27</v>
      </c>
      <c r="F28083" s="34">
        <v>23</v>
      </c>
      <c r="G28083" s="34">
        <v>50</v>
      </c>
      <c r="H28083" s="34">
        <v>15</v>
      </c>
      <c r="I28083" s="34">
        <v>30</v>
      </c>
      <c r="J28083" s="34">
        <v>23</v>
      </c>
      <c r="K28083" s="34">
        <v>27</v>
      </c>
      <c r="L28083" s="34">
        <v>14</v>
      </c>
      <c r="M28083" s="34">
        <v>19</v>
      </c>
      <c r="N28083" s="34">
        <v>27</v>
      </c>
      <c r="O28083" s="34">
        <v>11</v>
      </c>
      <c r="P28083" s="34">
        <v>18</v>
      </c>
      <c r="Q28083" s="34">
        <v>25</v>
      </c>
      <c r="R28083" s="34">
        <v>42</v>
      </c>
      <c r="S28083" s="34">
        <v>34</v>
      </c>
      <c r="T28083" s="34">
        <v>20</v>
      </c>
      <c r="U28083" s="34">
        <v>27</v>
      </c>
      <c r="V28083" s="34">
        <v>21</v>
      </c>
      <c r="W28083" s="34">
        <v>33</v>
      </c>
      <c r="X28083" s="34">
        <v>33</v>
      </c>
      <c r="Y28083" s="34">
        <v>17</v>
      </c>
      <c r="Z28083" s="34">
        <v>13</v>
      </c>
      <c r="AA28083" s="34">
        <v>26</v>
      </c>
      <c r="AB28083" s="34">
        <v>21</v>
      </c>
      <c r="AC28083" s="34">
        <v>31</v>
      </c>
    </row>
    <row r="28084" spans="1:29" x14ac:dyDescent="0.2">
      <c r="A28084" s="34" t="s">
        <v>88577</v>
      </c>
      <c r="B28084" s="34">
        <v>52</v>
      </c>
      <c r="C28084" s="34">
        <v>50</v>
      </c>
      <c r="D28084" s="34">
        <v>66</v>
      </c>
      <c r="E28084" s="34">
        <v>69</v>
      </c>
      <c r="F28084" s="34">
        <v>52</v>
      </c>
      <c r="G28084" s="34">
        <v>60</v>
      </c>
      <c r="H28084" s="34">
        <v>52</v>
      </c>
      <c r="I28084" s="34">
        <v>46</v>
      </c>
      <c r="J28084" s="34">
        <v>46</v>
      </c>
      <c r="K28084" s="34">
        <v>58</v>
      </c>
      <c r="L28084" s="34">
        <v>38</v>
      </c>
      <c r="M28084" s="34">
        <v>39</v>
      </c>
      <c r="N28084" s="34">
        <v>46</v>
      </c>
      <c r="O28084" s="34">
        <v>69</v>
      </c>
      <c r="P28084" s="34">
        <v>65</v>
      </c>
      <c r="Q28084" s="34">
        <v>77</v>
      </c>
      <c r="R28084" s="34">
        <v>70</v>
      </c>
      <c r="S28084" s="34">
        <v>68</v>
      </c>
      <c r="T28084" s="34">
        <v>47</v>
      </c>
      <c r="U28084" s="34">
        <v>63</v>
      </c>
      <c r="V28084" s="34">
        <v>57</v>
      </c>
      <c r="W28084" s="34">
        <v>78</v>
      </c>
      <c r="X28084" s="34">
        <v>65</v>
      </c>
      <c r="Y28084" s="34">
        <v>53</v>
      </c>
      <c r="Z28084" s="34">
        <v>49</v>
      </c>
      <c r="AA28084" s="34">
        <v>84</v>
      </c>
      <c r="AB28084" s="34">
        <v>61</v>
      </c>
      <c r="AC28084" s="34">
        <v>97</v>
      </c>
    </row>
    <row r="28085" spans="1:29" x14ac:dyDescent="0.2">
      <c r="A28085" s="34" t="s">
        <v>88578</v>
      </c>
      <c r="B28085" s="34">
        <v>62</v>
      </c>
      <c r="C28085" s="34">
        <v>66</v>
      </c>
      <c r="D28085" s="34">
        <v>88</v>
      </c>
      <c r="E28085" s="34">
        <v>85</v>
      </c>
      <c r="F28085" s="34">
        <v>89</v>
      </c>
      <c r="G28085" s="34">
        <v>91</v>
      </c>
      <c r="H28085" s="34">
        <v>89</v>
      </c>
      <c r="I28085" s="34">
        <v>82</v>
      </c>
      <c r="J28085" s="34">
        <v>98</v>
      </c>
      <c r="K28085" s="34">
        <v>116</v>
      </c>
      <c r="L28085" s="34">
        <v>55</v>
      </c>
      <c r="M28085" s="34">
        <v>89</v>
      </c>
      <c r="N28085" s="34">
        <v>73</v>
      </c>
      <c r="O28085" s="34">
        <v>90</v>
      </c>
      <c r="P28085" s="34">
        <v>101</v>
      </c>
      <c r="Q28085" s="34">
        <v>120</v>
      </c>
      <c r="R28085" s="34">
        <v>115</v>
      </c>
      <c r="S28085" s="34">
        <v>87</v>
      </c>
      <c r="T28085" s="34">
        <v>86</v>
      </c>
      <c r="U28085" s="34">
        <v>80</v>
      </c>
      <c r="V28085" s="34">
        <v>85</v>
      </c>
      <c r="W28085" s="34">
        <v>152</v>
      </c>
      <c r="X28085" s="34">
        <v>96</v>
      </c>
      <c r="Y28085" s="34">
        <v>99</v>
      </c>
      <c r="Z28085" s="34">
        <v>80</v>
      </c>
      <c r="AA28085" s="34">
        <v>121</v>
      </c>
      <c r="AB28085" s="34">
        <v>120</v>
      </c>
      <c r="AC28085" s="34">
        <v>180</v>
      </c>
    </row>
    <row r="28086" spans="1:29" x14ac:dyDescent="0.2">
      <c r="A28086" s="34" t="s">
        <v>88579</v>
      </c>
      <c r="B28086" s="34">
        <v>26</v>
      </c>
      <c r="C28086" s="34">
        <v>24</v>
      </c>
      <c r="D28086" s="34">
        <v>16</v>
      </c>
      <c r="E28086" s="34">
        <v>17</v>
      </c>
      <c r="F28086" s="34">
        <v>17</v>
      </c>
      <c r="G28086" s="34">
        <v>3</v>
      </c>
      <c r="H28086" s="34">
        <v>15</v>
      </c>
      <c r="I28086" s="34">
        <v>23</v>
      </c>
      <c r="J28086" s="34">
        <v>16</v>
      </c>
      <c r="K28086" s="34">
        <v>35</v>
      </c>
      <c r="L28086" s="34">
        <v>6</v>
      </c>
      <c r="M28086" s="34">
        <v>14</v>
      </c>
      <c r="N28086" s="34">
        <v>11</v>
      </c>
      <c r="O28086" s="34">
        <v>17</v>
      </c>
      <c r="P28086" s="34">
        <v>8</v>
      </c>
      <c r="Q28086" s="34">
        <v>8</v>
      </c>
      <c r="R28086" s="34">
        <v>23</v>
      </c>
      <c r="S28086" s="34">
        <v>12</v>
      </c>
      <c r="T28086" s="34">
        <v>9</v>
      </c>
      <c r="U28086" s="34">
        <v>12</v>
      </c>
      <c r="V28086" s="34">
        <v>33</v>
      </c>
      <c r="W28086" s="34">
        <v>7</v>
      </c>
      <c r="X28086" s="34">
        <v>20</v>
      </c>
      <c r="Y28086" s="34">
        <v>13</v>
      </c>
      <c r="Z28086" s="34">
        <v>13</v>
      </c>
      <c r="AA28086" s="34">
        <v>9</v>
      </c>
      <c r="AB28086" s="34">
        <v>7</v>
      </c>
      <c r="AC28086" s="34">
        <v>35</v>
      </c>
    </row>
    <row r="28087" spans="1:29" x14ac:dyDescent="0.2">
      <c r="A28087" s="34" t="s">
        <v>88580</v>
      </c>
      <c r="B28087" s="34">
        <v>34</v>
      </c>
      <c r="C28087" s="34">
        <v>20</v>
      </c>
      <c r="D28087" s="34">
        <v>37</v>
      </c>
      <c r="E28087" s="34">
        <v>19</v>
      </c>
      <c r="F28087" s="34">
        <v>38</v>
      </c>
      <c r="G28087" s="34">
        <v>25</v>
      </c>
      <c r="H28087" s="34">
        <v>18</v>
      </c>
      <c r="I28087" s="34">
        <v>24</v>
      </c>
      <c r="J28087" s="34">
        <v>34</v>
      </c>
      <c r="K28087" s="34">
        <v>31</v>
      </c>
      <c r="L28087" s="34">
        <v>17</v>
      </c>
      <c r="M28087" s="34">
        <v>36</v>
      </c>
      <c r="N28087" s="34">
        <v>24</v>
      </c>
      <c r="O28087" s="34">
        <v>21</v>
      </c>
      <c r="P28087" s="34">
        <v>18</v>
      </c>
      <c r="Q28087" s="34">
        <v>35</v>
      </c>
      <c r="R28087" s="34">
        <v>27</v>
      </c>
      <c r="S28087" s="34">
        <v>37</v>
      </c>
      <c r="T28087" s="34">
        <v>29</v>
      </c>
      <c r="U28087" s="34">
        <v>47</v>
      </c>
      <c r="V28087" s="34">
        <v>48</v>
      </c>
      <c r="W28087" s="34">
        <v>38</v>
      </c>
      <c r="X28087" s="34">
        <v>43</v>
      </c>
      <c r="Y28087" s="34">
        <v>12</v>
      </c>
      <c r="Z28087" s="34">
        <v>15</v>
      </c>
      <c r="AA28087" s="34">
        <v>44</v>
      </c>
      <c r="AB28087" s="34">
        <v>37</v>
      </c>
      <c r="AC28087" s="34">
        <v>32</v>
      </c>
    </row>
    <row r="28088" spans="1:29" x14ac:dyDescent="0.2">
      <c r="A28088" s="34" t="s">
        <v>88581</v>
      </c>
      <c r="B28088" s="34">
        <v>91</v>
      </c>
      <c r="C28088" s="34">
        <v>145</v>
      </c>
      <c r="D28088" s="34">
        <v>118</v>
      </c>
      <c r="E28088" s="34">
        <v>158</v>
      </c>
      <c r="F28088" s="34">
        <v>126</v>
      </c>
      <c r="G28088" s="34">
        <v>188</v>
      </c>
      <c r="H28088" s="34">
        <v>123</v>
      </c>
      <c r="I28088" s="34">
        <v>105</v>
      </c>
      <c r="J28088" s="34">
        <v>116</v>
      </c>
      <c r="K28088" s="34">
        <v>130</v>
      </c>
      <c r="L28088" s="34">
        <v>100</v>
      </c>
      <c r="M28088" s="34">
        <v>91</v>
      </c>
      <c r="N28088" s="34">
        <v>128</v>
      </c>
      <c r="O28088" s="34">
        <v>88</v>
      </c>
      <c r="P28088" s="34">
        <v>116</v>
      </c>
      <c r="Q28088" s="34">
        <v>177</v>
      </c>
      <c r="R28088" s="34">
        <v>138</v>
      </c>
      <c r="S28088" s="34">
        <v>145</v>
      </c>
      <c r="T28088" s="34">
        <v>133</v>
      </c>
      <c r="U28088" s="34">
        <v>154</v>
      </c>
      <c r="V28088" s="34">
        <v>117</v>
      </c>
      <c r="W28088" s="34">
        <v>213</v>
      </c>
      <c r="X28088" s="34">
        <v>132</v>
      </c>
      <c r="Y28088" s="34">
        <v>152</v>
      </c>
      <c r="Z28088" s="34">
        <v>167</v>
      </c>
      <c r="AA28088" s="34">
        <v>167</v>
      </c>
      <c r="AB28088" s="34">
        <v>162</v>
      </c>
      <c r="AC28088" s="34">
        <v>234</v>
      </c>
    </row>
    <row r="28089" spans="1:29" x14ac:dyDescent="0.2">
      <c r="A28089" s="34" t="s">
        <v>88582</v>
      </c>
      <c r="B28089" s="34">
        <v>19</v>
      </c>
      <c r="C28089" s="34">
        <v>5</v>
      </c>
      <c r="D28089" s="34">
        <v>11</v>
      </c>
      <c r="E28089" s="34">
        <v>7</v>
      </c>
      <c r="F28089" s="34">
        <v>4</v>
      </c>
      <c r="G28089" s="34">
        <v>11</v>
      </c>
      <c r="H28089" s="34">
        <v>15</v>
      </c>
      <c r="I28089" s="34">
        <v>17</v>
      </c>
      <c r="J28089" s="34">
        <v>8</v>
      </c>
      <c r="K28089" s="34">
        <v>19</v>
      </c>
      <c r="L28089" s="34">
        <v>11</v>
      </c>
      <c r="M28089" s="34">
        <v>18</v>
      </c>
      <c r="N28089" s="34">
        <v>11</v>
      </c>
      <c r="O28089" s="34">
        <v>8</v>
      </c>
      <c r="P28089" s="34">
        <v>7</v>
      </c>
      <c r="Q28089" s="34">
        <v>14</v>
      </c>
      <c r="R28089" s="34">
        <v>9</v>
      </c>
      <c r="S28089" s="34">
        <v>6</v>
      </c>
      <c r="T28089" s="34">
        <v>17</v>
      </c>
      <c r="U28089" s="34">
        <v>9</v>
      </c>
      <c r="V28089" s="34">
        <v>14</v>
      </c>
      <c r="W28089" s="34">
        <v>9</v>
      </c>
      <c r="X28089" s="34">
        <v>18</v>
      </c>
      <c r="Y28089" s="34">
        <v>20</v>
      </c>
      <c r="Z28089" s="34">
        <v>10</v>
      </c>
      <c r="AA28089" s="34">
        <v>25</v>
      </c>
      <c r="AB28089" s="34">
        <v>20</v>
      </c>
      <c r="AC28089" s="34">
        <v>36</v>
      </c>
    </row>
    <row r="28090" spans="1:29" x14ac:dyDescent="0.2">
      <c r="A28090" s="34" t="s">
        <v>88583</v>
      </c>
      <c r="B28090" s="34">
        <v>33</v>
      </c>
      <c r="C28090" s="34">
        <v>48</v>
      </c>
      <c r="D28090" s="34">
        <v>39</v>
      </c>
      <c r="E28090" s="34">
        <v>41</v>
      </c>
      <c r="F28090" s="34">
        <v>35</v>
      </c>
      <c r="G28090" s="34">
        <v>46</v>
      </c>
      <c r="H28090" s="34">
        <v>34</v>
      </c>
      <c r="I28090" s="34">
        <v>39</v>
      </c>
      <c r="J28090" s="34">
        <v>51</v>
      </c>
      <c r="K28090" s="34">
        <v>62</v>
      </c>
      <c r="L28090" s="34">
        <v>21</v>
      </c>
      <c r="M28090" s="34">
        <v>38</v>
      </c>
      <c r="N28090" s="34">
        <v>21</v>
      </c>
      <c r="O28090" s="34">
        <v>30</v>
      </c>
      <c r="P28090" s="34">
        <v>30</v>
      </c>
      <c r="Q28090" s="34">
        <v>56</v>
      </c>
      <c r="R28090" s="34">
        <v>35</v>
      </c>
      <c r="S28090" s="34">
        <v>46</v>
      </c>
      <c r="T28090" s="34">
        <v>31</v>
      </c>
      <c r="U28090" s="34">
        <v>47</v>
      </c>
      <c r="V28090" s="34">
        <v>33</v>
      </c>
      <c r="W28090" s="34">
        <v>66</v>
      </c>
      <c r="X28090" s="34">
        <v>50</v>
      </c>
      <c r="Y28090" s="34">
        <v>47</v>
      </c>
      <c r="Z28090" s="34">
        <v>36</v>
      </c>
      <c r="AA28090" s="34">
        <v>70</v>
      </c>
      <c r="AB28090" s="34">
        <v>35</v>
      </c>
      <c r="AC28090" s="34">
        <v>49</v>
      </c>
    </row>
    <row r="28091" spans="1:29" x14ac:dyDescent="0.2">
      <c r="A28091" s="34" t="s">
        <v>88584</v>
      </c>
      <c r="B28091" s="34">
        <v>62</v>
      </c>
      <c r="C28091" s="34">
        <v>98</v>
      </c>
      <c r="D28091" s="34">
        <v>124</v>
      </c>
      <c r="E28091" s="34">
        <v>89</v>
      </c>
      <c r="F28091" s="34">
        <v>97</v>
      </c>
      <c r="G28091" s="34">
        <v>98</v>
      </c>
      <c r="H28091" s="34">
        <v>111</v>
      </c>
      <c r="I28091" s="34">
        <v>103</v>
      </c>
      <c r="J28091" s="34">
        <v>102</v>
      </c>
      <c r="K28091" s="34">
        <v>93</v>
      </c>
      <c r="L28091" s="34">
        <v>88</v>
      </c>
      <c r="M28091" s="34">
        <v>92</v>
      </c>
      <c r="N28091" s="34">
        <v>91</v>
      </c>
      <c r="O28091" s="34">
        <v>85</v>
      </c>
      <c r="P28091" s="34">
        <v>79</v>
      </c>
      <c r="Q28091" s="34">
        <v>150</v>
      </c>
      <c r="R28091" s="34">
        <v>136</v>
      </c>
      <c r="S28091" s="34">
        <v>134</v>
      </c>
      <c r="T28091" s="34">
        <v>82</v>
      </c>
      <c r="U28091" s="34">
        <v>125</v>
      </c>
      <c r="V28091" s="34">
        <v>115</v>
      </c>
      <c r="W28091" s="34">
        <v>135</v>
      </c>
      <c r="X28091" s="34">
        <v>167</v>
      </c>
      <c r="Y28091" s="34">
        <v>120</v>
      </c>
      <c r="Z28091" s="34">
        <v>102</v>
      </c>
      <c r="AA28091" s="34">
        <v>127</v>
      </c>
      <c r="AB28091" s="34">
        <v>108</v>
      </c>
      <c r="AC28091" s="34">
        <v>194</v>
      </c>
    </row>
    <row r="28092" spans="1:29" x14ac:dyDescent="0.2">
      <c r="A28092" s="34" t="s">
        <v>88585</v>
      </c>
      <c r="B28092" s="34">
        <v>120</v>
      </c>
      <c r="C28092" s="34">
        <v>148</v>
      </c>
      <c r="D28092" s="34">
        <v>143</v>
      </c>
      <c r="E28092" s="34">
        <v>203</v>
      </c>
      <c r="F28092" s="34">
        <v>161</v>
      </c>
      <c r="G28092" s="34">
        <v>194</v>
      </c>
      <c r="H28092" s="34">
        <v>111</v>
      </c>
      <c r="I28092" s="34">
        <v>156</v>
      </c>
      <c r="J28092" s="34">
        <v>147</v>
      </c>
      <c r="K28092" s="34">
        <v>196</v>
      </c>
      <c r="L28092" s="34">
        <v>115</v>
      </c>
      <c r="M28092" s="34">
        <v>181</v>
      </c>
      <c r="N28092" s="34">
        <v>112</v>
      </c>
      <c r="O28092" s="34">
        <v>165</v>
      </c>
      <c r="P28092" s="34">
        <v>139</v>
      </c>
      <c r="Q28092" s="34">
        <v>240</v>
      </c>
      <c r="R28092" s="34">
        <v>192</v>
      </c>
      <c r="S28092" s="34">
        <v>222</v>
      </c>
      <c r="T28092" s="34">
        <v>100</v>
      </c>
      <c r="U28092" s="34">
        <v>207</v>
      </c>
      <c r="V28092" s="34">
        <v>156</v>
      </c>
      <c r="W28092" s="34">
        <v>217</v>
      </c>
      <c r="X28092" s="34">
        <v>180</v>
      </c>
      <c r="Y28092" s="34">
        <v>240</v>
      </c>
      <c r="Z28092" s="34">
        <v>129</v>
      </c>
      <c r="AA28092" s="34">
        <v>230</v>
      </c>
      <c r="AB28092" s="34">
        <v>173</v>
      </c>
      <c r="AC28092" s="34">
        <v>301</v>
      </c>
    </row>
    <row r="28093" spans="1:29" x14ac:dyDescent="0.2">
      <c r="A28093" s="34" t="s">
        <v>88586</v>
      </c>
      <c r="B28093" s="34">
        <v>49</v>
      </c>
      <c r="C28093" s="34">
        <v>42</v>
      </c>
      <c r="D28093" s="34">
        <v>60</v>
      </c>
      <c r="E28093" s="34">
        <v>64</v>
      </c>
      <c r="F28093" s="34">
        <v>55</v>
      </c>
      <c r="G28093" s="34">
        <v>71</v>
      </c>
      <c r="H28093" s="34">
        <v>41</v>
      </c>
      <c r="I28093" s="34">
        <v>38</v>
      </c>
      <c r="J28093" s="34">
        <v>47</v>
      </c>
      <c r="K28093" s="34">
        <v>45</v>
      </c>
      <c r="L28093" s="34">
        <v>34</v>
      </c>
      <c r="M28093" s="34">
        <v>58</v>
      </c>
      <c r="N28093" s="34">
        <v>47</v>
      </c>
      <c r="O28093" s="34">
        <v>54</v>
      </c>
      <c r="P28093" s="34">
        <v>45</v>
      </c>
      <c r="Q28093" s="34">
        <v>61</v>
      </c>
      <c r="R28093" s="34">
        <v>87</v>
      </c>
      <c r="S28093" s="34">
        <v>60</v>
      </c>
      <c r="T28093" s="34">
        <v>64</v>
      </c>
      <c r="U28093" s="34">
        <v>41</v>
      </c>
      <c r="V28093" s="34">
        <v>50</v>
      </c>
      <c r="W28093" s="34">
        <v>83</v>
      </c>
      <c r="X28093" s="34">
        <v>91</v>
      </c>
      <c r="Y28093" s="34">
        <v>71</v>
      </c>
      <c r="Z28093" s="34">
        <v>38</v>
      </c>
      <c r="AA28093" s="34">
        <v>43</v>
      </c>
      <c r="AB28093" s="34">
        <v>74</v>
      </c>
      <c r="AC28093" s="34">
        <v>118</v>
      </c>
    </row>
    <row r="28094" spans="1:29" x14ac:dyDescent="0.2">
      <c r="A28094" s="34" t="s">
        <v>88587</v>
      </c>
      <c r="B28094" s="34">
        <v>51</v>
      </c>
      <c r="C28094" s="34">
        <v>62</v>
      </c>
      <c r="D28094" s="34">
        <v>51</v>
      </c>
      <c r="E28094" s="34">
        <v>61</v>
      </c>
      <c r="F28094" s="34">
        <v>56</v>
      </c>
      <c r="G28094" s="34">
        <v>61</v>
      </c>
      <c r="H28094" s="34">
        <v>50</v>
      </c>
      <c r="I28094" s="34">
        <v>29</v>
      </c>
      <c r="J28094" s="34">
        <v>65</v>
      </c>
      <c r="K28094" s="34">
        <v>46</v>
      </c>
      <c r="L28094" s="34">
        <v>34</v>
      </c>
      <c r="M28094" s="34">
        <v>56</v>
      </c>
      <c r="N28094" s="34">
        <v>52</v>
      </c>
      <c r="O28094" s="34">
        <v>56</v>
      </c>
      <c r="P28094" s="34">
        <v>62</v>
      </c>
      <c r="Q28094" s="34">
        <v>83</v>
      </c>
      <c r="R28094" s="34">
        <v>71</v>
      </c>
      <c r="S28094" s="34">
        <v>56</v>
      </c>
      <c r="T28094" s="34">
        <v>51</v>
      </c>
      <c r="U28094" s="34">
        <v>64</v>
      </c>
      <c r="V28094" s="34">
        <v>60</v>
      </c>
      <c r="W28094" s="34">
        <v>52</v>
      </c>
      <c r="X28094" s="34">
        <v>92</v>
      </c>
      <c r="Y28094" s="34">
        <v>58</v>
      </c>
      <c r="Z28094" s="34">
        <v>54</v>
      </c>
      <c r="AA28094" s="34">
        <v>68</v>
      </c>
      <c r="AB28094" s="34">
        <v>84</v>
      </c>
      <c r="AC28094" s="34">
        <v>96</v>
      </c>
    </row>
    <row r="28095" spans="1:29" x14ac:dyDescent="0.2">
      <c r="A28095" s="34" t="s">
        <v>88588</v>
      </c>
      <c r="B28095" s="34">
        <v>26</v>
      </c>
      <c r="C28095" s="34">
        <v>17</v>
      </c>
      <c r="D28095" s="34">
        <v>11</v>
      </c>
      <c r="E28095" s="34">
        <v>24</v>
      </c>
      <c r="F28095" s="34">
        <v>16</v>
      </c>
      <c r="G28095" s="34">
        <v>24</v>
      </c>
      <c r="H28095" s="34">
        <v>13</v>
      </c>
      <c r="I28095" s="34">
        <v>19</v>
      </c>
      <c r="J28095" s="34">
        <v>7</v>
      </c>
      <c r="K28095" s="34">
        <v>30</v>
      </c>
      <c r="L28095" s="34">
        <v>8</v>
      </c>
      <c r="M28095" s="34">
        <v>14</v>
      </c>
      <c r="N28095" s="34">
        <v>10</v>
      </c>
      <c r="O28095" s="34">
        <v>15</v>
      </c>
      <c r="P28095" s="34">
        <v>18</v>
      </c>
      <c r="Q28095" s="34">
        <v>15</v>
      </c>
      <c r="R28095" s="34">
        <v>13</v>
      </c>
      <c r="S28095" s="34">
        <v>18</v>
      </c>
      <c r="T28095" s="34">
        <v>10</v>
      </c>
      <c r="U28095" s="34">
        <v>5</v>
      </c>
      <c r="V28095" s="34">
        <v>4</v>
      </c>
      <c r="W28095" s="34">
        <v>22</v>
      </c>
      <c r="X28095" s="34">
        <v>21</v>
      </c>
      <c r="Y28095" s="34">
        <v>20</v>
      </c>
      <c r="Z28095" s="34">
        <v>23</v>
      </c>
      <c r="AA28095" s="34">
        <v>26</v>
      </c>
      <c r="AB28095" s="34">
        <v>8</v>
      </c>
      <c r="AC28095" s="34">
        <v>28</v>
      </c>
    </row>
    <row r="28096" spans="1:29" x14ac:dyDescent="0.2">
      <c r="A28096" s="34" t="s">
        <v>88589</v>
      </c>
      <c r="B28096" s="34">
        <v>17</v>
      </c>
      <c r="C28096" s="34">
        <v>15</v>
      </c>
      <c r="D28096" s="34">
        <v>12</v>
      </c>
      <c r="E28096" s="34">
        <v>31</v>
      </c>
      <c r="F28096" s="34">
        <v>9</v>
      </c>
      <c r="G28096" s="34">
        <v>43</v>
      </c>
      <c r="H28096" s="34">
        <v>6</v>
      </c>
      <c r="I28096" s="34">
        <v>13</v>
      </c>
      <c r="J28096" s="34">
        <v>1</v>
      </c>
      <c r="K28096" s="34">
        <v>16</v>
      </c>
      <c r="L28096" s="34">
        <v>2</v>
      </c>
      <c r="M28096" s="34">
        <v>15</v>
      </c>
      <c r="N28096" s="34">
        <v>6</v>
      </c>
      <c r="O28096" s="34">
        <v>19</v>
      </c>
      <c r="P28096" s="34">
        <v>3</v>
      </c>
      <c r="Q28096" s="34">
        <v>12</v>
      </c>
      <c r="R28096" s="34">
        <v>3</v>
      </c>
      <c r="S28096" s="34">
        <v>16</v>
      </c>
      <c r="T28096" s="34">
        <v>8</v>
      </c>
      <c r="U28096" s="34">
        <v>9</v>
      </c>
      <c r="V28096" s="34">
        <v>12</v>
      </c>
      <c r="W28096" s="34">
        <v>5</v>
      </c>
      <c r="X28096" s="34">
        <v>9</v>
      </c>
      <c r="Y28096" s="34">
        <v>14</v>
      </c>
      <c r="Z28096" s="34">
        <v>3</v>
      </c>
      <c r="AA28096" s="34">
        <v>23</v>
      </c>
      <c r="AB28096" s="34">
        <v>7</v>
      </c>
      <c r="AC28096" s="34">
        <v>13</v>
      </c>
    </row>
    <row r="28097" spans="1:29" x14ac:dyDescent="0.2">
      <c r="A28097" s="34" t="s">
        <v>88590</v>
      </c>
      <c r="B28097" s="34">
        <v>31</v>
      </c>
      <c r="C28097" s="34">
        <v>104</v>
      </c>
      <c r="D28097" s="34">
        <v>53</v>
      </c>
      <c r="E28097" s="34">
        <v>123</v>
      </c>
      <c r="F28097" s="34">
        <v>80</v>
      </c>
      <c r="G28097" s="34">
        <v>170</v>
      </c>
      <c r="H28097" s="34">
        <v>60</v>
      </c>
      <c r="I28097" s="34">
        <v>85</v>
      </c>
      <c r="J28097" s="34">
        <v>46</v>
      </c>
      <c r="K28097" s="34">
        <v>150</v>
      </c>
      <c r="L28097" s="34">
        <v>35</v>
      </c>
      <c r="M28097" s="34">
        <v>122</v>
      </c>
      <c r="N28097" s="34">
        <v>33</v>
      </c>
      <c r="O28097" s="34">
        <v>81</v>
      </c>
      <c r="P28097" s="34">
        <v>38</v>
      </c>
      <c r="Q28097" s="34">
        <v>107</v>
      </c>
      <c r="R28097" s="34">
        <v>51</v>
      </c>
      <c r="S28097" s="34">
        <v>118</v>
      </c>
      <c r="T28097" s="34">
        <v>56</v>
      </c>
      <c r="U28097" s="34">
        <v>91</v>
      </c>
      <c r="V28097" s="34">
        <v>81</v>
      </c>
      <c r="W28097" s="34">
        <v>95</v>
      </c>
      <c r="X28097" s="34">
        <v>104</v>
      </c>
      <c r="Y28097" s="34">
        <v>84</v>
      </c>
      <c r="Z28097" s="34">
        <v>63</v>
      </c>
      <c r="AA28097" s="34">
        <v>100</v>
      </c>
      <c r="AB28097" s="34">
        <v>55</v>
      </c>
      <c r="AC28097" s="34">
        <v>156</v>
      </c>
    </row>
    <row r="28098" spans="1:29" x14ac:dyDescent="0.2">
      <c r="A28098" s="34" t="s">
        <v>88591</v>
      </c>
      <c r="B28098" s="34">
        <v>35</v>
      </c>
      <c r="C28098" s="34">
        <v>69</v>
      </c>
      <c r="D28098" s="34">
        <v>58</v>
      </c>
      <c r="E28098" s="34">
        <v>65</v>
      </c>
      <c r="F28098" s="34">
        <v>41</v>
      </c>
      <c r="G28098" s="34">
        <v>129</v>
      </c>
      <c r="H28098" s="34">
        <v>55</v>
      </c>
      <c r="I28098" s="34">
        <v>74</v>
      </c>
      <c r="J28098" s="34">
        <v>32</v>
      </c>
      <c r="K28098" s="34">
        <v>82</v>
      </c>
      <c r="L28098" s="34">
        <v>23</v>
      </c>
      <c r="M28098" s="34">
        <v>44</v>
      </c>
      <c r="N28098" s="34">
        <v>40</v>
      </c>
      <c r="O28098" s="34">
        <v>57</v>
      </c>
      <c r="P28098" s="34">
        <v>39</v>
      </c>
      <c r="Q28098" s="34">
        <v>68</v>
      </c>
      <c r="R28098" s="34">
        <v>44</v>
      </c>
      <c r="S28098" s="34">
        <v>84</v>
      </c>
      <c r="T28098" s="34">
        <v>27</v>
      </c>
      <c r="U28098" s="34">
        <v>67</v>
      </c>
      <c r="V28098" s="34">
        <v>39</v>
      </c>
      <c r="W28098" s="34">
        <v>63</v>
      </c>
      <c r="X28098" s="34">
        <v>69</v>
      </c>
      <c r="Y28098" s="34">
        <v>51</v>
      </c>
      <c r="Z28098" s="34">
        <v>51</v>
      </c>
      <c r="AA28098" s="34">
        <v>79</v>
      </c>
      <c r="AB28098" s="34">
        <v>31</v>
      </c>
      <c r="AC28098" s="34">
        <v>117</v>
      </c>
    </row>
    <row r="28099" spans="1:29" x14ac:dyDescent="0.2">
      <c r="A28099" s="34" t="s">
        <v>88592</v>
      </c>
      <c r="B28099" s="34">
        <v>27</v>
      </c>
      <c r="C28099" s="34">
        <v>66</v>
      </c>
      <c r="D28099" s="34">
        <v>70</v>
      </c>
      <c r="E28099" s="34">
        <v>93</v>
      </c>
      <c r="F28099" s="34">
        <v>57</v>
      </c>
      <c r="G28099" s="34">
        <v>77</v>
      </c>
      <c r="H28099" s="34">
        <v>35</v>
      </c>
      <c r="I28099" s="34">
        <v>46</v>
      </c>
      <c r="J28099" s="34">
        <v>50</v>
      </c>
      <c r="K28099" s="34">
        <v>53</v>
      </c>
      <c r="L28099" s="34">
        <v>22</v>
      </c>
      <c r="M28099" s="34">
        <v>58</v>
      </c>
      <c r="N28099" s="34">
        <v>31</v>
      </c>
      <c r="O28099" s="34">
        <v>36</v>
      </c>
      <c r="P28099" s="34">
        <v>30</v>
      </c>
      <c r="Q28099" s="34">
        <v>44</v>
      </c>
      <c r="R28099" s="34">
        <v>50</v>
      </c>
      <c r="S28099" s="34">
        <v>54</v>
      </c>
      <c r="T28099" s="34">
        <v>34</v>
      </c>
      <c r="U28099" s="34">
        <v>23</v>
      </c>
      <c r="V28099" s="34">
        <v>57</v>
      </c>
      <c r="W28099" s="34">
        <v>19</v>
      </c>
      <c r="X28099" s="34">
        <v>69</v>
      </c>
      <c r="Y28099" s="34">
        <v>37</v>
      </c>
      <c r="Z28099" s="34">
        <v>43</v>
      </c>
      <c r="AA28099" s="34">
        <v>54</v>
      </c>
      <c r="AB28099" s="34">
        <v>22</v>
      </c>
      <c r="AC28099" s="34">
        <v>61</v>
      </c>
    </row>
    <row r="28100" spans="1:29" x14ac:dyDescent="0.2">
      <c r="A28100" s="34" t="s">
        <v>88593</v>
      </c>
      <c r="B28100" s="34">
        <v>36</v>
      </c>
      <c r="C28100" s="34">
        <v>94</v>
      </c>
      <c r="D28100" s="34">
        <v>78</v>
      </c>
      <c r="E28100" s="34">
        <v>128</v>
      </c>
      <c r="F28100" s="34">
        <v>83</v>
      </c>
      <c r="G28100" s="34">
        <v>112</v>
      </c>
      <c r="H28100" s="34">
        <v>91</v>
      </c>
      <c r="I28100" s="34">
        <v>113</v>
      </c>
      <c r="J28100" s="34">
        <v>89</v>
      </c>
      <c r="K28100" s="34">
        <v>159</v>
      </c>
      <c r="L28100" s="34">
        <v>59</v>
      </c>
      <c r="M28100" s="34">
        <v>76</v>
      </c>
      <c r="N28100" s="34">
        <v>45</v>
      </c>
      <c r="O28100" s="34">
        <v>128</v>
      </c>
      <c r="P28100" s="34">
        <v>74</v>
      </c>
      <c r="Q28100" s="34">
        <v>156</v>
      </c>
      <c r="R28100" s="34">
        <v>81</v>
      </c>
      <c r="S28100" s="34">
        <v>156</v>
      </c>
      <c r="T28100" s="34">
        <v>72</v>
      </c>
      <c r="U28100" s="34">
        <v>90</v>
      </c>
      <c r="V28100" s="34">
        <v>82</v>
      </c>
      <c r="W28100" s="34">
        <v>161</v>
      </c>
      <c r="X28100" s="34">
        <v>87</v>
      </c>
      <c r="Y28100" s="34">
        <v>112</v>
      </c>
      <c r="Z28100" s="34">
        <v>77</v>
      </c>
      <c r="AA28100" s="34">
        <v>176</v>
      </c>
      <c r="AB28100" s="34">
        <v>84</v>
      </c>
      <c r="AC28100" s="34">
        <v>184</v>
      </c>
    </row>
    <row r="28101" spans="1:29" x14ac:dyDescent="0.2">
      <c r="A28101" s="34" t="s">
        <v>88594</v>
      </c>
      <c r="B28101" s="34">
        <v>22</v>
      </c>
      <c r="C28101" s="34">
        <v>76</v>
      </c>
      <c r="D28101" s="34">
        <v>87</v>
      </c>
      <c r="E28101" s="34">
        <v>87</v>
      </c>
      <c r="F28101" s="34">
        <v>54</v>
      </c>
      <c r="G28101" s="34">
        <v>33</v>
      </c>
      <c r="H28101" s="34">
        <v>63</v>
      </c>
      <c r="I28101" s="34">
        <v>56</v>
      </c>
      <c r="J28101" s="34">
        <v>62</v>
      </c>
      <c r="K28101" s="34">
        <v>55</v>
      </c>
      <c r="L28101" s="34">
        <v>33</v>
      </c>
      <c r="M28101" s="34">
        <v>28</v>
      </c>
      <c r="N28101" s="34">
        <v>51</v>
      </c>
      <c r="O28101" s="34">
        <v>42</v>
      </c>
      <c r="P28101" s="34">
        <v>42</v>
      </c>
      <c r="Q28101" s="34">
        <v>55</v>
      </c>
      <c r="R28101" s="34">
        <v>62</v>
      </c>
      <c r="S28101" s="34">
        <v>74</v>
      </c>
      <c r="T28101" s="34">
        <v>38</v>
      </c>
      <c r="U28101" s="34">
        <v>59</v>
      </c>
      <c r="V28101" s="34">
        <v>64</v>
      </c>
      <c r="W28101" s="34">
        <v>53</v>
      </c>
      <c r="X28101" s="34">
        <v>60</v>
      </c>
      <c r="Y28101" s="34">
        <v>30</v>
      </c>
      <c r="Z28101" s="34">
        <v>71</v>
      </c>
      <c r="AA28101" s="34">
        <v>73</v>
      </c>
      <c r="AB28101" s="34">
        <v>35</v>
      </c>
      <c r="AC28101" s="34">
        <v>79</v>
      </c>
    </row>
    <row r="28102" spans="1:29" x14ac:dyDescent="0.2">
      <c r="A28102" s="34" t="s">
        <v>88595</v>
      </c>
      <c r="B28102" s="34">
        <v>52</v>
      </c>
      <c r="C28102" s="34">
        <v>87</v>
      </c>
      <c r="D28102" s="34">
        <v>104</v>
      </c>
      <c r="E28102" s="34">
        <v>92</v>
      </c>
      <c r="F28102" s="34">
        <v>99</v>
      </c>
      <c r="G28102" s="34">
        <v>84</v>
      </c>
      <c r="H28102" s="34">
        <v>61</v>
      </c>
      <c r="I28102" s="34">
        <v>83</v>
      </c>
      <c r="J28102" s="34">
        <v>71</v>
      </c>
      <c r="K28102" s="34">
        <v>130</v>
      </c>
      <c r="L28102" s="34">
        <v>51</v>
      </c>
      <c r="M28102" s="34">
        <v>86</v>
      </c>
      <c r="N28102" s="34">
        <v>88</v>
      </c>
      <c r="O28102" s="34">
        <v>62</v>
      </c>
      <c r="P28102" s="34">
        <v>60</v>
      </c>
      <c r="Q28102" s="34">
        <v>116</v>
      </c>
      <c r="R28102" s="34">
        <v>72</v>
      </c>
      <c r="S28102" s="34">
        <v>103</v>
      </c>
      <c r="T28102" s="34">
        <v>77</v>
      </c>
      <c r="U28102" s="34">
        <v>65</v>
      </c>
      <c r="V28102" s="34">
        <v>68</v>
      </c>
      <c r="W28102" s="34">
        <v>88</v>
      </c>
      <c r="X28102" s="34">
        <v>108</v>
      </c>
      <c r="Y28102" s="34">
        <v>102</v>
      </c>
      <c r="Z28102" s="34">
        <v>100</v>
      </c>
      <c r="AA28102" s="34">
        <v>125</v>
      </c>
      <c r="AB28102" s="34">
        <v>85</v>
      </c>
      <c r="AC28102" s="34">
        <v>127</v>
      </c>
    </row>
    <row r="28103" spans="1:29" x14ac:dyDescent="0.2">
      <c r="A28103" s="34" t="s">
        <v>88596</v>
      </c>
      <c r="B28103" s="34">
        <v>24</v>
      </c>
      <c r="C28103" s="34">
        <v>43</v>
      </c>
      <c r="D28103" s="34">
        <v>36</v>
      </c>
      <c r="E28103" s="34">
        <v>30</v>
      </c>
      <c r="F28103" s="34">
        <v>39</v>
      </c>
      <c r="G28103" s="34">
        <v>40</v>
      </c>
      <c r="H28103" s="34">
        <v>37</v>
      </c>
      <c r="I28103" s="34">
        <v>23</v>
      </c>
      <c r="J28103" s="34">
        <v>13</v>
      </c>
      <c r="K28103" s="34">
        <v>39</v>
      </c>
      <c r="L28103" s="34">
        <v>14</v>
      </c>
      <c r="M28103" s="34">
        <v>20</v>
      </c>
      <c r="N28103" s="34">
        <v>28</v>
      </c>
      <c r="O28103" s="34">
        <v>37</v>
      </c>
      <c r="P28103" s="34">
        <v>34</v>
      </c>
      <c r="Q28103" s="34">
        <v>47</v>
      </c>
      <c r="R28103" s="34">
        <v>32</v>
      </c>
      <c r="S28103" s="34">
        <v>38</v>
      </c>
      <c r="T28103" s="34">
        <v>15</v>
      </c>
      <c r="U28103" s="34">
        <v>20</v>
      </c>
      <c r="V28103" s="34">
        <v>42</v>
      </c>
      <c r="W28103" s="34">
        <v>22</v>
      </c>
      <c r="X28103" s="34">
        <v>38</v>
      </c>
      <c r="Y28103" s="34">
        <v>25</v>
      </c>
      <c r="Z28103" s="34">
        <v>27</v>
      </c>
      <c r="AA28103" s="34">
        <v>38</v>
      </c>
      <c r="AB28103" s="34">
        <v>30</v>
      </c>
      <c r="AC28103" s="34">
        <v>50</v>
      </c>
    </row>
    <row r="28104" spans="1:29" x14ac:dyDescent="0.2">
      <c r="A28104" s="34" t="s">
        <v>88597</v>
      </c>
      <c r="B28104" s="34">
        <v>36</v>
      </c>
      <c r="C28104" s="34">
        <v>48</v>
      </c>
      <c r="D28104" s="34">
        <v>44</v>
      </c>
      <c r="E28104" s="34">
        <v>29</v>
      </c>
      <c r="F28104" s="34">
        <v>26</v>
      </c>
      <c r="G28104" s="34">
        <v>44</v>
      </c>
      <c r="H28104" s="34">
        <v>34</v>
      </c>
      <c r="I28104" s="34">
        <v>49</v>
      </c>
      <c r="J28104" s="34">
        <v>28</v>
      </c>
      <c r="K28104" s="34">
        <v>55</v>
      </c>
      <c r="L28104" s="34">
        <v>18</v>
      </c>
      <c r="M28104" s="34">
        <v>31</v>
      </c>
      <c r="N28104" s="34">
        <v>24</v>
      </c>
      <c r="O28104" s="34">
        <v>19</v>
      </c>
      <c r="P28104" s="34">
        <v>19</v>
      </c>
      <c r="Q28104" s="34">
        <v>44</v>
      </c>
      <c r="R28104" s="34">
        <v>14</v>
      </c>
      <c r="S28104" s="34">
        <v>55</v>
      </c>
      <c r="T28104" s="34">
        <v>25</v>
      </c>
      <c r="U28104" s="34">
        <v>29</v>
      </c>
      <c r="V28104" s="34">
        <v>30</v>
      </c>
      <c r="W28104" s="34">
        <v>35</v>
      </c>
      <c r="X28104" s="34">
        <v>33</v>
      </c>
      <c r="Y28104" s="34">
        <v>51</v>
      </c>
      <c r="Z28104" s="34">
        <v>34</v>
      </c>
      <c r="AA28104" s="34">
        <v>42</v>
      </c>
      <c r="AB28104" s="34">
        <v>18</v>
      </c>
      <c r="AC28104" s="34">
        <v>68</v>
      </c>
    </row>
    <row r="28105" spans="1:29" x14ac:dyDescent="0.2">
      <c r="A28105" s="34" t="s">
        <v>88598</v>
      </c>
      <c r="B28105" s="34">
        <v>56</v>
      </c>
      <c r="C28105" s="34">
        <v>25</v>
      </c>
      <c r="D28105" s="34">
        <v>60</v>
      </c>
      <c r="E28105" s="34">
        <v>44</v>
      </c>
      <c r="F28105" s="34">
        <v>45</v>
      </c>
      <c r="G28105" s="34">
        <v>34</v>
      </c>
      <c r="H28105" s="34">
        <v>41</v>
      </c>
      <c r="I28105" s="34">
        <v>29</v>
      </c>
      <c r="J28105" s="34">
        <v>34</v>
      </c>
      <c r="K28105" s="34">
        <v>59</v>
      </c>
      <c r="L28105" s="34">
        <v>33</v>
      </c>
      <c r="M28105" s="34">
        <v>40</v>
      </c>
      <c r="N28105" s="34">
        <v>71</v>
      </c>
      <c r="O28105" s="34">
        <v>45</v>
      </c>
      <c r="P28105" s="34">
        <v>48</v>
      </c>
      <c r="Q28105" s="34">
        <v>64</v>
      </c>
      <c r="R28105" s="34">
        <v>64</v>
      </c>
      <c r="S28105" s="34">
        <v>46</v>
      </c>
      <c r="T28105" s="34">
        <v>64</v>
      </c>
      <c r="U28105" s="34">
        <v>31</v>
      </c>
      <c r="V28105" s="34">
        <v>59</v>
      </c>
      <c r="W28105" s="34">
        <v>46</v>
      </c>
      <c r="X28105" s="34">
        <v>78</v>
      </c>
      <c r="Y28105" s="34">
        <v>45</v>
      </c>
      <c r="Z28105" s="34">
        <v>62</v>
      </c>
      <c r="AA28105" s="34">
        <v>40</v>
      </c>
      <c r="AB28105" s="34">
        <v>72</v>
      </c>
      <c r="AC28105" s="34">
        <v>65</v>
      </c>
    </row>
    <row r="28106" spans="1:29" x14ac:dyDescent="0.2">
      <c r="A28106" s="34" t="s">
        <v>88599</v>
      </c>
      <c r="B28106" s="34">
        <v>29</v>
      </c>
      <c r="C28106" s="34">
        <v>35</v>
      </c>
      <c r="D28106" s="34">
        <v>44</v>
      </c>
      <c r="E28106" s="34">
        <v>39</v>
      </c>
      <c r="F28106" s="34">
        <v>29</v>
      </c>
      <c r="G28106" s="34">
        <v>30</v>
      </c>
      <c r="H28106" s="34">
        <v>36</v>
      </c>
      <c r="I28106" s="34">
        <v>32</v>
      </c>
      <c r="J28106" s="34">
        <v>20</v>
      </c>
      <c r="K28106" s="34">
        <v>28</v>
      </c>
      <c r="L28106" s="34">
        <v>14</v>
      </c>
      <c r="M28106" s="34">
        <v>39</v>
      </c>
      <c r="N28106" s="34">
        <v>26</v>
      </c>
      <c r="O28106" s="34">
        <v>11</v>
      </c>
      <c r="P28106" s="34">
        <v>32</v>
      </c>
      <c r="Q28106" s="34">
        <v>30</v>
      </c>
      <c r="R28106" s="34">
        <v>39</v>
      </c>
      <c r="S28106" s="34">
        <v>19</v>
      </c>
      <c r="T28106" s="34">
        <v>29</v>
      </c>
      <c r="U28106" s="34">
        <v>25</v>
      </c>
      <c r="V28106" s="34">
        <v>31</v>
      </c>
      <c r="W28106" s="34">
        <v>31</v>
      </c>
      <c r="X28106" s="34">
        <v>27</v>
      </c>
      <c r="Y28106" s="34">
        <v>15</v>
      </c>
      <c r="Z28106" s="34">
        <v>47</v>
      </c>
      <c r="AA28106" s="34">
        <v>45</v>
      </c>
      <c r="AB28106" s="34">
        <v>33</v>
      </c>
      <c r="AC28106" s="34">
        <v>49</v>
      </c>
    </row>
    <row r="28107" spans="1:29" x14ac:dyDescent="0.2">
      <c r="A28107" s="34" t="s">
        <v>88600</v>
      </c>
      <c r="B28107" s="34">
        <v>31</v>
      </c>
      <c r="C28107" s="34">
        <v>74</v>
      </c>
      <c r="D28107" s="34">
        <v>79</v>
      </c>
      <c r="E28107" s="34">
        <v>53</v>
      </c>
      <c r="F28107" s="34">
        <v>83</v>
      </c>
      <c r="G28107" s="34">
        <v>91</v>
      </c>
      <c r="H28107" s="34">
        <v>58</v>
      </c>
      <c r="I28107" s="34">
        <v>74</v>
      </c>
      <c r="J28107" s="34">
        <v>59</v>
      </c>
      <c r="K28107" s="34">
        <v>100</v>
      </c>
      <c r="L28107" s="34">
        <v>45</v>
      </c>
      <c r="M28107" s="34">
        <v>52</v>
      </c>
      <c r="N28107" s="34">
        <v>46</v>
      </c>
      <c r="O28107" s="34">
        <v>82</v>
      </c>
      <c r="P28107" s="34">
        <v>43</v>
      </c>
      <c r="Q28107" s="34">
        <v>95</v>
      </c>
      <c r="R28107" s="34">
        <v>68</v>
      </c>
      <c r="S28107" s="34">
        <v>130</v>
      </c>
      <c r="T28107" s="34">
        <v>69</v>
      </c>
      <c r="U28107" s="34">
        <v>56</v>
      </c>
      <c r="V28107" s="34">
        <v>68</v>
      </c>
      <c r="W28107" s="34">
        <v>64</v>
      </c>
      <c r="X28107" s="34">
        <v>76</v>
      </c>
      <c r="Y28107" s="34">
        <v>77</v>
      </c>
      <c r="Z28107" s="34">
        <v>78</v>
      </c>
      <c r="AA28107" s="34">
        <v>99</v>
      </c>
      <c r="AB28107" s="34">
        <v>61</v>
      </c>
      <c r="AC28107" s="34">
        <v>118</v>
      </c>
    </row>
    <row r="28108" spans="1:29" x14ac:dyDescent="0.2">
      <c r="A28108" s="34" t="s">
        <v>88601</v>
      </c>
      <c r="B28108" s="34">
        <v>16</v>
      </c>
      <c r="C28108" s="34">
        <v>33</v>
      </c>
      <c r="D28108" s="34">
        <v>42</v>
      </c>
      <c r="E28108" s="34">
        <v>60</v>
      </c>
      <c r="F28108" s="34">
        <v>48</v>
      </c>
      <c r="G28108" s="34">
        <v>30</v>
      </c>
      <c r="H28108" s="34">
        <v>38</v>
      </c>
      <c r="I28108" s="34">
        <v>28</v>
      </c>
      <c r="J28108" s="34">
        <v>32</v>
      </c>
      <c r="K28108" s="34">
        <v>56</v>
      </c>
      <c r="L28108" s="34">
        <v>21</v>
      </c>
      <c r="M28108" s="34">
        <v>45</v>
      </c>
      <c r="N28108" s="34">
        <v>44</v>
      </c>
      <c r="O28108" s="34">
        <v>24</v>
      </c>
      <c r="P28108" s="34">
        <v>35</v>
      </c>
      <c r="Q28108" s="34">
        <v>58</v>
      </c>
      <c r="R28108" s="34">
        <v>60</v>
      </c>
      <c r="S28108" s="34">
        <v>52</v>
      </c>
      <c r="T28108" s="34">
        <v>33</v>
      </c>
      <c r="U28108" s="34">
        <v>38</v>
      </c>
      <c r="V28108" s="34">
        <v>37</v>
      </c>
      <c r="W28108" s="34">
        <v>38</v>
      </c>
      <c r="X28108" s="34">
        <v>40</v>
      </c>
      <c r="Y28108" s="34">
        <v>47</v>
      </c>
      <c r="Z28108" s="34">
        <v>42</v>
      </c>
      <c r="AA28108" s="34">
        <v>58</v>
      </c>
      <c r="AB28108" s="34">
        <v>25</v>
      </c>
      <c r="AC28108" s="34">
        <v>71</v>
      </c>
    </row>
    <row r="28109" spans="1:29" x14ac:dyDescent="0.2">
      <c r="A28109" s="34" t="s">
        <v>88602</v>
      </c>
      <c r="B28109" s="34">
        <v>35</v>
      </c>
      <c r="C28109" s="34">
        <v>65</v>
      </c>
      <c r="D28109" s="34">
        <v>62</v>
      </c>
      <c r="E28109" s="34">
        <v>66</v>
      </c>
      <c r="F28109" s="34">
        <v>71</v>
      </c>
      <c r="G28109" s="34">
        <v>84</v>
      </c>
      <c r="H28109" s="34">
        <v>41</v>
      </c>
      <c r="I28109" s="34">
        <v>62</v>
      </c>
      <c r="J28109" s="34">
        <v>45</v>
      </c>
      <c r="K28109" s="34">
        <v>56</v>
      </c>
      <c r="L28109" s="34">
        <v>35</v>
      </c>
      <c r="M28109" s="34">
        <v>48</v>
      </c>
      <c r="N28109" s="34">
        <v>57</v>
      </c>
      <c r="O28109" s="34">
        <v>39</v>
      </c>
      <c r="P28109" s="34">
        <v>41</v>
      </c>
      <c r="Q28109" s="34">
        <v>63</v>
      </c>
      <c r="R28109" s="34">
        <v>73</v>
      </c>
      <c r="S28109" s="34">
        <v>89</v>
      </c>
      <c r="T28109" s="34">
        <v>40</v>
      </c>
      <c r="U28109" s="34">
        <v>32</v>
      </c>
      <c r="V28109" s="34">
        <v>70</v>
      </c>
      <c r="W28109" s="34">
        <v>79</v>
      </c>
      <c r="X28109" s="34">
        <v>76</v>
      </c>
      <c r="Y28109" s="34">
        <v>57</v>
      </c>
      <c r="Z28109" s="34">
        <v>60</v>
      </c>
      <c r="AA28109" s="34">
        <v>81</v>
      </c>
      <c r="AB28109" s="34">
        <v>50</v>
      </c>
      <c r="AC28109" s="34">
        <v>104</v>
      </c>
    </row>
    <row r="28110" spans="1:29" x14ac:dyDescent="0.2">
      <c r="A28110" s="34" t="s">
        <v>88603</v>
      </c>
      <c r="B28110" s="34">
        <v>33</v>
      </c>
      <c r="C28110" s="34">
        <v>24</v>
      </c>
      <c r="D28110" s="34">
        <v>28</v>
      </c>
      <c r="E28110" s="34">
        <v>21</v>
      </c>
      <c r="F28110" s="34">
        <v>31</v>
      </c>
      <c r="G28110" s="34">
        <v>46</v>
      </c>
      <c r="H28110" s="34">
        <v>15</v>
      </c>
      <c r="I28110" s="34">
        <v>20</v>
      </c>
      <c r="J28110" s="34">
        <v>22</v>
      </c>
      <c r="K28110" s="34">
        <v>16</v>
      </c>
      <c r="L28110" s="34">
        <v>39</v>
      </c>
      <c r="M28110" s="34">
        <v>45</v>
      </c>
      <c r="N28110" s="34">
        <v>31</v>
      </c>
      <c r="O28110" s="34">
        <v>13</v>
      </c>
      <c r="P28110" s="34">
        <v>22</v>
      </c>
      <c r="Q28110" s="34">
        <v>43</v>
      </c>
      <c r="R28110" s="34">
        <v>50</v>
      </c>
      <c r="S28110" s="34">
        <v>44</v>
      </c>
      <c r="T28110" s="34">
        <v>37</v>
      </c>
      <c r="U28110" s="34">
        <v>22</v>
      </c>
      <c r="V28110" s="34">
        <v>38</v>
      </c>
      <c r="W28110" s="34">
        <v>49</v>
      </c>
      <c r="X28110" s="34">
        <v>40</v>
      </c>
      <c r="Y28110" s="34">
        <v>49</v>
      </c>
      <c r="Z28110" s="34">
        <v>15</v>
      </c>
      <c r="AA28110" s="34">
        <v>20</v>
      </c>
      <c r="AB28110" s="34">
        <v>53</v>
      </c>
      <c r="AC28110" s="34">
        <v>41</v>
      </c>
    </row>
    <row r="28111" spans="1:29" x14ac:dyDescent="0.2">
      <c r="A28111" s="34" t="s">
        <v>88604</v>
      </c>
      <c r="B28111" s="34">
        <v>48</v>
      </c>
      <c r="C28111" s="34">
        <v>99</v>
      </c>
      <c r="D28111" s="34">
        <v>64</v>
      </c>
      <c r="E28111" s="34">
        <v>102</v>
      </c>
      <c r="F28111" s="34">
        <v>71</v>
      </c>
      <c r="G28111" s="34">
        <v>114</v>
      </c>
      <c r="H28111" s="34">
        <v>85</v>
      </c>
      <c r="I28111" s="34">
        <v>105</v>
      </c>
      <c r="J28111" s="34">
        <v>53</v>
      </c>
      <c r="K28111" s="34">
        <v>119</v>
      </c>
      <c r="L28111" s="34">
        <v>42</v>
      </c>
      <c r="M28111" s="34">
        <v>73</v>
      </c>
      <c r="N28111" s="34">
        <v>65</v>
      </c>
      <c r="O28111" s="34">
        <v>54</v>
      </c>
      <c r="P28111" s="34">
        <v>57</v>
      </c>
      <c r="Q28111" s="34">
        <v>110</v>
      </c>
      <c r="R28111" s="34">
        <v>87</v>
      </c>
      <c r="S28111" s="34">
        <v>138</v>
      </c>
      <c r="T28111" s="34">
        <v>60</v>
      </c>
      <c r="U28111" s="34">
        <v>91</v>
      </c>
      <c r="V28111" s="34">
        <v>64</v>
      </c>
      <c r="W28111" s="34">
        <v>91</v>
      </c>
      <c r="X28111" s="34">
        <v>99</v>
      </c>
      <c r="Y28111" s="34">
        <v>75</v>
      </c>
      <c r="Z28111" s="34">
        <v>79</v>
      </c>
      <c r="AA28111" s="34">
        <v>134</v>
      </c>
      <c r="AB28111" s="34">
        <v>53</v>
      </c>
      <c r="AC28111" s="34">
        <v>150</v>
      </c>
    </row>
    <row r="28112" spans="1:29" x14ac:dyDescent="0.2">
      <c r="A28112" s="34" t="s">
        <v>88605</v>
      </c>
      <c r="B28112" s="34">
        <v>15</v>
      </c>
      <c r="C28112" s="34">
        <v>7</v>
      </c>
      <c r="D28112" s="34">
        <v>8</v>
      </c>
      <c r="E28112" s="34">
        <v>7</v>
      </c>
      <c r="F28112" s="34">
        <v>10</v>
      </c>
      <c r="G28112" s="34">
        <v>7</v>
      </c>
      <c r="H28112" s="34">
        <v>2</v>
      </c>
      <c r="I28112" s="34">
        <v>14</v>
      </c>
      <c r="J28112" s="34">
        <v>9</v>
      </c>
      <c r="K28112" s="34">
        <v>10</v>
      </c>
      <c r="L28112" s="34">
        <v>8</v>
      </c>
      <c r="M28112" s="34">
        <v>2</v>
      </c>
      <c r="N28112" s="34">
        <v>4</v>
      </c>
      <c r="O28112" s="34">
        <v>3</v>
      </c>
      <c r="P28112" s="34">
        <v>17</v>
      </c>
      <c r="Q28112" s="34">
        <v>11</v>
      </c>
      <c r="R28112" s="34">
        <v>6</v>
      </c>
      <c r="S28112" s="34">
        <v>2</v>
      </c>
      <c r="T28112" s="34">
        <v>1</v>
      </c>
      <c r="U28112" s="34">
        <v>7</v>
      </c>
      <c r="V28112" s="34">
        <v>5</v>
      </c>
      <c r="W28112" s="34">
        <v>8</v>
      </c>
      <c r="X28112" s="34">
        <v>5</v>
      </c>
      <c r="Y28112" s="34">
        <v>8</v>
      </c>
      <c r="Z28112" s="34">
        <v>12</v>
      </c>
      <c r="AA28112" s="34">
        <v>7</v>
      </c>
      <c r="AB28112" s="34">
        <v>5</v>
      </c>
      <c r="AC28112" s="34">
        <v>4</v>
      </c>
    </row>
    <row r="28113" spans="1:29" x14ac:dyDescent="0.2">
      <c r="A28113" s="34" t="s">
        <v>88606</v>
      </c>
      <c r="B28113" s="34">
        <v>45</v>
      </c>
      <c r="C28113" s="34">
        <v>85</v>
      </c>
      <c r="D28113" s="34">
        <v>115</v>
      </c>
      <c r="E28113" s="34">
        <v>109</v>
      </c>
      <c r="F28113" s="34">
        <v>84</v>
      </c>
      <c r="G28113" s="34">
        <v>68</v>
      </c>
      <c r="H28113" s="34">
        <v>77</v>
      </c>
      <c r="I28113" s="34">
        <v>108</v>
      </c>
      <c r="J28113" s="34">
        <v>63</v>
      </c>
      <c r="K28113" s="34">
        <v>108</v>
      </c>
      <c r="L28113" s="34">
        <v>45</v>
      </c>
      <c r="M28113" s="34">
        <v>67</v>
      </c>
      <c r="N28113" s="34">
        <v>89</v>
      </c>
      <c r="O28113" s="34">
        <v>62</v>
      </c>
      <c r="P28113" s="34">
        <v>87</v>
      </c>
      <c r="Q28113" s="34">
        <v>135</v>
      </c>
      <c r="R28113" s="34">
        <v>80</v>
      </c>
      <c r="S28113" s="34">
        <v>118</v>
      </c>
      <c r="T28113" s="34">
        <v>69</v>
      </c>
      <c r="U28113" s="34">
        <v>89</v>
      </c>
      <c r="V28113" s="34">
        <v>67</v>
      </c>
      <c r="W28113" s="34">
        <v>111</v>
      </c>
      <c r="X28113" s="34">
        <v>100</v>
      </c>
      <c r="Y28113" s="34">
        <v>67</v>
      </c>
      <c r="Z28113" s="34">
        <v>113</v>
      </c>
      <c r="AA28113" s="34">
        <v>125</v>
      </c>
      <c r="AB28113" s="34">
        <v>76</v>
      </c>
      <c r="AC28113" s="34">
        <v>141</v>
      </c>
    </row>
    <row r="28114" spans="1:29" x14ac:dyDescent="0.2">
      <c r="A28114" s="34" t="s">
        <v>88607</v>
      </c>
      <c r="B28114" s="34">
        <v>39</v>
      </c>
      <c r="C28114" s="34">
        <v>67</v>
      </c>
      <c r="D28114" s="34">
        <v>51</v>
      </c>
      <c r="E28114" s="34">
        <v>88</v>
      </c>
      <c r="F28114" s="34">
        <v>33</v>
      </c>
      <c r="G28114" s="34">
        <v>39</v>
      </c>
      <c r="H28114" s="34">
        <v>29</v>
      </c>
      <c r="I28114" s="34">
        <v>59</v>
      </c>
      <c r="J28114" s="34">
        <v>48</v>
      </c>
      <c r="K28114" s="34">
        <v>70</v>
      </c>
      <c r="L28114" s="34">
        <v>27</v>
      </c>
      <c r="M28114" s="34">
        <v>60</v>
      </c>
      <c r="N28114" s="34">
        <v>44</v>
      </c>
      <c r="O28114" s="34">
        <v>45</v>
      </c>
      <c r="P28114" s="34">
        <v>34</v>
      </c>
      <c r="Q28114" s="34">
        <v>48</v>
      </c>
      <c r="R28114" s="34">
        <v>53</v>
      </c>
      <c r="S28114" s="34">
        <v>85</v>
      </c>
      <c r="T28114" s="34">
        <v>48</v>
      </c>
      <c r="U28114" s="34">
        <v>68</v>
      </c>
      <c r="V28114" s="34">
        <v>46</v>
      </c>
      <c r="W28114" s="34">
        <v>57</v>
      </c>
      <c r="X28114" s="34">
        <v>55</v>
      </c>
      <c r="Y28114" s="34">
        <v>55</v>
      </c>
      <c r="Z28114" s="34">
        <v>78</v>
      </c>
      <c r="AA28114" s="34">
        <v>79</v>
      </c>
      <c r="AB28114" s="34">
        <v>42</v>
      </c>
      <c r="AC28114" s="34">
        <v>94</v>
      </c>
    </row>
    <row r="28115" spans="1:29" x14ac:dyDescent="0.2">
      <c r="A28115" s="34" t="s">
        <v>88608</v>
      </c>
      <c r="B28115" s="34">
        <v>58</v>
      </c>
      <c r="C28115" s="34">
        <v>33</v>
      </c>
      <c r="D28115" s="34">
        <v>40</v>
      </c>
      <c r="E28115" s="34">
        <v>55</v>
      </c>
      <c r="F28115" s="34">
        <v>34</v>
      </c>
      <c r="G28115" s="34">
        <v>36</v>
      </c>
      <c r="H28115" s="34">
        <v>26</v>
      </c>
      <c r="I28115" s="34">
        <v>26</v>
      </c>
      <c r="J28115" s="34">
        <v>20</v>
      </c>
      <c r="K28115" s="34">
        <v>56</v>
      </c>
      <c r="L28115" s="34">
        <v>10</v>
      </c>
      <c r="M28115" s="34">
        <v>26</v>
      </c>
      <c r="N28115" s="34">
        <v>19</v>
      </c>
      <c r="O28115" s="34">
        <v>29</v>
      </c>
      <c r="P28115" s="34">
        <v>18</v>
      </c>
      <c r="Q28115" s="34">
        <v>38</v>
      </c>
      <c r="R28115" s="34">
        <v>30</v>
      </c>
      <c r="S28115" s="34">
        <v>39</v>
      </c>
      <c r="T28115" s="34">
        <v>23</v>
      </c>
      <c r="U28115" s="34">
        <v>33</v>
      </c>
      <c r="V28115" s="34">
        <v>26</v>
      </c>
      <c r="W28115" s="34">
        <v>31</v>
      </c>
      <c r="X28115" s="34">
        <v>31</v>
      </c>
      <c r="Y28115" s="34">
        <v>32</v>
      </c>
      <c r="Z28115" s="34">
        <v>36</v>
      </c>
      <c r="AA28115" s="34">
        <v>42</v>
      </c>
      <c r="AB28115" s="34">
        <v>17</v>
      </c>
      <c r="AC28115" s="34">
        <v>65</v>
      </c>
    </row>
    <row r="28116" spans="1:29" x14ac:dyDescent="0.2">
      <c r="A28116" s="34" t="s">
        <v>88609</v>
      </c>
      <c r="B28116" s="34">
        <v>24</v>
      </c>
      <c r="C28116" s="34">
        <v>31</v>
      </c>
      <c r="D28116" s="34">
        <v>25</v>
      </c>
      <c r="E28116" s="34">
        <v>12</v>
      </c>
      <c r="F28116" s="34">
        <v>34</v>
      </c>
      <c r="G28116" s="34">
        <v>34</v>
      </c>
      <c r="H28116" s="34">
        <v>17</v>
      </c>
      <c r="I28116" s="34">
        <v>23</v>
      </c>
      <c r="J28116" s="34">
        <v>9</v>
      </c>
      <c r="K28116" s="34">
        <v>27</v>
      </c>
      <c r="L28116" s="34">
        <v>18</v>
      </c>
      <c r="M28116" s="34">
        <v>14</v>
      </c>
      <c r="N28116" s="34">
        <v>18</v>
      </c>
      <c r="O28116" s="34">
        <v>19</v>
      </c>
      <c r="P28116" s="34">
        <v>11</v>
      </c>
      <c r="Q28116" s="34">
        <v>28</v>
      </c>
      <c r="R28116" s="34">
        <v>27</v>
      </c>
      <c r="S28116" s="34">
        <v>22</v>
      </c>
      <c r="T28116" s="34">
        <v>17</v>
      </c>
      <c r="U28116" s="34">
        <v>21</v>
      </c>
      <c r="V28116" s="34">
        <v>27</v>
      </c>
      <c r="W28116" s="34">
        <v>35</v>
      </c>
      <c r="X28116" s="34">
        <v>39</v>
      </c>
      <c r="Y28116" s="34">
        <v>13</v>
      </c>
      <c r="Z28116" s="34">
        <v>22</v>
      </c>
      <c r="AA28116" s="34">
        <v>22</v>
      </c>
      <c r="AB28116" s="34">
        <v>43</v>
      </c>
      <c r="AC28116" s="34">
        <v>56</v>
      </c>
    </row>
    <row r="28117" spans="1:29" x14ac:dyDescent="0.2">
      <c r="A28117" s="34" t="s">
        <v>88610</v>
      </c>
      <c r="B28117" s="34">
        <v>44</v>
      </c>
      <c r="C28117" s="34">
        <v>132</v>
      </c>
      <c r="D28117" s="34">
        <v>33</v>
      </c>
      <c r="E28117" s="34">
        <v>138</v>
      </c>
      <c r="F28117" s="34">
        <v>30</v>
      </c>
      <c r="G28117" s="34">
        <v>115</v>
      </c>
      <c r="H28117" s="34">
        <v>41</v>
      </c>
      <c r="I28117" s="34">
        <v>166</v>
      </c>
      <c r="J28117" s="34">
        <v>23</v>
      </c>
      <c r="K28117" s="34">
        <v>151</v>
      </c>
      <c r="L28117" s="34">
        <v>19</v>
      </c>
      <c r="M28117" s="34">
        <v>112</v>
      </c>
      <c r="N28117" s="34">
        <v>13</v>
      </c>
      <c r="O28117" s="34">
        <v>94</v>
      </c>
      <c r="P28117" s="34">
        <v>40</v>
      </c>
      <c r="Q28117" s="34">
        <v>159</v>
      </c>
      <c r="R28117" s="34">
        <v>37</v>
      </c>
      <c r="S28117" s="34">
        <v>116</v>
      </c>
      <c r="T28117" s="34">
        <v>30</v>
      </c>
      <c r="U28117" s="34">
        <v>89</v>
      </c>
      <c r="V28117" s="34">
        <v>21</v>
      </c>
      <c r="W28117" s="34">
        <v>116</v>
      </c>
      <c r="X28117" s="34">
        <v>35</v>
      </c>
      <c r="Y28117" s="34">
        <v>80</v>
      </c>
      <c r="Z28117" s="34">
        <v>36</v>
      </c>
      <c r="AA28117" s="34">
        <v>128</v>
      </c>
      <c r="AB28117" s="34">
        <v>29</v>
      </c>
      <c r="AC28117" s="34">
        <v>147</v>
      </c>
    </row>
    <row r="28118" spans="1:29" x14ac:dyDescent="0.2">
      <c r="A28118" s="34" t="s">
        <v>88611</v>
      </c>
      <c r="B28118" s="34">
        <v>36</v>
      </c>
      <c r="C28118" s="34">
        <v>90</v>
      </c>
      <c r="D28118" s="34">
        <v>85</v>
      </c>
      <c r="E28118" s="34">
        <v>65</v>
      </c>
      <c r="F28118" s="34">
        <v>97</v>
      </c>
      <c r="G28118" s="34">
        <v>52</v>
      </c>
      <c r="H28118" s="34">
        <v>80</v>
      </c>
      <c r="I28118" s="34">
        <v>56</v>
      </c>
      <c r="J28118" s="34">
        <v>70</v>
      </c>
      <c r="K28118" s="34">
        <v>67</v>
      </c>
      <c r="L28118" s="34">
        <v>25</v>
      </c>
      <c r="M28118" s="34">
        <v>62</v>
      </c>
      <c r="N28118" s="34">
        <v>67</v>
      </c>
      <c r="O28118" s="34">
        <v>60</v>
      </c>
      <c r="P28118" s="34">
        <v>57</v>
      </c>
      <c r="Q28118" s="34">
        <v>63</v>
      </c>
      <c r="R28118" s="34">
        <v>78</v>
      </c>
      <c r="S28118" s="34">
        <v>101</v>
      </c>
      <c r="T28118" s="34">
        <v>45</v>
      </c>
      <c r="U28118" s="34">
        <v>43</v>
      </c>
      <c r="V28118" s="34">
        <v>76</v>
      </c>
      <c r="W28118" s="34">
        <v>73</v>
      </c>
      <c r="X28118" s="34">
        <v>77</v>
      </c>
      <c r="Y28118" s="34">
        <v>61</v>
      </c>
      <c r="Z28118" s="34">
        <v>93</v>
      </c>
      <c r="AA28118" s="34">
        <v>67</v>
      </c>
      <c r="AB28118" s="34">
        <v>77</v>
      </c>
      <c r="AC28118" s="34">
        <v>110</v>
      </c>
    </row>
    <row r="28119" spans="1:29" x14ac:dyDescent="0.2">
      <c r="A28119" s="34" t="s">
        <v>88612</v>
      </c>
      <c r="B28119" s="34">
        <v>150</v>
      </c>
      <c r="C28119" s="34">
        <v>138</v>
      </c>
      <c r="D28119" s="34">
        <v>194</v>
      </c>
      <c r="E28119" s="34">
        <v>150</v>
      </c>
      <c r="F28119" s="34">
        <v>182</v>
      </c>
      <c r="G28119" s="34">
        <v>140</v>
      </c>
      <c r="H28119" s="34">
        <v>170</v>
      </c>
      <c r="I28119" s="34">
        <v>123</v>
      </c>
      <c r="J28119" s="34">
        <v>163</v>
      </c>
      <c r="K28119" s="34">
        <v>197</v>
      </c>
      <c r="L28119" s="34">
        <v>120</v>
      </c>
      <c r="M28119" s="34">
        <v>143</v>
      </c>
      <c r="N28119" s="34">
        <v>161</v>
      </c>
      <c r="O28119" s="34">
        <v>131</v>
      </c>
      <c r="P28119" s="34">
        <v>160</v>
      </c>
      <c r="Q28119" s="34">
        <v>238</v>
      </c>
      <c r="R28119" s="34">
        <v>199</v>
      </c>
      <c r="S28119" s="34">
        <v>197</v>
      </c>
      <c r="T28119" s="34">
        <v>152</v>
      </c>
      <c r="U28119" s="34">
        <v>138</v>
      </c>
      <c r="V28119" s="34">
        <v>253</v>
      </c>
      <c r="W28119" s="34">
        <v>185</v>
      </c>
      <c r="X28119" s="34">
        <v>256</v>
      </c>
      <c r="Y28119" s="34">
        <v>133</v>
      </c>
      <c r="Z28119" s="34">
        <v>231</v>
      </c>
      <c r="AA28119" s="34">
        <v>235</v>
      </c>
      <c r="AB28119" s="34">
        <v>215</v>
      </c>
      <c r="AC28119" s="34">
        <v>261</v>
      </c>
    </row>
    <row r="28120" spans="1:29" x14ac:dyDescent="0.2">
      <c r="A28120" s="34" t="s">
        <v>88613</v>
      </c>
      <c r="B28120" s="34">
        <v>38</v>
      </c>
      <c r="C28120" s="34">
        <v>46</v>
      </c>
      <c r="D28120" s="34">
        <v>50</v>
      </c>
      <c r="E28120" s="34">
        <v>48</v>
      </c>
      <c r="F28120" s="34">
        <v>46</v>
      </c>
      <c r="G28120" s="34">
        <v>39</v>
      </c>
      <c r="H28120" s="34">
        <v>42</v>
      </c>
      <c r="I28120" s="34">
        <v>31</v>
      </c>
      <c r="J28120" s="34">
        <v>29</v>
      </c>
      <c r="K28120" s="34">
        <v>54</v>
      </c>
      <c r="L28120" s="34">
        <v>13</v>
      </c>
      <c r="M28120" s="34">
        <v>52</v>
      </c>
      <c r="N28120" s="34">
        <v>40</v>
      </c>
      <c r="O28120" s="34">
        <v>35</v>
      </c>
      <c r="P28120" s="34">
        <v>41</v>
      </c>
      <c r="Q28120" s="34">
        <v>37</v>
      </c>
      <c r="R28120" s="34">
        <v>44</v>
      </c>
      <c r="S28120" s="34">
        <v>67</v>
      </c>
      <c r="T28120" s="34">
        <v>29</v>
      </c>
      <c r="U28120" s="34">
        <v>18</v>
      </c>
      <c r="V28120" s="34">
        <v>56</v>
      </c>
      <c r="W28120" s="34">
        <v>40</v>
      </c>
      <c r="X28120" s="34">
        <v>31</v>
      </c>
      <c r="Y28120" s="34">
        <v>35</v>
      </c>
      <c r="Z28120" s="34">
        <v>51</v>
      </c>
      <c r="AA28120" s="34">
        <v>53</v>
      </c>
      <c r="AB28120" s="34">
        <v>34</v>
      </c>
      <c r="AC28120" s="34">
        <v>53</v>
      </c>
    </row>
    <row r="28121" spans="1:29" x14ac:dyDescent="0.2">
      <c r="A28121" s="34" t="s">
        <v>88614</v>
      </c>
      <c r="B28121" s="34">
        <v>61</v>
      </c>
      <c r="C28121" s="34">
        <v>54</v>
      </c>
      <c r="D28121" s="34">
        <v>92</v>
      </c>
      <c r="E28121" s="34">
        <v>89</v>
      </c>
      <c r="F28121" s="34">
        <v>82</v>
      </c>
      <c r="G28121" s="34">
        <v>101</v>
      </c>
      <c r="H28121" s="34">
        <v>59</v>
      </c>
      <c r="I28121" s="34">
        <v>72</v>
      </c>
      <c r="J28121" s="34">
        <v>81</v>
      </c>
      <c r="K28121" s="34">
        <v>107</v>
      </c>
      <c r="L28121" s="34">
        <v>95</v>
      </c>
      <c r="M28121" s="34">
        <v>75</v>
      </c>
      <c r="N28121" s="34">
        <v>70</v>
      </c>
      <c r="O28121" s="34">
        <v>53</v>
      </c>
      <c r="P28121" s="34">
        <v>80</v>
      </c>
      <c r="Q28121" s="34">
        <v>112</v>
      </c>
      <c r="R28121" s="34">
        <v>119</v>
      </c>
      <c r="S28121" s="34">
        <v>95</v>
      </c>
      <c r="T28121" s="34">
        <v>103</v>
      </c>
      <c r="U28121" s="34">
        <v>78</v>
      </c>
      <c r="V28121" s="34">
        <v>96</v>
      </c>
      <c r="W28121" s="34">
        <v>109</v>
      </c>
      <c r="X28121" s="34">
        <v>105</v>
      </c>
      <c r="Y28121" s="34">
        <v>118</v>
      </c>
      <c r="Z28121" s="34">
        <v>94</v>
      </c>
      <c r="AA28121" s="34">
        <v>81</v>
      </c>
      <c r="AB28121" s="34">
        <v>94</v>
      </c>
      <c r="AC28121" s="34">
        <v>114</v>
      </c>
    </row>
    <row r="28122" spans="1:29" x14ac:dyDescent="0.2">
      <c r="A28122" s="34" t="s">
        <v>88615</v>
      </c>
      <c r="B28122" s="34">
        <v>29</v>
      </c>
      <c r="C28122" s="34">
        <v>34</v>
      </c>
      <c r="D28122" s="34">
        <v>32</v>
      </c>
      <c r="E28122" s="34">
        <v>55</v>
      </c>
      <c r="F28122" s="34">
        <v>32</v>
      </c>
      <c r="G28122" s="34">
        <v>69</v>
      </c>
      <c r="H28122" s="34">
        <v>27</v>
      </c>
      <c r="I28122" s="34">
        <v>40</v>
      </c>
      <c r="J28122" s="34">
        <v>35</v>
      </c>
      <c r="K28122" s="34">
        <v>40</v>
      </c>
      <c r="L28122" s="34">
        <v>39</v>
      </c>
      <c r="M28122" s="34">
        <v>21</v>
      </c>
      <c r="N28122" s="34">
        <v>31</v>
      </c>
      <c r="O28122" s="34">
        <v>32</v>
      </c>
      <c r="P28122" s="34">
        <v>19</v>
      </c>
      <c r="Q28122" s="34">
        <v>31</v>
      </c>
      <c r="R28122" s="34">
        <v>45</v>
      </c>
      <c r="S28122" s="34">
        <v>49</v>
      </c>
      <c r="T28122" s="34">
        <v>37</v>
      </c>
      <c r="U28122" s="34">
        <v>24</v>
      </c>
      <c r="V28122" s="34">
        <v>28</v>
      </c>
      <c r="W28122" s="34">
        <v>36</v>
      </c>
      <c r="X28122" s="34">
        <v>23</v>
      </c>
      <c r="Y28122" s="34">
        <v>55</v>
      </c>
      <c r="Z28122" s="34">
        <v>57</v>
      </c>
      <c r="AA28122" s="34">
        <v>41</v>
      </c>
      <c r="AB28122" s="34">
        <v>36</v>
      </c>
      <c r="AC28122" s="34">
        <v>60</v>
      </c>
    </row>
    <row r="28123" spans="1:29" x14ac:dyDescent="0.2">
      <c r="A28123" s="34" t="s">
        <v>88616</v>
      </c>
      <c r="B28123" s="34">
        <v>68</v>
      </c>
      <c r="C28123" s="34">
        <v>111</v>
      </c>
      <c r="D28123" s="34">
        <v>170</v>
      </c>
      <c r="E28123" s="34">
        <v>135</v>
      </c>
      <c r="F28123" s="34">
        <v>124</v>
      </c>
      <c r="G28123" s="34">
        <v>160</v>
      </c>
      <c r="H28123" s="34">
        <v>112</v>
      </c>
      <c r="I28123" s="34">
        <v>127</v>
      </c>
      <c r="J28123" s="34">
        <v>96</v>
      </c>
      <c r="K28123" s="34">
        <v>134</v>
      </c>
      <c r="L28123" s="34">
        <v>96</v>
      </c>
      <c r="M28123" s="34">
        <v>154</v>
      </c>
      <c r="N28123" s="34">
        <v>110</v>
      </c>
      <c r="O28123" s="34">
        <v>150</v>
      </c>
      <c r="P28123" s="34">
        <v>119</v>
      </c>
      <c r="Q28123" s="34">
        <v>208</v>
      </c>
      <c r="R28123" s="34">
        <v>138</v>
      </c>
      <c r="S28123" s="34">
        <v>217</v>
      </c>
      <c r="T28123" s="34">
        <v>106</v>
      </c>
      <c r="U28123" s="34">
        <v>121</v>
      </c>
      <c r="V28123" s="34">
        <v>133</v>
      </c>
      <c r="W28123" s="34">
        <v>172</v>
      </c>
      <c r="X28123" s="34">
        <v>122</v>
      </c>
      <c r="Y28123" s="34">
        <v>133</v>
      </c>
      <c r="Z28123" s="34">
        <v>141</v>
      </c>
      <c r="AA28123" s="34">
        <v>206</v>
      </c>
      <c r="AB28123" s="34">
        <v>120</v>
      </c>
      <c r="AC28123" s="34">
        <v>215</v>
      </c>
    </row>
    <row r="28124" spans="1:29" x14ac:dyDescent="0.2">
      <c r="A28124" s="34" t="s">
        <v>88617</v>
      </c>
      <c r="B28124" s="34">
        <v>49</v>
      </c>
      <c r="C28124" s="34">
        <v>44</v>
      </c>
      <c r="D28124" s="34">
        <v>40</v>
      </c>
      <c r="E28124" s="34">
        <v>55</v>
      </c>
      <c r="F28124" s="34">
        <v>37</v>
      </c>
      <c r="G28124" s="34">
        <v>53</v>
      </c>
      <c r="H28124" s="34">
        <v>30</v>
      </c>
      <c r="I28124" s="34">
        <v>62</v>
      </c>
      <c r="J28124" s="34">
        <v>45</v>
      </c>
      <c r="K28124" s="34">
        <v>51</v>
      </c>
      <c r="L28124" s="34">
        <v>24</v>
      </c>
      <c r="M28124" s="34">
        <v>56</v>
      </c>
      <c r="N28124" s="34">
        <v>32</v>
      </c>
      <c r="O28124" s="34">
        <v>38</v>
      </c>
      <c r="P28124" s="34">
        <v>49</v>
      </c>
      <c r="Q28124" s="34">
        <v>62</v>
      </c>
      <c r="R28124" s="34">
        <v>49</v>
      </c>
      <c r="S28124" s="34">
        <v>56</v>
      </c>
      <c r="T28124" s="34">
        <v>33</v>
      </c>
      <c r="U28124" s="34">
        <v>64</v>
      </c>
      <c r="V28124" s="34">
        <v>36</v>
      </c>
      <c r="W28124" s="34">
        <v>70</v>
      </c>
      <c r="X28124" s="34">
        <v>52</v>
      </c>
      <c r="Y28124" s="34">
        <v>69</v>
      </c>
      <c r="Z28124" s="34">
        <v>38</v>
      </c>
      <c r="AA28124" s="34">
        <v>77</v>
      </c>
      <c r="AB28124" s="34">
        <v>42</v>
      </c>
      <c r="AC28124" s="34">
        <v>75</v>
      </c>
    </row>
    <row r="28125" spans="1:29" x14ac:dyDescent="0.2">
      <c r="A28125" s="34" t="s">
        <v>88618</v>
      </c>
      <c r="B28125" s="34">
        <v>22</v>
      </c>
      <c r="C28125" s="34">
        <v>98</v>
      </c>
      <c r="D28125" s="34">
        <v>94</v>
      </c>
      <c r="E28125" s="34">
        <v>115</v>
      </c>
      <c r="F28125" s="34">
        <v>58</v>
      </c>
      <c r="G28125" s="34">
        <v>84</v>
      </c>
      <c r="H28125" s="34">
        <v>56</v>
      </c>
      <c r="I28125" s="34">
        <v>58</v>
      </c>
      <c r="J28125" s="34">
        <v>39</v>
      </c>
      <c r="K28125" s="34">
        <v>80</v>
      </c>
      <c r="L28125" s="34">
        <v>15</v>
      </c>
      <c r="M28125" s="34">
        <v>64</v>
      </c>
      <c r="N28125" s="34">
        <v>44</v>
      </c>
      <c r="O28125" s="34">
        <v>57</v>
      </c>
      <c r="P28125" s="34">
        <v>52</v>
      </c>
      <c r="Q28125" s="34">
        <v>58</v>
      </c>
      <c r="R28125" s="34">
        <v>39</v>
      </c>
      <c r="S28125" s="34">
        <v>130</v>
      </c>
      <c r="T28125" s="34">
        <v>21</v>
      </c>
      <c r="U28125" s="34">
        <v>46</v>
      </c>
      <c r="V28125" s="34">
        <v>43</v>
      </c>
      <c r="W28125" s="34">
        <v>41</v>
      </c>
      <c r="X28125" s="34">
        <v>64</v>
      </c>
      <c r="Y28125" s="34">
        <v>28</v>
      </c>
      <c r="Z28125" s="34">
        <v>39</v>
      </c>
      <c r="AA28125" s="34">
        <v>88</v>
      </c>
      <c r="AB28125" s="34">
        <v>29</v>
      </c>
      <c r="AC28125" s="34">
        <v>134</v>
      </c>
    </row>
    <row r="28126" spans="1:29" x14ac:dyDescent="0.2">
      <c r="A28126" s="34" t="s">
        <v>88619</v>
      </c>
      <c r="B28126" s="34">
        <v>39</v>
      </c>
      <c r="C28126" s="34">
        <v>34</v>
      </c>
      <c r="D28126" s="34">
        <v>49</v>
      </c>
      <c r="E28126" s="34">
        <v>49</v>
      </c>
      <c r="F28126" s="34">
        <v>24</v>
      </c>
      <c r="G28126" s="34">
        <v>31</v>
      </c>
      <c r="H28126" s="34">
        <v>42</v>
      </c>
      <c r="I28126" s="34">
        <v>40</v>
      </c>
      <c r="J28126" s="34">
        <v>23</v>
      </c>
      <c r="K28126" s="34">
        <v>48</v>
      </c>
      <c r="L28126" s="34">
        <v>19</v>
      </c>
      <c r="M28126" s="34">
        <v>27</v>
      </c>
      <c r="N28126" s="34">
        <v>29</v>
      </c>
      <c r="O28126" s="34">
        <v>42</v>
      </c>
      <c r="P28126" s="34">
        <v>32</v>
      </c>
      <c r="Q28126" s="34">
        <v>66</v>
      </c>
      <c r="R28126" s="34">
        <v>35</v>
      </c>
      <c r="S28126" s="34">
        <v>58</v>
      </c>
      <c r="T28126" s="34">
        <v>28</v>
      </c>
      <c r="U28126" s="34">
        <v>47</v>
      </c>
      <c r="V28126" s="34">
        <v>39</v>
      </c>
      <c r="W28126" s="34">
        <v>64</v>
      </c>
      <c r="X28126" s="34">
        <v>42</v>
      </c>
      <c r="Y28126" s="34">
        <v>53</v>
      </c>
      <c r="Z28126" s="34">
        <v>33</v>
      </c>
      <c r="AA28126" s="34">
        <v>63</v>
      </c>
      <c r="AB28126" s="34">
        <v>42</v>
      </c>
      <c r="AC28126" s="34">
        <v>62</v>
      </c>
    </row>
    <row r="28127" spans="1:29" x14ac:dyDescent="0.2">
      <c r="A28127" s="34" t="s">
        <v>88620</v>
      </c>
      <c r="B28127" s="34">
        <v>28</v>
      </c>
      <c r="C28127" s="34">
        <v>38</v>
      </c>
      <c r="D28127" s="34">
        <v>39</v>
      </c>
      <c r="E28127" s="34">
        <v>41</v>
      </c>
      <c r="F28127" s="34">
        <v>56</v>
      </c>
      <c r="G28127" s="34">
        <v>24</v>
      </c>
      <c r="H28127" s="34">
        <v>20</v>
      </c>
      <c r="I28127" s="34">
        <v>34</v>
      </c>
      <c r="J28127" s="34">
        <v>21</v>
      </c>
      <c r="K28127" s="34">
        <v>43</v>
      </c>
      <c r="L28127" s="34">
        <v>22</v>
      </c>
      <c r="M28127" s="34">
        <v>28</v>
      </c>
      <c r="N28127" s="34">
        <v>41</v>
      </c>
      <c r="O28127" s="34">
        <v>35</v>
      </c>
      <c r="P28127" s="34">
        <v>34</v>
      </c>
      <c r="Q28127" s="34">
        <v>61</v>
      </c>
      <c r="R28127" s="34">
        <v>18</v>
      </c>
      <c r="S28127" s="34">
        <v>48</v>
      </c>
      <c r="T28127" s="34">
        <v>32</v>
      </c>
      <c r="U28127" s="34">
        <v>30</v>
      </c>
      <c r="V28127" s="34">
        <v>25</v>
      </c>
      <c r="W28127" s="34">
        <v>37</v>
      </c>
      <c r="X28127" s="34">
        <v>29</v>
      </c>
      <c r="Y28127" s="34">
        <v>57</v>
      </c>
      <c r="Z28127" s="34">
        <v>35</v>
      </c>
      <c r="AA28127" s="34">
        <v>54</v>
      </c>
      <c r="AB28127" s="34">
        <v>59</v>
      </c>
      <c r="AC28127" s="34">
        <v>88</v>
      </c>
    </row>
    <row r="28128" spans="1:29" x14ac:dyDescent="0.2">
      <c r="A28128" s="34" t="s">
        <v>88621</v>
      </c>
      <c r="B28128" s="34">
        <v>41</v>
      </c>
      <c r="C28128" s="34">
        <v>114</v>
      </c>
      <c r="D28128" s="34">
        <v>82</v>
      </c>
      <c r="E28128" s="34">
        <v>134</v>
      </c>
      <c r="F28128" s="34">
        <v>63</v>
      </c>
      <c r="G28128" s="34">
        <v>101</v>
      </c>
      <c r="H28128" s="34">
        <v>42</v>
      </c>
      <c r="I28128" s="34">
        <v>101</v>
      </c>
      <c r="J28128" s="34">
        <v>26</v>
      </c>
      <c r="K28128" s="34">
        <v>92</v>
      </c>
      <c r="L28128" s="34">
        <v>21</v>
      </c>
      <c r="M28128" s="34">
        <v>67</v>
      </c>
      <c r="N28128" s="34">
        <v>43</v>
      </c>
      <c r="O28128" s="34">
        <v>79</v>
      </c>
      <c r="P28128" s="34">
        <v>66</v>
      </c>
      <c r="Q28128" s="34">
        <v>91</v>
      </c>
      <c r="R28128" s="34">
        <v>63</v>
      </c>
      <c r="S28128" s="34">
        <v>123</v>
      </c>
      <c r="T28128" s="34">
        <v>28</v>
      </c>
      <c r="U28128" s="34">
        <v>62</v>
      </c>
      <c r="V28128" s="34">
        <v>55</v>
      </c>
      <c r="W28128" s="34">
        <v>70</v>
      </c>
      <c r="X28128" s="34">
        <v>79</v>
      </c>
      <c r="Y28128" s="34">
        <v>45</v>
      </c>
      <c r="Z28128" s="34">
        <v>44</v>
      </c>
      <c r="AA28128" s="34">
        <v>96</v>
      </c>
      <c r="AB28128" s="34">
        <v>46</v>
      </c>
      <c r="AC28128" s="34">
        <v>150</v>
      </c>
    </row>
    <row r="28129" spans="1:29" x14ac:dyDescent="0.2">
      <c r="A28129" s="34" t="s">
        <v>88622</v>
      </c>
      <c r="B28129" s="34">
        <v>65</v>
      </c>
      <c r="C28129" s="34">
        <v>43</v>
      </c>
      <c r="D28129" s="34">
        <v>55</v>
      </c>
      <c r="E28129" s="34">
        <v>48</v>
      </c>
      <c r="F28129" s="34">
        <v>61</v>
      </c>
      <c r="G28129" s="34">
        <v>26</v>
      </c>
      <c r="H28129" s="34">
        <v>30</v>
      </c>
      <c r="I28129" s="34">
        <v>32</v>
      </c>
      <c r="J28129" s="34">
        <v>44</v>
      </c>
      <c r="K28129" s="34">
        <v>41</v>
      </c>
      <c r="L28129" s="34">
        <v>41</v>
      </c>
      <c r="M28129" s="34">
        <v>26</v>
      </c>
      <c r="N28129" s="34">
        <v>43</v>
      </c>
      <c r="O28129" s="34">
        <v>45</v>
      </c>
      <c r="P28129" s="34">
        <v>59</v>
      </c>
      <c r="Q28129" s="34">
        <v>63</v>
      </c>
      <c r="R28129" s="34">
        <v>41</v>
      </c>
      <c r="S28129" s="34">
        <v>44</v>
      </c>
      <c r="T28129" s="34">
        <v>29</v>
      </c>
      <c r="U28129" s="34">
        <v>44</v>
      </c>
      <c r="V28129" s="34">
        <v>38</v>
      </c>
      <c r="W28129" s="34">
        <v>57</v>
      </c>
      <c r="X28129" s="34">
        <v>62</v>
      </c>
      <c r="Y28129" s="34">
        <v>49</v>
      </c>
      <c r="Z28129" s="34">
        <v>52</v>
      </c>
      <c r="AA28129" s="34">
        <v>38</v>
      </c>
      <c r="AB28129" s="34">
        <v>48</v>
      </c>
      <c r="AC28129" s="34">
        <v>62</v>
      </c>
    </row>
    <row r="28130" spans="1:29" x14ac:dyDescent="0.2">
      <c r="A28130" s="34" t="s">
        <v>88623</v>
      </c>
      <c r="B28130" s="34">
        <v>20</v>
      </c>
      <c r="C28130" s="34">
        <v>37</v>
      </c>
      <c r="D28130" s="34">
        <v>20</v>
      </c>
      <c r="E28130" s="34">
        <v>20</v>
      </c>
      <c r="F28130" s="34">
        <v>13</v>
      </c>
      <c r="G28130" s="34">
        <v>19</v>
      </c>
      <c r="H28130" s="34">
        <v>9</v>
      </c>
      <c r="I28130" s="34">
        <v>21</v>
      </c>
      <c r="J28130" s="34">
        <v>5</v>
      </c>
      <c r="K28130" s="34">
        <v>25</v>
      </c>
      <c r="L28130" s="34">
        <v>3</v>
      </c>
      <c r="M28130" s="34">
        <v>17</v>
      </c>
      <c r="N28130" s="34">
        <v>13</v>
      </c>
      <c r="O28130" s="34">
        <v>14</v>
      </c>
      <c r="P28130" s="34">
        <v>7</v>
      </c>
      <c r="Q28130" s="34">
        <v>21</v>
      </c>
      <c r="R28130" s="34">
        <v>14</v>
      </c>
      <c r="S28130" s="34">
        <v>35</v>
      </c>
      <c r="T28130" s="34">
        <v>5</v>
      </c>
      <c r="U28130" s="34">
        <v>21</v>
      </c>
      <c r="V28130" s="34">
        <v>15</v>
      </c>
      <c r="W28130" s="34">
        <v>10</v>
      </c>
      <c r="X28130" s="34">
        <v>12</v>
      </c>
      <c r="Y28130" s="34">
        <v>8</v>
      </c>
      <c r="Z28130" s="34">
        <v>13</v>
      </c>
      <c r="AA28130" s="34">
        <v>36</v>
      </c>
      <c r="AB28130" s="34">
        <v>6</v>
      </c>
      <c r="AC28130" s="34">
        <v>22</v>
      </c>
    </row>
    <row r="28131" spans="1:29" x14ac:dyDescent="0.2">
      <c r="A28131" s="34" t="s">
        <v>88624</v>
      </c>
      <c r="B28131" s="34">
        <v>129</v>
      </c>
      <c r="C28131" s="34">
        <v>120</v>
      </c>
      <c r="D28131" s="34">
        <v>130</v>
      </c>
      <c r="E28131" s="34">
        <v>96</v>
      </c>
      <c r="F28131" s="34">
        <v>136</v>
      </c>
      <c r="G28131" s="34">
        <v>128</v>
      </c>
      <c r="H28131" s="34">
        <v>105</v>
      </c>
      <c r="I28131" s="34">
        <v>89</v>
      </c>
      <c r="J28131" s="34">
        <v>95</v>
      </c>
      <c r="K28131" s="34">
        <v>124</v>
      </c>
      <c r="L28131" s="34">
        <v>88</v>
      </c>
      <c r="M28131" s="34">
        <v>101</v>
      </c>
      <c r="N28131" s="34">
        <v>118</v>
      </c>
      <c r="O28131" s="34">
        <v>81</v>
      </c>
      <c r="P28131" s="34">
        <v>107</v>
      </c>
      <c r="Q28131" s="34">
        <v>173</v>
      </c>
      <c r="R28131" s="34">
        <v>144</v>
      </c>
      <c r="S28131" s="34">
        <v>164</v>
      </c>
      <c r="T28131" s="34">
        <v>100</v>
      </c>
      <c r="U28131" s="34">
        <v>93</v>
      </c>
      <c r="V28131" s="34">
        <v>137</v>
      </c>
      <c r="W28131" s="34">
        <v>93</v>
      </c>
      <c r="X28131" s="34">
        <v>180</v>
      </c>
      <c r="Y28131" s="34">
        <v>103</v>
      </c>
      <c r="Z28131" s="34">
        <v>121</v>
      </c>
      <c r="AA28131" s="34">
        <v>161</v>
      </c>
      <c r="AB28131" s="34">
        <v>123</v>
      </c>
      <c r="AC28131" s="34">
        <v>188</v>
      </c>
    </row>
    <row r="28132" spans="1:29" x14ac:dyDescent="0.2">
      <c r="A28132" s="34" t="s">
        <v>88625</v>
      </c>
      <c r="B28132" s="34">
        <v>38</v>
      </c>
      <c r="C28132" s="34">
        <v>73</v>
      </c>
      <c r="D28132" s="34">
        <v>69</v>
      </c>
      <c r="E28132" s="34">
        <v>84</v>
      </c>
      <c r="F28132" s="34">
        <v>55</v>
      </c>
      <c r="G28132" s="34">
        <v>98</v>
      </c>
      <c r="H28132" s="34">
        <v>46</v>
      </c>
      <c r="I28132" s="34">
        <v>91</v>
      </c>
      <c r="J28132" s="34">
        <v>48</v>
      </c>
      <c r="K28132" s="34">
        <v>56</v>
      </c>
      <c r="L28132" s="34">
        <v>53</v>
      </c>
      <c r="M28132" s="34">
        <v>77</v>
      </c>
      <c r="N28132" s="34">
        <v>52</v>
      </c>
      <c r="O28132" s="34">
        <v>55</v>
      </c>
      <c r="P28132" s="34">
        <v>76</v>
      </c>
      <c r="Q28132" s="34">
        <v>107</v>
      </c>
      <c r="R28132" s="34">
        <v>68</v>
      </c>
      <c r="S28132" s="34">
        <v>104</v>
      </c>
      <c r="T28132" s="34">
        <v>42</v>
      </c>
      <c r="U28132" s="34">
        <v>81</v>
      </c>
      <c r="V28132" s="34">
        <v>56</v>
      </c>
      <c r="W28132" s="34">
        <v>86</v>
      </c>
      <c r="X28132" s="34">
        <v>58</v>
      </c>
      <c r="Y28132" s="34">
        <v>80</v>
      </c>
      <c r="Z28132" s="34">
        <v>77</v>
      </c>
      <c r="AA28132" s="34">
        <v>159</v>
      </c>
      <c r="AB28132" s="34">
        <v>76</v>
      </c>
      <c r="AC28132" s="34">
        <v>124</v>
      </c>
    </row>
    <row r="28133" spans="1:29" x14ac:dyDescent="0.2">
      <c r="A28133" s="34" t="s">
        <v>88626</v>
      </c>
      <c r="B28133" s="34">
        <v>22</v>
      </c>
      <c r="C28133" s="34">
        <v>40</v>
      </c>
      <c r="D28133" s="34">
        <v>37</v>
      </c>
      <c r="E28133" s="34">
        <v>59</v>
      </c>
      <c r="F28133" s="34">
        <v>22</v>
      </c>
      <c r="G28133" s="34">
        <v>51</v>
      </c>
      <c r="H28133" s="34">
        <v>13</v>
      </c>
      <c r="I28133" s="34">
        <v>19</v>
      </c>
      <c r="J28133" s="34">
        <v>25</v>
      </c>
      <c r="K28133" s="34">
        <v>43</v>
      </c>
      <c r="L28133" s="34">
        <v>15</v>
      </c>
      <c r="M28133" s="34">
        <v>11</v>
      </c>
      <c r="N28133" s="34">
        <v>21</v>
      </c>
      <c r="O28133" s="34">
        <v>30</v>
      </c>
      <c r="P28133" s="34">
        <v>25</v>
      </c>
      <c r="Q28133" s="34">
        <v>28</v>
      </c>
      <c r="R28133" s="34">
        <v>21</v>
      </c>
      <c r="S28133" s="34">
        <v>59</v>
      </c>
      <c r="T28133" s="34">
        <v>20</v>
      </c>
      <c r="U28133" s="34">
        <v>8</v>
      </c>
      <c r="V28133" s="34">
        <v>19</v>
      </c>
      <c r="W28133" s="34">
        <v>27</v>
      </c>
      <c r="X28133" s="34">
        <v>25</v>
      </c>
      <c r="Y28133" s="34">
        <v>15</v>
      </c>
      <c r="Z28133" s="34">
        <v>43</v>
      </c>
      <c r="AA28133" s="34">
        <v>47</v>
      </c>
      <c r="AB28133" s="34">
        <v>14</v>
      </c>
      <c r="AC28133" s="34">
        <v>42</v>
      </c>
    </row>
    <row r="28134" spans="1:29" x14ac:dyDescent="0.2">
      <c r="A28134" s="34" t="s">
        <v>88627</v>
      </c>
      <c r="B28134" s="34">
        <v>6</v>
      </c>
      <c r="C28134" s="34">
        <v>3</v>
      </c>
      <c r="D28134" s="34">
        <v>7</v>
      </c>
      <c r="E28134" s="34">
        <v>0</v>
      </c>
      <c r="F28134" s="34">
        <v>6</v>
      </c>
      <c r="G28134" s="34">
        <v>10</v>
      </c>
      <c r="H28134" s="34">
        <v>2</v>
      </c>
      <c r="I28134" s="34">
        <v>2</v>
      </c>
      <c r="J28134" s="34">
        <v>4</v>
      </c>
      <c r="K28134" s="34">
        <v>5</v>
      </c>
      <c r="L28134" s="34">
        <v>0</v>
      </c>
      <c r="M28134" s="34">
        <v>4</v>
      </c>
      <c r="N28134" s="34">
        <v>3</v>
      </c>
      <c r="O28134" s="34">
        <v>0</v>
      </c>
      <c r="P28134" s="34">
        <v>4</v>
      </c>
      <c r="Q28134" s="34">
        <v>0</v>
      </c>
      <c r="R28134" s="34">
        <v>3</v>
      </c>
      <c r="S28134" s="34">
        <v>2</v>
      </c>
      <c r="T28134" s="34">
        <v>4</v>
      </c>
      <c r="U28134" s="34">
        <v>2</v>
      </c>
      <c r="V28134" s="34">
        <v>0</v>
      </c>
      <c r="W28134" s="34">
        <v>1</v>
      </c>
      <c r="X28134" s="34">
        <v>2</v>
      </c>
      <c r="Y28134" s="34">
        <v>9</v>
      </c>
      <c r="Z28134" s="34">
        <v>4</v>
      </c>
      <c r="AA28134" s="34">
        <v>1</v>
      </c>
      <c r="AB28134" s="34">
        <v>1</v>
      </c>
      <c r="AC28134" s="34">
        <v>5</v>
      </c>
    </row>
    <row r="28135" spans="1:29" x14ac:dyDescent="0.2">
      <c r="A28135" s="34" t="s">
        <v>88628</v>
      </c>
      <c r="B28135" s="34">
        <v>50</v>
      </c>
      <c r="C28135" s="34">
        <v>70</v>
      </c>
      <c r="D28135" s="34">
        <v>59</v>
      </c>
      <c r="E28135" s="34">
        <v>113</v>
      </c>
      <c r="F28135" s="34">
        <v>75</v>
      </c>
      <c r="G28135" s="34">
        <v>64</v>
      </c>
      <c r="H28135" s="34">
        <v>62</v>
      </c>
      <c r="I28135" s="34">
        <v>52</v>
      </c>
      <c r="J28135" s="34">
        <v>57</v>
      </c>
      <c r="K28135" s="34">
        <v>61</v>
      </c>
      <c r="L28135" s="34">
        <v>41</v>
      </c>
      <c r="M28135" s="34">
        <v>56</v>
      </c>
      <c r="N28135" s="34">
        <v>46</v>
      </c>
      <c r="O28135" s="34">
        <v>52</v>
      </c>
      <c r="P28135" s="34">
        <v>68</v>
      </c>
      <c r="Q28135" s="34">
        <v>73</v>
      </c>
      <c r="R28135" s="34">
        <v>62</v>
      </c>
      <c r="S28135" s="34">
        <v>81</v>
      </c>
      <c r="T28135" s="34">
        <v>50</v>
      </c>
      <c r="U28135" s="34">
        <v>53</v>
      </c>
      <c r="V28135" s="34">
        <v>86</v>
      </c>
      <c r="W28135" s="34">
        <v>59</v>
      </c>
      <c r="X28135" s="34">
        <v>100</v>
      </c>
      <c r="Y28135" s="34">
        <v>53</v>
      </c>
      <c r="Z28135" s="34">
        <v>50</v>
      </c>
      <c r="AA28135" s="34">
        <v>56</v>
      </c>
      <c r="AB28135" s="34">
        <v>51</v>
      </c>
      <c r="AC28135" s="34">
        <v>98</v>
      </c>
    </row>
    <row r="28136" spans="1:29" x14ac:dyDescent="0.2">
      <c r="A28136" s="34" t="s">
        <v>88629</v>
      </c>
      <c r="B28136" s="34">
        <v>18</v>
      </c>
      <c r="C28136" s="34">
        <v>64</v>
      </c>
      <c r="D28136" s="34">
        <v>20</v>
      </c>
      <c r="E28136" s="34">
        <v>37</v>
      </c>
      <c r="F28136" s="34">
        <v>17</v>
      </c>
      <c r="G28136" s="34">
        <v>69</v>
      </c>
      <c r="H28136" s="34">
        <v>20</v>
      </c>
      <c r="I28136" s="34">
        <v>38</v>
      </c>
      <c r="J28136" s="34">
        <v>22</v>
      </c>
      <c r="K28136" s="34">
        <v>65</v>
      </c>
      <c r="L28136" s="34">
        <v>5</v>
      </c>
      <c r="M28136" s="34">
        <v>24</v>
      </c>
      <c r="N28136" s="34">
        <v>16</v>
      </c>
      <c r="O28136" s="34">
        <v>31</v>
      </c>
      <c r="P28136" s="34">
        <v>23</v>
      </c>
      <c r="Q28136" s="34">
        <v>45</v>
      </c>
      <c r="R28136" s="34">
        <v>13</v>
      </c>
      <c r="S28136" s="34">
        <v>73</v>
      </c>
      <c r="T28136" s="34">
        <v>9</v>
      </c>
      <c r="U28136" s="34">
        <v>21</v>
      </c>
      <c r="V28136" s="34">
        <v>24</v>
      </c>
      <c r="W28136" s="34">
        <v>30</v>
      </c>
      <c r="X28136" s="34">
        <v>20</v>
      </c>
      <c r="Y28136" s="34">
        <v>22</v>
      </c>
      <c r="Z28136" s="34">
        <v>28</v>
      </c>
      <c r="AA28136" s="34">
        <v>43</v>
      </c>
      <c r="AB28136" s="34">
        <v>24</v>
      </c>
      <c r="AC28136" s="34">
        <v>31</v>
      </c>
    </row>
    <row r="28137" spans="1:29" x14ac:dyDescent="0.2">
      <c r="A28137" s="34" t="s">
        <v>88630</v>
      </c>
      <c r="B28137" s="34">
        <v>42</v>
      </c>
      <c r="C28137" s="34">
        <v>49</v>
      </c>
      <c r="D28137" s="34">
        <v>22</v>
      </c>
      <c r="E28137" s="34">
        <v>26</v>
      </c>
      <c r="F28137" s="34">
        <v>38</v>
      </c>
      <c r="G28137" s="34">
        <v>76</v>
      </c>
      <c r="H28137" s="34">
        <v>43</v>
      </c>
      <c r="I28137" s="34">
        <v>30</v>
      </c>
      <c r="J28137" s="34">
        <v>32</v>
      </c>
      <c r="K28137" s="34">
        <v>42</v>
      </c>
      <c r="L28137" s="34">
        <v>16</v>
      </c>
      <c r="M28137" s="34">
        <v>26</v>
      </c>
      <c r="N28137" s="34">
        <v>26</v>
      </c>
      <c r="O28137" s="34">
        <v>58</v>
      </c>
      <c r="P28137" s="34">
        <v>33</v>
      </c>
      <c r="Q28137" s="34">
        <v>51</v>
      </c>
      <c r="R28137" s="34">
        <v>32</v>
      </c>
      <c r="S28137" s="34">
        <v>34</v>
      </c>
      <c r="T28137" s="34">
        <v>27</v>
      </c>
      <c r="U28137" s="34">
        <v>35</v>
      </c>
      <c r="V28137" s="34">
        <v>31</v>
      </c>
      <c r="W28137" s="34">
        <v>52</v>
      </c>
      <c r="X28137" s="34">
        <v>39</v>
      </c>
      <c r="Y28137" s="34">
        <v>44</v>
      </c>
      <c r="Z28137" s="34">
        <v>46</v>
      </c>
      <c r="AA28137" s="34">
        <v>27</v>
      </c>
      <c r="AB28137" s="34">
        <v>40</v>
      </c>
      <c r="AC28137" s="34">
        <v>67</v>
      </c>
    </row>
    <row r="28138" spans="1:29" x14ac:dyDescent="0.2">
      <c r="A28138" s="34" t="s">
        <v>88631</v>
      </c>
      <c r="B28138" s="34">
        <v>30</v>
      </c>
      <c r="C28138" s="34">
        <v>27</v>
      </c>
      <c r="D28138" s="34">
        <v>34</v>
      </c>
      <c r="E28138" s="34">
        <v>58</v>
      </c>
      <c r="F28138" s="34">
        <v>35</v>
      </c>
      <c r="G28138" s="34">
        <v>31</v>
      </c>
      <c r="H28138" s="34">
        <v>24</v>
      </c>
      <c r="I28138" s="34">
        <v>39</v>
      </c>
      <c r="J28138" s="34">
        <v>37</v>
      </c>
      <c r="K28138" s="34">
        <v>65</v>
      </c>
      <c r="L28138" s="34">
        <v>20</v>
      </c>
      <c r="M28138" s="34">
        <v>38</v>
      </c>
      <c r="N28138" s="34">
        <v>30</v>
      </c>
      <c r="O28138" s="34">
        <v>25</v>
      </c>
      <c r="P28138" s="34">
        <v>25</v>
      </c>
      <c r="Q28138" s="34">
        <v>61</v>
      </c>
      <c r="R28138" s="34">
        <v>35</v>
      </c>
      <c r="S28138" s="34">
        <v>52</v>
      </c>
      <c r="T28138" s="34">
        <v>34</v>
      </c>
      <c r="U28138" s="34">
        <v>35</v>
      </c>
      <c r="V28138" s="34">
        <v>37</v>
      </c>
      <c r="W28138" s="34">
        <v>46</v>
      </c>
      <c r="X28138" s="34">
        <v>47</v>
      </c>
      <c r="Y28138" s="34">
        <v>39</v>
      </c>
      <c r="Z28138" s="34">
        <v>41</v>
      </c>
      <c r="AA28138" s="34">
        <v>53</v>
      </c>
      <c r="AB28138" s="34">
        <v>50</v>
      </c>
      <c r="AC28138" s="34">
        <v>56</v>
      </c>
    </row>
    <row r="28139" spans="1:29" x14ac:dyDescent="0.2">
      <c r="A28139" s="34" t="s">
        <v>88632</v>
      </c>
      <c r="B28139" s="34">
        <v>70</v>
      </c>
      <c r="C28139" s="34">
        <v>83</v>
      </c>
      <c r="D28139" s="34">
        <v>64</v>
      </c>
      <c r="E28139" s="34">
        <v>88</v>
      </c>
      <c r="F28139" s="34">
        <v>75</v>
      </c>
      <c r="G28139" s="34">
        <v>90</v>
      </c>
      <c r="H28139" s="34">
        <v>49</v>
      </c>
      <c r="I28139" s="34">
        <v>78</v>
      </c>
      <c r="J28139" s="34">
        <v>66</v>
      </c>
      <c r="K28139" s="34">
        <v>63</v>
      </c>
      <c r="L28139" s="34">
        <v>60</v>
      </c>
      <c r="M28139" s="34">
        <v>91</v>
      </c>
      <c r="N28139" s="34">
        <v>48</v>
      </c>
      <c r="O28139" s="34">
        <v>57</v>
      </c>
      <c r="P28139" s="34">
        <v>62</v>
      </c>
      <c r="Q28139" s="34">
        <v>91</v>
      </c>
      <c r="R28139" s="34">
        <v>77</v>
      </c>
      <c r="S28139" s="34">
        <v>83</v>
      </c>
      <c r="T28139" s="34">
        <v>63</v>
      </c>
      <c r="U28139" s="34">
        <v>81</v>
      </c>
      <c r="V28139" s="34">
        <v>106</v>
      </c>
      <c r="W28139" s="34">
        <v>81</v>
      </c>
      <c r="X28139" s="34">
        <v>92</v>
      </c>
      <c r="Y28139" s="34">
        <v>96</v>
      </c>
      <c r="Z28139" s="34">
        <v>63</v>
      </c>
      <c r="AA28139" s="34">
        <v>98</v>
      </c>
      <c r="AB28139" s="34">
        <v>91</v>
      </c>
      <c r="AC28139" s="34">
        <v>112</v>
      </c>
    </row>
    <row r="28140" spans="1:29" x14ac:dyDescent="0.2">
      <c r="A28140" s="34" t="s">
        <v>88633</v>
      </c>
      <c r="B28140" s="34">
        <v>167</v>
      </c>
      <c r="C28140" s="34">
        <v>63</v>
      </c>
      <c r="D28140" s="34">
        <v>90</v>
      </c>
      <c r="E28140" s="34">
        <v>75</v>
      </c>
      <c r="F28140" s="34">
        <v>97</v>
      </c>
      <c r="G28140" s="34">
        <v>50</v>
      </c>
      <c r="H28140" s="34">
        <v>114</v>
      </c>
      <c r="I28140" s="34">
        <v>68</v>
      </c>
      <c r="J28140" s="34">
        <v>107</v>
      </c>
      <c r="K28140" s="34">
        <v>80</v>
      </c>
      <c r="L28140" s="34">
        <v>132</v>
      </c>
      <c r="M28140" s="34">
        <v>77</v>
      </c>
      <c r="N28140" s="34">
        <v>94</v>
      </c>
      <c r="O28140" s="34">
        <v>64</v>
      </c>
      <c r="P28140" s="34">
        <v>117</v>
      </c>
      <c r="Q28140" s="34">
        <v>104</v>
      </c>
      <c r="R28140" s="34">
        <v>103</v>
      </c>
      <c r="S28140" s="34">
        <v>96</v>
      </c>
      <c r="T28140" s="34">
        <v>168</v>
      </c>
      <c r="U28140" s="34">
        <v>67</v>
      </c>
      <c r="V28140" s="34">
        <v>135</v>
      </c>
      <c r="W28140" s="34">
        <v>90</v>
      </c>
      <c r="X28140" s="34">
        <v>169</v>
      </c>
      <c r="Y28140" s="34">
        <v>92</v>
      </c>
      <c r="Z28140" s="34">
        <v>117</v>
      </c>
      <c r="AA28140" s="34">
        <v>81</v>
      </c>
      <c r="AB28140" s="34">
        <v>153</v>
      </c>
      <c r="AC28140" s="34">
        <v>149</v>
      </c>
    </row>
    <row r="28141" spans="1:29" x14ac:dyDescent="0.2">
      <c r="A28141" s="34" t="s">
        <v>88634</v>
      </c>
      <c r="B28141" s="34">
        <v>1</v>
      </c>
      <c r="C28141" s="34">
        <v>0</v>
      </c>
      <c r="D28141" s="34">
        <v>0</v>
      </c>
      <c r="E28141" s="34">
        <v>0</v>
      </c>
      <c r="F28141" s="34">
        <v>0</v>
      </c>
      <c r="G28141" s="34">
        <v>0</v>
      </c>
      <c r="H28141" s="34">
        <v>0</v>
      </c>
      <c r="I28141" s="34">
        <v>0</v>
      </c>
      <c r="J28141" s="34">
        <v>0</v>
      </c>
      <c r="K28141" s="34">
        <v>1</v>
      </c>
      <c r="L28141" s="34">
        <v>0</v>
      </c>
      <c r="M28141" s="34">
        <v>0</v>
      </c>
      <c r="N28141" s="34">
        <v>0</v>
      </c>
      <c r="O28141" s="34">
        <v>0</v>
      </c>
      <c r="P28141" s="34">
        <v>0</v>
      </c>
      <c r="Q28141" s="34">
        <v>0</v>
      </c>
      <c r="R28141" s="34">
        <v>0</v>
      </c>
      <c r="S28141" s="34">
        <v>0</v>
      </c>
      <c r="T28141" s="34">
        <v>0</v>
      </c>
      <c r="U28141" s="34">
        <v>0</v>
      </c>
      <c r="V28141" s="34">
        <v>0</v>
      </c>
      <c r="W28141" s="34">
        <v>0</v>
      </c>
      <c r="X28141" s="34">
        <v>0</v>
      </c>
      <c r="Y28141" s="34">
        <v>0</v>
      </c>
      <c r="Z28141" s="34">
        <v>0</v>
      </c>
      <c r="AA28141" s="34">
        <v>0</v>
      </c>
      <c r="AB28141" s="34">
        <v>0</v>
      </c>
      <c r="AC28141" s="34">
        <v>0</v>
      </c>
    </row>
    <row r="28142" spans="1:29" x14ac:dyDescent="0.2">
      <c r="A28142" s="34" t="s">
        <v>88635</v>
      </c>
      <c r="B28142" s="34">
        <v>67</v>
      </c>
      <c r="C28142" s="34">
        <v>97</v>
      </c>
      <c r="D28142" s="34">
        <v>97</v>
      </c>
      <c r="E28142" s="34">
        <v>76</v>
      </c>
      <c r="F28142" s="34">
        <v>68</v>
      </c>
      <c r="G28142" s="34">
        <v>89</v>
      </c>
      <c r="H28142" s="34">
        <v>77</v>
      </c>
      <c r="I28142" s="34">
        <v>92</v>
      </c>
      <c r="J28142" s="34">
        <v>50</v>
      </c>
      <c r="K28142" s="34">
        <v>98</v>
      </c>
      <c r="L28142" s="34">
        <v>47</v>
      </c>
      <c r="M28142" s="34">
        <v>102</v>
      </c>
      <c r="N28142" s="34">
        <v>39</v>
      </c>
      <c r="O28142" s="34">
        <v>67</v>
      </c>
      <c r="P28142" s="34">
        <v>77</v>
      </c>
      <c r="Q28142" s="34">
        <v>107</v>
      </c>
      <c r="R28142" s="34">
        <v>85</v>
      </c>
      <c r="S28142" s="34">
        <v>120</v>
      </c>
      <c r="T28142" s="34">
        <v>53</v>
      </c>
      <c r="U28142" s="34">
        <v>103</v>
      </c>
      <c r="V28142" s="34">
        <v>99</v>
      </c>
      <c r="W28142" s="34">
        <v>143</v>
      </c>
      <c r="X28142" s="34">
        <v>132</v>
      </c>
      <c r="Y28142" s="34">
        <v>89</v>
      </c>
      <c r="Z28142" s="34">
        <v>119</v>
      </c>
      <c r="AA28142" s="34">
        <v>120</v>
      </c>
      <c r="AB28142" s="34">
        <v>81</v>
      </c>
      <c r="AC28142" s="34">
        <v>150</v>
      </c>
    </row>
    <row r="28143" spans="1:29" x14ac:dyDescent="0.2">
      <c r="A28143" s="34" t="s">
        <v>88636</v>
      </c>
      <c r="B28143" s="34">
        <v>42</v>
      </c>
      <c r="C28143" s="34">
        <v>35</v>
      </c>
      <c r="D28143" s="34">
        <v>26</v>
      </c>
      <c r="E28143" s="34">
        <v>38</v>
      </c>
      <c r="F28143" s="34">
        <v>18</v>
      </c>
      <c r="G28143" s="34">
        <v>29</v>
      </c>
      <c r="H28143" s="34">
        <v>33</v>
      </c>
      <c r="I28143" s="34">
        <v>16</v>
      </c>
      <c r="J28143" s="34">
        <v>29</v>
      </c>
      <c r="K28143" s="34">
        <v>18</v>
      </c>
      <c r="L28143" s="34">
        <v>18</v>
      </c>
      <c r="M28143" s="34">
        <v>15</v>
      </c>
      <c r="N28143" s="34">
        <v>20</v>
      </c>
      <c r="O28143" s="34">
        <v>28</v>
      </c>
      <c r="P28143" s="34">
        <v>29</v>
      </c>
      <c r="Q28143" s="34">
        <v>31</v>
      </c>
      <c r="R28143" s="34">
        <v>21</v>
      </c>
      <c r="S28143" s="34">
        <v>33</v>
      </c>
      <c r="T28143" s="34">
        <v>24</v>
      </c>
      <c r="U28143" s="34">
        <v>36</v>
      </c>
      <c r="V28143" s="34">
        <v>17</v>
      </c>
      <c r="W28143" s="34">
        <v>39</v>
      </c>
      <c r="X28143" s="34">
        <v>41</v>
      </c>
      <c r="Y28143" s="34">
        <v>37</v>
      </c>
      <c r="Z28143" s="34">
        <v>33</v>
      </c>
      <c r="AA28143" s="34">
        <v>31</v>
      </c>
      <c r="AB28143" s="34">
        <v>29</v>
      </c>
      <c r="AC28143" s="34">
        <v>38</v>
      </c>
    </row>
    <row r="28144" spans="1:29" x14ac:dyDescent="0.2">
      <c r="A28144" s="34" t="s">
        <v>88637</v>
      </c>
      <c r="B28144" s="34">
        <v>36</v>
      </c>
      <c r="C28144" s="34">
        <v>28</v>
      </c>
      <c r="D28144" s="34">
        <v>40</v>
      </c>
      <c r="E28144" s="34">
        <v>21</v>
      </c>
      <c r="F28144" s="34">
        <v>51</v>
      </c>
      <c r="G28144" s="34">
        <v>20</v>
      </c>
      <c r="H28144" s="34">
        <v>31</v>
      </c>
      <c r="I28144" s="34">
        <v>21</v>
      </c>
      <c r="J28144" s="34">
        <v>41</v>
      </c>
      <c r="K28144" s="34">
        <v>29</v>
      </c>
      <c r="L28144" s="34">
        <v>25</v>
      </c>
      <c r="M28144" s="34">
        <v>18</v>
      </c>
      <c r="N28144" s="34">
        <v>31</v>
      </c>
      <c r="O28144" s="34">
        <v>28</v>
      </c>
      <c r="P28144" s="34">
        <v>40</v>
      </c>
      <c r="Q28144" s="34">
        <v>36</v>
      </c>
      <c r="R28144" s="34">
        <v>37</v>
      </c>
      <c r="S28144" s="34">
        <v>30</v>
      </c>
      <c r="T28144" s="34">
        <v>38</v>
      </c>
      <c r="U28144" s="34">
        <v>30</v>
      </c>
      <c r="V28144" s="34">
        <v>49</v>
      </c>
      <c r="W28144" s="34">
        <v>29</v>
      </c>
      <c r="X28144" s="34">
        <v>30</v>
      </c>
      <c r="Y28144" s="34">
        <v>32</v>
      </c>
      <c r="Z28144" s="34">
        <v>41</v>
      </c>
      <c r="AA28144" s="34">
        <v>27</v>
      </c>
      <c r="AB28144" s="34">
        <v>38</v>
      </c>
      <c r="AC28144" s="34">
        <v>42</v>
      </c>
    </row>
    <row r="28145" spans="1:29" x14ac:dyDescent="0.2">
      <c r="A28145" s="34" t="s">
        <v>88638</v>
      </c>
      <c r="B28145" s="34">
        <v>57</v>
      </c>
      <c r="C28145" s="34">
        <v>53</v>
      </c>
      <c r="D28145" s="34">
        <v>43</v>
      </c>
      <c r="E28145" s="34">
        <v>51</v>
      </c>
      <c r="F28145" s="34">
        <v>40</v>
      </c>
      <c r="G28145" s="34">
        <v>43</v>
      </c>
      <c r="H28145" s="34">
        <v>52</v>
      </c>
      <c r="I28145" s="34">
        <v>42</v>
      </c>
      <c r="J28145" s="34">
        <v>56</v>
      </c>
      <c r="K28145" s="34">
        <v>43</v>
      </c>
      <c r="L28145" s="34">
        <v>32</v>
      </c>
      <c r="M28145" s="34">
        <v>31</v>
      </c>
      <c r="N28145" s="34">
        <v>87</v>
      </c>
      <c r="O28145" s="34">
        <v>45</v>
      </c>
      <c r="P28145" s="34">
        <v>44</v>
      </c>
      <c r="Q28145" s="34">
        <v>43</v>
      </c>
      <c r="R28145" s="34">
        <v>60</v>
      </c>
      <c r="S28145" s="34">
        <v>53</v>
      </c>
      <c r="T28145" s="34">
        <v>31</v>
      </c>
      <c r="U28145" s="34">
        <v>42</v>
      </c>
      <c r="V28145" s="34">
        <v>61</v>
      </c>
      <c r="W28145" s="34">
        <v>53</v>
      </c>
      <c r="X28145" s="34">
        <v>49</v>
      </c>
      <c r="Y28145" s="34">
        <v>51</v>
      </c>
      <c r="Z28145" s="34">
        <v>59</v>
      </c>
      <c r="AA28145" s="34">
        <v>69</v>
      </c>
      <c r="AB28145" s="34">
        <v>61</v>
      </c>
      <c r="AC28145" s="34">
        <v>79</v>
      </c>
    </row>
    <row r="28146" spans="1:29" x14ac:dyDescent="0.2">
      <c r="A28146" s="34" t="s">
        <v>88639</v>
      </c>
      <c r="B28146" s="34">
        <v>40</v>
      </c>
      <c r="C28146" s="34">
        <v>52</v>
      </c>
      <c r="D28146" s="34">
        <v>55</v>
      </c>
      <c r="E28146" s="34">
        <v>52</v>
      </c>
      <c r="F28146" s="34">
        <v>52</v>
      </c>
      <c r="G28146" s="34">
        <v>68</v>
      </c>
      <c r="H28146" s="34">
        <v>47</v>
      </c>
      <c r="I28146" s="34">
        <v>47</v>
      </c>
      <c r="J28146" s="34">
        <v>33</v>
      </c>
      <c r="K28146" s="34">
        <v>78</v>
      </c>
      <c r="L28146" s="34">
        <v>24</v>
      </c>
      <c r="M28146" s="34">
        <v>49</v>
      </c>
      <c r="N28146" s="34">
        <v>35</v>
      </c>
      <c r="O28146" s="34">
        <v>53</v>
      </c>
      <c r="P28146" s="34">
        <v>41</v>
      </c>
      <c r="Q28146" s="34">
        <v>63</v>
      </c>
      <c r="R28146" s="34">
        <v>54</v>
      </c>
      <c r="S28146" s="34">
        <v>93</v>
      </c>
      <c r="T28146" s="34">
        <v>29</v>
      </c>
      <c r="U28146" s="34">
        <v>37</v>
      </c>
      <c r="V28146" s="34">
        <v>67</v>
      </c>
      <c r="W28146" s="34">
        <v>36</v>
      </c>
      <c r="X28146" s="34">
        <v>61</v>
      </c>
      <c r="Y28146" s="34">
        <v>46</v>
      </c>
      <c r="Z28146" s="34">
        <v>81</v>
      </c>
      <c r="AA28146" s="34">
        <v>58</v>
      </c>
      <c r="AB28146" s="34">
        <v>21</v>
      </c>
      <c r="AC28146" s="34">
        <v>90</v>
      </c>
    </row>
    <row r="28147" spans="1:29" x14ac:dyDescent="0.2">
      <c r="A28147" s="34" t="s">
        <v>88640</v>
      </c>
      <c r="B28147" s="34">
        <v>30</v>
      </c>
      <c r="C28147" s="34">
        <v>32</v>
      </c>
      <c r="D28147" s="34">
        <v>30</v>
      </c>
      <c r="E28147" s="34">
        <v>39</v>
      </c>
      <c r="F28147" s="34">
        <v>22</v>
      </c>
      <c r="G28147" s="34">
        <v>25</v>
      </c>
      <c r="H28147" s="34">
        <v>20</v>
      </c>
      <c r="I28147" s="34">
        <v>30</v>
      </c>
      <c r="J28147" s="34">
        <v>20</v>
      </c>
      <c r="K28147" s="34">
        <v>50</v>
      </c>
      <c r="L28147" s="34">
        <v>18</v>
      </c>
      <c r="M28147" s="34">
        <v>44</v>
      </c>
      <c r="N28147" s="34">
        <v>22</v>
      </c>
      <c r="O28147" s="34">
        <v>33</v>
      </c>
      <c r="P28147" s="34">
        <v>18</v>
      </c>
      <c r="Q28147" s="34">
        <v>31</v>
      </c>
      <c r="R28147" s="34">
        <v>18</v>
      </c>
      <c r="S28147" s="34">
        <v>41</v>
      </c>
      <c r="T28147" s="34">
        <v>22</v>
      </c>
      <c r="U28147" s="34">
        <v>26</v>
      </c>
      <c r="V28147" s="34">
        <v>27</v>
      </c>
      <c r="W28147" s="34">
        <v>25</v>
      </c>
      <c r="X28147" s="34">
        <v>43</v>
      </c>
      <c r="Y28147" s="34">
        <v>30</v>
      </c>
      <c r="Z28147" s="34">
        <v>33</v>
      </c>
      <c r="AA28147" s="34">
        <v>49</v>
      </c>
      <c r="AB28147" s="34">
        <v>22</v>
      </c>
      <c r="AC28147" s="34">
        <v>67</v>
      </c>
    </row>
    <row r="28148" spans="1:29" x14ac:dyDescent="0.2">
      <c r="A28148" s="34" t="s">
        <v>88641</v>
      </c>
      <c r="B28148" s="34">
        <v>59</v>
      </c>
      <c r="C28148" s="34">
        <v>79</v>
      </c>
      <c r="D28148" s="34">
        <v>108</v>
      </c>
      <c r="E28148" s="34">
        <v>91</v>
      </c>
      <c r="F28148" s="34">
        <v>91</v>
      </c>
      <c r="G28148" s="34">
        <v>59</v>
      </c>
      <c r="H28148" s="34">
        <v>79</v>
      </c>
      <c r="I28148" s="34">
        <v>50</v>
      </c>
      <c r="J28148" s="34">
        <v>79</v>
      </c>
      <c r="K28148" s="34">
        <v>82</v>
      </c>
      <c r="L28148" s="34">
        <v>63</v>
      </c>
      <c r="M28148" s="34">
        <v>47</v>
      </c>
      <c r="N28148" s="34">
        <v>63</v>
      </c>
      <c r="O28148" s="34">
        <v>51</v>
      </c>
      <c r="P28148" s="34">
        <v>64</v>
      </c>
      <c r="Q28148" s="34">
        <v>89</v>
      </c>
      <c r="R28148" s="34">
        <v>84</v>
      </c>
      <c r="S28148" s="34">
        <v>78</v>
      </c>
      <c r="T28148" s="34">
        <v>66</v>
      </c>
      <c r="U28148" s="34">
        <v>55</v>
      </c>
      <c r="V28148" s="34">
        <v>85</v>
      </c>
      <c r="W28148" s="34">
        <v>83</v>
      </c>
      <c r="X28148" s="34">
        <v>127</v>
      </c>
      <c r="Y28148" s="34">
        <v>68</v>
      </c>
      <c r="Z28148" s="34">
        <v>94</v>
      </c>
      <c r="AA28148" s="34">
        <v>84</v>
      </c>
      <c r="AB28148" s="34">
        <v>70</v>
      </c>
      <c r="AC28148" s="34">
        <v>113</v>
      </c>
    </row>
    <row r="28149" spans="1:29" x14ac:dyDescent="0.2">
      <c r="A28149" s="34" t="s">
        <v>88642</v>
      </c>
      <c r="B28149" s="34">
        <v>51</v>
      </c>
      <c r="C28149" s="34">
        <v>40</v>
      </c>
      <c r="D28149" s="34">
        <v>81</v>
      </c>
      <c r="E28149" s="34">
        <v>61</v>
      </c>
      <c r="F28149" s="34">
        <v>61</v>
      </c>
      <c r="G28149" s="34">
        <v>59</v>
      </c>
      <c r="H28149" s="34">
        <v>65</v>
      </c>
      <c r="I28149" s="34">
        <v>75</v>
      </c>
      <c r="J28149" s="34">
        <v>75</v>
      </c>
      <c r="K28149" s="34">
        <v>50</v>
      </c>
      <c r="L28149" s="34">
        <v>55</v>
      </c>
      <c r="M28149" s="34">
        <v>60</v>
      </c>
      <c r="N28149" s="34">
        <v>75</v>
      </c>
      <c r="O28149" s="34">
        <v>50</v>
      </c>
      <c r="P28149" s="34">
        <v>70</v>
      </c>
      <c r="Q28149" s="34">
        <v>101</v>
      </c>
      <c r="R28149" s="34">
        <v>100</v>
      </c>
      <c r="S28149" s="34">
        <v>82</v>
      </c>
      <c r="T28149" s="34">
        <v>72</v>
      </c>
      <c r="U28149" s="34">
        <v>83</v>
      </c>
      <c r="V28149" s="34">
        <v>121</v>
      </c>
      <c r="W28149" s="34">
        <v>112</v>
      </c>
      <c r="X28149" s="34">
        <v>67</v>
      </c>
      <c r="Y28149" s="34">
        <v>73</v>
      </c>
      <c r="Z28149" s="34">
        <v>87</v>
      </c>
      <c r="AA28149" s="34">
        <v>82</v>
      </c>
      <c r="AB28149" s="34">
        <v>103</v>
      </c>
      <c r="AC28149" s="34">
        <v>113</v>
      </c>
    </row>
    <row r="28150" spans="1:29" x14ac:dyDescent="0.2">
      <c r="A28150" s="34" t="s">
        <v>88643</v>
      </c>
      <c r="B28150" s="34">
        <v>12</v>
      </c>
      <c r="C28150" s="34">
        <v>22</v>
      </c>
      <c r="D28150" s="34">
        <v>17</v>
      </c>
      <c r="E28150" s="34">
        <v>15</v>
      </c>
      <c r="F28150" s="34">
        <v>14</v>
      </c>
      <c r="G28150" s="34">
        <v>21</v>
      </c>
      <c r="H28150" s="34">
        <v>14</v>
      </c>
      <c r="I28150" s="34">
        <v>12</v>
      </c>
      <c r="J28150" s="34">
        <v>15</v>
      </c>
      <c r="K28150" s="34">
        <v>15</v>
      </c>
      <c r="L28150" s="34">
        <v>8</v>
      </c>
      <c r="M28150" s="34">
        <v>14</v>
      </c>
      <c r="N28150" s="34">
        <v>11</v>
      </c>
      <c r="O28150" s="34">
        <v>6</v>
      </c>
      <c r="P28150" s="34">
        <v>20</v>
      </c>
      <c r="Q28150" s="34">
        <v>18</v>
      </c>
      <c r="R28150" s="34">
        <v>15</v>
      </c>
      <c r="S28150" s="34">
        <v>21</v>
      </c>
      <c r="T28150" s="34">
        <v>20</v>
      </c>
      <c r="U28150" s="34">
        <v>7</v>
      </c>
      <c r="V28150" s="34">
        <v>15</v>
      </c>
      <c r="W28150" s="34">
        <v>13</v>
      </c>
      <c r="X28150" s="34">
        <v>22</v>
      </c>
      <c r="Y28150" s="34">
        <v>6</v>
      </c>
      <c r="Z28150" s="34">
        <v>33</v>
      </c>
      <c r="AA28150" s="34">
        <v>32</v>
      </c>
      <c r="AB28150" s="34">
        <v>6</v>
      </c>
      <c r="AC28150" s="34">
        <v>25</v>
      </c>
    </row>
    <row r="28151" spans="1:29" x14ac:dyDescent="0.2">
      <c r="A28151" s="34" t="s">
        <v>88644</v>
      </c>
      <c r="B28151" s="34">
        <v>72</v>
      </c>
      <c r="C28151" s="34">
        <v>91</v>
      </c>
      <c r="D28151" s="34">
        <v>124</v>
      </c>
      <c r="E28151" s="34">
        <v>116</v>
      </c>
      <c r="F28151" s="34">
        <v>91</v>
      </c>
      <c r="G28151" s="34">
        <v>106</v>
      </c>
      <c r="H28151" s="34">
        <v>60</v>
      </c>
      <c r="I28151" s="34">
        <v>76</v>
      </c>
      <c r="J28151" s="34">
        <v>70</v>
      </c>
      <c r="K28151" s="34">
        <v>121</v>
      </c>
      <c r="L28151" s="34">
        <v>47</v>
      </c>
      <c r="M28151" s="34">
        <v>93</v>
      </c>
      <c r="N28151" s="34">
        <v>93</v>
      </c>
      <c r="O28151" s="34">
        <v>66</v>
      </c>
      <c r="P28151" s="34">
        <v>94</v>
      </c>
      <c r="Q28151" s="34">
        <v>142</v>
      </c>
      <c r="R28151" s="34">
        <v>93</v>
      </c>
      <c r="S28151" s="34">
        <v>126</v>
      </c>
      <c r="T28151" s="34">
        <v>54</v>
      </c>
      <c r="U28151" s="34">
        <v>66</v>
      </c>
      <c r="V28151" s="34">
        <v>86</v>
      </c>
      <c r="W28151" s="34">
        <v>89</v>
      </c>
      <c r="X28151" s="34">
        <v>106</v>
      </c>
      <c r="Y28151" s="34">
        <v>82</v>
      </c>
      <c r="Z28151" s="34">
        <v>104</v>
      </c>
      <c r="AA28151" s="34">
        <v>118</v>
      </c>
      <c r="AB28151" s="34">
        <v>102</v>
      </c>
      <c r="AC28151" s="34">
        <v>135</v>
      </c>
    </row>
    <row r="28152" spans="1:29" x14ac:dyDescent="0.2">
      <c r="A28152" s="34" t="s">
        <v>88645</v>
      </c>
      <c r="B28152" s="34">
        <v>25</v>
      </c>
      <c r="C28152" s="34">
        <v>22</v>
      </c>
      <c r="D28152" s="34">
        <v>55</v>
      </c>
      <c r="E28152" s="34">
        <v>48</v>
      </c>
      <c r="F28152" s="34">
        <v>61</v>
      </c>
      <c r="G28152" s="34">
        <v>30</v>
      </c>
      <c r="H28152" s="34">
        <v>35</v>
      </c>
      <c r="I28152" s="34">
        <v>24</v>
      </c>
      <c r="J28152" s="34">
        <v>34</v>
      </c>
      <c r="K28152" s="34">
        <v>39</v>
      </c>
      <c r="L28152" s="34">
        <v>31</v>
      </c>
      <c r="M28152" s="34">
        <v>31</v>
      </c>
      <c r="N28152" s="34">
        <v>40</v>
      </c>
      <c r="O28152" s="34">
        <v>32</v>
      </c>
      <c r="P28152" s="34">
        <v>33</v>
      </c>
      <c r="Q28152" s="34">
        <v>36</v>
      </c>
      <c r="R28152" s="34">
        <v>56</v>
      </c>
      <c r="S28152" s="34">
        <v>35</v>
      </c>
      <c r="T28152" s="34">
        <v>34</v>
      </c>
      <c r="U28152" s="34">
        <v>20</v>
      </c>
      <c r="V28152" s="34">
        <v>50</v>
      </c>
      <c r="W28152" s="34">
        <v>26</v>
      </c>
      <c r="X28152" s="34">
        <v>50</v>
      </c>
      <c r="Y28152" s="34">
        <v>24</v>
      </c>
      <c r="Z28152" s="34">
        <v>45</v>
      </c>
      <c r="AA28152" s="34">
        <v>34</v>
      </c>
      <c r="AB28152" s="34">
        <v>59</v>
      </c>
      <c r="AC28152" s="34">
        <v>40</v>
      </c>
    </row>
    <row r="28153" spans="1:29" x14ac:dyDescent="0.2">
      <c r="A28153" s="34" t="s">
        <v>88646</v>
      </c>
      <c r="B28153" s="34">
        <v>474</v>
      </c>
      <c r="C28153" s="34">
        <v>463</v>
      </c>
      <c r="D28153" s="34">
        <v>602</v>
      </c>
      <c r="E28153" s="34">
        <v>581</v>
      </c>
      <c r="F28153" s="34">
        <v>684</v>
      </c>
      <c r="G28153" s="34">
        <v>576</v>
      </c>
      <c r="H28153" s="34">
        <v>664</v>
      </c>
      <c r="I28153" s="34">
        <v>480</v>
      </c>
      <c r="J28153" s="34">
        <v>758</v>
      </c>
      <c r="K28153" s="34">
        <v>575</v>
      </c>
      <c r="L28153" s="34">
        <v>797</v>
      </c>
      <c r="M28153" s="34">
        <v>461</v>
      </c>
      <c r="N28153" s="34">
        <v>603</v>
      </c>
      <c r="O28153" s="34">
        <v>513</v>
      </c>
      <c r="P28153" s="34">
        <v>652</v>
      </c>
      <c r="Q28153" s="34">
        <v>714</v>
      </c>
      <c r="R28153" s="34">
        <v>905</v>
      </c>
      <c r="S28153" s="34">
        <v>594</v>
      </c>
      <c r="T28153" s="34">
        <v>938</v>
      </c>
      <c r="U28153" s="34">
        <v>628</v>
      </c>
      <c r="V28153" s="34">
        <v>842</v>
      </c>
      <c r="W28153" s="34">
        <v>837</v>
      </c>
      <c r="X28153" s="34">
        <v>821</v>
      </c>
      <c r="Y28153" s="34">
        <v>678</v>
      </c>
      <c r="Z28153" s="34">
        <v>745</v>
      </c>
      <c r="AA28153" s="34">
        <v>573</v>
      </c>
      <c r="AB28153" s="34">
        <v>1208</v>
      </c>
      <c r="AC28153" s="34">
        <v>865</v>
      </c>
    </row>
    <row r="28154" spans="1:29" x14ac:dyDescent="0.2">
      <c r="A28154" s="34" t="s">
        <v>88647</v>
      </c>
      <c r="B28154" s="34">
        <v>53</v>
      </c>
      <c r="C28154" s="34">
        <v>43</v>
      </c>
      <c r="D28154" s="34">
        <v>53</v>
      </c>
      <c r="E28154" s="34">
        <v>52</v>
      </c>
      <c r="F28154" s="34">
        <v>55</v>
      </c>
      <c r="G28154" s="34">
        <v>44</v>
      </c>
      <c r="H28154" s="34">
        <v>53</v>
      </c>
      <c r="I28154" s="34">
        <v>96</v>
      </c>
      <c r="J28154" s="34">
        <v>64</v>
      </c>
      <c r="K28154" s="34">
        <v>58</v>
      </c>
      <c r="L28154" s="34">
        <v>36</v>
      </c>
      <c r="M28154" s="34">
        <v>40</v>
      </c>
      <c r="N28154" s="34">
        <v>42</v>
      </c>
      <c r="O28154" s="34">
        <v>35</v>
      </c>
      <c r="P28154" s="34">
        <v>42</v>
      </c>
      <c r="Q28154" s="34">
        <v>42</v>
      </c>
      <c r="R28154" s="34">
        <v>62</v>
      </c>
      <c r="S28154" s="34">
        <v>69</v>
      </c>
      <c r="T28154" s="34">
        <v>36</v>
      </c>
      <c r="U28154" s="34">
        <v>48</v>
      </c>
      <c r="V28154" s="34">
        <v>61</v>
      </c>
      <c r="W28154" s="34">
        <v>55</v>
      </c>
      <c r="X28154" s="34">
        <v>88</v>
      </c>
      <c r="Y28154" s="34">
        <v>42</v>
      </c>
      <c r="Z28154" s="34">
        <v>89</v>
      </c>
      <c r="AA28154" s="34">
        <v>42</v>
      </c>
      <c r="AB28154" s="34">
        <v>56</v>
      </c>
      <c r="AC28154" s="34">
        <v>84</v>
      </c>
    </row>
    <row r="28155" spans="1:29" x14ac:dyDescent="0.2">
      <c r="A28155" s="34" t="s">
        <v>88648</v>
      </c>
      <c r="B28155" s="34">
        <v>54</v>
      </c>
      <c r="C28155" s="34">
        <v>70</v>
      </c>
      <c r="D28155" s="34">
        <v>117</v>
      </c>
      <c r="E28155" s="34">
        <v>90</v>
      </c>
      <c r="F28155" s="34">
        <v>63</v>
      </c>
      <c r="G28155" s="34">
        <v>96</v>
      </c>
      <c r="H28155" s="34">
        <v>83</v>
      </c>
      <c r="I28155" s="34">
        <v>98</v>
      </c>
      <c r="J28155" s="34">
        <v>77</v>
      </c>
      <c r="K28155" s="34">
        <v>116</v>
      </c>
      <c r="L28155" s="34">
        <v>27</v>
      </c>
      <c r="M28155" s="34">
        <v>55</v>
      </c>
      <c r="N28155" s="34">
        <v>51</v>
      </c>
      <c r="O28155" s="34">
        <v>60</v>
      </c>
      <c r="P28155" s="34">
        <v>68</v>
      </c>
      <c r="Q28155" s="34">
        <v>90</v>
      </c>
      <c r="R28155" s="34">
        <v>88</v>
      </c>
      <c r="S28155" s="34">
        <v>105</v>
      </c>
      <c r="T28155" s="34">
        <v>75</v>
      </c>
      <c r="U28155" s="34">
        <v>54</v>
      </c>
      <c r="V28155" s="34">
        <v>99</v>
      </c>
      <c r="W28155" s="34">
        <v>52</v>
      </c>
      <c r="X28155" s="34">
        <v>92</v>
      </c>
      <c r="Y28155" s="34">
        <v>57</v>
      </c>
      <c r="Z28155" s="34">
        <v>88</v>
      </c>
      <c r="AA28155" s="34">
        <v>84</v>
      </c>
      <c r="AB28155" s="34">
        <v>93</v>
      </c>
      <c r="AC28155" s="34">
        <v>104</v>
      </c>
    </row>
    <row r="28156" spans="1:29" x14ac:dyDescent="0.2">
      <c r="A28156" s="34" t="s">
        <v>88649</v>
      </c>
      <c r="B28156" s="34">
        <v>59</v>
      </c>
      <c r="C28156" s="34">
        <v>102</v>
      </c>
      <c r="D28156" s="34">
        <v>105</v>
      </c>
      <c r="E28156" s="34">
        <v>99</v>
      </c>
      <c r="F28156" s="34">
        <v>137</v>
      </c>
      <c r="G28156" s="34">
        <v>93</v>
      </c>
      <c r="H28156" s="34">
        <v>79</v>
      </c>
      <c r="I28156" s="34">
        <v>109</v>
      </c>
      <c r="J28156" s="34">
        <v>91</v>
      </c>
      <c r="K28156" s="34">
        <v>112</v>
      </c>
      <c r="L28156" s="34">
        <v>81</v>
      </c>
      <c r="M28156" s="34">
        <v>87</v>
      </c>
      <c r="N28156" s="34">
        <v>69</v>
      </c>
      <c r="O28156" s="34">
        <v>91</v>
      </c>
      <c r="P28156" s="34">
        <v>109</v>
      </c>
      <c r="Q28156" s="34">
        <v>79</v>
      </c>
      <c r="R28156" s="34">
        <v>120</v>
      </c>
      <c r="S28156" s="34">
        <v>120</v>
      </c>
      <c r="T28156" s="34">
        <v>103</v>
      </c>
      <c r="U28156" s="34">
        <v>101</v>
      </c>
      <c r="V28156" s="34">
        <v>93</v>
      </c>
      <c r="W28156" s="34">
        <v>127</v>
      </c>
      <c r="X28156" s="34">
        <v>149</v>
      </c>
      <c r="Y28156" s="34">
        <v>77</v>
      </c>
      <c r="Z28156" s="34">
        <v>122</v>
      </c>
      <c r="AA28156" s="34">
        <v>124</v>
      </c>
      <c r="AB28156" s="34">
        <v>102</v>
      </c>
      <c r="AC28156" s="34">
        <v>167</v>
      </c>
    </row>
    <row r="28157" spans="1:29" x14ac:dyDescent="0.2">
      <c r="A28157" s="34" t="s">
        <v>88650</v>
      </c>
      <c r="B28157" s="34">
        <v>33</v>
      </c>
      <c r="C28157" s="34">
        <v>77</v>
      </c>
      <c r="D28157" s="34">
        <v>35</v>
      </c>
      <c r="E28157" s="34">
        <v>59</v>
      </c>
      <c r="F28157" s="34">
        <v>45</v>
      </c>
      <c r="G28157" s="34">
        <v>81</v>
      </c>
      <c r="H28157" s="34">
        <v>29</v>
      </c>
      <c r="I28157" s="34">
        <v>42</v>
      </c>
      <c r="J28157" s="34">
        <v>32</v>
      </c>
      <c r="K28157" s="34">
        <v>60</v>
      </c>
      <c r="L28157" s="34">
        <v>17</v>
      </c>
      <c r="M28157" s="34">
        <v>38</v>
      </c>
      <c r="N28157" s="34">
        <v>29</v>
      </c>
      <c r="O28157" s="34">
        <v>38</v>
      </c>
      <c r="P28157" s="34">
        <v>28</v>
      </c>
      <c r="Q28157" s="34">
        <v>84</v>
      </c>
      <c r="R28157" s="34">
        <v>44</v>
      </c>
      <c r="S28157" s="34">
        <v>88</v>
      </c>
      <c r="T28157" s="34">
        <v>16</v>
      </c>
      <c r="U28157" s="34">
        <v>46</v>
      </c>
      <c r="V28157" s="34">
        <v>46</v>
      </c>
      <c r="W28157" s="34">
        <v>41</v>
      </c>
      <c r="X28157" s="34">
        <v>45</v>
      </c>
      <c r="Y28157" s="34">
        <v>36</v>
      </c>
      <c r="Z28157" s="34">
        <v>41</v>
      </c>
      <c r="AA28157" s="34">
        <v>70</v>
      </c>
      <c r="AB28157" s="34">
        <v>36</v>
      </c>
      <c r="AC28157" s="34">
        <v>90</v>
      </c>
    </row>
    <row r="28158" spans="1:29" x14ac:dyDescent="0.2">
      <c r="A28158" s="34" t="s">
        <v>88651</v>
      </c>
      <c r="B28158" s="34">
        <v>49</v>
      </c>
      <c r="C28158" s="34">
        <v>73</v>
      </c>
      <c r="D28158" s="34">
        <v>119</v>
      </c>
      <c r="E28158" s="34">
        <v>87</v>
      </c>
      <c r="F28158" s="34">
        <v>78</v>
      </c>
      <c r="G28158" s="34">
        <v>78</v>
      </c>
      <c r="H28158" s="34">
        <v>57</v>
      </c>
      <c r="I28158" s="34">
        <v>100</v>
      </c>
      <c r="J28158" s="34">
        <v>62</v>
      </c>
      <c r="K28158" s="34">
        <v>83</v>
      </c>
      <c r="L28158" s="34">
        <v>42</v>
      </c>
      <c r="M28158" s="34">
        <v>91</v>
      </c>
      <c r="N28158" s="34">
        <v>67</v>
      </c>
      <c r="O28158" s="34">
        <v>76</v>
      </c>
      <c r="P28158" s="34">
        <v>91</v>
      </c>
      <c r="Q28158" s="34">
        <v>112</v>
      </c>
      <c r="R28158" s="34">
        <v>87</v>
      </c>
      <c r="S28158" s="34">
        <v>104</v>
      </c>
      <c r="T28158" s="34">
        <v>55</v>
      </c>
      <c r="U28158" s="34">
        <v>75</v>
      </c>
      <c r="V28158" s="34">
        <v>79</v>
      </c>
      <c r="W28158" s="34">
        <v>93</v>
      </c>
      <c r="X28158" s="34">
        <v>121</v>
      </c>
      <c r="Y28158" s="34">
        <v>66</v>
      </c>
      <c r="Z28158" s="34">
        <v>104</v>
      </c>
      <c r="AA28158" s="34">
        <v>96</v>
      </c>
      <c r="AB28158" s="34">
        <v>71</v>
      </c>
      <c r="AC28158" s="34">
        <v>103</v>
      </c>
    </row>
    <row r="28159" spans="1:29" x14ac:dyDescent="0.2">
      <c r="A28159" s="34" t="s">
        <v>88652</v>
      </c>
      <c r="B28159" s="34">
        <v>32</v>
      </c>
      <c r="C28159" s="34">
        <v>45</v>
      </c>
      <c r="D28159" s="34">
        <v>63</v>
      </c>
      <c r="E28159" s="34">
        <v>76</v>
      </c>
      <c r="F28159" s="34">
        <v>55</v>
      </c>
      <c r="G28159" s="34">
        <v>34</v>
      </c>
      <c r="H28159" s="34">
        <v>30</v>
      </c>
      <c r="I28159" s="34">
        <v>38</v>
      </c>
      <c r="J28159" s="34">
        <v>40</v>
      </c>
      <c r="K28159" s="34">
        <v>46</v>
      </c>
      <c r="L28159" s="34">
        <v>43</v>
      </c>
      <c r="M28159" s="34">
        <v>40</v>
      </c>
      <c r="N28159" s="34">
        <v>56</v>
      </c>
      <c r="O28159" s="34">
        <v>63</v>
      </c>
      <c r="P28159" s="34">
        <v>47</v>
      </c>
      <c r="Q28159" s="34">
        <v>65</v>
      </c>
      <c r="R28159" s="34">
        <v>49</v>
      </c>
      <c r="S28159" s="34">
        <v>56</v>
      </c>
      <c r="T28159" s="34">
        <v>49</v>
      </c>
      <c r="U28159" s="34">
        <v>50</v>
      </c>
      <c r="V28159" s="34">
        <v>65</v>
      </c>
      <c r="W28159" s="34">
        <v>62</v>
      </c>
      <c r="X28159" s="34">
        <v>67</v>
      </c>
      <c r="Y28159" s="34">
        <v>76</v>
      </c>
      <c r="Z28159" s="34">
        <v>56</v>
      </c>
      <c r="AA28159" s="34">
        <v>50</v>
      </c>
      <c r="AB28159" s="34">
        <v>60</v>
      </c>
      <c r="AC28159" s="34">
        <v>98</v>
      </c>
    </row>
    <row r="28160" spans="1:29" x14ac:dyDescent="0.2">
      <c r="A28160" s="34" t="s">
        <v>88653</v>
      </c>
      <c r="B28160" s="34">
        <v>40</v>
      </c>
      <c r="C28160" s="34">
        <v>44</v>
      </c>
      <c r="D28160" s="34">
        <v>65</v>
      </c>
      <c r="E28160" s="34">
        <v>74</v>
      </c>
      <c r="F28160" s="34">
        <v>51</v>
      </c>
      <c r="G28160" s="34">
        <v>27</v>
      </c>
      <c r="H28160" s="34">
        <v>58</v>
      </c>
      <c r="I28160" s="34">
        <v>36</v>
      </c>
      <c r="J28160" s="34">
        <v>59</v>
      </c>
      <c r="K28160" s="34">
        <v>72</v>
      </c>
      <c r="L28160" s="34">
        <v>52</v>
      </c>
      <c r="M28160" s="34">
        <v>39</v>
      </c>
      <c r="N28160" s="34">
        <v>80</v>
      </c>
      <c r="O28160" s="34">
        <v>26</v>
      </c>
      <c r="P28160" s="34">
        <v>64</v>
      </c>
      <c r="Q28160" s="34">
        <v>70</v>
      </c>
      <c r="R28160" s="34">
        <v>72</v>
      </c>
      <c r="S28160" s="34">
        <v>65</v>
      </c>
      <c r="T28160" s="34">
        <v>53</v>
      </c>
      <c r="U28160" s="34">
        <v>44</v>
      </c>
      <c r="V28160" s="34">
        <v>66</v>
      </c>
      <c r="W28160" s="34">
        <v>57</v>
      </c>
      <c r="X28160" s="34">
        <v>51</v>
      </c>
      <c r="Y28160" s="34">
        <v>63</v>
      </c>
      <c r="Z28160" s="34">
        <v>69</v>
      </c>
      <c r="AA28160" s="34">
        <v>46</v>
      </c>
      <c r="AB28160" s="34">
        <v>59</v>
      </c>
      <c r="AC28160" s="34">
        <v>82</v>
      </c>
    </row>
    <row r="28161" spans="1:29" x14ac:dyDescent="0.2">
      <c r="A28161" s="34" t="s">
        <v>88654</v>
      </c>
      <c r="B28161" s="34">
        <v>53</v>
      </c>
      <c r="C28161" s="34">
        <v>72</v>
      </c>
      <c r="D28161" s="34">
        <v>81</v>
      </c>
      <c r="E28161" s="34">
        <v>66</v>
      </c>
      <c r="F28161" s="34">
        <v>75</v>
      </c>
      <c r="G28161" s="34">
        <v>74</v>
      </c>
      <c r="H28161" s="34">
        <v>59</v>
      </c>
      <c r="I28161" s="34">
        <v>97</v>
      </c>
      <c r="J28161" s="34">
        <v>61</v>
      </c>
      <c r="K28161" s="34">
        <v>67</v>
      </c>
      <c r="L28161" s="34">
        <v>16</v>
      </c>
      <c r="M28161" s="34">
        <v>58</v>
      </c>
      <c r="N28161" s="34">
        <v>56</v>
      </c>
      <c r="O28161" s="34">
        <v>92</v>
      </c>
      <c r="P28161" s="34">
        <v>48</v>
      </c>
      <c r="Q28161" s="34">
        <v>97</v>
      </c>
      <c r="R28161" s="34">
        <v>61</v>
      </c>
      <c r="S28161" s="34">
        <v>100</v>
      </c>
      <c r="T28161" s="34">
        <v>40</v>
      </c>
      <c r="U28161" s="34">
        <v>80</v>
      </c>
      <c r="V28161" s="34">
        <v>91</v>
      </c>
      <c r="W28161" s="34">
        <v>93</v>
      </c>
      <c r="X28161" s="34">
        <v>71</v>
      </c>
      <c r="Y28161" s="34">
        <v>68</v>
      </c>
      <c r="Z28161" s="34">
        <v>90</v>
      </c>
      <c r="AA28161" s="34">
        <v>98</v>
      </c>
      <c r="AB28161" s="34">
        <v>48</v>
      </c>
      <c r="AC28161" s="34">
        <v>98</v>
      </c>
    </row>
    <row r="28162" spans="1:29" x14ac:dyDescent="0.2">
      <c r="A28162" s="34" t="s">
        <v>88655</v>
      </c>
      <c r="B28162" s="34">
        <v>5</v>
      </c>
      <c r="C28162" s="34">
        <v>14</v>
      </c>
      <c r="D28162" s="34">
        <v>5</v>
      </c>
      <c r="E28162" s="34">
        <v>8</v>
      </c>
      <c r="F28162" s="34">
        <v>0</v>
      </c>
      <c r="G28162" s="34">
        <v>18</v>
      </c>
      <c r="H28162" s="34">
        <v>4</v>
      </c>
      <c r="I28162" s="34">
        <v>8</v>
      </c>
      <c r="J28162" s="34">
        <v>2</v>
      </c>
      <c r="K28162" s="34">
        <v>12</v>
      </c>
      <c r="L28162" s="34">
        <v>1</v>
      </c>
      <c r="M28162" s="34">
        <v>11</v>
      </c>
      <c r="N28162" s="34">
        <v>0</v>
      </c>
      <c r="O28162" s="34">
        <v>10</v>
      </c>
      <c r="P28162" s="34">
        <v>6</v>
      </c>
      <c r="Q28162" s="34">
        <v>12</v>
      </c>
      <c r="R28162" s="34">
        <v>3</v>
      </c>
      <c r="S28162" s="34">
        <v>19</v>
      </c>
      <c r="T28162" s="34">
        <v>4</v>
      </c>
      <c r="U28162" s="34">
        <v>16</v>
      </c>
      <c r="V28162" s="34">
        <v>15</v>
      </c>
      <c r="W28162" s="34">
        <v>6</v>
      </c>
      <c r="X28162" s="34">
        <v>9</v>
      </c>
      <c r="Y28162" s="34">
        <v>12</v>
      </c>
      <c r="Z28162" s="34">
        <v>7</v>
      </c>
      <c r="AA28162" s="34">
        <v>12</v>
      </c>
      <c r="AB28162" s="34">
        <v>6</v>
      </c>
      <c r="AC28162" s="34">
        <v>19</v>
      </c>
    </row>
    <row r="28163" spans="1:29" x14ac:dyDescent="0.2">
      <c r="A28163" s="34" t="s">
        <v>88656</v>
      </c>
      <c r="B28163" s="34">
        <v>34</v>
      </c>
      <c r="C28163" s="34">
        <v>32</v>
      </c>
      <c r="D28163" s="34">
        <v>45</v>
      </c>
      <c r="E28163" s="34">
        <v>34</v>
      </c>
      <c r="F28163" s="34">
        <v>38</v>
      </c>
      <c r="G28163" s="34">
        <v>67</v>
      </c>
      <c r="H28163" s="34">
        <v>34</v>
      </c>
      <c r="I28163" s="34">
        <v>41</v>
      </c>
      <c r="J28163" s="34">
        <v>32</v>
      </c>
      <c r="K28163" s="34">
        <v>45</v>
      </c>
      <c r="L28163" s="34">
        <v>12</v>
      </c>
      <c r="M28163" s="34">
        <v>18</v>
      </c>
      <c r="N28163" s="34">
        <v>30</v>
      </c>
      <c r="O28163" s="34">
        <v>22</v>
      </c>
      <c r="P28163" s="34">
        <v>26</v>
      </c>
      <c r="Q28163" s="34">
        <v>45</v>
      </c>
      <c r="R28163" s="34">
        <v>49</v>
      </c>
      <c r="S28163" s="34">
        <v>44</v>
      </c>
      <c r="T28163" s="34">
        <v>24</v>
      </c>
      <c r="U28163" s="34">
        <v>33</v>
      </c>
      <c r="V28163" s="34">
        <v>45</v>
      </c>
      <c r="W28163" s="34">
        <v>38</v>
      </c>
      <c r="X28163" s="34">
        <v>34</v>
      </c>
      <c r="Y28163" s="34">
        <v>32</v>
      </c>
      <c r="Z28163" s="34">
        <v>74</v>
      </c>
      <c r="AA28163" s="34">
        <v>50</v>
      </c>
      <c r="AB28163" s="34">
        <v>33</v>
      </c>
      <c r="AC28163" s="34">
        <v>50</v>
      </c>
    </row>
    <row r="28164" spans="1:29" x14ac:dyDescent="0.2">
      <c r="A28164" s="34" t="s">
        <v>88657</v>
      </c>
      <c r="B28164" s="34">
        <v>50</v>
      </c>
      <c r="C28164" s="34">
        <v>41</v>
      </c>
      <c r="D28164" s="34">
        <v>62</v>
      </c>
      <c r="E28164" s="34">
        <v>31</v>
      </c>
      <c r="F28164" s="34">
        <v>54</v>
      </c>
      <c r="G28164" s="34">
        <v>40</v>
      </c>
      <c r="H28164" s="34">
        <v>30</v>
      </c>
      <c r="I28164" s="34">
        <v>30</v>
      </c>
      <c r="J28164" s="34">
        <v>50</v>
      </c>
      <c r="K28164" s="34">
        <v>24</v>
      </c>
      <c r="L28164" s="34">
        <v>33</v>
      </c>
      <c r="M28164" s="34">
        <v>17</v>
      </c>
      <c r="N28164" s="34">
        <v>27</v>
      </c>
      <c r="O28164" s="34">
        <v>34</v>
      </c>
      <c r="P28164" s="34">
        <v>39</v>
      </c>
      <c r="Q28164" s="34">
        <v>30</v>
      </c>
      <c r="R28164" s="34">
        <v>72</v>
      </c>
      <c r="S28164" s="34">
        <v>37</v>
      </c>
      <c r="T28164" s="34">
        <v>48</v>
      </c>
      <c r="U28164" s="34">
        <v>27</v>
      </c>
      <c r="V28164" s="34">
        <v>51</v>
      </c>
      <c r="W28164" s="34">
        <v>59</v>
      </c>
      <c r="X28164" s="34">
        <v>51</v>
      </c>
      <c r="Y28164" s="34">
        <v>29</v>
      </c>
      <c r="Z28164" s="34">
        <v>61</v>
      </c>
      <c r="AA28164" s="34">
        <v>37</v>
      </c>
      <c r="AB28164" s="34">
        <v>45</v>
      </c>
      <c r="AC28164" s="34">
        <v>41</v>
      </c>
    </row>
    <row r="28165" spans="1:29" x14ac:dyDescent="0.2">
      <c r="A28165" s="34" t="s">
        <v>88658</v>
      </c>
      <c r="B28165" s="34">
        <v>45</v>
      </c>
      <c r="C28165" s="34">
        <v>84</v>
      </c>
      <c r="D28165" s="34">
        <v>105</v>
      </c>
      <c r="E28165" s="34">
        <v>107</v>
      </c>
      <c r="F28165" s="34">
        <v>94</v>
      </c>
      <c r="G28165" s="34">
        <v>133</v>
      </c>
      <c r="H28165" s="34">
        <v>91</v>
      </c>
      <c r="I28165" s="34">
        <v>76</v>
      </c>
      <c r="J28165" s="34">
        <v>113</v>
      </c>
      <c r="K28165" s="34">
        <v>105</v>
      </c>
      <c r="L28165" s="34">
        <v>52</v>
      </c>
      <c r="M28165" s="34">
        <v>74</v>
      </c>
      <c r="N28165" s="34">
        <v>86</v>
      </c>
      <c r="O28165" s="34">
        <v>62</v>
      </c>
      <c r="P28165" s="34">
        <v>102</v>
      </c>
      <c r="Q28165" s="34">
        <v>104</v>
      </c>
      <c r="R28165" s="34">
        <v>96</v>
      </c>
      <c r="S28165" s="34">
        <v>84</v>
      </c>
      <c r="T28165" s="34">
        <v>82</v>
      </c>
      <c r="U28165" s="34">
        <v>78</v>
      </c>
      <c r="V28165" s="34">
        <v>92</v>
      </c>
      <c r="W28165" s="34">
        <v>69</v>
      </c>
      <c r="X28165" s="34">
        <v>119</v>
      </c>
      <c r="Y28165" s="34">
        <v>98</v>
      </c>
      <c r="Z28165" s="34">
        <v>98</v>
      </c>
      <c r="AA28165" s="34">
        <v>104</v>
      </c>
      <c r="AB28165" s="34">
        <v>64</v>
      </c>
      <c r="AC28165" s="34">
        <v>127</v>
      </c>
    </row>
    <row r="28166" spans="1:29" x14ac:dyDescent="0.2">
      <c r="A28166" s="34" t="s">
        <v>88659</v>
      </c>
      <c r="B28166" s="34">
        <v>37</v>
      </c>
      <c r="C28166" s="34">
        <v>44</v>
      </c>
      <c r="D28166" s="34">
        <v>58</v>
      </c>
      <c r="E28166" s="34">
        <v>33</v>
      </c>
      <c r="F28166" s="34">
        <v>63</v>
      </c>
      <c r="G28166" s="34">
        <v>45</v>
      </c>
      <c r="H28166" s="34">
        <v>36</v>
      </c>
      <c r="I28166" s="34">
        <v>52</v>
      </c>
      <c r="J28166" s="34">
        <v>53</v>
      </c>
      <c r="K28166" s="34">
        <v>40</v>
      </c>
      <c r="L28166" s="34">
        <v>43</v>
      </c>
      <c r="M28166" s="34">
        <v>34</v>
      </c>
      <c r="N28166" s="34">
        <v>49</v>
      </c>
      <c r="O28166" s="34">
        <v>41</v>
      </c>
      <c r="P28166" s="34">
        <v>45</v>
      </c>
      <c r="Q28166" s="34">
        <v>70</v>
      </c>
      <c r="R28166" s="34">
        <v>39</v>
      </c>
      <c r="S28166" s="34">
        <v>67</v>
      </c>
      <c r="T28166" s="34">
        <v>41</v>
      </c>
      <c r="U28166" s="34">
        <v>37</v>
      </c>
      <c r="V28166" s="34">
        <v>79</v>
      </c>
      <c r="W28166" s="34">
        <v>56</v>
      </c>
      <c r="X28166" s="34">
        <v>38</v>
      </c>
      <c r="Y28166" s="34">
        <v>48</v>
      </c>
      <c r="Z28166" s="34">
        <v>78</v>
      </c>
      <c r="AA28166" s="34">
        <v>56</v>
      </c>
      <c r="AB28166" s="34">
        <v>44</v>
      </c>
      <c r="AC28166" s="34">
        <v>54</v>
      </c>
    </row>
    <row r="28167" spans="1:29" x14ac:dyDescent="0.2">
      <c r="A28167" s="34" t="s">
        <v>88660</v>
      </c>
      <c r="B28167" s="34">
        <v>77</v>
      </c>
      <c r="C28167" s="34">
        <v>295</v>
      </c>
      <c r="D28167" s="34">
        <v>115</v>
      </c>
      <c r="E28167" s="34">
        <v>293</v>
      </c>
      <c r="F28167" s="34">
        <v>159</v>
      </c>
      <c r="G28167" s="34">
        <v>448</v>
      </c>
      <c r="H28167" s="34">
        <v>96</v>
      </c>
      <c r="I28167" s="34">
        <v>334</v>
      </c>
      <c r="J28167" s="34">
        <v>122</v>
      </c>
      <c r="K28167" s="34">
        <v>326</v>
      </c>
      <c r="L28167" s="34">
        <v>92</v>
      </c>
      <c r="M28167" s="34">
        <v>237</v>
      </c>
      <c r="N28167" s="34">
        <v>96</v>
      </c>
      <c r="O28167" s="34">
        <v>259</v>
      </c>
      <c r="P28167" s="34">
        <v>76</v>
      </c>
      <c r="Q28167" s="34">
        <v>374</v>
      </c>
      <c r="R28167" s="34">
        <v>150</v>
      </c>
      <c r="S28167" s="34">
        <v>289</v>
      </c>
      <c r="T28167" s="34">
        <v>128</v>
      </c>
      <c r="U28167" s="34">
        <v>324</v>
      </c>
      <c r="V28167" s="34">
        <v>143</v>
      </c>
      <c r="W28167" s="34">
        <v>309</v>
      </c>
      <c r="X28167" s="34">
        <v>143</v>
      </c>
      <c r="Y28167" s="34">
        <v>281</v>
      </c>
      <c r="Z28167" s="34">
        <v>105</v>
      </c>
      <c r="AA28167" s="34">
        <v>318</v>
      </c>
      <c r="AB28167" s="34">
        <v>205</v>
      </c>
      <c r="AC28167" s="34">
        <v>427</v>
      </c>
    </row>
    <row r="28168" spans="1:29" x14ac:dyDescent="0.2">
      <c r="A28168" s="34" t="s">
        <v>88661</v>
      </c>
      <c r="B28168" s="34">
        <v>33</v>
      </c>
      <c r="C28168" s="34">
        <v>25</v>
      </c>
      <c r="D28168" s="34">
        <v>51</v>
      </c>
      <c r="E28168" s="34">
        <v>56</v>
      </c>
      <c r="F28168" s="34">
        <v>49</v>
      </c>
      <c r="G28168" s="34">
        <v>61</v>
      </c>
      <c r="H28168" s="34">
        <v>38</v>
      </c>
      <c r="I28168" s="34">
        <v>42</v>
      </c>
      <c r="J28168" s="34">
        <v>35</v>
      </c>
      <c r="K28168" s="34">
        <v>42</v>
      </c>
      <c r="L28168" s="34">
        <v>23</v>
      </c>
      <c r="M28168" s="34">
        <v>47</v>
      </c>
      <c r="N28168" s="34">
        <v>52</v>
      </c>
      <c r="O28168" s="34">
        <v>28</v>
      </c>
      <c r="P28168" s="34">
        <v>40</v>
      </c>
      <c r="Q28168" s="34">
        <v>63</v>
      </c>
      <c r="R28168" s="34">
        <v>59</v>
      </c>
      <c r="S28168" s="34">
        <v>54</v>
      </c>
      <c r="T28168" s="34">
        <v>43</v>
      </c>
      <c r="U28168" s="34">
        <v>48</v>
      </c>
      <c r="V28168" s="34">
        <v>59</v>
      </c>
      <c r="W28168" s="34">
        <v>41</v>
      </c>
      <c r="X28168" s="34">
        <v>65</v>
      </c>
      <c r="Y28168" s="34">
        <v>48</v>
      </c>
      <c r="Z28168" s="34">
        <v>43</v>
      </c>
      <c r="AA28168" s="34">
        <v>56</v>
      </c>
      <c r="AB28168" s="34">
        <v>62</v>
      </c>
      <c r="AC28168" s="34">
        <v>56</v>
      </c>
    </row>
    <row r="28169" spans="1:29" x14ac:dyDescent="0.2">
      <c r="A28169" s="34" t="s">
        <v>88662</v>
      </c>
      <c r="B28169" s="34">
        <v>34</v>
      </c>
      <c r="C28169" s="34">
        <v>35</v>
      </c>
      <c r="D28169" s="34">
        <v>29</v>
      </c>
      <c r="E28169" s="34">
        <v>54</v>
      </c>
      <c r="F28169" s="34">
        <v>42</v>
      </c>
      <c r="G28169" s="34">
        <v>32</v>
      </c>
      <c r="H28169" s="34">
        <v>22</v>
      </c>
      <c r="I28169" s="34">
        <v>41</v>
      </c>
      <c r="J28169" s="34">
        <v>13</v>
      </c>
      <c r="K28169" s="34">
        <v>34</v>
      </c>
      <c r="L28169" s="34">
        <v>27</v>
      </c>
      <c r="M28169" s="34">
        <v>27</v>
      </c>
      <c r="N28169" s="34">
        <v>32</v>
      </c>
      <c r="O28169" s="34">
        <v>38</v>
      </c>
      <c r="P28169" s="34">
        <v>41</v>
      </c>
      <c r="Q28169" s="34">
        <v>59</v>
      </c>
      <c r="R28169" s="34">
        <v>45</v>
      </c>
      <c r="S28169" s="34">
        <v>60</v>
      </c>
      <c r="T28169" s="34">
        <v>25</v>
      </c>
      <c r="U28169" s="34">
        <v>49</v>
      </c>
      <c r="V28169" s="34">
        <v>33</v>
      </c>
      <c r="W28169" s="34">
        <v>47</v>
      </c>
      <c r="X28169" s="34">
        <v>55</v>
      </c>
      <c r="Y28169" s="34">
        <v>47</v>
      </c>
      <c r="Z28169" s="34">
        <v>42</v>
      </c>
      <c r="AA28169" s="34">
        <v>54</v>
      </c>
      <c r="AB28169" s="34">
        <v>48</v>
      </c>
      <c r="AC28169" s="34">
        <v>67</v>
      </c>
    </row>
    <row r="28170" spans="1:29" x14ac:dyDescent="0.2">
      <c r="A28170" s="34" t="s">
        <v>88663</v>
      </c>
      <c r="B28170" s="34">
        <v>34</v>
      </c>
      <c r="C28170" s="34">
        <v>50</v>
      </c>
      <c r="D28170" s="34">
        <v>72</v>
      </c>
      <c r="E28170" s="34">
        <v>71</v>
      </c>
      <c r="F28170" s="34">
        <v>70</v>
      </c>
      <c r="G28170" s="34">
        <v>46</v>
      </c>
      <c r="H28170" s="34">
        <v>76</v>
      </c>
      <c r="I28170" s="34">
        <v>45</v>
      </c>
      <c r="J28170" s="34">
        <v>52</v>
      </c>
      <c r="K28170" s="34">
        <v>52</v>
      </c>
      <c r="L28170" s="34">
        <v>40</v>
      </c>
      <c r="M28170" s="34">
        <v>60</v>
      </c>
      <c r="N28170" s="34">
        <v>47</v>
      </c>
      <c r="O28170" s="34">
        <v>43</v>
      </c>
      <c r="P28170" s="34">
        <v>52</v>
      </c>
      <c r="Q28170" s="34">
        <v>77</v>
      </c>
      <c r="R28170" s="34">
        <v>67</v>
      </c>
      <c r="S28170" s="34">
        <v>76</v>
      </c>
      <c r="T28170" s="34">
        <v>40</v>
      </c>
      <c r="U28170" s="34">
        <v>52</v>
      </c>
      <c r="V28170" s="34">
        <v>74</v>
      </c>
      <c r="W28170" s="34">
        <v>70</v>
      </c>
      <c r="X28170" s="34">
        <v>58</v>
      </c>
      <c r="Y28170" s="34">
        <v>45</v>
      </c>
      <c r="Z28170" s="34">
        <v>72</v>
      </c>
      <c r="AA28170" s="34">
        <v>59</v>
      </c>
      <c r="AB28170" s="34">
        <v>49</v>
      </c>
      <c r="AC28170" s="34">
        <v>105</v>
      </c>
    </row>
    <row r="28171" spans="1:29" x14ac:dyDescent="0.2">
      <c r="A28171" s="34" t="s">
        <v>88664</v>
      </c>
      <c r="B28171" s="34">
        <v>53</v>
      </c>
      <c r="C28171" s="34">
        <v>49</v>
      </c>
      <c r="D28171" s="34">
        <v>56</v>
      </c>
      <c r="E28171" s="34">
        <v>42</v>
      </c>
      <c r="F28171" s="34">
        <v>50</v>
      </c>
      <c r="G28171" s="34">
        <v>39</v>
      </c>
      <c r="H28171" s="34">
        <v>53</v>
      </c>
      <c r="I28171" s="34">
        <v>39</v>
      </c>
      <c r="J28171" s="34">
        <v>42</v>
      </c>
      <c r="K28171" s="34">
        <v>41</v>
      </c>
      <c r="L28171" s="34">
        <v>35</v>
      </c>
      <c r="M28171" s="34">
        <v>47</v>
      </c>
      <c r="N28171" s="34">
        <v>41</v>
      </c>
      <c r="O28171" s="34">
        <v>34</v>
      </c>
      <c r="P28171" s="34">
        <v>45</v>
      </c>
      <c r="Q28171" s="34">
        <v>57</v>
      </c>
      <c r="R28171" s="34">
        <v>56</v>
      </c>
      <c r="S28171" s="34">
        <v>45</v>
      </c>
      <c r="T28171" s="34">
        <v>46</v>
      </c>
      <c r="U28171" s="34">
        <v>38</v>
      </c>
      <c r="V28171" s="34">
        <v>61</v>
      </c>
      <c r="W28171" s="34">
        <v>59</v>
      </c>
      <c r="X28171" s="34">
        <v>77</v>
      </c>
      <c r="Y28171" s="34">
        <v>38</v>
      </c>
      <c r="Z28171" s="34">
        <v>56</v>
      </c>
      <c r="AA28171" s="34">
        <v>54</v>
      </c>
      <c r="AB28171" s="34">
        <v>55</v>
      </c>
      <c r="AC28171" s="34">
        <v>71</v>
      </c>
    </row>
    <row r="28172" spans="1:29" x14ac:dyDescent="0.2">
      <c r="A28172" s="34" t="s">
        <v>88665</v>
      </c>
      <c r="B28172" s="34">
        <v>20</v>
      </c>
      <c r="C28172" s="34">
        <v>28</v>
      </c>
      <c r="D28172" s="34">
        <v>48</v>
      </c>
      <c r="E28172" s="34">
        <v>26</v>
      </c>
      <c r="F28172" s="34">
        <v>31</v>
      </c>
      <c r="G28172" s="34">
        <v>50</v>
      </c>
      <c r="H28172" s="34">
        <v>39</v>
      </c>
      <c r="I28172" s="34">
        <v>41</v>
      </c>
      <c r="J28172" s="34">
        <v>34</v>
      </c>
      <c r="K28172" s="34">
        <v>39</v>
      </c>
      <c r="L28172" s="34">
        <v>12</v>
      </c>
      <c r="M28172" s="34">
        <v>21</v>
      </c>
      <c r="N28172" s="34">
        <v>30</v>
      </c>
      <c r="O28172" s="34">
        <v>31</v>
      </c>
      <c r="P28172" s="34">
        <v>43</v>
      </c>
      <c r="Q28172" s="34">
        <v>29</v>
      </c>
      <c r="R28172" s="34">
        <v>38</v>
      </c>
      <c r="S28172" s="34">
        <v>43</v>
      </c>
      <c r="T28172" s="34">
        <v>19</v>
      </c>
      <c r="U28172" s="34">
        <v>42</v>
      </c>
      <c r="V28172" s="34">
        <v>33</v>
      </c>
      <c r="W28172" s="34">
        <v>37</v>
      </c>
      <c r="X28172" s="34">
        <v>48</v>
      </c>
      <c r="Y28172" s="34">
        <v>31</v>
      </c>
      <c r="Z28172" s="34">
        <v>27</v>
      </c>
      <c r="AA28172" s="34">
        <v>35</v>
      </c>
      <c r="AB28172" s="34">
        <v>21</v>
      </c>
      <c r="AC28172" s="34">
        <v>62</v>
      </c>
    </row>
    <row r="28173" spans="1:29" x14ac:dyDescent="0.2">
      <c r="A28173" s="34" t="s">
        <v>88666</v>
      </c>
      <c r="B28173" s="34">
        <v>122</v>
      </c>
      <c r="C28173" s="34">
        <v>230</v>
      </c>
      <c r="D28173" s="34">
        <v>232</v>
      </c>
      <c r="E28173" s="34">
        <v>239</v>
      </c>
      <c r="F28173" s="34">
        <v>228</v>
      </c>
      <c r="G28173" s="34">
        <v>257</v>
      </c>
      <c r="H28173" s="34">
        <v>199</v>
      </c>
      <c r="I28173" s="34">
        <v>300</v>
      </c>
      <c r="J28173" s="34">
        <v>178</v>
      </c>
      <c r="K28173" s="34">
        <v>210</v>
      </c>
      <c r="L28173" s="34">
        <v>141</v>
      </c>
      <c r="M28173" s="34">
        <v>194</v>
      </c>
      <c r="N28173" s="34">
        <v>177</v>
      </c>
      <c r="O28173" s="34">
        <v>162</v>
      </c>
      <c r="P28173" s="34">
        <v>165</v>
      </c>
      <c r="Q28173" s="34">
        <v>296</v>
      </c>
      <c r="R28173" s="34">
        <v>229</v>
      </c>
      <c r="S28173" s="34">
        <v>253</v>
      </c>
      <c r="T28173" s="34">
        <v>216</v>
      </c>
      <c r="U28173" s="34">
        <v>235</v>
      </c>
      <c r="V28173" s="34">
        <v>235</v>
      </c>
      <c r="W28173" s="34">
        <v>262</v>
      </c>
      <c r="X28173" s="34">
        <v>244</v>
      </c>
      <c r="Y28173" s="34">
        <v>310</v>
      </c>
      <c r="Z28173" s="34">
        <v>267</v>
      </c>
      <c r="AA28173" s="34">
        <v>322</v>
      </c>
      <c r="AB28173" s="34">
        <v>227</v>
      </c>
      <c r="AC28173" s="34">
        <v>377</v>
      </c>
    </row>
    <row r="28174" spans="1:29" x14ac:dyDescent="0.2">
      <c r="A28174" s="34" t="s">
        <v>88667</v>
      </c>
      <c r="B28174" s="34">
        <v>48</v>
      </c>
      <c r="C28174" s="34">
        <v>47</v>
      </c>
      <c r="D28174" s="34">
        <v>59</v>
      </c>
      <c r="E28174" s="34">
        <v>60</v>
      </c>
      <c r="F28174" s="34">
        <v>52</v>
      </c>
      <c r="G28174" s="34">
        <v>64</v>
      </c>
      <c r="H28174" s="34">
        <v>74</v>
      </c>
      <c r="I28174" s="34">
        <v>37</v>
      </c>
      <c r="J28174" s="34">
        <v>60</v>
      </c>
      <c r="K28174" s="34">
        <v>37</v>
      </c>
      <c r="L28174" s="34">
        <v>15</v>
      </c>
      <c r="M28174" s="34">
        <v>26</v>
      </c>
      <c r="N28174" s="34">
        <v>59</v>
      </c>
      <c r="O28174" s="34">
        <v>33</v>
      </c>
      <c r="P28174" s="34">
        <v>56</v>
      </c>
      <c r="Q28174" s="34">
        <v>61</v>
      </c>
      <c r="R28174" s="34">
        <v>64</v>
      </c>
      <c r="S28174" s="34">
        <v>69</v>
      </c>
      <c r="T28174" s="34">
        <v>46</v>
      </c>
      <c r="U28174" s="34">
        <v>47</v>
      </c>
      <c r="V28174" s="34">
        <v>73</v>
      </c>
      <c r="W28174" s="34">
        <v>46</v>
      </c>
      <c r="X28174" s="34">
        <v>63</v>
      </c>
      <c r="Y28174" s="34">
        <v>36</v>
      </c>
      <c r="Z28174" s="34">
        <v>86</v>
      </c>
      <c r="AA28174" s="34">
        <v>54</v>
      </c>
      <c r="AB28174" s="34">
        <v>55</v>
      </c>
      <c r="AC28174" s="34">
        <v>62</v>
      </c>
    </row>
    <row r="28175" spans="1:29" x14ac:dyDescent="0.2">
      <c r="A28175" s="34" t="s">
        <v>88668</v>
      </c>
      <c r="B28175" s="34">
        <v>40</v>
      </c>
      <c r="C28175" s="34">
        <v>28</v>
      </c>
      <c r="D28175" s="34">
        <v>48</v>
      </c>
      <c r="E28175" s="34">
        <v>23</v>
      </c>
      <c r="F28175" s="34">
        <v>21</v>
      </c>
      <c r="G28175" s="34">
        <v>12</v>
      </c>
      <c r="H28175" s="34">
        <v>25</v>
      </c>
      <c r="I28175" s="34">
        <v>29</v>
      </c>
      <c r="J28175" s="34">
        <v>31</v>
      </c>
      <c r="K28175" s="34">
        <v>31</v>
      </c>
      <c r="L28175" s="34">
        <v>17</v>
      </c>
      <c r="M28175" s="34">
        <v>17</v>
      </c>
      <c r="N28175" s="34">
        <v>26</v>
      </c>
      <c r="O28175" s="34">
        <v>18</v>
      </c>
      <c r="P28175" s="34">
        <v>19</v>
      </c>
      <c r="Q28175" s="34">
        <v>37</v>
      </c>
      <c r="R28175" s="34">
        <v>33</v>
      </c>
      <c r="S28175" s="34">
        <v>26</v>
      </c>
      <c r="T28175" s="34">
        <v>32</v>
      </c>
      <c r="U28175" s="34">
        <v>13</v>
      </c>
      <c r="V28175" s="34">
        <v>21</v>
      </c>
      <c r="W28175" s="34">
        <v>44</v>
      </c>
      <c r="X28175" s="34">
        <v>49</v>
      </c>
      <c r="Y28175" s="34">
        <v>28</v>
      </c>
      <c r="Z28175" s="34">
        <v>22</v>
      </c>
      <c r="AA28175" s="34">
        <v>28</v>
      </c>
      <c r="AB28175" s="34">
        <v>37</v>
      </c>
      <c r="AC28175" s="34">
        <v>53</v>
      </c>
    </row>
    <row r="28176" spans="1:29" x14ac:dyDescent="0.2">
      <c r="A28176" s="34" t="s">
        <v>88669</v>
      </c>
      <c r="B28176" s="34">
        <v>32</v>
      </c>
      <c r="C28176" s="34">
        <v>36</v>
      </c>
      <c r="D28176" s="34">
        <v>49</v>
      </c>
      <c r="E28176" s="34">
        <v>45</v>
      </c>
      <c r="F28176" s="34">
        <v>31</v>
      </c>
      <c r="G28176" s="34">
        <v>26</v>
      </c>
      <c r="H28176" s="34">
        <v>27</v>
      </c>
      <c r="I28176" s="34">
        <v>37</v>
      </c>
      <c r="J28176" s="34">
        <v>56</v>
      </c>
      <c r="K28176" s="34">
        <v>30</v>
      </c>
      <c r="L28176" s="34">
        <v>29</v>
      </c>
      <c r="M28176" s="34">
        <v>22</v>
      </c>
      <c r="N28176" s="34">
        <v>36</v>
      </c>
      <c r="O28176" s="34">
        <v>38</v>
      </c>
      <c r="P28176" s="34">
        <v>45</v>
      </c>
      <c r="Q28176" s="34">
        <v>70</v>
      </c>
      <c r="R28176" s="34">
        <v>50</v>
      </c>
      <c r="S28176" s="34">
        <v>47</v>
      </c>
      <c r="T28176" s="34">
        <v>51</v>
      </c>
      <c r="U28176" s="34">
        <v>45</v>
      </c>
      <c r="V28176" s="34">
        <v>52</v>
      </c>
      <c r="W28176" s="34">
        <v>57</v>
      </c>
      <c r="X28176" s="34">
        <v>69</v>
      </c>
      <c r="Y28176" s="34">
        <v>38</v>
      </c>
      <c r="Z28176" s="34">
        <v>50</v>
      </c>
      <c r="AA28176" s="34">
        <v>58</v>
      </c>
      <c r="AB28176" s="34">
        <v>39</v>
      </c>
      <c r="AC28176" s="34">
        <v>69</v>
      </c>
    </row>
    <row r="28177" spans="1:29" x14ac:dyDescent="0.2">
      <c r="A28177" s="34" t="s">
        <v>88670</v>
      </c>
      <c r="B28177" s="34">
        <v>91</v>
      </c>
      <c r="C28177" s="34">
        <v>233</v>
      </c>
      <c r="D28177" s="34">
        <v>203</v>
      </c>
      <c r="E28177" s="34">
        <v>288</v>
      </c>
      <c r="F28177" s="34">
        <v>122</v>
      </c>
      <c r="G28177" s="34">
        <v>270</v>
      </c>
      <c r="H28177" s="34">
        <v>130</v>
      </c>
      <c r="I28177" s="34">
        <v>212</v>
      </c>
      <c r="J28177" s="34">
        <v>79</v>
      </c>
      <c r="K28177" s="34">
        <v>279</v>
      </c>
      <c r="L28177" s="34">
        <v>49</v>
      </c>
      <c r="M28177" s="34">
        <v>185</v>
      </c>
      <c r="N28177" s="34">
        <v>106</v>
      </c>
      <c r="O28177" s="34">
        <v>182</v>
      </c>
      <c r="P28177" s="34">
        <v>95</v>
      </c>
      <c r="Q28177" s="34">
        <v>221</v>
      </c>
      <c r="R28177" s="34">
        <v>129</v>
      </c>
      <c r="S28177" s="34">
        <v>343</v>
      </c>
      <c r="T28177" s="34">
        <v>63</v>
      </c>
      <c r="U28177" s="34">
        <v>118</v>
      </c>
      <c r="V28177" s="34">
        <v>140</v>
      </c>
      <c r="W28177" s="34">
        <v>174</v>
      </c>
      <c r="X28177" s="34">
        <v>177</v>
      </c>
      <c r="Y28177" s="34">
        <v>129</v>
      </c>
      <c r="Z28177" s="34">
        <v>209</v>
      </c>
      <c r="AA28177" s="34">
        <v>225</v>
      </c>
      <c r="AB28177" s="34">
        <v>101</v>
      </c>
      <c r="AC28177" s="34">
        <v>292</v>
      </c>
    </row>
    <row r="28178" spans="1:29" x14ac:dyDescent="0.2">
      <c r="A28178" s="34" t="s">
        <v>88671</v>
      </c>
      <c r="B28178" s="34">
        <v>31</v>
      </c>
      <c r="C28178" s="34">
        <v>24</v>
      </c>
      <c r="D28178" s="34">
        <v>25</v>
      </c>
      <c r="E28178" s="34">
        <v>21</v>
      </c>
      <c r="F28178" s="34">
        <v>23</v>
      </c>
      <c r="G28178" s="34">
        <v>23</v>
      </c>
      <c r="H28178" s="34">
        <v>26</v>
      </c>
      <c r="I28178" s="34">
        <v>37</v>
      </c>
      <c r="J28178" s="34">
        <v>15</v>
      </c>
      <c r="K28178" s="34">
        <v>21</v>
      </c>
      <c r="L28178" s="34">
        <v>13</v>
      </c>
      <c r="M28178" s="34">
        <v>18</v>
      </c>
      <c r="N28178" s="34">
        <v>11</v>
      </c>
      <c r="O28178" s="34">
        <v>23</v>
      </c>
      <c r="P28178" s="34">
        <v>20</v>
      </c>
      <c r="Q28178" s="34">
        <v>17</v>
      </c>
      <c r="R28178" s="34">
        <v>18</v>
      </c>
      <c r="S28178" s="34">
        <v>46</v>
      </c>
      <c r="T28178" s="34">
        <v>20</v>
      </c>
      <c r="U28178" s="34">
        <v>15</v>
      </c>
      <c r="V28178" s="34">
        <v>15</v>
      </c>
      <c r="W28178" s="34">
        <v>20</v>
      </c>
      <c r="X28178" s="34">
        <v>20</v>
      </c>
      <c r="Y28178" s="34">
        <v>16</v>
      </c>
      <c r="Z28178" s="34">
        <v>26</v>
      </c>
      <c r="AA28178" s="34">
        <v>22</v>
      </c>
      <c r="AB28178" s="34">
        <v>10</v>
      </c>
      <c r="AC28178" s="34">
        <v>38</v>
      </c>
    </row>
    <row r="28179" spans="1:29" x14ac:dyDescent="0.2">
      <c r="A28179" s="34" t="s">
        <v>88672</v>
      </c>
      <c r="B28179" s="34">
        <v>39</v>
      </c>
      <c r="C28179" s="34">
        <v>110</v>
      </c>
      <c r="D28179" s="34">
        <v>53</v>
      </c>
      <c r="E28179" s="34">
        <v>97</v>
      </c>
      <c r="F28179" s="34">
        <v>67</v>
      </c>
      <c r="G28179" s="34">
        <v>109</v>
      </c>
      <c r="H28179" s="34">
        <v>33</v>
      </c>
      <c r="I28179" s="34">
        <v>88</v>
      </c>
      <c r="J28179" s="34">
        <v>66</v>
      </c>
      <c r="K28179" s="34">
        <v>82</v>
      </c>
      <c r="L28179" s="34">
        <v>34</v>
      </c>
      <c r="M28179" s="34">
        <v>70</v>
      </c>
      <c r="N28179" s="34">
        <v>50</v>
      </c>
      <c r="O28179" s="34">
        <v>72</v>
      </c>
      <c r="P28179" s="34">
        <v>45</v>
      </c>
      <c r="Q28179" s="34">
        <v>94</v>
      </c>
      <c r="R28179" s="34">
        <v>51</v>
      </c>
      <c r="S28179" s="34">
        <v>105</v>
      </c>
      <c r="T28179" s="34">
        <v>45</v>
      </c>
      <c r="U28179" s="34">
        <v>68</v>
      </c>
      <c r="V28179" s="34">
        <v>76</v>
      </c>
      <c r="W28179" s="34">
        <v>77</v>
      </c>
      <c r="X28179" s="34">
        <v>99</v>
      </c>
      <c r="Y28179" s="34">
        <v>69</v>
      </c>
      <c r="Z28179" s="34">
        <v>67</v>
      </c>
      <c r="AA28179" s="34">
        <v>100</v>
      </c>
      <c r="AB28179" s="34">
        <v>40</v>
      </c>
      <c r="AC28179" s="34">
        <v>133</v>
      </c>
    </row>
    <row r="28180" spans="1:29" x14ac:dyDescent="0.2">
      <c r="A28180" s="34" t="s">
        <v>88673</v>
      </c>
      <c r="B28180" s="34">
        <v>45</v>
      </c>
      <c r="C28180" s="34">
        <v>59</v>
      </c>
      <c r="D28180" s="34">
        <v>104</v>
      </c>
      <c r="E28180" s="34">
        <v>89</v>
      </c>
      <c r="F28180" s="34">
        <v>65</v>
      </c>
      <c r="G28180" s="34">
        <v>100</v>
      </c>
      <c r="H28180" s="34">
        <v>66</v>
      </c>
      <c r="I28180" s="34">
        <v>86</v>
      </c>
      <c r="J28180" s="34">
        <v>69</v>
      </c>
      <c r="K28180" s="34">
        <v>95</v>
      </c>
      <c r="L28180" s="34">
        <v>41</v>
      </c>
      <c r="M28180" s="34">
        <v>79</v>
      </c>
      <c r="N28180" s="34">
        <v>66</v>
      </c>
      <c r="O28180" s="34">
        <v>78</v>
      </c>
      <c r="P28180" s="34">
        <v>62</v>
      </c>
      <c r="Q28180" s="34">
        <v>103</v>
      </c>
      <c r="R28180" s="34">
        <v>93</v>
      </c>
      <c r="S28180" s="34">
        <v>101</v>
      </c>
      <c r="T28180" s="34">
        <v>51</v>
      </c>
      <c r="U28180" s="34">
        <v>61</v>
      </c>
      <c r="V28180" s="34">
        <v>73</v>
      </c>
      <c r="W28180" s="34">
        <v>78</v>
      </c>
      <c r="X28180" s="34">
        <v>119</v>
      </c>
      <c r="Y28180" s="34">
        <v>79</v>
      </c>
      <c r="Z28180" s="34">
        <v>124</v>
      </c>
      <c r="AA28180" s="34">
        <v>113</v>
      </c>
      <c r="AB28180" s="34">
        <v>81</v>
      </c>
      <c r="AC28180" s="34">
        <v>107</v>
      </c>
    </row>
    <row r="28181" spans="1:29" x14ac:dyDescent="0.2">
      <c r="A28181" s="34" t="s">
        <v>88674</v>
      </c>
      <c r="B28181" s="34">
        <v>36</v>
      </c>
      <c r="C28181" s="34">
        <v>65</v>
      </c>
      <c r="D28181" s="34">
        <v>125</v>
      </c>
      <c r="E28181" s="34">
        <v>104</v>
      </c>
      <c r="F28181" s="34">
        <v>87</v>
      </c>
      <c r="G28181" s="34">
        <v>52</v>
      </c>
      <c r="H28181" s="34">
        <v>42</v>
      </c>
      <c r="I28181" s="34">
        <v>77</v>
      </c>
      <c r="J28181" s="34">
        <v>46</v>
      </c>
      <c r="K28181" s="34">
        <v>95</v>
      </c>
      <c r="L28181" s="34">
        <v>32</v>
      </c>
      <c r="M28181" s="34">
        <v>54</v>
      </c>
      <c r="N28181" s="34">
        <v>64</v>
      </c>
      <c r="O28181" s="34">
        <v>54</v>
      </c>
      <c r="P28181" s="34">
        <v>51</v>
      </c>
      <c r="Q28181" s="34">
        <v>81</v>
      </c>
      <c r="R28181" s="34">
        <v>79</v>
      </c>
      <c r="S28181" s="34">
        <v>109</v>
      </c>
      <c r="T28181" s="34">
        <v>44</v>
      </c>
      <c r="U28181" s="34">
        <v>49</v>
      </c>
      <c r="V28181" s="34">
        <v>79</v>
      </c>
      <c r="W28181" s="34">
        <v>58</v>
      </c>
      <c r="X28181" s="34">
        <v>97</v>
      </c>
      <c r="Y28181" s="34">
        <v>56</v>
      </c>
      <c r="Z28181" s="34">
        <v>92</v>
      </c>
      <c r="AA28181" s="34">
        <v>96</v>
      </c>
      <c r="AB28181" s="34">
        <v>46</v>
      </c>
      <c r="AC28181" s="34">
        <v>109</v>
      </c>
    </row>
    <row r="28182" spans="1:29" x14ac:dyDescent="0.2">
      <c r="A28182" s="34" t="s">
        <v>88675</v>
      </c>
      <c r="B28182" s="34">
        <v>68</v>
      </c>
      <c r="C28182" s="34">
        <v>88</v>
      </c>
      <c r="D28182" s="34">
        <v>78</v>
      </c>
      <c r="E28182" s="34">
        <v>107</v>
      </c>
      <c r="F28182" s="34">
        <v>124</v>
      </c>
      <c r="G28182" s="34">
        <v>146</v>
      </c>
      <c r="H28182" s="34">
        <v>107</v>
      </c>
      <c r="I28182" s="34">
        <v>99</v>
      </c>
      <c r="J28182" s="34">
        <v>100</v>
      </c>
      <c r="K28182" s="34">
        <v>138</v>
      </c>
      <c r="L28182" s="34">
        <v>95</v>
      </c>
      <c r="M28182" s="34">
        <v>73</v>
      </c>
      <c r="N28182" s="34">
        <v>84</v>
      </c>
      <c r="O28182" s="34">
        <v>83</v>
      </c>
      <c r="P28182" s="34">
        <v>74</v>
      </c>
      <c r="Q28182" s="34">
        <v>134</v>
      </c>
      <c r="R28182" s="34">
        <v>140</v>
      </c>
      <c r="S28182" s="34">
        <v>100</v>
      </c>
      <c r="T28182" s="34">
        <v>145</v>
      </c>
      <c r="U28182" s="34">
        <v>113</v>
      </c>
      <c r="V28182" s="34">
        <v>123</v>
      </c>
      <c r="W28182" s="34">
        <v>152</v>
      </c>
      <c r="X28182" s="34">
        <v>146</v>
      </c>
      <c r="Y28182" s="34">
        <v>115</v>
      </c>
      <c r="Z28182" s="34">
        <v>114</v>
      </c>
      <c r="AA28182" s="34">
        <v>114</v>
      </c>
      <c r="AB28182" s="34">
        <v>125</v>
      </c>
      <c r="AC28182" s="34">
        <v>150</v>
      </c>
    </row>
    <row r="28183" spans="1:29" x14ac:dyDescent="0.2">
      <c r="A28183" s="34" t="s">
        <v>88676</v>
      </c>
      <c r="B28183" s="34">
        <v>65</v>
      </c>
      <c r="C28183" s="34">
        <v>88</v>
      </c>
      <c r="D28183" s="34">
        <v>125</v>
      </c>
      <c r="E28183" s="34">
        <v>93</v>
      </c>
      <c r="F28183" s="34">
        <v>150</v>
      </c>
      <c r="G28183" s="34">
        <v>116</v>
      </c>
      <c r="H28183" s="34">
        <v>141</v>
      </c>
      <c r="I28183" s="34">
        <v>125</v>
      </c>
      <c r="J28183" s="34">
        <v>109</v>
      </c>
      <c r="K28183" s="34">
        <v>97</v>
      </c>
      <c r="L28183" s="34">
        <v>81</v>
      </c>
      <c r="M28183" s="34">
        <v>141</v>
      </c>
      <c r="N28183" s="34">
        <v>100</v>
      </c>
      <c r="O28183" s="34">
        <v>99</v>
      </c>
      <c r="P28183" s="34">
        <v>114</v>
      </c>
      <c r="Q28183" s="34">
        <v>153</v>
      </c>
      <c r="R28183" s="34">
        <v>148</v>
      </c>
      <c r="S28183" s="34">
        <v>126</v>
      </c>
      <c r="T28183" s="34">
        <v>128</v>
      </c>
      <c r="U28183" s="34">
        <v>98</v>
      </c>
      <c r="V28183" s="34">
        <v>168</v>
      </c>
      <c r="W28183" s="34">
        <v>139</v>
      </c>
      <c r="X28183" s="34">
        <v>141</v>
      </c>
      <c r="Y28183" s="34">
        <v>118</v>
      </c>
      <c r="Z28183" s="34">
        <v>128</v>
      </c>
      <c r="AA28183" s="34">
        <v>147</v>
      </c>
      <c r="AB28183" s="34">
        <v>169</v>
      </c>
      <c r="AC28183" s="34">
        <v>180</v>
      </c>
    </row>
    <row r="28184" spans="1:29" x14ac:dyDescent="0.2">
      <c r="A28184" s="34" t="s">
        <v>88677</v>
      </c>
      <c r="B28184" s="34">
        <v>36</v>
      </c>
      <c r="C28184" s="34">
        <v>51</v>
      </c>
      <c r="D28184" s="34">
        <v>49</v>
      </c>
      <c r="E28184" s="34">
        <v>67</v>
      </c>
      <c r="F28184" s="34">
        <v>42</v>
      </c>
      <c r="G28184" s="34">
        <v>41</v>
      </c>
      <c r="H28184" s="34">
        <v>37</v>
      </c>
      <c r="I28184" s="34">
        <v>51</v>
      </c>
      <c r="J28184" s="34">
        <v>43</v>
      </c>
      <c r="K28184" s="34">
        <v>42</v>
      </c>
      <c r="L28184" s="34">
        <v>33</v>
      </c>
      <c r="M28184" s="34">
        <v>43</v>
      </c>
      <c r="N28184" s="34">
        <v>37</v>
      </c>
      <c r="O28184" s="34">
        <v>26</v>
      </c>
      <c r="P28184" s="34">
        <v>54</v>
      </c>
      <c r="Q28184" s="34">
        <v>54</v>
      </c>
      <c r="R28184" s="34">
        <v>54</v>
      </c>
      <c r="S28184" s="34">
        <v>71</v>
      </c>
      <c r="T28184" s="34">
        <v>64</v>
      </c>
      <c r="U28184" s="34">
        <v>32</v>
      </c>
      <c r="V28184" s="34">
        <v>64</v>
      </c>
      <c r="W28184" s="34">
        <v>26</v>
      </c>
      <c r="X28184" s="34">
        <v>71</v>
      </c>
      <c r="Y28184" s="34">
        <v>39</v>
      </c>
      <c r="Z28184" s="34">
        <v>63</v>
      </c>
      <c r="AA28184" s="34">
        <v>55</v>
      </c>
      <c r="AB28184" s="34">
        <v>35</v>
      </c>
      <c r="AC28184" s="34">
        <v>68</v>
      </c>
    </row>
    <row r="28185" spans="1:29" x14ac:dyDescent="0.2">
      <c r="A28185" s="34" t="s">
        <v>88678</v>
      </c>
      <c r="B28185" s="34">
        <v>47</v>
      </c>
      <c r="C28185" s="34">
        <v>36</v>
      </c>
      <c r="D28185" s="34">
        <v>65</v>
      </c>
      <c r="E28185" s="34">
        <v>41</v>
      </c>
      <c r="F28185" s="34">
        <v>81</v>
      </c>
      <c r="G28185" s="34">
        <v>49</v>
      </c>
      <c r="H28185" s="34">
        <v>53</v>
      </c>
      <c r="I28185" s="34">
        <v>39</v>
      </c>
      <c r="J28185" s="34">
        <v>50</v>
      </c>
      <c r="K28185" s="34">
        <v>48</v>
      </c>
      <c r="L28185" s="34">
        <v>35</v>
      </c>
      <c r="M28185" s="34">
        <v>36</v>
      </c>
      <c r="N28185" s="34">
        <v>56</v>
      </c>
      <c r="O28185" s="34">
        <v>28</v>
      </c>
      <c r="P28185" s="34">
        <v>56</v>
      </c>
      <c r="Q28185" s="34">
        <v>60</v>
      </c>
      <c r="R28185" s="34">
        <v>58</v>
      </c>
      <c r="S28185" s="34">
        <v>69</v>
      </c>
      <c r="T28185" s="34">
        <v>51</v>
      </c>
      <c r="U28185" s="34">
        <v>37</v>
      </c>
      <c r="V28185" s="34">
        <v>69</v>
      </c>
      <c r="W28185" s="34">
        <v>39</v>
      </c>
      <c r="X28185" s="34">
        <v>99</v>
      </c>
      <c r="Y28185" s="34">
        <v>41</v>
      </c>
      <c r="Z28185" s="34">
        <v>54</v>
      </c>
      <c r="AA28185" s="34">
        <v>46</v>
      </c>
      <c r="AB28185" s="34">
        <v>56</v>
      </c>
      <c r="AC28185" s="34">
        <v>90</v>
      </c>
    </row>
    <row r="28186" spans="1:29" x14ac:dyDescent="0.2">
      <c r="A28186" s="34" t="s">
        <v>88679</v>
      </c>
      <c r="B28186" s="34">
        <v>75</v>
      </c>
      <c r="C28186" s="34">
        <v>98</v>
      </c>
      <c r="D28186" s="34">
        <v>139</v>
      </c>
      <c r="E28186" s="34">
        <v>90</v>
      </c>
      <c r="F28186" s="34">
        <v>117</v>
      </c>
      <c r="G28186" s="34">
        <v>92</v>
      </c>
      <c r="H28186" s="34">
        <v>98</v>
      </c>
      <c r="I28186" s="34">
        <v>65</v>
      </c>
      <c r="J28186" s="34">
        <v>72</v>
      </c>
      <c r="K28186" s="34">
        <v>66</v>
      </c>
      <c r="L28186" s="34">
        <v>50</v>
      </c>
      <c r="M28186" s="34">
        <v>70</v>
      </c>
      <c r="N28186" s="34">
        <v>78</v>
      </c>
      <c r="O28186" s="34">
        <v>65</v>
      </c>
      <c r="P28186" s="34">
        <v>75</v>
      </c>
      <c r="Q28186" s="34">
        <v>77</v>
      </c>
      <c r="R28186" s="34">
        <v>71</v>
      </c>
      <c r="S28186" s="34">
        <v>131</v>
      </c>
      <c r="T28186" s="34">
        <v>59</v>
      </c>
      <c r="U28186" s="34">
        <v>75</v>
      </c>
      <c r="V28186" s="34">
        <v>107</v>
      </c>
      <c r="W28186" s="34">
        <v>78</v>
      </c>
      <c r="X28186" s="34">
        <v>117</v>
      </c>
      <c r="Y28186" s="34">
        <v>52</v>
      </c>
      <c r="Z28186" s="34">
        <v>126</v>
      </c>
      <c r="AA28186" s="34">
        <v>107</v>
      </c>
      <c r="AB28186" s="34">
        <v>65</v>
      </c>
      <c r="AC28186" s="34">
        <v>119</v>
      </c>
    </row>
    <row r="28187" spans="1:29" x14ac:dyDescent="0.2">
      <c r="A28187" s="34" t="s">
        <v>88680</v>
      </c>
      <c r="B28187" s="34">
        <v>6</v>
      </c>
      <c r="C28187" s="34">
        <v>0</v>
      </c>
      <c r="D28187" s="34">
        <v>4</v>
      </c>
      <c r="E28187" s="34">
        <v>3</v>
      </c>
      <c r="F28187" s="34">
        <v>1</v>
      </c>
      <c r="G28187" s="34">
        <v>0</v>
      </c>
      <c r="H28187" s="34">
        <v>0</v>
      </c>
      <c r="I28187" s="34">
        <v>0</v>
      </c>
      <c r="J28187" s="34">
        <v>2</v>
      </c>
      <c r="K28187" s="34">
        <v>1</v>
      </c>
      <c r="L28187" s="34">
        <v>2</v>
      </c>
      <c r="M28187" s="34">
        <v>0</v>
      </c>
      <c r="N28187" s="34">
        <v>2</v>
      </c>
      <c r="O28187" s="34">
        <v>0</v>
      </c>
      <c r="P28187" s="34">
        <v>1</v>
      </c>
      <c r="Q28187" s="34">
        <v>8</v>
      </c>
      <c r="R28187" s="34">
        <v>0</v>
      </c>
      <c r="S28187" s="34">
        <v>1</v>
      </c>
      <c r="T28187" s="34">
        <v>0</v>
      </c>
      <c r="U28187" s="34">
        <v>4</v>
      </c>
      <c r="V28187" s="34">
        <v>1</v>
      </c>
      <c r="W28187" s="34">
        <v>0</v>
      </c>
      <c r="X28187" s="34">
        <v>0</v>
      </c>
      <c r="Y28187" s="34">
        <v>0</v>
      </c>
      <c r="Z28187" s="34">
        <v>1</v>
      </c>
      <c r="AA28187" s="34">
        <v>0</v>
      </c>
      <c r="AB28187" s="34">
        <v>3</v>
      </c>
      <c r="AC28187" s="34">
        <v>4</v>
      </c>
    </row>
    <row r="28188" spans="1:29" x14ac:dyDescent="0.2">
      <c r="A28188" s="34" t="s">
        <v>88681</v>
      </c>
      <c r="B28188" s="34">
        <v>23</v>
      </c>
      <c r="C28188" s="34">
        <v>25</v>
      </c>
      <c r="D28188" s="34">
        <v>22</v>
      </c>
      <c r="E28188" s="34">
        <v>29</v>
      </c>
      <c r="F28188" s="34">
        <v>21</v>
      </c>
      <c r="G28188" s="34">
        <v>19</v>
      </c>
      <c r="H28188" s="34">
        <v>24</v>
      </c>
      <c r="I28188" s="34">
        <v>21</v>
      </c>
      <c r="J28188" s="34">
        <v>6</v>
      </c>
      <c r="K28188" s="34">
        <v>30</v>
      </c>
      <c r="L28188" s="34">
        <v>5</v>
      </c>
      <c r="M28188" s="34">
        <v>20</v>
      </c>
      <c r="N28188" s="34">
        <v>20</v>
      </c>
      <c r="O28188" s="34">
        <v>22</v>
      </c>
      <c r="P28188" s="34">
        <v>14</v>
      </c>
      <c r="Q28188" s="34">
        <v>30</v>
      </c>
      <c r="R28188" s="34">
        <v>21</v>
      </c>
      <c r="S28188" s="34">
        <v>41</v>
      </c>
      <c r="T28188" s="34">
        <v>17</v>
      </c>
      <c r="U28188" s="34">
        <v>30</v>
      </c>
      <c r="V28188" s="34">
        <v>15</v>
      </c>
      <c r="W28188" s="34">
        <v>31</v>
      </c>
      <c r="X28188" s="34">
        <v>26</v>
      </c>
      <c r="Y28188" s="34">
        <v>22</v>
      </c>
      <c r="Z28188" s="34">
        <v>25</v>
      </c>
      <c r="AA28188" s="34">
        <v>38</v>
      </c>
      <c r="AB28188" s="34">
        <v>17</v>
      </c>
      <c r="AC28188" s="34">
        <v>53</v>
      </c>
    </row>
    <row r="28189" spans="1:29" x14ac:dyDescent="0.2">
      <c r="A28189" s="34" t="s">
        <v>88682</v>
      </c>
      <c r="B28189" s="34">
        <v>46</v>
      </c>
      <c r="C28189" s="34">
        <v>29</v>
      </c>
      <c r="D28189" s="34">
        <v>51</v>
      </c>
      <c r="E28189" s="34">
        <v>71</v>
      </c>
      <c r="F28189" s="34">
        <v>59</v>
      </c>
      <c r="G28189" s="34">
        <v>94</v>
      </c>
      <c r="H28189" s="34">
        <v>50</v>
      </c>
      <c r="I28189" s="34">
        <v>55</v>
      </c>
      <c r="J28189" s="34">
        <v>64</v>
      </c>
      <c r="K28189" s="34">
        <v>40</v>
      </c>
      <c r="L28189" s="34">
        <v>45</v>
      </c>
      <c r="M28189" s="34">
        <v>30</v>
      </c>
      <c r="N28189" s="34">
        <v>51</v>
      </c>
      <c r="O28189" s="34">
        <v>46</v>
      </c>
      <c r="P28189" s="34">
        <v>54</v>
      </c>
      <c r="Q28189" s="34">
        <v>83</v>
      </c>
      <c r="R28189" s="34">
        <v>83</v>
      </c>
      <c r="S28189" s="34">
        <v>49</v>
      </c>
      <c r="T28189" s="34">
        <v>94</v>
      </c>
      <c r="U28189" s="34">
        <v>55</v>
      </c>
      <c r="V28189" s="34">
        <v>74</v>
      </c>
      <c r="W28189" s="34">
        <v>78</v>
      </c>
      <c r="X28189" s="34">
        <v>98</v>
      </c>
      <c r="Y28189" s="34">
        <v>71</v>
      </c>
      <c r="Z28189" s="34">
        <v>54</v>
      </c>
      <c r="AA28189" s="34">
        <v>38</v>
      </c>
      <c r="AB28189" s="34">
        <v>69</v>
      </c>
      <c r="AC28189" s="34">
        <v>82</v>
      </c>
    </row>
    <row r="28190" spans="1:29" x14ac:dyDescent="0.2">
      <c r="A28190" s="34" t="s">
        <v>88683</v>
      </c>
      <c r="B28190" s="34">
        <v>37</v>
      </c>
      <c r="C28190" s="34">
        <v>65</v>
      </c>
      <c r="D28190" s="34">
        <v>67</v>
      </c>
      <c r="E28190" s="34">
        <v>80</v>
      </c>
      <c r="F28190" s="34">
        <v>87</v>
      </c>
      <c r="G28190" s="34">
        <v>59</v>
      </c>
      <c r="H28190" s="34">
        <v>52</v>
      </c>
      <c r="I28190" s="34">
        <v>55</v>
      </c>
      <c r="J28190" s="34">
        <v>61</v>
      </c>
      <c r="K28190" s="34">
        <v>60</v>
      </c>
      <c r="L28190" s="34">
        <v>39</v>
      </c>
      <c r="M28190" s="34">
        <v>40</v>
      </c>
      <c r="N28190" s="34">
        <v>52</v>
      </c>
      <c r="O28190" s="34">
        <v>68</v>
      </c>
      <c r="P28190" s="34">
        <v>44</v>
      </c>
      <c r="Q28190" s="34">
        <v>71</v>
      </c>
      <c r="R28190" s="34">
        <v>74</v>
      </c>
      <c r="S28190" s="34">
        <v>85</v>
      </c>
      <c r="T28190" s="34">
        <v>56</v>
      </c>
      <c r="U28190" s="34">
        <v>52</v>
      </c>
      <c r="V28190" s="34">
        <v>79</v>
      </c>
      <c r="W28190" s="34">
        <v>61</v>
      </c>
      <c r="X28190" s="34">
        <v>77</v>
      </c>
      <c r="Y28190" s="34">
        <v>59</v>
      </c>
      <c r="Z28190" s="34">
        <v>79</v>
      </c>
      <c r="AA28190" s="34">
        <v>70</v>
      </c>
      <c r="AB28190" s="34">
        <v>50</v>
      </c>
      <c r="AC28190" s="34">
        <v>76</v>
      </c>
    </row>
    <row r="28191" spans="1:29" x14ac:dyDescent="0.2">
      <c r="A28191" s="34" t="s">
        <v>88684</v>
      </c>
      <c r="B28191" s="34">
        <v>17</v>
      </c>
      <c r="C28191" s="34">
        <v>28</v>
      </c>
      <c r="D28191" s="34">
        <v>45</v>
      </c>
      <c r="E28191" s="34">
        <v>29</v>
      </c>
      <c r="F28191" s="34">
        <v>51</v>
      </c>
      <c r="G28191" s="34">
        <v>34</v>
      </c>
      <c r="H28191" s="34">
        <v>33</v>
      </c>
      <c r="I28191" s="34">
        <v>22</v>
      </c>
      <c r="J28191" s="34">
        <v>33</v>
      </c>
      <c r="K28191" s="34">
        <v>22</v>
      </c>
      <c r="L28191" s="34">
        <v>17</v>
      </c>
      <c r="M28191" s="34">
        <v>42</v>
      </c>
      <c r="N28191" s="34">
        <v>36</v>
      </c>
      <c r="O28191" s="34">
        <v>24</v>
      </c>
      <c r="P28191" s="34">
        <v>21</v>
      </c>
      <c r="Q28191" s="34">
        <v>35</v>
      </c>
      <c r="R28191" s="34">
        <v>28</v>
      </c>
      <c r="S28191" s="34">
        <v>35</v>
      </c>
      <c r="T28191" s="34">
        <v>13</v>
      </c>
      <c r="U28191" s="34">
        <v>25</v>
      </c>
      <c r="V28191" s="34">
        <v>56</v>
      </c>
      <c r="W28191" s="34">
        <v>18</v>
      </c>
      <c r="X28191" s="34">
        <v>71</v>
      </c>
      <c r="Y28191" s="34">
        <v>19</v>
      </c>
      <c r="Z28191" s="34">
        <v>51</v>
      </c>
      <c r="AA28191" s="34">
        <v>24</v>
      </c>
      <c r="AB28191" s="34">
        <v>26</v>
      </c>
      <c r="AC28191" s="34">
        <v>47</v>
      </c>
    </row>
    <row r="28192" spans="1:29" x14ac:dyDescent="0.2">
      <c r="A28192" s="34" t="s">
        <v>88685</v>
      </c>
      <c r="B28192" s="34">
        <v>100</v>
      </c>
      <c r="C28192" s="34">
        <v>123</v>
      </c>
      <c r="D28192" s="34">
        <v>252</v>
      </c>
      <c r="E28192" s="34">
        <v>128</v>
      </c>
      <c r="F28192" s="34">
        <v>178</v>
      </c>
      <c r="G28192" s="34">
        <v>151</v>
      </c>
      <c r="H28192" s="34">
        <v>145</v>
      </c>
      <c r="I28192" s="34">
        <v>105</v>
      </c>
      <c r="J28192" s="34">
        <v>146</v>
      </c>
      <c r="K28192" s="34">
        <v>132</v>
      </c>
      <c r="L28192" s="34">
        <v>58</v>
      </c>
      <c r="M28192" s="34">
        <v>101</v>
      </c>
      <c r="N28192" s="34">
        <v>171</v>
      </c>
      <c r="O28192" s="34">
        <v>105</v>
      </c>
      <c r="P28192" s="34">
        <v>115</v>
      </c>
      <c r="Q28192" s="34">
        <v>146</v>
      </c>
      <c r="R28192" s="34">
        <v>148</v>
      </c>
      <c r="S28192" s="34">
        <v>152</v>
      </c>
      <c r="T28192" s="34">
        <v>115</v>
      </c>
      <c r="U28192" s="34">
        <v>98</v>
      </c>
      <c r="V28192" s="34">
        <v>189</v>
      </c>
      <c r="W28192" s="34">
        <v>130</v>
      </c>
      <c r="X28192" s="34">
        <v>212</v>
      </c>
      <c r="Y28192" s="34">
        <v>96</v>
      </c>
      <c r="Z28192" s="34">
        <v>209</v>
      </c>
      <c r="AA28192" s="34">
        <v>167</v>
      </c>
      <c r="AB28192" s="34">
        <v>152</v>
      </c>
      <c r="AC28192" s="34">
        <v>197</v>
      </c>
    </row>
    <row r="28193" spans="1:29" x14ac:dyDescent="0.2">
      <c r="A28193" s="34" t="s">
        <v>88686</v>
      </c>
      <c r="B28193" s="34">
        <v>48</v>
      </c>
      <c r="C28193" s="34">
        <v>77</v>
      </c>
      <c r="D28193" s="34">
        <v>87</v>
      </c>
      <c r="E28193" s="34">
        <v>61</v>
      </c>
      <c r="F28193" s="34">
        <v>104</v>
      </c>
      <c r="G28193" s="34">
        <v>71</v>
      </c>
      <c r="H28193" s="34">
        <v>92</v>
      </c>
      <c r="I28193" s="34">
        <v>73</v>
      </c>
      <c r="J28193" s="34">
        <v>81</v>
      </c>
      <c r="K28193" s="34">
        <v>74</v>
      </c>
      <c r="L28193" s="34">
        <v>72</v>
      </c>
      <c r="M28193" s="34">
        <v>62</v>
      </c>
      <c r="N28193" s="34">
        <v>82</v>
      </c>
      <c r="O28193" s="34">
        <v>56</v>
      </c>
      <c r="P28193" s="34">
        <v>56</v>
      </c>
      <c r="Q28193" s="34">
        <v>86</v>
      </c>
      <c r="R28193" s="34">
        <v>70</v>
      </c>
      <c r="S28193" s="34">
        <v>70</v>
      </c>
      <c r="T28193" s="34">
        <v>71</v>
      </c>
      <c r="U28193" s="34">
        <v>69</v>
      </c>
      <c r="V28193" s="34">
        <v>84</v>
      </c>
      <c r="W28193" s="34">
        <v>95</v>
      </c>
      <c r="X28193" s="34">
        <v>72</v>
      </c>
      <c r="Y28193" s="34">
        <v>88</v>
      </c>
      <c r="Z28193" s="34">
        <v>108</v>
      </c>
      <c r="AA28193" s="34">
        <v>71</v>
      </c>
      <c r="AB28193" s="34">
        <v>74</v>
      </c>
      <c r="AC28193" s="34">
        <v>108</v>
      </c>
    </row>
    <row r="28194" spans="1:29" x14ac:dyDescent="0.2">
      <c r="A28194" s="34" t="s">
        <v>88687</v>
      </c>
      <c r="B28194" s="34">
        <v>37</v>
      </c>
      <c r="C28194" s="34">
        <v>29</v>
      </c>
      <c r="D28194" s="34">
        <v>48</v>
      </c>
      <c r="E28194" s="34">
        <v>38</v>
      </c>
      <c r="F28194" s="34">
        <v>29</v>
      </c>
      <c r="G28194" s="34">
        <v>35</v>
      </c>
      <c r="H28194" s="34">
        <v>47</v>
      </c>
      <c r="I28194" s="34">
        <v>33</v>
      </c>
      <c r="J28194" s="34">
        <v>54</v>
      </c>
      <c r="K28194" s="34">
        <v>47</v>
      </c>
      <c r="L28194" s="34">
        <v>43</v>
      </c>
      <c r="M28194" s="34">
        <v>42</v>
      </c>
      <c r="N28194" s="34">
        <v>24</v>
      </c>
      <c r="O28194" s="34">
        <v>26</v>
      </c>
      <c r="P28194" s="34">
        <v>32</v>
      </c>
      <c r="Q28194" s="34">
        <v>60</v>
      </c>
      <c r="R28194" s="34">
        <v>48</v>
      </c>
      <c r="S28194" s="34">
        <v>53</v>
      </c>
      <c r="T28194" s="34">
        <v>36</v>
      </c>
      <c r="U28194" s="34">
        <v>48</v>
      </c>
      <c r="V28194" s="34">
        <v>31</v>
      </c>
      <c r="W28194" s="34">
        <v>27</v>
      </c>
      <c r="X28194" s="34">
        <v>42</v>
      </c>
      <c r="Y28194" s="34">
        <v>46</v>
      </c>
      <c r="Z28194" s="34">
        <v>62</v>
      </c>
      <c r="AA28194" s="34">
        <v>58</v>
      </c>
      <c r="AB28194" s="34">
        <v>57</v>
      </c>
      <c r="AC28194" s="34">
        <v>73</v>
      </c>
    </row>
    <row r="28195" spans="1:29" x14ac:dyDescent="0.2">
      <c r="A28195" s="34" t="s">
        <v>88688</v>
      </c>
      <c r="B28195" s="34">
        <v>48</v>
      </c>
      <c r="C28195" s="34">
        <v>68</v>
      </c>
      <c r="D28195" s="34">
        <v>95</v>
      </c>
      <c r="E28195" s="34">
        <v>69</v>
      </c>
      <c r="F28195" s="34">
        <v>83</v>
      </c>
      <c r="G28195" s="34">
        <v>68</v>
      </c>
      <c r="H28195" s="34">
        <v>81</v>
      </c>
      <c r="I28195" s="34">
        <v>54</v>
      </c>
      <c r="J28195" s="34">
        <v>84</v>
      </c>
      <c r="K28195" s="34">
        <v>82</v>
      </c>
      <c r="L28195" s="34">
        <v>51</v>
      </c>
      <c r="M28195" s="34">
        <v>62</v>
      </c>
      <c r="N28195" s="34">
        <v>90</v>
      </c>
      <c r="O28195" s="34">
        <v>64</v>
      </c>
      <c r="P28195" s="34">
        <v>77</v>
      </c>
      <c r="Q28195" s="34">
        <v>83</v>
      </c>
      <c r="R28195" s="34">
        <v>110</v>
      </c>
      <c r="S28195" s="34">
        <v>90</v>
      </c>
      <c r="T28195" s="34">
        <v>57</v>
      </c>
      <c r="U28195" s="34">
        <v>50</v>
      </c>
      <c r="V28195" s="34">
        <v>106</v>
      </c>
      <c r="W28195" s="34">
        <v>55</v>
      </c>
      <c r="X28195" s="34">
        <v>96</v>
      </c>
      <c r="Y28195" s="34">
        <v>54</v>
      </c>
      <c r="Z28195" s="34">
        <v>84</v>
      </c>
      <c r="AA28195" s="34">
        <v>90</v>
      </c>
      <c r="AB28195" s="34">
        <v>67</v>
      </c>
      <c r="AC28195" s="34">
        <v>110</v>
      </c>
    </row>
    <row r="28196" spans="1:29" x14ac:dyDescent="0.2">
      <c r="A28196" s="34" t="s">
        <v>88689</v>
      </c>
      <c r="B28196" s="34">
        <v>24</v>
      </c>
      <c r="C28196" s="34">
        <v>83</v>
      </c>
      <c r="D28196" s="34">
        <v>51</v>
      </c>
      <c r="E28196" s="34">
        <v>69</v>
      </c>
      <c r="F28196" s="34">
        <v>50</v>
      </c>
      <c r="G28196" s="34">
        <v>79</v>
      </c>
      <c r="H28196" s="34">
        <v>56</v>
      </c>
      <c r="I28196" s="34">
        <v>74</v>
      </c>
      <c r="J28196" s="34">
        <v>43</v>
      </c>
      <c r="K28196" s="34">
        <v>88</v>
      </c>
      <c r="L28196" s="34">
        <v>33</v>
      </c>
      <c r="M28196" s="34">
        <v>90</v>
      </c>
      <c r="N28196" s="34">
        <v>33</v>
      </c>
      <c r="O28196" s="34">
        <v>66</v>
      </c>
      <c r="P28196" s="34">
        <v>59</v>
      </c>
      <c r="Q28196" s="34">
        <v>83</v>
      </c>
      <c r="R28196" s="34">
        <v>58</v>
      </c>
      <c r="S28196" s="34">
        <v>105</v>
      </c>
      <c r="T28196" s="34">
        <v>41</v>
      </c>
      <c r="U28196" s="34">
        <v>59</v>
      </c>
      <c r="V28196" s="34">
        <v>42</v>
      </c>
      <c r="W28196" s="34">
        <v>79</v>
      </c>
      <c r="X28196" s="34">
        <v>71</v>
      </c>
      <c r="Y28196" s="34">
        <v>48</v>
      </c>
      <c r="Z28196" s="34">
        <v>86</v>
      </c>
      <c r="AA28196" s="34">
        <v>78</v>
      </c>
      <c r="AB28196" s="34">
        <v>48</v>
      </c>
      <c r="AC28196" s="34">
        <v>115</v>
      </c>
    </row>
    <row r="28197" spans="1:29" x14ac:dyDescent="0.2">
      <c r="A28197" s="34" t="s">
        <v>88690</v>
      </c>
      <c r="B28197" s="34">
        <v>78</v>
      </c>
      <c r="C28197" s="34">
        <v>158</v>
      </c>
      <c r="D28197" s="34">
        <v>163</v>
      </c>
      <c r="E28197" s="34">
        <v>185</v>
      </c>
      <c r="F28197" s="34">
        <v>163</v>
      </c>
      <c r="G28197" s="34">
        <v>263</v>
      </c>
      <c r="H28197" s="34">
        <v>132</v>
      </c>
      <c r="I28197" s="34">
        <v>136</v>
      </c>
      <c r="J28197" s="34">
        <v>151</v>
      </c>
      <c r="K28197" s="34">
        <v>174</v>
      </c>
      <c r="L28197" s="34">
        <v>72</v>
      </c>
      <c r="M28197" s="34">
        <v>150</v>
      </c>
      <c r="N28197" s="34">
        <v>108</v>
      </c>
      <c r="O28197" s="34">
        <v>109</v>
      </c>
      <c r="P28197" s="34">
        <v>128</v>
      </c>
      <c r="Q28197" s="34">
        <v>146</v>
      </c>
      <c r="R28197" s="34">
        <v>169</v>
      </c>
      <c r="S28197" s="34">
        <v>193</v>
      </c>
      <c r="T28197" s="34">
        <v>135</v>
      </c>
      <c r="U28197" s="34">
        <v>157</v>
      </c>
      <c r="V28197" s="34">
        <v>154</v>
      </c>
      <c r="W28197" s="34">
        <v>132</v>
      </c>
      <c r="X28197" s="34">
        <v>172</v>
      </c>
      <c r="Y28197" s="34">
        <v>154</v>
      </c>
      <c r="Z28197" s="34">
        <v>158</v>
      </c>
      <c r="AA28197" s="34">
        <v>213</v>
      </c>
      <c r="AB28197" s="34">
        <v>88</v>
      </c>
      <c r="AC28197" s="34">
        <v>247</v>
      </c>
    </row>
    <row r="28198" spans="1:29" x14ac:dyDescent="0.2">
      <c r="A28198" s="34" t="s">
        <v>88691</v>
      </c>
      <c r="B28198" s="34">
        <v>23</v>
      </c>
      <c r="C28198" s="34">
        <v>36</v>
      </c>
      <c r="D28198" s="34">
        <v>34</v>
      </c>
      <c r="E28198" s="34">
        <v>30</v>
      </c>
      <c r="F28198" s="34">
        <v>23</v>
      </c>
      <c r="G28198" s="34">
        <v>16</v>
      </c>
      <c r="H28198" s="34">
        <v>31</v>
      </c>
      <c r="I28198" s="34">
        <v>21</v>
      </c>
      <c r="J28198" s="34">
        <v>32</v>
      </c>
      <c r="K28198" s="34">
        <v>33</v>
      </c>
      <c r="L28198" s="34">
        <v>9</v>
      </c>
      <c r="M28198" s="34">
        <v>32</v>
      </c>
      <c r="N28198" s="34">
        <v>18</v>
      </c>
      <c r="O28198" s="34">
        <v>13</v>
      </c>
      <c r="P28198" s="34">
        <v>24</v>
      </c>
      <c r="Q28198" s="34">
        <v>35</v>
      </c>
      <c r="R28198" s="34">
        <v>13</v>
      </c>
      <c r="S28198" s="34">
        <v>50</v>
      </c>
      <c r="T28198" s="34">
        <v>15</v>
      </c>
      <c r="U28198" s="34">
        <v>19</v>
      </c>
      <c r="V28198" s="34">
        <v>32</v>
      </c>
      <c r="W28198" s="34">
        <v>11</v>
      </c>
      <c r="X28198" s="34">
        <v>19</v>
      </c>
      <c r="Y28198" s="34">
        <v>21</v>
      </c>
      <c r="Z28198" s="34">
        <v>24</v>
      </c>
      <c r="AA28198" s="34">
        <v>41</v>
      </c>
      <c r="AB28198" s="34">
        <v>18</v>
      </c>
      <c r="AC28198" s="34">
        <v>48</v>
      </c>
    </row>
    <row r="28199" spans="1:29" x14ac:dyDescent="0.2">
      <c r="A28199" s="34" t="s">
        <v>88692</v>
      </c>
      <c r="B28199" s="34">
        <v>65</v>
      </c>
      <c r="C28199" s="34">
        <v>124</v>
      </c>
      <c r="D28199" s="34">
        <v>92</v>
      </c>
      <c r="E28199" s="34">
        <v>153</v>
      </c>
      <c r="F28199" s="34">
        <v>122</v>
      </c>
      <c r="G28199" s="34">
        <v>139</v>
      </c>
      <c r="H28199" s="34">
        <v>122</v>
      </c>
      <c r="I28199" s="34">
        <v>161</v>
      </c>
      <c r="J28199" s="34">
        <v>90</v>
      </c>
      <c r="K28199" s="34">
        <v>177</v>
      </c>
      <c r="L28199" s="34">
        <v>66</v>
      </c>
      <c r="M28199" s="34">
        <v>149</v>
      </c>
      <c r="N28199" s="34">
        <v>96</v>
      </c>
      <c r="O28199" s="34">
        <v>160</v>
      </c>
      <c r="P28199" s="34">
        <v>89</v>
      </c>
      <c r="Q28199" s="34">
        <v>194</v>
      </c>
      <c r="R28199" s="34">
        <v>149</v>
      </c>
      <c r="S28199" s="34">
        <v>147</v>
      </c>
      <c r="T28199" s="34">
        <v>127</v>
      </c>
      <c r="U28199" s="34">
        <v>108</v>
      </c>
      <c r="V28199" s="34">
        <v>112</v>
      </c>
      <c r="W28199" s="34">
        <v>133</v>
      </c>
      <c r="X28199" s="34">
        <v>149</v>
      </c>
      <c r="Y28199" s="34">
        <v>126</v>
      </c>
      <c r="Z28199" s="34">
        <v>113</v>
      </c>
      <c r="AA28199" s="34">
        <v>187</v>
      </c>
      <c r="AB28199" s="34">
        <v>114</v>
      </c>
      <c r="AC28199" s="34">
        <v>215</v>
      </c>
    </row>
    <row r="28200" spans="1:29" x14ac:dyDescent="0.2">
      <c r="A28200" s="34" t="s">
        <v>88693</v>
      </c>
      <c r="B28200" s="34">
        <v>44</v>
      </c>
      <c r="C28200" s="34">
        <v>81</v>
      </c>
      <c r="D28200" s="34">
        <v>135</v>
      </c>
      <c r="E28200" s="34">
        <v>93</v>
      </c>
      <c r="F28200" s="34">
        <v>95</v>
      </c>
      <c r="G28200" s="34">
        <v>70</v>
      </c>
      <c r="H28200" s="34">
        <v>80</v>
      </c>
      <c r="I28200" s="34">
        <v>101</v>
      </c>
      <c r="J28200" s="34">
        <v>81</v>
      </c>
      <c r="K28200" s="34">
        <v>100</v>
      </c>
      <c r="L28200" s="34">
        <v>37</v>
      </c>
      <c r="M28200" s="34">
        <v>62</v>
      </c>
      <c r="N28200" s="34">
        <v>76</v>
      </c>
      <c r="O28200" s="34">
        <v>73</v>
      </c>
      <c r="P28200" s="34">
        <v>95</v>
      </c>
      <c r="Q28200" s="34">
        <v>80</v>
      </c>
      <c r="R28200" s="34">
        <v>113</v>
      </c>
      <c r="S28200" s="34">
        <v>149</v>
      </c>
      <c r="T28200" s="34">
        <v>69</v>
      </c>
      <c r="U28200" s="34">
        <v>67</v>
      </c>
      <c r="V28200" s="34">
        <v>119</v>
      </c>
      <c r="W28200" s="34">
        <v>71</v>
      </c>
      <c r="X28200" s="34">
        <v>135</v>
      </c>
      <c r="Y28200" s="34">
        <v>61</v>
      </c>
      <c r="Z28200" s="34">
        <v>139</v>
      </c>
      <c r="AA28200" s="34">
        <v>147</v>
      </c>
      <c r="AB28200" s="34">
        <v>53</v>
      </c>
      <c r="AC28200" s="34">
        <v>138</v>
      </c>
    </row>
    <row r="28201" spans="1:29" x14ac:dyDescent="0.2">
      <c r="A28201" s="34" t="s">
        <v>88694</v>
      </c>
      <c r="B28201" s="34">
        <v>66</v>
      </c>
      <c r="C28201" s="34">
        <v>97</v>
      </c>
      <c r="D28201" s="34">
        <v>98</v>
      </c>
      <c r="E28201" s="34">
        <v>101</v>
      </c>
      <c r="F28201" s="34">
        <v>112</v>
      </c>
      <c r="G28201" s="34">
        <v>134</v>
      </c>
      <c r="H28201" s="34">
        <v>96</v>
      </c>
      <c r="I28201" s="34">
        <v>119</v>
      </c>
      <c r="J28201" s="34">
        <v>119</v>
      </c>
      <c r="K28201" s="34">
        <v>128</v>
      </c>
      <c r="L28201" s="34">
        <v>77</v>
      </c>
      <c r="M28201" s="34">
        <v>91</v>
      </c>
      <c r="N28201" s="34">
        <v>76</v>
      </c>
      <c r="O28201" s="34">
        <v>85</v>
      </c>
      <c r="P28201" s="34">
        <v>98</v>
      </c>
      <c r="Q28201" s="34">
        <v>144</v>
      </c>
      <c r="R28201" s="34">
        <v>113</v>
      </c>
      <c r="S28201" s="34">
        <v>108</v>
      </c>
      <c r="T28201" s="34">
        <v>98</v>
      </c>
      <c r="U28201" s="34">
        <v>103</v>
      </c>
      <c r="V28201" s="34">
        <v>140</v>
      </c>
      <c r="W28201" s="34">
        <v>125</v>
      </c>
      <c r="X28201" s="34">
        <v>140</v>
      </c>
      <c r="Y28201" s="34">
        <v>107</v>
      </c>
      <c r="Z28201" s="34">
        <v>90</v>
      </c>
      <c r="AA28201" s="34">
        <v>126</v>
      </c>
      <c r="AB28201" s="34">
        <v>116</v>
      </c>
      <c r="AC28201" s="34">
        <v>138</v>
      </c>
    </row>
    <row r="28202" spans="1:29" x14ac:dyDescent="0.2">
      <c r="A28202" s="34" t="s">
        <v>88695</v>
      </c>
      <c r="B28202" s="34">
        <v>46</v>
      </c>
      <c r="C28202" s="34">
        <v>92</v>
      </c>
      <c r="D28202" s="34">
        <v>72</v>
      </c>
      <c r="E28202" s="34">
        <v>106</v>
      </c>
      <c r="F28202" s="34">
        <v>70</v>
      </c>
      <c r="G28202" s="34">
        <v>79</v>
      </c>
      <c r="H28202" s="34">
        <v>61</v>
      </c>
      <c r="I28202" s="34">
        <v>80</v>
      </c>
      <c r="J28202" s="34">
        <v>38</v>
      </c>
      <c r="K28202" s="34">
        <v>80</v>
      </c>
      <c r="L28202" s="34">
        <v>29</v>
      </c>
      <c r="M28202" s="34">
        <v>73</v>
      </c>
      <c r="N28202" s="34">
        <v>43</v>
      </c>
      <c r="O28202" s="34">
        <v>65</v>
      </c>
      <c r="P28202" s="34">
        <v>56</v>
      </c>
      <c r="Q28202" s="34">
        <v>108</v>
      </c>
      <c r="R28202" s="34">
        <v>67</v>
      </c>
      <c r="S28202" s="34">
        <v>93</v>
      </c>
      <c r="T28202" s="34">
        <v>49</v>
      </c>
      <c r="U28202" s="34">
        <v>54</v>
      </c>
      <c r="V28202" s="34">
        <v>58</v>
      </c>
      <c r="W28202" s="34">
        <v>89</v>
      </c>
      <c r="X28202" s="34">
        <v>87</v>
      </c>
      <c r="Y28202" s="34">
        <v>83</v>
      </c>
      <c r="Z28202" s="34">
        <v>80</v>
      </c>
      <c r="AA28202" s="34">
        <v>116</v>
      </c>
      <c r="AB28202" s="34">
        <v>47</v>
      </c>
      <c r="AC28202" s="34">
        <v>152</v>
      </c>
    </row>
    <row r="28203" spans="1:29" x14ac:dyDescent="0.2">
      <c r="A28203" s="34" t="s">
        <v>88696</v>
      </c>
      <c r="B28203" s="34">
        <v>36</v>
      </c>
      <c r="C28203" s="34">
        <v>34</v>
      </c>
      <c r="D28203" s="34">
        <v>54</v>
      </c>
      <c r="E28203" s="34">
        <v>54</v>
      </c>
      <c r="F28203" s="34">
        <v>50</v>
      </c>
      <c r="G28203" s="34">
        <v>38</v>
      </c>
      <c r="H28203" s="34">
        <v>29</v>
      </c>
      <c r="I28203" s="34">
        <v>30</v>
      </c>
      <c r="J28203" s="34">
        <v>12</v>
      </c>
      <c r="K28203" s="34">
        <v>41</v>
      </c>
      <c r="L28203" s="34">
        <v>15</v>
      </c>
      <c r="M28203" s="34">
        <v>32</v>
      </c>
      <c r="N28203" s="34">
        <v>12</v>
      </c>
      <c r="O28203" s="34">
        <v>29</v>
      </c>
      <c r="P28203" s="34">
        <v>27</v>
      </c>
      <c r="Q28203" s="34">
        <v>35</v>
      </c>
      <c r="R28203" s="34">
        <v>37</v>
      </c>
      <c r="S28203" s="34">
        <v>35</v>
      </c>
      <c r="T28203" s="34">
        <v>18</v>
      </c>
      <c r="U28203" s="34">
        <v>31</v>
      </c>
      <c r="V28203" s="34">
        <v>25</v>
      </c>
      <c r="W28203" s="34">
        <v>28</v>
      </c>
      <c r="X28203" s="34">
        <v>21</v>
      </c>
      <c r="Y28203" s="34">
        <v>20</v>
      </c>
      <c r="Z28203" s="34">
        <v>37</v>
      </c>
      <c r="AA28203" s="34">
        <v>45</v>
      </c>
      <c r="AB28203" s="34">
        <v>25</v>
      </c>
      <c r="AC28203" s="34">
        <v>80</v>
      </c>
    </row>
    <row r="28204" spans="1:29" x14ac:dyDescent="0.2">
      <c r="A28204" s="34" t="s">
        <v>88697</v>
      </c>
      <c r="B28204" s="34">
        <v>31</v>
      </c>
      <c r="C28204" s="34">
        <v>35</v>
      </c>
      <c r="D28204" s="34">
        <v>32</v>
      </c>
      <c r="E28204" s="34">
        <v>33</v>
      </c>
      <c r="F28204" s="34">
        <v>21</v>
      </c>
      <c r="G28204" s="34">
        <v>23</v>
      </c>
      <c r="H28204" s="34">
        <v>28</v>
      </c>
      <c r="I28204" s="34">
        <v>27</v>
      </c>
      <c r="J28204" s="34">
        <v>16</v>
      </c>
      <c r="K28204" s="34">
        <v>19</v>
      </c>
      <c r="L28204" s="34">
        <v>19</v>
      </c>
      <c r="M28204" s="34">
        <v>31</v>
      </c>
      <c r="N28204" s="34">
        <v>28</v>
      </c>
      <c r="O28204" s="34">
        <v>38</v>
      </c>
      <c r="P28204" s="34">
        <v>26</v>
      </c>
      <c r="Q28204" s="34">
        <v>55</v>
      </c>
      <c r="R28204" s="34">
        <v>31</v>
      </c>
      <c r="S28204" s="34">
        <v>48</v>
      </c>
      <c r="T28204" s="34">
        <v>30</v>
      </c>
      <c r="U28204" s="34">
        <v>33</v>
      </c>
      <c r="V28204" s="34">
        <v>33</v>
      </c>
      <c r="W28204" s="34">
        <v>33</v>
      </c>
      <c r="X28204" s="34">
        <v>37</v>
      </c>
      <c r="Y28204" s="34">
        <v>32</v>
      </c>
      <c r="Z28204" s="34">
        <v>34</v>
      </c>
      <c r="AA28204" s="34">
        <v>44</v>
      </c>
      <c r="AB28204" s="34">
        <v>45</v>
      </c>
      <c r="AC28204" s="34">
        <v>35</v>
      </c>
    </row>
    <row r="28205" spans="1:29" x14ac:dyDescent="0.2">
      <c r="A28205" s="34" t="s">
        <v>88698</v>
      </c>
      <c r="B28205" s="34">
        <v>96</v>
      </c>
      <c r="C28205" s="34">
        <v>140</v>
      </c>
      <c r="D28205" s="34">
        <v>241</v>
      </c>
      <c r="E28205" s="34">
        <v>151</v>
      </c>
      <c r="F28205" s="34">
        <v>240</v>
      </c>
      <c r="G28205" s="34">
        <v>146</v>
      </c>
      <c r="H28205" s="34">
        <v>163</v>
      </c>
      <c r="I28205" s="34">
        <v>157</v>
      </c>
      <c r="J28205" s="34">
        <v>176</v>
      </c>
      <c r="K28205" s="34">
        <v>165</v>
      </c>
      <c r="L28205" s="34">
        <v>129</v>
      </c>
      <c r="M28205" s="34">
        <v>112</v>
      </c>
      <c r="N28205" s="34">
        <v>150</v>
      </c>
      <c r="O28205" s="34">
        <v>119</v>
      </c>
      <c r="P28205" s="34">
        <v>172</v>
      </c>
      <c r="Q28205" s="34">
        <v>141</v>
      </c>
      <c r="R28205" s="34">
        <v>190</v>
      </c>
      <c r="S28205" s="34">
        <v>195</v>
      </c>
      <c r="T28205" s="34">
        <v>147</v>
      </c>
      <c r="U28205" s="34">
        <v>123</v>
      </c>
      <c r="V28205" s="34">
        <v>189</v>
      </c>
      <c r="W28205" s="34">
        <v>165</v>
      </c>
      <c r="X28205" s="34">
        <v>240</v>
      </c>
      <c r="Y28205" s="34">
        <v>116</v>
      </c>
      <c r="Z28205" s="34">
        <v>193</v>
      </c>
      <c r="AA28205" s="34">
        <v>208</v>
      </c>
      <c r="AB28205" s="34">
        <v>210</v>
      </c>
      <c r="AC28205" s="34">
        <v>277</v>
      </c>
    </row>
    <row r="28206" spans="1:29" x14ac:dyDescent="0.2">
      <c r="A28206" s="34" t="s">
        <v>88699</v>
      </c>
      <c r="B28206" s="34">
        <v>89</v>
      </c>
      <c r="C28206" s="34">
        <v>213</v>
      </c>
      <c r="D28206" s="34">
        <v>200</v>
      </c>
      <c r="E28206" s="34">
        <v>168</v>
      </c>
      <c r="F28206" s="34">
        <v>173</v>
      </c>
      <c r="G28206" s="34">
        <v>264</v>
      </c>
      <c r="H28206" s="34">
        <v>166</v>
      </c>
      <c r="I28206" s="34">
        <v>152</v>
      </c>
      <c r="J28206" s="34">
        <v>167</v>
      </c>
      <c r="K28206" s="34">
        <v>186</v>
      </c>
      <c r="L28206" s="34">
        <v>125</v>
      </c>
      <c r="M28206" s="34">
        <v>148</v>
      </c>
      <c r="N28206" s="34">
        <v>159</v>
      </c>
      <c r="O28206" s="34">
        <v>165</v>
      </c>
      <c r="P28206" s="34">
        <v>147</v>
      </c>
      <c r="Q28206" s="34">
        <v>268</v>
      </c>
      <c r="R28206" s="34">
        <v>245</v>
      </c>
      <c r="S28206" s="34">
        <v>242</v>
      </c>
      <c r="T28206" s="34">
        <v>180</v>
      </c>
      <c r="U28206" s="34">
        <v>197</v>
      </c>
      <c r="V28206" s="34">
        <v>219</v>
      </c>
      <c r="W28206" s="34">
        <v>228</v>
      </c>
      <c r="X28206" s="34">
        <v>217</v>
      </c>
      <c r="Y28206" s="34">
        <v>224</v>
      </c>
      <c r="Z28206" s="34">
        <v>199</v>
      </c>
      <c r="AA28206" s="34">
        <v>211</v>
      </c>
      <c r="AB28206" s="34">
        <v>172</v>
      </c>
      <c r="AC28206" s="34">
        <v>324</v>
      </c>
    </row>
    <row r="28207" spans="1:29" x14ac:dyDescent="0.2">
      <c r="A28207" s="34" t="s">
        <v>88700</v>
      </c>
      <c r="B28207" s="34">
        <v>103</v>
      </c>
      <c r="C28207" s="34">
        <v>70</v>
      </c>
      <c r="D28207" s="34">
        <v>97</v>
      </c>
      <c r="E28207" s="34">
        <v>50</v>
      </c>
      <c r="F28207" s="34">
        <v>135</v>
      </c>
      <c r="G28207" s="34">
        <v>48</v>
      </c>
      <c r="H28207" s="34">
        <v>127</v>
      </c>
      <c r="I28207" s="34">
        <v>83</v>
      </c>
      <c r="J28207" s="34">
        <v>114</v>
      </c>
      <c r="K28207" s="34">
        <v>86</v>
      </c>
      <c r="L28207" s="34">
        <v>99</v>
      </c>
      <c r="M28207" s="34">
        <v>78</v>
      </c>
      <c r="N28207" s="34">
        <v>77</v>
      </c>
      <c r="O28207" s="34">
        <v>81</v>
      </c>
      <c r="P28207" s="34">
        <v>93</v>
      </c>
      <c r="Q28207" s="34">
        <v>138</v>
      </c>
      <c r="R28207" s="34">
        <v>148</v>
      </c>
      <c r="S28207" s="34">
        <v>93</v>
      </c>
      <c r="T28207" s="34">
        <v>146</v>
      </c>
      <c r="U28207" s="34">
        <v>100</v>
      </c>
      <c r="V28207" s="34">
        <v>153</v>
      </c>
      <c r="W28207" s="34">
        <v>115</v>
      </c>
      <c r="X28207" s="34">
        <v>108</v>
      </c>
      <c r="Y28207" s="34">
        <v>122</v>
      </c>
      <c r="Z28207" s="34">
        <v>135</v>
      </c>
      <c r="AA28207" s="34">
        <v>111</v>
      </c>
      <c r="AB28207" s="34">
        <v>172</v>
      </c>
      <c r="AC28207" s="34">
        <v>152</v>
      </c>
    </row>
    <row r="28208" spans="1:29" x14ac:dyDescent="0.2">
      <c r="A28208" s="34" t="s">
        <v>88701</v>
      </c>
      <c r="B28208" s="34">
        <v>34</v>
      </c>
      <c r="C28208" s="34">
        <v>41</v>
      </c>
      <c r="D28208" s="34">
        <v>45</v>
      </c>
      <c r="E28208" s="34">
        <v>64</v>
      </c>
      <c r="F28208" s="34">
        <v>42</v>
      </c>
      <c r="G28208" s="34">
        <v>55</v>
      </c>
      <c r="H28208" s="34">
        <v>28</v>
      </c>
      <c r="I28208" s="34">
        <v>67</v>
      </c>
      <c r="J28208" s="34">
        <v>37</v>
      </c>
      <c r="K28208" s="34">
        <v>90</v>
      </c>
      <c r="L28208" s="34">
        <v>27</v>
      </c>
      <c r="M28208" s="34">
        <v>37</v>
      </c>
      <c r="N28208" s="34">
        <v>27</v>
      </c>
      <c r="O28208" s="34">
        <v>49</v>
      </c>
      <c r="P28208" s="34">
        <v>28</v>
      </c>
      <c r="Q28208" s="34">
        <v>73</v>
      </c>
      <c r="R28208" s="34">
        <v>50</v>
      </c>
      <c r="S28208" s="34">
        <v>69</v>
      </c>
      <c r="T28208" s="34">
        <v>42</v>
      </c>
      <c r="U28208" s="34">
        <v>55</v>
      </c>
      <c r="V28208" s="34">
        <v>49</v>
      </c>
      <c r="W28208" s="34">
        <v>63</v>
      </c>
      <c r="X28208" s="34">
        <v>69</v>
      </c>
      <c r="Y28208" s="34">
        <v>52</v>
      </c>
      <c r="Z28208" s="34">
        <v>56</v>
      </c>
      <c r="AA28208" s="34">
        <v>72</v>
      </c>
      <c r="AB28208" s="34">
        <v>35</v>
      </c>
      <c r="AC28208" s="34">
        <v>96</v>
      </c>
    </row>
    <row r="28209" spans="1:29" x14ac:dyDescent="0.2">
      <c r="A28209" s="34" t="s">
        <v>88702</v>
      </c>
      <c r="B28209" s="34">
        <v>100</v>
      </c>
      <c r="C28209" s="34">
        <v>110</v>
      </c>
      <c r="D28209" s="34">
        <v>178</v>
      </c>
      <c r="E28209" s="34">
        <v>108</v>
      </c>
      <c r="F28209" s="34">
        <v>183</v>
      </c>
      <c r="G28209" s="34">
        <v>89</v>
      </c>
      <c r="H28209" s="34">
        <v>79</v>
      </c>
      <c r="I28209" s="34">
        <v>88</v>
      </c>
      <c r="J28209" s="34">
        <v>83</v>
      </c>
      <c r="K28209" s="34">
        <v>80</v>
      </c>
      <c r="L28209" s="34">
        <v>49</v>
      </c>
      <c r="M28209" s="34">
        <v>78</v>
      </c>
      <c r="N28209" s="34">
        <v>75</v>
      </c>
      <c r="O28209" s="34">
        <v>82</v>
      </c>
      <c r="P28209" s="34">
        <v>103</v>
      </c>
      <c r="Q28209" s="34">
        <v>89</v>
      </c>
      <c r="R28209" s="34">
        <v>96</v>
      </c>
      <c r="S28209" s="34">
        <v>133</v>
      </c>
      <c r="T28209" s="34">
        <v>92</v>
      </c>
      <c r="U28209" s="34">
        <v>67</v>
      </c>
      <c r="V28209" s="34">
        <v>130</v>
      </c>
      <c r="W28209" s="34">
        <v>70</v>
      </c>
      <c r="X28209" s="34">
        <v>150</v>
      </c>
      <c r="Y28209" s="34">
        <v>61</v>
      </c>
      <c r="Z28209" s="34">
        <v>108</v>
      </c>
      <c r="AA28209" s="34">
        <v>105</v>
      </c>
      <c r="AB28209" s="34">
        <v>102</v>
      </c>
      <c r="AC28209" s="34">
        <v>148</v>
      </c>
    </row>
    <row r="28210" spans="1:29" x14ac:dyDescent="0.2">
      <c r="A28210" s="34" t="s">
        <v>88703</v>
      </c>
      <c r="B28210" s="34">
        <v>77</v>
      </c>
      <c r="C28210" s="34">
        <v>36</v>
      </c>
      <c r="D28210" s="34">
        <v>85</v>
      </c>
      <c r="E28210" s="34">
        <v>90</v>
      </c>
      <c r="F28210" s="34">
        <v>82</v>
      </c>
      <c r="G28210" s="34">
        <v>97</v>
      </c>
      <c r="H28210" s="34">
        <v>87</v>
      </c>
      <c r="I28210" s="34">
        <v>77</v>
      </c>
      <c r="J28210" s="34">
        <v>91</v>
      </c>
      <c r="K28210" s="34">
        <v>92</v>
      </c>
      <c r="L28210" s="34">
        <v>62</v>
      </c>
      <c r="M28210" s="34">
        <v>69</v>
      </c>
      <c r="N28210" s="34">
        <v>64</v>
      </c>
      <c r="O28210" s="34">
        <v>73</v>
      </c>
      <c r="P28210" s="34">
        <v>70</v>
      </c>
      <c r="Q28210" s="34">
        <v>95</v>
      </c>
      <c r="R28210" s="34">
        <v>120</v>
      </c>
      <c r="S28210" s="34">
        <v>69</v>
      </c>
      <c r="T28210" s="34">
        <v>138</v>
      </c>
      <c r="U28210" s="34">
        <v>100</v>
      </c>
      <c r="V28210" s="34">
        <v>140</v>
      </c>
      <c r="W28210" s="34">
        <v>120</v>
      </c>
      <c r="X28210" s="34">
        <v>97</v>
      </c>
      <c r="Y28210" s="34">
        <v>91</v>
      </c>
      <c r="Z28210" s="34">
        <v>122</v>
      </c>
      <c r="AA28210" s="34">
        <v>105</v>
      </c>
      <c r="AB28210" s="34">
        <v>124</v>
      </c>
      <c r="AC28210" s="34">
        <v>125</v>
      </c>
    </row>
    <row r="28211" spans="1:29" x14ac:dyDescent="0.2">
      <c r="A28211" s="34" t="s">
        <v>88704</v>
      </c>
      <c r="B28211" s="34">
        <v>76</v>
      </c>
      <c r="C28211" s="34">
        <v>93</v>
      </c>
      <c r="D28211" s="34">
        <v>99</v>
      </c>
      <c r="E28211" s="34">
        <v>105</v>
      </c>
      <c r="F28211" s="34">
        <v>102</v>
      </c>
      <c r="G28211" s="34">
        <v>108</v>
      </c>
      <c r="H28211" s="34">
        <v>126</v>
      </c>
      <c r="I28211" s="34">
        <v>99</v>
      </c>
      <c r="J28211" s="34">
        <v>106</v>
      </c>
      <c r="K28211" s="34">
        <v>114</v>
      </c>
      <c r="L28211" s="34">
        <v>93</v>
      </c>
      <c r="M28211" s="34">
        <v>104</v>
      </c>
      <c r="N28211" s="34">
        <v>60</v>
      </c>
      <c r="O28211" s="34">
        <v>98</v>
      </c>
      <c r="P28211" s="34">
        <v>93</v>
      </c>
      <c r="Q28211" s="34">
        <v>168</v>
      </c>
      <c r="R28211" s="34">
        <v>97</v>
      </c>
      <c r="S28211" s="34">
        <v>125</v>
      </c>
      <c r="T28211" s="34">
        <v>132</v>
      </c>
      <c r="U28211" s="34">
        <v>95</v>
      </c>
      <c r="V28211" s="34">
        <v>120</v>
      </c>
      <c r="W28211" s="34">
        <v>129</v>
      </c>
      <c r="X28211" s="34">
        <v>134</v>
      </c>
      <c r="Y28211" s="34">
        <v>107</v>
      </c>
      <c r="Z28211" s="34">
        <v>176</v>
      </c>
      <c r="AA28211" s="34">
        <v>143</v>
      </c>
      <c r="AB28211" s="34">
        <v>142</v>
      </c>
      <c r="AC28211" s="34">
        <v>139</v>
      </c>
    </row>
    <row r="28212" spans="1:29" x14ac:dyDescent="0.2">
      <c r="A28212" s="34" t="s">
        <v>88705</v>
      </c>
      <c r="B28212" s="34">
        <v>44</v>
      </c>
      <c r="C28212" s="34">
        <v>69</v>
      </c>
      <c r="D28212" s="34">
        <v>89</v>
      </c>
      <c r="E28212" s="34">
        <v>52</v>
      </c>
      <c r="F28212" s="34">
        <v>107</v>
      </c>
      <c r="G28212" s="34">
        <v>71</v>
      </c>
      <c r="H28212" s="34">
        <v>96</v>
      </c>
      <c r="I28212" s="34">
        <v>57</v>
      </c>
      <c r="J28212" s="34">
        <v>102</v>
      </c>
      <c r="K28212" s="34">
        <v>78</v>
      </c>
      <c r="L28212" s="34">
        <v>51</v>
      </c>
      <c r="M28212" s="34">
        <v>56</v>
      </c>
      <c r="N28212" s="34">
        <v>61</v>
      </c>
      <c r="O28212" s="34">
        <v>62</v>
      </c>
      <c r="P28212" s="34">
        <v>96</v>
      </c>
      <c r="Q28212" s="34">
        <v>76</v>
      </c>
      <c r="R28212" s="34">
        <v>114</v>
      </c>
      <c r="S28212" s="34">
        <v>74</v>
      </c>
      <c r="T28212" s="34">
        <v>104</v>
      </c>
      <c r="U28212" s="34">
        <v>70</v>
      </c>
      <c r="V28212" s="34">
        <v>101</v>
      </c>
      <c r="W28212" s="34">
        <v>58</v>
      </c>
      <c r="X28212" s="34">
        <v>128</v>
      </c>
      <c r="Y28212" s="34">
        <v>81</v>
      </c>
      <c r="Z28212" s="34">
        <v>99</v>
      </c>
      <c r="AA28212" s="34">
        <v>83</v>
      </c>
      <c r="AB28212" s="34">
        <v>85</v>
      </c>
      <c r="AC28212" s="34">
        <v>124</v>
      </c>
    </row>
    <row r="28213" spans="1:29" x14ac:dyDescent="0.2">
      <c r="A28213" s="34" t="s">
        <v>88706</v>
      </c>
      <c r="B28213" s="34">
        <v>7</v>
      </c>
      <c r="C28213" s="34">
        <v>9</v>
      </c>
      <c r="D28213" s="34">
        <v>18</v>
      </c>
      <c r="E28213" s="34">
        <v>19</v>
      </c>
      <c r="F28213" s="34">
        <v>13</v>
      </c>
      <c r="G28213" s="34">
        <v>4</v>
      </c>
      <c r="H28213" s="34">
        <v>16</v>
      </c>
      <c r="I28213" s="34">
        <v>8</v>
      </c>
      <c r="J28213" s="34">
        <v>7</v>
      </c>
      <c r="K28213" s="34">
        <v>9</v>
      </c>
      <c r="L28213" s="34">
        <v>4</v>
      </c>
      <c r="M28213" s="34">
        <v>18</v>
      </c>
      <c r="N28213" s="34">
        <v>12</v>
      </c>
      <c r="O28213" s="34">
        <v>18</v>
      </c>
      <c r="P28213" s="34">
        <v>5</v>
      </c>
      <c r="Q28213" s="34">
        <v>9</v>
      </c>
      <c r="R28213" s="34">
        <v>22</v>
      </c>
      <c r="S28213" s="34">
        <v>11</v>
      </c>
      <c r="T28213" s="34">
        <v>8</v>
      </c>
      <c r="U28213" s="34">
        <v>14</v>
      </c>
      <c r="V28213" s="34">
        <v>17</v>
      </c>
      <c r="W28213" s="34">
        <v>13</v>
      </c>
      <c r="X28213" s="34">
        <v>28</v>
      </c>
      <c r="Y28213" s="34">
        <v>13</v>
      </c>
      <c r="Z28213" s="34">
        <v>30</v>
      </c>
      <c r="AA28213" s="34">
        <v>13</v>
      </c>
      <c r="AB28213" s="34">
        <v>16</v>
      </c>
      <c r="AC28213" s="34">
        <v>22</v>
      </c>
    </row>
    <row r="28214" spans="1:29" x14ac:dyDescent="0.2">
      <c r="A28214" s="34" t="s">
        <v>88707</v>
      </c>
      <c r="B28214" s="34">
        <v>63</v>
      </c>
      <c r="C28214" s="34">
        <v>83</v>
      </c>
      <c r="D28214" s="34">
        <v>113</v>
      </c>
      <c r="E28214" s="34">
        <v>105</v>
      </c>
      <c r="F28214" s="34">
        <v>89</v>
      </c>
      <c r="G28214" s="34">
        <v>52</v>
      </c>
      <c r="H28214" s="34">
        <v>67</v>
      </c>
      <c r="I28214" s="34">
        <v>103</v>
      </c>
      <c r="J28214" s="34">
        <v>101</v>
      </c>
      <c r="K28214" s="34">
        <v>89</v>
      </c>
      <c r="L28214" s="34">
        <v>52</v>
      </c>
      <c r="M28214" s="34">
        <v>78</v>
      </c>
      <c r="N28214" s="34">
        <v>83</v>
      </c>
      <c r="O28214" s="34">
        <v>74</v>
      </c>
      <c r="P28214" s="34">
        <v>84</v>
      </c>
      <c r="Q28214" s="34">
        <v>124</v>
      </c>
      <c r="R28214" s="34">
        <v>111</v>
      </c>
      <c r="S28214" s="34">
        <v>100</v>
      </c>
      <c r="T28214" s="34">
        <v>91</v>
      </c>
      <c r="U28214" s="34">
        <v>69</v>
      </c>
      <c r="V28214" s="34">
        <v>106</v>
      </c>
      <c r="W28214" s="34">
        <v>79</v>
      </c>
      <c r="X28214" s="34">
        <v>92</v>
      </c>
      <c r="Y28214" s="34">
        <v>89</v>
      </c>
      <c r="Z28214" s="34">
        <v>103</v>
      </c>
      <c r="AA28214" s="34">
        <v>78</v>
      </c>
      <c r="AB28214" s="34">
        <v>111</v>
      </c>
      <c r="AC28214" s="34">
        <v>139</v>
      </c>
    </row>
    <row r="28215" spans="1:29" x14ac:dyDescent="0.2">
      <c r="A28215" s="34" t="s">
        <v>88708</v>
      </c>
      <c r="B28215" s="34">
        <v>32</v>
      </c>
      <c r="C28215" s="34">
        <v>104</v>
      </c>
      <c r="D28215" s="34">
        <v>107</v>
      </c>
      <c r="E28215" s="34">
        <v>195</v>
      </c>
      <c r="F28215" s="34">
        <v>51</v>
      </c>
      <c r="G28215" s="34">
        <v>121</v>
      </c>
      <c r="H28215" s="34">
        <v>30</v>
      </c>
      <c r="I28215" s="34">
        <v>118</v>
      </c>
      <c r="J28215" s="34">
        <v>31</v>
      </c>
      <c r="K28215" s="34">
        <v>132</v>
      </c>
      <c r="L28215" s="34">
        <v>24</v>
      </c>
      <c r="M28215" s="34">
        <v>89</v>
      </c>
      <c r="N28215" s="34">
        <v>56</v>
      </c>
      <c r="O28215" s="34">
        <v>78</v>
      </c>
      <c r="P28215" s="34">
        <v>49</v>
      </c>
      <c r="Q28215" s="34">
        <v>99</v>
      </c>
      <c r="R28215" s="34">
        <v>43</v>
      </c>
      <c r="S28215" s="34">
        <v>153</v>
      </c>
      <c r="T28215" s="34">
        <v>26</v>
      </c>
      <c r="U28215" s="34">
        <v>85</v>
      </c>
      <c r="V28215" s="34">
        <v>81</v>
      </c>
      <c r="W28215" s="34">
        <v>78</v>
      </c>
      <c r="X28215" s="34">
        <v>94</v>
      </c>
      <c r="Y28215" s="34">
        <v>57</v>
      </c>
      <c r="Z28215" s="34">
        <v>93</v>
      </c>
      <c r="AA28215" s="34">
        <v>140</v>
      </c>
      <c r="AB28215" s="34">
        <v>36</v>
      </c>
      <c r="AC28215" s="34">
        <v>182</v>
      </c>
    </row>
    <row r="28216" spans="1:29" x14ac:dyDescent="0.2">
      <c r="A28216" s="34" t="s">
        <v>88709</v>
      </c>
      <c r="B28216" s="34">
        <v>26</v>
      </c>
      <c r="C28216" s="34">
        <v>34</v>
      </c>
      <c r="D28216" s="34">
        <v>42</v>
      </c>
      <c r="E28216" s="34">
        <v>28</v>
      </c>
      <c r="F28216" s="34">
        <v>27</v>
      </c>
      <c r="G28216" s="34">
        <v>22</v>
      </c>
      <c r="H28216" s="34">
        <v>35</v>
      </c>
      <c r="I28216" s="34">
        <v>30</v>
      </c>
      <c r="J28216" s="34">
        <v>21</v>
      </c>
      <c r="K28216" s="34">
        <v>30</v>
      </c>
      <c r="L28216" s="34">
        <v>11</v>
      </c>
      <c r="M28216" s="34">
        <v>12</v>
      </c>
      <c r="N28216" s="34">
        <v>26</v>
      </c>
      <c r="O28216" s="34">
        <v>15</v>
      </c>
      <c r="P28216" s="34">
        <v>13</v>
      </c>
      <c r="Q28216" s="34">
        <v>25</v>
      </c>
      <c r="R28216" s="34">
        <v>18</v>
      </c>
      <c r="S28216" s="34">
        <v>47</v>
      </c>
      <c r="T28216" s="34">
        <v>17</v>
      </c>
      <c r="U28216" s="34">
        <v>32</v>
      </c>
      <c r="V28216" s="34">
        <v>27</v>
      </c>
      <c r="W28216" s="34">
        <v>16</v>
      </c>
      <c r="X28216" s="34">
        <v>55</v>
      </c>
      <c r="Y28216" s="34">
        <v>20</v>
      </c>
      <c r="Z28216" s="34">
        <v>43</v>
      </c>
      <c r="AA28216" s="34">
        <v>51</v>
      </c>
      <c r="AB28216" s="34">
        <v>17</v>
      </c>
      <c r="AC28216" s="34">
        <v>41</v>
      </c>
    </row>
    <row r="28217" spans="1:29" x14ac:dyDescent="0.2">
      <c r="A28217" s="34" t="s">
        <v>88710</v>
      </c>
      <c r="B28217" s="34">
        <v>122</v>
      </c>
      <c r="C28217" s="34">
        <v>120</v>
      </c>
      <c r="D28217" s="34">
        <v>124</v>
      </c>
      <c r="E28217" s="34">
        <v>151</v>
      </c>
      <c r="F28217" s="34">
        <v>148</v>
      </c>
      <c r="G28217" s="34">
        <v>90</v>
      </c>
      <c r="H28217" s="34">
        <v>158</v>
      </c>
      <c r="I28217" s="34">
        <v>123</v>
      </c>
      <c r="J28217" s="34">
        <v>182</v>
      </c>
      <c r="K28217" s="34">
        <v>112</v>
      </c>
      <c r="L28217" s="34">
        <v>151</v>
      </c>
      <c r="M28217" s="34">
        <v>117</v>
      </c>
      <c r="N28217" s="34">
        <v>127</v>
      </c>
      <c r="O28217" s="34">
        <v>97</v>
      </c>
      <c r="P28217" s="34">
        <v>132</v>
      </c>
      <c r="Q28217" s="34">
        <v>188</v>
      </c>
      <c r="R28217" s="34">
        <v>221</v>
      </c>
      <c r="S28217" s="34">
        <v>170</v>
      </c>
      <c r="T28217" s="34">
        <v>178</v>
      </c>
      <c r="U28217" s="34">
        <v>120</v>
      </c>
      <c r="V28217" s="34">
        <v>145</v>
      </c>
      <c r="W28217" s="34">
        <v>203</v>
      </c>
      <c r="X28217" s="34">
        <v>170</v>
      </c>
      <c r="Y28217" s="34">
        <v>165</v>
      </c>
      <c r="Z28217" s="34">
        <v>185</v>
      </c>
      <c r="AA28217" s="34">
        <v>118</v>
      </c>
      <c r="AB28217" s="34">
        <v>227</v>
      </c>
      <c r="AC28217" s="34">
        <v>250</v>
      </c>
    </row>
    <row r="28218" spans="1:29" x14ac:dyDescent="0.2">
      <c r="A28218" s="34" t="s">
        <v>88711</v>
      </c>
      <c r="B28218" s="34">
        <v>125</v>
      </c>
      <c r="C28218" s="34">
        <v>161</v>
      </c>
      <c r="D28218" s="34">
        <v>229</v>
      </c>
      <c r="E28218" s="34">
        <v>167</v>
      </c>
      <c r="F28218" s="34">
        <v>185</v>
      </c>
      <c r="G28218" s="34">
        <v>134</v>
      </c>
      <c r="H28218" s="34">
        <v>159</v>
      </c>
      <c r="I28218" s="34">
        <v>163</v>
      </c>
      <c r="J28218" s="34">
        <v>136</v>
      </c>
      <c r="K28218" s="34">
        <v>183</v>
      </c>
      <c r="L28218" s="34">
        <v>87</v>
      </c>
      <c r="M28218" s="34">
        <v>112</v>
      </c>
      <c r="N28218" s="34">
        <v>120</v>
      </c>
      <c r="O28218" s="34">
        <v>116</v>
      </c>
      <c r="P28218" s="34">
        <v>120</v>
      </c>
      <c r="Q28218" s="34">
        <v>169</v>
      </c>
      <c r="R28218" s="34">
        <v>139</v>
      </c>
      <c r="S28218" s="34">
        <v>176</v>
      </c>
      <c r="T28218" s="34">
        <v>101</v>
      </c>
      <c r="U28218" s="34">
        <v>116</v>
      </c>
      <c r="V28218" s="34">
        <v>193</v>
      </c>
      <c r="W28218" s="34">
        <v>152</v>
      </c>
      <c r="X28218" s="34">
        <v>208</v>
      </c>
      <c r="Y28218" s="34">
        <v>108</v>
      </c>
      <c r="Z28218" s="34">
        <v>190</v>
      </c>
      <c r="AA28218" s="34">
        <v>162</v>
      </c>
      <c r="AB28218" s="34">
        <v>178</v>
      </c>
      <c r="AC28218" s="34">
        <v>244</v>
      </c>
    </row>
    <row r="28219" spans="1:29" x14ac:dyDescent="0.2">
      <c r="A28219" s="34" t="s">
        <v>88712</v>
      </c>
      <c r="B28219" s="34">
        <v>70</v>
      </c>
      <c r="C28219" s="34">
        <v>89</v>
      </c>
      <c r="D28219" s="34">
        <v>111</v>
      </c>
      <c r="E28219" s="34">
        <v>125</v>
      </c>
      <c r="F28219" s="34">
        <v>129</v>
      </c>
      <c r="G28219" s="34">
        <v>127</v>
      </c>
      <c r="H28219" s="34">
        <v>89</v>
      </c>
      <c r="I28219" s="34">
        <v>109</v>
      </c>
      <c r="J28219" s="34">
        <v>74</v>
      </c>
      <c r="K28219" s="34">
        <v>104</v>
      </c>
      <c r="L28219" s="34">
        <v>103</v>
      </c>
      <c r="M28219" s="34">
        <v>98</v>
      </c>
      <c r="N28219" s="34">
        <v>97</v>
      </c>
      <c r="O28219" s="34">
        <v>81</v>
      </c>
      <c r="P28219" s="34">
        <v>97</v>
      </c>
      <c r="Q28219" s="34">
        <v>169</v>
      </c>
      <c r="R28219" s="34">
        <v>151</v>
      </c>
      <c r="S28219" s="34">
        <v>106</v>
      </c>
      <c r="T28219" s="34">
        <v>125</v>
      </c>
      <c r="U28219" s="34">
        <v>131</v>
      </c>
      <c r="V28219" s="34">
        <v>135</v>
      </c>
      <c r="W28219" s="34">
        <v>177</v>
      </c>
      <c r="X28219" s="34">
        <v>127</v>
      </c>
      <c r="Y28219" s="34">
        <v>125</v>
      </c>
      <c r="Z28219" s="34">
        <v>135</v>
      </c>
      <c r="AA28219" s="34">
        <v>154</v>
      </c>
      <c r="AB28219" s="34">
        <v>152</v>
      </c>
      <c r="AC28219" s="34">
        <v>226</v>
      </c>
    </row>
    <row r="28220" spans="1:29" x14ac:dyDescent="0.2">
      <c r="A28220" s="34" t="s">
        <v>88713</v>
      </c>
      <c r="B28220" s="34">
        <v>29</v>
      </c>
      <c r="C28220" s="34">
        <v>39</v>
      </c>
      <c r="D28220" s="34">
        <v>41</v>
      </c>
      <c r="E28220" s="34">
        <v>56</v>
      </c>
      <c r="F28220" s="34">
        <v>30</v>
      </c>
      <c r="G28220" s="34">
        <v>56</v>
      </c>
      <c r="H28220" s="34">
        <v>40</v>
      </c>
      <c r="I28220" s="34">
        <v>29</v>
      </c>
      <c r="J28220" s="34">
        <v>26</v>
      </c>
      <c r="K28220" s="34">
        <v>56</v>
      </c>
      <c r="L28220" s="34">
        <v>22</v>
      </c>
      <c r="M28220" s="34">
        <v>42</v>
      </c>
      <c r="N28220" s="34">
        <v>30</v>
      </c>
      <c r="O28220" s="34">
        <v>37</v>
      </c>
      <c r="P28220" s="34">
        <v>36</v>
      </c>
      <c r="Q28220" s="34">
        <v>26</v>
      </c>
      <c r="R28220" s="34">
        <v>21</v>
      </c>
      <c r="S28220" s="34">
        <v>66</v>
      </c>
      <c r="T28220" s="34">
        <v>19</v>
      </c>
      <c r="U28220" s="34">
        <v>36</v>
      </c>
      <c r="V28220" s="34">
        <v>31</v>
      </c>
      <c r="W28220" s="34">
        <v>39</v>
      </c>
      <c r="X28220" s="34">
        <v>37</v>
      </c>
      <c r="Y28220" s="34">
        <v>44</v>
      </c>
      <c r="Z28220" s="34">
        <v>27</v>
      </c>
      <c r="AA28220" s="34">
        <v>43</v>
      </c>
      <c r="AB28220" s="34">
        <v>11</v>
      </c>
      <c r="AC28220" s="34">
        <v>81</v>
      </c>
    </row>
    <row r="28221" spans="1:29" x14ac:dyDescent="0.2">
      <c r="A28221" s="34" t="s">
        <v>88714</v>
      </c>
      <c r="B28221" s="34">
        <v>67</v>
      </c>
      <c r="C28221" s="34">
        <v>29</v>
      </c>
      <c r="D28221" s="34">
        <v>46</v>
      </c>
      <c r="E28221" s="34">
        <v>49</v>
      </c>
      <c r="F28221" s="34">
        <v>31</v>
      </c>
      <c r="G28221" s="34">
        <v>12</v>
      </c>
      <c r="H28221" s="34">
        <v>38</v>
      </c>
      <c r="I28221" s="34">
        <v>40</v>
      </c>
      <c r="J28221" s="34">
        <v>36</v>
      </c>
      <c r="K28221" s="34">
        <v>34</v>
      </c>
      <c r="L28221" s="34">
        <v>35</v>
      </c>
      <c r="M28221" s="34">
        <v>21</v>
      </c>
      <c r="N28221" s="34">
        <v>37</v>
      </c>
      <c r="O28221" s="34">
        <v>53</v>
      </c>
      <c r="P28221" s="34">
        <v>18</v>
      </c>
      <c r="Q28221" s="34">
        <v>49</v>
      </c>
      <c r="R28221" s="34">
        <v>47</v>
      </c>
      <c r="S28221" s="34">
        <v>54</v>
      </c>
      <c r="T28221" s="34">
        <v>35</v>
      </c>
      <c r="U28221" s="34">
        <v>25</v>
      </c>
      <c r="V28221" s="34">
        <v>78</v>
      </c>
      <c r="W28221" s="34">
        <v>51</v>
      </c>
      <c r="X28221" s="34">
        <v>64</v>
      </c>
      <c r="Y28221" s="34">
        <v>34</v>
      </c>
      <c r="Z28221" s="34">
        <v>52</v>
      </c>
      <c r="AA28221" s="34">
        <v>58</v>
      </c>
      <c r="AB28221" s="34">
        <v>45</v>
      </c>
      <c r="AC28221" s="34">
        <v>67</v>
      </c>
    </row>
    <row r="28222" spans="1:29" x14ac:dyDescent="0.2">
      <c r="A28222" s="34" t="s">
        <v>88715</v>
      </c>
      <c r="B28222" s="34">
        <v>30</v>
      </c>
      <c r="C28222" s="34">
        <v>40</v>
      </c>
      <c r="D28222" s="34">
        <v>60</v>
      </c>
      <c r="E28222" s="34">
        <v>52</v>
      </c>
      <c r="F28222" s="34">
        <v>59</v>
      </c>
      <c r="G28222" s="34">
        <v>62</v>
      </c>
      <c r="H28222" s="34">
        <v>42</v>
      </c>
      <c r="I28222" s="34">
        <v>49</v>
      </c>
      <c r="J28222" s="34">
        <v>46</v>
      </c>
      <c r="K28222" s="34">
        <v>37</v>
      </c>
      <c r="L28222" s="34">
        <v>39</v>
      </c>
      <c r="M28222" s="34">
        <v>56</v>
      </c>
      <c r="N28222" s="34">
        <v>50</v>
      </c>
      <c r="O28222" s="34">
        <v>32</v>
      </c>
      <c r="P28222" s="34">
        <v>35</v>
      </c>
      <c r="Q28222" s="34">
        <v>37</v>
      </c>
      <c r="R28222" s="34">
        <v>52</v>
      </c>
      <c r="S28222" s="34">
        <v>58</v>
      </c>
      <c r="T28222" s="34">
        <v>47</v>
      </c>
      <c r="U28222" s="34">
        <v>30</v>
      </c>
      <c r="V28222" s="34">
        <v>64</v>
      </c>
      <c r="W28222" s="34">
        <v>53</v>
      </c>
      <c r="X28222" s="34">
        <v>81</v>
      </c>
      <c r="Y28222" s="34">
        <v>32</v>
      </c>
      <c r="Z28222" s="34">
        <v>73</v>
      </c>
      <c r="AA28222" s="34">
        <v>33</v>
      </c>
      <c r="AB28222" s="34">
        <v>71</v>
      </c>
      <c r="AC28222" s="34">
        <v>50</v>
      </c>
    </row>
    <row r="28223" spans="1:29" x14ac:dyDescent="0.2">
      <c r="A28223" s="34" t="s">
        <v>88716</v>
      </c>
      <c r="B28223" s="34">
        <v>146</v>
      </c>
      <c r="C28223" s="34">
        <v>116</v>
      </c>
      <c r="D28223" s="34">
        <v>176</v>
      </c>
      <c r="E28223" s="34">
        <v>159</v>
      </c>
      <c r="F28223" s="34">
        <v>192</v>
      </c>
      <c r="G28223" s="34">
        <v>106</v>
      </c>
      <c r="H28223" s="34">
        <v>208</v>
      </c>
      <c r="I28223" s="34">
        <v>142</v>
      </c>
      <c r="J28223" s="34">
        <v>154</v>
      </c>
      <c r="K28223" s="34">
        <v>125</v>
      </c>
      <c r="L28223" s="34">
        <v>115</v>
      </c>
      <c r="M28223" s="34">
        <v>103</v>
      </c>
      <c r="N28223" s="34">
        <v>137</v>
      </c>
      <c r="O28223" s="34">
        <v>133</v>
      </c>
      <c r="P28223" s="34">
        <v>159</v>
      </c>
      <c r="Q28223" s="34">
        <v>102</v>
      </c>
      <c r="R28223" s="34">
        <v>179</v>
      </c>
      <c r="S28223" s="34">
        <v>178</v>
      </c>
      <c r="T28223" s="34">
        <v>147</v>
      </c>
      <c r="U28223" s="34">
        <v>115</v>
      </c>
      <c r="V28223" s="34">
        <v>271</v>
      </c>
      <c r="W28223" s="34">
        <v>153</v>
      </c>
      <c r="X28223" s="34">
        <v>219</v>
      </c>
      <c r="Y28223" s="34">
        <v>173</v>
      </c>
      <c r="Z28223" s="34">
        <v>151</v>
      </c>
      <c r="AA28223" s="34">
        <v>172</v>
      </c>
      <c r="AB28223" s="34">
        <v>210</v>
      </c>
      <c r="AC28223" s="34">
        <v>203</v>
      </c>
    </row>
    <row r="28224" spans="1:29" x14ac:dyDescent="0.2">
      <c r="A28224" s="34" t="s">
        <v>88717</v>
      </c>
      <c r="B28224" s="34">
        <v>60</v>
      </c>
      <c r="C28224" s="34">
        <v>73</v>
      </c>
      <c r="D28224" s="34">
        <v>89</v>
      </c>
      <c r="E28224" s="34">
        <v>52</v>
      </c>
      <c r="F28224" s="34">
        <v>78</v>
      </c>
      <c r="G28224" s="34">
        <v>72</v>
      </c>
      <c r="H28224" s="34">
        <v>54</v>
      </c>
      <c r="I28224" s="34">
        <v>65</v>
      </c>
      <c r="J28224" s="34">
        <v>53</v>
      </c>
      <c r="K28224" s="34">
        <v>59</v>
      </c>
      <c r="L28224" s="34">
        <v>21</v>
      </c>
      <c r="M28224" s="34">
        <v>60</v>
      </c>
      <c r="N28224" s="34">
        <v>64</v>
      </c>
      <c r="O28224" s="34">
        <v>36</v>
      </c>
      <c r="P28224" s="34">
        <v>79</v>
      </c>
      <c r="Q28224" s="34">
        <v>87</v>
      </c>
      <c r="R28224" s="34">
        <v>62</v>
      </c>
      <c r="S28224" s="34">
        <v>85</v>
      </c>
      <c r="T28224" s="34">
        <v>47</v>
      </c>
      <c r="U28224" s="34">
        <v>43</v>
      </c>
      <c r="V28224" s="34">
        <v>74</v>
      </c>
      <c r="W28224" s="34">
        <v>37</v>
      </c>
      <c r="X28224" s="34">
        <v>93</v>
      </c>
      <c r="Y28224" s="34">
        <v>50</v>
      </c>
      <c r="Z28224" s="34">
        <v>69</v>
      </c>
      <c r="AA28224" s="34">
        <v>75</v>
      </c>
      <c r="AB28224" s="34">
        <v>67</v>
      </c>
      <c r="AC28224" s="34">
        <v>69</v>
      </c>
    </row>
    <row r="28225" spans="1:29" x14ac:dyDescent="0.2">
      <c r="A28225" s="34" t="s">
        <v>88718</v>
      </c>
      <c r="B28225" s="34">
        <v>24</v>
      </c>
      <c r="C28225" s="34">
        <v>13</v>
      </c>
      <c r="D28225" s="34">
        <v>15</v>
      </c>
      <c r="E28225" s="34">
        <v>6</v>
      </c>
      <c r="F28225" s="34">
        <v>10</v>
      </c>
      <c r="G28225" s="34">
        <v>23</v>
      </c>
      <c r="H28225" s="34">
        <v>9</v>
      </c>
      <c r="I28225" s="34">
        <v>13</v>
      </c>
      <c r="J28225" s="34">
        <v>8</v>
      </c>
      <c r="K28225" s="34">
        <v>9</v>
      </c>
      <c r="L28225" s="34">
        <v>3</v>
      </c>
      <c r="M28225" s="34">
        <v>5</v>
      </c>
      <c r="N28225" s="34">
        <v>10</v>
      </c>
      <c r="O28225" s="34">
        <v>4</v>
      </c>
      <c r="P28225" s="34">
        <v>9</v>
      </c>
      <c r="Q28225" s="34">
        <v>13</v>
      </c>
      <c r="R28225" s="34">
        <v>10</v>
      </c>
      <c r="S28225" s="34">
        <v>16</v>
      </c>
      <c r="T28225" s="34">
        <v>13</v>
      </c>
      <c r="U28225" s="34">
        <v>12</v>
      </c>
      <c r="V28225" s="34">
        <v>35</v>
      </c>
      <c r="W28225" s="34">
        <v>13</v>
      </c>
      <c r="X28225" s="34">
        <v>19</v>
      </c>
      <c r="Y28225" s="34">
        <v>14</v>
      </c>
      <c r="Z28225" s="34">
        <v>29</v>
      </c>
      <c r="AA28225" s="34">
        <v>23</v>
      </c>
      <c r="AB28225" s="34">
        <v>20</v>
      </c>
      <c r="AC28225" s="34">
        <v>31</v>
      </c>
    </row>
    <row r="28226" spans="1:29" x14ac:dyDescent="0.2">
      <c r="A28226" s="34" t="s">
        <v>88719</v>
      </c>
      <c r="B28226" s="34">
        <v>34</v>
      </c>
      <c r="C28226" s="34">
        <v>37</v>
      </c>
      <c r="D28226" s="34">
        <v>61</v>
      </c>
      <c r="E28226" s="34">
        <v>52</v>
      </c>
      <c r="F28226" s="34">
        <v>60</v>
      </c>
      <c r="G28226" s="34">
        <v>46</v>
      </c>
      <c r="H28226" s="34">
        <v>34</v>
      </c>
      <c r="I28226" s="34">
        <v>68</v>
      </c>
      <c r="J28226" s="34">
        <v>55</v>
      </c>
      <c r="K28226" s="34">
        <v>57</v>
      </c>
      <c r="L28226" s="34">
        <v>23</v>
      </c>
      <c r="M28226" s="34">
        <v>49</v>
      </c>
      <c r="N28226" s="34">
        <v>40</v>
      </c>
      <c r="O28226" s="34">
        <v>45</v>
      </c>
      <c r="P28226" s="34">
        <v>65</v>
      </c>
      <c r="Q28226" s="34">
        <v>66</v>
      </c>
      <c r="R28226" s="34">
        <v>35</v>
      </c>
      <c r="S28226" s="34">
        <v>63</v>
      </c>
      <c r="T28226" s="34">
        <v>68</v>
      </c>
      <c r="U28226" s="34">
        <v>49</v>
      </c>
      <c r="V28226" s="34">
        <v>68</v>
      </c>
      <c r="W28226" s="34">
        <v>26</v>
      </c>
      <c r="X28226" s="34">
        <v>80</v>
      </c>
      <c r="Y28226" s="34">
        <v>52</v>
      </c>
      <c r="Z28226" s="34">
        <v>64</v>
      </c>
      <c r="AA28226" s="34">
        <v>59</v>
      </c>
      <c r="AB28226" s="34">
        <v>56</v>
      </c>
      <c r="AC28226" s="34">
        <v>83</v>
      </c>
    </row>
    <row r="28227" spans="1:29" x14ac:dyDescent="0.2">
      <c r="A28227" s="34" t="s">
        <v>88720</v>
      </c>
      <c r="B28227" s="34">
        <v>79</v>
      </c>
      <c r="C28227" s="34">
        <v>105</v>
      </c>
      <c r="D28227" s="34">
        <v>133</v>
      </c>
      <c r="E28227" s="34">
        <v>124</v>
      </c>
      <c r="F28227" s="34">
        <v>118</v>
      </c>
      <c r="G28227" s="34">
        <v>103</v>
      </c>
      <c r="H28227" s="34">
        <v>77</v>
      </c>
      <c r="I28227" s="34">
        <v>85</v>
      </c>
      <c r="J28227" s="34">
        <v>46</v>
      </c>
      <c r="K28227" s="34">
        <v>132</v>
      </c>
      <c r="L28227" s="34">
        <v>40</v>
      </c>
      <c r="M28227" s="34">
        <v>97</v>
      </c>
      <c r="N28227" s="34">
        <v>77</v>
      </c>
      <c r="O28227" s="34">
        <v>69</v>
      </c>
      <c r="P28227" s="34">
        <v>76</v>
      </c>
      <c r="Q28227" s="34">
        <v>98</v>
      </c>
      <c r="R28227" s="34">
        <v>69</v>
      </c>
      <c r="S28227" s="34">
        <v>127</v>
      </c>
      <c r="T28227" s="34">
        <v>36</v>
      </c>
      <c r="U28227" s="34">
        <v>76</v>
      </c>
      <c r="V28227" s="34">
        <v>97</v>
      </c>
      <c r="W28227" s="34">
        <v>66</v>
      </c>
      <c r="X28227" s="34">
        <v>121</v>
      </c>
      <c r="Y28227" s="34">
        <v>72</v>
      </c>
      <c r="Z28227" s="34">
        <v>95</v>
      </c>
      <c r="AA28227" s="34">
        <v>105</v>
      </c>
      <c r="AB28227" s="34">
        <v>86</v>
      </c>
      <c r="AC28227" s="34">
        <v>185</v>
      </c>
    </row>
    <row r="28228" spans="1:29" x14ac:dyDescent="0.2">
      <c r="A28228" s="34" t="s">
        <v>88721</v>
      </c>
      <c r="B28228" s="34">
        <v>20</v>
      </c>
      <c r="C28228" s="34">
        <v>4</v>
      </c>
      <c r="D28228" s="34">
        <v>20</v>
      </c>
      <c r="E28228" s="34">
        <v>19</v>
      </c>
      <c r="F28228" s="34">
        <v>16</v>
      </c>
      <c r="G28228" s="34">
        <v>11</v>
      </c>
      <c r="H28228" s="34">
        <v>7</v>
      </c>
      <c r="I28228" s="34">
        <v>8</v>
      </c>
      <c r="J28228" s="34">
        <v>17</v>
      </c>
      <c r="K28228" s="34">
        <v>14</v>
      </c>
      <c r="L28228" s="34">
        <v>12</v>
      </c>
      <c r="M28228" s="34">
        <v>22</v>
      </c>
      <c r="N28228" s="34">
        <v>18</v>
      </c>
      <c r="O28228" s="34">
        <v>15</v>
      </c>
      <c r="P28228" s="34">
        <v>24</v>
      </c>
      <c r="Q28228" s="34">
        <v>28</v>
      </c>
      <c r="R28228" s="34">
        <v>7</v>
      </c>
      <c r="S28228" s="34">
        <v>20</v>
      </c>
      <c r="T28228" s="34">
        <v>9</v>
      </c>
      <c r="U28228" s="34">
        <v>13</v>
      </c>
      <c r="V28228" s="34">
        <v>19</v>
      </c>
      <c r="W28228" s="34">
        <v>19</v>
      </c>
      <c r="X28228" s="34">
        <v>22</v>
      </c>
      <c r="Y28228" s="34">
        <v>18</v>
      </c>
      <c r="Z28228" s="34">
        <v>20</v>
      </c>
      <c r="AA28228" s="34">
        <v>24</v>
      </c>
      <c r="AB28228" s="34">
        <v>15</v>
      </c>
      <c r="AC28228" s="34">
        <v>25</v>
      </c>
    </row>
    <row r="28229" spans="1:29" x14ac:dyDescent="0.2">
      <c r="A28229" s="34" t="s">
        <v>88722</v>
      </c>
      <c r="B28229" s="34">
        <v>19</v>
      </c>
      <c r="C28229" s="34">
        <v>19</v>
      </c>
      <c r="D28229" s="34">
        <v>53</v>
      </c>
      <c r="E28229" s="34">
        <v>29</v>
      </c>
      <c r="F28229" s="34">
        <v>32</v>
      </c>
      <c r="G28229" s="34">
        <v>21</v>
      </c>
      <c r="H28229" s="34">
        <v>20</v>
      </c>
      <c r="I28229" s="34">
        <v>15</v>
      </c>
      <c r="J28229" s="34">
        <v>13</v>
      </c>
      <c r="K28229" s="34">
        <v>31</v>
      </c>
      <c r="L28229" s="34">
        <v>14</v>
      </c>
      <c r="M28229" s="34">
        <v>27</v>
      </c>
      <c r="N28229" s="34">
        <v>29</v>
      </c>
      <c r="O28229" s="34">
        <v>16</v>
      </c>
      <c r="P28229" s="34">
        <v>15</v>
      </c>
      <c r="Q28229" s="34">
        <v>24</v>
      </c>
      <c r="R28229" s="34">
        <v>18</v>
      </c>
      <c r="S28229" s="34">
        <v>29</v>
      </c>
      <c r="T28229" s="34">
        <v>15</v>
      </c>
      <c r="U28229" s="34">
        <v>25</v>
      </c>
      <c r="V28229" s="34">
        <v>14</v>
      </c>
      <c r="W28229" s="34">
        <v>24</v>
      </c>
      <c r="X28229" s="34">
        <v>18</v>
      </c>
      <c r="Y28229" s="34">
        <v>23</v>
      </c>
      <c r="Z28229" s="34">
        <v>30</v>
      </c>
      <c r="AA28229" s="34">
        <v>31</v>
      </c>
      <c r="AB28229" s="34">
        <v>15</v>
      </c>
      <c r="AC28229" s="34">
        <v>45</v>
      </c>
    </row>
    <row r="28230" spans="1:29" x14ac:dyDescent="0.2">
      <c r="A28230" s="34" t="s">
        <v>88723</v>
      </c>
      <c r="B28230" s="34">
        <v>28</v>
      </c>
      <c r="C28230" s="34">
        <v>22</v>
      </c>
      <c r="D28230" s="34">
        <v>20</v>
      </c>
      <c r="E28230" s="34">
        <v>22</v>
      </c>
      <c r="F28230" s="34">
        <v>39</v>
      </c>
      <c r="G28230" s="34">
        <v>22</v>
      </c>
      <c r="H28230" s="34">
        <v>25</v>
      </c>
      <c r="I28230" s="34">
        <v>34</v>
      </c>
      <c r="J28230" s="34">
        <v>21</v>
      </c>
      <c r="K28230" s="34">
        <v>28</v>
      </c>
      <c r="L28230" s="34">
        <v>19</v>
      </c>
      <c r="M28230" s="34">
        <v>23</v>
      </c>
      <c r="N28230" s="34">
        <v>19</v>
      </c>
      <c r="O28230" s="34">
        <v>20</v>
      </c>
      <c r="P28230" s="34">
        <v>15</v>
      </c>
      <c r="Q28230" s="34">
        <v>23</v>
      </c>
      <c r="R28230" s="34">
        <v>36</v>
      </c>
      <c r="S28230" s="34">
        <v>32</v>
      </c>
      <c r="T28230" s="34">
        <v>23</v>
      </c>
      <c r="U28230" s="34">
        <v>23</v>
      </c>
      <c r="V28230" s="34">
        <v>14</v>
      </c>
      <c r="W28230" s="34">
        <v>45</v>
      </c>
      <c r="X28230" s="34">
        <v>30</v>
      </c>
      <c r="Y28230" s="34">
        <v>15</v>
      </c>
      <c r="Z28230" s="34">
        <v>38</v>
      </c>
      <c r="AA28230" s="34">
        <v>27</v>
      </c>
      <c r="AB28230" s="34">
        <v>47</v>
      </c>
      <c r="AC28230" s="34">
        <v>44</v>
      </c>
    </row>
    <row r="28231" spans="1:29" x14ac:dyDescent="0.2">
      <c r="A28231" s="34" t="s">
        <v>88724</v>
      </c>
      <c r="B28231" s="34">
        <v>32</v>
      </c>
      <c r="C28231" s="34">
        <v>153</v>
      </c>
      <c r="D28231" s="34">
        <v>91</v>
      </c>
      <c r="E28231" s="34">
        <v>154</v>
      </c>
      <c r="F28231" s="34">
        <v>67</v>
      </c>
      <c r="G28231" s="34">
        <v>110</v>
      </c>
      <c r="H28231" s="34">
        <v>46</v>
      </c>
      <c r="I28231" s="34">
        <v>127</v>
      </c>
      <c r="J28231" s="34">
        <v>25</v>
      </c>
      <c r="K28231" s="34">
        <v>153</v>
      </c>
      <c r="L28231" s="34">
        <v>16</v>
      </c>
      <c r="M28231" s="34">
        <v>102</v>
      </c>
      <c r="N28231" s="34">
        <v>64</v>
      </c>
      <c r="O28231" s="34">
        <v>96</v>
      </c>
      <c r="P28231" s="34">
        <v>48</v>
      </c>
      <c r="Q28231" s="34">
        <v>126</v>
      </c>
      <c r="R28231" s="34">
        <v>43</v>
      </c>
      <c r="S28231" s="34">
        <v>173</v>
      </c>
      <c r="T28231" s="34">
        <v>16</v>
      </c>
      <c r="U28231" s="34">
        <v>78</v>
      </c>
      <c r="V28231" s="34">
        <v>55</v>
      </c>
      <c r="W28231" s="34">
        <v>82</v>
      </c>
      <c r="X28231" s="34">
        <v>98</v>
      </c>
      <c r="Y28231" s="34">
        <v>53</v>
      </c>
      <c r="Z28231" s="34">
        <v>63</v>
      </c>
      <c r="AA28231" s="34">
        <v>130</v>
      </c>
      <c r="AB28231" s="34">
        <v>34</v>
      </c>
      <c r="AC28231" s="34">
        <v>185</v>
      </c>
    </row>
    <row r="28232" spans="1:29" x14ac:dyDescent="0.2">
      <c r="A28232" s="34" t="s">
        <v>88725</v>
      </c>
      <c r="B28232" s="34">
        <v>22</v>
      </c>
      <c r="C28232" s="34">
        <v>9</v>
      </c>
      <c r="D28232" s="34">
        <v>11</v>
      </c>
      <c r="E28232" s="34">
        <v>4</v>
      </c>
      <c r="F28232" s="34">
        <v>11</v>
      </c>
      <c r="G28232" s="34">
        <v>0</v>
      </c>
      <c r="H28232" s="34">
        <v>19</v>
      </c>
      <c r="I28232" s="34">
        <v>8</v>
      </c>
      <c r="J28232" s="34">
        <v>12</v>
      </c>
      <c r="K28232" s="34">
        <v>5</v>
      </c>
      <c r="L28232" s="34">
        <v>5</v>
      </c>
      <c r="M28232" s="34">
        <v>13</v>
      </c>
      <c r="N28232" s="34">
        <v>7</v>
      </c>
      <c r="O28232" s="34">
        <v>4</v>
      </c>
      <c r="P28232" s="34">
        <v>11</v>
      </c>
      <c r="Q28232" s="34">
        <v>6</v>
      </c>
      <c r="R28232" s="34">
        <v>15</v>
      </c>
      <c r="S28232" s="34">
        <v>7</v>
      </c>
      <c r="T28232" s="34">
        <v>17</v>
      </c>
      <c r="U28232" s="34">
        <v>5</v>
      </c>
      <c r="V28232" s="34">
        <v>10</v>
      </c>
      <c r="W28232" s="34">
        <v>10</v>
      </c>
      <c r="X28232" s="34">
        <v>11</v>
      </c>
      <c r="Y28232" s="34">
        <v>9</v>
      </c>
      <c r="Z28232" s="34">
        <v>9</v>
      </c>
      <c r="AA28232" s="34">
        <v>7</v>
      </c>
      <c r="AB28232" s="34">
        <v>10</v>
      </c>
      <c r="AC28232" s="34">
        <v>10</v>
      </c>
    </row>
    <row r="28233" spans="1:29" x14ac:dyDescent="0.2">
      <c r="A28233" s="34" t="s">
        <v>88726</v>
      </c>
      <c r="B28233" s="34">
        <v>11</v>
      </c>
      <c r="C28233" s="34">
        <v>6</v>
      </c>
      <c r="D28233" s="34">
        <v>12</v>
      </c>
      <c r="E28233" s="34">
        <v>10</v>
      </c>
      <c r="F28233" s="34">
        <v>12</v>
      </c>
      <c r="G28233" s="34">
        <v>7</v>
      </c>
      <c r="H28233" s="34">
        <v>10</v>
      </c>
      <c r="I28233" s="34">
        <v>8</v>
      </c>
      <c r="J28233" s="34">
        <v>3</v>
      </c>
      <c r="K28233" s="34">
        <v>11</v>
      </c>
      <c r="L28233" s="34">
        <v>3</v>
      </c>
      <c r="M28233" s="34">
        <v>2</v>
      </c>
      <c r="N28233" s="34">
        <v>8</v>
      </c>
      <c r="O28233" s="34">
        <v>7</v>
      </c>
      <c r="P28233" s="34">
        <v>8</v>
      </c>
      <c r="Q28233" s="34">
        <v>17</v>
      </c>
      <c r="R28233" s="34">
        <v>11</v>
      </c>
      <c r="S28233" s="34">
        <v>5</v>
      </c>
      <c r="T28233" s="34">
        <v>8</v>
      </c>
      <c r="U28233" s="34">
        <v>7</v>
      </c>
      <c r="V28233" s="34">
        <v>16</v>
      </c>
      <c r="W28233" s="34">
        <v>11</v>
      </c>
      <c r="X28233" s="34">
        <v>13</v>
      </c>
      <c r="Y28233" s="34">
        <v>14</v>
      </c>
      <c r="Z28233" s="34">
        <v>11</v>
      </c>
      <c r="AA28233" s="34">
        <v>9</v>
      </c>
      <c r="AB28233" s="34">
        <v>7</v>
      </c>
      <c r="AC28233" s="34">
        <v>18</v>
      </c>
    </row>
    <row r="28234" spans="1:29" x14ac:dyDescent="0.2">
      <c r="A28234" s="34" t="s">
        <v>88727</v>
      </c>
      <c r="B28234" s="34">
        <v>39</v>
      </c>
      <c r="C28234" s="34">
        <v>88</v>
      </c>
      <c r="D28234" s="34">
        <v>79</v>
      </c>
      <c r="E28234" s="34">
        <v>88</v>
      </c>
      <c r="F28234" s="34">
        <v>86</v>
      </c>
      <c r="G28234" s="34">
        <v>65</v>
      </c>
      <c r="H28234" s="34">
        <v>122</v>
      </c>
      <c r="I28234" s="34">
        <v>63</v>
      </c>
      <c r="J28234" s="34">
        <v>88</v>
      </c>
      <c r="K28234" s="34">
        <v>72</v>
      </c>
      <c r="L28234" s="34">
        <v>57</v>
      </c>
      <c r="M28234" s="34">
        <v>74</v>
      </c>
      <c r="N28234" s="34">
        <v>70</v>
      </c>
      <c r="O28234" s="34">
        <v>55</v>
      </c>
      <c r="P28234" s="34">
        <v>72</v>
      </c>
      <c r="Q28234" s="34">
        <v>114</v>
      </c>
      <c r="R28234" s="34">
        <v>117</v>
      </c>
      <c r="S28234" s="34">
        <v>79</v>
      </c>
      <c r="T28234" s="34">
        <v>83</v>
      </c>
      <c r="U28234" s="34">
        <v>62</v>
      </c>
      <c r="V28234" s="34">
        <v>104</v>
      </c>
      <c r="W28234" s="34">
        <v>70</v>
      </c>
      <c r="X28234" s="34">
        <v>142</v>
      </c>
      <c r="Y28234" s="34">
        <v>60</v>
      </c>
      <c r="Z28234" s="34">
        <v>92</v>
      </c>
      <c r="AA28234" s="34">
        <v>108</v>
      </c>
      <c r="AB28234" s="34">
        <v>115</v>
      </c>
      <c r="AC28234" s="34">
        <v>146</v>
      </c>
    </row>
    <row r="28235" spans="1:29" x14ac:dyDescent="0.2">
      <c r="A28235" s="34" t="s">
        <v>88728</v>
      </c>
      <c r="B28235" s="34">
        <v>89</v>
      </c>
      <c r="C28235" s="34">
        <v>88</v>
      </c>
      <c r="D28235" s="34">
        <v>172</v>
      </c>
      <c r="E28235" s="34">
        <v>105</v>
      </c>
      <c r="F28235" s="34">
        <v>138</v>
      </c>
      <c r="G28235" s="34">
        <v>83</v>
      </c>
      <c r="H28235" s="34">
        <v>145</v>
      </c>
      <c r="I28235" s="34">
        <v>91</v>
      </c>
      <c r="J28235" s="34">
        <v>166</v>
      </c>
      <c r="K28235" s="34">
        <v>96</v>
      </c>
      <c r="L28235" s="34">
        <v>158</v>
      </c>
      <c r="M28235" s="34">
        <v>49</v>
      </c>
      <c r="N28235" s="34">
        <v>147</v>
      </c>
      <c r="O28235" s="34">
        <v>98</v>
      </c>
      <c r="P28235" s="34">
        <v>130</v>
      </c>
      <c r="Q28235" s="34">
        <v>129</v>
      </c>
      <c r="R28235" s="34">
        <v>205</v>
      </c>
      <c r="S28235" s="34">
        <v>95</v>
      </c>
      <c r="T28235" s="34">
        <v>201</v>
      </c>
      <c r="U28235" s="34">
        <v>108</v>
      </c>
      <c r="V28235" s="34">
        <v>119</v>
      </c>
      <c r="W28235" s="34">
        <v>123</v>
      </c>
      <c r="X28235" s="34">
        <v>187</v>
      </c>
      <c r="Y28235" s="34">
        <v>108</v>
      </c>
      <c r="Z28235" s="34">
        <v>184</v>
      </c>
      <c r="AA28235" s="34">
        <v>108</v>
      </c>
      <c r="AB28235" s="34">
        <v>251</v>
      </c>
      <c r="AC28235" s="34">
        <v>139</v>
      </c>
    </row>
    <row r="28236" spans="1:29" x14ac:dyDescent="0.2">
      <c r="A28236" s="34" t="s">
        <v>88729</v>
      </c>
      <c r="B28236" s="34">
        <v>66</v>
      </c>
      <c r="C28236" s="34">
        <v>112</v>
      </c>
      <c r="D28236" s="34">
        <v>130</v>
      </c>
      <c r="E28236" s="34">
        <v>113</v>
      </c>
      <c r="F28236" s="34">
        <v>140</v>
      </c>
      <c r="G28236" s="34">
        <v>94</v>
      </c>
      <c r="H28236" s="34">
        <v>116</v>
      </c>
      <c r="I28236" s="34">
        <v>95</v>
      </c>
      <c r="J28236" s="34">
        <v>167</v>
      </c>
      <c r="K28236" s="34">
        <v>140</v>
      </c>
      <c r="L28236" s="34">
        <v>140</v>
      </c>
      <c r="M28236" s="34">
        <v>109</v>
      </c>
      <c r="N28236" s="34">
        <v>138</v>
      </c>
      <c r="O28236" s="34">
        <v>98</v>
      </c>
      <c r="P28236" s="34">
        <v>142</v>
      </c>
      <c r="Q28236" s="34">
        <v>154</v>
      </c>
      <c r="R28236" s="34">
        <v>204</v>
      </c>
      <c r="S28236" s="34">
        <v>99</v>
      </c>
      <c r="T28236" s="34">
        <v>153</v>
      </c>
      <c r="U28236" s="34">
        <v>122</v>
      </c>
      <c r="V28236" s="34">
        <v>171</v>
      </c>
      <c r="W28236" s="34">
        <v>126</v>
      </c>
      <c r="X28236" s="34">
        <v>183</v>
      </c>
      <c r="Y28236" s="34">
        <v>113</v>
      </c>
      <c r="Z28236" s="34">
        <v>170</v>
      </c>
      <c r="AA28236" s="34">
        <v>119</v>
      </c>
      <c r="AB28236" s="34">
        <v>246</v>
      </c>
      <c r="AC28236" s="34">
        <v>177</v>
      </c>
    </row>
    <row r="28237" spans="1:29" x14ac:dyDescent="0.2">
      <c r="A28237" s="34" t="s">
        <v>88730</v>
      </c>
      <c r="B28237" s="34">
        <v>21</v>
      </c>
      <c r="C28237" s="34">
        <v>4</v>
      </c>
      <c r="D28237" s="34">
        <v>11</v>
      </c>
      <c r="E28237" s="34">
        <v>20</v>
      </c>
      <c r="F28237" s="34">
        <v>5</v>
      </c>
      <c r="G28237" s="34">
        <v>5</v>
      </c>
      <c r="H28237" s="34">
        <v>6</v>
      </c>
      <c r="I28237" s="34">
        <v>9</v>
      </c>
      <c r="J28237" s="34">
        <v>3</v>
      </c>
      <c r="K28237" s="34">
        <v>7</v>
      </c>
      <c r="L28237" s="34">
        <v>9</v>
      </c>
      <c r="M28237" s="34">
        <v>3</v>
      </c>
      <c r="N28237" s="34">
        <v>4</v>
      </c>
      <c r="O28237" s="34">
        <v>17</v>
      </c>
      <c r="P28237" s="34">
        <v>6</v>
      </c>
      <c r="Q28237" s="34">
        <v>11</v>
      </c>
      <c r="R28237" s="34">
        <v>16</v>
      </c>
      <c r="S28237" s="34">
        <v>8</v>
      </c>
      <c r="T28237" s="34">
        <v>10</v>
      </c>
      <c r="U28237" s="34">
        <v>9</v>
      </c>
      <c r="V28237" s="34">
        <v>14</v>
      </c>
      <c r="W28237" s="34">
        <v>6</v>
      </c>
      <c r="X28237" s="34">
        <v>6</v>
      </c>
      <c r="Y28237" s="34">
        <v>12</v>
      </c>
      <c r="Z28237" s="34">
        <v>4</v>
      </c>
      <c r="AA28237" s="34">
        <v>6</v>
      </c>
      <c r="AB28237" s="34">
        <v>5</v>
      </c>
      <c r="AC28237" s="34">
        <v>24</v>
      </c>
    </row>
    <row r="28238" spans="1:29" x14ac:dyDescent="0.2">
      <c r="A28238" s="34" t="s">
        <v>88731</v>
      </c>
      <c r="B28238" s="34">
        <v>47</v>
      </c>
      <c r="C28238" s="34">
        <v>156</v>
      </c>
      <c r="D28238" s="34">
        <v>117</v>
      </c>
      <c r="E28238" s="34">
        <v>152</v>
      </c>
      <c r="F28238" s="34">
        <v>88</v>
      </c>
      <c r="G28238" s="34">
        <v>123</v>
      </c>
      <c r="H28238" s="34">
        <v>72</v>
      </c>
      <c r="I28238" s="34">
        <v>119</v>
      </c>
      <c r="J28238" s="34">
        <v>57</v>
      </c>
      <c r="K28238" s="34">
        <v>137</v>
      </c>
      <c r="L28238" s="34">
        <v>26</v>
      </c>
      <c r="M28238" s="34">
        <v>95</v>
      </c>
      <c r="N28238" s="34">
        <v>54</v>
      </c>
      <c r="O28238" s="34">
        <v>100</v>
      </c>
      <c r="P28238" s="34">
        <v>64</v>
      </c>
      <c r="Q28238" s="34">
        <v>151</v>
      </c>
      <c r="R28238" s="34">
        <v>85</v>
      </c>
      <c r="S28238" s="34">
        <v>156</v>
      </c>
      <c r="T28238" s="34">
        <v>56</v>
      </c>
      <c r="U28238" s="34">
        <v>93</v>
      </c>
      <c r="V28238" s="34">
        <v>78</v>
      </c>
      <c r="W28238" s="34">
        <v>98</v>
      </c>
      <c r="X28238" s="34">
        <v>93</v>
      </c>
      <c r="Y28238" s="34">
        <v>73</v>
      </c>
      <c r="Z28238" s="34">
        <v>96</v>
      </c>
      <c r="AA28238" s="34">
        <v>165</v>
      </c>
      <c r="AB28238" s="34">
        <v>35</v>
      </c>
      <c r="AC28238" s="34">
        <v>205</v>
      </c>
    </row>
    <row r="28239" spans="1:29" x14ac:dyDescent="0.2">
      <c r="A28239" s="34" t="s">
        <v>88732</v>
      </c>
      <c r="B28239" s="34">
        <v>16</v>
      </c>
      <c r="C28239" s="34">
        <v>24</v>
      </c>
      <c r="D28239" s="34">
        <v>33</v>
      </c>
      <c r="E28239" s="34">
        <v>25</v>
      </c>
      <c r="F28239" s="34">
        <v>27</v>
      </c>
      <c r="G28239" s="34">
        <v>32</v>
      </c>
      <c r="H28239" s="34">
        <v>36</v>
      </c>
      <c r="I28239" s="34">
        <v>18</v>
      </c>
      <c r="J28239" s="34">
        <v>14</v>
      </c>
      <c r="K28239" s="34">
        <v>41</v>
      </c>
      <c r="L28239" s="34">
        <v>29</v>
      </c>
      <c r="M28239" s="34">
        <v>36</v>
      </c>
      <c r="N28239" s="34">
        <v>27</v>
      </c>
      <c r="O28239" s="34">
        <v>35</v>
      </c>
      <c r="P28239" s="34">
        <v>28</v>
      </c>
      <c r="Q28239" s="34">
        <v>46</v>
      </c>
      <c r="R28239" s="34">
        <v>24</v>
      </c>
      <c r="S28239" s="34">
        <v>68</v>
      </c>
      <c r="T28239" s="34">
        <v>20</v>
      </c>
      <c r="U28239" s="34">
        <v>20</v>
      </c>
      <c r="V28239" s="34">
        <v>37</v>
      </c>
      <c r="W28239" s="34">
        <v>38</v>
      </c>
      <c r="X28239" s="34">
        <v>39</v>
      </c>
      <c r="Y28239" s="34">
        <v>33</v>
      </c>
      <c r="Z28239" s="34">
        <v>57</v>
      </c>
      <c r="AA28239" s="34">
        <v>34</v>
      </c>
      <c r="AB28239" s="34">
        <v>27</v>
      </c>
      <c r="AC28239" s="34">
        <v>59</v>
      </c>
    </row>
    <row r="28240" spans="1:29" x14ac:dyDescent="0.2">
      <c r="A28240" s="34" t="s">
        <v>88733</v>
      </c>
      <c r="B28240" s="34">
        <v>34</v>
      </c>
      <c r="C28240" s="34">
        <v>98</v>
      </c>
      <c r="D28240" s="34">
        <v>127</v>
      </c>
      <c r="E28240" s="34">
        <v>120</v>
      </c>
      <c r="F28240" s="34">
        <v>89</v>
      </c>
      <c r="G28240" s="34">
        <v>134</v>
      </c>
      <c r="H28240" s="34">
        <v>53</v>
      </c>
      <c r="I28240" s="34">
        <v>91</v>
      </c>
      <c r="J28240" s="34">
        <v>88</v>
      </c>
      <c r="K28240" s="34">
        <v>115</v>
      </c>
      <c r="L28240" s="34">
        <v>44</v>
      </c>
      <c r="M28240" s="34">
        <v>129</v>
      </c>
      <c r="N28240" s="34">
        <v>66</v>
      </c>
      <c r="O28240" s="34">
        <v>119</v>
      </c>
      <c r="P28240" s="34">
        <v>66</v>
      </c>
      <c r="Q28240" s="34">
        <v>132</v>
      </c>
      <c r="R28240" s="34">
        <v>109</v>
      </c>
      <c r="S28240" s="34">
        <v>161</v>
      </c>
      <c r="T28240" s="34">
        <v>66</v>
      </c>
      <c r="U28240" s="34">
        <v>109</v>
      </c>
      <c r="V28240" s="34">
        <v>105</v>
      </c>
      <c r="W28240" s="34">
        <v>126</v>
      </c>
      <c r="X28240" s="34">
        <v>101</v>
      </c>
      <c r="Y28240" s="34">
        <v>96</v>
      </c>
      <c r="Z28240" s="34">
        <v>108</v>
      </c>
      <c r="AA28240" s="34">
        <v>156</v>
      </c>
      <c r="AB28240" s="34">
        <v>112</v>
      </c>
      <c r="AC28240" s="34">
        <v>172</v>
      </c>
    </row>
    <row r="28241" spans="1:29" x14ac:dyDescent="0.2">
      <c r="A28241" s="34" t="s">
        <v>88734</v>
      </c>
      <c r="B28241" s="34">
        <v>94</v>
      </c>
      <c r="C28241" s="34">
        <v>66</v>
      </c>
      <c r="D28241" s="34">
        <v>117</v>
      </c>
      <c r="E28241" s="34">
        <v>106</v>
      </c>
      <c r="F28241" s="34">
        <v>98</v>
      </c>
      <c r="G28241" s="34">
        <v>88</v>
      </c>
      <c r="H28241" s="34">
        <v>102</v>
      </c>
      <c r="I28241" s="34">
        <v>84</v>
      </c>
      <c r="J28241" s="34">
        <v>105</v>
      </c>
      <c r="K28241" s="34">
        <v>101</v>
      </c>
      <c r="L28241" s="34">
        <v>56</v>
      </c>
      <c r="M28241" s="34">
        <v>65</v>
      </c>
      <c r="N28241" s="34">
        <v>76</v>
      </c>
      <c r="O28241" s="34">
        <v>74</v>
      </c>
      <c r="P28241" s="34">
        <v>92</v>
      </c>
      <c r="Q28241" s="34">
        <v>99</v>
      </c>
      <c r="R28241" s="34">
        <v>124</v>
      </c>
      <c r="S28241" s="34">
        <v>91</v>
      </c>
      <c r="T28241" s="34">
        <v>88</v>
      </c>
      <c r="U28241" s="34">
        <v>90</v>
      </c>
      <c r="V28241" s="34">
        <v>126</v>
      </c>
      <c r="W28241" s="34">
        <v>92</v>
      </c>
      <c r="X28241" s="34">
        <v>136</v>
      </c>
      <c r="Y28241" s="34">
        <v>74</v>
      </c>
      <c r="Z28241" s="34">
        <v>100</v>
      </c>
      <c r="AA28241" s="34">
        <v>94</v>
      </c>
      <c r="AB28241" s="34">
        <v>117</v>
      </c>
      <c r="AC28241" s="34">
        <v>148</v>
      </c>
    </row>
    <row r="28242" spans="1:29" x14ac:dyDescent="0.2">
      <c r="A28242" s="34" t="s">
        <v>88735</v>
      </c>
      <c r="B28242" s="34">
        <v>30</v>
      </c>
      <c r="C28242" s="34">
        <v>36</v>
      </c>
      <c r="D28242" s="34">
        <v>46</v>
      </c>
      <c r="E28242" s="34">
        <v>26</v>
      </c>
      <c r="F28242" s="34">
        <v>42</v>
      </c>
      <c r="G28242" s="34">
        <v>23</v>
      </c>
      <c r="H28242" s="34">
        <v>47</v>
      </c>
      <c r="I28242" s="34">
        <v>42</v>
      </c>
      <c r="J28242" s="34">
        <v>46</v>
      </c>
      <c r="K28242" s="34">
        <v>79</v>
      </c>
      <c r="L28242" s="34">
        <v>25</v>
      </c>
      <c r="M28242" s="34">
        <v>28</v>
      </c>
      <c r="N28242" s="34">
        <v>25</v>
      </c>
      <c r="O28242" s="34">
        <v>20</v>
      </c>
      <c r="P28242" s="34">
        <v>41</v>
      </c>
      <c r="Q28242" s="34">
        <v>56</v>
      </c>
      <c r="R28242" s="34">
        <v>47</v>
      </c>
      <c r="S28242" s="34">
        <v>55</v>
      </c>
      <c r="T28242" s="34">
        <v>34</v>
      </c>
      <c r="U28242" s="34">
        <v>59</v>
      </c>
      <c r="V28242" s="34">
        <v>45</v>
      </c>
      <c r="W28242" s="34">
        <v>28</v>
      </c>
      <c r="X28242" s="34">
        <v>79</v>
      </c>
      <c r="Y28242" s="34">
        <v>51</v>
      </c>
      <c r="Z28242" s="34">
        <v>59</v>
      </c>
      <c r="AA28242" s="34">
        <v>47</v>
      </c>
      <c r="AB28242" s="34">
        <v>63</v>
      </c>
      <c r="AC28242" s="34">
        <v>47</v>
      </c>
    </row>
    <row r="28243" spans="1:29" x14ac:dyDescent="0.2">
      <c r="A28243" s="34" t="s">
        <v>88736</v>
      </c>
      <c r="B28243" s="34">
        <v>22</v>
      </c>
      <c r="C28243" s="34">
        <v>45</v>
      </c>
      <c r="D28243" s="34">
        <v>55</v>
      </c>
      <c r="E28243" s="34">
        <v>19</v>
      </c>
      <c r="F28243" s="34">
        <v>44</v>
      </c>
      <c r="G28243" s="34">
        <v>15</v>
      </c>
      <c r="H28243" s="34">
        <v>42</v>
      </c>
      <c r="I28243" s="34">
        <v>30</v>
      </c>
      <c r="J28243" s="34">
        <v>31</v>
      </c>
      <c r="K28243" s="34">
        <v>31</v>
      </c>
      <c r="L28243" s="34">
        <v>50</v>
      </c>
      <c r="M28243" s="34">
        <v>16</v>
      </c>
      <c r="N28243" s="34">
        <v>48</v>
      </c>
      <c r="O28243" s="34">
        <v>24</v>
      </c>
      <c r="P28243" s="34">
        <v>46</v>
      </c>
      <c r="Q28243" s="34">
        <v>36</v>
      </c>
      <c r="R28243" s="34">
        <v>35</v>
      </c>
      <c r="S28243" s="34">
        <v>46</v>
      </c>
      <c r="T28243" s="34">
        <v>59</v>
      </c>
      <c r="U28243" s="34">
        <v>29</v>
      </c>
      <c r="V28243" s="34">
        <v>47</v>
      </c>
      <c r="W28243" s="34">
        <v>53</v>
      </c>
      <c r="X28243" s="34">
        <v>61</v>
      </c>
      <c r="Y28243" s="34">
        <v>43</v>
      </c>
      <c r="Z28243" s="34">
        <v>66</v>
      </c>
      <c r="AA28243" s="34">
        <v>36</v>
      </c>
      <c r="AB28243" s="34">
        <v>38</v>
      </c>
      <c r="AC28243" s="34">
        <v>40</v>
      </c>
    </row>
    <row r="28244" spans="1:29" x14ac:dyDescent="0.2">
      <c r="A28244" s="34" t="s">
        <v>88737</v>
      </c>
      <c r="B28244" s="34">
        <v>65</v>
      </c>
      <c r="C28244" s="34">
        <v>102</v>
      </c>
      <c r="D28244" s="34">
        <v>104</v>
      </c>
      <c r="E28244" s="34">
        <v>81</v>
      </c>
      <c r="F28244" s="34">
        <v>88</v>
      </c>
      <c r="G28244" s="34">
        <v>53</v>
      </c>
      <c r="H28244" s="34">
        <v>99</v>
      </c>
      <c r="I28244" s="34">
        <v>94</v>
      </c>
      <c r="J28244" s="34">
        <v>70</v>
      </c>
      <c r="K28244" s="34">
        <v>82</v>
      </c>
      <c r="L28244" s="34">
        <v>37</v>
      </c>
      <c r="M28244" s="34">
        <v>67</v>
      </c>
      <c r="N28244" s="34">
        <v>74</v>
      </c>
      <c r="O28244" s="34">
        <v>64</v>
      </c>
      <c r="P28244" s="34">
        <v>74</v>
      </c>
      <c r="Q28244" s="34">
        <v>97</v>
      </c>
      <c r="R28244" s="34">
        <v>95</v>
      </c>
      <c r="S28244" s="34">
        <v>78</v>
      </c>
      <c r="T28244" s="34">
        <v>84</v>
      </c>
      <c r="U28244" s="34">
        <v>64</v>
      </c>
      <c r="V28244" s="34">
        <v>90</v>
      </c>
      <c r="W28244" s="34">
        <v>114</v>
      </c>
      <c r="X28244" s="34">
        <v>98</v>
      </c>
      <c r="Y28244" s="34">
        <v>73</v>
      </c>
      <c r="Z28244" s="34">
        <v>80</v>
      </c>
      <c r="AA28244" s="34">
        <v>94</v>
      </c>
      <c r="AB28244" s="34">
        <v>104</v>
      </c>
      <c r="AC28244" s="34">
        <v>150</v>
      </c>
    </row>
    <row r="28245" spans="1:29" x14ac:dyDescent="0.2">
      <c r="A28245" s="34" t="s">
        <v>88738</v>
      </c>
      <c r="B28245" s="34">
        <v>66</v>
      </c>
      <c r="C28245" s="34">
        <v>76</v>
      </c>
      <c r="D28245" s="34">
        <v>64</v>
      </c>
      <c r="E28245" s="34">
        <v>65</v>
      </c>
      <c r="F28245" s="34">
        <v>96</v>
      </c>
      <c r="G28245" s="34">
        <v>103</v>
      </c>
      <c r="H28245" s="34">
        <v>46</v>
      </c>
      <c r="I28245" s="34">
        <v>56</v>
      </c>
      <c r="J28245" s="34">
        <v>55</v>
      </c>
      <c r="K28245" s="34">
        <v>106</v>
      </c>
      <c r="L28245" s="34">
        <v>59</v>
      </c>
      <c r="M28245" s="34">
        <v>72</v>
      </c>
      <c r="N28245" s="34">
        <v>75</v>
      </c>
      <c r="O28245" s="34">
        <v>63</v>
      </c>
      <c r="P28245" s="34">
        <v>65</v>
      </c>
      <c r="Q28245" s="34">
        <v>130</v>
      </c>
      <c r="R28245" s="34">
        <v>92</v>
      </c>
      <c r="S28245" s="34">
        <v>92</v>
      </c>
      <c r="T28245" s="34">
        <v>101</v>
      </c>
      <c r="U28245" s="34">
        <v>71</v>
      </c>
      <c r="V28245" s="34">
        <v>100</v>
      </c>
      <c r="W28245" s="34">
        <v>113</v>
      </c>
      <c r="X28245" s="34">
        <v>86</v>
      </c>
      <c r="Y28245" s="34">
        <v>91</v>
      </c>
      <c r="Z28245" s="34">
        <v>102</v>
      </c>
      <c r="AA28245" s="34">
        <v>126</v>
      </c>
      <c r="AB28245" s="34">
        <v>82</v>
      </c>
      <c r="AC28245" s="34">
        <v>130</v>
      </c>
    </row>
    <row r="28246" spans="1:29" x14ac:dyDescent="0.2">
      <c r="A28246" s="34" t="s">
        <v>88739</v>
      </c>
      <c r="B28246" s="34">
        <v>69</v>
      </c>
      <c r="C28246" s="34">
        <v>120</v>
      </c>
      <c r="D28246" s="34">
        <v>131</v>
      </c>
      <c r="E28246" s="34">
        <v>143</v>
      </c>
      <c r="F28246" s="34">
        <v>117</v>
      </c>
      <c r="G28246" s="34">
        <v>144</v>
      </c>
      <c r="H28246" s="34">
        <v>91</v>
      </c>
      <c r="I28246" s="34">
        <v>81</v>
      </c>
      <c r="J28246" s="34">
        <v>96</v>
      </c>
      <c r="K28246" s="34">
        <v>123</v>
      </c>
      <c r="L28246" s="34">
        <v>111</v>
      </c>
      <c r="M28246" s="34">
        <v>131</v>
      </c>
      <c r="N28246" s="34">
        <v>115</v>
      </c>
      <c r="O28246" s="34">
        <v>105</v>
      </c>
      <c r="P28246" s="34">
        <v>98</v>
      </c>
      <c r="Q28246" s="34">
        <v>150</v>
      </c>
      <c r="R28246" s="34">
        <v>141</v>
      </c>
      <c r="S28246" s="34">
        <v>133</v>
      </c>
      <c r="T28246" s="34">
        <v>111</v>
      </c>
      <c r="U28246" s="34">
        <v>114</v>
      </c>
      <c r="V28246" s="34">
        <v>129</v>
      </c>
      <c r="W28246" s="34">
        <v>184</v>
      </c>
      <c r="X28246" s="34">
        <v>179</v>
      </c>
      <c r="Y28246" s="34">
        <v>107</v>
      </c>
      <c r="Z28246" s="34">
        <v>131</v>
      </c>
      <c r="AA28246" s="34">
        <v>150</v>
      </c>
      <c r="AB28246" s="34">
        <v>146</v>
      </c>
      <c r="AC28246" s="34">
        <v>202</v>
      </c>
    </row>
    <row r="28247" spans="1:29" x14ac:dyDescent="0.2">
      <c r="A28247" s="34" t="s">
        <v>88740</v>
      </c>
      <c r="B28247" s="34">
        <v>50</v>
      </c>
      <c r="C28247" s="34">
        <v>26</v>
      </c>
      <c r="D28247" s="34">
        <v>36</v>
      </c>
      <c r="E28247" s="34">
        <v>38</v>
      </c>
      <c r="F28247" s="34">
        <v>41</v>
      </c>
      <c r="G28247" s="34">
        <v>32</v>
      </c>
      <c r="H28247" s="34">
        <v>29</v>
      </c>
      <c r="I28247" s="34">
        <v>36</v>
      </c>
      <c r="J28247" s="34">
        <v>51</v>
      </c>
      <c r="K28247" s="34">
        <v>37</v>
      </c>
      <c r="L28247" s="34">
        <v>20</v>
      </c>
      <c r="M28247" s="34">
        <v>45</v>
      </c>
      <c r="N28247" s="34">
        <v>23</v>
      </c>
      <c r="O28247" s="34">
        <v>36</v>
      </c>
      <c r="P28247" s="34">
        <v>49</v>
      </c>
      <c r="Q28247" s="34">
        <v>17</v>
      </c>
      <c r="R28247" s="34">
        <v>45</v>
      </c>
      <c r="S28247" s="34">
        <v>37</v>
      </c>
      <c r="T28247" s="34">
        <v>32</v>
      </c>
      <c r="U28247" s="34">
        <v>29</v>
      </c>
      <c r="V28247" s="34">
        <v>62</v>
      </c>
      <c r="W28247" s="34">
        <v>30</v>
      </c>
      <c r="X28247" s="34">
        <v>52</v>
      </c>
      <c r="Y28247" s="34">
        <v>33</v>
      </c>
      <c r="Z28247" s="34">
        <v>45</v>
      </c>
      <c r="AA28247" s="34">
        <v>29</v>
      </c>
      <c r="AB28247" s="34">
        <v>64</v>
      </c>
      <c r="AC28247" s="34">
        <v>76</v>
      </c>
    </row>
    <row r="28248" spans="1:29" x14ac:dyDescent="0.2">
      <c r="A28248" s="34" t="s">
        <v>88741</v>
      </c>
      <c r="B28248" s="34">
        <v>70</v>
      </c>
      <c r="C28248" s="34">
        <v>43</v>
      </c>
      <c r="D28248" s="34">
        <v>101</v>
      </c>
      <c r="E28248" s="34">
        <v>71</v>
      </c>
      <c r="F28248" s="34">
        <v>99</v>
      </c>
      <c r="G28248" s="34">
        <v>79</v>
      </c>
      <c r="H28248" s="34">
        <v>79</v>
      </c>
      <c r="I28248" s="34">
        <v>59</v>
      </c>
      <c r="J28248" s="34">
        <v>101</v>
      </c>
      <c r="K28248" s="34">
        <v>64</v>
      </c>
      <c r="L28248" s="34">
        <v>73</v>
      </c>
      <c r="M28248" s="34">
        <v>61</v>
      </c>
      <c r="N28248" s="34">
        <v>78</v>
      </c>
      <c r="O28248" s="34">
        <v>53</v>
      </c>
      <c r="P28248" s="34">
        <v>95</v>
      </c>
      <c r="Q28248" s="34">
        <v>53</v>
      </c>
      <c r="R28248" s="34">
        <v>130</v>
      </c>
      <c r="S28248" s="34">
        <v>78</v>
      </c>
      <c r="T28248" s="34">
        <v>75</v>
      </c>
      <c r="U28248" s="34">
        <v>86</v>
      </c>
      <c r="V28248" s="34">
        <v>99</v>
      </c>
      <c r="W28248" s="34">
        <v>64</v>
      </c>
      <c r="X28248" s="34">
        <v>96</v>
      </c>
      <c r="Y28248" s="34">
        <v>56</v>
      </c>
      <c r="Z28248" s="34">
        <v>102</v>
      </c>
      <c r="AA28248" s="34">
        <v>66</v>
      </c>
      <c r="AB28248" s="34">
        <v>89</v>
      </c>
      <c r="AC28248" s="34">
        <v>96</v>
      </c>
    </row>
    <row r="28249" spans="1:29" x14ac:dyDescent="0.2">
      <c r="A28249" s="34" t="s">
        <v>88742</v>
      </c>
      <c r="B28249" s="34">
        <v>79</v>
      </c>
      <c r="C28249" s="34">
        <v>178</v>
      </c>
      <c r="D28249" s="34">
        <v>203</v>
      </c>
      <c r="E28249" s="34">
        <v>226</v>
      </c>
      <c r="F28249" s="34">
        <v>179</v>
      </c>
      <c r="G28249" s="34">
        <v>173</v>
      </c>
      <c r="H28249" s="34">
        <v>169</v>
      </c>
      <c r="I28249" s="34">
        <v>128</v>
      </c>
      <c r="J28249" s="34">
        <v>176</v>
      </c>
      <c r="K28249" s="34">
        <v>169</v>
      </c>
      <c r="L28249" s="34">
        <v>119</v>
      </c>
      <c r="M28249" s="34">
        <v>150</v>
      </c>
      <c r="N28249" s="34">
        <v>133</v>
      </c>
      <c r="O28249" s="34">
        <v>146</v>
      </c>
      <c r="P28249" s="34">
        <v>151</v>
      </c>
      <c r="Q28249" s="34">
        <v>213</v>
      </c>
      <c r="R28249" s="34">
        <v>190</v>
      </c>
      <c r="S28249" s="34">
        <v>214</v>
      </c>
      <c r="T28249" s="34">
        <v>148</v>
      </c>
      <c r="U28249" s="34">
        <v>170</v>
      </c>
      <c r="V28249" s="34">
        <v>211</v>
      </c>
      <c r="W28249" s="34">
        <v>144</v>
      </c>
      <c r="X28249" s="34">
        <v>213</v>
      </c>
      <c r="Y28249" s="34">
        <v>143</v>
      </c>
      <c r="Z28249" s="34">
        <v>209</v>
      </c>
      <c r="AA28249" s="34">
        <v>242</v>
      </c>
      <c r="AB28249" s="34">
        <v>188</v>
      </c>
      <c r="AC28249" s="34">
        <v>264</v>
      </c>
    </row>
    <row r="28250" spans="1:29" x14ac:dyDescent="0.2">
      <c r="A28250" s="34" t="s">
        <v>88743</v>
      </c>
      <c r="B28250" s="34">
        <v>45</v>
      </c>
      <c r="C28250" s="34">
        <v>52</v>
      </c>
      <c r="D28250" s="34">
        <v>57</v>
      </c>
      <c r="E28250" s="34">
        <v>54</v>
      </c>
      <c r="F28250" s="34">
        <v>44</v>
      </c>
      <c r="G28250" s="34">
        <v>18</v>
      </c>
      <c r="H28250" s="34">
        <v>53</v>
      </c>
      <c r="I28250" s="34">
        <v>37</v>
      </c>
      <c r="J28250" s="34">
        <v>42</v>
      </c>
      <c r="K28250" s="34">
        <v>85</v>
      </c>
      <c r="L28250" s="34">
        <v>27</v>
      </c>
      <c r="M28250" s="34">
        <v>45</v>
      </c>
      <c r="N28250" s="34">
        <v>40</v>
      </c>
      <c r="O28250" s="34">
        <v>43</v>
      </c>
      <c r="P28250" s="34">
        <v>53</v>
      </c>
      <c r="Q28250" s="34">
        <v>66</v>
      </c>
      <c r="R28250" s="34">
        <v>60</v>
      </c>
      <c r="S28250" s="34">
        <v>69</v>
      </c>
      <c r="T28250" s="34">
        <v>66</v>
      </c>
      <c r="U28250" s="34">
        <v>47</v>
      </c>
      <c r="V28250" s="34">
        <v>72</v>
      </c>
      <c r="W28250" s="34">
        <v>71</v>
      </c>
      <c r="X28250" s="34">
        <v>71</v>
      </c>
      <c r="Y28250" s="34">
        <v>57</v>
      </c>
      <c r="Z28250" s="34">
        <v>55</v>
      </c>
      <c r="AA28250" s="34">
        <v>77</v>
      </c>
      <c r="AB28250" s="34">
        <v>93</v>
      </c>
      <c r="AC28250" s="34">
        <v>64</v>
      </c>
    </row>
    <row r="28251" spans="1:29" x14ac:dyDescent="0.2">
      <c r="A28251" s="34" t="s">
        <v>88744</v>
      </c>
      <c r="B28251" s="34">
        <v>30</v>
      </c>
      <c r="C28251" s="34">
        <v>41</v>
      </c>
      <c r="D28251" s="34">
        <v>34</v>
      </c>
      <c r="E28251" s="34">
        <v>57</v>
      </c>
      <c r="F28251" s="34">
        <v>47</v>
      </c>
      <c r="G28251" s="34">
        <v>48</v>
      </c>
      <c r="H28251" s="34">
        <v>39</v>
      </c>
      <c r="I28251" s="34">
        <v>46</v>
      </c>
      <c r="J28251" s="34">
        <v>49</v>
      </c>
      <c r="K28251" s="34">
        <v>86</v>
      </c>
      <c r="L28251" s="34">
        <v>43</v>
      </c>
      <c r="M28251" s="34">
        <v>33</v>
      </c>
      <c r="N28251" s="34">
        <v>44</v>
      </c>
      <c r="O28251" s="34">
        <v>27</v>
      </c>
      <c r="P28251" s="34">
        <v>37</v>
      </c>
      <c r="Q28251" s="34">
        <v>54</v>
      </c>
      <c r="R28251" s="34">
        <v>84</v>
      </c>
      <c r="S28251" s="34">
        <v>42</v>
      </c>
      <c r="T28251" s="34">
        <v>64</v>
      </c>
      <c r="U28251" s="34">
        <v>44</v>
      </c>
      <c r="V28251" s="34">
        <v>48</v>
      </c>
      <c r="W28251" s="34">
        <v>37</v>
      </c>
      <c r="X28251" s="34">
        <v>69</v>
      </c>
      <c r="Y28251" s="34">
        <v>36</v>
      </c>
      <c r="Z28251" s="34">
        <v>40</v>
      </c>
      <c r="AA28251" s="34">
        <v>46</v>
      </c>
      <c r="AB28251" s="34">
        <v>45</v>
      </c>
      <c r="AC28251" s="34">
        <v>91</v>
      </c>
    </row>
    <row r="28252" spans="1:29" x14ac:dyDescent="0.2">
      <c r="A28252" s="34" t="s">
        <v>88745</v>
      </c>
      <c r="B28252" s="34">
        <v>0</v>
      </c>
      <c r="C28252" s="34">
        <v>0</v>
      </c>
      <c r="D28252" s="34">
        <v>0</v>
      </c>
      <c r="E28252" s="34">
        <v>0</v>
      </c>
      <c r="F28252" s="34">
        <v>0</v>
      </c>
      <c r="G28252" s="34">
        <v>0</v>
      </c>
      <c r="H28252" s="34">
        <v>0</v>
      </c>
      <c r="I28252" s="34">
        <v>0</v>
      </c>
      <c r="J28252" s="34">
        <v>0</v>
      </c>
      <c r="K28252" s="34">
        <v>0</v>
      </c>
      <c r="L28252" s="34">
        <v>0</v>
      </c>
      <c r="M28252" s="34">
        <v>0</v>
      </c>
      <c r="N28252" s="34">
        <v>0</v>
      </c>
      <c r="O28252" s="34">
        <v>0</v>
      </c>
      <c r="P28252" s="34">
        <v>0</v>
      </c>
      <c r="Q28252" s="34">
        <v>0</v>
      </c>
      <c r="R28252" s="34">
        <v>0</v>
      </c>
      <c r="S28252" s="34">
        <v>0</v>
      </c>
      <c r="T28252" s="34">
        <v>0</v>
      </c>
      <c r="U28252" s="34">
        <v>0</v>
      </c>
      <c r="V28252" s="34">
        <v>0</v>
      </c>
      <c r="W28252" s="34">
        <v>0</v>
      </c>
      <c r="X28252" s="34">
        <v>0</v>
      </c>
      <c r="Y28252" s="34">
        <v>0</v>
      </c>
      <c r="Z28252" s="34">
        <v>0</v>
      </c>
      <c r="AA28252" s="34">
        <v>0</v>
      </c>
      <c r="AB28252" s="34">
        <v>0</v>
      </c>
      <c r="AC28252" s="34">
        <v>0</v>
      </c>
    </row>
    <row r="28253" spans="1:29" x14ac:dyDescent="0.2">
      <c r="A28253" s="34" t="s">
        <v>88746</v>
      </c>
      <c r="B28253" s="34">
        <v>48</v>
      </c>
      <c r="C28253" s="34">
        <v>62</v>
      </c>
      <c r="D28253" s="34">
        <v>34</v>
      </c>
      <c r="E28253" s="34">
        <v>61</v>
      </c>
      <c r="F28253" s="34">
        <v>37</v>
      </c>
      <c r="G28253" s="34">
        <v>58</v>
      </c>
      <c r="H28253" s="34">
        <v>27</v>
      </c>
      <c r="I28253" s="34">
        <v>41</v>
      </c>
      <c r="J28253" s="34">
        <v>37</v>
      </c>
      <c r="K28253" s="34">
        <v>89</v>
      </c>
      <c r="L28253" s="34">
        <v>19</v>
      </c>
      <c r="M28253" s="34">
        <v>56</v>
      </c>
      <c r="N28253" s="34">
        <v>28</v>
      </c>
      <c r="O28253" s="34">
        <v>43</v>
      </c>
      <c r="P28253" s="34">
        <v>16</v>
      </c>
      <c r="Q28253" s="34">
        <v>46</v>
      </c>
      <c r="R28253" s="34">
        <v>46</v>
      </c>
      <c r="S28253" s="34">
        <v>75</v>
      </c>
      <c r="T28253" s="34">
        <v>56</v>
      </c>
      <c r="U28253" s="34">
        <v>87</v>
      </c>
      <c r="V28253" s="34">
        <v>59</v>
      </c>
      <c r="W28253" s="34">
        <v>71</v>
      </c>
      <c r="X28253" s="34">
        <v>26</v>
      </c>
      <c r="Y28253" s="34">
        <v>69</v>
      </c>
      <c r="Z28253" s="34">
        <v>37</v>
      </c>
      <c r="AA28253" s="34">
        <v>81</v>
      </c>
      <c r="AB28253" s="34">
        <v>23</v>
      </c>
      <c r="AC28253" s="34">
        <v>92</v>
      </c>
    </row>
    <row r="28254" spans="1:29" x14ac:dyDescent="0.2">
      <c r="A28254" s="34" t="s">
        <v>88747</v>
      </c>
      <c r="B28254" s="34">
        <v>166</v>
      </c>
      <c r="C28254" s="34">
        <v>150</v>
      </c>
      <c r="D28254" s="34">
        <v>201</v>
      </c>
      <c r="E28254" s="34">
        <v>172</v>
      </c>
      <c r="F28254" s="34">
        <v>191</v>
      </c>
      <c r="G28254" s="34">
        <v>205</v>
      </c>
      <c r="H28254" s="34">
        <v>236</v>
      </c>
      <c r="I28254" s="34">
        <v>155</v>
      </c>
      <c r="J28254" s="34">
        <v>188</v>
      </c>
      <c r="K28254" s="34">
        <v>191</v>
      </c>
      <c r="L28254" s="34">
        <v>211</v>
      </c>
      <c r="M28254" s="34">
        <v>173</v>
      </c>
      <c r="N28254" s="34">
        <v>173</v>
      </c>
      <c r="O28254" s="34">
        <v>126</v>
      </c>
      <c r="P28254" s="34">
        <v>165</v>
      </c>
      <c r="Q28254" s="34">
        <v>240</v>
      </c>
      <c r="R28254" s="34">
        <v>278</v>
      </c>
      <c r="S28254" s="34">
        <v>226</v>
      </c>
      <c r="T28254" s="34">
        <v>256</v>
      </c>
      <c r="U28254" s="34">
        <v>191</v>
      </c>
      <c r="V28254" s="34">
        <v>246</v>
      </c>
      <c r="W28254" s="34">
        <v>219</v>
      </c>
      <c r="X28254" s="34">
        <v>264</v>
      </c>
      <c r="Y28254" s="34">
        <v>203</v>
      </c>
      <c r="Z28254" s="34">
        <v>186</v>
      </c>
      <c r="AA28254" s="34">
        <v>222</v>
      </c>
      <c r="AB28254" s="34">
        <v>243</v>
      </c>
      <c r="AC28254" s="34">
        <v>233</v>
      </c>
    </row>
    <row r="28255" spans="1:29" x14ac:dyDescent="0.2">
      <c r="A28255" s="34" t="s">
        <v>88748</v>
      </c>
      <c r="B28255" s="34">
        <v>61</v>
      </c>
      <c r="C28255" s="34">
        <v>52</v>
      </c>
      <c r="D28255" s="34">
        <v>76</v>
      </c>
      <c r="E28255" s="34">
        <v>61</v>
      </c>
      <c r="F28255" s="34">
        <v>60</v>
      </c>
      <c r="G28255" s="34">
        <v>50</v>
      </c>
      <c r="H28255" s="34">
        <v>56</v>
      </c>
      <c r="I28255" s="34">
        <v>65</v>
      </c>
      <c r="J28255" s="34">
        <v>46</v>
      </c>
      <c r="K28255" s="34">
        <v>67</v>
      </c>
      <c r="L28255" s="34">
        <v>25</v>
      </c>
      <c r="M28255" s="34">
        <v>55</v>
      </c>
      <c r="N28255" s="34">
        <v>35</v>
      </c>
      <c r="O28255" s="34">
        <v>34</v>
      </c>
      <c r="P28255" s="34">
        <v>39</v>
      </c>
      <c r="Q28255" s="34">
        <v>62</v>
      </c>
      <c r="R28255" s="34">
        <v>45</v>
      </c>
      <c r="S28255" s="34">
        <v>72</v>
      </c>
      <c r="T28255" s="34">
        <v>41</v>
      </c>
      <c r="U28255" s="34">
        <v>35</v>
      </c>
      <c r="V28255" s="34">
        <v>59</v>
      </c>
      <c r="W28255" s="34">
        <v>34</v>
      </c>
      <c r="X28255" s="34">
        <v>57</v>
      </c>
      <c r="Y28255" s="34">
        <v>32</v>
      </c>
      <c r="Z28255" s="34">
        <v>74</v>
      </c>
      <c r="AA28255" s="34">
        <v>66</v>
      </c>
      <c r="AB28255" s="34">
        <v>71</v>
      </c>
      <c r="AC28255" s="34">
        <v>78</v>
      </c>
    </row>
    <row r="28256" spans="1:29" x14ac:dyDescent="0.2">
      <c r="A28256" s="34" t="s">
        <v>88749</v>
      </c>
      <c r="B28256" s="34">
        <v>104</v>
      </c>
      <c r="C28256" s="34">
        <v>139</v>
      </c>
      <c r="D28256" s="34">
        <v>187</v>
      </c>
      <c r="E28256" s="34">
        <v>125</v>
      </c>
      <c r="F28256" s="34">
        <v>190</v>
      </c>
      <c r="G28256" s="34">
        <v>101</v>
      </c>
      <c r="H28256" s="34">
        <v>166</v>
      </c>
      <c r="I28256" s="34">
        <v>167</v>
      </c>
      <c r="J28256" s="34">
        <v>170</v>
      </c>
      <c r="K28256" s="34">
        <v>149</v>
      </c>
      <c r="L28256" s="34">
        <v>178</v>
      </c>
      <c r="M28256" s="34">
        <v>89</v>
      </c>
      <c r="N28256" s="34">
        <v>133</v>
      </c>
      <c r="O28256" s="34">
        <v>119</v>
      </c>
      <c r="P28256" s="34">
        <v>138</v>
      </c>
      <c r="Q28256" s="34">
        <v>202</v>
      </c>
      <c r="R28256" s="34">
        <v>223</v>
      </c>
      <c r="S28256" s="34">
        <v>149</v>
      </c>
      <c r="T28256" s="34">
        <v>188</v>
      </c>
      <c r="U28256" s="34">
        <v>145</v>
      </c>
      <c r="V28256" s="34">
        <v>222</v>
      </c>
      <c r="W28256" s="34">
        <v>192</v>
      </c>
      <c r="X28256" s="34">
        <v>153</v>
      </c>
      <c r="Y28256" s="34">
        <v>156</v>
      </c>
      <c r="Z28256" s="34">
        <v>155</v>
      </c>
      <c r="AA28256" s="34">
        <v>144</v>
      </c>
      <c r="AB28256" s="34">
        <v>215</v>
      </c>
      <c r="AC28256" s="34">
        <v>210</v>
      </c>
    </row>
    <row r="28257" spans="1:29" x14ac:dyDescent="0.2">
      <c r="A28257" s="34" t="s">
        <v>88750</v>
      </c>
      <c r="B28257" s="34">
        <v>50</v>
      </c>
      <c r="C28257" s="34">
        <v>38</v>
      </c>
      <c r="D28257" s="34">
        <v>59</v>
      </c>
      <c r="E28257" s="34">
        <v>31</v>
      </c>
      <c r="F28257" s="34">
        <v>51</v>
      </c>
      <c r="G28257" s="34">
        <v>62</v>
      </c>
      <c r="H28257" s="34">
        <v>67</v>
      </c>
      <c r="I28257" s="34">
        <v>47</v>
      </c>
      <c r="J28257" s="34">
        <v>45</v>
      </c>
      <c r="K28257" s="34">
        <v>31</v>
      </c>
      <c r="L28257" s="34">
        <v>43</v>
      </c>
      <c r="M28257" s="34">
        <v>41</v>
      </c>
      <c r="N28257" s="34">
        <v>60</v>
      </c>
      <c r="O28257" s="34">
        <v>33</v>
      </c>
      <c r="P28257" s="34">
        <v>56</v>
      </c>
      <c r="Q28257" s="34">
        <v>42</v>
      </c>
      <c r="R28257" s="34">
        <v>47</v>
      </c>
      <c r="S28257" s="34">
        <v>22</v>
      </c>
      <c r="T28257" s="34">
        <v>61</v>
      </c>
      <c r="U28257" s="34">
        <v>37</v>
      </c>
      <c r="V28257" s="34">
        <v>59</v>
      </c>
      <c r="W28257" s="34">
        <v>46</v>
      </c>
      <c r="X28257" s="34">
        <v>73</v>
      </c>
      <c r="Y28257" s="34">
        <v>33</v>
      </c>
      <c r="Z28257" s="34">
        <v>76</v>
      </c>
      <c r="AA28257" s="34">
        <v>51</v>
      </c>
      <c r="AB28257" s="34">
        <v>48</v>
      </c>
      <c r="AC28257" s="34">
        <v>105</v>
      </c>
    </row>
    <row r="28258" spans="1:29" x14ac:dyDescent="0.2">
      <c r="A28258" s="34" t="s">
        <v>88751</v>
      </c>
      <c r="B28258" s="34">
        <v>4</v>
      </c>
      <c r="C28258" s="34">
        <v>3</v>
      </c>
      <c r="D28258" s="34">
        <v>0</v>
      </c>
      <c r="E28258" s="34">
        <v>0</v>
      </c>
      <c r="F28258" s="34">
        <v>0</v>
      </c>
      <c r="G28258" s="34">
        <v>2</v>
      </c>
      <c r="H28258" s="34">
        <v>1</v>
      </c>
      <c r="I28258" s="34">
        <v>4</v>
      </c>
      <c r="J28258" s="34">
        <v>0</v>
      </c>
      <c r="K28258" s="34">
        <v>0</v>
      </c>
      <c r="L28258" s="34">
        <v>0</v>
      </c>
      <c r="M28258" s="34">
        <v>0</v>
      </c>
      <c r="N28258" s="34">
        <v>1</v>
      </c>
      <c r="O28258" s="34">
        <v>2</v>
      </c>
      <c r="P28258" s="34">
        <v>1</v>
      </c>
      <c r="Q28258" s="34">
        <v>1</v>
      </c>
      <c r="R28258" s="34">
        <v>2</v>
      </c>
      <c r="S28258" s="34">
        <v>5</v>
      </c>
      <c r="T28258" s="34">
        <v>0</v>
      </c>
      <c r="U28258" s="34">
        <v>8</v>
      </c>
      <c r="V28258" s="34">
        <v>4</v>
      </c>
      <c r="W28258" s="34">
        <v>7</v>
      </c>
      <c r="X28258" s="34">
        <v>1</v>
      </c>
      <c r="Y28258" s="34">
        <v>2</v>
      </c>
      <c r="Z28258" s="34">
        <v>7</v>
      </c>
      <c r="AA28258" s="34">
        <v>0</v>
      </c>
      <c r="AB28258" s="34">
        <v>0</v>
      </c>
      <c r="AC28258" s="34">
        <v>7</v>
      </c>
    </row>
    <row r="28259" spans="1:29" x14ac:dyDescent="0.2">
      <c r="A28259" s="34" t="s">
        <v>88752</v>
      </c>
      <c r="B28259" s="34">
        <v>47</v>
      </c>
      <c r="C28259" s="34">
        <v>46</v>
      </c>
      <c r="D28259" s="34">
        <v>80</v>
      </c>
      <c r="E28259" s="34">
        <v>45</v>
      </c>
      <c r="F28259" s="34">
        <v>60</v>
      </c>
      <c r="G28259" s="34">
        <v>55</v>
      </c>
      <c r="H28259" s="34">
        <v>89</v>
      </c>
      <c r="I28259" s="34">
        <v>50</v>
      </c>
      <c r="J28259" s="34">
        <v>77</v>
      </c>
      <c r="K28259" s="34">
        <v>56</v>
      </c>
      <c r="L28259" s="34">
        <v>60</v>
      </c>
      <c r="M28259" s="34">
        <v>59</v>
      </c>
      <c r="N28259" s="34">
        <v>65</v>
      </c>
      <c r="O28259" s="34">
        <v>53</v>
      </c>
      <c r="P28259" s="34">
        <v>70</v>
      </c>
      <c r="Q28259" s="34">
        <v>72</v>
      </c>
      <c r="R28259" s="34">
        <v>75</v>
      </c>
      <c r="S28259" s="34">
        <v>43</v>
      </c>
      <c r="T28259" s="34">
        <v>78</v>
      </c>
      <c r="U28259" s="34">
        <v>90</v>
      </c>
      <c r="V28259" s="34">
        <v>72</v>
      </c>
      <c r="W28259" s="34">
        <v>50</v>
      </c>
      <c r="X28259" s="34">
        <v>62</v>
      </c>
      <c r="Y28259" s="34">
        <v>89</v>
      </c>
      <c r="Z28259" s="34">
        <v>62</v>
      </c>
      <c r="AA28259" s="34">
        <v>68</v>
      </c>
      <c r="AB28259" s="34">
        <v>95</v>
      </c>
      <c r="AC28259" s="34">
        <v>134</v>
      </c>
    </row>
    <row r="28260" spans="1:29" x14ac:dyDescent="0.2">
      <c r="A28260" s="34" t="s">
        <v>88753</v>
      </c>
      <c r="B28260" s="34">
        <v>20</v>
      </c>
      <c r="C28260" s="34">
        <v>35</v>
      </c>
      <c r="D28260" s="34">
        <v>41</v>
      </c>
      <c r="E28260" s="34">
        <v>46</v>
      </c>
      <c r="F28260" s="34">
        <v>26</v>
      </c>
      <c r="G28260" s="34">
        <v>35</v>
      </c>
      <c r="H28260" s="34">
        <v>24</v>
      </c>
      <c r="I28260" s="34">
        <v>24</v>
      </c>
      <c r="J28260" s="34">
        <v>40</v>
      </c>
      <c r="K28260" s="34">
        <v>28</v>
      </c>
      <c r="L28260" s="34">
        <v>16</v>
      </c>
      <c r="M28260" s="34">
        <v>24</v>
      </c>
      <c r="N28260" s="34">
        <v>31</v>
      </c>
      <c r="O28260" s="34">
        <v>28</v>
      </c>
      <c r="P28260" s="34">
        <v>27</v>
      </c>
      <c r="Q28260" s="34">
        <v>28</v>
      </c>
      <c r="R28260" s="34">
        <v>37</v>
      </c>
      <c r="S28260" s="34">
        <v>33</v>
      </c>
      <c r="T28260" s="34">
        <v>23</v>
      </c>
      <c r="U28260" s="34">
        <v>25</v>
      </c>
      <c r="V28260" s="34">
        <v>48</v>
      </c>
      <c r="W28260" s="34">
        <v>19</v>
      </c>
      <c r="X28260" s="34">
        <v>35</v>
      </c>
      <c r="Y28260" s="34">
        <v>25</v>
      </c>
      <c r="Z28260" s="34">
        <v>62</v>
      </c>
      <c r="AA28260" s="34">
        <v>31</v>
      </c>
      <c r="AB28260" s="34">
        <v>27</v>
      </c>
      <c r="AC28260" s="34">
        <v>25</v>
      </c>
    </row>
    <row r="28261" spans="1:29" x14ac:dyDescent="0.2">
      <c r="A28261" s="34" t="s">
        <v>88754</v>
      </c>
      <c r="B28261" s="34">
        <v>56</v>
      </c>
      <c r="C28261" s="34">
        <v>72</v>
      </c>
      <c r="D28261" s="34">
        <v>66</v>
      </c>
      <c r="E28261" s="34">
        <v>64</v>
      </c>
      <c r="F28261" s="34">
        <v>72</v>
      </c>
      <c r="G28261" s="34">
        <v>79</v>
      </c>
      <c r="H28261" s="34">
        <v>83</v>
      </c>
      <c r="I28261" s="34">
        <v>45</v>
      </c>
      <c r="J28261" s="34">
        <v>56</v>
      </c>
      <c r="K28261" s="34">
        <v>69</v>
      </c>
      <c r="L28261" s="34">
        <v>46</v>
      </c>
      <c r="M28261" s="34">
        <v>55</v>
      </c>
      <c r="N28261" s="34">
        <v>45</v>
      </c>
      <c r="O28261" s="34">
        <v>32</v>
      </c>
      <c r="P28261" s="34">
        <v>58</v>
      </c>
      <c r="Q28261" s="34">
        <v>58</v>
      </c>
      <c r="R28261" s="34">
        <v>80</v>
      </c>
      <c r="S28261" s="34">
        <v>76</v>
      </c>
      <c r="T28261" s="34">
        <v>60</v>
      </c>
      <c r="U28261" s="34">
        <v>65</v>
      </c>
      <c r="V28261" s="34">
        <v>73</v>
      </c>
      <c r="W28261" s="34">
        <v>75</v>
      </c>
      <c r="X28261" s="34">
        <v>66</v>
      </c>
      <c r="Y28261" s="34">
        <v>75</v>
      </c>
      <c r="Z28261" s="34">
        <v>57</v>
      </c>
      <c r="AA28261" s="34">
        <v>59</v>
      </c>
      <c r="AB28261" s="34">
        <v>58</v>
      </c>
      <c r="AC28261" s="34">
        <v>118</v>
      </c>
    </row>
    <row r="28262" spans="1:29" x14ac:dyDescent="0.2">
      <c r="A28262" s="34" t="s">
        <v>88755</v>
      </c>
      <c r="B28262" s="34">
        <v>256</v>
      </c>
      <c r="C28262" s="34">
        <v>248</v>
      </c>
      <c r="D28262" s="34">
        <v>400</v>
      </c>
      <c r="E28262" s="34">
        <v>292</v>
      </c>
      <c r="F28262" s="34">
        <v>423</v>
      </c>
      <c r="G28262" s="34">
        <v>239</v>
      </c>
      <c r="H28262" s="34">
        <v>395</v>
      </c>
      <c r="I28262" s="34">
        <v>273</v>
      </c>
      <c r="J28262" s="34">
        <v>340</v>
      </c>
      <c r="K28262" s="34">
        <v>296</v>
      </c>
      <c r="L28262" s="34">
        <v>339</v>
      </c>
      <c r="M28262" s="34">
        <v>226</v>
      </c>
      <c r="N28262" s="34">
        <v>341</v>
      </c>
      <c r="O28262" s="34">
        <v>227</v>
      </c>
      <c r="P28262" s="34">
        <v>313</v>
      </c>
      <c r="Q28262" s="34">
        <v>384</v>
      </c>
      <c r="R28262" s="34">
        <v>492</v>
      </c>
      <c r="S28262" s="34">
        <v>312</v>
      </c>
      <c r="T28262" s="34">
        <v>466</v>
      </c>
      <c r="U28262" s="34">
        <v>314</v>
      </c>
      <c r="V28262" s="34">
        <v>426</v>
      </c>
      <c r="W28262" s="34">
        <v>384</v>
      </c>
      <c r="X28262" s="34">
        <v>575</v>
      </c>
      <c r="Y28262" s="34">
        <v>384</v>
      </c>
      <c r="Z28262" s="34">
        <v>440</v>
      </c>
      <c r="AA28262" s="34">
        <v>402</v>
      </c>
      <c r="AB28262" s="34">
        <v>445</v>
      </c>
      <c r="AC28262" s="34">
        <v>514</v>
      </c>
    </row>
    <row r="28263" spans="1:29" x14ac:dyDescent="0.2">
      <c r="A28263" s="34" t="s">
        <v>88756</v>
      </c>
      <c r="B28263" s="34">
        <v>30</v>
      </c>
      <c r="C28263" s="34">
        <v>88</v>
      </c>
      <c r="D28263" s="34">
        <v>56</v>
      </c>
      <c r="E28263" s="34">
        <v>78</v>
      </c>
      <c r="F28263" s="34">
        <v>57</v>
      </c>
      <c r="G28263" s="34">
        <v>99</v>
      </c>
      <c r="H28263" s="34">
        <v>42</v>
      </c>
      <c r="I28263" s="34">
        <v>74</v>
      </c>
      <c r="J28263" s="34">
        <v>59</v>
      </c>
      <c r="K28263" s="34">
        <v>61</v>
      </c>
      <c r="L28263" s="34">
        <v>40</v>
      </c>
      <c r="M28263" s="34">
        <v>44</v>
      </c>
      <c r="N28263" s="34">
        <v>45</v>
      </c>
      <c r="O28263" s="34">
        <v>37</v>
      </c>
      <c r="P28263" s="34">
        <v>30</v>
      </c>
      <c r="Q28263" s="34">
        <v>90</v>
      </c>
      <c r="R28263" s="34">
        <v>59</v>
      </c>
      <c r="S28263" s="34">
        <v>104</v>
      </c>
      <c r="T28263" s="34">
        <v>59</v>
      </c>
      <c r="U28263" s="34">
        <v>63</v>
      </c>
      <c r="V28263" s="34">
        <v>71</v>
      </c>
      <c r="W28263" s="34">
        <v>80</v>
      </c>
      <c r="X28263" s="34">
        <v>79</v>
      </c>
      <c r="Y28263" s="34">
        <v>47</v>
      </c>
      <c r="Z28263" s="34">
        <v>47</v>
      </c>
      <c r="AA28263" s="34">
        <v>79</v>
      </c>
      <c r="AB28263" s="34">
        <v>88</v>
      </c>
      <c r="AC28263" s="34">
        <v>102</v>
      </c>
    </row>
    <row r="28264" spans="1:29" x14ac:dyDescent="0.2">
      <c r="A28264" s="34" t="s">
        <v>88757</v>
      </c>
      <c r="B28264" s="34">
        <v>32</v>
      </c>
      <c r="C28264" s="34">
        <v>51</v>
      </c>
      <c r="D28264" s="34">
        <v>72</v>
      </c>
      <c r="E28264" s="34">
        <v>47</v>
      </c>
      <c r="F28264" s="34">
        <v>67</v>
      </c>
      <c r="G28264" s="34">
        <v>52</v>
      </c>
      <c r="H28264" s="34">
        <v>43</v>
      </c>
      <c r="I28264" s="34">
        <v>51</v>
      </c>
      <c r="J28264" s="34">
        <v>28</v>
      </c>
      <c r="K28264" s="34">
        <v>49</v>
      </c>
      <c r="L28264" s="34">
        <v>16</v>
      </c>
      <c r="M28264" s="34">
        <v>35</v>
      </c>
      <c r="N28264" s="34">
        <v>28</v>
      </c>
      <c r="O28264" s="34">
        <v>29</v>
      </c>
      <c r="P28264" s="34">
        <v>36</v>
      </c>
      <c r="Q28264" s="34">
        <v>72</v>
      </c>
      <c r="R28264" s="34">
        <v>67</v>
      </c>
      <c r="S28264" s="34">
        <v>54</v>
      </c>
      <c r="T28264" s="34">
        <v>18</v>
      </c>
      <c r="U28264" s="34">
        <v>27</v>
      </c>
      <c r="V28264" s="34">
        <v>58</v>
      </c>
      <c r="W28264" s="34">
        <v>42</v>
      </c>
      <c r="X28264" s="34">
        <v>36</v>
      </c>
      <c r="Y28264" s="34">
        <v>24</v>
      </c>
      <c r="Z28264" s="34">
        <v>54</v>
      </c>
      <c r="AA28264" s="34">
        <v>73</v>
      </c>
      <c r="AB28264" s="34">
        <v>26</v>
      </c>
      <c r="AC28264" s="34">
        <v>54</v>
      </c>
    </row>
    <row r="28265" spans="1:29" x14ac:dyDescent="0.2">
      <c r="A28265" s="34" t="s">
        <v>88758</v>
      </c>
      <c r="B28265" s="34">
        <v>216</v>
      </c>
      <c r="C28265" s="34">
        <v>282</v>
      </c>
      <c r="D28265" s="34">
        <v>358</v>
      </c>
      <c r="E28265" s="34">
        <v>301</v>
      </c>
      <c r="F28265" s="34">
        <v>335</v>
      </c>
      <c r="G28265" s="34">
        <v>332</v>
      </c>
      <c r="H28265" s="34">
        <v>325</v>
      </c>
      <c r="I28265" s="34">
        <v>250</v>
      </c>
      <c r="J28265" s="34">
        <v>337</v>
      </c>
      <c r="K28265" s="34">
        <v>319</v>
      </c>
      <c r="L28265" s="34">
        <v>208</v>
      </c>
      <c r="M28265" s="34">
        <v>294</v>
      </c>
      <c r="N28265" s="34">
        <v>242</v>
      </c>
      <c r="O28265" s="34">
        <v>242</v>
      </c>
      <c r="P28265" s="34">
        <v>294</v>
      </c>
      <c r="Q28265" s="34">
        <v>371</v>
      </c>
      <c r="R28265" s="34">
        <v>399</v>
      </c>
      <c r="S28265" s="34">
        <v>364</v>
      </c>
      <c r="T28265" s="34">
        <v>348</v>
      </c>
      <c r="U28265" s="34">
        <v>323</v>
      </c>
      <c r="V28265" s="34">
        <v>339</v>
      </c>
      <c r="W28265" s="34">
        <v>394</v>
      </c>
      <c r="X28265" s="34">
        <v>397</v>
      </c>
      <c r="Y28265" s="34">
        <v>356</v>
      </c>
      <c r="Z28265" s="34">
        <v>323</v>
      </c>
      <c r="AA28265" s="34">
        <v>462</v>
      </c>
      <c r="AB28265" s="34">
        <v>387</v>
      </c>
      <c r="AC28265" s="34">
        <v>566</v>
      </c>
    </row>
    <row r="28266" spans="1:29" x14ac:dyDescent="0.2">
      <c r="A28266" s="34" t="s">
        <v>88759</v>
      </c>
      <c r="B28266" s="34">
        <v>35</v>
      </c>
      <c r="C28266" s="34">
        <v>50</v>
      </c>
      <c r="D28266" s="34">
        <v>67</v>
      </c>
      <c r="E28266" s="34">
        <v>67</v>
      </c>
      <c r="F28266" s="34">
        <v>55</v>
      </c>
      <c r="G28266" s="34">
        <v>33</v>
      </c>
      <c r="H28266" s="34">
        <v>45</v>
      </c>
      <c r="I28266" s="34">
        <v>61</v>
      </c>
      <c r="J28266" s="34">
        <v>40</v>
      </c>
      <c r="K28266" s="34">
        <v>56</v>
      </c>
      <c r="L28266" s="34">
        <v>32</v>
      </c>
      <c r="M28266" s="34">
        <v>55</v>
      </c>
      <c r="N28266" s="34">
        <v>47</v>
      </c>
      <c r="O28266" s="34">
        <v>38</v>
      </c>
      <c r="P28266" s="34">
        <v>47</v>
      </c>
      <c r="Q28266" s="34">
        <v>51</v>
      </c>
      <c r="R28266" s="34">
        <v>62</v>
      </c>
      <c r="S28266" s="34">
        <v>71</v>
      </c>
      <c r="T28266" s="34">
        <v>27</v>
      </c>
      <c r="U28266" s="34">
        <v>54</v>
      </c>
      <c r="V28266" s="34">
        <v>49</v>
      </c>
      <c r="W28266" s="34">
        <v>40</v>
      </c>
      <c r="X28266" s="34">
        <v>41</v>
      </c>
      <c r="Y28266" s="34">
        <v>37</v>
      </c>
      <c r="Z28266" s="34">
        <v>65</v>
      </c>
      <c r="AA28266" s="34">
        <v>44</v>
      </c>
      <c r="AB28266" s="34">
        <v>40</v>
      </c>
      <c r="AC28266" s="34">
        <v>62</v>
      </c>
    </row>
    <row r="28267" spans="1:29" x14ac:dyDescent="0.2">
      <c r="A28267" s="34" t="s">
        <v>88760</v>
      </c>
      <c r="B28267" s="34">
        <v>23</v>
      </c>
      <c r="C28267" s="34">
        <v>24</v>
      </c>
      <c r="D28267" s="34">
        <v>38</v>
      </c>
      <c r="E28267" s="34">
        <v>36</v>
      </c>
      <c r="F28267" s="34">
        <v>29</v>
      </c>
      <c r="G28267" s="34">
        <v>57</v>
      </c>
      <c r="H28267" s="34">
        <v>29</v>
      </c>
      <c r="I28267" s="34">
        <v>26</v>
      </c>
      <c r="J28267" s="34">
        <v>27</v>
      </c>
      <c r="K28267" s="34">
        <v>33</v>
      </c>
      <c r="L28267" s="34">
        <v>16</v>
      </c>
      <c r="M28267" s="34">
        <v>21</v>
      </c>
      <c r="N28267" s="34">
        <v>21</v>
      </c>
      <c r="O28267" s="34">
        <v>24</v>
      </c>
      <c r="P28267" s="34">
        <v>28</v>
      </c>
      <c r="Q28267" s="34">
        <v>28</v>
      </c>
      <c r="R28267" s="34">
        <v>32</v>
      </c>
      <c r="S28267" s="34">
        <v>39</v>
      </c>
      <c r="T28267" s="34">
        <v>18</v>
      </c>
      <c r="U28267" s="34">
        <v>15</v>
      </c>
      <c r="V28267" s="34">
        <v>46</v>
      </c>
      <c r="W28267" s="34">
        <v>18</v>
      </c>
      <c r="X28267" s="34">
        <v>34</v>
      </c>
      <c r="Y28267" s="34">
        <v>20</v>
      </c>
      <c r="Z28267" s="34">
        <v>42</v>
      </c>
      <c r="AA28267" s="34">
        <v>29</v>
      </c>
      <c r="AB28267" s="34">
        <v>37</v>
      </c>
      <c r="AC28267" s="34">
        <v>52</v>
      </c>
    </row>
    <row r="28268" spans="1:29" x14ac:dyDescent="0.2">
      <c r="A28268" s="34" t="s">
        <v>88761</v>
      </c>
      <c r="B28268" s="34">
        <v>41</v>
      </c>
      <c r="C28268" s="34">
        <v>69</v>
      </c>
      <c r="D28268" s="34">
        <v>125</v>
      </c>
      <c r="E28268" s="34">
        <v>103</v>
      </c>
      <c r="F28268" s="34">
        <v>93</v>
      </c>
      <c r="G28268" s="34">
        <v>114</v>
      </c>
      <c r="H28268" s="34">
        <v>59</v>
      </c>
      <c r="I28268" s="34">
        <v>104</v>
      </c>
      <c r="J28268" s="34">
        <v>82</v>
      </c>
      <c r="K28268" s="34">
        <v>97</v>
      </c>
      <c r="L28268" s="34">
        <v>39</v>
      </c>
      <c r="M28268" s="34">
        <v>100</v>
      </c>
      <c r="N28268" s="34">
        <v>60</v>
      </c>
      <c r="O28268" s="34">
        <v>81</v>
      </c>
      <c r="P28268" s="34">
        <v>41</v>
      </c>
      <c r="Q28268" s="34">
        <v>145</v>
      </c>
      <c r="R28268" s="34">
        <v>103</v>
      </c>
      <c r="S28268" s="34">
        <v>102</v>
      </c>
      <c r="T28268" s="34">
        <v>41</v>
      </c>
      <c r="U28268" s="34">
        <v>90</v>
      </c>
      <c r="V28268" s="34">
        <v>71</v>
      </c>
      <c r="W28268" s="34">
        <v>107</v>
      </c>
      <c r="X28268" s="34">
        <v>84</v>
      </c>
      <c r="Y28268" s="34">
        <v>97</v>
      </c>
      <c r="Z28268" s="34">
        <v>112</v>
      </c>
      <c r="AA28268" s="34">
        <v>142</v>
      </c>
      <c r="AB28268" s="34">
        <v>83</v>
      </c>
      <c r="AC28268" s="34">
        <v>194</v>
      </c>
    </row>
    <row r="28269" spans="1:29" x14ac:dyDescent="0.2">
      <c r="A28269" s="34" t="s">
        <v>88762</v>
      </c>
      <c r="B28269" s="34">
        <v>74</v>
      </c>
      <c r="C28269" s="34">
        <v>101</v>
      </c>
      <c r="D28269" s="34">
        <v>173</v>
      </c>
      <c r="E28269" s="34">
        <v>100</v>
      </c>
      <c r="F28269" s="34">
        <v>158</v>
      </c>
      <c r="G28269" s="34">
        <v>133</v>
      </c>
      <c r="H28269" s="34">
        <v>135</v>
      </c>
      <c r="I28269" s="34">
        <v>110</v>
      </c>
      <c r="J28269" s="34">
        <v>121</v>
      </c>
      <c r="K28269" s="34">
        <v>138</v>
      </c>
      <c r="L28269" s="34">
        <v>71</v>
      </c>
      <c r="M28269" s="34">
        <v>154</v>
      </c>
      <c r="N28269" s="34">
        <v>116</v>
      </c>
      <c r="O28269" s="34">
        <v>116</v>
      </c>
      <c r="P28269" s="34">
        <v>108</v>
      </c>
      <c r="Q28269" s="34">
        <v>139</v>
      </c>
      <c r="R28269" s="34">
        <v>144</v>
      </c>
      <c r="S28269" s="34">
        <v>166</v>
      </c>
      <c r="T28269" s="34">
        <v>108</v>
      </c>
      <c r="U28269" s="34">
        <v>117</v>
      </c>
      <c r="V28269" s="34">
        <v>173</v>
      </c>
      <c r="W28269" s="34">
        <v>114</v>
      </c>
      <c r="X28269" s="34">
        <v>127</v>
      </c>
      <c r="Y28269" s="34">
        <v>107</v>
      </c>
      <c r="Z28269" s="34">
        <v>124</v>
      </c>
      <c r="AA28269" s="34">
        <v>210</v>
      </c>
      <c r="AB28269" s="34">
        <v>146</v>
      </c>
      <c r="AC28269" s="34">
        <v>200</v>
      </c>
    </row>
    <row r="28270" spans="1:29" x14ac:dyDescent="0.2">
      <c r="A28270" s="34" t="s">
        <v>88763</v>
      </c>
      <c r="B28270" s="34">
        <v>18</v>
      </c>
      <c r="C28270" s="34">
        <v>8</v>
      </c>
      <c r="D28270" s="34">
        <v>20</v>
      </c>
      <c r="E28270" s="34">
        <v>5</v>
      </c>
      <c r="F28270" s="34">
        <v>16</v>
      </c>
      <c r="G28270" s="34">
        <v>16</v>
      </c>
      <c r="H28270" s="34">
        <v>12</v>
      </c>
      <c r="I28270" s="34">
        <v>6</v>
      </c>
      <c r="J28270" s="34">
        <v>8</v>
      </c>
      <c r="K28270" s="34">
        <v>12</v>
      </c>
      <c r="L28270" s="34">
        <v>7</v>
      </c>
      <c r="M28270" s="34">
        <v>4</v>
      </c>
      <c r="N28270" s="34">
        <v>7</v>
      </c>
      <c r="O28270" s="34">
        <v>4</v>
      </c>
      <c r="P28270" s="34">
        <v>14</v>
      </c>
      <c r="Q28270" s="34">
        <v>15</v>
      </c>
      <c r="R28270" s="34">
        <v>13</v>
      </c>
      <c r="S28270" s="34">
        <v>23</v>
      </c>
      <c r="T28270" s="34">
        <v>12</v>
      </c>
      <c r="U28270" s="34">
        <v>2</v>
      </c>
      <c r="V28270" s="34">
        <v>19</v>
      </c>
      <c r="W28270" s="34">
        <v>3</v>
      </c>
      <c r="X28270" s="34">
        <v>16</v>
      </c>
      <c r="Y28270" s="34">
        <v>21</v>
      </c>
      <c r="Z28270" s="34">
        <v>8</v>
      </c>
      <c r="AA28270" s="34">
        <v>23</v>
      </c>
      <c r="AB28270" s="34">
        <v>10</v>
      </c>
      <c r="AC28270" s="34">
        <v>15</v>
      </c>
    </row>
    <row r="28271" spans="1:29" x14ac:dyDescent="0.2">
      <c r="A28271" s="34" t="s">
        <v>88764</v>
      </c>
      <c r="B28271" s="34">
        <v>37</v>
      </c>
      <c r="C28271" s="34">
        <v>89</v>
      </c>
      <c r="D28271" s="34">
        <v>84</v>
      </c>
      <c r="E28271" s="34">
        <v>88</v>
      </c>
      <c r="F28271" s="34">
        <v>64</v>
      </c>
      <c r="G28271" s="34">
        <v>81</v>
      </c>
      <c r="H28271" s="34">
        <v>74</v>
      </c>
      <c r="I28271" s="34">
        <v>59</v>
      </c>
      <c r="J28271" s="34">
        <v>65</v>
      </c>
      <c r="K28271" s="34">
        <v>86</v>
      </c>
      <c r="L28271" s="34">
        <v>41</v>
      </c>
      <c r="M28271" s="34">
        <v>79</v>
      </c>
      <c r="N28271" s="34">
        <v>56</v>
      </c>
      <c r="O28271" s="34">
        <v>68</v>
      </c>
      <c r="P28271" s="34">
        <v>45</v>
      </c>
      <c r="Q28271" s="34">
        <v>110</v>
      </c>
      <c r="R28271" s="34">
        <v>68</v>
      </c>
      <c r="S28271" s="34">
        <v>87</v>
      </c>
      <c r="T28271" s="34">
        <v>59</v>
      </c>
      <c r="U28271" s="34">
        <v>79</v>
      </c>
      <c r="V28271" s="34">
        <v>77</v>
      </c>
      <c r="W28271" s="34">
        <v>61</v>
      </c>
      <c r="X28271" s="34">
        <v>95</v>
      </c>
      <c r="Y28271" s="34">
        <v>62</v>
      </c>
      <c r="Z28271" s="34">
        <v>79</v>
      </c>
      <c r="AA28271" s="34">
        <v>102</v>
      </c>
      <c r="AB28271" s="34">
        <v>59</v>
      </c>
      <c r="AC28271" s="34">
        <v>118</v>
      </c>
    </row>
    <row r="28272" spans="1:29" x14ac:dyDescent="0.2">
      <c r="A28272" s="34" t="s">
        <v>88765</v>
      </c>
      <c r="B28272" s="34">
        <v>21</v>
      </c>
      <c r="C28272" s="34">
        <v>23</v>
      </c>
      <c r="D28272" s="34">
        <v>36</v>
      </c>
      <c r="E28272" s="34">
        <v>57</v>
      </c>
      <c r="F28272" s="34">
        <v>50</v>
      </c>
      <c r="G28272" s="34">
        <v>21</v>
      </c>
      <c r="H28272" s="34">
        <v>30</v>
      </c>
      <c r="I28272" s="34">
        <v>28</v>
      </c>
      <c r="J28272" s="34">
        <v>32</v>
      </c>
      <c r="K28272" s="34">
        <v>42</v>
      </c>
      <c r="L28272" s="34">
        <v>23</v>
      </c>
      <c r="M28272" s="34">
        <v>34</v>
      </c>
      <c r="N28272" s="34">
        <v>35</v>
      </c>
      <c r="O28272" s="34">
        <v>22</v>
      </c>
      <c r="P28272" s="34">
        <v>24</v>
      </c>
      <c r="Q28272" s="34">
        <v>31</v>
      </c>
      <c r="R28272" s="34">
        <v>35</v>
      </c>
      <c r="S28272" s="34">
        <v>34</v>
      </c>
      <c r="T28272" s="34">
        <v>16</v>
      </c>
      <c r="U28272" s="34">
        <v>33</v>
      </c>
      <c r="V28272" s="34">
        <v>26</v>
      </c>
      <c r="W28272" s="34">
        <v>31</v>
      </c>
      <c r="X28272" s="34">
        <v>39</v>
      </c>
      <c r="Y28272" s="34">
        <v>21</v>
      </c>
      <c r="Z28272" s="34">
        <v>37</v>
      </c>
      <c r="AA28272" s="34">
        <v>50</v>
      </c>
      <c r="AB28272" s="34">
        <v>17</v>
      </c>
      <c r="AC28272" s="34">
        <v>41</v>
      </c>
    </row>
    <row r="28273" spans="1:29" x14ac:dyDescent="0.2">
      <c r="A28273" s="34" t="s">
        <v>88766</v>
      </c>
      <c r="B28273" s="34">
        <v>58</v>
      </c>
      <c r="C28273" s="34">
        <v>59</v>
      </c>
      <c r="D28273" s="34">
        <v>48</v>
      </c>
      <c r="E28273" s="34">
        <v>44</v>
      </c>
      <c r="F28273" s="34">
        <v>57</v>
      </c>
      <c r="G28273" s="34">
        <v>61</v>
      </c>
      <c r="H28273" s="34">
        <v>44</v>
      </c>
      <c r="I28273" s="34">
        <v>42</v>
      </c>
      <c r="J28273" s="34">
        <v>39</v>
      </c>
      <c r="K28273" s="34">
        <v>50</v>
      </c>
      <c r="L28273" s="34">
        <v>32</v>
      </c>
      <c r="M28273" s="34">
        <v>33</v>
      </c>
      <c r="N28273" s="34">
        <v>52</v>
      </c>
      <c r="O28273" s="34">
        <v>32</v>
      </c>
      <c r="P28273" s="34">
        <v>42</v>
      </c>
      <c r="Q28273" s="34">
        <v>70</v>
      </c>
      <c r="R28273" s="34">
        <v>64</v>
      </c>
      <c r="S28273" s="34">
        <v>40</v>
      </c>
      <c r="T28273" s="34">
        <v>61</v>
      </c>
      <c r="U28273" s="34">
        <v>37</v>
      </c>
      <c r="V28273" s="34">
        <v>94</v>
      </c>
      <c r="W28273" s="34">
        <v>43</v>
      </c>
      <c r="X28273" s="34">
        <v>55</v>
      </c>
      <c r="Y28273" s="34">
        <v>49</v>
      </c>
      <c r="Z28273" s="34">
        <v>57</v>
      </c>
      <c r="AA28273" s="34">
        <v>61</v>
      </c>
      <c r="AB28273" s="34">
        <v>75</v>
      </c>
      <c r="AC28273" s="34">
        <v>66</v>
      </c>
    </row>
    <row r="28274" spans="1:29" x14ac:dyDescent="0.2">
      <c r="A28274" s="34" t="s">
        <v>88767</v>
      </c>
      <c r="B28274" s="34">
        <v>37</v>
      </c>
      <c r="C28274" s="34">
        <v>84</v>
      </c>
      <c r="D28274" s="34">
        <v>64</v>
      </c>
      <c r="E28274" s="34">
        <v>94</v>
      </c>
      <c r="F28274" s="34">
        <v>62</v>
      </c>
      <c r="G28274" s="34">
        <v>113</v>
      </c>
      <c r="H28274" s="34">
        <v>41</v>
      </c>
      <c r="I28274" s="34">
        <v>51</v>
      </c>
      <c r="J28274" s="34">
        <v>58</v>
      </c>
      <c r="K28274" s="34">
        <v>72</v>
      </c>
      <c r="L28274" s="34">
        <v>45</v>
      </c>
      <c r="M28274" s="34">
        <v>91</v>
      </c>
      <c r="N28274" s="34">
        <v>51</v>
      </c>
      <c r="O28274" s="34">
        <v>86</v>
      </c>
      <c r="P28274" s="34">
        <v>50</v>
      </c>
      <c r="Q28274" s="34">
        <v>123</v>
      </c>
      <c r="R28274" s="34">
        <v>72</v>
      </c>
      <c r="S28274" s="34">
        <v>106</v>
      </c>
      <c r="T28274" s="34">
        <v>67</v>
      </c>
      <c r="U28274" s="34">
        <v>92</v>
      </c>
      <c r="V28274" s="34">
        <v>77</v>
      </c>
      <c r="W28274" s="34">
        <v>113</v>
      </c>
      <c r="X28274" s="34">
        <v>74</v>
      </c>
      <c r="Y28274" s="34">
        <v>109</v>
      </c>
      <c r="Z28274" s="34">
        <v>74</v>
      </c>
      <c r="AA28274" s="34">
        <v>113</v>
      </c>
      <c r="AB28274" s="34">
        <v>80</v>
      </c>
      <c r="AC28274" s="34">
        <v>136</v>
      </c>
    </row>
    <row r="28275" spans="1:29" x14ac:dyDescent="0.2">
      <c r="A28275" s="34" t="s">
        <v>88768</v>
      </c>
      <c r="B28275" s="34">
        <v>20</v>
      </c>
      <c r="C28275" s="34">
        <v>20</v>
      </c>
      <c r="D28275" s="34">
        <v>20</v>
      </c>
      <c r="E28275" s="34">
        <v>30</v>
      </c>
      <c r="F28275" s="34">
        <v>19</v>
      </c>
      <c r="G28275" s="34">
        <v>26</v>
      </c>
      <c r="H28275" s="34">
        <v>8</v>
      </c>
      <c r="I28275" s="34">
        <v>26</v>
      </c>
      <c r="J28275" s="34">
        <v>16</v>
      </c>
      <c r="K28275" s="34">
        <v>38</v>
      </c>
      <c r="L28275" s="34">
        <v>10</v>
      </c>
      <c r="M28275" s="34">
        <v>27</v>
      </c>
      <c r="N28275" s="34">
        <v>9</v>
      </c>
      <c r="O28275" s="34">
        <v>27</v>
      </c>
      <c r="P28275" s="34">
        <v>8</v>
      </c>
      <c r="Q28275" s="34">
        <v>10</v>
      </c>
      <c r="R28275" s="34">
        <v>14</v>
      </c>
      <c r="S28275" s="34">
        <v>34</v>
      </c>
      <c r="T28275" s="34">
        <v>6</v>
      </c>
      <c r="U28275" s="34">
        <v>16</v>
      </c>
      <c r="V28275" s="34">
        <v>26</v>
      </c>
      <c r="W28275" s="34">
        <v>17</v>
      </c>
      <c r="X28275" s="34">
        <v>12</v>
      </c>
      <c r="Y28275" s="34">
        <v>17</v>
      </c>
      <c r="Z28275" s="34">
        <v>17</v>
      </c>
      <c r="AA28275" s="34">
        <v>21</v>
      </c>
      <c r="AB28275" s="34">
        <v>11</v>
      </c>
      <c r="AC28275" s="34">
        <v>40</v>
      </c>
    </row>
    <row r="28276" spans="1:29" x14ac:dyDescent="0.2">
      <c r="A28276" s="34" t="s">
        <v>88769</v>
      </c>
      <c r="B28276" s="34">
        <v>48</v>
      </c>
      <c r="C28276" s="34">
        <v>50</v>
      </c>
      <c r="D28276" s="34">
        <v>55</v>
      </c>
      <c r="E28276" s="34">
        <v>64</v>
      </c>
      <c r="F28276" s="34">
        <v>48</v>
      </c>
      <c r="G28276" s="34">
        <v>50</v>
      </c>
      <c r="H28276" s="34">
        <v>52</v>
      </c>
      <c r="I28276" s="34">
        <v>47</v>
      </c>
      <c r="J28276" s="34">
        <v>42</v>
      </c>
      <c r="K28276" s="34">
        <v>49</v>
      </c>
      <c r="L28276" s="34">
        <v>46</v>
      </c>
      <c r="M28276" s="34">
        <v>37</v>
      </c>
      <c r="N28276" s="34">
        <v>59</v>
      </c>
      <c r="O28276" s="34">
        <v>44</v>
      </c>
      <c r="P28276" s="34">
        <v>52</v>
      </c>
      <c r="Q28276" s="34">
        <v>53</v>
      </c>
      <c r="R28276" s="34">
        <v>71</v>
      </c>
      <c r="S28276" s="34">
        <v>72</v>
      </c>
      <c r="T28276" s="34">
        <v>36</v>
      </c>
      <c r="U28276" s="34">
        <v>34</v>
      </c>
      <c r="V28276" s="34">
        <v>72</v>
      </c>
      <c r="W28276" s="34">
        <v>103</v>
      </c>
      <c r="X28276" s="34">
        <v>81</v>
      </c>
      <c r="Y28276" s="34">
        <v>55</v>
      </c>
      <c r="Z28276" s="34">
        <v>71</v>
      </c>
      <c r="AA28276" s="34">
        <v>54</v>
      </c>
      <c r="AB28276" s="34">
        <v>48</v>
      </c>
      <c r="AC28276" s="34">
        <v>59</v>
      </c>
    </row>
    <row r="28277" spans="1:29" x14ac:dyDescent="0.2">
      <c r="A28277" s="34" t="s">
        <v>88770</v>
      </c>
      <c r="B28277" s="34">
        <v>23</v>
      </c>
      <c r="C28277" s="34">
        <v>15</v>
      </c>
      <c r="D28277" s="34">
        <v>20</v>
      </c>
      <c r="E28277" s="34">
        <v>14</v>
      </c>
      <c r="F28277" s="34">
        <v>6</v>
      </c>
      <c r="G28277" s="34">
        <v>26</v>
      </c>
      <c r="H28277" s="34">
        <v>8</v>
      </c>
      <c r="I28277" s="34">
        <v>9</v>
      </c>
      <c r="J28277" s="34">
        <v>19</v>
      </c>
      <c r="K28277" s="34">
        <v>26</v>
      </c>
      <c r="L28277" s="34">
        <v>3</v>
      </c>
      <c r="M28277" s="34">
        <v>21</v>
      </c>
      <c r="N28277" s="34">
        <v>15</v>
      </c>
      <c r="O28277" s="34">
        <v>19</v>
      </c>
      <c r="P28277" s="34">
        <v>8</v>
      </c>
      <c r="Q28277" s="34">
        <v>17</v>
      </c>
      <c r="R28277" s="34">
        <v>9</v>
      </c>
      <c r="S28277" s="34">
        <v>13</v>
      </c>
      <c r="T28277" s="34">
        <v>13</v>
      </c>
      <c r="U28277" s="34">
        <v>5</v>
      </c>
      <c r="V28277" s="34">
        <v>10</v>
      </c>
      <c r="W28277" s="34">
        <v>12</v>
      </c>
      <c r="X28277" s="34">
        <v>23</v>
      </c>
      <c r="Y28277" s="34">
        <v>12</v>
      </c>
      <c r="Z28277" s="34">
        <v>37</v>
      </c>
      <c r="AA28277" s="34">
        <v>11</v>
      </c>
      <c r="AB28277" s="34">
        <v>22</v>
      </c>
      <c r="AC28277" s="34">
        <v>16</v>
      </c>
    </row>
    <row r="28278" spans="1:29" x14ac:dyDescent="0.2">
      <c r="A28278" s="34" t="s">
        <v>88771</v>
      </c>
      <c r="B28278" s="34">
        <v>76</v>
      </c>
      <c r="C28278" s="34">
        <v>110</v>
      </c>
      <c r="D28278" s="34">
        <v>114</v>
      </c>
      <c r="E28278" s="34">
        <v>103</v>
      </c>
      <c r="F28278" s="34">
        <v>142</v>
      </c>
      <c r="G28278" s="34">
        <v>114</v>
      </c>
      <c r="H28278" s="34">
        <v>99</v>
      </c>
      <c r="I28278" s="34">
        <v>85</v>
      </c>
      <c r="J28278" s="34">
        <v>109</v>
      </c>
      <c r="K28278" s="34">
        <v>103</v>
      </c>
      <c r="L28278" s="34">
        <v>64</v>
      </c>
      <c r="M28278" s="34">
        <v>89</v>
      </c>
      <c r="N28278" s="34">
        <v>79</v>
      </c>
      <c r="O28278" s="34">
        <v>88</v>
      </c>
      <c r="P28278" s="34">
        <v>85</v>
      </c>
      <c r="Q28278" s="34">
        <v>148</v>
      </c>
      <c r="R28278" s="34">
        <v>99</v>
      </c>
      <c r="S28278" s="34">
        <v>136</v>
      </c>
      <c r="T28278" s="34">
        <v>110</v>
      </c>
      <c r="U28278" s="34">
        <v>73</v>
      </c>
      <c r="V28278" s="34">
        <v>150</v>
      </c>
      <c r="W28278" s="34">
        <v>101</v>
      </c>
      <c r="X28278" s="34">
        <v>156</v>
      </c>
      <c r="Y28278" s="34">
        <v>115</v>
      </c>
      <c r="Z28278" s="34">
        <v>102</v>
      </c>
      <c r="AA28278" s="34">
        <v>126</v>
      </c>
      <c r="AB28278" s="34">
        <v>87</v>
      </c>
      <c r="AC28278" s="34">
        <v>118</v>
      </c>
    </row>
    <row r="28279" spans="1:29" x14ac:dyDescent="0.2">
      <c r="A28279" s="34" t="s">
        <v>88772</v>
      </c>
      <c r="B28279" s="34">
        <v>13</v>
      </c>
      <c r="C28279" s="34">
        <v>34</v>
      </c>
      <c r="D28279" s="34">
        <v>29</v>
      </c>
      <c r="E28279" s="34">
        <v>26</v>
      </c>
      <c r="F28279" s="34">
        <v>37</v>
      </c>
      <c r="G28279" s="34">
        <v>28</v>
      </c>
      <c r="H28279" s="34">
        <v>29</v>
      </c>
      <c r="I28279" s="34">
        <v>21</v>
      </c>
      <c r="J28279" s="34">
        <v>19</v>
      </c>
      <c r="K28279" s="34">
        <v>19</v>
      </c>
      <c r="L28279" s="34">
        <v>26</v>
      </c>
      <c r="M28279" s="34">
        <v>24</v>
      </c>
      <c r="N28279" s="34">
        <v>29</v>
      </c>
      <c r="O28279" s="34">
        <v>28</v>
      </c>
      <c r="P28279" s="34">
        <v>25</v>
      </c>
      <c r="Q28279" s="34">
        <v>17</v>
      </c>
      <c r="R28279" s="34">
        <v>29</v>
      </c>
      <c r="S28279" s="34">
        <v>24</v>
      </c>
      <c r="T28279" s="34">
        <v>15</v>
      </c>
      <c r="U28279" s="34">
        <v>25</v>
      </c>
      <c r="V28279" s="34">
        <v>38</v>
      </c>
      <c r="W28279" s="34">
        <v>53</v>
      </c>
      <c r="X28279" s="34">
        <v>45</v>
      </c>
      <c r="Y28279" s="34">
        <v>20</v>
      </c>
      <c r="Z28279" s="34">
        <v>27</v>
      </c>
      <c r="AA28279" s="34">
        <v>37</v>
      </c>
      <c r="AB28279" s="34">
        <v>15</v>
      </c>
      <c r="AC28279" s="34">
        <v>33</v>
      </c>
    </row>
    <row r="28280" spans="1:29" x14ac:dyDescent="0.2">
      <c r="A28280" s="34" t="s">
        <v>88773</v>
      </c>
      <c r="B28280" s="34">
        <v>49</v>
      </c>
      <c r="C28280" s="34">
        <v>125</v>
      </c>
      <c r="D28280" s="34">
        <v>96</v>
      </c>
      <c r="E28280" s="34">
        <v>90</v>
      </c>
      <c r="F28280" s="34">
        <v>110</v>
      </c>
      <c r="G28280" s="34">
        <v>104</v>
      </c>
      <c r="H28280" s="34">
        <v>93</v>
      </c>
      <c r="I28280" s="34">
        <v>108</v>
      </c>
      <c r="J28280" s="34">
        <v>90</v>
      </c>
      <c r="K28280" s="34">
        <v>141</v>
      </c>
      <c r="L28280" s="34">
        <v>82</v>
      </c>
      <c r="M28280" s="34">
        <v>102</v>
      </c>
      <c r="N28280" s="34">
        <v>73</v>
      </c>
      <c r="O28280" s="34">
        <v>79</v>
      </c>
      <c r="P28280" s="34">
        <v>85</v>
      </c>
      <c r="Q28280" s="34">
        <v>129</v>
      </c>
      <c r="R28280" s="34">
        <v>122</v>
      </c>
      <c r="S28280" s="34">
        <v>96</v>
      </c>
      <c r="T28280" s="34">
        <v>107</v>
      </c>
      <c r="U28280" s="34">
        <v>99</v>
      </c>
      <c r="V28280" s="34">
        <v>113</v>
      </c>
      <c r="W28280" s="34">
        <v>97</v>
      </c>
      <c r="X28280" s="34">
        <v>108</v>
      </c>
      <c r="Y28280" s="34">
        <v>131</v>
      </c>
      <c r="Z28280" s="34">
        <v>84</v>
      </c>
      <c r="AA28280" s="34">
        <v>164</v>
      </c>
      <c r="AB28280" s="34">
        <v>126</v>
      </c>
      <c r="AC28280" s="34">
        <v>115</v>
      </c>
    </row>
    <row r="28281" spans="1:29" x14ac:dyDescent="0.2">
      <c r="A28281" s="34" t="s">
        <v>88774</v>
      </c>
      <c r="B28281" s="34">
        <v>40</v>
      </c>
      <c r="C28281" s="34">
        <v>25</v>
      </c>
      <c r="D28281" s="34">
        <v>17</v>
      </c>
      <c r="E28281" s="34">
        <v>15</v>
      </c>
      <c r="F28281" s="34">
        <v>21</v>
      </c>
      <c r="G28281" s="34">
        <v>14</v>
      </c>
      <c r="H28281" s="34">
        <v>21</v>
      </c>
      <c r="I28281" s="34">
        <v>17</v>
      </c>
      <c r="J28281" s="34">
        <v>21</v>
      </c>
      <c r="K28281" s="34">
        <v>15</v>
      </c>
      <c r="L28281" s="34">
        <v>14</v>
      </c>
      <c r="M28281" s="34">
        <v>13</v>
      </c>
      <c r="N28281" s="34">
        <v>39</v>
      </c>
      <c r="O28281" s="34">
        <v>22</v>
      </c>
      <c r="P28281" s="34">
        <v>22</v>
      </c>
      <c r="Q28281" s="34">
        <v>23</v>
      </c>
      <c r="R28281" s="34">
        <v>40</v>
      </c>
      <c r="S28281" s="34">
        <v>26</v>
      </c>
      <c r="T28281" s="34">
        <v>23</v>
      </c>
      <c r="U28281" s="34">
        <v>17</v>
      </c>
      <c r="V28281" s="34">
        <v>16</v>
      </c>
      <c r="W28281" s="34">
        <v>17</v>
      </c>
      <c r="X28281" s="34">
        <v>16</v>
      </c>
      <c r="Y28281" s="34">
        <v>29</v>
      </c>
      <c r="Z28281" s="34">
        <v>10</v>
      </c>
      <c r="AA28281" s="34">
        <v>44</v>
      </c>
      <c r="AB28281" s="34">
        <v>12</v>
      </c>
      <c r="AC28281" s="34">
        <v>23</v>
      </c>
    </row>
    <row r="28282" spans="1:29" x14ac:dyDescent="0.2">
      <c r="A28282" s="34" t="s">
        <v>88775</v>
      </c>
      <c r="B28282" s="34">
        <v>33</v>
      </c>
      <c r="C28282" s="34">
        <v>38</v>
      </c>
      <c r="D28282" s="34">
        <v>61</v>
      </c>
      <c r="E28282" s="34">
        <v>47</v>
      </c>
      <c r="F28282" s="34">
        <v>32</v>
      </c>
      <c r="G28282" s="34">
        <v>50</v>
      </c>
      <c r="H28282" s="34">
        <v>46</v>
      </c>
      <c r="I28282" s="34">
        <v>38</v>
      </c>
      <c r="J28282" s="34">
        <v>28</v>
      </c>
      <c r="K28282" s="34">
        <v>71</v>
      </c>
      <c r="L28282" s="34">
        <v>13</v>
      </c>
      <c r="M28282" s="34">
        <v>53</v>
      </c>
      <c r="N28282" s="34">
        <v>40</v>
      </c>
      <c r="O28282" s="34">
        <v>21</v>
      </c>
      <c r="P28282" s="34">
        <v>29</v>
      </c>
      <c r="Q28282" s="34">
        <v>53</v>
      </c>
      <c r="R28282" s="34">
        <v>29</v>
      </c>
      <c r="S28282" s="34">
        <v>47</v>
      </c>
      <c r="T28282" s="34">
        <v>20</v>
      </c>
      <c r="U28282" s="34">
        <v>36</v>
      </c>
      <c r="V28282" s="34">
        <v>61</v>
      </c>
      <c r="W28282" s="34">
        <v>43</v>
      </c>
      <c r="X28282" s="34">
        <v>47</v>
      </c>
      <c r="Y28282" s="34">
        <v>42</v>
      </c>
      <c r="Z28282" s="34">
        <v>46</v>
      </c>
      <c r="AA28282" s="34">
        <v>61</v>
      </c>
      <c r="AB28282" s="34">
        <v>16</v>
      </c>
      <c r="AC28282" s="34">
        <v>94</v>
      </c>
    </row>
    <row r="28283" spans="1:29" x14ac:dyDescent="0.2">
      <c r="A28283" s="34" t="s">
        <v>88776</v>
      </c>
      <c r="B28283" s="34">
        <v>50</v>
      </c>
      <c r="C28283" s="34">
        <v>50</v>
      </c>
      <c r="D28283" s="34">
        <v>45</v>
      </c>
      <c r="E28283" s="34">
        <v>86</v>
      </c>
      <c r="F28283" s="34">
        <v>82</v>
      </c>
      <c r="G28283" s="34">
        <v>76</v>
      </c>
      <c r="H28283" s="34">
        <v>62</v>
      </c>
      <c r="I28283" s="34">
        <v>62</v>
      </c>
      <c r="J28283" s="34">
        <v>64</v>
      </c>
      <c r="K28283" s="34">
        <v>49</v>
      </c>
      <c r="L28283" s="34">
        <v>44</v>
      </c>
      <c r="M28283" s="34">
        <v>39</v>
      </c>
      <c r="N28283" s="34">
        <v>46</v>
      </c>
      <c r="O28283" s="34">
        <v>42</v>
      </c>
      <c r="P28283" s="34">
        <v>54</v>
      </c>
      <c r="Q28283" s="34">
        <v>62</v>
      </c>
      <c r="R28283" s="34">
        <v>78</v>
      </c>
      <c r="S28283" s="34">
        <v>64</v>
      </c>
      <c r="T28283" s="34">
        <v>67</v>
      </c>
      <c r="U28283" s="34">
        <v>59</v>
      </c>
      <c r="V28283" s="34">
        <v>85</v>
      </c>
      <c r="W28283" s="34">
        <v>66</v>
      </c>
      <c r="X28283" s="34">
        <v>64</v>
      </c>
      <c r="Y28283" s="34">
        <v>73</v>
      </c>
      <c r="Z28283" s="34">
        <v>110</v>
      </c>
      <c r="AA28283" s="34">
        <v>67</v>
      </c>
      <c r="AB28283" s="34">
        <v>90</v>
      </c>
      <c r="AC28283" s="34">
        <v>109</v>
      </c>
    </row>
    <row r="28284" spans="1:29" x14ac:dyDescent="0.2">
      <c r="A28284" s="34" t="s">
        <v>88777</v>
      </c>
      <c r="B28284" s="34">
        <v>35</v>
      </c>
      <c r="C28284" s="34">
        <v>88</v>
      </c>
      <c r="D28284" s="34">
        <v>77</v>
      </c>
      <c r="E28284" s="34">
        <v>57</v>
      </c>
      <c r="F28284" s="34">
        <v>69</v>
      </c>
      <c r="G28284" s="34">
        <v>49</v>
      </c>
      <c r="H28284" s="34">
        <v>73</v>
      </c>
      <c r="I28284" s="34">
        <v>60</v>
      </c>
      <c r="J28284" s="34">
        <v>60</v>
      </c>
      <c r="K28284" s="34">
        <v>41</v>
      </c>
      <c r="L28284" s="34">
        <v>41</v>
      </c>
      <c r="M28284" s="34">
        <v>41</v>
      </c>
      <c r="N28284" s="34">
        <v>74</v>
      </c>
      <c r="O28284" s="34">
        <v>52</v>
      </c>
      <c r="P28284" s="34">
        <v>53</v>
      </c>
      <c r="Q28284" s="34">
        <v>68</v>
      </c>
      <c r="R28284" s="34">
        <v>72</v>
      </c>
      <c r="S28284" s="34">
        <v>53</v>
      </c>
      <c r="T28284" s="34">
        <v>30</v>
      </c>
      <c r="U28284" s="34">
        <v>48</v>
      </c>
      <c r="V28284" s="34">
        <v>73</v>
      </c>
      <c r="W28284" s="34">
        <v>77</v>
      </c>
      <c r="X28284" s="34">
        <v>66</v>
      </c>
      <c r="Y28284" s="34">
        <v>62</v>
      </c>
      <c r="Z28284" s="34">
        <v>92</v>
      </c>
      <c r="AA28284" s="34">
        <v>74</v>
      </c>
      <c r="AB28284" s="34">
        <v>56</v>
      </c>
      <c r="AC28284" s="34">
        <v>88</v>
      </c>
    </row>
    <row r="28285" spans="1:29" x14ac:dyDescent="0.2">
      <c r="A28285" s="34" t="s">
        <v>88778</v>
      </c>
      <c r="B28285" s="34">
        <v>37</v>
      </c>
      <c r="C28285" s="34">
        <v>40</v>
      </c>
      <c r="D28285" s="34">
        <v>36</v>
      </c>
      <c r="E28285" s="34">
        <v>63</v>
      </c>
      <c r="F28285" s="34">
        <v>43</v>
      </c>
      <c r="G28285" s="34">
        <v>44</v>
      </c>
      <c r="H28285" s="34">
        <v>44</v>
      </c>
      <c r="I28285" s="34">
        <v>51</v>
      </c>
      <c r="J28285" s="34">
        <v>60</v>
      </c>
      <c r="K28285" s="34">
        <v>29</v>
      </c>
      <c r="L28285" s="34">
        <v>23</v>
      </c>
      <c r="M28285" s="34">
        <v>32</v>
      </c>
      <c r="N28285" s="34">
        <v>39</v>
      </c>
      <c r="O28285" s="34">
        <v>26</v>
      </c>
      <c r="P28285" s="34">
        <v>40</v>
      </c>
      <c r="Q28285" s="34">
        <v>51</v>
      </c>
      <c r="R28285" s="34">
        <v>50</v>
      </c>
      <c r="S28285" s="34">
        <v>71</v>
      </c>
      <c r="T28285" s="34">
        <v>73</v>
      </c>
      <c r="U28285" s="34">
        <v>48</v>
      </c>
      <c r="V28285" s="34">
        <v>54</v>
      </c>
      <c r="W28285" s="34">
        <v>69</v>
      </c>
      <c r="X28285" s="34">
        <v>63</v>
      </c>
      <c r="Y28285" s="34">
        <v>60</v>
      </c>
      <c r="Z28285" s="34">
        <v>75</v>
      </c>
      <c r="AA28285" s="34">
        <v>75</v>
      </c>
      <c r="AB28285" s="34">
        <v>66</v>
      </c>
      <c r="AC28285" s="34">
        <v>59</v>
      </c>
    </row>
    <row r="28286" spans="1:29" x14ac:dyDescent="0.2">
      <c r="A28286" s="34" t="s">
        <v>88779</v>
      </c>
      <c r="B28286" s="34">
        <v>83</v>
      </c>
      <c r="C28286" s="34">
        <v>98</v>
      </c>
      <c r="D28286" s="34">
        <v>100</v>
      </c>
      <c r="E28286" s="34">
        <v>80</v>
      </c>
      <c r="F28286" s="34">
        <v>90</v>
      </c>
      <c r="G28286" s="34">
        <v>68</v>
      </c>
      <c r="H28286" s="34">
        <v>100</v>
      </c>
      <c r="I28286" s="34">
        <v>80</v>
      </c>
      <c r="J28286" s="34">
        <v>95</v>
      </c>
      <c r="K28286" s="34">
        <v>74</v>
      </c>
      <c r="L28286" s="34">
        <v>81</v>
      </c>
      <c r="M28286" s="34">
        <v>56</v>
      </c>
      <c r="N28286" s="34">
        <v>67</v>
      </c>
      <c r="O28286" s="34">
        <v>93</v>
      </c>
      <c r="P28286" s="34">
        <v>90</v>
      </c>
      <c r="Q28286" s="34">
        <v>96</v>
      </c>
      <c r="R28286" s="34">
        <v>129</v>
      </c>
      <c r="S28286" s="34">
        <v>103</v>
      </c>
      <c r="T28286" s="34">
        <v>85</v>
      </c>
      <c r="U28286" s="34">
        <v>79</v>
      </c>
      <c r="V28286" s="34">
        <v>104</v>
      </c>
      <c r="W28286" s="34">
        <v>120</v>
      </c>
      <c r="X28286" s="34">
        <v>108</v>
      </c>
      <c r="Y28286" s="34">
        <v>107</v>
      </c>
      <c r="Z28286" s="34">
        <v>95</v>
      </c>
      <c r="AA28286" s="34">
        <v>96</v>
      </c>
      <c r="AB28286" s="34">
        <v>131</v>
      </c>
      <c r="AC28286" s="34">
        <v>127</v>
      </c>
    </row>
    <row r="28287" spans="1:29" x14ac:dyDescent="0.2">
      <c r="A28287" s="34" t="s">
        <v>88780</v>
      </c>
      <c r="B28287" s="34">
        <v>17</v>
      </c>
      <c r="C28287" s="34">
        <v>39</v>
      </c>
      <c r="D28287" s="34">
        <v>56</v>
      </c>
      <c r="E28287" s="34">
        <v>31</v>
      </c>
      <c r="F28287" s="34">
        <v>35</v>
      </c>
      <c r="G28287" s="34">
        <v>15</v>
      </c>
      <c r="H28287" s="34">
        <v>30</v>
      </c>
      <c r="I28287" s="34">
        <v>29</v>
      </c>
      <c r="J28287" s="34">
        <v>29</v>
      </c>
      <c r="K28287" s="34">
        <v>29</v>
      </c>
      <c r="L28287" s="34">
        <v>19</v>
      </c>
      <c r="M28287" s="34">
        <v>48</v>
      </c>
      <c r="N28287" s="34">
        <v>21</v>
      </c>
      <c r="O28287" s="34">
        <v>32</v>
      </c>
      <c r="P28287" s="34">
        <v>33</v>
      </c>
      <c r="Q28287" s="34">
        <v>58</v>
      </c>
      <c r="R28287" s="34">
        <v>27</v>
      </c>
      <c r="S28287" s="34">
        <v>33</v>
      </c>
      <c r="T28287" s="34">
        <v>35</v>
      </c>
      <c r="U28287" s="34">
        <v>20</v>
      </c>
      <c r="V28287" s="34">
        <v>59</v>
      </c>
      <c r="W28287" s="34">
        <v>40</v>
      </c>
      <c r="X28287" s="34">
        <v>49</v>
      </c>
      <c r="Y28287" s="34">
        <v>10</v>
      </c>
      <c r="Z28287" s="34">
        <v>46</v>
      </c>
      <c r="AA28287" s="34">
        <v>50</v>
      </c>
      <c r="AB28287" s="34">
        <v>22</v>
      </c>
      <c r="AC28287" s="34">
        <v>60</v>
      </c>
    </row>
    <row r="28288" spans="1:29" x14ac:dyDescent="0.2">
      <c r="A28288" s="34" t="s">
        <v>88781</v>
      </c>
      <c r="B28288" s="34">
        <v>34</v>
      </c>
      <c r="C28288" s="34">
        <v>26</v>
      </c>
      <c r="D28288" s="34">
        <v>35</v>
      </c>
      <c r="E28288" s="34">
        <v>41</v>
      </c>
      <c r="F28288" s="34">
        <v>24</v>
      </c>
      <c r="G28288" s="34">
        <v>24</v>
      </c>
      <c r="H28288" s="34">
        <v>22</v>
      </c>
      <c r="I28288" s="34">
        <v>43</v>
      </c>
      <c r="J28288" s="34">
        <v>25</v>
      </c>
      <c r="K28288" s="34">
        <v>26</v>
      </c>
      <c r="L28288" s="34">
        <v>19</v>
      </c>
      <c r="M28288" s="34">
        <v>13</v>
      </c>
      <c r="N28288" s="34">
        <v>31</v>
      </c>
      <c r="O28288" s="34">
        <v>27</v>
      </c>
      <c r="P28288" s="34">
        <v>38</v>
      </c>
      <c r="Q28288" s="34">
        <v>32</v>
      </c>
      <c r="R28288" s="34">
        <v>32</v>
      </c>
      <c r="S28288" s="34">
        <v>23</v>
      </c>
      <c r="T28288" s="34">
        <v>32</v>
      </c>
      <c r="U28288" s="34">
        <v>25</v>
      </c>
      <c r="V28288" s="34">
        <v>22</v>
      </c>
      <c r="W28288" s="34">
        <v>14</v>
      </c>
      <c r="X28288" s="34">
        <v>27</v>
      </c>
      <c r="Y28288" s="34">
        <v>26</v>
      </c>
      <c r="Z28288" s="34">
        <v>51</v>
      </c>
      <c r="AA28288" s="34">
        <v>31</v>
      </c>
      <c r="AB28288" s="34">
        <v>23</v>
      </c>
      <c r="AC28288" s="34">
        <v>38</v>
      </c>
    </row>
    <row r="28289" spans="1:29" x14ac:dyDescent="0.2">
      <c r="A28289" s="34" t="s">
        <v>88782</v>
      </c>
      <c r="B28289" s="34">
        <v>94</v>
      </c>
      <c r="C28289" s="34">
        <v>76</v>
      </c>
      <c r="D28289" s="34">
        <v>107</v>
      </c>
      <c r="E28289" s="34">
        <v>108</v>
      </c>
      <c r="F28289" s="34">
        <v>80</v>
      </c>
      <c r="G28289" s="34">
        <v>112</v>
      </c>
      <c r="H28289" s="34">
        <v>106</v>
      </c>
      <c r="I28289" s="34">
        <v>75</v>
      </c>
      <c r="J28289" s="34">
        <v>107</v>
      </c>
      <c r="K28289" s="34">
        <v>100</v>
      </c>
      <c r="L28289" s="34">
        <v>82</v>
      </c>
      <c r="M28289" s="34">
        <v>68</v>
      </c>
      <c r="N28289" s="34">
        <v>103</v>
      </c>
      <c r="O28289" s="34">
        <v>60</v>
      </c>
      <c r="P28289" s="34">
        <v>109</v>
      </c>
      <c r="Q28289" s="34">
        <v>129</v>
      </c>
      <c r="R28289" s="34">
        <v>145</v>
      </c>
      <c r="S28289" s="34">
        <v>108</v>
      </c>
      <c r="T28289" s="34">
        <v>120</v>
      </c>
      <c r="U28289" s="34">
        <v>94</v>
      </c>
      <c r="V28289" s="34">
        <v>108</v>
      </c>
      <c r="W28289" s="34">
        <v>151</v>
      </c>
      <c r="X28289" s="34">
        <v>144</v>
      </c>
      <c r="Y28289" s="34">
        <v>118</v>
      </c>
      <c r="Z28289" s="34">
        <v>96</v>
      </c>
      <c r="AA28289" s="34">
        <v>80</v>
      </c>
      <c r="AB28289" s="34">
        <v>126</v>
      </c>
      <c r="AC28289" s="34">
        <v>144</v>
      </c>
    </row>
    <row r="28290" spans="1:29" x14ac:dyDescent="0.2">
      <c r="A28290" s="34" t="s">
        <v>88783</v>
      </c>
      <c r="B28290" s="34">
        <v>20</v>
      </c>
      <c r="C28290" s="34">
        <v>4</v>
      </c>
      <c r="D28290" s="34">
        <v>11</v>
      </c>
      <c r="E28290" s="34">
        <v>9</v>
      </c>
      <c r="F28290" s="34">
        <v>7</v>
      </c>
      <c r="G28290" s="34">
        <v>8</v>
      </c>
      <c r="H28290" s="34">
        <v>4</v>
      </c>
      <c r="I28290" s="34">
        <v>5</v>
      </c>
      <c r="J28290" s="34">
        <v>7</v>
      </c>
      <c r="K28290" s="34">
        <v>9</v>
      </c>
      <c r="L28290" s="34">
        <v>10</v>
      </c>
      <c r="M28290" s="34">
        <v>5</v>
      </c>
      <c r="N28290" s="34">
        <v>9</v>
      </c>
      <c r="O28290" s="34">
        <v>12</v>
      </c>
      <c r="P28290" s="34">
        <v>3</v>
      </c>
      <c r="Q28290" s="34">
        <v>17</v>
      </c>
      <c r="R28290" s="34">
        <v>10</v>
      </c>
      <c r="S28290" s="34">
        <v>24</v>
      </c>
      <c r="T28290" s="34">
        <v>20</v>
      </c>
      <c r="U28290" s="34">
        <v>8</v>
      </c>
      <c r="V28290" s="34">
        <v>2</v>
      </c>
      <c r="W28290" s="34">
        <v>4</v>
      </c>
      <c r="X28290" s="34">
        <v>5</v>
      </c>
      <c r="Y28290" s="34">
        <v>7</v>
      </c>
      <c r="Z28290" s="34">
        <v>3</v>
      </c>
      <c r="AA28290" s="34">
        <v>16</v>
      </c>
      <c r="AB28290" s="34">
        <v>14</v>
      </c>
      <c r="AC28290" s="34">
        <v>18</v>
      </c>
    </row>
    <row r="28291" spans="1:29" x14ac:dyDescent="0.2">
      <c r="A28291" s="34" t="s">
        <v>88784</v>
      </c>
      <c r="B28291" s="34">
        <v>41</v>
      </c>
      <c r="C28291" s="34">
        <v>34</v>
      </c>
      <c r="D28291" s="34">
        <v>42</v>
      </c>
      <c r="E28291" s="34">
        <v>49</v>
      </c>
      <c r="F28291" s="34">
        <v>53</v>
      </c>
      <c r="G28291" s="34">
        <v>76</v>
      </c>
      <c r="H28291" s="34">
        <v>41</v>
      </c>
      <c r="I28291" s="34">
        <v>40</v>
      </c>
      <c r="J28291" s="34">
        <v>41</v>
      </c>
      <c r="K28291" s="34">
        <v>40</v>
      </c>
      <c r="L28291" s="34">
        <v>32</v>
      </c>
      <c r="M28291" s="34">
        <v>38</v>
      </c>
      <c r="N28291" s="34">
        <v>46</v>
      </c>
      <c r="O28291" s="34">
        <v>29</v>
      </c>
      <c r="P28291" s="34">
        <v>23</v>
      </c>
      <c r="Q28291" s="34">
        <v>55</v>
      </c>
      <c r="R28291" s="34">
        <v>41</v>
      </c>
      <c r="S28291" s="34">
        <v>30</v>
      </c>
      <c r="T28291" s="34">
        <v>50</v>
      </c>
      <c r="U28291" s="34">
        <v>21</v>
      </c>
      <c r="V28291" s="34">
        <v>33</v>
      </c>
      <c r="W28291" s="34">
        <v>45</v>
      </c>
      <c r="X28291" s="34">
        <v>31</v>
      </c>
      <c r="Y28291" s="34">
        <v>43</v>
      </c>
      <c r="Z28291" s="34">
        <v>38</v>
      </c>
      <c r="AA28291" s="34">
        <v>57</v>
      </c>
      <c r="AB28291" s="34">
        <v>51</v>
      </c>
      <c r="AC28291" s="34">
        <v>75</v>
      </c>
    </row>
    <row r="28292" spans="1:29" x14ac:dyDescent="0.2">
      <c r="A28292" s="34" t="s">
        <v>88785</v>
      </c>
      <c r="B28292" s="34">
        <v>81</v>
      </c>
      <c r="C28292" s="34">
        <v>70</v>
      </c>
      <c r="D28292" s="34">
        <v>134</v>
      </c>
      <c r="E28292" s="34">
        <v>100</v>
      </c>
      <c r="F28292" s="34">
        <v>132</v>
      </c>
      <c r="G28292" s="34">
        <v>79</v>
      </c>
      <c r="H28292" s="34">
        <v>96</v>
      </c>
      <c r="I28292" s="34">
        <v>106</v>
      </c>
      <c r="J28292" s="34">
        <v>95</v>
      </c>
      <c r="K28292" s="34">
        <v>110</v>
      </c>
      <c r="L28292" s="34">
        <v>94</v>
      </c>
      <c r="M28292" s="34">
        <v>88</v>
      </c>
      <c r="N28292" s="34">
        <v>91</v>
      </c>
      <c r="O28292" s="34">
        <v>67</v>
      </c>
      <c r="P28292" s="34">
        <v>122</v>
      </c>
      <c r="Q28292" s="34">
        <v>133</v>
      </c>
      <c r="R28292" s="34">
        <v>130</v>
      </c>
      <c r="S28292" s="34">
        <v>111</v>
      </c>
      <c r="T28292" s="34">
        <v>102</v>
      </c>
      <c r="U28292" s="34">
        <v>105</v>
      </c>
      <c r="V28292" s="34">
        <v>121</v>
      </c>
      <c r="W28292" s="34">
        <v>108</v>
      </c>
      <c r="X28292" s="34">
        <v>159</v>
      </c>
      <c r="Y28292" s="34">
        <v>105</v>
      </c>
      <c r="Z28292" s="34">
        <v>104</v>
      </c>
      <c r="AA28292" s="34">
        <v>149</v>
      </c>
      <c r="AB28292" s="34">
        <v>147</v>
      </c>
      <c r="AC28292" s="34">
        <v>137</v>
      </c>
    </row>
    <row r="28293" spans="1:29" x14ac:dyDescent="0.2">
      <c r="A28293" s="34" t="s">
        <v>88786</v>
      </c>
      <c r="B28293" s="34">
        <v>117</v>
      </c>
      <c r="C28293" s="34">
        <v>159</v>
      </c>
      <c r="D28293" s="34">
        <v>174</v>
      </c>
      <c r="E28293" s="34">
        <v>132</v>
      </c>
      <c r="F28293" s="34">
        <v>196</v>
      </c>
      <c r="G28293" s="34">
        <v>138</v>
      </c>
      <c r="H28293" s="34">
        <v>123</v>
      </c>
      <c r="I28293" s="34">
        <v>137</v>
      </c>
      <c r="J28293" s="34">
        <v>146</v>
      </c>
      <c r="K28293" s="34">
        <v>144</v>
      </c>
      <c r="L28293" s="34">
        <v>123</v>
      </c>
      <c r="M28293" s="34">
        <v>99</v>
      </c>
      <c r="N28293" s="34">
        <v>122</v>
      </c>
      <c r="O28293" s="34">
        <v>101</v>
      </c>
      <c r="P28293" s="34">
        <v>127</v>
      </c>
      <c r="Q28293" s="34">
        <v>182</v>
      </c>
      <c r="R28293" s="34">
        <v>202</v>
      </c>
      <c r="S28293" s="34">
        <v>180</v>
      </c>
      <c r="T28293" s="34">
        <v>157</v>
      </c>
      <c r="U28293" s="34">
        <v>119</v>
      </c>
      <c r="V28293" s="34">
        <v>195</v>
      </c>
      <c r="W28293" s="34">
        <v>196</v>
      </c>
      <c r="X28293" s="34">
        <v>253</v>
      </c>
      <c r="Y28293" s="34">
        <v>153</v>
      </c>
      <c r="Z28293" s="34">
        <v>166</v>
      </c>
      <c r="AA28293" s="34">
        <v>161</v>
      </c>
      <c r="AB28293" s="34">
        <v>156</v>
      </c>
      <c r="AC28293" s="34">
        <v>219</v>
      </c>
    </row>
    <row r="28294" spans="1:29" x14ac:dyDescent="0.2">
      <c r="A28294" s="34" t="s">
        <v>88787</v>
      </c>
      <c r="B28294" s="34">
        <v>36</v>
      </c>
      <c r="C28294" s="34">
        <v>12</v>
      </c>
      <c r="D28294" s="34">
        <v>50</v>
      </c>
      <c r="E28294" s="34">
        <v>32</v>
      </c>
      <c r="F28294" s="34">
        <v>42</v>
      </c>
      <c r="G28294" s="34">
        <v>45</v>
      </c>
      <c r="H28294" s="34">
        <v>14</v>
      </c>
      <c r="I28294" s="34">
        <v>11</v>
      </c>
      <c r="J28294" s="34">
        <v>25</v>
      </c>
      <c r="K28294" s="34">
        <v>41</v>
      </c>
      <c r="L28294" s="34">
        <v>19</v>
      </c>
      <c r="M28294" s="34">
        <v>14</v>
      </c>
      <c r="N28294" s="34">
        <v>27</v>
      </c>
      <c r="O28294" s="34">
        <v>24</v>
      </c>
      <c r="P28294" s="34">
        <v>23</v>
      </c>
      <c r="Q28294" s="34">
        <v>44</v>
      </c>
      <c r="R28294" s="34">
        <v>54</v>
      </c>
      <c r="S28294" s="34">
        <v>33</v>
      </c>
      <c r="T28294" s="34">
        <v>31</v>
      </c>
      <c r="U28294" s="34">
        <v>28</v>
      </c>
      <c r="V28294" s="34">
        <v>47</v>
      </c>
      <c r="W28294" s="34">
        <v>37</v>
      </c>
      <c r="X28294" s="34">
        <v>39</v>
      </c>
      <c r="Y28294" s="34">
        <v>25</v>
      </c>
      <c r="Z28294" s="34">
        <v>35</v>
      </c>
      <c r="AA28294" s="34">
        <v>28</v>
      </c>
      <c r="AB28294" s="34">
        <v>26</v>
      </c>
      <c r="AC28294" s="34">
        <v>58</v>
      </c>
    </row>
    <row r="28295" spans="1:29" x14ac:dyDescent="0.2">
      <c r="A28295" s="34" t="s">
        <v>88788</v>
      </c>
      <c r="B28295" s="34">
        <v>51</v>
      </c>
      <c r="C28295" s="34">
        <v>14</v>
      </c>
      <c r="D28295" s="34">
        <v>48</v>
      </c>
      <c r="E28295" s="34">
        <v>43</v>
      </c>
      <c r="F28295" s="34">
        <v>33</v>
      </c>
      <c r="G28295" s="34">
        <v>44</v>
      </c>
      <c r="H28295" s="34">
        <v>46</v>
      </c>
      <c r="I28295" s="34">
        <v>47</v>
      </c>
      <c r="J28295" s="34">
        <v>31</v>
      </c>
      <c r="K28295" s="34">
        <v>42</v>
      </c>
      <c r="L28295" s="34">
        <v>31</v>
      </c>
      <c r="M28295" s="34">
        <v>40</v>
      </c>
      <c r="N28295" s="34">
        <v>33</v>
      </c>
      <c r="O28295" s="34">
        <v>55</v>
      </c>
      <c r="P28295" s="34">
        <v>47</v>
      </c>
      <c r="Q28295" s="34">
        <v>61</v>
      </c>
      <c r="R28295" s="34">
        <v>28</v>
      </c>
      <c r="S28295" s="34">
        <v>36</v>
      </c>
      <c r="T28295" s="34">
        <v>35</v>
      </c>
      <c r="U28295" s="34">
        <v>29</v>
      </c>
      <c r="V28295" s="34">
        <v>49</v>
      </c>
      <c r="W28295" s="34">
        <v>29</v>
      </c>
      <c r="X28295" s="34">
        <v>42</v>
      </c>
      <c r="Y28295" s="34">
        <v>45</v>
      </c>
      <c r="Z28295" s="34">
        <v>17</v>
      </c>
      <c r="AA28295" s="34">
        <v>53</v>
      </c>
      <c r="AB28295" s="34">
        <v>38</v>
      </c>
      <c r="AC28295" s="34">
        <v>52</v>
      </c>
    </row>
    <row r="28296" spans="1:29" x14ac:dyDescent="0.2">
      <c r="A28296" s="34" t="s">
        <v>88789</v>
      </c>
      <c r="B28296" s="34">
        <v>56</v>
      </c>
      <c r="C28296" s="34">
        <v>88</v>
      </c>
      <c r="D28296" s="34">
        <v>94</v>
      </c>
      <c r="E28296" s="34">
        <v>97</v>
      </c>
      <c r="F28296" s="34">
        <v>96</v>
      </c>
      <c r="G28296" s="34">
        <v>116</v>
      </c>
      <c r="H28296" s="34">
        <v>102</v>
      </c>
      <c r="I28296" s="34">
        <v>101</v>
      </c>
      <c r="J28296" s="34">
        <v>72</v>
      </c>
      <c r="K28296" s="34">
        <v>133</v>
      </c>
      <c r="L28296" s="34">
        <v>51</v>
      </c>
      <c r="M28296" s="34">
        <v>102</v>
      </c>
      <c r="N28296" s="34">
        <v>93</v>
      </c>
      <c r="O28296" s="34">
        <v>82</v>
      </c>
      <c r="P28296" s="34">
        <v>86</v>
      </c>
      <c r="Q28296" s="34">
        <v>135</v>
      </c>
      <c r="R28296" s="34">
        <v>90</v>
      </c>
      <c r="S28296" s="34">
        <v>114</v>
      </c>
      <c r="T28296" s="34">
        <v>67</v>
      </c>
      <c r="U28296" s="34">
        <v>97</v>
      </c>
      <c r="V28296" s="34">
        <v>103</v>
      </c>
      <c r="W28296" s="34">
        <v>157</v>
      </c>
      <c r="X28296" s="34">
        <v>133</v>
      </c>
      <c r="Y28296" s="34">
        <v>108</v>
      </c>
      <c r="Z28296" s="34">
        <v>116</v>
      </c>
      <c r="AA28296" s="34">
        <v>172</v>
      </c>
      <c r="AB28296" s="34">
        <v>95</v>
      </c>
      <c r="AC28296" s="34">
        <v>181</v>
      </c>
    </row>
    <row r="28297" spans="1:29" x14ac:dyDescent="0.2">
      <c r="A28297" s="34" t="s">
        <v>88790</v>
      </c>
      <c r="B28297" s="34">
        <v>27</v>
      </c>
      <c r="C28297" s="34">
        <v>23</v>
      </c>
      <c r="D28297" s="34">
        <v>25</v>
      </c>
      <c r="E28297" s="34">
        <v>26</v>
      </c>
      <c r="F28297" s="34">
        <v>23</v>
      </c>
      <c r="G28297" s="34">
        <v>19</v>
      </c>
      <c r="H28297" s="34">
        <v>24</v>
      </c>
      <c r="I28297" s="34">
        <v>30</v>
      </c>
      <c r="J28297" s="34">
        <v>15</v>
      </c>
      <c r="K28297" s="34">
        <v>25</v>
      </c>
      <c r="L28297" s="34">
        <v>6</v>
      </c>
      <c r="M28297" s="34">
        <v>13</v>
      </c>
      <c r="N28297" s="34">
        <v>15</v>
      </c>
      <c r="O28297" s="34">
        <v>15</v>
      </c>
      <c r="P28297" s="34">
        <v>18</v>
      </c>
      <c r="Q28297" s="34">
        <v>15</v>
      </c>
      <c r="R28297" s="34">
        <v>24</v>
      </c>
      <c r="S28297" s="34">
        <v>27</v>
      </c>
      <c r="T28297" s="34">
        <v>9</v>
      </c>
      <c r="U28297" s="34">
        <v>18</v>
      </c>
      <c r="V28297" s="34">
        <v>26</v>
      </c>
      <c r="W28297" s="34">
        <v>26</v>
      </c>
      <c r="X28297" s="34">
        <v>37</v>
      </c>
      <c r="Y28297" s="34">
        <v>22</v>
      </c>
      <c r="Z28297" s="34">
        <v>27</v>
      </c>
      <c r="AA28297" s="34">
        <v>26</v>
      </c>
      <c r="AB28297" s="34">
        <v>18</v>
      </c>
      <c r="AC28297" s="34">
        <v>29</v>
      </c>
    </row>
    <row r="28298" spans="1:29" x14ac:dyDescent="0.2">
      <c r="A28298" s="34" t="s">
        <v>88791</v>
      </c>
      <c r="B28298" s="34">
        <v>31</v>
      </c>
      <c r="C28298" s="34">
        <v>18</v>
      </c>
      <c r="D28298" s="34">
        <v>50</v>
      </c>
      <c r="E28298" s="34">
        <v>41</v>
      </c>
      <c r="F28298" s="34">
        <v>24</v>
      </c>
      <c r="G28298" s="34">
        <v>25</v>
      </c>
      <c r="H28298" s="34">
        <v>30</v>
      </c>
      <c r="I28298" s="34">
        <v>37</v>
      </c>
      <c r="J28298" s="34">
        <v>25</v>
      </c>
      <c r="K28298" s="34">
        <v>32</v>
      </c>
      <c r="L28298" s="34">
        <v>12</v>
      </c>
      <c r="M28298" s="34">
        <v>43</v>
      </c>
      <c r="N28298" s="34">
        <v>28</v>
      </c>
      <c r="O28298" s="34">
        <v>23</v>
      </c>
      <c r="P28298" s="34">
        <v>25</v>
      </c>
      <c r="Q28298" s="34">
        <v>28</v>
      </c>
      <c r="R28298" s="34">
        <v>39</v>
      </c>
      <c r="S28298" s="34">
        <v>24</v>
      </c>
      <c r="T28298" s="34">
        <v>26</v>
      </c>
      <c r="U28298" s="34">
        <v>26</v>
      </c>
      <c r="V28298" s="34">
        <v>40</v>
      </c>
      <c r="W28298" s="34">
        <v>25</v>
      </c>
      <c r="X28298" s="34">
        <v>40</v>
      </c>
      <c r="Y28298" s="34">
        <v>28</v>
      </c>
      <c r="Z28298" s="34">
        <v>37</v>
      </c>
      <c r="AA28298" s="34">
        <v>15</v>
      </c>
      <c r="AB28298" s="34">
        <v>22</v>
      </c>
      <c r="AC28298" s="34">
        <v>38</v>
      </c>
    </row>
    <row r="28299" spans="1:29" x14ac:dyDescent="0.2">
      <c r="A28299" s="34" t="s">
        <v>88792</v>
      </c>
      <c r="B28299" s="34">
        <v>30</v>
      </c>
      <c r="C28299" s="34">
        <v>57</v>
      </c>
      <c r="D28299" s="34">
        <v>66</v>
      </c>
      <c r="E28299" s="34">
        <v>46</v>
      </c>
      <c r="F28299" s="34">
        <v>39</v>
      </c>
      <c r="G28299" s="34">
        <v>44</v>
      </c>
      <c r="H28299" s="34">
        <v>30</v>
      </c>
      <c r="I28299" s="34">
        <v>43</v>
      </c>
      <c r="J28299" s="34">
        <v>35</v>
      </c>
      <c r="K28299" s="34">
        <v>55</v>
      </c>
      <c r="L28299" s="34">
        <v>24</v>
      </c>
      <c r="M28299" s="34">
        <v>31</v>
      </c>
      <c r="N28299" s="34">
        <v>37</v>
      </c>
      <c r="O28299" s="34">
        <v>51</v>
      </c>
      <c r="P28299" s="34">
        <v>25</v>
      </c>
      <c r="Q28299" s="34">
        <v>36</v>
      </c>
      <c r="R28299" s="34">
        <v>28</v>
      </c>
      <c r="S28299" s="34">
        <v>50</v>
      </c>
      <c r="T28299" s="34">
        <v>16</v>
      </c>
      <c r="U28299" s="34">
        <v>36</v>
      </c>
      <c r="V28299" s="34">
        <v>52</v>
      </c>
      <c r="W28299" s="34">
        <v>41</v>
      </c>
      <c r="X28299" s="34">
        <v>55</v>
      </c>
      <c r="Y28299" s="34">
        <v>38</v>
      </c>
      <c r="Z28299" s="34">
        <v>49</v>
      </c>
      <c r="AA28299" s="34">
        <v>55</v>
      </c>
      <c r="AB28299" s="34">
        <v>38</v>
      </c>
      <c r="AC28299" s="34">
        <v>61</v>
      </c>
    </row>
    <row r="28300" spans="1:29" x14ac:dyDescent="0.2">
      <c r="A28300" s="34" t="s">
        <v>88793</v>
      </c>
      <c r="B28300" s="34">
        <v>16</v>
      </c>
      <c r="C28300" s="34">
        <v>25</v>
      </c>
      <c r="D28300" s="34">
        <v>53</v>
      </c>
      <c r="E28300" s="34">
        <v>52</v>
      </c>
      <c r="F28300" s="34">
        <v>38</v>
      </c>
      <c r="G28300" s="34">
        <v>22</v>
      </c>
      <c r="H28300" s="34">
        <v>32</v>
      </c>
      <c r="I28300" s="34">
        <v>44</v>
      </c>
      <c r="J28300" s="34">
        <v>18</v>
      </c>
      <c r="K28300" s="34">
        <v>33</v>
      </c>
      <c r="L28300" s="34">
        <v>17</v>
      </c>
      <c r="M28300" s="34">
        <v>17</v>
      </c>
      <c r="N28300" s="34">
        <v>27</v>
      </c>
      <c r="O28300" s="34">
        <v>19</v>
      </c>
      <c r="P28300" s="34">
        <v>13</v>
      </c>
      <c r="Q28300" s="34">
        <v>31</v>
      </c>
      <c r="R28300" s="34">
        <v>25</v>
      </c>
      <c r="S28300" s="34">
        <v>36</v>
      </c>
      <c r="T28300" s="34">
        <v>15</v>
      </c>
      <c r="U28300" s="34">
        <v>22</v>
      </c>
      <c r="V28300" s="34">
        <v>34</v>
      </c>
      <c r="W28300" s="34">
        <v>28</v>
      </c>
      <c r="X28300" s="34">
        <v>68</v>
      </c>
      <c r="Y28300" s="34">
        <v>10</v>
      </c>
      <c r="Z28300" s="34">
        <v>21</v>
      </c>
      <c r="AA28300" s="34">
        <v>25</v>
      </c>
      <c r="AB28300" s="34">
        <v>20</v>
      </c>
      <c r="AC28300" s="34">
        <v>35</v>
      </c>
    </row>
    <row r="28301" spans="1:29" x14ac:dyDescent="0.2">
      <c r="A28301" s="34" t="s">
        <v>88794</v>
      </c>
      <c r="B28301" s="34">
        <v>36</v>
      </c>
      <c r="C28301" s="34">
        <v>57</v>
      </c>
      <c r="D28301" s="34">
        <v>35</v>
      </c>
      <c r="E28301" s="34">
        <v>67</v>
      </c>
      <c r="F28301" s="34">
        <v>37</v>
      </c>
      <c r="G28301" s="34">
        <v>75</v>
      </c>
      <c r="H28301" s="34">
        <v>36</v>
      </c>
      <c r="I28301" s="34">
        <v>41</v>
      </c>
      <c r="J28301" s="34">
        <v>46</v>
      </c>
      <c r="K28301" s="34">
        <v>64</v>
      </c>
      <c r="L28301" s="34">
        <v>35</v>
      </c>
      <c r="M28301" s="34">
        <v>66</v>
      </c>
      <c r="N28301" s="34">
        <v>32</v>
      </c>
      <c r="O28301" s="34">
        <v>50</v>
      </c>
      <c r="P28301" s="34">
        <v>43</v>
      </c>
      <c r="Q28301" s="34">
        <v>66</v>
      </c>
      <c r="R28301" s="34">
        <v>41</v>
      </c>
      <c r="S28301" s="34">
        <v>70</v>
      </c>
      <c r="T28301" s="34">
        <v>46</v>
      </c>
      <c r="U28301" s="34">
        <v>81</v>
      </c>
      <c r="V28301" s="34">
        <v>78</v>
      </c>
      <c r="W28301" s="34">
        <v>75</v>
      </c>
      <c r="X28301" s="34">
        <v>72</v>
      </c>
      <c r="Y28301" s="34">
        <v>48</v>
      </c>
      <c r="Z28301" s="34">
        <v>49</v>
      </c>
      <c r="AA28301" s="34">
        <v>76</v>
      </c>
      <c r="AB28301" s="34">
        <v>61</v>
      </c>
      <c r="AC28301" s="34">
        <v>101</v>
      </c>
    </row>
    <row r="28302" spans="1:29" x14ac:dyDescent="0.2">
      <c r="A28302" s="34" t="s">
        <v>88795</v>
      </c>
      <c r="B28302" s="34">
        <v>24</v>
      </c>
      <c r="C28302" s="34">
        <v>48</v>
      </c>
      <c r="D28302" s="34">
        <v>33</v>
      </c>
      <c r="E28302" s="34">
        <v>39</v>
      </c>
      <c r="F28302" s="34">
        <v>49</v>
      </c>
      <c r="G28302" s="34">
        <v>16</v>
      </c>
      <c r="H28302" s="34">
        <v>45</v>
      </c>
      <c r="I28302" s="34">
        <v>49</v>
      </c>
      <c r="J28302" s="34">
        <v>39</v>
      </c>
      <c r="K28302" s="34">
        <v>61</v>
      </c>
      <c r="L28302" s="34">
        <v>14</v>
      </c>
      <c r="M28302" s="34">
        <v>49</v>
      </c>
      <c r="N28302" s="34">
        <v>39</v>
      </c>
      <c r="O28302" s="34">
        <v>34</v>
      </c>
      <c r="P28302" s="34">
        <v>31</v>
      </c>
      <c r="Q28302" s="34">
        <v>36</v>
      </c>
      <c r="R28302" s="34">
        <v>40</v>
      </c>
      <c r="S28302" s="34">
        <v>49</v>
      </c>
      <c r="T28302" s="34">
        <v>24</v>
      </c>
      <c r="U28302" s="34">
        <v>48</v>
      </c>
      <c r="V28302" s="34">
        <v>18</v>
      </c>
      <c r="W28302" s="34">
        <v>44</v>
      </c>
      <c r="X28302" s="34">
        <v>52</v>
      </c>
      <c r="Y28302" s="34">
        <v>19</v>
      </c>
      <c r="Z28302" s="34">
        <v>57</v>
      </c>
      <c r="AA28302" s="34">
        <v>47</v>
      </c>
      <c r="AB28302" s="34">
        <v>32</v>
      </c>
      <c r="AC28302" s="34">
        <v>61</v>
      </c>
    </row>
    <row r="28303" spans="1:29" x14ac:dyDescent="0.2">
      <c r="A28303" s="34" t="s">
        <v>88796</v>
      </c>
      <c r="B28303" s="34">
        <v>33</v>
      </c>
      <c r="C28303" s="34">
        <v>38</v>
      </c>
      <c r="D28303" s="34">
        <v>26</v>
      </c>
      <c r="E28303" s="34">
        <v>20</v>
      </c>
      <c r="F28303" s="34">
        <v>32</v>
      </c>
      <c r="G28303" s="34">
        <v>20</v>
      </c>
      <c r="H28303" s="34">
        <v>27</v>
      </c>
      <c r="I28303" s="34">
        <v>29</v>
      </c>
      <c r="J28303" s="34">
        <v>36</v>
      </c>
      <c r="K28303" s="34">
        <v>22</v>
      </c>
      <c r="L28303" s="34">
        <v>24</v>
      </c>
      <c r="M28303" s="34">
        <v>39</v>
      </c>
      <c r="N28303" s="34">
        <v>25</v>
      </c>
      <c r="O28303" s="34">
        <v>38</v>
      </c>
      <c r="P28303" s="34">
        <v>22</v>
      </c>
      <c r="Q28303" s="34">
        <v>34</v>
      </c>
      <c r="R28303" s="34">
        <v>33</v>
      </c>
      <c r="S28303" s="34">
        <v>39</v>
      </c>
      <c r="T28303" s="34">
        <v>11</v>
      </c>
      <c r="U28303" s="34">
        <v>31</v>
      </c>
      <c r="V28303" s="34">
        <v>21</v>
      </c>
      <c r="W28303" s="34">
        <v>36</v>
      </c>
      <c r="X28303" s="34">
        <v>33</v>
      </c>
      <c r="Y28303" s="34">
        <v>30</v>
      </c>
      <c r="Z28303" s="34">
        <v>26</v>
      </c>
      <c r="AA28303" s="34">
        <v>45</v>
      </c>
      <c r="AB28303" s="34">
        <v>22</v>
      </c>
      <c r="AC28303" s="34">
        <v>45</v>
      </c>
    </row>
    <row r="28304" spans="1:29" x14ac:dyDescent="0.2">
      <c r="A28304" s="34" t="s">
        <v>88797</v>
      </c>
      <c r="B28304" s="34">
        <v>22</v>
      </c>
      <c r="C28304" s="34">
        <v>40</v>
      </c>
      <c r="D28304" s="34">
        <v>46</v>
      </c>
      <c r="E28304" s="34">
        <v>40</v>
      </c>
      <c r="F28304" s="34">
        <v>30</v>
      </c>
      <c r="G28304" s="34">
        <v>56</v>
      </c>
      <c r="H28304" s="34">
        <v>24</v>
      </c>
      <c r="I28304" s="34">
        <v>33</v>
      </c>
      <c r="J28304" s="34">
        <v>26</v>
      </c>
      <c r="K28304" s="34">
        <v>44</v>
      </c>
      <c r="L28304" s="34">
        <v>9</v>
      </c>
      <c r="M28304" s="34">
        <v>46</v>
      </c>
      <c r="N28304" s="34">
        <v>18</v>
      </c>
      <c r="O28304" s="34">
        <v>33</v>
      </c>
      <c r="P28304" s="34">
        <v>30</v>
      </c>
      <c r="Q28304" s="34">
        <v>33</v>
      </c>
      <c r="R28304" s="34">
        <v>33</v>
      </c>
      <c r="S28304" s="34">
        <v>54</v>
      </c>
      <c r="T28304" s="34">
        <v>16</v>
      </c>
      <c r="U28304" s="34">
        <v>37</v>
      </c>
      <c r="V28304" s="34">
        <v>23</v>
      </c>
      <c r="W28304" s="34">
        <v>35</v>
      </c>
      <c r="X28304" s="34">
        <v>47</v>
      </c>
      <c r="Y28304" s="34">
        <v>19</v>
      </c>
      <c r="Z28304" s="34">
        <v>51</v>
      </c>
      <c r="AA28304" s="34">
        <v>75</v>
      </c>
      <c r="AB28304" s="34">
        <v>28</v>
      </c>
      <c r="AC28304" s="34">
        <v>52</v>
      </c>
    </row>
    <row r="28305" spans="1:29" x14ac:dyDescent="0.2">
      <c r="A28305" s="34" t="s">
        <v>88798</v>
      </c>
      <c r="B28305" s="34">
        <v>61</v>
      </c>
      <c r="C28305" s="34">
        <v>54</v>
      </c>
      <c r="D28305" s="34">
        <v>50</v>
      </c>
      <c r="E28305" s="34">
        <v>55</v>
      </c>
      <c r="F28305" s="34">
        <v>67</v>
      </c>
      <c r="G28305" s="34">
        <v>48</v>
      </c>
      <c r="H28305" s="34">
        <v>56</v>
      </c>
      <c r="I28305" s="34">
        <v>38</v>
      </c>
      <c r="J28305" s="34">
        <v>41</v>
      </c>
      <c r="K28305" s="34">
        <v>50</v>
      </c>
      <c r="L28305" s="34">
        <v>34</v>
      </c>
      <c r="M28305" s="34">
        <v>14</v>
      </c>
      <c r="N28305" s="34">
        <v>44</v>
      </c>
      <c r="O28305" s="34">
        <v>41</v>
      </c>
      <c r="P28305" s="34">
        <v>55</v>
      </c>
      <c r="Q28305" s="34">
        <v>64</v>
      </c>
      <c r="R28305" s="34">
        <v>60</v>
      </c>
      <c r="S28305" s="34">
        <v>43</v>
      </c>
      <c r="T28305" s="34">
        <v>39</v>
      </c>
      <c r="U28305" s="34">
        <v>59</v>
      </c>
      <c r="V28305" s="34">
        <v>102</v>
      </c>
      <c r="W28305" s="34">
        <v>54</v>
      </c>
      <c r="X28305" s="34">
        <v>49</v>
      </c>
      <c r="Y28305" s="34">
        <v>50</v>
      </c>
      <c r="Z28305" s="34">
        <v>49</v>
      </c>
      <c r="AA28305" s="34">
        <v>75</v>
      </c>
      <c r="AB28305" s="34">
        <v>21</v>
      </c>
      <c r="AC28305" s="34">
        <v>87</v>
      </c>
    </row>
    <row r="28306" spans="1:29" x14ac:dyDescent="0.2">
      <c r="A28306" s="34" t="s">
        <v>88799</v>
      </c>
      <c r="B28306" s="34">
        <v>55</v>
      </c>
      <c r="C28306" s="34">
        <v>67</v>
      </c>
      <c r="D28306" s="34">
        <v>68</v>
      </c>
      <c r="E28306" s="34">
        <v>49</v>
      </c>
      <c r="F28306" s="34">
        <v>84</v>
      </c>
      <c r="G28306" s="34">
        <v>68</v>
      </c>
      <c r="H28306" s="34">
        <v>61</v>
      </c>
      <c r="I28306" s="34">
        <v>68</v>
      </c>
      <c r="J28306" s="34">
        <v>65</v>
      </c>
      <c r="K28306" s="34">
        <v>85</v>
      </c>
      <c r="L28306" s="34">
        <v>28</v>
      </c>
      <c r="M28306" s="34">
        <v>57</v>
      </c>
      <c r="N28306" s="34">
        <v>45</v>
      </c>
      <c r="O28306" s="34">
        <v>67</v>
      </c>
      <c r="P28306" s="34">
        <v>67</v>
      </c>
      <c r="Q28306" s="34">
        <v>91</v>
      </c>
      <c r="R28306" s="34">
        <v>78</v>
      </c>
      <c r="S28306" s="34">
        <v>85</v>
      </c>
      <c r="T28306" s="34">
        <v>58</v>
      </c>
      <c r="U28306" s="34">
        <v>87</v>
      </c>
      <c r="V28306" s="34">
        <v>50</v>
      </c>
      <c r="W28306" s="34">
        <v>72</v>
      </c>
      <c r="X28306" s="34">
        <v>85</v>
      </c>
      <c r="Y28306" s="34">
        <v>58</v>
      </c>
      <c r="Z28306" s="34">
        <v>52</v>
      </c>
      <c r="AA28306" s="34">
        <v>100</v>
      </c>
      <c r="AB28306" s="34">
        <v>57</v>
      </c>
      <c r="AC28306" s="34">
        <v>111</v>
      </c>
    </row>
    <row r="28307" spans="1:29" x14ac:dyDescent="0.2">
      <c r="A28307" s="34" t="s">
        <v>88800</v>
      </c>
      <c r="B28307" s="34">
        <v>20</v>
      </c>
      <c r="C28307" s="34">
        <v>26</v>
      </c>
      <c r="D28307" s="34">
        <v>32</v>
      </c>
      <c r="E28307" s="34">
        <v>15</v>
      </c>
      <c r="F28307" s="34">
        <v>25</v>
      </c>
      <c r="G28307" s="34">
        <v>41</v>
      </c>
      <c r="H28307" s="34">
        <v>31</v>
      </c>
      <c r="I28307" s="34">
        <v>19</v>
      </c>
      <c r="J28307" s="34">
        <v>12</v>
      </c>
      <c r="K28307" s="34">
        <v>39</v>
      </c>
      <c r="L28307" s="34">
        <v>11</v>
      </c>
      <c r="M28307" s="34">
        <v>18</v>
      </c>
      <c r="N28307" s="34">
        <v>19</v>
      </c>
      <c r="O28307" s="34">
        <v>23</v>
      </c>
      <c r="P28307" s="34">
        <v>7</v>
      </c>
      <c r="Q28307" s="34">
        <v>23</v>
      </c>
      <c r="R28307" s="34">
        <v>25</v>
      </c>
      <c r="S28307" s="34">
        <v>43</v>
      </c>
      <c r="T28307" s="34">
        <v>18</v>
      </c>
      <c r="U28307" s="34">
        <v>21</v>
      </c>
      <c r="V28307" s="34">
        <v>26</v>
      </c>
      <c r="W28307" s="34">
        <v>32</v>
      </c>
      <c r="X28307" s="34">
        <v>31</v>
      </c>
      <c r="Y28307" s="34">
        <v>25</v>
      </c>
      <c r="Z28307" s="34">
        <v>27</v>
      </c>
      <c r="AA28307" s="34">
        <v>30</v>
      </c>
      <c r="AB28307" s="34">
        <v>17</v>
      </c>
      <c r="AC28307" s="34">
        <v>39</v>
      </c>
    </row>
    <row r="28308" spans="1:29" x14ac:dyDescent="0.2">
      <c r="A28308" s="34" t="s">
        <v>88801</v>
      </c>
      <c r="B28308" s="34">
        <v>48</v>
      </c>
      <c r="C28308" s="34">
        <v>94</v>
      </c>
      <c r="D28308" s="34">
        <v>52</v>
      </c>
      <c r="E28308" s="34">
        <v>101</v>
      </c>
      <c r="F28308" s="34">
        <v>61</v>
      </c>
      <c r="G28308" s="34">
        <v>122</v>
      </c>
      <c r="H28308" s="34">
        <v>59</v>
      </c>
      <c r="I28308" s="34">
        <v>92</v>
      </c>
      <c r="J28308" s="34">
        <v>38</v>
      </c>
      <c r="K28308" s="34">
        <v>118</v>
      </c>
      <c r="L28308" s="34">
        <v>41</v>
      </c>
      <c r="M28308" s="34">
        <v>71</v>
      </c>
      <c r="N28308" s="34">
        <v>50</v>
      </c>
      <c r="O28308" s="34">
        <v>85</v>
      </c>
      <c r="P28308" s="34">
        <v>33</v>
      </c>
      <c r="Q28308" s="34">
        <v>98</v>
      </c>
      <c r="R28308" s="34">
        <v>65</v>
      </c>
      <c r="S28308" s="34">
        <v>122</v>
      </c>
      <c r="T28308" s="34">
        <v>59</v>
      </c>
      <c r="U28308" s="34">
        <v>85</v>
      </c>
      <c r="V28308" s="34">
        <v>67</v>
      </c>
      <c r="W28308" s="34">
        <v>103</v>
      </c>
      <c r="X28308" s="34">
        <v>52</v>
      </c>
      <c r="Y28308" s="34">
        <v>60</v>
      </c>
      <c r="Z28308" s="34">
        <v>54</v>
      </c>
      <c r="AA28308" s="34">
        <v>141</v>
      </c>
      <c r="AB28308" s="34">
        <v>60</v>
      </c>
      <c r="AC28308" s="34">
        <v>108</v>
      </c>
    </row>
    <row r="28309" spans="1:29" x14ac:dyDescent="0.2">
      <c r="A28309" s="34" t="s">
        <v>88802</v>
      </c>
      <c r="B28309" s="34">
        <v>43</v>
      </c>
      <c r="C28309" s="34">
        <v>54</v>
      </c>
      <c r="D28309" s="34">
        <v>61</v>
      </c>
      <c r="E28309" s="34">
        <v>56</v>
      </c>
      <c r="F28309" s="34">
        <v>63</v>
      </c>
      <c r="G28309" s="34">
        <v>55</v>
      </c>
      <c r="H28309" s="34">
        <v>57</v>
      </c>
      <c r="I28309" s="34">
        <v>55</v>
      </c>
      <c r="J28309" s="34">
        <v>52</v>
      </c>
      <c r="K28309" s="34">
        <v>63</v>
      </c>
      <c r="L28309" s="34">
        <v>47</v>
      </c>
      <c r="M28309" s="34">
        <v>27</v>
      </c>
      <c r="N28309" s="34">
        <v>65</v>
      </c>
      <c r="O28309" s="34">
        <v>43</v>
      </c>
      <c r="P28309" s="34">
        <v>64</v>
      </c>
      <c r="Q28309" s="34">
        <v>57</v>
      </c>
      <c r="R28309" s="34">
        <v>72</v>
      </c>
      <c r="S28309" s="34">
        <v>75</v>
      </c>
      <c r="T28309" s="34">
        <v>57</v>
      </c>
      <c r="U28309" s="34">
        <v>56</v>
      </c>
      <c r="V28309" s="34">
        <v>86</v>
      </c>
      <c r="W28309" s="34">
        <v>65</v>
      </c>
      <c r="X28309" s="34">
        <v>118</v>
      </c>
      <c r="Y28309" s="34">
        <v>70</v>
      </c>
      <c r="Z28309" s="34">
        <v>82</v>
      </c>
      <c r="AA28309" s="34">
        <v>61</v>
      </c>
      <c r="AB28309" s="34">
        <v>67</v>
      </c>
      <c r="AC28309" s="34">
        <v>118</v>
      </c>
    </row>
    <row r="28310" spans="1:29" x14ac:dyDescent="0.2">
      <c r="A28310" s="34" t="s">
        <v>88803</v>
      </c>
      <c r="B28310" s="34">
        <v>22</v>
      </c>
      <c r="C28310" s="34">
        <v>78</v>
      </c>
      <c r="D28310" s="34">
        <v>56</v>
      </c>
      <c r="E28310" s="34">
        <v>78</v>
      </c>
      <c r="F28310" s="34">
        <v>53</v>
      </c>
      <c r="G28310" s="34">
        <v>50</v>
      </c>
      <c r="H28310" s="34">
        <v>44</v>
      </c>
      <c r="I28310" s="34">
        <v>64</v>
      </c>
      <c r="J28310" s="34">
        <v>43</v>
      </c>
      <c r="K28310" s="34">
        <v>70</v>
      </c>
      <c r="L28310" s="34">
        <v>29</v>
      </c>
      <c r="M28310" s="34">
        <v>68</v>
      </c>
      <c r="N28310" s="34">
        <v>46</v>
      </c>
      <c r="O28310" s="34">
        <v>79</v>
      </c>
      <c r="P28310" s="34">
        <v>36</v>
      </c>
      <c r="Q28310" s="34">
        <v>79</v>
      </c>
      <c r="R28310" s="34">
        <v>61</v>
      </c>
      <c r="S28310" s="34">
        <v>86</v>
      </c>
      <c r="T28310" s="34">
        <v>47</v>
      </c>
      <c r="U28310" s="34">
        <v>49</v>
      </c>
      <c r="V28310" s="34">
        <v>45</v>
      </c>
      <c r="W28310" s="34">
        <v>82</v>
      </c>
      <c r="X28310" s="34">
        <v>47</v>
      </c>
      <c r="Y28310" s="34">
        <v>58</v>
      </c>
      <c r="Z28310" s="34">
        <v>49</v>
      </c>
      <c r="AA28310" s="34">
        <v>54</v>
      </c>
      <c r="AB28310" s="34">
        <v>34</v>
      </c>
      <c r="AC28310" s="34">
        <v>107</v>
      </c>
    </row>
    <row r="28311" spans="1:29" x14ac:dyDescent="0.2">
      <c r="A28311" s="34" t="s">
        <v>88804</v>
      </c>
      <c r="B28311" s="34">
        <v>33</v>
      </c>
      <c r="C28311" s="34">
        <v>13</v>
      </c>
      <c r="D28311" s="34">
        <v>23</v>
      </c>
      <c r="E28311" s="34">
        <v>13</v>
      </c>
      <c r="F28311" s="34">
        <v>31</v>
      </c>
      <c r="G28311" s="34">
        <v>41</v>
      </c>
      <c r="H28311" s="34">
        <v>31</v>
      </c>
      <c r="I28311" s="34">
        <v>19</v>
      </c>
      <c r="J28311" s="34">
        <v>24</v>
      </c>
      <c r="K28311" s="34">
        <v>21</v>
      </c>
      <c r="L28311" s="34">
        <v>25</v>
      </c>
      <c r="M28311" s="34">
        <v>26</v>
      </c>
      <c r="N28311" s="34">
        <v>22</v>
      </c>
      <c r="O28311" s="34">
        <v>7</v>
      </c>
      <c r="P28311" s="34">
        <v>17</v>
      </c>
      <c r="Q28311" s="34">
        <v>25</v>
      </c>
      <c r="R28311" s="34">
        <v>30</v>
      </c>
      <c r="S28311" s="34">
        <v>21</v>
      </c>
      <c r="T28311" s="34">
        <v>35</v>
      </c>
      <c r="U28311" s="34">
        <v>21</v>
      </c>
      <c r="V28311" s="34">
        <v>59</v>
      </c>
      <c r="W28311" s="34">
        <v>13</v>
      </c>
      <c r="X28311" s="34">
        <v>25</v>
      </c>
      <c r="Y28311" s="34">
        <v>23</v>
      </c>
      <c r="Z28311" s="34">
        <v>26</v>
      </c>
      <c r="AA28311" s="34">
        <v>38</v>
      </c>
      <c r="AB28311" s="34">
        <v>50</v>
      </c>
      <c r="AC28311" s="34">
        <v>26</v>
      </c>
    </row>
    <row r="28312" spans="1:29" x14ac:dyDescent="0.2">
      <c r="A28312" s="34" t="s">
        <v>88805</v>
      </c>
      <c r="B28312" s="34">
        <v>55</v>
      </c>
      <c r="C28312" s="34">
        <v>60</v>
      </c>
      <c r="D28312" s="34">
        <v>101</v>
      </c>
      <c r="E28312" s="34">
        <v>81</v>
      </c>
      <c r="F28312" s="34">
        <v>67</v>
      </c>
      <c r="G28312" s="34">
        <v>57</v>
      </c>
      <c r="H28312" s="34">
        <v>56</v>
      </c>
      <c r="I28312" s="34">
        <v>79</v>
      </c>
      <c r="J28312" s="34">
        <v>51</v>
      </c>
      <c r="K28312" s="34">
        <v>83</v>
      </c>
      <c r="L28312" s="34">
        <v>34</v>
      </c>
      <c r="M28312" s="34">
        <v>73</v>
      </c>
      <c r="N28312" s="34">
        <v>62</v>
      </c>
      <c r="O28312" s="34">
        <v>58</v>
      </c>
      <c r="P28312" s="34">
        <v>57</v>
      </c>
      <c r="Q28312" s="34">
        <v>104</v>
      </c>
      <c r="R28312" s="34">
        <v>85</v>
      </c>
      <c r="S28312" s="34">
        <v>119</v>
      </c>
      <c r="T28312" s="34">
        <v>71</v>
      </c>
      <c r="U28312" s="34">
        <v>78</v>
      </c>
      <c r="V28312" s="34">
        <v>93</v>
      </c>
      <c r="W28312" s="34">
        <v>127</v>
      </c>
      <c r="X28312" s="34">
        <v>67</v>
      </c>
      <c r="Y28312" s="34">
        <v>75</v>
      </c>
      <c r="Z28312" s="34">
        <v>82</v>
      </c>
      <c r="AA28312" s="34">
        <v>106</v>
      </c>
      <c r="AB28312" s="34">
        <v>64</v>
      </c>
      <c r="AC28312" s="34">
        <v>121</v>
      </c>
    </row>
    <row r="28313" spans="1:29" x14ac:dyDescent="0.2">
      <c r="A28313" s="34" t="s">
        <v>88806</v>
      </c>
      <c r="B28313" s="34">
        <v>26</v>
      </c>
      <c r="C28313" s="34">
        <v>18</v>
      </c>
      <c r="D28313" s="34">
        <v>16</v>
      </c>
      <c r="E28313" s="34">
        <v>24</v>
      </c>
      <c r="F28313" s="34">
        <v>23</v>
      </c>
      <c r="G28313" s="34">
        <v>7</v>
      </c>
      <c r="H28313" s="34">
        <v>11</v>
      </c>
      <c r="I28313" s="34">
        <v>9</v>
      </c>
      <c r="J28313" s="34">
        <v>18</v>
      </c>
      <c r="K28313" s="34">
        <v>16</v>
      </c>
      <c r="L28313" s="34">
        <v>12</v>
      </c>
      <c r="M28313" s="34">
        <v>11</v>
      </c>
      <c r="N28313" s="34">
        <v>5</v>
      </c>
      <c r="O28313" s="34">
        <v>8</v>
      </c>
      <c r="P28313" s="34">
        <v>3</v>
      </c>
      <c r="Q28313" s="34">
        <v>17</v>
      </c>
      <c r="R28313" s="34">
        <v>12</v>
      </c>
      <c r="S28313" s="34">
        <v>14</v>
      </c>
      <c r="T28313" s="34">
        <v>14</v>
      </c>
      <c r="U28313" s="34">
        <v>16</v>
      </c>
      <c r="V28313" s="34">
        <v>10</v>
      </c>
      <c r="W28313" s="34">
        <v>22</v>
      </c>
      <c r="X28313" s="34">
        <v>10</v>
      </c>
      <c r="Y28313" s="34">
        <v>11</v>
      </c>
      <c r="Z28313" s="34">
        <v>25</v>
      </c>
      <c r="AA28313" s="34">
        <v>10</v>
      </c>
      <c r="AB28313" s="34">
        <v>12</v>
      </c>
      <c r="AC28313" s="34">
        <v>19</v>
      </c>
    </row>
    <row r="28314" spans="1:29" x14ac:dyDescent="0.2">
      <c r="A28314" s="34" t="s">
        <v>88807</v>
      </c>
      <c r="B28314" s="34">
        <v>40</v>
      </c>
      <c r="C28314" s="34">
        <v>37</v>
      </c>
      <c r="D28314" s="34">
        <v>61</v>
      </c>
      <c r="E28314" s="34">
        <v>48</v>
      </c>
      <c r="F28314" s="34">
        <v>60</v>
      </c>
      <c r="G28314" s="34">
        <v>42</v>
      </c>
      <c r="H28314" s="34">
        <v>53</v>
      </c>
      <c r="I28314" s="34">
        <v>42</v>
      </c>
      <c r="J28314" s="34">
        <v>49</v>
      </c>
      <c r="K28314" s="34">
        <v>46</v>
      </c>
      <c r="L28314" s="34">
        <v>31</v>
      </c>
      <c r="M28314" s="34">
        <v>21</v>
      </c>
      <c r="N28314" s="34">
        <v>36</v>
      </c>
      <c r="O28314" s="34">
        <v>24</v>
      </c>
      <c r="P28314" s="34">
        <v>42</v>
      </c>
      <c r="Q28314" s="34">
        <v>35</v>
      </c>
      <c r="R28314" s="34">
        <v>59</v>
      </c>
      <c r="S28314" s="34">
        <v>62</v>
      </c>
      <c r="T28314" s="34">
        <v>47</v>
      </c>
      <c r="U28314" s="34">
        <v>28</v>
      </c>
      <c r="V28314" s="34">
        <v>77</v>
      </c>
      <c r="W28314" s="34">
        <v>40</v>
      </c>
      <c r="X28314" s="34">
        <v>58</v>
      </c>
      <c r="Y28314" s="34">
        <v>22</v>
      </c>
      <c r="Z28314" s="34">
        <v>60</v>
      </c>
      <c r="AA28314" s="34">
        <v>47</v>
      </c>
      <c r="AB28314" s="34">
        <v>44</v>
      </c>
      <c r="AC28314" s="34">
        <v>63</v>
      </c>
    </row>
    <row r="28315" spans="1:29" x14ac:dyDescent="0.2">
      <c r="A28315" s="34" t="s">
        <v>88808</v>
      </c>
      <c r="B28315" s="34">
        <v>72</v>
      </c>
      <c r="C28315" s="34">
        <v>102</v>
      </c>
      <c r="D28315" s="34">
        <v>152</v>
      </c>
      <c r="E28315" s="34">
        <v>138</v>
      </c>
      <c r="F28315" s="34">
        <v>156</v>
      </c>
      <c r="G28315" s="34">
        <v>104</v>
      </c>
      <c r="H28315" s="34">
        <v>141</v>
      </c>
      <c r="I28315" s="34">
        <v>120</v>
      </c>
      <c r="J28315" s="34">
        <v>133</v>
      </c>
      <c r="K28315" s="34">
        <v>108</v>
      </c>
      <c r="L28315" s="34">
        <v>87</v>
      </c>
      <c r="M28315" s="34">
        <v>89</v>
      </c>
      <c r="N28315" s="34">
        <v>131</v>
      </c>
      <c r="O28315" s="34">
        <v>79</v>
      </c>
      <c r="P28315" s="34">
        <v>127</v>
      </c>
      <c r="Q28315" s="34">
        <v>184</v>
      </c>
      <c r="R28315" s="34">
        <v>134</v>
      </c>
      <c r="S28315" s="34">
        <v>131</v>
      </c>
      <c r="T28315" s="34">
        <v>107</v>
      </c>
      <c r="U28315" s="34">
        <v>94</v>
      </c>
      <c r="V28315" s="34">
        <v>144</v>
      </c>
      <c r="W28315" s="34">
        <v>106</v>
      </c>
      <c r="X28315" s="34">
        <v>218</v>
      </c>
      <c r="Y28315" s="34">
        <v>102</v>
      </c>
      <c r="Z28315" s="34">
        <v>110</v>
      </c>
      <c r="AA28315" s="34">
        <v>113</v>
      </c>
      <c r="AB28315" s="34">
        <v>147</v>
      </c>
      <c r="AC28315" s="34">
        <v>151</v>
      </c>
    </row>
    <row r="28316" spans="1:29" x14ac:dyDescent="0.2">
      <c r="A28316" s="34" t="s">
        <v>88809</v>
      </c>
      <c r="B28316" s="34">
        <v>79</v>
      </c>
      <c r="C28316" s="34">
        <v>73</v>
      </c>
      <c r="D28316" s="34">
        <v>83</v>
      </c>
      <c r="E28316" s="34">
        <v>102</v>
      </c>
      <c r="F28316" s="34">
        <v>65</v>
      </c>
      <c r="G28316" s="34">
        <v>98</v>
      </c>
      <c r="H28316" s="34">
        <v>61</v>
      </c>
      <c r="I28316" s="34">
        <v>92</v>
      </c>
      <c r="J28316" s="34">
        <v>62</v>
      </c>
      <c r="K28316" s="34">
        <v>131</v>
      </c>
      <c r="L28316" s="34">
        <v>54</v>
      </c>
      <c r="M28316" s="34">
        <v>73</v>
      </c>
      <c r="N28316" s="34">
        <v>57</v>
      </c>
      <c r="O28316" s="34">
        <v>56</v>
      </c>
      <c r="P28316" s="34">
        <v>66</v>
      </c>
      <c r="Q28316" s="34">
        <v>107</v>
      </c>
      <c r="R28316" s="34">
        <v>96</v>
      </c>
      <c r="S28316" s="34">
        <v>125</v>
      </c>
      <c r="T28316" s="34">
        <v>51</v>
      </c>
      <c r="U28316" s="34">
        <v>86</v>
      </c>
      <c r="V28316" s="34">
        <v>99</v>
      </c>
      <c r="W28316" s="34">
        <v>86</v>
      </c>
      <c r="X28316" s="34">
        <v>116</v>
      </c>
      <c r="Y28316" s="34">
        <v>102</v>
      </c>
      <c r="Z28316" s="34">
        <v>62</v>
      </c>
      <c r="AA28316" s="34">
        <v>106</v>
      </c>
      <c r="AB28316" s="34">
        <v>62</v>
      </c>
      <c r="AC28316" s="34">
        <v>147</v>
      </c>
    </row>
    <row r="28317" spans="1:29" x14ac:dyDescent="0.2">
      <c r="A28317" s="34" t="s">
        <v>88810</v>
      </c>
      <c r="B28317" s="34">
        <v>37</v>
      </c>
      <c r="C28317" s="34">
        <v>22</v>
      </c>
      <c r="D28317" s="34">
        <v>63</v>
      </c>
      <c r="E28317" s="34">
        <v>25</v>
      </c>
      <c r="F28317" s="34">
        <v>65</v>
      </c>
      <c r="G28317" s="34">
        <v>20</v>
      </c>
      <c r="H28317" s="34">
        <v>45</v>
      </c>
      <c r="I28317" s="34">
        <v>15</v>
      </c>
      <c r="J28317" s="34">
        <v>35</v>
      </c>
      <c r="K28317" s="34">
        <v>21</v>
      </c>
      <c r="L28317" s="34">
        <v>28</v>
      </c>
      <c r="M28317" s="34">
        <v>11</v>
      </c>
      <c r="N28317" s="34">
        <v>30</v>
      </c>
      <c r="O28317" s="34">
        <v>28</v>
      </c>
      <c r="P28317" s="34">
        <v>46</v>
      </c>
      <c r="Q28317" s="34">
        <v>24</v>
      </c>
      <c r="R28317" s="34">
        <v>52</v>
      </c>
      <c r="S28317" s="34">
        <v>27</v>
      </c>
      <c r="T28317" s="34">
        <v>45</v>
      </c>
      <c r="U28317" s="34">
        <v>36</v>
      </c>
      <c r="V28317" s="34">
        <v>62</v>
      </c>
      <c r="W28317" s="34">
        <v>33</v>
      </c>
      <c r="X28317" s="34">
        <v>63</v>
      </c>
      <c r="Y28317" s="34">
        <v>36</v>
      </c>
      <c r="Z28317" s="34">
        <v>51</v>
      </c>
      <c r="AA28317" s="34">
        <v>31</v>
      </c>
      <c r="AB28317" s="34">
        <v>42</v>
      </c>
      <c r="AC28317" s="34">
        <v>28</v>
      </c>
    </row>
    <row r="28318" spans="1:29" x14ac:dyDescent="0.2">
      <c r="A28318" s="34" t="s">
        <v>88811</v>
      </c>
      <c r="B28318" s="34">
        <v>40</v>
      </c>
      <c r="C28318" s="34">
        <v>57</v>
      </c>
      <c r="D28318" s="34">
        <v>38</v>
      </c>
      <c r="E28318" s="34">
        <v>77</v>
      </c>
      <c r="F28318" s="34">
        <v>34</v>
      </c>
      <c r="G28318" s="34">
        <v>86</v>
      </c>
      <c r="H28318" s="34">
        <v>29</v>
      </c>
      <c r="I28318" s="34">
        <v>88</v>
      </c>
      <c r="J28318" s="34">
        <v>43</v>
      </c>
      <c r="K28318" s="34">
        <v>60</v>
      </c>
      <c r="L28318" s="34">
        <v>22</v>
      </c>
      <c r="M28318" s="34">
        <v>43</v>
      </c>
      <c r="N28318" s="34">
        <v>42</v>
      </c>
      <c r="O28318" s="34">
        <v>55</v>
      </c>
      <c r="P28318" s="34">
        <v>39</v>
      </c>
      <c r="Q28318" s="34">
        <v>54</v>
      </c>
      <c r="R28318" s="34">
        <v>49</v>
      </c>
      <c r="S28318" s="34">
        <v>55</v>
      </c>
      <c r="T28318" s="34">
        <v>29</v>
      </c>
      <c r="U28318" s="34">
        <v>35</v>
      </c>
      <c r="V28318" s="34">
        <v>52</v>
      </c>
      <c r="W28318" s="34">
        <v>65</v>
      </c>
      <c r="X28318" s="34">
        <v>73</v>
      </c>
      <c r="Y28318" s="34">
        <v>44</v>
      </c>
      <c r="Z28318" s="34">
        <v>42</v>
      </c>
      <c r="AA28318" s="34">
        <v>57</v>
      </c>
      <c r="AB28318" s="34">
        <v>29</v>
      </c>
      <c r="AC28318" s="34">
        <v>105</v>
      </c>
    </row>
    <row r="28319" spans="1:29" x14ac:dyDescent="0.2">
      <c r="A28319" s="34" t="s">
        <v>88812</v>
      </c>
      <c r="B28319" s="34">
        <v>28</v>
      </c>
      <c r="C28319" s="34">
        <v>29</v>
      </c>
      <c r="D28319" s="34">
        <v>36</v>
      </c>
      <c r="E28319" s="34">
        <v>50</v>
      </c>
      <c r="F28319" s="34">
        <v>45</v>
      </c>
      <c r="G28319" s="34">
        <v>20</v>
      </c>
      <c r="H28319" s="34">
        <v>40</v>
      </c>
      <c r="I28319" s="34">
        <v>36</v>
      </c>
      <c r="J28319" s="34">
        <v>35</v>
      </c>
      <c r="K28319" s="34">
        <v>46</v>
      </c>
      <c r="L28319" s="34">
        <v>21</v>
      </c>
      <c r="M28319" s="34">
        <v>23</v>
      </c>
      <c r="N28319" s="34">
        <v>40</v>
      </c>
      <c r="O28319" s="34">
        <v>27</v>
      </c>
      <c r="P28319" s="34">
        <v>33</v>
      </c>
      <c r="Q28319" s="34">
        <v>54</v>
      </c>
      <c r="R28319" s="34">
        <v>49</v>
      </c>
      <c r="S28319" s="34">
        <v>50</v>
      </c>
      <c r="T28319" s="34">
        <v>30</v>
      </c>
      <c r="U28319" s="34">
        <v>38</v>
      </c>
      <c r="V28319" s="34">
        <v>43</v>
      </c>
      <c r="W28319" s="34">
        <v>38</v>
      </c>
      <c r="X28319" s="34">
        <v>59</v>
      </c>
      <c r="Y28319" s="34">
        <v>25</v>
      </c>
      <c r="Z28319" s="34">
        <v>55</v>
      </c>
      <c r="AA28319" s="34">
        <v>31</v>
      </c>
      <c r="AB28319" s="34">
        <v>27</v>
      </c>
      <c r="AC28319" s="34">
        <v>42</v>
      </c>
    </row>
    <row r="28320" spans="1:29" x14ac:dyDescent="0.2">
      <c r="A28320" s="34" t="s">
        <v>88813</v>
      </c>
      <c r="B28320" s="34">
        <v>206</v>
      </c>
      <c r="C28320" s="34">
        <v>161</v>
      </c>
      <c r="D28320" s="34">
        <v>230</v>
      </c>
      <c r="E28320" s="34">
        <v>177</v>
      </c>
      <c r="F28320" s="34">
        <v>249</v>
      </c>
      <c r="G28320" s="34">
        <v>145</v>
      </c>
      <c r="H28320" s="34">
        <v>269</v>
      </c>
      <c r="I28320" s="34">
        <v>185</v>
      </c>
      <c r="J28320" s="34">
        <v>225</v>
      </c>
      <c r="K28320" s="34">
        <v>184</v>
      </c>
      <c r="L28320" s="34">
        <v>193</v>
      </c>
      <c r="M28320" s="34">
        <v>168</v>
      </c>
      <c r="N28320" s="34">
        <v>240</v>
      </c>
      <c r="O28320" s="34">
        <v>150</v>
      </c>
      <c r="P28320" s="34">
        <v>202</v>
      </c>
      <c r="Q28320" s="34">
        <v>244</v>
      </c>
      <c r="R28320" s="34">
        <v>301</v>
      </c>
      <c r="S28320" s="34">
        <v>195</v>
      </c>
      <c r="T28320" s="34">
        <v>244</v>
      </c>
      <c r="U28320" s="34">
        <v>156</v>
      </c>
      <c r="V28320" s="34">
        <v>248</v>
      </c>
      <c r="W28320" s="34">
        <v>223</v>
      </c>
      <c r="X28320" s="34">
        <v>343</v>
      </c>
      <c r="Y28320" s="34">
        <v>203</v>
      </c>
      <c r="Z28320" s="34">
        <v>268</v>
      </c>
      <c r="AA28320" s="34">
        <v>235</v>
      </c>
      <c r="AB28320" s="34">
        <v>318</v>
      </c>
      <c r="AC28320" s="34">
        <v>284</v>
      </c>
    </row>
    <row r="28321" spans="1:29" x14ac:dyDescent="0.2">
      <c r="A28321" s="34" t="s">
        <v>88814</v>
      </c>
      <c r="B28321" s="34">
        <v>41</v>
      </c>
      <c r="C28321" s="34">
        <v>79</v>
      </c>
      <c r="D28321" s="34">
        <v>73</v>
      </c>
      <c r="E28321" s="34">
        <v>92</v>
      </c>
      <c r="F28321" s="34">
        <v>55</v>
      </c>
      <c r="G28321" s="34">
        <v>71</v>
      </c>
      <c r="H28321" s="34">
        <v>56</v>
      </c>
      <c r="I28321" s="34">
        <v>45</v>
      </c>
      <c r="J28321" s="34">
        <v>53</v>
      </c>
      <c r="K28321" s="34">
        <v>84</v>
      </c>
      <c r="L28321" s="34">
        <v>42</v>
      </c>
      <c r="M28321" s="34">
        <v>81</v>
      </c>
      <c r="N28321" s="34">
        <v>46</v>
      </c>
      <c r="O28321" s="34">
        <v>35</v>
      </c>
      <c r="P28321" s="34">
        <v>57</v>
      </c>
      <c r="Q28321" s="34">
        <v>74</v>
      </c>
      <c r="R28321" s="34">
        <v>75</v>
      </c>
      <c r="S28321" s="34">
        <v>99</v>
      </c>
      <c r="T28321" s="34">
        <v>26</v>
      </c>
      <c r="U28321" s="34">
        <v>46</v>
      </c>
      <c r="V28321" s="34">
        <v>79</v>
      </c>
      <c r="W28321" s="34">
        <v>63</v>
      </c>
      <c r="X28321" s="34">
        <v>68</v>
      </c>
      <c r="Y28321" s="34">
        <v>44</v>
      </c>
      <c r="Z28321" s="34">
        <v>64</v>
      </c>
      <c r="AA28321" s="34">
        <v>74</v>
      </c>
      <c r="AB28321" s="34">
        <v>55</v>
      </c>
      <c r="AC28321" s="34">
        <v>115</v>
      </c>
    </row>
    <row r="28322" spans="1:29" x14ac:dyDescent="0.2">
      <c r="A28322" s="34" t="s">
        <v>88815</v>
      </c>
      <c r="B28322" s="34">
        <v>47</v>
      </c>
      <c r="C28322" s="34">
        <v>41</v>
      </c>
      <c r="D28322" s="34">
        <v>23</v>
      </c>
      <c r="E28322" s="34">
        <v>36</v>
      </c>
      <c r="F28322" s="34">
        <v>29</v>
      </c>
      <c r="G28322" s="34">
        <v>47</v>
      </c>
      <c r="H28322" s="34">
        <v>47</v>
      </c>
      <c r="I28322" s="34">
        <v>36</v>
      </c>
      <c r="J28322" s="34">
        <v>29</v>
      </c>
      <c r="K28322" s="34">
        <v>73</v>
      </c>
      <c r="L28322" s="34">
        <v>28</v>
      </c>
      <c r="M28322" s="34">
        <v>33</v>
      </c>
      <c r="N28322" s="34">
        <v>34</v>
      </c>
      <c r="O28322" s="34">
        <v>44</v>
      </c>
      <c r="P28322" s="34">
        <v>25</v>
      </c>
      <c r="Q28322" s="34">
        <v>60</v>
      </c>
      <c r="R28322" s="34">
        <v>41</v>
      </c>
      <c r="S28322" s="34">
        <v>51</v>
      </c>
      <c r="T28322" s="34">
        <v>36</v>
      </c>
      <c r="U28322" s="34">
        <v>60</v>
      </c>
      <c r="V28322" s="34">
        <v>37</v>
      </c>
      <c r="W28322" s="34">
        <v>68</v>
      </c>
      <c r="X28322" s="34">
        <v>47</v>
      </c>
      <c r="Y28322" s="34">
        <v>53</v>
      </c>
      <c r="Z28322" s="34">
        <v>50</v>
      </c>
      <c r="AA28322" s="34">
        <v>63</v>
      </c>
      <c r="AB28322" s="34">
        <v>37</v>
      </c>
      <c r="AC28322" s="34">
        <v>61</v>
      </c>
    </row>
    <row r="28323" spans="1:29" x14ac:dyDescent="0.2">
      <c r="A28323" s="34" t="s">
        <v>88816</v>
      </c>
      <c r="B28323" s="34">
        <v>43</v>
      </c>
      <c r="C28323" s="34">
        <v>24</v>
      </c>
      <c r="D28323" s="34">
        <v>56</v>
      </c>
      <c r="E28323" s="34">
        <v>35</v>
      </c>
      <c r="F28323" s="34">
        <v>41</v>
      </c>
      <c r="G28323" s="34">
        <v>22</v>
      </c>
      <c r="H28323" s="34">
        <v>25</v>
      </c>
      <c r="I28323" s="34">
        <v>32</v>
      </c>
      <c r="J28323" s="34">
        <v>41</v>
      </c>
      <c r="K28323" s="34">
        <v>28</v>
      </c>
      <c r="L28323" s="34">
        <v>24</v>
      </c>
      <c r="M28323" s="34">
        <v>23</v>
      </c>
      <c r="N28323" s="34">
        <v>28</v>
      </c>
      <c r="O28323" s="34">
        <v>21</v>
      </c>
      <c r="P28323" s="34">
        <v>24</v>
      </c>
      <c r="Q28323" s="34">
        <v>34</v>
      </c>
      <c r="R28323" s="34">
        <v>50</v>
      </c>
      <c r="S28323" s="34">
        <v>21</v>
      </c>
      <c r="T28323" s="34">
        <v>29</v>
      </c>
      <c r="U28323" s="34">
        <v>20</v>
      </c>
      <c r="V28323" s="34">
        <v>50</v>
      </c>
      <c r="W28323" s="34">
        <v>22</v>
      </c>
      <c r="X28323" s="34">
        <v>29</v>
      </c>
      <c r="Y28323" s="34">
        <v>6</v>
      </c>
      <c r="Z28323" s="34">
        <v>43</v>
      </c>
      <c r="AA28323" s="34">
        <v>39</v>
      </c>
      <c r="AB28323" s="34">
        <v>19</v>
      </c>
      <c r="AC28323" s="34">
        <v>54</v>
      </c>
    </row>
    <row r="28324" spans="1:29" x14ac:dyDescent="0.2">
      <c r="A28324" s="34" t="s">
        <v>88817</v>
      </c>
      <c r="B28324" s="34">
        <v>22</v>
      </c>
      <c r="C28324" s="34">
        <v>29</v>
      </c>
      <c r="D28324" s="34">
        <v>39</v>
      </c>
      <c r="E28324" s="34">
        <v>29</v>
      </c>
      <c r="F28324" s="34">
        <v>18</v>
      </c>
      <c r="G28324" s="34">
        <v>23</v>
      </c>
      <c r="H28324" s="34">
        <v>23</v>
      </c>
      <c r="I28324" s="34">
        <v>22</v>
      </c>
      <c r="J28324" s="34">
        <v>20</v>
      </c>
      <c r="K28324" s="34">
        <v>31</v>
      </c>
      <c r="L28324" s="34">
        <v>14</v>
      </c>
      <c r="M28324" s="34">
        <v>36</v>
      </c>
      <c r="N28324" s="34">
        <v>23</v>
      </c>
      <c r="O28324" s="34">
        <v>43</v>
      </c>
      <c r="P28324" s="34">
        <v>15</v>
      </c>
      <c r="Q28324" s="34">
        <v>29</v>
      </c>
      <c r="R28324" s="34">
        <v>37</v>
      </c>
      <c r="S28324" s="34">
        <v>35</v>
      </c>
      <c r="T28324" s="34">
        <v>21</v>
      </c>
      <c r="U28324" s="34">
        <v>27</v>
      </c>
      <c r="V28324" s="34">
        <v>36</v>
      </c>
      <c r="W28324" s="34">
        <v>27</v>
      </c>
      <c r="X28324" s="34">
        <v>38</v>
      </c>
      <c r="Y28324" s="34">
        <v>32</v>
      </c>
      <c r="Z28324" s="34">
        <v>23</v>
      </c>
      <c r="AA28324" s="34">
        <v>47</v>
      </c>
      <c r="AB28324" s="34">
        <v>32</v>
      </c>
      <c r="AC28324" s="34">
        <v>36</v>
      </c>
    </row>
    <row r="28325" spans="1:29" x14ac:dyDescent="0.2">
      <c r="A28325" s="34" t="s">
        <v>88818</v>
      </c>
      <c r="B28325" s="34">
        <v>49</v>
      </c>
      <c r="C28325" s="34">
        <v>15</v>
      </c>
      <c r="D28325" s="34">
        <v>11</v>
      </c>
      <c r="E28325" s="34">
        <v>11</v>
      </c>
      <c r="F28325" s="34">
        <v>19</v>
      </c>
      <c r="G28325" s="34">
        <v>13</v>
      </c>
      <c r="H28325" s="34">
        <v>14</v>
      </c>
      <c r="I28325" s="34">
        <v>10</v>
      </c>
      <c r="J28325" s="34">
        <v>10</v>
      </c>
      <c r="K28325" s="34">
        <v>17</v>
      </c>
      <c r="L28325" s="34">
        <v>23</v>
      </c>
      <c r="M28325" s="34">
        <v>26</v>
      </c>
      <c r="N28325" s="34">
        <v>16</v>
      </c>
      <c r="O28325" s="34">
        <v>15</v>
      </c>
      <c r="P28325" s="34">
        <v>27</v>
      </c>
      <c r="Q28325" s="34">
        <v>19</v>
      </c>
      <c r="R28325" s="34">
        <v>23</v>
      </c>
      <c r="S28325" s="34">
        <v>23</v>
      </c>
      <c r="T28325" s="34">
        <v>32</v>
      </c>
      <c r="U28325" s="34">
        <v>12</v>
      </c>
      <c r="V28325" s="34">
        <v>29</v>
      </c>
      <c r="W28325" s="34">
        <v>43</v>
      </c>
      <c r="X28325" s="34">
        <v>17</v>
      </c>
      <c r="Y28325" s="34">
        <v>26</v>
      </c>
      <c r="Z28325" s="34">
        <v>26</v>
      </c>
      <c r="AA28325" s="34">
        <v>38</v>
      </c>
      <c r="AB28325" s="34">
        <v>20</v>
      </c>
      <c r="AC28325" s="34">
        <v>27</v>
      </c>
    </row>
    <row r="28326" spans="1:29" x14ac:dyDescent="0.2">
      <c r="A28326" s="34" t="s">
        <v>88819</v>
      </c>
      <c r="B28326" s="34">
        <v>21</v>
      </c>
      <c r="C28326" s="34">
        <v>32</v>
      </c>
      <c r="D28326" s="34">
        <v>46</v>
      </c>
      <c r="E28326" s="34">
        <v>38</v>
      </c>
      <c r="F28326" s="34">
        <v>36</v>
      </c>
      <c r="G28326" s="34">
        <v>43</v>
      </c>
      <c r="H28326" s="34">
        <v>28</v>
      </c>
      <c r="I28326" s="34">
        <v>46</v>
      </c>
      <c r="J28326" s="34">
        <v>17</v>
      </c>
      <c r="K28326" s="34">
        <v>67</v>
      </c>
      <c r="L28326" s="34">
        <v>10</v>
      </c>
      <c r="M28326" s="34">
        <v>33</v>
      </c>
      <c r="N28326" s="34">
        <v>30</v>
      </c>
      <c r="O28326" s="34">
        <v>47</v>
      </c>
      <c r="P28326" s="34">
        <v>27</v>
      </c>
      <c r="Q28326" s="34">
        <v>36</v>
      </c>
      <c r="R28326" s="34">
        <v>20</v>
      </c>
      <c r="S28326" s="34">
        <v>55</v>
      </c>
      <c r="T28326" s="34">
        <v>16</v>
      </c>
      <c r="U28326" s="34">
        <v>28</v>
      </c>
      <c r="V28326" s="34">
        <v>48</v>
      </c>
      <c r="W28326" s="34">
        <v>39</v>
      </c>
      <c r="X28326" s="34">
        <v>57</v>
      </c>
      <c r="Y28326" s="34">
        <v>17</v>
      </c>
      <c r="Z28326" s="34">
        <v>42</v>
      </c>
      <c r="AA28326" s="34">
        <v>44</v>
      </c>
      <c r="AB28326" s="34">
        <v>12</v>
      </c>
      <c r="AC28326" s="34">
        <v>74</v>
      </c>
    </row>
    <row r="28327" spans="1:29" x14ac:dyDescent="0.2">
      <c r="A28327" s="34" t="s">
        <v>88820</v>
      </c>
      <c r="B28327" s="34">
        <v>31</v>
      </c>
      <c r="C28327" s="34">
        <v>22</v>
      </c>
      <c r="D28327" s="34">
        <v>24</v>
      </c>
      <c r="E28327" s="34">
        <v>71</v>
      </c>
      <c r="F28327" s="34">
        <v>30</v>
      </c>
      <c r="G28327" s="34">
        <v>90</v>
      </c>
      <c r="H28327" s="34">
        <v>17</v>
      </c>
      <c r="I28327" s="34">
        <v>54</v>
      </c>
      <c r="J28327" s="34">
        <v>10</v>
      </c>
      <c r="K28327" s="34">
        <v>47</v>
      </c>
      <c r="L28327" s="34">
        <v>25</v>
      </c>
      <c r="M28327" s="34">
        <v>22</v>
      </c>
      <c r="N28327" s="34">
        <v>26</v>
      </c>
      <c r="O28327" s="34">
        <v>26</v>
      </c>
      <c r="P28327" s="34">
        <v>17</v>
      </c>
      <c r="Q28327" s="34">
        <v>71</v>
      </c>
      <c r="R28327" s="34">
        <v>30</v>
      </c>
      <c r="S28327" s="34">
        <v>56</v>
      </c>
      <c r="T28327" s="34">
        <v>27</v>
      </c>
      <c r="U28327" s="34">
        <v>55</v>
      </c>
      <c r="V28327" s="34">
        <v>24</v>
      </c>
      <c r="W28327" s="34">
        <v>62</v>
      </c>
      <c r="X28327" s="34">
        <v>44</v>
      </c>
      <c r="Y28327" s="34">
        <v>53</v>
      </c>
      <c r="Z28327" s="34">
        <v>34</v>
      </c>
      <c r="AA28327" s="34">
        <v>59</v>
      </c>
      <c r="AB28327" s="34">
        <v>19</v>
      </c>
      <c r="AC28327" s="34">
        <v>74</v>
      </c>
    </row>
    <row r="28328" spans="1:29" x14ac:dyDescent="0.2">
      <c r="A28328" s="34" t="s">
        <v>88821</v>
      </c>
      <c r="B28328" s="34">
        <v>38</v>
      </c>
      <c r="C28328" s="34">
        <v>42</v>
      </c>
      <c r="D28328" s="34">
        <v>34</v>
      </c>
      <c r="E28328" s="34">
        <v>56</v>
      </c>
      <c r="F28328" s="34">
        <v>49</v>
      </c>
      <c r="G28328" s="34">
        <v>25</v>
      </c>
      <c r="H28328" s="34">
        <v>49</v>
      </c>
      <c r="I28328" s="34">
        <v>34</v>
      </c>
      <c r="J28328" s="34">
        <v>27</v>
      </c>
      <c r="K28328" s="34">
        <v>38</v>
      </c>
      <c r="L28328" s="34">
        <v>22</v>
      </c>
      <c r="M28328" s="34">
        <v>54</v>
      </c>
      <c r="N28328" s="34">
        <v>34</v>
      </c>
      <c r="O28328" s="34">
        <v>42</v>
      </c>
      <c r="P28328" s="34">
        <v>27</v>
      </c>
      <c r="Q28328" s="34">
        <v>23</v>
      </c>
      <c r="R28328" s="34">
        <v>34</v>
      </c>
      <c r="S28328" s="34">
        <v>67</v>
      </c>
      <c r="T28328" s="34">
        <v>42</v>
      </c>
      <c r="U28328" s="34">
        <v>26</v>
      </c>
      <c r="V28328" s="34">
        <v>36</v>
      </c>
      <c r="W28328" s="34">
        <v>35</v>
      </c>
      <c r="X28328" s="34">
        <v>54</v>
      </c>
      <c r="Y28328" s="34">
        <v>54</v>
      </c>
      <c r="Z28328" s="34">
        <v>25</v>
      </c>
      <c r="AA28328" s="34">
        <v>49</v>
      </c>
      <c r="AB28328" s="34">
        <v>43</v>
      </c>
      <c r="AC28328" s="34">
        <v>69</v>
      </c>
    </row>
    <row r="28329" spans="1:29" x14ac:dyDescent="0.2">
      <c r="A28329" s="34" t="s">
        <v>88822</v>
      </c>
      <c r="B28329" s="34">
        <v>69</v>
      </c>
      <c r="C28329" s="34">
        <v>137</v>
      </c>
      <c r="D28329" s="34">
        <v>158</v>
      </c>
      <c r="E28329" s="34">
        <v>179</v>
      </c>
      <c r="F28329" s="34">
        <v>137</v>
      </c>
      <c r="G28329" s="34">
        <v>109</v>
      </c>
      <c r="H28329" s="34">
        <v>102</v>
      </c>
      <c r="I28329" s="34">
        <v>115</v>
      </c>
      <c r="J28329" s="34">
        <v>98</v>
      </c>
      <c r="K28329" s="34">
        <v>167</v>
      </c>
      <c r="L28329" s="34">
        <v>70</v>
      </c>
      <c r="M28329" s="34">
        <v>96</v>
      </c>
      <c r="N28329" s="34">
        <v>106</v>
      </c>
      <c r="O28329" s="34">
        <v>104</v>
      </c>
      <c r="P28329" s="34">
        <v>108</v>
      </c>
      <c r="Q28329" s="34">
        <v>174</v>
      </c>
      <c r="R28329" s="34">
        <v>153</v>
      </c>
      <c r="S28329" s="34">
        <v>179</v>
      </c>
      <c r="T28329" s="34">
        <v>94</v>
      </c>
      <c r="U28329" s="34">
        <v>129</v>
      </c>
      <c r="V28329" s="34">
        <v>129</v>
      </c>
      <c r="W28329" s="34">
        <v>132</v>
      </c>
      <c r="X28329" s="34">
        <v>171</v>
      </c>
      <c r="Y28329" s="34">
        <v>132</v>
      </c>
      <c r="Z28329" s="34">
        <v>166</v>
      </c>
      <c r="AA28329" s="34">
        <v>183</v>
      </c>
      <c r="AB28329" s="34">
        <v>105</v>
      </c>
      <c r="AC28329" s="34">
        <v>228</v>
      </c>
    </row>
    <row r="28330" spans="1:29" x14ac:dyDescent="0.2">
      <c r="A28330" s="34" t="s">
        <v>88823</v>
      </c>
      <c r="B28330" s="34">
        <v>58</v>
      </c>
      <c r="C28330" s="34">
        <v>70</v>
      </c>
      <c r="D28330" s="34">
        <v>63</v>
      </c>
      <c r="E28330" s="34">
        <v>59</v>
      </c>
      <c r="F28330" s="34">
        <v>61</v>
      </c>
      <c r="G28330" s="34">
        <v>41</v>
      </c>
      <c r="H28330" s="34">
        <v>71</v>
      </c>
      <c r="I28330" s="34">
        <v>57</v>
      </c>
      <c r="J28330" s="34">
        <v>60</v>
      </c>
      <c r="K28330" s="34">
        <v>67</v>
      </c>
      <c r="L28330" s="34">
        <v>46</v>
      </c>
      <c r="M28330" s="34">
        <v>49</v>
      </c>
      <c r="N28330" s="34">
        <v>38</v>
      </c>
      <c r="O28330" s="34">
        <v>48</v>
      </c>
      <c r="P28330" s="34">
        <v>56</v>
      </c>
      <c r="Q28330" s="34">
        <v>71</v>
      </c>
      <c r="R28330" s="34">
        <v>95</v>
      </c>
      <c r="S28330" s="34">
        <v>64</v>
      </c>
      <c r="T28330" s="34">
        <v>75</v>
      </c>
      <c r="U28330" s="34">
        <v>55</v>
      </c>
      <c r="V28330" s="34">
        <v>57</v>
      </c>
      <c r="W28330" s="34">
        <v>64</v>
      </c>
      <c r="X28330" s="34">
        <v>48</v>
      </c>
      <c r="Y28330" s="34">
        <v>55</v>
      </c>
      <c r="Z28330" s="34">
        <v>71</v>
      </c>
      <c r="AA28330" s="34">
        <v>83</v>
      </c>
      <c r="AB28330" s="34">
        <v>92</v>
      </c>
      <c r="AC28330" s="34">
        <v>96</v>
      </c>
    </row>
    <row r="28331" spans="1:29" x14ac:dyDescent="0.2">
      <c r="A28331" s="34" t="s">
        <v>88824</v>
      </c>
      <c r="B28331" s="34">
        <v>17</v>
      </c>
      <c r="C28331" s="34">
        <v>28</v>
      </c>
      <c r="D28331" s="34">
        <v>30</v>
      </c>
      <c r="E28331" s="34">
        <v>14</v>
      </c>
      <c r="F28331" s="34">
        <v>13</v>
      </c>
      <c r="G28331" s="34">
        <v>13</v>
      </c>
      <c r="H28331" s="34">
        <v>15</v>
      </c>
      <c r="I28331" s="34">
        <v>20</v>
      </c>
      <c r="J28331" s="34">
        <v>9</v>
      </c>
      <c r="K28331" s="34">
        <v>36</v>
      </c>
      <c r="L28331" s="34">
        <v>5</v>
      </c>
      <c r="M28331" s="34">
        <v>9</v>
      </c>
      <c r="N28331" s="34">
        <v>11</v>
      </c>
      <c r="O28331" s="34">
        <v>15</v>
      </c>
      <c r="P28331" s="34">
        <v>11</v>
      </c>
      <c r="Q28331" s="34">
        <v>12</v>
      </c>
      <c r="R28331" s="34">
        <v>12</v>
      </c>
      <c r="S28331" s="34">
        <v>18</v>
      </c>
      <c r="T28331" s="34">
        <v>4</v>
      </c>
      <c r="U28331" s="34">
        <v>8</v>
      </c>
      <c r="V28331" s="34">
        <v>19</v>
      </c>
      <c r="W28331" s="34">
        <v>18</v>
      </c>
      <c r="X28331" s="34">
        <v>2</v>
      </c>
      <c r="Y28331" s="34">
        <v>7</v>
      </c>
      <c r="Z28331" s="34">
        <v>29</v>
      </c>
      <c r="AA28331" s="34">
        <v>23</v>
      </c>
      <c r="AB28331" s="34">
        <v>11</v>
      </c>
      <c r="AC28331" s="34">
        <v>45</v>
      </c>
    </row>
    <row r="28332" spans="1:29" x14ac:dyDescent="0.2">
      <c r="A28332" s="34" t="s">
        <v>88825</v>
      </c>
      <c r="B28332" s="34">
        <v>131</v>
      </c>
      <c r="C28332" s="34">
        <v>94</v>
      </c>
      <c r="D28332" s="34">
        <v>152</v>
      </c>
      <c r="E28332" s="34">
        <v>103</v>
      </c>
      <c r="F28332" s="34">
        <v>136</v>
      </c>
      <c r="G28332" s="34">
        <v>80</v>
      </c>
      <c r="H28332" s="34">
        <v>104</v>
      </c>
      <c r="I28332" s="34">
        <v>90</v>
      </c>
      <c r="J28332" s="34">
        <v>93</v>
      </c>
      <c r="K28332" s="34">
        <v>100</v>
      </c>
      <c r="L28332" s="34">
        <v>76</v>
      </c>
      <c r="M28332" s="34">
        <v>110</v>
      </c>
      <c r="N28332" s="34">
        <v>140</v>
      </c>
      <c r="O28332" s="34">
        <v>78</v>
      </c>
      <c r="P28332" s="34">
        <v>83</v>
      </c>
      <c r="Q28332" s="34">
        <v>110</v>
      </c>
      <c r="R28332" s="34">
        <v>120</v>
      </c>
      <c r="S28332" s="34">
        <v>132</v>
      </c>
      <c r="T28332" s="34">
        <v>97</v>
      </c>
      <c r="U28332" s="34">
        <v>99</v>
      </c>
      <c r="V28332" s="34">
        <v>127</v>
      </c>
      <c r="W28332" s="34">
        <v>107</v>
      </c>
      <c r="X28332" s="34">
        <v>138</v>
      </c>
      <c r="Y28332" s="34">
        <v>106</v>
      </c>
      <c r="Z28332" s="34">
        <v>132</v>
      </c>
      <c r="AA28332" s="34">
        <v>142</v>
      </c>
      <c r="AB28332" s="34">
        <v>101</v>
      </c>
      <c r="AC28332" s="34">
        <v>220</v>
      </c>
    </row>
    <row r="28333" spans="1:29" x14ac:dyDescent="0.2">
      <c r="A28333" s="34" t="s">
        <v>88826</v>
      </c>
      <c r="B28333" s="34">
        <v>30</v>
      </c>
      <c r="C28333" s="34">
        <v>23</v>
      </c>
      <c r="D28333" s="34">
        <v>37</v>
      </c>
      <c r="E28333" s="34">
        <v>26</v>
      </c>
      <c r="F28333" s="34">
        <v>39</v>
      </c>
      <c r="G28333" s="34">
        <v>20</v>
      </c>
      <c r="H28333" s="34">
        <v>16</v>
      </c>
      <c r="I28333" s="34">
        <v>30</v>
      </c>
      <c r="J28333" s="34">
        <v>24</v>
      </c>
      <c r="K28333" s="34">
        <v>42</v>
      </c>
      <c r="L28333" s="34">
        <v>21</v>
      </c>
      <c r="M28333" s="34">
        <v>34</v>
      </c>
      <c r="N28333" s="34">
        <v>36</v>
      </c>
      <c r="O28333" s="34">
        <v>37</v>
      </c>
      <c r="P28333" s="34">
        <v>43</v>
      </c>
      <c r="Q28333" s="34">
        <v>46</v>
      </c>
      <c r="R28333" s="34">
        <v>45</v>
      </c>
      <c r="S28333" s="34">
        <v>45</v>
      </c>
      <c r="T28333" s="34">
        <v>47</v>
      </c>
      <c r="U28333" s="34">
        <v>25</v>
      </c>
      <c r="V28333" s="34">
        <v>37</v>
      </c>
      <c r="W28333" s="34">
        <v>34</v>
      </c>
      <c r="X28333" s="34">
        <v>57</v>
      </c>
      <c r="Y28333" s="34">
        <v>21</v>
      </c>
      <c r="Z28333" s="34">
        <v>57</v>
      </c>
      <c r="AA28333" s="34">
        <v>44</v>
      </c>
      <c r="AB28333" s="34">
        <v>41</v>
      </c>
      <c r="AC28333" s="34">
        <v>42</v>
      </c>
    </row>
    <row r="28334" spans="1:29" x14ac:dyDescent="0.2">
      <c r="A28334" s="34" t="s">
        <v>88827</v>
      </c>
      <c r="B28334" s="34">
        <v>21</v>
      </c>
      <c r="C28334" s="34">
        <v>30</v>
      </c>
      <c r="D28334" s="34">
        <v>47</v>
      </c>
      <c r="E28334" s="34">
        <v>31</v>
      </c>
      <c r="F28334" s="34">
        <v>53</v>
      </c>
      <c r="G28334" s="34">
        <v>50</v>
      </c>
      <c r="H28334" s="34">
        <v>37</v>
      </c>
      <c r="I28334" s="34">
        <v>23</v>
      </c>
      <c r="J28334" s="34">
        <v>26</v>
      </c>
      <c r="K28334" s="34">
        <v>41</v>
      </c>
      <c r="L28334" s="34">
        <v>16</v>
      </c>
      <c r="M28334" s="34">
        <v>21</v>
      </c>
      <c r="N28334" s="34">
        <v>26</v>
      </c>
      <c r="O28334" s="34">
        <v>31</v>
      </c>
      <c r="P28334" s="34">
        <v>19</v>
      </c>
      <c r="Q28334" s="34">
        <v>44</v>
      </c>
      <c r="R28334" s="34">
        <v>44</v>
      </c>
      <c r="S28334" s="34">
        <v>51</v>
      </c>
      <c r="T28334" s="34">
        <v>13</v>
      </c>
      <c r="U28334" s="34">
        <v>41</v>
      </c>
      <c r="V28334" s="34">
        <v>35</v>
      </c>
      <c r="W28334" s="34">
        <v>24</v>
      </c>
      <c r="X28334" s="34">
        <v>26</v>
      </c>
      <c r="Y28334" s="34">
        <v>31</v>
      </c>
      <c r="Z28334" s="34">
        <v>35</v>
      </c>
      <c r="AA28334" s="34">
        <v>35</v>
      </c>
      <c r="AB28334" s="34">
        <v>25</v>
      </c>
      <c r="AC28334" s="34">
        <v>40</v>
      </c>
    </row>
    <row r="28335" spans="1:29" x14ac:dyDescent="0.2">
      <c r="A28335" s="34" t="s">
        <v>88828</v>
      </c>
      <c r="B28335" s="34">
        <v>8</v>
      </c>
      <c r="C28335" s="34">
        <v>1</v>
      </c>
      <c r="D28335" s="34">
        <v>4</v>
      </c>
      <c r="E28335" s="34">
        <v>0</v>
      </c>
      <c r="F28335" s="34">
        <v>1</v>
      </c>
      <c r="G28335" s="34">
        <v>10</v>
      </c>
      <c r="H28335" s="34">
        <v>3</v>
      </c>
      <c r="I28335" s="34">
        <v>0</v>
      </c>
      <c r="J28335" s="34">
        <v>1</v>
      </c>
      <c r="K28335" s="34">
        <v>3</v>
      </c>
      <c r="L28335" s="34">
        <v>6</v>
      </c>
      <c r="M28335" s="34">
        <v>2</v>
      </c>
      <c r="N28335" s="34">
        <v>7</v>
      </c>
      <c r="O28335" s="34">
        <v>0</v>
      </c>
      <c r="P28335" s="34">
        <v>2</v>
      </c>
      <c r="Q28335" s="34">
        <v>6</v>
      </c>
      <c r="R28335" s="34">
        <v>1</v>
      </c>
      <c r="S28335" s="34">
        <v>7</v>
      </c>
      <c r="T28335" s="34">
        <v>4</v>
      </c>
      <c r="U28335" s="34">
        <v>2</v>
      </c>
      <c r="V28335" s="34">
        <v>8</v>
      </c>
      <c r="W28335" s="34">
        <v>6</v>
      </c>
      <c r="X28335" s="34">
        <v>4</v>
      </c>
      <c r="Y28335" s="34">
        <v>3</v>
      </c>
      <c r="Z28335" s="34">
        <v>10</v>
      </c>
      <c r="AA28335" s="34">
        <v>10</v>
      </c>
      <c r="AB28335" s="34">
        <v>0</v>
      </c>
      <c r="AC28335" s="34">
        <v>1</v>
      </c>
    </row>
    <row r="28336" spans="1:29" x14ac:dyDescent="0.2">
      <c r="A28336" s="34" t="s">
        <v>88829</v>
      </c>
      <c r="B28336" s="34">
        <v>77</v>
      </c>
      <c r="C28336" s="34">
        <v>130</v>
      </c>
      <c r="D28336" s="34">
        <v>137</v>
      </c>
      <c r="E28336" s="34">
        <v>103</v>
      </c>
      <c r="F28336" s="34">
        <v>150</v>
      </c>
      <c r="G28336" s="34">
        <v>96</v>
      </c>
      <c r="H28336" s="34">
        <v>102</v>
      </c>
      <c r="I28336" s="34">
        <v>129</v>
      </c>
      <c r="J28336" s="34">
        <v>89</v>
      </c>
      <c r="K28336" s="34">
        <v>133</v>
      </c>
      <c r="L28336" s="34">
        <v>83</v>
      </c>
      <c r="M28336" s="34">
        <v>106</v>
      </c>
      <c r="N28336" s="34">
        <v>123</v>
      </c>
      <c r="O28336" s="34">
        <v>126</v>
      </c>
      <c r="P28336" s="34">
        <v>120</v>
      </c>
      <c r="Q28336" s="34">
        <v>149</v>
      </c>
      <c r="R28336" s="34">
        <v>165</v>
      </c>
      <c r="S28336" s="34">
        <v>113</v>
      </c>
      <c r="T28336" s="34">
        <v>135</v>
      </c>
      <c r="U28336" s="34">
        <v>93</v>
      </c>
      <c r="V28336" s="34">
        <v>143</v>
      </c>
      <c r="W28336" s="34">
        <v>153</v>
      </c>
      <c r="X28336" s="34">
        <v>155</v>
      </c>
      <c r="Y28336" s="34">
        <v>139</v>
      </c>
      <c r="Z28336" s="34">
        <v>109</v>
      </c>
      <c r="AA28336" s="34">
        <v>175</v>
      </c>
      <c r="AB28336" s="34">
        <v>116</v>
      </c>
      <c r="AC28336" s="34">
        <v>185</v>
      </c>
    </row>
    <row r="28337" spans="1:29" x14ac:dyDescent="0.2">
      <c r="A28337" s="34" t="s">
        <v>88830</v>
      </c>
      <c r="B28337" s="34">
        <v>16</v>
      </c>
      <c r="C28337" s="34">
        <v>25</v>
      </c>
      <c r="D28337" s="34">
        <v>9</v>
      </c>
      <c r="E28337" s="34">
        <v>35</v>
      </c>
      <c r="F28337" s="34">
        <v>10</v>
      </c>
      <c r="G28337" s="34">
        <v>28</v>
      </c>
      <c r="H28337" s="34">
        <v>8</v>
      </c>
      <c r="I28337" s="34">
        <v>21</v>
      </c>
      <c r="J28337" s="34">
        <v>6</v>
      </c>
      <c r="K28337" s="34">
        <v>27</v>
      </c>
      <c r="L28337" s="34">
        <v>5</v>
      </c>
      <c r="M28337" s="34">
        <v>15</v>
      </c>
      <c r="N28337" s="34">
        <v>8</v>
      </c>
      <c r="O28337" s="34">
        <v>20</v>
      </c>
      <c r="P28337" s="34">
        <v>11</v>
      </c>
      <c r="Q28337" s="34">
        <v>15</v>
      </c>
      <c r="R28337" s="34">
        <v>11</v>
      </c>
      <c r="S28337" s="34">
        <v>23</v>
      </c>
      <c r="T28337" s="34">
        <v>14</v>
      </c>
      <c r="U28337" s="34">
        <v>15</v>
      </c>
      <c r="V28337" s="34">
        <v>13</v>
      </c>
      <c r="W28337" s="34">
        <v>21</v>
      </c>
      <c r="X28337" s="34">
        <v>30</v>
      </c>
      <c r="Y28337" s="34">
        <v>16</v>
      </c>
      <c r="Z28337" s="34">
        <v>16</v>
      </c>
      <c r="AA28337" s="34">
        <v>30</v>
      </c>
      <c r="AB28337" s="34">
        <v>11</v>
      </c>
      <c r="AC28337" s="34">
        <v>33</v>
      </c>
    </row>
    <row r="28338" spans="1:29" x14ac:dyDescent="0.2">
      <c r="A28338" s="34" t="s">
        <v>88831</v>
      </c>
      <c r="B28338" s="34">
        <v>62</v>
      </c>
      <c r="C28338" s="34">
        <v>36</v>
      </c>
      <c r="D28338" s="34">
        <v>32</v>
      </c>
      <c r="E28338" s="34">
        <v>41</v>
      </c>
      <c r="F28338" s="34">
        <v>53</v>
      </c>
      <c r="G28338" s="34">
        <v>73</v>
      </c>
      <c r="H28338" s="34">
        <v>20</v>
      </c>
      <c r="I28338" s="34">
        <v>54</v>
      </c>
      <c r="J28338" s="34">
        <v>45</v>
      </c>
      <c r="K28338" s="34">
        <v>52</v>
      </c>
      <c r="L28338" s="34">
        <v>32</v>
      </c>
      <c r="M28338" s="34">
        <v>37</v>
      </c>
      <c r="N28338" s="34">
        <v>41</v>
      </c>
      <c r="O28338" s="34">
        <v>51</v>
      </c>
      <c r="P28338" s="34">
        <v>46</v>
      </c>
      <c r="Q28338" s="34">
        <v>59</v>
      </c>
      <c r="R28338" s="34">
        <v>53</v>
      </c>
      <c r="S28338" s="34">
        <v>84</v>
      </c>
      <c r="T28338" s="34">
        <v>31</v>
      </c>
      <c r="U28338" s="34">
        <v>55</v>
      </c>
      <c r="V28338" s="34">
        <v>82</v>
      </c>
      <c r="W28338" s="34">
        <v>47</v>
      </c>
      <c r="X28338" s="34">
        <v>71</v>
      </c>
      <c r="Y28338" s="34">
        <v>73</v>
      </c>
      <c r="Z28338" s="34">
        <v>51</v>
      </c>
      <c r="AA28338" s="34">
        <v>44</v>
      </c>
      <c r="AB28338" s="34">
        <v>63</v>
      </c>
      <c r="AC28338" s="34">
        <v>80</v>
      </c>
    </row>
    <row r="28339" spans="1:29" x14ac:dyDescent="0.2">
      <c r="A28339" s="34" t="s">
        <v>88832</v>
      </c>
      <c r="B28339" s="34">
        <v>69</v>
      </c>
      <c r="C28339" s="34">
        <v>91</v>
      </c>
      <c r="D28339" s="34">
        <v>163</v>
      </c>
      <c r="E28339" s="34">
        <v>115</v>
      </c>
      <c r="F28339" s="34">
        <v>147</v>
      </c>
      <c r="G28339" s="34">
        <v>107</v>
      </c>
      <c r="H28339" s="34">
        <v>156</v>
      </c>
      <c r="I28339" s="34">
        <v>81</v>
      </c>
      <c r="J28339" s="34">
        <v>97</v>
      </c>
      <c r="K28339" s="34">
        <v>65</v>
      </c>
      <c r="L28339" s="34">
        <v>74</v>
      </c>
      <c r="M28339" s="34">
        <v>81</v>
      </c>
      <c r="N28339" s="34">
        <v>108</v>
      </c>
      <c r="O28339" s="34">
        <v>104</v>
      </c>
      <c r="P28339" s="34">
        <v>114</v>
      </c>
      <c r="Q28339" s="34">
        <v>123</v>
      </c>
      <c r="R28339" s="34">
        <v>179</v>
      </c>
      <c r="S28339" s="34">
        <v>123</v>
      </c>
      <c r="T28339" s="34">
        <v>120</v>
      </c>
      <c r="U28339" s="34">
        <v>103</v>
      </c>
      <c r="V28339" s="34">
        <v>160</v>
      </c>
      <c r="W28339" s="34">
        <v>95</v>
      </c>
      <c r="X28339" s="34">
        <v>193</v>
      </c>
      <c r="Y28339" s="34">
        <v>115</v>
      </c>
      <c r="Z28339" s="34">
        <v>125</v>
      </c>
      <c r="AA28339" s="34">
        <v>119</v>
      </c>
      <c r="AB28339" s="34">
        <v>141</v>
      </c>
      <c r="AC28339" s="34">
        <v>143</v>
      </c>
    </row>
    <row r="28340" spans="1:29" x14ac:dyDescent="0.2">
      <c r="A28340" s="34" t="s">
        <v>88833</v>
      </c>
      <c r="B28340" s="34">
        <v>71</v>
      </c>
      <c r="C28340" s="34">
        <v>61</v>
      </c>
      <c r="D28340" s="34">
        <v>97</v>
      </c>
      <c r="E28340" s="34">
        <v>69</v>
      </c>
      <c r="F28340" s="34">
        <v>85</v>
      </c>
      <c r="G28340" s="34">
        <v>45</v>
      </c>
      <c r="H28340" s="34">
        <v>62</v>
      </c>
      <c r="I28340" s="34">
        <v>58</v>
      </c>
      <c r="J28340" s="34">
        <v>76</v>
      </c>
      <c r="K28340" s="34">
        <v>82</v>
      </c>
      <c r="L28340" s="34">
        <v>63</v>
      </c>
      <c r="M28340" s="34">
        <v>33</v>
      </c>
      <c r="N28340" s="34">
        <v>50</v>
      </c>
      <c r="O28340" s="34">
        <v>48</v>
      </c>
      <c r="P28340" s="34">
        <v>51</v>
      </c>
      <c r="Q28340" s="34">
        <v>48</v>
      </c>
      <c r="R28340" s="34">
        <v>84</v>
      </c>
      <c r="S28340" s="34">
        <v>66</v>
      </c>
      <c r="T28340" s="34">
        <v>58</v>
      </c>
      <c r="U28340" s="34">
        <v>88</v>
      </c>
      <c r="V28340" s="34">
        <v>105</v>
      </c>
      <c r="W28340" s="34">
        <v>78</v>
      </c>
      <c r="X28340" s="34">
        <v>92</v>
      </c>
      <c r="Y28340" s="34">
        <v>48</v>
      </c>
      <c r="Z28340" s="34">
        <v>80</v>
      </c>
      <c r="AA28340" s="34">
        <v>66</v>
      </c>
      <c r="AB28340" s="34">
        <v>71</v>
      </c>
      <c r="AC28340" s="34">
        <v>102</v>
      </c>
    </row>
    <row r="28341" spans="1:29" x14ac:dyDescent="0.2">
      <c r="A28341" s="34" t="s">
        <v>88834</v>
      </c>
      <c r="B28341" s="34">
        <v>220</v>
      </c>
      <c r="C28341" s="34">
        <v>122</v>
      </c>
      <c r="D28341" s="34">
        <v>127</v>
      </c>
      <c r="E28341" s="34">
        <v>125</v>
      </c>
      <c r="F28341" s="34">
        <v>184</v>
      </c>
      <c r="G28341" s="34">
        <v>118</v>
      </c>
      <c r="H28341" s="34">
        <v>165</v>
      </c>
      <c r="I28341" s="34">
        <v>120</v>
      </c>
      <c r="J28341" s="34">
        <v>199</v>
      </c>
      <c r="K28341" s="34">
        <v>85</v>
      </c>
      <c r="L28341" s="34">
        <v>214</v>
      </c>
      <c r="M28341" s="34">
        <v>122</v>
      </c>
      <c r="N28341" s="34">
        <v>146</v>
      </c>
      <c r="O28341" s="34">
        <v>84</v>
      </c>
      <c r="P28341" s="34">
        <v>163</v>
      </c>
      <c r="Q28341" s="34">
        <v>172</v>
      </c>
      <c r="R28341" s="34">
        <v>296</v>
      </c>
      <c r="S28341" s="34">
        <v>160</v>
      </c>
      <c r="T28341" s="34">
        <v>310</v>
      </c>
      <c r="U28341" s="34">
        <v>170</v>
      </c>
      <c r="V28341" s="34">
        <v>158</v>
      </c>
      <c r="W28341" s="34">
        <v>215</v>
      </c>
      <c r="X28341" s="34">
        <v>191</v>
      </c>
      <c r="Y28341" s="34">
        <v>229</v>
      </c>
      <c r="Z28341" s="34">
        <v>182</v>
      </c>
      <c r="AA28341" s="34">
        <v>188</v>
      </c>
      <c r="AB28341" s="34">
        <v>331</v>
      </c>
      <c r="AC28341" s="34">
        <v>205</v>
      </c>
    </row>
    <row r="28342" spans="1:29" x14ac:dyDescent="0.2">
      <c r="A28342" s="34" t="s">
        <v>88835</v>
      </c>
      <c r="B28342" s="34">
        <v>1</v>
      </c>
      <c r="C28342" s="34">
        <v>0</v>
      </c>
      <c r="D28342" s="34">
        <v>0</v>
      </c>
      <c r="E28342" s="34">
        <v>0</v>
      </c>
      <c r="F28342" s="34">
        <v>0</v>
      </c>
      <c r="G28342" s="34">
        <v>0</v>
      </c>
      <c r="H28342" s="34">
        <v>0</v>
      </c>
      <c r="I28342" s="34">
        <v>0</v>
      </c>
      <c r="J28342" s="34">
        <v>0</v>
      </c>
      <c r="K28342" s="34">
        <v>1</v>
      </c>
      <c r="L28342" s="34">
        <v>0</v>
      </c>
      <c r="M28342" s="34">
        <v>0</v>
      </c>
      <c r="N28342" s="34">
        <v>0</v>
      </c>
      <c r="O28342" s="34">
        <v>0</v>
      </c>
      <c r="P28342" s="34">
        <v>0</v>
      </c>
      <c r="Q28342" s="34">
        <v>0</v>
      </c>
      <c r="R28342" s="34">
        <v>0</v>
      </c>
      <c r="S28342" s="34">
        <v>0</v>
      </c>
      <c r="T28342" s="34">
        <v>0</v>
      </c>
      <c r="U28342" s="34">
        <v>0</v>
      </c>
      <c r="V28342" s="34">
        <v>0</v>
      </c>
      <c r="W28342" s="34">
        <v>0</v>
      </c>
      <c r="X28342" s="34">
        <v>0</v>
      </c>
      <c r="Y28342" s="34">
        <v>0</v>
      </c>
      <c r="Z28342" s="34">
        <v>0</v>
      </c>
      <c r="AA28342" s="34">
        <v>0</v>
      </c>
      <c r="AB28342" s="34">
        <v>0</v>
      </c>
      <c r="AC28342" s="34">
        <v>0</v>
      </c>
    </row>
    <row r="28343" spans="1:29" x14ac:dyDescent="0.2">
      <c r="A28343" s="34" t="s">
        <v>88836</v>
      </c>
      <c r="B28343" s="34">
        <v>220</v>
      </c>
      <c r="C28343" s="34">
        <v>239</v>
      </c>
      <c r="D28343" s="34">
        <v>259</v>
      </c>
      <c r="E28343" s="34">
        <v>261</v>
      </c>
      <c r="F28343" s="34">
        <v>259</v>
      </c>
      <c r="G28343" s="34">
        <v>223</v>
      </c>
      <c r="H28343" s="34">
        <v>223</v>
      </c>
      <c r="I28343" s="34">
        <v>250</v>
      </c>
      <c r="J28343" s="34">
        <v>215</v>
      </c>
      <c r="K28343" s="34">
        <v>234</v>
      </c>
      <c r="L28343" s="34">
        <v>201</v>
      </c>
      <c r="M28343" s="34">
        <v>252</v>
      </c>
      <c r="N28343" s="34">
        <v>185</v>
      </c>
      <c r="O28343" s="34">
        <v>252</v>
      </c>
      <c r="P28343" s="34">
        <v>228</v>
      </c>
      <c r="Q28343" s="34">
        <v>266</v>
      </c>
      <c r="R28343" s="34">
        <v>275</v>
      </c>
      <c r="S28343" s="34">
        <v>259</v>
      </c>
      <c r="T28343" s="34">
        <v>256</v>
      </c>
      <c r="U28343" s="34">
        <v>229</v>
      </c>
      <c r="V28343" s="34">
        <v>277</v>
      </c>
      <c r="W28343" s="34">
        <v>282</v>
      </c>
      <c r="X28343" s="34">
        <v>312</v>
      </c>
      <c r="Y28343" s="34">
        <v>251</v>
      </c>
      <c r="Z28343" s="34">
        <v>292</v>
      </c>
      <c r="AA28343" s="34">
        <v>321</v>
      </c>
      <c r="AB28343" s="34">
        <v>292</v>
      </c>
      <c r="AC28343" s="34">
        <v>380</v>
      </c>
    </row>
    <row r="28344" spans="1:29" x14ac:dyDescent="0.2">
      <c r="A28344" s="34" t="s">
        <v>88837</v>
      </c>
      <c r="B28344" s="34">
        <v>183</v>
      </c>
      <c r="C28344" s="34">
        <v>168</v>
      </c>
      <c r="D28344" s="34">
        <v>172</v>
      </c>
      <c r="E28344" s="34">
        <v>139</v>
      </c>
      <c r="F28344" s="34">
        <v>192</v>
      </c>
      <c r="G28344" s="34">
        <v>155</v>
      </c>
      <c r="H28344" s="34">
        <v>176</v>
      </c>
      <c r="I28344" s="34">
        <v>119</v>
      </c>
      <c r="J28344" s="34">
        <v>164</v>
      </c>
      <c r="K28344" s="34">
        <v>174</v>
      </c>
      <c r="L28344" s="34">
        <v>162</v>
      </c>
      <c r="M28344" s="34">
        <v>131</v>
      </c>
      <c r="N28344" s="34">
        <v>122</v>
      </c>
      <c r="O28344" s="34">
        <v>179</v>
      </c>
      <c r="P28344" s="34">
        <v>149</v>
      </c>
      <c r="Q28344" s="34">
        <v>234</v>
      </c>
      <c r="R28344" s="34">
        <v>177</v>
      </c>
      <c r="S28344" s="34">
        <v>165</v>
      </c>
      <c r="T28344" s="34">
        <v>183</v>
      </c>
      <c r="U28344" s="34">
        <v>137</v>
      </c>
      <c r="V28344" s="34">
        <v>202</v>
      </c>
      <c r="W28344" s="34">
        <v>183</v>
      </c>
      <c r="X28344" s="34">
        <v>172</v>
      </c>
      <c r="Y28344" s="34">
        <v>179</v>
      </c>
      <c r="Z28344" s="34">
        <v>218</v>
      </c>
      <c r="AA28344" s="34">
        <v>208</v>
      </c>
      <c r="AB28344" s="34">
        <v>235</v>
      </c>
      <c r="AC28344" s="34">
        <v>213</v>
      </c>
    </row>
    <row r="28345" spans="1:29" x14ac:dyDescent="0.2">
      <c r="A28345" s="34" t="s">
        <v>88838</v>
      </c>
      <c r="B28345" s="34">
        <v>119</v>
      </c>
      <c r="C28345" s="34">
        <v>84</v>
      </c>
      <c r="D28345" s="34">
        <v>106</v>
      </c>
      <c r="E28345" s="34">
        <v>89</v>
      </c>
      <c r="F28345" s="34">
        <v>123</v>
      </c>
      <c r="G28345" s="34">
        <v>138</v>
      </c>
      <c r="H28345" s="34">
        <v>87</v>
      </c>
      <c r="I28345" s="34">
        <v>98</v>
      </c>
      <c r="J28345" s="34">
        <v>73</v>
      </c>
      <c r="K28345" s="34">
        <v>92</v>
      </c>
      <c r="L28345" s="34">
        <v>57</v>
      </c>
      <c r="M28345" s="34">
        <v>62</v>
      </c>
      <c r="N28345" s="34">
        <v>75</v>
      </c>
      <c r="O28345" s="34">
        <v>93</v>
      </c>
      <c r="P28345" s="34">
        <v>82</v>
      </c>
      <c r="Q28345" s="34">
        <v>105</v>
      </c>
      <c r="R28345" s="34">
        <v>110</v>
      </c>
      <c r="S28345" s="34">
        <v>127</v>
      </c>
      <c r="T28345" s="34">
        <v>93</v>
      </c>
      <c r="U28345" s="34">
        <v>85</v>
      </c>
      <c r="V28345" s="34">
        <v>90</v>
      </c>
      <c r="W28345" s="34">
        <v>109</v>
      </c>
      <c r="X28345" s="34">
        <v>144</v>
      </c>
      <c r="Y28345" s="34">
        <v>99</v>
      </c>
      <c r="Z28345" s="34">
        <v>87</v>
      </c>
      <c r="AA28345" s="34">
        <v>136</v>
      </c>
      <c r="AB28345" s="34">
        <v>113</v>
      </c>
      <c r="AC28345" s="34">
        <v>164</v>
      </c>
    </row>
    <row r="28346" spans="1:29" x14ac:dyDescent="0.2">
      <c r="A28346" s="34" t="s">
        <v>88839</v>
      </c>
      <c r="B28346" s="34">
        <v>166</v>
      </c>
      <c r="C28346" s="34">
        <v>145</v>
      </c>
      <c r="D28346" s="34">
        <v>202</v>
      </c>
      <c r="E28346" s="34">
        <v>154</v>
      </c>
      <c r="F28346" s="34">
        <v>185</v>
      </c>
      <c r="G28346" s="34">
        <v>204</v>
      </c>
      <c r="H28346" s="34">
        <v>141</v>
      </c>
      <c r="I28346" s="34">
        <v>139</v>
      </c>
      <c r="J28346" s="34">
        <v>204</v>
      </c>
      <c r="K28346" s="34">
        <v>190</v>
      </c>
      <c r="L28346" s="34">
        <v>186</v>
      </c>
      <c r="M28346" s="34">
        <v>149</v>
      </c>
      <c r="N28346" s="34">
        <v>148</v>
      </c>
      <c r="O28346" s="34">
        <v>126</v>
      </c>
      <c r="P28346" s="34">
        <v>155</v>
      </c>
      <c r="Q28346" s="34">
        <v>197</v>
      </c>
      <c r="R28346" s="34">
        <v>196</v>
      </c>
      <c r="S28346" s="34">
        <v>187</v>
      </c>
      <c r="T28346" s="34">
        <v>242</v>
      </c>
      <c r="U28346" s="34">
        <v>175</v>
      </c>
      <c r="V28346" s="34">
        <v>195</v>
      </c>
      <c r="W28346" s="34">
        <v>148</v>
      </c>
      <c r="X28346" s="34">
        <v>167</v>
      </c>
      <c r="Y28346" s="34">
        <v>185</v>
      </c>
      <c r="Z28346" s="34">
        <v>179</v>
      </c>
      <c r="AA28346" s="34">
        <v>229</v>
      </c>
      <c r="AB28346" s="34">
        <v>183</v>
      </c>
      <c r="AC28346" s="34">
        <v>229</v>
      </c>
    </row>
    <row r="28347" spans="1:29" x14ac:dyDescent="0.2">
      <c r="A28347" s="34" t="s">
        <v>88840</v>
      </c>
      <c r="B28347" s="34">
        <v>116</v>
      </c>
      <c r="C28347" s="34">
        <v>187</v>
      </c>
      <c r="D28347" s="34">
        <v>157</v>
      </c>
      <c r="E28347" s="34">
        <v>292</v>
      </c>
      <c r="F28347" s="34">
        <v>177</v>
      </c>
      <c r="G28347" s="34">
        <v>249</v>
      </c>
      <c r="H28347" s="34">
        <v>159</v>
      </c>
      <c r="I28347" s="34">
        <v>180</v>
      </c>
      <c r="J28347" s="34">
        <v>116</v>
      </c>
      <c r="K28347" s="34">
        <v>216</v>
      </c>
      <c r="L28347" s="34">
        <v>79</v>
      </c>
      <c r="M28347" s="34">
        <v>208</v>
      </c>
      <c r="N28347" s="34">
        <v>167</v>
      </c>
      <c r="O28347" s="34">
        <v>163</v>
      </c>
      <c r="P28347" s="34">
        <v>135</v>
      </c>
      <c r="Q28347" s="34">
        <v>200</v>
      </c>
      <c r="R28347" s="34">
        <v>195</v>
      </c>
      <c r="S28347" s="34">
        <v>260</v>
      </c>
      <c r="T28347" s="34">
        <v>133</v>
      </c>
      <c r="U28347" s="34">
        <v>180</v>
      </c>
      <c r="V28347" s="34">
        <v>176</v>
      </c>
      <c r="W28347" s="34">
        <v>186</v>
      </c>
      <c r="X28347" s="34">
        <v>240</v>
      </c>
      <c r="Y28347" s="34">
        <v>157</v>
      </c>
      <c r="Z28347" s="34">
        <v>204</v>
      </c>
      <c r="AA28347" s="34">
        <v>228</v>
      </c>
      <c r="AB28347" s="34">
        <v>164</v>
      </c>
      <c r="AC28347" s="34">
        <v>335</v>
      </c>
    </row>
    <row r="28348" spans="1:29" x14ac:dyDescent="0.2">
      <c r="A28348" s="34" t="s">
        <v>88841</v>
      </c>
      <c r="B28348" s="34">
        <v>71</v>
      </c>
      <c r="C28348" s="34">
        <v>124</v>
      </c>
      <c r="D28348" s="34">
        <v>92</v>
      </c>
      <c r="E28348" s="34">
        <v>135</v>
      </c>
      <c r="F28348" s="34">
        <v>94</v>
      </c>
      <c r="G28348" s="34">
        <v>151</v>
      </c>
      <c r="H28348" s="34">
        <v>124</v>
      </c>
      <c r="I28348" s="34">
        <v>136</v>
      </c>
      <c r="J28348" s="34">
        <v>81</v>
      </c>
      <c r="K28348" s="34">
        <v>106</v>
      </c>
      <c r="L28348" s="34">
        <v>59</v>
      </c>
      <c r="M28348" s="34">
        <v>106</v>
      </c>
      <c r="N28348" s="34">
        <v>78</v>
      </c>
      <c r="O28348" s="34">
        <v>89</v>
      </c>
      <c r="P28348" s="34">
        <v>107</v>
      </c>
      <c r="Q28348" s="34">
        <v>130</v>
      </c>
      <c r="R28348" s="34">
        <v>99</v>
      </c>
      <c r="S28348" s="34">
        <v>131</v>
      </c>
      <c r="T28348" s="34">
        <v>96</v>
      </c>
      <c r="U28348" s="34">
        <v>80</v>
      </c>
      <c r="V28348" s="34">
        <v>122</v>
      </c>
      <c r="W28348" s="34">
        <v>99</v>
      </c>
      <c r="X28348" s="34">
        <v>149</v>
      </c>
      <c r="Y28348" s="34">
        <v>94</v>
      </c>
      <c r="Z28348" s="34">
        <v>135</v>
      </c>
      <c r="AA28348" s="34">
        <v>147</v>
      </c>
      <c r="AB28348" s="34">
        <v>86</v>
      </c>
      <c r="AC28348" s="34">
        <v>145</v>
      </c>
    </row>
    <row r="28349" spans="1:29" x14ac:dyDescent="0.2">
      <c r="A28349" s="34" t="s">
        <v>88842</v>
      </c>
      <c r="B28349" s="34">
        <v>222</v>
      </c>
      <c r="C28349" s="34">
        <v>317</v>
      </c>
      <c r="D28349" s="34">
        <v>261</v>
      </c>
      <c r="E28349" s="34">
        <v>419</v>
      </c>
      <c r="F28349" s="34">
        <v>266</v>
      </c>
      <c r="G28349" s="34">
        <v>371</v>
      </c>
      <c r="H28349" s="34">
        <v>265</v>
      </c>
      <c r="I28349" s="34">
        <v>379</v>
      </c>
      <c r="J28349" s="34">
        <v>236</v>
      </c>
      <c r="K28349" s="34">
        <v>360</v>
      </c>
      <c r="L28349" s="34">
        <v>177</v>
      </c>
      <c r="M28349" s="34">
        <v>348</v>
      </c>
      <c r="N28349" s="34">
        <v>184</v>
      </c>
      <c r="O28349" s="34">
        <v>315</v>
      </c>
      <c r="P28349" s="34">
        <v>231</v>
      </c>
      <c r="Q28349" s="34">
        <v>460</v>
      </c>
      <c r="R28349" s="34">
        <v>295</v>
      </c>
      <c r="S28349" s="34">
        <v>428</v>
      </c>
      <c r="T28349" s="34">
        <v>229</v>
      </c>
      <c r="U28349" s="34">
        <v>373</v>
      </c>
      <c r="V28349" s="34">
        <v>340</v>
      </c>
      <c r="W28349" s="34">
        <v>414</v>
      </c>
      <c r="X28349" s="34">
        <v>262</v>
      </c>
      <c r="Y28349" s="34">
        <v>402</v>
      </c>
      <c r="Z28349" s="34">
        <v>254</v>
      </c>
      <c r="AA28349" s="34">
        <v>438</v>
      </c>
      <c r="AB28349" s="34">
        <v>284</v>
      </c>
      <c r="AC28349" s="34">
        <v>633</v>
      </c>
    </row>
    <row r="28350" spans="1:29" x14ac:dyDescent="0.2">
      <c r="A28350" s="34" t="s">
        <v>88843</v>
      </c>
      <c r="B28350" s="34">
        <v>160</v>
      </c>
      <c r="C28350" s="34">
        <v>138</v>
      </c>
      <c r="D28350" s="34">
        <v>140</v>
      </c>
      <c r="E28350" s="34">
        <v>137</v>
      </c>
      <c r="F28350" s="34">
        <v>144</v>
      </c>
      <c r="G28350" s="34">
        <v>109</v>
      </c>
      <c r="H28350" s="34">
        <v>171</v>
      </c>
      <c r="I28350" s="34">
        <v>149</v>
      </c>
      <c r="J28350" s="34">
        <v>122</v>
      </c>
      <c r="K28350" s="34">
        <v>125</v>
      </c>
      <c r="L28350" s="34">
        <v>141</v>
      </c>
      <c r="M28350" s="34">
        <v>121</v>
      </c>
      <c r="N28350" s="34">
        <v>120</v>
      </c>
      <c r="O28350" s="34">
        <v>152</v>
      </c>
      <c r="P28350" s="34">
        <v>164</v>
      </c>
      <c r="Q28350" s="34">
        <v>197</v>
      </c>
      <c r="R28350" s="34">
        <v>177</v>
      </c>
      <c r="S28350" s="34">
        <v>209</v>
      </c>
      <c r="T28350" s="34">
        <v>211</v>
      </c>
      <c r="U28350" s="34">
        <v>153</v>
      </c>
      <c r="V28350" s="34">
        <v>170</v>
      </c>
      <c r="W28350" s="34">
        <v>208</v>
      </c>
      <c r="X28350" s="34">
        <v>193</v>
      </c>
      <c r="Y28350" s="34">
        <v>205</v>
      </c>
      <c r="Z28350" s="34">
        <v>151</v>
      </c>
      <c r="AA28350" s="34">
        <v>171</v>
      </c>
      <c r="AB28350" s="34">
        <v>232</v>
      </c>
      <c r="AC28350" s="34">
        <v>203</v>
      </c>
    </row>
    <row r="28351" spans="1:29" x14ac:dyDescent="0.2">
      <c r="A28351" s="34" t="s">
        <v>88844</v>
      </c>
      <c r="B28351" s="34">
        <v>62</v>
      </c>
      <c r="C28351" s="34">
        <v>119</v>
      </c>
      <c r="D28351" s="34">
        <v>105</v>
      </c>
      <c r="E28351" s="34">
        <v>115</v>
      </c>
      <c r="F28351" s="34">
        <v>78</v>
      </c>
      <c r="G28351" s="34">
        <v>70</v>
      </c>
      <c r="H28351" s="34">
        <v>99</v>
      </c>
      <c r="I28351" s="34">
        <v>102</v>
      </c>
      <c r="J28351" s="34">
        <v>62</v>
      </c>
      <c r="K28351" s="34">
        <v>107</v>
      </c>
      <c r="L28351" s="34">
        <v>54</v>
      </c>
      <c r="M28351" s="34">
        <v>71</v>
      </c>
      <c r="N28351" s="34">
        <v>108</v>
      </c>
      <c r="O28351" s="34">
        <v>77</v>
      </c>
      <c r="P28351" s="34">
        <v>69</v>
      </c>
      <c r="Q28351" s="34">
        <v>129</v>
      </c>
      <c r="R28351" s="34">
        <v>89</v>
      </c>
      <c r="S28351" s="34">
        <v>122</v>
      </c>
      <c r="T28351" s="34">
        <v>75</v>
      </c>
      <c r="U28351" s="34">
        <v>80</v>
      </c>
      <c r="V28351" s="34">
        <v>102</v>
      </c>
      <c r="W28351" s="34">
        <v>100</v>
      </c>
      <c r="X28351" s="34">
        <v>122</v>
      </c>
      <c r="Y28351" s="34">
        <v>100</v>
      </c>
      <c r="Z28351" s="34">
        <v>132</v>
      </c>
      <c r="AA28351" s="34">
        <v>153</v>
      </c>
      <c r="AB28351" s="34">
        <v>100</v>
      </c>
      <c r="AC28351" s="34">
        <v>171</v>
      </c>
    </row>
    <row r="28352" spans="1:29" x14ac:dyDescent="0.2">
      <c r="A28352" s="34" t="s">
        <v>88845</v>
      </c>
      <c r="B28352" s="34">
        <v>296</v>
      </c>
      <c r="C28352" s="34">
        <v>417</v>
      </c>
      <c r="D28352" s="34">
        <v>560</v>
      </c>
      <c r="E28352" s="34">
        <v>498</v>
      </c>
      <c r="F28352" s="34">
        <v>448</v>
      </c>
      <c r="G28352" s="34">
        <v>462</v>
      </c>
      <c r="H28352" s="34">
        <v>481</v>
      </c>
      <c r="I28352" s="34">
        <v>398</v>
      </c>
      <c r="J28352" s="34">
        <v>375</v>
      </c>
      <c r="K28352" s="34">
        <v>563</v>
      </c>
      <c r="L28352" s="34">
        <v>250</v>
      </c>
      <c r="M28352" s="34">
        <v>360</v>
      </c>
      <c r="N28352" s="34">
        <v>359</v>
      </c>
      <c r="O28352" s="34">
        <v>343</v>
      </c>
      <c r="P28352" s="34">
        <v>381</v>
      </c>
      <c r="Q28352" s="34">
        <v>558</v>
      </c>
      <c r="R28352" s="34">
        <v>467</v>
      </c>
      <c r="S28352" s="34">
        <v>545</v>
      </c>
      <c r="T28352" s="34">
        <v>316</v>
      </c>
      <c r="U28352" s="34">
        <v>349</v>
      </c>
      <c r="V28352" s="34">
        <v>499</v>
      </c>
      <c r="W28352" s="34">
        <v>476</v>
      </c>
      <c r="X28352" s="34">
        <v>583</v>
      </c>
      <c r="Y28352" s="34">
        <v>428</v>
      </c>
      <c r="Z28352" s="34">
        <v>514</v>
      </c>
      <c r="AA28352" s="34">
        <v>541</v>
      </c>
      <c r="AB28352" s="34">
        <v>432</v>
      </c>
      <c r="AC28352" s="34">
        <v>690</v>
      </c>
    </row>
    <row r="28353" spans="1:29" x14ac:dyDescent="0.2">
      <c r="A28353" s="34" t="s">
        <v>88846</v>
      </c>
      <c r="B28353" s="34">
        <v>72</v>
      </c>
      <c r="C28353" s="34">
        <v>92</v>
      </c>
      <c r="D28353" s="34">
        <v>75</v>
      </c>
      <c r="E28353" s="34">
        <v>91</v>
      </c>
      <c r="F28353" s="34">
        <v>97</v>
      </c>
      <c r="G28353" s="34">
        <v>80</v>
      </c>
      <c r="H28353" s="34">
        <v>64</v>
      </c>
      <c r="I28353" s="34">
        <v>75</v>
      </c>
      <c r="J28353" s="34">
        <v>68</v>
      </c>
      <c r="K28353" s="34">
        <v>85</v>
      </c>
      <c r="L28353" s="34">
        <v>32</v>
      </c>
      <c r="M28353" s="34">
        <v>63</v>
      </c>
      <c r="N28353" s="34">
        <v>46</v>
      </c>
      <c r="O28353" s="34">
        <v>92</v>
      </c>
      <c r="P28353" s="34">
        <v>73</v>
      </c>
      <c r="Q28353" s="34">
        <v>84</v>
      </c>
      <c r="R28353" s="34">
        <v>65</v>
      </c>
      <c r="S28353" s="34">
        <v>71</v>
      </c>
      <c r="T28353" s="34">
        <v>60</v>
      </c>
      <c r="U28353" s="34">
        <v>59</v>
      </c>
      <c r="V28353" s="34">
        <v>91</v>
      </c>
      <c r="W28353" s="34">
        <v>65</v>
      </c>
      <c r="X28353" s="34">
        <v>89</v>
      </c>
      <c r="Y28353" s="34">
        <v>88</v>
      </c>
      <c r="Z28353" s="34">
        <v>80</v>
      </c>
      <c r="AA28353" s="34">
        <v>106</v>
      </c>
      <c r="AB28353" s="34">
        <v>86</v>
      </c>
      <c r="AC28353" s="34">
        <v>123</v>
      </c>
    </row>
    <row r="28354" spans="1:29" x14ac:dyDescent="0.2">
      <c r="A28354" s="34" t="s">
        <v>88847</v>
      </c>
      <c r="B28354" s="34">
        <v>1405</v>
      </c>
      <c r="C28354" s="34">
        <v>589</v>
      </c>
      <c r="D28354" s="34">
        <v>905</v>
      </c>
      <c r="E28354" s="34">
        <v>731</v>
      </c>
      <c r="F28354" s="34">
        <v>1023</v>
      </c>
      <c r="G28354" s="34">
        <v>640</v>
      </c>
      <c r="H28354" s="34">
        <v>1047</v>
      </c>
      <c r="I28354" s="34">
        <v>650</v>
      </c>
      <c r="J28354" s="34">
        <v>1063</v>
      </c>
      <c r="K28354" s="34">
        <v>588</v>
      </c>
      <c r="L28354" s="34">
        <v>1445</v>
      </c>
      <c r="M28354" s="34">
        <v>655</v>
      </c>
      <c r="N28354" s="34">
        <v>906</v>
      </c>
      <c r="O28354" s="34">
        <v>637</v>
      </c>
      <c r="P28354" s="34">
        <v>1033</v>
      </c>
      <c r="Q28354" s="34">
        <v>963</v>
      </c>
      <c r="R28354" s="34">
        <v>1561</v>
      </c>
      <c r="S28354" s="34">
        <v>749</v>
      </c>
      <c r="T28354" s="34">
        <v>1929</v>
      </c>
      <c r="U28354" s="34">
        <v>857</v>
      </c>
      <c r="V28354" s="34">
        <v>1423</v>
      </c>
      <c r="W28354" s="34">
        <v>1170</v>
      </c>
      <c r="X28354" s="34">
        <v>1452</v>
      </c>
      <c r="Y28354" s="34">
        <v>1106</v>
      </c>
      <c r="Z28354" s="34">
        <v>1059</v>
      </c>
      <c r="AA28354" s="34">
        <v>913</v>
      </c>
      <c r="AB28354" s="34">
        <v>2011</v>
      </c>
      <c r="AC28354" s="34">
        <v>1094</v>
      </c>
    </row>
    <row r="28355" spans="1:29" x14ac:dyDescent="0.2">
      <c r="A28355" s="34" t="s">
        <v>88848</v>
      </c>
      <c r="B28355" s="34">
        <v>207</v>
      </c>
      <c r="C28355" s="34">
        <v>343</v>
      </c>
      <c r="D28355" s="34">
        <v>269</v>
      </c>
      <c r="E28355" s="34">
        <v>331</v>
      </c>
      <c r="F28355" s="34">
        <v>298</v>
      </c>
      <c r="G28355" s="34">
        <v>311</v>
      </c>
      <c r="H28355" s="34">
        <v>276</v>
      </c>
      <c r="I28355" s="34">
        <v>268</v>
      </c>
      <c r="J28355" s="34">
        <v>256</v>
      </c>
      <c r="K28355" s="34">
        <v>353</v>
      </c>
      <c r="L28355" s="34">
        <v>152</v>
      </c>
      <c r="M28355" s="34">
        <v>300</v>
      </c>
      <c r="N28355" s="34">
        <v>233</v>
      </c>
      <c r="O28355" s="34">
        <v>293</v>
      </c>
      <c r="P28355" s="34">
        <v>255</v>
      </c>
      <c r="Q28355" s="34">
        <v>351</v>
      </c>
      <c r="R28355" s="34">
        <v>278</v>
      </c>
      <c r="S28355" s="34">
        <v>423</v>
      </c>
      <c r="T28355" s="34">
        <v>216</v>
      </c>
      <c r="U28355" s="34">
        <v>290</v>
      </c>
      <c r="V28355" s="34">
        <v>340</v>
      </c>
      <c r="W28355" s="34">
        <v>324</v>
      </c>
      <c r="X28355" s="34">
        <v>320</v>
      </c>
      <c r="Y28355" s="34">
        <v>306</v>
      </c>
      <c r="Z28355" s="34">
        <v>321</v>
      </c>
      <c r="AA28355" s="34">
        <v>386</v>
      </c>
      <c r="AB28355" s="34">
        <v>271</v>
      </c>
      <c r="AC28355" s="34">
        <v>516</v>
      </c>
    </row>
    <row r="28356" spans="1:29" x14ac:dyDescent="0.2">
      <c r="A28356" s="34" t="s">
        <v>88849</v>
      </c>
      <c r="B28356" s="34">
        <v>256</v>
      </c>
      <c r="C28356" s="34">
        <v>418</v>
      </c>
      <c r="D28356" s="34">
        <v>522</v>
      </c>
      <c r="E28356" s="34">
        <v>407</v>
      </c>
      <c r="F28356" s="34">
        <v>429</v>
      </c>
      <c r="G28356" s="34">
        <v>400</v>
      </c>
      <c r="H28356" s="34">
        <v>413</v>
      </c>
      <c r="I28356" s="34">
        <v>389</v>
      </c>
      <c r="J28356" s="34">
        <v>335</v>
      </c>
      <c r="K28356" s="34">
        <v>371</v>
      </c>
      <c r="L28356" s="34">
        <v>250</v>
      </c>
      <c r="M28356" s="34">
        <v>313</v>
      </c>
      <c r="N28356" s="34">
        <v>355</v>
      </c>
      <c r="O28356" s="34">
        <v>299</v>
      </c>
      <c r="P28356" s="34">
        <v>387</v>
      </c>
      <c r="Q28356" s="34">
        <v>417</v>
      </c>
      <c r="R28356" s="34">
        <v>377</v>
      </c>
      <c r="S28356" s="34">
        <v>510</v>
      </c>
      <c r="T28356" s="34">
        <v>343</v>
      </c>
      <c r="U28356" s="34">
        <v>312</v>
      </c>
      <c r="V28356" s="34">
        <v>469</v>
      </c>
      <c r="W28356" s="34">
        <v>347</v>
      </c>
      <c r="X28356" s="34">
        <v>469</v>
      </c>
      <c r="Y28356" s="34">
        <v>306</v>
      </c>
      <c r="Z28356" s="34">
        <v>444</v>
      </c>
      <c r="AA28356" s="34">
        <v>505</v>
      </c>
      <c r="AB28356" s="34">
        <v>340</v>
      </c>
      <c r="AC28356" s="34">
        <v>562</v>
      </c>
    </row>
    <row r="28357" spans="1:29" x14ac:dyDescent="0.2">
      <c r="A28357" s="34" t="s">
        <v>88850</v>
      </c>
      <c r="B28357" s="34">
        <v>266</v>
      </c>
      <c r="C28357" s="34">
        <v>303</v>
      </c>
      <c r="D28357" s="34">
        <v>401</v>
      </c>
      <c r="E28357" s="34">
        <v>273</v>
      </c>
      <c r="F28357" s="34">
        <v>378</v>
      </c>
      <c r="G28357" s="34">
        <v>267</v>
      </c>
      <c r="H28357" s="34">
        <v>378</v>
      </c>
      <c r="I28357" s="34">
        <v>283</v>
      </c>
      <c r="J28357" s="34">
        <v>399</v>
      </c>
      <c r="K28357" s="34">
        <v>283</v>
      </c>
      <c r="L28357" s="34">
        <v>344</v>
      </c>
      <c r="M28357" s="34">
        <v>249</v>
      </c>
      <c r="N28357" s="34">
        <v>364</v>
      </c>
      <c r="O28357" s="34">
        <v>295</v>
      </c>
      <c r="P28357" s="34">
        <v>327</v>
      </c>
      <c r="Q28357" s="34">
        <v>385</v>
      </c>
      <c r="R28357" s="34">
        <v>473</v>
      </c>
      <c r="S28357" s="34">
        <v>384</v>
      </c>
      <c r="T28357" s="34">
        <v>439</v>
      </c>
      <c r="U28357" s="34">
        <v>297</v>
      </c>
      <c r="V28357" s="34">
        <v>463</v>
      </c>
      <c r="W28357" s="34">
        <v>363</v>
      </c>
      <c r="X28357" s="34">
        <v>475</v>
      </c>
      <c r="Y28357" s="34">
        <v>344</v>
      </c>
      <c r="Z28357" s="34">
        <v>326</v>
      </c>
      <c r="AA28357" s="34">
        <v>383</v>
      </c>
      <c r="AB28357" s="34">
        <v>429</v>
      </c>
      <c r="AC28357" s="34">
        <v>455</v>
      </c>
    </row>
    <row r="28358" spans="1:29" x14ac:dyDescent="0.2">
      <c r="A28358" s="34" t="s">
        <v>88851</v>
      </c>
      <c r="B28358" s="34">
        <v>104</v>
      </c>
      <c r="C28358" s="34">
        <v>179</v>
      </c>
      <c r="D28358" s="34">
        <v>168</v>
      </c>
      <c r="E28358" s="34">
        <v>211</v>
      </c>
      <c r="F28358" s="34">
        <v>139</v>
      </c>
      <c r="G28358" s="34">
        <v>178</v>
      </c>
      <c r="H28358" s="34">
        <v>160</v>
      </c>
      <c r="I28358" s="34">
        <v>179</v>
      </c>
      <c r="J28358" s="34">
        <v>124</v>
      </c>
      <c r="K28358" s="34">
        <v>180</v>
      </c>
      <c r="L28358" s="34">
        <v>77</v>
      </c>
      <c r="M28358" s="34">
        <v>138</v>
      </c>
      <c r="N28358" s="34">
        <v>124</v>
      </c>
      <c r="O28358" s="34">
        <v>149</v>
      </c>
      <c r="P28358" s="34">
        <v>105</v>
      </c>
      <c r="Q28358" s="34">
        <v>182</v>
      </c>
      <c r="R28358" s="34">
        <v>148</v>
      </c>
      <c r="S28358" s="34">
        <v>210</v>
      </c>
      <c r="T28358" s="34">
        <v>123</v>
      </c>
      <c r="U28358" s="34">
        <v>140</v>
      </c>
      <c r="V28358" s="34">
        <v>163</v>
      </c>
      <c r="W28358" s="34">
        <v>165</v>
      </c>
      <c r="X28358" s="34">
        <v>166</v>
      </c>
      <c r="Y28358" s="34">
        <v>138</v>
      </c>
      <c r="Z28358" s="34">
        <v>150</v>
      </c>
      <c r="AA28358" s="34">
        <v>197</v>
      </c>
      <c r="AB28358" s="34">
        <v>123</v>
      </c>
      <c r="AC28358" s="34">
        <v>263</v>
      </c>
    </row>
    <row r="28359" spans="1:29" x14ac:dyDescent="0.2">
      <c r="A28359" s="34" t="s">
        <v>88852</v>
      </c>
      <c r="B28359" s="34">
        <v>133</v>
      </c>
      <c r="C28359" s="34">
        <v>164</v>
      </c>
      <c r="D28359" s="34">
        <v>203</v>
      </c>
      <c r="E28359" s="34">
        <v>233</v>
      </c>
      <c r="F28359" s="34">
        <v>197</v>
      </c>
      <c r="G28359" s="34">
        <v>196</v>
      </c>
      <c r="H28359" s="34">
        <v>181</v>
      </c>
      <c r="I28359" s="34">
        <v>187</v>
      </c>
      <c r="J28359" s="34">
        <v>143</v>
      </c>
      <c r="K28359" s="34">
        <v>229</v>
      </c>
      <c r="L28359" s="34">
        <v>112</v>
      </c>
      <c r="M28359" s="34">
        <v>142</v>
      </c>
      <c r="N28359" s="34">
        <v>132</v>
      </c>
      <c r="O28359" s="34">
        <v>158</v>
      </c>
      <c r="P28359" s="34">
        <v>176</v>
      </c>
      <c r="Q28359" s="34">
        <v>231</v>
      </c>
      <c r="R28359" s="34">
        <v>173</v>
      </c>
      <c r="S28359" s="34">
        <v>252</v>
      </c>
      <c r="T28359" s="34">
        <v>97</v>
      </c>
      <c r="U28359" s="34">
        <v>196</v>
      </c>
      <c r="V28359" s="34">
        <v>230</v>
      </c>
      <c r="W28359" s="34">
        <v>203</v>
      </c>
      <c r="X28359" s="34">
        <v>190</v>
      </c>
      <c r="Y28359" s="34">
        <v>205</v>
      </c>
      <c r="Z28359" s="34">
        <v>208</v>
      </c>
      <c r="AA28359" s="34">
        <v>220</v>
      </c>
      <c r="AB28359" s="34">
        <v>146</v>
      </c>
      <c r="AC28359" s="34">
        <v>366</v>
      </c>
    </row>
    <row r="28360" spans="1:29" x14ac:dyDescent="0.2">
      <c r="A28360" s="34" t="s">
        <v>88853</v>
      </c>
      <c r="B28360" s="34">
        <v>176</v>
      </c>
      <c r="C28360" s="34">
        <v>211</v>
      </c>
      <c r="D28360" s="34">
        <v>293</v>
      </c>
      <c r="E28360" s="34">
        <v>272</v>
      </c>
      <c r="F28360" s="34">
        <v>300</v>
      </c>
      <c r="G28360" s="34">
        <v>278</v>
      </c>
      <c r="H28360" s="34">
        <v>282</v>
      </c>
      <c r="I28360" s="34">
        <v>233</v>
      </c>
      <c r="J28360" s="34">
        <v>263</v>
      </c>
      <c r="K28360" s="34">
        <v>291</v>
      </c>
      <c r="L28360" s="34">
        <v>240</v>
      </c>
      <c r="M28360" s="34">
        <v>245</v>
      </c>
      <c r="N28360" s="34">
        <v>264</v>
      </c>
      <c r="O28360" s="34">
        <v>228</v>
      </c>
      <c r="P28360" s="34">
        <v>246</v>
      </c>
      <c r="Q28360" s="34">
        <v>398</v>
      </c>
      <c r="R28360" s="34">
        <v>374</v>
      </c>
      <c r="S28360" s="34">
        <v>341</v>
      </c>
      <c r="T28360" s="34">
        <v>300</v>
      </c>
      <c r="U28360" s="34">
        <v>285</v>
      </c>
      <c r="V28360" s="34">
        <v>341</v>
      </c>
      <c r="W28360" s="34">
        <v>374</v>
      </c>
      <c r="X28360" s="34">
        <v>352</v>
      </c>
      <c r="Y28360" s="34">
        <v>364</v>
      </c>
      <c r="Z28360" s="34">
        <v>265</v>
      </c>
      <c r="AA28360" s="34">
        <v>413</v>
      </c>
      <c r="AB28360" s="34">
        <v>351</v>
      </c>
      <c r="AC28360" s="34">
        <v>434</v>
      </c>
    </row>
    <row r="28361" spans="1:29" x14ac:dyDescent="0.2">
      <c r="A28361" s="34" t="s">
        <v>88854</v>
      </c>
      <c r="B28361" s="34">
        <v>184</v>
      </c>
      <c r="C28361" s="34">
        <v>209</v>
      </c>
      <c r="D28361" s="34">
        <v>201</v>
      </c>
      <c r="E28361" s="34">
        <v>189</v>
      </c>
      <c r="F28361" s="34">
        <v>178</v>
      </c>
      <c r="G28361" s="34">
        <v>131</v>
      </c>
      <c r="H28361" s="34">
        <v>184</v>
      </c>
      <c r="I28361" s="34">
        <v>188</v>
      </c>
      <c r="J28361" s="34">
        <v>153</v>
      </c>
      <c r="K28361" s="34">
        <v>177</v>
      </c>
      <c r="L28361" s="34">
        <v>134</v>
      </c>
      <c r="M28361" s="34">
        <v>123</v>
      </c>
      <c r="N28361" s="34">
        <v>174</v>
      </c>
      <c r="O28361" s="34">
        <v>158</v>
      </c>
      <c r="P28361" s="34">
        <v>173</v>
      </c>
      <c r="Q28361" s="34">
        <v>191</v>
      </c>
      <c r="R28361" s="34">
        <v>220</v>
      </c>
      <c r="S28361" s="34">
        <v>223</v>
      </c>
      <c r="T28361" s="34">
        <v>172</v>
      </c>
      <c r="U28361" s="34">
        <v>174</v>
      </c>
      <c r="V28361" s="34">
        <v>230</v>
      </c>
      <c r="W28361" s="34">
        <v>235</v>
      </c>
      <c r="X28361" s="34">
        <v>261</v>
      </c>
      <c r="Y28361" s="34">
        <v>215</v>
      </c>
      <c r="Z28361" s="34">
        <v>192</v>
      </c>
      <c r="AA28361" s="34">
        <v>157</v>
      </c>
      <c r="AB28361" s="34">
        <v>237</v>
      </c>
      <c r="AC28361" s="34">
        <v>234</v>
      </c>
    </row>
    <row r="28362" spans="1:29" x14ac:dyDescent="0.2">
      <c r="A28362" s="34" t="s">
        <v>88855</v>
      </c>
      <c r="B28362" s="34">
        <v>195</v>
      </c>
      <c r="C28362" s="34">
        <v>248</v>
      </c>
      <c r="D28362" s="34">
        <v>374</v>
      </c>
      <c r="E28362" s="34">
        <v>270</v>
      </c>
      <c r="F28362" s="34">
        <v>319</v>
      </c>
      <c r="G28362" s="34">
        <v>276</v>
      </c>
      <c r="H28362" s="34">
        <v>243</v>
      </c>
      <c r="I28362" s="34">
        <v>232</v>
      </c>
      <c r="J28362" s="34">
        <v>263</v>
      </c>
      <c r="K28362" s="34">
        <v>276</v>
      </c>
      <c r="L28362" s="34">
        <v>164</v>
      </c>
      <c r="M28362" s="34">
        <v>187</v>
      </c>
      <c r="N28362" s="34">
        <v>212</v>
      </c>
      <c r="O28362" s="34">
        <v>272</v>
      </c>
      <c r="P28362" s="34">
        <v>275</v>
      </c>
      <c r="Q28362" s="34">
        <v>307</v>
      </c>
      <c r="R28362" s="34">
        <v>315</v>
      </c>
      <c r="S28362" s="34">
        <v>307</v>
      </c>
      <c r="T28362" s="34">
        <v>231</v>
      </c>
      <c r="U28362" s="34">
        <v>253</v>
      </c>
      <c r="V28362" s="34">
        <v>299</v>
      </c>
      <c r="W28362" s="34">
        <v>259</v>
      </c>
      <c r="X28362" s="34">
        <v>361</v>
      </c>
      <c r="Y28362" s="34">
        <v>155</v>
      </c>
      <c r="Z28362" s="34">
        <v>319</v>
      </c>
      <c r="AA28362" s="34">
        <v>298</v>
      </c>
      <c r="AB28362" s="34">
        <v>274</v>
      </c>
      <c r="AC28362" s="34">
        <v>388</v>
      </c>
    </row>
    <row r="28363" spans="1:29" x14ac:dyDescent="0.2">
      <c r="A28363" s="34" t="s">
        <v>88856</v>
      </c>
      <c r="B28363" s="34">
        <v>44</v>
      </c>
      <c r="C28363" s="34">
        <v>94</v>
      </c>
      <c r="D28363" s="34">
        <v>144</v>
      </c>
      <c r="E28363" s="34">
        <v>77</v>
      </c>
      <c r="F28363" s="34">
        <v>133</v>
      </c>
      <c r="G28363" s="34">
        <v>71</v>
      </c>
      <c r="H28363" s="34">
        <v>92</v>
      </c>
      <c r="I28363" s="34">
        <v>73</v>
      </c>
      <c r="J28363" s="34">
        <v>97</v>
      </c>
      <c r="K28363" s="34">
        <v>76</v>
      </c>
      <c r="L28363" s="34">
        <v>62</v>
      </c>
      <c r="M28363" s="34">
        <v>69</v>
      </c>
      <c r="N28363" s="34">
        <v>72</v>
      </c>
      <c r="O28363" s="34">
        <v>49</v>
      </c>
      <c r="P28363" s="34">
        <v>79</v>
      </c>
      <c r="Q28363" s="34">
        <v>85</v>
      </c>
      <c r="R28363" s="34">
        <v>88</v>
      </c>
      <c r="S28363" s="34">
        <v>81</v>
      </c>
      <c r="T28363" s="34">
        <v>78</v>
      </c>
      <c r="U28363" s="34">
        <v>63</v>
      </c>
      <c r="V28363" s="34">
        <v>114</v>
      </c>
      <c r="W28363" s="34">
        <v>58</v>
      </c>
      <c r="X28363" s="34">
        <v>148</v>
      </c>
      <c r="Y28363" s="34">
        <v>73</v>
      </c>
      <c r="Z28363" s="34">
        <v>107</v>
      </c>
      <c r="AA28363" s="34">
        <v>116</v>
      </c>
      <c r="AB28363" s="34">
        <v>118</v>
      </c>
      <c r="AC28363" s="34">
        <v>113</v>
      </c>
    </row>
    <row r="28364" spans="1:29" x14ac:dyDescent="0.2">
      <c r="A28364" s="34" t="s">
        <v>88857</v>
      </c>
      <c r="B28364" s="34">
        <v>154</v>
      </c>
      <c r="C28364" s="34">
        <v>152</v>
      </c>
      <c r="D28364" s="34">
        <v>143</v>
      </c>
      <c r="E28364" s="34">
        <v>180</v>
      </c>
      <c r="F28364" s="34">
        <v>140</v>
      </c>
      <c r="G28364" s="34">
        <v>171</v>
      </c>
      <c r="H28364" s="34">
        <v>163</v>
      </c>
      <c r="I28364" s="34">
        <v>126</v>
      </c>
      <c r="J28364" s="34">
        <v>125</v>
      </c>
      <c r="K28364" s="34">
        <v>142</v>
      </c>
      <c r="L28364" s="34">
        <v>69</v>
      </c>
      <c r="M28364" s="34">
        <v>124</v>
      </c>
      <c r="N28364" s="34">
        <v>94</v>
      </c>
      <c r="O28364" s="34">
        <v>126</v>
      </c>
      <c r="P28364" s="34">
        <v>116</v>
      </c>
      <c r="Q28364" s="34">
        <v>152</v>
      </c>
      <c r="R28364" s="34">
        <v>139</v>
      </c>
      <c r="S28364" s="34">
        <v>148</v>
      </c>
      <c r="T28364" s="34">
        <v>106</v>
      </c>
      <c r="U28364" s="34">
        <v>131</v>
      </c>
      <c r="V28364" s="34">
        <v>172</v>
      </c>
      <c r="W28364" s="34">
        <v>181</v>
      </c>
      <c r="X28364" s="34">
        <v>147</v>
      </c>
      <c r="Y28364" s="34">
        <v>165</v>
      </c>
      <c r="Z28364" s="34">
        <v>135</v>
      </c>
      <c r="AA28364" s="34">
        <v>225</v>
      </c>
      <c r="AB28364" s="34">
        <v>119</v>
      </c>
      <c r="AC28364" s="34">
        <v>220</v>
      </c>
    </row>
    <row r="28365" spans="1:29" x14ac:dyDescent="0.2">
      <c r="A28365" s="34" t="s">
        <v>88858</v>
      </c>
      <c r="B28365" s="34">
        <v>202</v>
      </c>
      <c r="C28365" s="34">
        <v>207</v>
      </c>
      <c r="D28365" s="34">
        <v>252</v>
      </c>
      <c r="E28365" s="34">
        <v>185</v>
      </c>
      <c r="F28365" s="34">
        <v>230</v>
      </c>
      <c r="G28365" s="34">
        <v>218</v>
      </c>
      <c r="H28365" s="34">
        <v>195</v>
      </c>
      <c r="I28365" s="34">
        <v>160</v>
      </c>
      <c r="J28365" s="34">
        <v>146</v>
      </c>
      <c r="K28365" s="34">
        <v>227</v>
      </c>
      <c r="L28365" s="34">
        <v>170</v>
      </c>
      <c r="M28365" s="34">
        <v>167</v>
      </c>
      <c r="N28365" s="34">
        <v>190</v>
      </c>
      <c r="O28365" s="34">
        <v>205</v>
      </c>
      <c r="P28365" s="34">
        <v>206</v>
      </c>
      <c r="Q28365" s="34">
        <v>236</v>
      </c>
      <c r="R28365" s="34">
        <v>286</v>
      </c>
      <c r="S28365" s="34">
        <v>214</v>
      </c>
      <c r="T28365" s="34">
        <v>280</v>
      </c>
      <c r="U28365" s="34">
        <v>186</v>
      </c>
      <c r="V28365" s="34">
        <v>204</v>
      </c>
      <c r="W28365" s="34">
        <v>239</v>
      </c>
      <c r="X28365" s="34">
        <v>297</v>
      </c>
      <c r="Y28365" s="34">
        <v>264</v>
      </c>
      <c r="Z28365" s="34">
        <v>246</v>
      </c>
      <c r="AA28365" s="34">
        <v>285</v>
      </c>
      <c r="AB28365" s="34">
        <v>211</v>
      </c>
      <c r="AC28365" s="34">
        <v>318</v>
      </c>
    </row>
    <row r="28366" spans="1:29" x14ac:dyDescent="0.2">
      <c r="A28366" s="34" t="s">
        <v>88859</v>
      </c>
      <c r="B28366" s="34">
        <v>157</v>
      </c>
      <c r="C28366" s="34">
        <v>228</v>
      </c>
      <c r="D28366" s="34">
        <v>204</v>
      </c>
      <c r="E28366" s="34">
        <v>270</v>
      </c>
      <c r="F28366" s="34">
        <v>212</v>
      </c>
      <c r="G28366" s="34">
        <v>305</v>
      </c>
      <c r="H28366" s="34">
        <v>195</v>
      </c>
      <c r="I28366" s="34">
        <v>228</v>
      </c>
      <c r="J28366" s="34">
        <v>199</v>
      </c>
      <c r="K28366" s="34">
        <v>284</v>
      </c>
      <c r="L28366" s="34">
        <v>156</v>
      </c>
      <c r="M28366" s="34">
        <v>226</v>
      </c>
      <c r="N28366" s="34">
        <v>187</v>
      </c>
      <c r="O28366" s="34">
        <v>222</v>
      </c>
      <c r="P28366" s="34">
        <v>182</v>
      </c>
      <c r="Q28366" s="34">
        <v>318</v>
      </c>
      <c r="R28366" s="34">
        <v>235</v>
      </c>
      <c r="S28366" s="34">
        <v>222</v>
      </c>
      <c r="T28366" s="34">
        <v>199</v>
      </c>
      <c r="U28366" s="34">
        <v>251</v>
      </c>
      <c r="V28366" s="34">
        <v>229</v>
      </c>
      <c r="W28366" s="34">
        <v>270</v>
      </c>
      <c r="X28366" s="34">
        <v>265</v>
      </c>
      <c r="Y28366" s="34">
        <v>270</v>
      </c>
      <c r="Z28366" s="34">
        <v>278</v>
      </c>
      <c r="AA28366" s="34">
        <v>303</v>
      </c>
      <c r="AB28366" s="34">
        <v>230</v>
      </c>
      <c r="AC28366" s="34">
        <v>449</v>
      </c>
    </row>
    <row r="28367" spans="1:29" x14ac:dyDescent="0.2">
      <c r="A28367" s="34" t="s">
        <v>88860</v>
      </c>
      <c r="B28367" s="34">
        <v>192</v>
      </c>
      <c r="C28367" s="34">
        <v>321</v>
      </c>
      <c r="D28367" s="34">
        <v>263</v>
      </c>
      <c r="E28367" s="34">
        <v>381</v>
      </c>
      <c r="F28367" s="34">
        <v>301</v>
      </c>
      <c r="G28367" s="34">
        <v>293</v>
      </c>
      <c r="H28367" s="34">
        <v>280</v>
      </c>
      <c r="I28367" s="34">
        <v>367</v>
      </c>
      <c r="J28367" s="34">
        <v>259</v>
      </c>
      <c r="K28367" s="34">
        <v>299</v>
      </c>
      <c r="L28367" s="34">
        <v>210</v>
      </c>
      <c r="M28367" s="34">
        <v>303</v>
      </c>
      <c r="N28367" s="34">
        <v>204</v>
      </c>
      <c r="O28367" s="34">
        <v>273</v>
      </c>
      <c r="P28367" s="34">
        <v>273</v>
      </c>
      <c r="Q28367" s="34">
        <v>416</v>
      </c>
      <c r="R28367" s="34">
        <v>317</v>
      </c>
      <c r="S28367" s="34">
        <v>384</v>
      </c>
      <c r="T28367" s="34">
        <v>271</v>
      </c>
      <c r="U28367" s="34">
        <v>311</v>
      </c>
      <c r="V28367" s="34">
        <v>299</v>
      </c>
      <c r="W28367" s="34">
        <v>453</v>
      </c>
      <c r="X28367" s="34">
        <v>375</v>
      </c>
      <c r="Y28367" s="34">
        <v>360</v>
      </c>
      <c r="Z28367" s="34">
        <v>291</v>
      </c>
      <c r="AA28367" s="34">
        <v>419</v>
      </c>
      <c r="AB28367" s="34">
        <v>319</v>
      </c>
      <c r="AC28367" s="34">
        <v>535</v>
      </c>
    </row>
    <row r="28368" spans="1:29" x14ac:dyDescent="0.2">
      <c r="A28368" s="34" t="s">
        <v>88861</v>
      </c>
      <c r="B28368" s="34">
        <v>217</v>
      </c>
      <c r="C28368" s="34">
        <v>186</v>
      </c>
      <c r="D28368" s="34">
        <v>150</v>
      </c>
      <c r="E28368" s="34">
        <v>191</v>
      </c>
      <c r="F28368" s="34">
        <v>193</v>
      </c>
      <c r="G28368" s="34">
        <v>277</v>
      </c>
      <c r="H28368" s="34">
        <v>182</v>
      </c>
      <c r="I28368" s="34">
        <v>192</v>
      </c>
      <c r="J28368" s="34">
        <v>150</v>
      </c>
      <c r="K28368" s="34">
        <v>260</v>
      </c>
      <c r="L28368" s="34">
        <v>148</v>
      </c>
      <c r="M28368" s="34">
        <v>211</v>
      </c>
      <c r="N28368" s="34">
        <v>153</v>
      </c>
      <c r="O28368" s="34">
        <v>184</v>
      </c>
      <c r="P28368" s="34">
        <v>144</v>
      </c>
      <c r="Q28368" s="34">
        <v>294</v>
      </c>
      <c r="R28368" s="34">
        <v>218</v>
      </c>
      <c r="S28368" s="34">
        <v>305</v>
      </c>
      <c r="T28368" s="34">
        <v>222</v>
      </c>
      <c r="U28368" s="34">
        <v>237</v>
      </c>
      <c r="V28368" s="34">
        <v>170</v>
      </c>
      <c r="W28368" s="34">
        <v>313</v>
      </c>
      <c r="X28368" s="34">
        <v>209</v>
      </c>
      <c r="Y28368" s="34">
        <v>254</v>
      </c>
      <c r="Z28368" s="34">
        <v>163</v>
      </c>
      <c r="AA28368" s="34">
        <v>262</v>
      </c>
      <c r="AB28368" s="34">
        <v>215</v>
      </c>
      <c r="AC28368" s="34">
        <v>367</v>
      </c>
    </row>
    <row r="28369" spans="1:29" x14ac:dyDescent="0.2">
      <c r="A28369" s="34" t="s">
        <v>88862</v>
      </c>
      <c r="B28369" s="34">
        <v>106</v>
      </c>
      <c r="C28369" s="34">
        <v>188</v>
      </c>
      <c r="D28369" s="34">
        <v>130</v>
      </c>
      <c r="E28369" s="34">
        <v>193</v>
      </c>
      <c r="F28369" s="34">
        <v>128</v>
      </c>
      <c r="G28369" s="34">
        <v>215</v>
      </c>
      <c r="H28369" s="34">
        <v>122</v>
      </c>
      <c r="I28369" s="34">
        <v>188</v>
      </c>
      <c r="J28369" s="34">
        <v>118</v>
      </c>
      <c r="K28369" s="34">
        <v>178</v>
      </c>
      <c r="L28369" s="34">
        <v>87</v>
      </c>
      <c r="M28369" s="34">
        <v>165</v>
      </c>
      <c r="N28369" s="34">
        <v>110</v>
      </c>
      <c r="O28369" s="34">
        <v>168</v>
      </c>
      <c r="P28369" s="34">
        <v>101</v>
      </c>
      <c r="Q28369" s="34">
        <v>212</v>
      </c>
      <c r="R28369" s="34">
        <v>140</v>
      </c>
      <c r="S28369" s="34">
        <v>226</v>
      </c>
      <c r="T28369" s="34">
        <v>115</v>
      </c>
      <c r="U28369" s="34">
        <v>154</v>
      </c>
      <c r="V28369" s="34">
        <v>144</v>
      </c>
      <c r="W28369" s="34">
        <v>193</v>
      </c>
      <c r="X28369" s="34">
        <v>203</v>
      </c>
      <c r="Y28369" s="34">
        <v>174</v>
      </c>
      <c r="Z28369" s="34">
        <v>104</v>
      </c>
      <c r="AA28369" s="34">
        <v>195</v>
      </c>
      <c r="AB28369" s="34">
        <v>106</v>
      </c>
      <c r="AC28369" s="34">
        <v>271</v>
      </c>
    </row>
    <row r="28370" spans="1:29" x14ac:dyDescent="0.2">
      <c r="A28370" s="34" t="s">
        <v>88863</v>
      </c>
      <c r="B28370" s="34">
        <v>196</v>
      </c>
      <c r="C28370" s="34">
        <v>194</v>
      </c>
      <c r="D28370" s="34">
        <v>249</v>
      </c>
      <c r="E28370" s="34">
        <v>192</v>
      </c>
      <c r="F28370" s="34">
        <v>239</v>
      </c>
      <c r="G28370" s="34">
        <v>277</v>
      </c>
      <c r="H28370" s="34">
        <v>184</v>
      </c>
      <c r="I28370" s="34">
        <v>200</v>
      </c>
      <c r="J28370" s="34">
        <v>210</v>
      </c>
      <c r="K28370" s="34">
        <v>180</v>
      </c>
      <c r="L28370" s="34">
        <v>146</v>
      </c>
      <c r="M28370" s="34">
        <v>141</v>
      </c>
      <c r="N28370" s="34">
        <v>171</v>
      </c>
      <c r="O28370" s="34">
        <v>128</v>
      </c>
      <c r="P28370" s="34">
        <v>221</v>
      </c>
      <c r="Q28370" s="34">
        <v>255</v>
      </c>
      <c r="R28370" s="34">
        <v>183</v>
      </c>
      <c r="S28370" s="34">
        <v>245</v>
      </c>
      <c r="T28370" s="34">
        <v>172</v>
      </c>
      <c r="U28370" s="34">
        <v>199</v>
      </c>
      <c r="V28370" s="34">
        <v>227</v>
      </c>
      <c r="W28370" s="34">
        <v>253</v>
      </c>
      <c r="X28370" s="34">
        <v>253</v>
      </c>
      <c r="Y28370" s="34">
        <v>207</v>
      </c>
      <c r="Z28370" s="34">
        <v>280</v>
      </c>
      <c r="AA28370" s="34">
        <v>220</v>
      </c>
      <c r="AB28370" s="34">
        <v>239</v>
      </c>
      <c r="AC28370" s="34">
        <v>314</v>
      </c>
    </row>
    <row r="28371" spans="1:29" x14ac:dyDescent="0.2">
      <c r="A28371" s="34" t="s">
        <v>88864</v>
      </c>
      <c r="B28371" s="34">
        <v>129</v>
      </c>
      <c r="C28371" s="34">
        <v>267</v>
      </c>
      <c r="D28371" s="34">
        <v>254</v>
      </c>
      <c r="E28371" s="34">
        <v>331</v>
      </c>
      <c r="F28371" s="34">
        <v>201</v>
      </c>
      <c r="G28371" s="34">
        <v>311</v>
      </c>
      <c r="H28371" s="34">
        <v>242</v>
      </c>
      <c r="I28371" s="34">
        <v>295</v>
      </c>
      <c r="J28371" s="34">
        <v>217</v>
      </c>
      <c r="K28371" s="34">
        <v>319</v>
      </c>
      <c r="L28371" s="34">
        <v>144</v>
      </c>
      <c r="M28371" s="34">
        <v>257</v>
      </c>
      <c r="N28371" s="34">
        <v>163</v>
      </c>
      <c r="O28371" s="34">
        <v>236</v>
      </c>
      <c r="P28371" s="34">
        <v>209</v>
      </c>
      <c r="Q28371" s="34">
        <v>354</v>
      </c>
      <c r="R28371" s="34">
        <v>246</v>
      </c>
      <c r="S28371" s="34">
        <v>312</v>
      </c>
      <c r="T28371" s="34">
        <v>176</v>
      </c>
      <c r="U28371" s="34">
        <v>318</v>
      </c>
      <c r="V28371" s="34">
        <v>189</v>
      </c>
      <c r="W28371" s="34">
        <v>316</v>
      </c>
      <c r="X28371" s="34">
        <v>247</v>
      </c>
      <c r="Y28371" s="34">
        <v>262</v>
      </c>
      <c r="Z28371" s="34">
        <v>203</v>
      </c>
      <c r="AA28371" s="34">
        <v>348</v>
      </c>
      <c r="AB28371" s="34">
        <v>214</v>
      </c>
      <c r="AC28371" s="34">
        <v>467</v>
      </c>
    </row>
    <row r="28372" spans="1:29" x14ac:dyDescent="0.2">
      <c r="A28372" s="34" t="s">
        <v>88865</v>
      </c>
      <c r="B28372" s="34">
        <v>183</v>
      </c>
      <c r="C28372" s="34">
        <v>230</v>
      </c>
      <c r="D28372" s="34">
        <v>253</v>
      </c>
      <c r="E28372" s="34">
        <v>255</v>
      </c>
      <c r="F28372" s="34">
        <v>260</v>
      </c>
      <c r="G28372" s="34">
        <v>220</v>
      </c>
      <c r="H28372" s="34">
        <v>230</v>
      </c>
      <c r="I28372" s="34">
        <v>226</v>
      </c>
      <c r="J28372" s="34">
        <v>244</v>
      </c>
      <c r="K28372" s="34">
        <v>304</v>
      </c>
      <c r="L28372" s="34">
        <v>196</v>
      </c>
      <c r="M28372" s="34">
        <v>242</v>
      </c>
      <c r="N28372" s="34">
        <v>210</v>
      </c>
      <c r="O28372" s="34">
        <v>235</v>
      </c>
      <c r="P28372" s="34">
        <v>199</v>
      </c>
      <c r="Q28372" s="34">
        <v>363</v>
      </c>
      <c r="R28372" s="34">
        <v>293</v>
      </c>
      <c r="S28372" s="34">
        <v>335</v>
      </c>
      <c r="T28372" s="34">
        <v>305</v>
      </c>
      <c r="U28372" s="34">
        <v>249</v>
      </c>
      <c r="V28372" s="34">
        <v>281</v>
      </c>
      <c r="W28372" s="34">
        <v>293</v>
      </c>
      <c r="X28372" s="34">
        <v>308</v>
      </c>
      <c r="Y28372" s="34">
        <v>307</v>
      </c>
      <c r="Z28372" s="34">
        <v>301</v>
      </c>
      <c r="AA28372" s="34">
        <v>346</v>
      </c>
      <c r="AB28372" s="34">
        <v>359</v>
      </c>
      <c r="AC28372" s="34">
        <v>486</v>
      </c>
    </row>
    <row r="28373" spans="1:29" x14ac:dyDescent="0.2">
      <c r="A28373" s="34" t="s">
        <v>88866</v>
      </c>
      <c r="B28373" s="34">
        <v>103</v>
      </c>
      <c r="C28373" s="34">
        <v>110</v>
      </c>
      <c r="D28373" s="34">
        <v>106</v>
      </c>
      <c r="E28373" s="34">
        <v>153</v>
      </c>
      <c r="F28373" s="34">
        <v>105</v>
      </c>
      <c r="G28373" s="34">
        <v>119</v>
      </c>
      <c r="H28373" s="34">
        <v>92</v>
      </c>
      <c r="I28373" s="34">
        <v>138</v>
      </c>
      <c r="J28373" s="34">
        <v>80</v>
      </c>
      <c r="K28373" s="34">
        <v>154</v>
      </c>
      <c r="L28373" s="34">
        <v>52</v>
      </c>
      <c r="M28373" s="34">
        <v>115</v>
      </c>
      <c r="N28373" s="34">
        <v>71</v>
      </c>
      <c r="O28373" s="34">
        <v>91</v>
      </c>
      <c r="P28373" s="34">
        <v>88</v>
      </c>
      <c r="Q28373" s="34">
        <v>131</v>
      </c>
      <c r="R28373" s="34">
        <v>143</v>
      </c>
      <c r="S28373" s="34">
        <v>181</v>
      </c>
      <c r="T28373" s="34">
        <v>78</v>
      </c>
      <c r="U28373" s="34">
        <v>141</v>
      </c>
      <c r="V28373" s="34">
        <v>120</v>
      </c>
      <c r="W28373" s="34">
        <v>145</v>
      </c>
      <c r="X28373" s="34">
        <v>125</v>
      </c>
      <c r="Y28373" s="34">
        <v>100</v>
      </c>
      <c r="Z28373" s="34">
        <v>116</v>
      </c>
      <c r="AA28373" s="34">
        <v>165</v>
      </c>
      <c r="AB28373" s="34">
        <v>121</v>
      </c>
      <c r="AC28373" s="34">
        <v>208</v>
      </c>
    </row>
    <row r="28374" spans="1:29" x14ac:dyDescent="0.2">
      <c r="A28374" s="34" t="s">
        <v>88867</v>
      </c>
      <c r="B28374" s="34">
        <v>389</v>
      </c>
      <c r="C28374" s="34">
        <v>336</v>
      </c>
      <c r="D28374" s="34">
        <v>409</v>
      </c>
      <c r="E28374" s="34">
        <v>438</v>
      </c>
      <c r="F28374" s="34">
        <v>407</v>
      </c>
      <c r="G28374" s="34">
        <v>414</v>
      </c>
      <c r="H28374" s="34">
        <v>392</v>
      </c>
      <c r="I28374" s="34">
        <v>368</v>
      </c>
      <c r="J28374" s="34">
        <v>395</v>
      </c>
      <c r="K28374" s="34">
        <v>380</v>
      </c>
      <c r="L28374" s="34">
        <v>305</v>
      </c>
      <c r="M28374" s="34">
        <v>356</v>
      </c>
      <c r="N28374" s="34">
        <v>349</v>
      </c>
      <c r="O28374" s="34">
        <v>333</v>
      </c>
      <c r="P28374" s="34">
        <v>371</v>
      </c>
      <c r="Q28374" s="34">
        <v>484</v>
      </c>
      <c r="R28374" s="34">
        <v>581</v>
      </c>
      <c r="S28374" s="34">
        <v>440</v>
      </c>
      <c r="T28374" s="34">
        <v>421</v>
      </c>
      <c r="U28374" s="34">
        <v>325</v>
      </c>
      <c r="V28374" s="34">
        <v>472</v>
      </c>
      <c r="W28374" s="34">
        <v>394</v>
      </c>
      <c r="X28374" s="34">
        <v>459</v>
      </c>
      <c r="Y28374" s="34">
        <v>459</v>
      </c>
      <c r="Z28374" s="34">
        <v>391</v>
      </c>
      <c r="AA28374" s="34">
        <v>448</v>
      </c>
      <c r="AB28374" s="34">
        <v>413</v>
      </c>
      <c r="AC28374" s="34">
        <v>589</v>
      </c>
    </row>
    <row r="28375" spans="1:29" x14ac:dyDescent="0.2">
      <c r="A28375" s="34" t="s">
        <v>88868</v>
      </c>
      <c r="B28375" s="34">
        <v>198</v>
      </c>
      <c r="C28375" s="34">
        <v>327</v>
      </c>
      <c r="D28375" s="34">
        <v>325</v>
      </c>
      <c r="E28375" s="34">
        <v>423</v>
      </c>
      <c r="F28375" s="34">
        <v>296</v>
      </c>
      <c r="G28375" s="34">
        <v>372</v>
      </c>
      <c r="H28375" s="34">
        <v>302</v>
      </c>
      <c r="I28375" s="34">
        <v>369</v>
      </c>
      <c r="J28375" s="34">
        <v>263</v>
      </c>
      <c r="K28375" s="34">
        <v>337</v>
      </c>
      <c r="L28375" s="34">
        <v>225</v>
      </c>
      <c r="M28375" s="34">
        <v>292</v>
      </c>
      <c r="N28375" s="34">
        <v>262</v>
      </c>
      <c r="O28375" s="34">
        <v>297</v>
      </c>
      <c r="P28375" s="34">
        <v>247</v>
      </c>
      <c r="Q28375" s="34">
        <v>421</v>
      </c>
      <c r="R28375" s="34">
        <v>373</v>
      </c>
      <c r="S28375" s="34">
        <v>366</v>
      </c>
      <c r="T28375" s="34">
        <v>373</v>
      </c>
      <c r="U28375" s="34">
        <v>347</v>
      </c>
      <c r="V28375" s="34">
        <v>355</v>
      </c>
      <c r="W28375" s="34">
        <v>383</v>
      </c>
      <c r="X28375" s="34">
        <v>366</v>
      </c>
      <c r="Y28375" s="34">
        <v>349</v>
      </c>
      <c r="Z28375" s="34">
        <v>320</v>
      </c>
      <c r="AA28375" s="34">
        <v>430</v>
      </c>
      <c r="AB28375" s="34">
        <v>315</v>
      </c>
      <c r="AC28375" s="34">
        <v>548</v>
      </c>
    </row>
    <row r="28376" spans="1:29" x14ac:dyDescent="0.2">
      <c r="A28376" s="34" t="s">
        <v>88869</v>
      </c>
      <c r="B28376" s="34">
        <v>169</v>
      </c>
      <c r="C28376" s="34">
        <v>180</v>
      </c>
      <c r="D28376" s="34">
        <v>191</v>
      </c>
      <c r="E28376" s="34">
        <v>198</v>
      </c>
      <c r="F28376" s="34">
        <v>223</v>
      </c>
      <c r="G28376" s="34">
        <v>219</v>
      </c>
      <c r="H28376" s="34">
        <v>168</v>
      </c>
      <c r="I28376" s="34">
        <v>154</v>
      </c>
      <c r="J28376" s="34">
        <v>147</v>
      </c>
      <c r="K28376" s="34">
        <v>255</v>
      </c>
      <c r="L28376" s="34">
        <v>120</v>
      </c>
      <c r="M28376" s="34">
        <v>162</v>
      </c>
      <c r="N28376" s="34">
        <v>118</v>
      </c>
      <c r="O28376" s="34">
        <v>200</v>
      </c>
      <c r="P28376" s="34">
        <v>171</v>
      </c>
      <c r="Q28376" s="34">
        <v>270</v>
      </c>
      <c r="R28376" s="34">
        <v>296</v>
      </c>
      <c r="S28376" s="34">
        <v>255</v>
      </c>
      <c r="T28376" s="34">
        <v>195</v>
      </c>
      <c r="U28376" s="34">
        <v>236</v>
      </c>
      <c r="V28376" s="34">
        <v>199</v>
      </c>
      <c r="W28376" s="34">
        <v>224</v>
      </c>
      <c r="X28376" s="34">
        <v>221</v>
      </c>
      <c r="Y28376" s="34">
        <v>190</v>
      </c>
      <c r="Z28376" s="34">
        <v>188</v>
      </c>
      <c r="AA28376" s="34">
        <v>249</v>
      </c>
      <c r="AB28376" s="34">
        <v>221</v>
      </c>
      <c r="AC28376" s="34">
        <v>346</v>
      </c>
    </row>
    <row r="28377" spans="1:29" x14ac:dyDescent="0.2">
      <c r="A28377" s="34" t="s">
        <v>88870</v>
      </c>
      <c r="B28377" s="34">
        <v>148</v>
      </c>
      <c r="C28377" s="34">
        <v>248</v>
      </c>
      <c r="D28377" s="34">
        <v>221</v>
      </c>
      <c r="E28377" s="34">
        <v>269</v>
      </c>
      <c r="F28377" s="34">
        <v>189</v>
      </c>
      <c r="G28377" s="34">
        <v>276</v>
      </c>
      <c r="H28377" s="34">
        <v>200</v>
      </c>
      <c r="I28377" s="34">
        <v>217</v>
      </c>
      <c r="J28377" s="34">
        <v>197</v>
      </c>
      <c r="K28377" s="34">
        <v>244</v>
      </c>
      <c r="L28377" s="34">
        <v>165</v>
      </c>
      <c r="M28377" s="34">
        <v>216</v>
      </c>
      <c r="N28377" s="34">
        <v>161</v>
      </c>
      <c r="O28377" s="34">
        <v>212</v>
      </c>
      <c r="P28377" s="34">
        <v>228</v>
      </c>
      <c r="Q28377" s="34">
        <v>346</v>
      </c>
      <c r="R28377" s="34">
        <v>226</v>
      </c>
      <c r="S28377" s="34">
        <v>259</v>
      </c>
      <c r="T28377" s="34">
        <v>242</v>
      </c>
      <c r="U28377" s="34">
        <v>304</v>
      </c>
      <c r="V28377" s="34">
        <v>241</v>
      </c>
      <c r="W28377" s="34">
        <v>215</v>
      </c>
      <c r="X28377" s="34">
        <v>262</v>
      </c>
      <c r="Y28377" s="34">
        <v>311</v>
      </c>
      <c r="Z28377" s="34">
        <v>221</v>
      </c>
      <c r="AA28377" s="34">
        <v>347</v>
      </c>
      <c r="AB28377" s="34">
        <v>282</v>
      </c>
      <c r="AC28377" s="34">
        <v>368</v>
      </c>
    </row>
    <row r="28378" spans="1:29" x14ac:dyDescent="0.2">
      <c r="A28378" s="34" t="s">
        <v>88871</v>
      </c>
      <c r="B28378" s="34">
        <v>284</v>
      </c>
      <c r="C28378" s="34">
        <v>347</v>
      </c>
      <c r="D28378" s="34">
        <v>461</v>
      </c>
      <c r="E28378" s="34">
        <v>269</v>
      </c>
      <c r="F28378" s="34">
        <v>272</v>
      </c>
      <c r="G28378" s="34">
        <v>239</v>
      </c>
      <c r="H28378" s="34">
        <v>268</v>
      </c>
      <c r="I28378" s="34">
        <v>282</v>
      </c>
      <c r="J28378" s="34">
        <v>254</v>
      </c>
      <c r="K28378" s="34">
        <v>376</v>
      </c>
      <c r="L28378" s="34">
        <v>123</v>
      </c>
      <c r="M28378" s="34">
        <v>259</v>
      </c>
      <c r="N28378" s="34">
        <v>223</v>
      </c>
      <c r="O28378" s="34">
        <v>256</v>
      </c>
      <c r="P28378" s="34">
        <v>208</v>
      </c>
      <c r="Q28378" s="34">
        <v>319</v>
      </c>
      <c r="R28378" s="34">
        <v>292</v>
      </c>
      <c r="S28378" s="34">
        <v>377</v>
      </c>
      <c r="T28378" s="34">
        <v>181</v>
      </c>
      <c r="U28378" s="34">
        <v>231</v>
      </c>
      <c r="V28378" s="34">
        <v>320</v>
      </c>
      <c r="W28378" s="34">
        <v>315</v>
      </c>
      <c r="X28378" s="34">
        <v>303</v>
      </c>
      <c r="Y28378" s="34">
        <v>214</v>
      </c>
      <c r="Z28378" s="34">
        <v>385</v>
      </c>
      <c r="AA28378" s="34">
        <v>350</v>
      </c>
      <c r="AB28378" s="34">
        <v>245</v>
      </c>
      <c r="AC28378" s="34">
        <v>490</v>
      </c>
    </row>
    <row r="28379" spans="1:29" x14ac:dyDescent="0.2">
      <c r="A28379" s="34" t="s">
        <v>88872</v>
      </c>
      <c r="B28379" s="34">
        <v>90</v>
      </c>
      <c r="C28379" s="34">
        <v>145</v>
      </c>
      <c r="D28379" s="34">
        <v>94</v>
      </c>
      <c r="E28379" s="34">
        <v>106</v>
      </c>
      <c r="F28379" s="34">
        <v>92</v>
      </c>
      <c r="G28379" s="34">
        <v>97</v>
      </c>
      <c r="H28379" s="34">
        <v>86</v>
      </c>
      <c r="I28379" s="34">
        <v>112</v>
      </c>
      <c r="J28379" s="34">
        <v>78</v>
      </c>
      <c r="K28379" s="34">
        <v>117</v>
      </c>
      <c r="L28379" s="34">
        <v>63</v>
      </c>
      <c r="M28379" s="34">
        <v>67</v>
      </c>
      <c r="N28379" s="34">
        <v>91</v>
      </c>
      <c r="O28379" s="34">
        <v>82</v>
      </c>
      <c r="P28379" s="34">
        <v>92</v>
      </c>
      <c r="Q28379" s="34">
        <v>124</v>
      </c>
      <c r="R28379" s="34">
        <v>82</v>
      </c>
      <c r="S28379" s="34">
        <v>143</v>
      </c>
      <c r="T28379" s="34">
        <v>56</v>
      </c>
      <c r="U28379" s="34">
        <v>96</v>
      </c>
      <c r="V28379" s="34">
        <v>105</v>
      </c>
      <c r="W28379" s="34">
        <v>120</v>
      </c>
      <c r="X28379" s="34">
        <v>136</v>
      </c>
      <c r="Y28379" s="34">
        <v>91</v>
      </c>
      <c r="Z28379" s="34">
        <v>157</v>
      </c>
      <c r="AA28379" s="34">
        <v>102</v>
      </c>
      <c r="AB28379" s="34">
        <v>132</v>
      </c>
      <c r="AC28379" s="34">
        <v>169</v>
      </c>
    </row>
    <row r="28380" spans="1:29" x14ac:dyDescent="0.2">
      <c r="A28380" s="34" t="s">
        <v>88873</v>
      </c>
      <c r="B28380" s="34">
        <v>148</v>
      </c>
      <c r="C28380" s="34">
        <v>256</v>
      </c>
      <c r="D28380" s="34">
        <v>216</v>
      </c>
      <c r="E28380" s="34">
        <v>316</v>
      </c>
      <c r="F28380" s="34">
        <v>220</v>
      </c>
      <c r="G28380" s="34">
        <v>263</v>
      </c>
      <c r="H28380" s="34">
        <v>212</v>
      </c>
      <c r="I28380" s="34">
        <v>275</v>
      </c>
      <c r="J28380" s="34">
        <v>233</v>
      </c>
      <c r="K28380" s="34">
        <v>272</v>
      </c>
      <c r="L28380" s="34">
        <v>183</v>
      </c>
      <c r="M28380" s="34">
        <v>246</v>
      </c>
      <c r="N28380" s="34">
        <v>174</v>
      </c>
      <c r="O28380" s="34">
        <v>301</v>
      </c>
      <c r="P28380" s="34">
        <v>180</v>
      </c>
      <c r="Q28380" s="34">
        <v>331</v>
      </c>
      <c r="R28380" s="34">
        <v>294</v>
      </c>
      <c r="S28380" s="34">
        <v>297</v>
      </c>
      <c r="T28380" s="34">
        <v>202</v>
      </c>
      <c r="U28380" s="34">
        <v>183</v>
      </c>
      <c r="V28380" s="34">
        <v>259</v>
      </c>
      <c r="W28380" s="34">
        <v>270</v>
      </c>
      <c r="X28380" s="34">
        <v>304</v>
      </c>
      <c r="Y28380" s="34">
        <v>280</v>
      </c>
      <c r="Z28380" s="34">
        <v>244</v>
      </c>
      <c r="AA28380" s="34">
        <v>288</v>
      </c>
      <c r="AB28380" s="34">
        <v>231</v>
      </c>
      <c r="AC28380" s="34">
        <v>389</v>
      </c>
    </row>
    <row r="28381" spans="1:29" x14ac:dyDescent="0.2">
      <c r="A28381" s="34" t="s">
        <v>88874</v>
      </c>
      <c r="B28381" s="34">
        <v>154</v>
      </c>
      <c r="C28381" s="34">
        <v>297</v>
      </c>
      <c r="D28381" s="34">
        <v>192</v>
      </c>
      <c r="E28381" s="34">
        <v>322</v>
      </c>
      <c r="F28381" s="34">
        <v>179</v>
      </c>
      <c r="G28381" s="34">
        <v>299</v>
      </c>
      <c r="H28381" s="34">
        <v>187</v>
      </c>
      <c r="I28381" s="34">
        <v>276</v>
      </c>
      <c r="J28381" s="34">
        <v>158</v>
      </c>
      <c r="K28381" s="34">
        <v>316</v>
      </c>
      <c r="L28381" s="34">
        <v>126</v>
      </c>
      <c r="M28381" s="34">
        <v>265</v>
      </c>
      <c r="N28381" s="34">
        <v>139</v>
      </c>
      <c r="O28381" s="34">
        <v>272</v>
      </c>
      <c r="P28381" s="34">
        <v>131</v>
      </c>
      <c r="Q28381" s="34">
        <v>336</v>
      </c>
      <c r="R28381" s="34">
        <v>170</v>
      </c>
      <c r="S28381" s="34">
        <v>295</v>
      </c>
      <c r="T28381" s="34">
        <v>108</v>
      </c>
      <c r="U28381" s="34">
        <v>242</v>
      </c>
      <c r="V28381" s="34">
        <v>165</v>
      </c>
      <c r="W28381" s="34">
        <v>235</v>
      </c>
      <c r="X28381" s="34">
        <v>198</v>
      </c>
      <c r="Y28381" s="34">
        <v>250</v>
      </c>
      <c r="Z28381" s="34">
        <v>176</v>
      </c>
      <c r="AA28381" s="34">
        <v>336</v>
      </c>
      <c r="AB28381" s="34">
        <v>189</v>
      </c>
      <c r="AC28381" s="34">
        <v>478</v>
      </c>
    </row>
    <row r="28382" spans="1:29" x14ac:dyDescent="0.2">
      <c r="A28382" s="34" t="s">
        <v>88875</v>
      </c>
      <c r="B28382" s="34">
        <v>137</v>
      </c>
      <c r="C28382" s="34">
        <v>241</v>
      </c>
      <c r="D28382" s="34">
        <v>180</v>
      </c>
      <c r="E28382" s="34">
        <v>225</v>
      </c>
      <c r="F28382" s="34">
        <v>151</v>
      </c>
      <c r="G28382" s="34">
        <v>206</v>
      </c>
      <c r="H28382" s="34">
        <v>117</v>
      </c>
      <c r="I28382" s="34">
        <v>212</v>
      </c>
      <c r="J28382" s="34">
        <v>95</v>
      </c>
      <c r="K28382" s="34">
        <v>246</v>
      </c>
      <c r="L28382" s="34">
        <v>72</v>
      </c>
      <c r="M28382" s="34">
        <v>124</v>
      </c>
      <c r="N28382" s="34">
        <v>99</v>
      </c>
      <c r="O28382" s="34">
        <v>144</v>
      </c>
      <c r="P28382" s="34">
        <v>122</v>
      </c>
      <c r="Q28382" s="34">
        <v>202</v>
      </c>
      <c r="R28382" s="34">
        <v>126</v>
      </c>
      <c r="S28382" s="34">
        <v>292</v>
      </c>
      <c r="T28382" s="34">
        <v>73</v>
      </c>
      <c r="U28382" s="34">
        <v>134</v>
      </c>
      <c r="V28382" s="34">
        <v>182</v>
      </c>
      <c r="W28382" s="34">
        <v>166</v>
      </c>
      <c r="X28382" s="34">
        <v>149</v>
      </c>
      <c r="Y28382" s="34">
        <v>128</v>
      </c>
      <c r="Z28382" s="34">
        <v>141</v>
      </c>
      <c r="AA28382" s="34">
        <v>230</v>
      </c>
      <c r="AB28382" s="34">
        <v>78</v>
      </c>
      <c r="AC28382" s="34">
        <v>299</v>
      </c>
    </row>
    <row r="28383" spans="1:29" x14ac:dyDescent="0.2">
      <c r="A28383" s="34" t="s">
        <v>88876</v>
      </c>
      <c r="B28383" s="34">
        <v>264</v>
      </c>
      <c r="C28383" s="34">
        <v>186</v>
      </c>
      <c r="D28383" s="34">
        <v>218</v>
      </c>
      <c r="E28383" s="34">
        <v>217</v>
      </c>
      <c r="F28383" s="34">
        <v>292</v>
      </c>
      <c r="G28383" s="34">
        <v>202</v>
      </c>
      <c r="H28383" s="34">
        <v>277</v>
      </c>
      <c r="I28383" s="34">
        <v>239</v>
      </c>
      <c r="J28383" s="34">
        <v>249</v>
      </c>
      <c r="K28383" s="34">
        <v>223</v>
      </c>
      <c r="L28383" s="34">
        <v>278</v>
      </c>
      <c r="M28383" s="34">
        <v>257</v>
      </c>
      <c r="N28383" s="34">
        <v>223</v>
      </c>
      <c r="O28383" s="34">
        <v>269</v>
      </c>
      <c r="P28383" s="34">
        <v>212</v>
      </c>
      <c r="Q28383" s="34">
        <v>336</v>
      </c>
      <c r="R28383" s="34">
        <v>389</v>
      </c>
      <c r="S28383" s="34">
        <v>298</v>
      </c>
      <c r="T28383" s="34">
        <v>311</v>
      </c>
      <c r="U28383" s="34">
        <v>253</v>
      </c>
      <c r="V28383" s="34">
        <v>354</v>
      </c>
      <c r="W28383" s="34">
        <v>388</v>
      </c>
      <c r="X28383" s="34">
        <v>298</v>
      </c>
      <c r="Y28383" s="34">
        <v>356</v>
      </c>
      <c r="Z28383" s="34">
        <v>300</v>
      </c>
      <c r="AA28383" s="34">
        <v>301</v>
      </c>
      <c r="AB28383" s="34">
        <v>357</v>
      </c>
      <c r="AC28383" s="34">
        <v>479</v>
      </c>
    </row>
    <row r="28384" spans="1:29" x14ac:dyDescent="0.2">
      <c r="A28384" s="34" t="s">
        <v>88877</v>
      </c>
      <c r="B28384" s="34">
        <v>298</v>
      </c>
      <c r="C28384" s="34">
        <v>346</v>
      </c>
      <c r="D28384" s="34">
        <v>359</v>
      </c>
      <c r="E28384" s="34">
        <v>390</v>
      </c>
      <c r="F28384" s="34">
        <v>381</v>
      </c>
      <c r="G28384" s="34">
        <v>434</v>
      </c>
      <c r="H28384" s="34">
        <v>370</v>
      </c>
      <c r="I28384" s="34">
        <v>392</v>
      </c>
      <c r="J28384" s="34">
        <v>334</v>
      </c>
      <c r="K28384" s="34">
        <v>364</v>
      </c>
      <c r="L28384" s="34">
        <v>376</v>
      </c>
      <c r="M28384" s="34">
        <v>290</v>
      </c>
      <c r="N28384" s="34">
        <v>338</v>
      </c>
      <c r="O28384" s="34">
        <v>346</v>
      </c>
      <c r="P28384" s="34">
        <v>361</v>
      </c>
      <c r="Q28384" s="34">
        <v>517</v>
      </c>
      <c r="R28384" s="34">
        <v>521</v>
      </c>
      <c r="S28384" s="34">
        <v>457</v>
      </c>
      <c r="T28384" s="34">
        <v>596</v>
      </c>
      <c r="U28384" s="34">
        <v>422</v>
      </c>
      <c r="V28384" s="34">
        <v>450</v>
      </c>
      <c r="W28384" s="34">
        <v>513</v>
      </c>
      <c r="X28384" s="34">
        <v>489</v>
      </c>
      <c r="Y28384" s="34">
        <v>490</v>
      </c>
      <c r="Z28384" s="34">
        <v>378</v>
      </c>
      <c r="AA28384" s="34">
        <v>414</v>
      </c>
      <c r="AB28384" s="34">
        <v>520</v>
      </c>
      <c r="AC28384" s="34">
        <v>588</v>
      </c>
    </row>
    <row r="28385" spans="1:29" x14ac:dyDescent="0.2">
      <c r="A28385" s="34" t="s">
        <v>88878</v>
      </c>
      <c r="B28385" s="34">
        <v>152</v>
      </c>
      <c r="C28385" s="34">
        <v>184</v>
      </c>
      <c r="D28385" s="34">
        <v>197</v>
      </c>
      <c r="E28385" s="34">
        <v>192</v>
      </c>
      <c r="F28385" s="34">
        <v>153</v>
      </c>
      <c r="G28385" s="34">
        <v>193</v>
      </c>
      <c r="H28385" s="34">
        <v>173</v>
      </c>
      <c r="I28385" s="34">
        <v>178</v>
      </c>
      <c r="J28385" s="34">
        <v>171</v>
      </c>
      <c r="K28385" s="34">
        <v>199</v>
      </c>
      <c r="L28385" s="34">
        <v>107</v>
      </c>
      <c r="M28385" s="34">
        <v>179</v>
      </c>
      <c r="N28385" s="34">
        <v>131</v>
      </c>
      <c r="O28385" s="34">
        <v>174</v>
      </c>
      <c r="P28385" s="34">
        <v>184</v>
      </c>
      <c r="Q28385" s="34">
        <v>195</v>
      </c>
      <c r="R28385" s="34">
        <v>216</v>
      </c>
      <c r="S28385" s="34">
        <v>262</v>
      </c>
      <c r="T28385" s="34">
        <v>175</v>
      </c>
      <c r="U28385" s="34">
        <v>146</v>
      </c>
      <c r="V28385" s="34">
        <v>205</v>
      </c>
      <c r="W28385" s="34">
        <v>213</v>
      </c>
      <c r="X28385" s="34">
        <v>206</v>
      </c>
      <c r="Y28385" s="34">
        <v>193</v>
      </c>
      <c r="Z28385" s="34">
        <v>209</v>
      </c>
      <c r="AA28385" s="34">
        <v>241</v>
      </c>
      <c r="AB28385" s="34">
        <v>244</v>
      </c>
      <c r="AC28385" s="34">
        <v>285</v>
      </c>
    </row>
    <row r="28386" spans="1:29" x14ac:dyDescent="0.2">
      <c r="A28386" s="34" t="s">
        <v>88879</v>
      </c>
      <c r="B28386" s="34">
        <v>209</v>
      </c>
      <c r="C28386" s="34">
        <v>172</v>
      </c>
      <c r="D28386" s="34">
        <v>263</v>
      </c>
      <c r="E28386" s="34">
        <v>201</v>
      </c>
      <c r="F28386" s="34">
        <v>247</v>
      </c>
      <c r="G28386" s="34">
        <v>185</v>
      </c>
      <c r="H28386" s="34">
        <v>216</v>
      </c>
      <c r="I28386" s="34">
        <v>135</v>
      </c>
      <c r="J28386" s="34">
        <v>231</v>
      </c>
      <c r="K28386" s="34">
        <v>183</v>
      </c>
      <c r="L28386" s="34">
        <v>178</v>
      </c>
      <c r="M28386" s="34">
        <v>145</v>
      </c>
      <c r="N28386" s="34">
        <v>209</v>
      </c>
      <c r="O28386" s="34">
        <v>153</v>
      </c>
      <c r="P28386" s="34">
        <v>229</v>
      </c>
      <c r="Q28386" s="34">
        <v>255</v>
      </c>
      <c r="R28386" s="34">
        <v>265</v>
      </c>
      <c r="S28386" s="34">
        <v>281</v>
      </c>
      <c r="T28386" s="34">
        <v>227</v>
      </c>
      <c r="U28386" s="34">
        <v>233</v>
      </c>
      <c r="V28386" s="34">
        <v>229</v>
      </c>
      <c r="W28386" s="34">
        <v>242</v>
      </c>
      <c r="X28386" s="34">
        <v>308</v>
      </c>
      <c r="Y28386" s="34">
        <v>209</v>
      </c>
      <c r="Z28386" s="34">
        <v>220</v>
      </c>
      <c r="AA28386" s="34">
        <v>288</v>
      </c>
      <c r="AB28386" s="34">
        <v>254</v>
      </c>
      <c r="AC28386" s="34">
        <v>325</v>
      </c>
    </row>
    <row r="28387" spans="1:29" x14ac:dyDescent="0.2">
      <c r="A28387" s="34" t="s">
        <v>88880</v>
      </c>
      <c r="B28387" s="34">
        <v>267</v>
      </c>
      <c r="C28387" s="34">
        <v>298</v>
      </c>
      <c r="D28387" s="34">
        <v>390</v>
      </c>
      <c r="E28387" s="34">
        <v>282</v>
      </c>
      <c r="F28387" s="34">
        <v>316</v>
      </c>
      <c r="G28387" s="34">
        <v>219</v>
      </c>
      <c r="H28387" s="34">
        <v>287</v>
      </c>
      <c r="I28387" s="34">
        <v>246</v>
      </c>
      <c r="J28387" s="34">
        <v>251</v>
      </c>
      <c r="K28387" s="34">
        <v>308</v>
      </c>
      <c r="L28387" s="34">
        <v>201</v>
      </c>
      <c r="M28387" s="34">
        <v>231</v>
      </c>
      <c r="N28387" s="34">
        <v>258</v>
      </c>
      <c r="O28387" s="34">
        <v>217</v>
      </c>
      <c r="P28387" s="34">
        <v>268</v>
      </c>
      <c r="Q28387" s="34">
        <v>307</v>
      </c>
      <c r="R28387" s="34">
        <v>333</v>
      </c>
      <c r="S28387" s="34">
        <v>361</v>
      </c>
      <c r="T28387" s="34">
        <v>259</v>
      </c>
      <c r="U28387" s="34">
        <v>239</v>
      </c>
      <c r="V28387" s="34">
        <v>390</v>
      </c>
      <c r="W28387" s="34">
        <v>232</v>
      </c>
      <c r="X28387" s="34">
        <v>449</v>
      </c>
      <c r="Y28387" s="34">
        <v>184</v>
      </c>
      <c r="Z28387" s="34">
        <v>419</v>
      </c>
      <c r="AA28387" s="34">
        <v>274</v>
      </c>
      <c r="AB28387" s="34">
        <v>322</v>
      </c>
      <c r="AC28387" s="34">
        <v>409</v>
      </c>
    </row>
    <row r="28388" spans="1:29" x14ac:dyDescent="0.2">
      <c r="A28388" s="34" t="s">
        <v>88881</v>
      </c>
      <c r="B28388" s="34">
        <v>53</v>
      </c>
      <c r="C28388" s="34">
        <v>53</v>
      </c>
      <c r="D28388" s="34">
        <v>48</v>
      </c>
      <c r="E28388" s="34">
        <v>54</v>
      </c>
      <c r="F28388" s="34">
        <v>79</v>
      </c>
      <c r="G28388" s="34">
        <v>47</v>
      </c>
      <c r="H28388" s="34">
        <v>39</v>
      </c>
      <c r="I28388" s="34">
        <v>49</v>
      </c>
      <c r="J28388" s="34">
        <v>37</v>
      </c>
      <c r="K28388" s="34">
        <v>54</v>
      </c>
      <c r="L28388" s="34">
        <v>30</v>
      </c>
      <c r="M28388" s="34">
        <v>44</v>
      </c>
      <c r="N28388" s="34">
        <v>49</v>
      </c>
      <c r="O28388" s="34">
        <v>32</v>
      </c>
      <c r="P28388" s="34">
        <v>32</v>
      </c>
      <c r="Q28388" s="34">
        <v>64</v>
      </c>
      <c r="R28388" s="34">
        <v>59</v>
      </c>
      <c r="S28388" s="34">
        <v>73</v>
      </c>
      <c r="T28388" s="34">
        <v>23</v>
      </c>
      <c r="U28388" s="34">
        <v>49</v>
      </c>
      <c r="V28388" s="34">
        <v>70</v>
      </c>
      <c r="W28388" s="34">
        <v>26</v>
      </c>
      <c r="X28388" s="34">
        <v>51</v>
      </c>
      <c r="Y28388" s="34">
        <v>49</v>
      </c>
      <c r="Z28388" s="34">
        <v>48</v>
      </c>
      <c r="AA28388" s="34">
        <v>72</v>
      </c>
      <c r="AB28388" s="34">
        <v>63</v>
      </c>
      <c r="AC28388" s="34">
        <v>74</v>
      </c>
    </row>
    <row r="28389" spans="1:29" x14ac:dyDescent="0.2">
      <c r="A28389" s="34" t="s">
        <v>88882</v>
      </c>
      <c r="B28389" s="34">
        <v>132</v>
      </c>
      <c r="C28389" s="34">
        <v>219</v>
      </c>
      <c r="D28389" s="34">
        <v>196</v>
      </c>
      <c r="E28389" s="34">
        <v>273</v>
      </c>
      <c r="F28389" s="34">
        <v>157</v>
      </c>
      <c r="G28389" s="34">
        <v>206</v>
      </c>
      <c r="H28389" s="34">
        <v>144</v>
      </c>
      <c r="I28389" s="34">
        <v>237</v>
      </c>
      <c r="J28389" s="34">
        <v>166</v>
      </c>
      <c r="K28389" s="34">
        <v>219</v>
      </c>
      <c r="L28389" s="34">
        <v>122</v>
      </c>
      <c r="M28389" s="34">
        <v>194</v>
      </c>
      <c r="N28389" s="34">
        <v>131</v>
      </c>
      <c r="O28389" s="34">
        <v>159</v>
      </c>
      <c r="P28389" s="34">
        <v>122</v>
      </c>
      <c r="Q28389" s="34">
        <v>235</v>
      </c>
      <c r="R28389" s="34">
        <v>193</v>
      </c>
      <c r="S28389" s="34">
        <v>225</v>
      </c>
      <c r="T28389" s="34">
        <v>164</v>
      </c>
      <c r="U28389" s="34">
        <v>183</v>
      </c>
      <c r="V28389" s="34">
        <v>151</v>
      </c>
      <c r="W28389" s="34">
        <v>237</v>
      </c>
      <c r="X28389" s="34">
        <v>206</v>
      </c>
      <c r="Y28389" s="34">
        <v>231</v>
      </c>
      <c r="Z28389" s="34">
        <v>212</v>
      </c>
      <c r="AA28389" s="34">
        <v>246</v>
      </c>
      <c r="AB28389" s="34">
        <v>173</v>
      </c>
      <c r="AC28389" s="34">
        <v>364</v>
      </c>
    </row>
    <row r="28390" spans="1:29" x14ac:dyDescent="0.2">
      <c r="A28390" s="34" t="s">
        <v>88883</v>
      </c>
      <c r="B28390" s="34">
        <v>249</v>
      </c>
      <c r="C28390" s="34">
        <v>265</v>
      </c>
      <c r="D28390" s="34">
        <v>304</v>
      </c>
      <c r="E28390" s="34">
        <v>360</v>
      </c>
      <c r="F28390" s="34">
        <v>304</v>
      </c>
      <c r="G28390" s="34">
        <v>312</v>
      </c>
      <c r="H28390" s="34">
        <v>333</v>
      </c>
      <c r="I28390" s="34">
        <v>290</v>
      </c>
      <c r="J28390" s="34">
        <v>304</v>
      </c>
      <c r="K28390" s="34">
        <v>309</v>
      </c>
      <c r="L28390" s="34">
        <v>252</v>
      </c>
      <c r="M28390" s="34">
        <v>271</v>
      </c>
      <c r="N28390" s="34">
        <v>262</v>
      </c>
      <c r="O28390" s="34">
        <v>303</v>
      </c>
      <c r="P28390" s="34">
        <v>291</v>
      </c>
      <c r="Q28390" s="34">
        <v>455</v>
      </c>
      <c r="R28390" s="34">
        <v>429</v>
      </c>
      <c r="S28390" s="34">
        <v>342</v>
      </c>
      <c r="T28390" s="34">
        <v>437</v>
      </c>
      <c r="U28390" s="34">
        <v>349</v>
      </c>
      <c r="V28390" s="34">
        <v>343</v>
      </c>
      <c r="W28390" s="34">
        <v>448</v>
      </c>
      <c r="X28390" s="34">
        <v>405</v>
      </c>
      <c r="Y28390" s="34">
        <v>454</v>
      </c>
      <c r="Z28390" s="34">
        <v>362</v>
      </c>
      <c r="AA28390" s="34">
        <v>410</v>
      </c>
      <c r="AB28390" s="34">
        <v>514</v>
      </c>
      <c r="AC28390" s="34">
        <v>567</v>
      </c>
    </row>
    <row r="28391" spans="1:29" x14ac:dyDescent="0.2">
      <c r="A28391" s="34" t="s">
        <v>88884</v>
      </c>
      <c r="B28391" s="34">
        <v>149</v>
      </c>
      <c r="C28391" s="34">
        <v>126</v>
      </c>
      <c r="D28391" s="34">
        <v>114</v>
      </c>
      <c r="E28391" s="34">
        <v>177</v>
      </c>
      <c r="F28391" s="34">
        <v>120</v>
      </c>
      <c r="G28391" s="34">
        <v>124</v>
      </c>
      <c r="H28391" s="34">
        <v>107</v>
      </c>
      <c r="I28391" s="34">
        <v>147</v>
      </c>
      <c r="J28391" s="34">
        <v>121</v>
      </c>
      <c r="K28391" s="34">
        <v>213</v>
      </c>
      <c r="L28391" s="34">
        <v>98</v>
      </c>
      <c r="M28391" s="34">
        <v>159</v>
      </c>
      <c r="N28391" s="34">
        <v>88</v>
      </c>
      <c r="O28391" s="34">
        <v>128</v>
      </c>
      <c r="P28391" s="34">
        <v>130</v>
      </c>
      <c r="Q28391" s="34">
        <v>210</v>
      </c>
      <c r="R28391" s="34">
        <v>126</v>
      </c>
      <c r="S28391" s="34">
        <v>154</v>
      </c>
      <c r="T28391" s="34">
        <v>124</v>
      </c>
      <c r="U28391" s="34">
        <v>166</v>
      </c>
      <c r="V28391" s="34">
        <v>107</v>
      </c>
      <c r="W28391" s="34">
        <v>210</v>
      </c>
      <c r="X28391" s="34">
        <v>187</v>
      </c>
      <c r="Y28391" s="34">
        <v>189</v>
      </c>
      <c r="Z28391" s="34">
        <v>120</v>
      </c>
      <c r="AA28391" s="34">
        <v>224</v>
      </c>
      <c r="AB28391" s="34">
        <v>150</v>
      </c>
      <c r="AC28391" s="34">
        <v>247</v>
      </c>
    </row>
    <row r="28392" spans="1:29" x14ac:dyDescent="0.2">
      <c r="A28392" s="34" t="s">
        <v>88885</v>
      </c>
      <c r="B28392" s="34">
        <v>75</v>
      </c>
      <c r="C28392" s="34">
        <v>153</v>
      </c>
      <c r="D28392" s="34">
        <v>154</v>
      </c>
      <c r="E28392" s="34">
        <v>163</v>
      </c>
      <c r="F28392" s="34">
        <v>149</v>
      </c>
      <c r="G28392" s="34">
        <v>192</v>
      </c>
      <c r="H28392" s="34">
        <v>117</v>
      </c>
      <c r="I28392" s="34">
        <v>145</v>
      </c>
      <c r="J28392" s="34">
        <v>104</v>
      </c>
      <c r="K28392" s="34">
        <v>128</v>
      </c>
      <c r="L28392" s="34">
        <v>104</v>
      </c>
      <c r="M28392" s="34">
        <v>119</v>
      </c>
      <c r="N28392" s="34">
        <v>123</v>
      </c>
      <c r="O28392" s="34">
        <v>120</v>
      </c>
      <c r="P28392" s="34">
        <v>137</v>
      </c>
      <c r="Q28392" s="34">
        <v>171</v>
      </c>
      <c r="R28392" s="34">
        <v>160</v>
      </c>
      <c r="S28392" s="34">
        <v>195</v>
      </c>
      <c r="T28392" s="34">
        <v>98</v>
      </c>
      <c r="U28392" s="34">
        <v>127</v>
      </c>
      <c r="V28392" s="34">
        <v>155</v>
      </c>
      <c r="W28392" s="34">
        <v>143</v>
      </c>
      <c r="X28392" s="34">
        <v>191</v>
      </c>
      <c r="Y28392" s="34">
        <v>116</v>
      </c>
      <c r="Z28392" s="34">
        <v>155</v>
      </c>
      <c r="AA28392" s="34">
        <v>167</v>
      </c>
      <c r="AB28392" s="34">
        <v>134</v>
      </c>
      <c r="AC28392" s="34">
        <v>291</v>
      </c>
    </row>
    <row r="28393" spans="1:29" x14ac:dyDescent="0.2">
      <c r="A28393" s="34" t="s">
        <v>88886</v>
      </c>
      <c r="B28393" s="34">
        <v>219</v>
      </c>
      <c r="C28393" s="34">
        <v>357</v>
      </c>
      <c r="D28393" s="34">
        <v>375</v>
      </c>
      <c r="E28393" s="34">
        <v>384</v>
      </c>
      <c r="F28393" s="34">
        <v>358</v>
      </c>
      <c r="G28393" s="34">
        <v>381</v>
      </c>
      <c r="H28393" s="34">
        <v>265</v>
      </c>
      <c r="I28393" s="34">
        <v>372</v>
      </c>
      <c r="J28393" s="34">
        <v>246</v>
      </c>
      <c r="K28393" s="34">
        <v>396</v>
      </c>
      <c r="L28393" s="34">
        <v>137</v>
      </c>
      <c r="M28393" s="34">
        <v>279</v>
      </c>
      <c r="N28393" s="34">
        <v>267</v>
      </c>
      <c r="O28393" s="34">
        <v>255</v>
      </c>
      <c r="P28393" s="34">
        <v>220</v>
      </c>
      <c r="Q28393" s="34">
        <v>370</v>
      </c>
      <c r="R28393" s="34">
        <v>316</v>
      </c>
      <c r="S28393" s="34">
        <v>440</v>
      </c>
      <c r="T28393" s="34">
        <v>183</v>
      </c>
      <c r="U28393" s="34">
        <v>289</v>
      </c>
      <c r="V28393" s="34">
        <v>352</v>
      </c>
      <c r="W28393" s="34">
        <v>337</v>
      </c>
      <c r="X28393" s="34">
        <v>358</v>
      </c>
      <c r="Y28393" s="34">
        <v>212</v>
      </c>
      <c r="Z28393" s="34">
        <v>393</v>
      </c>
      <c r="AA28393" s="34">
        <v>397</v>
      </c>
      <c r="AB28393" s="34">
        <v>241</v>
      </c>
      <c r="AC28393" s="34">
        <v>500</v>
      </c>
    </row>
    <row r="28394" spans="1:29" x14ac:dyDescent="0.2">
      <c r="A28394" s="34" t="s">
        <v>88887</v>
      </c>
      <c r="B28394" s="34">
        <v>156</v>
      </c>
      <c r="C28394" s="34">
        <v>187</v>
      </c>
      <c r="D28394" s="34">
        <v>157</v>
      </c>
      <c r="E28394" s="34">
        <v>189</v>
      </c>
      <c r="F28394" s="34">
        <v>201</v>
      </c>
      <c r="G28394" s="34">
        <v>158</v>
      </c>
      <c r="H28394" s="34">
        <v>201</v>
      </c>
      <c r="I28394" s="34">
        <v>191</v>
      </c>
      <c r="J28394" s="34">
        <v>226</v>
      </c>
      <c r="K28394" s="34">
        <v>178</v>
      </c>
      <c r="L28394" s="34">
        <v>166</v>
      </c>
      <c r="M28394" s="34">
        <v>166</v>
      </c>
      <c r="N28394" s="34">
        <v>139</v>
      </c>
      <c r="O28394" s="34">
        <v>175</v>
      </c>
      <c r="P28394" s="34">
        <v>169</v>
      </c>
      <c r="Q28394" s="34">
        <v>248</v>
      </c>
      <c r="R28394" s="34">
        <v>278</v>
      </c>
      <c r="S28394" s="34">
        <v>197</v>
      </c>
      <c r="T28394" s="34">
        <v>211</v>
      </c>
      <c r="U28394" s="34">
        <v>202</v>
      </c>
      <c r="V28394" s="34">
        <v>253</v>
      </c>
      <c r="W28394" s="34">
        <v>271</v>
      </c>
      <c r="X28394" s="34">
        <v>301</v>
      </c>
      <c r="Y28394" s="34">
        <v>224</v>
      </c>
      <c r="Z28394" s="34">
        <v>155</v>
      </c>
      <c r="AA28394" s="34">
        <v>182</v>
      </c>
      <c r="AB28394" s="34">
        <v>329</v>
      </c>
      <c r="AC28394" s="34">
        <v>275</v>
      </c>
    </row>
    <row r="28395" spans="1:29" x14ac:dyDescent="0.2">
      <c r="A28395" s="34" t="s">
        <v>88888</v>
      </c>
      <c r="B28395" s="34">
        <v>178</v>
      </c>
      <c r="C28395" s="34">
        <v>202</v>
      </c>
      <c r="D28395" s="34">
        <v>245</v>
      </c>
      <c r="E28395" s="34">
        <v>227</v>
      </c>
      <c r="F28395" s="34">
        <v>247</v>
      </c>
      <c r="G28395" s="34">
        <v>206</v>
      </c>
      <c r="H28395" s="34">
        <v>267</v>
      </c>
      <c r="I28395" s="34">
        <v>209</v>
      </c>
      <c r="J28395" s="34">
        <v>204</v>
      </c>
      <c r="K28395" s="34">
        <v>222</v>
      </c>
      <c r="L28395" s="34">
        <v>154</v>
      </c>
      <c r="M28395" s="34">
        <v>173</v>
      </c>
      <c r="N28395" s="34">
        <v>149</v>
      </c>
      <c r="O28395" s="34">
        <v>202</v>
      </c>
      <c r="P28395" s="34">
        <v>190</v>
      </c>
      <c r="Q28395" s="34">
        <v>272</v>
      </c>
      <c r="R28395" s="34">
        <v>266</v>
      </c>
      <c r="S28395" s="34">
        <v>282</v>
      </c>
      <c r="T28395" s="34">
        <v>227</v>
      </c>
      <c r="U28395" s="34">
        <v>239</v>
      </c>
      <c r="V28395" s="34">
        <v>285</v>
      </c>
      <c r="W28395" s="34">
        <v>261</v>
      </c>
      <c r="X28395" s="34">
        <v>325</v>
      </c>
      <c r="Y28395" s="34">
        <v>214</v>
      </c>
      <c r="Z28395" s="34">
        <v>270</v>
      </c>
      <c r="AA28395" s="34">
        <v>298</v>
      </c>
      <c r="AB28395" s="34">
        <v>280</v>
      </c>
      <c r="AC28395" s="34">
        <v>333</v>
      </c>
    </row>
    <row r="28396" spans="1:29" x14ac:dyDescent="0.2">
      <c r="A28396" s="34" t="s">
        <v>88889</v>
      </c>
      <c r="B28396" s="34">
        <v>136</v>
      </c>
      <c r="C28396" s="34">
        <v>251</v>
      </c>
      <c r="D28396" s="34">
        <v>272</v>
      </c>
      <c r="E28396" s="34">
        <v>284</v>
      </c>
      <c r="F28396" s="34">
        <v>245</v>
      </c>
      <c r="G28396" s="34">
        <v>257</v>
      </c>
      <c r="H28396" s="34">
        <v>221</v>
      </c>
      <c r="I28396" s="34">
        <v>251</v>
      </c>
      <c r="J28396" s="34">
        <v>194</v>
      </c>
      <c r="K28396" s="34">
        <v>264</v>
      </c>
      <c r="L28396" s="34">
        <v>142</v>
      </c>
      <c r="M28396" s="34">
        <v>208</v>
      </c>
      <c r="N28396" s="34">
        <v>213</v>
      </c>
      <c r="O28396" s="34">
        <v>258</v>
      </c>
      <c r="P28396" s="34">
        <v>247</v>
      </c>
      <c r="Q28396" s="34">
        <v>254</v>
      </c>
      <c r="R28396" s="34">
        <v>285</v>
      </c>
      <c r="S28396" s="34">
        <v>314</v>
      </c>
      <c r="T28396" s="34">
        <v>202</v>
      </c>
      <c r="U28396" s="34">
        <v>232</v>
      </c>
      <c r="V28396" s="34">
        <v>242</v>
      </c>
      <c r="W28396" s="34">
        <v>264</v>
      </c>
      <c r="X28396" s="34">
        <v>300</v>
      </c>
      <c r="Y28396" s="34">
        <v>216</v>
      </c>
      <c r="Z28396" s="34">
        <v>262</v>
      </c>
      <c r="AA28396" s="34">
        <v>302</v>
      </c>
      <c r="AB28396" s="34">
        <v>275</v>
      </c>
      <c r="AC28396" s="34">
        <v>321</v>
      </c>
    </row>
    <row r="28397" spans="1:29" x14ac:dyDescent="0.2">
      <c r="A28397" s="34" t="s">
        <v>88890</v>
      </c>
      <c r="B28397" s="34">
        <v>90</v>
      </c>
      <c r="C28397" s="34">
        <v>315</v>
      </c>
      <c r="D28397" s="34">
        <v>330</v>
      </c>
      <c r="E28397" s="34">
        <v>333</v>
      </c>
      <c r="F28397" s="34">
        <v>278</v>
      </c>
      <c r="G28397" s="34">
        <v>269</v>
      </c>
      <c r="H28397" s="34">
        <v>219</v>
      </c>
      <c r="I28397" s="34">
        <v>308</v>
      </c>
      <c r="J28397" s="34">
        <v>201</v>
      </c>
      <c r="K28397" s="34">
        <v>373</v>
      </c>
      <c r="L28397" s="34">
        <v>135</v>
      </c>
      <c r="M28397" s="34">
        <v>293</v>
      </c>
      <c r="N28397" s="34">
        <v>197</v>
      </c>
      <c r="O28397" s="34">
        <v>292</v>
      </c>
      <c r="P28397" s="34">
        <v>199</v>
      </c>
      <c r="Q28397" s="34">
        <v>400</v>
      </c>
      <c r="R28397" s="34">
        <v>296</v>
      </c>
      <c r="S28397" s="34">
        <v>323</v>
      </c>
      <c r="T28397" s="34">
        <v>204</v>
      </c>
      <c r="U28397" s="34">
        <v>271</v>
      </c>
      <c r="V28397" s="34">
        <v>290</v>
      </c>
      <c r="W28397" s="34">
        <v>271</v>
      </c>
      <c r="X28397" s="34">
        <v>352</v>
      </c>
      <c r="Y28397" s="34">
        <v>235</v>
      </c>
      <c r="Z28397" s="34">
        <v>350</v>
      </c>
      <c r="AA28397" s="34">
        <v>329</v>
      </c>
      <c r="AB28397" s="34">
        <v>222</v>
      </c>
      <c r="AC28397" s="34">
        <v>533</v>
      </c>
    </row>
    <row r="28398" spans="1:29" x14ac:dyDescent="0.2">
      <c r="A28398" s="34" t="s">
        <v>88891</v>
      </c>
      <c r="B28398" s="34">
        <v>323</v>
      </c>
      <c r="C28398" s="34">
        <v>526</v>
      </c>
      <c r="D28398" s="34">
        <v>616</v>
      </c>
      <c r="E28398" s="34">
        <v>651</v>
      </c>
      <c r="F28398" s="34">
        <v>552</v>
      </c>
      <c r="G28398" s="34">
        <v>585</v>
      </c>
      <c r="H28398" s="34">
        <v>522</v>
      </c>
      <c r="I28398" s="34">
        <v>459</v>
      </c>
      <c r="J28398" s="34">
        <v>461</v>
      </c>
      <c r="K28398" s="34">
        <v>535</v>
      </c>
      <c r="L28398" s="34">
        <v>354</v>
      </c>
      <c r="M28398" s="34">
        <v>532</v>
      </c>
      <c r="N28398" s="34">
        <v>435</v>
      </c>
      <c r="O28398" s="34">
        <v>508</v>
      </c>
      <c r="P28398" s="34">
        <v>426</v>
      </c>
      <c r="Q28398" s="34">
        <v>621</v>
      </c>
      <c r="R28398" s="34">
        <v>564</v>
      </c>
      <c r="S28398" s="34">
        <v>641</v>
      </c>
      <c r="T28398" s="34">
        <v>476</v>
      </c>
      <c r="U28398" s="34">
        <v>464</v>
      </c>
      <c r="V28398" s="34">
        <v>607</v>
      </c>
      <c r="W28398" s="34">
        <v>523</v>
      </c>
      <c r="X28398" s="34">
        <v>656</v>
      </c>
      <c r="Y28398" s="34">
        <v>511</v>
      </c>
      <c r="Z28398" s="34">
        <v>650</v>
      </c>
      <c r="AA28398" s="34">
        <v>620</v>
      </c>
      <c r="AB28398" s="34">
        <v>557</v>
      </c>
      <c r="AC28398" s="34">
        <v>921</v>
      </c>
    </row>
    <row r="28399" spans="1:29" x14ac:dyDescent="0.2">
      <c r="A28399" s="34" t="s">
        <v>88892</v>
      </c>
      <c r="B28399" s="34">
        <v>131</v>
      </c>
      <c r="C28399" s="34">
        <v>278</v>
      </c>
      <c r="D28399" s="34">
        <v>207</v>
      </c>
      <c r="E28399" s="34">
        <v>214</v>
      </c>
      <c r="F28399" s="34">
        <v>180</v>
      </c>
      <c r="G28399" s="34">
        <v>180</v>
      </c>
      <c r="H28399" s="34">
        <v>174</v>
      </c>
      <c r="I28399" s="34">
        <v>152</v>
      </c>
      <c r="J28399" s="34">
        <v>139</v>
      </c>
      <c r="K28399" s="34">
        <v>202</v>
      </c>
      <c r="L28399" s="34">
        <v>99</v>
      </c>
      <c r="M28399" s="34">
        <v>166</v>
      </c>
      <c r="N28399" s="34">
        <v>128</v>
      </c>
      <c r="O28399" s="34">
        <v>136</v>
      </c>
      <c r="P28399" s="34">
        <v>134</v>
      </c>
      <c r="Q28399" s="34">
        <v>222</v>
      </c>
      <c r="R28399" s="34">
        <v>186</v>
      </c>
      <c r="S28399" s="34">
        <v>241</v>
      </c>
      <c r="T28399" s="34">
        <v>137</v>
      </c>
      <c r="U28399" s="34">
        <v>137</v>
      </c>
      <c r="V28399" s="34">
        <v>227</v>
      </c>
      <c r="W28399" s="34">
        <v>205</v>
      </c>
      <c r="X28399" s="34">
        <v>250</v>
      </c>
      <c r="Y28399" s="34">
        <v>143</v>
      </c>
      <c r="Z28399" s="34">
        <v>235</v>
      </c>
      <c r="AA28399" s="34">
        <v>250</v>
      </c>
      <c r="AB28399" s="34">
        <v>149</v>
      </c>
      <c r="AC28399" s="34">
        <v>273</v>
      </c>
    </row>
    <row r="28400" spans="1:29" x14ac:dyDescent="0.2">
      <c r="A28400" s="34" t="s">
        <v>88893</v>
      </c>
      <c r="B28400" s="34">
        <v>311</v>
      </c>
      <c r="C28400" s="34">
        <v>515</v>
      </c>
      <c r="D28400" s="34">
        <v>533</v>
      </c>
      <c r="E28400" s="34">
        <v>522</v>
      </c>
      <c r="F28400" s="34">
        <v>588</v>
      </c>
      <c r="G28400" s="34">
        <v>574</v>
      </c>
      <c r="H28400" s="34">
        <v>522</v>
      </c>
      <c r="I28400" s="34">
        <v>499</v>
      </c>
      <c r="J28400" s="34">
        <v>566</v>
      </c>
      <c r="K28400" s="34">
        <v>548</v>
      </c>
      <c r="L28400" s="34">
        <v>448</v>
      </c>
      <c r="M28400" s="34">
        <v>447</v>
      </c>
      <c r="N28400" s="34">
        <v>499</v>
      </c>
      <c r="O28400" s="34">
        <v>549</v>
      </c>
      <c r="P28400" s="34">
        <v>459</v>
      </c>
      <c r="Q28400" s="34">
        <v>627</v>
      </c>
      <c r="R28400" s="34">
        <v>688</v>
      </c>
      <c r="S28400" s="34">
        <v>581</v>
      </c>
      <c r="T28400" s="34">
        <v>638</v>
      </c>
      <c r="U28400" s="34">
        <v>555</v>
      </c>
      <c r="V28400" s="34">
        <v>584</v>
      </c>
      <c r="W28400" s="34">
        <v>681</v>
      </c>
      <c r="X28400" s="34">
        <v>751</v>
      </c>
      <c r="Y28400" s="34">
        <v>654</v>
      </c>
      <c r="Z28400" s="34">
        <v>636</v>
      </c>
      <c r="AA28400" s="34">
        <v>578</v>
      </c>
      <c r="AB28400" s="34">
        <v>704</v>
      </c>
      <c r="AC28400" s="34">
        <v>840</v>
      </c>
    </row>
    <row r="28401" spans="1:29" x14ac:dyDescent="0.2">
      <c r="A28401" s="34" t="s">
        <v>88894</v>
      </c>
      <c r="B28401" s="34">
        <v>179</v>
      </c>
      <c r="C28401" s="34">
        <v>391</v>
      </c>
      <c r="D28401" s="34">
        <v>284</v>
      </c>
      <c r="E28401" s="34">
        <v>380</v>
      </c>
      <c r="F28401" s="34">
        <v>295</v>
      </c>
      <c r="G28401" s="34">
        <v>360</v>
      </c>
      <c r="H28401" s="34">
        <v>265</v>
      </c>
      <c r="I28401" s="34">
        <v>341</v>
      </c>
      <c r="J28401" s="34">
        <v>242</v>
      </c>
      <c r="K28401" s="34">
        <v>389</v>
      </c>
      <c r="L28401" s="34">
        <v>122</v>
      </c>
      <c r="M28401" s="34">
        <v>331</v>
      </c>
      <c r="N28401" s="34">
        <v>190</v>
      </c>
      <c r="O28401" s="34">
        <v>274</v>
      </c>
      <c r="P28401" s="34">
        <v>182</v>
      </c>
      <c r="Q28401" s="34">
        <v>341</v>
      </c>
      <c r="R28401" s="34">
        <v>284</v>
      </c>
      <c r="S28401" s="34">
        <v>392</v>
      </c>
      <c r="T28401" s="34">
        <v>205</v>
      </c>
      <c r="U28401" s="34">
        <v>283</v>
      </c>
      <c r="V28401" s="34">
        <v>273</v>
      </c>
      <c r="W28401" s="34">
        <v>259</v>
      </c>
      <c r="X28401" s="34">
        <v>339</v>
      </c>
      <c r="Y28401" s="34">
        <v>244</v>
      </c>
      <c r="Z28401" s="34">
        <v>319</v>
      </c>
      <c r="AA28401" s="34">
        <v>428</v>
      </c>
      <c r="AB28401" s="34">
        <v>241</v>
      </c>
      <c r="AC28401" s="34">
        <v>540</v>
      </c>
    </row>
    <row r="28402" spans="1:29" x14ac:dyDescent="0.2">
      <c r="A28402" s="34" t="s">
        <v>88895</v>
      </c>
      <c r="B28402" s="34">
        <v>220</v>
      </c>
      <c r="C28402" s="34">
        <v>200</v>
      </c>
      <c r="D28402" s="34">
        <v>166</v>
      </c>
      <c r="E28402" s="34">
        <v>219</v>
      </c>
      <c r="F28402" s="34">
        <v>220</v>
      </c>
      <c r="G28402" s="34">
        <v>215</v>
      </c>
      <c r="H28402" s="34">
        <v>262</v>
      </c>
      <c r="I28402" s="34">
        <v>181</v>
      </c>
      <c r="J28402" s="34">
        <v>222</v>
      </c>
      <c r="K28402" s="34">
        <v>208</v>
      </c>
      <c r="L28402" s="34">
        <v>260</v>
      </c>
      <c r="M28402" s="34">
        <v>195</v>
      </c>
      <c r="N28402" s="34">
        <v>198</v>
      </c>
      <c r="O28402" s="34">
        <v>227</v>
      </c>
      <c r="P28402" s="34">
        <v>195</v>
      </c>
      <c r="Q28402" s="34">
        <v>300</v>
      </c>
      <c r="R28402" s="34">
        <v>271</v>
      </c>
      <c r="S28402" s="34">
        <v>223</v>
      </c>
      <c r="T28402" s="34">
        <v>330</v>
      </c>
      <c r="U28402" s="34">
        <v>179</v>
      </c>
      <c r="V28402" s="34">
        <v>288</v>
      </c>
      <c r="W28402" s="34">
        <v>371</v>
      </c>
      <c r="X28402" s="34">
        <v>273</v>
      </c>
      <c r="Y28402" s="34">
        <v>308</v>
      </c>
      <c r="Z28402" s="34">
        <v>226</v>
      </c>
      <c r="AA28402" s="34">
        <v>322</v>
      </c>
      <c r="AB28402" s="34">
        <v>431</v>
      </c>
      <c r="AC28402" s="34">
        <v>344</v>
      </c>
    </row>
    <row r="28403" spans="1:29" x14ac:dyDescent="0.2">
      <c r="A28403" s="34" t="s">
        <v>88896</v>
      </c>
      <c r="B28403" s="34">
        <v>186</v>
      </c>
      <c r="C28403" s="34">
        <v>271</v>
      </c>
      <c r="D28403" s="34">
        <v>249</v>
      </c>
      <c r="E28403" s="34">
        <v>273</v>
      </c>
      <c r="F28403" s="34">
        <v>201</v>
      </c>
      <c r="G28403" s="34">
        <v>181</v>
      </c>
      <c r="H28403" s="34">
        <v>227</v>
      </c>
      <c r="I28403" s="34">
        <v>231</v>
      </c>
      <c r="J28403" s="34">
        <v>178</v>
      </c>
      <c r="K28403" s="34">
        <v>281</v>
      </c>
      <c r="L28403" s="34">
        <v>160</v>
      </c>
      <c r="M28403" s="34">
        <v>224</v>
      </c>
      <c r="N28403" s="34">
        <v>192</v>
      </c>
      <c r="O28403" s="34">
        <v>201</v>
      </c>
      <c r="P28403" s="34">
        <v>210</v>
      </c>
      <c r="Q28403" s="34">
        <v>284</v>
      </c>
      <c r="R28403" s="34">
        <v>275</v>
      </c>
      <c r="S28403" s="34">
        <v>250</v>
      </c>
      <c r="T28403" s="34">
        <v>202</v>
      </c>
      <c r="U28403" s="34">
        <v>220</v>
      </c>
      <c r="V28403" s="34">
        <v>287</v>
      </c>
      <c r="W28403" s="34">
        <v>236</v>
      </c>
      <c r="X28403" s="34">
        <v>306</v>
      </c>
      <c r="Y28403" s="34">
        <v>256</v>
      </c>
      <c r="Z28403" s="34">
        <v>237</v>
      </c>
      <c r="AA28403" s="34">
        <v>343</v>
      </c>
      <c r="AB28403" s="34">
        <v>223</v>
      </c>
      <c r="AC28403" s="34">
        <v>364</v>
      </c>
    </row>
    <row r="28404" spans="1:29" x14ac:dyDescent="0.2">
      <c r="A28404" s="34" t="s">
        <v>88897</v>
      </c>
      <c r="B28404" s="34">
        <v>156</v>
      </c>
      <c r="C28404" s="34">
        <v>120</v>
      </c>
      <c r="D28404" s="34">
        <v>209</v>
      </c>
      <c r="E28404" s="34">
        <v>164</v>
      </c>
      <c r="F28404" s="34">
        <v>175</v>
      </c>
      <c r="G28404" s="34">
        <v>131</v>
      </c>
      <c r="H28404" s="34">
        <v>140</v>
      </c>
      <c r="I28404" s="34">
        <v>140</v>
      </c>
      <c r="J28404" s="34">
        <v>142</v>
      </c>
      <c r="K28404" s="34">
        <v>157</v>
      </c>
      <c r="L28404" s="34">
        <v>87</v>
      </c>
      <c r="M28404" s="34">
        <v>118</v>
      </c>
      <c r="N28404" s="34">
        <v>141</v>
      </c>
      <c r="O28404" s="34">
        <v>148</v>
      </c>
      <c r="P28404" s="34">
        <v>134</v>
      </c>
      <c r="Q28404" s="34">
        <v>187</v>
      </c>
      <c r="R28404" s="34">
        <v>144</v>
      </c>
      <c r="S28404" s="34">
        <v>168</v>
      </c>
      <c r="T28404" s="34">
        <v>135</v>
      </c>
      <c r="U28404" s="34">
        <v>128</v>
      </c>
      <c r="V28404" s="34">
        <v>199</v>
      </c>
      <c r="W28404" s="34">
        <v>133</v>
      </c>
      <c r="X28404" s="34">
        <v>176</v>
      </c>
      <c r="Y28404" s="34">
        <v>142</v>
      </c>
      <c r="Z28404" s="34">
        <v>229</v>
      </c>
      <c r="AA28404" s="34">
        <v>137</v>
      </c>
      <c r="AB28404" s="34">
        <v>162</v>
      </c>
      <c r="AC28404" s="34">
        <v>227</v>
      </c>
    </row>
    <row r="28405" spans="1:29" x14ac:dyDescent="0.2">
      <c r="A28405" s="34" t="s">
        <v>88898</v>
      </c>
      <c r="B28405" s="34">
        <v>118</v>
      </c>
      <c r="C28405" s="34">
        <v>200</v>
      </c>
      <c r="D28405" s="34">
        <v>243</v>
      </c>
      <c r="E28405" s="34">
        <v>215</v>
      </c>
      <c r="F28405" s="34">
        <v>215</v>
      </c>
      <c r="G28405" s="34">
        <v>203</v>
      </c>
      <c r="H28405" s="34">
        <v>227</v>
      </c>
      <c r="I28405" s="34">
        <v>235</v>
      </c>
      <c r="J28405" s="34">
        <v>203</v>
      </c>
      <c r="K28405" s="34">
        <v>202</v>
      </c>
      <c r="L28405" s="34">
        <v>156</v>
      </c>
      <c r="M28405" s="34">
        <v>218</v>
      </c>
      <c r="N28405" s="34">
        <v>169</v>
      </c>
      <c r="O28405" s="34">
        <v>204</v>
      </c>
      <c r="P28405" s="34">
        <v>230</v>
      </c>
      <c r="Q28405" s="34">
        <v>283</v>
      </c>
      <c r="R28405" s="34">
        <v>231</v>
      </c>
      <c r="S28405" s="34">
        <v>218</v>
      </c>
      <c r="T28405" s="34">
        <v>223</v>
      </c>
      <c r="U28405" s="34">
        <v>206</v>
      </c>
      <c r="V28405" s="34">
        <v>280</v>
      </c>
      <c r="W28405" s="34">
        <v>245</v>
      </c>
      <c r="X28405" s="34">
        <v>245</v>
      </c>
      <c r="Y28405" s="34">
        <v>224</v>
      </c>
      <c r="Z28405" s="34">
        <v>184</v>
      </c>
      <c r="AA28405" s="34">
        <v>271</v>
      </c>
      <c r="AB28405" s="34">
        <v>292</v>
      </c>
      <c r="AC28405" s="34">
        <v>333</v>
      </c>
    </row>
    <row r="28406" spans="1:29" x14ac:dyDescent="0.2">
      <c r="A28406" s="34" t="s">
        <v>88899</v>
      </c>
      <c r="B28406" s="34">
        <v>260</v>
      </c>
      <c r="C28406" s="34">
        <v>354</v>
      </c>
      <c r="D28406" s="34">
        <v>425</v>
      </c>
      <c r="E28406" s="34">
        <v>322</v>
      </c>
      <c r="F28406" s="34">
        <v>369</v>
      </c>
      <c r="G28406" s="34">
        <v>326</v>
      </c>
      <c r="H28406" s="34">
        <v>323</v>
      </c>
      <c r="I28406" s="34">
        <v>305</v>
      </c>
      <c r="J28406" s="34">
        <v>282</v>
      </c>
      <c r="K28406" s="34">
        <v>332</v>
      </c>
      <c r="L28406" s="34">
        <v>179</v>
      </c>
      <c r="M28406" s="34">
        <v>246</v>
      </c>
      <c r="N28406" s="34">
        <v>279</v>
      </c>
      <c r="O28406" s="34">
        <v>254</v>
      </c>
      <c r="P28406" s="34">
        <v>286</v>
      </c>
      <c r="Q28406" s="34">
        <v>429</v>
      </c>
      <c r="R28406" s="34">
        <v>371</v>
      </c>
      <c r="S28406" s="34">
        <v>354</v>
      </c>
      <c r="T28406" s="34">
        <v>248</v>
      </c>
      <c r="U28406" s="34">
        <v>313</v>
      </c>
      <c r="V28406" s="34">
        <v>345</v>
      </c>
      <c r="W28406" s="34">
        <v>312</v>
      </c>
      <c r="X28406" s="34">
        <v>440</v>
      </c>
      <c r="Y28406" s="34">
        <v>307</v>
      </c>
      <c r="Z28406" s="34">
        <v>351</v>
      </c>
      <c r="AA28406" s="34">
        <v>502</v>
      </c>
      <c r="AB28406" s="34">
        <v>375</v>
      </c>
      <c r="AC28406" s="34">
        <v>479</v>
      </c>
    </row>
    <row r="28407" spans="1:29" x14ac:dyDescent="0.2">
      <c r="A28407" s="34" t="s">
        <v>88900</v>
      </c>
      <c r="B28407" s="34">
        <v>414</v>
      </c>
      <c r="C28407" s="34">
        <v>575</v>
      </c>
      <c r="D28407" s="34">
        <v>678</v>
      </c>
      <c r="E28407" s="34">
        <v>678</v>
      </c>
      <c r="F28407" s="34">
        <v>705</v>
      </c>
      <c r="G28407" s="34">
        <v>612</v>
      </c>
      <c r="H28407" s="34">
        <v>688</v>
      </c>
      <c r="I28407" s="34">
        <v>562</v>
      </c>
      <c r="J28407" s="34">
        <v>616</v>
      </c>
      <c r="K28407" s="34">
        <v>639</v>
      </c>
      <c r="L28407" s="34">
        <v>588</v>
      </c>
      <c r="M28407" s="34">
        <v>479</v>
      </c>
      <c r="N28407" s="34">
        <v>528</v>
      </c>
      <c r="O28407" s="34">
        <v>429</v>
      </c>
      <c r="P28407" s="34">
        <v>636</v>
      </c>
      <c r="Q28407" s="34">
        <v>776</v>
      </c>
      <c r="R28407" s="34">
        <v>888</v>
      </c>
      <c r="S28407" s="34">
        <v>678</v>
      </c>
      <c r="T28407" s="34">
        <v>798</v>
      </c>
      <c r="U28407" s="34">
        <v>647</v>
      </c>
      <c r="V28407" s="34">
        <v>809</v>
      </c>
      <c r="W28407" s="34">
        <v>704</v>
      </c>
      <c r="X28407" s="34">
        <v>875</v>
      </c>
      <c r="Y28407" s="34">
        <v>724</v>
      </c>
      <c r="Z28407" s="34">
        <v>735</v>
      </c>
      <c r="AA28407" s="34">
        <v>794</v>
      </c>
      <c r="AB28407" s="34">
        <v>873</v>
      </c>
      <c r="AC28407" s="34">
        <v>1073</v>
      </c>
    </row>
    <row r="28408" spans="1:29" x14ac:dyDescent="0.2">
      <c r="A28408" s="34" t="s">
        <v>88901</v>
      </c>
      <c r="B28408" s="34">
        <v>574</v>
      </c>
      <c r="C28408" s="34">
        <v>557</v>
      </c>
      <c r="D28408" s="34">
        <v>705</v>
      </c>
      <c r="E28408" s="34">
        <v>642</v>
      </c>
      <c r="F28408" s="34">
        <v>808</v>
      </c>
      <c r="G28408" s="34">
        <v>692</v>
      </c>
      <c r="H28408" s="34">
        <v>789</v>
      </c>
      <c r="I28408" s="34">
        <v>486</v>
      </c>
      <c r="J28408" s="34">
        <v>718</v>
      </c>
      <c r="K28408" s="34">
        <v>635</v>
      </c>
      <c r="L28408" s="34">
        <v>772</v>
      </c>
      <c r="M28408" s="34">
        <v>508</v>
      </c>
      <c r="N28408" s="34">
        <v>679</v>
      </c>
      <c r="O28408" s="34">
        <v>494</v>
      </c>
      <c r="P28408" s="34">
        <v>637</v>
      </c>
      <c r="Q28408" s="34">
        <v>919</v>
      </c>
      <c r="R28408" s="34">
        <v>927</v>
      </c>
      <c r="S28408" s="34">
        <v>660</v>
      </c>
      <c r="T28408" s="34">
        <v>1013</v>
      </c>
      <c r="U28408" s="34">
        <v>710</v>
      </c>
      <c r="V28408" s="34">
        <v>895</v>
      </c>
      <c r="W28408" s="34">
        <v>945</v>
      </c>
      <c r="X28408" s="34">
        <v>859</v>
      </c>
      <c r="Y28408" s="34">
        <v>910</v>
      </c>
      <c r="Z28408" s="34">
        <v>814</v>
      </c>
      <c r="AA28408" s="34">
        <v>757</v>
      </c>
      <c r="AB28408" s="34">
        <v>1222</v>
      </c>
      <c r="AC28408" s="34">
        <v>1021</v>
      </c>
    </row>
    <row r="28409" spans="1:29" x14ac:dyDescent="0.2">
      <c r="A28409" s="34" t="s">
        <v>88902</v>
      </c>
      <c r="B28409" s="34">
        <v>141</v>
      </c>
      <c r="C28409" s="34">
        <v>170</v>
      </c>
      <c r="D28409" s="34">
        <v>173</v>
      </c>
      <c r="E28409" s="34">
        <v>191</v>
      </c>
      <c r="F28409" s="34">
        <v>174</v>
      </c>
      <c r="G28409" s="34">
        <v>163</v>
      </c>
      <c r="H28409" s="34">
        <v>133</v>
      </c>
      <c r="I28409" s="34">
        <v>133</v>
      </c>
      <c r="J28409" s="34">
        <v>118</v>
      </c>
      <c r="K28409" s="34">
        <v>192</v>
      </c>
      <c r="L28409" s="34">
        <v>93</v>
      </c>
      <c r="M28409" s="34">
        <v>133</v>
      </c>
      <c r="N28409" s="34">
        <v>135</v>
      </c>
      <c r="O28409" s="34">
        <v>141</v>
      </c>
      <c r="P28409" s="34">
        <v>145</v>
      </c>
      <c r="Q28409" s="34">
        <v>199</v>
      </c>
      <c r="R28409" s="34">
        <v>161</v>
      </c>
      <c r="S28409" s="34">
        <v>203</v>
      </c>
      <c r="T28409" s="34">
        <v>98</v>
      </c>
      <c r="U28409" s="34">
        <v>182</v>
      </c>
      <c r="V28409" s="34">
        <v>188</v>
      </c>
      <c r="W28409" s="34">
        <v>217</v>
      </c>
      <c r="X28409" s="34">
        <v>210</v>
      </c>
      <c r="Y28409" s="34">
        <v>151</v>
      </c>
      <c r="Z28409" s="34">
        <v>198</v>
      </c>
      <c r="AA28409" s="34">
        <v>193</v>
      </c>
      <c r="AB28409" s="34">
        <v>173</v>
      </c>
      <c r="AC28409" s="34">
        <v>265</v>
      </c>
    </row>
    <row r="28410" spans="1:29" x14ac:dyDescent="0.2">
      <c r="A28410" s="34" t="s">
        <v>88903</v>
      </c>
      <c r="B28410" s="34">
        <v>418</v>
      </c>
      <c r="C28410" s="34">
        <v>593</v>
      </c>
      <c r="D28410" s="34">
        <v>560</v>
      </c>
      <c r="E28410" s="34">
        <v>671</v>
      </c>
      <c r="F28410" s="34">
        <v>541</v>
      </c>
      <c r="G28410" s="34">
        <v>622</v>
      </c>
      <c r="H28410" s="34">
        <v>446</v>
      </c>
      <c r="I28410" s="34">
        <v>487</v>
      </c>
      <c r="J28410" s="34">
        <v>421</v>
      </c>
      <c r="K28410" s="34">
        <v>583</v>
      </c>
      <c r="L28410" s="34">
        <v>281</v>
      </c>
      <c r="M28410" s="34">
        <v>523</v>
      </c>
      <c r="N28410" s="34">
        <v>448</v>
      </c>
      <c r="O28410" s="34">
        <v>429</v>
      </c>
      <c r="P28410" s="34">
        <v>483</v>
      </c>
      <c r="Q28410" s="34">
        <v>652</v>
      </c>
      <c r="R28410" s="34">
        <v>480</v>
      </c>
      <c r="S28410" s="34">
        <v>707</v>
      </c>
      <c r="T28410" s="34">
        <v>364</v>
      </c>
      <c r="U28410" s="34">
        <v>472</v>
      </c>
      <c r="V28410" s="34">
        <v>624</v>
      </c>
      <c r="W28410" s="34">
        <v>541</v>
      </c>
      <c r="X28410" s="34">
        <v>567</v>
      </c>
      <c r="Y28410" s="34">
        <v>441</v>
      </c>
      <c r="Z28410" s="34">
        <v>617</v>
      </c>
      <c r="AA28410" s="34">
        <v>630</v>
      </c>
      <c r="AB28410" s="34">
        <v>438</v>
      </c>
      <c r="AC28410" s="34">
        <v>870</v>
      </c>
    </row>
    <row r="28411" spans="1:29" x14ac:dyDescent="0.2">
      <c r="A28411" s="34" t="s">
        <v>88904</v>
      </c>
      <c r="B28411" s="34">
        <v>334</v>
      </c>
      <c r="C28411" s="34">
        <v>247</v>
      </c>
      <c r="D28411" s="34">
        <v>280</v>
      </c>
      <c r="E28411" s="34">
        <v>320</v>
      </c>
      <c r="F28411" s="34">
        <v>348</v>
      </c>
      <c r="G28411" s="34">
        <v>235</v>
      </c>
      <c r="H28411" s="34">
        <v>261</v>
      </c>
      <c r="I28411" s="34">
        <v>248</v>
      </c>
      <c r="J28411" s="34">
        <v>298</v>
      </c>
      <c r="K28411" s="34">
        <v>272</v>
      </c>
      <c r="L28411" s="34">
        <v>328</v>
      </c>
      <c r="M28411" s="34">
        <v>235</v>
      </c>
      <c r="N28411" s="34">
        <v>261</v>
      </c>
      <c r="O28411" s="34">
        <v>240</v>
      </c>
      <c r="P28411" s="34">
        <v>311</v>
      </c>
      <c r="Q28411" s="34">
        <v>391</v>
      </c>
      <c r="R28411" s="34">
        <v>420</v>
      </c>
      <c r="S28411" s="34">
        <v>294</v>
      </c>
      <c r="T28411" s="34">
        <v>404</v>
      </c>
      <c r="U28411" s="34">
        <v>329</v>
      </c>
      <c r="V28411" s="34">
        <v>358</v>
      </c>
      <c r="W28411" s="34">
        <v>337</v>
      </c>
      <c r="X28411" s="34">
        <v>395</v>
      </c>
      <c r="Y28411" s="34">
        <v>368</v>
      </c>
      <c r="Z28411" s="34">
        <v>298</v>
      </c>
      <c r="AA28411" s="34">
        <v>385</v>
      </c>
      <c r="AB28411" s="34">
        <v>416</v>
      </c>
      <c r="AC28411" s="34">
        <v>471</v>
      </c>
    </row>
    <row r="28412" spans="1:29" x14ac:dyDescent="0.2">
      <c r="A28412" s="34" t="s">
        <v>88905</v>
      </c>
      <c r="B28412" s="34">
        <v>182</v>
      </c>
      <c r="C28412" s="34">
        <v>266</v>
      </c>
      <c r="D28412" s="34">
        <v>268</v>
      </c>
      <c r="E28412" s="34">
        <v>267</v>
      </c>
      <c r="F28412" s="34">
        <v>285</v>
      </c>
      <c r="G28412" s="34">
        <v>249</v>
      </c>
      <c r="H28412" s="34">
        <v>222</v>
      </c>
      <c r="I28412" s="34">
        <v>238</v>
      </c>
      <c r="J28412" s="34">
        <v>214</v>
      </c>
      <c r="K28412" s="34">
        <v>290</v>
      </c>
      <c r="L28412" s="34">
        <v>229</v>
      </c>
      <c r="M28412" s="34">
        <v>224</v>
      </c>
      <c r="N28412" s="34">
        <v>276</v>
      </c>
      <c r="O28412" s="34">
        <v>249</v>
      </c>
      <c r="P28412" s="34">
        <v>261</v>
      </c>
      <c r="Q28412" s="34">
        <v>352</v>
      </c>
      <c r="R28412" s="34">
        <v>382</v>
      </c>
      <c r="S28412" s="34">
        <v>264</v>
      </c>
      <c r="T28412" s="34">
        <v>364</v>
      </c>
      <c r="U28412" s="34">
        <v>262</v>
      </c>
      <c r="V28412" s="34">
        <v>351</v>
      </c>
      <c r="W28412" s="34">
        <v>280</v>
      </c>
      <c r="X28412" s="34">
        <v>293</v>
      </c>
      <c r="Y28412" s="34">
        <v>295</v>
      </c>
      <c r="Z28412" s="34">
        <v>278</v>
      </c>
      <c r="AA28412" s="34">
        <v>321</v>
      </c>
      <c r="AB28412" s="34">
        <v>339</v>
      </c>
      <c r="AC28412" s="34">
        <v>412</v>
      </c>
    </row>
    <row r="28413" spans="1:29" x14ac:dyDescent="0.2">
      <c r="A28413" s="34" t="s">
        <v>88906</v>
      </c>
      <c r="B28413" s="34">
        <v>226</v>
      </c>
      <c r="C28413" s="34">
        <v>347</v>
      </c>
      <c r="D28413" s="34">
        <v>372</v>
      </c>
      <c r="E28413" s="34">
        <v>412</v>
      </c>
      <c r="F28413" s="34">
        <v>344</v>
      </c>
      <c r="G28413" s="34">
        <v>447</v>
      </c>
      <c r="H28413" s="34">
        <v>376</v>
      </c>
      <c r="I28413" s="34">
        <v>347</v>
      </c>
      <c r="J28413" s="34">
        <v>338</v>
      </c>
      <c r="K28413" s="34">
        <v>432</v>
      </c>
      <c r="L28413" s="34">
        <v>268</v>
      </c>
      <c r="M28413" s="34">
        <v>351</v>
      </c>
      <c r="N28413" s="34">
        <v>297</v>
      </c>
      <c r="O28413" s="34">
        <v>291</v>
      </c>
      <c r="P28413" s="34">
        <v>351</v>
      </c>
      <c r="Q28413" s="34">
        <v>514</v>
      </c>
      <c r="R28413" s="34">
        <v>501</v>
      </c>
      <c r="S28413" s="34">
        <v>479</v>
      </c>
      <c r="T28413" s="34">
        <v>355</v>
      </c>
      <c r="U28413" s="34">
        <v>407</v>
      </c>
      <c r="V28413" s="34">
        <v>410</v>
      </c>
      <c r="W28413" s="34">
        <v>444</v>
      </c>
      <c r="X28413" s="34">
        <v>399</v>
      </c>
      <c r="Y28413" s="34">
        <v>333</v>
      </c>
      <c r="Z28413" s="34">
        <v>454</v>
      </c>
      <c r="AA28413" s="34">
        <v>463</v>
      </c>
      <c r="AB28413" s="34">
        <v>486</v>
      </c>
      <c r="AC28413" s="34">
        <v>606</v>
      </c>
    </row>
    <row r="28414" spans="1:29" x14ac:dyDescent="0.2">
      <c r="A28414" s="34" t="s">
        <v>88907</v>
      </c>
      <c r="B28414" s="34">
        <v>80</v>
      </c>
      <c r="C28414" s="34">
        <v>137</v>
      </c>
      <c r="D28414" s="34">
        <v>149</v>
      </c>
      <c r="E28414" s="34">
        <v>128</v>
      </c>
      <c r="F28414" s="34">
        <v>124</v>
      </c>
      <c r="G28414" s="34">
        <v>197</v>
      </c>
      <c r="H28414" s="34">
        <v>120</v>
      </c>
      <c r="I28414" s="34">
        <v>159</v>
      </c>
      <c r="J28414" s="34">
        <v>99</v>
      </c>
      <c r="K28414" s="34">
        <v>150</v>
      </c>
      <c r="L28414" s="34">
        <v>89</v>
      </c>
      <c r="M28414" s="34">
        <v>107</v>
      </c>
      <c r="N28414" s="34">
        <v>91</v>
      </c>
      <c r="O28414" s="34">
        <v>113</v>
      </c>
      <c r="P28414" s="34">
        <v>95</v>
      </c>
      <c r="Q28414" s="34">
        <v>156</v>
      </c>
      <c r="R28414" s="34">
        <v>128</v>
      </c>
      <c r="S28414" s="34">
        <v>163</v>
      </c>
      <c r="T28414" s="34">
        <v>109</v>
      </c>
      <c r="U28414" s="34">
        <v>118</v>
      </c>
      <c r="V28414" s="34">
        <v>143</v>
      </c>
      <c r="W28414" s="34">
        <v>149</v>
      </c>
      <c r="X28414" s="34">
        <v>163</v>
      </c>
      <c r="Y28414" s="34">
        <v>123</v>
      </c>
      <c r="Z28414" s="34">
        <v>132</v>
      </c>
      <c r="AA28414" s="34">
        <v>159</v>
      </c>
      <c r="AB28414" s="34">
        <v>139</v>
      </c>
      <c r="AC28414" s="34">
        <v>243</v>
      </c>
    </row>
    <row r="28415" spans="1:29" x14ac:dyDescent="0.2">
      <c r="A28415" s="34" t="s">
        <v>88908</v>
      </c>
      <c r="B28415" s="34">
        <v>301</v>
      </c>
      <c r="C28415" s="34">
        <v>333</v>
      </c>
      <c r="D28415" s="34">
        <v>358</v>
      </c>
      <c r="E28415" s="34">
        <v>366</v>
      </c>
      <c r="F28415" s="34">
        <v>379</v>
      </c>
      <c r="G28415" s="34">
        <v>412</v>
      </c>
      <c r="H28415" s="34">
        <v>340</v>
      </c>
      <c r="I28415" s="34">
        <v>366</v>
      </c>
      <c r="J28415" s="34">
        <v>285</v>
      </c>
      <c r="K28415" s="34">
        <v>404</v>
      </c>
      <c r="L28415" s="34">
        <v>281</v>
      </c>
      <c r="M28415" s="34">
        <v>305</v>
      </c>
      <c r="N28415" s="34">
        <v>275</v>
      </c>
      <c r="O28415" s="34">
        <v>331</v>
      </c>
      <c r="P28415" s="34">
        <v>298</v>
      </c>
      <c r="Q28415" s="34">
        <v>445</v>
      </c>
      <c r="R28415" s="34">
        <v>433</v>
      </c>
      <c r="S28415" s="34">
        <v>437</v>
      </c>
      <c r="T28415" s="34">
        <v>343</v>
      </c>
      <c r="U28415" s="34">
        <v>373</v>
      </c>
      <c r="V28415" s="34">
        <v>424</v>
      </c>
      <c r="W28415" s="34">
        <v>441</v>
      </c>
      <c r="X28415" s="34">
        <v>474</v>
      </c>
      <c r="Y28415" s="34">
        <v>358</v>
      </c>
      <c r="Z28415" s="34">
        <v>463</v>
      </c>
      <c r="AA28415" s="34">
        <v>528</v>
      </c>
      <c r="AB28415" s="34">
        <v>432</v>
      </c>
      <c r="AC28415" s="34">
        <v>588</v>
      </c>
    </row>
    <row r="28416" spans="1:29" x14ac:dyDescent="0.2">
      <c r="A28416" s="34" t="s">
        <v>88909</v>
      </c>
      <c r="B28416" s="34">
        <v>99</v>
      </c>
      <c r="C28416" s="34">
        <v>179</v>
      </c>
      <c r="D28416" s="34">
        <v>151</v>
      </c>
      <c r="E28416" s="34">
        <v>191</v>
      </c>
      <c r="F28416" s="34">
        <v>140</v>
      </c>
      <c r="G28416" s="34">
        <v>159</v>
      </c>
      <c r="H28416" s="34">
        <v>94</v>
      </c>
      <c r="I28416" s="34">
        <v>163</v>
      </c>
      <c r="J28416" s="34">
        <v>65</v>
      </c>
      <c r="K28416" s="34">
        <v>185</v>
      </c>
      <c r="L28416" s="34">
        <v>32</v>
      </c>
      <c r="M28416" s="34">
        <v>94</v>
      </c>
      <c r="N28416" s="34">
        <v>62</v>
      </c>
      <c r="O28416" s="34">
        <v>135</v>
      </c>
      <c r="P28416" s="34">
        <v>78</v>
      </c>
      <c r="Q28416" s="34">
        <v>113</v>
      </c>
      <c r="R28416" s="34">
        <v>75</v>
      </c>
      <c r="S28416" s="34">
        <v>231</v>
      </c>
      <c r="T28416" s="34">
        <v>41</v>
      </c>
      <c r="U28416" s="34">
        <v>96</v>
      </c>
      <c r="V28416" s="34">
        <v>114</v>
      </c>
      <c r="W28416" s="34">
        <v>102</v>
      </c>
      <c r="X28416" s="34">
        <v>128</v>
      </c>
      <c r="Y28416" s="34">
        <v>59</v>
      </c>
      <c r="Z28416" s="34">
        <v>127</v>
      </c>
      <c r="AA28416" s="34">
        <v>183</v>
      </c>
      <c r="AB28416" s="34">
        <v>77</v>
      </c>
      <c r="AC28416" s="34">
        <v>188</v>
      </c>
    </row>
    <row r="28417" spans="1:29" x14ac:dyDescent="0.2">
      <c r="A28417" s="34" t="s">
        <v>88910</v>
      </c>
      <c r="B28417" s="34">
        <v>93</v>
      </c>
      <c r="C28417" s="34">
        <v>189</v>
      </c>
      <c r="D28417" s="34">
        <v>177</v>
      </c>
      <c r="E28417" s="34">
        <v>187</v>
      </c>
      <c r="F28417" s="34">
        <v>125</v>
      </c>
      <c r="G28417" s="34">
        <v>116</v>
      </c>
      <c r="H28417" s="34">
        <v>111</v>
      </c>
      <c r="I28417" s="34">
        <v>147</v>
      </c>
      <c r="J28417" s="34">
        <v>73</v>
      </c>
      <c r="K28417" s="34">
        <v>130</v>
      </c>
      <c r="L28417" s="34">
        <v>49</v>
      </c>
      <c r="M28417" s="34">
        <v>98</v>
      </c>
      <c r="N28417" s="34">
        <v>82</v>
      </c>
      <c r="O28417" s="34">
        <v>114</v>
      </c>
      <c r="P28417" s="34">
        <v>94</v>
      </c>
      <c r="Q28417" s="34">
        <v>137</v>
      </c>
      <c r="R28417" s="34">
        <v>102</v>
      </c>
      <c r="S28417" s="34">
        <v>164</v>
      </c>
      <c r="T28417" s="34">
        <v>55</v>
      </c>
      <c r="U28417" s="34">
        <v>101</v>
      </c>
      <c r="V28417" s="34">
        <v>117</v>
      </c>
      <c r="W28417" s="34">
        <v>90</v>
      </c>
      <c r="X28417" s="34">
        <v>138</v>
      </c>
      <c r="Y28417" s="34">
        <v>119</v>
      </c>
      <c r="Z28417" s="34">
        <v>156</v>
      </c>
      <c r="AA28417" s="34">
        <v>136</v>
      </c>
      <c r="AB28417" s="34">
        <v>79</v>
      </c>
      <c r="AC28417" s="34">
        <v>180</v>
      </c>
    </row>
    <row r="28418" spans="1:29" x14ac:dyDescent="0.2">
      <c r="A28418" s="34" t="s">
        <v>88911</v>
      </c>
      <c r="B28418" s="34">
        <v>482</v>
      </c>
      <c r="C28418" s="34">
        <v>514</v>
      </c>
      <c r="D28418" s="34">
        <v>541</v>
      </c>
      <c r="E28418" s="34">
        <v>571</v>
      </c>
      <c r="F28418" s="34">
        <v>583</v>
      </c>
      <c r="G28418" s="34">
        <v>706</v>
      </c>
      <c r="H28418" s="34">
        <v>587</v>
      </c>
      <c r="I28418" s="34">
        <v>557</v>
      </c>
      <c r="J28418" s="34">
        <v>597</v>
      </c>
      <c r="K28418" s="34">
        <v>628</v>
      </c>
      <c r="L28418" s="34">
        <v>640</v>
      </c>
      <c r="M28418" s="34">
        <v>548</v>
      </c>
      <c r="N28418" s="34">
        <v>462</v>
      </c>
      <c r="O28418" s="34">
        <v>510</v>
      </c>
      <c r="P28418" s="34">
        <v>576</v>
      </c>
      <c r="Q28418" s="34">
        <v>801</v>
      </c>
      <c r="R28418" s="34">
        <v>875</v>
      </c>
      <c r="S28418" s="34">
        <v>651</v>
      </c>
      <c r="T28418" s="34">
        <v>834</v>
      </c>
      <c r="U28418" s="34">
        <v>632</v>
      </c>
      <c r="V28418" s="34">
        <v>790</v>
      </c>
      <c r="W28418" s="34">
        <v>945</v>
      </c>
      <c r="X28418" s="34">
        <v>859</v>
      </c>
      <c r="Y28418" s="34">
        <v>829</v>
      </c>
      <c r="Z28418" s="34">
        <v>600</v>
      </c>
      <c r="AA28418" s="34">
        <v>677</v>
      </c>
      <c r="AB28418" s="34">
        <v>835</v>
      </c>
      <c r="AC28418" s="34">
        <v>887</v>
      </c>
    </row>
    <row r="28419" spans="1:29" x14ac:dyDescent="0.2">
      <c r="A28419" s="34" t="s">
        <v>88912</v>
      </c>
      <c r="B28419" s="34">
        <v>405</v>
      </c>
      <c r="C28419" s="34">
        <v>325</v>
      </c>
      <c r="D28419" s="34">
        <v>320</v>
      </c>
      <c r="E28419" s="34">
        <v>349</v>
      </c>
      <c r="F28419" s="34">
        <v>284</v>
      </c>
      <c r="G28419" s="34">
        <v>345</v>
      </c>
      <c r="H28419" s="34">
        <v>279</v>
      </c>
      <c r="I28419" s="34">
        <v>287</v>
      </c>
      <c r="J28419" s="34">
        <v>233</v>
      </c>
      <c r="K28419" s="34">
        <v>290</v>
      </c>
      <c r="L28419" s="34">
        <v>164</v>
      </c>
      <c r="M28419" s="34">
        <v>296</v>
      </c>
      <c r="N28419" s="34">
        <v>193</v>
      </c>
      <c r="O28419" s="34">
        <v>276</v>
      </c>
      <c r="P28419" s="34">
        <v>270</v>
      </c>
      <c r="Q28419" s="34">
        <v>392</v>
      </c>
      <c r="R28419" s="34">
        <v>318</v>
      </c>
      <c r="S28419" s="34">
        <v>353</v>
      </c>
      <c r="T28419" s="34">
        <v>255</v>
      </c>
      <c r="U28419" s="34">
        <v>283</v>
      </c>
      <c r="V28419" s="34">
        <v>300</v>
      </c>
      <c r="W28419" s="34">
        <v>395</v>
      </c>
      <c r="X28419" s="34">
        <v>373</v>
      </c>
      <c r="Y28419" s="34">
        <v>301</v>
      </c>
      <c r="Z28419" s="34">
        <v>376</v>
      </c>
      <c r="AA28419" s="34">
        <v>373</v>
      </c>
      <c r="AB28419" s="34">
        <v>261</v>
      </c>
      <c r="AC28419" s="34">
        <v>475</v>
      </c>
    </row>
    <row r="28420" spans="1:29" x14ac:dyDescent="0.2">
      <c r="A28420" s="34" t="s">
        <v>88913</v>
      </c>
      <c r="B28420" s="34">
        <v>378</v>
      </c>
      <c r="C28420" s="34">
        <v>302</v>
      </c>
      <c r="D28420" s="34">
        <v>331</v>
      </c>
      <c r="E28420" s="34">
        <v>318</v>
      </c>
      <c r="F28420" s="34">
        <v>350</v>
      </c>
      <c r="G28420" s="34">
        <v>484</v>
      </c>
      <c r="H28420" s="34">
        <v>304</v>
      </c>
      <c r="I28420" s="34">
        <v>358</v>
      </c>
      <c r="J28420" s="34">
        <v>303</v>
      </c>
      <c r="K28420" s="34">
        <v>781</v>
      </c>
      <c r="L28420" s="34">
        <v>357</v>
      </c>
      <c r="M28420" s="34">
        <v>283</v>
      </c>
      <c r="N28420" s="34">
        <v>250</v>
      </c>
      <c r="O28420" s="34">
        <v>278</v>
      </c>
      <c r="P28420" s="34">
        <v>377</v>
      </c>
      <c r="Q28420" s="34">
        <v>436</v>
      </c>
      <c r="R28420" s="34">
        <v>506</v>
      </c>
      <c r="S28420" s="34">
        <v>323</v>
      </c>
      <c r="T28420" s="34">
        <v>410</v>
      </c>
      <c r="U28420" s="34">
        <v>360</v>
      </c>
      <c r="V28420" s="34">
        <v>463</v>
      </c>
      <c r="W28420" s="34">
        <v>564</v>
      </c>
      <c r="X28420" s="34">
        <v>511</v>
      </c>
      <c r="Y28420" s="34">
        <v>557</v>
      </c>
      <c r="Z28420" s="34">
        <v>265</v>
      </c>
      <c r="AA28420" s="34">
        <v>666</v>
      </c>
      <c r="AB28420" s="34">
        <v>569</v>
      </c>
      <c r="AC28420" s="34">
        <v>527</v>
      </c>
    </row>
    <row r="28421" spans="1:29" x14ac:dyDescent="0.2">
      <c r="A28421" s="34" t="s">
        <v>88914</v>
      </c>
      <c r="B28421" s="34">
        <v>75</v>
      </c>
      <c r="C28421" s="34">
        <v>145</v>
      </c>
      <c r="D28421" s="34">
        <v>132</v>
      </c>
      <c r="E28421" s="34">
        <v>144</v>
      </c>
      <c r="F28421" s="34">
        <v>143</v>
      </c>
      <c r="G28421" s="34">
        <v>113</v>
      </c>
      <c r="H28421" s="34">
        <v>107</v>
      </c>
      <c r="I28421" s="34">
        <v>129</v>
      </c>
      <c r="J28421" s="34">
        <v>83</v>
      </c>
      <c r="K28421" s="34">
        <v>126</v>
      </c>
      <c r="L28421" s="34">
        <v>67</v>
      </c>
      <c r="M28421" s="34">
        <v>110</v>
      </c>
      <c r="N28421" s="34">
        <v>105</v>
      </c>
      <c r="O28421" s="34">
        <v>102</v>
      </c>
      <c r="P28421" s="34">
        <v>108</v>
      </c>
      <c r="Q28421" s="34">
        <v>101</v>
      </c>
      <c r="R28421" s="34">
        <v>120</v>
      </c>
      <c r="S28421" s="34">
        <v>160</v>
      </c>
      <c r="T28421" s="34">
        <v>61</v>
      </c>
      <c r="U28421" s="34">
        <v>72</v>
      </c>
      <c r="V28421" s="34">
        <v>131</v>
      </c>
      <c r="W28421" s="34">
        <v>117</v>
      </c>
      <c r="X28421" s="34">
        <v>149</v>
      </c>
      <c r="Y28421" s="34">
        <v>109</v>
      </c>
      <c r="Z28421" s="34">
        <v>118</v>
      </c>
      <c r="AA28421" s="34">
        <v>151</v>
      </c>
      <c r="AB28421" s="34">
        <v>111</v>
      </c>
      <c r="AC28421" s="34">
        <v>193</v>
      </c>
    </row>
    <row r="28422" spans="1:29" x14ac:dyDescent="0.2">
      <c r="A28422" s="34" t="s">
        <v>88915</v>
      </c>
      <c r="B28422" s="34">
        <v>316</v>
      </c>
      <c r="C28422" s="34">
        <v>307</v>
      </c>
      <c r="D28422" s="34">
        <v>300</v>
      </c>
      <c r="E28422" s="34">
        <v>378</v>
      </c>
      <c r="F28422" s="34">
        <v>292</v>
      </c>
      <c r="G28422" s="34">
        <v>302</v>
      </c>
      <c r="H28422" s="34">
        <v>319</v>
      </c>
      <c r="I28422" s="34">
        <v>329</v>
      </c>
      <c r="J28422" s="34">
        <v>313</v>
      </c>
      <c r="K28422" s="34">
        <v>309</v>
      </c>
      <c r="L28422" s="34">
        <v>270</v>
      </c>
      <c r="M28422" s="34">
        <v>311</v>
      </c>
      <c r="N28422" s="34">
        <v>268</v>
      </c>
      <c r="O28422" s="34">
        <v>269</v>
      </c>
      <c r="P28422" s="34">
        <v>251</v>
      </c>
      <c r="Q28422" s="34">
        <v>481</v>
      </c>
      <c r="R28422" s="34">
        <v>423</v>
      </c>
      <c r="S28422" s="34">
        <v>378</v>
      </c>
      <c r="T28422" s="34">
        <v>392</v>
      </c>
      <c r="U28422" s="34">
        <v>339</v>
      </c>
      <c r="V28422" s="34">
        <v>432</v>
      </c>
      <c r="W28422" s="34">
        <v>459</v>
      </c>
      <c r="X28422" s="34">
        <v>396</v>
      </c>
      <c r="Y28422" s="34">
        <v>393</v>
      </c>
      <c r="Z28422" s="34">
        <v>358</v>
      </c>
      <c r="AA28422" s="34">
        <v>379</v>
      </c>
      <c r="AB28422" s="34">
        <v>384</v>
      </c>
      <c r="AC28422" s="34">
        <v>546</v>
      </c>
    </row>
    <row r="28423" spans="1:29" x14ac:dyDescent="0.2">
      <c r="A28423" s="34" t="s">
        <v>88916</v>
      </c>
      <c r="B28423" s="34">
        <v>154</v>
      </c>
      <c r="C28423" s="34">
        <v>111</v>
      </c>
      <c r="D28423" s="34">
        <v>160</v>
      </c>
      <c r="E28423" s="34">
        <v>164</v>
      </c>
      <c r="F28423" s="34">
        <v>142</v>
      </c>
      <c r="G28423" s="34">
        <v>136</v>
      </c>
      <c r="H28423" s="34">
        <v>116</v>
      </c>
      <c r="I28423" s="34">
        <v>163</v>
      </c>
      <c r="J28423" s="34">
        <v>132</v>
      </c>
      <c r="K28423" s="34">
        <v>134</v>
      </c>
      <c r="L28423" s="34">
        <v>119</v>
      </c>
      <c r="M28423" s="34">
        <v>138</v>
      </c>
      <c r="N28423" s="34">
        <v>138</v>
      </c>
      <c r="O28423" s="34">
        <v>130</v>
      </c>
      <c r="P28423" s="34">
        <v>163</v>
      </c>
      <c r="Q28423" s="34">
        <v>167</v>
      </c>
      <c r="R28423" s="34">
        <v>189</v>
      </c>
      <c r="S28423" s="34">
        <v>189</v>
      </c>
      <c r="T28423" s="34">
        <v>152</v>
      </c>
      <c r="U28423" s="34">
        <v>125</v>
      </c>
      <c r="V28423" s="34">
        <v>163</v>
      </c>
      <c r="W28423" s="34">
        <v>133</v>
      </c>
      <c r="X28423" s="34">
        <v>205</v>
      </c>
      <c r="Y28423" s="34">
        <v>150</v>
      </c>
      <c r="Z28423" s="34">
        <v>135</v>
      </c>
      <c r="AA28423" s="34">
        <v>140</v>
      </c>
      <c r="AB28423" s="34">
        <v>162</v>
      </c>
      <c r="AC28423" s="34">
        <v>235</v>
      </c>
    </row>
    <row r="28424" spans="1:29" x14ac:dyDescent="0.2">
      <c r="A28424" s="34" t="s">
        <v>88917</v>
      </c>
      <c r="B28424" s="34">
        <v>600</v>
      </c>
      <c r="C28424" s="34">
        <v>688</v>
      </c>
      <c r="D28424" s="34">
        <v>712</v>
      </c>
      <c r="E28424" s="34">
        <v>794</v>
      </c>
      <c r="F28424" s="34">
        <v>682</v>
      </c>
      <c r="G28424" s="34">
        <v>646</v>
      </c>
      <c r="H28424" s="34">
        <v>672</v>
      </c>
      <c r="I28424" s="34">
        <v>631</v>
      </c>
      <c r="J28424" s="34">
        <v>583</v>
      </c>
      <c r="K28424" s="34">
        <v>750</v>
      </c>
      <c r="L28424" s="34">
        <v>538</v>
      </c>
      <c r="M28424" s="34">
        <v>528</v>
      </c>
      <c r="N28424" s="34">
        <v>524</v>
      </c>
      <c r="O28424" s="34">
        <v>618</v>
      </c>
      <c r="P28424" s="34">
        <v>598</v>
      </c>
      <c r="Q28424" s="34">
        <v>929</v>
      </c>
      <c r="R28424" s="34">
        <v>740</v>
      </c>
      <c r="S28424" s="34">
        <v>765</v>
      </c>
      <c r="T28424" s="34">
        <v>666</v>
      </c>
      <c r="U28424" s="34">
        <v>750</v>
      </c>
      <c r="V28424" s="34">
        <v>771</v>
      </c>
      <c r="W28424" s="34">
        <v>888</v>
      </c>
      <c r="X28424" s="34">
        <v>823</v>
      </c>
      <c r="Y28424" s="34">
        <v>779</v>
      </c>
      <c r="Z28424" s="34">
        <v>691</v>
      </c>
      <c r="AA28424" s="34">
        <v>846</v>
      </c>
      <c r="AB28424" s="34">
        <v>818</v>
      </c>
      <c r="AC28424" s="34">
        <v>1147</v>
      </c>
    </row>
    <row r="28425" spans="1:29" x14ac:dyDescent="0.2">
      <c r="A28425" s="34" t="s">
        <v>88918</v>
      </c>
      <c r="B28425" s="34">
        <v>259</v>
      </c>
      <c r="C28425" s="34">
        <v>638</v>
      </c>
      <c r="D28425" s="34">
        <v>423</v>
      </c>
      <c r="E28425" s="34">
        <v>714</v>
      </c>
      <c r="F28425" s="34">
        <v>315</v>
      </c>
      <c r="G28425" s="34">
        <v>678</v>
      </c>
      <c r="H28425" s="34">
        <v>309</v>
      </c>
      <c r="I28425" s="34">
        <v>445</v>
      </c>
      <c r="J28425" s="34">
        <v>237</v>
      </c>
      <c r="K28425" s="34">
        <v>693</v>
      </c>
      <c r="L28425" s="34">
        <v>160</v>
      </c>
      <c r="M28425" s="34">
        <v>518</v>
      </c>
      <c r="N28425" s="34">
        <v>277</v>
      </c>
      <c r="O28425" s="34">
        <v>402</v>
      </c>
      <c r="P28425" s="34">
        <v>245</v>
      </c>
      <c r="Q28425" s="34">
        <v>602</v>
      </c>
      <c r="R28425" s="34">
        <v>320</v>
      </c>
      <c r="S28425" s="34">
        <v>719</v>
      </c>
      <c r="T28425" s="34">
        <v>209</v>
      </c>
      <c r="U28425" s="34">
        <v>490</v>
      </c>
      <c r="V28425" s="34">
        <v>373</v>
      </c>
      <c r="W28425" s="34">
        <v>527</v>
      </c>
      <c r="X28425" s="34">
        <v>521</v>
      </c>
      <c r="Y28425" s="34">
        <v>449</v>
      </c>
      <c r="Z28425" s="34">
        <v>426</v>
      </c>
      <c r="AA28425" s="34">
        <v>709</v>
      </c>
      <c r="AB28425" s="34">
        <v>287</v>
      </c>
      <c r="AC28425" s="34">
        <v>835</v>
      </c>
    </row>
    <row r="28426" spans="1:29" x14ac:dyDescent="0.2">
      <c r="A28426" s="34" t="s">
        <v>88919</v>
      </c>
      <c r="B28426" s="34">
        <v>116</v>
      </c>
      <c r="C28426" s="34">
        <v>196</v>
      </c>
      <c r="D28426" s="34">
        <v>215</v>
      </c>
      <c r="E28426" s="34">
        <v>236</v>
      </c>
      <c r="F28426" s="34">
        <v>184</v>
      </c>
      <c r="G28426" s="34">
        <v>222</v>
      </c>
      <c r="H28426" s="34">
        <v>167</v>
      </c>
      <c r="I28426" s="34">
        <v>172</v>
      </c>
      <c r="J28426" s="34">
        <v>214</v>
      </c>
      <c r="K28426" s="34">
        <v>208</v>
      </c>
      <c r="L28426" s="34">
        <v>103</v>
      </c>
      <c r="M28426" s="34">
        <v>168</v>
      </c>
      <c r="N28426" s="34">
        <v>149</v>
      </c>
      <c r="O28426" s="34">
        <v>214</v>
      </c>
      <c r="P28426" s="34">
        <v>186</v>
      </c>
      <c r="Q28426" s="34">
        <v>246</v>
      </c>
      <c r="R28426" s="34">
        <v>234</v>
      </c>
      <c r="S28426" s="34">
        <v>268</v>
      </c>
      <c r="T28426" s="34">
        <v>181</v>
      </c>
      <c r="U28426" s="34">
        <v>193</v>
      </c>
      <c r="V28426" s="34">
        <v>230</v>
      </c>
      <c r="W28426" s="34">
        <v>212</v>
      </c>
      <c r="X28426" s="34">
        <v>293</v>
      </c>
      <c r="Y28426" s="34">
        <v>165</v>
      </c>
      <c r="Z28426" s="34">
        <v>210</v>
      </c>
      <c r="AA28426" s="34">
        <v>237</v>
      </c>
      <c r="AB28426" s="34">
        <v>225</v>
      </c>
      <c r="AC28426" s="34">
        <v>295</v>
      </c>
    </row>
    <row r="28427" spans="1:29" x14ac:dyDescent="0.2">
      <c r="A28427" s="34" t="s">
        <v>88920</v>
      </c>
      <c r="B28427" s="34">
        <v>81</v>
      </c>
      <c r="C28427" s="34">
        <v>114</v>
      </c>
      <c r="D28427" s="34">
        <v>129</v>
      </c>
      <c r="E28427" s="34">
        <v>102</v>
      </c>
      <c r="F28427" s="34">
        <v>95</v>
      </c>
      <c r="G28427" s="34">
        <v>117</v>
      </c>
      <c r="H28427" s="34">
        <v>129</v>
      </c>
      <c r="I28427" s="34">
        <v>145</v>
      </c>
      <c r="J28427" s="34">
        <v>70</v>
      </c>
      <c r="K28427" s="34">
        <v>138</v>
      </c>
      <c r="L28427" s="34">
        <v>60</v>
      </c>
      <c r="M28427" s="34">
        <v>98</v>
      </c>
      <c r="N28427" s="34">
        <v>87</v>
      </c>
      <c r="O28427" s="34">
        <v>85</v>
      </c>
      <c r="P28427" s="34">
        <v>101</v>
      </c>
      <c r="Q28427" s="34">
        <v>127</v>
      </c>
      <c r="R28427" s="34">
        <v>124</v>
      </c>
      <c r="S28427" s="34">
        <v>146</v>
      </c>
      <c r="T28427" s="34">
        <v>106</v>
      </c>
      <c r="U28427" s="34">
        <v>101</v>
      </c>
      <c r="V28427" s="34">
        <v>109</v>
      </c>
      <c r="W28427" s="34">
        <v>90</v>
      </c>
      <c r="X28427" s="34">
        <v>132</v>
      </c>
      <c r="Y28427" s="34">
        <v>88</v>
      </c>
      <c r="Z28427" s="34">
        <v>119</v>
      </c>
      <c r="AA28427" s="34">
        <v>184</v>
      </c>
      <c r="AB28427" s="34">
        <v>80</v>
      </c>
      <c r="AC28427" s="34">
        <v>195</v>
      </c>
    </row>
    <row r="28428" spans="1:29" x14ac:dyDescent="0.2">
      <c r="A28428" s="34" t="s">
        <v>88921</v>
      </c>
      <c r="B28428" s="34">
        <v>205</v>
      </c>
      <c r="C28428" s="34">
        <v>334</v>
      </c>
      <c r="D28428" s="34">
        <v>431</v>
      </c>
      <c r="E28428" s="34">
        <v>386</v>
      </c>
      <c r="F28428" s="34">
        <v>360</v>
      </c>
      <c r="G28428" s="34">
        <v>340</v>
      </c>
      <c r="H28428" s="34">
        <v>313</v>
      </c>
      <c r="I28428" s="34">
        <v>296</v>
      </c>
      <c r="J28428" s="34">
        <v>261</v>
      </c>
      <c r="K28428" s="34">
        <v>400</v>
      </c>
      <c r="L28428" s="34">
        <v>137</v>
      </c>
      <c r="M28428" s="34">
        <v>269</v>
      </c>
      <c r="N28428" s="34">
        <v>268</v>
      </c>
      <c r="O28428" s="34">
        <v>288</v>
      </c>
      <c r="P28428" s="34">
        <v>259</v>
      </c>
      <c r="Q28428" s="34">
        <v>307</v>
      </c>
      <c r="R28428" s="34">
        <v>288</v>
      </c>
      <c r="S28428" s="34">
        <v>424</v>
      </c>
      <c r="T28428" s="34">
        <v>165</v>
      </c>
      <c r="U28428" s="34">
        <v>260</v>
      </c>
      <c r="V28428" s="34">
        <v>406</v>
      </c>
      <c r="W28428" s="34">
        <v>268</v>
      </c>
      <c r="X28428" s="34">
        <v>466</v>
      </c>
      <c r="Y28428" s="34">
        <v>203</v>
      </c>
      <c r="Z28428" s="34">
        <v>404</v>
      </c>
      <c r="AA28428" s="34">
        <v>401</v>
      </c>
      <c r="AB28428" s="34">
        <v>235</v>
      </c>
      <c r="AC28428" s="34">
        <v>476</v>
      </c>
    </row>
    <row r="28429" spans="1:29" x14ac:dyDescent="0.2">
      <c r="A28429" s="34" t="s">
        <v>88922</v>
      </c>
      <c r="B28429" s="34">
        <v>175</v>
      </c>
      <c r="C28429" s="34">
        <v>287</v>
      </c>
      <c r="D28429" s="34">
        <v>256</v>
      </c>
      <c r="E28429" s="34">
        <v>318</v>
      </c>
      <c r="F28429" s="34">
        <v>310</v>
      </c>
      <c r="G28429" s="34">
        <v>324</v>
      </c>
      <c r="H28429" s="34">
        <v>272</v>
      </c>
      <c r="I28429" s="34">
        <v>286</v>
      </c>
      <c r="J28429" s="34">
        <v>247</v>
      </c>
      <c r="K28429" s="34">
        <v>282</v>
      </c>
      <c r="L28429" s="34">
        <v>202</v>
      </c>
      <c r="M28429" s="34">
        <v>324</v>
      </c>
      <c r="N28429" s="34">
        <v>269</v>
      </c>
      <c r="O28429" s="34">
        <v>264</v>
      </c>
      <c r="P28429" s="34">
        <v>240</v>
      </c>
      <c r="Q28429" s="34">
        <v>336</v>
      </c>
      <c r="R28429" s="34">
        <v>344</v>
      </c>
      <c r="S28429" s="34">
        <v>299</v>
      </c>
      <c r="T28429" s="34">
        <v>329</v>
      </c>
      <c r="U28429" s="34">
        <v>284</v>
      </c>
      <c r="V28429" s="34">
        <v>312</v>
      </c>
      <c r="W28429" s="34">
        <v>275</v>
      </c>
      <c r="X28429" s="34">
        <v>313</v>
      </c>
      <c r="Y28429" s="34">
        <v>326</v>
      </c>
      <c r="Z28429" s="34">
        <v>260</v>
      </c>
      <c r="AA28429" s="34">
        <v>355</v>
      </c>
      <c r="AB28429" s="34">
        <v>344</v>
      </c>
      <c r="AC28429" s="34">
        <v>427</v>
      </c>
    </row>
    <row r="28430" spans="1:29" x14ac:dyDescent="0.2">
      <c r="A28430" s="34" t="s">
        <v>88923</v>
      </c>
      <c r="B28430" s="34">
        <v>90</v>
      </c>
      <c r="C28430" s="34">
        <v>206</v>
      </c>
      <c r="D28430" s="34">
        <v>173</v>
      </c>
      <c r="E28430" s="34">
        <v>224</v>
      </c>
      <c r="F28430" s="34">
        <v>179</v>
      </c>
      <c r="G28430" s="34">
        <v>189</v>
      </c>
      <c r="H28430" s="34">
        <v>152</v>
      </c>
      <c r="I28430" s="34">
        <v>170</v>
      </c>
      <c r="J28430" s="34">
        <v>100</v>
      </c>
      <c r="K28430" s="34">
        <v>230</v>
      </c>
      <c r="L28430" s="34">
        <v>97</v>
      </c>
      <c r="M28430" s="34">
        <v>177</v>
      </c>
      <c r="N28430" s="34">
        <v>138</v>
      </c>
      <c r="O28430" s="34">
        <v>186</v>
      </c>
      <c r="P28430" s="34">
        <v>156</v>
      </c>
      <c r="Q28430" s="34">
        <v>228</v>
      </c>
      <c r="R28430" s="34">
        <v>131</v>
      </c>
      <c r="S28430" s="34">
        <v>219</v>
      </c>
      <c r="T28430" s="34">
        <v>126</v>
      </c>
      <c r="U28430" s="34">
        <v>178</v>
      </c>
      <c r="V28430" s="34">
        <v>160</v>
      </c>
      <c r="W28430" s="34">
        <v>198</v>
      </c>
      <c r="X28430" s="34">
        <v>200</v>
      </c>
      <c r="Y28430" s="34">
        <v>175</v>
      </c>
      <c r="Z28430" s="34">
        <v>153</v>
      </c>
      <c r="AA28430" s="34">
        <v>249</v>
      </c>
      <c r="AB28430" s="34">
        <v>155</v>
      </c>
      <c r="AC28430" s="34">
        <v>303</v>
      </c>
    </row>
    <row r="28431" spans="1:29" x14ac:dyDescent="0.2">
      <c r="A28431" s="34" t="s">
        <v>88924</v>
      </c>
      <c r="B28431" s="34">
        <v>135</v>
      </c>
      <c r="C28431" s="34">
        <v>157</v>
      </c>
      <c r="D28431" s="34">
        <v>198</v>
      </c>
      <c r="E28431" s="34">
        <v>210</v>
      </c>
      <c r="F28431" s="34">
        <v>191</v>
      </c>
      <c r="G28431" s="34">
        <v>206</v>
      </c>
      <c r="H28431" s="34">
        <v>160</v>
      </c>
      <c r="I28431" s="34">
        <v>168</v>
      </c>
      <c r="J28431" s="34">
        <v>139</v>
      </c>
      <c r="K28431" s="34">
        <v>179</v>
      </c>
      <c r="L28431" s="34">
        <v>132</v>
      </c>
      <c r="M28431" s="34">
        <v>139</v>
      </c>
      <c r="N28431" s="34">
        <v>151</v>
      </c>
      <c r="O28431" s="34">
        <v>159</v>
      </c>
      <c r="P28431" s="34">
        <v>119</v>
      </c>
      <c r="Q28431" s="34">
        <v>223</v>
      </c>
      <c r="R28431" s="34">
        <v>223</v>
      </c>
      <c r="S28431" s="34">
        <v>244</v>
      </c>
      <c r="T28431" s="34">
        <v>156</v>
      </c>
      <c r="U28431" s="34">
        <v>158</v>
      </c>
      <c r="V28431" s="34">
        <v>179</v>
      </c>
      <c r="W28431" s="34">
        <v>256</v>
      </c>
      <c r="X28431" s="34">
        <v>227</v>
      </c>
      <c r="Y28431" s="34">
        <v>194</v>
      </c>
      <c r="Z28431" s="34">
        <v>167</v>
      </c>
      <c r="AA28431" s="34">
        <v>230</v>
      </c>
      <c r="AB28431" s="34">
        <v>215</v>
      </c>
      <c r="AC28431" s="34">
        <v>250</v>
      </c>
    </row>
    <row r="28432" spans="1:29" x14ac:dyDescent="0.2">
      <c r="A28432" s="34" t="s">
        <v>88925</v>
      </c>
      <c r="B28432" s="34">
        <v>94</v>
      </c>
      <c r="C28432" s="34">
        <v>186</v>
      </c>
      <c r="D28432" s="34">
        <v>195</v>
      </c>
      <c r="E28432" s="34">
        <v>194</v>
      </c>
      <c r="F28432" s="34">
        <v>149</v>
      </c>
      <c r="G28432" s="34">
        <v>193</v>
      </c>
      <c r="H28432" s="34">
        <v>109</v>
      </c>
      <c r="I28432" s="34">
        <v>164</v>
      </c>
      <c r="J28432" s="34">
        <v>106</v>
      </c>
      <c r="K28432" s="34">
        <v>170</v>
      </c>
      <c r="L28432" s="34">
        <v>43</v>
      </c>
      <c r="M28432" s="34">
        <v>145</v>
      </c>
      <c r="N28432" s="34">
        <v>140</v>
      </c>
      <c r="O28432" s="34">
        <v>143</v>
      </c>
      <c r="P28432" s="34">
        <v>109</v>
      </c>
      <c r="Q28432" s="34">
        <v>150</v>
      </c>
      <c r="R28432" s="34">
        <v>112</v>
      </c>
      <c r="S28432" s="34">
        <v>223</v>
      </c>
      <c r="T28432" s="34">
        <v>78</v>
      </c>
      <c r="U28432" s="34">
        <v>87</v>
      </c>
      <c r="V28432" s="34">
        <v>134</v>
      </c>
      <c r="W28432" s="34">
        <v>95</v>
      </c>
      <c r="X28432" s="34">
        <v>175</v>
      </c>
      <c r="Y28432" s="34">
        <v>77</v>
      </c>
      <c r="Z28432" s="34">
        <v>175</v>
      </c>
      <c r="AA28432" s="34">
        <v>237</v>
      </c>
      <c r="AB28432" s="34">
        <v>81</v>
      </c>
      <c r="AC28432" s="34">
        <v>234</v>
      </c>
    </row>
    <row r="28433" spans="1:29" x14ac:dyDescent="0.2">
      <c r="A28433" s="34" t="s">
        <v>88926</v>
      </c>
      <c r="B28433" s="34">
        <v>64</v>
      </c>
      <c r="C28433" s="34">
        <v>69</v>
      </c>
      <c r="D28433" s="34">
        <v>97</v>
      </c>
      <c r="E28433" s="34">
        <v>89</v>
      </c>
      <c r="F28433" s="34">
        <v>71</v>
      </c>
      <c r="G28433" s="34">
        <v>125</v>
      </c>
      <c r="H28433" s="34">
        <v>86</v>
      </c>
      <c r="I28433" s="34">
        <v>53</v>
      </c>
      <c r="J28433" s="34">
        <v>81</v>
      </c>
      <c r="K28433" s="34">
        <v>81</v>
      </c>
      <c r="L28433" s="34">
        <v>51</v>
      </c>
      <c r="M28433" s="34">
        <v>62</v>
      </c>
      <c r="N28433" s="34">
        <v>64</v>
      </c>
      <c r="O28433" s="34">
        <v>59</v>
      </c>
      <c r="P28433" s="34">
        <v>70</v>
      </c>
      <c r="Q28433" s="34">
        <v>80</v>
      </c>
      <c r="R28433" s="34">
        <v>86</v>
      </c>
      <c r="S28433" s="34">
        <v>108</v>
      </c>
      <c r="T28433" s="34">
        <v>63</v>
      </c>
      <c r="U28433" s="34">
        <v>69</v>
      </c>
      <c r="V28433" s="34">
        <v>74</v>
      </c>
      <c r="W28433" s="34">
        <v>64</v>
      </c>
      <c r="X28433" s="34">
        <v>137</v>
      </c>
      <c r="Y28433" s="34">
        <v>49</v>
      </c>
      <c r="Z28433" s="34">
        <v>122</v>
      </c>
      <c r="AA28433" s="34">
        <v>63</v>
      </c>
      <c r="AB28433" s="34">
        <v>98</v>
      </c>
      <c r="AC28433" s="34">
        <v>115</v>
      </c>
    </row>
    <row r="28434" spans="1:29" x14ac:dyDescent="0.2">
      <c r="A28434" s="34" t="s">
        <v>88927</v>
      </c>
      <c r="B28434" s="34">
        <v>32</v>
      </c>
      <c r="C28434" s="34">
        <v>33</v>
      </c>
      <c r="D28434" s="34">
        <v>55</v>
      </c>
      <c r="E28434" s="34">
        <v>67</v>
      </c>
      <c r="F28434" s="34">
        <v>54</v>
      </c>
      <c r="G28434" s="34">
        <v>47</v>
      </c>
      <c r="H28434" s="34">
        <v>38</v>
      </c>
      <c r="I28434" s="34">
        <v>25</v>
      </c>
      <c r="J28434" s="34">
        <v>49</v>
      </c>
      <c r="K28434" s="34">
        <v>30</v>
      </c>
      <c r="L28434" s="34">
        <v>29</v>
      </c>
      <c r="M28434" s="34">
        <v>32</v>
      </c>
      <c r="N28434" s="34">
        <v>39</v>
      </c>
      <c r="O28434" s="34">
        <v>28</v>
      </c>
      <c r="P28434" s="34">
        <v>47</v>
      </c>
      <c r="Q28434" s="34">
        <v>57</v>
      </c>
      <c r="R28434" s="34">
        <v>40</v>
      </c>
      <c r="S28434" s="34">
        <v>39</v>
      </c>
      <c r="T28434" s="34">
        <v>25</v>
      </c>
      <c r="U28434" s="34">
        <v>19</v>
      </c>
      <c r="V28434" s="34">
        <v>42</v>
      </c>
      <c r="W28434" s="34">
        <v>47</v>
      </c>
      <c r="X28434" s="34">
        <v>72</v>
      </c>
      <c r="Y28434" s="34">
        <v>35</v>
      </c>
      <c r="Z28434" s="34">
        <v>52</v>
      </c>
      <c r="AA28434" s="34">
        <v>41</v>
      </c>
      <c r="AB28434" s="34">
        <v>36</v>
      </c>
      <c r="AC28434" s="34">
        <v>62</v>
      </c>
    </row>
    <row r="28435" spans="1:29" x14ac:dyDescent="0.2">
      <c r="A28435" s="34" t="s">
        <v>88928</v>
      </c>
      <c r="B28435" s="34">
        <v>115</v>
      </c>
      <c r="C28435" s="34">
        <v>100</v>
      </c>
      <c r="D28435" s="34">
        <v>141</v>
      </c>
      <c r="E28435" s="34">
        <v>120</v>
      </c>
      <c r="F28435" s="34">
        <v>166</v>
      </c>
      <c r="G28435" s="34">
        <v>132</v>
      </c>
      <c r="H28435" s="34">
        <v>114</v>
      </c>
      <c r="I28435" s="34">
        <v>109</v>
      </c>
      <c r="J28435" s="34">
        <v>125</v>
      </c>
      <c r="K28435" s="34">
        <v>125</v>
      </c>
      <c r="L28435" s="34">
        <v>118</v>
      </c>
      <c r="M28435" s="34">
        <v>102</v>
      </c>
      <c r="N28435" s="34">
        <v>107</v>
      </c>
      <c r="O28435" s="34">
        <v>113</v>
      </c>
      <c r="P28435" s="34">
        <v>106</v>
      </c>
      <c r="Q28435" s="34">
        <v>135</v>
      </c>
      <c r="R28435" s="34">
        <v>156</v>
      </c>
      <c r="S28435" s="34">
        <v>129</v>
      </c>
      <c r="T28435" s="34">
        <v>154</v>
      </c>
      <c r="U28435" s="34">
        <v>135</v>
      </c>
      <c r="V28435" s="34">
        <v>151</v>
      </c>
      <c r="W28435" s="34">
        <v>164</v>
      </c>
      <c r="X28435" s="34">
        <v>151</v>
      </c>
      <c r="Y28435" s="34">
        <v>108</v>
      </c>
      <c r="Z28435" s="34">
        <v>160</v>
      </c>
      <c r="AA28435" s="34">
        <v>142</v>
      </c>
      <c r="AB28435" s="34">
        <v>195</v>
      </c>
      <c r="AC28435" s="34">
        <v>202</v>
      </c>
    </row>
    <row r="28436" spans="1:29" x14ac:dyDescent="0.2">
      <c r="A28436" s="34" t="s">
        <v>88929</v>
      </c>
      <c r="B28436" s="34">
        <v>187</v>
      </c>
      <c r="C28436" s="34">
        <v>208</v>
      </c>
      <c r="D28436" s="34">
        <v>184</v>
      </c>
      <c r="E28436" s="34">
        <v>225</v>
      </c>
      <c r="F28436" s="34">
        <v>194</v>
      </c>
      <c r="G28436" s="34">
        <v>181</v>
      </c>
      <c r="H28436" s="34">
        <v>207</v>
      </c>
      <c r="I28436" s="34">
        <v>246</v>
      </c>
      <c r="J28436" s="34">
        <v>178</v>
      </c>
      <c r="K28436" s="34">
        <v>247</v>
      </c>
      <c r="L28436" s="34">
        <v>183</v>
      </c>
      <c r="M28436" s="34">
        <v>230</v>
      </c>
      <c r="N28436" s="34">
        <v>150</v>
      </c>
      <c r="O28436" s="34">
        <v>199</v>
      </c>
      <c r="P28436" s="34">
        <v>199</v>
      </c>
      <c r="Q28436" s="34">
        <v>280</v>
      </c>
      <c r="R28436" s="34">
        <v>320</v>
      </c>
      <c r="S28436" s="34">
        <v>183</v>
      </c>
      <c r="T28436" s="34">
        <v>246</v>
      </c>
      <c r="U28436" s="34">
        <v>265</v>
      </c>
      <c r="V28436" s="34">
        <v>195</v>
      </c>
      <c r="W28436" s="34">
        <v>368</v>
      </c>
      <c r="X28436" s="34">
        <v>191</v>
      </c>
      <c r="Y28436" s="34">
        <v>287</v>
      </c>
      <c r="Z28436" s="34">
        <v>217</v>
      </c>
      <c r="AA28436" s="34">
        <v>282</v>
      </c>
      <c r="AB28436" s="34">
        <v>255</v>
      </c>
      <c r="AC28436" s="34">
        <v>341</v>
      </c>
    </row>
    <row r="28437" spans="1:29" x14ac:dyDescent="0.2">
      <c r="A28437" s="34" t="s">
        <v>88930</v>
      </c>
      <c r="B28437" s="34">
        <v>171</v>
      </c>
      <c r="C28437" s="34">
        <v>185</v>
      </c>
      <c r="D28437" s="34">
        <v>131</v>
      </c>
      <c r="E28437" s="34">
        <v>159</v>
      </c>
      <c r="F28437" s="34">
        <v>111</v>
      </c>
      <c r="G28437" s="34">
        <v>130</v>
      </c>
      <c r="H28437" s="34">
        <v>114</v>
      </c>
      <c r="I28437" s="34">
        <v>126</v>
      </c>
      <c r="J28437" s="34">
        <v>95</v>
      </c>
      <c r="K28437" s="34">
        <v>167</v>
      </c>
      <c r="L28437" s="34">
        <v>123</v>
      </c>
      <c r="M28437" s="34">
        <v>120</v>
      </c>
      <c r="N28437" s="34">
        <v>96</v>
      </c>
      <c r="O28437" s="34">
        <v>153</v>
      </c>
      <c r="P28437" s="34">
        <v>134</v>
      </c>
      <c r="Q28437" s="34">
        <v>196</v>
      </c>
      <c r="R28437" s="34">
        <v>160</v>
      </c>
      <c r="S28437" s="34">
        <v>148</v>
      </c>
      <c r="T28437" s="34">
        <v>150</v>
      </c>
      <c r="U28437" s="34">
        <v>154</v>
      </c>
      <c r="V28437" s="34">
        <v>138</v>
      </c>
      <c r="W28437" s="34">
        <v>206</v>
      </c>
      <c r="X28437" s="34">
        <v>116</v>
      </c>
      <c r="Y28437" s="34">
        <v>253</v>
      </c>
      <c r="Z28437" s="34">
        <v>115</v>
      </c>
      <c r="AA28437" s="34">
        <v>179</v>
      </c>
      <c r="AB28437" s="34">
        <v>189</v>
      </c>
      <c r="AC28437" s="34">
        <v>269</v>
      </c>
    </row>
    <row r="28438" spans="1:29" x14ac:dyDescent="0.2">
      <c r="A28438" s="34" t="s">
        <v>88931</v>
      </c>
      <c r="B28438" s="34">
        <v>98</v>
      </c>
      <c r="C28438" s="34">
        <v>99</v>
      </c>
      <c r="D28438" s="34">
        <v>80</v>
      </c>
      <c r="E28438" s="34">
        <v>108</v>
      </c>
      <c r="F28438" s="34">
        <v>100</v>
      </c>
      <c r="G28438" s="34">
        <v>133</v>
      </c>
      <c r="H28438" s="34">
        <v>103</v>
      </c>
      <c r="I28438" s="34">
        <v>102</v>
      </c>
      <c r="J28438" s="34">
        <v>84</v>
      </c>
      <c r="K28438" s="34">
        <v>103</v>
      </c>
      <c r="L28438" s="34">
        <v>52</v>
      </c>
      <c r="M28438" s="34">
        <v>87</v>
      </c>
      <c r="N28438" s="34">
        <v>109</v>
      </c>
      <c r="O28438" s="34">
        <v>69</v>
      </c>
      <c r="P28438" s="34">
        <v>78</v>
      </c>
      <c r="Q28438" s="34">
        <v>126</v>
      </c>
      <c r="R28438" s="34">
        <v>123</v>
      </c>
      <c r="S28438" s="34">
        <v>75</v>
      </c>
      <c r="T28438" s="34">
        <v>110</v>
      </c>
      <c r="U28438" s="34">
        <v>93</v>
      </c>
      <c r="V28438" s="34">
        <v>108</v>
      </c>
      <c r="W28438" s="34">
        <v>126</v>
      </c>
      <c r="X28438" s="34">
        <v>114</v>
      </c>
      <c r="Y28438" s="34">
        <v>115</v>
      </c>
      <c r="Z28438" s="34">
        <v>111</v>
      </c>
      <c r="AA28438" s="34">
        <v>147</v>
      </c>
      <c r="AB28438" s="34">
        <v>119</v>
      </c>
      <c r="AC28438" s="34">
        <v>165</v>
      </c>
    </row>
    <row r="28439" spans="1:29" x14ac:dyDescent="0.2">
      <c r="A28439" s="34" t="s">
        <v>88932</v>
      </c>
      <c r="B28439" s="34">
        <v>184</v>
      </c>
      <c r="C28439" s="34">
        <v>829</v>
      </c>
      <c r="D28439" s="34">
        <v>438</v>
      </c>
      <c r="E28439" s="34">
        <v>946</v>
      </c>
      <c r="F28439" s="34">
        <v>353</v>
      </c>
      <c r="G28439" s="34">
        <v>957</v>
      </c>
      <c r="H28439" s="34">
        <v>312</v>
      </c>
      <c r="I28439" s="34">
        <v>798</v>
      </c>
      <c r="J28439" s="34">
        <v>252</v>
      </c>
      <c r="K28439" s="34">
        <v>855</v>
      </c>
      <c r="L28439" s="34">
        <v>148</v>
      </c>
      <c r="M28439" s="34">
        <v>659</v>
      </c>
      <c r="N28439" s="34">
        <v>289</v>
      </c>
      <c r="O28439" s="34">
        <v>600</v>
      </c>
      <c r="P28439" s="34">
        <v>298</v>
      </c>
      <c r="Q28439" s="34">
        <v>675</v>
      </c>
      <c r="R28439" s="34">
        <v>301</v>
      </c>
      <c r="S28439" s="34">
        <v>855</v>
      </c>
      <c r="T28439" s="34">
        <v>204</v>
      </c>
      <c r="U28439" s="34">
        <v>497</v>
      </c>
      <c r="V28439" s="34">
        <v>374</v>
      </c>
      <c r="W28439" s="34">
        <v>469</v>
      </c>
      <c r="X28439" s="34">
        <v>432</v>
      </c>
      <c r="Y28439" s="34">
        <v>446</v>
      </c>
      <c r="Z28439" s="34">
        <v>373</v>
      </c>
      <c r="AA28439" s="34">
        <v>808</v>
      </c>
      <c r="AB28439" s="34">
        <v>252</v>
      </c>
      <c r="AC28439" s="34">
        <v>1023</v>
      </c>
    </row>
    <row r="28440" spans="1:29" x14ac:dyDescent="0.2">
      <c r="A28440" s="34" t="s">
        <v>88933</v>
      </c>
      <c r="B28440" s="34">
        <v>76</v>
      </c>
      <c r="C28440" s="34">
        <v>91</v>
      </c>
      <c r="D28440" s="34">
        <v>105</v>
      </c>
      <c r="E28440" s="34">
        <v>112</v>
      </c>
      <c r="F28440" s="34">
        <v>110</v>
      </c>
      <c r="G28440" s="34">
        <v>94</v>
      </c>
      <c r="H28440" s="34">
        <v>110</v>
      </c>
      <c r="I28440" s="34">
        <v>110</v>
      </c>
      <c r="J28440" s="34">
        <v>81</v>
      </c>
      <c r="K28440" s="34">
        <v>61</v>
      </c>
      <c r="L28440" s="34">
        <v>83</v>
      </c>
      <c r="M28440" s="34">
        <v>102</v>
      </c>
      <c r="N28440" s="34">
        <v>94</v>
      </c>
      <c r="O28440" s="34">
        <v>85</v>
      </c>
      <c r="P28440" s="34">
        <v>82</v>
      </c>
      <c r="Q28440" s="34">
        <v>135</v>
      </c>
      <c r="R28440" s="34">
        <v>110</v>
      </c>
      <c r="S28440" s="34">
        <v>128</v>
      </c>
      <c r="T28440" s="34">
        <v>82</v>
      </c>
      <c r="U28440" s="34">
        <v>88</v>
      </c>
      <c r="V28440" s="34">
        <v>113</v>
      </c>
      <c r="W28440" s="34">
        <v>116</v>
      </c>
      <c r="X28440" s="34">
        <v>122</v>
      </c>
      <c r="Y28440" s="34">
        <v>94</v>
      </c>
      <c r="Z28440" s="34">
        <v>131</v>
      </c>
      <c r="AA28440" s="34">
        <v>104</v>
      </c>
      <c r="AB28440" s="34">
        <v>125</v>
      </c>
      <c r="AC28440" s="34">
        <v>120</v>
      </c>
    </row>
    <row r="28441" spans="1:29" x14ac:dyDescent="0.2">
      <c r="A28441" s="34" t="s">
        <v>88934</v>
      </c>
      <c r="B28441" s="34">
        <v>134</v>
      </c>
      <c r="C28441" s="34">
        <v>212</v>
      </c>
      <c r="D28441" s="34">
        <v>235</v>
      </c>
      <c r="E28441" s="34">
        <v>250</v>
      </c>
      <c r="F28441" s="34">
        <v>230</v>
      </c>
      <c r="G28441" s="34">
        <v>218</v>
      </c>
      <c r="H28441" s="34">
        <v>187</v>
      </c>
      <c r="I28441" s="34">
        <v>210</v>
      </c>
      <c r="J28441" s="34">
        <v>181</v>
      </c>
      <c r="K28441" s="34">
        <v>259</v>
      </c>
      <c r="L28441" s="34">
        <v>166</v>
      </c>
      <c r="M28441" s="34">
        <v>234</v>
      </c>
      <c r="N28441" s="34">
        <v>178</v>
      </c>
      <c r="O28441" s="34">
        <v>198</v>
      </c>
      <c r="P28441" s="34">
        <v>174</v>
      </c>
      <c r="Q28441" s="34">
        <v>270</v>
      </c>
      <c r="R28441" s="34">
        <v>221</v>
      </c>
      <c r="S28441" s="34">
        <v>293</v>
      </c>
      <c r="T28441" s="34">
        <v>186</v>
      </c>
      <c r="U28441" s="34">
        <v>181</v>
      </c>
      <c r="V28441" s="34">
        <v>227</v>
      </c>
      <c r="W28441" s="34">
        <v>285</v>
      </c>
      <c r="X28441" s="34">
        <v>253</v>
      </c>
      <c r="Y28441" s="34">
        <v>217</v>
      </c>
      <c r="Z28441" s="34">
        <v>222</v>
      </c>
      <c r="AA28441" s="34">
        <v>290</v>
      </c>
      <c r="AB28441" s="34">
        <v>235</v>
      </c>
      <c r="AC28441" s="34">
        <v>351</v>
      </c>
    </row>
    <row r="28442" spans="1:29" x14ac:dyDescent="0.2">
      <c r="A28442" s="34" t="s">
        <v>88935</v>
      </c>
      <c r="B28442" s="34">
        <v>287</v>
      </c>
      <c r="C28442" s="34">
        <v>362</v>
      </c>
      <c r="D28442" s="34">
        <v>240</v>
      </c>
      <c r="E28442" s="34">
        <v>363</v>
      </c>
      <c r="F28442" s="34">
        <v>217</v>
      </c>
      <c r="G28442" s="34">
        <v>336</v>
      </c>
      <c r="H28442" s="34">
        <v>239</v>
      </c>
      <c r="I28442" s="34">
        <v>330</v>
      </c>
      <c r="J28442" s="34">
        <v>233</v>
      </c>
      <c r="K28442" s="34">
        <v>348</v>
      </c>
      <c r="L28442" s="34">
        <v>198</v>
      </c>
      <c r="M28442" s="34">
        <v>356</v>
      </c>
      <c r="N28442" s="34">
        <v>228</v>
      </c>
      <c r="O28442" s="34">
        <v>353</v>
      </c>
      <c r="P28442" s="34">
        <v>238</v>
      </c>
      <c r="Q28442" s="34">
        <v>453</v>
      </c>
      <c r="R28442" s="34">
        <v>275</v>
      </c>
      <c r="S28442" s="34">
        <v>342</v>
      </c>
      <c r="T28442" s="34">
        <v>281</v>
      </c>
      <c r="U28442" s="34">
        <v>357</v>
      </c>
      <c r="V28442" s="34">
        <v>334</v>
      </c>
      <c r="W28442" s="34">
        <v>406</v>
      </c>
      <c r="X28442" s="34">
        <v>346</v>
      </c>
      <c r="Y28442" s="34">
        <v>455</v>
      </c>
      <c r="Z28442" s="34">
        <v>238</v>
      </c>
      <c r="AA28442" s="34">
        <v>401</v>
      </c>
      <c r="AB28442" s="34">
        <v>331</v>
      </c>
      <c r="AC28442" s="34">
        <v>513</v>
      </c>
    </row>
    <row r="28443" spans="1:29" x14ac:dyDescent="0.2">
      <c r="A28443" s="34" t="s">
        <v>88936</v>
      </c>
      <c r="B28443" s="34">
        <v>153</v>
      </c>
      <c r="C28443" s="34">
        <v>295</v>
      </c>
      <c r="D28443" s="34">
        <v>245</v>
      </c>
      <c r="E28443" s="34">
        <v>370</v>
      </c>
      <c r="F28443" s="34">
        <v>207</v>
      </c>
      <c r="G28443" s="34">
        <v>389</v>
      </c>
      <c r="H28443" s="34">
        <v>201</v>
      </c>
      <c r="I28443" s="34">
        <v>360</v>
      </c>
      <c r="J28443" s="34">
        <v>196</v>
      </c>
      <c r="K28443" s="34">
        <v>384</v>
      </c>
      <c r="L28443" s="34">
        <v>180</v>
      </c>
      <c r="M28443" s="34">
        <v>378</v>
      </c>
      <c r="N28443" s="34">
        <v>164</v>
      </c>
      <c r="O28443" s="34">
        <v>286</v>
      </c>
      <c r="P28443" s="34">
        <v>201</v>
      </c>
      <c r="Q28443" s="34">
        <v>384</v>
      </c>
      <c r="R28443" s="34">
        <v>273</v>
      </c>
      <c r="S28443" s="34">
        <v>387</v>
      </c>
      <c r="T28443" s="34">
        <v>222</v>
      </c>
      <c r="U28443" s="34">
        <v>346</v>
      </c>
      <c r="V28443" s="34">
        <v>248</v>
      </c>
      <c r="W28443" s="34">
        <v>416</v>
      </c>
      <c r="X28443" s="34">
        <v>275</v>
      </c>
      <c r="Y28443" s="34">
        <v>376</v>
      </c>
      <c r="Z28443" s="34">
        <v>246</v>
      </c>
      <c r="AA28443" s="34">
        <v>455</v>
      </c>
      <c r="AB28443" s="34">
        <v>250</v>
      </c>
      <c r="AC28443" s="34">
        <v>566</v>
      </c>
    </row>
    <row r="28444" spans="1:29" x14ac:dyDescent="0.2">
      <c r="A28444" s="34" t="s">
        <v>88937</v>
      </c>
      <c r="B28444" s="34">
        <v>85</v>
      </c>
      <c r="C28444" s="34">
        <v>136</v>
      </c>
      <c r="D28444" s="34">
        <v>115</v>
      </c>
      <c r="E28444" s="34">
        <v>141</v>
      </c>
      <c r="F28444" s="34">
        <v>116</v>
      </c>
      <c r="G28444" s="34">
        <v>195</v>
      </c>
      <c r="H28444" s="34">
        <v>58</v>
      </c>
      <c r="I28444" s="34">
        <v>85</v>
      </c>
      <c r="J28444" s="34">
        <v>88</v>
      </c>
      <c r="K28444" s="34">
        <v>121</v>
      </c>
      <c r="L28444" s="34">
        <v>58</v>
      </c>
      <c r="M28444" s="34">
        <v>94</v>
      </c>
      <c r="N28444" s="34">
        <v>88</v>
      </c>
      <c r="O28444" s="34">
        <v>98</v>
      </c>
      <c r="P28444" s="34">
        <v>80</v>
      </c>
      <c r="Q28444" s="34">
        <v>119</v>
      </c>
      <c r="R28444" s="34">
        <v>122</v>
      </c>
      <c r="S28444" s="34">
        <v>135</v>
      </c>
      <c r="T28444" s="34">
        <v>69</v>
      </c>
      <c r="U28444" s="34">
        <v>97</v>
      </c>
      <c r="V28444" s="34">
        <v>100</v>
      </c>
      <c r="W28444" s="34">
        <v>81</v>
      </c>
      <c r="X28444" s="34">
        <v>146</v>
      </c>
      <c r="Y28444" s="34">
        <v>76</v>
      </c>
      <c r="Z28444" s="34">
        <v>103</v>
      </c>
      <c r="AA28444" s="34">
        <v>132</v>
      </c>
      <c r="AB28444" s="34">
        <v>88</v>
      </c>
      <c r="AC28444" s="34">
        <v>143</v>
      </c>
    </row>
    <row r="28445" spans="1:29" x14ac:dyDescent="0.2">
      <c r="A28445" s="34" t="s">
        <v>88938</v>
      </c>
      <c r="B28445" s="34">
        <v>306</v>
      </c>
      <c r="C28445" s="34">
        <v>363</v>
      </c>
      <c r="D28445" s="34">
        <v>432</v>
      </c>
      <c r="E28445" s="34">
        <v>517</v>
      </c>
      <c r="F28445" s="34">
        <v>349</v>
      </c>
      <c r="G28445" s="34">
        <v>480</v>
      </c>
      <c r="H28445" s="34">
        <v>354</v>
      </c>
      <c r="I28445" s="34">
        <v>438</v>
      </c>
      <c r="J28445" s="34">
        <v>354</v>
      </c>
      <c r="K28445" s="34">
        <v>467</v>
      </c>
      <c r="L28445" s="34">
        <v>251</v>
      </c>
      <c r="M28445" s="34">
        <v>408</v>
      </c>
      <c r="N28445" s="34">
        <v>332</v>
      </c>
      <c r="O28445" s="34">
        <v>425</v>
      </c>
      <c r="P28445" s="34">
        <v>287</v>
      </c>
      <c r="Q28445" s="34">
        <v>545</v>
      </c>
      <c r="R28445" s="34">
        <v>371</v>
      </c>
      <c r="S28445" s="34">
        <v>475</v>
      </c>
      <c r="T28445" s="34">
        <v>400</v>
      </c>
      <c r="U28445" s="34">
        <v>340</v>
      </c>
      <c r="V28445" s="34">
        <v>341</v>
      </c>
      <c r="W28445" s="34">
        <v>440</v>
      </c>
      <c r="X28445" s="34">
        <v>477</v>
      </c>
      <c r="Y28445" s="34">
        <v>398</v>
      </c>
      <c r="Z28445" s="34">
        <v>391</v>
      </c>
      <c r="AA28445" s="34">
        <v>465</v>
      </c>
      <c r="AB28445" s="34">
        <v>408</v>
      </c>
      <c r="AC28445" s="34">
        <v>590</v>
      </c>
    </row>
    <row r="28446" spans="1:29" x14ac:dyDescent="0.2">
      <c r="A28446" s="34" t="s">
        <v>88939</v>
      </c>
      <c r="B28446" s="34">
        <v>242</v>
      </c>
      <c r="C28446" s="34">
        <v>256</v>
      </c>
      <c r="D28446" s="34">
        <v>194</v>
      </c>
      <c r="E28446" s="34">
        <v>286</v>
      </c>
      <c r="F28446" s="34">
        <v>256</v>
      </c>
      <c r="G28446" s="34">
        <v>255</v>
      </c>
      <c r="H28446" s="34">
        <v>211</v>
      </c>
      <c r="I28446" s="34">
        <v>275</v>
      </c>
      <c r="J28446" s="34">
        <v>230</v>
      </c>
      <c r="K28446" s="34">
        <v>353</v>
      </c>
      <c r="L28446" s="34">
        <v>160</v>
      </c>
      <c r="M28446" s="34">
        <v>252</v>
      </c>
      <c r="N28446" s="34">
        <v>195</v>
      </c>
      <c r="O28446" s="34">
        <v>299</v>
      </c>
      <c r="P28446" s="34">
        <v>194</v>
      </c>
      <c r="Q28446" s="34">
        <v>383</v>
      </c>
      <c r="R28446" s="34">
        <v>232</v>
      </c>
      <c r="S28446" s="34">
        <v>284</v>
      </c>
      <c r="T28446" s="34">
        <v>228</v>
      </c>
      <c r="U28446" s="34">
        <v>274</v>
      </c>
      <c r="V28446" s="34">
        <v>239</v>
      </c>
      <c r="W28446" s="34">
        <v>334</v>
      </c>
      <c r="X28446" s="34">
        <v>327</v>
      </c>
      <c r="Y28446" s="34">
        <v>328</v>
      </c>
      <c r="Z28446" s="34">
        <v>250</v>
      </c>
      <c r="AA28446" s="34">
        <v>377</v>
      </c>
      <c r="AB28446" s="34">
        <v>261</v>
      </c>
      <c r="AC28446" s="34">
        <v>458</v>
      </c>
    </row>
    <row r="28447" spans="1:29" x14ac:dyDescent="0.2">
      <c r="A28447" s="34" t="s">
        <v>88940</v>
      </c>
      <c r="B28447" s="34">
        <v>169</v>
      </c>
      <c r="C28447" s="34">
        <v>168</v>
      </c>
      <c r="D28447" s="34">
        <v>222</v>
      </c>
      <c r="E28447" s="34">
        <v>244</v>
      </c>
      <c r="F28447" s="34">
        <v>196</v>
      </c>
      <c r="G28447" s="34">
        <v>210</v>
      </c>
      <c r="H28447" s="34">
        <v>203</v>
      </c>
      <c r="I28447" s="34">
        <v>218</v>
      </c>
      <c r="J28447" s="34">
        <v>187</v>
      </c>
      <c r="K28447" s="34">
        <v>218</v>
      </c>
      <c r="L28447" s="34">
        <v>183</v>
      </c>
      <c r="M28447" s="34">
        <v>215</v>
      </c>
      <c r="N28447" s="34">
        <v>136</v>
      </c>
      <c r="O28447" s="34">
        <v>207</v>
      </c>
      <c r="P28447" s="34">
        <v>174</v>
      </c>
      <c r="Q28447" s="34">
        <v>287</v>
      </c>
      <c r="R28447" s="34">
        <v>214</v>
      </c>
      <c r="S28447" s="34">
        <v>222</v>
      </c>
      <c r="T28447" s="34">
        <v>208</v>
      </c>
      <c r="U28447" s="34">
        <v>251</v>
      </c>
      <c r="V28447" s="34">
        <v>226</v>
      </c>
      <c r="W28447" s="34">
        <v>259</v>
      </c>
      <c r="X28447" s="34">
        <v>252</v>
      </c>
      <c r="Y28447" s="34">
        <v>260</v>
      </c>
      <c r="Z28447" s="34">
        <v>220</v>
      </c>
      <c r="AA28447" s="34">
        <v>268</v>
      </c>
      <c r="AB28447" s="34">
        <v>267</v>
      </c>
      <c r="AC28447" s="34">
        <v>301</v>
      </c>
    </row>
    <row r="28448" spans="1:29" x14ac:dyDescent="0.2">
      <c r="A28448" s="34" t="s">
        <v>88941</v>
      </c>
      <c r="B28448" s="34">
        <v>184</v>
      </c>
      <c r="C28448" s="34">
        <v>190</v>
      </c>
      <c r="D28448" s="34">
        <v>180</v>
      </c>
      <c r="E28448" s="34">
        <v>218</v>
      </c>
      <c r="F28448" s="34">
        <v>195</v>
      </c>
      <c r="G28448" s="34">
        <v>284</v>
      </c>
      <c r="H28448" s="34">
        <v>161</v>
      </c>
      <c r="I28448" s="34">
        <v>173</v>
      </c>
      <c r="J28448" s="34">
        <v>172</v>
      </c>
      <c r="K28448" s="34">
        <v>179</v>
      </c>
      <c r="L28448" s="34">
        <v>99</v>
      </c>
      <c r="M28448" s="34">
        <v>376</v>
      </c>
      <c r="N28448" s="34">
        <v>153</v>
      </c>
      <c r="O28448" s="34">
        <v>179</v>
      </c>
      <c r="P28448" s="34">
        <v>162</v>
      </c>
      <c r="Q28448" s="34">
        <v>255</v>
      </c>
      <c r="R28448" s="34">
        <v>212</v>
      </c>
      <c r="S28448" s="34">
        <v>219</v>
      </c>
      <c r="T28448" s="34">
        <v>260</v>
      </c>
      <c r="U28448" s="34">
        <v>179</v>
      </c>
      <c r="V28448" s="34">
        <v>255</v>
      </c>
      <c r="W28448" s="34">
        <v>274</v>
      </c>
      <c r="X28448" s="34">
        <v>239</v>
      </c>
      <c r="Y28448" s="34">
        <v>362</v>
      </c>
      <c r="Z28448" s="34">
        <v>171</v>
      </c>
      <c r="AA28448" s="34">
        <v>276</v>
      </c>
      <c r="AB28448" s="34">
        <v>202</v>
      </c>
      <c r="AC28448" s="34">
        <v>325</v>
      </c>
    </row>
    <row r="28449" spans="1:29" x14ac:dyDescent="0.2">
      <c r="A28449" s="34" t="s">
        <v>88942</v>
      </c>
      <c r="B28449" s="34">
        <v>242</v>
      </c>
      <c r="C28449" s="34">
        <v>236</v>
      </c>
      <c r="D28449" s="34">
        <v>264</v>
      </c>
      <c r="E28449" s="34">
        <v>267</v>
      </c>
      <c r="F28449" s="34">
        <v>298</v>
      </c>
      <c r="G28449" s="34">
        <v>232</v>
      </c>
      <c r="H28449" s="34">
        <v>302</v>
      </c>
      <c r="I28449" s="34">
        <v>231</v>
      </c>
      <c r="J28449" s="34">
        <v>281</v>
      </c>
      <c r="K28449" s="34">
        <v>266</v>
      </c>
      <c r="L28449" s="34">
        <v>234</v>
      </c>
      <c r="M28449" s="34">
        <v>222</v>
      </c>
      <c r="N28449" s="34">
        <v>240</v>
      </c>
      <c r="O28449" s="34">
        <v>190</v>
      </c>
      <c r="P28449" s="34">
        <v>306</v>
      </c>
      <c r="Q28449" s="34">
        <v>349</v>
      </c>
      <c r="R28449" s="34">
        <v>357</v>
      </c>
      <c r="S28449" s="34">
        <v>303</v>
      </c>
      <c r="T28449" s="34">
        <v>274</v>
      </c>
      <c r="U28449" s="34">
        <v>229</v>
      </c>
      <c r="V28449" s="34">
        <v>271</v>
      </c>
      <c r="W28449" s="34">
        <v>328</v>
      </c>
      <c r="X28449" s="34">
        <v>363</v>
      </c>
      <c r="Y28449" s="34">
        <v>211</v>
      </c>
      <c r="Z28449" s="34">
        <v>334</v>
      </c>
      <c r="AA28449" s="34">
        <v>299</v>
      </c>
      <c r="AB28449" s="34">
        <v>317</v>
      </c>
      <c r="AC28449" s="34">
        <v>383</v>
      </c>
    </row>
    <row r="28450" spans="1:29" x14ac:dyDescent="0.2">
      <c r="A28450" s="34" t="s">
        <v>88943</v>
      </c>
      <c r="B28450" s="34">
        <v>201</v>
      </c>
      <c r="C28450" s="34">
        <v>247</v>
      </c>
      <c r="D28450" s="34">
        <v>325</v>
      </c>
      <c r="E28450" s="34">
        <v>313</v>
      </c>
      <c r="F28450" s="34">
        <v>302</v>
      </c>
      <c r="G28450" s="34">
        <v>290</v>
      </c>
      <c r="H28450" s="34">
        <v>284</v>
      </c>
      <c r="I28450" s="34">
        <v>263</v>
      </c>
      <c r="J28450" s="34">
        <v>261</v>
      </c>
      <c r="K28450" s="34">
        <v>332</v>
      </c>
      <c r="L28450" s="34">
        <v>212</v>
      </c>
      <c r="M28450" s="34">
        <v>221</v>
      </c>
      <c r="N28450" s="34">
        <v>224</v>
      </c>
      <c r="O28450" s="34">
        <v>266</v>
      </c>
      <c r="P28450" s="34">
        <v>267</v>
      </c>
      <c r="Q28450" s="34">
        <v>338</v>
      </c>
      <c r="R28450" s="34">
        <v>327</v>
      </c>
      <c r="S28450" s="34">
        <v>320</v>
      </c>
      <c r="T28450" s="34">
        <v>279</v>
      </c>
      <c r="U28450" s="34">
        <v>284</v>
      </c>
      <c r="V28450" s="34">
        <v>326</v>
      </c>
      <c r="W28450" s="34">
        <v>348</v>
      </c>
      <c r="X28450" s="34">
        <v>348</v>
      </c>
      <c r="Y28450" s="34">
        <v>281</v>
      </c>
      <c r="Z28450" s="34">
        <v>355</v>
      </c>
      <c r="AA28450" s="34">
        <v>398</v>
      </c>
      <c r="AB28450" s="34">
        <v>369</v>
      </c>
      <c r="AC28450" s="34">
        <v>428</v>
      </c>
    </row>
    <row r="28451" spans="1:29" x14ac:dyDescent="0.2">
      <c r="A28451" s="34" t="s">
        <v>88944</v>
      </c>
      <c r="B28451" s="34">
        <v>192</v>
      </c>
      <c r="C28451" s="34">
        <v>221</v>
      </c>
      <c r="D28451" s="34">
        <v>209</v>
      </c>
      <c r="E28451" s="34">
        <v>214</v>
      </c>
      <c r="F28451" s="34">
        <v>249</v>
      </c>
      <c r="G28451" s="34">
        <v>202</v>
      </c>
      <c r="H28451" s="34">
        <v>181</v>
      </c>
      <c r="I28451" s="34">
        <v>203</v>
      </c>
      <c r="J28451" s="34">
        <v>210</v>
      </c>
      <c r="K28451" s="34">
        <v>197</v>
      </c>
      <c r="L28451" s="34">
        <v>199</v>
      </c>
      <c r="M28451" s="34">
        <v>219</v>
      </c>
      <c r="N28451" s="34">
        <v>170</v>
      </c>
      <c r="O28451" s="34">
        <v>247</v>
      </c>
      <c r="P28451" s="34">
        <v>231</v>
      </c>
      <c r="Q28451" s="34">
        <v>322</v>
      </c>
      <c r="R28451" s="34">
        <v>287</v>
      </c>
      <c r="S28451" s="34">
        <v>247</v>
      </c>
      <c r="T28451" s="34">
        <v>258</v>
      </c>
      <c r="U28451" s="34">
        <v>272</v>
      </c>
      <c r="V28451" s="34">
        <v>223</v>
      </c>
      <c r="W28451" s="34">
        <v>324</v>
      </c>
      <c r="X28451" s="34">
        <v>235</v>
      </c>
      <c r="Y28451" s="34">
        <v>298</v>
      </c>
      <c r="Z28451" s="34">
        <v>238</v>
      </c>
      <c r="AA28451" s="34">
        <v>290</v>
      </c>
      <c r="AB28451" s="34">
        <v>304</v>
      </c>
      <c r="AC28451" s="34">
        <v>322</v>
      </c>
    </row>
    <row r="28452" spans="1:29" x14ac:dyDescent="0.2">
      <c r="A28452" s="34" t="s">
        <v>88945</v>
      </c>
      <c r="B28452" s="34">
        <v>88</v>
      </c>
      <c r="C28452" s="34">
        <v>94</v>
      </c>
      <c r="D28452" s="34">
        <v>63</v>
      </c>
      <c r="E28452" s="34">
        <v>92</v>
      </c>
      <c r="F28452" s="34">
        <v>79</v>
      </c>
      <c r="G28452" s="34">
        <v>66</v>
      </c>
      <c r="H28452" s="34">
        <v>122</v>
      </c>
      <c r="I28452" s="34">
        <v>79</v>
      </c>
      <c r="J28452" s="34">
        <v>72</v>
      </c>
      <c r="K28452" s="34">
        <v>66</v>
      </c>
      <c r="L28452" s="34">
        <v>65</v>
      </c>
      <c r="M28452" s="34">
        <v>82</v>
      </c>
      <c r="N28452" s="34">
        <v>58</v>
      </c>
      <c r="O28452" s="34">
        <v>78</v>
      </c>
      <c r="P28452" s="34">
        <v>101</v>
      </c>
      <c r="Q28452" s="34">
        <v>95</v>
      </c>
      <c r="R28452" s="34">
        <v>111</v>
      </c>
      <c r="S28452" s="34">
        <v>130</v>
      </c>
      <c r="T28452" s="34">
        <v>115</v>
      </c>
      <c r="U28452" s="34">
        <v>92</v>
      </c>
      <c r="V28452" s="34">
        <v>111</v>
      </c>
      <c r="W28452" s="34">
        <v>85</v>
      </c>
      <c r="X28452" s="34">
        <v>104</v>
      </c>
      <c r="Y28452" s="34">
        <v>83</v>
      </c>
      <c r="Z28452" s="34">
        <v>44</v>
      </c>
      <c r="AA28452" s="34">
        <v>79</v>
      </c>
      <c r="AB28452" s="34">
        <v>98</v>
      </c>
      <c r="AC28452" s="34">
        <v>126</v>
      </c>
    </row>
    <row r="28453" spans="1:29" x14ac:dyDescent="0.2">
      <c r="A28453" s="34" t="s">
        <v>88946</v>
      </c>
      <c r="B28453" s="34">
        <v>0</v>
      </c>
      <c r="C28453" s="34">
        <v>0</v>
      </c>
      <c r="D28453" s="34">
        <v>0</v>
      </c>
      <c r="E28453" s="34">
        <v>0</v>
      </c>
      <c r="F28453" s="34">
        <v>0</v>
      </c>
      <c r="G28453" s="34">
        <v>0</v>
      </c>
      <c r="H28453" s="34">
        <v>0</v>
      </c>
      <c r="I28453" s="34">
        <v>0</v>
      </c>
      <c r="J28453" s="34">
        <v>0</v>
      </c>
      <c r="K28453" s="34">
        <v>0</v>
      </c>
      <c r="L28453" s="34">
        <v>0</v>
      </c>
      <c r="M28453" s="34">
        <v>0</v>
      </c>
      <c r="N28453" s="34">
        <v>0</v>
      </c>
      <c r="O28453" s="34">
        <v>0</v>
      </c>
      <c r="P28453" s="34">
        <v>0</v>
      </c>
      <c r="Q28453" s="34">
        <v>0</v>
      </c>
      <c r="R28453" s="34">
        <v>0</v>
      </c>
      <c r="S28453" s="34">
        <v>0</v>
      </c>
      <c r="T28453" s="34">
        <v>0</v>
      </c>
      <c r="U28453" s="34">
        <v>0</v>
      </c>
      <c r="V28453" s="34">
        <v>0</v>
      </c>
      <c r="W28453" s="34">
        <v>0</v>
      </c>
      <c r="X28453" s="34">
        <v>0</v>
      </c>
      <c r="Y28453" s="34">
        <v>0</v>
      </c>
      <c r="Z28453" s="34">
        <v>0</v>
      </c>
      <c r="AA28453" s="34">
        <v>0</v>
      </c>
      <c r="AB28453" s="34">
        <v>0</v>
      </c>
      <c r="AC28453" s="34">
        <v>0</v>
      </c>
    </row>
    <row r="28454" spans="1:29" x14ac:dyDescent="0.2">
      <c r="A28454" s="34" t="s">
        <v>88947</v>
      </c>
      <c r="B28454" s="34">
        <v>306</v>
      </c>
      <c r="C28454" s="34">
        <v>387</v>
      </c>
      <c r="D28454" s="34">
        <v>434</v>
      </c>
      <c r="E28454" s="34">
        <v>491</v>
      </c>
      <c r="F28454" s="34">
        <v>390</v>
      </c>
      <c r="G28454" s="34">
        <v>491</v>
      </c>
      <c r="H28454" s="34">
        <v>438</v>
      </c>
      <c r="I28454" s="34">
        <v>388</v>
      </c>
      <c r="J28454" s="34">
        <v>367</v>
      </c>
      <c r="K28454" s="34">
        <v>436</v>
      </c>
      <c r="L28454" s="34">
        <v>376</v>
      </c>
      <c r="M28454" s="34">
        <v>372</v>
      </c>
      <c r="N28454" s="34">
        <v>318</v>
      </c>
      <c r="O28454" s="34">
        <v>382</v>
      </c>
      <c r="P28454" s="34">
        <v>399</v>
      </c>
      <c r="Q28454" s="34">
        <v>509</v>
      </c>
      <c r="R28454" s="34">
        <v>499</v>
      </c>
      <c r="S28454" s="34">
        <v>490</v>
      </c>
      <c r="T28454" s="34">
        <v>481</v>
      </c>
      <c r="U28454" s="34">
        <v>436</v>
      </c>
      <c r="V28454" s="34">
        <v>481</v>
      </c>
      <c r="W28454" s="34">
        <v>535</v>
      </c>
      <c r="X28454" s="34">
        <v>462</v>
      </c>
      <c r="Y28454" s="34">
        <v>445</v>
      </c>
      <c r="Z28454" s="34">
        <v>429</v>
      </c>
      <c r="AA28454" s="34">
        <v>477</v>
      </c>
      <c r="AB28454" s="34">
        <v>521</v>
      </c>
      <c r="AC28454" s="34">
        <v>736</v>
      </c>
    </row>
    <row r="28455" spans="1:29" x14ac:dyDescent="0.2">
      <c r="A28455" s="34" t="s">
        <v>88948</v>
      </c>
      <c r="B28455" s="34">
        <v>881</v>
      </c>
      <c r="C28455" s="34">
        <v>741</v>
      </c>
      <c r="D28455" s="34">
        <v>1011</v>
      </c>
      <c r="E28455" s="34">
        <v>771</v>
      </c>
      <c r="F28455" s="34">
        <v>1074</v>
      </c>
      <c r="G28455" s="34">
        <v>685</v>
      </c>
      <c r="H28455" s="34">
        <v>1023</v>
      </c>
      <c r="I28455" s="34">
        <v>739</v>
      </c>
      <c r="J28455" s="34">
        <v>1045</v>
      </c>
      <c r="K28455" s="34">
        <v>770</v>
      </c>
      <c r="L28455" s="34">
        <v>1057</v>
      </c>
      <c r="M28455" s="34">
        <v>612</v>
      </c>
      <c r="N28455" s="34">
        <v>887</v>
      </c>
      <c r="O28455" s="34">
        <v>719</v>
      </c>
      <c r="P28455" s="34">
        <v>1021</v>
      </c>
      <c r="Q28455" s="34">
        <v>979</v>
      </c>
      <c r="R28455" s="34">
        <v>1390</v>
      </c>
      <c r="S28455" s="34">
        <v>916</v>
      </c>
      <c r="T28455" s="34">
        <v>1512</v>
      </c>
      <c r="U28455" s="34">
        <v>875</v>
      </c>
      <c r="V28455" s="34">
        <v>1304</v>
      </c>
      <c r="W28455" s="34">
        <v>1157</v>
      </c>
      <c r="X28455" s="34">
        <v>1346</v>
      </c>
      <c r="Y28455" s="34">
        <v>1007</v>
      </c>
      <c r="Z28455" s="34">
        <v>1191</v>
      </c>
      <c r="AA28455" s="34">
        <v>916</v>
      </c>
      <c r="AB28455" s="34">
        <v>1627</v>
      </c>
      <c r="AC28455" s="34">
        <v>1342</v>
      </c>
    </row>
    <row r="28456" spans="1:29" x14ac:dyDescent="0.2">
      <c r="A28456" s="34" t="s">
        <v>88949</v>
      </c>
      <c r="B28456" s="34">
        <v>214</v>
      </c>
      <c r="C28456" s="34">
        <v>280</v>
      </c>
      <c r="D28456" s="34">
        <v>367</v>
      </c>
      <c r="E28456" s="34">
        <v>404</v>
      </c>
      <c r="F28456" s="34">
        <v>335</v>
      </c>
      <c r="G28456" s="34">
        <v>302</v>
      </c>
      <c r="H28456" s="34">
        <v>293</v>
      </c>
      <c r="I28456" s="34">
        <v>289</v>
      </c>
      <c r="J28456" s="34">
        <v>221</v>
      </c>
      <c r="K28456" s="34">
        <v>304</v>
      </c>
      <c r="L28456" s="34">
        <v>180</v>
      </c>
      <c r="M28456" s="34">
        <v>208</v>
      </c>
      <c r="N28456" s="34">
        <v>228</v>
      </c>
      <c r="O28456" s="34">
        <v>273</v>
      </c>
      <c r="P28456" s="34">
        <v>231</v>
      </c>
      <c r="Q28456" s="34">
        <v>396</v>
      </c>
      <c r="R28456" s="34">
        <v>287</v>
      </c>
      <c r="S28456" s="34">
        <v>360</v>
      </c>
      <c r="T28456" s="34">
        <v>210</v>
      </c>
      <c r="U28456" s="34">
        <v>243</v>
      </c>
      <c r="V28456" s="34">
        <v>348</v>
      </c>
      <c r="W28456" s="34">
        <v>344</v>
      </c>
      <c r="X28456" s="34">
        <v>348</v>
      </c>
      <c r="Y28456" s="34">
        <v>283</v>
      </c>
      <c r="Z28456" s="34">
        <v>366</v>
      </c>
      <c r="AA28456" s="34">
        <v>377</v>
      </c>
      <c r="AB28456" s="34">
        <v>243</v>
      </c>
      <c r="AC28456" s="34">
        <v>521</v>
      </c>
    </row>
    <row r="28457" spans="1:29" x14ac:dyDescent="0.2">
      <c r="A28457" s="34" t="s">
        <v>88950</v>
      </c>
      <c r="B28457" s="34">
        <v>447</v>
      </c>
      <c r="C28457" s="34">
        <v>413</v>
      </c>
      <c r="D28457" s="34">
        <v>617</v>
      </c>
      <c r="E28457" s="34">
        <v>493</v>
      </c>
      <c r="F28457" s="34">
        <v>680</v>
      </c>
      <c r="G28457" s="34">
        <v>401</v>
      </c>
      <c r="H28457" s="34">
        <v>683</v>
      </c>
      <c r="I28457" s="34">
        <v>509</v>
      </c>
      <c r="J28457" s="34">
        <v>614</v>
      </c>
      <c r="K28457" s="34">
        <v>471</v>
      </c>
      <c r="L28457" s="34">
        <v>631</v>
      </c>
      <c r="M28457" s="34">
        <v>511</v>
      </c>
      <c r="N28457" s="34">
        <v>513</v>
      </c>
      <c r="O28457" s="34">
        <v>392</v>
      </c>
      <c r="P28457" s="34">
        <v>608</v>
      </c>
      <c r="Q28457" s="34">
        <v>696</v>
      </c>
      <c r="R28457" s="34">
        <v>797</v>
      </c>
      <c r="S28457" s="34">
        <v>601</v>
      </c>
      <c r="T28457" s="34">
        <v>834</v>
      </c>
      <c r="U28457" s="34">
        <v>556</v>
      </c>
      <c r="V28457" s="34">
        <v>729</v>
      </c>
      <c r="W28457" s="34">
        <v>702</v>
      </c>
      <c r="X28457" s="34">
        <v>774</v>
      </c>
      <c r="Y28457" s="34">
        <v>588</v>
      </c>
      <c r="Z28457" s="34">
        <v>748</v>
      </c>
      <c r="AA28457" s="34">
        <v>632</v>
      </c>
      <c r="AB28457" s="34">
        <v>804</v>
      </c>
      <c r="AC28457" s="34">
        <v>741</v>
      </c>
    </row>
    <row r="28458" spans="1:29" x14ac:dyDescent="0.2">
      <c r="A28458" s="34" t="s">
        <v>88951</v>
      </c>
      <c r="B28458" s="34">
        <v>381</v>
      </c>
      <c r="C28458" s="34">
        <v>372</v>
      </c>
      <c r="D28458" s="34">
        <v>513</v>
      </c>
      <c r="E28458" s="34">
        <v>465</v>
      </c>
      <c r="F28458" s="34">
        <v>492</v>
      </c>
      <c r="G28458" s="34">
        <v>469</v>
      </c>
      <c r="H28458" s="34">
        <v>448</v>
      </c>
      <c r="I28458" s="34">
        <v>428</v>
      </c>
      <c r="J28458" s="34">
        <v>451</v>
      </c>
      <c r="K28458" s="34">
        <v>445</v>
      </c>
      <c r="L28458" s="34">
        <v>368</v>
      </c>
      <c r="M28458" s="34">
        <v>362</v>
      </c>
      <c r="N28458" s="34">
        <v>417</v>
      </c>
      <c r="O28458" s="34">
        <v>364</v>
      </c>
      <c r="P28458" s="34">
        <v>471</v>
      </c>
      <c r="Q28458" s="34">
        <v>508</v>
      </c>
      <c r="R28458" s="34">
        <v>608</v>
      </c>
      <c r="S28458" s="34">
        <v>513</v>
      </c>
      <c r="T28458" s="34">
        <v>547</v>
      </c>
      <c r="U28458" s="34">
        <v>442</v>
      </c>
      <c r="V28458" s="34">
        <v>591</v>
      </c>
      <c r="W28458" s="34">
        <v>501</v>
      </c>
      <c r="X28458" s="34">
        <v>588</v>
      </c>
      <c r="Y28458" s="34">
        <v>509</v>
      </c>
      <c r="Z28458" s="34">
        <v>555</v>
      </c>
      <c r="AA28458" s="34">
        <v>576</v>
      </c>
      <c r="AB28458" s="34">
        <v>642</v>
      </c>
      <c r="AC28458" s="34">
        <v>721</v>
      </c>
    </row>
    <row r="28459" spans="1:29" x14ac:dyDescent="0.2">
      <c r="A28459" s="34" t="s">
        <v>88952</v>
      </c>
      <c r="B28459" s="34">
        <v>20</v>
      </c>
      <c r="C28459" s="34">
        <v>50</v>
      </c>
      <c r="D28459" s="34">
        <v>45</v>
      </c>
      <c r="E28459" s="34">
        <v>41</v>
      </c>
      <c r="F28459" s="34">
        <v>39</v>
      </c>
      <c r="G28459" s="34">
        <v>87</v>
      </c>
      <c r="H28459" s="34">
        <v>40</v>
      </c>
      <c r="I28459" s="34">
        <v>65</v>
      </c>
      <c r="J28459" s="34">
        <v>46</v>
      </c>
      <c r="K28459" s="34">
        <v>27</v>
      </c>
      <c r="L28459" s="34">
        <v>19</v>
      </c>
      <c r="M28459" s="34">
        <v>47</v>
      </c>
      <c r="N28459" s="34">
        <v>44</v>
      </c>
      <c r="O28459" s="34">
        <v>35</v>
      </c>
      <c r="P28459" s="34">
        <v>37</v>
      </c>
      <c r="Q28459" s="34">
        <v>61</v>
      </c>
      <c r="R28459" s="34">
        <v>54</v>
      </c>
      <c r="S28459" s="34">
        <v>41</v>
      </c>
      <c r="T28459" s="34">
        <v>22</v>
      </c>
      <c r="U28459" s="34">
        <v>28</v>
      </c>
      <c r="V28459" s="34">
        <v>40</v>
      </c>
      <c r="W28459" s="34">
        <v>37</v>
      </c>
      <c r="X28459" s="34">
        <v>52</v>
      </c>
      <c r="Y28459" s="34">
        <v>67</v>
      </c>
      <c r="Z28459" s="34">
        <v>42</v>
      </c>
      <c r="AA28459" s="34">
        <v>54</v>
      </c>
      <c r="AB28459" s="34">
        <v>37</v>
      </c>
      <c r="AC28459" s="34">
        <v>68</v>
      </c>
    </row>
    <row r="28460" spans="1:29" x14ac:dyDescent="0.2">
      <c r="A28460" s="34" t="s">
        <v>88953</v>
      </c>
      <c r="B28460" s="34">
        <v>218</v>
      </c>
      <c r="C28460" s="34">
        <v>233</v>
      </c>
      <c r="D28460" s="34">
        <v>302</v>
      </c>
      <c r="E28460" s="34">
        <v>304</v>
      </c>
      <c r="F28460" s="34">
        <v>369</v>
      </c>
      <c r="G28460" s="34">
        <v>323</v>
      </c>
      <c r="H28460" s="34">
        <v>374</v>
      </c>
      <c r="I28460" s="34">
        <v>277</v>
      </c>
      <c r="J28460" s="34">
        <v>289</v>
      </c>
      <c r="K28460" s="34">
        <v>293</v>
      </c>
      <c r="L28460" s="34">
        <v>330</v>
      </c>
      <c r="M28460" s="34">
        <v>295</v>
      </c>
      <c r="N28460" s="34">
        <v>296</v>
      </c>
      <c r="O28460" s="34">
        <v>259</v>
      </c>
      <c r="P28460" s="34">
        <v>375</v>
      </c>
      <c r="Q28460" s="34">
        <v>368</v>
      </c>
      <c r="R28460" s="34">
        <v>453</v>
      </c>
      <c r="S28460" s="34">
        <v>348</v>
      </c>
      <c r="T28460" s="34">
        <v>400</v>
      </c>
      <c r="U28460" s="34">
        <v>315</v>
      </c>
      <c r="V28460" s="34">
        <v>382</v>
      </c>
      <c r="W28460" s="34">
        <v>459</v>
      </c>
      <c r="X28460" s="34">
        <v>422</v>
      </c>
      <c r="Y28460" s="34">
        <v>373</v>
      </c>
      <c r="Z28460" s="34">
        <v>332</v>
      </c>
      <c r="AA28460" s="34">
        <v>355</v>
      </c>
      <c r="AB28460" s="34">
        <v>532</v>
      </c>
      <c r="AC28460" s="34">
        <v>445</v>
      </c>
    </row>
    <row r="28461" spans="1:29" x14ac:dyDescent="0.2">
      <c r="A28461" s="34" t="s">
        <v>88954</v>
      </c>
      <c r="B28461" s="34">
        <v>93</v>
      </c>
      <c r="C28461" s="34">
        <v>142</v>
      </c>
      <c r="D28461" s="34">
        <v>167</v>
      </c>
      <c r="E28461" s="34">
        <v>150</v>
      </c>
      <c r="F28461" s="34">
        <v>166</v>
      </c>
      <c r="G28461" s="34">
        <v>188</v>
      </c>
      <c r="H28461" s="34">
        <v>125</v>
      </c>
      <c r="I28461" s="34">
        <v>135</v>
      </c>
      <c r="J28461" s="34">
        <v>97</v>
      </c>
      <c r="K28461" s="34">
        <v>194</v>
      </c>
      <c r="L28461" s="34">
        <v>76</v>
      </c>
      <c r="M28461" s="34">
        <v>132</v>
      </c>
      <c r="N28461" s="34">
        <v>154</v>
      </c>
      <c r="O28461" s="34">
        <v>120</v>
      </c>
      <c r="P28461" s="34">
        <v>117</v>
      </c>
      <c r="Q28461" s="34">
        <v>165</v>
      </c>
      <c r="R28461" s="34">
        <v>139</v>
      </c>
      <c r="S28461" s="34">
        <v>190</v>
      </c>
      <c r="T28461" s="34">
        <v>113</v>
      </c>
      <c r="U28461" s="34">
        <v>140</v>
      </c>
      <c r="V28461" s="34">
        <v>169</v>
      </c>
      <c r="W28461" s="34">
        <v>203</v>
      </c>
      <c r="X28461" s="34">
        <v>162</v>
      </c>
      <c r="Y28461" s="34">
        <v>161</v>
      </c>
      <c r="Z28461" s="34">
        <v>151</v>
      </c>
      <c r="AA28461" s="34">
        <v>237</v>
      </c>
      <c r="AB28461" s="34">
        <v>127</v>
      </c>
      <c r="AC28461" s="34">
        <v>259</v>
      </c>
    </row>
    <row r="28462" spans="1:29" x14ac:dyDescent="0.2">
      <c r="A28462" s="34" t="s">
        <v>88955</v>
      </c>
      <c r="B28462" s="34">
        <v>247</v>
      </c>
      <c r="C28462" s="34">
        <v>305</v>
      </c>
      <c r="D28462" s="34">
        <v>273</v>
      </c>
      <c r="E28462" s="34">
        <v>386</v>
      </c>
      <c r="F28462" s="34">
        <v>308</v>
      </c>
      <c r="G28462" s="34">
        <v>345</v>
      </c>
      <c r="H28462" s="34">
        <v>275</v>
      </c>
      <c r="I28462" s="34">
        <v>269</v>
      </c>
      <c r="J28462" s="34">
        <v>258</v>
      </c>
      <c r="K28462" s="34">
        <v>314</v>
      </c>
      <c r="L28462" s="34">
        <v>176</v>
      </c>
      <c r="M28462" s="34">
        <v>292</v>
      </c>
      <c r="N28462" s="34">
        <v>189</v>
      </c>
      <c r="O28462" s="34">
        <v>276</v>
      </c>
      <c r="P28462" s="34">
        <v>202</v>
      </c>
      <c r="Q28462" s="34">
        <v>351</v>
      </c>
      <c r="R28462" s="34">
        <v>289</v>
      </c>
      <c r="S28462" s="34">
        <v>348</v>
      </c>
      <c r="T28462" s="34">
        <v>266</v>
      </c>
      <c r="U28462" s="34">
        <v>247</v>
      </c>
      <c r="V28462" s="34">
        <v>328</v>
      </c>
      <c r="W28462" s="34">
        <v>331</v>
      </c>
      <c r="X28462" s="34">
        <v>272</v>
      </c>
      <c r="Y28462" s="34">
        <v>298</v>
      </c>
      <c r="Z28462" s="34">
        <v>266</v>
      </c>
      <c r="AA28462" s="34">
        <v>363</v>
      </c>
      <c r="AB28462" s="34">
        <v>256</v>
      </c>
      <c r="AC28462" s="34">
        <v>410</v>
      </c>
    </row>
    <row r="28463" spans="1:29" x14ac:dyDescent="0.2">
      <c r="A28463" s="34" t="s">
        <v>88956</v>
      </c>
      <c r="B28463" s="34">
        <v>743</v>
      </c>
      <c r="C28463" s="34">
        <v>603</v>
      </c>
      <c r="D28463" s="34">
        <v>809</v>
      </c>
      <c r="E28463" s="34">
        <v>646</v>
      </c>
      <c r="F28463" s="34">
        <v>861</v>
      </c>
      <c r="G28463" s="34">
        <v>657</v>
      </c>
      <c r="H28463" s="34">
        <v>783</v>
      </c>
      <c r="I28463" s="34">
        <v>600</v>
      </c>
      <c r="J28463" s="34">
        <v>826</v>
      </c>
      <c r="K28463" s="34">
        <v>676</v>
      </c>
      <c r="L28463" s="34">
        <v>742</v>
      </c>
      <c r="M28463" s="34">
        <v>563</v>
      </c>
      <c r="N28463" s="34">
        <v>698</v>
      </c>
      <c r="O28463" s="34">
        <v>502</v>
      </c>
      <c r="P28463" s="34">
        <v>775</v>
      </c>
      <c r="Q28463" s="34">
        <v>906</v>
      </c>
      <c r="R28463" s="34">
        <v>1090</v>
      </c>
      <c r="S28463" s="34">
        <v>722</v>
      </c>
      <c r="T28463" s="34">
        <v>926</v>
      </c>
      <c r="U28463" s="34">
        <v>744</v>
      </c>
      <c r="V28463" s="34">
        <v>855</v>
      </c>
      <c r="W28463" s="34">
        <v>967</v>
      </c>
      <c r="X28463" s="34">
        <v>1009</v>
      </c>
      <c r="Y28463" s="34">
        <v>811</v>
      </c>
      <c r="Z28463" s="34">
        <v>862</v>
      </c>
      <c r="AA28463" s="34">
        <v>836</v>
      </c>
      <c r="AB28463" s="34">
        <v>1205</v>
      </c>
      <c r="AC28463" s="34">
        <v>1031</v>
      </c>
    </row>
    <row r="28464" spans="1:29" x14ac:dyDescent="0.2">
      <c r="A28464" s="34" t="s">
        <v>88957</v>
      </c>
      <c r="B28464" s="34">
        <v>182</v>
      </c>
      <c r="C28464" s="34">
        <v>199</v>
      </c>
      <c r="D28464" s="34">
        <v>173</v>
      </c>
      <c r="E28464" s="34">
        <v>178</v>
      </c>
      <c r="F28464" s="34">
        <v>178</v>
      </c>
      <c r="G28464" s="34">
        <v>143</v>
      </c>
      <c r="H28464" s="34">
        <v>227</v>
      </c>
      <c r="I28464" s="34">
        <v>189</v>
      </c>
      <c r="J28464" s="34">
        <v>172</v>
      </c>
      <c r="K28464" s="34">
        <v>234</v>
      </c>
      <c r="L28464" s="34">
        <v>166</v>
      </c>
      <c r="M28464" s="34">
        <v>162</v>
      </c>
      <c r="N28464" s="34">
        <v>146</v>
      </c>
      <c r="O28464" s="34">
        <v>186</v>
      </c>
      <c r="P28464" s="34">
        <v>202</v>
      </c>
      <c r="Q28464" s="34">
        <v>283</v>
      </c>
      <c r="R28464" s="34">
        <v>250</v>
      </c>
      <c r="S28464" s="34">
        <v>239</v>
      </c>
      <c r="T28464" s="34">
        <v>267</v>
      </c>
      <c r="U28464" s="34">
        <v>203</v>
      </c>
      <c r="V28464" s="34">
        <v>199</v>
      </c>
      <c r="W28464" s="34">
        <v>299</v>
      </c>
      <c r="X28464" s="34">
        <v>258</v>
      </c>
      <c r="Y28464" s="34">
        <v>236</v>
      </c>
      <c r="Z28464" s="34">
        <v>198</v>
      </c>
      <c r="AA28464" s="34">
        <v>279</v>
      </c>
      <c r="AB28464" s="34">
        <v>250</v>
      </c>
      <c r="AC28464" s="34">
        <v>272</v>
      </c>
    </row>
    <row r="28465" spans="1:29" x14ac:dyDescent="0.2">
      <c r="A28465" s="34" t="s">
        <v>88958</v>
      </c>
      <c r="B28465" s="34">
        <v>59</v>
      </c>
      <c r="C28465" s="34">
        <v>71</v>
      </c>
      <c r="D28465" s="34">
        <v>97</v>
      </c>
      <c r="E28465" s="34">
        <v>85</v>
      </c>
      <c r="F28465" s="34">
        <v>84</v>
      </c>
      <c r="G28465" s="34">
        <v>52</v>
      </c>
      <c r="H28465" s="34">
        <v>82</v>
      </c>
      <c r="I28465" s="34">
        <v>92</v>
      </c>
      <c r="J28465" s="34">
        <v>57</v>
      </c>
      <c r="K28465" s="34">
        <v>101</v>
      </c>
      <c r="L28465" s="34">
        <v>31</v>
      </c>
      <c r="M28465" s="34">
        <v>51</v>
      </c>
      <c r="N28465" s="34">
        <v>56</v>
      </c>
      <c r="O28465" s="34">
        <v>50</v>
      </c>
      <c r="P28465" s="34">
        <v>78</v>
      </c>
      <c r="Q28465" s="34">
        <v>51</v>
      </c>
      <c r="R28465" s="34">
        <v>64</v>
      </c>
      <c r="S28465" s="34">
        <v>88</v>
      </c>
      <c r="T28465" s="34">
        <v>39</v>
      </c>
      <c r="U28465" s="34">
        <v>42</v>
      </c>
      <c r="V28465" s="34">
        <v>58</v>
      </c>
      <c r="W28465" s="34">
        <v>48</v>
      </c>
      <c r="X28465" s="34">
        <v>124</v>
      </c>
      <c r="Y28465" s="34">
        <v>52</v>
      </c>
      <c r="Z28465" s="34">
        <v>113</v>
      </c>
      <c r="AA28465" s="34">
        <v>82</v>
      </c>
      <c r="AB28465" s="34">
        <v>60</v>
      </c>
      <c r="AC28465" s="34">
        <v>108</v>
      </c>
    </row>
    <row r="28466" spans="1:29" x14ac:dyDescent="0.2">
      <c r="A28466" s="34" t="s">
        <v>88959</v>
      </c>
      <c r="B28466" s="34">
        <v>1005</v>
      </c>
      <c r="C28466" s="34">
        <v>810</v>
      </c>
      <c r="D28466" s="34">
        <v>1210</v>
      </c>
      <c r="E28466" s="34">
        <v>986</v>
      </c>
      <c r="F28466" s="34">
        <v>1289</v>
      </c>
      <c r="G28466" s="34">
        <v>890</v>
      </c>
      <c r="H28466" s="34">
        <v>1146</v>
      </c>
      <c r="I28466" s="34">
        <v>839</v>
      </c>
      <c r="J28466" s="34">
        <v>1176</v>
      </c>
      <c r="K28466" s="34">
        <v>1022</v>
      </c>
      <c r="L28466" s="34">
        <v>996</v>
      </c>
      <c r="M28466" s="34">
        <v>824</v>
      </c>
      <c r="N28466" s="34">
        <v>1067</v>
      </c>
      <c r="O28466" s="34">
        <v>799</v>
      </c>
      <c r="P28466" s="34">
        <v>1081</v>
      </c>
      <c r="Q28466" s="34">
        <v>1326</v>
      </c>
      <c r="R28466" s="34">
        <v>1570</v>
      </c>
      <c r="S28466" s="34">
        <v>1136</v>
      </c>
      <c r="T28466" s="34">
        <v>1321</v>
      </c>
      <c r="U28466" s="34">
        <v>977</v>
      </c>
      <c r="V28466" s="34">
        <v>1361</v>
      </c>
      <c r="W28466" s="34">
        <v>1349</v>
      </c>
      <c r="X28466" s="34">
        <v>1447</v>
      </c>
      <c r="Y28466" s="34">
        <v>1301</v>
      </c>
      <c r="Z28466" s="34">
        <v>1230</v>
      </c>
      <c r="AA28466" s="34">
        <v>1234</v>
      </c>
      <c r="AB28466" s="34">
        <v>1510</v>
      </c>
      <c r="AC28466" s="34">
        <v>1515</v>
      </c>
    </row>
    <row r="28467" spans="1:29" x14ac:dyDescent="0.2">
      <c r="A28467" s="34" t="s">
        <v>88960</v>
      </c>
      <c r="B28467" s="34">
        <v>150</v>
      </c>
      <c r="C28467" s="34">
        <v>322</v>
      </c>
      <c r="D28467" s="34">
        <v>347</v>
      </c>
      <c r="E28467" s="34">
        <v>370</v>
      </c>
      <c r="F28467" s="34">
        <v>332</v>
      </c>
      <c r="G28467" s="34">
        <v>233</v>
      </c>
      <c r="H28467" s="34">
        <v>267</v>
      </c>
      <c r="I28467" s="34">
        <v>258</v>
      </c>
      <c r="J28467" s="34">
        <v>228</v>
      </c>
      <c r="K28467" s="34">
        <v>345</v>
      </c>
      <c r="L28467" s="34">
        <v>182</v>
      </c>
      <c r="M28467" s="34">
        <v>268</v>
      </c>
      <c r="N28467" s="34">
        <v>227</v>
      </c>
      <c r="O28467" s="34">
        <v>225</v>
      </c>
      <c r="P28467" s="34">
        <v>199</v>
      </c>
      <c r="Q28467" s="34">
        <v>280</v>
      </c>
      <c r="R28467" s="34">
        <v>319</v>
      </c>
      <c r="S28467" s="34">
        <v>403</v>
      </c>
      <c r="T28467" s="34">
        <v>228</v>
      </c>
      <c r="U28467" s="34">
        <v>231</v>
      </c>
      <c r="V28467" s="34">
        <v>329</v>
      </c>
      <c r="W28467" s="34">
        <v>297</v>
      </c>
      <c r="X28467" s="34">
        <v>363</v>
      </c>
      <c r="Y28467" s="34">
        <v>288</v>
      </c>
      <c r="Z28467" s="34">
        <v>360</v>
      </c>
      <c r="AA28467" s="34">
        <v>388</v>
      </c>
      <c r="AB28467" s="34">
        <v>327</v>
      </c>
      <c r="AC28467" s="34">
        <v>519</v>
      </c>
    </row>
    <row r="28468" spans="1:29" x14ac:dyDescent="0.2">
      <c r="A28468" s="34" t="s">
        <v>88961</v>
      </c>
      <c r="B28468" s="34">
        <v>110</v>
      </c>
      <c r="C28468" s="34">
        <v>170</v>
      </c>
      <c r="D28468" s="34">
        <v>133</v>
      </c>
      <c r="E28468" s="34">
        <v>175</v>
      </c>
      <c r="F28468" s="34">
        <v>149</v>
      </c>
      <c r="G28468" s="34">
        <v>203</v>
      </c>
      <c r="H28468" s="34">
        <v>136</v>
      </c>
      <c r="I28468" s="34">
        <v>148</v>
      </c>
      <c r="J28468" s="34">
        <v>133</v>
      </c>
      <c r="K28468" s="34">
        <v>150</v>
      </c>
      <c r="L28468" s="34">
        <v>87</v>
      </c>
      <c r="M28468" s="34">
        <v>118</v>
      </c>
      <c r="N28468" s="34">
        <v>115</v>
      </c>
      <c r="O28468" s="34">
        <v>119</v>
      </c>
      <c r="P28468" s="34">
        <v>126</v>
      </c>
      <c r="Q28468" s="34">
        <v>154</v>
      </c>
      <c r="R28468" s="34">
        <v>129</v>
      </c>
      <c r="S28468" s="34">
        <v>176</v>
      </c>
      <c r="T28468" s="34">
        <v>111</v>
      </c>
      <c r="U28468" s="34">
        <v>122</v>
      </c>
      <c r="V28468" s="34">
        <v>148</v>
      </c>
      <c r="W28468" s="34">
        <v>151</v>
      </c>
      <c r="X28468" s="34">
        <v>165</v>
      </c>
      <c r="Y28468" s="34">
        <v>129</v>
      </c>
      <c r="Z28468" s="34">
        <v>148</v>
      </c>
      <c r="AA28468" s="34">
        <v>180</v>
      </c>
      <c r="AB28468" s="34">
        <v>121</v>
      </c>
      <c r="AC28468" s="34">
        <v>268</v>
      </c>
    </row>
    <row r="28469" spans="1:29" x14ac:dyDescent="0.2">
      <c r="A28469" s="34" t="s">
        <v>88962</v>
      </c>
      <c r="B28469" s="34">
        <v>186</v>
      </c>
      <c r="C28469" s="34">
        <v>280</v>
      </c>
      <c r="D28469" s="34">
        <v>230</v>
      </c>
      <c r="E28469" s="34">
        <v>303</v>
      </c>
      <c r="F28469" s="34">
        <v>253</v>
      </c>
      <c r="G28469" s="34">
        <v>274</v>
      </c>
      <c r="H28469" s="34">
        <v>222</v>
      </c>
      <c r="I28469" s="34">
        <v>283</v>
      </c>
      <c r="J28469" s="34">
        <v>184</v>
      </c>
      <c r="K28469" s="34">
        <v>334</v>
      </c>
      <c r="L28469" s="34">
        <v>129</v>
      </c>
      <c r="M28469" s="34">
        <v>255</v>
      </c>
      <c r="N28469" s="34">
        <v>227</v>
      </c>
      <c r="O28469" s="34">
        <v>248</v>
      </c>
      <c r="P28469" s="34">
        <v>242</v>
      </c>
      <c r="Q28469" s="34">
        <v>355</v>
      </c>
      <c r="R28469" s="34">
        <v>263</v>
      </c>
      <c r="S28469" s="34">
        <v>351</v>
      </c>
      <c r="T28469" s="34">
        <v>181</v>
      </c>
      <c r="U28469" s="34">
        <v>250</v>
      </c>
      <c r="V28469" s="34">
        <v>322</v>
      </c>
      <c r="W28469" s="34">
        <v>327</v>
      </c>
      <c r="X28469" s="34">
        <v>284</v>
      </c>
      <c r="Y28469" s="34">
        <v>316</v>
      </c>
      <c r="Z28469" s="34">
        <v>234</v>
      </c>
      <c r="AA28469" s="34">
        <v>336</v>
      </c>
      <c r="AB28469" s="34">
        <v>274</v>
      </c>
      <c r="AC28469" s="34">
        <v>478</v>
      </c>
    </row>
    <row r="28470" spans="1:29" x14ac:dyDescent="0.2">
      <c r="A28470" s="34" t="s">
        <v>88963</v>
      </c>
      <c r="B28470" s="34">
        <v>191</v>
      </c>
      <c r="C28470" s="34">
        <v>226</v>
      </c>
      <c r="D28470" s="34">
        <v>173</v>
      </c>
      <c r="E28470" s="34">
        <v>265</v>
      </c>
      <c r="F28470" s="34">
        <v>152</v>
      </c>
      <c r="G28470" s="34">
        <v>197</v>
      </c>
      <c r="H28470" s="34">
        <v>180</v>
      </c>
      <c r="I28470" s="34">
        <v>200</v>
      </c>
      <c r="J28470" s="34">
        <v>151</v>
      </c>
      <c r="K28470" s="34">
        <v>297</v>
      </c>
      <c r="L28470" s="34">
        <v>125</v>
      </c>
      <c r="M28470" s="34">
        <v>239</v>
      </c>
      <c r="N28470" s="34">
        <v>133</v>
      </c>
      <c r="O28470" s="34">
        <v>218</v>
      </c>
      <c r="P28470" s="34">
        <v>138</v>
      </c>
      <c r="Q28470" s="34">
        <v>294</v>
      </c>
      <c r="R28470" s="34">
        <v>218</v>
      </c>
      <c r="S28470" s="34">
        <v>251</v>
      </c>
      <c r="T28470" s="34">
        <v>170</v>
      </c>
      <c r="U28470" s="34">
        <v>212</v>
      </c>
      <c r="V28470" s="34">
        <v>168</v>
      </c>
      <c r="W28470" s="34">
        <v>267</v>
      </c>
      <c r="X28470" s="34">
        <v>186</v>
      </c>
      <c r="Y28470" s="34">
        <v>234</v>
      </c>
      <c r="Z28470" s="34">
        <v>187</v>
      </c>
      <c r="AA28470" s="34">
        <v>279</v>
      </c>
      <c r="AB28470" s="34">
        <v>133</v>
      </c>
      <c r="AC28470" s="34">
        <v>344</v>
      </c>
    </row>
    <row r="28471" spans="1:29" x14ac:dyDescent="0.2">
      <c r="A28471" s="34" t="s">
        <v>88964</v>
      </c>
      <c r="B28471" s="34">
        <v>181</v>
      </c>
      <c r="C28471" s="34">
        <v>374</v>
      </c>
      <c r="D28471" s="34">
        <v>368</v>
      </c>
      <c r="E28471" s="34">
        <v>350</v>
      </c>
      <c r="F28471" s="34">
        <v>331</v>
      </c>
      <c r="G28471" s="34">
        <v>406</v>
      </c>
      <c r="H28471" s="34">
        <v>276</v>
      </c>
      <c r="I28471" s="34">
        <v>321</v>
      </c>
      <c r="J28471" s="34">
        <v>218</v>
      </c>
      <c r="K28471" s="34">
        <v>443</v>
      </c>
      <c r="L28471" s="34">
        <v>147</v>
      </c>
      <c r="M28471" s="34">
        <v>300</v>
      </c>
      <c r="N28471" s="34">
        <v>212</v>
      </c>
      <c r="O28471" s="34">
        <v>255</v>
      </c>
      <c r="P28471" s="34">
        <v>275</v>
      </c>
      <c r="Q28471" s="34">
        <v>368</v>
      </c>
      <c r="R28471" s="34">
        <v>238</v>
      </c>
      <c r="S28471" s="34">
        <v>432</v>
      </c>
      <c r="T28471" s="34">
        <v>199</v>
      </c>
      <c r="U28471" s="34">
        <v>298</v>
      </c>
      <c r="V28471" s="34">
        <v>274</v>
      </c>
      <c r="W28471" s="34">
        <v>312</v>
      </c>
      <c r="X28471" s="34">
        <v>373</v>
      </c>
      <c r="Y28471" s="34">
        <v>250</v>
      </c>
      <c r="Z28471" s="34">
        <v>356</v>
      </c>
      <c r="AA28471" s="34">
        <v>388</v>
      </c>
      <c r="AB28471" s="34">
        <v>220</v>
      </c>
      <c r="AC28471" s="34">
        <v>522</v>
      </c>
    </row>
    <row r="28472" spans="1:29" x14ac:dyDescent="0.2">
      <c r="A28472" s="34" t="s">
        <v>88965</v>
      </c>
      <c r="B28472" s="34">
        <v>199</v>
      </c>
      <c r="C28472" s="34">
        <v>340</v>
      </c>
      <c r="D28472" s="34">
        <v>366</v>
      </c>
      <c r="E28472" s="34">
        <v>349</v>
      </c>
      <c r="F28472" s="34">
        <v>378</v>
      </c>
      <c r="G28472" s="34">
        <v>385</v>
      </c>
      <c r="H28472" s="34">
        <v>324</v>
      </c>
      <c r="I28472" s="34">
        <v>320</v>
      </c>
      <c r="J28472" s="34">
        <v>298</v>
      </c>
      <c r="K28472" s="34">
        <v>332</v>
      </c>
      <c r="L28472" s="34">
        <v>177</v>
      </c>
      <c r="M28472" s="34">
        <v>199</v>
      </c>
      <c r="N28472" s="34">
        <v>268</v>
      </c>
      <c r="O28472" s="34">
        <v>216</v>
      </c>
      <c r="P28472" s="34">
        <v>288</v>
      </c>
      <c r="Q28472" s="34">
        <v>358</v>
      </c>
      <c r="R28472" s="34">
        <v>373</v>
      </c>
      <c r="S28472" s="34">
        <v>422</v>
      </c>
      <c r="T28472" s="34">
        <v>250</v>
      </c>
      <c r="U28472" s="34">
        <v>307</v>
      </c>
      <c r="V28472" s="34">
        <v>354</v>
      </c>
      <c r="W28472" s="34">
        <v>335</v>
      </c>
      <c r="X28472" s="34">
        <v>452</v>
      </c>
      <c r="Y28472" s="34">
        <v>337</v>
      </c>
      <c r="Z28472" s="34">
        <v>335</v>
      </c>
      <c r="AA28472" s="34">
        <v>425</v>
      </c>
      <c r="AB28472" s="34">
        <v>332</v>
      </c>
      <c r="AC28472" s="34">
        <v>479</v>
      </c>
    </row>
    <row r="28473" spans="1:29" x14ac:dyDescent="0.2">
      <c r="A28473" s="34" t="s">
        <v>88966</v>
      </c>
      <c r="B28473" s="34">
        <v>112</v>
      </c>
      <c r="C28473" s="34">
        <v>176</v>
      </c>
      <c r="D28473" s="34">
        <v>174</v>
      </c>
      <c r="E28473" s="34">
        <v>190</v>
      </c>
      <c r="F28473" s="34">
        <v>160</v>
      </c>
      <c r="G28473" s="34">
        <v>176</v>
      </c>
      <c r="H28473" s="34">
        <v>168</v>
      </c>
      <c r="I28473" s="34">
        <v>196</v>
      </c>
      <c r="J28473" s="34">
        <v>159</v>
      </c>
      <c r="K28473" s="34">
        <v>190</v>
      </c>
      <c r="L28473" s="34">
        <v>97</v>
      </c>
      <c r="M28473" s="34">
        <v>182</v>
      </c>
      <c r="N28473" s="34">
        <v>132</v>
      </c>
      <c r="O28473" s="34">
        <v>141</v>
      </c>
      <c r="P28473" s="34">
        <v>131</v>
      </c>
      <c r="Q28473" s="34">
        <v>209</v>
      </c>
      <c r="R28473" s="34">
        <v>144</v>
      </c>
      <c r="S28473" s="34">
        <v>194</v>
      </c>
      <c r="T28473" s="34">
        <v>124</v>
      </c>
      <c r="U28473" s="34">
        <v>148</v>
      </c>
      <c r="V28473" s="34">
        <v>169</v>
      </c>
      <c r="W28473" s="34">
        <v>189</v>
      </c>
      <c r="X28473" s="34">
        <v>172</v>
      </c>
      <c r="Y28473" s="34">
        <v>174</v>
      </c>
      <c r="Z28473" s="34">
        <v>184</v>
      </c>
      <c r="AA28473" s="34">
        <v>255</v>
      </c>
      <c r="AB28473" s="34">
        <v>163</v>
      </c>
      <c r="AC28473" s="34">
        <v>205</v>
      </c>
    </row>
    <row r="28474" spans="1:29" x14ac:dyDescent="0.2">
      <c r="A28474" s="34" t="s">
        <v>88967</v>
      </c>
      <c r="B28474" s="34">
        <v>186</v>
      </c>
      <c r="C28474" s="34">
        <v>248</v>
      </c>
      <c r="D28474" s="34">
        <v>250</v>
      </c>
      <c r="E28474" s="34">
        <v>276</v>
      </c>
      <c r="F28474" s="34">
        <v>272</v>
      </c>
      <c r="G28474" s="34">
        <v>280</v>
      </c>
      <c r="H28474" s="34">
        <v>189</v>
      </c>
      <c r="I28474" s="34">
        <v>264</v>
      </c>
      <c r="J28474" s="34">
        <v>237</v>
      </c>
      <c r="K28474" s="34">
        <v>237</v>
      </c>
      <c r="L28474" s="34">
        <v>211</v>
      </c>
      <c r="M28474" s="34">
        <v>226</v>
      </c>
      <c r="N28474" s="34">
        <v>250</v>
      </c>
      <c r="O28474" s="34">
        <v>213</v>
      </c>
      <c r="P28474" s="34">
        <v>192</v>
      </c>
      <c r="Q28474" s="34">
        <v>308</v>
      </c>
      <c r="R28474" s="34">
        <v>314</v>
      </c>
      <c r="S28474" s="34">
        <v>300</v>
      </c>
      <c r="T28474" s="34">
        <v>263</v>
      </c>
      <c r="U28474" s="34">
        <v>251</v>
      </c>
      <c r="V28474" s="34">
        <v>269</v>
      </c>
      <c r="W28474" s="34">
        <v>314</v>
      </c>
      <c r="X28474" s="34">
        <v>289</v>
      </c>
      <c r="Y28474" s="34">
        <v>296</v>
      </c>
      <c r="Z28474" s="34">
        <v>244</v>
      </c>
      <c r="AA28474" s="34">
        <v>348</v>
      </c>
      <c r="AB28474" s="34">
        <v>300</v>
      </c>
      <c r="AC28474" s="34">
        <v>419</v>
      </c>
    </row>
    <row r="28475" spans="1:29" x14ac:dyDescent="0.2">
      <c r="A28475" s="34" t="s">
        <v>88968</v>
      </c>
      <c r="B28475" s="34">
        <v>173</v>
      </c>
      <c r="C28475" s="34">
        <v>321</v>
      </c>
      <c r="D28475" s="34">
        <v>276</v>
      </c>
      <c r="E28475" s="34">
        <v>297</v>
      </c>
      <c r="F28475" s="34">
        <v>255</v>
      </c>
      <c r="G28475" s="34">
        <v>302</v>
      </c>
      <c r="H28475" s="34">
        <v>246</v>
      </c>
      <c r="I28475" s="34">
        <v>256</v>
      </c>
      <c r="J28475" s="34">
        <v>225</v>
      </c>
      <c r="K28475" s="34">
        <v>334</v>
      </c>
      <c r="L28475" s="34">
        <v>188</v>
      </c>
      <c r="M28475" s="34">
        <v>264</v>
      </c>
      <c r="N28475" s="34">
        <v>219</v>
      </c>
      <c r="O28475" s="34">
        <v>245</v>
      </c>
      <c r="P28475" s="34">
        <v>218</v>
      </c>
      <c r="Q28475" s="34">
        <v>411</v>
      </c>
      <c r="R28475" s="34">
        <v>272</v>
      </c>
      <c r="S28475" s="34">
        <v>345</v>
      </c>
      <c r="T28475" s="34">
        <v>293</v>
      </c>
      <c r="U28475" s="34">
        <v>295</v>
      </c>
      <c r="V28475" s="34">
        <v>252</v>
      </c>
      <c r="W28475" s="34">
        <v>356</v>
      </c>
      <c r="X28475" s="34">
        <v>361</v>
      </c>
      <c r="Y28475" s="34">
        <v>308</v>
      </c>
      <c r="Z28475" s="34">
        <v>304</v>
      </c>
      <c r="AA28475" s="34">
        <v>325</v>
      </c>
      <c r="AB28475" s="34">
        <v>315</v>
      </c>
      <c r="AC28475" s="34">
        <v>485</v>
      </c>
    </row>
    <row r="28476" spans="1:29" x14ac:dyDescent="0.2">
      <c r="A28476" s="34" t="s">
        <v>88969</v>
      </c>
      <c r="B28476" s="34">
        <v>70</v>
      </c>
      <c r="C28476" s="34">
        <v>132</v>
      </c>
      <c r="D28476" s="34">
        <v>84</v>
      </c>
      <c r="E28476" s="34">
        <v>151</v>
      </c>
      <c r="F28476" s="34">
        <v>83</v>
      </c>
      <c r="G28476" s="34">
        <v>120</v>
      </c>
      <c r="H28476" s="34">
        <v>60</v>
      </c>
      <c r="I28476" s="34">
        <v>86</v>
      </c>
      <c r="J28476" s="34">
        <v>46</v>
      </c>
      <c r="K28476" s="34">
        <v>122</v>
      </c>
      <c r="L28476" s="34">
        <v>38</v>
      </c>
      <c r="M28476" s="34">
        <v>56</v>
      </c>
      <c r="N28476" s="34">
        <v>41</v>
      </c>
      <c r="O28476" s="34">
        <v>60</v>
      </c>
      <c r="P28476" s="34">
        <v>47</v>
      </c>
      <c r="Q28476" s="34">
        <v>75</v>
      </c>
      <c r="R28476" s="34">
        <v>62</v>
      </c>
      <c r="S28476" s="34">
        <v>115</v>
      </c>
      <c r="T28476" s="34">
        <v>40</v>
      </c>
      <c r="U28476" s="34">
        <v>69</v>
      </c>
      <c r="V28476" s="34">
        <v>68</v>
      </c>
      <c r="W28476" s="34">
        <v>57</v>
      </c>
      <c r="X28476" s="34">
        <v>71</v>
      </c>
      <c r="Y28476" s="34">
        <v>58</v>
      </c>
      <c r="Z28476" s="34">
        <v>99</v>
      </c>
      <c r="AA28476" s="34">
        <v>124</v>
      </c>
      <c r="AB28476" s="34">
        <v>49</v>
      </c>
      <c r="AC28476" s="34">
        <v>115</v>
      </c>
    </row>
    <row r="28477" spans="1:29" x14ac:dyDescent="0.2">
      <c r="A28477" s="34" t="s">
        <v>88970</v>
      </c>
      <c r="B28477" s="34">
        <v>212</v>
      </c>
      <c r="C28477" s="34">
        <v>178</v>
      </c>
      <c r="D28477" s="34">
        <v>132</v>
      </c>
      <c r="E28477" s="34">
        <v>138</v>
      </c>
      <c r="F28477" s="34">
        <v>218</v>
      </c>
      <c r="G28477" s="34">
        <v>148</v>
      </c>
      <c r="H28477" s="34">
        <v>167</v>
      </c>
      <c r="I28477" s="34">
        <v>155</v>
      </c>
      <c r="J28477" s="34">
        <v>149</v>
      </c>
      <c r="K28477" s="34">
        <v>134</v>
      </c>
      <c r="L28477" s="34">
        <v>128</v>
      </c>
      <c r="M28477" s="34">
        <v>122</v>
      </c>
      <c r="N28477" s="34">
        <v>131</v>
      </c>
      <c r="O28477" s="34">
        <v>165</v>
      </c>
      <c r="P28477" s="34">
        <v>151</v>
      </c>
      <c r="Q28477" s="34">
        <v>202</v>
      </c>
      <c r="R28477" s="34">
        <v>224</v>
      </c>
      <c r="S28477" s="34">
        <v>172</v>
      </c>
      <c r="T28477" s="34">
        <v>214</v>
      </c>
      <c r="U28477" s="34">
        <v>169</v>
      </c>
      <c r="V28477" s="34">
        <v>176</v>
      </c>
      <c r="W28477" s="34">
        <v>250</v>
      </c>
      <c r="X28477" s="34">
        <v>180</v>
      </c>
      <c r="Y28477" s="34">
        <v>213</v>
      </c>
      <c r="Z28477" s="34">
        <v>164</v>
      </c>
      <c r="AA28477" s="34">
        <v>220</v>
      </c>
      <c r="AB28477" s="34">
        <v>192</v>
      </c>
      <c r="AC28477" s="34">
        <v>241</v>
      </c>
    </row>
    <row r="28478" spans="1:29" x14ac:dyDescent="0.2">
      <c r="A28478" s="34" t="s">
        <v>88971</v>
      </c>
      <c r="B28478" s="34">
        <v>104</v>
      </c>
      <c r="C28478" s="34">
        <v>120</v>
      </c>
      <c r="D28478" s="34">
        <v>166</v>
      </c>
      <c r="E28478" s="34">
        <v>187</v>
      </c>
      <c r="F28478" s="34">
        <v>160</v>
      </c>
      <c r="G28478" s="34">
        <v>210</v>
      </c>
      <c r="H28478" s="34">
        <v>119</v>
      </c>
      <c r="I28478" s="34">
        <v>129</v>
      </c>
      <c r="J28478" s="34">
        <v>117</v>
      </c>
      <c r="K28478" s="34">
        <v>191</v>
      </c>
      <c r="L28478" s="34">
        <v>82</v>
      </c>
      <c r="M28478" s="34">
        <v>136</v>
      </c>
      <c r="N28478" s="34">
        <v>121</v>
      </c>
      <c r="O28478" s="34">
        <v>124</v>
      </c>
      <c r="P28478" s="34">
        <v>125</v>
      </c>
      <c r="Q28478" s="34">
        <v>175</v>
      </c>
      <c r="R28478" s="34">
        <v>180</v>
      </c>
      <c r="S28478" s="34">
        <v>209</v>
      </c>
      <c r="T28478" s="34">
        <v>91</v>
      </c>
      <c r="U28478" s="34">
        <v>157</v>
      </c>
      <c r="V28478" s="34">
        <v>97</v>
      </c>
      <c r="W28478" s="34">
        <v>160</v>
      </c>
      <c r="X28478" s="34">
        <v>192</v>
      </c>
      <c r="Y28478" s="34">
        <v>122</v>
      </c>
      <c r="Z28478" s="34">
        <v>165</v>
      </c>
      <c r="AA28478" s="34">
        <v>174</v>
      </c>
      <c r="AB28478" s="34">
        <v>145</v>
      </c>
      <c r="AC28478" s="34">
        <v>242</v>
      </c>
    </row>
    <row r="28479" spans="1:29" x14ac:dyDescent="0.2">
      <c r="A28479" s="34" t="s">
        <v>88972</v>
      </c>
      <c r="B28479" s="34">
        <v>320</v>
      </c>
      <c r="C28479" s="34">
        <v>550</v>
      </c>
      <c r="D28479" s="34">
        <v>478</v>
      </c>
      <c r="E28479" s="34">
        <v>640</v>
      </c>
      <c r="F28479" s="34">
        <v>471</v>
      </c>
      <c r="G28479" s="34">
        <v>581</v>
      </c>
      <c r="H28479" s="34">
        <v>477</v>
      </c>
      <c r="I28479" s="34">
        <v>526</v>
      </c>
      <c r="J28479" s="34">
        <v>462</v>
      </c>
      <c r="K28479" s="34">
        <v>622</v>
      </c>
      <c r="L28479" s="34">
        <v>340</v>
      </c>
      <c r="M28479" s="34">
        <v>500</v>
      </c>
      <c r="N28479" s="34">
        <v>396</v>
      </c>
      <c r="O28479" s="34">
        <v>525</v>
      </c>
      <c r="P28479" s="34">
        <v>364</v>
      </c>
      <c r="Q28479" s="34">
        <v>703</v>
      </c>
      <c r="R28479" s="34">
        <v>535</v>
      </c>
      <c r="S28479" s="34">
        <v>646</v>
      </c>
      <c r="T28479" s="34">
        <v>442</v>
      </c>
      <c r="U28479" s="34">
        <v>535</v>
      </c>
      <c r="V28479" s="34">
        <v>541</v>
      </c>
      <c r="W28479" s="34">
        <v>623</v>
      </c>
      <c r="X28479" s="34">
        <v>610</v>
      </c>
      <c r="Y28479" s="34">
        <v>596</v>
      </c>
      <c r="Z28479" s="34">
        <v>482</v>
      </c>
      <c r="AA28479" s="34">
        <v>665</v>
      </c>
      <c r="AB28479" s="34">
        <v>497</v>
      </c>
      <c r="AC28479" s="34">
        <v>789</v>
      </c>
    </row>
    <row r="28480" spans="1:29" x14ac:dyDescent="0.2">
      <c r="A28480" s="34" t="s">
        <v>88973</v>
      </c>
      <c r="B28480" s="34">
        <v>46</v>
      </c>
      <c r="C28480" s="34">
        <v>46</v>
      </c>
      <c r="D28480" s="34">
        <v>71</v>
      </c>
      <c r="E28480" s="34">
        <v>33</v>
      </c>
      <c r="F28480" s="34">
        <v>63</v>
      </c>
      <c r="G28480" s="34">
        <v>35</v>
      </c>
      <c r="H28480" s="34">
        <v>48</v>
      </c>
      <c r="I28480" s="34">
        <v>32</v>
      </c>
      <c r="J28480" s="34">
        <v>49</v>
      </c>
      <c r="K28480" s="34">
        <v>31</v>
      </c>
      <c r="L28480" s="34">
        <v>42</v>
      </c>
      <c r="M28480" s="34">
        <v>30</v>
      </c>
      <c r="N28480" s="34">
        <v>60</v>
      </c>
      <c r="O28480" s="34">
        <v>44</v>
      </c>
      <c r="P28480" s="34">
        <v>57</v>
      </c>
      <c r="Q28480" s="34">
        <v>49</v>
      </c>
      <c r="R28480" s="34">
        <v>79</v>
      </c>
      <c r="S28480" s="34">
        <v>73</v>
      </c>
      <c r="T28480" s="34">
        <v>59</v>
      </c>
      <c r="U28480" s="34">
        <v>43</v>
      </c>
      <c r="V28480" s="34">
        <v>94</v>
      </c>
      <c r="W28480" s="34">
        <v>35</v>
      </c>
      <c r="X28480" s="34">
        <v>53</v>
      </c>
      <c r="Y28480" s="34">
        <v>46</v>
      </c>
      <c r="Z28480" s="34">
        <v>59</v>
      </c>
      <c r="AA28480" s="34">
        <v>62</v>
      </c>
      <c r="AB28480" s="34">
        <v>73</v>
      </c>
      <c r="AC28480" s="34">
        <v>65</v>
      </c>
    </row>
    <row r="28481" spans="1:29" x14ac:dyDescent="0.2">
      <c r="A28481" s="34" t="s">
        <v>88974</v>
      </c>
      <c r="B28481" s="34">
        <v>163</v>
      </c>
      <c r="C28481" s="34">
        <v>155</v>
      </c>
      <c r="D28481" s="34">
        <v>201</v>
      </c>
      <c r="E28481" s="34">
        <v>237</v>
      </c>
      <c r="F28481" s="34">
        <v>223</v>
      </c>
      <c r="G28481" s="34">
        <v>212</v>
      </c>
      <c r="H28481" s="34">
        <v>171</v>
      </c>
      <c r="I28481" s="34">
        <v>171</v>
      </c>
      <c r="J28481" s="34">
        <v>184</v>
      </c>
      <c r="K28481" s="34">
        <v>195</v>
      </c>
      <c r="L28481" s="34">
        <v>213</v>
      </c>
      <c r="M28481" s="34">
        <v>178</v>
      </c>
      <c r="N28481" s="34">
        <v>185</v>
      </c>
      <c r="O28481" s="34">
        <v>145</v>
      </c>
      <c r="P28481" s="34">
        <v>172</v>
      </c>
      <c r="Q28481" s="34">
        <v>254</v>
      </c>
      <c r="R28481" s="34">
        <v>260</v>
      </c>
      <c r="S28481" s="34">
        <v>245</v>
      </c>
      <c r="T28481" s="34">
        <v>232</v>
      </c>
      <c r="U28481" s="34">
        <v>211</v>
      </c>
      <c r="V28481" s="34">
        <v>267</v>
      </c>
      <c r="W28481" s="34">
        <v>251</v>
      </c>
      <c r="X28481" s="34">
        <v>259</v>
      </c>
      <c r="Y28481" s="34">
        <v>242</v>
      </c>
      <c r="Z28481" s="34">
        <v>282</v>
      </c>
      <c r="AA28481" s="34">
        <v>271</v>
      </c>
      <c r="AB28481" s="34">
        <v>263</v>
      </c>
      <c r="AC28481" s="34">
        <v>290</v>
      </c>
    </row>
    <row r="28482" spans="1:29" x14ac:dyDescent="0.2">
      <c r="A28482" s="34" t="s">
        <v>88975</v>
      </c>
      <c r="B28482" s="34">
        <v>96</v>
      </c>
      <c r="C28482" s="34">
        <v>114</v>
      </c>
      <c r="D28482" s="34">
        <v>138</v>
      </c>
      <c r="E28482" s="34">
        <v>107</v>
      </c>
      <c r="F28482" s="34">
        <v>134</v>
      </c>
      <c r="G28482" s="34">
        <v>182</v>
      </c>
      <c r="H28482" s="34">
        <v>109</v>
      </c>
      <c r="I28482" s="34">
        <v>134</v>
      </c>
      <c r="J28482" s="34">
        <v>115</v>
      </c>
      <c r="K28482" s="34">
        <v>160</v>
      </c>
      <c r="L28482" s="34">
        <v>82</v>
      </c>
      <c r="M28482" s="34">
        <v>116</v>
      </c>
      <c r="N28482" s="34">
        <v>114</v>
      </c>
      <c r="O28482" s="34">
        <v>101</v>
      </c>
      <c r="P28482" s="34">
        <v>116</v>
      </c>
      <c r="Q28482" s="34">
        <v>141</v>
      </c>
      <c r="R28482" s="34">
        <v>142</v>
      </c>
      <c r="S28482" s="34">
        <v>137</v>
      </c>
      <c r="T28482" s="34">
        <v>152</v>
      </c>
      <c r="U28482" s="34">
        <v>114</v>
      </c>
      <c r="V28482" s="34">
        <v>122</v>
      </c>
      <c r="W28482" s="34">
        <v>170</v>
      </c>
      <c r="X28482" s="34">
        <v>153</v>
      </c>
      <c r="Y28482" s="34">
        <v>195</v>
      </c>
      <c r="Z28482" s="34">
        <v>147</v>
      </c>
      <c r="AA28482" s="34">
        <v>158</v>
      </c>
      <c r="AB28482" s="34">
        <v>144</v>
      </c>
      <c r="AC28482" s="34">
        <v>181</v>
      </c>
    </row>
    <row r="28483" spans="1:29" x14ac:dyDescent="0.2">
      <c r="A28483" s="34" t="s">
        <v>88976</v>
      </c>
      <c r="B28483" s="34">
        <v>147</v>
      </c>
      <c r="C28483" s="34">
        <v>234</v>
      </c>
      <c r="D28483" s="34">
        <v>243</v>
      </c>
      <c r="E28483" s="34">
        <v>269</v>
      </c>
      <c r="F28483" s="34">
        <v>162</v>
      </c>
      <c r="G28483" s="34">
        <v>217</v>
      </c>
      <c r="H28483" s="34">
        <v>155</v>
      </c>
      <c r="I28483" s="34">
        <v>213</v>
      </c>
      <c r="J28483" s="34">
        <v>141</v>
      </c>
      <c r="K28483" s="34">
        <v>305</v>
      </c>
      <c r="L28483" s="34">
        <v>109</v>
      </c>
      <c r="M28483" s="34">
        <v>215</v>
      </c>
      <c r="N28483" s="34">
        <v>138</v>
      </c>
      <c r="O28483" s="34">
        <v>192</v>
      </c>
      <c r="P28483" s="34">
        <v>135</v>
      </c>
      <c r="Q28483" s="34">
        <v>264</v>
      </c>
      <c r="R28483" s="34">
        <v>189</v>
      </c>
      <c r="S28483" s="34">
        <v>277</v>
      </c>
      <c r="T28483" s="34">
        <v>150</v>
      </c>
      <c r="U28483" s="34">
        <v>195</v>
      </c>
      <c r="V28483" s="34">
        <v>195</v>
      </c>
      <c r="W28483" s="34">
        <v>213</v>
      </c>
      <c r="X28483" s="34">
        <v>229</v>
      </c>
      <c r="Y28483" s="34">
        <v>190</v>
      </c>
      <c r="Z28483" s="34">
        <v>257</v>
      </c>
      <c r="AA28483" s="34">
        <v>305</v>
      </c>
      <c r="AB28483" s="34">
        <v>144</v>
      </c>
      <c r="AC28483" s="34">
        <v>285</v>
      </c>
    </row>
    <row r="28484" spans="1:29" x14ac:dyDescent="0.2">
      <c r="A28484" s="34" t="s">
        <v>88977</v>
      </c>
      <c r="B28484" s="34">
        <v>223</v>
      </c>
      <c r="C28484" s="34">
        <v>221</v>
      </c>
      <c r="D28484" s="34">
        <v>247</v>
      </c>
      <c r="E28484" s="34">
        <v>281</v>
      </c>
      <c r="F28484" s="34">
        <v>213</v>
      </c>
      <c r="G28484" s="34">
        <v>425</v>
      </c>
      <c r="H28484" s="34">
        <v>242</v>
      </c>
      <c r="I28484" s="34">
        <v>284</v>
      </c>
      <c r="J28484" s="34">
        <v>213</v>
      </c>
      <c r="K28484" s="34">
        <v>322</v>
      </c>
      <c r="L28484" s="34">
        <v>153</v>
      </c>
      <c r="M28484" s="34">
        <v>242</v>
      </c>
      <c r="N28484" s="34">
        <v>185</v>
      </c>
      <c r="O28484" s="34">
        <v>290</v>
      </c>
      <c r="P28484" s="34">
        <v>231</v>
      </c>
      <c r="Q28484" s="34">
        <v>390</v>
      </c>
      <c r="R28484" s="34">
        <v>267</v>
      </c>
      <c r="S28484" s="34">
        <v>358</v>
      </c>
      <c r="T28484" s="34">
        <v>203</v>
      </c>
      <c r="U28484" s="34">
        <v>280</v>
      </c>
      <c r="V28484" s="34">
        <v>283</v>
      </c>
      <c r="W28484" s="34">
        <v>390</v>
      </c>
      <c r="X28484" s="34">
        <v>313</v>
      </c>
      <c r="Y28484" s="34">
        <v>287</v>
      </c>
      <c r="Z28484" s="34">
        <v>285</v>
      </c>
      <c r="AA28484" s="34">
        <v>379</v>
      </c>
      <c r="AB28484" s="34">
        <v>233</v>
      </c>
      <c r="AC28484" s="34">
        <v>405</v>
      </c>
    </row>
    <row r="28485" spans="1:29" x14ac:dyDescent="0.2">
      <c r="A28485" s="34" t="s">
        <v>88978</v>
      </c>
      <c r="B28485" s="34">
        <v>100</v>
      </c>
      <c r="C28485" s="34">
        <v>155</v>
      </c>
      <c r="D28485" s="34">
        <v>161</v>
      </c>
      <c r="E28485" s="34">
        <v>162</v>
      </c>
      <c r="F28485" s="34">
        <v>180</v>
      </c>
      <c r="G28485" s="34">
        <v>162</v>
      </c>
      <c r="H28485" s="34">
        <v>178</v>
      </c>
      <c r="I28485" s="34">
        <v>140</v>
      </c>
      <c r="J28485" s="34">
        <v>135</v>
      </c>
      <c r="K28485" s="34">
        <v>193</v>
      </c>
      <c r="L28485" s="34">
        <v>95</v>
      </c>
      <c r="M28485" s="34">
        <v>134</v>
      </c>
      <c r="N28485" s="34">
        <v>121</v>
      </c>
      <c r="O28485" s="34">
        <v>191</v>
      </c>
      <c r="P28485" s="34">
        <v>134</v>
      </c>
      <c r="Q28485" s="34">
        <v>199</v>
      </c>
      <c r="R28485" s="34">
        <v>213</v>
      </c>
      <c r="S28485" s="34">
        <v>166</v>
      </c>
      <c r="T28485" s="34">
        <v>172</v>
      </c>
      <c r="U28485" s="34">
        <v>144</v>
      </c>
      <c r="V28485" s="34">
        <v>183</v>
      </c>
      <c r="W28485" s="34">
        <v>171</v>
      </c>
      <c r="X28485" s="34">
        <v>221</v>
      </c>
      <c r="Y28485" s="34">
        <v>186</v>
      </c>
      <c r="Z28485" s="34">
        <v>187</v>
      </c>
      <c r="AA28485" s="34">
        <v>252</v>
      </c>
      <c r="AB28485" s="34">
        <v>167</v>
      </c>
      <c r="AC28485" s="34">
        <v>304</v>
      </c>
    </row>
    <row r="28486" spans="1:29" x14ac:dyDescent="0.2">
      <c r="A28486" s="34" t="s">
        <v>88979</v>
      </c>
      <c r="B28486" s="34">
        <v>207</v>
      </c>
      <c r="C28486" s="34">
        <v>228</v>
      </c>
      <c r="D28486" s="34">
        <v>210</v>
      </c>
      <c r="E28486" s="34">
        <v>241</v>
      </c>
      <c r="F28486" s="34">
        <v>193</v>
      </c>
      <c r="G28486" s="34">
        <v>273</v>
      </c>
      <c r="H28486" s="34">
        <v>230</v>
      </c>
      <c r="I28486" s="34">
        <v>204</v>
      </c>
      <c r="J28486" s="34">
        <v>211</v>
      </c>
      <c r="K28486" s="34">
        <v>233</v>
      </c>
      <c r="L28486" s="34">
        <v>183</v>
      </c>
      <c r="M28486" s="34">
        <v>213</v>
      </c>
      <c r="N28486" s="34">
        <v>148</v>
      </c>
      <c r="O28486" s="34">
        <v>204</v>
      </c>
      <c r="P28486" s="34">
        <v>201</v>
      </c>
      <c r="Q28486" s="34">
        <v>318</v>
      </c>
      <c r="R28486" s="34">
        <v>278</v>
      </c>
      <c r="S28486" s="34">
        <v>282</v>
      </c>
      <c r="T28486" s="34">
        <v>213</v>
      </c>
      <c r="U28486" s="34">
        <v>237</v>
      </c>
      <c r="V28486" s="34">
        <v>216</v>
      </c>
      <c r="W28486" s="34">
        <v>268</v>
      </c>
      <c r="X28486" s="34">
        <v>277</v>
      </c>
      <c r="Y28486" s="34">
        <v>200</v>
      </c>
      <c r="Z28486" s="34">
        <v>231</v>
      </c>
      <c r="AA28486" s="34">
        <v>277</v>
      </c>
      <c r="AB28486" s="34">
        <v>293</v>
      </c>
      <c r="AC28486" s="34">
        <v>380</v>
      </c>
    </row>
    <row r="28487" spans="1:29" x14ac:dyDescent="0.2">
      <c r="A28487" s="34" t="s">
        <v>88980</v>
      </c>
      <c r="B28487" s="34">
        <v>400</v>
      </c>
      <c r="C28487" s="34">
        <v>504</v>
      </c>
      <c r="D28487" s="34">
        <v>508</v>
      </c>
      <c r="E28487" s="34">
        <v>489</v>
      </c>
      <c r="F28487" s="34">
        <v>548</v>
      </c>
      <c r="G28487" s="34">
        <v>596</v>
      </c>
      <c r="H28487" s="34">
        <v>498</v>
      </c>
      <c r="I28487" s="34">
        <v>432</v>
      </c>
      <c r="J28487" s="34">
        <v>453</v>
      </c>
      <c r="K28487" s="34">
        <v>463</v>
      </c>
      <c r="L28487" s="34">
        <v>479</v>
      </c>
      <c r="M28487" s="34">
        <v>388</v>
      </c>
      <c r="N28487" s="34">
        <v>418</v>
      </c>
      <c r="O28487" s="34">
        <v>416</v>
      </c>
      <c r="P28487" s="34">
        <v>461</v>
      </c>
      <c r="Q28487" s="34">
        <v>714</v>
      </c>
      <c r="R28487" s="34">
        <v>651</v>
      </c>
      <c r="S28487" s="34">
        <v>523</v>
      </c>
      <c r="T28487" s="34">
        <v>552</v>
      </c>
      <c r="U28487" s="34">
        <v>432</v>
      </c>
      <c r="V28487" s="34">
        <v>592</v>
      </c>
      <c r="W28487" s="34">
        <v>695</v>
      </c>
      <c r="X28487" s="34">
        <v>602</v>
      </c>
      <c r="Y28487" s="34">
        <v>631</v>
      </c>
      <c r="Z28487" s="34">
        <v>509</v>
      </c>
      <c r="AA28487" s="34">
        <v>590</v>
      </c>
      <c r="AB28487" s="34">
        <v>695</v>
      </c>
      <c r="AC28487" s="34">
        <v>774</v>
      </c>
    </row>
    <row r="28488" spans="1:29" x14ac:dyDescent="0.2">
      <c r="A28488" s="34" t="s">
        <v>88981</v>
      </c>
      <c r="B28488" s="34">
        <v>81</v>
      </c>
      <c r="C28488" s="34">
        <v>201</v>
      </c>
      <c r="D28488" s="34">
        <v>169</v>
      </c>
      <c r="E28488" s="34">
        <v>203</v>
      </c>
      <c r="F28488" s="34">
        <v>184</v>
      </c>
      <c r="G28488" s="34">
        <v>160</v>
      </c>
      <c r="H28488" s="34">
        <v>175</v>
      </c>
      <c r="I28488" s="34">
        <v>167</v>
      </c>
      <c r="J28488" s="34">
        <v>143</v>
      </c>
      <c r="K28488" s="34">
        <v>191</v>
      </c>
      <c r="L28488" s="34">
        <v>112</v>
      </c>
      <c r="M28488" s="34">
        <v>164</v>
      </c>
      <c r="N28488" s="34">
        <v>117</v>
      </c>
      <c r="O28488" s="34">
        <v>158</v>
      </c>
      <c r="P28488" s="34">
        <v>144</v>
      </c>
      <c r="Q28488" s="34">
        <v>236</v>
      </c>
      <c r="R28488" s="34">
        <v>157</v>
      </c>
      <c r="S28488" s="34">
        <v>234</v>
      </c>
      <c r="T28488" s="34">
        <v>125</v>
      </c>
      <c r="U28488" s="34">
        <v>197</v>
      </c>
      <c r="V28488" s="34">
        <v>169</v>
      </c>
      <c r="W28488" s="34">
        <v>191</v>
      </c>
      <c r="X28488" s="34">
        <v>241</v>
      </c>
      <c r="Y28488" s="34">
        <v>199</v>
      </c>
      <c r="Z28488" s="34">
        <v>181</v>
      </c>
      <c r="AA28488" s="34">
        <v>229</v>
      </c>
      <c r="AB28488" s="34">
        <v>164</v>
      </c>
      <c r="AC28488" s="34">
        <v>307</v>
      </c>
    </row>
    <row r="28489" spans="1:29" x14ac:dyDescent="0.2">
      <c r="A28489" s="34" t="s">
        <v>88982</v>
      </c>
      <c r="B28489" s="34">
        <v>165</v>
      </c>
      <c r="C28489" s="34">
        <v>209</v>
      </c>
      <c r="D28489" s="34">
        <v>233</v>
      </c>
      <c r="E28489" s="34">
        <v>268</v>
      </c>
      <c r="F28489" s="34">
        <v>236</v>
      </c>
      <c r="G28489" s="34">
        <v>190</v>
      </c>
      <c r="H28489" s="34">
        <v>185</v>
      </c>
      <c r="I28489" s="34">
        <v>191</v>
      </c>
      <c r="J28489" s="34">
        <v>195</v>
      </c>
      <c r="K28489" s="34">
        <v>209</v>
      </c>
      <c r="L28489" s="34">
        <v>181</v>
      </c>
      <c r="M28489" s="34">
        <v>186</v>
      </c>
      <c r="N28489" s="34">
        <v>190</v>
      </c>
      <c r="O28489" s="34">
        <v>204</v>
      </c>
      <c r="P28489" s="34">
        <v>200</v>
      </c>
      <c r="Q28489" s="34">
        <v>288</v>
      </c>
      <c r="R28489" s="34">
        <v>299</v>
      </c>
      <c r="S28489" s="34">
        <v>259</v>
      </c>
      <c r="T28489" s="34">
        <v>236</v>
      </c>
      <c r="U28489" s="34">
        <v>197</v>
      </c>
      <c r="V28489" s="34">
        <v>222</v>
      </c>
      <c r="W28489" s="34">
        <v>205</v>
      </c>
      <c r="X28489" s="34">
        <v>249</v>
      </c>
      <c r="Y28489" s="34">
        <v>196</v>
      </c>
      <c r="Z28489" s="34">
        <v>225</v>
      </c>
      <c r="AA28489" s="34">
        <v>256</v>
      </c>
      <c r="AB28489" s="34">
        <v>319</v>
      </c>
      <c r="AC28489" s="34">
        <v>344</v>
      </c>
    </row>
    <row r="28490" spans="1:29" x14ac:dyDescent="0.2">
      <c r="A28490" s="34" t="s">
        <v>88983</v>
      </c>
      <c r="B28490" s="34">
        <v>323</v>
      </c>
      <c r="C28490" s="34">
        <v>962</v>
      </c>
      <c r="D28490" s="34">
        <v>223</v>
      </c>
      <c r="E28490" s="34">
        <v>1000</v>
      </c>
      <c r="F28490" s="34">
        <v>226</v>
      </c>
      <c r="G28490" s="34">
        <v>1124</v>
      </c>
      <c r="H28490" s="34">
        <v>212</v>
      </c>
      <c r="I28490" s="34">
        <v>978</v>
      </c>
      <c r="J28490" s="34">
        <v>172</v>
      </c>
      <c r="K28490" s="34">
        <v>1032</v>
      </c>
      <c r="L28490" s="34">
        <v>180</v>
      </c>
      <c r="M28490" s="34">
        <v>914</v>
      </c>
      <c r="N28490" s="34">
        <v>155</v>
      </c>
      <c r="O28490" s="34">
        <v>912</v>
      </c>
      <c r="P28490" s="34">
        <v>177</v>
      </c>
      <c r="Q28490" s="34">
        <v>1139</v>
      </c>
      <c r="R28490" s="34">
        <v>286</v>
      </c>
      <c r="S28490" s="34">
        <v>950</v>
      </c>
      <c r="T28490" s="34">
        <v>254</v>
      </c>
      <c r="U28490" s="34">
        <v>951</v>
      </c>
      <c r="V28490" s="34">
        <v>246</v>
      </c>
      <c r="W28490" s="34">
        <v>1001</v>
      </c>
      <c r="X28490" s="34">
        <v>306</v>
      </c>
      <c r="Y28490" s="34">
        <v>908</v>
      </c>
      <c r="Z28490" s="34">
        <v>306</v>
      </c>
      <c r="AA28490" s="34">
        <v>874</v>
      </c>
      <c r="AB28490" s="34">
        <v>309</v>
      </c>
      <c r="AC28490" s="34">
        <v>1202</v>
      </c>
    </row>
    <row r="28491" spans="1:29" x14ac:dyDescent="0.2">
      <c r="A28491" s="34" t="s">
        <v>88984</v>
      </c>
      <c r="B28491" s="34">
        <v>100</v>
      </c>
      <c r="C28491" s="34">
        <v>125</v>
      </c>
      <c r="D28491" s="34">
        <v>139</v>
      </c>
      <c r="E28491" s="34">
        <v>152</v>
      </c>
      <c r="F28491" s="34">
        <v>132</v>
      </c>
      <c r="G28491" s="34">
        <v>145</v>
      </c>
      <c r="H28491" s="34">
        <v>132</v>
      </c>
      <c r="I28491" s="34">
        <v>109</v>
      </c>
      <c r="J28491" s="34">
        <v>127</v>
      </c>
      <c r="K28491" s="34">
        <v>141</v>
      </c>
      <c r="L28491" s="34">
        <v>94</v>
      </c>
      <c r="M28491" s="34">
        <v>118</v>
      </c>
      <c r="N28491" s="34">
        <v>96</v>
      </c>
      <c r="O28491" s="34">
        <v>93</v>
      </c>
      <c r="P28491" s="34">
        <v>114</v>
      </c>
      <c r="Q28491" s="34">
        <v>150</v>
      </c>
      <c r="R28491" s="34">
        <v>164</v>
      </c>
      <c r="S28491" s="34">
        <v>149</v>
      </c>
      <c r="T28491" s="34">
        <v>101</v>
      </c>
      <c r="U28491" s="34">
        <v>136</v>
      </c>
      <c r="V28491" s="34">
        <v>106</v>
      </c>
      <c r="W28491" s="34">
        <v>191</v>
      </c>
      <c r="X28491" s="34">
        <v>140</v>
      </c>
      <c r="Y28491" s="34">
        <v>142</v>
      </c>
      <c r="Z28491" s="34">
        <v>132</v>
      </c>
      <c r="AA28491" s="34">
        <v>137</v>
      </c>
      <c r="AB28491" s="34">
        <v>146</v>
      </c>
      <c r="AC28491" s="34">
        <v>217</v>
      </c>
    </row>
    <row r="28492" spans="1:29" x14ac:dyDescent="0.2">
      <c r="A28492" s="34" t="s">
        <v>88985</v>
      </c>
      <c r="B28492" s="34">
        <v>156</v>
      </c>
      <c r="C28492" s="34">
        <v>171</v>
      </c>
      <c r="D28492" s="34">
        <v>183</v>
      </c>
      <c r="E28492" s="34">
        <v>142</v>
      </c>
      <c r="F28492" s="34">
        <v>207</v>
      </c>
      <c r="G28492" s="34">
        <v>140</v>
      </c>
      <c r="H28492" s="34">
        <v>156</v>
      </c>
      <c r="I28492" s="34">
        <v>144</v>
      </c>
      <c r="J28492" s="34">
        <v>178</v>
      </c>
      <c r="K28492" s="34">
        <v>167</v>
      </c>
      <c r="L28492" s="34">
        <v>139</v>
      </c>
      <c r="M28492" s="34">
        <v>122</v>
      </c>
      <c r="N28492" s="34">
        <v>136</v>
      </c>
      <c r="O28492" s="34">
        <v>120</v>
      </c>
      <c r="P28492" s="34">
        <v>152</v>
      </c>
      <c r="Q28492" s="34">
        <v>206</v>
      </c>
      <c r="R28492" s="34">
        <v>262</v>
      </c>
      <c r="S28492" s="34">
        <v>171</v>
      </c>
      <c r="T28492" s="34">
        <v>133</v>
      </c>
      <c r="U28492" s="34">
        <v>113</v>
      </c>
      <c r="V28492" s="34">
        <v>249</v>
      </c>
      <c r="W28492" s="34">
        <v>144</v>
      </c>
      <c r="X28492" s="34">
        <v>186</v>
      </c>
      <c r="Y28492" s="34">
        <v>147</v>
      </c>
      <c r="Z28492" s="34">
        <v>149</v>
      </c>
      <c r="AA28492" s="34">
        <v>177</v>
      </c>
      <c r="AB28492" s="34">
        <v>225</v>
      </c>
      <c r="AC28492" s="34">
        <v>237</v>
      </c>
    </row>
    <row r="28493" spans="1:29" x14ac:dyDescent="0.2">
      <c r="A28493" s="34" t="s">
        <v>88986</v>
      </c>
      <c r="B28493" s="34">
        <v>225</v>
      </c>
      <c r="C28493" s="34">
        <v>258</v>
      </c>
      <c r="D28493" s="34">
        <v>261</v>
      </c>
      <c r="E28493" s="34">
        <v>285</v>
      </c>
      <c r="F28493" s="34">
        <v>321</v>
      </c>
      <c r="G28493" s="34">
        <v>250</v>
      </c>
      <c r="H28493" s="34">
        <v>277</v>
      </c>
      <c r="I28493" s="34">
        <v>192</v>
      </c>
      <c r="J28493" s="34">
        <v>260</v>
      </c>
      <c r="K28493" s="34">
        <v>302</v>
      </c>
      <c r="L28493" s="34">
        <v>212</v>
      </c>
      <c r="M28493" s="34">
        <v>235</v>
      </c>
      <c r="N28493" s="34">
        <v>228</v>
      </c>
      <c r="O28493" s="34">
        <v>230</v>
      </c>
      <c r="P28493" s="34">
        <v>226</v>
      </c>
      <c r="Q28493" s="34">
        <v>352</v>
      </c>
      <c r="R28493" s="34">
        <v>327</v>
      </c>
      <c r="S28493" s="34">
        <v>342</v>
      </c>
      <c r="T28493" s="34">
        <v>302</v>
      </c>
      <c r="U28493" s="34">
        <v>275</v>
      </c>
      <c r="V28493" s="34">
        <v>360</v>
      </c>
      <c r="W28493" s="34">
        <v>363</v>
      </c>
      <c r="X28493" s="34">
        <v>322</v>
      </c>
      <c r="Y28493" s="34">
        <v>290</v>
      </c>
      <c r="Z28493" s="34">
        <v>285</v>
      </c>
      <c r="AA28493" s="34">
        <v>346</v>
      </c>
      <c r="AB28493" s="34">
        <v>382</v>
      </c>
      <c r="AC28493" s="34">
        <v>429</v>
      </c>
    </row>
    <row r="28494" spans="1:29" x14ac:dyDescent="0.2">
      <c r="A28494" s="34" t="s">
        <v>88987</v>
      </c>
      <c r="B28494" s="34">
        <v>458</v>
      </c>
      <c r="C28494" s="34">
        <v>417</v>
      </c>
      <c r="D28494" s="34">
        <v>529</v>
      </c>
      <c r="E28494" s="34">
        <v>453</v>
      </c>
      <c r="F28494" s="34">
        <v>519</v>
      </c>
      <c r="G28494" s="34">
        <v>381</v>
      </c>
      <c r="H28494" s="34">
        <v>519</v>
      </c>
      <c r="I28494" s="34">
        <v>395</v>
      </c>
      <c r="J28494" s="34">
        <v>455</v>
      </c>
      <c r="K28494" s="34">
        <v>433</v>
      </c>
      <c r="L28494" s="34">
        <v>416</v>
      </c>
      <c r="M28494" s="34">
        <v>315</v>
      </c>
      <c r="N28494" s="34">
        <v>455</v>
      </c>
      <c r="O28494" s="34">
        <v>436</v>
      </c>
      <c r="P28494" s="34">
        <v>489</v>
      </c>
      <c r="Q28494" s="34">
        <v>562</v>
      </c>
      <c r="R28494" s="34">
        <v>612</v>
      </c>
      <c r="S28494" s="34">
        <v>446</v>
      </c>
      <c r="T28494" s="34">
        <v>593</v>
      </c>
      <c r="U28494" s="34">
        <v>503</v>
      </c>
      <c r="V28494" s="34">
        <v>596</v>
      </c>
      <c r="W28494" s="34">
        <v>494</v>
      </c>
      <c r="X28494" s="34">
        <v>581</v>
      </c>
      <c r="Y28494" s="34">
        <v>494</v>
      </c>
      <c r="Z28494" s="34">
        <v>552</v>
      </c>
      <c r="AA28494" s="34">
        <v>529</v>
      </c>
      <c r="AB28494" s="34">
        <v>636</v>
      </c>
      <c r="AC28494" s="34">
        <v>750</v>
      </c>
    </row>
    <row r="28495" spans="1:29" x14ac:dyDescent="0.2">
      <c r="A28495" s="34" t="s">
        <v>88988</v>
      </c>
      <c r="B28495" s="34">
        <v>190</v>
      </c>
      <c r="C28495" s="34">
        <v>249</v>
      </c>
      <c r="D28495" s="34">
        <v>246</v>
      </c>
      <c r="E28495" s="34">
        <v>277</v>
      </c>
      <c r="F28495" s="34">
        <v>239</v>
      </c>
      <c r="G28495" s="34">
        <v>322</v>
      </c>
      <c r="H28495" s="34">
        <v>218</v>
      </c>
      <c r="I28495" s="34">
        <v>233</v>
      </c>
      <c r="J28495" s="34">
        <v>220</v>
      </c>
      <c r="K28495" s="34">
        <v>298</v>
      </c>
      <c r="L28495" s="34">
        <v>216</v>
      </c>
      <c r="M28495" s="34">
        <v>262</v>
      </c>
      <c r="N28495" s="34">
        <v>189</v>
      </c>
      <c r="O28495" s="34">
        <v>193</v>
      </c>
      <c r="P28495" s="34">
        <v>214</v>
      </c>
      <c r="Q28495" s="34">
        <v>349</v>
      </c>
      <c r="R28495" s="34">
        <v>276</v>
      </c>
      <c r="S28495" s="34">
        <v>310</v>
      </c>
      <c r="T28495" s="34">
        <v>273</v>
      </c>
      <c r="U28495" s="34">
        <v>286</v>
      </c>
      <c r="V28495" s="34">
        <v>289</v>
      </c>
      <c r="W28495" s="34">
        <v>418</v>
      </c>
      <c r="X28495" s="34">
        <v>250</v>
      </c>
      <c r="Y28495" s="34">
        <v>331</v>
      </c>
      <c r="Z28495" s="34">
        <v>304</v>
      </c>
      <c r="AA28495" s="34">
        <v>350</v>
      </c>
      <c r="AB28495" s="34">
        <v>339</v>
      </c>
      <c r="AC28495" s="34">
        <v>423</v>
      </c>
    </row>
    <row r="28496" spans="1:29" x14ac:dyDescent="0.2">
      <c r="A28496" s="34" t="s">
        <v>88989</v>
      </c>
      <c r="B28496" s="34">
        <v>252</v>
      </c>
      <c r="C28496" s="34">
        <v>282</v>
      </c>
      <c r="D28496" s="34">
        <v>278</v>
      </c>
      <c r="E28496" s="34">
        <v>305</v>
      </c>
      <c r="F28496" s="34">
        <v>319</v>
      </c>
      <c r="G28496" s="34">
        <v>347</v>
      </c>
      <c r="H28496" s="34">
        <v>266</v>
      </c>
      <c r="I28496" s="34">
        <v>290</v>
      </c>
      <c r="J28496" s="34">
        <v>301</v>
      </c>
      <c r="K28496" s="34">
        <v>314</v>
      </c>
      <c r="L28496" s="34">
        <v>223</v>
      </c>
      <c r="M28496" s="34">
        <v>258</v>
      </c>
      <c r="N28496" s="34">
        <v>290</v>
      </c>
      <c r="O28496" s="34">
        <v>280</v>
      </c>
      <c r="P28496" s="34">
        <v>232</v>
      </c>
      <c r="Q28496" s="34">
        <v>357</v>
      </c>
      <c r="R28496" s="34">
        <v>384</v>
      </c>
      <c r="S28496" s="34">
        <v>372</v>
      </c>
      <c r="T28496" s="34">
        <v>289</v>
      </c>
      <c r="U28496" s="34">
        <v>279</v>
      </c>
      <c r="V28496" s="34">
        <v>349</v>
      </c>
      <c r="W28496" s="34">
        <v>300</v>
      </c>
      <c r="X28496" s="34">
        <v>363</v>
      </c>
      <c r="Y28496" s="34">
        <v>323</v>
      </c>
      <c r="Z28496" s="34">
        <v>313</v>
      </c>
      <c r="AA28496" s="34">
        <v>358</v>
      </c>
      <c r="AB28496" s="34">
        <v>353</v>
      </c>
      <c r="AC28496" s="34">
        <v>477</v>
      </c>
    </row>
    <row r="28497" spans="1:29" x14ac:dyDescent="0.2">
      <c r="A28497" s="34" t="s">
        <v>88990</v>
      </c>
      <c r="B28497" s="34">
        <v>191</v>
      </c>
      <c r="C28497" s="34">
        <v>206</v>
      </c>
      <c r="D28497" s="34">
        <v>295</v>
      </c>
      <c r="E28497" s="34">
        <v>216</v>
      </c>
      <c r="F28497" s="34">
        <v>280</v>
      </c>
      <c r="G28497" s="34">
        <v>240</v>
      </c>
      <c r="H28497" s="34">
        <v>224</v>
      </c>
      <c r="I28497" s="34">
        <v>229</v>
      </c>
      <c r="J28497" s="34">
        <v>274</v>
      </c>
      <c r="K28497" s="34">
        <v>249</v>
      </c>
      <c r="L28497" s="34">
        <v>212</v>
      </c>
      <c r="M28497" s="34">
        <v>250</v>
      </c>
      <c r="N28497" s="34">
        <v>244</v>
      </c>
      <c r="O28497" s="34">
        <v>172</v>
      </c>
      <c r="P28497" s="34">
        <v>242</v>
      </c>
      <c r="Q28497" s="34">
        <v>298</v>
      </c>
      <c r="R28497" s="34">
        <v>296</v>
      </c>
      <c r="S28497" s="34">
        <v>274</v>
      </c>
      <c r="T28497" s="34">
        <v>309</v>
      </c>
      <c r="U28497" s="34">
        <v>234</v>
      </c>
      <c r="V28497" s="34">
        <v>331</v>
      </c>
      <c r="W28497" s="34">
        <v>354</v>
      </c>
      <c r="X28497" s="34">
        <v>325</v>
      </c>
      <c r="Y28497" s="34">
        <v>236</v>
      </c>
      <c r="Z28497" s="34">
        <v>261</v>
      </c>
      <c r="AA28497" s="34">
        <v>288</v>
      </c>
      <c r="AB28497" s="34">
        <v>380</v>
      </c>
      <c r="AC28497" s="34">
        <v>397</v>
      </c>
    </row>
    <row r="28498" spans="1:29" x14ac:dyDescent="0.2">
      <c r="A28498" s="34" t="s">
        <v>88991</v>
      </c>
      <c r="B28498" s="34">
        <v>82</v>
      </c>
      <c r="C28498" s="34">
        <v>166</v>
      </c>
      <c r="D28498" s="34">
        <v>173</v>
      </c>
      <c r="E28498" s="34">
        <v>148</v>
      </c>
      <c r="F28498" s="34">
        <v>173</v>
      </c>
      <c r="G28498" s="34">
        <v>159</v>
      </c>
      <c r="H28498" s="34">
        <v>134</v>
      </c>
      <c r="I28498" s="34">
        <v>139</v>
      </c>
      <c r="J28498" s="34">
        <v>113</v>
      </c>
      <c r="K28498" s="34">
        <v>201</v>
      </c>
      <c r="L28498" s="34">
        <v>87</v>
      </c>
      <c r="M28498" s="34">
        <v>120</v>
      </c>
      <c r="N28498" s="34">
        <v>110</v>
      </c>
      <c r="O28498" s="34">
        <v>152</v>
      </c>
      <c r="P28498" s="34">
        <v>118</v>
      </c>
      <c r="Q28498" s="34">
        <v>186</v>
      </c>
      <c r="R28498" s="34">
        <v>186</v>
      </c>
      <c r="S28498" s="34">
        <v>202</v>
      </c>
      <c r="T28498" s="34">
        <v>138</v>
      </c>
      <c r="U28498" s="34">
        <v>192</v>
      </c>
      <c r="V28498" s="34">
        <v>171</v>
      </c>
      <c r="W28498" s="34">
        <v>156</v>
      </c>
      <c r="X28498" s="34">
        <v>223</v>
      </c>
      <c r="Y28498" s="34">
        <v>114</v>
      </c>
      <c r="Z28498" s="34">
        <v>161</v>
      </c>
      <c r="AA28498" s="34">
        <v>233</v>
      </c>
      <c r="AB28498" s="34">
        <v>158</v>
      </c>
      <c r="AC28498" s="34">
        <v>272</v>
      </c>
    </row>
    <row r="28499" spans="1:29" x14ac:dyDescent="0.2">
      <c r="A28499" s="34" t="s">
        <v>88992</v>
      </c>
      <c r="B28499" s="34">
        <v>123</v>
      </c>
      <c r="C28499" s="34">
        <v>164</v>
      </c>
      <c r="D28499" s="34">
        <v>149</v>
      </c>
      <c r="E28499" s="34">
        <v>185</v>
      </c>
      <c r="F28499" s="34">
        <v>195</v>
      </c>
      <c r="G28499" s="34">
        <v>195</v>
      </c>
      <c r="H28499" s="34">
        <v>137</v>
      </c>
      <c r="I28499" s="34">
        <v>169</v>
      </c>
      <c r="J28499" s="34">
        <v>128</v>
      </c>
      <c r="K28499" s="34">
        <v>212</v>
      </c>
      <c r="L28499" s="34">
        <v>116</v>
      </c>
      <c r="M28499" s="34">
        <v>129</v>
      </c>
      <c r="N28499" s="34">
        <v>120</v>
      </c>
      <c r="O28499" s="34">
        <v>128</v>
      </c>
      <c r="P28499" s="34">
        <v>135</v>
      </c>
      <c r="Q28499" s="34">
        <v>208</v>
      </c>
      <c r="R28499" s="34">
        <v>174</v>
      </c>
      <c r="S28499" s="34">
        <v>197</v>
      </c>
      <c r="T28499" s="34">
        <v>169</v>
      </c>
      <c r="U28499" s="34">
        <v>146</v>
      </c>
      <c r="V28499" s="34">
        <v>148</v>
      </c>
      <c r="W28499" s="34">
        <v>163</v>
      </c>
      <c r="X28499" s="34">
        <v>236</v>
      </c>
      <c r="Y28499" s="34">
        <v>161</v>
      </c>
      <c r="Z28499" s="34">
        <v>193</v>
      </c>
      <c r="AA28499" s="34">
        <v>202</v>
      </c>
      <c r="AB28499" s="34">
        <v>110</v>
      </c>
      <c r="AC28499" s="34">
        <v>229</v>
      </c>
    </row>
    <row r="28500" spans="1:29" x14ac:dyDescent="0.2">
      <c r="A28500" s="34" t="s">
        <v>88993</v>
      </c>
      <c r="B28500" s="34">
        <v>177</v>
      </c>
      <c r="C28500" s="34">
        <v>199</v>
      </c>
      <c r="D28500" s="34">
        <v>224</v>
      </c>
      <c r="E28500" s="34">
        <v>237</v>
      </c>
      <c r="F28500" s="34">
        <v>234</v>
      </c>
      <c r="G28500" s="34">
        <v>281</v>
      </c>
      <c r="H28500" s="34">
        <v>197</v>
      </c>
      <c r="I28500" s="34">
        <v>266</v>
      </c>
      <c r="J28500" s="34">
        <v>206</v>
      </c>
      <c r="K28500" s="34">
        <v>285</v>
      </c>
      <c r="L28500" s="34">
        <v>140</v>
      </c>
      <c r="M28500" s="34">
        <v>226</v>
      </c>
      <c r="N28500" s="34">
        <v>211</v>
      </c>
      <c r="O28500" s="34">
        <v>269</v>
      </c>
      <c r="P28500" s="34">
        <v>188</v>
      </c>
      <c r="Q28500" s="34">
        <v>232</v>
      </c>
      <c r="R28500" s="34">
        <v>229</v>
      </c>
      <c r="S28500" s="34">
        <v>310</v>
      </c>
      <c r="T28500" s="34">
        <v>184</v>
      </c>
      <c r="U28500" s="34">
        <v>227</v>
      </c>
      <c r="V28500" s="34">
        <v>236</v>
      </c>
      <c r="W28500" s="34">
        <v>232</v>
      </c>
      <c r="X28500" s="34">
        <v>267</v>
      </c>
      <c r="Y28500" s="34">
        <v>207</v>
      </c>
      <c r="Z28500" s="34">
        <v>268</v>
      </c>
      <c r="AA28500" s="34">
        <v>279</v>
      </c>
      <c r="AB28500" s="34">
        <v>174</v>
      </c>
      <c r="AC28500" s="34">
        <v>399</v>
      </c>
    </row>
    <row r="28501" spans="1:29" x14ac:dyDescent="0.2">
      <c r="A28501" s="34" t="s">
        <v>88994</v>
      </c>
      <c r="B28501" s="34">
        <v>66</v>
      </c>
      <c r="C28501" s="34">
        <v>130</v>
      </c>
      <c r="D28501" s="34">
        <v>129</v>
      </c>
      <c r="E28501" s="34">
        <v>145</v>
      </c>
      <c r="F28501" s="34">
        <v>117</v>
      </c>
      <c r="G28501" s="34">
        <v>103</v>
      </c>
      <c r="H28501" s="34">
        <v>72</v>
      </c>
      <c r="I28501" s="34">
        <v>131</v>
      </c>
      <c r="J28501" s="34">
        <v>99</v>
      </c>
      <c r="K28501" s="34">
        <v>195</v>
      </c>
      <c r="L28501" s="34">
        <v>66</v>
      </c>
      <c r="M28501" s="34">
        <v>109</v>
      </c>
      <c r="N28501" s="34">
        <v>95</v>
      </c>
      <c r="O28501" s="34">
        <v>83</v>
      </c>
      <c r="P28501" s="34">
        <v>89</v>
      </c>
      <c r="Q28501" s="34">
        <v>158</v>
      </c>
      <c r="R28501" s="34">
        <v>145</v>
      </c>
      <c r="S28501" s="34">
        <v>170</v>
      </c>
      <c r="T28501" s="34">
        <v>73</v>
      </c>
      <c r="U28501" s="34">
        <v>99</v>
      </c>
      <c r="V28501" s="34">
        <v>103</v>
      </c>
      <c r="W28501" s="34">
        <v>98</v>
      </c>
      <c r="X28501" s="34">
        <v>154</v>
      </c>
      <c r="Y28501" s="34">
        <v>94</v>
      </c>
      <c r="Z28501" s="34">
        <v>147</v>
      </c>
      <c r="AA28501" s="34">
        <v>180</v>
      </c>
      <c r="AB28501" s="34">
        <v>83</v>
      </c>
      <c r="AC28501" s="34">
        <v>198</v>
      </c>
    </row>
    <row r="28502" spans="1:29" x14ac:dyDescent="0.2">
      <c r="A28502" s="34" t="s">
        <v>88995</v>
      </c>
      <c r="B28502" s="34">
        <v>167</v>
      </c>
      <c r="C28502" s="34">
        <v>130</v>
      </c>
      <c r="D28502" s="34">
        <v>179</v>
      </c>
      <c r="E28502" s="34">
        <v>152</v>
      </c>
      <c r="F28502" s="34">
        <v>177</v>
      </c>
      <c r="G28502" s="34">
        <v>109</v>
      </c>
      <c r="H28502" s="34">
        <v>162</v>
      </c>
      <c r="I28502" s="34">
        <v>159</v>
      </c>
      <c r="J28502" s="34">
        <v>168</v>
      </c>
      <c r="K28502" s="34">
        <v>179</v>
      </c>
      <c r="L28502" s="34">
        <v>144</v>
      </c>
      <c r="M28502" s="34">
        <v>134</v>
      </c>
      <c r="N28502" s="34">
        <v>148</v>
      </c>
      <c r="O28502" s="34">
        <v>102</v>
      </c>
      <c r="P28502" s="34">
        <v>219</v>
      </c>
      <c r="Q28502" s="34">
        <v>233</v>
      </c>
      <c r="R28502" s="34">
        <v>164</v>
      </c>
      <c r="S28502" s="34">
        <v>173</v>
      </c>
      <c r="T28502" s="34">
        <v>210</v>
      </c>
      <c r="U28502" s="34">
        <v>147</v>
      </c>
      <c r="V28502" s="34">
        <v>185</v>
      </c>
      <c r="W28502" s="34">
        <v>154</v>
      </c>
      <c r="X28502" s="34">
        <v>203</v>
      </c>
      <c r="Y28502" s="34">
        <v>157</v>
      </c>
      <c r="Z28502" s="34">
        <v>183</v>
      </c>
      <c r="AA28502" s="34">
        <v>198</v>
      </c>
      <c r="AB28502" s="34">
        <v>222</v>
      </c>
      <c r="AC28502" s="34">
        <v>199</v>
      </c>
    </row>
    <row r="28503" spans="1:29" x14ac:dyDescent="0.2">
      <c r="A28503" s="34" t="s">
        <v>88996</v>
      </c>
      <c r="B28503" s="34">
        <v>100</v>
      </c>
      <c r="C28503" s="34">
        <v>191</v>
      </c>
      <c r="D28503" s="34">
        <v>240</v>
      </c>
      <c r="E28503" s="34">
        <v>221</v>
      </c>
      <c r="F28503" s="34">
        <v>183</v>
      </c>
      <c r="G28503" s="34">
        <v>274</v>
      </c>
      <c r="H28503" s="34">
        <v>139</v>
      </c>
      <c r="I28503" s="34">
        <v>153</v>
      </c>
      <c r="J28503" s="34">
        <v>148</v>
      </c>
      <c r="K28503" s="34">
        <v>202</v>
      </c>
      <c r="L28503" s="34">
        <v>83</v>
      </c>
      <c r="M28503" s="34">
        <v>206</v>
      </c>
      <c r="N28503" s="34">
        <v>166</v>
      </c>
      <c r="O28503" s="34">
        <v>180</v>
      </c>
      <c r="P28503" s="34">
        <v>150</v>
      </c>
      <c r="Q28503" s="34">
        <v>215</v>
      </c>
      <c r="R28503" s="34">
        <v>213</v>
      </c>
      <c r="S28503" s="34">
        <v>286</v>
      </c>
      <c r="T28503" s="34">
        <v>147</v>
      </c>
      <c r="U28503" s="34">
        <v>199</v>
      </c>
      <c r="V28503" s="34">
        <v>189</v>
      </c>
      <c r="W28503" s="34">
        <v>185</v>
      </c>
      <c r="X28503" s="34">
        <v>196</v>
      </c>
      <c r="Y28503" s="34">
        <v>208</v>
      </c>
      <c r="Z28503" s="34">
        <v>216</v>
      </c>
      <c r="AA28503" s="34">
        <v>297</v>
      </c>
      <c r="AB28503" s="34">
        <v>136</v>
      </c>
      <c r="AC28503" s="34">
        <v>315</v>
      </c>
    </row>
    <row r="28504" spans="1:29" x14ac:dyDescent="0.2">
      <c r="A28504" s="34" t="s">
        <v>88997</v>
      </c>
      <c r="B28504" s="34">
        <v>139</v>
      </c>
      <c r="C28504" s="34">
        <v>199</v>
      </c>
      <c r="D28504" s="34">
        <v>194</v>
      </c>
      <c r="E28504" s="34">
        <v>242</v>
      </c>
      <c r="F28504" s="34">
        <v>188</v>
      </c>
      <c r="G28504" s="34">
        <v>181</v>
      </c>
      <c r="H28504" s="34">
        <v>186</v>
      </c>
      <c r="I28504" s="34">
        <v>171</v>
      </c>
      <c r="J28504" s="34">
        <v>160</v>
      </c>
      <c r="K28504" s="34">
        <v>243</v>
      </c>
      <c r="L28504" s="34">
        <v>145</v>
      </c>
      <c r="M28504" s="34">
        <v>174</v>
      </c>
      <c r="N28504" s="34">
        <v>141</v>
      </c>
      <c r="O28504" s="34">
        <v>202</v>
      </c>
      <c r="P28504" s="34">
        <v>146</v>
      </c>
      <c r="Q28504" s="34">
        <v>230</v>
      </c>
      <c r="R28504" s="34">
        <v>218</v>
      </c>
      <c r="S28504" s="34">
        <v>269</v>
      </c>
      <c r="T28504" s="34">
        <v>176</v>
      </c>
      <c r="U28504" s="34">
        <v>146</v>
      </c>
      <c r="V28504" s="34">
        <v>219</v>
      </c>
      <c r="W28504" s="34">
        <v>263</v>
      </c>
      <c r="X28504" s="34">
        <v>229</v>
      </c>
      <c r="Y28504" s="34">
        <v>245</v>
      </c>
      <c r="Z28504" s="34">
        <v>207</v>
      </c>
      <c r="AA28504" s="34">
        <v>271</v>
      </c>
      <c r="AB28504" s="34">
        <v>222</v>
      </c>
      <c r="AC28504" s="34">
        <v>292</v>
      </c>
    </row>
    <row r="28505" spans="1:29" x14ac:dyDescent="0.2">
      <c r="A28505" s="34" t="s">
        <v>88998</v>
      </c>
      <c r="B28505" s="34">
        <v>98</v>
      </c>
      <c r="C28505" s="34">
        <v>127</v>
      </c>
      <c r="D28505" s="34">
        <v>132</v>
      </c>
      <c r="E28505" s="34">
        <v>136</v>
      </c>
      <c r="F28505" s="34">
        <v>114</v>
      </c>
      <c r="G28505" s="34">
        <v>166</v>
      </c>
      <c r="H28505" s="34">
        <v>102</v>
      </c>
      <c r="I28505" s="34">
        <v>116</v>
      </c>
      <c r="J28505" s="34">
        <v>93</v>
      </c>
      <c r="K28505" s="34">
        <v>160</v>
      </c>
      <c r="L28505" s="34">
        <v>55</v>
      </c>
      <c r="M28505" s="34">
        <v>98</v>
      </c>
      <c r="N28505" s="34">
        <v>92</v>
      </c>
      <c r="O28505" s="34">
        <v>114</v>
      </c>
      <c r="P28505" s="34">
        <v>120</v>
      </c>
      <c r="Q28505" s="34">
        <v>114</v>
      </c>
      <c r="R28505" s="34">
        <v>117</v>
      </c>
      <c r="S28505" s="34">
        <v>161</v>
      </c>
      <c r="T28505" s="34">
        <v>62</v>
      </c>
      <c r="U28505" s="34">
        <v>107</v>
      </c>
      <c r="V28505" s="34">
        <v>111</v>
      </c>
      <c r="W28505" s="34">
        <v>116</v>
      </c>
      <c r="X28505" s="34">
        <v>150</v>
      </c>
      <c r="Y28505" s="34">
        <v>102</v>
      </c>
      <c r="Z28505" s="34">
        <v>138</v>
      </c>
      <c r="AA28505" s="34">
        <v>162</v>
      </c>
      <c r="AB28505" s="34">
        <v>111</v>
      </c>
      <c r="AC28505" s="34">
        <v>166</v>
      </c>
    </row>
    <row r="28506" spans="1:29" x14ac:dyDescent="0.2">
      <c r="A28506" s="34" t="s">
        <v>88999</v>
      </c>
      <c r="B28506" s="34">
        <v>138</v>
      </c>
      <c r="C28506" s="34">
        <v>158</v>
      </c>
      <c r="D28506" s="34">
        <v>140</v>
      </c>
      <c r="E28506" s="34">
        <v>172</v>
      </c>
      <c r="F28506" s="34">
        <v>161</v>
      </c>
      <c r="G28506" s="34">
        <v>181</v>
      </c>
      <c r="H28506" s="34">
        <v>109</v>
      </c>
      <c r="I28506" s="34">
        <v>125</v>
      </c>
      <c r="J28506" s="34">
        <v>136</v>
      </c>
      <c r="K28506" s="34">
        <v>164</v>
      </c>
      <c r="L28506" s="34">
        <v>104</v>
      </c>
      <c r="M28506" s="34">
        <v>121</v>
      </c>
      <c r="N28506" s="34">
        <v>127</v>
      </c>
      <c r="O28506" s="34">
        <v>138</v>
      </c>
      <c r="P28506" s="34">
        <v>114</v>
      </c>
      <c r="Q28506" s="34">
        <v>161</v>
      </c>
      <c r="R28506" s="34">
        <v>182</v>
      </c>
      <c r="S28506" s="34">
        <v>223</v>
      </c>
      <c r="T28506" s="34">
        <v>162</v>
      </c>
      <c r="U28506" s="34">
        <v>157</v>
      </c>
      <c r="V28506" s="34">
        <v>136</v>
      </c>
      <c r="W28506" s="34">
        <v>155</v>
      </c>
      <c r="X28506" s="34">
        <v>150</v>
      </c>
      <c r="Y28506" s="34">
        <v>166</v>
      </c>
      <c r="Z28506" s="34">
        <v>144</v>
      </c>
      <c r="AA28506" s="34">
        <v>201</v>
      </c>
      <c r="AB28506" s="34">
        <v>130</v>
      </c>
      <c r="AC28506" s="34">
        <v>283</v>
      </c>
    </row>
    <row r="28507" spans="1:29" x14ac:dyDescent="0.2">
      <c r="A28507" s="34" t="s">
        <v>89000</v>
      </c>
      <c r="B28507" s="34">
        <v>221</v>
      </c>
      <c r="C28507" s="34">
        <v>223</v>
      </c>
      <c r="D28507" s="34">
        <v>242</v>
      </c>
      <c r="E28507" s="34">
        <v>248</v>
      </c>
      <c r="F28507" s="34">
        <v>312</v>
      </c>
      <c r="G28507" s="34">
        <v>270</v>
      </c>
      <c r="H28507" s="34">
        <v>221</v>
      </c>
      <c r="I28507" s="34">
        <v>197</v>
      </c>
      <c r="J28507" s="34">
        <v>214</v>
      </c>
      <c r="K28507" s="34">
        <v>224</v>
      </c>
      <c r="L28507" s="34">
        <v>198</v>
      </c>
      <c r="M28507" s="34">
        <v>202</v>
      </c>
      <c r="N28507" s="34">
        <v>241</v>
      </c>
      <c r="O28507" s="34">
        <v>198</v>
      </c>
      <c r="P28507" s="34">
        <v>210</v>
      </c>
      <c r="Q28507" s="34">
        <v>328</v>
      </c>
      <c r="R28507" s="34">
        <v>376</v>
      </c>
      <c r="S28507" s="34">
        <v>254</v>
      </c>
      <c r="T28507" s="34">
        <v>266</v>
      </c>
      <c r="U28507" s="34">
        <v>255</v>
      </c>
      <c r="V28507" s="34">
        <v>339</v>
      </c>
      <c r="W28507" s="34">
        <v>238</v>
      </c>
      <c r="X28507" s="34">
        <v>299</v>
      </c>
      <c r="Y28507" s="34">
        <v>237</v>
      </c>
      <c r="Z28507" s="34">
        <v>254</v>
      </c>
      <c r="AA28507" s="34">
        <v>332</v>
      </c>
      <c r="AB28507" s="34">
        <v>305</v>
      </c>
      <c r="AC28507" s="34">
        <v>347</v>
      </c>
    </row>
    <row r="28508" spans="1:29" x14ac:dyDescent="0.2">
      <c r="A28508" s="34" t="s">
        <v>89001</v>
      </c>
      <c r="B28508" s="34">
        <v>92</v>
      </c>
      <c r="C28508" s="34">
        <v>238</v>
      </c>
      <c r="D28508" s="34">
        <v>245</v>
      </c>
      <c r="E28508" s="34">
        <v>217</v>
      </c>
      <c r="F28508" s="34">
        <v>230</v>
      </c>
      <c r="G28508" s="34">
        <v>172</v>
      </c>
      <c r="H28508" s="34">
        <v>188</v>
      </c>
      <c r="I28508" s="34">
        <v>163</v>
      </c>
      <c r="J28508" s="34">
        <v>153</v>
      </c>
      <c r="K28508" s="34">
        <v>260</v>
      </c>
      <c r="L28508" s="34">
        <v>99</v>
      </c>
      <c r="M28508" s="34">
        <v>192</v>
      </c>
      <c r="N28508" s="34">
        <v>184</v>
      </c>
      <c r="O28508" s="34">
        <v>188</v>
      </c>
      <c r="P28508" s="34">
        <v>160</v>
      </c>
      <c r="Q28508" s="34">
        <v>219</v>
      </c>
      <c r="R28508" s="34">
        <v>194</v>
      </c>
      <c r="S28508" s="34">
        <v>245</v>
      </c>
      <c r="T28508" s="34">
        <v>163</v>
      </c>
      <c r="U28508" s="34">
        <v>181</v>
      </c>
      <c r="V28508" s="34">
        <v>204</v>
      </c>
      <c r="W28508" s="34">
        <v>180</v>
      </c>
      <c r="X28508" s="34">
        <v>274</v>
      </c>
      <c r="Y28508" s="34">
        <v>185</v>
      </c>
      <c r="Z28508" s="34">
        <v>202</v>
      </c>
      <c r="AA28508" s="34">
        <v>248</v>
      </c>
      <c r="AB28508" s="34">
        <v>134</v>
      </c>
      <c r="AC28508" s="34">
        <v>317</v>
      </c>
    </row>
    <row r="28509" spans="1:29" x14ac:dyDescent="0.2">
      <c r="A28509" s="34" t="s">
        <v>89002</v>
      </c>
      <c r="B28509" s="34">
        <v>275</v>
      </c>
      <c r="C28509" s="34">
        <v>395</v>
      </c>
      <c r="D28509" s="34">
        <v>555</v>
      </c>
      <c r="E28509" s="34">
        <v>514</v>
      </c>
      <c r="F28509" s="34">
        <v>545</v>
      </c>
      <c r="G28509" s="34">
        <v>548</v>
      </c>
      <c r="H28509" s="34">
        <v>517</v>
      </c>
      <c r="I28509" s="34">
        <v>419</v>
      </c>
      <c r="J28509" s="34">
        <v>438</v>
      </c>
      <c r="K28509" s="34">
        <v>549</v>
      </c>
      <c r="L28509" s="34">
        <v>312</v>
      </c>
      <c r="M28509" s="34">
        <v>481</v>
      </c>
      <c r="N28509" s="34">
        <v>412</v>
      </c>
      <c r="O28509" s="34">
        <v>412</v>
      </c>
      <c r="P28509" s="34">
        <v>444</v>
      </c>
      <c r="Q28509" s="34">
        <v>605</v>
      </c>
      <c r="R28509" s="34">
        <v>536</v>
      </c>
      <c r="S28509" s="34">
        <v>602</v>
      </c>
      <c r="T28509" s="34">
        <v>440</v>
      </c>
      <c r="U28509" s="34">
        <v>424</v>
      </c>
      <c r="V28509" s="34">
        <v>549</v>
      </c>
      <c r="W28509" s="34">
        <v>506</v>
      </c>
      <c r="X28509" s="34">
        <v>650</v>
      </c>
      <c r="Y28509" s="34">
        <v>450</v>
      </c>
      <c r="Z28509" s="34">
        <v>575</v>
      </c>
      <c r="AA28509" s="34">
        <v>658</v>
      </c>
      <c r="AB28509" s="34">
        <v>543</v>
      </c>
      <c r="AC28509" s="34">
        <v>778</v>
      </c>
    </row>
    <row r="28510" spans="1:29" x14ac:dyDescent="0.2">
      <c r="A28510" s="34" t="s">
        <v>89003</v>
      </c>
      <c r="B28510" s="34">
        <v>121</v>
      </c>
      <c r="C28510" s="34">
        <v>169</v>
      </c>
      <c r="D28510" s="34">
        <v>172</v>
      </c>
      <c r="E28510" s="34">
        <v>174</v>
      </c>
      <c r="F28510" s="34">
        <v>148</v>
      </c>
      <c r="G28510" s="34">
        <v>196</v>
      </c>
      <c r="H28510" s="34">
        <v>163</v>
      </c>
      <c r="I28510" s="34">
        <v>141</v>
      </c>
      <c r="J28510" s="34">
        <v>149</v>
      </c>
      <c r="K28510" s="34">
        <v>186</v>
      </c>
      <c r="L28510" s="34">
        <v>111</v>
      </c>
      <c r="M28510" s="34">
        <v>131</v>
      </c>
      <c r="N28510" s="34">
        <v>140</v>
      </c>
      <c r="O28510" s="34">
        <v>113</v>
      </c>
      <c r="P28510" s="34">
        <v>163</v>
      </c>
      <c r="Q28510" s="34">
        <v>188</v>
      </c>
      <c r="R28510" s="34">
        <v>189</v>
      </c>
      <c r="S28510" s="34">
        <v>177</v>
      </c>
      <c r="T28510" s="34">
        <v>140</v>
      </c>
      <c r="U28510" s="34">
        <v>160</v>
      </c>
      <c r="V28510" s="34">
        <v>187</v>
      </c>
      <c r="W28510" s="34">
        <v>186</v>
      </c>
      <c r="X28510" s="34">
        <v>171</v>
      </c>
      <c r="Y28510" s="34">
        <v>133</v>
      </c>
      <c r="Z28510" s="34">
        <v>188</v>
      </c>
      <c r="AA28510" s="34">
        <v>208</v>
      </c>
      <c r="AB28510" s="34">
        <v>180</v>
      </c>
      <c r="AC28510" s="34">
        <v>287</v>
      </c>
    </row>
    <row r="28511" spans="1:29" x14ac:dyDescent="0.2">
      <c r="A28511" s="34" t="s">
        <v>89004</v>
      </c>
      <c r="B28511" s="34">
        <v>119</v>
      </c>
      <c r="C28511" s="34">
        <v>181</v>
      </c>
      <c r="D28511" s="34">
        <v>204</v>
      </c>
      <c r="E28511" s="34">
        <v>246</v>
      </c>
      <c r="F28511" s="34">
        <v>219</v>
      </c>
      <c r="G28511" s="34">
        <v>182</v>
      </c>
      <c r="H28511" s="34">
        <v>178</v>
      </c>
      <c r="I28511" s="34">
        <v>167</v>
      </c>
      <c r="J28511" s="34">
        <v>164</v>
      </c>
      <c r="K28511" s="34">
        <v>225</v>
      </c>
      <c r="L28511" s="34">
        <v>116</v>
      </c>
      <c r="M28511" s="34">
        <v>202</v>
      </c>
      <c r="N28511" s="34">
        <v>164</v>
      </c>
      <c r="O28511" s="34">
        <v>192</v>
      </c>
      <c r="P28511" s="34">
        <v>176</v>
      </c>
      <c r="Q28511" s="34">
        <v>224</v>
      </c>
      <c r="R28511" s="34">
        <v>222</v>
      </c>
      <c r="S28511" s="34">
        <v>243</v>
      </c>
      <c r="T28511" s="34">
        <v>173</v>
      </c>
      <c r="U28511" s="34">
        <v>195</v>
      </c>
      <c r="V28511" s="34">
        <v>218</v>
      </c>
      <c r="W28511" s="34">
        <v>206</v>
      </c>
      <c r="X28511" s="34">
        <v>244</v>
      </c>
      <c r="Y28511" s="34">
        <v>169</v>
      </c>
      <c r="Z28511" s="34">
        <v>213</v>
      </c>
      <c r="AA28511" s="34">
        <v>241</v>
      </c>
      <c r="AB28511" s="34">
        <v>212</v>
      </c>
      <c r="AC28511" s="34">
        <v>344</v>
      </c>
    </row>
    <row r="28512" spans="1:29" x14ac:dyDescent="0.2">
      <c r="A28512" s="34" t="s">
        <v>89005</v>
      </c>
      <c r="B28512" s="34">
        <v>125</v>
      </c>
      <c r="C28512" s="34">
        <v>105</v>
      </c>
      <c r="D28512" s="34">
        <v>90</v>
      </c>
      <c r="E28512" s="34">
        <v>123</v>
      </c>
      <c r="F28512" s="34">
        <v>77</v>
      </c>
      <c r="G28512" s="34">
        <v>96</v>
      </c>
      <c r="H28512" s="34">
        <v>70</v>
      </c>
      <c r="I28512" s="34">
        <v>107</v>
      </c>
      <c r="J28512" s="34">
        <v>112</v>
      </c>
      <c r="K28512" s="34">
        <v>126</v>
      </c>
      <c r="L28512" s="34">
        <v>84</v>
      </c>
      <c r="M28512" s="34">
        <v>94</v>
      </c>
      <c r="N28512" s="34">
        <v>83</v>
      </c>
      <c r="O28512" s="34">
        <v>114</v>
      </c>
      <c r="P28512" s="34">
        <v>79</v>
      </c>
      <c r="Q28512" s="34">
        <v>140</v>
      </c>
      <c r="R28512" s="34">
        <v>161</v>
      </c>
      <c r="S28512" s="34">
        <v>115</v>
      </c>
      <c r="T28512" s="34">
        <v>116</v>
      </c>
      <c r="U28512" s="34">
        <v>112</v>
      </c>
      <c r="V28512" s="34">
        <v>128</v>
      </c>
      <c r="W28512" s="34">
        <v>194</v>
      </c>
      <c r="X28512" s="34">
        <v>107</v>
      </c>
      <c r="Y28512" s="34">
        <v>152</v>
      </c>
      <c r="Z28512" s="34">
        <v>74</v>
      </c>
      <c r="AA28512" s="34">
        <v>98</v>
      </c>
      <c r="AB28512" s="34">
        <v>106</v>
      </c>
      <c r="AC28512" s="34">
        <v>160</v>
      </c>
    </row>
    <row r="28513" spans="1:29" x14ac:dyDescent="0.2">
      <c r="A28513" s="34" t="s">
        <v>89006</v>
      </c>
      <c r="B28513" s="34">
        <v>182</v>
      </c>
      <c r="C28513" s="34">
        <v>205</v>
      </c>
      <c r="D28513" s="34">
        <v>175</v>
      </c>
      <c r="E28513" s="34">
        <v>228</v>
      </c>
      <c r="F28513" s="34">
        <v>201</v>
      </c>
      <c r="G28513" s="34">
        <v>210</v>
      </c>
      <c r="H28513" s="34">
        <v>182</v>
      </c>
      <c r="I28513" s="34">
        <v>150</v>
      </c>
      <c r="J28513" s="34">
        <v>139</v>
      </c>
      <c r="K28513" s="34">
        <v>178</v>
      </c>
      <c r="L28513" s="34">
        <v>123</v>
      </c>
      <c r="M28513" s="34">
        <v>157</v>
      </c>
      <c r="N28513" s="34">
        <v>145</v>
      </c>
      <c r="O28513" s="34">
        <v>199</v>
      </c>
      <c r="P28513" s="34">
        <v>151</v>
      </c>
      <c r="Q28513" s="34">
        <v>282</v>
      </c>
      <c r="R28513" s="34">
        <v>231</v>
      </c>
      <c r="S28513" s="34">
        <v>210</v>
      </c>
      <c r="T28513" s="34">
        <v>171</v>
      </c>
      <c r="U28513" s="34">
        <v>154</v>
      </c>
      <c r="V28513" s="34">
        <v>221</v>
      </c>
      <c r="W28513" s="34">
        <v>227</v>
      </c>
      <c r="X28513" s="34">
        <v>208</v>
      </c>
      <c r="Y28513" s="34">
        <v>183</v>
      </c>
      <c r="Z28513" s="34">
        <v>214</v>
      </c>
      <c r="AA28513" s="34">
        <v>268</v>
      </c>
      <c r="AB28513" s="34">
        <v>173</v>
      </c>
      <c r="AC28513" s="34">
        <v>325</v>
      </c>
    </row>
    <row r="28514" spans="1:29" x14ac:dyDescent="0.2">
      <c r="A28514" s="34" t="s">
        <v>89007</v>
      </c>
      <c r="B28514" s="34">
        <v>158</v>
      </c>
      <c r="C28514" s="34">
        <v>197</v>
      </c>
      <c r="D28514" s="34">
        <v>220</v>
      </c>
      <c r="E28514" s="34">
        <v>212</v>
      </c>
      <c r="F28514" s="34">
        <v>247</v>
      </c>
      <c r="G28514" s="34">
        <v>199</v>
      </c>
      <c r="H28514" s="34">
        <v>174</v>
      </c>
      <c r="I28514" s="34">
        <v>168</v>
      </c>
      <c r="J28514" s="34">
        <v>183</v>
      </c>
      <c r="K28514" s="34">
        <v>186</v>
      </c>
      <c r="L28514" s="34">
        <v>167</v>
      </c>
      <c r="M28514" s="34">
        <v>200</v>
      </c>
      <c r="N28514" s="34">
        <v>180</v>
      </c>
      <c r="O28514" s="34">
        <v>203</v>
      </c>
      <c r="P28514" s="34">
        <v>195</v>
      </c>
      <c r="Q28514" s="34">
        <v>253</v>
      </c>
      <c r="R28514" s="34">
        <v>248</v>
      </c>
      <c r="S28514" s="34">
        <v>261</v>
      </c>
      <c r="T28514" s="34">
        <v>223</v>
      </c>
      <c r="U28514" s="34">
        <v>221</v>
      </c>
      <c r="V28514" s="34">
        <v>263</v>
      </c>
      <c r="W28514" s="34">
        <v>270</v>
      </c>
      <c r="X28514" s="34">
        <v>262</v>
      </c>
      <c r="Y28514" s="34">
        <v>241</v>
      </c>
      <c r="Z28514" s="34">
        <v>187</v>
      </c>
      <c r="AA28514" s="34">
        <v>231</v>
      </c>
      <c r="AB28514" s="34">
        <v>303</v>
      </c>
      <c r="AC28514" s="34">
        <v>321</v>
      </c>
    </row>
    <row r="28515" spans="1:29" x14ac:dyDescent="0.2">
      <c r="A28515" s="34" t="s">
        <v>89008</v>
      </c>
      <c r="B28515" s="34">
        <v>173</v>
      </c>
      <c r="C28515" s="34">
        <v>195</v>
      </c>
      <c r="D28515" s="34">
        <v>145</v>
      </c>
      <c r="E28515" s="34">
        <v>202</v>
      </c>
      <c r="F28515" s="34">
        <v>187</v>
      </c>
      <c r="G28515" s="34">
        <v>215</v>
      </c>
      <c r="H28515" s="34">
        <v>140</v>
      </c>
      <c r="I28515" s="34">
        <v>192</v>
      </c>
      <c r="J28515" s="34">
        <v>126</v>
      </c>
      <c r="K28515" s="34">
        <v>192</v>
      </c>
      <c r="L28515" s="34">
        <v>125</v>
      </c>
      <c r="M28515" s="34">
        <v>158</v>
      </c>
      <c r="N28515" s="34">
        <v>128</v>
      </c>
      <c r="O28515" s="34">
        <v>156</v>
      </c>
      <c r="P28515" s="34">
        <v>155</v>
      </c>
      <c r="Q28515" s="34">
        <v>209</v>
      </c>
      <c r="R28515" s="34">
        <v>175</v>
      </c>
      <c r="S28515" s="34">
        <v>224</v>
      </c>
      <c r="T28515" s="34">
        <v>133</v>
      </c>
      <c r="U28515" s="34">
        <v>152</v>
      </c>
      <c r="V28515" s="34">
        <v>219</v>
      </c>
      <c r="W28515" s="34">
        <v>192</v>
      </c>
      <c r="X28515" s="34">
        <v>186</v>
      </c>
      <c r="Y28515" s="34">
        <v>173</v>
      </c>
      <c r="Z28515" s="34">
        <v>156</v>
      </c>
      <c r="AA28515" s="34">
        <v>206</v>
      </c>
      <c r="AB28515" s="34">
        <v>176</v>
      </c>
      <c r="AC28515" s="34">
        <v>284</v>
      </c>
    </row>
    <row r="28516" spans="1:29" x14ac:dyDescent="0.2">
      <c r="A28516" s="34" t="s">
        <v>89009</v>
      </c>
      <c r="B28516" s="34">
        <v>225</v>
      </c>
      <c r="C28516" s="34">
        <v>222</v>
      </c>
      <c r="D28516" s="34">
        <v>266</v>
      </c>
      <c r="E28516" s="34">
        <v>260</v>
      </c>
      <c r="F28516" s="34">
        <v>274</v>
      </c>
      <c r="G28516" s="34">
        <v>271</v>
      </c>
      <c r="H28516" s="34">
        <v>252</v>
      </c>
      <c r="I28516" s="34">
        <v>271</v>
      </c>
      <c r="J28516" s="34">
        <v>229</v>
      </c>
      <c r="K28516" s="34">
        <v>289</v>
      </c>
      <c r="L28516" s="34">
        <v>200</v>
      </c>
      <c r="M28516" s="34">
        <v>251</v>
      </c>
      <c r="N28516" s="34">
        <v>286</v>
      </c>
      <c r="O28516" s="34">
        <v>222</v>
      </c>
      <c r="P28516" s="34">
        <v>247</v>
      </c>
      <c r="Q28516" s="34">
        <v>391</v>
      </c>
      <c r="R28516" s="34">
        <v>290</v>
      </c>
      <c r="S28516" s="34">
        <v>330</v>
      </c>
      <c r="T28516" s="34">
        <v>202</v>
      </c>
      <c r="U28516" s="34">
        <v>251</v>
      </c>
      <c r="V28516" s="34">
        <v>308</v>
      </c>
      <c r="W28516" s="34">
        <v>298</v>
      </c>
      <c r="X28516" s="34">
        <v>280</v>
      </c>
      <c r="Y28516" s="34">
        <v>282</v>
      </c>
      <c r="Z28516" s="34">
        <v>327</v>
      </c>
      <c r="AA28516" s="34">
        <v>350</v>
      </c>
      <c r="AB28516" s="34">
        <v>301</v>
      </c>
      <c r="AC28516" s="34">
        <v>434</v>
      </c>
    </row>
    <row r="28517" spans="1:29" x14ac:dyDescent="0.2">
      <c r="A28517" s="34" t="s">
        <v>89010</v>
      </c>
      <c r="B28517" s="34">
        <v>304</v>
      </c>
      <c r="C28517" s="34">
        <v>310</v>
      </c>
      <c r="D28517" s="34">
        <v>313</v>
      </c>
      <c r="E28517" s="34">
        <v>343</v>
      </c>
      <c r="F28517" s="34">
        <v>268</v>
      </c>
      <c r="G28517" s="34">
        <v>333</v>
      </c>
      <c r="H28517" s="34">
        <v>243</v>
      </c>
      <c r="I28517" s="34">
        <v>294</v>
      </c>
      <c r="J28517" s="34">
        <v>240</v>
      </c>
      <c r="K28517" s="34">
        <v>348</v>
      </c>
      <c r="L28517" s="34">
        <v>175</v>
      </c>
      <c r="M28517" s="34">
        <v>292</v>
      </c>
      <c r="N28517" s="34">
        <v>236</v>
      </c>
      <c r="O28517" s="34">
        <v>319</v>
      </c>
      <c r="P28517" s="34">
        <v>235</v>
      </c>
      <c r="Q28517" s="34">
        <v>390</v>
      </c>
      <c r="R28517" s="34">
        <v>347</v>
      </c>
      <c r="S28517" s="34">
        <v>451</v>
      </c>
      <c r="T28517" s="34">
        <v>244</v>
      </c>
      <c r="U28517" s="34">
        <v>300</v>
      </c>
      <c r="V28517" s="34">
        <v>308</v>
      </c>
      <c r="W28517" s="34">
        <v>383</v>
      </c>
      <c r="X28517" s="34">
        <v>342</v>
      </c>
      <c r="Y28517" s="34">
        <v>293</v>
      </c>
      <c r="Z28517" s="34">
        <v>324</v>
      </c>
      <c r="AA28517" s="34">
        <v>416</v>
      </c>
      <c r="AB28517" s="34">
        <v>328</v>
      </c>
      <c r="AC28517" s="34">
        <v>484</v>
      </c>
    </row>
    <row r="28518" spans="1:29" x14ac:dyDescent="0.2">
      <c r="A28518" s="34" t="s">
        <v>89011</v>
      </c>
      <c r="B28518" s="34">
        <v>146</v>
      </c>
      <c r="C28518" s="34">
        <v>128</v>
      </c>
      <c r="D28518" s="34">
        <v>152</v>
      </c>
      <c r="E28518" s="34">
        <v>145</v>
      </c>
      <c r="F28518" s="34">
        <v>144</v>
      </c>
      <c r="G28518" s="34">
        <v>160</v>
      </c>
      <c r="H28518" s="34">
        <v>120</v>
      </c>
      <c r="I28518" s="34">
        <v>229</v>
      </c>
      <c r="J28518" s="34">
        <v>122</v>
      </c>
      <c r="K28518" s="34">
        <v>164</v>
      </c>
      <c r="L28518" s="34">
        <v>120</v>
      </c>
      <c r="M28518" s="34">
        <v>108</v>
      </c>
      <c r="N28518" s="34">
        <v>146</v>
      </c>
      <c r="O28518" s="34">
        <v>155</v>
      </c>
      <c r="P28518" s="34">
        <v>149</v>
      </c>
      <c r="Q28518" s="34">
        <v>210</v>
      </c>
      <c r="R28518" s="34">
        <v>191</v>
      </c>
      <c r="S28518" s="34">
        <v>154</v>
      </c>
      <c r="T28518" s="34">
        <v>182</v>
      </c>
      <c r="U28518" s="34">
        <v>156</v>
      </c>
      <c r="V28518" s="34">
        <v>162</v>
      </c>
      <c r="W28518" s="34">
        <v>183</v>
      </c>
      <c r="X28518" s="34">
        <v>199</v>
      </c>
      <c r="Y28518" s="34">
        <v>187</v>
      </c>
      <c r="Z28518" s="34">
        <v>181</v>
      </c>
      <c r="AA28518" s="34">
        <v>186</v>
      </c>
      <c r="AB28518" s="34">
        <v>163</v>
      </c>
      <c r="AC28518" s="34">
        <v>252</v>
      </c>
    </row>
    <row r="28519" spans="1:29" x14ac:dyDescent="0.2">
      <c r="A28519" s="34" t="s">
        <v>89012</v>
      </c>
      <c r="B28519" s="34">
        <v>210</v>
      </c>
      <c r="C28519" s="34">
        <v>436</v>
      </c>
      <c r="D28519" s="34">
        <v>343</v>
      </c>
      <c r="E28519" s="34">
        <v>476</v>
      </c>
      <c r="F28519" s="34">
        <v>282</v>
      </c>
      <c r="G28519" s="34">
        <v>437</v>
      </c>
      <c r="H28519" s="34">
        <v>319</v>
      </c>
      <c r="I28519" s="34">
        <v>492</v>
      </c>
      <c r="J28519" s="34">
        <v>275</v>
      </c>
      <c r="K28519" s="34">
        <v>451</v>
      </c>
      <c r="L28519" s="34">
        <v>199</v>
      </c>
      <c r="M28519" s="34">
        <v>373</v>
      </c>
      <c r="N28519" s="34">
        <v>237</v>
      </c>
      <c r="O28519" s="34">
        <v>385</v>
      </c>
      <c r="P28519" s="34">
        <v>274</v>
      </c>
      <c r="Q28519" s="34">
        <v>497</v>
      </c>
      <c r="R28519" s="34">
        <v>310</v>
      </c>
      <c r="S28519" s="34">
        <v>491</v>
      </c>
      <c r="T28519" s="34">
        <v>290</v>
      </c>
      <c r="U28519" s="34">
        <v>406</v>
      </c>
      <c r="V28519" s="34">
        <v>273</v>
      </c>
      <c r="W28519" s="34">
        <v>479</v>
      </c>
      <c r="X28519" s="34">
        <v>378</v>
      </c>
      <c r="Y28519" s="34">
        <v>369</v>
      </c>
      <c r="Z28519" s="34">
        <v>347</v>
      </c>
      <c r="AA28519" s="34">
        <v>445</v>
      </c>
      <c r="AB28519" s="34">
        <v>295</v>
      </c>
      <c r="AC28519" s="34">
        <v>606</v>
      </c>
    </row>
    <row r="28520" spans="1:29" x14ac:dyDescent="0.2">
      <c r="A28520" s="34" t="s">
        <v>89013</v>
      </c>
      <c r="B28520" s="34">
        <v>175</v>
      </c>
      <c r="C28520" s="34">
        <v>253</v>
      </c>
      <c r="D28520" s="34">
        <v>334</v>
      </c>
      <c r="E28520" s="34">
        <v>230</v>
      </c>
      <c r="F28520" s="34">
        <v>308</v>
      </c>
      <c r="G28520" s="34">
        <v>177</v>
      </c>
      <c r="H28520" s="34">
        <v>247</v>
      </c>
      <c r="I28520" s="34">
        <v>158</v>
      </c>
      <c r="J28520" s="34">
        <v>218</v>
      </c>
      <c r="K28520" s="34">
        <v>215</v>
      </c>
      <c r="L28520" s="34">
        <v>181</v>
      </c>
      <c r="M28520" s="34">
        <v>191</v>
      </c>
      <c r="N28520" s="34">
        <v>212</v>
      </c>
      <c r="O28520" s="34">
        <v>213</v>
      </c>
      <c r="P28520" s="34">
        <v>263</v>
      </c>
      <c r="Q28520" s="34">
        <v>271</v>
      </c>
      <c r="R28520" s="34">
        <v>282</v>
      </c>
      <c r="S28520" s="34">
        <v>275</v>
      </c>
      <c r="T28520" s="34">
        <v>236</v>
      </c>
      <c r="U28520" s="34">
        <v>233</v>
      </c>
      <c r="V28520" s="34">
        <v>280</v>
      </c>
      <c r="W28520" s="34">
        <v>260</v>
      </c>
      <c r="X28520" s="34">
        <v>336</v>
      </c>
      <c r="Y28520" s="34">
        <v>218</v>
      </c>
      <c r="Z28520" s="34">
        <v>300</v>
      </c>
      <c r="AA28520" s="34">
        <v>274</v>
      </c>
      <c r="AB28520" s="34">
        <v>286</v>
      </c>
      <c r="AC28520" s="34">
        <v>428</v>
      </c>
    </row>
    <row r="28521" spans="1:29" x14ac:dyDescent="0.2">
      <c r="A28521" s="34" t="s">
        <v>89014</v>
      </c>
      <c r="B28521" s="34">
        <v>771</v>
      </c>
      <c r="C28521" s="34">
        <v>750</v>
      </c>
      <c r="D28521" s="34">
        <v>910</v>
      </c>
      <c r="E28521" s="34">
        <v>813</v>
      </c>
      <c r="F28521" s="34">
        <v>948</v>
      </c>
      <c r="G28521" s="34">
        <v>705</v>
      </c>
      <c r="H28521" s="34">
        <v>838</v>
      </c>
      <c r="I28521" s="34">
        <v>699</v>
      </c>
      <c r="J28521" s="34">
        <v>777</v>
      </c>
      <c r="K28521" s="34">
        <v>842</v>
      </c>
      <c r="L28521" s="34">
        <v>652</v>
      </c>
      <c r="M28521" s="34">
        <v>625</v>
      </c>
      <c r="N28521" s="34">
        <v>696</v>
      </c>
      <c r="O28521" s="34">
        <v>688</v>
      </c>
      <c r="P28521" s="34">
        <v>740</v>
      </c>
      <c r="Q28521" s="34">
        <v>996</v>
      </c>
      <c r="R28521" s="34">
        <v>968</v>
      </c>
      <c r="S28521" s="34">
        <v>948</v>
      </c>
      <c r="T28521" s="34">
        <v>947</v>
      </c>
      <c r="U28521" s="34">
        <v>757</v>
      </c>
      <c r="V28521" s="34">
        <v>908</v>
      </c>
      <c r="W28521" s="34">
        <v>906</v>
      </c>
      <c r="X28521" s="34">
        <v>1048</v>
      </c>
      <c r="Y28521" s="34">
        <v>871</v>
      </c>
      <c r="Z28521" s="34">
        <v>932</v>
      </c>
      <c r="AA28521" s="34">
        <v>872</v>
      </c>
      <c r="AB28521" s="34">
        <v>1085</v>
      </c>
      <c r="AC28521" s="34">
        <v>1166</v>
      </c>
    </row>
    <row r="28522" spans="1:29" x14ac:dyDescent="0.2">
      <c r="A28522" s="34" t="s">
        <v>89015</v>
      </c>
      <c r="B28522" s="34">
        <v>165</v>
      </c>
      <c r="C28522" s="34">
        <v>188</v>
      </c>
      <c r="D28522" s="34">
        <v>210</v>
      </c>
      <c r="E28522" s="34">
        <v>156</v>
      </c>
      <c r="F28522" s="34">
        <v>170</v>
      </c>
      <c r="G28522" s="34">
        <v>187</v>
      </c>
      <c r="H28522" s="34">
        <v>162</v>
      </c>
      <c r="I28522" s="34">
        <v>159</v>
      </c>
      <c r="J28522" s="34">
        <v>171</v>
      </c>
      <c r="K28522" s="34">
        <v>168</v>
      </c>
      <c r="L28522" s="34">
        <v>134</v>
      </c>
      <c r="M28522" s="34">
        <v>150</v>
      </c>
      <c r="N28522" s="34">
        <v>159</v>
      </c>
      <c r="O28522" s="34">
        <v>189</v>
      </c>
      <c r="P28522" s="34">
        <v>130</v>
      </c>
      <c r="Q28522" s="34">
        <v>225</v>
      </c>
      <c r="R28522" s="34">
        <v>206</v>
      </c>
      <c r="S28522" s="34">
        <v>208</v>
      </c>
      <c r="T28522" s="34">
        <v>140</v>
      </c>
      <c r="U28522" s="34">
        <v>169</v>
      </c>
      <c r="V28522" s="34">
        <v>182</v>
      </c>
      <c r="W28522" s="34">
        <v>169</v>
      </c>
      <c r="X28522" s="34">
        <v>217</v>
      </c>
      <c r="Y28522" s="34">
        <v>117</v>
      </c>
      <c r="Z28522" s="34">
        <v>242</v>
      </c>
      <c r="AA28522" s="34">
        <v>254</v>
      </c>
      <c r="AB28522" s="34">
        <v>197</v>
      </c>
      <c r="AC28522" s="34">
        <v>261</v>
      </c>
    </row>
    <row r="28523" spans="1:29" x14ac:dyDescent="0.2">
      <c r="A28523" s="34" t="s">
        <v>89016</v>
      </c>
      <c r="B28523" s="34">
        <v>169</v>
      </c>
      <c r="C28523" s="34">
        <v>91</v>
      </c>
      <c r="D28523" s="34">
        <v>184</v>
      </c>
      <c r="E28523" s="34">
        <v>117</v>
      </c>
      <c r="F28523" s="34">
        <v>229</v>
      </c>
      <c r="G28523" s="34">
        <v>170</v>
      </c>
      <c r="H28523" s="34">
        <v>195</v>
      </c>
      <c r="I28523" s="34">
        <v>127</v>
      </c>
      <c r="J28523" s="34">
        <v>176</v>
      </c>
      <c r="K28523" s="34">
        <v>124</v>
      </c>
      <c r="L28523" s="34">
        <v>160</v>
      </c>
      <c r="M28523" s="34">
        <v>128</v>
      </c>
      <c r="N28523" s="34">
        <v>163</v>
      </c>
      <c r="O28523" s="34">
        <v>164</v>
      </c>
      <c r="P28523" s="34">
        <v>181</v>
      </c>
      <c r="Q28523" s="34">
        <v>263</v>
      </c>
      <c r="R28523" s="34">
        <v>216</v>
      </c>
      <c r="S28523" s="34">
        <v>220</v>
      </c>
      <c r="T28523" s="34">
        <v>217</v>
      </c>
      <c r="U28523" s="34">
        <v>162</v>
      </c>
      <c r="V28523" s="34">
        <v>202</v>
      </c>
      <c r="W28523" s="34">
        <v>277</v>
      </c>
      <c r="X28523" s="34">
        <v>264</v>
      </c>
      <c r="Y28523" s="34">
        <v>207</v>
      </c>
      <c r="Z28523" s="34">
        <v>148</v>
      </c>
      <c r="AA28523" s="34">
        <v>217</v>
      </c>
      <c r="AB28523" s="34">
        <v>222</v>
      </c>
      <c r="AC28523" s="34">
        <v>269</v>
      </c>
    </row>
    <row r="28524" spans="1:29" x14ac:dyDescent="0.2">
      <c r="A28524" s="34" t="s">
        <v>89017</v>
      </c>
      <c r="B28524" s="34">
        <v>193</v>
      </c>
      <c r="C28524" s="34">
        <v>180</v>
      </c>
      <c r="D28524" s="34">
        <v>178</v>
      </c>
      <c r="E28524" s="34">
        <v>185</v>
      </c>
      <c r="F28524" s="34">
        <v>149</v>
      </c>
      <c r="G28524" s="34">
        <v>172</v>
      </c>
      <c r="H28524" s="34">
        <v>143</v>
      </c>
      <c r="I28524" s="34">
        <v>154</v>
      </c>
      <c r="J28524" s="34">
        <v>133</v>
      </c>
      <c r="K28524" s="34">
        <v>223</v>
      </c>
      <c r="L28524" s="34">
        <v>149</v>
      </c>
      <c r="M28524" s="34">
        <v>177</v>
      </c>
      <c r="N28524" s="34">
        <v>133</v>
      </c>
      <c r="O28524" s="34">
        <v>155</v>
      </c>
      <c r="P28524" s="34">
        <v>183</v>
      </c>
      <c r="Q28524" s="34">
        <v>245</v>
      </c>
      <c r="R28524" s="34">
        <v>190</v>
      </c>
      <c r="S28524" s="34">
        <v>200</v>
      </c>
      <c r="T28524" s="34">
        <v>157</v>
      </c>
      <c r="U28524" s="34">
        <v>217</v>
      </c>
      <c r="V28524" s="34">
        <v>128</v>
      </c>
      <c r="W28524" s="34">
        <v>218</v>
      </c>
      <c r="X28524" s="34">
        <v>152</v>
      </c>
      <c r="Y28524" s="34">
        <v>207</v>
      </c>
      <c r="Z28524" s="34">
        <v>128</v>
      </c>
      <c r="AA28524" s="34">
        <v>222</v>
      </c>
      <c r="AB28524" s="34">
        <v>155</v>
      </c>
      <c r="AC28524" s="34">
        <v>260</v>
      </c>
    </row>
    <row r="28525" spans="1:29" x14ac:dyDescent="0.2">
      <c r="A28525" s="34" t="s">
        <v>89018</v>
      </c>
      <c r="B28525" s="34">
        <v>114</v>
      </c>
      <c r="C28525" s="34">
        <v>164</v>
      </c>
      <c r="D28525" s="34">
        <v>175</v>
      </c>
      <c r="E28525" s="34">
        <v>154</v>
      </c>
      <c r="F28525" s="34">
        <v>176</v>
      </c>
      <c r="G28525" s="34">
        <v>126</v>
      </c>
      <c r="H28525" s="34">
        <v>146</v>
      </c>
      <c r="I28525" s="34">
        <v>126</v>
      </c>
      <c r="J28525" s="34">
        <v>151</v>
      </c>
      <c r="K28525" s="34">
        <v>195</v>
      </c>
      <c r="L28525" s="34">
        <v>106</v>
      </c>
      <c r="M28525" s="34">
        <v>133</v>
      </c>
      <c r="N28525" s="34">
        <v>145</v>
      </c>
      <c r="O28525" s="34">
        <v>146</v>
      </c>
      <c r="P28525" s="34">
        <v>165</v>
      </c>
      <c r="Q28525" s="34">
        <v>240</v>
      </c>
      <c r="R28525" s="34">
        <v>224</v>
      </c>
      <c r="S28525" s="34">
        <v>210</v>
      </c>
      <c r="T28525" s="34">
        <v>120</v>
      </c>
      <c r="U28525" s="34">
        <v>137</v>
      </c>
      <c r="V28525" s="34">
        <v>183</v>
      </c>
      <c r="W28525" s="34">
        <v>178</v>
      </c>
      <c r="X28525" s="34">
        <v>208</v>
      </c>
      <c r="Y28525" s="34">
        <v>211</v>
      </c>
      <c r="Z28525" s="34">
        <v>175</v>
      </c>
      <c r="AA28525" s="34">
        <v>191</v>
      </c>
      <c r="AB28525" s="34">
        <v>142</v>
      </c>
      <c r="AC28525" s="34">
        <v>251</v>
      </c>
    </row>
    <row r="28526" spans="1:29" x14ac:dyDescent="0.2">
      <c r="A28526" s="34" t="s">
        <v>89019</v>
      </c>
      <c r="B28526" s="34">
        <v>198</v>
      </c>
      <c r="C28526" s="34">
        <v>68</v>
      </c>
      <c r="D28526" s="34">
        <v>126</v>
      </c>
      <c r="E28526" s="34">
        <v>97</v>
      </c>
      <c r="F28526" s="34">
        <v>115</v>
      </c>
      <c r="G28526" s="34">
        <v>108</v>
      </c>
      <c r="H28526" s="34">
        <v>111</v>
      </c>
      <c r="I28526" s="34">
        <v>96</v>
      </c>
      <c r="J28526" s="34">
        <v>126</v>
      </c>
      <c r="K28526" s="34">
        <v>84</v>
      </c>
      <c r="L28526" s="34">
        <v>111</v>
      </c>
      <c r="M28526" s="34">
        <v>77</v>
      </c>
      <c r="N28526" s="34">
        <v>114</v>
      </c>
      <c r="O28526" s="34">
        <v>103</v>
      </c>
      <c r="P28526" s="34">
        <v>147</v>
      </c>
      <c r="Q28526" s="34">
        <v>164</v>
      </c>
      <c r="R28526" s="34">
        <v>163</v>
      </c>
      <c r="S28526" s="34">
        <v>154</v>
      </c>
      <c r="T28526" s="34">
        <v>169</v>
      </c>
      <c r="U28526" s="34">
        <v>116</v>
      </c>
      <c r="V28526" s="34">
        <v>130</v>
      </c>
      <c r="W28526" s="34">
        <v>169</v>
      </c>
      <c r="X28526" s="34">
        <v>173</v>
      </c>
      <c r="Y28526" s="34">
        <v>141</v>
      </c>
      <c r="Z28526" s="34">
        <v>116</v>
      </c>
      <c r="AA28526" s="34">
        <v>132</v>
      </c>
      <c r="AB28526" s="34">
        <v>171</v>
      </c>
      <c r="AC28526" s="34">
        <v>135</v>
      </c>
    </row>
    <row r="28527" spans="1:29" x14ac:dyDescent="0.2">
      <c r="A28527" s="34" t="s">
        <v>89020</v>
      </c>
      <c r="B28527" s="34">
        <v>78</v>
      </c>
      <c r="C28527" s="34">
        <v>198</v>
      </c>
      <c r="D28527" s="34">
        <v>129</v>
      </c>
      <c r="E28527" s="34">
        <v>186</v>
      </c>
      <c r="F28527" s="34">
        <v>86</v>
      </c>
      <c r="G28527" s="34">
        <v>181</v>
      </c>
      <c r="H28527" s="34">
        <v>82</v>
      </c>
      <c r="I28527" s="34">
        <v>163</v>
      </c>
      <c r="J28527" s="34">
        <v>53</v>
      </c>
      <c r="K28527" s="34">
        <v>149</v>
      </c>
      <c r="L28527" s="34">
        <v>31</v>
      </c>
      <c r="M28527" s="34">
        <v>126</v>
      </c>
      <c r="N28527" s="34">
        <v>66</v>
      </c>
      <c r="O28527" s="34">
        <v>120</v>
      </c>
      <c r="P28527" s="34">
        <v>63</v>
      </c>
      <c r="Q28527" s="34">
        <v>140</v>
      </c>
      <c r="R28527" s="34">
        <v>103</v>
      </c>
      <c r="S28527" s="34">
        <v>176</v>
      </c>
      <c r="T28527" s="34">
        <v>55</v>
      </c>
      <c r="U28527" s="34">
        <v>99</v>
      </c>
      <c r="V28527" s="34">
        <v>76</v>
      </c>
      <c r="W28527" s="34">
        <v>103</v>
      </c>
      <c r="X28527" s="34">
        <v>96</v>
      </c>
      <c r="Y28527" s="34">
        <v>63</v>
      </c>
      <c r="Z28527" s="34">
        <v>117</v>
      </c>
      <c r="AA28527" s="34">
        <v>184</v>
      </c>
      <c r="AB28527" s="34">
        <v>52</v>
      </c>
      <c r="AC28527" s="34">
        <v>191</v>
      </c>
    </row>
    <row r="28528" spans="1:29" x14ac:dyDescent="0.2">
      <c r="A28528" s="34" t="s">
        <v>89021</v>
      </c>
      <c r="B28528" s="34">
        <v>145</v>
      </c>
      <c r="C28528" s="34">
        <v>200</v>
      </c>
      <c r="D28528" s="34">
        <v>151</v>
      </c>
      <c r="E28528" s="34">
        <v>248</v>
      </c>
      <c r="F28528" s="34">
        <v>154</v>
      </c>
      <c r="G28528" s="34">
        <v>214</v>
      </c>
      <c r="H28528" s="34">
        <v>178</v>
      </c>
      <c r="I28528" s="34">
        <v>213</v>
      </c>
      <c r="J28528" s="34">
        <v>143</v>
      </c>
      <c r="K28528" s="34">
        <v>221</v>
      </c>
      <c r="L28528" s="34">
        <v>183</v>
      </c>
      <c r="M28528" s="34">
        <v>191</v>
      </c>
      <c r="N28528" s="34">
        <v>172</v>
      </c>
      <c r="O28528" s="34">
        <v>209</v>
      </c>
      <c r="P28528" s="34">
        <v>153</v>
      </c>
      <c r="Q28528" s="34">
        <v>309</v>
      </c>
      <c r="R28528" s="34">
        <v>224</v>
      </c>
      <c r="S28528" s="34">
        <v>268</v>
      </c>
      <c r="T28528" s="34">
        <v>237</v>
      </c>
      <c r="U28528" s="34">
        <v>213</v>
      </c>
      <c r="V28528" s="34">
        <v>216</v>
      </c>
      <c r="W28528" s="34">
        <v>254</v>
      </c>
      <c r="X28528" s="34">
        <v>222</v>
      </c>
      <c r="Y28528" s="34">
        <v>319</v>
      </c>
      <c r="Z28528" s="34">
        <v>177</v>
      </c>
      <c r="AA28528" s="34">
        <v>236</v>
      </c>
      <c r="AB28528" s="34">
        <v>231</v>
      </c>
      <c r="AC28528" s="34">
        <v>307</v>
      </c>
    </row>
    <row r="28529" spans="1:29" x14ac:dyDescent="0.2">
      <c r="A28529" s="34" t="s">
        <v>89022</v>
      </c>
      <c r="B28529" s="34">
        <v>111</v>
      </c>
      <c r="C28529" s="34">
        <v>65</v>
      </c>
      <c r="D28529" s="34">
        <v>80</v>
      </c>
      <c r="E28529" s="34">
        <v>57</v>
      </c>
      <c r="F28529" s="34">
        <v>77</v>
      </c>
      <c r="G28529" s="34">
        <v>87</v>
      </c>
      <c r="H28529" s="34">
        <v>71</v>
      </c>
      <c r="I28529" s="34">
        <v>84</v>
      </c>
      <c r="J28529" s="34">
        <v>62</v>
      </c>
      <c r="K28529" s="34">
        <v>72</v>
      </c>
      <c r="L28529" s="34">
        <v>58</v>
      </c>
      <c r="M28529" s="34">
        <v>71</v>
      </c>
      <c r="N28529" s="34">
        <v>54</v>
      </c>
      <c r="O28529" s="34">
        <v>73</v>
      </c>
      <c r="P28529" s="34">
        <v>75</v>
      </c>
      <c r="Q28529" s="34">
        <v>65</v>
      </c>
      <c r="R28529" s="34">
        <v>85</v>
      </c>
      <c r="S28529" s="34">
        <v>77</v>
      </c>
      <c r="T28529" s="34">
        <v>92</v>
      </c>
      <c r="U28529" s="34">
        <v>86</v>
      </c>
      <c r="V28529" s="34">
        <v>72</v>
      </c>
      <c r="W28529" s="34">
        <v>78</v>
      </c>
      <c r="X28529" s="34">
        <v>97</v>
      </c>
      <c r="Y28529" s="34">
        <v>65</v>
      </c>
      <c r="Z28529" s="34">
        <v>65</v>
      </c>
      <c r="AA28529" s="34">
        <v>76</v>
      </c>
      <c r="AB28529" s="34">
        <v>111</v>
      </c>
      <c r="AC28529" s="34">
        <v>108</v>
      </c>
    </row>
    <row r="28530" spans="1:29" x14ac:dyDescent="0.2">
      <c r="A28530" s="34" t="s">
        <v>89023</v>
      </c>
      <c r="B28530" s="34">
        <v>186</v>
      </c>
      <c r="C28530" s="34">
        <v>181</v>
      </c>
      <c r="D28530" s="34">
        <v>325</v>
      </c>
      <c r="E28530" s="34">
        <v>219</v>
      </c>
      <c r="F28530" s="34">
        <v>291</v>
      </c>
      <c r="G28530" s="34">
        <v>196</v>
      </c>
      <c r="H28530" s="34">
        <v>194</v>
      </c>
      <c r="I28530" s="34">
        <v>217</v>
      </c>
      <c r="J28530" s="34">
        <v>235</v>
      </c>
      <c r="K28530" s="34">
        <v>180</v>
      </c>
      <c r="L28530" s="34">
        <v>113</v>
      </c>
      <c r="M28530" s="34">
        <v>191</v>
      </c>
      <c r="N28530" s="34">
        <v>162</v>
      </c>
      <c r="O28530" s="34">
        <v>189</v>
      </c>
      <c r="P28530" s="34">
        <v>187</v>
      </c>
      <c r="Q28530" s="34">
        <v>236</v>
      </c>
      <c r="R28530" s="34">
        <v>215</v>
      </c>
      <c r="S28530" s="34">
        <v>263</v>
      </c>
      <c r="T28530" s="34">
        <v>191</v>
      </c>
      <c r="U28530" s="34">
        <v>174</v>
      </c>
      <c r="V28530" s="34">
        <v>250</v>
      </c>
      <c r="W28530" s="34">
        <v>180</v>
      </c>
      <c r="X28530" s="34">
        <v>315</v>
      </c>
      <c r="Y28530" s="34">
        <v>174</v>
      </c>
      <c r="Z28530" s="34">
        <v>238</v>
      </c>
      <c r="AA28530" s="34">
        <v>241</v>
      </c>
      <c r="AB28530" s="34">
        <v>241</v>
      </c>
      <c r="AC28530" s="34">
        <v>280</v>
      </c>
    </row>
    <row r="28531" spans="1:29" x14ac:dyDescent="0.2">
      <c r="A28531" s="34" t="s">
        <v>89024</v>
      </c>
      <c r="B28531" s="34">
        <v>256</v>
      </c>
      <c r="C28531" s="34">
        <v>212</v>
      </c>
      <c r="D28531" s="34">
        <v>268</v>
      </c>
      <c r="E28531" s="34">
        <v>214</v>
      </c>
      <c r="F28531" s="34">
        <v>298</v>
      </c>
      <c r="G28531" s="34">
        <v>237</v>
      </c>
      <c r="H28531" s="34">
        <v>227</v>
      </c>
      <c r="I28531" s="34">
        <v>258</v>
      </c>
      <c r="J28531" s="34">
        <v>209</v>
      </c>
      <c r="K28531" s="34">
        <v>256</v>
      </c>
      <c r="L28531" s="34">
        <v>222</v>
      </c>
      <c r="M28531" s="34">
        <v>213</v>
      </c>
      <c r="N28531" s="34">
        <v>190</v>
      </c>
      <c r="O28531" s="34">
        <v>206</v>
      </c>
      <c r="P28531" s="34">
        <v>185</v>
      </c>
      <c r="Q28531" s="34">
        <v>279</v>
      </c>
      <c r="R28531" s="34">
        <v>314</v>
      </c>
      <c r="S28531" s="34">
        <v>256</v>
      </c>
      <c r="T28531" s="34">
        <v>284</v>
      </c>
      <c r="U28531" s="34">
        <v>258</v>
      </c>
      <c r="V28531" s="34">
        <v>280</v>
      </c>
      <c r="W28531" s="34">
        <v>372</v>
      </c>
      <c r="X28531" s="34">
        <v>296</v>
      </c>
      <c r="Y28531" s="34">
        <v>305</v>
      </c>
      <c r="Z28531" s="34">
        <v>215</v>
      </c>
      <c r="AA28531" s="34">
        <v>307</v>
      </c>
      <c r="AB28531" s="34">
        <v>292</v>
      </c>
      <c r="AC28531" s="34">
        <v>348</v>
      </c>
    </row>
    <row r="28532" spans="1:29" x14ac:dyDescent="0.2">
      <c r="A28532" s="34" t="s">
        <v>89025</v>
      </c>
      <c r="B28532" s="34">
        <v>107</v>
      </c>
      <c r="C28532" s="34">
        <v>118</v>
      </c>
      <c r="D28532" s="34">
        <v>148</v>
      </c>
      <c r="E28532" s="34">
        <v>135</v>
      </c>
      <c r="F28532" s="34">
        <v>91</v>
      </c>
      <c r="G28532" s="34">
        <v>116</v>
      </c>
      <c r="H28532" s="34">
        <v>71</v>
      </c>
      <c r="I28532" s="34">
        <v>101</v>
      </c>
      <c r="J28532" s="34">
        <v>54</v>
      </c>
      <c r="K28532" s="34">
        <v>142</v>
      </c>
      <c r="L28532" s="34">
        <v>20</v>
      </c>
      <c r="M28532" s="34">
        <v>99</v>
      </c>
      <c r="N28532" s="34">
        <v>80</v>
      </c>
      <c r="O28532" s="34">
        <v>72</v>
      </c>
      <c r="P28532" s="34">
        <v>66</v>
      </c>
      <c r="Q28532" s="34">
        <v>99</v>
      </c>
      <c r="R28532" s="34">
        <v>75</v>
      </c>
      <c r="S28532" s="34">
        <v>150</v>
      </c>
      <c r="T28532" s="34">
        <v>31</v>
      </c>
      <c r="U28532" s="34">
        <v>73</v>
      </c>
      <c r="V28532" s="34">
        <v>86</v>
      </c>
      <c r="W28532" s="34">
        <v>89</v>
      </c>
      <c r="X28532" s="34">
        <v>91</v>
      </c>
      <c r="Y28532" s="34">
        <v>56</v>
      </c>
      <c r="Z28532" s="34">
        <v>146</v>
      </c>
      <c r="AA28532" s="34">
        <v>131</v>
      </c>
      <c r="AB28532" s="34">
        <v>71</v>
      </c>
      <c r="AC28532" s="34">
        <v>154</v>
      </c>
    </row>
    <row r="28533" spans="1:29" x14ac:dyDescent="0.2">
      <c r="A28533" s="34" t="s">
        <v>89026</v>
      </c>
      <c r="B28533" s="34">
        <v>476</v>
      </c>
      <c r="C28533" s="34">
        <v>443</v>
      </c>
      <c r="D28533" s="34">
        <v>665</v>
      </c>
      <c r="E28533" s="34">
        <v>517</v>
      </c>
      <c r="F28533" s="34">
        <v>508</v>
      </c>
      <c r="G28533" s="34">
        <v>559</v>
      </c>
      <c r="H28533" s="34">
        <v>510</v>
      </c>
      <c r="I28533" s="34">
        <v>470</v>
      </c>
      <c r="J28533" s="34">
        <v>475</v>
      </c>
      <c r="K28533" s="34">
        <v>454</v>
      </c>
      <c r="L28533" s="34">
        <v>316</v>
      </c>
      <c r="M28533" s="34">
        <v>447</v>
      </c>
      <c r="N28533" s="34">
        <v>383</v>
      </c>
      <c r="O28533" s="34">
        <v>456</v>
      </c>
      <c r="P28533" s="34">
        <v>425</v>
      </c>
      <c r="Q28533" s="34">
        <v>568</v>
      </c>
      <c r="R28533" s="34">
        <v>625</v>
      </c>
      <c r="S28533" s="34">
        <v>657</v>
      </c>
      <c r="T28533" s="34">
        <v>463</v>
      </c>
      <c r="U28533" s="34">
        <v>540</v>
      </c>
      <c r="V28533" s="34">
        <v>529</v>
      </c>
      <c r="W28533" s="34">
        <v>523</v>
      </c>
      <c r="X28533" s="34">
        <v>606</v>
      </c>
      <c r="Y28533" s="34">
        <v>499</v>
      </c>
      <c r="Z28533" s="34">
        <v>530</v>
      </c>
      <c r="AA28533" s="34">
        <v>619</v>
      </c>
      <c r="AB28533" s="34">
        <v>583</v>
      </c>
      <c r="AC28533" s="34">
        <v>788</v>
      </c>
    </row>
    <row r="28534" spans="1:29" x14ac:dyDescent="0.2">
      <c r="A28534" s="34" t="s">
        <v>89027</v>
      </c>
      <c r="B28534" s="34">
        <v>149</v>
      </c>
      <c r="C28534" s="34">
        <v>138</v>
      </c>
      <c r="D28534" s="34">
        <v>193</v>
      </c>
      <c r="E28534" s="34">
        <v>133</v>
      </c>
      <c r="F28534" s="34">
        <v>188</v>
      </c>
      <c r="G28534" s="34">
        <v>199</v>
      </c>
      <c r="H28534" s="34">
        <v>182</v>
      </c>
      <c r="I28534" s="34">
        <v>161</v>
      </c>
      <c r="J28534" s="34">
        <v>213</v>
      </c>
      <c r="K28534" s="34">
        <v>209</v>
      </c>
      <c r="L28534" s="34">
        <v>127</v>
      </c>
      <c r="M28534" s="34">
        <v>156</v>
      </c>
      <c r="N28534" s="34">
        <v>144</v>
      </c>
      <c r="O28534" s="34">
        <v>139</v>
      </c>
      <c r="P28534" s="34">
        <v>151</v>
      </c>
      <c r="Q28534" s="34">
        <v>205</v>
      </c>
      <c r="R28534" s="34">
        <v>217</v>
      </c>
      <c r="S28534" s="34">
        <v>190</v>
      </c>
      <c r="T28534" s="34">
        <v>168</v>
      </c>
      <c r="U28534" s="34">
        <v>176</v>
      </c>
      <c r="V28534" s="34">
        <v>219</v>
      </c>
      <c r="W28534" s="34">
        <v>228</v>
      </c>
      <c r="X28534" s="34">
        <v>219</v>
      </c>
      <c r="Y28534" s="34">
        <v>206</v>
      </c>
      <c r="Z28534" s="34">
        <v>169</v>
      </c>
      <c r="AA28534" s="34">
        <v>177</v>
      </c>
      <c r="AB28534" s="34">
        <v>207</v>
      </c>
      <c r="AC28534" s="34">
        <v>241</v>
      </c>
    </row>
    <row r="28535" spans="1:29" x14ac:dyDescent="0.2">
      <c r="A28535" s="34" t="s">
        <v>89028</v>
      </c>
      <c r="B28535" s="34">
        <v>76</v>
      </c>
      <c r="C28535" s="34">
        <v>96</v>
      </c>
      <c r="D28535" s="34">
        <v>95</v>
      </c>
      <c r="E28535" s="34">
        <v>120</v>
      </c>
      <c r="F28535" s="34">
        <v>76</v>
      </c>
      <c r="G28535" s="34">
        <v>106</v>
      </c>
      <c r="H28535" s="34">
        <v>77</v>
      </c>
      <c r="I28535" s="34">
        <v>106</v>
      </c>
      <c r="J28535" s="34">
        <v>75</v>
      </c>
      <c r="K28535" s="34">
        <v>98</v>
      </c>
      <c r="L28535" s="34">
        <v>35</v>
      </c>
      <c r="M28535" s="34">
        <v>77</v>
      </c>
      <c r="N28535" s="34">
        <v>83</v>
      </c>
      <c r="O28535" s="34">
        <v>79</v>
      </c>
      <c r="P28535" s="34">
        <v>67</v>
      </c>
      <c r="Q28535" s="34">
        <v>137</v>
      </c>
      <c r="R28535" s="34">
        <v>76</v>
      </c>
      <c r="S28535" s="34">
        <v>156</v>
      </c>
      <c r="T28535" s="34">
        <v>52</v>
      </c>
      <c r="U28535" s="34">
        <v>99</v>
      </c>
      <c r="V28535" s="34">
        <v>65</v>
      </c>
      <c r="W28535" s="34">
        <v>123</v>
      </c>
      <c r="X28535" s="34">
        <v>87</v>
      </c>
      <c r="Y28535" s="34">
        <v>90</v>
      </c>
      <c r="Z28535" s="34">
        <v>82</v>
      </c>
      <c r="AA28535" s="34">
        <v>126</v>
      </c>
      <c r="AB28535" s="34">
        <v>60</v>
      </c>
      <c r="AC28535" s="34">
        <v>138</v>
      </c>
    </row>
    <row r="28536" spans="1:29" x14ac:dyDescent="0.2">
      <c r="A28536" s="34" t="s">
        <v>89029</v>
      </c>
      <c r="B28536" s="34">
        <v>41</v>
      </c>
      <c r="C28536" s="34">
        <v>48</v>
      </c>
      <c r="D28536" s="34">
        <v>42</v>
      </c>
      <c r="E28536" s="34">
        <v>33</v>
      </c>
      <c r="F28536" s="34">
        <v>35</v>
      </c>
      <c r="G28536" s="34">
        <v>50</v>
      </c>
      <c r="H28536" s="34">
        <v>29</v>
      </c>
      <c r="I28536" s="34">
        <v>22</v>
      </c>
      <c r="J28536" s="34">
        <v>21</v>
      </c>
      <c r="K28536" s="34">
        <v>50</v>
      </c>
      <c r="L28536" s="34">
        <v>19</v>
      </c>
      <c r="M28536" s="34">
        <v>25</v>
      </c>
      <c r="N28536" s="34">
        <v>15</v>
      </c>
      <c r="O28536" s="34">
        <v>32</v>
      </c>
      <c r="P28536" s="34">
        <v>32</v>
      </c>
      <c r="Q28536" s="34">
        <v>35</v>
      </c>
      <c r="R28536" s="34">
        <v>32</v>
      </c>
      <c r="S28536" s="34">
        <v>24</v>
      </c>
      <c r="T28536" s="34">
        <v>20</v>
      </c>
      <c r="U28536" s="34">
        <v>36</v>
      </c>
      <c r="V28536" s="34">
        <v>20</v>
      </c>
      <c r="W28536" s="34">
        <v>26</v>
      </c>
      <c r="X28536" s="34">
        <v>40</v>
      </c>
      <c r="Y28536" s="34">
        <v>47</v>
      </c>
      <c r="Z28536" s="34">
        <v>30</v>
      </c>
      <c r="AA28536" s="34">
        <v>50</v>
      </c>
      <c r="AB28536" s="34">
        <v>26</v>
      </c>
      <c r="AC28536" s="34">
        <v>53</v>
      </c>
    </row>
    <row r="28537" spans="1:29" x14ac:dyDescent="0.2">
      <c r="A28537" s="34" t="s">
        <v>89030</v>
      </c>
      <c r="B28537" s="34">
        <v>320</v>
      </c>
      <c r="C28537" s="34">
        <v>523</v>
      </c>
      <c r="D28537" s="34">
        <v>535</v>
      </c>
      <c r="E28537" s="34">
        <v>587</v>
      </c>
      <c r="F28537" s="34">
        <v>497</v>
      </c>
      <c r="G28537" s="34">
        <v>510</v>
      </c>
      <c r="H28537" s="34">
        <v>533</v>
      </c>
      <c r="I28537" s="34">
        <v>510</v>
      </c>
      <c r="J28537" s="34">
        <v>468</v>
      </c>
      <c r="K28537" s="34">
        <v>586</v>
      </c>
      <c r="L28537" s="34">
        <v>417</v>
      </c>
      <c r="M28537" s="34">
        <v>547</v>
      </c>
      <c r="N28537" s="34">
        <v>454</v>
      </c>
      <c r="O28537" s="34">
        <v>483</v>
      </c>
      <c r="P28537" s="34">
        <v>475</v>
      </c>
      <c r="Q28537" s="34">
        <v>719</v>
      </c>
      <c r="R28537" s="34">
        <v>654</v>
      </c>
      <c r="S28537" s="34">
        <v>615</v>
      </c>
      <c r="T28537" s="34">
        <v>548</v>
      </c>
      <c r="U28537" s="34">
        <v>532</v>
      </c>
      <c r="V28537" s="34">
        <v>631</v>
      </c>
      <c r="W28537" s="34">
        <v>719</v>
      </c>
      <c r="X28537" s="34">
        <v>618</v>
      </c>
      <c r="Y28537" s="34">
        <v>635</v>
      </c>
      <c r="Z28537" s="34">
        <v>551</v>
      </c>
      <c r="AA28537" s="34">
        <v>719</v>
      </c>
      <c r="AB28537" s="34">
        <v>583</v>
      </c>
      <c r="AC28537" s="34">
        <v>883</v>
      </c>
    </row>
    <row r="28538" spans="1:29" x14ac:dyDescent="0.2">
      <c r="A28538" s="34" t="s">
        <v>89031</v>
      </c>
      <c r="B28538" s="34">
        <v>73</v>
      </c>
      <c r="C28538" s="34">
        <v>111</v>
      </c>
      <c r="D28538" s="34">
        <v>116</v>
      </c>
      <c r="E28538" s="34">
        <v>111</v>
      </c>
      <c r="F28538" s="34">
        <v>99</v>
      </c>
      <c r="G28538" s="34">
        <v>153</v>
      </c>
      <c r="H28538" s="34">
        <v>101</v>
      </c>
      <c r="I28538" s="34">
        <v>125</v>
      </c>
      <c r="J28538" s="34">
        <v>61</v>
      </c>
      <c r="K28538" s="34">
        <v>118</v>
      </c>
      <c r="L28538" s="34">
        <v>38</v>
      </c>
      <c r="M28538" s="34">
        <v>91</v>
      </c>
      <c r="N28538" s="34">
        <v>75</v>
      </c>
      <c r="O28538" s="34">
        <v>85</v>
      </c>
      <c r="P28538" s="34">
        <v>77</v>
      </c>
      <c r="Q28538" s="34">
        <v>130</v>
      </c>
      <c r="R28538" s="34">
        <v>73</v>
      </c>
      <c r="S28538" s="34">
        <v>148</v>
      </c>
      <c r="T28538" s="34">
        <v>50</v>
      </c>
      <c r="U28538" s="34">
        <v>111</v>
      </c>
      <c r="V28538" s="34">
        <v>88</v>
      </c>
      <c r="W28538" s="34">
        <v>111</v>
      </c>
      <c r="X28538" s="34">
        <v>117</v>
      </c>
      <c r="Y28538" s="34">
        <v>93</v>
      </c>
      <c r="Z28538" s="34">
        <v>108</v>
      </c>
      <c r="AA28538" s="34">
        <v>184</v>
      </c>
      <c r="AB28538" s="34">
        <v>54</v>
      </c>
      <c r="AC28538" s="34">
        <v>207</v>
      </c>
    </row>
    <row r="28539" spans="1:29" x14ac:dyDescent="0.2">
      <c r="A28539" s="34" t="s">
        <v>89032</v>
      </c>
      <c r="B28539" s="34">
        <v>319</v>
      </c>
      <c r="C28539" s="34">
        <v>241</v>
      </c>
      <c r="D28539" s="34">
        <v>234</v>
      </c>
      <c r="E28539" s="34">
        <v>276</v>
      </c>
      <c r="F28539" s="34">
        <v>303</v>
      </c>
      <c r="G28539" s="34">
        <v>352</v>
      </c>
      <c r="H28539" s="34">
        <v>256</v>
      </c>
      <c r="I28539" s="34">
        <v>238</v>
      </c>
      <c r="J28539" s="34">
        <v>260</v>
      </c>
      <c r="K28539" s="34">
        <v>273</v>
      </c>
      <c r="L28539" s="34">
        <v>247</v>
      </c>
      <c r="M28539" s="34">
        <v>302</v>
      </c>
      <c r="N28539" s="34">
        <v>211</v>
      </c>
      <c r="O28539" s="34">
        <v>278</v>
      </c>
      <c r="P28539" s="34">
        <v>290</v>
      </c>
      <c r="Q28539" s="34">
        <v>463</v>
      </c>
      <c r="R28539" s="34">
        <v>348</v>
      </c>
      <c r="S28539" s="34">
        <v>353</v>
      </c>
      <c r="T28539" s="34">
        <v>362</v>
      </c>
      <c r="U28539" s="34">
        <v>305</v>
      </c>
      <c r="V28539" s="34">
        <v>312</v>
      </c>
      <c r="W28539" s="34">
        <v>490</v>
      </c>
      <c r="X28539" s="34">
        <v>358</v>
      </c>
      <c r="Y28539" s="34">
        <v>536</v>
      </c>
      <c r="Z28539" s="34">
        <v>340</v>
      </c>
      <c r="AA28539" s="34">
        <v>392</v>
      </c>
      <c r="AB28539" s="34">
        <v>436</v>
      </c>
      <c r="AC28539" s="34">
        <v>513</v>
      </c>
    </row>
    <row r="28540" spans="1:29" x14ac:dyDescent="0.2">
      <c r="A28540" s="34" t="s">
        <v>89033</v>
      </c>
      <c r="B28540" s="34">
        <v>182</v>
      </c>
      <c r="C28540" s="34">
        <v>259</v>
      </c>
      <c r="D28540" s="34">
        <v>248</v>
      </c>
      <c r="E28540" s="34">
        <v>284</v>
      </c>
      <c r="F28540" s="34">
        <v>243</v>
      </c>
      <c r="G28540" s="34">
        <v>259</v>
      </c>
      <c r="H28540" s="34">
        <v>240</v>
      </c>
      <c r="I28540" s="34">
        <v>234</v>
      </c>
      <c r="J28540" s="34">
        <v>226</v>
      </c>
      <c r="K28540" s="34">
        <v>245</v>
      </c>
      <c r="L28540" s="34">
        <v>224</v>
      </c>
      <c r="M28540" s="34">
        <v>237</v>
      </c>
      <c r="N28540" s="34">
        <v>196</v>
      </c>
      <c r="O28540" s="34">
        <v>234</v>
      </c>
      <c r="P28540" s="34">
        <v>201</v>
      </c>
      <c r="Q28540" s="34">
        <v>317</v>
      </c>
      <c r="R28540" s="34">
        <v>277</v>
      </c>
      <c r="S28540" s="34">
        <v>271</v>
      </c>
      <c r="T28540" s="34">
        <v>266</v>
      </c>
      <c r="U28540" s="34">
        <v>241</v>
      </c>
      <c r="V28540" s="34">
        <v>291</v>
      </c>
      <c r="W28540" s="34">
        <v>325</v>
      </c>
      <c r="X28540" s="34">
        <v>310</v>
      </c>
      <c r="Y28540" s="34">
        <v>295</v>
      </c>
      <c r="Z28540" s="34">
        <v>297</v>
      </c>
      <c r="AA28540" s="34">
        <v>360</v>
      </c>
      <c r="AB28540" s="34">
        <v>306</v>
      </c>
      <c r="AC28540" s="34">
        <v>416</v>
      </c>
    </row>
    <row r="28541" spans="1:29" x14ac:dyDescent="0.2">
      <c r="A28541" s="34" t="s">
        <v>89034</v>
      </c>
      <c r="B28541" s="34">
        <v>263</v>
      </c>
      <c r="C28541" s="34">
        <v>284</v>
      </c>
      <c r="D28541" s="34">
        <v>292</v>
      </c>
      <c r="E28541" s="34">
        <v>304</v>
      </c>
      <c r="F28541" s="34">
        <v>287</v>
      </c>
      <c r="G28541" s="34">
        <v>235</v>
      </c>
      <c r="H28541" s="34">
        <v>310</v>
      </c>
      <c r="I28541" s="34">
        <v>318</v>
      </c>
      <c r="J28541" s="34">
        <v>287</v>
      </c>
      <c r="K28541" s="34">
        <v>336</v>
      </c>
      <c r="L28541" s="34">
        <v>292</v>
      </c>
      <c r="M28541" s="34">
        <v>296</v>
      </c>
      <c r="N28541" s="34">
        <v>231</v>
      </c>
      <c r="O28541" s="34">
        <v>245</v>
      </c>
      <c r="P28541" s="34">
        <v>272</v>
      </c>
      <c r="Q28541" s="34">
        <v>464</v>
      </c>
      <c r="R28541" s="34">
        <v>311</v>
      </c>
      <c r="S28541" s="34">
        <v>316</v>
      </c>
      <c r="T28541" s="34">
        <v>300</v>
      </c>
      <c r="U28541" s="34">
        <v>350</v>
      </c>
      <c r="V28541" s="34">
        <v>288</v>
      </c>
      <c r="W28541" s="34">
        <v>418</v>
      </c>
      <c r="X28541" s="34">
        <v>374</v>
      </c>
      <c r="Y28541" s="34">
        <v>421</v>
      </c>
      <c r="Z28541" s="34">
        <v>300</v>
      </c>
      <c r="AA28541" s="34">
        <v>404</v>
      </c>
      <c r="AB28541" s="34">
        <v>420</v>
      </c>
      <c r="AC28541" s="34">
        <v>518</v>
      </c>
    </row>
    <row r="28542" spans="1:29" x14ac:dyDescent="0.2">
      <c r="A28542" s="34" t="s">
        <v>89035</v>
      </c>
      <c r="B28542" s="34">
        <v>911</v>
      </c>
      <c r="C28542" s="34">
        <v>606</v>
      </c>
      <c r="D28542" s="34">
        <v>570</v>
      </c>
      <c r="E28542" s="34">
        <v>673</v>
      </c>
      <c r="F28542" s="34">
        <v>633</v>
      </c>
      <c r="G28542" s="34">
        <v>700</v>
      </c>
      <c r="H28542" s="34">
        <v>592</v>
      </c>
      <c r="I28542" s="34">
        <v>585</v>
      </c>
      <c r="J28542" s="34">
        <v>655</v>
      </c>
      <c r="K28542" s="34">
        <v>599</v>
      </c>
      <c r="L28542" s="34">
        <v>868</v>
      </c>
      <c r="M28542" s="34">
        <v>625</v>
      </c>
      <c r="N28542" s="34">
        <v>565</v>
      </c>
      <c r="O28542" s="34">
        <v>579</v>
      </c>
      <c r="P28542" s="34">
        <v>669</v>
      </c>
      <c r="Q28542" s="34">
        <v>1028</v>
      </c>
      <c r="R28542" s="34">
        <v>948</v>
      </c>
      <c r="S28542" s="34">
        <v>727</v>
      </c>
      <c r="T28542" s="34">
        <v>1158</v>
      </c>
      <c r="U28542" s="34">
        <v>841</v>
      </c>
      <c r="V28542" s="34">
        <v>853</v>
      </c>
      <c r="W28542" s="34">
        <v>1490</v>
      </c>
      <c r="X28542" s="34">
        <v>767</v>
      </c>
      <c r="Y28542" s="34">
        <v>1007</v>
      </c>
      <c r="Z28542" s="34">
        <v>617</v>
      </c>
      <c r="AA28542" s="34">
        <v>803</v>
      </c>
      <c r="AB28542" s="34">
        <v>1278</v>
      </c>
      <c r="AC28542" s="34">
        <v>1136</v>
      </c>
    </row>
    <row r="28543" spans="1:29" x14ac:dyDescent="0.2">
      <c r="A28543" s="34" t="s">
        <v>89036</v>
      </c>
      <c r="B28543" s="34">
        <v>8</v>
      </c>
      <c r="C28543" s="34">
        <v>0</v>
      </c>
      <c r="D28543" s="34">
        <v>0</v>
      </c>
      <c r="E28543" s="34">
        <v>0</v>
      </c>
      <c r="F28543" s="34">
        <v>0</v>
      </c>
      <c r="G28543" s="34">
        <v>0</v>
      </c>
      <c r="H28543" s="34">
        <v>1</v>
      </c>
      <c r="I28543" s="34">
        <v>0</v>
      </c>
      <c r="J28543" s="34">
        <v>0</v>
      </c>
      <c r="K28543" s="34">
        <v>0</v>
      </c>
      <c r="L28543" s="34">
        <v>0</v>
      </c>
      <c r="M28543" s="34">
        <v>0</v>
      </c>
      <c r="N28543" s="34">
        <v>0</v>
      </c>
      <c r="O28543" s="34">
        <v>0</v>
      </c>
      <c r="P28543" s="34">
        <v>0</v>
      </c>
      <c r="Q28543" s="34">
        <v>0</v>
      </c>
      <c r="R28543" s="34">
        <v>0</v>
      </c>
      <c r="S28543" s="34">
        <v>0</v>
      </c>
      <c r="T28543" s="34">
        <v>0</v>
      </c>
      <c r="U28543" s="34">
        <v>1</v>
      </c>
      <c r="V28543" s="34">
        <v>0</v>
      </c>
      <c r="W28543" s="34">
        <v>0</v>
      </c>
      <c r="X28543" s="34">
        <v>0</v>
      </c>
      <c r="Y28543" s="34">
        <v>0</v>
      </c>
      <c r="Z28543" s="34">
        <v>0</v>
      </c>
      <c r="AA28543" s="34">
        <v>0</v>
      </c>
      <c r="AB28543" s="34">
        <v>0</v>
      </c>
      <c r="AC28543" s="34">
        <v>0</v>
      </c>
    </row>
    <row r="28544" spans="1:29" x14ac:dyDescent="0.2">
      <c r="A28544" s="34" t="s">
        <v>89037</v>
      </c>
      <c r="B28544" s="34">
        <v>241</v>
      </c>
      <c r="C28544" s="34">
        <v>281</v>
      </c>
      <c r="D28544" s="34">
        <v>347</v>
      </c>
      <c r="E28544" s="34">
        <v>355</v>
      </c>
      <c r="F28544" s="34">
        <v>350</v>
      </c>
      <c r="G28544" s="34">
        <v>397</v>
      </c>
      <c r="H28544" s="34">
        <v>319</v>
      </c>
      <c r="I28544" s="34">
        <v>264</v>
      </c>
      <c r="J28544" s="34">
        <v>307</v>
      </c>
      <c r="K28544" s="34">
        <v>362</v>
      </c>
      <c r="L28544" s="34">
        <v>227</v>
      </c>
      <c r="M28544" s="34">
        <v>237</v>
      </c>
      <c r="N28544" s="34">
        <v>288</v>
      </c>
      <c r="O28544" s="34">
        <v>274</v>
      </c>
      <c r="P28544" s="34">
        <v>309</v>
      </c>
      <c r="Q28544" s="34">
        <v>385</v>
      </c>
      <c r="R28544" s="34">
        <v>399</v>
      </c>
      <c r="S28544" s="34">
        <v>407</v>
      </c>
      <c r="T28544" s="34">
        <v>356</v>
      </c>
      <c r="U28544" s="34">
        <v>261</v>
      </c>
      <c r="V28544" s="34">
        <v>348</v>
      </c>
      <c r="W28544" s="34">
        <v>378</v>
      </c>
      <c r="X28544" s="34">
        <v>413</v>
      </c>
      <c r="Y28544" s="34">
        <v>339</v>
      </c>
      <c r="Z28544" s="34">
        <v>387</v>
      </c>
      <c r="AA28544" s="34">
        <v>373</v>
      </c>
      <c r="AB28544" s="34">
        <v>364</v>
      </c>
      <c r="AC28544" s="34">
        <v>486</v>
      </c>
    </row>
    <row r="28545" spans="1:29" x14ac:dyDescent="0.2">
      <c r="A28545" s="34" t="s">
        <v>89038</v>
      </c>
      <c r="B28545" s="34">
        <v>184</v>
      </c>
      <c r="C28545" s="34">
        <v>163</v>
      </c>
      <c r="D28545" s="34">
        <v>203</v>
      </c>
      <c r="E28545" s="34">
        <v>190</v>
      </c>
      <c r="F28545" s="34">
        <v>161</v>
      </c>
      <c r="G28545" s="34">
        <v>187</v>
      </c>
      <c r="H28545" s="34">
        <v>178</v>
      </c>
      <c r="I28545" s="34">
        <v>166</v>
      </c>
      <c r="J28545" s="34">
        <v>155</v>
      </c>
      <c r="K28545" s="34">
        <v>210</v>
      </c>
      <c r="L28545" s="34">
        <v>127</v>
      </c>
      <c r="M28545" s="34">
        <v>146</v>
      </c>
      <c r="N28545" s="34">
        <v>137</v>
      </c>
      <c r="O28545" s="34">
        <v>162</v>
      </c>
      <c r="P28545" s="34">
        <v>165</v>
      </c>
      <c r="Q28545" s="34">
        <v>214</v>
      </c>
      <c r="R28545" s="34">
        <v>194</v>
      </c>
      <c r="S28545" s="34">
        <v>198</v>
      </c>
      <c r="T28545" s="34">
        <v>179</v>
      </c>
      <c r="U28545" s="34">
        <v>205</v>
      </c>
      <c r="V28545" s="34">
        <v>199</v>
      </c>
      <c r="W28545" s="34">
        <v>245</v>
      </c>
      <c r="X28545" s="34">
        <v>278</v>
      </c>
      <c r="Y28545" s="34">
        <v>224</v>
      </c>
      <c r="Z28545" s="34">
        <v>247</v>
      </c>
      <c r="AA28545" s="34">
        <v>188</v>
      </c>
      <c r="AB28545" s="34">
        <v>235</v>
      </c>
      <c r="AC28545" s="34">
        <v>320</v>
      </c>
    </row>
    <row r="28546" spans="1:29" x14ac:dyDescent="0.2">
      <c r="A28546" s="34" t="s">
        <v>89039</v>
      </c>
      <c r="B28546" s="34">
        <v>105</v>
      </c>
      <c r="C28546" s="34">
        <v>77</v>
      </c>
      <c r="D28546" s="34">
        <v>79</v>
      </c>
      <c r="E28546" s="34">
        <v>80</v>
      </c>
      <c r="F28546" s="34">
        <v>64</v>
      </c>
      <c r="G28546" s="34">
        <v>65</v>
      </c>
      <c r="H28546" s="34">
        <v>69</v>
      </c>
      <c r="I28546" s="34">
        <v>67</v>
      </c>
      <c r="J28546" s="34">
        <v>68</v>
      </c>
      <c r="K28546" s="34">
        <v>62</v>
      </c>
      <c r="L28546" s="34">
        <v>40</v>
      </c>
      <c r="M28546" s="34">
        <v>51</v>
      </c>
      <c r="N28546" s="34">
        <v>53</v>
      </c>
      <c r="O28546" s="34">
        <v>53</v>
      </c>
      <c r="P28546" s="34">
        <v>63</v>
      </c>
      <c r="Q28546" s="34">
        <v>74</v>
      </c>
      <c r="R28546" s="34">
        <v>80</v>
      </c>
      <c r="S28546" s="34">
        <v>72</v>
      </c>
      <c r="T28546" s="34">
        <v>46</v>
      </c>
      <c r="U28546" s="34">
        <v>69</v>
      </c>
      <c r="V28546" s="34">
        <v>79</v>
      </c>
      <c r="W28546" s="34">
        <v>88</v>
      </c>
      <c r="X28546" s="34">
        <v>67</v>
      </c>
      <c r="Y28546" s="34">
        <v>69</v>
      </c>
      <c r="Z28546" s="34">
        <v>81</v>
      </c>
      <c r="AA28546" s="34">
        <v>75</v>
      </c>
      <c r="AB28546" s="34">
        <v>89</v>
      </c>
      <c r="AC28546" s="34">
        <v>130</v>
      </c>
    </row>
    <row r="28547" spans="1:29" x14ac:dyDescent="0.2">
      <c r="A28547" s="34" t="s">
        <v>89040</v>
      </c>
      <c r="B28547" s="34">
        <v>127</v>
      </c>
      <c r="C28547" s="34">
        <v>77</v>
      </c>
      <c r="D28547" s="34">
        <v>106</v>
      </c>
      <c r="E28547" s="34">
        <v>76</v>
      </c>
      <c r="F28547" s="34">
        <v>78</v>
      </c>
      <c r="G28547" s="34">
        <v>107</v>
      </c>
      <c r="H28547" s="34">
        <v>70</v>
      </c>
      <c r="I28547" s="34">
        <v>78</v>
      </c>
      <c r="J28547" s="34">
        <v>66</v>
      </c>
      <c r="K28547" s="34">
        <v>154</v>
      </c>
      <c r="L28547" s="34">
        <v>53</v>
      </c>
      <c r="M28547" s="34">
        <v>69</v>
      </c>
      <c r="N28547" s="34">
        <v>66</v>
      </c>
      <c r="O28547" s="34">
        <v>66</v>
      </c>
      <c r="P28547" s="34">
        <v>58</v>
      </c>
      <c r="Q28547" s="34">
        <v>125</v>
      </c>
      <c r="R28547" s="34">
        <v>103</v>
      </c>
      <c r="S28547" s="34">
        <v>113</v>
      </c>
      <c r="T28547" s="34">
        <v>67</v>
      </c>
      <c r="U28547" s="34">
        <v>83</v>
      </c>
      <c r="V28547" s="34">
        <v>87</v>
      </c>
      <c r="W28547" s="34">
        <v>100</v>
      </c>
      <c r="X28547" s="34">
        <v>107</v>
      </c>
      <c r="Y28547" s="34">
        <v>71</v>
      </c>
      <c r="Z28547" s="34">
        <v>70</v>
      </c>
      <c r="AA28547" s="34">
        <v>153</v>
      </c>
      <c r="AB28547" s="34">
        <v>72</v>
      </c>
      <c r="AC28547" s="34">
        <v>143</v>
      </c>
    </row>
    <row r="28548" spans="1:29" x14ac:dyDescent="0.2">
      <c r="A28548" s="34" t="s">
        <v>89041</v>
      </c>
      <c r="B28548" s="34">
        <v>115</v>
      </c>
      <c r="C28548" s="34">
        <v>152</v>
      </c>
      <c r="D28548" s="34">
        <v>195</v>
      </c>
      <c r="E28548" s="34">
        <v>211</v>
      </c>
      <c r="F28548" s="34">
        <v>122</v>
      </c>
      <c r="G28548" s="34">
        <v>230</v>
      </c>
      <c r="H28548" s="34">
        <v>99</v>
      </c>
      <c r="I28548" s="34">
        <v>183</v>
      </c>
      <c r="J28548" s="34">
        <v>98</v>
      </c>
      <c r="K28548" s="34">
        <v>228</v>
      </c>
      <c r="L28548" s="34">
        <v>68</v>
      </c>
      <c r="M28548" s="34">
        <v>162</v>
      </c>
      <c r="N28548" s="34">
        <v>120</v>
      </c>
      <c r="O28548" s="34">
        <v>135</v>
      </c>
      <c r="P28548" s="34">
        <v>103</v>
      </c>
      <c r="Q28548" s="34">
        <v>186</v>
      </c>
      <c r="R28548" s="34">
        <v>133</v>
      </c>
      <c r="S28548" s="34">
        <v>183</v>
      </c>
      <c r="T28548" s="34">
        <v>97</v>
      </c>
      <c r="U28548" s="34">
        <v>168</v>
      </c>
      <c r="V28548" s="34">
        <v>133</v>
      </c>
      <c r="W28548" s="34">
        <v>172</v>
      </c>
      <c r="X28548" s="34">
        <v>194</v>
      </c>
      <c r="Y28548" s="34">
        <v>181</v>
      </c>
      <c r="Z28548" s="34">
        <v>138</v>
      </c>
      <c r="AA28548" s="34">
        <v>220</v>
      </c>
      <c r="AB28548" s="34">
        <v>133</v>
      </c>
      <c r="AC28548" s="34">
        <v>265</v>
      </c>
    </row>
    <row r="28549" spans="1:29" x14ac:dyDescent="0.2">
      <c r="A28549" s="34" t="s">
        <v>89042</v>
      </c>
      <c r="B28549" s="34">
        <v>72</v>
      </c>
      <c r="C28549" s="34">
        <v>84</v>
      </c>
      <c r="D28549" s="34">
        <v>172</v>
      </c>
      <c r="E28549" s="34">
        <v>125</v>
      </c>
      <c r="F28549" s="34">
        <v>108</v>
      </c>
      <c r="G28549" s="34">
        <v>104</v>
      </c>
      <c r="H28549" s="34">
        <v>99</v>
      </c>
      <c r="I28549" s="34">
        <v>94</v>
      </c>
      <c r="J28549" s="34">
        <v>73</v>
      </c>
      <c r="K28549" s="34">
        <v>107</v>
      </c>
      <c r="L28549" s="34">
        <v>60</v>
      </c>
      <c r="M28549" s="34">
        <v>96</v>
      </c>
      <c r="N28549" s="34">
        <v>88</v>
      </c>
      <c r="O28549" s="34">
        <v>97</v>
      </c>
      <c r="P28549" s="34">
        <v>75</v>
      </c>
      <c r="Q28549" s="34">
        <v>103</v>
      </c>
      <c r="R28549" s="34">
        <v>126</v>
      </c>
      <c r="S28549" s="34">
        <v>139</v>
      </c>
      <c r="T28549" s="34">
        <v>77</v>
      </c>
      <c r="U28549" s="34">
        <v>84</v>
      </c>
      <c r="V28549" s="34">
        <v>122</v>
      </c>
      <c r="W28549" s="34">
        <v>78</v>
      </c>
      <c r="X28549" s="34">
        <v>139</v>
      </c>
      <c r="Y28549" s="34">
        <v>78</v>
      </c>
      <c r="Z28549" s="34">
        <v>104</v>
      </c>
      <c r="AA28549" s="34">
        <v>146</v>
      </c>
      <c r="AB28549" s="34">
        <v>89</v>
      </c>
      <c r="AC28549" s="34">
        <v>171</v>
      </c>
    </row>
    <row r="28550" spans="1:29" x14ac:dyDescent="0.2">
      <c r="A28550" s="34" t="s">
        <v>89043</v>
      </c>
      <c r="B28550" s="34">
        <v>211</v>
      </c>
      <c r="C28550" s="34">
        <v>168</v>
      </c>
      <c r="D28550" s="34">
        <v>326</v>
      </c>
      <c r="E28550" s="34">
        <v>247</v>
      </c>
      <c r="F28550" s="34">
        <v>267</v>
      </c>
      <c r="G28550" s="34">
        <v>224</v>
      </c>
      <c r="H28550" s="34">
        <v>275</v>
      </c>
      <c r="I28550" s="34">
        <v>186</v>
      </c>
      <c r="J28550" s="34">
        <v>229</v>
      </c>
      <c r="K28550" s="34">
        <v>183</v>
      </c>
      <c r="L28550" s="34">
        <v>186</v>
      </c>
      <c r="M28550" s="34">
        <v>196</v>
      </c>
      <c r="N28550" s="34">
        <v>241</v>
      </c>
      <c r="O28550" s="34">
        <v>205</v>
      </c>
      <c r="P28550" s="34">
        <v>239</v>
      </c>
      <c r="Q28550" s="34">
        <v>250</v>
      </c>
      <c r="R28550" s="34">
        <v>301</v>
      </c>
      <c r="S28550" s="34">
        <v>270</v>
      </c>
      <c r="T28550" s="34">
        <v>254</v>
      </c>
      <c r="U28550" s="34">
        <v>155</v>
      </c>
      <c r="V28550" s="34">
        <v>271</v>
      </c>
      <c r="W28550" s="34">
        <v>241</v>
      </c>
      <c r="X28550" s="34">
        <v>287</v>
      </c>
      <c r="Y28550" s="34">
        <v>212</v>
      </c>
      <c r="Z28550" s="34">
        <v>284</v>
      </c>
      <c r="AA28550" s="34">
        <v>278</v>
      </c>
      <c r="AB28550" s="34">
        <v>287</v>
      </c>
      <c r="AC28550" s="34">
        <v>374</v>
      </c>
    </row>
    <row r="28551" spans="1:29" x14ac:dyDescent="0.2">
      <c r="A28551" s="34" t="s">
        <v>89044</v>
      </c>
      <c r="B28551" s="34">
        <v>148</v>
      </c>
      <c r="C28551" s="34">
        <v>111</v>
      </c>
      <c r="D28551" s="34">
        <v>153</v>
      </c>
      <c r="E28551" s="34">
        <v>159</v>
      </c>
      <c r="F28551" s="34">
        <v>149</v>
      </c>
      <c r="G28551" s="34">
        <v>102</v>
      </c>
      <c r="H28551" s="34">
        <v>177</v>
      </c>
      <c r="I28551" s="34">
        <v>93</v>
      </c>
      <c r="J28551" s="34">
        <v>147</v>
      </c>
      <c r="K28551" s="34">
        <v>102</v>
      </c>
      <c r="L28551" s="34">
        <v>155</v>
      </c>
      <c r="M28551" s="34">
        <v>105</v>
      </c>
      <c r="N28551" s="34">
        <v>131</v>
      </c>
      <c r="O28551" s="34">
        <v>89</v>
      </c>
      <c r="P28551" s="34">
        <v>144</v>
      </c>
      <c r="Q28551" s="34">
        <v>117</v>
      </c>
      <c r="R28551" s="34">
        <v>193</v>
      </c>
      <c r="S28551" s="34">
        <v>131</v>
      </c>
      <c r="T28551" s="34">
        <v>146</v>
      </c>
      <c r="U28551" s="34">
        <v>103</v>
      </c>
      <c r="V28551" s="34">
        <v>211</v>
      </c>
      <c r="W28551" s="34">
        <v>132</v>
      </c>
      <c r="X28551" s="34">
        <v>223</v>
      </c>
      <c r="Y28551" s="34">
        <v>156</v>
      </c>
      <c r="Z28551" s="34">
        <v>150</v>
      </c>
      <c r="AA28551" s="34">
        <v>148</v>
      </c>
      <c r="AB28551" s="34">
        <v>182</v>
      </c>
      <c r="AC28551" s="34">
        <v>218</v>
      </c>
    </row>
    <row r="28552" spans="1:29" x14ac:dyDescent="0.2">
      <c r="A28552" s="34" t="s">
        <v>89045</v>
      </c>
      <c r="B28552" s="34">
        <v>85</v>
      </c>
      <c r="C28552" s="34">
        <v>71</v>
      </c>
      <c r="D28552" s="34">
        <v>121</v>
      </c>
      <c r="E28552" s="34">
        <v>93</v>
      </c>
      <c r="F28552" s="34">
        <v>87</v>
      </c>
      <c r="G28552" s="34">
        <v>90</v>
      </c>
      <c r="H28552" s="34">
        <v>91</v>
      </c>
      <c r="I28552" s="34">
        <v>72</v>
      </c>
      <c r="J28552" s="34">
        <v>54</v>
      </c>
      <c r="K28552" s="34">
        <v>97</v>
      </c>
      <c r="L28552" s="34">
        <v>54</v>
      </c>
      <c r="M28552" s="34">
        <v>83</v>
      </c>
      <c r="N28552" s="34">
        <v>60</v>
      </c>
      <c r="O28552" s="34">
        <v>72</v>
      </c>
      <c r="P28552" s="34">
        <v>81</v>
      </c>
      <c r="Q28552" s="34">
        <v>76</v>
      </c>
      <c r="R28552" s="34">
        <v>88</v>
      </c>
      <c r="S28552" s="34">
        <v>103</v>
      </c>
      <c r="T28552" s="34">
        <v>72</v>
      </c>
      <c r="U28552" s="34">
        <v>76</v>
      </c>
      <c r="V28552" s="34">
        <v>76</v>
      </c>
      <c r="W28552" s="34">
        <v>62</v>
      </c>
      <c r="X28552" s="34">
        <v>102</v>
      </c>
      <c r="Y28552" s="34">
        <v>56</v>
      </c>
      <c r="Z28552" s="34">
        <v>92</v>
      </c>
      <c r="AA28552" s="34">
        <v>91</v>
      </c>
      <c r="AB28552" s="34">
        <v>86</v>
      </c>
      <c r="AC28552" s="34">
        <v>139</v>
      </c>
    </row>
    <row r="28553" spans="1:29" x14ac:dyDescent="0.2">
      <c r="A28553" s="34" t="s">
        <v>89046</v>
      </c>
      <c r="B28553" s="34">
        <v>263</v>
      </c>
      <c r="C28553" s="34">
        <v>369</v>
      </c>
      <c r="D28553" s="34">
        <v>517</v>
      </c>
      <c r="E28553" s="34">
        <v>389</v>
      </c>
      <c r="F28553" s="34">
        <v>383</v>
      </c>
      <c r="G28553" s="34">
        <v>268</v>
      </c>
      <c r="H28553" s="34">
        <v>277</v>
      </c>
      <c r="I28553" s="34">
        <v>340</v>
      </c>
      <c r="J28553" s="34">
        <v>264</v>
      </c>
      <c r="K28553" s="34">
        <v>432</v>
      </c>
      <c r="L28553" s="34">
        <v>156</v>
      </c>
      <c r="M28553" s="34">
        <v>307</v>
      </c>
      <c r="N28553" s="34">
        <v>267</v>
      </c>
      <c r="O28553" s="34">
        <v>326</v>
      </c>
      <c r="P28553" s="34">
        <v>302</v>
      </c>
      <c r="Q28553" s="34">
        <v>391</v>
      </c>
      <c r="R28553" s="34">
        <v>362</v>
      </c>
      <c r="S28553" s="34">
        <v>453</v>
      </c>
      <c r="T28553" s="34">
        <v>270</v>
      </c>
      <c r="U28553" s="34">
        <v>312</v>
      </c>
      <c r="V28553" s="34">
        <v>412</v>
      </c>
      <c r="W28553" s="34">
        <v>341</v>
      </c>
      <c r="X28553" s="34">
        <v>425</v>
      </c>
      <c r="Y28553" s="34">
        <v>281</v>
      </c>
      <c r="Z28553" s="34">
        <v>468</v>
      </c>
      <c r="AA28553" s="34">
        <v>370</v>
      </c>
      <c r="AB28553" s="34">
        <v>260</v>
      </c>
      <c r="AC28553" s="34">
        <v>546</v>
      </c>
    </row>
    <row r="28554" spans="1:29" x14ac:dyDescent="0.2">
      <c r="A28554" s="34" t="s">
        <v>89047</v>
      </c>
      <c r="B28554" s="34">
        <v>74</v>
      </c>
      <c r="C28554" s="34">
        <v>66</v>
      </c>
      <c r="D28554" s="34">
        <v>109</v>
      </c>
      <c r="E28554" s="34">
        <v>67</v>
      </c>
      <c r="F28554" s="34">
        <v>80</v>
      </c>
      <c r="G28554" s="34">
        <v>38</v>
      </c>
      <c r="H28554" s="34">
        <v>92</v>
      </c>
      <c r="I28554" s="34">
        <v>52</v>
      </c>
      <c r="J28554" s="34">
        <v>55</v>
      </c>
      <c r="K28554" s="34">
        <v>74</v>
      </c>
      <c r="L28554" s="34">
        <v>53</v>
      </c>
      <c r="M28554" s="34">
        <v>67</v>
      </c>
      <c r="N28554" s="34">
        <v>60</v>
      </c>
      <c r="O28554" s="34">
        <v>75</v>
      </c>
      <c r="P28554" s="34">
        <v>53</v>
      </c>
      <c r="Q28554" s="34">
        <v>94</v>
      </c>
      <c r="R28554" s="34">
        <v>92</v>
      </c>
      <c r="S28554" s="34">
        <v>88</v>
      </c>
      <c r="T28554" s="34">
        <v>98</v>
      </c>
      <c r="U28554" s="34">
        <v>52</v>
      </c>
      <c r="V28554" s="34">
        <v>97</v>
      </c>
      <c r="W28554" s="34">
        <v>56</v>
      </c>
      <c r="X28554" s="34">
        <v>118</v>
      </c>
      <c r="Y28554" s="34">
        <v>56</v>
      </c>
      <c r="Z28554" s="34">
        <v>66</v>
      </c>
      <c r="AA28554" s="34">
        <v>81</v>
      </c>
      <c r="AB28554" s="34">
        <v>113</v>
      </c>
      <c r="AC28554" s="34">
        <v>99</v>
      </c>
    </row>
    <row r="28555" spans="1:29" x14ac:dyDescent="0.2">
      <c r="A28555" s="34" t="s">
        <v>89048</v>
      </c>
      <c r="B28555" s="34">
        <v>1188</v>
      </c>
      <c r="C28555" s="34">
        <v>708</v>
      </c>
      <c r="D28555" s="34">
        <v>849</v>
      </c>
      <c r="E28555" s="34">
        <v>926</v>
      </c>
      <c r="F28555" s="34">
        <v>939</v>
      </c>
      <c r="G28555" s="34">
        <v>777</v>
      </c>
      <c r="H28555" s="34">
        <v>827</v>
      </c>
      <c r="I28555" s="34">
        <v>778</v>
      </c>
      <c r="J28555" s="34">
        <v>926</v>
      </c>
      <c r="K28555" s="34">
        <v>897</v>
      </c>
      <c r="L28555" s="34">
        <v>1045</v>
      </c>
      <c r="M28555" s="34">
        <v>812</v>
      </c>
      <c r="N28555" s="34">
        <v>805</v>
      </c>
      <c r="O28555" s="34">
        <v>826</v>
      </c>
      <c r="P28555" s="34">
        <v>1008</v>
      </c>
      <c r="Q28555" s="34">
        <v>1178</v>
      </c>
      <c r="R28555" s="34">
        <v>1412</v>
      </c>
      <c r="S28555" s="34">
        <v>991</v>
      </c>
      <c r="T28555" s="34">
        <v>1528</v>
      </c>
      <c r="U28555" s="34">
        <v>961</v>
      </c>
      <c r="V28555" s="34">
        <v>1194</v>
      </c>
      <c r="W28555" s="34">
        <v>1293</v>
      </c>
      <c r="X28555" s="34">
        <v>1074</v>
      </c>
      <c r="Y28555" s="34">
        <v>1236</v>
      </c>
      <c r="Z28555" s="34">
        <v>936</v>
      </c>
      <c r="AA28555" s="34">
        <v>1043</v>
      </c>
      <c r="AB28555" s="34">
        <v>1440</v>
      </c>
      <c r="AC28555" s="34">
        <v>1537</v>
      </c>
    </row>
    <row r="28556" spans="1:29" x14ac:dyDescent="0.2">
      <c r="A28556" s="34" t="s">
        <v>89049</v>
      </c>
      <c r="B28556" s="34">
        <v>145</v>
      </c>
      <c r="C28556" s="34">
        <v>140</v>
      </c>
      <c r="D28556" s="34">
        <v>159</v>
      </c>
      <c r="E28556" s="34">
        <v>155</v>
      </c>
      <c r="F28556" s="34">
        <v>142</v>
      </c>
      <c r="G28556" s="34">
        <v>188</v>
      </c>
      <c r="H28556" s="34">
        <v>172</v>
      </c>
      <c r="I28556" s="34">
        <v>111</v>
      </c>
      <c r="J28556" s="34">
        <v>100</v>
      </c>
      <c r="K28556" s="34">
        <v>160</v>
      </c>
      <c r="L28556" s="34">
        <v>85</v>
      </c>
      <c r="M28556" s="34">
        <v>98</v>
      </c>
      <c r="N28556" s="34">
        <v>124</v>
      </c>
      <c r="O28556" s="34">
        <v>89</v>
      </c>
      <c r="P28556" s="34">
        <v>121</v>
      </c>
      <c r="Q28556" s="34">
        <v>155</v>
      </c>
      <c r="R28556" s="34">
        <v>149</v>
      </c>
      <c r="S28556" s="34">
        <v>146</v>
      </c>
      <c r="T28556" s="34">
        <v>102</v>
      </c>
      <c r="U28556" s="34">
        <v>92</v>
      </c>
      <c r="V28556" s="34">
        <v>166</v>
      </c>
      <c r="W28556" s="34">
        <v>109</v>
      </c>
      <c r="X28556" s="34">
        <v>169</v>
      </c>
      <c r="Y28556" s="34">
        <v>102</v>
      </c>
      <c r="Z28556" s="34">
        <v>183</v>
      </c>
      <c r="AA28556" s="34">
        <v>172</v>
      </c>
      <c r="AB28556" s="34">
        <v>140</v>
      </c>
      <c r="AC28556" s="34">
        <v>170</v>
      </c>
    </row>
    <row r="28557" spans="1:29" x14ac:dyDescent="0.2">
      <c r="A28557" s="34" t="s">
        <v>89050</v>
      </c>
      <c r="B28557" s="34">
        <v>182</v>
      </c>
      <c r="C28557" s="34">
        <v>271</v>
      </c>
      <c r="D28557" s="34">
        <v>315</v>
      </c>
      <c r="E28557" s="34">
        <v>296</v>
      </c>
      <c r="F28557" s="34">
        <v>273</v>
      </c>
      <c r="G28557" s="34">
        <v>280</v>
      </c>
      <c r="H28557" s="34">
        <v>219</v>
      </c>
      <c r="I28557" s="34">
        <v>212</v>
      </c>
      <c r="J28557" s="34">
        <v>193</v>
      </c>
      <c r="K28557" s="34">
        <v>283</v>
      </c>
      <c r="L28557" s="34">
        <v>154</v>
      </c>
      <c r="M28557" s="34">
        <v>204</v>
      </c>
      <c r="N28557" s="34">
        <v>202</v>
      </c>
      <c r="O28557" s="34">
        <v>218</v>
      </c>
      <c r="P28557" s="34">
        <v>218</v>
      </c>
      <c r="Q28557" s="34">
        <v>274</v>
      </c>
      <c r="R28557" s="34">
        <v>232</v>
      </c>
      <c r="S28557" s="34">
        <v>346</v>
      </c>
      <c r="T28557" s="34">
        <v>176</v>
      </c>
      <c r="U28557" s="34">
        <v>235</v>
      </c>
      <c r="V28557" s="34">
        <v>263</v>
      </c>
      <c r="W28557" s="34">
        <v>209</v>
      </c>
      <c r="X28557" s="34">
        <v>334</v>
      </c>
      <c r="Y28557" s="34">
        <v>191</v>
      </c>
      <c r="Z28557" s="34">
        <v>344</v>
      </c>
      <c r="AA28557" s="34">
        <v>366</v>
      </c>
      <c r="AB28557" s="34">
        <v>248</v>
      </c>
      <c r="AC28557" s="34">
        <v>432</v>
      </c>
    </row>
    <row r="28558" spans="1:29" x14ac:dyDescent="0.2">
      <c r="A28558" s="34" t="s">
        <v>89051</v>
      </c>
      <c r="B28558" s="34">
        <v>157</v>
      </c>
      <c r="C28558" s="34">
        <v>215</v>
      </c>
      <c r="D28558" s="34">
        <v>156</v>
      </c>
      <c r="E28558" s="34">
        <v>180</v>
      </c>
      <c r="F28558" s="34">
        <v>176</v>
      </c>
      <c r="G28558" s="34">
        <v>170</v>
      </c>
      <c r="H28558" s="34">
        <v>172</v>
      </c>
      <c r="I28558" s="34">
        <v>207</v>
      </c>
      <c r="J28558" s="34">
        <v>162</v>
      </c>
      <c r="K28558" s="34">
        <v>204</v>
      </c>
      <c r="L28558" s="34">
        <v>116</v>
      </c>
      <c r="M28558" s="34">
        <v>189</v>
      </c>
      <c r="N28558" s="34">
        <v>150</v>
      </c>
      <c r="O28558" s="34">
        <v>171</v>
      </c>
      <c r="P28558" s="34">
        <v>144</v>
      </c>
      <c r="Q28558" s="34">
        <v>269</v>
      </c>
      <c r="R28558" s="34">
        <v>232</v>
      </c>
      <c r="S28558" s="34">
        <v>262</v>
      </c>
      <c r="T28558" s="34">
        <v>150</v>
      </c>
      <c r="U28558" s="34">
        <v>204</v>
      </c>
      <c r="V28558" s="34">
        <v>192</v>
      </c>
      <c r="W28558" s="34">
        <v>236</v>
      </c>
      <c r="X28558" s="34">
        <v>149</v>
      </c>
      <c r="Y28558" s="34">
        <v>232</v>
      </c>
      <c r="Z28558" s="34">
        <v>165</v>
      </c>
      <c r="AA28558" s="34">
        <v>248</v>
      </c>
      <c r="AB28558" s="34">
        <v>218</v>
      </c>
      <c r="AC28558" s="34">
        <v>312</v>
      </c>
    </row>
    <row r="28559" spans="1:29" x14ac:dyDescent="0.2">
      <c r="A28559" s="34" t="s">
        <v>89052</v>
      </c>
      <c r="B28559" s="34">
        <v>123</v>
      </c>
      <c r="C28559" s="34">
        <v>147</v>
      </c>
      <c r="D28559" s="34">
        <v>246</v>
      </c>
      <c r="E28559" s="34">
        <v>184</v>
      </c>
      <c r="F28559" s="34">
        <v>160</v>
      </c>
      <c r="G28559" s="34">
        <v>158</v>
      </c>
      <c r="H28559" s="34">
        <v>154</v>
      </c>
      <c r="I28559" s="34">
        <v>123</v>
      </c>
      <c r="J28559" s="34">
        <v>142</v>
      </c>
      <c r="K28559" s="34">
        <v>142</v>
      </c>
      <c r="L28559" s="34">
        <v>65</v>
      </c>
      <c r="M28559" s="34">
        <v>132</v>
      </c>
      <c r="N28559" s="34">
        <v>138</v>
      </c>
      <c r="O28559" s="34">
        <v>144</v>
      </c>
      <c r="P28559" s="34">
        <v>134</v>
      </c>
      <c r="Q28559" s="34">
        <v>149</v>
      </c>
      <c r="R28559" s="34">
        <v>124</v>
      </c>
      <c r="S28559" s="34">
        <v>200</v>
      </c>
      <c r="T28559" s="34">
        <v>96</v>
      </c>
      <c r="U28559" s="34">
        <v>133</v>
      </c>
      <c r="V28559" s="34">
        <v>187</v>
      </c>
      <c r="W28559" s="34">
        <v>145</v>
      </c>
      <c r="X28559" s="34">
        <v>201</v>
      </c>
      <c r="Y28559" s="34">
        <v>111</v>
      </c>
      <c r="Z28559" s="34">
        <v>194</v>
      </c>
      <c r="AA28559" s="34">
        <v>182</v>
      </c>
      <c r="AB28559" s="34">
        <v>102</v>
      </c>
      <c r="AC28559" s="34">
        <v>173</v>
      </c>
    </row>
    <row r="28560" spans="1:29" x14ac:dyDescent="0.2">
      <c r="A28560" s="34" t="s">
        <v>89053</v>
      </c>
      <c r="B28560" s="34">
        <v>90</v>
      </c>
      <c r="C28560" s="34">
        <v>94</v>
      </c>
      <c r="D28560" s="34">
        <v>182</v>
      </c>
      <c r="E28560" s="34">
        <v>184</v>
      </c>
      <c r="F28560" s="34">
        <v>133</v>
      </c>
      <c r="G28560" s="34">
        <v>104</v>
      </c>
      <c r="H28560" s="34">
        <v>129</v>
      </c>
      <c r="I28560" s="34">
        <v>158</v>
      </c>
      <c r="J28560" s="34">
        <v>137</v>
      </c>
      <c r="K28560" s="34">
        <v>118</v>
      </c>
      <c r="L28560" s="34">
        <v>63</v>
      </c>
      <c r="M28560" s="34">
        <v>101</v>
      </c>
      <c r="N28560" s="34">
        <v>128</v>
      </c>
      <c r="O28560" s="34">
        <v>120</v>
      </c>
      <c r="P28560" s="34">
        <v>108</v>
      </c>
      <c r="Q28560" s="34">
        <v>121</v>
      </c>
      <c r="R28560" s="34">
        <v>154</v>
      </c>
      <c r="S28560" s="34">
        <v>142</v>
      </c>
      <c r="T28560" s="34">
        <v>97</v>
      </c>
      <c r="U28560" s="34">
        <v>109</v>
      </c>
      <c r="V28560" s="34">
        <v>183</v>
      </c>
      <c r="W28560" s="34">
        <v>119</v>
      </c>
      <c r="X28560" s="34">
        <v>170</v>
      </c>
      <c r="Y28560" s="34">
        <v>113</v>
      </c>
      <c r="Z28560" s="34">
        <v>185</v>
      </c>
      <c r="AA28560" s="34">
        <v>148</v>
      </c>
      <c r="AB28560" s="34">
        <v>151</v>
      </c>
      <c r="AC28560" s="34">
        <v>182</v>
      </c>
    </row>
    <row r="28561" spans="1:29" x14ac:dyDescent="0.2">
      <c r="A28561" s="34" t="s">
        <v>89054</v>
      </c>
      <c r="B28561" s="34">
        <v>78</v>
      </c>
      <c r="C28561" s="34">
        <v>71</v>
      </c>
      <c r="D28561" s="34">
        <v>86</v>
      </c>
      <c r="E28561" s="34">
        <v>98</v>
      </c>
      <c r="F28561" s="34">
        <v>79</v>
      </c>
      <c r="G28561" s="34">
        <v>75</v>
      </c>
      <c r="H28561" s="34">
        <v>99</v>
      </c>
      <c r="I28561" s="34">
        <v>48</v>
      </c>
      <c r="J28561" s="34">
        <v>72</v>
      </c>
      <c r="K28561" s="34">
        <v>58</v>
      </c>
      <c r="L28561" s="34">
        <v>60</v>
      </c>
      <c r="M28561" s="34">
        <v>55</v>
      </c>
      <c r="N28561" s="34">
        <v>61</v>
      </c>
      <c r="O28561" s="34">
        <v>42</v>
      </c>
      <c r="P28561" s="34">
        <v>68</v>
      </c>
      <c r="Q28561" s="34">
        <v>87</v>
      </c>
      <c r="R28561" s="34">
        <v>101</v>
      </c>
      <c r="S28561" s="34">
        <v>71</v>
      </c>
      <c r="T28561" s="34">
        <v>54</v>
      </c>
      <c r="U28561" s="34">
        <v>59</v>
      </c>
      <c r="V28561" s="34">
        <v>65</v>
      </c>
      <c r="W28561" s="34">
        <v>116</v>
      </c>
      <c r="X28561" s="34">
        <v>88</v>
      </c>
      <c r="Y28561" s="34">
        <v>74</v>
      </c>
      <c r="Z28561" s="34">
        <v>85</v>
      </c>
      <c r="AA28561" s="34">
        <v>95</v>
      </c>
      <c r="AB28561" s="34">
        <v>94</v>
      </c>
      <c r="AC28561" s="34">
        <v>100</v>
      </c>
    </row>
    <row r="28562" spans="1:29" x14ac:dyDescent="0.2">
      <c r="A28562" s="34" t="s">
        <v>89055</v>
      </c>
      <c r="B28562" s="34">
        <v>147</v>
      </c>
      <c r="C28562" s="34">
        <v>142</v>
      </c>
      <c r="D28562" s="34">
        <v>172</v>
      </c>
      <c r="E28562" s="34">
        <v>138</v>
      </c>
      <c r="F28562" s="34">
        <v>153</v>
      </c>
      <c r="G28562" s="34">
        <v>134</v>
      </c>
      <c r="H28562" s="34">
        <v>140</v>
      </c>
      <c r="I28562" s="34">
        <v>112</v>
      </c>
      <c r="J28562" s="34">
        <v>146</v>
      </c>
      <c r="K28562" s="34">
        <v>159</v>
      </c>
      <c r="L28562" s="34">
        <v>108</v>
      </c>
      <c r="M28562" s="34">
        <v>159</v>
      </c>
      <c r="N28562" s="34">
        <v>115</v>
      </c>
      <c r="O28562" s="34">
        <v>154</v>
      </c>
      <c r="P28562" s="34">
        <v>142</v>
      </c>
      <c r="Q28562" s="34">
        <v>188</v>
      </c>
      <c r="R28562" s="34">
        <v>189</v>
      </c>
      <c r="S28562" s="34">
        <v>165</v>
      </c>
      <c r="T28562" s="34">
        <v>116</v>
      </c>
      <c r="U28562" s="34">
        <v>153</v>
      </c>
      <c r="V28562" s="34">
        <v>174</v>
      </c>
      <c r="W28562" s="34">
        <v>174</v>
      </c>
      <c r="X28562" s="34">
        <v>168</v>
      </c>
      <c r="Y28562" s="34">
        <v>178</v>
      </c>
      <c r="Z28562" s="34">
        <v>175</v>
      </c>
      <c r="AA28562" s="34">
        <v>176</v>
      </c>
      <c r="AB28562" s="34">
        <v>132</v>
      </c>
      <c r="AC28562" s="34">
        <v>223</v>
      </c>
    </row>
    <row r="28563" spans="1:29" x14ac:dyDescent="0.2">
      <c r="A28563" s="34" t="s">
        <v>89056</v>
      </c>
      <c r="B28563" s="34">
        <v>166</v>
      </c>
      <c r="C28563" s="34">
        <v>141</v>
      </c>
      <c r="D28563" s="34">
        <v>183</v>
      </c>
      <c r="E28563" s="34">
        <v>153</v>
      </c>
      <c r="F28563" s="34">
        <v>182</v>
      </c>
      <c r="G28563" s="34">
        <v>170</v>
      </c>
      <c r="H28563" s="34">
        <v>135</v>
      </c>
      <c r="I28563" s="34">
        <v>119</v>
      </c>
      <c r="J28563" s="34">
        <v>158</v>
      </c>
      <c r="K28563" s="34">
        <v>150</v>
      </c>
      <c r="L28563" s="34">
        <v>81</v>
      </c>
      <c r="M28563" s="34">
        <v>99</v>
      </c>
      <c r="N28563" s="34">
        <v>136</v>
      </c>
      <c r="O28563" s="34">
        <v>72</v>
      </c>
      <c r="P28563" s="34">
        <v>136</v>
      </c>
      <c r="Q28563" s="34">
        <v>172</v>
      </c>
      <c r="R28563" s="34">
        <v>162</v>
      </c>
      <c r="S28563" s="34">
        <v>226</v>
      </c>
      <c r="T28563" s="34">
        <v>119</v>
      </c>
      <c r="U28563" s="34">
        <v>88</v>
      </c>
      <c r="V28563" s="34">
        <v>218</v>
      </c>
      <c r="W28563" s="34">
        <v>137</v>
      </c>
      <c r="X28563" s="34">
        <v>211</v>
      </c>
      <c r="Y28563" s="34">
        <v>108</v>
      </c>
      <c r="Z28563" s="34">
        <v>224</v>
      </c>
      <c r="AA28563" s="34">
        <v>200</v>
      </c>
      <c r="AB28563" s="34">
        <v>172</v>
      </c>
      <c r="AC28563" s="34">
        <v>226</v>
      </c>
    </row>
    <row r="28564" spans="1:29" x14ac:dyDescent="0.2">
      <c r="A28564" s="34" t="s">
        <v>89057</v>
      </c>
      <c r="B28564" s="34">
        <v>34</v>
      </c>
      <c r="C28564" s="34">
        <v>83</v>
      </c>
      <c r="D28564" s="34">
        <v>51</v>
      </c>
      <c r="E28564" s="34">
        <v>85</v>
      </c>
      <c r="F28564" s="34">
        <v>36</v>
      </c>
      <c r="G28564" s="34">
        <v>101</v>
      </c>
      <c r="H28564" s="34">
        <v>43</v>
      </c>
      <c r="I28564" s="34">
        <v>64</v>
      </c>
      <c r="J28564" s="34">
        <v>38</v>
      </c>
      <c r="K28564" s="34">
        <v>74</v>
      </c>
      <c r="L28564" s="34">
        <v>21</v>
      </c>
      <c r="M28564" s="34">
        <v>66</v>
      </c>
      <c r="N28564" s="34">
        <v>29</v>
      </c>
      <c r="O28564" s="34">
        <v>69</v>
      </c>
      <c r="P28564" s="34">
        <v>37</v>
      </c>
      <c r="Q28564" s="34">
        <v>61</v>
      </c>
      <c r="R28564" s="34">
        <v>38</v>
      </c>
      <c r="S28564" s="34">
        <v>87</v>
      </c>
      <c r="T28564" s="34">
        <v>30</v>
      </c>
      <c r="U28564" s="34">
        <v>51</v>
      </c>
      <c r="V28564" s="34">
        <v>46</v>
      </c>
      <c r="W28564" s="34">
        <v>42</v>
      </c>
      <c r="X28564" s="34">
        <v>51</v>
      </c>
      <c r="Y28564" s="34">
        <v>55</v>
      </c>
      <c r="Z28564" s="34">
        <v>32</v>
      </c>
      <c r="AA28564" s="34">
        <v>101</v>
      </c>
      <c r="AB28564" s="34">
        <v>34</v>
      </c>
      <c r="AC28564" s="34">
        <v>104</v>
      </c>
    </row>
    <row r="28565" spans="1:29" x14ac:dyDescent="0.2">
      <c r="A28565" s="34" t="s">
        <v>89058</v>
      </c>
      <c r="B28565" s="34">
        <v>118</v>
      </c>
      <c r="C28565" s="34">
        <v>98</v>
      </c>
      <c r="D28565" s="34">
        <v>102</v>
      </c>
      <c r="E28565" s="34">
        <v>114</v>
      </c>
      <c r="F28565" s="34">
        <v>122</v>
      </c>
      <c r="G28565" s="34">
        <v>91</v>
      </c>
      <c r="H28565" s="34">
        <v>57</v>
      </c>
      <c r="I28565" s="34">
        <v>72</v>
      </c>
      <c r="J28565" s="34">
        <v>57</v>
      </c>
      <c r="K28565" s="34">
        <v>89</v>
      </c>
      <c r="L28565" s="34">
        <v>54</v>
      </c>
      <c r="M28565" s="34">
        <v>65</v>
      </c>
      <c r="N28565" s="34">
        <v>66</v>
      </c>
      <c r="O28565" s="34">
        <v>96</v>
      </c>
      <c r="P28565" s="34">
        <v>69</v>
      </c>
      <c r="Q28565" s="34">
        <v>94</v>
      </c>
      <c r="R28565" s="34">
        <v>88</v>
      </c>
      <c r="S28565" s="34">
        <v>71</v>
      </c>
      <c r="T28565" s="34">
        <v>53</v>
      </c>
      <c r="U28565" s="34">
        <v>65</v>
      </c>
      <c r="V28565" s="34">
        <v>83</v>
      </c>
      <c r="W28565" s="34">
        <v>80</v>
      </c>
      <c r="X28565" s="34">
        <v>81</v>
      </c>
      <c r="Y28565" s="34">
        <v>45</v>
      </c>
      <c r="Z28565" s="34">
        <v>78</v>
      </c>
      <c r="AA28565" s="34">
        <v>138</v>
      </c>
      <c r="AB28565" s="34">
        <v>73</v>
      </c>
      <c r="AC28565" s="34">
        <v>121</v>
      </c>
    </row>
    <row r="28566" spans="1:29" x14ac:dyDescent="0.2">
      <c r="A28566" s="34" t="s">
        <v>89059</v>
      </c>
      <c r="B28566" s="34">
        <v>130</v>
      </c>
      <c r="C28566" s="34">
        <v>299</v>
      </c>
      <c r="D28566" s="34">
        <v>110</v>
      </c>
      <c r="E28566" s="34">
        <v>320</v>
      </c>
      <c r="F28566" s="34">
        <v>131</v>
      </c>
      <c r="G28566" s="34">
        <v>307</v>
      </c>
      <c r="H28566" s="34">
        <v>126</v>
      </c>
      <c r="I28566" s="34">
        <v>343</v>
      </c>
      <c r="J28566" s="34">
        <v>91</v>
      </c>
      <c r="K28566" s="34">
        <v>375</v>
      </c>
      <c r="L28566" s="34">
        <v>91</v>
      </c>
      <c r="M28566" s="34">
        <v>243</v>
      </c>
      <c r="N28566" s="34">
        <v>87</v>
      </c>
      <c r="O28566" s="34">
        <v>286</v>
      </c>
      <c r="P28566" s="34">
        <v>76</v>
      </c>
      <c r="Q28566" s="34">
        <v>345</v>
      </c>
      <c r="R28566" s="34">
        <v>108</v>
      </c>
      <c r="S28566" s="34">
        <v>330</v>
      </c>
      <c r="T28566" s="34">
        <v>105</v>
      </c>
      <c r="U28566" s="34">
        <v>230</v>
      </c>
      <c r="V28566" s="34">
        <v>110</v>
      </c>
      <c r="W28566" s="34">
        <v>327</v>
      </c>
      <c r="X28566" s="34">
        <v>150</v>
      </c>
      <c r="Y28566" s="34">
        <v>247</v>
      </c>
      <c r="Z28566" s="34">
        <v>116</v>
      </c>
      <c r="AA28566" s="34">
        <v>244</v>
      </c>
      <c r="AB28566" s="34">
        <v>119</v>
      </c>
      <c r="AC28566" s="34">
        <v>390</v>
      </c>
    </row>
    <row r="28567" spans="1:29" x14ac:dyDescent="0.2">
      <c r="A28567" s="34" t="s">
        <v>89060</v>
      </c>
      <c r="B28567" s="34">
        <v>112</v>
      </c>
      <c r="C28567" s="34">
        <v>139</v>
      </c>
      <c r="D28567" s="34">
        <v>116</v>
      </c>
      <c r="E28567" s="34">
        <v>136</v>
      </c>
      <c r="F28567" s="34">
        <v>103</v>
      </c>
      <c r="G28567" s="34">
        <v>104</v>
      </c>
      <c r="H28567" s="34">
        <v>100</v>
      </c>
      <c r="I28567" s="34">
        <v>90</v>
      </c>
      <c r="J28567" s="34">
        <v>128</v>
      </c>
      <c r="K28567" s="34">
        <v>126</v>
      </c>
      <c r="L28567" s="34">
        <v>83</v>
      </c>
      <c r="M28567" s="34">
        <v>124</v>
      </c>
      <c r="N28567" s="34">
        <v>90</v>
      </c>
      <c r="O28567" s="34">
        <v>108</v>
      </c>
      <c r="P28567" s="34">
        <v>93</v>
      </c>
      <c r="Q28567" s="34">
        <v>132</v>
      </c>
      <c r="R28567" s="34">
        <v>155</v>
      </c>
      <c r="S28567" s="34">
        <v>151</v>
      </c>
      <c r="T28567" s="34">
        <v>99</v>
      </c>
      <c r="U28567" s="34">
        <v>129</v>
      </c>
      <c r="V28567" s="34">
        <v>175</v>
      </c>
      <c r="W28567" s="34">
        <v>108</v>
      </c>
      <c r="X28567" s="34">
        <v>209</v>
      </c>
      <c r="Y28567" s="34">
        <v>122</v>
      </c>
      <c r="Z28567" s="34">
        <v>162</v>
      </c>
      <c r="AA28567" s="34">
        <v>170</v>
      </c>
      <c r="AB28567" s="34">
        <v>154</v>
      </c>
      <c r="AC28567" s="34">
        <v>168</v>
      </c>
    </row>
    <row r="28568" spans="1:29" x14ac:dyDescent="0.2">
      <c r="A28568" s="34" t="s">
        <v>89061</v>
      </c>
      <c r="B28568" s="34">
        <v>131</v>
      </c>
      <c r="C28568" s="34">
        <v>124</v>
      </c>
      <c r="D28568" s="34">
        <v>140</v>
      </c>
      <c r="E28568" s="34">
        <v>142</v>
      </c>
      <c r="F28568" s="34">
        <v>124</v>
      </c>
      <c r="G28568" s="34">
        <v>124</v>
      </c>
      <c r="H28568" s="34">
        <v>119</v>
      </c>
      <c r="I28568" s="34">
        <v>138</v>
      </c>
      <c r="J28568" s="34">
        <v>85</v>
      </c>
      <c r="K28568" s="34">
        <v>98</v>
      </c>
      <c r="L28568" s="34">
        <v>70</v>
      </c>
      <c r="M28568" s="34">
        <v>118</v>
      </c>
      <c r="N28568" s="34">
        <v>96</v>
      </c>
      <c r="O28568" s="34">
        <v>118</v>
      </c>
      <c r="P28568" s="34">
        <v>110</v>
      </c>
      <c r="Q28568" s="34">
        <v>127</v>
      </c>
      <c r="R28568" s="34">
        <v>132</v>
      </c>
      <c r="S28568" s="34">
        <v>150</v>
      </c>
      <c r="T28568" s="34">
        <v>91</v>
      </c>
      <c r="U28568" s="34">
        <v>149</v>
      </c>
      <c r="V28568" s="34">
        <v>106</v>
      </c>
      <c r="W28568" s="34">
        <v>130</v>
      </c>
      <c r="X28568" s="34">
        <v>134</v>
      </c>
      <c r="Y28568" s="34">
        <v>105</v>
      </c>
      <c r="Z28568" s="34">
        <v>143</v>
      </c>
      <c r="AA28568" s="34">
        <v>158</v>
      </c>
      <c r="AB28568" s="34">
        <v>117</v>
      </c>
      <c r="AC28568" s="34">
        <v>179</v>
      </c>
    </row>
    <row r="28569" spans="1:29" x14ac:dyDescent="0.2">
      <c r="A28569" s="34" t="s">
        <v>89062</v>
      </c>
      <c r="B28569" s="34">
        <v>256</v>
      </c>
      <c r="C28569" s="34">
        <v>262</v>
      </c>
      <c r="D28569" s="34">
        <v>263</v>
      </c>
      <c r="E28569" s="34">
        <v>266</v>
      </c>
      <c r="F28569" s="34">
        <v>293</v>
      </c>
      <c r="G28569" s="34">
        <v>360</v>
      </c>
      <c r="H28569" s="34">
        <v>275</v>
      </c>
      <c r="I28569" s="34">
        <v>233</v>
      </c>
      <c r="J28569" s="34">
        <v>261</v>
      </c>
      <c r="K28569" s="34">
        <v>245</v>
      </c>
      <c r="L28569" s="34">
        <v>258</v>
      </c>
      <c r="M28569" s="34">
        <v>228</v>
      </c>
      <c r="N28569" s="34">
        <v>232</v>
      </c>
      <c r="O28569" s="34">
        <v>208</v>
      </c>
      <c r="P28569" s="34">
        <v>247</v>
      </c>
      <c r="Q28569" s="34">
        <v>325</v>
      </c>
      <c r="R28569" s="34">
        <v>309</v>
      </c>
      <c r="S28569" s="34">
        <v>301</v>
      </c>
      <c r="T28569" s="34">
        <v>303</v>
      </c>
      <c r="U28569" s="34">
        <v>271</v>
      </c>
      <c r="V28569" s="34">
        <v>301</v>
      </c>
      <c r="W28569" s="34">
        <v>362</v>
      </c>
      <c r="X28569" s="34">
        <v>324</v>
      </c>
      <c r="Y28569" s="34">
        <v>315</v>
      </c>
      <c r="Z28569" s="34">
        <v>330</v>
      </c>
      <c r="AA28569" s="34">
        <v>320</v>
      </c>
      <c r="AB28569" s="34">
        <v>405</v>
      </c>
      <c r="AC28569" s="34">
        <v>417</v>
      </c>
    </row>
    <row r="28570" spans="1:29" x14ac:dyDescent="0.2">
      <c r="A28570" s="34" t="s">
        <v>89063</v>
      </c>
      <c r="B28570" s="34">
        <v>145</v>
      </c>
      <c r="C28570" s="34">
        <v>184</v>
      </c>
      <c r="D28570" s="34">
        <v>243</v>
      </c>
      <c r="E28570" s="34">
        <v>247</v>
      </c>
      <c r="F28570" s="34">
        <v>240</v>
      </c>
      <c r="G28570" s="34">
        <v>208</v>
      </c>
      <c r="H28570" s="34">
        <v>233</v>
      </c>
      <c r="I28570" s="34">
        <v>212</v>
      </c>
      <c r="J28570" s="34">
        <v>191</v>
      </c>
      <c r="K28570" s="34">
        <v>216</v>
      </c>
      <c r="L28570" s="34">
        <v>165</v>
      </c>
      <c r="M28570" s="34">
        <v>192</v>
      </c>
      <c r="N28570" s="34">
        <v>198</v>
      </c>
      <c r="O28570" s="34">
        <v>204</v>
      </c>
      <c r="P28570" s="34">
        <v>231</v>
      </c>
      <c r="Q28570" s="34">
        <v>309</v>
      </c>
      <c r="R28570" s="34">
        <v>295</v>
      </c>
      <c r="S28570" s="34">
        <v>249</v>
      </c>
      <c r="T28570" s="34">
        <v>189</v>
      </c>
      <c r="U28570" s="34">
        <v>210</v>
      </c>
      <c r="V28570" s="34">
        <v>340</v>
      </c>
      <c r="W28570" s="34">
        <v>252</v>
      </c>
      <c r="X28570" s="34">
        <v>303</v>
      </c>
      <c r="Y28570" s="34">
        <v>213</v>
      </c>
      <c r="Z28570" s="34">
        <v>297</v>
      </c>
      <c r="AA28570" s="34">
        <v>333</v>
      </c>
      <c r="AB28570" s="34">
        <v>278</v>
      </c>
      <c r="AC28570" s="34">
        <v>386</v>
      </c>
    </row>
    <row r="28571" spans="1:29" x14ac:dyDescent="0.2">
      <c r="A28571" s="34" t="s">
        <v>89064</v>
      </c>
      <c r="B28571" s="34">
        <v>174</v>
      </c>
      <c r="C28571" s="34">
        <v>258</v>
      </c>
      <c r="D28571" s="34">
        <v>290</v>
      </c>
      <c r="E28571" s="34">
        <v>309</v>
      </c>
      <c r="F28571" s="34">
        <v>293</v>
      </c>
      <c r="G28571" s="34">
        <v>257</v>
      </c>
      <c r="H28571" s="34">
        <v>255</v>
      </c>
      <c r="I28571" s="34">
        <v>246</v>
      </c>
      <c r="J28571" s="34">
        <v>246</v>
      </c>
      <c r="K28571" s="34">
        <v>276</v>
      </c>
      <c r="L28571" s="34">
        <v>174</v>
      </c>
      <c r="M28571" s="34">
        <v>200</v>
      </c>
      <c r="N28571" s="34">
        <v>214</v>
      </c>
      <c r="O28571" s="34">
        <v>233</v>
      </c>
      <c r="P28571" s="34">
        <v>247</v>
      </c>
      <c r="Q28571" s="34">
        <v>296</v>
      </c>
      <c r="R28571" s="34">
        <v>331</v>
      </c>
      <c r="S28571" s="34">
        <v>303</v>
      </c>
      <c r="T28571" s="34">
        <v>232</v>
      </c>
      <c r="U28571" s="34">
        <v>188</v>
      </c>
      <c r="V28571" s="34">
        <v>269</v>
      </c>
      <c r="W28571" s="34">
        <v>296</v>
      </c>
      <c r="X28571" s="34">
        <v>327</v>
      </c>
      <c r="Y28571" s="34">
        <v>212</v>
      </c>
      <c r="Z28571" s="34">
        <v>335</v>
      </c>
      <c r="AA28571" s="34">
        <v>288</v>
      </c>
      <c r="AB28571" s="34">
        <v>302</v>
      </c>
      <c r="AC28571" s="34">
        <v>347</v>
      </c>
    </row>
    <row r="28572" spans="1:29" x14ac:dyDescent="0.2">
      <c r="A28572" s="34" t="s">
        <v>89065</v>
      </c>
      <c r="B28572" s="34">
        <v>81</v>
      </c>
      <c r="C28572" s="34">
        <v>72</v>
      </c>
      <c r="D28572" s="34">
        <v>79</v>
      </c>
      <c r="E28572" s="34">
        <v>71</v>
      </c>
      <c r="F28572" s="34">
        <v>67</v>
      </c>
      <c r="G28572" s="34">
        <v>73</v>
      </c>
      <c r="H28572" s="34">
        <v>68</v>
      </c>
      <c r="I28572" s="34">
        <v>56</v>
      </c>
      <c r="J28572" s="34">
        <v>69</v>
      </c>
      <c r="K28572" s="34">
        <v>56</v>
      </c>
      <c r="L28572" s="34">
        <v>49</v>
      </c>
      <c r="M28572" s="34">
        <v>60</v>
      </c>
      <c r="N28572" s="34">
        <v>68</v>
      </c>
      <c r="O28572" s="34">
        <v>45</v>
      </c>
      <c r="P28572" s="34">
        <v>65</v>
      </c>
      <c r="Q28572" s="34">
        <v>63</v>
      </c>
      <c r="R28572" s="34">
        <v>102</v>
      </c>
      <c r="S28572" s="34">
        <v>78</v>
      </c>
      <c r="T28572" s="34">
        <v>59</v>
      </c>
      <c r="U28572" s="34">
        <v>52</v>
      </c>
      <c r="V28572" s="34">
        <v>89</v>
      </c>
      <c r="W28572" s="34">
        <v>72</v>
      </c>
      <c r="X28572" s="34">
        <v>96</v>
      </c>
      <c r="Y28572" s="34">
        <v>42</v>
      </c>
      <c r="Z28572" s="34">
        <v>87</v>
      </c>
      <c r="AA28572" s="34">
        <v>61</v>
      </c>
      <c r="AB28572" s="34">
        <v>76</v>
      </c>
      <c r="AC28572" s="34">
        <v>105</v>
      </c>
    </row>
    <row r="28573" spans="1:29" x14ac:dyDescent="0.2">
      <c r="A28573" s="34" t="s">
        <v>89066</v>
      </c>
      <c r="B28573" s="34">
        <v>198</v>
      </c>
      <c r="C28573" s="34">
        <v>173</v>
      </c>
      <c r="D28573" s="34">
        <v>229</v>
      </c>
      <c r="E28573" s="34">
        <v>189</v>
      </c>
      <c r="F28573" s="34">
        <v>213</v>
      </c>
      <c r="G28573" s="34">
        <v>210</v>
      </c>
      <c r="H28573" s="34">
        <v>209</v>
      </c>
      <c r="I28573" s="34">
        <v>166</v>
      </c>
      <c r="J28573" s="34">
        <v>191</v>
      </c>
      <c r="K28573" s="34">
        <v>168</v>
      </c>
      <c r="L28573" s="34">
        <v>144</v>
      </c>
      <c r="M28573" s="34">
        <v>139</v>
      </c>
      <c r="N28573" s="34">
        <v>202</v>
      </c>
      <c r="O28573" s="34">
        <v>185</v>
      </c>
      <c r="P28573" s="34">
        <v>159</v>
      </c>
      <c r="Q28573" s="34">
        <v>198</v>
      </c>
      <c r="R28573" s="34">
        <v>301</v>
      </c>
      <c r="S28573" s="34">
        <v>177</v>
      </c>
      <c r="T28573" s="34">
        <v>244</v>
      </c>
      <c r="U28573" s="34">
        <v>163</v>
      </c>
      <c r="V28573" s="34">
        <v>259</v>
      </c>
      <c r="W28573" s="34">
        <v>178</v>
      </c>
      <c r="X28573" s="34">
        <v>281</v>
      </c>
      <c r="Y28573" s="34">
        <v>201</v>
      </c>
      <c r="Z28573" s="34">
        <v>301</v>
      </c>
      <c r="AA28573" s="34">
        <v>198</v>
      </c>
      <c r="AB28573" s="34">
        <v>241</v>
      </c>
      <c r="AC28573" s="34">
        <v>294</v>
      </c>
    </row>
    <row r="28574" spans="1:29" x14ac:dyDescent="0.2">
      <c r="A28574" s="34" t="s">
        <v>89067</v>
      </c>
      <c r="B28574" s="34">
        <v>102</v>
      </c>
      <c r="C28574" s="34">
        <v>92</v>
      </c>
      <c r="D28574" s="34">
        <v>179</v>
      </c>
      <c r="E28574" s="34">
        <v>119</v>
      </c>
      <c r="F28574" s="34">
        <v>136</v>
      </c>
      <c r="G28574" s="34">
        <v>133</v>
      </c>
      <c r="H28574" s="34">
        <v>117</v>
      </c>
      <c r="I28574" s="34">
        <v>121</v>
      </c>
      <c r="J28574" s="34">
        <v>110</v>
      </c>
      <c r="K28574" s="34">
        <v>110</v>
      </c>
      <c r="L28574" s="34">
        <v>68</v>
      </c>
      <c r="M28574" s="34">
        <v>106</v>
      </c>
      <c r="N28574" s="34">
        <v>104</v>
      </c>
      <c r="O28574" s="34">
        <v>112</v>
      </c>
      <c r="P28574" s="34">
        <v>106</v>
      </c>
      <c r="Q28574" s="34">
        <v>133</v>
      </c>
      <c r="R28574" s="34">
        <v>137</v>
      </c>
      <c r="S28574" s="34">
        <v>174</v>
      </c>
      <c r="T28574" s="34">
        <v>95</v>
      </c>
      <c r="U28574" s="34">
        <v>100</v>
      </c>
      <c r="V28574" s="34">
        <v>168</v>
      </c>
      <c r="W28574" s="34">
        <v>115</v>
      </c>
      <c r="X28574" s="34">
        <v>200</v>
      </c>
      <c r="Y28574" s="34">
        <v>102</v>
      </c>
      <c r="Z28574" s="34">
        <v>167</v>
      </c>
      <c r="AA28574" s="34">
        <v>187</v>
      </c>
      <c r="AB28574" s="34">
        <v>130</v>
      </c>
      <c r="AC28574" s="34">
        <v>167</v>
      </c>
    </row>
    <row r="28575" spans="1:29" x14ac:dyDescent="0.2">
      <c r="A28575" s="34" t="s">
        <v>89068</v>
      </c>
      <c r="B28575" s="34">
        <v>477</v>
      </c>
      <c r="C28575" s="34">
        <v>486</v>
      </c>
      <c r="D28575" s="34">
        <v>670</v>
      </c>
      <c r="E28575" s="34">
        <v>497</v>
      </c>
      <c r="F28575" s="34">
        <v>679</v>
      </c>
      <c r="G28575" s="34">
        <v>517</v>
      </c>
      <c r="H28575" s="34">
        <v>629</v>
      </c>
      <c r="I28575" s="34">
        <v>482</v>
      </c>
      <c r="J28575" s="34">
        <v>613</v>
      </c>
      <c r="K28575" s="34">
        <v>514</v>
      </c>
      <c r="L28575" s="34">
        <v>502</v>
      </c>
      <c r="M28575" s="34">
        <v>444</v>
      </c>
      <c r="N28575" s="34">
        <v>511</v>
      </c>
      <c r="O28575" s="34">
        <v>427</v>
      </c>
      <c r="P28575" s="34">
        <v>602</v>
      </c>
      <c r="Q28575" s="34">
        <v>680</v>
      </c>
      <c r="R28575" s="34">
        <v>784</v>
      </c>
      <c r="S28575" s="34">
        <v>553</v>
      </c>
      <c r="T28575" s="34">
        <v>643</v>
      </c>
      <c r="U28575" s="34">
        <v>478</v>
      </c>
      <c r="V28575" s="34">
        <v>789</v>
      </c>
      <c r="W28575" s="34">
        <v>639</v>
      </c>
      <c r="X28575" s="34">
        <v>800</v>
      </c>
      <c r="Y28575" s="34">
        <v>524</v>
      </c>
      <c r="Z28575" s="34">
        <v>770</v>
      </c>
      <c r="AA28575" s="34">
        <v>595</v>
      </c>
      <c r="AB28575" s="34">
        <v>804</v>
      </c>
      <c r="AC28575" s="34">
        <v>742</v>
      </c>
    </row>
    <row r="28576" spans="1:29" x14ac:dyDescent="0.2">
      <c r="A28576" s="34" t="s">
        <v>89069</v>
      </c>
      <c r="B28576" s="34">
        <v>149</v>
      </c>
      <c r="C28576" s="34">
        <v>197</v>
      </c>
      <c r="D28576" s="34">
        <v>183</v>
      </c>
      <c r="E28576" s="34">
        <v>158</v>
      </c>
      <c r="F28576" s="34">
        <v>159</v>
      </c>
      <c r="G28576" s="34">
        <v>185</v>
      </c>
      <c r="H28576" s="34">
        <v>127</v>
      </c>
      <c r="I28576" s="34">
        <v>150</v>
      </c>
      <c r="J28576" s="34">
        <v>113</v>
      </c>
      <c r="K28576" s="34">
        <v>230</v>
      </c>
      <c r="L28576" s="34">
        <v>85</v>
      </c>
      <c r="M28576" s="34">
        <v>126</v>
      </c>
      <c r="N28576" s="34">
        <v>135</v>
      </c>
      <c r="O28576" s="34">
        <v>189</v>
      </c>
      <c r="P28576" s="34">
        <v>114</v>
      </c>
      <c r="Q28576" s="34">
        <v>199</v>
      </c>
      <c r="R28576" s="34">
        <v>199</v>
      </c>
      <c r="S28576" s="34">
        <v>183</v>
      </c>
      <c r="T28576" s="34">
        <v>125</v>
      </c>
      <c r="U28576" s="34">
        <v>170</v>
      </c>
      <c r="V28576" s="34">
        <v>199</v>
      </c>
      <c r="W28576" s="34">
        <v>176</v>
      </c>
      <c r="X28576" s="34">
        <v>227</v>
      </c>
      <c r="Y28576" s="34">
        <v>147</v>
      </c>
      <c r="Z28576" s="34">
        <v>165</v>
      </c>
      <c r="AA28576" s="34">
        <v>239</v>
      </c>
      <c r="AB28576" s="34">
        <v>154</v>
      </c>
      <c r="AC28576" s="34">
        <v>277</v>
      </c>
    </row>
    <row r="28577" spans="1:29" x14ac:dyDescent="0.2">
      <c r="A28577" s="34" t="s">
        <v>89070</v>
      </c>
      <c r="B28577" s="34">
        <v>110</v>
      </c>
      <c r="C28577" s="34">
        <v>114</v>
      </c>
      <c r="D28577" s="34">
        <v>128</v>
      </c>
      <c r="E28577" s="34">
        <v>124</v>
      </c>
      <c r="F28577" s="34">
        <v>84</v>
      </c>
      <c r="G28577" s="34">
        <v>136</v>
      </c>
      <c r="H28577" s="34">
        <v>83</v>
      </c>
      <c r="I28577" s="34">
        <v>95</v>
      </c>
      <c r="J28577" s="34">
        <v>91</v>
      </c>
      <c r="K28577" s="34">
        <v>129</v>
      </c>
      <c r="L28577" s="34">
        <v>83</v>
      </c>
      <c r="M28577" s="34">
        <v>106</v>
      </c>
      <c r="N28577" s="34">
        <v>84</v>
      </c>
      <c r="O28577" s="34">
        <v>76</v>
      </c>
      <c r="P28577" s="34">
        <v>65</v>
      </c>
      <c r="Q28577" s="34">
        <v>131</v>
      </c>
      <c r="R28577" s="34">
        <v>90</v>
      </c>
      <c r="S28577" s="34">
        <v>154</v>
      </c>
      <c r="T28577" s="34">
        <v>91</v>
      </c>
      <c r="U28577" s="34">
        <v>112</v>
      </c>
      <c r="V28577" s="34">
        <v>121</v>
      </c>
      <c r="W28577" s="34">
        <v>114</v>
      </c>
      <c r="X28577" s="34">
        <v>135</v>
      </c>
      <c r="Y28577" s="34">
        <v>122</v>
      </c>
      <c r="Z28577" s="34">
        <v>102</v>
      </c>
      <c r="AA28577" s="34">
        <v>148</v>
      </c>
      <c r="AB28577" s="34">
        <v>92</v>
      </c>
      <c r="AC28577" s="34">
        <v>181</v>
      </c>
    </row>
    <row r="28578" spans="1:29" x14ac:dyDescent="0.2">
      <c r="A28578" s="34" t="s">
        <v>89071</v>
      </c>
      <c r="B28578" s="34">
        <v>128</v>
      </c>
      <c r="C28578" s="34">
        <v>92</v>
      </c>
      <c r="D28578" s="34">
        <v>95</v>
      </c>
      <c r="E28578" s="34">
        <v>93</v>
      </c>
      <c r="F28578" s="34">
        <v>127</v>
      </c>
      <c r="G28578" s="34">
        <v>85</v>
      </c>
      <c r="H28578" s="34">
        <v>135</v>
      </c>
      <c r="I28578" s="34">
        <v>104</v>
      </c>
      <c r="J28578" s="34">
        <v>116</v>
      </c>
      <c r="K28578" s="34">
        <v>165</v>
      </c>
      <c r="L28578" s="34">
        <v>102</v>
      </c>
      <c r="M28578" s="34">
        <v>84</v>
      </c>
      <c r="N28578" s="34">
        <v>115</v>
      </c>
      <c r="O28578" s="34">
        <v>95</v>
      </c>
      <c r="P28578" s="34">
        <v>92</v>
      </c>
      <c r="Q28578" s="34">
        <v>178</v>
      </c>
      <c r="R28578" s="34">
        <v>134</v>
      </c>
      <c r="S28578" s="34">
        <v>130</v>
      </c>
      <c r="T28578" s="34">
        <v>126</v>
      </c>
      <c r="U28578" s="34">
        <v>117</v>
      </c>
      <c r="V28578" s="34">
        <v>111</v>
      </c>
      <c r="W28578" s="34">
        <v>125</v>
      </c>
      <c r="X28578" s="34">
        <v>113</v>
      </c>
      <c r="Y28578" s="34">
        <v>111</v>
      </c>
      <c r="Z28578" s="34">
        <v>115</v>
      </c>
      <c r="AA28578" s="34">
        <v>140</v>
      </c>
      <c r="AB28578" s="34">
        <v>190</v>
      </c>
      <c r="AC28578" s="34">
        <v>173</v>
      </c>
    </row>
    <row r="28579" spans="1:29" x14ac:dyDescent="0.2">
      <c r="A28579" s="34" t="s">
        <v>89072</v>
      </c>
      <c r="B28579" s="34">
        <v>221</v>
      </c>
      <c r="C28579" s="34">
        <v>346</v>
      </c>
      <c r="D28579" s="34">
        <v>395</v>
      </c>
      <c r="E28579" s="34">
        <v>320</v>
      </c>
      <c r="F28579" s="34">
        <v>282</v>
      </c>
      <c r="G28579" s="34">
        <v>338</v>
      </c>
      <c r="H28579" s="34">
        <v>249</v>
      </c>
      <c r="I28579" s="34">
        <v>334</v>
      </c>
      <c r="J28579" s="34">
        <v>208</v>
      </c>
      <c r="K28579" s="34">
        <v>366</v>
      </c>
      <c r="L28579" s="34">
        <v>119</v>
      </c>
      <c r="M28579" s="34">
        <v>254</v>
      </c>
      <c r="N28579" s="34">
        <v>229</v>
      </c>
      <c r="O28579" s="34">
        <v>258</v>
      </c>
      <c r="P28579" s="34">
        <v>241</v>
      </c>
      <c r="Q28579" s="34">
        <v>295</v>
      </c>
      <c r="R28579" s="34">
        <v>204</v>
      </c>
      <c r="S28579" s="34">
        <v>440</v>
      </c>
      <c r="T28579" s="34">
        <v>129</v>
      </c>
      <c r="U28579" s="34">
        <v>202</v>
      </c>
      <c r="V28579" s="34">
        <v>345</v>
      </c>
      <c r="W28579" s="34">
        <v>279</v>
      </c>
      <c r="X28579" s="34">
        <v>385</v>
      </c>
      <c r="Y28579" s="34">
        <v>177</v>
      </c>
      <c r="Z28579" s="34">
        <v>408</v>
      </c>
      <c r="AA28579" s="34">
        <v>399</v>
      </c>
      <c r="AB28579" s="34">
        <v>226</v>
      </c>
      <c r="AC28579" s="34">
        <v>474</v>
      </c>
    </row>
    <row r="28580" spans="1:29" x14ac:dyDescent="0.2">
      <c r="A28580" s="34" t="s">
        <v>89073</v>
      </c>
      <c r="B28580" s="34">
        <v>112</v>
      </c>
      <c r="C28580" s="34">
        <v>86</v>
      </c>
      <c r="D28580" s="34">
        <v>83</v>
      </c>
      <c r="E28580" s="34">
        <v>109</v>
      </c>
      <c r="F28580" s="34">
        <v>95</v>
      </c>
      <c r="G28580" s="34">
        <v>66</v>
      </c>
      <c r="H28580" s="34">
        <v>86</v>
      </c>
      <c r="I28580" s="34">
        <v>94</v>
      </c>
      <c r="J28580" s="34">
        <v>49</v>
      </c>
      <c r="K28580" s="34">
        <v>127</v>
      </c>
      <c r="L28580" s="34">
        <v>43</v>
      </c>
      <c r="M28580" s="34">
        <v>68</v>
      </c>
      <c r="N28580" s="34">
        <v>54</v>
      </c>
      <c r="O28580" s="34">
        <v>61</v>
      </c>
      <c r="P28580" s="34">
        <v>65</v>
      </c>
      <c r="Q28580" s="34">
        <v>89</v>
      </c>
      <c r="R28580" s="34">
        <v>79</v>
      </c>
      <c r="S28580" s="34">
        <v>104</v>
      </c>
      <c r="T28580" s="34">
        <v>52</v>
      </c>
      <c r="U28580" s="34">
        <v>64</v>
      </c>
      <c r="V28580" s="34">
        <v>62</v>
      </c>
      <c r="W28580" s="34">
        <v>59</v>
      </c>
      <c r="X28580" s="34">
        <v>85</v>
      </c>
      <c r="Y28580" s="34">
        <v>68</v>
      </c>
      <c r="Z28580" s="34">
        <v>99</v>
      </c>
      <c r="AA28580" s="34">
        <v>111</v>
      </c>
      <c r="AB28580" s="34">
        <v>82</v>
      </c>
      <c r="AC28580" s="34">
        <v>145</v>
      </c>
    </row>
    <row r="28581" spans="1:29" x14ac:dyDescent="0.2">
      <c r="A28581" s="34" t="s">
        <v>89074</v>
      </c>
      <c r="B28581" s="34">
        <v>155</v>
      </c>
      <c r="C28581" s="34">
        <v>166</v>
      </c>
      <c r="D28581" s="34">
        <v>208</v>
      </c>
      <c r="E28581" s="34">
        <v>176</v>
      </c>
      <c r="F28581" s="34">
        <v>186</v>
      </c>
      <c r="G28581" s="34">
        <v>285</v>
      </c>
      <c r="H28581" s="34">
        <v>167</v>
      </c>
      <c r="I28581" s="34">
        <v>145</v>
      </c>
      <c r="J28581" s="34">
        <v>155</v>
      </c>
      <c r="K28581" s="34">
        <v>184</v>
      </c>
      <c r="L28581" s="34">
        <v>114</v>
      </c>
      <c r="M28581" s="34">
        <v>162</v>
      </c>
      <c r="N28581" s="34">
        <v>157</v>
      </c>
      <c r="O28581" s="34">
        <v>162</v>
      </c>
      <c r="P28581" s="34">
        <v>147</v>
      </c>
      <c r="Q28581" s="34">
        <v>189</v>
      </c>
      <c r="R28581" s="34">
        <v>228</v>
      </c>
      <c r="S28581" s="34">
        <v>227</v>
      </c>
      <c r="T28581" s="34">
        <v>137</v>
      </c>
      <c r="U28581" s="34">
        <v>121</v>
      </c>
      <c r="V28581" s="34">
        <v>231</v>
      </c>
      <c r="W28581" s="34">
        <v>168</v>
      </c>
      <c r="X28581" s="34">
        <v>193</v>
      </c>
      <c r="Y28581" s="34">
        <v>158</v>
      </c>
      <c r="Z28581" s="34">
        <v>233</v>
      </c>
      <c r="AA28581" s="34">
        <v>204</v>
      </c>
      <c r="AB28581" s="34">
        <v>157</v>
      </c>
      <c r="AC28581" s="34">
        <v>258</v>
      </c>
    </row>
    <row r="28582" spans="1:29" x14ac:dyDescent="0.2">
      <c r="A28582" s="34" t="s">
        <v>89075</v>
      </c>
      <c r="B28582" s="34">
        <v>132</v>
      </c>
      <c r="C28582" s="34">
        <v>272</v>
      </c>
      <c r="D28582" s="34">
        <v>231</v>
      </c>
      <c r="E28582" s="34">
        <v>324</v>
      </c>
      <c r="F28582" s="34">
        <v>161</v>
      </c>
      <c r="G28582" s="34">
        <v>260</v>
      </c>
      <c r="H28582" s="34">
        <v>150</v>
      </c>
      <c r="I28582" s="34">
        <v>266</v>
      </c>
      <c r="J28582" s="34">
        <v>129</v>
      </c>
      <c r="K28582" s="34">
        <v>314</v>
      </c>
      <c r="L28582" s="34">
        <v>106</v>
      </c>
      <c r="M28582" s="34">
        <v>226</v>
      </c>
      <c r="N28582" s="34">
        <v>142</v>
      </c>
      <c r="O28582" s="34">
        <v>225</v>
      </c>
      <c r="P28582" s="34">
        <v>159</v>
      </c>
      <c r="Q28582" s="34">
        <v>308</v>
      </c>
      <c r="R28582" s="34">
        <v>196</v>
      </c>
      <c r="S28582" s="34">
        <v>305</v>
      </c>
      <c r="T28582" s="34">
        <v>128</v>
      </c>
      <c r="U28582" s="34">
        <v>227</v>
      </c>
      <c r="V28582" s="34">
        <v>185</v>
      </c>
      <c r="W28582" s="34">
        <v>253</v>
      </c>
      <c r="X28582" s="34">
        <v>275</v>
      </c>
      <c r="Y28582" s="34">
        <v>233</v>
      </c>
      <c r="Z28582" s="34">
        <v>192</v>
      </c>
      <c r="AA28582" s="34">
        <v>323</v>
      </c>
      <c r="AB28582" s="34">
        <v>183</v>
      </c>
      <c r="AC28582" s="34">
        <v>369</v>
      </c>
    </row>
    <row r="28583" spans="1:29" x14ac:dyDescent="0.2">
      <c r="A28583" s="34" t="s">
        <v>89076</v>
      </c>
      <c r="B28583" s="34">
        <v>146</v>
      </c>
      <c r="C28583" s="34">
        <v>261</v>
      </c>
      <c r="D28583" s="34">
        <v>324</v>
      </c>
      <c r="E28583" s="34">
        <v>280</v>
      </c>
      <c r="F28583" s="34">
        <v>226</v>
      </c>
      <c r="G28583" s="34">
        <v>228</v>
      </c>
      <c r="H28583" s="34">
        <v>176</v>
      </c>
      <c r="I28583" s="34">
        <v>241</v>
      </c>
      <c r="J28583" s="34">
        <v>148</v>
      </c>
      <c r="K28583" s="34">
        <v>257</v>
      </c>
      <c r="L28583" s="34">
        <v>101</v>
      </c>
      <c r="M28583" s="34">
        <v>204</v>
      </c>
      <c r="N28583" s="34">
        <v>167</v>
      </c>
      <c r="O28583" s="34">
        <v>180</v>
      </c>
      <c r="P28583" s="34">
        <v>177</v>
      </c>
      <c r="Q28583" s="34">
        <v>255</v>
      </c>
      <c r="R28583" s="34">
        <v>160</v>
      </c>
      <c r="S28583" s="34">
        <v>386</v>
      </c>
      <c r="T28583" s="34">
        <v>123</v>
      </c>
      <c r="U28583" s="34">
        <v>197</v>
      </c>
      <c r="V28583" s="34">
        <v>221</v>
      </c>
      <c r="W28583" s="34">
        <v>237</v>
      </c>
      <c r="X28583" s="34">
        <v>296</v>
      </c>
      <c r="Y28583" s="34">
        <v>162</v>
      </c>
      <c r="Z28583" s="34">
        <v>275</v>
      </c>
      <c r="AA28583" s="34">
        <v>355</v>
      </c>
      <c r="AB28583" s="34">
        <v>133</v>
      </c>
      <c r="AC28583" s="34">
        <v>448</v>
      </c>
    </row>
    <row r="28584" spans="1:29" x14ac:dyDescent="0.2">
      <c r="A28584" s="34" t="s">
        <v>89077</v>
      </c>
      <c r="B28584" s="34">
        <v>225</v>
      </c>
      <c r="C28584" s="34">
        <v>147</v>
      </c>
      <c r="D28584" s="34">
        <v>146</v>
      </c>
      <c r="E28584" s="34">
        <v>137</v>
      </c>
      <c r="F28584" s="34">
        <v>149</v>
      </c>
      <c r="G28584" s="34">
        <v>86</v>
      </c>
      <c r="H28584" s="34">
        <v>132</v>
      </c>
      <c r="I28584" s="34">
        <v>112</v>
      </c>
      <c r="J28584" s="34">
        <v>103</v>
      </c>
      <c r="K28584" s="34">
        <v>331</v>
      </c>
      <c r="L28584" s="34">
        <v>125</v>
      </c>
      <c r="M28584" s="34">
        <v>133</v>
      </c>
      <c r="N28584" s="34">
        <v>95</v>
      </c>
      <c r="O28584" s="34">
        <v>119</v>
      </c>
      <c r="P28584" s="34">
        <v>133</v>
      </c>
      <c r="Q28584" s="34">
        <v>171</v>
      </c>
      <c r="R28584" s="34">
        <v>186</v>
      </c>
      <c r="S28584" s="34">
        <v>197</v>
      </c>
      <c r="T28584" s="34">
        <v>169</v>
      </c>
      <c r="U28584" s="34">
        <v>142</v>
      </c>
      <c r="V28584" s="34">
        <v>165</v>
      </c>
      <c r="W28584" s="34">
        <v>245</v>
      </c>
      <c r="X28584" s="34">
        <v>166</v>
      </c>
      <c r="Y28584" s="34">
        <v>170</v>
      </c>
      <c r="Z28584" s="34">
        <v>126</v>
      </c>
      <c r="AA28584" s="34">
        <v>234</v>
      </c>
      <c r="AB28584" s="34">
        <v>188</v>
      </c>
      <c r="AC28584" s="34">
        <v>271</v>
      </c>
    </row>
    <row r="28585" spans="1:29" x14ac:dyDescent="0.2">
      <c r="A28585" s="34" t="s">
        <v>89078</v>
      </c>
      <c r="B28585" s="34">
        <v>223</v>
      </c>
      <c r="C28585" s="34">
        <v>223</v>
      </c>
      <c r="D28585" s="34">
        <v>218</v>
      </c>
      <c r="E28585" s="34">
        <v>239</v>
      </c>
      <c r="F28585" s="34">
        <v>243</v>
      </c>
      <c r="G28585" s="34">
        <v>262</v>
      </c>
      <c r="H28585" s="34">
        <v>240</v>
      </c>
      <c r="I28585" s="34">
        <v>269</v>
      </c>
      <c r="J28585" s="34">
        <v>229</v>
      </c>
      <c r="K28585" s="34">
        <v>226</v>
      </c>
      <c r="L28585" s="34">
        <v>182</v>
      </c>
      <c r="M28585" s="34">
        <v>176</v>
      </c>
      <c r="N28585" s="34">
        <v>200</v>
      </c>
      <c r="O28585" s="34">
        <v>221</v>
      </c>
      <c r="P28585" s="34">
        <v>238</v>
      </c>
      <c r="Q28585" s="34">
        <v>297</v>
      </c>
      <c r="R28585" s="34">
        <v>260</v>
      </c>
      <c r="S28585" s="34">
        <v>279</v>
      </c>
      <c r="T28585" s="34">
        <v>280</v>
      </c>
      <c r="U28585" s="34">
        <v>213</v>
      </c>
      <c r="V28585" s="34">
        <v>260</v>
      </c>
      <c r="W28585" s="34">
        <v>351</v>
      </c>
      <c r="X28585" s="34">
        <v>319</v>
      </c>
      <c r="Y28585" s="34">
        <v>263</v>
      </c>
      <c r="Z28585" s="34">
        <v>246</v>
      </c>
      <c r="AA28585" s="34">
        <v>264</v>
      </c>
      <c r="AB28585" s="34">
        <v>307</v>
      </c>
      <c r="AC28585" s="34">
        <v>330</v>
      </c>
    </row>
    <row r="28586" spans="1:29" x14ac:dyDescent="0.2">
      <c r="A28586" s="34" t="s">
        <v>89079</v>
      </c>
      <c r="B28586" s="34">
        <v>144</v>
      </c>
      <c r="C28586" s="34">
        <v>296</v>
      </c>
      <c r="D28586" s="34">
        <v>209</v>
      </c>
      <c r="E28586" s="34">
        <v>302</v>
      </c>
      <c r="F28586" s="34">
        <v>163</v>
      </c>
      <c r="G28586" s="34">
        <v>283</v>
      </c>
      <c r="H28586" s="34">
        <v>149</v>
      </c>
      <c r="I28586" s="34">
        <v>286</v>
      </c>
      <c r="J28586" s="34">
        <v>154</v>
      </c>
      <c r="K28586" s="34">
        <v>317</v>
      </c>
      <c r="L28586" s="34">
        <v>111</v>
      </c>
      <c r="M28586" s="34">
        <v>263</v>
      </c>
      <c r="N28586" s="34">
        <v>167</v>
      </c>
      <c r="O28586" s="34">
        <v>222</v>
      </c>
      <c r="P28586" s="34">
        <v>168</v>
      </c>
      <c r="Q28586" s="34">
        <v>301</v>
      </c>
      <c r="R28586" s="34">
        <v>172</v>
      </c>
      <c r="S28586" s="34">
        <v>344</v>
      </c>
      <c r="T28586" s="34">
        <v>141</v>
      </c>
      <c r="U28586" s="34">
        <v>241</v>
      </c>
      <c r="V28586" s="34">
        <v>229</v>
      </c>
      <c r="W28586" s="34">
        <v>292</v>
      </c>
      <c r="X28586" s="34">
        <v>195</v>
      </c>
      <c r="Y28586" s="34">
        <v>244</v>
      </c>
      <c r="Z28586" s="34">
        <v>244</v>
      </c>
      <c r="AA28586" s="34">
        <v>345</v>
      </c>
      <c r="AB28586" s="34">
        <v>191</v>
      </c>
      <c r="AC28586" s="34">
        <v>460</v>
      </c>
    </row>
    <row r="28587" spans="1:29" x14ac:dyDescent="0.2">
      <c r="A28587" s="34" t="s">
        <v>89080</v>
      </c>
      <c r="B28587" s="34">
        <v>139</v>
      </c>
      <c r="C28587" s="34">
        <v>145</v>
      </c>
      <c r="D28587" s="34">
        <v>187</v>
      </c>
      <c r="E28587" s="34">
        <v>170</v>
      </c>
      <c r="F28587" s="34">
        <v>212</v>
      </c>
      <c r="G28587" s="34">
        <v>127</v>
      </c>
      <c r="H28587" s="34">
        <v>172</v>
      </c>
      <c r="I28587" s="34">
        <v>104</v>
      </c>
      <c r="J28587" s="34">
        <v>136</v>
      </c>
      <c r="K28587" s="34">
        <v>161</v>
      </c>
      <c r="L28587" s="34">
        <v>145</v>
      </c>
      <c r="M28587" s="34">
        <v>112</v>
      </c>
      <c r="N28587" s="34">
        <v>135</v>
      </c>
      <c r="O28587" s="34">
        <v>130</v>
      </c>
      <c r="P28587" s="34">
        <v>137</v>
      </c>
      <c r="Q28587" s="34">
        <v>161</v>
      </c>
      <c r="R28587" s="34">
        <v>172</v>
      </c>
      <c r="S28587" s="34">
        <v>158</v>
      </c>
      <c r="T28587" s="34">
        <v>162</v>
      </c>
      <c r="U28587" s="34">
        <v>119</v>
      </c>
      <c r="V28587" s="34">
        <v>183</v>
      </c>
      <c r="W28587" s="34">
        <v>192</v>
      </c>
      <c r="X28587" s="34">
        <v>232</v>
      </c>
      <c r="Y28587" s="34">
        <v>162</v>
      </c>
      <c r="Z28587" s="34">
        <v>218</v>
      </c>
      <c r="AA28587" s="34">
        <v>174</v>
      </c>
      <c r="AB28587" s="34">
        <v>173</v>
      </c>
      <c r="AC28587" s="34">
        <v>238</v>
      </c>
    </row>
    <row r="28588" spans="1:29" x14ac:dyDescent="0.2">
      <c r="A28588" s="34" t="s">
        <v>89081</v>
      </c>
      <c r="B28588" s="34">
        <v>265</v>
      </c>
      <c r="C28588" s="34">
        <v>333</v>
      </c>
      <c r="D28588" s="34">
        <v>437</v>
      </c>
      <c r="E28588" s="34">
        <v>305</v>
      </c>
      <c r="F28588" s="34">
        <v>351</v>
      </c>
      <c r="G28588" s="34">
        <v>313</v>
      </c>
      <c r="H28588" s="34">
        <v>257</v>
      </c>
      <c r="I28588" s="34">
        <v>321</v>
      </c>
      <c r="J28588" s="34">
        <v>256</v>
      </c>
      <c r="K28588" s="34">
        <v>336</v>
      </c>
      <c r="L28588" s="34">
        <v>153</v>
      </c>
      <c r="M28588" s="34">
        <v>255</v>
      </c>
      <c r="N28588" s="34">
        <v>288</v>
      </c>
      <c r="O28588" s="34">
        <v>274</v>
      </c>
      <c r="P28588" s="34">
        <v>258</v>
      </c>
      <c r="Q28588" s="34">
        <v>367</v>
      </c>
      <c r="R28588" s="34">
        <v>319</v>
      </c>
      <c r="S28588" s="34">
        <v>422</v>
      </c>
      <c r="T28588" s="34">
        <v>212</v>
      </c>
      <c r="U28588" s="34">
        <v>236</v>
      </c>
      <c r="V28588" s="34">
        <v>329</v>
      </c>
      <c r="W28588" s="34">
        <v>309</v>
      </c>
      <c r="X28588" s="34">
        <v>371</v>
      </c>
      <c r="Y28588" s="34">
        <v>264</v>
      </c>
      <c r="Z28588" s="34">
        <v>382</v>
      </c>
      <c r="AA28588" s="34">
        <v>377</v>
      </c>
      <c r="AB28588" s="34">
        <v>234</v>
      </c>
      <c r="AC28588" s="34">
        <v>523</v>
      </c>
    </row>
    <row r="28589" spans="1:29" x14ac:dyDescent="0.2">
      <c r="A28589" s="34" t="s">
        <v>89082</v>
      </c>
      <c r="B28589" s="34">
        <v>43</v>
      </c>
      <c r="C28589" s="34">
        <v>57</v>
      </c>
      <c r="D28589" s="34">
        <v>113</v>
      </c>
      <c r="E28589" s="34">
        <v>84</v>
      </c>
      <c r="F28589" s="34">
        <v>107</v>
      </c>
      <c r="G28589" s="34">
        <v>68</v>
      </c>
      <c r="H28589" s="34">
        <v>82</v>
      </c>
      <c r="I28589" s="34">
        <v>56</v>
      </c>
      <c r="J28589" s="34">
        <v>64</v>
      </c>
      <c r="K28589" s="34">
        <v>68</v>
      </c>
      <c r="L28589" s="34">
        <v>59</v>
      </c>
      <c r="M28589" s="34">
        <v>54</v>
      </c>
      <c r="N28589" s="34">
        <v>87</v>
      </c>
      <c r="O28589" s="34">
        <v>42</v>
      </c>
      <c r="P28589" s="34">
        <v>67</v>
      </c>
      <c r="Q28589" s="34">
        <v>70</v>
      </c>
      <c r="R28589" s="34">
        <v>93</v>
      </c>
      <c r="S28589" s="34">
        <v>97</v>
      </c>
      <c r="T28589" s="34">
        <v>93</v>
      </c>
      <c r="U28589" s="34">
        <v>60</v>
      </c>
      <c r="V28589" s="34">
        <v>92</v>
      </c>
      <c r="W28589" s="34">
        <v>70</v>
      </c>
      <c r="X28589" s="34">
        <v>146</v>
      </c>
      <c r="Y28589" s="34">
        <v>57</v>
      </c>
      <c r="Z28589" s="34">
        <v>80</v>
      </c>
      <c r="AA28589" s="34">
        <v>88</v>
      </c>
      <c r="AB28589" s="34">
        <v>86</v>
      </c>
      <c r="AC28589" s="34">
        <v>158</v>
      </c>
    </row>
    <row r="28590" spans="1:29" x14ac:dyDescent="0.2">
      <c r="A28590" s="34" t="s">
        <v>89083</v>
      </c>
      <c r="B28590" s="34">
        <v>86</v>
      </c>
      <c r="C28590" s="34">
        <v>82</v>
      </c>
      <c r="D28590" s="34">
        <v>109</v>
      </c>
      <c r="E28590" s="34">
        <v>105</v>
      </c>
      <c r="F28590" s="34">
        <v>94</v>
      </c>
      <c r="G28590" s="34">
        <v>118</v>
      </c>
      <c r="H28590" s="34">
        <v>83</v>
      </c>
      <c r="I28590" s="34">
        <v>87</v>
      </c>
      <c r="J28590" s="34">
        <v>76</v>
      </c>
      <c r="K28590" s="34">
        <v>104</v>
      </c>
      <c r="L28590" s="34">
        <v>52</v>
      </c>
      <c r="M28590" s="34">
        <v>73</v>
      </c>
      <c r="N28590" s="34">
        <v>67</v>
      </c>
      <c r="O28590" s="34">
        <v>61</v>
      </c>
      <c r="P28590" s="34">
        <v>78</v>
      </c>
      <c r="Q28590" s="34">
        <v>89</v>
      </c>
      <c r="R28590" s="34">
        <v>107</v>
      </c>
      <c r="S28590" s="34">
        <v>88</v>
      </c>
      <c r="T28590" s="34">
        <v>79</v>
      </c>
      <c r="U28590" s="34">
        <v>60</v>
      </c>
      <c r="V28590" s="34">
        <v>82</v>
      </c>
      <c r="W28590" s="34">
        <v>85</v>
      </c>
      <c r="X28590" s="34">
        <v>119</v>
      </c>
      <c r="Y28590" s="34">
        <v>67</v>
      </c>
      <c r="Z28590" s="34">
        <v>74</v>
      </c>
      <c r="AA28590" s="34">
        <v>122</v>
      </c>
      <c r="AB28590" s="34">
        <v>94</v>
      </c>
      <c r="AC28590" s="34">
        <v>168</v>
      </c>
    </row>
    <row r="28591" spans="1:29" x14ac:dyDescent="0.2">
      <c r="A28591" s="34" t="s">
        <v>89084</v>
      </c>
      <c r="B28591" s="34">
        <v>145</v>
      </c>
      <c r="C28591" s="34">
        <v>65</v>
      </c>
      <c r="D28591" s="34">
        <v>28</v>
      </c>
      <c r="E28591" s="34">
        <v>47</v>
      </c>
      <c r="F28591" s="34">
        <v>43</v>
      </c>
      <c r="G28591" s="34">
        <v>73</v>
      </c>
      <c r="H28591" s="34">
        <v>34</v>
      </c>
      <c r="I28591" s="34">
        <v>45</v>
      </c>
      <c r="J28591" s="34">
        <v>23</v>
      </c>
      <c r="K28591" s="34">
        <v>87</v>
      </c>
      <c r="L28591" s="34">
        <v>30</v>
      </c>
      <c r="M28591" s="34">
        <v>48</v>
      </c>
      <c r="N28591" s="34">
        <v>26</v>
      </c>
      <c r="O28591" s="34">
        <v>75</v>
      </c>
      <c r="P28591" s="34">
        <v>34</v>
      </c>
      <c r="Q28591" s="34">
        <v>65</v>
      </c>
      <c r="R28591" s="34">
        <v>50</v>
      </c>
      <c r="S28591" s="34">
        <v>57</v>
      </c>
      <c r="T28591" s="34">
        <v>49</v>
      </c>
      <c r="U28591" s="34">
        <v>78</v>
      </c>
      <c r="V28591" s="34">
        <v>37</v>
      </c>
      <c r="W28591" s="34">
        <v>61</v>
      </c>
      <c r="X28591" s="34">
        <v>50</v>
      </c>
      <c r="Y28591" s="34">
        <v>54</v>
      </c>
      <c r="Z28591" s="34">
        <v>29</v>
      </c>
      <c r="AA28591" s="34">
        <v>60</v>
      </c>
      <c r="AB28591" s="34">
        <v>75</v>
      </c>
      <c r="AC28591" s="34">
        <v>86</v>
      </c>
    </row>
    <row r="28592" spans="1:29" x14ac:dyDescent="0.2">
      <c r="A28592" s="34" t="s">
        <v>89085</v>
      </c>
      <c r="B28592" s="34">
        <v>154</v>
      </c>
      <c r="C28592" s="34">
        <v>161</v>
      </c>
      <c r="D28592" s="34">
        <v>210</v>
      </c>
      <c r="E28592" s="34">
        <v>184</v>
      </c>
      <c r="F28592" s="34">
        <v>178</v>
      </c>
      <c r="G28592" s="34">
        <v>107</v>
      </c>
      <c r="H28592" s="34">
        <v>169</v>
      </c>
      <c r="I28592" s="34">
        <v>155</v>
      </c>
      <c r="J28592" s="34">
        <v>140</v>
      </c>
      <c r="K28592" s="34">
        <v>190</v>
      </c>
      <c r="L28592" s="34">
        <v>113</v>
      </c>
      <c r="M28592" s="34">
        <v>120</v>
      </c>
      <c r="N28592" s="34">
        <v>140</v>
      </c>
      <c r="O28592" s="34">
        <v>132</v>
      </c>
      <c r="P28592" s="34">
        <v>121</v>
      </c>
      <c r="Q28592" s="34">
        <v>215</v>
      </c>
      <c r="R28592" s="34">
        <v>190</v>
      </c>
      <c r="S28592" s="34">
        <v>191</v>
      </c>
      <c r="T28592" s="34">
        <v>179</v>
      </c>
      <c r="U28592" s="34">
        <v>146</v>
      </c>
      <c r="V28592" s="34">
        <v>181</v>
      </c>
      <c r="W28592" s="34">
        <v>172</v>
      </c>
      <c r="X28592" s="34">
        <v>205</v>
      </c>
      <c r="Y28592" s="34">
        <v>151</v>
      </c>
      <c r="Z28592" s="34">
        <v>252</v>
      </c>
      <c r="AA28592" s="34">
        <v>177</v>
      </c>
      <c r="AB28592" s="34">
        <v>233</v>
      </c>
      <c r="AC28592" s="34">
        <v>248</v>
      </c>
    </row>
    <row r="28593" spans="1:29" x14ac:dyDescent="0.2">
      <c r="A28593" s="34" t="s">
        <v>89086</v>
      </c>
      <c r="B28593" s="34">
        <v>99</v>
      </c>
      <c r="C28593" s="34">
        <v>156</v>
      </c>
      <c r="D28593" s="34">
        <v>171</v>
      </c>
      <c r="E28593" s="34">
        <v>187</v>
      </c>
      <c r="F28593" s="34">
        <v>160</v>
      </c>
      <c r="G28593" s="34">
        <v>174</v>
      </c>
      <c r="H28593" s="34">
        <v>147</v>
      </c>
      <c r="I28593" s="34">
        <v>137</v>
      </c>
      <c r="J28593" s="34">
        <v>111</v>
      </c>
      <c r="K28593" s="34">
        <v>218</v>
      </c>
      <c r="L28593" s="34">
        <v>83</v>
      </c>
      <c r="M28593" s="34">
        <v>137</v>
      </c>
      <c r="N28593" s="34">
        <v>137</v>
      </c>
      <c r="O28593" s="34">
        <v>99</v>
      </c>
      <c r="P28593" s="34">
        <v>107</v>
      </c>
      <c r="Q28593" s="34">
        <v>217</v>
      </c>
      <c r="R28593" s="34">
        <v>171</v>
      </c>
      <c r="S28593" s="34">
        <v>160</v>
      </c>
      <c r="T28593" s="34">
        <v>142</v>
      </c>
      <c r="U28593" s="34">
        <v>121</v>
      </c>
      <c r="V28593" s="34">
        <v>162</v>
      </c>
      <c r="W28593" s="34">
        <v>151</v>
      </c>
      <c r="X28593" s="34">
        <v>243</v>
      </c>
      <c r="Y28593" s="34">
        <v>114</v>
      </c>
      <c r="Z28593" s="34">
        <v>194</v>
      </c>
      <c r="AA28593" s="34">
        <v>177</v>
      </c>
      <c r="AB28593" s="34">
        <v>132</v>
      </c>
      <c r="AC28593" s="34">
        <v>215</v>
      </c>
    </row>
    <row r="28594" spans="1:29" x14ac:dyDescent="0.2">
      <c r="A28594" s="34" t="s">
        <v>89087</v>
      </c>
      <c r="B28594" s="34">
        <v>219</v>
      </c>
      <c r="C28594" s="34">
        <v>500</v>
      </c>
      <c r="D28594" s="34">
        <v>423</v>
      </c>
      <c r="E28594" s="34">
        <v>478</v>
      </c>
      <c r="F28594" s="34">
        <v>317</v>
      </c>
      <c r="G28594" s="34">
        <v>465</v>
      </c>
      <c r="H28594" s="34">
        <v>267</v>
      </c>
      <c r="I28594" s="34">
        <v>450</v>
      </c>
      <c r="J28594" s="34">
        <v>192</v>
      </c>
      <c r="K28594" s="34">
        <v>571</v>
      </c>
      <c r="L28594" s="34">
        <v>112</v>
      </c>
      <c r="M28594" s="34">
        <v>406</v>
      </c>
      <c r="N28594" s="34">
        <v>237</v>
      </c>
      <c r="O28594" s="34">
        <v>370</v>
      </c>
      <c r="P28594" s="34">
        <v>219</v>
      </c>
      <c r="Q28594" s="34">
        <v>478</v>
      </c>
      <c r="R28594" s="34">
        <v>288</v>
      </c>
      <c r="S28594" s="34">
        <v>570</v>
      </c>
      <c r="T28594" s="34">
        <v>152</v>
      </c>
      <c r="U28594" s="34">
        <v>337</v>
      </c>
      <c r="V28594" s="34">
        <v>309</v>
      </c>
      <c r="W28594" s="34">
        <v>410</v>
      </c>
      <c r="X28594" s="34">
        <v>373</v>
      </c>
      <c r="Y28594" s="34">
        <v>289</v>
      </c>
      <c r="Z28594" s="34">
        <v>371</v>
      </c>
      <c r="AA28594" s="34">
        <v>548</v>
      </c>
      <c r="AB28594" s="34">
        <v>235</v>
      </c>
      <c r="AC28594" s="34">
        <v>672</v>
      </c>
    </row>
    <row r="28595" spans="1:29" x14ac:dyDescent="0.2">
      <c r="A28595" s="34" t="s">
        <v>89088</v>
      </c>
      <c r="B28595" s="34">
        <v>130</v>
      </c>
      <c r="C28595" s="34">
        <v>94</v>
      </c>
      <c r="D28595" s="34">
        <v>80</v>
      </c>
      <c r="E28595" s="34">
        <v>92</v>
      </c>
      <c r="F28595" s="34">
        <v>73</v>
      </c>
      <c r="G28595" s="34">
        <v>142</v>
      </c>
      <c r="H28595" s="34">
        <v>98</v>
      </c>
      <c r="I28595" s="34">
        <v>78</v>
      </c>
      <c r="J28595" s="34">
        <v>70</v>
      </c>
      <c r="K28595" s="34">
        <v>96</v>
      </c>
      <c r="L28595" s="34">
        <v>46</v>
      </c>
      <c r="M28595" s="34">
        <v>104</v>
      </c>
      <c r="N28595" s="34">
        <v>45</v>
      </c>
      <c r="O28595" s="34">
        <v>92</v>
      </c>
      <c r="P28595" s="34">
        <v>61</v>
      </c>
      <c r="Q28595" s="34">
        <v>168</v>
      </c>
      <c r="R28595" s="34">
        <v>106</v>
      </c>
      <c r="S28595" s="34">
        <v>128</v>
      </c>
      <c r="T28595" s="34">
        <v>75</v>
      </c>
      <c r="U28595" s="34">
        <v>132</v>
      </c>
      <c r="V28595" s="34">
        <v>71</v>
      </c>
      <c r="W28595" s="34">
        <v>128</v>
      </c>
      <c r="X28595" s="34">
        <v>77</v>
      </c>
      <c r="Y28595" s="34">
        <v>105</v>
      </c>
      <c r="Z28595" s="34">
        <v>66</v>
      </c>
      <c r="AA28595" s="34">
        <v>111</v>
      </c>
      <c r="AB28595" s="34">
        <v>149</v>
      </c>
      <c r="AC28595" s="34">
        <v>121</v>
      </c>
    </row>
    <row r="28596" spans="1:29" x14ac:dyDescent="0.2">
      <c r="A28596" s="34" t="s">
        <v>89089</v>
      </c>
      <c r="B28596" s="34">
        <v>153</v>
      </c>
      <c r="C28596" s="34">
        <v>169</v>
      </c>
      <c r="D28596" s="34">
        <v>220</v>
      </c>
      <c r="E28596" s="34">
        <v>175</v>
      </c>
      <c r="F28596" s="34">
        <v>183</v>
      </c>
      <c r="G28596" s="34">
        <v>100</v>
      </c>
      <c r="H28596" s="34">
        <v>168</v>
      </c>
      <c r="I28596" s="34">
        <v>200</v>
      </c>
      <c r="J28596" s="34">
        <v>121</v>
      </c>
      <c r="K28596" s="34">
        <v>169</v>
      </c>
      <c r="L28596" s="34">
        <v>142</v>
      </c>
      <c r="M28596" s="34">
        <v>173</v>
      </c>
      <c r="N28596" s="34">
        <v>172</v>
      </c>
      <c r="O28596" s="34">
        <v>189</v>
      </c>
      <c r="P28596" s="34">
        <v>162</v>
      </c>
      <c r="Q28596" s="34">
        <v>206</v>
      </c>
      <c r="R28596" s="34">
        <v>242</v>
      </c>
      <c r="S28596" s="34">
        <v>208</v>
      </c>
      <c r="T28596" s="34">
        <v>222</v>
      </c>
      <c r="U28596" s="34">
        <v>146</v>
      </c>
      <c r="V28596" s="34">
        <v>271</v>
      </c>
      <c r="W28596" s="34">
        <v>207</v>
      </c>
      <c r="X28596" s="34">
        <v>329</v>
      </c>
      <c r="Y28596" s="34">
        <v>206</v>
      </c>
      <c r="Z28596" s="34">
        <v>245</v>
      </c>
      <c r="AA28596" s="34">
        <v>239</v>
      </c>
      <c r="AB28596" s="34">
        <v>249</v>
      </c>
      <c r="AC28596" s="34">
        <v>278</v>
      </c>
    </row>
    <row r="28597" spans="1:29" x14ac:dyDescent="0.2">
      <c r="A28597" s="34" t="s">
        <v>89090</v>
      </c>
      <c r="B28597" s="34">
        <v>106</v>
      </c>
      <c r="C28597" s="34">
        <v>91</v>
      </c>
      <c r="D28597" s="34">
        <v>104</v>
      </c>
      <c r="E28597" s="34">
        <v>191</v>
      </c>
      <c r="F28597" s="34">
        <v>120</v>
      </c>
      <c r="G28597" s="34">
        <v>152</v>
      </c>
      <c r="H28597" s="34">
        <v>85</v>
      </c>
      <c r="I28597" s="34">
        <v>67</v>
      </c>
      <c r="J28597" s="34">
        <v>66</v>
      </c>
      <c r="K28597" s="34">
        <v>95</v>
      </c>
      <c r="L28597" s="34">
        <v>39</v>
      </c>
      <c r="M28597" s="34">
        <v>81</v>
      </c>
      <c r="N28597" s="34">
        <v>105</v>
      </c>
      <c r="O28597" s="34">
        <v>84</v>
      </c>
      <c r="P28597" s="34">
        <v>64</v>
      </c>
      <c r="Q28597" s="34">
        <v>123</v>
      </c>
      <c r="R28597" s="34">
        <v>103</v>
      </c>
      <c r="S28597" s="34">
        <v>97</v>
      </c>
      <c r="T28597" s="34">
        <v>77</v>
      </c>
      <c r="U28597" s="34">
        <v>87</v>
      </c>
      <c r="V28597" s="34">
        <v>73</v>
      </c>
      <c r="W28597" s="34">
        <v>148</v>
      </c>
      <c r="X28597" s="34">
        <v>123</v>
      </c>
      <c r="Y28597" s="34">
        <v>100</v>
      </c>
      <c r="Z28597" s="34">
        <v>126</v>
      </c>
      <c r="AA28597" s="34">
        <v>103</v>
      </c>
      <c r="AB28597" s="34">
        <v>101</v>
      </c>
      <c r="AC28597" s="34">
        <v>139</v>
      </c>
    </row>
    <row r="28598" spans="1:29" x14ac:dyDescent="0.2">
      <c r="A28598" s="34" t="s">
        <v>89091</v>
      </c>
      <c r="B28598" s="34">
        <v>102</v>
      </c>
      <c r="C28598" s="34">
        <v>113</v>
      </c>
      <c r="D28598" s="34">
        <v>175</v>
      </c>
      <c r="E28598" s="34">
        <v>136</v>
      </c>
      <c r="F28598" s="34">
        <v>138</v>
      </c>
      <c r="G28598" s="34">
        <v>136</v>
      </c>
      <c r="H28598" s="34">
        <v>133</v>
      </c>
      <c r="I28598" s="34">
        <v>120</v>
      </c>
      <c r="J28598" s="34">
        <v>111</v>
      </c>
      <c r="K28598" s="34">
        <v>112</v>
      </c>
      <c r="L28598" s="34">
        <v>66</v>
      </c>
      <c r="M28598" s="34">
        <v>116</v>
      </c>
      <c r="N28598" s="34">
        <v>108</v>
      </c>
      <c r="O28598" s="34">
        <v>80</v>
      </c>
      <c r="P28598" s="34">
        <v>152</v>
      </c>
      <c r="Q28598" s="34">
        <v>137</v>
      </c>
      <c r="R28598" s="34">
        <v>136</v>
      </c>
      <c r="S28598" s="34">
        <v>157</v>
      </c>
      <c r="T28598" s="34">
        <v>123</v>
      </c>
      <c r="U28598" s="34">
        <v>128</v>
      </c>
      <c r="V28598" s="34">
        <v>183</v>
      </c>
      <c r="W28598" s="34">
        <v>97</v>
      </c>
      <c r="X28598" s="34">
        <v>175</v>
      </c>
      <c r="Y28598" s="34">
        <v>98</v>
      </c>
      <c r="Z28598" s="34">
        <v>116</v>
      </c>
      <c r="AA28598" s="34">
        <v>129</v>
      </c>
      <c r="AB28598" s="34">
        <v>155</v>
      </c>
      <c r="AC28598" s="34">
        <v>176</v>
      </c>
    </row>
    <row r="28599" spans="1:29" x14ac:dyDescent="0.2">
      <c r="A28599" s="34" t="s">
        <v>89092</v>
      </c>
      <c r="B28599" s="34">
        <v>245</v>
      </c>
      <c r="C28599" s="34">
        <v>268</v>
      </c>
      <c r="D28599" s="34">
        <v>410</v>
      </c>
      <c r="E28599" s="34">
        <v>282</v>
      </c>
      <c r="F28599" s="34">
        <v>359</v>
      </c>
      <c r="G28599" s="34">
        <v>213</v>
      </c>
      <c r="H28599" s="34">
        <v>354</v>
      </c>
      <c r="I28599" s="34">
        <v>203</v>
      </c>
      <c r="J28599" s="34">
        <v>231</v>
      </c>
      <c r="K28599" s="34">
        <v>338</v>
      </c>
      <c r="L28599" s="34">
        <v>153</v>
      </c>
      <c r="M28599" s="34">
        <v>197</v>
      </c>
      <c r="N28599" s="34">
        <v>224</v>
      </c>
      <c r="O28599" s="34">
        <v>218</v>
      </c>
      <c r="P28599" s="34">
        <v>275</v>
      </c>
      <c r="Q28599" s="34">
        <v>325</v>
      </c>
      <c r="R28599" s="34">
        <v>316</v>
      </c>
      <c r="S28599" s="34">
        <v>329</v>
      </c>
      <c r="T28599" s="34">
        <v>265</v>
      </c>
      <c r="U28599" s="34">
        <v>210</v>
      </c>
      <c r="V28599" s="34">
        <v>364</v>
      </c>
      <c r="W28599" s="34">
        <v>257</v>
      </c>
      <c r="X28599" s="34">
        <v>393</v>
      </c>
      <c r="Y28599" s="34">
        <v>216</v>
      </c>
      <c r="Z28599" s="34">
        <v>390</v>
      </c>
      <c r="AA28599" s="34">
        <v>321</v>
      </c>
      <c r="AB28599" s="34">
        <v>334</v>
      </c>
      <c r="AC28599" s="34">
        <v>470</v>
      </c>
    </row>
    <row r="28600" spans="1:29" x14ac:dyDescent="0.2">
      <c r="A28600" s="34" t="s">
        <v>89093</v>
      </c>
      <c r="B28600" s="34">
        <v>127</v>
      </c>
      <c r="C28600" s="34">
        <v>173</v>
      </c>
      <c r="D28600" s="34">
        <v>210</v>
      </c>
      <c r="E28600" s="34">
        <v>143</v>
      </c>
      <c r="F28600" s="34">
        <v>139</v>
      </c>
      <c r="G28600" s="34">
        <v>104</v>
      </c>
      <c r="H28600" s="34">
        <v>132</v>
      </c>
      <c r="I28600" s="34">
        <v>136</v>
      </c>
      <c r="J28600" s="34">
        <v>112</v>
      </c>
      <c r="K28600" s="34">
        <v>172</v>
      </c>
      <c r="L28600" s="34">
        <v>74</v>
      </c>
      <c r="M28600" s="34">
        <v>119</v>
      </c>
      <c r="N28600" s="34">
        <v>130</v>
      </c>
      <c r="O28600" s="34">
        <v>119</v>
      </c>
      <c r="P28600" s="34">
        <v>116</v>
      </c>
      <c r="Q28600" s="34">
        <v>149</v>
      </c>
      <c r="R28600" s="34">
        <v>173</v>
      </c>
      <c r="S28600" s="34">
        <v>201</v>
      </c>
      <c r="T28600" s="34">
        <v>91</v>
      </c>
      <c r="U28600" s="34">
        <v>105</v>
      </c>
      <c r="V28600" s="34">
        <v>165</v>
      </c>
      <c r="W28600" s="34">
        <v>97</v>
      </c>
      <c r="X28600" s="34">
        <v>230</v>
      </c>
      <c r="Y28600" s="34">
        <v>136</v>
      </c>
      <c r="Z28600" s="34">
        <v>148</v>
      </c>
      <c r="AA28600" s="34">
        <v>182</v>
      </c>
      <c r="AB28600" s="34">
        <v>130</v>
      </c>
      <c r="AC28600" s="34">
        <v>197</v>
      </c>
    </row>
    <row r="28601" spans="1:29" x14ac:dyDescent="0.2">
      <c r="A28601" s="34" t="s">
        <v>89094</v>
      </c>
      <c r="B28601" s="34">
        <v>203</v>
      </c>
      <c r="C28601" s="34">
        <v>198</v>
      </c>
      <c r="D28601" s="34">
        <v>214</v>
      </c>
      <c r="E28601" s="34">
        <v>193</v>
      </c>
      <c r="F28601" s="34">
        <v>177</v>
      </c>
      <c r="G28601" s="34">
        <v>253</v>
      </c>
      <c r="H28601" s="34">
        <v>198</v>
      </c>
      <c r="I28601" s="34">
        <v>173</v>
      </c>
      <c r="J28601" s="34">
        <v>188</v>
      </c>
      <c r="K28601" s="34">
        <v>208</v>
      </c>
      <c r="L28601" s="34">
        <v>169</v>
      </c>
      <c r="M28601" s="34">
        <v>199</v>
      </c>
      <c r="N28601" s="34">
        <v>193</v>
      </c>
      <c r="O28601" s="34">
        <v>158</v>
      </c>
      <c r="P28601" s="34">
        <v>165</v>
      </c>
      <c r="Q28601" s="34">
        <v>231</v>
      </c>
      <c r="R28601" s="34">
        <v>254</v>
      </c>
      <c r="S28601" s="34">
        <v>217</v>
      </c>
      <c r="T28601" s="34">
        <v>202</v>
      </c>
      <c r="U28601" s="34">
        <v>167</v>
      </c>
      <c r="V28601" s="34">
        <v>199</v>
      </c>
      <c r="W28601" s="34">
        <v>202</v>
      </c>
      <c r="X28601" s="34">
        <v>314</v>
      </c>
      <c r="Y28601" s="34">
        <v>201</v>
      </c>
      <c r="Z28601" s="34">
        <v>203</v>
      </c>
      <c r="AA28601" s="34">
        <v>249</v>
      </c>
      <c r="AB28601" s="34">
        <v>208</v>
      </c>
      <c r="AC28601" s="34">
        <v>306</v>
      </c>
    </row>
    <row r="28602" spans="1:29" x14ac:dyDescent="0.2">
      <c r="A28602" s="34" t="s">
        <v>89095</v>
      </c>
      <c r="B28602" s="34">
        <v>145</v>
      </c>
      <c r="C28602" s="34">
        <v>547</v>
      </c>
      <c r="D28602" s="34">
        <v>262</v>
      </c>
      <c r="E28602" s="34">
        <v>563</v>
      </c>
      <c r="F28602" s="34">
        <v>262</v>
      </c>
      <c r="G28602" s="34">
        <v>546</v>
      </c>
      <c r="H28602" s="34">
        <v>228</v>
      </c>
      <c r="I28602" s="34">
        <v>499</v>
      </c>
      <c r="J28602" s="34">
        <v>168</v>
      </c>
      <c r="K28602" s="34">
        <v>637</v>
      </c>
      <c r="L28602" s="34">
        <v>98</v>
      </c>
      <c r="M28602" s="34">
        <v>427</v>
      </c>
      <c r="N28602" s="34">
        <v>204</v>
      </c>
      <c r="O28602" s="34">
        <v>477</v>
      </c>
      <c r="P28602" s="34">
        <v>179</v>
      </c>
      <c r="Q28602" s="34">
        <v>541</v>
      </c>
      <c r="R28602" s="34">
        <v>220</v>
      </c>
      <c r="S28602" s="34">
        <v>574</v>
      </c>
      <c r="T28602" s="34">
        <v>154</v>
      </c>
      <c r="U28602" s="34">
        <v>348</v>
      </c>
      <c r="V28602" s="34">
        <v>229</v>
      </c>
      <c r="W28602" s="34">
        <v>378</v>
      </c>
      <c r="X28602" s="34">
        <v>290</v>
      </c>
      <c r="Y28602" s="34">
        <v>393</v>
      </c>
      <c r="Z28602" s="34">
        <v>317</v>
      </c>
      <c r="AA28602" s="34">
        <v>494</v>
      </c>
      <c r="AB28602" s="34">
        <v>169</v>
      </c>
      <c r="AC28602" s="34">
        <v>738</v>
      </c>
    </row>
    <row r="28603" spans="1:29" x14ac:dyDescent="0.2">
      <c r="A28603" s="34" t="s">
        <v>89096</v>
      </c>
      <c r="B28603" s="34">
        <v>200</v>
      </c>
      <c r="C28603" s="34">
        <v>211</v>
      </c>
      <c r="D28603" s="34">
        <v>245</v>
      </c>
      <c r="E28603" s="34">
        <v>261</v>
      </c>
      <c r="F28603" s="34">
        <v>209</v>
      </c>
      <c r="G28603" s="34">
        <v>299</v>
      </c>
      <c r="H28603" s="34">
        <v>245</v>
      </c>
      <c r="I28603" s="34">
        <v>234</v>
      </c>
      <c r="J28603" s="34">
        <v>235</v>
      </c>
      <c r="K28603" s="34">
        <v>295</v>
      </c>
      <c r="L28603" s="34">
        <v>256</v>
      </c>
      <c r="M28603" s="34">
        <v>234</v>
      </c>
      <c r="N28603" s="34">
        <v>225</v>
      </c>
      <c r="O28603" s="34">
        <v>236</v>
      </c>
      <c r="P28603" s="34">
        <v>201</v>
      </c>
      <c r="Q28603" s="34">
        <v>298</v>
      </c>
      <c r="R28603" s="34">
        <v>285</v>
      </c>
      <c r="S28603" s="34">
        <v>296</v>
      </c>
      <c r="T28603" s="34">
        <v>327</v>
      </c>
      <c r="U28603" s="34">
        <v>271</v>
      </c>
      <c r="V28603" s="34">
        <v>242</v>
      </c>
      <c r="W28603" s="34">
        <v>328</v>
      </c>
      <c r="X28603" s="34">
        <v>317</v>
      </c>
      <c r="Y28603" s="34">
        <v>254</v>
      </c>
      <c r="Z28603" s="34">
        <v>270</v>
      </c>
      <c r="AA28603" s="34">
        <v>328</v>
      </c>
      <c r="AB28603" s="34">
        <v>370</v>
      </c>
      <c r="AC28603" s="34">
        <v>411</v>
      </c>
    </row>
    <row r="28604" spans="1:29" x14ac:dyDescent="0.2">
      <c r="A28604" s="34" t="s">
        <v>89097</v>
      </c>
      <c r="B28604" s="34">
        <v>240</v>
      </c>
      <c r="C28604" s="34">
        <v>347</v>
      </c>
      <c r="D28604" s="34">
        <v>443</v>
      </c>
      <c r="E28604" s="34">
        <v>412</v>
      </c>
      <c r="F28604" s="34">
        <v>487</v>
      </c>
      <c r="G28604" s="34">
        <v>382</v>
      </c>
      <c r="H28604" s="34">
        <v>368</v>
      </c>
      <c r="I28604" s="34">
        <v>344</v>
      </c>
      <c r="J28604" s="34">
        <v>367</v>
      </c>
      <c r="K28604" s="34">
        <v>425</v>
      </c>
      <c r="L28604" s="34">
        <v>238</v>
      </c>
      <c r="M28604" s="34">
        <v>349</v>
      </c>
      <c r="N28604" s="34">
        <v>376</v>
      </c>
      <c r="O28604" s="34">
        <v>341</v>
      </c>
      <c r="P28604" s="34">
        <v>375</v>
      </c>
      <c r="Q28604" s="34">
        <v>568</v>
      </c>
      <c r="R28604" s="34">
        <v>479</v>
      </c>
      <c r="S28604" s="34">
        <v>520</v>
      </c>
      <c r="T28604" s="34">
        <v>356</v>
      </c>
      <c r="U28604" s="34">
        <v>316</v>
      </c>
      <c r="V28604" s="34">
        <v>546</v>
      </c>
      <c r="W28604" s="34">
        <v>469</v>
      </c>
      <c r="X28604" s="34">
        <v>548</v>
      </c>
      <c r="Y28604" s="34">
        <v>410</v>
      </c>
      <c r="Z28604" s="34">
        <v>503</v>
      </c>
      <c r="AA28604" s="34">
        <v>587</v>
      </c>
      <c r="AB28604" s="34">
        <v>459</v>
      </c>
      <c r="AC28604" s="34">
        <v>572</v>
      </c>
    </row>
    <row r="28605" spans="1:29" x14ac:dyDescent="0.2">
      <c r="A28605" s="34" t="s">
        <v>89098</v>
      </c>
      <c r="B28605" s="34">
        <v>209</v>
      </c>
      <c r="C28605" s="34">
        <v>289</v>
      </c>
      <c r="D28605" s="34">
        <v>335</v>
      </c>
      <c r="E28605" s="34">
        <v>267</v>
      </c>
      <c r="F28605" s="34">
        <v>249</v>
      </c>
      <c r="G28605" s="34">
        <v>315</v>
      </c>
      <c r="H28605" s="34">
        <v>228</v>
      </c>
      <c r="I28605" s="34">
        <v>236</v>
      </c>
      <c r="J28605" s="34">
        <v>206</v>
      </c>
      <c r="K28605" s="34">
        <v>265</v>
      </c>
      <c r="L28605" s="34">
        <v>119</v>
      </c>
      <c r="M28605" s="34">
        <v>200</v>
      </c>
      <c r="N28605" s="34">
        <v>186</v>
      </c>
      <c r="O28605" s="34">
        <v>208</v>
      </c>
      <c r="P28605" s="34">
        <v>174</v>
      </c>
      <c r="Q28605" s="34">
        <v>297</v>
      </c>
      <c r="R28605" s="34">
        <v>242</v>
      </c>
      <c r="S28605" s="34">
        <v>327</v>
      </c>
      <c r="T28605" s="34">
        <v>174</v>
      </c>
      <c r="U28605" s="34">
        <v>167</v>
      </c>
      <c r="V28605" s="34">
        <v>279</v>
      </c>
      <c r="W28605" s="34">
        <v>290</v>
      </c>
      <c r="X28605" s="34">
        <v>336</v>
      </c>
      <c r="Y28605" s="34">
        <v>168</v>
      </c>
      <c r="Z28605" s="34">
        <v>253</v>
      </c>
      <c r="AA28605" s="34">
        <v>309</v>
      </c>
      <c r="AB28605" s="34">
        <v>248</v>
      </c>
      <c r="AC28605" s="34">
        <v>399</v>
      </c>
    </row>
    <row r="28606" spans="1:29" x14ac:dyDescent="0.2">
      <c r="A28606" s="34" t="s">
        <v>89099</v>
      </c>
      <c r="B28606" s="34">
        <v>144</v>
      </c>
      <c r="C28606" s="34">
        <v>138</v>
      </c>
      <c r="D28606" s="34">
        <v>224</v>
      </c>
      <c r="E28606" s="34">
        <v>155</v>
      </c>
      <c r="F28606" s="34">
        <v>204</v>
      </c>
      <c r="G28606" s="34">
        <v>151</v>
      </c>
      <c r="H28606" s="34">
        <v>200</v>
      </c>
      <c r="I28606" s="34">
        <v>187</v>
      </c>
      <c r="J28606" s="34">
        <v>170</v>
      </c>
      <c r="K28606" s="34">
        <v>158</v>
      </c>
      <c r="L28606" s="34">
        <v>124</v>
      </c>
      <c r="M28606" s="34">
        <v>153</v>
      </c>
      <c r="N28606" s="34">
        <v>180</v>
      </c>
      <c r="O28606" s="34">
        <v>169</v>
      </c>
      <c r="P28606" s="34">
        <v>203</v>
      </c>
      <c r="Q28606" s="34">
        <v>240</v>
      </c>
      <c r="R28606" s="34">
        <v>264</v>
      </c>
      <c r="S28606" s="34">
        <v>228</v>
      </c>
      <c r="T28606" s="34">
        <v>226</v>
      </c>
      <c r="U28606" s="34">
        <v>179</v>
      </c>
      <c r="V28606" s="34">
        <v>255</v>
      </c>
      <c r="W28606" s="34">
        <v>200</v>
      </c>
      <c r="X28606" s="34">
        <v>265</v>
      </c>
      <c r="Y28606" s="34">
        <v>153</v>
      </c>
      <c r="Z28606" s="34">
        <v>299</v>
      </c>
      <c r="AA28606" s="34">
        <v>224</v>
      </c>
      <c r="AB28606" s="34">
        <v>293</v>
      </c>
      <c r="AC28606" s="34">
        <v>266</v>
      </c>
    </row>
    <row r="28607" spans="1:29" x14ac:dyDescent="0.2">
      <c r="A28607" s="34" t="s">
        <v>89100</v>
      </c>
      <c r="B28607" s="34">
        <v>194</v>
      </c>
      <c r="C28607" s="34">
        <v>308</v>
      </c>
      <c r="D28607" s="34">
        <v>259</v>
      </c>
      <c r="E28607" s="34">
        <v>337</v>
      </c>
      <c r="F28607" s="34">
        <v>214</v>
      </c>
      <c r="G28607" s="34">
        <v>245</v>
      </c>
      <c r="H28607" s="34">
        <v>177</v>
      </c>
      <c r="I28607" s="34">
        <v>278</v>
      </c>
      <c r="J28607" s="34">
        <v>138</v>
      </c>
      <c r="K28607" s="34">
        <v>310</v>
      </c>
      <c r="L28607" s="34">
        <v>112</v>
      </c>
      <c r="M28607" s="34">
        <v>205</v>
      </c>
      <c r="N28607" s="34">
        <v>175</v>
      </c>
      <c r="O28607" s="34">
        <v>212</v>
      </c>
      <c r="P28607" s="34">
        <v>197</v>
      </c>
      <c r="Q28607" s="34">
        <v>316</v>
      </c>
      <c r="R28607" s="34">
        <v>211</v>
      </c>
      <c r="S28607" s="34">
        <v>289</v>
      </c>
      <c r="T28607" s="34">
        <v>155</v>
      </c>
      <c r="U28607" s="34">
        <v>191</v>
      </c>
      <c r="V28607" s="34">
        <v>247</v>
      </c>
      <c r="W28607" s="34">
        <v>240</v>
      </c>
      <c r="X28607" s="34">
        <v>252</v>
      </c>
      <c r="Y28607" s="34">
        <v>212</v>
      </c>
      <c r="Z28607" s="34">
        <v>243</v>
      </c>
      <c r="AA28607" s="34">
        <v>297</v>
      </c>
      <c r="AB28607" s="34">
        <v>202</v>
      </c>
      <c r="AC28607" s="34">
        <v>451</v>
      </c>
    </row>
    <row r="28608" spans="1:29" x14ac:dyDescent="0.2">
      <c r="A28608" s="34" t="s">
        <v>89101</v>
      </c>
      <c r="B28608" s="34">
        <v>249</v>
      </c>
      <c r="C28608" s="34">
        <v>191</v>
      </c>
      <c r="D28608" s="34">
        <v>223</v>
      </c>
      <c r="E28608" s="34">
        <v>146</v>
      </c>
      <c r="F28608" s="34">
        <v>247</v>
      </c>
      <c r="G28608" s="34">
        <v>185</v>
      </c>
      <c r="H28608" s="34">
        <v>229</v>
      </c>
      <c r="I28608" s="34">
        <v>173</v>
      </c>
      <c r="J28608" s="34">
        <v>163</v>
      </c>
      <c r="K28608" s="34">
        <v>235</v>
      </c>
      <c r="L28608" s="34">
        <v>174</v>
      </c>
      <c r="M28608" s="34">
        <v>167</v>
      </c>
      <c r="N28608" s="34">
        <v>209</v>
      </c>
      <c r="O28608" s="34">
        <v>173</v>
      </c>
      <c r="P28608" s="34">
        <v>168</v>
      </c>
      <c r="Q28608" s="34">
        <v>228</v>
      </c>
      <c r="R28608" s="34">
        <v>270</v>
      </c>
      <c r="S28608" s="34">
        <v>231</v>
      </c>
      <c r="T28608" s="34">
        <v>270</v>
      </c>
      <c r="U28608" s="34">
        <v>190</v>
      </c>
      <c r="V28608" s="34">
        <v>239</v>
      </c>
      <c r="W28608" s="34">
        <v>198</v>
      </c>
      <c r="X28608" s="34">
        <v>238</v>
      </c>
      <c r="Y28608" s="34">
        <v>247</v>
      </c>
      <c r="Z28608" s="34">
        <v>244</v>
      </c>
      <c r="AA28608" s="34">
        <v>301</v>
      </c>
      <c r="AB28608" s="34">
        <v>262</v>
      </c>
      <c r="AC28608" s="34">
        <v>335</v>
      </c>
    </row>
    <row r="28609" spans="1:29" x14ac:dyDescent="0.2">
      <c r="A28609" s="34" t="s">
        <v>89102</v>
      </c>
      <c r="B28609" s="34">
        <v>382</v>
      </c>
      <c r="C28609" s="34">
        <v>276</v>
      </c>
      <c r="D28609" s="34">
        <v>321</v>
      </c>
      <c r="E28609" s="34">
        <v>278</v>
      </c>
      <c r="F28609" s="34">
        <v>293</v>
      </c>
      <c r="G28609" s="34">
        <v>290</v>
      </c>
      <c r="H28609" s="34">
        <v>273</v>
      </c>
      <c r="I28609" s="34">
        <v>246</v>
      </c>
      <c r="J28609" s="34">
        <v>276</v>
      </c>
      <c r="K28609" s="34">
        <v>340</v>
      </c>
      <c r="L28609" s="34">
        <v>338</v>
      </c>
      <c r="M28609" s="34">
        <v>234</v>
      </c>
      <c r="N28609" s="34">
        <v>255</v>
      </c>
      <c r="O28609" s="34">
        <v>229</v>
      </c>
      <c r="P28609" s="34">
        <v>289</v>
      </c>
      <c r="Q28609" s="34">
        <v>357</v>
      </c>
      <c r="R28609" s="34">
        <v>381</v>
      </c>
      <c r="S28609" s="34">
        <v>296</v>
      </c>
      <c r="T28609" s="34">
        <v>351</v>
      </c>
      <c r="U28609" s="34">
        <v>320</v>
      </c>
      <c r="V28609" s="34">
        <v>373</v>
      </c>
      <c r="W28609" s="34">
        <v>365</v>
      </c>
      <c r="X28609" s="34">
        <v>410</v>
      </c>
      <c r="Y28609" s="34">
        <v>348</v>
      </c>
      <c r="Z28609" s="34">
        <v>304</v>
      </c>
      <c r="AA28609" s="34">
        <v>377</v>
      </c>
      <c r="AB28609" s="34">
        <v>415</v>
      </c>
      <c r="AC28609" s="34">
        <v>429</v>
      </c>
    </row>
    <row r="28610" spans="1:29" x14ac:dyDescent="0.2">
      <c r="A28610" s="34" t="s">
        <v>89103</v>
      </c>
      <c r="B28610" s="34">
        <v>151</v>
      </c>
      <c r="C28610" s="34">
        <v>195</v>
      </c>
      <c r="D28610" s="34">
        <v>195</v>
      </c>
      <c r="E28610" s="34">
        <v>191</v>
      </c>
      <c r="F28610" s="34">
        <v>139</v>
      </c>
      <c r="G28610" s="34">
        <v>156</v>
      </c>
      <c r="H28610" s="34">
        <v>136</v>
      </c>
      <c r="I28610" s="34">
        <v>159</v>
      </c>
      <c r="J28610" s="34">
        <v>112</v>
      </c>
      <c r="K28610" s="34">
        <v>162</v>
      </c>
      <c r="L28610" s="34">
        <v>68</v>
      </c>
      <c r="M28610" s="34">
        <v>151</v>
      </c>
      <c r="N28610" s="34">
        <v>129</v>
      </c>
      <c r="O28610" s="34">
        <v>119</v>
      </c>
      <c r="P28610" s="34">
        <v>124</v>
      </c>
      <c r="Q28610" s="34">
        <v>158</v>
      </c>
      <c r="R28610" s="34">
        <v>151</v>
      </c>
      <c r="S28610" s="34">
        <v>177</v>
      </c>
      <c r="T28610" s="34">
        <v>113</v>
      </c>
      <c r="U28610" s="34">
        <v>100</v>
      </c>
      <c r="V28610" s="34">
        <v>128</v>
      </c>
      <c r="W28610" s="34">
        <v>168</v>
      </c>
      <c r="X28610" s="34">
        <v>156</v>
      </c>
      <c r="Y28610" s="34">
        <v>115</v>
      </c>
      <c r="Z28610" s="34">
        <v>213</v>
      </c>
      <c r="AA28610" s="34">
        <v>217</v>
      </c>
      <c r="AB28610" s="34">
        <v>157</v>
      </c>
      <c r="AC28610" s="34">
        <v>286</v>
      </c>
    </row>
    <row r="28611" spans="1:29" x14ac:dyDescent="0.2">
      <c r="A28611" s="34" t="s">
        <v>89104</v>
      </c>
      <c r="B28611" s="34">
        <v>298</v>
      </c>
      <c r="C28611" s="34">
        <v>276</v>
      </c>
      <c r="D28611" s="34">
        <v>452</v>
      </c>
      <c r="E28611" s="34">
        <v>337</v>
      </c>
      <c r="F28611" s="34">
        <v>348</v>
      </c>
      <c r="G28611" s="34">
        <v>322</v>
      </c>
      <c r="H28611" s="34">
        <v>281</v>
      </c>
      <c r="I28611" s="34">
        <v>257</v>
      </c>
      <c r="J28611" s="34">
        <v>273</v>
      </c>
      <c r="K28611" s="34">
        <v>312</v>
      </c>
      <c r="L28611" s="34">
        <v>131</v>
      </c>
      <c r="M28611" s="34">
        <v>224</v>
      </c>
      <c r="N28611" s="34">
        <v>250</v>
      </c>
      <c r="O28611" s="34">
        <v>262</v>
      </c>
      <c r="P28611" s="34">
        <v>227</v>
      </c>
      <c r="Q28611" s="34">
        <v>344</v>
      </c>
      <c r="R28611" s="34">
        <v>290</v>
      </c>
      <c r="S28611" s="34">
        <v>309</v>
      </c>
      <c r="T28611" s="34">
        <v>223</v>
      </c>
      <c r="U28611" s="34">
        <v>220</v>
      </c>
      <c r="V28611" s="34">
        <v>322</v>
      </c>
      <c r="W28611" s="34">
        <v>233</v>
      </c>
      <c r="X28611" s="34">
        <v>390</v>
      </c>
      <c r="Y28611" s="34">
        <v>218</v>
      </c>
      <c r="Z28611" s="34">
        <v>340</v>
      </c>
      <c r="AA28611" s="34">
        <v>340</v>
      </c>
      <c r="AB28611" s="34">
        <v>249</v>
      </c>
      <c r="AC28611" s="34">
        <v>476</v>
      </c>
    </row>
    <row r="28612" spans="1:29" x14ac:dyDescent="0.2">
      <c r="A28612" s="34" t="s">
        <v>89105</v>
      </c>
      <c r="B28612" s="34">
        <v>323</v>
      </c>
      <c r="C28612" s="34">
        <v>250</v>
      </c>
      <c r="D28612" s="34">
        <v>369</v>
      </c>
      <c r="E28612" s="34">
        <v>199</v>
      </c>
      <c r="F28612" s="34">
        <v>411</v>
      </c>
      <c r="G28612" s="34">
        <v>225</v>
      </c>
      <c r="H28612" s="34">
        <v>357</v>
      </c>
      <c r="I28612" s="34">
        <v>253</v>
      </c>
      <c r="J28612" s="34">
        <v>383</v>
      </c>
      <c r="K28612" s="34">
        <v>287</v>
      </c>
      <c r="L28612" s="34">
        <v>425</v>
      </c>
      <c r="M28612" s="34">
        <v>252</v>
      </c>
      <c r="N28612" s="34">
        <v>298</v>
      </c>
      <c r="O28612" s="34">
        <v>202</v>
      </c>
      <c r="P28612" s="34">
        <v>344</v>
      </c>
      <c r="Q28612" s="34">
        <v>371</v>
      </c>
      <c r="R28612" s="34">
        <v>456</v>
      </c>
      <c r="S28612" s="34">
        <v>281</v>
      </c>
      <c r="T28612" s="34">
        <v>507</v>
      </c>
      <c r="U28612" s="34">
        <v>293</v>
      </c>
      <c r="V28612" s="34">
        <v>388</v>
      </c>
      <c r="W28612" s="34">
        <v>379</v>
      </c>
      <c r="X28612" s="34">
        <v>447</v>
      </c>
      <c r="Y28612" s="34">
        <v>307</v>
      </c>
      <c r="Z28612" s="34">
        <v>332</v>
      </c>
      <c r="AA28612" s="34">
        <v>347</v>
      </c>
      <c r="AB28612" s="34">
        <v>474</v>
      </c>
      <c r="AC28612" s="34">
        <v>527</v>
      </c>
    </row>
    <row r="28613" spans="1:29" x14ac:dyDescent="0.2">
      <c r="A28613" s="34" t="s">
        <v>89106</v>
      </c>
      <c r="B28613" s="34">
        <v>134</v>
      </c>
      <c r="C28613" s="34">
        <v>110</v>
      </c>
      <c r="D28613" s="34">
        <v>153</v>
      </c>
      <c r="E28613" s="34">
        <v>117</v>
      </c>
      <c r="F28613" s="34">
        <v>126</v>
      </c>
      <c r="G28613" s="34">
        <v>154</v>
      </c>
      <c r="H28613" s="34">
        <v>127</v>
      </c>
      <c r="I28613" s="34">
        <v>111</v>
      </c>
      <c r="J28613" s="34">
        <v>118</v>
      </c>
      <c r="K28613" s="34">
        <v>121</v>
      </c>
      <c r="L28613" s="34">
        <v>111</v>
      </c>
      <c r="M28613" s="34">
        <v>110</v>
      </c>
      <c r="N28613" s="34">
        <v>89</v>
      </c>
      <c r="O28613" s="34">
        <v>83</v>
      </c>
      <c r="P28613" s="34">
        <v>113</v>
      </c>
      <c r="Q28613" s="34">
        <v>132</v>
      </c>
      <c r="R28613" s="34">
        <v>140</v>
      </c>
      <c r="S28613" s="34">
        <v>151</v>
      </c>
      <c r="T28613" s="34">
        <v>101</v>
      </c>
      <c r="U28613" s="34">
        <v>107</v>
      </c>
      <c r="V28613" s="34">
        <v>130</v>
      </c>
      <c r="W28613" s="34">
        <v>186</v>
      </c>
      <c r="X28613" s="34">
        <v>165</v>
      </c>
      <c r="Y28613" s="34">
        <v>133</v>
      </c>
      <c r="Z28613" s="34">
        <v>123</v>
      </c>
      <c r="AA28613" s="34">
        <v>154</v>
      </c>
      <c r="AB28613" s="34">
        <v>183</v>
      </c>
      <c r="AC28613" s="34">
        <v>173</v>
      </c>
    </row>
    <row r="28614" spans="1:29" x14ac:dyDescent="0.2">
      <c r="A28614" s="34" t="s">
        <v>89107</v>
      </c>
      <c r="B28614" s="34">
        <v>176</v>
      </c>
      <c r="C28614" s="34">
        <v>184</v>
      </c>
      <c r="D28614" s="34">
        <v>261</v>
      </c>
      <c r="E28614" s="34">
        <v>184</v>
      </c>
      <c r="F28614" s="34">
        <v>265</v>
      </c>
      <c r="G28614" s="34">
        <v>194</v>
      </c>
      <c r="H28614" s="34">
        <v>294</v>
      </c>
      <c r="I28614" s="34">
        <v>194</v>
      </c>
      <c r="J28614" s="34">
        <v>216</v>
      </c>
      <c r="K28614" s="34">
        <v>221</v>
      </c>
      <c r="L28614" s="34">
        <v>179</v>
      </c>
      <c r="M28614" s="34">
        <v>173</v>
      </c>
      <c r="N28614" s="34">
        <v>210</v>
      </c>
      <c r="O28614" s="34">
        <v>233</v>
      </c>
      <c r="P28614" s="34">
        <v>212</v>
      </c>
      <c r="Q28614" s="34">
        <v>238</v>
      </c>
      <c r="R28614" s="34">
        <v>287</v>
      </c>
      <c r="S28614" s="34">
        <v>265</v>
      </c>
      <c r="T28614" s="34">
        <v>274</v>
      </c>
      <c r="U28614" s="34">
        <v>225</v>
      </c>
      <c r="V28614" s="34">
        <v>286</v>
      </c>
      <c r="W28614" s="34">
        <v>226</v>
      </c>
      <c r="X28614" s="34">
        <v>293</v>
      </c>
      <c r="Y28614" s="34">
        <v>229</v>
      </c>
      <c r="Z28614" s="34">
        <v>342</v>
      </c>
      <c r="AA28614" s="34">
        <v>287</v>
      </c>
      <c r="AB28614" s="34">
        <v>346</v>
      </c>
      <c r="AC28614" s="34">
        <v>333</v>
      </c>
    </row>
    <row r="28615" spans="1:29" x14ac:dyDescent="0.2">
      <c r="A28615" s="34" t="s">
        <v>89108</v>
      </c>
      <c r="B28615" s="34">
        <v>91</v>
      </c>
      <c r="C28615" s="34">
        <v>148</v>
      </c>
      <c r="D28615" s="34">
        <v>126</v>
      </c>
      <c r="E28615" s="34">
        <v>157</v>
      </c>
      <c r="F28615" s="34">
        <v>111</v>
      </c>
      <c r="G28615" s="34">
        <v>184</v>
      </c>
      <c r="H28615" s="34">
        <v>90</v>
      </c>
      <c r="I28615" s="34">
        <v>123</v>
      </c>
      <c r="J28615" s="34">
        <v>91</v>
      </c>
      <c r="K28615" s="34">
        <v>114</v>
      </c>
      <c r="L28615" s="34">
        <v>56</v>
      </c>
      <c r="M28615" s="34">
        <v>105</v>
      </c>
      <c r="N28615" s="34">
        <v>118</v>
      </c>
      <c r="O28615" s="34">
        <v>92</v>
      </c>
      <c r="P28615" s="34">
        <v>99</v>
      </c>
      <c r="Q28615" s="34">
        <v>152</v>
      </c>
      <c r="R28615" s="34">
        <v>146</v>
      </c>
      <c r="S28615" s="34">
        <v>178</v>
      </c>
      <c r="T28615" s="34">
        <v>96</v>
      </c>
      <c r="U28615" s="34">
        <v>103</v>
      </c>
      <c r="V28615" s="34">
        <v>134</v>
      </c>
      <c r="W28615" s="34">
        <v>157</v>
      </c>
      <c r="X28615" s="34">
        <v>155</v>
      </c>
      <c r="Y28615" s="34">
        <v>122</v>
      </c>
      <c r="Z28615" s="34">
        <v>93</v>
      </c>
      <c r="AA28615" s="34">
        <v>148</v>
      </c>
      <c r="AB28615" s="34">
        <v>127</v>
      </c>
      <c r="AC28615" s="34">
        <v>194</v>
      </c>
    </row>
    <row r="28616" spans="1:29" x14ac:dyDescent="0.2">
      <c r="A28616" s="34" t="s">
        <v>89109</v>
      </c>
      <c r="B28616" s="34">
        <v>252</v>
      </c>
      <c r="C28616" s="34">
        <v>184</v>
      </c>
      <c r="D28616" s="34">
        <v>214</v>
      </c>
      <c r="E28616" s="34">
        <v>239</v>
      </c>
      <c r="F28616" s="34">
        <v>206</v>
      </c>
      <c r="G28616" s="34">
        <v>190</v>
      </c>
      <c r="H28616" s="34">
        <v>187</v>
      </c>
      <c r="I28616" s="34">
        <v>217</v>
      </c>
      <c r="J28616" s="34">
        <v>191</v>
      </c>
      <c r="K28616" s="34">
        <v>206</v>
      </c>
      <c r="L28616" s="34">
        <v>135</v>
      </c>
      <c r="M28616" s="34">
        <v>189</v>
      </c>
      <c r="N28616" s="34">
        <v>170</v>
      </c>
      <c r="O28616" s="34">
        <v>194</v>
      </c>
      <c r="P28616" s="34">
        <v>181</v>
      </c>
      <c r="Q28616" s="34">
        <v>232</v>
      </c>
      <c r="R28616" s="34">
        <v>244</v>
      </c>
      <c r="S28616" s="34">
        <v>205</v>
      </c>
      <c r="T28616" s="34">
        <v>175</v>
      </c>
      <c r="U28616" s="34">
        <v>177</v>
      </c>
      <c r="V28616" s="34">
        <v>220</v>
      </c>
      <c r="W28616" s="34">
        <v>206</v>
      </c>
      <c r="X28616" s="34">
        <v>262</v>
      </c>
      <c r="Y28616" s="34">
        <v>161</v>
      </c>
      <c r="Z28616" s="34">
        <v>268</v>
      </c>
      <c r="AA28616" s="34">
        <v>232</v>
      </c>
      <c r="AB28616" s="34">
        <v>177</v>
      </c>
      <c r="AC28616" s="34">
        <v>318</v>
      </c>
    </row>
    <row r="28617" spans="1:29" x14ac:dyDescent="0.2">
      <c r="A28617" s="34" t="s">
        <v>89110</v>
      </c>
      <c r="B28617" s="34">
        <v>94</v>
      </c>
      <c r="C28617" s="34">
        <v>109</v>
      </c>
      <c r="D28617" s="34">
        <v>156</v>
      </c>
      <c r="E28617" s="34">
        <v>103</v>
      </c>
      <c r="F28617" s="34">
        <v>91</v>
      </c>
      <c r="G28617" s="34">
        <v>141</v>
      </c>
      <c r="H28617" s="34">
        <v>73</v>
      </c>
      <c r="I28617" s="34">
        <v>79</v>
      </c>
      <c r="J28617" s="34">
        <v>60</v>
      </c>
      <c r="K28617" s="34">
        <v>104</v>
      </c>
      <c r="L28617" s="34">
        <v>19</v>
      </c>
      <c r="M28617" s="34">
        <v>88</v>
      </c>
      <c r="N28617" s="34">
        <v>73</v>
      </c>
      <c r="O28617" s="34">
        <v>101</v>
      </c>
      <c r="P28617" s="34">
        <v>60</v>
      </c>
      <c r="Q28617" s="34">
        <v>82</v>
      </c>
      <c r="R28617" s="34">
        <v>61</v>
      </c>
      <c r="S28617" s="34">
        <v>148</v>
      </c>
      <c r="T28617" s="34">
        <v>29</v>
      </c>
      <c r="U28617" s="34">
        <v>70</v>
      </c>
      <c r="V28617" s="34">
        <v>95</v>
      </c>
      <c r="W28617" s="34">
        <v>62</v>
      </c>
      <c r="X28617" s="34">
        <v>77</v>
      </c>
      <c r="Y28617" s="34">
        <v>49</v>
      </c>
      <c r="Z28617" s="34">
        <v>122</v>
      </c>
      <c r="AA28617" s="34">
        <v>106</v>
      </c>
      <c r="AB28617" s="34">
        <v>49</v>
      </c>
      <c r="AC28617" s="34">
        <v>128</v>
      </c>
    </row>
    <row r="28618" spans="1:29" x14ac:dyDescent="0.2">
      <c r="A28618" s="34" t="s">
        <v>89111</v>
      </c>
      <c r="B28618" s="34">
        <v>83</v>
      </c>
      <c r="C28618" s="34">
        <v>84</v>
      </c>
      <c r="D28618" s="34">
        <v>90</v>
      </c>
      <c r="E28618" s="34">
        <v>125</v>
      </c>
      <c r="F28618" s="34">
        <v>49</v>
      </c>
      <c r="G28618" s="34">
        <v>114</v>
      </c>
      <c r="H28618" s="34">
        <v>59</v>
      </c>
      <c r="I28618" s="34">
        <v>72</v>
      </c>
      <c r="J28618" s="34">
        <v>54</v>
      </c>
      <c r="K28618" s="34">
        <v>107</v>
      </c>
      <c r="L28618" s="34">
        <v>42</v>
      </c>
      <c r="M28618" s="34">
        <v>66</v>
      </c>
      <c r="N28618" s="34">
        <v>61</v>
      </c>
      <c r="O28618" s="34">
        <v>50</v>
      </c>
      <c r="P28618" s="34">
        <v>40</v>
      </c>
      <c r="Q28618" s="34">
        <v>90</v>
      </c>
      <c r="R28618" s="34">
        <v>58</v>
      </c>
      <c r="S28618" s="34">
        <v>141</v>
      </c>
      <c r="T28618" s="34">
        <v>43</v>
      </c>
      <c r="U28618" s="34">
        <v>63</v>
      </c>
      <c r="V28618" s="34">
        <v>65</v>
      </c>
      <c r="W28618" s="34">
        <v>51</v>
      </c>
      <c r="X28618" s="34">
        <v>85</v>
      </c>
      <c r="Y28618" s="34">
        <v>63</v>
      </c>
      <c r="Z28618" s="34">
        <v>106</v>
      </c>
      <c r="AA28618" s="34">
        <v>75</v>
      </c>
      <c r="AB28618" s="34">
        <v>50</v>
      </c>
      <c r="AC28618" s="34">
        <v>175</v>
      </c>
    </row>
    <row r="28619" spans="1:29" x14ac:dyDescent="0.2">
      <c r="A28619" s="34" t="s">
        <v>89112</v>
      </c>
      <c r="B28619" s="34">
        <v>278</v>
      </c>
      <c r="C28619" s="34">
        <v>107</v>
      </c>
      <c r="D28619" s="34">
        <v>139</v>
      </c>
      <c r="E28619" s="34">
        <v>149</v>
      </c>
      <c r="F28619" s="34">
        <v>162</v>
      </c>
      <c r="G28619" s="34">
        <v>110</v>
      </c>
      <c r="H28619" s="34">
        <v>158</v>
      </c>
      <c r="I28619" s="34">
        <v>134</v>
      </c>
      <c r="J28619" s="34">
        <v>197</v>
      </c>
      <c r="K28619" s="34">
        <v>192</v>
      </c>
      <c r="L28619" s="34">
        <v>164</v>
      </c>
      <c r="M28619" s="34">
        <v>116</v>
      </c>
      <c r="N28619" s="34">
        <v>149</v>
      </c>
      <c r="O28619" s="34">
        <v>123</v>
      </c>
      <c r="P28619" s="34">
        <v>173</v>
      </c>
      <c r="Q28619" s="34">
        <v>172</v>
      </c>
      <c r="R28619" s="34">
        <v>217</v>
      </c>
      <c r="S28619" s="34">
        <v>161</v>
      </c>
      <c r="T28619" s="34">
        <v>269</v>
      </c>
      <c r="U28619" s="34">
        <v>139</v>
      </c>
      <c r="V28619" s="34">
        <v>175</v>
      </c>
      <c r="W28619" s="34">
        <v>209</v>
      </c>
      <c r="X28619" s="34">
        <v>200</v>
      </c>
      <c r="Y28619" s="34">
        <v>191</v>
      </c>
      <c r="Z28619" s="34">
        <v>205</v>
      </c>
      <c r="AA28619" s="34">
        <v>178</v>
      </c>
      <c r="AB28619" s="34">
        <v>257</v>
      </c>
      <c r="AC28619" s="34">
        <v>226</v>
      </c>
    </row>
    <row r="28620" spans="1:29" x14ac:dyDescent="0.2">
      <c r="A28620" s="34" t="s">
        <v>89113</v>
      </c>
      <c r="B28620" s="34">
        <v>438</v>
      </c>
      <c r="C28620" s="34">
        <v>469</v>
      </c>
      <c r="D28620" s="34">
        <v>647</v>
      </c>
      <c r="E28620" s="34">
        <v>485</v>
      </c>
      <c r="F28620" s="34">
        <v>525</v>
      </c>
      <c r="G28620" s="34">
        <v>436</v>
      </c>
      <c r="H28620" s="34">
        <v>474</v>
      </c>
      <c r="I28620" s="34">
        <v>444</v>
      </c>
      <c r="J28620" s="34">
        <v>454</v>
      </c>
      <c r="K28620" s="34">
        <v>488</v>
      </c>
      <c r="L28620" s="34">
        <v>308</v>
      </c>
      <c r="M28620" s="34">
        <v>415</v>
      </c>
      <c r="N28620" s="34">
        <v>459</v>
      </c>
      <c r="O28620" s="34">
        <v>418</v>
      </c>
      <c r="P28620" s="34">
        <v>412</v>
      </c>
      <c r="Q28620" s="34">
        <v>544</v>
      </c>
      <c r="R28620" s="34">
        <v>501</v>
      </c>
      <c r="S28620" s="34">
        <v>574</v>
      </c>
      <c r="T28620" s="34">
        <v>423</v>
      </c>
      <c r="U28620" s="34">
        <v>360</v>
      </c>
      <c r="V28620" s="34">
        <v>521</v>
      </c>
      <c r="W28620" s="34">
        <v>489</v>
      </c>
      <c r="X28620" s="34">
        <v>668</v>
      </c>
      <c r="Y28620" s="34">
        <v>442</v>
      </c>
      <c r="Z28620" s="34">
        <v>645</v>
      </c>
      <c r="AA28620" s="34">
        <v>617</v>
      </c>
      <c r="AB28620" s="34">
        <v>580</v>
      </c>
      <c r="AC28620" s="34">
        <v>765</v>
      </c>
    </row>
    <row r="28621" spans="1:29" x14ac:dyDescent="0.2">
      <c r="A28621" s="34" t="s">
        <v>89114</v>
      </c>
      <c r="B28621" s="34">
        <v>391</v>
      </c>
      <c r="C28621" s="34">
        <v>336</v>
      </c>
      <c r="D28621" s="34">
        <v>408</v>
      </c>
      <c r="E28621" s="34">
        <v>356</v>
      </c>
      <c r="F28621" s="34">
        <v>401</v>
      </c>
      <c r="G28621" s="34">
        <v>330</v>
      </c>
      <c r="H28621" s="34">
        <v>407</v>
      </c>
      <c r="I28621" s="34">
        <v>307</v>
      </c>
      <c r="J28621" s="34">
        <v>390</v>
      </c>
      <c r="K28621" s="34">
        <v>364</v>
      </c>
      <c r="L28621" s="34">
        <v>448</v>
      </c>
      <c r="M28621" s="34">
        <v>288</v>
      </c>
      <c r="N28621" s="34">
        <v>415</v>
      </c>
      <c r="O28621" s="34">
        <v>296</v>
      </c>
      <c r="P28621" s="34">
        <v>397</v>
      </c>
      <c r="Q28621" s="34">
        <v>434</v>
      </c>
      <c r="R28621" s="34">
        <v>615</v>
      </c>
      <c r="S28621" s="34">
        <v>406</v>
      </c>
      <c r="T28621" s="34">
        <v>596</v>
      </c>
      <c r="U28621" s="34">
        <v>335</v>
      </c>
      <c r="V28621" s="34">
        <v>579</v>
      </c>
      <c r="W28621" s="34">
        <v>423</v>
      </c>
      <c r="X28621" s="34">
        <v>534</v>
      </c>
      <c r="Y28621" s="34">
        <v>472</v>
      </c>
      <c r="Z28621" s="34">
        <v>430</v>
      </c>
      <c r="AA28621" s="34">
        <v>428</v>
      </c>
      <c r="AB28621" s="34">
        <v>649</v>
      </c>
      <c r="AC28621" s="34">
        <v>516</v>
      </c>
    </row>
    <row r="28622" spans="1:29" x14ac:dyDescent="0.2">
      <c r="A28622" s="34" t="s">
        <v>89115</v>
      </c>
      <c r="B28622" s="34">
        <v>55</v>
      </c>
      <c r="C28622" s="34">
        <v>69</v>
      </c>
      <c r="D28622" s="34">
        <v>97</v>
      </c>
      <c r="E28622" s="34">
        <v>118</v>
      </c>
      <c r="F28622" s="34">
        <v>99</v>
      </c>
      <c r="G28622" s="34">
        <v>64</v>
      </c>
      <c r="H28622" s="34">
        <v>77</v>
      </c>
      <c r="I28622" s="34">
        <v>59</v>
      </c>
      <c r="J28622" s="34">
        <v>75</v>
      </c>
      <c r="K28622" s="34">
        <v>76</v>
      </c>
      <c r="L28622" s="34">
        <v>45</v>
      </c>
      <c r="M28622" s="34">
        <v>42</v>
      </c>
      <c r="N28622" s="34">
        <v>66</v>
      </c>
      <c r="O28622" s="34">
        <v>51</v>
      </c>
      <c r="P28622" s="34">
        <v>87</v>
      </c>
      <c r="Q28622" s="34">
        <v>66</v>
      </c>
      <c r="R28622" s="34">
        <v>78</v>
      </c>
      <c r="S28622" s="34">
        <v>95</v>
      </c>
      <c r="T28622" s="34">
        <v>65</v>
      </c>
      <c r="U28622" s="34">
        <v>49</v>
      </c>
      <c r="V28622" s="34">
        <v>95</v>
      </c>
      <c r="W28622" s="34">
        <v>47</v>
      </c>
      <c r="X28622" s="34">
        <v>109</v>
      </c>
      <c r="Y28622" s="34">
        <v>55</v>
      </c>
      <c r="Z28622" s="34">
        <v>119</v>
      </c>
      <c r="AA28622" s="34">
        <v>68</v>
      </c>
      <c r="AB28622" s="34">
        <v>60</v>
      </c>
      <c r="AC28622" s="34">
        <v>117</v>
      </c>
    </row>
    <row r="28623" spans="1:29" x14ac:dyDescent="0.2">
      <c r="A28623" s="34" t="s">
        <v>89116</v>
      </c>
      <c r="B28623" s="34">
        <v>316</v>
      </c>
      <c r="C28623" s="34">
        <v>384</v>
      </c>
      <c r="D28623" s="34">
        <v>404</v>
      </c>
      <c r="E28623" s="34">
        <v>351</v>
      </c>
      <c r="F28623" s="34">
        <v>345</v>
      </c>
      <c r="G28623" s="34">
        <v>322</v>
      </c>
      <c r="H28623" s="34">
        <v>310</v>
      </c>
      <c r="I28623" s="34">
        <v>329</v>
      </c>
      <c r="J28623" s="34">
        <v>325</v>
      </c>
      <c r="K28623" s="34">
        <v>404</v>
      </c>
      <c r="L28623" s="34">
        <v>248</v>
      </c>
      <c r="M28623" s="34">
        <v>299</v>
      </c>
      <c r="N28623" s="34">
        <v>318</v>
      </c>
      <c r="O28623" s="34">
        <v>348</v>
      </c>
      <c r="P28623" s="34">
        <v>310</v>
      </c>
      <c r="Q28623" s="34">
        <v>498</v>
      </c>
      <c r="R28623" s="34">
        <v>460</v>
      </c>
      <c r="S28623" s="34">
        <v>490</v>
      </c>
      <c r="T28623" s="34">
        <v>384</v>
      </c>
      <c r="U28623" s="34">
        <v>309</v>
      </c>
      <c r="V28623" s="34">
        <v>379</v>
      </c>
      <c r="W28623" s="34">
        <v>411</v>
      </c>
      <c r="X28623" s="34">
        <v>448</v>
      </c>
      <c r="Y28623" s="34">
        <v>455</v>
      </c>
      <c r="Z28623" s="34">
        <v>449</v>
      </c>
      <c r="AA28623" s="34">
        <v>446</v>
      </c>
      <c r="AB28623" s="34">
        <v>409</v>
      </c>
      <c r="AC28623" s="34">
        <v>612</v>
      </c>
    </row>
    <row r="28624" spans="1:29" x14ac:dyDescent="0.2">
      <c r="A28624" s="34" t="s">
        <v>89117</v>
      </c>
      <c r="B28624" s="34">
        <v>123</v>
      </c>
      <c r="C28624" s="34">
        <v>196</v>
      </c>
      <c r="D28624" s="34">
        <v>199</v>
      </c>
      <c r="E28624" s="34">
        <v>201</v>
      </c>
      <c r="F28624" s="34">
        <v>201</v>
      </c>
      <c r="G28624" s="34">
        <v>189</v>
      </c>
      <c r="H28624" s="34">
        <v>169</v>
      </c>
      <c r="I28624" s="34">
        <v>178</v>
      </c>
      <c r="J28624" s="34">
        <v>128</v>
      </c>
      <c r="K28624" s="34">
        <v>202</v>
      </c>
      <c r="L28624" s="34">
        <v>124</v>
      </c>
      <c r="M28624" s="34">
        <v>156</v>
      </c>
      <c r="N28624" s="34">
        <v>135</v>
      </c>
      <c r="O28624" s="34">
        <v>162</v>
      </c>
      <c r="P28624" s="34">
        <v>166</v>
      </c>
      <c r="Q28624" s="34">
        <v>188</v>
      </c>
      <c r="R28624" s="34">
        <v>141</v>
      </c>
      <c r="S28624" s="34">
        <v>228</v>
      </c>
      <c r="T28624" s="34">
        <v>123</v>
      </c>
      <c r="U28624" s="34">
        <v>154</v>
      </c>
      <c r="V28624" s="34">
        <v>145</v>
      </c>
      <c r="W28624" s="34">
        <v>279</v>
      </c>
      <c r="X28624" s="34">
        <v>192</v>
      </c>
      <c r="Y28624" s="34">
        <v>224</v>
      </c>
      <c r="Z28624" s="34">
        <v>177</v>
      </c>
      <c r="AA28624" s="34">
        <v>226</v>
      </c>
      <c r="AB28624" s="34">
        <v>147</v>
      </c>
      <c r="AC28624" s="34">
        <v>321</v>
      </c>
    </row>
    <row r="28625" spans="1:29" x14ac:dyDescent="0.2">
      <c r="A28625" s="34" t="s">
        <v>89118</v>
      </c>
      <c r="B28625" s="34">
        <v>484</v>
      </c>
      <c r="C28625" s="34">
        <v>429</v>
      </c>
      <c r="D28625" s="34">
        <v>492</v>
      </c>
      <c r="E28625" s="34">
        <v>457</v>
      </c>
      <c r="F28625" s="34">
        <v>480</v>
      </c>
      <c r="G28625" s="34">
        <v>358</v>
      </c>
      <c r="H28625" s="34">
        <v>466</v>
      </c>
      <c r="I28625" s="34">
        <v>384</v>
      </c>
      <c r="J28625" s="34">
        <v>427</v>
      </c>
      <c r="K28625" s="34">
        <v>396</v>
      </c>
      <c r="L28625" s="34">
        <v>357</v>
      </c>
      <c r="M28625" s="34">
        <v>346</v>
      </c>
      <c r="N28625" s="34">
        <v>416</v>
      </c>
      <c r="O28625" s="34">
        <v>386</v>
      </c>
      <c r="P28625" s="34">
        <v>416</v>
      </c>
      <c r="Q28625" s="34">
        <v>524</v>
      </c>
      <c r="R28625" s="34">
        <v>529</v>
      </c>
      <c r="S28625" s="34">
        <v>505</v>
      </c>
      <c r="T28625" s="34">
        <v>378</v>
      </c>
      <c r="U28625" s="34">
        <v>383</v>
      </c>
      <c r="V28625" s="34">
        <v>525</v>
      </c>
      <c r="W28625" s="34">
        <v>534</v>
      </c>
      <c r="X28625" s="34">
        <v>563</v>
      </c>
      <c r="Y28625" s="34">
        <v>414</v>
      </c>
      <c r="Z28625" s="34">
        <v>478</v>
      </c>
      <c r="AA28625" s="34">
        <v>496</v>
      </c>
      <c r="AB28625" s="34">
        <v>589</v>
      </c>
      <c r="AC28625" s="34">
        <v>652</v>
      </c>
    </row>
    <row r="28626" spans="1:29" x14ac:dyDescent="0.2">
      <c r="A28626" s="34" t="s">
        <v>89119</v>
      </c>
      <c r="B28626" s="34">
        <v>220</v>
      </c>
      <c r="C28626" s="34">
        <v>481</v>
      </c>
      <c r="D28626" s="34">
        <v>394</v>
      </c>
      <c r="E28626" s="34">
        <v>550</v>
      </c>
      <c r="F28626" s="34">
        <v>340</v>
      </c>
      <c r="G28626" s="34">
        <v>503</v>
      </c>
      <c r="H28626" s="34">
        <v>276</v>
      </c>
      <c r="I28626" s="34">
        <v>475</v>
      </c>
      <c r="J28626" s="34">
        <v>205</v>
      </c>
      <c r="K28626" s="34">
        <v>522</v>
      </c>
      <c r="L28626" s="34">
        <v>125</v>
      </c>
      <c r="M28626" s="34">
        <v>339</v>
      </c>
      <c r="N28626" s="34">
        <v>209</v>
      </c>
      <c r="O28626" s="34">
        <v>498</v>
      </c>
      <c r="P28626" s="34">
        <v>248</v>
      </c>
      <c r="Q28626" s="34">
        <v>443</v>
      </c>
      <c r="R28626" s="34">
        <v>293</v>
      </c>
      <c r="S28626" s="34">
        <v>545</v>
      </c>
      <c r="T28626" s="34">
        <v>196</v>
      </c>
      <c r="U28626" s="34">
        <v>295</v>
      </c>
      <c r="V28626" s="34">
        <v>278</v>
      </c>
      <c r="W28626" s="34">
        <v>374</v>
      </c>
      <c r="X28626" s="34">
        <v>362</v>
      </c>
      <c r="Y28626" s="34">
        <v>252</v>
      </c>
      <c r="Z28626" s="34">
        <v>391</v>
      </c>
      <c r="AA28626" s="34">
        <v>539</v>
      </c>
      <c r="AB28626" s="34">
        <v>216</v>
      </c>
      <c r="AC28626" s="34">
        <v>687</v>
      </c>
    </row>
    <row r="28627" spans="1:29" x14ac:dyDescent="0.2">
      <c r="A28627" s="34" t="s">
        <v>89120</v>
      </c>
      <c r="B28627" s="34">
        <v>86</v>
      </c>
      <c r="C28627" s="34">
        <v>72</v>
      </c>
      <c r="D28627" s="34">
        <v>86</v>
      </c>
      <c r="E28627" s="34">
        <v>77</v>
      </c>
      <c r="F28627" s="34">
        <v>81</v>
      </c>
      <c r="G28627" s="34">
        <v>88</v>
      </c>
      <c r="H28627" s="34">
        <v>64</v>
      </c>
      <c r="I28627" s="34">
        <v>53</v>
      </c>
      <c r="J28627" s="34">
        <v>75</v>
      </c>
      <c r="K28627" s="34">
        <v>65</v>
      </c>
      <c r="L28627" s="34">
        <v>37</v>
      </c>
      <c r="M28627" s="34">
        <v>74</v>
      </c>
      <c r="N28627" s="34">
        <v>59</v>
      </c>
      <c r="O28627" s="34">
        <v>57</v>
      </c>
      <c r="P28627" s="34">
        <v>59</v>
      </c>
      <c r="Q28627" s="34">
        <v>92</v>
      </c>
      <c r="R28627" s="34">
        <v>100</v>
      </c>
      <c r="S28627" s="34">
        <v>134</v>
      </c>
      <c r="T28627" s="34">
        <v>55</v>
      </c>
      <c r="U28627" s="34">
        <v>72</v>
      </c>
      <c r="V28627" s="34">
        <v>74</v>
      </c>
      <c r="W28627" s="34">
        <v>101</v>
      </c>
      <c r="X28627" s="34">
        <v>83</v>
      </c>
      <c r="Y28627" s="34">
        <v>88</v>
      </c>
      <c r="Z28627" s="34">
        <v>63</v>
      </c>
      <c r="AA28627" s="34">
        <v>84</v>
      </c>
      <c r="AB28627" s="34">
        <v>62</v>
      </c>
      <c r="AC28627" s="34">
        <v>130</v>
      </c>
    </row>
    <row r="28628" spans="1:29" x14ac:dyDescent="0.2">
      <c r="A28628" s="34" t="s">
        <v>89121</v>
      </c>
      <c r="B28628" s="34">
        <v>66</v>
      </c>
      <c r="C28628" s="34">
        <v>101</v>
      </c>
      <c r="D28628" s="34">
        <v>106</v>
      </c>
      <c r="E28628" s="34">
        <v>72</v>
      </c>
      <c r="F28628" s="34">
        <v>116</v>
      </c>
      <c r="G28628" s="34">
        <v>130</v>
      </c>
      <c r="H28628" s="34">
        <v>87</v>
      </c>
      <c r="I28628" s="34">
        <v>72</v>
      </c>
      <c r="J28628" s="34">
        <v>76</v>
      </c>
      <c r="K28628" s="34">
        <v>61</v>
      </c>
      <c r="L28628" s="34">
        <v>64</v>
      </c>
      <c r="M28628" s="34">
        <v>59</v>
      </c>
      <c r="N28628" s="34">
        <v>79</v>
      </c>
      <c r="O28628" s="34">
        <v>53</v>
      </c>
      <c r="P28628" s="34">
        <v>83</v>
      </c>
      <c r="Q28628" s="34">
        <v>115</v>
      </c>
      <c r="R28628" s="34">
        <v>88</v>
      </c>
      <c r="S28628" s="34">
        <v>99</v>
      </c>
      <c r="T28628" s="34">
        <v>81</v>
      </c>
      <c r="U28628" s="34">
        <v>66</v>
      </c>
      <c r="V28628" s="34">
        <v>99</v>
      </c>
      <c r="W28628" s="34">
        <v>76</v>
      </c>
      <c r="X28628" s="34">
        <v>96</v>
      </c>
      <c r="Y28628" s="34">
        <v>84</v>
      </c>
      <c r="Z28628" s="34">
        <v>102</v>
      </c>
      <c r="AA28628" s="34">
        <v>106</v>
      </c>
      <c r="AB28628" s="34">
        <v>79</v>
      </c>
      <c r="AC28628" s="34">
        <v>142</v>
      </c>
    </row>
    <row r="28629" spans="1:29" x14ac:dyDescent="0.2">
      <c r="A28629" s="34" t="s">
        <v>89122</v>
      </c>
      <c r="B28629" s="34">
        <v>155</v>
      </c>
      <c r="C28629" s="34">
        <v>162</v>
      </c>
      <c r="D28629" s="34">
        <v>170</v>
      </c>
      <c r="E28629" s="34">
        <v>162</v>
      </c>
      <c r="F28629" s="34">
        <v>138</v>
      </c>
      <c r="G28629" s="34">
        <v>140</v>
      </c>
      <c r="H28629" s="34">
        <v>89</v>
      </c>
      <c r="I28629" s="34">
        <v>115</v>
      </c>
      <c r="J28629" s="34">
        <v>88</v>
      </c>
      <c r="K28629" s="34">
        <v>149</v>
      </c>
      <c r="L28629" s="34">
        <v>40</v>
      </c>
      <c r="M28629" s="34">
        <v>105</v>
      </c>
      <c r="N28629" s="34">
        <v>60</v>
      </c>
      <c r="O28629" s="34">
        <v>114</v>
      </c>
      <c r="P28629" s="34">
        <v>93</v>
      </c>
      <c r="Q28629" s="34">
        <v>144</v>
      </c>
      <c r="R28629" s="34">
        <v>87</v>
      </c>
      <c r="S28629" s="34">
        <v>150</v>
      </c>
      <c r="T28629" s="34">
        <v>66</v>
      </c>
      <c r="U28629" s="34">
        <v>82</v>
      </c>
      <c r="V28629" s="34">
        <v>110</v>
      </c>
      <c r="W28629" s="34">
        <v>105</v>
      </c>
      <c r="X28629" s="34">
        <v>164</v>
      </c>
      <c r="Y28629" s="34">
        <v>79</v>
      </c>
      <c r="Z28629" s="34">
        <v>137</v>
      </c>
      <c r="AA28629" s="34">
        <v>150</v>
      </c>
      <c r="AB28629" s="34">
        <v>89</v>
      </c>
      <c r="AC28629" s="34">
        <v>193</v>
      </c>
    </row>
    <row r="28630" spans="1:29" x14ac:dyDescent="0.2">
      <c r="A28630" s="34" t="s">
        <v>89123</v>
      </c>
      <c r="B28630" s="34">
        <v>145</v>
      </c>
      <c r="C28630" s="34">
        <v>121</v>
      </c>
      <c r="D28630" s="34">
        <v>206</v>
      </c>
      <c r="E28630" s="34">
        <v>120</v>
      </c>
      <c r="F28630" s="34">
        <v>168</v>
      </c>
      <c r="G28630" s="34">
        <v>100</v>
      </c>
      <c r="H28630" s="34">
        <v>152</v>
      </c>
      <c r="I28630" s="34">
        <v>108</v>
      </c>
      <c r="J28630" s="34">
        <v>125</v>
      </c>
      <c r="K28630" s="34">
        <v>98</v>
      </c>
      <c r="L28630" s="34">
        <v>129</v>
      </c>
      <c r="M28630" s="34">
        <v>90</v>
      </c>
      <c r="N28630" s="34">
        <v>179</v>
      </c>
      <c r="O28630" s="34">
        <v>91</v>
      </c>
      <c r="P28630" s="34">
        <v>135</v>
      </c>
      <c r="Q28630" s="34">
        <v>132</v>
      </c>
      <c r="R28630" s="34">
        <v>194</v>
      </c>
      <c r="S28630" s="34">
        <v>186</v>
      </c>
      <c r="T28630" s="34">
        <v>178</v>
      </c>
      <c r="U28630" s="34">
        <v>131</v>
      </c>
      <c r="V28630" s="34">
        <v>178</v>
      </c>
      <c r="W28630" s="34">
        <v>162</v>
      </c>
      <c r="X28630" s="34">
        <v>255</v>
      </c>
      <c r="Y28630" s="34">
        <v>125</v>
      </c>
      <c r="Z28630" s="34">
        <v>190</v>
      </c>
      <c r="AA28630" s="34">
        <v>151</v>
      </c>
      <c r="AB28630" s="34">
        <v>226</v>
      </c>
      <c r="AC28630" s="34">
        <v>211</v>
      </c>
    </row>
    <row r="28631" spans="1:29" x14ac:dyDescent="0.2">
      <c r="A28631" s="34" t="s">
        <v>89124</v>
      </c>
      <c r="B28631" s="34">
        <v>48</v>
      </c>
      <c r="C28631" s="34">
        <v>61</v>
      </c>
      <c r="D28631" s="34">
        <v>49</v>
      </c>
      <c r="E28631" s="34">
        <v>56</v>
      </c>
      <c r="F28631" s="34">
        <v>41</v>
      </c>
      <c r="G28631" s="34">
        <v>62</v>
      </c>
      <c r="H28631" s="34">
        <v>24</v>
      </c>
      <c r="I28631" s="34">
        <v>68</v>
      </c>
      <c r="J28631" s="34">
        <v>21</v>
      </c>
      <c r="K28631" s="34">
        <v>108</v>
      </c>
      <c r="L28631" s="34">
        <v>21</v>
      </c>
      <c r="M28631" s="34">
        <v>65</v>
      </c>
      <c r="N28631" s="34">
        <v>35</v>
      </c>
      <c r="O28631" s="34">
        <v>58</v>
      </c>
      <c r="P28631" s="34">
        <v>44</v>
      </c>
      <c r="Q28631" s="34">
        <v>75</v>
      </c>
      <c r="R28631" s="34">
        <v>48</v>
      </c>
      <c r="S28631" s="34">
        <v>90</v>
      </c>
      <c r="T28631" s="34">
        <v>38</v>
      </c>
      <c r="U28631" s="34">
        <v>54</v>
      </c>
      <c r="V28631" s="34">
        <v>27</v>
      </c>
      <c r="W28631" s="34">
        <v>77</v>
      </c>
      <c r="X28631" s="34">
        <v>42</v>
      </c>
      <c r="Y28631" s="34">
        <v>51</v>
      </c>
      <c r="Z28631" s="34">
        <v>37</v>
      </c>
      <c r="AA28631" s="34">
        <v>69</v>
      </c>
      <c r="AB28631" s="34">
        <v>27</v>
      </c>
      <c r="AC28631" s="34">
        <v>69</v>
      </c>
    </row>
    <row r="28632" spans="1:29" x14ac:dyDescent="0.2">
      <c r="A28632" s="34" t="s">
        <v>89125</v>
      </c>
      <c r="B28632" s="34">
        <v>110</v>
      </c>
      <c r="C28632" s="34">
        <v>165</v>
      </c>
      <c r="D28632" s="34">
        <v>113</v>
      </c>
      <c r="E28632" s="34">
        <v>170</v>
      </c>
      <c r="F28632" s="34">
        <v>96</v>
      </c>
      <c r="G28632" s="34">
        <v>147</v>
      </c>
      <c r="H28632" s="34">
        <v>81</v>
      </c>
      <c r="I28632" s="34">
        <v>120</v>
      </c>
      <c r="J28632" s="34">
        <v>107</v>
      </c>
      <c r="K28632" s="34">
        <v>144</v>
      </c>
      <c r="L28632" s="34">
        <v>70</v>
      </c>
      <c r="M28632" s="34">
        <v>136</v>
      </c>
      <c r="N28632" s="34">
        <v>126</v>
      </c>
      <c r="O28632" s="34">
        <v>150</v>
      </c>
      <c r="P28632" s="34">
        <v>80</v>
      </c>
      <c r="Q28632" s="34">
        <v>164</v>
      </c>
      <c r="R28632" s="34">
        <v>120</v>
      </c>
      <c r="S28632" s="34">
        <v>158</v>
      </c>
      <c r="T28632" s="34">
        <v>97</v>
      </c>
      <c r="U28632" s="34">
        <v>113</v>
      </c>
      <c r="V28632" s="34">
        <v>99</v>
      </c>
      <c r="W28632" s="34">
        <v>145</v>
      </c>
      <c r="X28632" s="34">
        <v>122</v>
      </c>
      <c r="Y28632" s="34">
        <v>128</v>
      </c>
      <c r="Z28632" s="34">
        <v>121</v>
      </c>
      <c r="AA28632" s="34">
        <v>171</v>
      </c>
      <c r="AB28632" s="34">
        <v>97</v>
      </c>
      <c r="AC28632" s="34">
        <v>184</v>
      </c>
    </row>
    <row r="28633" spans="1:29" x14ac:dyDescent="0.2">
      <c r="A28633" s="34" t="s">
        <v>89126</v>
      </c>
      <c r="B28633" s="34">
        <v>78</v>
      </c>
      <c r="C28633" s="34">
        <v>184</v>
      </c>
      <c r="D28633" s="34">
        <v>158</v>
      </c>
      <c r="E28633" s="34">
        <v>163</v>
      </c>
      <c r="F28633" s="34">
        <v>86</v>
      </c>
      <c r="G28633" s="34">
        <v>191</v>
      </c>
      <c r="H28633" s="34">
        <v>76</v>
      </c>
      <c r="I28633" s="34">
        <v>134</v>
      </c>
      <c r="J28633" s="34">
        <v>88</v>
      </c>
      <c r="K28633" s="34">
        <v>170</v>
      </c>
      <c r="L28633" s="34">
        <v>35</v>
      </c>
      <c r="M28633" s="34">
        <v>90</v>
      </c>
      <c r="N28633" s="34">
        <v>73</v>
      </c>
      <c r="O28633" s="34">
        <v>118</v>
      </c>
      <c r="P28633" s="34">
        <v>74</v>
      </c>
      <c r="Q28633" s="34">
        <v>129</v>
      </c>
      <c r="R28633" s="34">
        <v>64</v>
      </c>
      <c r="S28633" s="34">
        <v>171</v>
      </c>
      <c r="T28633" s="34">
        <v>43</v>
      </c>
      <c r="U28633" s="34">
        <v>74</v>
      </c>
      <c r="V28633" s="34">
        <v>88</v>
      </c>
      <c r="W28633" s="34">
        <v>102</v>
      </c>
      <c r="X28633" s="34">
        <v>99</v>
      </c>
      <c r="Y28633" s="34">
        <v>86</v>
      </c>
      <c r="Z28633" s="34">
        <v>93</v>
      </c>
      <c r="AA28633" s="34">
        <v>154</v>
      </c>
      <c r="AB28633" s="34">
        <v>48</v>
      </c>
      <c r="AC28633" s="34">
        <v>200</v>
      </c>
    </row>
    <row r="28634" spans="1:29" x14ac:dyDescent="0.2">
      <c r="A28634" s="34" t="s">
        <v>89127</v>
      </c>
      <c r="B28634" s="34">
        <v>100</v>
      </c>
      <c r="C28634" s="34">
        <v>206</v>
      </c>
      <c r="D28634" s="34">
        <v>101</v>
      </c>
      <c r="E28634" s="34">
        <v>516</v>
      </c>
      <c r="F28634" s="34">
        <v>167</v>
      </c>
      <c r="G28634" s="34">
        <v>164</v>
      </c>
      <c r="H28634" s="34">
        <v>143</v>
      </c>
      <c r="I28634" s="34">
        <v>172</v>
      </c>
      <c r="J28634" s="34">
        <v>140</v>
      </c>
      <c r="K28634" s="34">
        <v>199</v>
      </c>
      <c r="L28634" s="34">
        <v>74</v>
      </c>
      <c r="M28634" s="34">
        <v>151</v>
      </c>
      <c r="N28634" s="34">
        <v>151</v>
      </c>
      <c r="O28634" s="34">
        <v>132</v>
      </c>
      <c r="P28634" s="34">
        <v>129</v>
      </c>
      <c r="Q28634" s="34">
        <v>188</v>
      </c>
      <c r="R28634" s="34">
        <v>146</v>
      </c>
      <c r="S28634" s="34">
        <v>195</v>
      </c>
      <c r="T28634" s="34">
        <v>105</v>
      </c>
      <c r="U28634" s="34">
        <v>127</v>
      </c>
      <c r="V28634" s="34">
        <v>90</v>
      </c>
      <c r="W28634" s="34">
        <v>319</v>
      </c>
      <c r="X28634" s="34">
        <v>208</v>
      </c>
      <c r="Y28634" s="34">
        <v>121</v>
      </c>
      <c r="Z28634" s="34">
        <v>170</v>
      </c>
      <c r="AA28634" s="34">
        <v>221</v>
      </c>
      <c r="AB28634" s="34">
        <v>116</v>
      </c>
      <c r="AC28634" s="34">
        <v>234</v>
      </c>
    </row>
    <row r="28635" spans="1:29" x14ac:dyDescent="0.2">
      <c r="A28635" s="34" t="s">
        <v>89128</v>
      </c>
      <c r="B28635" s="34">
        <v>32</v>
      </c>
      <c r="C28635" s="34">
        <v>13</v>
      </c>
      <c r="D28635" s="34">
        <v>21</v>
      </c>
      <c r="E28635" s="34">
        <v>14</v>
      </c>
      <c r="F28635" s="34">
        <v>12</v>
      </c>
      <c r="G28635" s="34">
        <v>5</v>
      </c>
      <c r="H28635" s="34">
        <v>11</v>
      </c>
      <c r="I28635" s="34">
        <v>14</v>
      </c>
      <c r="J28635" s="34">
        <v>7</v>
      </c>
      <c r="K28635" s="34">
        <v>21</v>
      </c>
      <c r="L28635" s="34">
        <v>8</v>
      </c>
      <c r="M28635" s="34">
        <v>12</v>
      </c>
      <c r="N28635" s="34">
        <v>9</v>
      </c>
      <c r="O28635" s="34">
        <v>11</v>
      </c>
      <c r="P28635" s="34">
        <v>9</v>
      </c>
      <c r="Q28635" s="34">
        <v>26</v>
      </c>
      <c r="R28635" s="34">
        <v>16</v>
      </c>
      <c r="S28635" s="34">
        <v>24</v>
      </c>
      <c r="T28635" s="34">
        <v>4</v>
      </c>
      <c r="U28635" s="34">
        <v>15</v>
      </c>
      <c r="V28635" s="34">
        <v>8</v>
      </c>
      <c r="W28635" s="34">
        <v>13</v>
      </c>
      <c r="X28635" s="34">
        <v>29</v>
      </c>
      <c r="Y28635" s="34">
        <v>7</v>
      </c>
      <c r="Z28635" s="34">
        <v>7</v>
      </c>
      <c r="AA28635" s="34">
        <v>12</v>
      </c>
      <c r="AB28635" s="34">
        <v>4</v>
      </c>
      <c r="AC28635" s="34">
        <v>35</v>
      </c>
    </row>
    <row r="28636" spans="1:29" x14ac:dyDescent="0.2">
      <c r="A28636" s="34" t="s">
        <v>89129</v>
      </c>
      <c r="B28636" s="34">
        <v>112</v>
      </c>
      <c r="C28636" s="34">
        <v>106</v>
      </c>
      <c r="D28636" s="34">
        <v>102</v>
      </c>
      <c r="E28636" s="34">
        <v>101</v>
      </c>
      <c r="F28636" s="34">
        <v>132</v>
      </c>
      <c r="G28636" s="34">
        <v>102</v>
      </c>
      <c r="H28636" s="34">
        <v>142</v>
      </c>
      <c r="I28636" s="34">
        <v>74</v>
      </c>
      <c r="J28636" s="34">
        <v>100</v>
      </c>
      <c r="K28636" s="34">
        <v>89</v>
      </c>
      <c r="L28636" s="34">
        <v>87</v>
      </c>
      <c r="M28636" s="34">
        <v>62</v>
      </c>
      <c r="N28636" s="34">
        <v>92</v>
      </c>
      <c r="O28636" s="34">
        <v>79</v>
      </c>
      <c r="P28636" s="34">
        <v>96</v>
      </c>
      <c r="Q28636" s="34">
        <v>135</v>
      </c>
      <c r="R28636" s="34">
        <v>90</v>
      </c>
      <c r="S28636" s="34">
        <v>105</v>
      </c>
      <c r="T28636" s="34">
        <v>108</v>
      </c>
      <c r="U28636" s="34">
        <v>70</v>
      </c>
      <c r="V28636" s="34">
        <v>132</v>
      </c>
      <c r="W28636" s="34">
        <v>101</v>
      </c>
      <c r="X28636" s="34">
        <v>129</v>
      </c>
      <c r="Y28636" s="34">
        <v>85</v>
      </c>
      <c r="Z28636" s="34">
        <v>115</v>
      </c>
      <c r="AA28636" s="34">
        <v>112</v>
      </c>
      <c r="AB28636" s="34">
        <v>88</v>
      </c>
      <c r="AC28636" s="34">
        <v>122</v>
      </c>
    </row>
    <row r="28637" spans="1:29" x14ac:dyDescent="0.2">
      <c r="A28637" s="34" t="s">
        <v>89130</v>
      </c>
      <c r="B28637" s="34">
        <v>196</v>
      </c>
      <c r="C28637" s="34">
        <v>207</v>
      </c>
      <c r="D28637" s="34">
        <v>308</v>
      </c>
      <c r="E28637" s="34">
        <v>264</v>
      </c>
      <c r="F28637" s="34">
        <v>290</v>
      </c>
      <c r="G28637" s="34">
        <v>295</v>
      </c>
      <c r="H28637" s="34">
        <v>281</v>
      </c>
      <c r="I28637" s="34">
        <v>250</v>
      </c>
      <c r="J28637" s="34">
        <v>246</v>
      </c>
      <c r="K28637" s="34">
        <v>194</v>
      </c>
      <c r="L28637" s="34">
        <v>262</v>
      </c>
      <c r="M28637" s="34">
        <v>194</v>
      </c>
      <c r="N28637" s="34">
        <v>252</v>
      </c>
      <c r="O28637" s="34">
        <v>189</v>
      </c>
      <c r="P28637" s="34">
        <v>280</v>
      </c>
      <c r="Q28637" s="34">
        <v>315</v>
      </c>
      <c r="R28637" s="34">
        <v>319</v>
      </c>
      <c r="S28637" s="34">
        <v>245</v>
      </c>
      <c r="T28637" s="34">
        <v>388</v>
      </c>
      <c r="U28637" s="34">
        <v>240</v>
      </c>
      <c r="V28637" s="34">
        <v>284</v>
      </c>
      <c r="W28637" s="34">
        <v>277</v>
      </c>
      <c r="X28637" s="34">
        <v>323</v>
      </c>
      <c r="Y28637" s="34">
        <v>282</v>
      </c>
      <c r="Z28637" s="34">
        <v>312</v>
      </c>
      <c r="AA28637" s="34">
        <v>313</v>
      </c>
      <c r="AB28637" s="34">
        <v>423</v>
      </c>
      <c r="AC28637" s="34">
        <v>358</v>
      </c>
    </row>
    <row r="28638" spans="1:29" x14ac:dyDescent="0.2">
      <c r="A28638" s="34" t="s">
        <v>89131</v>
      </c>
      <c r="B28638" s="34">
        <v>352</v>
      </c>
      <c r="C28638" s="34">
        <v>365</v>
      </c>
      <c r="D28638" s="34">
        <v>448</v>
      </c>
      <c r="E28638" s="34">
        <v>350</v>
      </c>
      <c r="F28638" s="34">
        <v>457</v>
      </c>
      <c r="G28638" s="34">
        <v>333</v>
      </c>
      <c r="H28638" s="34">
        <v>374</v>
      </c>
      <c r="I28638" s="34">
        <v>287</v>
      </c>
      <c r="J28638" s="34">
        <v>444</v>
      </c>
      <c r="K28638" s="34">
        <v>383</v>
      </c>
      <c r="L28638" s="34">
        <v>323</v>
      </c>
      <c r="M28638" s="34">
        <v>316</v>
      </c>
      <c r="N28638" s="34">
        <v>426</v>
      </c>
      <c r="O28638" s="34">
        <v>335</v>
      </c>
      <c r="P28638" s="34">
        <v>410</v>
      </c>
      <c r="Q28638" s="34">
        <v>500</v>
      </c>
      <c r="R28638" s="34">
        <v>548</v>
      </c>
      <c r="S28638" s="34">
        <v>389</v>
      </c>
      <c r="T28638" s="34">
        <v>482</v>
      </c>
      <c r="U28638" s="34">
        <v>399</v>
      </c>
      <c r="V28638" s="34">
        <v>486</v>
      </c>
      <c r="W28638" s="34">
        <v>436</v>
      </c>
      <c r="X28638" s="34">
        <v>482</v>
      </c>
      <c r="Y28638" s="34">
        <v>505</v>
      </c>
      <c r="Z28638" s="34">
        <v>490</v>
      </c>
      <c r="AA28638" s="34">
        <v>374</v>
      </c>
      <c r="AB28638" s="34">
        <v>588</v>
      </c>
      <c r="AC28638" s="34">
        <v>559</v>
      </c>
    </row>
    <row r="28639" spans="1:29" x14ac:dyDescent="0.2">
      <c r="A28639" s="34" t="s">
        <v>89132</v>
      </c>
      <c r="B28639" s="34">
        <v>79</v>
      </c>
      <c r="C28639" s="34">
        <v>73</v>
      </c>
      <c r="D28639" s="34">
        <v>48</v>
      </c>
      <c r="E28639" s="34">
        <v>82</v>
      </c>
      <c r="F28639" s="34">
        <v>76</v>
      </c>
      <c r="G28639" s="34">
        <v>72</v>
      </c>
      <c r="H28639" s="34">
        <v>71</v>
      </c>
      <c r="I28639" s="34">
        <v>66</v>
      </c>
      <c r="J28639" s="34">
        <v>79</v>
      </c>
      <c r="K28639" s="34">
        <v>96</v>
      </c>
      <c r="L28639" s="34">
        <v>35</v>
      </c>
      <c r="M28639" s="34">
        <v>66</v>
      </c>
      <c r="N28639" s="34">
        <v>61</v>
      </c>
      <c r="O28639" s="34">
        <v>74</v>
      </c>
      <c r="P28639" s="34">
        <v>100</v>
      </c>
      <c r="Q28639" s="34">
        <v>103</v>
      </c>
      <c r="R28639" s="34">
        <v>122</v>
      </c>
      <c r="S28639" s="34">
        <v>108</v>
      </c>
      <c r="T28639" s="34">
        <v>76</v>
      </c>
      <c r="U28639" s="34">
        <v>63</v>
      </c>
      <c r="V28639" s="34">
        <v>50</v>
      </c>
      <c r="W28639" s="34">
        <v>123</v>
      </c>
      <c r="X28639" s="34">
        <v>71</v>
      </c>
      <c r="Y28639" s="34">
        <v>66</v>
      </c>
      <c r="Z28639" s="34">
        <v>106</v>
      </c>
      <c r="AA28639" s="34">
        <v>118</v>
      </c>
      <c r="AB28639" s="34">
        <v>106</v>
      </c>
      <c r="AC28639" s="34">
        <v>117</v>
      </c>
    </row>
    <row r="28640" spans="1:29" x14ac:dyDescent="0.2">
      <c r="A28640" s="34" t="s">
        <v>89133</v>
      </c>
      <c r="B28640" s="34">
        <v>182</v>
      </c>
      <c r="C28640" s="34">
        <v>304</v>
      </c>
      <c r="D28640" s="34">
        <v>387</v>
      </c>
      <c r="E28640" s="34">
        <v>366</v>
      </c>
      <c r="F28640" s="34">
        <v>293</v>
      </c>
      <c r="G28640" s="34">
        <v>361</v>
      </c>
      <c r="H28640" s="34">
        <v>262</v>
      </c>
      <c r="I28640" s="34">
        <v>282</v>
      </c>
      <c r="J28640" s="34">
        <v>208</v>
      </c>
      <c r="K28640" s="34">
        <v>347</v>
      </c>
      <c r="L28640" s="34">
        <v>141</v>
      </c>
      <c r="M28640" s="34">
        <v>265</v>
      </c>
      <c r="N28640" s="34">
        <v>242</v>
      </c>
      <c r="O28640" s="34">
        <v>262</v>
      </c>
      <c r="P28640" s="34">
        <v>256</v>
      </c>
      <c r="Q28640" s="34">
        <v>317</v>
      </c>
      <c r="R28640" s="34">
        <v>291</v>
      </c>
      <c r="S28640" s="34">
        <v>376</v>
      </c>
      <c r="T28640" s="34">
        <v>215</v>
      </c>
      <c r="U28640" s="34">
        <v>200</v>
      </c>
      <c r="V28640" s="34">
        <v>294</v>
      </c>
      <c r="W28640" s="34">
        <v>225</v>
      </c>
      <c r="X28640" s="34">
        <v>417</v>
      </c>
      <c r="Y28640" s="34">
        <v>194</v>
      </c>
      <c r="Z28640" s="34">
        <v>329</v>
      </c>
      <c r="AA28640" s="34">
        <v>358</v>
      </c>
      <c r="AB28640" s="34">
        <v>219</v>
      </c>
      <c r="AC28640" s="34">
        <v>443</v>
      </c>
    </row>
    <row r="28641" spans="1:29" x14ac:dyDescent="0.2">
      <c r="A28641" s="34" t="s">
        <v>89134</v>
      </c>
      <c r="B28641" s="34">
        <v>56</v>
      </c>
      <c r="C28641" s="34">
        <v>32</v>
      </c>
      <c r="D28641" s="34">
        <v>72</v>
      </c>
      <c r="E28641" s="34">
        <v>54</v>
      </c>
      <c r="F28641" s="34">
        <v>81</v>
      </c>
      <c r="G28641" s="34">
        <v>61</v>
      </c>
      <c r="H28641" s="34">
        <v>67</v>
      </c>
      <c r="I28641" s="34">
        <v>41</v>
      </c>
      <c r="J28641" s="34">
        <v>67</v>
      </c>
      <c r="K28641" s="34">
        <v>57</v>
      </c>
      <c r="L28641" s="34">
        <v>45</v>
      </c>
      <c r="M28641" s="34">
        <v>51</v>
      </c>
      <c r="N28641" s="34">
        <v>41</v>
      </c>
      <c r="O28641" s="34">
        <v>29</v>
      </c>
      <c r="P28641" s="34">
        <v>45</v>
      </c>
      <c r="Q28641" s="34">
        <v>58</v>
      </c>
      <c r="R28641" s="34">
        <v>74</v>
      </c>
      <c r="S28641" s="34">
        <v>46</v>
      </c>
      <c r="T28641" s="34">
        <v>47</v>
      </c>
      <c r="U28641" s="34">
        <v>31</v>
      </c>
      <c r="V28641" s="34">
        <v>97</v>
      </c>
      <c r="W28641" s="34">
        <v>42</v>
      </c>
      <c r="X28641" s="34">
        <v>78</v>
      </c>
      <c r="Y28641" s="34">
        <v>38</v>
      </c>
      <c r="Z28641" s="34">
        <v>96</v>
      </c>
      <c r="AA28641" s="34">
        <v>53</v>
      </c>
      <c r="AB28641" s="34">
        <v>74</v>
      </c>
      <c r="AC28641" s="34">
        <v>81</v>
      </c>
    </row>
    <row r="28642" spans="1:29" x14ac:dyDescent="0.2">
      <c r="A28642" s="34" t="s">
        <v>89135</v>
      </c>
      <c r="B28642" s="34">
        <v>103</v>
      </c>
      <c r="C28642" s="34">
        <v>132</v>
      </c>
      <c r="D28642" s="34">
        <v>167</v>
      </c>
      <c r="E28642" s="34">
        <v>141</v>
      </c>
      <c r="F28642" s="34">
        <v>198</v>
      </c>
      <c r="G28642" s="34">
        <v>119</v>
      </c>
      <c r="H28642" s="34">
        <v>132</v>
      </c>
      <c r="I28642" s="34">
        <v>118</v>
      </c>
      <c r="J28642" s="34">
        <v>140</v>
      </c>
      <c r="K28642" s="34">
        <v>98</v>
      </c>
      <c r="L28642" s="34">
        <v>103</v>
      </c>
      <c r="M28642" s="34">
        <v>110</v>
      </c>
      <c r="N28642" s="34">
        <v>116</v>
      </c>
      <c r="O28642" s="34">
        <v>114</v>
      </c>
      <c r="P28642" s="34">
        <v>112</v>
      </c>
      <c r="Q28642" s="34">
        <v>164</v>
      </c>
      <c r="R28642" s="34">
        <v>162</v>
      </c>
      <c r="S28642" s="34">
        <v>154</v>
      </c>
      <c r="T28642" s="34">
        <v>140</v>
      </c>
      <c r="U28642" s="34">
        <v>101</v>
      </c>
      <c r="V28642" s="34">
        <v>164</v>
      </c>
      <c r="W28642" s="34">
        <v>117</v>
      </c>
      <c r="X28642" s="34">
        <v>219</v>
      </c>
      <c r="Y28642" s="34">
        <v>91</v>
      </c>
      <c r="Z28642" s="34">
        <v>215</v>
      </c>
      <c r="AA28642" s="34">
        <v>139</v>
      </c>
      <c r="AB28642" s="34">
        <v>144</v>
      </c>
      <c r="AC28642" s="34">
        <v>212</v>
      </c>
    </row>
    <row r="28643" spans="1:29" x14ac:dyDescent="0.2">
      <c r="A28643" s="34" t="s">
        <v>89136</v>
      </c>
      <c r="B28643" s="34">
        <v>325</v>
      </c>
      <c r="C28643" s="34">
        <v>334</v>
      </c>
      <c r="D28643" s="34">
        <v>392</v>
      </c>
      <c r="E28643" s="34">
        <v>380</v>
      </c>
      <c r="F28643" s="34">
        <v>355</v>
      </c>
      <c r="G28643" s="34">
        <v>387</v>
      </c>
      <c r="H28643" s="34">
        <v>383</v>
      </c>
      <c r="I28643" s="34">
        <v>352</v>
      </c>
      <c r="J28643" s="34">
        <v>329</v>
      </c>
      <c r="K28643" s="34">
        <v>435</v>
      </c>
      <c r="L28643" s="34">
        <v>302</v>
      </c>
      <c r="M28643" s="34">
        <v>364</v>
      </c>
      <c r="N28643" s="34">
        <v>384</v>
      </c>
      <c r="O28643" s="34">
        <v>330</v>
      </c>
      <c r="P28643" s="34">
        <v>314</v>
      </c>
      <c r="Q28643" s="34">
        <v>480</v>
      </c>
      <c r="R28643" s="34">
        <v>452</v>
      </c>
      <c r="S28643" s="34">
        <v>444</v>
      </c>
      <c r="T28643" s="34">
        <v>431</v>
      </c>
      <c r="U28643" s="34">
        <v>372</v>
      </c>
      <c r="V28643" s="34">
        <v>454</v>
      </c>
      <c r="W28643" s="34">
        <v>464</v>
      </c>
      <c r="X28643" s="34">
        <v>512</v>
      </c>
      <c r="Y28643" s="34">
        <v>436</v>
      </c>
      <c r="Z28643" s="34">
        <v>453</v>
      </c>
      <c r="AA28643" s="34">
        <v>463</v>
      </c>
      <c r="AB28643" s="34">
        <v>449</v>
      </c>
      <c r="AC28643" s="34">
        <v>575</v>
      </c>
    </row>
    <row r="28644" spans="1:29" x14ac:dyDescent="0.2">
      <c r="A28644" s="34" t="s">
        <v>89137</v>
      </c>
      <c r="B28644" s="34">
        <v>121</v>
      </c>
      <c r="C28644" s="34">
        <v>103</v>
      </c>
      <c r="D28644" s="34">
        <v>138</v>
      </c>
      <c r="E28644" s="34">
        <v>125</v>
      </c>
      <c r="F28644" s="34">
        <v>111</v>
      </c>
      <c r="G28644" s="34">
        <v>128</v>
      </c>
      <c r="H28644" s="34">
        <v>111</v>
      </c>
      <c r="I28644" s="34">
        <v>94</v>
      </c>
      <c r="J28644" s="34">
        <v>87</v>
      </c>
      <c r="K28644" s="34">
        <v>127</v>
      </c>
      <c r="L28644" s="34">
        <v>59</v>
      </c>
      <c r="M28644" s="34">
        <v>90</v>
      </c>
      <c r="N28644" s="34">
        <v>111</v>
      </c>
      <c r="O28644" s="34">
        <v>98</v>
      </c>
      <c r="P28644" s="34">
        <v>76</v>
      </c>
      <c r="Q28644" s="34">
        <v>115</v>
      </c>
      <c r="R28644" s="34">
        <v>116</v>
      </c>
      <c r="S28644" s="34">
        <v>124</v>
      </c>
      <c r="T28644" s="34">
        <v>127</v>
      </c>
      <c r="U28644" s="34">
        <v>100</v>
      </c>
      <c r="V28644" s="34">
        <v>102</v>
      </c>
      <c r="W28644" s="34">
        <v>128</v>
      </c>
      <c r="X28644" s="34">
        <v>146</v>
      </c>
      <c r="Y28644" s="34">
        <v>111</v>
      </c>
      <c r="Z28644" s="34">
        <v>123</v>
      </c>
      <c r="AA28644" s="34">
        <v>128</v>
      </c>
      <c r="AB28644" s="34">
        <v>94</v>
      </c>
      <c r="AC28644" s="34">
        <v>153</v>
      </c>
    </row>
    <row r="28645" spans="1:29" x14ac:dyDescent="0.2">
      <c r="A28645" s="34" t="s">
        <v>89138</v>
      </c>
      <c r="B28645" s="34">
        <v>80</v>
      </c>
      <c r="C28645" s="34">
        <v>117</v>
      </c>
      <c r="D28645" s="34">
        <v>128</v>
      </c>
      <c r="E28645" s="34">
        <v>138</v>
      </c>
      <c r="F28645" s="34">
        <v>131</v>
      </c>
      <c r="G28645" s="34">
        <v>118</v>
      </c>
      <c r="H28645" s="34">
        <v>63</v>
      </c>
      <c r="I28645" s="34">
        <v>88</v>
      </c>
      <c r="J28645" s="34">
        <v>74</v>
      </c>
      <c r="K28645" s="34">
        <v>134</v>
      </c>
      <c r="L28645" s="34">
        <v>60</v>
      </c>
      <c r="M28645" s="34">
        <v>91</v>
      </c>
      <c r="N28645" s="34">
        <v>94</v>
      </c>
      <c r="O28645" s="34">
        <v>92</v>
      </c>
      <c r="P28645" s="34">
        <v>84</v>
      </c>
      <c r="Q28645" s="34">
        <v>140</v>
      </c>
      <c r="R28645" s="34">
        <v>123</v>
      </c>
      <c r="S28645" s="34">
        <v>137</v>
      </c>
      <c r="T28645" s="34">
        <v>78</v>
      </c>
      <c r="U28645" s="34">
        <v>80</v>
      </c>
      <c r="V28645" s="34">
        <v>107</v>
      </c>
      <c r="W28645" s="34">
        <v>106</v>
      </c>
      <c r="X28645" s="34">
        <v>93</v>
      </c>
      <c r="Y28645" s="34">
        <v>114</v>
      </c>
      <c r="Z28645" s="34">
        <v>139</v>
      </c>
      <c r="AA28645" s="34">
        <v>98</v>
      </c>
      <c r="AB28645" s="34">
        <v>93</v>
      </c>
      <c r="AC28645" s="34">
        <v>149</v>
      </c>
    </row>
    <row r="28646" spans="1:29" x14ac:dyDescent="0.2">
      <c r="A28646" s="34" t="s">
        <v>89139</v>
      </c>
      <c r="B28646" s="34">
        <v>323</v>
      </c>
      <c r="C28646" s="34">
        <v>325</v>
      </c>
      <c r="D28646" s="34">
        <v>488</v>
      </c>
      <c r="E28646" s="34">
        <v>383</v>
      </c>
      <c r="F28646" s="34">
        <v>462</v>
      </c>
      <c r="G28646" s="34">
        <v>406</v>
      </c>
      <c r="H28646" s="34">
        <v>443</v>
      </c>
      <c r="I28646" s="34">
        <v>383</v>
      </c>
      <c r="J28646" s="34">
        <v>367</v>
      </c>
      <c r="K28646" s="34">
        <v>410</v>
      </c>
      <c r="L28646" s="34">
        <v>304</v>
      </c>
      <c r="M28646" s="34">
        <v>333</v>
      </c>
      <c r="N28646" s="34">
        <v>385</v>
      </c>
      <c r="O28646" s="34">
        <v>332</v>
      </c>
      <c r="P28646" s="34">
        <v>424</v>
      </c>
      <c r="Q28646" s="34">
        <v>470</v>
      </c>
      <c r="R28646" s="34">
        <v>424</v>
      </c>
      <c r="S28646" s="34">
        <v>499</v>
      </c>
      <c r="T28646" s="34">
        <v>339</v>
      </c>
      <c r="U28646" s="34">
        <v>392</v>
      </c>
      <c r="V28646" s="34">
        <v>471</v>
      </c>
      <c r="W28646" s="34">
        <v>380</v>
      </c>
      <c r="X28646" s="34">
        <v>484</v>
      </c>
      <c r="Y28646" s="34">
        <v>333</v>
      </c>
      <c r="Z28646" s="34">
        <v>453</v>
      </c>
      <c r="AA28646" s="34">
        <v>468</v>
      </c>
      <c r="AB28646" s="34">
        <v>427</v>
      </c>
      <c r="AC28646" s="34">
        <v>622</v>
      </c>
    </row>
    <row r="28647" spans="1:29" x14ac:dyDescent="0.2">
      <c r="A28647" s="34" t="s">
        <v>89140</v>
      </c>
      <c r="B28647" s="34">
        <v>229</v>
      </c>
      <c r="C28647" s="34">
        <v>207</v>
      </c>
      <c r="D28647" s="34">
        <v>237</v>
      </c>
      <c r="E28647" s="34">
        <v>196</v>
      </c>
      <c r="F28647" s="34">
        <v>206</v>
      </c>
      <c r="G28647" s="34">
        <v>199</v>
      </c>
      <c r="H28647" s="34">
        <v>179</v>
      </c>
      <c r="I28647" s="34">
        <v>182</v>
      </c>
      <c r="J28647" s="34">
        <v>228</v>
      </c>
      <c r="K28647" s="34">
        <v>236</v>
      </c>
      <c r="L28647" s="34">
        <v>160</v>
      </c>
      <c r="M28647" s="34">
        <v>191</v>
      </c>
      <c r="N28647" s="34">
        <v>176</v>
      </c>
      <c r="O28647" s="34">
        <v>159</v>
      </c>
      <c r="P28647" s="34">
        <v>191</v>
      </c>
      <c r="Q28647" s="34">
        <v>284</v>
      </c>
      <c r="R28647" s="34">
        <v>295</v>
      </c>
      <c r="S28647" s="34">
        <v>293</v>
      </c>
      <c r="T28647" s="34">
        <v>197</v>
      </c>
      <c r="U28647" s="34">
        <v>170</v>
      </c>
      <c r="V28647" s="34">
        <v>275</v>
      </c>
      <c r="W28647" s="34">
        <v>226</v>
      </c>
      <c r="X28647" s="34">
        <v>294</v>
      </c>
      <c r="Y28647" s="34">
        <v>248</v>
      </c>
      <c r="Z28647" s="34">
        <v>260</v>
      </c>
      <c r="AA28647" s="34">
        <v>248</v>
      </c>
      <c r="AB28647" s="34">
        <v>266</v>
      </c>
      <c r="AC28647" s="34">
        <v>330</v>
      </c>
    </row>
    <row r="28648" spans="1:29" x14ac:dyDescent="0.2">
      <c r="A28648" s="34" t="s">
        <v>89141</v>
      </c>
      <c r="B28648" s="34">
        <v>152</v>
      </c>
      <c r="C28648" s="34">
        <v>94</v>
      </c>
      <c r="D28648" s="34">
        <v>113</v>
      </c>
      <c r="E28648" s="34">
        <v>92</v>
      </c>
      <c r="F28648" s="34">
        <v>95</v>
      </c>
      <c r="G28648" s="34">
        <v>50</v>
      </c>
      <c r="H28648" s="34">
        <v>136</v>
      </c>
      <c r="I28648" s="34">
        <v>86</v>
      </c>
      <c r="J28648" s="34">
        <v>111</v>
      </c>
      <c r="K28648" s="34">
        <v>107</v>
      </c>
      <c r="L28648" s="34">
        <v>67</v>
      </c>
      <c r="M28648" s="34">
        <v>86</v>
      </c>
      <c r="N28648" s="34">
        <v>100</v>
      </c>
      <c r="O28648" s="34">
        <v>68</v>
      </c>
      <c r="P28648" s="34">
        <v>120</v>
      </c>
      <c r="Q28648" s="34">
        <v>129</v>
      </c>
      <c r="R28648" s="34">
        <v>146</v>
      </c>
      <c r="S28648" s="34">
        <v>121</v>
      </c>
      <c r="T28648" s="34">
        <v>133</v>
      </c>
      <c r="U28648" s="34">
        <v>94</v>
      </c>
      <c r="V28648" s="34">
        <v>122</v>
      </c>
      <c r="W28648" s="34">
        <v>166</v>
      </c>
      <c r="X28648" s="34">
        <v>154</v>
      </c>
      <c r="Y28648" s="34">
        <v>114</v>
      </c>
      <c r="Z28648" s="34">
        <v>119</v>
      </c>
      <c r="AA28648" s="34">
        <v>108</v>
      </c>
      <c r="AB28648" s="34">
        <v>196</v>
      </c>
      <c r="AC28648" s="34">
        <v>177</v>
      </c>
    </row>
    <row r="28649" spans="1:29" x14ac:dyDescent="0.2">
      <c r="A28649" s="34" t="s">
        <v>89142</v>
      </c>
      <c r="B28649" s="34">
        <v>121</v>
      </c>
      <c r="C28649" s="34">
        <v>79</v>
      </c>
      <c r="D28649" s="34">
        <v>93</v>
      </c>
      <c r="E28649" s="34">
        <v>104</v>
      </c>
      <c r="F28649" s="34">
        <v>82</v>
      </c>
      <c r="G28649" s="34">
        <v>88</v>
      </c>
      <c r="H28649" s="34">
        <v>90</v>
      </c>
      <c r="I28649" s="34">
        <v>68</v>
      </c>
      <c r="J28649" s="34">
        <v>89</v>
      </c>
      <c r="K28649" s="34">
        <v>110</v>
      </c>
      <c r="L28649" s="34">
        <v>66</v>
      </c>
      <c r="M28649" s="34">
        <v>74</v>
      </c>
      <c r="N28649" s="34">
        <v>60</v>
      </c>
      <c r="O28649" s="34">
        <v>89</v>
      </c>
      <c r="P28649" s="34">
        <v>80</v>
      </c>
      <c r="Q28649" s="34">
        <v>151</v>
      </c>
      <c r="R28649" s="34">
        <v>74</v>
      </c>
      <c r="S28649" s="34">
        <v>119</v>
      </c>
      <c r="T28649" s="34">
        <v>90</v>
      </c>
      <c r="U28649" s="34">
        <v>82</v>
      </c>
      <c r="V28649" s="34">
        <v>116</v>
      </c>
      <c r="W28649" s="34">
        <v>120</v>
      </c>
      <c r="X28649" s="34">
        <v>133</v>
      </c>
      <c r="Y28649" s="34">
        <v>114</v>
      </c>
      <c r="Z28649" s="34">
        <v>103</v>
      </c>
      <c r="AA28649" s="34">
        <v>155</v>
      </c>
      <c r="AB28649" s="34">
        <v>121</v>
      </c>
      <c r="AC28649" s="34">
        <v>129</v>
      </c>
    </row>
    <row r="28650" spans="1:29" x14ac:dyDescent="0.2">
      <c r="A28650" s="34" t="s">
        <v>89143</v>
      </c>
      <c r="B28650" s="34">
        <v>198</v>
      </c>
      <c r="C28650" s="34">
        <v>203</v>
      </c>
      <c r="D28650" s="34">
        <v>241</v>
      </c>
      <c r="E28650" s="34">
        <v>200</v>
      </c>
      <c r="F28650" s="34">
        <v>259</v>
      </c>
      <c r="G28650" s="34">
        <v>215</v>
      </c>
      <c r="H28650" s="34">
        <v>256</v>
      </c>
      <c r="I28650" s="34">
        <v>229</v>
      </c>
      <c r="J28650" s="34">
        <v>249</v>
      </c>
      <c r="K28650" s="34">
        <v>257</v>
      </c>
      <c r="L28650" s="34">
        <v>194</v>
      </c>
      <c r="M28650" s="34">
        <v>175</v>
      </c>
      <c r="N28650" s="34">
        <v>208</v>
      </c>
      <c r="O28650" s="34">
        <v>249</v>
      </c>
      <c r="P28650" s="34">
        <v>208</v>
      </c>
      <c r="Q28650" s="34">
        <v>312</v>
      </c>
      <c r="R28650" s="34">
        <v>298</v>
      </c>
      <c r="S28650" s="34">
        <v>298</v>
      </c>
      <c r="T28650" s="34">
        <v>255</v>
      </c>
      <c r="U28650" s="34">
        <v>216</v>
      </c>
      <c r="V28650" s="34">
        <v>277</v>
      </c>
      <c r="W28650" s="34">
        <v>237</v>
      </c>
      <c r="X28650" s="34">
        <v>314</v>
      </c>
      <c r="Y28650" s="34">
        <v>272</v>
      </c>
      <c r="Z28650" s="34">
        <v>323</v>
      </c>
      <c r="AA28650" s="34">
        <v>292</v>
      </c>
      <c r="AB28650" s="34">
        <v>264</v>
      </c>
      <c r="AC28650" s="34">
        <v>416</v>
      </c>
    </row>
    <row r="28651" spans="1:29" x14ac:dyDescent="0.2">
      <c r="A28651" s="34" t="s">
        <v>89144</v>
      </c>
      <c r="B28651" s="34">
        <v>181</v>
      </c>
      <c r="C28651" s="34">
        <v>158</v>
      </c>
      <c r="D28651" s="34">
        <v>152</v>
      </c>
      <c r="E28651" s="34">
        <v>131</v>
      </c>
      <c r="F28651" s="34">
        <v>133</v>
      </c>
      <c r="G28651" s="34">
        <v>120</v>
      </c>
      <c r="H28651" s="34">
        <v>111</v>
      </c>
      <c r="I28651" s="34">
        <v>117</v>
      </c>
      <c r="J28651" s="34">
        <v>117</v>
      </c>
      <c r="K28651" s="34">
        <v>168</v>
      </c>
      <c r="L28651" s="34">
        <v>95</v>
      </c>
      <c r="M28651" s="34">
        <v>115</v>
      </c>
      <c r="N28651" s="34">
        <v>129</v>
      </c>
      <c r="O28651" s="34">
        <v>127</v>
      </c>
      <c r="P28651" s="34">
        <v>154</v>
      </c>
      <c r="Q28651" s="34">
        <v>187</v>
      </c>
      <c r="R28651" s="34">
        <v>180</v>
      </c>
      <c r="S28651" s="34">
        <v>172</v>
      </c>
      <c r="T28651" s="34">
        <v>125</v>
      </c>
      <c r="U28651" s="34">
        <v>111</v>
      </c>
      <c r="V28651" s="34">
        <v>132</v>
      </c>
      <c r="W28651" s="34">
        <v>128</v>
      </c>
      <c r="X28651" s="34">
        <v>207</v>
      </c>
      <c r="Y28651" s="34">
        <v>135</v>
      </c>
      <c r="Z28651" s="34">
        <v>198</v>
      </c>
      <c r="AA28651" s="34">
        <v>170</v>
      </c>
      <c r="AB28651" s="34">
        <v>172</v>
      </c>
      <c r="AC28651" s="34">
        <v>177</v>
      </c>
    </row>
    <row r="28652" spans="1:29" x14ac:dyDescent="0.2">
      <c r="A28652" s="34" t="s">
        <v>89145</v>
      </c>
      <c r="B28652" s="34">
        <v>172</v>
      </c>
      <c r="C28652" s="34">
        <v>173</v>
      </c>
      <c r="D28652" s="34">
        <v>240</v>
      </c>
      <c r="E28652" s="34">
        <v>162</v>
      </c>
      <c r="F28652" s="34">
        <v>288</v>
      </c>
      <c r="G28652" s="34">
        <v>225</v>
      </c>
      <c r="H28652" s="34">
        <v>276</v>
      </c>
      <c r="I28652" s="34">
        <v>179</v>
      </c>
      <c r="J28652" s="34">
        <v>223</v>
      </c>
      <c r="K28652" s="34">
        <v>228</v>
      </c>
      <c r="L28652" s="34">
        <v>219</v>
      </c>
      <c r="M28652" s="34">
        <v>196</v>
      </c>
      <c r="N28652" s="34">
        <v>206</v>
      </c>
      <c r="O28652" s="34">
        <v>187</v>
      </c>
      <c r="P28652" s="34">
        <v>244</v>
      </c>
      <c r="Q28652" s="34">
        <v>285</v>
      </c>
      <c r="R28652" s="34">
        <v>312</v>
      </c>
      <c r="S28652" s="34">
        <v>220</v>
      </c>
      <c r="T28652" s="34">
        <v>236</v>
      </c>
      <c r="U28652" s="34">
        <v>211</v>
      </c>
      <c r="V28652" s="34">
        <v>206</v>
      </c>
      <c r="W28652" s="34">
        <v>278</v>
      </c>
      <c r="X28652" s="34">
        <v>258</v>
      </c>
      <c r="Y28652" s="34">
        <v>269</v>
      </c>
      <c r="Z28652" s="34">
        <v>306</v>
      </c>
      <c r="AA28652" s="34">
        <v>275</v>
      </c>
      <c r="AB28652" s="34">
        <v>289</v>
      </c>
      <c r="AC28652" s="34">
        <v>336</v>
      </c>
    </row>
    <row r="28653" spans="1:29" x14ac:dyDescent="0.2">
      <c r="A28653" s="34" t="s">
        <v>89146</v>
      </c>
      <c r="B28653" s="34">
        <v>93</v>
      </c>
      <c r="C28653" s="34">
        <v>91</v>
      </c>
      <c r="D28653" s="34">
        <v>108</v>
      </c>
      <c r="E28653" s="34">
        <v>131</v>
      </c>
      <c r="F28653" s="34">
        <v>115</v>
      </c>
      <c r="G28653" s="34">
        <v>100</v>
      </c>
      <c r="H28653" s="34">
        <v>95</v>
      </c>
      <c r="I28653" s="34">
        <v>86</v>
      </c>
      <c r="J28653" s="34">
        <v>123</v>
      </c>
      <c r="K28653" s="34">
        <v>88</v>
      </c>
      <c r="L28653" s="34">
        <v>71</v>
      </c>
      <c r="M28653" s="34">
        <v>75</v>
      </c>
      <c r="N28653" s="34">
        <v>107</v>
      </c>
      <c r="O28653" s="34">
        <v>95</v>
      </c>
      <c r="P28653" s="34">
        <v>108</v>
      </c>
      <c r="Q28653" s="34">
        <v>115</v>
      </c>
      <c r="R28653" s="34">
        <v>134</v>
      </c>
      <c r="S28653" s="34">
        <v>101</v>
      </c>
      <c r="T28653" s="34">
        <v>120</v>
      </c>
      <c r="U28653" s="34">
        <v>72</v>
      </c>
      <c r="V28653" s="34">
        <v>132</v>
      </c>
      <c r="W28653" s="34">
        <v>102</v>
      </c>
      <c r="X28653" s="34">
        <v>140</v>
      </c>
      <c r="Y28653" s="34">
        <v>95</v>
      </c>
      <c r="Z28653" s="34">
        <v>120</v>
      </c>
      <c r="AA28653" s="34">
        <v>90</v>
      </c>
      <c r="AB28653" s="34">
        <v>112</v>
      </c>
      <c r="AC28653" s="34">
        <v>117</v>
      </c>
    </row>
    <row r="28654" spans="1:29" x14ac:dyDescent="0.2">
      <c r="A28654" s="34" t="s">
        <v>89147</v>
      </c>
      <c r="B28654" s="34">
        <v>0</v>
      </c>
      <c r="C28654" s="34">
        <v>0</v>
      </c>
      <c r="D28654" s="34">
        <v>0</v>
      </c>
      <c r="E28654" s="34">
        <v>0</v>
      </c>
      <c r="F28654" s="34">
        <v>0</v>
      </c>
      <c r="G28654" s="34">
        <v>0</v>
      </c>
      <c r="H28654" s="34">
        <v>0</v>
      </c>
      <c r="I28654" s="34">
        <v>0</v>
      </c>
      <c r="J28654" s="34">
        <v>0</v>
      </c>
      <c r="K28654" s="34">
        <v>0</v>
      </c>
      <c r="L28654" s="34">
        <v>0</v>
      </c>
      <c r="M28654" s="34">
        <v>0</v>
      </c>
      <c r="N28654" s="34">
        <v>0</v>
      </c>
      <c r="O28654" s="34">
        <v>0</v>
      </c>
      <c r="P28654" s="34">
        <v>0</v>
      </c>
      <c r="Q28654" s="34">
        <v>0</v>
      </c>
      <c r="R28654" s="34">
        <v>0</v>
      </c>
      <c r="S28654" s="34">
        <v>0</v>
      </c>
      <c r="T28654" s="34">
        <v>0</v>
      </c>
      <c r="U28654" s="34">
        <v>0</v>
      </c>
      <c r="V28654" s="34">
        <v>0</v>
      </c>
      <c r="W28654" s="34">
        <v>0</v>
      </c>
      <c r="X28654" s="34">
        <v>0</v>
      </c>
      <c r="Y28654" s="34">
        <v>0</v>
      </c>
      <c r="Z28654" s="34">
        <v>0</v>
      </c>
      <c r="AA28654" s="34">
        <v>0</v>
      </c>
      <c r="AB28654" s="34">
        <v>0</v>
      </c>
      <c r="AC28654" s="34">
        <v>0</v>
      </c>
    </row>
    <row r="28655" spans="1:29" x14ac:dyDescent="0.2">
      <c r="A28655" s="34" t="s">
        <v>89148</v>
      </c>
      <c r="B28655" s="34">
        <v>210</v>
      </c>
      <c r="C28655" s="34">
        <v>226</v>
      </c>
      <c r="D28655" s="34">
        <v>205</v>
      </c>
      <c r="E28655" s="34">
        <v>224</v>
      </c>
      <c r="F28655" s="34">
        <v>188</v>
      </c>
      <c r="G28655" s="34">
        <v>159</v>
      </c>
      <c r="H28655" s="34">
        <v>203</v>
      </c>
      <c r="I28655" s="34">
        <v>166</v>
      </c>
      <c r="J28655" s="34">
        <v>170</v>
      </c>
      <c r="K28655" s="34">
        <v>232</v>
      </c>
      <c r="L28655" s="34">
        <v>158</v>
      </c>
      <c r="M28655" s="34">
        <v>191</v>
      </c>
      <c r="N28655" s="34">
        <v>139</v>
      </c>
      <c r="O28655" s="34">
        <v>163</v>
      </c>
      <c r="P28655" s="34">
        <v>176</v>
      </c>
      <c r="Q28655" s="34">
        <v>267</v>
      </c>
      <c r="R28655" s="34">
        <v>238</v>
      </c>
      <c r="S28655" s="34">
        <v>213</v>
      </c>
      <c r="T28655" s="34">
        <v>210</v>
      </c>
      <c r="U28655" s="34">
        <v>169</v>
      </c>
      <c r="V28655" s="34">
        <v>206</v>
      </c>
      <c r="W28655" s="34">
        <v>282</v>
      </c>
      <c r="X28655" s="34">
        <v>249</v>
      </c>
      <c r="Y28655" s="34">
        <v>207</v>
      </c>
      <c r="Z28655" s="34">
        <v>215</v>
      </c>
      <c r="AA28655" s="34">
        <v>264</v>
      </c>
      <c r="AB28655" s="34">
        <v>264</v>
      </c>
      <c r="AC28655" s="34">
        <v>350</v>
      </c>
    </row>
    <row r="28656" spans="1:29" x14ac:dyDescent="0.2">
      <c r="A28656" s="34" t="s">
        <v>89149</v>
      </c>
      <c r="B28656" s="34">
        <v>692</v>
      </c>
      <c r="C28656" s="34">
        <v>450</v>
      </c>
      <c r="D28656" s="34">
        <v>790</v>
      </c>
      <c r="E28656" s="34">
        <v>490</v>
      </c>
      <c r="F28656" s="34">
        <v>839</v>
      </c>
      <c r="G28656" s="34">
        <v>476</v>
      </c>
      <c r="H28656" s="34">
        <v>697</v>
      </c>
      <c r="I28656" s="34">
        <v>519</v>
      </c>
      <c r="J28656" s="34">
        <v>732</v>
      </c>
      <c r="K28656" s="34">
        <v>561</v>
      </c>
      <c r="L28656" s="34">
        <v>747</v>
      </c>
      <c r="M28656" s="34">
        <v>435</v>
      </c>
      <c r="N28656" s="34">
        <v>618</v>
      </c>
      <c r="O28656" s="34">
        <v>431</v>
      </c>
      <c r="P28656" s="34">
        <v>676</v>
      </c>
      <c r="Q28656" s="34">
        <v>651</v>
      </c>
      <c r="R28656" s="34">
        <v>986</v>
      </c>
      <c r="S28656" s="34">
        <v>690</v>
      </c>
      <c r="T28656" s="34">
        <v>937</v>
      </c>
      <c r="U28656" s="34">
        <v>556</v>
      </c>
      <c r="V28656" s="34">
        <v>836</v>
      </c>
      <c r="W28656" s="34">
        <v>757</v>
      </c>
      <c r="X28656" s="34">
        <v>882</v>
      </c>
      <c r="Y28656" s="34">
        <v>716</v>
      </c>
      <c r="Z28656" s="34">
        <v>789</v>
      </c>
      <c r="AA28656" s="34">
        <v>674</v>
      </c>
      <c r="AB28656" s="34">
        <v>1019</v>
      </c>
      <c r="AC28656" s="34">
        <v>890</v>
      </c>
    </row>
    <row r="28657" spans="1:29" x14ac:dyDescent="0.2">
      <c r="A28657" s="34" t="s">
        <v>89150</v>
      </c>
      <c r="B28657" s="34">
        <v>183</v>
      </c>
      <c r="C28657" s="34">
        <v>189</v>
      </c>
      <c r="D28657" s="34">
        <v>264</v>
      </c>
      <c r="E28657" s="34">
        <v>175</v>
      </c>
      <c r="F28657" s="34">
        <v>190</v>
      </c>
      <c r="G28657" s="34">
        <v>174</v>
      </c>
      <c r="H28657" s="34">
        <v>172</v>
      </c>
      <c r="I28657" s="34">
        <v>209</v>
      </c>
      <c r="J28657" s="34">
        <v>149</v>
      </c>
      <c r="K28657" s="34">
        <v>191</v>
      </c>
      <c r="L28657" s="34">
        <v>120</v>
      </c>
      <c r="M28657" s="34">
        <v>174</v>
      </c>
      <c r="N28657" s="34">
        <v>161</v>
      </c>
      <c r="O28657" s="34">
        <v>165</v>
      </c>
      <c r="P28657" s="34">
        <v>158</v>
      </c>
      <c r="Q28657" s="34">
        <v>194</v>
      </c>
      <c r="R28657" s="34">
        <v>215</v>
      </c>
      <c r="S28657" s="34">
        <v>225</v>
      </c>
      <c r="T28657" s="34">
        <v>173</v>
      </c>
      <c r="U28657" s="34">
        <v>166</v>
      </c>
      <c r="V28657" s="34">
        <v>205</v>
      </c>
      <c r="W28657" s="34">
        <v>191</v>
      </c>
      <c r="X28657" s="34">
        <v>203</v>
      </c>
      <c r="Y28657" s="34">
        <v>141</v>
      </c>
      <c r="Z28657" s="34">
        <v>222</v>
      </c>
      <c r="AA28657" s="34">
        <v>250</v>
      </c>
      <c r="AB28657" s="34">
        <v>197</v>
      </c>
      <c r="AC28657" s="34">
        <v>268</v>
      </c>
    </row>
    <row r="28658" spans="1:29" x14ac:dyDescent="0.2">
      <c r="A28658" s="34" t="s">
        <v>89151</v>
      </c>
      <c r="B28658" s="34">
        <v>291</v>
      </c>
      <c r="C28658" s="34">
        <v>155</v>
      </c>
      <c r="D28658" s="34">
        <v>294</v>
      </c>
      <c r="E28658" s="34">
        <v>244</v>
      </c>
      <c r="F28658" s="34">
        <v>231</v>
      </c>
      <c r="G28658" s="34">
        <v>149</v>
      </c>
      <c r="H28658" s="34">
        <v>286</v>
      </c>
      <c r="I28658" s="34">
        <v>166</v>
      </c>
      <c r="J28658" s="34">
        <v>219</v>
      </c>
      <c r="K28658" s="34">
        <v>176</v>
      </c>
      <c r="L28658" s="34">
        <v>205</v>
      </c>
      <c r="M28658" s="34">
        <v>164</v>
      </c>
      <c r="N28658" s="34">
        <v>188</v>
      </c>
      <c r="O28658" s="34">
        <v>160</v>
      </c>
      <c r="P28658" s="34">
        <v>214</v>
      </c>
      <c r="Q28658" s="34">
        <v>239</v>
      </c>
      <c r="R28658" s="34">
        <v>267</v>
      </c>
      <c r="S28658" s="34">
        <v>211</v>
      </c>
      <c r="T28658" s="34">
        <v>301</v>
      </c>
      <c r="U28658" s="34">
        <v>211</v>
      </c>
      <c r="V28658" s="34">
        <v>318</v>
      </c>
      <c r="W28658" s="34">
        <v>262</v>
      </c>
      <c r="X28658" s="34">
        <v>289</v>
      </c>
      <c r="Y28658" s="34">
        <v>219</v>
      </c>
      <c r="Z28658" s="34">
        <v>268</v>
      </c>
      <c r="AA28658" s="34">
        <v>217</v>
      </c>
      <c r="AB28658" s="34">
        <v>245</v>
      </c>
      <c r="AC28658" s="34">
        <v>306</v>
      </c>
    </row>
    <row r="28659" spans="1:29" x14ac:dyDescent="0.2">
      <c r="A28659" s="34" t="s">
        <v>89152</v>
      </c>
      <c r="B28659" s="34">
        <v>384</v>
      </c>
      <c r="C28659" s="34">
        <v>368</v>
      </c>
      <c r="D28659" s="34">
        <v>473</v>
      </c>
      <c r="E28659" s="34">
        <v>391</v>
      </c>
      <c r="F28659" s="34">
        <v>442</v>
      </c>
      <c r="G28659" s="34">
        <v>333</v>
      </c>
      <c r="H28659" s="34">
        <v>376</v>
      </c>
      <c r="I28659" s="34">
        <v>333</v>
      </c>
      <c r="J28659" s="34">
        <v>353</v>
      </c>
      <c r="K28659" s="34">
        <v>532</v>
      </c>
      <c r="L28659" s="34">
        <v>320</v>
      </c>
      <c r="M28659" s="34">
        <v>346</v>
      </c>
      <c r="N28659" s="34">
        <v>379</v>
      </c>
      <c r="O28659" s="34">
        <v>299</v>
      </c>
      <c r="P28659" s="34">
        <v>349</v>
      </c>
      <c r="Q28659" s="34">
        <v>495</v>
      </c>
      <c r="R28659" s="34">
        <v>515</v>
      </c>
      <c r="S28659" s="34">
        <v>449</v>
      </c>
      <c r="T28659" s="34">
        <v>455</v>
      </c>
      <c r="U28659" s="34">
        <v>402</v>
      </c>
      <c r="V28659" s="34">
        <v>527</v>
      </c>
      <c r="W28659" s="34">
        <v>425</v>
      </c>
      <c r="X28659" s="34">
        <v>541</v>
      </c>
      <c r="Y28659" s="34">
        <v>411</v>
      </c>
      <c r="Z28659" s="34">
        <v>464</v>
      </c>
      <c r="AA28659" s="34">
        <v>523</v>
      </c>
      <c r="AB28659" s="34">
        <v>467</v>
      </c>
      <c r="AC28659" s="34">
        <v>653</v>
      </c>
    </row>
    <row r="28660" spans="1:29" x14ac:dyDescent="0.2">
      <c r="A28660" s="34" t="s">
        <v>89153</v>
      </c>
      <c r="B28660" s="34">
        <v>20</v>
      </c>
      <c r="C28660" s="34">
        <v>16</v>
      </c>
      <c r="D28660" s="34">
        <v>16</v>
      </c>
      <c r="E28660" s="34">
        <v>30</v>
      </c>
      <c r="F28660" s="34">
        <v>20</v>
      </c>
      <c r="G28660" s="34">
        <v>53</v>
      </c>
      <c r="H28660" s="34">
        <v>6</v>
      </c>
      <c r="I28660" s="34">
        <v>21</v>
      </c>
      <c r="J28660" s="34">
        <v>14</v>
      </c>
      <c r="K28660" s="34">
        <v>30</v>
      </c>
      <c r="L28660" s="34">
        <v>7</v>
      </c>
      <c r="M28660" s="34">
        <v>23</v>
      </c>
      <c r="N28660" s="34">
        <v>8</v>
      </c>
      <c r="O28660" s="34">
        <v>13</v>
      </c>
      <c r="P28660" s="34">
        <v>9</v>
      </c>
      <c r="Q28660" s="34">
        <v>22</v>
      </c>
      <c r="R28660" s="34">
        <v>13</v>
      </c>
      <c r="S28660" s="34">
        <v>28</v>
      </c>
      <c r="T28660" s="34">
        <v>13</v>
      </c>
      <c r="U28660" s="34">
        <v>16</v>
      </c>
      <c r="V28660" s="34">
        <v>28</v>
      </c>
      <c r="W28660" s="34">
        <v>22</v>
      </c>
      <c r="X28660" s="34">
        <v>18</v>
      </c>
      <c r="Y28660" s="34">
        <v>25</v>
      </c>
      <c r="Z28660" s="34">
        <v>27</v>
      </c>
      <c r="AA28660" s="34">
        <v>19</v>
      </c>
      <c r="AB28660" s="34">
        <v>17</v>
      </c>
      <c r="AC28660" s="34">
        <v>31</v>
      </c>
    </row>
    <row r="28661" spans="1:29" x14ac:dyDescent="0.2">
      <c r="A28661" s="34" t="s">
        <v>89154</v>
      </c>
      <c r="B28661" s="34">
        <v>185</v>
      </c>
      <c r="C28661" s="34">
        <v>163</v>
      </c>
      <c r="D28661" s="34">
        <v>227</v>
      </c>
      <c r="E28661" s="34">
        <v>159</v>
      </c>
      <c r="F28661" s="34">
        <v>146</v>
      </c>
      <c r="G28661" s="34">
        <v>173</v>
      </c>
      <c r="H28661" s="34">
        <v>198</v>
      </c>
      <c r="I28661" s="34">
        <v>165</v>
      </c>
      <c r="J28661" s="34">
        <v>193</v>
      </c>
      <c r="K28661" s="34">
        <v>159</v>
      </c>
      <c r="L28661" s="34">
        <v>186</v>
      </c>
      <c r="M28661" s="34">
        <v>133</v>
      </c>
      <c r="N28661" s="34">
        <v>166</v>
      </c>
      <c r="O28661" s="34">
        <v>126</v>
      </c>
      <c r="P28661" s="34">
        <v>179</v>
      </c>
      <c r="Q28661" s="34">
        <v>227</v>
      </c>
      <c r="R28661" s="34">
        <v>219</v>
      </c>
      <c r="S28661" s="34">
        <v>164</v>
      </c>
      <c r="T28661" s="34">
        <v>192</v>
      </c>
      <c r="U28661" s="34">
        <v>162</v>
      </c>
      <c r="V28661" s="34">
        <v>298</v>
      </c>
      <c r="W28661" s="34">
        <v>194</v>
      </c>
      <c r="X28661" s="34">
        <v>268</v>
      </c>
      <c r="Y28661" s="34">
        <v>220</v>
      </c>
      <c r="Z28661" s="34">
        <v>216</v>
      </c>
      <c r="AA28661" s="34">
        <v>202</v>
      </c>
      <c r="AB28661" s="34">
        <v>214</v>
      </c>
      <c r="AC28661" s="34">
        <v>265</v>
      </c>
    </row>
    <row r="28662" spans="1:29" x14ac:dyDescent="0.2">
      <c r="A28662" s="34" t="s">
        <v>89155</v>
      </c>
      <c r="B28662" s="34">
        <v>71</v>
      </c>
      <c r="C28662" s="34">
        <v>140</v>
      </c>
      <c r="D28662" s="34">
        <v>151</v>
      </c>
      <c r="E28662" s="34">
        <v>176</v>
      </c>
      <c r="F28662" s="34">
        <v>93</v>
      </c>
      <c r="G28662" s="34">
        <v>154</v>
      </c>
      <c r="H28662" s="34">
        <v>115</v>
      </c>
      <c r="I28662" s="34">
        <v>129</v>
      </c>
      <c r="J28662" s="34">
        <v>90</v>
      </c>
      <c r="K28662" s="34">
        <v>142</v>
      </c>
      <c r="L28662" s="34">
        <v>65</v>
      </c>
      <c r="M28662" s="34">
        <v>130</v>
      </c>
      <c r="N28662" s="34">
        <v>106</v>
      </c>
      <c r="O28662" s="34">
        <v>105</v>
      </c>
      <c r="P28662" s="34">
        <v>74</v>
      </c>
      <c r="Q28662" s="34">
        <v>141</v>
      </c>
      <c r="R28662" s="34">
        <v>85</v>
      </c>
      <c r="S28662" s="34">
        <v>185</v>
      </c>
      <c r="T28662" s="34">
        <v>82</v>
      </c>
      <c r="U28662" s="34">
        <v>120</v>
      </c>
      <c r="V28662" s="34">
        <v>132</v>
      </c>
      <c r="W28662" s="34">
        <v>146</v>
      </c>
      <c r="X28662" s="34">
        <v>162</v>
      </c>
      <c r="Y28662" s="34">
        <v>94</v>
      </c>
      <c r="Z28662" s="34">
        <v>126</v>
      </c>
      <c r="AA28662" s="34">
        <v>155</v>
      </c>
      <c r="AB28662" s="34">
        <v>95</v>
      </c>
      <c r="AC28662" s="34">
        <v>234</v>
      </c>
    </row>
    <row r="28663" spans="1:29" x14ac:dyDescent="0.2">
      <c r="A28663" s="34" t="s">
        <v>89156</v>
      </c>
      <c r="B28663" s="34">
        <v>203</v>
      </c>
      <c r="C28663" s="34">
        <v>272</v>
      </c>
      <c r="D28663" s="34">
        <v>267</v>
      </c>
      <c r="E28663" s="34">
        <v>263</v>
      </c>
      <c r="F28663" s="34">
        <v>227</v>
      </c>
      <c r="G28663" s="34">
        <v>188</v>
      </c>
      <c r="H28663" s="34">
        <v>224</v>
      </c>
      <c r="I28663" s="34">
        <v>235</v>
      </c>
      <c r="J28663" s="34">
        <v>178</v>
      </c>
      <c r="K28663" s="34">
        <v>221</v>
      </c>
      <c r="L28663" s="34">
        <v>158</v>
      </c>
      <c r="M28663" s="34">
        <v>201</v>
      </c>
      <c r="N28663" s="34">
        <v>145</v>
      </c>
      <c r="O28663" s="34">
        <v>182</v>
      </c>
      <c r="P28663" s="34">
        <v>175</v>
      </c>
      <c r="Q28663" s="34">
        <v>289</v>
      </c>
      <c r="R28663" s="34">
        <v>242</v>
      </c>
      <c r="S28663" s="34">
        <v>289</v>
      </c>
      <c r="T28663" s="34">
        <v>181</v>
      </c>
      <c r="U28663" s="34">
        <v>234</v>
      </c>
      <c r="V28663" s="34">
        <v>240</v>
      </c>
      <c r="W28663" s="34">
        <v>241</v>
      </c>
      <c r="X28663" s="34">
        <v>287</v>
      </c>
      <c r="Y28663" s="34">
        <v>213</v>
      </c>
      <c r="Z28663" s="34">
        <v>191</v>
      </c>
      <c r="AA28663" s="34">
        <v>280</v>
      </c>
      <c r="AB28663" s="34">
        <v>216</v>
      </c>
      <c r="AC28663" s="34">
        <v>428</v>
      </c>
    </row>
    <row r="28664" spans="1:29" x14ac:dyDescent="0.2">
      <c r="A28664" s="34" t="s">
        <v>89157</v>
      </c>
      <c r="B28664" s="34">
        <v>633</v>
      </c>
      <c r="C28664" s="34">
        <v>522</v>
      </c>
      <c r="D28664" s="34">
        <v>681</v>
      </c>
      <c r="E28664" s="34">
        <v>579</v>
      </c>
      <c r="F28664" s="34">
        <v>599</v>
      </c>
      <c r="G28664" s="34">
        <v>509</v>
      </c>
      <c r="H28664" s="34">
        <v>672</v>
      </c>
      <c r="I28664" s="34">
        <v>430</v>
      </c>
      <c r="J28664" s="34">
        <v>582</v>
      </c>
      <c r="K28664" s="34">
        <v>515</v>
      </c>
      <c r="L28664" s="34">
        <v>458</v>
      </c>
      <c r="M28664" s="34">
        <v>495</v>
      </c>
      <c r="N28664" s="34">
        <v>519</v>
      </c>
      <c r="O28664" s="34">
        <v>459</v>
      </c>
      <c r="P28664" s="34">
        <v>558</v>
      </c>
      <c r="Q28664" s="34">
        <v>708</v>
      </c>
      <c r="R28664" s="34">
        <v>721</v>
      </c>
      <c r="S28664" s="34">
        <v>640</v>
      </c>
      <c r="T28664" s="34">
        <v>620</v>
      </c>
      <c r="U28664" s="34">
        <v>534</v>
      </c>
      <c r="V28664" s="34">
        <v>769</v>
      </c>
      <c r="W28664" s="34">
        <v>700</v>
      </c>
      <c r="X28664" s="34">
        <v>804</v>
      </c>
      <c r="Y28664" s="34">
        <v>612</v>
      </c>
      <c r="Z28664" s="34">
        <v>634</v>
      </c>
      <c r="AA28664" s="34">
        <v>648</v>
      </c>
      <c r="AB28664" s="34">
        <v>736</v>
      </c>
      <c r="AC28664" s="34">
        <v>855</v>
      </c>
    </row>
    <row r="28665" spans="1:29" x14ac:dyDescent="0.2">
      <c r="A28665" s="34" t="s">
        <v>89158</v>
      </c>
      <c r="B28665" s="34">
        <v>139</v>
      </c>
      <c r="C28665" s="34">
        <v>81</v>
      </c>
      <c r="D28665" s="34">
        <v>98</v>
      </c>
      <c r="E28665" s="34">
        <v>115</v>
      </c>
      <c r="F28665" s="34">
        <v>109</v>
      </c>
      <c r="G28665" s="34">
        <v>116</v>
      </c>
      <c r="H28665" s="34">
        <v>83</v>
      </c>
      <c r="I28665" s="34">
        <v>72</v>
      </c>
      <c r="J28665" s="34">
        <v>105</v>
      </c>
      <c r="K28665" s="34">
        <v>79</v>
      </c>
      <c r="L28665" s="34">
        <v>74</v>
      </c>
      <c r="M28665" s="34">
        <v>85</v>
      </c>
      <c r="N28665" s="34">
        <v>70</v>
      </c>
      <c r="O28665" s="34">
        <v>76</v>
      </c>
      <c r="P28665" s="34">
        <v>81</v>
      </c>
      <c r="Q28665" s="34">
        <v>99</v>
      </c>
      <c r="R28665" s="34">
        <v>100</v>
      </c>
      <c r="S28665" s="34">
        <v>124</v>
      </c>
      <c r="T28665" s="34">
        <v>134</v>
      </c>
      <c r="U28665" s="34">
        <v>72</v>
      </c>
      <c r="V28665" s="34">
        <v>113</v>
      </c>
      <c r="W28665" s="34">
        <v>100</v>
      </c>
      <c r="X28665" s="34">
        <v>136</v>
      </c>
      <c r="Y28665" s="34">
        <v>97</v>
      </c>
      <c r="Z28665" s="34">
        <v>80</v>
      </c>
      <c r="AA28665" s="34">
        <v>151</v>
      </c>
      <c r="AB28665" s="34">
        <v>118</v>
      </c>
      <c r="AC28665" s="34">
        <v>166</v>
      </c>
    </row>
    <row r="28666" spans="1:29" x14ac:dyDescent="0.2">
      <c r="A28666" s="34" t="s">
        <v>89159</v>
      </c>
      <c r="B28666" s="34">
        <v>57</v>
      </c>
      <c r="C28666" s="34">
        <v>102</v>
      </c>
      <c r="D28666" s="34">
        <v>93</v>
      </c>
      <c r="E28666" s="34">
        <v>79</v>
      </c>
      <c r="F28666" s="34">
        <v>65</v>
      </c>
      <c r="G28666" s="34">
        <v>73</v>
      </c>
      <c r="H28666" s="34">
        <v>60</v>
      </c>
      <c r="I28666" s="34">
        <v>59</v>
      </c>
      <c r="J28666" s="34">
        <v>66</v>
      </c>
      <c r="K28666" s="34">
        <v>76</v>
      </c>
      <c r="L28666" s="34">
        <v>27</v>
      </c>
      <c r="M28666" s="34">
        <v>64</v>
      </c>
      <c r="N28666" s="34">
        <v>62</v>
      </c>
      <c r="O28666" s="34">
        <v>56</v>
      </c>
      <c r="P28666" s="34">
        <v>45</v>
      </c>
      <c r="Q28666" s="34">
        <v>71</v>
      </c>
      <c r="R28666" s="34">
        <v>39</v>
      </c>
      <c r="S28666" s="34">
        <v>105</v>
      </c>
      <c r="T28666" s="34">
        <v>33</v>
      </c>
      <c r="U28666" s="34">
        <v>48</v>
      </c>
      <c r="V28666" s="34">
        <v>75</v>
      </c>
      <c r="W28666" s="34">
        <v>56</v>
      </c>
      <c r="X28666" s="34">
        <v>82</v>
      </c>
      <c r="Y28666" s="34">
        <v>35</v>
      </c>
      <c r="Z28666" s="34">
        <v>105</v>
      </c>
      <c r="AA28666" s="34">
        <v>105</v>
      </c>
      <c r="AB28666" s="34">
        <v>37</v>
      </c>
      <c r="AC28666" s="34">
        <v>89</v>
      </c>
    </row>
    <row r="28667" spans="1:29" x14ac:dyDescent="0.2">
      <c r="A28667" s="34" t="s">
        <v>89160</v>
      </c>
      <c r="B28667" s="34">
        <v>686</v>
      </c>
      <c r="C28667" s="34">
        <v>392</v>
      </c>
      <c r="D28667" s="34">
        <v>586</v>
      </c>
      <c r="E28667" s="34">
        <v>462</v>
      </c>
      <c r="F28667" s="34">
        <v>567</v>
      </c>
      <c r="G28667" s="34">
        <v>487</v>
      </c>
      <c r="H28667" s="34">
        <v>537</v>
      </c>
      <c r="I28667" s="34">
        <v>445</v>
      </c>
      <c r="J28667" s="34">
        <v>533</v>
      </c>
      <c r="K28667" s="34">
        <v>403</v>
      </c>
      <c r="L28667" s="34">
        <v>467</v>
      </c>
      <c r="M28667" s="34">
        <v>408</v>
      </c>
      <c r="N28667" s="34">
        <v>479</v>
      </c>
      <c r="O28667" s="34">
        <v>420</v>
      </c>
      <c r="P28667" s="34">
        <v>538</v>
      </c>
      <c r="Q28667" s="34">
        <v>518</v>
      </c>
      <c r="R28667" s="34">
        <v>682</v>
      </c>
      <c r="S28667" s="34">
        <v>537</v>
      </c>
      <c r="T28667" s="34">
        <v>577</v>
      </c>
      <c r="U28667" s="34">
        <v>493</v>
      </c>
      <c r="V28667" s="34">
        <v>639</v>
      </c>
      <c r="W28667" s="34">
        <v>497</v>
      </c>
      <c r="X28667" s="34">
        <v>688</v>
      </c>
      <c r="Y28667" s="34">
        <v>558</v>
      </c>
      <c r="Z28667" s="34">
        <v>601</v>
      </c>
      <c r="AA28667" s="34">
        <v>617</v>
      </c>
      <c r="AB28667" s="34">
        <v>715</v>
      </c>
      <c r="AC28667" s="34">
        <v>733</v>
      </c>
    </row>
    <row r="28668" spans="1:29" x14ac:dyDescent="0.2">
      <c r="A28668" s="34" t="s">
        <v>89161</v>
      </c>
      <c r="B28668" s="34">
        <v>94</v>
      </c>
      <c r="C28668" s="34">
        <v>106</v>
      </c>
      <c r="D28668" s="34">
        <v>164</v>
      </c>
      <c r="E28668" s="34">
        <v>146</v>
      </c>
      <c r="F28668" s="34">
        <v>111</v>
      </c>
      <c r="G28668" s="34">
        <v>124</v>
      </c>
      <c r="H28668" s="34">
        <v>104</v>
      </c>
      <c r="I28668" s="34">
        <v>108</v>
      </c>
      <c r="J28668" s="34">
        <v>85</v>
      </c>
      <c r="K28668" s="34">
        <v>111</v>
      </c>
      <c r="L28668" s="34">
        <v>61</v>
      </c>
      <c r="M28668" s="34">
        <v>112</v>
      </c>
      <c r="N28668" s="34">
        <v>92</v>
      </c>
      <c r="O28668" s="34">
        <v>116</v>
      </c>
      <c r="P28668" s="34">
        <v>83</v>
      </c>
      <c r="Q28668" s="34">
        <v>149</v>
      </c>
      <c r="R28668" s="34">
        <v>94</v>
      </c>
      <c r="S28668" s="34">
        <v>121</v>
      </c>
      <c r="T28668" s="34">
        <v>84</v>
      </c>
      <c r="U28668" s="34">
        <v>111</v>
      </c>
      <c r="V28668" s="34">
        <v>108</v>
      </c>
      <c r="W28668" s="34">
        <v>108</v>
      </c>
      <c r="X28668" s="34">
        <v>125</v>
      </c>
      <c r="Y28668" s="34">
        <v>97</v>
      </c>
      <c r="Z28668" s="34">
        <v>116</v>
      </c>
      <c r="AA28668" s="34">
        <v>149</v>
      </c>
      <c r="AB28668" s="34">
        <v>103</v>
      </c>
      <c r="AC28668" s="34">
        <v>174</v>
      </c>
    </row>
    <row r="28669" spans="1:29" x14ac:dyDescent="0.2">
      <c r="A28669" s="34" t="s">
        <v>89162</v>
      </c>
      <c r="B28669" s="34">
        <v>111</v>
      </c>
      <c r="C28669" s="34">
        <v>177</v>
      </c>
      <c r="D28669" s="34">
        <v>173</v>
      </c>
      <c r="E28669" s="34">
        <v>168</v>
      </c>
      <c r="F28669" s="34">
        <v>146</v>
      </c>
      <c r="G28669" s="34">
        <v>186</v>
      </c>
      <c r="H28669" s="34">
        <v>132</v>
      </c>
      <c r="I28669" s="34">
        <v>164</v>
      </c>
      <c r="J28669" s="34">
        <v>130</v>
      </c>
      <c r="K28669" s="34">
        <v>220</v>
      </c>
      <c r="L28669" s="34">
        <v>84</v>
      </c>
      <c r="M28669" s="34">
        <v>164</v>
      </c>
      <c r="N28669" s="34">
        <v>152</v>
      </c>
      <c r="O28669" s="34">
        <v>168</v>
      </c>
      <c r="P28669" s="34">
        <v>109</v>
      </c>
      <c r="Q28669" s="34">
        <v>242</v>
      </c>
      <c r="R28669" s="34">
        <v>154</v>
      </c>
      <c r="S28669" s="34">
        <v>253</v>
      </c>
      <c r="T28669" s="34">
        <v>118</v>
      </c>
      <c r="U28669" s="34">
        <v>132</v>
      </c>
      <c r="V28669" s="34">
        <v>204</v>
      </c>
      <c r="W28669" s="34">
        <v>211</v>
      </c>
      <c r="X28669" s="34">
        <v>180</v>
      </c>
      <c r="Y28669" s="34">
        <v>187</v>
      </c>
      <c r="Z28669" s="34">
        <v>249</v>
      </c>
      <c r="AA28669" s="34">
        <v>223</v>
      </c>
      <c r="AB28669" s="34">
        <v>153</v>
      </c>
      <c r="AC28669" s="34">
        <v>337</v>
      </c>
    </row>
    <row r="28670" spans="1:29" x14ac:dyDescent="0.2">
      <c r="A28670" s="34" t="s">
        <v>89163</v>
      </c>
      <c r="B28670" s="34">
        <v>197</v>
      </c>
      <c r="C28670" s="34">
        <v>249</v>
      </c>
      <c r="D28670" s="34">
        <v>371</v>
      </c>
      <c r="E28670" s="34">
        <v>320</v>
      </c>
      <c r="F28670" s="34">
        <v>301</v>
      </c>
      <c r="G28670" s="34">
        <v>293</v>
      </c>
      <c r="H28670" s="34">
        <v>265</v>
      </c>
      <c r="I28670" s="34">
        <v>268</v>
      </c>
      <c r="J28670" s="34">
        <v>278</v>
      </c>
      <c r="K28670" s="34">
        <v>336</v>
      </c>
      <c r="L28670" s="34">
        <v>164</v>
      </c>
      <c r="M28670" s="34">
        <v>307</v>
      </c>
      <c r="N28670" s="34">
        <v>251</v>
      </c>
      <c r="O28670" s="34">
        <v>262</v>
      </c>
      <c r="P28670" s="34">
        <v>288</v>
      </c>
      <c r="Q28670" s="34">
        <v>369</v>
      </c>
      <c r="R28670" s="34">
        <v>315</v>
      </c>
      <c r="S28670" s="34">
        <v>356</v>
      </c>
      <c r="T28670" s="34">
        <v>217</v>
      </c>
      <c r="U28670" s="34">
        <v>291</v>
      </c>
      <c r="V28670" s="34">
        <v>361</v>
      </c>
      <c r="W28670" s="34">
        <v>264</v>
      </c>
      <c r="X28670" s="34">
        <v>437</v>
      </c>
      <c r="Y28670" s="34">
        <v>293</v>
      </c>
      <c r="Z28670" s="34">
        <v>369</v>
      </c>
      <c r="AA28670" s="34">
        <v>379</v>
      </c>
      <c r="AB28670" s="34">
        <v>303</v>
      </c>
      <c r="AC28670" s="34">
        <v>492</v>
      </c>
    </row>
    <row r="28671" spans="1:29" x14ac:dyDescent="0.2">
      <c r="A28671" s="34" t="s">
        <v>89164</v>
      </c>
      <c r="B28671" s="34">
        <v>220</v>
      </c>
      <c r="C28671" s="34">
        <v>266</v>
      </c>
      <c r="D28671" s="34">
        <v>302</v>
      </c>
      <c r="E28671" s="34">
        <v>244</v>
      </c>
      <c r="F28671" s="34">
        <v>264</v>
      </c>
      <c r="G28671" s="34">
        <v>292</v>
      </c>
      <c r="H28671" s="34">
        <v>245</v>
      </c>
      <c r="I28671" s="34">
        <v>219</v>
      </c>
      <c r="J28671" s="34">
        <v>213</v>
      </c>
      <c r="K28671" s="34">
        <v>238</v>
      </c>
      <c r="L28671" s="34">
        <v>170</v>
      </c>
      <c r="M28671" s="34">
        <v>221</v>
      </c>
      <c r="N28671" s="34">
        <v>213</v>
      </c>
      <c r="O28671" s="34">
        <v>195</v>
      </c>
      <c r="P28671" s="34">
        <v>195</v>
      </c>
      <c r="Q28671" s="34">
        <v>243</v>
      </c>
      <c r="R28671" s="34">
        <v>260</v>
      </c>
      <c r="S28671" s="34">
        <v>295</v>
      </c>
      <c r="T28671" s="34">
        <v>226</v>
      </c>
      <c r="U28671" s="34">
        <v>188</v>
      </c>
      <c r="V28671" s="34">
        <v>248</v>
      </c>
      <c r="W28671" s="34">
        <v>286</v>
      </c>
      <c r="X28671" s="34">
        <v>279</v>
      </c>
      <c r="Y28671" s="34">
        <v>240</v>
      </c>
      <c r="Z28671" s="34">
        <v>325</v>
      </c>
      <c r="AA28671" s="34">
        <v>272</v>
      </c>
      <c r="AB28671" s="34">
        <v>282</v>
      </c>
      <c r="AC28671" s="34">
        <v>357</v>
      </c>
    </row>
    <row r="28672" spans="1:29" x14ac:dyDescent="0.2">
      <c r="A28672" s="34" t="s">
        <v>89165</v>
      </c>
      <c r="B28672" s="34">
        <v>137</v>
      </c>
      <c r="C28672" s="34">
        <v>165</v>
      </c>
      <c r="D28672" s="34">
        <v>220</v>
      </c>
      <c r="E28672" s="34">
        <v>171</v>
      </c>
      <c r="F28672" s="34">
        <v>179</v>
      </c>
      <c r="G28672" s="34">
        <v>178</v>
      </c>
      <c r="H28672" s="34">
        <v>165</v>
      </c>
      <c r="I28672" s="34">
        <v>194</v>
      </c>
      <c r="J28672" s="34">
        <v>116</v>
      </c>
      <c r="K28672" s="34">
        <v>161</v>
      </c>
      <c r="L28672" s="34">
        <v>61</v>
      </c>
      <c r="M28672" s="34">
        <v>144</v>
      </c>
      <c r="N28672" s="34">
        <v>142</v>
      </c>
      <c r="O28672" s="34">
        <v>126</v>
      </c>
      <c r="P28672" s="34">
        <v>139</v>
      </c>
      <c r="Q28672" s="34">
        <v>158</v>
      </c>
      <c r="R28672" s="34">
        <v>162</v>
      </c>
      <c r="S28672" s="34">
        <v>230</v>
      </c>
      <c r="T28672" s="34">
        <v>115</v>
      </c>
      <c r="U28672" s="34">
        <v>128</v>
      </c>
      <c r="V28672" s="34">
        <v>217</v>
      </c>
      <c r="W28672" s="34">
        <v>161</v>
      </c>
      <c r="X28672" s="34">
        <v>187</v>
      </c>
      <c r="Y28672" s="34">
        <v>122</v>
      </c>
      <c r="Z28672" s="34">
        <v>215</v>
      </c>
      <c r="AA28672" s="34">
        <v>217</v>
      </c>
      <c r="AB28672" s="34">
        <v>153</v>
      </c>
      <c r="AC28672" s="34">
        <v>282</v>
      </c>
    </row>
    <row r="28673" spans="1:29" x14ac:dyDescent="0.2">
      <c r="A28673" s="34" t="s">
        <v>89166</v>
      </c>
      <c r="B28673" s="34">
        <v>138</v>
      </c>
      <c r="C28673" s="34">
        <v>193</v>
      </c>
      <c r="D28673" s="34">
        <v>213</v>
      </c>
      <c r="E28673" s="34">
        <v>170</v>
      </c>
      <c r="F28673" s="34">
        <v>150</v>
      </c>
      <c r="G28673" s="34">
        <v>188</v>
      </c>
      <c r="H28673" s="34">
        <v>137</v>
      </c>
      <c r="I28673" s="34">
        <v>159</v>
      </c>
      <c r="J28673" s="34">
        <v>150</v>
      </c>
      <c r="K28673" s="34">
        <v>207</v>
      </c>
      <c r="L28673" s="34">
        <v>84</v>
      </c>
      <c r="M28673" s="34">
        <v>151</v>
      </c>
      <c r="N28673" s="34">
        <v>144</v>
      </c>
      <c r="O28673" s="34">
        <v>137</v>
      </c>
      <c r="P28673" s="34">
        <v>149</v>
      </c>
      <c r="Q28673" s="34">
        <v>199</v>
      </c>
      <c r="R28673" s="34">
        <v>163</v>
      </c>
      <c r="S28673" s="34">
        <v>226</v>
      </c>
      <c r="T28673" s="34">
        <v>103</v>
      </c>
      <c r="U28673" s="34">
        <v>125</v>
      </c>
      <c r="V28673" s="34">
        <v>175</v>
      </c>
      <c r="W28673" s="34">
        <v>206</v>
      </c>
      <c r="X28673" s="34">
        <v>190</v>
      </c>
      <c r="Y28673" s="34">
        <v>142</v>
      </c>
      <c r="Z28673" s="34">
        <v>179</v>
      </c>
      <c r="AA28673" s="34">
        <v>252</v>
      </c>
      <c r="AB28673" s="34">
        <v>150</v>
      </c>
      <c r="AC28673" s="34">
        <v>281</v>
      </c>
    </row>
    <row r="28674" spans="1:29" x14ac:dyDescent="0.2">
      <c r="A28674" s="34" t="s">
        <v>89167</v>
      </c>
      <c r="B28674" s="34">
        <v>98</v>
      </c>
      <c r="C28674" s="34">
        <v>77</v>
      </c>
      <c r="D28674" s="34">
        <v>79</v>
      </c>
      <c r="E28674" s="34">
        <v>84</v>
      </c>
      <c r="F28674" s="34">
        <v>69</v>
      </c>
      <c r="G28674" s="34">
        <v>80</v>
      </c>
      <c r="H28674" s="34">
        <v>71</v>
      </c>
      <c r="I28674" s="34">
        <v>87</v>
      </c>
      <c r="J28674" s="34">
        <v>79</v>
      </c>
      <c r="K28674" s="34">
        <v>87</v>
      </c>
      <c r="L28674" s="34">
        <v>40</v>
      </c>
      <c r="M28674" s="34">
        <v>57</v>
      </c>
      <c r="N28674" s="34">
        <v>62</v>
      </c>
      <c r="O28674" s="34">
        <v>74</v>
      </c>
      <c r="P28674" s="34">
        <v>57</v>
      </c>
      <c r="Q28674" s="34">
        <v>94</v>
      </c>
      <c r="R28674" s="34">
        <v>80</v>
      </c>
      <c r="S28674" s="34">
        <v>92</v>
      </c>
      <c r="T28674" s="34">
        <v>57</v>
      </c>
      <c r="U28674" s="34">
        <v>81</v>
      </c>
      <c r="V28674" s="34">
        <v>103</v>
      </c>
      <c r="W28674" s="34">
        <v>70</v>
      </c>
      <c r="X28674" s="34">
        <v>90</v>
      </c>
      <c r="Y28674" s="34">
        <v>71</v>
      </c>
      <c r="Z28674" s="34">
        <v>123</v>
      </c>
      <c r="AA28674" s="34">
        <v>128</v>
      </c>
      <c r="AB28674" s="34">
        <v>59</v>
      </c>
      <c r="AC28674" s="34">
        <v>103</v>
      </c>
    </row>
    <row r="28675" spans="1:29" x14ac:dyDescent="0.2">
      <c r="A28675" s="34" t="s">
        <v>89168</v>
      </c>
      <c r="B28675" s="34">
        <v>144</v>
      </c>
      <c r="C28675" s="34">
        <v>125</v>
      </c>
      <c r="D28675" s="34">
        <v>182</v>
      </c>
      <c r="E28675" s="34">
        <v>141</v>
      </c>
      <c r="F28675" s="34">
        <v>109</v>
      </c>
      <c r="G28675" s="34">
        <v>156</v>
      </c>
      <c r="H28675" s="34">
        <v>110</v>
      </c>
      <c r="I28675" s="34">
        <v>146</v>
      </c>
      <c r="J28675" s="34">
        <v>118</v>
      </c>
      <c r="K28675" s="34">
        <v>167</v>
      </c>
      <c r="L28675" s="34">
        <v>90</v>
      </c>
      <c r="M28675" s="34">
        <v>156</v>
      </c>
      <c r="N28675" s="34">
        <v>124</v>
      </c>
      <c r="O28675" s="34">
        <v>101</v>
      </c>
      <c r="P28675" s="34">
        <v>106</v>
      </c>
      <c r="Q28675" s="34">
        <v>174</v>
      </c>
      <c r="R28675" s="34">
        <v>153</v>
      </c>
      <c r="S28675" s="34">
        <v>218</v>
      </c>
      <c r="T28675" s="34">
        <v>126</v>
      </c>
      <c r="U28675" s="34">
        <v>152</v>
      </c>
      <c r="V28675" s="34">
        <v>126</v>
      </c>
      <c r="W28675" s="34">
        <v>183</v>
      </c>
      <c r="X28675" s="34">
        <v>154</v>
      </c>
      <c r="Y28675" s="34">
        <v>136</v>
      </c>
      <c r="Z28675" s="34">
        <v>135</v>
      </c>
      <c r="AA28675" s="34">
        <v>165</v>
      </c>
      <c r="AB28675" s="34">
        <v>127</v>
      </c>
      <c r="AC28675" s="34">
        <v>269</v>
      </c>
    </row>
    <row r="28676" spans="1:29" x14ac:dyDescent="0.2">
      <c r="A28676" s="34" t="s">
        <v>89169</v>
      </c>
      <c r="B28676" s="34">
        <v>89</v>
      </c>
      <c r="C28676" s="34">
        <v>76</v>
      </c>
      <c r="D28676" s="34">
        <v>88</v>
      </c>
      <c r="E28676" s="34">
        <v>70</v>
      </c>
      <c r="F28676" s="34">
        <v>69</v>
      </c>
      <c r="G28676" s="34">
        <v>74</v>
      </c>
      <c r="H28676" s="34">
        <v>80</v>
      </c>
      <c r="I28676" s="34">
        <v>95</v>
      </c>
      <c r="J28676" s="34">
        <v>60</v>
      </c>
      <c r="K28676" s="34">
        <v>54</v>
      </c>
      <c r="L28676" s="34">
        <v>47</v>
      </c>
      <c r="M28676" s="34">
        <v>69</v>
      </c>
      <c r="N28676" s="34">
        <v>58</v>
      </c>
      <c r="O28676" s="34">
        <v>75</v>
      </c>
      <c r="P28676" s="34">
        <v>84</v>
      </c>
      <c r="Q28676" s="34">
        <v>76</v>
      </c>
      <c r="R28676" s="34">
        <v>85</v>
      </c>
      <c r="S28676" s="34">
        <v>94</v>
      </c>
      <c r="T28676" s="34">
        <v>96</v>
      </c>
      <c r="U28676" s="34">
        <v>68</v>
      </c>
      <c r="V28676" s="34">
        <v>102</v>
      </c>
      <c r="W28676" s="34">
        <v>100</v>
      </c>
      <c r="X28676" s="34">
        <v>80</v>
      </c>
      <c r="Y28676" s="34">
        <v>82</v>
      </c>
      <c r="Z28676" s="34">
        <v>80</v>
      </c>
      <c r="AA28676" s="34">
        <v>80</v>
      </c>
      <c r="AB28676" s="34">
        <v>93</v>
      </c>
      <c r="AC28676" s="34">
        <v>106</v>
      </c>
    </row>
    <row r="28677" spans="1:29" x14ac:dyDescent="0.2">
      <c r="A28677" s="34" t="s">
        <v>89170</v>
      </c>
      <c r="B28677" s="34">
        <v>65</v>
      </c>
      <c r="C28677" s="34">
        <v>128</v>
      </c>
      <c r="D28677" s="34">
        <v>134</v>
      </c>
      <c r="E28677" s="34">
        <v>124</v>
      </c>
      <c r="F28677" s="34">
        <v>100</v>
      </c>
      <c r="G28677" s="34">
        <v>101</v>
      </c>
      <c r="H28677" s="34">
        <v>68</v>
      </c>
      <c r="I28677" s="34">
        <v>87</v>
      </c>
      <c r="J28677" s="34">
        <v>58</v>
      </c>
      <c r="K28677" s="34">
        <v>111</v>
      </c>
      <c r="L28677" s="34">
        <v>26</v>
      </c>
      <c r="M28677" s="34">
        <v>102</v>
      </c>
      <c r="N28677" s="34">
        <v>79</v>
      </c>
      <c r="O28677" s="34">
        <v>68</v>
      </c>
      <c r="P28677" s="34">
        <v>59</v>
      </c>
      <c r="Q28677" s="34">
        <v>121</v>
      </c>
      <c r="R28677" s="34">
        <v>61</v>
      </c>
      <c r="S28677" s="34">
        <v>137</v>
      </c>
      <c r="T28677" s="34">
        <v>44</v>
      </c>
      <c r="U28677" s="34">
        <v>82</v>
      </c>
      <c r="V28677" s="34">
        <v>86</v>
      </c>
      <c r="W28677" s="34">
        <v>75</v>
      </c>
      <c r="X28677" s="34">
        <v>104</v>
      </c>
      <c r="Y28677" s="34">
        <v>60</v>
      </c>
      <c r="Z28677" s="34">
        <v>96</v>
      </c>
      <c r="AA28677" s="34">
        <v>139</v>
      </c>
      <c r="AB28677" s="34">
        <v>53</v>
      </c>
      <c r="AC28677" s="34">
        <v>147</v>
      </c>
    </row>
    <row r="28678" spans="1:29" x14ac:dyDescent="0.2">
      <c r="A28678" s="34" t="s">
        <v>89171</v>
      </c>
      <c r="B28678" s="34">
        <v>141</v>
      </c>
      <c r="C28678" s="34">
        <v>106</v>
      </c>
      <c r="D28678" s="34">
        <v>114</v>
      </c>
      <c r="E28678" s="34">
        <v>88</v>
      </c>
      <c r="F28678" s="34">
        <v>120</v>
      </c>
      <c r="G28678" s="34">
        <v>129</v>
      </c>
      <c r="H28678" s="34">
        <v>79</v>
      </c>
      <c r="I28678" s="34">
        <v>102</v>
      </c>
      <c r="J28678" s="34">
        <v>78</v>
      </c>
      <c r="K28678" s="34">
        <v>102</v>
      </c>
      <c r="L28678" s="34">
        <v>104</v>
      </c>
      <c r="M28678" s="34">
        <v>100</v>
      </c>
      <c r="N28678" s="34">
        <v>79</v>
      </c>
      <c r="O28678" s="34">
        <v>88</v>
      </c>
      <c r="P28678" s="34">
        <v>78</v>
      </c>
      <c r="Q28678" s="34">
        <v>144</v>
      </c>
      <c r="R28678" s="34">
        <v>89</v>
      </c>
      <c r="S28678" s="34">
        <v>121</v>
      </c>
      <c r="T28678" s="34">
        <v>112</v>
      </c>
      <c r="U28678" s="34">
        <v>90</v>
      </c>
      <c r="V28678" s="34">
        <v>140</v>
      </c>
      <c r="W28678" s="34">
        <v>99</v>
      </c>
      <c r="X28678" s="34">
        <v>135</v>
      </c>
      <c r="Y28678" s="34">
        <v>120</v>
      </c>
      <c r="Z28678" s="34">
        <v>117</v>
      </c>
      <c r="AA28678" s="34">
        <v>111</v>
      </c>
      <c r="AB28678" s="34">
        <v>142</v>
      </c>
      <c r="AC28678" s="34">
        <v>169</v>
      </c>
    </row>
    <row r="28679" spans="1:29" x14ac:dyDescent="0.2">
      <c r="A28679" s="34" t="s">
        <v>89172</v>
      </c>
      <c r="B28679" s="34">
        <v>125</v>
      </c>
      <c r="C28679" s="34">
        <v>160</v>
      </c>
      <c r="D28679" s="34">
        <v>239</v>
      </c>
      <c r="E28679" s="34">
        <v>164</v>
      </c>
      <c r="F28679" s="34">
        <v>162</v>
      </c>
      <c r="G28679" s="34">
        <v>162</v>
      </c>
      <c r="H28679" s="34">
        <v>178</v>
      </c>
      <c r="I28679" s="34">
        <v>141</v>
      </c>
      <c r="J28679" s="34">
        <v>137</v>
      </c>
      <c r="K28679" s="34">
        <v>198</v>
      </c>
      <c r="L28679" s="34">
        <v>89</v>
      </c>
      <c r="M28679" s="34">
        <v>108</v>
      </c>
      <c r="N28679" s="34">
        <v>152</v>
      </c>
      <c r="O28679" s="34">
        <v>117</v>
      </c>
      <c r="P28679" s="34">
        <v>160</v>
      </c>
      <c r="Q28679" s="34">
        <v>158</v>
      </c>
      <c r="R28679" s="34">
        <v>196</v>
      </c>
      <c r="S28679" s="34">
        <v>178</v>
      </c>
      <c r="T28679" s="34">
        <v>127</v>
      </c>
      <c r="U28679" s="34">
        <v>131</v>
      </c>
      <c r="V28679" s="34">
        <v>194</v>
      </c>
      <c r="W28679" s="34">
        <v>167</v>
      </c>
      <c r="X28679" s="34">
        <v>217</v>
      </c>
      <c r="Y28679" s="34">
        <v>143</v>
      </c>
      <c r="Z28679" s="34">
        <v>181</v>
      </c>
      <c r="AA28679" s="34">
        <v>211</v>
      </c>
      <c r="AB28679" s="34">
        <v>163</v>
      </c>
      <c r="AC28679" s="34">
        <v>249</v>
      </c>
    </row>
    <row r="28680" spans="1:29" x14ac:dyDescent="0.2">
      <c r="A28680" s="34" t="s">
        <v>89173</v>
      </c>
      <c r="B28680" s="34">
        <v>246</v>
      </c>
      <c r="C28680" s="34">
        <v>260</v>
      </c>
      <c r="D28680" s="34">
        <v>241</v>
      </c>
      <c r="E28680" s="34">
        <v>284</v>
      </c>
      <c r="F28680" s="34">
        <v>245</v>
      </c>
      <c r="G28680" s="34">
        <v>266</v>
      </c>
      <c r="H28680" s="34">
        <v>261</v>
      </c>
      <c r="I28680" s="34">
        <v>247</v>
      </c>
      <c r="J28680" s="34">
        <v>168</v>
      </c>
      <c r="K28680" s="34">
        <v>261</v>
      </c>
      <c r="L28680" s="34">
        <v>146</v>
      </c>
      <c r="M28680" s="34">
        <v>246</v>
      </c>
      <c r="N28680" s="34">
        <v>174</v>
      </c>
      <c r="O28680" s="34">
        <v>277</v>
      </c>
      <c r="P28680" s="34">
        <v>213</v>
      </c>
      <c r="Q28680" s="34">
        <v>315</v>
      </c>
      <c r="R28680" s="34">
        <v>257</v>
      </c>
      <c r="S28680" s="34">
        <v>368</v>
      </c>
      <c r="T28680" s="34">
        <v>230</v>
      </c>
      <c r="U28680" s="34">
        <v>235</v>
      </c>
      <c r="V28680" s="34">
        <v>264</v>
      </c>
      <c r="W28680" s="34">
        <v>319</v>
      </c>
      <c r="X28680" s="34">
        <v>277</v>
      </c>
      <c r="Y28680" s="34">
        <v>228</v>
      </c>
      <c r="Z28680" s="34">
        <v>266</v>
      </c>
      <c r="AA28680" s="34">
        <v>280</v>
      </c>
      <c r="AB28680" s="34">
        <v>253</v>
      </c>
      <c r="AC28680" s="34">
        <v>397</v>
      </c>
    </row>
    <row r="28681" spans="1:29" x14ac:dyDescent="0.2">
      <c r="A28681" s="34" t="s">
        <v>89174</v>
      </c>
      <c r="B28681" s="34">
        <v>37</v>
      </c>
      <c r="C28681" s="34">
        <v>51</v>
      </c>
      <c r="D28681" s="34">
        <v>67</v>
      </c>
      <c r="E28681" s="34">
        <v>49</v>
      </c>
      <c r="F28681" s="34">
        <v>45</v>
      </c>
      <c r="G28681" s="34">
        <v>57</v>
      </c>
      <c r="H28681" s="34">
        <v>44</v>
      </c>
      <c r="I28681" s="34">
        <v>37</v>
      </c>
      <c r="J28681" s="34">
        <v>37</v>
      </c>
      <c r="K28681" s="34">
        <v>30</v>
      </c>
      <c r="L28681" s="34">
        <v>29</v>
      </c>
      <c r="M28681" s="34">
        <v>26</v>
      </c>
      <c r="N28681" s="34">
        <v>36</v>
      </c>
      <c r="O28681" s="34">
        <v>42</v>
      </c>
      <c r="P28681" s="34">
        <v>56</v>
      </c>
      <c r="Q28681" s="34">
        <v>49</v>
      </c>
      <c r="R28681" s="34">
        <v>37</v>
      </c>
      <c r="S28681" s="34">
        <v>73</v>
      </c>
      <c r="T28681" s="34">
        <v>56</v>
      </c>
      <c r="U28681" s="34">
        <v>31</v>
      </c>
      <c r="V28681" s="34">
        <v>62</v>
      </c>
      <c r="W28681" s="34">
        <v>36</v>
      </c>
      <c r="X28681" s="34">
        <v>50</v>
      </c>
      <c r="Y28681" s="34">
        <v>41</v>
      </c>
      <c r="Z28681" s="34">
        <v>65</v>
      </c>
      <c r="AA28681" s="34">
        <v>52</v>
      </c>
      <c r="AB28681" s="34">
        <v>62</v>
      </c>
      <c r="AC28681" s="34">
        <v>57</v>
      </c>
    </row>
    <row r="28682" spans="1:29" x14ac:dyDescent="0.2">
      <c r="A28682" s="34" t="s">
        <v>89175</v>
      </c>
      <c r="B28682" s="34">
        <v>220</v>
      </c>
      <c r="C28682" s="34">
        <v>233</v>
      </c>
      <c r="D28682" s="34">
        <v>339</v>
      </c>
      <c r="E28682" s="34">
        <v>284</v>
      </c>
      <c r="F28682" s="34">
        <v>368</v>
      </c>
      <c r="G28682" s="34">
        <v>286</v>
      </c>
      <c r="H28682" s="34">
        <v>343</v>
      </c>
      <c r="I28682" s="34">
        <v>220</v>
      </c>
      <c r="J28682" s="34">
        <v>256</v>
      </c>
      <c r="K28682" s="34">
        <v>264</v>
      </c>
      <c r="L28682" s="34">
        <v>288</v>
      </c>
      <c r="M28682" s="34">
        <v>259</v>
      </c>
      <c r="N28682" s="34">
        <v>324</v>
      </c>
      <c r="O28682" s="34">
        <v>256</v>
      </c>
      <c r="P28682" s="34">
        <v>347</v>
      </c>
      <c r="Q28682" s="34">
        <v>319</v>
      </c>
      <c r="R28682" s="34">
        <v>430</v>
      </c>
      <c r="S28682" s="34">
        <v>349</v>
      </c>
      <c r="T28682" s="34">
        <v>397</v>
      </c>
      <c r="U28682" s="34">
        <v>263</v>
      </c>
      <c r="V28682" s="34">
        <v>452</v>
      </c>
      <c r="W28682" s="34">
        <v>329</v>
      </c>
      <c r="X28682" s="34">
        <v>430</v>
      </c>
      <c r="Y28682" s="34">
        <v>348</v>
      </c>
      <c r="Z28682" s="34">
        <v>407</v>
      </c>
      <c r="AA28682" s="34">
        <v>306</v>
      </c>
      <c r="AB28682" s="34">
        <v>481</v>
      </c>
      <c r="AC28682" s="34">
        <v>437</v>
      </c>
    </row>
    <row r="28683" spans="1:29" x14ac:dyDescent="0.2">
      <c r="A28683" s="34" t="s">
        <v>89176</v>
      </c>
      <c r="B28683" s="34">
        <v>108</v>
      </c>
      <c r="C28683" s="34">
        <v>98</v>
      </c>
      <c r="D28683" s="34">
        <v>85</v>
      </c>
      <c r="E28683" s="34">
        <v>128</v>
      </c>
      <c r="F28683" s="34">
        <v>116</v>
      </c>
      <c r="G28683" s="34">
        <v>73</v>
      </c>
      <c r="H28683" s="34">
        <v>108</v>
      </c>
      <c r="I28683" s="34">
        <v>92</v>
      </c>
      <c r="J28683" s="34">
        <v>81</v>
      </c>
      <c r="K28683" s="34">
        <v>102</v>
      </c>
      <c r="L28683" s="34">
        <v>72</v>
      </c>
      <c r="M28683" s="34">
        <v>103</v>
      </c>
      <c r="N28683" s="34">
        <v>107</v>
      </c>
      <c r="O28683" s="34">
        <v>101</v>
      </c>
      <c r="P28683" s="34">
        <v>92</v>
      </c>
      <c r="Q28683" s="34">
        <v>133</v>
      </c>
      <c r="R28683" s="34">
        <v>122</v>
      </c>
      <c r="S28683" s="34">
        <v>116</v>
      </c>
      <c r="T28683" s="34">
        <v>120</v>
      </c>
      <c r="U28683" s="34">
        <v>99</v>
      </c>
      <c r="V28683" s="34">
        <v>113</v>
      </c>
      <c r="W28683" s="34">
        <v>141</v>
      </c>
      <c r="X28683" s="34">
        <v>134</v>
      </c>
      <c r="Y28683" s="34">
        <v>147</v>
      </c>
      <c r="Z28683" s="34">
        <v>117</v>
      </c>
      <c r="AA28683" s="34">
        <v>140</v>
      </c>
      <c r="AB28683" s="34">
        <v>185</v>
      </c>
      <c r="AC28683" s="34">
        <v>154</v>
      </c>
    </row>
    <row r="28684" spans="1:29" x14ac:dyDescent="0.2">
      <c r="A28684" s="34" t="s">
        <v>89177</v>
      </c>
      <c r="B28684" s="34">
        <v>115</v>
      </c>
      <c r="C28684" s="34">
        <v>81</v>
      </c>
      <c r="D28684" s="34">
        <v>123</v>
      </c>
      <c r="E28684" s="34">
        <v>59</v>
      </c>
      <c r="F28684" s="34">
        <v>76</v>
      </c>
      <c r="G28684" s="34">
        <v>86</v>
      </c>
      <c r="H28684" s="34">
        <v>80</v>
      </c>
      <c r="I28684" s="34">
        <v>74</v>
      </c>
      <c r="J28684" s="34">
        <v>69</v>
      </c>
      <c r="K28684" s="34">
        <v>103</v>
      </c>
      <c r="L28684" s="34">
        <v>28</v>
      </c>
      <c r="M28684" s="34">
        <v>87</v>
      </c>
      <c r="N28684" s="34">
        <v>67</v>
      </c>
      <c r="O28684" s="34">
        <v>77</v>
      </c>
      <c r="P28684" s="34">
        <v>64</v>
      </c>
      <c r="Q28684" s="34">
        <v>98</v>
      </c>
      <c r="R28684" s="34">
        <v>75</v>
      </c>
      <c r="S28684" s="34">
        <v>118</v>
      </c>
      <c r="T28684" s="34">
        <v>40</v>
      </c>
      <c r="U28684" s="34">
        <v>80</v>
      </c>
      <c r="V28684" s="34">
        <v>111</v>
      </c>
      <c r="W28684" s="34">
        <v>91</v>
      </c>
      <c r="X28684" s="34">
        <v>119</v>
      </c>
      <c r="Y28684" s="34">
        <v>62</v>
      </c>
      <c r="Z28684" s="34">
        <v>102</v>
      </c>
      <c r="AA28684" s="34">
        <v>100</v>
      </c>
      <c r="AB28684" s="34">
        <v>80</v>
      </c>
      <c r="AC28684" s="34">
        <v>125</v>
      </c>
    </row>
    <row r="28685" spans="1:29" x14ac:dyDescent="0.2">
      <c r="A28685" s="34" t="s">
        <v>89178</v>
      </c>
      <c r="B28685" s="34">
        <v>183</v>
      </c>
      <c r="C28685" s="34">
        <v>176</v>
      </c>
      <c r="D28685" s="34">
        <v>204</v>
      </c>
      <c r="E28685" s="34">
        <v>218</v>
      </c>
      <c r="F28685" s="34">
        <v>151</v>
      </c>
      <c r="G28685" s="34">
        <v>132</v>
      </c>
      <c r="H28685" s="34">
        <v>143</v>
      </c>
      <c r="I28685" s="34">
        <v>191</v>
      </c>
      <c r="J28685" s="34">
        <v>171</v>
      </c>
      <c r="K28685" s="34">
        <v>191</v>
      </c>
      <c r="L28685" s="34">
        <v>90</v>
      </c>
      <c r="M28685" s="34">
        <v>158</v>
      </c>
      <c r="N28685" s="34">
        <v>92</v>
      </c>
      <c r="O28685" s="34">
        <v>107</v>
      </c>
      <c r="P28685" s="34">
        <v>175</v>
      </c>
      <c r="Q28685" s="34">
        <v>229</v>
      </c>
      <c r="R28685" s="34">
        <v>199</v>
      </c>
      <c r="S28685" s="34">
        <v>196</v>
      </c>
      <c r="T28685" s="34">
        <v>127</v>
      </c>
      <c r="U28685" s="34">
        <v>144</v>
      </c>
      <c r="V28685" s="34">
        <v>172</v>
      </c>
      <c r="W28685" s="34">
        <v>231</v>
      </c>
      <c r="X28685" s="34">
        <v>206</v>
      </c>
      <c r="Y28685" s="34">
        <v>169</v>
      </c>
      <c r="Z28685" s="34">
        <v>208</v>
      </c>
      <c r="AA28685" s="34">
        <v>206</v>
      </c>
      <c r="AB28685" s="34">
        <v>129</v>
      </c>
      <c r="AC28685" s="34">
        <v>287</v>
      </c>
    </row>
    <row r="28686" spans="1:29" x14ac:dyDescent="0.2">
      <c r="A28686" s="34" t="s">
        <v>89179</v>
      </c>
      <c r="B28686" s="34">
        <v>90</v>
      </c>
      <c r="C28686" s="34">
        <v>171</v>
      </c>
      <c r="D28686" s="34">
        <v>168</v>
      </c>
      <c r="E28686" s="34">
        <v>168</v>
      </c>
      <c r="F28686" s="34">
        <v>175</v>
      </c>
      <c r="G28686" s="34">
        <v>142</v>
      </c>
      <c r="H28686" s="34">
        <v>137</v>
      </c>
      <c r="I28686" s="34">
        <v>171</v>
      </c>
      <c r="J28686" s="34">
        <v>157</v>
      </c>
      <c r="K28686" s="34">
        <v>153</v>
      </c>
      <c r="L28686" s="34">
        <v>97</v>
      </c>
      <c r="M28686" s="34">
        <v>147</v>
      </c>
      <c r="N28686" s="34">
        <v>125</v>
      </c>
      <c r="O28686" s="34">
        <v>115</v>
      </c>
      <c r="P28686" s="34">
        <v>140</v>
      </c>
      <c r="Q28686" s="34">
        <v>189</v>
      </c>
      <c r="R28686" s="34">
        <v>163</v>
      </c>
      <c r="S28686" s="34">
        <v>193</v>
      </c>
      <c r="T28686" s="34">
        <v>116</v>
      </c>
      <c r="U28686" s="34">
        <v>176</v>
      </c>
      <c r="V28686" s="34">
        <v>170</v>
      </c>
      <c r="W28686" s="34">
        <v>165</v>
      </c>
      <c r="X28686" s="34">
        <v>223</v>
      </c>
      <c r="Y28686" s="34">
        <v>130</v>
      </c>
      <c r="Z28686" s="34">
        <v>181</v>
      </c>
      <c r="AA28686" s="34">
        <v>178</v>
      </c>
      <c r="AB28686" s="34">
        <v>147</v>
      </c>
      <c r="AC28686" s="34">
        <v>274</v>
      </c>
    </row>
    <row r="28687" spans="1:29" x14ac:dyDescent="0.2">
      <c r="A28687" s="34" t="s">
        <v>89180</v>
      </c>
      <c r="B28687" s="34">
        <v>212</v>
      </c>
      <c r="C28687" s="34">
        <v>241</v>
      </c>
      <c r="D28687" s="34">
        <v>368</v>
      </c>
      <c r="E28687" s="34">
        <v>258</v>
      </c>
      <c r="F28687" s="34">
        <v>364</v>
      </c>
      <c r="G28687" s="34">
        <v>267</v>
      </c>
      <c r="H28687" s="34">
        <v>288</v>
      </c>
      <c r="I28687" s="34">
        <v>240</v>
      </c>
      <c r="J28687" s="34">
        <v>307</v>
      </c>
      <c r="K28687" s="34">
        <v>263</v>
      </c>
      <c r="L28687" s="34">
        <v>250</v>
      </c>
      <c r="M28687" s="34">
        <v>227</v>
      </c>
      <c r="N28687" s="34">
        <v>286</v>
      </c>
      <c r="O28687" s="34">
        <v>226</v>
      </c>
      <c r="P28687" s="34">
        <v>306</v>
      </c>
      <c r="Q28687" s="34">
        <v>377</v>
      </c>
      <c r="R28687" s="34">
        <v>403</v>
      </c>
      <c r="S28687" s="34">
        <v>338</v>
      </c>
      <c r="T28687" s="34">
        <v>388</v>
      </c>
      <c r="U28687" s="34">
        <v>239</v>
      </c>
      <c r="V28687" s="34">
        <v>409</v>
      </c>
      <c r="W28687" s="34">
        <v>319</v>
      </c>
      <c r="X28687" s="34">
        <v>475</v>
      </c>
      <c r="Y28687" s="34">
        <v>317</v>
      </c>
      <c r="Z28687" s="34">
        <v>341</v>
      </c>
      <c r="AA28687" s="34">
        <v>345</v>
      </c>
      <c r="AB28687" s="34">
        <v>411</v>
      </c>
      <c r="AC28687" s="34">
        <v>461</v>
      </c>
    </row>
    <row r="28688" spans="1:29" x14ac:dyDescent="0.2">
      <c r="A28688" s="34" t="s">
        <v>89181</v>
      </c>
      <c r="B28688" s="34">
        <v>269</v>
      </c>
      <c r="C28688" s="34">
        <v>178</v>
      </c>
      <c r="D28688" s="34">
        <v>202</v>
      </c>
      <c r="E28688" s="34">
        <v>150</v>
      </c>
      <c r="F28688" s="34">
        <v>198</v>
      </c>
      <c r="G28688" s="34">
        <v>191</v>
      </c>
      <c r="H28688" s="34">
        <v>147</v>
      </c>
      <c r="I28688" s="34">
        <v>142</v>
      </c>
      <c r="J28688" s="34">
        <v>185</v>
      </c>
      <c r="K28688" s="34">
        <v>191</v>
      </c>
      <c r="L28688" s="34">
        <v>116</v>
      </c>
      <c r="M28688" s="34">
        <v>132</v>
      </c>
      <c r="N28688" s="34">
        <v>130</v>
      </c>
      <c r="O28688" s="34">
        <v>120</v>
      </c>
      <c r="P28688" s="34">
        <v>150</v>
      </c>
      <c r="Q28688" s="34">
        <v>227</v>
      </c>
      <c r="R28688" s="34">
        <v>240</v>
      </c>
      <c r="S28688" s="34">
        <v>172</v>
      </c>
      <c r="T28688" s="34">
        <v>245</v>
      </c>
      <c r="U28688" s="34">
        <v>169</v>
      </c>
      <c r="V28688" s="34">
        <v>213</v>
      </c>
      <c r="W28688" s="34">
        <v>235</v>
      </c>
      <c r="X28688" s="34">
        <v>206</v>
      </c>
      <c r="Y28688" s="34">
        <v>206</v>
      </c>
      <c r="Z28688" s="34">
        <v>205</v>
      </c>
      <c r="AA28688" s="34">
        <v>245</v>
      </c>
      <c r="AB28688" s="34">
        <v>201</v>
      </c>
      <c r="AC28688" s="34">
        <v>254</v>
      </c>
    </row>
    <row r="28689" spans="1:29" x14ac:dyDescent="0.2">
      <c r="A28689" s="34" t="s">
        <v>89182</v>
      </c>
      <c r="B28689" s="34">
        <v>147</v>
      </c>
      <c r="C28689" s="34">
        <v>143</v>
      </c>
      <c r="D28689" s="34">
        <v>202</v>
      </c>
      <c r="E28689" s="34">
        <v>176</v>
      </c>
      <c r="F28689" s="34">
        <v>202</v>
      </c>
      <c r="G28689" s="34">
        <v>161</v>
      </c>
      <c r="H28689" s="34">
        <v>194</v>
      </c>
      <c r="I28689" s="34">
        <v>141</v>
      </c>
      <c r="J28689" s="34">
        <v>118</v>
      </c>
      <c r="K28689" s="34">
        <v>138</v>
      </c>
      <c r="L28689" s="34">
        <v>99</v>
      </c>
      <c r="M28689" s="34">
        <v>117</v>
      </c>
      <c r="N28689" s="34">
        <v>132</v>
      </c>
      <c r="O28689" s="34">
        <v>138</v>
      </c>
      <c r="P28689" s="34">
        <v>154</v>
      </c>
      <c r="Q28689" s="34">
        <v>193</v>
      </c>
      <c r="R28689" s="34">
        <v>220</v>
      </c>
      <c r="S28689" s="34">
        <v>194</v>
      </c>
      <c r="T28689" s="34">
        <v>164</v>
      </c>
      <c r="U28689" s="34">
        <v>136</v>
      </c>
      <c r="V28689" s="34">
        <v>183</v>
      </c>
      <c r="W28689" s="34">
        <v>161</v>
      </c>
      <c r="X28689" s="34">
        <v>213</v>
      </c>
      <c r="Y28689" s="34">
        <v>150</v>
      </c>
      <c r="Z28689" s="34">
        <v>211</v>
      </c>
      <c r="AA28689" s="34">
        <v>189</v>
      </c>
      <c r="AB28689" s="34">
        <v>178</v>
      </c>
      <c r="AC28689" s="34">
        <v>212</v>
      </c>
    </row>
    <row r="28690" spans="1:29" x14ac:dyDescent="0.2">
      <c r="A28690" s="34" t="s">
        <v>89183</v>
      </c>
      <c r="B28690" s="34">
        <v>135</v>
      </c>
      <c r="C28690" s="34">
        <v>126</v>
      </c>
      <c r="D28690" s="34">
        <v>147</v>
      </c>
      <c r="E28690" s="34">
        <v>98</v>
      </c>
      <c r="F28690" s="34">
        <v>147</v>
      </c>
      <c r="G28690" s="34">
        <v>121</v>
      </c>
      <c r="H28690" s="34">
        <v>96</v>
      </c>
      <c r="I28690" s="34">
        <v>71</v>
      </c>
      <c r="J28690" s="34">
        <v>110</v>
      </c>
      <c r="K28690" s="34">
        <v>137</v>
      </c>
      <c r="L28690" s="34">
        <v>79</v>
      </c>
      <c r="M28690" s="34">
        <v>98</v>
      </c>
      <c r="N28690" s="34">
        <v>97</v>
      </c>
      <c r="O28690" s="34">
        <v>100</v>
      </c>
      <c r="P28690" s="34">
        <v>128</v>
      </c>
      <c r="Q28690" s="34">
        <v>153</v>
      </c>
      <c r="R28690" s="34">
        <v>135</v>
      </c>
      <c r="S28690" s="34">
        <v>139</v>
      </c>
      <c r="T28690" s="34">
        <v>85</v>
      </c>
      <c r="U28690" s="34">
        <v>85</v>
      </c>
      <c r="V28690" s="34">
        <v>153</v>
      </c>
      <c r="W28690" s="34">
        <v>184</v>
      </c>
      <c r="X28690" s="34">
        <v>143</v>
      </c>
      <c r="Y28690" s="34">
        <v>115</v>
      </c>
      <c r="Z28690" s="34">
        <v>159</v>
      </c>
      <c r="AA28690" s="34">
        <v>126</v>
      </c>
      <c r="AB28690" s="34">
        <v>144</v>
      </c>
      <c r="AC28690" s="34">
        <v>160</v>
      </c>
    </row>
    <row r="28691" spans="1:29" x14ac:dyDescent="0.2">
      <c r="A28691" s="34" t="s">
        <v>89184</v>
      </c>
      <c r="B28691" s="34">
        <v>297</v>
      </c>
      <c r="C28691" s="34">
        <v>248</v>
      </c>
      <c r="D28691" s="34">
        <v>307</v>
      </c>
      <c r="E28691" s="34">
        <v>285</v>
      </c>
      <c r="F28691" s="34">
        <v>371</v>
      </c>
      <c r="G28691" s="34">
        <v>261</v>
      </c>
      <c r="H28691" s="34">
        <v>364</v>
      </c>
      <c r="I28691" s="34">
        <v>237</v>
      </c>
      <c r="J28691" s="34">
        <v>272</v>
      </c>
      <c r="K28691" s="34">
        <v>291</v>
      </c>
      <c r="L28691" s="34">
        <v>225</v>
      </c>
      <c r="M28691" s="34">
        <v>218</v>
      </c>
      <c r="N28691" s="34">
        <v>288</v>
      </c>
      <c r="O28691" s="34">
        <v>246</v>
      </c>
      <c r="P28691" s="34">
        <v>331</v>
      </c>
      <c r="Q28691" s="34">
        <v>313</v>
      </c>
      <c r="R28691" s="34">
        <v>414</v>
      </c>
      <c r="S28691" s="34">
        <v>328</v>
      </c>
      <c r="T28691" s="34">
        <v>366</v>
      </c>
      <c r="U28691" s="34">
        <v>261</v>
      </c>
      <c r="V28691" s="34">
        <v>373</v>
      </c>
      <c r="W28691" s="34">
        <v>336</v>
      </c>
      <c r="X28691" s="34">
        <v>357</v>
      </c>
      <c r="Y28691" s="34">
        <v>278</v>
      </c>
      <c r="Z28691" s="34">
        <v>358</v>
      </c>
      <c r="AA28691" s="34">
        <v>311</v>
      </c>
      <c r="AB28691" s="34">
        <v>388</v>
      </c>
      <c r="AC28691" s="34">
        <v>410</v>
      </c>
    </row>
    <row r="28692" spans="1:29" x14ac:dyDescent="0.2">
      <c r="A28692" s="34" t="s">
        <v>89185</v>
      </c>
      <c r="B28692" s="34">
        <v>89</v>
      </c>
      <c r="C28692" s="34">
        <v>35</v>
      </c>
      <c r="D28692" s="34">
        <v>68</v>
      </c>
      <c r="E28692" s="34">
        <v>62</v>
      </c>
      <c r="F28692" s="34">
        <v>83</v>
      </c>
      <c r="G28692" s="34">
        <v>49</v>
      </c>
      <c r="H28692" s="34">
        <v>57</v>
      </c>
      <c r="I28692" s="34">
        <v>53</v>
      </c>
      <c r="J28692" s="34">
        <v>73</v>
      </c>
      <c r="K28692" s="34">
        <v>61</v>
      </c>
      <c r="L28692" s="34">
        <v>56</v>
      </c>
      <c r="M28692" s="34">
        <v>36</v>
      </c>
      <c r="N28692" s="34">
        <v>63</v>
      </c>
      <c r="O28692" s="34">
        <v>50</v>
      </c>
      <c r="P28692" s="34">
        <v>52</v>
      </c>
      <c r="Q28692" s="34">
        <v>66</v>
      </c>
      <c r="R28692" s="34">
        <v>82</v>
      </c>
      <c r="S28692" s="34">
        <v>72</v>
      </c>
      <c r="T28692" s="34">
        <v>51</v>
      </c>
      <c r="U28692" s="34">
        <v>39</v>
      </c>
      <c r="V28692" s="34">
        <v>71</v>
      </c>
      <c r="W28692" s="34">
        <v>43</v>
      </c>
      <c r="X28692" s="34">
        <v>91</v>
      </c>
      <c r="Y28692" s="34">
        <v>48</v>
      </c>
      <c r="Z28692" s="34">
        <v>66</v>
      </c>
      <c r="AA28692" s="34">
        <v>54</v>
      </c>
      <c r="AB28692" s="34">
        <v>54</v>
      </c>
      <c r="AC28692" s="34">
        <v>74</v>
      </c>
    </row>
    <row r="28693" spans="1:29" x14ac:dyDescent="0.2">
      <c r="A28693" s="34" t="s">
        <v>89186</v>
      </c>
      <c r="B28693" s="34">
        <v>157</v>
      </c>
      <c r="C28693" s="34">
        <v>118</v>
      </c>
      <c r="D28693" s="34">
        <v>239</v>
      </c>
      <c r="E28693" s="34">
        <v>139</v>
      </c>
      <c r="F28693" s="34">
        <v>209</v>
      </c>
      <c r="G28693" s="34">
        <v>154</v>
      </c>
      <c r="H28693" s="34">
        <v>153</v>
      </c>
      <c r="I28693" s="34">
        <v>170</v>
      </c>
      <c r="J28693" s="34">
        <v>151</v>
      </c>
      <c r="K28693" s="34">
        <v>172</v>
      </c>
      <c r="L28693" s="34">
        <v>110</v>
      </c>
      <c r="M28693" s="34">
        <v>175</v>
      </c>
      <c r="N28693" s="34">
        <v>146</v>
      </c>
      <c r="O28693" s="34">
        <v>162</v>
      </c>
      <c r="P28693" s="34">
        <v>174</v>
      </c>
      <c r="Q28693" s="34">
        <v>192</v>
      </c>
      <c r="R28693" s="34">
        <v>219</v>
      </c>
      <c r="S28693" s="34">
        <v>188</v>
      </c>
      <c r="T28693" s="34">
        <v>190</v>
      </c>
      <c r="U28693" s="34">
        <v>122</v>
      </c>
      <c r="V28693" s="34">
        <v>212</v>
      </c>
      <c r="W28693" s="34">
        <v>225</v>
      </c>
      <c r="X28693" s="34">
        <v>246</v>
      </c>
      <c r="Y28693" s="34">
        <v>204</v>
      </c>
      <c r="Z28693" s="34">
        <v>191</v>
      </c>
      <c r="AA28693" s="34">
        <v>187</v>
      </c>
      <c r="AB28693" s="34">
        <v>332</v>
      </c>
      <c r="AC28693" s="34">
        <v>273</v>
      </c>
    </row>
    <row r="28694" spans="1:29" x14ac:dyDescent="0.2">
      <c r="A28694" s="34" t="s">
        <v>89187</v>
      </c>
      <c r="B28694" s="34">
        <v>208</v>
      </c>
      <c r="C28694" s="34">
        <v>174</v>
      </c>
      <c r="D28694" s="34">
        <v>168</v>
      </c>
      <c r="E28694" s="34">
        <v>165</v>
      </c>
      <c r="F28694" s="34">
        <v>176</v>
      </c>
      <c r="G28694" s="34">
        <v>141</v>
      </c>
      <c r="H28694" s="34">
        <v>188</v>
      </c>
      <c r="I28694" s="34">
        <v>140</v>
      </c>
      <c r="J28694" s="34">
        <v>179</v>
      </c>
      <c r="K28694" s="34">
        <v>162</v>
      </c>
      <c r="L28694" s="34">
        <v>137</v>
      </c>
      <c r="M28694" s="34">
        <v>154</v>
      </c>
      <c r="N28694" s="34">
        <v>156</v>
      </c>
      <c r="O28694" s="34">
        <v>134</v>
      </c>
      <c r="P28694" s="34">
        <v>132</v>
      </c>
      <c r="Q28694" s="34">
        <v>197</v>
      </c>
      <c r="R28694" s="34">
        <v>217</v>
      </c>
      <c r="S28694" s="34">
        <v>224</v>
      </c>
      <c r="T28694" s="34">
        <v>164</v>
      </c>
      <c r="U28694" s="34">
        <v>182</v>
      </c>
      <c r="V28694" s="34">
        <v>143</v>
      </c>
      <c r="W28694" s="34">
        <v>223</v>
      </c>
      <c r="X28694" s="34">
        <v>194</v>
      </c>
      <c r="Y28694" s="34">
        <v>236</v>
      </c>
      <c r="Z28694" s="34">
        <v>241</v>
      </c>
      <c r="AA28694" s="34">
        <v>233</v>
      </c>
      <c r="AB28694" s="34">
        <v>226</v>
      </c>
      <c r="AC28694" s="34">
        <v>292</v>
      </c>
    </row>
    <row r="28695" spans="1:29" x14ac:dyDescent="0.2">
      <c r="A28695" s="34" t="s">
        <v>89188</v>
      </c>
      <c r="B28695" s="34">
        <v>452</v>
      </c>
      <c r="C28695" s="34">
        <v>455</v>
      </c>
      <c r="D28695" s="34">
        <v>541</v>
      </c>
      <c r="E28695" s="34">
        <v>491</v>
      </c>
      <c r="F28695" s="34">
        <v>533</v>
      </c>
      <c r="G28695" s="34">
        <v>390</v>
      </c>
      <c r="H28695" s="34">
        <v>445</v>
      </c>
      <c r="I28695" s="34">
        <v>420</v>
      </c>
      <c r="J28695" s="34">
        <v>487</v>
      </c>
      <c r="K28695" s="34">
        <v>494</v>
      </c>
      <c r="L28695" s="34">
        <v>370</v>
      </c>
      <c r="M28695" s="34">
        <v>408</v>
      </c>
      <c r="N28695" s="34">
        <v>469</v>
      </c>
      <c r="O28695" s="34">
        <v>386</v>
      </c>
      <c r="P28695" s="34">
        <v>472</v>
      </c>
      <c r="Q28695" s="34">
        <v>565</v>
      </c>
      <c r="R28695" s="34">
        <v>631</v>
      </c>
      <c r="S28695" s="34">
        <v>515</v>
      </c>
      <c r="T28695" s="34">
        <v>493</v>
      </c>
      <c r="U28695" s="34">
        <v>446</v>
      </c>
      <c r="V28695" s="34">
        <v>600</v>
      </c>
      <c r="W28695" s="34">
        <v>532</v>
      </c>
      <c r="X28695" s="34">
        <v>641</v>
      </c>
      <c r="Y28695" s="34">
        <v>515</v>
      </c>
      <c r="Z28695" s="34">
        <v>583</v>
      </c>
      <c r="AA28695" s="34">
        <v>603</v>
      </c>
      <c r="AB28695" s="34">
        <v>571</v>
      </c>
      <c r="AC28695" s="34">
        <v>778</v>
      </c>
    </row>
    <row r="28696" spans="1:29" x14ac:dyDescent="0.2">
      <c r="A28696" s="34" t="s">
        <v>89189</v>
      </c>
      <c r="B28696" s="34">
        <v>199</v>
      </c>
      <c r="C28696" s="34">
        <v>211</v>
      </c>
      <c r="D28696" s="34">
        <v>219</v>
      </c>
      <c r="E28696" s="34">
        <v>213</v>
      </c>
      <c r="F28696" s="34">
        <v>247</v>
      </c>
      <c r="G28696" s="34">
        <v>224</v>
      </c>
      <c r="H28696" s="34">
        <v>235</v>
      </c>
      <c r="I28696" s="34">
        <v>199</v>
      </c>
      <c r="J28696" s="34">
        <v>242</v>
      </c>
      <c r="K28696" s="34">
        <v>233</v>
      </c>
      <c r="L28696" s="34">
        <v>154</v>
      </c>
      <c r="M28696" s="34">
        <v>196</v>
      </c>
      <c r="N28696" s="34">
        <v>164</v>
      </c>
      <c r="O28696" s="34">
        <v>183</v>
      </c>
      <c r="P28696" s="34">
        <v>166</v>
      </c>
      <c r="Q28696" s="34">
        <v>299</v>
      </c>
      <c r="R28696" s="34">
        <v>269</v>
      </c>
      <c r="S28696" s="34">
        <v>285</v>
      </c>
      <c r="T28696" s="34">
        <v>230</v>
      </c>
      <c r="U28696" s="34">
        <v>257</v>
      </c>
      <c r="V28696" s="34">
        <v>208</v>
      </c>
      <c r="W28696" s="34">
        <v>253</v>
      </c>
      <c r="X28696" s="34">
        <v>300</v>
      </c>
      <c r="Y28696" s="34">
        <v>238</v>
      </c>
      <c r="Z28696" s="34">
        <v>259</v>
      </c>
      <c r="AA28696" s="34">
        <v>259</v>
      </c>
      <c r="AB28696" s="34">
        <v>278</v>
      </c>
      <c r="AC28696" s="34">
        <v>359</v>
      </c>
    </row>
    <row r="28697" spans="1:29" x14ac:dyDescent="0.2">
      <c r="A28697" s="34" t="s">
        <v>89190</v>
      </c>
      <c r="B28697" s="34">
        <v>240</v>
      </c>
      <c r="C28697" s="34">
        <v>227</v>
      </c>
      <c r="D28697" s="34">
        <v>253</v>
      </c>
      <c r="E28697" s="34">
        <v>276</v>
      </c>
      <c r="F28697" s="34">
        <v>239</v>
      </c>
      <c r="G28697" s="34">
        <v>236</v>
      </c>
      <c r="H28697" s="34">
        <v>216</v>
      </c>
      <c r="I28697" s="34">
        <v>265</v>
      </c>
      <c r="J28697" s="34">
        <v>210</v>
      </c>
      <c r="K28697" s="34">
        <v>250</v>
      </c>
      <c r="L28697" s="34">
        <v>190</v>
      </c>
      <c r="M28697" s="34">
        <v>231</v>
      </c>
      <c r="N28697" s="34">
        <v>239</v>
      </c>
      <c r="O28697" s="34">
        <v>221</v>
      </c>
      <c r="P28697" s="34">
        <v>220</v>
      </c>
      <c r="Q28697" s="34">
        <v>282</v>
      </c>
      <c r="R28697" s="34">
        <v>288</v>
      </c>
      <c r="S28697" s="34">
        <v>345</v>
      </c>
      <c r="T28697" s="34">
        <v>273</v>
      </c>
      <c r="U28697" s="34">
        <v>227</v>
      </c>
      <c r="V28697" s="34">
        <v>336</v>
      </c>
      <c r="W28697" s="34">
        <v>285</v>
      </c>
      <c r="X28697" s="34">
        <v>284</v>
      </c>
      <c r="Y28697" s="34">
        <v>261</v>
      </c>
      <c r="Z28697" s="34">
        <v>299</v>
      </c>
      <c r="AA28697" s="34">
        <v>247</v>
      </c>
      <c r="AB28697" s="34">
        <v>295</v>
      </c>
      <c r="AC28697" s="34">
        <v>446</v>
      </c>
    </row>
    <row r="28698" spans="1:29" x14ac:dyDescent="0.2">
      <c r="A28698" s="34" t="s">
        <v>89191</v>
      </c>
      <c r="B28698" s="34">
        <v>146</v>
      </c>
      <c r="C28698" s="34">
        <v>107</v>
      </c>
      <c r="D28698" s="34">
        <v>172</v>
      </c>
      <c r="E28698" s="34">
        <v>170</v>
      </c>
      <c r="F28698" s="34">
        <v>140</v>
      </c>
      <c r="G28698" s="34">
        <v>154</v>
      </c>
      <c r="H28698" s="34">
        <v>96</v>
      </c>
      <c r="I28698" s="34">
        <v>128</v>
      </c>
      <c r="J28698" s="34">
        <v>93</v>
      </c>
      <c r="K28698" s="34">
        <v>150</v>
      </c>
      <c r="L28698" s="34">
        <v>74</v>
      </c>
      <c r="M28698" s="34">
        <v>128</v>
      </c>
      <c r="N28698" s="34">
        <v>120</v>
      </c>
      <c r="O28698" s="34">
        <v>153</v>
      </c>
      <c r="P28698" s="34">
        <v>112</v>
      </c>
      <c r="Q28698" s="34">
        <v>217</v>
      </c>
      <c r="R28698" s="34">
        <v>156</v>
      </c>
      <c r="S28698" s="34">
        <v>207</v>
      </c>
      <c r="T28698" s="34">
        <v>101</v>
      </c>
      <c r="U28698" s="34">
        <v>166</v>
      </c>
      <c r="V28698" s="34">
        <v>136</v>
      </c>
      <c r="W28698" s="34">
        <v>199</v>
      </c>
      <c r="X28698" s="34">
        <v>200</v>
      </c>
      <c r="Y28698" s="34">
        <v>164</v>
      </c>
      <c r="Z28698" s="34">
        <v>175</v>
      </c>
      <c r="AA28698" s="34">
        <v>208</v>
      </c>
      <c r="AB28698" s="34">
        <v>143</v>
      </c>
      <c r="AC28698" s="34">
        <v>246</v>
      </c>
    </row>
    <row r="28699" spans="1:29" x14ac:dyDescent="0.2">
      <c r="A28699" s="34" t="s">
        <v>89192</v>
      </c>
      <c r="B28699" s="34">
        <v>55</v>
      </c>
      <c r="C28699" s="34">
        <v>104</v>
      </c>
      <c r="D28699" s="34">
        <v>107</v>
      </c>
      <c r="E28699" s="34">
        <v>99</v>
      </c>
      <c r="F28699" s="34">
        <v>65</v>
      </c>
      <c r="G28699" s="34">
        <v>82</v>
      </c>
      <c r="H28699" s="34">
        <v>45</v>
      </c>
      <c r="I28699" s="34">
        <v>87</v>
      </c>
      <c r="J28699" s="34">
        <v>46</v>
      </c>
      <c r="K28699" s="34">
        <v>104</v>
      </c>
      <c r="L28699" s="34">
        <v>42</v>
      </c>
      <c r="M28699" s="34">
        <v>80</v>
      </c>
      <c r="N28699" s="34">
        <v>73</v>
      </c>
      <c r="O28699" s="34">
        <v>78</v>
      </c>
      <c r="P28699" s="34">
        <v>50</v>
      </c>
      <c r="Q28699" s="34">
        <v>111</v>
      </c>
      <c r="R28699" s="34">
        <v>83</v>
      </c>
      <c r="S28699" s="34">
        <v>125</v>
      </c>
      <c r="T28699" s="34">
        <v>51</v>
      </c>
      <c r="U28699" s="34">
        <v>74</v>
      </c>
      <c r="V28699" s="34">
        <v>77</v>
      </c>
      <c r="W28699" s="34">
        <v>73</v>
      </c>
      <c r="X28699" s="34">
        <v>97</v>
      </c>
      <c r="Y28699" s="34">
        <v>52</v>
      </c>
      <c r="Z28699" s="34">
        <v>114</v>
      </c>
      <c r="AA28699" s="34">
        <v>101</v>
      </c>
      <c r="AB28699" s="34">
        <v>68</v>
      </c>
      <c r="AC28699" s="34">
        <v>145</v>
      </c>
    </row>
    <row r="28700" spans="1:29" x14ac:dyDescent="0.2">
      <c r="A28700" s="34" t="s">
        <v>89193</v>
      </c>
      <c r="B28700" s="34">
        <v>154</v>
      </c>
      <c r="C28700" s="34">
        <v>215</v>
      </c>
      <c r="D28700" s="34">
        <v>270</v>
      </c>
      <c r="E28700" s="34">
        <v>184</v>
      </c>
      <c r="F28700" s="34">
        <v>234</v>
      </c>
      <c r="G28700" s="34">
        <v>186</v>
      </c>
      <c r="H28700" s="34">
        <v>179</v>
      </c>
      <c r="I28700" s="34">
        <v>219</v>
      </c>
      <c r="J28700" s="34">
        <v>166</v>
      </c>
      <c r="K28700" s="34">
        <v>165</v>
      </c>
      <c r="L28700" s="34">
        <v>135</v>
      </c>
      <c r="M28700" s="34">
        <v>146</v>
      </c>
      <c r="N28700" s="34">
        <v>172</v>
      </c>
      <c r="O28700" s="34">
        <v>141</v>
      </c>
      <c r="P28700" s="34">
        <v>150</v>
      </c>
      <c r="Q28700" s="34">
        <v>257</v>
      </c>
      <c r="R28700" s="34">
        <v>263</v>
      </c>
      <c r="S28700" s="34">
        <v>262</v>
      </c>
      <c r="T28700" s="34">
        <v>203</v>
      </c>
      <c r="U28700" s="34">
        <v>172</v>
      </c>
      <c r="V28700" s="34">
        <v>223</v>
      </c>
      <c r="W28700" s="34">
        <v>238</v>
      </c>
      <c r="X28700" s="34">
        <v>270</v>
      </c>
      <c r="Y28700" s="34">
        <v>143</v>
      </c>
      <c r="Z28700" s="34">
        <v>224</v>
      </c>
      <c r="AA28700" s="34">
        <v>230</v>
      </c>
      <c r="AB28700" s="34">
        <v>213</v>
      </c>
      <c r="AC28700" s="34">
        <v>279</v>
      </c>
    </row>
    <row r="28701" spans="1:29" x14ac:dyDescent="0.2">
      <c r="A28701" s="34" t="s">
        <v>89194</v>
      </c>
      <c r="B28701" s="34">
        <v>139</v>
      </c>
      <c r="C28701" s="34">
        <v>231</v>
      </c>
      <c r="D28701" s="34">
        <v>281</v>
      </c>
      <c r="E28701" s="34">
        <v>257</v>
      </c>
      <c r="F28701" s="34">
        <v>198</v>
      </c>
      <c r="G28701" s="34">
        <v>243</v>
      </c>
      <c r="H28701" s="34">
        <v>206</v>
      </c>
      <c r="I28701" s="34">
        <v>219</v>
      </c>
      <c r="J28701" s="34">
        <v>192</v>
      </c>
      <c r="K28701" s="34">
        <v>220</v>
      </c>
      <c r="L28701" s="34">
        <v>92</v>
      </c>
      <c r="M28701" s="34">
        <v>217</v>
      </c>
      <c r="N28701" s="34">
        <v>174</v>
      </c>
      <c r="O28701" s="34">
        <v>200</v>
      </c>
      <c r="P28701" s="34">
        <v>174</v>
      </c>
      <c r="Q28701" s="34">
        <v>248</v>
      </c>
      <c r="R28701" s="34">
        <v>188</v>
      </c>
      <c r="S28701" s="34">
        <v>300</v>
      </c>
      <c r="T28701" s="34">
        <v>152</v>
      </c>
      <c r="U28701" s="34">
        <v>196</v>
      </c>
      <c r="V28701" s="34">
        <v>236</v>
      </c>
      <c r="W28701" s="34">
        <v>236</v>
      </c>
      <c r="X28701" s="34">
        <v>251</v>
      </c>
      <c r="Y28701" s="34">
        <v>191</v>
      </c>
      <c r="Z28701" s="34">
        <v>205</v>
      </c>
      <c r="AA28701" s="34">
        <v>329</v>
      </c>
      <c r="AB28701" s="34">
        <v>203</v>
      </c>
      <c r="AC28701" s="34">
        <v>362</v>
      </c>
    </row>
    <row r="28702" spans="1:29" x14ac:dyDescent="0.2">
      <c r="A28702" s="34" t="s">
        <v>89195</v>
      </c>
      <c r="B28702" s="34">
        <v>46</v>
      </c>
      <c r="C28702" s="34">
        <v>59</v>
      </c>
      <c r="D28702" s="34">
        <v>111</v>
      </c>
      <c r="E28702" s="34">
        <v>97</v>
      </c>
      <c r="F28702" s="34">
        <v>77</v>
      </c>
      <c r="G28702" s="34">
        <v>67</v>
      </c>
      <c r="H28702" s="34">
        <v>51</v>
      </c>
      <c r="I28702" s="34">
        <v>68</v>
      </c>
      <c r="J28702" s="34">
        <v>52</v>
      </c>
      <c r="K28702" s="34">
        <v>78</v>
      </c>
      <c r="L28702" s="34">
        <v>25</v>
      </c>
      <c r="M28702" s="34">
        <v>69</v>
      </c>
      <c r="N28702" s="34">
        <v>57</v>
      </c>
      <c r="O28702" s="34">
        <v>72</v>
      </c>
      <c r="P28702" s="34">
        <v>73</v>
      </c>
      <c r="Q28702" s="34">
        <v>80</v>
      </c>
      <c r="R28702" s="34">
        <v>96</v>
      </c>
      <c r="S28702" s="34">
        <v>105</v>
      </c>
      <c r="T28702" s="34">
        <v>59</v>
      </c>
      <c r="U28702" s="34">
        <v>62</v>
      </c>
      <c r="V28702" s="34">
        <v>102</v>
      </c>
      <c r="W28702" s="34">
        <v>60</v>
      </c>
      <c r="X28702" s="34">
        <v>100</v>
      </c>
      <c r="Y28702" s="34">
        <v>47</v>
      </c>
      <c r="Z28702" s="34">
        <v>86</v>
      </c>
      <c r="AA28702" s="34">
        <v>80</v>
      </c>
      <c r="AB28702" s="34">
        <v>48</v>
      </c>
      <c r="AC28702" s="34">
        <v>88</v>
      </c>
    </row>
    <row r="28703" spans="1:29" x14ac:dyDescent="0.2">
      <c r="A28703" s="34" t="s">
        <v>89196</v>
      </c>
      <c r="B28703" s="34">
        <v>206</v>
      </c>
      <c r="C28703" s="34">
        <v>201</v>
      </c>
      <c r="D28703" s="34">
        <v>319</v>
      </c>
      <c r="E28703" s="34">
        <v>236</v>
      </c>
      <c r="F28703" s="34">
        <v>337</v>
      </c>
      <c r="G28703" s="34">
        <v>257</v>
      </c>
      <c r="H28703" s="34">
        <v>358</v>
      </c>
      <c r="I28703" s="34">
        <v>220</v>
      </c>
      <c r="J28703" s="34">
        <v>285</v>
      </c>
      <c r="K28703" s="34">
        <v>290</v>
      </c>
      <c r="L28703" s="34">
        <v>247</v>
      </c>
      <c r="M28703" s="34">
        <v>242</v>
      </c>
      <c r="N28703" s="34">
        <v>293</v>
      </c>
      <c r="O28703" s="34">
        <v>283</v>
      </c>
      <c r="P28703" s="34">
        <v>310</v>
      </c>
      <c r="Q28703" s="34">
        <v>344</v>
      </c>
      <c r="R28703" s="34">
        <v>401</v>
      </c>
      <c r="S28703" s="34">
        <v>273</v>
      </c>
      <c r="T28703" s="34">
        <v>318</v>
      </c>
      <c r="U28703" s="34">
        <v>275</v>
      </c>
      <c r="V28703" s="34">
        <v>342</v>
      </c>
      <c r="W28703" s="34">
        <v>365</v>
      </c>
      <c r="X28703" s="34">
        <v>405</v>
      </c>
      <c r="Y28703" s="34">
        <v>312</v>
      </c>
      <c r="Z28703" s="34">
        <v>323</v>
      </c>
      <c r="AA28703" s="34">
        <v>341</v>
      </c>
      <c r="AB28703" s="34">
        <v>417</v>
      </c>
      <c r="AC28703" s="34">
        <v>443</v>
      </c>
    </row>
    <row r="28704" spans="1:29" x14ac:dyDescent="0.2">
      <c r="A28704" s="34" t="s">
        <v>89197</v>
      </c>
      <c r="B28704" s="34">
        <v>100</v>
      </c>
      <c r="C28704" s="34">
        <v>188</v>
      </c>
      <c r="D28704" s="34">
        <v>258</v>
      </c>
      <c r="E28704" s="34">
        <v>166</v>
      </c>
      <c r="F28704" s="34">
        <v>176</v>
      </c>
      <c r="G28704" s="34">
        <v>177</v>
      </c>
      <c r="H28704" s="34">
        <v>184</v>
      </c>
      <c r="I28704" s="34">
        <v>134</v>
      </c>
      <c r="J28704" s="34">
        <v>128</v>
      </c>
      <c r="K28704" s="34">
        <v>204</v>
      </c>
      <c r="L28704" s="34">
        <v>81</v>
      </c>
      <c r="M28704" s="34">
        <v>148</v>
      </c>
      <c r="N28704" s="34">
        <v>145</v>
      </c>
      <c r="O28704" s="34">
        <v>137</v>
      </c>
      <c r="P28704" s="34">
        <v>114</v>
      </c>
      <c r="Q28704" s="34">
        <v>212</v>
      </c>
      <c r="R28704" s="34">
        <v>158</v>
      </c>
      <c r="S28704" s="34">
        <v>222</v>
      </c>
      <c r="T28704" s="34">
        <v>85</v>
      </c>
      <c r="U28704" s="34">
        <v>122</v>
      </c>
      <c r="V28704" s="34">
        <v>170</v>
      </c>
      <c r="W28704" s="34">
        <v>179</v>
      </c>
      <c r="X28704" s="34">
        <v>236</v>
      </c>
      <c r="Y28704" s="34">
        <v>163</v>
      </c>
      <c r="Z28704" s="34">
        <v>174</v>
      </c>
      <c r="AA28704" s="34">
        <v>226</v>
      </c>
      <c r="AB28704" s="34">
        <v>133</v>
      </c>
      <c r="AC28704" s="34">
        <v>302</v>
      </c>
    </row>
    <row r="28705" spans="1:29" x14ac:dyDescent="0.2">
      <c r="A28705" s="34" t="s">
        <v>89198</v>
      </c>
      <c r="B28705" s="34">
        <v>123</v>
      </c>
      <c r="C28705" s="34">
        <v>156</v>
      </c>
      <c r="D28705" s="34">
        <v>195</v>
      </c>
      <c r="E28705" s="34">
        <v>127</v>
      </c>
      <c r="F28705" s="34">
        <v>168</v>
      </c>
      <c r="G28705" s="34">
        <v>136</v>
      </c>
      <c r="H28705" s="34">
        <v>145</v>
      </c>
      <c r="I28705" s="34">
        <v>149</v>
      </c>
      <c r="J28705" s="34">
        <v>140</v>
      </c>
      <c r="K28705" s="34">
        <v>159</v>
      </c>
      <c r="L28705" s="34">
        <v>113</v>
      </c>
      <c r="M28705" s="34">
        <v>126</v>
      </c>
      <c r="N28705" s="34">
        <v>90</v>
      </c>
      <c r="O28705" s="34">
        <v>123</v>
      </c>
      <c r="P28705" s="34">
        <v>115</v>
      </c>
      <c r="Q28705" s="34">
        <v>154</v>
      </c>
      <c r="R28705" s="34">
        <v>178</v>
      </c>
      <c r="S28705" s="34">
        <v>168</v>
      </c>
      <c r="T28705" s="34">
        <v>137</v>
      </c>
      <c r="U28705" s="34">
        <v>118</v>
      </c>
      <c r="V28705" s="34">
        <v>165</v>
      </c>
      <c r="W28705" s="34">
        <v>155</v>
      </c>
      <c r="X28705" s="34">
        <v>158</v>
      </c>
      <c r="Y28705" s="34">
        <v>152</v>
      </c>
      <c r="Z28705" s="34">
        <v>178</v>
      </c>
      <c r="AA28705" s="34">
        <v>205</v>
      </c>
      <c r="AB28705" s="34">
        <v>155</v>
      </c>
      <c r="AC28705" s="34">
        <v>251</v>
      </c>
    </row>
    <row r="28706" spans="1:29" x14ac:dyDescent="0.2">
      <c r="A28706" s="34" t="s">
        <v>89199</v>
      </c>
      <c r="B28706" s="34">
        <v>100</v>
      </c>
      <c r="C28706" s="34">
        <v>184</v>
      </c>
      <c r="D28706" s="34">
        <v>184</v>
      </c>
      <c r="E28706" s="34">
        <v>222</v>
      </c>
      <c r="F28706" s="34">
        <v>131</v>
      </c>
      <c r="G28706" s="34">
        <v>163</v>
      </c>
      <c r="H28706" s="34">
        <v>111</v>
      </c>
      <c r="I28706" s="34">
        <v>164</v>
      </c>
      <c r="J28706" s="34">
        <v>100</v>
      </c>
      <c r="K28706" s="34">
        <v>200</v>
      </c>
      <c r="L28706" s="34">
        <v>65</v>
      </c>
      <c r="M28706" s="34">
        <v>168</v>
      </c>
      <c r="N28706" s="34">
        <v>116</v>
      </c>
      <c r="O28706" s="34">
        <v>167</v>
      </c>
      <c r="P28706" s="34">
        <v>110</v>
      </c>
      <c r="Q28706" s="34">
        <v>209</v>
      </c>
      <c r="R28706" s="34">
        <v>159</v>
      </c>
      <c r="S28706" s="34">
        <v>249</v>
      </c>
      <c r="T28706" s="34">
        <v>78</v>
      </c>
      <c r="U28706" s="34">
        <v>130</v>
      </c>
      <c r="V28706" s="34">
        <v>156</v>
      </c>
      <c r="W28706" s="34">
        <v>152</v>
      </c>
      <c r="X28706" s="34">
        <v>196</v>
      </c>
      <c r="Y28706" s="34">
        <v>146</v>
      </c>
      <c r="Z28706" s="34">
        <v>196</v>
      </c>
      <c r="AA28706" s="34">
        <v>218</v>
      </c>
      <c r="AB28706" s="34">
        <v>108</v>
      </c>
      <c r="AC28706" s="34">
        <v>281</v>
      </c>
    </row>
    <row r="28707" spans="1:29" x14ac:dyDescent="0.2">
      <c r="A28707" s="34" t="s">
        <v>89200</v>
      </c>
      <c r="B28707" s="34">
        <v>166</v>
      </c>
      <c r="C28707" s="34">
        <v>131</v>
      </c>
      <c r="D28707" s="34">
        <v>236</v>
      </c>
      <c r="E28707" s="34">
        <v>200</v>
      </c>
      <c r="F28707" s="34">
        <v>174</v>
      </c>
      <c r="G28707" s="34">
        <v>171</v>
      </c>
      <c r="H28707" s="34">
        <v>175</v>
      </c>
      <c r="I28707" s="34">
        <v>148</v>
      </c>
      <c r="J28707" s="34">
        <v>168</v>
      </c>
      <c r="K28707" s="34">
        <v>227</v>
      </c>
      <c r="L28707" s="34">
        <v>104</v>
      </c>
      <c r="M28707" s="34">
        <v>174</v>
      </c>
      <c r="N28707" s="34">
        <v>162</v>
      </c>
      <c r="O28707" s="34">
        <v>152</v>
      </c>
      <c r="P28707" s="34">
        <v>171</v>
      </c>
      <c r="Q28707" s="34">
        <v>206</v>
      </c>
      <c r="R28707" s="34">
        <v>204</v>
      </c>
      <c r="S28707" s="34">
        <v>176</v>
      </c>
      <c r="T28707" s="34">
        <v>175</v>
      </c>
      <c r="U28707" s="34">
        <v>164</v>
      </c>
      <c r="V28707" s="34">
        <v>259</v>
      </c>
      <c r="W28707" s="34">
        <v>227</v>
      </c>
      <c r="X28707" s="34">
        <v>179</v>
      </c>
      <c r="Y28707" s="34">
        <v>164</v>
      </c>
      <c r="Z28707" s="34">
        <v>209</v>
      </c>
      <c r="AA28707" s="34">
        <v>261</v>
      </c>
      <c r="AB28707" s="34">
        <v>193</v>
      </c>
      <c r="AC28707" s="34">
        <v>241</v>
      </c>
    </row>
    <row r="28708" spans="1:29" x14ac:dyDescent="0.2">
      <c r="A28708" s="34" t="s">
        <v>89201</v>
      </c>
      <c r="B28708" s="34">
        <v>162</v>
      </c>
      <c r="C28708" s="34">
        <v>144</v>
      </c>
      <c r="D28708" s="34">
        <v>184</v>
      </c>
      <c r="E28708" s="34">
        <v>134</v>
      </c>
      <c r="F28708" s="34">
        <v>142</v>
      </c>
      <c r="G28708" s="34">
        <v>122</v>
      </c>
      <c r="H28708" s="34">
        <v>160</v>
      </c>
      <c r="I28708" s="34">
        <v>129</v>
      </c>
      <c r="J28708" s="34">
        <v>163</v>
      </c>
      <c r="K28708" s="34">
        <v>157</v>
      </c>
      <c r="L28708" s="34">
        <v>130</v>
      </c>
      <c r="M28708" s="34">
        <v>129</v>
      </c>
      <c r="N28708" s="34">
        <v>116</v>
      </c>
      <c r="O28708" s="34">
        <v>128</v>
      </c>
      <c r="P28708" s="34">
        <v>103</v>
      </c>
      <c r="Q28708" s="34">
        <v>231</v>
      </c>
      <c r="R28708" s="34">
        <v>171</v>
      </c>
      <c r="S28708" s="34">
        <v>179</v>
      </c>
      <c r="T28708" s="34">
        <v>147</v>
      </c>
      <c r="U28708" s="34">
        <v>142</v>
      </c>
      <c r="V28708" s="34">
        <v>202</v>
      </c>
      <c r="W28708" s="34">
        <v>188</v>
      </c>
      <c r="X28708" s="34">
        <v>176</v>
      </c>
      <c r="Y28708" s="34">
        <v>175</v>
      </c>
      <c r="Z28708" s="34">
        <v>119</v>
      </c>
      <c r="AA28708" s="34">
        <v>190</v>
      </c>
      <c r="AB28708" s="34">
        <v>135</v>
      </c>
      <c r="AC28708" s="34">
        <v>230</v>
      </c>
    </row>
    <row r="28709" spans="1:29" x14ac:dyDescent="0.2">
      <c r="A28709" s="34" t="s">
        <v>89202</v>
      </c>
      <c r="B28709" s="34">
        <v>35</v>
      </c>
      <c r="C28709" s="34">
        <v>204</v>
      </c>
      <c r="D28709" s="34">
        <v>117</v>
      </c>
      <c r="E28709" s="34">
        <v>186</v>
      </c>
      <c r="F28709" s="34">
        <v>84</v>
      </c>
      <c r="G28709" s="34">
        <v>176</v>
      </c>
      <c r="H28709" s="34">
        <v>90</v>
      </c>
      <c r="I28709" s="34">
        <v>208</v>
      </c>
      <c r="J28709" s="34">
        <v>44</v>
      </c>
      <c r="K28709" s="34">
        <v>220</v>
      </c>
      <c r="L28709" s="34">
        <v>43</v>
      </c>
      <c r="M28709" s="34">
        <v>128</v>
      </c>
      <c r="N28709" s="34">
        <v>91</v>
      </c>
      <c r="O28709" s="34">
        <v>145</v>
      </c>
      <c r="P28709" s="34">
        <v>62</v>
      </c>
      <c r="Q28709" s="34">
        <v>180</v>
      </c>
      <c r="R28709" s="34">
        <v>81</v>
      </c>
      <c r="S28709" s="34">
        <v>192</v>
      </c>
      <c r="T28709" s="34">
        <v>61</v>
      </c>
      <c r="U28709" s="34">
        <v>108</v>
      </c>
      <c r="V28709" s="34">
        <v>95</v>
      </c>
      <c r="W28709" s="34">
        <v>147</v>
      </c>
      <c r="X28709" s="34">
        <v>115</v>
      </c>
      <c r="Y28709" s="34">
        <v>119</v>
      </c>
      <c r="Z28709" s="34">
        <v>103</v>
      </c>
      <c r="AA28709" s="34">
        <v>171</v>
      </c>
      <c r="AB28709" s="34">
        <v>94</v>
      </c>
      <c r="AC28709" s="34">
        <v>252</v>
      </c>
    </row>
    <row r="28710" spans="1:29" x14ac:dyDescent="0.2">
      <c r="A28710" s="34" t="s">
        <v>89203</v>
      </c>
      <c r="B28710" s="34">
        <v>151</v>
      </c>
      <c r="C28710" s="34">
        <v>191</v>
      </c>
      <c r="D28710" s="34">
        <v>189</v>
      </c>
      <c r="E28710" s="34">
        <v>188</v>
      </c>
      <c r="F28710" s="34">
        <v>188</v>
      </c>
      <c r="G28710" s="34">
        <v>138</v>
      </c>
      <c r="H28710" s="34">
        <v>199</v>
      </c>
      <c r="I28710" s="34">
        <v>188</v>
      </c>
      <c r="J28710" s="34">
        <v>155</v>
      </c>
      <c r="K28710" s="34">
        <v>160</v>
      </c>
      <c r="L28710" s="34">
        <v>131</v>
      </c>
      <c r="M28710" s="34">
        <v>186</v>
      </c>
      <c r="N28710" s="34">
        <v>177</v>
      </c>
      <c r="O28710" s="34">
        <v>147</v>
      </c>
      <c r="P28710" s="34">
        <v>174</v>
      </c>
      <c r="Q28710" s="34">
        <v>262</v>
      </c>
      <c r="R28710" s="34">
        <v>200</v>
      </c>
      <c r="S28710" s="34">
        <v>200</v>
      </c>
      <c r="T28710" s="34">
        <v>134</v>
      </c>
      <c r="U28710" s="34">
        <v>181</v>
      </c>
      <c r="V28710" s="34">
        <v>214</v>
      </c>
      <c r="W28710" s="34">
        <v>214</v>
      </c>
      <c r="X28710" s="34">
        <v>251</v>
      </c>
      <c r="Y28710" s="34">
        <v>191</v>
      </c>
      <c r="Z28710" s="34">
        <v>175</v>
      </c>
      <c r="AA28710" s="34">
        <v>248</v>
      </c>
      <c r="AB28710" s="34">
        <v>194</v>
      </c>
      <c r="AC28710" s="34">
        <v>340</v>
      </c>
    </row>
    <row r="28711" spans="1:29" x14ac:dyDescent="0.2">
      <c r="A28711" s="34" t="s">
        <v>89204</v>
      </c>
      <c r="B28711" s="34">
        <v>128</v>
      </c>
      <c r="C28711" s="34">
        <v>141</v>
      </c>
      <c r="D28711" s="34">
        <v>248</v>
      </c>
      <c r="E28711" s="34">
        <v>122</v>
      </c>
      <c r="F28711" s="34">
        <v>164</v>
      </c>
      <c r="G28711" s="34">
        <v>144</v>
      </c>
      <c r="H28711" s="34">
        <v>204</v>
      </c>
      <c r="I28711" s="34">
        <v>144</v>
      </c>
      <c r="J28711" s="34">
        <v>195</v>
      </c>
      <c r="K28711" s="34">
        <v>146</v>
      </c>
      <c r="L28711" s="34">
        <v>120</v>
      </c>
      <c r="M28711" s="34">
        <v>122</v>
      </c>
      <c r="N28711" s="34">
        <v>170</v>
      </c>
      <c r="O28711" s="34">
        <v>114</v>
      </c>
      <c r="P28711" s="34">
        <v>183</v>
      </c>
      <c r="Q28711" s="34">
        <v>180</v>
      </c>
      <c r="R28711" s="34">
        <v>243</v>
      </c>
      <c r="S28711" s="34">
        <v>190</v>
      </c>
      <c r="T28711" s="34">
        <v>191</v>
      </c>
      <c r="U28711" s="34">
        <v>113</v>
      </c>
      <c r="V28711" s="34">
        <v>271</v>
      </c>
      <c r="W28711" s="34">
        <v>160</v>
      </c>
      <c r="X28711" s="34">
        <v>247</v>
      </c>
      <c r="Y28711" s="34">
        <v>115</v>
      </c>
      <c r="Z28711" s="34">
        <v>261</v>
      </c>
      <c r="AA28711" s="34">
        <v>179</v>
      </c>
      <c r="AB28711" s="34">
        <v>164</v>
      </c>
      <c r="AC28711" s="34">
        <v>270</v>
      </c>
    </row>
    <row r="28712" spans="1:29" x14ac:dyDescent="0.2">
      <c r="A28712" s="34" t="s">
        <v>89205</v>
      </c>
      <c r="B28712" s="34">
        <v>117</v>
      </c>
      <c r="C28712" s="34">
        <v>134</v>
      </c>
      <c r="D28712" s="34">
        <v>151</v>
      </c>
      <c r="E28712" s="34">
        <v>238</v>
      </c>
      <c r="F28712" s="34">
        <v>117</v>
      </c>
      <c r="G28712" s="34">
        <v>164</v>
      </c>
      <c r="H28712" s="34">
        <v>99</v>
      </c>
      <c r="I28712" s="34">
        <v>141</v>
      </c>
      <c r="J28712" s="34">
        <v>113</v>
      </c>
      <c r="K28712" s="34">
        <v>164</v>
      </c>
      <c r="L28712" s="34">
        <v>61</v>
      </c>
      <c r="M28712" s="34">
        <v>157</v>
      </c>
      <c r="N28712" s="34">
        <v>118</v>
      </c>
      <c r="O28712" s="34">
        <v>150</v>
      </c>
      <c r="P28712" s="34">
        <v>124</v>
      </c>
      <c r="Q28712" s="34">
        <v>180</v>
      </c>
      <c r="R28712" s="34">
        <v>144</v>
      </c>
      <c r="S28712" s="34">
        <v>190</v>
      </c>
      <c r="T28712" s="34">
        <v>129</v>
      </c>
      <c r="U28712" s="34">
        <v>128</v>
      </c>
      <c r="V28712" s="34">
        <v>125</v>
      </c>
      <c r="W28712" s="34">
        <v>172</v>
      </c>
      <c r="X28712" s="34">
        <v>125</v>
      </c>
      <c r="Y28712" s="34">
        <v>127</v>
      </c>
      <c r="Z28712" s="34">
        <v>162</v>
      </c>
      <c r="AA28712" s="34">
        <v>197</v>
      </c>
      <c r="AB28712" s="34">
        <v>130</v>
      </c>
      <c r="AC28712" s="34">
        <v>219</v>
      </c>
    </row>
    <row r="28713" spans="1:29" x14ac:dyDescent="0.2">
      <c r="A28713" s="34" t="s">
        <v>89206</v>
      </c>
      <c r="B28713" s="34">
        <v>113</v>
      </c>
      <c r="C28713" s="34">
        <v>48</v>
      </c>
      <c r="D28713" s="34">
        <v>84</v>
      </c>
      <c r="E28713" s="34">
        <v>70</v>
      </c>
      <c r="F28713" s="34">
        <v>76</v>
      </c>
      <c r="G28713" s="34">
        <v>53</v>
      </c>
      <c r="H28713" s="34">
        <v>68</v>
      </c>
      <c r="I28713" s="34">
        <v>60</v>
      </c>
      <c r="J28713" s="34">
        <v>46</v>
      </c>
      <c r="K28713" s="34">
        <v>29</v>
      </c>
      <c r="L28713" s="34">
        <v>65</v>
      </c>
      <c r="M28713" s="34">
        <v>65</v>
      </c>
      <c r="N28713" s="34">
        <v>74</v>
      </c>
      <c r="O28713" s="34">
        <v>37</v>
      </c>
      <c r="P28713" s="34">
        <v>62</v>
      </c>
      <c r="Q28713" s="34">
        <v>49</v>
      </c>
      <c r="R28713" s="34">
        <v>110</v>
      </c>
      <c r="S28713" s="34">
        <v>49</v>
      </c>
      <c r="T28713" s="34">
        <v>94</v>
      </c>
      <c r="U28713" s="34">
        <v>55</v>
      </c>
      <c r="V28713" s="34">
        <v>104</v>
      </c>
      <c r="W28713" s="34">
        <v>96</v>
      </c>
      <c r="X28713" s="34">
        <v>79</v>
      </c>
      <c r="Y28713" s="34">
        <v>71</v>
      </c>
      <c r="Z28713" s="34">
        <v>108</v>
      </c>
      <c r="AA28713" s="34">
        <v>51</v>
      </c>
      <c r="AB28713" s="34">
        <v>80</v>
      </c>
      <c r="AC28713" s="34">
        <v>98</v>
      </c>
    </row>
    <row r="28714" spans="1:29" x14ac:dyDescent="0.2">
      <c r="A28714" s="34" t="s">
        <v>89207</v>
      </c>
      <c r="B28714" s="34">
        <v>215</v>
      </c>
      <c r="C28714" s="34">
        <v>197</v>
      </c>
      <c r="D28714" s="34">
        <v>343</v>
      </c>
      <c r="E28714" s="34">
        <v>244</v>
      </c>
      <c r="F28714" s="34">
        <v>288</v>
      </c>
      <c r="G28714" s="34">
        <v>226</v>
      </c>
      <c r="H28714" s="34">
        <v>279</v>
      </c>
      <c r="I28714" s="34">
        <v>241</v>
      </c>
      <c r="J28714" s="34">
        <v>269</v>
      </c>
      <c r="K28714" s="34">
        <v>262</v>
      </c>
      <c r="L28714" s="34">
        <v>200</v>
      </c>
      <c r="M28714" s="34">
        <v>224</v>
      </c>
      <c r="N28714" s="34">
        <v>268</v>
      </c>
      <c r="O28714" s="34">
        <v>194</v>
      </c>
      <c r="P28714" s="34">
        <v>213</v>
      </c>
      <c r="Q28714" s="34">
        <v>289</v>
      </c>
      <c r="R28714" s="34">
        <v>344</v>
      </c>
      <c r="S28714" s="34">
        <v>292</v>
      </c>
      <c r="T28714" s="34">
        <v>269</v>
      </c>
      <c r="U28714" s="34">
        <v>208</v>
      </c>
      <c r="V28714" s="34">
        <v>352</v>
      </c>
      <c r="W28714" s="34">
        <v>240</v>
      </c>
      <c r="X28714" s="34">
        <v>360</v>
      </c>
      <c r="Y28714" s="34">
        <v>223</v>
      </c>
      <c r="Z28714" s="34">
        <v>325</v>
      </c>
      <c r="AA28714" s="34">
        <v>289</v>
      </c>
      <c r="AB28714" s="34">
        <v>266</v>
      </c>
      <c r="AC28714" s="34">
        <v>298</v>
      </c>
    </row>
    <row r="28715" spans="1:29" x14ac:dyDescent="0.2">
      <c r="A28715" s="34" t="s">
        <v>89208</v>
      </c>
      <c r="B28715" s="34">
        <v>114</v>
      </c>
      <c r="C28715" s="34">
        <v>85</v>
      </c>
      <c r="D28715" s="34">
        <v>140</v>
      </c>
      <c r="E28715" s="34">
        <v>87</v>
      </c>
      <c r="F28715" s="34">
        <v>125</v>
      </c>
      <c r="G28715" s="34">
        <v>62</v>
      </c>
      <c r="H28715" s="34">
        <v>107</v>
      </c>
      <c r="I28715" s="34">
        <v>85</v>
      </c>
      <c r="J28715" s="34">
        <v>119</v>
      </c>
      <c r="K28715" s="34">
        <v>95</v>
      </c>
      <c r="L28715" s="34">
        <v>94</v>
      </c>
      <c r="M28715" s="34">
        <v>53</v>
      </c>
      <c r="N28715" s="34">
        <v>100</v>
      </c>
      <c r="O28715" s="34">
        <v>74</v>
      </c>
      <c r="P28715" s="34">
        <v>116</v>
      </c>
      <c r="Q28715" s="34">
        <v>110</v>
      </c>
      <c r="R28715" s="34">
        <v>169</v>
      </c>
      <c r="S28715" s="34">
        <v>98</v>
      </c>
      <c r="T28715" s="34">
        <v>133</v>
      </c>
      <c r="U28715" s="34">
        <v>90</v>
      </c>
      <c r="V28715" s="34">
        <v>130</v>
      </c>
      <c r="W28715" s="34">
        <v>124</v>
      </c>
      <c r="X28715" s="34">
        <v>202</v>
      </c>
      <c r="Y28715" s="34">
        <v>91</v>
      </c>
      <c r="Z28715" s="34">
        <v>137</v>
      </c>
      <c r="AA28715" s="34">
        <v>117</v>
      </c>
      <c r="AB28715" s="34">
        <v>141</v>
      </c>
      <c r="AC28715" s="34">
        <v>130</v>
      </c>
    </row>
    <row r="28716" spans="1:29" x14ac:dyDescent="0.2">
      <c r="A28716" s="34" t="s">
        <v>89209</v>
      </c>
      <c r="B28716" s="34">
        <v>167</v>
      </c>
      <c r="C28716" s="34">
        <v>244</v>
      </c>
      <c r="D28716" s="34">
        <v>260</v>
      </c>
      <c r="E28716" s="34">
        <v>274</v>
      </c>
      <c r="F28716" s="34">
        <v>188</v>
      </c>
      <c r="G28716" s="34">
        <v>280</v>
      </c>
      <c r="H28716" s="34">
        <v>190</v>
      </c>
      <c r="I28716" s="34">
        <v>206</v>
      </c>
      <c r="J28716" s="34">
        <v>194</v>
      </c>
      <c r="K28716" s="34">
        <v>297</v>
      </c>
      <c r="L28716" s="34">
        <v>139</v>
      </c>
      <c r="M28716" s="34">
        <v>259</v>
      </c>
      <c r="N28716" s="34">
        <v>186</v>
      </c>
      <c r="O28716" s="34">
        <v>212</v>
      </c>
      <c r="P28716" s="34">
        <v>173</v>
      </c>
      <c r="Q28716" s="34">
        <v>285</v>
      </c>
      <c r="R28716" s="34">
        <v>222</v>
      </c>
      <c r="S28716" s="34">
        <v>286</v>
      </c>
      <c r="T28716" s="34">
        <v>220</v>
      </c>
      <c r="U28716" s="34">
        <v>202</v>
      </c>
      <c r="V28716" s="34">
        <v>246</v>
      </c>
      <c r="W28716" s="34">
        <v>317</v>
      </c>
      <c r="X28716" s="34">
        <v>241</v>
      </c>
      <c r="Y28716" s="34">
        <v>260</v>
      </c>
      <c r="Z28716" s="34">
        <v>243</v>
      </c>
      <c r="AA28716" s="34">
        <v>319</v>
      </c>
      <c r="AB28716" s="34">
        <v>202</v>
      </c>
      <c r="AC28716" s="34">
        <v>423</v>
      </c>
    </row>
    <row r="28717" spans="1:29" x14ac:dyDescent="0.2">
      <c r="A28717" s="34" t="s">
        <v>89210</v>
      </c>
      <c r="B28717" s="34">
        <v>212</v>
      </c>
      <c r="C28717" s="34">
        <v>175</v>
      </c>
      <c r="D28717" s="34">
        <v>245</v>
      </c>
      <c r="E28717" s="34">
        <v>244</v>
      </c>
      <c r="F28717" s="34">
        <v>214</v>
      </c>
      <c r="G28717" s="34">
        <v>228</v>
      </c>
      <c r="H28717" s="34">
        <v>242</v>
      </c>
      <c r="I28717" s="34">
        <v>211</v>
      </c>
      <c r="J28717" s="34">
        <v>187</v>
      </c>
      <c r="K28717" s="34">
        <v>173</v>
      </c>
      <c r="L28717" s="34">
        <v>158</v>
      </c>
      <c r="M28717" s="34">
        <v>137</v>
      </c>
      <c r="N28717" s="34">
        <v>233</v>
      </c>
      <c r="O28717" s="34">
        <v>159</v>
      </c>
      <c r="P28717" s="34">
        <v>243</v>
      </c>
      <c r="Q28717" s="34">
        <v>229</v>
      </c>
      <c r="R28717" s="34">
        <v>297</v>
      </c>
      <c r="S28717" s="34">
        <v>268</v>
      </c>
      <c r="T28717" s="34">
        <v>211</v>
      </c>
      <c r="U28717" s="34">
        <v>185</v>
      </c>
      <c r="V28717" s="34">
        <v>287</v>
      </c>
      <c r="W28717" s="34">
        <v>199</v>
      </c>
      <c r="X28717" s="34">
        <v>389</v>
      </c>
      <c r="Y28717" s="34">
        <v>188</v>
      </c>
      <c r="Z28717" s="34">
        <v>350</v>
      </c>
      <c r="AA28717" s="34">
        <v>268</v>
      </c>
      <c r="AB28717" s="34">
        <v>260</v>
      </c>
      <c r="AC28717" s="34">
        <v>322</v>
      </c>
    </row>
    <row r="28718" spans="1:29" x14ac:dyDescent="0.2">
      <c r="A28718" s="34" t="s">
        <v>89211</v>
      </c>
      <c r="B28718" s="34">
        <v>403</v>
      </c>
      <c r="C28718" s="34">
        <v>481</v>
      </c>
      <c r="D28718" s="34">
        <v>618</v>
      </c>
      <c r="E28718" s="34">
        <v>498</v>
      </c>
      <c r="F28718" s="34">
        <v>502</v>
      </c>
      <c r="G28718" s="34">
        <v>449</v>
      </c>
      <c r="H28718" s="34">
        <v>454</v>
      </c>
      <c r="I28718" s="34">
        <v>384</v>
      </c>
      <c r="J28718" s="34">
        <v>375</v>
      </c>
      <c r="K28718" s="34">
        <v>477</v>
      </c>
      <c r="L28718" s="34">
        <v>259</v>
      </c>
      <c r="M28718" s="34">
        <v>365</v>
      </c>
      <c r="N28718" s="34">
        <v>409</v>
      </c>
      <c r="O28718" s="34">
        <v>415</v>
      </c>
      <c r="P28718" s="34">
        <v>422</v>
      </c>
      <c r="Q28718" s="34">
        <v>542</v>
      </c>
      <c r="R28718" s="34">
        <v>522</v>
      </c>
      <c r="S28718" s="34">
        <v>624</v>
      </c>
      <c r="T28718" s="34">
        <v>360</v>
      </c>
      <c r="U28718" s="34">
        <v>380</v>
      </c>
      <c r="V28718" s="34">
        <v>536</v>
      </c>
      <c r="W28718" s="34">
        <v>479</v>
      </c>
      <c r="X28718" s="34">
        <v>668</v>
      </c>
      <c r="Y28718" s="34">
        <v>383</v>
      </c>
      <c r="Z28718" s="34">
        <v>619</v>
      </c>
      <c r="AA28718" s="34">
        <v>602</v>
      </c>
      <c r="AB28718" s="34">
        <v>485</v>
      </c>
      <c r="AC28718" s="34">
        <v>667</v>
      </c>
    </row>
    <row r="28719" spans="1:29" x14ac:dyDescent="0.2">
      <c r="A28719" s="34" t="s">
        <v>89212</v>
      </c>
      <c r="B28719" s="34">
        <v>132</v>
      </c>
      <c r="C28719" s="34">
        <v>81</v>
      </c>
      <c r="D28719" s="34">
        <v>132</v>
      </c>
      <c r="E28719" s="34">
        <v>95</v>
      </c>
      <c r="F28719" s="34">
        <v>83</v>
      </c>
      <c r="G28719" s="34">
        <v>86</v>
      </c>
      <c r="H28719" s="34">
        <v>114</v>
      </c>
      <c r="I28719" s="34">
        <v>103</v>
      </c>
      <c r="J28719" s="34">
        <v>93</v>
      </c>
      <c r="K28719" s="34">
        <v>79</v>
      </c>
      <c r="L28719" s="34">
        <v>86</v>
      </c>
      <c r="M28719" s="34">
        <v>85</v>
      </c>
      <c r="N28719" s="34">
        <v>106</v>
      </c>
      <c r="O28719" s="34">
        <v>83</v>
      </c>
      <c r="P28719" s="34">
        <v>105</v>
      </c>
      <c r="Q28719" s="34">
        <v>105</v>
      </c>
      <c r="R28719" s="34">
        <v>123</v>
      </c>
      <c r="S28719" s="34">
        <v>84</v>
      </c>
      <c r="T28719" s="34">
        <v>93</v>
      </c>
      <c r="U28719" s="34">
        <v>90</v>
      </c>
      <c r="V28719" s="34">
        <v>146</v>
      </c>
      <c r="W28719" s="34">
        <v>107</v>
      </c>
      <c r="X28719" s="34">
        <v>140</v>
      </c>
      <c r="Y28719" s="34">
        <v>103</v>
      </c>
      <c r="Z28719" s="34">
        <v>120</v>
      </c>
      <c r="AA28719" s="34">
        <v>114</v>
      </c>
      <c r="AB28719" s="34">
        <v>128</v>
      </c>
      <c r="AC28719" s="34">
        <v>157</v>
      </c>
    </row>
    <row r="28720" spans="1:29" x14ac:dyDescent="0.2">
      <c r="A28720" s="34" t="s">
        <v>89213</v>
      </c>
      <c r="B28720" s="34">
        <v>117</v>
      </c>
      <c r="C28720" s="34">
        <v>141</v>
      </c>
      <c r="D28720" s="34">
        <v>105</v>
      </c>
      <c r="E28720" s="34">
        <v>175</v>
      </c>
      <c r="F28720" s="34">
        <v>84</v>
      </c>
      <c r="G28720" s="34">
        <v>162</v>
      </c>
      <c r="H28720" s="34">
        <v>79</v>
      </c>
      <c r="I28720" s="34">
        <v>108</v>
      </c>
      <c r="J28720" s="34">
        <v>59</v>
      </c>
      <c r="K28720" s="34">
        <v>175</v>
      </c>
      <c r="L28720" s="34">
        <v>34</v>
      </c>
      <c r="M28720" s="34">
        <v>108</v>
      </c>
      <c r="N28720" s="34">
        <v>74</v>
      </c>
      <c r="O28720" s="34">
        <v>118</v>
      </c>
      <c r="P28720" s="34">
        <v>59</v>
      </c>
      <c r="Q28720" s="34">
        <v>103</v>
      </c>
      <c r="R28720" s="34">
        <v>90</v>
      </c>
      <c r="S28720" s="34">
        <v>154</v>
      </c>
      <c r="T28720" s="34">
        <v>76</v>
      </c>
      <c r="U28720" s="34">
        <v>110</v>
      </c>
      <c r="V28720" s="34">
        <v>110</v>
      </c>
      <c r="W28720" s="34">
        <v>160</v>
      </c>
      <c r="X28720" s="34">
        <v>92</v>
      </c>
      <c r="Y28720" s="34">
        <v>92</v>
      </c>
      <c r="Z28720" s="34">
        <v>78</v>
      </c>
      <c r="AA28720" s="34">
        <v>138</v>
      </c>
      <c r="AB28720" s="34">
        <v>119</v>
      </c>
      <c r="AC28720" s="34">
        <v>199</v>
      </c>
    </row>
    <row r="28721" spans="1:29" x14ac:dyDescent="0.2">
      <c r="A28721" s="34" t="s">
        <v>89214</v>
      </c>
      <c r="B28721" s="34">
        <v>159</v>
      </c>
      <c r="C28721" s="34">
        <v>221</v>
      </c>
      <c r="D28721" s="34">
        <v>271</v>
      </c>
      <c r="E28721" s="34">
        <v>249</v>
      </c>
      <c r="F28721" s="34">
        <v>203</v>
      </c>
      <c r="G28721" s="34">
        <v>199</v>
      </c>
      <c r="H28721" s="34">
        <v>235</v>
      </c>
      <c r="I28721" s="34">
        <v>175</v>
      </c>
      <c r="J28721" s="34">
        <v>206</v>
      </c>
      <c r="K28721" s="34">
        <v>236</v>
      </c>
      <c r="L28721" s="34">
        <v>142</v>
      </c>
      <c r="M28721" s="34">
        <v>182</v>
      </c>
      <c r="N28721" s="34">
        <v>184</v>
      </c>
      <c r="O28721" s="34">
        <v>167</v>
      </c>
      <c r="P28721" s="34">
        <v>195</v>
      </c>
      <c r="Q28721" s="34">
        <v>253</v>
      </c>
      <c r="R28721" s="34">
        <v>226</v>
      </c>
      <c r="S28721" s="34">
        <v>259</v>
      </c>
      <c r="T28721" s="34">
        <v>211</v>
      </c>
      <c r="U28721" s="34">
        <v>193</v>
      </c>
      <c r="V28721" s="34">
        <v>267</v>
      </c>
      <c r="W28721" s="34">
        <v>240</v>
      </c>
      <c r="X28721" s="34">
        <v>281</v>
      </c>
      <c r="Y28721" s="34">
        <v>183</v>
      </c>
      <c r="Z28721" s="34">
        <v>228</v>
      </c>
      <c r="AA28721" s="34">
        <v>268</v>
      </c>
      <c r="AB28721" s="34">
        <v>220</v>
      </c>
      <c r="AC28721" s="34">
        <v>325</v>
      </c>
    </row>
    <row r="28722" spans="1:29" x14ac:dyDescent="0.2">
      <c r="A28722" s="34" t="s">
        <v>89215</v>
      </c>
      <c r="B28722" s="34">
        <v>476</v>
      </c>
      <c r="C28722" s="34">
        <v>335</v>
      </c>
      <c r="D28722" s="34">
        <v>469</v>
      </c>
      <c r="E28722" s="34">
        <v>356</v>
      </c>
      <c r="F28722" s="34">
        <v>409</v>
      </c>
      <c r="G28722" s="34">
        <v>335</v>
      </c>
      <c r="H28722" s="34">
        <v>384</v>
      </c>
      <c r="I28722" s="34">
        <v>259</v>
      </c>
      <c r="J28722" s="34">
        <v>338</v>
      </c>
      <c r="K28722" s="34">
        <v>366</v>
      </c>
      <c r="L28722" s="34">
        <v>263</v>
      </c>
      <c r="M28722" s="34">
        <v>233</v>
      </c>
      <c r="N28722" s="34">
        <v>367</v>
      </c>
      <c r="O28722" s="34">
        <v>314</v>
      </c>
      <c r="P28722" s="34">
        <v>311</v>
      </c>
      <c r="Q28722" s="34">
        <v>457</v>
      </c>
      <c r="R28722" s="34">
        <v>499</v>
      </c>
      <c r="S28722" s="34">
        <v>408</v>
      </c>
      <c r="T28722" s="34">
        <v>337</v>
      </c>
      <c r="U28722" s="34">
        <v>290</v>
      </c>
      <c r="V28722" s="34">
        <v>439</v>
      </c>
      <c r="W28722" s="34">
        <v>364</v>
      </c>
      <c r="X28722" s="34">
        <v>423</v>
      </c>
      <c r="Y28722" s="34">
        <v>347</v>
      </c>
      <c r="Z28722" s="34">
        <v>459</v>
      </c>
      <c r="AA28722" s="34">
        <v>435</v>
      </c>
      <c r="AB28722" s="34">
        <v>440</v>
      </c>
      <c r="AC28722" s="34">
        <v>510</v>
      </c>
    </row>
    <row r="28723" spans="1:29" x14ac:dyDescent="0.2">
      <c r="A28723" s="34" t="s">
        <v>89216</v>
      </c>
      <c r="B28723" s="34">
        <v>133</v>
      </c>
      <c r="C28723" s="34">
        <v>133</v>
      </c>
      <c r="D28723" s="34">
        <v>135</v>
      </c>
      <c r="E28723" s="34">
        <v>170</v>
      </c>
      <c r="F28723" s="34">
        <v>136</v>
      </c>
      <c r="G28723" s="34">
        <v>136</v>
      </c>
      <c r="H28723" s="34">
        <v>137</v>
      </c>
      <c r="I28723" s="34">
        <v>134</v>
      </c>
      <c r="J28723" s="34">
        <v>93</v>
      </c>
      <c r="K28723" s="34">
        <v>161</v>
      </c>
      <c r="L28723" s="34">
        <v>58</v>
      </c>
      <c r="M28723" s="34">
        <v>128</v>
      </c>
      <c r="N28723" s="34">
        <v>99</v>
      </c>
      <c r="O28723" s="34">
        <v>135</v>
      </c>
      <c r="P28723" s="34">
        <v>111</v>
      </c>
      <c r="Q28723" s="34">
        <v>156</v>
      </c>
      <c r="R28723" s="34">
        <v>123</v>
      </c>
      <c r="S28723" s="34">
        <v>168</v>
      </c>
      <c r="T28723" s="34">
        <v>78</v>
      </c>
      <c r="U28723" s="34">
        <v>114</v>
      </c>
      <c r="V28723" s="34">
        <v>131</v>
      </c>
      <c r="W28723" s="34">
        <v>147</v>
      </c>
      <c r="X28723" s="34">
        <v>177</v>
      </c>
      <c r="Y28723" s="34">
        <v>116</v>
      </c>
      <c r="Z28723" s="34">
        <v>182</v>
      </c>
      <c r="AA28723" s="34">
        <v>159</v>
      </c>
      <c r="AB28723" s="34">
        <v>129</v>
      </c>
      <c r="AC28723" s="34">
        <v>227</v>
      </c>
    </row>
    <row r="28724" spans="1:29" x14ac:dyDescent="0.2">
      <c r="A28724" s="34" t="s">
        <v>89217</v>
      </c>
      <c r="B28724" s="34">
        <v>204</v>
      </c>
      <c r="C28724" s="34">
        <v>239</v>
      </c>
      <c r="D28724" s="34">
        <v>275</v>
      </c>
      <c r="E28724" s="34">
        <v>199</v>
      </c>
      <c r="F28724" s="34">
        <v>307</v>
      </c>
      <c r="G28724" s="34">
        <v>268</v>
      </c>
      <c r="H28724" s="34">
        <v>376</v>
      </c>
      <c r="I28724" s="34">
        <v>182</v>
      </c>
      <c r="J28724" s="34">
        <v>267</v>
      </c>
      <c r="K28724" s="34">
        <v>262</v>
      </c>
      <c r="L28724" s="34">
        <v>285</v>
      </c>
      <c r="M28724" s="34">
        <v>179</v>
      </c>
      <c r="N28724" s="34">
        <v>239</v>
      </c>
      <c r="O28724" s="34">
        <v>178</v>
      </c>
      <c r="P28724" s="34">
        <v>279</v>
      </c>
      <c r="Q28724" s="34">
        <v>330</v>
      </c>
      <c r="R28724" s="34">
        <v>349</v>
      </c>
      <c r="S28724" s="34">
        <v>253</v>
      </c>
      <c r="T28724" s="34">
        <v>277</v>
      </c>
      <c r="U28724" s="34">
        <v>277</v>
      </c>
      <c r="V28724" s="34">
        <v>370</v>
      </c>
      <c r="W28724" s="34">
        <v>322</v>
      </c>
      <c r="X28724" s="34">
        <v>353</v>
      </c>
      <c r="Y28724" s="34">
        <v>353</v>
      </c>
      <c r="Z28724" s="34">
        <v>374</v>
      </c>
      <c r="AA28724" s="34">
        <v>295</v>
      </c>
      <c r="AB28724" s="34">
        <v>366</v>
      </c>
      <c r="AC28724" s="34">
        <v>378</v>
      </c>
    </row>
    <row r="28725" spans="1:29" x14ac:dyDescent="0.2">
      <c r="A28725" s="34" t="s">
        <v>89218</v>
      </c>
      <c r="B28725" s="34">
        <v>198</v>
      </c>
      <c r="C28725" s="34">
        <v>152</v>
      </c>
      <c r="D28725" s="34">
        <v>215</v>
      </c>
      <c r="E28725" s="34">
        <v>192</v>
      </c>
      <c r="F28725" s="34">
        <v>209</v>
      </c>
      <c r="G28725" s="34">
        <v>157</v>
      </c>
      <c r="H28725" s="34">
        <v>160</v>
      </c>
      <c r="I28725" s="34">
        <v>177</v>
      </c>
      <c r="J28725" s="34">
        <v>130</v>
      </c>
      <c r="K28725" s="34">
        <v>181</v>
      </c>
      <c r="L28725" s="34">
        <v>133</v>
      </c>
      <c r="M28725" s="34">
        <v>151</v>
      </c>
      <c r="N28725" s="34">
        <v>157</v>
      </c>
      <c r="O28725" s="34">
        <v>164</v>
      </c>
      <c r="P28725" s="34">
        <v>173</v>
      </c>
      <c r="Q28725" s="34">
        <v>197</v>
      </c>
      <c r="R28725" s="34">
        <v>224</v>
      </c>
      <c r="S28725" s="34">
        <v>207</v>
      </c>
      <c r="T28725" s="34">
        <v>174</v>
      </c>
      <c r="U28725" s="34">
        <v>182</v>
      </c>
      <c r="V28725" s="34">
        <v>242</v>
      </c>
      <c r="W28725" s="34">
        <v>207</v>
      </c>
      <c r="X28725" s="34">
        <v>243</v>
      </c>
      <c r="Y28725" s="34">
        <v>177</v>
      </c>
      <c r="Z28725" s="34">
        <v>225</v>
      </c>
      <c r="AA28725" s="34">
        <v>150</v>
      </c>
      <c r="AB28725" s="34">
        <v>222</v>
      </c>
      <c r="AC28725" s="34">
        <v>305</v>
      </c>
    </row>
    <row r="28726" spans="1:29" x14ac:dyDescent="0.2">
      <c r="A28726" s="34" t="s">
        <v>89219</v>
      </c>
      <c r="B28726" s="34">
        <v>65</v>
      </c>
      <c r="C28726" s="34">
        <v>75</v>
      </c>
      <c r="D28726" s="34">
        <v>74</v>
      </c>
      <c r="E28726" s="34">
        <v>96</v>
      </c>
      <c r="F28726" s="34">
        <v>84</v>
      </c>
      <c r="G28726" s="34">
        <v>49</v>
      </c>
      <c r="H28726" s="34">
        <v>83</v>
      </c>
      <c r="I28726" s="34">
        <v>67</v>
      </c>
      <c r="J28726" s="34">
        <v>66</v>
      </c>
      <c r="K28726" s="34">
        <v>72</v>
      </c>
      <c r="L28726" s="34">
        <v>53</v>
      </c>
      <c r="M28726" s="34">
        <v>59</v>
      </c>
      <c r="N28726" s="34">
        <v>67</v>
      </c>
      <c r="O28726" s="34">
        <v>56</v>
      </c>
      <c r="P28726" s="34">
        <v>71</v>
      </c>
      <c r="Q28726" s="34">
        <v>108</v>
      </c>
      <c r="R28726" s="34">
        <v>94</v>
      </c>
      <c r="S28726" s="34">
        <v>98</v>
      </c>
      <c r="T28726" s="34">
        <v>41</v>
      </c>
      <c r="U28726" s="34">
        <v>67</v>
      </c>
      <c r="V28726" s="34">
        <v>103</v>
      </c>
      <c r="W28726" s="34">
        <v>91</v>
      </c>
      <c r="X28726" s="34">
        <v>87</v>
      </c>
      <c r="Y28726" s="34">
        <v>74</v>
      </c>
      <c r="Z28726" s="34">
        <v>62</v>
      </c>
      <c r="AA28726" s="34">
        <v>121</v>
      </c>
      <c r="AB28726" s="34">
        <v>82</v>
      </c>
      <c r="AC28726" s="34">
        <v>129</v>
      </c>
    </row>
    <row r="28727" spans="1:29" x14ac:dyDescent="0.2">
      <c r="A28727" s="34" t="s">
        <v>89220</v>
      </c>
      <c r="B28727" s="34">
        <v>191</v>
      </c>
      <c r="C28727" s="34">
        <v>127</v>
      </c>
      <c r="D28727" s="34">
        <v>150</v>
      </c>
      <c r="E28727" s="34">
        <v>149</v>
      </c>
      <c r="F28727" s="34">
        <v>135</v>
      </c>
      <c r="G28727" s="34">
        <v>115</v>
      </c>
      <c r="H28727" s="34">
        <v>120</v>
      </c>
      <c r="I28727" s="34">
        <v>128</v>
      </c>
      <c r="J28727" s="34">
        <v>123</v>
      </c>
      <c r="K28727" s="34">
        <v>137</v>
      </c>
      <c r="L28727" s="34">
        <v>108</v>
      </c>
      <c r="M28727" s="34">
        <v>128</v>
      </c>
      <c r="N28727" s="34">
        <v>129</v>
      </c>
      <c r="O28727" s="34">
        <v>118</v>
      </c>
      <c r="P28727" s="34">
        <v>150</v>
      </c>
      <c r="Q28727" s="34">
        <v>185</v>
      </c>
      <c r="R28727" s="34">
        <v>171</v>
      </c>
      <c r="S28727" s="34">
        <v>174</v>
      </c>
      <c r="T28727" s="34">
        <v>179</v>
      </c>
      <c r="U28727" s="34">
        <v>128</v>
      </c>
      <c r="V28727" s="34">
        <v>175</v>
      </c>
      <c r="W28727" s="34">
        <v>202</v>
      </c>
      <c r="X28727" s="34">
        <v>243</v>
      </c>
      <c r="Y28727" s="34">
        <v>192</v>
      </c>
      <c r="Z28727" s="34">
        <v>148</v>
      </c>
      <c r="AA28727" s="34">
        <v>188</v>
      </c>
      <c r="AB28727" s="34">
        <v>153</v>
      </c>
      <c r="AC28727" s="34">
        <v>216</v>
      </c>
    </row>
    <row r="28728" spans="1:29" x14ac:dyDescent="0.2">
      <c r="A28728" s="34" t="s">
        <v>89221</v>
      </c>
      <c r="B28728" s="34">
        <v>81</v>
      </c>
      <c r="C28728" s="34">
        <v>100</v>
      </c>
      <c r="D28728" s="34">
        <v>167</v>
      </c>
      <c r="E28728" s="34">
        <v>123</v>
      </c>
      <c r="F28728" s="34">
        <v>82</v>
      </c>
      <c r="G28728" s="34">
        <v>150</v>
      </c>
      <c r="H28728" s="34">
        <v>85</v>
      </c>
      <c r="I28728" s="34">
        <v>73</v>
      </c>
      <c r="J28728" s="34">
        <v>75</v>
      </c>
      <c r="K28728" s="34">
        <v>132</v>
      </c>
      <c r="L28728" s="34">
        <v>36</v>
      </c>
      <c r="M28728" s="34">
        <v>66</v>
      </c>
      <c r="N28728" s="34">
        <v>84</v>
      </c>
      <c r="O28728" s="34">
        <v>63</v>
      </c>
      <c r="P28728" s="34">
        <v>88</v>
      </c>
      <c r="Q28728" s="34">
        <v>125</v>
      </c>
      <c r="R28728" s="34">
        <v>76</v>
      </c>
      <c r="S28728" s="34">
        <v>169</v>
      </c>
      <c r="T28728" s="34">
        <v>50</v>
      </c>
      <c r="U28728" s="34">
        <v>88</v>
      </c>
      <c r="V28728" s="34">
        <v>78</v>
      </c>
      <c r="W28728" s="34">
        <v>60</v>
      </c>
      <c r="X28728" s="34">
        <v>132</v>
      </c>
      <c r="Y28728" s="34">
        <v>52</v>
      </c>
      <c r="Z28728" s="34">
        <v>163</v>
      </c>
      <c r="AA28728" s="34">
        <v>125</v>
      </c>
      <c r="AB28728" s="34">
        <v>71</v>
      </c>
      <c r="AC28728" s="34">
        <v>136</v>
      </c>
    </row>
    <row r="28729" spans="1:29" x14ac:dyDescent="0.2">
      <c r="A28729" s="34" t="s">
        <v>89222</v>
      </c>
      <c r="B28729" s="34">
        <v>131</v>
      </c>
      <c r="C28729" s="34">
        <v>137</v>
      </c>
      <c r="D28729" s="34">
        <v>126</v>
      </c>
      <c r="E28729" s="34">
        <v>166</v>
      </c>
      <c r="F28729" s="34">
        <v>169</v>
      </c>
      <c r="G28729" s="34">
        <v>140</v>
      </c>
      <c r="H28729" s="34">
        <v>116</v>
      </c>
      <c r="I28729" s="34">
        <v>121</v>
      </c>
      <c r="J28729" s="34">
        <v>174</v>
      </c>
      <c r="K28729" s="34">
        <v>148</v>
      </c>
      <c r="L28729" s="34">
        <v>104</v>
      </c>
      <c r="M28729" s="34">
        <v>112</v>
      </c>
      <c r="N28729" s="34">
        <v>131</v>
      </c>
      <c r="O28729" s="34">
        <v>123</v>
      </c>
      <c r="P28729" s="34">
        <v>158</v>
      </c>
      <c r="Q28729" s="34">
        <v>186</v>
      </c>
      <c r="R28729" s="34">
        <v>186</v>
      </c>
      <c r="S28729" s="34">
        <v>130</v>
      </c>
      <c r="T28729" s="34">
        <v>150</v>
      </c>
      <c r="U28729" s="34">
        <v>119</v>
      </c>
      <c r="V28729" s="34">
        <v>130</v>
      </c>
      <c r="W28729" s="34">
        <v>213</v>
      </c>
      <c r="X28729" s="34">
        <v>189</v>
      </c>
      <c r="Y28729" s="34">
        <v>192</v>
      </c>
      <c r="Z28729" s="34">
        <v>233</v>
      </c>
      <c r="AA28729" s="34">
        <v>170</v>
      </c>
      <c r="AB28729" s="34">
        <v>174</v>
      </c>
      <c r="AC28729" s="34">
        <v>207</v>
      </c>
    </row>
    <row r="28730" spans="1:29" x14ac:dyDescent="0.2">
      <c r="A28730" s="34" t="s">
        <v>89223</v>
      </c>
      <c r="B28730" s="34">
        <v>126</v>
      </c>
      <c r="C28730" s="34">
        <v>85</v>
      </c>
      <c r="D28730" s="34">
        <v>99</v>
      </c>
      <c r="E28730" s="34">
        <v>111</v>
      </c>
      <c r="F28730" s="34">
        <v>99</v>
      </c>
      <c r="G28730" s="34">
        <v>70</v>
      </c>
      <c r="H28730" s="34">
        <v>75</v>
      </c>
      <c r="I28730" s="34">
        <v>75</v>
      </c>
      <c r="J28730" s="34">
        <v>104</v>
      </c>
      <c r="K28730" s="34">
        <v>89</v>
      </c>
      <c r="L28730" s="34">
        <v>89</v>
      </c>
      <c r="M28730" s="34">
        <v>63</v>
      </c>
      <c r="N28730" s="34">
        <v>95</v>
      </c>
      <c r="O28730" s="34">
        <v>81</v>
      </c>
      <c r="P28730" s="34">
        <v>118</v>
      </c>
      <c r="Q28730" s="34">
        <v>97</v>
      </c>
      <c r="R28730" s="34">
        <v>117</v>
      </c>
      <c r="S28730" s="34">
        <v>96</v>
      </c>
      <c r="T28730" s="34">
        <v>117</v>
      </c>
      <c r="U28730" s="34">
        <v>80</v>
      </c>
      <c r="V28730" s="34">
        <v>129</v>
      </c>
      <c r="W28730" s="34">
        <v>108</v>
      </c>
      <c r="X28730" s="34">
        <v>153</v>
      </c>
      <c r="Y28730" s="34">
        <v>84</v>
      </c>
      <c r="Z28730" s="34">
        <v>137</v>
      </c>
      <c r="AA28730" s="34">
        <v>94</v>
      </c>
      <c r="AB28730" s="34">
        <v>131</v>
      </c>
      <c r="AC28730" s="34">
        <v>130</v>
      </c>
    </row>
    <row r="28731" spans="1:29" x14ac:dyDescent="0.2">
      <c r="A28731" s="34" t="s">
        <v>89224</v>
      </c>
      <c r="B28731" s="34">
        <v>155</v>
      </c>
      <c r="C28731" s="34">
        <v>249</v>
      </c>
      <c r="D28731" s="34">
        <v>313</v>
      </c>
      <c r="E28731" s="34">
        <v>302</v>
      </c>
      <c r="F28731" s="34">
        <v>261</v>
      </c>
      <c r="G28731" s="34">
        <v>240</v>
      </c>
      <c r="H28731" s="34">
        <v>222</v>
      </c>
      <c r="I28731" s="34">
        <v>209</v>
      </c>
      <c r="J28731" s="34">
        <v>194</v>
      </c>
      <c r="K28731" s="34">
        <v>262</v>
      </c>
      <c r="L28731" s="34">
        <v>124</v>
      </c>
      <c r="M28731" s="34">
        <v>204</v>
      </c>
      <c r="N28731" s="34">
        <v>209</v>
      </c>
      <c r="O28731" s="34">
        <v>177</v>
      </c>
      <c r="P28731" s="34">
        <v>235</v>
      </c>
      <c r="Q28731" s="34">
        <v>257</v>
      </c>
      <c r="R28731" s="34">
        <v>215</v>
      </c>
      <c r="S28731" s="34">
        <v>331</v>
      </c>
      <c r="T28731" s="34">
        <v>145</v>
      </c>
      <c r="U28731" s="34">
        <v>184</v>
      </c>
      <c r="V28731" s="34">
        <v>239</v>
      </c>
      <c r="W28731" s="34">
        <v>247</v>
      </c>
      <c r="X28731" s="34">
        <v>260</v>
      </c>
      <c r="Y28731" s="34">
        <v>178</v>
      </c>
      <c r="Z28731" s="34">
        <v>271</v>
      </c>
      <c r="AA28731" s="34">
        <v>250</v>
      </c>
      <c r="AB28731" s="34">
        <v>208</v>
      </c>
      <c r="AC28731" s="34">
        <v>381</v>
      </c>
    </row>
    <row r="28732" spans="1:29" x14ac:dyDescent="0.2">
      <c r="A28732" s="34" t="s">
        <v>89225</v>
      </c>
      <c r="B28732" s="34">
        <v>222</v>
      </c>
      <c r="C28732" s="34">
        <v>264</v>
      </c>
      <c r="D28732" s="34">
        <v>236</v>
      </c>
      <c r="E28732" s="34">
        <v>296</v>
      </c>
      <c r="F28732" s="34">
        <v>244</v>
      </c>
      <c r="G28732" s="34">
        <v>326</v>
      </c>
      <c r="H28732" s="34">
        <v>208</v>
      </c>
      <c r="I28732" s="34">
        <v>327</v>
      </c>
      <c r="J28732" s="34">
        <v>240</v>
      </c>
      <c r="K28732" s="34">
        <v>285</v>
      </c>
      <c r="L28732" s="34">
        <v>197</v>
      </c>
      <c r="M28732" s="34">
        <v>269</v>
      </c>
      <c r="N28732" s="34">
        <v>188</v>
      </c>
      <c r="O28732" s="34">
        <v>252</v>
      </c>
      <c r="P28732" s="34">
        <v>224</v>
      </c>
      <c r="Q28732" s="34">
        <v>323</v>
      </c>
      <c r="R28732" s="34">
        <v>339</v>
      </c>
      <c r="S28732" s="34">
        <v>300</v>
      </c>
      <c r="T28732" s="34">
        <v>277</v>
      </c>
      <c r="U28732" s="34">
        <v>280</v>
      </c>
      <c r="V28732" s="34">
        <v>253</v>
      </c>
      <c r="W28732" s="34">
        <v>415</v>
      </c>
      <c r="X28732" s="34">
        <v>330</v>
      </c>
      <c r="Y28732" s="34">
        <v>320</v>
      </c>
      <c r="Z28732" s="34">
        <v>245</v>
      </c>
      <c r="AA28732" s="34">
        <v>355</v>
      </c>
      <c r="AB28732" s="34">
        <v>341</v>
      </c>
      <c r="AC28732" s="34">
        <v>470</v>
      </c>
    </row>
    <row r="28733" spans="1:29" x14ac:dyDescent="0.2">
      <c r="A28733" s="34" t="s">
        <v>89226</v>
      </c>
      <c r="B28733" s="34">
        <v>87</v>
      </c>
      <c r="C28733" s="34">
        <v>528</v>
      </c>
      <c r="D28733" s="34">
        <v>168</v>
      </c>
      <c r="E28733" s="34">
        <v>557</v>
      </c>
      <c r="F28733" s="34">
        <v>113</v>
      </c>
      <c r="G28733" s="34">
        <v>419</v>
      </c>
      <c r="H28733" s="34">
        <v>76</v>
      </c>
      <c r="I28733" s="34">
        <v>350</v>
      </c>
      <c r="J28733" s="34">
        <v>59</v>
      </c>
      <c r="K28733" s="34">
        <v>493</v>
      </c>
      <c r="L28733" s="34">
        <v>33</v>
      </c>
      <c r="M28733" s="34">
        <v>279</v>
      </c>
      <c r="N28733" s="34">
        <v>78</v>
      </c>
      <c r="O28733" s="34">
        <v>275</v>
      </c>
      <c r="P28733" s="34">
        <v>53</v>
      </c>
      <c r="Q28733" s="34">
        <v>280</v>
      </c>
      <c r="R28733" s="34">
        <v>82</v>
      </c>
      <c r="S28733" s="34">
        <v>482</v>
      </c>
      <c r="T28733" s="34">
        <v>50</v>
      </c>
      <c r="U28733" s="34">
        <v>175</v>
      </c>
      <c r="V28733" s="34">
        <v>108</v>
      </c>
      <c r="W28733" s="34">
        <v>194</v>
      </c>
      <c r="X28733" s="34">
        <v>129</v>
      </c>
      <c r="Y28733" s="34">
        <v>142</v>
      </c>
      <c r="Z28733" s="34">
        <v>148</v>
      </c>
      <c r="AA28733" s="34">
        <v>376</v>
      </c>
      <c r="AB28733" s="34">
        <v>61</v>
      </c>
      <c r="AC28733" s="34">
        <v>402</v>
      </c>
    </row>
    <row r="28734" spans="1:29" x14ac:dyDescent="0.2">
      <c r="A28734" s="34" t="s">
        <v>89227</v>
      </c>
      <c r="B28734" s="34">
        <v>434</v>
      </c>
      <c r="C28734" s="34">
        <v>519</v>
      </c>
      <c r="D28734" s="34">
        <v>625</v>
      </c>
      <c r="E28734" s="34">
        <v>610</v>
      </c>
      <c r="F28734" s="34">
        <v>521</v>
      </c>
      <c r="G28734" s="34">
        <v>547</v>
      </c>
      <c r="H28734" s="34">
        <v>540</v>
      </c>
      <c r="I28734" s="34">
        <v>503</v>
      </c>
      <c r="J28734" s="34">
        <v>439</v>
      </c>
      <c r="K28734" s="34">
        <v>539</v>
      </c>
      <c r="L28734" s="34">
        <v>329</v>
      </c>
      <c r="M28734" s="34">
        <v>450</v>
      </c>
      <c r="N28734" s="34">
        <v>454</v>
      </c>
      <c r="O28734" s="34">
        <v>454</v>
      </c>
      <c r="P28734" s="34">
        <v>430</v>
      </c>
      <c r="Q28734" s="34">
        <v>552</v>
      </c>
      <c r="R28734" s="34">
        <v>586</v>
      </c>
      <c r="S28734" s="34">
        <v>689</v>
      </c>
      <c r="T28734" s="34">
        <v>472</v>
      </c>
      <c r="U28734" s="34">
        <v>475</v>
      </c>
      <c r="V28734" s="34">
        <v>584</v>
      </c>
      <c r="W28734" s="34">
        <v>499</v>
      </c>
      <c r="X28734" s="34">
        <v>630</v>
      </c>
      <c r="Y28734" s="34">
        <v>459</v>
      </c>
      <c r="Z28734" s="34">
        <v>619</v>
      </c>
      <c r="AA28734" s="34">
        <v>649</v>
      </c>
      <c r="AB28734" s="34">
        <v>495</v>
      </c>
      <c r="AC28734" s="34">
        <v>792</v>
      </c>
    </row>
    <row r="28735" spans="1:29" x14ac:dyDescent="0.2">
      <c r="A28735" s="34" t="s">
        <v>89228</v>
      </c>
      <c r="B28735" s="34">
        <v>128</v>
      </c>
      <c r="C28735" s="34">
        <v>109</v>
      </c>
      <c r="D28735" s="34">
        <v>94</v>
      </c>
      <c r="E28735" s="34">
        <v>66</v>
      </c>
      <c r="F28735" s="34">
        <v>78</v>
      </c>
      <c r="G28735" s="34">
        <v>70</v>
      </c>
      <c r="H28735" s="34">
        <v>81</v>
      </c>
      <c r="I28735" s="34">
        <v>80</v>
      </c>
      <c r="J28735" s="34">
        <v>76</v>
      </c>
      <c r="K28735" s="34">
        <v>79</v>
      </c>
      <c r="L28735" s="34">
        <v>66</v>
      </c>
      <c r="M28735" s="34">
        <v>79</v>
      </c>
      <c r="N28735" s="34">
        <v>68</v>
      </c>
      <c r="O28735" s="34">
        <v>64</v>
      </c>
      <c r="P28735" s="34">
        <v>70</v>
      </c>
      <c r="Q28735" s="34">
        <v>70</v>
      </c>
      <c r="R28735" s="34">
        <v>90</v>
      </c>
      <c r="S28735" s="34">
        <v>79</v>
      </c>
      <c r="T28735" s="34">
        <v>94</v>
      </c>
      <c r="U28735" s="34">
        <v>76</v>
      </c>
      <c r="V28735" s="34">
        <v>106</v>
      </c>
      <c r="W28735" s="34">
        <v>98</v>
      </c>
      <c r="X28735" s="34">
        <v>110</v>
      </c>
      <c r="Y28735" s="34">
        <v>63</v>
      </c>
      <c r="Z28735" s="34">
        <v>124</v>
      </c>
      <c r="AA28735" s="34">
        <v>69</v>
      </c>
      <c r="AB28735" s="34">
        <v>85</v>
      </c>
      <c r="AC28735" s="34">
        <v>106</v>
      </c>
    </row>
    <row r="28736" spans="1:29" x14ac:dyDescent="0.2">
      <c r="A28736" s="34" t="s">
        <v>89229</v>
      </c>
      <c r="B28736" s="34">
        <v>77</v>
      </c>
      <c r="C28736" s="34">
        <v>134</v>
      </c>
      <c r="D28736" s="34">
        <v>123</v>
      </c>
      <c r="E28736" s="34">
        <v>139</v>
      </c>
      <c r="F28736" s="34">
        <v>124</v>
      </c>
      <c r="G28736" s="34">
        <v>94</v>
      </c>
      <c r="H28736" s="34">
        <v>100</v>
      </c>
      <c r="I28736" s="34">
        <v>95</v>
      </c>
      <c r="J28736" s="34">
        <v>86</v>
      </c>
      <c r="K28736" s="34">
        <v>87</v>
      </c>
      <c r="L28736" s="34">
        <v>48</v>
      </c>
      <c r="M28736" s="34">
        <v>65</v>
      </c>
      <c r="N28736" s="34">
        <v>98</v>
      </c>
      <c r="O28736" s="34">
        <v>105</v>
      </c>
      <c r="P28736" s="34">
        <v>87</v>
      </c>
      <c r="Q28736" s="34">
        <v>133</v>
      </c>
      <c r="R28736" s="34">
        <v>107</v>
      </c>
      <c r="S28736" s="34">
        <v>156</v>
      </c>
      <c r="T28736" s="34">
        <v>74</v>
      </c>
      <c r="U28736" s="34">
        <v>90</v>
      </c>
      <c r="V28736" s="34">
        <v>142</v>
      </c>
      <c r="W28736" s="34">
        <v>79</v>
      </c>
      <c r="X28736" s="34">
        <v>129</v>
      </c>
      <c r="Y28736" s="34">
        <v>93</v>
      </c>
      <c r="Z28736" s="34">
        <v>124</v>
      </c>
      <c r="AA28736" s="34">
        <v>137</v>
      </c>
      <c r="AB28736" s="34">
        <v>73</v>
      </c>
      <c r="AC28736" s="34">
        <v>134</v>
      </c>
    </row>
    <row r="28737" spans="1:29" x14ac:dyDescent="0.2">
      <c r="A28737" s="34" t="s">
        <v>89230</v>
      </c>
      <c r="B28737" s="34">
        <v>39</v>
      </c>
      <c r="C28737" s="34">
        <v>45</v>
      </c>
      <c r="D28737" s="34">
        <v>53</v>
      </c>
      <c r="E28737" s="34">
        <v>32</v>
      </c>
      <c r="F28737" s="34">
        <v>42</v>
      </c>
      <c r="G28737" s="34">
        <v>23</v>
      </c>
      <c r="H28737" s="34">
        <v>49</v>
      </c>
      <c r="I28737" s="34">
        <v>21</v>
      </c>
      <c r="J28737" s="34">
        <v>23</v>
      </c>
      <c r="K28737" s="34">
        <v>32</v>
      </c>
      <c r="L28737" s="34">
        <v>43</v>
      </c>
      <c r="M28737" s="34">
        <v>36</v>
      </c>
      <c r="N28737" s="34">
        <v>35</v>
      </c>
      <c r="O28737" s="34">
        <v>11</v>
      </c>
      <c r="P28737" s="34">
        <v>34</v>
      </c>
      <c r="Q28737" s="34">
        <v>42</v>
      </c>
      <c r="R28737" s="34">
        <v>37</v>
      </c>
      <c r="S28737" s="34">
        <v>53</v>
      </c>
      <c r="T28737" s="34">
        <v>45</v>
      </c>
      <c r="U28737" s="34">
        <v>30</v>
      </c>
      <c r="V28737" s="34">
        <v>78</v>
      </c>
      <c r="W28737" s="34">
        <v>38</v>
      </c>
      <c r="X28737" s="34">
        <v>58</v>
      </c>
      <c r="Y28737" s="34">
        <v>33</v>
      </c>
      <c r="Z28737" s="34">
        <v>53</v>
      </c>
      <c r="AA28737" s="34">
        <v>64</v>
      </c>
      <c r="AB28737" s="34">
        <v>26</v>
      </c>
      <c r="AC28737" s="34">
        <v>75</v>
      </c>
    </row>
    <row r="28738" spans="1:29" x14ac:dyDescent="0.2">
      <c r="A28738" s="34" t="s">
        <v>89231</v>
      </c>
      <c r="B28738" s="34">
        <v>180</v>
      </c>
      <c r="C28738" s="34">
        <v>119</v>
      </c>
      <c r="D28738" s="34">
        <v>143</v>
      </c>
      <c r="E28738" s="34">
        <v>172</v>
      </c>
      <c r="F28738" s="34">
        <v>109</v>
      </c>
      <c r="G28738" s="34">
        <v>182</v>
      </c>
      <c r="H28738" s="34">
        <v>101</v>
      </c>
      <c r="I28738" s="34">
        <v>142</v>
      </c>
      <c r="J28738" s="34">
        <v>127</v>
      </c>
      <c r="K28738" s="34">
        <v>120</v>
      </c>
      <c r="L28738" s="34">
        <v>84</v>
      </c>
      <c r="M28738" s="34">
        <v>149</v>
      </c>
      <c r="N28738" s="34">
        <v>97</v>
      </c>
      <c r="O28738" s="34">
        <v>110</v>
      </c>
      <c r="P28738" s="34">
        <v>97</v>
      </c>
      <c r="Q28738" s="34">
        <v>184</v>
      </c>
      <c r="R28738" s="34">
        <v>156</v>
      </c>
      <c r="S28738" s="34">
        <v>182</v>
      </c>
      <c r="T28738" s="34">
        <v>114</v>
      </c>
      <c r="U28738" s="34">
        <v>151</v>
      </c>
      <c r="V28738" s="34">
        <v>154</v>
      </c>
      <c r="W28738" s="34">
        <v>178</v>
      </c>
      <c r="X28738" s="34">
        <v>176</v>
      </c>
      <c r="Y28738" s="34">
        <v>115</v>
      </c>
      <c r="Z28738" s="34">
        <v>154</v>
      </c>
      <c r="AA28738" s="34">
        <v>190</v>
      </c>
      <c r="AB28738" s="34">
        <v>141</v>
      </c>
      <c r="AC28738" s="34">
        <v>240</v>
      </c>
    </row>
    <row r="28739" spans="1:29" x14ac:dyDescent="0.2">
      <c r="A28739" s="34" t="s">
        <v>89232</v>
      </c>
      <c r="B28739" s="34">
        <v>76</v>
      </c>
      <c r="C28739" s="34">
        <v>128</v>
      </c>
      <c r="D28739" s="34">
        <v>132</v>
      </c>
      <c r="E28739" s="34">
        <v>172</v>
      </c>
      <c r="F28739" s="34">
        <v>109</v>
      </c>
      <c r="G28739" s="34">
        <v>151</v>
      </c>
      <c r="H28739" s="34">
        <v>113</v>
      </c>
      <c r="I28739" s="34">
        <v>135</v>
      </c>
      <c r="J28739" s="34">
        <v>76</v>
      </c>
      <c r="K28739" s="34">
        <v>177</v>
      </c>
      <c r="L28739" s="34">
        <v>50</v>
      </c>
      <c r="M28739" s="34">
        <v>107</v>
      </c>
      <c r="N28739" s="34">
        <v>65</v>
      </c>
      <c r="O28739" s="34">
        <v>94</v>
      </c>
      <c r="P28739" s="34">
        <v>76</v>
      </c>
      <c r="Q28739" s="34">
        <v>156</v>
      </c>
      <c r="R28739" s="34">
        <v>90</v>
      </c>
      <c r="S28739" s="34">
        <v>196</v>
      </c>
      <c r="T28739" s="34">
        <v>46</v>
      </c>
      <c r="U28739" s="34">
        <v>111</v>
      </c>
      <c r="V28739" s="34">
        <v>91</v>
      </c>
      <c r="W28739" s="34">
        <v>115</v>
      </c>
      <c r="X28739" s="34">
        <v>164</v>
      </c>
      <c r="Y28739" s="34">
        <v>104</v>
      </c>
      <c r="Z28739" s="34">
        <v>118</v>
      </c>
      <c r="AA28739" s="34">
        <v>210</v>
      </c>
      <c r="AB28739" s="34">
        <v>80</v>
      </c>
      <c r="AC28739" s="34">
        <v>246</v>
      </c>
    </row>
    <row r="28740" spans="1:29" x14ac:dyDescent="0.2">
      <c r="A28740" s="34" t="s">
        <v>89233</v>
      </c>
      <c r="B28740" s="34">
        <v>274</v>
      </c>
      <c r="C28740" s="34">
        <v>213</v>
      </c>
      <c r="D28740" s="34">
        <v>241</v>
      </c>
      <c r="E28740" s="34">
        <v>176</v>
      </c>
      <c r="F28740" s="34">
        <v>238</v>
      </c>
      <c r="G28740" s="34">
        <v>179</v>
      </c>
      <c r="H28740" s="34">
        <v>294</v>
      </c>
      <c r="I28740" s="34">
        <v>152</v>
      </c>
      <c r="J28740" s="34">
        <v>261</v>
      </c>
      <c r="K28740" s="34">
        <v>186</v>
      </c>
      <c r="L28740" s="34">
        <v>277</v>
      </c>
      <c r="M28740" s="34">
        <v>202</v>
      </c>
      <c r="N28740" s="34">
        <v>220</v>
      </c>
      <c r="O28740" s="34">
        <v>191</v>
      </c>
      <c r="P28740" s="34">
        <v>219</v>
      </c>
      <c r="Q28740" s="34">
        <v>254</v>
      </c>
      <c r="R28740" s="34">
        <v>319</v>
      </c>
      <c r="S28740" s="34">
        <v>213</v>
      </c>
      <c r="T28740" s="34">
        <v>295</v>
      </c>
      <c r="U28740" s="34">
        <v>231</v>
      </c>
      <c r="V28740" s="34">
        <v>332</v>
      </c>
      <c r="W28740" s="34">
        <v>295</v>
      </c>
      <c r="X28740" s="34">
        <v>351</v>
      </c>
      <c r="Y28740" s="34">
        <v>284</v>
      </c>
      <c r="Z28740" s="34">
        <v>266</v>
      </c>
      <c r="AA28740" s="34">
        <v>260</v>
      </c>
      <c r="AB28740" s="34">
        <v>285</v>
      </c>
      <c r="AC28740" s="34">
        <v>350</v>
      </c>
    </row>
    <row r="28741" spans="1:29" x14ac:dyDescent="0.2">
      <c r="A28741" s="34" t="s">
        <v>89234</v>
      </c>
      <c r="B28741" s="34">
        <v>148</v>
      </c>
      <c r="C28741" s="34">
        <v>119</v>
      </c>
      <c r="D28741" s="34">
        <v>149</v>
      </c>
      <c r="E28741" s="34">
        <v>107</v>
      </c>
      <c r="F28741" s="34">
        <v>150</v>
      </c>
      <c r="G28741" s="34">
        <v>101</v>
      </c>
      <c r="H28741" s="34">
        <v>157</v>
      </c>
      <c r="I28741" s="34">
        <v>85</v>
      </c>
      <c r="J28741" s="34">
        <v>113</v>
      </c>
      <c r="K28741" s="34">
        <v>121</v>
      </c>
      <c r="L28741" s="34">
        <v>88</v>
      </c>
      <c r="M28741" s="34">
        <v>119</v>
      </c>
      <c r="N28741" s="34">
        <v>87</v>
      </c>
      <c r="O28741" s="34">
        <v>84</v>
      </c>
      <c r="P28741" s="34">
        <v>108</v>
      </c>
      <c r="Q28741" s="34">
        <v>134</v>
      </c>
      <c r="R28741" s="34">
        <v>171</v>
      </c>
      <c r="S28741" s="34">
        <v>154</v>
      </c>
      <c r="T28741" s="34">
        <v>143</v>
      </c>
      <c r="U28741" s="34">
        <v>90</v>
      </c>
      <c r="V28741" s="34">
        <v>121</v>
      </c>
      <c r="W28741" s="34">
        <v>152</v>
      </c>
      <c r="X28741" s="34">
        <v>194</v>
      </c>
      <c r="Y28741" s="34">
        <v>125</v>
      </c>
      <c r="Z28741" s="34">
        <v>122</v>
      </c>
      <c r="AA28741" s="34">
        <v>149</v>
      </c>
      <c r="AB28741" s="34">
        <v>118</v>
      </c>
      <c r="AC28741" s="34">
        <v>130</v>
      </c>
    </row>
    <row r="28742" spans="1:29" x14ac:dyDescent="0.2">
      <c r="A28742" s="34" t="s">
        <v>89235</v>
      </c>
      <c r="B28742" s="34">
        <v>271</v>
      </c>
      <c r="C28742" s="34">
        <v>328</v>
      </c>
      <c r="D28742" s="34">
        <v>427</v>
      </c>
      <c r="E28742" s="34">
        <v>371</v>
      </c>
      <c r="F28742" s="34">
        <v>355</v>
      </c>
      <c r="G28742" s="34">
        <v>354</v>
      </c>
      <c r="H28742" s="34">
        <v>327</v>
      </c>
      <c r="I28742" s="34">
        <v>316</v>
      </c>
      <c r="J28742" s="34">
        <v>336</v>
      </c>
      <c r="K28742" s="34">
        <v>368</v>
      </c>
      <c r="L28742" s="34">
        <v>301</v>
      </c>
      <c r="M28742" s="34">
        <v>321</v>
      </c>
      <c r="N28742" s="34">
        <v>309</v>
      </c>
      <c r="O28742" s="34">
        <v>296</v>
      </c>
      <c r="P28742" s="34">
        <v>335</v>
      </c>
      <c r="Q28742" s="34">
        <v>498</v>
      </c>
      <c r="R28742" s="34">
        <v>419</v>
      </c>
      <c r="S28742" s="34">
        <v>418</v>
      </c>
      <c r="T28742" s="34">
        <v>329</v>
      </c>
      <c r="U28742" s="34">
        <v>316</v>
      </c>
      <c r="V28742" s="34">
        <v>395</v>
      </c>
      <c r="W28742" s="34">
        <v>386</v>
      </c>
      <c r="X28742" s="34">
        <v>477</v>
      </c>
      <c r="Y28742" s="34">
        <v>361</v>
      </c>
      <c r="Z28742" s="34">
        <v>458</v>
      </c>
      <c r="AA28742" s="34">
        <v>509</v>
      </c>
      <c r="AB28742" s="34">
        <v>425</v>
      </c>
      <c r="AC28742" s="34">
        <v>631</v>
      </c>
    </row>
    <row r="28743" spans="1:29" x14ac:dyDescent="0.2">
      <c r="A28743" s="34" t="s">
        <v>89236</v>
      </c>
      <c r="B28743" s="34">
        <v>749</v>
      </c>
      <c r="C28743" s="34">
        <v>283</v>
      </c>
      <c r="D28743" s="34">
        <v>350</v>
      </c>
      <c r="E28743" s="34">
        <v>324</v>
      </c>
      <c r="F28743" s="34">
        <v>414</v>
      </c>
      <c r="G28743" s="34">
        <v>306</v>
      </c>
      <c r="H28743" s="34">
        <v>485</v>
      </c>
      <c r="I28743" s="34">
        <v>280</v>
      </c>
      <c r="J28743" s="34">
        <v>475</v>
      </c>
      <c r="K28743" s="34">
        <v>306</v>
      </c>
      <c r="L28743" s="34">
        <v>623</v>
      </c>
      <c r="M28743" s="34">
        <v>287</v>
      </c>
      <c r="N28743" s="34">
        <v>403</v>
      </c>
      <c r="O28743" s="34">
        <v>269</v>
      </c>
      <c r="P28743" s="34">
        <v>514</v>
      </c>
      <c r="Q28743" s="34">
        <v>430</v>
      </c>
      <c r="R28743" s="34">
        <v>693</v>
      </c>
      <c r="S28743" s="34">
        <v>358</v>
      </c>
      <c r="T28743" s="34">
        <v>853</v>
      </c>
      <c r="U28743" s="34">
        <v>462</v>
      </c>
      <c r="V28743" s="34">
        <v>624</v>
      </c>
      <c r="W28743" s="34">
        <v>760</v>
      </c>
      <c r="X28743" s="34">
        <v>556</v>
      </c>
      <c r="Y28743" s="34">
        <v>489</v>
      </c>
      <c r="Z28743" s="34">
        <v>574</v>
      </c>
      <c r="AA28743" s="34">
        <v>438</v>
      </c>
      <c r="AB28743" s="34">
        <v>751</v>
      </c>
      <c r="AC28743" s="34">
        <v>635</v>
      </c>
    </row>
    <row r="28744" spans="1:29" x14ac:dyDescent="0.2">
      <c r="A28744" s="34" t="s">
        <v>89237</v>
      </c>
      <c r="B28744" s="34">
        <v>4</v>
      </c>
      <c r="C28744" s="34">
        <v>0</v>
      </c>
      <c r="D28744" s="34">
        <v>0</v>
      </c>
      <c r="E28744" s="34">
        <v>0</v>
      </c>
      <c r="F28744" s="34">
        <v>0</v>
      </c>
      <c r="G28744" s="34">
        <v>0</v>
      </c>
      <c r="H28744" s="34">
        <v>0</v>
      </c>
      <c r="I28744" s="34">
        <v>0</v>
      </c>
      <c r="J28744" s="34">
        <v>0</v>
      </c>
      <c r="K28744" s="34">
        <v>0</v>
      </c>
      <c r="L28744" s="34">
        <v>0</v>
      </c>
      <c r="M28744" s="34">
        <v>0</v>
      </c>
      <c r="N28744" s="34">
        <v>0</v>
      </c>
      <c r="O28744" s="34">
        <v>0</v>
      </c>
      <c r="P28744" s="34">
        <v>0</v>
      </c>
      <c r="Q28744" s="34">
        <v>0</v>
      </c>
      <c r="R28744" s="34">
        <v>0</v>
      </c>
      <c r="S28744" s="34">
        <v>0</v>
      </c>
      <c r="T28744" s="34">
        <v>0</v>
      </c>
      <c r="U28744" s="34">
        <v>0</v>
      </c>
      <c r="V28744" s="34">
        <v>0</v>
      </c>
      <c r="W28744" s="34">
        <v>0</v>
      </c>
      <c r="X28744" s="34">
        <v>0</v>
      </c>
      <c r="Y28744" s="34">
        <v>0</v>
      </c>
      <c r="Z28744" s="34">
        <v>0</v>
      </c>
      <c r="AA28744" s="34">
        <v>0</v>
      </c>
      <c r="AB28744" s="34">
        <v>0</v>
      </c>
      <c r="AC28744" s="34">
        <v>0</v>
      </c>
    </row>
    <row r="28745" spans="1:29" x14ac:dyDescent="0.2">
      <c r="A28745" s="34" t="s">
        <v>89238</v>
      </c>
      <c r="B28745" s="34">
        <v>132</v>
      </c>
      <c r="C28745" s="34">
        <v>109</v>
      </c>
      <c r="D28745" s="34">
        <v>237</v>
      </c>
      <c r="E28745" s="34">
        <v>130</v>
      </c>
      <c r="F28745" s="34">
        <v>187</v>
      </c>
      <c r="G28745" s="34">
        <v>150</v>
      </c>
      <c r="H28745" s="34">
        <v>149</v>
      </c>
      <c r="I28745" s="34">
        <v>113</v>
      </c>
      <c r="J28745" s="34">
        <v>116</v>
      </c>
      <c r="K28745" s="34">
        <v>171</v>
      </c>
      <c r="L28745" s="34">
        <v>78</v>
      </c>
      <c r="M28745" s="34">
        <v>130</v>
      </c>
      <c r="N28745" s="34">
        <v>146</v>
      </c>
      <c r="O28745" s="34">
        <v>127</v>
      </c>
      <c r="P28745" s="34">
        <v>141</v>
      </c>
      <c r="Q28745" s="34">
        <v>181</v>
      </c>
      <c r="R28745" s="34">
        <v>185</v>
      </c>
      <c r="S28745" s="34">
        <v>193</v>
      </c>
      <c r="T28745" s="34">
        <v>128</v>
      </c>
      <c r="U28745" s="34">
        <v>143</v>
      </c>
      <c r="V28745" s="34">
        <v>191</v>
      </c>
      <c r="W28745" s="34">
        <v>179</v>
      </c>
      <c r="X28745" s="34">
        <v>194</v>
      </c>
      <c r="Y28745" s="34">
        <v>104</v>
      </c>
      <c r="Z28745" s="34">
        <v>196</v>
      </c>
      <c r="AA28745" s="34">
        <v>189</v>
      </c>
      <c r="AB28745" s="34">
        <v>148</v>
      </c>
      <c r="AC28745" s="34">
        <v>226</v>
      </c>
    </row>
    <row r="28746" spans="1:29" x14ac:dyDescent="0.2">
      <c r="A28746" s="34" t="s">
        <v>89239</v>
      </c>
      <c r="B28746" s="34">
        <v>118</v>
      </c>
      <c r="C28746" s="34">
        <v>89</v>
      </c>
      <c r="D28746" s="34">
        <v>141</v>
      </c>
      <c r="E28746" s="34">
        <v>97</v>
      </c>
      <c r="F28746" s="34">
        <v>142</v>
      </c>
      <c r="G28746" s="34">
        <v>80</v>
      </c>
      <c r="H28746" s="34">
        <v>101</v>
      </c>
      <c r="I28746" s="34">
        <v>73</v>
      </c>
      <c r="J28746" s="34">
        <v>72</v>
      </c>
      <c r="K28746" s="34">
        <v>114</v>
      </c>
      <c r="L28746" s="34">
        <v>76</v>
      </c>
      <c r="M28746" s="34">
        <v>78</v>
      </c>
      <c r="N28746" s="34">
        <v>80</v>
      </c>
      <c r="O28746" s="34">
        <v>79</v>
      </c>
      <c r="P28746" s="34">
        <v>93</v>
      </c>
      <c r="Q28746" s="34">
        <v>122</v>
      </c>
      <c r="R28746" s="34">
        <v>122</v>
      </c>
      <c r="S28746" s="34">
        <v>129</v>
      </c>
      <c r="T28746" s="34">
        <v>84</v>
      </c>
      <c r="U28746" s="34">
        <v>68</v>
      </c>
      <c r="V28746" s="34">
        <v>118</v>
      </c>
      <c r="W28746" s="34">
        <v>84</v>
      </c>
      <c r="X28746" s="34">
        <v>163</v>
      </c>
      <c r="Y28746" s="34">
        <v>61</v>
      </c>
      <c r="Z28746" s="34">
        <v>142</v>
      </c>
      <c r="AA28746" s="34">
        <v>157</v>
      </c>
      <c r="AB28746" s="34">
        <v>91</v>
      </c>
      <c r="AC28746" s="34">
        <v>135</v>
      </c>
    </row>
    <row r="28747" spans="1:29" x14ac:dyDescent="0.2">
      <c r="A28747" s="34" t="s">
        <v>89240</v>
      </c>
      <c r="B28747" s="34">
        <v>114</v>
      </c>
      <c r="C28747" s="34">
        <v>92</v>
      </c>
      <c r="D28747" s="34">
        <v>125</v>
      </c>
      <c r="E28747" s="34">
        <v>108</v>
      </c>
      <c r="F28747" s="34">
        <v>123</v>
      </c>
      <c r="G28747" s="34">
        <v>124</v>
      </c>
      <c r="H28747" s="34">
        <v>115</v>
      </c>
      <c r="I28747" s="34">
        <v>98</v>
      </c>
      <c r="J28747" s="34">
        <v>104</v>
      </c>
      <c r="K28747" s="34">
        <v>119</v>
      </c>
      <c r="L28747" s="34">
        <v>58</v>
      </c>
      <c r="M28747" s="34">
        <v>94</v>
      </c>
      <c r="N28747" s="34">
        <v>100</v>
      </c>
      <c r="O28747" s="34">
        <v>101</v>
      </c>
      <c r="P28747" s="34">
        <v>108</v>
      </c>
      <c r="Q28747" s="34">
        <v>128</v>
      </c>
      <c r="R28747" s="34">
        <v>131</v>
      </c>
      <c r="S28747" s="34">
        <v>144</v>
      </c>
      <c r="T28747" s="34">
        <v>111</v>
      </c>
      <c r="U28747" s="34">
        <v>106</v>
      </c>
      <c r="V28747" s="34">
        <v>103</v>
      </c>
      <c r="W28747" s="34">
        <v>80</v>
      </c>
      <c r="X28747" s="34">
        <v>141</v>
      </c>
      <c r="Y28747" s="34">
        <v>88</v>
      </c>
      <c r="Z28747" s="34">
        <v>137</v>
      </c>
      <c r="AA28747" s="34">
        <v>117</v>
      </c>
      <c r="AB28747" s="34">
        <v>120</v>
      </c>
      <c r="AC28747" s="34">
        <v>172</v>
      </c>
    </row>
    <row r="28748" spans="1:29" x14ac:dyDescent="0.2">
      <c r="A28748" s="34" t="s">
        <v>89241</v>
      </c>
      <c r="B28748" s="34">
        <v>109</v>
      </c>
      <c r="C28748" s="34">
        <v>134</v>
      </c>
      <c r="D28748" s="34">
        <v>168</v>
      </c>
      <c r="E28748" s="34">
        <v>134</v>
      </c>
      <c r="F28748" s="34">
        <v>157</v>
      </c>
      <c r="G28748" s="34">
        <v>142</v>
      </c>
      <c r="H28748" s="34">
        <v>133</v>
      </c>
      <c r="I28748" s="34">
        <v>133</v>
      </c>
      <c r="J28748" s="34">
        <v>120</v>
      </c>
      <c r="K28748" s="34">
        <v>141</v>
      </c>
      <c r="L28748" s="34">
        <v>79</v>
      </c>
      <c r="M28748" s="34">
        <v>120</v>
      </c>
      <c r="N28748" s="34">
        <v>120</v>
      </c>
      <c r="O28748" s="34">
        <v>111</v>
      </c>
      <c r="P28748" s="34">
        <v>97</v>
      </c>
      <c r="Q28748" s="34">
        <v>145</v>
      </c>
      <c r="R28748" s="34">
        <v>123</v>
      </c>
      <c r="S28748" s="34">
        <v>143</v>
      </c>
      <c r="T28748" s="34">
        <v>94</v>
      </c>
      <c r="U28748" s="34">
        <v>88</v>
      </c>
      <c r="V28748" s="34">
        <v>142</v>
      </c>
      <c r="W28748" s="34">
        <v>109</v>
      </c>
      <c r="X28748" s="34">
        <v>172</v>
      </c>
      <c r="Y28748" s="34">
        <v>105</v>
      </c>
      <c r="Z28748" s="34">
        <v>134</v>
      </c>
      <c r="AA28748" s="34">
        <v>156</v>
      </c>
      <c r="AB28748" s="34">
        <v>126</v>
      </c>
      <c r="AC28748" s="34">
        <v>182</v>
      </c>
    </row>
    <row r="28749" spans="1:29" x14ac:dyDescent="0.2">
      <c r="A28749" s="34" t="s">
        <v>89242</v>
      </c>
      <c r="B28749" s="34">
        <v>65</v>
      </c>
      <c r="C28749" s="34">
        <v>105</v>
      </c>
      <c r="D28749" s="34">
        <v>160</v>
      </c>
      <c r="E28749" s="34">
        <v>96</v>
      </c>
      <c r="F28749" s="34">
        <v>91</v>
      </c>
      <c r="G28749" s="34">
        <v>82</v>
      </c>
      <c r="H28749" s="34">
        <v>69</v>
      </c>
      <c r="I28749" s="34">
        <v>104</v>
      </c>
      <c r="J28749" s="34">
        <v>55</v>
      </c>
      <c r="K28749" s="34">
        <v>104</v>
      </c>
      <c r="L28749" s="34">
        <v>26</v>
      </c>
      <c r="M28749" s="34">
        <v>73</v>
      </c>
      <c r="N28749" s="34">
        <v>53</v>
      </c>
      <c r="O28749" s="34">
        <v>77</v>
      </c>
      <c r="P28749" s="34">
        <v>64</v>
      </c>
      <c r="Q28749" s="34">
        <v>111</v>
      </c>
      <c r="R28749" s="34">
        <v>71</v>
      </c>
      <c r="S28749" s="34">
        <v>131</v>
      </c>
      <c r="T28749" s="34">
        <v>59</v>
      </c>
      <c r="U28749" s="34">
        <v>66</v>
      </c>
      <c r="V28749" s="34">
        <v>61</v>
      </c>
      <c r="W28749" s="34">
        <v>50</v>
      </c>
      <c r="X28749" s="34">
        <v>86</v>
      </c>
      <c r="Y28749" s="34">
        <v>46</v>
      </c>
      <c r="Z28749" s="34">
        <v>101</v>
      </c>
      <c r="AA28749" s="34">
        <v>136</v>
      </c>
      <c r="AB28749" s="34">
        <v>34</v>
      </c>
      <c r="AC28749" s="34">
        <v>189</v>
      </c>
    </row>
    <row r="28750" spans="1:29" x14ac:dyDescent="0.2">
      <c r="A28750" s="34" t="s">
        <v>89243</v>
      </c>
      <c r="B28750" s="34">
        <v>32</v>
      </c>
      <c r="C28750" s="34">
        <v>72</v>
      </c>
      <c r="D28750" s="34">
        <v>99</v>
      </c>
      <c r="E28750" s="34">
        <v>116</v>
      </c>
      <c r="F28750" s="34">
        <v>72</v>
      </c>
      <c r="G28750" s="34">
        <v>102</v>
      </c>
      <c r="H28750" s="34">
        <v>52</v>
      </c>
      <c r="I28750" s="34">
        <v>44</v>
      </c>
      <c r="J28750" s="34">
        <v>42</v>
      </c>
      <c r="K28750" s="34">
        <v>101</v>
      </c>
      <c r="L28750" s="34">
        <v>22</v>
      </c>
      <c r="M28750" s="34">
        <v>63</v>
      </c>
      <c r="N28750" s="34">
        <v>47</v>
      </c>
      <c r="O28750" s="34">
        <v>49</v>
      </c>
      <c r="P28750" s="34">
        <v>44</v>
      </c>
      <c r="Q28750" s="34">
        <v>72</v>
      </c>
      <c r="R28750" s="34">
        <v>32</v>
      </c>
      <c r="S28750" s="34">
        <v>93</v>
      </c>
      <c r="T28750" s="34">
        <v>20</v>
      </c>
      <c r="U28750" s="34">
        <v>45</v>
      </c>
      <c r="V28750" s="34">
        <v>77</v>
      </c>
      <c r="W28750" s="34">
        <v>54</v>
      </c>
      <c r="X28750" s="34">
        <v>73</v>
      </c>
      <c r="Y28750" s="34">
        <v>42</v>
      </c>
      <c r="Z28750" s="34">
        <v>52</v>
      </c>
      <c r="AA28750" s="34">
        <v>89</v>
      </c>
      <c r="AB28750" s="34">
        <v>36</v>
      </c>
      <c r="AC28750" s="34">
        <v>101</v>
      </c>
    </row>
    <row r="28751" spans="1:29" x14ac:dyDescent="0.2">
      <c r="A28751" s="34" t="s">
        <v>89244</v>
      </c>
      <c r="B28751" s="34">
        <v>97</v>
      </c>
      <c r="C28751" s="34">
        <v>127</v>
      </c>
      <c r="D28751" s="34">
        <v>193</v>
      </c>
      <c r="E28751" s="34">
        <v>166</v>
      </c>
      <c r="F28751" s="34">
        <v>171</v>
      </c>
      <c r="G28751" s="34">
        <v>140</v>
      </c>
      <c r="H28751" s="34">
        <v>139</v>
      </c>
      <c r="I28751" s="34">
        <v>133</v>
      </c>
      <c r="J28751" s="34">
        <v>121</v>
      </c>
      <c r="K28751" s="34">
        <v>199</v>
      </c>
      <c r="L28751" s="34">
        <v>67</v>
      </c>
      <c r="M28751" s="34">
        <v>98</v>
      </c>
      <c r="N28751" s="34">
        <v>113</v>
      </c>
      <c r="O28751" s="34">
        <v>107</v>
      </c>
      <c r="P28751" s="34">
        <v>148</v>
      </c>
      <c r="Q28751" s="34">
        <v>145</v>
      </c>
      <c r="R28751" s="34">
        <v>189</v>
      </c>
      <c r="S28751" s="34">
        <v>203</v>
      </c>
      <c r="T28751" s="34">
        <v>115</v>
      </c>
      <c r="U28751" s="34">
        <v>131</v>
      </c>
      <c r="V28751" s="34">
        <v>159</v>
      </c>
      <c r="W28751" s="34">
        <v>115</v>
      </c>
      <c r="X28751" s="34">
        <v>156</v>
      </c>
      <c r="Y28751" s="34">
        <v>132</v>
      </c>
      <c r="Z28751" s="34">
        <v>164</v>
      </c>
      <c r="AA28751" s="34">
        <v>192</v>
      </c>
      <c r="AB28751" s="34">
        <v>123</v>
      </c>
      <c r="AC28751" s="34">
        <v>172</v>
      </c>
    </row>
    <row r="28752" spans="1:29" x14ac:dyDescent="0.2">
      <c r="A28752" s="34" t="s">
        <v>89245</v>
      </c>
      <c r="B28752" s="34">
        <v>90</v>
      </c>
      <c r="C28752" s="34">
        <v>84</v>
      </c>
      <c r="D28752" s="34">
        <v>83</v>
      </c>
      <c r="E28752" s="34">
        <v>80</v>
      </c>
      <c r="F28752" s="34">
        <v>85</v>
      </c>
      <c r="G28752" s="34">
        <v>72</v>
      </c>
      <c r="H28752" s="34">
        <v>78</v>
      </c>
      <c r="I28752" s="34">
        <v>82</v>
      </c>
      <c r="J28752" s="34">
        <v>66</v>
      </c>
      <c r="K28752" s="34">
        <v>65</v>
      </c>
      <c r="L28752" s="34">
        <v>35</v>
      </c>
      <c r="M28752" s="34">
        <v>81</v>
      </c>
      <c r="N28752" s="34">
        <v>46</v>
      </c>
      <c r="O28752" s="34">
        <v>78</v>
      </c>
      <c r="P28752" s="34">
        <v>87</v>
      </c>
      <c r="Q28752" s="34">
        <v>91</v>
      </c>
      <c r="R28752" s="34">
        <v>90</v>
      </c>
      <c r="S28752" s="34">
        <v>95</v>
      </c>
      <c r="T28752" s="34">
        <v>59</v>
      </c>
      <c r="U28752" s="34">
        <v>59</v>
      </c>
      <c r="V28752" s="34">
        <v>78</v>
      </c>
      <c r="W28752" s="34">
        <v>75</v>
      </c>
      <c r="X28752" s="34">
        <v>116</v>
      </c>
      <c r="Y28752" s="34">
        <v>79</v>
      </c>
      <c r="Z28752" s="34">
        <v>97</v>
      </c>
      <c r="AA28752" s="34">
        <v>89</v>
      </c>
      <c r="AB28752" s="34">
        <v>91</v>
      </c>
      <c r="AC28752" s="34">
        <v>113</v>
      </c>
    </row>
    <row r="28753" spans="1:29" x14ac:dyDescent="0.2">
      <c r="A28753" s="34" t="s">
        <v>89246</v>
      </c>
      <c r="B28753" s="34">
        <v>62</v>
      </c>
      <c r="C28753" s="34">
        <v>62</v>
      </c>
      <c r="D28753" s="34">
        <v>105</v>
      </c>
      <c r="E28753" s="34">
        <v>89</v>
      </c>
      <c r="F28753" s="34">
        <v>52</v>
      </c>
      <c r="G28753" s="34">
        <v>93</v>
      </c>
      <c r="H28753" s="34">
        <v>40</v>
      </c>
      <c r="I28753" s="34">
        <v>65</v>
      </c>
      <c r="J28753" s="34">
        <v>34</v>
      </c>
      <c r="K28753" s="34">
        <v>92</v>
      </c>
      <c r="L28753" s="34">
        <v>18</v>
      </c>
      <c r="M28753" s="34">
        <v>56</v>
      </c>
      <c r="N28753" s="34">
        <v>46</v>
      </c>
      <c r="O28753" s="34">
        <v>41</v>
      </c>
      <c r="P28753" s="34">
        <v>36</v>
      </c>
      <c r="Q28753" s="34">
        <v>41</v>
      </c>
      <c r="R28753" s="34">
        <v>51</v>
      </c>
      <c r="S28753" s="34">
        <v>111</v>
      </c>
      <c r="T28753" s="34">
        <v>20</v>
      </c>
      <c r="U28753" s="34">
        <v>45</v>
      </c>
      <c r="V28753" s="34">
        <v>46</v>
      </c>
      <c r="W28753" s="34">
        <v>32</v>
      </c>
      <c r="X28753" s="34">
        <v>51</v>
      </c>
      <c r="Y28753" s="34">
        <v>35</v>
      </c>
      <c r="Z28753" s="34">
        <v>62</v>
      </c>
      <c r="AA28753" s="34">
        <v>78</v>
      </c>
      <c r="AB28753" s="34">
        <v>29</v>
      </c>
      <c r="AC28753" s="34">
        <v>95</v>
      </c>
    </row>
    <row r="28754" spans="1:29" x14ac:dyDescent="0.2">
      <c r="A28754" s="34" t="s">
        <v>89247</v>
      </c>
      <c r="B28754" s="34">
        <v>218</v>
      </c>
      <c r="C28754" s="34">
        <v>434</v>
      </c>
      <c r="D28754" s="34">
        <v>488</v>
      </c>
      <c r="E28754" s="34">
        <v>532</v>
      </c>
      <c r="F28754" s="34">
        <v>316</v>
      </c>
      <c r="G28754" s="34">
        <v>433</v>
      </c>
      <c r="H28754" s="34">
        <v>252</v>
      </c>
      <c r="I28754" s="34">
        <v>323</v>
      </c>
      <c r="J28754" s="34">
        <v>188</v>
      </c>
      <c r="K28754" s="34">
        <v>422</v>
      </c>
      <c r="L28754" s="34">
        <v>99</v>
      </c>
      <c r="M28754" s="34">
        <v>303</v>
      </c>
      <c r="N28754" s="34">
        <v>240</v>
      </c>
      <c r="O28754" s="34">
        <v>289</v>
      </c>
      <c r="P28754" s="34">
        <v>220</v>
      </c>
      <c r="Q28754" s="34">
        <v>354</v>
      </c>
      <c r="R28754" s="34">
        <v>231</v>
      </c>
      <c r="S28754" s="34">
        <v>539</v>
      </c>
      <c r="T28754" s="34">
        <v>138</v>
      </c>
      <c r="U28754" s="34">
        <v>221</v>
      </c>
      <c r="V28754" s="34">
        <v>291</v>
      </c>
      <c r="W28754" s="34">
        <v>229</v>
      </c>
      <c r="X28754" s="34">
        <v>323</v>
      </c>
      <c r="Y28754" s="34">
        <v>217</v>
      </c>
      <c r="Z28754" s="34">
        <v>379</v>
      </c>
      <c r="AA28754" s="34">
        <v>436</v>
      </c>
      <c r="AB28754" s="34">
        <v>176</v>
      </c>
      <c r="AC28754" s="34">
        <v>567</v>
      </c>
    </row>
    <row r="28755" spans="1:29" x14ac:dyDescent="0.2">
      <c r="A28755" s="34" t="s">
        <v>89248</v>
      </c>
      <c r="B28755" s="34">
        <v>45</v>
      </c>
      <c r="C28755" s="34">
        <v>33</v>
      </c>
      <c r="D28755" s="34">
        <v>36</v>
      </c>
      <c r="E28755" s="34">
        <v>35</v>
      </c>
      <c r="F28755" s="34">
        <v>33</v>
      </c>
      <c r="G28755" s="34">
        <v>30</v>
      </c>
      <c r="H28755" s="34">
        <v>37</v>
      </c>
      <c r="I28755" s="34">
        <v>23</v>
      </c>
      <c r="J28755" s="34">
        <v>24</v>
      </c>
      <c r="K28755" s="34">
        <v>29</v>
      </c>
      <c r="L28755" s="34">
        <v>15</v>
      </c>
      <c r="M28755" s="34">
        <v>27</v>
      </c>
      <c r="N28755" s="34">
        <v>23</v>
      </c>
      <c r="O28755" s="34">
        <v>25</v>
      </c>
      <c r="P28755" s="34">
        <v>27</v>
      </c>
      <c r="Q28755" s="34">
        <v>20</v>
      </c>
      <c r="R28755" s="34">
        <v>26</v>
      </c>
      <c r="S28755" s="34">
        <v>48</v>
      </c>
      <c r="T28755" s="34">
        <v>23</v>
      </c>
      <c r="U28755" s="34">
        <v>19</v>
      </c>
      <c r="V28755" s="34">
        <v>36</v>
      </c>
      <c r="W28755" s="34">
        <v>22</v>
      </c>
      <c r="X28755" s="34">
        <v>45</v>
      </c>
      <c r="Y28755" s="34">
        <v>23</v>
      </c>
      <c r="Z28755" s="34">
        <v>33</v>
      </c>
      <c r="AA28755" s="34">
        <v>39</v>
      </c>
      <c r="AB28755" s="34">
        <v>17</v>
      </c>
      <c r="AC28755" s="34">
        <v>39</v>
      </c>
    </row>
    <row r="28756" spans="1:29" x14ac:dyDescent="0.2">
      <c r="A28756" s="34" t="s">
        <v>89249</v>
      </c>
      <c r="B28756" s="34">
        <v>1239</v>
      </c>
      <c r="C28756" s="34">
        <v>1107</v>
      </c>
      <c r="D28756" s="34">
        <v>1610</v>
      </c>
      <c r="E28756" s="34">
        <v>1231</v>
      </c>
      <c r="F28756" s="34">
        <v>1579</v>
      </c>
      <c r="G28756" s="34">
        <v>1147</v>
      </c>
      <c r="H28756" s="34">
        <v>1592</v>
      </c>
      <c r="I28756" s="34">
        <v>1221</v>
      </c>
      <c r="J28756" s="34">
        <v>1607</v>
      </c>
      <c r="K28756" s="34">
        <v>1113</v>
      </c>
      <c r="L28756" s="34">
        <v>1719</v>
      </c>
      <c r="M28756" s="34">
        <v>1085</v>
      </c>
      <c r="N28756" s="34">
        <v>1429</v>
      </c>
      <c r="O28756" s="34">
        <v>1038</v>
      </c>
      <c r="P28756" s="34">
        <v>1408</v>
      </c>
      <c r="Q28756" s="34">
        <v>1592</v>
      </c>
      <c r="R28756" s="34">
        <v>2176</v>
      </c>
      <c r="S28756" s="34">
        <v>1539</v>
      </c>
      <c r="T28756" s="34">
        <v>2144</v>
      </c>
      <c r="U28756" s="34">
        <v>1401</v>
      </c>
      <c r="V28756" s="34">
        <v>2042</v>
      </c>
      <c r="W28756" s="34">
        <v>1694</v>
      </c>
      <c r="X28756" s="34">
        <v>2039</v>
      </c>
      <c r="Y28756" s="34">
        <v>1767</v>
      </c>
      <c r="Z28756" s="34">
        <v>1657</v>
      </c>
      <c r="AA28756" s="34">
        <v>1551</v>
      </c>
      <c r="AB28756" s="34">
        <v>2414</v>
      </c>
      <c r="AC28756" s="34">
        <v>1920</v>
      </c>
    </row>
    <row r="28757" spans="1:29" x14ac:dyDescent="0.2">
      <c r="A28757" s="34" t="s">
        <v>89250</v>
      </c>
      <c r="B28757" s="34">
        <v>117</v>
      </c>
      <c r="C28757" s="34">
        <v>89</v>
      </c>
      <c r="D28757" s="34">
        <v>98</v>
      </c>
      <c r="E28757" s="34">
        <v>96</v>
      </c>
      <c r="F28757" s="34">
        <v>72</v>
      </c>
      <c r="G28757" s="34">
        <v>67</v>
      </c>
      <c r="H28757" s="34">
        <v>58</v>
      </c>
      <c r="I28757" s="34">
        <v>63</v>
      </c>
      <c r="J28757" s="34">
        <v>35</v>
      </c>
      <c r="K28757" s="34">
        <v>110</v>
      </c>
      <c r="L28757" s="34">
        <v>43</v>
      </c>
      <c r="M28757" s="34">
        <v>58</v>
      </c>
      <c r="N28757" s="34">
        <v>68</v>
      </c>
      <c r="O28757" s="34">
        <v>65</v>
      </c>
      <c r="P28757" s="34">
        <v>61</v>
      </c>
      <c r="Q28757" s="34">
        <v>72</v>
      </c>
      <c r="R28757" s="34">
        <v>75</v>
      </c>
      <c r="S28757" s="34">
        <v>102</v>
      </c>
      <c r="T28757" s="34">
        <v>45</v>
      </c>
      <c r="U28757" s="34">
        <v>81</v>
      </c>
      <c r="V28757" s="34">
        <v>105</v>
      </c>
      <c r="W28757" s="34">
        <v>56</v>
      </c>
      <c r="X28757" s="34">
        <v>117</v>
      </c>
      <c r="Y28757" s="34">
        <v>62</v>
      </c>
      <c r="Z28757" s="34">
        <v>105</v>
      </c>
      <c r="AA28757" s="34">
        <v>78</v>
      </c>
      <c r="AB28757" s="34">
        <v>72</v>
      </c>
      <c r="AC28757" s="34">
        <v>152</v>
      </c>
    </row>
    <row r="28758" spans="1:29" x14ac:dyDescent="0.2">
      <c r="A28758" s="34" t="s">
        <v>89251</v>
      </c>
      <c r="B28758" s="34">
        <v>111</v>
      </c>
      <c r="C28758" s="34">
        <v>207</v>
      </c>
      <c r="D28758" s="34">
        <v>224</v>
      </c>
      <c r="E28758" s="34">
        <v>236</v>
      </c>
      <c r="F28758" s="34">
        <v>182</v>
      </c>
      <c r="G28758" s="34">
        <v>137</v>
      </c>
      <c r="H28758" s="34">
        <v>137</v>
      </c>
      <c r="I28758" s="34">
        <v>174</v>
      </c>
      <c r="J28758" s="34">
        <v>106</v>
      </c>
      <c r="K28758" s="34">
        <v>206</v>
      </c>
      <c r="L28758" s="34">
        <v>41</v>
      </c>
      <c r="M28758" s="34">
        <v>150</v>
      </c>
      <c r="N28758" s="34">
        <v>127</v>
      </c>
      <c r="O28758" s="34">
        <v>137</v>
      </c>
      <c r="P28758" s="34">
        <v>122</v>
      </c>
      <c r="Q28758" s="34">
        <v>160</v>
      </c>
      <c r="R28758" s="34">
        <v>103</v>
      </c>
      <c r="S28758" s="34">
        <v>271</v>
      </c>
      <c r="T28758" s="34">
        <v>76</v>
      </c>
      <c r="U28758" s="34">
        <v>131</v>
      </c>
      <c r="V28758" s="34">
        <v>166</v>
      </c>
      <c r="W28758" s="34">
        <v>117</v>
      </c>
      <c r="X28758" s="34">
        <v>199</v>
      </c>
      <c r="Y28758" s="34">
        <v>101</v>
      </c>
      <c r="Z28758" s="34">
        <v>199</v>
      </c>
      <c r="AA28758" s="34">
        <v>227</v>
      </c>
      <c r="AB28758" s="34">
        <v>100</v>
      </c>
      <c r="AC28758" s="34">
        <v>256</v>
      </c>
    </row>
    <row r="28759" spans="1:29" x14ac:dyDescent="0.2">
      <c r="A28759" s="34" t="s">
        <v>89252</v>
      </c>
      <c r="B28759" s="34">
        <v>145</v>
      </c>
      <c r="C28759" s="34">
        <v>210</v>
      </c>
      <c r="D28759" s="34">
        <v>274</v>
      </c>
      <c r="E28759" s="34">
        <v>215</v>
      </c>
      <c r="F28759" s="34">
        <v>247</v>
      </c>
      <c r="G28759" s="34">
        <v>212</v>
      </c>
      <c r="H28759" s="34">
        <v>216</v>
      </c>
      <c r="I28759" s="34">
        <v>208</v>
      </c>
      <c r="J28759" s="34">
        <v>200</v>
      </c>
      <c r="K28759" s="34">
        <v>235</v>
      </c>
      <c r="L28759" s="34">
        <v>124</v>
      </c>
      <c r="M28759" s="34">
        <v>216</v>
      </c>
      <c r="N28759" s="34">
        <v>179</v>
      </c>
      <c r="O28759" s="34">
        <v>149</v>
      </c>
      <c r="P28759" s="34">
        <v>210</v>
      </c>
      <c r="Q28759" s="34">
        <v>246</v>
      </c>
      <c r="R28759" s="34">
        <v>277</v>
      </c>
      <c r="S28759" s="34">
        <v>257</v>
      </c>
      <c r="T28759" s="34">
        <v>173</v>
      </c>
      <c r="U28759" s="34">
        <v>185</v>
      </c>
      <c r="V28759" s="34">
        <v>228</v>
      </c>
      <c r="W28759" s="34">
        <v>152</v>
      </c>
      <c r="X28759" s="34">
        <v>258</v>
      </c>
      <c r="Y28759" s="34">
        <v>181</v>
      </c>
      <c r="Z28759" s="34">
        <v>268</v>
      </c>
      <c r="AA28759" s="34">
        <v>248</v>
      </c>
      <c r="AB28759" s="34">
        <v>212</v>
      </c>
      <c r="AC28759" s="34">
        <v>291</v>
      </c>
    </row>
    <row r="28760" spans="1:29" x14ac:dyDescent="0.2">
      <c r="A28760" s="34" t="s">
        <v>89253</v>
      </c>
      <c r="B28760" s="34">
        <v>62</v>
      </c>
      <c r="C28760" s="34">
        <v>84</v>
      </c>
      <c r="D28760" s="34">
        <v>128</v>
      </c>
      <c r="E28760" s="34">
        <v>139</v>
      </c>
      <c r="F28760" s="34">
        <v>91</v>
      </c>
      <c r="G28760" s="34">
        <v>147</v>
      </c>
      <c r="H28760" s="34">
        <v>67</v>
      </c>
      <c r="I28760" s="34">
        <v>113</v>
      </c>
      <c r="J28760" s="34">
        <v>46</v>
      </c>
      <c r="K28760" s="34">
        <v>116</v>
      </c>
      <c r="L28760" s="34">
        <v>23</v>
      </c>
      <c r="M28760" s="34">
        <v>68</v>
      </c>
      <c r="N28760" s="34">
        <v>62</v>
      </c>
      <c r="O28760" s="34">
        <v>93</v>
      </c>
      <c r="P28760" s="34">
        <v>56</v>
      </c>
      <c r="Q28760" s="34">
        <v>70</v>
      </c>
      <c r="R28760" s="34">
        <v>67</v>
      </c>
      <c r="S28760" s="34">
        <v>195</v>
      </c>
      <c r="T28760" s="34">
        <v>44</v>
      </c>
      <c r="U28760" s="34">
        <v>90</v>
      </c>
      <c r="V28760" s="34">
        <v>88</v>
      </c>
      <c r="W28760" s="34">
        <v>68</v>
      </c>
      <c r="X28760" s="34">
        <v>89</v>
      </c>
      <c r="Y28760" s="34">
        <v>49</v>
      </c>
      <c r="Z28760" s="34">
        <v>98</v>
      </c>
      <c r="AA28760" s="34">
        <v>147</v>
      </c>
      <c r="AB28760" s="34">
        <v>50</v>
      </c>
      <c r="AC28760" s="34">
        <v>159</v>
      </c>
    </row>
    <row r="28761" spans="1:29" x14ac:dyDescent="0.2">
      <c r="A28761" s="34" t="s">
        <v>89254</v>
      </c>
      <c r="B28761" s="34">
        <v>98</v>
      </c>
      <c r="C28761" s="34">
        <v>164</v>
      </c>
      <c r="D28761" s="34">
        <v>289</v>
      </c>
      <c r="E28761" s="34">
        <v>226</v>
      </c>
      <c r="F28761" s="34">
        <v>213</v>
      </c>
      <c r="G28761" s="34">
        <v>151</v>
      </c>
      <c r="H28761" s="34">
        <v>171</v>
      </c>
      <c r="I28761" s="34">
        <v>166</v>
      </c>
      <c r="J28761" s="34">
        <v>115</v>
      </c>
      <c r="K28761" s="34">
        <v>185</v>
      </c>
      <c r="L28761" s="34">
        <v>64</v>
      </c>
      <c r="M28761" s="34">
        <v>168</v>
      </c>
      <c r="N28761" s="34">
        <v>136</v>
      </c>
      <c r="O28761" s="34">
        <v>158</v>
      </c>
      <c r="P28761" s="34">
        <v>169</v>
      </c>
      <c r="Q28761" s="34">
        <v>173</v>
      </c>
      <c r="R28761" s="34">
        <v>176</v>
      </c>
      <c r="S28761" s="34">
        <v>243</v>
      </c>
      <c r="T28761" s="34">
        <v>82</v>
      </c>
      <c r="U28761" s="34">
        <v>122</v>
      </c>
      <c r="V28761" s="34">
        <v>212</v>
      </c>
      <c r="W28761" s="34">
        <v>124</v>
      </c>
      <c r="X28761" s="34">
        <v>284</v>
      </c>
      <c r="Y28761" s="34">
        <v>95</v>
      </c>
      <c r="Z28761" s="34">
        <v>261</v>
      </c>
      <c r="AA28761" s="34">
        <v>212</v>
      </c>
      <c r="AB28761" s="34">
        <v>110</v>
      </c>
      <c r="AC28761" s="34">
        <v>296</v>
      </c>
    </row>
    <row r="28762" spans="1:29" x14ac:dyDescent="0.2">
      <c r="A28762" s="34" t="s">
        <v>89255</v>
      </c>
      <c r="B28762" s="34">
        <v>67</v>
      </c>
      <c r="C28762" s="34">
        <v>104</v>
      </c>
      <c r="D28762" s="34">
        <v>59</v>
      </c>
      <c r="E28762" s="34">
        <v>156</v>
      </c>
      <c r="F28762" s="34">
        <v>54</v>
      </c>
      <c r="G28762" s="34">
        <v>82</v>
      </c>
      <c r="H28762" s="34">
        <v>69</v>
      </c>
      <c r="I28762" s="34">
        <v>111</v>
      </c>
      <c r="J28762" s="34">
        <v>71</v>
      </c>
      <c r="K28762" s="34">
        <v>80</v>
      </c>
      <c r="L28762" s="34">
        <v>45</v>
      </c>
      <c r="M28762" s="34">
        <v>73</v>
      </c>
      <c r="N28762" s="34">
        <v>75</v>
      </c>
      <c r="O28762" s="34">
        <v>100</v>
      </c>
      <c r="P28762" s="34">
        <v>51</v>
      </c>
      <c r="Q28762" s="34">
        <v>111</v>
      </c>
      <c r="R28762" s="34">
        <v>79</v>
      </c>
      <c r="S28762" s="34">
        <v>120</v>
      </c>
      <c r="T28762" s="34">
        <v>67</v>
      </c>
      <c r="U28762" s="34">
        <v>112</v>
      </c>
      <c r="V28762" s="34">
        <v>80</v>
      </c>
      <c r="W28762" s="34">
        <v>127</v>
      </c>
      <c r="X28762" s="34">
        <v>98</v>
      </c>
      <c r="Y28762" s="34">
        <v>87</v>
      </c>
      <c r="Z28762" s="34">
        <v>92</v>
      </c>
      <c r="AA28762" s="34">
        <v>107</v>
      </c>
      <c r="AB28762" s="34">
        <v>91</v>
      </c>
      <c r="AC28762" s="34">
        <v>196</v>
      </c>
    </row>
    <row r="28763" spans="1:29" x14ac:dyDescent="0.2">
      <c r="A28763" s="34" t="s">
        <v>89256</v>
      </c>
      <c r="B28763" s="34">
        <v>86</v>
      </c>
      <c r="C28763" s="34">
        <v>103</v>
      </c>
      <c r="D28763" s="34">
        <v>198</v>
      </c>
      <c r="E28763" s="34">
        <v>140</v>
      </c>
      <c r="F28763" s="34">
        <v>141</v>
      </c>
      <c r="G28763" s="34">
        <v>125</v>
      </c>
      <c r="H28763" s="34">
        <v>75</v>
      </c>
      <c r="I28763" s="34">
        <v>119</v>
      </c>
      <c r="J28763" s="34">
        <v>106</v>
      </c>
      <c r="K28763" s="34">
        <v>125</v>
      </c>
      <c r="L28763" s="34">
        <v>44</v>
      </c>
      <c r="M28763" s="34">
        <v>88</v>
      </c>
      <c r="N28763" s="34">
        <v>109</v>
      </c>
      <c r="O28763" s="34">
        <v>111</v>
      </c>
      <c r="P28763" s="34">
        <v>97</v>
      </c>
      <c r="Q28763" s="34">
        <v>130</v>
      </c>
      <c r="R28763" s="34">
        <v>109</v>
      </c>
      <c r="S28763" s="34">
        <v>147</v>
      </c>
      <c r="T28763" s="34">
        <v>71</v>
      </c>
      <c r="U28763" s="34">
        <v>88</v>
      </c>
      <c r="V28763" s="34">
        <v>117</v>
      </c>
      <c r="W28763" s="34">
        <v>134</v>
      </c>
      <c r="X28763" s="34">
        <v>147</v>
      </c>
      <c r="Y28763" s="34">
        <v>86</v>
      </c>
      <c r="Z28763" s="34">
        <v>164</v>
      </c>
      <c r="AA28763" s="34">
        <v>146</v>
      </c>
      <c r="AB28763" s="34">
        <v>85</v>
      </c>
      <c r="AC28763" s="34">
        <v>194</v>
      </c>
    </row>
    <row r="28764" spans="1:29" x14ac:dyDescent="0.2">
      <c r="A28764" s="34" t="s">
        <v>89257</v>
      </c>
      <c r="B28764" s="34">
        <v>96</v>
      </c>
      <c r="C28764" s="34">
        <v>128</v>
      </c>
      <c r="D28764" s="34">
        <v>171</v>
      </c>
      <c r="E28764" s="34">
        <v>169</v>
      </c>
      <c r="F28764" s="34">
        <v>131</v>
      </c>
      <c r="G28764" s="34">
        <v>201</v>
      </c>
      <c r="H28764" s="34">
        <v>97</v>
      </c>
      <c r="I28764" s="34">
        <v>114</v>
      </c>
      <c r="J28764" s="34">
        <v>61</v>
      </c>
      <c r="K28764" s="34">
        <v>188</v>
      </c>
      <c r="L28764" s="34">
        <v>63</v>
      </c>
      <c r="M28764" s="34">
        <v>93</v>
      </c>
      <c r="N28764" s="34">
        <v>116</v>
      </c>
      <c r="O28764" s="34">
        <v>108</v>
      </c>
      <c r="P28764" s="34">
        <v>69</v>
      </c>
      <c r="Q28764" s="34">
        <v>138</v>
      </c>
      <c r="R28764" s="34">
        <v>108</v>
      </c>
      <c r="S28764" s="34">
        <v>181</v>
      </c>
      <c r="T28764" s="34">
        <v>36</v>
      </c>
      <c r="U28764" s="34">
        <v>121</v>
      </c>
      <c r="V28764" s="34">
        <v>123</v>
      </c>
      <c r="W28764" s="34">
        <v>128</v>
      </c>
      <c r="X28764" s="34">
        <v>146</v>
      </c>
      <c r="Y28764" s="34">
        <v>78</v>
      </c>
      <c r="Z28764" s="34">
        <v>143</v>
      </c>
      <c r="AA28764" s="34">
        <v>165</v>
      </c>
      <c r="AB28764" s="34">
        <v>84</v>
      </c>
      <c r="AC28764" s="34">
        <v>206</v>
      </c>
    </row>
    <row r="28765" spans="1:29" x14ac:dyDescent="0.2">
      <c r="A28765" s="34" t="s">
        <v>89258</v>
      </c>
      <c r="B28765" s="34">
        <v>16</v>
      </c>
      <c r="C28765" s="34">
        <v>10</v>
      </c>
      <c r="D28765" s="34">
        <v>22</v>
      </c>
      <c r="E28765" s="34">
        <v>12</v>
      </c>
      <c r="F28765" s="34">
        <v>34</v>
      </c>
      <c r="G28765" s="34">
        <v>45</v>
      </c>
      <c r="H28765" s="34">
        <v>19</v>
      </c>
      <c r="I28765" s="34">
        <v>14</v>
      </c>
      <c r="J28765" s="34">
        <v>10</v>
      </c>
      <c r="K28765" s="34">
        <v>17</v>
      </c>
      <c r="L28765" s="34">
        <v>4</v>
      </c>
      <c r="M28765" s="34">
        <v>14</v>
      </c>
      <c r="N28765" s="34">
        <v>10</v>
      </c>
      <c r="O28765" s="34">
        <v>17</v>
      </c>
      <c r="P28765" s="34">
        <v>18</v>
      </c>
      <c r="Q28765" s="34">
        <v>9</v>
      </c>
      <c r="R28765" s="34">
        <v>11</v>
      </c>
      <c r="S28765" s="34">
        <v>22</v>
      </c>
      <c r="T28765" s="34">
        <v>6</v>
      </c>
      <c r="U28765" s="34">
        <v>10</v>
      </c>
      <c r="V28765" s="34">
        <v>29</v>
      </c>
      <c r="W28765" s="34">
        <v>5</v>
      </c>
      <c r="X28765" s="34">
        <v>29</v>
      </c>
      <c r="Y28765" s="34">
        <v>5</v>
      </c>
      <c r="Z28765" s="34">
        <v>24</v>
      </c>
      <c r="AA28765" s="34">
        <v>23</v>
      </c>
      <c r="AB28765" s="34">
        <v>7</v>
      </c>
      <c r="AC28765" s="34">
        <v>27</v>
      </c>
    </row>
    <row r="28766" spans="1:29" x14ac:dyDescent="0.2">
      <c r="A28766" s="34" t="s">
        <v>89259</v>
      </c>
      <c r="B28766" s="34">
        <v>65</v>
      </c>
      <c r="C28766" s="34">
        <v>172</v>
      </c>
      <c r="D28766" s="34">
        <v>140</v>
      </c>
      <c r="E28766" s="34">
        <v>155</v>
      </c>
      <c r="F28766" s="34">
        <v>89</v>
      </c>
      <c r="G28766" s="34">
        <v>164</v>
      </c>
      <c r="H28766" s="34">
        <v>75</v>
      </c>
      <c r="I28766" s="34">
        <v>130</v>
      </c>
      <c r="J28766" s="34">
        <v>57</v>
      </c>
      <c r="K28766" s="34">
        <v>151</v>
      </c>
      <c r="L28766" s="34">
        <v>41</v>
      </c>
      <c r="M28766" s="34">
        <v>121</v>
      </c>
      <c r="N28766" s="34">
        <v>67</v>
      </c>
      <c r="O28766" s="34">
        <v>132</v>
      </c>
      <c r="P28766" s="34">
        <v>59</v>
      </c>
      <c r="Q28766" s="34">
        <v>112</v>
      </c>
      <c r="R28766" s="34">
        <v>94</v>
      </c>
      <c r="S28766" s="34">
        <v>185</v>
      </c>
      <c r="T28766" s="34">
        <v>61</v>
      </c>
      <c r="U28766" s="34">
        <v>89</v>
      </c>
      <c r="V28766" s="34">
        <v>128</v>
      </c>
      <c r="W28766" s="34">
        <v>93</v>
      </c>
      <c r="X28766" s="34">
        <v>100</v>
      </c>
      <c r="Y28766" s="34">
        <v>109</v>
      </c>
      <c r="Z28766" s="34">
        <v>104</v>
      </c>
      <c r="AA28766" s="34">
        <v>162</v>
      </c>
      <c r="AB28766" s="34">
        <v>80</v>
      </c>
      <c r="AC28766" s="34">
        <v>188</v>
      </c>
    </row>
    <row r="28767" spans="1:29" x14ac:dyDescent="0.2">
      <c r="A28767" s="34" t="s">
        <v>89260</v>
      </c>
      <c r="B28767" s="34">
        <v>94</v>
      </c>
      <c r="C28767" s="34">
        <v>102</v>
      </c>
      <c r="D28767" s="34">
        <v>95</v>
      </c>
      <c r="E28767" s="34">
        <v>102</v>
      </c>
      <c r="F28767" s="34">
        <v>89</v>
      </c>
      <c r="G28767" s="34">
        <v>58</v>
      </c>
      <c r="H28767" s="34">
        <v>81</v>
      </c>
      <c r="I28767" s="34">
        <v>99</v>
      </c>
      <c r="J28767" s="34">
        <v>61</v>
      </c>
      <c r="K28767" s="34">
        <v>89</v>
      </c>
      <c r="L28767" s="34">
        <v>42</v>
      </c>
      <c r="M28767" s="34">
        <v>60</v>
      </c>
      <c r="N28767" s="34">
        <v>75</v>
      </c>
      <c r="O28767" s="34">
        <v>85</v>
      </c>
      <c r="P28767" s="34">
        <v>64</v>
      </c>
      <c r="Q28767" s="34">
        <v>113</v>
      </c>
      <c r="R28767" s="34">
        <v>89</v>
      </c>
      <c r="S28767" s="34">
        <v>115</v>
      </c>
      <c r="T28767" s="34">
        <v>63</v>
      </c>
      <c r="U28767" s="34">
        <v>74</v>
      </c>
      <c r="V28767" s="34">
        <v>92</v>
      </c>
      <c r="W28767" s="34">
        <v>117</v>
      </c>
      <c r="X28767" s="34">
        <v>137</v>
      </c>
      <c r="Y28767" s="34">
        <v>100</v>
      </c>
      <c r="Z28767" s="34">
        <v>91</v>
      </c>
      <c r="AA28767" s="34">
        <v>88</v>
      </c>
      <c r="AB28767" s="34">
        <v>64</v>
      </c>
      <c r="AC28767" s="34">
        <v>148</v>
      </c>
    </row>
    <row r="28768" spans="1:29" x14ac:dyDescent="0.2">
      <c r="A28768" s="34" t="s">
        <v>89261</v>
      </c>
      <c r="B28768" s="34">
        <v>111</v>
      </c>
      <c r="C28768" s="34">
        <v>225</v>
      </c>
      <c r="D28768" s="34">
        <v>298</v>
      </c>
      <c r="E28768" s="34">
        <v>245</v>
      </c>
      <c r="F28768" s="34">
        <v>233</v>
      </c>
      <c r="G28768" s="34">
        <v>266</v>
      </c>
      <c r="H28768" s="34">
        <v>192</v>
      </c>
      <c r="I28768" s="34">
        <v>198</v>
      </c>
      <c r="J28768" s="34">
        <v>188</v>
      </c>
      <c r="K28768" s="34">
        <v>276</v>
      </c>
      <c r="L28768" s="34">
        <v>97</v>
      </c>
      <c r="M28768" s="34">
        <v>175</v>
      </c>
      <c r="N28768" s="34">
        <v>183</v>
      </c>
      <c r="O28768" s="34">
        <v>206</v>
      </c>
      <c r="P28768" s="34">
        <v>151</v>
      </c>
      <c r="Q28768" s="34">
        <v>235</v>
      </c>
      <c r="R28768" s="34">
        <v>172</v>
      </c>
      <c r="S28768" s="34">
        <v>341</v>
      </c>
      <c r="T28768" s="34">
        <v>135</v>
      </c>
      <c r="U28768" s="34">
        <v>168</v>
      </c>
      <c r="V28768" s="34">
        <v>245</v>
      </c>
      <c r="W28768" s="34">
        <v>208</v>
      </c>
      <c r="X28768" s="34">
        <v>274</v>
      </c>
      <c r="Y28768" s="34">
        <v>153</v>
      </c>
      <c r="Z28768" s="34">
        <v>262</v>
      </c>
      <c r="AA28768" s="34">
        <v>271</v>
      </c>
      <c r="AB28768" s="34">
        <v>194</v>
      </c>
      <c r="AC28768" s="34">
        <v>340</v>
      </c>
    </row>
    <row r="28769" spans="1:29" x14ac:dyDescent="0.2">
      <c r="A28769" s="34" t="s">
        <v>89262</v>
      </c>
      <c r="B28769" s="34">
        <v>67</v>
      </c>
      <c r="C28769" s="34">
        <v>71</v>
      </c>
      <c r="D28769" s="34">
        <v>107</v>
      </c>
      <c r="E28769" s="34">
        <v>93</v>
      </c>
      <c r="F28769" s="34">
        <v>84</v>
      </c>
      <c r="G28769" s="34">
        <v>99</v>
      </c>
      <c r="H28769" s="34">
        <v>58</v>
      </c>
      <c r="I28769" s="34">
        <v>110</v>
      </c>
      <c r="J28769" s="34">
        <v>50</v>
      </c>
      <c r="K28769" s="34">
        <v>129</v>
      </c>
      <c r="L28769" s="34">
        <v>30</v>
      </c>
      <c r="M28769" s="34">
        <v>92</v>
      </c>
      <c r="N28769" s="34">
        <v>48</v>
      </c>
      <c r="O28769" s="34">
        <v>74</v>
      </c>
      <c r="P28769" s="34">
        <v>61</v>
      </c>
      <c r="Q28769" s="34">
        <v>119</v>
      </c>
      <c r="R28769" s="34">
        <v>64</v>
      </c>
      <c r="S28769" s="34">
        <v>109</v>
      </c>
      <c r="T28769" s="34">
        <v>44</v>
      </c>
      <c r="U28769" s="34">
        <v>87</v>
      </c>
      <c r="V28769" s="34">
        <v>78</v>
      </c>
      <c r="W28769" s="34">
        <v>60</v>
      </c>
      <c r="X28769" s="34">
        <v>82</v>
      </c>
      <c r="Y28769" s="34">
        <v>78</v>
      </c>
      <c r="Z28769" s="34">
        <v>79</v>
      </c>
      <c r="AA28769" s="34">
        <v>126</v>
      </c>
      <c r="AB28769" s="34">
        <v>49</v>
      </c>
      <c r="AC28769" s="34">
        <v>134</v>
      </c>
    </row>
    <row r="28770" spans="1:29" x14ac:dyDescent="0.2">
      <c r="A28770" s="34" t="s">
        <v>89263</v>
      </c>
      <c r="B28770" s="34">
        <v>166</v>
      </c>
      <c r="C28770" s="34">
        <v>167</v>
      </c>
      <c r="D28770" s="34">
        <v>217</v>
      </c>
      <c r="E28770" s="34">
        <v>139</v>
      </c>
      <c r="F28770" s="34">
        <v>160</v>
      </c>
      <c r="G28770" s="34">
        <v>150</v>
      </c>
      <c r="H28770" s="34">
        <v>173</v>
      </c>
      <c r="I28770" s="34">
        <v>118</v>
      </c>
      <c r="J28770" s="34">
        <v>139</v>
      </c>
      <c r="K28770" s="34">
        <v>163</v>
      </c>
      <c r="L28770" s="34">
        <v>101</v>
      </c>
      <c r="M28770" s="34">
        <v>101</v>
      </c>
      <c r="N28770" s="34">
        <v>125</v>
      </c>
      <c r="O28770" s="34">
        <v>113</v>
      </c>
      <c r="P28770" s="34">
        <v>163</v>
      </c>
      <c r="Q28770" s="34">
        <v>159</v>
      </c>
      <c r="R28770" s="34">
        <v>173</v>
      </c>
      <c r="S28770" s="34">
        <v>218</v>
      </c>
      <c r="T28770" s="34">
        <v>146</v>
      </c>
      <c r="U28770" s="34">
        <v>119</v>
      </c>
      <c r="V28770" s="34">
        <v>169</v>
      </c>
      <c r="W28770" s="34">
        <v>139</v>
      </c>
      <c r="X28770" s="34">
        <v>212</v>
      </c>
      <c r="Y28770" s="34">
        <v>135</v>
      </c>
      <c r="Z28770" s="34">
        <v>176</v>
      </c>
      <c r="AA28770" s="34">
        <v>156</v>
      </c>
      <c r="AB28770" s="34">
        <v>151</v>
      </c>
      <c r="AC28770" s="34">
        <v>267</v>
      </c>
    </row>
    <row r="28771" spans="1:29" x14ac:dyDescent="0.2">
      <c r="A28771" s="34" t="s">
        <v>89264</v>
      </c>
      <c r="B28771" s="34">
        <v>68</v>
      </c>
      <c r="C28771" s="34">
        <v>70</v>
      </c>
      <c r="D28771" s="34">
        <v>95</v>
      </c>
      <c r="E28771" s="34">
        <v>91</v>
      </c>
      <c r="F28771" s="34">
        <v>72</v>
      </c>
      <c r="G28771" s="34">
        <v>73</v>
      </c>
      <c r="H28771" s="34">
        <v>74</v>
      </c>
      <c r="I28771" s="34">
        <v>53</v>
      </c>
      <c r="J28771" s="34">
        <v>70</v>
      </c>
      <c r="K28771" s="34">
        <v>105</v>
      </c>
      <c r="L28771" s="34">
        <v>41</v>
      </c>
      <c r="M28771" s="34">
        <v>56</v>
      </c>
      <c r="N28771" s="34">
        <v>71</v>
      </c>
      <c r="O28771" s="34">
        <v>69</v>
      </c>
      <c r="P28771" s="34">
        <v>65</v>
      </c>
      <c r="Q28771" s="34">
        <v>82</v>
      </c>
      <c r="R28771" s="34">
        <v>55</v>
      </c>
      <c r="S28771" s="34">
        <v>103</v>
      </c>
      <c r="T28771" s="34">
        <v>59</v>
      </c>
      <c r="U28771" s="34">
        <v>61</v>
      </c>
      <c r="V28771" s="34">
        <v>96</v>
      </c>
      <c r="W28771" s="34">
        <v>69</v>
      </c>
      <c r="X28771" s="34">
        <v>95</v>
      </c>
      <c r="Y28771" s="34">
        <v>53</v>
      </c>
      <c r="Z28771" s="34">
        <v>108</v>
      </c>
      <c r="AA28771" s="34">
        <v>106</v>
      </c>
      <c r="AB28771" s="34">
        <v>63</v>
      </c>
      <c r="AC28771" s="34">
        <v>123</v>
      </c>
    </row>
    <row r="28772" spans="1:29" x14ac:dyDescent="0.2">
      <c r="A28772" s="34" t="s">
        <v>89265</v>
      </c>
      <c r="B28772" s="34">
        <v>114</v>
      </c>
      <c r="C28772" s="34">
        <v>185</v>
      </c>
      <c r="D28772" s="34">
        <v>184</v>
      </c>
      <c r="E28772" s="34">
        <v>172</v>
      </c>
      <c r="F28772" s="34">
        <v>153</v>
      </c>
      <c r="G28772" s="34">
        <v>191</v>
      </c>
      <c r="H28772" s="34">
        <v>115</v>
      </c>
      <c r="I28772" s="34">
        <v>155</v>
      </c>
      <c r="J28772" s="34">
        <v>100</v>
      </c>
      <c r="K28772" s="34">
        <v>228</v>
      </c>
      <c r="L28772" s="34">
        <v>71</v>
      </c>
      <c r="M28772" s="34">
        <v>146</v>
      </c>
      <c r="N28772" s="34">
        <v>138</v>
      </c>
      <c r="O28772" s="34">
        <v>147</v>
      </c>
      <c r="P28772" s="34">
        <v>112</v>
      </c>
      <c r="Q28772" s="34">
        <v>197</v>
      </c>
      <c r="R28772" s="34">
        <v>131</v>
      </c>
      <c r="S28772" s="34">
        <v>238</v>
      </c>
      <c r="T28772" s="34">
        <v>81</v>
      </c>
      <c r="U28772" s="34">
        <v>116</v>
      </c>
      <c r="V28772" s="34">
        <v>126</v>
      </c>
      <c r="W28772" s="34">
        <v>142</v>
      </c>
      <c r="X28772" s="34">
        <v>174</v>
      </c>
      <c r="Y28772" s="34">
        <v>149</v>
      </c>
      <c r="Z28772" s="34">
        <v>175</v>
      </c>
      <c r="AA28772" s="34">
        <v>211</v>
      </c>
      <c r="AB28772" s="34">
        <v>140</v>
      </c>
      <c r="AC28772" s="34">
        <v>242</v>
      </c>
    </row>
    <row r="28773" spans="1:29" x14ac:dyDescent="0.2">
      <c r="A28773" s="34" t="s">
        <v>89266</v>
      </c>
      <c r="B28773" s="34">
        <v>61</v>
      </c>
      <c r="C28773" s="34">
        <v>232</v>
      </c>
      <c r="D28773" s="34">
        <v>192</v>
      </c>
      <c r="E28773" s="34">
        <v>160</v>
      </c>
      <c r="F28773" s="34">
        <v>118</v>
      </c>
      <c r="G28773" s="34">
        <v>129</v>
      </c>
      <c r="H28773" s="34">
        <v>153</v>
      </c>
      <c r="I28773" s="34">
        <v>152</v>
      </c>
      <c r="J28773" s="34">
        <v>82</v>
      </c>
      <c r="K28773" s="34">
        <v>213</v>
      </c>
      <c r="L28773" s="34">
        <v>47</v>
      </c>
      <c r="M28773" s="34">
        <v>171</v>
      </c>
      <c r="N28773" s="34">
        <v>121</v>
      </c>
      <c r="O28773" s="34">
        <v>143</v>
      </c>
      <c r="P28773" s="34">
        <v>94</v>
      </c>
      <c r="Q28773" s="34">
        <v>182</v>
      </c>
      <c r="R28773" s="34">
        <v>150</v>
      </c>
      <c r="S28773" s="34">
        <v>220</v>
      </c>
      <c r="T28773" s="34">
        <v>77</v>
      </c>
      <c r="U28773" s="34">
        <v>123</v>
      </c>
      <c r="V28773" s="34">
        <v>125</v>
      </c>
      <c r="W28773" s="34">
        <v>150</v>
      </c>
      <c r="X28773" s="34">
        <v>130</v>
      </c>
      <c r="Y28773" s="34">
        <v>116</v>
      </c>
      <c r="Z28773" s="34">
        <v>168</v>
      </c>
      <c r="AA28773" s="34">
        <v>193</v>
      </c>
      <c r="AB28773" s="34">
        <v>91</v>
      </c>
      <c r="AC28773" s="34">
        <v>271</v>
      </c>
    </row>
    <row r="28774" spans="1:29" x14ac:dyDescent="0.2">
      <c r="A28774" s="34" t="s">
        <v>89267</v>
      </c>
      <c r="B28774" s="34">
        <v>143</v>
      </c>
      <c r="C28774" s="34">
        <v>185</v>
      </c>
      <c r="D28774" s="34">
        <v>398</v>
      </c>
      <c r="E28774" s="34">
        <v>222</v>
      </c>
      <c r="F28774" s="34">
        <v>250</v>
      </c>
      <c r="G28774" s="34">
        <v>163</v>
      </c>
      <c r="H28774" s="34">
        <v>261</v>
      </c>
      <c r="I28774" s="34">
        <v>168</v>
      </c>
      <c r="J28774" s="34">
        <v>224</v>
      </c>
      <c r="K28774" s="34">
        <v>165</v>
      </c>
      <c r="L28774" s="34">
        <v>153</v>
      </c>
      <c r="M28774" s="34">
        <v>174</v>
      </c>
      <c r="N28774" s="34">
        <v>211</v>
      </c>
      <c r="O28774" s="34">
        <v>205</v>
      </c>
      <c r="P28774" s="34">
        <v>247</v>
      </c>
      <c r="Q28774" s="34">
        <v>229</v>
      </c>
      <c r="R28774" s="34">
        <v>264</v>
      </c>
      <c r="S28774" s="34">
        <v>217</v>
      </c>
      <c r="T28774" s="34">
        <v>204</v>
      </c>
      <c r="U28774" s="34">
        <v>192</v>
      </c>
      <c r="V28774" s="34">
        <v>282</v>
      </c>
      <c r="W28774" s="34">
        <v>195</v>
      </c>
      <c r="X28774" s="34">
        <v>306</v>
      </c>
      <c r="Y28774" s="34">
        <v>168</v>
      </c>
      <c r="Z28774" s="34">
        <v>291</v>
      </c>
      <c r="AA28774" s="34">
        <v>237</v>
      </c>
      <c r="AB28774" s="34">
        <v>245</v>
      </c>
      <c r="AC28774" s="34">
        <v>299</v>
      </c>
    </row>
    <row r="28775" spans="1:29" x14ac:dyDescent="0.2">
      <c r="A28775" s="34" t="s">
        <v>89268</v>
      </c>
      <c r="B28775" s="34">
        <v>44</v>
      </c>
      <c r="C28775" s="34">
        <v>55</v>
      </c>
      <c r="D28775" s="34">
        <v>50</v>
      </c>
      <c r="E28775" s="34">
        <v>65</v>
      </c>
      <c r="F28775" s="34">
        <v>35</v>
      </c>
      <c r="G28775" s="34">
        <v>60</v>
      </c>
      <c r="H28775" s="34">
        <v>31</v>
      </c>
      <c r="I28775" s="34">
        <v>38</v>
      </c>
      <c r="J28775" s="34">
        <v>34</v>
      </c>
      <c r="K28775" s="34">
        <v>35</v>
      </c>
      <c r="L28775" s="34">
        <v>22</v>
      </c>
      <c r="M28775" s="34">
        <v>28</v>
      </c>
      <c r="N28775" s="34">
        <v>37</v>
      </c>
      <c r="O28775" s="34">
        <v>40</v>
      </c>
      <c r="P28775" s="34">
        <v>17</v>
      </c>
      <c r="Q28775" s="34">
        <v>39</v>
      </c>
      <c r="R28775" s="34">
        <v>30</v>
      </c>
      <c r="S28775" s="34">
        <v>83</v>
      </c>
      <c r="T28775" s="34">
        <v>26</v>
      </c>
      <c r="U28775" s="34">
        <v>35</v>
      </c>
      <c r="V28775" s="34">
        <v>41</v>
      </c>
      <c r="W28775" s="34">
        <v>25</v>
      </c>
      <c r="X28775" s="34">
        <v>48</v>
      </c>
      <c r="Y28775" s="34">
        <v>31</v>
      </c>
      <c r="Z28775" s="34">
        <v>48</v>
      </c>
      <c r="AA28775" s="34">
        <v>83</v>
      </c>
      <c r="AB28775" s="34">
        <v>23</v>
      </c>
      <c r="AC28775" s="34">
        <v>68</v>
      </c>
    </row>
    <row r="28776" spans="1:29" x14ac:dyDescent="0.2">
      <c r="A28776" s="34" t="s">
        <v>89269</v>
      </c>
      <c r="B28776" s="34">
        <v>319</v>
      </c>
      <c r="C28776" s="34">
        <v>707</v>
      </c>
      <c r="D28776" s="34">
        <v>676</v>
      </c>
      <c r="E28776" s="34">
        <v>689</v>
      </c>
      <c r="F28776" s="34">
        <v>587</v>
      </c>
      <c r="G28776" s="34">
        <v>604</v>
      </c>
      <c r="H28776" s="34">
        <v>483</v>
      </c>
      <c r="I28776" s="34">
        <v>647</v>
      </c>
      <c r="J28776" s="34">
        <v>424</v>
      </c>
      <c r="K28776" s="34">
        <v>701</v>
      </c>
      <c r="L28776" s="34">
        <v>292</v>
      </c>
      <c r="M28776" s="34">
        <v>646</v>
      </c>
      <c r="N28776" s="34">
        <v>463</v>
      </c>
      <c r="O28776" s="34">
        <v>524</v>
      </c>
      <c r="P28776" s="34">
        <v>509</v>
      </c>
      <c r="Q28776" s="34">
        <v>778</v>
      </c>
      <c r="R28776" s="34">
        <v>536</v>
      </c>
      <c r="S28776" s="34">
        <v>815</v>
      </c>
      <c r="T28776" s="34">
        <v>410</v>
      </c>
      <c r="U28776" s="34">
        <v>557</v>
      </c>
      <c r="V28776" s="34">
        <v>694</v>
      </c>
      <c r="W28776" s="34">
        <v>660</v>
      </c>
      <c r="X28776" s="34">
        <v>676</v>
      </c>
      <c r="Y28776" s="34">
        <v>527</v>
      </c>
      <c r="Z28776" s="34">
        <v>619</v>
      </c>
      <c r="AA28776" s="34">
        <v>830</v>
      </c>
      <c r="AB28776" s="34">
        <v>444</v>
      </c>
      <c r="AC28776" s="34">
        <v>1072</v>
      </c>
    </row>
    <row r="28777" spans="1:29" x14ac:dyDescent="0.2">
      <c r="A28777" s="34" t="s">
        <v>89270</v>
      </c>
      <c r="B28777" s="34">
        <v>111</v>
      </c>
      <c r="C28777" s="34">
        <v>167</v>
      </c>
      <c r="D28777" s="34">
        <v>200</v>
      </c>
      <c r="E28777" s="34">
        <v>179</v>
      </c>
      <c r="F28777" s="34">
        <v>198</v>
      </c>
      <c r="G28777" s="34">
        <v>144</v>
      </c>
      <c r="H28777" s="34">
        <v>184</v>
      </c>
      <c r="I28777" s="34">
        <v>169</v>
      </c>
      <c r="J28777" s="34">
        <v>111</v>
      </c>
      <c r="K28777" s="34">
        <v>150</v>
      </c>
      <c r="L28777" s="34">
        <v>77</v>
      </c>
      <c r="M28777" s="34">
        <v>145</v>
      </c>
      <c r="N28777" s="34">
        <v>142</v>
      </c>
      <c r="O28777" s="34">
        <v>122</v>
      </c>
      <c r="P28777" s="34">
        <v>173</v>
      </c>
      <c r="Q28777" s="34">
        <v>206</v>
      </c>
      <c r="R28777" s="34">
        <v>197</v>
      </c>
      <c r="S28777" s="34">
        <v>195</v>
      </c>
      <c r="T28777" s="34">
        <v>114</v>
      </c>
      <c r="U28777" s="34">
        <v>109</v>
      </c>
      <c r="V28777" s="34">
        <v>225</v>
      </c>
      <c r="W28777" s="34">
        <v>150</v>
      </c>
      <c r="X28777" s="34">
        <v>207</v>
      </c>
      <c r="Y28777" s="34">
        <v>119</v>
      </c>
      <c r="Z28777" s="34">
        <v>188</v>
      </c>
      <c r="AA28777" s="34">
        <v>218</v>
      </c>
      <c r="AB28777" s="34">
        <v>151</v>
      </c>
      <c r="AC28777" s="34">
        <v>218</v>
      </c>
    </row>
    <row r="28778" spans="1:29" x14ac:dyDescent="0.2">
      <c r="A28778" s="34" t="s">
        <v>89271</v>
      </c>
      <c r="B28778" s="34">
        <v>74</v>
      </c>
      <c r="C28778" s="34">
        <v>179</v>
      </c>
      <c r="D28778" s="34">
        <v>153</v>
      </c>
      <c r="E28778" s="34">
        <v>178</v>
      </c>
      <c r="F28778" s="34">
        <v>134</v>
      </c>
      <c r="G28778" s="34">
        <v>179</v>
      </c>
      <c r="H28778" s="34">
        <v>143</v>
      </c>
      <c r="I28778" s="34">
        <v>142</v>
      </c>
      <c r="J28778" s="34">
        <v>83</v>
      </c>
      <c r="K28778" s="34">
        <v>176</v>
      </c>
      <c r="L28778" s="34">
        <v>66</v>
      </c>
      <c r="M28778" s="34">
        <v>106</v>
      </c>
      <c r="N28778" s="34">
        <v>111</v>
      </c>
      <c r="O28778" s="34">
        <v>131</v>
      </c>
      <c r="P28778" s="34">
        <v>118</v>
      </c>
      <c r="Q28778" s="34">
        <v>177</v>
      </c>
      <c r="R28778" s="34">
        <v>126</v>
      </c>
      <c r="S28778" s="34">
        <v>207</v>
      </c>
      <c r="T28778" s="34">
        <v>87</v>
      </c>
      <c r="U28778" s="34">
        <v>129</v>
      </c>
      <c r="V28778" s="34">
        <v>145</v>
      </c>
      <c r="W28778" s="34">
        <v>144</v>
      </c>
      <c r="X28778" s="34">
        <v>175</v>
      </c>
      <c r="Y28778" s="34">
        <v>138</v>
      </c>
      <c r="Z28778" s="34">
        <v>129</v>
      </c>
      <c r="AA28778" s="34">
        <v>224</v>
      </c>
      <c r="AB28778" s="34">
        <v>124</v>
      </c>
      <c r="AC28778" s="34">
        <v>286</v>
      </c>
    </row>
    <row r="28779" spans="1:29" x14ac:dyDescent="0.2">
      <c r="A28779" s="34" t="s">
        <v>89272</v>
      </c>
      <c r="B28779" s="34">
        <v>54</v>
      </c>
      <c r="C28779" s="34">
        <v>115</v>
      </c>
      <c r="D28779" s="34">
        <v>136</v>
      </c>
      <c r="E28779" s="34">
        <v>118</v>
      </c>
      <c r="F28779" s="34">
        <v>107</v>
      </c>
      <c r="G28779" s="34">
        <v>120</v>
      </c>
      <c r="H28779" s="34">
        <v>82</v>
      </c>
      <c r="I28779" s="34">
        <v>106</v>
      </c>
      <c r="J28779" s="34">
        <v>83</v>
      </c>
      <c r="K28779" s="34">
        <v>113</v>
      </c>
      <c r="L28779" s="34">
        <v>61</v>
      </c>
      <c r="M28779" s="34">
        <v>134</v>
      </c>
      <c r="N28779" s="34">
        <v>78</v>
      </c>
      <c r="O28779" s="34">
        <v>106</v>
      </c>
      <c r="P28779" s="34">
        <v>110</v>
      </c>
      <c r="Q28779" s="34">
        <v>123</v>
      </c>
      <c r="R28779" s="34">
        <v>110</v>
      </c>
      <c r="S28779" s="34">
        <v>184</v>
      </c>
      <c r="T28779" s="34">
        <v>90</v>
      </c>
      <c r="U28779" s="34">
        <v>94</v>
      </c>
      <c r="V28779" s="34">
        <v>109</v>
      </c>
      <c r="W28779" s="34">
        <v>108</v>
      </c>
      <c r="X28779" s="34">
        <v>109</v>
      </c>
      <c r="Y28779" s="34">
        <v>110</v>
      </c>
      <c r="Z28779" s="34">
        <v>139</v>
      </c>
      <c r="AA28779" s="34">
        <v>181</v>
      </c>
      <c r="AB28779" s="34">
        <v>123</v>
      </c>
      <c r="AC28779" s="34">
        <v>189</v>
      </c>
    </row>
    <row r="28780" spans="1:29" x14ac:dyDescent="0.2">
      <c r="A28780" s="34" t="s">
        <v>89273</v>
      </c>
      <c r="B28780" s="34">
        <v>140</v>
      </c>
      <c r="C28780" s="34">
        <v>181</v>
      </c>
      <c r="D28780" s="34">
        <v>279</v>
      </c>
      <c r="E28780" s="34">
        <v>199</v>
      </c>
      <c r="F28780" s="34">
        <v>165</v>
      </c>
      <c r="G28780" s="34">
        <v>139</v>
      </c>
      <c r="H28780" s="34">
        <v>109</v>
      </c>
      <c r="I28780" s="34">
        <v>131</v>
      </c>
      <c r="J28780" s="34">
        <v>56</v>
      </c>
      <c r="K28780" s="34">
        <v>239</v>
      </c>
      <c r="L28780" s="34">
        <v>44</v>
      </c>
      <c r="M28780" s="34">
        <v>107</v>
      </c>
      <c r="N28780" s="34">
        <v>106</v>
      </c>
      <c r="O28780" s="34">
        <v>101</v>
      </c>
      <c r="P28780" s="34">
        <v>93</v>
      </c>
      <c r="Q28780" s="34">
        <v>120</v>
      </c>
      <c r="R28780" s="34">
        <v>94</v>
      </c>
      <c r="S28780" s="34">
        <v>228</v>
      </c>
      <c r="T28780" s="34">
        <v>40</v>
      </c>
      <c r="U28780" s="34">
        <v>82</v>
      </c>
      <c r="V28780" s="34">
        <v>128</v>
      </c>
      <c r="W28780" s="34">
        <v>81</v>
      </c>
      <c r="X28780" s="34">
        <v>164</v>
      </c>
      <c r="Y28780" s="34">
        <v>59</v>
      </c>
      <c r="Z28780" s="34">
        <v>142</v>
      </c>
      <c r="AA28780" s="34">
        <v>159</v>
      </c>
      <c r="AB28780" s="34">
        <v>68</v>
      </c>
      <c r="AC28780" s="34">
        <v>218</v>
      </c>
    </row>
    <row r="28781" spans="1:29" x14ac:dyDescent="0.2">
      <c r="A28781" s="34" t="s">
        <v>89274</v>
      </c>
      <c r="B28781" s="34">
        <v>93</v>
      </c>
      <c r="C28781" s="34">
        <v>114</v>
      </c>
      <c r="D28781" s="34">
        <v>155</v>
      </c>
      <c r="E28781" s="34">
        <v>113</v>
      </c>
      <c r="F28781" s="34">
        <v>146</v>
      </c>
      <c r="G28781" s="34">
        <v>116</v>
      </c>
      <c r="H28781" s="34">
        <v>101</v>
      </c>
      <c r="I28781" s="34">
        <v>113</v>
      </c>
      <c r="J28781" s="34">
        <v>85</v>
      </c>
      <c r="K28781" s="34">
        <v>154</v>
      </c>
      <c r="L28781" s="34">
        <v>45</v>
      </c>
      <c r="M28781" s="34">
        <v>76</v>
      </c>
      <c r="N28781" s="34">
        <v>112</v>
      </c>
      <c r="O28781" s="34">
        <v>121</v>
      </c>
      <c r="P28781" s="34">
        <v>111</v>
      </c>
      <c r="Q28781" s="34">
        <v>150</v>
      </c>
      <c r="R28781" s="34">
        <v>97</v>
      </c>
      <c r="S28781" s="34">
        <v>161</v>
      </c>
      <c r="T28781" s="34">
        <v>79</v>
      </c>
      <c r="U28781" s="34">
        <v>123</v>
      </c>
      <c r="V28781" s="34">
        <v>147</v>
      </c>
      <c r="W28781" s="34">
        <v>109</v>
      </c>
      <c r="X28781" s="34">
        <v>150</v>
      </c>
      <c r="Y28781" s="34">
        <v>85</v>
      </c>
      <c r="Z28781" s="34">
        <v>163</v>
      </c>
      <c r="AA28781" s="34">
        <v>148</v>
      </c>
      <c r="AB28781" s="34">
        <v>83</v>
      </c>
      <c r="AC28781" s="34">
        <v>190</v>
      </c>
    </row>
    <row r="28782" spans="1:29" x14ac:dyDescent="0.2">
      <c r="A28782" s="34" t="s">
        <v>89275</v>
      </c>
      <c r="B28782" s="34">
        <v>63</v>
      </c>
      <c r="C28782" s="34">
        <v>94</v>
      </c>
      <c r="D28782" s="34">
        <v>88</v>
      </c>
      <c r="E28782" s="34">
        <v>104</v>
      </c>
      <c r="F28782" s="34">
        <v>93</v>
      </c>
      <c r="G28782" s="34">
        <v>133</v>
      </c>
      <c r="H28782" s="34">
        <v>69</v>
      </c>
      <c r="I28782" s="34">
        <v>112</v>
      </c>
      <c r="J28782" s="34">
        <v>47</v>
      </c>
      <c r="K28782" s="34">
        <v>124</v>
      </c>
      <c r="L28782" s="34">
        <v>47</v>
      </c>
      <c r="M28782" s="34">
        <v>77</v>
      </c>
      <c r="N28782" s="34">
        <v>55</v>
      </c>
      <c r="O28782" s="34">
        <v>100</v>
      </c>
      <c r="P28782" s="34">
        <v>46</v>
      </c>
      <c r="Q28782" s="34">
        <v>105</v>
      </c>
      <c r="R28782" s="34">
        <v>69</v>
      </c>
      <c r="S28782" s="34">
        <v>136</v>
      </c>
      <c r="T28782" s="34">
        <v>42</v>
      </c>
      <c r="U28782" s="34">
        <v>69</v>
      </c>
      <c r="V28782" s="34">
        <v>70</v>
      </c>
      <c r="W28782" s="34">
        <v>80</v>
      </c>
      <c r="X28782" s="34">
        <v>79</v>
      </c>
      <c r="Y28782" s="34">
        <v>79</v>
      </c>
      <c r="Z28782" s="34">
        <v>109</v>
      </c>
      <c r="AA28782" s="34">
        <v>123</v>
      </c>
      <c r="AB28782" s="34">
        <v>53</v>
      </c>
      <c r="AC28782" s="34">
        <v>149</v>
      </c>
    </row>
    <row r="28783" spans="1:29" x14ac:dyDescent="0.2">
      <c r="A28783" s="34" t="s">
        <v>89276</v>
      </c>
      <c r="B28783" s="34">
        <v>58</v>
      </c>
      <c r="C28783" s="34">
        <v>58</v>
      </c>
      <c r="D28783" s="34">
        <v>52</v>
      </c>
      <c r="E28783" s="34">
        <v>62</v>
      </c>
      <c r="F28783" s="34">
        <v>34</v>
      </c>
      <c r="G28783" s="34">
        <v>43</v>
      </c>
      <c r="H28783" s="34">
        <v>51</v>
      </c>
      <c r="I28783" s="34">
        <v>44</v>
      </c>
      <c r="J28783" s="34">
        <v>47</v>
      </c>
      <c r="K28783" s="34">
        <v>48</v>
      </c>
      <c r="L28783" s="34">
        <v>16</v>
      </c>
      <c r="M28783" s="34">
        <v>68</v>
      </c>
      <c r="N28783" s="34">
        <v>32</v>
      </c>
      <c r="O28783" s="34">
        <v>49</v>
      </c>
      <c r="P28783" s="34">
        <v>44</v>
      </c>
      <c r="Q28783" s="34">
        <v>35</v>
      </c>
      <c r="R28783" s="34">
        <v>47</v>
      </c>
      <c r="S28783" s="34">
        <v>65</v>
      </c>
      <c r="T28783" s="34">
        <v>27</v>
      </c>
      <c r="U28783" s="34">
        <v>34</v>
      </c>
      <c r="V28783" s="34">
        <v>74</v>
      </c>
      <c r="W28783" s="34">
        <v>36</v>
      </c>
      <c r="X28783" s="34">
        <v>62</v>
      </c>
      <c r="Y28783" s="34">
        <v>30</v>
      </c>
      <c r="Z28783" s="34">
        <v>74</v>
      </c>
      <c r="AA28783" s="34">
        <v>88</v>
      </c>
      <c r="AB28783" s="34">
        <v>35</v>
      </c>
      <c r="AC28783" s="34">
        <v>74</v>
      </c>
    </row>
    <row r="28784" spans="1:29" x14ac:dyDescent="0.2">
      <c r="A28784" s="34" t="s">
        <v>89277</v>
      </c>
      <c r="B28784" s="34">
        <v>75</v>
      </c>
      <c r="C28784" s="34">
        <v>225</v>
      </c>
      <c r="D28784" s="34">
        <v>158</v>
      </c>
      <c r="E28784" s="34">
        <v>323</v>
      </c>
      <c r="F28784" s="34">
        <v>107</v>
      </c>
      <c r="G28784" s="34">
        <v>208</v>
      </c>
      <c r="H28784" s="34">
        <v>84</v>
      </c>
      <c r="I28784" s="34">
        <v>178</v>
      </c>
      <c r="J28784" s="34">
        <v>57</v>
      </c>
      <c r="K28784" s="34">
        <v>203</v>
      </c>
      <c r="L28784" s="34">
        <v>26</v>
      </c>
      <c r="M28784" s="34">
        <v>152</v>
      </c>
      <c r="N28784" s="34">
        <v>92</v>
      </c>
      <c r="O28784" s="34">
        <v>131</v>
      </c>
      <c r="P28784" s="34">
        <v>84</v>
      </c>
      <c r="Q28784" s="34">
        <v>164</v>
      </c>
      <c r="R28784" s="34">
        <v>70</v>
      </c>
      <c r="S28784" s="34">
        <v>297</v>
      </c>
      <c r="T28784" s="34">
        <v>41</v>
      </c>
      <c r="U28784" s="34">
        <v>122</v>
      </c>
      <c r="V28784" s="34">
        <v>102</v>
      </c>
      <c r="W28784" s="34">
        <v>127</v>
      </c>
      <c r="X28784" s="34">
        <v>114</v>
      </c>
      <c r="Y28784" s="34">
        <v>88</v>
      </c>
      <c r="Z28784" s="34">
        <v>143</v>
      </c>
      <c r="AA28784" s="34">
        <v>274</v>
      </c>
      <c r="AB28784" s="34">
        <v>69</v>
      </c>
      <c r="AC28784" s="34">
        <v>329</v>
      </c>
    </row>
    <row r="28785" spans="1:29" x14ac:dyDescent="0.2">
      <c r="A28785" s="34" t="s">
        <v>89278</v>
      </c>
      <c r="B28785" s="34">
        <v>126</v>
      </c>
      <c r="C28785" s="34">
        <v>136</v>
      </c>
      <c r="D28785" s="34">
        <v>140</v>
      </c>
      <c r="E28785" s="34">
        <v>182</v>
      </c>
      <c r="F28785" s="34">
        <v>143</v>
      </c>
      <c r="G28785" s="34">
        <v>226</v>
      </c>
      <c r="H28785" s="34">
        <v>119</v>
      </c>
      <c r="I28785" s="34">
        <v>135</v>
      </c>
      <c r="J28785" s="34">
        <v>98</v>
      </c>
      <c r="K28785" s="34">
        <v>179</v>
      </c>
      <c r="L28785" s="34">
        <v>107</v>
      </c>
      <c r="M28785" s="34">
        <v>146</v>
      </c>
      <c r="N28785" s="34">
        <v>117</v>
      </c>
      <c r="O28785" s="34">
        <v>128</v>
      </c>
      <c r="P28785" s="34">
        <v>132</v>
      </c>
      <c r="Q28785" s="34">
        <v>196</v>
      </c>
      <c r="R28785" s="34">
        <v>198</v>
      </c>
      <c r="S28785" s="34">
        <v>173</v>
      </c>
      <c r="T28785" s="34">
        <v>160</v>
      </c>
      <c r="U28785" s="34">
        <v>166</v>
      </c>
      <c r="V28785" s="34">
        <v>137</v>
      </c>
      <c r="W28785" s="34">
        <v>173</v>
      </c>
      <c r="X28785" s="34">
        <v>178</v>
      </c>
      <c r="Y28785" s="34">
        <v>151</v>
      </c>
      <c r="Z28785" s="34">
        <v>152</v>
      </c>
      <c r="AA28785" s="34">
        <v>211</v>
      </c>
      <c r="AB28785" s="34">
        <v>141</v>
      </c>
      <c r="AC28785" s="34">
        <v>282</v>
      </c>
    </row>
    <row r="28786" spans="1:29" x14ac:dyDescent="0.2">
      <c r="A28786" s="34" t="s">
        <v>89279</v>
      </c>
      <c r="B28786" s="34">
        <v>120</v>
      </c>
      <c r="C28786" s="34">
        <v>97</v>
      </c>
      <c r="D28786" s="34">
        <v>134</v>
      </c>
      <c r="E28786" s="34">
        <v>91</v>
      </c>
      <c r="F28786" s="34">
        <v>100</v>
      </c>
      <c r="G28786" s="34">
        <v>106</v>
      </c>
      <c r="H28786" s="34">
        <v>104</v>
      </c>
      <c r="I28786" s="34">
        <v>111</v>
      </c>
      <c r="J28786" s="34">
        <v>97</v>
      </c>
      <c r="K28786" s="34">
        <v>83</v>
      </c>
      <c r="L28786" s="34">
        <v>83</v>
      </c>
      <c r="M28786" s="34">
        <v>78</v>
      </c>
      <c r="N28786" s="34">
        <v>102</v>
      </c>
      <c r="O28786" s="34">
        <v>79</v>
      </c>
      <c r="P28786" s="34">
        <v>97</v>
      </c>
      <c r="Q28786" s="34">
        <v>111</v>
      </c>
      <c r="R28786" s="34">
        <v>138</v>
      </c>
      <c r="S28786" s="34">
        <v>96</v>
      </c>
      <c r="T28786" s="34">
        <v>111</v>
      </c>
      <c r="U28786" s="34">
        <v>106</v>
      </c>
      <c r="V28786" s="34">
        <v>114</v>
      </c>
      <c r="W28786" s="34">
        <v>82</v>
      </c>
      <c r="X28786" s="34">
        <v>157</v>
      </c>
      <c r="Y28786" s="34">
        <v>120</v>
      </c>
      <c r="Z28786" s="34">
        <v>148</v>
      </c>
      <c r="AA28786" s="34">
        <v>103</v>
      </c>
      <c r="AB28786" s="34">
        <v>104</v>
      </c>
      <c r="AC28786" s="34">
        <v>170</v>
      </c>
    </row>
    <row r="28787" spans="1:29" x14ac:dyDescent="0.2">
      <c r="A28787" s="34" t="s">
        <v>89280</v>
      </c>
      <c r="B28787" s="34">
        <v>118</v>
      </c>
      <c r="C28787" s="34">
        <v>228</v>
      </c>
      <c r="D28787" s="34">
        <v>335</v>
      </c>
      <c r="E28787" s="34">
        <v>251</v>
      </c>
      <c r="F28787" s="34">
        <v>298</v>
      </c>
      <c r="G28787" s="34">
        <v>277</v>
      </c>
      <c r="H28787" s="34">
        <v>293</v>
      </c>
      <c r="I28787" s="34">
        <v>219</v>
      </c>
      <c r="J28787" s="34">
        <v>215</v>
      </c>
      <c r="K28787" s="34">
        <v>214</v>
      </c>
      <c r="L28787" s="34">
        <v>125</v>
      </c>
      <c r="M28787" s="34">
        <v>179</v>
      </c>
      <c r="N28787" s="34">
        <v>198</v>
      </c>
      <c r="O28787" s="34">
        <v>214</v>
      </c>
      <c r="P28787" s="34">
        <v>224</v>
      </c>
      <c r="Q28787" s="34">
        <v>259</v>
      </c>
      <c r="R28787" s="34">
        <v>228</v>
      </c>
      <c r="S28787" s="34">
        <v>340</v>
      </c>
      <c r="T28787" s="34">
        <v>158</v>
      </c>
      <c r="U28787" s="34">
        <v>157</v>
      </c>
      <c r="V28787" s="34">
        <v>285</v>
      </c>
      <c r="W28787" s="34">
        <v>189</v>
      </c>
      <c r="X28787" s="34">
        <v>368</v>
      </c>
      <c r="Y28787" s="34">
        <v>194</v>
      </c>
      <c r="Z28787" s="34">
        <v>306</v>
      </c>
      <c r="AA28787" s="34">
        <v>340</v>
      </c>
      <c r="AB28787" s="34">
        <v>201</v>
      </c>
      <c r="AC28787" s="34">
        <v>313</v>
      </c>
    </row>
    <row r="28788" spans="1:29" x14ac:dyDescent="0.2">
      <c r="A28788" s="34" t="s">
        <v>89281</v>
      </c>
      <c r="B28788" s="34">
        <v>119</v>
      </c>
      <c r="C28788" s="34">
        <v>155</v>
      </c>
      <c r="D28788" s="34">
        <v>127</v>
      </c>
      <c r="E28788" s="34">
        <v>130</v>
      </c>
      <c r="F28788" s="34">
        <v>106</v>
      </c>
      <c r="G28788" s="34">
        <v>134</v>
      </c>
      <c r="H28788" s="34">
        <v>78</v>
      </c>
      <c r="I28788" s="34">
        <v>117</v>
      </c>
      <c r="J28788" s="34">
        <v>85</v>
      </c>
      <c r="K28788" s="34">
        <v>202</v>
      </c>
      <c r="L28788" s="34">
        <v>52</v>
      </c>
      <c r="M28788" s="34">
        <v>110</v>
      </c>
      <c r="N28788" s="34">
        <v>93</v>
      </c>
      <c r="O28788" s="34">
        <v>117</v>
      </c>
      <c r="P28788" s="34">
        <v>78</v>
      </c>
      <c r="Q28788" s="34">
        <v>137</v>
      </c>
      <c r="R28788" s="34">
        <v>120</v>
      </c>
      <c r="S28788" s="34">
        <v>152</v>
      </c>
      <c r="T28788" s="34">
        <v>56</v>
      </c>
      <c r="U28788" s="34">
        <v>97</v>
      </c>
      <c r="V28788" s="34">
        <v>124</v>
      </c>
      <c r="W28788" s="34">
        <v>112</v>
      </c>
      <c r="X28788" s="34">
        <v>116</v>
      </c>
      <c r="Y28788" s="34">
        <v>82</v>
      </c>
      <c r="Z28788" s="34">
        <v>142</v>
      </c>
      <c r="AA28788" s="34">
        <v>138</v>
      </c>
      <c r="AB28788" s="34">
        <v>90</v>
      </c>
      <c r="AC28788" s="34">
        <v>166</v>
      </c>
    </row>
    <row r="28789" spans="1:29" x14ac:dyDescent="0.2">
      <c r="A28789" s="34" t="s">
        <v>89282</v>
      </c>
      <c r="B28789" s="34">
        <v>148</v>
      </c>
      <c r="C28789" s="34">
        <v>164</v>
      </c>
      <c r="D28789" s="34">
        <v>280</v>
      </c>
      <c r="E28789" s="34">
        <v>217</v>
      </c>
      <c r="F28789" s="34">
        <v>192</v>
      </c>
      <c r="G28789" s="34">
        <v>158</v>
      </c>
      <c r="H28789" s="34">
        <v>184</v>
      </c>
      <c r="I28789" s="34">
        <v>197</v>
      </c>
      <c r="J28789" s="34">
        <v>123</v>
      </c>
      <c r="K28789" s="34">
        <v>202</v>
      </c>
      <c r="L28789" s="34">
        <v>59</v>
      </c>
      <c r="M28789" s="34">
        <v>153</v>
      </c>
      <c r="N28789" s="34">
        <v>148</v>
      </c>
      <c r="O28789" s="34">
        <v>129</v>
      </c>
      <c r="P28789" s="34">
        <v>114</v>
      </c>
      <c r="Q28789" s="34">
        <v>179</v>
      </c>
      <c r="R28789" s="34">
        <v>144</v>
      </c>
      <c r="S28789" s="34">
        <v>245</v>
      </c>
      <c r="T28789" s="34">
        <v>84</v>
      </c>
      <c r="U28789" s="34">
        <v>134</v>
      </c>
      <c r="V28789" s="34">
        <v>187</v>
      </c>
      <c r="W28789" s="34">
        <v>141</v>
      </c>
      <c r="X28789" s="34">
        <v>214</v>
      </c>
      <c r="Y28789" s="34">
        <v>83</v>
      </c>
      <c r="Z28789" s="34">
        <v>238</v>
      </c>
      <c r="AA28789" s="34">
        <v>227</v>
      </c>
      <c r="AB28789" s="34">
        <v>107</v>
      </c>
      <c r="AC28789" s="34">
        <v>280</v>
      </c>
    </row>
    <row r="28790" spans="1:29" x14ac:dyDescent="0.2">
      <c r="A28790" s="34" t="s">
        <v>89283</v>
      </c>
      <c r="B28790" s="34">
        <v>25</v>
      </c>
      <c r="C28790" s="34">
        <v>22</v>
      </c>
      <c r="D28790" s="34">
        <v>39</v>
      </c>
      <c r="E28790" s="34">
        <v>36</v>
      </c>
      <c r="F28790" s="34">
        <v>29</v>
      </c>
      <c r="G28790" s="34">
        <v>33</v>
      </c>
      <c r="H28790" s="34">
        <v>18</v>
      </c>
      <c r="I28790" s="34">
        <v>23</v>
      </c>
      <c r="J28790" s="34">
        <v>15</v>
      </c>
      <c r="K28790" s="34">
        <v>48</v>
      </c>
      <c r="L28790" s="34">
        <v>6</v>
      </c>
      <c r="M28790" s="34">
        <v>21</v>
      </c>
      <c r="N28790" s="34">
        <v>11</v>
      </c>
      <c r="O28790" s="34">
        <v>36</v>
      </c>
      <c r="P28790" s="34">
        <v>13</v>
      </c>
      <c r="Q28790" s="34">
        <v>17</v>
      </c>
      <c r="R28790" s="34">
        <v>27</v>
      </c>
      <c r="S28790" s="34">
        <v>40</v>
      </c>
      <c r="T28790" s="34">
        <v>12</v>
      </c>
      <c r="U28790" s="34">
        <v>24</v>
      </c>
      <c r="V28790" s="34">
        <v>28</v>
      </c>
      <c r="W28790" s="34">
        <v>9</v>
      </c>
      <c r="X28790" s="34">
        <v>26</v>
      </c>
      <c r="Y28790" s="34">
        <v>7</v>
      </c>
      <c r="Z28790" s="34">
        <v>50</v>
      </c>
      <c r="AA28790" s="34">
        <v>38</v>
      </c>
      <c r="AB28790" s="34">
        <v>11</v>
      </c>
      <c r="AC28790" s="34">
        <v>30</v>
      </c>
    </row>
    <row r="28791" spans="1:29" x14ac:dyDescent="0.2">
      <c r="A28791" s="34" t="s">
        <v>89284</v>
      </c>
      <c r="B28791" s="34">
        <v>106</v>
      </c>
      <c r="C28791" s="34">
        <v>169</v>
      </c>
      <c r="D28791" s="34">
        <v>189</v>
      </c>
      <c r="E28791" s="34">
        <v>191</v>
      </c>
      <c r="F28791" s="34">
        <v>144</v>
      </c>
      <c r="G28791" s="34">
        <v>138</v>
      </c>
      <c r="H28791" s="34">
        <v>174</v>
      </c>
      <c r="I28791" s="34">
        <v>138</v>
      </c>
      <c r="J28791" s="34">
        <v>134</v>
      </c>
      <c r="K28791" s="34">
        <v>174</v>
      </c>
      <c r="L28791" s="34">
        <v>77</v>
      </c>
      <c r="M28791" s="34">
        <v>127</v>
      </c>
      <c r="N28791" s="34">
        <v>161</v>
      </c>
      <c r="O28791" s="34">
        <v>139</v>
      </c>
      <c r="P28791" s="34">
        <v>136</v>
      </c>
      <c r="Q28791" s="34">
        <v>215</v>
      </c>
      <c r="R28791" s="34">
        <v>170</v>
      </c>
      <c r="S28791" s="34">
        <v>186</v>
      </c>
      <c r="T28791" s="34">
        <v>102</v>
      </c>
      <c r="U28791" s="34">
        <v>132</v>
      </c>
      <c r="V28791" s="34">
        <v>226</v>
      </c>
      <c r="W28791" s="34">
        <v>134</v>
      </c>
      <c r="X28791" s="34">
        <v>230</v>
      </c>
      <c r="Y28791" s="34">
        <v>136</v>
      </c>
      <c r="Z28791" s="34">
        <v>225</v>
      </c>
      <c r="AA28791" s="34">
        <v>197</v>
      </c>
      <c r="AB28791" s="34">
        <v>108</v>
      </c>
      <c r="AC28791" s="34">
        <v>226</v>
      </c>
    </row>
    <row r="28792" spans="1:29" x14ac:dyDescent="0.2">
      <c r="A28792" s="34" t="s">
        <v>89285</v>
      </c>
      <c r="B28792" s="34">
        <v>119</v>
      </c>
      <c r="C28792" s="34">
        <v>161</v>
      </c>
      <c r="D28792" s="34">
        <v>158</v>
      </c>
      <c r="E28792" s="34">
        <v>181</v>
      </c>
      <c r="F28792" s="34">
        <v>186</v>
      </c>
      <c r="G28792" s="34">
        <v>177</v>
      </c>
      <c r="H28792" s="34">
        <v>180</v>
      </c>
      <c r="I28792" s="34">
        <v>186</v>
      </c>
      <c r="J28792" s="34">
        <v>170</v>
      </c>
      <c r="K28792" s="34">
        <v>170</v>
      </c>
      <c r="L28792" s="34">
        <v>104</v>
      </c>
      <c r="M28792" s="34">
        <v>131</v>
      </c>
      <c r="N28792" s="34">
        <v>157</v>
      </c>
      <c r="O28792" s="34">
        <v>153</v>
      </c>
      <c r="P28792" s="34">
        <v>133</v>
      </c>
      <c r="Q28792" s="34">
        <v>204</v>
      </c>
      <c r="R28792" s="34">
        <v>215</v>
      </c>
      <c r="S28792" s="34">
        <v>180</v>
      </c>
      <c r="T28792" s="34">
        <v>138</v>
      </c>
      <c r="U28792" s="34">
        <v>156</v>
      </c>
      <c r="V28792" s="34">
        <v>227</v>
      </c>
      <c r="W28792" s="34">
        <v>173</v>
      </c>
      <c r="X28792" s="34">
        <v>198</v>
      </c>
      <c r="Y28792" s="34">
        <v>178</v>
      </c>
      <c r="Z28792" s="34">
        <v>226</v>
      </c>
      <c r="AA28792" s="34">
        <v>254</v>
      </c>
      <c r="AB28792" s="34">
        <v>145</v>
      </c>
      <c r="AC28792" s="34">
        <v>297</v>
      </c>
    </row>
    <row r="28793" spans="1:29" x14ac:dyDescent="0.2">
      <c r="A28793" s="34" t="s">
        <v>89286</v>
      </c>
      <c r="B28793" s="34">
        <v>100</v>
      </c>
      <c r="C28793" s="34">
        <v>135</v>
      </c>
      <c r="D28793" s="34">
        <v>173</v>
      </c>
      <c r="E28793" s="34">
        <v>161</v>
      </c>
      <c r="F28793" s="34">
        <v>120</v>
      </c>
      <c r="G28793" s="34">
        <v>176</v>
      </c>
      <c r="H28793" s="34">
        <v>129</v>
      </c>
      <c r="I28793" s="34">
        <v>144</v>
      </c>
      <c r="J28793" s="34">
        <v>102</v>
      </c>
      <c r="K28793" s="34">
        <v>190</v>
      </c>
      <c r="L28793" s="34">
        <v>81</v>
      </c>
      <c r="M28793" s="34">
        <v>108</v>
      </c>
      <c r="N28793" s="34">
        <v>95</v>
      </c>
      <c r="O28793" s="34">
        <v>148</v>
      </c>
      <c r="P28793" s="34">
        <v>104</v>
      </c>
      <c r="Q28793" s="34">
        <v>154</v>
      </c>
      <c r="R28793" s="34">
        <v>97</v>
      </c>
      <c r="S28793" s="34">
        <v>212</v>
      </c>
      <c r="T28793" s="34">
        <v>80</v>
      </c>
      <c r="U28793" s="34">
        <v>126</v>
      </c>
      <c r="V28793" s="34">
        <v>142</v>
      </c>
      <c r="W28793" s="34">
        <v>122</v>
      </c>
      <c r="X28793" s="34">
        <v>204</v>
      </c>
      <c r="Y28793" s="34">
        <v>96</v>
      </c>
      <c r="Z28793" s="34">
        <v>146</v>
      </c>
      <c r="AA28793" s="34">
        <v>155</v>
      </c>
      <c r="AB28793" s="34">
        <v>159</v>
      </c>
      <c r="AC28793" s="34">
        <v>219</v>
      </c>
    </row>
    <row r="28794" spans="1:29" x14ac:dyDescent="0.2">
      <c r="A28794" s="34" t="s">
        <v>89287</v>
      </c>
      <c r="B28794" s="34">
        <v>68</v>
      </c>
      <c r="C28794" s="34">
        <v>116</v>
      </c>
      <c r="D28794" s="34">
        <v>177</v>
      </c>
      <c r="E28794" s="34">
        <v>157</v>
      </c>
      <c r="F28794" s="34">
        <v>142</v>
      </c>
      <c r="G28794" s="34">
        <v>120</v>
      </c>
      <c r="H28794" s="34">
        <v>125</v>
      </c>
      <c r="I28794" s="34">
        <v>123</v>
      </c>
      <c r="J28794" s="34">
        <v>93</v>
      </c>
      <c r="K28794" s="34">
        <v>136</v>
      </c>
      <c r="L28794" s="34">
        <v>38</v>
      </c>
      <c r="M28794" s="34">
        <v>104</v>
      </c>
      <c r="N28794" s="34">
        <v>87</v>
      </c>
      <c r="O28794" s="34">
        <v>114</v>
      </c>
      <c r="P28794" s="34">
        <v>84</v>
      </c>
      <c r="Q28794" s="34">
        <v>114</v>
      </c>
      <c r="R28794" s="34">
        <v>112</v>
      </c>
      <c r="S28794" s="34">
        <v>183</v>
      </c>
      <c r="T28794" s="34">
        <v>60</v>
      </c>
      <c r="U28794" s="34">
        <v>79</v>
      </c>
      <c r="V28794" s="34">
        <v>104</v>
      </c>
      <c r="W28794" s="34">
        <v>94</v>
      </c>
      <c r="X28794" s="34">
        <v>147</v>
      </c>
      <c r="Y28794" s="34">
        <v>87</v>
      </c>
      <c r="Z28794" s="34">
        <v>143</v>
      </c>
      <c r="AA28794" s="34">
        <v>132</v>
      </c>
      <c r="AB28794" s="34">
        <v>84</v>
      </c>
      <c r="AC28794" s="34">
        <v>185</v>
      </c>
    </row>
    <row r="28795" spans="1:29" x14ac:dyDescent="0.2">
      <c r="A28795" s="34" t="s">
        <v>89288</v>
      </c>
      <c r="B28795" s="34">
        <v>139</v>
      </c>
      <c r="C28795" s="34">
        <v>172</v>
      </c>
      <c r="D28795" s="34">
        <v>199</v>
      </c>
      <c r="E28795" s="34">
        <v>219</v>
      </c>
      <c r="F28795" s="34">
        <v>158</v>
      </c>
      <c r="G28795" s="34">
        <v>191</v>
      </c>
      <c r="H28795" s="34">
        <v>112</v>
      </c>
      <c r="I28795" s="34">
        <v>171</v>
      </c>
      <c r="J28795" s="34">
        <v>64</v>
      </c>
      <c r="K28795" s="34">
        <v>216</v>
      </c>
      <c r="L28795" s="34">
        <v>49</v>
      </c>
      <c r="M28795" s="34">
        <v>135</v>
      </c>
      <c r="N28795" s="34">
        <v>93</v>
      </c>
      <c r="O28795" s="34">
        <v>120</v>
      </c>
      <c r="P28795" s="34">
        <v>94</v>
      </c>
      <c r="Q28795" s="34">
        <v>138</v>
      </c>
      <c r="R28795" s="34">
        <v>105</v>
      </c>
      <c r="S28795" s="34">
        <v>239</v>
      </c>
      <c r="T28795" s="34">
        <v>56</v>
      </c>
      <c r="U28795" s="34">
        <v>98</v>
      </c>
      <c r="V28795" s="34">
        <v>137</v>
      </c>
      <c r="W28795" s="34">
        <v>112</v>
      </c>
      <c r="X28795" s="34">
        <v>157</v>
      </c>
      <c r="Y28795" s="34">
        <v>84</v>
      </c>
      <c r="Z28795" s="34">
        <v>172</v>
      </c>
      <c r="AA28795" s="34">
        <v>231</v>
      </c>
      <c r="AB28795" s="34">
        <v>64</v>
      </c>
      <c r="AC28795" s="34">
        <v>188</v>
      </c>
    </row>
    <row r="28796" spans="1:29" x14ac:dyDescent="0.2">
      <c r="A28796" s="34" t="s">
        <v>89289</v>
      </c>
      <c r="B28796" s="34">
        <v>116</v>
      </c>
      <c r="C28796" s="34">
        <v>122</v>
      </c>
      <c r="D28796" s="34">
        <v>161</v>
      </c>
      <c r="E28796" s="34">
        <v>103</v>
      </c>
      <c r="F28796" s="34">
        <v>159</v>
      </c>
      <c r="G28796" s="34">
        <v>98</v>
      </c>
      <c r="H28796" s="34">
        <v>129</v>
      </c>
      <c r="I28796" s="34">
        <v>108</v>
      </c>
      <c r="J28796" s="34">
        <v>105</v>
      </c>
      <c r="K28796" s="34">
        <v>150</v>
      </c>
      <c r="L28796" s="34">
        <v>82</v>
      </c>
      <c r="M28796" s="34">
        <v>109</v>
      </c>
      <c r="N28796" s="34">
        <v>123</v>
      </c>
      <c r="O28796" s="34">
        <v>109</v>
      </c>
      <c r="P28796" s="34">
        <v>140</v>
      </c>
      <c r="Q28796" s="34">
        <v>152</v>
      </c>
      <c r="R28796" s="34">
        <v>148</v>
      </c>
      <c r="S28796" s="34">
        <v>152</v>
      </c>
      <c r="T28796" s="34">
        <v>116</v>
      </c>
      <c r="U28796" s="34">
        <v>88</v>
      </c>
      <c r="V28796" s="34">
        <v>196</v>
      </c>
      <c r="W28796" s="34">
        <v>136</v>
      </c>
      <c r="X28796" s="34">
        <v>193</v>
      </c>
      <c r="Y28796" s="34">
        <v>109</v>
      </c>
      <c r="Z28796" s="34">
        <v>204</v>
      </c>
      <c r="AA28796" s="34">
        <v>149</v>
      </c>
      <c r="AB28796" s="34">
        <v>120</v>
      </c>
      <c r="AC28796" s="34">
        <v>230</v>
      </c>
    </row>
    <row r="28797" spans="1:29" x14ac:dyDescent="0.2">
      <c r="A28797" s="34" t="s">
        <v>89290</v>
      </c>
      <c r="B28797" s="34">
        <v>124</v>
      </c>
      <c r="C28797" s="34">
        <v>172</v>
      </c>
      <c r="D28797" s="34">
        <v>230</v>
      </c>
      <c r="E28797" s="34">
        <v>179</v>
      </c>
      <c r="F28797" s="34">
        <v>163</v>
      </c>
      <c r="G28797" s="34">
        <v>185</v>
      </c>
      <c r="H28797" s="34">
        <v>129</v>
      </c>
      <c r="I28797" s="34">
        <v>133</v>
      </c>
      <c r="J28797" s="34">
        <v>148</v>
      </c>
      <c r="K28797" s="34">
        <v>175</v>
      </c>
      <c r="L28797" s="34">
        <v>103</v>
      </c>
      <c r="M28797" s="34">
        <v>132</v>
      </c>
      <c r="N28797" s="34">
        <v>138</v>
      </c>
      <c r="O28797" s="34">
        <v>138</v>
      </c>
      <c r="P28797" s="34">
        <v>143</v>
      </c>
      <c r="Q28797" s="34">
        <v>202</v>
      </c>
      <c r="R28797" s="34">
        <v>154</v>
      </c>
      <c r="S28797" s="34">
        <v>233</v>
      </c>
      <c r="T28797" s="34">
        <v>118</v>
      </c>
      <c r="U28797" s="34">
        <v>115</v>
      </c>
      <c r="V28797" s="34">
        <v>147</v>
      </c>
      <c r="W28797" s="34">
        <v>147</v>
      </c>
      <c r="X28797" s="34">
        <v>223</v>
      </c>
      <c r="Y28797" s="34">
        <v>140</v>
      </c>
      <c r="Z28797" s="34">
        <v>209</v>
      </c>
      <c r="AA28797" s="34">
        <v>218</v>
      </c>
      <c r="AB28797" s="34">
        <v>133</v>
      </c>
      <c r="AC28797" s="34">
        <v>335</v>
      </c>
    </row>
    <row r="28798" spans="1:29" x14ac:dyDescent="0.2">
      <c r="A28798" s="34" t="s">
        <v>89291</v>
      </c>
      <c r="B28798" s="34">
        <v>76</v>
      </c>
      <c r="C28798" s="34">
        <v>111</v>
      </c>
      <c r="D28798" s="34">
        <v>139</v>
      </c>
      <c r="E28798" s="34">
        <v>126</v>
      </c>
      <c r="F28798" s="34">
        <v>97</v>
      </c>
      <c r="G28798" s="34">
        <v>89</v>
      </c>
      <c r="H28798" s="34">
        <v>72</v>
      </c>
      <c r="I28798" s="34">
        <v>136</v>
      </c>
      <c r="J28798" s="34">
        <v>75</v>
      </c>
      <c r="K28798" s="34">
        <v>146</v>
      </c>
      <c r="L28798" s="34">
        <v>37</v>
      </c>
      <c r="M28798" s="34">
        <v>124</v>
      </c>
      <c r="N28798" s="34">
        <v>79</v>
      </c>
      <c r="O28798" s="34">
        <v>105</v>
      </c>
      <c r="P28798" s="34">
        <v>91</v>
      </c>
      <c r="Q28798" s="34">
        <v>111</v>
      </c>
      <c r="R28798" s="34">
        <v>99</v>
      </c>
      <c r="S28798" s="34">
        <v>193</v>
      </c>
      <c r="T28798" s="34">
        <v>55</v>
      </c>
      <c r="U28798" s="34">
        <v>82</v>
      </c>
      <c r="V28798" s="34">
        <v>105</v>
      </c>
      <c r="W28798" s="34">
        <v>104</v>
      </c>
      <c r="X28798" s="34">
        <v>120</v>
      </c>
      <c r="Y28798" s="34">
        <v>90</v>
      </c>
      <c r="Z28798" s="34">
        <v>141</v>
      </c>
      <c r="AA28798" s="34">
        <v>179</v>
      </c>
      <c r="AB28798" s="34">
        <v>61</v>
      </c>
      <c r="AC28798" s="34">
        <v>228</v>
      </c>
    </row>
    <row r="28799" spans="1:29" x14ac:dyDescent="0.2">
      <c r="A28799" s="34" t="s">
        <v>89292</v>
      </c>
      <c r="B28799" s="34">
        <v>36</v>
      </c>
      <c r="C28799" s="34">
        <v>104</v>
      </c>
      <c r="D28799" s="34">
        <v>116</v>
      </c>
      <c r="E28799" s="34">
        <v>118</v>
      </c>
      <c r="F28799" s="34">
        <v>89</v>
      </c>
      <c r="G28799" s="34">
        <v>96</v>
      </c>
      <c r="H28799" s="34">
        <v>58</v>
      </c>
      <c r="I28799" s="34">
        <v>126</v>
      </c>
      <c r="J28799" s="34">
        <v>70</v>
      </c>
      <c r="K28799" s="34">
        <v>106</v>
      </c>
      <c r="L28799" s="34">
        <v>42</v>
      </c>
      <c r="M28799" s="34">
        <v>94</v>
      </c>
      <c r="N28799" s="34">
        <v>79</v>
      </c>
      <c r="O28799" s="34">
        <v>87</v>
      </c>
      <c r="P28799" s="34">
        <v>75</v>
      </c>
      <c r="Q28799" s="34">
        <v>99</v>
      </c>
      <c r="R28799" s="34">
        <v>76</v>
      </c>
      <c r="S28799" s="34">
        <v>154</v>
      </c>
      <c r="T28799" s="34">
        <v>52</v>
      </c>
      <c r="U28799" s="34">
        <v>73</v>
      </c>
      <c r="V28799" s="34">
        <v>103</v>
      </c>
      <c r="W28799" s="34">
        <v>90</v>
      </c>
      <c r="X28799" s="34">
        <v>151</v>
      </c>
      <c r="Y28799" s="34">
        <v>58</v>
      </c>
      <c r="Z28799" s="34">
        <v>108</v>
      </c>
      <c r="AA28799" s="34">
        <v>124</v>
      </c>
      <c r="AB28799" s="34">
        <v>50</v>
      </c>
      <c r="AC28799" s="34">
        <v>152</v>
      </c>
    </row>
    <row r="28800" spans="1:29" x14ac:dyDescent="0.2">
      <c r="A28800" s="34" t="s">
        <v>89293</v>
      </c>
      <c r="B28800" s="34">
        <v>171</v>
      </c>
      <c r="C28800" s="34">
        <v>252</v>
      </c>
      <c r="D28800" s="34">
        <v>355</v>
      </c>
      <c r="E28800" s="34">
        <v>265</v>
      </c>
      <c r="F28800" s="34">
        <v>235</v>
      </c>
      <c r="G28800" s="34">
        <v>207</v>
      </c>
      <c r="H28800" s="34">
        <v>241</v>
      </c>
      <c r="I28800" s="34">
        <v>235</v>
      </c>
      <c r="J28800" s="34">
        <v>173</v>
      </c>
      <c r="K28800" s="34">
        <v>251</v>
      </c>
      <c r="L28800" s="34">
        <v>90</v>
      </c>
      <c r="M28800" s="34">
        <v>172</v>
      </c>
      <c r="N28800" s="34">
        <v>190</v>
      </c>
      <c r="O28800" s="34">
        <v>196</v>
      </c>
      <c r="P28800" s="34">
        <v>213</v>
      </c>
      <c r="Q28800" s="34">
        <v>214</v>
      </c>
      <c r="R28800" s="34">
        <v>233</v>
      </c>
      <c r="S28800" s="34">
        <v>309</v>
      </c>
      <c r="T28800" s="34">
        <v>114</v>
      </c>
      <c r="U28800" s="34">
        <v>153</v>
      </c>
      <c r="V28800" s="34">
        <v>278</v>
      </c>
      <c r="W28800" s="34">
        <v>151</v>
      </c>
      <c r="X28800" s="34">
        <v>326</v>
      </c>
      <c r="Y28800" s="34">
        <v>130</v>
      </c>
      <c r="Z28800" s="34">
        <v>286</v>
      </c>
      <c r="AA28800" s="34">
        <v>263</v>
      </c>
      <c r="AB28800" s="34">
        <v>198</v>
      </c>
      <c r="AC28800" s="34">
        <v>341</v>
      </c>
    </row>
    <row r="28801" spans="1:29" x14ac:dyDescent="0.2">
      <c r="A28801" s="34" t="s">
        <v>89294</v>
      </c>
      <c r="B28801" s="34">
        <v>85</v>
      </c>
      <c r="C28801" s="34">
        <v>124</v>
      </c>
      <c r="D28801" s="34">
        <v>162</v>
      </c>
      <c r="E28801" s="34">
        <v>146</v>
      </c>
      <c r="F28801" s="34">
        <v>113</v>
      </c>
      <c r="G28801" s="34">
        <v>88</v>
      </c>
      <c r="H28801" s="34">
        <v>75</v>
      </c>
      <c r="I28801" s="34">
        <v>116</v>
      </c>
      <c r="J28801" s="34">
        <v>81</v>
      </c>
      <c r="K28801" s="34">
        <v>104</v>
      </c>
      <c r="L28801" s="34">
        <v>25</v>
      </c>
      <c r="M28801" s="34">
        <v>98</v>
      </c>
      <c r="N28801" s="34">
        <v>63</v>
      </c>
      <c r="O28801" s="34">
        <v>85</v>
      </c>
      <c r="P28801" s="34">
        <v>99</v>
      </c>
      <c r="Q28801" s="34">
        <v>83</v>
      </c>
      <c r="R28801" s="34">
        <v>94</v>
      </c>
      <c r="S28801" s="34">
        <v>116</v>
      </c>
      <c r="T28801" s="34">
        <v>42</v>
      </c>
      <c r="U28801" s="34">
        <v>56</v>
      </c>
      <c r="V28801" s="34">
        <v>82</v>
      </c>
      <c r="W28801" s="34">
        <v>58</v>
      </c>
      <c r="X28801" s="34">
        <v>126</v>
      </c>
      <c r="Y28801" s="34">
        <v>65</v>
      </c>
      <c r="Z28801" s="34">
        <v>126</v>
      </c>
      <c r="AA28801" s="34">
        <v>139</v>
      </c>
      <c r="AB28801" s="34">
        <v>59</v>
      </c>
      <c r="AC28801" s="34">
        <v>144</v>
      </c>
    </row>
    <row r="28802" spans="1:29" x14ac:dyDescent="0.2">
      <c r="A28802" s="34" t="s">
        <v>89295</v>
      </c>
      <c r="B28802" s="34">
        <v>215</v>
      </c>
      <c r="C28802" s="34">
        <v>345</v>
      </c>
      <c r="D28802" s="34">
        <v>457</v>
      </c>
      <c r="E28802" s="34">
        <v>399</v>
      </c>
      <c r="F28802" s="34">
        <v>466</v>
      </c>
      <c r="G28802" s="34">
        <v>288</v>
      </c>
      <c r="H28802" s="34">
        <v>318</v>
      </c>
      <c r="I28802" s="34">
        <v>349</v>
      </c>
      <c r="J28802" s="34">
        <v>358</v>
      </c>
      <c r="K28802" s="34">
        <v>361</v>
      </c>
      <c r="L28802" s="34">
        <v>203</v>
      </c>
      <c r="M28802" s="34">
        <v>298</v>
      </c>
      <c r="N28802" s="34">
        <v>335</v>
      </c>
      <c r="O28802" s="34">
        <v>274</v>
      </c>
      <c r="P28802" s="34">
        <v>346</v>
      </c>
      <c r="Q28802" s="34">
        <v>343</v>
      </c>
      <c r="R28802" s="34">
        <v>361</v>
      </c>
      <c r="S28802" s="34">
        <v>386</v>
      </c>
      <c r="T28802" s="34">
        <v>287</v>
      </c>
      <c r="U28802" s="34">
        <v>287</v>
      </c>
      <c r="V28802" s="34">
        <v>388</v>
      </c>
      <c r="W28802" s="34">
        <v>301</v>
      </c>
      <c r="X28802" s="34">
        <v>437</v>
      </c>
      <c r="Y28802" s="34">
        <v>265</v>
      </c>
      <c r="Z28802" s="34">
        <v>432</v>
      </c>
      <c r="AA28802" s="34">
        <v>386</v>
      </c>
      <c r="AB28802" s="34">
        <v>394</v>
      </c>
      <c r="AC28802" s="34">
        <v>566</v>
      </c>
    </row>
    <row r="28803" spans="1:29" x14ac:dyDescent="0.2">
      <c r="A28803" s="34" t="s">
        <v>89296</v>
      </c>
      <c r="B28803" s="34">
        <v>123</v>
      </c>
      <c r="C28803" s="34">
        <v>177</v>
      </c>
      <c r="D28803" s="34">
        <v>186</v>
      </c>
      <c r="E28803" s="34">
        <v>195</v>
      </c>
      <c r="F28803" s="34">
        <v>138</v>
      </c>
      <c r="G28803" s="34">
        <v>211</v>
      </c>
      <c r="H28803" s="34">
        <v>130</v>
      </c>
      <c r="I28803" s="34">
        <v>180</v>
      </c>
      <c r="J28803" s="34">
        <v>87</v>
      </c>
      <c r="K28803" s="34">
        <v>225</v>
      </c>
      <c r="L28803" s="34">
        <v>38</v>
      </c>
      <c r="M28803" s="34">
        <v>142</v>
      </c>
      <c r="N28803" s="34">
        <v>108</v>
      </c>
      <c r="O28803" s="34">
        <v>145</v>
      </c>
      <c r="P28803" s="34">
        <v>94</v>
      </c>
      <c r="Q28803" s="34">
        <v>164</v>
      </c>
      <c r="R28803" s="34">
        <v>90</v>
      </c>
      <c r="S28803" s="34">
        <v>251</v>
      </c>
      <c r="T28803" s="34">
        <v>72</v>
      </c>
      <c r="U28803" s="34">
        <v>132</v>
      </c>
      <c r="V28803" s="34">
        <v>117</v>
      </c>
      <c r="W28803" s="34">
        <v>137</v>
      </c>
      <c r="X28803" s="34">
        <v>153</v>
      </c>
      <c r="Y28803" s="34">
        <v>106</v>
      </c>
      <c r="Z28803" s="34">
        <v>135</v>
      </c>
      <c r="AA28803" s="34">
        <v>214</v>
      </c>
      <c r="AB28803" s="34">
        <v>77</v>
      </c>
      <c r="AC28803" s="34">
        <v>277</v>
      </c>
    </row>
    <row r="28804" spans="1:29" x14ac:dyDescent="0.2">
      <c r="A28804" s="34" t="s">
        <v>89297</v>
      </c>
      <c r="B28804" s="34">
        <v>133</v>
      </c>
      <c r="C28804" s="34">
        <v>223</v>
      </c>
      <c r="D28804" s="34">
        <v>204</v>
      </c>
      <c r="E28804" s="34">
        <v>198</v>
      </c>
      <c r="F28804" s="34">
        <v>189</v>
      </c>
      <c r="G28804" s="34">
        <v>178</v>
      </c>
      <c r="H28804" s="34">
        <v>233</v>
      </c>
      <c r="I28804" s="34">
        <v>174</v>
      </c>
      <c r="J28804" s="34">
        <v>193</v>
      </c>
      <c r="K28804" s="34">
        <v>177</v>
      </c>
      <c r="L28804" s="34">
        <v>135</v>
      </c>
      <c r="M28804" s="34">
        <v>176</v>
      </c>
      <c r="N28804" s="34">
        <v>116</v>
      </c>
      <c r="O28804" s="34">
        <v>203</v>
      </c>
      <c r="P28804" s="34">
        <v>193</v>
      </c>
      <c r="Q28804" s="34">
        <v>217</v>
      </c>
      <c r="R28804" s="34">
        <v>254</v>
      </c>
      <c r="S28804" s="34">
        <v>230</v>
      </c>
      <c r="T28804" s="34">
        <v>172</v>
      </c>
      <c r="U28804" s="34">
        <v>165</v>
      </c>
      <c r="V28804" s="34">
        <v>204</v>
      </c>
      <c r="W28804" s="34">
        <v>204</v>
      </c>
      <c r="X28804" s="34">
        <v>241</v>
      </c>
      <c r="Y28804" s="34">
        <v>242</v>
      </c>
      <c r="Z28804" s="34">
        <v>228</v>
      </c>
      <c r="AA28804" s="34">
        <v>213</v>
      </c>
      <c r="AB28804" s="34">
        <v>237</v>
      </c>
      <c r="AC28804" s="34">
        <v>311</v>
      </c>
    </row>
    <row r="28805" spans="1:29" x14ac:dyDescent="0.2">
      <c r="A28805" s="34" t="s">
        <v>89298</v>
      </c>
      <c r="B28805" s="34">
        <v>201</v>
      </c>
      <c r="C28805" s="34">
        <v>371</v>
      </c>
      <c r="D28805" s="34">
        <v>607</v>
      </c>
      <c r="E28805" s="34">
        <v>384</v>
      </c>
      <c r="F28805" s="34">
        <v>512</v>
      </c>
      <c r="G28805" s="34">
        <v>360</v>
      </c>
      <c r="H28805" s="34">
        <v>402</v>
      </c>
      <c r="I28805" s="34">
        <v>319</v>
      </c>
      <c r="J28805" s="34">
        <v>344</v>
      </c>
      <c r="K28805" s="34">
        <v>347</v>
      </c>
      <c r="L28805" s="34">
        <v>196</v>
      </c>
      <c r="M28805" s="34">
        <v>269</v>
      </c>
      <c r="N28805" s="34">
        <v>344</v>
      </c>
      <c r="O28805" s="34">
        <v>258</v>
      </c>
      <c r="P28805" s="34">
        <v>306</v>
      </c>
      <c r="Q28805" s="34">
        <v>355</v>
      </c>
      <c r="R28805" s="34">
        <v>384</v>
      </c>
      <c r="S28805" s="34">
        <v>472</v>
      </c>
      <c r="T28805" s="34">
        <v>287</v>
      </c>
      <c r="U28805" s="34">
        <v>251</v>
      </c>
      <c r="V28805" s="34">
        <v>439</v>
      </c>
      <c r="W28805" s="34">
        <v>258</v>
      </c>
      <c r="X28805" s="34">
        <v>574</v>
      </c>
      <c r="Y28805" s="34">
        <v>204</v>
      </c>
      <c r="Z28805" s="34">
        <v>583</v>
      </c>
      <c r="AA28805" s="34">
        <v>448</v>
      </c>
      <c r="AB28805" s="34">
        <v>322</v>
      </c>
      <c r="AC28805" s="34">
        <v>521</v>
      </c>
    </row>
    <row r="28806" spans="1:29" x14ac:dyDescent="0.2">
      <c r="A28806" s="34" t="s">
        <v>89299</v>
      </c>
      <c r="B28806" s="34">
        <v>126</v>
      </c>
      <c r="C28806" s="34">
        <v>160</v>
      </c>
      <c r="D28806" s="34">
        <v>220</v>
      </c>
      <c r="E28806" s="34">
        <v>164</v>
      </c>
      <c r="F28806" s="34">
        <v>141</v>
      </c>
      <c r="G28806" s="34">
        <v>148</v>
      </c>
      <c r="H28806" s="34">
        <v>106</v>
      </c>
      <c r="I28806" s="34">
        <v>159</v>
      </c>
      <c r="J28806" s="34">
        <v>92</v>
      </c>
      <c r="K28806" s="34">
        <v>170</v>
      </c>
      <c r="L28806" s="34">
        <v>39</v>
      </c>
      <c r="M28806" s="34">
        <v>165</v>
      </c>
      <c r="N28806" s="34">
        <v>130</v>
      </c>
      <c r="O28806" s="34">
        <v>138</v>
      </c>
      <c r="P28806" s="34">
        <v>109</v>
      </c>
      <c r="Q28806" s="34">
        <v>153</v>
      </c>
      <c r="R28806" s="34">
        <v>138</v>
      </c>
      <c r="S28806" s="34">
        <v>244</v>
      </c>
      <c r="T28806" s="34">
        <v>66</v>
      </c>
      <c r="U28806" s="34">
        <v>106</v>
      </c>
      <c r="V28806" s="34">
        <v>124</v>
      </c>
      <c r="W28806" s="34">
        <v>117</v>
      </c>
      <c r="X28806" s="34">
        <v>166</v>
      </c>
      <c r="Y28806" s="34">
        <v>97</v>
      </c>
      <c r="Z28806" s="34">
        <v>169</v>
      </c>
      <c r="AA28806" s="34">
        <v>225</v>
      </c>
      <c r="AB28806" s="34">
        <v>103</v>
      </c>
      <c r="AC28806" s="34">
        <v>240</v>
      </c>
    </row>
    <row r="28807" spans="1:29" x14ac:dyDescent="0.2">
      <c r="A28807" s="34" t="s">
        <v>89300</v>
      </c>
      <c r="B28807" s="34">
        <v>59</v>
      </c>
      <c r="C28807" s="34">
        <v>120</v>
      </c>
      <c r="D28807" s="34">
        <v>117</v>
      </c>
      <c r="E28807" s="34">
        <v>119</v>
      </c>
      <c r="F28807" s="34">
        <v>89</v>
      </c>
      <c r="G28807" s="34">
        <v>137</v>
      </c>
      <c r="H28807" s="34">
        <v>86</v>
      </c>
      <c r="I28807" s="34">
        <v>101</v>
      </c>
      <c r="J28807" s="34">
        <v>70</v>
      </c>
      <c r="K28807" s="34">
        <v>113</v>
      </c>
      <c r="L28807" s="34">
        <v>38</v>
      </c>
      <c r="M28807" s="34">
        <v>90</v>
      </c>
      <c r="N28807" s="34">
        <v>83</v>
      </c>
      <c r="O28807" s="34">
        <v>76</v>
      </c>
      <c r="P28807" s="34">
        <v>89</v>
      </c>
      <c r="Q28807" s="34">
        <v>118</v>
      </c>
      <c r="R28807" s="34">
        <v>113</v>
      </c>
      <c r="S28807" s="34">
        <v>174</v>
      </c>
      <c r="T28807" s="34">
        <v>57</v>
      </c>
      <c r="U28807" s="34">
        <v>101</v>
      </c>
      <c r="V28807" s="34">
        <v>91</v>
      </c>
      <c r="W28807" s="34">
        <v>105</v>
      </c>
      <c r="X28807" s="34">
        <v>105</v>
      </c>
      <c r="Y28807" s="34">
        <v>84</v>
      </c>
      <c r="Z28807" s="34">
        <v>102</v>
      </c>
      <c r="AA28807" s="34">
        <v>112</v>
      </c>
      <c r="AB28807" s="34">
        <v>94</v>
      </c>
      <c r="AC28807" s="34">
        <v>167</v>
      </c>
    </row>
    <row r="28808" spans="1:29" x14ac:dyDescent="0.2">
      <c r="A28808" s="34" t="s">
        <v>89301</v>
      </c>
      <c r="B28808" s="34">
        <v>131</v>
      </c>
      <c r="C28808" s="34">
        <v>242</v>
      </c>
      <c r="D28808" s="34">
        <v>207</v>
      </c>
      <c r="E28808" s="34">
        <v>202</v>
      </c>
      <c r="F28808" s="34">
        <v>158</v>
      </c>
      <c r="G28808" s="34">
        <v>179</v>
      </c>
      <c r="H28808" s="34">
        <v>145</v>
      </c>
      <c r="I28808" s="34">
        <v>200</v>
      </c>
      <c r="J28808" s="34">
        <v>83</v>
      </c>
      <c r="K28808" s="34">
        <v>213</v>
      </c>
      <c r="L28808" s="34">
        <v>62</v>
      </c>
      <c r="M28808" s="34">
        <v>126</v>
      </c>
      <c r="N28808" s="34">
        <v>110</v>
      </c>
      <c r="O28808" s="34">
        <v>149</v>
      </c>
      <c r="P28808" s="34">
        <v>122</v>
      </c>
      <c r="Q28808" s="34">
        <v>204</v>
      </c>
      <c r="R28808" s="34">
        <v>122</v>
      </c>
      <c r="S28808" s="34">
        <v>260</v>
      </c>
      <c r="T28808" s="34">
        <v>74</v>
      </c>
      <c r="U28808" s="34">
        <v>120</v>
      </c>
      <c r="V28808" s="34">
        <v>150</v>
      </c>
      <c r="W28808" s="34">
        <v>142</v>
      </c>
      <c r="X28808" s="34">
        <v>174</v>
      </c>
      <c r="Y28808" s="34">
        <v>95</v>
      </c>
      <c r="Z28808" s="34">
        <v>173</v>
      </c>
      <c r="AA28808" s="34">
        <v>229</v>
      </c>
      <c r="AB28808" s="34">
        <v>95</v>
      </c>
      <c r="AC28808" s="34">
        <v>211</v>
      </c>
    </row>
    <row r="28809" spans="1:29" x14ac:dyDescent="0.2">
      <c r="A28809" s="34" t="s">
        <v>89302</v>
      </c>
      <c r="B28809" s="34">
        <v>154</v>
      </c>
      <c r="C28809" s="34">
        <v>221</v>
      </c>
      <c r="D28809" s="34">
        <v>237</v>
      </c>
      <c r="E28809" s="34">
        <v>242</v>
      </c>
      <c r="F28809" s="34">
        <v>238</v>
      </c>
      <c r="G28809" s="34">
        <v>188</v>
      </c>
      <c r="H28809" s="34">
        <v>199</v>
      </c>
      <c r="I28809" s="34">
        <v>189</v>
      </c>
      <c r="J28809" s="34">
        <v>213</v>
      </c>
      <c r="K28809" s="34">
        <v>249</v>
      </c>
      <c r="L28809" s="34">
        <v>106</v>
      </c>
      <c r="M28809" s="34">
        <v>192</v>
      </c>
      <c r="N28809" s="34">
        <v>152</v>
      </c>
      <c r="O28809" s="34">
        <v>211</v>
      </c>
      <c r="P28809" s="34">
        <v>180</v>
      </c>
      <c r="Q28809" s="34">
        <v>205</v>
      </c>
      <c r="R28809" s="34">
        <v>227</v>
      </c>
      <c r="S28809" s="34">
        <v>251</v>
      </c>
      <c r="T28809" s="34">
        <v>176</v>
      </c>
      <c r="U28809" s="34">
        <v>187</v>
      </c>
      <c r="V28809" s="34">
        <v>249</v>
      </c>
      <c r="W28809" s="34">
        <v>219</v>
      </c>
      <c r="X28809" s="34">
        <v>236</v>
      </c>
      <c r="Y28809" s="34">
        <v>223</v>
      </c>
      <c r="Z28809" s="34">
        <v>250</v>
      </c>
      <c r="AA28809" s="34">
        <v>289</v>
      </c>
      <c r="AB28809" s="34">
        <v>205</v>
      </c>
      <c r="AC28809" s="34">
        <v>349</v>
      </c>
    </row>
    <row r="28810" spans="1:29" x14ac:dyDescent="0.2">
      <c r="A28810" s="34" t="s">
        <v>89303</v>
      </c>
      <c r="B28810" s="34">
        <v>275</v>
      </c>
      <c r="C28810" s="34">
        <v>246</v>
      </c>
      <c r="D28810" s="34">
        <v>329</v>
      </c>
      <c r="E28810" s="34">
        <v>271</v>
      </c>
      <c r="F28810" s="34">
        <v>338</v>
      </c>
      <c r="G28810" s="34">
        <v>253</v>
      </c>
      <c r="H28810" s="34">
        <v>333</v>
      </c>
      <c r="I28810" s="34">
        <v>252</v>
      </c>
      <c r="J28810" s="34">
        <v>279</v>
      </c>
      <c r="K28810" s="34">
        <v>275</v>
      </c>
      <c r="L28810" s="34">
        <v>224</v>
      </c>
      <c r="M28810" s="34">
        <v>251</v>
      </c>
      <c r="N28810" s="34">
        <v>234</v>
      </c>
      <c r="O28810" s="34">
        <v>222</v>
      </c>
      <c r="P28810" s="34">
        <v>252</v>
      </c>
      <c r="Q28810" s="34">
        <v>334</v>
      </c>
      <c r="R28810" s="34">
        <v>374</v>
      </c>
      <c r="S28810" s="34">
        <v>314</v>
      </c>
      <c r="T28810" s="34">
        <v>328</v>
      </c>
      <c r="U28810" s="34">
        <v>274</v>
      </c>
      <c r="V28810" s="34">
        <v>372</v>
      </c>
      <c r="W28810" s="34">
        <v>286</v>
      </c>
      <c r="X28810" s="34">
        <v>347</v>
      </c>
      <c r="Y28810" s="34">
        <v>283</v>
      </c>
      <c r="Z28810" s="34">
        <v>354</v>
      </c>
      <c r="AA28810" s="34">
        <v>366</v>
      </c>
      <c r="AB28810" s="34">
        <v>323</v>
      </c>
      <c r="AC28810" s="34">
        <v>478</v>
      </c>
    </row>
    <row r="28811" spans="1:29" x14ac:dyDescent="0.2">
      <c r="A28811" s="34" t="s">
        <v>89304</v>
      </c>
      <c r="B28811" s="34">
        <v>72</v>
      </c>
      <c r="C28811" s="34">
        <v>86</v>
      </c>
      <c r="D28811" s="34">
        <v>143</v>
      </c>
      <c r="E28811" s="34">
        <v>94</v>
      </c>
      <c r="F28811" s="34">
        <v>111</v>
      </c>
      <c r="G28811" s="34">
        <v>73</v>
      </c>
      <c r="H28811" s="34">
        <v>56</v>
      </c>
      <c r="I28811" s="34">
        <v>97</v>
      </c>
      <c r="J28811" s="34">
        <v>53</v>
      </c>
      <c r="K28811" s="34">
        <v>93</v>
      </c>
      <c r="L28811" s="34">
        <v>29</v>
      </c>
      <c r="M28811" s="34">
        <v>58</v>
      </c>
      <c r="N28811" s="34">
        <v>76</v>
      </c>
      <c r="O28811" s="34">
        <v>61</v>
      </c>
      <c r="P28811" s="34">
        <v>81</v>
      </c>
      <c r="Q28811" s="34">
        <v>75</v>
      </c>
      <c r="R28811" s="34">
        <v>65</v>
      </c>
      <c r="S28811" s="34">
        <v>127</v>
      </c>
      <c r="T28811" s="34">
        <v>46</v>
      </c>
      <c r="U28811" s="34">
        <v>42</v>
      </c>
      <c r="V28811" s="34">
        <v>79</v>
      </c>
      <c r="W28811" s="34">
        <v>49</v>
      </c>
      <c r="X28811" s="34">
        <v>101</v>
      </c>
      <c r="Y28811" s="34">
        <v>44</v>
      </c>
      <c r="Z28811" s="34">
        <v>95</v>
      </c>
      <c r="AA28811" s="34">
        <v>72</v>
      </c>
      <c r="AB28811" s="34">
        <v>51</v>
      </c>
      <c r="AC28811" s="34">
        <v>106</v>
      </c>
    </row>
    <row r="28812" spans="1:29" x14ac:dyDescent="0.2">
      <c r="A28812" s="34" t="s">
        <v>89305</v>
      </c>
      <c r="B28812" s="34">
        <v>260</v>
      </c>
      <c r="C28812" s="34">
        <v>336</v>
      </c>
      <c r="D28812" s="34">
        <v>562</v>
      </c>
      <c r="E28812" s="34">
        <v>407</v>
      </c>
      <c r="F28812" s="34">
        <v>431</v>
      </c>
      <c r="G28812" s="34">
        <v>399</v>
      </c>
      <c r="H28812" s="34">
        <v>328</v>
      </c>
      <c r="I28812" s="34">
        <v>322</v>
      </c>
      <c r="J28812" s="34">
        <v>270</v>
      </c>
      <c r="K28812" s="34">
        <v>438</v>
      </c>
      <c r="L28812" s="34">
        <v>117</v>
      </c>
      <c r="M28812" s="34">
        <v>308</v>
      </c>
      <c r="N28812" s="34">
        <v>297</v>
      </c>
      <c r="O28812" s="34">
        <v>297</v>
      </c>
      <c r="P28812" s="34">
        <v>259</v>
      </c>
      <c r="Q28812" s="34">
        <v>353</v>
      </c>
      <c r="R28812" s="34">
        <v>335</v>
      </c>
      <c r="S28812" s="34">
        <v>552</v>
      </c>
      <c r="T28812" s="34">
        <v>172</v>
      </c>
      <c r="U28812" s="34">
        <v>249</v>
      </c>
      <c r="V28812" s="34">
        <v>449</v>
      </c>
      <c r="W28812" s="34">
        <v>263</v>
      </c>
      <c r="X28812" s="34">
        <v>412</v>
      </c>
      <c r="Y28812" s="34">
        <v>220</v>
      </c>
      <c r="Z28812" s="34">
        <v>518</v>
      </c>
      <c r="AA28812" s="34">
        <v>416</v>
      </c>
      <c r="AB28812" s="34">
        <v>251</v>
      </c>
      <c r="AC28812" s="34">
        <v>546</v>
      </c>
    </row>
    <row r="28813" spans="1:29" x14ac:dyDescent="0.2">
      <c r="A28813" s="34" t="s">
        <v>89306</v>
      </c>
      <c r="B28813" s="34">
        <v>204</v>
      </c>
      <c r="C28813" s="34">
        <v>185</v>
      </c>
      <c r="D28813" s="34">
        <v>247</v>
      </c>
      <c r="E28813" s="34">
        <v>220</v>
      </c>
      <c r="F28813" s="34">
        <v>233</v>
      </c>
      <c r="G28813" s="34">
        <v>190</v>
      </c>
      <c r="H28813" s="34">
        <v>219</v>
      </c>
      <c r="I28813" s="34">
        <v>172</v>
      </c>
      <c r="J28813" s="34">
        <v>208</v>
      </c>
      <c r="K28813" s="34">
        <v>197</v>
      </c>
      <c r="L28813" s="34">
        <v>187</v>
      </c>
      <c r="M28813" s="34">
        <v>168</v>
      </c>
      <c r="N28813" s="34">
        <v>158</v>
      </c>
      <c r="O28813" s="34">
        <v>151</v>
      </c>
      <c r="P28813" s="34">
        <v>179</v>
      </c>
      <c r="Q28813" s="34">
        <v>250</v>
      </c>
      <c r="R28813" s="34">
        <v>335</v>
      </c>
      <c r="S28813" s="34">
        <v>217</v>
      </c>
      <c r="T28813" s="34">
        <v>272</v>
      </c>
      <c r="U28813" s="34">
        <v>228</v>
      </c>
      <c r="V28813" s="34">
        <v>244</v>
      </c>
      <c r="W28813" s="34">
        <v>263</v>
      </c>
      <c r="X28813" s="34">
        <v>338</v>
      </c>
      <c r="Y28813" s="34">
        <v>268</v>
      </c>
      <c r="Z28813" s="34">
        <v>277</v>
      </c>
      <c r="AA28813" s="34">
        <v>245</v>
      </c>
      <c r="AB28813" s="34">
        <v>244</v>
      </c>
      <c r="AC28813" s="34">
        <v>311</v>
      </c>
    </row>
    <row r="28814" spans="1:29" x14ac:dyDescent="0.2">
      <c r="A28814" s="34" t="s">
        <v>89307</v>
      </c>
      <c r="B28814" s="34">
        <v>96</v>
      </c>
      <c r="C28814" s="34">
        <v>164</v>
      </c>
      <c r="D28814" s="34">
        <v>151</v>
      </c>
      <c r="E28814" s="34">
        <v>152</v>
      </c>
      <c r="F28814" s="34">
        <v>111</v>
      </c>
      <c r="G28814" s="34">
        <v>121</v>
      </c>
      <c r="H28814" s="34">
        <v>74</v>
      </c>
      <c r="I28814" s="34">
        <v>118</v>
      </c>
      <c r="J28814" s="34">
        <v>106</v>
      </c>
      <c r="K28814" s="34">
        <v>161</v>
      </c>
      <c r="L28814" s="34">
        <v>62</v>
      </c>
      <c r="M28814" s="34">
        <v>136</v>
      </c>
      <c r="N28814" s="34">
        <v>108</v>
      </c>
      <c r="O28814" s="34">
        <v>112</v>
      </c>
      <c r="P28814" s="34">
        <v>120</v>
      </c>
      <c r="Q28814" s="34">
        <v>160</v>
      </c>
      <c r="R28814" s="34">
        <v>134</v>
      </c>
      <c r="S28814" s="34">
        <v>156</v>
      </c>
      <c r="T28814" s="34">
        <v>101</v>
      </c>
      <c r="U28814" s="34">
        <v>102</v>
      </c>
      <c r="V28814" s="34">
        <v>115</v>
      </c>
      <c r="W28814" s="34">
        <v>143</v>
      </c>
      <c r="X28814" s="34">
        <v>158</v>
      </c>
      <c r="Y28814" s="34">
        <v>128</v>
      </c>
      <c r="Z28814" s="34">
        <v>147</v>
      </c>
      <c r="AA28814" s="34">
        <v>195</v>
      </c>
      <c r="AB28814" s="34">
        <v>102</v>
      </c>
      <c r="AC28814" s="34">
        <v>184</v>
      </c>
    </row>
    <row r="28815" spans="1:29" x14ac:dyDescent="0.2">
      <c r="A28815" s="34" t="s">
        <v>89308</v>
      </c>
      <c r="B28815" s="34">
        <v>153</v>
      </c>
      <c r="C28815" s="34">
        <v>283</v>
      </c>
      <c r="D28815" s="34">
        <v>381</v>
      </c>
      <c r="E28815" s="34">
        <v>328</v>
      </c>
      <c r="F28815" s="34">
        <v>350</v>
      </c>
      <c r="G28815" s="34">
        <v>296</v>
      </c>
      <c r="H28815" s="34">
        <v>279</v>
      </c>
      <c r="I28815" s="34">
        <v>288</v>
      </c>
      <c r="J28815" s="34">
        <v>283</v>
      </c>
      <c r="K28815" s="34">
        <v>283</v>
      </c>
      <c r="L28815" s="34">
        <v>139</v>
      </c>
      <c r="M28815" s="34">
        <v>271</v>
      </c>
      <c r="N28815" s="34">
        <v>274</v>
      </c>
      <c r="O28815" s="34">
        <v>272</v>
      </c>
      <c r="P28815" s="34">
        <v>239</v>
      </c>
      <c r="Q28815" s="34">
        <v>312</v>
      </c>
      <c r="R28815" s="34">
        <v>353</v>
      </c>
      <c r="S28815" s="34">
        <v>363</v>
      </c>
      <c r="T28815" s="34">
        <v>239</v>
      </c>
      <c r="U28815" s="34">
        <v>238</v>
      </c>
      <c r="V28815" s="34">
        <v>332</v>
      </c>
      <c r="W28815" s="34">
        <v>258</v>
      </c>
      <c r="X28815" s="34">
        <v>357</v>
      </c>
      <c r="Y28815" s="34">
        <v>240</v>
      </c>
      <c r="Z28815" s="34">
        <v>379</v>
      </c>
      <c r="AA28815" s="34">
        <v>380</v>
      </c>
      <c r="AB28815" s="34">
        <v>306</v>
      </c>
      <c r="AC28815" s="34">
        <v>463</v>
      </c>
    </row>
    <row r="28816" spans="1:29" x14ac:dyDescent="0.2">
      <c r="A28816" s="34" t="s">
        <v>89309</v>
      </c>
      <c r="B28816" s="34">
        <v>47</v>
      </c>
      <c r="C28816" s="34">
        <v>89</v>
      </c>
      <c r="D28816" s="34">
        <v>93</v>
      </c>
      <c r="E28816" s="34">
        <v>103</v>
      </c>
      <c r="F28816" s="34">
        <v>76</v>
      </c>
      <c r="G28816" s="34">
        <v>58</v>
      </c>
      <c r="H28816" s="34">
        <v>61</v>
      </c>
      <c r="I28816" s="34">
        <v>82</v>
      </c>
      <c r="J28816" s="34">
        <v>54</v>
      </c>
      <c r="K28816" s="34">
        <v>57</v>
      </c>
      <c r="L28816" s="34">
        <v>36</v>
      </c>
      <c r="M28816" s="34">
        <v>65</v>
      </c>
      <c r="N28816" s="34">
        <v>60</v>
      </c>
      <c r="O28816" s="34">
        <v>59</v>
      </c>
      <c r="P28816" s="34">
        <v>65</v>
      </c>
      <c r="Q28816" s="34">
        <v>85</v>
      </c>
      <c r="R28816" s="34">
        <v>67</v>
      </c>
      <c r="S28816" s="34">
        <v>87</v>
      </c>
      <c r="T28816" s="34">
        <v>34</v>
      </c>
      <c r="U28816" s="34">
        <v>45</v>
      </c>
      <c r="V28816" s="34">
        <v>85</v>
      </c>
      <c r="W28816" s="34">
        <v>81</v>
      </c>
      <c r="X28816" s="34">
        <v>111</v>
      </c>
      <c r="Y28816" s="34">
        <v>51</v>
      </c>
      <c r="Z28816" s="34">
        <v>92</v>
      </c>
      <c r="AA28816" s="34">
        <v>84</v>
      </c>
      <c r="AB28816" s="34">
        <v>52</v>
      </c>
      <c r="AC28816" s="34">
        <v>151</v>
      </c>
    </row>
    <row r="28817" spans="1:29" x14ac:dyDescent="0.2">
      <c r="A28817" s="34" t="s">
        <v>89310</v>
      </c>
      <c r="B28817" s="34">
        <v>172</v>
      </c>
      <c r="C28817" s="34">
        <v>249</v>
      </c>
      <c r="D28817" s="34">
        <v>267</v>
      </c>
      <c r="E28817" s="34">
        <v>270</v>
      </c>
      <c r="F28817" s="34">
        <v>255</v>
      </c>
      <c r="G28817" s="34">
        <v>230</v>
      </c>
      <c r="H28817" s="34">
        <v>185</v>
      </c>
      <c r="I28817" s="34">
        <v>286</v>
      </c>
      <c r="J28817" s="34">
        <v>184</v>
      </c>
      <c r="K28817" s="34">
        <v>250</v>
      </c>
      <c r="L28817" s="34">
        <v>98</v>
      </c>
      <c r="M28817" s="34">
        <v>219</v>
      </c>
      <c r="N28817" s="34">
        <v>174</v>
      </c>
      <c r="O28817" s="34">
        <v>203</v>
      </c>
      <c r="P28817" s="34">
        <v>207</v>
      </c>
      <c r="Q28817" s="34">
        <v>268</v>
      </c>
      <c r="R28817" s="34">
        <v>192</v>
      </c>
      <c r="S28817" s="34">
        <v>361</v>
      </c>
      <c r="T28817" s="34">
        <v>119</v>
      </c>
      <c r="U28817" s="34">
        <v>164</v>
      </c>
      <c r="V28817" s="34">
        <v>261</v>
      </c>
      <c r="W28817" s="34">
        <v>243</v>
      </c>
      <c r="X28817" s="34">
        <v>284</v>
      </c>
      <c r="Y28817" s="34">
        <v>167</v>
      </c>
      <c r="Z28817" s="34">
        <v>327</v>
      </c>
      <c r="AA28817" s="34">
        <v>353</v>
      </c>
      <c r="AB28817" s="34">
        <v>163</v>
      </c>
      <c r="AC28817" s="34">
        <v>400</v>
      </c>
    </row>
    <row r="28818" spans="1:29" x14ac:dyDescent="0.2">
      <c r="A28818" s="34" t="s">
        <v>89311</v>
      </c>
      <c r="B28818" s="34">
        <v>46</v>
      </c>
      <c r="C28818" s="34">
        <v>63</v>
      </c>
      <c r="D28818" s="34">
        <v>109</v>
      </c>
      <c r="E28818" s="34">
        <v>68</v>
      </c>
      <c r="F28818" s="34">
        <v>42</v>
      </c>
      <c r="G28818" s="34">
        <v>58</v>
      </c>
      <c r="H28818" s="34">
        <v>38</v>
      </c>
      <c r="I28818" s="34">
        <v>44</v>
      </c>
      <c r="J28818" s="34">
        <v>21</v>
      </c>
      <c r="K28818" s="34">
        <v>58</v>
      </c>
      <c r="L28818" s="34">
        <v>9</v>
      </c>
      <c r="M28818" s="34">
        <v>37</v>
      </c>
      <c r="N28818" s="34">
        <v>24</v>
      </c>
      <c r="O28818" s="34">
        <v>26</v>
      </c>
      <c r="P28818" s="34">
        <v>35</v>
      </c>
      <c r="Q28818" s="34">
        <v>35</v>
      </c>
      <c r="R28818" s="34">
        <v>21</v>
      </c>
      <c r="S28818" s="34">
        <v>84</v>
      </c>
      <c r="T28818" s="34">
        <v>9</v>
      </c>
      <c r="U28818" s="34">
        <v>37</v>
      </c>
      <c r="V28818" s="34">
        <v>35</v>
      </c>
      <c r="W28818" s="34">
        <v>20</v>
      </c>
      <c r="X28818" s="34">
        <v>57</v>
      </c>
      <c r="Y28818" s="34">
        <v>10</v>
      </c>
      <c r="Z28818" s="34">
        <v>77</v>
      </c>
      <c r="AA28818" s="34">
        <v>57</v>
      </c>
      <c r="AB28818" s="34">
        <v>14</v>
      </c>
      <c r="AC28818" s="34">
        <v>65</v>
      </c>
    </row>
    <row r="28819" spans="1:29" x14ac:dyDescent="0.2">
      <c r="A28819" s="34" t="s">
        <v>89312</v>
      </c>
      <c r="B28819" s="34">
        <v>41</v>
      </c>
      <c r="C28819" s="34">
        <v>69</v>
      </c>
      <c r="D28819" s="34">
        <v>91</v>
      </c>
      <c r="E28819" s="34">
        <v>87</v>
      </c>
      <c r="F28819" s="34">
        <v>56</v>
      </c>
      <c r="G28819" s="34">
        <v>58</v>
      </c>
      <c r="H28819" s="34">
        <v>40</v>
      </c>
      <c r="I28819" s="34">
        <v>76</v>
      </c>
      <c r="J28819" s="34">
        <v>29</v>
      </c>
      <c r="K28819" s="34">
        <v>70</v>
      </c>
      <c r="L28819" s="34">
        <v>12</v>
      </c>
      <c r="M28819" s="34">
        <v>40</v>
      </c>
      <c r="N28819" s="34">
        <v>37</v>
      </c>
      <c r="O28819" s="34">
        <v>31</v>
      </c>
      <c r="P28819" s="34">
        <v>25</v>
      </c>
      <c r="Q28819" s="34">
        <v>56</v>
      </c>
      <c r="R28819" s="34">
        <v>34</v>
      </c>
      <c r="S28819" s="34">
        <v>88</v>
      </c>
      <c r="T28819" s="34">
        <v>18</v>
      </c>
      <c r="U28819" s="34">
        <v>28</v>
      </c>
      <c r="V28819" s="34">
        <v>49</v>
      </c>
      <c r="W28819" s="34">
        <v>42</v>
      </c>
      <c r="X28819" s="34">
        <v>70</v>
      </c>
      <c r="Y28819" s="34">
        <v>29</v>
      </c>
      <c r="Z28819" s="34">
        <v>80</v>
      </c>
      <c r="AA28819" s="34">
        <v>82</v>
      </c>
      <c r="AB28819" s="34">
        <v>19</v>
      </c>
      <c r="AC28819" s="34">
        <v>76</v>
      </c>
    </row>
    <row r="28820" spans="1:29" x14ac:dyDescent="0.2">
      <c r="A28820" s="34" t="s">
        <v>89313</v>
      </c>
      <c r="B28820" s="34">
        <v>236</v>
      </c>
      <c r="C28820" s="34">
        <v>271</v>
      </c>
      <c r="D28820" s="34">
        <v>292</v>
      </c>
      <c r="E28820" s="34">
        <v>337</v>
      </c>
      <c r="F28820" s="34">
        <v>300</v>
      </c>
      <c r="G28820" s="34">
        <v>346</v>
      </c>
      <c r="H28820" s="34">
        <v>243</v>
      </c>
      <c r="I28820" s="34">
        <v>278</v>
      </c>
      <c r="J28820" s="34">
        <v>201</v>
      </c>
      <c r="K28820" s="34">
        <v>244</v>
      </c>
      <c r="L28820" s="34">
        <v>239</v>
      </c>
      <c r="M28820" s="34">
        <v>233</v>
      </c>
      <c r="N28820" s="34">
        <v>231</v>
      </c>
      <c r="O28820" s="34">
        <v>264</v>
      </c>
      <c r="P28820" s="34">
        <v>233</v>
      </c>
      <c r="Q28820" s="34">
        <v>373</v>
      </c>
      <c r="R28820" s="34">
        <v>342</v>
      </c>
      <c r="S28820" s="34">
        <v>326</v>
      </c>
      <c r="T28820" s="34">
        <v>354</v>
      </c>
      <c r="U28820" s="34">
        <v>283</v>
      </c>
      <c r="V28820" s="34">
        <v>291</v>
      </c>
      <c r="W28820" s="34">
        <v>311</v>
      </c>
      <c r="X28820" s="34">
        <v>388</v>
      </c>
      <c r="Y28820" s="34">
        <v>339</v>
      </c>
      <c r="Z28820" s="34">
        <v>283</v>
      </c>
      <c r="AA28820" s="34">
        <v>320</v>
      </c>
      <c r="AB28820" s="34">
        <v>332</v>
      </c>
      <c r="AC28820" s="34">
        <v>526</v>
      </c>
    </row>
    <row r="28821" spans="1:29" x14ac:dyDescent="0.2">
      <c r="A28821" s="34" t="s">
        <v>89314</v>
      </c>
      <c r="B28821" s="34">
        <v>323</v>
      </c>
      <c r="C28821" s="34">
        <v>397</v>
      </c>
      <c r="D28821" s="34">
        <v>483</v>
      </c>
      <c r="E28821" s="34">
        <v>535</v>
      </c>
      <c r="F28821" s="34">
        <v>460</v>
      </c>
      <c r="G28821" s="34">
        <v>387</v>
      </c>
      <c r="H28821" s="34">
        <v>337</v>
      </c>
      <c r="I28821" s="34">
        <v>352</v>
      </c>
      <c r="J28821" s="34">
        <v>317</v>
      </c>
      <c r="K28821" s="34">
        <v>424</v>
      </c>
      <c r="L28821" s="34">
        <v>160</v>
      </c>
      <c r="M28821" s="34">
        <v>328</v>
      </c>
      <c r="N28821" s="34">
        <v>307</v>
      </c>
      <c r="O28821" s="34">
        <v>347</v>
      </c>
      <c r="P28821" s="34">
        <v>349</v>
      </c>
      <c r="Q28821" s="34">
        <v>439</v>
      </c>
      <c r="R28821" s="34">
        <v>341</v>
      </c>
      <c r="S28821" s="34">
        <v>550</v>
      </c>
      <c r="T28821" s="34">
        <v>233</v>
      </c>
      <c r="U28821" s="34">
        <v>280</v>
      </c>
      <c r="V28821" s="34">
        <v>427</v>
      </c>
      <c r="W28821" s="34">
        <v>352</v>
      </c>
      <c r="X28821" s="34">
        <v>494</v>
      </c>
      <c r="Y28821" s="34">
        <v>284</v>
      </c>
      <c r="Z28821" s="34">
        <v>472</v>
      </c>
      <c r="AA28821" s="34">
        <v>428</v>
      </c>
      <c r="AB28821" s="34">
        <v>264</v>
      </c>
      <c r="AC28821" s="34">
        <v>627</v>
      </c>
    </row>
    <row r="28822" spans="1:29" x14ac:dyDescent="0.2">
      <c r="A28822" s="34" t="s">
        <v>89315</v>
      </c>
      <c r="B28822" s="34">
        <v>274</v>
      </c>
      <c r="C28822" s="34">
        <v>313</v>
      </c>
      <c r="D28822" s="34">
        <v>462</v>
      </c>
      <c r="E28822" s="34">
        <v>393</v>
      </c>
      <c r="F28822" s="34">
        <v>494</v>
      </c>
      <c r="G28822" s="34">
        <v>356</v>
      </c>
      <c r="H28822" s="34">
        <v>460</v>
      </c>
      <c r="I28822" s="34">
        <v>370</v>
      </c>
      <c r="J28822" s="34">
        <v>396</v>
      </c>
      <c r="K28822" s="34">
        <v>394</v>
      </c>
      <c r="L28822" s="34">
        <v>335</v>
      </c>
      <c r="M28822" s="34">
        <v>301</v>
      </c>
      <c r="N28822" s="34">
        <v>386</v>
      </c>
      <c r="O28822" s="34">
        <v>295</v>
      </c>
      <c r="P28822" s="34">
        <v>393</v>
      </c>
      <c r="Q28822" s="34">
        <v>424</v>
      </c>
      <c r="R28822" s="34">
        <v>576</v>
      </c>
      <c r="S28822" s="34">
        <v>394</v>
      </c>
      <c r="T28822" s="34">
        <v>478</v>
      </c>
      <c r="U28822" s="34">
        <v>307</v>
      </c>
      <c r="V28822" s="34">
        <v>531</v>
      </c>
      <c r="W28822" s="34">
        <v>404</v>
      </c>
      <c r="X28822" s="34">
        <v>542</v>
      </c>
      <c r="Y28822" s="34">
        <v>403</v>
      </c>
      <c r="Z28822" s="34">
        <v>506</v>
      </c>
      <c r="AA28822" s="34">
        <v>358</v>
      </c>
      <c r="AB28822" s="34">
        <v>495</v>
      </c>
      <c r="AC28822" s="34">
        <v>571</v>
      </c>
    </row>
    <row r="28823" spans="1:29" x14ac:dyDescent="0.2">
      <c r="A28823" s="34" t="s">
        <v>89316</v>
      </c>
      <c r="B28823" s="34">
        <v>43</v>
      </c>
      <c r="C28823" s="34">
        <v>88</v>
      </c>
      <c r="D28823" s="34">
        <v>108</v>
      </c>
      <c r="E28823" s="34">
        <v>125</v>
      </c>
      <c r="F28823" s="34">
        <v>106</v>
      </c>
      <c r="G28823" s="34">
        <v>117</v>
      </c>
      <c r="H28823" s="34">
        <v>75</v>
      </c>
      <c r="I28823" s="34">
        <v>97</v>
      </c>
      <c r="J28823" s="34">
        <v>40</v>
      </c>
      <c r="K28823" s="34">
        <v>105</v>
      </c>
      <c r="L28823" s="34">
        <v>24</v>
      </c>
      <c r="M28823" s="34">
        <v>60</v>
      </c>
      <c r="N28823" s="34">
        <v>63</v>
      </c>
      <c r="O28823" s="34">
        <v>95</v>
      </c>
      <c r="P28823" s="34">
        <v>65</v>
      </c>
      <c r="Q28823" s="34">
        <v>76</v>
      </c>
      <c r="R28823" s="34">
        <v>60</v>
      </c>
      <c r="S28823" s="34">
        <v>175</v>
      </c>
      <c r="T28823" s="34">
        <v>27</v>
      </c>
      <c r="U28823" s="34">
        <v>65</v>
      </c>
      <c r="V28823" s="34">
        <v>69</v>
      </c>
      <c r="W28823" s="34">
        <v>47</v>
      </c>
      <c r="X28823" s="34">
        <v>110</v>
      </c>
      <c r="Y28823" s="34">
        <v>37</v>
      </c>
      <c r="Z28823" s="34">
        <v>91</v>
      </c>
      <c r="AA28823" s="34">
        <v>95</v>
      </c>
      <c r="AB28823" s="34">
        <v>36</v>
      </c>
      <c r="AC28823" s="34">
        <v>147</v>
      </c>
    </row>
    <row r="28824" spans="1:29" x14ac:dyDescent="0.2">
      <c r="A28824" s="34" t="s">
        <v>89317</v>
      </c>
      <c r="B28824" s="34">
        <v>208</v>
      </c>
      <c r="C28824" s="34">
        <v>282</v>
      </c>
      <c r="D28824" s="34">
        <v>316</v>
      </c>
      <c r="E28824" s="34">
        <v>336</v>
      </c>
      <c r="F28824" s="34">
        <v>287</v>
      </c>
      <c r="G28824" s="34">
        <v>290</v>
      </c>
      <c r="H28824" s="34">
        <v>216</v>
      </c>
      <c r="I28824" s="34">
        <v>264</v>
      </c>
      <c r="J28824" s="34">
        <v>197</v>
      </c>
      <c r="K28824" s="34">
        <v>287</v>
      </c>
      <c r="L28824" s="34">
        <v>102</v>
      </c>
      <c r="M28824" s="34">
        <v>265</v>
      </c>
      <c r="N28824" s="34">
        <v>208</v>
      </c>
      <c r="O28824" s="34">
        <v>273</v>
      </c>
      <c r="P28824" s="34">
        <v>193</v>
      </c>
      <c r="Q28824" s="34">
        <v>350</v>
      </c>
      <c r="R28824" s="34">
        <v>244</v>
      </c>
      <c r="S28824" s="34">
        <v>357</v>
      </c>
      <c r="T28824" s="34">
        <v>137</v>
      </c>
      <c r="U28824" s="34">
        <v>246</v>
      </c>
      <c r="V28824" s="34">
        <v>246</v>
      </c>
      <c r="W28824" s="34">
        <v>315</v>
      </c>
      <c r="X28824" s="34">
        <v>321</v>
      </c>
      <c r="Y28824" s="34">
        <v>241</v>
      </c>
      <c r="Z28824" s="34">
        <v>249</v>
      </c>
      <c r="AA28824" s="34">
        <v>389</v>
      </c>
      <c r="AB28824" s="34">
        <v>222</v>
      </c>
      <c r="AC28824" s="34">
        <v>465</v>
      </c>
    </row>
    <row r="28825" spans="1:29" x14ac:dyDescent="0.2">
      <c r="A28825" s="34" t="s">
        <v>89318</v>
      </c>
      <c r="B28825" s="34">
        <v>78</v>
      </c>
      <c r="C28825" s="34">
        <v>67</v>
      </c>
      <c r="D28825" s="34">
        <v>83</v>
      </c>
      <c r="E28825" s="34">
        <v>105</v>
      </c>
      <c r="F28825" s="34">
        <v>85</v>
      </c>
      <c r="G28825" s="34">
        <v>76</v>
      </c>
      <c r="H28825" s="34">
        <v>84</v>
      </c>
      <c r="I28825" s="34">
        <v>51</v>
      </c>
      <c r="J28825" s="34">
        <v>69</v>
      </c>
      <c r="K28825" s="34">
        <v>77</v>
      </c>
      <c r="L28825" s="34">
        <v>35</v>
      </c>
      <c r="M28825" s="34">
        <v>57</v>
      </c>
      <c r="N28825" s="34">
        <v>73</v>
      </c>
      <c r="O28825" s="34">
        <v>71</v>
      </c>
      <c r="P28825" s="34">
        <v>57</v>
      </c>
      <c r="Q28825" s="34">
        <v>81</v>
      </c>
      <c r="R28825" s="34">
        <v>82</v>
      </c>
      <c r="S28825" s="34">
        <v>72</v>
      </c>
      <c r="T28825" s="34">
        <v>45</v>
      </c>
      <c r="U28825" s="34">
        <v>41</v>
      </c>
      <c r="V28825" s="34">
        <v>86</v>
      </c>
      <c r="W28825" s="34">
        <v>47</v>
      </c>
      <c r="X28825" s="34">
        <v>81</v>
      </c>
      <c r="Y28825" s="34">
        <v>44</v>
      </c>
      <c r="Z28825" s="34">
        <v>89</v>
      </c>
      <c r="AA28825" s="34">
        <v>72</v>
      </c>
      <c r="AB28825" s="34">
        <v>51</v>
      </c>
      <c r="AC28825" s="34">
        <v>89</v>
      </c>
    </row>
    <row r="28826" spans="1:29" x14ac:dyDescent="0.2">
      <c r="A28826" s="34" t="s">
        <v>89319</v>
      </c>
      <c r="B28826" s="34">
        <v>374</v>
      </c>
      <c r="C28826" s="34">
        <v>503</v>
      </c>
      <c r="D28826" s="34">
        <v>652</v>
      </c>
      <c r="E28826" s="34">
        <v>554</v>
      </c>
      <c r="F28826" s="34">
        <v>529</v>
      </c>
      <c r="G28826" s="34">
        <v>509</v>
      </c>
      <c r="H28826" s="34">
        <v>470</v>
      </c>
      <c r="I28826" s="34">
        <v>512</v>
      </c>
      <c r="J28826" s="34">
        <v>388</v>
      </c>
      <c r="K28826" s="34">
        <v>616</v>
      </c>
      <c r="L28826" s="34">
        <v>235</v>
      </c>
      <c r="M28826" s="34">
        <v>440</v>
      </c>
      <c r="N28826" s="34">
        <v>432</v>
      </c>
      <c r="O28826" s="34">
        <v>421</v>
      </c>
      <c r="P28826" s="34">
        <v>435</v>
      </c>
      <c r="Q28826" s="34">
        <v>535</v>
      </c>
      <c r="R28826" s="34">
        <v>494</v>
      </c>
      <c r="S28826" s="34">
        <v>756</v>
      </c>
      <c r="T28826" s="34">
        <v>340</v>
      </c>
      <c r="U28826" s="34">
        <v>495</v>
      </c>
      <c r="V28826" s="34">
        <v>569</v>
      </c>
      <c r="W28826" s="34">
        <v>548</v>
      </c>
      <c r="X28826" s="34">
        <v>647</v>
      </c>
      <c r="Y28826" s="34">
        <v>451</v>
      </c>
      <c r="Z28826" s="34">
        <v>662</v>
      </c>
      <c r="AA28826" s="34">
        <v>675</v>
      </c>
      <c r="AB28826" s="34">
        <v>455</v>
      </c>
      <c r="AC28826" s="34">
        <v>899</v>
      </c>
    </row>
    <row r="28827" spans="1:29" x14ac:dyDescent="0.2">
      <c r="A28827" s="34" t="s">
        <v>89320</v>
      </c>
      <c r="B28827" s="34">
        <v>117</v>
      </c>
      <c r="C28827" s="34">
        <v>100</v>
      </c>
      <c r="D28827" s="34">
        <v>172</v>
      </c>
      <c r="E28827" s="34">
        <v>138</v>
      </c>
      <c r="F28827" s="34">
        <v>119</v>
      </c>
      <c r="G28827" s="34">
        <v>99</v>
      </c>
      <c r="H28827" s="34">
        <v>90</v>
      </c>
      <c r="I28827" s="34">
        <v>95</v>
      </c>
      <c r="J28827" s="34">
        <v>86</v>
      </c>
      <c r="K28827" s="34">
        <v>115</v>
      </c>
      <c r="L28827" s="34">
        <v>30</v>
      </c>
      <c r="M28827" s="34">
        <v>91</v>
      </c>
      <c r="N28827" s="34">
        <v>94</v>
      </c>
      <c r="O28827" s="34">
        <v>102</v>
      </c>
      <c r="P28827" s="34">
        <v>69</v>
      </c>
      <c r="Q28827" s="34">
        <v>124</v>
      </c>
      <c r="R28827" s="34">
        <v>82</v>
      </c>
      <c r="S28827" s="34">
        <v>145</v>
      </c>
      <c r="T28827" s="34">
        <v>50</v>
      </c>
      <c r="U28827" s="34">
        <v>73</v>
      </c>
      <c r="V28827" s="34">
        <v>145</v>
      </c>
      <c r="W28827" s="34">
        <v>69</v>
      </c>
      <c r="X28827" s="34">
        <v>99</v>
      </c>
      <c r="Y28827" s="34">
        <v>51</v>
      </c>
      <c r="Z28827" s="34">
        <v>192</v>
      </c>
      <c r="AA28827" s="34">
        <v>135</v>
      </c>
      <c r="AB28827" s="34">
        <v>72</v>
      </c>
      <c r="AC28827" s="34">
        <v>181</v>
      </c>
    </row>
    <row r="28828" spans="1:29" x14ac:dyDescent="0.2">
      <c r="A28828" s="34" t="s">
        <v>89321</v>
      </c>
      <c r="B28828" s="34">
        <v>67</v>
      </c>
      <c r="C28828" s="34">
        <v>86</v>
      </c>
      <c r="D28828" s="34">
        <v>140</v>
      </c>
      <c r="E28828" s="34">
        <v>101</v>
      </c>
      <c r="F28828" s="34">
        <v>109</v>
      </c>
      <c r="G28828" s="34">
        <v>84</v>
      </c>
      <c r="H28828" s="34">
        <v>113</v>
      </c>
      <c r="I28828" s="34">
        <v>67</v>
      </c>
      <c r="J28828" s="34">
        <v>74</v>
      </c>
      <c r="K28828" s="34">
        <v>94</v>
      </c>
      <c r="L28828" s="34">
        <v>48</v>
      </c>
      <c r="M28828" s="34">
        <v>79</v>
      </c>
      <c r="N28828" s="34">
        <v>86</v>
      </c>
      <c r="O28828" s="34">
        <v>82</v>
      </c>
      <c r="P28828" s="34">
        <v>73</v>
      </c>
      <c r="Q28828" s="34">
        <v>97</v>
      </c>
      <c r="R28828" s="34">
        <v>109</v>
      </c>
      <c r="S28828" s="34">
        <v>110</v>
      </c>
      <c r="T28828" s="34">
        <v>58</v>
      </c>
      <c r="U28828" s="34">
        <v>78</v>
      </c>
      <c r="V28828" s="34">
        <v>92</v>
      </c>
      <c r="W28828" s="34">
        <v>76</v>
      </c>
      <c r="X28828" s="34">
        <v>129</v>
      </c>
      <c r="Y28828" s="34">
        <v>70</v>
      </c>
      <c r="Z28828" s="34">
        <v>106</v>
      </c>
      <c r="AA28828" s="34">
        <v>114</v>
      </c>
      <c r="AB28828" s="34">
        <v>54</v>
      </c>
      <c r="AC28828" s="34">
        <v>139</v>
      </c>
    </row>
    <row r="28829" spans="1:29" x14ac:dyDescent="0.2">
      <c r="A28829" s="34" t="s">
        <v>89322</v>
      </c>
      <c r="B28829" s="34">
        <v>52</v>
      </c>
      <c r="C28829" s="34">
        <v>34</v>
      </c>
      <c r="D28829" s="34">
        <v>49</v>
      </c>
      <c r="E28829" s="34">
        <v>87</v>
      </c>
      <c r="F28829" s="34">
        <v>31</v>
      </c>
      <c r="G28829" s="34">
        <v>86</v>
      </c>
      <c r="H28829" s="34">
        <v>24</v>
      </c>
      <c r="I28829" s="34">
        <v>48</v>
      </c>
      <c r="J28829" s="34">
        <v>30</v>
      </c>
      <c r="K28829" s="34">
        <v>63</v>
      </c>
      <c r="L28829" s="34">
        <v>16</v>
      </c>
      <c r="M28829" s="34">
        <v>38</v>
      </c>
      <c r="N28829" s="34">
        <v>36</v>
      </c>
      <c r="O28829" s="34">
        <v>57</v>
      </c>
      <c r="P28829" s="34">
        <v>34</v>
      </c>
      <c r="Q28829" s="34">
        <v>54</v>
      </c>
      <c r="R28829" s="34">
        <v>28</v>
      </c>
      <c r="S28829" s="34">
        <v>61</v>
      </c>
      <c r="T28829" s="34">
        <v>21</v>
      </c>
      <c r="U28829" s="34">
        <v>26</v>
      </c>
      <c r="V28829" s="34">
        <v>29</v>
      </c>
      <c r="W28829" s="34">
        <v>34</v>
      </c>
      <c r="X28829" s="34">
        <v>56</v>
      </c>
      <c r="Y28829" s="34">
        <v>24</v>
      </c>
      <c r="Z28829" s="34">
        <v>59</v>
      </c>
      <c r="AA28829" s="34">
        <v>81</v>
      </c>
      <c r="AB28829" s="34">
        <v>33</v>
      </c>
      <c r="AC28829" s="34">
        <v>84</v>
      </c>
    </row>
    <row r="28830" spans="1:29" x14ac:dyDescent="0.2">
      <c r="A28830" s="34" t="s">
        <v>89323</v>
      </c>
      <c r="B28830" s="34">
        <v>106</v>
      </c>
      <c r="C28830" s="34">
        <v>159</v>
      </c>
      <c r="D28830" s="34">
        <v>243</v>
      </c>
      <c r="E28830" s="34">
        <v>184</v>
      </c>
      <c r="F28830" s="34">
        <v>128</v>
      </c>
      <c r="G28830" s="34">
        <v>164</v>
      </c>
      <c r="H28830" s="34">
        <v>99</v>
      </c>
      <c r="I28830" s="34">
        <v>148</v>
      </c>
      <c r="J28830" s="34">
        <v>72</v>
      </c>
      <c r="K28830" s="34">
        <v>202</v>
      </c>
      <c r="L28830" s="34">
        <v>41</v>
      </c>
      <c r="M28830" s="34">
        <v>141</v>
      </c>
      <c r="N28830" s="34">
        <v>109</v>
      </c>
      <c r="O28830" s="34">
        <v>122</v>
      </c>
      <c r="P28830" s="34">
        <v>91</v>
      </c>
      <c r="Q28830" s="34">
        <v>123</v>
      </c>
      <c r="R28830" s="34">
        <v>94</v>
      </c>
      <c r="S28830" s="34">
        <v>264</v>
      </c>
      <c r="T28830" s="34">
        <v>33</v>
      </c>
      <c r="U28830" s="34">
        <v>100</v>
      </c>
      <c r="V28830" s="34">
        <v>120</v>
      </c>
      <c r="W28830" s="34">
        <v>122</v>
      </c>
      <c r="X28830" s="34">
        <v>181</v>
      </c>
      <c r="Y28830" s="34">
        <v>71</v>
      </c>
      <c r="Z28830" s="34">
        <v>162</v>
      </c>
      <c r="AA28830" s="34">
        <v>192</v>
      </c>
      <c r="AB28830" s="34">
        <v>72</v>
      </c>
      <c r="AC28830" s="34">
        <v>212</v>
      </c>
    </row>
    <row r="28831" spans="1:29" x14ac:dyDescent="0.2">
      <c r="A28831" s="34" t="s">
        <v>89324</v>
      </c>
      <c r="B28831" s="34">
        <v>67</v>
      </c>
      <c r="C28831" s="34">
        <v>70</v>
      </c>
      <c r="D28831" s="34">
        <v>78</v>
      </c>
      <c r="E28831" s="34">
        <v>93</v>
      </c>
      <c r="F28831" s="34">
        <v>67</v>
      </c>
      <c r="G28831" s="34">
        <v>105</v>
      </c>
      <c r="H28831" s="34">
        <v>54</v>
      </c>
      <c r="I28831" s="34">
        <v>101</v>
      </c>
      <c r="J28831" s="34">
        <v>42</v>
      </c>
      <c r="K28831" s="34">
        <v>103</v>
      </c>
      <c r="L28831" s="34">
        <v>25</v>
      </c>
      <c r="M28831" s="34">
        <v>62</v>
      </c>
      <c r="N28831" s="34">
        <v>47</v>
      </c>
      <c r="O28831" s="34">
        <v>91</v>
      </c>
      <c r="P28831" s="34">
        <v>60</v>
      </c>
      <c r="Q28831" s="34">
        <v>94</v>
      </c>
      <c r="R28831" s="34">
        <v>68</v>
      </c>
      <c r="S28831" s="34">
        <v>111</v>
      </c>
      <c r="T28831" s="34">
        <v>59</v>
      </c>
      <c r="U28831" s="34">
        <v>72</v>
      </c>
      <c r="V28831" s="34">
        <v>89</v>
      </c>
      <c r="W28831" s="34">
        <v>71</v>
      </c>
      <c r="X28831" s="34">
        <v>87</v>
      </c>
      <c r="Y28831" s="34">
        <v>61</v>
      </c>
      <c r="Z28831" s="34">
        <v>100</v>
      </c>
      <c r="AA28831" s="34">
        <v>92</v>
      </c>
      <c r="AB28831" s="34">
        <v>71</v>
      </c>
      <c r="AC28831" s="34">
        <v>148</v>
      </c>
    </row>
    <row r="28832" spans="1:29" x14ac:dyDescent="0.2">
      <c r="A28832" s="34" t="s">
        <v>89325</v>
      </c>
      <c r="B28832" s="34">
        <v>57</v>
      </c>
      <c r="C28832" s="34">
        <v>63</v>
      </c>
      <c r="D28832" s="34">
        <v>99</v>
      </c>
      <c r="E28832" s="34">
        <v>104</v>
      </c>
      <c r="F28832" s="34">
        <v>77</v>
      </c>
      <c r="G28832" s="34">
        <v>115</v>
      </c>
      <c r="H28832" s="34">
        <v>49</v>
      </c>
      <c r="I28832" s="34">
        <v>89</v>
      </c>
      <c r="J28832" s="34">
        <v>62</v>
      </c>
      <c r="K28832" s="34">
        <v>96</v>
      </c>
      <c r="L28832" s="34">
        <v>35</v>
      </c>
      <c r="M28832" s="34">
        <v>58</v>
      </c>
      <c r="N28832" s="34">
        <v>65</v>
      </c>
      <c r="O28832" s="34">
        <v>78</v>
      </c>
      <c r="P28832" s="34">
        <v>66</v>
      </c>
      <c r="Q28832" s="34">
        <v>74</v>
      </c>
      <c r="R28832" s="34">
        <v>63</v>
      </c>
      <c r="S28832" s="34">
        <v>118</v>
      </c>
      <c r="T28832" s="34">
        <v>43</v>
      </c>
      <c r="U28832" s="34">
        <v>61</v>
      </c>
      <c r="V28832" s="34">
        <v>77</v>
      </c>
      <c r="W28832" s="34">
        <v>58</v>
      </c>
      <c r="X28832" s="34">
        <v>108</v>
      </c>
      <c r="Y28832" s="34">
        <v>57</v>
      </c>
      <c r="Z28832" s="34">
        <v>111</v>
      </c>
      <c r="AA28832" s="34">
        <v>131</v>
      </c>
      <c r="AB28832" s="34">
        <v>42</v>
      </c>
      <c r="AC28832" s="34">
        <v>118</v>
      </c>
    </row>
    <row r="28833" spans="1:29" x14ac:dyDescent="0.2">
      <c r="A28833" s="34" t="s">
        <v>89326</v>
      </c>
      <c r="B28833" s="34">
        <v>76</v>
      </c>
      <c r="C28833" s="34">
        <v>51</v>
      </c>
      <c r="D28833" s="34">
        <v>57</v>
      </c>
      <c r="E28833" s="34">
        <v>58</v>
      </c>
      <c r="F28833" s="34">
        <v>39</v>
      </c>
      <c r="G28833" s="34">
        <v>64</v>
      </c>
      <c r="H28833" s="34">
        <v>41</v>
      </c>
      <c r="I28833" s="34">
        <v>38</v>
      </c>
      <c r="J28833" s="34">
        <v>34</v>
      </c>
      <c r="K28833" s="34">
        <v>62</v>
      </c>
      <c r="L28833" s="34">
        <v>19</v>
      </c>
      <c r="M28833" s="34">
        <v>35</v>
      </c>
      <c r="N28833" s="34">
        <v>46</v>
      </c>
      <c r="O28833" s="34">
        <v>37</v>
      </c>
      <c r="P28833" s="34">
        <v>31</v>
      </c>
      <c r="Q28833" s="34">
        <v>53</v>
      </c>
      <c r="R28833" s="34">
        <v>45</v>
      </c>
      <c r="S28833" s="34">
        <v>66</v>
      </c>
      <c r="T28833" s="34">
        <v>25</v>
      </c>
      <c r="U28833" s="34">
        <v>33</v>
      </c>
      <c r="V28833" s="34">
        <v>39</v>
      </c>
      <c r="W28833" s="34">
        <v>55</v>
      </c>
      <c r="X28833" s="34">
        <v>56</v>
      </c>
      <c r="Y28833" s="34">
        <v>35</v>
      </c>
      <c r="Z28833" s="34">
        <v>45</v>
      </c>
      <c r="AA28833" s="34">
        <v>45</v>
      </c>
      <c r="AB28833" s="34">
        <v>37</v>
      </c>
      <c r="AC28833" s="34">
        <v>108</v>
      </c>
    </row>
    <row r="28834" spans="1:29" x14ac:dyDescent="0.2">
      <c r="A28834" s="34" t="s">
        <v>89327</v>
      </c>
      <c r="B28834" s="34">
        <v>53</v>
      </c>
      <c r="C28834" s="34">
        <v>149</v>
      </c>
      <c r="D28834" s="34">
        <v>147</v>
      </c>
      <c r="E28834" s="34">
        <v>106</v>
      </c>
      <c r="F28834" s="34">
        <v>84</v>
      </c>
      <c r="G28834" s="34">
        <v>119</v>
      </c>
      <c r="H28834" s="34">
        <v>56</v>
      </c>
      <c r="I28834" s="34">
        <v>111</v>
      </c>
      <c r="J28834" s="34">
        <v>41</v>
      </c>
      <c r="K28834" s="34">
        <v>132</v>
      </c>
      <c r="L28834" s="34">
        <v>9</v>
      </c>
      <c r="M28834" s="34">
        <v>89</v>
      </c>
      <c r="N28834" s="34">
        <v>55</v>
      </c>
      <c r="O28834" s="34">
        <v>74</v>
      </c>
      <c r="P28834" s="34">
        <v>45</v>
      </c>
      <c r="Q28834" s="34">
        <v>71</v>
      </c>
      <c r="R28834" s="34">
        <v>47</v>
      </c>
      <c r="S28834" s="34">
        <v>147</v>
      </c>
      <c r="T28834" s="34">
        <v>14</v>
      </c>
      <c r="U28834" s="34">
        <v>50</v>
      </c>
      <c r="V28834" s="34">
        <v>71</v>
      </c>
      <c r="W28834" s="34">
        <v>39</v>
      </c>
      <c r="X28834" s="34">
        <v>99</v>
      </c>
      <c r="Y28834" s="34">
        <v>31</v>
      </c>
      <c r="Z28834" s="34">
        <v>117</v>
      </c>
      <c r="AA28834" s="34">
        <v>112</v>
      </c>
      <c r="AB28834" s="34">
        <v>28</v>
      </c>
      <c r="AC28834" s="34">
        <v>142</v>
      </c>
    </row>
    <row r="28835" spans="1:29" x14ac:dyDescent="0.2">
      <c r="A28835" s="34" t="s">
        <v>89328</v>
      </c>
      <c r="B28835" s="34">
        <v>32</v>
      </c>
      <c r="C28835" s="34">
        <v>63</v>
      </c>
      <c r="D28835" s="34">
        <v>60</v>
      </c>
      <c r="E28835" s="34">
        <v>40</v>
      </c>
      <c r="F28835" s="34">
        <v>47</v>
      </c>
      <c r="G28835" s="34">
        <v>35</v>
      </c>
      <c r="H28835" s="34">
        <v>47</v>
      </c>
      <c r="I28835" s="34">
        <v>33</v>
      </c>
      <c r="J28835" s="34">
        <v>23</v>
      </c>
      <c r="K28835" s="34">
        <v>35</v>
      </c>
      <c r="L28835" s="34">
        <v>11</v>
      </c>
      <c r="M28835" s="34">
        <v>21</v>
      </c>
      <c r="N28835" s="34">
        <v>41</v>
      </c>
      <c r="O28835" s="34">
        <v>39</v>
      </c>
      <c r="P28835" s="34">
        <v>32</v>
      </c>
      <c r="Q28835" s="34">
        <v>50</v>
      </c>
      <c r="R28835" s="34">
        <v>27</v>
      </c>
      <c r="S28835" s="34">
        <v>48</v>
      </c>
      <c r="T28835" s="34">
        <v>9</v>
      </c>
      <c r="U28835" s="34">
        <v>25</v>
      </c>
      <c r="V28835" s="34">
        <v>42</v>
      </c>
      <c r="W28835" s="34">
        <v>18</v>
      </c>
      <c r="X28835" s="34">
        <v>48</v>
      </c>
      <c r="Y28835" s="34">
        <v>27</v>
      </c>
      <c r="Z28835" s="34">
        <v>43</v>
      </c>
      <c r="AA28835" s="34">
        <v>42</v>
      </c>
      <c r="AB28835" s="34">
        <v>21</v>
      </c>
      <c r="AC28835" s="34">
        <v>54</v>
      </c>
    </row>
    <row r="28836" spans="1:29" x14ac:dyDescent="0.2">
      <c r="A28836" s="34" t="s">
        <v>89329</v>
      </c>
      <c r="B28836" s="34">
        <v>34</v>
      </c>
      <c r="C28836" s="34">
        <v>85</v>
      </c>
      <c r="D28836" s="34">
        <v>78</v>
      </c>
      <c r="E28836" s="34">
        <v>94</v>
      </c>
      <c r="F28836" s="34">
        <v>53</v>
      </c>
      <c r="G28836" s="34">
        <v>71</v>
      </c>
      <c r="H28836" s="34">
        <v>48</v>
      </c>
      <c r="I28836" s="34">
        <v>55</v>
      </c>
      <c r="J28836" s="34">
        <v>38</v>
      </c>
      <c r="K28836" s="34">
        <v>91</v>
      </c>
      <c r="L28836" s="34">
        <v>12</v>
      </c>
      <c r="M28836" s="34">
        <v>58</v>
      </c>
      <c r="N28836" s="34">
        <v>25</v>
      </c>
      <c r="O28836" s="34">
        <v>57</v>
      </c>
      <c r="P28836" s="34">
        <v>46</v>
      </c>
      <c r="Q28836" s="34">
        <v>68</v>
      </c>
      <c r="R28836" s="34">
        <v>57</v>
      </c>
      <c r="S28836" s="34">
        <v>95</v>
      </c>
      <c r="T28836" s="34">
        <v>33</v>
      </c>
      <c r="U28836" s="34">
        <v>72</v>
      </c>
      <c r="V28836" s="34">
        <v>69</v>
      </c>
      <c r="W28836" s="34">
        <v>51</v>
      </c>
      <c r="X28836" s="34">
        <v>73</v>
      </c>
      <c r="Y28836" s="34">
        <v>48</v>
      </c>
      <c r="Z28836" s="34">
        <v>80</v>
      </c>
      <c r="AA28836" s="34">
        <v>98</v>
      </c>
      <c r="AB28836" s="34">
        <v>35</v>
      </c>
      <c r="AC28836" s="34">
        <v>100</v>
      </c>
    </row>
    <row r="28837" spans="1:29" x14ac:dyDescent="0.2">
      <c r="A28837" s="34" t="s">
        <v>89330</v>
      </c>
      <c r="B28837" s="34">
        <v>88</v>
      </c>
      <c r="C28837" s="34">
        <v>155</v>
      </c>
      <c r="D28837" s="34">
        <v>147</v>
      </c>
      <c r="E28837" s="34">
        <v>155</v>
      </c>
      <c r="F28837" s="34">
        <v>128</v>
      </c>
      <c r="G28837" s="34">
        <v>120</v>
      </c>
      <c r="H28837" s="34">
        <v>105</v>
      </c>
      <c r="I28837" s="34">
        <v>117</v>
      </c>
      <c r="J28837" s="34">
        <v>94</v>
      </c>
      <c r="K28837" s="34">
        <v>125</v>
      </c>
      <c r="L28837" s="34">
        <v>77</v>
      </c>
      <c r="M28837" s="34">
        <v>112</v>
      </c>
      <c r="N28837" s="34">
        <v>104</v>
      </c>
      <c r="O28837" s="34">
        <v>118</v>
      </c>
      <c r="P28837" s="34">
        <v>104</v>
      </c>
      <c r="Q28837" s="34">
        <v>129</v>
      </c>
      <c r="R28837" s="34">
        <v>131</v>
      </c>
      <c r="S28837" s="34">
        <v>170</v>
      </c>
      <c r="T28837" s="34">
        <v>83</v>
      </c>
      <c r="U28837" s="34">
        <v>112</v>
      </c>
      <c r="V28837" s="34">
        <v>136</v>
      </c>
      <c r="W28837" s="34">
        <v>117</v>
      </c>
      <c r="X28837" s="34">
        <v>194</v>
      </c>
      <c r="Y28837" s="34">
        <v>124</v>
      </c>
      <c r="Z28837" s="34">
        <v>145</v>
      </c>
      <c r="AA28837" s="34">
        <v>144</v>
      </c>
      <c r="AB28837" s="34">
        <v>92</v>
      </c>
      <c r="AC28837" s="34">
        <v>203</v>
      </c>
    </row>
    <row r="28838" spans="1:29" x14ac:dyDescent="0.2">
      <c r="A28838" s="34" t="s">
        <v>89331</v>
      </c>
      <c r="B28838" s="34">
        <v>120</v>
      </c>
      <c r="C28838" s="34">
        <v>142</v>
      </c>
      <c r="D28838" s="34">
        <v>178</v>
      </c>
      <c r="E28838" s="34">
        <v>158</v>
      </c>
      <c r="F28838" s="34">
        <v>175</v>
      </c>
      <c r="G28838" s="34">
        <v>138</v>
      </c>
      <c r="H28838" s="34">
        <v>183</v>
      </c>
      <c r="I28838" s="34">
        <v>150</v>
      </c>
      <c r="J28838" s="34">
        <v>157</v>
      </c>
      <c r="K28838" s="34">
        <v>153</v>
      </c>
      <c r="L28838" s="34">
        <v>134</v>
      </c>
      <c r="M28838" s="34">
        <v>163</v>
      </c>
      <c r="N28838" s="34">
        <v>180</v>
      </c>
      <c r="O28838" s="34">
        <v>127</v>
      </c>
      <c r="P28838" s="34">
        <v>151</v>
      </c>
      <c r="Q28838" s="34">
        <v>192</v>
      </c>
      <c r="R28838" s="34">
        <v>191</v>
      </c>
      <c r="S28838" s="34">
        <v>205</v>
      </c>
      <c r="T28838" s="34">
        <v>136</v>
      </c>
      <c r="U28838" s="34">
        <v>145</v>
      </c>
      <c r="V28838" s="34">
        <v>232</v>
      </c>
      <c r="W28838" s="34">
        <v>182</v>
      </c>
      <c r="X28838" s="34">
        <v>200</v>
      </c>
      <c r="Y28838" s="34">
        <v>175</v>
      </c>
      <c r="Z28838" s="34">
        <v>174</v>
      </c>
      <c r="AA28838" s="34">
        <v>211</v>
      </c>
      <c r="AB28838" s="34">
        <v>219</v>
      </c>
      <c r="AC28838" s="34">
        <v>261</v>
      </c>
    </row>
    <row r="28839" spans="1:29" x14ac:dyDescent="0.2">
      <c r="A28839" s="34" t="s">
        <v>89332</v>
      </c>
      <c r="B28839" s="34">
        <v>187</v>
      </c>
      <c r="C28839" s="34">
        <v>219</v>
      </c>
      <c r="D28839" s="34">
        <v>319</v>
      </c>
      <c r="E28839" s="34">
        <v>186</v>
      </c>
      <c r="F28839" s="34">
        <v>271</v>
      </c>
      <c r="G28839" s="34">
        <v>207</v>
      </c>
      <c r="H28839" s="34">
        <v>235</v>
      </c>
      <c r="I28839" s="34">
        <v>175</v>
      </c>
      <c r="J28839" s="34">
        <v>225</v>
      </c>
      <c r="K28839" s="34">
        <v>231</v>
      </c>
      <c r="L28839" s="34">
        <v>149</v>
      </c>
      <c r="M28839" s="34">
        <v>172</v>
      </c>
      <c r="N28839" s="34">
        <v>248</v>
      </c>
      <c r="O28839" s="34">
        <v>178</v>
      </c>
      <c r="P28839" s="34">
        <v>243</v>
      </c>
      <c r="Q28839" s="34">
        <v>277</v>
      </c>
      <c r="R28839" s="34">
        <v>275</v>
      </c>
      <c r="S28839" s="34">
        <v>285</v>
      </c>
      <c r="T28839" s="34">
        <v>244</v>
      </c>
      <c r="U28839" s="34">
        <v>208</v>
      </c>
      <c r="V28839" s="34">
        <v>281</v>
      </c>
      <c r="W28839" s="34">
        <v>220</v>
      </c>
      <c r="X28839" s="34">
        <v>294</v>
      </c>
      <c r="Y28839" s="34">
        <v>193</v>
      </c>
      <c r="Z28839" s="34">
        <v>273</v>
      </c>
      <c r="AA28839" s="34">
        <v>288</v>
      </c>
      <c r="AB28839" s="34">
        <v>261</v>
      </c>
      <c r="AC28839" s="34">
        <v>345</v>
      </c>
    </row>
    <row r="28840" spans="1:29" x14ac:dyDescent="0.2">
      <c r="A28840" s="34" t="s">
        <v>89333</v>
      </c>
      <c r="B28840" s="34">
        <v>48</v>
      </c>
      <c r="C28840" s="34">
        <v>102</v>
      </c>
      <c r="D28840" s="34">
        <v>121</v>
      </c>
      <c r="E28840" s="34">
        <v>94</v>
      </c>
      <c r="F28840" s="34">
        <v>108</v>
      </c>
      <c r="G28840" s="34">
        <v>127</v>
      </c>
      <c r="H28840" s="34">
        <v>77</v>
      </c>
      <c r="I28840" s="34">
        <v>84</v>
      </c>
      <c r="J28840" s="34">
        <v>59</v>
      </c>
      <c r="K28840" s="34">
        <v>87</v>
      </c>
      <c r="L28840" s="34">
        <v>45</v>
      </c>
      <c r="M28840" s="34">
        <v>60</v>
      </c>
      <c r="N28840" s="34">
        <v>72</v>
      </c>
      <c r="O28840" s="34">
        <v>59</v>
      </c>
      <c r="P28840" s="34">
        <v>54</v>
      </c>
      <c r="Q28840" s="34">
        <v>83</v>
      </c>
      <c r="R28840" s="34">
        <v>103</v>
      </c>
      <c r="S28840" s="34">
        <v>95</v>
      </c>
      <c r="T28840" s="34">
        <v>59</v>
      </c>
      <c r="U28840" s="34">
        <v>66</v>
      </c>
      <c r="V28840" s="34">
        <v>59</v>
      </c>
      <c r="W28840" s="34">
        <v>73</v>
      </c>
      <c r="X28840" s="34">
        <v>119</v>
      </c>
      <c r="Y28840" s="34">
        <v>51</v>
      </c>
      <c r="Z28840" s="34">
        <v>107</v>
      </c>
      <c r="AA28840" s="34">
        <v>148</v>
      </c>
      <c r="AB28840" s="34">
        <v>55</v>
      </c>
      <c r="AC28840" s="34">
        <v>152</v>
      </c>
    </row>
    <row r="28841" spans="1:29" x14ac:dyDescent="0.2">
      <c r="A28841" s="34" t="s">
        <v>89334</v>
      </c>
      <c r="B28841" s="34">
        <v>123</v>
      </c>
      <c r="C28841" s="34">
        <v>231</v>
      </c>
      <c r="D28841" s="34">
        <v>289</v>
      </c>
      <c r="E28841" s="34">
        <v>220</v>
      </c>
      <c r="F28841" s="34">
        <v>187</v>
      </c>
      <c r="G28841" s="34">
        <v>200</v>
      </c>
      <c r="H28841" s="34">
        <v>127</v>
      </c>
      <c r="I28841" s="34">
        <v>182</v>
      </c>
      <c r="J28841" s="34">
        <v>90</v>
      </c>
      <c r="K28841" s="34">
        <v>298</v>
      </c>
      <c r="L28841" s="34">
        <v>38</v>
      </c>
      <c r="M28841" s="34">
        <v>134</v>
      </c>
      <c r="N28841" s="34">
        <v>124</v>
      </c>
      <c r="O28841" s="34">
        <v>122</v>
      </c>
      <c r="P28841" s="34">
        <v>123</v>
      </c>
      <c r="Q28841" s="34">
        <v>162</v>
      </c>
      <c r="R28841" s="34">
        <v>144</v>
      </c>
      <c r="S28841" s="34">
        <v>275</v>
      </c>
      <c r="T28841" s="34">
        <v>63</v>
      </c>
      <c r="U28841" s="34">
        <v>138</v>
      </c>
      <c r="V28841" s="34">
        <v>158</v>
      </c>
      <c r="W28841" s="34">
        <v>106</v>
      </c>
      <c r="X28841" s="34">
        <v>203</v>
      </c>
      <c r="Y28841" s="34">
        <v>102</v>
      </c>
      <c r="Z28841" s="34">
        <v>193</v>
      </c>
      <c r="AA28841" s="34">
        <v>223</v>
      </c>
      <c r="AB28841" s="34">
        <v>76</v>
      </c>
      <c r="AC28841" s="34">
        <v>322</v>
      </c>
    </row>
    <row r="28842" spans="1:29" x14ac:dyDescent="0.2">
      <c r="A28842" s="34" t="s">
        <v>89335</v>
      </c>
      <c r="B28842" s="34">
        <v>55</v>
      </c>
      <c r="C28842" s="34">
        <v>175</v>
      </c>
      <c r="D28842" s="34">
        <v>103</v>
      </c>
      <c r="E28842" s="34">
        <v>153</v>
      </c>
      <c r="F28842" s="34">
        <v>74</v>
      </c>
      <c r="G28842" s="34">
        <v>140</v>
      </c>
      <c r="H28842" s="34">
        <v>91</v>
      </c>
      <c r="I28842" s="34">
        <v>111</v>
      </c>
      <c r="J28842" s="34">
        <v>77</v>
      </c>
      <c r="K28842" s="34">
        <v>146</v>
      </c>
      <c r="L28842" s="34">
        <v>30</v>
      </c>
      <c r="M28842" s="34">
        <v>138</v>
      </c>
      <c r="N28842" s="34">
        <v>76</v>
      </c>
      <c r="O28842" s="34">
        <v>124</v>
      </c>
      <c r="P28842" s="34">
        <v>77</v>
      </c>
      <c r="Q28842" s="34">
        <v>129</v>
      </c>
      <c r="R28842" s="34">
        <v>89</v>
      </c>
      <c r="S28842" s="34">
        <v>147</v>
      </c>
      <c r="T28842" s="34">
        <v>51</v>
      </c>
      <c r="U28842" s="34">
        <v>121</v>
      </c>
      <c r="V28842" s="34">
        <v>108</v>
      </c>
      <c r="W28842" s="34">
        <v>125</v>
      </c>
      <c r="X28842" s="34">
        <v>106</v>
      </c>
      <c r="Y28842" s="34">
        <v>99</v>
      </c>
      <c r="Z28842" s="34">
        <v>122</v>
      </c>
      <c r="AA28842" s="34">
        <v>173</v>
      </c>
      <c r="AB28842" s="34">
        <v>66</v>
      </c>
      <c r="AC28842" s="34">
        <v>167</v>
      </c>
    </row>
    <row r="28843" spans="1:29" x14ac:dyDescent="0.2">
      <c r="A28843" s="34" t="s">
        <v>89336</v>
      </c>
      <c r="B28843" s="34">
        <v>44</v>
      </c>
      <c r="C28843" s="34">
        <v>42</v>
      </c>
      <c r="D28843" s="34">
        <v>43</v>
      </c>
      <c r="E28843" s="34">
        <v>46</v>
      </c>
      <c r="F28843" s="34">
        <v>35</v>
      </c>
      <c r="G28843" s="34">
        <v>63</v>
      </c>
      <c r="H28843" s="34">
        <v>17</v>
      </c>
      <c r="I28843" s="34">
        <v>37</v>
      </c>
      <c r="J28843" s="34">
        <v>17</v>
      </c>
      <c r="K28843" s="34">
        <v>40</v>
      </c>
      <c r="L28843" s="34">
        <v>14</v>
      </c>
      <c r="M28843" s="34">
        <v>21</v>
      </c>
      <c r="N28843" s="34">
        <v>23</v>
      </c>
      <c r="O28843" s="34">
        <v>35</v>
      </c>
      <c r="P28843" s="34">
        <v>22</v>
      </c>
      <c r="Q28843" s="34">
        <v>43</v>
      </c>
      <c r="R28843" s="34">
        <v>35</v>
      </c>
      <c r="S28843" s="34">
        <v>52</v>
      </c>
      <c r="T28843" s="34">
        <v>17</v>
      </c>
      <c r="U28843" s="34">
        <v>36</v>
      </c>
      <c r="V28843" s="34">
        <v>21</v>
      </c>
      <c r="W28843" s="34">
        <v>33</v>
      </c>
      <c r="X28843" s="34">
        <v>41</v>
      </c>
      <c r="Y28843" s="34">
        <v>19</v>
      </c>
      <c r="Z28843" s="34">
        <v>28</v>
      </c>
      <c r="AA28843" s="34">
        <v>45</v>
      </c>
      <c r="AB28843" s="34">
        <v>27</v>
      </c>
      <c r="AC28843" s="34">
        <v>49</v>
      </c>
    </row>
    <row r="28844" spans="1:29" x14ac:dyDescent="0.2">
      <c r="A28844" s="34" t="s">
        <v>89337</v>
      </c>
      <c r="B28844" s="34">
        <v>138</v>
      </c>
      <c r="C28844" s="34">
        <v>64</v>
      </c>
      <c r="D28844" s="34">
        <v>79</v>
      </c>
      <c r="E28844" s="34">
        <v>72</v>
      </c>
      <c r="F28844" s="34">
        <v>52</v>
      </c>
      <c r="G28844" s="34">
        <v>82</v>
      </c>
      <c r="H28844" s="34">
        <v>47</v>
      </c>
      <c r="I28844" s="34">
        <v>52</v>
      </c>
      <c r="J28844" s="34">
        <v>43</v>
      </c>
      <c r="K28844" s="34">
        <v>58</v>
      </c>
      <c r="L28844" s="34">
        <v>30</v>
      </c>
      <c r="M28844" s="34">
        <v>41</v>
      </c>
      <c r="N28844" s="34">
        <v>32</v>
      </c>
      <c r="O28844" s="34">
        <v>35</v>
      </c>
      <c r="P28844" s="34">
        <v>44</v>
      </c>
      <c r="Q28844" s="34">
        <v>84</v>
      </c>
      <c r="R28844" s="34">
        <v>69</v>
      </c>
      <c r="S28844" s="34">
        <v>84</v>
      </c>
      <c r="T28844" s="34">
        <v>52</v>
      </c>
      <c r="U28844" s="34">
        <v>52</v>
      </c>
      <c r="V28844" s="34">
        <v>82</v>
      </c>
      <c r="W28844" s="34">
        <v>70</v>
      </c>
      <c r="X28844" s="34">
        <v>67</v>
      </c>
      <c r="Y28844" s="34">
        <v>52</v>
      </c>
      <c r="Z28844" s="34">
        <v>70</v>
      </c>
      <c r="AA28844" s="34">
        <v>50</v>
      </c>
      <c r="AB28844" s="34">
        <v>33</v>
      </c>
      <c r="AC28844" s="34">
        <v>111</v>
      </c>
    </row>
    <row r="28845" spans="1:29" x14ac:dyDescent="0.2">
      <c r="A28845" s="34" t="s">
        <v>89338</v>
      </c>
      <c r="B28845" s="34">
        <v>75</v>
      </c>
      <c r="C28845" s="34">
        <v>77</v>
      </c>
      <c r="D28845" s="34">
        <v>135</v>
      </c>
      <c r="E28845" s="34">
        <v>134</v>
      </c>
      <c r="F28845" s="34">
        <v>114</v>
      </c>
      <c r="G28845" s="34">
        <v>119</v>
      </c>
      <c r="H28845" s="34">
        <v>69</v>
      </c>
      <c r="I28845" s="34">
        <v>141</v>
      </c>
      <c r="J28845" s="34">
        <v>70</v>
      </c>
      <c r="K28845" s="34">
        <v>117</v>
      </c>
      <c r="L28845" s="34">
        <v>53</v>
      </c>
      <c r="M28845" s="34">
        <v>81</v>
      </c>
      <c r="N28845" s="34">
        <v>84</v>
      </c>
      <c r="O28845" s="34">
        <v>92</v>
      </c>
      <c r="P28845" s="34">
        <v>64</v>
      </c>
      <c r="Q28845" s="34">
        <v>121</v>
      </c>
      <c r="R28845" s="34">
        <v>92</v>
      </c>
      <c r="S28845" s="34">
        <v>178</v>
      </c>
      <c r="T28845" s="34">
        <v>57</v>
      </c>
      <c r="U28845" s="34">
        <v>75</v>
      </c>
      <c r="V28845" s="34">
        <v>91</v>
      </c>
      <c r="W28845" s="34">
        <v>110</v>
      </c>
      <c r="X28845" s="34">
        <v>116</v>
      </c>
      <c r="Y28845" s="34">
        <v>73</v>
      </c>
      <c r="Z28845" s="34">
        <v>139</v>
      </c>
      <c r="AA28845" s="34">
        <v>123</v>
      </c>
      <c r="AB28845" s="34">
        <v>90</v>
      </c>
      <c r="AC28845" s="34">
        <v>183</v>
      </c>
    </row>
    <row r="28846" spans="1:29" x14ac:dyDescent="0.2">
      <c r="A28846" s="34" t="s">
        <v>89339</v>
      </c>
      <c r="B28846" s="34">
        <v>42</v>
      </c>
      <c r="C28846" s="34">
        <v>60</v>
      </c>
      <c r="D28846" s="34">
        <v>96</v>
      </c>
      <c r="E28846" s="34">
        <v>40</v>
      </c>
      <c r="F28846" s="34">
        <v>49</v>
      </c>
      <c r="G28846" s="34">
        <v>46</v>
      </c>
      <c r="H28846" s="34">
        <v>49</v>
      </c>
      <c r="I28846" s="34">
        <v>47</v>
      </c>
      <c r="J28846" s="34">
        <v>21</v>
      </c>
      <c r="K28846" s="34">
        <v>59</v>
      </c>
      <c r="L28846" s="34">
        <v>15</v>
      </c>
      <c r="M28846" s="34">
        <v>50</v>
      </c>
      <c r="N28846" s="34">
        <v>43</v>
      </c>
      <c r="O28846" s="34">
        <v>42</v>
      </c>
      <c r="P28846" s="34">
        <v>32</v>
      </c>
      <c r="Q28846" s="34">
        <v>56</v>
      </c>
      <c r="R28846" s="34">
        <v>31</v>
      </c>
      <c r="S28846" s="34">
        <v>74</v>
      </c>
      <c r="T28846" s="34">
        <v>17</v>
      </c>
      <c r="U28846" s="34">
        <v>43</v>
      </c>
      <c r="V28846" s="34">
        <v>47</v>
      </c>
      <c r="W28846" s="34">
        <v>37</v>
      </c>
      <c r="X28846" s="34">
        <v>58</v>
      </c>
      <c r="Y28846" s="34">
        <v>43</v>
      </c>
      <c r="Z28846" s="34">
        <v>81</v>
      </c>
      <c r="AA28846" s="34">
        <v>91</v>
      </c>
      <c r="AB28846" s="34">
        <v>30</v>
      </c>
      <c r="AC28846" s="34">
        <v>87</v>
      </c>
    </row>
    <row r="28847" spans="1:29" x14ac:dyDescent="0.2">
      <c r="A28847" s="34" t="s">
        <v>89340</v>
      </c>
      <c r="B28847" s="34">
        <v>209</v>
      </c>
      <c r="C28847" s="34">
        <v>263</v>
      </c>
      <c r="D28847" s="34">
        <v>407</v>
      </c>
      <c r="E28847" s="34">
        <v>290</v>
      </c>
      <c r="F28847" s="34">
        <v>369</v>
      </c>
      <c r="G28847" s="34">
        <v>278</v>
      </c>
      <c r="H28847" s="34">
        <v>274</v>
      </c>
      <c r="I28847" s="34">
        <v>255</v>
      </c>
      <c r="J28847" s="34">
        <v>187</v>
      </c>
      <c r="K28847" s="34">
        <v>288</v>
      </c>
      <c r="L28847" s="34">
        <v>125</v>
      </c>
      <c r="M28847" s="34">
        <v>245</v>
      </c>
      <c r="N28847" s="34">
        <v>234</v>
      </c>
      <c r="O28847" s="34">
        <v>210</v>
      </c>
      <c r="P28847" s="34">
        <v>258</v>
      </c>
      <c r="Q28847" s="34">
        <v>321</v>
      </c>
      <c r="R28847" s="34">
        <v>239</v>
      </c>
      <c r="S28847" s="34">
        <v>375</v>
      </c>
      <c r="T28847" s="34">
        <v>164</v>
      </c>
      <c r="U28847" s="34">
        <v>197</v>
      </c>
      <c r="V28847" s="34">
        <v>281</v>
      </c>
      <c r="W28847" s="34">
        <v>280</v>
      </c>
      <c r="X28847" s="34">
        <v>384</v>
      </c>
      <c r="Y28847" s="34">
        <v>225</v>
      </c>
      <c r="Z28847" s="34">
        <v>322</v>
      </c>
      <c r="AA28847" s="34">
        <v>406</v>
      </c>
      <c r="AB28847" s="34">
        <v>238</v>
      </c>
      <c r="AC28847" s="34">
        <v>488</v>
      </c>
    </row>
    <row r="28848" spans="1:29" x14ac:dyDescent="0.2">
      <c r="A28848" s="34" t="s">
        <v>89341</v>
      </c>
      <c r="B28848" s="34">
        <v>119</v>
      </c>
      <c r="C28848" s="34">
        <v>160</v>
      </c>
      <c r="D28848" s="34">
        <v>167</v>
      </c>
      <c r="E28848" s="34">
        <v>118</v>
      </c>
      <c r="F28848" s="34">
        <v>165</v>
      </c>
      <c r="G28848" s="34">
        <v>190</v>
      </c>
      <c r="H28848" s="34">
        <v>142</v>
      </c>
      <c r="I28848" s="34">
        <v>119</v>
      </c>
      <c r="J28848" s="34">
        <v>105</v>
      </c>
      <c r="K28848" s="34">
        <v>168</v>
      </c>
      <c r="L28848" s="34">
        <v>70</v>
      </c>
      <c r="M28848" s="34">
        <v>168</v>
      </c>
      <c r="N28848" s="34">
        <v>117</v>
      </c>
      <c r="O28848" s="34">
        <v>163</v>
      </c>
      <c r="P28848" s="34">
        <v>124</v>
      </c>
      <c r="Q28848" s="34">
        <v>142</v>
      </c>
      <c r="R28848" s="34">
        <v>120</v>
      </c>
      <c r="S28848" s="34">
        <v>191</v>
      </c>
      <c r="T28848" s="34">
        <v>111</v>
      </c>
      <c r="U28848" s="34">
        <v>153</v>
      </c>
      <c r="V28848" s="34">
        <v>169</v>
      </c>
      <c r="W28848" s="34">
        <v>160</v>
      </c>
      <c r="X28848" s="34">
        <v>183</v>
      </c>
      <c r="Y28848" s="34">
        <v>146</v>
      </c>
      <c r="Z28848" s="34">
        <v>178</v>
      </c>
      <c r="AA28848" s="34">
        <v>183</v>
      </c>
      <c r="AB28848" s="34">
        <v>102</v>
      </c>
      <c r="AC28848" s="34">
        <v>264</v>
      </c>
    </row>
    <row r="28849" spans="1:29" x14ac:dyDescent="0.2">
      <c r="A28849" s="34" t="s">
        <v>89342</v>
      </c>
      <c r="B28849" s="34">
        <v>126</v>
      </c>
      <c r="C28849" s="34">
        <v>108</v>
      </c>
      <c r="D28849" s="34">
        <v>211</v>
      </c>
      <c r="E28849" s="34">
        <v>174</v>
      </c>
      <c r="F28849" s="34">
        <v>158</v>
      </c>
      <c r="G28849" s="34">
        <v>129</v>
      </c>
      <c r="H28849" s="34">
        <v>128</v>
      </c>
      <c r="I28849" s="34">
        <v>80</v>
      </c>
      <c r="J28849" s="34">
        <v>135</v>
      </c>
      <c r="K28849" s="34">
        <v>126</v>
      </c>
      <c r="L28849" s="34">
        <v>104</v>
      </c>
      <c r="M28849" s="34">
        <v>103</v>
      </c>
      <c r="N28849" s="34">
        <v>147</v>
      </c>
      <c r="O28849" s="34">
        <v>115</v>
      </c>
      <c r="P28849" s="34">
        <v>161</v>
      </c>
      <c r="Q28849" s="34">
        <v>167</v>
      </c>
      <c r="R28849" s="34">
        <v>172</v>
      </c>
      <c r="S28849" s="34">
        <v>182</v>
      </c>
      <c r="T28849" s="34">
        <v>132</v>
      </c>
      <c r="U28849" s="34">
        <v>90</v>
      </c>
      <c r="V28849" s="34">
        <v>199</v>
      </c>
      <c r="W28849" s="34">
        <v>172</v>
      </c>
      <c r="X28849" s="34">
        <v>211</v>
      </c>
      <c r="Y28849" s="34">
        <v>96</v>
      </c>
      <c r="Z28849" s="34">
        <v>174</v>
      </c>
      <c r="AA28849" s="34">
        <v>166</v>
      </c>
      <c r="AB28849" s="34">
        <v>172</v>
      </c>
      <c r="AC28849" s="34">
        <v>240</v>
      </c>
    </row>
    <row r="28850" spans="1:29" x14ac:dyDescent="0.2">
      <c r="A28850" s="34" t="s">
        <v>89343</v>
      </c>
      <c r="B28850" s="34">
        <v>104</v>
      </c>
      <c r="C28850" s="34">
        <v>157</v>
      </c>
      <c r="D28850" s="34">
        <v>155</v>
      </c>
      <c r="E28850" s="34">
        <v>133</v>
      </c>
      <c r="F28850" s="34">
        <v>131</v>
      </c>
      <c r="G28850" s="34">
        <v>100</v>
      </c>
      <c r="H28850" s="34">
        <v>90</v>
      </c>
      <c r="I28850" s="34">
        <v>136</v>
      </c>
      <c r="J28850" s="34">
        <v>92</v>
      </c>
      <c r="K28850" s="34">
        <v>105</v>
      </c>
      <c r="L28850" s="34">
        <v>32</v>
      </c>
      <c r="M28850" s="34">
        <v>105</v>
      </c>
      <c r="N28850" s="34">
        <v>75</v>
      </c>
      <c r="O28850" s="34">
        <v>102</v>
      </c>
      <c r="P28850" s="34">
        <v>104</v>
      </c>
      <c r="Q28850" s="34">
        <v>105</v>
      </c>
      <c r="R28850" s="34">
        <v>115</v>
      </c>
      <c r="S28850" s="34">
        <v>152</v>
      </c>
      <c r="T28850" s="34">
        <v>63</v>
      </c>
      <c r="U28850" s="34">
        <v>83</v>
      </c>
      <c r="V28850" s="34">
        <v>129</v>
      </c>
      <c r="W28850" s="34">
        <v>125</v>
      </c>
      <c r="X28850" s="34">
        <v>140</v>
      </c>
      <c r="Y28850" s="34">
        <v>104</v>
      </c>
      <c r="Z28850" s="34">
        <v>142</v>
      </c>
      <c r="AA28850" s="34">
        <v>146</v>
      </c>
      <c r="AB28850" s="34">
        <v>91</v>
      </c>
      <c r="AC28850" s="34">
        <v>187</v>
      </c>
    </row>
    <row r="28851" spans="1:29" x14ac:dyDescent="0.2">
      <c r="A28851" s="34" t="s">
        <v>89344</v>
      </c>
      <c r="B28851" s="34">
        <v>179</v>
      </c>
      <c r="C28851" s="34">
        <v>218</v>
      </c>
      <c r="D28851" s="34">
        <v>314</v>
      </c>
      <c r="E28851" s="34">
        <v>214</v>
      </c>
      <c r="F28851" s="34">
        <v>214</v>
      </c>
      <c r="G28851" s="34">
        <v>202</v>
      </c>
      <c r="H28851" s="34">
        <v>241</v>
      </c>
      <c r="I28851" s="34">
        <v>160</v>
      </c>
      <c r="J28851" s="34">
        <v>216</v>
      </c>
      <c r="K28851" s="34">
        <v>258</v>
      </c>
      <c r="L28851" s="34">
        <v>141</v>
      </c>
      <c r="M28851" s="34">
        <v>181</v>
      </c>
      <c r="N28851" s="34">
        <v>198</v>
      </c>
      <c r="O28851" s="34">
        <v>163</v>
      </c>
      <c r="P28851" s="34">
        <v>238</v>
      </c>
      <c r="Q28851" s="34">
        <v>277</v>
      </c>
      <c r="R28851" s="34">
        <v>296</v>
      </c>
      <c r="S28851" s="34">
        <v>306</v>
      </c>
      <c r="T28851" s="34">
        <v>183</v>
      </c>
      <c r="U28851" s="34">
        <v>192</v>
      </c>
      <c r="V28851" s="34">
        <v>315</v>
      </c>
      <c r="W28851" s="34">
        <v>206</v>
      </c>
      <c r="X28851" s="34">
        <v>385</v>
      </c>
      <c r="Y28851" s="34">
        <v>145</v>
      </c>
      <c r="Z28851" s="34">
        <v>296</v>
      </c>
      <c r="AA28851" s="34">
        <v>328</v>
      </c>
      <c r="AB28851" s="34">
        <v>213</v>
      </c>
      <c r="AC28851" s="34">
        <v>351</v>
      </c>
    </row>
    <row r="28852" spans="1:29" x14ac:dyDescent="0.2">
      <c r="A28852" s="34" t="s">
        <v>89345</v>
      </c>
      <c r="B28852" s="34">
        <v>122</v>
      </c>
      <c r="C28852" s="34">
        <v>162</v>
      </c>
      <c r="D28852" s="34">
        <v>158</v>
      </c>
      <c r="E28852" s="34">
        <v>145</v>
      </c>
      <c r="F28852" s="34">
        <v>116</v>
      </c>
      <c r="G28852" s="34">
        <v>133</v>
      </c>
      <c r="H28852" s="34">
        <v>121</v>
      </c>
      <c r="I28852" s="34">
        <v>116</v>
      </c>
      <c r="J28852" s="34">
        <v>82</v>
      </c>
      <c r="K28852" s="34">
        <v>133</v>
      </c>
      <c r="L28852" s="34">
        <v>47</v>
      </c>
      <c r="M28852" s="34">
        <v>86</v>
      </c>
      <c r="N28852" s="34">
        <v>109</v>
      </c>
      <c r="O28852" s="34">
        <v>93</v>
      </c>
      <c r="P28852" s="34">
        <v>112</v>
      </c>
      <c r="Q28852" s="34">
        <v>159</v>
      </c>
      <c r="R28852" s="34">
        <v>115</v>
      </c>
      <c r="S28852" s="34">
        <v>216</v>
      </c>
      <c r="T28852" s="34">
        <v>74</v>
      </c>
      <c r="U28852" s="34">
        <v>96</v>
      </c>
      <c r="V28852" s="34">
        <v>150</v>
      </c>
      <c r="W28852" s="34">
        <v>110</v>
      </c>
      <c r="X28852" s="34">
        <v>171</v>
      </c>
      <c r="Y28852" s="34">
        <v>98</v>
      </c>
      <c r="Z28852" s="34">
        <v>163</v>
      </c>
      <c r="AA28852" s="34">
        <v>154</v>
      </c>
      <c r="AB28852" s="34">
        <v>114</v>
      </c>
      <c r="AC28852" s="34">
        <v>160</v>
      </c>
    </row>
    <row r="28853" spans="1:29" x14ac:dyDescent="0.2">
      <c r="A28853" s="34" t="s">
        <v>89346</v>
      </c>
      <c r="B28853" s="34">
        <v>109</v>
      </c>
      <c r="C28853" s="34">
        <v>151</v>
      </c>
      <c r="D28853" s="34">
        <v>164</v>
      </c>
      <c r="E28853" s="34">
        <v>132</v>
      </c>
      <c r="F28853" s="34">
        <v>136</v>
      </c>
      <c r="G28853" s="34">
        <v>130</v>
      </c>
      <c r="H28853" s="34">
        <v>157</v>
      </c>
      <c r="I28853" s="34">
        <v>114</v>
      </c>
      <c r="J28853" s="34">
        <v>134</v>
      </c>
      <c r="K28853" s="34">
        <v>158</v>
      </c>
      <c r="L28853" s="34">
        <v>77</v>
      </c>
      <c r="M28853" s="34">
        <v>122</v>
      </c>
      <c r="N28853" s="34">
        <v>120</v>
      </c>
      <c r="O28853" s="34">
        <v>118</v>
      </c>
      <c r="P28853" s="34">
        <v>124</v>
      </c>
      <c r="Q28853" s="34">
        <v>148</v>
      </c>
      <c r="R28853" s="34">
        <v>160</v>
      </c>
      <c r="S28853" s="34">
        <v>176</v>
      </c>
      <c r="T28853" s="34">
        <v>105</v>
      </c>
      <c r="U28853" s="34">
        <v>143</v>
      </c>
      <c r="V28853" s="34">
        <v>174</v>
      </c>
      <c r="W28853" s="34">
        <v>169</v>
      </c>
      <c r="X28853" s="34">
        <v>173</v>
      </c>
      <c r="Y28853" s="34">
        <v>153</v>
      </c>
      <c r="Z28853" s="34">
        <v>184</v>
      </c>
      <c r="AA28853" s="34">
        <v>194</v>
      </c>
      <c r="AB28853" s="34">
        <v>148</v>
      </c>
      <c r="AC28853" s="34">
        <v>286</v>
      </c>
    </row>
    <row r="28854" spans="1:29" x14ac:dyDescent="0.2">
      <c r="A28854" s="34" t="s">
        <v>89347</v>
      </c>
      <c r="B28854" s="34">
        <v>47</v>
      </c>
      <c r="C28854" s="34">
        <v>51</v>
      </c>
      <c r="D28854" s="34">
        <v>77</v>
      </c>
      <c r="E28854" s="34">
        <v>70</v>
      </c>
      <c r="F28854" s="34">
        <v>63</v>
      </c>
      <c r="G28854" s="34">
        <v>40</v>
      </c>
      <c r="H28854" s="34">
        <v>49</v>
      </c>
      <c r="I28854" s="34">
        <v>57</v>
      </c>
      <c r="J28854" s="34">
        <v>59</v>
      </c>
      <c r="K28854" s="34">
        <v>60</v>
      </c>
      <c r="L28854" s="34">
        <v>37</v>
      </c>
      <c r="M28854" s="34">
        <v>43</v>
      </c>
      <c r="N28854" s="34">
        <v>56</v>
      </c>
      <c r="O28854" s="34">
        <v>63</v>
      </c>
      <c r="P28854" s="34">
        <v>41</v>
      </c>
      <c r="Q28854" s="34">
        <v>58</v>
      </c>
      <c r="R28854" s="34">
        <v>78</v>
      </c>
      <c r="S28854" s="34">
        <v>71</v>
      </c>
      <c r="T28854" s="34">
        <v>36</v>
      </c>
      <c r="U28854" s="34">
        <v>48</v>
      </c>
      <c r="V28854" s="34">
        <v>58</v>
      </c>
      <c r="W28854" s="34">
        <v>65</v>
      </c>
      <c r="X28854" s="34">
        <v>72</v>
      </c>
      <c r="Y28854" s="34">
        <v>44</v>
      </c>
      <c r="Z28854" s="34">
        <v>76</v>
      </c>
      <c r="AA28854" s="34">
        <v>107</v>
      </c>
      <c r="AB28854" s="34">
        <v>69</v>
      </c>
      <c r="AC28854" s="34">
        <v>85</v>
      </c>
    </row>
    <row r="28855" spans="1:29" x14ac:dyDescent="0.2">
      <c r="A28855" s="34" t="s">
        <v>89348</v>
      </c>
      <c r="B28855" s="34">
        <v>0</v>
      </c>
      <c r="C28855" s="34">
        <v>0</v>
      </c>
      <c r="D28855" s="34">
        <v>0</v>
      </c>
      <c r="E28855" s="34">
        <v>0</v>
      </c>
      <c r="F28855" s="34">
        <v>0</v>
      </c>
      <c r="G28855" s="34">
        <v>0</v>
      </c>
      <c r="H28855" s="34">
        <v>0</v>
      </c>
      <c r="I28855" s="34">
        <v>0</v>
      </c>
      <c r="J28855" s="34">
        <v>0</v>
      </c>
      <c r="K28855" s="34">
        <v>0</v>
      </c>
      <c r="L28855" s="34">
        <v>0</v>
      </c>
      <c r="M28855" s="34">
        <v>0</v>
      </c>
      <c r="N28855" s="34">
        <v>0</v>
      </c>
      <c r="O28855" s="34">
        <v>0</v>
      </c>
      <c r="P28855" s="34">
        <v>0</v>
      </c>
      <c r="Q28855" s="34">
        <v>0</v>
      </c>
      <c r="R28855" s="34">
        <v>0</v>
      </c>
      <c r="S28855" s="34">
        <v>0</v>
      </c>
      <c r="T28855" s="34">
        <v>0</v>
      </c>
      <c r="U28855" s="34">
        <v>0</v>
      </c>
      <c r="V28855" s="34">
        <v>0</v>
      </c>
      <c r="W28855" s="34">
        <v>0</v>
      </c>
      <c r="X28855" s="34">
        <v>0</v>
      </c>
      <c r="Y28855" s="34">
        <v>0</v>
      </c>
      <c r="Z28855" s="34">
        <v>0</v>
      </c>
      <c r="AA28855" s="34">
        <v>0</v>
      </c>
      <c r="AB28855" s="34">
        <v>0</v>
      </c>
      <c r="AC28855" s="34">
        <v>0</v>
      </c>
    </row>
    <row r="28856" spans="1:29" x14ac:dyDescent="0.2">
      <c r="A28856" s="34" t="s">
        <v>89349</v>
      </c>
      <c r="B28856" s="34">
        <v>119</v>
      </c>
      <c r="C28856" s="34">
        <v>70</v>
      </c>
      <c r="D28856" s="34">
        <v>116</v>
      </c>
      <c r="E28856" s="34">
        <v>105</v>
      </c>
      <c r="F28856" s="34">
        <v>96</v>
      </c>
      <c r="G28856" s="34">
        <v>77</v>
      </c>
      <c r="H28856" s="34">
        <v>91</v>
      </c>
      <c r="I28856" s="34">
        <v>82</v>
      </c>
      <c r="J28856" s="34">
        <v>60</v>
      </c>
      <c r="K28856" s="34">
        <v>106</v>
      </c>
      <c r="L28856" s="34">
        <v>57</v>
      </c>
      <c r="M28856" s="34">
        <v>79</v>
      </c>
      <c r="N28856" s="34">
        <v>102</v>
      </c>
      <c r="O28856" s="34">
        <v>90</v>
      </c>
      <c r="P28856" s="34">
        <v>75</v>
      </c>
      <c r="Q28856" s="34">
        <v>100</v>
      </c>
      <c r="R28856" s="34">
        <v>119</v>
      </c>
      <c r="S28856" s="34">
        <v>104</v>
      </c>
      <c r="T28856" s="34">
        <v>64</v>
      </c>
      <c r="U28856" s="34">
        <v>86</v>
      </c>
      <c r="V28856" s="34">
        <v>112</v>
      </c>
      <c r="W28856" s="34">
        <v>72</v>
      </c>
      <c r="X28856" s="34">
        <v>134</v>
      </c>
      <c r="Y28856" s="34">
        <v>90</v>
      </c>
      <c r="Z28856" s="34">
        <v>106</v>
      </c>
      <c r="AA28856" s="34">
        <v>84</v>
      </c>
      <c r="AB28856" s="34">
        <v>60</v>
      </c>
      <c r="AC28856" s="34">
        <v>176</v>
      </c>
    </row>
    <row r="28857" spans="1:29" x14ac:dyDescent="0.2">
      <c r="A28857" s="34" t="s">
        <v>89350</v>
      </c>
      <c r="B28857" s="34">
        <v>501</v>
      </c>
      <c r="C28857" s="34">
        <v>443</v>
      </c>
      <c r="D28857" s="34">
        <v>669</v>
      </c>
      <c r="E28857" s="34">
        <v>492</v>
      </c>
      <c r="F28857" s="34">
        <v>657</v>
      </c>
      <c r="G28857" s="34">
        <v>469</v>
      </c>
      <c r="H28857" s="34">
        <v>579</v>
      </c>
      <c r="I28857" s="34">
        <v>485</v>
      </c>
      <c r="J28857" s="34">
        <v>576</v>
      </c>
      <c r="K28857" s="34">
        <v>472</v>
      </c>
      <c r="L28857" s="34">
        <v>438</v>
      </c>
      <c r="M28857" s="34">
        <v>391</v>
      </c>
      <c r="N28857" s="34">
        <v>555</v>
      </c>
      <c r="O28857" s="34">
        <v>438</v>
      </c>
      <c r="P28857" s="34">
        <v>533</v>
      </c>
      <c r="Q28857" s="34">
        <v>638</v>
      </c>
      <c r="R28857" s="34">
        <v>759</v>
      </c>
      <c r="S28857" s="34">
        <v>698</v>
      </c>
      <c r="T28857" s="34">
        <v>606</v>
      </c>
      <c r="U28857" s="34">
        <v>532</v>
      </c>
      <c r="V28857" s="34">
        <v>665</v>
      </c>
      <c r="W28857" s="34">
        <v>525</v>
      </c>
      <c r="X28857" s="34">
        <v>789</v>
      </c>
      <c r="Y28857" s="34">
        <v>547</v>
      </c>
      <c r="Z28857" s="34">
        <v>657</v>
      </c>
      <c r="AA28857" s="34">
        <v>693</v>
      </c>
      <c r="AB28857" s="34">
        <v>650</v>
      </c>
      <c r="AC28857" s="34">
        <v>879</v>
      </c>
    </row>
    <row r="28858" spans="1:29" x14ac:dyDescent="0.2">
      <c r="A28858" s="34" t="s">
        <v>89351</v>
      </c>
      <c r="B28858" s="34">
        <v>110</v>
      </c>
      <c r="C28858" s="34">
        <v>153</v>
      </c>
      <c r="D28858" s="34">
        <v>236</v>
      </c>
      <c r="E28858" s="34">
        <v>204</v>
      </c>
      <c r="F28858" s="34">
        <v>171</v>
      </c>
      <c r="G28858" s="34">
        <v>165</v>
      </c>
      <c r="H28858" s="34">
        <v>136</v>
      </c>
      <c r="I28858" s="34">
        <v>148</v>
      </c>
      <c r="J28858" s="34">
        <v>108</v>
      </c>
      <c r="K28858" s="34">
        <v>174</v>
      </c>
      <c r="L28858" s="34">
        <v>73</v>
      </c>
      <c r="M28858" s="34">
        <v>148</v>
      </c>
      <c r="N28858" s="34">
        <v>137</v>
      </c>
      <c r="O28858" s="34">
        <v>129</v>
      </c>
      <c r="P28858" s="34">
        <v>118</v>
      </c>
      <c r="Q28858" s="34">
        <v>185</v>
      </c>
      <c r="R28858" s="34">
        <v>124</v>
      </c>
      <c r="S28858" s="34">
        <v>240</v>
      </c>
      <c r="T28858" s="34">
        <v>70</v>
      </c>
      <c r="U28858" s="34">
        <v>109</v>
      </c>
      <c r="V28858" s="34">
        <v>168</v>
      </c>
      <c r="W28858" s="34">
        <v>149</v>
      </c>
      <c r="X28858" s="34">
        <v>188</v>
      </c>
      <c r="Y28858" s="34">
        <v>118</v>
      </c>
      <c r="Z28858" s="34">
        <v>195</v>
      </c>
      <c r="AA28858" s="34">
        <v>221</v>
      </c>
      <c r="AB28858" s="34">
        <v>97</v>
      </c>
      <c r="AC28858" s="34">
        <v>264</v>
      </c>
    </row>
    <row r="28859" spans="1:29" x14ac:dyDescent="0.2">
      <c r="A28859" s="34" t="s">
        <v>89352</v>
      </c>
      <c r="B28859" s="34">
        <v>185</v>
      </c>
      <c r="C28859" s="34">
        <v>138</v>
      </c>
      <c r="D28859" s="34">
        <v>191</v>
      </c>
      <c r="E28859" s="34">
        <v>146</v>
      </c>
      <c r="F28859" s="34">
        <v>184</v>
      </c>
      <c r="G28859" s="34">
        <v>167</v>
      </c>
      <c r="H28859" s="34">
        <v>192</v>
      </c>
      <c r="I28859" s="34">
        <v>120</v>
      </c>
      <c r="J28859" s="34">
        <v>130</v>
      </c>
      <c r="K28859" s="34">
        <v>132</v>
      </c>
      <c r="L28859" s="34">
        <v>121</v>
      </c>
      <c r="M28859" s="34">
        <v>124</v>
      </c>
      <c r="N28859" s="34">
        <v>146</v>
      </c>
      <c r="O28859" s="34">
        <v>105</v>
      </c>
      <c r="P28859" s="34">
        <v>160</v>
      </c>
      <c r="Q28859" s="34">
        <v>168</v>
      </c>
      <c r="R28859" s="34">
        <v>175</v>
      </c>
      <c r="S28859" s="34">
        <v>192</v>
      </c>
      <c r="T28859" s="34">
        <v>159</v>
      </c>
      <c r="U28859" s="34">
        <v>138</v>
      </c>
      <c r="V28859" s="34">
        <v>175</v>
      </c>
      <c r="W28859" s="34">
        <v>146</v>
      </c>
      <c r="X28859" s="34">
        <v>206</v>
      </c>
      <c r="Y28859" s="34">
        <v>149</v>
      </c>
      <c r="Z28859" s="34">
        <v>205</v>
      </c>
      <c r="AA28859" s="34">
        <v>169</v>
      </c>
      <c r="AB28859" s="34">
        <v>113</v>
      </c>
      <c r="AC28859" s="34">
        <v>258</v>
      </c>
    </row>
    <row r="28860" spans="1:29" x14ac:dyDescent="0.2">
      <c r="A28860" s="34" t="s">
        <v>89353</v>
      </c>
      <c r="B28860" s="34">
        <v>218</v>
      </c>
      <c r="C28860" s="34">
        <v>259</v>
      </c>
      <c r="D28860" s="34">
        <v>310</v>
      </c>
      <c r="E28860" s="34">
        <v>259</v>
      </c>
      <c r="F28860" s="34">
        <v>308</v>
      </c>
      <c r="G28860" s="34">
        <v>247</v>
      </c>
      <c r="H28860" s="34">
        <v>245</v>
      </c>
      <c r="I28860" s="34">
        <v>215</v>
      </c>
      <c r="J28860" s="34">
        <v>214</v>
      </c>
      <c r="K28860" s="34">
        <v>270</v>
      </c>
      <c r="L28860" s="34">
        <v>145</v>
      </c>
      <c r="M28860" s="34">
        <v>226</v>
      </c>
      <c r="N28860" s="34">
        <v>211</v>
      </c>
      <c r="O28860" s="34">
        <v>211</v>
      </c>
      <c r="P28860" s="34">
        <v>239</v>
      </c>
      <c r="Q28860" s="34">
        <v>280</v>
      </c>
      <c r="R28860" s="34">
        <v>282</v>
      </c>
      <c r="S28860" s="34">
        <v>352</v>
      </c>
      <c r="T28860" s="34">
        <v>156</v>
      </c>
      <c r="U28860" s="34">
        <v>237</v>
      </c>
      <c r="V28860" s="34">
        <v>299</v>
      </c>
      <c r="W28860" s="34">
        <v>241</v>
      </c>
      <c r="X28860" s="34">
        <v>354</v>
      </c>
      <c r="Y28860" s="34">
        <v>261</v>
      </c>
      <c r="Z28860" s="34">
        <v>313</v>
      </c>
      <c r="AA28860" s="34">
        <v>368</v>
      </c>
      <c r="AB28860" s="34">
        <v>191</v>
      </c>
      <c r="AC28860" s="34">
        <v>453</v>
      </c>
    </row>
    <row r="28861" spans="1:29" x14ac:dyDescent="0.2">
      <c r="A28861" s="34" t="s">
        <v>89354</v>
      </c>
      <c r="B28861" s="34">
        <v>30</v>
      </c>
      <c r="C28861" s="34">
        <v>59</v>
      </c>
      <c r="D28861" s="34">
        <v>78</v>
      </c>
      <c r="E28861" s="34">
        <v>56</v>
      </c>
      <c r="F28861" s="34">
        <v>30</v>
      </c>
      <c r="G28861" s="34">
        <v>67</v>
      </c>
      <c r="H28861" s="34">
        <v>49</v>
      </c>
      <c r="I28861" s="34">
        <v>69</v>
      </c>
      <c r="J28861" s="34">
        <v>26</v>
      </c>
      <c r="K28861" s="34">
        <v>63</v>
      </c>
      <c r="L28861" s="34">
        <v>22</v>
      </c>
      <c r="M28861" s="34">
        <v>55</v>
      </c>
      <c r="N28861" s="34">
        <v>33</v>
      </c>
      <c r="O28861" s="34">
        <v>43</v>
      </c>
      <c r="P28861" s="34">
        <v>45</v>
      </c>
      <c r="Q28861" s="34">
        <v>48</v>
      </c>
      <c r="R28861" s="34">
        <v>40</v>
      </c>
      <c r="S28861" s="34">
        <v>82</v>
      </c>
      <c r="T28861" s="34">
        <v>27</v>
      </c>
      <c r="U28861" s="34">
        <v>52</v>
      </c>
      <c r="V28861" s="34">
        <v>48</v>
      </c>
      <c r="W28861" s="34">
        <v>48</v>
      </c>
      <c r="X28861" s="34">
        <v>82</v>
      </c>
      <c r="Y28861" s="34">
        <v>16</v>
      </c>
      <c r="Z28861" s="34">
        <v>56</v>
      </c>
      <c r="AA28861" s="34">
        <v>62</v>
      </c>
      <c r="AB28861" s="34">
        <v>36</v>
      </c>
      <c r="AC28861" s="34">
        <v>97</v>
      </c>
    </row>
    <row r="28862" spans="1:29" x14ac:dyDescent="0.2">
      <c r="A28862" s="34" t="s">
        <v>89355</v>
      </c>
      <c r="B28862" s="34">
        <v>95</v>
      </c>
      <c r="C28862" s="34">
        <v>96</v>
      </c>
      <c r="D28862" s="34">
        <v>85</v>
      </c>
      <c r="E28862" s="34">
        <v>112</v>
      </c>
      <c r="F28862" s="34">
        <v>83</v>
      </c>
      <c r="G28862" s="34">
        <v>66</v>
      </c>
      <c r="H28862" s="34">
        <v>91</v>
      </c>
      <c r="I28862" s="34">
        <v>82</v>
      </c>
      <c r="J28862" s="34">
        <v>69</v>
      </c>
      <c r="K28862" s="34">
        <v>97</v>
      </c>
      <c r="L28862" s="34">
        <v>75</v>
      </c>
      <c r="M28862" s="34">
        <v>94</v>
      </c>
      <c r="N28862" s="34">
        <v>81</v>
      </c>
      <c r="O28862" s="34">
        <v>82</v>
      </c>
      <c r="P28862" s="34">
        <v>84</v>
      </c>
      <c r="Q28862" s="34">
        <v>93</v>
      </c>
      <c r="R28862" s="34">
        <v>78</v>
      </c>
      <c r="S28862" s="34">
        <v>120</v>
      </c>
      <c r="T28862" s="34">
        <v>95</v>
      </c>
      <c r="U28862" s="34">
        <v>98</v>
      </c>
      <c r="V28862" s="34">
        <v>107</v>
      </c>
      <c r="W28862" s="34">
        <v>98</v>
      </c>
      <c r="X28862" s="34">
        <v>136</v>
      </c>
      <c r="Y28862" s="34">
        <v>75</v>
      </c>
      <c r="Z28862" s="34">
        <v>108</v>
      </c>
      <c r="AA28862" s="34">
        <v>117</v>
      </c>
      <c r="AB28862" s="34">
        <v>129</v>
      </c>
      <c r="AC28862" s="34">
        <v>171</v>
      </c>
    </row>
    <row r="28863" spans="1:29" x14ac:dyDescent="0.2">
      <c r="A28863" s="34" t="s">
        <v>89356</v>
      </c>
      <c r="B28863" s="34">
        <v>60</v>
      </c>
      <c r="C28863" s="34">
        <v>122</v>
      </c>
      <c r="D28863" s="34">
        <v>144</v>
      </c>
      <c r="E28863" s="34">
        <v>135</v>
      </c>
      <c r="F28863" s="34">
        <v>100</v>
      </c>
      <c r="G28863" s="34">
        <v>75</v>
      </c>
      <c r="H28863" s="34">
        <v>102</v>
      </c>
      <c r="I28863" s="34">
        <v>103</v>
      </c>
      <c r="J28863" s="34">
        <v>88</v>
      </c>
      <c r="K28863" s="34">
        <v>104</v>
      </c>
      <c r="L28863" s="34">
        <v>27</v>
      </c>
      <c r="M28863" s="34">
        <v>85</v>
      </c>
      <c r="N28863" s="34">
        <v>69</v>
      </c>
      <c r="O28863" s="34">
        <v>91</v>
      </c>
      <c r="P28863" s="34">
        <v>81</v>
      </c>
      <c r="Q28863" s="34">
        <v>96</v>
      </c>
      <c r="R28863" s="34">
        <v>54</v>
      </c>
      <c r="S28863" s="34">
        <v>170</v>
      </c>
      <c r="T28863" s="34">
        <v>67</v>
      </c>
      <c r="U28863" s="34">
        <v>88</v>
      </c>
      <c r="V28863" s="34">
        <v>100</v>
      </c>
      <c r="W28863" s="34">
        <v>65</v>
      </c>
      <c r="X28863" s="34">
        <v>109</v>
      </c>
      <c r="Y28863" s="34">
        <v>56</v>
      </c>
      <c r="Z28863" s="34">
        <v>104</v>
      </c>
      <c r="AA28863" s="34">
        <v>111</v>
      </c>
      <c r="AB28863" s="34">
        <v>55</v>
      </c>
      <c r="AC28863" s="34">
        <v>141</v>
      </c>
    </row>
    <row r="28864" spans="1:29" x14ac:dyDescent="0.2">
      <c r="A28864" s="34" t="s">
        <v>89357</v>
      </c>
      <c r="B28864" s="34">
        <v>141</v>
      </c>
      <c r="C28864" s="34">
        <v>87</v>
      </c>
      <c r="D28864" s="34">
        <v>73</v>
      </c>
      <c r="E28864" s="34">
        <v>97</v>
      </c>
      <c r="F28864" s="34">
        <v>57</v>
      </c>
      <c r="G28864" s="34">
        <v>102</v>
      </c>
      <c r="H28864" s="34">
        <v>54</v>
      </c>
      <c r="I28864" s="34">
        <v>91</v>
      </c>
      <c r="J28864" s="34">
        <v>58</v>
      </c>
      <c r="K28864" s="34">
        <v>107</v>
      </c>
      <c r="L28864" s="34">
        <v>20</v>
      </c>
      <c r="M28864" s="34">
        <v>65</v>
      </c>
      <c r="N28864" s="34">
        <v>50</v>
      </c>
      <c r="O28864" s="34">
        <v>66</v>
      </c>
      <c r="P28864" s="34">
        <v>41</v>
      </c>
      <c r="Q28864" s="34">
        <v>95</v>
      </c>
      <c r="R28864" s="34">
        <v>32</v>
      </c>
      <c r="S28864" s="34">
        <v>113</v>
      </c>
      <c r="T28864" s="34">
        <v>50</v>
      </c>
      <c r="U28864" s="34">
        <v>62</v>
      </c>
      <c r="V28864" s="34">
        <v>53</v>
      </c>
      <c r="W28864" s="34">
        <v>109</v>
      </c>
      <c r="X28864" s="34">
        <v>65</v>
      </c>
      <c r="Y28864" s="34">
        <v>57</v>
      </c>
      <c r="Z28864" s="34">
        <v>51</v>
      </c>
      <c r="AA28864" s="34">
        <v>102</v>
      </c>
      <c r="AB28864" s="34">
        <v>42</v>
      </c>
      <c r="AC28864" s="34">
        <v>165</v>
      </c>
    </row>
    <row r="28865" spans="1:29" x14ac:dyDescent="0.2">
      <c r="A28865" s="34" t="s">
        <v>89358</v>
      </c>
      <c r="B28865" s="34">
        <v>417</v>
      </c>
      <c r="C28865" s="34">
        <v>326</v>
      </c>
      <c r="D28865" s="34">
        <v>569</v>
      </c>
      <c r="E28865" s="34">
        <v>339</v>
      </c>
      <c r="F28865" s="34">
        <v>466</v>
      </c>
      <c r="G28865" s="34">
        <v>438</v>
      </c>
      <c r="H28865" s="34">
        <v>425</v>
      </c>
      <c r="I28865" s="34">
        <v>353</v>
      </c>
      <c r="J28865" s="34">
        <v>428</v>
      </c>
      <c r="K28865" s="34">
        <v>416</v>
      </c>
      <c r="L28865" s="34">
        <v>270</v>
      </c>
      <c r="M28865" s="34">
        <v>335</v>
      </c>
      <c r="N28865" s="34">
        <v>374</v>
      </c>
      <c r="O28865" s="34">
        <v>323</v>
      </c>
      <c r="P28865" s="34">
        <v>358</v>
      </c>
      <c r="Q28865" s="34">
        <v>428</v>
      </c>
      <c r="R28865" s="34">
        <v>565</v>
      </c>
      <c r="S28865" s="34">
        <v>496</v>
      </c>
      <c r="T28865" s="34">
        <v>386</v>
      </c>
      <c r="U28865" s="34">
        <v>315</v>
      </c>
      <c r="V28865" s="34">
        <v>509</v>
      </c>
      <c r="W28865" s="34">
        <v>365</v>
      </c>
      <c r="X28865" s="34">
        <v>604</v>
      </c>
      <c r="Y28865" s="34">
        <v>373</v>
      </c>
      <c r="Z28865" s="34">
        <v>614</v>
      </c>
      <c r="AA28865" s="34">
        <v>518</v>
      </c>
      <c r="AB28865" s="34">
        <v>503</v>
      </c>
      <c r="AC28865" s="34">
        <v>643</v>
      </c>
    </row>
    <row r="28866" spans="1:29" x14ac:dyDescent="0.2">
      <c r="A28866" s="34" t="s">
        <v>89359</v>
      </c>
      <c r="B28866" s="34">
        <v>127</v>
      </c>
      <c r="C28866" s="34">
        <v>84</v>
      </c>
      <c r="D28866" s="34">
        <v>129</v>
      </c>
      <c r="E28866" s="34">
        <v>95</v>
      </c>
      <c r="F28866" s="34">
        <v>123</v>
      </c>
      <c r="G28866" s="34">
        <v>118</v>
      </c>
      <c r="H28866" s="34">
        <v>84</v>
      </c>
      <c r="I28866" s="34">
        <v>104</v>
      </c>
      <c r="J28866" s="34">
        <v>102</v>
      </c>
      <c r="K28866" s="34">
        <v>121</v>
      </c>
      <c r="L28866" s="34">
        <v>85</v>
      </c>
      <c r="M28866" s="34">
        <v>84</v>
      </c>
      <c r="N28866" s="34">
        <v>100</v>
      </c>
      <c r="O28866" s="34">
        <v>91</v>
      </c>
      <c r="P28866" s="34">
        <v>77</v>
      </c>
      <c r="Q28866" s="34">
        <v>132</v>
      </c>
      <c r="R28866" s="34">
        <v>127</v>
      </c>
      <c r="S28866" s="34">
        <v>142</v>
      </c>
      <c r="T28866" s="34">
        <v>77</v>
      </c>
      <c r="U28866" s="34">
        <v>81</v>
      </c>
      <c r="V28866" s="34">
        <v>146</v>
      </c>
      <c r="W28866" s="34">
        <v>105</v>
      </c>
      <c r="X28866" s="34">
        <v>168</v>
      </c>
      <c r="Y28866" s="34">
        <v>105</v>
      </c>
      <c r="Z28866" s="34">
        <v>160</v>
      </c>
      <c r="AA28866" s="34">
        <v>140</v>
      </c>
      <c r="AB28866" s="34">
        <v>113</v>
      </c>
      <c r="AC28866" s="34">
        <v>157</v>
      </c>
    </row>
    <row r="28867" spans="1:29" x14ac:dyDescent="0.2">
      <c r="A28867" s="34" t="s">
        <v>89360</v>
      </c>
      <c r="B28867" s="34">
        <v>41</v>
      </c>
      <c r="C28867" s="34">
        <v>61</v>
      </c>
      <c r="D28867" s="34">
        <v>60</v>
      </c>
      <c r="E28867" s="34">
        <v>67</v>
      </c>
      <c r="F28867" s="34">
        <v>53</v>
      </c>
      <c r="G28867" s="34">
        <v>30</v>
      </c>
      <c r="H28867" s="34">
        <v>26</v>
      </c>
      <c r="I28867" s="34">
        <v>41</v>
      </c>
      <c r="J28867" s="34">
        <v>26</v>
      </c>
      <c r="K28867" s="34">
        <v>55</v>
      </c>
      <c r="L28867" s="34">
        <v>14</v>
      </c>
      <c r="M28867" s="34">
        <v>44</v>
      </c>
      <c r="N28867" s="34">
        <v>27</v>
      </c>
      <c r="O28867" s="34">
        <v>30</v>
      </c>
      <c r="P28867" s="34">
        <v>21</v>
      </c>
      <c r="Q28867" s="34">
        <v>34</v>
      </c>
      <c r="R28867" s="34">
        <v>19</v>
      </c>
      <c r="S28867" s="34">
        <v>66</v>
      </c>
      <c r="T28867" s="34">
        <v>12</v>
      </c>
      <c r="U28867" s="34">
        <v>26</v>
      </c>
      <c r="V28867" s="34">
        <v>24</v>
      </c>
      <c r="W28867" s="34">
        <v>35</v>
      </c>
      <c r="X28867" s="34">
        <v>46</v>
      </c>
      <c r="Y28867" s="34">
        <v>21</v>
      </c>
      <c r="Z28867" s="34">
        <v>45</v>
      </c>
      <c r="AA28867" s="34">
        <v>63</v>
      </c>
      <c r="AB28867" s="34">
        <v>22</v>
      </c>
      <c r="AC28867" s="34">
        <v>71</v>
      </c>
    </row>
    <row r="28868" spans="1:29" x14ac:dyDescent="0.2">
      <c r="A28868" s="34" t="s">
        <v>89361</v>
      </c>
      <c r="B28868" s="34">
        <v>530</v>
      </c>
      <c r="C28868" s="34">
        <v>534</v>
      </c>
      <c r="D28868" s="34">
        <v>771</v>
      </c>
      <c r="E28868" s="34">
        <v>598</v>
      </c>
      <c r="F28868" s="34">
        <v>665</v>
      </c>
      <c r="G28868" s="34">
        <v>522</v>
      </c>
      <c r="H28868" s="34">
        <v>510</v>
      </c>
      <c r="I28868" s="34">
        <v>480</v>
      </c>
      <c r="J28868" s="34">
        <v>532</v>
      </c>
      <c r="K28868" s="34">
        <v>542</v>
      </c>
      <c r="L28868" s="34">
        <v>346</v>
      </c>
      <c r="M28868" s="34">
        <v>429</v>
      </c>
      <c r="N28868" s="34">
        <v>570</v>
      </c>
      <c r="O28868" s="34">
        <v>455</v>
      </c>
      <c r="P28868" s="34">
        <v>559</v>
      </c>
      <c r="Q28868" s="34">
        <v>643</v>
      </c>
      <c r="R28868" s="34">
        <v>663</v>
      </c>
      <c r="S28868" s="34">
        <v>601</v>
      </c>
      <c r="T28868" s="34">
        <v>492</v>
      </c>
      <c r="U28868" s="34">
        <v>456</v>
      </c>
      <c r="V28868" s="34">
        <v>639</v>
      </c>
      <c r="W28868" s="34">
        <v>459</v>
      </c>
      <c r="X28868" s="34">
        <v>794</v>
      </c>
      <c r="Y28868" s="34">
        <v>501</v>
      </c>
      <c r="Z28868" s="34">
        <v>724</v>
      </c>
      <c r="AA28868" s="34">
        <v>650</v>
      </c>
      <c r="AB28868" s="34">
        <v>573</v>
      </c>
      <c r="AC28868" s="34">
        <v>794</v>
      </c>
    </row>
    <row r="28869" spans="1:29" x14ac:dyDescent="0.2">
      <c r="A28869" s="34" t="s">
        <v>89362</v>
      </c>
      <c r="B28869" s="34">
        <v>58</v>
      </c>
      <c r="C28869" s="34">
        <v>62</v>
      </c>
      <c r="D28869" s="34">
        <v>103</v>
      </c>
      <c r="E28869" s="34">
        <v>51</v>
      </c>
      <c r="F28869" s="34">
        <v>65</v>
      </c>
      <c r="G28869" s="34">
        <v>57</v>
      </c>
      <c r="H28869" s="34">
        <v>40</v>
      </c>
      <c r="I28869" s="34">
        <v>54</v>
      </c>
      <c r="J28869" s="34">
        <v>41</v>
      </c>
      <c r="K28869" s="34">
        <v>58</v>
      </c>
      <c r="L28869" s="34">
        <v>12</v>
      </c>
      <c r="M28869" s="34">
        <v>45</v>
      </c>
      <c r="N28869" s="34">
        <v>31</v>
      </c>
      <c r="O28869" s="34">
        <v>48</v>
      </c>
      <c r="P28869" s="34">
        <v>48</v>
      </c>
      <c r="Q28869" s="34">
        <v>46</v>
      </c>
      <c r="R28869" s="34">
        <v>35</v>
      </c>
      <c r="S28869" s="34">
        <v>95</v>
      </c>
      <c r="T28869" s="34">
        <v>24</v>
      </c>
      <c r="U28869" s="34">
        <v>31</v>
      </c>
      <c r="V28869" s="34">
        <v>38</v>
      </c>
      <c r="W28869" s="34">
        <v>41</v>
      </c>
      <c r="X28869" s="34">
        <v>54</v>
      </c>
      <c r="Y28869" s="34">
        <v>38</v>
      </c>
      <c r="Z28869" s="34">
        <v>38</v>
      </c>
      <c r="AA28869" s="34">
        <v>76</v>
      </c>
      <c r="AB28869" s="34">
        <v>33</v>
      </c>
      <c r="AC28869" s="34">
        <v>110</v>
      </c>
    </row>
    <row r="28870" spans="1:29" x14ac:dyDescent="0.2">
      <c r="A28870" s="34" t="s">
        <v>89363</v>
      </c>
      <c r="B28870" s="34">
        <v>142</v>
      </c>
      <c r="C28870" s="34">
        <v>358</v>
      </c>
      <c r="D28870" s="34">
        <v>434</v>
      </c>
      <c r="E28870" s="34">
        <v>352</v>
      </c>
      <c r="F28870" s="34">
        <v>299</v>
      </c>
      <c r="G28870" s="34">
        <v>310</v>
      </c>
      <c r="H28870" s="34">
        <v>273</v>
      </c>
      <c r="I28870" s="34">
        <v>300</v>
      </c>
      <c r="J28870" s="34">
        <v>197</v>
      </c>
      <c r="K28870" s="34">
        <v>307</v>
      </c>
      <c r="L28870" s="34">
        <v>98</v>
      </c>
      <c r="M28870" s="34">
        <v>271</v>
      </c>
      <c r="N28870" s="34">
        <v>220</v>
      </c>
      <c r="O28870" s="34">
        <v>306</v>
      </c>
      <c r="P28870" s="34">
        <v>245</v>
      </c>
      <c r="Q28870" s="34">
        <v>305</v>
      </c>
      <c r="R28870" s="34">
        <v>240</v>
      </c>
      <c r="S28870" s="34">
        <v>432</v>
      </c>
      <c r="T28870" s="34">
        <v>147</v>
      </c>
      <c r="U28870" s="34">
        <v>242</v>
      </c>
      <c r="V28870" s="34">
        <v>291</v>
      </c>
      <c r="W28870" s="34">
        <v>214</v>
      </c>
      <c r="X28870" s="34">
        <v>363</v>
      </c>
      <c r="Y28870" s="34">
        <v>188</v>
      </c>
      <c r="Z28870" s="34">
        <v>345</v>
      </c>
      <c r="AA28870" s="34">
        <v>413</v>
      </c>
      <c r="AB28870" s="34">
        <v>190</v>
      </c>
      <c r="AC28870" s="34">
        <v>485</v>
      </c>
    </row>
    <row r="28871" spans="1:29" x14ac:dyDescent="0.2">
      <c r="A28871" s="34" t="s">
        <v>89364</v>
      </c>
      <c r="B28871" s="34">
        <v>124</v>
      </c>
      <c r="C28871" s="34">
        <v>214</v>
      </c>
      <c r="D28871" s="34">
        <v>230</v>
      </c>
      <c r="E28871" s="34">
        <v>245</v>
      </c>
      <c r="F28871" s="34">
        <v>182</v>
      </c>
      <c r="G28871" s="34">
        <v>201</v>
      </c>
      <c r="H28871" s="34">
        <v>124</v>
      </c>
      <c r="I28871" s="34">
        <v>200</v>
      </c>
      <c r="J28871" s="34">
        <v>136</v>
      </c>
      <c r="K28871" s="34">
        <v>215</v>
      </c>
      <c r="L28871" s="34">
        <v>67</v>
      </c>
      <c r="M28871" s="34">
        <v>158</v>
      </c>
      <c r="N28871" s="34">
        <v>143</v>
      </c>
      <c r="O28871" s="34">
        <v>148</v>
      </c>
      <c r="P28871" s="34">
        <v>138</v>
      </c>
      <c r="Q28871" s="34">
        <v>209</v>
      </c>
      <c r="R28871" s="34">
        <v>157</v>
      </c>
      <c r="S28871" s="34">
        <v>291</v>
      </c>
      <c r="T28871" s="34">
        <v>83</v>
      </c>
      <c r="U28871" s="34">
        <v>160</v>
      </c>
      <c r="V28871" s="34">
        <v>161</v>
      </c>
      <c r="W28871" s="34">
        <v>169</v>
      </c>
      <c r="X28871" s="34">
        <v>236</v>
      </c>
      <c r="Y28871" s="34">
        <v>139</v>
      </c>
      <c r="Z28871" s="34">
        <v>232</v>
      </c>
      <c r="AA28871" s="34">
        <v>245</v>
      </c>
      <c r="AB28871" s="34">
        <v>88</v>
      </c>
      <c r="AC28871" s="34">
        <v>335</v>
      </c>
    </row>
    <row r="28872" spans="1:29" x14ac:dyDescent="0.2">
      <c r="A28872" s="34" t="s">
        <v>89365</v>
      </c>
      <c r="B28872" s="34">
        <v>122</v>
      </c>
      <c r="C28872" s="34">
        <v>175</v>
      </c>
      <c r="D28872" s="34">
        <v>169</v>
      </c>
      <c r="E28872" s="34">
        <v>171</v>
      </c>
      <c r="F28872" s="34">
        <v>170</v>
      </c>
      <c r="G28872" s="34">
        <v>227</v>
      </c>
      <c r="H28872" s="34">
        <v>143</v>
      </c>
      <c r="I28872" s="34">
        <v>157</v>
      </c>
      <c r="J28872" s="34">
        <v>98</v>
      </c>
      <c r="K28872" s="34">
        <v>193</v>
      </c>
      <c r="L28872" s="34">
        <v>96</v>
      </c>
      <c r="M28872" s="34">
        <v>156</v>
      </c>
      <c r="N28872" s="34">
        <v>145</v>
      </c>
      <c r="O28872" s="34">
        <v>154</v>
      </c>
      <c r="P28872" s="34">
        <v>113</v>
      </c>
      <c r="Q28872" s="34">
        <v>213</v>
      </c>
      <c r="R28872" s="34">
        <v>148</v>
      </c>
      <c r="S28872" s="34">
        <v>272</v>
      </c>
      <c r="T28872" s="34">
        <v>79</v>
      </c>
      <c r="U28872" s="34">
        <v>135</v>
      </c>
      <c r="V28872" s="34">
        <v>174</v>
      </c>
      <c r="W28872" s="34">
        <v>146</v>
      </c>
      <c r="X28872" s="34">
        <v>197</v>
      </c>
      <c r="Y28872" s="34">
        <v>111</v>
      </c>
      <c r="Z28872" s="34">
        <v>197</v>
      </c>
      <c r="AA28872" s="34">
        <v>193</v>
      </c>
      <c r="AB28872" s="34">
        <v>95</v>
      </c>
      <c r="AC28872" s="34">
        <v>253</v>
      </c>
    </row>
    <row r="28873" spans="1:29" x14ac:dyDescent="0.2">
      <c r="A28873" s="34" t="s">
        <v>89366</v>
      </c>
      <c r="B28873" s="34">
        <v>85</v>
      </c>
      <c r="C28873" s="34">
        <v>150</v>
      </c>
      <c r="D28873" s="34">
        <v>185</v>
      </c>
      <c r="E28873" s="34">
        <v>144</v>
      </c>
      <c r="F28873" s="34">
        <v>104</v>
      </c>
      <c r="G28873" s="34">
        <v>153</v>
      </c>
      <c r="H28873" s="34">
        <v>84</v>
      </c>
      <c r="I28873" s="34">
        <v>154</v>
      </c>
      <c r="J28873" s="34">
        <v>78</v>
      </c>
      <c r="K28873" s="34">
        <v>121</v>
      </c>
      <c r="L28873" s="34">
        <v>18</v>
      </c>
      <c r="M28873" s="34">
        <v>107</v>
      </c>
      <c r="N28873" s="34">
        <v>64</v>
      </c>
      <c r="O28873" s="34">
        <v>97</v>
      </c>
      <c r="P28873" s="34">
        <v>59</v>
      </c>
      <c r="Q28873" s="34">
        <v>110</v>
      </c>
      <c r="R28873" s="34">
        <v>50</v>
      </c>
      <c r="S28873" s="34">
        <v>157</v>
      </c>
      <c r="T28873" s="34">
        <v>36</v>
      </c>
      <c r="U28873" s="34">
        <v>62</v>
      </c>
      <c r="V28873" s="34">
        <v>94</v>
      </c>
      <c r="W28873" s="34">
        <v>76</v>
      </c>
      <c r="X28873" s="34">
        <v>96</v>
      </c>
      <c r="Y28873" s="34">
        <v>40</v>
      </c>
      <c r="Z28873" s="34">
        <v>115</v>
      </c>
      <c r="AA28873" s="34">
        <v>118</v>
      </c>
      <c r="AB28873" s="34">
        <v>68</v>
      </c>
      <c r="AC28873" s="34">
        <v>131</v>
      </c>
    </row>
    <row r="28874" spans="1:29" x14ac:dyDescent="0.2">
      <c r="A28874" s="34" t="s">
        <v>89367</v>
      </c>
      <c r="B28874" s="34">
        <v>72</v>
      </c>
      <c r="C28874" s="34">
        <v>84</v>
      </c>
      <c r="D28874" s="34">
        <v>67</v>
      </c>
      <c r="E28874" s="34">
        <v>85</v>
      </c>
      <c r="F28874" s="34">
        <v>53</v>
      </c>
      <c r="G28874" s="34">
        <v>82</v>
      </c>
      <c r="H28874" s="34">
        <v>56</v>
      </c>
      <c r="I28874" s="34">
        <v>70</v>
      </c>
      <c r="J28874" s="34">
        <v>46</v>
      </c>
      <c r="K28874" s="34">
        <v>56</v>
      </c>
      <c r="L28874" s="34">
        <v>21</v>
      </c>
      <c r="M28874" s="34">
        <v>53</v>
      </c>
      <c r="N28874" s="34">
        <v>43</v>
      </c>
      <c r="O28874" s="34">
        <v>46</v>
      </c>
      <c r="P28874" s="34">
        <v>47</v>
      </c>
      <c r="Q28874" s="34">
        <v>53</v>
      </c>
      <c r="R28874" s="34">
        <v>41</v>
      </c>
      <c r="S28874" s="34">
        <v>82</v>
      </c>
      <c r="T28874" s="34">
        <v>40</v>
      </c>
      <c r="U28874" s="34">
        <v>53</v>
      </c>
      <c r="V28874" s="34">
        <v>57</v>
      </c>
      <c r="W28874" s="34">
        <v>44</v>
      </c>
      <c r="X28874" s="34">
        <v>60</v>
      </c>
      <c r="Y28874" s="34">
        <v>38</v>
      </c>
      <c r="Z28874" s="34">
        <v>75</v>
      </c>
      <c r="AA28874" s="34">
        <v>80</v>
      </c>
      <c r="AB28874" s="34">
        <v>32</v>
      </c>
      <c r="AC28874" s="34">
        <v>86</v>
      </c>
    </row>
    <row r="28875" spans="1:29" x14ac:dyDescent="0.2">
      <c r="A28875" s="34" t="s">
        <v>89368</v>
      </c>
      <c r="B28875" s="34">
        <v>47</v>
      </c>
      <c r="C28875" s="34">
        <v>67</v>
      </c>
      <c r="D28875" s="34">
        <v>78</v>
      </c>
      <c r="E28875" s="34">
        <v>67</v>
      </c>
      <c r="F28875" s="34">
        <v>63</v>
      </c>
      <c r="G28875" s="34">
        <v>97</v>
      </c>
      <c r="H28875" s="34">
        <v>70</v>
      </c>
      <c r="I28875" s="34">
        <v>59</v>
      </c>
      <c r="J28875" s="34">
        <v>53</v>
      </c>
      <c r="K28875" s="34">
        <v>95</v>
      </c>
      <c r="L28875" s="34">
        <v>20</v>
      </c>
      <c r="M28875" s="34">
        <v>54</v>
      </c>
      <c r="N28875" s="34">
        <v>53</v>
      </c>
      <c r="O28875" s="34">
        <v>52</v>
      </c>
      <c r="P28875" s="34">
        <v>51</v>
      </c>
      <c r="Q28875" s="34">
        <v>94</v>
      </c>
      <c r="R28875" s="34">
        <v>50</v>
      </c>
      <c r="S28875" s="34">
        <v>89</v>
      </c>
      <c r="T28875" s="34">
        <v>45</v>
      </c>
      <c r="U28875" s="34">
        <v>51</v>
      </c>
      <c r="V28875" s="34">
        <v>61</v>
      </c>
      <c r="W28875" s="34">
        <v>71</v>
      </c>
      <c r="X28875" s="34">
        <v>56</v>
      </c>
      <c r="Y28875" s="34">
        <v>32</v>
      </c>
      <c r="Z28875" s="34">
        <v>68</v>
      </c>
      <c r="AA28875" s="34">
        <v>87</v>
      </c>
      <c r="AB28875" s="34">
        <v>50</v>
      </c>
      <c r="AC28875" s="34">
        <v>94</v>
      </c>
    </row>
    <row r="28876" spans="1:29" x14ac:dyDescent="0.2">
      <c r="A28876" s="34" t="s">
        <v>89369</v>
      </c>
      <c r="B28876" s="34">
        <v>90</v>
      </c>
      <c r="C28876" s="34">
        <v>91</v>
      </c>
      <c r="D28876" s="34">
        <v>129</v>
      </c>
      <c r="E28876" s="34">
        <v>78</v>
      </c>
      <c r="F28876" s="34">
        <v>100</v>
      </c>
      <c r="G28876" s="34">
        <v>66</v>
      </c>
      <c r="H28876" s="34">
        <v>77</v>
      </c>
      <c r="I28876" s="34">
        <v>52</v>
      </c>
      <c r="J28876" s="34">
        <v>70</v>
      </c>
      <c r="K28876" s="34">
        <v>70</v>
      </c>
      <c r="L28876" s="34">
        <v>36</v>
      </c>
      <c r="M28876" s="34">
        <v>49</v>
      </c>
      <c r="N28876" s="34">
        <v>64</v>
      </c>
      <c r="O28876" s="34">
        <v>47</v>
      </c>
      <c r="P28876" s="34">
        <v>68</v>
      </c>
      <c r="Q28876" s="34">
        <v>62</v>
      </c>
      <c r="R28876" s="34">
        <v>83</v>
      </c>
      <c r="S28876" s="34">
        <v>90</v>
      </c>
      <c r="T28876" s="34">
        <v>62</v>
      </c>
      <c r="U28876" s="34">
        <v>63</v>
      </c>
      <c r="V28876" s="34">
        <v>77</v>
      </c>
      <c r="W28876" s="34">
        <v>58</v>
      </c>
      <c r="X28876" s="34">
        <v>102</v>
      </c>
      <c r="Y28876" s="34">
        <v>43</v>
      </c>
      <c r="Z28876" s="34">
        <v>84</v>
      </c>
      <c r="AA28876" s="34">
        <v>93</v>
      </c>
      <c r="AB28876" s="34">
        <v>52</v>
      </c>
      <c r="AC28876" s="34">
        <v>158</v>
      </c>
    </row>
    <row r="28877" spans="1:29" x14ac:dyDescent="0.2">
      <c r="A28877" s="34" t="s">
        <v>89370</v>
      </c>
      <c r="B28877" s="34">
        <v>97</v>
      </c>
      <c r="C28877" s="34">
        <v>132</v>
      </c>
      <c r="D28877" s="34">
        <v>130</v>
      </c>
      <c r="E28877" s="34">
        <v>130</v>
      </c>
      <c r="F28877" s="34">
        <v>144</v>
      </c>
      <c r="G28877" s="34">
        <v>153</v>
      </c>
      <c r="H28877" s="34">
        <v>102</v>
      </c>
      <c r="I28877" s="34">
        <v>101</v>
      </c>
      <c r="J28877" s="34">
        <v>103</v>
      </c>
      <c r="K28877" s="34">
        <v>115</v>
      </c>
      <c r="L28877" s="34">
        <v>47</v>
      </c>
      <c r="M28877" s="34">
        <v>126</v>
      </c>
      <c r="N28877" s="34">
        <v>81</v>
      </c>
      <c r="O28877" s="34">
        <v>103</v>
      </c>
      <c r="P28877" s="34">
        <v>76</v>
      </c>
      <c r="Q28877" s="34">
        <v>147</v>
      </c>
      <c r="R28877" s="34">
        <v>108</v>
      </c>
      <c r="S28877" s="34">
        <v>157</v>
      </c>
      <c r="T28877" s="34">
        <v>99</v>
      </c>
      <c r="U28877" s="34">
        <v>82</v>
      </c>
      <c r="V28877" s="34">
        <v>139</v>
      </c>
      <c r="W28877" s="34">
        <v>113</v>
      </c>
      <c r="X28877" s="34">
        <v>155</v>
      </c>
      <c r="Y28877" s="34">
        <v>126</v>
      </c>
      <c r="Z28877" s="34">
        <v>145</v>
      </c>
      <c r="AA28877" s="34">
        <v>157</v>
      </c>
      <c r="AB28877" s="34">
        <v>102</v>
      </c>
      <c r="AC28877" s="34">
        <v>210</v>
      </c>
    </row>
    <row r="28878" spans="1:29" x14ac:dyDescent="0.2">
      <c r="A28878" s="34" t="s">
        <v>89371</v>
      </c>
      <c r="B28878" s="34">
        <v>58</v>
      </c>
      <c r="C28878" s="34">
        <v>155</v>
      </c>
      <c r="D28878" s="34">
        <v>165</v>
      </c>
      <c r="E28878" s="34">
        <v>119</v>
      </c>
      <c r="F28878" s="34">
        <v>100</v>
      </c>
      <c r="G28878" s="34">
        <v>148</v>
      </c>
      <c r="H28878" s="34">
        <v>77</v>
      </c>
      <c r="I28878" s="34">
        <v>81</v>
      </c>
      <c r="J28878" s="34">
        <v>42</v>
      </c>
      <c r="K28878" s="34">
        <v>125</v>
      </c>
      <c r="L28878" s="34">
        <v>24</v>
      </c>
      <c r="M28878" s="34">
        <v>90</v>
      </c>
      <c r="N28878" s="34">
        <v>52</v>
      </c>
      <c r="O28878" s="34">
        <v>65</v>
      </c>
      <c r="P28878" s="34">
        <v>77</v>
      </c>
      <c r="Q28878" s="34">
        <v>91</v>
      </c>
      <c r="R28878" s="34">
        <v>50</v>
      </c>
      <c r="S28878" s="34">
        <v>139</v>
      </c>
      <c r="T28878" s="34">
        <v>30</v>
      </c>
      <c r="U28878" s="34">
        <v>59</v>
      </c>
      <c r="V28878" s="34">
        <v>104</v>
      </c>
      <c r="W28878" s="34">
        <v>55</v>
      </c>
      <c r="X28878" s="34">
        <v>106</v>
      </c>
      <c r="Y28878" s="34">
        <v>45</v>
      </c>
      <c r="Z28878" s="34">
        <v>122</v>
      </c>
      <c r="AA28878" s="34">
        <v>83</v>
      </c>
      <c r="AB28878" s="34">
        <v>52</v>
      </c>
      <c r="AC28878" s="34">
        <v>116</v>
      </c>
    </row>
    <row r="28879" spans="1:29" x14ac:dyDescent="0.2">
      <c r="A28879" s="34" t="s">
        <v>89372</v>
      </c>
      <c r="B28879" s="34">
        <v>112</v>
      </c>
      <c r="C28879" s="34">
        <v>59</v>
      </c>
      <c r="D28879" s="34">
        <v>68</v>
      </c>
      <c r="E28879" s="34">
        <v>67</v>
      </c>
      <c r="F28879" s="34">
        <v>71</v>
      </c>
      <c r="G28879" s="34">
        <v>77</v>
      </c>
      <c r="H28879" s="34">
        <v>89</v>
      </c>
      <c r="I28879" s="34">
        <v>76</v>
      </c>
      <c r="J28879" s="34">
        <v>43</v>
      </c>
      <c r="K28879" s="34">
        <v>82</v>
      </c>
      <c r="L28879" s="34">
        <v>30</v>
      </c>
      <c r="M28879" s="34">
        <v>64</v>
      </c>
      <c r="N28879" s="34">
        <v>52</v>
      </c>
      <c r="O28879" s="34">
        <v>62</v>
      </c>
      <c r="P28879" s="34">
        <v>68</v>
      </c>
      <c r="Q28879" s="34">
        <v>63</v>
      </c>
      <c r="R28879" s="34">
        <v>85</v>
      </c>
      <c r="S28879" s="34">
        <v>84</v>
      </c>
      <c r="T28879" s="34">
        <v>40</v>
      </c>
      <c r="U28879" s="34">
        <v>48</v>
      </c>
      <c r="V28879" s="34">
        <v>64</v>
      </c>
      <c r="W28879" s="34">
        <v>61</v>
      </c>
      <c r="X28879" s="34">
        <v>81</v>
      </c>
      <c r="Y28879" s="34">
        <v>62</v>
      </c>
      <c r="Z28879" s="34">
        <v>75</v>
      </c>
      <c r="AA28879" s="34">
        <v>98</v>
      </c>
      <c r="AB28879" s="34">
        <v>75</v>
      </c>
      <c r="AC28879" s="34">
        <v>92</v>
      </c>
    </row>
    <row r="28880" spans="1:29" x14ac:dyDescent="0.2">
      <c r="A28880" s="34" t="s">
        <v>89373</v>
      </c>
      <c r="B28880" s="34">
        <v>52</v>
      </c>
      <c r="C28880" s="34">
        <v>68</v>
      </c>
      <c r="D28880" s="34">
        <v>61</v>
      </c>
      <c r="E28880" s="34">
        <v>69</v>
      </c>
      <c r="F28880" s="34">
        <v>56</v>
      </c>
      <c r="G28880" s="34">
        <v>68</v>
      </c>
      <c r="H28880" s="34">
        <v>36</v>
      </c>
      <c r="I28880" s="34">
        <v>50</v>
      </c>
      <c r="J28880" s="34">
        <v>28</v>
      </c>
      <c r="K28880" s="34">
        <v>71</v>
      </c>
      <c r="L28880" s="34">
        <v>19</v>
      </c>
      <c r="M28880" s="34">
        <v>57</v>
      </c>
      <c r="N28880" s="34">
        <v>31</v>
      </c>
      <c r="O28880" s="34">
        <v>28</v>
      </c>
      <c r="P28880" s="34">
        <v>37</v>
      </c>
      <c r="Q28880" s="34">
        <v>41</v>
      </c>
      <c r="R28880" s="34">
        <v>38</v>
      </c>
      <c r="S28880" s="34">
        <v>66</v>
      </c>
      <c r="T28880" s="34">
        <v>28</v>
      </c>
      <c r="U28880" s="34">
        <v>30</v>
      </c>
      <c r="V28880" s="34">
        <v>52</v>
      </c>
      <c r="W28880" s="34">
        <v>49</v>
      </c>
      <c r="X28880" s="34">
        <v>69</v>
      </c>
      <c r="Y28880" s="34">
        <v>35</v>
      </c>
      <c r="Z28880" s="34">
        <v>51</v>
      </c>
      <c r="AA28880" s="34">
        <v>68</v>
      </c>
      <c r="AB28880" s="34">
        <v>21</v>
      </c>
      <c r="AC28880" s="34">
        <v>63</v>
      </c>
    </row>
    <row r="28881" spans="1:29" x14ac:dyDescent="0.2">
      <c r="A28881" s="34" t="s">
        <v>89374</v>
      </c>
      <c r="B28881" s="34">
        <v>207</v>
      </c>
      <c r="C28881" s="34">
        <v>220</v>
      </c>
      <c r="D28881" s="34">
        <v>340</v>
      </c>
      <c r="E28881" s="34">
        <v>254</v>
      </c>
      <c r="F28881" s="34">
        <v>246</v>
      </c>
      <c r="G28881" s="34">
        <v>211</v>
      </c>
      <c r="H28881" s="34">
        <v>255</v>
      </c>
      <c r="I28881" s="34">
        <v>247</v>
      </c>
      <c r="J28881" s="34">
        <v>233</v>
      </c>
      <c r="K28881" s="34">
        <v>267</v>
      </c>
      <c r="L28881" s="34">
        <v>128</v>
      </c>
      <c r="M28881" s="34">
        <v>192</v>
      </c>
      <c r="N28881" s="34">
        <v>225</v>
      </c>
      <c r="O28881" s="34">
        <v>189</v>
      </c>
      <c r="P28881" s="34">
        <v>220</v>
      </c>
      <c r="Q28881" s="34">
        <v>273</v>
      </c>
      <c r="R28881" s="34">
        <v>305</v>
      </c>
      <c r="S28881" s="34">
        <v>276</v>
      </c>
      <c r="T28881" s="34">
        <v>150</v>
      </c>
      <c r="U28881" s="34">
        <v>188</v>
      </c>
      <c r="V28881" s="34">
        <v>291</v>
      </c>
      <c r="W28881" s="34">
        <v>199</v>
      </c>
      <c r="X28881" s="34">
        <v>333</v>
      </c>
      <c r="Y28881" s="34">
        <v>183</v>
      </c>
      <c r="Z28881" s="34">
        <v>259</v>
      </c>
      <c r="AA28881" s="34">
        <v>322</v>
      </c>
      <c r="AB28881" s="34">
        <v>246</v>
      </c>
      <c r="AC28881" s="34">
        <v>396</v>
      </c>
    </row>
    <row r="28882" spans="1:29" x14ac:dyDescent="0.2">
      <c r="A28882" s="34" t="s">
        <v>89375</v>
      </c>
      <c r="B28882" s="34">
        <v>24</v>
      </c>
      <c r="C28882" s="34">
        <v>20</v>
      </c>
      <c r="D28882" s="34">
        <v>19</v>
      </c>
      <c r="E28882" s="34">
        <v>19</v>
      </c>
      <c r="F28882" s="34">
        <v>11</v>
      </c>
      <c r="G28882" s="34">
        <v>17</v>
      </c>
      <c r="H28882" s="34">
        <v>22</v>
      </c>
      <c r="I28882" s="34">
        <v>7</v>
      </c>
      <c r="J28882" s="34">
        <v>5</v>
      </c>
      <c r="K28882" s="34">
        <v>18</v>
      </c>
      <c r="L28882" s="34">
        <v>15</v>
      </c>
      <c r="M28882" s="34">
        <v>12</v>
      </c>
      <c r="N28882" s="34">
        <v>12</v>
      </c>
      <c r="O28882" s="34">
        <v>12</v>
      </c>
      <c r="P28882" s="34">
        <v>16</v>
      </c>
      <c r="Q28882" s="34">
        <v>7</v>
      </c>
      <c r="R28882" s="34">
        <v>13</v>
      </c>
      <c r="S28882" s="34">
        <v>24</v>
      </c>
      <c r="T28882" s="34">
        <v>11</v>
      </c>
      <c r="U28882" s="34">
        <v>7</v>
      </c>
      <c r="V28882" s="34">
        <v>13</v>
      </c>
      <c r="W28882" s="34">
        <v>3</v>
      </c>
      <c r="X28882" s="34">
        <v>15</v>
      </c>
      <c r="Y28882" s="34">
        <v>8</v>
      </c>
      <c r="Z28882" s="34">
        <v>21</v>
      </c>
      <c r="AA28882" s="34">
        <v>2</v>
      </c>
      <c r="AB28882" s="34">
        <v>15</v>
      </c>
      <c r="AC28882" s="34">
        <v>21</v>
      </c>
    </row>
    <row r="28883" spans="1:29" x14ac:dyDescent="0.2">
      <c r="A28883" s="34" t="s">
        <v>89376</v>
      </c>
      <c r="B28883" s="34">
        <v>107</v>
      </c>
      <c r="C28883" s="34">
        <v>187</v>
      </c>
      <c r="D28883" s="34">
        <v>162</v>
      </c>
      <c r="E28883" s="34">
        <v>212</v>
      </c>
      <c r="F28883" s="34">
        <v>159</v>
      </c>
      <c r="G28883" s="34">
        <v>211</v>
      </c>
      <c r="H28883" s="34">
        <v>133</v>
      </c>
      <c r="I28883" s="34">
        <v>150</v>
      </c>
      <c r="J28883" s="34">
        <v>128</v>
      </c>
      <c r="K28883" s="34">
        <v>214</v>
      </c>
      <c r="L28883" s="34">
        <v>109</v>
      </c>
      <c r="M28883" s="34">
        <v>147</v>
      </c>
      <c r="N28883" s="34">
        <v>150</v>
      </c>
      <c r="O28883" s="34">
        <v>145</v>
      </c>
      <c r="P28883" s="34">
        <v>126</v>
      </c>
      <c r="Q28883" s="34">
        <v>188</v>
      </c>
      <c r="R28883" s="34">
        <v>209</v>
      </c>
      <c r="S28883" s="34">
        <v>195</v>
      </c>
      <c r="T28883" s="34">
        <v>127</v>
      </c>
      <c r="U28883" s="34">
        <v>152</v>
      </c>
      <c r="V28883" s="34">
        <v>145</v>
      </c>
      <c r="W28883" s="34">
        <v>160</v>
      </c>
      <c r="X28883" s="34">
        <v>203</v>
      </c>
      <c r="Y28883" s="34">
        <v>184</v>
      </c>
      <c r="Z28883" s="34">
        <v>191</v>
      </c>
      <c r="AA28883" s="34">
        <v>200</v>
      </c>
      <c r="AB28883" s="34">
        <v>182</v>
      </c>
      <c r="AC28883" s="34">
        <v>273</v>
      </c>
    </row>
    <row r="28884" spans="1:29" x14ac:dyDescent="0.2">
      <c r="A28884" s="34" t="s">
        <v>89377</v>
      </c>
      <c r="B28884" s="34">
        <v>59</v>
      </c>
      <c r="C28884" s="34">
        <v>79</v>
      </c>
      <c r="D28884" s="34">
        <v>82</v>
      </c>
      <c r="E28884" s="34">
        <v>77</v>
      </c>
      <c r="F28884" s="34">
        <v>83</v>
      </c>
      <c r="G28884" s="34">
        <v>32</v>
      </c>
      <c r="H28884" s="34">
        <v>74</v>
      </c>
      <c r="I28884" s="34">
        <v>50</v>
      </c>
      <c r="J28884" s="34">
        <v>68</v>
      </c>
      <c r="K28884" s="34">
        <v>81</v>
      </c>
      <c r="L28884" s="34">
        <v>52</v>
      </c>
      <c r="M28884" s="34">
        <v>80</v>
      </c>
      <c r="N28884" s="34">
        <v>75</v>
      </c>
      <c r="O28884" s="34">
        <v>68</v>
      </c>
      <c r="P28884" s="34">
        <v>40</v>
      </c>
      <c r="Q28884" s="34">
        <v>109</v>
      </c>
      <c r="R28884" s="34">
        <v>70</v>
      </c>
      <c r="S28884" s="34">
        <v>98</v>
      </c>
      <c r="T28884" s="34">
        <v>80</v>
      </c>
      <c r="U28884" s="34">
        <v>67</v>
      </c>
      <c r="V28884" s="34">
        <v>90</v>
      </c>
      <c r="W28884" s="34">
        <v>77</v>
      </c>
      <c r="X28884" s="34">
        <v>94</v>
      </c>
      <c r="Y28884" s="34">
        <v>65</v>
      </c>
      <c r="Z28884" s="34">
        <v>71</v>
      </c>
      <c r="AA28884" s="34">
        <v>97</v>
      </c>
      <c r="AB28884" s="34">
        <v>77</v>
      </c>
      <c r="AC28884" s="34">
        <v>105</v>
      </c>
    </row>
    <row r="28885" spans="1:29" x14ac:dyDescent="0.2">
      <c r="A28885" s="34" t="s">
        <v>89378</v>
      </c>
      <c r="B28885" s="34">
        <v>95</v>
      </c>
      <c r="C28885" s="34">
        <v>202</v>
      </c>
      <c r="D28885" s="34">
        <v>196</v>
      </c>
      <c r="E28885" s="34">
        <v>230</v>
      </c>
      <c r="F28885" s="34">
        <v>110</v>
      </c>
      <c r="G28885" s="34">
        <v>234</v>
      </c>
      <c r="H28885" s="34">
        <v>78</v>
      </c>
      <c r="I28885" s="34">
        <v>145</v>
      </c>
      <c r="J28885" s="34">
        <v>78</v>
      </c>
      <c r="K28885" s="34">
        <v>201</v>
      </c>
      <c r="L28885" s="34">
        <v>28</v>
      </c>
      <c r="M28885" s="34">
        <v>103</v>
      </c>
      <c r="N28885" s="34">
        <v>86</v>
      </c>
      <c r="O28885" s="34">
        <v>135</v>
      </c>
      <c r="P28885" s="34">
        <v>80</v>
      </c>
      <c r="Q28885" s="34">
        <v>164</v>
      </c>
      <c r="R28885" s="34">
        <v>89</v>
      </c>
      <c r="S28885" s="34">
        <v>191</v>
      </c>
      <c r="T28885" s="34">
        <v>49</v>
      </c>
      <c r="U28885" s="34">
        <v>87</v>
      </c>
      <c r="V28885" s="34">
        <v>131</v>
      </c>
      <c r="W28885" s="34">
        <v>122</v>
      </c>
      <c r="X28885" s="34">
        <v>129</v>
      </c>
      <c r="Y28885" s="34">
        <v>80</v>
      </c>
      <c r="Z28885" s="34">
        <v>162</v>
      </c>
      <c r="AA28885" s="34">
        <v>190</v>
      </c>
      <c r="AB28885" s="34">
        <v>73</v>
      </c>
      <c r="AC28885" s="34">
        <v>215</v>
      </c>
    </row>
    <row r="28886" spans="1:29" x14ac:dyDescent="0.2">
      <c r="A28886" s="34" t="s">
        <v>89379</v>
      </c>
      <c r="B28886" s="34">
        <v>129</v>
      </c>
      <c r="C28886" s="34">
        <v>169</v>
      </c>
      <c r="D28886" s="34">
        <v>273</v>
      </c>
      <c r="E28886" s="34">
        <v>219</v>
      </c>
      <c r="F28886" s="34">
        <v>170</v>
      </c>
      <c r="G28886" s="34">
        <v>200</v>
      </c>
      <c r="H28886" s="34">
        <v>157</v>
      </c>
      <c r="I28886" s="34">
        <v>164</v>
      </c>
      <c r="J28886" s="34">
        <v>120</v>
      </c>
      <c r="K28886" s="34">
        <v>203</v>
      </c>
      <c r="L28886" s="34">
        <v>66</v>
      </c>
      <c r="M28886" s="34">
        <v>130</v>
      </c>
      <c r="N28886" s="34">
        <v>149</v>
      </c>
      <c r="O28886" s="34">
        <v>132</v>
      </c>
      <c r="P28886" s="34">
        <v>148</v>
      </c>
      <c r="Q28886" s="34">
        <v>189</v>
      </c>
      <c r="R28886" s="34">
        <v>189</v>
      </c>
      <c r="S28886" s="34">
        <v>254</v>
      </c>
      <c r="T28886" s="34">
        <v>134</v>
      </c>
      <c r="U28886" s="34">
        <v>137</v>
      </c>
      <c r="V28886" s="34">
        <v>192</v>
      </c>
      <c r="W28886" s="34">
        <v>123</v>
      </c>
      <c r="X28886" s="34">
        <v>264</v>
      </c>
      <c r="Y28886" s="34">
        <v>148</v>
      </c>
      <c r="Z28886" s="34">
        <v>226</v>
      </c>
      <c r="AA28886" s="34">
        <v>213</v>
      </c>
      <c r="AB28886" s="34">
        <v>150</v>
      </c>
      <c r="AC28886" s="34">
        <v>264</v>
      </c>
    </row>
    <row r="28887" spans="1:29" x14ac:dyDescent="0.2">
      <c r="A28887" s="34" t="s">
        <v>89380</v>
      </c>
      <c r="B28887" s="34">
        <v>58</v>
      </c>
      <c r="C28887" s="34">
        <v>108</v>
      </c>
      <c r="D28887" s="34">
        <v>129</v>
      </c>
      <c r="E28887" s="34">
        <v>139</v>
      </c>
      <c r="F28887" s="34">
        <v>116</v>
      </c>
      <c r="G28887" s="34">
        <v>150</v>
      </c>
      <c r="H28887" s="34">
        <v>93</v>
      </c>
      <c r="I28887" s="34">
        <v>109</v>
      </c>
      <c r="J28887" s="34">
        <v>72</v>
      </c>
      <c r="K28887" s="34">
        <v>145</v>
      </c>
      <c r="L28887" s="34">
        <v>39</v>
      </c>
      <c r="M28887" s="34">
        <v>118</v>
      </c>
      <c r="N28887" s="34">
        <v>79</v>
      </c>
      <c r="O28887" s="34">
        <v>89</v>
      </c>
      <c r="P28887" s="34">
        <v>73</v>
      </c>
      <c r="Q28887" s="34">
        <v>120</v>
      </c>
      <c r="R28887" s="34">
        <v>104</v>
      </c>
      <c r="S28887" s="34">
        <v>162</v>
      </c>
      <c r="T28887" s="34">
        <v>50</v>
      </c>
      <c r="U28887" s="34">
        <v>115</v>
      </c>
      <c r="V28887" s="34">
        <v>122</v>
      </c>
      <c r="W28887" s="34">
        <v>104</v>
      </c>
      <c r="X28887" s="34">
        <v>119</v>
      </c>
      <c r="Y28887" s="34">
        <v>118</v>
      </c>
      <c r="Z28887" s="34">
        <v>133</v>
      </c>
      <c r="AA28887" s="34">
        <v>143</v>
      </c>
      <c r="AB28887" s="34">
        <v>85</v>
      </c>
      <c r="AC28887" s="34">
        <v>222</v>
      </c>
    </row>
    <row r="28888" spans="1:29" x14ac:dyDescent="0.2">
      <c r="A28888" s="34" t="s">
        <v>89381</v>
      </c>
      <c r="B28888" s="34">
        <v>88</v>
      </c>
      <c r="C28888" s="34">
        <v>122</v>
      </c>
      <c r="D28888" s="34">
        <v>139</v>
      </c>
      <c r="E28888" s="34">
        <v>105</v>
      </c>
      <c r="F28888" s="34">
        <v>127</v>
      </c>
      <c r="G28888" s="34">
        <v>94</v>
      </c>
      <c r="H28888" s="34">
        <v>103</v>
      </c>
      <c r="I28888" s="34">
        <v>127</v>
      </c>
      <c r="J28888" s="34">
        <v>78</v>
      </c>
      <c r="K28888" s="34">
        <v>119</v>
      </c>
      <c r="L28888" s="34">
        <v>50</v>
      </c>
      <c r="M28888" s="34">
        <v>105</v>
      </c>
      <c r="N28888" s="34">
        <v>92</v>
      </c>
      <c r="O28888" s="34">
        <v>82</v>
      </c>
      <c r="P28888" s="34">
        <v>62</v>
      </c>
      <c r="Q28888" s="34">
        <v>92</v>
      </c>
      <c r="R28888" s="34">
        <v>117</v>
      </c>
      <c r="S28888" s="34">
        <v>158</v>
      </c>
      <c r="T28888" s="34">
        <v>66</v>
      </c>
      <c r="U28888" s="34">
        <v>93</v>
      </c>
      <c r="V28888" s="34">
        <v>112</v>
      </c>
      <c r="W28888" s="34">
        <v>108</v>
      </c>
      <c r="X28888" s="34">
        <v>140</v>
      </c>
      <c r="Y28888" s="34">
        <v>99</v>
      </c>
      <c r="Z28888" s="34">
        <v>136</v>
      </c>
      <c r="AA28888" s="34">
        <v>136</v>
      </c>
      <c r="AB28888" s="34">
        <v>64</v>
      </c>
      <c r="AC28888" s="34">
        <v>172</v>
      </c>
    </row>
    <row r="28889" spans="1:29" x14ac:dyDescent="0.2">
      <c r="A28889" s="34" t="s">
        <v>89382</v>
      </c>
      <c r="B28889" s="34">
        <v>210</v>
      </c>
      <c r="C28889" s="34">
        <v>325</v>
      </c>
      <c r="D28889" s="34">
        <v>409</v>
      </c>
      <c r="E28889" s="34">
        <v>342</v>
      </c>
      <c r="F28889" s="34">
        <v>323</v>
      </c>
      <c r="G28889" s="34">
        <v>429</v>
      </c>
      <c r="H28889" s="34">
        <v>338</v>
      </c>
      <c r="I28889" s="34">
        <v>302</v>
      </c>
      <c r="J28889" s="34">
        <v>240</v>
      </c>
      <c r="K28889" s="34">
        <v>329</v>
      </c>
      <c r="L28889" s="34">
        <v>172</v>
      </c>
      <c r="M28889" s="34">
        <v>275</v>
      </c>
      <c r="N28889" s="34">
        <v>259</v>
      </c>
      <c r="O28889" s="34">
        <v>263</v>
      </c>
      <c r="P28889" s="34">
        <v>309</v>
      </c>
      <c r="Q28889" s="34">
        <v>367</v>
      </c>
      <c r="R28889" s="34">
        <v>393</v>
      </c>
      <c r="S28889" s="34">
        <v>398</v>
      </c>
      <c r="T28889" s="34">
        <v>294</v>
      </c>
      <c r="U28889" s="34">
        <v>278</v>
      </c>
      <c r="V28889" s="34">
        <v>377</v>
      </c>
      <c r="W28889" s="34">
        <v>387</v>
      </c>
      <c r="X28889" s="34">
        <v>457</v>
      </c>
      <c r="Y28889" s="34">
        <v>319</v>
      </c>
      <c r="Z28889" s="34">
        <v>355</v>
      </c>
      <c r="AA28889" s="34">
        <v>418</v>
      </c>
      <c r="AB28889" s="34">
        <v>330</v>
      </c>
      <c r="AC28889" s="34">
        <v>510</v>
      </c>
    </row>
    <row r="28890" spans="1:29" x14ac:dyDescent="0.2">
      <c r="A28890" s="34" t="s">
        <v>89383</v>
      </c>
      <c r="B28890" s="34">
        <v>101</v>
      </c>
      <c r="C28890" s="34">
        <v>127</v>
      </c>
      <c r="D28890" s="34">
        <v>197</v>
      </c>
      <c r="E28890" s="34">
        <v>152</v>
      </c>
      <c r="F28890" s="34">
        <v>132</v>
      </c>
      <c r="G28890" s="34">
        <v>119</v>
      </c>
      <c r="H28890" s="34">
        <v>111</v>
      </c>
      <c r="I28890" s="34">
        <v>115</v>
      </c>
      <c r="J28890" s="34">
        <v>80</v>
      </c>
      <c r="K28890" s="34">
        <v>176</v>
      </c>
      <c r="L28890" s="34">
        <v>53</v>
      </c>
      <c r="M28890" s="34">
        <v>97</v>
      </c>
      <c r="N28890" s="34">
        <v>91</v>
      </c>
      <c r="O28890" s="34">
        <v>123</v>
      </c>
      <c r="P28890" s="34">
        <v>83</v>
      </c>
      <c r="Q28890" s="34">
        <v>157</v>
      </c>
      <c r="R28890" s="34">
        <v>82</v>
      </c>
      <c r="S28890" s="34">
        <v>181</v>
      </c>
      <c r="T28890" s="34">
        <v>67</v>
      </c>
      <c r="U28890" s="34">
        <v>79</v>
      </c>
      <c r="V28890" s="34">
        <v>110</v>
      </c>
      <c r="W28890" s="34">
        <v>102</v>
      </c>
      <c r="X28890" s="34">
        <v>146</v>
      </c>
      <c r="Y28890" s="34">
        <v>60</v>
      </c>
      <c r="Z28890" s="34">
        <v>93</v>
      </c>
      <c r="AA28890" s="34">
        <v>135</v>
      </c>
      <c r="AB28890" s="34">
        <v>95</v>
      </c>
      <c r="AC28890" s="34">
        <v>161</v>
      </c>
    </row>
    <row r="28891" spans="1:29" x14ac:dyDescent="0.2">
      <c r="A28891" s="34" t="s">
        <v>89384</v>
      </c>
      <c r="B28891" s="34">
        <v>114</v>
      </c>
      <c r="C28891" s="34">
        <v>213</v>
      </c>
      <c r="D28891" s="34">
        <v>249</v>
      </c>
      <c r="E28891" s="34">
        <v>204</v>
      </c>
      <c r="F28891" s="34">
        <v>213</v>
      </c>
      <c r="G28891" s="34">
        <v>190</v>
      </c>
      <c r="H28891" s="34">
        <v>156</v>
      </c>
      <c r="I28891" s="34">
        <v>157</v>
      </c>
      <c r="J28891" s="34">
        <v>150</v>
      </c>
      <c r="K28891" s="34">
        <v>221</v>
      </c>
      <c r="L28891" s="34">
        <v>102</v>
      </c>
      <c r="M28891" s="34">
        <v>161</v>
      </c>
      <c r="N28891" s="34">
        <v>158</v>
      </c>
      <c r="O28891" s="34">
        <v>166</v>
      </c>
      <c r="P28891" s="34">
        <v>176</v>
      </c>
      <c r="Q28891" s="34">
        <v>192</v>
      </c>
      <c r="R28891" s="34">
        <v>197</v>
      </c>
      <c r="S28891" s="34">
        <v>261</v>
      </c>
      <c r="T28891" s="34">
        <v>118</v>
      </c>
      <c r="U28891" s="34">
        <v>140</v>
      </c>
      <c r="V28891" s="34">
        <v>208</v>
      </c>
      <c r="W28891" s="34">
        <v>186</v>
      </c>
      <c r="X28891" s="34">
        <v>208</v>
      </c>
      <c r="Y28891" s="34">
        <v>161</v>
      </c>
      <c r="Z28891" s="34">
        <v>257</v>
      </c>
      <c r="AA28891" s="34">
        <v>282</v>
      </c>
      <c r="AB28891" s="34">
        <v>168</v>
      </c>
      <c r="AC28891" s="34">
        <v>339</v>
      </c>
    </row>
    <row r="28892" spans="1:29" x14ac:dyDescent="0.2">
      <c r="A28892" s="34" t="s">
        <v>89385</v>
      </c>
      <c r="B28892" s="34">
        <v>173</v>
      </c>
      <c r="C28892" s="34">
        <v>149</v>
      </c>
      <c r="D28892" s="34">
        <v>176</v>
      </c>
      <c r="E28892" s="34">
        <v>168</v>
      </c>
      <c r="F28892" s="34">
        <v>166</v>
      </c>
      <c r="G28892" s="34">
        <v>96</v>
      </c>
      <c r="H28892" s="34">
        <v>126</v>
      </c>
      <c r="I28892" s="34">
        <v>134</v>
      </c>
      <c r="J28892" s="34">
        <v>117</v>
      </c>
      <c r="K28892" s="34">
        <v>156</v>
      </c>
      <c r="L28892" s="34">
        <v>97</v>
      </c>
      <c r="M28892" s="34">
        <v>104</v>
      </c>
      <c r="N28892" s="34">
        <v>117</v>
      </c>
      <c r="O28892" s="34">
        <v>108</v>
      </c>
      <c r="P28892" s="34">
        <v>136</v>
      </c>
      <c r="Q28892" s="34">
        <v>194</v>
      </c>
      <c r="R28892" s="34">
        <v>170</v>
      </c>
      <c r="S28892" s="34">
        <v>219</v>
      </c>
      <c r="T28892" s="34">
        <v>108</v>
      </c>
      <c r="U28892" s="34">
        <v>125</v>
      </c>
      <c r="V28892" s="34">
        <v>151</v>
      </c>
      <c r="W28892" s="34">
        <v>150</v>
      </c>
      <c r="X28892" s="34">
        <v>161</v>
      </c>
      <c r="Y28892" s="34">
        <v>145</v>
      </c>
      <c r="Z28892" s="34">
        <v>174</v>
      </c>
      <c r="AA28892" s="34">
        <v>176</v>
      </c>
      <c r="AB28892" s="34">
        <v>145</v>
      </c>
      <c r="AC28892" s="34">
        <v>223</v>
      </c>
    </row>
    <row r="28893" spans="1:29" x14ac:dyDescent="0.2">
      <c r="A28893" s="34" t="s">
        <v>89386</v>
      </c>
      <c r="B28893" s="34">
        <v>26</v>
      </c>
      <c r="C28893" s="34">
        <v>57</v>
      </c>
      <c r="D28893" s="34">
        <v>37</v>
      </c>
      <c r="E28893" s="34">
        <v>49</v>
      </c>
      <c r="F28893" s="34">
        <v>62</v>
      </c>
      <c r="G28893" s="34">
        <v>62</v>
      </c>
      <c r="H28893" s="34">
        <v>41</v>
      </c>
      <c r="I28893" s="34">
        <v>51</v>
      </c>
      <c r="J28893" s="34">
        <v>29</v>
      </c>
      <c r="K28893" s="34">
        <v>75</v>
      </c>
      <c r="L28893" s="34">
        <v>33</v>
      </c>
      <c r="M28893" s="34">
        <v>57</v>
      </c>
      <c r="N28893" s="34">
        <v>37</v>
      </c>
      <c r="O28893" s="34">
        <v>42</v>
      </c>
      <c r="P28893" s="34">
        <v>55</v>
      </c>
      <c r="Q28893" s="34">
        <v>50</v>
      </c>
      <c r="R28893" s="34">
        <v>52</v>
      </c>
      <c r="S28893" s="34">
        <v>74</v>
      </c>
      <c r="T28893" s="34">
        <v>46</v>
      </c>
      <c r="U28893" s="34">
        <v>35</v>
      </c>
      <c r="V28893" s="34">
        <v>42</v>
      </c>
      <c r="W28893" s="34">
        <v>46</v>
      </c>
      <c r="X28893" s="34">
        <v>69</v>
      </c>
      <c r="Y28893" s="34">
        <v>52</v>
      </c>
      <c r="Z28893" s="34">
        <v>37</v>
      </c>
      <c r="AA28893" s="34">
        <v>71</v>
      </c>
      <c r="AB28893" s="34">
        <v>41</v>
      </c>
      <c r="AC28893" s="34">
        <v>88</v>
      </c>
    </row>
    <row r="28894" spans="1:29" x14ac:dyDescent="0.2">
      <c r="A28894" s="34" t="s">
        <v>89387</v>
      </c>
      <c r="B28894" s="34">
        <v>73</v>
      </c>
      <c r="C28894" s="34">
        <v>97</v>
      </c>
      <c r="D28894" s="34">
        <v>134</v>
      </c>
      <c r="E28894" s="34">
        <v>100</v>
      </c>
      <c r="F28894" s="34">
        <v>129</v>
      </c>
      <c r="G28894" s="34">
        <v>119</v>
      </c>
      <c r="H28894" s="34">
        <v>77</v>
      </c>
      <c r="I28894" s="34">
        <v>100</v>
      </c>
      <c r="J28894" s="34">
        <v>77</v>
      </c>
      <c r="K28894" s="34">
        <v>130</v>
      </c>
      <c r="L28894" s="34">
        <v>56</v>
      </c>
      <c r="M28894" s="34">
        <v>107</v>
      </c>
      <c r="N28894" s="34">
        <v>68</v>
      </c>
      <c r="O28894" s="34">
        <v>87</v>
      </c>
      <c r="P28894" s="34">
        <v>101</v>
      </c>
      <c r="Q28894" s="34">
        <v>97</v>
      </c>
      <c r="R28894" s="34">
        <v>95</v>
      </c>
      <c r="S28894" s="34">
        <v>114</v>
      </c>
      <c r="T28894" s="34">
        <v>74</v>
      </c>
      <c r="U28894" s="34">
        <v>83</v>
      </c>
      <c r="V28894" s="34">
        <v>98</v>
      </c>
      <c r="W28894" s="34">
        <v>95</v>
      </c>
      <c r="X28894" s="34">
        <v>123</v>
      </c>
      <c r="Y28894" s="34">
        <v>109</v>
      </c>
      <c r="Z28894" s="34">
        <v>176</v>
      </c>
      <c r="AA28894" s="34">
        <v>126</v>
      </c>
      <c r="AB28894" s="34">
        <v>86</v>
      </c>
      <c r="AC28894" s="34">
        <v>171</v>
      </c>
    </row>
    <row r="28895" spans="1:29" x14ac:dyDescent="0.2">
      <c r="A28895" s="34" t="s">
        <v>89388</v>
      </c>
      <c r="B28895" s="34">
        <v>204</v>
      </c>
      <c r="C28895" s="34">
        <v>213</v>
      </c>
      <c r="D28895" s="34">
        <v>302</v>
      </c>
      <c r="E28895" s="34">
        <v>229</v>
      </c>
      <c r="F28895" s="34">
        <v>211</v>
      </c>
      <c r="G28895" s="34">
        <v>191</v>
      </c>
      <c r="H28895" s="34">
        <v>215</v>
      </c>
      <c r="I28895" s="34">
        <v>202</v>
      </c>
      <c r="J28895" s="34">
        <v>183</v>
      </c>
      <c r="K28895" s="34">
        <v>200</v>
      </c>
      <c r="L28895" s="34">
        <v>133</v>
      </c>
      <c r="M28895" s="34">
        <v>211</v>
      </c>
      <c r="N28895" s="34">
        <v>171</v>
      </c>
      <c r="O28895" s="34">
        <v>169</v>
      </c>
      <c r="P28895" s="34">
        <v>210</v>
      </c>
      <c r="Q28895" s="34">
        <v>244</v>
      </c>
      <c r="R28895" s="34">
        <v>213</v>
      </c>
      <c r="S28895" s="34">
        <v>261</v>
      </c>
      <c r="T28895" s="34">
        <v>208</v>
      </c>
      <c r="U28895" s="34">
        <v>189</v>
      </c>
      <c r="V28895" s="34">
        <v>273</v>
      </c>
      <c r="W28895" s="34">
        <v>222</v>
      </c>
      <c r="X28895" s="34">
        <v>279</v>
      </c>
      <c r="Y28895" s="34">
        <v>181</v>
      </c>
      <c r="Z28895" s="34">
        <v>240</v>
      </c>
      <c r="AA28895" s="34">
        <v>309</v>
      </c>
      <c r="AB28895" s="34">
        <v>239</v>
      </c>
      <c r="AC28895" s="34">
        <v>342</v>
      </c>
    </row>
    <row r="28896" spans="1:29" x14ac:dyDescent="0.2">
      <c r="A28896" s="34" t="s">
        <v>89389</v>
      </c>
      <c r="B28896" s="34">
        <v>318</v>
      </c>
      <c r="C28896" s="34">
        <v>359</v>
      </c>
      <c r="D28896" s="34">
        <v>534</v>
      </c>
      <c r="E28896" s="34">
        <v>356</v>
      </c>
      <c r="F28896" s="34">
        <v>495</v>
      </c>
      <c r="G28896" s="34">
        <v>345</v>
      </c>
      <c r="H28896" s="34">
        <v>393</v>
      </c>
      <c r="I28896" s="34">
        <v>345</v>
      </c>
      <c r="J28896" s="34">
        <v>348</v>
      </c>
      <c r="K28896" s="34">
        <v>396</v>
      </c>
      <c r="L28896" s="34">
        <v>245</v>
      </c>
      <c r="M28896" s="34">
        <v>328</v>
      </c>
      <c r="N28896" s="34">
        <v>343</v>
      </c>
      <c r="O28896" s="34">
        <v>322</v>
      </c>
      <c r="P28896" s="34">
        <v>381</v>
      </c>
      <c r="Q28896" s="34">
        <v>449</v>
      </c>
      <c r="R28896" s="34">
        <v>488</v>
      </c>
      <c r="S28896" s="34">
        <v>504</v>
      </c>
      <c r="T28896" s="34">
        <v>305</v>
      </c>
      <c r="U28896" s="34">
        <v>358</v>
      </c>
      <c r="V28896" s="34">
        <v>443</v>
      </c>
      <c r="W28896" s="34">
        <v>382</v>
      </c>
      <c r="X28896" s="34">
        <v>553</v>
      </c>
      <c r="Y28896" s="34">
        <v>374</v>
      </c>
      <c r="Z28896" s="34">
        <v>462</v>
      </c>
      <c r="AA28896" s="34">
        <v>501</v>
      </c>
      <c r="AB28896" s="34">
        <v>409</v>
      </c>
      <c r="AC28896" s="34">
        <v>611</v>
      </c>
    </row>
    <row r="28897" spans="1:29" x14ac:dyDescent="0.2">
      <c r="A28897" s="34" t="s">
        <v>89390</v>
      </c>
      <c r="B28897" s="34">
        <v>112</v>
      </c>
      <c r="C28897" s="34">
        <v>116</v>
      </c>
      <c r="D28897" s="34">
        <v>176</v>
      </c>
      <c r="E28897" s="34">
        <v>129</v>
      </c>
      <c r="F28897" s="34">
        <v>141</v>
      </c>
      <c r="G28897" s="34">
        <v>170</v>
      </c>
      <c r="H28897" s="34">
        <v>153</v>
      </c>
      <c r="I28897" s="34">
        <v>137</v>
      </c>
      <c r="J28897" s="34">
        <v>112</v>
      </c>
      <c r="K28897" s="34">
        <v>136</v>
      </c>
      <c r="L28897" s="34">
        <v>88</v>
      </c>
      <c r="M28897" s="34">
        <v>114</v>
      </c>
      <c r="N28897" s="34">
        <v>122</v>
      </c>
      <c r="O28897" s="34">
        <v>116</v>
      </c>
      <c r="P28897" s="34">
        <v>113</v>
      </c>
      <c r="Q28897" s="34">
        <v>147</v>
      </c>
      <c r="R28897" s="34">
        <v>141</v>
      </c>
      <c r="S28897" s="34">
        <v>174</v>
      </c>
      <c r="T28897" s="34">
        <v>108</v>
      </c>
      <c r="U28897" s="34">
        <v>116</v>
      </c>
      <c r="V28897" s="34">
        <v>166</v>
      </c>
      <c r="W28897" s="34">
        <v>150</v>
      </c>
      <c r="X28897" s="34">
        <v>185</v>
      </c>
      <c r="Y28897" s="34">
        <v>131</v>
      </c>
      <c r="Z28897" s="34">
        <v>120</v>
      </c>
      <c r="AA28897" s="34">
        <v>136</v>
      </c>
      <c r="AB28897" s="34">
        <v>123</v>
      </c>
      <c r="AC28897" s="34">
        <v>172</v>
      </c>
    </row>
    <row r="28898" spans="1:29" x14ac:dyDescent="0.2">
      <c r="A28898" s="34" t="s">
        <v>89391</v>
      </c>
      <c r="B28898" s="34">
        <v>184</v>
      </c>
      <c r="C28898" s="34">
        <v>280</v>
      </c>
      <c r="D28898" s="34">
        <v>302</v>
      </c>
      <c r="E28898" s="34">
        <v>340</v>
      </c>
      <c r="F28898" s="34">
        <v>277</v>
      </c>
      <c r="G28898" s="34">
        <v>334</v>
      </c>
      <c r="H28898" s="34">
        <v>218</v>
      </c>
      <c r="I28898" s="34">
        <v>253</v>
      </c>
      <c r="J28898" s="34">
        <v>216</v>
      </c>
      <c r="K28898" s="34">
        <v>311</v>
      </c>
      <c r="L28898" s="34">
        <v>130</v>
      </c>
      <c r="M28898" s="34">
        <v>264</v>
      </c>
      <c r="N28898" s="34">
        <v>194</v>
      </c>
      <c r="O28898" s="34">
        <v>205</v>
      </c>
      <c r="P28898" s="34">
        <v>176</v>
      </c>
      <c r="Q28898" s="34">
        <v>293</v>
      </c>
      <c r="R28898" s="34">
        <v>265</v>
      </c>
      <c r="S28898" s="34">
        <v>385</v>
      </c>
      <c r="T28898" s="34">
        <v>164</v>
      </c>
      <c r="U28898" s="34">
        <v>262</v>
      </c>
      <c r="V28898" s="34">
        <v>269</v>
      </c>
      <c r="W28898" s="34">
        <v>290</v>
      </c>
      <c r="X28898" s="34">
        <v>302</v>
      </c>
      <c r="Y28898" s="34">
        <v>228</v>
      </c>
      <c r="Z28898" s="34">
        <v>298</v>
      </c>
      <c r="AA28898" s="34">
        <v>368</v>
      </c>
      <c r="AB28898" s="34">
        <v>209</v>
      </c>
      <c r="AC28898" s="34">
        <v>489</v>
      </c>
    </row>
    <row r="28899" spans="1:29" x14ac:dyDescent="0.2">
      <c r="A28899" s="34" t="s">
        <v>89392</v>
      </c>
      <c r="B28899" s="34">
        <v>101</v>
      </c>
      <c r="C28899" s="34">
        <v>117</v>
      </c>
      <c r="D28899" s="34">
        <v>147</v>
      </c>
      <c r="E28899" s="34">
        <v>142</v>
      </c>
      <c r="F28899" s="34">
        <v>125</v>
      </c>
      <c r="G28899" s="34">
        <v>133</v>
      </c>
      <c r="H28899" s="34">
        <v>118</v>
      </c>
      <c r="I28899" s="34">
        <v>108</v>
      </c>
      <c r="J28899" s="34">
        <v>81</v>
      </c>
      <c r="K28899" s="34">
        <v>114</v>
      </c>
      <c r="L28899" s="34">
        <v>53</v>
      </c>
      <c r="M28899" s="34">
        <v>83</v>
      </c>
      <c r="N28899" s="34">
        <v>71</v>
      </c>
      <c r="O28899" s="34">
        <v>69</v>
      </c>
      <c r="P28899" s="34">
        <v>88</v>
      </c>
      <c r="Q28899" s="34">
        <v>104</v>
      </c>
      <c r="R28899" s="34">
        <v>123</v>
      </c>
      <c r="S28899" s="34">
        <v>166</v>
      </c>
      <c r="T28899" s="34">
        <v>61</v>
      </c>
      <c r="U28899" s="34">
        <v>86</v>
      </c>
      <c r="V28899" s="34">
        <v>95</v>
      </c>
      <c r="W28899" s="34">
        <v>137</v>
      </c>
      <c r="X28899" s="34">
        <v>176</v>
      </c>
      <c r="Y28899" s="34">
        <v>74</v>
      </c>
      <c r="Z28899" s="34">
        <v>149</v>
      </c>
      <c r="AA28899" s="34">
        <v>137</v>
      </c>
      <c r="AB28899" s="34">
        <v>95</v>
      </c>
      <c r="AC28899" s="34">
        <v>202</v>
      </c>
    </row>
    <row r="28900" spans="1:29" x14ac:dyDescent="0.2">
      <c r="A28900" s="34" t="s">
        <v>89393</v>
      </c>
      <c r="B28900" s="34">
        <v>46</v>
      </c>
      <c r="C28900" s="34">
        <v>113</v>
      </c>
      <c r="D28900" s="34">
        <v>102</v>
      </c>
      <c r="E28900" s="34">
        <v>128</v>
      </c>
      <c r="F28900" s="34">
        <v>71</v>
      </c>
      <c r="G28900" s="34">
        <v>98</v>
      </c>
      <c r="H28900" s="34">
        <v>64</v>
      </c>
      <c r="I28900" s="34">
        <v>81</v>
      </c>
      <c r="J28900" s="34">
        <v>41</v>
      </c>
      <c r="K28900" s="34">
        <v>98</v>
      </c>
      <c r="L28900" s="34">
        <v>18</v>
      </c>
      <c r="M28900" s="34">
        <v>80</v>
      </c>
      <c r="N28900" s="34">
        <v>35</v>
      </c>
      <c r="O28900" s="34">
        <v>69</v>
      </c>
      <c r="P28900" s="34">
        <v>45</v>
      </c>
      <c r="Q28900" s="34">
        <v>121</v>
      </c>
      <c r="R28900" s="34">
        <v>68</v>
      </c>
      <c r="S28900" s="34">
        <v>106</v>
      </c>
      <c r="T28900" s="34">
        <v>20</v>
      </c>
      <c r="U28900" s="34">
        <v>64</v>
      </c>
      <c r="V28900" s="34">
        <v>79</v>
      </c>
      <c r="W28900" s="34">
        <v>72</v>
      </c>
      <c r="X28900" s="34">
        <v>76</v>
      </c>
      <c r="Y28900" s="34">
        <v>33</v>
      </c>
      <c r="Z28900" s="34">
        <v>72</v>
      </c>
      <c r="AA28900" s="34">
        <v>97</v>
      </c>
      <c r="AB28900" s="34">
        <v>37</v>
      </c>
      <c r="AC28900" s="34">
        <v>131</v>
      </c>
    </row>
    <row r="28901" spans="1:29" x14ac:dyDescent="0.2">
      <c r="A28901" s="34" t="s">
        <v>89394</v>
      </c>
      <c r="B28901" s="34">
        <v>98</v>
      </c>
      <c r="C28901" s="34">
        <v>137</v>
      </c>
      <c r="D28901" s="34">
        <v>142</v>
      </c>
      <c r="E28901" s="34">
        <v>138</v>
      </c>
      <c r="F28901" s="34">
        <v>145</v>
      </c>
      <c r="G28901" s="34">
        <v>141</v>
      </c>
      <c r="H28901" s="34">
        <v>88</v>
      </c>
      <c r="I28901" s="34">
        <v>107</v>
      </c>
      <c r="J28901" s="34">
        <v>73</v>
      </c>
      <c r="K28901" s="34">
        <v>142</v>
      </c>
      <c r="L28901" s="34">
        <v>53</v>
      </c>
      <c r="M28901" s="34">
        <v>118</v>
      </c>
      <c r="N28901" s="34">
        <v>92</v>
      </c>
      <c r="O28901" s="34">
        <v>100</v>
      </c>
      <c r="P28901" s="34">
        <v>76</v>
      </c>
      <c r="Q28901" s="34">
        <v>137</v>
      </c>
      <c r="R28901" s="34">
        <v>98</v>
      </c>
      <c r="S28901" s="34">
        <v>144</v>
      </c>
      <c r="T28901" s="34">
        <v>62</v>
      </c>
      <c r="U28901" s="34">
        <v>109</v>
      </c>
      <c r="V28901" s="34">
        <v>100</v>
      </c>
      <c r="W28901" s="34">
        <v>137</v>
      </c>
      <c r="X28901" s="34">
        <v>122</v>
      </c>
      <c r="Y28901" s="34">
        <v>100</v>
      </c>
      <c r="Z28901" s="34">
        <v>139</v>
      </c>
      <c r="AA28901" s="34">
        <v>175</v>
      </c>
      <c r="AB28901" s="34">
        <v>77</v>
      </c>
      <c r="AC28901" s="34">
        <v>197</v>
      </c>
    </row>
    <row r="28902" spans="1:29" x14ac:dyDescent="0.2">
      <c r="A28902" s="34" t="s">
        <v>89395</v>
      </c>
      <c r="B28902" s="34">
        <v>116</v>
      </c>
      <c r="C28902" s="34">
        <v>202</v>
      </c>
      <c r="D28902" s="34">
        <v>291</v>
      </c>
      <c r="E28902" s="34">
        <v>189</v>
      </c>
      <c r="F28902" s="34">
        <v>215</v>
      </c>
      <c r="G28902" s="34">
        <v>188</v>
      </c>
      <c r="H28902" s="34">
        <v>162</v>
      </c>
      <c r="I28902" s="34">
        <v>178</v>
      </c>
      <c r="J28902" s="34">
        <v>117</v>
      </c>
      <c r="K28902" s="34">
        <v>182</v>
      </c>
      <c r="L28902" s="34">
        <v>64</v>
      </c>
      <c r="M28902" s="34">
        <v>117</v>
      </c>
      <c r="N28902" s="34">
        <v>154</v>
      </c>
      <c r="O28902" s="34">
        <v>131</v>
      </c>
      <c r="P28902" s="34">
        <v>151</v>
      </c>
      <c r="Q28902" s="34">
        <v>173</v>
      </c>
      <c r="R28902" s="34">
        <v>174</v>
      </c>
      <c r="S28902" s="34">
        <v>262</v>
      </c>
      <c r="T28902" s="34">
        <v>93</v>
      </c>
      <c r="U28902" s="34">
        <v>125</v>
      </c>
      <c r="V28902" s="34">
        <v>196</v>
      </c>
      <c r="W28902" s="34">
        <v>130</v>
      </c>
      <c r="X28902" s="34">
        <v>250</v>
      </c>
      <c r="Y28902" s="34">
        <v>102</v>
      </c>
      <c r="Z28902" s="34">
        <v>234</v>
      </c>
      <c r="AA28902" s="34">
        <v>185</v>
      </c>
      <c r="AB28902" s="34">
        <v>111</v>
      </c>
      <c r="AC28902" s="34">
        <v>281</v>
      </c>
    </row>
    <row r="28903" spans="1:29" x14ac:dyDescent="0.2">
      <c r="A28903" s="34" t="s">
        <v>89396</v>
      </c>
      <c r="B28903" s="34">
        <v>59</v>
      </c>
      <c r="C28903" s="34">
        <v>125</v>
      </c>
      <c r="D28903" s="34">
        <v>170</v>
      </c>
      <c r="E28903" s="34">
        <v>164</v>
      </c>
      <c r="F28903" s="34">
        <v>90</v>
      </c>
      <c r="G28903" s="34">
        <v>113</v>
      </c>
      <c r="H28903" s="34">
        <v>90</v>
      </c>
      <c r="I28903" s="34">
        <v>111</v>
      </c>
      <c r="J28903" s="34">
        <v>70</v>
      </c>
      <c r="K28903" s="34">
        <v>128</v>
      </c>
      <c r="L28903" s="34">
        <v>32</v>
      </c>
      <c r="M28903" s="34">
        <v>91</v>
      </c>
      <c r="N28903" s="34">
        <v>55</v>
      </c>
      <c r="O28903" s="34">
        <v>82</v>
      </c>
      <c r="P28903" s="34">
        <v>85</v>
      </c>
      <c r="Q28903" s="34">
        <v>75</v>
      </c>
      <c r="R28903" s="34">
        <v>59</v>
      </c>
      <c r="S28903" s="34">
        <v>138</v>
      </c>
      <c r="T28903" s="34">
        <v>30</v>
      </c>
      <c r="U28903" s="34">
        <v>52</v>
      </c>
      <c r="V28903" s="34">
        <v>99</v>
      </c>
      <c r="W28903" s="34">
        <v>76</v>
      </c>
      <c r="X28903" s="34">
        <v>91</v>
      </c>
      <c r="Y28903" s="34">
        <v>40</v>
      </c>
      <c r="Z28903" s="34">
        <v>105</v>
      </c>
      <c r="AA28903" s="34">
        <v>121</v>
      </c>
      <c r="AB28903" s="34">
        <v>43</v>
      </c>
      <c r="AC28903" s="34">
        <v>149</v>
      </c>
    </row>
    <row r="28904" spans="1:29" x14ac:dyDescent="0.2">
      <c r="A28904" s="34" t="s">
        <v>89397</v>
      </c>
      <c r="B28904" s="34">
        <v>109</v>
      </c>
      <c r="C28904" s="34">
        <v>121</v>
      </c>
      <c r="D28904" s="34">
        <v>122</v>
      </c>
      <c r="E28904" s="34">
        <v>146</v>
      </c>
      <c r="F28904" s="34">
        <v>122</v>
      </c>
      <c r="G28904" s="34">
        <v>117</v>
      </c>
      <c r="H28904" s="34">
        <v>115</v>
      </c>
      <c r="I28904" s="34">
        <v>121</v>
      </c>
      <c r="J28904" s="34">
        <v>98</v>
      </c>
      <c r="K28904" s="34">
        <v>89</v>
      </c>
      <c r="L28904" s="34">
        <v>65</v>
      </c>
      <c r="M28904" s="34">
        <v>106</v>
      </c>
      <c r="N28904" s="34">
        <v>81</v>
      </c>
      <c r="O28904" s="34">
        <v>113</v>
      </c>
      <c r="P28904" s="34">
        <v>60</v>
      </c>
      <c r="Q28904" s="34">
        <v>136</v>
      </c>
      <c r="R28904" s="34">
        <v>129</v>
      </c>
      <c r="S28904" s="34">
        <v>134</v>
      </c>
      <c r="T28904" s="34">
        <v>84</v>
      </c>
      <c r="U28904" s="34">
        <v>96</v>
      </c>
      <c r="V28904" s="34">
        <v>87</v>
      </c>
      <c r="W28904" s="34">
        <v>103</v>
      </c>
      <c r="X28904" s="34">
        <v>118</v>
      </c>
      <c r="Y28904" s="34">
        <v>96</v>
      </c>
      <c r="Z28904" s="34">
        <v>85</v>
      </c>
      <c r="AA28904" s="34">
        <v>175</v>
      </c>
      <c r="AB28904" s="34">
        <v>87</v>
      </c>
      <c r="AC28904" s="34">
        <v>186</v>
      </c>
    </row>
    <row r="28905" spans="1:29" x14ac:dyDescent="0.2">
      <c r="A28905" s="34" t="s">
        <v>89398</v>
      </c>
      <c r="B28905" s="34">
        <v>107</v>
      </c>
      <c r="C28905" s="34">
        <v>207</v>
      </c>
      <c r="D28905" s="34">
        <v>390</v>
      </c>
      <c r="E28905" s="34">
        <v>293</v>
      </c>
      <c r="F28905" s="34">
        <v>215</v>
      </c>
      <c r="G28905" s="34">
        <v>265</v>
      </c>
      <c r="H28905" s="34">
        <v>155</v>
      </c>
      <c r="I28905" s="34">
        <v>238</v>
      </c>
      <c r="J28905" s="34">
        <v>108</v>
      </c>
      <c r="K28905" s="34">
        <v>223</v>
      </c>
      <c r="L28905" s="34">
        <v>66</v>
      </c>
      <c r="M28905" s="34">
        <v>158</v>
      </c>
      <c r="N28905" s="34">
        <v>184</v>
      </c>
      <c r="O28905" s="34">
        <v>172</v>
      </c>
      <c r="P28905" s="34">
        <v>147</v>
      </c>
      <c r="Q28905" s="34">
        <v>191</v>
      </c>
      <c r="R28905" s="34">
        <v>165</v>
      </c>
      <c r="S28905" s="34">
        <v>273</v>
      </c>
      <c r="T28905" s="34">
        <v>76</v>
      </c>
      <c r="U28905" s="34">
        <v>142</v>
      </c>
      <c r="V28905" s="34">
        <v>207</v>
      </c>
      <c r="W28905" s="34">
        <v>134</v>
      </c>
      <c r="X28905" s="34">
        <v>240</v>
      </c>
      <c r="Y28905" s="34">
        <v>115</v>
      </c>
      <c r="Z28905" s="34">
        <v>260</v>
      </c>
      <c r="AA28905" s="34">
        <v>194</v>
      </c>
      <c r="AB28905" s="34">
        <v>108</v>
      </c>
      <c r="AC28905" s="34">
        <v>273</v>
      </c>
    </row>
    <row r="28906" spans="1:29" x14ac:dyDescent="0.2">
      <c r="A28906" s="34" t="s">
        <v>89399</v>
      </c>
      <c r="B28906" s="34">
        <v>100</v>
      </c>
      <c r="C28906" s="34">
        <v>166</v>
      </c>
      <c r="D28906" s="34">
        <v>197</v>
      </c>
      <c r="E28906" s="34">
        <v>158</v>
      </c>
      <c r="F28906" s="34">
        <v>169</v>
      </c>
      <c r="G28906" s="34">
        <v>177</v>
      </c>
      <c r="H28906" s="34">
        <v>146</v>
      </c>
      <c r="I28906" s="34">
        <v>122</v>
      </c>
      <c r="J28906" s="34">
        <v>100</v>
      </c>
      <c r="K28906" s="34">
        <v>210</v>
      </c>
      <c r="L28906" s="34">
        <v>57</v>
      </c>
      <c r="M28906" s="34">
        <v>144</v>
      </c>
      <c r="N28906" s="34">
        <v>120</v>
      </c>
      <c r="O28906" s="34">
        <v>152</v>
      </c>
      <c r="P28906" s="34">
        <v>105</v>
      </c>
      <c r="Q28906" s="34">
        <v>147</v>
      </c>
      <c r="R28906" s="34">
        <v>158</v>
      </c>
      <c r="S28906" s="34">
        <v>215</v>
      </c>
      <c r="T28906" s="34">
        <v>104</v>
      </c>
      <c r="U28906" s="34">
        <v>142</v>
      </c>
      <c r="V28906" s="34">
        <v>185</v>
      </c>
      <c r="W28906" s="34">
        <v>135</v>
      </c>
      <c r="X28906" s="34">
        <v>188</v>
      </c>
      <c r="Y28906" s="34">
        <v>128</v>
      </c>
      <c r="Z28906" s="34">
        <v>251</v>
      </c>
      <c r="AA28906" s="34">
        <v>205</v>
      </c>
      <c r="AB28906" s="34">
        <v>138</v>
      </c>
      <c r="AC28906" s="34">
        <v>273</v>
      </c>
    </row>
    <row r="28907" spans="1:29" x14ac:dyDescent="0.2">
      <c r="A28907" s="34" t="s">
        <v>89400</v>
      </c>
      <c r="B28907" s="34">
        <v>51</v>
      </c>
      <c r="C28907" s="34">
        <v>65</v>
      </c>
      <c r="D28907" s="34">
        <v>81</v>
      </c>
      <c r="E28907" s="34">
        <v>103</v>
      </c>
      <c r="F28907" s="34">
        <v>57</v>
      </c>
      <c r="G28907" s="34">
        <v>68</v>
      </c>
      <c r="H28907" s="34">
        <v>43</v>
      </c>
      <c r="I28907" s="34">
        <v>83</v>
      </c>
      <c r="J28907" s="34">
        <v>36</v>
      </c>
      <c r="K28907" s="34">
        <v>68</v>
      </c>
      <c r="L28907" s="34">
        <v>17</v>
      </c>
      <c r="M28907" s="34">
        <v>57</v>
      </c>
      <c r="N28907" s="34">
        <v>64</v>
      </c>
      <c r="O28907" s="34">
        <v>68</v>
      </c>
      <c r="P28907" s="34">
        <v>40</v>
      </c>
      <c r="Q28907" s="34">
        <v>99</v>
      </c>
      <c r="R28907" s="34">
        <v>39</v>
      </c>
      <c r="S28907" s="34">
        <v>105</v>
      </c>
      <c r="T28907" s="34">
        <v>14</v>
      </c>
      <c r="U28907" s="34">
        <v>55</v>
      </c>
      <c r="V28907" s="34">
        <v>57</v>
      </c>
      <c r="W28907" s="34">
        <v>43</v>
      </c>
      <c r="X28907" s="34">
        <v>81</v>
      </c>
      <c r="Y28907" s="34">
        <v>44</v>
      </c>
      <c r="Z28907" s="34">
        <v>86</v>
      </c>
      <c r="AA28907" s="34">
        <v>96</v>
      </c>
      <c r="AB28907" s="34">
        <v>37</v>
      </c>
      <c r="AC28907" s="34">
        <v>99</v>
      </c>
    </row>
    <row r="28908" spans="1:29" x14ac:dyDescent="0.2">
      <c r="A28908" s="34" t="s">
        <v>89401</v>
      </c>
      <c r="B28908" s="34">
        <v>93</v>
      </c>
      <c r="C28908" s="34">
        <v>102</v>
      </c>
      <c r="D28908" s="34">
        <v>111</v>
      </c>
      <c r="E28908" s="34">
        <v>123</v>
      </c>
      <c r="F28908" s="34">
        <v>82</v>
      </c>
      <c r="G28908" s="34">
        <v>79</v>
      </c>
      <c r="H28908" s="34">
        <v>78</v>
      </c>
      <c r="I28908" s="34">
        <v>97</v>
      </c>
      <c r="J28908" s="34">
        <v>88</v>
      </c>
      <c r="K28908" s="34">
        <v>87</v>
      </c>
      <c r="L28908" s="34">
        <v>41</v>
      </c>
      <c r="M28908" s="34">
        <v>58</v>
      </c>
      <c r="N28908" s="34">
        <v>67</v>
      </c>
      <c r="O28908" s="34">
        <v>76</v>
      </c>
      <c r="P28908" s="34">
        <v>102</v>
      </c>
      <c r="Q28908" s="34">
        <v>98</v>
      </c>
      <c r="R28908" s="34">
        <v>98</v>
      </c>
      <c r="S28908" s="34">
        <v>102</v>
      </c>
      <c r="T28908" s="34">
        <v>71</v>
      </c>
      <c r="U28908" s="34">
        <v>80</v>
      </c>
      <c r="V28908" s="34">
        <v>91</v>
      </c>
      <c r="W28908" s="34">
        <v>112</v>
      </c>
      <c r="X28908" s="34">
        <v>118</v>
      </c>
      <c r="Y28908" s="34">
        <v>73</v>
      </c>
      <c r="Z28908" s="34">
        <v>97</v>
      </c>
      <c r="AA28908" s="34">
        <v>105</v>
      </c>
      <c r="AB28908" s="34">
        <v>84</v>
      </c>
      <c r="AC28908" s="34">
        <v>163</v>
      </c>
    </row>
    <row r="28909" spans="1:29" x14ac:dyDescent="0.2">
      <c r="A28909" s="34" t="s">
        <v>89402</v>
      </c>
      <c r="B28909" s="34">
        <v>118</v>
      </c>
      <c r="C28909" s="34">
        <v>198</v>
      </c>
      <c r="D28909" s="34">
        <v>194</v>
      </c>
      <c r="E28909" s="34">
        <v>250</v>
      </c>
      <c r="F28909" s="34">
        <v>170</v>
      </c>
      <c r="G28909" s="34">
        <v>242</v>
      </c>
      <c r="H28909" s="34">
        <v>178</v>
      </c>
      <c r="I28909" s="34">
        <v>172</v>
      </c>
      <c r="J28909" s="34">
        <v>150</v>
      </c>
      <c r="K28909" s="34">
        <v>218</v>
      </c>
      <c r="L28909" s="34">
        <v>94</v>
      </c>
      <c r="M28909" s="34">
        <v>194</v>
      </c>
      <c r="N28909" s="34">
        <v>159</v>
      </c>
      <c r="O28909" s="34">
        <v>164</v>
      </c>
      <c r="P28909" s="34">
        <v>138</v>
      </c>
      <c r="Q28909" s="34">
        <v>234</v>
      </c>
      <c r="R28909" s="34">
        <v>209</v>
      </c>
      <c r="S28909" s="34">
        <v>260</v>
      </c>
      <c r="T28909" s="34">
        <v>140</v>
      </c>
      <c r="U28909" s="34">
        <v>170</v>
      </c>
      <c r="V28909" s="34">
        <v>218</v>
      </c>
      <c r="W28909" s="34">
        <v>180</v>
      </c>
      <c r="X28909" s="34">
        <v>216</v>
      </c>
      <c r="Y28909" s="34">
        <v>163</v>
      </c>
      <c r="Z28909" s="34">
        <v>215</v>
      </c>
      <c r="AA28909" s="34">
        <v>271</v>
      </c>
      <c r="AB28909" s="34">
        <v>169</v>
      </c>
      <c r="AC28909" s="34">
        <v>301</v>
      </c>
    </row>
    <row r="28910" spans="1:29" x14ac:dyDescent="0.2">
      <c r="A28910" s="34" t="s">
        <v>89403</v>
      </c>
      <c r="B28910" s="34">
        <v>28</v>
      </c>
      <c r="C28910" s="34">
        <v>58</v>
      </c>
      <c r="D28910" s="34">
        <v>61</v>
      </c>
      <c r="E28910" s="34">
        <v>44</v>
      </c>
      <c r="F28910" s="34">
        <v>37</v>
      </c>
      <c r="G28910" s="34">
        <v>66</v>
      </c>
      <c r="H28910" s="34">
        <v>28</v>
      </c>
      <c r="I28910" s="34">
        <v>41</v>
      </c>
      <c r="J28910" s="34">
        <v>44</v>
      </c>
      <c r="K28910" s="34">
        <v>29</v>
      </c>
      <c r="L28910" s="34">
        <v>20</v>
      </c>
      <c r="M28910" s="34">
        <v>51</v>
      </c>
      <c r="N28910" s="34">
        <v>26</v>
      </c>
      <c r="O28910" s="34">
        <v>51</v>
      </c>
      <c r="P28910" s="34">
        <v>40</v>
      </c>
      <c r="Q28910" s="34">
        <v>39</v>
      </c>
      <c r="R28910" s="34">
        <v>43</v>
      </c>
      <c r="S28910" s="34">
        <v>74</v>
      </c>
      <c r="T28910" s="34">
        <v>26</v>
      </c>
      <c r="U28910" s="34">
        <v>20</v>
      </c>
      <c r="V28910" s="34">
        <v>40</v>
      </c>
      <c r="W28910" s="34">
        <v>38</v>
      </c>
      <c r="X28910" s="34">
        <v>54</v>
      </c>
      <c r="Y28910" s="34">
        <v>25</v>
      </c>
      <c r="Z28910" s="34">
        <v>54</v>
      </c>
      <c r="AA28910" s="34">
        <v>64</v>
      </c>
      <c r="AB28910" s="34">
        <v>24</v>
      </c>
      <c r="AC28910" s="34">
        <v>70</v>
      </c>
    </row>
    <row r="28911" spans="1:29" x14ac:dyDescent="0.2">
      <c r="A28911" s="34" t="s">
        <v>89404</v>
      </c>
      <c r="B28911" s="34">
        <v>125</v>
      </c>
      <c r="C28911" s="34">
        <v>178</v>
      </c>
      <c r="D28911" s="34">
        <v>241</v>
      </c>
      <c r="E28911" s="34">
        <v>226</v>
      </c>
      <c r="F28911" s="34">
        <v>188</v>
      </c>
      <c r="G28911" s="34">
        <v>178</v>
      </c>
      <c r="H28911" s="34">
        <v>137</v>
      </c>
      <c r="I28911" s="34">
        <v>127</v>
      </c>
      <c r="J28911" s="34">
        <v>125</v>
      </c>
      <c r="K28911" s="34">
        <v>186</v>
      </c>
      <c r="L28911" s="34">
        <v>54</v>
      </c>
      <c r="M28911" s="34">
        <v>144</v>
      </c>
      <c r="N28911" s="34">
        <v>112</v>
      </c>
      <c r="O28911" s="34">
        <v>153</v>
      </c>
      <c r="P28911" s="34">
        <v>157</v>
      </c>
      <c r="Q28911" s="34">
        <v>185</v>
      </c>
      <c r="R28911" s="34">
        <v>138</v>
      </c>
      <c r="S28911" s="34">
        <v>249</v>
      </c>
      <c r="T28911" s="34">
        <v>80</v>
      </c>
      <c r="U28911" s="34">
        <v>106</v>
      </c>
      <c r="V28911" s="34">
        <v>158</v>
      </c>
      <c r="W28911" s="34">
        <v>142</v>
      </c>
      <c r="X28911" s="34">
        <v>230</v>
      </c>
      <c r="Y28911" s="34">
        <v>103</v>
      </c>
      <c r="Z28911" s="34">
        <v>207</v>
      </c>
      <c r="AA28911" s="34">
        <v>216</v>
      </c>
      <c r="AB28911" s="34">
        <v>123</v>
      </c>
      <c r="AC28911" s="34">
        <v>270</v>
      </c>
    </row>
    <row r="28912" spans="1:29" x14ac:dyDescent="0.2">
      <c r="A28912" s="34" t="s">
        <v>89405</v>
      </c>
      <c r="B28912" s="34">
        <v>69</v>
      </c>
      <c r="C28912" s="34">
        <v>187</v>
      </c>
      <c r="D28912" s="34">
        <v>172</v>
      </c>
      <c r="E28912" s="34">
        <v>153</v>
      </c>
      <c r="F28912" s="34">
        <v>124</v>
      </c>
      <c r="G28912" s="34">
        <v>143</v>
      </c>
      <c r="H28912" s="34">
        <v>147</v>
      </c>
      <c r="I28912" s="34">
        <v>111</v>
      </c>
      <c r="J28912" s="34">
        <v>123</v>
      </c>
      <c r="K28912" s="34">
        <v>186</v>
      </c>
      <c r="L28912" s="34">
        <v>69</v>
      </c>
      <c r="M28912" s="34">
        <v>175</v>
      </c>
      <c r="N28912" s="34">
        <v>135</v>
      </c>
      <c r="O28912" s="34">
        <v>149</v>
      </c>
      <c r="P28912" s="34">
        <v>91</v>
      </c>
      <c r="Q28912" s="34">
        <v>147</v>
      </c>
      <c r="R28912" s="34">
        <v>126</v>
      </c>
      <c r="S28912" s="34">
        <v>244</v>
      </c>
      <c r="T28912" s="34">
        <v>73</v>
      </c>
      <c r="U28912" s="34">
        <v>134</v>
      </c>
      <c r="V28912" s="34">
        <v>178</v>
      </c>
      <c r="W28912" s="34">
        <v>140</v>
      </c>
      <c r="X28912" s="34">
        <v>161</v>
      </c>
      <c r="Y28912" s="34">
        <v>129</v>
      </c>
      <c r="Z28912" s="34">
        <v>157</v>
      </c>
      <c r="AA28912" s="34">
        <v>220</v>
      </c>
      <c r="AB28912" s="34">
        <v>128</v>
      </c>
      <c r="AC28912" s="34">
        <v>254</v>
      </c>
    </row>
    <row r="28913" spans="1:29" x14ac:dyDescent="0.2">
      <c r="A28913" s="34" t="s">
        <v>89406</v>
      </c>
      <c r="B28913" s="34">
        <v>56</v>
      </c>
      <c r="C28913" s="34">
        <v>175</v>
      </c>
      <c r="D28913" s="34">
        <v>146</v>
      </c>
      <c r="E28913" s="34">
        <v>155</v>
      </c>
      <c r="F28913" s="34">
        <v>113</v>
      </c>
      <c r="G28913" s="34">
        <v>129</v>
      </c>
      <c r="H28913" s="34">
        <v>109</v>
      </c>
      <c r="I28913" s="34">
        <v>144</v>
      </c>
      <c r="J28913" s="34">
        <v>95</v>
      </c>
      <c r="K28913" s="34">
        <v>173</v>
      </c>
      <c r="L28913" s="34">
        <v>57</v>
      </c>
      <c r="M28913" s="34">
        <v>140</v>
      </c>
      <c r="N28913" s="34">
        <v>97</v>
      </c>
      <c r="O28913" s="34">
        <v>126</v>
      </c>
      <c r="P28913" s="34">
        <v>112</v>
      </c>
      <c r="Q28913" s="34">
        <v>158</v>
      </c>
      <c r="R28913" s="34">
        <v>115</v>
      </c>
      <c r="S28913" s="34">
        <v>234</v>
      </c>
      <c r="T28913" s="34">
        <v>74</v>
      </c>
      <c r="U28913" s="34">
        <v>142</v>
      </c>
      <c r="V28913" s="34">
        <v>115</v>
      </c>
      <c r="W28913" s="34">
        <v>156</v>
      </c>
      <c r="X28913" s="34">
        <v>132</v>
      </c>
      <c r="Y28913" s="34">
        <v>94</v>
      </c>
      <c r="Z28913" s="34">
        <v>161</v>
      </c>
      <c r="AA28913" s="34">
        <v>209</v>
      </c>
      <c r="AB28913" s="34">
        <v>81</v>
      </c>
      <c r="AC28913" s="34">
        <v>239</v>
      </c>
    </row>
    <row r="28914" spans="1:29" x14ac:dyDescent="0.2">
      <c r="A28914" s="34" t="s">
        <v>89407</v>
      </c>
      <c r="B28914" s="34">
        <v>86</v>
      </c>
      <c r="C28914" s="34">
        <v>70</v>
      </c>
      <c r="D28914" s="34">
        <v>107</v>
      </c>
      <c r="E28914" s="34">
        <v>75</v>
      </c>
      <c r="F28914" s="34">
        <v>82</v>
      </c>
      <c r="G28914" s="34">
        <v>62</v>
      </c>
      <c r="H28914" s="34">
        <v>50</v>
      </c>
      <c r="I28914" s="34">
        <v>87</v>
      </c>
      <c r="J28914" s="34">
        <v>67</v>
      </c>
      <c r="K28914" s="34">
        <v>59</v>
      </c>
      <c r="L28914" s="34">
        <v>71</v>
      </c>
      <c r="M28914" s="34">
        <v>60</v>
      </c>
      <c r="N28914" s="34">
        <v>54</v>
      </c>
      <c r="O28914" s="34">
        <v>71</v>
      </c>
      <c r="P28914" s="34">
        <v>67</v>
      </c>
      <c r="Q28914" s="34">
        <v>90</v>
      </c>
      <c r="R28914" s="34">
        <v>93</v>
      </c>
      <c r="S28914" s="34">
        <v>106</v>
      </c>
      <c r="T28914" s="34">
        <v>72</v>
      </c>
      <c r="U28914" s="34">
        <v>68</v>
      </c>
      <c r="V28914" s="34">
        <v>79</v>
      </c>
      <c r="W28914" s="34">
        <v>81</v>
      </c>
      <c r="X28914" s="34">
        <v>39</v>
      </c>
      <c r="Y28914" s="34">
        <v>66</v>
      </c>
      <c r="Z28914" s="34">
        <v>87</v>
      </c>
      <c r="AA28914" s="34">
        <v>80</v>
      </c>
      <c r="AB28914" s="34">
        <v>78</v>
      </c>
      <c r="AC28914" s="34">
        <v>129</v>
      </c>
    </row>
    <row r="28915" spans="1:29" x14ac:dyDescent="0.2">
      <c r="A28915" s="34" t="s">
        <v>89408</v>
      </c>
      <c r="B28915" s="34">
        <v>107</v>
      </c>
      <c r="C28915" s="34">
        <v>166</v>
      </c>
      <c r="D28915" s="34">
        <v>188</v>
      </c>
      <c r="E28915" s="34">
        <v>214</v>
      </c>
      <c r="F28915" s="34">
        <v>165</v>
      </c>
      <c r="G28915" s="34">
        <v>168</v>
      </c>
      <c r="H28915" s="34">
        <v>137</v>
      </c>
      <c r="I28915" s="34">
        <v>178</v>
      </c>
      <c r="J28915" s="34">
        <v>125</v>
      </c>
      <c r="K28915" s="34">
        <v>198</v>
      </c>
      <c r="L28915" s="34">
        <v>70</v>
      </c>
      <c r="M28915" s="34">
        <v>143</v>
      </c>
      <c r="N28915" s="34">
        <v>132</v>
      </c>
      <c r="O28915" s="34">
        <v>151</v>
      </c>
      <c r="P28915" s="34">
        <v>143</v>
      </c>
      <c r="Q28915" s="34">
        <v>228</v>
      </c>
      <c r="R28915" s="34">
        <v>158</v>
      </c>
      <c r="S28915" s="34">
        <v>159</v>
      </c>
      <c r="T28915" s="34">
        <v>86</v>
      </c>
      <c r="U28915" s="34">
        <v>139</v>
      </c>
      <c r="V28915" s="34">
        <v>165</v>
      </c>
      <c r="W28915" s="34">
        <v>141</v>
      </c>
      <c r="X28915" s="34">
        <v>173</v>
      </c>
      <c r="Y28915" s="34">
        <v>127</v>
      </c>
      <c r="Z28915" s="34">
        <v>201</v>
      </c>
      <c r="AA28915" s="34">
        <v>201</v>
      </c>
      <c r="AB28915" s="34">
        <v>111</v>
      </c>
      <c r="AC28915" s="34">
        <v>271</v>
      </c>
    </row>
    <row r="28916" spans="1:29" x14ac:dyDescent="0.2">
      <c r="A28916" s="34" t="s">
        <v>89409</v>
      </c>
      <c r="B28916" s="34">
        <v>90</v>
      </c>
      <c r="C28916" s="34">
        <v>95</v>
      </c>
      <c r="D28916" s="34">
        <v>116</v>
      </c>
      <c r="E28916" s="34">
        <v>85</v>
      </c>
      <c r="F28916" s="34">
        <v>109</v>
      </c>
      <c r="G28916" s="34">
        <v>98</v>
      </c>
      <c r="H28916" s="34">
        <v>98</v>
      </c>
      <c r="I28916" s="34">
        <v>95</v>
      </c>
      <c r="J28916" s="34">
        <v>79</v>
      </c>
      <c r="K28916" s="34">
        <v>129</v>
      </c>
      <c r="L28916" s="34">
        <v>72</v>
      </c>
      <c r="M28916" s="34">
        <v>101</v>
      </c>
      <c r="N28916" s="34">
        <v>103</v>
      </c>
      <c r="O28916" s="34">
        <v>104</v>
      </c>
      <c r="P28916" s="34">
        <v>85</v>
      </c>
      <c r="Q28916" s="34">
        <v>131</v>
      </c>
      <c r="R28916" s="34">
        <v>129</v>
      </c>
      <c r="S28916" s="34">
        <v>117</v>
      </c>
      <c r="T28916" s="34">
        <v>72</v>
      </c>
      <c r="U28916" s="34">
        <v>79</v>
      </c>
      <c r="V28916" s="34">
        <v>140</v>
      </c>
      <c r="W28916" s="34">
        <v>104</v>
      </c>
      <c r="X28916" s="34">
        <v>132</v>
      </c>
      <c r="Y28916" s="34">
        <v>64</v>
      </c>
      <c r="Z28916" s="34">
        <v>159</v>
      </c>
      <c r="AA28916" s="34">
        <v>141</v>
      </c>
      <c r="AB28916" s="34">
        <v>90</v>
      </c>
      <c r="AC28916" s="34">
        <v>172</v>
      </c>
    </row>
    <row r="28917" spans="1:29" x14ac:dyDescent="0.2">
      <c r="A28917" s="34" t="s">
        <v>89410</v>
      </c>
      <c r="B28917" s="34">
        <v>91</v>
      </c>
      <c r="C28917" s="34">
        <v>117</v>
      </c>
      <c r="D28917" s="34">
        <v>160</v>
      </c>
      <c r="E28917" s="34">
        <v>142</v>
      </c>
      <c r="F28917" s="34">
        <v>127</v>
      </c>
      <c r="G28917" s="34">
        <v>114</v>
      </c>
      <c r="H28917" s="34">
        <v>81</v>
      </c>
      <c r="I28917" s="34">
        <v>99</v>
      </c>
      <c r="J28917" s="34">
        <v>81</v>
      </c>
      <c r="K28917" s="34">
        <v>113</v>
      </c>
      <c r="L28917" s="34">
        <v>59</v>
      </c>
      <c r="M28917" s="34">
        <v>131</v>
      </c>
      <c r="N28917" s="34">
        <v>110</v>
      </c>
      <c r="O28917" s="34">
        <v>101</v>
      </c>
      <c r="P28917" s="34">
        <v>116</v>
      </c>
      <c r="Q28917" s="34">
        <v>154</v>
      </c>
      <c r="R28917" s="34">
        <v>99</v>
      </c>
      <c r="S28917" s="34">
        <v>141</v>
      </c>
      <c r="T28917" s="34">
        <v>74</v>
      </c>
      <c r="U28917" s="34">
        <v>101</v>
      </c>
      <c r="V28917" s="34">
        <v>152</v>
      </c>
      <c r="W28917" s="34">
        <v>111</v>
      </c>
      <c r="X28917" s="34">
        <v>141</v>
      </c>
      <c r="Y28917" s="34">
        <v>92</v>
      </c>
      <c r="Z28917" s="34">
        <v>139</v>
      </c>
      <c r="AA28917" s="34">
        <v>135</v>
      </c>
      <c r="AB28917" s="34">
        <v>80</v>
      </c>
      <c r="AC28917" s="34">
        <v>214</v>
      </c>
    </row>
    <row r="28918" spans="1:29" x14ac:dyDescent="0.2">
      <c r="A28918" s="34" t="s">
        <v>89411</v>
      </c>
      <c r="B28918" s="34">
        <v>98</v>
      </c>
      <c r="C28918" s="34">
        <v>177</v>
      </c>
      <c r="D28918" s="34">
        <v>214</v>
      </c>
      <c r="E28918" s="34">
        <v>235</v>
      </c>
      <c r="F28918" s="34">
        <v>182</v>
      </c>
      <c r="G28918" s="34">
        <v>176</v>
      </c>
      <c r="H28918" s="34">
        <v>132</v>
      </c>
      <c r="I28918" s="34">
        <v>163</v>
      </c>
      <c r="J28918" s="34">
        <v>165</v>
      </c>
      <c r="K28918" s="34">
        <v>225</v>
      </c>
      <c r="L28918" s="34">
        <v>67</v>
      </c>
      <c r="M28918" s="34">
        <v>176</v>
      </c>
      <c r="N28918" s="34">
        <v>106</v>
      </c>
      <c r="O28918" s="34">
        <v>139</v>
      </c>
      <c r="P28918" s="34">
        <v>110</v>
      </c>
      <c r="Q28918" s="34">
        <v>172</v>
      </c>
      <c r="R28918" s="34">
        <v>130</v>
      </c>
      <c r="S28918" s="34">
        <v>250</v>
      </c>
      <c r="T28918" s="34">
        <v>80</v>
      </c>
      <c r="U28918" s="34">
        <v>162</v>
      </c>
      <c r="V28918" s="34">
        <v>129</v>
      </c>
      <c r="W28918" s="34">
        <v>116</v>
      </c>
      <c r="X28918" s="34">
        <v>208</v>
      </c>
      <c r="Y28918" s="34">
        <v>146</v>
      </c>
      <c r="Z28918" s="34">
        <v>174</v>
      </c>
      <c r="AA28918" s="34">
        <v>203</v>
      </c>
      <c r="AB28918" s="34">
        <v>125</v>
      </c>
      <c r="AC28918" s="34">
        <v>301</v>
      </c>
    </row>
    <row r="28919" spans="1:29" x14ac:dyDescent="0.2">
      <c r="A28919" s="34" t="s">
        <v>89412</v>
      </c>
      <c r="B28919" s="34">
        <v>265</v>
      </c>
      <c r="C28919" s="34">
        <v>389</v>
      </c>
      <c r="D28919" s="34">
        <v>470</v>
      </c>
      <c r="E28919" s="34">
        <v>365</v>
      </c>
      <c r="F28919" s="34">
        <v>365</v>
      </c>
      <c r="G28919" s="34">
        <v>306</v>
      </c>
      <c r="H28919" s="34">
        <v>287</v>
      </c>
      <c r="I28919" s="34">
        <v>286</v>
      </c>
      <c r="J28919" s="34">
        <v>257</v>
      </c>
      <c r="K28919" s="34">
        <v>368</v>
      </c>
      <c r="L28919" s="34">
        <v>144</v>
      </c>
      <c r="M28919" s="34">
        <v>291</v>
      </c>
      <c r="N28919" s="34">
        <v>264</v>
      </c>
      <c r="O28919" s="34">
        <v>249</v>
      </c>
      <c r="P28919" s="34">
        <v>265</v>
      </c>
      <c r="Q28919" s="34">
        <v>336</v>
      </c>
      <c r="R28919" s="34">
        <v>321</v>
      </c>
      <c r="S28919" s="34">
        <v>488</v>
      </c>
      <c r="T28919" s="34">
        <v>179</v>
      </c>
      <c r="U28919" s="34">
        <v>270</v>
      </c>
      <c r="V28919" s="34">
        <v>378</v>
      </c>
      <c r="W28919" s="34">
        <v>329</v>
      </c>
      <c r="X28919" s="34">
        <v>432</v>
      </c>
      <c r="Y28919" s="34">
        <v>220</v>
      </c>
      <c r="Z28919" s="34">
        <v>431</v>
      </c>
      <c r="AA28919" s="34">
        <v>391</v>
      </c>
      <c r="AB28919" s="34">
        <v>247</v>
      </c>
      <c r="AC28919" s="34">
        <v>582</v>
      </c>
    </row>
    <row r="28920" spans="1:29" x14ac:dyDescent="0.2">
      <c r="A28920" s="34" t="s">
        <v>89413</v>
      </c>
      <c r="B28920" s="34">
        <v>84</v>
      </c>
      <c r="C28920" s="34">
        <v>102</v>
      </c>
      <c r="D28920" s="34">
        <v>152</v>
      </c>
      <c r="E28920" s="34">
        <v>104</v>
      </c>
      <c r="F28920" s="34">
        <v>122</v>
      </c>
      <c r="G28920" s="34">
        <v>45</v>
      </c>
      <c r="H28920" s="34">
        <v>92</v>
      </c>
      <c r="I28920" s="34">
        <v>88</v>
      </c>
      <c r="J28920" s="34">
        <v>94</v>
      </c>
      <c r="K28920" s="34">
        <v>107</v>
      </c>
      <c r="L28920" s="34">
        <v>58</v>
      </c>
      <c r="M28920" s="34">
        <v>84</v>
      </c>
      <c r="N28920" s="34">
        <v>58</v>
      </c>
      <c r="O28920" s="34">
        <v>80</v>
      </c>
      <c r="P28920" s="34">
        <v>88</v>
      </c>
      <c r="Q28920" s="34">
        <v>97</v>
      </c>
      <c r="R28920" s="34">
        <v>100</v>
      </c>
      <c r="S28920" s="34">
        <v>137</v>
      </c>
      <c r="T28920" s="34">
        <v>78</v>
      </c>
      <c r="U28920" s="34">
        <v>61</v>
      </c>
      <c r="V28920" s="34">
        <v>103</v>
      </c>
      <c r="W28920" s="34">
        <v>90</v>
      </c>
      <c r="X28920" s="34">
        <v>133</v>
      </c>
      <c r="Y28920" s="34">
        <v>74</v>
      </c>
      <c r="Z28920" s="34">
        <v>106</v>
      </c>
      <c r="AA28920" s="34">
        <v>114</v>
      </c>
      <c r="AB28920" s="34">
        <v>83</v>
      </c>
      <c r="AC28920" s="34">
        <v>133</v>
      </c>
    </row>
    <row r="28921" spans="1:29" x14ac:dyDescent="0.2">
      <c r="A28921" s="34" t="s">
        <v>89414</v>
      </c>
      <c r="B28921" s="34">
        <v>79</v>
      </c>
      <c r="C28921" s="34">
        <v>126</v>
      </c>
      <c r="D28921" s="34">
        <v>120</v>
      </c>
      <c r="E28921" s="34">
        <v>126</v>
      </c>
      <c r="F28921" s="34">
        <v>76</v>
      </c>
      <c r="G28921" s="34">
        <v>108</v>
      </c>
      <c r="H28921" s="34">
        <v>77</v>
      </c>
      <c r="I28921" s="34">
        <v>104</v>
      </c>
      <c r="J28921" s="34">
        <v>71</v>
      </c>
      <c r="K28921" s="34">
        <v>135</v>
      </c>
      <c r="L28921" s="34">
        <v>29</v>
      </c>
      <c r="M28921" s="34">
        <v>93</v>
      </c>
      <c r="N28921" s="34">
        <v>63</v>
      </c>
      <c r="O28921" s="34">
        <v>71</v>
      </c>
      <c r="P28921" s="34">
        <v>63</v>
      </c>
      <c r="Q28921" s="34">
        <v>137</v>
      </c>
      <c r="R28921" s="34">
        <v>70</v>
      </c>
      <c r="S28921" s="34">
        <v>117</v>
      </c>
      <c r="T28921" s="34">
        <v>55</v>
      </c>
      <c r="U28921" s="34">
        <v>85</v>
      </c>
      <c r="V28921" s="34">
        <v>81</v>
      </c>
      <c r="W28921" s="34">
        <v>120</v>
      </c>
      <c r="X28921" s="34">
        <v>72</v>
      </c>
      <c r="Y28921" s="34">
        <v>66</v>
      </c>
      <c r="Z28921" s="34">
        <v>140</v>
      </c>
      <c r="AA28921" s="34">
        <v>96</v>
      </c>
      <c r="AB28921" s="34">
        <v>55</v>
      </c>
      <c r="AC28921" s="34">
        <v>176</v>
      </c>
    </row>
    <row r="28922" spans="1:29" x14ac:dyDescent="0.2">
      <c r="A28922" s="34" t="s">
        <v>89415</v>
      </c>
      <c r="B28922" s="34">
        <v>76</v>
      </c>
      <c r="C28922" s="34">
        <v>94</v>
      </c>
      <c r="D28922" s="34">
        <v>141</v>
      </c>
      <c r="E28922" s="34">
        <v>94</v>
      </c>
      <c r="F28922" s="34">
        <v>96</v>
      </c>
      <c r="G28922" s="34">
        <v>79</v>
      </c>
      <c r="H28922" s="34">
        <v>60</v>
      </c>
      <c r="I28922" s="34">
        <v>68</v>
      </c>
      <c r="J28922" s="34">
        <v>59</v>
      </c>
      <c r="K28922" s="34">
        <v>133</v>
      </c>
      <c r="L28922" s="34">
        <v>51</v>
      </c>
      <c r="M28922" s="34">
        <v>62</v>
      </c>
      <c r="N28922" s="34">
        <v>92</v>
      </c>
      <c r="O28922" s="34">
        <v>85</v>
      </c>
      <c r="P28922" s="34">
        <v>89</v>
      </c>
      <c r="Q28922" s="34">
        <v>97</v>
      </c>
      <c r="R28922" s="34">
        <v>76</v>
      </c>
      <c r="S28922" s="34">
        <v>131</v>
      </c>
      <c r="T28922" s="34">
        <v>54</v>
      </c>
      <c r="U28922" s="34">
        <v>60</v>
      </c>
      <c r="V28922" s="34">
        <v>102</v>
      </c>
      <c r="W28922" s="34">
        <v>80</v>
      </c>
      <c r="X28922" s="34">
        <v>106</v>
      </c>
      <c r="Y28922" s="34">
        <v>70</v>
      </c>
      <c r="Z28922" s="34">
        <v>81</v>
      </c>
      <c r="AA28922" s="34">
        <v>111</v>
      </c>
      <c r="AB28922" s="34">
        <v>52</v>
      </c>
      <c r="AC28922" s="34">
        <v>172</v>
      </c>
    </row>
    <row r="28923" spans="1:29" x14ac:dyDescent="0.2">
      <c r="A28923" s="34" t="s">
        <v>89416</v>
      </c>
      <c r="B28923" s="34">
        <v>369</v>
      </c>
      <c r="C28923" s="34">
        <v>309</v>
      </c>
      <c r="D28923" s="34">
        <v>422</v>
      </c>
      <c r="E28923" s="34">
        <v>358</v>
      </c>
      <c r="F28923" s="34">
        <v>326</v>
      </c>
      <c r="G28923" s="34">
        <v>220</v>
      </c>
      <c r="H28923" s="34">
        <v>325</v>
      </c>
      <c r="I28923" s="34">
        <v>236</v>
      </c>
      <c r="J28923" s="34">
        <v>256</v>
      </c>
      <c r="K28923" s="34">
        <v>298</v>
      </c>
      <c r="L28923" s="34">
        <v>168</v>
      </c>
      <c r="M28923" s="34">
        <v>229</v>
      </c>
      <c r="N28923" s="34">
        <v>296</v>
      </c>
      <c r="O28923" s="34">
        <v>258</v>
      </c>
      <c r="P28923" s="34">
        <v>287</v>
      </c>
      <c r="Q28923" s="34">
        <v>350</v>
      </c>
      <c r="R28923" s="34">
        <v>352</v>
      </c>
      <c r="S28923" s="34">
        <v>425</v>
      </c>
      <c r="T28923" s="34">
        <v>263</v>
      </c>
      <c r="U28923" s="34">
        <v>245</v>
      </c>
      <c r="V28923" s="34">
        <v>311</v>
      </c>
      <c r="W28923" s="34">
        <v>276</v>
      </c>
      <c r="X28923" s="34">
        <v>400</v>
      </c>
      <c r="Y28923" s="34">
        <v>214</v>
      </c>
      <c r="Z28923" s="34">
        <v>381</v>
      </c>
      <c r="AA28923" s="34">
        <v>374</v>
      </c>
      <c r="AB28923" s="34">
        <v>277</v>
      </c>
      <c r="AC28923" s="34">
        <v>446</v>
      </c>
    </row>
    <row r="28924" spans="1:29" x14ac:dyDescent="0.2">
      <c r="A28924" s="34" t="s">
        <v>89417</v>
      </c>
      <c r="B28924" s="34">
        <v>112</v>
      </c>
      <c r="C28924" s="34">
        <v>225</v>
      </c>
      <c r="D28924" s="34">
        <v>232</v>
      </c>
      <c r="E28924" s="34">
        <v>219</v>
      </c>
      <c r="F28924" s="34">
        <v>145</v>
      </c>
      <c r="G28924" s="34">
        <v>198</v>
      </c>
      <c r="H28924" s="34">
        <v>124</v>
      </c>
      <c r="I28924" s="34">
        <v>200</v>
      </c>
      <c r="J28924" s="34">
        <v>106</v>
      </c>
      <c r="K28924" s="34">
        <v>186</v>
      </c>
      <c r="L28924" s="34">
        <v>53</v>
      </c>
      <c r="M28924" s="34">
        <v>140</v>
      </c>
      <c r="N28924" s="34">
        <v>145</v>
      </c>
      <c r="O28924" s="34">
        <v>136</v>
      </c>
      <c r="P28924" s="34">
        <v>126</v>
      </c>
      <c r="Q28924" s="34">
        <v>161</v>
      </c>
      <c r="R28924" s="34">
        <v>147</v>
      </c>
      <c r="S28924" s="34">
        <v>233</v>
      </c>
      <c r="T28924" s="34">
        <v>99</v>
      </c>
      <c r="U28924" s="34">
        <v>129</v>
      </c>
      <c r="V28924" s="34">
        <v>167</v>
      </c>
      <c r="W28924" s="34">
        <v>146</v>
      </c>
      <c r="X28924" s="34">
        <v>196</v>
      </c>
      <c r="Y28924" s="34">
        <v>103</v>
      </c>
      <c r="Z28924" s="34">
        <v>215</v>
      </c>
      <c r="AA28924" s="34">
        <v>187</v>
      </c>
      <c r="AB28924" s="34">
        <v>88</v>
      </c>
      <c r="AC28924" s="34">
        <v>230</v>
      </c>
    </row>
    <row r="28925" spans="1:29" x14ac:dyDescent="0.2">
      <c r="A28925" s="34" t="s">
        <v>89418</v>
      </c>
      <c r="B28925" s="34">
        <v>133</v>
      </c>
      <c r="C28925" s="34">
        <v>154</v>
      </c>
      <c r="D28925" s="34">
        <v>193</v>
      </c>
      <c r="E28925" s="34">
        <v>140</v>
      </c>
      <c r="F28925" s="34">
        <v>180</v>
      </c>
      <c r="G28925" s="34">
        <v>134</v>
      </c>
      <c r="H28925" s="34">
        <v>144</v>
      </c>
      <c r="I28925" s="34">
        <v>143</v>
      </c>
      <c r="J28925" s="34">
        <v>173</v>
      </c>
      <c r="K28925" s="34">
        <v>161</v>
      </c>
      <c r="L28925" s="34">
        <v>156</v>
      </c>
      <c r="M28925" s="34">
        <v>145</v>
      </c>
      <c r="N28925" s="34">
        <v>168</v>
      </c>
      <c r="O28925" s="34">
        <v>132</v>
      </c>
      <c r="P28925" s="34">
        <v>167</v>
      </c>
      <c r="Q28925" s="34">
        <v>195</v>
      </c>
      <c r="R28925" s="34">
        <v>214</v>
      </c>
      <c r="S28925" s="34">
        <v>161</v>
      </c>
      <c r="T28925" s="34">
        <v>179</v>
      </c>
      <c r="U28925" s="34">
        <v>157</v>
      </c>
      <c r="V28925" s="34">
        <v>214</v>
      </c>
      <c r="W28925" s="34">
        <v>158</v>
      </c>
      <c r="X28925" s="34">
        <v>240</v>
      </c>
      <c r="Y28925" s="34">
        <v>174</v>
      </c>
      <c r="Z28925" s="34">
        <v>190</v>
      </c>
      <c r="AA28925" s="34">
        <v>211</v>
      </c>
      <c r="AB28925" s="34">
        <v>258</v>
      </c>
      <c r="AC28925" s="34">
        <v>237</v>
      </c>
    </row>
    <row r="28926" spans="1:29" x14ac:dyDescent="0.2">
      <c r="A28926" s="34" t="s">
        <v>89419</v>
      </c>
      <c r="B28926" s="34">
        <v>101</v>
      </c>
      <c r="C28926" s="34">
        <v>45</v>
      </c>
      <c r="D28926" s="34">
        <v>99</v>
      </c>
      <c r="E28926" s="34">
        <v>95</v>
      </c>
      <c r="F28926" s="34">
        <v>71</v>
      </c>
      <c r="G28926" s="34">
        <v>62</v>
      </c>
      <c r="H28926" s="34">
        <v>64</v>
      </c>
      <c r="I28926" s="34">
        <v>66</v>
      </c>
      <c r="J28926" s="34">
        <v>78</v>
      </c>
      <c r="K28926" s="34">
        <v>84</v>
      </c>
      <c r="L28926" s="34">
        <v>33</v>
      </c>
      <c r="M28926" s="34">
        <v>54</v>
      </c>
      <c r="N28926" s="34">
        <v>47</v>
      </c>
      <c r="O28926" s="34">
        <v>63</v>
      </c>
      <c r="P28926" s="34">
        <v>59</v>
      </c>
      <c r="Q28926" s="34">
        <v>81</v>
      </c>
      <c r="R28926" s="34">
        <v>47</v>
      </c>
      <c r="S28926" s="34">
        <v>95</v>
      </c>
      <c r="T28926" s="34">
        <v>74</v>
      </c>
      <c r="U28926" s="34">
        <v>67</v>
      </c>
      <c r="V28926" s="34">
        <v>93</v>
      </c>
      <c r="W28926" s="34">
        <v>71</v>
      </c>
      <c r="X28926" s="34">
        <v>107</v>
      </c>
      <c r="Y28926" s="34">
        <v>51</v>
      </c>
      <c r="Z28926" s="34">
        <v>80</v>
      </c>
      <c r="AA28926" s="34">
        <v>50</v>
      </c>
      <c r="AB28926" s="34">
        <v>70</v>
      </c>
      <c r="AC28926" s="34">
        <v>76</v>
      </c>
    </row>
    <row r="28927" spans="1:29" x14ac:dyDescent="0.2">
      <c r="A28927" s="34" t="s">
        <v>89420</v>
      </c>
      <c r="B28927" s="34">
        <v>73</v>
      </c>
      <c r="C28927" s="34">
        <v>92</v>
      </c>
      <c r="D28927" s="34">
        <v>150</v>
      </c>
      <c r="E28927" s="34">
        <v>101</v>
      </c>
      <c r="F28927" s="34">
        <v>109</v>
      </c>
      <c r="G28927" s="34">
        <v>90</v>
      </c>
      <c r="H28927" s="34">
        <v>115</v>
      </c>
      <c r="I28927" s="34">
        <v>94</v>
      </c>
      <c r="J28927" s="34">
        <v>67</v>
      </c>
      <c r="K28927" s="34">
        <v>108</v>
      </c>
      <c r="L28927" s="34">
        <v>63</v>
      </c>
      <c r="M28927" s="34">
        <v>67</v>
      </c>
      <c r="N28927" s="34">
        <v>67</v>
      </c>
      <c r="O28927" s="34">
        <v>103</v>
      </c>
      <c r="P28927" s="34">
        <v>75</v>
      </c>
      <c r="Q28927" s="34">
        <v>119</v>
      </c>
      <c r="R28927" s="34">
        <v>98</v>
      </c>
      <c r="S28927" s="34">
        <v>128</v>
      </c>
      <c r="T28927" s="34">
        <v>66</v>
      </c>
      <c r="U28927" s="34">
        <v>68</v>
      </c>
      <c r="V28927" s="34">
        <v>100</v>
      </c>
      <c r="W28927" s="34">
        <v>87</v>
      </c>
      <c r="X28927" s="34">
        <v>151</v>
      </c>
      <c r="Y28927" s="34">
        <v>68</v>
      </c>
      <c r="Z28927" s="34">
        <v>147</v>
      </c>
      <c r="AA28927" s="34">
        <v>127</v>
      </c>
      <c r="AB28927" s="34">
        <v>97</v>
      </c>
      <c r="AC28927" s="34">
        <v>219</v>
      </c>
    </row>
    <row r="28928" spans="1:29" x14ac:dyDescent="0.2">
      <c r="A28928" s="34" t="s">
        <v>89421</v>
      </c>
      <c r="B28928" s="34">
        <v>136</v>
      </c>
      <c r="C28928" s="34">
        <v>137</v>
      </c>
      <c r="D28928" s="34">
        <v>107</v>
      </c>
      <c r="E28928" s="34">
        <v>145</v>
      </c>
      <c r="F28928" s="34">
        <v>129</v>
      </c>
      <c r="G28928" s="34">
        <v>136</v>
      </c>
      <c r="H28928" s="34">
        <v>101</v>
      </c>
      <c r="I28928" s="34">
        <v>100</v>
      </c>
      <c r="J28928" s="34">
        <v>99</v>
      </c>
      <c r="K28928" s="34">
        <v>127</v>
      </c>
      <c r="L28928" s="34">
        <v>74</v>
      </c>
      <c r="M28928" s="34">
        <v>99</v>
      </c>
      <c r="N28928" s="34">
        <v>112</v>
      </c>
      <c r="O28928" s="34">
        <v>90</v>
      </c>
      <c r="P28928" s="34">
        <v>110</v>
      </c>
      <c r="Q28928" s="34">
        <v>145</v>
      </c>
      <c r="R28928" s="34">
        <v>130</v>
      </c>
      <c r="S28928" s="34">
        <v>189</v>
      </c>
      <c r="T28928" s="34">
        <v>127</v>
      </c>
      <c r="U28928" s="34">
        <v>118</v>
      </c>
      <c r="V28928" s="34">
        <v>110</v>
      </c>
      <c r="W28928" s="34">
        <v>163</v>
      </c>
      <c r="X28928" s="34">
        <v>102</v>
      </c>
      <c r="Y28928" s="34">
        <v>130</v>
      </c>
      <c r="Z28928" s="34">
        <v>110</v>
      </c>
      <c r="AA28928" s="34">
        <v>126</v>
      </c>
      <c r="AB28928" s="34">
        <v>114</v>
      </c>
      <c r="AC28928" s="34">
        <v>169</v>
      </c>
    </row>
    <row r="28929" spans="1:29" x14ac:dyDescent="0.2">
      <c r="A28929" s="34" t="s">
        <v>89422</v>
      </c>
      <c r="B28929" s="34">
        <v>54</v>
      </c>
      <c r="C28929" s="34">
        <v>182</v>
      </c>
      <c r="D28929" s="34">
        <v>199</v>
      </c>
      <c r="E28929" s="34">
        <v>181</v>
      </c>
      <c r="F28929" s="34">
        <v>98</v>
      </c>
      <c r="G28929" s="34">
        <v>180</v>
      </c>
      <c r="H28929" s="34">
        <v>86</v>
      </c>
      <c r="I28929" s="34">
        <v>85</v>
      </c>
      <c r="J28929" s="34">
        <v>49</v>
      </c>
      <c r="K28929" s="34">
        <v>156</v>
      </c>
      <c r="L28929" s="34">
        <v>22</v>
      </c>
      <c r="M28929" s="34">
        <v>107</v>
      </c>
      <c r="N28929" s="34">
        <v>92</v>
      </c>
      <c r="O28929" s="34">
        <v>86</v>
      </c>
      <c r="P28929" s="34">
        <v>71</v>
      </c>
      <c r="Q28929" s="34">
        <v>113</v>
      </c>
      <c r="R28929" s="34">
        <v>90</v>
      </c>
      <c r="S28929" s="34">
        <v>225</v>
      </c>
      <c r="T28929" s="34">
        <v>19</v>
      </c>
      <c r="U28929" s="34">
        <v>97</v>
      </c>
      <c r="V28929" s="34">
        <v>84</v>
      </c>
      <c r="W28929" s="34">
        <v>91</v>
      </c>
      <c r="X28929" s="34">
        <v>114</v>
      </c>
      <c r="Y28929" s="34">
        <v>62</v>
      </c>
      <c r="Z28929" s="34">
        <v>141</v>
      </c>
      <c r="AA28929" s="34">
        <v>158</v>
      </c>
      <c r="AB28929" s="34">
        <v>48</v>
      </c>
      <c r="AC28929" s="34">
        <v>181</v>
      </c>
    </row>
    <row r="28930" spans="1:29" x14ac:dyDescent="0.2">
      <c r="A28930" s="34" t="s">
        <v>89423</v>
      </c>
      <c r="B28930" s="34">
        <v>128</v>
      </c>
      <c r="C28930" s="34">
        <v>188</v>
      </c>
      <c r="D28930" s="34">
        <v>290</v>
      </c>
      <c r="E28930" s="34">
        <v>269</v>
      </c>
      <c r="F28930" s="34">
        <v>226</v>
      </c>
      <c r="G28930" s="34">
        <v>211</v>
      </c>
      <c r="H28930" s="34">
        <v>199</v>
      </c>
      <c r="I28930" s="34">
        <v>186</v>
      </c>
      <c r="J28930" s="34">
        <v>187</v>
      </c>
      <c r="K28930" s="34">
        <v>227</v>
      </c>
      <c r="L28930" s="34">
        <v>144</v>
      </c>
      <c r="M28930" s="34">
        <v>225</v>
      </c>
      <c r="N28930" s="34">
        <v>203</v>
      </c>
      <c r="O28930" s="34">
        <v>168</v>
      </c>
      <c r="P28930" s="34">
        <v>167</v>
      </c>
      <c r="Q28930" s="34">
        <v>200</v>
      </c>
      <c r="R28930" s="34">
        <v>234</v>
      </c>
      <c r="S28930" s="34">
        <v>293</v>
      </c>
      <c r="T28930" s="34">
        <v>136</v>
      </c>
      <c r="U28930" s="34">
        <v>163</v>
      </c>
      <c r="V28930" s="34">
        <v>218</v>
      </c>
      <c r="W28930" s="34">
        <v>197</v>
      </c>
      <c r="X28930" s="34">
        <v>271</v>
      </c>
      <c r="Y28930" s="34">
        <v>204</v>
      </c>
      <c r="Z28930" s="34">
        <v>270</v>
      </c>
      <c r="AA28930" s="34">
        <v>271</v>
      </c>
      <c r="AB28930" s="34">
        <v>236</v>
      </c>
      <c r="AC28930" s="34">
        <v>316</v>
      </c>
    </row>
    <row r="28931" spans="1:29" x14ac:dyDescent="0.2">
      <c r="A28931" s="34" t="s">
        <v>89424</v>
      </c>
      <c r="B28931" s="34">
        <v>90</v>
      </c>
      <c r="C28931" s="34">
        <v>118</v>
      </c>
      <c r="D28931" s="34">
        <v>151</v>
      </c>
      <c r="E28931" s="34">
        <v>147</v>
      </c>
      <c r="F28931" s="34">
        <v>152</v>
      </c>
      <c r="G28931" s="34">
        <v>114</v>
      </c>
      <c r="H28931" s="34">
        <v>93</v>
      </c>
      <c r="I28931" s="34">
        <v>100</v>
      </c>
      <c r="J28931" s="34">
        <v>123</v>
      </c>
      <c r="K28931" s="34">
        <v>111</v>
      </c>
      <c r="L28931" s="34">
        <v>85</v>
      </c>
      <c r="M28931" s="34">
        <v>107</v>
      </c>
      <c r="N28931" s="34">
        <v>102</v>
      </c>
      <c r="O28931" s="34">
        <v>120</v>
      </c>
      <c r="P28931" s="34">
        <v>121</v>
      </c>
      <c r="Q28931" s="34">
        <v>107</v>
      </c>
      <c r="R28931" s="34">
        <v>123</v>
      </c>
      <c r="S28931" s="34">
        <v>186</v>
      </c>
      <c r="T28931" s="34">
        <v>74</v>
      </c>
      <c r="U28931" s="34">
        <v>121</v>
      </c>
      <c r="V28931" s="34">
        <v>112</v>
      </c>
      <c r="W28931" s="34">
        <v>131</v>
      </c>
      <c r="X28931" s="34">
        <v>165</v>
      </c>
      <c r="Y28931" s="34">
        <v>124</v>
      </c>
      <c r="Z28931" s="34">
        <v>129</v>
      </c>
      <c r="AA28931" s="34">
        <v>158</v>
      </c>
      <c r="AB28931" s="34">
        <v>123</v>
      </c>
      <c r="AC28931" s="34">
        <v>209</v>
      </c>
    </row>
    <row r="28932" spans="1:29" x14ac:dyDescent="0.2">
      <c r="A28932" s="34" t="s">
        <v>89425</v>
      </c>
      <c r="B28932" s="34">
        <v>120</v>
      </c>
      <c r="C28932" s="34">
        <v>158</v>
      </c>
      <c r="D28932" s="34">
        <v>181</v>
      </c>
      <c r="E28932" s="34">
        <v>159</v>
      </c>
      <c r="F28932" s="34">
        <v>105</v>
      </c>
      <c r="G28932" s="34">
        <v>132</v>
      </c>
      <c r="H28932" s="34">
        <v>93</v>
      </c>
      <c r="I28932" s="34">
        <v>109</v>
      </c>
      <c r="J28932" s="34">
        <v>83</v>
      </c>
      <c r="K28932" s="34">
        <v>175</v>
      </c>
      <c r="L28932" s="34">
        <v>50</v>
      </c>
      <c r="M28932" s="34">
        <v>90</v>
      </c>
      <c r="N28932" s="34">
        <v>78</v>
      </c>
      <c r="O28932" s="34">
        <v>100</v>
      </c>
      <c r="P28932" s="34">
        <v>88</v>
      </c>
      <c r="Q28932" s="34">
        <v>133</v>
      </c>
      <c r="R28932" s="34">
        <v>75</v>
      </c>
      <c r="S28932" s="34">
        <v>194</v>
      </c>
      <c r="T28932" s="34">
        <v>47</v>
      </c>
      <c r="U28932" s="34">
        <v>75</v>
      </c>
      <c r="V28932" s="34">
        <v>94</v>
      </c>
      <c r="W28932" s="34">
        <v>91</v>
      </c>
      <c r="X28932" s="34">
        <v>161</v>
      </c>
      <c r="Y28932" s="34">
        <v>73</v>
      </c>
      <c r="Z28932" s="34">
        <v>133</v>
      </c>
      <c r="AA28932" s="34">
        <v>183</v>
      </c>
      <c r="AB28932" s="34">
        <v>72</v>
      </c>
      <c r="AC28932" s="34">
        <v>197</v>
      </c>
    </row>
    <row r="28933" spans="1:29" x14ac:dyDescent="0.2">
      <c r="A28933" s="34" t="s">
        <v>89426</v>
      </c>
      <c r="B28933" s="34">
        <v>180</v>
      </c>
      <c r="C28933" s="34">
        <v>249</v>
      </c>
      <c r="D28933" s="34">
        <v>262</v>
      </c>
      <c r="E28933" s="34">
        <v>292</v>
      </c>
      <c r="F28933" s="34">
        <v>247</v>
      </c>
      <c r="G28933" s="34">
        <v>297</v>
      </c>
      <c r="H28933" s="34">
        <v>184</v>
      </c>
      <c r="I28933" s="34">
        <v>257</v>
      </c>
      <c r="J28933" s="34">
        <v>194</v>
      </c>
      <c r="K28933" s="34">
        <v>289</v>
      </c>
      <c r="L28933" s="34">
        <v>117</v>
      </c>
      <c r="M28933" s="34">
        <v>196</v>
      </c>
      <c r="N28933" s="34">
        <v>199</v>
      </c>
      <c r="O28933" s="34">
        <v>222</v>
      </c>
      <c r="P28933" s="34">
        <v>171</v>
      </c>
      <c r="Q28933" s="34">
        <v>339</v>
      </c>
      <c r="R28933" s="34">
        <v>221</v>
      </c>
      <c r="S28933" s="34">
        <v>371</v>
      </c>
      <c r="T28933" s="34">
        <v>158</v>
      </c>
      <c r="U28933" s="34">
        <v>280</v>
      </c>
      <c r="V28933" s="34">
        <v>248</v>
      </c>
      <c r="W28933" s="34">
        <v>305</v>
      </c>
      <c r="X28933" s="34">
        <v>243</v>
      </c>
      <c r="Y28933" s="34">
        <v>230</v>
      </c>
      <c r="Z28933" s="34">
        <v>289</v>
      </c>
      <c r="AA28933" s="34">
        <v>345</v>
      </c>
      <c r="AB28933" s="34">
        <v>223</v>
      </c>
      <c r="AC28933" s="34">
        <v>367</v>
      </c>
    </row>
    <row r="28934" spans="1:29" x14ac:dyDescent="0.2">
      <c r="A28934" s="34" t="s">
        <v>89427</v>
      </c>
      <c r="B28934" s="34">
        <v>61</v>
      </c>
      <c r="C28934" s="34">
        <v>134</v>
      </c>
      <c r="D28934" s="34">
        <v>172</v>
      </c>
      <c r="E28934" s="34">
        <v>160</v>
      </c>
      <c r="F28934" s="34">
        <v>82</v>
      </c>
      <c r="G28934" s="34">
        <v>143</v>
      </c>
      <c r="H28934" s="34">
        <v>57</v>
      </c>
      <c r="I28934" s="34">
        <v>81</v>
      </c>
      <c r="J28934" s="34">
        <v>43</v>
      </c>
      <c r="K28934" s="34">
        <v>128</v>
      </c>
      <c r="L28934" s="34">
        <v>13</v>
      </c>
      <c r="M28934" s="34">
        <v>101</v>
      </c>
      <c r="N28934" s="34">
        <v>50</v>
      </c>
      <c r="O28934" s="34">
        <v>62</v>
      </c>
      <c r="P28934" s="34">
        <v>60</v>
      </c>
      <c r="Q28934" s="34">
        <v>78</v>
      </c>
      <c r="R28934" s="34">
        <v>46</v>
      </c>
      <c r="S28934" s="34">
        <v>231</v>
      </c>
      <c r="T28934" s="34">
        <v>12</v>
      </c>
      <c r="U28934" s="34">
        <v>46</v>
      </c>
      <c r="V28934" s="34">
        <v>60</v>
      </c>
      <c r="W28934" s="34">
        <v>68</v>
      </c>
      <c r="X28934" s="34">
        <v>99</v>
      </c>
      <c r="Y28934" s="34">
        <v>38</v>
      </c>
      <c r="Z28934" s="34">
        <v>86</v>
      </c>
      <c r="AA28934" s="34">
        <v>117</v>
      </c>
      <c r="AB28934" s="34">
        <v>19</v>
      </c>
      <c r="AC28934" s="34">
        <v>144</v>
      </c>
    </row>
    <row r="28935" spans="1:29" x14ac:dyDescent="0.2">
      <c r="A28935" s="34" t="s">
        <v>89428</v>
      </c>
      <c r="B28935" s="34">
        <v>240</v>
      </c>
      <c r="C28935" s="34">
        <v>176</v>
      </c>
      <c r="D28935" s="34">
        <v>239</v>
      </c>
      <c r="E28935" s="34">
        <v>229</v>
      </c>
      <c r="F28935" s="34">
        <v>200</v>
      </c>
      <c r="G28935" s="34">
        <v>227</v>
      </c>
      <c r="H28935" s="34">
        <v>171</v>
      </c>
      <c r="I28935" s="34">
        <v>209</v>
      </c>
      <c r="J28935" s="34">
        <v>120</v>
      </c>
      <c r="K28935" s="34">
        <v>216</v>
      </c>
      <c r="L28935" s="34">
        <v>53</v>
      </c>
      <c r="M28935" s="34">
        <v>166</v>
      </c>
      <c r="N28935" s="34">
        <v>149</v>
      </c>
      <c r="O28935" s="34">
        <v>180</v>
      </c>
      <c r="P28935" s="34">
        <v>166</v>
      </c>
      <c r="Q28935" s="34">
        <v>195</v>
      </c>
      <c r="R28935" s="34">
        <v>168</v>
      </c>
      <c r="S28935" s="34">
        <v>265</v>
      </c>
      <c r="T28935" s="34">
        <v>95</v>
      </c>
      <c r="U28935" s="34">
        <v>139</v>
      </c>
      <c r="V28935" s="34">
        <v>174</v>
      </c>
      <c r="W28935" s="34">
        <v>116</v>
      </c>
      <c r="X28935" s="34">
        <v>212</v>
      </c>
      <c r="Y28935" s="34">
        <v>131</v>
      </c>
      <c r="Z28935" s="34">
        <v>215</v>
      </c>
      <c r="AA28935" s="34">
        <v>227</v>
      </c>
      <c r="AB28935" s="34">
        <v>166</v>
      </c>
      <c r="AC28935" s="34">
        <v>230</v>
      </c>
    </row>
    <row r="28936" spans="1:29" x14ac:dyDescent="0.2">
      <c r="A28936" s="34" t="s">
        <v>89429</v>
      </c>
      <c r="B28936" s="34">
        <v>108</v>
      </c>
      <c r="C28936" s="34">
        <v>102</v>
      </c>
      <c r="D28936" s="34">
        <v>139</v>
      </c>
      <c r="E28936" s="34">
        <v>116</v>
      </c>
      <c r="F28936" s="34">
        <v>123</v>
      </c>
      <c r="G28936" s="34">
        <v>99</v>
      </c>
      <c r="H28936" s="34">
        <v>114</v>
      </c>
      <c r="I28936" s="34">
        <v>74</v>
      </c>
      <c r="J28936" s="34">
        <v>105</v>
      </c>
      <c r="K28936" s="34">
        <v>100</v>
      </c>
      <c r="L28936" s="34">
        <v>43</v>
      </c>
      <c r="M28936" s="34">
        <v>81</v>
      </c>
      <c r="N28936" s="34">
        <v>112</v>
      </c>
      <c r="O28936" s="34">
        <v>75</v>
      </c>
      <c r="P28936" s="34">
        <v>78</v>
      </c>
      <c r="Q28936" s="34">
        <v>91</v>
      </c>
      <c r="R28936" s="34">
        <v>90</v>
      </c>
      <c r="S28936" s="34">
        <v>118</v>
      </c>
      <c r="T28936" s="34">
        <v>67</v>
      </c>
      <c r="U28936" s="34">
        <v>60</v>
      </c>
      <c r="V28936" s="34">
        <v>121</v>
      </c>
      <c r="W28936" s="34">
        <v>100</v>
      </c>
      <c r="X28936" s="34">
        <v>126</v>
      </c>
      <c r="Y28936" s="34">
        <v>107</v>
      </c>
      <c r="Z28936" s="34">
        <v>124</v>
      </c>
      <c r="AA28936" s="34">
        <v>131</v>
      </c>
      <c r="AB28936" s="34">
        <v>76</v>
      </c>
      <c r="AC28936" s="34">
        <v>177</v>
      </c>
    </row>
    <row r="28937" spans="1:29" x14ac:dyDescent="0.2">
      <c r="A28937" s="34" t="s">
        <v>89430</v>
      </c>
      <c r="B28937" s="34">
        <v>40</v>
      </c>
      <c r="C28937" s="34">
        <v>52</v>
      </c>
      <c r="D28937" s="34">
        <v>68</v>
      </c>
      <c r="E28937" s="34">
        <v>63</v>
      </c>
      <c r="F28937" s="34">
        <v>39</v>
      </c>
      <c r="G28937" s="34">
        <v>59</v>
      </c>
      <c r="H28937" s="34">
        <v>31</v>
      </c>
      <c r="I28937" s="34">
        <v>29</v>
      </c>
      <c r="J28937" s="34">
        <v>25</v>
      </c>
      <c r="K28937" s="34">
        <v>42</v>
      </c>
      <c r="L28937" s="34">
        <v>16</v>
      </c>
      <c r="M28937" s="34">
        <v>33</v>
      </c>
      <c r="N28937" s="34">
        <v>49</v>
      </c>
      <c r="O28937" s="34">
        <v>50</v>
      </c>
      <c r="P28937" s="34">
        <v>50</v>
      </c>
      <c r="Q28937" s="34">
        <v>38</v>
      </c>
      <c r="R28937" s="34">
        <v>36</v>
      </c>
      <c r="S28937" s="34">
        <v>60</v>
      </c>
      <c r="T28937" s="34">
        <v>15</v>
      </c>
      <c r="U28937" s="34">
        <v>23</v>
      </c>
      <c r="V28937" s="34">
        <v>49</v>
      </c>
      <c r="W28937" s="34">
        <v>30</v>
      </c>
      <c r="X28937" s="34">
        <v>35</v>
      </c>
      <c r="Y28937" s="34">
        <v>16</v>
      </c>
      <c r="Z28937" s="34">
        <v>52</v>
      </c>
      <c r="AA28937" s="34">
        <v>47</v>
      </c>
      <c r="AB28937" s="34">
        <v>24</v>
      </c>
      <c r="AC28937" s="34">
        <v>40</v>
      </c>
    </row>
    <row r="28938" spans="1:29" x14ac:dyDescent="0.2">
      <c r="A28938" s="34" t="s">
        <v>89431</v>
      </c>
      <c r="B28938" s="34">
        <v>10</v>
      </c>
      <c r="C28938" s="34">
        <v>11</v>
      </c>
      <c r="D28938" s="34">
        <v>6</v>
      </c>
      <c r="E28938" s="34">
        <v>6</v>
      </c>
      <c r="F28938" s="34">
        <v>9</v>
      </c>
      <c r="G28938" s="34">
        <v>11</v>
      </c>
      <c r="H28938" s="34">
        <v>4</v>
      </c>
      <c r="I28938" s="34">
        <v>8</v>
      </c>
      <c r="J28938" s="34">
        <v>1</v>
      </c>
      <c r="K28938" s="34">
        <v>6</v>
      </c>
      <c r="L28938" s="34">
        <v>1</v>
      </c>
      <c r="M28938" s="34">
        <v>12</v>
      </c>
      <c r="N28938" s="34">
        <v>2</v>
      </c>
      <c r="O28938" s="34">
        <v>2</v>
      </c>
      <c r="P28938" s="34">
        <v>4</v>
      </c>
      <c r="Q28938" s="34">
        <v>11</v>
      </c>
      <c r="R28938" s="34">
        <v>5</v>
      </c>
      <c r="S28938" s="34">
        <v>14</v>
      </c>
      <c r="T28938" s="34">
        <v>4</v>
      </c>
      <c r="U28938" s="34">
        <v>3</v>
      </c>
      <c r="V28938" s="34">
        <v>6</v>
      </c>
      <c r="W28938" s="34">
        <v>2</v>
      </c>
      <c r="X28938" s="34">
        <v>13</v>
      </c>
      <c r="Y28938" s="34">
        <v>7</v>
      </c>
      <c r="Z28938" s="34">
        <v>0</v>
      </c>
      <c r="AA28938" s="34">
        <v>11</v>
      </c>
      <c r="AB28938" s="34">
        <v>5</v>
      </c>
      <c r="AC28938" s="34">
        <v>15</v>
      </c>
    </row>
    <row r="28939" spans="1:29" x14ac:dyDescent="0.2">
      <c r="A28939" s="34" t="s">
        <v>89432</v>
      </c>
      <c r="B28939" s="34">
        <v>128</v>
      </c>
      <c r="C28939" s="34">
        <v>170</v>
      </c>
      <c r="D28939" s="34">
        <v>204</v>
      </c>
      <c r="E28939" s="34">
        <v>207</v>
      </c>
      <c r="F28939" s="34">
        <v>136</v>
      </c>
      <c r="G28939" s="34">
        <v>180</v>
      </c>
      <c r="H28939" s="34">
        <v>114</v>
      </c>
      <c r="I28939" s="34">
        <v>160</v>
      </c>
      <c r="J28939" s="34">
        <v>101</v>
      </c>
      <c r="K28939" s="34">
        <v>206</v>
      </c>
      <c r="L28939" s="34">
        <v>60</v>
      </c>
      <c r="M28939" s="34">
        <v>144</v>
      </c>
      <c r="N28939" s="34">
        <v>108</v>
      </c>
      <c r="O28939" s="34">
        <v>151</v>
      </c>
      <c r="P28939" s="34">
        <v>111</v>
      </c>
      <c r="Q28939" s="34">
        <v>181</v>
      </c>
      <c r="R28939" s="34">
        <v>106</v>
      </c>
      <c r="S28939" s="34">
        <v>201</v>
      </c>
      <c r="T28939" s="34">
        <v>79</v>
      </c>
      <c r="U28939" s="34">
        <v>155</v>
      </c>
      <c r="V28939" s="34">
        <v>119</v>
      </c>
      <c r="W28939" s="34">
        <v>183</v>
      </c>
      <c r="X28939" s="34">
        <v>155</v>
      </c>
      <c r="Y28939" s="34">
        <v>137</v>
      </c>
      <c r="Z28939" s="34">
        <v>152</v>
      </c>
      <c r="AA28939" s="34">
        <v>271</v>
      </c>
      <c r="AB28939" s="34">
        <v>96</v>
      </c>
      <c r="AC28939" s="34">
        <v>257</v>
      </c>
    </row>
    <row r="28940" spans="1:29" x14ac:dyDescent="0.2">
      <c r="A28940" s="34" t="s">
        <v>89433</v>
      </c>
      <c r="B28940" s="34">
        <v>32</v>
      </c>
      <c r="C28940" s="34">
        <v>44</v>
      </c>
      <c r="D28940" s="34">
        <v>57</v>
      </c>
      <c r="E28940" s="34">
        <v>23</v>
      </c>
      <c r="F28940" s="34">
        <v>33</v>
      </c>
      <c r="G28940" s="34">
        <v>45</v>
      </c>
      <c r="H28940" s="34">
        <v>4</v>
      </c>
      <c r="I28940" s="34">
        <v>38</v>
      </c>
      <c r="J28940" s="34">
        <v>13</v>
      </c>
      <c r="K28940" s="34">
        <v>44</v>
      </c>
      <c r="L28940" s="34">
        <v>5</v>
      </c>
      <c r="M28940" s="34">
        <v>18</v>
      </c>
      <c r="N28940" s="34">
        <v>21</v>
      </c>
      <c r="O28940" s="34">
        <v>18</v>
      </c>
      <c r="P28940" s="34">
        <v>11</v>
      </c>
      <c r="Q28940" s="34">
        <v>31</v>
      </c>
      <c r="R28940" s="34">
        <v>22</v>
      </c>
      <c r="S28940" s="34">
        <v>46</v>
      </c>
      <c r="T28940" s="34">
        <v>10</v>
      </c>
      <c r="U28940" s="34">
        <v>16</v>
      </c>
      <c r="V28940" s="34">
        <v>39</v>
      </c>
      <c r="W28940" s="34">
        <v>23</v>
      </c>
      <c r="X28940" s="34">
        <v>25</v>
      </c>
      <c r="Y28940" s="34">
        <v>12</v>
      </c>
      <c r="Z28940" s="34">
        <v>51</v>
      </c>
      <c r="AA28940" s="34">
        <v>26</v>
      </c>
      <c r="AB28940" s="34">
        <v>26</v>
      </c>
      <c r="AC28940" s="34">
        <v>47</v>
      </c>
    </row>
    <row r="28941" spans="1:29" x14ac:dyDescent="0.2">
      <c r="A28941" s="34" t="s">
        <v>89434</v>
      </c>
      <c r="B28941" s="34">
        <v>218</v>
      </c>
      <c r="C28941" s="34">
        <v>199</v>
      </c>
      <c r="D28941" s="34">
        <v>255</v>
      </c>
      <c r="E28941" s="34">
        <v>219</v>
      </c>
      <c r="F28941" s="34">
        <v>188</v>
      </c>
      <c r="G28941" s="34">
        <v>233</v>
      </c>
      <c r="H28941" s="34">
        <v>250</v>
      </c>
      <c r="I28941" s="34">
        <v>216</v>
      </c>
      <c r="J28941" s="34">
        <v>202</v>
      </c>
      <c r="K28941" s="34">
        <v>181</v>
      </c>
      <c r="L28941" s="34">
        <v>121</v>
      </c>
      <c r="M28941" s="34">
        <v>162</v>
      </c>
      <c r="N28941" s="34">
        <v>206</v>
      </c>
      <c r="O28941" s="34">
        <v>153</v>
      </c>
      <c r="P28941" s="34">
        <v>203</v>
      </c>
      <c r="Q28941" s="34">
        <v>276</v>
      </c>
      <c r="R28941" s="34">
        <v>259</v>
      </c>
      <c r="S28941" s="34">
        <v>284</v>
      </c>
      <c r="T28941" s="34">
        <v>219</v>
      </c>
      <c r="U28941" s="34">
        <v>187</v>
      </c>
      <c r="V28941" s="34">
        <v>260</v>
      </c>
      <c r="W28941" s="34">
        <v>262</v>
      </c>
      <c r="X28941" s="34">
        <v>278</v>
      </c>
      <c r="Y28941" s="34">
        <v>224</v>
      </c>
      <c r="Z28941" s="34">
        <v>258</v>
      </c>
      <c r="AA28941" s="34">
        <v>288</v>
      </c>
      <c r="AB28941" s="34">
        <v>208</v>
      </c>
      <c r="AC28941" s="34">
        <v>329</v>
      </c>
    </row>
    <row r="28942" spans="1:29" x14ac:dyDescent="0.2">
      <c r="A28942" s="34" t="s">
        <v>89435</v>
      </c>
      <c r="B28942" s="34">
        <v>101</v>
      </c>
      <c r="C28942" s="34">
        <v>98</v>
      </c>
      <c r="D28942" s="34">
        <v>105</v>
      </c>
      <c r="E28942" s="34">
        <v>96</v>
      </c>
      <c r="F28942" s="34">
        <v>90</v>
      </c>
      <c r="G28942" s="34">
        <v>86</v>
      </c>
      <c r="H28942" s="34">
        <v>100</v>
      </c>
      <c r="I28942" s="34">
        <v>94</v>
      </c>
      <c r="J28942" s="34">
        <v>62</v>
      </c>
      <c r="K28942" s="34">
        <v>91</v>
      </c>
      <c r="L28942" s="34">
        <v>40</v>
      </c>
      <c r="M28942" s="34">
        <v>75</v>
      </c>
      <c r="N28942" s="34">
        <v>72</v>
      </c>
      <c r="O28942" s="34">
        <v>93</v>
      </c>
      <c r="P28942" s="34">
        <v>65</v>
      </c>
      <c r="Q28942" s="34">
        <v>84</v>
      </c>
      <c r="R28942" s="34">
        <v>95</v>
      </c>
      <c r="S28942" s="34">
        <v>116</v>
      </c>
      <c r="T28942" s="34">
        <v>54</v>
      </c>
      <c r="U28942" s="34">
        <v>104</v>
      </c>
      <c r="V28942" s="34">
        <v>88</v>
      </c>
      <c r="W28942" s="34">
        <v>104</v>
      </c>
      <c r="X28942" s="34">
        <v>108</v>
      </c>
      <c r="Y28942" s="34">
        <v>89</v>
      </c>
      <c r="Z28942" s="34">
        <v>118</v>
      </c>
      <c r="AA28942" s="34">
        <v>118</v>
      </c>
      <c r="AB28942" s="34">
        <v>77</v>
      </c>
      <c r="AC28942" s="34">
        <v>137</v>
      </c>
    </row>
    <row r="28943" spans="1:29" x14ac:dyDescent="0.2">
      <c r="A28943" s="34" t="s">
        <v>89436</v>
      </c>
      <c r="B28943" s="34">
        <v>172</v>
      </c>
      <c r="C28943" s="34">
        <v>184</v>
      </c>
      <c r="D28943" s="34">
        <v>235</v>
      </c>
      <c r="E28943" s="34">
        <v>245</v>
      </c>
      <c r="F28943" s="34">
        <v>180</v>
      </c>
      <c r="G28943" s="34">
        <v>195</v>
      </c>
      <c r="H28943" s="34">
        <v>174</v>
      </c>
      <c r="I28943" s="34">
        <v>219</v>
      </c>
      <c r="J28943" s="34">
        <v>127</v>
      </c>
      <c r="K28943" s="34">
        <v>183</v>
      </c>
      <c r="L28943" s="34">
        <v>98</v>
      </c>
      <c r="M28943" s="34">
        <v>185</v>
      </c>
      <c r="N28943" s="34">
        <v>159</v>
      </c>
      <c r="O28943" s="34">
        <v>152</v>
      </c>
      <c r="P28943" s="34">
        <v>180</v>
      </c>
      <c r="Q28943" s="34">
        <v>249</v>
      </c>
      <c r="R28943" s="34">
        <v>204</v>
      </c>
      <c r="S28943" s="34">
        <v>239</v>
      </c>
      <c r="T28943" s="34">
        <v>147</v>
      </c>
      <c r="U28943" s="34">
        <v>164</v>
      </c>
      <c r="V28943" s="34">
        <v>185</v>
      </c>
      <c r="W28943" s="34">
        <v>223</v>
      </c>
      <c r="X28943" s="34">
        <v>202</v>
      </c>
      <c r="Y28943" s="34">
        <v>172</v>
      </c>
      <c r="Z28943" s="34">
        <v>238</v>
      </c>
      <c r="AA28943" s="34">
        <v>231</v>
      </c>
      <c r="AB28943" s="34">
        <v>173</v>
      </c>
      <c r="AC28943" s="34">
        <v>317</v>
      </c>
    </row>
    <row r="28944" spans="1:29" x14ac:dyDescent="0.2">
      <c r="A28944" s="34" t="s">
        <v>89437</v>
      </c>
      <c r="B28944" s="34">
        <v>494</v>
      </c>
      <c r="C28944" s="34">
        <v>283</v>
      </c>
      <c r="D28944" s="34">
        <v>302</v>
      </c>
      <c r="E28944" s="34">
        <v>281</v>
      </c>
      <c r="F28944" s="34">
        <v>310</v>
      </c>
      <c r="G28944" s="34">
        <v>341</v>
      </c>
      <c r="H28944" s="34">
        <v>379</v>
      </c>
      <c r="I28944" s="34">
        <v>276</v>
      </c>
      <c r="J28944" s="34">
        <v>298</v>
      </c>
      <c r="K28944" s="34">
        <v>323</v>
      </c>
      <c r="L28944" s="34">
        <v>356</v>
      </c>
      <c r="M28944" s="34">
        <v>288</v>
      </c>
      <c r="N28944" s="34">
        <v>300</v>
      </c>
      <c r="O28944" s="34">
        <v>241</v>
      </c>
      <c r="P28944" s="34">
        <v>334</v>
      </c>
      <c r="Q28944" s="34">
        <v>357</v>
      </c>
      <c r="R28944" s="34">
        <v>477</v>
      </c>
      <c r="S28944" s="34">
        <v>328</v>
      </c>
      <c r="T28944" s="34">
        <v>461</v>
      </c>
      <c r="U28944" s="34">
        <v>360</v>
      </c>
      <c r="V28944" s="34">
        <v>466</v>
      </c>
      <c r="W28944" s="34">
        <v>450</v>
      </c>
      <c r="X28944" s="34">
        <v>421</v>
      </c>
      <c r="Y28944" s="34">
        <v>420</v>
      </c>
      <c r="Z28944" s="34">
        <v>310</v>
      </c>
      <c r="AA28944" s="34">
        <v>413</v>
      </c>
      <c r="AB28944" s="34">
        <v>475</v>
      </c>
      <c r="AC28944" s="34">
        <v>471</v>
      </c>
    </row>
    <row r="28945" spans="1:29" x14ac:dyDescent="0.2">
      <c r="A28945" s="34" t="s">
        <v>89438</v>
      </c>
      <c r="B28945" s="34">
        <v>5</v>
      </c>
      <c r="C28945" s="34">
        <v>1</v>
      </c>
      <c r="D28945" s="34">
        <v>0</v>
      </c>
      <c r="E28945" s="34">
        <v>0</v>
      </c>
      <c r="F28945" s="34">
        <v>0</v>
      </c>
      <c r="G28945" s="34">
        <v>0</v>
      </c>
      <c r="H28945" s="34">
        <v>0</v>
      </c>
      <c r="I28945" s="34">
        <v>0</v>
      </c>
      <c r="J28945" s="34">
        <v>0</v>
      </c>
      <c r="K28945" s="34">
        <v>0</v>
      </c>
      <c r="L28945" s="34">
        <v>0</v>
      </c>
      <c r="M28945" s="34">
        <v>0</v>
      </c>
      <c r="N28945" s="34">
        <v>0</v>
      </c>
      <c r="O28945" s="34">
        <v>0</v>
      </c>
      <c r="P28945" s="34">
        <v>0</v>
      </c>
      <c r="Q28945" s="34">
        <v>0</v>
      </c>
      <c r="R28945" s="34">
        <v>0</v>
      </c>
      <c r="S28945" s="34">
        <v>0</v>
      </c>
      <c r="T28945" s="34">
        <v>0</v>
      </c>
      <c r="U28945" s="34">
        <v>0</v>
      </c>
      <c r="V28945" s="34">
        <v>0</v>
      </c>
      <c r="W28945" s="34">
        <v>0</v>
      </c>
      <c r="X28945" s="34">
        <v>0</v>
      </c>
      <c r="Y28945" s="34">
        <v>0</v>
      </c>
      <c r="Z28945" s="34">
        <v>0</v>
      </c>
      <c r="AA28945" s="34">
        <v>0</v>
      </c>
      <c r="AB28945" s="34">
        <v>0</v>
      </c>
      <c r="AC28945" s="34">
        <v>0</v>
      </c>
    </row>
    <row r="28946" spans="1:29" x14ac:dyDescent="0.2">
      <c r="A28946" s="34" t="s">
        <v>89439</v>
      </c>
      <c r="B28946" s="34">
        <v>156</v>
      </c>
      <c r="C28946" s="34">
        <v>90</v>
      </c>
      <c r="D28946" s="34">
        <v>165</v>
      </c>
      <c r="E28946" s="34">
        <v>130</v>
      </c>
      <c r="F28946" s="34">
        <v>179</v>
      </c>
      <c r="G28946" s="34">
        <v>119</v>
      </c>
      <c r="H28946" s="34">
        <v>136</v>
      </c>
      <c r="I28946" s="34">
        <v>117</v>
      </c>
      <c r="J28946" s="34">
        <v>132</v>
      </c>
      <c r="K28946" s="34">
        <v>116</v>
      </c>
      <c r="L28946" s="34">
        <v>151</v>
      </c>
      <c r="M28946" s="34">
        <v>103</v>
      </c>
      <c r="N28946" s="34">
        <v>123</v>
      </c>
      <c r="O28946" s="34">
        <v>146</v>
      </c>
      <c r="P28946" s="34">
        <v>160</v>
      </c>
      <c r="Q28946" s="34">
        <v>179</v>
      </c>
      <c r="R28946" s="34">
        <v>236</v>
      </c>
      <c r="S28946" s="34">
        <v>152</v>
      </c>
      <c r="T28946" s="34">
        <v>224</v>
      </c>
      <c r="U28946" s="34">
        <v>121</v>
      </c>
      <c r="V28946" s="34">
        <v>167</v>
      </c>
      <c r="W28946" s="34">
        <v>200</v>
      </c>
      <c r="X28946" s="34">
        <v>197</v>
      </c>
      <c r="Y28946" s="34">
        <v>186</v>
      </c>
      <c r="Z28946" s="34">
        <v>151</v>
      </c>
      <c r="AA28946" s="34">
        <v>135</v>
      </c>
      <c r="AB28946" s="34">
        <v>258</v>
      </c>
      <c r="AC28946" s="34">
        <v>193</v>
      </c>
    </row>
    <row r="28947" spans="1:29" x14ac:dyDescent="0.2">
      <c r="A28947" s="34" t="s">
        <v>89440</v>
      </c>
      <c r="B28947" s="34">
        <v>129</v>
      </c>
      <c r="C28947" s="34">
        <v>96</v>
      </c>
      <c r="D28947" s="34">
        <v>119</v>
      </c>
      <c r="E28947" s="34">
        <v>116</v>
      </c>
      <c r="F28947" s="34">
        <v>117</v>
      </c>
      <c r="G28947" s="34">
        <v>103</v>
      </c>
      <c r="H28947" s="34">
        <v>139</v>
      </c>
      <c r="I28947" s="34">
        <v>129</v>
      </c>
      <c r="J28947" s="34">
        <v>90</v>
      </c>
      <c r="K28947" s="34">
        <v>136</v>
      </c>
      <c r="L28947" s="34">
        <v>131</v>
      </c>
      <c r="M28947" s="34">
        <v>106</v>
      </c>
      <c r="N28947" s="34">
        <v>128</v>
      </c>
      <c r="O28947" s="34">
        <v>110</v>
      </c>
      <c r="P28947" s="34">
        <v>142</v>
      </c>
      <c r="Q28947" s="34">
        <v>137</v>
      </c>
      <c r="R28947" s="34">
        <v>161</v>
      </c>
      <c r="S28947" s="34">
        <v>124</v>
      </c>
      <c r="T28947" s="34">
        <v>173</v>
      </c>
      <c r="U28947" s="34">
        <v>106</v>
      </c>
      <c r="V28947" s="34">
        <v>162</v>
      </c>
      <c r="W28947" s="34">
        <v>131</v>
      </c>
      <c r="X28947" s="34">
        <v>182</v>
      </c>
      <c r="Y28947" s="34">
        <v>123</v>
      </c>
      <c r="Z28947" s="34">
        <v>142</v>
      </c>
      <c r="AA28947" s="34">
        <v>124</v>
      </c>
      <c r="AB28947" s="34">
        <v>184</v>
      </c>
      <c r="AC28947" s="34">
        <v>203</v>
      </c>
    </row>
    <row r="28948" spans="1:29" x14ac:dyDescent="0.2">
      <c r="A28948" s="34" t="s">
        <v>89441</v>
      </c>
      <c r="B28948" s="34">
        <v>108</v>
      </c>
      <c r="C28948" s="34">
        <v>95</v>
      </c>
      <c r="D28948" s="34">
        <v>114</v>
      </c>
      <c r="E28948" s="34">
        <v>110</v>
      </c>
      <c r="F28948" s="34">
        <v>115</v>
      </c>
      <c r="G28948" s="34">
        <v>89</v>
      </c>
      <c r="H28948" s="34">
        <v>97</v>
      </c>
      <c r="I28948" s="34">
        <v>76</v>
      </c>
      <c r="J28948" s="34">
        <v>140</v>
      </c>
      <c r="K28948" s="34">
        <v>114</v>
      </c>
      <c r="L28948" s="34">
        <v>118</v>
      </c>
      <c r="M28948" s="34">
        <v>75</v>
      </c>
      <c r="N28948" s="34">
        <v>92</v>
      </c>
      <c r="O28948" s="34">
        <v>96</v>
      </c>
      <c r="P28948" s="34">
        <v>105</v>
      </c>
      <c r="Q28948" s="34">
        <v>120</v>
      </c>
      <c r="R28948" s="34">
        <v>160</v>
      </c>
      <c r="S28948" s="34">
        <v>112</v>
      </c>
      <c r="T28948" s="34">
        <v>122</v>
      </c>
      <c r="U28948" s="34">
        <v>147</v>
      </c>
      <c r="V28948" s="34">
        <v>157</v>
      </c>
      <c r="W28948" s="34">
        <v>142</v>
      </c>
      <c r="X28948" s="34">
        <v>159</v>
      </c>
      <c r="Y28948" s="34">
        <v>141</v>
      </c>
      <c r="Z28948" s="34">
        <v>145</v>
      </c>
      <c r="AA28948" s="34">
        <v>140</v>
      </c>
      <c r="AB28948" s="34">
        <v>148</v>
      </c>
      <c r="AC28948" s="34">
        <v>185</v>
      </c>
    </row>
    <row r="28949" spans="1:29" x14ac:dyDescent="0.2">
      <c r="A28949" s="34" t="s">
        <v>89442</v>
      </c>
      <c r="B28949" s="34">
        <v>114</v>
      </c>
      <c r="C28949" s="34">
        <v>126</v>
      </c>
      <c r="D28949" s="34">
        <v>196</v>
      </c>
      <c r="E28949" s="34">
        <v>150</v>
      </c>
      <c r="F28949" s="34">
        <v>183</v>
      </c>
      <c r="G28949" s="34">
        <v>216</v>
      </c>
      <c r="H28949" s="34">
        <v>138</v>
      </c>
      <c r="I28949" s="34">
        <v>142</v>
      </c>
      <c r="J28949" s="34">
        <v>181</v>
      </c>
      <c r="K28949" s="34">
        <v>153</v>
      </c>
      <c r="L28949" s="34">
        <v>146</v>
      </c>
      <c r="M28949" s="34">
        <v>153</v>
      </c>
      <c r="N28949" s="34">
        <v>197</v>
      </c>
      <c r="O28949" s="34">
        <v>134</v>
      </c>
      <c r="P28949" s="34">
        <v>156</v>
      </c>
      <c r="Q28949" s="34">
        <v>251</v>
      </c>
      <c r="R28949" s="34">
        <v>279</v>
      </c>
      <c r="S28949" s="34">
        <v>210</v>
      </c>
      <c r="T28949" s="34">
        <v>186</v>
      </c>
      <c r="U28949" s="34">
        <v>139</v>
      </c>
      <c r="V28949" s="34">
        <v>196</v>
      </c>
      <c r="W28949" s="34">
        <v>168</v>
      </c>
      <c r="X28949" s="34">
        <v>194</v>
      </c>
      <c r="Y28949" s="34">
        <v>157</v>
      </c>
      <c r="Z28949" s="34">
        <v>223</v>
      </c>
      <c r="AA28949" s="34">
        <v>152</v>
      </c>
      <c r="AB28949" s="34">
        <v>232</v>
      </c>
      <c r="AC28949" s="34">
        <v>227</v>
      </c>
    </row>
    <row r="28950" spans="1:29" x14ac:dyDescent="0.2">
      <c r="A28950" s="34" t="s">
        <v>89443</v>
      </c>
      <c r="B28950" s="34">
        <v>65</v>
      </c>
      <c r="C28950" s="34">
        <v>116</v>
      </c>
      <c r="D28950" s="34">
        <v>105</v>
      </c>
      <c r="E28950" s="34">
        <v>135</v>
      </c>
      <c r="F28950" s="34">
        <v>106</v>
      </c>
      <c r="G28950" s="34">
        <v>121</v>
      </c>
      <c r="H28950" s="34">
        <v>112</v>
      </c>
      <c r="I28950" s="34">
        <v>99</v>
      </c>
      <c r="J28950" s="34">
        <v>78</v>
      </c>
      <c r="K28950" s="34">
        <v>119</v>
      </c>
      <c r="L28950" s="34">
        <v>60</v>
      </c>
      <c r="M28950" s="34">
        <v>121</v>
      </c>
      <c r="N28950" s="34">
        <v>82</v>
      </c>
      <c r="O28950" s="34">
        <v>98</v>
      </c>
      <c r="P28950" s="34">
        <v>92</v>
      </c>
      <c r="Q28950" s="34">
        <v>149</v>
      </c>
      <c r="R28950" s="34">
        <v>147</v>
      </c>
      <c r="S28950" s="34">
        <v>144</v>
      </c>
      <c r="T28950" s="34">
        <v>95</v>
      </c>
      <c r="U28950" s="34">
        <v>106</v>
      </c>
      <c r="V28950" s="34">
        <v>130</v>
      </c>
      <c r="W28950" s="34">
        <v>108</v>
      </c>
      <c r="X28950" s="34">
        <v>149</v>
      </c>
      <c r="Y28950" s="34">
        <v>146</v>
      </c>
      <c r="Z28950" s="34">
        <v>102</v>
      </c>
      <c r="AA28950" s="34">
        <v>157</v>
      </c>
      <c r="AB28950" s="34">
        <v>117</v>
      </c>
      <c r="AC28950" s="34">
        <v>146</v>
      </c>
    </row>
    <row r="28951" spans="1:29" x14ac:dyDescent="0.2">
      <c r="A28951" s="34" t="s">
        <v>89444</v>
      </c>
      <c r="B28951" s="34">
        <v>64</v>
      </c>
      <c r="C28951" s="34">
        <v>65</v>
      </c>
      <c r="D28951" s="34">
        <v>110</v>
      </c>
      <c r="E28951" s="34">
        <v>123</v>
      </c>
      <c r="F28951" s="34">
        <v>97</v>
      </c>
      <c r="G28951" s="34">
        <v>108</v>
      </c>
      <c r="H28951" s="34">
        <v>93</v>
      </c>
      <c r="I28951" s="34">
        <v>98</v>
      </c>
      <c r="J28951" s="34">
        <v>83</v>
      </c>
      <c r="K28951" s="34">
        <v>96</v>
      </c>
      <c r="L28951" s="34">
        <v>71</v>
      </c>
      <c r="M28951" s="34">
        <v>78</v>
      </c>
      <c r="N28951" s="34">
        <v>105</v>
      </c>
      <c r="O28951" s="34">
        <v>107</v>
      </c>
      <c r="P28951" s="34">
        <v>91</v>
      </c>
      <c r="Q28951" s="34">
        <v>178</v>
      </c>
      <c r="R28951" s="34">
        <v>98</v>
      </c>
      <c r="S28951" s="34">
        <v>111</v>
      </c>
      <c r="T28951" s="34">
        <v>112</v>
      </c>
      <c r="U28951" s="34">
        <v>101</v>
      </c>
      <c r="V28951" s="34">
        <v>106</v>
      </c>
      <c r="W28951" s="34">
        <v>122</v>
      </c>
      <c r="X28951" s="34">
        <v>120</v>
      </c>
      <c r="Y28951" s="34">
        <v>117</v>
      </c>
      <c r="Z28951" s="34">
        <v>105</v>
      </c>
      <c r="AA28951" s="34">
        <v>125</v>
      </c>
      <c r="AB28951" s="34">
        <v>140</v>
      </c>
      <c r="AC28951" s="34">
        <v>167</v>
      </c>
    </row>
    <row r="28952" spans="1:29" x14ac:dyDescent="0.2">
      <c r="A28952" s="34" t="s">
        <v>89445</v>
      </c>
      <c r="B28952" s="34">
        <v>128</v>
      </c>
      <c r="C28952" s="34">
        <v>134</v>
      </c>
      <c r="D28952" s="34">
        <v>98</v>
      </c>
      <c r="E28952" s="34">
        <v>143</v>
      </c>
      <c r="F28952" s="34">
        <v>130</v>
      </c>
      <c r="G28952" s="34">
        <v>99</v>
      </c>
      <c r="H28952" s="34">
        <v>112</v>
      </c>
      <c r="I28952" s="34">
        <v>102</v>
      </c>
      <c r="J28952" s="34">
        <v>79</v>
      </c>
      <c r="K28952" s="34">
        <v>120</v>
      </c>
      <c r="L28952" s="34">
        <v>78</v>
      </c>
      <c r="M28952" s="34">
        <v>95</v>
      </c>
      <c r="N28952" s="34">
        <v>59</v>
      </c>
      <c r="O28952" s="34">
        <v>73</v>
      </c>
      <c r="P28952" s="34">
        <v>97</v>
      </c>
      <c r="Q28952" s="34">
        <v>149</v>
      </c>
      <c r="R28952" s="34">
        <v>132</v>
      </c>
      <c r="S28952" s="34">
        <v>134</v>
      </c>
      <c r="T28952" s="34">
        <v>86</v>
      </c>
      <c r="U28952" s="34">
        <v>123</v>
      </c>
      <c r="V28952" s="34">
        <v>92</v>
      </c>
      <c r="W28952" s="34">
        <v>123</v>
      </c>
      <c r="X28952" s="34">
        <v>114</v>
      </c>
      <c r="Y28952" s="34">
        <v>134</v>
      </c>
      <c r="Z28952" s="34">
        <v>96</v>
      </c>
      <c r="AA28952" s="34">
        <v>124</v>
      </c>
      <c r="AB28952" s="34">
        <v>187</v>
      </c>
      <c r="AC28952" s="34">
        <v>142</v>
      </c>
    </row>
    <row r="28953" spans="1:29" x14ac:dyDescent="0.2">
      <c r="A28953" s="34" t="s">
        <v>89446</v>
      </c>
      <c r="B28953" s="34">
        <v>102</v>
      </c>
      <c r="C28953" s="34">
        <v>144</v>
      </c>
      <c r="D28953" s="34">
        <v>99</v>
      </c>
      <c r="E28953" s="34">
        <v>98</v>
      </c>
      <c r="F28953" s="34">
        <v>79</v>
      </c>
      <c r="G28953" s="34">
        <v>108</v>
      </c>
      <c r="H28953" s="34">
        <v>142</v>
      </c>
      <c r="I28953" s="34">
        <v>104</v>
      </c>
      <c r="J28953" s="34">
        <v>90</v>
      </c>
      <c r="K28953" s="34">
        <v>104</v>
      </c>
      <c r="L28953" s="34">
        <v>123</v>
      </c>
      <c r="M28953" s="34">
        <v>75</v>
      </c>
      <c r="N28953" s="34">
        <v>73</v>
      </c>
      <c r="O28953" s="34">
        <v>86</v>
      </c>
      <c r="P28953" s="34">
        <v>95</v>
      </c>
      <c r="Q28953" s="34">
        <v>142</v>
      </c>
      <c r="R28953" s="34">
        <v>130</v>
      </c>
      <c r="S28953" s="34">
        <v>111</v>
      </c>
      <c r="T28953" s="34">
        <v>135</v>
      </c>
      <c r="U28953" s="34">
        <v>100</v>
      </c>
      <c r="V28953" s="34">
        <v>148</v>
      </c>
      <c r="W28953" s="34">
        <v>146</v>
      </c>
      <c r="X28953" s="34">
        <v>112</v>
      </c>
      <c r="Y28953" s="34">
        <v>153</v>
      </c>
      <c r="Z28953" s="34">
        <v>139</v>
      </c>
      <c r="AA28953" s="34">
        <v>123</v>
      </c>
      <c r="AB28953" s="34">
        <v>194</v>
      </c>
      <c r="AC28953" s="34">
        <v>158</v>
      </c>
    </row>
    <row r="28954" spans="1:29" x14ac:dyDescent="0.2">
      <c r="A28954" s="34" t="s">
        <v>89447</v>
      </c>
      <c r="B28954" s="34">
        <v>56</v>
      </c>
      <c r="C28954" s="34">
        <v>54</v>
      </c>
      <c r="D28954" s="34">
        <v>50</v>
      </c>
      <c r="E28954" s="34">
        <v>50</v>
      </c>
      <c r="F28954" s="34">
        <v>45</v>
      </c>
      <c r="G28954" s="34">
        <v>27</v>
      </c>
      <c r="H28954" s="34">
        <v>45</v>
      </c>
      <c r="I28954" s="34">
        <v>39</v>
      </c>
      <c r="J28954" s="34">
        <v>55</v>
      </c>
      <c r="K28954" s="34">
        <v>50</v>
      </c>
      <c r="L28954" s="34">
        <v>36</v>
      </c>
      <c r="M28954" s="34">
        <v>71</v>
      </c>
      <c r="N28954" s="34">
        <v>48</v>
      </c>
      <c r="O28954" s="34">
        <v>53</v>
      </c>
      <c r="P28954" s="34">
        <v>43</v>
      </c>
      <c r="Q28954" s="34">
        <v>62</v>
      </c>
      <c r="R28954" s="34">
        <v>53</v>
      </c>
      <c r="S28954" s="34">
        <v>64</v>
      </c>
      <c r="T28954" s="34">
        <v>56</v>
      </c>
      <c r="U28954" s="34">
        <v>62</v>
      </c>
      <c r="V28954" s="34">
        <v>44</v>
      </c>
      <c r="W28954" s="34">
        <v>63</v>
      </c>
      <c r="X28954" s="34">
        <v>100</v>
      </c>
      <c r="Y28954" s="34">
        <v>63</v>
      </c>
      <c r="Z28954" s="34">
        <v>56</v>
      </c>
      <c r="AA28954" s="34">
        <v>78</v>
      </c>
      <c r="AB28954" s="34">
        <v>40</v>
      </c>
      <c r="AC28954" s="34">
        <v>73</v>
      </c>
    </row>
    <row r="28955" spans="1:29" x14ac:dyDescent="0.2">
      <c r="A28955" s="34" t="s">
        <v>89448</v>
      </c>
      <c r="B28955" s="34">
        <v>198</v>
      </c>
      <c r="C28955" s="34">
        <v>210</v>
      </c>
      <c r="D28955" s="34">
        <v>260</v>
      </c>
      <c r="E28955" s="34">
        <v>277</v>
      </c>
      <c r="F28955" s="34">
        <v>267</v>
      </c>
      <c r="G28955" s="34">
        <v>195</v>
      </c>
      <c r="H28955" s="34">
        <v>224</v>
      </c>
      <c r="I28955" s="34">
        <v>195</v>
      </c>
      <c r="J28955" s="34">
        <v>255</v>
      </c>
      <c r="K28955" s="34">
        <v>198</v>
      </c>
      <c r="L28955" s="34">
        <v>180</v>
      </c>
      <c r="M28955" s="34">
        <v>232</v>
      </c>
      <c r="N28955" s="34">
        <v>220</v>
      </c>
      <c r="O28955" s="34">
        <v>215</v>
      </c>
      <c r="P28955" s="34">
        <v>190</v>
      </c>
      <c r="Q28955" s="34">
        <v>336</v>
      </c>
      <c r="R28955" s="34">
        <v>274</v>
      </c>
      <c r="S28955" s="34">
        <v>260</v>
      </c>
      <c r="T28955" s="34">
        <v>235</v>
      </c>
      <c r="U28955" s="34">
        <v>249</v>
      </c>
      <c r="V28955" s="34">
        <v>281</v>
      </c>
      <c r="W28955" s="34">
        <v>266</v>
      </c>
      <c r="X28955" s="34">
        <v>364</v>
      </c>
      <c r="Y28955" s="34">
        <v>269</v>
      </c>
      <c r="Z28955" s="34">
        <v>351</v>
      </c>
      <c r="AA28955" s="34">
        <v>297</v>
      </c>
      <c r="AB28955" s="34">
        <v>287</v>
      </c>
      <c r="AC28955" s="34">
        <v>348</v>
      </c>
    </row>
    <row r="28956" spans="1:29" x14ac:dyDescent="0.2">
      <c r="A28956" s="34" t="s">
        <v>89449</v>
      </c>
      <c r="B28956" s="34">
        <v>33</v>
      </c>
      <c r="C28956" s="34">
        <v>25</v>
      </c>
      <c r="D28956" s="34">
        <v>38</v>
      </c>
      <c r="E28956" s="34">
        <v>27</v>
      </c>
      <c r="F28956" s="34">
        <v>27</v>
      </c>
      <c r="G28956" s="34">
        <v>34</v>
      </c>
      <c r="H28956" s="34">
        <v>18</v>
      </c>
      <c r="I28956" s="34">
        <v>32</v>
      </c>
      <c r="J28956" s="34">
        <v>49</v>
      </c>
      <c r="K28956" s="34">
        <v>21</v>
      </c>
      <c r="L28956" s="34">
        <v>27</v>
      </c>
      <c r="M28956" s="34">
        <v>24</v>
      </c>
      <c r="N28956" s="34">
        <v>40</v>
      </c>
      <c r="O28956" s="34">
        <v>18</v>
      </c>
      <c r="P28956" s="34">
        <v>18</v>
      </c>
      <c r="Q28956" s="34">
        <v>43</v>
      </c>
      <c r="R28956" s="34">
        <v>34</v>
      </c>
      <c r="S28956" s="34">
        <v>31</v>
      </c>
      <c r="T28956" s="34">
        <v>44</v>
      </c>
      <c r="U28956" s="34">
        <v>20</v>
      </c>
      <c r="V28956" s="34">
        <v>38</v>
      </c>
      <c r="W28956" s="34">
        <v>29</v>
      </c>
      <c r="X28956" s="34">
        <v>34</v>
      </c>
      <c r="Y28956" s="34">
        <v>38</v>
      </c>
      <c r="Z28956" s="34">
        <v>41</v>
      </c>
      <c r="AA28956" s="34">
        <v>30</v>
      </c>
      <c r="AB28956" s="34">
        <v>36</v>
      </c>
      <c r="AC28956" s="34">
        <v>41</v>
      </c>
    </row>
    <row r="28957" spans="1:29" x14ac:dyDescent="0.2">
      <c r="A28957" s="34" t="s">
        <v>89450</v>
      </c>
      <c r="B28957" s="34">
        <v>1015</v>
      </c>
      <c r="C28957" s="34">
        <v>551</v>
      </c>
      <c r="D28957" s="34">
        <v>833</v>
      </c>
      <c r="E28957" s="34">
        <v>618</v>
      </c>
      <c r="F28957" s="34">
        <v>938</v>
      </c>
      <c r="G28957" s="34">
        <v>712</v>
      </c>
      <c r="H28957" s="34">
        <v>869</v>
      </c>
      <c r="I28957" s="34">
        <v>551</v>
      </c>
      <c r="J28957" s="34">
        <v>997</v>
      </c>
      <c r="K28957" s="34">
        <v>687</v>
      </c>
      <c r="L28957" s="34">
        <v>1163</v>
      </c>
      <c r="M28957" s="34">
        <v>575</v>
      </c>
      <c r="N28957" s="34">
        <v>793</v>
      </c>
      <c r="O28957" s="34">
        <v>695</v>
      </c>
      <c r="P28957" s="34">
        <v>1024</v>
      </c>
      <c r="Q28957" s="34">
        <v>931</v>
      </c>
      <c r="R28957" s="34">
        <v>1400</v>
      </c>
      <c r="S28957" s="34">
        <v>811</v>
      </c>
      <c r="T28957" s="34">
        <v>1588</v>
      </c>
      <c r="U28957" s="34">
        <v>872</v>
      </c>
      <c r="V28957" s="34">
        <v>1317</v>
      </c>
      <c r="W28957" s="34">
        <v>1177</v>
      </c>
      <c r="X28957" s="34">
        <v>1225</v>
      </c>
      <c r="Y28957" s="34">
        <v>1103</v>
      </c>
      <c r="Z28957" s="34">
        <v>1016</v>
      </c>
      <c r="AA28957" s="34">
        <v>929</v>
      </c>
      <c r="AB28957" s="34">
        <v>1788</v>
      </c>
      <c r="AC28957" s="34">
        <v>1227</v>
      </c>
    </row>
    <row r="28958" spans="1:29" x14ac:dyDescent="0.2">
      <c r="A28958" s="34" t="s">
        <v>89451</v>
      </c>
      <c r="B28958" s="34">
        <v>134</v>
      </c>
      <c r="C28958" s="34">
        <v>153</v>
      </c>
      <c r="D28958" s="34">
        <v>138</v>
      </c>
      <c r="E28958" s="34">
        <v>179</v>
      </c>
      <c r="F28958" s="34">
        <v>140</v>
      </c>
      <c r="G28958" s="34">
        <v>97</v>
      </c>
      <c r="H28958" s="34">
        <v>159</v>
      </c>
      <c r="I28958" s="34">
        <v>126</v>
      </c>
      <c r="J28958" s="34">
        <v>112</v>
      </c>
      <c r="K28958" s="34">
        <v>139</v>
      </c>
      <c r="L28958" s="34">
        <v>116</v>
      </c>
      <c r="M28958" s="34">
        <v>126</v>
      </c>
      <c r="N28958" s="34">
        <v>119</v>
      </c>
      <c r="O28958" s="34">
        <v>117</v>
      </c>
      <c r="P28958" s="34">
        <v>134</v>
      </c>
      <c r="Q28958" s="34">
        <v>188</v>
      </c>
      <c r="R28958" s="34">
        <v>146</v>
      </c>
      <c r="S28958" s="34">
        <v>194</v>
      </c>
      <c r="T28958" s="34">
        <v>161</v>
      </c>
      <c r="U28958" s="34">
        <v>133</v>
      </c>
      <c r="V28958" s="34">
        <v>177</v>
      </c>
      <c r="W28958" s="34">
        <v>147</v>
      </c>
      <c r="X28958" s="34">
        <v>250</v>
      </c>
      <c r="Y28958" s="34">
        <v>150</v>
      </c>
      <c r="Z28958" s="34">
        <v>153</v>
      </c>
      <c r="AA28958" s="34">
        <v>169</v>
      </c>
      <c r="AB28958" s="34">
        <v>193</v>
      </c>
      <c r="AC28958" s="34">
        <v>215</v>
      </c>
    </row>
    <row r="28959" spans="1:29" x14ac:dyDescent="0.2">
      <c r="A28959" s="34" t="s">
        <v>89452</v>
      </c>
      <c r="B28959" s="34">
        <v>124</v>
      </c>
      <c r="C28959" s="34">
        <v>152</v>
      </c>
      <c r="D28959" s="34">
        <v>175</v>
      </c>
      <c r="E28959" s="34">
        <v>130</v>
      </c>
      <c r="F28959" s="34">
        <v>162</v>
      </c>
      <c r="G28959" s="34">
        <v>177</v>
      </c>
      <c r="H28959" s="34">
        <v>189</v>
      </c>
      <c r="I28959" s="34">
        <v>126</v>
      </c>
      <c r="J28959" s="34">
        <v>164</v>
      </c>
      <c r="K28959" s="34">
        <v>136</v>
      </c>
      <c r="L28959" s="34">
        <v>102</v>
      </c>
      <c r="M28959" s="34">
        <v>112</v>
      </c>
      <c r="N28959" s="34">
        <v>154</v>
      </c>
      <c r="O28959" s="34">
        <v>105</v>
      </c>
      <c r="P28959" s="34">
        <v>152</v>
      </c>
      <c r="Q28959" s="34">
        <v>177</v>
      </c>
      <c r="R28959" s="34">
        <v>168</v>
      </c>
      <c r="S28959" s="34">
        <v>192</v>
      </c>
      <c r="T28959" s="34">
        <v>157</v>
      </c>
      <c r="U28959" s="34">
        <v>165</v>
      </c>
      <c r="V28959" s="34">
        <v>160</v>
      </c>
      <c r="W28959" s="34">
        <v>158</v>
      </c>
      <c r="X28959" s="34">
        <v>186</v>
      </c>
      <c r="Y28959" s="34">
        <v>170</v>
      </c>
      <c r="Z28959" s="34">
        <v>173</v>
      </c>
      <c r="AA28959" s="34">
        <v>162</v>
      </c>
      <c r="AB28959" s="34">
        <v>212</v>
      </c>
      <c r="AC28959" s="34">
        <v>258</v>
      </c>
    </row>
    <row r="28960" spans="1:29" x14ac:dyDescent="0.2">
      <c r="A28960" s="34" t="s">
        <v>89453</v>
      </c>
      <c r="B28960" s="34">
        <v>126</v>
      </c>
      <c r="C28960" s="34">
        <v>121</v>
      </c>
      <c r="D28960" s="34">
        <v>126</v>
      </c>
      <c r="E28960" s="34">
        <v>112</v>
      </c>
      <c r="F28960" s="34">
        <v>105</v>
      </c>
      <c r="G28960" s="34">
        <v>97</v>
      </c>
      <c r="H28960" s="34">
        <v>122</v>
      </c>
      <c r="I28960" s="34">
        <v>130</v>
      </c>
      <c r="J28960" s="34">
        <v>123</v>
      </c>
      <c r="K28960" s="34">
        <v>116</v>
      </c>
      <c r="L28960" s="34">
        <v>98</v>
      </c>
      <c r="M28960" s="34">
        <v>107</v>
      </c>
      <c r="N28960" s="34">
        <v>102</v>
      </c>
      <c r="O28960" s="34">
        <v>130</v>
      </c>
      <c r="P28960" s="34">
        <v>114</v>
      </c>
      <c r="Q28960" s="34">
        <v>166</v>
      </c>
      <c r="R28960" s="34">
        <v>196</v>
      </c>
      <c r="S28960" s="34">
        <v>162</v>
      </c>
      <c r="T28960" s="34">
        <v>144</v>
      </c>
      <c r="U28960" s="34">
        <v>163</v>
      </c>
      <c r="V28960" s="34">
        <v>127</v>
      </c>
      <c r="W28960" s="34">
        <v>163</v>
      </c>
      <c r="X28960" s="34">
        <v>135</v>
      </c>
      <c r="Y28960" s="34">
        <v>165</v>
      </c>
      <c r="Z28960" s="34">
        <v>121</v>
      </c>
      <c r="AA28960" s="34">
        <v>156</v>
      </c>
      <c r="AB28960" s="34">
        <v>231</v>
      </c>
      <c r="AC28960" s="34">
        <v>209</v>
      </c>
    </row>
    <row r="28961" spans="1:29" x14ac:dyDescent="0.2">
      <c r="A28961" s="34" t="s">
        <v>89454</v>
      </c>
      <c r="B28961" s="34">
        <v>86</v>
      </c>
      <c r="C28961" s="34">
        <v>134</v>
      </c>
      <c r="D28961" s="34">
        <v>190</v>
      </c>
      <c r="E28961" s="34">
        <v>133</v>
      </c>
      <c r="F28961" s="34">
        <v>147</v>
      </c>
      <c r="G28961" s="34">
        <v>176</v>
      </c>
      <c r="H28961" s="34">
        <v>128</v>
      </c>
      <c r="I28961" s="34">
        <v>97</v>
      </c>
      <c r="J28961" s="34">
        <v>119</v>
      </c>
      <c r="K28961" s="34">
        <v>148</v>
      </c>
      <c r="L28961" s="34">
        <v>80</v>
      </c>
      <c r="M28961" s="34">
        <v>115</v>
      </c>
      <c r="N28961" s="34">
        <v>120</v>
      </c>
      <c r="O28961" s="34">
        <v>126</v>
      </c>
      <c r="P28961" s="34">
        <v>125</v>
      </c>
      <c r="Q28961" s="34">
        <v>141</v>
      </c>
      <c r="R28961" s="34">
        <v>168</v>
      </c>
      <c r="S28961" s="34">
        <v>138</v>
      </c>
      <c r="T28961" s="34">
        <v>114</v>
      </c>
      <c r="U28961" s="34">
        <v>123</v>
      </c>
      <c r="V28961" s="34">
        <v>158</v>
      </c>
      <c r="W28961" s="34">
        <v>130</v>
      </c>
      <c r="X28961" s="34">
        <v>218</v>
      </c>
      <c r="Y28961" s="34">
        <v>122</v>
      </c>
      <c r="Z28961" s="34">
        <v>228</v>
      </c>
      <c r="AA28961" s="34">
        <v>161</v>
      </c>
      <c r="AB28961" s="34">
        <v>144</v>
      </c>
      <c r="AC28961" s="34">
        <v>217</v>
      </c>
    </row>
    <row r="28962" spans="1:29" x14ac:dyDescent="0.2">
      <c r="A28962" s="34" t="s">
        <v>89455</v>
      </c>
      <c r="B28962" s="34">
        <v>71</v>
      </c>
      <c r="C28962" s="34">
        <v>71</v>
      </c>
      <c r="D28962" s="34">
        <v>80</v>
      </c>
      <c r="E28962" s="34">
        <v>109</v>
      </c>
      <c r="F28962" s="34">
        <v>80</v>
      </c>
      <c r="G28962" s="34">
        <v>96</v>
      </c>
      <c r="H28962" s="34">
        <v>96</v>
      </c>
      <c r="I28962" s="34">
        <v>89</v>
      </c>
      <c r="J28962" s="34">
        <v>53</v>
      </c>
      <c r="K28962" s="34">
        <v>81</v>
      </c>
      <c r="L28962" s="34">
        <v>34</v>
      </c>
      <c r="M28962" s="34">
        <v>72</v>
      </c>
      <c r="N28962" s="34">
        <v>53</v>
      </c>
      <c r="O28962" s="34">
        <v>77</v>
      </c>
      <c r="P28962" s="34">
        <v>86</v>
      </c>
      <c r="Q28962" s="34">
        <v>90</v>
      </c>
      <c r="R28962" s="34">
        <v>96</v>
      </c>
      <c r="S28962" s="34">
        <v>97</v>
      </c>
      <c r="T28962" s="34">
        <v>72</v>
      </c>
      <c r="U28962" s="34">
        <v>111</v>
      </c>
      <c r="V28962" s="34">
        <v>108</v>
      </c>
      <c r="W28962" s="34">
        <v>72</v>
      </c>
      <c r="X28962" s="34">
        <v>120</v>
      </c>
      <c r="Y28962" s="34">
        <v>102</v>
      </c>
      <c r="Z28962" s="34">
        <v>73</v>
      </c>
      <c r="AA28962" s="34">
        <v>112</v>
      </c>
      <c r="AB28962" s="34">
        <v>76</v>
      </c>
      <c r="AC28962" s="34">
        <v>167</v>
      </c>
    </row>
    <row r="28963" spans="1:29" x14ac:dyDescent="0.2">
      <c r="A28963" s="34" t="s">
        <v>89456</v>
      </c>
      <c r="B28963" s="34">
        <v>80</v>
      </c>
      <c r="C28963" s="34">
        <v>63</v>
      </c>
      <c r="D28963" s="34">
        <v>62</v>
      </c>
      <c r="E28963" s="34">
        <v>60</v>
      </c>
      <c r="F28963" s="34">
        <v>67</v>
      </c>
      <c r="G28963" s="34">
        <v>56</v>
      </c>
      <c r="H28963" s="34">
        <v>59</v>
      </c>
      <c r="I28963" s="34">
        <v>45</v>
      </c>
      <c r="J28963" s="34">
        <v>69</v>
      </c>
      <c r="K28963" s="34">
        <v>49</v>
      </c>
      <c r="L28963" s="34">
        <v>63</v>
      </c>
      <c r="M28963" s="34">
        <v>47</v>
      </c>
      <c r="N28963" s="34">
        <v>58</v>
      </c>
      <c r="O28963" s="34">
        <v>63</v>
      </c>
      <c r="P28963" s="34">
        <v>55</v>
      </c>
      <c r="Q28963" s="34">
        <v>81</v>
      </c>
      <c r="R28963" s="34">
        <v>105</v>
      </c>
      <c r="S28963" s="34">
        <v>76</v>
      </c>
      <c r="T28963" s="34">
        <v>91</v>
      </c>
      <c r="U28963" s="34">
        <v>69</v>
      </c>
      <c r="V28963" s="34">
        <v>89</v>
      </c>
      <c r="W28963" s="34">
        <v>76</v>
      </c>
      <c r="X28963" s="34">
        <v>77</v>
      </c>
      <c r="Y28963" s="34">
        <v>69</v>
      </c>
      <c r="Z28963" s="34">
        <v>76</v>
      </c>
      <c r="AA28963" s="34">
        <v>59</v>
      </c>
      <c r="AB28963" s="34">
        <v>115</v>
      </c>
      <c r="AC28963" s="34">
        <v>97</v>
      </c>
    </row>
    <row r="28964" spans="1:29" x14ac:dyDescent="0.2">
      <c r="A28964" s="34" t="s">
        <v>89457</v>
      </c>
      <c r="B28964" s="34">
        <v>92</v>
      </c>
      <c r="C28964" s="34">
        <v>66</v>
      </c>
      <c r="D28964" s="34">
        <v>79</v>
      </c>
      <c r="E28964" s="34">
        <v>90</v>
      </c>
      <c r="F28964" s="34">
        <v>74</v>
      </c>
      <c r="G28964" s="34">
        <v>68</v>
      </c>
      <c r="H28964" s="34">
        <v>67</v>
      </c>
      <c r="I28964" s="34">
        <v>69</v>
      </c>
      <c r="J28964" s="34">
        <v>52</v>
      </c>
      <c r="K28964" s="34">
        <v>50</v>
      </c>
      <c r="L28964" s="34">
        <v>56</v>
      </c>
      <c r="M28964" s="34">
        <v>55</v>
      </c>
      <c r="N28964" s="34">
        <v>71</v>
      </c>
      <c r="O28964" s="34">
        <v>58</v>
      </c>
      <c r="P28964" s="34">
        <v>56</v>
      </c>
      <c r="Q28964" s="34">
        <v>83</v>
      </c>
      <c r="R28964" s="34">
        <v>121</v>
      </c>
      <c r="S28964" s="34">
        <v>72</v>
      </c>
      <c r="T28964" s="34">
        <v>71</v>
      </c>
      <c r="U28964" s="34">
        <v>65</v>
      </c>
      <c r="V28964" s="34">
        <v>78</v>
      </c>
      <c r="W28964" s="34">
        <v>81</v>
      </c>
      <c r="X28964" s="34">
        <v>94</v>
      </c>
      <c r="Y28964" s="34">
        <v>71</v>
      </c>
      <c r="Z28964" s="34">
        <v>105</v>
      </c>
      <c r="AA28964" s="34">
        <v>79</v>
      </c>
      <c r="AB28964" s="34">
        <v>106</v>
      </c>
      <c r="AC28964" s="34">
        <v>168</v>
      </c>
    </row>
    <row r="28965" spans="1:29" x14ac:dyDescent="0.2">
      <c r="A28965" s="34" t="s">
        <v>89458</v>
      </c>
      <c r="B28965" s="34">
        <v>137</v>
      </c>
      <c r="C28965" s="34">
        <v>165</v>
      </c>
      <c r="D28965" s="34">
        <v>216</v>
      </c>
      <c r="E28965" s="34">
        <v>194</v>
      </c>
      <c r="F28965" s="34">
        <v>155</v>
      </c>
      <c r="G28965" s="34">
        <v>167</v>
      </c>
      <c r="H28965" s="34">
        <v>152</v>
      </c>
      <c r="I28965" s="34">
        <v>146</v>
      </c>
      <c r="J28965" s="34">
        <v>151</v>
      </c>
      <c r="K28965" s="34">
        <v>141</v>
      </c>
      <c r="L28965" s="34">
        <v>96</v>
      </c>
      <c r="M28965" s="34">
        <v>158</v>
      </c>
      <c r="N28965" s="34">
        <v>144</v>
      </c>
      <c r="O28965" s="34">
        <v>142</v>
      </c>
      <c r="P28965" s="34">
        <v>168</v>
      </c>
      <c r="Q28965" s="34">
        <v>214</v>
      </c>
      <c r="R28965" s="34">
        <v>204</v>
      </c>
      <c r="S28965" s="34">
        <v>185</v>
      </c>
      <c r="T28965" s="34">
        <v>151</v>
      </c>
      <c r="U28965" s="34">
        <v>165</v>
      </c>
      <c r="V28965" s="34">
        <v>186</v>
      </c>
      <c r="W28965" s="34">
        <v>178</v>
      </c>
      <c r="X28965" s="34">
        <v>205</v>
      </c>
      <c r="Y28965" s="34">
        <v>171</v>
      </c>
      <c r="Z28965" s="34">
        <v>181</v>
      </c>
      <c r="AA28965" s="34">
        <v>181</v>
      </c>
      <c r="AB28965" s="34">
        <v>144</v>
      </c>
      <c r="AC28965" s="34">
        <v>242</v>
      </c>
    </row>
    <row r="28966" spans="1:29" x14ac:dyDescent="0.2">
      <c r="A28966" s="34" t="s">
        <v>89459</v>
      </c>
      <c r="B28966" s="34">
        <v>19</v>
      </c>
      <c r="C28966" s="34">
        <v>23</v>
      </c>
      <c r="D28966" s="34">
        <v>33</v>
      </c>
      <c r="E28966" s="34">
        <v>33</v>
      </c>
      <c r="F28966" s="34">
        <v>37</v>
      </c>
      <c r="G28966" s="34">
        <v>14</v>
      </c>
      <c r="H28966" s="34">
        <v>16</v>
      </c>
      <c r="I28966" s="34">
        <v>23</v>
      </c>
      <c r="J28966" s="34">
        <v>25</v>
      </c>
      <c r="K28966" s="34">
        <v>29</v>
      </c>
      <c r="L28966" s="34">
        <v>26</v>
      </c>
      <c r="M28966" s="34">
        <v>3</v>
      </c>
      <c r="N28966" s="34">
        <v>28</v>
      </c>
      <c r="O28966" s="34">
        <v>21</v>
      </c>
      <c r="P28966" s="34">
        <v>25</v>
      </c>
      <c r="Q28966" s="34">
        <v>39</v>
      </c>
      <c r="R28966" s="34">
        <v>41</v>
      </c>
      <c r="S28966" s="34">
        <v>22</v>
      </c>
      <c r="T28966" s="34">
        <v>49</v>
      </c>
      <c r="U28966" s="34">
        <v>39</v>
      </c>
      <c r="V28966" s="34">
        <v>23</v>
      </c>
      <c r="W28966" s="34">
        <v>24</v>
      </c>
      <c r="X28966" s="34">
        <v>38</v>
      </c>
      <c r="Y28966" s="34">
        <v>31</v>
      </c>
      <c r="Z28966" s="34">
        <v>38</v>
      </c>
      <c r="AA28966" s="34">
        <v>25</v>
      </c>
      <c r="AB28966" s="34">
        <v>41</v>
      </c>
      <c r="AC28966" s="34">
        <v>60</v>
      </c>
    </row>
    <row r="28967" spans="1:29" x14ac:dyDescent="0.2">
      <c r="A28967" s="34" t="s">
        <v>89460</v>
      </c>
      <c r="B28967" s="34">
        <v>75</v>
      </c>
      <c r="C28967" s="34">
        <v>100</v>
      </c>
      <c r="D28967" s="34">
        <v>109</v>
      </c>
      <c r="E28967" s="34">
        <v>113</v>
      </c>
      <c r="F28967" s="34">
        <v>105</v>
      </c>
      <c r="G28967" s="34">
        <v>94</v>
      </c>
      <c r="H28967" s="34">
        <v>122</v>
      </c>
      <c r="I28967" s="34">
        <v>79</v>
      </c>
      <c r="J28967" s="34">
        <v>128</v>
      </c>
      <c r="K28967" s="34">
        <v>93</v>
      </c>
      <c r="L28967" s="34">
        <v>97</v>
      </c>
      <c r="M28967" s="34">
        <v>92</v>
      </c>
      <c r="N28967" s="34">
        <v>94</v>
      </c>
      <c r="O28967" s="34">
        <v>62</v>
      </c>
      <c r="P28967" s="34">
        <v>120</v>
      </c>
      <c r="Q28967" s="34">
        <v>90</v>
      </c>
      <c r="R28967" s="34">
        <v>173</v>
      </c>
      <c r="S28967" s="34">
        <v>91</v>
      </c>
      <c r="T28967" s="34">
        <v>116</v>
      </c>
      <c r="U28967" s="34">
        <v>106</v>
      </c>
      <c r="V28967" s="34">
        <v>146</v>
      </c>
      <c r="W28967" s="34">
        <v>97</v>
      </c>
      <c r="X28967" s="34">
        <v>148</v>
      </c>
      <c r="Y28967" s="34">
        <v>114</v>
      </c>
      <c r="Z28967" s="34">
        <v>136</v>
      </c>
      <c r="AA28967" s="34">
        <v>122</v>
      </c>
      <c r="AB28967" s="34">
        <v>139</v>
      </c>
      <c r="AC28967" s="34">
        <v>111</v>
      </c>
    </row>
    <row r="28968" spans="1:29" x14ac:dyDescent="0.2">
      <c r="A28968" s="34" t="s">
        <v>89461</v>
      </c>
      <c r="B28968" s="34">
        <v>100</v>
      </c>
      <c r="C28968" s="34">
        <v>51</v>
      </c>
      <c r="D28968" s="34">
        <v>52</v>
      </c>
      <c r="E28968" s="34">
        <v>75</v>
      </c>
      <c r="F28968" s="34">
        <v>70</v>
      </c>
      <c r="G28968" s="34">
        <v>80</v>
      </c>
      <c r="H28968" s="34">
        <v>85</v>
      </c>
      <c r="I28968" s="34">
        <v>49</v>
      </c>
      <c r="J28968" s="34">
        <v>73</v>
      </c>
      <c r="K28968" s="34">
        <v>53</v>
      </c>
      <c r="L28968" s="34">
        <v>70</v>
      </c>
      <c r="M28968" s="34">
        <v>53</v>
      </c>
      <c r="N28968" s="34">
        <v>39</v>
      </c>
      <c r="O28968" s="34">
        <v>64</v>
      </c>
      <c r="P28968" s="34">
        <v>57</v>
      </c>
      <c r="Q28968" s="34">
        <v>101</v>
      </c>
      <c r="R28968" s="34">
        <v>86</v>
      </c>
      <c r="S28968" s="34">
        <v>56</v>
      </c>
      <c r="T28968" s="34">
        <v>97</v>
      </c>
      <c r="U28968" s="34">
        <v>61</v>
      </c>
      <c r="V28968" s="34">
        <v>69</v>
      </c>
      <c r="W28968" s="34">
        <v>117</v>
      </c>
      <c r="X28968" s="34">
        <v>89</v>
      </c>
      <c r="Y28968" s="34">
        <v>101</v>
      </c>
      <c r="Z28968" s="34">
        <v>78</v>
      </c>
      <c r="AA28968" s="34">
        <v>71</v>
      </c>
      <c r="AB28968" s="34">
        <v>104</v>
      </c>
      <c r="AC28968" s="34">
        <v>131</v>
      </c>
    </row>
    <row r="28969" spans="1:29" x14ac:dyDescent="0.2">
      <c r="A28969" s="34" t="s">
        <v>89462</v>
      </c>
      <c r="B28969" s="34">
        <v>69</v>
      </c>
      <c r="C28969" s="34">
        <v>39</v>
      </c>
      <c r="D28969" s="34">
        <v>50</v>
      </c>
      <c r="E28969" s="34">
        <v>29</v>
      </c>
      <c r="F28969" s="34">
        <v>19</v>
      </c>
      <c r="G28969" s="34">
        <v>25</v>
      </c>
      <c r="H28969" s="34">
        <v>30</v>
      </c>
      <c r="I28969" s="34">
        <v>38</v>
      </c>
      <c r="J28969" s="34">
        <v>42</v>
      </c>
      <c r="K28969" s="34">
        <v>25</v>
      </c>
      <c r="L28969" s="34">
        <v>54</v>
      </c>
      <c r="M28969" s="34">
        <v>30</v>
      </c>
      <c r="N28969" s="34">
        <v>42</v>
      </c>
      <c r="O28969" s="34">
        <v>44</v>
      </c>
      <c r="P28969" s="34">
        <v>29</v>
      </c>
      <c r="Q28969" s="34">
        <v>44</v>
      </c>
      <c r="R28969" s="34">
        <v>70</v>
      </c>
      <c r="S28969" s="34">
        <v>67</v>
      </c>
      <c r="T28969" s="34">
        <v>81</v>
      </c>
      <c r="U28969" s="34">
        <v>25</v>
      </c>
      <c r="V28969" s="34">
        <v>39</v>
      </c>
      <c r="W28969" s="34">
        <v>26</v>
      </c>
      <c r="X28969" s="34">
        <v>59</v>
      </c>
      <c r="Y28969" s="34">
        <v>52</v>
      </c>
      <c r="Z28969" s="34">
        <v>33</v>
      </c>
      <c r="AA28969" s="34">
        <v>46</v>
      </c>
      <c r="AB28969" s="34">
        <v>58</v>
      </c>
      <c r="AC28969" s="34">
        <v>45</v>
      </c>
    </row>
    <row r="28970" spans="1:29" x14ac:dyDescent="0.2">
      <c r="A28970" s="34" t="s">
        <v>89463</v>
      </c>
      <c r="B28970" s="34">
        <v>88</v>
      </c>
      <c r="C28970" s="34">
        <v>70</v>
      </c>
      <c r="D28970" s="34">
        <v>55</v>
      </c>
      <c r="E28970" s="34">
        <v>88</v>
      </c>
      <c r="F28970" s="34">
        <v>65</v>
      </c>
      <c r="G28970" s="34">
        <v>109</v>
      </c>
      <c r="H28970" s="34">
        <v>46</v>
      </c>
      <c r="I28970" s="34">
        <v>77</v>
      </c>
      <c r="J28970" s="34">
        <v>62</v>
      </c>
      <c r="K28970" s="34">
        <v>115</v>
      </c>
      <c r="L28970" s="34">
        <v>57</v>
      </c>
      <c r="M28970" s="34">
        <v>128</v>
      </c>
      <c r="N28970" s="34">
        <v>60</v>
      </c>
      <c r="O28970" s="34">
        <v>75</v>
      </c>
      <c r="P28970" s="34">
        <v>54</v>
      </c>
      <c r="Q28970" s="34">
        <v>143</v>
      </c>
      <c r="R28970" s="34">
        <v>66</v>
      </c>
      <c r="S28970" s="34">
        <v>83</v>
      </c>
      <c r="T28970" s="34">
        <v>76</v>
      </c>
      <c r="U28970" s="34">
        <v>81</v>
      </c>
      <c r="V28970" s="34">
        <v>73</v>
      </c>
      <c r="W28970" s="34">
        <v>116</v>
      </c>
      <c r="X28970" s="34">
        <v>75</v>
      </c>
      <c r="Y28970" s="34">
        <v>129</v>
      </c>
      <c r="Z28970" s="34">
        <v>79</v>
      </c>
      <c r="AA28970" s="34">
        <v>115</v>
      </c>
      <c r="AB28970" s="34">
        <v>79</v>
      </c>
      <c r="AC28970" s="34">
        <v>138</v>
      </c>
    </row>
    <row r="28971" spans="1:29" x14ac:dyDescent="0.2">
      <c r="A28971" s="34" t="s">
        <v>89464</v>
      </c>
      <c r="B28971" s="34">
        <v>166</v>
      </c>
      <c r="C28971" s="34">
        <v>126</v>
      </c>
      <c r="D28971" s="34">
        <v>156</v>
      </c>
      <c r="E28971" s="34">
        <v>147</v>
      </c>
      <c r="F28971" s="34">
        <v>162</v>
      </c>
      <c r="G28971" s="34">
        <v>193</v>
      </c>
      <c r="H28971" s="34">
        <v>193</v>
      </c>
      <c r="I28971" s="34">
        <v>132</v>
      </c>
      <c r="J28971" s="34">
        <v>130</v>
      </c>
      <c r="K28971" s="34">
        <v>198</v>
      </c>
      <c r="L28971" s="34">
        <v>177</v>
      </c>
      <c r="M28971" s="34">
        <v>163</v>
      </c>
      <c r="N28971" s="34">
        <v>173</v>
      </c>
      <c r="O28971" s="34">
        <v>137</v>
      </c>
      <c r="P28971" s="34">
        <v>153</v>
      </c>
      <c r="Q28971" s="34">
        <v>306</v>
      </c>
      <c r="R28971" s="34">
        <v>229</v>
      </c>
      <c r="S28971" s="34">
        <v>233</v>
      </c>
      <c r="T28971" s="34">
        <v>238</v>
      </c>
      <c r="U28971" s="34">
        <v>211</v>
      </c>
      <c r="V28971" s="34">
        <v>206</v>
      </c>
      <c r="W28971" s="34">
        <v>284</v>
      </c>
      <c r="X28971" s="34">
        <v>213</v>
      </c>
      <c r="Y28971" s="34">
        <v>274</v>
      </c>
      <c r="Z28971" s="34">
        <v>172</v>
      </c>
      <c r="AA28971" s="34">
        <v>246</v>
      </c>
      <c r="AB28971" s="34">
        <v>246</v>
      </c>
      <c r="AC28971" s="34">
        <v>325</v>
      </c>
    </row>
    <row r="28972" spans="1:29" x14ac:dyDescent="0.2">
      <c r="A28972" s="34" t="s">
        <v>89465</v>
      </c>
      <c r="B28972" s="34">
        <v>82</v>
      </c>
      <c r="C28972" s="34">
        <v>112</v>
      </c>
      <c r="D28972" s="34">
        <v>128</v>
      </c>
      <c r="E28972" s="34">
        <v>89</v>
      </c>
      <c r="F28972" s="34">
        <v>149</v>
      </c>
      <c r="G28972" s="34">
        <v>81</v>
      </c>
      <c r="H28972" s="34">
        <v>118</v>
      </c>
      <c r="I28972" s="34">
        <v>65</v>
      </c>
      <c r="J28972" s="34">
        <v>121</v>
      </c>
      <c r="K28972" s="34">
        <v>77</v>
      </c>
      <c r="L28972" s="34">
        <v>130</v>
      </c>
      <c r="M28972" s="34">
        <v>60</v>
      </c>
      <c r="N28972" s="34">
        <v>101</v>
      </c>
      <c r="O28972" s="34">
        <v>74</v>
      </c>
      <c r="P28972" s="34">
        <v>115</v>
      </c>
      <c r="Q28972" s="34">
        <v>112</v>
      </c>
      <c r="R28972" s="34">
        <v>176</v>
      </c>
      <c r="S28972" s="34">
        <v>115</v>
      </c>
      <c r="T28972" s="34">
        <v>178</v>
      </c>
      <c r="U28972" s="34">
        <v>74</v>
      </c>
      <c r="V28972" s="34">
        <v>154</v>
      </c>
      <c r="W28972" s="34">
        <v>86</v>
      </c>
      <c r="X28972" s="34">
        <v>198</v>
      </c>
      <c r="Y28972" s="34">
        <v>71</v>
      </c>
      <c r="Z28972" s="34">
        <v>127</v>
      </c>
      <c r="AA28972" s="34">
        <v>89</v>
      </c>
      <c r="AB28972" s="34">
        <v>198</v>
      </c>
      <c r="AC28972" s="34">
        <v>131</v>
      </c>
    </row>
    <row r="28973" spans="1:29" x14ac:dyDescent="0.2">
      <c r="A28973" s="34" t="s">
        <v>89466</v>
      </c>
      <c r="B28973" s="34">
        <v>127</v>
      </c>
      <c r="C28973" s="34">
        <v>123</v>
      </c>
      <c r="D28973" s="34">
        <v>140</v>
      </c>
      <c r="E28973" s="34">
        <v>101</v>
      </c>
      <c r="F28973" s="34">
        <v>167</v>
      </c>
      <c r="G28973" s="34">
        <v>141</v>
      </c>
      <c r="H28973" s="34">
        <v>125</v>
      </c>
      <c r="I28973" s="34">
        <v>133</v>
      </c>
      <c r="J28973" s="34">
        <v>183</v>
      </c>
      <c r="K28973" s="34">
        <v>131</v>
      </c>
      <c r="L28973" s="34">
        <v>115</v>
      </c>
      <c r="M28973" s="34">
        <v>121</v>
      </c>
      <c r="N28973" s="34">
        <v>121</v>
      </c>
      <c r="O28973" s="34">
        <v>115</v>
      </c>
      <c r="P28973" s="34">
        <v>133</v>
      </c>
      <c r="Q28973" s="34">
        <v>220</v>
      </c>
      <c r="R28973" s="34">
        <v>222</v>
      </c>
      <c r="S28973" s="34">
        <v>139</v>
      </c>
      <c r="T28973" s="34">
        <v>189</v>
      </c>
      <c r="U28973" s="34">
        <v>127</v>
      </c>
      <c r="V28973" s="34">
        <v>216</v>
      </c>
      <c r="W28973" s="34">
        <v>126</v>
      </c>
      <c r="X28973" s="34">
        <v>275</v>
      </c>
      <c r="Y28973" s="34">
        <v>182</v>
      </c>
      <c r="Z28973" s="34">
        <v>192</v>
      </c>
      <c r="AA28973" s="34">
        <v>211</v>
      </c>
      <c r="AB28973" s="34">
        <v>257</v>
      </c>
      <c r="AC28973" s="34">
        <v>217</v>
      </c>
    </row>
    <row r="28974" spans="1:29" x14ac:dyDescent="0.2">
      <c r="A28974" s="34" t="s">
        <v>89467</v>
      </c>
      <c r="B28974" s="34">
        <v>75</v>
      </c>
      <c r="C28974" s="34">
        <v>131</v>
      </c>
      <c r="D28974" s="34">
        <v>108</v>
      </c>
      <c r="E28974" s="34">
        <v>113</v>
      </c>
      <c r="F28974" s="34">
        <v>144</v>
      </c>
      <c r="G28974" s="34">
        <v>143</v>
      </c>
      <c r="H28974" s="34">
        <v>116</v>
      </c>
      <c r="I28974" s="34">
        <v>81</v>
      </c>
      <c r="J28974" s="34">
        <v>117</v>
      </c>
      <c r="K28974" s="34">
        <v>139</v>
      </c>
      <c r="L28974" s="34">
        <v>110</v>
      </c>
      <c r="M28974" s="34">
        <v>101</v>
      </c>
      <c r="N28974" s="34">
        <v>131</v>
      </c>
      <c r="O28974" s="34">
        <v>79</v>
      </c>
      <c r="P28974" s="34">
        <v>136</v>
      </c>
      <c r="Q28974" s="34">
        <v>168</v>
      </c>
      <c r="R28974" s="34">
        <v>153</v>
      </c>
      <c r="S28974" s="34">
        <v>147</v>
      </c>
      <c r="T28974" s="34">
        <v>92</v>
      </c>
      <c r="U28974" s="34">
        <v>98</v>
      </c>
      <c r="V28974" s="34">
        <v>186</v>
      </c>
      <c r="W28974" s="34">
        <v>129</v>
      </c>
      <c r="X28974" s="34">
        <v>162</v>
      </c>
      <c r="Y28974" s="34">
        <v>107</v>
      </c>
      <c r="Z28974" s="34">
        <v>132</v>
      </c>
      <c r="AA28974" s="34">
        <v>116</v>
      </c>
      <c r="AB28974" s="34">
        <v>178</v>
      </c>
      <c r="AC28974" s="34">
        <v>219</v>
      </c>
    </row>
    <row r="28975" spans="1:29" x14ac:dyDescent="0.2">
      <c r="A28975" s="34" t="s">
        <v>89468</v>
      </c>
      <c r="B28975" s="34">
        <v>116</v>
      </c>
      <c r="C28975" s="34">
        <v>121</v>
      </c>
      <c r="D28975" s="34">
        <v>116</v>
      </c>
      <c r="E28975" s="34">
        <v>106</v>
      </c>
      <c r="F28975" s="34">
        <v>147</v>
      </c>
      <c r="G28975" s="34">
        <v>49</v>
      </c>
      <c r="H28975" s="34">
        <v>136</v>
      </c>
      <c r="I28975" s="34">
        <v>69</v>
      </c>
      <c r="J28975" s="34">
        <v>123</v>
      </c>
      <c r="K28975" s="34">
        <v>101</v>
      </c>
      <c r="L28975" s="34">
        <v>124</v>
      </c>
      <c r="M28975" s="34">
        <v>100</v>
      </c>
      <c r="N28975" s="34">
        <v>94</v>
      </c>
      <c r="O28975" s="34">
        <v>61</v>
      </c>
      <c r="P28975" s="34">
        <v>103</v>
      </c>
      <c r="Q28975" s="34">
        <v>139</v>
      </c>
      <c r="R28975" s="34">
        <v>184</v>
      </c>
      <c r="S28975" s="34">
        <v>121</v>
      </c>
      <c r="T28975" s="34">
        <v>209</v>
      </c>
      <c r="U28975" s="34">
        <v>109</v>
      </c>
      <c r="V28975" s="34">
        <v>165</v>
      </c>
      <c r="W28975" s="34">
        <v>185</v>
      </c>
      <c r="X28975" s="34">
        <v>202</v>
      </c>
      <c r="Y28975" s="34">
        <v>93</v>
      </c>
      <c r="Z28975" s="34">
        <v>150</v>
      </c>
      <c r="AA28975" s="34">
        <v>114</v>
      </c>
      <c r="AB28975" s="34">
        <v>183</v>
      </c>
      <c r="AC28975" s="34">
        <v>149</v>
      </c>
    </row>
    <row r="28976" spans="1:29" x14ac:dyDescent="0.2">
      <c r="A28976" s="34" t="s">
        <v>89469</v>
      </c>
      <c r="B28976" s="34">
        <v>86</v>
      </c>
      <c r="C28976" s="34">
        <v>107</v>
      </c>
      <c r="D28976" s="34">
        <v>177</v>
      </c>
      <c r="E28976" s="34">
        <v>132</v>
      </c>
      <c r="F28976" s="34">
        <v>154</v>
      </c>
      <c r="G28976" s="34">
        <v>96</v>
      </c>
      <c r="H28976" s="34">
        <v>129</v>
      </c>
      <c r="I28976" s="34">
        <v>92</v>
      </c>
      <c r="J28976" s="34">
        <v>122</v>
      </c>
      <c r="K28976" s="34">
        <v>95</v>
      </c>
      <c r="L28976" s="34">
        <v>93</v>
      </c>
      <c r="M28976" s="34">
        <v>104</v>
      </c>
      <c r="N28976" s="34">
        <v>131</v>
      </c>
      <c r="O28976" s="34">
        <v>84</v>
      </c>
      <c r="P28976" s="34">
        <v>124</v>
      </c>
      <c r="Q28976" s="34">
        <v>136</v>
      </c>
      <c r="R28976" s="34">
        <v>180</v>
      </c>
      <c r="S28976" s="34">
        <v>123</v>
      </c>
      <c r="T28976" s="34">
        <v>148</v>
      </c>
      <c r="U28976" s="34">
        <v>102</v>
      </c>
      <c r="V28976" s="34">
        <v>156</v>
      </c>
      <c r="W28976" s="34">
        <v>115</v>
      </c>
      <c r="X28976" s="34">
        <v>222</v>
      </c>
      <c r="Y28976" s="34">
        <v>136</v>
      </c>
      <c r="Z28976" s="34">
        <v>191</v>
      </c>
      <c r="AA28976" s="34">
        <v>126</v>
      </c>
      <c r="AB28976" s="34">
        <v>181</v>
      </c>
      <c r="AC28976" s="34">
        <v>160</v>
      </c>
    </row>
    <row r="28977" spans="1:29" x14ac:dyDescent="0.2">
      <c r="A28977" s="34" t="s">
        <v>89470</v>
      </c>
      <c r="B28977" s="34">
        <v>246</v>
      </c>
      <c r="C28977" s="34">
        <v>227</v>
      </c>
      <c r="D28977" s="34">
        <v>249</v>
      </c>
      <c r="E28977" s="34">
        <v>251</v>
      </c>
      <c r="F28977" s="34">
        <v>276</v>
      </c>
      <c r="G28977" s="34">
        <v>214</v>
      </c>
      <c r="H28977" s="34">
        <v>217</v>
      </c>
      <c r="I28977" s="34">
        <v>229</v>
      </c>
      <c r="J28977" s="34">
        <v>213</v>
      </c>
      <c r="K28977" s="34">
        <v>270</v>
      </c>
      <c r="L28977" s="34">
        <v>199</v>
      </c>
      <c r="M28977" s="34">
        <v>234</v>
      </c>
      <c r="N28977" s="34">
        <v>189</v>
      </c>
      <c r="O28977" s="34">
        <v>248</v>
      </c>
      <c r="P28977" s="34">
        <v>202</v>
      </c>
      <c r="Q28977" s="34">
        <v>319</v>
      </c>
      <c r="R28977" s="34">
        <v>325</v>
      </c>
      <c r="S28977" s="34">
        <v>338</v>
      </c>
      <c r="T28977" s="34">
        <v>316</v>
      </c>
      <c r="U28977" s="34">
        <v>339</v>
      </c>
      <c r="V28977" s="34">
        <v>232</v>
      </c>
      <c r="W28977" s="34">
        <v>388</v>
      </c>
      <c r="X28977" s="34">
        <v>319</v>
      </c>
      <c r="Y28977" s="34">
        <v>346</v>
      </c>
      <c r="Z28977" s="34">
        <v>236</v>
      </c>
      <c r="AA28977" s="34">
        <v>363</v>
      </c>
      <c r="AB28977" s="34">
        <v>332</v>
      </c>
      <c r="AC28977" s="34">
        <v>389</v>
      </c>
    </row>
    <row r="28978" spans="1:29" x14ac:dyDescent="0.2">
      <c r="A28978" s="34" t="s">
        <v>89471</v>
      </c>
      <c r="B28978" s="34">
        <v>180</v>
      </c>
      <c r="C28978" s="34">
        <v>130</v>
      </c>
      <c r="D28978" s="34">
        <v>202</v>
      </c>
      <c r="E28978" s="34">
        <v>131</v>
      </c>
      <c r="F28978" s="34">
        <v>219</v>
      </c>
      <c r="G28978" s="34">
        <v>199</v>
      </c>
      <c r="H28978" s="34">
        <v>202</v>
      </c>
      <c r="I28978" s="34">
        <v>181</v>
      </c>
      <c r="J28978" s="34">
        <v>209</v>
      </c>
      <c r="K28978" s="34">
        <v>144</v>
      </c>
      <c r="L28978" s="34">
        <v>169</v>
      </c>
      <c r="M28978" s="34">
        <v>134</v>
      </c>
      <c r="N28978" s="34">
        <v>210</v>
      </c>
      <c r="O28978" s="34">
        <v>145</v>
      </c>
      <c r="P28978" s="34">
        <v>197</v>
      </c>
      <c r="Q28978" s="34">
        <v>250</v>
      </c>
      <c r="R28978" s="34">
        <v>283</v>
      </c>
      <c r="S28978" s="34">
        <v>210</v>
      </c>
      <c r="T28978" s="34">
        <v>284</v>
      </c>
      <c r="U28978" s="34">
        <v>182</v>
      </c>
      <c r="V28978" s="34">
        <v>277</v>
      </c>
      <c r="W28978" s="34">
        <v>216</v>
      </c>
      <c r="X28978" s="34">
        <v>287</v>
      </c>
      <c r="Y28978" s="34">
        <v>227</v>
      </c>
      <c r="Z28978" s="34">
        <v>230</v>
      </c>
      <c r="AA28978" s="34">
        <v>244</v>
      </c>
      <c r="AB28978" s="34">
        <v>260</v>
      </c>
      <c r="AC28978" s="34">
        <v>315</v>
      </c>
    </row>
    <row r="28979" spans="1:29" x14ac:dyDescent="0.2">
      <c r="A28979" s="34" t="s">
        <v>89472</v>
      </c>
      <c r="B28979" s="34">
        <v>82</v>
      </c>
      <c r="C28979" s="34">
        <v>72</v>
      </c>
      <c r="D28979" s="34">
        <v>83</v>
      </c>
      <c r="E28979" s="34">
        <v>82</v>
      </c>
      <c r="F28979" s="34">
        <v>141</v>
      </c>
      <c r="G28979" s="34">
        <v>54</v>
      </c>
      <c r="H28979" s="34">
        <v>89</v>
      </c>
      <c r="I28979" s="34">
        <v>39</v>
      </c>
      <c r="J28979" s="34">
        <v>91</v>
      </c>
      <c r="K28979" s="34">
        <v>107</v>
      </c>
      <c r="L28979" s="34">
        <v>93</v>
      </c>
      <c r="M28979" s="34">
        <v>74</v>
      </c>
      <c r="N28979" s="34">
        <v>78</v>
      </c>
      <c r="O28979" s="34">
        <v>54</v>
      </c>
      <c r="P28979" s="34">
        <v>96</v>
      </c>
      <c r="Q28979" s="34">
        <v>100</v>
      </c>
      <c r="R28979" s="34">
        <v>149</v>
      </c>
      <c r="S28979" s="34">
        <v>104</v>
      </c>
      <c r="T28979" s="34">
        <v>109</v>
      </c>
      <c r="U28979" s="34">
        <v>102</v>
      </c>
      <c r="V28979" s="34">
        <v>102</v>
      </c>
      <c r="W28979" s="34">
        <v>123</v>
      </c>
      <c r="X28979" s="34">
        <v>113</v>
      </c>
      <c r="Y28979" s="34">
        <v>93</v>
      </c>
      <c r="Z28979" s="34">
        <v>108</v>
      </c>
      <c r="AA28979" s="34">
        <v>83</v>
      </c>
      <c r="AB28979" s="34">
        <v>136</v>
      </c>
      <c r="AC28979" s="34">
        <v>131</v>
      </c>
    </row>
    <row r="28980" spans="1:29" x14ac:dyDescent="0.2">
      <c r="A28980" s="34" t="s">
        <v>89473</v>
      </c>
      <c r="B28980" s="34">
        <v>79</v>
      </c>
      <c r="C28980" s="34">
        <v>77</v>
      </c>
      <c r="D28980" s="34">
        <v>95</v>
      </c>
      <c r="E28980" s="34">
        <v>82</v>
      </c>
      <c r="F28980" s="34">
        <v>108</v>
      </c>
      <c r="G28980" s="34">
        <v>42</v>
      </c>
      <c r="H28980" s="34">
        <v>72</v>
      </c>
      <c r="I28980" s="34">
        <v>61</v>
      </c>
      <c r="J28980" s="34">
        <v>77</v>
      </c>
      <c r="K28980" s="34">
        <v>66</v>
      </c>
      <c r="L28980" s="34">
        <v>88</v>
      </c>
      <c r="M28980" s="34">
        <v>74</v>
      </c>
      <c r="N28980" s="34">
        <v>101</v>
      </c>
      <c r="O28980" s="34">
        <v>66</v>
      </c>
      <c r="P28980" s="34">
        <v>86</v>
      </c>
      <c r="Q28980" s="34">
        <v>129</v>
      </c>
      <c r="R28980" s="34">
        <v>131</v>
      </c>
      <c r="S28980" s="34">
        <v>84</v>
      </c>
      <c r="T28980" s="34">
        <v>117</v>
      </c>
      <c r="U28980" s="34">
        <v>80</v>
      </c>
      <c r="V28980" s="34">
        <v>125</v>
      </c>
      <c r="W28980" s="34">
        <v>111</v>
      </c>
      <c r="X28980" s="34">
        <v>131</v>
      </c>
      <c r="Y28980" s="34">
        <v>86</v>
      </c>
      <c r="Z28980" s="34">
        <v>102</v>
      </c>
      <c r="AA28980" s="34">
        <v>121</v>
      </c>
      <c r="AB28980" s="34">
        <v>95</v>
      </c>
      <c r="AC28980" s="34">
        <v>128</v>
      </c>
    </row>
    <row r="28981" spans="1:29" x14ac:dyDescent="0.2">
      <c r="A28981" s="34" t="s">
        <v>89474</v>
      </c>
      <c r="B28981" s="34">
        <v>170</v>
      </c>
      <c r="C28981" s="34">
        <v>160</v>
      </c>
      <c r="D28981" s="34">
        <v>220</v>
      </c>
      <c r="E28981" s="34">
        <v>172</v>
      </c>
      <c r="F28981" s="34">
        <v>166</v>
      </c>
      <c r="G28981" s="34">
        <v>180</v>
      </c>
      <c r="H28981" s="34">
        <v>170</v>
      </c>
      <c r="I28981" s="34">
        <v>132</v>
      </c>
      <c r="J28981" s="34">
        <v>153</v>
      </c>
      <c r="K28981" s="34">
        <v>146</v>
      </c>
      <c r="L28981" s="34">
        <v>85</v>
      </c>
      <c r="M28981" s="34">
        <v>140</v>
      </c>
      <c r="N28981" s="34">
        <v>118</v>
      </c>
      <c r="O28981" s="34">
        <v>148</v>
      </c>
      <c r="P28981" s="34">
        <v>122</v>
      </c>
      <c r="Q28981" s="34">
        <v>150</v>
      </c>
      <c r="R28981" s="34">
        <v>154</v>
      </c>
      <c r="S28981" s="34">
        <v>152</v>
      </c>
      <c r="T28981" s="34">
        <v>112</v>
      </c>
      <c r="U28981" s="34">
        <v>92</v>
      </c>
      <c r="V28981" s="34">
        <v>197</v>
      </c>
      <c r="W28981" s="34">
        <v>142</v>
      </c>
      <c r="X28981" s="34">
        <v>189</v>
      </c>
      <c r="Y28981" s="34">
        <v>105</v>
      </c>
      <c r="Z28981" s="34">
        <v>154</v>
      </c>
      <c r="AA28981" s="34">
        <v>185</v>
      </c>
      <c r="AB28981" s="34">
        <v>148</v>
      </c>
      <c r="AC28981" s="34">
        <v>224</v>
      </c>
    </row>
    <row r="28982" spans="1:29" x14ac:dyDescent="0.2">
      <c r="A28982" s="34" t="s">
        <v>89475</v>
      </c>
      <c r="B28982" s="34">
        <v>81</v>
      </c>
      <c r="C28982" s="34">
        <v>86</v>
      </c>
      <c r="D28982" s="34">
        <v>122</v>
      </c>
      <c r="E28982" s="34">
        <v>92</v>
      </c>
      <c r="F28982" s="34">
        <v>110</v>
      </c>
      <c r="G28982" s="34">
        <v>119</v>
      </c>
      <c r="H28982" s="34">
        <v>132</v>
      </c>
      <c r="I28982" s="34">
        <v>127</v>
      </c>
      <c r="J28982" s="34">
        <v>75</v>
      </c>
      <c r="K28982" s="34">
        <v>146</v>
      </c>
      <c r="L28982" s="34">
        <v>74</v>
      </c>
      <c r="M28982" s="34">
        <v>119</v>
      </c>
      <c r="N28982" s="34">
        <v>102</v>
      </c>
      <c r="O28982" s="34">
        <v>121</v>
      </c>
      <c r="P28982" s="34">
        <v>91</v>
      </c>
      <c r="Q28982" s="34">
        <v>178</v>
      </c>
      <c r="R28982" s="34">
        <v>109</v>
      </c>
      <c r="S28982" s="34">
        <v>142</v>
      </c>
      <c r="T28982" s="34">
        <v>91</v>
      </c>
      <c r="U28982" s="34">
        <v>111</v>
      </c>
      <c r="V28982" s="34">
        <v>99</v>
      </c>
      <c r="W28982" s="34">
        <v>127</v>
      </c>
      <c r="X28982" s="34">
        <v>101</v>
      </c>
      <c r="Y28982" s="34">
        <v>132</v>
      </c>
      <c r="Z28982" s="34">
        <v>128</v>
      </c>
      <c r="AA28982" s="34">
        <v>134</v>
      </c>
      <c r="AB28982" s="34">
        <v>115</v>
      </c>
      <c r="AC28982" s="34">
        <v>139</v>
      </c>
    </row>
    <row r="28983" spans="1:29" x14ac:dyDescent="0.2">
      <c r="A28983" s="34" t="s">
        <v>89476</v>
      </c>
      <c r="B28983" s="34">
        <v>84</v>
      </c>
      <c r="C28983" s="34">
        <v>111</v>
      </c>
      <c r="D28983" s="34">
        <v>127</v>
      </c>
      <c r="E28983" s="34">
        <v>100</v>
      </c>
      <c r="F28983" s="34">
        <v>111</v>
      </c>
      <c r="G28983" s="34">
        <v>72</v>
      </c>
      <c r="H28983" s="34">
        <v>123</v>
      </c>
      <c r="I28983" s="34">
        <v>113</v>
      </c>
      <c r="J28983" s="34">
        <v>96</v>
      </c>
      <c r="K28983" s="34">
        <v>123</v>
      </c>
      <c r="L28983" s="34">
        <v>106</v>
      </c>
      <c r="M28983" s="34">
        <v>99</v>
      </c>
      <c r="N28983" s="34">
        <v>65</v>
      </c>
      <c r="O28983" s="34">
        <v>103</v>
      </c>
      <c r="P28983" s="34">
        <v>106</v>
      </c>
      <c r="Q28983" s="34">
        <v>106</v>
      </c>
      <c r="R28983" s="34">
        <v>150</v>
      </c>
      <c r="S28983" s="34">
        <v>110</v>
      </c>
      <c r="T28983" s="34">
        <v>104</v>
      </c>
      <c r="U28983" s="34">
        <v>119</v>
      </c>
      <c r="V28983" s="34">
        <v>136</v>
      </c>
      <c r="W28983" s="34">
        <v>97</v>
      </c>
      <c r="X28983" s="34">
        <v>126</v>
      </c>
      <c r="Y28983" s="34">
        <v>86</v>
      </c>
      <c r="Z28983" s="34">
        <v>102</v>
      </c>
      <c r="AA28983" s="34">
        <v>112</v>
      </c>
      <c r="AB28983" s="34">
        <v>99</v>
      </c>
      <c r="AC28983" s="34">
        <v>129</v>
      </c>
    </row>
    <row r="28984" spans="1:29" x14ac:dyDescent="0.2">
      <c r="A28984" s="34" t="s">
        <v>89477</v>
      </c>
      <c r="B28984" s="34">
        <v>126</v>
      </c>
      <c r="C28984" s="34">
        <v>151</v>
      </c>
      <c r="D28984" s="34">
        <v>172</v>
      </c>
      <c r="E28984" s="34">
        <v>162</v>
      </c>
      <c r="F28984" s="34">
        <v>159</v>
      </c>
      <c r="G28984" s="34">
        <v>103</v>
      </c>
      <c r="H28984" s="34">
        <v>209</v>
      </c>
      <c r="I28984" s="34">
        <v>142</v>
      </c>
      <c r="J28984" s="34">
        <v>190</v>
      </c>
      <c r="K28984" s="34">
        <v>91</v>
      </c>
      <c r="L28984" s="34">
        <v>135</v>
      </c>
      <c r="M28984" s="34">
        <v>140</v>
      </c>
      <c r="N28984" s="34">
        <v>137</v>
      </c>
      <c r="O28984" s="34">
        <v>135</v>
      </c>
      <c r="P28984" s="34">
        <v>146</v>
      </c>
      <c r="Q28984" s="34">
        <v>158</v>
      </c>
      <c r="R28984" s="34">
        <v>179</v>
      </c>
      <c r="S28984" s="34">
        <v>185</v>
      </c>
      <c r="T28984" s="34">
        <v>185</v>
      </c>
      <c r="U28984" s="34">
        <v>141</v>
      </c>
      <c r="V28984" s="34">
        <v>154</v>
      </c>
      <c r="W28984" s="34">
        <v>173</v>
      </c>
      <c r="X28984" s="34">
        <v>167</v>
      </c>
      <c r="Y28984" s="34">
        <v>149</v>
      </c>
      <c r="Z28984" s="34">
        <v>185</v>
      </c>
      <c r="AA28984" s="34">
        <v>172</v>
      </c>
      <c r="AB28984" s="34">
        <v>213</v>
      </c>
      <c r="AC28984" s="34">
        <v>240</v>
      </c>
    </row>
    <row r="28985" spans="1:29" x14ac:dyDescent="0.2">
      <c r="A28985" s="34" t="s">
        <v>89478</v>
      </c>
      <c r="B28985" s="34">
        <v>88</v>
      </c>
      <c r="C28985" s="34">
        <v>104</v>
      </c>
      <c r="D28985" s="34">
        <v>101</v>
      </c>
      <c r="E28985" s="34">
        <v>80</v>
      </c>
      <c r="F28985" s="34">
        <v>119</v>
      </c>
      <c r="G28985" s="34">
        <v>82</v>
      </c>
      <c r="H28985" s="34">
        <v>112</v>
      </c>
      <c r="I28985" s="34">
        <v>81</v>
      </c>
      <c r="J28985" s="34">
        <v>77</v>
      </c>
      <c r="K28985" s="34">
        <v>74</v>
      </c>
      <c r="L28985" s="34">
        <v>38</v>
      </c>
      <c r="M28985" s="34">
        <v>76</v>
      </c>
      <c r="N28985" s="34">
        <v>67</v>
      </c>
      <c r="O28985" s="34">
        <v>62</v>
      </c>
      <c r="P28985" s="34">
        <v>72</v>
      </c>
      <c r="Q28985" s="34">
        <v>95</v>
      </c>
      <c r="R28985" s="34">
        <v>102</v>
      </c>
      <c r="S28985" s="34">
        <v>118</v>
      </c>
      <c r="T28985" s="34">
        <v>74</v>
      </c>
      <c r="U28985" s="34">
        <v>69</v>
      </c>
      <c r="V28985" s="34">
        <v>100</v>
      </c>
      <c r="W28985" s="34">
        <v>70</v>
      </c>
      <c r="X28985" s="34">
        <v>135</v>
      </c>
      <c r="Y28985" s="34">
        <v>97</v>
      </c>
      <c r="Z28985" s="34">
        <v>98</v>
      </c>
      <c r="AA28985" s="34">
        <v>93</v>
      </c>
      <c r="AB28985" s="34">
        <v>89</v>
      </c>
      <c r="AC28985" s="34">
        <v>133</v>
      </c>
    </row>
    <row r="28986" spans="1:29" x14ac:dyDescent="0.2">
      <c r="A28986" s="34" t="s">
        <v>89479</v>
      </c>
      <c r="B28986" s="34">
        <v>220</v>
      </c>
      <c r="C28986" s="34">
        <v>212</v>
      </c>
      <c r="D28986" s="34">
        <v>225</v>
      </c>
      <c r="E28986" s="34">
        <v>198</v>
      </c>
      <c r="F28986" s="34">
        <v>253</v>
      </c>
      <c r="G28986" s="34">
        <v>224</v>
      </c>
      <c r="H28986" s="34">
        <v>257</v>
      </c>
      <c r="I28986" s="34">
        <v>204</v>
      </c>
      <c r="J28986" s="34">
        <v>242</v>
      </c>
      <c r="K28986" s="34">
        <v>211</v>
      </c>
      <c r="L28986" s="34">
        <v>304</v>
      </c>
      <c r="M28986" s="34">
        <v>209</v>
      </c>
      <c r="N28986" s="34">
        <v>235</v>
      </c>
      <c r="O28986" s="34">
        <v>181</v>
      </c>
      <c r="P28986" s="34">
        <v>248</v>
      </c>
      <c r="Q28986" s="34">
        <v>323</v>
      </c>
      <c r="R28986" s="34">
        <v>338</v>
      </c>
      <c r="S28986" s="34">
        <v>297</v>
      </c>
      <c r="T28986" s="34">
        <v>389</v>
      </c>
      <c r="U28986" s="34">
        <v>330</v>
      </c>
      <c r="V28986" s="34">
        <v>263</v>
      </c>
      <c r="W28986" s="34">
        <v>381</v>
      </c>
      <c r="X28986" s="34">
        <v>230</v>
      </c>
      <c r="Y28986" s="34">
        <v>360</v>
      </c>
      <c r="Z28986" s="34">
        <v>259</v>
      </c>
      <c r="AA28986" s="34">
        <v>224</v>
      </c>
      <c r="AB28986" s="34">
        <v>362</v>
      </c>
      <c r="AC28986" s="34">
        <v>350</v>
      </c>
    </row>
    <row r="28987" spans="1:29" x14ac:dyDescent="0.2">
      <c r="A28987" s="34" t="s">
        <v>89480</v>
      </c>
      <c r="B28987" s="34">
        <v>208</v>
      </c>
      <c r="C28987" s="34">
        <v>235</v>
      </c>
      <c r="D28987" s="34">
        <v>268</v>
      </c>
      <c r="E28987" s="34">
        <v>238</v>
      </c>
      <c r="F28987" s="34">
        <v>275</v>
      </c>
      <c r="G28987" s="34">
        <v>201</v>
      </c>
      <c r="H28987" s="34">
        <v>285</v>
      </c>
      <c r="I28987" s="34">
        <v>249</v>
      </c>
      <c r="J28987" s="34">
        <v>237</v>
      </c>
      <c r="K28987" s="34">
        <v>532</v>
      </c>
      <c r="L28987" s="34">
        <v>360</v>
      </c>
      <c r="M28987" s="34">
        <v>180</v>
      </c>
      <c r="N28987" s="34">
        <v>252</v>
      </c>
      <c r="O28987" s="34">
        <v>221</v>
      </c>
      <c r="P28987" s="34">
        <v>272</v>
      </c>
      <c r="Q28987" s="34">
        <v>343</v>
      </c>
      <c r="R28987" s="34">
        <v>450</v>
      </c>
      <c r="S28987" s="34">
        <v>326</v>
      </c>
      <c r="T28987" s="34">
        <v>357</v>
      </c>
      <c r="U28987" s="34">
        <v>300</v>
      </c>
      <c r="V28987" s="34">
        <v>379</v>
      </c>
      <c r="W28987" s="34">
        <v>450</v>
      </c>
      <c r="X28987" s="34">
        <v>385</v>
      </c>
      <c r="Y28987" s="34">
        <v>388</v>
      </c>
      <c r="Z28987" s="34">
        <v>308</v>
      </c>
      <c r="AA28987" s="34">
        <v>552</v>
      </c>
      <c r="AB28987" s="34">
        <v>496</v>
      </c>
      <c r="AC28987" s="34">
        <v>390</v>
      </c>
    </row>
    <row r="28988" spans="1:29" x14ac:dyDescent="0.2">
      <c r="A28988" s="34" t="s">
        <v>89481</v>
      </c>
      <c r="B28988" s="34">
        <v>117</v>
      </c>
      <c r="C28988" s="34">
        <v>134</v>
      </c>
      <c r="D28988" s="34">
        <v>86</v>
      </c>
      <c r="E28988" s="34">
        <v>136</v>
      </c>
      <c r="F28988" s="34">
        <v>109</v>
      </c>
      <c r="G28988" s="34">
        <v>67</v>
      </c>
      <c r="H28988" s="34">
        <v>93</v>
      </c>
      <c r="I28988" s="34">
        <v>134</v>
      </c>
      <c r="J28988" s="34">
        <v>92</v>
      </c>
      <c r="K28988" s="34">
        <v>169</v>
      </c>
      <c r="L28988" s="34">
        <v>91</v>
      </c>
      <c r="M28988" s="34">
        <v>117</v>
      </c>
      <c r="N28988" s="34">
        <v>105</v>
      </c>
      <c r="O28988" s="34">
        <v>119</v>
      </c>
      <c r="P28988" s="34">
        <v>101</v>
      </c>
      <c r="Q28988" s="34">
        <v>139</v>
      </c>
      <c r="R28988" s="34">
        <v>180</v>
      </c>
      <c r="S28988" s="34">
        <v>121</v>
      </c>
      <c r="T28988" s="34">
        <v>128</v>
      </c>
      <c r="U28988" s="34">
        <v>105</v>
      </c>
      <c r="V28988" s="34">
        <v>110</v>
      </c>
      <c r="W28988" s="34">
        <v>117</v>
      </c>
      <c r="X28988" s="34">
        <v>118</v>
      </c>
      <c r="Y28988" s="34">
        <v>123</v>
      </c>
      <c r="Z28988" s="34">
        <v>122</v>
      </c>
      <c r="AA28988" s="34">
        <v>117</v>
      </c>
      <c r="AB28988" s="34">
        <v>119</v>
      </c>
      <c r="AC28988" s="34">
        <v>179</v>
      </c>
    </row>
    <row r="28989" spans="1:29" x14ac:dyDescent="0.2">
      <c r="A28989" s="34" t="s">
        <v>89482</v>
      </c>
      <c r="B28989" s="34">
        <v>140</v>
      </c>
      <c r="C28989" s="34">
        <v>133</v>
      </c>
      <c r="D28989" s="34">
        <v>146</v>
      </c>
      <c r="E28989" s="34">
        <v>138</v>
      </c>
      <c r="F28989" s="34">
        <v>158</v>
      </c>
      <c r="G28989" s="34">
        <v>154</v>
      </c>
      <c r="H28989" s="34">
        <v>127</v>
      </c>
      <c r="I28989" s="34">
        <v>109</v>
      </c>
      <c r="J28989" s="34">
        <v>114</v>
      </c>
      <c r="K28989" s="34">
        <v>170</v>
      </c>
      <c r="L28989" s="34">
        <v>140</v>
      </c>
      <c r="M28989" s="34">
        <v>148</v>
      </c>
      <c r="N28989" s="34">
        <v>109</v>
      </c>
      <c r="O28989" s="34">
        <v>155</v>
      </c>
      <c r="P28989" s="34">
        <v>150</v>
      </c>
      <c r="Q28989" s="34">
        <v>181</v>
      </c>
      <c r="R28989" s="34">
        <v>154</v>
      </c>
      <c r="S28989" s="34">
        <v>160</v>
      </c>
      <c r="T28989" s="34">
        <v>165</v>
      </c>
      <c r="U28989" s="34">
        <v>152</v>
      </c>
      <c r="V28989" s="34">
        <v>196</v>
      </c>
      <c r="W28989" s="34">
        <v>237</v>
      </c>
      <c r="X28989" s="34">
        <v>236</v>
      </c>
      <c r="Y28989" s="34">
        <v>199</v>
      </c>
      <c r="Z28989" s="34">
        <v>171</v>
      </c>
      <c r="AA28989" s="34">
        <v>162</v>
      </c>
      <c r="AB28989" s="34">
        <v>192</v>
      </c>
      <c r="AC28989" s="34">
        <v>243</v>
      </c>
    </row>
    <row r="28990" spans="1:29" x14ac:dyDescent="0.2">
      <c r="A28990" s="34" t="s">
        <v>89483</v>
      </c>
      <c r="B28990" s="34">
        <v>206</v>
      </c>
      <c r="C28990" s="34">
        <v>262</v>
      </c>
      <c r="D28990" s="34">
        <v>301</v>
      </c>
      <c r="E28990" s="34">
        <v>278</v>
      </c>
      <c r="F28990" s="34">
        <v>269</v>
      </c>
      <c r="G28990" s="34">
        <v>253</v>
      </c>
      <c r="H28990" s="34">
        <v>258</v>
      </c>
      <c r="I28990" s="34">
        <v>257</v>
      </c>
      <c r="J28990" s="34">
        <v>233</v>
      </c>
      <c r="K28990" s="34">
        <v>275</v>
      </c>
      <c r="L28990" s="34">
        <v>197</v>
      </c>
      <c r="M28990" s="34">
        <v>209</v>
      </c>
      <c r="N28990" s="34">
        <v>242</v>
      </c>
      <c r="O28990" s="34">
        <v>252</v>
      </c>
      <c r="P28990" s="34">
        <v>296</v>
      </c>
      <c r="Q28990" s="34">
        <v>318</v>
      </c>
      <c r="R28990" s="34">
        <v>302</v>
      </c>
      <c r="S28990" s="34">
        <v>314</v>
      </c>
      <c r="T28990" s="34">
        <v>265</v>
      </c>
      <c r="U28990" s="34">
        <v>299</v>
      </c>
      <c r="V28990" s="34">
        <v>322</v>
      </c>
      <c r="W28990" s="34">
        <v>245</v>
      </c>
      <c r="X28990" s="34">
        <v>342</v>
      </c>
      <c r="Y28990" s="34">
        <v>273</v>
      </c>
      <c r="Z28990" s="34">
        <v>291</v>
      </c>
      <c r="AA28990" s="34">
        <v>353</v>
      </c>
      <c r="AB28990" s="34">
        <v>292</v>
      </c>
      <c r="AC28990" s="34">
        <v>491</v>
      </c>
    </row>
    <row r="28991" spans="1:29" x14ac:dyDescent="0.2">
      <c r="A28991" s="34" t="s">
        <v>89484</v>
      </c>
      <c r="B28991" s="34">
        <v>29</v>
      </c>
      <c r="C28991" s="34">
        <v>49</v>
      </c>
      <c r="D28991" s="34">
        <v>60</v>
      </c>
      <c r="E28991" s="34">
        <v>60</v>
      </c>
      <c r="F28991" s="34">
        <v>44</v>
      </c>
      <c r="G28991" s="34">
        <v>56</v>
      </c>
      <c r="H28991" s="34">
        <v>47</v>
      </c>
      <c r="I28991" s="34">
        <v>56</v>
      </c>
      <c r="J28991" s="34">
        <v>37</v>
      </c>
      <c r="K28991" s="34">
        <v>52</v>
      </c>
      <c r="L28991" s="34">
        <v>30</v>
      </c>
      <c r="M28991" s="34">
        <v>38</v>
      </c>
      <c r="N28991" s="34">
        <v>32</v>
      </c>
      <c r="O28991" s="34">
        <v>29</v>
      </c>
      <c r="P28991" s="34">
        <v>39</v>
      </c>
      <c r="Q28991" s="34">
        <v>53</v>
      </c>
      <c r="R28991" s="34">
        <v>42</v>
      </c>
      <c r="S28991" s="34">
        <v>51</v>
      </c>
      <c r="T28991" s="34">
        <v>39</v>
      </c>
      <c r="U28991" s="34">
        <v>47</v>
      </c>
      <c r="V28991" s="34">
        <v>42</v>
      </c>
      <c r="W28991" s="34">
        <v>31</v>
      </c>
      <c r="X28991" s="34">
        <v>83</v>
      </c>
      <c r="Y28991" s="34">
        <v>60</v>
      </c>
      <c r="Z28991" s="34">
        <v>45</v>
      </c>
      <c r="AA28991" s="34">
        <v>57</v>
      </c>
      <c r="AB28991" s="34">
        <v>35</v>
      </c>
      <c r="AC28991" s="34">
        <v>82</v>
      </c>
    </row>
    <row r="28992" spans="1:29" x14ac:dyDescent="0.2">
      <c r="A28992" s="34" t="s">
        <v>89485</v>
      </c>
      <c r="B28992" s="34">
        <v>73</v>
      </c>
      <c r="C28992" s="34">
        <v>42</v>
      </c>
      <c r="D28992" s="34">
        <v>44</v>
      </c>
      <c r="E28992" s="34">
        <v>63</v>
      </c>
      <c r="F28992" s="34">
        <v>32</v>
      </c>
      <c r="G28992" s="34">
        <v>60</v>
      </c>
      <c r="H28992" s="34">
        <v>66</v>
      </c>
      <c r="I28992" s="34">
        <v>64</v>
      </c>
      <c r="J28992" s="34">
        <v>61</v>
      </c>
      <c r="K28992" s="34">
        <v>64</v>
      </c>
      <c r="L28992" s="34">
        <v>39</v>
      </c>
      <c r="M28992" s="34">
        <v>62</v>
      </c>
      <c r="N28992" s="34">
        <v>55</v>
      </c>
      <c r="O28992" s="34">
        <v>31</v>
      </c>
      <c r="P28992" s="34">
        <v>42</v>
      </c>
      <c r="Q28992" s="34">
        <v>97</v>
      </c>
      <c r="R28992" s="34">
        <v>82</v>
      </c>
      <c r="S28992" s="34">
        <v>69</v>
      </c>
      <c r="T28992" s="34">
        <v>70</v>
      </c>
      <c r="U28992" s="34">
        <v>63</v>
      </c>
      <c r="V28992" s="34">
        <v>67</v>
      </c>
      <c r="W28992" s="34">
        <v>72</v>
      </c>
      <c r="X28992" s="34">
        <v>70</v>
      </c>
      <c r="Y28992" s="34">
        <v>84</v>
      </c>
      <c r="Z28992" s="34">
        <v>78</v>
      </c>
      <c r="AA28992" s="34">
        <v>78</v>
      </c>
      <c r="AB28992" s="34">
        <v>66</v>
      </c>
      <c r="AC28992" s="34">
        <v>88</v>
      </c>
    </row>
    <row r="28993" spans="1:29" x14ac:dyDescent="0.2">
      <c r="A28993" s="34" t="s">
        <v>89486</v>
      </c>
      <c r="B28993" s="34">
        <v>144</v>
      </c>
      <c r="C28993" s="34">
        <v>112</v>
      </c>
      <c r="D28993" s="34">
        <v>138</v>
      </c>
      <c r="E28993" s="34">
        <v>170</v>
      </c>
      <c r="F28993" s="34">
        <v>202</v>
      </c>
      <c r="G28993" s="34">
        <v>144</v>
      </c>
      <c r="H28993" s="34">
        <v>142</v>
      </c>
      <c r="I28993" s="34">
        <v>132</v>
      </c>
      <c r="J28993" s="34">
        <v>146</v>
      </c>
      <c r="K28993" s="34">
        <v>157</v>
      </c>
      <c r="L28993" s="34">
        <v>199</v>
      </c>
      <c r="M28993" s="34">
        <v>139</v>
      </c>
      <c r="N28993" s="34">
        <v>168</v>
      </c>
      <c r="O28993" s="34">
        <v>151</v>
      </c>
      <c r="P28993" s="34">
        <v>163</v>
      </c>
      <c r="Q28993" s="34">
        <v>207</v>
      </c>
      <c r="R28993" s="34">
        <v>222</v>
      </c>
      <c r="S28993" s="34">
        <v>155</v>
      </c>
      <c r="T28993" s="34">
        <v>187</v>
      </c>
      <c r="U28993" s="34">
        <v>136</v>
      </c>
      <c r="V28993" s="34">
        <v>155</v>
      </c>
      <c r="W28993" s="34">
        <v>170</v>
      </c>
      <c r="X28993" s="34">
        <v>242</v>
      </c>
      <c r="Y28993" s="34">
        <v>206</v>
      </c>
      <c r="Z28993" s="34">
        <v>162</v>
      </c>
      <c r="AA28993" s="34">
        <v>129</v>
      </c>
      <c r="AB28993" s="34">
        <v>262</v>
      </c>
      <c r="AC28993" s="34">
        <v>228</v>
      </c>
    </row>
    <row r="28994" spans="1:29" x14ac:dyDescent="0.2">
      <c r="A28994" s="34" t="s">
        <v>89487</v>
      </c>
      <c r="B28994" s="34">
        <v>108</v>
      </c>
      <c r="C28994" s="34">
        <v>82</v>
      </c>
      <c r="D28994" s="34">
        <v>81</v>
      </c>
      <c r="E28994" s="34">
        <v>75</v>
      </c>
      <c r="F28994" s="34">
        <v>98</v>
      </c>
      <c r="G28994" s="34">
        <v>88</v>
      </c>
      <c r="H28994" s="34">
        <v>93</v>
      </c>
      <c r="I28994" s="34">
        <v>88</v>
      </c>
      <c r="J28994" s="34">
        <v>129</v>
      </c>
      <c r="K28994" s="34">
        <v>61</v>
      </c>
      <c r="L28994" s="34">
        <v>97</v>
      </c>
      <c r="M28994" s="34">
        <v>87</v>
      </c>
      <c r="N28994" s="34">
        <v>78</v>
      </c>
      <c r="O28994" s="34">
        <v>86</v>
      </c>
      <c r="P28994" s="34">
        <v>86</v>
      </c>
      <c r="Q28994" s="34">
        <v>124</v>
      </c>
      <c r="R28994" s="34">
        <v>130</v>
      </c>
      <c r="S28994" s="34">
        <v>78</v>
      </c>
      <c r="T28994" s="34">
        <v>173</v>
      </c>
      <c r="U28994" s="34">
        <v>66</v>
      </c>
      <c r="V28994" s="34">
        <v>110</v>
      </c>
      <c r="W28994" s="34">
        <v>102</v>
      </c>
      <c r="X28994" s="34">
        <v>119</v>
      </c>
      <c r="Y28994" s="34">
        <v>121</v>
      </c>
      <c r="Z28994" s="34">
        <v>127</v>
      </c>
      <c r="AA28994" s="34">
        <v>89</v>
      </c>
      <c r="AB28994" s="34">
        <v>144</v>
      </c>
      <c r="AC28994" s="34">
        <v>116</v>
      </c>
    </row>
    <row r="28995" spans="1:29" x14ac:dyDescent="0.2">
      <c r="A28995" s="34" t="s">
        <v>89488</v>
      </c>
      <c r="B28995" s="34">
        <v>73</v>
      </c>
      <c r="C28995" s="34">
        <v>76</v>
      </c>
      <c r="D28995" s="34">
        <v>112</v>
      </c>
      <c r="E28995" s="34">
        <v>86</v>
      </c>
      <c r="F28995" s="34">
        <v>116</v>
      </c>
      <c r="G28995" s="34">
        <v>102</v>
      </c>
      <c r="H28995" s="34">
        <v>95</v>
      </c>
      <c r="I28995" s="34">
        <v>97</v>
      </c>
      <c r="J28995" s="34">
        <v>98</v>
      </c>
      <c r="K28995" s="34">
        <v>68</v>
      </c>
      <c r="L28995" s="34">
        <v>90</v>
      </c>
      <c r="M28995" s="34">
        <v>98</v>
      </c>
      <c r="N28995" s="34">
        <v>112</v>
      </c>
      <c r="O28995" s="34">
        <v>54</v>
      </c>
      <c r="P28995" s="34">
        <v>120</v>
      </c>
      <c r="Q28995" s="34">
        <v>103</v>
      </c>
      <c r="R28995" s="34">
        <v>143</v>
      </c>
      <c r="S28995" s="34">
        <v>81</v>
      </c>
      <c r="T28995" s="34">
        <v>128</v>
      </c>
      <c r="U28995" s="34">
        <v>73</v>
      </c>
      <c r="V28995" s="34">
        <v>166</v>
      </c>
      <c r="W28995" s="34">
        <v>70</v>
      </c>
      <c r="X28995" s="34">
        <v>159</v>
      </c>
      <c r="Y28995" s="34">
        <v>85</v>
      </c>
      <c r="Z28995" s="34">
        <v>125</v>
      </c>
      <c r="AA28995" s="34">
        <v>99</v>
      </c>
      <c r="AB28995" s="34">
        <v>121</v>
      </c>
      <c r="AC28995" s="34">
        <v>107</v>
      </c>
    </row>
    <row r="28996" spans="1:29" x14ac:dyDescent="0.2">
      <c r="A28996" s="34" t="s">
        <v>89489</v>
      </c>
      <c r="B28996" s="34">
        <v>162</v>
      </c>
      <c r="C28996" s="34">
        <v>210</v>
      </c>
      <c r="D28996" s="34">
        <v>251</v>
      </c>
      <c r="E28996" s="34">
        <v>204</v>
      </c>
      <c r="F28996" s="34">
        <v>229</v>
      </c>
      <c r="G28996" s="34">
        <v>215</v>
      </c>
      <c r="H28996" s="34">
        <v>240</v>
      </c>
      <c r="I28996" s="34">
        <v>216</v>
      </c>
      <c r="J28996" s="34">
        <v>194</v>
      </c>
      <c r="K28996" s="34">
        <v>221</v>
      </c>
      <c r="L28996" s="34">
        <v>152</v>
      </c>
      <c r="M28996" s="34">
        <v>223</v>
      </c>
      <c r="N28996" s="34">
        <v>160</v>
      </c>
      <c r="O28996" s="34">
        <v>190</v>
      </c>
      <c r="P28996" s="34">
        <v>207</v>
      </c>
      <c r="Q28996" s="34">
        <v>252</v>
      </c>
      <c r="R28996" s="34">
        <v>227</v>
      </c>
      <c r="S28996" s="34">
        <v>272</v>
      </c>
      <c r="T28996" s="34">
        <v>164</v>
      </c>
      <c r="U28996" s="34">
        <v>186</v>
      </c>
      <c r="V28996" s="34">
        <v>284</v>
      </c>
      <c r="W28996" s="34">
        <v>209</v>
      </c>
      <c r="X28996" s="34">
        <v>317</v>
      </c>
      <c r="Y28996" s="34">
        <v>145</v>
      </c>
      <c r="Z28996" s="34">
        <v>280</v>
      </c>
      <c r="AA28996" s="34">
        <v>231</v>
      </c>
      <c r="AB28996" s="34">
        <v>262</v>
      </c>
      <c r="AC28996" s="34">
        <v>344</v>
      </c>
    </row>
    <row r="28997" spans="1:29" x14ac:dyDescent="0.2">
      <c r="A28997" s="34" t="s">
        <v>89490</v>
      </c>
      <c r="B28997" s="34">
        <v>103</v>
      </c>
      <c r="C28997" s="34">
        <v>82</v>
      </c>
      <c r="D28997" s="34">
        <v>107</v>
      </c>
      <c r="E28997" s="34">
        <v>62</v>
      </c>
      <c r="F28997" s="34">
        <v>113</v>
      </c>
      <c r="G28997" s="34">
        <v>95</v>
      </c>
      <c r="H28997" s="34">
        <v>86</v>
      </c>
      <c r="I28997" s="34">
        <v>58</v>
      </c>
      <c r="J28997" s="34">
        <v>109</v>
      </c>
      <c r="K28997" s="34">
        <v>81</v>
      </c>
      <c r="L28997" s="34">
        <v>118</v>
      </c>
      <c r="M28997" s="34">
        <v>69</v>
      </c>
      <c r="N28997" s="34">
        <v>110</v>
      </c>
      <c r="O28997" s="34">
        <v>71</v>
      </c>
      <c r="P28997" s="34">
        <v>88</v>
      </c>
      <c r="Q28997" s="34">
        <v>137</v>
      </c>
      <c r="R28997" s="34">
        <v>136</v>
      </c>
      <c r="S28997" s="34">
        <v>69</v>
      </c>
      <c r="T28997" s="34">
        <v>158</v>
      </c>
      <c r="U28997" s="34">
        <v>97</v>
      </c>
      <c r="V28997" s="34">
        <v>176</v>
      </c>
      <c r="W28997" s="34">
        <v>100</v>
      </c>
      <c r="X28997" s="34">
        <v>132</v>
      </c>
      <c r="Y28997" s="34">
        <v>136</v>
      </c>
      <c r="Z28997" s="34">
        <v>132</v>
      </c>
      <c r="AA28997" s="34">
        <v>77</v>
      </c>
      <c r="AB28997" s="34">
        <v>193</v>
      </c>
      <c r="AC28997" s="34">
        <v>116</v>
      </c>
    </row>
    <row r="28998" spans="1:29" x14ac:dyDescent="0.2">
      <c r="A28998" s="34" t="s">
        <v>89491</v>
      </c>
      <c r="B28998" s="34">
        <v>86</v>
      </c>
      <c r="C28998" s="34">
        <v>40</v>
      </c>
      <c r="D28998" s="34">
        <v>52</v>
      </c>
      <c r="E28998" s="34">
        <v>65</v>
      </c>
      <c r="F28998" s="34">
        <v>84</v>
      </c>
      <c r="G28998" s="34">
        <v>82</v>
      </c>
      <c r="H28998" s="34">
        <v>88</v>
      </c>
      <c r="I28998" s="34">
        <v>66</v>
      </c>
      <c r="J28998" s="34">
        <v>92</v>
      </c>
      <c r="K28998" s="34">
        <v>72</v>
      </c>
      <c r="L28998" s="34">
        <v>57</v>
      </c>
      <c r="M28998" s="34">
        <v>60</v>
      </c>
      <c r="N28998" s="34">
        <v>78</v>
      </c>
      <c r="O28998" s="34">
        <v>42</v>
      </c>
      <c r="P28998" s="34">
        <v>88</v>
      </c>
      <c r="Q28998" s="34">
        <v>113</v>
      </c>
      <c r="R28998" s="34">
        <v>75</v>
      </c>
      <c r="S28998" s="34">
        <v>87</v>
      </c>
      <c r="T28998" s="34">
        <v>104</v>
      </c>
      <c r="U28998" s="34">
        <v>62</v>
      </c>
      <c r="V28998" s="34">
        <v>92</v>
      </c>
      <c r="W28998" s="34">
        <v>77</v>
      </c>
      <c r="X28998" s="34">
        <v>92</v>
      </c>
      <c r="Y28998" s="34">
        <v>89</v>
      </c>
      <c r="Z28998" s="34">
        <v>71</v>
      </c>
      <c r="AA28998" s="34">
        <v>71</v>
      </c>
      <c r="AB28998" s="34">
        <v>102</v>
      </c>
      <c r="AC28998" s="34">
        <v>97</v>
      </c>
    </row>
    <row r="28999" spans="1:29" x14ac:dyDescent="0.2">
      <c r="A28999" s="34" t="s">
        <v>89492</v>
      </c>
      <c r="B28999" s="34">
        <v>59</v>
      </c>
      <c r="C28999" s="34">
        <v>41</v>
      </c>
      <c r="D28999" s="34">
        <v>34</v>
      </c>
      <c r="E28999" s="34">
        <v>61</v>
      </c>
      <c r="F28999" s="34">
        <v>45</v>
      </c>
      <c r="G28999" s="34">
        <v>53</v>
      </c>
      <c r="H28999" s="34">
        <v>39</v>
      </c>
      <c r="I28999" s="34">
        <v>35</v>
      </c>
      <c r="J28999" s="34">
        <v>44</v>
      </c>
      <c r="K28999" s="34">
        <v>33</v>
      </c>
      <c r="L28999" s="34">
        <v>23</v>
      </c>
      <c r="M28999" s="34">
        <v>28</v>
      </c>
      <c r="N28999" s="34">
        <v>33</v>
      </c>
      <c r="O28999" s="34">
        <v>40</v>
      </c>
      <c r="P28999" s="34">
        <v>28</v>
      </c>
      <c r="Q28999" s="34">
        <v>66</v>
      </c>
      <c r="R28999" s="34">
        <v>39</v>
      </c>
      <c r="S28999" s="34">
        <v>43</v>
      </c>
      <c r="T28999" s="34">
        <v>43</v>
      </c>
      <c r="U28999" s="34">
        <v>35</v>
      </c>
      <c r="V28999" s="34">
        <v>67</v>
      </c>
      <c r="W28999" s="34">
        <v>46</v>
      </c>
      <c r="X28999" s="34">
        <v>36</v>
      </c>
      <c r="Y28999" s="34">
        <v>43</v>
      </c>
      <c r="Z28999" s="34">
        <v>43</v>
      </c>
      <c r="AA28999" s="34">
        <v>59</v>
      </c>
      <c r="AB28999" s="34">
        <v>38</v>
      </c>
      <c r="AC28999" s="34">
        <v>53</v>
      </c>
    </row>
    <row r="29000" spans="1:29" x14ac:dyDescent="0.2">
      <c r="A29000" s="34" t="s">
        <v>89493</v>
      </c>
      <c r="B29000" s="34">
        <v>95</v>
      </c>
      <c r="C29000" s="34">
        <v>206</v>
      </c>
      <c r="D29000" s="34">
        <v>227</v>
      </c>
      <c r="E29000" s="34">
        <v>260</v>
      </c>
      <c r="F29000" s="34">
        <v>227</v>
      </c>
      <c r="G29000" s="34">
        <v>243</v>
      </c>
      <c r="H29000" s="34">
        <v>206</v>
      </c>
      <c r="I29000" s="34">
        <v>267</v>
      </c>
      <c r="J29000" s="34">
        <v>234</v>
      </c>
      <c r="K29000" s="34">
        <v>200</v>
      </c>
      <c r="L29000" s="34">
        <v>156</v>
      </c>
      <c r="M29000" s="34">
        <v>214</v>
      </c>
      <c r="N29000" s="34">
        <v>182</v>
      </c>
      <c r="O29000" s="34">
        <v>200</v>
      </c>
      <c r="P29000" s="34">
        <v>166</v>
      </c>
      <c r="Q29000" s="34">
        <v>328</v>
      </c>
      <c r="R29000" s="34">
        <v>285</v>
      </c>
      <c r="S29000" s="34">
        <v>309</v>
      </c>
      <c r="T29000" s="34">
        <v>182</v>
      </c>
      <c r="U29000" s="34">
        <v>278</v>
      </c>
      <c r="V29000" s="34">
        <v>212</v>
      </c>
      <c r="W29000" s="34">
        <v>229</v>
      </c>
      <c r="X29000" s="34">
        <v>336</v>
      </c>
      <c r="Y29000" s="34">
        <v>258</v>
      </c>
      <c r="Z29000" s="34">
        <v>203</v>
      </c>
      <c r="AA29000" s="34">
        <v>301</v>
      </c>
      <c r="AB29000" s="34">
        <v>266</v>
      </c>
      <c r="AC29000" s="34">
        <v>390</v>
      </c>
    </row>
    <row r="29001" spans="1:29" x14ac:dyDescent="0.2">
      <c r="A29001" s="34" t="s">
        <v>89494</v>
      </c>
      <c r="B29001" s="34">
        <v>184</v>
      </c>
      <c r="C29001" s="34">
        <v>290</v>
      </c>
      <c r="D29001" s="34">
        <v>240</v>
      </c>
      <c r="E29001" s="34">
        <v>345</v>
      </c>
      <c r="F29001" s="34">
        <v>277</v>
      </c>
      <c r="G29001" s="34">
        <v>345</v>
      </c>
      <c r="H29001" s="34">
        <v>221</v>
      </c>
      <c r="I29001" s="34">
        <v>316</v>
      </c>
      <c r="J29001" s="34">
        <v>224</v>
      </c>
      <c r="K29001" s="34">
        <v>290</v>
      </c>
      <c r="L29001" s="34">
        <v>224</v>
      </c>
      <c r="M29001" s="34">
        <v>248</v>
      </c>
      <c r="N29001" s="34">
        <v>204</v>
      </c>
      <c r="O29001" s="34">
        <v>240</v>
      </c>
      <c r="P29001" s="34">
        <v>187</v>
      </c>
      <c r="Q29001" s="34">
        <v>349</v>
      </c>
      <c r="R29001" s="34">
        <v>280</v>
      </c>
      <c r="S29001" s="34">
        <v>285</v>
      </c>
      <c r="T29001" s="34">
        <v>335</v>
      </c>
      <c r="U29001" s="34">
        <v>260</v>
      </c>
      <c r="V29001" s="34">
        <v>281</v>
      </c>
      <c r="W29001" s="34">
        <v>271</v>
      </c>
      <c r="X29001" s="34">
        <v>269</v>
      </c>
      <c r="Y29001" s="34">
        <v>279</v>
      </c>
      <c r="Z29001" s="34">
        <v>246</v>
      </c>
      <c r="AA29001" s="34">
        <v>349</v>
      </c>
      <c r="AB29001" s="34">
        <v>280</v>
      </c>
      <c r="AC29001" s="34">
        <v>387</v>
      </c>
    </row>
    <row r="29002" spans="1:29" x14ac:dyDescent="0.2">
      <c r="A29002" s="34" t="s">
        <v>89495</v>
      </c>
      <c r="B29002" s="34">
        <v>38</v>
      </c>
      <c r="C29002" s="34">
        <v>95</v>
      </c>
      <c r="D29002" s="34">
        <v>63</v>
      </c>
      <c r="E29002" s="34">
        <v>123</v>
      </c>
      <c r="F29002" s="34">
        <v>62</v>
      </c>
      <c r="G29002" s="34">
        <v>119</v>
      </c>
      <c r="H29002" s="34">
        <v>33</v>
      </c>
      <c r="I29002" s="34">
        <v>94</v>
      </c>
      <c r="J29002" s="34">
        <v>57</v>
      </c>
      <c r="K29002" s="34">
        <v>96</v>
      </c>
      <c r="L29002" s="34">
        <v>32</v>
      </c>
      <c r="M29002" s="34">
        <v>79</v>
      </c>
      <c r="N29002" s="34">
        <v>52</v>
      </c>
      <c r="O29002" s="34">
        <v>94</v>
      </c>
      <c r="P29002" s="34">
        <v>52</v>
      </c>
      <c r="Q29002" s="34">
        <v>148</v>
      </c>
      <c r="R29002" s="34">
        <v>66</v>
      </c>
      <c r="S29002" s="34">
        <v>140</v>
      </c>
      <c r="T29002" s="34">
        <v>41</v>
      </c>
      <c r="U29002" s="34">
        <v>82</v>
      </c>
      <c r="V29002" s="34">
        <v>52</v>
      </c>
      <c r="W29002" s="34">
        <v>106</v>
      </c>
      <c r="X29002" s="34">
        <v>63</v>
      </c>
      <c r="Y29002" s="34">
        <v>83</v>
      </c>
      <c r="Z29002" s="34">
        <v>77</v>
      </c>
      <c r="AA29002" s="34">
        <v>111</v>
      </c>
      <c r="AB29002" s="34">
        <v>37</v>
      </c>
      <c r="AC29002" s="34">
        <v>115</v>
      </c>
    </row>
    <row r="29003" spans="1:29" x14ac:dyDescent="0.2">
      <c r="A29003" s="34" t="s">
        <v>89496</v>
      </c>
      <c r="B29003" s="34">
        <v>217</v>
      </c>
      <c r="C29003" s="34">
        <v>171</v>
      </c>
      <c r="D29003" s="34">
        <v>297</v>
      </c>
      <c r="E29003" s="34">
        <v>197</v>
      </c>
      <c r="F29003" s="34">
        <v>302</v>
      </c>
      <c r="G29003" s="34">
        <v>156</v>
      </c>
      <c r="H29003" s="34">
        <v>249</v>
      </c>
      <c r="I29003" s="34">
        <v>182</v>
      </c>
      <c r="J29003" s="34">
        <v>302</v>
      </c>
      <c r="K29003" s="34">
        <v>140</v>
      </c>
      <c r="L29003" s="34">
        <v>295</v>
      </c>
      <c r="M29003" s="34">
        <v>167</v>
      </c>
      <c r="N29003" s="34">
        <v>279</v>
      </c>
      <c r="O29003" s="34">
        <v>167</v>
      </c>
      <c r="P29003" s="34">
        <v>299</v>
      </c>
      <c r="Q29003" s="34">
        <v>290</v>
      </c>
      <c r="R29003" s="34">
        <v>353</v>
      </c>
      <c r="S29003" s="34">
        <v>218</v>
      </c>
      <c r="T29003" s="34">
        <v>377</v>
      </c>
      <c r="U29003" s="34">
        <v>173</v>
      </c>
      <c r="V29003" s="34">
        <v>371</v>
      </c>
      <c r="W29003" s="34">
        <v>245</v>
      </c>
      <c r="X29003" s="34">
        <v>388</v>
      </c>
      <c r="Y29003" s="34">
        <v>225</v>
      </c>
      <c r="Z29003" s="34">
        <v>303</v>
      </c>
      <c r="AA29003" s="34">
        <v>241</v>
      </c>
      <c r="AB29003" s="34">
        <v>431</v>
      </c>
      <c r="AC29003" s="34">
        <v>311</v>
      </c>
    </row>
    <row r="29004" spans="1:29" x14ac:dyDescent="0.2">
      <c r="A29004" s="34" t="s">
        <v>89497</v>
      </c>
      <c r="B29004" s="34">
        <v>121</v>
      </c>
      <c r="C29004" s="34">
        <v>255</v>
      </c>
      <c r="D29004" s="34">
        <v>196</v>
      </c>
      <c r="E29004" s="34">
        <v>278</v>
      </c>
      <c r="F29004" s="34">
        <v>217</v>
      </c>
      <c r="G29004" s="34">
        <v>312</v>
      </c>
      <c r="H29004" s="34">
        <v>187</v>
      </c>
      <c r="I29004" s="34">
        <v>258</v>
      </c>
      <c r="J29004" s="34">
        <v>187</v>
      </c>
      <c r="K29004" s="34">
        <v>285</v>
      </c>
      <c r="L29004" s="34">
        <v>101</v>
      </c>
      <c r="M29004" s="34">
        <v>229</v>
      </c>
      <c r="N29004" s="34">
        <v>186</v>
      </c>
      <c r="O29004" s="34">
        <v>200</v>
      </c>
      <c r="P29004" s="34">
        <v>172</v>
      </c>
      <c r="Q29004" s="34">
        <v>307</v>
      </c>
      <c r="R29004" s="34">
        <v>202</v>
      </c>
      <c r="S29004" s="34">
        <v>286</v>
      </c>
      <c r="T29004" s="34">
        <v>169</v>
      </c>
      <c r="U29004" s="34">
        <v>247</v>
      </c>
      <c r="V29004" s="34">
        <v>193</v>
      </c>
      <c r="W29004" s="34">
        <v>225</v>
      </c>
      <c r="X29004" s="34">
        <v>218</v>
      </c>
      <c r="Y29004" s="34">
        <v>216</v>
      </c>
      <c r="Z29004" s="34">
        <v>266</v>
      </c>
      <c r="AA29004" s="34">
        <v>327</v>
      </c>
      <c r="AB29004" s="34">
        <v>211</v>
      </c>
      <c r="AC29004" s="34">
        <v>380</v>
      </c>
    </row>
    <row r="29005" spans="1:29" x14ac:dyDescent="0.2">
      <c r="A29005" s="34" t="s">
        <v>89498</v>
      </c>
      <c r="B29005" s="34">
        <v>141</v>
      </c>
      <c r="C29005" s="34">
        <v>156</v>
      </c>
      <c r="D29005" s="34">
        <v>168</v>
      </c>
      <c r="E29005" s="34">
        <v>224</v>
      </c>
      <c r="F29005" s="34">
        <v>159</v>
      </c>
      <c r="G29005" s="34">
        <v>183</v>
      </c>
      <c r="H29005" s="34">
        <v>180</v>
      </c>
      <c r="I29005" s="34">
        <v>184</v>
      </c>
      <c r="J29005" s="34">
        <v>183</v>
      </c>
      <c r="K29005" s="34">
        <v>164</v>
      </c>
      <c r="L29005" s="34">
        <v>158</v>
      </c>
      <c r="M29005" s="34">
        <v>169</v>
      </c>
      <c r="N29005" s="34">
        <v>148</v>
      </c>
      <c r="O29005" s="34">
        <v>154</v>
      </c>
      <c r="P29005" s="34">
        <v>194</v>
      </c>
      <c r="Q29005" s="34">
        <v>234</v>
      </c>
      <c r="R29005" s="34">
        <v>261</v>
      </c>
      <c r="S29005" s="34">
        <v>184</v>
      </c>
      <c r="T29005" s="34">
        <v>227</v>
      </c>
      <c r="U29005" s="34">
        <v>217</v>
      </c>
      <c r="V29005" s="34">
        <v>217</v>
      </c>
      <c r="W29005" s="34">
        <v>276</v>
      </c>
      <c r="X29005" s="34">
        <v>252</v>
      </c>
      <c r="Y29005" s="34">
        <v>253</v>
      </c>
      <c r="Z29005" s="34">
        <v>146</v>
      </c>
      <c r="AA29005" s="34">
        <v>192</v>
      </c>
      <c r="AB29005" s="34">
        <v>270</v>
      </c>
      <c r="AC29005" s="34">
        <v>306</v>
      </c>
    </row>
    <row r="29006" spans="1:29" x14ac:dyDescent="0.2">
      <c r="A29006" s="34" t="s">
        <v>89499</v>
      </c>
      <c r="B29006" s="34">
        <v>108</v>
      </c>
      <c r="C29006" s="34">
        <v>123</v>
      </c>
      <c r="D29006" s="34">
        <v>110</v>
      </c>
      <c r="E29006" s="34">
        <v>85</v>
      </c>
      <c r="F29006" s="34">
        <v>126</v>
      </c>
      <c r="G29006" s="34">
        <v>84</v>
      </c>
      <c r="H29006" s="34">
        <v>132</v>
      </c>
      <c r="I29006" s="34">
        <v>109</v>
      </c>
      <c r="J29006" s="34">
        <v>71</v>
      </c>
      <c r="K29006" s="34">
        <v>106</v>
      </c>
      <c r="L29006" s="34">
        <v>87</v>
      </c>
      <c r="M29006" s="34">
        <v>93</v>
      </c>
      <c r="N29006" s="34">
        <v>95</v>
      </c>
      <c r="O29006" s="34">
        <v>62</v>
      </c>
      <c r="P29006" s="34">
        <v>96</v>
      </c>
      <c r="Q29006" s="34">
        <v>123</v>
      </c>
      <c r="R29006" s="34">
        <v>132</v>
      </c>
      <c r="S29006" s="34">
        <v>116</v>
      </c>
      <c r="T29006" s="34">
        <v>120</v>
      </c>
      <c r="U29006" s="34">
        <v>113</v>
      </c>
      <c r="V29006" s="34">
        <v>140</v>
      </c>
      <c r="W29006" s="34">
        <v>125</v>
      </c>
      <c r="X29006" s="34">
        <v>111</v>
      </c>
      <c r="Y29006" s="34">
        <v>131</v>
      </c>
      <c r="Z29006" s="34">
        <v>107</v>
      </c>
      <c r="AA29006" s="34">
        <v>102</v>
      </c>
      <c r="AB29006" s="34">
        <v>172</v>
      </c>
      <c r="AC29006" s="34">
        <v>203</v>
      </c>
    </row>
    <row r="29007" spans="1:29" x14ac:dyDescent="0.2">
      <c r="A29007" s="34" t="s">
        <v>89500</v>
      </c>
      <c r="B29007" s="34">
        <v>125</v>
      </c>
      <c r="C29007" s="34">
        <v>133</v>
      </c>
      <c r="D29007" s="34">
        <v>122</v>
      </c>
      <c r="E29007" s="34">
        <v>135</v>
      </c>
      <c r="F29007" s="34">
        <v>92</v>
      </c>
      <c r="G29007" s="34">
        <v>127</v>
      </c>
      <c r="H29007" s="34">
        <v>108</v>
      </c>
      <c r="I29007" s="34">
        <v>156</v>
      </c>
      <c r="J29007" s="34">
        <v>105</v>
      </c>
      <c r="K29007" s="34">
        <v>132</v>
      </c>
      <c r="L29007" s="34">
        <v>65</v>
      </c>
      <c r="M29007" s="34">
        <v>126</v>
      </c>
      <c r="N29007" s="34">
        <v>99</v>
      </c>
      <c r="O29007" s="34">
        <v>154</v>
      </c>
      <c r="P29007" s="34">
        <v>99</v>
      </c>
      <c r="Q29007" s="34">
        <v>169</v>
      </c>
      <c r="R29007" s="34">
        <v>105</v>
      </c>
      <c r="S29007" s="34">
        <v>151</v>
      </c>
      <c r="T29007" s="34">
        <v>88</v>
      </c>
      <c r="U29007" s="34">
        <v>134</v>
      </c>
      <c r="V29007" s="34">
        <v>136</v>
      </c>
      <c r="W29007" s="34">
        <v>131</v>
      </c>
      <c r="X29007" s="34">
        <v>152</v>
      </c>
      <c r="Y29007" s="34">
        <v>148</v>
      </c>
      <c r="Z29007" s="34">
        <v>109</v>
      </c>
      <c r="AA29007" s="34">
        <v>177</v>
      </c>
      <c r="AB29007" s="34">
        <v>109</v>
      </c>
      <c r="AC29007" s="34">
        <v>217</v>
      </c>
    </row>
    <row r="29008" spans="1:29" x14ac:dyDescent="0.2">
      <c r="A29008" s="34" t="s">
        <v>89501</v>
      </c>
      <c r="B29008" s="34">
        <v>70</v>
      </c>
      <c r="C29008" s="34">
        <v>35</v>
      </c>
      <c r="D29008" s="34">
        <v>73</v>
      </c>
      <c r="E29008" s="34">
        <v>47</v>
      </c>
      <c r="F29008" s="34">
        <v>51</v>
      </c>
      <c r="G29008" s="34">
        <v>43</v>
      </c>
      <c r="H29008" s="34">
        <v>66</v>
      </c>
      <c r="I29008" s="34">
        <v>32</v>
      </c>
      <c r="J29008" s="34">
        <v>87</v>
      </c>
      <c r="K29008" s="34">
        <v>42</v>
      </c>
      <c r="L29008" s="34">
        <v>55</v>
      </c>
      <c r="M29008" s="34">
        <v>53</v>
      </c>
      <c r="N29008" s="34">
        <v>81</v>
      </c>
      <c r="O29008" s="34">
        <v>49</v>
      </c>
      <c r="P29008" s="34">
        <v>58</v>
      </c>
      <c r="Q29008" s="34">
        <v>80</v>
      </c>
      <c r="R29008" s="34">
        <v>88</v>
      </c>
      <c r="S29008" s="34">
        <v>79</v>
      </c>
      <c r="T29008" s="34">
        <v>85</v>
      </c>
      <c r="U29008" s="34">
        <v>68</v>
      </c>
      <c r="V29008" s="34">
        <v>70</v>
      </c>
      <c r="W29008" s="34">
        <v>86</v>
      </c>
      <c r="X29008" s="34">
        <v>81</v>
      </c>
      <c r="Y29008" s="34">
        <v>90</v>
      </c>
      <c r="Z29008" s="34">
        <v>75</v>
      </c>
      <c r="AA29008" s="34">
        <v>95</v>
      </c>
      <c r="AB29008" s="34">
        <v>90</v>
      </c>
      <c r="AC29008" s="34">
        <v>99</v>
      </c>
    </row>
    <row r="29009" spans="1:29" x14ac:dyDescent="0.2">
      <c r="A29009" s="34" t="s">
        <v>89502</v>
      </c>
      <c r="B29009" s="34">
        <v>183</v>
      </c>
      <c r="C29009" s="34">
        <v>226</v>
      </c>
      <c r="D29009" s="34">
        <v>253</v>
      </c>
      <c r="E29009" s="34">
        <v>263</v>
      </c>
      <c r="F29009" s="34">
        <v>217</v>
      </c>
      <c r="G29009" s="34">
        <v>250</v>
      </c>
      <c r="H29009" s="34">
        <v>239</v>
      </c>
      <c r="I29009" s="34">
        <v>199</v>
      </c>
      <c r="J29009" s="34">
        <v>192</v>
      </c>
      <c r="K29009" s="34">
        <v>217</v>
      </c>
      <c r="L29009" s="34">
        <v>182</v>
      </c>
      <c r="M29009" s="34">
        <v>185</v>
      </c>
      <c r="N29009" s="34">
        <v>246</v>
      </c>
      <c r="O29009" s="34">
        <v>229</v>
      </c>
      <c r="P29009" s="34">
        <v>215</v>
      </c>
      <c r="Q29009" s="34">
        <v>330</v>
      </c>
      <c r="R29009" s="34">
        <v>279</v>
      </c>
      <c r="S29009" s="34">
        <v>277</v>
      </c>
      <c r="T29009" s="34">
        <v>224</v>
      </c>
      <c r="U29009" s="34">
        <v>206</v>
      </c>
      <c r="V29009" s="34">
        <v>217</v>
      </c>
      <c r="W29009" s="34">
        <v>305</v>
      </c>
      <c r="X29009" s="34">
        <v>298</v>
      </c>
      <c r="Y29009" s="34">
        <v>252</v>
      </c>
      <c r="Z29009" s="34">
        <v>224</v>
      </c>
      <c r="AA29009" s="34">
        <v>275</v>
      </c>
      <c r="AB29009" s="34">
        <v>240</v>
      </c>
      <c r="AC29009" s="34">
        <v>390</v>
      </c>
    </row>
    <row r="29010" spans="1:29" x14ac:dyDescent="0.2">
      <c r="A29010" s="34" t="s">
        <v>89503</v>
      </c>
      <c r="B29010" s="34">
        <v>235</v>
      </c>
      <c r="C29010" s="34">
        <v>246</v>
      </c>
      <c r="D29010" s="34">
        <v>280</v>
      </c>
      <c r="E29010" s="34">
        <v>304</v>
      </c>
      <c r="F29010" s="34">
        <v>283</v>
      </c>
      <c r="G29010" s="34">
        <v>246</v>
      </c>
      <c r="H29010" s="34">
        <v>322</v>
      </c>
      <c r="I29010" s="34">
        <v>217</v>
      </c>
      <c r="J29010" s="34">
        <v>288</v>
      </c>
      <c r="K29010" s="34">
        <v>307</v>
      </c>
      <c r="L29010" s="34">
        <v>282</v>
      </c>
      <c r="M29010" s="34">
        <v>277</v>
      </c>
      <c r="N29010" s="34">
        <v>299</v>
      </c>
      <c r="O29010" s="34">
        <v>251</v>
      </c>
      <c r="P29010" s="34">
        <v>295</v>
      </c>
      <c r="Q29010" s="34">
        <v>443</v>
      </c>
      <c r="R29010" s="34">
        <v>421</v>
      </c>
      <c r="S29010" s="34">
        <v>321</v>
      </c>
      <c r="T29010" s="34">
        <v>438</v>
      </c>
      <c r="U29010" s="34">
        <v>271</v>
      </c>
      <c r="V29010" s="34">
        <v>353</v>
      </c>
      <c r="W29010" s="34">
        <v>313</v>
      </c>
      <c r="X29010" s="34">
        <v>354</v>
      </c>
      <c r="Y29010" s="34">
        <v>408</v>
      </c>
      <c r="Z29010" s="34">
        <v>310</v>
      </c>
      <c r="AA29010" s="34">
        <v>378</v>
      </c>
      <c r="AB29010" s="34">
        <v>441</v>
      </c>
      <c r="AC29010" s="34">
        <v>474</v>
      </c>
    </row>
    <row r="29011" spans="1:29" x14ac:dyDescent="0.2">
      <c r="A29011" s="34" t="s">
        <v>89504</v>
      </c>
      <c r="B29011" s="34">
        <v>348</v>
      </c>
      <c r="C29011" s="34">
        <v>290</v>
      </c>
      <c r="D29011" s="34">
        <v>369</v>
      </c>
      <c r="E29011" s="34">
        <v>348</v>
      </c>
      <c r="F29011" s="34">
        <v>406</v>
      </c>
      <c r="G29011" s="34">
        <v>305</v>
      </c>
      <c r="H29011" s="34">
        <v>357</v>
      </c>
      <c r="I29011" s="34">
        <v>308</v>
      </c>
      <c r="J29011" s="34">
        <v>470</v>
      </c>
      <c r="K29011" s="34">
        <v>324</v>
      </c>
      <c r="L29011" s="34">
        <v>485</v>
      </c>
      <c r="M29011" s="34">
        <v>301</v>
      </c>
      <c r="N29011" s="34">
        <v>434</v>
      </c>
      <c r="O29011" s="34">
        <v>297</v>
      </c>
      <c r="P29011" s="34">
        <v>427</v>
      </c>
      <c r="Q29011" s="34">
        <v>473</v>
      </c>
      <c r="R29011" s="34">
        <v>618</v>
      </c>
      <c r="S29011" s="34">
        <v>369</v>
      </c>
      <c r="T29011" s="34">
        <v>730</v>
      </c>
      <c r="U29011" s="34">
        <v>437</v>
      </c>
      <c r="V29011" s="34">
        <v>568</v>
      </c>
      <c r="W29011" s="34">
        <v>529</v>
      </c>
      <c r="X29011" s="34">
        <v>564</v>
      </c>
      <c r="Y29011" s="34">
        <v>553</v>
      </c>
      <c r="Z29011" s="34">
        <v>475</v>
      </c>
      <c r="AA29011" s="34">
        <v>419</v>
      </c>
      <c r="AB29011" s="34">
        <v>650</v>
      </c>
      <c r="AC29011" s="34">
        <v>579</v>
      </c>
    </row>
    <row r="29012" spans="1:29" x14ac:dyDescent="0.2">
      <c r="A29012" s="34" t="s">
        <v>89505</v>
      </c>
      <c r="B29012" s="34">
        <v>105</v>
      </c>
      <c r="C29012" s="34">
        <v>65</v>
      </c>
      <c r="D29012" s="34">
        <v>145</v>
      </c>
      <c r="E29012" s="34">
        <v>102</v>
      </c>
      <c r="F29012" s="34">
        <v>132</v>
      </c>
      <c r="G29012" s="34">
        <v>103</v>
      </c>
      <c r="H29012" s="34">
        <v>91</v>
      </c>
      <c r="I29012" s="34">
        <v>102</v>
      </c>
      <c r="J29012" s="34">
        <v>126</v>
      </c>
      <c r="K29012" s="34">
        <v>110</v>
      </c>
      <c r="L29012" s="34">
        <v>85</v>
      </c>
      <c r="M29012" s="34">
        <v>62</v>
      </c>
      <c r="N29012" s="34">
        <v>115</v>
      </c>
      <c r="O29012" s="34">
        <v>91</v>
      </c>
      <c r="P29012" s="34">
        <v>104</v>
      </c>
      <c r="Q29012" s="34">
        <v>125</v>
      </c>
      <c r="R29012" s="34">
        <v>171</v>
      </c>
      <c r="S29012" s="34">
        <v>97</v>
      </c>
      <c r="T29012" s="34">
        <v>105</v>
      </c>
      <c r="U29012" s="34">
        <v>91</v>
      </c>
      <c r="V29012" s="34">
        <v>121</v>
      </c>
      <c r="W29012" s="34">
        <v>94</v>
      </c>
      <c r="X29012" s="34">
        <v>130</v>
      </c>
      <c r="Y29012" s="34">
        <v>110</v>
      </c>
      <c r="Z29012" s="34">
        <v>125</v>
      </c>
      <c r="AA29012" s="34">
        <v>92</v>
      </c>
      <c r="AB29012" s="34">
        <v>119</v>
      </c>
      <c r="AC29012" s="34">
        <v>127</v>
      </c>
    </row>
    <row r="29013" spans="1:29" x14ac:dyDescent="0.2">
      <c r="A29013" s="34" t="s">
        <v>89506</v>
      </c>
      <c r="B29013" s="34">
        <v>240</v>
      </c>
      <c r="C29013" s="34">
        <v>222</v>
      </c>
      <c r="D29013" s="34">
        <v>253</v>
      </c>
      <c r="E29013" s="34">
        <v>255</v>
      </c>
      <c r="F29013" s="34">
        <v>268</v>
      </c>
      <c r="G29013" s="34">
        <v>272</v>
      </c>
      <c r="H29013" s="34">
        <v>229</v>
      </c>
      <c r="I29013" s="34">
        <v>258</v>
      </c>
      <c r="J29013" s="34">
        <v>221</v>
      </c>
      <c r="K29013" s="34">
        <v>208</v>
      </c>
      <c r="L29013" s="34">
        <v>114</v>
      </c>
      <c r="M29013" s="34">
        <v>212</v>
      </c>
      <c r="N29013" s="34">
        <v>240</v>
      </c>
      <c r="O29013" s="34">
        <v>260</v>
      </c>
      <c r="P29013" s="34">
        <v>181</v>
      </c>
      <c r="Q29013" s="34">
        <v>308</v>
      </c>
      <c r="R29013" s="34">
        <v>249</v>
      </c>
      <c r="S29013" s="34">
        <v>291</v>
      </c>
      <c r="T29013" s="34">
        <v>182</v>
      </c>
      <c r="U29013" s="34">
        <v>219</v>
      </c>
      <c r="V29013" s="34">
        <v>297</v>
      </c>
      <c r="W29013" s="34">
        <v>223</v>
      </c>
      <c r="X29013" s="34">
        <v>248</v>
      </c>
      <c r="Y29013" s="34">
        <v>298</v>
      </c>
      <c r="Z29013" s="34">
        <v>307</v>
      </c>
      <c r="AA29013" s="34">
        <v>275</v>
      </c>
      <c r="AB29013" s="34">
        <v>265</v>
      </c>
      <c r="AC29013" s="34">
        <v>416</v>
      </c>
    </row>
    <row r="29014" spans="1:29" x14ac:dyDescent="0.2">
      <c r="A29014" s="34" t="s">
        <v>89507</v>
      </c>
      <c r="B29014" s="34">
        <v>206</v>
      </c>
      <c r="C29014" s="34">
        <v>120</v>
      </c>
      <c r="D29014" s="34">
        <v>152</v>
      </c>
      <c r="E29014" s="34">
        <v>159</v>
      </c>
      <c r="F29014" s="34">
        <v>178</v>
      </c>
      <c r="G29014" s="34">
        <v>101</v>
      </c>
      <c r="H29014" s="34">
        <v>201</v>
      </c>
      <c r="I29014" s="34">
        <v>130</v>
      </c>
      <c r="J29014" s="34">
        <v>208</v>
      </c>
      <c r="K29014" s="34">
        <v>157</v>
      </c>
      <c r="L29014" s="34">
        <v>238</v>
      </c>
      <c r="M29014" s="34">
        <v>116</v>
      </c>
      <c r="N29014" s="34">
        <v>179</v>
      </c>
      <c r="O29014" s="34">
        <v>110</v>
      </c>
      <c r="P29014" s="34">
        <v>196</v>
      </c>
      <c r="Q29014" s="34">
        <v>265</v>
      </c>
      <c r="R29014" s="34">
        <v>310</v>
      </c>
      <c r="S29014" s="34">
        <v>139</v>
      </c>
      <c r="T29014" s="34">
        <v>355</v>
      </c>
      <c r="U29014" s="34">
        <v>164</v>
      </c>
      <c r="V29014" s="34">
        <v>297</v>
      </c>
      <c r="W29014" s="34">
        <v>282</v>
      </c>
      <c r="X29014" s="34">
        <v>278</v>
      </c>
      <c r="Y29014" s="34">
        <v>220</v>
      </c>
      <c r="Z29014" s="34">
        <v>214</v>
      </c>
      <c r="AA29014" s="34">
        <v>216</v>
      </c>
      <c r="AB29014" s="34">
        <v>371</v>
      </c>
      <c r="AC29014" s="34">
        <v>231</v>
      </c>
    </row>
    <row r="29015" spans="1:29" x14ac:dyDescent="0.2">
      <c r="A29015" s="34" t="s">
        <v>89508</v>
      </c>
      <c r="B29015" s="34">
        <v>149</v>
      </c>
      <c r="C29015" s="34">
        <v>130</v>
      </c>
      <c r="D29015" s="34">
        <v>167</v>
      </c>
      <c r="E29015" s="34">
        <v>174</v>
      </c>
      <c r="F29015" s="34">
        <v>177</v>
      </c>
      <c r="G29015" s="34">
        <v>125</v>
      </c>
      <c r="H29015" s="34">
        <v>182</v>
      </c>
      <c r="I29015" s="34">
        <v>93</v>
      </c>
      <c r="J29015" s="34">
        <v>154</v>
      </c>
      <c r="K29015" s="34">
        <v>96</v>
      </c>
      <c r="L29015" s="34">
        <v>193</v>
      </c>
      <c r="M29015" s="34">
        <v>111</v>
      </c>
      <c r="N29015" s="34">
        <v>148</v>
      </c>
      <c r="O29015" s="34">
        <v>110</v>
      </c>
      <c r="P29015" s="34">
        <v>204</v>
      </c>
      <c r="Q29015" s="34">
        <v>178</v>
      </c>
      <c r="R29015" s="34">
        <v>235</v>
      </c>
      <c r="S29015" s="34">
        <v>170</v>
      </c>
      <c r="T29015" s="34">
        <v>274</v>
      </c>
      <c r="U29015" s="34">
        <v>141</v>
      </c>
      <c r="V29015" s="34">
        <v>224</v>
      </c>
      <c r="W29015" s="34">
        <v>221</v>
      </c>
      <c r="X29015" s="34">
        <v>186</v>
      </c>
      <c r="Y29015" s="34">
        <v>187</v>
      </c>
      <c r="Z29015" s="34">
        <v>160</v>
      </c>
      <c r="AA29015" s="34">
        <v>182</v>
      </c>
      <c r="AB29015" s="34">
        <v>284</v>
      </c>
      <c r="AC29015" s="34">
        <v>243</v>
      </c>
    </row>
    <row r="29016" spans="1:29" x14ac:dyDescent="0.2">
      <c r="A29016" s="34" t="s">
        <v>89509</v>
      </c>
      <c r="B29016" s="34">
        <v>127</v>
      </c>
      <c r="C29016" s="34">
        <v>102</v>
      </c>
      <c r="D29016" s="34">
        <v>92</v>
      </c>
      <c r="E29016" s="34">
        <v>79</v>
      </c>
      <c r="F29016" s="34">
        <v>97</v>
      </c>
      <c r="G29016" s="34">
        <v>111</v>
      </c>
      <c r="H29016" s="34">
        <v>105</v>
      </c>
      <c r="I29016" s="34">
        <v>115</v>
      </c>
      <c r="J29016" s="34">
        <v>83</v>
      </c>
      <c r="K29016" s="34">
        <v>125</v>
      </c>
      <c r="L29016" s="34">
        <v>82</v>
      </c>
      <c r="M29016" s="34">
        <v>87</v>
      </c>
      <c r="N29016" s="34">
        <v>102</v>
      </c>
      <c r="O29016" s="34">
        <v>53</v>
      </c>
      <c r="P29016" s="34">
        <v>71</v>
      </c>
      <c r="Q29016" s="34">
        <v>101</v>
      </c>
      <c r="R29016" s="34">
        <v>99</v>
      </c>
      <c r="S29016" s="34">
        <v>106</v>
      </c>
      <c r="T29016" s="34">
        <v>117</v>
      </c>
      <c r="U29016" s="34">
        <v>111</v>
      </c>
      <c r="V29016" s="34">
        <v>131</v>
      </c>
      <c r="W29016" s="34">
        <v>157</v>
      </c>
      <c r="X29016" s="34">
        <v>134</v>
      </c>
      <c r="Y29016" s="34">
        <v>132</v>
      </c>
      <c r="Z29016" s="34">
        <v>110</v>
      </c>
      <c r="AA29016" s="34">
        <v>120</v>
      </c>
      <c r="AB29016" s="34">
        <v>112</v>
      </c>
      <c r="AC29016" s="34">
        <v>117</v>
      </c>
    </row>
    <row r="29017" spans="1:29" x14ac:dyDescent="0.2">
      <c r="A29017" s="34" t="s">
        <v>89510</v>
      </c>
      <c r="B29017" s="34">
        <v>54</v>
      </c>
      <c r="C29017" s="34">
        <v>64</v>
      </c>
      <c r="D29017" s="34">
        <v>68</v>
      </c>
      <c r="E29017" s="34">
        <v>74</v>
      </c>
      <c r="F29017" s="34">
        <v>68</v>
      </c>
      <c r="G29017" s="34">
        <v>65</v>
      </c>
      <c r="H29017" s="34">
        <v>53</v>
      </c>
      <c r="I29017" s="34">
        <v>69</v>
      </c>
      <c r="J29017" s="34">
        <v>63</v>
      </c>
      <c r="K29017" s="34">
        <v>56</v>
      </c>
      <c r="L29017" s="34">
        <v>46</v>
      </c>
      <c r="M29017" s="34">
        <v>46</v>
      </c>
      <c r="N29017" s="34">
        <v>55</v>
      </c>
      <c r="O29017" s="34">
        <v>65</v>
      </c>
      <c r="P29017" s="34">
        <v>59</v>
      </c>
      <c r="Q29017" s="34">
        <v>98</v>
      </c>
      <c r="R29017" s="34">
        <v>79</v>
      </c>
      <c r="S29017" s="34">
        <v>78</v>
      </c>
      <c r="T29017" s="34">
        <v>57</v>
      </c>
      <c r="U29017" s="34">
        <v>60</v>
      </c>
      <c r="V29017" s="34">
        <v>60</v>
      </c>
      <c r="W29017" s="34">
        <v>73</v>
      </c>
      <c r="X29017" s="34">
        <v>69</v>
      </c>
      <c r="Y29017" s="34">
        <v>70</v>
      </c>
      <c r="Z29017" s="34">
        <v>73</v>
      </c>
      <c r="AA29017" s="34">
        <v>107</v>
      </c>
      <c r="AB29017" s="34">
        <v>72</v>
      </c>
      <c r="AC29017" s="34">
        <v>101</v>
      </c>
    </row>
    <row r="29018" spans="1:29" x14ac:dyDescent="0.2">
      <c r="A29018" s="34" t="s">
        <v>89511</v>
      </c>
      <c r="B29018" s="34">
        <v>151</v>
      </c>
      <c r="C29018" s="34">
        <v>58</v>
      </c>
      <c r="D29018" s="34">
        <v>98</v>
      </c>
      <c r="E29018" s="34">
        <v>96</v>
      </c>
      <c r="F29018" s="34">
        <v>131</v>
      </c>
      <c r="G29018" s="34">
        <v>125</v>
      </c>
      <c r="H29018" s="34">
        <v>134</v>
      </c>
      <c r="I29018" s="34">
        <v>85</v>
      </c>
      <c r="J29018" s="34">
        <v>104</v>
      </c>
      <c r="K29018" s="34">
        <v>106</v>
      </c>
      <c r="L29018" s="34">
        <v>92</v>
      </c>
      <c r="M29018" s="34">
        <v>97</v>
      </c>
      <c r="N29018" s="34">
        <v>95</v>
      </c>
      <c r="O29018" s="34">
        <v>70</v>
      </c>
      <c r="P29018" s="34">
        <v>110</v>
      </c>
      <c r="Q29018" s="34">
        <v>141</v>
      </c>
      <c r="R29018" s="34">
        <v>138</v>
      </c>
      <c r="S29018" s="34">
        <v>99</v>
      </c>
      <c r="T29018" s="34">
        <v>111</v>
      </c>
      <c r="U29018" s="34">
        <v>105</v>
      </c>
      <c r="V29018" s="34">
        <v>116</v>
      </c>
      <c r="W29018" s="34">
        <v>118</v>
      </c>
      <c r="X29018" s="34">
        <v>165</v>
      </c>
      <c r="Y29018" s="34">
        <v>127</v>
      </c>
      <c r="Z29018" s="34">
        <v>115</v>
      </c>
      <c r="AA29018" s="34">
        <v>111</v>
      </c>
      <c r="AB29018" s="34">
        <v>109</v>
      </c>
      <c r="AC29018" s="34">
        <v>144</v>
      </c>
    </row>
    <row r="29019" spans="1:29" x14ac:dyDescent="0.2">
      <c r="A29019" s="34" t="s">
        <v>89512</v>
      </c>
      <c r="B29019" s="34">
        <v>54</v>
      </c>
      <c r="C29019" s="34">
        <v>55</v>
      </c>
      <c r="D29019" s="34">
        <v>61</v>
      </c>
      <c r="E29019" s="34">
        <v>44</v>
      </c>
      <c r="F29019" s="34">
        <v>41</v>
      </c>
      <c r="G29019" s="34">
        <v>23</v>
      </c>
      <c r="H29019" s="34">
        <v>46</v>
      </c>
      <c r="I29019" s="34">
        <v>34</v>
      </c>
      <c r="J29019" s="34">
        <v>45</v>
      </c>
      <c r="K29019" s="34">
        <v>32</v>
      </c>
      <c r="L29019" s="34">
        <v>13</v>
      </c>
      <c r="M29019" s="34">
        <v>29</v>
      </c>
      <c r="N29019" s="34">
        <v>32</v>
      </c>
      <c r="O29019" s="34">
        <v>30</v>
      </c>
      <c r="P29019" s="34">
        <v>39</v>
      </c>
      <c r="Q29019" s="34">
        <v>44</v>
      </c>
      <c r="R29019" s="34">
        <v>43</v>
      </c>
      <c r="S29019" s="34">
        <v>51</v>
      </c>
      <c r="T29019" s="34">
        <v>16</v>
      </c>
      <c r="U29019" s="34">
        <v>13</v>
      </c>
      <c r="V29019" s="34">
        <v>41</v>
      </c>
      <c r="W29019" s="34">
        <v>36</v>
      </c>
      <c r="X29019" s="34">
        <v>47</v>
      </c>
      <c r="Y29019" s="34">
        <v>35</v>
      </c>
      <c r="Z29019" s="34">
        <v>41</v>
      </c>
      <c r="AA29019" s="34">
        <v>63</v>
      </c>
      <c r="AB29019" s="34">
        <v>27</v>
      </c>
      <c r="AC29019" s="34">
        <v>62</v>
      </c>
    </row>
    <row r="29020" spans="1:29" x14ac:dyDescent="0.2">
      <c r="A29020" s="34" t="s">
        <v>89513</v>
      </c>
      <c r="B29020" s="34">
        <v>50</v>
      </c>
      <c r="C29020" s="34">
        <v>73</v>
      </c>
      <c r="D29020" s="34">
        <v>117</v>
      </c>
      <c r="E29020" s="34">
        <v>77</v>
      </c>
      <c r="F29020" s="34">
        <v>96</v>
      </c>
      <c r="G29020" s="34">
        <v>102</v>
      </c>
      <c r="H29020" s="34">
        <v>85</v>
      </c>
      <c r="I29020" s="34">
        <v>73</v>
      </c>
      <c r="J29020" s="34">
        <v>100</v>
      </c>
      <c r="K29020" s="34">
        <v>79</v>
      </c>
      <c r="L29020" s="34">
        <v>41</v>
      </c>
      <c r="M29020" s="34">
        <v>61</v>
      </c>
      <c r="N29020" s="34">
        <v>91</v>
      </c>
      <c r="O29020" s="34">
        <v>78</v>
      </c>
      <c r="P29020" s="34">
        <v>70</v>
      </c>
      <c r="Q29020" s="34">
        <v>93</v>
      </c>
      <c r="R29020" s="34">
        <v>68</v>
      </c>
      <c r="S29020" s="34">
        <v>120</v>
      </c>
      <c r="T29020" s="34">
        <v>62</v>
      </c>
      <c r="U29020" s="34">
        <v>74</v>
      </c>
      <c r="V29020" s="34">
        <v>106</v>
      </c>
      <c r="W29020" s="34">
        <v>44</v>
      </c>
      <c r="X29020" s="34">
        <v>128</v>
      </c>
      <c r="Y29020" s="34">
        <v>77</v>
      </c>
      <c r="Z29020" s="34">
        <v>111</v>
      </c>
      <c r="AA29020" s="34">
        <v>137</v>
      </c>
      <c r="AB29020" s="34">
        <v>66</v>
      </c>
      <c r="AC29020" s="34">
        <v>146</v>
      </c>
    </row>
    <row r="29021" spans="1:29" x14ac:dyDescent="0.2">
      <c r="A29021" s="34" t="s">
        <v>89514</v>
      </c>
      <c r="B29021" s="34">
        <v>302</v>
      </c>
      <c r="C29021" s="34">
        <v>454</v>
      </c>
      <c r="D29021" s="34">
        <v>307</v>
      </c>
      <c r="E29021" s="34">
        <v>501</v>
      </c>
      <c r="F29021" s="34">
        <v>323</v>
      </c>
      <c r="G29021" s="34">
        <v>590</v>
      </c>
      <c r="H29021" s="34">
        <v>386</v>
      </c>
      <c r="I29021" s="34">
        <v>484</v>
      </c>
      <c r="J29021" s="34">
        <v>363</v>
      </c>
      <c r="K29021" s="34">
        <v>541</v>
      </c>
      <c r="L29021" s="34">
        <v>496</v>
      </c>
      <c r="M29021" s="34">
        <v>472</v>
      </c>
      <c r="N29021" s="34">
        <v>298</v>
      </c>
      <c r="O29021" s="34">
        <v>476</v>
      </c>
      <c r="P29021" s="34">
        <v>400</v>
      </c>
      <c r="Q29021" s="34">
        <v>803</v>
      </c>
      <c r="R29021" s="34">
        <v>512</v>
      </c>
      <c r="S29021" s="34">
        <v>647</v>
      </c>
      <c r="T29021" s="34">
        <v>597</v>
      </c>
      <c r="U29021" s="34">
        <v>588</v>
      </c>
      <c r="V29021" s="34">
        <v>480</v>
      </c>
      <c r="W29021" s="34">
        <v>891</v>
      </c>
      <c r="X29021" s="34">
        <v>495</v>
      </c>
      <c r="Y29021" s="34">
        <v>767</v>
      </c>
      <c r="Z29021" s="34">
        <v>332</v>
      </c>
      <c r="AA29021" s="34">
        <v>594</v>
      </c>
      <c r="AB29021" s="34">
        <v>608</v>
      </c>
      <c r="AC29021" s="34">
        <v>731</v>
      </c>
    </row>
    <row r="29022" spans="1:29" x14ac:dyDescent="0.2">
      <c r="A29022" s="34" t="s">
        <v>89515</v>
      </c>
      <c r="B29022" s="34">
        <v>385</v>
      </c>
      <c r="C29022" s="34">
        <v>324</v>
      </c>
      <c r="D29022" s="34">
        <v>342</v>
      </c>
      <c r="E29022" s="34">
        <v>359</v>
      </c>
      <c r="F29022" s="34">
        <v>366</v>
      </c>
      <c r="G29022" s="34">
        <v>213</v>
      </c>
      <c r="H29022" s="34">
        <v>321</v>
      </c>
      <c r="I29022" s="34">
        <v>322</v>
      </c>
      <c r="J29022" s="34">
        <v>327</v>
      </c>
      <c r="K29022" s="34">
        <v>339</v>
      </c>
      <c r="L29022" s="34">
        <v>321</v>
      </c>
      <c r="M29022" s="34">
        <v>246</v>
      </c>
      <c r="N29022" s="34">
        <v>322</v>
      </c>
      <c r="O29022" s="34">
        <v>287</v>
      </c>
      <c r="P29022" s="34">
        <v>341</v>
      </c>
      <c r="Q29022" s="34">
        <v>388</v>
      </c>
      <c r="R29022" s="34">
        <v>484</v>
      </c>
      <c r="S29022" s="34">
        <v>371</v>
      </c>
      <c r="T29022" s="34">
        <v>425</v>
      </c>
      <c r="U29022" s="34">
        <v>257</v>
      </c>
      <c r="V29022" s="34">
        <v>423</v>
      </c>
      <c r="W29022" s="34">
        <v>467</v>
      </c>
      <c r="X29022" s="34">
        <v>527</v>
      </c>
      <c r="Y29022" s="34">
        <v>394</v>
      </c>
      <c r="Z29022" s="34">
        <v>476</v>
      </c>
      <c r="AA29022" s="34">
        <v>415</v>
      </c>
      <c r="AB29022" s="34">
        <v>457</v>
      </c>
      <c r="AC29022" s="34">
        <v>574</v>
      </c>
    </row>
    <row r="29023" spans="1:29" x14ac:dyDescent="0.2">
      <c r="A29023" s="34" t="s">
        <v>89516</v>
      </c>
      <c r="B29023" s="34">
        <v>274</v>
      </c>
      <c r="C29023" s="34">
        <v>194</v>
      </c>
      <c r="D29023" s="34">
        <v>215</v>
      </c>
      <c r="E29023" s="34">
        <v>218</v>
      </c>
      <c r="F29023" s="34">
        <v>251</v>
      </c>
      <c r="G29023" s="34">
        <v>169</v>
      </c>
      <c r="H29023" s="34">
        <v>247</v>
      </c>
      <c r="I29023" s="34">
        <v>210</v>
      </c>
      <c r="J29023" s="34">
        <v>239</v>
      </c>
      <c r="K29023" s="34">
        <v>189</v>
      </c>
      <c r="L29023" s="34">
        <v>339</v>
      </c>
      <c r="M29023" s="34">
        <v>189</v>
      </c>
      <c r="N29023" s="34">
        <v>193</v>
      </c>
      <c r="O29023" s="34">
        <v>173</v>
      </c>
      <c r="P29023" s="34">
        <v>276</v>
      </c>
      <c r="Q29023" s="34">
        <v>300</v>
      </c>
      <c r="R29023" s="34">
        <v>397</v>
      </c>
      <c r="S29023" s="34">
        <v>162</v>
      </c>
      <c r="T29023" s="34">
        <v>470</v>
      </c>
      <c r="U29023" s="34">
        <v>233</v>
      </c>
      <c r="V29023" s="34">
        <v>361</v>
      </c>
      <c r="W29023" s="34">
        <v>347</v>
      </c>
      <c r="X29023" s="34">
        <v>271</v>
      </c>
      <c r="Y29023" s="34">
        <v>379</v>
      </c>
      <c r="Z29023" s="34">
        <v>274</v>
      </c>
      <c r="AA29023" s="34">
        <v>292</v>
      </c>
      <c r="AB29023" s="34">
        <v>443</v>
      </c>
      <c r="AC29023" s="34">
        <v>315</v>
      </c>
    </row>
    <row r="29024" spans="1:29" x14ac:dyDescent="0.2">
      <c r="A29024" s="34" t="s">
        <v>89517</v>
      </c>
      <c r="B29024" s="34">
        <v>63</v>
      </c>
      <c r="C29024" s="34">
        <v>43</v>
      </c>
      <c r="D29024" s="34">
        <v>58</v>
      </c>
      <c r="E29024" s="34">
        <v>47</v>
      </c>
      <c r="F29024" s="34">
        <v>65</v>
      </c>
      <c r="G29024" s="34">
        <v>13</v>
      </c>
      <c r="H29024" s="34">
        <v>51</v>
      </c>
      <c r="I29024" s="34">
        <v>44</v>
      </c>
      <c r="J29024" s="34">
        <v>55</v>
      </c>
      <c r="K29024" s="34">
        <v>35</v>
      </c>
      <c r="L29024" s="34">
        <v>38</v>
      </c>
      <c r="M29024" s="34">
        <v>23</v>
      </c>
      <c r="N29024" s="34">
        <v>52</v>
      </c>
      <c r="O29024" s="34">
        <v>33</v>
      </c>
      <c r="P29024" s="34">
        <v>33</v>
      </c>
      <c r="Q29024" s="34">
        <v>63</v>
      </c>
      <c r="R29024" s="34">
        <v>37</v>
      </c>
      <c r="S29024" s="34">
        <v>43</v>
      </c>
      <c r="T29024" s="34">
        <v>40</v>
      </c>
      <c r="U29024" s="34">
        <v>44</v>
      </c>
      <c r="V29024" s="34">
        <v>50</v>
      </c>
      <c r="W29024" s="34">
        <v>44</v>
      </c>
      <c r="X29024" s="34">
        <v>64</v>
      </c>
      <c r="Y29024" s="34">
        <v>41</v>
      </c>
      <c r="Z29024" s="34">
        <v>55</v>
      </c>
      <c r="AA29024" s="34">
        <v>60</v>
      </c>
      <c r="AB29024" s="34">
        <v>61</v>
      </c>
      <c r="AC29024" s="34">
        <v>42</v>
      </c>
    </row>
    <row r="29025" spans="1:29" x14ac:dyDescent="0.2">
      <c r="A29025" s="34" t="s">
        <v>89518</v>
      </c>
      <c r="B29025" s="34">
        <v>236</v>
      </c>
      <c r="C29025" s="34">
        <v>170</v>
      </c>
      <c r="D29025" s="34">
        <v>226</v>
      </c>
      <c r="E29025" s="34">
        <v>157</v>
      </c>
      <c r="F29025" s="34">
        <v>192</v>
      </c>
      <c r="G29025" s="34">
        <v>242</v>
      </c>
      <c r="H29025" s="34">
        <v>217</v>
      </c>
      <c r="I29025" s="34">
        <v>162</v>
      </c>
      <c r="J29025" s="34">
        <v>230</v>
      </c>
      <c r="K29025" s="34">
        <v>175</v>
      </c>
      <c r="L29025" s="34">
        <v>199</v>
      </c>
      <c r="M29025" s="34">
        <v>117</v>
      </c>
      <c r="N29025" s="34">
        <v>166</v>
      </c>
      <c r="O29025" s="34">
        <v>196</v>
      </c>
      <c r="P29025" s="34">
        <v>210</v>
      </c>
      <c r="Q29025" s="34">
        <v>218</v>
      </c>
      <c r="R29025" s="34">
        <v>292</v>
      </c>
      <c r="S29025" s="34">
        <v>197</v>
      </c>
      <c r="T29025" s="34">
        <v>350</v>
      </c>
      <c r="U29025" s="34">
        <v>209</v>
      </c>
      <c r="V29025" s="34">
        <v>274</v>
      </c>
      <c r="W29025" s="34">
        <v>233</v>
      </c>
      <c r="X29025" s="34">
        <v>271</v>
      </c>
      <c r="Y29025" s="34">
        <v>186</v>
      </c>
      <c r="Z29025" s="34">
        <v>219</v>
      </c>
      <c r="AA29025" s="34">
        <v>197</v>
      </c>
      <c r="AB29025" s="34">
        <v>338</v>
      </c>
      <c r="AC29025" s="34">
        <v>217</v>
      </c>
    </row>
    <row r="29026" spans="1:29" x14ac:dyDescent="0.2">
      <c r="A29026" s="34" t="s">
        <v>89519</v>
      </c>
      <c r="B29026" s="34">
        <v>121</v>
      </c>
      <c r="C29026" s="34">
        <v>157</v>
      </c>
      <c r="D29026" s="34">
        <v>148</v>
      </c>
      <c r="E29026" s="34">
        <v>123</v>
      </c>
      <c r="F29026" s="34">
        <v>130</v>
      </c>
      <c r="G29026" s="34">
        <v>116</v>
      </c>
      <c r="H29026" s="34">
        <v>155</v>
      </c>
      <c r="I29026" s="34">
        <v>87</v>
      </c>
      <c r="J29026" s="34">
        <v>156</v>
      </c>
      <c r="K29026" s="34">
        <v>128</v>
      </c>
      <c r="L29026" s="34">
        <v>146</v>
      </c>
      <c r="M29026" s="34">
        <v>107</v>
      </c>
      <c r="N29026" s="34">
        <v>125</v>
      </c>
      <c r="O29026" s="34">
        <v>119</v>
      </c>
      <c r="P29026" s="34">
        <v>159</v>
      </c>
      <c r="Q29026" s="34">
        <v>189</v>
      </c>
      <c r="R29026" s="34">
        <v>220</v>
      </c>
      <c r="S29026" s="34">
        <v>157</v>
      </c>
      <c r="T29026" s="34">
        <v>137</v>
      </c>
      <c r="U29026" s="34">
        <v>150</v>
      </c>
      <c r="V29026" s="34">
        <v>160</v>
      </c>
      <c r="W29026" s="34">
        <v>184</v>
      </c>
      <c r="X29026" s="34">
        <v>205</v>
      </c>
      <c r="Y29026" s="34">
        <v>212</v>
      </c>
      <c r="Z29026" s="34">
        <v>160</v>
      </c>
      <c r="AA29026" s="34">
        <v>160</v>
      </c>
      <c r="AB29026" s="34">
        <v>197</v>
      </c>
      <c r="AC29026" s="34">
        <v>199</v>
      </c>
    </row>
    <row r="29027" spans="1:29" x14ac:dyDescent="0.2">
      <c r="A29027" s="34" t="s">
        <v>89520</v>
      </c>
      <c r="B29027" s="34">
        <v>395</v>
      </c>
      <c r="C29027" s="34">
        <v>222</v>
      </c>
      <c r="D29027" s="34">
        <v>402</v>
      </c>
      <c r="E29027" s="34">
        <v>261</v>
      </c>
      <c r="F29027" s="34">
        <v>356</v>
      </c>
      <c r="G29027" s="34">
        <v>203</v>
      </c>
      <c r="H29027" s="34">
        <v>343</v>
      </c>
      <c r="I29027" s="34">
        <v>242</v>
      </c>
      <c r="J29027" s="34">
        <v>362</v>
      </c>
      <c r="K29027" s="34">
        <v>242</v>
      </c>
      <c r="L29027" s="34">
        <v>285</v>
      </c>
      <c r="M29027" s="34">
        <v>193</v>
      </c>
      <c r="N29027" s="34">
        <v>310</v>
      </c>
      <c r="O29027" s="34">
        <v>228</v>
      </c>
      <c r="P29027" s="34">
        <v>315</v>
      </c>
      <c r="Q29027" s="34">
        <v>365</v>
      </c>
      <c r="R29027" s="34">
        <v>450</v>
      </c>
      <c r="S29027" s="34">
        <v>359</v>
      </c>
      <c r="T29027" s="34">
        <v>481</v>
      </c>
      <c r="U29027" s="34">
        <v>285</v>
      </c>
      <c r="V29027" s="34">
        <v>387</v>
      </c>
      <c r="W29027" s="34">
        <v>305</v>
      </c>
      <c r="X29027" s="34">
        <v>505</v>
      </c>
      <c r="Y29027" s="34">
        <v>349</v>
      </c>
      <c r="Z29027" s="34">
        <v>382</v>
      </c>
      <c r="AA29027" s="34">
        <v>368</v>
      </c>
      <c r="AB29027" s="34">
        <v>443</v>
      </c>
      <c r="AC29027" s="34">
        <v>462</v>
      </c>
    </row>
    <row r="29028" spans="1:29" x14ac:dyDescent="0.2">
      <c r="A29028" s="34" t="s">
        <v>89521</v>
      </c>
      <c r="B29028" s="34">
        <v>129</v>
      </c>
      <c r="C29028" s="34">
        <v>122</v>
      </c>
      <c r="D29028" s="34">
        <v>215</v>
      </c>
      <c r="E29028" s="34">
        <v>137</v>
      </c>
      <c r="F29028" s="34">
        <v>191</v>
      </c>
      <c r="G29028" s="34">
        <v>169</v>
      </c>
      <c r="H29028" s="34">
        <v>169</v>
      </c>
      <c r="I29028" s="34">
        <v>88</v>
      </c>
      <c r="J29028" s="34">
        <v>148</v>
      </c>
      <c r="K29028" s="34">
        <v>133</v>
      </c>
      <c r="L29028" s="34">
        <v>108</v>
      </c>
      <c r="M29028" s="34">
        <v>111</v>
      </c>
      <c r="N29028" s="34">
        <v>133</v>
      </c>
      <c r="O29028" s="34">
        <v>102</v>
      </c>
      <c r="P29028" s="34">
        <v>161</v>
      </c>
      <c r="Q29028" s="34">
        <v>113</v>
      </c>
      <c r="R29028" s="34">
        <v>183</v>
      </c>
      <c r="S29028" s="34">
        <v>135</v>
      </c>
      <c r="T29028" s="34">
        <v>154</v>
      </c>
      <c r="U29028" s="34">
        <v>88</v>
      </c>
      <c r="V29028" s="34">
        <v>193</v>
      </c>
      <c r="W29028" s="34">
        <v>91</v>
      </c>
      <c r="X29028" s="34">
        <v>193</v>
      </c>
      <c r="Y29028" s="34">
        <v>119</v>
      </c>
      <c r="Z29028" s="34">
        <v>194</v>
      </c>
      <c r="AA29028" s="34">
        <v>127</v>
      </c>
      <c r="AB29028" s="34">
        <v>160</v>
      </c>
      <c r="AC29028" s="34">
        <v>192</v>
      </c>
    </row>
    <row r="29029" spans="1:29" x14ac:dyDescent="0.2">
      <c r="A29029" s="34" t="s">
        <v>89522</v>
      </c>
      <c r="B29029" s="34">
        <v>65</v>
      </c>
      <c r="C29029" s="34">
        <v>55</v>
      </c>
      <c r="D29029" s="34">
        <v>98</v>
      </c>
      <c r="E29029" s="34">
        <v>75</v>
      </c>
      <c r="F29029" s="34">
        <v>85</v>
      </c>
      <c r="G29029" s="34">
        <v>63</v>
      </c>
      <c r="H29029" s="34">
        <v>76</v>
      </c>
      <c r="I29029" s="34">
        <v>63</v>
      </c>
      <c r="J29029" s="34">
        <v>75</v>
      </c>
      <c r="K29029" s="34">
        <v>101</v>
      </c>
      <c r="L29029" s="34">
        <v>58</v>
      </c>
      <c r="M29029" s="34">
        <v>51</v>
      </c>
      <c r="N29029" s="34">
        <v>66</v>
      </c>
      <c r="O29029" s="34">
        <v>58</v>
      </c>
      <c r="P29029" s="34">
        <v>55</v>
      </c>
      <c r="Q29029" s="34">
        <v>98</v>
      </c>
      <c r="R29029" s="34">
        <v>97</v>
      </c>
      <c r="S29029" s="34">
        <v>99</v>
      </c>
      <c r="T29029" s="34">
        <v>79</v>
      </c>
      <c r="U29029" s="34">
        <v>65</v>
      </c>
      <c r="V29029" s="34">
        <v>74</v>
      </c>
      <c r="W29029" s="34">
        <v>64</v>
      </c>
      <c r="X29029" s="34">
        <v>89</v>
      </c>
      <c r="Y29029" s="34">
        <v>104</v>
      </c>
      <c r="Z29029" s="34">
        <v>65</v>
      </c>
      <c r="AA29029" s="34">
        <v>113</v>
      </c>
      <c r="AB29029" s="34">
        <v>120</v>
      </c>
      <c r="AC29029" s="34">
        <v>125</v>
      </c>
    </row>
    <row r="29030" spans="1:29" x14ac:dyDescent="0.2">
      <c r="A29030" s="34" t="s">
        <v>89523</v>
      </c>
      <c r="B29030" s="34">
        <v>45</v>
      </c>
      <c r="C29030" s="34">
        <v>24</v>
      </c>
      <c r="D29030" s="34">
        <v>27</v>
      </c>
      <c r="E29030" s="34">
        <v>25</v>
      </c>
      <c r="F29030" s="34">
        <v>10</v>
      </c>
      <c r="G29030" s="34">
        <v>28</v>
      </c>
      <c r="H29030" s="34">
        <v>26</v>
      </c>
      <c r="I29030" s="34">
        <v>21</v>
      </c>
      <c r="J29030" s="34">
        <v>25</v>
      </c>
      <c r="K29030" s="34">
        <v>21</v>
      </c>
      <c r="L29030" s="34">
        <v>17</v>
      </c>
      <c r="M29030" s="34">
        <v>16</v>
      </c>
      <c r="N29030" s="34">
        <v>28</v>
      </c>
      <c r="O29030" s="34">
        <v>14</v>
      </c>
      <c r="P29030" s="34">
        <v>21</v>
      </c>
      <c r="Q29030" s="34">
        <v>26</v>
      </c>
      <c r="R29030" s="34">
        <v>33</v>
      </c>
      <c r="S29030" s="34">
        <v>22</v>
      </c>
      <c r="T29030" s="34">
        <v>12</v>
      </c>
      <c r="U29030" s="34">
        <v>28</v>
      </c>
      <c r="V29030" s="34">
        <v>21</v>
      </c>
      <c r="W29030" s="34">
        <v>34</v>
      </c>
      <c r="X29030" s="34">
        <v>34</v>
      </c>
      <c r="Y29030" s="34">
        <v>24</v>
      </c>
      <c r="Z29030" s="34">
        <v>37</v>
      </c>
      <c r="AA29030" s="34">
        <v>53</v>
      </c>
      <c r="AB29030" s="34">
        <v>43</v>
      </c>
      <c r="AC29030" s="34">
        <v>40</v>
      </c>
    </row>
    <row r="29031" spans="1:29" x14ac:dyDescent="0.2">
      <c r="A29031" s="34" t="s">
        <v>89524</v>
      </c>
      <c r="B29031" s="34">
        <v>162</v>
      </c>
      <c r="C29031" s="34">
        <v>129</v>
      </c>
      <c r="D29031" s="34">
        <v>168</v>
      </c>
      <c r="E29031" s="34">
        <v>112</v>
      </c>
      <c r="F29031" s="34">
        <v>138</v>
      </c>
      <c r="G29031" s="34">
        <v>134</v>
      </c>
      <c r="H29031" s="34">
        <v>129</v>
      </c>
      <c r="I29031" s="34">
        <v>94</v>
      </c>
      <c r="J29031" s="34">
        <v>126</v>
      </c>
      <c r="K29031" s="34">
        <v>109</v>
      </c>
      <c r="L29031" s="34">
        <v>64</v>
      </c>
      <c r="M29031" s="34">
        <v>75</v>
      </c>
      <c r="N29031" s="34">
        <v>118</v>
      </c>
      <c r="O29031" s="34">
        <v>82</v>
      </c>
      <c r="P29031" s="34">
        <v>106</v>
      </c>
      <c r="Q29031" s="34">
        <v>128</v>
      </c>
      <c r="R29031" s="34">
        <v>141</v>
      </c>
      <c r="S29031" s="34">
        <v>133</v>
      </c>
      <c r="T29031" s="34">
        <v>91</v>
      </c>
      <c r="U29031" s="34">
        <v>90</v>
      </c>
      <c r="V29031" s="34">
        <v>134</v>
      </c>
      <c r="W29031" s="34">
        <v>80</v>
      </c>
      <c r="X29031" s="34">
        <v>196</v>
      </c>
      <c r="Y29031" s="34">
        <v>92</v>
      </c>
      <c r="Z29031" s="34">
        <v>171</v>
      </c>
      <c r="AA29031" s="34">
        <v>144</v>
      </c>
      <c r="AB29031" s="34">
        <v>98</v>
      </c>
      <c r="AC29031" s="34">
        <v>194</v>
      </c>
    </row>
    <row r="29032" spans="1:29" x14ac:dyDescent="0.2">
      <c r="A29032" s="34" t="s">
        <v>89525</v>
      </c>
      <c r="B29032" s="34">
        <v>100</v>
      </c>
      <c r="C29032" s="34">
        <v>108</v>
      </c>
      <c r="D29032" s="34">
        <v>103</v>
      </c>
      <c r="E29032" s="34">
        <v>125</v>
      </c>
      <c r="F29032" s="34">
        <v>112</v>
      </c>
      <c r="G29032" s="34">
        <v>105</v>
      </c>
      <c r="H29032" s="34">
        <v>92</v>
      </c>
      <c r="I29032" s="34">
        <v>140</v>
      </c>
      <c r="J29032" s="34">
        <v>121</v>
      </c>
      <c r="K29032" s="34">
        <v>125</v>
      </c>
      <c r="L29032" s="34">
        <v>132</v>
      </c>
      <c r="M29032" s="34">
        <v>95</v>
      </c>
      <c r="N29032" s="34">
        <v>117</v>
      </c>
      <c r="O29032" s="34">
        <v>92</v>
      </c>
      <c r="P29032" s="34">
        <v>121</v>
      </c>
      <c r="Q29032" s="34">
        <v>187</v>
      </c>
      <c r="R29032" s="34">
        <v>174</v>
      </c>
      <c r="S29032" s="34">
        <v>157</v>
      </c>
      <c r="T29032" s="34">
        <v>178</v>
      </c>
      <c r="U29032" s="34">
        <v>132</v>
      </c>
      <c r="V29032" s="34">
        <v>151</v>
      </c>
      <c r="W29032" s="34">
        <v>155</v>
      </c>
      <c r="X29032" s="34">
        <v>179</v>
      </c>
      <c r="Y29032" s="34">
        <v>172</v>
      </c>
      <c r="Z29032" s="34">
        <v>105</v>
      </c>
      <c r="AA29032" s="34">
        <v>178</v>
      </c>
      <c r="AB29032" s="34">
        <v>150</v>
      </c>
      <c r="AC29032" s="34">
        <v>224</v>
      </c>
    </row>
    <row r="29033" spans="1:29" x14ac:dyDescent="0.2">
      <c r="A29033" s="34" t="s">
        <v>89526</v>
      </c>
      <c r="B29033" s="34">
        <v>48</v>
      </c>
      <c r="C29033" s="34">
        <v>36</v>
      </c>
      <c r="D29033" s="34">
        <v>37</v>
      </c>
      <c r="E29033" s="34">
        <v>20</v>
      </c>
      <c r="F29033" s="34">
        <v>24</v>
      </c>
      <c r="G29033" s="34">
        <v>15</v>
      </c>
      <c r="H29033" s="34">
        <v>25</v>
      </c>
      <c r="I29033" s="34">
        <v>31</v>
      </c>
      <c r="J29033" s="34">
        <v>19</v>
      </c>
      <c r="K29033" s="34">
        <v>21</v>
      </c>
      <c r="L29033" s="34">
        <v>16</v>
      </c>
      <c r="M29033" s="34">
        <v>16</v>
      </c>
      <c r="N29033" s="34">
        <v>12</v>
      </c>
      <c r="O29033" s="34">
        <v>22</v>
      </c>
      <c r="P29033" s="34">
        <v>15</v>
      </c>
      <c r="Q29033" s="34">
        <v>25</v>
      </c>
      <c r="R29033" s="34">
        <v>31</v>
      </c>
      <c r="S29033" s="34">
        <v>29</v>
      </c>
      <c r="T29033" s="34">
        <v>30</v>
      </c>
      <c r="U29033" s="34">
        <v>15</v>
      </c>
      <c r="V29033" s="34">
        <v>28</v>
      </c>
      <c r="W29033" s="34">
        <v>10</v>
      </c>
      <c r="X29033" s="34">
        <v>20</v>
      </c>
      <c r="Y29033" s="34">
        <v>17</v>
      </c>
      <c r="Z29033" s="34">
        <v>30</v>
      </c>
      <c r="AA29033" s="34">
        <v>5</v>
      </c>
      <c r="AB29033" s="34">
        <v>6</v>
      </c>
      <c r="AC29033" s="34">
        <v>25</v>
      </c>
    </row>
    <row r="29034" spans="1:29" x14ac:dyDescent="0.2">
      <c r="A29034" s="34" t="s">
        <v>89527</v>
      </c>
      <c r="B29034" s="34">
        <v>111</v>
      </c>
      <c r="C29034" s="34">
        <v>102</v>
      </c>
      <c r="D29034" s="34">
        <v>104</v>
      </c>
      <c r="E29034" s="34">
        <v>168</v>
      </c>
      <c r="F29034" s="34">
        <v>146</v>
      </c>
      <c r="G29034" s="34">
        <v>111</v>
      </c>
      <c r="H29034" s="34">
        <v>142</v>
      </c>
      <c r="I29034" s="34">
        <v>117</v>
      </c>
      <c r="J29034" s="34">
        <v>141</v>
      </c>
      <c r="K29034" s="34">
        <v>99</v>
      </c>
      <c r="L29034" s="34">
        <v>122</v>
      </c>
      <c r="M29034" s="34">
        <v>108</v>
      </c>
      <c r="N29034" s="34">
        <v>129</v>
      </c>
      <c r="O29034" s="34">
        <v>101</v>
      </c>
      <c r="P29034" s="34">
        <v>144</v>
      </c>
      <c r="Q29034" s="34">
        <v>155</v>
      </c>
      <c r="R29034" s="34">
        <v>187</v>
      </c>
      <c r="S29034" s="34">
        <v>159</v>
      </c>
      <c r="T29034" s="34">
        <v>182</v>
      </c>
      <c r="U29034" s="34">
        <v>148</v>
      </c>
      <c r="V29034" s="34">
        <v>126</v>
      </c>
      <c r="W29034" s="34">
        <v>180</v>
      </c>
      <c r="X29034" s="34">
        <v>166</v>
      </c>
      <c r="Y29034" s="34">
        <v>129</v>
      </c>
      <c r="Z29034" s="34">
        <v>139</v>
      </c>
      <c r="AA29034" s="34">
        <v>113</v>
      </c>
      <c r="AB29034" s="34">
        <v>216</v>
      </c>
      <c r="AC29034" s="34">
        <v>165</v>
      </c>
    </row>
    <row r="29035" spans="1:29" x14ac:dyDescent="0.2">
      <c r="A29035" s="34" t="s">
        <v>89528</v>
      </c>
      <c r="B29035" s="34">
        <v>44</v>
      </c>
      <c r="C29035" s="34">
        <v>68</v>
      </c>
      <c r="D29035" s="34">
        <v>95</v>
      </c>
      <c r="E29035" s="34">
        <v>68</v>
      </c>
      <c r="F29035" s="34">
        <v>57</v>
      </c>
      <c r="G29035" s="34">
        <v>61</v>
      </c>
      <c r="H29035" s="34">
        <v>31</v>
      </c>
      <c r="I29035" s="34">
        <v>61</v>
      </c>
      <c r="J29035" s="34">
        <v>51</v>
      </c>
      <c r="K29035" s="34">
        <v>80</v>
      </c>
      <c r="L29035" s="34">
        <v>17</v>
      </c>
      <c r="M29035" s="34">
        <v>67</v>
      </c>
      <c r="N29035" s="34">
        <v>33</v>
      </c>
      <c r="O29035" s="34">
        <v>72</v>
      </c>
      <c r="P29035" s="34">
        <v>38</v>
      </c>
      <c r="Q29035" s="34">
        <v>78</v>
      </c>
      <c r="R29035" s="34">
        <v>40</v>
      </c>
      <c r="S29035" s="34">
        <v>75</v>
      </c>
      <c r="T29035" s="34">
        <v>27</v>
      </c>
      <c r="U29035" s="34">
        <v>56</v>
      </c>
      <c r="V29035" s="34">
        <v>53</v>
      </c>
      <c r="W29035" s="34">
        <v>54</v>
      </c>
      <c r="X29035" s="34">
        <v>49</v>
      </c>
      <c r="Y29035" s="34">
        <v>32</v>
      </c>
      <c r="Z29035" s="34">
        <v>81</v>
      </c>
      <c r="AA29035" s="34">
        <v>84</v>
      </c>
      <c r="AB29035" s="34">
        <v>26</v>
      </c>
      <c r="AC29035" s="34">
        <v>90</v>
      </c>
    </row>
    <row r="29036" spans="1:29" x14ac:dyDescent="0.2">
      <c r="A29036" s="34" t="s">
        <v>89529</v>
      </c>
      <c r="B29036" s="34">
        <v>64</v>
      </c>
      <c r="C29036" s="34">
        <v>132</v>
      </c>
      <c r="D29036" s="34">
        <v>128</v>
      </c>
      <c r="E29036" s="34">
        <v>109</v>
      </c>
      <c r="F29036" s="34">
        <v>158</v>
      </c>
      <c r="G29036" s="34">
        <v>126</v>
      </c>
      <c r="H29036" s="34">
        <v>161</v>
      </c>
      <c r="I29036" s="34">
        <v>138</v>
      </c>
      <c r="J29036" s="34">
        <v>130</v>
      </c>
      <c r="K29036" s="34">
        <v>106</v>
      </c>
      <c r="L29036" s="34">
        <v>86</v>
      </c>
      <c r="M29036" s="34">
        <v>120</v>
      </c>
      <c r="N29036" s="34">
        <v>108</v>
      </c>
      <c r="O29036" s="34">
        <v>96</v>
      </c>
      <c r="P29036" s="34">
        <v>119</v>
      </c>
      <c r="Q29036" s="34">
        <v>142</v>
      </c>
      <c r="R29036" s="34">
        <v>151</v>
      </c>
      <c r="S29036" s="34">
        <v>171</v>
      </c>
      <c r="T29036" s="34">
        <v>106</v>
      </c>
      <c r="U29036" s="34">
        <v>112</v>
      </c>
      <c r="V29036" s="34">
        <v>120</v>
      </c>
      <c r="W29036" s="34">
        <v>138</v>
      </c>
      <c r="X29036" s="34">
        <v>118</v>
      </c>
      <c r="Y29036" s="34">
        <v>140</v>
      </c>
      <c r="Z29036" s="34">
        <v>151</v>
      </c>
      <c r="AA29036" s="34">
        <v>104</v>
      </c>
      <c r="AB29036" s="34">
        <v>113</v>
      </c>
      <c r="AC29036" s="34">
        <v>216</v>
      </c>
    </row>
    <row r="29037" spans="1:29" x14ac:dyDescent="0.2">
      <c r="A29037" s="34" t="s">
        <v>89530</v>
      </c>
      <c r="B29037" s="34">
        <v>24</v>
      </c>
      <c r="C29037" s="34">
        <v>21</v>
      </c>
      <c r="D29037" s="34">
        <v>16</v>
      </c>
      <c r="E29037" s="34">
        <v>12</v>
      </c>
      <c r="F29037" s="34">
        <v>15</v>
      </c>
      <c r="G29037" s="34">
        <v>13</v>
      </c>
      <c r="H29037" s="34">
        <v>17</v>
      </c>
      <c r="I29037" s="34">
        <v>7</v>
      </c>
      <c r="J29037" s="34">
        <v>8</v>
      </c>
      <c r="K29037" s="34">
        <v>17</v>
      </c>
      <c r="L29037" s="34">
        <v>9</v>
      </c>
      <c r="M29037" s="34">
        <v>14</v>
      </c>
      <c r="N29037" s="34">
        <v>7</v>
      </c>
      <c r="O29037" s="34">
        <v>16</v>
      </c>
      <c r="P29037" s="34">
        <v>13</v>
      </c>
      <c r="Q29037" s="34">
        <v>23</v>
      </c>
      <c r="R29037" s="34">
        <v>14</v>
      </c>
      <c r="S29037" s="34">
        <v>31</v>
      </c>
      <c r="T29037" s="34">
        <v>10</v>
      </c>
      <c r="U29037" s="34">
        <v>10</v>
      </c>
      <c r="V29037" s="34">
        <v>16</v>
      </c>
      <c r="W29037" s="34">
        <v>14</v>
      </c>
      <c r="X29037" s="34">
        <v>18</v>
      </c>
      <c r="Y29037" s="34">
        <v>21</v>
      </c>
      <c r="Z29037" s="34">
        <v>15</v>
      </c>
      <c r="AA29037" s="34">
        <v>12</v>
      </c>
      <c r="AB29037" s="34">
        <v>32</v>
      </c>
      <c r="AC29037" s="34">
        <v>22</v>
      </c>
    </row>
    <row r="29038" spans="1:29" x14ac:dyDescent="0.2">
      <c r="A29038" s="34" t="s">
        <v>89531</v>
      </c>
      <c r="B29038" s="34">
        <v>71</v>
      </c>
      <c r="C29038" s="34">
        <v>62</v>
      </c>
      <c r="D29038" s="34">
        <v>68</v>
      </c>
      <c r="E29038" s="34">
        <v>63</v>
      </c>
      <c r="F29038" s="34">
        <v>92</v>
      </c>
      <c r="G29038" s="34">
        <v>32</v>
      </c>
      <c r="H29038" s="34">
        <v>100</v>
      </c>
      <c r="I29038" s="34">
        <v>41</v>
      </c>
      <c r="J29038" s="34">
        <v>79</v>
      </c>
      <c r="K29038" s="34">
        <v>61</v>
      </c>
      <c r="L29038" s="34">
        <v>76</v>
      </c>
      <c r="M29038" s="34">
        <v>69</v>
      </c>
      <c r="N29038" s="34">
        <v>59</v>
      </c>
      <c r="O29038" s="34">
        <v>35</v>
      </c>
      <c r="P29038" s="34">
        <v>86</v>
      </c>
      <c r="Q29038" s="34">
        <v>105</v>
      </c>
      <c r="R29038" s="34">
        <v>103</v>
      </c>
      <c r="S29038" s="34">
        <v>64</v>
      </c>
      <c r="T29038" s="34">
        <v>116</v>
      </c>
      <c r="U29038" s="34">
        <v>66</v>
      </c>
      <c r="V29038" s="34">
        <v>82</v>
      </c>
      <c r="W29038" s="34">
        <v>76</v>
      </c>
      <c r="X29038" s="34">
        <v>108</v>
      </c>
      <c r="Y29038" s="34">
        <v>87</v>
      </c>
      <c r="Z29038" s="34">
        <v>108</v>
      </c>
      <c r="AA29038" s="34">
        <v>90</v>
      </c>
      <c r="AB29038" s="34">
        <v>87</v>
      </c>
      <c r="AC29038" s="34">
        <v>103</v>
      </c>
    </row>
    <row r="29039" spans="1:29" x14ac:dyDescent="0.2">
      <c r="A29039" s="34" t="s">
        <v>89532</v>
      </c>
      <c r="B29039" s="34">
        <v>126</v>
      </c>
      <c r="C29039" s="34">
        <v>75</v>
      </c>
      <c r="D29039" s="34">
        <v>96</v>
      </c>
      <c r="E29039" s="34">
        <v>97</v>
      </c>
      <c r="F29039" s="34">
        <v>134</v>
      </c>
      <c r="G29039" s="34">
        <v>112</v>
      </c>
      <c r="H29039" s="34">
        <v>151</v>
      </c>
      <c r="I29039" s="34">
        <v>74</v>
      </c>
      <c r="J29039" s="34">
        <v>126</v>
      </c>
      <c r="K29039" s="34">
        <v>83</v>
      </c>
      <c r="L29039" s="34">
        <v>136</v>
      </c>
      <c r="M29039" s="34">
        <v>88</v>
      </c>
      <c r="N29039" s="34">
        <v>94</v>
      </c>
      <c r="O29039" s="34">
        <v>81</v>
      </c>
      <c r="P29039" s="34">
        <v>101</v>
      </c>
      <c r="Q29039" s="34">
        <v>163</v>
      </c>
      <c r="R29039" s="34">
        <v>192</v>
      </c>
      <c r="S29039" s="34">
        <v>96</v>
      </c>
      <c r="T29039" s="34">
        <v>213</v>
      </c>
      <c r="U29039" s="34">
        <v>106</v>
      </c>
      <c r="V29039" s="34">
        <v>178</v>
      </c>
      <c r="W29039" s="34">
        <v>151</v>
      </c>
      <c r="X29039" s="34">
        <v>158</v>
      </c>
      <c r="Y29039" s="34">
        <v>143</v>
      </c>
      <c r="Z29039" s="34">
        <v>149</v>
      </c>
      <c r="AA29039" s="34">
        <v>93</v>
      </c>
      <c r="AB29039" s="34">
        <v>193</v>
      </c>
      <c r="AC29039" s="34">
        <v>166</v>
      </c>
    </row>
    <row r="29040" spans="1:29" x14ac:dyDescent="0.2">
      <c r="A29040" s="34" t="s">
        <v>89533</v>
      </c>
      <c r="B29040" s="34">
        <v>186</v>
      </c>
      <c r="C29040" s="34">
        <v>264</v>
      </c>
      <c r="D29040" s="34">
        <v>199</v>
      </c>
      <c r="E29040" s="34">
        <v>308</v>
      </c>
      <c r="F29040" s="34">
        <v>184</v>
      </c>
      <c r="G29040" s="34">
        <v>281</v>
      </c>
      <c r="H29040" s="34">
        <v>189</v>
      </c>
      <c r="I29040" s="34">
        <v>263</v>
      </c>
      <c r="J29040" s="34">
        <v>163</v>
      </c>
      <c r="K29040" s="34">
        <v>236</v>
      </c>
      <c r="L29040" s="34">
        <v>245</v>
      </c>
      <c r="M29040" s="34">
        <v>269</v>
      </c>
      <c r="N29040" s="34">
        <v>200</v>
      </c>
      <c r="O29040" s="34">
        <v>299</v>
      </c>
      <c r="P29040" s="34">
        <v>212</v>
      </c>
      <c r="Q29040" s="34">
        <v>421</v>
      </c>
      <c r="R29040" s="34">
        <v>284</v>
      </c>
      <c r="S29040" s="34">
        <v>307</v>
      </c>
      <c r="T29040" s="34">
        <v>305</v>
      </c>
      <c r="U29040" s="34">
        <v>294</v>
      </c>
      <c r="V29040" s="34">
        <v>243</v>
      </c>
      <c r="W29040" s="34">
        <v>346</v>
      </c>
      <c r="X29040" s="34">
        <v>262</v>
      </c>
      <c r="Y29040" s="34">
        <v>381</v>
      </c>
      <c r="Z29040" s="34">
        <v>184</v>
      </c>
      <c r="AA29040" s="34">
        <v>342</v>
      </c>
      <c r="AB29040" s="34">
        <v>342</v>
      </c>
      <c r="AC29040" s="34">
        <v>414</v>
      </c>
    </row>
    <row r="29041" spans="1:29" x14ac:dyDescent="0.2">
      <c r="A29041" s="34" t="s">
        <v>89534</v>
      </c>
      <c r="B29041" s="34">
        <v>47</v>
      </c>
      <c r="C29041" s="34">
        <v>29</v>
      </c>
      <c r="D29041" s="34">
        <v>50</v>
      </c>
      <c r="E29041" s="34">
        <v>27</v>
      </c>
      <c r="F29041" s="34">
        <v>66</v>
      </c>
      <c r="G29041" s="34">
        <v>23</v>
      </c>
      <c r="H29041" s="34">
        <v>76</v>
      </c>
      <c r="I29041" s="34">
        <v>42</v>
      </c>
      <c r="J29041" s="34">
        <v>55</v>
      </c>
      <c r="K29041" s="34">
        <v>34</v>
      </c>
      <c r="L29041" s="34">
        <v>45</v>
      </c>
      <c r="M29041" s="34">
        <v>25</v>
      </c>
      <c r="N29041" s="34">
        <v>51</v>
      </c>
      <c r="O29041" s="34">
        <v>34</v>
      </c>
      <c r="P29041" s="34">
        <v>51</v>
      </c>
      <c r="Q29041" s="34">
        <v>31</v>
      </c>
      <c r="R29041" s="34">
        <v>64</v>
      </c>
      <c r="S29041" s="34">
        <v>40</v>
      </c>
      <c r="T29041" s="34">
        <v>56</v>
      </c>
      <c r="U29041" s="34">
        <v>29</v>
      </c>
      <c r="V29041" s="34">
        <v>49</v>
      </c>
      <c r="W29041" s="34">
        <v>54</v>
      </c>
      <c r="X29041" s="34">
        <v>65</v>
      </c>
      <c r="Y29041" s="34">
        <v>59</v>
      </c>
      <c r="Z29041" s="34">
        <v>73</v>
      </c>
      <c r="AA29041" s="34">
        <v>45</v>
      </c>
      <c r="AB29041" s="34">
        <v>104</v>
      </c>
      <c r="AC29041" s="34">
        <v>67</v>
      </c>
    </row>
    <row r="29042" spans="1:29" x14ac:dyDescent="0.2">
      <c r="A29042" s="34" t="s">
        <v>89535</v>
      </c>
      <c r="B29042" s="34">
        <v>100</v>
      </c>
      <c r="C29042" s="34">
        <v>183</v>
      </c>
      <c r="D29042" s="34">
        <v>216</v>
      </c>
      <c r="E29042" s="34">
        <v>140</v>
      </c>
      <c r="F29042" s="34">
        <v>167</v>
      </c>
      <c r="G29042" s="34">
        <v>271</v>
      </c>
      <c r="H29042" s="34">
        <v>167</v>
      </c>
      <c r="I29042" s="34">
        <v>151</v>
      </c>
      <c r="J29042" s="34">
        <v>169</v>
      </c>
      <c r="K29042" s="34">
        <v>220</v>
      </c>
      <c r="L29042" s="34">
        <v>114</v>
      </c>
      <c r="M29042" s="34">
        <v>158</v>
      </c>
      <c r="N29042" s="34">
        <v>149</v>
      </c>
      <c r="O29042" s="34">
        <v>180</v>
      </c>
      <c r="P29042" s="34">
        <v>156</v>
      </c>
      <c r="Q29042" s="34">
        <v>224</v>
      </c>
      <c r="R29042" s="34">
        <v>186</v>
      </c>
      <c r="S29042" s="34">
        <v>259</v>
      </c>
      <c r="T29042" s="34">
        <v>133</v>
      </c>
      <c r="U29042" s="34">
        <v>148</v>
      </c>
      <c r="V29042" s="34">
        <v>198</v>
      </c>
      <c r="W29042" s="34">
        <v>149</v>
      </c>
      <c r="X29042" s="34">
        <v>240</v>
      </c>
      <c r="Y29042" s="34">
        <v>167</v>
      </c>
      <c r="Z29042" s="34">
        <v>209</v>
      </c>
      <c r="AA29042" s="34">
        <v>273</v>
      </c>
      <c r="AB29042" s="34">
        <v>167</v>
      </c>
      <c r="AC29042" s="34">
        <v>305</v>
      </c>
    </row>
    <row r="29043" spans="1:29" x14ac:dyDescent="0.2">
      <c r="A29043" s="34" t="s">
        <v>89536</v>
      </c>
      <c r="B29043" s="34">
        <v>32</v>
      </c>
      <c r="C29043" s="34">
        <v>17</v>
      </c>
      <c r="D29043" s="34">
        <v>10</v>
      </c>
      <c r="E29043" s="34">
        <v>18</v>
      </c>
      <c r="F29043" s="34">
        <v>18</v>
      </c>
      <c r="G29043" s="34">
        <v>23</v>
      </c>
      <c r="H29043" s="34">
        <v>41</v>
      </c>
      <c r="I29043" s="34">
        <v>20</v>
      </c>
      <c r="J29043" s="34">
        <v>25</v>
      </c>
      <c r="K29043" s="34">
        <v>18</v>
      </c>
      <c r="L29043" s="34">
        <v>20</v>
      </c>
      <c r="M29043" s="34">
        <v>17</v>
      </c>
      <c r="N29043" s="34">
        <v>17</v>
      </c>
      <c r="O29043" s="34">
        <v>12</v>
      </c>
      <c r="P29043" s="34">
        <v>12</v>
      </c>
      <c r="Q29043" s="34">
        <v>32</v>
      </c>
      <c r="R29043" s="34">
        <v>28</v>
      </c>
      <c r="S29043" s="34">
        <v>26</v>
      </c>
      <c r="T29043" s="34">
        <v>38</v>
      </c>
      <c r="U29043" s="34">
        <v>12</v>
      </c>
      <c r="V29043" s="34">
        <v>19</v>
      </c>
      <c r="W29043" s="34">
        <v>22</v>
      </c>
      <c r="X29043" s="34">
        <v>23</v>
      </c>
      <c r="Y29043" s="34">
        <v>18</v>
      </c>
      <c r="Z29043" s="34">
        <v>12</v>
      </c>
      <c r="AA29043" s="34">
        <v>22</v>
      </c>
      <c r="AB29043" s="34">
        <v>23</v>
      </c>
      <c r="AC29043" s="34">
        <v>30</v>
      </c>
    </row>
    <row r="29044" spans="1:29" x14ac:dyDescent="0.2">
      <c r="A29044" s="34" t="s">
        <v>89537</v>
      </c>
      <c r="B29044" s="34">
        <v>45</v>
      </c>
      <c r="C29044" s="34">
        <v>23</v>
      </c>
      <c r="D29044" s="34">
        <v>31</v>
      </c>
      <c r="E29044" s="34">
        <v>23</v>
      </c>
      <c r="F29044" s="34">
        <v>42</v>
      </c>
      <c r="G29044" s="34">
        <v>69</v>
      </c>
      <c r="H29044" s="34">
        <v>38</v>
      </c>
      <c r="I29044" s="34">
        <v>22</v>
      </c>
      <c r="J29044" s="34">
        <v>50</v>
      </c>
      <c r="K29044" s="34">
        <v>28</v>
      </c>
      <c r="L29044" s="34">
        <v>43</v>
      </c>
      <c r="M29044" s="34">
        <v>39</v>
      </c>
      <c r="N29044" s="34">
        <v>21</v>
      </c>
      <c r="O29044" s="34">
        <v>36</v>
      </c>
      <c r="P29044" s="34">
        <v>41</v>
      </c>
      <c r="Q29044" s="34">
        <v>17</v>
      </c>
      <c r="R29044" s="34">
        <v>46</v>
      </c>
      <c r="S29044" s="34">
        <v>36</v>
      </c>
      <c r="T29044" s="34">
        <v>28</v>
      </c>
      <c r="U29044" s="34">
        <v>32</v>
      </c>
      <c r="V29044" s="34">
        <v>38</v>
      </c>
      <c r="W29044" s="34">
        <v>57</v>
      </c>
      <c r="X29044" s="34">
        <v>41</v>
      </c>
      <c r="Y29044" s="34">
        <v>41</v>
      </c>
      <c r="Z29044" s="34">
        <v>36</v>
      </c>
      <c r="AA29044" s="34">
        <v>44</v>
      </c>
      <c r="AB29044" s="34">
        <v>47</v>
      </c>
      <c r="AC29044" s="34">
        <v>58</v>
      </c>
    </row>
    <row r="29045" spans="1:29" x14ac:dyDescent="0.2">
      <c r="A29045" s="34" t="s">
        <v>89538</v>
      </c>
      <c r="B29045" s="34">
        <v>247</v>
      </c>
      <c r="C29045" s="34">
        <v>181</v>
      </c>
      <c r="D29045" s="34">
        <v>249</v>
      </c>
      <c r="E29045" s="34">
        <v>289</v>
      </c>
      <c r="F29045" s="34">
        <v>291</v>
      </c>
      <c r="G29045" s="34">
        <v>315</v>
      </c>
      <c r="H29045" s="34">
        <v>286</v>
      </c>
      <c r="I29045" s="34">
        <v>243</v>
      </c>
      <c r="J29045" s="34">
        <v>301</v>
      </c>
      <c r="K29045" s="34">
        <v>234</v>
      </c>
      <c r="L29045" s="34">
        <v>299</v>
      </c>
      <c r="M29045" s="34">
        <v>246</v>
      </c>
      <c r="N29045" s="34">
        <v>273</v>
      </c>
      <c r="O29045" s="34">
        <v>246</v>
      </c>
      <c r="P29045" s="34">
        <v>298</v>
      </c>
      <c r="Q29045" s="34">
        <v>420</v>
      </c>
      <c r="R29045" s="34">
        <v>361</v>
      </c>
      <c r="S29045" s="34">
        <v>271</v>
      </c>
      <c r="T29045" s="34">
        <v>334</v>
      </c>
      <c r="U29045" s="34">
        <v>274</v>
      </c>
      <c r="V29045" s="34">
        <v>378</v>
      </c>
      <c r="W29045" s="34">
        <v>367</v>
      </c>
      <c r="X29045" s="34">
        <v>318</v>
      </c>
      <c r="Y29045" s="34">
        <v>363</v>
      </c>
      <c r="Z29045" s="34">
        <v>316</v>
      </c>
      <c r="AA29045" s="34">
        <v>372</v>
      </c>
      <c r="AB29045" s="34">
        <v>514</v>
      </c>
      <c r="AC29045" s="34">
        <v>427</v>
      </c>
    </row>
    <row r="29046" spans="1:29" x14ac:dyDescent="0.2">
      <c r="A29046" s="34" t="s">
        <v>89539</v>
      </c>
      <c r="B29046" s="34">
        <v>84</v>
      </c>
      <c r="C29046" s="34">
        <v>94</v>
      </c>
      <c r="D29046" s="34">
        <v>78</v>
      </c>
      <c r="E29046" s="34">
        <v>55</v>
      </c>
      <c r="F29046" s="34">
        <v>72</v>
      </c>
      <c r="G29046" s="34">
        <v>88</v>
      </c>
      <c r="H29046" s="34">
        <v>100</v>
      </c>
      <c r="I29046" s="34">
        <v>84</v>
      </c>
      <c r="J29046" s="34">
        <v>94</v>
      </c>
      <c r="K29046" s="34">
        <v>85</v>
      </c>
      <c r="L29046" s="34">
        <v>85</v>
      </c>
      <c r="M29046" s="34">
        <v>68</v>
      </c>
      <c r="N29046" s="34">
        <v>69</v>
      </c>
      <c r="O29046" s="34">
        <v>88</v>
      </c>
      <c r="P29046" s="34">
        <v>103</v>
      </c>
      <c r="Q29046" s="34">
        <v>118</v>
      </c>
      <c r="R29046" s="34">
        <v>125</v>
      </c>
      <c r="S29046" s="34">
        <v>144</v>
      </c>
      <c r="T29046" s="34">
        <v>122</v>
      </c>
      <c r="U29046" s="34">
        <v>109</v>
      </c>
      <c r="V29046" s="34">
        <v>107</v>
      </c>
      <c r="W29046" s="34">
        <v>135</v>
      </c>
      <c r="X29046" s="34">
        <v>91</v>
      </c>
      <c r="Y29046" s="34">
        <v>137</v>
      </c>
      <c r="Z29046" s="34">
        <v>78</v>
      </c>
      <c r="AA29046" s="34">
        <v>116</v>
      </c>
      <c r="AB29046" s="34">
        <v>154</v>
      </c>
      <c r="AC29046" s="34">
        <v>127</v>
      </c>
    </row>
    <row r="29047" spans="1:29" x14ac:dyDescent="0.2">
      <c r="A29047" s="34" t="s">
        <v>89540</v>
      </c>
      <c r="B29047" s="34">
        <v>66</v>
      </c>
      <c r="C29047" s="34">
        <v>73</v>
      </c>
      <c r="D29047" s="34">
        <v>98</v>
      </c>
      <c r="E29047" s="34">
        <v>56</v>
      </c>
      <c r="F29047" s="34">
        <v>73</v>
      </c>
      <c r="G29047" s="34">
        <v>70</v>
      </c>
      <c r="H29047" s="34">
        <v>92</v>
      </c>
      <c r="I29047" s="34">
        <v>77</v>
      </c>
      <c r="J29047" s="34">
        <v>63</v>
      </c>
      <c r="K29047" s="34">
        <v>79</v>
      </c>
      <c r="L29047" s="34">
        <v>51</v>
      </c>
      <c r="M29047" s="34">
        <v>66</v>
      </c>
      <c r="N29047" s="34">
        <v>73</v>
      </c>
      <c r="O29047" s="34">
        <v>69</v>
      </c>
      <c r="P29047" s="34">
        <v>76</v>
      </c>
      <c r="Q29047" s="34">
        <v>94</v>
      </c>
      <c r="R29047" s="34">
        <v>90</v>
      </c>
      <c r="S29047" s="34">
        <v>87</v>
      </c>
      <c r="T29047" s="34">
        <v>61</v>
      </c>
      <c r="U29047" s="34">
        <v>69</v>
      </c>
      <c r="V29047" s="34">
        <v>83</v>
      </c>
      <c r="W29047" s="34">
        <v>62</v>
      </c>
      <c r="X29047" s="34">
        <v>107</v>
      </c>
      <c r="Y29047" s="34">
        <v>72</v>
      </c>
      <c r="Z29047" s="34">
        <v>97</v>
      </c>
      <c r="AA29047" s="34">
        <v>76</v>
      </c>
      <c r="AB29047" s="34">
        <v>51</v>
      </c>
      <c r="AC29047" s="34">
        <v>128</v>
      </c>
    </row>
    <row r="29048" spans="1:29" x14ac:dyDescent="0.2">
      <c r="A29048" s="34" t="s">
        <v>89541</v>
      </c>
      <c r="B29048" s="34">
        <v>216</v>
      </c>
      <c r="C29048" s="34">
        <v>273</v>
      </c>
      <c r="D29048" s="34">
        <v>336</v>
      </c>
      <c r="E29048" s="34">
        <v>225</v>
      </c>
      <c r="F29048" s="34">
        <v>316</v>
      </c>
      <c r="G29048" s="34">
        <v>248</v>
      </c>
      <c r="H29048" s="34">
        <v>300</v>
      </c>
      <c r="I29048" s="34">
        <v>241</v>
      </c>
      <c r="J29048" s="34">
        <v>233</v>
      </c>
      <c r="K29048" s="34">
        <v>260</v>
      </c>
      <c r="L29048" s="34">
        <v>252</v>
      </c>
      <c r="M29048" s="34">
        <v>218</v>
      </c>
      <c r="N29048" s="34">
        <v>286</v>
      </c>
      <c r="O29048" s="34">
        <v>207</v>
      </c>
      <c r="P29048" s="34">
        <v>280</v>
      </c>
      <c r="Q29048" s="34">
        <v>295</v>
      </c>
      <c r="R29048" s="34">
        <v>391</v>
      </c>
      <c r="S29048" s="34">
        <v>284</v>
      </c>
      <c r="T29048" s="34">
        <v>325</v>
      </c>
      <c r="U29048" s="34">
        <v>242</v>
      </c>
      <c r="V29048" s="34">
        <v>336</v>
      </c>
      <c r="W29048" s="34">
        <v>271</v>
      </c>
      <c r="X29048" s="34">
        <v>395</v>
      </c>
      <c r="Y29048" s="34">
        <v>222</v>
      </c>
      <c r="Z29048" s="34">
        <v>342</v>
      </c>
      <c r="AA29048" s="34">
        <v>286</v>
      </c>
      <c r="AB29048" s="34">
        <v>351</v>
      </c>
      <c r="AC29048" s="34">
        <v>525</v>
      </c>
    </row>
    <row r="29049" spans="1:29" x14ac:dyDescent="0.2">
      <c r="A29049" s="34" t="s">
        <v>89542</v>
      </c>
      <c r="B29049" s="34">
        <v>154</v>
      </c>
      <c r="C29049" s="34">
        <v>149</v>
      </c>
      <c r="D29049" s="34">
        <v>141</v>
      </c>
      <c r="E29049" s="34">
        <v>194</v>
      </c>
      <c r="F29049" s="34">
        <v>144</v>
      </c>
      <c r="G29049" s="34">
        <v>212</v>
      </c>
      <c r="H29049" s="34">
        <v>210</v>
      </c>
      <c r="I29049" s="34">
        <v>168</v>
      </c>
      <c r="J29049" s="34">
        <v>134</v>
      </c>
      <c r="K29049" s="34">
        <v>171</v>
      </c>
      <c r="L29049" s="34">
        <v>169</v>
      </c>
      <c r="M29049" s="34">
        <v>187</v>
      </c>
      <c r="N29049" s="34">
        <v>96</v>
      </c>
      <c r="O29049" s="34">
        <v>170</v>
      </c>
      <c r="P29049" s="34">
        <v>106</v>
      </c>
      <c r="Q29049" s="34">
        <v>240</v>
      </c>
      <c r="R29049" s="34">
        <v>168</v>
      </c>
      <c r="S29049" s="34">
        <v>194</v>
      </c>
      <c r="T29049" s="34">
        <v>181</v>
      </c>
      <c r="U29049" s="34">
        <v>208</v>
      </c>
      <c r="V29049" s="34">
        <v>173</v>
      </c>
      <c r="W29049" s="34">
        <v>291</v>
      </c>
      <c r="X29049" s="34">
        <v>175</v>
      </c>
      <c r="Y29049" s="34">
        <v>277</v>
      </c>
      <c r="Z29049" s="34">
        <v>148</v>
      </c>
      <c r="AA29049" s="34">
        <v>183</v>
      </c>
      <c r="AB29049" s="34">
        <v>184</v>
      </c>
      <c r="AC29049" s="34">
        <v>251</v>
      </c>
    </row>
    <row r="29050" spans="1:29" x14ac:dyDescent="0.2">
      <c r="A29050" s="34" t="s">
        <v>89543</v>
      </c>
      <c r="B29050" s="34">
        <v>131</v>
      </c>
      <c r="C29050" s="34">
        <v>105</v>
      </c>
      <c r="D29050" s="34">
        <v>80</v>
      </c>
      <c r="E29050" s="34">
        <v>83</v>
      </c>
      <c r="F29050" s="34">
        <v>90</v>
      </c>
      <c r="G29050" s="34">
        <v>156</v>
      </c>
      <c r="H29050" s="34">
        <v>93</v>
      </c>
      <c r="I29050" s="34">
        <v>118</v>
      </c>
      <c r="J29050" s="34">
        <v>122</v>
      </c>
      <c r="K29050" s="34">
        <v>124</v>
      </c>
      <c r="L29050" s="34">
        <v>90</v>
      </c>
      <c r="M29050" s="34">
        <v>104</v>
      </c>
      <c r="N29050" s="34">
        <v>81</v>
      </c>
      <c r="O29050" s="34">
        <v>87</v>
      </c>
      <c r="P29050" s="34">
        <v>115</v>
      </c>
      <c r="Q29050" s="34">
        <v>228</v>
      </c>
      <c r="R29050" s="34">
        <v>165</v>
      </c>
      <c r="S29050" s="34">
        <v>120</v>
      </c>
      <c r="T29050" s="34">
        <v>100</v>
      </c>
      <c r="U29050" s="34">
        <v>166</v>
      </c>
      <c r="V29050" s="34">
        <v>129</v>
      </c>
      <c r="W29050" s="34">
        <v>202</v>
      </c>
      <c r="X29050" s="34">
        <v>106</v>
      </c>
      <c r="Y29050" s="34">
        <v>181</v>
      </c>
      <c r="Z29050" s="34">
        <v>103</v>
      </c>
      <c r="AA29050" s="34">
        <v>149</v>
      </c>
      <c r="AB29050" s="34">
        <v>175</v>
      </c>
      <c r="AC29050" s="34">
        <v>221</v>
      </c>
    </row>
    <row r="29051" spans="1:29" x14ac:dyDescent="0.2">
      <c r="A29051" s="34" t="s">
        <v>89544</v>
      </c>
      <c r="B29051" s="34">
        <v>129</v>
      </c>
      <c r="C29051" s="34">
        <v>148</v>
      </c>
      <c r="D29051" s="34">
        <v>142</v>
      </c>
      <c r="E29051" s="34">
        <v>114</v>
      </c>
      <c r="F29051" s="34">
        <v>190</v>
      </c>
      <c r="G29051" s="34">
        <v>153</v>
      </c>
      <c r="H29051" s="34">
        <v>172</v>
      </c>
      <c r="I29051" s="34">
        <v>115</v>
      </c>
      <c r="J29051" s="34">
        <v>168</v>
      </c>
      <c r="K29051" s="34">
        <v>149</v>
      </c>
      <c r="L29051" s="34">
        <v>162</v>
      </c>
      <c r="M29051" s="34">
        <v>131</v>
      </c>
      <c r="N29051" s="34">
        <v>171</v>
      </c>
      <c r="O29051" s="34">
        <v>166</v>
      </c>
      <c r="P29051" s="34">
        <v>189</v>
      </c>
      <c r="Q29051" s="34">
        <v>204</v>
      </c>
      <c r="R29051" s="34">
        <v>267</v>
      </c>
      <c r="S29051" s="34">
        <v>172</v>
      </c>
      <c r="T29051" s="34">
        <v>228</v>
      </c>
      <c r="U29051" s="34">
        <v>154</v>
      </c>
      <c r="V29051" s="34">
        <v>198</v>
      </c>
      <c r="W29051" s="34">
        <v>201</v>
      </c>
      <c r="X29051" s="34">
        <v>207</v>
      </c>
      <c r="Y29051" s="34">
        <v>177</v>
      </c>
      <c r="Z29051" s="34">
        <v>155</v>
      </c>
      <c r="AA29051" s="34">
        <v>194</v>
      </c>
      <c r="AB29051" s="34">
        <v>217</v>
      </c>
      <c r="AC29051" s="34">
        <v>230</v>
      </c>
    </row>
    <row r="29052" spans="1:29" x14ac:dyDescent="0.2">
      <c r="A29052" s="34" t="s">
        <v>89545</v>
      </c>
      <c r="B29052" s="34">
        <v>239</v>
      </c>
      <c r="C29052" s="34">
        <v>218</v>
      </c>
      <c r="D29052" s="34">
        <v>246</v>
      </c>
      <c r="E29052" s="34">
        <v>221</v>
      </c>
      <c r="F29052" s="34">
        <v>266</v>
      </c>
      <c r="G29052" s="34">
        <v>211</v>
      </c>
      <c r="H29052" s="34">
        <v>269</v>
      </c>
      <c r="I29052" s="34">
        <v>230</v>
      </c>
      <c r="J29052" s="34">
        <v>225</v>
      </c>
      <c r="K29052" s="34">
        <v>220</v>
      </c>
      <c r="L29052" s="34">
        <v>293</v>
      </c>
      <c r="M29052" s="34">
        <v>207</v>
      </c>
      <c r="N29052" s="34">
        <v>222</v>
      </c>
      <c r="O29052" s="34">
        <v>242</v>
      </c>
      <c r="P29052" s="34">
        <v>229</v>
      </c>
      <c r="Q29052" s="34">
        <v>367</v>
      </c>
      <c r="R29052" s="34">
        <v>401</v>
      </c>
      <c r="S29052" s="34">
        <v>280</v>
      </c>
      <c r="T29052" s="34">
        <v>278</v>
      </c>
      <c r="U29052" s="34">
        <v>330</v>
      </c>
      <c r="V29052" s="34">
        <v>283</v>
      </c>
      <c r="W29052" s="34">
        <v>340</v>
      </c>
      <c r="X29052" s="34">
        <v>331</v>
      </c>
      <c r="Y29052" s="34">
        <v>318</v>
      </c>
      <c r="Z29052" s="34">
        <v>292</v>
      </c>
      <c r="AA29052" s="34">
        <v>295</v>
      </c>
      <c r="AB29052" s="34">
        <v>443</v>
      </c>
      <c r="AC29052" s="34">
        <v>439</v>
      </c>
    </row>
    <row r="29053" spans="1:29" x14ac:dyDescent="0.2">
      <c r="A29053" s="34" t="s">
        <v>89546</v>
      </c>
      <c r="B29053" s="34">
        <v>155</v>
      </c>
      <c r="C29053" s="34">
        <v>135</v>
      </c>
      <c r="D29053" s="34">
        <v>197</v>
      </c>
      <c r="E29053" s="34">
        <v>210</v>
      </c>
      <c r="F29053" s="34">
        <v>173</v>
      </c>
      <c r="G29053" s="34">
        <v>155</v>
      </c>
      <c r="H29053" s="34">
        <v>213</v>
      </c>
      <c r="I29053" s="34">
        <v>130</v>
      </c>
      <c r="J29053" s="34">
        <v>176</v>
      </c>
      <c r="K29053" s="34">
        <v>160</v>
      </c>
      <c r="L29053" s="34">
        <v>154</v>
      </c>
      <c r="M29053" s="34">
        <v>131</v>
      </c>
      <c r="N29053" s="34">
        <v>180</v>
      </c>
      <c r="O29053" s="34">
        <v>141</v>
      </c>
      <c r="P29053" s="34">
        <v>157</v>
      </c>
      <c r="Q29053" s="34">
        <v>224</v>
      </c>
      <c r="R29053" s="34">
        <v>295</v>
      </c>
      <c r="S29053" s="34">
        <v>190</v>
      </c>
      <c r="T29053" s="34">
        <v>187</v>
      </c>
      <c r="U29053" s="34">
        <v>185</v>
      </c>
      <c r="V29053" s="34">
        <v>189</v>
      </c>
      <c r="W29053" s="34">
        <v>153</v>
      </c>
      <c r="X29053" s="34">
        <v>234</v>
      </c>
      <c r="Y29053" s="34">
        <v>167</v>
      </c>
      <c r="Z29053" s="34">
        <v>209</v>
      </c>
      <c r="AA29053" s="34">
        <v>194</v>
      </c>
      <c r="AB29053" s="34">
        <v>210</v>
      </c>
      <c r="AC29053" s="34">
        <v>282</v>
      </c>
    </row>
    <row r="29054" spans="1:29" x14ac:dyDescent="0.2">
      <c r="A29054" s="34" t="s">
        <v>89547</v>
      </c>
      <c r="B29054" s="34">
        <v>104</v>
      </c>
      <c r="C29054" s="34">
        <v>104</v>
      </c>
      <c r="D29054" s="34">
        <v>62</v>
      </c>
      <c r="E29054" s="34">
        <v>104</v>
      </c>
      <c r="F29054" s="34">
        <v>92</v>
      </c>
      <c r="G29054" s="34">
        <v>96</v>
      </c>
      <c r="H29054" s="34">
        <v>90</v>
      </c>
      <c r="I29054" s="34">
        <v>91</v>
      </c>
      <c r="J29054" s="34">
        <v>95</v>
      </c>
      <c r="K29054" s="34">
        <v>107</v>
      </c>
      <c r="L29054" s="34">
        <v>61</v>
      </c>
      <c r="M29054" s="34">
        <v>75</v>
      </c>
      <c r="N29054" s="34">
        <v>60</v>
      </c>
      <c r="O29054" s="34">
        <v>75</v>
      </c>
      <c r="P29054" s="34">
        <v>92</v>
      </c>
      <c r="Q29054" s="34">
        <v>174</v>
      </c>
      <c r="R29054" s="34">
        <v>116</v>
      </c>
      <c r="S29054" s="34">
        <v>104</v>
      </c>
      <c r="T29054" s="34">
        <v>121</v>
      </c>
      <c r="U29054" s="34">
        <v>106</v>
      </c>
      <c r="V29054" s="34">
        <v>95</v>
      </c>
      <c r="W29054" s="34">
        <v>150</v>
      </c>
      <c r="X29054" s="34">
        <v>119</v>
      </c>
      <c r="Y29054" s="34">
        <v>115</v>
      </c>
      <c r="Z29054" s="34">
        <v>94</v>
      </c>
      <c r="AA29054" s="34">
        <v>154</v>
      </c>
      <c r="AB29054" s="34">
        <v>125</v>
      </c>
      <c r="AC29054" s="34">
        <v>115</v>
      </c>
    </row>
    <row r="29055" spans="1:29" x14ac:dyDescent="0.2">
      <c r="A29055" s="34" t="s">
        <v>89548</v>
      </c>
      <c r="B29055" s="34">
        <v>76</v>
      </c>
      <c r="C29055" s="34">
        <v>124</v>
      </c>
      <c r="D29055" s="34">
        <v>133</v>
      </c>
      <c r="E29055" s="34">
        <v>88</v>
      </c>
      <c r="F29055" s="34">
        <v>121</v>
      </c>
      <c r="G29055" s="34">
        <v>83</v>
      </c>
      <c r="H29055" s="34">
        <v>123</v>
      </c>
      <c r="I29055" s="34">
        <v>152</v>
      </c>
      <c r="J29055" s="34">
        <v>98</v>
      </c>
      <c r="K29055" s="34">
        <v>87</v>
      </c>
      <c r="L29055" s="34">
        <v>113</v>
      </c>
      <c r="M29055" s="34">
        <v>78</v>
      </c>
      <c r="N29055" s="34">
        <v>81</v>
      </c>
      <c r="O29055" s="34">
        <v>95</v>
      </c>
      <c r="P29055" s="34">
        <v>125</v>
      </c>
      <c r="Q29055" s="34">
        <v>121</v>
      </c>
      <c r="R29055" s="34">
        <v>176</v>
      </c>
      <c r="S29055" s="34">
        <v>132</v>
      </c>
      <c r="T29055" s="34">
        <v>161</v>
      </c>
      <c r="U29055" s="34">
        <v>129</v>
      </c>
      <c r="V29055" s="34">
        <v>123</v>
      </c>
      <c r="W29055" s="34">
        <v>115</v>
      </c>
      <c r="X29055" s="34">
        <v>122</v>
      </c>
      <c r="Y29055" s="34">
        <v>121</v>
      </c>
      <c r="Z29055" s="34">
        <v>155</v>
      </c>
      <c r="AA29055" s="34">
        <v>120</v>
      </c>
      <c r="AB29055" s="34">
        <v>169</v>
      </c>
      <c r="AC29055" s="34">
        <v>200</v>
      </c>
    </row>
    <row r="29056" spans="1:29" x14ac:dyDescent="0.2">
      <c r="A29056" s="34" t="s">
        <v>89549</v>
      </c>
      <c r="B29056" s="34">
        <v>0</v>
      </c>
      <c r="C29056" s="34">
        <v>0</v>
      </c>
      <c r="D29056" s="34">
        <v>0</v>
      </c>
      <c r="E29056" s="34">
        <v>0</v>
      </c>
      <c r="F29056" s="34">
        <v>0</v>
      </c>
      <c r="G29056" s="34">
        <v>0</v>
      </c>
      <c r="H29056" s="34">
        <v>0</v>
      </c>
      <c r="I29056" s="34">
        <v>0</v>
      </c>
      <c r="J29056" s="34">
        <v>0</v>
      </c>
      <c r="K29056" s="34">
        <v>0</v>
      </c>
      <c r="L29056" s="34">
        <v>0</v>
      </c>
      <c r="M29056" s="34">
        <v>0</v>
      </c>
      <c r="N29056" s="34">
        <v>0</v>
      </c>
      <c r="O29056" s="34">
        <v>0</v>
      </c>
      <c r="P29056" s="34">
        <v>0</v>
      </c>
      <c r="Q29056" s="34">
        <v>0</v>
      </c>
      <c r="R29056" s="34">
        <v>0</v>
      </c>
      <c r="S29056" s="34">
        <v>0</v>
      </c>
      <c r="T29056" s="34">
        <v>0</v>
      </c>
      <c r="U29056" s="34">
        <v>0</v>
      </c>
      <c r="V29056" s="34">
        <v>0</v>
      </c>
      <c r="W29056" s="34">
        <v>0</v>
      </c>
      <c r="X29056" s="34">
        <v>0</v>
      </c>
      <c r="Y29056" s="34">
        <v>0</v>
      </c>
      <c r="Z29056" s="34">
        <v>0</v>
      </c>
      <c r="AA29056" s="34">
        <v>0</v>
      </c>
      <c r="AB29056" s="34">
        <v>0</v>
      </c>
      <c r="AC29056" s="34">
        <v>0</v>
      </c>
    </row>
    <row r="29057" spans="1:29" x14ac:dyDescent="0.2">
      <c r="A29057" s="34" t="s">
        <v>89550</v>
      </c>
      <c r="B29057" s="34">
        <v>157</v>
      </c>
      <c r="C29057" s="34">
        <v>119</v>
      </c>
      <c r="D29057" s="34">
        <v>170</v>
      </c>
      <c r="E29057" s="34">
        <v>156</v>
      </c>
      <c r="F29057" s="34">
        <v>191</v>
      </c>
      <c r="G29057" s="34">
        <v>200</v>
      </c>
      <c r="H29057" s="34">
        <v>144</v>
      </c>
      <c r="I29057" s="34">
        <v>117</v>
      </c>
      <c r="J29057" s="34">
        <v>154</v>
      </c>
      <c r="K29057" s="34">
        <v>162</v>
      </c>
      <c r="L29057" s="34">
        <v>149</v>
      </c>
      <c r="M29057" s="34">
        <v>116</v>
      </c>
      <c r="N29057" s="34">
        <v>156</v>
      </c>
      <c r="O29057" s="34">
        <v>131</v>
      </c>
      <c r="P29057" s="34">
        <v>164</v>
      </c>
      <c r="Q29057" s="34">
        <v>222</v>
      </c>
      <c r="R29057" s="34">
        <v>225</v>
      </c>
      <c r="S29057" s="34">
        <v>184</v>
      </c>
      <c r="T29057" s="34">
        <v>242</v>
      </c>
      <c r="U29057" s="34">
        <v>146</v>
      </c>
      <c r="V29057" s="34">
        <v>170</v>
      </c>
      <c r="W29057" s="34">
        <v>219</v>
      </c>
      <c r="X29057" s="34">
        <v>230</v>
      </c>
      <c r="Y29057" s="34">
        <v>199</v>
      </c>
      <c r="Z29057" s="34">
        <v>187</v>
      </c>
      <c r="AA29057" s="34">
        <v>149</v>
      </c>
      <c r="AB29057" s="34">
        <v>258</v>
      </c>
      <c r="AC29057" s="34">
        <v>227</v>
      </c>
    </row>
    <row r="29058" spans="1:29" x14ac:dyDescent="0.2">
      <c r="A29058" s="34" t="s">
        <v>89551</v>
      </c>
      <c r="B29058" s="34">
        <v>516</v>
      </c>
      <c r="C29058" s="34">
        <v>231</v>
      </c>
      <c r="D29058" s="34">
        <v>439</v>
      </c>
      <c r="E29058" s="34">
        <v>300</v>
      </c>
      <c r="F29058" s="34">
        <v>412</v>
      </c>
      <c r="G29058" s="34">
        <v>247</v>
      </c>
      <c r="H29058" s="34">
        <v>439</v>
      </c>
      <c r="I29058" s="34">
        <v>293</v>
      </c>
      <c r="J29058" s="34">
        <v>469</v>
      </c>
      <c r="K29058" s="34">
        <v>307</v>
      </c>
      <c r="L29058" s="34">
        <v>521</v>
      </c>
      <c r="M29058" s="34">
        <v>272</v>
      </c>
      <c r="N29058" s="34">
        <v>428</v>
      </c>
      <c r="O29058" s="34">
        <v>269</v>
      </c>
      <c r="P29058" s="34">
        <v>456</v>
      </c>
      <c r="Q29058" s="34">
        <v>361</v>
      </c>
      <c r="R29058" s="34">
        <v>634</v>
      </c>
      <c r="S29058" s="34">
        <v>312</v>
      </c>
      <c r="T29058" s="34">
        <v>721</v>
      </c>
      <c r="U29058" s="34">
        <v>308</v>
      </c>
      <c r="V29058" s="34">
        <v>466</v>
      </c>
      <c r="W29058" s="34">
        <v>572</v>
      </c>
      <c r="X29058" s="34">
        <v>491</v>
      </c>
      <c r="Y29058" s="34">
        <v>428</v>
      </c>
      <c r="Z29058" s="34">
        <v>478</v>
      </c>
      <c r="AA29058" s="34">
        <v>351</v>
      </c>
      <c r="AB29058" s="34">
        <v>587</v>
      </c>
      <c r="AC29058" s="34">
        <v>559</v>
      </c>
    </row>
    <row r="29059" spans="1:29" x14ac:dyDescent="0.2">
      <c r="A29059" s="34" t="s">
        <v>89552</v>
      </c>
      <c r="B29059" s="34">
        <v>169</v>
      </c>
      <c r="C29059" s="34">
        <v>170</v>
      </c>
      <c r="D29059" s="34">
        <v>241</v>
      </c>
      <c r="E29059" s="34">
        <v>189</v>
      </c>
      <c r="F29059" s="34">
        <v>241</v>
      </c>
      <c r="G29059" s="34">
        <v>251</v>
      </c>
      <c r="H29059" s="34">
        <v>265</v>
      </c>
      <c r="I29059" s="34">
        <v>199</v>
      </c>
      <c r="J29059" s="34">
        <v>184</v>
      </c>
      <c r="K29059" s="34">
        <v>236</v>
      </c>
      <c r="L29059" s="34">
        <v>180</v>
      </c>
      <c r="M29059" s="34">
        <v>170</v>
      </c>
      <c r="N29059" s="34">
        <v>210</v>
      </c>
      <c r="O29059" s="34">
        <v>172</v>
      </c>
      <c r="P29059" s="34">
        <v>223</v>
      </c>
      <c r="Q29059" s="34">
        <v>304</v>
      </c>
      <c r="R29059" s="34">
        <v>268</v>
      </c>
      <c r="S29059" s="34">
        <v>282</v>
      </c>
      <c r="T29059" s="34">
        <v>199</v>
      </c>
      <c r="U29059" s="34">
        <v>227</v>
      </c>
      <c r="V29059" s="34">
        <v>222</v>
      </c>
      <c r="W29059" s="34">
        <v>245</v>
      </c>
      <c r="X29059" s="34">
        <v>300</v>
      </c>
      <c r="Y29059" s="34">
        <v>259</v>
      </c>
      <c r="Z29059" s="34">
        <v>249</v>
      </c>
      <c r="AA29059" s="34">
        <v>299</v>
      </c>
      <c r="AB29059" s="34">
        <v>254</v>
      </c>
      <c r="AC29059" s="34">
        <v>354</v>
      </c>
    </row>
    <row r="29060" spans="1:29" x14ac:dyDescent="0.2">
      <c r="A29060" s="34" t="s">
        <v>89553</v>
      </c>
      <c r="B29060" s="34">
        <v>219</v>
      </c>
      <c r="C29060" s="34">
        <v>164</v>
      </c>
      <c r="D29060" s="34">
        <v>164</v>
      </c>
      <c r="E29060" s="34">
        <v>210</v>
      </c>
      <c r="F29060" s="34">
        <v>209</v>
      </c>
      <c r="G29060" s="34">
        <v>191</v>
      </c>
      <c r="H29060" s="34">
        <v>207</v>
      </c>
      <c r="I29060" s="34">
        <v>168</v>
      </c>
      <c r="J29060" s="34">
        <v>155</v>
      </c>
      <c r="K29060" s="34">
        <v>212</v>
      </c>
      <c r="L29060" s="34">
        <v>231</v>
      </c>
      <c r="M29060" s="34">
        <v>160</v>
      </c>
      <c r="N29060" s="34">
        <v>161</v>
      </c>
      <c r="O29060" s="34">
        <v>140</v>
      </c>
      <c r="P29060" s="34">
        <v>144</v>
      </c>
      <c r="Q29060" s="34">
        <v>286</v>
      </c>
      <c r="R29060" s="34">
        <v>258</v>
      </c>
      <c r="S29060" s="34">
        <v>220</v>
      </c>
      <c r="T29060" s="34">
        <v>300</v>
      </c>
      <c r="U29060" s="34">
        <v>216</v>
      </c>
      <c r="V29060" s="34">
        <v>236</v>
      </c>
      <c r="W29060" s="34">
        <v>259</v>
      </c>
      <c r="X29060" s="34">
        <v>244</v>
      </c>
      <c r="Y29060" s="34">
        <v>291</v>
      </c>
      <c r="Z29060" s="34">
        <v>226</v>
      </c>
      <c r="AA29060" s="34">
        <v>213</v>
      </c>
      <c r="AB29060" s="34">
        <v>343</v>
      </c>
      <c r="AC29060" s="34">
        <v>289</v>
      </c>
    </row>
    <row r="29061" spans="1:29" x14ac:dyDescent="0.2">
      <c r="A29061" s="34" t="s">
        <v>89554</v>
      </c>
      <c r="B29061" s="34">
        <v>225</v>
      </c>
      <c r="C29061" s="34">
        <v>125</v>
      </c>
      <c r="D29061" s="34">
        <v>174</v>
      </c>
      <c r="E29061" s="34">
        <v>153</v>
      </c>
      <c r="F29061" s="34">
        <v>207</v>
      </c>
      <c r="G29061" s="34">
        <v>149</v>
      </c>
      <c r="H29061" s="34">
        <v>153</v>
      </c>
      <c r="I29061" s="34">
        <v>160</v>
      </c>
      <c r="J29061" s="34">
        <v>201</v>
      </c>
      <c r="K29061" s="34">
        <v>176</v>
      </c>
      <c r="L29061" s="34">
        <v>187</v>
      </c>
      <c r="M29061" s="34">
        <v>144</v>
      </c>
      <c r="N29061" s="34">
        <v>171</v>
      </c>
      <c r="O29061" s="34">
        <v>119</v>
      </c>
      <c r="P29061" s="34">
        <v>170</v>
      </c>
      <c r="Q29061" s="34">
        <v>200</v>
      </c>
      <c r="R29061" s="34">
        <v>254</v>
      </c>
      <c r="S29061" s="34">
        <v>200</v>
      </c>
      <c r="T29061" s="34">
        <v>255</v>
      </c>
      <c r="U29061" s="34">
        <v>150</v>
      </c>
      <c r="V29061" s="34">
        <v>243</v>
      </c>
      <c r="W29061" s="34">
        <v>235</v>
      </c>
      <c r="X29061" s="34">
        <v>234</v>
      </c>
      <c r="Y29061" s="34">
        <v>232</v>
      </c>
      <c r="Z29061" s="34">
        <v>174</v>
      </c>
      <c r="AA29061" s="34">
        <v>172</v>
      </c>
      <c r="AB29061" s="34">
        <v>251</v>
      </c>
      <c r="AC29061" s="34">
        <v>270</v>
      </c>
    </row>
    <row r="29062" spans="1:29" x14ac:dyDescent="0.2">
      <c r="A29062" s="34" t="s">
        <v>89555</v>
      </c>
      <c r="B29062" s="34">
        <v>18</v>
      </c>
      <c r="C29062" s="34">
        <v>19</v>
      </c>
      <c r="D29062" s="34">
        <v>25</v>
      </c>
      <c r="E29062" s="34">
        <v>26</v>
      </c>
      <c r="F29062" s="34">
        <v>22</v>
      </c>
      <c r="G29062" s="34">
        <v>38</v>
      </c>
      <c r="H29062" s="34">
        <v>37</v>
      </c>
      <c r="I29062" s="34">
        <v>20</v>
      </c>
      <c r="J29062" s="34">
        <v>22</v>
      </c>
      <c r="K29062" s="34">
        <v>39</v>
      </c>
      <c r="L29062" s="34">
        <v>31</v>
      </c>
      <c r="M29062" s="34">
        <v>26</v>
      </c>
      <c r="N29062" s="34">
        <v>19</v>
      </c>
      <c r="O29062" s="34">
        <v>25</v>
      </c>
      <c r="P29062" s="34">
        <v>21</v>
      </c>
      <c r="Q29062" s="34">
        <v>46</v>
      </c>
      <c r="R29062" s="34">
        <v>27</v>
      </c>
      <c r="S29062" s="34">
        <v>37</v>
      </c>
      <c r="T29062" s="34">
        <v>37</v>
      </c>
      <c r="U29062" s="34">
        <v>28</v>
      </c>
      <c r="V29062" s="34">
        <v>39</v>
      </c>
      <c r="W29062" s="34">
        <v>37</v>
      </c>
      <c r="X29062" s="34">
        <v>31</v>
      </c>
      <c r="Y29062" s="34">
        <v>24</v>
      </c>
      <c r="Z29062" s="34">
        <v>40</v>
      </c>
      <c r="AA29062" s="34">
        <v>39</v>
      </c>
      <c r="AB29062" s="34">
        <v>25</v>
      </c>
      <c r="AC29062" s="34">
        <v>45</v>
      </c>
    </row>
    <row r="29063" spans="1:29" x14ac:dyDescent="0.2">
      <c r="A29063" s="34" t="s">
        <v>89556</v>
      </c>
      <c r="B29063" s="34">
        <v>139</v>
      </c>
      <c r="C29063" s="34">
        <v>105</v>
      </c>
      <c r="D29063" s="34">
        <v>117</v>
      </c>
      <c r="E29063" s="34">
        <v>94</v>
      </c>
      <c r="F29063" s="34">
        <v>142</v>
      </c>
      <c r="G29063" s="34">
        <v>121</v>
      </c>
      <c r="H29063" s="34">
        <v>156</v>
      </c>
      <c r="I29063" s="34">
        <v>98</v>
      </c>
      <c r="J29063" s="34">
        <v>138</v>
      </c>
      <c r="K29063" s="34">
        <v>146</v>
      </c>
      <c r="L29063" s="34">
        <v>151</v>
      </c>
      <c r="M29063" s="34">
        <v>112</v>
      </c>
      <c r="N29063" s="34">
        <v>133</v>
      </c>
      <c r="O29063" s="34">
        <v>96</v>
      </c>
      <c r="P29063" s="34">
        <v>163</v>
      </c>
      <c r="Q29063" s="34">
        <v>200</v>
      </c>
      <c r="R29063" s="34">
        <v>159</v>
      </c>
      <c r="S29063" s="34">
        <v>174</v>
      </c>
      <c r="T29063" s="34">
        <v>215</v>
      </c>
      <c r="U29063" s="34">
        <v>155</v>
      </c>
      <c r="V29063" s="34">
        <v>155</v>
      </c>
      <c r="W29063" s="34">
        <v>202</v>
      </c>
      <c r="X29063" s="34">
        <v>130</v>
      </c>
      <c r="Y29063" s="34">
        <v>188</v>
      </c>
      <c r="Z29063" s="34">
        <v>202</v>
      </c>
      <c r="AA29063" s="34">
        <v>157</v>
      </c>
      <c r="AB29063" s="34">
        <v>202</v>
      </c>
      <c r="AC29063" s="34">
        <v>196</v>
      </c>
    </row>
    <row r="29064" spans="1:29" x14ac:dyDescent="0.2">
      <c r="A29064" s="34" t="s">
        <v>89557</v>
      </c>
      <c r="B29064" s="34">
        <v>37</v>
      </c>
      <c r="C29064" s="34">
        <v>28</v>
      </c>
      <c r="D29064" s="34">
        <v>33</v>
      </c>
      <c r="E29064" s="34">
        <v>39</v>
      </c>
      <c r="F29064" s="34">
        <v>42</v>
      </c>
      <c r="G29064" s="34">
        <v>54</v>
      </c>
      <c r="H29064" s="34">
        <v>27</v>
      </c>
      <c r="I29064" s="34">
        <v>40</v>
      </c>
      <c r="J29064" s="34">
        <v>29</v>
      </c>
      <c r="K29064" s="34">
        <v>38</v>
      </c>
      <c r="L29064" s="34">
        <v>12</v>
      </c>
      <c r="M29064" s="34">
        <v>36</v>
      </c>
      <c r="N29064" s="34">
        <v>24</v>
      </c>
      <c r="O29064" s="34">
        <v>40</v>
      </c>
      <c r="P29064" s="34">
        <v>36</v>
      </c>
      <c r="Q29064" s="34">
        <v>56</v>
      </c>
      <c r="R29064" s="34">
        <v>26</v>
      </c>
      <c r="S29064" s="34">
        <v>52</v>
      </c>
      <c r="T29064" s="34">
        <v>31</v>
      </c>
      <c r="U29064" s="34">
        <v>54</v>
      </c>
      <c r="V29064" s="34">
        <v>56</v>
      </c>
      <c r="W29064" s="34">
        <v>46</v>
      </c>
      <c r="X29064" s="34">
        <v>26</v>
      </c>
      <c r="Y29064" s="34">
        <v>61</v>
      </c>
      <c r="Z29064" s="34">
        <v>21</v>
      </c>
      <c r="AA29064" s="34">
        <v>64</v>
      </c>
      <c r="AB29064" s="34">
        <v>49</v>
      </c>
      <c r="AC29064" s="34">
        <v>62</v>
      </c>
    </row>
    <row r="29065" spans="1:29" x14ac:dyDescent="0.2">
      <c r="A29065" s="34" t="s">
        <v>89558</v>
      </c>
      <c r="B29065" s="34">
        <v>174</v>
      </c>
      <c r="C29065" s="34">
        <v>142</v>
      </c>
      <c r="D29065" s="34">
        <v>166</v>
      </c>
      <c r="E29065" s="34">
        <v>157</v>
      </c>
      <c r="F29065" s="34">
        <v>219</v>
      </c>
      <c r="G29065" s="34">
        <v>144</v>
      </c>
      <c r="H29065" s="34">
        <v>177</v>
      </c>
      <c r="I29065" s="34">
        <v>137</v>
      </c>
      <c r="J29065" s="34">
        <v>191</v>
      </c>
      <c r="K29065" s="34">
        <v>139</v>
      </c>
      <c r="L29065" s="34">
        <v>180</v>
      </c>
      <c r="M29065" s="34">
        <v>134</v>
      </c>
      <c r="N29065" s="34">
        <v>193</v>
      </c>
      <c r="O29065" s="34">
        <v>134</v>
      </c>
      <c r="P29065" s="34">
        <v>174</v>
      </c>
      <c r="Q29065" s="34">
        <v>191</v>
      </c>
      <c r="R29065" s="34">
        <v>236</v>
      </c>
      <c r="S29065" s="34">
        <v>177</v>
      </c>
      <c r="T29065" s="34">
        <v>234</v>
      </c>
      <c r="U29065" s="34">
        <v>177</v>
      </c>
      <c r="V29065" s="34">
        <v>248</v>
      </c>
      <c r="W29065" s="34">
        <v>216</v>
      </c>
      <c r="X29065" s="34">
        <v>242</v>
      </c>
      <c r="Y29065" s="34">
        <v>199</v>
      </c>
      <c r="Z29065" s="34">
        <v>210</v>
      </c>
      <c r="AA29065" s="34">
        <v>170</v>
      </c>
      <c r="AB29065" s="34">
        <v>240</v>
      </c>
      <c r="AC29065" s="34">
        <v>275</v>
      </c>
    </row>
    <row r="29066" spans="1:29" x14ac:dyDescent="0.2">
      <c r="A29066" s="34" t="s">
        <v>89559</v>
      </c>
      <c r="B29066" s="34">
        <v>628</v>
      </c>
      <c r="C29066" s="34">
        <v>508</v>
      </c>
      <c r="D29066" s="34">
        <v>702</v>
      </c>
      <c r="E29066" s="34">
        <v>643</v>
      </c>
      <c r="F29066" s="34">
        <v>815</v>
      </c>
      <c r="G29066" s="34">
        <v>589</v>
      </c>
      <c r="H29066" s="34">
        <v>848</v>
      </c>
      <c r="I29066" s="34">
        <v>588</v>
      </c>
      <c r="J29066" s="34">
        <v>772</v>
      </c>
      <c r="K29066" s="34">
        <v>532</v>
      </c>
      <c r="L29066" s="34">
        <v>810</v>
      </c>
      <c r="M29066" s="34">
        <v>491</v>
      </c>
      <c r="N29066" s="34">
        <v>686</v>
      </c>
      <c r="O29066" s="34">
        <v>518</v>
      </c>
      <c r="P29066" s="34">
        <v>779</v>
      </c>
      <c r="Q29066" s="34">
        <v>757</v>
      </c>
      <c r="R29066" s="34">
        <v>1077</v>
      </c>
      <c r="S29066" s="34">
        <v>777</v>
      </c>
      <c r="T29066" s="34">
        <v>1058</v>
      </c>
      <c r="U29066" s="34">
        <v>686</v>
      </c>
      <c r="V29066" s="34">
        <v>913</v>
      </c>
      <c r="W29066" s="34">
        <v>860</v>
      </c>
      <c r="X29066" s="34">
        <v>980</v>
      </c>
      <c r="Y29066" s="34">
        <v>922</v>
      </c>
      <c r="Z29066" s="34">
        <v>868</v>
      </c>
      <c r="AA29066" s="34">
        <v>795</v>
      </c>
      <c r="AB29066" s="34">
        <v>1282</v>
      </c>
      <c r="AC29066" s="34">
        <v>1074</v>
      </c>
    </row>
    <row r="29067" spans="1:29" x14ac:dyDescent="0.2">
      <c r="A29067" s="34" t="s">
        <v>89560</v>
      </c>
      <c r="B29067" s="34">
        <v>110</v>
      </c>
      <c r="C29067" s="34">
        <v>54</v>
      </c>
      <c r="D29067" s="34">
        <v>67</v>
      </c>
      <c r="E29067" s="34">
        <v>74</v>
      </c>
      <c r="F29067" s="34">
        <v>78</v>
      </c>
      <c r="G29067" s="34">
        <v>60</v>
      </c>
      <c r="H29067" s="34">
        <v>86</v>
      </c>
      <c r="I29067" s="34">
        <v>55</v>
      </c>
      <c r="J29067" s="34">
        <v>74</v>
      </c>
      <c r="K29067" s="34">
        <v>73</v>
      </c>
      <c r="L29067" s="34">
        <v>58</v>
      </c>
      <c r="M29067" s="34">
        <v>53</v>
      </c>
      <c r="N29067" s="34">
        <v>63</v>
      </c>
      <c r="O29067" s="34">
        <v>53</v>
      </c>
      <c r="P29067" s="34">
        <v>67</v>
      </c>
      <c r="Q29067" s="34">
        <v>104</v>
      </c>
      <c r="R29067" s="34">
        <v>115</v>
      </c>
      <c r="S29067" s="34">
        <v>65</v>
      </c>
      <c r="T29067" s="34">
        <v>105</v>
      </c>
      <c r="U29067" s="34">
        <v>89</v>
      </c>
      <c r="V29067" s="34">
        <v>91</v>
      </c>
      <c r="W29067" s="34">
        <v>101</v>
      </c>
      <c r="X29067" s="34">
        <v>80</v>
      </c>
      <c r="Y29067" s="34">
        <v>108</v>
      </c>
      <c r="Z29067" s="34">
        <v>79</v>
      </c>
      <c r="AA29067" s="34">
        <v>99</v>
      </c>
      <c r="AB29067" s="34">
        <v>148</v>
      </c>
      <c r="AC29067" s="34">
        <v>116</v>
      </c>
    </row>
    <row r="29068" spans="1:29" x14ac:dyDescent="0.2">
      <c r="A29068" s="34" t="s">
        <v>89561</v>
      </c>
      <c r="B29068" s="34">
        <v>57</v>
      </c>
      <c r="C29068" s="34">
        <v>77</v>
      </c>
      <c r="D29068" s="34">
        <v>81</v>
      </c>
      <c r="E29068" s="34">
        <v>65</v>
      </c>
      <c r="F29068" s="34">
        <v>67</v>
      </c>
      <c r="G29068" s="34">
        <v>84</v>
      </c>
      <c r="H29068" s="34">
        <v>52</v>
      </c>
      <c r="I29068" s="34">
        <v>78</v>
      </c>
      <c r="J29068" s="34">
        <v>59</v>
      </c>
      <c r="K29068" s="34">
        <v>54</v>
      </c>
      <c r="L29068" s="34">
        <v>28</v>
      </c>
      <c r="M29068" s="34">
        <v>55</v>
      </c>
      <c r="N29068" s="34">
        <v>45</v>
      </c>
      <c r="O29068" s="34">
        <v>48</v>
      </c>
      <c r="P29068" s="34">
        <v>52</v>
      </c>
      <c r="Q29068" s="34">
        <v>56</v>
      </c>
      <c r="R29068" s="34">
        <v>48</v>
      </c>
      <c r="S29068" s="34">
        <v>68</v>
      </c>
      <c r="T29068" s="34">
        <v>44</v>
      </c>
      <c r="U29068" s="34">
        <v>74</v>
      </c>
      <c r="V29068" s="34">
        <v>75</v>
      </c>
      <c r="W29068" s="34">
        <v>55</v>
      </c>
      <c r="X29068" s="34">
        <v>84</v>
      </c>
      <c r="Y29068" s="34">
        <v>68</v>
      </c>
      <c r="Z29068" s="34">
        <v>104</v>
      </c>
      <c r="AA29068" s="34">
        <v>65</v>
      </c>
      <c r="AB29068" s="34">
        <v>42</v>
      </c>
      <c r="AC29068" s="34">
        <v>116</v>
      </c>
    </row>
    <row r="29069" spans="1:29" x14ac:dyDescent="0.2">
      <c r="A29069" s="34" t="s">
        <v>89562</v>
      </c>
      <c r="B29069" s="34">
        <v>617</v>
      </c>
      <c r="C29069" s="34">
        <v>407</v>
      </c>
      <c r="D29069" s="34">
        <v>564</v>
      </c>
      <c r="E29069" s="34">
        <v>390</v>
      </c>
      <c r="F29069" s="34">
        <v>659</v>
      </c>
      <c r="G29069" s="34">
        <v>425</v>
      </c>
      <c r="H29069" s="34">
        <v>568</v>
      </c>
      <c r="I29069" s="34">
        <v>377</v>
      </c>
      <c r="J29069" s="34">
        <v>592</v>
      </c>
      <c r="K29069" s="34">
        <v>415</v>
      </c>
      <c r="L29069" s="34">
        <v>621</v>
      </c>
      <c r="M29069" s="34">
        <v>355</v>
      </c>
      <c r="N29069" s="34">
        <v>533</v>
      </c>
      <c r="O29069" s="34">
        <v>398</v>
      </c>
      <c r="P29069" s="34">
        <v>526</v>
      </c>
      <c r="Q29069" s="34">
        <v>671</v>
      </c>
      <c r="R29069" s="34">
        <v>836</v>
      </c>
      <c r="S29069" s="34">
        <v>613</v>
      </c>
      <c r="T29069" s="34">
        <v>776</v>
      </c>
      <c r="U29069" s="34">
        <v>561</v>
      </c>
      <c r="V29069" s="34">
        <v>755</v>
      </c>
      <c r="W29069" s="34">
        <v>645</v>
      </c>
      <c r="X29069" s="34">
        <v>728</v>
      </c>
      <c r="Y29069" s="34">
        <v>615</v>
      </c>
      <c r="Z29069" s="34">
        <v>586</v>
      </c>
      <c r="AA29069" s="34">
        <v>537</v>
      </c>
      <c r="AB29069" s="34">
        <v>871</v>
      </c>
      <c r="AC29069" s="34">
        <v>729</v>
      </c>
    </row>
    <row r="29070" spans="1:29" x14ac:dyDescent="0.2">
      <c r="A29070" s="34" t="s">
        <v>89563</v>
      </c>
      <c r="B29070" s="34">
        <v>61</v>
      </c>
      <c r="C29070" s="34">
        <v>56</v>
      </c>
      <c r="D29070" s="34">
        <v>81</v>
      </c>
      <c r="E29070" s="34">
        <v>99</v>
      </c>
      <c r="F29070" s="34">
        <v>66</v>
      </c>
      <c r="G29070" s="34">
        <v>58</v>
      </c>
      <c r="H29070" s="34">
        <v>88</v>
      </c>
      <c r="I29070" s="34">
        <v>54</v>
      </c>
      <c r="J29070" s="34">
        <v>60</v>
      </c>
      <c r="K29070" s="34">
        <v>63</v>
      </c>
      <c r="L29070" s="34">
        <v>43</v>
      </c>
      <c r="M29070" s="34">
        <v>61</v>
      </c>
      <c r="N29070" s="34">
        <v>63</v>
      </c>
      <c r="O29070" s="34">
        <v>58</v>
      </c>
      <c r="P29070" s="34">
        <v>71</v>
      </c>
      <c r="Q29070" s="34">
        <v>84</v>
      </c>
      <c r="R29070" s="34">
        <v>98</v>
      </c>
      <c r="S29070" s="34">
        <v>62</v>
      </c>
      <c r="T29070" s="34">
        <v>65</v>
      </c>
      <c r="U29070" s="34">
        <v>87</v>
      </c>
      <c r="V29070" s="34">
        <v>92</v>
      </c>
      <c r="W29070" s="34">
        <v>38</v>
      </c>
      <c r="X29070" s="34">
        <v>77</v>
      </c>
      <c r="Y29070" s="34">
        <v>75</v>
      </c>
      <c r="Z29070" s="34">
        <v>78</v>
      </c>
      <c r="AA29070" s="34">
        <v>85</v>
      </c>
      <c r="AB29070" s="34">
        <v>66</v>
      </c>
      <c r="AC29070" s="34">
        <v>84</v>
      </c>
    </row>
    <row r="29071" spans="1:29" x14ac:dyDescent="0.2">
      <c r="A29071" s="34" t="s">
        <v>89564</v>
      </c>
      <c r="B29071" s="34">
        <v>70</v>
      </c>
      <c r="C29071" s="34">
        <v>107</v>
      </c>
      <c r="D29071" s="34">
        <v>93</v>
      </c>
      <c r="E29071" s="34">
        <v>130</v>
      </c>
      <c r="F29071" s="34">
        <v>107</v>
      </c>
      <c r="G29071" s="34">
        <v>97</v>
      </c>
      <c r="H29071" s="34">
        <v>90</v>
      </c>
      <c r="I29071" s="34">
        <v>67</v>
      </c>
      <c r="J29071" s="34">
        <v>101</v>
      </c>
      <c r="K29071" s="34">
        <v>75</v>
      </c>
      <c r="L29071" s="34">
        <v>59</v>
      </c>
      <c r="M29071" s="34">
        <v>95</v>
      </c>
      <c r="N29071" s="34">
        <v>70</v>
      </c>
      <c r="O29071" s="34">
        <v>72</v>
      </c>
      <c r="P29071" s="34">
        <v>93</v>
      </c>
      <c r="Q29071" s="34">
        <v>109</v>
      </c>
      <c r="R29071" s="34">
        <v>118</v>
      </c>
      <c r="S29071" s="34">
        <v>106</v>
      </c>
      <c r="T29071" s="34">
        <v>97</v>
      </c>
      <c r="U29071" s="34">
        <v>107</v>
      </c>
      <c r="V29071" s="34">
        <v>143</v>
      </c>
      <c r="W29071" s="34">
        <v>122</v>
      </c>
      <c r="X29071" s="34">
        <v>102</v>
      </c>
      <c r="Y29071" s="34">
        <v>93</v>
      </c>
      <c r="Z29071" s="34">
        <v>72</v>
      </c>
      <c r="AA29071" s="34">
        <v>122</v>
      </c>
      <c r="AB29071" s="34">
        <v>93</v>
      </c>
      <c r="AC29071" s="34">
        <v>143</v>
      </c>
    </row>
    <row r="29072" spans="1:29" x14ac:dyDescent="0.2">
      <c r="A29072" s="34" t="s">
        <v>89565</v>
      </c>
      <c r="B29072" s="34">
        <v>138</v>
      </c>
      <c r="C29072" s="34">
        <v>106</v>
      </c>
      <c r="D29072" s="34">
        <v>174</v>
      </c>
      <c r="E29072" s="34">
        <v>123</v>
      </c>
      <c r="F29072" s="34">
        <v>142</v>
      </c>
      <c r="G29072" s="34">
        <v>150</v>
      </c>
      <c r="H29072" s="34">
        <v>110</v>
      </c>
      <c r="I29072" s="34">
        <v>161</v>
      </c>
      <c r="J29072" s="34">
        <v>123</v>
      </c>
      <c r="K29072" s="34">
        <v>136</v>
      </c>
      <c r="L29072" s="34">
        <v>122</v>
      </c>
      <c r="M29072" s="34">
        <v>104</v>
      </c>
      <c r="N29072" s="34">
        <v>179</v>
      </c>
      <c r="O29072" s="34">
        <v>95</v>
      </c>
      <c r="P29072" s="34">
        <v>223</v>
      </c>
      <c r="Q29072" s="34">
        <v>187</v>
      </c>
      <c r="R29072" s="34">
        <v>216</v>
      </c>
      <c r="S29072" s="34">
        <v>183</v>
      </c>
      <c r="T29072" s="34">
        <v>170</v>
      </c>
      <c r="U29072" s="34">
        <v>132</v>
      </c>
      <c r="V29072" s="34">
        <v>250</v>
      </c>
      <c r="W29072" s="34">
        <v>116</v>
      </c>
      <c r="X29072" s="34">
        <v>191</v>
      </c>
      <c r="Y29072" s="34">
        <v>148</v>
      </c>
      <c r="Z29072" s="34">
        <v>222</v>
      </c>
      <c r="AA29072" s="34">
        <v>146</v>
      </c>
      <c r="AB29072" s="34">
        <v>170</v>
      </c>
      <c r="AC29072" s="34">
        <v>226</v>
      </c>
    </row>
    <row r="29073" spans="1:29" x14ac:dyDescent="0.2">
      <c r="A29073" s="34" t="s">
        <v>89566</v>
      </c>
      <c r="B29073" s="34">
        <v>156</v>
      </c>
      <c r="C29073" s="34">
        <v>205</v>
      </c>
      <c r="D29073" s="34">
        <v>273</v>
      </c>
      <c r="E29073" s="34">
        <v>235</v>
      </c>
      <c r="F29073" s="34">
        <v>219</v>
      </c>
      <c r="G29073" s="34">
        <v>198</v>
      </c>
      <c r="H29073" s="34">
        <v>251</v>
      </c>
      <c r="I29073" s="34">
        <v>167</v>
      </c>
      <c r="J29073" s="34">
        <v>203</v>
      </c>
      <c r="K29073" s="34">
        <v>244</v>
      </c>
      <c r="L29073" s="34">
        <v>192</v>
      </c>
      <c r="M29073" s="34">
        <v>168</v>
      </c>
      <c r="N29073" s="34">
        <v>234</v>
      </c>
      <c r="O29073" s="34">
        <v>148</v>
      </c>
      <c r="P29073" s="34">
        <v>223</v>
      </c>
      <c r="Q29073" s="34">
        <v>238</v>
      </c>
      <c r="R29073" s="34">
        <v>286</v>
      </c>
      <c r="S29073" s="34">
        <v>253</v>
      </c>
      <c r="T29073" s="34">
        <v>261</v>
      </c>
      <c r="U29073" s="34">
        <v>213</v>
      </c>
      <c r="V29073" s="34">
        <v>259</v>
      </c>
      <c r="W29073" s="34">
        <v>218</v>
      </c>
      <c r="X29073" s="34">
        <v>335</v>
      </c>
      <c r="Y29073" s="34">
        <v>239</v>
      </c>
      <c r="Z29073" s="34">
        <v>266</v>
      </c>
      <c r="AA29073" s="34">
        <v>289</v>
      </c>
      <c r="AB29073" s="34">
        <v>379</v>
      </c>
      <c r="AC29073" s="34">
        <v>350</v>
      </c>
    </row>
    <row r="29074" spans="1:29" x14ac:dyDescent="0.2">
      <c r="A29074" s="34" t="s">
        <v>89567</v>
      </c>
      <c r="B29074" s="34">
        <v>63</v>
      </c>
      <c r="C29074" s="34">
        <v>69</v>
      </c>
      <c r="D29074" s="34">
        <v>90</v>
      </c>
      <c r="E29074" s="34">
        <v>81</v>
      </c>
      <c r="F29074" s="34">
        <v>76</v>
      </c>
      <c r="G29074" s="34">
        <v>92</v>
      </c>
      <c r="H29074" s="34">
        <v>57</v>
      </c>
      <c r="I29074" s="34">
        <v>60</v>
      </c>
      <c r="J29074" s="34">
        <v>51</v>
      </c>
      <c r="K29074" s="34">
        <v>68</v>
      </c>
      <c r="L29074" s="34">
        <v>33</v>
      </c>
      <c r="M29074" s="34">
        <v>63</v>
      </c>
      <c r="N29074" s="34">
        <v>51</v>
      </c>
      <c r="O29074" s="34">
        <v>50</v>
      </c>
      <c r="P29074" s="34">
        <v>48</v>
      </c>
      <c r="Q29074" s="34">
        <v>77</v>
      </c>
      <c r="R29074" s="34">
        <v>75</v>
      </c>
      <c r="S29074" s="34">
        <v>89</v>
      </c>
      <c r="T29074" s="34">
        <v>53</v>
      </c>
      <c r="U29074" s="34">
        <v>48</v>
      </c>
      <c r="V29074" s="34">
        <v>66</v>
      </c>
      <c r="W29074" s="34">
        <v>88</v>
      </c>
      <c r="X29074" s="34">
        <v>71</v>
      </c>
      <c r="Y29074" s="34">
        <v>62</v>
      </c>
      <c r="Z29074" s="34">
        <v>64</v>
      </c>
      <c r="AA29074" s="34">
        <v>83</v>
      </c>
      <c r="AB29074" s="34">
        <v>58</v>
      </c>
      <c r="AC29074" s="34">
        <v>111</v>
      </c>
    </row>
    <row r="29075" spans="1:29" x14ac:dyDescent="0.2">
      <c r="A29075" s="34" t="s">
        <v>89568</v>
      </c>
      <c r="B29075" s="34">
        <v>74</v>
      </c>
      <c r="C29075" s="34">
        <v>60</v>
      </c>
      <c r="D29075" s="34">
        <v>97</v>
      </c>
      <c r="E29075" s="34">
        <v>78</v>
      </c>
      <c r="F29075" s="34">
        <v>91</v>
      </c>
      <c r="G29075" s="34">
        <v>84</v>
      </c>
      <c r="H29075" s="34">
        <v>67</v>
      </c>
      <c r="I29075" s="34">
        <v>58</v>
      </c>
      <c r="J29075" s="34">
        <v>72</v>
      </c>
      <c r="K29075" s="34">
        <v>94</v>
      </c>
      <c r="L29075" s="34">
        <v>71</v>
      </c>
      <c r="M29075" s="34">
        <v>82</v>
      </c>
      <c r="N29075" s="34">
        <v>74</v>
      </c>
      <c r="O29075" s="34">
        <v>75</v>
      </c>
      <c r="P29075" s="34">
        <v>69</v>
      </c>
      <c r="Q29075" s="34">
        <v>114</v>
      </c>
      <c r="R29075" s="34">
        <v>116</v>
      </c>
      <c r="S29075" s="34">
        <v>91</v>
      </c>
      <c r="T29075" s="34">
        <v>101</v>
      </c>
      <c r="U29075" s="34">
        <v>96</v>
      </c>
      <c r="V29075" s="34">
        <v>108</v>
      </c>
      <c r="W29075" s="34">
        <v>86</v>
      </c>
      <c r="X29075" s="34">
        <v>131</v>
      </c>
      <c r="Y29075" s="34">
        <v>84</v>
      </c>
      <c r="Z29075" s="34">
        <v>123</v>
      </c>
      <c r="AA29075" s="34">
        <v>113</v>
      </c>
      <c r="AB29075" s="34">
        <v>105</v>
      </c>
      <c r="AC29075" s="34">
        <v>115</v>
      </c>
    </row>
    <row r="29076" spans="1:29" x14ac:dyDescent="0.2">
      <c r="A29076" s="34" t="s">
        <v>89569</v>
      </c>
      <c r="B29076" s="34">
        <v>57</v>
      </c>
      <c r="C29076" s="34">
        <v>36</v>
      </c>
      <c r="D29076" s="34">
        <v>68</v>
      </c>
      <c r="E29076" s="34">
        <v>35</v>
      </c>
      <c r="F29076" s="34">
        <v>43</v>
      </c>
      <c r="G29076" s="34">
        <v>24</v>
      </c>
      <c r="H29076" s="34">
        <v>34</v>
      </c>
      <c r="I29076" s="34">
        <v>41</v>
      </c>
      <c r="J29076" s="34">
        <v>48</v>
      </c>
      <c r="K29076" s="34">
        <v>43</v>
      </c>
      <c r="L29076" s="34">
        <v>33</v>
      </c>
      <c r="M29076" s="34">
        <v>41</v>
      </c>
      <c r="N29076" s="34">
        <v>27</v>
      </c>
      <c r="O29076" s="34">
        <v>39</v>
      </c>
      <c r="P29076" s="34">
        <v>36</v>
      </c>
      <c r="Q29076" s="34">
        <v>56</v>
      </c>
      <c r="R29076" s="34">
        <v>76</v>
      </c>
      <c r="S29076" s="34">
        <v>57</v>
      </c>
      <c r="T29076" s="34">
        <v>53</v>
      </c>
      <c r="U29076" s="34">
        <v>46</v>
      </c>
      <c r="V29076" s="34">
        <v>50</v>
      </c>
      <c r="W29076" s="34">
        <v>36</v>
      </c>
      <c r="X29076" s="34">
        <v>65</v>
      </c>
      <c r="Y29076" s="34">
        <v>51</v>
      </c>
      <c r="Z29076" s="34">
        <v>33</v>
      </c>
      <c r="AA29076" s="34">
        <v>35</v>
      </c>
      <c r="AB29076" s="34">
        <v>47</v>
      </c>
      <c r="AC29076" s="34">
        <v>65</v>
      </c>
    </row>
    <row r="29077" spans="1:29" x14ac:dyDescent="0.2">
      <c r="A29077" s="34" t="s">
        <v>89570</v>
      </c>
      <c r="B29077" s="34">
        <v>118</v>
      </c>
      <c r="C29077" s="34">
        <v>93</v>
      </c>
      <c r="D29077" s="34">
        <v>106</v>
      </c>
      <c r="E29077" s="34">
        <v>104</v>
      </c>
      <c r="F29077" s="34">
        <v>85</v>
      </c>
      <c r="G29077" s="34">
        <v>47</v>
      </c>
      <c r="H29077" s="34">
        <v>104</v>
      </c>
      <c r="I29077" s="34">
        <v>93</v>
      </c>
      <c r="J29077" s="34">
        <v>117</v>
      </c>
      <c r="K29077" s="34">
        <v>87</v>
      </c>
      <c r="L29077" s="34">
        <v>79</v>
      </c>
      <c r="M29077" s="34">
        <v>104</v>
      </c>
      <c r="N29077" s="34">
        <v>95</v>
      </c>
      <c r="O29077" s="34">
        <v>97</v>
      </c>
      <c r="P29077" s="34">
        <v>84</v>
      </c>
      <c r="Q29077" s="34">
        <v>150</v>
      </c>
      <c r="R29077" s="34">
        <v>131</v>
      </c>
      <c r="S29077" s="34">
        <v>105</v>
      </c>
      <c r="T29077" s="34">
        <v>123</v>
      </c>
      <c r="U29077" s="34">
        <v>97</v>
      </c>
      <c r="V29077" s="34">
        <v>99</v>
      </c>
      <c r="W29077" s="34">
        <v>106</v>
      </c>
      <c r="X29077" s="34">
        <v>120</v>
      </c>
      <c r="Y29077" s="34">
        <v>125</v>
      </c>
      <c r="Z29077" s="34">
        <v>104</v>
      </c>
      <c r="AA29077" s="34">
        <v>119</v>
      </c>
      <c r="AB29077" s="34">
        <v>150</v>
      </c>
      <c r="AC29077" s="34">
        <v>161</v>
      </c>
    </row>
    <row r="29078" spans="1:29" x14ac:dyDescent="0.2">
      <c r="A29078" s="34" t="s">
        <v>89571</v>
      </c>
      <c r="B29078" s="34">
        <v>95</v>
      </c>
      <c r="C29078" s="34">
        <v>74</v>
      </c>
      <c r="D29078" s="34">
        <v>121</v>
      </c>
      <c r="E29078" s="34">
        <v>94</v>
      </c>
      <c r="F29078" s="34">
        <v>144</v>
      </c>
      <c r="G29078" s="34">
        <v>50</v>
      </c>
      <c r="H29078" s="34">
        <v>115</v>
      </c>
      <c r="I29078" s="34">
        <v>74</v>
      </c>
      <c r="J29078" s="34">
        <v>109</v>
      </c>
      <c r="K29078" s="34">
        <v>94</v>
      </c>
      <c r="L29078" s="34">
        <v>107</v>
      </c>
      <c r="M29078" s="34">
        <v>85</v>
      </c>
      <c r="N29078" s="34">
        <v>109</v>
      </c>
      <c r="O29078" s="34">
        <v>90</v>
      </c>
      <c r="P29078" s="34">
        <v>125</v>
      </c>
      <c r="Q29078" s="34">
        <v>139</v>
      </c>
      <c r="R29078" s="34">
        <v>174</v>
      </c>
      <c r="S29078" s="34">
        <v>118</v>
      </c>
      <c r="T29078" s="34">
        <v>136</v>
      </c>
      <c r="U29078" s="34">
        <v>96</v>
      </c>
      <c r="V29078" s="34">
        <v>109</v>
      </c>
      <c r="W29078" s="34">
        <v>125</v>
      </c>
      <c r="X29078" s="34">
        <v>161</v>
      </c>
      <c r="Y29078" s="34">
        <v>119</v>
      </c>
      <c r="Z29078" s="34">
        <v>113</v>
      </c>
      <c r="AA29078" s="34">
        <v>147</v>
      </c>
      <c r="AB29078" s="34">
        <v>170</v>
      </c>
      <c r="AC29078" s="34">
        <v>154</v>
      </c>
    </row>
    <row r="29079" spans="1:29" x14ac:dyDescent="0.2">
      <c r="A29079" s="34" t="s">
        <v>89572</v>
      </c>
      <c r="B29079" s="34">
        <v>48</v>
      </c>
      <c r="C29079" s="34">
        <v>60</v>
      </c>
      <c r="D29079" s="34">
        <v>52</v>
      </c>
      <c r="E29079" s="34">
        <v>36</v>
      </c>
      <c r="F29079" s="34">
        <v>65</v>
      </c>
      <c r="G29079" s="34">
        <v>89</v>
      </c>
      <c r="H29079" s="34">
        <v>47</v>
      </c>
      <c r="I29079" s="34">
        <v>47</v>
      </c>
      <c r="J29079" s="34">
        <v>48</v>
      </c>
      <c r="K29079" s="34">
        <v>62</v>
      </c>
      <c r="L29079" s="34">
        <v>30</v>
      </c>
      <c r="M29079" s="34">
        <v>40</v>
      </c>
      <c r="N29079" s="34">
        <v>45</v>
      </c>
      <c r="O29079" s="34">
        <v>35</v>
      </c>
      <c r="P29079" s="34">
        <v>35</v>
      </c>
      <c r="Q29079" s="34">
        <v>97</v>
      </c>
      <c r="R29079" s="34">
        <v>65</v>
      </c>
      <c r="S29079" s="34">
        <v>54</v>
      </c>
      <c r="T29079" s="34">
        <v>40</v>
      </c>
      <c r="U29079" s="34">
        <v>62</v>
      </c>
      <c r="V29079" s="34">
        <v>64</v>
      </c>
      <c r="W29079" s="34">
        <v>37</v>
      </c>
      <c r="X29079" s="34">
        <v>52</v>
      </c>
      <c r="Y29079" s="34">
        <v>51</v>
      </c>
      <c r="Z29079" s="34">
        <v>67</v>
      </c>
      <c r="AA29079" s="34">
        <v>82</v>
      </c>
      <c r="AB29079" s="34">
        <v>65</v>
      </c>
      <c r="AC29079" s="34">
        <v>90</v>
      </c>
    </row>
    <row r="29080" spans="1:29" x14ac:dyDescent="0.2">
      <c r="A29080" s="34" t="s">
        <v>89573</v>
      </c>
      <c r="B29080" s="34">
        <v>129</v>
      </c>
      <c r="C29080" s="34">
        <v>86</v>
      </c>
      <c r="D29080" s="34">
        <v>78</v>
      </c>
      <c r="E29080" s="34">
        <v>83</v>
      </c>
      <c r="F29080" s="34">
        <v>90</v>
      </c>
      <c r="G29080" s="34">
        <v>86</v>
      </c>
      <c r="H29080" s="34">
        <v>77</v>
      </c>
      <c r="I29080" s="34">
        <v>89</v>
      </c>
      <c r="J29080" s="34">
        <v>67</v>
      </c>
      <c r="K29080" s="34">
        <v>89</v>
      </c>
      <c r="L29080" s="34">
        <v>56</v>
      </c>
      <c r="M29080" s="34">
        <v>83</v>
      </c>
      <c r="N29080" s="34">
        <v>63</v>
      </c>
      <c r="O29080" s="34">
        <v>80</v>
      </c>
      <c r="P29080" s="34">
        <v>66</v>
      </c>
      <c r="Q29080" s="34">
        <v>95</v>
      </c>
      <c r="R29080" s="34">
        <v>74</v>
      </c>
      <c r="S29080" s="34">
        <v>88</v>
      </c>
      <c r="T29080" s="34">
        <v>123</v>
      </c>
      <c r="U29080" s="34">
        <v>67</v>
      </c>
      <c r="V29080" s="34">
        <v>79</v>
      </c>
      <c r="W29080" s="34">
        <v>123</v>
      </c>
      <c r="X29080" s="34">
        <v>84</v>
      </c>
      <c r="Y29080" s="34">
        <v>112</v>
      </c>
      <c r="Z29080" s="34">
        <v>51</v>
      </c>
      <c r="AA29080" s="34">
        <v>88</v>
      </c>
      <c r="AB29080" s="34">
        <v>118</v>
      </c>
      <c r="AC29080" s="34">
        <v>172</v>
      </c>
    </row>
    <row r="29081" spans="1:29" x14ac:dyDescent="0.2">
      <c r="A29081" s="34" t="s">
        <v>89574</v>
      </c>
      <c r="B29081" s="34">
        <v>51</v>
      </c>
      <c r="C29081" s="34">
        <v>27</v>
      </c>
      <c r="D29081" s="34">
        <v>35</v>
      </c>
      <c r="E29081" s="34">
        <v>28</v>
      </c>
      <c r="F29081" s="34">
        <v>40</v>
      </c>
      <c r="G29081" s="34">
        <v>16</v>
      </c>
      <c r="H29081" s="34">
        <v>35</v>
      </c>
      <c r="I29081" s="34">
        <v>26</v>
      </c>
      <c r="J29081" s="34">
        <v>27</v>
      </c>
      <c r="K29081" s="34">
        <v>34</v>
      </c>
      <c r="L29081" s="34">
        <v>17</v>
      </c>
      <c r="M29081" s="34">
        <v>40</v>
      </c>
      <c r="N29081" s="34">
        <v>29</v>
      </c>
      <c r="O29081" s="34">
        <v>20</v>
      </c>
      <c r="P29081" s="34">
        <v>34</v>
      </c>
      <c r="Q29081" s="34">
        <v>35</v>
      </c>
      <c r="R29081" s="34">
        <v>20</v>
      </c>
      <c r="S29081" s="34">
        <v>34</v>
      </c>
      <c r="T29081" s="34">
        <v>18</v>
      </c>
      <c r="U29081" s="34">
        <v>35</v>
      </c>
      <c r="V29081" s="34">
        <v>33</v>
      </c>
      <c r="W29081" s="34">
        <v>36</v>
      </c>
      <c r="X29081" s="34">
        <v>30</v>
      </c>
      <c r="Y29081" s="34">
        <v>40</v>
      </c>
      <c r="Z29081" s="34">
        <v>31</v>
      </c>
      <c r="AA29081" s="34">
        <v>52</v>
      </c>
      <c r="AB29081" s="34">
        <v>43</v>
      </c>
      <c r="AC29081" s="34">
        <v>32</v>
      </c>
    </row>
    <row r="29082" spans="1:29" x14ac:dyDescent="0.2">
      <c r="A29082" s="34" t="s">
        <v>89575</v>
      </c>
      <c r="B29082" s="34">
        <v>188</v>
      </c>
      <c r="C29082" s="34">
        <v>171</v>
      </c>
      <c r="D29082" s="34">
        <v>221</v>
      </c>
      <c r="E29082" s="34">
        <v>160</v>
      </c>
      <c r="F29082" s="34">
        <v>221</v>
      </c>
      <c r="G29082" s="34">
        <v>192</v>
      </c>
      <c r="H29082" s="34">
        <v>282</v>
      </c>
      <c r="I29082" s="34">
        <v>186</v>
      </c>
      <c r="J29082" s="34">
        <v>227</v>
      </c>
      <c r="K29082" s="34">
        <v>225</v>
      </c>
      <c r="L29082" s="34">
        <v>211</v>
      </c>
      <c r="M29082" s="34">
        <v>146</v>
      </c>
      <c r="N29082" s="34">
        <v>199</v>
      </c>
      <c r="O29082" s="34">
        <v>173</v>
      </c>
      <c r="P29082" s="34">
        <v>257</v>
      </c>
      <c r="Q29082" s="34">
        <v>244</v>
      </c>
      <c r="R29082" s="34">
        <v>304</v>
      </c>
      <c r="S29082" s="34">
        <v>218</v>
      </c>
      <c r="T29082" s="34">
        <v>255</v>
      </c>
      <c r="U29082" s="34">
        <v>224</v>
      </c>
      <c r="V29082" s="34">
        <v>246</v>
      </c>
      <c r="W29082" s="34">
        <v>222</v>
      </c>
      <c r="X29082" s="34">
        <v>309</v>
      </c>
      <c r="Y29082" s="34">
        <v>252</v>
      </c>
      <c r="Z29082" s="34">
        <v>281</v>
      </c>
      <c r="AA29082" s="34">
        <v>242</v>
      </c>
      <c r="AB29082" s="34">
        <v>280</v>
      </c>
      <c r="AC29082" s="34">
        <v>287</v>
      </c>
    </row>
    <row r="29083" spans="1:29" x14ac:dyDescent="0.2">
      <c r="A29083" s="34" t="s">
        <v>89576</v>
      </c>
      <c r="B29083" s="34">
        <v>22</v>
      </c>
      <c r="C29083" s="34">
        <v>12</v>
      </c>
      <c r="D29083" s="34">
        <v>8</v>
      </c>
      <c r="E29083" s="34">
        <v>11</v>
      </c>
      <c r="F29083" s="34">
        <v>12</v>
      </c>
      <c r="G29083" s="34">
        <v>38</v>
      </c>
      <c r="H29083" s="34">
        <v>27</v>
      </c>
      <c r="I29083" s="34">
        <v>19</v>
      </c>
      <c r="J29083" s="34">
        <v>8</v>
      </c>
      <c r="K29083" s="34">
        <v>18</v>
      </c>
      <c r="L29083" s="34">
        <v>21</v>
      </c>
      <c r="M29083" s="34">
        <v>14</v>
      </c>
      <c r="N29083" s="34">
        <v>23</v>
      </c>
      <c r="O29083" s="34">
        <v>18</v>
      </c>
      <c r="P29083" s="34">
        <v>19</v>
      </c>
      <c r="Q29083" s="34">
        <v>14</v>
      </c>
      <c r="R29083" s="34">
        <v>21</v>
      </c>
      <c r="S29083" s="34">
        <v>19</v>
      </c>
      <c r="T29083" s="34">
        <v>14</v>
      </c>
      <c r="U29083" s="34">
        <v>16</v>
      </c>
      <c r="V29083" s="34">
        <v>26</v>
      </c>
      <c r="W29083" s="34">
        <v>24</v>
      </c>
      <c r="X29083" s="34">
        <v>14</v>
      </c>
      <c r="Y29083" s="34">
        <v>21</v>
      </c>
      <c r="Z29083" s="34">
        <v>19</v>
      </c>
      <c r="AA29083" s="34">
        <v>20</v>
      </c>
      <c r="AB29083" s="34">
        <v>40</v>
      </c>
      <c r="AC29083" s="34">
        <v>25</v>
      </c>
    </row>
    <row r="29084" spans="1:29" x14ac:dyDescent="0.2">
      <c r="A29084" s="34" t="s">
        <v>89577</v>
      </c>
      <c r="B29084" s="34">
        <v>131</v>
      </c>
      <c r="C29084" s="34">
        <v>93</v>
      </c>
      <c r="D29084" s="34">
        <v>136</v>
      </c>
      <c r="E29084" s="34">
        <v>67</v>
      </c>
      <c r="F29084" s="34">
        <v>122</v>
      </c>
      <c r="G29084" s="34">
        <v>119</v>
      </c>
      <c r="H29084" s="34">
        <v>102</v>
      </c>
      <c r="I29084" s="34">
        <v>115</v>
      </c>
      <c r="J29084" s="34">
        <v>117</v>
      </c>
      <c r="K29084" s="34">
        <v>89</v>
      </c>
      <c r="L29084" s="34">
        <v>86</v>
      </c>
      <c r="M29084" s="34">
        <v>73</v>
      </c>
      <c r="N29084" s="34">
        <v>114</v>
      </c>
      <c r="O29084" s="34">
        <v>66</v>
      </c>
      <c r="P29084" s="34">
        <v>143</v>
      </c>
      <c r="Q29084" s="34">
        <v>157</v>
      </c>
      <c r="R29084" s="34">
        <v>196</v>
      </c>
      <c r="S29084" s="34">
        <v>122</v>
      </c>
      <c r="T29084" s="34">
        <v>163</v>
      </c>
      <c r="U29084" s="34">
        <v>93</v>
      </c>
      <c r="V29084" s="34">
        <v>137</v>
      </c>
      <c r="W29084" s="34">
        <v>140</v>
      </c>
      <c r="X29084" s="34">
        <v>128</v>
      </c>
      <c r="Y29084" s="34">
        <v>124</v>
      </c>
      <c r="Z29084" s="34">
        <v>94</v>
      </c>
      <c r="AA29084" s="34">
        <v>118</v>
      </c>
      <c r="AB29084" s="34">
        <v>181</v>
      </c>
      <c r="AC29084" s="34">
        <v>157</v>
      </c>
    </row>
    <row r="29085" spans="1:29" x14ac:dyDescent="0.2">
      <c r="A29085" s="34" t="s">
        <v>89578</v>
      </c>
      <c r="B29085" s="34">
        <v>85</v>
      </c>
      <c r="C29085" s="34">
        <v>84</v>
      </c>
      <c r="D29085" s="34">
        <v>88</v>
      </c>
      <c r="E29085" s="34">
        <v>121</v>
      </c>
      <c r="F29085" s="34">
        <v>123</v>
      </c>
      <c r="G29085" s="34">
        <v>82</v>
      </c>
      <c r="H29085" s="34">
        <v>124</v>
      </c>
      <c r="I29085" s="34">
        <v>80</v>
      </c>
      <c r="J29085" s="34">
        <v>94</v>
      </c>
      <c r="K29085" s="34">
        <v>108</v>
      </c>
      <c r="L29085" s="34">
        <v>88</v>
      </c>
      <c r="M29085" s="34">
        <v>105</v>
      </c>
      <c r="N29085" s="34">
        <v>112</v>
      </c>
      <c r="O29085" s="34">
        <v>87</v>
      </c>
      <c r="P29085" s="34">
        <v>100</v>
      </c>
      <c r="Q29085" s="34">
        <v>148</v>
      </c>
      <c r="R29085" s="34">
        <v>120</v>
      </c>
      <c r="S29085" s="34">
        <v>113</v>
      </c>
      <c r="T29085" s="34">
        <v>132</v>
      </c>
      <c r="U29085" s="34">
        <v>120</v>
      </c>
      <c r="V29085" s="34">
        <v>100</v>
      </c>
      <c r="W29085" s="34">
        <v>161</v>
      </c>
      <c r="X29085" s="34">
        <v>148</v>
      </c>
      <c r="Y29085" s="34">
        <v>153</v>
      </c>
      <c r="Z29085" s="34">
        <v>105</v>
      </c>
      <c r="AA29085" s="34">
        <v>169</v>
      </c>
      <c r="AB29085" s="34">
        <v>137</v>
      </c>
      <c r="AC29085" s="34">
        <v>171</v>
      </c>
    </row>
    <row r="29086" spans="1:29" x14ac:dyDescent="0.2">
      <c r="A29086" s="34" t="s">
        <v>89579</v>
      </c>
      <c r="B29086" s="34">
        <v>97</v>
      </c>
      <c r="C29086" s="34">
        <v>133</v>
      </c>
      <c r="D29086" s="34">
        <v>129</v>
      </c>
      <c r="E29086" s="34">
        <v>142</v>
      </c>
      <c r="F29086" s="34">
        <v>151</v>
      </c>
      <c r="G29086" s="34">
        <v>171</v>
      </c>
      <c r="H29086" s="34">
        <v>126</v>
      </c>
      <c r="I29086" s="34">
        <v>102</v>
      </c>
      <c r="J29086" s="34">
        <v>105</v>
      </c>
      <c r="K29086" s="34">
        <v>152</v>
      </c>
      <c r="L29086" s="34">
        <v>75</v>
      </c>
      <c r="M29086" s="34">
        <v>103</v>
      </c>
      <c r="N29086" s="34">
        <v>136</v>
      </c>
      <c r="O29086" s="34">
        <v>112</v>
      </c>
      <c r="P29086" s="34">
        <v>80</v>
      </c>
      <c r="Q29086" s="34">
        <v>152</v>
      </c>
      <c r="R29086" s="34">
        <v>135</v>
      </c>
      <c r="S29086" s="34">
        <v>190</v>
      </c>
      <c r="T29086" s="34">
        <v>95</v>
      </c>
      <c r="U29086" s="34">
        <v>142</v>
      </c>
      <c r="V29086" s="34">
        <v>113</v>
      </c>
      <c r="W29086" s="34">
        <v>161</v>
      </c>
      <c r="X29086" s="34">
        <v>159</v>
      </c>
      <c r="Y29086" s="34">
        <v>128</v>
      </c>
      <c r="Z29086" s="34">
        <v>111</v>
      </c>
      <c r="AA29086" s="34">
        <v>146</v>
      </c>
      <c r="AB29086" s="34">
        <v>146</v>
      </c>
      <c r="AC29086" s="34">
        <v>197</v>
      </c>
    </row>
    <row r="29087" spans="1:29" x14ac:dyDescent="0.2">
      <c r="A29087" s="34" t="s">
        <v>89580</v>
      </c>
      <c r="B29087" s="34">
        <v>124</v>
      </c>
      <c r="C29087" s="34">
        <v>112</v>
      </c>
      <c r="D29087" s="34">
        <v>104</v>
      </c>
      <c r="E29087" s="34">
        <v>152</v>
      </c>
      <c r="F29087" s="34">
        <v>132</v>
      </c>
      <c r="G29087" s="34">
        <v>153</v>
      </c>
      <c r="H29087" s="34">
        <v>111</v>
      </c>
      <c r="I29087" s="34">
        <v>122</v>
      </c>
      <c r="J29087" s="34">
        <v>87</v>
      </c>
      <c r="K29087" s="34">
        <v>168</v>
      </c>
      <c r="L29087" s="34">
        <v>100</v>
      </c>
      <c r="M29087" s="34">
        <v>99</v>
      </c>
      <c r="N29087" s="34">
        <v>64</v>
      </c>
      <c r="O29087" s="34">
        <v>120</v>
      </c>
      <c r="P29087" s="34">
        <v>97</v>
      </c>
      <c r="Q29087" s="34">
        <v>148</v>
      </c>
      <c r="R29087" s="34">
        <v>174</v>
      </c>
      <c r="S29087" s="34">
        <v>151</v>
      </c>
      <c r="T29087" s="34">
        <v>150</v>
      </c>
      <c r="U29087" s="34">
        <v>160</v>
      </c>
      <c r="V29087" s="34">
        <v>178</v>
      </c>
      <c r="W29087" s="34">
        <v>178</v>
      </c>
      <c r="X29087" s="34">
        <v>165</v>
      </c>
      <c r="Y29087" s="34">
        <v>165</v>
      </c>
      <c r="Z29087" s="34">
        <v>96</v>
      </c>
      <c r="AA29087" s="34">
        <v>151</v>
      </c>
      <c r="AB29087" s="34">
        <v>141</v>
      </c>
      <c r="AC29087" s="34">
        <v>192</v>
      </c>
    </row>
    <row r="29088" spans="1:29" x14ac:dyDescent="0.2">
      <c r="A29088" s="34" t="s">
        <v>89581</v>
      </c>
      <c r="B29088" s="34">
        <v>67</v>
      </c>
      <c r="C29088" s="34">
        <v>68</v>
      </c>
      <c r="D29088" s="34">
        <v>97</v>
      </c>
      <c r="E29088" s="34">
        <v>94</v>
      </c>
      <c r="F29088" s="34">
        <v>89</v>
      </c>
      <c r="G29088" s="34">
        <v>83</v>
      </c>
      <c r="H29088" s="34">
        <v>95</v>
      </c>
      <c r="I29088" s="34">
        <v>95</v>
      </c>
      <c r="J29088" s="34">
        <v>72</v>
      </c>
      <c r="K29088" s="34">
        <v>106</v>
      </c>
      <c r="L29088" s="34">
        <v>66</v>
      </c>
      <c r="M29088" s="34">
        <v>46</v>
      </c>
      <c r="N29088" s="34">
        <v>85</v>
      </c>
      <c r="O29088" s="34">
        <v>76</v>
      </c>
      <c r="P29088" s="34">
        <v>104</v>
      </c>
      <c r="Q29088" s="34">
        <v>110</v>
      </c>
      <c r="R29088" s="34">
        <v>110</v>
      </c>
      <c r="S29088" s="34">
        <v>81</v>
      </c>
      <c r="T29088" s="34">
        <v>86</v>
      </c>
      <c r="U29088" s="34">
        <v>76</v>
      </c>
      <c r="V29088" s="34">
        <v>77</v>
      </c>
      <c r="W29088" s="34">
        <v>93</v>
      </c>
      <c r="X29088" s="34">
        <v>117</v>
      </c>
      <c r="Y29088" s="34">
        <v>68</v>
      </c>
      <c r="Z29088" s="34">
        <v>68</v>
      </c>
      <c r="AA29088" s="34">
        <v>101</v>
      </c>
      <c r="AB29088" s="34">
        <v>118</v>
      </c>
      <c r="AC29088" s="34">
        <v>120</v>
      </c>
    </row>
    <row r="29089" spans="1:29" x14ac:dyDescent="0.2">
      <c r="A29089" s="34" t="s">
        <v>89582</v>
      </c>
      <c r="B29089" s="34">
        <v>107</v>
      </c>
      <c r="C29089" s="34">
        <v>105</v>
      </c>
      <c r="D29089" s="34">
        <v>108</v>
      </c>
      <c r="E29089" s="34">
        <v>122</v>
      </c>
      <c r="F29089" s="34">
        <v>116</v>
      </c>
      <c r="G29089" s="34">
        <v>104</v>
      </c>
      <c r="H29089" s="34">
        <v>85</v>
      </c>
      <c r="I29089" s="34">
        <v>97</v>
      </c>
      <c r="J29089" s="34">
        <v>100</v>
      </c>
      <c r="K29089" s="34">
        <v>133</v>
      </c>
      <c r="L29089" s="34">
        <v>124</v>
      </c>
      <c r="M29089" s="34">
        <v>96</v>
      </c>
      <c r="N29089" s="34">
        <v>128</v>
      </c>
      <c r="O29089" s="34">
        <v>115</v>
      </c>
      <c r="P29089" s="34">
        <v>99</v>
      </c>
      <c r="Q29089" s="34">
        <v>166</v>
      </c>
      <c r="R29089" s="34">
        <v>146</v>
      </c>
      <c r="S29089" s="34">
        <v>124</v>
      </c>
      <c r="T29089" s="34">
        <v>136</v>
      </c>
      <c r="U29089" s="34">
        <v>131</v>
      </c>
      <c r="V29089" s="34">
        <v>148</v>
      </c>
      <c r="W29089" s="34">
        <v>179</v>
      </c>
      <c r="X29089" s="34">
        <v>154</v>
      </c>
      <c r="Y29089" s="34">
        <v>168</v>
      </c>
      <c r="Z29089" s="34">
        <v>98</v>
      </c>
      <c r="AA29089" s="34">
        <v>135</v>
      </c>
      <c r="AB29089" s="34">
        <v>188</v>
      </c>
      <c r="AC29089" s="34">
        <v>209</v>
      </c>
    </row>
    <row r="29090" spans="1:29" x14ac:dyDescent="0.2">
      <c r="A29090" s="34" t="s">
        <v>89583</v>
      </c>
      <c r="B29090" s="34">
        <v>186</v>
      </c>
      <c r="C29090" s="34">
        <v>110</v>
      </c>
      <c r="D29090" s="34">
        <v>109</v>
      </c>
      <c r="E29090" s="34">
        <v>107</v>
      </c>
      <c r="F29090" s="34">
        <v>121</v>
      </c>
      <c r="G29090" s="34">
        <v>93</v>
      </c>
      <c r="H29090" s="34">
        <v>186</v>
      </c>
      <c r="I29090" s="34">
        <v>112</v>
      </c>
      <c r="J29090" s="34">
        <v>163</v>
      </c>
      <c r="K29090" s="34">
        <v>106</v>
      </c>
      <c r="L29090" s="34">
        <v>140</v>
      </c>
      <c r="M29090" s="34">
        <v>82</v>
      </c>
      <c r="N29090" s="34">
        <v>142</v>
      </c>
      <c r="O29090" s="34">
        <v>98</v>
      </c>
      <c r="P29090" s="34">
        <v>146</v>
      </c>
      <c r="Q29090" s="34">
        <v>169</v>
      </c>
      <c r="R29090" s="34">
        <v>186</v>
      </c>
      <c r="S29090" s="34">
        <v>166</v>
      </c>
      <c r="T29090" s="34">
        <v>207</v>
      </c>
      <c r="U29090" s="34">
        <v>115</v>
      </c>
      <c r="V29090" s="34">
        <v>166</v>
      </c>
      <c r="W29090" s="34">
        <v>171</v>
      </c>
      <c r="X29090" s="34">
        <v>212</v>
      </c>
      <c r="Y29090" s="34">
        <v>137</v>
      </c>
      <c r="Z29090" s="34">
        <v>131</v>
      </c>
      <c r="AA29090" s="34">
        <v>167</v>
      </c>
      <c r="AB29090" s="34">
        <v>184</v>
      </c>
      <c r="AC29090" s="34">
        <v>171</v>
      </c>
    </row>
    <row r="29091" spans="1:29" x14ac:dyDescent="0.2">
      <c r="A29091" s="34" t="s">
        <v>89584</v>
      </c>
      <c r="B29091" s="34">
        <v>87</v>
      </c>
      <c r="C29091" s="34">
        <v>106</v>
      </c>
      <c r="D29091" s="34">
        <v>73</v>
      </c>
      <c r="E29091" s="34">
        <v>75</v>
      </c>
      <c r="F29091" s="34">
        <v>118</v>
      </c>
      <c r="G29091" s="34">
        <v>88</v>
      </c>
      <c r="H29091" s="34">
        <v>63</v>
      </c>
      <c r="I29091" s="34">
        <v>104</v>
      </c>
      <c r="J29091" s="34">
        <v>65</v>
      </c>
      <c r="K29091" s="34">
        <v>96</v>
      </c>
      <c r="L29091" s="34">
        <v>79</v>
      </c>
      <c r="M29091" s="34">
        <v>90</v>
      </c>
      <c r="N29091" s="34">
        <v>65</v>
      </c>
      <c r="O29091" s="34">
        <v>93</v>
      </c>
      <c r="P29091" s="34">
        <v>72</v>
      </c>
      <c r="Q29091" s="34">
        <v>135</v>
      </c>
      <c r="R29091" s="34">
        <v>101</v>
      </c>
      <c r="S29091" s="34">
        <v>119</v>
      </c>
      <c r="T29091" s="34">
        <v>91</v>
      </c>
      <c r="U29091" s="34">
        <v>105</v>
      </c>
      <c r="V29091" s="34">
        <v>103</v>
      </c>
      <c r="W29091" s="34">
        <v>112</v>
      </c>
      <c r="X29091" s="34">
        <v>99</v>
      </c>
      <c r="Y29091" s="34">
        <v>85</v>
      </c>
      <c r="Z29091" s="34">
        <v>78</v>
      </c>
      <c r="AA29091" s="34">
        <v>119</v>
      </c>
      <c r="AB29091" s="34">
        <v>100</v>
      </c>
      <c r="AC29091" s="34">
        <v>167</v>
      </c>
    </row>
    <row r="29092" spans="1:29" x14ac:dyDescent="0.2">
      <c r="A29092" s="34" t="s">
        <v>89585</v>
      </c>
      <c r="B29092" s="34">
        <v>95</v>
      </c>
      <c r="C29092" s="34">
        <v>108</v>
      </c>
      <c r="D29092" s="34">
        <v>118</v>
      </c>
      <c r="E29092" s="34">
        <v>82</v>
      </c>
      <c r="F29092" s="34">
        <v>125</v>
      </c>
      <c r="G29092" s="34">
        <v>147</v>
      </c>
      <c r="H29092" s="34">
        <v>103</v>
      </c>
      <c r="I29092" s="34">
        <v>83</v>
      </c>
      <c r="J29092" s="34">
        <v>120</v>
      </c>
      <c r="K29092" s="34">
        <v>90</v>
      </c>
      <c r="L29092" s="34">
        <v>106</v>
      </c>
      <c r="M29092" s="34">
        <v>86</v>
      </c>
      <c r="N29092" s="34">
        <v>96</v>
      </c>
      <c r="O29092" s="34">
        <v>86</v>
      </c>
      <c r="P29092" s="34">
        <v>132</v>
      </c>
      <c r="Q29092" s="34">
        <v>126</v>
      </c>
      <c r="R29092" s="34">
        <v>134</v>
      </c>
      <c r="S29092" s="34">
        <v>140</v>
      </c>
      <c r="T29092" s="34">
        <v>136</v>
      </c>
      <c r="U29092" s="34">
        <v>128</v>
      </c>
      <c r="V29092" s="34">
        <v>124</v>
      </c>
      <c r="W29092" s="34">
        <v>153</v>
      </c>
      <c r="X29092" s="34">
        <v>160</v>
      </c>
      <c r="Y29092" s="34">
        <v>155</v>
      </c>
      <c r="Z29092" s="34">
        <v>111</v>
      </c>
      <c r="AA29092" s="34">
        <v>129</v>
      </c>
      <c r="AB29092" s="34">
        <v>158</v>
      </c>
      <c r="AC29092" s="34">
        <v>182</v>
      </c>
    </row>
    <row r="29093" spans="1:29" x14ac:dyDescent="0.2">
      <c r="A29093" s="34" t="s">
        <v>89586</v>
      </c>
      <c r="B29093" s="34">
        <v>257</v>
      </c>
      <c r="C29093" s="34">
        <v>228</v>
      </c>
      <c r="D29093" s="34">
        <v>258</v>
      </c>
      <c r="E29093" s="34">
        <v>270</v>
      </c>
      <c r="F29093" s="34">
        <v>365</v>
      </c>
      <c r="G29093" s="34">
        <v>233</v>
      </c>
      <c r="H29093" s="34">
        <v>328</v>
      </c>
      <c r="I29093" s="34">
        <v>251</v>
      </c>
      <c r="J29093" s="34">
        <v>299</v>
      </c>
      <c r="K29093" s="34">
        <v>304</v>
      </c>
      <c r="L29093" s="34">
        <v>309</v>
      </c>
      <c r="M29093" s="34">
        <v>241</v>
      </c>
      <c r="N29093" s="34">
        <v>240</v>
      </c>
      <c r="O29093" s="34">
        <v>216</v>
      </c>
      <c r="P29093" s="34">
        <v>237</v>
      </c>
      <c r="Q29093" s="34">
        <v>316</v>
      </c>
      <c r="R29093" s="34">
        <v>391</v>
      </c>
      <c r="S29093" s="34">
        <v>271</v>
      </c>
      <c r="T29093" s="34">
        <v>417</v>
      </c>
      <c r="U29093" s="34">
        <v>320</v>
      </c>
      <c r="V29093" s="34">
        <v>388</v>
      </c>
      <c r="W29093" s="34">
        <v>432</v>
      </c>
      <c r="X29093" s="34">
        <v>233</v>
      </c>
      <c r="Y29093" s="34">
        <v>427</v>
      </c>
      <c r="Z29093" s="34">
        <v>321</v>
      </c>
      <c r="AA29093" s="34">
        <v>368</v>
      </c>
      <c r="AB29093" s="34">
        <v>469</v>
      </c>
      <c r="AC29093" s="34">
        <v>443</v>
      </c>
    </row>
    <row r="29094" spans="1:29" x14ac:dyDescent="0.2">
      <c r="A29094" s="34" t="s">
        <v>89587</v>
      </c>
      <c r="B29094" s="34">
        <v>111</v>
      </c>
      <c r="C29094" s="34">
        <v>165</v>
      </c>
      <c r="D29094" s="34">
        <v>171</v>
      </c>
      <c r="E29094" s="34">
        <v>198</v>
      </c>
      <c r="F29094" s="34">
        <v>180</v>
      </c>
      <c r="G29094" s="34">
        <v>126</v>
      </c>
      <c r="H29094" s="34">
        <v>178</v>
      </c>
      <c r="I29094" s="34">
        <v>153</v>
      </c>
      <c r="J29094" s="34">
        <v>171</v>
      </c>
      <c r="K29094" s="34">
        <v>195</v>
      </c>
      <c r="L29094" s="34">
        <v>141</v>
      </c>
      <c r="M29094" s="34">
        <v>157</v>
      </c>
      <c r="N29094" s="34">
        <v>171</v>
      </c>
      <c r="O29094" s="34">
        <v>142</v>
      </c>
      <c r="P29094" s="34">
        <v>166</v>
      </c>
      <c r="Q29094" s="34">
        <v>258</v>
      </c>
      <c r="R29094" s="34">
        <v>240</v>
      </c>
      <c r="S29094" s="34">
        <v>230</v>
      </c>
      <c r="T29094" s="34">
        <v>212</v>
      </c>
      <c r="U29094" s="34">
        <v>189</v>
      </c>
      <c r="V29094" s="34">
        <v>219</v>
      </c>
      <c r="W29094" s="34">
        <v>294</v>
      </c>
      <c r="X29094" s="34">
        <v>195</v>
      </c>
      <c r="Y29094" s="34">
        <v>264</v>
      </c>
      <c r="Z29094" s="34">
        <v>176</v>
      </c>
      <c r="AA29094" s="34">
        <v>206</v>
      </c>
      <c r="AB29094" s="34">
        <v>259</v>
      </c>
      <c r="AC29094" s="34">
        <v>328</v>
      </c>
    </row>
    <row r="29095" spans="1:29" x14ac:dyDescent="0.2">
      <c r="A29095" s="34" t="s">
        <v>89588</v>
      </c>
      <c r="B29095" s="34">
        <v>152</v>
      </c>
      <c r="C29095" s="34">
        <v>191</v>
      </c>
      <c r="D29095" s="34">
        <v>256</v>
      </c>
      <c r="E29095" s="34">
        <v>211</v>
      </c>
      <c r="F29095" s="34">
        <v>268</v>
      </c>
      <c r="G29095" s="34">
        <v>165</v>
      </c>
      <c r="H29095" s="34">
        <v>283</v>
      </c>
      <c r="I29095" s="34">
        <v>190</v>
      </c>
      <c r="J29095" s="34">
        <v>231</v>
      </c>
      <c r="K29095" s="34">
        <v>189</v>
      </c>
      <c r="L29095" s="34">
        <v>206</v>
      </c>
      <c r="M29095" s="34">
        <v>158</v>
      </c>
      <c r="N29095" s="34">
        <v>204</v>
      </c>
      <c r="O29095" s="34">
        <v>202</v>
      </c>
      <c r="P29095" s="34">
        <v>220</v>
      </c>
      <c r="Q29095" s="34">
        <v>291</v>
      </c>
      <c r="R29095" s="34">
        <v>336</v>
      </c>
      <c r="S29095" s="34">
        <v>188</v>
      </c>
      <c r="T29095" s="34">
        <v>333</v>
      </c>
      <c r="U29095" s="34">
        <v>239</v>
      </c>
      <c r="V29095" s="34">
        <v>296</v>
      </c>
      <c r="W29095" s="34">
        <v>304</v>
      </c>
      <c r="X29095" s="34">
        <v>280</v>
      </c>
      <c r="Y29095" s="34">
        <v>262</v>
      </c>
      <c r="Z29095" s="34">
        <v>253</v>
      </c>
      <c r="AA29095" s="34">
        <v>264</v>
      </c>
      <c r="AB29095" s="34">
        <v>297</v>
      </c>
      <c r="AC29095" s="34">
        <v>331</v>
      </c>
    </row>
    <row r="29096" spans="1:29" x14ac:dyDescent="0.2">
      <c r="A29096" s="34" t="s">
        <v>89589</v>
      </c>
      <c r="B29096" s="34">
        <v>179</v>
      </c>
      <c r="C29096" s="34">
        <v>105</v>
      </c>
      <c r="D29096" s="34">
        <v>150</v>
      </c>
      <c r="E29096" s="34">
        <v>104</v>
      </c>
      <c r="F29096" s="34">
        <v>141</v>
      </c>
      <c r="G29096" s="34">
        <v>97</v>
      </c>
      <c r="H29096" s="34">
        <v>134</v>
      </c>
      <c r="I29096" s="34">
        <v>113</v>
      </c>
      <c r="J29096" s="34">
        <v>129</v>
      </c>
      <c r="K29096" s="34">
        <v>109</v>
      </c>
      <c r="L29096" s="34">
        <v>144</v>
      </c>
      <c r="M29096" s="34">
        <v>98</v>
      </c>
      <c r="N29096" s="34">
        <v>94</v>
      </c>
      <c r="O29096" s="34">
        <v>91</v>
      </c>
      <c r="P29096" s="34">
        <v>107</v>
      </c>
      <c r="Q29096" s="34">
        <v>183</v>
      </c>
      <c r="R29096" s="34">
        <v>167</v>
      </c>
      <c r="S29096" s="34">
        <v>127</v>
      </c>
      <c r="T29096" s="34">
        <v>145</v>
      </c>
      <c r="U29096" s="34">
        <v>114</v>
      </c>
      <c r="V29096" s="34">
        <v>144</v>
      </c>
      <c r="W29096" s="34">
        <v>177</v>
      </c>
      <c r="X29096" s="34">
        <v>168</v>
      </c>
      <c r="Y29096" s="34">
        <v>145</v>
      </c>
      <c r="Z29096" s="34">
        <v>123</v>
      </c>
      <c r="AA29096" s="34">
        <v>125</v>
      </c>
      <c r="AB29096" s="34">
        <v>158</v>
      </c>
      <c r="AC29096" s="34">
        <v>202</v>
      </c>
    </row>
    <row r="29097" spans="1:29" x14ac:dyDescent="0.2">
      <c r="A29097" s="34" t="s">
        <v>89590</v>
      </c>
      <c r="B29097" s="34">
        <v>387</v>
      </c>
      <c r="C29097" s="34">
        <v>298</v>
      </c>
      <c r="D29097" s="34">
        <v>401</v>
      </c>
      <c r="E29097" s="34">
        <v>370</v>
      </c>
      <c r="F29097" s="34">
        <v>453</v>
      </c>
      <c r="G29097" s="34">
        <v>307</v>
      </c>
      <c r="H29097" s="34">
        <v>394</v>
      </c>
      <c r="I29097" s="34">
        <v>269</v>
      </c>
      <c r="J29097" s="34">
        <v>356</v>
      </c>
      <c r="K29097" s="34">
        <v>363</v>
      </c>
      <c r="L29097" s="34">
        <v>441</v>
      </c>
      <c r="M29097" s="34">
        <v>347</v>
      </c>
      <c r="N29097" s="34">
        <v>364</v>
      </c>
      <c r="O29097" s="34">
        <v>296</v>
      </c>
      <c r="P29097" s="34">
        <v>339</v>
      </c>
      <c r="Q29097" s="34">
        <v>563</v>
      </c>
      <c r="R29097" s="34">
        <v>552</v>
      </c>
      <c r="S29097" s="34">
        <v>435</v>
      </c>
      <c r="T29097" s="34">
        <v>573</v>
      </c>
      <c r="U29097" s="34">
        <v>394</v>
      </c>
      <c r="V29097" s="34">
        <v>477</v>
      </c>
      <c r="W29097" s="34">
        <v>546</v>
      </c>
      <c r="X29097" s="34">
        <v>650</v>
      </c>
      <c r="Y29097" s="34">
        <v>511</v>
      </c>
      <c r="Z29097" s="34">
        <v>420</v>
      </c>
      <c r="AA29097" s="34">
        <v>494</v>
      </c>
      <c r="AB29097" s="34">
        <v>513</v>
      </c>
      <c r="AC29097" s="34">
        <v>601</v>
      </c>
    </row>
    <row r="29098" spans="1:29" x14ac:dyDescent="0.2">
      <c r="A29098" s="34" t="s">
        <v>89591</v>
      </c>
      <c r="B29098" s="34">
        <v>93</v>
      </c>
      <c r="C29098" s="34">
        <v>50</v>
      </c>
      <c r="D29098" s="34">
        <v>86</v>
      </c>
      <c r="E29098" s="34">
        <v>48</v>
      </c>
      <c r="F29098" s="34">
        <v>67</v>
      </c>
      <c r="G29098" s="34">
        <v>58</v>
      </c>
      <c r="H29098" s="34">
        <v>74</v>
      </c>
      <c r="I29098" s="34">
        <v>48</v>
      </c>
      <c r="J29098" s="34">
        <v>76</v>
      </c>
      <c r="K29098" s="34">
        <v>35</v>
      </c>
      <c r="L29098" s="34">
        <v>71</v>
      </c>
      <c r="M29098" s="34">
        <v>55</v>
      </c>
      <c r="N29098" s="34">
        <v>67</v>
      </c>
      <c r="O29098" s="34">
        <v>47</v>
      </c>
      <c r="P29098" s="34">
        <v>65</v>
      </c>
      <c r="Q29098" s="34">
        <v>44</v>
      </c>
      <c r="R29098" s="34">
        <v>94</v>
      </c>
      <c r="S29098" s="34">
        <v>53</v>
      </c>
      <c r="T29098" s="34">
        <v>98</v>
      </c>
      <c r="U29098" s="34">
        <v>69</v>
      </c>
      <c r="V29098" s="34">
        <v>92</v>
      </c>
      <c r="W29098" s="34">
        <v>89</v>
      </c>
      <c r="X29098" s="34">
        <v>56</v>
      </c>
      <c r="Y29098" s="34">
        <v>49</v>
      </c>
      <c r="Z29098" s="34">
        <v>64</v>
      </c>
      <c r="AA29098" s="34">
        <v>67</v>
      </c>
      <c r="AB29098" s="34">
        <v>145</v>
      </c>
      <c r="AC29098" s="34">
        <v>110</v>
      </c>
    </row>
    <row r="29099" spans="1:29" x14ac:dyDescent="0.2">
      <c r="A29099" s="34" t="s">
        <v>89592</v>
      </c>
      <c r="B29099" s="34">
        <v>139</v>
      </c>
      <c r="C29099" s="34">
        <v>124</v>
      </c>
      <c r="D29099" s="34">
        <v>104</v>
      </c>
      <c r="E29099" s="34">
        <v>137</v>
      </c>
      <c r="F29099" s="34">
        <v>135</v>
      </c>
      <c r="G29099" s="34">
        <v>112</v>
      </c>
      <c r="H29099" s="34">
        <v>91</v>
      </c>
      <c r="I29099" s="34">
        <v>106</v>
      </c>
      <c r="J29099" s="34">
        <v>116</v>
      </c>
      <c r="K29099" s="34">
        <v>115</v>
      </c>
      <c r="L29099" s="34">
        <v>101</v>
      </c>
      <c r="M29099" s="34">
        <v>114</v>
      </c>
      <c r="N29099" s="34">
        <v>103</v>
      </c>
      <c r="O29099" s="34">
        <v>94</v>
      </c>
      <c r="P29099" s="34">
        <v>103</v>
      </c>
      <c r="Q29099" s="34">
        <v>121</v>
      </c>
      <c r="R29099" s="34">
        <v>132</v>
      </c>
      <c r="S29099" s="34">
        <v>107</v>
      </c>
      <c r="T29099" s="34">
        <v>156</v>
      </c>
      <c r="U29099" s="34">
        <v>141</v>
      </c>
      <c r="V29099" s="34">
        <v>141</v>
      </c>
      <c r="W29099" s="34">
        <v>133</v>
      </c>
      <c r="X29099" s="34">
        <v>143</v>
      </c>
      <c r="Y29099" s="34">
        <v>214</v>
      </c>
      <c r="Z29099" s="34">
        <v>120</v>
      </c>
      <c r="AA29099" s="34">
        <v>131</v>
      </c>
      <c r="AB29099" s="34">
        <v>159</v>
      </c>
      <c r="AC29099" s="34">
        <v>161</v>
      </c>
    </row>
    <row r="29100" spans="1:29" x14ac:dyDescent="0.2">
      <c r="A29100" s="34" t="s">
        <v>89593</v>
      </c>
      <c r="B29100" s="34">
        <v>100</v>
      </c>
      <c r="C29100" s="34">
        <v>70</v>
      </c>
      <c r="D29100" s="34">
        <v>109</v>
      </c>
      <c r="E29100" s="34">
        <v>70</v>
      </c>
      <c r="F29100" s="34">
        <v>71</v>
      </c>
      <c r="G29100" s="34">
        <v>88</v>
      </c>
      <c r="H29100" s="34">
        <v>56</v>
      </c>
      <c r="I29100" s="34">
        <v>72</v>
      </c>
      <c r="J29100" s="34">
        <v>75</v>
      </c>
      <c r="K29100" s="34">
        <v>67</v>
      </c>
      <c r="L29100" s="34">
        <v>74</v>
      </c>
      <c r="M29100" s="34">
        <v>67</v>
      </c>
      <c r="N29100" s="34">
        <v>59</v>
      </c>
      <c r="O29100" s="34">
        <v>52</v>
      </c>
      <c r="P29100" s="34">
        <v>86</v>
      </c>
      <c r="Q29100" s="34">
        <v>93</v>
      </c>
      <c r="R29100" s="34">
        <v>122</v>
      </c>
      <c r="S29100" s="34">
        <v>82</v>
      </c>
      <c r="T29100" s="34">
        <v>105</v>
      </c>
      <c r="U29100" s="34">
        <v>79</v>
      </c>
      <c r="V29100" s="34">
        <v>105</v>
      </c>
      <c r="W29100" s="34">
        <v>99</v>
      </c>
      <c r="X29100" s="34">
        <v>87</v>
      </c>
      <c r="Y29100" s="34">
        <v>90</v>
      </c>
      <c r="Z29100" s="34">
        <v>92</v>
      </c>
      <c r="AA29100" s="34">
        <v>98</v>
      </c>
      <c r="AB29100" s="34">
        <v>88</v>
      </c>
      <c r="AC29100" s="34">
        <v>110</v>
      </c>
    </row>
    <row r="29101" spans="1:29" x14ac:dyDescent="0.2">
      <c r="A29101" s="34" t="s">
        <v>89594</v>
      </c>
      <c r="B29101" s="34">
        <v>43</v>
      </c>
      <c r="C29101" s="34">
        <v>51</v>
      </c>
      <c r="D29101" s="34">
        <v>58</v>
      </c>
      <c r="E29101" s="34">
        <v>52</v>
      </c>
      <c r="F29101" s="34">
        <v>68</v>
      </c>
      <c r="G29101" s="34">
        <v>89</v>
      </c>
      <c r="H29101" s="34">
        <v>41</v>
      </c>
      <c r="I29101" s="34">
        <v>60</v>
      </c>
      <c r="J29101" s="34">
        <v>51</v>
      </c>
      <c r="K29101" s="34">
        <v>48</v>
      </c>
      <c r="L29101" s="34">
        <v>24</v>
      </c>
      <c r="M29101" s="34">
        <v>51</v>
      </c>
      <c r="N29101" s="34">
        <v>51</v>
      </c>
      <c r="O29101" s="34">
        <v>66</v>
      </c>
      <c r="P29101" s="34">
        <v>40</v>
      </c>
      <c r="Q29101" s="34">
        <v>65</v>
      </c>
      <c r="R29101" s="34">
        <v>80</v>
      </c>
      <c r="S29101" s="34">
        <v>71</v>
      </c>
      <c r="T29101" s="34">
        <v>55</v>
      </c>
      <c r="U29101" s="34">
        <v>48</v>
      </c>
      <c r="V29101" s="34">
        <v>45</v>
      </c>
      <c r="W29101" s="34">
        <v>67</v>
      </c>
      <c r="X29101" s="34">
        <v>86</v>
      </c>
      <c r="Y29101" s="34">
        <v>59</v>
      </c>
      <c r="Z29101" s="34">
        <v>62</v>
      </c>
      <c r="AA29101" s="34">
        <v>67</v>
      </c>
      <c r="AB29101" s="34">
        <v>40</v>
      </c>
      <c r="AC29101" s="34">
        <v>93</v>
      </c>
    </row>
    <row r="29102" spans="1:29" x14ac:dyDescent="0.2">
      <c r="A29102" s="34" t="s">
        <v>89595</v>
      </c>
      <c r="B29102" s="34">
        <v>94</v>
      </c>
      <c r="C29102" s="34">
        <v>94</v>
      </c>
      <c r="D29102" s="34">
        <v>81</v>
      </c>
      <c r="E29102" s="34">
        <v>66</v>
      </c>
      <c r="F29102" s="34">
        <v>104</v>
      </c>
      <c r="G29102" s="34">
        <v>141</v>
      </c>
      <c r="H29102" s="34">
        <v>99</v>
      </c>
      <c r="I29102" s="34">
        <v>123</v>
      </c>
      <c r="J29102" s="34">
        <v>78</v>
      </c>
      <c r="K29102" s="34">
        <v>82</v>
      </c>
      <c r="L29102" s="34">
        <v>95</v>
      </c>
      <c r="M29102" s="34">
        <v>73</v>
      </c>
      <c r="N29102" s="34">
        <v>90</v>
      </c>
      <c r="O29102" s="34">
        <v>77</v>
      </c>
      <c r="P29102" s="34">
        <v>104</v>
      </c>
      <c r="Q29102" s="34">
        <v>108</v>
      </c>
      <c r="R29102" s="34">
        <v>130</v>
      </c>
      <c r="S29102" s="34">
        <v>119</v>
      </c>
      <c r="T29102" s="34">
        <v>134</v>
      </c>
      <c r="U29102" s="34">
        <v>112</v>
      </c>
      <c r="V29102" s="34">
        <v>136</v>
      </c>
      <c r="W29102" s="34">
        <v>129</v>
      </c>
      <c r="X29102" s="34">
        <v>155</v>
      </c>
      <c r="Y29102" s="34">
        <v>141</v>
      </c>
      <c r="Z29102" s="34">
        <v>149</v>
      </c>
      <c r="AA29102" s="34">
        <v>138</v>
      </c>
      <c r="AB29102" s="34">
        <v>132</v>
      </c>
      <c r="AC29102" s="34">
        <v>171</v>
      </c>
    </row>
    <row r="29103" spans="1:29" x14ac:dyDescent="0.2">
      <c r="A29103" s="34" t="s">
        <v>89596</v>
      </c>
      <c r="B29103" s="34">
        <v>112</v>
      </c>
      <c r="C29103" s="34">
        <v>96</v>
      </c>
      <c r="D29103" s="34">
        <v>129</v>
      </c>
      <c r="E29103" s="34">
        <v>105</v>
      </c>
      <c r="F29103" s="34">
        <v>111</v>
      </c>
      <c r="G29103" s="34">
        <v>116</v>
      </c>
      <c r="H29103" s="34">
        <v>148</v>
      </c>
      <c r="I29103" s="34">
        <v>117</v>
      </c>
      <c r="J29103" s="34">
        <v>108</v>
      </c>
      <c r="K29103" s="34">
        <v>99</v>
      </c>
      <c r="L29103" s="34">
        <v>73</v>
      </c>
      <c r="M29103" s="34">
        <v>97</v>
      </c>
      <c r="N29103" s="34">
        <v>96</v>
      </c>
      <c r="O29103" s="34">
        <v>92</v>
      </c>
      <c r="P29103" s="34">
        <v>128</v>
      </c>
      <c r="Q29103" s="34">
        <v>156</v>
      </c>
      <c r="R29103" s="34">
        <v>135</v>
      </c>
      <c r="S29103" s="34">
        <v>144</v>
      </c>
      <c r="T29103" s="34">
        <v>104</v>
      </c>
      <c r="U29103" s="34">
        <v>115</v>
      </c>
      <c r="V29103" s="34">
        <v>128</v>
      </c>
      <c r="W29103" s="34">
        <v>126</v>
      </c>
      <c r="X29103" s="34">
        <v>181</v>
      </c>
      <c r="Y29103" s="34">
        <v>114</v>
      </c>
      <c r="Z29103" s="34">
        <v>151</v>
      </c>
      <c r="AA29103" s="34">
        <v>135</v>
      </c>
      <c r="AB29103" s="34">
        <v>153</v>
      </c>
      <c r="AC29103" s="34">
        <v>184</v>
      </c>
    </row>
    <row r="29104" spans="1:29" x14ac:dyDescent="0.2">
      <c r="A29104" s="34" t="s">
        <v>89597</v>
      </c>
      <c r="B29104" s="34">
        <v>50</v>
      </c>
      <c r="C29104" s="34">
        <v>112</v>
      </c>
      <c r="D29104" s="34">
        <v>117</v>
      </c>
      <c r="E29104" s="34">
        <v>133</v>
      </c>
      <c r="F29104" s="34">
        <v>98</v>
      </c>
      <c r="G29104" s="34">
        <v>112</v>
      </c>
      <c r="H29104" s="34">
        <v>92</v>
      </c>
      <c r="I29104" s="34">
        <v>110</v>
      </c>
      <c r="J29104" s="34">
        <v>65</v>
      </c>
      <c r="K29104" s="34">
        <v>115</v>
      </c>
      <c r="L29104" s="34">
        <v>54</v>
      </c>
      <c r="M29104" s="34">
        <v>94</v>
      </c>
      <c r="N29104" s="34">
        <v>76</v>
      </c>
      <c r="O29104" s="34">
        <v>92</v>
      </c>
      <c r="P29104" s="34">
        <v>101</v>
      </c>
      <c r="Q29104" s="34">
        <v>126</v>
      </c>
      <c r="R29104" s="34">
        <v>113</v>
      </c>
      <c r="S29104" s="34">
        <v>138</v>
      </c>
      <c r="T29104" s="34">
        <v>63</v>
      </c>
      <c r="U29104" s="34">
        <v>64</v>
      </c>
      <c r="V29104" s="34">
        <v>158</v>
      </c>
      <c r="W29104" s="34">
        <v>82</v>
      </c>
      <c r="X29104" s="34">
        <v>130</v>
      </c>
      <c r="Y29104" s="34">
        <v>72</v>
      </c>
      <c r="Z29104" s="34">
        <v>124</v>
      </c>
      <c r="AA29104" s="34">
        <v>126</v>
      </c>
      <c r="AB29104" s="34">
        <v>107</v>
      </c>
      <c r="AC29104" s="34">
        <v>134</v>
      </c>
    </row>
    <row r="29105" spans="1:29" x14ac:dyDescent="0.2">
      <c r="A29105" s="34" t="s">
        <v>89598</v>
      </c>
      <c r="B29105" s="34">
        <v>114</v>
      </c>
      <c r="C29105" s="34">
        <v>92</v>
      </c>
      <c r="D29105" s="34">
        <v>148</v>
      </c>
      <c r="E29105" s="34">
        <v>92</v>
      </c>
      <c r="F29105" s="34">
        <v>140</v>
      </c>
      <c r="G29105" s="34">
        <v>97</v>
      </c>
      <c r="H29105" s="34">
        <v>122</v>
      </c>
      <c r="I29105" s="34">
        <v>91</v>
      </c>
      <c r="J29105" s="34">
        <v>139</v>
      </c>
      <c r="K29105" s="34">
        <v>120</v>
      </c>
      <c r="L29105" s="34">
        <v>117</v>
      </c>
      <c r="M29105" s="34">
        <v>114</v>
      </c>
      <c r="N29105" s="34">
        <v>127</v>
      </c>
      <c r="O29105" s="34">
        <v>89</v>
      </c>
      <c r="P29105" s="34">
        <v>119</v>
      </c>
      <c r="Q29105" s="34">
        <v>172</v>
      </c>
      <c r="R29105" s="34">
        <v>152</v>
      </c>
      <c r="S29105" s="34">
        <v>124</v>
      </c>
      <c r="T29105" s="34">
        <v>190</v>
      </c>
      <c r="U29105" s="34">
        <v>112</v>
      </c>
      <c r="V29105" s="34">
        <v>215</v>
      </c>
      <c r="W29105" s="34">
        <v>162</v>
      </c>
      <c r="X29105" s="34">
        <v>199</v>
      </c>
      <c r="Y29105" s="34">
        <v>133</v>
      </c>
      <c r="Z29105" s="34">
        <v>173</v>
      </c>
      <c r="AA29105" s="34">
        <v>122</v>
      </c>
      <c r="AB29105" s="34">
        <v>238</v>
      </c>
      <c r="AC29105" s="34">
        <v>197</v>
      </c>
    </row>
    <row r="29106" spans="1:29" x14ac:dyDescent="0.2">
      <c r="A29106" s="34" t="s">
        <v>89599</v>
      </c>
      <c r="B29106" s="34">
        <v>80</v>
      </c>
      <c r="C29106" s="34">
        <v>83</v>
      </c>
      <c r="D29106" s="34">
        <v>90</v>
      </c>
      <c r="E29106" s="34">
        <v>63</v>
      </c>
      <c r="F29106" s="34">
        <v>111</v>
      </c>
      <c r="G29106" s="34">
        <v>88</v>
      </c>
      <c r="H29106" s="34">
        <v>103</v>
      </c>
      <c r="I29106" s="34">
        <v>71</v>
      </c>
      <c r="J29106" s="34">
        <v>100</v>
      </c>
      <c r="K29106" s="34">
        <v>103</v>
      </c>
      <c r="L29106" s="34">
        <v>43</v>
      </c>
      <c r="M29106" s="34">
        <v>79</v>
      </c>
      <c r="N29106" s="34">
        <v>79</v>
      </c>
      <c r="O29106" s="34">
        <v>46</v>
      </c>
      <c r="P29106" s="34">
        <v>72</v>
      </c>
      <c r="Q29106" s="34">
        <v>102</v>
      </c>
      <c r="R29106" s="34">
        <v>106</v>
      </c>
      <c r="S29106" s="34">
        <v>92</v>
      </c>
      <c r="T29106" s="34">
        <v>84</v>
      </c>
      <c r="U29106" s="34">
        <v>67</v>
      </c>
      <c r="V29106" s="34">
        <v>97</v>
      </c>
      <c r="W29106" s="34">
        <v>98</v>
      </c>
      <c r="X29106" s="34">
        <v>89</v>
      </c>
      <c r="Y29106" s="34">
        <v>108</v>
      </c>
      <c r="Z29106" s="34">
        <v>78</v>
      </c>
      <c r="AA29106" s="34">
        <v>76</v>
      </c>
      <c r="AB29106" s="34">
        <v>66</v>
      </c>
      <c r="AC29106" s="34">
        <v>119</v>
      </c>
    </row>
    <row r="29107" spans="1:29" x14ac:dyDescent="0.2">
      <c r="A29107" s="34" t="s">
        <v>89600</v>
      </c>
      <c r="B29107" s="34">
        <v>120</v>
      </c>
      <c r="C29107" s="34">
        <v>132</v>
      </c>
      <c r="D29107" s="34">
        <v>163</v>
      </c>
      <c r="E29107" s="34">
        <v>152</v>
      </c>
      <c r="F29107" s="34">
        <v>179</v>
      </c>
      <c r="G29107" s="34">
        <v>142</v>
      </c>
      <c r="H29107" s="34">
        <v>170</v>
      </c>
      <c r="I29107" s="34">
        <v>145</v>
      </c>
      <c r="J29107" s="34">
        <v>168</v>
      </c>
      <c r="K29107" s="34">
        <v>132</v>
      </c>
      <c r="L29107" s="34">
        <v>127</v>
      </c>
      <c r="M29107" s="34">
        <v>118</v>
      </c>
      <c r="N29107" s="34">
        <v>162</v>
      </c>
      <c r="O29107" s="34">
        <v>125</v>
      </c>
      <c r="P29107" s="34">
        <v>180</v>
      </c>
      <c r="Q29107" s="34">
        <v>189</v>
      </c>
      <c r="R29107" s="34">
        <v>201</v>
      </c>
      <c r="S29107" s="34">
        <v>138</v>
      </c>
      <c r="T29107" s="34">
        <v>177</v>
      </c>
      <c r="U29107" s="34">
        <v>169</v>
      </c>
      <c r="V29107" s="34">
        <v>170</v>
      </c>
      <c r="W29107" s="34">
        <v>214</v>
      </c>
      <c r="X29107" s="34">
        <v>211</v>
      </c>
      <c r="Y29107" s="34">
        <v>150</v>
      </c>
      <c r="Z29107" s="34">
        <v>165</v>
      </c>
      <c r="AA29107" s="34">
        <v>177</v>
      </c>
      <c r="AB29107" s="34">
        <v>227</v>
      </c>
      <c r="AC29107" s="34">
        <v>264</v>
      </c>
    </row>
    <row r="29108" spans="1:29" x14ac:dyDescent="0.2">
      <c r="A29108" s="34" t="s">
        <v>89601</v>
      </c>
      <c r="B29108" s="34">
        <v>92</v>
      </c>
      <c r="C29108" s="34">
        <v>93</v>
      </c>
      <c r="D29108" s="34">
        <v>166</v>
      </c>
      <c r="E29108" s="34">
        <v>103</v>
      </c>
      <c r="F29108" s="34">
        <v>161</v>
      </c>
      <c r="G29108" s="34">
        <v>114</v>
      </c>
      <c r="H29108" s="34">
        <v>162</v>
      </c>
      <c r="I29108" s="34">
        <v>108</v>
      </c>
      <c r="J29108" s="34">
        <v>121</v>
      </c>
      <c r="K29108" s="34">
        <v>101</v>
      </c>
      <c r="L29108" s="34">
        <v>81</v>
      </c>
      <c r="M29108" s="34">
        <v>84</v>
      </c>
      <c r="N29108" s="34">
        <v>104</v>
      </c>
      <c r="O29108" s="34">
        <v>101</v>
      </c>
      <c r="P29108" s="34">
        <v>128</v>
      </c>
      <c r="Q29108" s="34">
        <v>121</v>
      </c>
      <c r="R29108" s="34">
        <v>165</v>
      </c>
      <c r="S29108" s="34">
        <v>148</v>
      </c>
      <c r="T29108" s="34">
        <v>141</v>
      </c>
      <c r="U29108" s="34">
        <v>83</v>
      </c>
      <c r="V29108" s="34">
        <v>166</v>
      </c>
      <c r="W29108" s="34">
        <v>112</v>
      </c>
      <c r="X29108" s="34">
        <v>162</v>
      </c>
      <c r="Y29108" s="34">
        <v>141</v>
      </c>
      <c r="Z29108" s="34">
        <v>163</v>
      </c>
      <c r="AA29108" s="34">
        <v>117</v>
      </c>
      <c r="AB29108" s="34">
        <v>116</v>
      </c>
      <c r="AC29108" s="34">
        <v>164</v>
      </c>
    </row>
    <row r="29109" spans="1:29" x14ac:dyDescent="0.2">
      <c r="A29109" s="34" t="s">
        <v>89602</v>
      </c>
      <c r="B29109" s="34">
        <v>131</v>
      </c>
      <c r="C29109" s="34">
        <v>93</v>
      </c>
      <c r="D29109" s="34">
        <v>139</v>
      </c>
      <c r="E29109" s="34">
        <v>134</v>
      </c>
      <c r="F29109" s="34">
        <v>122</v>
      </c>
      <c r="G29109" s="34">
        <v>92</v>
      </c>
      <c r="H29109" s="34">
        <v>145</v>
      </c>
      <c r="I29109" s="34">
        <v>76</v>
      </c>
      <c r="J29109" s="34">
        <v>124</v>
      </c>
      <c r="K29109" s="34">
        <v>103</v>
      </c>
      <c r="L29109" s="34">
        <v>137</v>
      </c>
      <c r="M29109" s="34">
        <v>114</v>
      </c>
      <c r="N29109" s="34">
        <v>132</v>
      </c>
      <c r="O29109" s="34">
        <v>111</v>
      </c>
      <c r="P29109" s="34">
        <v>93</v>
      </c>
      <c r="Q29109" s="34">
        <v>150</v>
      </c>
      <c r="R29109" s="34">
        <v>199</v>
      </c>
      <c r="S29109" s="34">
        <v>127</v>
      </c>
      <c r="T29109" s="34">
        <v>148</v>
      </c>
      <c r="U29109" s="34">
        <v>162</v>
      </c>
      <c r="V29109" s="34">
        <v>153</v>
      </c>
      <c r="W29109" s="34">
        <v>134</v>
      </c>
      <c r="X29109" s="34">
        <v>156</v>
      </c>
      <c r="Y29109" s="34">
        <v>140</v>
      </c>
      <c r="Z29109" s="34">
        <v>177</v>
      </c>
      <c r="AA29109" s="34">
        <v>146</v>
      </c>
      <c r="AB29109" s="34">
        <v>162</v>
      </c>
      <c r="AC29109" s="34">
        <v>169</v>
      </c>
    </row>
    <row r="29110" spans="1:29" x14ac:dyDescent="0.2">
      <c r="A29110" s="34" t="s">
        <v>89603</v>
      </c>
      <c r="B29110" s="34">
        <v>118</v>
      </c>
      <c r="C29110" s="34">
        <v>92</v>
      </c>
      <c r="D29110" s="34">
        <v>76</v>
      </c>
      <c r="E29110" s="34">
        <v>89</v>
      </c>
      <c r="F29110" s="34">
        <v>85</v>
      </c>
      <c r="G29110" s="34">
        <v>119</v>
      </c>
      <c r="H29110" s="34">
        <v>68</v>
      </c>
      <c r="I29110" s="34">
        <v>83</v>
      </c>
      <c r="J29110" s="34">
        <v>66</v>
      </c>
      <c r="K29110" s="34">
        <v>109</v>
      </c>
      <c r="L29110" s="34">
        <v>78</v>
      </c>
      <c r="M29110" s="34">
        <v>122</v>
      </c>
      <c r="N29110" s="34">
        <v>67</v>
      </c>
      <c r="O29110" s="34">
        <v>75</v>
      </c>
      <c r="P29110" s="34">
        <v>79</v>
      </c>
      <c r="Q29110" s="34">
        <v>120</v>
      </c>
      <c r="R29110" s="34">
        <v>126</v>
      </c>
      <c r="S29110" s="34">
        <v>105</v>
      </c>
      <c r="T29110" s="34">
        <v>99</v>
      </c>
      <c r="U29110" s="34">
        <v>89</v>
      </c>
      <c r="V29110" s="34">
        <v>83</v>
      </c>
      <c r="W29110" s="34">
        <v>134</v>
      </c>
      <c r="X29110" s="34">
        <v>123</v>
      </c>
      <c r="Y29110" s="34">
        <v>129</v>
      </c>
      <c r="Z29110" s="34">
        <v>93</v>
      </c>
      <c r="AA29110" s="34">
        <v>125</v>
      </c>
      <c r="AB29110" s="34">
        <v>121</v>
      </c>
      <c r="AC29110" s="34">
        <v>179</v>
      </c>
    </row>
    <row r="29111" spans="1:29" x14ac:dyDescent="0.2">
      <c r="A29111" s="34" t="s">
        <v>89604</v>
      </c>
      <c r="B29111" s="34">
        <v>49</v>
      </c>
      <c r="C29111" s="34">
        <v>48</v>
      </c>
      <c r="D29111" s="34">
        <v>44</v>
      </c>
      <c r="E29111" s="34">
        <v>27</v>
      </c>
      <c r="F29111" s="34">
        <v>39</v>
      </c>
      <c r="G29111" s="34">
        <v>49</v>
      </c>
      <c r="H29111" s="34">
        <v>51</v>
      </c>
      <c r="I29111" s="34">
        <v>46</v>
      </c>
      <c r="J29111" s="34">
        <v>56</v>
      </c>
      <c r="K29111" s="34">
        <v>40</v>
      </c>
      <c r="L29111" s="34">
        <v>22</v>
      </c>
      <c r="M29111" s="34">
        <v>41</v>
      </c>
      <c r="N29111" s="34">
        <v>26</v>
      </c>
      <c r="O29111" s="34">
        <v>43</v>
      </c>
      <c r="P29111" s="34">
        <v>33</v>
      </c>
      <c r="Q29111" s="34">
        <v>61</v>
      </c>
      <c r="R29111" s="34">
        <v>61</v>
      </c>
      <c r="S29111" s="34">
        <v>100</v>
      </c>
      <c r="T29111" s="34">
        <v>39</v>
      </c>
      <c r="U29111" s="34">
        <v>55</v>
      </c>
      <c r="V29111" s="34">
        <v>46</v>
      </c>
      <c r="W29111" s="34">
        <v>88</v>
      </c>
      <c r="X29111" s="34">
        <v>36</v>
      </c>
      <c r="Y29111" s="34">
        <v>34</v>
      </c>
      <c r="Z29111" s="34">
        <v>43</v>
      </c>
      <c r="AA29111" s="34">
        <v>51</v>
      </c>
      <c r="AB29111" s="34">
        <v>50</v>
      </c>
      <c r="AC29111" s="34">
        <v>83</v>
      </c>
    </row>
    <row r="29112" spans="1:29" x14ac:dyDescent="0.2">
      <c r="A29112" s="34" t="s">
        <v>89605</v>
      </c>
      <c r="B29112" s="34">
        <v>166</v>
      </c>
      <c r="C29112" s="34">
        <v>182</v>
      </c>
      <c r="D29112" s="34">
        <v>242</v>
      </c>
      <c r="E29112" s="34">
        <v>188</v>
      </c>
      <c r="F29112" s="34">
        <v>216</v>
      </c>
      <c r="G29112" s="34">
        <v>172</v>
      </c>
      <c r="H29112" s="34">
        <v>210</v>
      </c>
      <c r="I29112" s="34">
        <v>135</v>
      </c>
      <c r="J29112" s="34">
        <v>206</v>
      </c>
      <c r="K29112" s="34">
        <v>239</v>
      </c>
      <c r="L29112" s="34">
        <v>131</v>
      </c>
      <c r="M29112" s="34">
        <v>172</v>
      </c>
      <c r="N29112" s="34">
        <v>222</v>
      </c>
      <c r="O29112" s="34">
        <v>147</v>
      </c>
      <c r="P29112" s="34">
        <v>186</v>
      </c>
      <c r="Q29112" s="34">
        <v>252</v>
      </c>
      <c r="R29112" s="34">
        <v>263</v>
      </c>
      <c r="S29112" s="34">
        <v>180</v>
      </c>
      <c r="T29112" s="34">
        <v>230</v>
      </c>
      <c r="U29112" s="34">
        <v>200</v>
      </c>
      <c r="V29112" s="34">
        <v>287</v>
      </c>
      <c r="W29112" s="34">
        <v>234</v>
      </c>
      <c r="X29112" s="34">
        <v>292</v>
      </c>
      <c r="Y29112" s="34">
        <v>196</v>
      </c>
      <c r="Z29112" s="34">
        <v>289</v>
      </c>
      <c r="AA29112" s="34">
        <v>193</v>
      </c>
      <c r="AB29112" s="34">
        <v>244</v>
      </c>
      <c r="AC29112" s="34">
        <v>240</v>
      </c>
    </row>
    <row r="29113" spans="1:29" x14ac:dyDescent="0.2">
      <c r="A29113" s="34" t="s">
        <v>89606</v>
      </c>
      <c r="B29113" s="34">
        <v>62</v>
      </c>
      <c r="C29113" s="34">
        <v>73</v>
      </c>
      <c r="D29113" s="34">
        <v>59</v>
      </c>
      <c r="E29113" s="34">
        <v>36</v>
      </c>
      <c r="F29113" s="34">
        <v>46</v>
      </c>
      <c r="G29113" s="34">
        <v>56</v>
      </c>
      <c r="H29113" s="34">
        <v>69</v>
      </c>
      <c r="I29113" s="34">
        <v>56</v>
      </c>
      <c r="J29113" s="34">
        <v>57</v>
      </c>
      <c r="K29113" s="34">
        <v>24</v>
      </c>
      <c r="L29113" s="34">
        <v>70</v>
      </c>
      <c r="M29113" s="34">
        <v>25</v>
      </c>
      <c r="N29113" s="34">
        <v>64</v>
      </c>
      <c r="O29113" s="34">
        <v>47</v>
      </c>
      <c r="P29113" s="34">
        <v>60</v>
      </c>
      <c r="Q29113" s="34">
        <v>88</v>
      </c>
      <c r="R29113" s="34">
        <v>91</v>
      </c>
      <c r="S29113" s="34">
        <v>68</v>
      </c>
      <c r="T29113" s="34">
        <v>81</v>
      </c>
      <c r="U29113" s="34">
        <v>63</v>
      </c>
      <c r="V29113" s="34">
        <v>57</v>
      </c>
      <c r="W29113" s="34">
        <v>78</v>
      </c>
      <c r="X29113" s="34">
        <v>84</v>
      </c>
      <c r="Y29113" s="34">
        <v>72</v>
      </c>
      <c r="Z29113" s="34">
        <v>66</v>
      </c>
      <c r="AA29113" s="34">
        <v>76</v>
      </c>
      <c r="AB29113" s="34">
        <v>90</v>
      </c>
      <c r="AC29113" s="34">
        <v>78</v>
      </c>
    </row>
    <row r="29114" spans="1:29" x14ac:dyDescent="0.2">
      <c r="A29114" s="34" t="s">
        <v>89607</v>
      </c>
      <c r="B29114" s="34">
        <v>74</v>
      </c>
      <c r="C29114" s="34">
        <v>74</v>
      </c>
      <c r="D29114" s="34">
        <v>109</v>
      </c>
      <c r="E29114" s="34">
        <v>68</v>
      </c>
      <c r="F29114" s="34">
        <v>106</v>
      </c>
      <c r="G29114" s="34">
        <v>98</v>
      </c>
      <c r="H29114" s="34">
        <v>117</v>
      </c>
      <c r="I29114" s="34">
        <v>64</v>
      </c>
      <c r="J29114" s="34">
        <v>86</v>
      </c>
      <c r="K29114" s="34">
        <v>79</v>
      </c>
      <c r="L29114" s="34">
        <v>76</v>
      </c>
      <c r="M29114" s="34">
        <v>91</v>
      </c>
      <c r="N29114" s="34">
        <v>60</v>
      </c>
      <c r="O29114" s="34">
        <v>93</v>
      </c>
      <c r="P29114" s="34">
        <v>93</v>
      </c>
      <c r="Q29114" s="34">
        <v>129</v>
      </c>
      <c r="R29114" s="34">
        <v>102</v>
      </c>
      <c r="S29114" s="34">
        <v>97</v>
      </c>
      <c r="T29114" s="34">
        <v>109</v>
      </c>
      <c r="U29114" s="34">
        <v>104</v>
      </c>
      <c r="V29114" s="34">
        <v>110</v>
      </c>
      <c r="W29114" s="34">
        <v>124</v>
      </c>
      <c r="X29114" s="34">
        <v>87</v>
      </c>
      <c r="Y29114" s="34">
        <v>116</v>
      </c>
      <c r="Z29114" s="34">
        <v>104</v>
      </c>
      <c r="AA29114" s="34">
        <v>170</v>
      </c>
      <c r="AB29114" s="34">
        <v>87</v>
      </c>
      <c r="AC29114" s="34">
        <v>154</v>
      </c>
    </row>
    <row r="29115" spans="1:29" x14ac:dyDescent="0.2">
      <c r="A29115" s="34" t="s">
        <v>89608</v>
      </c>
      <c r="B29115" s="34">
        <v>99</v>
      </c>
      <c r="C29115" s="34">
        <v>71</v>
      </c>
      <c r="D29115" s="34">
        <v>83</v>
      </c>
      <c r="E29115" s="34">
        <v>66</v>
      </c>
      <c r="F29115" s="34">
        <v>110</v>
      </c>
      <c r="G29115" s="34">
        <v>77</v>
      </c>
      <c r="H29115" s="34">
        <v>170</v>
      </c>
      <c r="I29115" s="34">
        <v>46</v>
      </c>
      <c r="J29115" s="34">
        <v>88</v>
      </c>
      <c r="K29115" s="34">
        <v>66</v>
      </c>
      <c r="L29115" s="34">
        <v>122</v>
      </c>
      <c r="M29115" s="34">
        <v>36</v>
      </c>
      <c r="N29115" s="34">
        <v>105</v>
      </c>
      <c r="O29115" s="34">
        <v>71</v>
      </c>
      <c r="P29115" s="34">
        <v>129</v>
      </c>
      <c r="Q29115" s="34">
        <v>85</v>
      </c>
      <c r="R29115" s="34">
        <v>138</v>
      </c>
      <c r="S29115" s="34">
        <v>95</v>
      </c>
      <c r="T29115" s="34">
        <v>183</v>
      </c>
      <c r="U29115" s="34">
        <v>85</v>
      </c>
      <c r="V29115" s="34">
        <v>112</v>
      </c>
      <c r="W29115" s="34">
        <v>126</v>
      </c>
      <c r="X29115" s="34">
        <v>165</v>
      </c>
      <c r="Y29115" s="34">
        <v>86</v>
      </c>
      <c r="Z29115" s="34">
        <v>77</v>
      </c>
      <c r="AA29115" s="34">
        <v>89</v>
      </c>
      <c r="AB29115" s="34">
        <v>117</v>
      </c>
      <c r="AC29115" s="34">
        <v>104</v>
      </c>
    </row>
    <row r="29116" spans="1:29" x14ac:dyDescent="0.2">
      <c r="A29116" s="34" t="s">
        <v>89609</v>
      </c>
      <c r="B29116" s="34">
        <v>91</v>
      </c>
      <c r="C29116" s="34">
        <v>82</v>
      </c>
      <c r="D29116" s="34">
        <v>90</v>
      </c>
      <c r="E29116" s="34">
        <v>50</v>
      </c>
      <c r="F29116" s="34">
        <v>72</v>
      </c>
      <c r="G29116" s="34">
        <v>80</v>
      </c>
      <c r="H29116" s="34">
        <v>86</v>
      </c>
      <c r="I29116" s="34">
        <v>80</v>
      </c>
      <c r="J29116" s="34">
        <v>62</v>
      </c>
      <c r="K29116" s="34">
        <v>77</v>
      </c>
      <c r="L29116" s="34">
        <v>63</v>
      </c>
      <c r="M29116" s="34">
        <v>55</v>
      </c>
      <c r="N29116" s="34">
        <v>60</v>
      </c>
      <c r="O29116" s="34">
        <v>77</v>
      </c>
      <c r="P29116" s="34">
        <v>84</v>
      </c>
      <c r="Q29116" s="34">
        <v>111</v>
      </c>
      <c r="R29116" s="34">
        <v>106</v>
      </c>
      <c r="S29116" s="34">
        <v>92</v>
      </c>
      <c r="T29116" s="34">
        <v>109</v>
      </c>
      <c r="U29116" s="34">
        <v>90</v>
      </c>
      <c r="V29116" s="34">
        <v>86</v>
      </c>
      <c r="W29116" s="34">
        <v>79</v>
      </c>
      <c r="X29116" s="34">
        <v>93</v>
      </c>
      <c r="Y29116" s="34">
        <v>99</v>
      </c>
      <c r="Z29116" s="34">
        <v>91</v>
      </c>
      <c r="AA29116" s="34">
        <v>112</v>
      </c>
      <c r="AB29116" s="34">
        <v>82</v>
      </c>
      <c r="AC29116" s="34">
        <v>132</v>
      </c>
    </row>
    <row r="29117" spans="1:29" x14ac:dyDescent="0.2">
      <c r="A29117" s="34" t="s">
        <v>89610</v>
      </c>
      <c r="B29117" s="34">
        <v>80</v>
      </c>
      <c r="C29117" s="34">
        <v>47</v>
      </c>
      <c r="D29117" s="34">
        <v>53</v>
      </c>
      <c r="E29117" s="34">
        <v>50</v>
      </c>
      <c r="F29117" s="34">
        <v>82</v>
      </c>
      <c r="G29117" s="34">
        <v>56</v>
      </c>
      <c r="H29117" s="34">
        <v>70</v>
      </c>
      <c r="I29117" s="34">
        <v>64</v>
      </c>
      <c r="J29117" s="34">
        <v>78</v>
      </c>
      <c r="K29117" s="34">
        <v>37</v>
      </c>
      <c r="L29117" s="34">
        <v>61</v>
      </c>
      <c r="M29117" s="34">
        <v>44</v>
      </c>
      <c r="N29117" s="34">
        <v>36</v>
      </c>
      <c r="O29117" s="34">
        <v>63</v>
      </c>
      <c r="P29117" s="34">
        <v>83</v>
      </c>
      <c r="Q29117" s="34">
        <v>44</v>
      </c>
      <c r="R29117" s="34">
        <v>84</v>
      </c>
      <c r="S29117" s="34">
        <v>52</v>
      </c>
      <c r="T29117" s="34">
        <v>106</v>
      </c>
      <c r="U29117" s="34">
        <v>49</v>
      </c>
      <c r="V29117" s="34">
        <v>75</v>
      </c>
      <c r="W29117" s="34">
        <v>65</v>
      </c>
      <c r="X29117" s="34">
        <v>113</v>
      </c>
      <c r="Y29117" s="34">
        <v>88</v>
      </c>
      <c r="Z29117" s="34">
        <v>71</v>
      </c>
      <c r="AA29117" s="34">
        <v>46</v>
      </c>
      <c r="AB29117" s="34">
        <v>103</v>
      </c>
      <c r="AC29117" s="34">
        <v>94</v>
      </c>
    </row>
    <row r="29118" spans="1:29" x14ac:dyDescent="0.2">
      <c r="A29118" s="34" t="s">
        <v>89611</v>
      </c>
      <c r="B29118" s="34">
        <v>84</v>
      </c>
      <c r="C29118" s="34">
        <v>88</v>
      </c>
      <c r="D29118" s="34">
        <v>114</v>
      </c>
      <c r="E29118" s="34">
        <v>84</v>
      </c>
      <c r="F29118" s="34">
        <v>138</v>
      </c>
      <c r="G29118" s="34">
        <v>53</v>
      </c>
      <c r="H29118" s="34">
        <v>79</v>
      </c>
      <c r="I29118" s="34">
        <v>77</v>
      </c>
      <c r="J29118" s="34">
        <v>88</v>
      </c>
      <c r="K29118" s="34">
        <v>123</v>
      </c>
      <c r="L29118" s="34">
        <v>92</v>
      </c>
      <c r="M29118" s="34">
        <v>86</v>
      </c>
      <c r="N29118" s="34">
        <v>117</v>
      </c>
      <c r="O29118" s="34">
        <v>97</v>
      </c>
      <c r="P29118" s="34">
        <v>106</v>
      </c>
      <c r="Q29118" s="34">
        <v>148</v>
      </c>
      <c r="R29118" s="34">
        <v>150</v>
      </c>
      <c r="S29118" s="34">
        <v>108</v>
      </c>
      <c r="T29118" s="34">
        <v>105</v>
      </c>
      <c r="U29118" s="34">
        <v>65</v>
      </c>
      <c r="V29118" s="34">
        <v>139</v>
      </c>
      <c r="W29118" s="34">
        <v>132</v>
      </c>
      <c r="X29118" s="34">
        <v>88</v>
      </c>
      <c r="Y29118" s="34">
        <v>87</v>
      </c>
      <c r="Z29118" s="34">
        <v>127</v>
      </c>
      <c r="AA29118" s="34">
        <v>89</v>
      </c>
      <c r="AB29118" s="34">
        <v>137</v>
      </c>
      <c r="AC29118" s="34">
        <v>160</v>
      </c>
    </row>
    <row r="29119" spans="1:29" x14ac:dyDescent="0.2">
      <c r="A29119" s="34" t="s">
        <v>89612</v>
      </c>
      <c r="B29119" s="34">
        <v>127</v>
      </c>
      <c r="C29119" s="34">
        <v>83</v>
      </c>
      <c r="D29119" s="34">
        <v>137</v>
      </c>
      <c r="E29119" s="34">
        <v>109</v>
      </c>
      <c r="F29119" s="34">
        <v>133</v>
      </c>
      <c r="G29119" s="34">
        <v>119</v>
      </c>
      <c r="H29119" s="34">
        <v>137</v>
      </c>
      <c r="I29119" s="34">
        <v>101</v>
      </c>
      <c r="J29119" s="34">
        <v>138</v>
      </c>
      <c r="K29119" s="34">
        <v>107</v>
      </c>
      <c r="L29119" s="34">
        <v>98</v>
      </c>
      <c r="M29119" s="34">
        <v>69</v>
      </c>
      <c r="N29119" s="34">
        <v>106</v>
      </c>
      <c r="O29119" s="34">
        <v>99</v>
      </c>
      <c r="P29119" s="34">
        <v>110</v>
      </c>
      <c r="Q29119" s="34">
        <v>124</v>
      </c>
      <c r="R29119" s="34">
        <v>142</v>
      </c>
      <c r="S29119" s="34">
        <v>129</v>
      </c>
      <c r="T29119" s="34">
        <v>156</v>
      </c>
      <c r="U29119" s="34">
        <v>92</v>
      </c>
      <c r="V29119" s="34">
        <v>141</v>
      </c>
      <c r="W29119" s="34">
        <v>111</v>
      </c>
      <c r="X29119" s="34">
        <v>131</v>
      </c>
      <c r="Y29119" s="34">
        <v>148</v>
      </c>
      <c r="Z29119" s="34">
        <v>139</v>
      </c>
      <c r="AA29119" s="34">
        <v>146</v>
      </c>
      <c r="AB29119" s="34">
        <v>174</v>
      </c>
      <c r="AC29119" s="34">
        <v>187</v>
      </c>
    </row>
    <row r="29120" spans="1:29" x14ac:dyDescent="0.2">
      <c r="A29120" s="34" t="s">
        <v>89613</v>
      </c>
      <c r="B29120" s="34">
        <v>306</v>
      </c>
      <c r="C29120" s="34">
        <v>299</v>
      </c>
      <c r="D29120" s="34">
        <v>496</v>
      </c>
      <c r="E29120" s="34">
        <v>379</v>
      </c>
      <c r="F29120" s="34">
        <v>504</v>
      </c>
      <c r="G29120" s="34">
        <v>375</v>
      </c>
      <c r="H29120" s="34">
        <v>421</v>
      </c>
      <c r="I29120" s="34">
        <v>286</v>
      </c>
      <c r="J29120" s="34">
        <v>407</v>
      </c>
      <c r="K29120" s="34">
        <v>346</v>
      </c>
      <c r="L29120" s="34">
        <v>380</v>
      </c>
      <c r="M29120" s="34">
        <v>373</v>
      </c>
      <c r="N29120" s="34">
        <v>478</v>
      </c>
      <c r="O29120" s="34">
        <v>324</v>
      </c>
      <c r="P29120" s="34">
        <v>346</v>
      </c>
      <c r="Q29120" s="34">
        <v>555</v>
      </c>
      <c r="R29120" s="34">
        <v>590</v>
      </c>
      <c r="S29120" s="34">
        <v>414</v>
      </c>
      <c r="T29120" s="34">
        <v>457</v>
      </c>
      <c r="U29120" s="34">
        <v>365</v>
      </c>
      <c r="V29120" s="34">
        <v>495</v>
      </c>
      <c r="W29120" s="34">
        <v>522</v>
      </c>
      <c r="X29120" s="34">
        <v>523</v>
      </c>
      <c r="Y29120" s="34">
        <v>469</v>
      </c>
      <c r="Z29120" s="34">
        <v>431</v>
      </c>
      <c r="AA29120" s="34">
        <v>484</v>
      </c>
      <c r="AB29120" s="34">
        <v>527</v>
      </c>
      <c r="AC29120" s="34">
        <v>685</v>
      </c>
    </row>
    <row r="29121" spans="1:29" x14ac:dyDescent="0.2">
      <c r="A29121" s="34" t="s">
        <v>89614</v>
      </c>
      <c r="B29121" s="34">
        <v>64</v>
      </c>
      <c r="C29121" s="34">
        <v>58</v>
      </c>
      <c r="D29121" s="34">
        <v>58</v>
      </c>
      <c r="E29121" s="34">
        <v>39</v>
      </c>
      <c r="F29121" s="34">
        <v>90</v>
      </c>
      <c r="G29121" s="34">
        <v>40</v>
      </c>
      <c r="H29121" s="34">
        <v>71</v>
      </c>
      <c r="I29121" s="34">
        <v>65</v>
      </c>
      <c r="J29121" s="34">
        <v>85</v>
      </c>
      <c r="K29121" s="34">
        <v>70</v>
      </c>
      <c r="L29121" s="34">
        <v>62</v>
      </c>
      <c r="M29121" s="34">
        <v>65</v>
      </c>
      <c r="N29121" s="34">
        <v>70</v>
      </c>
      <c r="O29121" s="34">
        <v>67</v>
      </c>
      <c r="P29121" s="34">
        <v>55</v>
      </c>
      <c r="Q29121" s="34">
        <v>85</v>
      </c>
      <c r="R29121" s="34">
        <v>76</v>
      </c>
      <c r="S29121" s="34">
        <v>77</v>
      </c>
      <c r="T29121" s="34">
        <v>83</v>
      </c>
      <c r="U29121" s="34">
        <v>61</v>
      </c>
      <c r="V29121" s="34">
        <v>82</v>
      </c>
      <c r="W29121" s="34">
        <v>78</v>
      </c>
      <c r="X29121" s="34">
        <v>96</v>
      </c>
      <c r="Y29121" s="34">
        <v>74</v>
      </c>
      <c r="Z29121" s="34">
        <v>70</v>
      </c>
      <c r="AA29121" s="34">
        <v>53</v>
      </c>
      <c r="AB29121" s="34">
        <v>76</v>
      </c>
      <c r="AC29121" s="34">
        <v>89</v>
      </c>
    </row>
    <row r="29122" spans="1:29" x14ac:dyDescent="0.2">
      <c r="A29122" s="34" t="s">
        <v>89615</v>
      </c>
      <c r="B29122" s="34">
        <v>85</v>
      </c>
      <c r="C29122" s="34">
        <v>71</v>
      </c>
      <c r="D29122" s="34">
        <v>84</v>
      </c>
      <c r="E29122" s="34">
        <v>65</v>
      </c>
      <c r="F29122" s="34">
        <v>67</v>
      </c>
      <c r="G29122" s="34">
        <v>75</v>
      </c>
      <c r="H29122" s="34">
        <v>67</v>
      </c>
      <c r="I29122" s="34">
        <v>66</v>
      </c>
      <c r="J29122" s="34">
        <v>73</v>
      </c>
      <c r="K29122" s="34">
        <v>85</v>
      </c>
      <c r="L29122" s="34">
        <v>53</v>
      </c>
      <c r="M29122" s="34">
        <v>75</v>
      </c>
      <c r="N29122" s="34">
        <v>40</v>
      </c>
      <c r="O29122" s="34">
        <v>45</v>
      </c>
      <c r="P29122" s="34">
        <v>71</v>
      </c>
      <c r="Q29122" s="34">
        <v>92</v>
      </c>
      <c r="R29122" s="34">
        <v>130</v>
      </c>
      <c r="S29122" s="34">
        <v>63</v>
      </c>
      <c r="T29122" s="34">
        <v>88</v>
      </c>
      <c r="U29122" s="34">
        <v>72</v>
      </c>
      <c r="V29122" s="34">
        <v>93</v>
      </c>
      <c r="W29122" s="34">
        <v>102</v>
      </c>
      <c r="X29122" s="34">
        <v>57</v>
      </c>
      <c r="Y29122" s="34">
        <v>61</v>
      </c>
      <c r="Z29122" s="34">
        <v>73</v>
      </c>
      <c r="AA29122" s="34">
        <v>88</v>
      </c>
      <c r="AB29122" s="34">
        <v>86</v>
      </c>
      <c r="AC29122" s="34">
        <v>151</v>
      </c>
    </row>
    <row r="29123" spans="1:29" x14ac:dyDescent="0.2">
      <c r="A29123" s="34" t="s">
        <v>89616</v>
      </c>
      <c r="B29123" s="34">
        <v>97</v>
      </c>
      <c r="C29123" s="34">
        <v>68</v>
      </c>
      <c r="D29123" s="34">
        <v>131</v>
      </c>
      <c r="E29123" s="34">
        <v>102</v>
      </c>
      <c r="F29123" s="34">
        <v>120</v>
      </c>
      <c r="G29123" s="34">
        <v>83</v>
      </c>
      <c r="H29123" s="34">
        <v>115</v>
      </c>
      <c r="I29123" s="34">
        <v>45</v>
      </c>
      <c r="J29123" s="34">
        <v>131</v>
      </c>
      <c r="K29123" s="34">
        <v>81</v>
      </c>
      <c r="L29123" s="34">
        <v>82</v>
      </c>
      <c r="M29123" s="34">
        <v>54</v>
      </c>
      <c r="N29123" s="34">
        <v>109</v>
      </c>
      <c r="O29123" s="34">
        <v>75</v>
      </c>
      <c r="P29123" s="34">
        <v>112</v>
      </c>
      <c r="Q29123" s="34">
        <v>89</v>
      </c>
      <c r="R29123" s="34">
        <v>133</v>
      </c>
      <c r="S29123" s="34">
        <v>70</v>
      </c>
      <c r="T29123" s="34">
        <v>118</v>
      </c>
      <c r="U29123" s="34">
        <v>62</v>
      </c>
      <c r="V29123" s="34">
        <v>156</v>
      </c>
      <c r="W29123" s="34">
        <v>84</v>
      </c>
      <c r="X29123" s="34">
        <v>160</v>
      </c>
      <c r="Y29123" s="34">
        <v>73</v>
      </c>
      <c r="Z29123" s="34">
        <v>133</v>
      </c>
      <c r="AA29123" s="34">
        <v>91</v>
      </c>
      <c r="AB29123" s="34">
        <v>129</v>
      </c>
      <c r="AC29123" s="34">
        <v>155</v>
      </c>
    </row>
    <row r="29124" spans="1:29" x14ac:dyDescent="0.2">
      <c r="A29124" s="34" t="s">
        <v>89617</v>
      </c>
      <c r="B29124" s="34">
        <v>587</v>
      </c>
      <c r="C29124" s="34">
        <v>405</v>
      </c>
      <c r="D29124" s="34">
        <v>677</v>
      </c>
      <c r="E29124" s="34">
        <v>478</v>
      </c>
      <c r="F29124" s="34">
        <v>768</v>
      </c>
      <c r="G29124" s="34">
        <v>503</v>
      </c>
      <c r="H29124" s="34">
        <v>728</v>
      </c>
      <c r="I29124" s="34">
        <v>453</v>
      </c>
      <c r="J29124" s="34">
        <v>683</v>
      </c>
      <c r="K29124" s="34">
        <v>436</v>
      </c>
      <c r="L29124" s="34">
        <v>660</v>
      </c>
      <c r="M29124" s="34">
        <v>396</v>
      </c>
      <c r="N29124" s="34">
        <v>558</v>
      </c>
      <c r="O29124" s="34">
        <v>418</v>
      </c>
      <c r="P29124" s="34">
        <v>651</v>
      </c>
      <c r="Q29124" s="34">
        <v>698</v>
      </c>
      <c r="R29124" s="34">
        <v>896</v>
      </c>
      <c r="S29124" s="34">
        <v>578</v>
      </c>
      <c r="T29124" s="34">
        <v>881</v>
      </c>
      <c r="U29124" s="34">
        <v>545</v>
      </c>
      <c r="V29124" s="34">
        <v>820</v>
      </c>
      <c r="W29124" s="34">
        <v>630</v>
      </c>
      <c r="X29124" s="34">
        <v>847</v>
      </c>
      <c r="Y29124" s="34">
        <v>641</v>
      </c>
      <c r="Z29124" s="34">
        <v>697</v>
      </c>
      <c r="AA29124" s="34">
        <v>625</v>
      </c>
      <c r="AB29124" s="34">
        <v>1043</v>
      </c>
      <c r="AC29124" s="34">
        <v>839</v>
      </c>
    </row>
    <row r="29125" spans="1:29" x14ac:dyDescent="0.2">
      <c r="A29125" s="34" t="s">
        <v>89618</v>
      </c>
      <c r="B29125" s="34">
        <v>96</v>
      </c>
      <c r="C29125" s="34">
        <v>83</v>
      </c>
      <c r="D29125" s="34">
        <v>96</v>
      </c>
      <c r="E29125" s="34">
        <v>117</v>
      </c>
      <c r="F29125" s="34">
        <v>69</v>
      </c>
      <c r="G29125" s="34">
        <v>86</v>
      </c>
      <c r="H29125" s="34">
        <v>53</v>
      </c>
      <c r="I29125" s="34">
        <v>92</v>
      </c>
      <c r="J29125" s="34">
        <v>68</v>
      </c>
      <c r="K29125" s="34">
        <v>67</v>
      </c>
      <c r="L29125" s="34">
        <v>49</v>
      </c>
      <c r="M29125" s="34">
        <v>90</v>
      </c>
      <c r="N29125" s="34">
        <v>80</v>
      </c>
      <c r="O29125" s="34">
        <v>92</v>
      </c>
      <c r="P29125" s="34">
        <v>85</v>
      </c>
      <c r="Q29125" s="34">
        <v>96</v>
      </c>
      <c r="R29125" s="34">
        <v>84</v>
      </c>
      <c r="S29125" s="34">
        <v>84</v>
      </c>
      <c r="T29125" s="34">
        <v>74</v>
      </c>
      <c r="U29125" s="34">
        <v>78</v>
      </c>
      <c r="V29125" s="34">
        <v>73</v>
      </c>
      <c r="W29125" s="34">
        <v>102</v>
      </c>
      <c r="X29125" s="34">
        <v>87</v>
      </c>
      <c r="Y29125" s="34">
        <v>88</v>
      </c>
      <c r="Z29125" s="34">
        <v>124</v>
      </c>
      <c r="AA29125" s="34">
        <v>82</v>
      </c>
      <c r="AB29125" s="34">
        <v>77</v>
      </c>
      <c r="AC29125" s="34">
        <v>120</v>
      </c>
    </row>
    <row r="29126" spans="1:29" x14ac:dyDescent="0.2">
      <c r="A29126" s="34" t="s">
        <v>89619</v>
      </c>
      <c r="B29126" s="34">
        <v>132</v>
      </c>
      <c r="C29126" s="34">
        <v>92</v>
      </c>
      <c r="D29126" s="34">
        <v>122</v>
      </c>
      <c r="E29126" s="34">
        <v>85</v>
      </c>
      <c r="F29126" s="34">
        <v>137</v>
      </c>
      <c r="G29126" s="34">
        <v>121</v>
      </c>
      <c r="H29126" s="34">
        <v>119</v>
      </c>
      <c r="I29126" s="34">
        <v>99</v>
      </c>
      <c r="J29126" s="34">
        <v>114</v>
      </c>
      <c r="K29126" s="34">
        <v>95</v>
      </c>
      <c r="L29126" s="34">
        <v>144</v>
      </c>
      <c r="M29126" s="34">
        <v>85</v>
      </c>
      <c r="N29126" s="34">
        <v>126</v>
      </c>
      <c r="O29126" s="34">
        <v>132</v>
      </c>
      <c r="P29126" s="34">
        <v>131</v>
      </c>
      <c r="Q29126" s="34">
        <v>164</v>
      </c>
      <c r="R29126" s="34">
        <v>166</v>
      </c>
      <c r="S29126" s="34">
        <v>122</v>
      </c>
      <c r="T29126" s="34">
        <v>205</v>
      </c>
      <c r="U29126" s="34">
        <v>150</v>
      </c>
      <c r="V29126" s="34">
        <v>145</v>
      </c>
      <c r="W29126" s="34">
        <v>206</v>
      </c>
      <c r="X29126" s="34">
        <v>145</v>
      </c>
      <c r="Y29126" s="34">
        <v>179</v>
      </c>
      <c r="Z29126" s="34">
        <v>132</v>
      </c>
      <c r="AA29126" s="34">
        <v>142</v>
      </c>
      <c r="AB29126" s="34">
        <v>219</v>
      </c>
      <c r="AC29126" s="34">
        <v>118</v>
      </c>
    </row>
    <row r="29127" spans="1:29" x14ac:dyDescent="0.2">
      <c r="A29127" s="34" t="s">
        <v>89620</v>
      </c>
      <c r="B29127" s="34">
        <v>138</v>
      </c>
      <c r="C29127" s="34">
        <v>95</v>
      </c>
      <c r="D29127" s="34">
        <v>64</v>
      </c>
      <c r="E29127" s="34">
        <v>91</v>
      </c>
      <c r="F29127" s="34">
        <v>75</v>
      </c>
      <c r="G29127" s="34">
        <v>68</v>
      </c>
      <c r="H29127" s="34">
        <v>70</v>
      </c>
      <c r="I29127" s="34">
        <v>58</v>
      </c>
      <c r="J29127" s="34">
        <v>81</v>
      </c>
      <c r="K29127" s="34">
        <v>98</v>
      </c>
      <c r="L29127" s="34">
        <v>72</v>
      </c>
      <c r="M29127" s="34">
        <v>63</v>
      </c>
      <c r="N29127" s="34">
        <v>65</v>
      </c>
      <c r="O29127" s="34">
        <v>71</v>
      </c>
      <c r="P29127" s="34">
        <v>84</v>
      </c>
      <c r="Q29127" s="34">
        <v>145</v>
      </c>
      <c r="R29127" s="34">
        <v>84</v>
      </c>
      <c r="S29127" s="34">
        <v>119</v>
      </c>
      <c r="T29127" s="34">
        <v>114</v>
      </c>
      <c r="U29127" s="34">
        <v>85</v>
      </c>
      <c r="V29127" s="34">
        <v>107</v>
      </c>
      <c r="W29127" s="34">
        <v>122</v>
      </c>
      <c r="X29127" s="34">
        <v>79</v>
      </c>
      <c r="Y29127" s="34">
        <v>144</v>
      </c>
      <c r="Z29127" s="34">
        <v>101</v>
      </c>
      <c r="AA29127" s="34">
        <v>122</v>
      </c>
      <c r="AB29127" s="34">
        <v>88</v>
      </c>
      <c r="AC29127" s="34">
        <v>160</v>
      </c>
    </row>
    <row r="29128" spans="1:29" x14ac:dyDescent="0.2">
      <c r="A29128" s="34" t="s">
        <v>89621</v>
      </c>
      <c r="B29128" s="34">
        <v>55</v>
      </c>
      <c r="C29128" s="34">
        <v>97</v>
      </c>
      <c r="D29128" s="34">
        <v>91</v>
      </c>
      <c r="E29128" s="34">
        <v>89</v>
      </c>
      <c r="F29128" s="34">
        <v>78</v>
      </c>
      <c r="G29128" s="34">
        <v>100</v>
      </c>
      <c r="H29128" s="34">
        <v>46</v>
      </c>
      <c r="I29128" s="34">
        <v>94</v>
      </c>
      <c r="J29128" s="34">
        <v>80</v>
      </c>
      <c r="K29128" s="34">
        <v>71</v>
      </c>
      <c r="L29128" s="34">
        <v>86</v>
      </c>
      <c r="M29128" s="34">
        <v>79</v>
      </c>
      <c r="N29128" s="34">
        <v>90</v>
      </c>
      <c r="O29128" s="34">
        <v>73</v>
      </c>
      <c r="P29128" s="34">
        <v>76</v>
      </c>
      <c r="Q29128" s="34">
        <v>117</v>
      </c>
      <c r="R29128" s="34">
        <v>115</v>
      </c>
      <c r="S29128" s="34">
        <v>127</v>
      </c>
      <c r="T29128" s="34">
        <v>72</v>
      </c>
      <c r="U29128" s="34">
        <v>84</v>
      </c>
      <c r="V29128" s="34">
        <v>68</v>
      </c>
      <c r="W29128" s="34">
        <v>119</v>
      </c>
      <c r="X29128" s="34">
        <v>104</v>
      </c>
      <c r="Y29128" s="34">
        <v>113</v>
      </c>
      <c r="Z29128" s="34">
        <v>74</v>
      </c>
      <c r="AA29128" s="34">
        <v>133</v>
      </c>
      <c r="AB29128" s="34">
        <v>103</v>
      </c>
      <c r="AC29128" s="34">
        <v>143</v>
      </c>
    </row>
    <row r="29129" spans="1:29" x14ac:dyDescent="0.2">
      <c r="A29129" s="34" t="s">
        <v>89622</v>
      </c>
      <c r="B29129" s="34">
        <v>161</v>
      </c>
      <c r="C29129" s="34">
        <v>62</v>
      </c>
      <c r="D29129" s="34">
        <v>98</v>
      </c>
      <c r="E29129" s="34">
        <v>93</v>
      </c>
      <c r="F29129" s="34">
        <v>141</v>
      </c>
      <c r="G29129" s="34">
        <v>82</v>
      </c>
      <c r="H29129" s="34">
        <v>101</v>
      </c>
      <c r="I29129" s="34">
        <v>62</v>
      </c>
      <c r="J29129" s="34">
        <v>111</v>
      </c>
      <c r="K29129" s="34">
        <v>56</v>
      </c>
      <c r="L29129" s="34">
        <v>112</v>
      </c>
      <c r="M29129" s="34">
        <v>87</v>
      </c>
      <c r="N29129" s="34">
        <v>91</v>
      </c>
      <c r="O29129" s="34">
        <v>72</v>
      </c>
      <c r="P29129" s="34">
        <v>102</v>
      </c>
      <c r="Q29129" s="34">
        <v>130</v>
      </c>
      <c r="R29129" s="34">
        <v>151</v>
      </c>
      <c r="S29129" s="34">
        <v>104</v>
      </c>
      <c r="T29129" s="34">
        <v>204</v>
      </c>
      <c r="U29129" s="34">
        <v>109</v>
      </c>
      <c r="V29129" s="34">
        <v>177</v>
      </c>
      <c r="W29129" s="34">
        <v>201</v>
      </c>
      <c r="X29129" s="34">
        <v>176</v>
      </c>
      <c r="Y29129" s="34">
        <v>137</v>
      </c>
      <c r="Z29129" s="34">
        <v>124</v>
      </c>
      <c r="AA29129" s="34">
        <v>91</v>
      </c>
      <c r="AB29129" s="34">
        <v>182</v>
      </c>
      <c r="AC29129" s="34">
        <v>123</v>
      </c>
    </row>
    <row r="29130" spans="1:29" x14ac:dyDescent="0.2">
      <c r="A29130" s="34" t="s">
        <v>89623</v>
      </c>
      <c r="B29130" s="34">
        <v>42</v>
      </c>
      <c r="C29130" s="34">
        <v>48</v>
      </c>
      <c r="D29130" s="34">
        <v>59</v>
      </c>
      <c r="E29130" s="34">
        <v>64</v>
      </c>
      <c r="F29130" s="34">
        <v>66</v>
      </c>
      <c r="G29130" s="34">
        <v>62</v>
      </c>
      <c r="H29130" s="34">
        <v>47</v>
      </c>
      <c r="I29130" s="34">
        <v>42</v>
      </c>
      <c r="J29130" s="34">
        <v>39</v>
      </c>
      <c r="K29130" s="34">
        <v>59</v>
      </c>
      <c r="L29130" s="34">
        <v>23</v>
      </c>
      <c r="M29130" s="34">
        <v>42</v>
      </c>
      <c r="N29130" s="34">
        <v>35</v>
      </c>
      <c r="O29130" s="34">
        <v>29</v>
      </c>
      <c r="P29130" s="34">
        <v>29</v>
      </c>
      <c r="Q29130" s="34">
        <v>39</v>
      </c>
      <c r="R29130" s="34">
        <v>44</v>
      </c>
      <c r="S29130" s="34">
        <v>74</v>
      </c>
      <c r="T29130" s="34">
        <v>33</v>
      </c>
      <c r="U29130" s="34">
        <v>36</v>
      </c>
      <c r="V29130" s="34">
        <v>55</v>
      </c>
      <c r="W29130" s="34">
        <v>38</v>
      </c>
      <c r="X29130" s="34">
        <v>59</v>
      </c>
      <c r="Y29130" s="34">
        <v>48</v>
      </c>
      <c r="Z29130" s="34">
        <v>56</v>
      </c>
      <c r="AA29130" s="34">
        <v>71</v>
      </c>
      <c r="AB29130" s="34">
        <v>41</v>
      </c>
      <c r="AC29130" s="34">
        <v>100</v>
      </c>
    </row>
    <row r="29131" spans="1:29" x14ac:dyDescent="0.2">
      <c r="A29131" s="34" t="s">
        <v>89624</v>
      </c>
      <c r="B29131" s="34">
        <v>127</v>
      </c>
      <c r="C29131" s="34">
        <v>91</v>
      </c>
      <c r="D29131" s="34">
        <v>101</v>
      </c>
      <c r="E29131" s="34">
        <v>87</v>
      </c>
      <c r="F29131" s="34">
        <v>146</v>
      </c>
      <c r="G29131" s="34">
        <v>82</v>
      </c>
      <c r="H29131" s="34">
        <v>141</v>
      </c>
      <c r="I29131" s="34">
        <v>92</v>
      </c>
      <c r="J29131" s="34">
        <v>135</v>
      </c>
      <c r="K29131" s="34">
        <v>136</v>
      </c>
      <c r="L29131" s="34">
        <v>121</v>
      </c>
      <c r="M29131" s="34">
        <v>74</v>
      </c>
      <c r="N29131" s="34">
        <v>126</v>
      </c>
      <c r="O29131" s="34">
        <v>98</v>
      </c>
      <c r="P29131" s="34">
        <v>113</v>
      </c>
      <c r="Q29131" s="34">
        <v>177</v>
      </c>
      <c r="R29131" s="34">
        <v>159</v>
      </c>
      <c r="S29131" s="34">
        <v>111</v>
      </c>
      <c r="T29131" s="34">
        <v>168</v>
      </c>
      <c r="U29131" s="34">
        <v>118</v>
      </c>
      <c r="V29131" s="34">
        <v>144</v>
      </c>
      <c r="W29131" s="34">
        <v>123</v>
      </c>
      <c r="X29131" s="34">
        <v>136</v>
      </c>
      <c r="Y29131" s="34">
        <v>178</v>
      </c>
      <c r="Z29131" s="34">
        <v>164</v>
      </c>
      <c r="AA29131" s="34">
        <v>147</v>
      </c>
      <c r="AB29131" s="34">
        <v>128</v>
      </c>
      <c r="AC29131" s="34">
        <v>161</v>
      </c>
    </row>
    <row r="29132" spans="1:29" x14ac:dyDescent="0.2">
      <c r="A29132" s="34" t="s">
        <v>89625</v>
      </c>
      <c r="B29132" s="34">
        <v>63</v>
      </c>
      <c r="C29132" s="34">
        <v>38</v>
      </c>
      <c r="D29132" s="34">
        <v>69</v>
      </c>
      <c r="E29132" s="34">
        <v>41</v>
      </c>
      <c r="F29132" s="34">
        <v>54</v>
      </c>
      <c r="G29132" s="34">
        <v>59</v>
      </c>
      <c r="H29132" s="34">
        <v>46</v>
      </c>
      <c r="I29132" s="34">
        <v>48</v>
      </c>
      <c r="J29132" s="34">
        <v>63</v>
      </c>
      <c r="K29132" s="34">
        <v>47</v>
      </c>
      <c r="L29132" s="34">
        <v>45</v>
      </c>
      <c r="M29132" s="34">
        <v>34</v>
      </c>
      <c r="N29132" s="34">
        <v>45</v>
      </c>
      <c r="O29132" s="34">
        <v>50</v>
      </c>
      <c r="P29132" s="34">
        <v>50</v>
      </c>
      <c r="Q29132" s="34">
        <v>67</v>
      </c>
      <c r="R29132" s="34">
        <v>40</v>
      </c>
      <c r="S29132" s="34">
        <v>39</v>
      </c>
      <c r="T29132" s="34">
        <v>64</v>
      </c>
      <c r="U29132" s="34">
        <v>77</v>
      </c>
      <c r="V29132" s="34">
        <v>65</v>
      </c>
      <c r="W29132" s="34">
        <v>91</v>
      </c>
      <c r="X29132" s="34">
        <v>49</v>
      </c>
      <c r="Y29132" s="34">
        <v>102</v>
      </c>
      <c r="Z29132" s="34">
        <v>47</v>
      </c>
      <c r="AA29132" s="34">
        <v>55</v>
      </c>
      <c r="AB29132" s="34">
        <v>60</v>
      </c>
      <c r="AC29132" s="34">
        <v>84</v>
      </c>
    </row>
    <row r="29133" spans="1:29" x14ac:dyDescent="0.2">
      <c r="A29133" s="34" t="s">
        <v>89626</v>
      </c>
      <c r="B29133" s="34">
        <v>149</v>
      </c>
      <c r="C29133" s="34">
        <v>201</v>
      </c>
      <c r="D29133" s="34">
        <v>179</v>
      </c>
      <c r="E29133" s="34">
        <v>202</v>
      </c>
      <c r="F29133" s="34">
        <v>184</v>
      </c>
      <c r="G29133" s="34">
        <v>162</v>
      </c>
      <c r="H29133" s="34">
        <v>166</v>
      </c>
      <c r="I29133" s="34">
        <v>207</v>
      </c>
      <c r="J29133" s="34">
        <v>163</v>
      </c>
      <c r="K29133" s="34">
        <v>148</v>
      </c>
      <c r="L29133" s="34">
        <v>118</v>
      </c>
      <c r="M29133" s="34">
        <v>194</v>
      </c>
      <c r="N29133" s="34">
        <v>130</v>
      </c>
      <c r="O29133" s="34">
        <v>173</v>
      </c>
      <c r="P29133" s="34">
        <v>169</v>
      </c>
      <c r="Q29133" s="34">
        <v>239</v>
      </c>
      <c r="R29133" s="34">
        <v>255</v>
      </c>
      <c r="S29133" s="34">
        <v>231</v>
      </c>
      <c r="T29133" s="34">
        <v>197</v>
      </c>
      <c r="U29133" s="34">
        <v>182</v>
      </c>
      <c r="V29133" s="34">
        <v>212</v>
      </c>
      <c r="W29133" s="34">
        <v>209</v>
      </c>
      <c r="X29133" s="34">
        <v>179</v>
      </c>
      <c r="Y29133" s="34">
        <v>248</v>
      </c>
      <c r="Z29133" s="34">
        <v>166</v>
      </c>
      <c r="AA29133" s="34">
        <v>324</v>
      </c>
      <c r="AB29133" s="34">
        <v>218</v>
      </c>
      <c r="AC29133" s="34">
        <v>349</v>
      </c>
    </row>
    <row r="29134" spans="1:29" x14ac:dyDescent="0.2">
      <c r="A29134" s="34" t="s">
        <v>89627</v>
      </c>
      <c r="B29134" s="34">
        <v>213</v>
      </c>
      <c r="C29134" s="34">
        <v>90</v>
      </c>
      <c r="D29134" s="34">
        <v>142</v>
      </c>
      <c r="E29134" s="34">
        <v>125</v>
      </c>
      <c r="F29134" s="34">
        <v>167</v>
      </c>
      <c r="G29134" s="34">
        <v>136</v>
      </c>
      <c r="H29134" s="34">
        <v>171</v>
      </c>
      <c r="I29134" s="34">
        <v>117</v>
      </c>
      <c r="J29134" s="34">
        <v>197</v>
      </c>
      <c r="K29134" s="34">
        <v>107</v>
      </c>
      <c r="L29134" s="34">
        <v>183</v>
      </c>
      <c r="M29134" s="34">
        <v>120</v>
      </c>
      <c r="N29134" s="34">
        <v>154</v>
      </c>
      <c r="O29134" s="34">
        <v>109</v>
      </c>
      <c r="P29134" s="34">
        <v>160</v>
      </c>
      <c r="Q29134" s="34">
        <v>179</v>
      </c>
      <c r="R29134" s="34">
        <v>285</v>
      </c>
      <c r="S29134" s="34">
        <v>158</v>
      </c>
      <c r="T29134" s="34">
        <v>217</v>
      </c>
      <c r="U29134" s="34">
        <v>137</v>
      </c>
      <c r="V29134" s="34">
        <v>160</v>
      </c>
      <c r="W29134" s="34">
        <v>188</v>
      </c>
      <c r="X29134" s="34">
        <v>215</v>
      </c>
      <c r="Y29134" s="34">
        <v>165</v>
      </c>
      <c r="Z29134" s="34">
        <v>172</v>
      </c>
      <c r="AA29134" s="34">
        <v>137</v>
      </c>
      <c r="AB29134" s="34">
        <v>228</v>
      </c>
      <c r="AC29134" s="34">
        <v>199</v>
      </c>
    </row>
    <row r="29135" spans="1:29" x14ac:dyDescent="0.2">
      <c r="A29135" s="34" t="s">
        <v>89628</v>
      </c>
      <c r="B29135" s="34">
        <v>56</v>
      </c>
      <c r="C29135" s="34">
        <v>72</v>
      </c>
      <c r="D29135" s="34">
        <v>71</v>
      </c>
      <c r="E29135" s="34">
        <v>79</v>
      </c>
      <c r="F29135" s="34">
        <v>45</v>
      </c>
      <c r="G29135" s="34">
        <v>66</v>
      </c>
      <c r="H29135" s="34">
        <v>35</v>
      </c>
      <c r="I29135" s="34">
        <v>69</v>
      </c>
      <c r="J29135" s="34">
        <v>32</v>
      </c>
      <c r="K29135" s="34">
        <v>60</v>
      </c>
      <c r="L29135" s="34">
        <v>16</v>
      </c>
      <c r="M29135" s="34">
        <v>46</v>
      </c>
      <c r="N29135" s="34">
        <v>41</v>
      </c>
      <c r="O29135" s="34">
        <v>51</v>
      </c>
      <c r="P29135" s="34">
        <v>37</v>
      </c>
      <c r="Q29135" s="34">
        <v>55</v>
      </c>
      <c r="R29135" s="34">
        <v>48</v>
      </c>
      <c r="S29135" s="34">
        <v>65</v>
      </c>
      <c r="T29135" s="34">
        <v>30</v>
      </c>
      <c r="U29135" s="34">
        <v>39</v>
      </c>
      <c r="V29135" s="34">
        <v>65</v>
      </c>
      <c r="W29135" s="34">
        <v>44</v>
      </c>
      <c r="X29135" s="34">
        <v>46</v>
      </c>
      <c r="Y29135" s="34">
        <v>36</v>
      </c>
      <c r="Z29135" s="34">
        <v>69</v>
      </c>
      <c r="AA29135" s="34">
        <v>65</v>
      </c>
      <c r="AB29135" s="34">
        <v>31</v>
      </c>
      <c r="AC29135" s="34">
        <v>91</v>
      </c>
    </row>
    <row r="29136" spans="1:29" x14ac:dyDescent="0.2">
      <c r="A29136" s="34" t="s">
        <v>89629</v>
      </c>
      <c r="B29136" s="34">
        <v>338</v>
      </c>
      <c r="C29136" s="34">
        <v>297</v>
      </c>
      <c r="D29136" s="34">
        <v>453</v>
      </c>
      <c r="E29136" s="34">
        <v>336</v>
      </c>
      <c r="F29136" s="34">
        <v>436</v>
      </c>
      <c r="G29136" s="34">
        <v>329</v>
      </c>
      <c r="H29136" s="34">
        <v>407</v>
      </c>
      <c r="I29136" s="34">
        <v>267</v>
      </c>
      <c r="J29136" s="34">
        <v>409</v>
      </c>
      <c r="K29136" s="34">
        <v>347</v>
      </c>
      <c r="L29136" s="34">
        <v>346</v>
      </c>
      <c r="M29136" s="34">
        <v>241</v>
      </c>
      <c r="N29136" s="34">
        <v>382</v>
      </c>
      <c r="O29136" s="34">
        <v>297</v>
      </c>
      <c r="P29136" s="34">
        <v>367</v>
      </c>
      <c r="Q29136" s="34">
        <v>468</v>
      </c>
      <c r="R29136" s="34">
        <v>557</v>
      </c>
      <c r="S29136" s="34">
        <v>388</v>
      </c>
      <c r="T29136" s="34">
        <v>529</v>
      </c>
      <c r="U29136" s="34">
        <v>393</v>
      </c>
      <c r="V29136" s="34">
        <v>516</v>
      </c>
      <c r="W29136" s="34">
        <v>413</v>
      </c>
      <c r="X29136" s="34">
        <v>641</v>
      </c>
      <c r="Y29136" s="34">
        <v>367</v>
      </c>
      <c r="Z29136" s="34">
        <v>544</v>
      </c>
      <c r="AA29136" s="34">
        <v>410</v>
      </c>
      <c r="AB29136" s="34">
        <v>491</v>
      </c>
      <c r="AC29136" s="34">
        <v>507</v>
      </c>
    </row>
    <row r="29137" spans="1:29" x14ac:dyDescent="0.2">
      <c r="A29137" s="34" t="s">
        <v>89630</v>
      </c>
      <c r="B29137" s="34">
        <v>76</v>
      </c>
      <c r="C29137" s="34">
        <v>52</v>
      </c>
      <c r="D29137" s="34">
        <v>76</v>
      </c>
      <c r="E29137" s="34">
        <v>83</v>
      </c>
      <c r="F29137" s="34">
        <v>107</v>
      </c>
      <c r="G29137" s="34">
        <v>77</v>
      </c>
      <c r="H29137" s="34">
        <v>78</v>
      </c>
      <c r="I29137" s="34">
        <v>40</v>
      </c>
      <c r="J29137" s="34">
        <v>69</v>
      </c>
      <c r="K29137" s="34">
        <v>56</v>
      </c>
      <c r="L29137" s="34">
        <v>77</v>
      </c>
      <c r="M29137" s="34">
        <v>84</v>
      </c>
      <c r="N29137" s="34">
        <v>99</v>
      </c>
      <c r="O29137" s="34">
        <v>41</v>
      </c>
      <c r="P29137" s="34">
        <v>66</v>
      </c>
      <c r="Q29137" s="34">
        <v>74</v>
      </c>
      <c r="R29137" s="34">
        <v>117</v>
      </c>
      <c r="S29137" s="34">
        <v>62</v>
      </c>
      <c r="T29137" s="34">
        <v>114</v>
      </c>
      <c r="U29137" s="34">
        <v>57</v>
      </c>
      <c r="V29137" s="34">
        <v>102</v>
      </c>
      <c r="W29137" s="34">
        <v>45</v>
      </c>
      <c r="X29137" s="34">
        <v>128</v>
      </c>
      <c r="Y29137" s="34">
        <v>91</v>
      </c>
      <c r="Z29137" s="34">
        <v>63</v>
      </c>
      <c r="AA29137" s="34">
        <v>45</v>
      </c>
      <c r="AB29137" s="34">
        <v>134</v>
      </c>
      <c r="AC29137" s="34">
        <v>78</v>
      </c>
    </row>
    <row r="29138" spans="1:29" x14ac:dyDescent="0.2">
      <c r="A29138" s="34" t="s">
        <v>89631</v>
      </c>
      <c r="B29138" s="34">
        <v>46</v>
      </c>
      <c r="C29138" s="34">
        <v>32</v>
      </c>
      <c r="D29138" s="34">
        <v>59</v>
      </c>
      <c r="E29138" s="34">
        <v>31</v>
      </c>
      <c r="F29138" s="34">
        <v>45</v>
      </c>
      <c r="G29138" s="34">
        <v>36</v>
      </c>
      <c r="H29138" s="34">
        <v>46</v>
      </c>
      <c r="I29138" s="34">
        <v>23</v>
      </c>
      <c r="J29138" s="34">
        <v>50</v>
      </c>
      <c r="K29138" s="34">
        <v>51</v>
      </c>
      <c r="L29138" s="34">
        <v>26</v>
      </c>
      <c r="M29138" s="34">
        <v>39</v>
      </c>
      <c r="N29138" s="34">
        <v>26</v>
      </c>
      <c r="O29138" s="34">
        <v>68</v>
      </c>
      <c r="P29138" s="34">
        <v>31</v>
      </c>
      <c r="Q29138" s="34">
        <v>60</v>
      </c>
      <c r="R29138" s="34">
        <v>52</v>
      </c>
      <c r="S29138" s="34">
        <v>61</v>
      </c>
      <c r="T29138" s="34">
        <v>45</v>
      </c>
      <c r="U29138" s="34">
        <v>36</v>
      </c>
      <c r="V29138" s="34">
        <v>41</v>
      </c>
      <c r="W29138" s="34">
        <v>58</v>
      </c>
      <c r="X29138" s="34">
        <v>76</v>
      </c>
      <c r="Y29138" s="34">
        <v>49</v>
      </c>
      <c r="Z29138" s="34">
        <v>46</v>
      </c>
      <c r="AA29138" s="34">
        <v>55</v>
      </c>
      <c r="AB29138" s="34">
        <v>55</v>
      </c>
      <c r="AC29138" s="34">
        <v>73</v>
      </c>
    </row>
    <row r="29139" spans="1:29" x14ac:dyDescent="0.2">
      <c r="A29139" s="34" t="s">
        <v>89632</v>
      </c>
      <c r="B29139" s="34">
        <v>31</v>
      </c>
      <c r="C29139" s="34">
        <v>23</v>
      </c>
      <c r="D29139" s="34">
        <v>33</v>
      </c>
      <c r="E29139" s="34">
        <v>17</v>
      </c>
      <c r="F29139" s="34">
        <v>33</v>
      </c>
      <c r="G29139" s="34">
        <v>31</v>
      </c>
      <c r="H29139" s="34">
        <v>39</v>
      </c>
      <c r="I29139" s="34">
        <v>28</v>
      </c>
      <c r="J29139" s="34">
        <v>34</v>
      </c>
      <c r="K29139" s="34">
        <v>22</v>
      </c>
      <c r="L29139" s="34">
        <v>25</v>
      </c>
      <c r="M29139" s="34">
        <v>18</v>
      </c>
      <c r="N29139" s="34">
        <v>27</v>
      </c>
      <c r="O29139" s="34">
        <v>19</v>
      </c>
      <c r="P29139" s="34">
        <v>47</v>
      </c>
      <c r="Q29139" s="34">
        <v>44</v>
      </c>
      <c r="R29139" s="34">
        <v>51</v>
      </c>
      <c r="S29139" s="34">
        <v>43</v>
      </c>
      <c r="T29139" s="34">
        <v>28</v>
      </c>
      <c r="U29139" s="34">
        <v>23</v>
      </c>
      <c r="V29139" s="34">
        <v>49</v>
      </c>
      <c r="W29139" s="34">
        <v>28</v>
      </c>
      <c r="X29139" s="34">
        <v>50</v>
      </c>
      <c r="Y29139" s="34">
        <v>33</v>
      </c>
      <c r="Z29139" s="34">
        <v>21</v>
      </c>
      <c r="AA29139" s="34">
        <v>57</v>
      </c>
      <c r="AB29139" s="34">
        <v>28</v>
      </c>
      <c r="AC29139" s="34">
        <v>30</v>
      </c>
    </row>
    <row r="29140" spans="1:29" x14ac:dyDescent="0.2">
      <c r="A29140" s="34" t="s">
        <v>89633</v>
      </c>
      <c r="B29140" s="34">
        <v>155</v>
      </c>
      <c r="C29140" s="34">
        <v>206</v>
      </c>
      <c r="D29140" s="34">
        <v>168</v>
      </c>
      <c r="E29140" s="34">
        <v>180</v>
      </c>
      <c r="F29140" s="34">
        <v>210</v>
      </c>
      <c r="G29140" s="34">
        <v>203</v>
      </c>
      <c r="H29140" s="34">
        <v>199</v>
      </c>
      <c r="I29140" s="34">
        <v>211</v>
      </c>
      <c r="J29140" s="34">
        <v>165</v>
      </c>
      <c r="K29140" s="34">
        <v>162</v>
      </c>
      <c r="L29140" s="34">
        <v>177</v>
      </c>
      <c r="M29140" s="34">
        <v>224</v>
      </c>
      <c r="N29140" s="34">
        <v>153</v>
      </c>
      <c r="O29140" s="34">
        <v>146</v>
      </c>
      <c r="P29140" s="34">
        <v>178</v>
      </c>
      <c r="Q29140" s="34">
        <v>285</v>
      </c>
      <c r="R29140" s="34">
        <v>244</v>
      </c>
      <c r="S29140" s="34">
        <v>198</v>
      </c>
      <c r="T29140" s="34">
        <v>273</v>
      </c>
      <c r="U29140" s="34">
        <v>227</v>
      </c>
      <c r="V29140" s="34">
        <v>224</v>
      </c>
      <c r="W29140" s="34">
        <v>250</v>
      </c>
      <c r="X29140" s="34">
        <v>242</v>
      </c>
      <c r="Y29140" s="34">
        <v>295</v>
      </c>
      <c r="Z29140" s="34">
        <v>168</v>
      </c>
      <c r="AA29140" s="34">
        <v>249</v>
      </c>
      <c r="AB29140" s="34">
        <v>240</v>
      </c>
      <c r="AC29140" s="34">
        <v>304</v>
      </c>
    </row>
    <row r="29141" spans="1:29" x14ac:dyDescent="0.2">
      <c r="A29141" s="34" t="s">
        <v>89634</v>
      </c>
      <c r="B29141" s="34">
        <v>35</v>
      </c>
      <c r="C29141" s="34">
        <v>82</v>
      </c>
      <c r="D29141" s="34">
        <v>64</v>
      </c>
      <c r="E29141" s="34">
        <v>88</v>
      </c>
      <c r="F29141" s="34">
        <v>54</v>
      </c>
      <c r="G29141" s="34">
        <v>99</v>
      </c>
      <c r="H29141" s="34">
        <v>26</v>
      </c>
      <c r="I29141" s="34">
        <v>86</v>
      </c>
      <c r="J29141" s="34">
        <v>31</v>
      </c>
      <c r="K29141" s="34">
        <v>59</v>
      </c>
      <c r="L29141" s="34">
        <v>20</v>
      </c>
      <c r="M29141" s="34">
        <v>55</v>
      </c>
      <c r="N29141" s="34">
        <v>50</v>
      </c>
      <c r="O29141" s="34">
        <v>91</v>
      </c>
      <c r="P29141" s="34">
        <v>52</v>
      </c>
      <c r="Q29141" s="34">
        <v>91</v>
      </c>
      <c r="R29141" s="34">
        <v>52</v>
      </c>
      <c r="S29141" s="34">
        <v>76</v>
      </c>
      <c r="T29141" s="34">
        <v>42</v>
      </c>
      <c r="U29141" s="34">
        <v>57</v>
      </c>
      <c r="V29141" s="34">
        <v>59</v>
      </c>
      <c r="W29141" s="34">
        <v>70</v>
      </c>
      <c r="X29141" s="34">
        <v>66</v>
      </c>
      <c r="Y29141" s="34">
        <v>72</v>
      </c>
      <c r="Z29141" s="34">
        <v>48</v>
      </c>
      <c r="AA29141" s="34">
        <v>113</v>
      </c>
      <c r="AB29141" s="34">
        <v>37</v>
      </c>
      <c r="AC29141" s="34">
        <v>122</v>
      </c>
    </row>
    <row r="29142" spans="1:29" x14ac:dyDescent="0.2">
      <c r="A29142" s="34" t="s">
        <v>89635</v>
      </c>
      <c r="B29142" s="34">
        <v>192</v>
      </c>
      <c r="C29142" s="34">
        <v>137</v>
      </c>
      <c r="D29142" s="34">
        <v>127</v>
      </c>
      <c r="E29142" s="34">
        <v>161</v>
      </c>
      <c r="F29142" s="34">
        <v>134</v>
      </c>
      <c r="G29142" s="34">
        <v>168</v>
      </c>
      <c r="H29142" s="34">
        <v>95</v>
      </c>
      <c r="I29142" s="34">
        <v>152</v>
      </c>
      <c r="J29142" s="34">
        <v>142</v>
      </c>
      <c r="K29142" s="34">
        <v>186</v>
      </c>
      <c r="L29142" s="34">
        <v>148</v>
      </c>
      <c r="M29142" s="34">
        <v>154</v>
      </c>
      <c r="N29142" s="34">
        <v>93</v>
      </c>
      <c r="O29142" s="34">
        <v>138</v>
      </c>
      <c r="P29142" s="34">
        <v>123</v>
      </c>
      <c r="Q29142" s="34">
        <v>263</v>
      </c>
      <c r="R29142" s="34">
        <v>202</v>
      </c>
      <c r="S29142" s="34">
        <v>198</v>
      </c>
      <c r="T29142" s="34">
        <v>210</v>
      </c>
      <c r="U29142" s="34">
        <v>161</v>
      </c>
      <c r="V29142" s="34">
        <v>149</v>
      </c>
      <c r="W29142" s="34">
        <v>286</v>
      </c>
      <c r="X29142" s="34">
        <v>150</v>
      </c>
      <c r="Y29142" s="34">
        <v>219</v>
      </c>
      <c r="Z29142" s="34">
        <v>128</v>
      </c>
      <c r="AA29142" s="34">
        <v>192</v>
      </c>
      <c r="AB29142" s="34">
        <v>196</v>
      </c>
      <c r="AC29142" s="34">
        <v>232</v>
      </c>
    </row>
    <row r="29143" spans="1:29" x14ac:dyDescent="0.2">
      <c r="A29143" s="34" t="s">
        <v>89636</v>
      </c>
      <c r="B29143" s="34">
        <v>146</v>
      </c>
      <c r="C29143" s="34">
        <v>90</v>
      </c>
      <c r="D29143" s="34">
        <v>159</v>
      </c>
      <c r="E29143" s="34">
        <v>124</v>
      </c>
      <c r="F29143" s="34">
        <v>220</v>
      </c>
      <c r="G29143" s="34">
        <v>154</v>
      </c>
      <c r="H29143" s="34">
        <v>165</v>
      </c>
      <c r="I29143" s="34">
        <v>103</v>
      </c>
      <c r="J29143" s="34">
        <v>186</v>
      </c>
      <c r="K29143" s="34">
        <v>164</v>
      </c>
      <c r="L29143" s="34">
        <v>234</v>
      </c>
      <c r="M29143" s="34">
        <v>89</v>
      </c>
      <c r="N29143" s="34">
        <v>169</v>
      </c>
      <c r="O29143" s="34">
        <v>124</v>
      </c>
      <c r="P29143" s="34">
        <v>213</v>
      </c>
      <c r="Q29143" s="34">
        <v>161</v>
      </c>
      <c r="R29143" s="34">
        <v>239</v>
      </c>
      <c r="S29143" s="34">
        <v>163</v>
      </c>
      <c r="T29143" s="34">
        <v>267</v>
      </c>
      <c r="U29143" s="34">
        <v>156</v>
      </c>
      <c r="V29143" s="34">
        <v>202</v>
      </c>
      <c r="W29143" s="34">
        <v>190</v>
      </c>
      <c r="X29143" s="34">
        <v>227</v>
      </c>
      <c r="Y29143" s="34">
        <v>165</v>
      </c>
      <c r="Z29143" s="34">
        <v>165</v>
      </c>
      <c r="AA29143" s="34">
        <v>174</v>
      </c>
      <c r="AB29143" s="34">
        <v>229</v>
      </c>
      <c r="AC29143" s="34">
        <v>182</v>
      </c>
    </row>
    <row r="29144" spans="1:29" x14ac:dyDescent="0.2">
      <c r="A29144" s="34" t="s">
        <v>89637</v>
      </c>
      <c r="B29144" s="34">
        <v>192</v>
      </c>
      <c r="C29144" s="34">
        <v>144</v>
      </c>
      <c r="D29144" s="34">
        <v>132</v>
      </c>
      <c r="E29144" s="34">
        <v>140</v>
      </c>
      <c r="F29144" s="34">
        <v>160</v>
      </c>
      <c r="G29144" s="34">
        <v>212</v>
      </c>
      <c r="H29144" s="34">
        <v>146</v>
      </c>
      <c r="I29144" s="34">
        <v>186</v>
      </c>
      <c r="J29144" s="34">
        <v>185</v>
      </c>
      <c r="K29144" s="34">
        <v>189</v>
      </c>
      <c r="L29144" s="34">
        <v>141</v>
      </c>
      <c r="M29144" s="34">
        <v>179</v>
      </c>
      <c r="N29144" s="34">
        <v>115</v>
      </c>
      <c r="O29144" s="34">
        <v>150</v>
      </c>
      <c r="P29144" s="34">
        <v>118</v>
      </c>
      <c r="Q29144" s="34">
        <v>218</v>
      </c>
      <c r="R29144" s="34">
        <v>257</v>
      </c>
      <c r="S29144" s="34">
        <v>200</v>
      </c>
      <c r="T29144" s="34">
        <v>193</v>
      </c>
      <c r="U29144" s="34">
        <v>170</v>
      </c>
      <c r="V29144" s="34">
        <v>149</v>
      </c>
      <c r="W29144" s="34">
        <v>248</v>
      </c>
      <c r="X29144" s="34">
        <v>170</v>
      </c>
      <c r="Y29144" s="34">
        <v>258</v>
      </c>
      <c r="Z29144" s="34">
        <v>179</v>
      </c>
      <c r="AA29144" s="34">
        <v>210</v>
      </c>
      <c r="AB29144" s="34">
        <v>244</v>
      </c>
      <c r="AC29144" s="34">
        <v>286</v>
      </c>
    </row>
    <row r="29145" spans="1:29" x14ac:dyDescent="0.2">
      <c r="A29145" s="34" t="s">
        <v>89638</v>
      </c>
      <c r="B29145" s="34">
        <v>573</v>
      </c>
      <c r="C29145" s="34">
        <v>200</v>
      </c>
      <c r="D29145" s="34">
        <v>266</v>
      </c>
      <c r="E29145" s="34">
        <v>189</v>
      </c>
      <c r="F29145" s="34">
        <v>302</v>
      </c>
      <c r="G29145" s="34">
        <v>284</v>
      </c>
      <c r="H29145" s="34">
        <v>319</v>
      </c>
      <c r="I29145" s="34">
        <v>272</v>
      </c>
      <c r="J29145" s="34">
        <v>327</v>
      </c>
      <c r="K29145" s="34">
        <v>249</v>
      </c>
      <c r="L29145" s="34">
        <v>477</v>
      </c>
      <c r="M29145" s="34">
        <v>293</v>
      </c>
      <c r="N29145" s="34">
        <v>272</v>
      </c>
      <c r="O29145" s="34">
        <v>236</v>
      </c>
      <c r="P29145" s="34">
        <v>354</v>
      </c>
      <c r="Q29145" s="34">
        <v>429</v>
      </c>
      <c r="R29145" s="34">
        <v>502</v>
      </c>
      <c r="S29145" s="34">
        <v>277</v>
      </c>
      <c r="T29145" s="34">
        <v>643</v>
      </c>
      <c r="U29145" s="34">
        <v>327</v>
      </c>
      <c r="V29145" s="34">
        <v>388</v>
      </c>
      <c r="W29145" s="34">
        <v>660</v>
      </c>
      <c r="X29145" s="34">
        <v>399</v>
      </c>
      <c r="Y29145" s="34">
        <v>472</v>
      </c>
      <c r="Z29145" s="34">
        <v>349</v>
      </c>
      <c r="AA29145" s="34">
        <v>361</v>
      </c>
      <c r="AB29145" s="34">
        <v>613</v>
      </c>
      <c r="AC29145" s="34">
        <v>465</v>
      </c>
    </row>
    <row r="29146" spans="1:29" x14ac:dyDescent="0.2">
      <c r="A29146" s="34" t="s">
        <v>89639</v>
      </c>
      <c r="B29146" s="34">
        <v>2</v>
      </c>
      <c r="C29146" s="34">
        <v>0</v>
      </c>
      <c r="D29146" s="34">
        <v>0</v>
      </c>
      <c r="E29146" s="34">
        <v>0</v>
      </c>
      <c r="F29146" s="34">
        <v>0</v>
      </c>
      <c r="G29146" s="34">
        <v>0</v>
      </c>
      <c r="H29146" s="34">
        <v>0</v>
      </c>
      <c r="I29146" s="34">
        <v>0</v>
      </c>
      <c r="J29146" s="34">
        <v>0</v>
      </c>
      <c r="K29146" s="34">
        <v>0</v>
      </c>
      <c r="L29146" s="34">
        <v>0</v>
      </c>
      <c r="M29146" s="34">
        <v>0</v>
      </c>
      <c r="N29146" s="34">
        <v>0</v>
      </c>
      <c r="O29146" s="34">
        <v>0</v>
      </c>
      <c r="P29146" s="34">
        <v>0</v>
      </c>
      <c r="Q29146" s="34">
        <v>0</v>
      </c>
      <c r="R29146" s="34">
        <v>0</v>
      </c>
      <c r="S29146" s="34">
        <v>0</v>
      </c>
      <c r="T29146" s="34">
        <v>0</v>
      </c>
      <c r="U29146" s="34">
        <v>0</v>
      </c>
      <c r="V29146" s="34">
        <v>0</v>
      </c>
      <c r="W29146" s="34">
        <v>0</v>
      </c>
      <c r="X29146" s="34">
        <v>0</v>
      </c>
      <c r="Y29146" s="34">
        <v>0</v>
      </c>
      <c r="Z29146" s="34">
        <v>0</v>
      </c>
      <c r="AA29146" s="34">
        <v>0</v>
      </c>
      <c r="AB29146" s="34">
        <v>0</v>
      </c>
      <c r="AC29146" s="34">
        <v>0</v>
      </c>
    </row>
    <row r="29147" spans="1:29" x14ac:dyDescent="0.2">
      <c r="A29147" s="34" t="s">
        <v>89640</v>
      </c>
      <c r="B29147" s="34">
        <v>200</v>
      </c>
      <c r="C29147" s="34">
        <v>271</v>
      </c>
      <c r="D29147" s="34">
        <v>216</v>
      </c>
      <c r="E29147" s="34">
        <v>252</v>
      </c>
      <c r="F29147" s="34">
        <v>234</v>
      </c>
      <c r="G29147" s="34">
        <v>261</v>
      </c>
      <c r="H29147" s="34">
        <v>241</v>
      </c>
      <c r="I29147" s="34">
        <v>255</v>
      </c>
      <c r="J29147" s="34">
        <v>195</v>
      </c>
      <c r="K29147" s="34">
        <v>340</v>
      </c>
      <c r="L29147" s="34">
        <v>205</v>
      </c>
      <c r="M29147" s="34">
        <v>228</v>
      </c>
      <c r="N29147" s="34">
        <v>151</v>
      </c>
      <c r="O29147" s="34">
        <v>269</v>
      </c>
      <c r="P29147" s="34">
        <v>192</v>
      </c>
      <c r="Q29147" s="34">
        <v>392</v>
      </c>
      <c r="R29147" s="34">
        <v>332</v>
      </c>
      <c r="S29147" s="34">
        <v>295</v>
      </c>
      <c r="T29147" s="34">
        <v>263</v>
      </c>
      <c r="U29147" s="34">
        <v>273</v>
      </c>
      <c r="V29147" s="34">
        <v>288</v>
      </c>
      <c r="W29147" s="34">
        <v>339</v>
      </c>
      <c r="X29147" s="34">
        <v>300</v>
      </c>
      <c r="Y29147" s="34">
        <v>286</v>
      </c>
      <c r="Z29147" s="34">
        <v>218</v>
      </c>
      <c r="AA29147" s="34">
        <v>311</v>
      </c>
      <c r="AB29147" s="34">
        <v>211</v>
      </c>
      <c r="AC29147" s="34">
        <v>436</v>
      </c>
    </row>
    <row r="29148" spans="1:29" x14ac:dyDescent="0.2">
      <c r="A29148" s="34" t="s">
        <v>89641</v>
      </c>
      <c r="B29148" s="34">
        <v>184</v>
      </c>
      <c r="C29148" s="34">
        <v>124</v>
      </c>
      <c r="D29148" s="34">
        <v>190</v>
      </c>
      <c r="E29148" s="34">
        <v>148</v>
      </c>
      <c r="F29148" s="34">
        <v>164</v>
      </c>
      <c r="G29148" s="34">
        <v>184</v>
      </c>
      <c r="H29148" s="34">
        <v>175</v>
      </c>
      <c r="I29148" s="34">
        <v>164</v>
      </c>
      <c r="J29148" s="34">
        <v>136</v>
      </c>
      <c r="K29148" s="34">
        <v>174</v>
      </c>
      <c r="L29148" s="34">
        <v>161</v>
      </c>
      <c r="M29148" s="34">
        <v>132</v>
      </c>
      <c r="N29148" s="34">
        <v>144</v>
      </c>
      <c r="O29148" s="34">
        <v>139</v>
      </c>
      <c r="P29148" s="34">
        <v>132</v>
      </c>
      <c r="Q29148" s="34">
        <v>216</v>
      </c>
      <c r="R29148" s="34">
        <v>197</v>
      </c>
      <c r="S29148" s="34">
        <v>176</v>
      </c>
      <c r="T29148" s="34">
        <v>187</v>
      </c>
      <c r="U29148" s="34">
        <v>168</v>
      </c>
      <c r="V29148" s="34">
        <v>224</v>
      </c>
      <c r="W29148" s="34">
        <v>172</v>
      </c>
      <c r="X29148" s="34">
        <v>234</v>
      </c>
      <c r="Y29148" s="34">
        <v>200</v>
      </c>
      <c r="Z29148" s="34">
        <v>224</v>
      </c>
      <c r="AA29148" s="34">
        <v>180</v>
      </c>
      <c r="AB29148" s="34">
        <v>216</v>
      </c>
      <c r="AC29148" s="34">
        <v>270</v>
      </c>
    </row>
    <row r="29149" spans="1:29" x14ac:dyDescent="0.2">
      <c r="A29149" s="34" t="s">
        <v>89642</v>
      </c>
      <c r="B29149" s="34">
        <v>172</v>
      </c>
      <c r="C29149" s="34">
        <v>158</v>
      </c>
      <c r="D29149" s="34">
        <v>227</v>
      </c>
      <c r="E29149" s="34">
        <v>183</v>
      </c>
      <c r="F29149" s="34">
        <v>177</v>
      </c>
      <c r="G29149" s="34">
        <v>217</v>
      </c>
      <c r="H29149" s="34">
        <v>213</v>
      </c>
      <c r="I29149" s="34">
        <v>148</v>
      </c>
      <c r="J29149" s="34">
        <v>157</v>
      </c>
      <c r="K29149" s="34">
        <v>210</v>
      </c>
      <c r="L29149" s="34">
        <v>152</v>
      </c>
      <c r="M29149" s="34">
        <v>170</v>
      </c>
      <c r="N29149" s="34">
        <v>146</v>
      </c>
      <c r="O29149" s="34">
        <v>176</v>
      </c>
      <c r="P29149" s="34">
        <v>161</v>
      </c>
      <c r="Q29149" s="34">
        <v>170</v>
      </c>
      <c r="R29149" s="34">
        <v>239</v>
      </c>
      <c r="S29149" s="34">
        <v>204</v>
      </c>
      <c r="T29149" s="34">
        <v>145</v>
      </c>
      <c r="U29149" s="34">
        <v>145</v>
      </c>
      <c r="V29149" s="34">
        <v>220</v>
      </c>
      <c r="W29149" s="34">
        <v>206</v>
      </c>
      <c r="X29149" s="34">
        <v>247</v>
      </c>
      <c r="Y29149" s="34">
        <v>167</v>
      </c>
      <c r="Z29149" s="34">
        <v>256</v>
      </c>
      <c r="AA29149" s="34">
        <v>206</v>
      </c>
      <c r="AB29149" s="34">
        <v>215</v>
      </c>
      <c r="AC29149" s="34">
        <v>297</v>
      </c>
    </row>
    <row r="29150" spans="1:29" x14ac:dyDescent="0.2">
      <c r="A29150" s="34" t="s">
        <v>89643</v>
      </c>
      <c r="B29150" s="34">
        <v>180</v>
      </c>
      <c r="C29150" s="34">
        <v>162</v>
      </c>
      <c r="D29150" s="34">
        <v>203</v>
      </c>
      <c r="E29150" s="34">
        <v>209</v>
      </c>
      <c r="F29150" s="34">
        <v>199</v>
      </c>
      <c r="G29150" s="34">
        <v>163</v>
      </c>
      <c r="H29150" s="34">
        <v>204</v>
      </c>
      <c r="I29150" s="34">
        <v>168</v>
      </c>
      <c r="J29150" s="34">
        <v>174</v>
      </c>
      <c r="K29150" s="34">
        <v>223</v>
      </c>
      <c r="L29150" s="34">
        <v>162</v>
      </c>
      <c r="M29150" s="34">
        <v>168</v>
      </c>
      <c r="N29150" s="34">
        <v>163</v>
      </c>
      <c r="O29150" s="34">
        <v>176</v>
      </c>
      <c r="P29150" s="34">
        <v>158</v>
      </c>
      <c r="Q29150" s="34">
        <v>243</v>
      </c>
      <c r="R29150" s="34">
        <v>234</v>
      </c>
      <c r="S29150" s="34">
        <v>230</v>
      </c>
      <c r="T29150" s="34">
        <v>240</v>
      </c>
      <c r="U29150" s="34">
        <v>151</v>
      </c>
      <c r="V29150" s="34">
        <v>255</v>
      </c>
      <c r="W29150" s="34">
        <v>190</v>
      </c>
      <c r="X29150" s="34">
        <v>243</v>
      </c>
      <c r="Y29150" s="34">
        <v>180</v>
      </c>
      <c r="Z29150" s="34">
        <v>223</v>
      </c>
      <c r="AA29150" s="34">
        <v>243</v>
      </c>
      <c r="AB29150" s="34">
        <v>251</v>
      </c>
      <c r="AC29150" s="34">
        <v>295</v>
      </c>
    </row>
    <row r="29151" spans="1:29" x14ac:dyDescent="0.2">
      <c r="A29151" s="34" t="s">
        <v>89644</v>
      </c>
      <c r="B29151" s="34">
        <v>82</v>
      </c>
      <c r="C29151" s="34">
        <v>78</v>
      </c>
      <c r="D29151" s="34">
        <v>101</v>
      </c>
      <c r="E29151" s="34">
        <v>148</v>
      </c>
      <c r="F29151" s="34">
        <v>112</v>
      </c>
      <c r="G29151" s="34">
        <v>117</v>
      </c>
      <c r="H29151" s="34">
        <v>77</v>
      </c>
      <c r="I29151" s="34">
        <v>99</v>
      </c>
      <c r="J29151" s="34">
        <v>70</v>
      </c>
      <c r="K29151" s="34">
        <v>107</v>
      </c>
      <c r="L29151" s="34">
        <v>59</v>
      </c>
      <c r="M29151" s="34">
        <v>126</v>
      </c>
      <c r="N29151" s="34">
        <v>89</v>
      </c>
      <c r="O29151" s="34">
        <v>99</v>
      </c>
      <c r="P29151" s="34">
        <v>77</v>
      </c>
      <c r="Q29151" s="34">
        <v>180</v>
      </c>
      <c r="R29151" s="34">
        <v>87</v>
      </c>
      <c r="S29151" s="34">
        <v>147</v>
      </c>
      <c r="T29151" s="34">
        <v>71</v>
      </c>
      <c r="U29151" s="34">
        <v>119</v>
      </c>
      <c r="V29151" s="34">
        <v>128</v>
      </c>
      <c r="W29151" s="34">
        <v>120</v>
      </c>
      <c r="X29151" s="34">
        <v>108</v>
      </c>
      <c r="Y29151" s="34">
        <v>107</v>
      </c>
      <c r="Z29151" s="34">
        <v>108</v>
      </c>
      <c r="AA29151" s="34">
        <v>107</v>
      </c>
      <c r="AB29151" s="34">
        <v>124</v>
      </c>
      <c r="AC29151" s="34">
        <v>164</v>
      </c>
    </row>
    <row r="29152" spans="1:29" x14ac:dyDescent="0.2">
      <c r="A29152" s="34" t="s">
        <v>89645</v>
      </c>
      <c r="B29152" s="34">
        <v>84</v>
      </c>
      <c r="C29152" s="34">
        <v>86</v>
      </c>
      <c r="D29152" s="34">
        <v>97</v>
      </c>
      <c r="E29152" s="34">
        <v>90</v>
      </c>
      <c r="F29152" s="34">
        <v>118</v>
      </c>
      <c r="G29152" s="34">
        <v>67</v>
      </c>
      <c r="H29152" s="34">
        <v>71</v>
      </c>
      <c r="I29152" s="34">
        <v>89</v>
      </c>
      <c r="J29152" s="34">
        <v>88</v>
      </c>
      <c r="K29152" s="34">
        <v>78</v>
      </c>
      <c r="L29152" s="34">
        <v>57</v>
      </c>
      <c r="M29152" s="34">
        <v>76</v>
      </c>
      <c r="N29152" s="34">
        <v>78</v>
      </c>
      <c r="O29152" s="34">
        <v>74</v>
      </c>
      <c r="P29152" s="34">
        <v>113</v>
      </c>
      <c r="Q29152" s="34">
        <v>88</v>
      </c>
      <c r="R29152" s="34">
        <v>110</v>
      </c>
      <c r="S29152" s="34">
        <v>125</v>
      </c>
      <c r="T29152" s="34">
        <v>78</v>
      </c>
      <c r="U29152" s="34">
        <v>97</v>
      </c>
      <c r="V29152" s="34">
        <v>86</v>
      </c>
      <c r="W29152" s="34">
        <v>90</v>
      </c>
      <c r="X29152" s="34">
        <v>137</v>
      </c>
      <c r="Y29152" s="34">
        <v>76</v>
      </c>
      <c r="Z29152" s="34">
        <v>110</v>
      </c>
      <c r="AA29152" s="34">
        <v>135</v>
      </c>
      <c r="AB29152" s="34">
        <v>83</v>
      </c>
      <c r="AC29152" s="34">
        <v>144</v>
      </c>
    </row>
    <row r="29153" spans="1:29" x14ac:dyDescent="0.2">
      <c r="A29153" s="34" t="s">
        <v>89646</v>
      </c>
      <c r="B29153" s="34">
        <v>178</v>
      </c>
      <c r="C29153" s="34">
        <v>185</v>
      </c>
      <c r="D29153" s="34">
        <v>201</v>
      </c>
      <c r="E29153" s="34">
        <v>188</v>
      </c>
      <c r="F29153" s="34">
        <v>244</v>
      </c>
      <c r="G29153" s="34">
        <v>177</v>
      </c>
      <c r="H29153" s="34">
        <v>173</v>
      </c>
      <c r="I29153" s="34">
        <v>180</v>
      </c>
      <c r="J29153" s="34">
        <v>185</v>
      </c>
      <c r="K29153" s="34">
        <v>206</v>
      </c>
      <c r="L29153" s="34">
        <v>131</v>
      </c>
      <c r="M29153" s="34">
        <v>174</v>
      </c>
      <c r="N29153" s="34">
        <v>163</v>
      </c>
      <c r="O29153" s="34">
        <v>232</v>
      </c>
      <c r="P29153" s="34">
        <v>202</v>
      </c>
      <c r="Q29153" s="34">
        <v>202</v>
      </c>
      <c r="R29153" s="34">
        <v>210</v>
      </c>
      <c r="S29153" s="34">
        <v>267</v>
      </c>
      <c r="T29153" s="34">
        <v>201</v>
      </c>
      <c r="U29153" s="34">
        <v>207</v>
      </c>
      <c r="V29153" s="34">
        <v>198</v>
      </c>
      <c r="W29153" s="34">
        <v>229</v>
      </c>
      <c r="X29153" s="34">
        <v>233</v>
      </c>
      <c r="Y29153" s="34">
        <v>228</v>
      </c>
      <c r="Z29153" s="34">
        <v>278</v>
      </c>
      <c r="AA29153" s="34">
        <v>227</v>
      </c>
      <c r="AB29153" s="34">
        <v>231</v>
      </c>
      <c r="AC29153" s="34">
        <v>345</v>
      </c>
    </row>
    <row r="29154" spans="1:29" x14ac:dyDescent="0.2">
      <c r="A29154" s="34" t="s">
        <v>89647</v>
      </c>
      <c r="B29154" s="34">
        <v>132</v>
      </c>
      <c r="C29154" s="34">
        <v>82</v>
      </c>
      <c r="D29154" s="34">
        <v>123</v>
      </c>
      <c r="E29154" s="34">
        <v>122</v>
      </c>
      <c r="F29154" s="34">
        <v>98</v>
      </c>
      <c r="G29154" s="34">
        <v>66</v>
      </c>
      <c r="H29154" s="34">
        <v>130</v>
      </c>
      <c r="I29154" s="34">
        <v>98</v>
      </c>
      <c r="J29154" s="34">
        <v>126</v>
      </c>
      <c r="K29154" s="34">
        <v>114</v>
      </c>
      <c r="L29154" s="34">
        <v>121</v>
      </c>
      <c r="M29154" s="34">
        <v>118</v>
      </c>
      <c r="N29154" s="34">
        <v>104</v>
      </c>
      <c r="O29154" s="34">
        <v>113</v>
      </c>
      <c r="P29154" s="34">
        <v>107</v>
      </c>
      <c r="Q29154" s="34">
        <v>146</v>
      </c>
      <c r="R29154" s="34">
        <v>175</v>
      </c>
      <c r="S29154" s="34">
        <v>128</v>
      </c>
      <c r="T29154" s="34">
        <v>155</v>
      </c>
      <c r="U29154" s="34">
        <v>122</v>
      </c>
      <c r="V29154" s="34">
        <v>134</v>
      </c>
      <c r="W29154" s="34">
        <v>205</v>
      </c>
      <c r="X29154" s="34">
        <v>168</v>
      </c>
      <c r="Y29154" s="34">
        <v>179</v>
      </c>
      <c r="Z29154" s="34">
        <v>162</v>
      </c>
      <c r="AA29154" s="34">
        <v>122</v>
      </c>
      <c r="AB29154" s="34">
        <v>189</v>
      </c>
      <c r="AC29154" s="34">
        <v>156</v>
      </c>
    </row>
    <row r="29155" spans="1:29" x14ac:dyDescent="0.2">
      <c r="A29155" s="34" t="s">
        <v>89648</v>
      </c>
      <c r="B29155" s="34">
        <v>92</v>
      </c>
      <c r="C29155" s="34">
        <v>76</v>
      </c>
      <c r="D29155" s="34">
        <v>90</v>
      </c>
      <c r="E29155" s="34">
        <v>98</v>
      </c>
      <c r="F29155" s="34">
        <v>78</v>
      </c>
      <c r="G29155" s="34">
        <v>118</v>
      </c>
      <c r="H29155" s="34">
        <v>57</v>
      </c>
      <c r="I29155" s="34">
        <v>85</v>
      </c>
      <c r="J29155" s="34">
        <v>53</v>
      </c>
      <c r="K29155" s="34">
        <v>108</v>
      </c>
      <c r="L29155" s="34">
        <v>29</v>
      </c>
      <c r="M29155" s="34">
        <v>61</v>
      </c>
      <c r="N29155" s="34">
        <v>53</v>
      </c>
      <c r="O29155" s="34">
        <v>58</v>
      </c>
      <c r="P29155" s="34">
        <v>40</v>
      </c>
      <c r="Q29155" s="34">
        <v>93</v>
      </c>
      <c r="R29155" s="34">
        <v>87</v>
      </c>
      <c r="S29155" s="34">
        <v>107</v>
      </c>
      <c r="T29155" s="34">
        <v>47</v>
      </c>
      <c r="U29155" s="34">
        <v>77</v>
      </c>
      <c r="V29155" s="34">
        <v>61</v>
      </c>
      <c r="W29155" s="34">
        <v>91</v>
      </c>
      <c r="X29155" s="34">
        <v>73</v>
      </c>
      <c r="Y29155" s="34">
        <v>38</v>
      </c>
      <c r="Z29155" s="34">
        <v>48</v>
      </c>
      <c r="AA29155" s="34">
        <v>102</v>
      </c>
      <c r="AB29155" s="34">
        <v>71</v>
      </c>
      <c r="AC29155" s="34">
        <v>124</v>
      </c>
    </row>
    <row r="29156" spans="1:29" x14ac:dyDescent="0.2">
      <c r="A29156" s="34" t="s">
        <v>89649</v>
      </c>
      <c r="B29156" s="34">
        <v>269</v>
      </c>
      <c r="C29156" s="34">
        <v>281</v>
      </c>
      <c r="D29156" s="34">
        <v>322</v>
      </c>
      <c r="E29156" s="34">
        <v>287</v>
      </c>
      <c r="F29156" s="34">
        <v>299</v>
      </c>
      <c r="G29156" s="34">
        <v>294</v>
      </c>
      <c r="H29156" s="34">
        <v>248</v>
      </c>
      <c r="I29156" s="34">
        <v>260</v>
      </c>
      <c r="J29156" s="34">
        <v>230</v>
      </c>
      <c r="K29156" s="34">
        <v>313</v>
      </c>
      <c r="L29156" s="34">
        <v>148</v>
      </c>
      <c r="M29156" s="34">
        <v>224</v>
      </c>
      <c r="N29156" s="34">
        <v>214</v>
      </c>
      <c r="O29156" s="34">
        <v>209</v>
      </c>
      <c r="P29156" s="34">
        <v>207</v>
      </c>
      <c r="Q29156" s="34">
        <v>262</v>
      </c>
      <c r="R29156" s="34">
        <v>279</v>
      </c>
      <c r="S29156" s="34">
        <v>353</v>
      </c>
      <c r="T29156" s="34">
        <v>190</v>
      </c>
      <c r="U29156" s="34">
        <v>210</v>
      </c>
      <c r="V29156" s="34">
        <v>307</v>
      </c>
      <c r="W29156" s="34">
        <v>302</v>
      </c>
      <c r="X29156" s="34">
        <v>313</v>
      </c>
      <c r="Y29156" s="34">
        <v>231</v>
      </c>
      <c r="Z29156" s="34">
        <v>299</v>
      </c>
      <c r="AA29156" s="34">
        <v>336</v>
      </c>
      <c r="AB29156" s="34">
        <v>244</v>
      </c>
      <c r="AC29156" s="34">
        <v>437</v>
      </c>
    </row>
    <row r="29157" spans="1:29" x14ac:dyDescent="0.2">
      <c r="A29157" s="34" t="s">
        <v>89650</v>
      </c>
      <c r="B29157" s="34">
        <v>43</v>
      </c>
      <c r="C29157" s="34">
        <v>21</v>
      </c>
      <c r="D29157" s="34">
        <v>28</v>
      </c>
      <c r="E29157" s="34">
        <v>20</v>
      </c>
      <c r="F29157" s="34">
        <v>28</v>
      </c>
      <c r="G29157" s="34">
        <v>20</v>
      </c>
      <c r="H29157" s="34">
        <v>36</v>
      </c>
      <c r="I29157" s="34">
        <v>27</v>
      </c>
      <c r="J29157" s="34">
        <v>18</v>
      </c>
      <c r="K29157" s="34">
        <v>34</v>
      </c>
      <c r="L29157" s="34">
        <v>17</v>
      </c>
      <c r="M29157" s="34">
        <v>29</v>
      </c>
      <c r="N29157" s="34">
        <v>49</v>
      </c>
      <c r="O29157" s="34">
        <v>34</v>
      </c>
      <c r="P29157" s="34">
        <v>28</v>
      </c>
      <c r="Q29157" s="34">
        <v>33</v>
      </c>
      <c r="R29157" s="34">
        <v>35</v>
      </c>
      <c r="S29157" s="34">
        <v>50</v>
      </c>
      <c r="T29157" s="34">
        <v>31</v>
      </c>
      <c r="U29157" s="34">
        <v>26</v>
      </c>
      <c r="V29157" s="34">
        <v>41</v>
      </c>
      <c r="W29157" s="34">
        <v>30</v>
      </c>
      <c r="X29157" s="34">
        <v>53</v>
      </c>
      <c r="Y29157" s="34">
        <v>29</v>
      </c>
      <c r="Z29157" s="34">
        <v>39</v>
      </c>
      <c r="AA29157" s="34">
        <v>54</v>
      </c>
      <c r="AB29157" s="34">
        <v>17</v>
      </c>
      <c r="AC29157" s="34">
        <v>48</v>
      </c>
    </row>
    <row r="29158" spans="1:29" x14ac:dyDescent="0.2">
      <c r="A29158" s="34" t="s">
        <v>89651</v>
      </c>
      <c r="B29158" s="34">
        <v>1901</v>
      </c>
      <c r="C29158" s="34">
        <v>1471</v>
      </c>
      <c r="D29158" s="34">
        <v>2044</v>
      </c>
      <c r="E29158" s="34">
        <v>1672</v>
      </c>
      <c r="F29158" s="34">
        <v>2255</v>
      </c>
      <c r="G29158" s="34">
        <v>1486</v>
      </c>
      <c r="H29158" s="34">
        <v>2292</v>
      </c>
      <c r="I29158" s="34">
        <v>1682</v>
      </c>
      <c r="J29158" s="34">
        <v>2316</v>
      </c>
      <c r="K29158" s="34">
        <v>1599</v>
      </c>
      <c r="L29158" s="34">
        <v>2995</v>
      </c>
      <c r="M29158" s="34">
        <v>1556</v>
      </c>
      <c r="N29158" s="34">
        <v>2009</v>
      </c>
      <c r="O29158" s="34">
        <v>1551</v>
      </c>
      <c r="P29158" s="34">
        <v>2219</v>
      </c>
      <c r="Q29158" s="34">
        <v>2641</v>
      </c>
      <c r="R29158" s="34">
        <v>3094</v>
      </c>
      <c r="S29158" s="34">
        <v>2120</v>
      </c>
      <c r="T29158" s="34">
        <v>3690</v>
      </c>
      <c r="U29158" s="34">
        <v>2100</v>
      </c>
      <c r="V29158" s="34">
        <v>2828</v>
      </c>
      <c r="W29158" s="34">
        <v>3216</v>
      </c>
      <c r="X29158" s="34">
        <v>2798</v>
      </c>
      <c r="Y29158" s="34">
        <v>2830</v>
      </c>
      <c r="Z29158" s="34">
        <v>2229</v>
      </c>
      <c r="AA29158" s="34">
        <v>2263</v>
      </c>
      <c r="AB29158" s="34">
        <v>3657</v>
      </c>
      <c r="AC29158" s="34">
        <v>2961</v>
      </c>
    </row>
    <row r="29159" spans="1:29" x14ac:dyDescent="0.2">
      <c r="A29159" s="34" t="s">
        <v>89652</v>
      </c>
      <c r="B29159" s="34">
        <v>169</v>
      </c>
      <c r="C29159" s="34">
        <v>104</v>
      </c>
      <c r="D29159" s="34">
        <v>173</v>
      </c>
      <c r="E29159" s="34">
        <v>166</v>
      </c>
      <c r="F29159" s="34">
        <v>173</v>
      </c>
      <c r="G29159" s="34">
        <v>156</v>
      </c>
      <c r="H29159" s="34">
        <v>131</v>
      </c>
      <c r="I29159" s="34">
        <v>114</v>
      </c>
      <c r="J29159" s="34">
        <v>128</v>
      </c>
      <c r="K29159" s="34">
        <v>135</v>
      </c>
      <c r="L29159" s="34">
        <v>92</v>
      </c>
      <c r="M29159" s="34">
        <v>100</v>
      </c>
      <c r="N29159" s="34">
        <v>122</v>
      </c>
      <c r="O29159" s="34">
        <v>119</v>
      </c>
      <c r="P29159" s="34">
        <v>148</v>
      </c>
      <c r="Q29159" s="34">
        <v>170</v>
      </c>
      <c r="R29159" s="34">
        <v>155</v>
      </c>
      <c r="S29159" s="34">
        <v>139</v>
      </c>
      <c r="T29159" s="34">
        <v>148</v>
      </c>
      <c r="U29159" s="34">
        <v>80</v>
      </c>
      <c r="V29159" s="34">
        <v>222</v>
      </c>
      <c r="W29159" s="34">
        <v>154</v>
      </c>
      <c r="X29159" s="34">
        <v>187</v>
      </c>
      <c r="Y29159" s="34">
        <v>110</v>
      </c>
      <c r="Z29159" s="34">
        <v>155</v>
      </c>
      <c r="AA29159" s="34">
        <v>207</v>
      </c>
      <c r="AB29159" s="34">
        <v>143</v>
      </c>
      <c r="AC29159" s="34">
        <v>157</v>
      </c>
    </row>
    <row r="29160" spans="1:29" x14ac:dyDescent="0.2">
      <c r="A29160" s="34" t="s">
        <v>89653</v>
      </c>
      <c r="B29160" s="34">
        <v>203</v>
      </c>
      <c r="C29160" s="34">
        <v>412</v>
      </c>
      <c r="D29160" s="34">
        <v>327</v>
      </c>
      <c r="E29160" s="34">
        <v>508</v>
      </c>
      <c r="F29160" s="34">
        <v>304</v>
      </c>
      <c r="G29160" s="34">
        <v>443</v>
      </c>
      <c r="H29160" s="34">
        <v>251</v>
      </c>
      <c r="I29160" s="34">
        <v>378</v>
      </c>
      <c r="J29160" s="34">
        <v>220</v>
      </c>
      <c r="K29160" s="34">
        <v>433</v>
      </c>
      <c r="L29160" s="34">
        <v>139</v>
      </c>
      <c r="M29160" s="34">
        <v>342</v>
      </c>
      <c r="N29160" s="34">
        <v>233</v>
      </c>
      <c r="O29160" s="34">
        <v>365</v>
      </c>
      <c r="P29160" s="34">
        <v>255</v>
      </c>
      <c r="Q29160" s="34">
        <v>391</v>
      </c>
      <c r="R29160" s="34">
        <v>311</v>
      </c>
      <c r="S29160" s="34">
        <v>482</v>
      </c>
      <c r="T29160" s="34">
        <v>185</v>
      </c>
      <c r="U29160" s="34">
        <v>310</v>
      </c>
      <c r="V29160" s="34">
        <v>339</v>
      </c>
      <c r="W29160" s="34">
        <v>390</v>
      </c>
      <c r="X29160" s="34">
        <v>345</v>
      </c>
      <c r="Y29160" s="34">
        <v>362</v>
      </c>
      <c r="Z29160" s="34">
        <v>305</v>
      </c>
      <c r="AA29160" s="34">
        <v>455</v>
      </c>
      <c r="AB29160" s="34">
        <v>292</v>
      </c>
      <c r="AC29160" s="34">
        <v>645</v>
      </c>
    </row>
    <row r="29161" spans="1:29" x14ac:dyDescent="0.2">
      <c r="A29161" s="34" t="s">
        <v>89654</v>
      </c>
      <c r="B29161" s="34">
        <v>232</v>
      </c>
      <c r="C29161" s="34">
        <v>330</v>
      </c>
      <c r="D29161" s="34">
        <v>267</v>
      </c>
      <c r="E29161" s="34">
        <v>417</v>
      </c>
      <c r="F29161" s="34">
        <v>302</v>
      </c>
      <c r="G29161" s="34">
        <v>365</v>
      </c>
      <c r="H29161" s="34">
        <v>285</v>
      </c>
      <c r="I29161" s="34">
        <v>323</v>
      </c>
      <c r="J29161" s="34">
        <v>274</v>
      </c>
      <c r="K29161" s="34">
        <v>362</v>
      </c>
      <c r="L29161" s="34">
        <v>280</v>
      </c>
      <c r="M29161" s="34">
        <v>305</v>
      </c>
      <c r="N29161" s="34">
        <v>254</v>
      </c>
      <c r="O29161" s="34">
        <v>278</v>
      </c>
      <c r="P29161" s="34">
        <v>214</v>
      </c>
      <c r="Q29161" s="34">
        <v>456</v>
      </c>
      <c r="R29161" s="34">
        <v>443</v>
      </c>
      <c r="S29161" s="34">
        <v>389</v>
      </c>
      <c r="T29161" s="34">
        <v>351</v>
      </c>
      <c r="U29161" s="34">
        <v>337</v>
      </c>
      <c r="V29161" s="34">
        <v>405</v>
      </c>
      <c r="W29161" s="34">
        <v>442</v>
      </c>
      <c r="X29161" s="34">
        <v>383</v>
      </c>
      <c r="Y29161" s="34">
        <v>441</v>
      </c>
      <c r="Z29161" s="34">
        <v>339</v>
      </c>
      <c r="AA29161" s="34">
        <v>465</v>
      </c>
      <c r="AB29161" s="34">
        <v>329</v>
      </c>
      <c r="AC29161" s="34">
        <v>540</v>
      </c>
    </row>
    <row r="29162" spans="1:29" x14ac:dyDescent="0.2">
      <c r="A29162" s="34" t="s">
        <v>89655</v>
      </c>
      <c r="B29162" s="34">
        <v>120</v>
      </c>
      <c r="C29162" s="34">
        <v>174</v>
      </c>
      <c r="D29162" s="34">
        <v>231</v>
      </c>
      <c r="E29162" s="34">
        <v>216</v>
      </c>
      <c r="F29162" s="34">
        <v>221</v>
      </c>
      <c r="G29162" s="34">
        <v>187</v>
      </c>
      <c r="H29162" s="34">
        <v>193</v>
      </c>
      <c r="I29162" s="34">
        <v>191</v>
      </c>
      <c r="J29162" s="34">
        <v>149</v>
      </c>
      <c r="K29162" s="34">
        <v>209</v>
      </c>
      <c r="L29162" s="34">
        <v>94</v>
      </c>
      <c r="M29162" s="34">
        <v>174</v>
      </c>
      <c r="N29162" s="34">
        <v>159</v>
      </c>
      <c r="O29162" s="34">
        <v>149</v>
      </c>
      <c r="P29162" s="34">
        <v>161</v>
      </c>
      <c r="Q29162" s="34">
        <v>207</v>
      </c>
      <c r="R29162" s="34">
        <v>197</v>
      </c>
      <c r="S29162" s="34">
        <v>244</v>
      </c>
      <c r="T29162" s="34">
        <v>165</v>
      </c>
      <c r="U29162" s="34">
        <v>130</v>
      </c>
      <c r="V29162" s="34">
        <v>205</v>
      </c>
      <c r="W29162" s="34">
        <v>162</v>
      </c>
      <c r="X29162" s="34">
        <v>250</v>
      </c>
      <c r="Y29162" s="34">
        <v>150</v>
      </c>
      <c r="Z29162" s="34">
        <v>229</v>
      </c>
      <c r="AA29162" s="34">
        <v>222</v>
      </c>
      <c r="AB29162" s="34">
        <v>117</v>
      </c>
      <c r="AC29162" s="34">
        <v>276</v>
      </c>
    </row>
    <row r="29163" spans="1:29" x14ac:dyDescent="0.2">
      <c r="A29163" s="34" t="s">
        <v>89656</v>
      </c>
      <c r="B29163" s="34">
        <v>124</v>
      </c>
      <c r="C29163" s="34">
        <v>128</v>
      </c>
      <c r="D29163" s="34">
        <v>193</v>
      </c>
      <c r="E29163" s="34">
        <v>143</v>
      </c>
      <c r="F29163" s="34">
        <v>158</v>
      </c>
      <c r="G29163" s="34">
        <v>156</v>
      </c>
      <c r="H29163" s="34">
        <v>140</v>
      </c>
      <c r="I29163" s="34">
        <v>123</v>
      </c>
      <c r="J29163" s="34">
        <v>132</v>
      </c>
      <c r="K29163" s="34">
        <v>179</v>
      </c>
      <c r="L29163" s="34">
        <v>86</v>
      </c>
      <c r="M29163" s="34">
        <v>118</v>
      </c>
      <c r="N29163" s="34">
        <v>136</v>
      </c>
      <c r="O29163" s="34">
        <v>141</v>
      </c>
      <c r="P29163" s="34">
        <v>133</v>
      </c>
      <c r="Q29163" s="34">
        <v>185</v>
      </c>
      <c r="R29163" s="34">
        <v>169</v>
      </c>
      <c r="S29163" s="34">
        <v>190</v>
      </c>
      <c r="T29163" s="34">
        <v>124</v>
      </c>
      <c r="U29163" s="34">
        <v>137</v>
      </c>
      <c r="V29163" s="34">
        <v>174</v>
      </c>
      <c r="W29163" s="34">
        <v>157</v>
      </c>
      <c r="X29163" s="34">
        <v>233</v>
      </c>
      <c r="Y29163" s="34">
        <v>135</v>
      </c>
      <c r="Z29163" s="34">
        <v>161</v>
      </c>
      <c r="AA29163" s="34">
        <v>174</v>
      </c>
      <c r="AB29163" s="34">
        <v>176</v>
      </c>
      <c r="AC29163" s="34">
        <v>245</v>
      </c>
    </row>
    <row r="29164" spans="1:29" x14ac:dyDescent="0.2">
      <c r="A29164" s="34" t="s">
        <v>89657</v>
      </c>
      <c r="B29164" s="34">
        <v>61</v>
      </c>
      <c r="C29164" s="34">
        <v>25</v>
      </c>
      <c r="D29164" s="34">
        <v>53</v>
      </c>
      <c r="E29164" s="34">
        <v>46</v>
      </c>
      <c r="F29164" s="34">
        <v>33</v>
      </c>
      <c r="G29164" s="34">
        <v>51</v>
      </c>
      <c r="H29164" s="34">
        <v>45</v>
      </c>
      <c r="I29164" s="34">
        <v>49</v>
      </c>
      <c r="J29164" s="34">
        <v>55</v>
      </c>
      <c r="K29164" s="34">
        <v>51</v>
      </c>
      <c r="L29164" s="34">
        <v>43</v>
      </c>
      <c r="M29164" s="34">
        <v>52</v>
      </c>
      <c r="N29164" s="34">
        <v>42</v>
      </c>
      <c r="O29164" s="34">
        <v>40</v>
      </c>
      <c r="P29164" s="34">
        <v>41</v>
      </c>
      <c r="Q29164" s="34">
        <v>54</v>
      </c>
      <c r="R29164" s="34">
        <v>50</v>
      </c>
      <c r="S29164" s="34">
        <v>59</v>
      </c>
      <c r="T29164" s="34">
        <v>67</v>
      </c>
      <c r="U29164" s="34">
        <v>43</v>
      </c>
      <c r="V29164" s="34">
        <v>30</v>
      </c>
      <c r="W29164" s="34">
        <v>74</v>
      </c>
      <c r="X29164" s="34">
        <v>79</v>
      </c>
      <c r="Y29164" s="34">
        <v>44</v>
      </c>
      <c r="Z29164" s="34">
        <v>58</v>
      </c>
      <c r="AA29164" s="34">
        <v>67</v>
      </c>
      <c r="AB29164" s="34">
        <v>66</v>
      </c>
      <c r="AC29164" s="34">
        <v>73</v>
      </c>
    </row>
    <row r="29165" spans="1:29" x14ac:dyDescent="0.2">
      <c r="A29165" s="34" t="s">
        <v>89658</v>
      </c>
      <c r="B29165" s="34">
        <v>154</v>
      </c>
      <c r="C29165" s="34">
        <v>193</v>
      </c>
      <c r="D29165" s="34">
        <v>192</v>
      </c>
      <c r="E29165" s="34">
        <v>275</v>
      </c>
      <c r="F29165" s="34">
        <v>211</v>
      </c>
      <c r="G29165" s="34">
        <v>203</v>
      </c>
      <c r="H29165" s="34">
        <v>156</v>
      </c>
      <c r="I29165" s="34">
        <v>178</v>
      </c>
      <c r="J29165" s="34">
        <v>180</v>
      </c>
      <c r="K29165" s="34">
        <v>202</v>
      </c>
      <c r="L29165" s="34">
        <v>161</v>
      </c>
      <c r="M29165" s="34">
        <v>181</v>
      </c>
      <c r="N29165" s="34">
        <v>133</v>
      </c>
      <c r="O29165" s="34">
        <v>192</v>
      </c>
      <c r="P29165" s="34">
        <v>159</v>
      </c>
      <c r="Q29165" s="34">
        <v>223</v>
      </c>
      <c r="R29165" s="34">
        <v>229</v>
      </c>
      <c r="S29165" s="34">
        <v>280</v>
      </c>
      <c r="T29165" s="34">
        <v>143</v>
      </c>
      <c r="U29165" s="34">
        <v>195</v>
      </c>
      <c r="V29165" s="34">
        <v>193</v>
      </c>
      <c r="W29165" s="34">
        <v>228</v>
      </c>
      <c r="X29165" s="34">
        <v>232</v>
      </c>
      <c r="Y29165" s="34">
        <v>232</v>
      </c>
      <c r="Z29165" s="34">
        <v>182</v>
      </c>
      <c r="AA29165" s="34">
        <v>243</v>
      </c>
      <c r="AB29165" s="34">
        <v>208</v>
      </c>
      <c r="AC29165" s="34">
        <v>278</v>
      </c>
    </row>
    <row r="29166" spans="1:29" x14ac:dyDescent="0.2">
      <c r="A29166" s="34" t="s">
        <v>89659</v>
      </c>
      <c r="B29166" s="34">
        <v>167</v>
      </c>
      <c r="C29166" s="34">
        <v>156</v>
      </c>
      <c r="D29166" s="34">
        <v>206</v>
      </c>
      <c r="E29166" s="34">
        <v>205</v>
      </c>
      <c r="F29166" s="34">
        <v>197</v>
      </c>
      <c r="G29166" s="34">
        <v>177</v>
      </c>
      <c r="H29166" s="34">
        <v>188</v>
      </c>
      <c r="I29166" s="34">
        <v>147</v>
      </c>
      <c r="J29166" s="34">
        <v>157</v>
      </c>
      <c r="K29166" s="34">
        <v>190</v>
      </c>
      <c r="L29166" s="34">
        <v>112</v>
      </c>
      <c r="M29166" s="34">
        <v>117</v>
      </c>
      <c r="N29166" s="34">
        <v>147</v>
      </c>
      <c r="O29166" s="34">
        <v>123</v>
      </c>
      <c r="P29166" s="34">
        <v>147</v>
      </c>
      <c r="Q29166" s="34">
        <v>219</v>
      </c>
      <c r="R29166" s="34">
        <v>209</v>
      </c>
      <c r="S29166" s="34">
        <v>171</v>
      </c>
      <c r="T29166" s="34">
        <v>120</v>
      </c>
      <c r="U29166" s="34">
        <v>143</v>
      </c>
      <c r="V29166" s="34">
        <v>261</v>
      </c>
      <c r="W29166" s="34">
        <v>161</v>
      </c>
      <c r="X29166" s="34">
        <v>242</v>
      </c>
      <c r="Y29166" s="34">
        <v>170</v>
      </c>
      <c r="Z29166" s="34">
        <v>274</v>
      </c>
      <c r="AA29166" s="34">
        <v>227</v>
      </c>
      <c r="AB29166" s="34">
        <v>191</v>
      </c>
      <c r="AC29166" s="34">
        <v>234</v>
      </c>
    </row>
    <row r="29167" spans="1:29" x14ac:dyDescent="0.2">
      <c r="A29167" s="34" t="s">
        <v>89660</v>
      </c>
      <c r="B29167" s="34">
        <v>37</v>
      </c>
      <c r="C29167" s="34">
        <v>41</v>
      </c>
      <c r="D29167" s="34">
        <v>78</v>
      </c>
      <c r="E29167" s="34">
        <v>79</v>
      </c>
      <c r="F29167" s="34">
        <v>48</v>
      </c>
      <c r="G29167" s="34">
        <v>94</v>
      </c>
      <c r="H29167" s="34">
        <v>35</v>
      </c>
      <c r="I29167" s="34">
        <v>65</v>
      </c>
      <c r="J29167" s="34">
        <v>42</v>
      </c>
      <c r="K29167" s="34">
        <v>69</v>
      </c>
      <c r="L29167" s="34">
        <v>24</v>
      </c>
      <c r="M29167" s="34">
        <v>54</v>
      </c>
      <c r="N29167" s="34">
        <v>30</v>
      </c>
      <c r="O29167" s="34">
        <v>23</v>
      </c>
      <c r="P29167" s="34">
        <v>35</v>
      </c>
      <c r="Q29167" s="34">
        <v>69</v>
      </c>
      <c r="R29167" s="34">
        <v>45</v>
      </c>
      <c r="S29167" s="34">
        <v>67</v>
      </c>
      <c r="T29167" s="34">
        <v>34</v>
      </c>
      <c r="U29167" s="34">
        <v>52</v>
      </c>
      <c r="V29167" s="34">
        <v>47</v>
      </c>
      <c r="W29167" s="34">
        <v>37</v>
      </c>
      <c r="X29167" s="34">
        <v>61</v>
      </c>
      <c r="Y29167" s="34">
        <v>36</v>
      </c>
      <c r="Z29167" s="34">
        <v>65</v>
      </c>
      <c r="AA29167" s="34">
        <v>49</v>
      </c>
      <c r="AB29167" s="34">
        <v>51</v>
      </c>
      <c r="AC29167" s="34">
        <v>49</v>
      </c>
    </row>
    <row r="29168" spans="1:29" x14ac:dyDescent="0.2">
      <c r="A29168" s="34" t="s">
        <v>89661</v>
      </c>
      <c r="B29168" s="34">
        <v>174</v>
      </c>
      <c r="C29168" s="34">
        <v>171</v>
      </c>
      <c r="D29168" s="34">
        <v>223</v>
      </c>
      <c r="E29168" s="34">
        <v>192</v>
      </c>
      <c r="F29168" s="34">
        <v>210</v>
      </c>
      <c r="G29168" s="34">
        <v>237</v>
      </c>
      <c r="H29168" s="34">
        <v>160</v>
      </c>
      <c r="I29168" s="34">
        <v>181</v>
      </c>
      <c r="J29168" s="34">
        <v>200</v>
      </c>
      <c r="K29168" s="34">
        <v>171</v>
      </c>
      <c r="L29168" s="34">
        <v>111</v>
      </c>
      <c r="M29168" s="34">
        <v>172</v>
      </c>
      <c r="N29168" s="34">
        <v>134</v>
      </c>
      <c r="O29168" s="34">
        <v>139</v>
      </c>
      <c r="P29168" s="34">
        <v>174</v>
      </c>
      <c r="Q29168" s="34">
        <v>223</v>
      </c>
      <c r="R29168" s="34">
        <v>270</v>
      </c>
      <c r="S29168" s="34">
        <v>213</v>
      </c>
      <c r="T29168" s="34">
        <v>201</v>
      </c>
      <c r="U29168" s="34">
        <v>187</v>
      </c>
      <c r="V29168" s="34">
        <v>271</v>
      </c>
      <c r="W29168" s="34">
        <v>172</v>
      </c>
      <c r="X29168" s="34">
        <v>217</v>
      </c>
      <c r="Y29168" s="34">
        <v>152</v>
      </c>
      <c r="Z29168" s="34">
        <v>223</v>
      </c>
      <c r="AA29168" s="34">
        <v>212</v>
      </c>
      <c r="AB29168" s="34">
        <v>215</v>
      </c>
      <c r="AC29168" s="34">
        <v>313</v>
      </c>
    </row>
    <row r="29169" spans="1:29" x14ac:dyDescent="0.2">
      <c r="A29169" s="34" t="s">
        <v>89662</v>
      </c>
      <c r="B29169" s="34">
        <v>238</v>
      </c>
      <c r="C29169" s="34">
        <v>241</v>
      </c>
      <c r="D29169" s="34">
        <v>304</v>
      </c>
      <c r="E29169" s="34">
        <v>203</v>
      </c>
      <c r="F29169" s="34">
        <v>302</v>
      </c>
      <c r="G29169" s="34">
        <v>266</v>
      </c>
      <c r="H29169" s="34">
        <v>357</v>
      </c>
      <c r="I29169" s="34">
        <v>241</v>
      </c>
      <c r="J29169" s="34">
        <v>297</v>
      </c>
      <c r="K29169" s="34">
        <v>241</v>
      </c>
      <c r="L29169" s="34">
        <v>241</v>
      </c>
      <c r="M29169" s="34">
        <v>205</v>
      </c>
      <c r="N29169" s="34">
        <v>235</v>
      </c>
      <c r="O29169" s="34">
        <v>175</v>
      </c>
      <c r="P29169" s="34">
        <v>270</v>
      </c>
      <c r="Q29169" s="34">
        <v>300</v>
      </c>
      <c r="R29169" s="34">
        <v>377</v>
      </c>
      <c r="S29169" s="34">
        <v>302</v>
      </c>
      <c r="T29169" s="34">
        <v>317</v>
      </c>
      <c r="U29169" s="34">
        <v>242</v>
      </c>
      <c r="V29169" s="34">
        <v>359</v>
      </c>
      <c r="W29169" s="34">
        <v>336</v>
      </c>
      <c r="X29169" s="34">
        <v>382</v>
      </c>
      <c r="Y29169" s="34">
        <v>233</v>
      </c>
      <c r="Z29169" s="34">
        <v>326</v>
      </c>
      <c r="AA29169" s="34">
        <v>256</v>
      </c>
      <c r="AB29169" s="34">
        <v>375</v>
      </c>
      <c r="AC29169" s="34">
        <v>320</v>
      </c>
    </row>
    <row r="29170" spans="1:29" x14ac:dyDescent="0.2">
      <c r="A29170" s="34" t="s">
        <v>89663</v>
      </c>
      <c r="B29170" s="34">
        <v>129</v>
      </c>
      <c r="C29170" s="34">
        <v>96</v>
      </c>
      <c r="D29170" s="34">
        <v>121</v>
      </c>
      <c r="E29170" s="34">
        <v>135</v>
      </c>
      <c r="F29170" s="34">
        <v>99</v>
      </c>
      <c r="G29170" s="34">
        <v>67</v>
      </c>
      <c r="H29170" s="34">
        <v>97</v>
      </c>
      <c r="I29170" s="34">
        <v>104</v>
      </c>
      <c r="J29170" s="34">
        <v>132</v>
      </c>
      <c r="K29170" s="34">
        <v>87</v>
      </c>
      <c r="L29170" s="34">
        <v>92</v>
      </c>
      <c r="M29170" s="34">
        <v>103</v>
      </c>
      <c r="N29170" s="34">
        <v>130</v>
      </c>
      <c r="O29170" s="34">
        <v>93</v>
      </c>
      <c r="P29170" s="34">
        <v>86</v>
      </c>
      <c r="Q29170" s="34">
        <v>107</v>
      </c>
      <c r="R29170" s="34">
        <v>128</v>
      </c>
      <c r="S29170" s="34">
        <v>115</v>
      </c>
      <c r="T29170" s="34">
        <v>113</v>
      </c>
      <c r="U29170" s="34">
        <v>84</v>
      </c>
      <c r="V29170" s="34">
        <v>104</v>
      </c>
      <c r="W29170" s="34">
        <v>111</v>
      </c>
      <c r="X29170" s="34">
        <v>138</v>
      </c>
      <c r="Y29170" s="34">
        <v>73</v>
      </c>
      <c r="Z29170" s="34">
        <v>125</v>
      </c>
      <c r="AA29170" s="34">
        <v>116</v>
      </c>
      <c r="AB29170" s="34">
        <v>141</v>
      </c>
      <c r="AC29170" s="34">
        <v>151</v>
      </c>
    </row>
    <row r="29171" spans="1:29" x14ac:dyDescent="0.2">
      <c r="A29171" s="34" t="s">
        <v>89664</v>
      </c>
      <c r="B29171" s="34">
        <v>163</v>
      </c>
      <c r="C29171" s="34">
        <v>166</v>
      </c>
      <c r="D29171" s="34">
        <v>198</v>
      </c>
      <c r="E29171" s="34">
        <v>172</v>
      </c>
      <c r="F29171" s="34">
        <v>246</v>
      </c>
      <c r="G29171" s="34">
        <v>183</v>
      </c>
      <c r="H29171" s="34">
        <v>213</v>
      </c>
      <c r="I29171" s="34">
        <v>188</v>
      </c>
      <c r="J29171" s="34">
        <v>232</v>
      </c>
      <c r="K29171" s="34">
        <v>213</v>
      </c>
      <c r="L29171" s="34">
        <v>146</v>
      </c>
      <c r="M29171" s="34">
        <v>175</v>
      </c>
      <c r="N29171" s="34">
        <v>184</v>
      </c>
      <c r="O29171" s="34">
        <v>122</v>
      </c>
      <c r="P29171" s="34">
        <v>170</v>
      </c>
      <c r="Q29171" s="34">
        <v>243</v>
      </c>
      <c r="R29171" s="34">
        <v>225</v>
      </c>
      <c r="S29171" s="34">
        <v>201</v>
      </c>
      <c r="T29171" s="34">
        <v>227</v>
      </c>
      <c r="U29171" s="34">
        <v>186</v>
      </c>
      <c r="V29171" s="34">
        <v>205</v>
      </c>
      <c r="W29171" s="34">
        <v>210</v>
      </c>
      <c r="X29171" s="34">
        <v>260</v>
      </c>
      <c r="Y29171" s="34">
        <v>182</v>
      </c>
      <c r="Z29171" s="34">
        <v>201</v>
      </c>
      <c r="AA29171" s="34">
        <v>224</v>
      </c>
      <c r="AB29171" s="34">
        <v>294</v>
      </c>
      <c r="AC29171" s="34">
        <v>284</v>
      </c>
    </row>
    <row r="29172" spans="1:29" x14ac:dyDescent="0.2">
      <c r="A29172" s="34" t="s">
        <v>89665</v>
      </c>
      <c r="B29172" s="34">
        <v>253</v>
      </c>
      <c r="C29172" s="34">
        <v>212</v>
      </c>
      <c r="D29172" s="34">
        <v>255</v>
      </c>
      <c r="E29172" s="34">
        <v>301</v>
      </c>
      <c r="F29172" s="34">
        <v>279</v>
      </c>
      <c r="G29172" s="34">
        <v>199</v>
      </c>
      <c r="H29172" s="34">
        <v>263</v>
      </c>
      <c r="I29172" s="34">
        <v>246</v>
      </c>
      <c r="J29172" s="34">
        <v>307</v>
      </c>
      <c r="K29172" s="34">
        <v>290</v>
      </c>
      <c r="L29172" s="34">
        <v>278</v>
      </c>
      <c r="M29172" s="34">
        <v>225</v>
      </c>
      <c r="N29172" s="34">
        <v>230</v>
      </c>
      <c r="O29172" s="34">
        <v>218</v>
      </c>
      <c r="P29172" s="34">
        <v>286</v>
      </c>
      <c r="Q29172" s="34">
        <v>296</v>
      </c>
      <c r="R29172" s="34">
        <v>393</v>
      </c>
      <c r="S29172" s="34">
        <v>340</v>
      </c>
      <c r="T29172" s="34">
        <v>333</v>
      </c>
      <c r="U29172" s="34">
        <v>271</v>
      </c>
      <c r="V29172" s="34">
        <v>326</v>
      </c>
      <c r="W29172" s="34">
        <v>298</v>
      </c>
      <c r="X29172" s="34">
        <v>303</v>
      </c>
      <c r="Y29172" s="34">
        <v>313</v>
      </c>
      <c r="Z29172" s="34">
        <v>336</v>
      </c>
      <c r="AA29172" s="34">
        <v>287</v>
      </c>
      <c r="AB29172" s="34">
        <v>324</v>
      </c>
      <c r="AC29172" s="34">
        <v>411</v>
      </c>
    </row>
    <row r="29173" spans="1:29" x14ac:dyDescent="0.2">
      <c r="A29173" s="34" t="s">
        <v>89666</v>
      </c>
      <c r="B29173" s="34">
        <v>121</v>
      </c>
      <c r="C29173" s="34">
        <v>126</v>
      </c>
      <c r="D29173" s="34">
        <v>124</v>
      </c>
      <c r="E29173" s="34">
        <v>124</v>
      </c>
      <c r="F29173" s="34">
        <v>146</v>
      </c>
      <c r="G29173" s="34">
        <v>153</v>
      </c>
      <c r="H29173" s="34">
        <v>132</v>
      </c>
      <c r="I29173" s="34">
        <v>101</v>
      </c>
      <c r="J29173" s="34">
        <v>120</v>
      </c>
      <c r="K29173" s="34">
        <v>136</v>
      </c>
      <c r="L29173" s="34">
        <v>98</v>
      </c>
      <c r="M29173" s="34">
        <v>111</v>
      </c>
      <c r="N29173" s="34">
        <v>99</v>
      </c>
      <c r="O29173" s="34">
        <v>117</v>
      </c>
      <c r="P29173" s="34">
        <v>121</v>
      </c>
      <c r="Q29173" s="34">
        <v>151</v>
      </c>
      <c r="R29173" s="34">
        <v>185</v>
      </c>
      <c r="S29173" s="34">
        <v>138</v>
      </c>
      <c r="T29173" s="34">
        <v>125</v>
      </c>
      <c r="U29173" s="34">
        <v>110</v>
      </c>
      <c r="V29173" s="34">
        <v>187</v>
      </c>
      <c r="W29173" s="34">
        <v>121</v>
      </c>
      <c r="X29173" s="34">
        <v>133</v>
      </c>
      <c r="Y29173" s="34">
        <v>119</v>
      </c>
      <c r="Z29173" s="34">
        <v>138</v>
      </c>
      <c r="AA29173" s="34">
        <v>126</v>
      </c>
      <c r="AB29173" s="34">
        <v>160</v>
      </c>
      <c r="AC29173" s="34">
        <v>180</v>
      </c>
    </row>
    <row r="29174" spans="1:29" x14ac:dyDescent="0.2">
      <c r="A29174" s="34" t="s">
        <v>89667</v>
      </c>
      <c r="B29174" s="34">
        <v>165</v>
      </c>
      <c r="C29174" s="34">
        <v>172</v>
      </c>
      <c r="D29174" s="34">
        <v>165</v>
      </c>
      <c r="E29174" s="34">
        <v>189</v>
      </c>
      <c r="F29174" s="34">
        <v>164</v>
      </c>
      <c r="G29174" s="34">
        <v>175</v>
      </c>
      <c r="H29174" s="34">
        <v>171</v>
      </c>
      <c r="I29174" s="34">
        <v>150</v>
      </c>
      <c r="J29174" s="34">
        <v>141</v>
      </c>
      <c r="K29174" s="34">
        <v>233</v>
      </c>
      <c r="L29174" s="34">
        <v>121</v>
      </c>
      <c r="M29174" s="34">
        <v>180</v>
      </c>
      <c r="N29174" s="34">
        <v>154</v>
      </c>
      <c r="O29174" s="34">
        <v>170</v>
      </c>
      <c r="P29174" s="34">
        <v>206</v>
      </c>
      <c r="Q29174" s="34">
        <v>184</v>
      </c>
      <c r="R29174" s="34">
        <v>217</v>
      </c>
      <c r="S29174" s="34">
        <v>195</v>
      </c>
      <c r="T29174" s="34">
        <v>153</v>
      </c>
      <c r="U29174" s="34">
        <v>167</v>
      </c>
      <c r="V29174" s="34">
        <v>209</v>
      </c>
      <c r="W29174" s="34">
        <v>208</v>
      </c>
      <c r="X29174" s="34">
        <v>276</v>
      </c>
      <c r="Y29174" s="34">
        <v>175</v>
      </c>
      <c r="Z29174" s="34">
        <v>196</v>
      </c>
      <c r="AA29174" s="34">
        <v>218</v>
      </c>
      <c r="AB29174" s="34">
        <v>211</v>
      </c>
      <c r="AC29174" s="34">
        <v>314</v>
      </c>
    </row>
    <row r="29175" spans="1:29" x14ac:dyDescent="0.2">
      <c r="A29175" s="34" t="s">
        <v>89668</v>
      </c>
      <c r="B29175" s="34">
        <v>135</v>
      </c>
      <c r="C29175" s="34">
        <v>166</v>
      </c>
      <c r="D29175" s="34">
        <v>199</v>
      </c>
      <c r="E29175" s="34">
        <v>198</v>
      </c>
      <c r="F29175" s="34">
        <v>198</v>
      </c>
      <c r="G29175" s="34">
        <v>181</v>
      </c>
      <c r="H29175" s="34">
        <v>174</v>
      </c>
      <c r="I29175" s="34">
        <v>137</v>
      </c>
      <c r="J29175" s="34">
        <v>143</v>
      </c>
      <c r="K29175" s="34">
        <v>179</v>
      </c>
      <c r="L29175" s="34">
        <v>111</v>
      </c>
      <c r="M29175" s="34">
        <v>167</v>
      </c>
      <c r="N29175" s="34">
        <v>137</v>
      </c>
      <c r="O29175" s="34">
        <v>152</v>
      </c>
      <c r="P29175" s="34">
        <v>139</v>
      </c>
      <c r="Q29175" s="34">
        <v>214</v>
      </c>
      <c r="R29175" s="34">
        <v>195</v>
      </c>
      <c r="S29175" s="34">
        <v>226</v>
      </c>
      <c r="T29175" s="34">
        <v>137</v>
      </c>
      <c r="U29175" s="34">
        <v>154</v>
      </c>
      <c r="V29175" s="34">
        <v>212</v>
      </c>
      <c r="W29175" s="34">
        <v>171</v>
      </c>
      <c r="X29175" s="34">
        <v>214</v>
      </c>
      <c r="Y29175" s="34">
        <v>113</v>
      </c>
      <c r="Z29175" s="34">
        <v>176</v>
      </c>
      <c r="AA29175" s="34">
        <v>207</v>
      </c>
      <c r="AB29175" s="34">
        <v>177</v>
      </c>
      <c r="AC29175" s="34">
        <v>296</v>
      </c>
    </row>
    <row r="29176" spans="1:29" x14ac:dyDescent="0.2">
      <c r="A29176" s="34" t="s">
        <v>89669</v>
      </c>
      <c r="B29176" s="34">
        <v>216</v>
      </c>
      <c r="C29176" s="34">
        <v>177</v>
      </c>
      <c r="D29176" s="34">
        <v>240</v>
      </c>
      <c r="E29176" s="34">
        <v>252</v>
      </c>
      <c r="F29176" s="34">
        <v>311</v>
      </c>
      <c r="G29176" s="34">
        <v>205</v>
      </c>
      <c r="H29176" s="34">
        <v>275</v>
      </c>
      <c r="I29176" s="34">
        <v>256</v>
      </c>
      <c r="J29176" s="34">
        <v>236</v>
      </c>
      <c r="K29176" s="34">
        <v>289</v>
      </c>
      <c r="L29176" s="34">
        <v>213</v>
      </c>
      <c r="M29176" s="34">
        <v>235</v>
      </c>
      <c r="N29176" s="34">
        <v>236</v>
      </c>
      <c r="O29176" s="34">
        <v>192</v>
      </c>
      <c r="P29176" s="34">
        <v>229</v>
      </c>
      <c r="Q29176" s="34">
        <v>313</v>
      </c>
      <c r="R29176" s="34">
        <v>336</v>
      </c>
      <c r="S29176" s="34">
        <v>249</v>
      </c>
      <c r="T29176" s="34">
        <v>336</v>
      </c>
      <c r="U29176" s="34">
        <v>245</v>
      </c>
      <c r="V29176" s="34">
        <v>270</v>
      </c>
      <c r="W29176" s="34">
        <v>310</v>
      </c>
      <c r="X29176" s="34">
        <v>397</v>
      </c>
      <c r="Y29176" s="34">
        <v>335</v>
      </c>
      <c r="Z29176" s="34">
        <v>280</v>
      </c>
      <c r="AA29176" s="34">
        <v>295</v>
      </c>
      <c r="AB29176" s="34">
        <v>390</v>
      </c>
      <c r="AC29176" s="34">
        <v>382</v>
      </c>
    </row>
    <row r="29177" spans="1:29" x14ac:dyDescent="0.2">
      <c r="A29177" s="34" t="s">
        <v>89670</v>
      </c>
      <c r="B29177" s="34">
        <v>162</v>
      </c>
      <c r="C29177" s="34">
        <v>191</v>
      </c>
      <c r="D29177" s="34">
        <v>273</v>
      </c>
      <c r="E29177" s="34">
        <v>205</v>
      </c>
      <c r="F29177" s="34">
        <v>226</v>
      </c>
      <c r="G29177" s="34">
        <v>208</v>
      </c>
      <c r="H29177" s="34">
        <v>234</v>
      </c>
      <c r="I29177" s="34">
        <v>232</v>
      </c>
      <c r="J29177" s="34">
        <v>212</v>
      </c>
      <c r="K29177" s="34">
        <v>208</v>
      </c>
      <c r="L29177" s="34">
        <v>149</v>
      </c>
      <c r="M29177" s="34">
        <v>166</v>
      </c>
      <c r="N29177" s="34">
        <v>185</v>
      </c>
      <c r="O29177" s="34">
        <v>228</v>
      </c>
      <c r="P29177" s="34">
        <v>198</v>
      </c>
      <c r="Q29177" s="34">
        <v>294</v>
      </c>
      <c r="R29177" s="34">
        <v>266</v>
      </c>
      <c r="S29177" s="34">
        <v>260</v>
      </c>
      <c r="T29177" s="34">
        <v>201</v>
      </c>
      <c r="U29177" s="34">
        <v>155</v>
      </c>
      <c r="V29177" s="34">
        <v>227</v>
      </c>
      <c r="W29177" s="34">
        <v>218</v>
      </c>
      <c r="X29177" s="34">
        <v>282</v>
      </c>
      <c r="Y29177" s="34">
        <v>170</v>
      </c>
      <c r="Z29177" s="34">
        <v>298</v>
      </c>
      <c r="AA29177" s="34">
        <v>278</v>
      </c>
      <c r="AB29177" s="34">
        <v>254</v>
      </c>
      <c r="AC29177" s="34">
        <v>363</v>
      </c>
    </row>
    <row r="29178" spans="1:29" x14ac:dyDescent="0.2">
      <c r="A29178" s="34" t="s">
        <v>89671</v>
      </c>
      <c r="B29178" s="34">
        <v>448</v>
      </c>
      <c r="C29178" s="34">
        <v>443</v>
      </c>
      <c r="D29178" s="34">
        <v>627</v>
      </c>
      <c r="E29178" s="34">
        <v>497</v>
      </c>
      <c r="F29178" s="34">
        <v>654</v>
      </c>
      <c r="G29178" s="34">
        <v>428</v>
      </c>
      <c r="H29178" s="34">
        <v>545</v>
      </c>
      <c r="I29178" s="34">
        <v>453</v>
      </c>
      <c r="J29178" s="34">
        <v>560</v>
      </c>
      <c r="K29178" s="34">
        <v>434</v>
      </c>
      <c r="L29178" s="34">
        <v>501</v>
      </c>
      <c r="M29178" s="34">
        <v>332</v>
      </c>
      <c r="N29178" s="34">
        <v>487</v>
      </c>
      <c r="O29178" s="34">
        <v>414</v>
      </c>
      <c r="P29178" s="34">
        <v>504</v>
      </c>
      <c r="Q29178" s="34">
        <v>581</v>
      </c>
      <c r="R29178" s="34">
        <v>708</v>
      </c>
      <c r="S29178" s="34">
        <v>546</v>
      </c>
      <c r="T29178" s="34">
        <v>672</v>
      </c>
      <c r="U29178" s="34">
        <v>518</v>
      </c>
      <c r="V29178" s="34">
        <v>658</v>
      </c>
      <c r="W29178" s="34">
        <v>563</v>
      </c>
      <c r="X29178" s="34">
        <v>863</v>
      </c>
      <c r="Y29178" s="34">
        <v>522</v>
      </c>
      <c r="Z29178" s="34">
        <v>631</v>
      </c>
      <c r="AA29178" s="34">
        <v>568</v>
      </c>
      <c r="AB29178" s="34">
        <v>734</v>
      </c>
      <c r="AC29178" s="34">
        <v>688</v>
      </c>
    </row>
    <row r="29179" spans="1:29" x14ac:dyDescent="0.2">
      <c r="A29179" s="34" t="s">
        <v>89672</v>
      </c>
      <c r="B29179" s="34">
        <v>186</v>
      </c>
      <c r="C29179" s="34">
        <v>211</v>
      </c>
      <c r="D29179" s="34">
        <v>303</v>
      </c>
      <c r="E29179" s="34">
        <v>229</v>
      </c>
      <c r="F29179" s="34">
        <v>320</v>
      </c>
      <c r="G29179" s="34">
        <v>288</v>
      </c>
      <c r="H29179" s="34">
        <v>211</v>
      </c>
      <c r="I29179" s="34">
        <v>200</v>
      </c>
      <c r="J29179" s="34">
        <v>216</v>
      </c>
      <c r="K29179" s="34">
        <v>237</v>
      </c>
      <c r="L29179" s="34">
        <v>222</v>
      </c>
      <c r="M29179" s="34">
        <v>188</v>
      </c>
      <c r="N29179" s="34">
        <v>233</v>
      </c>
      <c r="O29179" s="34">
        <v>215</v>
      </c>
      <c r="P29179" s="34">
        <v>250</v>
      </c>
      <c r="Q29179" s="34">
        <v>285</v>
      </c>
      <c r="R29179" s="34">
        <v>346</v>
      </c>
      <c r="S29179" s="34">
        <v>253</v>
      </c>
      <c r="T29179" s="34">
        <v>288</v>
      </c>
      <c r="U29179" s="34">
        <v>263</v>
      </c>
      <c r="V29179" s="34">
        <v>326</v>
      </c>
      <c r="W29179" s="34">
        <v>323</v>
      </c>
      <c r="X29179" s="34">
        <v>374</v>
      </c>
      <c r="Y29179" s="34">
        <v>265</v>
      </c>
      <c r="Z29179" s="34">
        <v>311</v>
      </c>
      <c r="AA29179" s="34">
        <v>317</v>
      </c>
      <c r="AB29179" s="34">
        <v>321</v>
      </c>
      <c r="AC29179" s="34">
        <v>364</v>
      </c>
    </row>
    <row r="29180" spans="1:29" x14ac:dyDescent="0.2">
      <c r="A29180" s="34" t="s">
        <v>89673</v>
      </c>
      <c r="B29180" s="34">
        <v>195</v>
      </c>
      <c r="C29180" s="34">
        <v>331</v>
      </c>
      <c r="D29180" s="34">
        <v>342</v>
      </c>
      <c r="E29180" s="34">
        <v>306</v>
      </c>
      <c r="F29180" s="34">
        <v>331</v>
      </c>
      <c r="G29180" s="34">
        <v>348</v>
      </c>
      <c r="H29180" s="34">
        <v>341</v>
      </c>
      <c r="I29180" s="34">
        <v>339</v>
      </c>
      <c r="J29180" s="34">
        <v>296</v>
      </c>
      <c r="K29180" s="34">
        <v>337</v>
      </c>
      <c r="L29180" s="34">
        <v>248</v>
      </c>
      <c r="M29180" s="34">
        <v>280</v>
      </c>
      <c r="N29180" s="34">
        <v>261</v>
      </c>
      <c r="O29180" s="34">
        <v>286</v>
      </c>
      <c r="P29180" s="34">
        <v>283</v>
      </c>
      <c r="Q29180" s="34">
        <v>371</v>
      </c>
      <c r="R29180" s="34">
        <v>343</v>
      </c>
      <c r="S29180" s="34">
        <v>361</v>
      </c>
      <c r="T29180" s="34">
        <v>363</v>
      </c>
      <c r="U29180" s="34">
        <v>300</v>
      </c>
      <c r="V29180" s="34">
        <v>388</v>
      </c>
      <c r="W29180" s="34">
        <v>331</v>
      </c>
      <c r="X29180" s="34">
        <v>399</v>
      </c>
      <c r="Y29180" s="34">
        <v>356</v>
      </c>
      <c r="Z29180" s="34">
        <v>352</v>
      </c>
      <c r="AA29180" s="34">
        <v>427</v>
      </c>
      <c r="AB29180" s="34">
        <v>365</v>
      </c>
      <c r="AC29180" s="34">
        <v>481</v>
      </c>
    </row>
    <row r="29181" spans="1:29" x14ac:dyDescent="0.2">
      <c r="A29181" s="34" t="s">
        <v>89674</v>
      </c>
      <c r="B29181" s="34">
        <v>94</v>
      </c>
      <c r="C29181" s="34">
        <v>77</v>
      </c>
      <c r="D29181" s="34">
        <v>111</v>
      </c>
      <c r="E29181" s="34">
        <v>127</v>
      </c>
      <c r="F29181" s="34">
        <v>154</v>
      </c>
      <c r="G29181" s="34">
        <v>154</v>
      </c>
      <c r="H29181" s="34">
        <v>112</v>
      </c>
      <c r="I29181" s="34">
        <v>119</v>
      </c>
      <c r="J29181" s="34">
        <v>94</v>
      </c>
      <c r="K29181" s="34">
        <v>130</v>
      </c>
      <c r="L29181" s="34">
        <v>98</v>
      </c>
      <c r="M29181" s="34">
        <v>117</v>
      </c>
      <c r="N29181" s="34">
        <v>75</v>
      </c>
      <c r="O29181" s="34">
        <v>95</v>
      </c>
      <c r="P29181" s="34">
        <v>100</v>
      </c>
      <c r="Q29181" s="34">
        <v>163</v>
      </c>
      <c r="R29181" s="34">
        <v>178</v>
      </c>
      <c r="S29181" s="34">
        <v>115</v>
      </c>
      <c r="T29181" s="34">
        <v>157</v>
      </c>
      <c r="U29181" s="34">
        <v>111</v>
      </c>
      <c r="V29181" s="34">
        <v>176</v>
      </c>
      <c r="W29181" s="34">
        <v>156</v>
      </c>
      <c r="X29181" s="34">
        <v>147</v>
      </c>
      <c r="Y29181" s="34">
        <v>122</v>
      </c>
      <c r="Z29181" s="34">
        <v>129</v>
      </c>
      <c r="AA29181" s="34">
        <v>142</v>
      </c>
      <c r="AB29181" s="34">
        <v>200</v>
      </c>
      <c r="AC29181" s="34">
        <v>222</v>
      </c>
    </row>
    <row r="29182" spans="1:29" x14ac:dyDescent="0.2">
      <c r="A29182" s="34" t="s">
        <v>89675</v>
      </c>
      <c r="B29182" s="34">
        <v>227</v>
      </c>
      <c r="C29182" s="34">
        <v>183</v>
      </c>
      <c r="D29182" s="34">
        <v>256</v>
      </c>
      <c r="E29182" s="34">
        <v>191</v>
      </c>
      <c r="F29182" s="34">
        <v>200</v>
      </c>
      <c r="G29182" s="34">
        <v>210</v>
      </c>
      <c r="H29182" s="34">
        <v>143</v>
      </c>
      <c r="I29182" s="34">
        <v>176</v>
      </c>
      <c r="J29182" s="34">
        <v>142</v>
      </c>
      <c r="K29182" s="34">
        <v>180</v>
      </c>
      <c r="L29182" s="34">
        <v>73</v>
      </c>
      <c r="M29182" s="34">
        <v>135</v>
      </c>
      <c r="N29182" s="34">
        <v>115</v>
      </c>
      <c r="O29182" s="34">
        <v>128</v>
      </c>
      <c r="P29182" s="34">
        <v>141</v>
      </c>
      <c r="Q29182" s="34">
        <v>186</v>
      </c>
      <c r="R29182" s="34">
        <v>172</v>
      </c>
      <c r="S29182" s="34">
        <v>220</v>
      </c>
      <c r="T29182" s="34">
        <v>72</v>
      </c>
      <c r="U29182" s="34">
        <v>117</v>
      </c>
      <c r="V29182" s="34">
        <v>165</v>
      </c>
      <c r="W29182" s="34">
        <v>145</v>
      </c>
      <c r="X29182" s="34">
        <v>225</v>
      </c>
      <c r="Y29182" s="34">
        <v>100</v>
      </c>
      <c r="Z29182" s="34">
        <v>238</v>
      </c>
      <c r="AA29182" s="34">
        <v>222</v>
      </c>
      <c r="AB29182" s="34">
        <v>98</v>
      </c>
      <c r="AC29182" s="34">
        <v>266</v>
      </c>
    </row>
    <row r="29183" spans="1:29" x14ac:dyDescent="0.2">
      <c r="A29183" s="34" t="s">
        <v>89676</v>
      </c>
      <c r="B29183" s="34">
        <v>134</v>
      </c>
      <c r="C29183" s="34">
        <v>172</v>
      </c>
      <c r="D29183" s="34">
        <v>172</v>
      </c>
      <c r="E29183" s="34">
        <v>207</v>
      </c>
      <c r="F29183" s="34">
        <v>184</v>
      </c>
      <c r="G29183" s="34">
        <v>162</v>
      </c>
      <c r="H29183" s="34">
        <v>145</v>
      </c>
      <c r="I29183" s="34">
        <v>166</v>
      </c>
      <c r="J29183" s="34">
        <v>113</v>
      </c>
      <c r="K29183" s="34">
        <v>187</v>
      </c>
      <c r="L29183" s="34">
        <v>86</v>
      </c>
      <c r="M29183" s="34">
        <v>129</v>
      </c>
      <c r="N29183" s="34">
        <v>129</v>
      </c>
      <c r="O29183" s="34">
        <v>159</v>
      </c>
      <c r="P29183" s="34">
        <v>146</v>
      </c>
      <c r="Q29183" s="34">
        <v>160</v>
      </c>
      <c r="R29183" s="34">
        <v>149</v>
      </c>
      <c r="S29183" s="34">
        <v>212</v>
      </c>
      <c r="T29183" s="34">
        <v>111</v>
      </c>
      <c r="U29183" s="34">
        <v>156</v>
      </c>
      <c r="V29183" s="34">
        <v>164</v>
      </c>
      <c r="W29183" s="34">
        <v>215</v>
      </c>
      <c r="X29183" s="34">
        <v>156</v>
      </c>
      <c r="Y29183" s="34">
        <v>157</v>
      </c>
      <c r="Z29183" s="34">
        <v>155</v>
      </c>
      <c r="AA29183" s="34">
        <v>220</v>
      </c>
      <c r="AB29183" s="34">
        <v>116</v>
      </c>
      <c r="AC29183" s="34">
        <v>298</v>
      </c>
    </row>
    <row r="29184" spans="1:29" x14ac:dyDescent="0.2">
      <c r="A29184" s="34" t="s">
        <v>89677</v>
      </c>
      <c r="B29184" s="34">
        <v>131</v>
      </c>
      <c r="C29184" s="34">
        <v>88</v>
      </c>
      <c r="D29184" s="34">
        <v>87</v>
      </c>
      <c r="E29184" s="34">
        <v>133</v>
      </c>
      <c r="F29184" s="34">
        <v>99</v>
      </c>
      <c r="G29184" s="34">
        <v>92</v>
      </c>
      <c r="H29184" s="34">
        <v>80</v>
      </c>
      <c r="I29184" s="34">
        <v>101</v>
      </c>
      <c r="J29184" s="34">
        <v>57</v>
      </c>
      <c r="K29184" s="34">
        <v>81</v>
      </c>
      <c r="L29184" s="34">
        <v>55</v>
      </c>
      <c r="M29184" s="34">
        <v>93</v>
      </c>
      <c r="N29184" s="34">
        <v>70</v>
      </c>
      <c r="O29184" s="34">
        <v>102</v>
      </c>
      <c r="P29184" s="34">
        <v>59</v>
      </c>
      <c r="Q29184" s="34">
        <v>132</v>
      </c>
      <c r="R29184" s="34">
        <v>86</v>
      </c>
      <c r="S29184" s="34">
        <v>118</v>
      </c>
      <c r="T29184" s="34">
        <v>84</v>
      </c>
      <c r="U29184" s="34">
        <v>83</v>
      </c>
      <c r="V29184" s="34">
        <v>104</v>
      </c>
      <c r="W29184" s="34">
        <v>121</v>
      </c>
      <c r="X29184" s="34">
        <v>83</v>
      </c>
      <c r="Y29184" s="34">
        <v>92</v>
      </c>
      <c r="Z29184" s="34">
        <v>89</v>
      </c>
      <c r="AA29184" s="34">
        <v>136</v>
      </c>
      <c r="AB29184" s="34">
        <v>70</v>
      </c>
      <c r="AC29184" s="34">
        <v>150</v>
      </c>
    </row>
    <row r="29185" spans="1:29" x14ac:dyDescent="0.2">
      <c r="A29185" s="34" t="s">
        <v>89678</v>
      </c>
      <c r="B29185" s="34">
        <v>128</v>
      </c>
      <c r="C29185" s="34">
        <v>149</v>
      </c>
      <c r="D29185" s="34">
        <v>140</v>
      </c>
      <c r="E29185" s="34">
        <v>123</v>
      </c>
      <c r="F29185" s="34">
        <v>129</v>
      </c>
      <c r="G29185" s="34">
        <v>100</v>
      </c>
      <c r="H29185" s="34">
        <v>115</v>
      </c>
      <c r="I29185" s="34">
        <v>118</v>
      </c>
      <c r="J29185" s="34">
        <v>82</v>
      </c>
      <c r="K29185" s="34">
        <v>143</v>
      </c>
      <c r="L29185" s="34">
        <v>72</v>
      </c>
      <c r="M29185" s="34">
        <v>73</v>
      </c>
      <c r="N29185" s="34">
        <v>69</v>
      </c>
      <c r="O29185" s="34">
        <v>132</v>
      </c>
      <c r="P29185" s="34">
        <v>112</v>
      </c>
      <c r="Q29185" s="34">
        <v>138</v>
      </c>
      <c r="R29185" s="34">
        <v>103</v>
      </c>
      <c r="S29185" s="34">
        <v>172</v>
      </c>
      <c r="T29185" s="34">
        <v>103</v>
      </c>
      <c r="U29185" s="34">
        <v>113</v>
      </c>
      <c r="V29185" s="34">
        <v>130</v>
      </c>
      <c r="W29185" s="34">
        <v>137</v>
      </c>
      <c r="X29185" s="34">
        <v>137</v>
      </c>
      <c r="Y29185" s="34">
        <v>105</v>
      </c>
      <c r="Z29185" s="34">
        <v>132</v>
      </c>
      <c r="AA29185" s="34">
        <v>138</v>
      </c>
      <c r="AB29185" s="34">
        <v>103</v>
      </c>
      <c r="AC29185" s="34">
        <v>195</v>
      </c>
    </row>
    <row r="29186" spans="1:29" x14ac:dyDescent="0.2">
      <c r="A29186" s="34" t="s">
        <v>89679</v>
      </c>
      <c r="B29186" s="34">
        <v>141</v>
      </c>
      <c r="C29186" s="34">
        <v>145</v>
      </c>
      <c r="D29186" s="34">
        <v>203</v>
      </c>
      <c r="E29186" s="34">
        <v>181</v>
      </c>
      <c r="F29186" s="34">
        <v>167</v>
      </c>
      <c r="G29186" s="34">
        <v>182</v>
      </c>
      <c r="H29186" s="34">
        <v>116</v>
      </c>
      <c r="I29186" s="34">
        <v>169</v>
      </c>
      <c r="J29186" s="34">
        <v>118</v>
      </c>
      <c r="K29186" s="34">
        <v>156</v>
      </c>
      <c r="L29186" s="34">
        <v>76</v>
      </c>
      <c r="M29186" s="34">
        <v>123</v>
      </c>
      <c r="N29186" s="34">
        <v>138</v>
      </c>
      <c r="O29186" s="34">
        <v>120</v>
      </c>
      <c r="P29186" s="34">
        <v>140</v>
      </c>
      <c r="Q29186" s="34">
        <v>181</v>
      </c>
      <c r="R29186" s="34">
        <v>161</v>
      </c>
      <c r="S29186" s="34">
        <v>186</v>
      </c>
      <c r="T29186" s="34">
        <v>98</v>
      </c>
      <c r="U29186" s="34">
        <v>127</v>
      </c>
      <c r="V29186" s="34">
        <v>156</v>
      </c>
      <c r="W29186" s="34">
        <v>107</v>
      </c>
      <c r="X29186" s="34">
        <v>159</v>
      </c>
      <c r="Y29186" s="34">
        <v>105</v>
      </c>
      <c r="Z29186" s="34">
        <v>174</v>
      </c>
      <c r="AA29186" s="34">
        <v>220</v>
      </c>
      <c r="AB29186" s="34">
        <v>119</v>
      </c>
      <c r="AC29186" s="34">
        <v>211</v>
      </c>
    </row>
    <row r="29187" spans="1:29" x14ac:dyDescent="0.2">
      <c r="A29187" s="34" t="s">
        <v>89680</v>
      </c>
      <c r="B29187" s="34">
        <v>344</v>
      </c>
      <c r="C29187" s="34">
        <v>295</v>
      </c>
      <c r="D29187" s="34">
        <v>347</v>
      </c>
      <c r="E29187" s="34">
        <v>282</v>
      </c>
      <c r="F29187" s="34">
        <v>393</v>
      </c>
      <c r="G29187" s="34">
        <v>279</v>
      </c>
      <c r="H29187" s="34">
        <v>413</v>
      </c>
      <c r="I29187" s="34">
        <v>289</v>
      </c>
      <c r="J29187" s="34">
        <v>407</v>
      </c>
      <c r="K29187" s="34">
        <v>313</v>
      </c>
      <c r="L29187" s="34">
        <v>432</v>
      </c>
      <c r="M29187" s="34">
        <v>259</v>
      </c>
      <c r="N29187" s="34">
        <v>367</v>
      </c>
      <c r="O29187" s="34">
        <v>327</v>
      </c>
      <c r="P29187" s="34">
        <v>335</v>
      </c>
      <c r="Q29187" s="34">
        <v>482</v>
      </c>
      <c r="R29187" s="34">
        <v>500</v>
      </c>
      <c r="S29187" s="34">
        <v>365</v>
      </c>
      <c r="T29187" s="34">
        <v>542</v>
      </c>
      <c r="U29187" s="34">
        <v>407</v>
      </c>
      <c r="V29187" s="34">
        <v>465</v>
      </c>
      <c r="W29187" s="34">
        <v>478</v>
      </c>
      <c r="X29187" s="34">
        <v>463</v>
      </c>
      <c r="Y29187" s="34">
        <v>452</v>
      </c>
      <c r="Z29187" s="34">
        <v>411</v>
      </c>
      <c r="AA29187" s="34">
        <v>418</v>
      </c>
      <c r="AB29187" s="34">
        <v>577</v>
      </c>
      <c r="AC29187" s="34">
        <v>558</v>
      </c>
    </row>
    <row r="29188" spans="1:29" x14ac:dyDescent="0.2">
      <c r="A29188" s="34" t="s">
        <v>89681</v>
      </c>
      <c r="B29188" s="34">
        <v>259</v>
      </c>
      <c r="C29188" s="34">
        <v>178</v>
      </c>
      <c r="D29188" s="34">
        <v>231</v>
      </c>
      <c r="E29188" s="34">
        <v>155</v>
      </c>
      <c r="F29188" s="34">
        <v>250</v>
      </c>
      <c r="G29188" s="34">
        <v>138</v>
      </c>
      <c r="H29188" s="34">
        <v>263</v>
      </c>
      <c r="I29188" s="34">
        <v>158</v>
      </c>
      <c r="J29188" s="34">
        <v>270</v>
      </c>
      <c r="K29188" s="34">
        <v>177</v>
      </c>
      <c r="L29188" s="34">
        <v>252</v>
      </c>
      <c r="M29188" s="34">
        <v>142</v>
      </c>
      <c r="N29188" s="34">
        <v>217</v>
      </c>
      <c r="O29188" s="34">
        <v>158</v>
      </c>
      <c r="P29188" s="34">
        <v>218</v>
      </c>
      <c r="Q29188" s="34">
        <v>252</v>
      </c>
      <c r="R29188" s="34">
        <v>365</v>
      </c>
      <c r="S29188" s="34">
        <v>251</v>
      </c>
      <c r="T29188" s="34">
        <v>381</v>
      </c>
      <c r="U29188" s="34">
        <v>201</v>
      </c>
      <c r="V29188" s="34">
        <v>298</v>
      </c>
      <c r="W29188" s="34">
        <v>334</v>
      </c>
      <c r="X29188" s="34">
        <v>339</v>
      </c>
      <c r="Y29188" s="34">
        <v>248</v>
      </c>
      <c r="Z29188" s="34">
        <v>286</v>
      </c>
      <c r="AA29188" s="34">
        <v>245</v>
      </c>
      <c r="AB29188" s="34">
        <v>399</v>
      </c>
      <c r="AC29188" s="34">
        <v>278</v>
      </c>
    </row>
    <row r="29189" spans="1:29" x14ac:dyDescent="0.2">
      <c r="A29189" s="34" t="s">
        <v>89682</v>
      </c>
      <c r="B29189" s="34">
        <v>218</v>
      </c>
      <c r="C29189" s="34">
        <v>340</v>
      </c>
      <c r="D29189" s="34">
        <v>374</v>
      </c>
      <c r="E29189" s="34">
        <v>313</v>
      </c>
      <c r="F29189" s="34">
        <v>339</v>
      </c>
      <c r="G29189" s="34">
        <v>312</v>
      </c>
      <c r="H29189" s="34">
        <v>304</v>
      </c>
      <c r="I29189" s="34">
        <v>318</v>
      </c>
      <c r="J29189" s="34">
        <v>265</v>
      </c>
      <c r="K29189" s="34">
        <v>355</v>
      </c>
      <c r="L29189" s="34">
        <v>203</v>
      </c>
      <c r="M29189" s="34">
        <v>309</v>
      </c>
      <c r="N29189" s="34">
        <v>235</v>
      </c>
      <c r="O29189" s="34">
        <v>250</v>
      </c>
      <c r="P29189" s="34">
        <v>262</v>
      </c>
      <c r="Q29189" s="34">
        <v>367</v>
      </c>
      <c r="R29189" s="34">
        <v>396</v>
      </c>
      <c r="S29189" s="34">
        <v>299</v>
      </c>
      <c r="T29189" s="34">
        <v>311</v>
      </c>
      <c r="U29189" s="34">
        <v>346</v>
      </c>
      <c r="V29189" s="34">
        <v>351</v>
      </c>
      <c r="W29189" s="34">
        <v>344</v>
      </c>
      <c r="X29189" s="34">
        <v>409</v>
      </c>
      <c r="Y29189" s="34">
        <v>298</v>
      </c>
      <c r="Z29189" s="34">
        <v>345</v>
      </c>
      <c r="AA29189" s="34">
        <v>433</v>
      </c>
      <c r="AB29189" s="34">
        <v>341</v>
      </c>
      <c r="AC29189" s="34">
        <v>585</v>
      </c>
    </row>
    <row r="29190" spans="1:29" x14ac:dyDescent="0.2">
      <c r="A29190" s="34" t="s">
        <v>89683</v>
      </c>
      <c r="B29190" s="34">
        <v>159</v>
      </c>
      <c r="C29190" s="34">
        <v>145</v>
      </c>
      <c r="D29190" s="34">
        <v>147</v>
      </c>
      <c r="E29190" s="34">
        <v>192</v>
      </c>
      <c r="F29190" s="34">
        <v>189</v>
      </c>
      <c r="G29190" s="34">
        <v>158</v>
      </c>
      <c r="H29190" s="34">
        <v>141</v>
      </c>
      <c r="I29190" s="34">
        <v>126</v>
      </c>
      <c r="J29190" s="34">
        <v>163</v>
      </c>
      <c r="K29190" s="34">
        <v>168</v>
      </c>
      <c r="L29190" s="34">
        <v>113</v>
      </c>
      <c r="M29190" s="34">
        <v>171</v>
      </c>
      <c r="N29190" s="34">
        <v>133</v>
      </c>
      <c r="O29190" s="34">
        <v>146</v>
      </c>
      <c r="P29190" s="34">
        <v>130</v>
      </c>
      <c r="Q29190" s="34">
        <v>219</v>
      </c>
      <c r="R29190" s="34">
        <v>212</v>
      </c>
      <c r="S29190" s="34">
        <v>197</v>
      </c>
      <c r="T29190" s="34">
        <v>194</v>
      </c>
      <c r="U29190" s="34">
        <v>143</v>
      </c>
      <c r="V29190" s="34">
        <v>183</v>
      </c>
      <c r="W29190" s="34">
        <v>235</v>
      </c>
      <c r="X29190" s="34">
        <v>219</v>
      </c>
      <c r="Y29190" s="34">
        <v>180</v>
      </c>
      <c r="Z29190" s="34">
        <v>177</v>
      </c>
      <c r="AA29190" s="34">
        <v>211</v>
      </c>
      <c r="AB29190" s="34">
        <v>216</v>
      </c>
      <c r="AC29190" s="34">
        <v>219</v>
      </c>
    </row>
    <row r="29191" spans="1:29" x14ac:dyDescent="0.2">
      <c r="A29191" s="34" t="s">
        <v>89684</v>
      </c>
      <c r="B29191" s="34">
        <v>305</v>
      </c>
      <c r="C29191" s="34">
        <v>288</v>
      </c>
      <c r="D29191" s="34">
        <v>374</v>
      </c>
      <c r="E29191" s="34">
        <v>260</v>
      </c>
      <c r="F29191" s="34">
        <v>360</v>
      </c>
      <c r="G29191" s="34">
        <v>388</v>
      </c>
      <c r="H29191" s="34">
        <v>309</v>
      </c>
      <c r="I29191" s="34">
        <v>238</v>
      </c>
      <c r="J29191" s="34">
        <v>276</v>
      </c>
      <c r="K29191" s="34">
        <v>309</v>
      </c>
      <c r="L29191" s="34">
        <v>162</v>
      </c>
      <c r="M29191" s="34">
        <v>272</v>
      </c>
      <c r="N29191" s="34">
        <v>268</v>
      </c>
      <c r="O29191" s="34">
        <v>226</v>
      </c>
      <c r="P29191" s="34">
        <v>275</v>
      </c>
      <c r="Q29191" s="34">
        <v>364</v>
      </c>
      <c r="R29191" s="34">
        <v>348</v>
      </c>
      <c r="S29191" s="34">
        <v>312</v>
      </c>
      <c r="T29191" s="34">
        <v>272</v>
      </c>
      <c r="U29191" s="34">
        <v>263</v>
      </c>
      <c r="V29191" s="34">
        <v>350</v>
      </c>
      <c r="W29191" s="34">
        <v>280</v>
      </c>
      <c r="X29191" s="34">
        <v>428</v>
      </c>
      <c r="Y29191" s="34">
        <v>250</v>
      </c>
      <c r="Z29191" s="34">
        <v>382</v>
      </c>
      <c r="AA29191" s="34">
        <v>349</v>
      </c>
      <c r="AB29191" s="34">
        <v>348</v>
      </c>
      <c r="AC29191" s="34">
        <v>429</v>
      </c>
    </row>
    <row r="29192" spans="1:29" x14ac:dyDescent="0.2">
      <c r="A29192" s="34" t="s">
        <v>89685</v>
      </c>
      <c r="B29192" s="34">
        <v>77</v>
      </c>
      <c r="C29192" s="34">
        <v>76</v>
      </c>
      <c r="D29192" s="34">
        <v>139</v>
      </c>
      <c r="E29192" s="34">
        <v>89</v>
      </c>
      <c r="F29192" s="34">
        <v>123</v>
      </c>
      <c r="G29192" s="34">
        <v>120</v>
      </c>
      <c r="H29192" s="34">
        <v>110</v>
      </c>
      <c r="I29192" s="34">
        <v>96</v>
      </c>
      <c r="J29192" s="34">
        <v>87</v>
      </c>
      <c r="K29192" s="34">
        <v>73</v>
      </c>
      <c r="L29192" s="34">
        <v>65</v>
      </c>
      <c r="M29192" s="34">
        <v>73</v>
      </c>
      <c r="N29192" s="34">
        <v>103</v>
      </c>
      <c r="O29192" s="34">
        <v>86</v>
      </c>
      <c r="P29192" s="34">
        <v>91</v>
      </c>
      <c r="Q29192" s="34">
        <v>122</v>
      </c>
      <c r="R29192" s="34">
        <v>120</v>
      </c>
      <c r="S29192" s="34">
        <v>81</v>
      </c>
      <c r="T29192" s="34">
        <v>83</v>
      </c>
      <c r="U29192" s="34">
        <v>95</v>
      </c>
      <c r="V29192" s="34">
        <v>111</v>
      </c>
      <c r="W29192" s="34">
        <v>98</v>
      </c>
      <c r="X29192" s="34">
        <v>173</v>
      </c>
      <c r="Y29192" s="34">
        <v>63</v>
      </c>
      <c r="Z29192" s="34">
        <v>132</v>
      </c>
      <c r="AA29192" s="34">
        <v>86</v>
      </c>
      <c r="AB29192" s="34">
        <v>126</v>
      </c>
      <c r="AC29192" s="34">
        <v>149</v>
      </c>
    </row>
    <row r="29193" spans="1:29" x14ac:dyDescent="0.2">
      <c r="A29193" s="34" t="s">
        <v>89686</v>
      </c>
      <c r="B29193" s="34">
        <v>111</v>
      </c>
      <c r="C29193" s="34">
        <v>126</v>
      </c>
      <c r="D29193" s="34">
        <v>130</v>
      </c>
      <c r="E29193" s="34">
        <v>146</v>
      </c>
      <c r="F29193" s="34">
        <v>78</v>
      </c>
      <c r="G29193" s="34">
        <v>110</v>
      </c>
      <c r="H29193" s="34">
        <v>98</v>
      </c>
      <c r="I29193" s="34">
        <v>110</v>
      </c>
      <c r="J29193" s="34">
        <v>69</v>
      </c>
      <c r="K29193" s="34">
        <v>130</v>
      </c>
      <c r="L29193" s="34">
        <v>58</v>
      </c>
      <c r="M29193" s="34">
        <v>109</v>
      </c>
      <c r="N29193" s="34">
        <v>83</v>
      </c>
      <c r="O29193" s="34">
        <v>114</v>
      </c>
      <c r="P29193" s="34">
        <v>71</v>
      </c>
      <c r="Q29193" s="34">
        <v>182</v>
      </c>
      <c r="R29193" s="34">
        <v>85</v>
      </c>
      <c r="S29193" s="34">
        <v>149</v>
      </c>
      <c r="T29193" s="34">
        <v>72</v>
      </c>
      <c r="U29193" s="34">
        <v>104</v>
      </c>
      <c r="V29193" s="34">
        <v>126</v>
      </c>
      <c r="W29193" s="34">
        <v>152</v>
      </c>
      <c r="X29193" s="34">
        <v>103</v>
      </c>
      <c r="Y29193" s="34">
        <v>135</v>
      </c>
      <c r="Z29193" s="34">
        <v>89</v>
      </c>
      <c r="AA29193" s="34">
        <v>119</v>
      </c>
      <c r="AB29193" s="34">
        <v>107</v>
      </c>
      <c r="AC29193" s="34">
        <v>210</v>
      </c>
    </row>
    <row r="29194" spans="1:29" x14ac:dyDescent="0.2">
      <c r="A29194" s="34" t="s">
        <v>89687</v>
      </c>
      <c r="B29194" s="34">
        <v>219</v>
      </c>
      <c r="C29194" s="34">
        <v>221</v>
      </c>
      <c r="D29194" s="34">
        <v>308</v>
      </c>
      <c r="E29194" s="34">
        <v>245</v>
      </c>
      <c r="F29194" s="34">
        <v>340</v>
      </c>
      <c r="G29194" s="34">
        <v>281</v>
      </c>
      <c r="H29194" s="34">
        <v>306</v>
      </c>
      <c r="I29194" s="34">
        <v>303</v>
      </c>
      <c r="J29194" s="34">
        <v>258</v>
      </c>
      <c r="K29194" s="34">
        <v>258</v>
      </c>
      <c r="L29194" s="34">
        <v>289</v>
      </c>
      <c r="M29194" s="34">
        <v>244</v>
      </c>
      <c r="N29194" s="34">
        <v>239</v>
      </c>
      <c r="O29194" s="34">
        <v>255</v>
      </c>
      <c r="P29194" s="34">
        <v>270</v>
      </c>
      <c r="Q29194" s="34">
        <v>345</v>
      </c>
      <c r="R29194" s="34">
        <v>383</v>
      </c>
      <c r="S29194" s="34">
        <v>328</v>
      </c>
      <c r="T29194" s="34">
        <v>446</v>
      </c>
      <c r="U29194" s="34">
        <v>330</v>
      </c>
      <c r="V29194" s="34">
        <v>345</v>
      </c>
      <c r="W29194" s="34">
        <v>327</v>
      </c>
      <c r="X29194" s="34">
        <v>343</v>
      </c>
      <c r="Y29194" s="34">
        <v>342</v>
      </c>
      <c r="Z29194" s="34">
        <v>338</v>
      </c>
      <c r="AA29194" s="34">
        <v>288</v>
      </c>
      <c r="AB29194" s="34">
        <v>423</v>
      </c>
      <c r="AC29194" s="34">
        <v>425</v>
      </c>
    </row>
    <row r="29195" spans="1:29" x14ac:dyDescent="0.2">
      <c r="A29195" s="34" t="s">
        <v>89688</v>
      </c>
      <c r="B29195" s="34">
        <v>219</v>
      </c>
      <c r="C29195" s="34">
        <v>330</v>
      </c>
      <c r="D29195" s="34">
        <v>317</v>
      </c>
      <c r="E29195" s="34">
        <v>357</v>
      </c>
      <c r="F29195" s="34">
        <v>256</v>
      </c>
      <c r="G29195" s="34">
        <v>341</v>
      </c>
      <c r="H29195" s="34">
        <v>275</v>
      </c>
      <c r="I29195" s="34">
        <v>233</v>
      </c>
      <c r="J29195" s="34">
        <v>230</v>
      </c>
      <c r="K29195" s="34">
        <v>319</v>
      </c>
      <c r="L29195" s="34">
        <v>187</v>
      </c>
      <c r="M29195" s="34">
        <v>234</v>
      </c>
      <c r="N29195" s="34">
        <v>217</v>
      </c>
      <c r="O29195" s="34">
        <v>284</v>
      </c>
      <c r="P29195" s="34">
        <v>258</v>
      </c>
      <c r="Q29195" s="34">
        <v>386</v>
      </c>
      <c r="R29195" s="34">
        <v>278</v>
      </c>
      <c r="S29195" s="34">
        <v>370</v>
      </c>
      <c r="T29195" s="34">
        <v>306</v>
      </c>
      <c r="U29195" s="34">
        <v>306</v>
      </c>
      <c r="V29195" s="34">
        <v>280</v>
      </c>
      <c r="W29195" s="34">
        <v>447</v>
      </c>
      <c r="X29195" s="34">
        <v>312</v>
      </c>
      <c r="Y29195" s="34">
        <v>222</v>
      </c>
      <c r="Z29195" s="34">
        <v>307</v>
      </c>
      <c r="AA29195" s="34">
        <v>418</v>
      </c>
      <c r="AB29195" s="34">
        <v>333</v>
      </c>
      <c r="AC29195" s="34">
        <v>455</v>
      </c>
    </row>
    <row r="29196" spans="1:29" x14ac:dyDescent="0.2">
      <c r="A29196" s="34" t="s">
        <v>89689</v>
      </c>
      <c r="B29196" s="34">
        <v>121</v>
      </c>
      <c r="C29196" s="34">
        <v>277</v>
      </c>
      <c r="D29196" s="34">
        <v>319</v>
      </c>
      <c r="E29196" s="34">
        <v>292</v>
      </c>
      <c r="F29196" s="34">
        <v>250</v>
      </c>
      <c r="G29196" s="34">
        <v>256</v>
      </c>
      <c r="H29196" s="34">
        <v>194</v>
      </c>
      <c r="I29196" s="34">
        <v>224</v>
      </c>
      <c r="J29196" s="34">
        <v>209</v>
      </c>
      <c r="K29196" s="34">
        <v>288</v>
      </c>
      <c r="L29196" s="34">
        <v>130</v>
      </c>
      <c r="M29196" s="34">
        <v>217</v>
      </c>
      <c r="N29196" s="34">
        <v>192</v>
      </c>
      <c r="O29196" s="34">
        <v>239</v>
      </c>
      <c r="P29196" s="34">
        <v>183</v>
      </c>
      <c r="Q29196" s="34">
        <v>287</v>
      </c>
      <c r="R29196" s="34">
        <v>237</v>
      </c>
      <c r="S29196" s="34">
        <v>267</v>
      </c>
      <c r="T29196" s="34">
        <v>192</v>
      </c>
      <c r="U29196" s="34">
        <v>184</v>
      </c>
      <c r="V29196" s="34">
        <v>207</v>
      </c>
      <c r="W29196" s="34">
        <v>252</v>
      </c>
      <c r="X29196" s="34">
        <v>292</v>
      </c>
      <c r="Y29196" s="34">
        <v>239</v>
      </c>
      <c r="Z29196" s="34">
        <v>225</v>
      </c>
      <c r="AA29196" s="34">
        <v>317</v>
      </c>
      <c r="AB29196" s="34">
        <v>267</v>
      </c>
      <c r="AC29196" s="34">
        <v>375</v>
      </c>
    </row>
    <row r="29197" spans="1:29" x14ac:dyDescent="0.2">
      <c r="A29197" s="34" t="s">
        <v>89690</v>
      </c>
      <c r="B29197" s="34">
        <v>218</v>
      </c>
      <c r="C29197" s="34">
        <v>360</v>
      </c>
      <c r="D29197" s="34">
        <v>393</v>
      </c>
      <c r="E29197" s="34">
        <v>409</v>
      </c>
      <c r="F29197" s="34">
        <v>311</v>
      </c>
      <c r="G29197" s="34">
        <v>375</v>
      </c>
      <c r="H29197" s="34">
        <v>262</v>
      </c>
      <c r="I29197" s="34">
        <v>351</v>
      </c>
      <c r="J29197" s="34">
        <v>266</v>
      </c>
      <c r="K29197" s="34">
        <v>355</v>
      </c>
      <c r="L29197" s="34">
        <v>156</v>
      </c>
      <c r="M29197" s="34">
        <v>301</v>
      </c>
      <c r="N29197" s="34">
        <v>233</v>
      </c>
      <c r="O29197" s="34">
        <v>355</v>
      </c>
      <c r="P29197" s="34">
        <v>248</v>
      </c>
      <c r="Q29197" s="34">
        <v>399</v>
      </c>
      <c r="R29197" s="34">
        <v>258</v>
      </c>
      <c r="S29197" s="34">
        <v>541</v>
      </c>
      <c r="T29197" s="34">
        <v>187</v>
      </c>
      <c r="U29197" s="34">
        <v>274</v>
      </c>
      <c r="V29197" s="34">
        <v>311</v>
      </c>
      <c r="W29197" s="34">
        <v>361</v>
      </c>
      <c r="X29197" s="34">
        <v>418</v>
      </c>
      <c r="Y29197" s="34">
        <v>289</v>
      </c>
      <c r="Z29197" s="34">
        <v>360</v>
      </c>
      <c r="AA29197" s="34">
        <v>470</v>
      </c>
      <c r="AB29197" s="34">
        <v>264</v>
      </c>
      <c r="AC29197" s="34">
        <v>592</v>
      </c>
    </row>
    <row r="29198" spans="1:29" x14ac:dyDescent="0.2">
      <c r="A29198" s="34" t="s">
        <v>89691</v>
      </c>
      <c r="B29198" s="34">
        <v>197</v>
      </c>
      <c r="C29198" s="34">
        <v>146</v>
      </c>
      <c r="D29198" s="34">
        <v>171</v>
      </c>
      <c r="E29198" s="34">
        <v>165</v>
      </c>
      <c r="F29198" s="34">
        <v>221</v>
      </c>
      <c r="G29198" s="34">
        <v>162</v>
      </c>
      <c r="H29198" s="34">
        <v>210</v>
      </c>
      <c r="I29198" s="34">
        <v>169</v>
      </c>
      <c r="J29198" s="34">
        <v>191</v>
      </c>
      <c r="K29198" s="34">
        <v>101</v>
      </c>
      <c r="L29198" s="34">
        <v>200</v>
      </c>
      <c r="M29198" s="34">
        <v>167</v>
      </c>
      <c r="N29198" s="34">
        <v>181</v>
      </c>
      <c r="O29198" s="34">
        <v>154</v>
      </c>
      <c r="P29198" s="34">
        <v>217</v>
      </c>
      <c r="Q29198" s="34">
        <v>203</v>
      </c>
      <c r="R29198" s="34">
        <v>257</v>
      </c>
      <c r="S29198" s="34">
        <v>156</v>
      </c>
      <c r="T29198" s="34">
        <v>249</v>
      </c>
      <c r="U29198" s="34">
        <v>156</v>
      </c>
      <c r="V29198" s="34">
        <v>266</v>
      </c>
      <c r="W29198" s="34">
        <v>278</v>
      </c>
      <c r="X29198" s="34">
        <v>215</v>
      </c>
      <c r="Y29198" s="34">
        <v>131</v>
      </c>
      <c r="Z29198" s="34">
        <v>176</v>
      </c>
      <c r="AA29198" s="34">
        <v>163</v>
      </c>
      <c r="AB29198" s="34">
        <v>296</v>
      </c>
      <c r="AC29198" s="34">
        <v>223</v>
      </c>
    </row>
    <row r="29199" spans="1:29" x14ac:dyDescent="0.2">
      <c r="A29199" s="34" t="s">
        <v>89692</v>
      </c>
      <c r="B29199" s="34">
        <v>181</v>
      </c>
      <c r="C29199" s="34">
        <v>221</v>
      </c>
      <c r="D29199" s="34">
        <v>246</v>
      </c>
      <c r="E29199" s="34">
        <v>282</v>
      </c>
      <c r="F29199" s="34">
        <v>281</v>
      </c>
      <c r="G29199" s="34">
        <v>279</v>
      </c>
      <c r="H29199" s="34">
        <v>226</v>
      </c>
      <c r="I29199" s="34">
        <v>216</v>
      </c>
      <c r="J29199" s="34">
        <v>205</v>
      </c>
      <c r="K29199" s="34">
        <v>256</v>
      </c>
      <c r="L29199" s="34">
        <v>154</v>
      </c>
      <c r="M29199" s="34">
        <v>216</v>
      </c>
      <c r="N29199" s="34">
        <v>232</v>
      </c>
      <c r="O29199" s="34">
        <v>193</v>
      </c>
      <c r="P29199" s="34">
        <v>231</v>
      </c>
      <c r="Q29199" s="34">
        <v>279</v>
      </c>
      <c r="R29199" s="34">
        <v>267</v>
      </c>
      <c r="S29199" s="34">
        <v>272</v>
      </c>
      <c r="T29199" s="34">
        <v>202</v>
      </c>
      <c r="U29199" s="34">
        <v>264</v>
      </c>
      <c r="V29199" s="34">
        <v>226</v>
      </c>
      <c r="W29199" s="34">
        <v>358</v>
      </c>
      <c r="X29199" s="34">
        <v>330</v>
      </c>
      <c r="Y29199" s="34">
        <v>231</v>
      </c>
      <c r="Z29199" s="34">
        <v>283</v>
      </c>
      <c r="AA29199" s="34">
        <v>239</v>
      </c>
      <c r="AB29199" s="34">
        <v>334</v>
      </c>
      <c r="AC29199" s="34">
        <v>437</v>
      </c>
    </row>
    <row r="29200" spans="1:29" x14ac:dyDescent="0.2">
      <c r="A29200" s="34" t="s">
        <v>89693</v>
      </c>
      <c r="B29200" s="34">
        <v>120</v>
      </c>
      <c r="C29200" s="34">
        <v>204</v>
      </c>
      <c r="D29200" s="34">
        <v>191</v>
      </c>
      <c r="E29200" s="34">
        <v>177</v>
      </c>
      <c r="F29200" s="34">
        <v>179</v>
      </c>
      <c r="G29200" s="34">
        <v>212</v>
      </c>
      <c r="H29200" s="34">
        <v>134</v>
      </c>
      <c r="I29200" s="34">
        <v>185</v>
      </c>
      <c r="J29200" s="34">
        <v>114</v>
      </c>
      <c r="K29200" s="34">
        <v>182</v>
      </c>
      <c r="L29200" s="34">
        <v>78</v>
      </c>
      <c r="M29200" s="34">
        <v>136</v>
      </c>
      <c r="N29200" s="34">
        <v>121</v>
      </c>
      <c r="O29200" s="34">
        <v>143</v>
      </c>
      <c r="P29200" s="34">
        <v>126</v>
      </c>
      <c r="Q29200" s="34">
        <v>186</v>
      </c>
      <c r="R29200" s="34">
        <v>154</v>
      </c>
      <c r="S29200" s="34">
        <v>213</v>
      </c>
      <c r="T29200" s="34">
        <v>181</v>
      </c>
      <c r="U29200" s="34">
        <v>145</v>
      </c>
      <c r="V29200" s="34">
        <v>174</v>
      </c>
      <c r="W29200" s="34">
        <v>186</v>
      </c>
      <c r="X29200" s="34">
        <v>200</v>
      </c>
      <c r="Y29200" s="34">
        <v>169</v>
      </c>
      <c r="Z29200" s="34">
        <v>202</v>
      </c>
      <c r="AA29200" s="34">
        <v>257</v>
      </c>
      <c r="AB29200" s="34">
        <v>174</v>
      </c>
      <c r="AC29200" s="34">
        <v>336</v>
      </c>
    </row>
    <row r="29201" spans="1:29" x14ac:dyDescent="0.2">
      <c r="A29201" s="34" t="s">
        <v>89694</v>
      </c>
      <c r="B29201" s="34">
        <v>84</v>
      </c>
      <c r="C29201" s="34">
        <v>114</v>
      </c>
      <c r="D29201" s="34">
        <v>139</v>
      </c>
      <c r="E29201" s="34">
        <v>122</v>
      </c>
      <c r="F29201" s="34">
        <v>124</v>
      </c>
      <c r="G29201" s="34">
        <v>80</v>
      </c>
      <c r="H29201" s="34">
        <v>113</v>
      </c>
      <c r="I29201" s="34">
        <v>85</v>
      </c>
      <c r="J29201" s="34">
        <v>79</v>
      </c>
      <c r="K29201" s="34">
        <v>114</v>
      </c>
      <c r="L29201" s="34">
        <v>67</v>
      </c>
      <c r="M29201" s="34">
        <v>103</v>
      </c>
      <c r="N29201" s="34">
        <v>89</v>
      </c>
      <c r="O29201" s="34">
        <v>114</v>
      </c>
      <c r="P29201" s="34">
        <v>106</v>
      </c>
      <c r="Q29201" s="34">
        <v>133</v>
      </c>
      <c r="R29201" s="34">
        <v>105</v>
      </c>
      <c r="S29201" s="34">
        <v>136</v>
      </c>
      <c r="T29201" s="34">
        <v>100</v>
      </c>
      <c r="U29201" s="34">
        <v>94</v>
      </c>
      <c r="V29201" s="34">
        <v>127</v>
      </c>
      <c r="W29201" s="34">
        <v>123</v>
      </c>
      <c r="X29201" s="34">
        <v>135</v>
      </c>
      <c r="Y29201" s="34">
        <v>90</v>
      </c>
      <c r="Z29201" s="34">
        <v>137</v>
      </c>
      <c r="AA29201" s="34">
        <v>124</v>
      </c>
      <c r="AB29201" s="34">
        <v>98</v>
      </c>
      <c r="AC29201" s="34">
        <v>170</v>
      </c>
    </row>
    <row r="29202" spans="1:29" x14ac:dyDescent="0.2">
      <c r="A29202" s="34" t="s">
        <v>89695</v>
      </c>
      <c r="B29202" s="34">
        <v>216</v>
      </c>
      <c r="C29202" s="34">
        <v>165</v>
      </c>
      <c r="D29202" s="34">
        <v>204</v>
      </c>
      <c r="E29202" s="34">
        <v>179</v>
      </c>
      <c r="F29202" s="34">
        <v>202</v>
      </c>
      <c r="G29202" s="34">
        <v>188</v>
      </c>
      <c r="H29202" s="34">
        <v>187</v>
      </c>
      <c r="I29202" s="34">
        <v>148</v>
      </c>
      <c r="J29202" s="34">
        <v>158</v>
      </c>
      <c r="K29202" s="34">
        <v>194</v>
      </c>
      <c r="L29202" s="34">
        <v>137</v>
      </c>
      <c r="M29202" s="34">
        <v>139</v>
      </c>
      <c r="N29202" s="34">
        <v>129</v>
      </c>
      <c r="O29202" s="34">
        <v>151</v>
      </c>
      <c r="P29202" s="34">
        <v>174</v>
      </c>
      <c r="Q29202" s="34">
        <v>225</v>
      </c>
      <c r="R29202" s="34">
        <v>233</v>
      </c>
      <c r="S29202" s="34">
        <v>188</v>
      </c>
      <c r="T29202" s="34">
        <v>183</v>
      </c>
      <c r="U29202" s="34">
        <v>207</v>
      </c>
      <c r="V29202" s="34">
        <v>249</v>
      </c>
      <c r="W29202" s="34">
        <v>167</v>
      </c>
      <c r="X29202" s="34">
        <v>297</v>
      </c>
      <c r="Y29202" s="34">
        <v>189</v>
      </c>
      <c r="Z29202" s="34">
        <v>268</v>
      </c>
      <c r="AA29202" s="34">
        <v>205</v>
      </c>
      <c r="AB29202" s="34">
        <v>271</v>
      </c>
      <c r="AC29202" s="34">
        <v>226</v>
      </c>
    </row>
    <row r="29203" spans="1:29" x14ac:dyDescent="0.2">
      <c r="A29203" s="34" t="s">
        <v>89696</v>
      </c>
      <c r="B29203" s="34">
        <v>125</v>
      </c>
      <c r="C29203" s="34">
        <v>208</v>
      </c>
      <c r="D29203" s="34">
        <v>259</v>
      </c>
      <c r="E29203" s="34">
        <v>208</v>
      </c>
      <c r="F29203" s="34">
        <v>220</v>
      </c>
      <c r="G29203" s="34">
        <v>179</v>
      </c>
      <c r="H29203" s="34">
        <v>174</v>
      </c>
      <c r="I29203" s="34">
        <v>182</v>
      </c>
      <c r="J29203" s="34">
        <v>145</v>
      </c>
      <c r="K29203" s="34">
        <v>191</v>
      </c>
      <c r="L29203" s="34">
        <v>102</v>
      </c>
      <c r="M29203" s="34">
        <v>180</v>
      </c>
      <c r="N29203" s="34">
        <v>162</v>
      </c>
      <c r="O29203" s="34">
        <v>157</v>
      </c>
      <c r="P29203" s="34">
        <v>164</v>
      </c>
      <c r="Q29203" s="34">
        <v>211</v>
      </c>
      <c r="R29203" s="34">
        <v>236</v>
      </c>
      <c r="S29203" s="34">
        <v>226</v>
      </c>
      <c r="T29203" s="34">
        <v>143</v>
      </c>
      <c r="U29203" s="34">
        <v>148</v>
      </c>
      <c r="V29203" s="34">
        <v>215</v>
      </c>
      <c r="W29203" s="34">
        <v>152</v>
      </c>
      <c r="X29203" s="34">
        <v>251</v>
      </c>
      <c r="Y29203" s="34">
        <v>156</v>
      </c>
      <c r="Z29203" s="34">
        <v>256</v>
      </c>
      <c r="AA29203" s="34">
        <v>230</v>
      </c>
      <c r="AB29203" s="34">
        <v>181</v>
      </c>
      <c r="AC29203" s="34">
        <v>329</v>
      </c>
    </row>
    <row r="29204" spans="1:29" x14ac:dyDescent="0.2">
      <c r="A29204" s="34" t="s">
        <v>89697</v>
      </c>
      <c r="B29204" s="34">
        <v>303</v>
      </c>
      <c r="C29204" s="34">
        <v>473</v>
      </c>
      <c r="D29204" s="34">
        <v>523</v>
      </c>
      <c r="E29204" s="34">
        <v>594</v>
      </c>
      <c r="F29204" s="34">
        <v>508</v>
      </c>
      <c r="G29204" s="34">
        <v>568</v>
      </c>
      <c r="H29204" s="34">
        <v>431</v>
      </c>
      <c r="I29204" s="34">
        <v>496</v>
      </c>
      <c r="J29204" s="34">
        <v>447</v>
      </c>
      <c r="K29204" s="34">
        <v>514</v>
      </c>
      <c r="L29204" s="34">
        <v>427</v>
      </c>
      <c r="M29204" s="34">
        <v>438</v>
      </c>
      <c r="N29204" s="34">
        <v>425</v>
      </c>
      <c r="O29204" s="34">
        <v>492</v>
      </c>
      <c r="P29204" s="34">
        <v>423</v>
      </c>
      <c r="Q29204" s="34">
        <v>652</v>
      </c>
      <c r="R29204" s="34">
        <v>685</v>
      </c>
      <c r="S29204" s="34">
        <v>593</v>
      </c>
      <c r="T29204" s="34">
        <v>629</v>
      </c>
      <c r="U29204" s="34">
        <v>550</v>
      </c>
      <c r="V29204" s="34">
        <v>589</v>
      </c>
      <c r="W29204" s="34">
        <v>664</v>
      </c>
      <c r="X29204" s="34">
        <v>586</v>
      </c>
      <c r="Y29204" s="34">
        <v>689</v>
      </c>
      <c r="Z29204" s="34">
        <v>580</v>
      </c>
      <c r="AA29204" s="34">
        <v>617</v>
      </c>
      <c r="AB29204" s="34">
        <v>625</v>
      </c>
      <c r="AC29204" s="34">
        <v>818</v>
      </c>
    </row>
    <row r="29205" spans="1:29" x14ac:dyDescent="0.2">
      <c r="A29205" s="34" t="s">
        <v>89698</v>
      </c>
      <c r="B29205" s="34">
        <v>231</v>
      </c>
      <c r="C29205" s="34">
        <v>430</v>
      </c>
      <c r="D29205" s="34">
        <v>482</v>
      </c>
      <c r="E29205" s="34">
        <v>487</v>
      </c>
      <c r="F29205" s="34">
        <v>429</v>
      </c>
      <c r="G29205" s="34">
        <v>544</v>
      </c>
      <c r="H29205" s="34">
        <v>343</v>
      </c>
      <c r="I29205" s="34">
        <v>389</v>
      </c>
      <c r="J29205" s="34">
        <v>328</v>
      </c>
      <c r="K29205" s="34">
        <v>493</v>
      </c>
      <c r="L29205" s="34">
        <v>206</v>
      </c>
      <c r="M29205" s="34">
        <v>348</v>
      </c>
      <c r="N29205" s="34">
        <v>353</v>
      </c>
      <c r="O29205" s="34">
        <v>387</v>
      </c>
      <c r="P29205" s="34">
        <v>305</v>
      </c>
      <c r="Q29205" s="34">
        <v>546</v>
      </c>
      <c r="R29205" s="34">
        <v>411</v>
      </c>
      <c r="S29205" s="34">
        <v>600</v>
      </c>
      <c r="T29205" s="34">
        <v>299</v>
      </c>
      <c r="U29205" s="34">
        <v>323</v>
      </c>
      <c r="V29205" s="34">
        <v>436</v>
      </c>
      <c r="W29205" s="34">
        <v>387</v>
      </c>
      <c r="X29205" s="34">
        <v>552</v>
      </c>
      <c r="Y29205" s="34">
        <v>388</v>
      </c>
      <c r="Z29205" s="34">
        <v>438</v>
      </c>
      <c r="AA29205" s="34">
        <v>534</v>
      </c>
      <c r="AB29205" s="34">
        <v>322</v>
      </c>
      <c r="AC29205" s="34">
        <v>657</v>
      </c>
    </row>
    <row r="29206" spans="1:29" x14ac:dyDescent="0.2">
      <c r="A29206" s="34" t="s">
        <v>89699</v>
      </c>
      <c r="B29206" s="34">
        <v>210</v>
      </c>
      <c r="C29206" s="34">
        <v>208</v>
      </c>
      <c r="D29206" s="34">
        <v>190</v>
      </c>
      <c r="E29206" s="34">
        <v>162</v>
      </c>
      <c r="F29206" s="34">
        <v>165</v>
      </c>
      <c r="G29206" s="34">
        <v>198</v>
      </c>
      <c r="H29206" s="34">
        <v>173</v>
      </c>
      <c r="I29206" s="34">
        <v>202</v>
      </c>
      <c r="J29206" s="34">
        <v>190</v>
      </c>
      <c r="K29206" s="34">
        <v>195</v>
      </c>
      <c r="L29206" s="34">
        <v>218</v>
      </c>
      <c r="M29206" s="34">
        <v>150</v>
      </c>
      <c r="N29206" s="34">
        <v>180</v>
      </c>
      <c r="O29206" s="34">
        <v>180</v>
      </c>
      <c r="P29206" s="34">
        <v>150</v>
      </c>
      <c r="Q29206" s="34">
        <v>271</v>
      </c>
      <c r="R29206" s="34">
        <v>251</v>
      </c>
      <c r="S29206" s="34">
        <v>201</v>
      </c>
      <c r="T29206" s="34">
        <v>234</v>
      </c>
      <c r="U29206" s="34">
        <v>228</v>
      </c>
      <c r="V29206" s="34">
        <v>196</v>
      </c>
      <c r="W29206" s="34">
        <v>248</v>
      </c>
      <c r="X29206" s="34">
        <v>241</v>
      </c>
      <c r="Y29206" s="34">
        <v>253</v>
      </c>
      <c r="Z29206" s="34">
        <v>223</v>
      </c>
      <c r="AA29206" s="34">
        <v>273</v>
      </c>
      <c r="AB29206" s="34">
        <v>302</v>
      </c>
      <c r="AC29206" s="34">
        <v>301</v>
      </c>
    </row>
    <row r="29207" spans="1:29" x14ac:dyDescent="0.2">
      <c r="A29207" s="34" t="s">
        <v>89700</v>
      </c>
      <c r="B29207" s="34">
        <v>183</v>
      </c>
      <c r="C29207" s="34">
        <v>310</v>
      </c>
      <c r="D29207" s="34">
        <v>250</v>
      </c>
      <c r="E29207" s="34">
        <v>283</v>
      </c>
      <c r="F29207" s="34">
        <v>275</v>
      </c>
      <c r="G29207" s="34">
        <v>309</v>
      </c>
      <c r="H29207" s="34">
        <v>255</v>
      </c>
      <c r="I29207" s="34">
        <v>235</v>
      </c>
      <c r="J29207" s="34">
        <v>202</v>
      </c>
      <c r="K29207" s="34">
        <v>337</v>
      </c>
      <c r="L29207" s="34">
        <v>168</v>
      </c>
      <c r="M29207" s="34">
        <v>257</v>
      </c>
      <c r="N29207" s="34">
        <v>218</v>
      </c>
      <c r="O29207" s="34">
        <v>261</v>
      </c>
      <c r="P29207" s="34">
        <v>231</v>
      </c>
      <c r="Q29207" s="34">
        <v>336</v>
      </c>
      <c r="R29207" s="34">
        <v>306</v>
      </c>
      <c r="S29207" s="34">
        <v>396</v>
      </c>
      <c r="T29207" s="34">
        <v>263</v>
      </c>
      <c r="U29207" s="34">
        <v>260</v>
      </c>
      <c r="V29207" s="34">
        <v>273</v>
      </c>
      <c r="W29207" s="34">
        <v>341</v>
      </c>
      <c r="X29207" s="34">
        <v>343</v>
      </c>
      <c r="Y29207" s="34">
        <v>323</v>
      </c>
      <c r="Z29207" s="34">
        <v>326</v>
      </c>
      <c r="AA29207" s="34">
        <v>345</v>
      </c>
      <c r="AB29207" s="34">
        <v>323</v>
      </c>
      <c r="AC29207" s="34">
        <v>585</v>
      </c>
    </row>
    <row r="29208" spans="1:29" x14ac:dyDescent="0.2">
      <c r="A29208" s="34" t="s">
        <v>89701</v>
      </c>
      <c r="B29208" s="34">
        <v>176</v>
      </c>
      <c r="C29208" s="34">
        <v>188</v>
      </c>
      <c r="D29208" s="34">
        <v>248</v>
      </c>
      <c r="E29208" s="34">
        <v>275</v>
      </c>
      <c r="F29208" s="34">
        <v>232</v>
      </c>
      <c r="G29208" s="34">
        <v>258</v>
      </c>
      <c r="H29208" s="34">
        <v>214</v>
      </c>
      <c r="I29208" s="34">
        <v>202</v>
      </c>
      <c r="J29208" s="34">
        <v>196</v>
      </c>
      <c r="K29208" s="34">
        <v>220</v>
      </c>
      <c r="L29208" s="34">
        <v>118</v>
      </c>
      <c r="M29208" s="34">
        <v>152</v>
      </c>
      <c r="N29208" s="34">
        <v>209</v>
      </c>
      <c r="O29208" s="34">
        <v>207</v>
      </c>
      <c r="P29208" s="34">
        <v>208</v>
      </c>
      <c r="Q29208" s="34">
        <v>261</v>
      </c>
      <c r="R29208" s="34">
        <v>223</v>
      </c>
      <c r="S29208" s="34">
        <v>345</v>
      </c>
      <c r="T29208" s="34">
        <v>196</v>
      </c>
      <c r="U29208" s="34">
        <v>183</v>
      </c>
      <c r="V29208" s="34">
        <v>278</v>
      </c>
      <c r="W29208" s="34">
        <v>209</v>
      </c>
      <c r="X29208" s="34">
        <v>286</v>
      </c>
      <c r="Y29208" s="34">
        <v>204</v>
      </c>
      <c r="Z29208" s="34">
        <v>309</v>
      </c>
      <c r="AA29208" s="34">
        <v>285</v>
      </c>
      <c r="AB29208" s="34">
        <v>209</v>
      </c>
      <c r="AC29208" s="34">
        <v>375</v>
      </c>
    </row>
    <row r="29209" spans="1:29" x14ac:dyDescent="0.2">
      <c r="A29209" s="34" t="s">
        <v>89702</v>
      </c>
      <c r="B29209" s="34">
        <v>171</v>
      </c>
      <c r="C29209" s="34">
        <v>230</v>
      </c>
      <c r="D29209" s="34">
        <v>279</v>
      </c>
      <c r="E29209" s="34">
        <v>247</v>
      </c>
      <c r="F29209" s="34">
        <v>313</v>
      </c>
      <c r="G29209" s="34">
        <v>202</v>
      </c>
      <c r="H29209" s="34">
        <v>313</v>
      </c>
      <c r="I29209" s="34">
        <v>253</v>
      </c>
      <c r="J29209" s="34">
        <v>236</v>
      </c>
      <c r="K29209" s="34">
        <v>271</v>
      </c>
      <c r="L29209" s="34">
        <v>227</v>
      </c>
      <c r="M29209" s="34">
        <v>205</v>
      </c>
      <c r="N29209" s="34">
        <v>259</v>
      </c>
      <c r="O29209" s="34">
        <v>204</v>
      </c>
      <c r="P29209" s="34">
        <v>220</v>
      </c>
      <c r="Q29209" s="34">
        <v>318</v>
      </c>
      <c r="R29209" s="34">
        <v>329</v>
      </c>
      <c r="S29209" s="34">
        <v>281</v>
      </c>
      <c r="T29209" s="34">
        <v>328</v>
      </c>
      <c r="U29209" s="34">
        <v>231</v>
      </c>
      <c r="V29209" s="34">
        <v>314</v>
      </c>
      <c r="W29209" s="34">
        <v>291</v>
      </c>
      <c r="X29209" s="34">
        <v>344</v>
      </c>
      <c r="Y29209" s="34">
        <v>256</v>
      </c>
      <c r="Z29209" s="34">
        <v>294</v>
      </c>
      <c r="AA29209" s="34">
        <v>305</v>
      </c>
      <c r="AB29209" s="34">
        <v>359</v>
      </c>
      <c r="AC29209" s="34">
        <v>415</v>
      </c>
    </row>
    <row r="29210" spans="1:29" x14ac:dyDescent="0.2">
      <c r="A29210" s="34" t="s">
        <v>89703</v>
      </c>
      <c r="B29210" s="34">
        <v>267</v>
      </c>
      <c r="C29210" s="34">
        <v>328</v>
      </c>
      <c r="D29210" s="34">
        <v>386</v>
      </c>
      <c r="E29210" s="34">
        <v>374</v>
      </c>
      <c r="F29210" s="34">
        <v>345</v>
      </c>
      <c r="G29210" s="34">
        <v>378</v>
      </c>
      <c r="H29210" s="34">
        <v>340</v>
      </c>
      <c r="I29210" s="34">
        <v>317</v>
      </c>
      <c r="J29210" s="34">
        <v>254</v>
      </c>
      <c r="K29210" s="34">
        <v>383</v>
      </c>
      <c r="L29210" s="34">
        <v>203</v>
      </c>
      <c r="M29210" s="34">
        <v>284</v>
      </c>
      <c r="N29210" s="34">
        <v>276</v>
      </c>
      <c r="O29210" s="34">
        <v>293</v>
      </c>
      <c r="P29210" s="34">
        <v>306</v>
      </c>
      <c r="Q29210" s="34">
        <v>363</v>
      </c>
      <c r="R29210" s="34">
        <v>382</v>
      </c>
      <c r="S29210" s="34">
        <v>407</v>
      </c>
      <c r="T29210" s="34">
        <v>303</v>
      </c>
      <c r="U29210" s="34">
        <v>294</v>
      </c>
      <c r="V29210" s="34">
        <v>421</v>
      </c>
      <c r="W29210" s="34">
        <v>342</v>
      </c>
      <c r="X29210" s="34">
        <v>406</v>
      </c>
      <c r="Y29210" s="34">
        <v>358</v>
      </c>
      <c r="Z29210" s="34">
        <v>396</v>
      </c>
      <c r="AA29210" s="34">
        <v>446</v>
      </c>
      <c r="AB29210" s="34">
        <v>421</v>
      </c>
      <c r="AC29210" s="34">
        <v>603</v>
      </c>
    </row>
    <row r="29211" spans="1:29" x14ac:dyDescent="0.2">
      <c r="A29211" s="34" t="s">
        <v>89704</v>
      </c>
      <c r="B29211" s="34">
        <v>329</v>
      </c>
      <c r="C29211" s="34">
        <v>353</v>
      </c>
      <c r="D29211" s="34">
        <v>435</v>
      </c>
      <c r="E29211" s="34">
        <v>355</v>
      </c>
      <c r="F29211" s="34">
        <v>451</v>
      </c>
      <c r="G29211" s="34">
        <v>394</v>
      </c>
      <c r="H29211" s="34">
        <v>355</v>
      </c>
      <c r="I29211" s="34">
        <v>361</v>
      </c>
      <c r="J29211" s="34">
        <v>399</v>
      </c>
      <c r="K29211" s="34">
        <v>480</v>
      </c>
      <c r="L29211" s="34">
        <v>420</v>
      </c>
      <c r="M29211" s="34">
        <v>360</v>
      </c>
      <c r="N29211" s="34">
        <v>390</v>
      </c>
      <c r="O29211" s="34">
        <v>331</v>
      </c>
      <c r="P29211" s="34">
        <v>450</v>
      </c>
      <c r="Q29211" s="34">
        <v>573</v>
      </c>
      <c r="R29211" s="34">
        <v>537</v>
      </c>
      <c r="S29211" s="34">
        <v>427</v>
      </c>
      <c r="T29211" s="34">
        <v>519</v>
      </c>
      <c r="U29211" s="34">
        <v>432</v>
      </c>
      <c r="V29211" s="34">
        <v>514</v>
      </c>
      <c r="W29211" s="34">
        <v>444</v>
      </c>
      <c r="X29211" s="34">
        <v>508</v>
      </c>
      <c r="Y29211" s="34">
        <v>440</v>
      </c>
      <c r="Z29211" s="34">
        <v>507</v>
      </c>
      <c r="AA29211" s="34">
        <v>533</v>
      </c>
      <c r="AB29211" s="34">
        <v>552</v>
      </c>
      <c r="AC29211" s="34">
        <v>576</v>
      </c>
    </row>
    <row r="29212" spans="1:29" x14ac:dyDescent="0.2">
      <c r="A29212" s="34" t="s">
        <v>89705</v>
      </c>
      <c r="B29212" s="34">
        <v>381</v>
      </c>
      <c r="C29212" s="34">
        <v>249</v>
      </c>
      <c r="D29212" s="34">
        <v>250</v>
      </c>
      <c r="E29212" s="34">
        <v>273</v>
      </c>
      <c r="F29212" s="34">
        <v>245</v>
      </c>
      <c r="G29212" s="34">
        <v>319</v>
      </c>
      <c r="H29212" s="34">
        <v>240</v>
      </c>
      <c r="I29212" s="34">
        <v>294</v>
      </c>
      <c r="J29212" s="34">
        <v>263</v>
      </c>
      <c r="K29212" s="34">
        <v>314</v>
      </c>
      <c r="L29212" s="34">
        <v>288</v>
      </c>
      <c r="M29212" s="34">
        <v>277</v>
      </c>
      <c r="N29212" s="34">
        <v>197</v>
      </c>
      <c r="O29212" s="34">
        <v>264</v>
      </c>
      <c r="P29212" s="34">
        <v>204</v>
      </c>
      <c r="Q29212" s="34">
        <v>387</v>
      </c>
      <c r="R29212" s="34">
        <v>318</v>
      </c>
      <c r="S29212" s="34">
        <v>369</v>
      </c>
      <c r="T29212" s="34">
        <v>328</v>
      </c>
      <c r="U29212" s="34">
        <v>377</v>
      </c>
      <c r="V29212" s="34">
        <v>300</v>
      </c>
      <c r="W29212" s="34">
        <v>478</v>
      </c>
      <c r="X29212" s="34">
        <v>321</v>
      </c>
      <c r="Y29212" s="34">
        <v>459</v>
      </c>
      <c r="Z29212" s="34">
        <v>274</v>
      </c>
      <c r="AA29212" s="34">
        <v>353</v>
      </c>
      <c r="AB29212" s="34">
        <v>315</v>
      </c>
      <c r="AC29212" s="34">
        <v>415</v>
      </c>
    </row>
    <row r="29213" spans="1:29" x14ac:dyDescent="0.2">
      <c r="A29213" s="34" t="s">
        <v>89706</v>
      </c>
      <c r="B29213" s="34">
        <v>140</v>
      </c>
      <c r="C29213" s="34">
        <v>240</v>
      </c>
      <c r="D29213" s="34">
        <v>276</v>
      </c>
      <c r="E29213" s="34">
        <v>258</v>
      </c>
      <c r="F29213" s="34">
        <v>159</v>
      </c>
      <c r="G29213" s="34">
        <v>219</v>
      </c>
      <c r="H29213" s="34">
        <v>136</v>
      </c>
      <c r="I29213" s="34">
        <v>226</v>
      </c>
      <c r="J29213" s="34">
        <v>133</v>
      </c>
      <c r="K29213" s="34">
        <v>264</v>
      </c>
      <c r="L29213" s="34">
        <v>96</v>
      </c>
      <c r="M29213" s="34">
        <v>215</v>
      </c>
      <c r="N29213" s="34">
        <v>126</v>
      </c>
      <c r="O29213" s="34">
        <v>189</v>
      </c>
      <c r="P29213" s="34">
        <v>156</v>
      </c>
      <c r="Q29213" s="34">
        <v>217</v>
      </c>
      <c r="R29213" s="34">
        <v>180</v>
      </c>
      <c r="S29213" s="34">
        <v>276</v>
      </c>
      <c r="T29213" s="34">
        <v>132</v>
      </c>
      <c r="U29213" s="34">
        <v>159</v>
      </c>
      <c r="V29213" s="34">
        <v>145</v>
      </c>
      <c r="W29213" s="34">
        <v>202</v>
      </c>
      <c r="X29213" s="34">
        <v>168</v>
      </c>
      <c r="Y29213" s="34">
        <v>176</v>
      </c>
      <c r="Z29213" s="34">
        <v>197</v>
      </c>
      <c r="AA29213" s="34">
        <v>267</v>
      </c>
      <c r="AB29213" s="34">
        <v>142</v>
      </c>
      <c r="AC29213" s="34">
        <v>325</v>
      </c>
    </row>
    <row r="29214" spans="1:29" x14ac:dyDescent="0.2">
      <c r="A29214" s="34" t="s">
        <v>89707</v>
      </c>
      <c r="B29214" s="34">
        <v>425</v>
      </c>
      <c r="C29214" s="34">
        <v>483</v>
      </c>
      <c r="D29214" s="34">
        <v>695</v>
      </c>
      <c r="E29214" s="34">
        <v>509</v>
      </c>
      <c r="F29214" s="34">
        <v>652</v>
      </c>
      <c r="G29214" s="34">
        <v>458</v>
      </c>
      <c r="H29214" s="34">
        <v>511</v>
      </c>
      <c r="I29214" s="34">
        <v>544</v>
      </c>
      <c r="J29214" s="34">
        <v>476</v>
      </c>
      <c r="K29214" s="34">
        <v>560</v>
      </c>
      <c r="L29214" s="34">
        <v>331</v>
      </c>
      <c r="M29214" s="34">
        <v>414</v>
      </c>
      <c r="N29214" s="34">
        <v>456</v>
      </c>
      <c r="O29214" s="34">
        <v>377</v>
      </c>
      <c r="P29214" s="34">
        <v>486</v>
      </c>
      <c r="Q29214" s="34">
        <v>541</v>
      </c>
      <c r="R29214" s="34">
        <v>563</v>
      </c>
      <c r="S29214" s="34">
        <v>691</v>
      </c>
      <c r="T29214" s="34">
        <v>429</v>
      </c>
      <c r="U29214" s="34">
        <v>445</v>
      </c>
      <c r="V29214" s="34">
        <v>621</v>
      </c>
      <c r="W29214" s="34">
        <v>488</v>
      </c>
      <c r="X29214" s="34">
        <v>768</v>
      </c>
      <c r="Y29214" s="34">
        <v>401</v>
      </c>
      <c r="Z29214" s="34">
        <v>715</v>
      </c>
      <c r="AA29214" s="34">
        <v>661</v>
      </c>
      <c r="AB29214" s="34">
        <v>548</v>
      </c>
      <c r="AC29214" s="34">
        <v>799</v>
      </c>
    </row>
    <row r="29215" spans="1:29" x14ac:dyDescent="0.2">
      <c r="A29215" s="34" t="s">
        <v>89708</v>
      </c>
      <c r="B29215" s="34">
        <v>389</v>
      </c>
      <c r="C29215" s="34">
        <v>341</v>
      </c>
      <c r="D29215" s="34">
        <v>458</v>
      </c>
      <c r="E29215" s="34">
        <v>418</v>
      </c>
      <c r="F29215" s="34">
        <v>434</v>
      </c>
      <c r="G29215" s="34">
        <v>387</v>
      </c>
      <c r="H29215" s="34">
        <v>429</v>
      </c>
      <c r="I29215" s="34">
        <v>377</v>
      </c>
      <c r="J29215" s="34">
        <v>446</v>
      </c>
      <c r="K29215" s="34">
        <v>379</v>
      </c>
      <c r="L29215" s="34">
        <v>550</v>
      </c>
      <c r="M29215" s="34">
        <v>419</v>
      </c>
      <c r="N29215" s="34">
        <v>390</v>
      </c>
      <c r="O29215" s="34">
        <v>360</v>
      </c>
      <c r="P29215" s="34">
        <v>465</v>
      </c>
      <c r="Q29215" s="34">
        <v>497</v>
      </c>
      <c r="R29215" s="34">
        <v>578</v>
      </c>
      <c r="S29215" s="34">
        <v>491</v>
      </c>
      <c r="T29215" s="34">
        <v>664</v>
      </c>
      <c r="U29215" s="34">
        <v>474</v>
      </c>
      <c r="V29215" s="34">
        <v>541</v>
      </c>
      <c r="W29215" s="34">
        <v>584</v>
      </c>
      <c r="X29215" s="34">
        <v>587</v>
      </c>
      <c r="Y29215" s="34">
        <v>638</v>
      </c>
      <c r="Z29215" s="34">
        <v>493</v>
      </c>
      <c r="AA29215" s="34">
        <v>566</v>
      </c>
      <c r="AB29215" s="34">
        <v>700</v>
      </c>
      <c r="AC29215" s="34">
        <v>683</v>
      </c>
    </row>
    <row r="29216" spans="1:29" x14ac:dyDescent="0.2">
      <c r="A29216" s="34" t="s">
        <v>89709</v>
      </c>
      <c r="B29216" s="34">
        <v>158</v>
      </c>
      <c r="C29216" s="34">
        <v>85</v>
      </c>
      <c r="D29216" s="34">
        <v>151</v>
      </c>
      <c r="E29216" s="34">
        <v>119</v>
      </c>
      <c r="F29216" s="34">
        <v>169</v>
      </c>
      <c r="G29216" s="34">
        <v>80</v>
      </c>
      <c r="H29216" s="34">
        <v>136</v>
      </c>
      <c r="I29216" s="34">
        <v>105</v>
      </c>
      <c r="J29216" s="34">
        <v>125</v>
      </c>
      <c r="K29216" s="34">
        <v>106</v>
      </c>
      <c r="L29216" s="34">
        <v>145</v>
      </c>
      <c r="M29216" s="34">
        <v>102</v>
      </c>
      <c r="N29216" s="34">
        <v>131</v>
      </c>
      <c r="O29216" s="34">
        <v>132</v>
      </c>
      <c r="P29216" s="34">
        <v>114</v>
      </c>
      <c r="Q29216" s="34">
        <v>123</v>
      </c>
      <c r="R29216" s="34">
        <v>173</v>
      </c>
      <c r="S29216" s="34">
        <v>141</v>
      </c>
      <c r="T29216" s="34">
        <v>165</v>
      </c>
      <c r="U29216" s="34">
        <v>148</v>
      </c>
      <c r="V29216" s="34">
        <v>150</v>
      </c>
      <c r="W29216" s="34">
        <v>123</v>
      </c>
      <c r="X29216" s="34">
        <v>189</v>
      </c>
      <c r="Y29216" s="34">
        <v>125</v>
      </c>
      <c r="Z29216" s="34">
        <v>186</v>
      </c>
      <c r="AA29216" s="34">
        <v>112</v>
      </c>
      <c r="AB29216" s="34">
        <v>237</v>
      </c>
      <c r="AC29216" s="34">
        <v>183</v>
      </c>
    </row>
    <row r="29217" spans="1:29" x14ac:dyDescent="0.2">
      <c r="A29217" s="34" t="s">
        <v>89710</v>
      </c>
      <c r="B29217" s="34">
        <v>190</v>
      </c>
      <c r="C29217" s="34">
        <v>205</v>
      </c>
      <c r="D29217" s="34">
        <v>275</v>
      </c>
      <c r="E29217" s="34">
        <v>274</v>
      </c>
      <c r="F29217" s="34">
        <v>286</v>
      </c>
      <c r="G29217" s="34">
        <v>264</v>
      </c>
      <c r="H29217" s="34">
        <v>251</v>
      </c>
      <c r="I29217" s="34">
        <v>205</v>
      </c>
      <c r="J29217" s="34">
        <v>233</v>
      </c>
      <c r="K29217" s="34">
        <v>221</v>
      </c>
      <c r="L29217" s="34">
        <v>192</v>
      </c>
      <c r="M29217" s="34">
        <v>198</v>
      </c>
      <c r="N29217" s="34">
        <v>218</v>
      </c>
      <c r="O29217" s="34">
        <v>183</v>
      </c>
      <c r="P29217" s="34">
        <v>229</v>
      </c>
      <c r="Q29217" s="34">
        <v>266</v>
      </c>
      <c r="R29217" s="34">
        <v>323</v>
      </c>
      <c r="S29217" s="34">
        <v>279</v>
      </c>
      <c r="T29217" s="34">
        <v>290</v>
      </c>
      <c r="U29217" s="34">
        <v>264</v>
      </c>
      <c r="V29217" s="34">
        <v>313</v>
      </c>
      <c r="W29217" s="34">
        <v>292</v>
      </c>
      <c r="X29217" s="34">
        <v>315</v>
      </c>
      <c r="Y29217" s="34">
        <v>245</v>
      </c>
      <c r="Z29217" s="34">
        <v>282</v>
      </c>
      <c r="AA29217" s="34">
        <v>319</v>
      </c>
      <c r="AB29217" s="34">
        <v>331</v>
      </c>
      <c r="AC29217" s="34">
        <v>381</v>
      </c>
    </row>
    <row r="29218" spans="1:29" x14ac:dyDescent="0.2">
      <c r="A29218" s="34" t="s">
        <v>89711</v>
      </c>
      <c r="B29218" s="34">
        <v>56</v>
      </c>
      <c r="C29218" s="34">
        <v>89</v>
      </c>
      <c r="D29218" s="34">
        <v>100</v>
      </c>
      <c r="E29218" s="34">
        <v>60</v>
      </c>
      <c r="F29218" s="34">
        <v>64</v>
      </c>
      <c r="G29218" s="34">
        <v>67</v>
      </c>
      <c r="H29218" s="34">
        <v>70</v>
      </c>
      <c r="I29218" s="34">
        <v>56</v>
      </c>
      <c r="J29218" s="34">
        <v>68</v>
      </c>
      <c r="K29218" s="34">
        <v>84</v>
      </c>
      <c r="L29218" s="34">
        <v>33</v>
      </c>
      <c r="M29218" s="34">
        <v>76</v>
      </c>
      <c r="N29218" s="34">
        <v>50</v>
      </c>
      <c r="O29218" s="34">
        <v>39</v>
      </c>
      <c r="P29218" s="34">
        <v>54</v>
      </c>
      <c r="Q29218" s="34">
        <v>81</v>
      </c>
      <c r="R29218" s="34">
        <v>67</v>
      </c>
      <c r="S29218" s="34">
        <v>79</v>
      </c>
      <c r="T29218" s="34">
        <v>57</v>
      </c>
      <c r="U29218" s="34">
        <v>75</v>
      </c>
      <c r="V29218" s="34">
        <v>80</v>
      </c>
      <c r="W29218" s="34">
        <v>63</v>
      </c>
      <c r="X29218" s="34">
        <v>135</v>
      </c>
      <c r="Y29218" s="34">
        <v>64</v>
      </c>
      <c r="Z29218" s="34">
        <v>47</v>
      </c>
      <c r="AA29218" s="34">
        <v>76</v>
      </c>
      <c r="AB29218" s="34">
        <v>50</v>
      </c>
      <c r="AC29218" s="34">
        <v>105</v>
      </c>
    </row>
    <row r="29219" spans="1:29" x14ac:dyDescent="0.2">
      <c r="A29219" s="34" t="s">
        <v>89712</v>
      </c>
      <c r="B29219" s="34">
        <v>258</v>
      </c>
      <c r="C29219" s="34">
        <v>182</v>
      </c>
      <c r="D29219" s="34">
        <v>241</v>
      </c>
      <c r="E29219" s="34">
        <v>207</v>
      </c>
      <c r="F29219" s="34">
        <v>207</v>
      </c>
      <c r="G29219" s="34">
        <v>225</v>
      </c>
      <c r="H29219" s="34">
        <v>232</v>
      </c>
      <c r="I29219" s="34">
        <v>171</v>
      </c>
      <c r="J29219" s="34">
        <v>198</v>
      </c>
      <c r="K29219" s="34">
        <v>230</v>
      </c>
      <c r="L29219" s="34">
        <v>151</v>
      </c>
      <c r="M29219" s="34">
        <v>185</v>
      </c>
      <c r="N29219" s="34">
        <v>221</v>
      </c>
      <c r="O29219" s="34">
        <v>191</v>
      </c>
      <c r="P29219" s="34">
        <v>181</v>
      </c>
      <c r="Q29219" s="34">
        <v>265</v>
      </c>
      <c r="R29219" s="34">
        <v>304</v>
      </c>
      <c r="S29219" s="34">
        <v>231</v>
      </c>
      <c r="T29219" s="34">
        <v>226</v>
      </c>
      <c r="U29219" s="34">
        <v>212</v>
      </c>
      <c r="V29219" s="34">
        <v>266</v>
      </c>
      <c r="W29219" s="34">
        <v>265</v>
      </c>
      <c r="X29219" s="34">
        <v>310</v>
      </c>
      <c r="Y29219" s="34">
        <v>240</v>
      </c>
      <c r="Z29219" s="34">
        <v>292</v>
      </c>
      <c r="AA29219" s="34">
        <v>297</v>
      </c>
      <c r="AB29219" s="34">
        <v>222</v>
      </c>
      <c r="AC29219" s="34">
        <v>367</v>
      </c>
    </row>
    <row r="29220" spans="1:29" x14ac:dyDescent="0.2">
      <c r="A29220" s="34" t="s">
        <v>89713</v>
      </c>
      <c r="B29220" s="34">
        <v>72</v>
      </c>
      <c r="C29220" s="34">
        <v>58</v>
      </c>
      <c r="D29220" s="34">
        <v>71</v>
      </c>
      <c r="E29220" s="34">
        <v>100</v>
      </c>
      <c r="F29220" s="34">
        <v>39</v>
      </c>
      <c r="G29220" s="34">
        <v>48</v>
      </c>
      <c r="H29220" s="34">
        <v>31</v>
      </c>
      <c r="I29220" s="34">
        <v>45</v>
      </c>
      <c r="J29220" s="34">
        <v>29</v>
      </c>
      <c r="K29220" s="34">
        <v>66</v>
      </c>
      <c r="L29220" s="34">
        <v>13</v>
      </c>
      <c r="M29220" s="34">
        <v>43</v>
      </c>
      <c r="N29220" s="34">
        <v>33</v>
      </c>
      <c r="O29220" s="34">
        <v>45</v>
      </c>
      <c r="P29220" s="34">
        <v>34</v>
      </c>
      <c r="Q29220" s="34">
        <v>79</v>
      </c>
      <c r="R29220" s="34">
        <v>22</v>
      </c>
      <c r="S29220" s="34">
        <v>82</v>
      </c>
      <c r="T29220" s="34">
        <v>16</v>
      </c>
      <c r="U29220" s="34">
        <v>26</v>
      </c>
      <c r="V29220" s="34">
        <v>48</v>
      </c>
      <c r="W29220" s="34">
        <v>45</v>
      </c>
      <c r="X29220" s="34">
        <v>65</v>
      </c>
      <c r="Y29220" s="34">
        <v>31</v>
      </c>
      <c r="Z29220" s="34">
        <v>49</v>
      </c>
      <c r="AA29220" s="34">
        <v>55</v>
      </c>
      <c r="AB29220" s="34">
        <v>25</v>
      </c>
      <c r="AC29220" s="34">
        <v>80</v>
      </c>
    </row>
    <row r="29221" spans="1:29" x14ac:dyDescent="0.2">
      <c r="A29221" s="34" t="s">
        <v>89714</v>
      </c>
      <c r="B29221" s="34">
        <v>88</v>
      </c>
      <c r="C29221" s="34">
        <v>211</v>
      </c>
      <c r="D29221" s="34">
        <v>192</v>
      </c>
      <c r="E29221" s="34">
        <v>219</v>
      </c>
      <c r="F29221" s="34">
        <v>135</v>
      </c>
      <c r="G29221" s="34">
        <v>240</v>
      </c>
      <c r="H29221" s="34">
        <v>116</v>
      </c>
      <c r="I29221" s="34">
        <v>181</v>
      </c>
      <c r="J29221" s="34">
        <v>93</v>
      </c>
      <c r="K29221" s="34">
        <v>209</v>
      </c>
      <c r="L29221" s="34">
        <v>60</v>
      </c>
      <c r="M29221" s="34">
        <v>157</v>
      </c>
      <c r="N29221" s="34">
        <v>114</v>
      </c>
      <c r="O29221" s="34">
        <v>183</v>
      </c>
      <c r="P29221" s="34">
        <v>89</v>
      </c>
      <c r="Q29221" s="34">
        <v>210</v>
      </c>
      <c r="R29221" s="34">
        <v>119</v>
      </c>
      <c r="S29221" s="34">
        <v>220</v>
      </c>
      <c r="T29221" s="34">
        <v>104</v>
      </c>
      <c r="U29221" s="34">
        <v>155</v>
      </c>
      <c r="V29221" s="34">
        <v>168</v>
      </c>
      <c r="W29221" s="34">
        <v>165</v>
      </c>
      <c r="X29221" s="34">
        <v>190</v>
      </c>
      <c r="Y29221" s="34">
        <v>136</v>
      </c>
      <c r="Z29221" s="34">
        <v>148</v>
      </c>
      <c r="AA29221" s="34">
        <v>243</v>
      </c>
      <c r="AB29221" s="34">
        <v>79</v>
      </c>
      <c r="AC29221" s="34">
        <v>275</v>
      </c>
    </row>
    <row r="29222" spans="1:29" x14ac:dyDescent="0.2">
      <c r="A29222" s="34" t="s">
        <v>89715</v>
      </c>
      <c r="B29222" s="34">
        <v>344</v>
      </c>
      <c r="C29222" s="34">
        <v>176</v>
      </c>
      <c r="D29222" s="34">
        <v>213</v>
      </c>
      <c r="E29222" s="34">
        <v>175</v>
      </c>
      <c r="F29222" s="34">
        <v>251</v>
      </c>
      <c r="G29222" s="34">
        <v>133</v>
      </c>
      <c r="H29222" s="34">
        <v>271</v>
      </c>
      <c r="I29222" s="34">
        <v>197</v>
      </c>
      <c r="J29222" s="34">
        <v>209</v>
      </c>
      <c r="K29222" s="34">
        <v>194</v>
      </c>
      <c r="L29222" s="34">
        <v>287</v>
      </c>
      <c r="M29222" s="34">
        <v>153</v>
      </c>
      <c r="N29222" s="34">
        <v>197</v>
      </c>
      <c r="O29222" s="34">
        <v>157</v>
      </c>
      <c r="P29222" s="34">
        <v>228</v>
      </c>
      <c r="Q29222" s="34">
        <v>267</v>
      </c>
      <c r="R29222" s="34">
        <v>320</v>
      </c>
      <c r="S29222" s="34">
        <v>273</v>
      </c>
      <c r="T29222" s="34">
        <v>339</v>
      </c>
      <c r="U29222" s="34">
        <v>268</v>
      </c>
      <c r="V29222" s="34">
        <v>310</v>
      </c>
      <c r="W29222" s="34">
        <v>302</v>
      </c>
      <c r="X29222" s="34">
        <v>275</v>
      </c>
      <c r="Y29222" s="34">
        <v>281</v>
      </c>
      <c r="Z29222" s="34">
        <v>218</v>
      </c>
      <c r="AA29222" s="34">
        <v>226</v>
      </c>
      <c r="AB29222" s="34">
        <v>313</v>
      </c>
      <c r="AC29222" s="34">
        <v>307</v>
      </c>
    </row>
    <row r="29223" spans="1:29" x14ac:dyDescent="0.2">
      <c r="A29223" s="34" t="s">
        <v>89716</v>
      </c>
      <c r="B29223" s="34">
        <v>576</v>
      </c>
      <c r="C29223" s="34">
        <v>699</v>
      </c>
      <c r="D29223" s="34">
        <v>860</v>
      </c>
      <c r="E29223" s="34">
        <v>769</v>
      </c>
      <c r="F29223" s="34">
        <v>795</v>
      </c>
      <c r="G29223" s="34">
        <v>699</v>
      </c>
      <c r="H29223" s="34">
        <v>661</v>
      </c>
      <c r="I29223" s="34">
        <v>721</v>
      </c>
      <c r="J29223" s="34">
        <v>620</v>
      </c>
      <c r="K29223" s="34">
        <v>730</v>
      </c>
      <c r="L29223" s="34">
        <v>534</v>
      </c>
      <c r="M29223" s="34">
        <v>611</v>
      </c>
      <c r="N29223" s="34">
        <v>671</v>
      </c>
      <c r="O29223" s="34">
        <v>591</v>
      </c>
      <c r="P29223" s="34">
        <v>785</v>
      </c>
      <c r="Q29223" s="34">
        <v>858</v>
      </c>
      <c r="R29223" s="34">
        <v>824</v>
      </c>
      <c r="S29223" s="34">
        <v>869</v>
      </c>
      <c r="T29223" s="34">
        <v>741</v>
      </c>
      <c r="U29223" s="34">
        <v>738</v>
      </c>
      <c r="V29223" s="34">
        <v>983</v>
      </c>
      <c r="W29223" s="34">
        <v>833</v>
      </c>
      <c r="X29223" s="34">
        <v>1004</v>
      </c>
      <c r="Y29223" s="34">
        <v>632</v>
      </c>
      <c r="Z29223" s="34">
        <v>974</v>
      </c>
      <c r="AA29223" s="34">
        <v>897</v>
      </c>
      <c r="AB29223" s="34">
        <v>815</v>
      </c>
      <c r="AC29223" s="34">
        <v>1151</v>
      </c>
    </row>
    <row r="29224" spans="1:29" x14ac:dyDescent="0.2">
      <c r="A29224" s="34" t="s">
        <v>89717</v>
      </c>
      <c r="B29224" s="34">
        <v>486</v>
      </c>
      <c r="C29224" s="34">
        <v>406</v>
      </c>
      <c r="D29224" s="34">
        <v>633</v>
      </c>
      <c r="E29224" s="34">
        <v>433</v>
      </c>
      <c r="F29224" s="34">
        <v>637</v>
      </c>
      <c r="G29224" s="34">
        <v>399</v>
      </c>
      <c r="H29224" s="34">
        <v>608</v>
      </c>
      <c r="I29224" s="34">
        <v>448</v>
      </c>
      <c r="J29224" s="34">
        <v>687</v>
      </c>
      <c r="K29224" s="34">
        <v>406</v>
      </c>
      <c r="L29224" s="34">
        <v>685</v>
      </c>
      <c r="M29224" s="34">
        <v>375</v>
      </c>
      <c r="N29224" s="34">
        <v>583</v>
      </c>
      <c r="O29224" s="34">
        <v>436</v>
      </c>
      <c r="P29224" s="34">
        <v>654</v>
      </c>
      <c r="Q29224" s="34">
        <v>713</v>
      </c>
      <c r="R29224" s="34">
        <v>935</v>
      </c>
      <c r="S29224" s="34">
        <v>580</v>
      </c>
      <c r="T29224" s="34">
        <v>898</v>
      </c>
      <c r="U29224" s="34">
        <v>491</v>
      </c>
      <c r="V29224" s="34">
        <v>864</v>
      </c>
      <c r="W29224" s="34">
        <v>803</v>
      </c>
      <c r="X29224" s="34">
        <v>848</v>
      </c>
      <c r="Y29224" s="34">
        <v>617</v>
      </c>
      <c r="Z29224" s="34">
        <v>723</v>
      </c>
      <c r="AA29224" s="34">
        <v>599</v>
      </c>
      <c r="AB29224" s="34">
        <v>890</v>
      </c>
      <c r="AC29224" s="34">
        <v>744</v>
      </c>
    </row>
    <row r="29225" spans="1:29" x14ac:dyDescent="0.2">
      <c r="A29225" s="34" t="s">
        <v>89718</v>
      </c>
      <c r="B29225" s="34">
        <v>86</v>
      </c>
      <c r="C29225" s="34">
        <v>170</v>
      </c>
      <c r="D29225" s="34">
        <v>218</v>
      </c>
      <c r="E29225" s="34">
        <v>146</v>
      </c>
      <c r="F29225" s="34">
        <v>200</v>
      </c>
      <c r="G29225" s="34">
        <v>159</v>
      </c>
      <c r="H29225" s="34">
        <v>172</v>
      </c>
      <c r="I29225" s="34">
        <v>180</v>
      </c>
      <c r="J29225" s="34">
        <v>153</v>
      </c>
      <c r="K29225" s="34">
        <v>187</v>
      </c>
      <c r="L29225" s="34">
        <v>86</v>
      </c>
      <c r="M29225" s="34">
        <v>173</v>
      </c>
      <c r="N29225" s="34">
        <v>182</v>
      </c>
      <c r="O29225" s="34">
        <v>134</v>
      </c>
      <c r="P29225" s="34">
        <v>120</v>
      </c>
      <c r="Q29225" s="34">
        <v>182</v>
      </c>
      <c r="R29225" s="34">
        <v>186</v>
      </c>
      <c r="S29225" s="34">
        <v>252</v>
      </c>
      <c r="T29225" s="34">
        <v>119</v>
      </c>
      <c r="U29225" s="34">
        <v>141</v>
      </c>
      <c r="V29225" s="34">
        <v>226</v>
      </c>
      <c r="W29225" s="34">
        <v>176</v>
      </c>
      <c r="X29225" s="34">
        <v>249</v>
      </c>
      <c r="Y29225" s="34">
        <v>166</v>
      </c>
      <c r="Z29225" s="34">
        <v>223</v>
      </c>
      <c r="AA29225" s="34">
        <v>199</v>
      </c>
      <c r="AB29225" s="34">
        <v>142</v>
      </c>
      <c r="AC29225" s="34">
        <v>270</v>
      </c>
    </row>
    <row r="29226" spans="1:29" x14ac:dyDescent="0.2">
      <c r="A29226" s="34" t="s">
        <v>89719</v>
      </c>
      <c r="B29226" s="34">
        <v>363</v>
      </c>
      <c r="C29226" s="34">
        <v>319</v>
      </c>
      <c r="D29226" s="34">
        <v>363</v>
      </c>
      <c r="E29226" s="34">
        <v>353</v>
      </c>
      <c r="F29226" s="34">
        <v>365</v>
      </c>
      <c r="G29226" s="34">
        <v>361</v>
      </c>
      <c r="H29226" s="34">
        <v>381</v>
      </c>
      <c r="I29226" s="34">
        <v>321</v>
      </c>
      <c r="J29226" s="34">
        <v>358</v>
      </c>
      <c r="K29226" s="34">
        <v>333</v>
      </c>
      <c r="L29226" s="34">
        <v>303</v>
      </c>
      <c r="M29226" s="34">
        <v>287</v>
      </c>
      <c r="N29226" s="34">
        <v>313</v>
      </c>
      <c r="O29226" s="34">
        <v>264</v>
      </c>
      <c r="P29226" s="34">
        <v>310</v>
      </c>
      <c r="Q29226" s="34">
        <v>349</v>
      </c>
      <c r="R29226" s="34">
        <v>429</v>
      </c>
      <c r="S29226" s="34">
        <v>365</v>
      </c>
      <c r="T29226" s="34">
        <v>376</v>
      </c>
      <c r="U29226" s="34">
        <v>324</v>
      </c>
      <c r="V29226" s="34">
        <v>507</v>
      </c>
      <c r="W29226" s="34">
        <v>401</v>
      </c>
      <c r="X29226" s="34">
        <v>549</v>
      </c>
      <c r="Y29226" s="34">
        <v>328</v>
      </c>
      <c r="Z29226" s="34">
        <v>472</v>
      </c>
      <c r="AA29226" s="34">
        <v>409</v>
      </c>
      <c r="AB29226" s="34">
        <v>461</v>
      </c>
      <c r="AC29226" s="34">
        <v>475</v>
      </c>
    </row>
    <row r="29227" spans="1:29" x14ac:dyDescent="0.2">
      <c r="A29227" s="34" t="s">
        <v>89720</v>
      </c>
      <c r="B29227" s="34">
        <v>96</v>
      </c>
      <c r="C29227" s="34">
        <v>105</v>
      </c>
      <c r="D29227" s="34">
        <v>71</v>
      </c>
      <c r="E29227" s="34">
        <v>114</v>
      </c>
      <c r="F29227" s="34">
        <v>51</v>
      </c>
      <c r="G29227" s="34">
        <v>98</v>
      </c>
      <c r="H29227" s="34">
        <v>58</v>
      </c>
      <c r="I29227" s="34">
        <v>66</v>
      </c>
      <c r="J29227" s="34">
        <v>62</v>
      </c>
      <c r="K29227" s="34">
        <v>121</v>
      </c>
      <c r="L29227" s="34">
        <v>53</v>
      </c>
      <c r="M29227" s="34">
        <v>79</v>
      </c>
      <c r="N29227" s="34">
        <v>46</v>
      </c>
      <c r="O29227" s="34">
        <v>63</v>
      </c>
      <c r="P29227" s="34">
        <v>73</v>
      </c>
      <c r="Q29227" s="34">
        <v>119</v>
      </c>
      <c r="R29227" s="34">
        <v>35</v>
      </c>
      <c r="S29227" s="34">
        <v>104</v>
      </c>
      <c r="T29227" s="34">
        <v>69</v>
      </c>
      <c r="U29227" s="34">
        <v>78</v>
      </c>
      <c r="V29227" s="34">
        <v>98</v>
      </c>
      <c r="W29227" s="34">
        <v>122</v>
      </c>
      <c r="X29227" s="34">
        <v>98</v>
      </c>
      <c r="Y29227" s="34">
        <v>84</v>
      </c>
      <c r="Z29227" s="34">
        <v>75</v>
      </c>
      <c r="AA29227" s="34">
        <v>85</v>
      </c>
      <c r="AB29227" s="34">
        <v>49</v>
      </c>
      <c r="AC29227" s="34">
        <v>139</v>
      </c>
    </row>
    <row r="29228" spans="1:29" x14ac:dyDescent="0.2">
      <c r="A29228" s="34" t="s">
        <v>89721</v>
      </c>
      <c r="B29228" s="34">
        <v>544</v>
      </c>
      <c r="C29228" s="34">
        <v>417</v>
      </c>
      <c r="D29228" s="34">
        <v>635</v>
      </c>
      <c r="E29228" s="34">
        <v>550</v>
      </c>
      <c r="F29228" s="34">
        <v>531</v>
      </c>
      <c r="G29228" s="34">
        <v>507</v>
      </c>
      <c r="H29228" s="34">
        <v>592</v>
      </c>
      <c r="I29228" s="34">
        <v>476</v>
      </c>
      <c r="J29228" s="34">
        <v>489</v>
      </c>
      <c r="K29228" s="34">
        <v>443</v>
      </c>
      <c r="L29228" s="34">
        <v>416</v>
      </c>
      <c r="M29228" s="34">
        <v>420</v>
      </c>
      <c r="N29228" s="34">
        <v>501</v>
      </c>
      <c r="O29228" s="34">
        <v>423</v>
      </c>
      <c r="P29228" s="34">
        <v>541</v>
      </c>
      <c r="Q29228" s="34">
        <v>700</v>
      </c>
      <c r="R29228" s="34">
        <v>668</v>
      </c>
      <c r="S29228" s="34">
        <v>571</v>
      </c>
      <c r="T29228" s="34">
        <v>596</v>
      </c>
      <c r="U29228" s="34">
        <v>441</v>
      </c>
      <c r="V29228" s="34">
        <v>716</v>
      </c>
      <c r="W29228" s="34">
        <v>603</v>
      </c>
      <c r="X29228" s="34">
        <v>760</v>
      </c>
      <c r="Y29228" s="34">
        <v>614</v>
      </c>
      <c r="Z29228" s="34">
        <v>710</v>
      </c>
      <c r="AA29228" s="34">
        <v>619</v>
      </c>
      <c r="AB29228" s="34">
        <v>751</v>
      </c>
      <c r="AC29228" s="34">
        <v>847</v>
      </c>
    </row>
    <row r="29229" spans="1:29" x14ac:dyDescent="0.2">
      <c r="A29229" s="34" t="s">
        <v>89722</v>
      </c>
      <c r="B29229" s="34">
        <v>205</v>
      </c>
      <c r="C29229" s="34">
        <v>176</v>
      </c>
      <c r="D29229" s="34">
        <v>225</v>
      </c>
      <c r="E29229" s="34">
        <v>210</v>
      </c>
      <c r="F29229" s="34">
        <v>179</v>
      </c>
      <c r="G29229" s="34">
        <v>212</v>
      </c>
      <c r="H29229" s="34">
        <v>155</v>
      </c>
      <c r="I29229" s="34">
        <v>149</v>
      </c>
      <c r="J29229" s="34">
        <v>124</v>
      </c>
      <c r="K29229" s="34">
        <v>197</v>
      </c>
      <c r="L29229" s="34">
        <v>71</v>
      </c>
      <c r="M29229" s="34">
        <v>144</v>
      </c>
      <c r="N29229" s="34">
        <v>148</v>
      </c>
      <c r="O29229" s="34">
        <v>170</v>
      </c>
      <c r="P29229" s="34">
        <v>134</v>
      </c>
      <c r="Q29229" s="34">
        <v>193</v>
      </c>
      <c r="R29229" s="34">
        <v>156</v>
      </c>
      <c r="S29229" s="34">
        <v>270</v>
      </c>
      <c r="T29229" s="34">
        <v>117</v>
      </c>
      <c r="U29229" s="34">
        <v>107</v>
      </c>
      <c r="V29229" s="34">
        <v>181</v>
      </c>
      <c r="W29229" s="34">
        <v>191</v>
      </c>
      <c r="X29229" s="34">
        <v>199</v>
      </c>
      <c r="Y29229" s="34">
        <v>141</v>
      </c>
      <c r="Z29229" s="34">
        <v>193</v>
      </c>
      <c r="AA29229" s="34">
        <v>233</v>
      </c>
      <c r="AB29229" s="34">
        <v>119</v>
      </c>
      <c r="AC29229" s="34">
        <v>268</v>
      </c>
    </row>
    <row r="29230" spans="1:29" x14ac:dyDescent="0.2">
      <c r="A29230" s="34" t="s">
        <v>89723</v>
      </c>
      <c r="B29230" s="34">
        <v>106</v>
      </c>
      <c r="C29230" s="34">
        <v>122</v>
      </c>
      <c r="D29230" s="34">
        <v>126</v>
      </c>
      <c r="E29230" s="34">
        <v>171</v>
      </c>
      <c r="F29230" s="34">
        <v>106</v>
      </c>
      <c r="G29230" s="34">
        <v>147</v>
      </c>
      <c r="H29230" s="34">
        <v>123</v>
      </c>
      <c r="I29230" s="34">
        <v>107</v>
      </c>
      <c r="J29230" s="34">
        <v>109</v>
      </c>
      <c r="K29230" s="34">
        <v>143</v>
      </c>
      <c r="L29230" s="34">
        <v>89</v>
      </c>
      <c r="M29230" s="34">
        <v>75</v>
      </c>
      <c r="N29230" s="34">
        <v>110</v>
      </c>
      <c r="O29230" s="34">
        <v>91</v>
      </c>
      <c r="P29230" s="34">
        <v>84</v>
      </c>
      <c r="Q29230" s="34">
        <v>133</v>
      </c>
      <c r="R29230" s="34">
        <v>170</v>
      </c>
      <c r="S29230" s="34">
        <v>162</v>
      </c>
      <c r="T29230" s="34">
        <v>111</v>
      </c>
      <c r="U29230" s="34">
        <v>90</v>
      </c>
      <c r="V29230" s="34">
        <v>165</v>
      </c>
      <c r="W29230" s="34">
        <v>128</v>
      </c>
      <c r="X29230" s="34">
        <v>183</v>
      </c>
      <c r="Y29230" s="34">
        <v>131</v>
      </c>
      <c r="Z29230" s="34">
        <v>133</v>
      </c>
      <c r="AA29230" s="34">
        <v>128</v>
      </c>
      <c r="AB29230" s="34">
        <v>138</v>
      </c>
      <c r="AC29230" s="34">
        <v>175</v>
      </c>
    </row>
    <row r="29231" spans="1:29" x14ac:dyDescent="0.2">
      <c r="A29231" s="34" t="s">
        <v>89724</v>
      </c>
      <c r="B29231" s="34">
        <v>101</v>
      </c>
      <c r="C29231" s="34">
        <v>146</v>
      </c>
      <c r="D29231" s="34">
        <v>193</v>
      </c>
      <c r="E29231" s="34">
        <v>127</v>
      </c>
      <c r="F29231" s="34">
        <v>176</v>
      </c>
      <c r="G29231" s="34">
        <v>145</v>
      </c>
      <c r="H29231" s="34">
        <v>155</v>
      </c>
      <c r="I29231" s="34">
        <v>119</v>
      </c>
      <c r="J29231" s="34">
        <v>139</v>
      </c>
      <c r="K29231" s="34">
        <v>158</v>
      </c>
      <c r="L29231" s="34">
        <v>116</v>
      </c>
      <c r="M29231" s="34">
        <v>152</v>
      </c>
      <c r="N29231" s="34">
        <v>121</v>
      </c>
      <c r="O29231" s="34">
        <v>168</v>
      </c>
      <c r="P29231" s="34">
        <v>156</v>
      </c>
      <c r="Q29231" s="34">
        <v>193</v>
      </c>
      <c r="R29231" s="34">
        <v>198</v>
      </c>
      <c r="S29231" s="34">
        <v>179</v>
      </c>
      <c r="T29231" s="34">
        <v>165</v>
      </c>
      <c r="U29231" s="34">
        <v>117</v>
      </c>
      <c r="V29231" s="34">
        <v>175</v>
      </c>
      <c r="W29231" s="34">
        <v>161</v>
      </c>
      <c r="X29231" s="34">
        <v>228</v>
      </c>
      <c r="Y29231" s="34">
        <v>150</v>
      </c>
      <c r="Z29231" s="34">
        <v>215</v>
      </c>
      <c r="AA29231" s="34">
        <v>197</v>
      </c>
      <c r="AB29231" s="34">
        <v>167</v>
      </c>
      <c r="AC29231" s="34">
        <v>266</v>
      </c>
    </row>
    <row r="29232" spans="1:29" x14ac:dyDescent="0.2">
      <c r="A29232" s="34" t="s">
        <v>89725</v>
      </c>
      <c r="B29232" s="34">
        <v>211</v>
      </c>
      <c r="C29232" s="34">
        <v>212</v>
      </c>
      <c r="D29232" s="34">
        <v>370</v>
      </c>
      <c r="E29232" s="34">
        <v>287</v>
      </c>
      <c r="F29232" s="34">
        <v>277</v>
      </c>
      <c r="G29232" s="34">
        <v>239</v>
      </c>
      <c r="H29232" s="34">
        <v>271</v>
      </c>
      <c r="I29232" s="34">
        <v>214</v>
      </c>
      <c r="J29232" s="34">
        <v>194</v>
      </c>
      <c r="K29232" s="34">
        <v>250</v>
      </c>
      <c r="L29232" s="34">
        <v>117</v>
      </c>
      <c r="M29232" s="34">
        <v>180</v>
      </c>
      <c r="N29232" s="34">
        <v>205</v>
      </c>
      <c r="O29232" s="34">
        <v>177</v>
      </c>
      <c r="P29232" s="34">
        <v>222</v>
      </c>
      <c r="Q29232" s="34">
        <v>268</v>
      </c>
      <c r="R29232" s="34">
        <v>242</v>
      </c>
      <c r="S29232" s="34">
        <v>297</v>
      </c>
      <c r="T29232" s="34">
        <v>170</v>
      </c>
      <c r="U29232" s="34">
        <v>197</v>
      </c>
      <c r="V29232" s="34">
        <v>304</v>
      </c>
      <c r="W29232" s="34">
        <v>214</v>
      </c>
      <c r="X29232" s="34">
        <v>320</v>
      </c>
      <c r="Y29232" s="34">
        <v>149</v>
      </c>
      <c r="Z29232" s="34">
        <v>299</v>
      </c>
      <c r="AA29232" s="34">
        <v>263</v>
      </c>
      <c r="AB29232" s="34">
        <v>173</v>
      </c>
      <c r="AC29232" s="34">
        <v>320</v>
      </c>
    </row>
    <row r="29233" spans="1:29" x14ac:dyDescent="0.2">
      <c r="A29233" s="34" t="s">
        <v>89726</v>
      </c>
      <c r="B29233" s="34">
        <v>99</v>
      </c>
      <c r="C29233" s="34">
        <v>102</v>
      </c>
      <c r="D29233" s="34">
        <v>118</v>
      </c>
      <c r="E29233" s="34">
        <v>113</v>
      </c>
      <c r="F29233" s="34">
        <v>147</v>
      </c>
      <c r="G29233" s="34">
        <v>83</v>
      </c>
      <c r="H29233" s="34">
        <v>118</v>
      </c>
      <c r="I29233" s="34">
        <v>102</v>
      </c>
      <c r="J29233" s="34">
        <v>117</v>
      </c>
      <c r="K29233" s="34">
        <v>129</v>
      </c>
      <c r="L29233" s="34">
        <v>90</v>
      </c>
      <c r="M29233" s="34">
        <v>92</v>
      </c>
      <c r="N29233" s="34">
        <v>106</v>
      </c>
      <c r="O29233" s="34">
        <v>62</v>
      </c>
      <c r="P29233" s="34">
        <v>108</v>
      </c>
      <c r="Q29233" s="34">
        <v>111</v>
      </c>
      <c r="R29233" s="34">
        <v>126</v>
      </c>
      <c r="S29233" s="34">
        <v>153</v>
      </c>
      <c r="T29233" s="34">
        <v>124</v>
      </c>
      <c r="U29233" s="34">
        <v>92</v>
      </c>
      <c r="V29233" s="34">
        <v>153</v>
      </c>
      <c r="W29233" s="34">
        <v>127</v>
      </c>
      <c r="X29233" s="34">
        <v>167</v>
      </c>
      <c r="Y29233" s="34">
        <v>131</v>
      </c>
      <c r="Z29233" s="34">
        <v>117</v>
      </c>
      <c r="AA29233" s="34">
        <v>133</v>
      </c>
      <c r="AB29233" s="34">
        <v>136</v>
      </c>
      <c r="AC29233" s="34">
        <v>158</v>
      </c>
    </row>
    <row r="29234" spans="1:29" x14ac:dyDescent="0.2">
      <c r="A29234" s="34" t="s">
        <v>89727</v>
      </c>
      <c r="B29234" s="34">
        <v>99</v>
      </c>
      <c r="C29234" s="34">
        <v>132</v>
      </c>
      <c r="D29234" s="34">
        <v>94</v>
      </c>
      <c r="E29234" s="34">
        <v>114</v>
      </c>
      <c r="F29234" s="34">
        <v>67</v>
      </c>
      <c r="G29234" s="34">
        <v>140</v>
      </c>
      <c r="H29234" s="34">
        <v>60</v>
      </c>
      <c r="I29234" s="34">
        <v>107</v>
      </c>
      <c r="J29234" s="34">
        <v>58</v>
      </c>
      <c r="K29234" s="34">
        <v>96</v>
      </c>
      <c r="L29234" s="34">
        <v>33</v>
      </c>
      <c r="M29234" s="34">
        <v>56</v>
      </c>
      <c r="N29234" s="34">
        <v>69</v>
      </c>
      <c r="O29234" s="34">
        <v>59</v>
      </c>
      <c r="P29234" s="34">
        <v>77</v>
      </c>
      <c r="Q29234" s="34">
        <v>108</v>
      </c>
      <c r="R29234" s="34">
        <v>84</v>
      </c>
      <c r="S29234" s="34">
        <v>128</v>
      </c>
      <c r="T29234" s="34">
        <v>72</v>
      </c>
      <c r="U29234" s="34">
        <v>79</v>
      </c>
      <c r="V29234" s="34">
        <v>88</v>
      </c>
      <c r="W29234" s="34">
        <v>108</v>
      </c>
      <c r="X29234" s="34">
        <v>95</v>
      </c>
      <c r="Y29234" s="34">
        <v>81</v>
      </c>
      <c r="Z29234" s="34">
        <v>67</v>
      </c>
      <c r="AA29234" s="34">
        <v>100</v>
      </c>
      <c r="AB29234" s="34">
        <v>74</v>
      </c>
      <c r="AC29234" s="34">
        <v>145</v>
      </c>
    </row>
    <row r="29235" spans="1:29" x14ac:dyDescent="0.2">
      <c r="A29235" s="34" t="s">
        <v>89728</v>
      </c>
      <c r="B29235" s="34">
        <v>126</v>
      </c>
      <c r="C29235" s="34">
        <v>157</v>
      </c>
      <c r="D29235" s="34">
        <v>152</v>
      </c>
      <c r="E29235" s="34">
        <v>146</v>
      </c>
      <c r="F29235" s="34">
        <v>168</v>
      </c>
      <c r="G29235" s="34">
        <v>189</v>
      </c>
      <c r="H29235" s="34">
        <v>140</v>
      </c>
      <c r="I29235" s="34">
        <v>165</v>
      </c>
      <c r="J29235" s="34">
        <v>128</v>
      </c>
      <c r="K29235" s="34">
        <v>152</v>
      </c>
      <c r="L29235" s="34">
        <v>118</v>
      </c>
      <c r="M29235" s="34">
        <v>106</v>
      </c>
      <c r="N29235" s="34">
        <v>89</v>
      </c>
      <c r="O29235" s="34">
        <v>168</v>
      </c>
      <c r="P29235" s="34">
        <v>168</v>
      </c>
      <c r="Q29235" s="34">
        <v>167</v>
      </c>
      <c r="R29235" s="34">
        <v>195</v>
      </c>
      <c r="S29235" s="34">
        <v>252</v>
      </c>
      <c r="T29235" s="34">
        <v>132</v>
      </c>
      <c r="U29235" s="34">
        <v>128</v>
      </c>
      <c r="V29235" s="34">
        <v>191</v>
      </c>
      <c r="W29235" s="34">
        <v>189</v>
      </c>
      <c r="X29235" s="34">
        <v>188</v>
      </c>
      <c r="Y29235" s="34">
        <v>156</v>
      </c>
      <c r="Z29235" s="34">
        <v>143</v>
      </c>
      <c r="AA29235" s="34">
        <v>216</v>
      </c>
      <c r="AB29235" s="34">
        <v>192</v>
      </c>
      <c r="AC29235" s="34">
        <v>256</v>
      </c>
    </row>
    <row r="29236" spans="1:29" x14ac:dyDescent="0.2">
      <c r="A29236" s="34" t="s">
        <v>89729</v>
      </c>
      <c r="B29236" s="34">
        <v>91</v>
      </c>
      <c r="C29236" s="34">
        <v>177</v>
      </c>
      <c r="D29236" s="34">
        <v>281</v>
      </c>
      <c r="E29236" s="34">
        <v>197</v>
      </c>
      <c r="F29236" s="34">
        <v>186</v>
      </c>
      <c r="G29236" s="34">
        <v>167</v>
      </c>
      <c r="H29236" s="34">
        <v>127</v>
      </c>
      <c r="I29236" s="34">
        <v>121</v>
      </c>
      <c r="J29236" s="34">
        <v>97</v>
      </c>
      <c r="K29236" s="34">
        <v>137</v>
      </c>
      <c r="L29236" s="34">
        <v>56</v>
      </c>
      <c r="M29236" s="34">
        <v>136</v>
      </c>
      <c r="N29236" s="34">
        <v>117</v>
      </c>
      <c r="O29236" s="34">
        <v>133</v>
      </c>
      <c r="P29236" s="34">
        <v>91</v>
      </c>
      <c r="Q29236" s="34">
        <v>163</v>
      </c>
      <c r="R29236" s="34">
        <v>117</v>
      </c>
      <c r="S29236" s="34">
        <v>214</v>
      </c>
      <c r="T29236" s="34">
        <v>77</v>
      </c>
      <c r="U29236" s="34">
        <v>73</v>
      </c>
      <c r="V29236" s="34">
        <v>137</v>
      </c>
      <c r="W29236" s="34">
        <v>100</v>
      </c>
      <c r="X29236" s="34">
        <v>173</v>
      </c>
      <c r="Y29236" s="34">
        <v>70</v>
      </c>
      <c r="Z29236" s="34">
        <v>203</v>
      </c>
      <c r="AA29236" s="34">
        <v>174</v>
      </c>
      <c r="AB29236" s="34">
        <v>91</v>
      </c>
      <c r="AC29236" s="34">
        <v>243</v>
      </c>
    </row>
    <row r="29237" spans="1:29" x14ac:dyDescent="0.2">
      <c r="A29237" s="34" t="s">
        <v>89730</v>
      </c>
      <c r="B29237" s="34">
        <v>76</v>
      </c>
      <c r="C29237" s="34">
        <v>84</v>
      </c>
      <c r="D29237" s="34">
        <v>105</v>
      </c>
      <c r="E29237" s="34">
        <v>101</v>
      </c>
      <c r="F29237" s="34">
        <v>95</v>
      </c>
      <c r="G29237" s="34">
        <v>45</v>
      </c>
      <c r="H29237" s="34">
        <v>86</v>
      </c>
      <c r="I29237" s="34">
        <v>81</v>
      </c>
      <c r="J29237" s="34">
        <v>78</v>
      </c>
      <c r="K29237" s="34">
        <v>111</v>
      </c>
      <c r="L29237" s="34">
        <v>56</v>
      </c>
      <c r="M29237" s="34">
        <v>70</v>
      </c>
      <c r="N29237" s="34">
        <v>86</v>
      </c>
      <c r="O29237" s="34">
        <v>87</v>
      </c>
      <c r="P29237" s="34">
        <v>97</v>
      </c>
      <c r="Q29237" s="34">
        <v>141</v>
      </c>
      <c r="R29237" s="34">
        <v>95</v>
      </c>
      <c r="S29237" s="34">
        <v>129</v>
      </c>
      <c r="T29237" s="34">
        <v>77</v>
      </c>
      <c r="U29237" s="34">
        <v>103</v>
      </c>
      <c r="V29237" s="34">
        <v>132</v>
      </c>
      <c r="W29237" s="34">
        <v>69</v>
      </c>
      <c r="X29237" s="34">
        <v>99</v>
      </c>
      <c r="Y29237" s="34">
        <v>64</v>
      </c>
      <c r="Z29237" s="34">
        <v>128</v>
      </c>
      <c r="AA29237" s="34">
        <v>121</v>
      </c>
      <c r="AB29237" s="34">
        <v>115</v>
      </c>
      <c r="AC29237" s="34">
        <v>189</v>
      </c>
    </row>
    <row r="29238" spans="1:29" x14ac:dyDescent="0.2">
      <c r="A29238" s="34" t="s">
        <v>89731</v>
      </c>
      <c r="B29238" s="34">
        <v>49</v>
      </c>
      <c r="C29238" s="34">
        <v>72</v>
      </c>
      <c r="D29238" s="34">
        <v>94</v>
      </c>
      <c r="E29238" s="34">
        <v>86</v>
      </c>
      <c r="F29238" s="34">
        <v>84</v>
      </c>
      <c r="G29238" s="34">
        <v>64</v>
      </c>
      <c r="H29238" s="34">
        <v>81</v>
      </c>
      <c r="I29238" s="34">
        <v>56</v>
      </c>
      <c r="J29238" s="34">
        <v>75</v>
      </c>
      <c r="K29238" s="34">
        <v>79</v>
      </c>
      <c r="L29238" s="34">
        <v>46</v>
      </c>
      <c r="M29238" s="34">
        <v>48</v>
      </c>
      <c r="N29238" s="34">
        <v>72</v>
      </c>
      <c r="O29238" s="34">
        <v>70</v>
      </c>
      <c r="P29238" s="34">
        <v>39</v>
      </c>
      <c r="Q29238" s="34">
        <v>89</v>
      </c>
      <c r="R29238" s="34">
        <v>83</v>
      </c>
      <c r="S29238" s="34">
        <v>89</v>
      </c>
      <c r="T29238" s="34">
        <v>46</v>
      </c>
      <c r="U29238" s="34">
        <v>60</v>
      </c>
      <c r="V29238" s="34">
        <v>101</v>
      </c>
      <c r="W29238" s="34">
        <v>73</v>
      </c>
      <c r="X29238" s="34">
        <v>78</v>
      </c>
      <c r="Y29238" s="34">
        <v>71</v>
      </c>
      <c r="Z29238" s="34">
        <v>82</v>
      </c>
      <c r="AA29238" s="34">
        <v>102</v>
      </c>
      <c r="AB29238" s="34">
        <v>76</v>
      </c>
      <c r="AC29238" s="34">
        <v>99</v>
      </c>
    </row>
    <row r="29239" spans="1:29" x14ac:dyDescent="0.2">
      <c r="A29239" s="34" t="s">
        <v>89732</v>
      </c>
      <c r="B29239" s="34">
        <v>165</v>
      </c>
      <c r="C29239" s="34">
        <v>183</v>
      </c>
      <c r="D29239" s="34">
        <v>227</v>
      </c>
      <c r="E29239" s="34">
        <v>249</v>
      </c>
      <c r="F29239" s="34">
        <v>258</v>
      </c>
      <c r="G29239" s="34">
        <v>229</v>
      </c>
      <c r="H29239" s="34">
        <v>206</v>
      </c>
      <c r="I29239" s="34">
        <v>212</v>
      </c>
      <c r="J29239" s="34">
        <v>239</v>
      </c>
      <c r="K29239" s="34">
        <v>224</v>
      </c>
      <c r="L29239" s="34">
        <v>174</v>
      </c>
      <c r="M29239" s="34">
        <v>214</v>
      </c>
      <c r="N29239" s="34">
        <v>191</v>
      </c>
      <c r="O29239" s="34">
        <v>202</v>
      </c>
      <c r="P29239" s="34">
        <v>214</v>
      </c>
      <c r="Q29239" s="34">
        <v>299</v>
      </c>
      <c r="R29239" s="34">
        <v>279</v>
      </c>
      <c r="S29239" s="34">
        <v>290</v>
      </c>
      <c r="T29239" s="34">
        <v>203</v>
      </c>
      <c r="U29239" s="34">
        <v>263</v>
      </c>
      <c r="V29239" s="34">
        <v>264</v>
      </c>
      <c r="W29239" s="34">
        <v>268</v>
      </c>
      <c r="X29239" s="34">
        <v>332</v>
      </c>
      <c r="Y29239" s="34">
        <v>249</v>
      </c>
      <c r="Z29239" s="34">
        <v>272</v>
      </c>
      <c r="AA29239" s="34">
        <v>325</v>
      </c>
      <c r="AB29239" s="34">
        <v>247</v>
      </c>
      <c r="AC29239" s="34">
        <v>350</v>
      </c>
    </row>
    <row r="29240" spans="1:29" x14ac:dyDescent="0.2">
      <c r="A29240" s="34" t="s">
        <v>89733</v>
      </c>
      <c r="B29240" s="34">
        <v>238</v>
      </c>
      <c r="C29240" s="34">
        <v>350</v>
      </c>
      <c r="D29240" s="34">
        <v>357</v>
      </c>
      <c r="E29240" s="34">
        <v>303</v>
      </c>
      <c r="F29240" s="34">
        <v>425</v>
      </c>
      <c r="G29240" s="34">
        <v>314</v>
      </c>
      <c r="H29240" s="34">
        <v>360</v>
      </c>
      <c r="I29240" s="34">
        <v>332</v>
      </c>
      <c r="J29240" s="34">
        <v>343</v>
      </c>
      <c r="K29240" s="34">
        <v>363</v>
      </c>
      <c r="L29240" s="34">
        <v>365</v>
      </c>
      <c r="M29240" s="34">
        <v>304</v>
      </c>
      <c r="N29240" s="34">
        <v>338</v>
      </c>
      <c r="O29240" s="34">
        <v>432</v>
      </c>
      <c r="P29240" s="34">
        <v>333</v>
      </c>
      <c r="Q29240" s="34">
        <v>527</v>
      </c>
      <c r="R29240" s="34">
        <v>525</v>
      </c>
      <c r="S29240" s="34">
        <v>382</v>
      </c>
      <c r="T29240" s="34">
        <v>483</v>
      </c>
      <c r="U29240" s="34">
        <v>414</v>
      </c>
      <c r="V29240" s="34">
        <v>440</v>
      </c>
      <c r="W29240" s="34">
        <v>539</v>
      </c>
      <c r="X29240" s="34">
        <v>556</v>
      </c>
      <c r="Y29240" s="34">
        <v>533</v>
      </c>
      <c r="Z29240" s="34">
        <v>415</v>
      </c>
      <c r="AA29240" s="34">
        <v>486</v>
      </c>
      <c r="AB29240" s="34">
        <v>646</v>
      </c>
      <c r="AC29240" s="34">
        <v>640</v>
      </c>
    </row>
    <row r="29241" spans="1:29" x14ac:dyDescent="0.2">
      <c r="A29241" s="34" t="s">
        <v>89734</v>
      </c>
      <c r="B29241" s="34">
        <v>319</v>
      </c>
      <c r="C29241" s="34">
        <v>308</v>
      </c>
      <c r="D29241" s="34">
        <v>384</v>
      </c>
      <c r="E29241" s="34">
        <v>399</v>
      </c>
      <c r="F29241" s="34">
        <v>493</v>
      </c>
      <c r="G29241" s="34">
        <v>287</v>
      </c>
      <c r="H29241" s="34">
        <v>445</v>
      </c>
      <c r="I29241" s="34">
        <v>309</v>
      </c>
      <c r="J29241" s="34">
        <v>409</v>
      </c>
      <c r="K29241" s="34">
        <v>354</v>
      </c>
      <c r="L29241" s="34">
        <v>444</v>
      </c>
      <c r="M29241" s="34">
        <v>323</v>
      </c>
      <c r="N29241" s="34">
        <v>392</v>
      </c>
      <c r="O29241" s="34">
        <v>274</v>
      </c>
      <c r="P29241" s="34">
        <v>449</v>
      </c>
      <c r="Q29241" s="34">
        <v>472</v>
      </c>
      <c r="R29241" s="34">
        <v>611</v>
      </c>
      <c r="S29241" s="34">
        <v>497</v>
      </c>
      <c r="T29241" s="34">
        <v>550</v>
      </c>
      <c r="U29241" s="34">
        <v>421</v>
      </c>
      <c r="V29241" s="34">
        <v>586</v>
      </c>
      <c r="W29241" s="34">
        <v>524</v>
      </c>
      <c r="X29241" s="34">
        <v>560</v>
      </c>
      <c r="Y29241" s="34">
        <v>515</v>
      </c>
      <c r="Z29241" s="34">
        <v>518</v>
      </c>
      <c r="AA29241" s="34">
        <v>421</v>
      </c>
      <c r="AB29241" s="34">
        <v>603</v>
      </c>
      <c r="AC29241" s="34">
        <v>583</v>
      </c>
    </row>
    <row r="29242" spans="1:29" x14ac:dyDescent="0.2">
      <c r="A29242" s="34" t="s">
        <v>89735</v>
      </c>
      <c r="B29242" s="34">
        <v>169</v>
      </c>
      <c r="C29242" s="34">
        <v>225</v>
      </c>
      <c r="D29242" s="34">
        <v>239</v>
      </c>
      <c r="E29242" s="34">
        <v>221</v>
      </c>
      <c r="F29242" s="34">
        <v>313</v>
      </c>
      <c r="G29242" s="34">
        <v>226</v>
      </c>
      <c r="H29242" s="34">
        <v>216</v>
      </c>
      <c r="I29242" s="34">
        <v>205</v>
      </c>
      <c r="J29242" s="34">
        <v>235</v>
      </c>
      <c r="K29242" s="34">
        <v>256</v>
      </c>
      <c r="L29242" s="34">
        <v>183</v>
      </c>
      <c r="M29242" s="34">
        <v>165</v>
      </c>
      <c r="N29242" s="34">
        <v>231</v>
      </c>
      <c r="O29242" s="34">
        <v>156</v>
      </c>
      <c r="P29242" s="34">
        <v>229</v>
      </c>
      <c r="Q29242" s="34">
        <v>232</v>
      </c>
      <c r="R29242" s="34">
        <v>319</v>
      </c>
      <c r="S29242" s="34">
        <v>222</v>
      </c>
      <c r="T29242" s="34">
        <v>283</v>
      </c>
      <c r="U29242" s="34">
        <v>224</v>
      </c>
      <c r="V29242" s="34">
        <v>290</v>
      </c>
      <c r="W29242" s="34">
        <v>249</v>
      </c>
      <c r="X29242" s="34">
        <v>351</v>
      </c>
      <c r="Y29242" s="34">
        <v>241</v>
      </c>
      <c r="Z29242" s="34">
        <v>283</v>
      </c>
      <c r="AA29242" s="34">
        <v>291</v>
      </c>
      <c r="AB29242" s="34">
        <v>302</v>
      </c>
      <c r="AC29242" s="34">
        <v>325</v>
      </c>
    </row>
    <row r="29243" spans="1:29" x14ac:dyDescent="0.2">
      <c r="A29243" s="34" t="s">
        <v>89736</v>
      </c>
      <c r="B29243" s="34">
        <v>150</v>
      </c>
      <c r="C29243" s="34">
        <v>351</v>
      </c>
      <c r="D29243" s="34">
        <v>270</v>
      </c>
      <c r="E29243" s="34">
        <v>410</v>
      </c>
      <c r="F29243" s="34">
        <v>213</v>
      </c>
      <c r="G29243" s="34">
        <v>435</v>
      </c>
      <c r="H29243" s="34">
        <v>210</v>
      </c>
      <c r="I29243" s="34">
        <v>394</v>
      </c>
      <c r="J29243" s="34">
        <v>159</v>
      </c>
      <c r="K29243" s="34">
        <v>351</v>
      </c>
      <c r="L29243" s="34">
        <v>106</v>
      </c>
      <c r="M29243" s="34">
        <v>273</v>
      </c>
      <c r="N29243" s="34">
        <v>182</v>
      </c>
      <c r="O29243" s="34">
        <v>305</v>
      </c>
      <c r="P29243" s="34">
        <v>158</v>
      </c>
      <c r="Q29243" s="34">
        <v>314</v>
      </c>
      <c r="R29243" s="34">
        <v>196</v>
      </c>
      <c r="S29243" s="34">
        <v>431</v>
      </c>
      <c r="T29243" s="34">
        <v>156</v>
      </c>
      <c r="U29243" s="34">
        <v>230</v>
      </c>
      <c r="V29243" s="34">
        <v>231</v>
      </c>
      <c r="W29243" s="34">
        <v>325</v>
      </c>
      <c r="X29243" s="34">
        <v>268</v>
      </c>
      <c r="Y29243" s="34">
        <v>201</v>
      </c>
      <c r="Z29243" s="34">
        <v>252</v>
      </c>
      <c r="AA29243" s="34">
        <v>390</v>
      </c>
      <c r="AB29243" s="34">
        <v>139</v>
      </c>
      <c r="AC29243" s="34">
        <v>515</v>
      </c>
    </row>
    <row r="29244" spans="1:29" x14ac:dyDescent="0.2">
      <c r="A29244" s="34" t="s">
        <v>89737</v>
      </c>
      <c r="B29244" s="34">
        <v>77</v>
      </c>
      <c r="C29244" s="34">
        <v>94</v>
      </c>
      <c r="D29244" s="34">
        <v>56</v>
      </c>
      <c r="E29244" s="34">
        <v>106</v>
      </c>
      <c r="F29244" s="34">
        <v>65</v>
      </c>
      <c r="G29244" s="34">
        <v>107</v>
      </c>
      <c r="H29244" s="34">
        <v>69</v>
      </c>
      <c r="I29244" s="34">
        <v>85</v>
      </c>
      <c r="J29244" s="34">
        <v>37</v>
      </c>
      <c r="K29244" s="34">
        <v>99</v>
      </c>
      <c r="L29244" s="34">
        <v>37</v>
      </c>
      <c r="M29244" s="34">
        <v>63</v>
      </c>
      <c r="N29244" s="34">
        <v>42</v>
      </c>
      <c r="O29244" s="34">
        <v>53</v>
      </c>
      <c r="P29244" s="34">
        <v>48</v>
      </c>
      <c r="Q29244" s="34">
        <v>89</v>
      </c>
      <c r="R29244" s="34">
        <v>89</v>
      </c>
      <c r="S29244" s="34">
        <v>100</v>
      </c>
      <c r="T29244" s="34">
        <v>79</v>
      </c>
      <c r="U29244" s="34">
        <v>96</v>
      </c>
      <c r="V29244" s="34">
        <v>50</v>
      </c>
      <c r="W29244" s="34">
        <v>111</v>
      </c>
      <c r="X29244" s="34">
        <v>112</v>
      </c>
      <c r="Y29244" s="34">
        <v>60</v>
      </c>
      <c r="Z29244" s="34">
        <v>93</v>
      </c>
      <c r="AA29244" s="34">
        <v>93</v>
      </c>
      <c r="AB29244" s="34">
        <v>63</v>
      </c>
      <c r="AC29244" s="34">
        <v>127</v>
      </c>
    </row>
    <row r="29245" spans="1:29" x14ac:dyDescent="0.2">
      <c r="A29245" s="34" t="s">
        <v>89738</v>
      </c>
      <c r="B29245" s="34">
        <v>68</v>
      </c>
      <c r="C29245" s="34">
        <v>30</v>
      </c>
      <c r="D29245" s="34">
        <v>54</v>
      </c>
      <c r="E29245" s="34">
        <v>52</v>
      </c>
      <c r="F29245" s="34">
        <v>34</v>
      </c>
      <c r="G29245" s="34">
        <v>32</v>
      </c>
      <c r="H29245" s="34">
        <v>43</v>
      </c>
      <c r="I29245" s="34">
        <v>25</v>
      </c>
      <c r="J29245" s="34">
        <v>32</v>
      </c>
      <c r="K29245" s="34">
        <v>23</v>
      </c>
      <c r="L29245" s="34">
        <v>29</v>
      </c>
      <c r="M29245" s="34">
        <v>29</v>
      </c>
      <c r="N29245" s="34">
        <v>56</v>
      </c>
      <c r="O29245" s="34">
        <v>39</v>
      </c>
      <c r="P29245" s="34">
        <v>39</v>
      </c>
      <c r="Q29245" s="34">
        <v>34</v>
      </c>
      <c r="R29245" s="34">
        <v>52</v>
      </c>
      <c r="S29245" s="34">
        <v>51</v>
      </c>
      <c r="T29245" s="34">
        <v>44</v>
      </c>
      <c r="U29245" s="34">
        <v>46</v>
      </c>
      <c r="V29245" s="34">
        <v>39</v>
      </c>
      <c r="W29245" s="34">
        <v>51</v>
      </c>
      <c r="X29245" s="34">
        <v>84</v>
      </c>
      <c r="Y29245" s="34">
        <v>37</v>
      </c>
      <c r="Z29245" s="34">
        <v>57</v>
      </c>
      <c r="AA29245" s="34">
        <v>37</v>
      </c>
      <c r="AB29245" s="34">
        <v>50</v>
      </c>
      <c r="AC29245" s="34">
        <v>42</v>
      </c>
    </row>
    <row r="29246" spans="1:29" x14ac:dyDescent="0.2">
      <c r="A29246" s="34" t="s">
        <v>89739</v>
      </c>
      <c r="B29246" s="34">
        <v>352</v>
      </c>
      <c r="C29246" s="34">
        <v>187</v>
      </c>
      <c r="D29246" s="34">
        <v>292</v>
      </c>
      <c r="E29246" s="34">
        <v>228</v>
      </c>
      <c r="F29246" s="34">
        <v>266</v>
      </c>
      <c r="G29246" s="34">
        <v>178</v>
      </c>
      <c r="H29246" s="34">
        <v>255</v>
      </c>
      <c r="I29246" s="34">
        <v>254</v>
      </c>
      <c r="J29246" s="34">
        <v>243</v>
      </c>
      <c r="K29246" s="34">
        <v>227</v>
      </c>
      <c r="L29246" s="34">
        <v>238</v>
      </c>
      <c r="M29246" s="34">
        <v>216</v>
      </c>
      <c r="N29246" s="34">
        <v>239</v>
      </c>
      <c r="O29246" s="34">
        <v>210</v>
      </c>
      <c r="P29246" s="34">
        <v>217</v>
      </c>
      <c r="Q29246" s="34">
        <v>298</v>
      </c>
      <c r="R29246" s="34">
        <v>308</v>
      </c>
      <c r="S29246" s="34">
        <v>288</v>
      </c>
      <c r="T29246" s="34">
        <v>342</v>
      </c>
      <c r="U29246" s="34">
        <v>230</v>
      </c>
      <c r="V29246" s="34">
        <v>297</v>
      </c>
      <c r="W29246" s="34">
        <v>287</v>
      </c>
      <c r="X29246" s="34">
        <v>378</v>
      </c>
      <c r="Y29246" s="34">
        <v>266</v>
      </c>
      <c r="Z29246" s="34">
        <v>312</v>
      </c>
      <c r="AA29246" s="34">
        <v>325</v>
      </c>
      <c r="AB29246" s="34">
        <v>327</v>
      </c>
      <c r="AC29246" s="34">
        <v>307</v>
      </c>
    </row>
    <row r="29247" spans="1:29" x14ac:dyDescent="0.2">
      <c r="A29247" s="34" t="s">
        <v>89740</v>
      </c>
      <c r="B29247" s="34">
        <v>154</v>
      </c>
      <c r="C29247" s="34">
        <v>202</v>
      </c>
      <c r="D29247" s="34">
        <v>227</v>
      </c>
      <c r="E29247" s="34">
        <v>210</v>
      </c>
      <c r="F29247" s="34">
        <v>208</v>
      </c>
      <c r="G29247" s="34">
        <v>183</v>
      </c>
      <c r="H29247" s="34">
        <v>197</v>
      </c>
      <c r="I29247" s="34">
        <v>208</v>
      </c>
      <c r="J29247" s="34">
        <v>198</v>
      </c>
      <c r="K29247" s="34">
        <v>209</v>
      </c>
      <c r="L29247" s="34">
        <v>160</v>
      </c>
      <c r="M29247" s="34">
        <v>174</v>
      </c>
      <c r="N29247" s="34">
        <v>155</v>
      </c>
      <c r="O29247" s="34">
        <v>167</v>
      </c>
      <c r="P29247" s="34">
        <v>198</v>
      </c>
      <c r="Q29247" s="34">
        <v>239</v>
      </c>
      <c r="R29247" s="34">
        <v>241</v>
      </c>
      <c r="S29247" s="34">
        <v>262</v>
      </c>
      <c r="T29247" s="34">
        <v>199</v>
      </c>
      <c r="U29247" s="34">
        <v>210</v>
      </c>
      <c r="V29247" s="34">
        <v>212</v>
      </c>
      <c r="W29247" s="34">
        <v>314</v>
      </c>
      <c r="X29247" s="34">
        <v>226</v>
      </c>
      <c r="Y29247" s="34">
        <v>250</v>
      </c>
      <c r="Z29247" s="34">
        <v>205</v>
      </c>
      <c r="AA29247" s="34">
        <v>339</v>
      </c>
      <c r="AB29247" s="34">
        <v>239</v>
      </c>
      <c r="AC29247" s="34">
        <v>344</v>
      </c>
    </row>
    <row r="29248" spans="1:29" x14ac:dyDescent="0.2">
      <c r="A29248" s="34" t="s">
        <v>89741</v>
      </c>
      <c r="B29248" s="34">
        <v>98</v>
      </c>
      <c r="C29248" s="34">
        <v>258</v>
      </c>
      <c r="D29248" s="34">
        <v>201</v>
      </c>
      <c r="E29248" s="34">
        <v>237</v>
      </c>
      <c r="F29248" s="34">
        <v>181</v>
      </c>
      <c r="G29248" s="34">
        <v>230</v>
      </c>
      <c r="H29248" s="34">
        <v>151</v>
      </c>
      <c r="I29248" s="34">
        <v>232</v>
      </c>
      <c r="J29248" s="34">
        <v>129</v>
      </c>
      <c r="K29248" s="34">
        <v>281</v>
      </c>
      <c r="L29248" s="34">
        <v>106</v>
      </c>
      <c r="M29248" s="34">
        <v>216</v>
      </c>
      <c r="N29248" s="34">
        <v>133</v>
      </c>
      <c r="O29248" s="34">
        <v>181</v>
      </c>
      <c r="P29248" s="34">
        <v>135</v>
      </c>
      <c r="Q29248" s="34">
        <v>259</v>
      </c>
      <c r="R29248" s="34">
        <v>177</v>
      </c>
      <c r="S29248" s="34">
        <v>274</v>
      </c>
      <c r="T29248" s="34">
        <v>121</v>
      </c>
      <c r="U29248" s="34">
        <v>180</v>
      </c>
      <c r="V29248" s="34">
        <v>211</v>
      </c>
      <c r="W29248" s="34">
        <v>240</v>
      </c>
      <c r="X29248" s="34">
        <v>210</v>
      </c>
      <c r="Y29248" s="34">
        <v>191</v>
      </c>
      <c r="Z29248" s="34">
        <v>229</v>
      </c>
      <c r="AA29248" s="34">
        <v>241</v>
      </c>
      <c r="AB29248" s="34">
        <v>152</v>
      </c>
      <c r="AC29248" s="34">
        <v>373</v>
      </c>
    </row>
    <row r="29249" spans="1:29" x14ac:dyDescent="0.2">
      <c r="A29249" s="34" t="s">
        <v>89742</v>
      </c>
      <c r="B29249" s="34">
        <v>233</v>
      </c>
      <c r="C29249" s="34">
        <v>206</v>
      </c>
      <c r="D29249" s="34">
        <v>268</v>
      </c>
      <c r="E29249" s="34">
        <v>247</v>
      </c>
      <c r="F29249" s="34">
        <v>229</v>
      </c>
      <c r="G29249" s="34">
        <v>251</v>
      </c>
      <c r="H29249" s="34">
        <v>222</v>
      </c>
      <c r="I29249" s="34">
        <v>190</v>
      </c>
      <c r="J29249" s="34">
        <v>225</v>
      </c>
      <c r="K29249" s="34">
        <v>252</v>
      </c>
      <c r="L29249" s="34">
        <v>142</v>
      </c>
      <c r="M29249" s="34">
        <v>187</v>
      </c>
      <c r="N29249" s="34">
        <v>163</v>
      </c>
      <c r="O29249" s="34">
        <v>199</v>
      </c>
      <c r="P29249" s="34">
        <v>218</v>
      </c>
      <c r="Q29249" s="34">
        <v>251</v>
      </c>
      <c r="R29249" s="34">
        <v>253</v>
      </c>
      <c r="S29249" s="34">
        <v>286</v>
      </c>
      <c r="T29249" s="34">
        <v>186</v>
      </c>
      <c r="U29249" s="34">
        <v>233</v>
      </c>
      <c r="V29249" s="34">
        <v>262</v>
      </c>
      <c r="W29249" s="34">
        <v>272</v>
      </c>
      <c r="X29249" s="34">
        <v>315</v>
      </c>
      <c r="Y29249" s="34">
        <v>258</v>
      </c>
      <c r="Z29249" s="34">
        <v>264</v>
      </c>
      <c r="AA29249" s="34">
        <v>272</v>
      </c>
      <c r="AB29249" s="34">
        <v>246</v>
      </c>
      <c r="AC29249" s="34">
        <v>359</v>
      </c>
    </row>
    <row r="29250" spans="1:29" x14ac:dyDescent="0.2">
      <c r="A29250" s="34" t="s">
        <v>89743</v>
      </c>
      <c r="B29250" s="34">
        <v>187</v>
      </c>
      <c r="C29250" s="34">
        <v>126</v>
      </c>
      <c r="D29250" s="34">
        <v>128</v>
      </c>
      <c r="E29250" s="34">
        <v>151</v>
      </c>
      <c r="F29250" s="34">
        <v>148</v>
      </c>
      <c r="G29250" s="34">
        <v>166</v>
      </c>
      <c r="H29250" s="34">
        <v>128</v>
      </c>
      <c r="I29250" s="34">
        <v>113</v>
      </c>
      <c r="J29250" s="34">
        <v>164</v>
      </c>
      <c r="K29250" s="34">
        <v>146</v>
      </c>
      <c r="L29250" s="34">
        <v>98</v>
      </c>
      <c r="M29250" s="34">
        <v>120</v>
      </c>
      <c r="N29250" s="34">
        <v>142</v>
      </c>
      <c r="O29250" s="34">
        <v>145</v>
      </c>
      <c r="P29250" s="34">
        <v>113</v>
      </c>
      <c r="Q29250" s="34">
        <v>166</v>
      </c>
      <c r="R29250" s="34">
        <v>170</v>
      </c>
      <c r="S29250" s="34">
        <v>152</v>
      </c>
      <c r="T29250" s="34">
        <v>128</v>
      </c>
      <c r="U29250" s="34">
        <v>157</v>
      </c>
      <c r="V29250" s="34">
        <v>113</v>
      </c>
      <c r="W29250" s="34">
        <v>176</v>
      </c>
      <c r="X29250" s="34">
        <v>175</v>
      </c>
      <c r="Y29250" s="34">
        <v>150</v>
      </c>
      <c r="Z29250" s="34">
        <v>120</v>
      </c>
      <c r="AA29250" s="34">
        <v>187</v>
      </c>
      <c r="AB29250" s="34">
        <v>129</v>
      </c>
      <c r="AC29250" s="34">
        <v>206</v>
      </c>
    </row>
    <row r="29251" spans="1:29" x14ac:dyDescent="0.2">
      <c r="A29251" s="34" t="s">
        <v>89744</v>
      </c>
      <c r="B29251" s="34">
        <v>176</v>
      </c>
      <c r="C29251" s="34">
        <v>179</v>
      </c>
      <c r="D29251" s="34">
        <v>244</v>
      </c>
      <c r="E29251" s="34">
        <v>180</v>
      </c>
      <c r="F29251" s="34">
        <v>185</v>
      </c>
      <c r="G29251" s="34">
        <v>170</v>
      </c>
      <c r="H29251" s="34">
        <v>205</v>
      </c>
      <c r="I29251" s="34">
        <v>190</v>
      </c>
      <c r="J29251" s="34">
        <v>177</v>
      </c>
      <c r="K29251" s="34">
        <v>227</v>
      </c>
      <c r="L29251" s="34">
        <v>146</v>
      </c>
      <c r="M29251" s="34">
        <v>189</v>
      </c>
      <c r="N29251" s="34">
        <v>154</v>
      </c>
      <c r="O29251" s="34">
        <v>201</v>
      </c>
      <c r="P29251" s="34">
        <v>186</v>
      </c>
      <c r="Q29251" s="34">
        <v>251</v>
      </c>
      <c r="R29251" s="34">
        <v>238</v>
      </c>
      <c r="S29251" s="34">
        <v>276</v>
      </c>
      <c r="T29251" s="34">
        <v>201</v>
      </c>
      <c r="U29251" s="34">
        <v>216</v>
      </c>
      <c r="V29251" s="34">
        <v>185</v>
      </c>
      <c r="W29251" s="34">
        <v>309</v>
      </c>
      <c r="X29251" s="34">
        <v>278</v>
      </c>
      <c r="Y29251" s="34">
        <v>252</v>
      </c>
      <c r="Z29251" s="34">
        <v>231</v>
      </c>
      <c r="AA29251" s="34">
        <v>221</v>
      </c>
      <c r="AB29251" s="34">
        <v>216</v>
      </c>
      <c r="AC29251" s="34">
        <v>349</v>
      </c>
    </row>
    <row r="29252" spans="1:29" x14ac:dyDescent="0.2">
      <c r="A29252" s="34" t="s">
        <v>89745</v>
      </c>
      <c r="B29252" s="34">
        <v>196</v>
      </c>
      <c r="C29252" s="34">
        <v>222</v>
      </c>
      <c r="D29252" s="34">
        <v>294</v>
      </c>
      <c r="E29252" s="34">
        <v>266</v>
      </c>
      <c r="F29252" s="34">
        <v>270</v>
      </c>
      <c r="G29252" s="34">
        <v>200</v>
      </c>
      <c r="H29252" s="34">
        <v>228</v>
      </c>
      <c r="I29252" s="34">
        <v>218</v>
      </c>
      <c r="J29252" s="34">
        <v>242</v>
      </c>
      <c r="K29252" s="34">
        <v>285</v>
      </c>
      <c r="L29252" s="34">
        <v>196</v>
      </c>
      <c r="M29252" s="34">
        <v>261</v>
      </c>
      <c r="N29252" s="34">
        <v>246</v>
      </c>
      <c r="O29252" s="34">
        <v>236</v>
      </c>
      <c r="P29252" s="34">
        <v>226</v>
      </c>
      <c r="Q29252" s="34">
        <v>300</v>
      </c>
      <c r="R29252" s="34">
        <v>289</v>
      </c>
      <c r="S29252" s="34">
        <v>257</v>
      </c>
      <c r="T29252" s="34">
        <v>284</v>
      </c>
      <c r="U29252" s="34">
        <v>221</v>
      </c>
      <c r="V29252" s="34">
        <v>304</v>
      </c>
      <c r="W29252" s="34">
        <v>332</v>
      </c>
      <c r="X29252" s="34">
        <v>305</v>
      </c>
      <c r="Y29252" s="34">
        <v>275</v>
      </c>
      <c r="Z29252" s="34">
        <v>278</v>
      </c>
      <c r="AA29252" s="34">
        <v>291</v>
      </c>
      <c r="AB29252" s="34">
        <v>274</v>
      </c>
      <c r="AC29252" s="34">
        <v>422</v>
      </c>
    </row>
    <row r="29253" spans="1:29" x14ac:dyDescent="0.2">
      <c r="A29253" s="34" t="s">
        <v>89746</v>
      </c>
      <c r="B29253" s="34">
        <v>280</v>
      </c>
      <c r="C29253" s="34">
        <v>254</v>
      </c>
      <c r="D29253" s="34">
        <v>335</v>
      </c>
      <c r="E29253" s="34">
        <v>304</v>
      </c>
      <c r="F29253" s="34">
        <v>368</v>
      </c>
      <c r="G29253" s="34">
        <v>246</v>
      </c>
      <c r="H29253" s="34">
        <v>369</v>
      </c>
      <c r="I29253" s="34">
        <v>298</v>
      </c>
      <c r="J29253" s="34">
        <v>300</v>
      </c>
      <c r="K29253" s="34">
        <v>271</v>
      </c>
      <c r="L29253" s="34">
        <v>247</v>
      </c>
      <c r="M29253" s="34">
        <v>255</v>
      </c>
      <c r="N29253" s="34">
        <v>300</v>
      </c>
      <c r="O29253" s="34">
        <v>247</v>
      </c>
      <c r="P29253" s="34">
        <v>284</v>
      </c>
      <c r="Q29253" s="34">
        <v>389</v>
      </c>
      <c r="R29253" s="34">
        <v>379</v>
      </c>
      <c r="S29253" s="34">
        <v>346</v>
      </c>
      <c r="T29253" s="34">
        <v>412</v>
      </c>
      <c r="U29253" s="34">
        <v>246</v>
      </c>
      <c r="V29253" s="34">
        <v>343</v>
      </c>
      <c r="W29253" s="34">
        <v>409</v>
      </c>
      <c r="X29253" s="34">
        <v>470</v>
      </c>
      <c r="Y29253" s="34">
        <v>303</v>
      </c>
      <c r="Z29253" s="34">
        <v>384</v>
      </c>
      <c r="AA29253" s="34">
        <v>321</v>
      </c>
      <c r="AB29253" s="34">
        <v>447</v>
      </c>
      <c r="AC29253" s="34">
        <v>479</v>
      </c>
    </row>
    <row r="29254" spans="1:29" x14ac:dyDescent="0.2">
      <c r="A29254" s="34" t="s">
        <v>89747</v>
      </c>
      <c r="B29254" s="34">
        <v>162</v>
      </c>
      <c r="C29254" s="34">
        <v>89</v>
      </c>
      <c r="D29254" s="34">
        <v>108</v>
      </c>
      <c r="E29254" s="34">
        <v>86</v>
      </c>
      <c r="F29254" s="34">
        <v>121</v>
      </c>
      <c r="G29254" s="34">
        <v>91</v>
      </c>
      <c r="H29254" s="34">
        <v>101</v>
      </c>
      <c r="I29254" s="34">
        <v>61</v>
      </c>
      <c r="J29254" s="34">
        <v>107</v>
      </c>
      <c r="K29254" s="34">
        <v>104</v>
      </c>
      <c r="L29254" s="34">
        <v>82</v>
      </c>
      <c r="M29254" s="34">
        <v>77</v>
      </c>
      <c r="N29254" s="34">
        <v>96</v>
      </c>
      <c r="O29254" s="34">
        <v>82</v>
      </c>
      <c r="P29254" s="34">
        <v>68</v>
      </c>
      <c r="Q29254" s="34">
        <v>116</v>
      </c>
      <c r="R29254" s="34">
        <v>126</v>
      </c>
      <c r="S29254" s="34">
        <v>99</v>
      </c>
      <c r="T29254" s="34">
        <v>135</v>
      </c>
      <c r="U29254" s="34">
        <v>102</v>
      </c>
      <c r="V29254" s="34">
        <v>129</v>
      </c>
      <c r="W29254" s="34">
        <v>109</v>
      </c>
      <c r="X29254" s="34">
        <v>136</v>
      </c>
      <c r="Y29254" s="34">
        <v>113</v>
      </c>
      <c r="Z29254" s="34">
        <v>125</v>
      </c>
      <c r="AA29254" s="34">
        <v>138</v>
      </c>
      <c r="AB29254" s="34">
        <v>134</v>
      </c>
      <c r="AC29254" s="34">
        <v>189</v>
      </c>
    </row>
    <row r="29255" spans="1:29" x14ac:dyDescent="0.2">
      <c r="A29255" s="34" t="s">
        <v>89748</v>
      </c>
      <c r="B29255" s="34">
        <v>193</v>
      </c>
      <c r="C29255" s="34">
        <v>136</v>
      </c>
      <c r="D29255" s="34">
        <v>179</v>
      </c>
      <c r="E29255" s="34">
        <v>132</v>
      </c>
      <c r="F29255" s="34">
        <v>169</v>
      </c>
      <c r="G29255" s="34">
        <v>103</v>
      </c>
      <c r="H29255" s="34">
        <v>137</v>
      </c>
      <c r="I29255" s="34">
        <v>132</v>
      </c>
      <c r="J29255" s="34">
        <v>166</v>
      </c>
      <c r="K29255" s="34">
        <v>120</v>
      </c>
      <c r="L29255" s="34">
        <v>118</v>
      </c>
      <c r="M29255" s="34">
        <v>136</v>
      </c>
      <c r="N29255" s="34">
        <v>146</v>
      </c>
      <c r="O29255" s="34">
        <v>111</v>
      </c>
      <c r="P29255" s="34">
        <v>162</v>
      </c>
      <c r="Q29255" s="34">
        <v>180</v>
      </c>
      <c r="R29255" s="34">
        <v>188</v>
      </c>
      <c r="S29255" s="34">
        <v>156</v>
      </c>
      <c r="T29255" s="34">
        <v>220</v>
      </c>
      <c r="U29255" s="34">
        <v>146</v>
      </c>
      <c r="V29255" s="34">
        <v>281</v>
      </c>
      <c r="W29255" s="34">
        <v>188</v>
      </c>
      <c r="X29255" s="34">
        <v>206</v>
      </c>
      <c r="Y29255" s="34">
        <v>152</v>
      </c>
      <c r="Z29255" s="34">
        <v>148</v>
      </c>
      <c r="AA29255" s="34">
        <v>158</v>
      </c>
      <c r="AB29255" s="34">
        <v>183</v>
      </c>
      <c r="AC29255" s="34">
        <v>251</v>
      </c>
    </row>
    <row r="29256" spans="1:29" x14ac:dyDescent="0.2">
      <c r="A29256" s="34" t="s">
        <v>89749</v>
      </c>
      <c r="B29256" s="34">
        <v>83</v>
      </c>
      <c r="C29256" s="34">
        <v>100</v>
      </c>
      <c r="D29256" s="34">
        <v>130</v>
      </c>
      <c r="E29256" s="34">
        <v>81</v>
      </c>
      <c r="F29256" s="34">
        <v>137</v>
      </c>
      <c r="G29256" s="34">
        <v>108</v>
      </c>
      <c r="H29256" s="34">
        <v>196</v>
      </c>
      <c r="I29256" s="34">
        <v>124</v>
      </c>
      <c r="J29256" s="34">
        <v>115</v>
      </c>
      <c r="K29256" s="34">
        <v>104</v>
      </c>
      <c r="L29256" s="34">
        <v>122</v>
      </c>
      <c r="M29256" s="34">
        <v>78</v>
      </c>
      <c r="N29256" s="34">
        <v>121</v>
      </c>
      <c r="O29256" s="34">
        <v>83</v>
      </c>
      <c r="P29256" s="34">
        <v>112</v>
      </c>
      <c r="Q29256" s="34">
        <v>118</v>
      </c>
      <c r="R29256" s="34">
        <v>177</v>
      </c>
      <c r="S29256" s="34">
        <v>90</v>
      </c>
      <c r="T29256" s="34">
        <v>187</v>
      </c>
      <c r="U29256" s="34">
        <v>94</v>
      </c>
      <c r="V29256" s="34">
        <v>115</v>
      </c>
      <c r="W29256" s="34">
        <v>132</v>
      </c>
      <c r="X29256" s="34">
        <v>168</v>
      </c>
      <c r="Y29256" s="34">
        <v>135</v>
      </c>
      <c r="Z29256" s="34">
        <v>113</v>
      </c>
      <c r="AA29256" s="34">
        <v>95</v>
      </c>
      <c r="AB29256" s="34">
        <v>178</v>
      </c>
      <c r="AC29256" s="34">
        <v>142</v>
      </c>
    </row>
    <row r="29257" spans="1:29" x14ac:dyDescent="0.2">
      <c r="A29257" s="34" t="s">
        <v>89750</v>
      </c>
      <c r="B29257" s="34">
        <v>0</v>
      </c>
      <c r="C29257" s="34">
        <v>0</v>
      </c>
      <c r="D29257" s="34">
        <v>0</v>
      </c>
      <c r="E29257" s="34">
        <v>0</v>
      </c>
      <c r="F29257" s="34">
        <v>0</v>
      </c>
      <c r="G29257" s="34">
        <v>0</v>
      </c>
      <c r="H29257" s="34">
        <v>0</v>
      </c>
      <c r="I29257" s="34">
        <v>0</v>
      </c>
      <c r="J29257" s="34">
        <v>0</v>
      </c>
      <c r="K29257" s="34">
        <v>0</v>
      </c>
      <c r="L29257" s="34">
        <v>0</v>
      </c>
      <c r="M29257" s="34">
        <v>0</v>
      </c>
      <c r="N29257" s="34">
        <v>0</v>
      </c>
      <c r="O29257" s="34">
        <v>0</v>
      </c>
      <c r="P29257" s="34">
        <v>0</v>
      </c>
      <c r="Q29257" s="34">
        <v>0</v>
      </c>
      <c r="R29257" s="34">
        <v>0</v>
      </c>
      <c r="S29257" s="34">
        <v>0</v>
      </c>
      <c r="T29257" s="34">
        <v>0</v>
      </c>
      <c r="U29257" s="34">
        <v>0</v>
      </c>
      <c r="V29257" s="34">
        <v>0</v>
      </c>
      <c r="W29257" s="34">
        <v>0</v>
      </c>
      <c r="X29257" s="34">
        <v>0</v>
      </c>
      <c r="Y29257" s="34">
        <v>0</v>
      </c>
      <c r="Z29257" s="34">
        <v>0</v>
      </c>
      <c r="AA29257" s="34">
        <v>0</v>
      </c>
      <c r="AB29257" s="34">
        <v>0</v>
      </c>
      <c r="AC29257" s="34">
        <v>0</v>
      </c>
    </row>
    <row r="29258" spans="1:29" x14ac:dyDescent="0.2">
      <c r="A29258" s="34" t="s">
        <v>89751</v>
      </c>
      <c r="B29258" s="34">
        <v>246</v>
      </c>
      <c r="C29258" s="34">
        <v>302</v>
      </c>
      <c r="D29258" s="34">
        <v>321</v>
      </c>
      <c r="E29258" s="34">
        <v>357</v>
      </c>
      <c r="F29258" s="34">
        <v>310</v>
      </c>
      <c r="G29258" s="34">
        <v>307</v>
      </c>
      <c r="H29258" s="34">
        <v>344</v>
      </c>
      <c r="I29258" s="34">
        <v>269</v>
      </c>
      <c r="J29258" s="34">
        <v>303</v>
      </c>
      <c r="K29258" s="34">
        <v>312</v>
      </c>
      <c r="L29258" s="34">
        <v>241</v>
      </c>
      <c r="M29258" s="34">
        <v>261</v>
      </c>
      <c r="N29258" s="34">
        <v>238</v>
      </c>
      <c r="O29258" s="34">
        <v>280</v>
      </c>
      <c r="P29258" s="34">
        <v>266</v>
      </c>
      <c r="Q29258" s="34">
        <v>374</v>
      </c>
      <c r="R29258" s="34">
        <v>363</v>
      </c>
      <c r="S29258" s="34">
        <v>321</v>
      </c>
      <c r="T29258" s="34">
        <v>306</v>
      </c>
      <c r="U29258" s="34">
        <v>332</v>
      </c>
      <c r="V29258" s="34">
        <v>331</v>
      </c>
      <c r="W29258" s="34">
        <v>410</v>
      </c>
      <c r="X29258" s="34">
        <v>381</v>
      </c>
      <c r="Y29258" s="34">
        <v>359</v>
      </c>
      <c r="Z29258" s="34">
        <v>341</v>
      </c>
      <c r="AA29258" s="34">
        <v>355</v>
      </c>
      <c r="AB29258" s="34">
        <v>357</v>
      </c>
      <c r="AC29258" s="34">
        <v>411</v>
      </c>
    </row>
    <row r="29259" spans="1:29" x14ac:dyDescent="0.2">
      <c r="A29259" s="34" t="s">
        <v>89752</v>
      </c>
      <c r="B29259" s="34">
        <v>651</v>
      </c>
      <c r="C29259" s="34">
        <v>477</v>
      </c>
      <c r="D29259" s="34">
        <v>644</v>
      </c>
      <c r="E29259" s="34">
        <v>577</v>
      </c>
      <c r="F29259" s="34">
        <v>730</v>
      </c>
      <c r="G29259" s="34">
        <v>537</v>
      </c>
      <c r="H29259" s="34">
        <v>630</v>
      </c>
      <c r="I29259" s="34">
        <v>453</v>
      </c>
      <c r="J29259" s="34">
        <v>634</v>
      </c>
      <c r="K29259" s="34">
        <v>561</v>
      </c>
      <c r="L29259" s="34">
        <v>701</v>
      </c>
      <c r="M29259" s="34">
        <v>496</v>
      </c>
      <c r="N29259" s="34">
        <v>610</v>
      </c>
      <c r="O29259" s="34">
        <v>510</v>
      </c>
      <c r="P29259" s="34">
        <v>594</v>
      </c>
      <c r="Q29259" s="34">
        <v>759</v>
      </c>
      <c r="R29259" s="34">
        <v>941</v>
      </c>
      <c r="S29259" s="34">
        <v>665</v>
      </c>
      <c r="T29259" s="34">
        <v>900</v>
      </c>
      <c r="U29259" s="34">
        <v>642</v>
      </c>
      <c r="V29259" s="34">
        <v>830</v>
      </c>
      <c r="W29259" s="34">
        <v>850</v>
      </c>
      <c r="X29259" s="34">
        <v>916</v>
      </c>
      <c r="Y29259" s="34">
        <v>774</v>
      </c>
      <c r="Z29259" s="34">
        <v>732</v>
      </c>
      <c r="AA29259" s="34">
        <v>675</v>
      </c>
      <c r="AB29259" s="34">
        <v>905</v>
      </c>
      <c r="AC29259" s="34">
        <v>1002</v>
      </c>
    </row>
    <row r="29260" spans="1:29" x14ac:dyDescent="0.2">
      <c r="A29260" s="34" t="s">
        <v>89753</v>
      </c>
      <c r="B29260" s="34">
        <v>165</v>
      </c>
      <c r="C29260" s="34">
        <v>191</v>
      </c>
      <c r="D29260" s="34">
        <v>178</v>
      </c>
      <c r="E29260" s="34">
        <v>236</v>
      </c>
      <c r="F29260" s="34">
        <v>200</v>
      </c>
      <c r="G29260" s="34">
        <v>205</v>
      </c>
      <c r="H29260" s="34">
        <v>154</v>
      </c>
      <c r="I29260" s="34">
        <v>181</v>
      </c>
      <c r="J29260" s="34">
        <v>117</v>
      </c>
      <c r="K29260" s="34">
        <v>214</v>
      </c>
      <c r="L29260" s="34">
        <v>113</v>
      </c>
      <c r="M29260" s="34">
        <v>169</v>
      </c>
      <c r="N29260" s="34">
        <v>141</v>
      </c>
      <c r="O29260" s="34">
        <v>120</v>
      </c>
      <c r="P29260" s="34">
        <v>117</v>
      </c>
      <c r="Q29260" s="34">
        <v>206</v>
      </c>
      <c r="R29260" s="34">
        <v>201</v>
      </c>
      <c r="S29260" s="34">
        <v>206</v>
      </c>
      <c r="T29260" s="34">
        <v>144</v>
      </c>
      <c r="U29260" s="34">
        <v>156</v>
      </c>
      <c r="V29260" s="34">
        <v>161</v>
      </c>
      <c r="W29260" s="34">
        <v>234</v>
      </c>
      <c r="X29260" s="34">
        <v>192</v>
      </c>
      <c r="Y29260" s="34">
        <v>203</v>
      </c>
      <c r="Z29260" s="34">
        <v>215</v>
      </c>
      <c r="AA29260" s="34">
        <v>253</v>
      </c>
      <c r="AB29260" s="34">
        <v>147</v>
      </c>
      <c r="AC29260" s="34">
        <v>337</v>
      </c>
    </row>
    <row r="29261" spans="1:29" x14ac:dyDescent="0.2">
      <c r="A29261" s="34" t="s">
        <v>89754</v>
      </c>
      <c r="B29261" s="34">
        <v>333</v>
      </c>
      <c r="C29261" s="34">
        <v>302</v>
      </c>
      <c r="D29261" s="34">
        <v>331</v>
      </c>
      <c r="E29261" s="34">
        <v>285</v>
      </c>
      <c r="F29261" s="34">
        <v>339</v>
      </c>
      <c r="G29261" s="34">
        <v>302</v>
      </c>
      <c r="H29261" s="34">
        <v>323</v>
      </c>
      <c r="I29261" s="34">
        <v>339</v>
      </c>
      <c r="J29261" s="34">
        <v>299</v>
      </c>
      <c r="K29261" s="34">
        <v>395</v>
      </c>
      <c r="L29261" s="34">
        <v>307</v>
      </c>
      <c r="M29261" s="34">
        <v>313</v>
      </c>
      <c r="N29261" s="34">
        <v>270</v>
      </c>
      <c r="O29261" s="34">
        <v>326</v>
      </c>
      <c r="P29261" s="34">
        <v>296</v>
      </c>
      <c r="Q29261" s="34">
        <v>448</v>
      </c>
      <c r="R29261" s="34">
        <v>339</v>
      </c>
      <c r="S29261" s="34">
        <v>358</v>
      </c>
      <c r="T29261" s="34">
        <v>342</v>
      </c>
      <c r="U29261" s="34">
        <v>368</v>
      </c>
      <c r="V29261" s="34">
        <v>361</v>
      </c>
      <c r="W29261" s="34">
        <v>554</v>
      </c>
      <c r="X29261" s="34">
        <v>384</v>
      </c>
      <c r="Y29261" s="34">
        <v>417</v>
      </c>
      <c r="Z29261" s="34">
        <v>385</v>
      </c>
      <c r="AA29261" s="34">
        <v>367</v>
      </c>
      <c r="AB29261" s="34">
        <v>514</v>
      </c>
      <c r="AC29261" s="34">
        <v>525</v>
      </c>
    </row>
    <row r="29262" spans="1:29" x14ac:dyDescent="0.2">
      <c r="A29262" s="34" t="s">
        <v>89755</v>
      </c>
      <c r="B29262" s="34">
        <v>334</v>
      </c>
      <c r="C29262" s="34">
        <v>270</v>
      </c>
      <c r="D29262" s="34">
        <v>362</v>
      </c>
      <c r="E29262" s="34">
        <v>315</v>
      </c>
      <c r="F29262" s="34">
        <v>303</v>
      </c>
      <c r="G29262" s="34">
        <v>259</v>
      </c>
      <c r="H29262" s="34">
        <v>299</v>
      </c>
      <c r="I29262" s="34">
        <v>234</v>
      </c>
      <c r="J29262" s="34">
        <v>263</v>
      </c>
      <c r="K29262" s="34">
        <v>270</v>
      </c>
      <c r="L29262" s="34">
        <v>259</v>
      </c>
      <c r="M29262" s="34">
        <v>257</v>
      </c>
      <c r="N29262" s="34">
        <v>259</v>
      </c>
      <c r="O29262" s="34">
        <v>257</v>
      </c>
      <c r="P29262" s="34">
        <v>299</v>
      </c>
      <c r="Q29262" s="34">
        <v>360</v>
      </c>
      <c r="R29262" s="34">
        <v>413</v>
      </c>
      <c r="S29262" s="34">
        <v>356</v>
      </c>
      <c r="T29262" s="34">
        <v>340</v>
      </c>
      <c r="U29262" s="34">
        <v>303</v>
      </c>
      <c r="V29262" s="34">
        <v>357</v>
      </c>
      <c r="W29262" s="34">
        <v>361</v>
      </c>
      <c r="X29262" s="34">
        <v>350</v>
      </c>
      <c r="Y29262" s="34">
        <v>330</v>
      </c>
      <c r="Z29262" s="34">
        <v>295</v>
      </c>
      <c r="AA29262" s="34">
        <v>355</v>
      </c>
      <c r="AB29262" s="34">
        <v>396</v>
      </c>
      <c r="AC29262" s="34">
        <v>480</v>
      </c>
    </row>
    <row r="29263" spans="1:29" x14ac:dyDescent="0.2">
      <c r="A29263" s="34" t="s">
        <v>89756</v>
      </c>
      <c r="B29263" s="34">
        <v>64</v>
      </c>
      <c r="C29263" s="34">
        <v>74</v>
      </c>
      <c r="D29263" s="34">
        <v>87</v>
      </c>
      <c r="E29263" s="34">
        <v>102</v>
      </c>
      <c r="F29263" s="34">
        <v>87</v>
      </c>
      <c r="G29263" s="34">
        <v>81</v>
      </c>
      <c r="H29263" s="34">
        <v>65</v>
      </c>
      <c r="I29263" s="34">
        <v>101</v>
      </c>
      <c r="J29263" s="34">
        <v>73</v>
      </c>
      <c r="K29263" s="34">
        <v>101</v>
      </c>
      <c r="L29263" s="34">
        <v>65</v>
      </c>
      <c r="M29263" s="34">
        <v>71</v>
      </c>
      <c r="N29263" s="34">
        <v>61</v>
      </c>
      <c r="O29263" s="34">
        <v>55</v>
      </c>
      <c r="P29263" s="34">
        <v>69</v>
      </c>
      <c r="Q29263" s="34">
        <v>107</v>
      </c>
      <c r="R29263" s="34">
        <v>84</v>
      </c>
      <c r="S29263" s="34">
        <v>133</v>
      </c>
      <c r="T29263" s="34">
        <v>58</v>
      </c>
      <c r="U29263" s="34">
        <v>64</v>
      </c>
      <c r="V29263" s="34">
        <v>96</v>
      </c>
      <c r="W29263" s="34">
        <v>100</v>
      </c>
      <c r="X29263" s="34">
        <v>143</v>
      </c>
      <c r="Y29263" s="34">
        <v>48</v>
      </c>
      <c r="Z29263" s="34">
        <v>105</v>
      </c>
      <c r="AA29263" s="34">
        <v>110</v>
      </c>
      <c r="AB29263" s="34">
        <v>100</v>
      </c>
      <c r="AC29263" s="34">
        <v>91</v>
      </c>
    </row>
    <row r="29264" spans="1:29" x14ac:dyDescent="0.2">
      <c r="A29264" s="34" t="s">
        <v>89757</v>
      </c>
      <c r="B29264" s="34">
        <v>185</v>
      </c>
      <c r="C29264" s="34">
        <v>150</v>
      </c>
      <c r="D29264" s="34">
        <v>182</v>
      </c>
      <c r="E29264" s="34">
        <v>152</v>
      </c>
      <c r="F29264" s="34">
        <v>235</v>
      </c>
      <c r="G29264" s="34">
        <v>221</v>
      </c>
      <c r="H29264" s="34">
        <v>212</v>
      </c>
      <c r="I29264" s="34">
        <v>151</v>
      </c>
      <c r="J29264" s="34">
        <v>228</v>
      </c>
      <c r="K29264" s="34">
        <v>171</v>
      </c>
      <c r="L29264" s="34">
        <v>203</v>
      </c>
      <c r="M29264" s="34">
        <v>122</v>
      </c>
      <c r="N29264" s="34">
        <v>137</v>
      </c>
      <c r="O29264" s="34">
        <v>136</v>
      </c>
      <c r="P29264" s="34">
        <v>185</v>
      </c>
      <c r="Q29264" s="34">
        <v>221</v>
      </c>
      <c r="R29264" s="34">
        <v>283</v>
      </c>
      <c r="S29264" s="34">
        <v>208</v>
      </c>
      <c r="T29264" s="34">
        <v>324</v>
      </c>
      <c r="U29264" s="34">
        <v>166</v>
      </c>
      <c r="V29264" s="34">
        <v>290</v>
      </c>
      <c r="W29264" s="34">
        <v>157</v>
      </c>
      <c r="X29264" s="34">
        <v>299</v>
      </c>
      <c r="Y29264" s="34">
        <v>217</v>
      </c>
      <c r="Z29264" s="34">
        <v>201</v>
      </c>
      <c r="AA29264" s="34">
        <v>224</v>
      </c>
      <c r="AB29264" s="34">
        <v>317</v>
      </c>
      <c r="AC29264" s="34">
        <v>256</v>
      </c>
    </row>
    <row r="29265" spans="1:29" x14ac:dyDescent="0.2">
      <c r="A29265" s="34" t="s">
        <v>89758</v>
      </c>
      <c r="B29265" s="34">
        <v>85</v>
      </c>
      <c r="C29265" s="34">
        <v>187</v>
      </c>
      <c r="D29265" s="34">
        <v>138</v>
      </c>
      <c r="E29265" s="34">
        <v>181</v>
      </c>
      <c r="F29265" s="34">
        <v>115</v>
      </c>
      <c r="G29265" s="34">
        <v>183</v>
      </c>
      <c r="H29265" s="34">
        <v>100</v>
      </c>
      <c r="I29265" s="34">
        <v>199</v>
      </c>
      <c r="J29265" s="34">
        <v>90</v>
      </c>
      <c r="K29265" s="34">
        <v>177</v>
      </c>
      <c r="L29265" s="34">
        <v>46</v>
      </c>
      <c r="M29265" s="34">
        <v>171</v>
      </c>
      <c r="N29265" s="34">
        <v>87</v>
      </c>
      <c r="O29265" s="34">
        <v>171</v>
      </c>
      <c r="P29265" s="34">
        <v>106</v>
      </c>
      <c r="Q29265" s="34">
        <v>186</v>
      </c>
      <c r="R29265" s="34">
        <v>126</v>
      </c>
      <c r="S29265" s="34">
        <v>229</v>
      </c>
      <c r="T29265" s="34">
        <v>79</v>
      </c>
      <c r="U29265" s="34">
        <v>131</v>
      </c>
      <c r="V29265" s="34">
        <v>114</v>
      </c>
      <c r="W29265" s="34">
        <v>149</v>
      </c>
      <c r="X29265" s="34">
        <v>152</v>
      </c>
      <c r="Y29265" s="34">
        <v>104</v>
      </c>
      <c r="Z29265" s="34">
        <v>129</v>
      </c>
      <c r="AA29265" s="34">
        <v>179</v>
      </c>
      <c r="AB29265" s="34">
        <v>69</v>
      </c>
      <c r="AC29265" s="34">
        <v>195</v>
      </c>
    </row>
    <row r="29266" spans="1:29" x14ac:dyDescent="0.2">
      <c r="A29266" s="34" t="s">
        <v>89759</v>
      </c>
      <c r="B29266" s="34">
        <v>259</v>
      </c>
      <c r="C29266" s="34">
        <v>227</v>
      </c>
      <c r="D29266" s="34">
        <v>285</v>
      </c>
      <c r="E29266" s="34">
        <v>255</v>
      </c>
      <c r="F29266" s="34">
        <v>269</v>
      </c>
      <c r="G29266" s="34">
        <v>221</v>
      </c>
      <c r="H29266" s="34">
        <v>283</v>
      </c>
      <c r="I29266" s="34">
        <v>188</v>
      </c>
      <c r="J29266" s="34">
        <v>240</v>
      </c>
      <c r="K29266" s="34">
        <v>260</v>
      </c>
      <c r="L29266" s="34">
        <v>184</v>
      </c>
      <c r="M29266" s="34">
        <v>196</v>
      </c>
      <c r="N29266" s="34">
        <v>209</v>
      </c>
      <c r="O29266" s="34">
        <v>168</v>
      </c>
      <c r="P29266" s="34">
        <v>272</v>
      </c>
      <c r="Q29266" s="34">
        <v>338</v>
      </c>
      <c r="R29266" s="34">
        <v>296</v>
      </c>
      <c r="S29266" s="34">
        <v>279</v>
      </c>
      <c r="T29266" s="34">
        <v>275</v>
      </c>
      <c r="U29266" s="34">
        <v>214</v>
      </c>
      <c r="V29266" s="34">
        <v>319</v>
      </c>
      <c r="W29266" s="34">
        <v>356</v>
      </c>
      <c r="X29266" s="34">
        <v>363</v>
      </c>
      <c r="Y29266" s="34">
        <v>226</v>
      </c>
      <c r="Z29266" s="34">
        <v>304</v>
      </c>
      <c r="AA29266" s="34">
        <v>297</v>
      </c>
      <c r="AB29266" s="34">
        <v>305</v>
      </c>
      <c r="AC29266" s="34">
        <v>350</v>
      </c>
    </row>
    <row r="29267" spans="1:29" x14ac:dyDescent="0.2">
      <c r="A29267" s="34" t="s">
        <v>89760</v>
      </c>
      <c r="B29267" s="34">
        <v>630</v>
      </c>
      <c r="C29267" s="34">
        <v>659</v>
      </c>
      <c r="D29267" s="34">
        <v>745</v>
      </c>
      <c r="E29267" s="34">
        <v>742</v>
      </c>
      <c r="F29267" s="34">
        <v>754</v>
      </c>
      <c r="G29267" s="34">
        <v>628</v>
      </c>
      <c r="H29267" s="34">
        <v>669</v>
      </c>
      <c r="I29267" s="34">
        <v>635</v>
      </c>
      <c r="J29267" s="34">
        <v>705</v>
      </c>
      <c r="K29267" s="34">
        <v>624</v>
      </c>
      <c r="L29267" s="34">
        <v>656</v>
      </c>
      <c r="M29267" s="34">
        <v>567</v>
      </c>
      <c r="N29267" s="34">
        <v>627</v>
      </c>
      <c r="O29267" s="34">
        <v>645</v>
      </c>
      <c r="P29267" s="34">
        <v>680</v>
      </c>
      <c r="Q29267" s="34">
        <v>969</v>
      </c>
      <c r="R29267" s="34">
        <v>883</v>
      </c>
      <c r="S29267" s="34">
        <v>862</v>
      </c>
      <c r="T29267" s="34">
        <v>819</v>
      </c>
      <c r="U29267" s="34">
        <v>706</v>
      </c>
      <c r="V29267" s="34">
        <v>849</v>
      </c>
      <c r="W29267" s="34">
        <v>904</v>
      </c>
      <c r="X29267" s="34">
        <v>970</v>
      </c>
      <c r="Y29267" s="34">
        <v>747</v>
      </c>
      <c r="Z29267" s="34">
        <v>759</v>
      </c>
      <c r="AA29267" s="34">
        <v>773</v>
      </c>
      <c r="AB29267" s="34">
        <v>950</v>
      </c>
      <c r="AC29267" s="34">
        <v>1168</v>
      </c>
    </row>
    <row r="29268" spans="1:29" x14ac:dyDescent="0.2">
      <c r="A29268" s="34" t="s">
        <v>89761</v>
      </c>
      <c r="B29268" s="34">
        <v>170</v>
      </c>
      <c r="C29268" s="34">
        <v>140</v>
      </c>
      <c r="D29268" s="34">
        <v>175</v>
      </c>
      <c r="E29268" s="34">
        <v>98</v>
      </c>
      <c r="F29268" s="34">
        <v>153</v>
      </c>
      <c r="G29268" s="34">
        <v>122</v>
      </c>
      <c r="H29268" s="34">
        <v>148</v>
      </c>
      <c r="I29268" s="34">
        <v>117</v>
      </c>
      <c r="J29268" s="34">
        <v>128</v>
      </c>
      <c r="K29268" s="34">
        <v>115</v>
      </c>
      <c r="L29268" s="34">
        <v>149</v>
      </c>
      <c r="M29268" s="34">
        <v>78</v>
      </c>
      <c r="N29268" s="34">
        <v>119</v>
      </c>
      <c r="O29268" s="34">
        <v>86</v>
      </c>
      <c r="P29268" s="34">
        <v>122</v>
      </c>
      <c r="Q29268" s="34">
        <v>149</v>
      </c>
      <c r="R29268" s="34">
        <v>216</v>
      </c>
      <c r="S29268" s="34">
        <v>146</v>
      </c>
      <c r="T29268" s="34">
        <v>181</v>
      </c>
      <c r="U29268" s="34">
        <v>111</v>
      </c>
      <c r="V29268" s="34">
        <v>165</v>
      </c>
      <c r="W29268" s="34">
        <v>155</v>
      </c>
      <c r="X29268" s="34">
        <v>141</v>
      </c>
      <c r="Y29268" s="34">
        <v>125</v>
      </c>
      <c r="Z29268" s="34">
        <v>186</v>
      </c>
      <c r="AA29268" s="34">
        <v>131</v>
      </c>
      <c r="AB29268" s="34">
        <v>221</v>
      </c>
      <c r="AC29268" s="34">
        <v>174</v>
      </c>
    </row>
    <row r="29269" spans="1:29" x14ac:dyDescent="0.2">
      <c r="A29269" s="34" t="s">
        <v>89762</v>
      </c>
      <c r="B29269" s="34">
        <v>76</v>
      </c>
      <c r="C29269" s="34">
        <v>76</v>
      </c>
      <c r="D29269" s="34">
        <v>87</v>
      </c>
      <c r="E29269" s="34">
        <v>93</v>
      </c>
      <c r="F29269" s="34">
        <v>78</v>
      </c>
      <c r="G29269" s="34">
        <v>75</v>
      </c>
      <c r="H29269" s="34">
        <v>51</v>
      </c>
      <c r="I29269" s="34">
        <v>66</v>
      </c>
      <c r="J29269" s="34">
        <v>37</v>
      </c>
      <c r="K29269" s="34">
        <v>95</v>
      </c>
      <c r="L29269" s="34">
        <v>28</v>
      </c>
      <c r="M29269" s="34">
        <v>57</v>
      </c>
      <c r="N29269" s="34">
        <v>58</v>
      </c>
      <c r="O29269" s="34">
        <v>73</v>
      </c>
      <c r="P29269" s="34">
        <v>36</v>
      </c>
      <c r="Q29269" s="34">
        <v>95</v>
      </c>
      <c r="R29269" s="34">
        <v>50</v>
      </c>
      <c r="S29269" s="34">
        <v>105</v>
      </c>
      <c r="T29269" s="34">
        <v>33</v>
      </c>
      <c r="U29269" s="34">
        <v>63</v>
      </c>
      <c r="V29269" s="34">
        <v>61</v>
      </c>
      <c r="W29269" s="34">
        <v>54</v>
      </c>
      <c r="X29269" s="34">
        <v>94</v>
      </c>
      <c r="Y29269" s="34">
        <v>66</v>
      </c>
      <c r="Z29269" s="34">
        <v>72</v>
      </c>
      <c r="AA29269" s="34">
        <v>79</v>
      </c>
      <c r="AB29269" s="34">
        <v>43</v>
      </c>
      <c r="AC29269" s="34">
        <v>115</v>
      </c>
    </row>
    <row r="29270" spans="1:29" x14ac:dyDescent="0.2">
      <c r="A29270" s="34" t="s">
        <v>89763</v>
      </c>
      <c r="B29270" s="34">
        <v>1214</v>
      </c>
      <c r="C29270" s="34">
        <v>1186</v>
      </c>
      <c r="D29270" s="34">
        <v>1583</v>
      </c>
      <c r="E29270" s="34">
        <v>1233</v>
      </c>
      <c r="F29270" s="34">
        <v>1621</v>
      </c>
      <c r="G29270" s="34">
        <v>1141</v>
      </c>
      <c r="H29270" s="34">
        <v>1615</v>
      </c>
      <c r="I29270" s="34">
        <v>1190</v>
      </c>
      <c r="J29270" s="34">
        <v>1505</v>
      </c>
      <c r="K29270" s="34">
        <v>1323</v>
      </c>
      <c r="L29270" s="34">
        <v>1373</v>
      </c>
      <c r="M29270" s="34">
        <v>1094</v>
      </c>
      <c r="N29270" s="34">
        <v>1435</v>
      </c>
      <c r="O29270" s="34">
        <v>1175</v>
      </c>
      <c r="P29270" s="34">
        <v>1448</v>
      </c>
      <c r="Q29270" s="34">
        <v>1794</v>
      </c>
      <c r="R29270" s="34">
        <v>2065</v>
      </c>
      <c r="S29270" s="34">
        <v>1505</v>
      </c>
      <c r="T29270" s="34">
        <v>1748</v>
      </c>
      <c r="U29270" s="34">
        <v>1382</v>
      </c>
      <c r="V29270" s="34">
        <v>2059</v>
      </c>
      <c r="W29270" s="34">
        <v>1837</v>
      </c>
      <c r="X29270" s="34">
        <v>2165</v>
      </c>
      <c r="Y29270" s="34">
        <v>1679</v>
      </c>
      <c r="Z29270" s="34">
        <v>1660</v>
      </c>
      <c r="AA29270" s="34">
        <v>1678</v>
      </c>
      <c r="AB29270" s="34">
        <v>2165</v>
      </c>
      <c r="AC29270" s="34">
        <v>2039</v>
      </c>
    </row>
    <row r="29271" spans="1:29" x14ac:dyDescent="0.2">
      <c r="A29271" s="34" t="s">
        <v>89764</v>
      </c>
      <c r="B29271" s="34">
        <v>141</v>
      </c>
      <c r="C29271" s="34">
        <v>221</v>
      </c>
      <c r="D29271" s="34">
        <v>253</v>
      </c>
      <c r="E29271" s="34">
        <v>261</v>
      </c>
      <c r="F29271" s="34">
        <v>236</v>
      </c>
      <c r="G29271" s="34">
        <v>252</v>
      </c>
      <c r="H29271" s="34">
        <v>247</v>
      </c>
      <c r="I29271" s="34">
        <v>220</v>
      </c>
      <c r="J29271" s="34">
        <v>222</v>
      </c>
      <c r="K29271" s="34">
        <v>257</v>
      </c>
      <c r="L29271" s="34">
        <v>122</v>
      </c>
      <c r="M29271" s="34">
        <v>189</v>
      </c>
      <c r="N29271" s="34">
        <v>204</v>
      </c>
      <c r="O29271" s="34">
        <v>182</v>
      </c>
      <c r="P29271" s="34">
        <v>185</v>
      </c>
      <c r="Q29271" s="34">
        <v>231</v>
      </c>
      <c r="R29271" s="34">
        <v>209</v>
      </c>
      <c r="S29271" s="34">
        <v>327</v>
      </c>
      <c r="T29271" s="34">
        <v>142</v>
      </c>
      <c r="U29271" s="34">
        <v>190</v>
      </c>
      <c r="V29271" s="34">
        <v>300</v>
      </c>
      <c r="W29271" s="34">
        <v>215</v>
      </c>
      <c r="X29271" s="34">
        <v>286</v>
      </c>
      <c r="Y29271" s="34">
        <v>210</v>
      </c>
      <c r="Z29271" s="34">
        <v>297</v>
      </c>
      <c r="AA29271" s="34">
        <v>308</v>
      </c>
      <c r="AB29271" s="34">
        <v>174</v>
      </c>
      <c r="AC29271" s="34">
        <v>347</v>
      </c>
    </row>
    <row r="29272" spans="1:29" x14ac:dyDescent="0.2">
      <c r="A29272" s="34" t="s">
        <v>89765</v>
      </c>
      <c r="B29272" s="34">
        <v>150</v>
      </c>
      <c r="C29272" s="34">
        <v>299</v>
      </c>
      <c r="D29272" s="34">
        <v>299</v>
      </c>
      <c r="E29272" s="34">
        <v>322</v>
      </c>
      <c r="F29272" s="34">
        <v>297</v>
      </c>
      <c r="G29272" s="34">
        <v>292</v>
      </c>
      <c r="H29272" s="34">
        <v>212</v>
      </c>
      <c r="I29272" s="34">
        <v>277</v>
      </c>
      <c r="J29272" s="34">
        <v>230</v>
      </c>
      <c r="K29272" s="34">
        <v>405</v>
      </c>
      <c r="L29272" s="34">
        <v>179</v>
      </c>
      <c r="M29272" s="34">
        <v>249</v>
      </c>
      <c r="N29272" s="34">
        <v>272</v>
      </c>
      <c r="O29272" s="34">
        <v>224</v>
      </c>
      <c r="P29272" s="34">
        <v>206</v>
      </c>
      <c r="Q29272" s="34">
        <v>376</v>
      </c>
      <c r="R29272" s="34">
        <v>262</v>
      </c>
      <c r="S29272" s="34">
        <v>402</v>
      </c>
      <c r="T29272" s="34">
        <v>225</v>
      </c>
      <c r="U29272" s="34">
        <v>235</v>
      </c>
      <c r="V29272" s="34">
        <v>336</v>
      </c>
      <c r="W29272" s="34">
        <v>379</v>
      </c>
      <c r="X29272" s="34">
        <v>365</v>
      </c>
      <c r="Y29272" s="34">
        <v>286</v>
      </c>
      <c r="Z29272" s="34">
        <v>331</v>
      </c>
      <c r="AA29272" s="34">
        <v>402</v>
      </c>
      <c r="AB29272" s="34">
        <v>279</v>
      </c>
      <c r="AC29272" s="34">
        <v>463</v>
      </c>
    </row>
    <row r="29273" spans="1:29" x14ac:dyDescent="0.2">
      <c r="A29273" s="34" t="s">
        <v>89766</v>
      </c>
      <c r="B29273" s="34">
        <v>181</v>
      </c>
      <c r="C29273" s="34">
        <v>185</v>
      </c>
      <c r="D29273" s="34">
        <v>192</v>
      </c>
      <c r="E29273" s="34">
        <v>149</v>
      </c>
      <c r="F29273" s="34">
        <v>177</v>
      </c>
      <c r="G29273" s="34">
        <v>104</v>
      </c>
      <c r="H29273" s="34">
        <v>146</v>
      </c>
      <c r="I29273" s="34">
        <v>141</v>
      </c>
      <c r="J29273" s="34">
        <v>141</v>
      </c>
      <c r="K29273" s="34">
        <v>168</v>
      </c>
      <c r="L29273" s="34">
        <v>93</v>
      </c>
      <c r="M29273" s="34">
        <v>167</v>
      </c>
      <c r="N29273" s="34">
        <v>147</v>
      </c>
      <c r="O29273" s="34">
        <v>134</v>
      </c>
      <c r="P29273" s="34">
        <v>165</v>
      </c>
      <c r="Q29273" s="34">
        <v>214</v>
      </c>
      <c r="R29273" s="34">
        <v>168</v>
      </c>
      <c r="S29273" s="34">
        <v>227</v>
      </c>
      <c r="T29273" s="34">
        <v>146</v>
      </c>
      <c r="U29273" s="34">
        <v>116</v>
      </c>
      <c r="V29273" s="34">
        <v>207</v>
      </c>
      <c r="W29273" s="34">
        <v>167</v>
      </c>
      <c r="X29273" s="34">
        <v>214</v>
      </c>
      <c r="Y29273" s="34">
        <v>167</v>
      </c>
      <c r="Z29273" s="34">
        <v>185</v>
      </c>
      <c r="AA29273" s="34">
        <v>212</v>
      </c>
      <c r="AB29273" s="34">
        <v>225</v>
      </c>
      <c r="AC29273" s="34">
        <v>270</v>
      </c>
    </row>
    <row r="29274" spans="1:29" x14ac:dyDescent="0.2">
      <c r="A29274" s="34" t="s">
        <v>89767</v>
      </c>
      <c r="B29274" s="34">
        <v>191</v>
      </c>
      <c r="C29274" s="34">
        <v>234</v>
      </c>
      <c r="D29274" s="34">
        <v>285</v>
      </c>
      <c r="E29274" s="34">
        <v>253</v>
      </c>
      <c r="F29274" s="34">
        <v>253</v>
      </c>
      <c r="G29274" s="34">
        <v>226</v>
      </c>
      <c r="H29274" s="34">
        <v>220</v>
      </c>
      <c r="I29274" s="34">
        <v>183</v>
      </c>
      <c r="J29274" s="34">
        <v>232</v>
      </c>
      <c r="K29274" s="34">
        <v>238</v>
      </c>
      <c r="L29274" s="34">
        <v>168</v>
      </c>
      <c r="M29274" s="34">
        <v>123</v>
      </c>
      <c r="N29274" s="34">
        <v>218</v>
      </c>
      <c r="O29274" s="34">
        <v>182</v>
      </c>
      <c r="P29274" s="34">
        <v>234</v>
      </c>
      <c r="Q29274" s="34">
        <v>324</v>
      </c>
      <c r="R29274" s="34">
        <v>271</v>
      </c>
      <c r="S29274" s="34">
        <v>290</v>
      </c>
      <c r="T29274" s="34">
        <v>250</v>
      </c>
      <c r="U29274" s="34">
        <v>209</v>
      </c>
      <c r="V29274" s="34">
        <v>287</v>
      </c>
      <c r="W29274" s="34">
        <v>282</v>
      </c>
      <c r="X29274" s="34">
        <v>292</v>
      </c>
      <c r="Y29274" s="34">
        <v>232</v>
      </c>
      <c r="Z29274" s="34">
        <v>268</v>
      </c>
      <c r="AA29274" s="34">
        <v>330</v>
      </c>
      <c r="AB29274" s="34">
        <v>225</v>
      </c>
      <c r="AC29274" s="34">
        <v>328</v>
      </c>
    </row>
    <row r="29275" spans="1:29" x14ac:dyDescent="0.2">
      <c r="A29275" s="34" t="s">
        <v>89768</v>
      </c>
      <c r="B29275" s="34">
        <v>124</v>
      </c>
      <c r="C29275" s="34">
        <v>178</v>
      </c>
      <c r="D29275" s="34">
        <v>165</v>
      </c>
      <c r="E29275" s="34">
        <v>207</v>
      </c>
      <c r="F29275" s="34">
        <v>156</v>
      </c>
      <c r="G29275" s="34">
        <v>168</v>
      </c>
      <c r="H29275" s="34">
        <v>152</v>
      </c>
      <c r="I29275" s="34">
        <v>156</v>
      </c>
      <c r="J29275" s="34">
        <v>137</v>
      </c>
      <c r="K29275" s="34">
        <v>179</v>
      </c>
      <c r="L29275" s="34">
        <v>88</v>
      </c>
      <c r="M29275" s="34">
        <v>124</v>
      </c>
      <c r="N29275" s="34">
        <v>140</v>
      </c>
      <c r="O29275" s="34">
        <v>109</v>
      </c>
      <c r="P29275" s="34">
        <v>120</v>
      </c>
      <c r="Q29275" s="34">
        <v>215</v>
      </c>
      <c r="R29275" s="34">
        <v>133</v>
      </c>
      <c r="S29275" s="34">
        <v>187</v>
      </c>
      <c r="T29275" s="34">
        <v>113</v>
      </c>
      <c r="U29275" s="34">
        <v>124</v>
      </c>
      <c r="V29275" s="34">
        <v>161</v>
      </c>
      <c r="W29275" s="34">
        <v>145</v>
      </c>
      <c r="X29275" s="34">
        <v>221</v>
      </c>
      <c r="Y29275" s="34">
        <v>131</v>
      </c>
      <c r="Z29275" s="34">
        <v>186</v>
      </c>
      <c r="AA29275" s="34">
        <v>219</v>
      </c>
      <c r="AB29275" s="34">
        <v>162</v>
      </c>
      <c r="AC29275" s="34">
        <v>243</v>
      </c>
    </row>
    <row r="29276" spans="1:29" x14ac:dyDescent="0.2">
      <c r="A29276" s="34" t="s">
        <v>89769</v>
      </c>
      <c r="B29276" s="34">
        <v>174</v>
      </c>
      <c r="C29276" s="34">
        <v>256</v>
      </c>
      <c r="D29276" s="34">
        <v>245</v>
      </c>
      <c r="E29276" s="34">
        <v>239</v>
      </c>
      <c r="F29276" s="34">
        <v>252</v>
      </c>
      <c r="G29276" s="34">
        <v>193</v>
      </c>
      <c r="H29276" s="34">
        <v>246</v>
      </c>
      <c r="I29276" s="34">
        <v>226</v>
      </c>
      <c r="J29276" s="34">
        <v>215</v>
      </c>
      <c r="K29276" s="34">
        <v>247</v>
      </c>
      <c r="L29276" s="34">
        <v>157</v>
      </c>
      <c r="M29276" s="34">
        <v>226</v>
      </c>
      <c r="N29276" s="34">
        <v>199</v>
      </c>
      <c r="O29276" s="34">
        <v>223</v>
      </c>
      <c r="P29276" s="34">
        <v>191</v>
      </c>
      <c r="Q29276" s="34">
        <v>263</v>
      </c>
      <c r="R29276" s="34">
        <v>235</v>
      </c>
      <c r="S29276" s="34">
        <v>246</v>
      </c>
      <c r="T29276" s="34">
        <v>184</v>
      </c>
      <c r="U29276" s="34">
        <v>202</v>
      </c>
      <c r="V29276" s="34">
        <v>282</v>
      </c>
      <c r="W29276" s="34">
        <v>246</v>
      </c>
      <c r="X29276" s="34">
        <v>308</v>
      </c>
      <c r="Y29276" s="34">
        <v>208</v>
      </c>
      <c r="Z29276" s="34">
        <v>285</v>
      </c>
      <c r="AA29276" s="34">
        <v>301</v>
      </c>
      <c r="AB29276" s="34">
        <v>253</v>
      </c>
      <c r="AC29276" s="34">
        <v>329</v>
      </c>
    </row>
    <row r="29277" spans="1:29" x14ac:dyDescent="0.2">
      <c r="A29277" s="34" t="s">
        <v>89770</v>
      </c>
      <c r="B29277" s="34">
        <v>102</v>
      </c>
      <c r="C29277" s="34">
        <v>125</v>
      </c>
      <c r="D29277" s="34">
        <v>115</v>
      </c>
      <c r="E29277" s="34">
        <v>128</v>
      </c>
      <c r="F29277" s="34">
        <v>112</v>
      </c>
      <c r="G29277" s="34">
        <v>159</v>
      </c>
      <c r="H29277" s="34">
        <v>126</v>
      </c>
      <c r="I29277" s="34">
        <v>122</v>
      </c>
      <c r="J29277" s="34">
        <v>80</v>
      </c>
      <c r="K29277" s="34">
        <v>130</v>
      </c>
      <c r="L29277" s="34">
        <v>94</v>
      </c>
      <c r="M29277" s="34">
        <v>84</v>
      </c>
      <c r="N29277" s="34">
        <v>99</v>
      </c>
      <c r="O29277" s="34">
        <v>127</v>
      </c>
      <c r="P29277" s="34">
        <v>107</v>
      </c>
      <c r="Q29277" s="34">
        <v>151</v>
      </c>
      <c r="R29277" s="34">
        <v>121</v>
      </c>
      <c r="S29277" s="34">
        <v>136</v>
      </c>
      <c r="T29277" s="34">
        <v>134</v>
      </c>
      <c r="U29277" s="34">
        <v>132</v>
      </c>
      <c r="V29277" s="34">
        <v>134</v>
      </c>
      <c r="W29277" s="34">
        <v>135</v>
      </c>
      <c r="X29277" s="34">
        <v>166</v>
      </c>
      <c r="Y29277" s="34">
        <v>114</v>
      </c>
      <c r="Z29277" s="34">
        <v>112</v>
      </c>
      <c r="AA29277" s="34">
        <v>135</v>
      </c>
      <c r="AB29277" s="34">
        <v>144</v>
      </c>
      <c r="AC29277" s="34">
        <v>186</v>
      </c>
    </row>
    <row r="29278" spans="1:29" x14ac:dyDescent="0.2">
      <c r="A29278" s="34" t="s">
        <v>89771</v>
      </c>
      <c r="B29278" s="34">
        <v>179</v>
      </c>
      <c r="C29278" s="34">
        <v>141</v>
      </c>
      <c r="D29278" s="34">
        <v>157</v>
      </c>
      <c r="E29278" s="34">
        <v>136</v>
      </c>
      <c r="F29278" s="34">
        <v>163</v>
      </c>
      <c r="G29278" s="34">
        <v>108</v>
      </c>
      <c r="H29278" s="34">
        <v>156</v>
      </c>
      <c r="I29278" s="34">
        <v>136</v>
      </c>
      <c r="J29278" s="34">
        <v>142</v>
      </c>
      <c r="K29278" s="34">
        <v>93</v>
      </c>
      <c r="L29278" s="34">
        <v>126</v>
      </c>
      <c r="M29278" s="34">
        <v>116</v>
      </c>
      <c r="N29278" s="34">
        <v>144</v>
      </c>
      <c r="O29278" s="34">
        <v>104</v>
      </c>
      <c r="P29278" s="34">
        <v>142</v>
      </c>
      <c r="Q29278" s="34">
        <v>156</v>
      </c>
      <c r="R29278" s="34">
        <v>165</v>
      </c>
      <c r="S29278" s="34">
        <v>176</v>
      </c>
      <c r="T29278" s="34">
        <v>158</v>
      </c>
      <c r="U29278" s="34">
        <v>125</v>
      </c>
      <c r="V29278" s="34">
        <v>200</v>
      </c>
      <c r="W29278" s="34">
        <v>163</v>
      </c>
      <c r="X29278" s="34">
        <v>211</v>
      </c>
      <c r="Y29278" s="34">
        <v>167</v>
      </c>
      <c r="Z29278" s="34">
        <v>201</v>
      </c>
      <c r="AA29278" s="34">
        <v>163</v>
      </c>
      <c r="AB29278" s="34">
        <v>257</v>
      </c>
      <c r="AC29278" s="34">
        <v>268</v>
      </c>
    </row>
    <row r="29279" spans="1:29" x14ac:dyDescent="0.2">
      <c r="A29279" s="34" t="s">
        <v>89772</v>
      </c>
      <c r="B29279" s="34">
        <v>116</v>
      </c>
      <c r="C29279" s="34">
        <v>168</v>
      </c>
      <c r="D29279" s="34">
        <v>213</v>
      </c>
      <c r="E29279" s="34">
        <v>122</v>
      </c>
      <c r="F29279" s="34">
        <v>155</v>
      </c>
      <c r="G29279" s="34">
        <v>105</v>
      </c>
      <c r="H29279" s="34">
        <v>169</v>
      </c>
      <c r="I29279" s="34">
        <v>100</v>
      </c>
      <c r="J29279" s="34">
        <v>107</v>
      </c>
      <c r="K29279" s="34">
        <v>140</v>
      </c>
      <c r="L29279" s="34">
        <v>107</v>
      </c>
      <c r="M29279" s="34">
        <v>100</v>
      </c>
      <c r="N29279" s="34">
        <v>135</v>
      </c>
      <c r="O29279" s="34">
        <v>138</v>
      </c>
      <c r="P29279" s="34">
        <v>175</v>
      </c>
      <c r="Q29279" s="34">
        <v>170</v>
      </c>
      <c r="R29279" s="34">
        <v>180</v>
      </c>
      <c r="S29279" s="34">
        <v>186</v>
      </c>
      <c r="T29279" s="34">
        <v>184</v>
      </c>
      <c r="U29279" s="34">
        <v>141</v>
      </c>
      <c r="V29279" s="34">
        <v>154</v>
      </c>
      <c r="W29279" s="34">
        <v>165</v>
      </c>
      <c r="X29279" s="34">
        <v>268</v>
      </c>
      <c r="Y29279" s="34">
        <v>154</v>
      </c>
      <c r="Z29279" s="34">
        <v>187</v>
      </c>
      <c r="AA29279" s="34">
        <v>123</v>
      </c>
      <c r="AB29279" s="34">
        <v>163</v>
      </c>
      <c r="AC29279" s="34">
        <v>253</v>
      </c>
    </row>
    <row r="29280" spans="1:29" x14ac:dyDescent="0.2">
      <c r="A29280" s="34" t="s">
        <v>89773</v>
      </c>
      <c r="B29280" s="34">
        <v>68</v>
      </c>
      <c r="C29280" s="34">
        <v>101</v>
      </c>
      <c r="D29280" s="34">
        <v>160</v>
      </c>
      <c r="E29280" s="34">
        <v>123</v>
      </c>
      <c r="F29280" s="34">
        <v>99</v>
      </c>
      <c r="G29280" s="34">
        <v>123</v>
      </c>
      <c r="H29280" s="34">
        <v>92</v>
      </c>
      <c r="I29280" s="34">
        <v>110</v>
      </c>
      <c r="J29280" s="34">
        <v>83</v>
      </c>
      <c r="K29280" s="34">
        <v>110</v>
      </c>
      <c r="L29280" s="34">
        <v>39</v>
      </c>
      <c r="M29280" s="34">
        <v>87</v>
      </c>
      <c r="N29280" s="34">
        <v>79</v>
      </c>
      <c r="O29280" s="34">
        <v>73</v>
      </c>
      <c r="P29280" s="34">
        <v>89</v>
      </c>
      <c r="Q29280" s="34">
        <v>127</v>
      </c>
      <c r="R29280" s="34">
        <v>100</v>
      </c>
      <c r="S29280" s="34">
        <v>145</v>
      </c>
      <c r="T29280" s="34">
        <v>58</v>
      </c>
      <c r="U29280" s="34">
        <v>72</v>
      </c>
      <c r="V29280" s="34">
        <v>99</v>
      </c>
      <c r="W29280" s="34">
        <v>75</v>
      </c>
      <c r="X29280" s="34">
        <v>144</v>
      </c>
      <c r="Y29280" s="34">
        <v>73</v>
      </c>
      <c r="Z29280" s="34">
        <v>129</v>
      </c>
      <c r="AA29280" s="34">
        <v>104</v>
      </c>
      <c r="AB29280" s="34">
        <v>83</v>
      </c>
      <c r="AC29280" s="34">
        <v>138</v>
      </c>
    </row>
    <row r="29281" spans="1:29" x14ac:dyDescent="0.2">
      <c r="A29281" s="34" t="s">
        <v>89774</v>
      </c>
      <c r="B29281" s="34">
        <v>178</v>
      </c>
      <c r="C29281" s="34">
        <v>94</v>
      </c>
      <c r="D29281" s="34">
        <v>144</v>
      </c>
      <c r="E29281" s="34">
        <v>141</v>
      </c>
      <c r="F29281" s="34">
        <v>153</v>
      </c>
      <c r="G29281" s="34">
        <v>127</v>
      </c>
      <c r="H29281" s="34">
        <v>116</v>
      </c>
      <c r="I29281" s="34">
        <v>130</v>
      </c>
      <c r="J29281" s="34">
        <v>108</v>
      </c>
      <c r="K29281" s="34">
        <v>106</v>
      </c>
      <c r="L29281" s="34">
        <v>108</v>
      </c>
      <c r="M29281" s="34">
        <v>100</v>
      </c>
      <c r="N29281" s="34">
        <v>111</v>
      </c>
      <c r="O29281" s="34">
        <v>101</v>
      </c>
      <c r="P29281" s="34">
        <v>121</v>
      </c>
      <c r="Q29281" s="34">
        <v>128</v>
      </c>
      <c r="R29281" s="34">
        <v>177</v>
      </c>
      <c r="S29281" s="34">
        <v>121</v>
      </c>
      <c r="T29281" s="34">
        <v>116</v>
      </c>
      <c r="U29281" s="34">
        <v>110</v>
      </c>
      <c r="V29281" s="34">
        <v>167</v>
      </c>
      <c r="W29281" s="34">
        <v>132</v>
      </c>
      <c r="X29281" s="34">
        <v>179</v>
      </c>
      <c r="Y29281" s="34">
        <v>140</v>
      </c>
      <c r="Z29281" s="34">
        <v>147</v>
      </c>
      <c r="AA29281" s="34">
        <v>141</v>
      </c>
      <c r="AB29281" s="34">
        <v>155</v>
      </c>
      <c r="AC29281" s="34">
        <v>188</v>
      </c>
    </row>
    <row r="29282" spans="1:29" x14ac:dyDescent="0.2">
      <c r="A29282" s="34" t="s">
        <v>89775</v>
      </c>
      <c r="B29282" s="34">
        <v>65</v>
      </c>
      <c r="C29282" s="34">
        <v>36</v>
      </c>
      <c r="D29282" s="34">
        <v>67</v>
      </c>
      <c r="E29282" s="34">
        <v>61</v>
      </c>
      <c r="F29282" s="34">
        <v>42</v>
      </c>
      <c r="G29282" s="34">
        <v>30</v>
      </c>
      <c r="H29282" s="34">
        <v>44</v>
      </c>
      <c r="I29282" s="34">
        <v>35</v>
      </c>
      <c r="J29282" s="34">
        <v>27</v>
      </c>
      <c r="K29282" s="34">
        <v>38</v>
      </c>
      <c r="L29282" s="34">
        <v>21</v>
      </c>
      <c r="M29282" s="34">
        <v>53</v>
      </c>
      <c r="N29282" s="34">
        <v>35</v>
      </c>
      <c r="O29282" s="34">
        <v>40</v>
      </c>
      <c r="P29282" s="34">
        <v>54</v>
      </c>
      <c r="Q29282" s="34">
        <v>45</v>
      </c>
      <c r="R29282" s="34">
        <v>40</v>
      </c>
      <c r="S29282" s="34">
        <v>43</v>
      </c>
      <c r="T29282" s="34">
        <v>49</v>
      </c>
      <c r="U29282" s="34">
        <v>39</v>
      </c>
      <c r="V29282" s="34">
        <v>31</v>
      </c>
      <c r="W29282" s="34">
        <v>45</v>
      </c>
      <c r="X29282" s="34">
        <v>32</v>
      </c>
      <c r="Y29282" s="34">
        <v>40</v>
      </c>
      <c r="Z29282" s="34">
        <v>49</v>
      </c>
      <c r="AA29282" s="34">
        <v>45</v>
      </c>
      <c r="AB29282" s="34">
        <v>35</v>
      </c>
      <c r="AC29282" s="34">
        <v>78</v>
      </c>
    </row>
    <row r="29283" spans="1:29" x14ac:dyDescent="0.2">
      <c r="A29283" s="34" t="s">
        <v>89776</v>
      </c>
      <c r="B29283" s="34">
        <v>230</v>
      </c>
      <c r="C29283" s="34">
        <v>255</v>
      </c>
      <c r="D29283" s="34">
        <v>296</v>
      </c>
      <c r="E29283" s="34">
        <v>253</v>
      </c>
      <c r="F29283" s="34">
        <v>288</v>
      </c>
      <c r="G29283" s="34">
        <v>205</v>
      </c>
      <c r="H29283" s="34">
        <v>279</v>
      </c>
      <c r="I29283" s="34">
        <v>228</v>
      </c>
      <c r="J29283" s="34">
        <v>230</v>
      </c>
      <c r="K29283" s="34">
        <v>261</v>
      </c>
      <c r="L29283" s="34">
        <v>177</v>
      </c>
      <c r="M29283" s="34">
        <v>205</v>
      </c>
      <c r="N29283" s="34">
        <v>190</v>
      </c>
      <c r="O29283" s="34">
        <v>203</v>
      </c>
      <c r="P29283" s="34">
        <v>228</v>
      </c>
      <c r="Q29283" s="34">
        <v>310</v>
      </c>
      <c r="R29283" s="34">
        <v>311</v>
      </c>
      <c r="S29283" s="34">
        <v>302</v>
      </c>
      <c r="T29283" s="34">
        <v>246</v>
      </c>
      <c r="U29283" s="34">
        <v>249</v>
      </c>
      <c r="V29283" s="34">
        <v>311</v>
      </c>
      <c r="W29283" s="34">
        <v>301</v>
      </c>
      <c r="X29283" s="34">
        <v>296</v>
      </c>
      <c r="Y29283" s="34">
        <v>251</v>
      </c>
      <c r="Z29283" s="34">
        <v>255</v>
      </c>
      <c r="AA29283" s="34">
        <v>315</v>
      </c>
      <c r="AB29283" s="34">
        <v>229</v>
      </c>
      <c r="AC29283" s="34">
        <v>399</v>
      </c>
    </row>
    <row r="29284" spans="1:29" x14ac:dyDescent="0.2">
      <c r="A29284" s="34" t="s">
        <v>89777</v>
      </c>
      <c r="B29284" s="34">
        <v>25</v>
      </c>
      <c r="C29284" s="34">
        <v>38</v>
      </c>
      <c r="D29284" s="34">
        <v>35</v>
      </c>
      <c r="E29284" s="34">
        <v>34</v>
      </c>
      <c r="F29284" s="34">
        <v>36</v>
      </c>
      <c r="G29284" s="34">
        <v>54</v>
      </c>
      <c r="H29284" s="34">
        <v>19</v>
      </c>
      <c r="I29284" s="34">
        <v>67</v>
      </c>
      <c r="J29284" s="34">
        <v>21</v>
      </c>
      <c r="K29284" s="34">
        <v>52</v>
      </c>
      <c r="L29284" s="34">
        <v>17</v>
      </c>
      <c r="M29284" s="34">
        <v>43</v>
      </c>
      <c r="N29284" s="34">
        <v>16</v>
      </c>
      <c r="O29284" s="34">
        <v>36</v>
      </c>
      <c r="P29284" s="34">
        <v>22</v>
      </c>
      <c r="Q29284" s="34">
        <v>44</v>
      </c>
      <c r="R29284" s="34">
        <v>19</v>
      </c>
      <c r="S29284" s="34">
        <v>49</v>
      </c>
      <c r="T29284" s="34">
        <v>25</v>
      </c>
      <c r="U29284" s="34">
        <v>56</v>
      </c>
      <c r="V29284" s="34">
        <v>42</v>
      </c>
      <c r="W29284" s="34">
        <v>45</v>
      </c>
      <c r="X29284" s="34">
        <v>43</v>
      </c>
      <c r="Y29284" s="34">
        <v>28</v>
      </c>
      <c r="Z29284" s="34">
        <v>29</v>
      </c>
      <c r="AA29284" s="34">
        <v>52</v>
      </c>
      <c r="AB29284" s="34">
        <v>30</v>
      </c>
      <c r="AC29284" s="34">
        <v>83</v>
      </c>
    </row>
    <row r="29285" spans="1:29" x14ac:dyDescent="0.2">
      <c r="A29285" s="34" t="s">
        <v>89778</v>
      </c>
      <c r="B29285" s="34">
        <v>201</v>
      </c>
      <c r="C29285" s="34">
        <v>171</v>
      </c>
      <c r="D29285" s="34">
        <v>208</v>
      </c>
      <c r="E29285" s="34">
        <v>166</v>
      </c>
      <c r="F29285" s="34">
        <v>228</v>
      </c>
      <c r="G29285" s="34">
        <v>166</v>
      </c>
      <c r="H29285" s="34">
        <v>244</v>
      </c>
      <c r="I29285" s="34">
        <v>183</v>
      </c>
      <c r="J29285" s="34">
        <v>214</v>
      </c>
      <c r="K29285" s="34">
        <v>192</v>
      </c>
      <c r="L29285" s="34">
        <v>173</v>
      </c>
      <c r="M29285" s="34">
        <v>180</v>
      </c>
      <c r="N29285" s="34">
        <v>195</v>
      </c>
      <c r="O29285" s="34">
        <v>144</v>
      </c>
      <c r="P29285" s="34">
        <v>189</v>
      </c>
      <c r="Q29285" s="34">
        <v>266</v>
      </c>
      <c r="R29285" s="34">
        <v>317</v>
      </c>
      <c r="S29285" s="34">
        <v>255</v>
      </c>
      <c r="T29285" s="34">
        <v>252</v>
      </c>
      <c r="U29285" s="34">
        <v>156</v>
      </c>
      <c r="V29285" s="34">
        <v>307</v>
      </c>
      <c r="W29285" s="34">
        <v>249</v>
      </c>
      <c r="X29285" s="34">
        <v>196</v>
      </c>
      <c r="Y29285" s="34">
        <v>242</v>
      </c>
      <c r="Z29285" s="34">
        <v>220</v>
      </c>
      <c r="AA29285" s="34">
        <v>242</v>
      </c>
      <c r="AB29285" s="34">
        <v>323</v>
      </c>
      <c r="AC29285" s="34">
        <v>364</v>
      </c>
    </row>
    <row r="29286" spans="1:29" x14ac:dyDescent="0.2">
      <c r="A29286" s="34" t="s">
        <v>89779</v>
      </c>
      <c r="B29286" s="34">
        <v>85</v>
      </c>
      <c r="C29286" s="34">
        <v>62</v>
      </c>
      <c r="D29286" s="34">
        <v>101</v>
      </c>
      <c r="E29286" s="34">
        <v>66</v>
      </c>
      <c r="F29286" s="34">
        <v>103</v>
      </c>
      <c r="G29286" s="34">
        <v>113</v>
      </c>
      <c r="H29286" s="34">
        <v>76</v>
      </c>
      <c r="I29286" s="34">
        <v>65</v>
      </c>
      <c r="J29286" s="34">
        <v>114</v>
      </c>
      <c r="K29286" s="34">
        <v>64</v>
      </c>
      <c r="L29286" s="34">
        <v>108</v>
      </c>
      <c r="M29286" s="34">
        <v>71</v>
      </c>
      <c r="N29286" s="34">
        <v>94</v>
      </c>
      <c r="O29286" s="34">
        <v>62</v>
      </c>
      <c r="P29286" s="34">
        <v>90</v>
      </c>
      <c r="Q29286" s="34">
        <v>72</v>
      </c>
      <c r="R29286" s="34">
        <v>108</v>
      </c>
      <c r="S29286" s="34">
        <v>88</v>
      </c>
      <c r="T29286" s="34">
        <v>104</v>
      </c>
      <c r="U29286" s="34">
        <v>75</v>
      </c>
      <c r="V29286" s="34">
        <v>117</v>
      </c>
      <c r="W29286" s="34">
        <v>92</v>
      </c>
      <c r="X29286" s="34">
        <v>83</v>
      </c>
      <c r="Y29286" s="34">
        <v>72</v>
      </c>
      <c r="Z29286" s="34">
        <v>81</v>
      </c>
      <c r="AA29286" s="34">
        <v>75</v>
      </c>
      <c r="AB29286" s="34">
        <v>96</v>
      </c>
      <c r="AC29286" s="34">
        <v>142</v>
      </c>
    </row>
    <row r="29287" spans="1:29" x14ac:dyDescent="0.2">
      <c r="A29287" s="34" t="s">
        <v>89780</v>
      </c>
      <c r="B29287" s="34">
        <v>194</v>
      </c>
      <c r="C29287" s="34">
        <v>236</v>
      </c>
      <c r="D29287" s="34">
        <v>213</v>
      </c>
      <c r="E29287" s="34">
        <v>249</v>
      </c>
      <c r="F29287" s="34">
        <v>174</v>
      </c>
      <c r="G29287" s="34">
        <v>179</v>
      </c>
      <c r="H29287" s="34">
        <v>174</v>
      </c>
      <c r="I29287" s="34">
        <v>183</v>
      </c>
      <c r="J29287" s="34">
        <v>152</v>
      </c>
      <c r="K29287" s="34">
        <v>241</v>
      </c>
      <c r="L29287" s="34">
        <v>107</v>
      </c>
      <c r="M29287" s="34">
        <v>202</v>
      </c>
      <c r="N29287" s="34">
        <v>135</v>
      </c>
      <c r="O29287" s="34">
        <v>166</v>
      </c>
      <c r="P29287" s="34">
        <v>159</v>
      </c>
      <c r="Q29287" s="34">
        <v>179</v>
      </c>
      <c r="R29287" s="34">
        <v>202</v>
      </c>
      <c r="S29287" s="34">
        <v>308</v>
      </c>
      <c r="T29287" s="34">
        <v>134</v>
      </c>
      <c r="U29287" s="34">
        <v>143</v>
      </c>
      <c r="V29287" s="34">
        <v>211</v>
      </c>
      <c r="W29287" s="34">
        <v>190</v>
      </c>
      <c r="X29287" s="34">
        <v>269</v>
      </c>
      <c r="Y29287" s="34">
        <v>173</v>
      </c>
      <c r="Z29287" s="34">
        <v>273</v>
      </c>
      <c r="AA29287" s="34">
        <v>282</v>
      </c>
      <c r="AB29287" s="34">
        <v>201</v>
      </c>
      <c r="AC29287" s="34">
        <v>339</v>
      </c>
    </row>
    <row r="29288" spans="1:29" x14ac:dyDescent="0.2">
      <c r="A29288" s="34" t="s">
        <v>89781</v>
      </c>
      <c r="B29288" s="34">
        <v>162</v>
      </c>
      <c r="C29288" s="34">
        <v>72</v>
      </c>
      <c r="D29288" s="34">
        <v>79</v>
      </c>
      <c r="E29288" s="34">
        <v>78</v>
      </c>
      <c r="F29288" s="34">
        <v>97</v>
      </c>
      <c r="G29288" s="34">
        <v>121</v>
      </c>
      <c r="H29288" s="34">
        <v>86</v>
      </c>
      <c r="I29288" s="34">
        <v>81</v>
      </c>
      <c r="J29288" s="34">
        <v>77</v>
      </c>
      <c r="K29288" s="34">
        <v>95</v>
      </c>
      <c r="L29288" s="34">
        <v>62</v>
      </c>
      <c r="M29288" s="34">
        <v>51</v>
      </c>
      <c r="N29288" s="34">
        <v>62</v>
      </c>
      <c r="O29288" s="34">
        <v>66</v>
      </c>
      <c r="P29288" s="34">
        <v>80</v>
      </c>
      <c r="Q29288" s="34">
        <v>102</v>
      </c>
      <c r="R29288" s="34">
        <v>104</v>
      </c>
      <c r="S29288" s="34">
        <v>97</v>
      </c>
      <c r="T29288" s="34">
        <v>72</v>
      </c>
      <c r="U29288" s="34">
        <v>68</v>
      </c>
      <c r="V29288" s="34">
        <v>67</v>
      </c>
      <c r="W29288" s="34">
        <v>91</v>
      </c>
      <c r="X29288" s="34">
        <v>119</v>
      </c>
      <c r="Y29288" s="34">
        <v>65</v>
      </c>
      <c r="Z29288" s="34">
        <v>110</v>
      </c>
      <c r="AA29288" s="34">
        <v>131</v>
      </c>
      <c r="AB29288" s="34">
        <v>86</v>
      </c>
      <c r="AC29288" s="34">
        <v>98</v>
      </c>
    </row>
    <row r="29289" spans="1:29" x14ac:dyDescent="0.2">
      <c r="A29289" s="34" t="s">
        <v>89782</v>
      </c>
      <c r="B29289" s="34">
        <v>88</v>
      </c>
      <c r="C29289" s="34">
        <v>88</v>
      </c>
      <c r="D29289" s="34">
        <v>130</v>
      </c>
      <c r="E29289" s="34">
        <v>80</v>
      </c>
      <c r="F29289" s="34">
        <v>106</v>
      </c>
      <c r="G29289" s="34">
        <v>100</v>
      </c>
      <c r="H29289" s="34">
        <v>95</v>
      </c>
      <c r="I29289" s="34">
        <v>52</v>
      </c>
      <c r="J29289" s="34">
        <v>91</v>
      </c>
      <c r="K29289" s="34">
        <v>108</v>
      </c>
      <c r="L29289" s="34">
        <v>80</v>
      </c>
      <c r="M29289" s="34">
        <v>59</v>
      </c>
      <c r="N29289" s="34">
        <v>66</v>
      </c>
      <c r="O29289" s="34">
        <v>65</v>
      </c>
      <c r="P29289" s="34">
        <v>95</v>
      </c>
      <c r="Q29289" s="34">
        <v>124</v>
      </c>
      <c r="R29289" s="34">
        <v>117</v>
      </c>
      <c r="S29289" s="34">
        <v>105</v>
      </c>
      <c r="T29289" s="34">
        <v>88</v>
      </c>
      <c r="U29289" s="34">
        <v>78</v>
      </c>
      <c r="V29289" s="34">
        <v>110</v>
      </c>
      <c r="W29289" s="34">
        <v>112</v>
      </c>
      <c r="X29289" s="34">
        <v>124</v>
      </c>
      <c r="Y29289" s="34">
        <v>95</v>
      </c>
      <c r="Z29289" s="34">
        <v>124</v>
      </c>
      <c r="AA29289" s="34">
        <v>151</v>
      </c>
      <c r="AB29289" s="34">
        <v>75</v>
      </c>
      <c r="AC29289" s="34">
        <v>122</v>
      </c>
    </row>
    <row r="29290" spans="1:29" x14ac:dyDescent="0.2">
      <c r="A29290" s="34" t="s">
        <v>89783</v>
      </c>
      <c r="B29290" s="34">
        <v>180</v>
      </c>
      <c r="C29290" s="34">
        <v>172</v>
      </c>
      <c r="D29290" s="34">
        <v>150</v>
      </c>
      <c r="E29290" s="34">
        <v>184</v>
      </c>
      <c r="F29290" s="34">
        <v>198</v>
      </c>
      <c r="G29290" s="34">
        <v>288</v>
      </c>
      <c r="H29290" s="34">
        <v>137</v>
      </c>
      <c r="I29290" s="34">
        <v>173</v>
      </c>
      <c r="J29290" s="34">
        <v>131</v>
      </c>
      <c r="K29290" s="34">
        <v>204</v>
      </c>
      <c r="L29290" s="34">
        <v>113</v>
      </c>
      <c r="M29290" s="34">
        <v>171</v>
      </c>
      <c r="N29290" s="34">
        <v>117</v>
      </c>
      <c r="O29290" s="34">
        <v>157</v>
      </c>
      <c r="P29290" s="34">
        <v>140</v>
      </c>
      <c r="Q29290" s="34">
        <v>274</v>
      </c>
      <c r="R29290" s="34">
        <v>211</v>
      </c>
      <c r="S29290" s="34">
        <v>232</v>
      </c>
      <c r="T29290" s="34">
        <v>164</v>
      </c>
      <c r="U29290" s="34">
        <v>210</v>
      </c>
      <c r="V29290" s="34">
        <v>150</v>
      </c>
      <c r="W29290" s="34">
        <v>260</v>
      </c>
      <c r="X29290" s="34">
        <v>237</v>
      </c>
      <c r="Y29290" s="34">
        <v>234</v>
      </c>
      <c r="Z29290" s="34">
        <v>188</v>
      </c>
      <c r="AA29290" s="34">
        <v>242</v>
      </c>
      <c r="AB29290" s="34">
        <v>204</v>
      </c>
      <c r="AC29290" s="34">
        <v>331</v>
      </c>
    </row>
    <row r="29291" spans="1:29" x14ac:dyDescent="0.2">
      <c r="A29291" s="34" t="s">
        <v>89784</v>
      </c>
      <c r="B29291" s="34">
        <v>449</v>
      </c>
      <c r="C29291" s="34">
        <v>393</v>
      </c>
      <c r="D29291" s="34">
        <v>487</v>
      </c>
      <c r="E29291" s="34">
        <v>442</v>
      </c>
      <c r="F29291" s="34">
        <v>527</v>
      </c>
      <c r="G29291" s="34">
        <v>375</v>
      </c>
      <c r="H29291" s="34">
        <v>539</v>
      </c>
      <c r="I29291" s="34">
        <v>362</v>
      </c>
      <c r="J29291" s="34">
        <v>449</v>
      </c>
      <c r="K29291" s="34">
        <v>429</v>
      </c>
      <c r="L29291" s="34">
        <v>443</v>
      </c>
      <c r="M29291" s="34">
        <v>357</v>
      </c>
      <c r="N29291" s="34">
        <v>450</v>
      </c>
      <c r="O29291" s="34">
        <v>356</v>
      </c>
      <c r="P29291" s="34">
        <v>437</v>
      </c>
      <c r="Q29291" s="34">
        <v>574</v>
      </c>
      <c r="R29291" s="34">
        <v>660</v>
      </c>
      <c r="S29291" s="34">
        <v>563</v>
      </c>
      <c r="T29291" s="34">
        <v>582</v>
      </c>
      <c r="U29291" s="34">
        <v>540</v>
      </c>
      <c r="V29291" s="34">
        <v>594</v>
      </c>
      <c r="W29291" s="34">
        <v>697</v>
      </c>
      <c r="X29291" s="34">
        <v>618</v>
      </c>
      <c r="Y29291" s="34">
        <v>509</v>
      </c>
      <c r="Z29291" s="34">
        <v>567</v>
      </c>
      <c r="AA29291" s="34">
        <v>516</v>
      </c>
      <c r="AB29291" s="34">
        <v>718</v>
      </c>
      <c r="AC29291" s="34">
        <v>709</v>
      </c>
    </row>
    <row r="29292" spans="1:29" x14ac:dyDescent="0.2">
      <c r="A29292" s="34" t="s">
        <v>89785</v>
      </c>
      <c r="B29292" s="34">
        <v>105</v>
      </c>
      <c r="C29292" s="34">
        <v>109</v>
      </c>
      <c r="D29292" s="34">
        <v>144</v>
      </c>
      <c r="E29292" s="34">
        <v>101</v>
      </c>
      <c r="F29292" s="34">
        <v>128</v>
      </c>
      <c r="G29292" s="34">
        <v>78</v>
      </c>
      <c r="H29292" s="34">
        <v>106</v>
      </c>
      <c r="I29292" s="34">
        <v>79</v>
      </c>
      <c r="J29292" s="34">
        <v>100</v>
      </c>
      <c r="K29292" s="34">
        <v>133</v>
      </c>
      <c r="L29292" s="34">
        <v>76</v>
      </c>
      <c r="M29292" s="34">
        <v>106</v>
      </c>
      <c r="N29292" s="34">
        <v>77</v>
      </c>
      <c r="O29292" s="34">
        <v>83</v>
      </c>
      <c r="P29292" s="34">
        <v>123</v>
      </c>
      <c r="Q29292" s="34">
        <v>128</v>
      </c>
      <c r="R29292" s="34">
        <v>145</v>
      </c>
      <c r="S29292" s="34">
        <v>139</v>
      </c>
      <c r="T29292" s="34">
        <v>106</v>
      </c>
      <c r="U29292" s="34">
        <v>150</v>
      </c>
      <c r="V29292" s="34">
        <v>168</v>
      </c>
      <c r="W29292" s="34">
        <v>117</v>
      </c>
      <c r="X29292" s="34">
        <v>188</v>
      </c>
      <c r="Y29292" s="34">
        <v>125</v>
      </c>
      <c r="Z29292" s="34">
        <v>126</v>
      </c>
      <c r="AA29292" s="34">
        <v>129</v>
      </c>
      <c r="AB29292" s="34">
        <v>149</v>
      </c>
      <c r="AC29292" s="34">
        <v>199</v>
      </c>
    </row>
    <row r="29293" spans="1:29" x14ac:dyDescent="0.2">
      <c r="A29293" s="34" t="s">
        <v>89786</v>
      </c>
      <c r="B29293" s="34">
        <v>140</v>
      </c>
      <c r="C29293" s="34">
        <v>97</v>
      </c>
      <c r="D29293" s="34">
        <v>151</v>
      </c>
      <c r="E29293" s="34">
        <v>111</v>
      </c>
      <c r="F29293" s="34">
        <v>115</v>
      </c>
      <c r="G29293" s="34">
        <v>104</v>
      </c>
      <c r="H29293" s="34">
        <v>115</v>
      </c>
      <c r="I29293" s="34">
        <v>144</v>
      </c>
      <c r="J29293" s="34">
        <v>109</v>
      </c>
      <c r="K29293" s="34">
        <v>118</v>
      </c>
      <c r="L29293" s="34">
        <v>109</v>
      </c>
      <c r="M29293" s="34">
        <v>114</v>
      </c>
      <c r="N29293" s="34">
        <v>124</v>
      </c>
      <c r="O29293" s="34">
        <v>95</v>
      </c>
      <c r="P29293" s="34">
        <v>100</v>
      </c>
      <c r="Q29293" s="34">
        <v>133</v>
      </c>
      <c r="R29293" s="34">
        <v>157</v>
      </c>
      <c r="S29293" s="34">
        <v>124</v>
      </c>
      <c r="T29293" s="34">
        <v>139</v>
      </c>
      <c r="U29293" s="34">
        <v>111</v>
      </c>
      <c r="V29293" s="34">
        <v>132</v>
      </c>
      <c r="W29293" s="34">
        <v>180</v>
      </c>
      <c r="X29293" s="34">
        <v>173</v>
      </c>
      <c r="Y29293" s="34">
        <v>136</v>
      </c>
      <c r="Z29293" s="34">
        <v>175</v>
      </c>
      <c r="AA29293" s="34">
        <v>136</v>
      </c>
      <c r="AB29293" s="34">
        <v>158</v>
      </c>
      <c r="AC29293" s="34">
        <v>196</v>
      </c>
    </row>
    <row r="29294" spans="1:29" x14ac:dyDescent="0.2">
      <c r="A29294" s="34" t="s">
        <v>89787</v>
      </c>
      <c r="B29294" s="34">
        <v>375</v>
      </c>
      <c r="C29294" s="34">
        <v>469</v>
      </c>
      <c r="D29294" s="34">
        <v>536</v>
      </c>
      <c r="E29294" s="34">
        <v>523</v>
      </c>
      <c r="F29294" s="34">
        <v>543</v>
      </c>
      <c r="G29294" s="34">
        <v>531</v>
      </c>
      <c r="H29294" s="34">
        <v>570</v>
      </c>
      <c r="I29294" s="34">
        <v>458</v>
      </c>
      <c r="J29294" s="34">
        <v>466</v>
      </c>
      <c r="K29294" s="34">
        <v>524</v>
      </c>
      <c r="L29294" s="34">
        <v>509</v>
      </c>
      <c r="M29294" s="34">
        <v>417</v>
      </c>
      <c r="N29294" s="34">
        <v>448</v>
      </c>
      <c r="O29294" s="34">
        <v>423</v>
      </c>
      <c r="P29294" s="34">
        <v>517</v>
      </c>
      <c r="Q29294" s="34">
        <v>673</v>
      </c>
      <c r="R29294" s="34">
        <v>621</v>
      </c>
      <c r="S29294" s="34">
        <v>502</v>
      </c>
      <c r="T29294" s="34">
        <v>578</v>
      </c>
      <c r="U29294" s="34">
        <v>541</v>
      </c>
      <c r="V29294" s="34">
        <v>585</v>
      </c>
      <c r="W29294" s="34">
        <v>741</v>
      </c>
      <c r="X29294" s="34">
        <v>622</v>
      </c>
      <c r="Y29294" s="34">
        <v>617</v>
      </c>
      <c r="Z29294" s="34">
        <v>541</v>
      </c>
      <c r="AA29294" s="34">
        <v>638</v>
      </c>
      <c r="AB29294" s="34">
        <v>672</v>
      </c>
      <c r="AC29294" s="34">
        <v>845</v>
      </c>
    </row>
    <row r="29295" spans="1:29" x14ac:dyDescent="0.2">
      <c r="A29295" s="34" t="s">
        <v>89788</v>
      </c>
      <c r="B29295" s="34">
        <v>108</v>
      </c>
      <c r="C29295" s="34">
        <v>111</v>
      </c>
      <c r="D29295" s="34">
        <v>115</v>
      </c>
      <c r="E29295" s="34">
        <v>89</v>
      </c>
      <c r="F29295" s="34">
        <v>131</v>
      </c>
      <c r="G29295" s="34">
        <v>116</v>
      </c>
      <c r="H29295" s="34">
        <v>128</v>
      </c>
      <c r="I29295" s="34">
        <v>93</v>
      </c>
      <c r="J29295" s="34">
        <v>132</v>
      </c>
      <c r="K29295" s="34">
        <v>95</v>
      </c>
      <c r="L29295" s="34">
        <v>88</v>
      </c>
      <c r="M29295" s="34">
        <v>110</v>
      </c>
      <c r="N29295" s="34">
        <v>115</v>
      </c>
      <c r="O29295" s="34">
        <v>99</v>
      </c>
      <c r="P29295" s="34">
        <v>126</v>
      </c>
      <c r="Q29295" s="34">
        <v>158</v>
      </c>
      <c r="R29295" s="34">
        <v>151</v>
      </c>
      <c r="S29295" s="34">
        <v>121</v>
      </c>
      <c r="T29295" s="34">
        <v>153</v>
      </c>
      <c r="U29295" s="34">
        <v>97</v>
      </c>
      <c r="V29295" s="34">
        <v>97</v>
      </c>
      <c r="W29295" s="34">
        <v>157</v>
      </c>
      <c r="X29295" s="34">
        <v>136</v>
      </c>
      <c r="Y29295" s="34">
        <v>144</v>
      </c>
      <c r="Z29295" s="34">
        <v>174</v>
      </c>
      <c r="AA29295" s="34">
        <v>110</v>
      </c>
      <c r="AB29295" s="34">
        <v>132</v>
      </c>
      <c r="AC29295" s="34">
        <v>180</v>
      </c>
    </row>
    <row r="29296" spans="1:29" x14ac:dyDescent="0.2">
      <c r="A29296" s="34" t="s">
        <v>89789</v>
      </c>
      <c r="B29296" s="34">
        <v>178</v>
      </c>
      <c r="C29296" s="34">
        <v>130</v>
      </c>
      <c r="D29296" s="34">
        <v>181</v>
      </c>
      <c r="E29296" s="34">
        <v>172</v>
      </c>
      <c r="F29296" s="34">
        <v>211</v>
      </c>
      <c r="G29296" s="34">
        <v>85</v>
      </c>
      <c r="H29296" s="34">
        <v>163</v>
      </c>
      <c r="I29296" s="34">
        <v>163</v>
      </c>
      <c r="J29296" s="34">
        <v>171</v>
      </c>
      <c r="K29296" s="34">
        <v>150</v>
      </c>
      <c r="L29296" s="34">
        <v>167</v>
      </c>
      <c r="M29296" s="34">
        <v>151</v>
      </c>
      <c r="N29296" s="34">
        <v>142</v>
      </c>
      <c r="O29296" s="34">
        <v>132</v>
      </c>
      <c r="P29296" s="34">
        <v>206</v>
      </c>
      <c r="Q29296" s="34">
        <v>182</v>
      </c>
      <c r="R29296" s="34">
        <v>193</v>
      </c>
      <c r="S29296" s="34">
        <v>187</v>
      </c>
      <c r="T29296" s="34">
        <v>210</v>
      </c>
      <c r="U29296" s="34">
        <v>143</v>
      </c>
      <c r="V29296" s="34">
        <v>218</v>
      </c>
      <c r="W29296" s="34">
        <v>193</v>
      </c>
      <c r="X29296" s="34">
        <v>230</v>
      </c>
      <c r="Y29296" s="34">
        <v>224</v>
      </c>
      <c r="Z29296" s="34">
        <v>235</v>
      </c>
      <c r="AA29296" s="34">
        <v>180</v>
      </c>
      <c r="AB29296" s="34">
        <v>235</v>
      </c>
      <c r="AC29296" s="34">
        <v>232</v>
      </c>
    </row>
    <row r="29297" spans="1:29" x14ac:dyDescent="0.2">
      <c r="A29297" s="34" t="s">
        <v>89790</v>
      </c>
      <c r="B29297" s="34">
        <v>178</v>
      </c>
      <c r="C29297" s="34">
        <v>98</v>
      </c>
      <c r="D29297" s="34">
        <v>138</v>
      </c>
      <c r="E29297" s="34">
        <v>141</v>
      </c>
      <c r="F29297" s="34">
        <v>132</v>
      </c>
      <c r="G29297" s="34">
        <v>100</v>
      </c>
      <c r="H29297" s="34">
        <v>137</v>
      </c>
      <c r="I29297" s="34">
        <v>113</v>
      </c>
      <c r="J29297" s="34">
        <v>100</v>
      </c>
      <c r="K29297" s="34">
        <v>109</v>
      </c>
      <c r="L29297" s="34">
        <v>101</v>
      </c>
      <c r="M29297" s="34">
        <v>107</v>
      </c>
      <c r="N29297" s="34">
        <v>105</v>
      </c>
      <c r="O29297" s="34">
        <v>87</v>
      </c>
      <c r="P29297" s="34">
        <v>104</v>
      </c>
      <c r="Q29297" s="34">
        <v>152</v>
      </c>
      <c r="R29297" s="34">
        <v>123</v>
      </c>
      <c r="S29297" s="34">
        <v>125</v>
      </c>
      <c r="T29297" s="34">
        <v>127</v>
      </c>
      <c r="U29297" s="34">
        <v>121</v>
      </c>
      <c r="V29297" s="34">
        <v>145</v>
      </c>
      <c r="W29297" s="34">
        <v>111</v>
      </c>
      <c r="X29297" s="34">
        <v>117</v>
      </c>
      <c r="Y29297" s="34">
        <v>129</v>
      </c>
      <c r="Z29297" s="34">
        <v>136</v>
      </c>
      <c r="AA29297" s="34">
        <v>136</v>
      </c>
      <c r="AB29297" s="34">
        <v>129</v>
      </c>
      <c r="AC29297" s="34">
        <v>168</v>
      </c>
    </row>
    <row r="29298" spans="1:29" x14ac:dyDescent="0.2">
      <c r="A29298" s="34" t="s">
        <v>89791</v>
      </c>
      <c r="B29298" s="34">
        <v>454</v>
      </c>
      <c r="C29298" s="34">
        <v>245</v>
      </c>
      <c r="D29298" s="34">
        <v>429</v>
      </c>
      <c r="E29298" s="34">
        <v>265</v>
      </c>
      <c r="F29298" s="34">
        <v>387</v>
      </c>
      <c r="G29298" s="34">
        <v>305</v>
      </c>
      <c r="H29298" s="34">
        <v>378</v>
      </c>
      <c r="I29298" s="34">
        <v>275</v>
      </c>
      <c r="J29298" s="34">
        <v>362</v>
      </c>
      <c r="K29298" s="34">
        <v>265</v>
      </c>
      <c r="L29298" s="34">
        <v>348</v>
      </c>
      <c r="M29298" s="34">
        <v>254</v>
      </c>
      <c r="N29298" s="34">
        <v>410</v>
      </c>
      <c r="O29298" s="34">
        <v>256</v>
      </c>
      <c r="P29298" s="34">
        <v>398</v>
      </c>
      <c r="Q29298" s="34">
        <v>350</v>
      </c>
      <c r="R29298" s="34">
        <v>514</v>
      </c>
      <c r="S29298" s="34">
        <v>295</v>
      </c>
      <c r="T29298" s="34">
        <v>518</v>
      </c>
      <c r="U29298" s="34">
        <v>366</v>
      </c>
      <c r="V29298" s="34">
        <v>456</v>
      </c>
      <c r="W29298" s="34">
        <v>401</v>
      </c>
      <c r="X29298" s="34">
        <v>523</v>
      </c>
      <c r="Y29298" s="34">
        <v>384</v>
      </c>
      <c r="Z29298" s="34">
        <v>402</v>
      </c>
      <c r="AA29298" s="34">
        <v>351</v>
      </c>
      <c r="AB29298" s="34">
        <v>580</v>
      </c>
      <c r="AC29298" s="34">
        <v>413</v>
      </c>
    </row>
    <row r="29299" spans="1:29" x14ac:dyDescent="0.2">
      <c r="A29299" s="34" t="s">
        <v>89792</v>
      </c>
      <c r="B29299" s="34">
        <v>198</v>
      </c>
      <c r="C29299" s="34">
        <v>212</v>
      </c>
      <c r="D29299" s="34">
        <v>246</v>
      </c>
      <c r="E29299" s="34">
        <v>218</v>
      </c>
      <c r="F29299" s="34">
        <v>264</v>
      </c>
      <c r="G29299" s="34">
        <v>224</v>
      </c>
      <c r="H29299" s="34">
        <v>264</v>
      </c>
      <c r="I29299" s="34">
        <v>198</v>
      </c>
      <c r="J29299" s="34">
        <v>251</v>
      </c>
      <c r="K29299" s="34">
        <v>260</v>
      </c>
      <c r="L29299" s="34">
        <v>188</v>
      </c>
      <c r="M29299" s="34">
        <v>181</v>
      </c>
      <c r="N29299" s="34">
        <v>220</v>
      </c>
      <c r="O29299" s="34">
        <v>185</v>
      </c>
      <c r="P29299" s="34">
        <v>222</v>
      </c>
      <c r="Q29299" s="34">
        <v>272</v>
      </c>
      <c r="R29299" s="34">
        <v>327</v>
      </c>
      <c r="S29299" s="34">
        <v>261</v>
      </c>
      <c r="T29299" s="34">
        <v>305</v>
      </c>
      <c r="U29299" s="34">
        <v>240</v>
      </c>
      <c r="V29299" s="34">
        <v>238</v>
      </c>
      <c r="W29299" s="34">
        <v>311</v>
      </c>
      <c r="X29299" s="34">
        <v>284</v>
      </c>
      <c r="Y29299" s="34">
        <v>304</v>
      </c>
      <c r="Z29299" s="34">
        <v>235</v>
      </c>
      <c r="AA29299" s="34">
        <v>313</v>
      </c>
      <c r="AB29299" s="34">
        <v>322</v>
      </c>
      <c r="AC29299" s="34">
        <v>355</v>
      </c>
    </row>
    <row r="29300" spans="1:29" x14ac:dyDescent="0.2">
      <c r="A29300" s="34" t="s">
        <v>89793</v>
      </c>
      <c r="B29300" s="34">
        <v>224</v>
      </c>
      <c r="C29300" s="34">
        <v>175</v>
      </c>
      <c r="D29300" s="34">
        <v>211</v>
      </c>
      <c r="E29300" s="34">
        <v>167</v>
      </c>
      <c r="F29300" s="34">
        <v>229</v>
      </c>
      <c r="G29300" s="34">
        <v>185</v>
      </c>
      <c r="H29300" s="34">
        <v>207</v>
      </c>
      <c r="I29300" s="34">
        <v>170</v>
      </c>
      <c r="J29300" s="34">
        <v>191</v>
      </c>
      <c r="K29300" s="34">
        <v>187</v>
      </c>
      <c r="L29300" s="34">
        <v>193</v>
      </c>
      <c r="M29300" s="34">
        <v>165</v>
      </c>
      <c r="N29300" s="34">
        <v>176</v>
      </c>
      <c r="O29300" s="34">
        <v>190</v>
      </c>
      <c r="P29300" s="34">
        <v>175</v>
      </c>
      <c r="Q29300" s="34">
        <v>261</v>
      </c>
      <c r="R29300" s="34">
        <v>261</v>
      </c>
      <c r="S29300" s="34">
        <v>231</v>
      </c>
      <c r="T29300" s="34">
        <v>166</v>
      </c>
      <c r="U29300" s="34">
        <v>210</v>
      </c>
      <c r="V29300" s="34">
        <v>227</v>
      </c>
      <c r="W29300" s="34">
        <v>247</v>
      </c>
      <c r="X29300" s="34">
        <v>260</v>
      </c>
      <c r="Y29300" s="34">
        <v>232</v>
      </c>
      <c r="Z29300" s="34">
        <v>187</v>
      </c>
      <c r="AA29300" s="34">
        <v>205</v>
      </c>
      <c r="AB29300" s="34">
        <v>192</v>
      </c>
      <c r="AC29300" s="34">
        <v>320</v>
      </c>
    </row>
    <row r="29301" spans="1:29" x14ac:dyDescent="0.2">
      <c r="A29301" s="34" t="s">
        <v>89794</v>
      </c>
      <c r="B29301" s="34">
        <v>130</v>
      </c>
      <c r="C29301" s="34">
        <v>91</v>
      </c>
      <c r="D29301" s="34">
        <v>108</v>
      </c>
      <c r="E29301" s="34">
        <v>115</v>
      </c>
      <c r="F29301" s="34">
        <v>110</v>
      </c>
      <c r="G29301" s="34">
        <v>56</v>
      </c>
      <c r="H29301" s="34">
        <v>101</v>
      </c>
      <c r="I29301" s="34">
        <v>74</v>
      </c>
      <c r="J29301" s="34">
        <v>87</v>
      </c>
      <c r="K29301" s="34">
        <v>91</v>
      </c>
      <c r="L29301" s="34">
        <v>58</v>
      </c>
      <c r="M29301" s="34">
        <v>70</v>
      </c>
      <c r="N29301" s="34">
        <v>77</v>
      </c>
      <c r="O29301" s="34">
        <v>49</v>
      </c>
      <c r="P29301" s="34">
        <v>113</v>
      </c>
      <c r="Q29301" s="34">
        <v>132</v>
      </c>
      <c r="R29301" s="34">
        <v>138</v>
      </c>
      <c r="S29301" s="34">
        <v>87</v>
      </c>
      <c r="T29301" s="34">
        <v>87</v>
      </c>
      <c r="U29301" s="34">
        <v>66</v>
      </c>
      <c r="V29301" s="34">
        <v>121</v>
      </c>
      <c r="W29301" s="34">
        <v>124</v>
      </c>
      <c r="X29301" s="34">
        <v>191</v>
      </c>
      <c r="Y29301" s="34">
        <v>82</v>
      </c>
      <c r="Z29301" s="34">
        <v>115</v>
      </c>
      <c r="AA29301" s="34">
        <v>107</v>
      </c>
      <c r="AB29301" s="34">
        <v>113</v>
      </c>
      <c r="AC29301" s="34">
        <v>119</v>
      </c>
    </row>
    <row r="29302" spans="1:29" x14ac:dyDescent="0.2">
      <c r="A29302" s="34" t="s">
        <v>89795</v>
      </c>
      <c r="B29302" s="34">
        <v>66</v>
      </c>
      <c r="C29302" s="34">
        <v>97</v>
      </c>
      <c r="D29302" s="34">
        <v>124</v>
      </c>
      <c r="E29302" s="34">
        <v>96</v>
      </c>
      <c r="F29302" s="34">
        <v>110</v>
      </c>
      <c r="G29302" s="34">
        <v>95</v>
      </c>
      <c r="H29302" s="34">
        <v>83</v>
      </c>
      <c r="I29302" s="34">
        <v>70</v>
      </c>
      <c r="J29302" s="34">
        <v>85</v>
      </c>
      <c r="K29302" s="34">
        <v>84</v>
      </c>
      <c r="L29302" s="34">
        <v>45</v>
      </c>
      <c r="M29302" s="34">
        <v>70</v>
      </c>
      <c r="N29302" s="34">
        <v>78</v>
      </c>
      <c r="O29302" s="34">
        <v>56</v>
      </c>
      <c r="P29302" s="34">
        <v>56</v>
      </c>
      <c r="Q29302" s="34">
        <v>136</v>
      </c>
      <c r="R29302" s="34">
        <v>79</v>
      </c>
      <c r="S29302" s="34">
        <v>116</v>
      </c>
      <c r="T29302" s="34">
        <v>73</v>
      </c>
      <c r="U29302" s="34">
        <v>63</v>
      </c>
      <c r="V29302" s="34">
        <v>90</v>
      </c>
      <c r="W29302" s="34">
        <v>89</v>
      </c>
      <c r="X29302" s="34">
        <v>70</v>
      </c>
      <c r="Y29302" s="34">
        <v>62</v>
      </c>
      <c r="Z29302" s="34">
        <v>95</v>
      </c>
      <c r="AA29302" s="34">
        <v>123</v>
      </c>
      <c r="AB29302" s="34">
        <v>58</v>
      </c>
      <c r="AC29302" s="34">
        <v>123</v>
      </c>
    </row>
    <row r="29303" spans="1:29" x14ac:dyDescent="0.2">
      <c r="A29303" s="34" t="s">
        <v>89796</v>
      </c>
      <c r="B29303" s="34">
        <v>124</v>
      </c>
      <c r="C29303" s="34">
        <v>198</v>
      </c>
      <c r="D29303" s="34">
        <v>142</v>
      </c>
      <c r="E29303" s="34">
        <v>184</v>
      </c>
      <c r="F29303" s="34">
        <v>91</v>
      </c>
      <c r="G29303" s="34">
        <v>225</v>
      </c>
      <c r="H29303" s="34">
        <v>104</v>
      </c>
      <c r="I29303" s="34">
        <v>172</v>
      </c>
      <c r="J29303" s="34">
        <v>88</v>
      </c>
      <c r="K29303" s="34">
        <v>210</v>
      </c>
      <c r="L29303" s="34">
        <v>74</v>
      </c>
      <c r="M29303" s="34">
        <v>136</v>
      </c>
      <c r="N29303" s="34">
        <v>97</v>
      </c>
      <c r="O29303" s="34">
        <v>149</v>
      </c>
      <c r="P29303" s="34">
        <v>94</v>
      </c>
      <c r="Q29303" s="34">
        <v>207</v>
      </c>
      <c r="R29303" s="34">
        <v>136</v>
      </c>
      <c r="S29303" s="34">
        <v>203</v>
      </c>
      <c r="T29303" s="34">
        <v>121</v>
      </c>
      <c r="U29303" s="34">
        <v>135</v>
      </c>
      <c r="V29303" s="34">
        <v>134</v>
      </c>
      <c r="W29303" s="34">
        <v>221</v>
      </c>
      <c r="X29303" s="34">
        <v>164</v>
      </c>
      <c r="Y29303" s="34">
        <v>203</v>
      </c>
      <c r="Z29303" s="34">
        <v>150</v>
      </c>
      <c r="AA29303" s="34">
        <v>205</v>
      </c>
      <c r="AB29303" s="34">
        <v>130</v>
      </c>
      <c r="AC29303" s="34">
        <v>240</v>
      </c>
    </row>
    <row r="29304" spans="1:29" x14ac:dyDescent="0.2">
      <c r="A29304" s="34" t="s">
        <v>89797</v>
      </c>
      <c r="B29304" s="34">
        <v>129</v>
      </c>
      <c r="C29304" s="34">
        <v>118</v>
      </c>
      <c r="D29304" s="34">
        <v>178</v>
      </c>
      <c r="E29304" s="34">
        <v>132</v>
      </c>
      <c r="F29304" s="34">
        <v>153</v>
      </c>
      <c r="G29304" s="34">
        <v>115</v>
      </c>
      <c r="H29304" s="34">
        <v>134</v>
      </c>
      <c r="I29304" s="34">
        <v>100</v>
      </c>
      <c r="J29304" s="34">
        <v>114</v>
      </c>
      <c r="K29304" s="34">
        <v>155</v>
      </c>
      <c r="L29304" s="34">
        <v>72</v>
      </c>
      <c r="M29304" s="34">
        <v>107</v>
      </c>
      <c r="N29304" s="34">
        <v>116</v>
      </c>
      <c r="O29304" s="34">
        <v>117</v>
      </c>
      <c r="P29304" s="34">
        <v>117</v>
      </c>
      <c r="Q29304" s="34">
        <v>149</v>
      </c>
      <c r="R29304" s="34">
        <v>125</v>
      </c>
      <c r="S29304" s="34">
        <v>208</v>
      </c>
      <c r="T29304" s="34">
        <v>137</v>
      </c>
      <c r="U29304" s="34">
        <v>81</v>
      </c>
      <c r="V29304" s="34">
        <v>160</v>
      </c>
      <c r="W29304" s="34">
        <v>148</v>
      </c>
      <c r="X29304" s="34">
        <v>157</v>
      </c>
      <c r="Y29304" s="34">
        <v>127</v>
      </c>
      <c r="Z29304" s="34">
        <v>173</v>
      </c>
      <c r="AA29304" s="34">
        <v>173</v>
      </c>
      <c r="AB29304" s="34">
        <v>112</v>
      </c>
      <c r="AC29304" s="34">
        <v>164</v>
      </c>
    </row>
    <row r="29305" spans="1:29" x14ac:dyDescent="0.2">
      <c r="A29305" s="34" t="s">
        <v>89798</v>
      </c>
      <c r="B29305" s="34">
        <v>46</v>
      </c>
      <c r="C29305" s="34">
        <v>62</v>
      </c>
      <c r="D29305" s="34">
        <v>79</v>
      </c>
      <c r="E29305" s="34">
        <v>71</v>
      </c>
      <c r="F29305" s="34">
        <v>54</v>
      </c>
      <c r="G29305" s="34">
        <v>51</v>
      </c>
      <c r="H29305" s="34">
        <v>72</v>
      </c>
      <c r="I29305" s="34">
        <v>53</v>
      </c>
      <c r="J29305" s="34">
        <v>53</v>
      </c>
      <c r="K29305" s="34">
        <v>52</v>
      </c>
      <c r="L29305" s="34">
        <v>32</v>
      </c>
      <c r="M29305" s="34">
        <v>40</v>
      </c>
      <c r="N29305" s="34">
        <v>57</v>
      </c>
      <c r="O29305" s="34">
        <v>45</v>
      </c>
      <c r="P29305" s="34">
        <v>46</v>
      </c>
      <c r="Q29305" s="34">
        <v>71</v>
      </c>
      <c r="R29305" s="34">
        <v>58</v>
      </c>
      <c r="S29305" s="34">
        <v>79</v>
      </c>
      <c r="T29305" s="34">
        <v>34</v>
      </c>
      <c r="U29305" s="34">
        <v>45</v>
      </c>
      <c r="V29305" s="34">
        <v>69</v>
      </c>
      <c r="W29305" s="34">
        <v>46</v>
      </c>
      <c r="X29305" s="34">
        <v>95</v>
      </c>
      <c r="Y29305" s="34">
        <v>60</v>
      </c>
      <c r="Z29305" s="34">
        <v>46</v>
      </c>
      <c r="AA29305" s="34">
        <v>97</v>
      </c>
      <c r="AB29305" s="34">
        <v>61</v>
      </c>
      <c r="AC29305" s="34">
        <v>76</v>
      </c>
    </row>
    <row r="29306" spans="1:29" x14ac:dyDescent="0.2">
      <c r="A29306" s="34" t="s">
        <v>89799</v>
      </c>
      <c r="B29306" s="34">
        <v>233</v>
      </c>
      <c r="C29306" s="34">
        <v>231</v>
      </c>
      <c r="D29306" s="34">
        <v>256</v>
      </c>
      <c r="E29306" s="34">
        <v>285</v>
      </c>
      <c r="F29306" s="34">
        <v>314</v>
      </c>
      <c r="G29306" s="34">
        <v>313</v>
      </c>
      <c r="H29306" s="34">
        <v>298</v>
      </c>
      <c r="I29306" s="34">
        <v>214</v>
      </c>
      <c r="J29306" s="34">
        <v>195</v>
      </c>
      <c r="K29306" s="34">
        <v>290</v>
      </c>
      <c r="L29306" s="34">
        <v>200</v>
      </c>
      <c r="M29306" s="34">
        <v>243</v>
      </c>
      <c r="N29306" s="34">
        <v>234</v>
      </c>
      <c r="O29306" s="34">
        <v>205</v>
      </c>
      <c r="P29306" s="34">
        <v>249</v>
      </c>
      <c r="Q29306" s="34">
        <v>335</v>
      </c>
      <c r="R29306" s="34">
        <v>291</v>
      </c>
      <c r="S29306" s="34">
        <v>353</v>
      </c>
      <c r="T29306" s="34">
        <v>264</v>
      </c>
      <c r="U29306" s="34">
        <v>267</v>
      </c>
      <c r="V29306" s="34">
        <v>259</v>
      </c>
      <c r="W29306" s="34">
        <v>385</v>
      </c>
      <c r="X29306" s="34">
        <v>303</v>
      </c>
      <c r="Y29306" s="34">
        <v>366</v>
      </c>
      <c r="Z29306" s="34">
        <v>246</v>
      </c>
      <c r="AA29306" s="34">
        <v>332</v>
      </c>
      <c r="AB29306" s="34">
        <v>287</v>
      </c>
      <c r="AC29306" s="34">
        <v>455</v>
      </c>
    </row>
    <row r="29307" spans="1:29" x14ac:dyDescent="0.2">
      <c r="A29307" s="34" t="s">
        <v>89800</v>
      </c>
      <c r="B29307" s="34">
        <v>126</v>
      </c>
      <c r="C29307" s="34">
        <v>244</v>
      </c>
      <c r="D29307" s="34">
        <v>264</v>
      </c>
      <c r="E29307" s="34">
        <v>271</v>
      </c>
      <c r="F29307" s="34">
        <v>169</v>
      </c>
      <c r="G29307" s="34">
        <v>236</v>
      </c>
      <c r="H29307" s="34">
        <v>172</v>
      </c>
      <c r="I29307" s="34">
        <v>248</v>
      </c>
      <c r="J29307" s="34">
        <v>167</v>
      </c>
      <c r="K29307" s="34">
        <v>260</v>
      </c>
      <c r="L29307" s="34">
        <v>119</v>
      </c>
      <c r="M29307" s="34">
        <v>201</v>
      </c>
      <c r="N29307" s="34">
        <v>167</v>
      </c>
      <c r="O29307" s="34">
        <v>207</v>
      </c>
      <c r="P29307" s="34">
        <v>167</v>
      </c>
      <c r="Q29307" s="34">
        <v>276</v>
      </c>
      <c r="R29307" s="34">
        <v>192</v>
      </c>
      <c r="S29307" s="34">
        <v>303</v>
      </c>
      <c r="T29307" s="34">
        <v>131</v>
      </c>
      <c r="U29307" s="34">
        <v>182</v>
      </c>
      <c r="V29307" s="34">
        <v>198</v>
      </c>
      <c r="W29307" s="34">
        <v>228</v>
      </c>
      <c r="X29307" s="34">
        <v>290</v>
      </c>
      <c r="Y29307" s="34">
        <v>181</v>
      </c>
      <c r="Z29307" s="34">
        <v>244</v>
      </c>
      <c r="AA29307" s="34">
        <v>279</v>
      </c>
      <c r="AB29307" s="34">
        <v>200</v>
      </c>
      <c r="AC29307" s="34">
        <v>350</v>
      </c>
    </row>
    <row r="29308" spans="1:29" x14ac:dyDescent="0.2">
      <c r="A29308" s="34" t="s">
        <v>89801</v>
      </c>
      <c r="B29308" s="34">
        <v>134</v>
      </c>
      <c r="C29308" s="34">
        <v>154</v>
      </c>
      <c r="D29308" s="34">
        <v>136</v>
      </c>
      <c r="E29308" s="34">
        <v>135</v>
      </c>
      <c r="F29308" s="34">
        <v>145</v>
      </c>
      <c r="G29308" s="34">
        <v>140</v>
      </c>
      <c r="H29308" s="34">
        <v>117</v>
      </c>
      <c r="I29308" s="34">
        <v>112</v>
      </c>
      <c r="J29308" s="34">
        <v>141</v>
      </c>
      <c r="K29308" s="34">
        <v>142</v>
      </c>
      <c r="L29308" s="34">
        <v>112</v>
      </c>
      <c r="M29308" s="34">
        <v>83</v>
      </c>
      <c r="N29308" s="34">
        <v>109</v>
      </c>
      <c r="O29308" s="34">
        <v>128</v>
      </c>
      <c r="P29308" s="34">
        <v>150</v>
      </c>
      <c r="Q29308" s="34">
        <v>189</v>
      </c>
      <c r="R29308" s="34">
        <v>148</v>
      </c>
      <c r="S29308" s="34">
        <v>169</v>
      </c>
      <c r="T29308" s="34">
        <v>147</v>
      </c>
      <c r="U29308" s="34">
        <v>97</v>
      </c>
      <c r="V29308" s="34">
        <v>168</v>
      </c>
      <c r="W29308" s="34">
        <v>175</v>
      </c>
      <c r="X29308" s="34">
        <v>204</v>
      </c>
      <c r="Y29308" s="34">
        <v>159</v>
      </c>
      <c r="Z29308" s="34">
        <v>166</v>
      </c>
      <c r="AA29308" s="34">
        <v>171</v>
      </c>
      <c r="AB29308" s="34">
        <v>176</v>
      </c>
      <c r="AC29308" s="34">
        <v>243</v>
      </c>
    </row>
    <row r="29309" spans="1:29" x14ac:dyDescent="0.2">
      <c r="A29309" s="34" t="s">
        <v>89802</v>
      </c>
      <c r="B29309" s="34">
        <v>90</v>
      </c>
      <c r="C29309" s="34">
        <v>104</v>
      </c>
      <c r="D29309" s="34">
        <v>130</v>
      </c>
      <c r="E29309" s="34">
        <v>98</v>
      </c>
      <c r="F29309" s="34">
        <v>111</v>
      </c>
      <c r="G29309" s="34">
        <v>67</v>
      </c>
      <c r="H29309" s="34">
        <v>87</v>
      </c>
      <c r="I29309" s="34">
        <v>73</v>
      </c>
      <c r="J29309" s="34">
        <v>86</v>
      </c>
      <c r="K29309" s="34">
        <v>79</v>
      </c>
      <c r="L29309" s="34">
        <v>53</v>
      </c>
      <c r="M29309" s="34">
        <v>83</v>
      </c>
      <c r="N29309" s="34">
        <v>81</v>
      </c>
      <c r="O29309" s="34">
        <v>84</v>
      </c>
      <c r="P29309" s="34">
        <v>92</v>
      </c>
      <c r="Q29309" s="34">
        <v>111</v>
      </c>
      <c r="R29309" s="34">
        <v>103</v>
      </c>
      <c r="S29309" s="34">
        <v>110</v>
      </c>
      <c r="T29309" s="34">
        <v>63</v>
      </c>
      <c r="U29309" s="34">
        <v>77</v>
      </c>
      <c r="V29309" s="34">
        <v>113</v>
      </c>
      <c r="W29309" s="34">
        <v>81</v>
      </c>
      <c r="X29309" s="34">
        <v>125</v>
      </c>
      <c r="Y29309" s="34">
        <v>54</v>
      </c>
      <c r="Z29309" s="34">
        <v>127</v>
      </c>
      <c r="AA29309" s="34">
        <v>107</v>
      </c>
      <c r="AB29309" s="34">
        <v>99</v>
      </c>
      <c r="AC29309" s="34">
        <v>146</v>
      </c>
    </row>
    <row r="29310" spans="1:29" x14ac:dyDescent="0.2">
      <c r="A29310" s="34" t="s">
        <v>89803</v>
      </c>
      <c r="B29310" s="34">
        <v>161</v>
      </c>
      <c r="C29310" s="34">
        <v>116</v>
      </c>
      <c r="D29310" s="34">
        <v>158</v>
      </c>
      <c r="E29310" s="34">
        <v>121</v>
      </c>
      <c r="F29310" s="34">
        <v>115</v>
      </c>
      <c r="G29310" s="34">
        <v>128</v>
      </c>
      <c r="H29310" s="34">
        <v>115</v>
      </c>
      <c r="I29310" s="34">
        <v>107</v>
      </c>
      <c r="J29310" s="34">
        <v>141</v>
      </c>
      <c r="K29310" s="34">
        <v>118</v>
      </c>
      <c r="L29310" s="34">
        <v>77</v>
      </c>
      <c r="M29310" s="34">
        <v>123</v>
      </c>
      <c r="N29310" s="34">
        <v>109</v>
      </c>
      <c r="O29310" s="34">
        <v>126</v>
      </c>
      <c r="P29310" s="34">
        <v>110</v>
      </c>
      <c r="Q29310" s="34">
        <v>156</v>
      </c>
      <c r="R29310" s="34">
        <v>141</v>
      </c>
      <c r="S29310" s="34">
        <v>163</v>
      </c>
      <c r="T29310" s="34">
        <v>127</v>
      </c>
      <c r="U29310" s="34">
        <v>120</v>
      </c>
      <c r="V29310" s="34">
        <v>191</v>
      </c>
      <c r="W29310" s="34">
        <v>175</v>
      </c>
      <c r="X29310" s="34">
        <v>177</v>
      </c>
      <c r="Y29310" s="34">
        <v>145</v>
      </c>
      <c r="Z29310" s="34">
        <v>140</v>
      </c>
      <c r="AA29310" s="34">
        <v>172</v>
      </c>
      <c r="AB29310" s="34">
        <v>166</v>
      </c>
      <c r="AC29310" s="34">
        <v>211</v>
      </c>
    </row>
    <row r="29311" spans="1:29" x14ac:dyDescent="0.2">
      <c r="A29311" s="34" t="s">
        <v>89804</v>
      </c>
      <c r="B29311" s="34">
        <v>203</v>
      </c>
      <c r="C29311" s="34">
        <v>219</v>
      </c>
      <c r="D29311" s="34">
        <v>279</v>
      </c>
      <c r="E29311" s="34">
        <v>212</v>
      </c>
      <c r="F29311" s="34">
        <v>247</v>
      </c>
      <c r="G29311" s="34">
        <v>209</v>
      </c>
      <c r="H29311" s="34">
        <v>257</v>
      </c>
      <c r="I29311" s="34">
        <v>182</v>
      </c>
      <c r="J29311" s="34">
        <v>219</v>
      </c>
      <c r="K29311" s="34">
        <v>239</v>
      </c>
      <c r="L29311" s="34">
        <v>208</v>
      </c>
      <c r="M29311" s="34">
        <v>174</v>
      </c>
      <c r="N29311" s="34">
        <v>216</v>
      </c>
      <c r="O29311" s="34">
        <v>187</v>
      </c>
      <c r="P29311" s="34">
        <v>289</v>
      </c>
      <c r="Q29311" s="34">
        <v>260</v>
      </c>
      <c r="R29311" s="34">
        <v>341</v>
      </c>
      <c r="S29311" s="34">
        <v>209</v>
      </c>
      <c r="T29311" s="34">
        <v>280</v>
      </c>
      <c r="U29311" s="34">
        <v>185</v>
      </c>
      <c r="V29311" s="34">
        <v>302</v>
      </c>
      <c r="W29311" s="34">
        <v>308</v>
      </c>
      <c r="X29311" s="34">
        <v>342</v>
      </c>
      <c r="Y29311" s="34">
        <v>242</v>
      </c>
      <c r="Z29311" s="34">
        <v>223</v>
      </c>
      <c r="AA29311" s="34">
        <v>237</v>
      </c>
      <c r="AB29311" s="34">
        <v>335</v>
      </c>
      <c r="AC29311" s="34">
        <v>362</v>
      </c>
    </row>
    <row r="29312" spans="1:29" x14ac:dyDescent="0.2">
      <c r="A29312" s="34" t="s">
        <v>89805</v>
      </c>
      <c r="B29312" s="34">
        <v>64</v>
      </c>
      <c r="C29312" s="34">
        <v>76</v>
      </c>
      <c r="D29312" s="34">
        <v>75</v>
      </c>
      <c r="E29312" s="34">
        <v>70</v>
      </c>
      <c r="F29312" s="34">
        <v>84</v>
      </c>
      <c r="G29312" s="34">
        <v>71</v>
      </c>
      <c r="H29312" s="34">
        <v>93</v>
      </c>
      <c r="I29312" s="34">
        <v>57</v>
      </c>
      <c r="J29312" s="34">
        <v>59</v>
      </c>
      <c r="K29312" s="34">
        <v>100</v>
      </c>
      <c r="L29312" s="34">
        <v>37</v>
      </c>
      <c r="M29312" s="34">
        <v>88</v>
      </c>
      <c r="N29312" s="34">
        <v>82</v>
      </c>
      <c r="O29312" s="34">
        <v>71</v>
      </c>
      <c r="P29312" s="34">
        <v>78</v>
      </c>
      <c r="Q29312" s="34">
        <v>114</v>
      </c>
      <c r="R29312" s="34">
        <v>66</v>
      </c>
      <c r="S29312" s="34">
        <v>93</v>
      </c>
      <c r="T29312" s="34">
        <v>46</v>
      </c>
      <c r="U29312" s="34">
        <v>66</v>
      </c>
      <c r="V29312" s="34">
        <v>69</v>
      </c>
      <c r="W29312" s="34">
        <v>95</v>
      </c>
      <c r="X29312" s="34">
        <v>108</v>
      </c>
      <c r="Y29312" s="34">
        <v>83</v>
      </c>
      <c r="Z29312" s="34">
        <v>95</v>
      </c>
      <c r="AA29312" s="34">
        <v>96</v>
      </c>
      <c r="AB29312" s="34">
        <v>90</v>
      </c>
      <c r="AC29312" s="34">
        <v>128</v>
      </c>
    </row>
    <row r="29313" spans="1:29" x14ac:dyDescent="0.2">
      <c r="A29313" s="34" t="s">
        <v>89806</v>
      </c>
      <c r="B29313" s="34">
        <v>169</v>
      </c>
      <c r="C29313" s="34">
        <v>154</v>
      </c>
      <c r="D29313" s="34">
        <v>233</v>
      </c>
      <c r="E29313" s="34">
        <v>230</v>
      </c>
      <c r="F29313" s="34">
        <v>237</v>
      </c>
      <c r="G29313" s="34">
        <v>227</v>
      </c>
      <c r="H29313" s="34">
        <v>184</v>
      </c>
      <c r="I29313" s="34">
        <v>177</v>
      </c>
      <c r="J29313" s="34">
        <v>178</v>
      </c>
      <c r="K29313" s="34">
        <v>201</v>
      </c>
      <c r="L29313" s="34">
        <v>115</v>
      </c>
      <c r="M29313" s="34">
        <v>191</v>
      </c>
      <c r="N29313" s="34">
        <v>181</v>
      </c>
      <c r="O29313" s="34">
        <v>164</v>
      </c>
      <c r="P29313" s="34">
        <v>154</v>
      </c>
      <c r="Q29313" s="34">
        <v>227</v>
      </c>
      <c r="R29313" s="34">
        <v>216</v>
      </c>
      <c r="S29313" s="34">
        <v>268</v>
      </c>
      <c r="T29313" s="34">
        <v>199</v>
      </c>
      <c r="U29313" s="34">
        <v>150</v>
      </c>
      <c r="V29313" s="34">
        <v>219</v>
      </c>
      <c r="W29313" s="34">
        <v>238</v>
      </c>
      <c r="X29313" s="34">
        <v>285</v>
      </c>
      <c r="Y29313" s="34">
        <v>228</v>
      </c>
      <c r="Z29313" s="34">
        <v>222</v>
      </c>
      <c r="AA29313" s="34">
        <v>274</v>
      </c>
      <c r="AB29313" s="34">
        <v>198</v>
      </c>
      <c r="AC29313" s="34">
        <v>342</v>
      </c>
    </row>
    <row r="29314" spans="1:29" x14ac:dyDescent="0.2">
      <c r="A29314" s="34" t="s">
        <v>89807</v>
      </c>
      <c r="B29314" s="34">
        <v>134</v>
      </c>
      <c r="C29314" s="34">
        <v>166</v>
      </c>
      <c r="D29314" s="34">
        <v>252</v>
      </c>
      <c r="E29314" s="34">
        <v>126</v>
      </c>
      <c r="F29314" s="34">
        <v>202</v>
      </c>
      <c r="G29314" s="34">
        <v>124</v>
      </c>
      <c r="H29314" s="34">
        <v>223</v>
      </c>
      <c r="I29314" s="34">
        <v>201</v>
      </c>
      <c r="J29314" s="34">
        <v>174</v>
      </c>
      <c r="K29314" s="34">
        <v>180</v>
      </c>
      <c r="L29314" s="34">
        <v>150</v>
      </c>
      <c r="M29314" s="34">
        <v>133</v>
      </c>
      <c r="N29314" s="34">
        <v>168</v>
      </c>
      <c r="O29314" s="34">
        <v>150</v>
      </c>
      <c r="P29314" s="34">
        <v>168</v>
      </c>
      <c r="Q29314" s="34">
        <v>224</v>
      </c>
      <c r="R29314" s="34">
        <v>241</v>
      </c>
      <c r="S29314" s="34">
        <v>190</v>
      </c>
      <c r="T29314" s="34">
        <v>201</v>
      </c>
      <c r="U29314" s="34">
        <v>174</v>
      </c>
      <c r="V29314" s="34">
        <v>255</v>
      </c>
      <c r="W29314" s="34">
        <v>208</v>
      </c>
      <c r="X29314" s="34">
        <v>249</v>
      </c>
      <c r="Y29314" s="34">
        <v>190</v>
      </c>
      <c r="Z29314" s="34">
        <v>227</v>
      </c>
      <c r="AA29314" s="34">
        <v>176</v>
      </c>
      <c r="AB29314" s="34">
        <v>215</v>
      </c>
      <c r="AC29314" s="34">
        <v>267</v>
      </c>
    </row>
    <row r="29315" spans="1:29" x14ac:dyDescent="0.2">
      <c r="A29315" s="34" t="s">
        <v>89808</v>
      </c>
      <c r="B29315" s="34">
        <v>111</v>
      </c>
      <c r="C29315" s="34">
        <v>127</v>
      </c>
      <c r="D29315" s="34">
        <v>131</v>
      </c>
      <c r="E29315" s="34">
        <v>135</v>
      </c>
      <c r="F29315" s="34">
        <v>144</v>
      </c>
      <c r="G29315" s="34">
        <v>113</v>
      </c>
      <c r="H29315" s="34">
        <v>115</v>
      </c>
      <c r="I29315" s="34">
        <v>98</v>
      </c>
      <c r="J29315" s="34">
        <v>120</v>
      </c>
      <c r="K29315" s="34">
        <v>104</v>
      </c>
      <c r="L29315" s="34">
        <v>96</v>
      </c>
      <c r="M29315" s="34">
        <v>77</v>
      </c>
      <c r="N29315" s="34">
        <v>90</v>
      </c>
      <c r="O29315" s="34">
        <v>90</v>
      </c>
      <c r="P29315" s="34">
        <v>104</v>
      </c>
      <c r="Q29315" s="34">
        <v>124</v>
      </c>
      <c r="R29315" s="34">
        <v>153</v>
      </c>
      <c r="S29315" s="34">
        <v>143</v>
      </c>
      <c r="T29315" s="34">
        <v>129</v>
      </c>
      <c r="U29315" s="34">
        <v>97</v>
      </c>
      <c r="V29315" s="34">
        <v>153</v>
      </c>
      <c r="W29315" s="34">
        <v>137</v>
      </c>
      <c r="X29315" s="34">
        <v>119</v>
      </c>
      <c r="Y29315" s="34">
        <v>114</v>
      </c>
      <c r="Z29315" s="34">
        <v>135</v>
      </c>
      <c r="AA29315" s="34">
        <v>158</v>
      </c>
      <c r="AB29315" s="34">
        <v>158</v>
      </c>
      <c r="AC29315" s="34">
        <v>194</v>
      </c>
    </row>
    <row r="29316" spans="1:29" x14ac:dyDescent="0.2">
      <c r="A29316" s="34" t="s">
        <v>89809</v>
      </c>
      <c r="B29316" s="34">
        <v>170</v>
      </c>
      <c r="C29316" s="34">
        <v>77</v>
      </c>
      <c r="D29316" s="34">
        <v>159</v>
      </c>
      <c r="E29316" s="34">
        <v>129</v>
      </c>
      <c r="F29316" s="34">
        <v>120</v>
      </c>
      <c r="G29316" s="34">
        <v>106</v>
      </c>
      <c r="H29316" s="34">
        <v>129</v>
      </c>
      <c r="I29316" s="34">
        <v>66</v>
      </c>
      <c r="J29316" s="34">
        <v>164</v>
      </c>
      <c r="K29316" s="34">
        <v>102</v>
      </c>
      <c r="L29316" s="34">
        <v>156</v>
      </c>
      <c r="M29316" s="34">
        <v>69</v>
      </c>
      <c r="N29316" s="34">
        <v>95</v>
      </c>
      <c r="O29316" s="34">
        <v>69</v>
      </c>
      <c r="P29316" s="34">
        <v>166</v>
      </c>
      <c r="Q29316" s="34">
        <v>129</v>
      </c>
      <c r="R29316" s="34">
        <v>244</v>
      </c>
      <c r="S29316" s="34">
        <v>96</v>
      </c>
      <c r="T29316" s="34">
        <v>194</v>
      </c>
      <c r="U29316" s="34">
        <v>102</v>
      </c>
      <c r="V29316" s="34">
        <v>135</v>
      </c>
      <c r="W29316" s="34">
        <v>138</v>
      </c>
      <c r="X29316" s="34">
        <v>164</v>
      </c>
      <c r="Y29316" s="34">
        <v>131</v>
      </c>
      <c r="Z29316" s="34">
        <v>117</v>
      </c>
      <c r="AA29316" s="34">
        <v>120</v>
      </c>
      <c r="AB29316" s="34">
        <v>194</v>
      </c>
      <c r="AC29316" s="34">
        <v>151</v>
      </c>
    </row>
    <row r="29317" spans="1:29" x14ac:dyDescent="0.2">
      <c r="A29317" s="34" t="s">
        <v>89810</v>
      </c>
      <c r="B29317" s="34">
        <v>177</v>
      </c>
      <c r="C29317" s="34">
        <v>236</v>
      </c>
      <c r="D29317" s="34">
        <v>269</v>
      </c>
      <c r="E29317" s="34">
        <v>244</v>
      </c>
      <c r="F29317" s="34">
        <v>221</v>
      </c>
      <c r="G29317" s="34">
        <v>235</v>
      </c>
      <c r="H29317" s="34">
        <v>290</v>
      </c>
      <c r="I29317" s="34">
        <v>227</v>
      </c>
      <c r="J29317" s="34">
        <v>250</v>
      </c>
      <c r="K29317" s="34">
        <v>235</v>
      </c>
      <c r="L29317" s="34">
        <v>220</v>
      </c>
      <c r="M29317" s="34">
        <v>251</v>
      </c>
      <c r="N29317" s="34">
        <v>182</v>
      </c>
      <c r="O29317" s="34">
        <v>220</v>
      </c>
      <c r="P29317" s="34">
        <v>224</v>
      </c>
      <c r="Q29317" s="34">
        <v>307</v>
      </c>
      <c r="R29317" s="34">
        <v>286</v>
      </c>
      <c r="S29317" s="34">
        <v>364</v>
      </c>
      <c r="T29317" s="34">
        <v>218</v>
      </c>
      <c r="U29317" s="34">
        <v>230</v>
      </c>
      <c r="V29317" s="34">
        <v>295</v>
      </c>
      <c r="W29317" s="34">
        <v>289</v>
      </c>
      <c r="X29317" s="34">
        <v>289</v>
      </c>
      <c r="Y29317" s="34">
        <v>235</v>
      </c>
      <c r="Z29317" s="34">
        <v>271</v>
      </c>
      <c r="AA29317" s="34">
        <v>259</v>
      </c>
      <c r="AB29317" s="34">
        <v>315</v>
      </c>
      <c r="AC29317" s="34">
        <v>394</v>
      </c>
    </row>
    <row r="29318" spans="1:29" x14ac:dyDescent="0.2">
      <c r="A29318" s="34" t="s">
        <v>89811</v>
      </c>
      <c r="B29318" s="34">
        <v>103</v>
      </c>
      <c r="C29318" s="34">
        <v>95</v>
      </c>
      <c r="D29318" s="34">
        <v>99</v>
      </c>
      <c r="E29318" s="34">
        <v>131</v>
      </c>
      <c r="F29318" s="34">
        <v>99</v>
      </c>
      <c r="G29318" s="34">
        <v>82</v>
      </c>
      <c r="H29318" s="34">
        <v>80</v>
      </c>
      <c r="I29318" s="34">
        <v>103</v>
      </c>
      <c r="J29318" s="34">
        <v>60</v>
      </c>
      <c r="K29318" s="34">
        <v>112</v>
      </c>
      <c r="L29318" s="34">
        <v>53</v>
      </c>
      <c r="M29318" s="34">
        <v>123</v>
      </c>
      <c r="N29318" s="34">
        <v>72</v>
      </c>
      <c r="O29318" s="34">
        <v>91</v>
      </c>
      <c r="P29318" s="34">
        <v>103</v>
      </c>
      <c r="Q29318" s="34">
        <v>113</v>
      </c>
      <c r="R29318" s="34">
        <v>102</v>
      </c>
      <c r="S29318" s="34">
        <v>136</v>
      </c>
      <c r="T29318" s="34">
        <v>83</v>
      </c>
      <c r="U29318" s="34">
        <v>103</v>
      </c>
      <c r="V29318" s="34">
        <v>91</v>
      </c>
      <c r="W29318" s="34">
        <v>163</v>
      </c>
      <c r="X29318" s="34">
        <v>73</v>
      </c>
      <c r="Y29318" s="34">
        <v>136</v>
      </c>
      <c r="Z29318" s="34">
        <v>64</v>
      </c>
      <c r="AA29318" s="34">
        <v>114</v>
      </c>
      <c r="AB29318" s="34">
        <v>94</v>
      </c>
      <c r="AC29318" s="34">
        <v>147</v>
      </c>
    </row>
    <row r="29319" spans="1:29" x14ac:dyDescent="0.2">
      <c r="A29319" s="34" t="s">
        <v>89812</v>
      </c>
      <c r="B29319" s="34">
        <v>210</v>
      </c>
      <c r="C29319" s="34">
        <v>139</v>
      </c>
      <c r="D29319" s="34">
        <v>286</v>
      </c>
      <c r="E29319" s="34">
        <v>149</v>
      </c>
      <c r="F29319" s="34">
        <v>242</v>
      </c>
      <c r="G29319" s="34">
        <v>124</v>
      </c>
      <c r="H29319" s="34">
        <v>248</v>
      </c>
      <c r="I29319" s="34">
        <v>113</v>
      </c>
      <c r="J29319" s="34">
        <v>192</v>
      </c>
      <c r="K29319" s="34">
        <v>151</v>
      </c>
      <c r="L29319" s="34">
        <v>185</v>
      </c>
      <c r="M29319" s="34">
        <v>185</v>
      </c>
      <c r="N29319" s="34">
        <v>215</v>
      </c>
      <c r="O29319" s="34">
        <v>158</v>
      </c>
      <c r="P29319" s="34">
        <v>212</v>
      </c>
      <c r="Q29319" s="34">
        <v>204</v>
      </c>
      <c r="R29319" s="34">
        <v>260</v>
      </c>
      <c r="S29319" s="34">
        <v>251</v>
      </c>
      <c r="T29319" s="34">
        <v>198</v>
      </c>
      <c r="U29319" s="34">
        <v>152</v>
      </c>
      <c r="V29319" s="34">
        <v>242</v>
      </c>
      <c r="W29319" s="34">
        <v>198</v>
      </c>
      <c r="X29319" s="34">
        <v>304</v>
      </c>
      <c r="Y29319" s="34">
        <v>145</v>
      </c>
      <c r="Z29319" s="34">
        <v>205</v>
      </c>
      <c r="AA29319" s="34">
        <v>174</v>
      </c>
      <c r="AB29319" s="34">
        <v>235</v>
      </c>
      <c r="AC29319" s="34">
        <v>274</v>
      </c>
    </row>
    <row r="29320" spans="1:29" x14ac:dyDescent="0.2">
      <c r="A29320" s="34" t="s">
        <v>89813</v>
      </c>
      <c r="B29320" s="34">
        <v>181</v>
      </c>
      <c r="C29320" s="34">
        <v>253</v>
      </c>
      <c r="D29320" s="34">
        <v>234</v>
      </c>
      <c r="E29320" s="34">
        <v>291</v>
      </c>
      <c r="F29320" s="34">
        <v>207</v>
      </c>
      <c r="G29320" s="34">
        <v>297</v>
      </c>
      <c r="H29320" s="34">
        <v>228</v>
      </c>
      <c r="I29320" s="34">
        <v>214</v>
      </c>
      <c r="J29320" s="34">
        <v>183</v>
      </c>
      <c r="K29320" s="34">
        <v>241</v>
      </c>
      <c r="L29320" s="34">
        <v>151</v>
      </c>
      <c r="M29320" s="34">
        <v>191</v>
      </c>
      <c r="N29320" s="34">
        <v>194</v>
      </c>
      <c r="O29320" s="34">
        <v>187</v>
      </c>
      <c r="P29320" s="34">
        <v>170</v>
      </c>
      <c r="Q29320" s="34">
        <v>283</v>
      </c>
      <c r="R29320" s="34">
        <v>266</v>
      </c>
      <c r="S29320" s="34">
        <v>308</v>
      </c>
      <c r="T29320" s="34">
        <v>235</v>
      </c>
      <c r="U29320" s="34">
        <v>231</v>
      </c>
      <c r="V29320" s="34">
        <v>215</v>
      </c>
      <c r="W29320" s="34">
        <v>214</v>
      </c>
      <c r="X29320" s="34">
        <v>277</v>
      </c>
      <c r="Y29320" s="34">
        <v>269</v>
      </c>
      <c r="Z29320" s="34">
        <v>277</v>
      </c>
      <c r="AA29320" s="34">
        <v>322</v>
      </c>
      <c r="AB29320" s="34">
        <v>241</v>
      </c>
      <c r="AC29320" s="34">
        <v>368</v>
      </c>
    </row>
    <row r="29321" spans="1:29" x14ac:dyDescent="0.2">
      <c r="A29321" s="34" t="s">
        <v>89814</v>
      </c>
      <c r="B29321" s="34">
        <v>283</v>
      </c>
      <c r="C29321" s="34">
        <v>410</v>
      </c>
      <c r="D29321" s="34">
        <v>377</v>
      </c>
      <c r="E29321" s="34">
        <v>398</v>
      </c>
      <c r="F29321" s="34">
        <v>339</v>
      </c>
      <c r="G29321" s="34">
        <v>327</v>
      </c>
      <c r="H29321" s="34">
        <v>306</v>
      </c>
      <c r="I29321" s="34">
        <v>318</v>
      </c>
      <c r="J29321" s="34">
        <v>235</v>
      </c>
      <c r="K29321" s="34">
        <v>451</v>
      </c>
      <c r="L29321" s="34">
        <v>210</v>
      </c>
      <c r="M29321" s="34">
        <v>318</v>
      </c>
      <c r="N29321" s="34">
        <v>281</v>
      </c>
      <c r="O29321" s="34">
        <v>298</v>
      </c>
      <c r="P29321" s="34">
        <v>277</v>
      </c>
      <c r="Q29321" s="34">
        <v>429</v>
      </c>
      <c r="R29321" s="34">
        <v>302</v>
      </c>
      <c r="S29321" s="34">
        <v>455</v>
      </c>
      <c r="T29321" s="34">
        <v>275</v>
      </c>
      <c r="U29321" s="34">
        <v>330</v>
      </c>
      <c r="V29321" s="34">
        <v>330</v>
      </c>
      <c r="W29321" s="34">
        <v>418</v>
      </c>
      <c r="X29321" s="34">
        <v>390</v>
      </c>
      <c r="Y29321" s="34">
        <v>328</v>
      </c>
      <c r="Z29321" s="34">
        <v>343</v>
      </c>
      <c r="AA29321" s="34">
        <v>474</v>
      </c>
      <c r="AB29321" s="34">
        <v>319</v>
      </c>
      <c r="AC29321" s="34">
        <v>593</v>
      </c>
    </row>
    <row r="29322" spans="1:29" x14ac:dyDescent="0.2">
      <c r="A29322" s="34" t="s">
        <v>89815</v>
      </c>
      <c r="B29322" s="34">
        <v>117</v>
      </c>
      <c r="C29322" s="34">
        <v>101</v>
      </c>
      <c r="D29322" s="34">
        <v>129</v>
      </c>
      <c r="E29322" s="34">
        <v>116</v>
      </c>
      <c r="F29322" s="34">
        <v>130</v>
      </c>
      <c r="G29322" s="34">
        <v>99</v>
      </c>
      <c r="H29322" s="34">
        <v>126</v>
      </c>
      <c r="I29322" s="34">
        <v>118</v>
      </c>
      <c r="J29322" s="34">
        <v>116</v>
      </c>
      <c r="K29322" s="34">
        <v>126</v>
      </c>
      <c r="L29322" s="34">
        <v>110</v>
      </c>
      <c r="M29322" s="34">
        <v>106</v>
      </c>
      <c r="N29322" s="34">
        <v>124</v>
      </c>
      <c r="O29322" s="34">
        <v>74</v>
      </c>
      <c r="P29322" s="34">
        <v>101</v>
      </c>
      <c r="Q29322" s="34">
        <v>152</v>
      </c>
      <c r="R29322" s="34">
        <v>152</v>
      </c>
      <c r="S29322" s="34">
        <v>160</v>
      </c>
      <c r="T29322" s="34">
        <v>121</v>
      </c>
      <c r="U29322" s="34">
        <v>96</v>
      </c>
      <c r="V29322" s="34">
        <v>149</v>
      </c>
      <c r="W29322" s="34">
        <v>139</v>
      </c>
      <c r="X29322" s="34">
        <v>135</v>
      </c>
      <c r="Y29322" s="34">
        <v>124</v>
      </c>
      <c r="Z29322" s="34">
        <v>160</v>
      </c>
      <c r="AA29322" s="34">
        <v>149</v>
      </c>
      <c r="AB29322" s="34">
        <v>148</v>
      </c>
      <c r="AC29322" s="34">
        <v>191</v>
      </c>
    </row>
    <row r="29323" spans="1:29" x14ac:dyDescent="0.2">
      <c r="A29323" s="34" t="s">
        <v>89816</v>
      </c>
      <c r="B29323" s="34">
        <v>157</v>
      </c>
      <c r="C29323" s="34">
        <v>157</v>
      </c>
      <c r="D29323" s="34">
        <v>62</v>
      </c>
      <c r="E29323" s="34">
        <v>142</v>
      </c>
      <c r="F29323" s="34">
        <v>72</v>
      </c>
      <c r="G29323" s="34">
        <v>166</v>
      </c>
      <c r="H29323" s="34">
        <v>82</v>
      </c>
      <c r="I29323" s="34">
        <v>128</v>
      </c>
      <c r="J29323" s="34">
        <v>58</v>
      </c>
      <c r="K29323" s="34">
        <v>192</v>
      </c>
      <c r="L29323" s="34">
        <v>39</v>
      </c>
      <c r="M29323" s="34">
        <v>105</v>
      </c>
      <c r="N29323" s="34">
        <v>60</v>
      </c>
      <c r="O29323" s="34">
        <v>151</v>
      </c>
      <c r="P29323" s="34">
        <v>49</v>
      </c>
      <c r="Q29323" s="34">
        <v>175</v>
      </c>
      <c r="R29323" s="34">
        <v>80</v>
      </c>
      <c r="S29323" s="34">
        <v>183</v>
      </c>
      <c r="T29323" s="34">
        <v>64</v>
      </c>
      <c r="U29323" s="34">
        <v>121</v>
      </c>
      <c r="V29323" s="34">
        <v>114</v>
      </c>
      <c r="W29323" s="34">
        <v>159</v>
      </c>
      <c r="X29323" s="34">
        <v>113</v>
      </c>
      <c r="Y29323" s="34">
        <v>132</v>
      </c>
      <c r="Z29323" s="34">
        <v>49</v>
      </c>
      <c r="AA29323" s="34">
        <v>130</v>
      </c>
      <c r="AB29323" s="34">
        <v>79</v>
      </c>
      <c r="AC29323" s="34">
        <v>179</v>
      </c>
    </row>
    <row r="29324" spans="1:29" x14ac:dyDescent="0.2">
      <c r="A29324" s="34" t="s">
        <v>89817</v>
      </c>
      <c r="B29324" s="34">
        <v>177</v>
      </c>
      <c r="C29324" s="34">
        <v>219</v>
      </c>
      <c r="D29324" s="34">
        <v>278</v>
      </c>
      <c r="E29324" s="34">
        <v>211</v>
      </c>
      <c r="F29324" s="34">
        <v>278</v>
      </c>
      <c r="G29324" s="34">
        <v>208</v>
      </c>
      <c r="H29324" s="34">
        <v>277</v>
      </c>
      <c r="I29324" s="34">
        <v>205</v>
      </c>
      <c r="J29324" s="34">
        <v>219</v>
      </c>
      <c r="K29324" s="34">
        <v>210</v>
      </c>
      <c r="L29324" s="34">
        <v>198</v>
      </c>
      <c r="M29324" s="34">
        <v>193</v>
      </c>
      <c r="N29324" s="34">
        <v>263</v>
      </c>
      <c r="O29324" s="34">
        <v>148</v>
      </c>
      <c r="P29324" s="34">
        <v>282</v>
      </c>
      <c r="Q29324" s="34">
        <v>256</v>
      </c>
      <c r="R29324" s="34">
        <v>276</v>
      </c>
      <c r="S29324" s="34">
        <v>312</v>
      </c>
      <c r="T29324" s="34">
        <v>233</v>
      </c>
      <c r="U29324" s="34">
        <v>178</v>
      </c>
      <c r="V29324" s="34">
        <v>275</v>
      </c>
      <c r="W29324" s="34">
        <v>251</v>
      </c>
      <c r="X29324" s="34">
        <v>353</v>
      </c>
      <c r="Y29324" s="34">
        <v>220</v>
      </c>
      <c r="Z29324" s="34">
        <v>329</v>
      </c>
      <c r="AA29324" s="34">
        <v>283</v>
      </c>
      <c r="AB29324" s="34">
        <v>309</v>
      </c>
      <c r="AC29324" s="34">
        <v>346</v>
      </c>
    </row>
    <row r="29325" spans="1:29" x14ac:dyDescent="0.2">
      <c r="A29325" s="34" t="s">
        <v>89818</v>
      </c>
      <c r="B29325" s="34">
        <v>651</v>
      </c>
      <c r="C29325" s="34">
        <v>737</v>
      </c>
      <c r="D29325" s="34">
        <v>729</v>
      </c>
      <c r="E29325" s="34">
        <v>842</v>
      </c>
      <c r="F29325" s="34">
        <v>746</v>
      </c>
      <c r="G29325" s="34">
        <v>749</v>
      </c>
      <c r="H29325" s="34">
        <v>692</v>
      </c>
      <c r="I29325" s="34">
        <v>729</v>
      </c>
      <c r="J29325" s="34">
        <v>580</v>
      </c>
      <c r="K29325" s="34">
        <v>892</v>
      </c>
      <c r="L29325" s="34">
        <v>515</v>
      </c>
      <c r="M29325" s="34">
        <v>618</v>
      </c>
      <c r="N29325" s="34">
        <v>577</v>
      </c>
      <c r="O29325" s="34">
        <v>646</v>
      </c>
      <c r="P29325" s="34">
        <v>632</v>
      </c>
      <c r="Q29325" s="34">
        <v>972</v>
      </c>
      <c r="R29325" s="34">
        <v>822</v>
      </c>
      <c r="S29325" s="34">
        <v>919</v>
      </c>
      <c r="T29325" s="34">
        <v>649</v>
      </c>
      <c r="U29325" s="34">
        <v>769</v>
      </c>
      <c r="V29325" s="34">
        <v>788</v>
      </c>
      <c r="W29325" s="34">
        <v>884</v>
      </c>
      <c r="X29325" s="34">
        <v>867</v>
      </c>
      <c r="Y29325" s="34">
        <v>809</v>
      </c>
      <c r="Z29325" s="34">
        <v>792</v>
      </c>
      <c r="AA29325" s="34">
        <v>994</v>
      </c>
      <c r="AB29325" s="34">
        <v>789</v>
      </c>
      <c r="AC29325" s="34">
        <v>1207</v>
      </c>
    </row>
    <row r="29326" spans="1:29" x14ac:dyDescent="0.2">
      <c r="A29326" s="34" t="s">
        <v>89819</v>
      </c>
      <c r="B29326" s="34">
        <v>127</v>
      </c>
      <c r="C29326" s="34">
        <v>108</v>
      </c>
      <c r="D29326" s="34">
        <v>115</v>
      </c>
      <c r="E29326" s="34">
        <v>86</v>
      </c>
      <c r="F29326" s="34">
        <v>114</v>
      </c>
      <c r="G29326" s="34">
        <v>80</v>
      </c>
      <c r="H29326" s="34">
        <v>100</v>
      </c>
      <c r="I29326" s="34">
        <v>73</v>
      </c>
      <c r="J29326" s="34">
        <v>85</v>
      </c>
      <c r="K29326" s="34">
        <v>114</v>
      </c>
      <c r="L29326" s="34">
        <v>67</v>
      </c>
      <c r="M29326" s="34">
        <v>58</v>
      </c>
      <c r="N29326" s="34">
        <v>85</v>
      </c>
      <c r="O29326" s="34">
        <v>66</v>
      </c>
      <c r="P29326" s="34">
        <v>83</v>
      </c>
      <c r="Q29326" s="34">
        <v>95</v>
      </c>
      <c r="R29326" s="34">
        <v>111</v>
      </c>
      <c r="S29326" s="34">
        <v>116</v>
      </c>
      <c r="T29326" s="34">
        <v>88</v>
      </c>
      <c r="U29326" s="34">
        <v>81</v>
      </c>
      <c r="V29326" s="34">
        <v>133</v>
      </c>
      <c r="W29326" s="34">
        <v>74</v>
      </c>
      <c r="X29326" s="34">
        <v>160</v>
      </c>
      <c r="Y29326" s="34">
        <v>95</v>
      </c>
      <c r="Z29326" s="34">
        <v>134</v>
      </c>
      <c r="AA29326" s="34">
        <v>115</v>
      </c>
      <c r="AB29326" s="34">
        <v>110</v>
      </c>
      <c r="AC29326" s="34">
        <v>180</v>
      </c>
    </row>
    <row r="29327" spans="1:29" x14ac:dyDescent="0.2">
      <c r="A29327" s="34" t="s">
        <v>89820</v>
      </c>
      <c r="B29327" s="34">
        <v>159</v>
      </c>
      <c r="C29327" s="34">
        <v>158</v>
      </c>
      <c r="D29327" s="34">
        <v>167</v>
      </c>
      <c r="E29327" s="34">
        <v>151</v>
      </c>
      <c r="F29327" s="34">
        <v>218</v>
      </c>
      <c r="G29327" s="34">
        <v>159</v>
      </c>
      <c r="H29327" s="34">
        <v>194</v>
      </c>
      <c r="I29327" s="34">
        <v>135</v>
      </c>
      <c r="J29327" s="34">
        <v>211</v>
      </c>
      <c r="K29327" s="34">
        <v>172</v>
      </c>
      <c r="L29327" s="34">
        <v>154</v>
      </c>
      <c r="M29327" s="34">
        <v>142</v>
      </c>
      <c r="N29327" s="34">
        <v>187</v>
      </c>
      <c r="O29327" s="34">
        <v>147</v>
      </c>
      <c r="P29327" s="34">
        <v>201</v>
      </c>
      <c r="Q29327" s="34">
        <v>207</v>
      </c>
      <c r="R29327" s="34">
        <v>278</v>
      </c>
      <c r="S29327" s="34">
        <v>183</v>
      </c>
      <c r="T29327" s="34">
        <v>267</v>
      </c>
      <c r="U29327" s="34">
        <v>178</v>
      </c>
      <c r="V29327" s="34">
        <v>226</v>
      </c>
      <c r="W29327" s="34">
        <v>218</v>
      </c>
      <c r="X29327" s="34">
        <v>255</v>
      </c>
      <c r="Y29327" s="34">
        <v>244</v>
      </c>
      <c r="Z29327" s="34">
        <v>150</v>
      </c>
      <c r="AA29327" s="34">
        <v>201</v>
      </c>
      <c r="AB29327" s="34">
        <v>314</v>
      </c>
      <c r="AC29327" s="34">
        <v>301</v>
      </c>
    </row>
    <row r="29328" spans="1:29" x14ac:dyDescent="0.2">
      <c r="A29328" s="34" t="s">
        <v>89821</v>
      </c>
      <c r="B29328" s="34">
        <v>178</v>
      </c>
      <c r="C29328" s="34">
        <v>125</v>
      </c>
      <c r="D29328" s="34">
        <v>142</v>
      </c>
      <c r="E29328" s="34">
        <v>113</v>
      </c>
      <c r="F29328" s="34">
        <v>107</v>
      </c>
      <c r="G29328" s="34">
        <v>152</v>
      </c>
      <c r="H29328" s="34">
        <v>104</v>
      </c>
      <c r="I29328" s="34">
        <v>111</v>
      </c>
      <c r="J29328" s="34">
        <v>105</v>
      </c>
      <c r="K29328" s="34">
        <v>133</v>
      </c>
      <c r="L29328" s="34">
        <v>123</v>
      </c>
      <c r="M29328" s="34">
        <v>112</v>
      </c>
      <c r="N29328" s="34">
        <v>112</v>
      </c>
      <c r="O29328" s="34">
        <v>141</v>
      </c>
      <c r="P29328" s="34">
        <v>113</v>
      </c>
      <c r="Q29328" s="34">
        <v>181</v>
      </c>
      <c r="R29328" s="34">
        <v>139</v>
      </c>
      <c r="S29328" s="34">
        <v>175</v>
      </c>
      <c r="T29328" s="34">
        <v>135</v>
      </c>
      <c r="U29328" s="34">
        <v>149</v>
      </c>
      <c r="V29328" s="34">
        <v>159</v>
      </c>
      <c r="W29328" s="34">
        <v>198</v>
      </c>
      <c r="X29328" s="34">
        <v>173</v>
      </c>
      <c r="Y29328" s="34">
        <v>144</v>
      </c>
      <c r="Z29328" s="34">
        <v>104</v>
      </c>
      <c r="AA29328" s="34">
        <v>171</v>
      </c>
      <c r="AB29328" s="34">
        <v>140</v>
      </c>
      <c r="AC29328" s="34">
        <v>208</v>
      </c>
    </row>
    <row r="29329" spans="1:29" x14ac:dyDescent="0.2">
      <c r="A29329" s="34" t="s">
        <v>89822</v>
      </c>
      <c r="B29329" s="34">
        <v>72</v>
      </c>
      <c r="C29329" s="34">
        <v>79</v>
      </c>
      <c r="D29329" s="34">
        <v>60</v>
      </c>
      <c r="E29329" s="34">
        <v>69</v>
      </c>
      <c r="F29329" s="34">
        <v>86</v>
      </c>
      <c r="G29329" s="34">
        <v>51</v>
      </c>
      <c r="H29329" s="34">
        <v>82</v>
      </c>
      <c r="I29329" s="34">
        <v>76</v>
      </c>
      <c r="J29329" s="34">
        <v>68</v>
      </c>
      <c r="K29329" s="34">
        <v>64</v>
      </c>
      <c r="L29329" s="34">
        <v>54</v>
      </c>
      <c r="M29329" s="34">
        <v>56</v>
      </c>
      <c r="N29329" s="34">
        <v>42</v>
      </c>
      <c r="O29329" s="34">
        <v>49</v>
      </c>
      <c r="P29329" s="34">
        <v>49</v>
      </c>
      <c r="Q29329" s="34">
        <v>115</v>
      </c>
      <c r="R29329" s="34">
        <v>96</v>
      </c>
      <c r="S29329" s="34">
        <v>73</v>
      </c>
      <c r="T29329" s="34">
        <v>85</v>
      </c>
      <c r="U29329" s="34">
        <v>80</v>
      </c>
      <c r="V29329" s="34">
        <v>75</v>
      </c>
      <c r="W29329" s="34">
        <v>83</v>
      </c>
      <c r="X29329" s="34">
        <v>93</v>
      </c>
      <c r="Y29329" s="34">
        <v>74</v>
      </c>
      <c r="Z29329" s="34">
        <v>64</v>
      </c>
      <c r="AA29329" s="34">
        <v>71</v>
      </c>
      <c r="AB29329" s="34">
        <v>82</v>
      </c>
      <c r="AC29329" s="34">
        <v>110</v>
      </c>
    </row>
    <row r="29330" spans="1:29" x14ac:dyDescent="0.2">
      <c r="A29330" s="34" t="s">
        <v>89823</v>
      </c>
      <c r="B29330" s="34">
        <v>212</v>
      </c>
      <c r="C29330" s="34">
        <v>155</v>
      </c>
      <c r="D29330" s="34">
        <v>144</v>
      </c>
      <c r="E29330" s="34">
        <v>179</v>
      </c>
      <c r="F29330" s="34">
        <v>145</v>
      </c>
      <c r="G29330" s="34">
        <v>164</v>
      </c>
      <c r="H29330" s="34">
        <v>174</v>
      </c>
      <c r="I29330" s="34">
        <v>185</v>
      </c>
      <c r="J29330" s="34">
        <v>158</v>
      </c>
      <c r="K29330" s="34">
        <v>176</v>
      </c>
      <c r="L29330" s="34">
        <v>148</v>
      </c>
      <c r="M29330" s="34">
        <v>150</v>
      </c>
      <c r="N29330" s="34">
        <v>139</v>
      </c>
      <c r="O29330" s="34">
        <v>162</v>
      </c>
      <c r="P29330" s="34">
        <v>151</v>
      </c>
      <c r="Q29330" s="34">
        <v>231</v>
      </c>
      <c r="R29330" s="34">
        <v>216</v>
      </c>
      <c r="S29330" s="34">
        <v>167</v>
      </c>
      <c r="T29330" s="34">
        <v>168</v>
      </c>
      <c r="U29330" s="34">
        <v>173</v>
      </c>
      <c r="V29330" s="34">
        <v>163</v>
      </c>
      <c r="W29330" s="34">
        <v>251</v>
      </c>
      <c r="X29330" s="34">
        <v>163</v>
      </c>
      <c r="Y29330" s="34">
        <v>227</v>
      </c>
      <c r="Z29330" s="34">
        <v>193</v>
      </c>
      <c r="AA29330" s="34">
        <v>183</v>
      </c>
      <c r="AB29330" s="34">
        <v>193</v>
      </c>
      <c r="AC29330" s="34">
        <v>267</v>
      </c>
    </row>
    <row r="29331" spans="1:29" x14ac:dyDescent="0.2">
      <c r="A29331" s="34" t="s">
        <v>89824</v>
      </c>
      <c r="B29331" s="34">
        <v>83</v>
      </c>
      <c r="C29331" s="34">
        <v>191</v>
      </c>
      <c r="D29331" s="34">
        <v>231</v>
      </c>
      <c r="E29331" s="34">
        <v>177</v>
      </c>
      <c r="F29331" s="34">
        <v>133</v>
      </c>
      <c r="G29331" s="34">
        <v>184</v>
      </c>
      <c r="H29331" s="34">
        <v>126</v>
      </c>
      <c r="I29331" s="34">
        <v>185</v>
      </c>
      <c r="J29331" s="34">
        <v>90</v>
      </c>
      <c r="K29331" s="34">
        <v>198</v>
      </c>
      <c r="L29331" s="34">
        <v>56</v>
      </c>
      <c r="M29331" s="34">
        <v>149</v>
      </c>
      <c r="N29331" s="34">
        <v>112</v>
      </c>
      <c r="O29331" s="34">
        <v>111</v>
      </c>
      <c r="P29331" s="34">
        <v>119</v>
      </c>
      <c r="Q29331" s="34">
        <v>139</v>
      </c>
      <c r="R29331" s="34">
        <v>129</v>
      </c>
      <c r="S29331" s="34">
        <v>210</v>
      </c>
      <c r="T29331" s="34">
        <v>76</v>
      </c>
      <c r="U29331" s="34">
        <v>106</v>
      </c>
      <c r="V29331" s="34">
        <v>166</v>
      </c>
      <c r="W29331" s="34">
        <v>127</v>
      </c>
      <c r="X29331" s="34">
        <v>187</v>
      </c>
      <c r="Y29331" s="34">
        <v>86</v>
      </c>
      <c r="Z29331" s="34">
        <v>166</v>
      </c>
      <c r="AA29331" s="34">
        <v>196</v>
      </c>
      <c r="AB29331" s="34">
        <v>102</v>
      </c>
      <c r="AC29331" s="34">
        <v>259</v>
      </c>
    </row>
    <row r="29332" spans="1:29" x14ac:dyDescent="0.2">
      <c r="A29332" s="34" t="s">
        <v>89825</v>
      </c>
      <c r="B29332" s="34">
        <v>123</v>
      </c>
      <c r="C29332" s="34">
        <v>107</v>
      </c>
      <c r="D29332" s="34">
        <v>133</v>
      </c>
      <c r="E29332" s="34">
        <v>151</v>
      </c>
      <c r="F29332" s="34">
        <v>144</v>
      </c>
      <c r="G29332" s="34">
        <v>117</v>
      </c>
      <c r="H29332" s="34">
        <v>149</v>
      </c>
      <c r="I29332" s="34">
        <v>119</v>
      </c>
      <c r="J29332" s="34">
        <v>129</v>
      </c>
      <c r="K29332" s="34">
        <v>132</v>
      </c>
      <c r="L29332" s="34">
        <v>98</v>
      </c>
      <c r="M29332" s="34">
        <v>145</v>
      </c>
      <c r="N29332" s="34">
        <v>100</v>
      </c>
      <c r="O29332" s="34">
        <v>140</v>
      </c>
      <c r="P29332" s="34">
        <v>126</v>
      </c>
      <c r="Q29332" s="34">
        <v>190</v>
      </c>
      <c r="R29332" s="34">
        <v>169</v>
      </c>
      <c r="S29332" s="34">
        <v>130</v>
      </c>
      <c r="T29332" s="34">
        <v>140</v>
      </c>
      <c r="U29332" s="34">
        <v>132</v>
      </c>
      <c r="V29332" s="34">
        <v>171</v>
      </c>
      <c r="W29332" s="34">
        <v>148</v>
      </c>
      <c r="X29332" s="34">
        <v>171</v>
      </c>
      <c r="Y29332" s="34">
        <v>164</v>
      </c>
      <c r="Z29332" s="34">
        <v>126</v>
      </c>
      <c r="AA29332" s="34">
        <v>203</v>
      </c>
      <c r="AB29332" s="34">
        <v>197</v>
      </c>
      <c r="AC29332" s="34">
        <v>214</v>
      </c>
    </row>
    <row r="29333" spans="1:29" x14ac:dyDescent="0.2">
      <c r="A29333" s="34" t="s">
        <v>89826</v>
      </c>
      <c r="B29333" s="34">
        <v>129</v>
      </c>
      <c r="C29333" s="34">
        <v>96</v>
      </c>
      <c r="D29333" s="34">
        <v>135</v>
      </c>
      <c r="E29333" s="34">
        <v>98</v>
      </c>
      <c r="F29333" s="34">
        <v>137</v>
      </c>
      <c r="G29333" s="34">
        <v>141</v>
      </c>
      <c r="H29333" s="34">
        <v>119</v>
      </c>
      <c r="I29333" s="34">
        <v>121</v>
      </c>
      <c r="J29333" s="34">
        <v>125</v>
      </c>
      <c r="K29333" s="34">
        <v>113</v>
      </c>
      <c r="L29333" s="34">
        <v>90</v>
      </c>
      <c r="M29333" s="34">
        <v>84</v>
      </c>
      <c r="N29333" s="34">
        <v>119</v>
      </c>
      <c r="O29333" s="34">
        <v>97</v>
      </c>
      <c r="P29333" s="34">
        <v>125</v>
      </c>
      <c r="Q29333" s="34">
        <v>158</v>
      </c>
      <c r="R29333" s="34">
        <v>138</v>
      </c>
      <c r="S29333" s="34">
        <v>140</v>
      </c>
      <c r="T29333" s="34">
        <v>185</v>
      </c>
      <c r="U29333" s="34">
        <v>153</v>
      </c>
      <c r="V29333" s="34">
        <v>169</v>
      </c>
      <c r="W29333" s="34">
        <v>204</v>
      </c>
      <c r="X29333" s="34">
        <v>188</v>
      </c>
      <c r="Y29333" s="34">
        <v>144</v>
      </c>
      <c r="Z29333" s="34">
        <v>183</v>
      </c>
      <c r="AA29333" s="34">
        <v>143</v>
      </c>
      <c r="AB29333" s="34">
        <v>216</v>
      </c>
      <c r="AC29333" s="34">
        <v>153</v>
      </c>
    </row>
    <row r="29334" spans="1:29" x14ac:dyDescent="0.2">
      <c r="A29334" s="34" t="s">
        <v>89827</v>
      </c>
      <c r="B29334" s="34">
        <v>170</v>
      </c>
      <c r="C29334" s="34">
        <v>206</v>
      </c>
      <c r="D29334" s="34">
        <v>224</v>
      </c>
      <c r="E29334" s="34">
        <v>252</v>
      </c>
      <c r="F29334" s="34">
        <v>198</v>
      </c>
      <c r="G29334" s="34">
        <v>240</v>
      </c>
      <c r="H29334" s="34">
        <v>205</v>
      </c>
      <c r="I29334" s="34">
        <v>205</v>
      </c>
      <c r="J29334" s="34">
        <v>139</v>
      </c>
      <c r="K29334" s="34">
        <v>221</v>
      </c>
      <c r="L29334" s="34">
        <v>95</v>
      </c>
      <c r="M29334" s="34">
        <v>186</v>
      </c>
      <c r="N29334" s="34">
        <v>143</v>
      </c>
      <c r="O29334" s="34">
        <v>173</v>
      </c>
      <c r="P29334" s="34">
        <v>155</v>
      </c>
      <c r="Q29334" s="34">
        <v>230</v>
      </c>
      <c r="R29334" s="34">
        <v>162</v>
      </c>
      <c r="S29334" s="34">
        <v>226</v>
      </c>
      <c r="T29334" s="34">
        <v>114</v>
      </c>
      <c r="U29334" s="34">
        <v>199</v>
      </c>
      <c r="V29334" s="34">
        <v>175</v>
      </c>
      <c r="W29334" s="34">
        <v>200</v>
      </c>
      <c r="X29334" s="34">
        <v>227</v>
      </c>
      <c r="Y29334" s="34">
        <v>179</v>
      </c>
      <c r="Z29334" s="34">
        <v>168</v>
      </c>
      <c r="AA29334" s="34">
        <v>202</v>
      </c>
      <c r="AB29334" s="34">
        <v>151</v>
      </c>
      <c r="AC29334" s="34">
        <v>263</v>
      </c>
    </row>
    <row r="29335" spans="1:29" x14ac:dyDescent="0.2">
      <c r="A29335" s="34" t="s">
        <v>89828</v>
      </c>
      <c r="B29335" s="34">
        <v>224</v>
      </c>
      <c r="C29335" s="34">
        <v>159</v>
      </c>
      <c r="D29335" s="34">
        <v>239</v>
      </c>
      <c r="E29335" s="34">
        <v>205</v>
      </c>
      <c r="F29335" s="34">
        <v>231</v>
      </c>
      <c r="G29335" s="34">
        <v>183</v>
      </c>
      <c r="H29335" s="34">
        <v>212</v>
      </c>
      <c r="I29335" s="34">
        <v>176</v>
      </c>
      <c r="J29335" s="34">
        <v>223</v>
      </c>
      <c r="K29335" s="34">
        <v>188</v>
      </c>
      <c r="L29335" s="34">
        <v>267</v>
      </c>
      <c r="M29335" s="34">
        <v>139</v>
      </c>
      <c r="N29335" s="34">
        <v>187</v>
      </c>
      <c r="O29335" s="34">
        <v>224</v>
      </c>
      <c r="P29335" s="34">
        <v>225</v>
      </c>
      <c r="Q29335" s="34">
        <v>228</v>
      </c>
      <c r="R29335" s="34">
        <v>280</v>
      </c>
      <c r="S29335" s="34">
        <v>167</v>
      </c>
      <c r="T29335" s="34">
        <v>329</v>
      </c>
      <c r="U29335" s="34">
        <v>226</v>
      </c>
      <c r="V29335" s="34">
        <v>288</v>
      </c>
      <c r="W29335" s="34">
        <v>222</v>
      </c>
      <c r="X29335" s="34">
        <v>268</v>
      </c>
      <c r="Y29335" s="34">
        <v>248</v>
      </c>
      <c r="Z29335" s="34">
        <v>277</v>
      </c>
      <c r="AA29335" s="34">
        <v>212</v>
      </c>
      <c r="AB29335" s="34">
        <v>359</v>
      </c>
      <c r="AC29335" s="34">
        <v>295</v>
      </c>
    </row>
    <row r="29336" spans="1:29" x14ac:dyDescent="0.2">
      <c r="A29336" s="34" t="s">
        <v>89829</v>
      </c>
      <c r="B29336" s="34">
        <v>89</v>
      </c>
      <c r="C29336" s="34">
        <v>99</v>
      </c>
      <c r="D29336" s="34">
        <v>133</v>
      </c>
      <c r="E29336" s="34">
        <v>115</v>
      </c>
      <c r="F29336" s="34">
        <v>77</v>
      </c>
      <c r="G29336" s="34">
        <v>88</v>
      </c>
      <c r="H29336" s="34">
        <v>71</v>
      </c>
      <c r="I29336" s="34">
        <v>79</v>
      </c>
      <c r="J29336" s="34">
        <v>43</v>
      </c>
      <c r="K29336" s="34">
        <v>116</v>
      </c>
      <c r="L29336" s="34">
        <v>34</v>
      </c>
      <c r="M29336" s="34">
        <v>77</v>
      </c>
      <c r="N29336" s="34">
        <v>56</v>
      </c>
      <c r="O29336" s="34">
        <v>71</v>
      </c>
      <c r="P29336" s="34">
        <v>47</v>
      </c>
      <c r="Q29336" s="34">
        <v>89</v>
      </c>
      <c r="R29336" s="34">
        <v>57</v>
      </c>
      <c r="S29336" s="34">
        <v>120</v>
      </c>
      <c r="T29336" s="34">
        <v>39</v>
      </c>
      <c r="U29336" s="34">
        <v>51</v>
      </c>
      <c r="V29336" s="34">
        <v>76</v>
      </c>
      <c r="W29336" s="34">
        <v>93</v>
      </c>
      <c r="X29336" s="34">
        <v>119</v>
      </c>
      <c r="Y29336" s="34">
        <v>40</v>
      </c>
      <c r="Z29336" s="34">
        <v>122</v>
      </c>
      <c r="AA29336" s="34">
        <v>128</v>
      </c>
      <c r="AB29336" s="34">
        <v>50</v>
      </c>
      <c r="AC29336" s="34">
        <v>144</v>
      </c>
    </row>
    <row r="29337" spans="1:29" x14ac:dyDescent="0.2">
      <c r="A29337" s="34" t="s">
        <v>89830</v>
      </c>
      <c r="B29337" s="34">
        <v>444</v>
      </c>
      <c r="C29337" s="34">
        <v>392</v>
      </c>
      <c r="D29337" s="34">
        <v>554</v>
      </c>
      <c r="E29337" s="34">
        <v>417</v>
      </c>
      <c r="F29337" s="34">
        <v>490</v>
      </c>
      <c r="G29337" s="34">
        <v>420</v>
      </c>
      <c r="H29337" s="34">
        <v>436</v>
      </c>
      <c r="I29337" s="34">
        <v>407</v>
      </c>
      <c r="J29337" s="34">
        <v>433</v>
      </c>
      <c r="K29337" s="34">
        <v>422</v>
      </c>
      <c r="L29337" s="34">
        <v>328</v>
      </c>
      <c r="M29337" s="34">
        <v>372</v>
      </c>
      <c r="N29337" s="34">
        <v>356</v>
      </c>
      <c r="O29337" s="34">
        <v>336</v>
      </c>
      <c r="P29337" s="34">
        <v>368</v>
      </c>
      <c r="Q29337" s="34">
        <v>463</v>
      </c>
      <c r="R29337" s="34">
        <v>541</v>
      </c>
      <c r="S29337" s="34">
        <v>453</v>
      </c>
      <c r="T29337" s="34">
        <v>432</v>
      </c>
      <c r="U29337" s="34">
        <v>383</v>
      </c>
      <c r="V29337" s="34">
        <v>559</v>
      </c>
      <c r="W29337" s="34">
        <v>396</v>
      </c>
      <c r="X29337" s="34">
        <v>583</v>
      </c>
      <c r="Y29337" s="34">
        <v>377</v>
      </c>
      <c r="Z29337" s="34">
        <v>585</v>
      </c>
      <c r="AA29337" s="34">
        <v>476</v>
      </c>
      <c r="AB29337" s="34">
        <v>513</v>
      </c>
      <c r="AC29337" s="34">
        <v>695</v>
      </c>
    </row>
    <row r="29338" spans="1:29" x14ac:dyDescent="0.2">
      <c r="A29338" s="34" t="s">
        <v>89831</v>
      </c>
      <c r="B29338" s="34">
        <v>161</v>
      </c>
      <c r="C29338" s="34">
        <v>150</v>
      </c>
      <c r="D29338" s="34">
        <v>152</v>
      </c>
      <c r="E29338" s="34">
        <v>120</v>
      </c>
      <c r="F29338" s="34">
        <v>142</v>
      </c>
      <c r="G29338" s="34">
        <v>175</v>
      </c>
      <c r="H29338" s="34">
        <v>137</v>
      </c>
      <c r="I29338" s="34">
        <v>124</v>
      </c>
      <c r="J29338" s="34">
        <v>141</v>
      </c>
      <c r="K29338" s="34">
        <v>162</v>
      </c>
      <c r="L29338" s="34">
        <v>112</v>
      </c>
      <c r="M29338" s="34">
        <v>146</v>
      </c>
      <c r="N29338" s="34">
        <v>142</v>
      </c>
      <c r="O29338" s="34">
        <v>124</v>
      </c>
      <c r="P29338" s="34">
        <v>140</v>
      </c>
      <c r="Q29338" s="34">
        <v>190</v>
      </c>
      <c r="R29338" s="34">
        <v>182</v>
      </c>
      <c r="S29338" s="34">
        <v>161</v>
      </c>
      <c r="T29338" s="34">
        <v>151</v>
      </c>
      <c r="U29338" s="34">
        <v>123</v>
      </c>
      <c r="V29338" s="34">
        <v>217</v>
      </c>
      <c r="W29338" s="34">
        <v>230</v>
      </c>
      <c r="X29338" s="34">
        <v>196</v>
      </c>
      <c r="Y29338" s="34">
        <v>159</v>
      </c>
      <c r="Z29338" s="34">
        <v>144</v>
      </c>
      <c r="AA29338" s="34">
        <v>201</v>
      </c>
      <c r="AB29338" s="34">
        <v>187</v>
      </c>
      <c r="AC29338" s="34">
        <v>239</v>
      </c>
    </row>
    <row r="29339" spans="1:29" x14ac:dyDescent="0.2">
      <c r="A29339" s="34" t="s">
        <v>89832</v>
      </c>
      <c r="B29339" s="34">
        <v>156</v>
      </c>
      <c r="C29339" s="34">
        <v>273</v>
      </c>
      <c r="D29339" s="34">
        <v>269</v>
      </c>
      <c r="E29339" s="34">
        <v>246</v>
      </c>
      <c r="F29339" s="34">
        <v>240</v>
      </c>
      <c r="G29339" s="34">
        <v>272</v>
      </c>
      <c r="H29339" s="34">
        <v>168</v>
      </c>
      <c r="I29339" s="34">
        <v>228</v>
      </c>
      <c r="J29339" s="34">
        <v>189</v>
      </c>
      <c r="K29339" s="34">
        <v>225</v>
      </c>
      <c r="L29339" s="34">
        <v>116</v>
      </c>
      <c r="M29339" s="34">
        <v>243</v>
      </c>
      <c r="N29339" s="34">
        <v>157</v>
      </c>
      <c r="O29339" s="34">
        <v>166</v>
      </c>
      <c r="P29339" s="34">
        <v>169</v>
      </c>
      <c r="Q29339" s="34">
        <v>238</v>
      </c>
      <c r="R29339" s="34">
        <v>208</v>
      </c>
      <c r="S29339" s="34">
        <v>286</v>
      </c>
      <c r="T29339" s="34">
        <v>154</v>
      </c>
      <c r="U29339" s="34">
        <v>178</v>
      </c>
      <c r="V29339" s="34">
        <v>230</v>
      </c>
      <c r="W29339" s="34">
        <v>224</v>
      </c>
      <c r="X29339" s="34">
        <v>273</v>
      </c>
      <c r="Y29339" s="34">
        <v>172</v>
      </c>
      <c r="Z29339" s="34">
        <v>232</v>
      </c>
      <c r="AA29339" s="34">
        <v>270</v>
      </c>
      <c r="AB29339" s="34">
        <v>213</v>
      </c>
      <c r="AC29339" s="34">
        <v>322</v>
      </c>
    </row>
    <row r="29340" spans="1:29" x14ac:dyDescent="0.2">
      <c r="A29340" s="34" t="s">
        <v>89833</v>
      </c>
      <c r="B29340" s="34">
        <v>24</v>
      </c>
      <c r="C29340" s="34">
        <v>20</v>
      </c>
      <c r="D29340" s="34">
        <v>34</v>
      </c>
      <c r="E29340" s="34">
        <v>42</v>
      </c>
      <c r="F29340" s="34">
        <v>14</v>
      </c>
      <c r="G29340" s="34">
        <v>14</v>
      </c>
      <c r="H29340" s="34">
        <v>23</v>
      </c>
      <c r="I29340" s="34">
        <v>29</v>
      </c>
      <c r="J29340" s="34">
        <v>19</v>
      </c>
      <c r="K29340" s="34">
        <v>16</v>
      </c>
      <c r="L29340" s="34">
        <v>23</v>
      </c>
      <c r="M29340" s="34">
        <v>10</v>
      </c>
      <c r="N29340" s="34">
        <v>14</v>
      </c>
      <c r="O29340" s="34">
        <v>21</v>
      </c>
      <c r="P29340" s="34">
        <v>20</v>
      </c>
      <c r="Q29340" s="34">
        <v>30</v>
      </c>
      <c r="R29340" s="34">
        <v>22</v>
      </c>
      <c r="S29340" s="34">
        <v>20</v>
      </c>
      <c r="T29340" s="34">
        <v>17</v>
      </c>
      <c r="U29340" s="34">
        <v>16</v>
      </c>
      <c r="V29340" s="34">
        <v>22</v>
      </c>
      <c r="W29340" s="34">
        <v>37</v>
      </c>
      <c r="X29340" s="34">
        <v>21</v>
      </c>
      <c r="Y29340" s="34">
        <v>9</v>
      </c>
      <c r="Z29340" s="34">
        <v>31</v>
      </c>
      <c r="AA29340" s="34">
        <v>33</v>
      </c>
      <c r="AB29340" s="34">
        <v>16</v>
      </c>
      <c r="AC29340" s="34">
        <v>26</v>
      </c>
    </row>
    <row r="29341" spans="1:29" x14ac:dyDescent="0.2">
      <c r="A29341" s="34" t="s">
        <v>89834</v>
      </c>
      <c r="B29341" s="34">
        <v>250</v>
      </c>
      <c r="C29341" s="34">
        <v>233</v>
      </c>
      <c r="D29341" s="34">
        <v>288</v>
      </c>
      <c r="E29341" s="34">
        <v>270</v>
      </c>
      <c r="F29341" s="34">
        <v>247</v>
      </c>
      <c r="G29341" s="34">
        <v>357</v>
      </c>
      <c r="H29341" s="34">
        <v>261</v>
      </c>
      <c r="I29341" s="34">
        <v>303</v>
      </c>
      <c r="J29341" s="34">
        <v>252</v>
      </c>
      <c r="K29341" s="34">
        <v>286</v>
      </c>
      <c r="L29341" s="34">
        <v>186</v>
      </c>
      <c r="M29341" s="34">
        <v>242</v>
      </c>
      <c r="N29341" s="34">
        <v>208</v>
      </c>
      <c r="O29341" s="34">
        <v>266</v>
      </c>
      <c r="P29341" s="34">
        <v>215</v>
      </c>
      <c r="Q29341" s="34">
        <v>317</v>
      </c>
      <c r="R29341" s="34">
        <v>334</v>
      </c>
      <c r="S29341" s="34">
        <v>341</v>
      </c>
      <c r="T29341" s="34">
        <v>290</v>
      </c>
      <c r="U29341" s="34">
        <v>290</v>
      </c>
      <c r="V29341" s="34">
        <v>327</v>
      </c>
      <c r="W29341" s="34">
        <v>374</v>
      </c>
      <c r="X29341" s="34">
        <v>343</v>
      </c>
      <c r="Y29341" s="34">
        <v>296</v>
      </c>
      <c r="Z29341" s="34">
        <v>294</v>
      </c>
      <c r="AA29341" s="34">
        <v>332</v>
      </c>
      <c r="AB29341" s="34">
        <v>290</v>
      </c>
      <c r="AC29341" s="34">
        <v>428</v>
      </c>
    </row>
    <row r="29342" spans="1:29" x14ac:dyDescent="0.2">
      <c r="A29342" s="34" t="s">
        <v>89835</v>
      </c>
      <c r="B29342" s="34">
        <v>93</v>
      </c>
      <c r="C29342" s="34">
        <v>74</v>
      </c>
      <c r="D29342" s="34">
        <v>131</v>
      </c>
      <c r="E29342" s="34">
        <v>105</v>
      </c>
      <c r="F29342" s="34">
        <v>81</v>
      </c>
      <c r="G29342" s="34">
        <v>57</v>
      </c>
      <c r="H29342" s="34">
        <v>97</v>
      </c>
      <c r="I29342" s="34">
        <v>87</v>
      </c>
      <c r="J29342" s="34">
        <v>78</v>
      </c>
      <c r="K29342" s="34">
        <v>123</v>
      </c>
      <c r="L29342" s="34">
        <v>48</v>
      </c>
      <c r="M29342" s="34">
        <v>91</v>
      </c>
      <c r="N29342" s="34">
        <v>96</v>
      </c>
      <c r="O29342" s="34">
        <v>72</v>
      </c>
      <c r="P29342" s="34">
        <v>95</v>
      </c>
      <c r="Q29342" s="34">
        <v>148</v>
      </c>
      <c r="R29342" s="34">
        <v>98</v>
      </c>
      <c r="S29342" s="34">
        <v>144</v>
      </c>
      <c r="T29342" s="34">
        <v>75</v>
      </c>
      <c r="U29342" s="34">
        <v>67</v>
      </c>
      <c r="V29342" s="34">
        <v>127</v>
      </c>
      <c r="W29342" s="34">
        <v>87</v>
      </c>
      <c r="X29342" s="34">
        <v>140</v>
      </c>
      <c r="Y29342" s="34">
        <v>82</v>
      </c>
      <c r="Z29342" s="34">
        <v>122</v>
      </c>
      <c r="AA29342" s="34">
        <v>119</v>
      </c>
      <c r="AB29342" s="34">
        <v>109</v>
      </c>
      <c r="AC29342" s="34">
        <v>157</v>
      </c>
    </row>
    <row r="29343" spans="1:29" x14ac:dyDescent="0.2">
      <c r="A29343" s="34" t="s">
        <v>89836</v>
      </c>
      <c r="B29343" s="34">
        <v>286</v>
      </c>
      <c r="C29343" s="34">
        <v>219</v>
      </c>
      <c r="D29343" s="34">
        <v>243</v>
      </c>
      <c r="E29343" s="34">
        <v>208</v>
      </c>
      <c r="F29343" s="34">
        <v>272</v>
      </c>
      <c r="G29343" s="34">
        <v>188</v>
      </c>
      <c r="H29343" s="34">
        <v>248</v>
      </c>
      <c r="I29343" s="34">
        <v>224</v>
      </c>
      <c r="J29343" s="34">
        <v>230</v>
      </c>
      <c r="K29343" s="34">
        <v>241</v>
      </c>
      <c r="L29343" s="34">
        <v>266</v>
      </c>
      <c r="M29343" s="34">
        <v>226</v>
      </c>
      <c r="N29343" s="34">
        <v>224</v>
      </c>
      <c r="O29343" s="34">
        <v>223</v>
      </c>
      <c r="P29343" s="34">
        <v>206</v>
      </c>
      <c r="Q29343" s="34">
        <v>393</v>
      </c>
      <c r="R29343" s="34">
        <v>334</v>
      </c>
      <c r="S29343" s="34">
        <v>306</v>
      </c>
      <c r="T29343" s="34">
        <v>363</v>
      </c>
      <c r="U29343" s="34">
        <v>259</v>
      </c>
      <c r="V29343" s="34">
        <v>351</v>
      </c>
      <c r="W29343" s="34">
        <v>381</v>
      </c>
      <c r="X29343" s="34">
        <v>353</v>
      </c>
      <c r="Y29343" s="34">
        <v>351</v>
      </c>
      <c r="Z29343" s="34">
        <v>288</v>
      </c>
      <c r="AA29343" s="34">
        <v>301</v>
      </c>
      <c r="AB29343" s="34">
        <v>408</v>
      </c>
      <c r="AC29343" s="34">
        <v>445</v>
      </c>
    </row>
    <row r="29344" spans="1:29" x14ac:dyDescent="0.2">
      <c r="A29344" s="34" t="s">
        <v>89837</v>
      </c>
      <c r="B29344" s="34">
        <v>153</v>
      </c>
      <c r="C29344" s="34">
        <v>161</v>
      </c>
      <c r="D29344" s="34">
        <v>168</v>
      </c>
      <c r="E29344" s="34">
        <v>190</v>
      </c>
      <c r="F29344" s="34">
        <v>240</v>
      </c>
      <c r="G29344" s="34">
        <v>179</v>
      </c>
      <c r="H29344" s="34">
        <v>154</v>
      </c>
      <c r="I29344" s="34">
        <v>174</v>
      </c>
      <c r="J29344" s="34">
        <v>146</v>
      </c>
      <c r="K29344" s="34">
        <v>222</v>
      </c>
      <c r="L29344" s="34">
        <v>125</v>
      </c>
      <c r="M29344" s="34">
        <v>166</v>
      </c>
      <c r="N29344" s="34">
        <v>143</v>
      </c>
      <c r="O29344" s="34">
        <v>207</v>
      </c>
      <c r="P29344" s="34">
        <v>192</v>
      </c>
      <c r="Q29344" s="34">
        <v>239</v>
      </c>
      <c r="R29344" s="34">
        <v>267</v>
      </c>
      <c r="S29344" s="34">
        <v>234</v>
      </c>
      <c r="T29344" s="34">
        <v>189</v>
      </c>
      <c r="U29344" s="34">
        <v>175</v>
      </c>
      <c r="V29344" s="34">
        <v>231</v>
      </c>
      <c r="W29344" s="34">
        <v>213</v>
      </c>
      <c r="X29344" s="34">
        <v>187</v>
      </c>
      <c r="Y29344" s="34">
        <v>216</v>
      </c>
      <c r="Z29344" s="34">
        <v>190</v>
      </c>
      <c r="AA29344" s="34">
        <v>212</v>
      </c>
      <c r="AB29344" s="34">
        <v>246</v>
      </c>
      <c r="AC29344" s="34">
        <v>326</v>
      </c>
    </row>
    <row r="29345" spans="1:29" x14ac:dyDescent="0.2">
      <c r="A29345" s="34" t="s">
        <v>89838</v>
      </c>
      <c r="B29345" s="34">
        <v>312</v>
      </c>
      <c r="C29345" s="34">
        <v>259</v>
      </c>
      <c r="D29345" s="34">
        <v>345</v>
      </c>
      <c r="E29345" s="34">
        <v>273</v>
      </c>
      <c r="F29345" s="34">
        <v>355</v>
      </c>
      <c r="G29345" s="34">
        <v>275</v>
      </c>
      <c r="H29345" s="34">
        <v>320</v>
      </c>
      <c r="I29345" s="34">
        <v>322</v>
      </c>
      <c r="J29345" s="34">
        <v>308</v>
      </c>
      <c r="K29345" s="34">
        <v>343</v>
      </c>
      <c r="L29345" s="34">
        <v>286</v>
      </c>
      <c r="M29345" s="34">
        <v>281</v>
      </c>
      <c r="N29345" s="34">
        <v>307</v>
      </c>
      <c r="O29345" s="34">
        <v>263</v>
      </c>
      <c r="P29345" s="34">
        <v>334</v>
      </c>
      <c r="Q29345" s="34">
        <v>367</v>
      </c>
      <c r="R29345" s="34">
        <v>391</v>
      </c>
      <c r="S29345" s="34">
        <v>364</v>
      </c>
      <c r="T29345" s="34">
        <v>417</v>
      </c>
      <c r="U29345" s="34">
        <v>338</v>
      </c>
      <c r="V29345" s="34">
        <v>325</v>
      </c>
      <c r="W29345" s="34">
        <v>364</v>
      </c>
      <c r="X29345" s="34">
        <v>432</v>
      </c>
      <c r="Y29345" s="34">
        <v>349</v>
      </c>
      <c r="Z29345" s="34">
        <v>399</v>
      </c>
      <c r="AA29345" s="34">
        <v>375</v>
      </c>
      <c r="AB29345" s="34">
        <v>444</v>
      </c>
      <c r="AC29345" s="34">
        <v>492</v>
      </c>
    </row>
    <row r="29346" spans="1:29" x14ac:dyDescent="0.2">
      <c r="A29346" s="34" t="s">
        <v>89839</v>
      </c>
      <c r="B29346" s="34">
        <v>720</v>
      </c>
      <c r="C29346" s="34">
        <v>343</v>
      </c>
      <c r="D29346" s="34">
        <v>386</v>
      </c>
      <c r="E29346" s="34">
        <v>357</v>
      </c>
      <c r="F29346" s="34">
        <v>432</v>
      </c>
      <c r="G29346" s="34">
        <v>266</v>
      </c>
      <c r="H29346" s="34">
        <v>422</v>
      </c>
      <c r="I29346" s="34">
        <v>282</v>
      </c>
      <c r="J29346" s="34">
        <v>484</v>
      </c>
      <c r="K29346" s="34">
        <v>317</v>
      </c>
      <c r="L29346" s="34">
        <v>561</v>
      </c>
      <c r="M29346" s="34">
        <v>292</v>
      </c>
      <c r="N29346" s="34">
        <v>425</v>
      </c>
      <c r="O29346" s="34">
        <v>354</v>
      </c>
      <c r="P29346" s="34">
        <v>405</v>
      </c>
      <c r="Q29346" s="34">
        <v>567</v>
      </c>
      <c r="R29346" s="34">
        <v>603</v>
      </c>
      <c r="S29346" s="34">
        <v>422</v>
      </c>
      <c r="T29346" s="34">
        <v>717</v>
      </c>
      <c r="U29346" s="34">
        <v>437</v>
      </c>
      <c r="V29346" s="34">
        <v>674</v>
      </c>
      <c r="W29346" s="34">
        <v>772</v>
      </c>
      <c r="X29346" s="34">
        <v>515</v>
      </c>
      <c r="Y29346" s="34">
        <v>627</v>
      </c>
      <c r="Z29346" s="34">
        <v>474</v>
      </c>
      <c r="AA29346" s="34">
        <v>518</v>
      </c>
      <c r="AB29346" s="34">
        <v>736</v>
      </c>
      <c r="AC29346" s="34">
        <v>610</v>
      </c>
    </row>
    <row r="29347" spans="1:29" x14ac:dyDescent="0.2">
      <c r="A29347" s="34" t="s">
        <v>89840</v>
      </c>
      <c r="B29347" s="34">
        <v>3</v>
      </c>
      <c r="C29347" s="34">
        <v>0</v>
      </c>
      <c r="D29347" s="34">
        <v>0</v>
      </c>
      <c r="E29347" s="34">
        <v>0</v>
      </c>
      <c r="F29347" s="34">
        <v>0</v>
      </c>
      <c r="G29347" s="34">
        <v>0</v>
      </c>
      <c r="H29347" s="34">
        <v>0</v>
      </c>
      <c r="I29347" s="34">
        <v>0</v>
      </c>
      <c r="J29347" s="34">
        <v>0</v>
      </c>
      <c r="K29347" s="34">
        <v>0</v>
      </c>
      <c r="L29347" s="34">
        <v>0</v>
      </c>
      <c r="M29347" s="34">
        <v>0</v>
      </c>
      <c r="N29347" s="34">
        <v>0</v>
      </c>
      <c r="O29347" s="34">
        <v>0</v>
      </c>
      <c r="P29347" s="34">
        <v>0</v>
      </c>
      <c r="Q29347" s="34">
        <v>0</v>
      </c>
      <c r="R29347" s="34">
        <v>0</v>
      </c>
      <c r="S29347" s="34">
        <v>0</v>
      </c>
      <c r="T29347" s="34">
        <v>0</v>
      </c>
      <c r="U29347" s="34">
        <v>0</v>
      </c>
      <c r="V29347" s="34">
        <v>0</v>
      </c>
      <c r="W29347" s="34">
        <v>0</v>
      </c>
      <c r="X29347" s="34">
        <v>0</v>
      </c>
      <c r="Y29347" s="34">
        <v>0</v>
      </c>
      <c r="Z29347" s="34">
        <v>0</v>
      </c>
      <c r="AA29347" s="34">
        <v>1</v>
      </c>
      <c r="AB29347" s="34">
        <v>0</v>
      </c>
      <c r="AC29347" s="34">
        <v>0</v>
      </c>
    </row>
    <row r="29348" spans="1:29" x14ac:dyDescent="0.2">
      <c r="A29348" s="34" t="s">
        <v>89841</v>
      </c>
      <c r="B29348" s="34">
        <v>192</v>
      </c>
      <c r="C29348" s="34">
        <v>174</v>
      </c>
      <c r="D29348" s="34">
        <v>281</v>
      </c>
      <c r="E29348" s="34">
        <v>223</v>
      </c>
      <c r="F29348" s="34">
        <v>243</v>
      </c>
      <c r="G29348" s="34">
        <v>200</v>
      </c>
      <c r="H29348" s="34">
        <v>227</v>
      </c>
      <c r="I29348" s="34">
        <v>215</v>
      </c>
      <c r="J29348" s="34">
        <v>247</v>
      </c>
      <c r="K29348" s="34">
        <v>249</v>
      </c>
      <c r="L29348" s="34">
        <v>182</v>
      </c>
      <c r="M29348" s="34">
        <v>176</v>
      </c>
      <c r="N29348" s="34">
        <v>195</v>
      </c>
      <c r="O29348" s="34">
        <v>176</v>
      </c>
      <c r="P29348" s="34">
        <v>206</v>
      </c>
      <c r="Q29348" s="34">
        <v>298</v>
      </c>
      <c r="R29348" s="34">
        <v>280</v>
      </c>
      <c r="S29348" s="34">
        <v>248</v>
      </c>
      <c r="T29348" s="34">
        <v>270</v>
      </c>
      <c r="U29348" s="34">
        <v>158</v>
      </c>
      <c r="V29348" s="34">
        <v>318</v>
      </c>
      <c r="W29348" s="34">
        <v>227</v>
      </c>
      <c r="X29348" s="34">
        <v>348</v>
      </c>
      <c r="Y29348" s="34">
        <v>225</v>
      </c>
      <c r="Z29348" s="34">
        <v>320</v>
      </c>
      <c r="AA29348" s="34">
        <v>211</v>
      </c>
      <c r="AB29348" s="34">
        <v>331</v>
      </c>
      <c r="AC29348" s="34">
        <v>347</v>
      </c>
    </row>
    <row r="29349" spans="1:29" x14ac:dyDescent="0.2">
      <c r="A29349" s="34" t="s">
        <v>89842</v>
      </c>
      <c r="B29349" s="34">
        <v>203</v>
      </c>
      <c r="C29349" s="34">
        <v>311</v>
      </c>
      <c r="D29349" s="34">
        <v>331</v>
      </c>
      <c r="E29349" s="34">
        <v>265</v>
      </c>
      <c r="F29349" s="34">
        <v>294</v>
      </c>
      <c r="G29349" s="34">
        <v>266</v>
      </c>
      <c r="H29349" s="34">
        <v>315</v>
      </c>
      <c r="I29349" s="34">
        <v>296</v>
      </c>
      <c r="J29349" s="34">
        <v>266</v>
      </c>
      <c r="K29349" s="34">
        <v>275</v>
      </c>
      <c r="L29349" s="34">
        <v>283</v>
      </c>
      <c r="M29349" s="34">
        <v>282</v>
      </c>
      <c r="N29349" s="34">
        <v>239</v>
      </c>
      <c r="O29349" s="34">
        <v>235</v>
      </c>
      <c r="P29349" s="34">
        <v>335</v>
      </c>
      <c r="Q29349" s="34">
        <v>323</v>
      </c>
      <c r="R29349" s="34">
        <v>395</v>
      </c>
      <c r="S29349" s="34">
        <v>356</v>
      </c>
      <c r="T29349" s="34">
        <v>402</v>
      </c>
      <c r="U29349" s="34">
        <v>290</v>
      </c>
      <c r="V29349" s="34">
        <v>345</v>
      </c>
      <c r="W29349" s="34">
        <v>417</v>
      </c>
      <c r="X29349" s="34">
        <v>402</v>
      </c>
      <c r="Y29349" s="34">
        <v>334</v>
      </c>
      <c r="Z29349" s="34">
        <v>376</v>
      </c>
      <c r="AA29349" s="34">
        <v>381</v>
      </c>
      <c r="AB29349" s="34">
        <v>417</v>
      </c>
      <c r="AC29349" s="34">
        <v>482</v>
      </c>
    </row>
    <row r="29350" spans="1:29" x14ac:dyDescent="0.2">
      <c r="A29350" s="34" t="s">
        <v>89843</v>
      </c>
      <c r="B29350" s="34">
        <v>127</v>
      </c>
      <c r="C29350" s="34">
        <v>97</v>
      </c>
      <c r="D29350" s="34">
        <v>111</v>
      </c>
      <c r="E29350" s="34">
        <v>151</v>
      </c>
      <c r="F29350" s="34">
        <v>120</v>
      </c>
      <c r="G29350" s="34">
        <v>140</v>
      </c>
      <c r="H29350" s="34">
        <v>78</v>
      </c>
      <c r="I29350" s="34">
        <v>93</v>
      </c>
      <c r="J29350" s="34">
        <v>100</v>
      </c>
      <c r="K29350" s="34">
        <v>112</v>
      </c>
      <c r="L29350" s="34">
        <v>78</v>
      </c>
      <c r="M29350" s="34">
        <v>78</v>
      </c>
      <c r="N29350" s="34">
        <v>81</v>
      </c>
      <c r="O29350" s="34">
        <v>77</v>
      </c>
      <c r="P29350" s="34">
        <v>125</v>
      </c>
      <c r="Q29350" s="34">
        <v>113</v>
      </c>
      <c r="R29350" s="34">
        <v>138</v>
      </c>
      <c r="S29350" s="34">
        <v>143</v>
      </c>
      <c r="T29350" s="34">
        <v>109</v>
      </c>
      <c r="U29350" s="34">
        <v>100</v>
      </c>
      <c r="V29350" s="34">
        <v>117</v>
      </c>
      <c r="W29350" s="34">
        <v>115</v>
      </c>
      <c r="X29350" s="34">
        <v>113</v>
      </c>
      <c r="Y29350" s="34">
        <v>89</v>
      </c>
      <c r="Z29350" s="34">
        <v>133</v>
      </c>
      <c r="AA29350" s="34">
        <v>125</v>
      </c>
      <c r="AB29350" s="34">
        <v>135</v>
      </c>
      <c r="AC29350" s="34">
        <v>139</v>
      </c>
    </row>
    <row r="29351" spans="1:29" x14ac:dyDescent="0.2">
      <c r="A29351" s="34" t="s">
        <v>89844</v>
      </c>
      <c r="B29351" s="34">
        <v>184</v>
      </c>
      <c r="C29351" s="34">
        <v>235</v>
      </c>
      <c r="D29351" s="34">
        <v>346</v>
      </c>
      <c r="E29351" s="34">
        <v>277</v>
      </c>
      <c r="F29351" s="34">
        <v>359</v>
      </c>
      <c r="G29351" s="34">
        <v>248</v>
      </c>
      <c r="H29351" s="34">
        <v>361</v>
      </c>
      <c r="I29351" s="34">
        <v>253</v>
      </c>
      <c r="J29351" s="34">
        <v>303</v>
      </c>
      <c r="K29351" s="34">
        <v>318</v>
      </c>
      <c r="L29351" s="34">
        <v>257</v>
      </c>
      <c r="M29351" s="34">
        <v>233</v>
      </c>
      <c r="N29351" s="34">
        <v>311</v>
      </c>
      <c r="O29351" s="34">
        <v>216</v>
      </c>
      <c r="P29351" s="34">
        <v>301</v>
      </c>
      <c r="Q29351" s="34">
        <v>327</v>
      </c>
      <c r="R29351" s="34">
        <v>421</v>
      </c>
      <c r="S29351" s="34">
        <v>328</v>
      </c>
      <c r="T29351" s="34">
        <v>400</v>
      </c>
      <c r="U29351" s="34">
        <v>246</v>
      </c>
      <c r="V29351" s="34">
        <v>386</v>
      </c>
      <c r="W29351" s="34">
        <v>340</v>
      </c>
      <c r="X29351" s="34">
        <v>436</v>
      </c>
      <c r="Y29351" s="34">
        <v>356</v>
      </c>
      <c r="Z29351" s="34">
        <v>400</v>
      </c>
      <c r="AA29351" s="34">
        <v>369</v>
      </c>
      <c r="AB29351" s="34">
        <v>493</v>
      </c>
      <c r="AC29351" s="34">
        <v>461</v>
      </c>
    </row>
    <row r="29352" spans="1:29" x14ac:dyDescent="0.2">
      <c r="A29352" s="34" t="s">
        <v>89845</v>
      </c>
      <c r="B29352" s="34">
        <v>97</v>
      </c>
      <c r="C29352" s="34">
        <v>117</v>
      </c>
      <c r="D29352" s="34">
        <v>137</v>
      </c>
      <c r="E29352" s="34">
        <v>166</v>
      </c>
      <c r="F29352" s="34">
        <v>102</v>
      </c>
      <c r="G29352" s="34">
        <v>106</v>
      </c>
      <c r="H29352" s="34">
        <v>101</v>
      </c>
      <c r="I29352" s="34">
        <v>69</v>
      </c>
      <c r="J29352" s="34">
        <v>75</v>
      </c>
      <c r="K29352" s="34">
        <v>131</v>
      </c>
      <c r="L29352" s="34">
        <v>62</v>
      </c>
      <c r="M29352" s="34">
        <v>102</v>
      </c>
      <c r="N29352" s="34">
        <v>93</v>
      </c>
      <c r="O29352" s="34">
        <v>98</v>
      </c>
      <c r="P29352" s="34">
        <v>119</v>
      </c>
      <c r="Q29352" s="34">
        <v>150</v>
      </c>
      <c r="R29352" s="34">
        <v>102</v>
      </c>
      <c r="S29352" s="34">
        <v>169</v>
      </c>
      <c r="T29352" s="34">
        <v>80</v>
      </c>
      <c r="U29352" s="34">
        <v>89</v>
      </c>
      <c r="V29352" s="34">
        <v>133</v>
      </c>
      <c r="W29352" s="34">
        <v>129</v>
      </c>
      <c r="X29352" s="34">
        <v>145</v>
      </c>
      <c r="Y29352" s="34">
        <v>88</v>
      </c>
      <c r="Z29352" s="34">
        <v>125</v>
      </c>
      <c r="AA29352" s="34">
        <v>148</v>
      </c>
      <c r="AB29352" s="34">
        <v>106</v>
      </c>
      <c r="AC29352" s="34">
        <v>195</v>
      </c>
    </row>
    <row r="29353" spans="1:29" x14ac:dyDescent="0.2">
      <c r="A29353" s="34" t="s">
        <v>89846</v>
      </c>
      <c r="B29353" s="34">
        <v>59</v>
      </c>
      <c r="C29353" s="34">
        <v>73</v>
      </c>
      <c r="D29353" s="34">
        <v>48</v>
      </c>
      <c r="E29353" s="34">
        <v>52</v>
      </c>
      <c r="F29353" s="34">
        <v>64</v>
      </c>
      <c r="G29353" s="34">
        <v>61</v>
      </c>
      <c r="H29353" s="34">
        <v>78</v>
      </c>
      <c r="I29353" s="34">
        <v>49</v>
      </c>
      <c r="J29353" s="34">
        <v>38</v>
      </c>
      <c r="K29353" s="34">
        <v>72</v>
      </c>
      <c r="L29353" s="34">
        <v>22</v>
      </c>
      <c r="M29353" s="34">
        <v>82</v>
      </c>
      <c r="N29353" s="34">
        <v>50</v>
      </c>
      <c r="O29353" s="34">
        <v>67</v>
      </c>
      <c r="P29353" s="34">
        <v>51</v>
      </c>
      <c r="Q29353" s="34">
        <v>67</v>
      </c>
      <c r="R29353" s="34">
        <v>58</v>
      </c>
      <c r="S29353" s="34">
        <v>79</v>
      </c>
      <c r="T29353" s="34">
        <v>49</v>
      </c>
      <c r="U29353" s="34">
        <v>49</v>
      </c>
      <c r="V29353" s="34">
        <v>71</v>
      </c>
      <c r="W29353" s="34">
        <v>59</v>
      </c>
      <c r="X29353" s="34">
        <v>70</v>
      </c>
      <c r="Y29353" s="34">
        <v>59</v>
      </c>
      <c r="Z29353" s="34">
        <v>66</v>
      </c>
      <c r="AA29353" s="34">
        <v>67</v>
      </c>
      <c r="AB29353" s="34">
        <v>47</v>
      </c>
      <c r="AC29353" s="34">
        <v>129</v>
      </c>
    </row>
    <row r="29354" spans="1:29" x14ac:dyDescent="0.2">
      <c r="A29354" s="34" t="s">
        <v>89847</v>
      </c>
      <c r="B29354" s="34">
        <v>262</v>
      </c>
      <c r="C29354" s="34">
        <v>386</v>
      </c>
      <c r="D29354" s="34">
        <v>468</v>
      </c>
      <c r="E29354" s="34">
        <v>376</v>
      </c>
      <c r="F29354" s="34">
        <v>452</v>
      </c>
      <c r="G29354" s="34">
        <v>310</v>
      </c>
      <c r="H29354" s="34">
        <v>390</v>
      </c>
      <c r="I29354" s="34">
        <v>327</v>
      </c>
      <c r="J29354" s="34">
        <v>393</v>
      </c>
      <c r="K29354" s="34">
        <v>305</v>
      </c>
      <c r="L29354" s="34">
        <v>273</v>
      </c>
      <c r="M29354" s="34">
        <v>327</v>
      </c>
      <c r="N29354" s="34">
        <v>348</v>
      </c>
      <c r="O29354" s="34">
        <v>268</v>
      </c>
      <c r="P29354" s="34">
        <v>362</v>
      </c>
      <c r="Q29354" s="34">
        <v>418</v>
      </c>
      <c r="R29354" s="34">
        <v>476</v>
      </c>
      <c r="S29354" s="34">
        <v>462</v>
      </c>
      <c r="T29354" s="34">
        <v>385</v>
      </c>
      <c r="U29354" s="34">
        <v>343</v>
      </c>
      <c r="V29354" s="34">
        <v>527</v>
      </c>
      <c r="W29354" s="34">
        <v>308</v>
      </c>
      <c r="X29354" s="34">
        <v>594</v>
      </c>
      <c r="Y29354" s="34">
        <v>375</v>
      </c>
      <c r="Z29354" s="34">
        <v>419</v>
      </c>
      <c r="AA29354" s="34">
        <v>406</v>
      </c>
      <c r="AB29354" s="34">
        <v>551</v>
      </c>
      <c r="AC29354" s="34">
        <v>474</v>
      </c>
    </row>
    <row r="29355" spans="1:29" x14ac:dyDescent="0.2">
      <c r="A29355" s="34" t="s">
        <v>89848</v>
      </c>
      <c r="B29355" s="34">
        <v>106</v>
      </c>
      <c r="C29355" s="34">
        <v>65</v>
      </c>
      <c r="D29355" s="34">
        <v>99</v>
      </c>
      <c r="E29355" s="34">
        <v>123</v>
      </c>
      <c r="F29355" s="34">
        <v>116</v>
      </c>
      <c r="G29355" s="34">
        <v>65</v>
      </c>
      <c r="H29355" s="34">
        <v>97</v>
      </c>
      <c r="I29355" s="34">
        <v>74</v>
      </c>
      <c r="J29355" s="34">
        <v>116</v>
      </c>
      <c r="K29355" s="34">
        <v>65</v>
      </c>
      <c r="L29355" s="34">
        <v>81</v>
      </c>
      <c r="M29355" s="34">
        <v>91</v>
      </c>
      <c r="N29355" s="34">
        <v>94</v>
      </c>
      <c r="O29355" s="34">
        <v>83</v>
      </c>
      <c r="P29355" s="34">
        <v>112</v>
      </c>
      <c r="Q29355" s="34">
        <v>130</v>
      </c>
      <c r="R29355" s="34">
        <v>109</v>
      </c>
      <c r="S29355" s="34">
        <v>98</v>
      </c>
      <c r="T29355" s="34">
        <v>121</v>
      </c>
      <c r="U29355" s="34">
        <v>115</v>
      </c>
      <c r="V29355" s="34">
        <v>108</v>
      </c>
      <c r="W29355" s="34">
        <v>102</v>
      </c>
      <c r="X29355" s="34">
        <v>100</v>
      </c>
      <c r="Y29355" s="34">
        <v>90</v>
      </c>
      <c r="Z29355" s="34">
        <v>123</v>
      </c>
      <c r="AA29355" s="34">
        <v>131</v>
      </c>
      <c r="AB29355" s="34">
        <v>156</v>
      </c>
      <c r="AC29355" s="34">
        <v>131</v>
      </c>
    </row>
    <row r="29356" spans="1:29" x14ac:dyDescent="0.2">
      <c r="A29356" s="34" t="s">
        <v>89849</v>
      </c>
      <c r="B29356" s="34">
        <v>81</v>
      </c>
      <c r="C29356" s="34">
        <v>160</v>
      </c>
      <c r="D29356" s="34">
        <v>148</v>
      </c>
      <c r="E29356" s="34">
        <v>153</v>
      </c>
      <c r="F29356" s="34">
        <v>169</v>
      </c>
      <c r="G29356" s="34">
        <v>123</v>
      </c>
      <c r="H29356" s="34">
        <v>109</v>
      </c>
      <c r="I29356" s="34">
        <v>95</v>
      </c>
      <c r="J29356" s="34">
        <v>117</v>
      </c>
      <c r="K29356" s="34">
        <v>106</v>
      </c>
      <c r="L29356" s="34">
        <v>63</v>
      </c>
      <c r="M29356" s="34">
        <v>112</v>
      </c>
      <c r="N29356" s="34">
        <v>94</v>
      </c>
      <c r="O29356" s="34">
        <v>109</v>
      </c>
      <c r="P29356" s="34">
        <v>104</v>
      </c>
      <c r="Q29356" s="34">
        <v>148</v>
      </c>
      <c r="R29356" s="34">
        <v>135</v>
      </c>
      <c r="S29356" s="34">
        <v>189</v>
      </c>
      <c r="T29356" s="34">
        <v>105</v>
      </c>
      <c r="U29356" s="34">
        <v>107</v>
      </c>
      <c r="V29356" s="34">
        <v>166</v>
      </c>
      <c r="W29356" s="34">
        <v>116</v>
      </c>
      <c r="X29356" s="34">
        <v>157</v>
      </c>
      <c r="Y29356" s="34">
        <v>117</v>
      </c>
      <c r="Z29356" s="34">
        <v>141</v>
      </c>
      <c r="AA29356" s="34">
        <v>194</v>
      </c>
      <c r="AB29356" s="34">
        <v>121</v>
      </c>
      <c r="AC29356" s="34">
        <v>196</v>
      </c>
    </row>
    <row r="29357" spans="1:29" x14ac:dyDescent="0.2">
      <c r="A29357" s="34" t="s">
        <v>89850</v>
      </c>
      <c r="B29357" s="34">
        <v>204</v>
      </c>
      <c r="C29357" s="34">
        <v>762</v>
      </c>
      <c r="D29357" s="34">
        <v>253</v>
      </c>
      <c r="E29357" s="34">
        <v>844</v>
      </c>
      <c r="F29357" s="34">
        <v>207</v>
      </c>
      <c r="G29357" s="34">
        <v>805</v>
      </c>
      <c r="H29357" s="34">
        <v>185</v>
      </c>
      <c r="I29357" s="34">
        <v>712</v>
      </c>
      <c r="J29357" s="34">
        <v>173</v>
      </c>
      <c r="K29357" s="34">
        <v>761</v>
      </c>
      <c r="L29357" s="34">
        <v>107</v>
      </c>
      <c r="M29357" s="34">
        <v>645</v>
      </c>
      <c r="N29357" s="34">
        <v>198</v>
      </c>
      <c r="O29357" s="34">
        <v>614</v>
      </c>
      <c r="P29357" s="34">
        <v>156</v>
      </c>
      <c r="Q29357" s="34">
        <v>729</v>
      </c>
      <c r="R29357" s="34">
        <v>195</v>
      </c>
      <c r="S29357" s="34">
        <v>787</v>
      </c>
      <c r="T29357" s="34">
        <v>132</v>
      </c>
      <c r="U29357" s="34">
        <v>515</v>
      </c>
      <c r="V29357" s="34">
        <v>215</v>
      </c>
      <c r="W29357" s="34">
        <v>543</v>
      </c>
      <c r="X29357" s="34">
        <v>238</v>
      </c>
      <c r="Y29357" s="34">
        <v>472</v>
      </c>
      <c r="Z29357" s="34">
        <v>222</v>
      </c>
      <c r="AA29357" s="34">
        <v>711</v>
      </c>
      <c r="AB29357" s="34">
        <v>167</v>
      </c>
      <c r="AC29357" s="34">
        <v>877</v>
      </c>
    </row>
    <row r="29358" spans="1:29" x14ac:dyDescent="0.2">
      <c r="A29358" s="34" t="s">
        <v>89851</v>
      </c>
      <c r="B29358" s="34">
        <v>71</v>
      </c>
      <c r="C29358" s="34">
        <v>90</v>
      </c>
      <c r="D29358" s="34">
        <v>136</v>
      </c>
      <c r="E29358" s="34">
        <v>128</v>
      </c>
      <c r="F29358" s="34">
        <v>132</v>
      </c>
      <c r="G29358" s="34">
        <v>109</v>
      </c>
      <c r="H29358" s="34">
        <v>105</v>
      </c>
      <c r="I29358" s="34">
        <v>110</v>
      </c>
      <c r="J29358" s="34">
        <v>104</v>
      </c>
      <c r="K29358" s="34">
        <v>115</v>
      </c>
      <c r="L29358" s="34">
        <v>62</v>
      </c>
      <c r="M29358" s="34">
        <v>87</v>
      </c>
      <c r="N29358" s="34">
        <v>85</v>
      </c>
      <c r="O29358" s="34">
        <v>98</v>
      </c>
      <c r="P29358" s="34">
        <v>97</v>
      </c>
      <c r="Q29358" s="34">
        <v>118</v>
      </c>
      <c r="R29358" s="34">
        <v>114</v>
      </c>
      <c r="S29358" s="34">
        <v>145</v>
      </c>
      <c r="T29358" s="34">
        <v>118</v>
      </c>
      <c r="U29358" s="34">
        <v>112</v>
      </c>
      <c r="V29358" s="34">
        <v>133</v>
      </c>
      <c r="W29358" s="34">
        <v>120</v>
      </c>
      <c r="X29358" s="34">
        <v>145</v>
      </c>
      <c r="Y29358" s="34">
        <v>98</v>
      </c>
      <c r="Z29358" s="34">
        <v>139</v>
      </c>
      <c r="AA29358" s="34">
        <v>128</v>
      </c>
      <c r="AB29358" s="34">
        <v>109</v>
      </c>
      <c r="AC29358" s="34">
        <v>203</v>
      </c>
    </row>
    <row r="29359" spans="1:29" x14ac:dyDescent="0.2">
      <c r="A29359" s="34" t="s">
        <v>89852</v>
      </c>
      <c r="B29359" s="34">
        <v>1321</v>
      </c>
      <c r="C29359" s="34">
        <v>807</v>
      </c>
      <c r="D29359" s="34">
        <v>1051</v>
      </c>
      <c r="E29359" s="34">
        <v>796</v>
      </c>
      <c r="F29359" s="34">
        <v>1138</v>
      </c>
      <c r="G29359" s="34">
        <v>769</v>
      </c>
      <c r="H29359" s="34">
        <v>1220</v>
      </c>
      <c r="I29359" s="34">
        <v>827</v>
      </c>
      <c r="J29359" s="34">
        <v>1101</v>
      </c>
      <c r="K29359" s="34">
        <v>806</v>
      </c>
      <c r="L29359" s="34">
        <v>1345</v>
      </c>
      <c r="M29359" s="34">
        <v>662</v>
      </c>
      <c r="N29359" s="34">
        <v>919</v>
      </c>
      <c r="O29359" s="34">
        <v>742</v>
      </c>
      <c r="P29359" s="34">
        <v>1110</v>
      </c>
      <c r="Q29359" s="34">
        <v>1187</v>
      </c>
      <c r="R29359" s="34">
        <v>1654</v>
      </c>
      <c r="S29359" s="34">
        <v>924</v>
      </c>
      <c r="T29359" s="34">
        <v>1898</v>
      </c>
      <c r="U29359" s="34">
        <v>958</v>
      </c>
      <c r="V29359" s="34">
        <v>1606</v>
      </c>
      <c r="W29359" s="34">
        <v>1534</v>
      </c>
      <c r="X29359" s="34">
        <v>1469</v>
      </c>
      <c r="Y29359" s="34">
        <v>1319</v>
      </c>
      <c r="Z29359" s="34">
        <v>1241</v>
      </c>
      <c r="AA29359" s="34">
        <v>1067</v>
      </c>
      <c r="AB29359" s="34">
        <v>1790</v>
      </c>
      <c r="AC29359" s="34">
        <v>1376</v>
      </c>
    </row>
    <row r="29360" spans="1:29" x14ac:dyDescent="0.2">
      <c r="A29360" s="34" t="s">
        <v>89853</v>
      </c>
      <c r="B29360" s="34">
        <v>109</v>
      </c>
      <c r="C29360" s="34">
        <v>132</v>
      </c>
      <c r="D29360" s="34">
        <v>153</v>
      </c>
      <c r="E29360" s="34">
        <v>169</v>
      </c>
      <c r="F29360" s="34">
        <v>119</v>
      </c>
      <c r="G29360" s="34">
        <v>150</v>
      </c>
      <c r="H29360" s="34">
        <v>101</v>
      </c>
      <c r="I29360" s="34">
        <v>128</v>
      </c>
      <c r="J29360" s="34">
        <v>111</v>
      </c>
      <c r="K29360" s="34">
        <v>178</v>
      </c>
      <c r="L29360" s="34">
        <v>86</v>
      </c>
      <c r="M29360" s="34">
        <v>130</v>
      </c>
      <c r="N29360" s="34">
        <v>124</v>
      </c>
      <c r="O29360" s="34">
        <v>142</v>
      </c>
      <c r="P29360" s="34">
        <v>129</v>
      </c>
      <c r="Q29360" s="34">
        <v>158</v>
      </c>
      <c r="R29360" s="34">
        <v>178</v>
      </c>
      <c r="S29360" s="34">
        <v>191</v>
      </c>
      <c r="T29360" s="34">
        <v>100</v>
      </c>
      <c r="U29360" s="34">
        <v>122</v>
      </c>
      <c r="V29360" s="34">
        <v>134</v>
      </c>
      <c r="W29360" s="34">
        <v>178</v>
      </c>
      <c r="X29360" s="34">
        <v>155</v>
      </c>
      <c r="Y29360" s="34">
        <v>124</v>
      </c>
      <c r="Z29360" s="34">
        <v>150</v>
      </c>
      <c r="AA29360" s="34">
        <v>163</v>
      </c>
      <c r="AB29360" s="34">
        <v>112</v>
      </c>
      <c r="AC29360" s="34">
        <v>215</v>
      </c>
    </row>
    <row r="29361" spans="1:29" x14ac:dyDescent="0.2">
      <c r="A29361" s="34" t="s">
        <v>89854</v>
      </c>
      <c r="B29361" s="34">
        <v>174</v>
      </c>
      <c r="C29361" s="34">
        <v>191</v>
      </c>
      <c r="D29361" s="34">
        <v>211</v>
      </c>
      <c r="E29361" s="34">
        <v>170</v>
      </c>
      <c r="F29361" s="34">
        <v>142</v>
      </c>
      <c r="G29361" s="34">
        <v>152</v>
      </c>
      <c r="H29361" s="34">
        <v>125</v>
      </c>
      <c r="I29361" s="34">
        <v>137</v>
      </c>
      <c r="J29361" s="34">
        <v>140</v>
      </c>
      <c r="K29361" s="34">
        <v>196</v>
      </c>
      <c r="L29361" s="34">
        <v>79</v>
      </c>
      <c r="M29361" s="34">
        <v>122</v>
      </c>
      <c r="N29361" s="34">
        <v>100</v>
      </c>
      <c r="O29361" s="34">
        <v>124</v>
      </c>
      <c r="P29361" s="34">
        <v>101</v>
      </c>
      <c r="Q29361" s="34">
        <v>165</v>
      </c>
      <c r="R29361" s="34">
        <v>171</v>
      </c>
      <c r="S29361" s="34">
        <v>209</v>
      </c>
      <c r="T29361" s="34">
        <v>132</v>
      </c>
      <c r="U29361" s="34">
        <v>137</v>
      </c>
      <c r="V29361" s="34">
        <v>171</v>
      </c>
      <c r="W29361" s="34">
        <v>146</v>
      </c>
      <c r="X29361" s="34">
        <v>200</v>
      </c>
      <c r="Y29361" s="34">
        <v>135</v>
      </c>
      <c r="Z29361" s="34">
        <v>145</v>
      </c>
      <c r="AA29361" s="34">
        <v>181</v>
      </c>
      <c r="AB29361" s="34">
        <v>118</v>
      </c>
      <c r="AC29361" s="34">
        <v>242</v>
      </c>
    </row>
    <row r="29362" spans="1:29" x14ac:dyDescent="0.2">
      <c r="A29362" s="34" t="s">
        <v>89855</v>
      </c>
      <c r="B29362" s="34">
        <v>167</v>
      </c>
      <c r="C29362" s="34">
        <v>138</v>
      </c>
      <c r="D29362" s="34">
        <v>145</v>
      </c>
      <c r="E29362" s="34">
        <v>200</v>
      </c>
      <c r="F29362" s="34">
        <v>135</v>
      </c>
      <c r="G29362" s="34">
        <v>174</v>
      </c>
      <c r="H29362" s="34">
        <v>118</v>
      </c>
      <c r="I29362" s="34">
        <v>148</v>
      </c>
      <c r="J29362" s="34">
        <v>125</v>
      </c>
      <c r="K29362" s="34">
        <v>178</v>
      </c>
      <c r="L29362" s="34">
        <v>126</v>
      </c>
      <c r="M29362" s="34">
        <v>170</v>
      </c>
      <c r="N29362" s="34">
        <v>95</v>
      </c>
      <c r="O29362" s="34">
        <v>137</v>
      </c>
      <c r="P29362" s="34">
        <v>164</v>
      </c>
      <c r="Q29362" s="34">
        <v>195</v>
      </c>
      <c r="R29362" s="34">
        <v>196</v>
      </c>
      <c r="S29362" s="34">
        <v>207</v>
      </c>
      <c r="T29362" s="34">
        <v>159</v>
      </c>
      <c r="U29362" s="34">
        <v>165</v>
      </c>
      <c r="V29362" s="34">
        <v>139</v>
      </c>
      <c r="W29362" s="34">
        <v>178</v>
      </c>
      <c r="X29362" s="34">
        <v>172</v>
      </c>
      <c r="Y29362" s="34">
        <v>220</v>
      </c>
      <c r="Z29362" s="34">
        <v>149</v>
      </c>
      <c r="AA29362" s="34">
        <v>221</v>
      </c>
      <c r="AB29362" s="34">
        <v>160</v>
      </c>
      <c r="AC29362" s="34">
        <v>254</v>
      </c>
    </row>
    <row r="29363" spans="1:29" x14ac:dyDescent="0.2">
      <c r="A29363" s="34" t="s">
        <v>89856</v>
      </c>
      <c r="B29363" s="34">
        <v>103</v>
      </c>
      <c r="C29363" s="34">
        <v>107</v>
      </c>
      <c r="D29363" s="34">
        <v>132</v>
      </c>
      <c r="E29363" s="34">
        <v>95</v>
      </c>
      <c r="F29363" s="34">
        <v>96</v>
      </c>
      <c r="G29363" s="34">
        <v>94</v>
      </c>
      <c r="H29363" s="34">
        <v>89</v>
      </c>
      <c r="I29363" s="34">
        <v>86</v>
      </c>
      <c r="J29363" s="34">
        <v>49</v>
      </c>
      <c r="K29363" s="34">
        <v>105</v>
      </c>
      <c r="L29363" s="34">
        <v>79</v>
      </c>
      <c r="M29363" s="34">
        <v>114</v>
      </c>
      <c r="N29363" s="34">
        <v>87</v>
      </c>
      <c r="O29363" s="34">
        <v>92</v>
      </c>
      <c r="P29363" s="34">
        <v>68</v>
      </c>
      <c r="Q29363" s="34">
        <v>81</v>
      </c>
      <c r="R29363" s="34">
        <v>84</v>
      </c>
      <c r="S29363" s="34">
        <v>137</v>
      </c>
      <c r="T29363" s="34">
        <v>86</v>
      </c>
      <c r="U29363" s="34">
        <v>75</v>
      </c>
      <c r="V29363" s="34">
        <v>99</v>
      </c>
      <c r="W29363" s="34">
        <v>120</v>
      </c>
      <c r="X29363" s="34">
        <v>106</v>
      </c>
      <c r="Y29363" s="34">
        <v>61</v>
      </c>
      <c r="Z29363" s="34">
        <v>80</v>
      </c>
      <c r="AA29363" s="34">
        <v>134</v>
      </c>
      <c r="AB29363" s="34">
        <v>65</v>
      </c>
      <c r="AC29363" s="34">
        <v>151</v>
      </c>
    </row>
    <row r="29364" spans="1:29" x14ac:dyDescent="0.2">
      <c r="A29364" s="34" t="s">
        <v>89857</v>
      </c>
      <c r="B29364" s="34">
        <v>126</v>
      </c>
      <c r="C29364" s="34">
        <v>192</v>
      </c>
      <c r="D29364" s="34">
        <v>226</v>
      </c>
      <c r="E29364" s="34">
        <v>233</v>
      </c>
      <c r="F29364" s="34">
        <v>196</v>
      </c>
      <c r="G29364" s="34">
        <v>243</v>
      </c>
      <c r="H29364" s="34">
        <v>173</v>
      </c>
      <c r="I29364" s="34">
        <v>186</v>
      </c>
      <c r="J29364" s="34">
        <v>136</v>
      </c>
      <c r="K29364" s="34">
        <v>224</v>
      </c>
      <c r="L29364" s="34">
        <v>90</v>
      </c>
      <c r="M29364" s="34">
        <v>159</v>
      </c>
      <c r="N29364" s="34">
        <v>159</v>
      </c>
      <c r="O29364" s="34">
        <v>170</v>
      </c>
      <c r="P29364" s="34">
        <v>145</v>
      </c>
      <c r="Q29364" s="34">
        <v>237</v>
      </c>
      <c r="R29364" s="34">
        <v>221</v>
      </c>
      <c r="S29364" s="34">
        <v>308</v>
      </c>
      <c r="T29364" s="34">
        <v>113</v>
      </c>
      <c r="U29364" s="34">
        <v>164</v>
      </c>
      <c r="V29364" s="34">
        <v>226</v>
      </c>
      <c r="W29364" s="34">
        <v>193</v>
      </c>
      <c r="X29364" s="34">
        <v>245</v>
      </c>
      <c r="Y29364" s="34">
        <v>165</v>
      </c>
      <c r="Z29364" s="34">
        <v>235</v>
      </c>
      <c r="AA29364" s="34">
        <v>246</v>
      </c>
      <c r="AB29364" s="34">
        <v>204</v>
      </c>
      <c r="AC29364" s="34">
        <v>275</v>
      </c>
    </row>
    <row r="29365" spans="1:29" x14ac:dyDescent="0.2">
      <c r="A29365" s="34" t="s">
        <v>89858</v>
      </c>
      <c r="B29365" s="34">
        <v>68</v>
      </c>
      <c r="C29365" s="34">
        <v>39</v>
      </c>
      <c r="D29365" s="34">
        <v>63</v>
      </c>
      <c r="E29365" s="34">
        <v>46</v>
      </c>
      <c r="F29365" s="34">
        <v>46</v>
      </c>
      <c r="G29365" s="34">
        <v>56</v>
      </c>
      <c r="H29365" s="34">
        <v>25</v>
      </c>
      <c r="I29365" s="34">
        <v>15</v>
      </c>
      <c r="J29365" s="34">
        <v>36</v>
      </c>
      <c r="K29365" s="34">
        <v>55</v>
      </c>
      <c r="L29365" s="34">
        <v>59</v>
      </c>
      <c r="M29365" s="34">
        <v>46</v>
      </c>
      <c r="N29365" s="34">
        <v>45</v>
      </c>
      <c r="O29365" s="34">
        <v>48</v>
      </c>
      <c r="P29365" s="34">
        <v>45</v>
      </c>
      <c r="Q29365" s="34">
        <v>80</v>
      </c>
      <c r="R29365" s="34">
        <v>100</v>
      </c>
      <c r="S29365" s="34">
        <v>51</v>
      </c>
      <c r="T29365" s="34">
        <v>84</v>
      </c>
      <c r="U29365" s="34">
        <v>55</v>
      </c>
      <c r="V29365" s="34">
        <v>75</v>
      </c>
      <c r="W29365" s="34">
        <v>62</v>
      </c>
      <c r="X29365" s="34">
        <v>50</v>
      </c>
      <c r="Y29365" s="34">
        <v>53</v>
      </c>
      <c r="Z29365" s="34">
        <v>48</v>
      </c>
      <c r="AA29365" s="34">
        <v>70</v>
      </c>
      <c r="AB29365" s="34">
        <v>63</v>
      </c>
      <c r="AC29365" s="34">
        <v>90</v>
      </c>
    </row>
    <row r="29366" spans="1:29" x14ac:dyDescent="0.2">
      <c r="A29366" s="34" t="s">
        <v>89859</v>
      </c>
      <c r="B29366" s="34">
        <v>185</v>
      </c>
      <c r="C29366" s="34">
        <v>211</v>
      </c>
      <c r="D29366" s="34">
        <v>305</v>
      </c>
      <c r="E29366" s="34">
        <v>256</v>
      </c>
      <c r="F29366" s="34">
        <v>253</v>
      </c>
      <c r="G29366" s="34">
        <v>215</v>
      </c>
      <c r="H29366" s="34">
        <v>276</v>
      </c>
      <c r="I29366" s="34">
        <v>184</v>
      </c>
      <c r="J29366" s="34">
        <v>198</v>
      </c>
      <c r="K29366" s="34">
        <v>176</v>
      </c>
      <c r="L29366" s="34">
        <v>191</v>
      </c>
      <c r="M29366" s="34">
        <v>157</v>
      </c>
      <c r="N29366" s="34">
        <v>214</v>
      </c>
      <c r="O29366" s="34">
        <v>185</v>
      </c>
      <c r="P29366" s="34">
        <v>223</v>
      </c>
      <c r="Q29366" s="34">
        <v>262</v>
      </c>
      <c r="R29366" s="34">
        <v>292</v>
      </c>
      <c r="S29366" s="34">
        <v>232</v>
      </c>
      <c r="T29366" s="34">
        <v>250</v>
      </c>
      <c r="U29366" s="34">
        <v>201</v>
      </c>
      <c r="V29366" s="34">
        <v>302</v>
      </c>
      <c r="W29366" s="34">
        <v>297</v>
      </c>
      <c r="X29366" s="34">
        <v>354</v>
      </c>
      <c r="Y29366" s="34">
        <v>223</v>
      </c>
      <c r="Z29366" s="34">
        <v>284</v>
      </c>
      <c r="AA29366" s="34">
        <v>284</v>
      </c>
      <c r="AB29366" s="34">
        <v>285</v>
      </c>
      <c r="AC29366" s="34">
        <v>352</v>
      </c>
    </row>
    <row r="29367" spans="1:29" x14ac:dyDescent="0.2">
      <c r="A29367" s="34" t="s">
        <v>89860</v>
      </c>
      <c r="B29367" s="34">
        <v>153</v>
      </c>
      <c r="C29367" s="34">
        <v>222</v>
      </c>
      <c r="D29367" s="34">
        <v>311</v>
      </c>
      <c r="E29367" s="34">
        <v>272</v>
      </c>
      <c r="F29367" s="34">
        <v>175</v>
      </c>
      <c r="G29367" s="34">
        <v>274</v>
      </c>
      <c r="H29367" s="34">
        <v>187</v>
      </c>
      <c r="I29367" s="34">
        <v>232</v>
      </c>
      <c r="J29367" s="34">
        <v>197</v>
      </c>
      <c r="K29367" s="34">
        <v>284</v>
      </c>
      <c r="L29367" s="34">
        <v>114</v>
      </c>
      <c r="M29367" s="34">
        <v>230</v>
      </c>
      <c r="N29367" s="34">
        <v>161</v>
      </c>
      <c r="O29367" s="34">
        <v>209</v>
      </c>
      <c r="P29367" s="34">
        <v>202</v>
      </c>
      <c r="Q29367" s="34">
        <v>313</v>
      </c>
      <c r="R29367" s="34">
        <v>225</v>
      </c>
      <c r="S29367" s="34">
        <v>300</v>
      </c>
      <c r="T29367" s="34">
        <v>159</v>
      </c>
      <c r="U29367" s="34">
        <v>182</v>
      </c>
      <c r="V29367" s="34">
        <v>237</v>
      </c>
      <c r="W29367" s="34">
        <v>168</v>
      </c>
      <c r="X29367" s="34">
        <v>289</v>
      </c>
      <c r="Y29367" s="34">
        <v>191</v>
      </c>
      <c r="Z29367" s="34">
        <v>244</v>
      </c>
      <c r="AA29367" s="34">
        <v>280</v>
      </c>
      <c r="AB29367" s="34">
        <v>198</v>
      </c>
      <c r="AC29367" s="34">
        <v>382</v>
      </c>
    </row>
    <row r="29368" spans="1:29" x14ac:dyDescent="0.2">
      <c r="A29368" s="34" t="s">
        <v>89861</v>
      </c>
      <c r="B29368" s="34">
        <v>32</v>
      </c>
      <c r="C29368" s="34">
        <v>12</v>
      </c>
      <c r="D29368" s="34">
        <v>30</v>
      </c>
      <c r="E29368" s="34">
        <v>32</v>
      </c>
      <c r="F29368" s="34">
        <v>24</v>
      </c>
      <c r="G29368" s="34">
        <v>20</v>
      </c>
      <c r="H29368" s="34">
        <v>20</v>
      </c>
      <c r="I29368" s="34">
        <v>30</v>
      </c>
      <c r="J29368" s="34">
        <v>30</v>
      </c>
      <c r="K29368" s="34">
        <v>24</v>
      </c>
      <c r="L29368" s="34">
        <v>13</v>
      </c>
      <c r="M29368" s="34">
        <v>26</v>
      </c>
      <c r="N29368" s="34">
        <v>18</v>
      </c>
      <c r="O29368" s="34">
        <v>18</v>
      </c>
      <c r="P29368" s="34">
        <v>26</v>
      </c>
      <c r="Q29368" s="34">
        <v>31</v>
      </c>
      <c r="R29368" s="34">
        <v>23</v>
      </c>
      <c r="S29368" s="34">
        <v>51</v>
      </c>
      <c r="T29368" s="34">
        <v>25</v>
      </c>
      <c r="U29368" s="34">
        <v>27</v>
      </c>
      <c r="V29368" s="34">
        <v>39</v>
      </c>
      <c r="W29368" s="34">
        <v>26</v>
      </c>
      <c r="X29368" s="34">
        <v>48</v>
      </c>
      <c r="Y29368" s="34">
        <v>20</v>
      </c>
      <c r="Z29368" s="34">
        <v>32</v>
      </c>
      <c r="AA29368" s="34">
        <v>47</v>
      </c>
      <c r="AB29368" s="34">
        <v>22</v>
      </c>
      <c r="AC29368" s="34">
        <v>45</v>
      </c>
    </row>
    <row r="29369" spans="1:29" x14ac:dyDescent="0.2">
      <c r="A29369" s="34" t="s">
        <v>89862</v>
      </c>
      <c r="B29369" s="34">
        <v>151</v>
      </c>
      <c r="C29369" s="34">
        <v>96</v>
      </c>
      <c r="D29369" s="34">
        <v>186</v>
      </c>
      <c r="E29369" s="34">
        <v>161</v>
      </c>
      <c r="F29369" s="34">
        <v>161</v>
      </c>
      <c r="G29369" s="34">
        <v>133</v>
      </c>
      <c r="H29369" s="34">
        <v>181</v>
      </c>
      <c r="I29369" s="34">
        <v>122</v>
      </c>
      <c r="J29369" s="34">
        <v>169</v>
      </c>
      <c r="K29369" s="34">
        <v>123</v>
      </c>
      <c r="L29369" s="34">
        <v>95</v>
      </c>
      <c r="M29369" s="34">
        <v>96</v>
      </c>
      <c r="N29369" s="34">
        <v>129</v>
      </c>
      <c r="O29369" s="34">
        <v>104</v>
      </c>
      <c r="P29369" s="34">
        <v>151</v>
      </c>
      <c r="Q29369" s="34">
        <v>144</v>
      </c>
      <c r="R29369" s="34">
        <v>193</v>
      </c>
      <c r="S29369" s="34">
        <v>167</v>
      </c>
      <c r="T29369" s="34">
        <v>112</v>
      </c>
      <c r="U29369" s="34">
        <v>101</v>
      </c>
      <c r="V29369" s="34">
        <v>152</v>
      </c>
      <c r="W29369" s="34">
        <v>128</v>
      </c>
      <c r="X29369" s="34">
        <v>228</v>
      </c>
      <c r="Y29369" s="34">
        <v>122</v>
      </c>
      <c r="Z29369" s="34">
        <v>179</v>
      </c>
      <c r="AA29369" s="34">
        <v>133</v>
      </c>
      <c r="AB29369" s="34">
        <v>174</v>
      </c>
      <c r="AC29369" s="34">
        <v>166</v>
      </c>
    </row>
    <row r="29370" spans="1:29" x14ac:dyDescent="0.2">
      <c r="A29370" s="34" t="s">
        <v>89863</v>
      </c>
      <c r="B29370" s="34">
        <v>133</v>
      </c>
      <c r="C29370" s="34">
        <v>74</v>
      </c>
      <c r="D29370" s="34">
        <v>78</v>
      </c>
      <c r="E29370" s="34">
        <v>82</v>
      </c>
      <c r="F29370" s="34">
        <v>88</v>
      </c>
      <c r="G29370" s="34">
        <v>59</v>
      </c>
      <c r="H29370" s="34">
        <v>87</v>
      </c>
      <c r="I29370" s="34">
        <v>73</v>
      </c>
      <c r="J29370" s="34">
        <v>80</v>
      </c>
      <c r="K29370" s="34">
        <v>70</v>
      </c>
      <c r="L29370" s="34">
        <v>55</v>
      </c>
      <c r="M29370" s="34">
        <v>37</v>
      </c>
      <c r="N29370" s="34">
        <v>92</v>
      </c>
      <c r="O29370" s="34">
        <v>70</v>
      </c>
      <c r="P29370" s="34">
        <v>54</v>
      </c>
      <c r="Q29370" s="34">
        <v>73</v>
      </c>
      <c r="R29370" s="34">
        <v>105</v>
      </c>
      <c r="S29370" s="34">
        <v>90</v>
      </c>
      <c r="T29370" s="34">
        <v>82</v>
      </c>
      <c r="U29370" s="34">
        <v>63</v>
      </c>
      <c r="V29370" s="34">
        <v>116</v>
      </c>
      <c r="W29370" s="34">
        <v>94</v>
      </c>
      <c r="X29370" s="34">
        <v>102</v>
      </c>
      <c r="Y29370" s="34">
        <v>74</v>
      </c>
      <c r="Z29370" s="34">
        <v>112</v>
      </c>
      <c r="AA29370" s="34">
        <v>87</v>
      </c>
      <c r="AB29370" s="34">
        <v>105</v>
      </c>
      <c r="AC29370" s="34">
        <v>145</v>
      </c>
    </row>
    <row r="29371" spans="1:29" x14ac:dyDescent="0.2">
      <c r="A29371" s="34" t="s">
        <v>89864</v>
      </c>
      <c r="B29371" s="34">
        <v>157</v>
      </c>
      <c r="C29371" s="34">
        <v>296</v>
      </c>
      <c r="D29371" s="34">
        <v>251</v>
      </c>
      <c r="E29371" s="34">
        <v>359</v>
      </c>
      <c r="F29371" s="34">
        <v>243</v>
      </c>
      <c r="G29371" s="34">
        <v>309</v>
      </c>
      <c r="H29371" s="34">
        <v>235</v>
      </c>
      <c r="I29371" s="34">
        <v>310</v>
      </c>
      <c r="J29371" s="34">
        <v>186</v>
      </c>
      <c r="K29371" s="34">
        <v>324</v>
      </c>
      <c r="L29371" s="34">
        <v>194</v>
      </c>
      <c r="M29371" s="34">
        <v>274</v>
      </c>
      <c r="N29371" s="34">
        <v>236</v>
      </c>
      <c r="O29371" s="34">
        <v>278</v>
      </c>
      <c r="P29371" s="34">
        <v>231</v>
      </c>
      <c r="Q29371" s="34">
        <v>342</v>
      </c>
      <c r="R29371" s="34">
        <v>269</v>
      </c>
      <c r="S29371" s="34">
        <v>428</v>
      </c>
      <c r="T29371" s="34">
        <v>199</v>
      </c>
      <c r="U29371" s="34">
        <v>266</v>
      </c>
      <c r="V29371" s="34">
        <v>256</v>
      </c>
      <c r="W29371" s="34">
        <v>342</v>
      </c>
      <c r="X29371" s="34">
        <v>322</v>
      </c>
      <c r="Y29371" s="34">
        <v>325</v>
      </c>
      <c r="Z29371" s="34">
        <v>326</v>
      </c>
      <c r="AA29371" s="34">
        <v>423</v>
      </c>
      <c r="AB29371" s="34">
        <v>249</v>
      </c>
      <c r="AC29371" s="34">
        <v>523</v>
      </c>
    </row>
    <row r="29372" spans="1:29" x14ac:dyDescent="0.2">
      <c r="A29372" s="34" t="s">
        <v>89865</v>
      </c>
      <c r="B29372" s="34">
        <v>116</v>
      </c>
      <c r="C29372" s="34">
        <v>107</v>
      </c>
      <c r="D29372" s="34">
        <v>91</v>
      </c>
      <c r="E29372" s="34">
        <v>105</v>
      </c>
      <c r="F29372" s="34">
        <v>97</v>
      </c>
      <c r="G29372" s="34">
        <v>122</v>
      </c>
      <c r="H29372" s="34">
        <v>78</v>
      </c>
      <c r="I29372" s="34">
        <v>90</v>
      </c>
      <c r="J29372" s="34">
        <v>69</v>
      </c>
      <c r="K29372" s="34">
        <v>114</v>
      </c>
      <c r="L29372" s="34">
        <v>59</v>
      </c>
      <c r="M29372" s="34">
        <v>75</v>
      </c>
      <c r="N29372" s="34">
        <v>65</v>
      </c>
      <c r="O29372" s="34">
        <v>103</v>
      </c>
      <c r="P29372" s="34">
        <v>83</v>
      </c>
      <c r="Q29372" s="34">
        <v>103</v>
      </c>
      <c r="R29372" s="34">
        <v>72</v>
      </c>
      <c r="S29372" s="34">
        <v>157</v>
      </c>
      <c r="T29372" s="34">
        <v>104</v>
      </c>
      <c r="U29372" s="34">
        <v>69</v>
      </c>
      <c r="V29372" s="34">
        <v>76</v>
      </c>
      <c r="W29372" s="34">
        <v>114</v>
      </c>
      <c r="X29372" s="34">
        <v>58</v>
      </c>
      <c r="Y29372" s="34">
        <v>86</v>
      </c>
      <c r="Z29372" s="34">
        <v>83</v>
      </c>
      <c r="AA29372" s="34">
        <v>111</v>
      </c>
      <c r="AB29372" s="34">
        <v>70</v>
      </c>
      <c r="AC29372" s="34">
        <v>136</v>
      </c>
    </row>
    <row r="29373" spans="1:29" x14ac:dyDescent="0.2">
      <c r="A29373" s="34" t="s">
        <v>89866</v>
      </c>
      <c r="B29373" s="34">
        <v>195</v>
      </c>
      <c r="C29373" s="34">
        <v>179</v>
      </c>
      <c r="D29373" s="34">
        <v>160</v>
      </c>
      <c r="E29373" s="34">
        <v>176</v>
      </c>
      <c r="F29373" s="34">
        <v>124</v>
      </c>
      <c r="G29373" s="34">
        <v>129</v>
      </c>
      <c r="H29373" s="34">
        <v>170</v>
      </c>
      <c r="I29373" s="34">
        <v>165</v>
      </c>
      <c r="J29373" s="34">
        <v>147</v>
      </c>
      <c r="K29373" s="34">
        <v>178</v>
      </c>
      <c r="L29373" s="34">
        <v>117</v>
      </c>
      <c r="M29373" s="34">
        <v>140</v>
      </c>
      <c r="N29373" s="34">
        <v>134</v>
      </c>
      <c r="O29373" s="34">
        <v>127</v>
      </c>
      <c r="P29373" s="34">
        <v>136</v>
      </c>
      <c r="Q29373" s="34">
        <v>185</v>
      </c>
      <c r="R29373" s="34">
        <v>183</v>
      </c>
      <c r="S29373" s="34">
        <v>178</v>
      </c>
      <c r="T29373" s="34">
        <v>203</v>
      </c>
      <c r="U29373" s="34">
        <v>134</v>
      </c>
      <c r="V29373" s="34">
        <v>172</v>
      </c>
      <c r="W29373" s="34">
        <v>205</v>
      </c>
      <c r="X29373" s="34">
        <v>198</v>
      </c>
      <c r="Y29373" s="34">
        <v>183</v>
      </c>
      <c r="Z29373" s="34">
        <v>157</v>
      </c>
      <c r="AA29373" s="34">
        <v>188</v>
      </c>
      <c r="AB29373" s="34">
        <v>198</v>
      </c>
      <c r="AC29373" s="34">
        <v>260</v>
      </c>
    </row>
    <row r="29374" spans="1:29" x14ac:dyDescent="0.2">
      <c r="A29374" s="34" t="s">
        <v>89867</v>
      </c>
      <c r="B29374" s="34">
        <v>118</v>
      </c>
      <c r="C29374" s="34">
        <v>169</v>
      </c>
      <c r="D29374" s="34">
        <v>174</v>
      </c>
      <c r="E29374" s="34">
        <v>121</v>
      </c>
      <c r="F29374" s="34">
        <v>192</v>
      </c>
      <c r="G29374" s="34">
        <v>154</v>
      </c>
      <c r="H29374" s="34">
        <v>138</v>
      </c>
      <c r="I29374" s="34">
        <v>137</v>
      </c>
      <c r="J29374" s="34">
        <v>151</v>
      </c>
      <c r="K29374" s="34">
        <v>168</v>
      </c>
      <c r="L29374" s="34">
        <v>91</v>
      </c>
      <c r="M29374" s="34">
        <v>123</v>
      </c>
      <c r="N29374" s="34">
        <v>149</v>
      </c>
      <c r="O29374" s="34">
        <v>172</v>
      </c>
      <c r="P29374" s="34">
        <v>166</v>
      </c>
      <c r="Q29374" s="34">
        <v>208</v>
      </c>
      <c r="R29374" s="34">
        <v>198</v>
      </c>
      <c r="S29374" s="34">
        <v>168</v>
      </c>
      <c r="T29374" s="34">
        <v>141</v>
      </c>
      <c r="U29374" s="34">
        <v>121</v>
      </c>
      <c r="V29374" s="34">
        <v>183</v>
      </c>
      <c r="W29374" s="34">
        <v>138</v>
      </c>
      <c r="X29374" s="34">
        <v>227</v>
      </c>
      <c r="Y29374" s="34">
        <v>136</v>
      </c>
      <c r="Z29374" s="34">
        <v>189</v>
      </c>
      <c r="AA29374" s="34">
        <v>182</v>
      </c>
      <c r="AB29374" s="34">
        <v>185</v>
      </c>
      <c r="AC29374" s="34">
        <v>249</v>
      </c>
    </row>
    <row r="29375" spans="1:29" x14ac:dyDescent="0.2">
      <c r="A29375" s="34" t="s">
        <v>89868</v>
      </c>
      <c r="B29375" s="34">
        <v>120</v>
      </c>
      <c r="C29375" s="34">
        <v>165</v>
      </c>
      <c r="D29375" s="34">
        <v>157</v>
      </c>
      <c r="E29375" s="34">
        <v>187</v>
      </c>
      <c r="F29375" s="34">
        <v>164</v>
      </c>
      <c r="G29375" s="34">
        <v>150</v>
      </c>
      <c r="H29375" s="34">
        <v>142</v>
      </c>
      <c r="I29375" s="34">
        <v>143</v>
      </c>
      <c r="J29375" s="34">
        <v>123</v>
      </c>
      <c r="K29375" s="34">
        <v>173</v>
      </c>
      <c r="L29375" s="34">
        <v>102</v>
      </c>
      <c r="M29375" s="34">
        <v>142</v>
      </c>
      <c r="N29375" s="34">
        <v>87</v>
      </c>
      <c r="O29375" s="34">
        <v>127</v>
      </c>
      <c r="P29375" s="34">
        <v>130</v>
      </c>
      <c r="Q29375" s="34">
        <v>201</v>
      </c>
      <c r="R29375" s="34">
        <v>170</v>
      </c>
      <c r="S29375" s="34">
        <v>197</v>
      </c>
      <c r="T29375" s="34">
        <v>157</v>
      </c>
      <c r="U29375" s="34">
        <v>129</v>
      </c>
      <c r="V29375" s="34">
        <v>155</v>
      </c>
      <c r="W29375" s="34">
        <v>207</v>
      </c>
      <c r="X29375" s="34">
        <v>209</v>
      </c>
      <c r="Y29375" s="34">
        <v>171</v>
      </c>
      <c r="Z29375" s="34">
        <v>190</v>
      </c>
      <c r="AA29375" s="34">
        <v>216</v>
      </c>
      <c r="AB29375" s="34">
        <v>190</v>
      </c>
      <c r="AC29375" s="34">
        <v>272</v>
      </c>
    </row>
    <row r="29376" spans="1:29" x14ac:dyDescent="0.2">
      <c r="A29376" s="34" t="s">
        <v>89869</v>
      </c>
      <c r="B29376" s="34">
        <v>117</v>
      </c>
      <c r="C29376" s="34">
        <v>155</v>
      </c>
      <c r="D29376" s="34">
        <v>219</v>
      </c>
      <c r="E29376" s="34">
        <v>161</v>
      </c>
      <c r="F29376" s="34">
        <v>194</v>
      </c>
      <c r="G29376" s="34">
        <v>193</v>
      </c>
      <c r="H29376" s="34">
        <v>166</v>
      </c>
      <c r="I29376" s="34">
        <v>157</v>
      </c>
      <c r="J29376" s="34">
        <v>149</v>
      </c>
      <c r="K29376" s="34">
        <v>187</v>
      </c>
      <c r="L29376" s="34">
        <v>122</v>
      </c>
      <c r="M29376" s="34">
        <v>151</v>
      </c>
      <c r="N29376" s="34">
        <v>169</v>
      </c>
      <c r="O29376" s="34">
        <v>139</v>
      </c>
      <c r="P29376" s="34">
        <v>140</v>
      </c>
      <c r="Q29376" s="34">
        <v>189</v>
      </c>
      <c r="R29376" s="34">
        <v>189</v>
      </c>
      <c r="S29376" s="34">
        <v>206</v>
      </c>
      <c r="T29376" s="34">
        <v>139</v>
      </c>
      <c r="U29376" s="34">
        <v>118</v>
      </c>
      <c r="V29376" s="34">
        <v>229</v>
      </c>
      <c r="W29376" s="34">
        <v>204</v>
      </c>
      <c r="X29376" s="34">
        <v>255</v>
      </c>
      <c r="Y29376" s="34">
        <v>145</v>
      </c>
      <c r="Z29376" s="34">
        <v>216</v>
      </c>
      <c r="AA29376" s="34">
        <v>252</v>
      </c>
      <c r="AB29376" s="34">
        <v>170</v>
      </c>
      <c r="AC29376" s="34">
        <v>269</v>
      </c>
    </row>
    <row r="29377" spans="1:29" x14ac:dyDescent="0.2">
      <c r="A29377" s="34" t="s">
        <v>89870</v>
      </c>
      <c r="B29377" s="34">
        <v>147</v>
      </c>
      <c r="C29377" s="34">
        <v>117</v>
      </c>
      <c r="D29377" s="34">
        <v>125</v>
      </c>
      <c r="E29377" s="34">
        <v>135</v>
      </c>
      <c r="F29377" s="34">
        <v>129</v>
      </c>
      <c r="G29377" s="34">
        <v>87</v>
      </c>
      <c r="H29377" s="34">
        <v>114</v>
      </c>
      <c r="I29377" s="34">
        <v>110</v>
      </c>
      <c r="J29377" s="34">
        <v>109</v>
      </c>
      <c r="K29377" s="34">
        <v>139</v>
      </c>
      <c r="L29377" s="34">
        <v>98</v>
      </c>
      <c r="M29377" s="34">
        <v>84</v>
      </c>
      <c r="N29377" s="34">
        <v>127</v>
      </c>
      <c r="O29377" s="34">
        <v>103</v>
      </c>
      <c r="P29377" s="34">
        <v>125</v>
      </c>
      <c r="Q29377" s="34">
        <v>168</v>
      </c>
      <c r="R29377" s="34">
        <v>174</v>
      </c>
      <c r="S29377" s="34">
        <v>90</v>
      </c>
      <c r="T29377" s="34">
        <v>136</v>
      </c>
      <c r="U29377" s="34">
        <v>119</v>
      </c>
      <c r="V29377" s="34">
        <v>156</v>
      </c>
      <c r="W29377" s="34">
        <v>153</v>
      </c>
      <c r="X29377" s="34">
        <v>200</v>
      </c>
      <c r="Y29377" s="34">
        <v>150</v>
      </c>
      <c r="Z29377" s="34">
        <v>158</v>
      </c>
      <c r="AA29377" s="34">
        <v>122</v>
      </c>
      <c r="AB29377" s="34">
        <v>237</v>
      </c>
      <c r="AC29377" s="34">
        <v>188</v>
      </c>
    </row>
    <row r="29378" spans="1:29" x14ac:dyDescent="0.2">
      <c r="A29378" s="34" t="s">
        <v>89871</v>
      </c>
      <c r="B29378" s="34">
        <v>190</v>
      </c>
      <c r="C29378" s="34">
        <v>220</v>
      </c>
      <c r="D29378" s="34">
        <v>383</v>
      </c>
      <c r="E29378" s="34">
        <v>260</v>
      </c>
      <c r="F29378" s="34">
        <v>360</v>
      </c>
      <c r="G29378" s="34">
        <v>293</v>
      </c>
      <c r="H29378" s="34">
        <v>392</v>
      </c>
      <c r="I29378" s="34">
        <v>218</v>
      </c>
      <c r="J29378" s="34">
        <v>266</v>
      </c>
      <c r="K29378" s="34">
        <v>272</v>
      </c>
      <c r="L29378" s="34">
        <v>192</v>
      </c>
      <c r="M29378" s="34">
        <v>185</v>
      </c>
      <c r="N29378" s="34">
        <v>249</v>
      </c>
      <c r="O29378" s="34">
        <v>191</v>
      </c>
      <c r="P29378" s="34">
        <v>296</v>
      </c>
      <c r="Q29378" s="34">
        <v>256</v>
      </c>
      <c r="R29378" s="34">
        <v>323</v>
      </c>
      <c r="S29378" s="34">
        <v>314</v>
      </c>
      <c r="T29378" s="34">
        <v>293</v>
      </c>
      <c r="U29378" s="34">
        <v>182</v>
      </c>
      <c r="V29378" s="34">
        <v>427</v>
      </c>
      <c r="W29378" s="34">
        <v>258</v>
      </c>
      <c r="X29378" s="34">
        <v>443</v>
      </c>
      <c r="Y29378" s="34">
        <v>233</v>
      </c>
      <c r="Z29378" s="34">
        <v>384</v>
      </c>
      <c r="AA29378" s="34">
        <v>316</v>
      </c>
      <c r="AB29378" s="34">
        <v>307</v>
      </c>
      <c r="AC29378" s="34">
        <v>396</v>
      </c>
    </row>
    <row r="29379" spans="1:29" x14ac:dyDescent="0.2">
      <c r="A29379" s="34" t="s">
        <v>89872</v>
      </c>
      <c r="B29379" s="34">
        <v>389</v>
      </c>
      <c r="C29379" s="34">
        <v>346</v>
      </c>
      <c r="D29379" s="34">
        <v>466</v>
      </c>
      <c r="E29379" s="34">
        <v>445</v>
      </c>
      <c r="F29379" s="34">
        <v>538</v>
      </c>
      <c r="G29379" s="34">
        <v>335</v>
      </c>
      <c r="H29379" s="34">
        <v>443</v>
      </c>
      <c r="I29379" s="34">
        <v>337</v>
      </c>
      <c r="J29379" s="34">
        <v>444</v>
      </c>
      <c r="K29379" s="34">
        <v>410</v>
      </c>
      <c r="L29379" s="34">
        <v>329</v>
      </c>
      <c r="M29379" s="34">
        <v>370</v>
      </c>
      <c r="N29379" s="34">
        <v>389</v>
      </c>
      <c r="O29379" s="34">
        <v>388</v>
      </c>
      <c r="P29379" s="34">
        <v>455</v>
      </c>
      <c r="Q29379" s="34">
        <v>562</v>
      </c>
      <c r="R29379" s="34">
        <v>651</v>
      </c>
      <c r="S29379" s="34">
        <v>505</v>
      </c>
      <c r="T29379" s="34">
        <v>483</v>
      </c>
      <c r="U29379" s="34">
        <v>430</v>
      </c>
      <c r="V29379" s="34">
        <v>499</v>
      </c>
      <c r="W29379" s="34">
        <v>490</v>
      </c>
      <c r="X29379" s="34">
        <v>618</v>
      </c>
      <c r="Y29379" s="34">
        <v>570</v>
      </c>
      <c r="Z29379" s="34">
        <v>548</v>
      </c>
      <c r="AA29379" s="34">
        <v>606</v>
      </c>
      <c r="AB29379" s="34">
        <v>580</v>
      </c>
      <c r="AC29379" s="34">
        <v>756</v>
      </c>
    </row>
    <row r="29380" spans="1:29" x14ac:dyDescent="0.2">
      <c r="A29380" s="34" t="s">
        <v>89873</v>
      </c>
      <c r="B29380" s="34">
        <v>149</v>
      </c>
      <c r="C29380" s="34">
        <v>152</v>
      </c>
      <c r="D29380" s="34">
        <v>154</v>
      </c>
      <c r="E29380" s="34">
        <v>202</v>
      </c>
      <c r="F29380" s="34">
        <v>130</v>
      </c>
      <c r="G29380" s="34">
        <v>180</v>
      </c>
      <c r="H29380" s="34">
        <v>139</v>
      </c>
      <c r="I29380" s="34">
        <v>134</v>
      </c>
      <c r="J29380" s="34">
        <v>127</v>
      </c>
      <c r="K29380" s="34">
        <v>174</v>
      </c>
      <c r="L29380" s="34">
        <v>83</v>
      </c>
      <c r="M29380" s="34">
        <v>120</v>
      </c>
      <c r="N29380" s="34">
        <v>114</v>
      </c>
      <c r="O29380" s="34">
        <v>105</v>
      </c>
      <c r="P29380" s="34">
        <v>123</v>
      </c>
      <c r="Q29380" s="34">
        <v>228</v>
      </c>
      <c r="R29380" s="34">
        <v>191</v>
      </c>
      <c r="S29380" s="34">
        <v>175</v>
      </c>
      <c r="T29380" s="34">
        <v>118</v>
      </c>
      <c r="U29380" s="34">
        <v>164</v>
      </c>
      <c r="V29380" s="34">
        <v>169</v>
      </c>
      <c r="W29380" s="34">
        <v>170</v>
      </c>
      <c r="X29380" s="34">
        <v>183</v>
      </c>
      <c r="Y29380" s="34">
        <v>160</v>
      </c>
      <c r="Z29380" s="34">
        <v>144</v>
      </c>
      <c r="AA29380" s="34">
        <v>190</v>
      </c>
      <c r="AB29380" s="34">
        <v>192</v>
      </c>
      <c r="AC29380" s="34">
        <v>158</v>
      </c>
    </row>
    <row r="29381" spans="1:29" x14ac:dyDescent="0.2">
      <c r="A29381" s="34" t="s">
        <v>89874</v>
      </c>
      <c r="B29381" s="34">
        <v>129</v>
      </c>
      <c r="C29381" s="34">
        <v>125</v>
      </c>
      <c r="D29381" s="34">
        <v>154</v>
      </c>
      <c r="E29381" s="34">
        <v>108</v>
      </c>
      <c r="F29381" s="34">
        <v>123</v>
      </c>
      <c r="G29381" s="34">
        <v>91</v>
      </c>
      <c r="H29381" s="34">
        <v>118</v>
      </c>
      <c r="I29381" s="34">
        <v>115</v>
      </c>
      <c r="J29381" s="34">
        <v>90</v>
      </c>
      <c r="K29381" s="34">
        <v>94</v>
      </c>
      <c r="L29381" s="34">
        <v>87</v>
      </c>
      <c r="M29381" s="34">
        <v>101</v>
      </c>
      <c r="N29381" s="34">
        <v>102</v>
      </c>
      <c r="O29381" s="34">
        <v>95</v>
      </c>
      <c r="P29381" s="34">
        <v>107</v>
      </c>
      <c r="Q29381" s="34">
        <v>145</v>
      </c>
      <c r="R29381" s="34">
        <v>169</v>
      </c>
      <c r="S29381" s="34">
        <v>102</v>
      </c>
      <c r="T29381" s="34">
        <v>147</v>
      </c>
      <c r="U29381" s="34">
        <v>112</v>
      </c>
      <c r="V29381" s="34">
        <v>130</v>
      </c>
      <c r="W29381" s="34">
        <v>142</v>
      </c>
      <c r="X29381" s="34">
        <v>184</v>
      </c>
      <c r="Y29381" s="34">
        <v>104</v>
      </c>
      <c r="Z29381" s="34">
        <v>122</v>
      </c>
      <c r="AA29381" s="34">
        <v>152</v>
      </c>
      <c r="AB29381" s="34">
        <v>163</v>
      </c>
      <c r="AC29381" s="34">
        <v>164</v>
      </c>
    </row>
    <row r="29382" spans="1:29" x14ac:dyDescent="0.2">
      <c r="A29382" s="34" t="s">
        <v>89875</v>
      </c>
      <c r="B29382" s="34">
        <v>131</v>
      </c>
      <c r="C29382" s="34">
        <v>100</v>
      </c>
      <c r="D29382" s="34">
        <v>162</v>
      </c>
      <c r="E29382" s="34">
        <v>99</v>
      </c>
      <c r="F29382" s="34">
        <v>175</v>
      </c>
      <c r="G29382" s="34">
        <v>131</v>
      </c>
      <c r="H29382" s="34">
        <v>181</v>
      </c>
      <c r="I29382" s="34">
        <v>124</v>
      </c>
      <c r="J29382" s="34">
        <v>170</v>
      </c>
      <c r="K29382" s="34">
        <v>115</v>
      </c>
      <c r="L29382" s="34">
        <v>163</v>
      </c>
      <c r="M29382" s="34">
        <v>103</v>
      </c>
      <c r="N29382" s="34">
        <v>135</v>
      </c>
      <c r="O29382" s="34">
        <v>112</v>
      </c>
      <c r="P29382" s="34">
        <v>171</v>
      </c>
      <c r="Q29382" s="34">
        <v>193</v>
      </c>
      <c r="R29382" s="34">
        <v>237</v>
      </c>
      <c r="S29382" s="34">
        <v>140</v>
      </c>
      <c r="T29382" s="34">
        <v>183</v>
      </c>
      <c r="U29382" s="34">
        <v>151</v>
      </c>
      <c r="V29382" s="34">
        <v>211</v>
      </c>
      <c r="W29382" s="34">
        <v>113</v>
      </c>
      <c r="X29382" s="34">
        <v>198</v>
      </c>
      <c r="Y29382" s="34">
        <v>124</v>
      </c>
      <c r="Z29382" s="34">
        <v>168</v>
      </c>
      <c r="AA29382" s="34">
        <v>126</v>
      </c>
      <c r="AB29382" s="34">
        <v>185</v>
      </c>
      <c r="AC29382" s="34">
        <v>155</v>
      </c>
    </row>
    <row r="29383" spans="1:29" x14ac:dyDescent="0.2">
      <c r="A29383" s="34" t="s">
        <v>89876</v>
      </c>
      <c r="B29383" s="34">
        <v>207</v>
      </c>
      <c r="C29383" s="34">
        <v>200</v>
      </c>
      <c r="D29383" s="34">
        <v>254</v>
      </c>
      <c r="E29383" s="34">
        <v>260</v>
      </c>
      <c r="F29383" s="34">
        <v>187</v>
      </c>
      <c r="G29383" s="34">
        <v>248</v>
      </c>
      <c r="H29383" s="34">
        <v>150</v>
      </c>
      <c r="I29383" s="34">
        <v>194</v>
      </c>
      <c r="J29383" s="34">
        <v>133</v>
      </c>
      <c r="K29383" s="34">
        <v>240</v>
      </c>
      <c r="L29383" s="34">
        <v>78</v>
      </c>
      <c r="M29383" s="34">
        <v>144</v>
      </c>
      <c r="N29383" s="34">
        <v>136</v>
      </c>
      <c r="O29383" s="34">
        <v>174</v>
      </c>
      <c r="P29383" s="34">
        <v>142</v>
      </c>
      <c r="Q29383" s="34">
        <v>205</v>
      </c>
      <c r="R29383" s="34">
        <v>133</v>
      </c>
      <c r="S29383" s="34">
        <v>258</v>
      </c>
      <c r="T29383" s="34">
        <v>82</v>
      </c>
      <c r="U29383" s="34">
        <v>166</v>
      </c>
      <c r="V29383" s="34">
        <v>169</v>
      </c>
      <c r="W29383" s="34">
        <v>218</v>
      </c>
      <c r="X29383" s="34">
        <v>221</v>
      </c>
      <c r="Y29383" s="34">
        <v>102</v>
      </c>
      <c r="Z29383" s="34">
        <v>231</v>
      </c>
      <c r="AA29383" s="34">
        <v>259</v>
      </c>
      <c r="AB29383" s="34">
        <v>119</v>
      </c>
      <c r="AC29383" s="34">
        <v>311</v>
      </c>
    </row>
    <row r="29384" spans="1:29" x14ac:dyDescent="0.2">
      <c r="A29384" s="34" t="s">
        <v>89877</v>
      </c>
      <c r="B29384" s="34">
        <v>138</v>
      </c>
      <c r="C29384" s="34">
        <v>230</v>
      </c>
      <c r="D29384" s="34">
        <v>313</v>
      </c>
      <c r="E29384" s="34">
        <v>262</v>
      </c>
      <c r="F29384" s="34">
        <v>240</v>
      </c>
      <c r="G29384" s="34">
        <v>197</v>
      </c>
      <c r="H29384" s="34">
        <v>170</v>
      </c>
      <c r="I29384" s="34">
        <v>184</v>
      </c>
      <c r="J29384" s="34">
        <v>177</v>
      </c>
      <c r="K29384" s="34">
        <v>192</v>
      </c>
      <c r="L29384" s="34">
        <v>133</v>
      </c>
      <c r="M29384" s="34">
        <v>199</v>
      </c>
      <c r="N29384" s="34">
        <v>205</v>
      </c>
      <c r="O29384" s="34">
        <v>179</v>
      </c>
      <c r="P29384" s="34">
        <v>182</v>
      </c>
      <c r="Q29384" s="34">
        <v>227</v>
      </c>
      <c r="R29384" s="34">
        <v>275</v>
      </c>
      <c r="S29384" s="34">
        <v>228</v>
      </c>
      <c r="T29384" s="34">
        <v>170</v>
      </c>
      <c r="U29384" s="34">
        <v>195</v>
      </c>
      <c r="V29384" s="34">
        <v>245</v>
      </c>
      <c r="W29384" s="34">
        <v>192</v>
      </c>
      <c r="X29384" s="34">
        <v>258</v>
      </c>
      <c r="Y29384" s="34">
        <v>159</v>
      </c>
      <c r="Z29384" s="34">
        <v>269</v>
      </c>
      <c r="AA29384" s="34">
        <v>284</v>
      </c>
      <c r="AB29384" s="34">
        <v>196</v>
      </c>
      <c r="AC29384" s="34">
        <v>321</v>
      </c>
    </row>
    <row r="29385" spans="1:29" x14ac:dyDescent="0.2">
      <c r="A29385" s="34" t="s">
        <v>89878</v>
      </c>
      <c r="B29385" s="34">
        <v>125</v>
      </c>
      <c r="C29385" s="34">
        <v>147</v>
      </c>
      <c r="D29385" s="34">
        <v>196</v>
      </c>
      <c r="E29385" s="34">
        <v>144</v>
      </c>
      <c r="F29385" s="34">
        <v>146</v>
      </c>
      <c r="G29385" s="34">
        <v>100</v>
      </c>
      <c r="H29385" s="34">
        <v>147</v>
      </c>
      <c r="I29385" s="34">
        <v>90</v>
      </c>
      <c r="J29385" s="34">
        <v>131</v>
      </c>
      <c r="K29385" s="34">
        <v>135</v>
      </c>
      <c r="L29385" s="34">
        <v>98</v>
      </c>
      <c r="M29385" s="34">
        <v>125</v>
      </c>
      <c r="N29385" s="34">
        <v>107</v>
      </c>
      <c r="O29385" s="34">
        <v>97</v>
      </c>
      <c r="P29385" s="34">
        <v>139</v>
      </c>
      <c r="Q29385" s="34">
        <v>150</v>
      </c>
      <c r="R29385" s="34">
        <v>134</v>
      </c>
      <c r="S29385" s="34">
        <v>159</v>
      </c>
      <c r="T29385" s="34">
        <v>111</v>
      </c>
      <c r="U29385" s="34">
        <v>117</v>
      </c>
      <c r="V29385" s="34">
        <v>157</v>
      </c>
      <c r="W29385" s="34">
        <v>128</v>
      </c>
      <c r="X29385" s="34">
        <v>160</v>
      </c>
      <c r="Y29385" s="34">
        <v>104</v>
      </c>
      <c r="Z29385" s="34">
        <v>166</v>
      </c>
      <c r="AA29385" s="34">
        <v>113</v>
      </c>
      <c r="AB29385" s="34">
        <v>171</v>
      </c>
      <c r="AC29385" s="34">
        <v>230</v>
      </c>
    </row>
    <row r="29386" spans="1:29" x14ac:dyDescent="0.2">
      <c r="A29386" s="34" t="s">
        <v>89879</v>
      </c>
      <c r="B29386" s="34">
        <v>123</v>
      </c>
      <c r="C29386" s="34">
        <v>142</v>
      </c>
      <c r="D29386" s="34">
        <v>192</v>
      </c>
      <c r="E29386" s="34">
        <v>136</v>
      </c>
      <c r="F29386" s="34">
        <v>167</v>
      </c>
      <c r="G29386" s="34">
        <v>200</v>
      </c>
      <c r="H29386" s="34">
        <v>108</v>
      </c>
      <c r="I29386" s="34">
        <v>125</v>
      </c>
      <c r="J29386" s="34">
        <v>123</v>
      </c>
      <c r="K29386" s="34">
        <v>153</v>
      </c>
      <c r="L29386" s="34">
        <v>92</v>
      </c>
      <c r="M29386" s="34">
        <v>110</v>
      </c>
      <c r="N29386" s="34">
        <v>100</v>
      </c>
      <c r="O29386" s="34">
        <v>107</v>
      </c>
      <c r="P29386" s="34">
        <v>99</v>
      </c>
      <c r="Q29386" s="34">
        <v>154</v>
      </c>
      <c r="R29386" s="34">
        <v>167</v>
      </c>
      <c r="S29386" s="34">
        <v>161</v>
      </c>
      <c r="T29386" s="34">
        <v>135</v>
      </c>
      <c r="U29386" s="34">
        <v>115</v>
      </c>
      <c r="V29386" s="34">
        <v>158</v>
      </c>
      <c r="W29386" s="34">
        <v>110</v>
      </c>
      <c r="X29386" s="34">
        <v>153</v>
      </c>
      <c r="Y29386" s="34">
        <v>126</v>
      </c>
      <c r="Z29386" s="34">
        <v>172</v>
      </c>
      <c r="AA29386" s="34">
        <v>141</v>
      </c>
      <c r="AB29386" s="34">
        <v>155</v>
      </c>
      <c r="AC29386" s="34">
        <v>181</v>
      </c>
    </row>
    <row r="29387" spans="1:29" x14ac:dyDescent="0.2">
      <c r="A29387" s="34" t="s">
        <v>89880</v>
      </c>
      <c r="B29387" s="34">
        <v>99</v>
      </c>
      <c r="C29387" s="34">
        <v>202</v>
      </c>
      <c r="D29387" s="34">
        <v>252</v>
      </c>
      <c r="E29387" s="34">
        <v>201</v>
      </c>
      <c r="F29387" s="34">
        <v>159</v>
      </c>
      <c r="G29387" s="34">
        <v>161</v>
      </c>
      <c r="H29387" s="34">
        <v>133</v>
      </c>
      <c r="I29387" s="34">
        <v>163</v>
      </c>
      <c r="J29387" s="34">
        <v>82</v>
      </c>
      <c r="K29387" s="34">
        <v>180</v>
      </c>
      <c r="L29387" s="34">
        <v>66</v>
      </c>
      <c r="M29387" s="34">
        <v>129</v>
      </c>
      <c r="N29387" s="34">
        <v>114</v>
      </c>
      <c r="O29387" s="34">
        <v>142</v>
      </c>
      <c r="P29387" s="34">
        <v>118</v>
      </c>
      <c r="Q29387" s="34">
        <v>180</v>
      </c>
      <c r="R29387" s="34">
        <v>148</v>
      </c>
      <c r="S29387" s="34">
        <v>287</v>
      </c>
      <c r="T29387" s="34">
        <v>97</v>
      </c>
      <c r="U29387" s="34">
        <v>121</v>
      </c>
      <c r="V29387" s="34">
        <v>127</v>
      </c>
      <c r="W29387" s="34">
        <v>124</v>
      </c>
      <c r="X29387" s="34">
        <v>199</v>
      </c>
      <c r="Y29387" s="34">
        <v>108</v>
      </c>
      <c r="Z29387" s="34">
        <v>157</v>
      </c>
      <c r="AA29387" s="34">
        <v>191</v>
      </c>
      <c r="AB29387" s="34">
        <v>110</v>
      </c>
      <c r="AC29387" s="34">
        <v>264</v>
      </c>
    </row>
    <row r="29388" spans="1:29" x14ac:dyDescent="0.2">
      <c r="A29388" s="34" t="s">
        <v>89881</v>
      </c>
      <c r="B29388" s="34">
        <v>263</v>
      </c>
      <c r="C29388" s="34">
        <v>192</v>
      </c>
      <c r="D29388" s="34">
        <v>206</v>
      </c>
      <c r="E29388" s="34">
        <v>213</v>
      </c>
      <c r="F29388" s="34">
        <v>203</v>
      </c>
      <c r="G29388" s="34">
        <v>177</v>
      </c>
      <c r="H29388" s="34">
        <v>231</v>
      </c>
      <c r="I29388" s="34">
        <v>209</v>
      </c>
      <c r="J29388" s="34">
        <v>283</v>
      </c>
      <c r="K29388" s="34">
        <v>217</v>
      </c>
      <c r="L29388" s="34">
        <v>208</v>
      </c>
      <c r="M29388" s="34">
        <v>207</v>
      </c>
      <c r="N29388" s="34">
        <v>240</v>
      </c>
      <c r="O29388" s="34">
        <v>219</v>
      </c>
      <c r="P29388" s="34">
        <v>231</v>
      </c>
      <c r="Q29388" s="34">
        <v>302</v>
      </c>
      <c r="R29388" s="34">
        <v>292</v>
      </c>
      <c r="S29388" s="34">
        <v>233</v>
      </c>
      <c r="T29388" s="34">
        <v>342</v>
      </c>
      <c r="U29388" s="34">
        <v>263</v>
      </c>
      <c r="V29388" s="34">
        <v>333</v>
      </c>
      <c r="W29388" s="34">
        <v>358</v>
      </c>
      <c r="X29388" s="34">
        <v>292</v>
      </c>
      <c r="Y29388" s="34">
        <v>331</v>
      </c>
      <c r="Z29388" s="34">
        <v>243</v>
      </c>
      <c r="AA29388" s="34">
        <v>239</v>
      </c>
      <c r="AB29388" s="34">
        <v>284</v>
      </c>
      <c r="AC29388" s="34">
        <v>338</v>
      </c>
    </row>
    <row r="29389" spans="1:29" x14ac:dyDescent="0.2">
      <c r="A29389" s="34" t="s">
        <v>89882</v>
      </c>
      <c r="B29389" s="34">
        <v>244</v>
      </c>
      <c r="C29389" s="34">
        <v>394</v>
      </c>
      <c r="D29389" s="34">
        <v>360</v>
      </c>
      <c r="E29389" s="34">
        <v>318</v>
      </c>
      <c r="F29389" s="34">
        <v>395</v>
      </c>
      <c r="G29389" s="34">
        <v>403</v>
      </c>
      <c r="H29389" s="34">
        <v>402</v>
      </c>
      <c r="I29389" s="34">
        <v>356</v>
      </c>
      <c r="J29389" s="34">
        <v>440</v>
      </c>
      <c r="K29389" s="34">
        <v>360</v>
      </c>
      <c r="L29389" s="34">
        <v>350</v>
      </c>
      <c r="M29389" s="34">
        <v>335</v>
      </c>
      <c r="N29389" s="34">
        <v>337</v>
      </c>
      <c r="O29389" s="34">
        <v>361</v>
      </c>
      <c r="P29389" s="34">
        <v>390</v>
      </c>
      <c r="Q29389" s="34">
        <v>544</v>
      </c>
      <c r="R29389" s="34">
        <v>514</v>
      </c>
      <c r="S29389" s="34">
        <v>413</v>
      </c>
      <c r="T29389" s="34">
        <v>496</v>
      </c>
      <c r="U29389" s="34">
        <v>396</v>
      </c>
      <c r="V29389" s="34">
        <v>492</v>
      </c>
      <c r="W29389" s="34">
        <v>500</v>
      </c>
      <c r="X29389" s="34">
        <v>460</v>
      </c>
      <c r="Y29389" s="34">
        <v>475</v>
      </c>
      <c r="Z29389" s="34">
        <v>445</v>
      </c>
      <c r="AA29389" s="34">
        <v>403</v>
      </c>
      <c r="AB29389" s="34">
        <v>514</v>
      </c>
      <c r="AC29389" s="34">
        <v>605</v>
      </c>
    </row>
    <row r="29390" spans="1:29" x14ac:dyDescent="0.2">
      <c r="A29390" s="34" t="s">
        <v>89883</v>
      </c>
      <c r="B29390" s="34">
        <v>144</v>
      </c>
      <c r="C29390" s="34">
        <v>148</v>
      </c>
      <c r="D29390" s="34">
        <v>157</v>
      </c>
      <c r="E29390" s="34">
        <v>133</v>
      </c>
      <c r="F29390" s="34">
        <v>168</v>
      </c>
      <c r="G29390" s="34">
        <v>122</v>
      </c>
      <c r="H29390" s="34">
        <v>165</v>
      </c>
      <c r="I29390" s="34">
        <v>141</v>
      </c>
      <c r="J29390" s="34">
        <v>99</v>
      </c>
      <c r="K29390" s="34">
        <v>107</v>
      </c>
      <c r="L29390" s="34">
        <v>73</v>
      </c>
      <c r="M29390" s="34">
        <v>93</v>
      </c>
      <c r="N29390" s="34">
        <v>112</v>
      </c>
      <c r="O29390" s="34">
        <v>102</v>
      </c>
      <c r="P29390" s="34">
        <v>109</v>
      </c>
      <c r="Q29390" s="34">
        <v>153</v>
      </c>
      <c r="R29390" s="34">
        <v>162</v>
      </c>
      <c r="S29390" s="34">
        <v>134</v>
      </c>
      <c r="T29390" s="34">
        <v>119</v>
      </c>
      <c r="U29390" s="34">
        <v>124</v>
      </c>
      <c r="V29390" s="34">
        <v>169</v>
      </c>
      <c r="W29390" s="34">
        <v>130</v>
      </c>
      <c r="X29390" s="34">
        <v>204</v>
      </c>
      <c r="Y29390" s="34">
        <v>117</v>
      </c>
      <c r="Z29390" s="34">
        <v>173</v>
      </c>
      <c r="AA29390" s="34">
        <v>144</v>
      </c>
      <c r="AB29390" s="34">
        <v>166</v>
      </c>
      <c r="AC29390" s="34">
        <v>181</v>
      </c>
    </row>
    <row r="29391" spans="1:29" x14ac:dyDescent="0.2">
      <c r="A29391" s="34" t="s">
        <v>89884</v>
      </c>
      <c r="B29391" s="34">
        <v>209</v>
      </c>
      <c r="C29391" s="34">
        <v>286</v>
      </c>
      <c r="D29391" s="34">
        <v>275</v>
      </c>
      <c r="E29391" s="34">
        <v>304</v>
      </c>
      <c r="F29391" s="34">
        <v>262</v>
      </c>
      <c r="G29391" s="34">
        <v>313</v>
      </c>
      <c r="H29391" s="34">
        <v>237</v>
      </c>
      <c r="I29391" s="34">
        <v>272</v>
      </c>
      <c r="J29391" s="34">
        <v>219</v>
      </c>
      <c r="K29391" s="34">
        <v>294</v>
      </c>
      <c r="L29391" s="34">
        <v>231</v>
      </c>
      <c r="M29391" s="34">
        <v>257</v>
      </c>
      <c r="N29391" s="34">
        <v>227</v>
      </c>
      <c r="O29391" s="34">
        <v>241</v>
      </c>
      <c r="P29391" s="34">
        <v>237</v>
      </c>
      <c r="Q29391" s="34">
        <v>342</v>
      </c>
      <c r="R29391" s="34">
        <v>336</v>
      </c>
      <c r="S29391" s="34">
        <v>335</v>
      </c>
      <c r="T29391" s="34">
        <v>224</v>
      </c>
      <c r="U29391" s="34">
        <v>304</v>
      </c>
      <c r="V29391" s="34">
        <v>299</v>
      </c>
      <c r="W29391" s="34">
        <v>357</v>
      </c>
      <c r="X29391" s="34">
        <v>282</v>
      </c>
      <c r="Y29391" s="34">
        <v>368</v>
      </c>
      <c r="Z29391" s="34">
        <v>315</v>
      </c>
      <c r="AA29391" s="34">
        <v>315</v>
      </c>
      <c r="AB29391" s="34">
        <v>328</v>
      </c>
      <c r="AC29391" s="34">
        <v>421</v>
      </c>
    </row>
    <row r="29392" spans="1:29" x14ac:dyDescent="0.2">
      <c r="A29392" s="34" t="s">
        <v>89885</v>
      </c>
      <c r="B29392" s="34">
        <v>243</v>
      </c>
      <c r="C29392" s="34">
        <v>237</v>
      </c>
      <c r="D29392" s="34">
        <v>331</v>
      </c>
      <c r="E29392" s="34">
        <v>288</v>
      </c>
      <c r="F29392" s="34">
        <v>294</v>
      </c>
      <c r="G29392" s="34">
        <v>218</v>
      </c>
      <c r="H29392" s="34">
        <v>218</v>
      </c>
      <c r="I29392" s="34">
        <v>236</v>
      </c>
      <c r="J29392" s="34">
        <v>207</v>
      </c>
      <c r="K29392" s="34">
        <v>274</v>
      </c>
      <c r="L29392" s="34">
        <v>144</v>
      </c>
      <c r="M29392" s="34">
        <v>206</v>
      </c>
      <c r="N29392" s="34">
        <v>216</v>
      </c>
      <c r="O29392" s="34">
        <v>241</v>
      </c>
      <c r="P29392" s="34">
        <v>210</v>
      </c>
      <c r="Q29392" s="34">
        <v>331</v>
      </c>
      <c r="R29392" s="34">
        <v>280</v>
      </c>
      <c r="S29392" s="34">
        <v>342</v>
      </c>
      <c r="T29392" s="34">
        <v>234</v>
      </c>
      <c r="U29392" s="34">
        <v>258</v>
      </c>
      <c r="V29392" s="34">
        <v>304</v>
      </c>
      <c r="W29392" s="34">
        <v>239</v>
      </c>
      <c r="X29392" s="34">
        <v>329</v>
      </c>
      <c r="Y29392" s="34">
        <v>218</v>
      </c>
      <c r="Z29392" s="34">
        <v>279</v>
      </c>
      <c r="AA29392" s="34">
        <v>344</v>
      </c>
      <c r="AB29392" s="34">
        <v>224</v>
      </c>
      <c r="AC29392" s="34">
        <v>371</v>
      </c>
    </row>
    <row r="29393" spans="1:29" x14ac:dyDescent="0.2">
      <c r="A29393" s="34" t="s">
        <v>89886</v>
      </c>
      <c r="B29393" s="34">
        <v>71</v>
      </c>
      <c r="C29393" s="34">
        <v>256</v>
      </c>
      <c r="D29393" s="34">
        <v>182</v>
      </c>
      <c r="E29393" s="34">
        <v>253</v>
      </c>
      <c r="F29393" s="34">
        <v>165</v>
      </c>
      <c r="G29393" s="34">
        <v>258</v>
      </c>
      <c r="H29393" s="34">
        <v>163</v>
      </c>
      <c r="I29393" s="34">
        <v>253</v>
      </c>
      <c r="J29393" s="34">
        <v>115</v>
      </c>
      <c r="K29393" s="34">
        <v>229</v>
      </c>
      <c r="L29393" s="34">
        <v>71</v>
      </c>
      <c r="M29393" s="34">
        <v>190</v>
      </c>
      <c r="N29393" s="34">
        <v>114</v>
      </c>
      <c r="O29393" s="34">
        <v>161</v>
      </c>
      <c r="P29393" s="34">
        <v>113</v>
      </c>
      <c r="Q29393" s="34">
        <v>278</v>
      </c>
      <c r="R29393" s="34">
        <v>175</v>
      </c>
      <c r="S29393" s="34">
        <v>316</v>
      </c>
      <c r="T29393" s="34">
        <v>125</v>
      </c>
      <c r="U29393" s="34">
        <v>167</v>
      </c>
      <c r="V29393" s="34">
        <v>212</v>
      </c>
      <c r="W29393" s="34">
        <v>200</v>
      </c>
      <c r="X29393" s="34">
        <v>192</v>
      </c>
      <c r="Y29393" s="34">
        <v>155</v>
      </c>
      <c r="Z29393" s="34">
        <v>175</v>
      </c>
      <c r="AA29393" s="34">
        <v>244</v>
      </c>
      <c r="AB29393" s="34">
        <v>151</v>
      </c>
      <c r="AC29393" s="34">
        <v>331</v>
      </c>
    </row>
    <row r="29394" spans="1:29" x14ac:dyDescent="0.2">
      <c r="A29394" s="34" t="s">
        <v>89887</v>
      </c>
      <c r="B29394" s="34">
        <v>119</v>
      </c>
      <c r="C29394" s="34">
        <v>79</v>
      </c>
      <c r="D29394" s="34">
        <v>85</v>
      </c>
      <c r="E29394" s="34">
        <v>116</v>
      </c>
      <c r="F29394" s="34">
        <v>74</v>
      </c>
      <c r="G29394" s="34">
        <v>101</v>
      </c>
      <c r="H29394" s="34">
        <v>60</v>
      </c>
      <c r="I29394" s="34">
        <v>79</v>
      </c>
      <c r="J29394" s="34">
        <v>71</v>
      </c>
      <c r="K29394" s="34">
        <v>117</v>
      </c>
      <c r="L29394" s="34">
        <v>68</v>
      </c>
      <c r="M29394" s="34">
        <v>96</v>
      </c>
      <c r="N29394" s="34">
        <v>72</v>
      </c>
      <c r="O29394" s="34">
        <v>73</v>
      </c>
      <c r="P29394" s="34">
        <v>54</v>
      </c>
      <c r="Q29394" s="34">
        <v>99</v>
      </c>
      <c r="R29394" s="34">
        <v>77</v>
      </c>
      <c r="S29394" s="34">
        <v>115</v>
      </c>
      <c r="T29394" s="34">
        <v>66</v>
      </c>
      <c r="U29394" s="34">
        <v>93</v>
      </c>
      <c r="V29394" s="34">
        <v>100</v>
      </c>
      <c r="W29394" s="34">
        <v>67</v>
      </c>
      <c r="X29394" s="34">
        <v>124</v>
      </c>
      <c r="Y29394" s="34">
        <v>68</v>
      </c>
      <c r="Z29394" s="34">
        <v>67</v>
      </c>
      <c r="AA29394" s="34">
        <v>88</v>
      </c>
      <c r="AB29394" s="34">
        <v>82</v>
      </c>
      <c r="AC29394" s="34">
        <v>135</v>
      </c>
    </row>
    <row r="29395" spans="1:29" x14ac:dyDescent="0.2">
      <c r="A29395" s="34" t="s">
        <v>89888</v>
      </c>
      <c r="B29395" s="34">
        <v>228</v>
      </c>
      <c r="C29395" s="34">
        <v>250</v>
      </c>
      <c r="D29395" s="34">
        <v>322</v>
      </c>
      <c r="E29395" s="34">
        <v>228</v>
      </c>
      <c r="F29395" s="34">
        <v>328</v>
      </c>
      <c r="G29395" s="34">
        <v>264</v>
      </c>
      <c r="H29395" s="34">
        <v>238</v>
      </c>
      <c r="I29395" s="34">
        <v>285</v>
      </c>
      <c r="J29395" s="34">
        <v>300</v>
      </c>
      <c r="K29395" s="34">
        <v>236</v>
      </c>
      <c r="L29395" s="34">
        <v>228</v>
      </c>
      <c r="M29395" s="34">
        <v>197</v>
      </c>
      <c r="N29395" s="34">
        <v>257</v>
      </c>
      <c r="O29395" s="34">
        <v>241</v>
      </c>
      <c r="P29395" s="34">
        <v>253</v>
      </c>
      <c r="Q29395" s="34">
        <v>321</v>
      </c>
      <c r="R29395" s="34">
        <v>381</v>
      </c>
      <c r="S29395" s="34">
        <v>292</v>
      </c>
      <c r="T29395" s="34">
        <v>338</v>
      </c>
      <c r="U29395" s="34">
        <v>280</v>
      </c>
      <c r="V29395" s="34">
        <v>322</v>
      </c>
      <c r="W29395" s="34">
        <v>378</v>
      </c>
      <c r="X29395" s="34">
        <v>336</v>
      </c>
      <c r="Y29395" s="34">
        <v>323</v>
      </c>
      <c r="Z29395" s="34">
        <v>286</v>
      </c>
      <c r="AA29395" s="34">
        <v>385</v>
      </c>
      <c r="AB29395" s="34">
        <v>363</v>
      </c>
      <c r="AC29395" s="34">
        <v>381</v>
      </c>
    </row>
    <row r="29396" spans="1:29" x14ac:dyDescent="0.2">
      <c r="A29396" s="34" t="s">
        <v>89889</v>
      </c>
      <c r="B29396" s="34">
        <v>183</v>
      </c>
      <c r="C29396" s="34">
        <v>253</v>
      </c>
      <c r="D29396" s="34">
        <v>248</v>
      </c>
      <c r="E29396" s="34">
        <v>303</v>
      </c>
      <c r="F29396" s="34">
        <v>208</v>
      </c>
      <c r="G29396" s="34">
        <v>283</v>
      </c>
      <c r="H29396" s="34">
        <v>253</v>
      </c>
      <c r="I29396" s="34">
        <v>272</v>
      </c>
      <c r="J29396" s="34">
        <v>207</v>
      </c>
      <c r="K29396" s="34">
        <v>307</v>
      </c>
      <c r="L29396" s="34">
        <v>164</v>
      </c>
      <c r="M29396" s="34">
        <v>207</v>
      </c>
      <c r="N29396" s="34">
        <v>190</v>
      </c>
      <c r="O29396" s="34">
        <v>214</v>
      </c>
      <c r="P29396" s="34">
        <v>223</v>
      </c>
      <c r="Q29396" s="34">
        <v>357</v>
      </c>
      <c r="R29396" s="34">
        <v>243</v>
      </c>
      <c r="S29396" s="34">
        <v>339</v>
      </c>
      <c r="T29396" s="34">
        <v>193</v>
      </c>
      <c r="U29396" s="34">
        <v>294</v>
      </c>
      <c r="V29396" s="34">
        <v>271</v>
      </c>
      <c r="W29396" s="34">
        <v>409</v>
      </c>
      <c r="X29396" s="34">
        <v>295</v>
      </c>
      <c r="Y29396" s="34">
        <v>338</v>
      </c>
      <c r="Z29396" s="34">
        <v>272</v>
      </c>
      <c r="AA29396" s="34">
        <v>352</v>
      </c>
      <c r="AB29396" s="34">
        <v>310</v>
      </c>
      <c r="AC29396" s="34">
        <v>511</v>
      </c>
    </row>
    <row r="29397" spans="1:29" x14ac:dyDescent="0.2">
      <c r="A29397" s="34" t="s">
        <v>89890</v>
      </c>
      <c r="B29397" s="34">
        <v>65</v>
      </c>
      <c r="C29397" s="34">
        <v>91</v>
      </c>
      <c r="D29397" s="34">
        <v>127</v>
      </c>
      <c r="E29397" s="34">
        <v>96</v>
      </c>
      <c r="F29397" s="34">
        <v>80</v>
      </c>
      <c r="G29397" s="34">
        <v>103</v>
      </c>
      <c r="H29397" s="34">
        <v>73</v>
      </c>
      <c r="I29397" s="34">
        <v>52</v>
      </c>
      <c r="J29397" s="34">
        <v>74</v>
      </c>
      <c r="K29397" s="34">
        <v>84</v>
      </c>
      <c r="L29397" s="34">
        <v>54</v>
      </c>
      <c r="M29397" s="34">
        <v>46</v>
      </c>
      <c r="N29397" s="34">
        <v>77</v>
      </c>
      <c r="O29397" s="34">
        <v>67</v>
      </c>
      <c r="P29397" s="34">
        <v>68</v>
      </c>
      <c r="Q29397" s="34">
        <v>83</v>
      </c>
      <c r="R29397" s="34">
        <v>92</v>
      </c>
      <c r="S29397" s="34">
        <v>128</v>
      </c>
      <c r="T29397" s="34">
        <v>67</v>
      </c>
      <c r="U29397" s="34">
        <v>60</v>
      </c>
      <c r="V29397" s="34">
        <v>84</v>
      </c>
      <c r="W29397" s="34">
        <v>70</v>
      </c>
      <c r="X29397" s="34">
        <v>80</v>
      </c>
      <c r="Y29397" s="34">
        <v>50</v>
      </c>
      <c r="Z29397" s="34">
        <v>88</v>
      </c>
      <c r="AA29397" s="34">
        <v>105</v>
      </c>
      <c r="AB29397" s="34">
        <v>80</v>
      </c>
      <c r="AC29397" s="34">
        <v>119</v>
      </c>
    </row>
    <row r="29398" spans="1:29" x14ac:dyDescent="0.2">
      <c r="A29398" s="34" t="s">
        <v>89891</v>
      </c>
      <c r="B29398" s="34">
        <v>206</v>
      </c>
      <c r="C29398" s="34">
        <v>351</v>
      </c>
      <c r="D29398" s="34">
        <v>351</v>
      </c>
      <c r="E29398" s="34">
        <v>425</v>
      </c>
      <c r="F29398" s="34">
        <v>297</v>
      </c>
      <c r="G29398" s="34">
        <v>475</v>
      </c>
      <c r="H29398" s="34">
        <v>265</v>
      </c>
      <c r="I29398" s="34">
        <v>340</v>
      </c>
      <c r="J29398" s="34">
        <v>202</v>
      </c>
      <c r="K29398" s="34">
        <v>369</v>
      </c>
      <c r="L29398" s="34">
        <v>144</v>
      </c>
      <c r="M29398" s="34">
        <v>307</v>
      </c>
      <c r="N29398" s="34">
        <v>212</v>
      </c>
      <c r="O29398" s="34">
        <v>271</v>
      </c>
      <c r="P29398" s="34">
        <v>211</v>
      </c>
      <c r="Q29398" s="34">
        <v>378</v>
      </c>
      <c r="R29398" s="34">
        <v>273</v>
      </c>
      <c r="S29398" s="34">
        <v>563</v>
      </c>
      <c r="T29398" s="34">
        <v>162</v>
      </c>
      <c r="U29398" s="34">
        <v>319</v>
      </c>
      <c r="V29398" s="34">
        <v>287</v>
      </c>
      <c r="W29398" s="34">
        <v>330</v>
      </c>
      <c r="X29398" s="34">
        <v>376</v>
      </c>
      <c r="Y29398" s="34">
        <v>252</v>
      </c>
      <c r="Z29398" s="34">
        <v>370</v>
      </c>
      <c r="AA29398" s="34">
        <v>453</v>
      </c>
      <c r="AB29398" s="34">
        <v>251</v>
      </c>
      <c r="AC29398" s="34">
        <v>608</v>
      </c>
    </row>
    <row r="29399" spans="1:29" x14ac:dyDescent="0.2">
      <c r="A29399" s="34" t="s">
        <v>89892</v>
      </c>
      <c r="B29399" s="34">
        <v>145</v>
      </c>
      <c r="C29399" s="34">
        <v>137</v>
      </c>
      <c r="D29399" s="34">
        <v>124</v>
      </c>
      <c r="E29399" s="34">
        <v>132</v>
      </c>
      <c r="F29399" s="34">
        <v>148</v>
      </c>
      <c r="G29399" s="34">
        <v>150</v>
      </c>
      <c r="H29399" s="34">
        <v>129</v>
      </c>
      <c r="I29399" s="34">
        <v>136</v>
      </c>
      <c r="J29399" s="34">
        <v>175</v>
      </c>
      <c r="K29399" s="34">
        <v>148</v>
      </c>
      <c r="L29399" s="34">
        <v>107</v>
      </c>
      <c r="M29399" s="34">
        <v>126</v>
      </c>
      <c r="N29399" s="34">
        <v>111</v>
      </c>
      <c r="O29399" s="34">
        <v>121</v>
      </c>
      <c r="P29399" s="34">
        <v>114</v>
      </c>
      <c r="Q29399" s="34">
        <v>194</v>
      </c>
      <c r="R29399" s="34">
        <v>133</v>
      </c>
      <c r="S29399" s="34">
        <v>177</v>
      </c>
      <c r="T29399" s="34">
        <v>228</v>
      </c>
      <c r="U29399" s="34">
        <v>113</v>
      </c>
      <c r="V29399" s="34">
        <v>169</v>
      </c>
      <c r="W29399" s="34">
        <v>180</v>
      </c>
      <c r="X29399" s="34">
        <v>138</v>
      </c>
      <c r="Y29399" s="34">
        <v>146</v>
      </c>
      <c r="Z29399" s="34">
        <v>167</v>
      </c>
      <c r="AA29399" s="34">
        <v>139</v>
      </c>
      <c r="AB29399" s="34">
        <v>154</v>
      </c>
      <c r="AC29399" s="34">
        <v>206</v>
      </c>
    </row>
    <row r="29400" spans="1:29" x14ac:dyDescent="0.2">
      <c r="A29400" s="34" t="s">
        <v>89893</v>
      </c>
      <c r="B29400" s="34">
        <v>159</v>
      </c>
      <c r="C29400" s="34">
        <v>193</v>
      </c>
      <c r="D29400" s="34">
        <v>239</v>
      </c>
      <c r="E29400" s="34">
        <v>232</v>
      </c>
      <c r="F29400" s="34">
        <v>178</v>
      </c>
      <c r="G29400" s="34">
        <v>229</v>
      </c>
      <c r="H29400" s="34">
        <v>160</v>
      </c>
      <c r="I29400" s="34">
        <v>229</v>
      </c>
      <c r="J29400" s="34">
        <v>173</v>
      </c>
      <c r="K29400" s="34">
        <v>213</v>
      </c>
      <c r="L29400" s="34">
        <v>131</v>
      </c>
      <c r="M29400" s="34">
        <v>196</v>
      </c>
      <c r="N29400" s="34">
        <v>110</v>
      </c>
      <c r="O29400" s="34">
        <v>162</v>
      </c>
      <c r="P29400" s="34">
        <v>167</v>
      </c>
      <c r="Q29400" s="34">
        <v>233</v>
      </c>
      <c r="R29400" s="34">
        <v>191</v>
      </c>
      <c r="S29400" s="34">
        <v>251</v>
      </c>
      <c r="T29400" s="34">
        <v>184</v>
      </c>
      <c r="U29400" s="34">
        <v>197</v>
      </c>
      <c r="V29400" s="34">
        <v>210</v>
      </c>
      <c r="W29400" s="34">
        <v>262</v>
      </c>
      <c r="X29400" s="34">
        <v>216</v>
      </c>
      <c r="Y29400" s="34">
        <v>182</v>
      </c>
      <c r="Z29400" s="34">
        <v>157</v>
      </c>
      <c r="AA29400" s="34">
        <v>196</v>
      </c>
      <c r="AB29400" s="34">
        <v>175</v>
      </c>
      <c r="AC29400" s="34">
        <v>301</v>
      </c>
    </row>
    <row r="29401" spans="1:29" x14ac:dyDescent="0.2">
      <c r="A29401" s="34" t="s">
        <v>89894</v>
      </c>
      <c r="B29401" s="34">
        <v>92</v>
      </c>
      <c r="C29401" s="34">
        <v>96</v>
      </c>
      <c r="D29401" s="34">
        <v>153</v>
      </c>
      <c r="E29401" s="34">
        <v>107</v>
      </c>
      <c r="F29401" s="34">
        <v>113</v>
      </c>
      <c r="G29401" s="34">
        <v>150</v>
      </c>
      <c r="H29401" s="34">
        <v>91</v>
      </c>
      <c r="I29401" s="34">
        <v>117</v>
      </c>
      <c r="J29401" s="34">
        <v>84</v>
      </c>
      <c r="K29401" s="34">
        <v>89</v>
      </c>
      <c r="L29401" s="34">
        <v>59</v>
      </c>
      <c r="M29401" s="34">
        <v>105</v>
      </c>
      <c r="N29401" s="34">
        <v>103</v>
      </c>
      <c r="O29401" s="34">
        <v>100</v>
      </c>
      <c r="P29401" s="34">
        <v>97</v>
      </c>
      <c r="Q29401" s="34">
        <v>141</v>
      </c>
      <c r="R29401" s="34">
        <v>99</v>
      </c>
      <c r="S29401" s="34">
        <v>123</v>
      </c>
      <c r="T29401" s="34">
        <v>86</v>
      </c>
      <c r="U29401" s="34">
        <v>101</v>
      </c>
      <c r="V29401" s="34">
        <v>126</v>
      </c>
      <c r="W29401" s="34">
        <v>107</v>
      </c>
      <c r="X29401" s="34">
        <v>154</v>
      </c>
      <c r="Y29401" s="34">
        <v>86</v>
      </c>
      <c r="Z29401" s="34">
        <v>109</v>
      </c>
      <c r="AA29401" s="34">
        <v>124</v>
      </c>
      <c r="AB29401" s="34">
        <v>110</v>
      </c>
      <c r="AC29401" s="34">
        <v>162</v>
      </c>
    </row>
    <row r="29402" spans="1:29" x14ac:dyDescent="0.2">
      <c r="A29402" s="34" t="s">
        <v>89895</v>
      </c>
      <c r="B29402" s="34">
        <v>93</v>
      </c>
      <c r="C29402" s="34">
        <v>122</v>
      </c>
      <c r="D29402" s="34">
        <v>156</v>
      </c>
      <c r="E29402" s="34">
        <v>122</v>
      </c>
      <c r="F29402" s="34">
        <v>159</v>
      </c>
      <c r="G29402" s="34">
        <v>130</v>
      </c>
      <c r="H29402" s="34">
        <v>120</v>
      </c>
      <c r="I29402" s="34">
        <v>108</v>
      </c>
      <c r="J29402" s="34">
        <v>143</v>
      </c>
      <c r="K29402" s="34">
        <v>112</v>
      </c>
      <c r="L29402" s="34">
        <v>93</v>
      </c>
      <c r="M29402" s="34">
        <v>95</v>
      </c>
      <c r="N29402" s="34">
        <v>98</v>
      </c>
      <c r="O29402" s="34">
        <v>77</v>
      </c>
      <c r="P29402" s="34">
        <v>133</v>
      </c>
      <c r="Q29402" s="34">
        <v>146</v>
      </c>
      <c r="R29402" s="34">
        <v>150</v>
      </c>
      <c r="S29402" s="34">
        <v>151</v>
      </c>
      <c r="T29402" s="34">
        <v>114</v>
      </c>
      <c r="U29402" s="34">
        <v>73</v>
      </c>
      <c r="V29402" s="34">
        <v>178</v>
      </c>
      <c r="W29402" s="34">
        <v>94</v>
      </c>
      <c r="X29402" s="34">
        <v>161</v>
      </c>
      <c r="Y29402" s="34">
        <v>98</v>
      </c>
      <c r="Z29402" s="34">
        <v>148</v>
      </c>
      <c r="AA29402" s="34">
        <v>150</v>
      </c>
      <c r="AB29402" s="34">
        <v>95</v>
      </c>
      <c r="AC29402" s="34">
        <v>172</v>
      </c>
    </row>
    <row r="29403" spans="1:29" x14ac:dyDescent="0.2">
      <c r="A29403" s="34" t="s">
        <v>89896</v>
      </c>
      <c r="B29403" s="34">
        <v>253</v>
      </c>
      <c r="C29403" s="34">
        <v>358</v>
      </c>
      <c r="D29403" s="34">
        <v>417</v>
      </c>
      <c r="E29403" s="34">
        <v>365</v>
      </c>
      <c r="F29403" s="34">
        <v>365</v>
      </c>
      <c r="G29403" s="34">
        <v>316</v>
      </c>
      <c r="H29403" s="34">
        <v>352</v>
      </c>
      <c r="I29403" s="34">
        <v>329</v>
      </c>
      <c r="J29403" s="34">
        <v>284</v>
      </c>
      <c r="K29403" s="34">
        <v>330</v>
      </c>
      <c r="L29403" s="34">
        <v>203</v>
      </c>
      <c r="M29403" s="34">
        <v>310</v>
      </c>
      <c r="N29403" s="34">
        <v>389</v>
      </c>
      <c r="O29403" s="34">
        <v>283</v>
      </c>
      <c r="P29403" s="34">
        <v>311</v>
      </c>
      <c r="Q29403" s="34">
        <v>378</v>
      </c>
      <c r="R29403" s="34">
        <v>392</v>
      </c>
      <c r="S29403" s="34">
        <v>399</v>
      </c>
      <c r="T29403" s="34">
        <v>292</v>
      </c>
      <c r="U29403" s="34">
        <v>305</v>
      </c>
      <c r="V29403" s="34">
        <v>345</v>
      </c>
      <c r="W29403" s="34">
        <v>313</v>
      </c>
      <c r="X29403" s="34">
        <v>415</v>
      </c>
      <c r="Y29403" s="34">
        <v>372</v>
      </c>
      <c r="Z29403" s="34">
        <v>448</v>
      </c>
      <c r="AA29403" s="34">
        <v>448</v>
      </c>
      <c r="AB29403" s="34">
        <v>351</v>
      </c>
      <c r="AC29403" s="34">
        <v>563</v>
      </c>
    </row>
    <row r="29404" spans="1:29" x14ac:dyDescent="0.2">
      <c r="A29404" s="34" t="s">
        <v>89897</v>
      </c>
      <c r="B29404" s="34">
        <v>119</v>
      </c>
      <c r="C29404" s="34">
        <v>203</v>
      </c>
      <c r="D29404" s="34">
        <v>259</v>
      </c>
      <c r="E29404" s="34">
        <v>200</v>
      </c>
      <c r="F29404" s="34">
        <v>208</v>
      </c>
      <c r="G29404" s="34">
        <v>138</v>
      </c>
      <c r="H29404" s="34">
        <v>189</v>
      </c>
      <c r="I29404" s="34">
        <v>183</v>
      </c>
      <c r="J29404" s="34">
        <v>158</v>
      </c>
      <c r="K29404" s="34">
        <v>161</v>
      </c>
      <c r="L29404" s="34">
        <v>101</v>
      </c>
      <c r="M29404" s="34">
        <v>161</v>
      </c>
      <c r="N29404" s="34">
        <v>165</v>
      </c>
      <c r="O29404" s="34">
        <v>156</v>
      </c>
      <c r="P29404" s="34">
        <v>165</v>
      </c>
      <c r="Q29404" s="34">
        <v>193</v>
      </c>
      <c r="R29404" s="34">
        <v>175</v>
      </c>
      <c r="S29404" s="34">
        <v>236</v>
      </c>
      <c r="T29404" s="34">
        <v>140</v>
      </c>
      <c r="U29404" s="34">
        <v>130</v>
      </c>
      <c r="V29404" s="34">
        <v>225</v>
      </c>
      <c r="W29404" s="34">
        <v>153</v>
      </c>
      <c r="X29404" s="34">
        <v>255</v>
      </c>
      <c r="Y29404" s="34">
        <v>138</v>
      </c>
      <c r="Z29404" s="34">
        <v>195</v>
      </c>
      <c r="AA29404" s="34">
        <v>225</v>
      </c>
      <c r="AB29404" s="34">
        <v>171</v>
      </c>
      <c r="AC29404" s="34">
        <v>298</v>
      </c>
    </row>
    <row r="29405" spans="1:29" x14ac:dyDescent="0.2">
      <c r="A29405" s="34" t="s">
        <v>89898</v>
      </c>
      <c r="B29405" s="34">
        <v>217</v>
      </c>
      <c r="C29405" s="34">
        <v>227</v>
      </c>
      <c r="D29405" s="34">
        <v>288</v>
      </c>
      <c r="E29405" s="34">
        <v>290</v>
      </c>
      <c r="F29405" s="34">
        <v>274</v>
      </c>
      <c r="G29405" s="34">
        <v>283</v>
      </c>
      <c r="H29405" s="34">
        <v>212</v>
      </c>
      <c r="I29405" s="34">
        <v>285</v>
      </c>
      <c r="J29405" s="34">
        <v>289</v>
      </c>
      <c r="K29405" s="34">
        <v>306</v>
      </c>
      <c r="L29405" s="34">
        <v>224</v>
      </c>
      <c r="M29405" s="34">
        <v>245</v>
      </c>
      <c r="N29405" s="34">
        <v>264</v>
      </c>
      <c r="O29405" s="34">
        <v>247</v>
      </c>
      <c r="P29405" s="34">
        <v>270</v>
      </c>
      <c r="Q29405" s="34">
        <v>315</v>
      </c>
      <c r="R29405" s="34">
        <v>365</v>
      </c>
      <c r="S29405" s="34">
        <v>273</v>
      </c>
      <c r="T29405" s="34">
        <v>313</v>
      </c>
      <c r="U29405" s="34">
        <v>258</v>
      </c>
      <c r="V29405" s="34">
        <v>271</v>
      </c>
      <c r="W29405" s="34">
        <v>353</v>
      </c>
      <c r="X29405" s="34">
        <v>341</v>
      </c>
      <c r="Y29405" s="34">
        <v>354</v>
      </c>
      <c r="Z29405" s="34">
        <v>280</v>
      </c>
      <c r="AA29405" s="34">
        <v>315</v>
      </c>
      <c r="AB29405" s="34">
        <v>343</v>
      </c>
      <c r="AC29405" s="34">
        <v>450</v>
      </c>
    </row>
    <row r="29406" spans="1:29" x14ac:dyDescent="0.2">
      <c r="A29406" s="34" t="s">
        <v>89899</v>
      </c>
      <c r="B29406" s="34">
        <v>133</v>
      </c>
      <c r="C29406" s="34">
        <v>161</v>
      </c>
      <c r="D29406" s="34">
        <v>174</v>
      </c>
      <c r="E29406" s="34">
        <v>180</v>
      </c>
      <c r="F29406" s="34">
        <v>170</v>
      </c>
      <c r="G29406" s="34">
        <v>212</v>
      </c>
      <c r="H29406" s="34">
        <v>130</v>
      </c>
      <c r="I29406" s="34">
        <v>194</v>
      </c>
      <c r="J29406" s="34">
        <v>163</v>
      </c>
      <c r="K29406" s="34">
        <v>183</v>
      </c>
      <c r="L29406" s="34">
        <v>93</v>
      </c>
      <c r="M29406" s="34">
        <v>144</v>
      </c>
      <c r="N29406" s="34">
        <v>143</v>
      </c>
      <c r="O29406" s="34">
        <v>155</v>
      </c>
      <c r="P29406" s="34">
        <v>171</v>
      </c>
      <c r="Q29406" s="34">
        <v>250</v>
      </c>
      <c r="R29406" s="34">
        <v>189</v>
      </c>
      <c r="S29406" s="34">
        <v>257</v>
      </c>
      <c r="T29406" s="34">
        <v>101</v>
      </c>
      <c r="U29406" s="34">
        <v>156</v>
      </c>
      <c r="V29406" s="34">
        <v>166</v>
      </c>
      <c r="W29406" s="34">
        <v>205</v>
      </c>
      <c r="X29406" s="34">
        <v>218</v>
      </c>
      <c r="Y29406" s="34">
        <v>150</v>
      </c>
      <c r="Z29406" s="34">
        <v>204</v>
      </c>
      <c r="AA29406" s="34">
        <v>250</v>
      </c>
      <c r="AB29406" s="34">
        <v>156</v>
      </c>
      <c r="AC29406" s="34">
        <v>313</v>
      </c>
    </row>
    <row r="29407" spans="1:29" x14ac:dyDescent="0.2">
      <c r="A29407" s="34" t="s">
        <v>89900</v>
      </c>
      <c r="B29407" s="34">
        <v>246</v>
      </c>
      <c r="C29407" s="34">
        <v>336</v>
      </c>
      <c r="D29407" s="34">
        <v>414</v>
      </c>
      <c r="E29407" s="34">
        <v>369</v>
      </c>
      <c r="F29407" s="34">
        <v>388</v>
      </c>
      <c r="G29407" s="34">
        <v>314</v>
      </c>
      <c r="H29407" s="34">
        <v>397</v>
      </c>
      <c r="I29407" s="34">
        <v>387</v>
      </c>
      <c r="J29407" s="34">
        <v>426</v>
      </c>
      <c r="K29407" s="34">
        <v>353</v>
      </c>
      <c r="L29407" s="34">
        <v>435</v>
      </c>
      <c r="M29407" s="34">
        <v>290</v>
      </c>
      <c r="N29407" s="34">
        <v>352</v>
      </c>
      <c r="O29407" s="34">
        <v>323</v>
      </c>
      <c r="P29407" s="34">
        <v>359</v>
      </c>
      <c r="Q29407" s="34">
        <v>480</v>
      </c>
      <c r="R29407" s="34">
        <v>550</v>
      </c>
      <c r="S29407" s="34">
        <v>415</v>
      </c>
      <c r="T29407" s="34">
        <v>568</v>
      </c>
      <c r="U29407" s="34">
        <v>408</v>
      </c>
      <c r="V29407" s="34">
        <v>505</v>
      </c>
      <c r="W29407" s="34">
        <v>542</v>
      </c>
      <c r="X29407" s="34">
        <v>569</v>
      </c>
      <c r="Y29407" s="34">
        <v>504</v>
      </c>
      <c r="Z29407" s="34">
        <v>466</v>
      </c>
      <c r="AA29407" s="34">
        <v>510</v>
      </c>
      <c r="AB29407" s="34">
        <v>598</v>
      </c>
      <c r="AC29407" s="34">
        <v>572</v>
      </c>
    </row>
    <row r="29408" spans="1:29" x14ac:dyDescent="0.2">
      <c r="A29408" s="34" t="s">
        <v>89901</v>
      </c>
      <c r="B29408" s="34">
        <v>195</v>
      </c>
      <c r="C29408" s="34">
        <v>268</v>
      </c>
      <c r="D29408" s="34">
        <v>352</v>
      </c>
      <c r="E29408" s="34">
        <v>268</v>
      </c>
      <c r="F29408" s="34">
        <v>334</v>
      </c>
      <c r="G29408" s="34">
        <v>223</v>
      </c>
      <c r="H29408" s="34">
        <v>368</v>
      </c>
      <c r="I29408" s="34">
        <v>236</v>
      </c>
      <c r="J29408" s="34">
        <v>276</v>
      </c>
      <c r="K29408" s="34">
        <v>285</v>
      </c>
      <c r="L29408" s="34">
        <v>200</v>
      </c>
      <c r="M29408" s="34">
        <v>228</v>
      </c>
      <c r="N29408" s="34">
        <v>254</v>
      </c>
      <c r="O29408" s="34">
        <v>180</v>
      </c>
      <c r="P29408" s="34">
        <v>297</v>
      </c>
      <c r="Q29408" s="34">
        <v>311</v>
      </c>
      <c r="R29408" s="34">
        <v>371</v>
      </c>
      <c r="S29408" s="34">
        <v>275</v>
      </c>
      <c r="T29408" s="34">
        <v>317</v>
      </c>
      <c r="U29408" s="34">
        <v>239</v>
      </c>
      <c r="V29408" s="34">
        <v>361</v>
      </c>
      <c r="W29408" s="34">
        <v>222</v>
      </c>
      <c r="X29408" s="34">
        <v>370</v>
      </c>
      <c r="Y29408" s="34">
        <v>202</v>
      </c>
      <c r="Z29408" s="34">
        <v>345</v>
      </c>
      <c r="AA29408" s="34">
        <v>329</v>
      </c>
      <c r="AB29408" s="34">
        <v>343</v>
      </c>
      <c r="AC29408" s="34">
        <v>454</v>
      </c>
    </row>
    <row r="29409" spans="1:29" x14ac:dyDescent="0.2">
      <c r="A29409" s="34" t="s">
        <v>89902</v>
      </c>
      <c r="B29409" s="34">
        <v>175</v>
      </c>
      <c r="C29409" s="34">
        <v>214</v>
      </c>
      <c r="D29409" s="34">
        <v>261</v>
      </c>
      <c r="E29409" s="34">
        <v>213</v>
      </c>
      <c r="F29409" s="34">
        <v>254</v>
      </c>
      <c r="G29409" s="34">
        <v>233</v>
      </c>
      <c r="H29409" s="34">
        <v>203</v>
      </c>
      <c r="I29409" s="34">
        <v>198</v>
      </c>
      <c r="J29409" s="34">
        <v>172</v>
      </c>
      <c r="K29409" s="34">
        <v>249</v>
      </c>
      <c r="L29409" s="34">
        <v>136</v>
      </c>
      <c r="M29409" s="34">
        <v>218</v>
      </c>
      <c r="N29409" s="34">
        <v>190</v>
      </c>
      <c r="O29409" s="34">
        <v>144</v>
      </c>
      <c r="P29409" s="34">
        <v>199</v>
      </c>
      <c r="Q29409" s="34">
        <v>224</v>
      </c>
      <c r="R29409" s="34">
        <v>249</v>
      </c>
      <c r="S29409" s="34">
        <v>246</v>
      </c>
      <c r="T29409" s="34">
        <v>165</v>
      </c>
      <c r="U29409" s="34">
        <v>155</v>
      </c>
      <c r="V29409" s="34">
        <v>236</v>
      </c>
      <c r="W29409" s="34">
        <v>214</v>
      </c>
      <c r="X29409" s="34">
        <v>291</v>
      </c>
      <c r="Y29409" s="34">
        <v>152</v>
      </c>
      <c r="Z29409" s="34">
        <v>231</v>
      </c>
      <c r="AA29409" s="34">
        <v>229</v>
      </c>
      <c r="AB29409" s="34">
        <v>189</v>
      </c>
      <c r="AC29409" s="34">
        <v>333</v>
      </c>
    </row>
    <row r="29410" spans="1:29" x14ac:dyDescent="0.2">
      <c r="A29410" s="34" t="s">
        <v>89903</v>
      </c>
      <c r="B29410" s="34">
        <v>101</v>
      </c>
      <c r="C29410" s="34">
        <v>108</v>
      </c>
      <c r="D29410" s="34">
        <v>173</v>
      </c>
      <c r="E29410" s="34">
        <v>113</v>
      </c>
      <c r="F29410" s="34">
        <v>117</v>
      </c>
      <c r="G29410" s="34">
        <v>116</v>
      </c>
      <c r="H29410" s="34">
        <v>135</v>
      </c>
      <c r="I29410" s="34">
        <v>118</v>
      </c>
      <c r="J29410" s="34">
        <v>109</v>
      </c>
      <c r="K29410" s="34">
        <v>122</v>
      </c>
      <c r="L29410" s="34">
        <v>101</v>
      </c>
      <c r="M29410" s="34">
        <v>103</v>
      </c>
      <c r="N29410" s="34">
        <v>115</v>
      </c>
      <c r="O29410" s="34">
        <v>110</v>
      </c>
      <c r="P29410" s="34">
        <v>137</v>
      </c>
      <c r="Q29410" s="34">
        <v>144</v>
      </c>
      <c r="R29410" s="34">
        <v>167</v>
      </c>
      <c r="S29410" s="34">
        <v>155</v>
      </c>
      <c r="T29410" s="34">
        <v>129</v>
      </c>
      <c r="U29410" s="34">
        <v>96</v>
      </c>
      <c r="V29410" s="34">
        <v>172</v>
      </c>
      <c r="W29410" s="34">
        <v>139</v>
      </c>
      <c r="X29410" s="34">
        <v>161</v>
      </c>
      <c r="Y29410" s="34">
        <v>126</v>
      </c>
      <c r="Z29410" s="34">
        <v>134</v>
      </c>
      <c r="AA29410" s="34">
        <v>136</v>
      </c>
      <c r="AB29410" s="34">
        <v>149</v>
      </c>
      <c r="AC29410" s="34">
        <v>196</v>
      </c>
    </row>
    <row r="29411" spans="1:29" x14ac:dyDescent="0.2">
      <c r="A29411" s="34" t="s">
        <v>89904</v>
      </c>
      <c r="B29411" s="34">
        <v>161</v>
      </c>
      <c r="C29411" s="34">
        <v>147</v>
      </c>
      <c r="D29411" s="34">
        <v>179</v>
      </c>
      <c r="E29411" s="34">
        <v>141</v>
      </c>
      <c r="F29411" s="34">
        <v>136</v>
      </c>
      <c r="G29411" s="34">
        <v>90</v>
      </c>
      <c r="H29411" s="34">
        <v>112</v>
      </c>
      <c r="I29411" s="34">
        <v>166</v>
      </c>
      <c r="J29411" s="34">
        <v>98</v>
      </c>
      <c r="K29411" s="34">
        <v>178</v>
      </c>
      <c r="L29411" s="34">
        <v>80</v>
      </c>
      <c r="M29411" s="34">
        <v>126</v>
      </c>
      <c r="N29411" s="34">
        <v>119</v>
      </c>
      <c r="O29411" s="34">
        <v>107</v>
      </c>
      <c r="P29411" s="34">
        <v>122</v>
      </c>
      <c r="Q29411" s="34">
        <v>161</v>
      </c>
      <c r="R29411" s="34">
        <v>141</v>
      </c>
      <c r="S29411" s="34">
        <v>196</v>
      </c>
      <c r="T29411" s="34">
        <v>100</v>
      </c>
      <c r="U29411" s="34">
        <v>138</v>
      </c>
      <c r="V29411" s="34">
        <v>172</v>
      </c>
      <c r="W29411" s="34">
        <v>124</v>
      </c>
      <c r="X29411" s="34">
        <v>172</v>
      </c>
      <c r="Y29411" s="34">
        <v>104</v>
      </c>
      <c r="Z29411" s="34">
        <v>177</v>
      </c>
      <c r="AA29411" s="34">
        <v>166</v>
      </c>
      <c r="AB29411" s="34">
        <v>171</v>
      </c>
      <c r="AC29411" s="34">
        <v>236</v>
      </c>
    </row>
    <row r="29412" spans="1:29" x14ac:dyDescent="0.2">
      <c r="A29412" s="34" t="s">
        <v>89905</v>
      </c>
      <c r="B29412" s="34">
        <v>312</v>
      </c>
      <c r="C29412" s="34">
        <v>267</v>
      </c>
      <c r="D29412" s="34">
        <v>358</v>
      </c>
      <c r="E29412" s="34">
        <v>340</v>
      </c>
      <c r="F29412" s="34">
        <v>354</v>
      </c>
      <c r="G29412" s="34">
        <v>371</v>
      </c>
      <c r="H29412" s="34">
        <v>382</v>
      </c>
      <c r="I29412" s="34">
        <v>329</v>
      </c>
      <c r="J29412" s="34">
        <v>318</v>
      </c>
      <c r="K29412" s="34">
        <v>323</v>
      </c>
      <c r="L29412" s="34">
        <v>260</v>
      </c>
      <c r="M29412" s="34">
        <v>255</v>
      </c>
      <c r="N29412" s="34">
        <v>300</v>
      </c>
      <c r="O29412" s="34">
        <v>306</v>
      </c>
      <c r="P29412" s="34">
        <v>378</v>
      </c>
      <c r="Q29412" s="34">
        <v>511</v>
      </c>
      <c r="R29412" s="34">
        <v>476</v>
      </c>
      <c r="S29412" s="34">
        <v>326</v>
      </c>
      <c r="T29412" s="34">
        <v>500</v>
      </c>
      <c r="U29412" s="34">
        <v>326</v>
      </c>
      <c r="V29412" s="34">
        <v>446</v>
      </c>
      <c r="W29412" s="34">
        <v>416</v>
      </c>
      <c r="X29412" s="34">
        <v>450</v>
      </c>
      <c r="Y29412" s="34">
        <v>431</v>
      </c>
      <c r="Z29412" s="34">
        <v>383</v>
      </c>
      <c r="AA29412" s="34">
        <v>440</v>
      </c>
      <c r="AB29412" s="34">
        <v>439</v>
      </c>
      <c r="AC29412" s="34">
        <v>554</v>
      </c>
    </row>
    <row r="29413" spans="1:29" x14ac:dyDescent="0.2">
      <c r="A29413" s="34" t="s">
        <v>89906</v>
      </c>
      <c r="B29413" s="34">
        <v>400</v>
      </c>
      <c r="C29413" s="34">
        <v>305</v>
      </c>
      <c r="D29413" s="34">
        <v>379</v>
      </c>
      <c r="E29413" s="34">
        <v>287</v>
      </c>
      <c r="F29413" s="34">
        <v>418</v>
      </c>
      <c r="G29413" s="34">
        <v>364</v>
      </c>
      <c r="H29413" s="34">
        <v>331</v>
      </c>
      <c r="I29413" s="34">
        <v>321</v>
      </c>
      <c r="J29413" s="34">
        <v>405</v>
      </c>
      <c r="K29413" s="34">
        <v>358</v>
      </c>
      <c r="L29413" s="34">
        <v>424</v>
      </c>
      <c r="M29413" s="34">
        <v>268</v>
      </c>
      <c r="N29413" s="34">
        <v>375</v>
      </c>
      <c r="O29413" s="34">
        <v>275</v>
      </c>
      <c r="P29413" s="34">
        <v>389</v>
      </c>
      <c r="Q29413" s="34">
        <v>509</v>
      </c>
      <c r="R29413" s="34">
        <v>518</v>
      </c>
      <c r="S29413" s="34">
        <v>356</v>
      </c>
      <c r="T29413" s="34">
        <v>491</v>
      </c>
      <c r="U29413" s="34">
        <v>321</v>
      </c>
      <c r="V29413" s="34">
        <v>471</v>
      </c>
      <c r="W29413" s="34">
        <v>596</v>
      </c>
      <c r="X29413" s="34">
        <v>451</v>
      </c>
      <c r="Y29413" s="34">
        <v>497</v>
      </c>
      <c r="Z29413" s="34">
        <v>401</v>
      </c>
      <c r="AA29413" s="34">
        <v>457</v>
      </c>
      <c r="AB29413" s="34">
        <v>599</v>
      </c>
      <c r="AC29413" s="34">
        <v>590</v>
      </c>
    </row>
    <row r="29414" spans="1:29" x14ac:dyDescent="0.2">
      <c r="A29414" s="34" t="s">
        <v>89907</v>
      </c>
      <c r="B29414" s="34">
        <v>109</v>
      </c>
      <c r="C29414" s="34">
        <v>163</v>
      </c>
      <c r="D29414" s="34">
        <v>162</v>
      </c>
      <c r="E29414" s="34">
        <v>193</v>
      </c>
      <c r="F29414" s="34">
        <v>135</v>
      </c>
      <c r="G29414" s="34">
        <v>146</v>
      </c>
      <c r="H29414" s="34">
        <v>97</v>
      </c>
      <c r="I29414" s="34">
        <v>124</v>
      </c>
      <c r="J29414" s="34">
        <v>101</v>
      </c>
      <c r="K29414" s="34">
        <v>133</v>
      </c>
      <c r="L29414" s="34">
        <v>58</v>
      </c>
      <c r="M29414" s="34">
        <v>141</v>
      </c>
      <c r="N29414" s="34">
        <v>112</v>
      </c>
      <c r="O29414" s="34">
        <v>124</v>
      </c>
      <c r="P29414" s="34">
        <v>114</v>
      </c>
      <c r="Q29414" s="34">
        <v>161</v>
      </c>
      <c r="R29414" s="34">
        <v>130</v>
      </c>
      <c r="S29414" s="34">
        <v>181</v>
      </c>
      <c r="T29414" s="34">
        <v>87</v>
      </c>
      <c r="U29414" s="34">
        <v>110</v>
      </c>
      <c r="V29414" s="34">
        <v>113</v>
      </c>
      <c r="W29414" s="34">
        <v>126</v>
      </c>
      <c r="X29414" s="34">
        <v>122</v>
      </c>
      <c r="Y29414" s="34">
        <v>112</v>
      </c>
      <c r="Z29414" s="34">
        <v>127</v>
      </c>
      <c r="AA29414" s="34">
        <v>178</v>
      </c>
      <c r="AB29414" s="34">
        <v>139</v>
      </c>
      <c r="AC29414" s="34">
        <v>220</v>
      </c>
    </row>
    <row r="29415" spans="1:29" x14ac:dyDescent="0.2">
      <c r="A29415" s="34" t="s">
        <v>89908</v>
      </c>
      <c r="B29415" s="34">
        <v>458</v>
      </c>
      <c r="C29415" s="34">
        <v>523</v>
      </c>
      <c r="D29415" s="34">
        <v>798</v>
      </c>
      <c r="E29415" s="34">
        <v>586</v>
      </c>
      <c r="F29415" s="34">
        <v>637</v>
      </c>
      <c r="G29415" s="34">
        <v>418</v>
      </c>
      <c r="H29415" s="34">
        <v>571</v>
      </c>
      <c r="I29415" s="34">
        <v>440</v>
      </c>
      <c r="J29415" s="34">
        <v>427</v>
      </c>
      <c r="K29415" s="34">
        <v>536</v>
      </c>
      <c r="L29415" s="34">
        <v>278</v>
      </c>
      <c r="M29415" s="34">
        <v>452</v>
      </c>
      <c r="N29415" s="34">
        <v>480</v>
      </c>
      <c r="O29415" s="34">
        <v>397</v>
      </c>
      <c r="P29415" s="34">
        <v>456</v>
      </c>
      <c r="Q29415" s="34">
        <v>565</v>
      </c>
      <c r="R29415" s="34">
        <v>597</v>
      </c>
      <c r="S29415" s="34">
        <v>682</v>
      </c>
      <c r="T29415" s="34">
        <v>365</v>
      </c>
      <c r="U29415" s="34">
        <v>399</v>
      </c>
      <c r="V29415" s="34">
        <v>621</v>
      </c>
      <c r="W29415" s="34">
        <v>501</v>
      </c>
      <c r="X29415" s="34">
        <v>726</v>
      </c>
      <c r="Y29415" s="34">
        <v>423</v>
      </c>
      <c r="Z29415" s="34">
        <v>721</v>
      </c>
      <c r="AA29415" s="34">
        <v>647</v>
      </c>
      <c r="AB29415" s="34">
        <v>522</v>
      </c>
      <c r="AC29415" s="34">
        <v>742</v>
      </c>
    </row>
    <row r="29416" spans="1:29" x14ac:dyDescent="0.2">
      <c r="A29416" s="34" t="s">
        <v>89909</v>
      </c>
      <c r="B29416" s="34">
        <v>229</v>
      </c>
      <c r="C29416" s="34">
        <v>179</v>
      </c>
      <c r="D29416" s="34">
        <v>242</v>
      </c>
      <c r="E29416" s="34">
        <v>266</v>
      </c>
      <c r="F29416" s="34">
        <v>254</v>
      </c>
      <c r="G29416" s="34">
        <v>166</v>
      </c>
      <c r="H29416" s="34">
        <v>222</v>
      </c>
      <c r="I29416" s="34">
        <v>224</v>
      </c>
      <c r="J29416" s="34">
        <v>268</v>
      </c>
      <c r="K29416" s="34">
        <v>237</v>
      </c>
      <c r="L29416" s="34">
        <v>254</v>
      </c>
      <c r="M29416" s="34">
        <v>207</v>
      </c>
      <c r="N29416" s="34">
        <v>177</v>
      </c>
      <c r="O29416" s="34">
        <v>229</v>
      </c>
      <c r="P29416" s="34">
        <v>240</v>
      </c>
      <c r="Q29416" s="34">
        <v>333</v>
      </c>
      <c r="R29416" s="34">
        <v>298</v>
      </c>
      <c r="S29416" s="34">
        <v>321</v>
      </c>
      <c r="T29416" s="34">
        <v>392</v>
      </c>
      <c r="U29416" s="34">
        <v>294</v>
      </c>
      <c r="V29416" s="34">
        <v>332</v>
      </c>
      <c r="W29416" s="34">
        <v>444</v>
      </c>
      <c r="X29416" s="34">
        <v>328</v>
      </c>
      <c r="Y29416" s="34">
        <v>344</v>
      </c>
      <c r="Z29416" s="34">
        <v>225</v>
      </c>
      <c r="AA29416" s="34">
        <v>244</v>
      </c>
      <c r="AB29416" s="34">
        <v>438</v>
      </c>
      <c r="AC29416" s="34">
        <v>413</v>
      </c>
    </row>
    <row r="29417" spans="1:29" x14ac:dyDescent="0.2">
      <c r="A29417" s="34" t="s">
        <v>89910</v>
      </c>
      <c r="B29417" s="34">
        <v>150</v>
      </c>
      <c r="C29417" s="34">
        <v>100</v>
      </c>
      <c r="D29417" s="34">
        <v>161</v>
      </c>
      <c r="E29417" s="34">
        <v>147</v>
      </c>
      <c r="F29417" s="34">
        <v>165</v>
      </c>
      <c r="G29417" s="34">
        <v>125</v>
      </c>
      <c r="H29417" s="34">
        <v>150</v>
      </c>
      <c r="I29417" s="34">
        <v>148</v>
      </c>
      <c r="J29417" s="34">
        <v>135</v>
      </c>
      <c r="K29417" s="34">
        <v>128</v>
      </c>
      <c r="L29417" s="34">
        <v>107</v>
      </c>
      <c r="M29417" s="34">
        <v>116</v>
      </c>
      <c r="N29417" s="34">
        <v>109</v>
      </c>
      <c r="O29417" s="34">
        <v>114</v>
      </c>
      <c r="P29417" s="34">
        <v>120</v>
      </c>
      <c r="Q29417" s="34">
        <v>174</v>
      </c>
      <c r="R29417" s="34">
        <v>186</v>
      </c>
      <c r="S29417" s="34">
        <v>172</v>
      </c>
      <c r="T29417" s="34">
        <v>152</v>
      </c>
      <c r="U29417" s="34">
        <v>140</v>
      </c>
      <c r="V29417" s="34">
        <v>174</v>
      </c>
      <c r="W29417" s="34">
        <v>143</v>
      </c>
      <c r="X29417" s="34">
        <v>169</v>
      </c>
      <c r="Y29417" s="34">
        <v>123</v>
      </c>
      <c r="Z29417" s="34">
        <v>179</v>
      </c>
      <c r="AA29417" s="34">
        <v>168</v>
      </c>
      <c r="AB29417" s="34">
        <v>134</v>
      </c>
      <c r="AC29417" s="34">
        <v>219</v>
      </c>
    </row>
    <row r="29418" spans="1:29" x14ac:dyDescent="0.2">
      <c r="A29418" s="34" t="s">
        <v>89911</v>
      </c>
      <c r="B29418" s="34">
        <v>217</v>
      </c>
      <c r="C29418" s="34">
        <v>376</v>
      </c>
      <c r="D29418" s="34">
        <v>403</v>
      </c>
      <c r="E29418" s="34">
        <v>401</v>
      </c>
      <c r="F29418" s="34">
        <v>426</v>
      </c>
      <c r="G29418" s="34">
        <v>461</v>
      </c>
      <c r="H29418" s="34">
        <v>384</v>
      </c>
      <c r="I29418" s="34">
        <v>329</v>
      </c>
      <c r="J29418" s="34">
        <v>337</v>
      </c>
      <c r="K29418" s="34">
        <v>348</v>
      </c>
      <c r="L29418" s="34">
        <v>306</v>
      </c>
      <c r="M29418" s="34">
        <v>336</v>
      </c>
      <c r="N29418" s="34">
        <v>323</v>
      </c>
      <c r="O29418" s="34">
        <v>341</v>
      </c>
      <c r="P29418" s="34">
        <v>352</v>
      </c>
      <c r="Q29418" s="34">
        <v>556</v>
      </c>
      <c r="R29418" s="34">
        <v>559</v>
      </c>
      <c r="S29418" s="34">
        <v>461</v>
      </c>
      <c r="T29418" s="34">
        <v>449</v>
      </c>
      <c r="U29418" s="34">
        <v>463</v>
      </c>
      <c r="V29418" s="34">
        <v>453</v>
      </c>
      <c r="W29418" s="34">
        <v>520</v>
      </c>
      <c r="X29418" s="34">
        <v>514</v>
      </c>
      <c r="Y29418" s="34">
        <v>425</v>
      </c>
      <c r="Z29418" s="34">
        <v>405</v>
      </c>
      <c r="AA29418" s="34">
        <v>515</v>
      </c>
      <c r="AB29418" s="34">
        <v>526</v>
      </c>
      <c r="AC29418" s="34">
        <v>644</v>
      </c>
    </row>
    <row r="29419" spans="1:29" x14ac:dyDescent="0.2">
      <c r="A29419" s="34" t="s">
        <v>89912</v>
      </c>
      <c r="B29419" s="34">
        <v>46</v>
      </c>
      <c r="C29419" s="34">
        <v>32</v>
      </c>
      <c r="D29419" s="34">
        <v>27</v>
      </c>
      <c r="E29419" s="34">
        <v>53</v>
      </c>
      <c r="F29419" s="34">
        <v>48</v>
      </c>
      <c r="G29419" s="34">
        <v>25</v>
      </c>
      <c r="H29419" s="34">
        <v>35</v>
      </c>
      <c r="I29419" s="34">
        <v>39</v>
      </c>
      <c r="J29419" s="34">
        <v>27</v>
      </c>
      <c r="K29419" s="34">
        <v>44</v>
      </c>
      <c r="L29419" s="34">
        <v>23</v>
      </c>
      <c r="M29419" s="34">
        <v>23</v>
      </c>
      <c r="N29419" s="34">
        <v>26</v>
      </c>
      <c r="O29419" s="34">
        <v>33</v>
      </c>
      <c r="P29419" s="34">
        <v>34</v>
      </c>
      <c r="Q29419" s="34">
        <v>73</v>
      </c>
      <c r="R29419" s="34">
        <v>55</v>
      </c>
      <c r="S29419" s="34">
        <v>56</v>
      </c>
      <c r="T29419" s="34">
        <v>42</v>
      </c>
      <c r="U29419" s="34">
        <v>41</v>
      </c>
      <c r="V29419" s="34">
        <v>50</v>
      </c>
      <c r="W29419" s="34">
        <v>47</v>
      </c>
      <c r="X29419" s="34">
        <v>64</v>
      </c>
      <c r="Y29419" s="34">
        <v>45</v>
      </c>
      <c r="Z29419" s="34">
        <v>60</v>
      </c>
      <c r="AA29419" s="34">
        <v>43</v>
      </c>
      <c r="AB29419" s="34">
        <v>52</v>
      </c>
      <c r="AC29419" s="34">
        <v>57</v>
      </c>
    </row>
    <row r="29420" spans="1:29" x14ac:dyDescent="0.2">
      <c r="A29420" s="34" t="s">
        <v>89913</v>
      </c>
      <c r="B29420" s="34">
        <v>209</v>
      </c>
      <c r="C29420" s="34">
        <v>317</v>
      </c>
      <c r="D29420" s="34">
        <v>319</v>
      </c>
      <c r="E29420" s="34">
        <v>362</v>
      </c>
      <c r="F29420" s="34">
        <v>326</v>
      </c>
      <c r="G29420" s="34">
        <v>336</v>
      </c>
      <c r="H29420" s="34">
        <v>230</v>
      </c>
      <c r="I29420" s="34">
        <v>318</v>
      </c>
      <c r="J29420" s="34">
        <v>215</v>
      </c>
      <c r="K29420" s="34">
        <v>378</v>
      </c>
      <c r="L29420" s="34">
        <v>194</v>
      </c>
      <c r="M29420" s="34">
        <v>295</v>
      </c>
      <c r="N29420" s="34">
        <v>218</v>
      </c>
      <c r="O29420" s="34">
        <v>270</v>
      </c>
      <c r="P29420" s="34">
        <v>294</v>
      </c>
      <c r="Q29420" s="34">
        <v>438</v>
      </c>
      <c r="R29420" s="34">
        <v>311</v>
      </c>
      <c r="S29420" s="34">
        <v>432</v>
      </c>
      <c r="T29420" s="34">
        <v>270</v>
      </c>
      <c r="U29420" s="34">
        <v>325</v>
      </c>
      <c r="V29420" s="34">
        <v>326</v>
      </c>
      <c r="W29420" s="34">
        <v>411</v>
      </c>
      <c r="X29420" s="34">
        <v>318</v>
      </c>
      <c r="Y29420" s="34">
        <v>297</v>
      </c>
      <c r="Z29420" s="34">
        <v>331</v>
      </c>
      <c r="AA29420" s="34">
        <v>476</v>
      </c>
      <c r="AB29420" s="34">
        <v>392</v>
      </c>
      <c r="AC29420" s="34">
        <v>592</v>
      </c>
    </row>
    <row r="29421" spans="1:29" x14ac:dyDescent="0.2">
      <c r="A29421" s="34" t="s">
        <v>89914</v>
      </c>
      <c r="B29421" s="34">
        <v>74</v>
      </c>
      <c r="C29421" s="34">
        <v>123</v>
      </c>
      <c r="D29421" s="34">
        <v>145</v>
      </c>
      <c r="E29421" s="34">
        <v>184</v>
      </c>
      <c r="F29421" s="34">
        <v>120</v>
      </c>
      <c r="G29421" s="34">
        <v>159</v>
      </c>
      <c r="H29421" s="34">
        <v>68</v>
      </c>
      <c r="I29421" s="34">
        <v>118</v>
      </c>
      <c r="J29421" s="34">
        <v>51</v>
      </c>
      <c r="K29421" s="34">
        <v>115</v>
      </c>
      <c r="L29421" s="34">
        <v>21</v>
      </c>
      <c r="M29421" s="34">
        <v>105</v>
      </c>
      <c r="N29421" s="34">
        <v>58</v>
      </c>
      <c r="O29421" s="34">
        <v>98</v>
      </c>
      <c r="P29421" s="34">
        <v>49</v>
      </c>
      <c r="Q29421" s="34">
        <v>112</v>
      </c>
      <c r="R29421" s="34">
        <v>68</v>
      </c>
      <c r="S29421" s="34">
        <v>131</v>
      </c>
      <c r="T29421" s="34">
        <v>40</v>
      </c>
      <c r="U29421" s="34">
        <v>57</v>
      </c>
      <c r="V29421" s="34">
        <v>94</v>
      </c>
      <c r="W29421" s="34">
        <v>64</v>
      </c>
      <c r="X29421" s="34">
        <v>109</v>
      </c>
      <c r="Y29421" s="34">
        <v>56</v>
      </c>
      <c r="Z29421" s="34">
        <v>123</v>
      </c>
      <c r="AA29421" s="34">
        <v>155</v>
      </c>
      <c r="AB29421" s="34">
        <v>53</v>
      </c>
      <c r="AC29421" s="34">
        <v>149</v>
      </c>
    </row>
    <row r="29422" spans="1:29" x14ac:dyDescent="0.2">
      <c r="A29422" s="34" t="s">
        <v>89915</v>
      </c>
      <c r="B29422" s="34">
        <v>55</v>
      </c>
      <c r="C29422" s="34">
        <v>155</v>
      </c>
      <c r="D29422" s="34">
        <v>185</v>
      </c>
      <c r="E29422" s="34">
        <v>197</v>
      </c>
      <c r="F29422" s="34">
        <v>146</v>
      </c>
      <c r="G29422" s="34">
        <v>190</v>
      </c>
      <c r="H29422" s="34">
        <v>127</v>
      </c>
      <c r="I29422" s="34">
        <v>182</v>
      </c>
      <c r="J29422" s="34">
        <v>98</v>
      </c>
      <c r="K29422" s="34">
        <v>212</v>
      </c>
      <c r="L29422" s="34">
        <v>50</v>
      </c>
      <c r="M29422" s="34">
        <v>146</v>
      </c>
      <c r="N29422" s="34">
        <v>113</v>
      </c>
      <c r="O29422" s="34">
        <v>139</v>
      </c>
      <c r="P29422" s="34">
        <v>81</v>
      </c>
      <c r="Q29422" s="34">
        <v>167</v>
      </c>
      <c r="R29422" s="34">
        <v>146</v>
      </c>
      <c r="S29422" s="34">
        <v>227</v>
      </c>
      <c r="T29422" s="34">
        <v>50</v>
      </c>
      <c r="U29422" s="34">
        <v>99</v>
      </c>
      <c r="V29422" s="34">
        <v>148</v>
      </c>
      <c r="W29422" s="34">
        <v>114</v>
      </c>
      <c r="X29422" s="34">
        <v>199</v>
      </c>
      <c r="Y29422" s="34">
        <v>116</v>
      </c>
      <c r="Z29422" s="34">
        <v>178</v>
      </c>
      <c r="AA29422" s="34">
        <v>208</v>
      </c>
      <c r="AB29422" s="34">
        <v>108</v>
      </c>
      <c r="AC29422" s="34">
        <v>258</v>
      </c>
    </row>
    <row r="29423" spans="1:29" x14ac:dyDescent="0.2">
      <c r="A29423" s="34" t="s">
        <v>89916</v>
      </c>
      <c r="B29423" s="34">
        <v>358</v>
      </c>
      <c r="C29423" s="34">
        <v>278</v>
      </c>
      <c r="D29423" s="34">
        <v>318</v>
      </c>
      <c r="E29423" s="34">
        <v>351</v>
      </c>
      <c r="F29423" s="34">
        <v>378</v>
      </c>
      <c r="G29423" s="34">
        <v>321</v>
      </c>
      <c r="H29423" s="34">
        <v>422</v>
      </c>
      <c r="I29423" s="34">
        <v>245</v>
      </c>
      <c r="J29423" s="34">
        <v>365</v>
      </c>
      <c r="K29423" s="34">
        <v>349</v>
      </c>
      <c r="L29423" s="34">
        <v>389</v>
      </c>
      <c r="M29423" s="34">
        <v>304</v>
      </c>
      <c r="N29423" s="34">
        <v>260</v>
      </c>
      <c r="O29423" s="34">
        <v>294</v>
      </c>
      <c r="P29423" s="34">
        <v>370</v>
      </c>
      <c r="Q29423" s="34">
        <v>382</v>
      </c>
      <c r="R29423" s="34">
        <v>540</v>
      </c>
      <c r="S29423" s="34">
        <v>386</v>
      </c>
      <c r="T29423" s="34">
        <v>553</v>
      </c>
      <c r="U29423" s="34">
        <v>367</v>
      </c>
      <c r="V29423" s="34">
        <v>514</v>
      </c>
      <c r="W29423" s="34">
        <v>525</v>
      </c>
      <c r="X29423" s="34">
        <v>487</v>
      </c>
      <c r="Y29423" s="34">
        <v>374</v>
      </c>
      <c r="Z29423" s="34">
        <v>392</v>
      </c>
      <c r="AA29423" s="34">
        <v>406</v>
      </c>
      <c r="AB29423" s="34">
        <v>641</v>
      </c>
      <c r="AC29423" s="34">
        <v>598</v>
      </c>
    </row>
    <row r="29424" spans="1:29" x14ac:dyDescent="0.2">
      <c r="A29424" s="34" t="s">
        <v>89917</v>
      </c>
      <c r="B29424" s="34">
        <v>319</v>
      </c>
      <c r="C29424" s="34">
        <v>183</v>
      </c>
      <c r="D29424" s="34">
        <v>159</v>
      </c>
      <c r="E29424" s="34">
        <v>127</v>
      </c>
      <c r="F29424" s="34">
        <v>149</v>
      </c>
      <c r="G29424" s="34">
        <v>194</v>
      </c>
      <c r="H29424" s="34">
        <v>150</v>
      </c>
      <c r="I29424" s="34">
        <v>142</v>
      </c>
      <c r="J29424" s="34">
        <v>130</v>
      </c>
      <c r="K29424" s="34">
        <v>159</v>
      </c>
      <c r="L29424" s="34">
        <v>98</v>
      </c>
      <c r="M29424" s="34">
        <v>120</v>
      </c>
      <c r="N29424" s="34">
        <v>108</v>
      </c>
      <c r="O29424" s="34">
        <v>121</v>
      </c>
      <c r="P29424" s="34">
        <v>125</v>
      </c>
      <c r="Q29424" s="34">
        <v>215</v>
      </c>
      <c r="R29424" s="34">
        <v>175</v>
      </c>
      <c r="S29424" s="34">
        <v>216</v>
      </c>
      <c r="T29424" s="34">
        <v>124</v>
      </c>
      <c r="U29424" s="34">
        <v>130</v>
      </c>
      <c r="V29424" s="34">
        <v>166</v>
      </c>
      <c r="W29424" s="34">
        <v>162</v>
      </c>
      <c r="X29424" s="34">
        <v>147</v>
      </c>
      <c r="Y29424" s="34">
        <v>158</v>
      </c>
      <c r="Z29424" s="34">
        <v>181</v>
      </c>
      <c r="AA29424" s="34">
        <v>232</v>
      </c>
      <c r="AB29424" s="34">
        <v>154</v>
      </c>
      <c r="AC29424" s="34">
        <v>254</v>
      </c>
    </row>
    <row r="29425" spans="1:29" x14ac:dyDescent="0.2">
      <c r="A29425" s="34" t="s">
        <v>89918</v>
      </c>
      <c r="B29425" s="34">
        <v>300</v>
      </c>
      <c r="C29425" s="34">
        <v>271</v>
      </c>
      <c r="D29425" s="34">
        <v>248</v>
      </c>
      <c r="E29425" s="34">
        <v>268</v>
      </c>
      <c r="F29425" s="34">
        <v>273</v>
      </c>
      <c r="G29425" s="34">
        <v>281</v>
      </c>
      <c r="H29425" s="34">
        <v>281</v>
      </c>
      <c r="I29425" s="34">
        <v>242</v>
      </c>
      <c r="J29425" s="34">
        <v>292</v>
      </c>
      <c r="K29425" s="34">
        <v>261</v>
      </c>
      <c r="L29425" s="34">
        <v>282</v>
      </c>
      <c r="M29425" s="34">
        <v>238</v>
      </c>
      <c r="N29425" s="34">
        <v>235</v>
      </c>
      <c r="O29425" s="34">
        <v>238</v>
      </c>
      <c r="P29425" s="34">
        <v>274</v>
      </c>
      <c r="Q29425" s="34">
        <v>380</v>
      </c>
      <c r="R29425" s="34">
        <v>355</v>
      </c>
      <c r="S29425" s="34">
        <v>318</v>
      </c>
      <c r="T29425" s="34">
        <v>385</v>
      </c>
      <c r="U29425" s="34">
        <v>336</v>
      </c>
      <c r="V29425" s="34">
        <v>336</v>
      </c>
      <c r="W29425" s="34">
        <v>313</v>
      </c>
      <c r="X29425" s="34">
        <v>376</v>
      </c>
      <c r="Y29425" s="34">
        <v>347</v>
      </c>
      <c r="Z29425" s="34">
        <v>386</v>
      </c>
      <c r="AA29425" s="34">
        <v>313</v>
      </c>
      <c r="AB29425" s="34">
        <v>357</v>
      </c>
      <c r="AC29425" s="34">
        <v>461</v>
      </c>
    </row>
    <row r="29426" spans="1:29" x14ac:dyDescent="0.2">
      <c r="A29426" s="34" t="s">
        <v>89919</v>
      </c>
      <c r="B29426" s="34">
        <v>63</v>
      </c>
      <c r="C29426" s="34">
        <v>131</v>
      </c>
      <c r="D29426" s="34">
        <v>124</v>
      </c>
      <c r="E29426" s="34">
        <v>211</v>
      </c>
      <c r="F29426" s="34">
        <v>115</v>
      </c>
      <c r="G29426" s="34">
        <v>117</v>
      </c>
      <c r="H29426" s="34">
        <v>102</v>
      </c>
      <c r="I29426" s="34">
        <v>133</v>
      </c>
      <c r="J29426" s="34">
        <v>71</v>
      </c>
      <c r="K29426" s="34">
        <v>156</v>
      </c>
      <c r="L29426" s="34">
        <v>64</v>
      </c>
      <c r="M29426" s="34">
        <v>100</v>
      </c>
      <c r="N29426" s="34">
        <v>91</v>
      </c>
      <c r="O29426" s="34">
        <v>109</v>
      </c>
      <c r="P29426" s="34">
        <v>98</v>
      </c>
      <c r="Q29426" s="34">
        <v>142</v>
      </c>
      <c r="R29426" s="34">
        <v>85</v>
      </c>
      <c r="S29426" s="34">
        <v>179</v>
      </c>
      <c r="T29426" s="34">
        <v>66</v>
      </c>
      <c r="U29426" s="34">
        <v>130</v>
      </c>
      <c r="V29426" s="34">
        <v>142</v>
      </c>
      <c r="W29426" s="34">
        <v>128</v>
      </c>
      <c r="X29426" s="34">
        <v>126</v>
      </c>
      <c r="Y29426" s="34">
        <v>73</v>
      </c>
      <c r="Z29426" s="34">
        <v>156</v>
      </c>
      <c r="AA29426" s="34">
        <v>181</v>
      </c>
      <c r="AB29426" s="34">
        <v>79</v>
      </c>
      <c r="AC29426" s="34">
        <v>177</v>
      </c>
    </row>
    <row r="29427" spans="1:29" x14ac:dyDescent="0.2">
      <c r="A29427" s="34" t="s">
        <v>89920</v>
      </c>
      <c r="B29427" s="34">
        <v>237</v>
      </c>
      <c r="C29427" s="34">
        <v>151</v>
      </c>
      <c r="D29427" s="34">
        <v>151</v>
      </c>
      <c r="E29427" s="34">
        <v>162</v>
      </c>
      <c r="F29427" s="34">
        <v>169</v>
      </c>
      <c r="G29427" s="34">
        <v>185</v>
      </c>
      <c r="H29427" s="34">
        <v>173</v>
      </c>
      <c r="I29427" s="34">
        <v>126</v>
      </c>
      <c r="J29427" s="34">
        <v>150</v>
      </c>
      <c r="K29427" s="34">
        <v>156</v>
      </c>
      <c r="L29427" s="34">
        <v>108</v>
      </c>
      <c r="M29427" s="34">
        <v>118</v>
      </c>
      <c r="N29427" s="34">
        <v>149</v>
      </c>
      <c r="O29427" s="34">
        <v>132</v>
      </c>
      <c r="P29427" s="34">
        <v>124</v>
      </c>
      <c r="Q29427" s="34">
        <v>212</v>
      </c>
      <c r="R29427" s="34">
        <v>162</v>
      </c>
      <c r="S29427" s="34">
        <v>165</v>
      </c>
      <c r="T29427" s="34">
        <v>180</v>
      </c>
      <c r="U29427" s="34">
        <v>115</v>
      </c>
      <c r="V29427" s="34">
        <v>225</v>
      </c>
      <c r="W29427" s="34">
        <v>182</v>
      </c>
      <c r="X29427" s="34">
        <v>203</v>
      </c>
      <c r="Y29427" s="34">
        <v>180</v>
      </c>
      <c r="Z29427" s="34">
        <v>154</v>
      </c>
      <c r="AA29427" s="34">
        <v>166</v>
      </c>
      <c r="AB29427" s="34">
        <v>179</v>
      </c>
      <c r="AC29427" s="34">
        <v>184</v>
      </c>
    </row>
    <row r="29428" spans="1:29" x14ac:dyDescent="0.2">
      <c r="A29428" s="34" t="s">
        <v>89921</v>
      </c>
      <c r="B29428" s="34">
        <v>174</v>
      </c>
      <c r="C29428" s="34">
        <v>249</v>
      </c>
      <c r="D29428" s="34">
        <v>386</v>
      </c>
      <c r="E29428" s="34">
        <v>288</v>
      </c>
      <c r="F29428" s="34">
        <v>330</v>
      </c>
      <c r="G29428" s="34">
        <v>220</v>
      </c>
      <c r="H29428" s="34">
        <v>255</v>
      </c>
      <c r="I29428" s="34">
        <v>230</v>
      </c>
      <c r="J29428" s="34">
        <v>252</v>
      </c>
      <c r="K29428" s="34">
        <v>261</v>
      </c>
      <c r="L29428" s="34">
        <v>203</v>
      </c>
      <c r="M29428" s="34">
        <v>192</v>
      </c>
      <c r="N29428" s="34">
        <v>239</v>
      </c>
      <c r="O29428" s="34">
        <v>244</v>
      </c>
      <c r="P29428" s="34">
        <v>264</v>
      </c>
      <c r="Q29428" s="34">
        <v>270</v>
      </c>
      <c r="R29428" s="34">
        <v>329</v>
      </c>
      <c r="S29428" s="34">
        <v>285</v>
      </c>
      <c r="T29428" s="34">
        <v>298</v>
      </c>
      <c r="U29428" s="34">
        <v>233</v>
      </c>
      <c r="V29428" s="34">
        <v>320</v>
      </c>
      <c r="W29428" s="34">
        <v>321</v>
      </c>
      <c r="X29428" s="34">
        <v>367</v>
      </c>
      <c r="Y29428" s="34">
        <v>225</v>
      </c>
      <c r="Z29428" s="34">
        <v>285</v>
      </c>
      <c r="AA29428" s="34">
        <v>316</v>
      </c>
      <c r="AB29428" s="34">
        <v>294</v>
      </c>
      <c r="AC29428" s="34">
        <v>420</v>
      </c>
    </row>
    <row r="29429" spans="1:29" x14ac:dyDescent="0.2">
      <c r="A29429" s="34" t="s">
        <v>89922</v>
      </c>
      <c r="B29429" s="34">
        <v>482</v>
      </c>
      <c r="C29429" s="34">
        <v>470</v>
      </c>
      <c r="D29429" s="34">
        <v>624</v>
      </c>
      <c r="E29429" s="34">
        <v>467</v>
      </c>
      <c r="F29429" s="34">
        <v>525</v>
      </c>
      <c r="G29429" s="34">
        <v>472</v>
      </c>
      <c r="H29429" s="34">
        <v>549</v>
      </c>
      <c r="I29429" s="34">
        <v>385</v>
      </c>
      <c r="J29429" s="34">
        <v>535</v>
      </c>
      <c r="K29429" s="34">
        <v>461</v>
      </c>
      <c r="L29429" s="34">
        <v>395</v>
      </c>
      <c r="M29429" s="34">
        <v>359</v>
      </c>
      <c r="N29429" s="34">
        <v>500</v>
      </c>
      <c r="O29429" s="34">
        <v>427</v>
      </c>
      <c r="P29429" s="34">
        <v>544</v>
      </c>
      <c r="Q29429" s="34">
        <v>623</v>
      </c>
      <c r="R29429" s="34">
        <v>698</v>
      </c>
      <c r="S29429" s="34">
        <v>622</v>
      </c>
      <c r="T29429" s="34">
        <v>576</v>
      </c>
      <c r="U29429" s="34">
        <v>478</v>
      </c>
      <c r="V29429" s="34">
        <v>696</v>
      </c>
      <c r="W29429" s="34">
        <v>547</v>
      </c>
      <c r="X29429" s="34">
        <v>663</v>
      </c>
      <c r="Y29429" s="34">
        <v>505</v>
      </c>
      <c r="Z29429" s="34">
        <v>728</v>
      </c>
      <c r="AA29429" s="34">
        <v>564</v>
      </c>
      <c r="AB29429" s="34">
        <v>616</v>
      </c>
      <c r="AC29429" s="34">
        <v>713</v>
      </c>
    </row>
    <row r="29430" spans="1:29" x14ac:dyDescent="0.2">
      <c r="A29430" s="34" t="s">
        <v>89923</v>
      </c>
      <c r="B29430" s="34">
        <v>199</v>
      </c>
      <c r="C29430" s="34">
        <v>322</v>
      </c>
      <c r="D29430" s="34">
        <v>433</v>
      </c>
      <c r="E29430" s="34">
        <v>370</v>
      </c>
      <c r="F29430" s="34">
        <v>315</v>
      </c>
      <c r="G29430" s="34">
        <v>334</v>
      </c>
      <c r="H29430" s="34">
        <v>348</v>
      </c>
      <c r="I29430" s="34">
        <v>307</v>
      </c>
      <c r="J29430" s="34">
        <v>256</v>
      </c>
      <c r="K29430" s="34">
        <v>373</v>
      </c>
      <c r="L29430" s="34">
        <v>160</v>
      </c>
      <c r="M29430" s="34">
        <v>314</v>
      </c>
      <c r="N29430" s="34">
        <v>259</v>
      </c>
      <c r="O29430" s="34">
        <v>258</v>
      </c>
      <c r="P29430" s="34">
        <v>216</v>
      </c>
      <c r="Q29430" s="34">
        <v>382</v>
      </c>
      <c r="R29430" s="34">
        <v>340</v>
      </c>
      <c r="S29430" s="34">
        <v>475</v>
      </c>
      <c r="T29430" s="34">
        <v>221</v>
      </c>
      <c r="U29430" s="34">
        <v>254</v>
      </c>
      <c r="V29430" s="34">
        <v>326</v>
      </c>
      <c r="W29430" s="34">
        <v>300</v>
      </c>
      <c r="X29430" s="34">
        <v>407</v>
      </c>
      <c r="Y29430" s="34">
        <v>297</v>
      </c>
      <c r="Z29430" s="34">
        <v>446</v>
      </c>
      <c r="AA29430" s="34">
        <v>480</v>
      </c>
      <c r="AB29430" s="34">
        <v>294</v>
      </c>
      <c r="AC29430" s="34">
        <v>525</v>
      </c>
    </row>
    <row r="29431" spans="1:29" x14ac:dyDescent="0.2">
      <c r="A29431" s="34" t="s">
        <v>89924</v>
      </c>
      <c r="B29431" s="34">
        <v>107</v>
      </c>
      <c r="C29431" s="34">
        <v>151</v>
      </c>
      <c r="D29431" s="34">
        <v>192</v>
      </c>
      <c r="E29431" s="34">
        <v>167</v>
      </c>
      <c r="F29431" s="34">
        <v>186</v>
      </c>
      <c r="G29431" s="34">
        <v>132</v>
      </c>
      <c r="H29431" s="34">
        <v>196</v>
      </c>
      <c r="I29431" s="34">
        <v>113</v>
      </c>
      <c r="J29431" s="34">
        <v>161</v>
      </c>
      <c r="K29431" s="34">
        <v>138</v>
      </c>
      <c r="L29431" s="34">
        <v>119</v>
      </c>
      <c r="M29431" s="34">
        <v>124</v>
      </c>
      <c r="N29431" s="34">
        <v>142</v>
      </c>
      <c r="O29431" s="34">
        <v>143</v>
      </c>
      <c r="P29431" s="34">
        <v>136</v>
      </c>
      <c r="Q29431" s="34">
        <v>162</v>
      </c>
      <c r="R29431" s="34">
        <v>198</v>
      </c>
      <c r="S29431" s="34">
        <v>146</v>
      </c>
      <c r="T29431" s="34">
        <v>201</v>
      </c>
      <c r="U29431" s="34">
        <v>120</v>
      </c>
      <c r="V29431" s="34">
        <v>181</v>
      </c>
      <c r="W29431" s="34">
        <v>218</v>
      </c>
      <c r="X29431" s="34">
        <v>224</v>
      </c>
      <c r="Y29431" s="34">
        <v>119</v>
      </c>
      <c r="Z29431" s="34">
        <v>196</v>
      </c>
      <c r="AA29431" s="34">
        <v>215</v>
      </c>
      <c r="AB29431" s="34">
        <v>209</v>
      </c>
      <c r="AC29431" s="34">
        <v>218</v>
      </c>
    </row>
    <row r="29432" spans="1:29" x14ac:dyDescent="0.2">
      <c r="A29432" s="34" t="s">
        <v>89925</v>
      </c>
      <c r="B29432" s="34">
        <v>74</v>
      </c>
      <c r="C29432" s="34">
        <v>100</v>
      </c>
      <c r="D29432" s="34">
        <v>155</v>
      </c>
      <c r="E29432" s="34">
        <v>78</v>
      </c>
      <c r="F29432" s="34">
        <v>106</v>
      </c>
      <c r="G29432" s="34">
        <v>79</v>
      </c>
      <c r="H29432" s="34">
        <v>88</v>
      </c>
      <c r="I29432" s="34">
        <v>68</v>
      </c>
      <c r="J29432" s="34">
        <v>110</v>
      </c>
      <c r="K29432" s="34">
        <v>133</v>
      </c>
      <c r="L29432" s="34">
        <v>88</v>
      </c>
      <c r="M29432" s="34">
        <v>79</v>
      </c>
      <c r="N29432" s="34">
        <v>103</v>
      </c>
      <c r="O29432" s="34">
        <v>94</v>
      </c>
      <c r="P29432" s="34">
        <v>103</v>
      </c>
      <c r="Q29432" s="34">
        <v>131</v>
      </c>
      <c r="R29432" s="34">
        <v>121</v>
      </c>
      <c r="S29432" s="34">
        <v>117</v>
      </c>
      <c r="T29432" s="34">
        <v>74</v>
      </c>
      <c r="U29432" s="34">
        <v>85</v>
      </c>
      <c r="V29432" s="34">
        <v>125</v>
      </c>
      <c r="W29432" s="34">
        <v>94</v>
      </c>
      <c r="X29432" s="34">
        <v>152</v>
      </c>
      <c r="Y29432" s="34">
        <v>91</v>
      </c>
      <c r="Z29432" s="34">
        <v>131</v>
      </c>
      <c r="AA29432" s="34">
        <v>120</v>
      </c>
      <c r="AB29432" s="34">
        <v>107</v>
      </c>
      <c r="AC29432" s="34">
        <v>141</v>
      </c>
    </row>
    <row r="29433" spans="1:29" x14ac:dyDescent="0.2">
      <c r="A29433" s="34" t="s">
        <v>89926</v>
      </c>
      <c r="B29433" s="34">
        <v>221</v>
      </c>
      <c r="C29433" s="34">
        <v>204</v>
      </c>
      <c r="D29433" s="34">
        <v>342</v>
      </c>
      <c r="E29433" s="34">
        <v>212</v>
      </c>
      <c r="F29433" s="34">
        <v>297</v>
      </c>
      <c r="G29433" s="34">
        <v>250</v>
      </c>
      <c r="H29433" s="34">
        <v>192</v>
      </c>
      <c r="I29433" s="34">
        <v>208</v>
      </c>
      <c r="J29433" s="34">
        <v>174</v>
      </c>
      <c r="K29433" s="34">
        <v>239</v>
      </c>
      <c r="L29433" s="34">
        <v>91</v>
      </c>
      <c r="M29433" s="34">
        <v>148</v>
      </c>
      <c r="N29433" s="34">
        <v>181</v>
      </c>
      <c r="O29433" s="34">
        <v>191</v>
      </c>
      <c r="P29433" s="34">
        <v>169</v>
      </c>
      <c r="Q29433" s="34">
        <v>257</v>
      </c>
      <c r="R29433" s="34">
        <v>190</v>
      </c>
      <c r="S29433" s="34">
        <v>290</v>
      </c>
      <c r="T29433" s="34">
        <v>122</v>
      </c>
      <c r="U29433" s="34">
        <v>162</v>
      </c>
      <c r="V29433" s="34">
        <v>261</v>
      </c>
      <c r="W29433" s="34">
        <v>209</v>
      </c>
      <c r="X29433" s="34">
        <v>287</v>
      </c>
      <c r="Y29433" s="34">
        <v>174</v>
      </c>
      <c r="Z29433" s="34">
        <v>271</v>
      </c>
      <c r="AA29433" s="34">
        <v>300</v>
      </c>
      <c r="AB29433" s="34">
        <v>157</v>
      </c>
      <c r="AC29433" s="34">
        <v>329</v>
      </c>
    </row>
    <row r="29434" spans="1:29" x14ac:dyDescent="0.2">
      <c r="A29434" s="34" t="s">
        <v>89927</v>
      </c>
      <c r="B29434" s="34">
        <v>199</v>
      </c>
      <c r="C29434" s="34">
        <v>237</v>
      </c>
      <c r="D29434" s="34">
        <v>415</v>
      </c>
      <c r="E29434" s="34">
        <v>258</v>
      </c>
      <c r="F29434" s="34">
        <v>380</v>
      </c>
      <c r="G29434" s="34">
        <v>282</v>
      </c>
      <c r="H29434" s="34">
        <v>318</v>
      </c>
      <c r="I29434" s="34">
        <v>293</v>
      </c>
      <c r="J29434" s="34">
        <v>352</v>
      </c>
      <c r="K29434" s="34">
        <v>212</v>
      </c>
      <c r="L29434" s="34">
        <v>267</v>
      </c>
      <c r="M29434" s="34">
        <v>232</v>
      </c>
      <c r="N29434" s="34">
        <v>320</v>
      </c>
      <c r="O29434" s="34">
        <v>194</v>
      </c>
      <c r="P29434" s="34">
        <v>360</v>
      </c>
      <c r="Q29434" s="34">
        <v>364</v>
      </c>
      <c r="R29434" s="34">
        <v>441</v>
      </c>
      <c r="S29434" s="34">
        <v>352</v>
      </c>
      <c r="T29434" s="34">
        <v>375</v>
      </c>
      <c r="U29434" s="34">
        <v>225</v>
      </c>
      <c r="V29434" s="34">
        <v>389</v>
      </c>
      <c r="W29434" s="34">
        <v>337</v>
      </c>
      <c r="X29434" s="34">
        <v>432</v>
      </c>
      <c r="Y29434" s="34">
        <v>261</v>
      </c>
      <c r="Z29434" s="34">
        <v>402</v>
      </c>
      <c r="AA29434" s="34">
        <v>360</v>
      </c>
      <c r="AB29434" s="34">
        <v>437</v>
      </c>
      <c r="AC29434" s="34">
        <v>402</v>
      </c>
    </row>
    <row r="29435" spans="1:29" x14ac:dyDescent="0.2">
      <c r="A29435" s="34" t="s">
        <v>89928</v>
      </c>
      <c r="B29435" s="34">
        <v>83</v>
      </c>
      <c r="C29435" s="34">
        <v>113</v>
      </c>
      <c r="D29435" s="34">
        <v>137</v>
      </c>
      <c r="E29435" s="34">
        <v>138</v>
      </c>
      <c r="F29435" s="34">
        <v>101</v>
      </c>
      <c r="G29435" s="34">
        <v>104</v>
      </c>
      <c r="H29435" s="34">
        <v>123</v>
      </c>
      <c r="I29435" s="34">
        <v>101</v>
      </c>
      <c r="J29435" s="34">
        <v>91</v>
      </c>
      <c r="K29435" s="34">
        <v>152</v>
      </c>
      <c r="L29435" s="34">
        <v>47</v>
      </c>
      <c r="M29435" s="34">
        <v>91</v>
      </c>
      <c r="N29435" s="34">
        <v>86</v>
      </c>
      <c r="O29435" s="34">
        <v>112</v>
      </c>
      <c r="P29435" s="34">
        <v>126</v>
      </c>
      <c r="Q29435" s="34">
        <v>137</v>
      </c>
      <c r="R29435" s="34">
        <v>118</v>
      </c>
      <c r="S29435" s="34">
        <v>138</v>
      </c>
      <c r="T29435" s="34">
        <v>73</v>
      </c>
      <c r="U29435" s="34">
        <v>85</v>
      </c>
      <c r="V29435" s="34">
        <v>144</v>
      </c>
      <c r="W29435" s="34">
        <v>108</v>
      </c>
      <c r="X29435" s="34">
        <v>141</v>
      </c>
      <c r="Y29435" s="34">
        <v>77</v>
      </c>
      <c r="Z29435" s="34">
        <v>100</v>
      </c>
      <c r="AA29435" s="34">
        <v>110</v>
      </c>
      <c r="AB29435" s="34">
        <v>89</v>
      </c>
      <c r="AC29435" s="34">
        <v>192</v>
      </c>
    </row>
    <row r="29436" spans="1:29" x14ac:dyDescent="0.2">
      <c r="A29436" s="34" t="s">
        <v>89929</v>
      </c>
      <c r="B29436" s="34">
        <v>117</v>
      </c>
      <c r="C29436" s="34">
        <v>455</v>
      </c>
      <c r="D29436" s="34">
        <v>105</v>
      </c>
      <c r="E29436" s="34">
        <v>421</v>
      </c>
      <c r="F29436" s="34">
        <v>105</v>
      </c>
      <c r="G29436" s="34">
        <v>341</v>
      </c>
      <c r="H29436" s="34">
        <v>92</v>
      </c>
      <c r="I29436" s="34">
        <v>378</v>
      </c>
      <c r="J29436" s="34">
        <v>77</v>
      </c>
      <c r="K29436" s="34">
        <v>445</v>
      </c>
      <c r="L29436" s="34">
        <v>56</v>
      </c>
      <c r="M29436" s="34">
        <v>350</v>
      </c>
      <c r="N29436" s="34">
        <v>72</v>
      </c>
      <c r="O29436" s="34">
        <v>380</v>
      </c>
      <c r="P29436" s="34">
        <v>86</v>
      </c>
      <c r="Q29436" s="34">
        <v>395</v>
      </c>
      <c r="R29436" s="34">
        <v>107</v>
      </c>
      <c r="S29436" s="34">
        <v>409</v>
      </c>
      <c r="T29436" s="34">
        <v>115</v>
      </c>
      <c r="U29436" s="34">
        <v>271</v>
      </c>
      <c r="V29436" s="34">
        <v>119</v>
      </c>
      <c r="W29436" s="34">
        <v>349</v>
      </c>
      <c r="X29436" s="34">
        <v>108</v>
      </c>
      <c r="Y29436" s="34">
        <v>327</v>
      </c>
      <c r="Z29436" s="34">
        <v>76</v>
      </c>
      <c r="AA29436" s="34">
        <v>380</v>
      </c>
      <c r="AB29436" s="34">
        <v>82</v>
      </c>
      <c r="AC29436" s="34">
        <v>516</v>
      </c>
    </row>
    <row r="29437" spans="1:29" x14ac:dyDescent="0.2">
      <c r="A29437" s="34" t="s">
        <v>89930</v>
      </c>
      <c r="B29437" s="34">
        <v>82</v>
      </c>
      <c r="C29437" s="34">
        <v>100</v>
      </c>
      <c r="D29437" s="34">
        <v>189</v>
      </c>
      <c r="E29437" s="34">
        <v>120</v>
      </c>
      <c r="F29437" s="34">
        <v>110</v>
      </c>
      <c r="G29437" s="34">
        <v>119</v>
      </c>
      <c r="H29437" s="34">
        <v>106</v>
      </c>
      <c r="I29437" s="34">
        <v>109</v>
      </c>
      <c r="J29437" s="34">
        <v>81</v>
      </c>
      <c r="K29437" s="34">
        <v>80</v>
      </c>
      <c r="L29437" s="34">
        <v>43</v>
      </c>
      <c r="M29437" s="34">
        <v>85</v>
      </c>
      <c r="N29437" s="34">
        <v>88</v>
      </c>
      <c r="O29437" s="34">
        <v>94</v>
      </c>
      <c r="P29437" s="34">
        <v>91</v>
      </c>
      <c r="Q29437" s="34">
        <v>89</v>
      </c>
      <c r="R29437" s="34">
        <v>120</v>
      </c>
      <c r="S29437" s="34">
        <v>172</v>
      </c>
      <c r="T29437" s="34">
        <v>56</v>
      </c>
      <c r="U29437" s="34">
        <v>53</v>
      </c>
      <c r="V29437" s="34">
        <v>119</v>
      </c>
      <c r="W29437" s="34">
        <v>52</v>
      </c>
      <c r="X29437" s="34">
        <v>145</v>
      </c>
      <c r="Y29437" s="34">
        <v>62</v>
      </c>
      <c r="Z29437" s="34">
        <v>154</v>
      </c>
      <c r="AA29437" s="34">
        <v>141</v>
      </c>
      <c r="AB29437" s="34">
        <v>80</v>
      </c>
      <c r="AC29437" s="34">
        <v>170</v>
      </c>
    </row>
    <row r="29438" spans="1:29" x14ac:dyDescent="0.2">
      <c r="A29438" s="34" t="s">
        <v>89931</v>
      </c>
      <c r="B29438" s="34">
        <v>51</v>
      </c>
      <c r="C29438" s="34">
        <v>46</v>
      </c>
      <c r="D29438" s="34">
        <v>49</v>
      </c>
      <c r="E29438" s="34">
        <v>58</v>
      </c>
      <c r="F29438" s="34">
        <v>46</v>
      </c>
      <c r="G29438" s="34">
        <v>46</v>
      </c>
      <c r="H29438" s="34">
        <v>44</v>
      </c>
      <c r="I29438" s="34">
        <v>34</v>
      </c>
      <c r="J29438" s="34">
        <v>40</v>
      </c>
      <c r="K29438" s="34">
        <v>39</v>
      </c>
      <c r="L29438" s="34">
        <v>31</v>
      </c>
      <c r="M29438" s="34">
        <v>46</v>
      </c>
      <c r="N29438" s="34">
        <v>32</v>
      </c>
      <c r="O29438" s="34">
        <v>34</v>
      </c>
      <c r="P29438" s="34">
        <v>32</v>
      </c>
      <c r="Q29438" s="34">
        <v>40</v>
      </c>
      <c r="R29438" s="34">
        <v>39</v>
      </c>
      <c r="S29438" s="34">
        <v>62</v>
      </c>
      <c r="T29438" s="34">
        <v>38</v>
      </c>
      <c r="U29438" s="34">
        <v>35</v>
      </c>
      <c r="V29438" s="34">
        <v>55</v>
      </c>
      <c r="W29438" s="34">
        <v>37</v>
      </c>
      <c r="X29438" s="34">
        <v>63</v>
      </c>
      <c r="Y29438" s="34">
        <v>44</v>
      </c>
      <c r="Z29438" s="34">
        <v>50</v>
      </c>
      <c r="AA29438" s="34">
        <v>47</v>
      </c>
      <c r="AB29438" s="34">
        <v>46</v>
      </c>
      <c r="AC29438" s="34">
        <v>69</v>
      </c>
    </row>
    <row r="29439" spans="1:29" x14ac:dyDescent="0.2">
      <c r="A29439" s="34" t="s">
        <v>89932</v>
      </c>
      <c r="B29439" s="34">
        <v>33</v>
      </c>
      <c r="C29439" s="34">
        <v>24</v>
      </c>
      <c r="D29439" s="34">
        <v>30</v>
      </c>
      <c r="E29439" s="34">
        <v>36</v>
      </c>
      <c r="F29439" s="34">
        <v>29</v>
      </c>
      <c r="G29439" s="34">
        <v>53</v>
      </c>
      <c r="H29439" s="34">
        <v>12</v>
      </c>
      <c r="I29439" s="34">
        <v>35</v>
      </c>
      <c r="J29439" s="34">
        <v>23</v>
      </c>
      <c r="K29439" s="34">
        <v>25</v>
      </c>
      <c r="L29439" s="34">
        <v>12</v>
      </c>
      <c r="M29439" s="34">
        <v>31</v>
      </c>
      <c r="N29439" s="34">
        <v>29</v>
      </c>
      <c r="O29439" s="34">
        <v>22</v>
      </c>
      <c r="P29439" s="34">
        <v>22</v>
      </c>
      <c r="Q29439" s="34">
        <v>39</v>
      </c>
      <c r="R29439" s="34">
        <v>22</v>
      </c>
      <c r="S29439" s="34">
        <v>58</v>
      </c>
      <c r="T29439" s="34">
        <v>21</v>
      </c>
      <c r="U29439" s="34">
        <v>30</v>
      </c>
      <c r="V29439" s="34">
        <v>42</v>
      </c>
      <c r="W29439" s="34">
        <v>31</v>
      </c>
      <c r="X29439" s="34">
        <v>39</v>
      </c>
      <c r="Y29439" s="34">
        <v>22</v>
      </c>
      <c r="Z29439" s="34">
        <v>46</v>
      </c>
      <c r="AA29439" s="34">
        <v>42</v>
      </c>
      <c r="AB29439" s="34">
        <v>14</v>
      </c>
      <c r="AC29439" s="34">
        <v>47</v>
      </c>
    </row>
    <row r="29440" spans="1:29" x14ac:dyDescent="0.2">
      <c r="A29440" s="34" t="s">
        <v>89933</v>
      </c>
      <c r="B29440" s="34">
        <v>135</v>
      </c>
      <c r="C29440" s="34">
        <v>174</v>
      </c>
      <c r="D29440" s="34">
        <v>173</v>
      </c>
      <c r="E29440" s="34">
        <v>178</v>
      </c>
      <c r="F29440" s="34">
        <v>183</v>
      </c>
      <c r="G29440" s="34">
        <v>158</v>
      </c>
      <c r="H29440" s="34">
        <v>169</v>
      </c>
      <c r="I29440" s="34">
        <v>148</v>
      </c>
      <c r="J29440" s="34">
        <v>164</v>
      </c>
      <c r="K29440" s="34">
        <v>169</v>
      </c>
      <c r="L29440" s="34">
        <v>130</v>
      </c>
      <c r="M29440" s="34">
        <v>115</v>
      </c>
      <c r="N29440" s="34">
        <v>161</v>
      </c>
      <c r="O29440" s="34">
        <v>118</v>
      </c>
      <c r="P29440" s="34">
        <v>155</v>
      </c>
      <c r="Q29440" s="34">
        <v>206</v>
      </c>
      <c r="R29440" s="34">
        <v>219</v>
      </c>
      <c r="S29440" s="34">
        <v>186</v>
      </c>
      <c r="T29440" s="34">
        <v>216</v>
      </c>
      <c r="U29440" s="34">
        <v>166</v>
      </c>
      <c r="V29440" s="34">
        <v>180</v>
      </c>
      <c r="W29440" s="34">
        <v>197</v>
      </c>
      <c r="X29440" s="34">
        <v>236</v>
      </c>
      <c r="Y29440" s="34">
        <v>190</v>
      </c>
      <c r="Z29440" s="34">
        <v>201</v>
      </c>
      <c r="AA29440" s="34">
        <v>179</v>
      </c>
      <c r="AB29440" s="34">
        <v>234</v>
      </c>
      <c r="AC29440" s="34">
        <v>224</v>
      </c>
    </row>
    <row r="29441" spans="1:29" x14ac:dyDescent="0.2">
      <c r="A29441" s="34" t="s">
        <v>89934</v>
      </c>
      <c r="B29441" s="34">
        <v>208</v>
      </c>
      <c r="C29441" s="34">
        <v>196</v>
      </c>
      <c r="D29441" s="34">
        <v>195</v>
      </c>
      <c r="E29441" s="34">
        <v>195</v>
      </c>
      <c r="F29441" s="34">
        <v>221</v>
      </c>
      <c r="G29441" s="34">
        <v>198</v>
      </c>
      <c r="H29441" s="34">
        <v>202</v>
      </c>
      <c r="I29441" s="34">
        <v>159</v>
      </c>
      <c r="J29441" s="34">
        <v>178</v>
      </c>
      <c r="K29441" s="34">
        <v>158</v>
      </c>
      <c r="L29441" s="34">
        <v>188</v>
      </c>
      <c r="M29441" s="34">
        <v>163</v>
      </c>
      <c r="N29441" s="34">
        <v>177</v>
      </c>
      <c r="O29441" s="34">
        <v>167</v>
      </c>
      <c r="P29441" s="34">
        <v>236</v>
      </c>
      <c r="Q29441" s="34">
        <v>256</v>
      </c>
      <c r="R29441" s="34">
        <v>248</v>
      </c>
      <c r="S29441" s="34">
        <v>225</v>
      </c>
      <c r="T29441" s="34">
        <v>291</v>
      </c>
      <c r="U29441" s="34">
        <v>182</v>
      </c>
      <c r="V29441" s="34">
        <v>254</v>
      </c>
      <c r="W29441" s="34">
        <v>235</v>
      </c>
      <c r="X29441" s="34">
        <v>246</v>
      </c>
      <c r="Y29441" s="34">
        <v>264</v>
      </c>
      <c r="Z29441" s="34">
        <v>223</v>
      </c>
      <c r="AA29441" s="34">
        <v>280</v>
      </c>
      <c r="AB29441" s="34">
        <v>285</v>
      </c>
      <c r="AC29441" s="34">
        <v>308</v>
      </c>
    </row>
    <row r="29442" spans="1:29" x14ac:dyDescent="0.2">
      <c r="A29442" s="34" t="s">
        <v>89935</v>
      </c>
      <c r="B29442" s="34">
        <v>232</v>
      </c>
      <c r="C29442" s="34">
        <v>197</v>
      </c>
      <c r="D29442" s="34">
        <v>251</v>
      </c>
      <c r="E29442" s="34">
        <v>162</v>
      </c>
      <c r="F29442" s="34">
        <v>211</v>
      </c>
      <c r="G29442" s="34">
        <v>201</v>
      </c>
      <c r="H29442" s="34">
        <v>239</v>
      </c>
      <c r="I29442" s="34">
        <v>145</v>
      </c>
      <c r="J29442" s="34">
        <v>246</v>
      </c>
      <c r="K29442" s="34">
        <v>159</v>
      </c>
      <c r="L29442" s="34">
        <v>237</v>
      </c>
      <c r="M29442" s="34">
        <v>165</v>
      </c>
      <c r="N29442" s="34">
        <v>233</v>
      </c>
      <c r="O29442" s="34">
        <v>156</v>
      </c>
      <c r="P29442" s="34">
        <v>263</v>
      </c>
      <c r="Q29442" s="34">
        <v>251</v>
      </c>
      <c r="R29442" s="34">
        <v>379</v>
      </c>
      <c r="S29442" s="34">
        <v>210</v>
      </c>
      <c r="T29442" s="34">
        <v>311</v>
      </c>
      <c r="U29442" s="34">
        <v>195</v>
      </c>
      <c r="V29442" s="34">
        <v>268</v>
      </c>
      <c r="W29442" s="34">
        <v>238</v>
      </c>
      <c r="X29442" s="34">
        <v>353</v>
      </c>
      <c r="Y29442" s="34">
        <v>226</v>
      </c>
      <c r="Z29442" s="34">
        <v>234</v>
      </c>
      <c r="AA29442" s="34">
        <v>261</v>
      </c>
      <c r="AB29442" s="34">
        <v>307</v>
      </c>
      <c r="AC29442" s="34">
        <v>345</v>
      </c>
    </row>
    <row r="29443" spans="1:29" x14ac:dyDescent="0.2">
      <c r="A29443" s="34" t="s">
        <v>89936</v>
      </c>
      <c r="B29443" s="34">
        <v>90</v>
      </c>
      <c r="C29443" s="34">
        <v>126</v>
      </c>
      <c r="D29443" s="34">
        <v>153</v>
      </c>
      <c r="E29443" s="34">
        <v>134</v>
      </c>
      <c r="F29443" s="34">
        <v>126</v>
      </c>
      <c r="G29443" s="34">
        <v>138</v>
      </c>
      <c r="H29443" s="34">
        <v>119</v>
      </c>
      <c r="I29443" s="34">
        <v>102</v>
      </c>
      <c r="J29443" s="34">
        <v>140</v>
      </c>
      <c r="K29443" s="34">
        <v>140</v>
      </c>
      <c r="L29443" s="34">
        <v>81</v>
      </c>
      <c r="M29443" s="34">
        <v>117</v>
      </c>
      <c r="N29443" s="34">
        <v>119</v>
      </c>
      <c r="O29443" s="34">
        <v>98</v>
      </c>
      <c r="P29443" s="34">
        <v>91</v>
      </c>
      <c r="Q29443" s="34">
        <v>204</v>
      </c>
      <c r="R29443" s="34">
        <v>167</v>
      </c>
      <c r="S29443" s="34">
        <v>128</v>
      </c>
      <c r="T29443" s="34">
        <v>128</v>
      </c>
      <c r="U29443" s="34">
        <v>113</v>
      </c>
      <c r="V29443" s="34">
        <v>160</v>
      </c>
      <c r="W29443" s="34">
        <v>143</v>
      </c>
      <c r="X29443" s="34">
        <v>178</v>
      </c>
      <c r="Y29443" s="34">
        <v>148</v>
      </c>
      <c r="Z29443" s="34">
        <v>166</v>
      </c>
      <c r="AA29443" s="34">
        <v>155</v>
      </c>
      <c r="AB29443" s="34">
        <v>138</v>
      </c>
      <c r="AC29443" s="34">
        <v>182</v>
      </c>
    </row>
    <row r="29444" spans="1:29" x14ac:dyDescent="0.2">
      <c r="A29444" s="34" t="s">
        <v>89937</v>
      </c>
      <c r="B29444" s="34">
        <v>147</v>
      </c>
      <c r="C29444" s="34">
        <v>264</v>
      </c>
      <c r="D29444" s="34">
        <v>318</v>
      </c>
      <c r="E29444" s="34">
        <v>250</v>
      </c>
      <c r="F29444" s="34">
        <v>223</v>
      </c>
      <c r="G29444" s="34">
        <v>192</v>
      </c>
      <c r="H29444" s="34">
        <v>198</v>
      </c>
      <c r="I29444" s="34">
        <v>213</v>
      </c>
      <c r="J29444" s="34">
        <v>176</v>
      </c>
      <c r="K29444" s="34">
        <v>201</v>
      </c>
      <c r="L29444" s="34">
        <v>101</v>
      </c>
      <c r="M29444" s="34">
        <v>138</v>
      </c>
      <c r="N29444" s="34">
        <v>182</v>
      </c>
      <c r="O29444" s="34">
        <v>163</v>
      </c>
      <c r="P29444" s="34">
        <v>158</v>
      </c>
      <c r="Q29444" s="34">
        <v>194</v>
      </c>
      <c r="R29444" s="34">
        <v>225</v>
      </c>
      <c r="S29444" s="34">
        <v>235</v>
      </c>
      <c r="T29444" s="34">
        <v>136</v>
      </c>
      <c r="U29444" s="34">
        <v>155</v>
      </c>
      <c r="V29444" s="34">
        <v>266</v>
      </c>
      <c r="W29444" s="34">
        <v>158</v>
      </c>
      <c r="X29444" s="34">
        <v>222</v>
      </c>
      <c r="Y29444" s="34">
        <v>119</v>
      </c>
      <c r="Z29444" s="34">
        <v>276</v>
      </c>
      <c r="AA29444" s="34">
        <v>187</v>
      </c>
      <c r="AB29444" s="34">
        <v>164</v>
      </c>
      <c r="AC29444" s="34">
        <v>258</v>
      </c>
    </row>
    <row r="29445" spans="1:29" x14ac:dyDescent="0.2">
      <c r="A29445" s="34" t="s">
        <v>89938</v>
      </c>
      <c r="B29445" s="34">
        <v>73</v>
      </c>
      <c r="C29445" s="34">
        <v>101</v>
      </c>
      <c r="D29445" s="34">
        <v>138</v>
      </c>
      <c r="E29445" s="34">
        <v>116</v>
      </c>
      <c r="F29445" s="34">
        <v>127</v>
      </c>
      <c r="G29445" s="34">
        <v>67</v>
      </c>
      <c r="H29445" s="34">
        <v>125</v>
      </c>
      <c r="I29445" s="34">
        <v>80</v>
      </c>
      <c r="J29445" s="34">
        <v>80</v>
      </c>
      <c r="K29445" s="34">
        <v>87</v>
      </c>
      <c r="L29445" s="34">
        <v>78</v>
      </c>
      <c r="M29445" s="34">
        <v>117</v>
      </c>
      <c r="N29445" s="34">
        <v>98</v>
      </c>
      <c r="O29445" s="34">
        <v>93</v>
      </c>
      <c r="P29445" s="34">
        <v>112</v>
      </c>
      <c r="Q29445" s="34">
        <v>113</v>
      </c>
      <c r="R29445" s="34">
        <v>117</v>
      </c>
      <c r="S29445" s="34">
        <v>128</v>
      </c>
      <c r="T29445" s="34">
        <v>120</v>
      </c>
      <c r="U29445" s="34">
        <v>107</v>
      </c>
      <c r="V29445" s="34">
        <v>156</v>
      </c>
      <c r="W29445" s="34">
        <v>123</v>
      </c>
      <c r="X29445" s="34">
        <v>125</v>
      </c>
      <c r="Y29445" s="34">
        <v>104</v>
      </c>
      <c r="Z29445" s="34">
        <v>144</v>
      </c>
      <c r="AA29445" s="34">
        <v>114</v>
      </c>
      <c r="AB29445" s="34">
        <v>113</v>
      </c>
      <c r="AC29445" s="34">
        <v>158</v>
      </c>
    </row>
    <row r="29446" spans="1:29" x14ac:dyDescent="0.2">
      <c r="A29446" s="34" t="s">
        <v>89939</v>
      </c>
      <c r="B29446" s="34">
        <v>56</v>
      </c>
      <c r="C29446" s="34">
        <v>62</v>
      </c>
      <c r="D29446" s="34">
        <v>71</v>
      </c>
      <c r="E29446" s="34">
        <v>44</v>
      </c>
      <c r="F29446" s="34">
        <v>76</v>
      </c>
      <c r="G29446" s="34">
        <v>72</v>
      </c>
      <c r="H29446" s="34">
        <v>48</v>
      </c>
      <c r="I29446" s="34">
        <v>50</v>
      </c>
      <c r="J29446" s="34">
        <v>50</v>
      </c>
      <c r="K29446" s="34">
        <v>60</v>
      </c>
      <c r="L29446" s="34">
        <v>32</v>
      </c>
      <c r="M29446" s="34">
        <v>66</v>
      </c>
      <c r="N29446" s="34">
        <v>61</v>
      </c>
      <c r="O29446" s="34">
        <v>51</v>
      </c>
      <c r="P29446" s="34">
        <v>53</v>
      </c>
      <c r="Q29446" s="34">
        <v>65</v>
      </c>
      <c r="R29446" s="34">
        <v>71</v>
      </c>
      <c r="S29446" s="34">
        <v>105</v>
      </c>
      <c r="T29446" s="34">
        <v>42</v>
      </c>
      <c r="U29446" s="34">
        <v>80</v>
      </c>
      <c r="V29446" s="34">
        <v>42</v>
      </c>
      <c r="W29446" s="34">
        <v>111</v>
      </c>
      <c r="X29446" s="34">
        <v>78</v>
      </c>
      <c r="Y29446" s="34">
        <v>68</v>
      </c>
      <c r="Z29446" s="34">
        <v>69</v>
      </c>
      <c r="AA29446" s="34">
        <v>99</v>
      </c>
      <c r="AB29446" s="34">
        <v>63</v>
      </c>
      <c r="AC29446" s="34">
        <v>111</v>
      </c>
    </row>
    <row r="29447" spans="1:29" x14ac:dyDescent="0.2">
      <c r="A29447" s="34" t="s">
        <v>89940</v>
      </c>
      <c r="B29447" s="34">
        <v>215</v>
      </c>
      <c r="C29447" s="34">
        <v>175</v>
      </c>
      <c r="D29447" s="34">
        <v>192</v>
      </c>
      <c r="E29447" s="34">
        <v>202</v>
      </c>
      <c r="F29447" s="34">
        <v>211</v>
      </c>
      <c r="G29447" s="34">
        <v>175</v>
      </c>
      <c r="H29447" s="34">
        <v>155</v>
      </c>
      <c r="I29447" s="34">
        <v>205</v>
      </c>
      <c r="J29447" s="34">
        <v>187</v>
      </c>
      <c r="K29447" s="34">
        <v>222</v>
      </c>
      <c r="L29447" s="34">
        <v>135</v>
      </c>
      <c r="M29447" s="34">
        <v>176</v>
      </c>
      <c r="N29447" s="34">
        <v>147</v>
      </c>
      <c r="O29447" s="34">
        <v>161</v>
      </c>
      <c r="P29447" s="34">
        <v>194</v>
      </c>
      <c r="Q29447" s="34">
        <v>217</v>
      </c>
      <c r="R29447" s="34">
        <v>265</v>
      </c>
      <c r="S29447" s="34">
        <v>226</v>
      </c>
      <c r="T29447" s="34">
        <v>213</v>
      </c>
      <c r="U29447" s="34">
        <v>189</v>
      </c>
      <c r="V29447" s="34">
        <v>271</v>
      </c>
      <c r="W29447" s="34">
        <v>230</v>
      </c>
      <c r="X29447" s="34">
        <v>230</v>
      </c>
      <c r="Y29447" s="34">
        <v>252</v>
      </c>
      <c r="Z29447" s="34">
        <v>179</v>
      </c>
      <c r="AA29447" s="34">
        <v>232</v>
      </c>
      <c r="AB29447" s="34">
        <v>232</v>
      </c>
      <c r="AC29447" s="34">
        <v>279</v>
      </c>
    </row>
    <row r="29448" spans="1:29" x14ac:dyDescent="0.2">
      <c r="A29448" s="34" t="s">
        <v>89941</v>
      </c>
      <c r="B29448" s="34">
        <v>100</v>
      </c>
      <c r="C29448" s="34">
        <v>128</v>
      </c>
      <c r="D29448" s="34">
        <v>173</v>
      </c>
      <c r="E29448" s="34">
        <v>157</v>
      </c>
      <c r="F29448" s="34">
        <v>122</v>
      </c>
      <c r="G29448" s="34">
        <v>115</v>
      </c>
      <c r="H29448" s="34">
        <v>165</v>
      </c>
      <c r="I29448" s="34">
        <v>116</v>
      </c>
      <c r="J29448" s="34">
        <v>99</v>
      </c>
      <c r="K29448" s="34">
        <v>144</v>
      </c>
      <c r="L29448" s="34">
        <v>113</v>
      </c>
      <c r="M29448" s="34">
        <v>123</v>
      </c>
      <c r="N29448" s="34">
        <v>122</v>
      </c>
      <c r="O29448" s="34">
        <v>80</v>
      </c>
      <c r="P29448" s="34">
        <v>119</v>
      </c>
      <c r="Q29448" s="34">
        <v>193</v>
      </c>
      <c r="R29448" s="34">
        <v>169</v>
      </c>
      <c r="S29448" s="34">
        <v>185</v>
      </c>
      <c r="T29448" s="34">
        <v>135</v>
      </c>
      <c r="U29448" s="34">
        <v>145</v>
      </c>
      <c r="V29448" s="34">
        <v>152</v>
      </c>
      <c r="W29448" s="34">
        <v>158</v>
      </c>
      <c r="X29448" s="34">
        <v>167</v>
      </c>
      <c r="Y29448" s="34">
        <v>108</v>
      </c>
      <c r="Z29448" s="34">
        <v>199</v>
      </c>
      <c r="AA29448" s="34">
        <v>161</v>
      </c>
      <c r="AB29448" s="34">
        <v>181</v>
      </c>
      <c r="AC29448" s="34">
        <v>238</v>
      </c>
    </row>
    <row r="29449" spans="1:29" x14ac:dyDescent="0.2">
      <c r="A29449" s="34" t="s">
        <v>89942</v>
      </c>
      <c r="B29449" s="34">
        <v>66</v>
      </c>
      <c r="C29449" s="34">
        <v>94</v>
      </c>
      <c r="D29449" s="34">
        <v>82</v>
      </c>
      <c r="E29449" s="34">
        <v>75</v>
      </c>
      <c r="F29449" s="34">
        <v>54</v>
      </c>
      <c r="G29449" s="34">
        <v>43</v>
      </c>
      <c r="H29449" s="34">
        <v>63</v>
      </c>
      <c r="I29449" s="34">
        <v>52</v>
      </c>
      <c r="J29449" s="34">
        <v>57</v>
      </c>
      <c r="K29449" s="34">
        <v>71</v>
      </c>
      <c r="L29449" s="34">
        <v>20</v>
      </c>
      <c r="M29449" s="34">
        <v>66</v>
      </c>
      <c r="N29449" s="34">
        <v>44</v>
      </c>
      <c r="O29449" s="34">
        <v>50</v>
      </c>
      <c r="P29449" s="34">
        <v>59</v>
      </c>
      <c r="Q29449" s="34">
        <v>59</v>
      </c>
      <c r="R29449" s="34">
        <v>72</v>
      </c>
      <c r="S29449" s="34">
        <v>82</v>
      </c>
      <c r="T29449" s="34">
        <v>47</v>
      </c>
      <c r="U29449" s="34">
        <v>66</v>
      </c>
      <c r="V29449" s="34">
        <v>62</v>
      </c>
      <c r="W29449" s="34">
        <v>59</v>
      </c>
      <c r="X29449" s="34">
        <v>83</v>
      </c>
      <c r="Y29449" s="34">
        <v>60</v>
      </c>
      <c r="Z29449" s="34">
        <v>77</v>
      </c>
      <c r="AA29449" s="34">
        <v>96</v>
      </c>
      <c r="AB29449" s="34">
        <v>50</v>
      </c>
      <c r="AC29449" s="34">
        <v>130</v>
      </c>
    </row>
    <row r="29450" spans="1:29" x14ac:dyDescent="0.2">
      <c r="A29450" s="34" t="s">
        <v>89943</v>
      </c>
      <c r="B29450" s="34">
        <v>294</v>
      </c>
      <c r="C29450" s="34">
        <v>339</v>
      </c>
      <c r="D29450" s="34">
        <v>445</v>
      </c>
      <c r="E29450" s="34">
        <v>389</v>
      </c>
      <c r="F29450" s="34">
        <v>415</v>
      </c>
      <c r="G29450" s="34">
        <v>325</v>
      </c>
      <c r="H29450" s="34">
        <v>397</v>
      </c>
      <c r="I29450" s="34">
        <v>389</v>
      </c>
      <c r="J29450" s="34">
        <v>344</v>
      </c>
      <c r="K29450" s="34">
        <v>356</v>
      </c>
      <c r="L29450" s="34">
        <v>250</v>
      </c>
      <c r="M29450" s="34">
        <v>323</v>
      </c>
      <c r="N29450" s="34">
        <v>342</v>
      </c>
      <c r="O29450" s="34">
        <v>269</v>
      </c>
      <c r="P29450" s="34">
        <v>338</v>
      </c>
      <c r="Q29450" s="34">
        <v>438</v>
      </c>
      <c r="R29450" s="34">
        <v>400</v>
      </c>
      <c r="S29450" s="34">
        <v>403</v>
      </c>
      <c r="T29450" s="34">
        <v>333</v>
      </c>
      <c r="U29450" s="34">
        <v>345</v>
      </c>
      <c r="V29450" s="34">
        <v>470</v>
      </c>
      <c r="W29450" s="34">
        <v>349</v>
      </c>
      <c r="X29450" s="34">
        <v>488</v>
      </c>
      <c r="Y29450" s="34">
        <v>378</v>
      </c>
      <c r="Z29450" s="34">
        <v>436</v>
      </c>
      <c r="AA29450" s="34">
        <v>406</v>
      </c>
      <c r="AB29450" s="34">
        <v>431</v>
      </c>
      <c r="AC29450" s="34">
        <v>503</v>
      </c>
    </row>
    <row r="29451" spans="1:29" x14ac:dyDescent="0.2">
      <c r="A29451" s="34" t="s">
        <v>89944</v>
      </c>
      <c r="B29451" s="34">
        <v>211</v>
      </c>
      <c r="C29451" s="34">
        <v>190</v>
      </c>
      <c r="D29451" s="34">
        <v>221</v>
      </c>
      <c r="E29451" s="34">
        <v>304</v>
      </c>
      <c r="F29451" s="34">
        <v>269</v>
      </c>
      <c r="G29451" s="34">
        <v>224</v>
      </c>
      <c r="H29451" s="34">
        <v>234</v>
      </c>
      <c r="I29451" s="34">
        <v>241</v>
      </c>
      <c r="J29451" s="34">
        <v>238</v>
      </c>
      <c r="K29451" s="34">
        <v>196</v>
      </c>
      <c r="L29451" s="34">
        <v>185</v>
      </c>
      <c r="M29451" s="34">
        <v>238</v>
      </c>
      <c r="N29451" s="34">
        <v>213</v>
      </c>
      <c r="O29451" s="34">
        <v>209</v>
      </c>
      <c r="P29451" s="34">
        <v>230</v>
      </c>
      <c r="Q29451" s="34">
        <v>285</v>
      </c>
      <c r="R29451" s="34">
        <v>321</v>
      </c>
      <c r="S29451" s="34">
        <v>288</v>
      </c>
      <c r="T29451" s="34">
        <v>245</v>
      </c>
      <c r="U29451" s="34">
        <v>218</v>
      </c>
      <c r="V29451" s="34">
        <v>298</v>
      </c>
      <c r="W29451" s="34">
        <v>277</v>
      </c>
      <c r="X29451" s="34">
        <v>290</v>
      </c>
      <c r="Y29451" s="34">
        <v>271</v>
      </c>
      <c r="Z29451" s="34">
        <v>311</v>
      </c>
      <c r="AA29451" s="34">
        <v>333</v>
      </c>
      <c r="AB29451" s="34">
        <v>299</v>
      </c>
      <c r="AC29451" s="34">
        <v>366</v>
      </c>
    </row>
    <row r="29452" spans="1:29" x14ac:dyDescent="0.2">
      <c r="A29452" s="34" t="s">
        <v>89945</v>
      </c>
      <c r="B29452" s="34">
        <v>192</v>
      </c>
      <c r="C29452" s="34">
        <v>291</v>
      </c>
      <c r="D29452" s="34">
        <v>306</v>
      </c>
      <c r="E29452" s="34">
        <v>279</v>
      </c>
      <c r="F29452" s="34">
        <v>262</v>
      </c>
      <c r="G29452" s="34">
        <v>292</v>
      </c>
      <c r="H29452" s="34">
        <v>262</v>
      </c>
      <c r="I29452" s="34">
        <v>274</v>
      </c>
      <c r="J29452" s="34">
        <v>255</v>
      </c>
      <c r="K29452" s="34">
        <v>307</v>
      </c>
      <c r="L29452" s="34">
        <v>215</v>
      </c>
      <c r="M29452" s="34">
        <v>242</v>
      </c>
      <c r="N29452" s="34">
        <v>226</v>
      </c>
      <c r="O29452" s="34">
        <v>274</v>
      </c>
      <c r="P29452" s="34">
        <v>258</v>
      </c>
      <c r="Q29452" s="34">
        <v>364</v>
      </c>
      <c r="R29452" s="34">
        <v>307</v>
      </c>
      <c r="S29452" s="34">
        <v>289</v>
      </c>
      <c r="T29452" s="34">
        <v>292</v>
      </c>
      <c r="U29452" s="34">
        <v>298</v>
      </c>
      <c r="V29452" s="34">
        <v>364</v>
      </c>
      <c r="W29452" s="34">
        <v>334</v>
      </c>
      <c r="X29452" s="34">
        <v>305</v>
      </c>
      <c r="Y29452" s="34">
        <v>310</v>
      </c>
      <c r="Z29452" s="34">
        <v>233</v>
      </c>
      <c r="AA29452" s="34">
        <v>299</v>
      </c>
      <c r="AB29452" s="34">
        <v>330</v>
      </c>
      <c r="AC29452" s="34">
        <v>468</v>
      </c>
    </row>
    <row r="29453" spans="1:29" x14ac:dyDescent="0.2">
      <c r="A29453" s="34" t="s">
        <v>89946</v>
      </c>
      <c r="B29453" s="34">
        <v>140</v>
      </c>
      <c r="C29453" s="34">
        <v>86</v>
      </c>
      <c r="D29453" s="34">
        <v>104</v>
      </c>
      <c r="E29453" s="34">
        <v>121</v>
      </c>
      <c r="F29453" s="34">
        <v>116</v>
      </c>
      <c r="G29453" s="34">
        <v>108</v>
      </c>
      <c r="H29453" s="34">
        <v>102</v>
      </c>
      <c r="I29453" s="34">
        <v>101</v>
      </c>
      <c r="J29453" s="34">
        <v>95</v>
      </c>
      <c r="K29453" s="34">
        <v>127</v>
      </c>
      <c r="L29453" s="34">
        <v>79</v>
      </c>
      <c r="M29453" s="34">
        <v>110</v>
      </c>
      <c r="N29453" s="34">
        <v>97</v>
      </c>
      <c r="O29453" s="34">
        <v>133</v>
      </c>
      <c r="P29453" s="34">
        <v>106</v>
      </c>
      <c r="Q29453" s="34">
        <v>127</v>
      </c>
      <c r="R29453" s="34">
        <v>112</v>
      </c>
      <c r="S29453" s="34">
        <v>129</v>
      </c>
      <c r="T29453" s="34">
        <v>97</v>
      </c>
      <c r="U29453" s="34">
        <v>133</v>
      </c>
      <c r="V29453" s="34">
        <v>103</v>
      </c>
      <c r="W29453" s="34">
        <v>162</v>
      </c>
      <c r="X29453" s="34">
        <v>118</v>
      </c>
      <c r="Y29453" s="34">
        <v>123</v>
      </c>
      <c r="Z29453" s="34">
        <v>119</v>
      </c>
      <c r="AA29453" s="34">
        <v>152</v>
      </c>
      <c r="AB29453" s="34">
        <v>116</v>
      </c>
      <c r="AC29453" s="34">
        <v>175</v>
      </c>
    </row>
    <row r="29454" spans="1:29" x14ac:dyDescent="0.2">
      <c r="A29454" s="34" t="s">
        <v>89947</v>
      </c>
      <c r="B29454" s="34">
        <v>257</v>
      </c>
      <c r="C29454" s="34">
        <v>238</v>
      </c>
      <c r="D29454" s="34">
        <v>311</v>
      </c>
      <c r="E29454" s="34">
        <v>276</v>
      </c>
      <c r="F29454" s="34">
        <v>344</v>
      </c>
      <c r="G29454" s="34">
        <v>235</v>
      </c>
      <c r="H29454" s="34">
        <v>285</v>
      </c>
      <c r="I29454" s="34">
        <v>295</v>
      </c>
      <c r="J29454" s="34">
        <v>328</v>
      </c>
      <c r="K29454" s="34">
        <v>280</v>
      </c>
      <c r="L29454" s="34">
        <v>228</v>
      </c>
      <c r="M29454" s="34">
        <v>269</v>
      </c>
      <c r="N29454" s="34">
        <v>269</v>
      </c>
      <c r="O29454" s="34">
        <v>249</v>
      </c>
      <c r="P29454" s="34">
        <v>281</v>
      </c>
      <c r="Q29454" s="34">
        <v>347</v>
      </c>
      <c r="R29454" s="34">
        <v>376</v>
      </c>
      <c r="S29454" s="34">
        <v>321</v>
      </c>
      <c r="T29454" s="34">
        <v>349</v>
      </c>
      <c r="U29454" s="34">
        <v>245</v>
      </c>
      <c r="V29454" s="34">
        <v>330</v>
      </c>
      <c r="W29454" s="34">
        <v>342</v>
      </c>
      <c r="X29454" s="34">
        <v>380</v>
      </c>
      <c r="Y29454" s="34">
        <v>309</v>
      </c>
      <c r="Z29454" s="34">
        <v>291</v>
      </c>
      <c r="AA29454" s="34">
        <v>368</v>
      </c>
      <c r="AB29454" s="34">
        <v>392</v>
      </c>
      <c r="AC29454" s="34">
        <v>417</v>
      </c>
    </row>
    <row r="29455" spans="1:29" x14ac:dyDescent="0.2">
      <c r="A29455" s="34" t="s">
        <v>89948</v>
      </c>
      <c r="B29455" s="34">
        <v>161</v>
      </c>
      <c r="C29455" s="34">
        <v>156</v>
      </c>
      <c r="D29455" s="34">
        <v>171</v>
      </c>
      <c r="E29455" s="34">
        <v>162</v>
      </c>
      <c r="F29455" s="34">
        <v>164</v>
      </c>
      <c r="G29455" s="34">
        <v>160</v>
      </c>
      <c r="H29455" s="34">
        <v>145</v>
      </c>
      <c r="I29455" s="34">
        <v>165</v>
      </c>
      <c r="J29455" s="34">
        <v>133</v>
      </c>
      <c r="K29455" s="34">
        <v>153</v>
      </c>
      <c r="L29455" s="34">
        <v>126</v>
      </c>
      <c r="M29455" s="34">
        <v>102</v>
      </c>
      <c r="N29455" s="34">
        <v>112</v>
      </c>
      <c r="O29455" s="34">
        <v>128</v>
      </c>
      <c r="P29455" s="34">
        <v>136</v>
      </c>
      <c r="Q29455" s="34">
        <v>220</v>
      </c>
      <c r="R29455" s="34">
        <v>192</v>
      </c>
      <c r="S29455" s="34">
        <v>212</v>
      </c>
      <c r="T29455" s="34">
        <v>123</v>
      </c>
      <c r="U29455" s="34">
        <v>163</v>
      </c>
      <c r="V29455" s="34">
        <v>161</v>
      </c>
      <c r="W29455" s="34">
        <v>217</v>
      </c>
      <c r="X29455" s="34">
        <v>202</v>
      </c>
      <c r="Y29455" s="34">
        <v>199</v>
      </c>
      <c r="Z29455" s="34">
        <v>177</v>
      </c>
      <c r="AA29455" s="34">
        <v>216</v>
      </c>
      <c r="AB29455" s="34">
        <v>188</v>
      </c>
      <c r="AC29455" s="34">
        <v>264</v>
      </c>
    </row>
    <row r="29456" spans="1:29" x14ac:dyDescent="0.2">
      <c r="A29456" s="34" t="s">
        <v>89949</v>
      </c>
      <c r="B29456" s="34">
        <v>126</v>
      </c>
      <c r="C29456" s="34">
        <v>68</v>
      </c>
      <c r="D29456" s="34">
        <v>93</v>
      </c>
      <c r="E29456" s="34">
        <v>88</v>
      </c>
      <c r="F29456" s="34">
        <v>88</v>
      </c>
      <c r="G29456" s="34">
        <v>41</v>
      </c>
      <c r="H29456" s="34">
        <v>82</v>
      </c>
      <c r="I29456" s="34">
        <v>63</v>
      </c>
      <c r="J29456" s="34">
        <v>66</v>
      </c>
      <c r="K29456" s="34">
        <v>85</v>
      </c>
      <c r="L29456" s="34">
        <v>77</v>
      </c>
      <c r="M29456" s="34">
        <v>56</v>
      </c>
      <c r="N29456" s="34">
        <v>81</v>
      </c>
      <c r="O29456" s="34">
        <v>55</v>
      </c>
      <c r="P29456" s="34">
        <v>119</v>
      </c>
      <c r="Q29456" s="34">
        <v>97</v>
      </c>
      <c r="R29456" s="34">
        <v>131</v>
      </c>
      <c r="S29456" s="34">
        <v>112</v>
      </c>
      <c r="T29456" s="34">
        <v>88</v>
      </c>
      <c r="U29456" s="34">
        <v>68</v>
      </c>
      <c r="V29456" s="34">
        <v>103</v>
      </c>
      <c r="W29456" s="34">
        <v>96</v>
      </c>
      <c r="X29456" s="34">
        <v>79</v>
      </c>
      <c r="Y29456" s="34">
        <v>98</v>
      </c>
      <c r="Z29456" s="34">
        <v>63</v>
      </c>
      <c r="AA29456" s="34">
        <v>95</v>
      </c>
      <c r="AB29456" s="34">
        <v>119</v>
      </c>
      <c r="AC29456" s="34">
        <v>136</v>
      </c>
    </row>
    <row r="29457" spans="1:29" x14ac:dyDescent="0.2">
      <c r="A29457" s="34" t="s">
        <v>89950</v>
      </c>
      <c r="B29457" s="34">
        <v>89</v>
      </c>
      <c r="C29457" s="34">
        <v>91</v>
      </c>
      <c r="D29457" s="34">
        <v>136</v>
      </c>
      <c r="E29457" s="34">
        <v>122</v>
      </c>
      <c r="F29457" s="34">
        <v>139</v>
      </c>
      <c r="G29457" s="34">
        <v>79</v>
      </c>
      <c r="H29457" s="34">
        <v>134</v>
      </c>
      <c r="I29457" s="34">
        <v>122</v>
      </c>
      <c r="J29457" s="34">
        <v>122</v>
      </c>
      <c r="K29457" s="34">
        <v>141</v>
      </c>
      <c r="L29457" s="34">
        <v>118</v>
      </c>
      <c r="M29457" s="34">
        <v>110</v>
      </c>
      <c r="N29457" s="34">
        <v>112</v>
      </c>
      <c r="O29457" s="34">
        <v>114</v>
      </c>
      <c r="P29457" s="34">
        <v>112</v>
      </c>
      <c r="Q29457" s="34">
        <v>149</v>
      </c>
      <c r="R29457" s="34">
        <v>142</v>
      </c>
      <c r="S29457" s="34">
        <v>141</v>
      </c>
      <c r="T29457" s="34">
        <v>122</v>
      </c>
      <c r="U29457" s="34">
        <v>123</v>
      </c>
      <c r="V29457" s="34">
        <v>151</v>
      </c>
      <c r="W29457" s="34">
        <v>114</v>
      </c>
      <c r="X29457" s="34">
        <v>144</v>
      </c>
      <c r="Y29457" s="34">
        <v>167</v>
      </c>
      <c r="Z29457" s="34">
        <v>137</v>
      </c>
      <c r="AA29457" s="34">
        <v>169</v>
      </c>
      <c r="AB29457" s="34">
        <v>176</v>
      </c>
      <c r="AC29457" s="34">
        <v>207</v>
      </c>
    </row>
    <row r="29458" spans="1:29" x14ac:dyDescent="0.2">
      <c r="A29458" s="34" t="s">
        <v>89951</v>
      </c>
      <c r="B29458" s="34">
        <v>0</v>
      </c>
      <c r="C29458" s="34">
        <v>0</v>
      </c>
      <c r="D29458" s="34">
        <v>0</v>
      </c>
      <c r="E29458" s="34">
        <v>0</v>
      </c>
      <c r="F29458" s="34">
        <v>0</v>
      </c>
      <c r="G29458" s="34">
        <v>0</v>
      </c>
      <c r="H29458" s="34">
        <v>0</v>
      </c>
      <c r="I29458" s="34">
        <v>0</v>
      </c>
      <c r="J29458" s="34">
        <v>0</v>
      </c>
      <c r="K29458" s="34">
        <v>0</v>
      </c>
      <c r="L29458" s="34">
        <v>0</v>
      </c>
      <c r="M29458" s="34">
        <v>0</v>
      </c>
      <c r="N29458" s="34">
        <v>0</v>
      </c>
      <c r="O29458" s="34">
        <v>0</v>
      </c>
      <c r="P29458" s="34">
        <v>0</v>
      </c>
      <c r="Q29458" s="34">
        <v>0</v>
      </c>
      <c r="R29458" s="34">
        <v>0</v>
      </c>
      <c r="S29458" s="34">
        <v>0</v>
      </c>
      <c r="T29458" s="34">
        <v>0</v>
      </c>
      <c r="U29458" s="34">
        <v>0</v>
      </c>
      <c r="V29458" s="34">
        <v>0</v>
      </c>
      <c r="W29458" s="34">
        <v>0</v>
      </c>
      <c r="X29458" s="34">
        <v>0</v>
      </c>
      <c r="Y29458" s="34">
        <v>0</v>
      </c>
      <c r="Z29458" s="34">
        <v>0</v>
      </c>
      <c r="AA29458" s="34">
        <v>0</v>
      </c>
      <c r="AB29458" s="34">
        <v>0</v>
      </c>
      <c r="AC29458" s="34">
        <v>0</v>
      </c>
    </row>
    <row r="29459" spans="1:29" x14ac:dyDescent="0.2">
      <c r="A29459" s="34" t="s">
        <v>89952</v>
      </c>
      <c r="B29459" s="34">
        <v>218</v>
      </c>
      <c r="C29459" s="34">
        <v>181</v>
      </c>
      <c r="D29459" s="34">
        <v>227</v>
      </c>
      <c r="E29459" s="34">
        <v>201</v>
      </c>
      <c r="F29459" s="34">
        <v>222</v>
      </c>
      <c r="G29459" s="34">
        <v>198</v>
      </c>
      <c r="H29459" s="34">
        <v>194</v>
      </c>
      <c r="I29459" s="34">
        <v>188</v>
      </c>
      <c r="J29459" s="34">
        <v>189</v>
      </c>
      <c r="K29459" s="34">
        <v>179</v>
      </c>
      <c r="L29459" s="34">
        <v>155</v>
      </c>
      <c r="M29459" s="34">
        <v>167</v>
      </c>
      <c r="N29459" s="34">
        <v>166</v>
      </c>
      <c r="O29459" s="34">
        <v>148</v>
      </c>
      <c r="P29459" s="34">
        <v>212</v>
      </c>
      <c r="Q29459" s="34">
        <v>315</v>
      </c>
      <c r="R29459" s="34">
        <v>240</v>
      </c>
      <c r="S29459" s="34">
        <v>226</v>
      </c>
      <c r="T29459" s="34">
        <v>213</v>
      </c>
      <c r="U29459" s="34">
        <v>171</v>
      </c>
      <c r="V29459" s="34">
        <v>268</v>
      </c>
      <c r="W29459" s="34">
        <v>251</v>
      </c>
      <c r="X29459" s="34">
        <v>226</v>
      </c>
      <c r="Y29459" s="34">
        <v>230</v>
      </c>
      <c r="Z29459" s="34">
        <v>179</v>
      </c>
      <c r="AA29459" s="34">
        <v>242</v>
      </c>
      <c r="AB29459" s="34">
        <v>246</v>
      </c>
      <c r="AC29459" s="34">
        <v>268</v>
      </c>
    </row>
    <row r="29460" spans="1:29" x14ac:dyDescent="0.2">
      <c r="A29460" s="34" t="s">
        <v>89953</v>
      </c>
      <c r="B29460" s="34">
        <v>689</v>
      </c>
      <c r="C29460" s="34">
        <v>562</v>
      </c>
      <c r="D29460" s="34">
        <v>873</v>
      </c>
      <c r="E29460" s="34">
        <v>644</v>
      </c>
      <c r="F29460" s="34">
        <v>929</v>
      </c>
      <c r="G29460" s="34">
        <v>661</v>
      </c>
      <c r="H29460" s="34">
        <v>867</v>
      </c>
      <c r="I29460" s="34">
        <v>637</v>
      </c>
      <c r="J29460" s="34">
        <v>892</v>
      </c>
      <c r="K29460" s="34">
        <v>708</v>
      </c>
      <c r="L29460" s="34">
        <v>890</v>
      </c>
      <c r="M29460" s="34">
        <v>629</v>
      </c>
      <c r="N29460" s="34">
        <v>784</v>
      </c>
      <c r="O29460" s="34">
        <v>624</v>
      </c>
      <c r="P29460" s="34">
        <v>824</v>
      </c>
      <c r="Q29460" s="34">
        <v>986</v>
      </c>
      <c r="R29460" s="34">
        <v>1116</v>
      </c>
      <c r="S29460" s="34">
        <v>798</v>
      </c>
      <c r="T29460" s="34">
        <v>1104</v>
      </c>
      <c r="U29460" s="34">
        <v>846</v>
      </c>
      <c r="V29460" s="34">
        <v>1103</v>
      </c>
      <c r="W29460" s="34">
        <v>1035</v>
      </c>
      <c r="X29460" s="34">
        <v>1122</v>
      </c>
      <c r="Y29460" s="34">
        <v>937</v>
      </c>
      <c r="Z29460" s="34">
        <v>886</v>
      </c>
      <c r="AA29460" s="34">
        <v>835</v>
      </c>
      <c r="AB29460" s="34">
        <v>1267</v>
      </c>
      <c r="AC29460" s="34">
        <v>1115</v>
      </c>
    </row>
    <row r="29461" spans="1:29" x14ac:dyDescent="0.2">
      <c r="A29461" s="34" t="s">
        <v>89954</v>
      </c>
      <c r="B29461" s="34">
        <v>173</v>
      </c>
      <c r="C29461" s="34">
        <v>228</v>
      </c>
      <c r="D29461" s="34">
        <v>269</v>
      </c>
      <c r="E29461" s="34">
        <v>270</v>
      </c>
      <c r="F29461" s="34">
        <v>186</v>
      </c>
      <c r="G29461" s="34">
        <v>165</v>
      </c>
      <c r="H29461" s="34">
        <v>200</v>
      </c>
      <c r="I29461" s="34">
        <v>166</v>
      </c>
      <c r="J29461" s="34">
        <v>151</v>
      </c>
      <c r="K29461" s="34">
        <v>185</v>
      </c>
      <c r="L29461" s="34">
        <v>137</v>
      </c>
      <c r="M29461" s="34">
        <v>194</v>
      </c>
      <c r="N29461" s="34">
        <v>146</v>
      </c>
      <c r="O29461" s="34">
        <v>176</v>
      </c>
      <c r="P29461" s="34">
        <v>170</v>
      </c>
      <c r="Q29461" s="34">
        <v>253</v>
      </c>
      <c r="R29461" s="34">
        <v>233</v>
      </c>
      <c r="S29461" s="34">
        <v>303</v>
      </c>
      <c r="T29461" s="34">
        <v>161</v>
      </c>
      <c r="U29461" s="34">
        <v>153</v>
      </c>
      <c r="V29461" s="34">
        <v>222</v>
      </c>
      <c r="W29461" s="34">
        <v>204</v>
      </c>
      <c r="X29461" s="34">
        <v>217</v>
      </c>
      <c r="Y29461" s="34">
        <v>166</v>
      </c>
      <c r="Z29461" s="34">
        <v>251</v>
      </c>
      <c r="AA29461" s="34">
        <v>272</v>
      </c>
      <c r="AB29461" s="34">
        <v>185</v>
      </c>
      <c r="AC29461" s="34">
        <v>296</v>
      </c>
    </row>
    <row r="29462" spans="1:29" x14ac:dyDescent="0.2">
      <c r="A29462" s="34" t="s">
        <v>89955</v>
      </c>
      <c r="B29462" s="34">
        <v>328</v>
      </c>
      <c r="C29462" s="34">
        <v>285</v>
      </c>
      <c r="D29462" s="34">
        <v>365</v>
      </c>
      <c r="E29462" s="34">
        <v>340</v>
      </c>
      <c r="F29462" s="34">
        <v>367</v>
      </c>
      <c r="G29462" s="34">
        <v>275</v>
      </c>
      <c r="H29462" s="34">
        <v>306</v>
      </c>
      <c r="I29462" s="34">
        <v>288</v>
      </c>
      <c r="J29462" s="34">
        <v>362</v>
      </c>
      <c r="K29462" s="34">
        <v>336</v>
      </c>
      <c r="L29462" s="34">
        <v>289</v>
      </c>
      <c r="M29462" s="34">
        <v>278</v>
      </c>
      <c r="N29462" s="34">
        <v>295</v>
      </c>
      <c r="O29462" s="34">
        <v>278</v>
      </c>
      <c r="P29462" s="34">
        <v>252</v>
      </c>
      <c r="Q29462" s="34">
        <v>424</v>
      </c>
      <c r="R29462" s="34">
        <v>457</v>
      </c>
      <c r="S29462" s="34">
        <v>355</v>
      </c>
      <c r="T29462" s="34">
        <v>404</v>
      </c>
      <c r="U29462" s="34">
        <v>306</v>
      </c>
      <c r="V29462" s="34">
        <v>346</v>
      </c>
      <c r="W29462" s="34">
        <v>389</v>
      </c>
      <c r="X29462" s="34">
        <v>420</v>
      </c>
      <c r="Y29462" s="34">
        <v>405</v>
      </c>
      <c r="Z29462" s="34">
        <v>384</v>
      </c>
      <c r="AA29462" s="34">
        <v>372</v>
      </c>
      <c r="AB29462" s="34">
        <v>431</v>
      </c>
      <c r="AC29462" s="34">
        <v>504</v>
      </c>
    </row>
    <row r="29463" spans="1:29" x14ac:dyDescent="0.2">
      <c r="A29463" s="34" t="s">
        <v>89956</v>
      </c>
      <c r="B29463" s="34">
        <v>289</v>
      </c>
      <c r="C29463" s="34">
        <v>268</v>
      </c>
      <c r="D29463" s="34">
        <v>408</v>
      </c>
      <c r="E29463" s="34">
        <v>387</v>
      </c>
      <c r="F29463" s="34">
        <v>379</v>
      </c>
      <c r="G29463" s="34">
        <v>269</v>
      </c>
      <c r="H29463" s="34">
        <v>347</v>
      </c>
      <c r="I29463" s="34">
        <v>274</v>
      </c>
      <c r="J29463" s="34">
        <v>299</v>
      </c>
      <c r="K29463" s="34">
        <v>335</v>
      </c>
      <c r="L29463" s="34">
        <v>237</v>
      </c>
      <c r="M29463" s="34">
        <v>249</v>
      </c>
      <c r="N29463" s="34">
        <v>310</v>
      </c>
      <c r="O29463" s="34">
        <v>269</v>
      </c>
      <c r="P29463" s="34">
        <v>310</v>
      </c>
      <c r="Q29463" s="34">
        <v>395</v>
      </c>
      <c r="R29463" s="34">
        <v>399</v>
      </c>
      <c r="S29463" s="34">
        <v>364</v>
      </c>
      <c r="T29463" s="34">
        <v>365</v>
      </c>
      <c r="U29463" s="34">
        <v>304</v>
      </c>
      <c r="V29463" s="34">
        <v>435</v>
      </c>
      <c r="W29463" s="34">
        <v>320</v>
      </c>
      <c r="X29463" s="34">
        <v>428</v>
      </c>
      <c r="Y29463" s="34">
        <v>322</v>
      </c>
      <c r="Z29463" s="34">
        <v>405</v>
      </c>
      <c r="AA29463" s="34">
        <v>332</v>
      </c>
      <c r="AB29463" s="34">
        <v>423</v>
      </c>
      <c r="AC29463" s="34">
        <v>512</v>
      </c>
    </row>
    <row r="29464" spans="1:29" x14ac:dyDescent="0.2">
      <c r="A29464" s="34" t="s">
        <v>89957</v>
      </c>
      <c r="B29464" s="34">
        <v>26</v>
      </c>
      <c r="C29464" s="34">
        <v>35</v>
      </c>
      <c r="D29464" s="34">
        <v>53</v>
      </c>
      <c r="E29464" s="34">
        <v>45</v>
      </c>
      <c r="F29464" s="34">
        <v>55</v>
      </c>
      <c r="G29464" s="34">
        <v>49</v>
      </c>
      <c r="H29464" s="34">
        <v>55</v>
      </c>
      <c r="I29464" s="34">
        <v>35</v>
      </c>
      <c r="J29464" s="34">
        <v>31</v>
      </c>
      <c r="K29464" s="34">
        <v>40</v>
      </c>
      <c r="L29464" s="34">
        <v>25</v>
      </c>
      <c r="M29464" s="34">
        <v>31</v>
      </c>
      <c r="N29464" s="34">
        <v>24</v>
      </c>
      <c r="O29464" s="34">
        <v>24</v>
      </c>
      <c r="P29464" s="34">
        <v>37</v>
      </c>
      <c r="Q29464" s="34">
        <v>26</v>
      </c>
      <c r="R29464" s="34">
        <v>41</v>
      </c>
      <c r="S29464" s="34">
        <v>31</v>
      </c>
      <c r="T29464" s="34">
        <v>35</v>
      </c>
      <c r="U29464" s="34">
        <v>43</v>
      </c>
      <c r="V29464" s="34">
        <v>42</v>
      </c>
      <c r="W29464" s="34">
        <v>38</v>
      </c>
      <c r="X29464" s="34">
        <v>84</v>
      </c>
      <c r="Y29464" s="34">
        <v>37</v>
      </c>
      <c r="Z29464" s="34">
        <v>58</v>
      </c>
      <c r="AA29464" s="34">
        <v>40</v>
      </c>
      <c r="AB29464" s="34">
        <v>32</v>
      </c>
      <c r="AC29464" s="34">
        <v>51</v>
      </c>
    </row>
    <row r="29465" spans="1:29" x14ac:dyDescent="0.2">
      <c r="A29465" s="34" t="s">
        <v>89958</v>
      </c>
      <c r="B29465" s="34">
        <v>204</v>
      </c>
      <c r="C29465" s="34">
        <v>187</v>
      </c>
      <c r="D29465" s="34">
        <v>204</v>
      </c>
      <c r="E29465" s="34">
        <v>165</v>
      </c>
      <c r="F29465" s="34">
        <v>199</v>
      </c>
      <c r="G29465" s="34">
        <v>188</v>
      </c>
      <c r="H29465" s="34">
        <v>168</v>
      </c>
      <c r="I29465" s="34">
        <v>170</v>
      </c>
      <c r="J29465" s="34">
        <v>189</v>
      </c>
      <c r="K29465" s="34">
        <v>185</v>
      </c>
      <c r="L29465" s="34">
        <v>206</v>
      </c>
      <c r="M29465" s="34">
        <v>168</v>
      </c>
      <c r="N29465" s="34">
        <v>148</v>
      </c>
      <c r="O29465" s="34">
        <v>158</v>
      </c>
      <c r="P29465" s="34">
        <v>192</v>
      </c>
      <c r="Q29465" s="34">
        <v>223</v>
      </c>
      <c r="R29465" s="34">
        <v>303</v>
      </c>
      <c r="S29465" s="34">
        <v>209</v>
      </c>
      <c r="T29465" s="34">
        <v>232</v>
      </c>
      <c r="U29465" s="34">
        <v>190</v>
      </c>
      <c r="V29465" s="34">
        <v>187</v>
      </c>
      <c r="W29465" s="34">
        <v>271</v>
      </c>
      <c r="X29465" s="34">
        <v>201</v>
      </c>
      <c r="Y29465" s="34">
        <v>240</v>
      </c>
      <c r="Z29465" s="34">
        <v>238</v>
      </c>
      <c r="AA29465" s="34">
        <v>278</v>
      </c>
      <c r="AB29465" s="34">
        <v>291</v>
      </c>
      <c r="AC29465" s="34">
        <v>333</v>
      </c>
    </row>
    <row r="29466" spans="1:29" x14ac:dyDescent="0.2">
      <c r="A29466" s="34" t="s">
        <v>89959</v>
      </c>
      <c r="B29466" s="34">
        <v>94</v>
      </c>
      <c r="C29466" s="34">
        <v>181</v>
      </c>
      <c r="D29466" s="34">
        <v>184</v>
      </c>
      <c r="E29466" s="34">
        <v>177</v>
      </c>
      <c r="F29466" s="34">
        <v>131</v>
      </c>
      <c r="G29466" s="34">
        <v>139</v>
      </c>
      <c r="H29466" s="34">
        <v>94</v>
      </c>
      <c r="I29466" s="34">
        <v>124</v>
      </c>
      <c r="J29466" s="34">
        <v>110</v>
      </c>
      <c r="K29466" s="34">
        <v>172</v>
      </c>
      <c r="L29466" s="34">
        <v>66</v>
      </c>
      <c r="M29466" s="34">
        <v>143</v>
      </c>
      <c r="N29466" s="34">
        <v>123</v>
      </c>
      <c r="O29466" s="34">
        <v>140</v>
      </c>
      <c r="P29466" s="34">
        <v>120</v>
      </c>
      <c r="Q29466" s="34">
        <v>176</v>
      </c>
      <c r="R29466" s="34">
        <v>145</v>
      </c>
      <c r="S29466" s="34">
        <v>177</v>
      </c>
      <c r="T29466" s="34">
        <v>105</v>
      </c>
      <c r="U29466" s="34">
        <v>116</v>
      </c>
      <c r="V29466" s="34">
        <v>149</v>
      </c>
      <c r="W29466" s="34">
        <v>156</v>
      </c>
      <c r="X29466" s="34">
        <v>172</v>
      </c>
      <c r="Y29466" s="34">
        <v>114</v>
      </c>
      <c r="Z29466" s="34">
        <v>173</v>
      </c>
      <c r="AA29466" s="34">
        <v>218</v>
      </c>
      <c r="AB29466" s="34">
        <v>113</v>
      </c>
      <c r="AC29466" s="34">
        <v>261</v>
      </c>
    </row>
    <row r="29467" spans="1:29" x14ac:dyDescent="0.2">
      <c r="A29467" s="34" t="s">
        <v>89960</v>
      </c>
      <c r="B29467" s="34">
        <v>234</v>
      </c>
      <c r="C29467" s="34">
        <v>270</v>
      </c>
      <c r="D29467" s="34">
        <v>335</v>
      </c>
      <c r="E29467" s="34">
        <v>273</v>
      </c>
      <c r="F29467" s="34">
        <v>321</v>
      </c>
      <c r="G29467" s="34">
        <v>270</v>
      </c>
      <c r="H29467" s="34">
        <v>344</v>
      </c>
      <c r="I29467" s="34">
        <v>290</v>
      </c>
      <c r="J29467" s="34">
        <v>263</v>
      </c>
      <c r="K29467" s="34">
        <v>319</v>
      </c>
      <c r="L29467" s="34">
        <v>227</v>
      </c>
      <c r="M29467" s="34">
        <v>262</v>
      </c>
      <c r="N29467" s="34">
        <v>280</v>
      </c>
      <c r="O29467" s="34">
        <v>254</v>
      </c>
      <c r="P29467" s="34">
        <v>300</v>
      </c>
      <c r="Q29467" s="34">
        <v>323</v>
      </c>
      <c r="R29467" s="34">
        <v>411</v>
      </c>
      <c r="S29467" s="34">
        <v>396</v>
      </c>
      <c r="T29467" s="34">
        <v>260</v>
      </c>
      <c r="U29467" s="34">
        <v>257</v>
      </c>
      <c r="V29467" s="34">
        <v>297</v>
      </c>
      <c r="W29467" s="34">
        <v>377</v>
      </c>
      <c r="X29467" s="34">
        <v>386</v>
      </c>
      <c r="Y29467" s="34">
        <v>293</v>
      </c>
      <c r="Z29467" s="34">
        <v>406</v>
      </c>
      <c r="AA29467" s="34">
        <v>335</v>
      </c>
      <c r="AB29467" s="34">
        <v>359</v>
      </c>
      <c r="AC29467" s="34">
        <v>484</v>
      </c>
    </row>
    <row r="29468" spans="1:29" x14ac:dyDescent="0.2">
      <c r="A29468" s="34" t="s">
        <v>89961</v>
      </c>
      <c r="B29468" s="34">
        <v>562</v>
      </c>
      <c r="C29468" s="34">
        <v>454</v>
      </c>
      <c r="D29468" s="34">
        <v>626</v>
      </c>
      <c r="E29468" s="34">
        <v>576</v>
      </c>
      <c r="F29468" s="34">
        <v>707</v>
      </c>
      <c r="G29468" s="34">
        <v>442</v>
      </c>
      <c r="H29468" s="34">
        <v>753</v>
      </c>
      <c r="I29468" s="34">
        <v>516</v>
      </c>
      <c r="J29468" s="34">
        <v>720</v>
      </c>
      <c r="K29468" s="34">
        <v>584</v>
      </c>
      <c r="L29468" s="34">
        <v>617</v>
      </c>
      <c r="M29468" s="34">
        <v>515</v>
      </c>
      <c r="N29468" s="34">
        <v>640</v>
      </c>
      <c r="O29468" s="34">
        <v>512</v>
      </c>
      <c r="P29468" s="34">
        <v>636</v>
      </c>
      <c r="Q29468" s="34">
        <v>866</v>
      </c>
      <c r="R29468" s="34">
        <v>929</v>
      </c>
      <c r="S29468" s="34">
        <v>745</v>
      </c>
      <c r="T29468" s="34">
        <v>865</v>
      </c>
      <c r="U29468" s="34">
        <v>629</v>
      </c>
      <c r="V29468" s="34">
        <v>824</v>
      </c>
      <c r="W29468" s="34">
        <v>759</v>
      </c>
      <c r="X29468" s="34">
        <v>917</v>
      </c>
      <c r="Y29468" s="34">
        <v>742</v>
      </c>
      <c r="Z29468" s="34">
        <v>841</v>
      </c>
      <c r="AA29468" s="34">
        <v>752</v>
      </c>
      <c r="AB29468" s="34">
        <v>892</v>
      </c>
      <c r="AC29468" s="34">
        <v>983</v>
      </c>
    </row>
    <row r="29469" spans="1:29" x14ac:dyDescent="0.2">
      <c r="A29469" s="34" t="s">
        <v>89962</v>
      </c>
      <c r="B29469" s="34">
        <v>244</v>
      </c>
      <c r="C29469" s="34">
        <v>217</v>
      </c>
      <c r="D29469" s="34">
        <v>319</v>
      </c>
      <c r="E29469" s="34">
        <v>288</v>
      </c>
      <c r="F29469" s="34">
        <v>304</v>
      </c>
      <c r="G29469" s="34">
        <v>265</v>
      </c>
      <c r="H29469" s="34">
        <v>311</v>
      </c>
      <c r="I29469" s="34">
        <v>241</v>
      </c>
      <c r="J29469" s="34">
        <v>266</v>
      </c>
      <c r="K29469" s="34">
        <v>234</v>
      </c>
      <c r="L29469" s="34">
        <v>225</v>
      </c>
      <c r="M29469" s="34">
        <v>211</v>
      </c>
      <c r="N29469" s="34">
        <v>230</v>
      </c>
      <c r="O29469" s="34">
        <v>184</v>
      </c>
      <c r="P29469" s="34">
        <v>308</v>
      </c>
      <c r="Q29469" s="34">
        <v>320</v>
      </c>
      <c r="R29469" s="34">
        <v>373</v>
      </c>
      <c r="S29469" s="34">
        <v>292</v>
      </c>
      <c r="T29469" s="34">
        <v>312</v>
      </c>
      <c r="U29469" s="34">
        <v>259</v>
      </c>
      <c r="V29469" s="34">
        <v>304</v>
      </c>
      <c r="W29469" s="34">
        <v>317</v>
      </c>
      <c r="X29469" s="34">
        <v>298</v>
      </c>
      <c r="Y29469" s="34">
        <v>233</v>
      </c>
      <c r="Z29469" s="34">
        <v>336</v>
      </c>
      <c r="AA29469" s="34">
        <v>293</v>
      </c>
      <c r="AB29469" s="34">
        <v>367</v>
      </c>
      <c r="AC29469" s="34">
        <v>382</v>
      </c>
    </row>
    <row r="29470" spans="1:29" x14ac:dyDescent="0.2">
      <c r="A29470" s="34" t="s">
        <v>89963</v>
      </c>
      <c r="B29470" s="34">
        <v>45</v>
      </c>
      <c r="C29470" s="34">
        <v>89</v>
      </c>
      <c r="D29470" s="34">
        <v>58</v>
      </c>
      <c r="E29470" s="34">
        <v>52</v>
      </c>
      <c r="F29470" s="34">
        <v>42</v>
      </c>
      <c r="G29470" s="34">
        <v>56</v>
      </c>
      <c r="H29470" s="34">
        <v>51</v>
      </c>
      <c r="I29470" s="34">
        <v>42</v>
      </c>
      <c r="J29470" s="34">
        <v>41</v>
      </c>
      <c r="K29470" s="34">
        <v>64</v>
      </c>
      <c r="L29470" s="34">
        <v>21</v>
      </c>
      <c r="M29470" s="34">
        <v>48</v>
      </c>
      <c r="N29470" s="34">
        <v>40</v>
      </c>
      <c r="O29470" s="34">
        <v>45</v>
      </c>
      <c r="P29470" s="34">
        <v>42</v>
      </c>
      <c r="Q29470" s="34">
        <v>36</v>
      </c>
      <c r="R29470" s="34">
        <v>36</v>
      </c>
      <c r="S29470" s="34">
        <v>60</v>
      </c>
      <c r="T29470" s="34">
        <v>20</v>
      </c>
      <c r="U29470" s="34">
        <v>42</v>
      </c>
      <c r="V29470" s="34">
        <v>59</v>
      </c>
      <c r="W29470" s="34">
        <v>41</v>
      </c>
      <c r="X29470" s="34">
        <v>67</v>
      </c>
      <c r="Y29470" s="34">
        <v>46</v>
      </c>
      <c r="Z29470" s="34">
        <v>77</v>
      </c>
      <c r="AA29470" s="34">
        <v>76</v>
      </c>
      <c r="AB29470" s="34">
        <v>28</v>
      </c>
      <c r="AC29470" s="34">
        <v>73</v>
      </c>
    </row>
    <row r="29471" spans="1:29" x14ac:dyDescent="0.2">
      <c r="A29471" s="34" t="s">
        <v>89964</v>
      </c>
      <c r="B29471" s="34">
        <v>727</v>
      </c>
      <c r="C29471" s="34">
        <v>561</v>
      </c>
      <c r="D29471" s="34">
        <v>788</v>
      </c>
      <c r="E29471" s="34">
        <v>615</v>
      </c>
      <c r="F29471" s="34">
        <v>764</v>
      </c>
      <c r="G29471" s="34">
        <v>541</v>
      </c>
      <c r="H29471" s="34">
        <v>663</v>
      </c>
      <c r="I29471" s="34">
        <v>529</v>
      </c>
      <c r="J29471" s="34">
        <v>737</v>
      </c>
      <c r="K29471" s="34">
        <v>681</v>
      </c>
      <c r="L29471" s="34">
        <v>647</v>
      </c>
      <c r="M29471" s="34">
        <v>484</v>
      </c>
      <c r="N29471" s="34">
        <v>631</v>
      </c>
      <c r="O29471" s="34">
        <v>506</v>
      </c>
      <c r="P29471" s="34">
        <v>662</v>
      </c>
      <c r="Q29471" s="34">
        <v>789</v>
      </c>
      <c r="R29471" s="34">
        <v>969</v>
      </c>
      <c r="S29471" s="34">
        <v>696</v>
      </c>
      <c r="T29471" s="34">
        <v>839</v>
      </c>
      <c r="U29471" s="34">
        <v>637</v>
      </c>
      <c r="V29471" s="34">
        <v>961</v>
      </c>
      <c r="W29471" s="34">
        <v>884</v>
      </c>
      <c r="X29471" s="34">
        <v>962</v>
      </c>
      <c r="Y29471" s="34">
        <v>824</v>
      </c>
      <c r="Z29471" s="34">
        <v>796</v>
      </c>
      <c r="AA29471" s="34">
        <v>818</v>
      </c>
      <c r="AB29471" s="34">
        <v>921</v>
      </c>
      <c r="AC29471" s="34">
        <v>981</v>
      </c>
    </row>
    <row r="29472" spans="1:29" x14ac:dyDescent="0.2">
      <c r="A29472" s="34" t="s">
        <v>89965</v>
      </c>
      <c r="B29472" s="34">
        <v>128</v>
      </c>
      <c r="C29472" s="34">
        <v>127</v>
      </c>
      <c r="D29472" s="34">
        <v>158</v>
      </c>
      <c r="E29472" s="34">
        <v>136</v>
      </c>
      <c r="F29472" s="34">
        <v>156</v>
      </c>
      <c r="G29472" s="34">
        <v>107</v>
      </c>
      <c r="H29472" s="34">
        <v>117</v>
      </c>
      <c r="I29472" s="34">
        <v>117</v>
      </c>
      <c r="J29472" s="34">
        <v>109</v>
      </c>
      <c r="K29472" s="34">
        <v>117</v>
      </c>
      <c r="L29472" s="34">
        <v>70</v>
      </c>
      <c r="M29472" s="34">
        <v>135</v>
      </c>
      <c r="N29472" s="34">
        <v>103</v>
      </c>
      <c r="O29472" s="34">
        <v>115</v>
      </c>
      <c r="P29472" s="34">
        <v>135</v>
      </c>
      <c r="Q29472" s="34">
        <v>134</v>
      </c>
      <c r="R29472" s="34">
        <v>140</v>
      </c>
      <c r="S29472" s="34">
        <v>149</v>
      </c>
      <c r="T29472" s="34">
        <v>84</v>
      </c>
      <c r="U29472" s="34">
        <v>110</v>
      </c>
      <c r="V29472" s="34">
        <v>164</v>
      </c>
      <c r="W29472" s="34">
        <v>130</v>
      </c>
      <c r="X29472" s="34">
        <v>173</v>
      </c>
      <c r="Y29472" s="34">
        <v>93</v>
      </c>
      <c r="Z29472" s="34">
        <v>152</v>
      </c>
      <c r="AA29472" s="34">
        <v>180</v>
      </c>
      <c r="AB29472" s="34">
        <v>110</v>
      </c>
      <c r="AC29472" s="34">
        <v>237</v>
      </c>
    </row>
    <row r="29473" spans="1:29" x14ac:dyDescent="0.2">
      <c r="A29473" s="34" t="s">
        <v>89966</v>
      </c>
      <c r="B29473" s="34">
        <v>124</v>
      </c>
      <c r="C29473" s="34">
        <v>214</v>
      </c>
      <c r="D29473" s="34">
        <v>273</v>
      </c>
      <c r="E29473" s="34">
        <v>232</v>
      </c>
      <c r="F29473" s="34">
        <v>228</v>
      </c>
      <c r="G29473" s="34">
        <v>261</v>
      </c>
      <c r="H29473" s="34">
        <v>222</v>
      </c>
      <c r="I29473" s="34">
        <v>213</v>
      </c>
      <c r="J29473" s="34">
        <v>183</v>
      </c>
      <c r="K29473" s="34">
        <v>227</v>
      </c>
      <c r="L29473" s="34">
        <v>140</v>
      </c>
      <c r="M29473" s="34">
        <v>195</v>
      </c>
      <c r="N29473" s="34">
        <v>247</v>
      </c>
      <c r="O29473" s="34">
        <v>186</v>
      </c>
      <c r="P29473" s="34">
        <v>195</v>
      </c>
      <c r="Q29473" s="34">
        <v>289</v>
      </c>
      <c r="R29473" s="34">
        <v>265</v>
      </c>
      <c r="S29473" s="34">
        <v>298</v>
      </c>
      <c r="T29473" s="34">
        <v>151</v>
      </c>
      <c r="U29473" s="34">
        <v>175</v>
      </c>
      <c r="V29473" s="34">
        <v>263</v>
      </c>
      <c r="W29473" s="34">
        <v>246</v>
      </c>
      <c r="X29473" s="34">
        <v>289</v>
      </c>
      <c r="Y29473" s="34">
        <v>192</v>
      </c>
      <c r="Z29473" s="34">
        <v>272</v>
      </c>
      <c r="AA29473" s="34">
        <v>292</v>
      </c>
      <c r="AB29473" s="34">
        <v>235</v>
      </c>
      <c r="AC29473" s="34">
        <v>351</v>
      </c>
    </row>
    <row r="29474" spans="1:29" x14ac:dyDescent="0.2">
      <c r="A29474" s="34" t="s">
        <v>89967</v>
      </c>
      <c r="B29474" s="34">
        <v>202</v>
      </c>
      <c r="C29474" s="34">
        <v>249</v>
      </c>
      <c r="D29474" s="34">
        <v>288</v>
      </c>
      <c r="E29474" s="34">
        <v>252</v>
      </c>
      <c r="F29474" s="34">
        <v>240</v>
      </c>
      <c r="G29474" s="34">
        <v>218</v>
      </c>
      <c r="H29474" s="34">
        <v>212</v>
      </c>
      <c r="I29474" s="34">
        <v>257</v>
      </c>
      <c r="J29474" s="34">
        <v>182</v>
      </c>
      <c r="K29474" s="34">
        <v>271</v>
      </c>
      <c r="L29474" s="34">
        <v>145</v>
      </c>
      <c r="M29474" s="34">
        <v>258</v>
      </c>
      <c r="N29474" s="34">
        <v>179</v>
      </c>
      <c r="O29474" s="34">
        <v>260</v>
      </c>
      <c r="P29474" s="34">
        <v>200</v>
      </c>
      <c r="Q29474" s="34">
        <v>256</v>
      </c>
      <c r="R29474" s="34">
        <v>238</v>
      </c>
      <c r="S29474" s="34">
        <v>288</v>
      </c>
      <c r="T29474" s="34">
        <v>170</v>
      </c>
      <c r="U29474" s="34">
        <v>251</v>
      </c>
      <c r="V29474" s="34">
        <v>278</v>
      </c>
      <c r="W29474" s="34">
        <v>247</v>
      </c>
      <c r="X29474" s="34">
        <v>284</v>
      </c>
      <c r="Y29474" s="34">
        <v>228</v>
      </c>
      <c r="Z29474" s="34">
        <v>278</v>
      </c>
      <c r="AA29474" s="34">
        <v>322</v>
      </c>
      <c r="AB29474" s="34">
        <v>278</v>
      </c>
      <c r="AC29474" s="34">
        <v>347</v>
      </c>
    </row>
    <row r="29475" spans="1:29" x14ac:dyDescent="0.2">
      <c r="A29475" s="34" t="s">
        <v>89968</v>
      </c>
      <c r="B29475" s="34">
        <v>192</v>
      </c>
      <c r="C29475" s="34">
        <v>194</v>
      </c>
      <c r="D29475" s="34">
        <v>245</v>
      </c>
      <c r="E29475" s="34">
        <v>202</v>
      </c>
      <c r="F29475" s="34">
        <v>214</v>
      </c>
      <c r="G29475" s="34">
        <v>146</v>
      </c>
      <c r="H29475" s="34">
        <v>213</v>
      </c>
      <c r="I29475" s="34">
        <v>168</v>
      </c>
      <c r="J29475" s="34">
        <v>192</v>
      </c>
      <c r="K29475" s="34">
        <v>183</v>
      </c>
      <c r="L29475" s="34">
        <v>133</v>
      </c>
      <c r="M29475" s="34">
        <v>168</v>
      </c>
      <c r="N29475" s="34">
        <v>171</v>
      </c>
      <c r="O29475" s="34">
        <v>178</v>
      </c>
      <c r="P29475" s="34">
        <v>204</v>
      </c>
      <c r="Q29475" s="34">
        <v>242</v>
      </c>
      <c r="R29475" s="34">
        <v>227</v>
      </c>
      <c r="S29475" s="34">
        <v>241</v>
      </c>
      <c r="T29475" s="34">
        <v>176</v>
      </c>
      <c r="U29475" s="34">
        <v>180</v>
      </c>
      <c r="V29475" s="34">
        <v>237</v>
      </c>
      <c r="W29475" s="34">
        <v>209</v>
      </c>
      <c r="X29475" s="34">
        <v>242</v>
      </c>
      <c r="Y29475" s="34">
        <v>214</v>
      </c>
      <c r="Z29475" s="34">
        <v>242</v>
      </c>
      <c r="AA29475" s="34">
        <v>218</v>
      </c>
      <c r="AB29475" s="34">
        <v>247</v>
      </c>
      <c r="AC29475" s="34">
        <v>328</v>
      </c>
    </row>
    <row r="29476" spans="1:29" x14ac:dyDescent="0.2">
      <c r="A29476" s="34" t="s">
        <v>89969</v>
      </c>
      <c r="B29476" s="34">
        <v>98</v>
      </c>
      <c r="C29476" s="34">
        <v>69</v>
      </c>
      <c r="D29476" s="34">
        <v>98</v>
      </c>
      <c r="E29476" s="34">
        <v>94</v>
      </c>
      <c r="F29476" s="34">
        <v>88</v>
      </c>
      <c r="G29476" s="34">
        <v>82</v>
      </c>
      <c r="H29476" s="34">
        <v>69</v>
      </c>
      <c r="I29476" s="34">
        <v>74</v>
      </c>
      <c r="J29476" s="34">
        <v>51</v>
      </c>
      <c r="K29476" s="34">
        <v>61</v>
      </c>
      <c r="L29476" s="34">
        <v>36</v>
      </c>
      <c r="M29476" s="34">
        <v>66</v>
      </c>
      <c r="N29476" s="34">
        <v>47</v>
      </c>
      <c r="O29476" s="34">
        <v>67</v>
      </c>
      <c r="P29476" s="34">
        <v>55</v>
      </c>
      <c r="Q29476" s="34">
        <v>65</v>
      </c>
      <c r="R29476" s="34">
        <v>60</v>
      </c>
      <c r="S29476" s="34">
        <v>85</v>
      </c>
      <c r="T29476" s="34">
        <v>38</v>
      </c>
      <c r="U29476" s="34">
        <v>44</v>
      </c>
      <c r="V29476" s="34">
        <v>72</v>
      </c>
      <c r="W29476" s="34">
        <v>63</v>
      </c>
      <c r="X29476" s="34">
        <v>88</v>
      </c>
      <c r="Y29476" s="34">
        <v>35</v>
      </c>
      <c r="Z29476" s="34">
        <v>94</v>
      </c>
      <c r="AA29476" s="34">
        <v>91</v>
      </c>
      <c r="AB29476" s="34">
        <v>41</v>
      </c>
      <c r="AC29476" s="34">
        <v>128</v>
      </c>
    </row>
    <row r="29477" spans="1:29" x14ac:dyDescent="0.2">
      <c r="A29477" s="34" t="s">
        <v>89970</v>
      </c>
      <c r="B29477" s="34">
        <v>127</v>
      </c>
      <c r="C29477" s="34">
        <v>115</v>
      </c>
      <c r="D29477" s="34">
        <v>178</v>
      </c>
      <c r="E29477" s="34">
        <v>147</v>
      </c>
      <c r="F29477" s="34">
        <v>157</v>
      </c>
      <c r="G29477" s="34">
        <v>147</v>
      </c>
      <c r="H29477" s="34">
        <v>111</v>
      </c>
      <c r="I29477" s="34">
        <v>133</v>
      </c>
      <c r="J29477" s="34">
        <v>123</v>
      </c>
      <c r="K29477" s="34">
        <v>158</v>
      </c>
      <c r="L29477" s="34">
        <v>68</v>
      </c>
      <c r="M29477" s="34">
        <v>95</v>
      </c>
      <c r="N29477" s="34">
        <v>110</v>
      </c>
      <c r="O29477" s="34">
        <v>101</v>
      </c>
      <c r="P29477" s="34">
        <v>132</v>
      </c>
      <c r="Q29477" s="34">
        <v>159</v>
      </c>
      <c r="R29477" s="34">
        <v>130</v>
      </c>
      <c r="S29477" s="34">
        <v>137</v>
      </c>
      <c r="T29477" s="34">
        <v>125</v>
      </c>
      <c r="U29477" s="34">
        <v>96</v>
      </c>
      <c r="V29477" s="34">
        <v>129</v>
      </c>
      <c r="W29477" s="34">
        <v>154</v>
      </c>
      <c r="X29477" s="34">
        <v>159</v>
      </c>
      <c r="Y29477" s="34">
        <v>117</v>
      </c>
      <c r="Z29477" s="34">
        <v>178</v>
      </c>
      <c r="AA29477" s="34">
        <v>120</v>
      </c>
      <c r="AB29477" s="34">
        <v>131</v>
      </c>
      <c r="AC29477" s="34">
        <v>197</v>
      </c>
    </row>
    <row r="29478" spans="1:29" x14ac:dyDescent="0.2">
      <c r="A29478" s="34" t="s">
        <v>89971</v>
      </c>
      <c r="B29478" s="34">
        <v>68</v>
      </c>
      <c r="C29478" s="34">
        <v>66</v>
      </c>
      <c r="D29478" s="34">
        <v>77</v>
      </c>
      <c r="E29478" s="34">
        <v>92</v>
      </c>
      <c r="F29478" s="34">
        <v>91</v>
      </c>
      <c r="G29478" s="34">
        <v>60</v>
      </c>
      <c r="H29478" s="34">
        <v>71</v>
      </c>
      <c r="I29478" s="34">
        <v>77</v>
      </c>
      <c r="J29478" s="34">
        <v>62</v>
      </c>
      <c r="K29478" s="34">
        <v>84</v>
      </c>
      <c r="L29478" s="34">
        <v>42</v>
      </c>
      <c r="M29478" s="34">
        <v>53</v>
      </c>
      <c r="N29478" s="34">
        <v>69</v>
      </c>
      <c r="O29478" s="34">
        <v>68</v>
      </c>
      <c r="P29478" s="34">
        <v>60</v>
      </c>
      <c r="Q29478" s="34">
        <v>111</v>
      </c>
      <c r="R29478" s="34">
        <v>83</v>
      </c>
      <c r="S29478" s="34">
        <v>102</v>
      </c>
      <c r="T29478" s="34">
        <v>78</v>
      </c>
      <c r="U29478" s="34">
        <v>63</v>
      </c>
      <c r="V29478" s="34">
        <v>104</v>
      </c>
      <c r="W29478" s="34">
        <v>127</v>
      </c>
      <c r="X29478" s="34">
        <v>95</v>
      </c>
      <c r="Y29478" s="34">
        <v>78</v>
      </c>
      <c r="Z29478" s="34">
        <v>79</v>
      </c>
      <c r="AA29478" s="34">
        <v>101</v>
      </c>
      <c r="AB29478" s="34">
        <v>79</v>
      </c>
      <c r="AC29478" s="34">
        <v>166</v>
      </c>
    </row>
    <row r="29479" spans="1:29" x14ac:dyDescent="0.2">
      <c r="A29479" s="34" t="s">
        <v>89972</v>
      </c>
      <c r="B29479" s="34">
        <v>130</v>
      </c>
      <c r="C29479" s="34">
        <v>207</v>
      </c>
      <c r="D29479" s="34">
        <v>206</v>
      </c>
      <c r="E29479" s="34">
        <v>191</v>
      </c>
      <c r="F29479" s="34">
        <v>209</v>
      </c>
      <c r="G29479" s="34">
        <v>207</v>
      </c>
      <c r="H29479" s="34">
        <v>204</v>
      </c>
      <c r="I29479" s="34">
        <v>197</v>
      </c>
      <c r="J29479" s="34">
        <v>159</v>
      </c>
      <c r="K29479" s="34">
        <v>248</v>
      </c>
      <c r="L29479" s="34">
        <v>159</v>
      </c>
      <c r="M29479" s="34">
        <v>175</v>
      </c>
      <c r="N29479" s="34">
        <v>188</v>
      </c>
      <c r="O29479" s="34">
        <v>167</v>
      </c>
      <c r="P29479" s="34">
        <v>167</v>
      </c>
      <c r="Q29479" s="34">
        <v>264</v>
      </c>
      <c r="R29479" s="34">
        <v>245</v>
      </c>
      <c r="S29479" s="34">
        <v>279</v>
      </c>
      <c r="T29479" s="34">
        <v>165</v>
      </c>
      <c r="U29479" s="34">
        <v>222</v>
      </c>
      <c r="V29479" s="34">
        <v>250</v>
      </c>
      <c r="W29479" s="34">
        <v>267</v>
      </c>
      <c r="X29479" s="34">
        <v>264</v>
      </c>
      <c r="Y29479" s="34">
        <v>240</v>
      </c>
      <c r="Z29479" s="34">
        <v>297</v>
      </c>
      <c r="AA29479" s="34">
        <v>279</v>
      </c>
      <c r="AB29479" s="34">
        <v>222</v>
      </c>
      <c r="AC29479" s="34">
        <v>328</v>
      </c>
    </row>
    <row r="29480" spans="1:29" x14ac:dyDescent="0.2">
      <c r="A29480" s="34" t="s">
        <v>89973</v>
      </c>
      <c r="B29480" s="34">
        <v>129</v>
      </c>
      <c r="C29480" s="34">
        <v>124</v>
      </c>
      <c r="D29480" s="34">
        <v>168</v>
      </c>
      <c r="E29480" s="34">
        <v>155</v>
      </c>
      <c r="F29480" s="34">
        <v>179</v>
      </c>
      <c r="G29480" s="34">
        <v>191</v>
      </c>
      <c r="H29480" s="34">
        <v>175</v>
      </c>
      <c r="I29480" s="34">
        <v>170</v>
      </c>
      <c r="J29480" s="34">
        <v>157</v>
      </c>
      <c r="K29480" s="34">
        <v>170</v>
      </c>
      <c r="L29480" s="34">
        <v>121</v>
      </c>
      <c r="M29480" s="34">
        <v>160</v>
      </c>
      <c r="N29480" s="34">
        <v>149</v>
      </c>
      <c r="O29480" s="34">
        <v>136</v>
      </c>
      <c r="P29480" s="34">
        <v>135</v>
      </c>
      <c r="Q29480" s="34">
        <v>176</v>
      </c>
      <c r="R29480" s="34">
        <v>226</v>
      </c>
      <c r="S29480" s="34">
        <v>155</v>
      </c>
      <c r="T29480" s="34">
        <v>171</v>
      </c>
      <c r="U29480" s="34">
        <v>191</v>
      </c>
      <c r="V29480" s="34">
        <v>217</v>
      </c>
      <c r="W29480" s="34">
        <v>202</v>
      </c>
      <c r="X29480" s="34">
        <v>235</v>
      </c>
      <c r="Y29480" s="34">
        <v>138</v>
      </c>
      <c r="Z29480" s="34">
        <v>198</v>
      </c>
      <c r="AA29480" s="34">
        <v>228</v>
      </c>
      <c r="AB29480" s="34">
        <v>209</v>
      </c>
      <c r="AC29480" s="34">
        <v>255</v>
      </c>
    </row>
    <row r="29481" spans="1:29" x14ac:dyDescent="0.2">
      <c r="A29481" s="34" t="s">
        <v>89974</v>
      </c>
      <c r="B29481" s="34">
        <v>72</v>
      </c>
      <c r="C29481" s="34">
        <v>91</v>
      </c>
      <c r="D29481" s="34">
        <v>93</v>
      </c>
      <c r="E29481" s="34">
        <v>116</v>
      </c>
      <c r="F29481" s="34">
        <v>75</v>
      </c>
      <c r="G29481" s="34">
        <v>93</v>
      </c>
      <c r="H29481" s="34">
        <v>92</v>
      </c>
      <c r="I29481" s="34">
        <v>120</v>
      </c>
      <c r="J29481" s="34">
        <v>55</v>
      </c>
      <c r="K29481" s="34">
        <v>141</v>
      </c>
      <c r="L29481" s="34">
        <v>33</v>
      </c>
      <c r="M29481" s="34">
        <v>90</v>
      </c>
      <c r="N29481" s="34">
        <v>75</v>
      </c>
      <c r="O29481" s="34">
        <v>92</v>
      </c>
      <c r="P29481" s="34">
        <v>79</v>
      </c>
      <c r="Q29481" s="34">
        <v>139</v>
      </c>
      <c r="R29481" s="34">
        <v>94</v>
      </c>
      <c r="S29481" s="34">
        <v>155</v>
      </c>
      <c r="T29481" s="34">
        <v>47</v>
      </c>
      <c r="U29481" s="34">
        <v>99</v>
      </c>
      <c r="V29481" s="34">
        <v>122</v>
      </c>
      <c r="W29481" s="34">
        <v>75</v>
      </c>
      <c r="X29481" s="34">
        <v>166</v>
      </c>
      <c r="Y29481" s="34">
        <v>86</v>
      </c>
      <c r="Z29481" s="34">
        <v>128</v>
      </c>
      <c r="AA29481" s="34">
        <v>184</v>
      </c>
      <c r="AB29481" s="34">
        <v>71</v>
      </c>
      <c r="AC29481" s="34">
        <v>187</v>
      </c>
    </row>
    <row r="29482" spans="1:29" x14ac:dyDescent="0.2">
      <c r="A29482" s="34" t="s">
        <v>89975</v>
      </c>
      <c r="B29482" s="34">
        <v>126</v>
      </c>
      <c r="C29482" s="34">
        <v>64</v>
      </c>
      <c r="D29482" s="34">
        <v>71</v>
      </c>
      <c r="E29482" s="34">
        <v>53</v>
      </c>
      <c r="F29482" s="34">
        <v>60</v>
      </c>
      <c r="G29482" s="34">
        <v>88</v>
      </c>
      <c r="H29482" s="34">
        <v>73</v>
      </c>
      <c r="I29482" s="34">
        <v>33</v>
      </c>
      <c r="J29482" s="34">
        <v>70</v>
      </c>
      <c r="K29482" s="34">
        <v>46</v>
      </c>
      <c r="L29482" s="34">
        <v>48</v>
      </c>
      <c r="M29482" s="34">
        <v>41</v>
      </c>
      <c r="N29482" s="34">
        <v>55</v>
      </c>
      <c r="O29482" s="34">
        <v>58</v>
      </c>
      <c r="P29482" s="34">
        <v>57</v>
      </c>
      <c r="Q29482" s="34">
        <v>78</v>
      </c>
      <c r="R29482" s="34">
        <v>74</v>
      </c>
      <c r="S29482" s="34">
        <v>60</v>
      </c>
      <c r="T29482" s="34">
        <v>80</v>
      </c>
      <c r="U29482" s="34">
        <v>68</v>
      </c>
      <c r="V29482" s="34">
        <v>83</v>
      </c>
      <c r="W29482" s="34">
        <v>110</v>
      </c>
      <c r="X29482" s="34">
        <v>104</v>
      </c>
      <c r="Y29482" s="34">
        <v>85</v>
      </c>
      <c r="Z29482" s="34">
        <v>78</v>
      </c>
      <c r="AA29482" s="34">
        <v>59</v>
      </c>
      <c r="AB29482" s="34">
        <v>59</v>
      </c>
      <c r="AC29482" s="34">
        <v>85</v>
      </c>
    </row>
    <row r="29483" spans="1:29" x14ac:dyDescent="0.2">
      <c r="A29483" s="34" t="s">
        <v>89976</v>
      </c>
      <c r="B29483" s="34">
        <v>102</v>
      </c>
      <c r="C29483" s="34">
        <v>102</v>
      </c>
      <c r="D29483" s="34">
        <v>104</v>
      </c>
      <c r="E29483" s="34">
        <v>138</v>
      </c>
      <c r="F29483" s="34">
        <v>112</v>
      </c>
      <c r="G29483" s="34">
        <v>122</v>
      </c>
      <c r="H29483" s="34">
        <v>89</v>
      </c>
      <c r="I29483" s="34">
        <v>111</v>
      </c>
      <c r="J29483" s="34">
        <v>66</v>
      </c>
      <c r="K29483" s="34">
        <v>187</v>
      </c>
      <c r="L29483" s="34">
        <v>67</v>
      </c>
      <c r="M29483" s="34">
        <v>98</v>
      </c>
      <c r="N29483" s="34">
        <v>85</v>
      </c>
      <c r="O29483" s="34">
        <v>126</v>
      </c>
      <c r="P29483" s="34">
        <v>69</v>
      </c>
      <c r="Q29483" s="34">
        <v>133</v>
      </c>
      <c r="R29483" s="34">
        <v>93</v>
      </c>
      <c r="S29483" s="34">
        <v>142</v>
      </c>
      <c r="T29483" s="34">
        <v>70</v>
      </c>
      <c r="U29483" s="34">
        <v>87</v>
      </c>
      <c r="V29483" s="34">
        <v>70</v>
      </c>
      <c r="W29483" s="34">
        <v>105</v>
      </c>
      <c r="X29483" s="34">
        <v>93</v>
      </c>
      <c r="Y29483" s="34">
        <v>103</v>
      </c>
      <c r="Z29483" s="34">
        <v>93</v>
      </c>
      <c r="AA29483" s="34">
        <v>170</v>
      </c>
      <c r="AB29483" s="34">
        <v>88</v>
      </c>
      <c r="AC29483" s="34">
        <v>134</v>
      </c>
    </row>
    <row r="29484" spans="1:29" x14ac:dyDescent="0.2">
      <c r="A29484" s="34" t="s">
        <v>89977</v>
      </c>
      <c r="B29484" s="34">
        <v>239</v>
      </c>
      <c r="C29484" s="34">
        <v>320</v>
      </c>
      <c r="D29484" s="34">
        <v>401</v>
      </c>
      <c r="E29484" s="34">
        <v>315</v>
      </c>
      <c r="F29484" s="34">
        <v>329</v>
      </c>
      <c r="G29484" s="34">
        <v>347</v>
      </c>
      <c r="H29484" s="34">
        <v>350</v>
      </c>
      <c r="I29484" s="34">
        <v>337</v>
      </c>
      <c r="J29484" s="34">
        <v>300</v>
      </c>
      <c r="K29484" s="34">
        <v>360</v>
      </c>
      <c r="L29484" s="34">
        <v>218</v>
      </c>
      <c r="M29484" s="34">
        <v>346</v>
      </c>
      <c r="N29484" s="34">
        <v>299</v>
      </c>
      <c r="O29484" s="34">
        <v>333</v>
      </c>
      <c r="P29484" s="34">
        <v>298</v>
      </c>
      <c r="Q29484" s="34">
        <v>479</v>
      </c>
      <c r="R29484" s="34">
        <v>379</v>
      </c>
      <c r="S29484" s="34">
        <v>420</v>
      </c>
      <c r="T29484" s="34">
        <v>350</v>
      </c>
      <c r="U29484" s="34">
        <v>357</v>
      </c>
      <c r="V29484" s="34">
        <v>368</v>
      </c>
      <c r="W29484" s="34">
        <v>343</v>
      </c>
      <c r="X29484" s="34">
        <v>407</v>
      </c>
      <c r="Y29484" s="34">
        <v>350</v>
      </c>
      <c r="Z29484" s="34">
        <v>330</v>
      </c>
      <c r="AA29484" s="34">
        <v>464</v>
      </c>
      <c r="AB29484" s="34">
        <v>398</v>
      </c>
      <c r="AC29484" s="34">
        <v>666</v>
      </c>
    </row>
    <row r="29485" spans="1:29" x14ac:dyDescent="0.2">
      <c r="A29485" s="34" t="s">
        <v>89978</v>
      </c>
      <c r="B29485" s="34">
        <v>20</v>
      </c>
      <c r="C29485" s="34">
        <v>36</v>
      </c>
      <c r="D29485" s="34">
        <v>34</v>
      </c>
      <c r="E29485" s="34">
        <v>21</v>
      </c>
      <c r="F29485" s="34">
        <v>21</v>
      </c>
      <c r="G29485" s="34">
        <v>16</v>
      </c>
      <c r="H29485" s="34">
        <v>22</v>
      </c>
      <c r="I29485" s="34">
        <v>22</v>
      </c>
      <c r="J29485" s="34">
        <v>18</v>
      </c>
      <c r="K29485" s="34">
        <v>15</v>
      </c>
      <c r="L29485" s="34">
        <v>16</v>
      </c>
      <c r="M29485" s="34">
        <v>20</v>
      </c>
      <c r="N29485" s="34">
        <v>15</v>
      </c>
      <c r="O29485" s="34">
        <v>17</v>
      </c>
      <c r="P29485" s="34">
        <v>25</v>
      </c>
      <c r="Q29485" s="34">
        <v>37</v>
      </c>
      <c r="R29485" s="34">
        <v>27</v>
      </c>
      <c r="S29485" s="34">
        <v>40</v>
      </c>
      <c r="T29485" s="34">
        <v>15</v>
      </c>
      <c r="U29485" s="34">
        <v>18</v>
      </c>
      <c r="V29485" s="34">
        <v>22</v>
      </c>
      <c r="W29485" s="34">
        <v>35</v>
      </c>
      <c r="X29485" s="34">
        <v>52</v>
      </c>
      <c r="Y29485" s="34">
        <v>22</v>
      </c>
      <c r="Z29485" s="34">
        <v>36</v>
      </c>
      <c r="AA29485" s="34">
        <v>43</v>
      </c>
      <c r="AB29485" s="34">
        <v>13</v>
      </c>
      <c r="AC29485" s="34">
        <v>22</v>
      </c>
    </row>
    <row r="29486" spans="1:29" x14ac:dyDescent="0.2">
      <c r="A29486" s="34" t="s">
        <v>89979</v>
      </c>
      <c r="B29486" s="34">
        <v>160</v>
      </c>
      <c r="C29486" s="34">
        <v>184</v>
      </c>
      <c r="D29486" s="34">
        <v>204</v>
      </c>
      <c r="E29486" s="34">
        <v>247</v>
      </c>
      <c r="F29486" s="34">
        <v>219</v>
      </c>
      <c r="G29486" s="34">
        <v>206</v>
      </c>
      <c r="H29486" s="34">
        <v>199</v>
      </c>
      <c r="I29486" s="34">
        <v>215</v>
      </c>
      <c r="J29486" s="34">
        <v>204</v>
      </c>
      <c r="K29486" s="34">
        <v>210</v>
      </c>
      <c r="L29486" s="34">
        <v>212</v>
      </c>
      <c r="M29486" s="34">
        <v>210</v>
      </c>
      <c r="N29486" s="34">
        <v>198</v>
      </c>
      <c r="O29486" s="34">
        <v>205</v>
      </c>
      <c r="P29486" s="34">
        <v>176</v>
      </c>
      <c r="Q29486" s="34">
        <v>372</v>
      </c>
      <c r="R29486" s="34">
        <v>272</v>
      </c>
      <c r="S29486" s="34">
        <v>309</v>
      </c>
      <c r="T29486" s="34">
        <v>259</v>
      </c>
      <c r="U29486" s="34">
        <v>229</v>
      </c>
      <c r="V29486" s="34">
        <v>291</v>
      </c>
      <c r="W29486" s="34">
        <v>261</v>
      </c>
      <c r="X29486" s="34">
        <v>276</v>
      </c>
      <c r="Y29486" s="34">
        <v>293</v>
      </c>
      <c r="Z29486" s="34">
        <v>200</v>
      </c>
      <c r="AA29486" s="34">
        <v>324</v>
      </c>
      <c r="AB29486" s="34">
        <v>201</v>
      </c>
      <c r="AC29486" s="34">
        <v>439</v>
      </c>
    </row>
    <row r="29487" spans="1:29" x14ac:dyDescent="0.2">
      <c r="A29487" s="34" t="s">
        <v>89980</v>
      </c>
      <c r="B29487" s="34">
        <v>94</v>
      </c>
      <c r="C29487" s="34">
        <v>71</v>
      </c>
      <c r="D29487" s="34">
        <v>63</v>
      </c>
      <c r="E29487" s="34">
        <v>59</v>
      </c>
      <c r="F29487" s="34">
        <v>59</v>
      </c>
      <c r="G29487" s="34">
        <v>73</v>
      </c>
      <c r="H29487" s="34">
        <v>58</v>
      </c>
      <c r="I29487" s="34">
        <v>55</v>
      </c>
      <c r="J29487" s="34">
        <v>66</v>
      </c>
      <c r="K29487" s="34">
        <v>59</v>
      </c>
      <c r="L29487" s="34">
        <v>67</v>
      </c>
      <c r="M29487" s="34">
        <v>71</v>
      </c>
      <c r="N29487" s="34">
        <v>51</v>
      </c>
      <c r="O29487" s="34">
        <v>65</v>
      </c>
      <c r="P29487" s="34">
        <v>48</v>
      </c>
      <c r="Q29487" s="34">
        <v>104</v>
      </c>
      <c r="R29487" s="34">
        <v>107</v>
      </c>
      <c r="S29487" s="34">
        <v>129</v>
      </c>
      <c r="T29487" s="34">
        <v>63</v>
      </c>
      <c r="U29487" s="34">
        <v>90</v>
      </c>
      <c r="V29487" s="34">
        <v>80</v>
      </c>
      <c r="W29487" s="34">
        <v>78</v>
      </c>
      <c r="X29487" s="34">
        <v>94</v>
      </c>
      <c r="Y29487" s="34">
        <v>92</v>
      </c>
      <c r="Z29487" s="34">
        <v>74</v>
      </c>
      <c r="AA29487" s="34">
        <v>101</v>
      </c>
      <c r="AB29487" s="34">
        <v>86</v>
      </c>
      <c r="AC29487" s="34">
        <v>144</v>
      </c>
    </row>
    <row r="29488" spans="1:29" x14ac:dyDescent="0.2">
      <c r="A29488" s="34" t="s">
        <v>89981</v>
      </c>
      <c r="B29488" s="34">
        <v>115</v>
      </c>
      <c r="C29488" s="34">
        <v>130</v>
      </c>
      <c r="D29488" s="34">
        <v>186</v>
      </c>
      <c r="E29488" s="34">
        <v>159</v>
      </c>
      <c r="F29488" s="34">
        <v>136</v>
      </c>
      <c r="G29488" s="34">
        <v>145</v>
      </c>
      <c r="H29488" s="34">
        <v>104</v>
      </c>
      <c r="I29488" s="34">
        <v>139</v>
      </c>
      <c r="J29488" s="34">
        <v>83</v>
      </c>
      <c r="K29488" s="34">
        <v>148</v>
      </c>
      <c r="L29488" s="34">
        <v>66</v>
      </c>
      <c r="M29488" s="34">
        <v>123</v>
      </c>
      <c r="N29488" s="34">
        <v>103</v>
      </c>
      <c r="O29488" s="34">
        <v>95</v>
      </c>
      <c r="P29488" s="34">
        <v>110</v>
      </c>
      <c r="Q29488" s="34">
        <v>128</v>
      </c>
      <c r="R29488" s="34">
        <v>95</v>
      </c>
      <c r="S29488" s="34">
        <v>195</v>
      </c>
      <c r="T29488" s="34">
        <v>63</v>
      </c>
      <c r="U29488" s="34">
        <v>101</v>
      </c>
      <c r="V29488" s="34">
        <v>179</v>
      </c>
      <c r="W29488" s="34">
        <v>122</v>
      </c>
      <c r="X29488" s="34">
        <v>166</v>
      </c>
      <c r="Y29488" s="34">
        <v>88</v>
      </c>
      <c r="Z29488" s="34">
        <v>187</v>
      </c>
      <c r="AA29488" s="34">
        <v>131</v>
      </c>
      <c r="AB29488" s="34">
        <v>82</v>
      </c>
      <c r="AC29488" s="34">
        <v>217</v>
      </c>
    </row>
    <row r="29489" spans="1:29" x14ac:dyDescent="0.2">
      <c r="A29489" s="34" t="s">
        <v>89982</v>
      </c>
      <c r="B29489" s="34">
        <v>149</v>
      </c>
      <c r="C29489" s="34">
        <v>170</v>
      </c>
      <c r="D29489" s="34">
        <v>133</v>
      </c>
      <c r="E29489" s="34">
        <v>150</v>
      </c>
      <c r="F29489" s="34">
        <v>141</v>
      </c>
      <c r="G29489" s="34">
        <v>109</v>
      </c>
      <c r="H29489" s="34">
        <v>116</v>
      </c>
      <c r="I29489" s="34">
        <v>131</v>
      </c>
      <c r="J29489" s="34">
        <v>98</v>
      </c>
      <c r="K29489" s="34">
        <v>135</v>
      </c>
      <c r="L29489" s="34">
        <v>88</v>
      </c>
      <c r="M29489" s="34">
        <v>111</v>
      </c>
      <c r="N29489" s="34">
        <v>99</v>
      </c>
      <c r="O29489" s="34">
        <v>91</v>
      </c>
      <c r="P29489" s="34">
        <v>114</v>
      </c>
      <c r="Q29489" s="34">
        <v>133</v>
      </c>
      <c r="R29489" s="34">
        <v>152</v>
      </c>
      <c r="S29489" s="34">
        <v>196</v>
      </c>
      <c r="T29489" s="34">
        <v>120</v>
      </c>
      <c r="U29489" s="34">
        <v>118</v>
      </c>
      <c r="V29489" s="34">
        <v>144</v>
      </c>
      <c r="W29489" s="34">
        <v>183</v>
      </c>
      <c r="X29489" s="34">
        <v>163</v>
      </c>
      <c r="Y29489" s="34">
        <v>138</v>
      </c>
      <c r="Z29489" s="34">
        <v>117</v>
      </c>
      <c r="AA29489" s="34">
        <v>147</v>
      </c>
      <c r="AB29489" s="34">
        <v>158</v>
      </c>
      <c r="AC29489" s="34">
        <v>217</v>
      </c>
    </row>
    <row r="29490" spans="1:29" x14ac:dyDescent="0.2">
      <c r="A29490" s="34" t="s">
        <v>89983</v>
      </c>
      <c r="B29490" s="34">
        <v>93</v>
      </c>
      <c r="C29490" s="34">
        <v>128</v>
      </c>
      <c r="D29490" s="34">
        <v>125</v>
      </c>
      <c r="E29490" s="34">
        <v>118</v>
      </c>
      <c r="F29490" s="34">
        <v>116</v>
      </c>
      <c r="G29490" s="34">
        <v>112</v>
      </c>
      <c r="H29490" s="34">
        <v>108</v>
      </c>
      <c r="I29490" s="34">
        <v>129</v>
      </c>
      <c r="J29490" s="34">
        <v>111</v>
      </c>
      <c r="K29490" s="34">
        <v>169</v>
      </c>
      <c r="L29490" s="34">
        <v>85</v>
      </c>
      <c r="M29490" s="34">
        <v>125</v>
      </c>
      <c r="N29490" s="34">
        <v>96</v>
      </c>
      <c r="O29490" s="34">
        <v>93</v>
      </c>
      <c r="P29490" s="34">
        <v>120</v>
      </c>
      <c r="Q29490" s="34">
        <v>146</v>
      </c>
      <c r="R29490" s="34">
        <v>112</v>
      </c>
      <c r="S29490" s="34">
        <v>156</v>
      </c>
      <c r="T29490" s="34">
        <v>108</v>
      </c>
      <c r="U29490" s="34">
        <v>99</v>
      </c>
      <c r="V29490" s="34">
        <v>129</v>
      </c>
      <c r="W29490" s="34">
        <v>116</v>
      </c>
      <c r="X29490" s="34">
        <v>135</v>
      </c>
      <c r="Y29490" s="34">
        <v>112</v>
      </c>
      <c r="Z29490" s="34">
        <v>138</v>
      </c>
      <c r="AA29490" s="34">
        <v>144</v>
      </c>
      <c r="AB29490" s="34">
        <v>96</v>
      </c>
      <c r="AC29490" s="34">
        <v>208</v>
      </c>
    </row>
    <row r="29491" spans="1:29" x14ac:dyDescent="0.2">
      <c r="A29491" s="34" t="s">
        <v>89984</v>
      </c>
      <c r="B29491" s="34">
        <v>222</v>
      </c>
      <c r="C29491" s="34">
        <v>324</v>
      </c>
      <c r="D29491" s="34">
        <v>378</v>
      </c>
      <c r="E29491" s="34">
        <v>272</v>
      </c>
      <c r="F29491" s="34">
        <v>388</v>
      </c>
      <c r="G29491" s="34">
        <v>370</v>
      </c>
      <c r="H29491" s="34">
        <v>362</v>
      </c>
      <c r="I29491" s="34">
        <v>291</v>
      </c>
      <c r="J29491" s="34">
        <v>298</v>
      </c>
      <c r="K29491" s="34">
        <v>331</v>
      </c>
      <c r="L29491" s="34">
        <v>290</v>
      </c>
      <c r="M29491" s="34">
        <v>326</v>
      </c>
      <c r="N29491" s="34">
        <v>282</v>
      </c>
      <c r="O29491" s="34">
        <v>274</v>
      </c>
      <c r="P29491" s="34">
        <v>330</v>
      </c>
      <c r="Q29491" s="34">
        <v>499</v>
      </c>
      <c r="R29491" s="34">
        <v>392</v>
      </c>
      <c r="S29491" s="34">
        <v>414</v>
      </c>
      <c r="T29491" s="34">
        <v>345</v>
      </c>
      <c r="U29491" s="34">
        <v>280</v>
      </c>
      <c r="V29491" s="34">
        <v>366</v>
      </c>
      <c r="W29491" s="34">
        <v>401</v>
      </c>
      <c r="X29491" s="34">
        <v>347</v>
      </c>
      <c r="Y29491" s="34">
        <v>358</v>
      </c>
      <c r="Z29491" s="34">
        <v>365</v>
      </c>
      <c r="AA29491" s="34">
        <v>470</v>
      </c>
      <c r="AB29491" s="34">
        <v>452</v>
      </c>
      <c r="AC29491" s="34">
        <v>510</v>
      </c>
    </row>
    <row r="29492" spans="1:29" x14ac:dyDescent="0.2">
      <c r="A29492" s="34" t="s">
        <v>89985</v>
      </c>
      <c r="B29492" s="34">
        <v>285</v>
      </c>
      <c r="C29492" s="34">
        <v>187</v>
      </c>
      <c r="D29492" s="34">
        <v>312</v>
      </c>
      <c r="E29492" s="34">
        <v>239</v>
      </c>
      <c r="F29492" s="34">
        <v>359</v>
      </c>
      <c r="G29492" s="34">
        <v>229</v>
      </c>
      <c r="H29492" s="34">
        <v>301</v>
      </c>
      <c r="I29492" s="34">
        <v>194</v>
      </c>
      <c r="J29492" s="34">
        <v>325</v>
      </c>
      <c r="K29492" s="34">
        <v>187</v>
      </c>
      <c r="L29492" s="34">
        <v>257</v>
      </c>
      <c r="M29492" s="34">
        <v>198</v>
      </c>
      <c r="N29492" s="34">
        <v>240</v>
      </c>
      <c r="O29492" s="34">
        <v>206</v>
      </c>
      <c r="P29492" s="34">
        <v>261</v>
      </c>
      <c r="Q29492" s="34">
        <v>286</v>
      </c>
      <c r="R29492" s="34">
        <v>354</v>
      </c>
      <c r="S29492" s="34">
        <v>239</v>
      </c>
      <c r="T29492" s="34">
        <v>391</v>
      </c>
      <c r="U29492" s="34">
        <v>246</v>
      </c>
      <c r="V29492" s="34">
        <v>264</v>
      </c>
      <c r="W29492" s="34">
        <v>298</v>
      </c>
      <c r="X29492" s="34">
        <v>346</v>
      </c>
      <c r="Y29492" s="34">
        <v>249</v>
      </c>
      <c r="Z29492" s="34">
        <v>327</v>
      </c>
      <c r="AA29492" s="34">
        <v>262</v>
      </c>
      <c r="AB29492" s="34">
        <v>369</v>
      </c>
      <c r="AC29492" s="34">
        <v>358</v>
      </c>
    </row>
    <row r="29493" spans="1:29" x14ac:dyDescent="0.2">
      <c r="A29493" s="34" t="s">
        <v>89986</v>
      </c>
      <c r="B29493" s="34">
        <v>74</v>
      </c>
      <c r="C29493" s="34">
        <v>63</v>
      </c>
      <c r="D29493" s="34">
        <v>73</v>
      </c>
      <c r="E29493" s="34">
        <v>53</v>
      </c>
      <c r="F29493" s="34">
        <v>66</v>
      </c>
      <c r="G29493" s="34">
        <v>76</v>
      </c>
      <c r="H29493" s="34">
        <v>42</v>
      </c>
      <c r="I29493" s="34">
        <v>67</v>
      </c>
      <c r="J29493" s="34">
        <v>45</v>
      </c>
      <c r="K29493" s="34">
        <v>67</v>
      </c>
      <c r="L29493" s="34">
        <v>43</v>
      </c>
      <c r="M29493" s="34">
        <v>55</v>
      </c>
      <c r="N29493" s="34">
        <v>70</v>
      </c>
      <c r="O29493" s="34">
        <v>49</v>
      </c>
      <c r="P29493" s="34">
        <v>52</v>
      </c>
      <c r="Q29493" s="34">
        <v>70</v>
      </c>
      <c r="R29493" s="34">
        <v>63</v>
      </c>
      <c r="S29493" s="34">
        <v>74</v>
      </c>
      <c r="T29493" s="34">
        <v>59</v>
      </c>
      <c r="U29493" s="34">
        <v>59</v>
      </c>
      <c r="V29493" s="34">
        <v>73</v>
      </c>
      <c r="W29493" s="34">
        <v>52</v>
      </c>
      <c r="X29493" s="34">
        <v>77</v>
      </c>
      <c r="Y29493" s="34">
        <v>49</v>
      </c>
      <c r="Z29493" s="34">
        <v>70</v>
      </c>
      <c r="AA29493" s="34">
        <v>60</v>
      </c>
      <c r="AB29493" s="34">
        <v>57</v>
      </c>
      <c r="AC29493" s="34">
        <v>103</v>
      </c>
    </row>
    <row r="29494" spans="1:29" x14ac:dyDescent="0.2">
      <c r="A29494" s="34" t="s">
        <v>89987</v>
      </c>
      <c r="B29494" s="34">
        <v>137</v>
      </c>
      <c r="C29494" s="34">
        <v>63</v>
      </c>
      <c r="D29494" s="34">
        <v>122</v>
      </c>
      <c r="E29494" s="34">
        <v>73</v>
      </c>
      <c r="F29494" s="34">
        <v>116</v>
      </c>
      <c r="G29494" s="34">
        <v>38</v>
      </c>
      <c r="H29494" s="34">
        <v>101</v>
      </c>
      <c r="I29494" s="34">
        <v>68</v>
      </c>
      <c r="J29494" s="34">
        <v>81</v>
      </c>
      <c r="K29494" s="34">
        <v>69</v>
      </c>
      <c r="L29494" s="34">
        <v>68</v>
      </c>
      <c r="M29494" s="34">
        <v>47</v>
      </c>
      <c r="N29494" s="34">
        <v>76</v>
      </c>
      <c r="O29494" s="34">
        <v>57</v>
      </c>
      <c r="P29494" s="34">
        <v>67</v>
      </c>
      <c r="Q29494" s="34">
        <v>62</v>
      </c>
      <c r="R29494" s="34">
        <v>103</v>
      </c>
      <c r="S29494" s="34">
        <v>89</v>
      </c>
      <c r="T29494" s="34">
        <v>71</v>
      </c>
      <c r="U29494" s="34">
        <v>82</v>
      </c>
      <c r="V29494" s="34">
        <v>84</v>
      </c>
      <c r="W29494" s="34">
        <v>92</v>
      </c>
      <c r="X29494" s="34">
        <v>124</v>
      </c>
      <c r="Y29494" s="34">
        <v>75</v>
      </c>
      <c r="Z29494" s="34">
        <v>78</v>
      </c>
      <c r="AA29494" s="34">
        <v>95</v>
      </c>
      <c r="AB29494" s="34">
        <v>110</v>
      </c>
      <c r="AC29494" s="34">
        <v>108</v>
      </c>
    </row>
    <row r="29495" spans="1:29" x14ac:dyDescent="0.2">
      <c r="A29495" s="34" t="s">
        <v>89988</v>
      </c>
      <c r="B29495" s="34">
        <v>326</v>
      </c>
      <c r="C29495" s="34">
        <v>272</v>
      </c>
      <c r="D29495" s="34">
        <v>294</v>
      </c>
      <c r="E29495" s="34">
        <v>300</v>
      </c>
      <c r="F29495" s="34">
        <v>342</v>
      </c>
      <c r="G29495" s="34">
        <v>300</v>
      </c>
      <c r="H29495" s="34">
        <v>329</v>
      </c>
      <c r="I29495" s="34">
        <v>314</v>
      </c>
      <c r="J29495" s="34">
        <v>352</v>
      </c>
      <c r="K29495" s="34">
        <v>256</v>
      </c>
      <c r="L29495" s="34">
        <v>285</v>
      </c>
      <c r="M29495" s="34">
        <v>276</v>
      </c>
      <c r="N29495" s="34">
        <v>239</v>
      </c>
      <c r="O29495" s="34">
        <v>258</v>
      </c>
      <c r="P29495" s="34">
        <v>317</v>
      </c>
      <c r="Q29495" s="34">
        <v>362</v>
      </c>
      <c r="R29495" s="34">
        <v>405</v>
      </c>
      <c r="S29495" s="34">
        <v>367</v>
      </c>
      <c r="T29495" s="34">
        <v>377</v>
      </c>
      <c r="U29495" s="34">
        <v>310</v>
      </c>
      <c r="V29495" s="34">
        <v>340</v>
      </c>
      <c r="W29495" s="34">
        <v>449</v>
      </c>
      <c r="X29495" s="34">
        <v>374</v>
      </c>
      <c r="Y29495" s="34">
        <v>320</v>
      </c>
      <c r="Z29495" s="34">
        <v>358</v>
      </c>
      <c r="AA29495" s="34">
        <v>388</v>
      </c>
      <c r="AB29495" s="34">
        <v>446</v>
      </c>
      <c r="AC29495" s="34">
        <v>493</v>
      </c>
    </row>
    <row r="29496" spans="1:29" x14ac:dyDescent="0.2">
      <c r="A29496" s="34" t="s">
        <v>89989</v>
      </c>
      <c r="B29496" s="34">
        <v>76</v>
      </c>
      <c r="C29496" s="34">
        <v>179</v>
      </c>
      <c r="D29496" s="34">
        <v>57</v>
      </c>
      <c r="E29496" s="34">
        <v>154</v>
      </c>
      <c r="F29496" s="34">
        <v>80</v>
      </c>
      <c r="G29496" s="34">
        <v>198</v>
      </c>
      <c r="H29496" s="34">
        <v>85</v>
      </c>
      <c r="I29496" s="34">
        <v>189</v>
      </c>
      <c r="J29496" s="34">
        <v>64</v>
      </c>
      <c r="K29496" s="34">
        <v>171</v>
      </c>
      <c r="L29496" s="34">
        <v>43</v>
      </c>
      <c r="M29496" s="34">
        <v>204</v>
      </c>
      <c r="N29496" s="34">
        <v>64</v>
      </c>
      <c r="O29496" s="34">
        <v>101</v>
      </c>
      <c r="P29496" s="34">
        <v>61</v>
      </c>
      <c r="Q29496" s="34">
        <v>188</v>
      </c>
      <c r="R29496" s="34">
        <v>97</v>
      </c>
      <c r="S29496" s="34">
        <v>188</v>
      </c>
      <c r="T29496" s="34">
        <v>83</v>
      </c>
      <c r="U29496" s="34">
        <v>121</v>
      </c>
      <c r="V29496" s="34">
        <v>71</v>
      </c>
      <c r="W29496" s="34">
        <v>200</v>
      </c>
      <c r="X29496" s="34">
        <v>67</v>
      </c>
      <c r="Y29496" s="34">
        <v>130</v>
      </c>
      <c r="Z29496" s="34">
        <v>82</v>
      </c>
      <c r="AA29496" s="34">
        <v>189</v>
      </c>
      <c r="AB29496" s="34">
        <v>85</v>
      </c>
      <c r="AC29496" s="34">
        <v>190</v>
      </c>
    </row>
    <row r="29497" spans="1:29" x14ac:dyDescent="0.2">
      <c r="A29497" s="34" t="s">
        <v>89990</v>
      </c>
      <c r="B29497" s="34">
        <v>227</v>
      </c>
      <c r="C29497" s="34">
        <v>316</v>
      </c>
      <c r="D29497" s="34">
        <v>364</v>
      </c>
      <c r="E29497" s="34">
        <v>361</v>
      </c>
      <c r="F29497" s="34">
        <v>325</v>
      </c>
      <c r="G29497" s="34">
        <v>398</v>
      </c>
      <c r="H29497" s="34">
        <v>334</v>
      </c>
      <c r="I29497" s="34">
        <v>303</v>
      </c>
      <c r="J29497" s="34">
        <v>319</v>
      </c>
      <c r="K29497" s="34">
        <v>319</v>
      </c>
      <c r="L29497" s="34">
        <v>213</v>
      </c>
      <c r="M29497" s="34">
        <v>286</v>
      </c>
      <c r="N29497" s="34">
        <v>273</v>
      </c>
      <c r="O29497" s="34">
        <v>313</v>
      </c>
      <c r="P29497" s="34">
        <v>314</v>
      </c>
      <c r="Q29497" s="34">
        <v>449</v>
      </c>
      <c r="R29497" s="34">
        <v>414</v>
      </c>
      <c r="S29497" s="34">
        <v>404</v>
      </c>
      <c r="T29497" s="34">
        <v>356</v>
      </c>
      <c r="U29497" s="34">
        <v>356</v>
      </c>
      <c r="V29497" s="34">
        <v>375</v>
      </c>
      <c r="W29497" s="34">
        <v>437</v>
      </c>
      <c r="X29497" s="34">
        <v>426</v>
      </c>
      <c r="Y29497" s="34">
        <v>472</v>
      </c>
      <c r="Z29497" s="34">
        <v>329</v>
      </c>
      <c r="AA29497" s="34">
        <v>445</v>
      </c>
      <c r="AB29497" s="34">
        <v>399</v>
      </c>
      <c r="AC29497" s="34">
        <v>551</v>
      </c>
    </row>
    <row r="29498" spans="1:29" x14ac:dyDescent="0.2">
      <c r="A29498" s="34" t="s">
        <v>89991</v>
      </c>
      <c r="B29498" s="34">
        <v>253</v>
      </c>
      <c r="C29498" s="34">
        <v>317</v>
      </c>
      <c r="D29498" s="34">
        <v>345</v>
      </c>
      <c r="E29498" s="34">
        <v>397</v>
      </c>
      <c r="F29498" s="34">
        <v>333</v>
      </c>
      <c r="G29498" s="34">
        <v>379</v>
      </c>
      <c r="H29498" s="34">
        <v>380</v>
      </c>
      <c r="I29498" s="34">
        <v>312</v>
      </c>
      <c r="J29498" s="34">
        <v>286</v>
      </c>
      <c r="K29498" s="34">
        <v>427</v>
      </c>
      <c r="L29498" s="34">
        <v>293</v>
      </c>
      <c r="M29498" s="34">
        <v>318</v>
      </c>
      <c r="N29498" s="34">
        <v>349</v>
      </c>
      <c r="O29498" s="34">
        <v>338</v>
      </c>
      <c r="P29498" s="34">
        <v>303</v>
      </c>
      <c r="Q29498" s="34">
        <v>516</v>
      </c>
      <c r="R29498" s="34">
        <v>428</v>
      </c>
      <c r="S29498" s="34">
        <v>448</v>
      </c>
      <c r="T29498" s="34">
        <v>327</v>
      </c>
      <c r="U29498" s="34">
        <v>356</v>
      </c>
      <c r="V29498" s="34">
        <v>364</v>
      </c>
      <c r="W29498" s="34">
        <v>567</v>
      </c>
      <c r="X29498" s="34">
        <v>420</v>
      </c>
      <c r="Y29498" s="34">
        <v>396</v>
      </c>
      <c r="Z29498" s="34">
        <v>389</v>
      </c>
      <c r="AA29498" s="34">
        <v>529</v>
      </c>
      <c r="AB29498" s="34">
        <v>440</v>
      </c>
      <c r="AC29498" s="34">
        <v>676</v>
      </c>
    </row>
    <row r="29499" spans="1:29" x14ac:dyDescent="0.2">
      <c r="A29499" s="34" t="s">
        <v>89992</v>
      </c>
      <c r="B29499" s="34">
        <v>472</v>
      </c>
      <c r="C29499" s="34">
        <v>397</v>
      </c>
      <c r="D29499" s="34">
        <v>652</v>
      </c>
      <c r="E29499" s="34">
        <v>451</v>
      </c>
      <c r="F29499" s="34">
        <v>618</v>
      </c>
      <c r="G29499" s="34">
        <v>419</v>
      </c>
      <c r="H29499" s="34">
        <v>595</v>
      </c>
      <c r="I29499" s="34">
        <v>412</v>
      </c>
      <c r="J29499" s="34">
        <v>544</v>
      </c>
      <c r="K29499" s="34">
        <v>470</v>
      </c>
      <c r="L29499" s="34">
        <v>475</v>
      </c>
      <c r="M29499" s="34">
        <v>392</v>
      </c>
      <c r="N29499" s="34">
        <v>518</v>
      </c>
      <c r="O29499" s="34">
        <v>389</v>
      </c>
      <c r="P29499" s="34">
        <v>590</v>
      </c>
      <c r="Q29499" s="34">
        <v>536</v>
      </c>
      <c r="R29499" s="34">
        <v>787</v>
      </c>
      <c r="S29499" s="34">
        <v>588</v>
      </c>
      <c r="T29499" s="34">
        <v>605</v>
      </c>
      <c r="U29499" s="34">
        <v>472</v>
      </c>
      <c r="V29499" s="34">
        <v>698</v>
      </c>
      <c r="W29499" s="34">
        <v>578</v>
      </c>
      <c r="X29499" s="34">
        <v>726</v>
      </c>
      <c r="Y29499" s="34">
        <v>615</v>
      </c>
      <c r="Z29499" s="34">
        <v>630</v>
      </c>
      <c r="AA29499" s="34">
        <v>606</v>
      </c>
      <c r="AB29499" s="34">
        <v>771</v>
      </c>
      <c r="AC29499" s="34">
        <v>816</v>
      </c>
    </row>
    <row r="29500" spans="1:29" x14ac:dyDescent="0.2">
      <c r="A29500" s="34" t="s">
        <v>89993</v>
      </c>
      <c r="B29500" s="34">
        <v>226</v>
      </c>
      <c r="C29500" s="34">
        <v>287</v>
      </c>
      <c r="D29500" s="34">
        <v>302</v>
      </c>
      <c r="E29500" s="34">
        <v>224</v>
      </c>
      <c r="F29500" s="34">
        <v>318</v>
      </c>
      <c r="G29500" s="34">
        <v>255</v>
      </c>
      <c r="H29500" s="34">
        <v>291</v>
      </c>
      <c r="I29500" s="34">
        <v>265</v>
      </c>
      <c r="J29500" s="34">
        <v>352</v>
      </c>
      <c r="K29500" s="34">
        <v>296</v>
      </c>
      <c r="L29500" s="34">
        <v>273</v>
      </c>
      <c r="M29500" s="34">
        <v>204</v>
      </c>
      <c r="N29500" s="34">
        <v>267</v>
      </c>
      <c r="O29500" s="34">
        <v>273</v>
      </c>
      <c r="P29500" s="34">
        <v>252</v>
      </c>
      <c r="Q29500" s="34">
        <v>381</v>
      </c>
      <c r="R29500" s="34">
        <v>415</v>
      </c>
      <c r="S29500" s="34">
        <v>310</v>
      </c>
      <c r="T29500" s="34">
        <v>369</v>
      </c>
      <c r="U29500" s="34">
        <v>356</v>
      </c>
      <c r="V29500" s="34">
        <v>431</v>
      </c>
      <c r="W29500" s="34">
        <v>392</v>
      </c>
      <c r="X29500" s="34">
        <v>456</v>
      </c>
      <c r="Y29500" s="34">
        <v>331</v>
      </c>
      <c r="Z29500" s="34">
        <v>308</v>
      </c>
      <c r="AA29500" s="34">
        <v>387</v>
      </c>
      <c r="AB29500" s="34">
        <v>397</v>
      </c>
      <c r="AC29500" s="34">
        <v>482</v>
      </c>
    </row>
    <row r="29501" spans="1:29" x14ac:dyDescent="0.2">
      <c r="A29501" s="34" t="s">
        <v>89994</v>
      </c>
      <c r="B29501" s="34">
        <v>226</v>
      </c>
      <c r="C29501" s="34">
        <v>189</v>
      </c>
      <c r="D29501" s="34">
        <v>227</v>
      </c>
      <c r="E29501" s="34">
        <v>211</v>
      </c>
      <c r="F29501" s="34">
        <v>256</v>
      </c>
      <c r="G29501" s="34">
        <v>178</v>
      </c>
      <c r="H29501" s="34">
        <v>255</v>
      </c>
      <c r="I29501" s="34">
        <v>199</v>
      </c>
      <c r="J29501" s="34">
        <v>210</v>
      </c>
      <c r="K29501" s="34">
        <v>214</v>
      </c>
      <c r="L29501" s="34">
        <v>154</v>
      </c>
      <c r="M29501" s="34">
        <v>185</v>
      </c>
      <c r="N29501" s="34">
        <v>170</v>
      </c>
      <c r="O29501" s="34">
        <v>142</v>
      </c>
      <c r="P29501" s="34">
        <v>211</v>
      </c>
      <c r="Q29501" s="34">
        <v>292</v>
      </c>
      <c r="R29501" s="34">
        <v>242</v>
      </c>
      <c r="S29501" s="34">
        <v>343</v>
      </c>
      <c r="T29501" s="34">
        <v>239</v>
      </c>
      <c r="U29501" s="34">
        <v>224</v>
      </c>
      <c r="V29501" s="34">
        <v>258</v>
      </c>
      <c r="W29501" s="34">
        <v>286</v>
      </c>
      <c r="X29501" s="34">
        <v>309</v>
      </c>
      <c r="Y29501" s="34">
        <v>253</v>
      </c>
      <c r="Z29501" s="34">
        <v>252</v>
      </c>
      <c r="AA29501" s="34">
        <v>304</v>
      </c>
      <c r="AB29501" s="34">
        <v>244</v>
      </c>
      <c r="AC29501" s="34">
        <v>362</v>
      </c>
    </row>
    <row r="29502" spans="1:29" x14ac:dyDescent="0.2">
      <c r="A29502" s="34" t="s">
        <v>89995</v>
      </c>
      <c r="B29502" s="34">
        <v>159</v>
      </c>
      <c r="C29502" s="34">
        <v>213</v>
      </c>
      <c r="D29502" s="34">
        <v>233</v>
      </c>
      <c r="E29502" s="34">
        <v>236</v>
      </c>
      <c r="F29502" s="34">
        <v>186</v>
      </c>
      <c r="G29502" s="34">
        <v>167</v>
      </c>
      <c r="H29502" s="34">
        <v>151</v>
      </c>
      <c r="I29502" s="34">
        <v>199</v>
      </c>
      <c r="J29502" s="34">
        <v>162</v>
      </c>
      <c r="K29502" s="34">
        <v>217</v>
      </c>
      <c r="L29502" s="34">
        <v>136</v>
      </c>
      <c r="M29502" s="34">
        <v>166</v>
      </c>
      <c r="N29502" s="34">
        <v>144</v>
      </c>
      <c r="O29502" s="34">
        <v>165</v>
      </c>
      <c r="P29502" s="34">
        <v>153</v>
      </c>
      <c r="Q29502" s="34">
        <v>254</v>
      </c>
      <c r="R29502" s="34">
        <v>163</v>
      </c>
      <c r="S29502" s="34">
        <v>219</v>
      </c>
      <c r="T29502" s="34">
        <v>121</v>
      </c>
      <c r="U29502" s="34">
        <v>168</v>
      </c>
      <c r="V29502" s="34">
        <v>215</v>
      </c>
      <c r="W29502" s="34">
        <v>254</v>
      </c>
      <c r="X29502" s="34">
        <v>224</v>
      </c>
      <c r="Y29502" s="34">
        <v>187</v>
      </c>
      <c r="Z29502" s="34">
        <v>235</v>
      </c>
      <c r="AA29502" s="34">
        <v>263</v>
      </c>
      <c r="AB29502" s="34">
        <v>192</v>
      </c>
      <c r="AC29502" s="34">
        <v>281</v>
      </c>
    </row>
    <row r="29503" spans="1:29" x14ac:dyDescent="0.2">
      <c r="A29503" s="34" t="s">
        <v>89996</v>
      </c>
      <c r="B29503" s="34">
        <v>51</v>
      </c>
      <c r="C29503" s="34">
        <v>84</v>
      </c>
      <c r="D29503" s="34">
        <v>72</v>
      </c>
      <c r="E29503" s="34">
        <v>118</v>
      </c>
      <c r="F29503" s="34">
        <v>61</v>
      </c>
      <c r="G29503" s="34">
        <v>88</v>
      </c>
      <c r="H29503" s="34">
        <v>73</v>
      </c>
      <c r="I29503" s="34">
        <v>87</v>
      </c>
      <c r="J29503" s="34">
        <v>32</v>
      </c>
      <c r="K29503" s="34">
        <v>120</v>
      </c>
      <c r="L29503" s="34">
        <v>8</v>
      </c>
      <c r="M29503" s="34">
        <v>90</v>
      </c>
      <c r="N29503" s="34">
        <v>39</v>
      </c>
      <c r="O29503" s="34">
        <v>83</v>
      </c>
      <c r="P29503" s="34">
        <v>51</v>
      </c>
      <c r="Q29503" s="34">
        <v>92</v>
      </c>
      <c r="R29503" s="34">
        <v>64</v>
      </c>
      <c r="S29503" s="34">
        <v>142</v>
      </c>
      <c r="T29503" s="34">
        <v>25</v>
      </c>
      <c r="U29503" s="34">
        <v>94</v>
      </c>
      <c r="V29503" s="34">
        <v>57</v>
      </c>
      <c r="W29503" s="34">
        <v>87</v>
      </c>
      <c r="X29503" s="34">
        <v>54</v>
      </c>
      <c r="Y29503" s="34">
        <v>67</v>
      </c>
      <c r="Z29503" s="34">
        <v>74</v>
      </c>
      <c r="AA29503" s="34">
        <v>106</v>
      </c>
      <c r="AB29503" s="34">
        <v>33</v>
      </c>
      <c r="AC29503" s="34">
        <v>125</v>
      </c>
    </row>
    <row r="29504" spans="1:29" x14ac:dyDescent="0.2">
      <c r="A29504" s="34" t="s">
        <v>89997</v>
      </c>
      <c r="B29504" s="34">
        <v>109</v>
      </c>
      <c r="C29504" s="34">
        <v>123</v>
      </c>
      <c r="D29504" s="34">
        <v>162</v>
      </c>
      <c r="E29504" s="34">
        <v>158</v>
      </c>
      <c r="F29504" s="34">
        <v>137</v>
      </c>
      <c r="G29504" s="34">
        <v>129</v>
      </c>
      <c r="H29504" s="34">
        <v>122</v>
      </c>
      <c r="I29504" s="34">
        <v>143</v>
      </c>
      <c r="J29504" s="34">
        <v>115</v>
      </c>
      <c r="K29504" s="34">
        <v>123</v>
      </c>
      <c r="L29504" s="34">
        <v>82</v>
      </c>
      <c r="M29504" s="34">
        <v>140</v>
      </c>
      <c r="N29504" s="34">
        <v>101</v>
      </c>
      <c r="O29504" s="34">
        <v>104</v>
      </c>
      <c r="P29504" s="34">
        <v>102</v>
      </c>
      <c r="Q29504" s="34">
        <v>206</v>
      </c>
      <c r="R29504" s="34">
        <v>189</v>
      </c>
      <c r="S29504" s="34">
        <v>192</v>
      </c>
      <c r="T29504" s="34">
        <v>99</v>
      </c>
      <c r="U29504" s="34">
        <v>125</v>
      </c>
      <c r="V29504" s="34">
        <v>157</v>
      </c>
      <c r="W29504" s="34">
        <v>176</v>
      </c>
      <c r="X29504" s="34">
        <v>165</v>
      </c>
      <c r="Y29504" s="34">
        <v>130</v>
      </c>
      <c r="Z29504" s="34">
        <v>141</v>
      </c>
      <c r="AA29504" s="34">
        <v>175</v>
      </c>
      <c r="AB29504" s="34">
        <v>147</v>
      </c>
      <c r="AC29504" s="34">
        <v>211</v>
      </c>
    </row>
    <row r="29505" spans="1:29" x14ac:dyDescent="0.2">
      <c r="A29505" s="34" t="s">
        <v>89998</v>
      </c>
      <c r="B29505" s="34">
        <v>169</v>
      </c>
      <c r="C29505" s="34">
        <v>216</v>
      </c>
      <c r="D29505" s="34">
        <v>357</v>
      </c>
      <c r="E29505" s="34">
        <v>252</v>
      </c>
      <c r="F29505" s="34">
        <v>328</v>
      </c>
      <c r="G29505" s="34">
        <v>222</v>
      </c>
      <c r="H29505" s="34">
        <v>302</v>
      </c>
      <c r="I29505" s="34">
        <v>236</v>
      </c>
      <c r="J29505" s="34">
        <v>257</v>
      </c>
      <c r="K29505" s="34">
        <v>287</v>
      </c>
      <c r="L29505" s="34">
        <v>154</v>
      </c>
      <c r="M29505" s="34">
        <v>195</v>
      </c>
      <c r="N29505" s="34">
        <v>240</v>
      </c>
      <c r="O29505" s="34">
        <v>190</v>
      </c>
      <c r="P29505" s="34">
        <v>238</v>
      </c>
      <c r="Q29505" s="34">
        <v>257</v>
      </c>
      <c r="R29505" s="34">
        <v>315</v>
      </c>
      <c r="S29505" s="34">
        <v>302</v>
      </c>
      <c r="T29505" s="34">
        <v>191</v>
      </c>
      <c r="U29505" s="34">
        <v>220</v>
      </c>
      <c r="V29505" s="34">
        <v>318</v>
      </c>
      <c r="W29505" s="34">
        <v>293</v>
      </c>
      <c r="X29505" s="34">
        <v>320</v>
      </c>
      <c r="Y29505" s="34">
        <v>224</v>
      </c>
      <c r="Z29505" s="34">
        <v>312</v>
      </c>
      <c r="AA29505" s="34">
        <v>289</v>
      </c>
      <c r="AB29505" s="34">
        <v>238</v>
      </c>
      <c r="AC29505" s="34">
        <v>474</v>
      </c>
    </row>
    <row r="29506" spans="1:29" x14ac:dyDescent="0.2">
      <c r="A29506" s="34" t="s">
        <v>89999</v>
      </c>
      <c r="B29506" s="34">
        <v>42</v>
      </c>
      <c r="C29506" s="34">
        <v>67</v>
      </c>
      <c r="D29506" s="34">
        <v>66</v>
      </c>
      <c r="E29506" s="34">
        <v>74</v>
      </c>
      <c r="F29506" s="34">
        <v>52</v>
      </c>
      <c r="G29506" s="34">
        <v>35</v>
      </c>
      <c r="H29506" s="34">
        <v>48</v>
      </c>
      <c r="I29506" s="34">
        <v>36</v>
      </c>
      <c r="J29506" s="34">
        <v>40</v>
      </c>
      <c r="K29506" s="34">
        <v>100</v>
      </c>
      <c r="L29506" s="34">
        <v>14</v>
      </c>
      <c r="M29506" s="34">
        <v>41</v>
      </c>
      <c r="N29506" s="34">
        <v>37</v>
      </c>
      <c r="O29506" s="34">
        <v>31</v>
      </c>
      <c r="P29506" s="34">
        <v>36</v>
      </c>
      <c r="Q29506" s="34">
        <v>67</v>
      </c>
      <c r="R29506" s="34">
        <v>50</v>
      </c>
      <c r="S29506" s="34">
        <v>85</v>
      </c>
      <c r="T29506" s="34">
        <v>35</v>
      </c>
      <c r="U29506" s="34">
        <v>31</v>
      </c>
      <c r="V29506" s="34">
        <v>42</v>
      </c>
      <c r="W29506" s="34">
        <v>52</v>
      </c>
      <c r="X29506" s="34">
        <v>47</v>
      </c>
      <c r="Y29506" s="34">
        <v>38</v>
      </c>
      <c r="Z29506" s="34">
        <v>49</v>
      </c>
      <c r="AA29506" s="34">
        <v>57</v>
      </c>
      <c r="AB29506" s="34">
        <v>23</v>
      </c>
      <c r="AC29506" s="34">
        <v>70</v>
      </c>
    </row>
    <row r="29507" spans="1:29" x14ac:dyDescent="0.2">
      <c r="A29507" s="34" t="s">
        <v>90000</v>
      </c>
      <c r="B29507" s="34">
        <v>176</v>
      </c>
      <c r="C29507" s="34">
        <v>173</v>
      </c>
      <c r="D29507" s="34">
        <v>217</v>
      </c>
      <c r="E29507" s="34">
        <v>234</v>
      </c>
      <c r="F29507" s="34">
        <v>227</v>
      </c>
      <c r="G29507" s="34">
        <v>160</v>
      </c>
      <c r="H29507" s="34">
        <v>209</v>
      </c>
      <c r="I29507" s="34">
        <v>185</v>
      </c>
      <c r="J29507" s="34">
        <v>173</v>
      </c>
      <c r="K29507" s="34">
        <v>164</v>
      </c>
      <c r="L29507" s="34">
        <v>153</v>
      </c>
      <c r="M29507" s="34">
        <v>150</v>
      </c>
      <c r="N29507" s="34">
        <v>193</v>
      </c>
      <c r="O29507" s="34">
        <v>135</v>
      </c>
      <c r="P29507" s="34">
        <v>189</v>
      </c>
      <c r="Q29507" s="34">
        <v>228</v>
      </c>
      <c r="R29507" s="34">
        <v>278</v>
      </c>
      <c r="S29507" s="34">
        <v>214</v>
      </c>
      <c r="T29507" s="34">
        <v>292</v>
      </c>
      <c r="U29507" s="34">
        <v>160</v>
      </c>
      <c r="V29507" s="34">
        <v>204</v>
      </c>
      <c r="W29507" s="34">
        <v>193</v>
      </c>
      <c r="X29507" s="34">
        <v>198</v>
      </c>
      <c r="Y29507" s="34">
        <v>237</v>
      </c>
      <c r="Z29507" s="34">
        <v>214</v>
      </c>
      <c r="AA29507" s="34">
        <v>221</v>
      </c>
      <c r="AB29507" s="34">
        <v>255</v>
      </c>
      <c r="AC29507" s="34">
        <v>349</v>
      </c>
    </row>
    <row r="29508" spans="1:29" x14ac:dyDescent="0.2">
      <c r="A29508" s="34" t="s">
        <v>90001</v>
      </c>
      <c r="B29508" s="34">
        <v>97</v>
      </c>
      <c r="C29508" s="34">
        <v>107</v>
      </c>
      <c r="D29508" s="34">
        <v>113</v>
      </c>
      <c r="E29508" s="34">
        <v>132</v>
      </c>
      <c r="F29508" s="34">
        <v>98</v>
      </c>
      <c r="G29508" s="34">
        <v>107</v>
      </c>
      <c r="H29508" s="34">
        <v>93</v>
      </c>
      <c r="I29508" s="34">
        <v>106</v>
      </c>
      <c r="J29508" s="34">
        <v>90</v>
      </c>
      <c r="K29508" s="34">
        <v>129</v>
      </c>
      <c r="L29508" s="34">
        <v>51</v>
      </c>
      <c r="M29508" s="34">
        <v>93</v>
      </c>
      <c r="N29508" s="34">
        <v>64</v>
      </c>
      <c r="O29508" s="34">
        <v>77</v>
      </c>
      <c r="P29508" s="34">
        <v>98</v>
      </c>
      <c r="Q29508" s="34">
        <v>144</v>
      </c>
      <c r="R29508" s="34">
        <v>98</v>
      </c>
      <c r="S29508" s="34">
        <v>132</v>
      </c>
      <c r="T29508" s="34">
        <v>85</v>
      </c>
      <c r="U29508" s="34">
        <v>78</v>
      </c>
      <c r="V29508" s="34">
        <v>140</v>
      </c>
      <c r="W29508" s="34">
        <v>107</v>
      </c>
      <c r="X29508" s="34">
        <v>140</v>
      </c>
      <c r="Y29508" s="34">
        <v>104</v>
      </c>
      <c r="Z29508" s="34">
        <v>122</v>
      </c>
      <c r="AA29508" s="34">
        <v>142</v>
      </c>
      <c r="AB29508" s="34">
        <v>90</v>
      </c>
      <c r="AC29508" s="34">
        <v>178</v>
      </c>
    </row>
    <row r="29509" spans="1:29" x14ac:dyDescent="0.2">
      <c r="A29509" s="34" t="s">
        <v>90002</v>
      </c>
      <c r="B29509" s="34">
        <v>125</v>
      </c>
      <c r="C29509" s="34">
        <v>96</v>
      </c>
      <c r="D29509" s="34">
        <v>71</v>
      </c>
      <c r="E29509" s="34">
        <v>76</v>
      </c>
      <c r="F29509" s="34">
        <v>87</v>
      </c>
      <c r="G29509" s="34">
        <v>87</v>
      </c>
      <c r="H29509" s="34">
        <v>56</v>
      </c>
      <c r="I29509" s="34">
        <v>69</v>
      </c>
      <c r="J29509" s="34">
        <v>51</v>
      </c>
      <c r="K29509" s="34">
        <v>84</v>
      </c>
      <c r="L29509" s="34">
        <v>44</v>
      </c>
      <c r="M29509" s="34">
        <v>70</v>
      </c>
      <c r="N29509" s="34">
        <v>77</v>
      </c>
      <c r="O29509" s="34">
        <v>70</v>
      </c>
      <c r="P29509" s="34">
        <v>69</v>
      </c>
      <c r="Q29509" s="34">
        <v>105</v>
      </c>
      <c r="R29509" s="34">
        <v>78</v>
      </c>
      <c r="S29509" s="34">
        <v>97</v>
      </c>
      <c r="T29509" s="34">
        <v>76</v>
      </c>
      <c r="U29509" s="34">
        <v>75</v>
      </c>
      <c r="V29509" s="34">
        <v>105</v>
      </c>
      <c r="W29509" s="34">
        <v>75</v>
      </c>
      <c r="X29509" s="34">
        <v>66</v>
      </c>
      <c r="Y29509" s="34">
        <v>73</v>
      </c>
      <c r="Z29509" s="34">
        <v>61</v>
      </c>
      <c r="AA29509" s="34">
        <v>132</v>
      </c>
      <c r="AB29509" s="34">
        <v>57</v>
      </c>
      <c r="AC29509" s="34">
        <v>118</v>
      </c>
    </row>
    <row r="29510" spans="1:29" x14ac:dyDescent="0.2">
      <c r="A29510" s="34" t="s">
        <v>90003</v>
      </c>
      <c r="B29510" s="34">
        <v>73</v>
      </c>
      <c r="C29510" s="34">
        <v>53</v>
      </c>
      <c r="D29510" s="34">
        <v>102</v>
      </c>
      <c r="E29510" s="34">
        <v>93</v>
      </c>
      <c r="F29510" s="34">
        <v>66</v>
      </c>
      <c r="G29510" s="34">
        <v>113</v>
      </c>
      <c r="H29510" s="34">
        <v>71</v>
      </c>
      <c r="I29510" s="34">
        <v>72</v>
      </c>
      <c r="J29510" s="34">
        <v>53</v>
      </c>
      <c r="K29510" s="34">
        <v>102</v>
      </c>
      <c r="L29510" s="34">
        <v>30</v>
      </c>
      <c r="M29510" s="34">
        <v>98</v>
      </c>
      <c r="N29510" s="34">
        <v>76</v>
      </c>
      <c r="O29510" s="34">
        <v>73</v>
      </c>
      <c r="P29510" s="34">
        <v>62</v>
      </c>
      <c r="Q29510" s="34">
        <v>72</v>
      </c>
      <c r="R29510" s="34">
        <v>73</v>
      </c>
      <c r="S29510" s="34">
        <v>122</v>
      </c>
      <c r="T29510" s="34">
        <v>45</v>
      </c>
      <c r="U29510" s="34">
        <v>59</v>
      </c>
      <c r="V29510" s="34">
        <v>68</v>
      </c>
      <c r="W29510" s="34">
        <v>69</v>
      </c>
      <c r="X29510" s="34">
        <v>93</v>
      </c>
      <c r="Y29510" s="34">
        <v>78</v>
      </c>
      <c r="Z29510" s="34">
        <v>80</v>
      </c>
      <c r="AA29510" s="34">
        <v>122</v>
      </c>
      <c r="AB29510" s="34">
        <v>65</v>
      </c>
      <c r="AC29510" s="34">
        <v>118</v>
      </c>
    </row>
    <row r="29511" spans="1:29" x14ac:dyDescent="0.2">
      <c r="A29511" s="34" t="s">
        <v>90004</v>
      </c>
      <c r="B29511" s="34">
        <v>116</v>
      </c>
      <c r="C29511" s="34">
        <v>162</v>
      </c>
      <c r="D29511" s="34">
        <v>131</v>
      </c>
      <c r="E29511" s="34">
        <v>165</v>
      </c>
      <c r="F29511" s="34">
        <v>135</v>
      </c>
      <c r="G29511" s="34">
        <v>148</v>
      </c>
      <c r="H29511" s="34">
        <v>99</v>
      </c>
      <c r="I29511" s="34">
        <v>110</v>
      </c>
      <c r="J29511" s="34">
        <v>118</v>
      </c>
      <c r="K29511" s="34">
        <v>142</v>
      </c>
      <c r="L29511" s="34">
        <v>79</v>
      </c>
      <c r="M29511" s="34">
        <v>89</v>
      </c>
      <c r="N29511" s="34">
        <v>89</v>
      </c>
      <c r="O29511" s="34">
        <v>109</v>
      </c>
      <c r="P29511" s="34">
        <v>105</v>
      </c>
      <c r="Q29511" s="34">
        <v>152</v>
      </c>
      <c r="R29511" s="34">
        <v>146</v>
      </c>
      <c r="S29511" s="34">
        <v>168</v>
      </c>
      <c r="T29511" s="34">
        <v>107</v>
      </c>
      <c r="U29511" s="34">
        <v>118</v>
      </c>
      <c r="V29511" s="34">
        <v>152</v>
      </c>
      <c r="W29511" s="34">
        <v>163</v>
      </c>
      <c r="X29511" s="34">
        <v>191</v>
      </c>
      <c r="Y29511" s="34">
        <v>165</v>
      </c>
      <c r="Z29511" s="34">
        <v>120</v>
      </c>
      <c r="AA29511" s="34">
        <v>187</v>
      </c>
      <c r="AB29511" s="34">
        <v>145</v>
      </c>
      <c r="AC29511" s="34">
        <v>182</v>
      </c>
    </row>
    <row r="29512" spans="1:29" x14ac:dyDescent="0.2">
      <c r="A29512" s="34" t="s">
        <v>90005</v>
      </c>
      <c r="B29512" s="34">
        <v>195</v>
      </c>
      <c r="C29512" s="34">
        <v>183</v>
      </c>
      <c r="D29512" s="34">
        <v>239</v>
      </c>
      <c r="E29512" s="34">
        <v>271</v>
      </c>
      <c r="F29512" s="34">
        <v>224</v>
      </c>
      <c r="G29512" s="34">
        <v>253</v>
      </c>
      <c r="H29512" s="34">
        <v>270</v>
      </c>
      <c r="I29512" s="34">
        <v>199</v>
      </c>
      <c r="J29512" s="34">
        <v>200</v>
      </c>
      <c r="K29512" s="34">
        <v>218</v>
      </c>
      <c r="L29512" s="34">
        <v>208</v>
      </c>
      <c r="M29512" s="34">
        <v>201</v>
      </c>
      <c r="N29512" s="34">
        <v>217</v>
      </c>
      <c r="O29512" s="34">
        <v>174</v>
      </c>
      <c r="P29512" s="34">
        <v>247</v>
      </c>
      <c r="Q29512" s="34">
        <v>316</v>
      </c>
      <c r="R29512" s="34">
        <v>288</v>
      </c>
      <c r="S29512" s="34">
        <v>261</v>
      </c>
      <c r="T29512" s="34">
        <v>270</v>
      </c>
      <c r="U29512" s="34">
        <v>221</v>
      </c>
      <c r="V29512" s="34">
        <v>300</v>
      </c>
      <c r="W29512" s="34">
        <v>284</v>
      </c>
      <c r="X29512" s="34">
        <v>304</v>
      </c>
      <c r="Y29512" s="34">
        <v>311</v>
      </c>
      <c r="Z29512" s="34">
        <v>272</v>
      </c>
      <c r="AA29512" s="34">
        <v>279</v>
      </c>
      <c r="AB29512" s="34">
        <v>271</v>
      </c>
      <c r="AC29512" s="34">
        <v>458</v>
      </c>
    </row>
    <row r="29513" spans="1:29" x14ac:dyDescent="0.2">
      <c r="A29513" s="34" t="s">
        <v>90006</v>
      </c>
      <c r="B29513" s="34">
        <v>72</v>
      </c>
      <c r="C29513" s="34">
        <v>82</v>
      </c>
      <c r="D29513" s="34">
        <v>133</v>
      </c>
      <c r="E29513" s="34">
        <v>112</v>
      </c>
      <c r="F29513" s="34">
        <v>100</v>
      </c>
      <c r="G29513" s="34">
        <v>67</v>
      </c>
      <c r="H29513" s="34">
        <v>87</v>
      </c>
      <c r="I29513" s="34">
        <v>98</v>
      </c>
      <c r="J29513" s="34">
        <v>72</v>
      </c>
      <c r="K29513" s="34">
        <v>96</v>
      </c>
      <c r="L29513" s="34">
        <v>69</v>
      </c>
      <c r="M29513" s="34">
        <v>72</v>
      </c>
      <c r="N29513" s="34">
        <v>85</v>
      </c>
      <c r="O29513" s="34">
        <v>70</v>
      </c>
      <c r="P29513" s="34">
        <v>75</v>
      </c>
      <c r="Q29513" s="34">
        <v>106</v>
      </c>
      <c r="R29513" s="34">
        <v>118</v>
      </c>
      <c r="S29513" s="34">
        <v>104</v>
      </c>
      <c r="T29513" s="34">
        <v>68</v>
      </c>
      <c r="U29513" s="34">
        <v>71</v>
      </c>
      <c r="V29513" s="34">
        <v>127</v>
      </c>
      <c r="W29513" s="34">
        <v>92</v>
      </c>
      <c r="X29513" s="34">
        <v>137</v>
      </c>
      <c r="Y29513" s="34">
        <v>83</v>
      </c>
      <c r="Z29513" s="34">
        <v>130</v>
      </c>
      <c r="AA29513" s="34">
        <v>111</v>
      </c>
      <c r="AB29513" s="34">
        <v>86</v>
      </c>
      <c r="AC29513" s="34">
        <v>160</v>
      </c>
    </row>
    <row r="29514" spans="1:29" x14ac:dyDescent="0.2">
      <c r="A29514" s="34" t="s">
        <v>90007</v>
      </c>
      <c r="B29514" s="34">
        <v>191</v>
      </c>
      <c r="C29514" s="34">
        <v>284</v>
      </c>
      <c r="D29514" s="34">
        <v>337</v>
      </c>
      <c r="E29514" s="34">
        <v>285</v>
      </c>
      <c r="F29514" s="34">
        <v>325</v>
      </c>
      <c r="G29514" s="34">
        <v>336</v>
      </c>
      <c r="H29514" s="34">
        <v>318</v>
      </c>
      <c r="I29514" s="34">
        <v>247</v>
      </c>
      <c r="J29514" s="34">
        <v>289</v>
      </c>
      <c r="K29514" s="34">
        <v>348</v>
      </c>
      <c r="L29514" s="34">
        <v>168</v>
      </c>
      <c r="M29514" s="34">
        <v>326</v>
      </c>
      <c r="N29514" s="34">
        <v>241</v>
      </c>
      <c r="O29514" s="34">
        <v>240</v>
      </c>
      <c r="P29514" s="34">
        <v>221</v>
      </c>
      <c r="Q29514" s="34">
        <v>361</v>
      </c>
      <c r="R29514" s="34">
        <v>308</v>
      </c>
      <c r="S29514" s="34">
        <v>344</v>
      </c>
      <c r="T29514" s="34">
        <v>235</v>
      </c>
      <c r="U29514" s="34">
        <v>241</v>
      </c>
      <c r="V29514" s="34">
        <v>309</v>
      </c>
      <c r="W29514" s="34">
        <v>305</v>
      </c>
      <c r="X29514" s="34">
        <v>362</v>
      </c>
      <c r="Y29514" s="34">
        <v>268</v>
      </c>
      <c r="Z29514" s="34">
        <v>367</v>
      </c>
      <c r="AA29514" s="34">
        <v>334</v>
      </c>
      <c r="AB29514" s="34">
        <v>321</v>
      </c>
      <c r="AC29514" s="34">
        <v>464</v>
      </c>
    </row>
    <row r="29515" spans="1:29" x14ac:dyDescent="0.2">
      <c r="A29515" s="34" t="s">
        <v>90008</v>
      </c>
      <c r="B29515" s="34">
        <v>98</v>
      </c>
      <c r="C29515" s="34">
        <v>158</v>
      </c>
      <c r="D29515" s="34">
        <v>189</v>
      </c>
      <c r="E29515" s="34">
        <v>166</v>
      </c>
      <c r="F29515" s="34">
        <v>182</v>
      </c>
      <c r="G29515" s="34">
        <v>161</v>
      </c>
      <c r="H29515" s="34">
        <v>142</v>
      </c>
      <c r="I29515" s="34">
        <v>133</v>
      </c>
      <c r="J29515" s="34">
        <v>134</v>
      </c>
      <c r="K29515" s="34">
        <v>128</v>
      </c>
      <c r="L29515" s="34">
        <v>110</v>
      </c>
      <c r="M29515" s="34">
        <v>135</v>
      </c>
      <c r="N29515" s="34">
        <v>123</v>
      </c>
      <c r="O29515" s="34">
        <v>147</v>
      </c>
      <c r="P29515" s="34">
        <v>155</v>
      </c>
      <c r="Q29515" s="34">
        <v>193</v>
      </c>
      <c r="R29515" s="34">
        <v>193</v>
      </c>
      <c r="S29515" s="34">
        <v>169</v>
      </c>
      <c r="T29515" s="34">
        <v>154</v>
      </c>
      <c r="U29515" s="34">
        <v>140</v>
      </c>
      <c r="V29515" s="34">
        <v>222</v>
      </c>
      <c r="W29515" s="34">
        <v>193</v>
      </c>
      <c r="X29515" s="34">
        <v>223</v>
      </c>
      <c r="Y29515" s="34">
        <v>136</v>
      </c>
      <c r="Z29515" s="34">
        <v>192</v>
      </c>
      <c r="AA29515" s="34">
        <v>159</v>
      </c>
      <c r="AB29515" s="34">
        <v>163</v>
      </c>
      <c r="AC29515" s="34">
        <v>183</v>
      </c>
    </row>
    <row r="29516" spans="1:29" x14ac:dyDescent="0.2">
      <c r="A29516" s="34" t="s">
        <v>90009</v>
      </c>
      <c r="B29516" s="34">
        <v>84</v>
      </c>
      <c r="C29516" s="34">
        <v>90</v>
      </c>
      <c r="D29516" s="34">
        <v>90</v>
      </c>
      <c r="E29516" s="34">
        <v>87</v>
      </c>
      <c r="F29516" s="34">
        <v>61</v>
      </c>
      <c r="G29516" s="34">
        <v>124</v>
      </c>
      <c r="H29516" s="34">
        <v>92</v>
      </c>
      <c r="I29516" s="34">
        <v>89</v>
      </c>
      <c r="J29516" s="34">
        <v>91</v>
      </c>
      <c r="K29516" s="34">
        <v>98</v>
      </c>
      <c r="L29516" s="34">
        <v>52</v>
      </c>
      <c r="M29516" s="34">
        <v>87</v>
      </c>
      <c r="N29516" s="34">
        <v>86</v>
      </c>
      <c r="O29516" s="34">
        <v>55</v>
      </c>
      <c r="P29516" s="34">
        <v>53</v>
      </c>
      <c r="Q29516" s="34">
        <v>120</v>
      </c>
      <c r="R29516" s="34">
        <v>83</v>
      </c>
      <c r="S29516" s="34">
        <v>118</v>
      </c>
      <c r="T29516" s="34">
        <v>70</v>
      </c>
      <c r="U29516" s="34">
        <v>98</v>
      </c>
      <c r="V29516" s="34">
        <v>81</v>
      </c>
      <c r="W29516" s="34">
        <v>151</v>
      </c>
      <c r="X29516" s="34">
        <v>97</v>
      </c>
      <c r="Y29516" s="34">
        <v>95</v>
      </c>
      <c r="Z29516" s="34">
        <v>120</v>
      </c>
      <c r="AA29516" s="34">
        <v>147</v>
      </c>
      <c r="AB29516" s="34">
        <v>80</v>
      </c>
      <c r="AC29516" s="34">
        <v>158</v>
      </c>
    </row>
    <row r="29517" spans="1:29" x14ac:dyDescent="0.2">
      <c r="A29517" s="34" t="s">
        <v>90010</v>
      </c>
      <c r="B29517" s="34">
        <v>130</v>
      </c>
      <c r="C29517" s="34">
        <v>85</v>
      </c>
      <c r="D29517" s="34">
        <v>103</v>
      </c>
      <c r="E29517" s="34">
        <v>149</v>
      </c>
      <c r="F29517" s="34">
        <v>149</v>
      </c>
      <c r="G29517" s="34">
        <v>108</v>
      </c>
      <c r="H29517" s="34">
        <v>120</v>
      </c>
      <c r="I29517" s="34">
        <v>127</v>
      </c>
      <c r="J29517" s="34">
        <v>119</v>
      </c>
      <c r="K29517" s="34">
        <v>94</v>
      </c>
      <c r="L29517" s="34">
        <v>144</v>
      </c>
      <c r="M29517" s="34">
        <v>124</v>
      </c>
      <c r="N29517" s="34">
        <v>90</v>
      </c>
      <c r="O29517" s="34">
        <v>86</v>
      </c>
      <c r="P29517" s="34">
        <v>122</v>
      </c>
      <c r="Q29517" s="34">
        <v>161</v>
      </c>
      <c r="R29517" s="34">
        <v>170</v>
      </c>
      <c r="S29517" s="34">
        <v>163</v>
      </c>
      <c r="T29517" s="34">
        <v>206</v>
      </c>
      <c r="U29517" s="34">
        <v>108</v>
      </c>
      <c r="V29517" s="34">
        <v>148</v>
      </c>
      <c r="W29517" s="34">
        <v>207</v>
      </c>
      <c r="X29517" s="34">
        <v>130</v>
      </c>
      <c r="Y29517" s="34">
        <v>164</v>
      </c>
      <c r="Z29517" s="34">
        <v>126</v>
      </c>
      <c r="AA29517" s="34">
        <v>147</v>
      </c>
      <c r="AB29517" s="34">
        <v>144</v>
      </c>
      <c r="AC29517" s="34">
        <v>196</v>
      </c>
    </row>
    <row r="29518" spans="1:29" x14ac:dyDescent="0.2">
      <c r="A29518" s="34" t="s">
        <v>90011</v>
      </c>
      <c r="B29518" s="34">
        <v>123</v>
      </c>
      <c r="C29518" s="34">
        <v>125</v>
      </c>
      <c r="D29518" s="34">
        <v>104</v>
      </c>
      <c r="E29518" s="34">
        <v>129</v>
      </c>
      <c r="F29518" s="34">
        <v>114</v>
      </c>
      <c r="G29518" s="34">
        <v>100</v>
      </c>
      <c r="H29518" s="34">
        <v>121</v>
      </c>
      <c r="I29518" s="34">
        <v>100</v>
      </c>
      <c r="J29518" s="34">
        <v>117</v>
      </c>
      <c r="K29518" s="34">
        <v>93</v>
      </c>
      <c r="L29518" s="34">
        <v>79</v>
      </c>
      <c r="M29518" s="34">
        <v>109</v>
      </c>
      <c r="N29518" s="34">
        <v>90</v>
      </c>
      <c r="O29518" s="34">
        <v>114</v>
      </c>
      <c r="P29518" s="34">
        <v>114</v>
      </c>
      <c r="Q29518" s="34">
        <v>107</v>
      </c>
      <c r="R29518" s="34">
        <v>185</v>
      </c>
      <c r="S29518" s="34">
        <v>151</v>
      </c>
      <c r="T29518" s="34">
        <v>160</v>
      </c>
      <c r="U29518" s="34">
        <v>88</v>
      </c>
      <c r="V29518" s="34">
        <v>128</v>
      </c>
      <c r="W29518" s="34">
        <v>123</v>
      </c>
      <c r="X29518" s="34">
        <v>152</v>
      </c>
      <c r="Y29518" s="34">
        <v>115</v>
      </c>
      <c r="Z29518" s="34">
        <v>154</v>
      </c>
      <c r="AA29518" s="34">
        <v>150</v>
      </c>
      <c r="AB29518" s="34">
        <v>171</v>
      </c>
      <c r="AC29518" s="34">
        <v>169</v>
      </c>
    </row>
    <row r="29519" spans="1:29" x14ac:dyDescent="0.2">
      <c r="A29519" s="34" t="s">
        <v>90012</v>
      </c>
      <c r="B29519" s="34">
        <v>97</v>
      </c>
      <c r="C29519" s="34">
        <v>82</v>
      </c>
      <c r="D29519" s="34">
        <v>57</v>
      </c>
      <c r="E29519" s="34">
        <v>81</v>
      </c>
      <c r="F29519" s="34">
        <v>87</v>
      </c>
      <c r="G29519" s="34">
        <v>85</v>
      </c>
      <c r="H29519" s="34">
        <v>71</v>
      </c>
      <c r="I29519" s="34">
        <v>65</v>
      </c>
      <c r="J29519" s="34">
        <v>70</v>
      </c>
      <c r="K29519" s="34">
        <v>44</v>
      </c>
      <c r="L29519" s="34">
        <v>66</v>
      </c>
      <c r="M29519" s="34">
        <v>54</v>
      </c>
      <c r="N29519" s="34">
        <v>67</v>
      </c>
      <c r="O29519" s="34">
        <v>66</v>
      </c>
      <c r="P29519" s="34">
        <v>84</v>
      </c>
      <c r="Q29519" s="34">
        <v>105</v>
      </c>
      <c r="R29519" s="34">
        <v>87</v>
      </c>
      <c r="S29519" s="34">
        <v>68</v>
      </c>
      <c r="T29519" s="34">
        <v>94</v>
      </c>
      <c r="U29519" s="34">
        <v>68</v>
      </c>
      <c r="V29519" s="34">
        <v>78</v>
      </c>
      <c r="W29519" s="34">
        <v>95</v>
      </c>
      <c r="X29519" s="34">
        <v>78</v>
      </c>
      <c r="Y29519" s="34">
        <v>67</v>
      </c>
      <c r="Z29519" s="34">
        <v>59</v>
      </c>
      <c r="AA29519" s="34">
        <v>78</v>
      </c>
      <c r="AB29519" s="34">
        <v>66</v>
      </c>
      <c r="AC29519" s="34">
        <v>120</v>
      </c>
    </row>
    <row r="29520" spans="1:29" x14ac:dyDescent="0.2">
      <c r="A29520" s="34" t="s">
        <v>90013</v>
      </c>
      <c r="B29520" s="34">
        <v>175</v>
      </c>
      <c r="C29520" s="34">
        <v>209</v>
      </c>
      <c r="D29520" s="34">
        <v>220</v>
      </c>
      <c r="E29520" s="34">
        <v>173</v>
      </c>
      <c r="F29520" s="34">
        <v>150</v>
      </c>
      <c r="G29520" s="34">
        <v>191</v>
      </c>
      <c r="H29520" s="34">
        <v>235</v>
      </c>
      <c r="I29520" s="34">
        <v>151</v>
      </c>
      <c r="J29520" s="34">
        <v>189</v>
      </c>
      <c r="K29520" s="34">
        <v>180</v>
      </c>
      <c r="L29520" s="34">
        <v>112</v>
      </c>
      <c r="M29520" s="34">
        <v>129</v>
      </c>
      <c r="N29520" s="34">
        <v>117</v>
      </c>
      <c r="O29520" s="34">
        <v>169</v>
      </c>
      <c r="P29520" s="34">
        <v>187</v>
      </c>
      <c r="Q29520" s="34">
        <v>234</v>
      </c>
      <c r="R29520" s="34">
        <v>245</v>
      </c>
      <c r="S29520" s="34">
        <v>219</v>
      </c>
      <c r="T29520" s="34">
        <v>164</v>
      </c>
      <c r="U29520" s="34">
        <v>194</v>
      </c>
      <c r="V29520" s="34">
        <v>238</v>
      </c>
      <c r="W29520" s="34">
        <v>193</v>
      </c>
      <c r="X29520" s="34">
        <v>239</v>
      </c>
      <c r="Y29520" s="34">
        <v>160</v>
      </c>
      <c r="Z29520" s="34">
        <v>196</v>
      </c>
      <c r="AA29520" s="34">
        <v>229</v>
      </c>
      <c r="AB29520" s="34">
        <v>205</v>
      </c>
      <c r="AC29520" s="34">
        <v>320</v>
      </c>
    </row>
    <row r="29521" spans="1:29" x14ac:dyDescent="0.2">
      <c r="A29521" s="34" t="s">
        <v>90014</v>
      </c>
      <c r="B29521" s="34">
        <v>177</v>
      </c>
      <c r="C29521" s="34">
        <v>175</v>
      </c>
      <c r="D29521" s="34">
        <v>232</v>
      </c>
      <c r="E29521" s="34">
        <v>212</v>
      </c>
      <c r="F29521" s="34">
        <v>216</v>
      </c>
      <c r="G29521" s="34">
        <v>196</v>
      </c>
      <c r="H29521" s="34">
        <v>184</v>
      </c>
      <c r="I29521" s="34">
        <v>235</v>
      </c>
      <c r="J29521" s="34">
        <v>179</v>
      </c>
      <c r="K29521" s="34">
        <v>187</v>
      </c>
      <c r="L29521" s="34">
        <v>115</v>
      </c>
      <c r="M29521" s="34">
        <v>155</v>
      </c>
      <c r="N29521" s="34">
        <v>150</v>
      </c>
      <c r="O29521" s="34">
        <v>152</v>
      </c>
      <c r="P29521" s="34">
        <v>171</v>
      </c>
      <c r="Q29521" s="34">
        <v>245</v>
      </c>
      <c r="R29521" s="34">
        <v>232</v>
      </c>
      <c r="S29521" s="34">
        <v>242</v>
      </c>
      <c r="T29521" s="34">
        <v>165</v>
      </c>
      <c r="U29521" s="34">
        <v>194</v>
      </c>
      <c r="V29521" s="34">
        <v>250</v>
      </c>
      <c r="W29521" s="34">
        <v>248</v>
      </c>
      <c r="X29521" s="34">
        <v>193</v>
      </c>
      <c r="Y29521" s="34">
        <v>178</v>
      </c>
      <c r="Z29521" s="34">
        <v>261</v>
      </c>
      <c r="AA29521" s="34">
        <v>252</v>
      </c>
      <c r="AB29521" s="34">
        <v>231</v>
      </c>
      <c r="AC29521" s="34">
        <v>367</v>
      </c>
    </row>
    <row r="29522" spans="1:29" x14ac:dyDescent="0.2">
      <c r="A29522" s="34" t="s">
        <v>90015</v>
      </c>
      <c r="B29522" s="34">
        <v>287</v>
      </c>
      <c r="C29522" s="34">
        <v>290</v>
      </c>
      <c r="D29522" s="34">
        <v>400</v>
      </c>
      <c r="E29522" s="34">
        <v>291</v>
      </c>
      <c r="F29522" s="34">
        <v>338</v>
      </c>
      <c r="G29522" s="34">
        <v>312</v>
      </c>
      <c r="H29522" s="34">
        <v>291</v>
      </c>
      <c r="I29522" s="34">
        <v>250</v>
      </c>
      <c r="J29522" s="34">
        <v>249</v>
      </c>
      <c r="K29522" s="34">
        <v>333</v>
      </c>
      <c r="L29522" s="34">
        <v>211</v>
      </c>
      <c r="M29522" s="34">
        <v>274</v>
      </c>
      <c r="N29522" s="34">
        <v>282</v>
      </c>
      <c r="O29522" s="34">
        <v>211</v>
      </c>
      <c r="P29522" s="34">
        <v>248</v>
      </c>
      <c r="Q29522" s="34">
        <v>383</v>
      </c>
      <c r="R29522" s="34">
        <v>372</v>
      </c>
      <c r="S29522" s="34">
        <v>406</v>
      </c>
      <c r="T29522" s="34">
        <v>251</v>
      </c>
      <c r="U29522" s="34">
        <v>277</v>
      </c>
      <c r="V29522" s="34">
        <v>320</v>
      </c>
      <c r="W29522" s="34">
        <v>355</v>
      </c>
      <c r="X29522" s="34">
        <v>367</v>
      </c>
      <c r="Y29522" s="34">
        <v>267</v>
      </c>
      <c r="Z29522" s="34">
        <v>421</v>
      </c>
      <c r="AA29522" s="34">
        <v>341</v>
      </c>
      <c r="AB29522" s="34">
        <v>292</v>
      </c>
      <c r="AC29522" s="34">
        <v>466</v>
      </c>
    </row>
    <row r="29523" spans="1:29" x14ac:dyDescent="0.2">
      <c r="A29523" s="34" t="s">
        <v>90016</v>
      </c>
      <c r="B29523" s="34">
        <v>137</v>
      </c>
      <c r="C29523" s="34">
        <v>129</v>
      </c>
      <c r="D29523" s="34">
        <v>170</v>
      </c>
      <c r="E29523" s="34">
        <v>124</v>
      </c>
      <c r="F29523" s="34">
        <v>156</v>
      </c>
      <c r="G29523" s="34">
        <v>82</v>
      </c>
      <c r="H29523" s="34">
        <v>158</v>
      </c>
      <c r="I29523" s="34">
        <v>107</v>
      </c>
      <c r="J29523" s="34">
        <v>136</v>
      </c>
      <c r="K29523" s="34">
        <v>121</v>
      </c>
      <c r="L29523" s="34">
        <v>117</v>
      </c>
      <c r="M29523" s="34">
        <v>107</v>
      </c>
      <c r="N29523" s="34">
        <v>134</v>
      </c>
      <c r="O29523" s="34">
        <v>131</v>
      </c>
      <c r="P29523" s="34">
        <v>153</v>
      </c>
      <c r="Q29523" s="34">
        <v>135</v>
      </c>
      <c r="R29523" s="34">
        <v>159</v>
      </c>
      <c r="S29523" s="34">
        <v>185</v>
      </c>
      <c r="T29523" s="34">
        <v>140</v>
      </c>
      <c r="U29523" s="34">
        <v>128</v>
      </c>
      <c r="V29523" s="34">
        <v>148</v>
      </c>
      <c r="W29523" s="34">
        <v>126</v>
      </c>
      <c r="X29523" s="34">
        <v>196</v>
      </c>
      <c r="Y29523" s="34">
        <v>134</v>
      </c>
      <c r="Z29523" s="34">
        <v>158</v>
      </c>
      <c r="AA29523" s="34">
        <v>146</v>
      </c>
      <c r="AB29523" s="34">
        <v>164</v>
      </c>
      <c r="AC29523" s="34">
        <v>193</v>
      </c>
    </row>
    <row r="29524" spans="1:29" x14ac:dyDescent="0.2">
      <c r="A29524" s="34" t="s">
        <v>90017</v>
      </c>
      <c r="B29524" s="34">
        <v>172</v>
      </c>
      <c r="C29524" s="34">
        <v>224</v>
      </c>
      <c r="D29524" s="34">
        <v>226</v>
      </c>
      <c r="E29524" s="34">
        <v>231</v>
      </c>
      <c r="F29524" s="34">
        <v>178</v>
      </c>
      <c r="G29524" s="34">
        <v>296</v>
      </c>
      <c r="H29524" s="34">
        <v>221</v>
      </c>
      <c r="I29524" s="34">
        <v>203</v>
      </c>
      <c r="J29524" s="34">
        <v>162</v>
      </c>
      <c r="K29524" s="34">
        <v>251</v>
      </c>
      <c r="L29524" s="34">
        <v>127</v>
      </c>
      <c r="M29524" s="34">
        <v>206</v>
      </c>
      <c r="N29524" s="34">
        <v>156</v>
      </c>
      <c r="O29524" s="34">
        <v>179</v>
      </c>
      <c r="P29524" s="34">
        <v>201</v>
      </c>
      <c r="Q29524" s="34">
        <v>253</v>
      </c>
      <c r="R29524" s="34">
        <v>226</v>
      </c>
      <c r="S29524" s="34">
        <v>288</v>
      </c>
      <c r="T29524" s="34">
        <v>202</v>
      </c>
      <c r="U29524" s="34">
        <v>199</v>
      </c>
      <c r="V29524" s="34">
        <v>209</v>
      </c>
      <c r="W29524" s="34">
        <v>197</v>
      </c>
      <c r="X29524" s="34">
        <v>252</v>
      </c>
      <c r="Y29524" s="34">
        <v>217</v>
      </c>
      <c r="Z29524" s="34">
        <v>249</v>
      </c>
      <c r="AA29524" s="34">
        <v>243</v>
      </c>
      <c r="AB29524" s="34">
        <v>230</v>
      </c>
      <c r="AC29524" s="34">
        <v>314</v>
      </c>
    </row>
    <row r="29525" spans="1:29" x14ac:dyDescent="0.2">
      <c r="A29525" s="34" t="s">
        <v>90018</v>
      </c>
      <c r="B29525" s="34">
        <v>93</v>
      </c>
      <c r="C29525" s="34">
        <v>97</v>
      </c>
      <c r="D29525" s="34">
        <v>174</v>
      </c>
      <c r="E29525" s="34">
        <v>73</v>
      </c>
      <c r="F29525" s="34">
        <v>129</v>
      </c>
      <c r="G29525" s="34">
        <v>64</v>
      </c>
      <c r="H29525" s="34">
        <v>134</v>
      </c>
      <c r="I29525" s="34">
        <v>86</v>
      </c>
      <c r="J29525" s="34">
        <v>116</v>
      </c>
      <c r="K29525" s="34">
        <v>117</v>
      </c>
      <c r="L29525" s="34">
        <v>71</v>
      </c>
      <c r="M29525" s="34">
        <v>101</v>
      </c>
      <c r="N29525" s="34">
        <v>93</v>
      </c>
      <c r="O29525" s="34">
        <v>92</v>
      </c>
      <c r="P29525" s="34">
        <v>111</v>
      </c>
      <c r="Q29525" s="34">
        <v>115</v>
      </c>
      <c r="R29525" s="34">
        <v>166</v>
      </c>
      <c r="S29525" s="34">
        <v>108</v>
      </c>
      <c r="T29525" s="34">
        <v>86</v>
      </c>
      <c r="U29525" s="34">
        <v>69</v>
      </c>
      <c r="V29525" s="34">
        <v>165</v>
      </c>
      <c r="W29525" s="34">
        <v>94</v>
      </c>
      <c r="X29525" s="34">
        <v>144</v>
      </c>
      <c r="Y29525" s="34">
        <v>94</v>
      </c>
      <c r="Z29525" s="34">
        <v>154</v>
      </c>
      <c r="AA29525" s="34">
        <v>111</v>
      </c>
      <c r="AB29525" s="34">
        <v>132</v>
      </c>
      <c r="AC29525" s="34">
        <v>190</v>
      </c>
    </row>
    <row r="29526" spans="1:29" x14ac:dyDescent="0.2">
      <c r="A29526" s="34" t="s">
        <v>90019</v>
      </c>
      <c r="B29526" s="34">
        <v>564</v>
      </c>
      <c r="C29526" s="34">
        <v>339</v>
      </c>
      <c r="D29526" s="34">
        <v>520</v>
      </c>
      <c r="E29526" s="34">
        <v>444</v>
      </c>
      <c r="F29526" s="34">
        <v>545</v>
      </c>
      <c r="G29526" s="34">
        <v>365</v>
      </c>
      <c r="H29526" s="34">
        <v>474</v>
      </c>
      <c r="I29526" s="34">
        <v>345</v>
      </c>
      <c r="J29526" s="34">
        <v>412</v>
      </c>
      <c r="K29526" s="34">
        <v>491</v>
      </c>
      <c r="L29526" s="34">
        <v>349</v>
      </c>
      <c r="M29526" s="34">
        <v>354</v>
      </c>
      <c r="N29526" s="34">
        <v>404</v>
      </c>
      <c r="O29526" s="34">
        <v>362</v>
      </c>
      <c r="P29526" s="34">
        <v>444</v>
      </c>
      <c r="Q29526" s="34">
        <v>505</v>
      </c>
      <c r="R29526" s="34">
        <v>568</v>
      </c>
      <c r="S29526" s="34">
        <v>521</v>
      </c>
      <c r="T29526" s="34">
        <v>503</v>
      </c>
      <c r="U29526" s="34">
        <v>429</v>
      </c>
      <c r="V29526" s="34">
        <v>543</v>
      </c>
      <c r="W29526" s="34">
        <v>538</v>
      </c>
      <c r="X29526" s="34">
        <v>549</v>
      </c>
      <c r="Y29526" s="34">
        <v>457</v>
      </c>
      <c r="Z29526" s="34">
        <v>588</v>
      </c>
      <c r="AA29526" s="34">
        <v>526</v>
      </c>
      <c r="AB29526" s="34">
        <v>565</v>
      </c>
      <c r="AC29526" s="34">
        <v>677</v>
      </c>
    </row>
    <row r="29527" spans="1:29" x14ac:dyDescent="0.2">
      <c r="A29527" s="34" t="s">
        <v>90020</v>
      </c>
      <c r="B29527" s="34">
        <v>143</v>
      </c>
      <c r="C29527" s="34">
        <v>91</v>
      </c>
      <c r="D29527" s="34">
        <v>152</v>
      </c>
      <c r="E29527" s="34">
        <v>113</v>
      </c>
      <c r="F29527" s="34">
        <v>145</v>
      </c>
      <c r="G29527" s="34">
        <v>101</v>
      </c>
      <c r="H29527" s="34">
        <v>110</v>
      </c>
      <c r="I29527" s="34">
        <v>98</v>
      </c>
      <c r="J29527" s="34">
        <v>99</v>
      </c>
      <c r="K29527" s="34">
        <v>147</v>
      </c>
      <c r="L29527" s="34">
        <v>62</v>
      </c>
      <c r="M29527" s="34">
        <v>120</v>
      </c>
      <c r="N29527" s="34">
        <v>109</v>
      </c>
      <c r="O29527" s="34">
        <v>127</v>
      </c>
      <c r="P29527" s="34">
        <v>120</v>
      </c>
      <c r="Q29527" s="34">
        <v>164</v>
      </c>
      <c r="R29527" s="34">
        <v>108</v>
      </c>
      <c r="S29527" s="34">
        <v>160</v>
      </c>
      <c r="T29527" s="34">
        <v>101</v>
      </c>
      <c r="U29527" s="34">
        <v>94</v>
      </c>
      <c r="V29527" s="34">
        <v>113</v>
      </c>
      <c r="W29527" s="34">
        <v>164</v>
      </c>
      <c r="X29527" s="34">
        <v>136</v>
      </c>
      <c r="Y29527" s="34">
        <v>115</v>
      </c>
      <c r="Z29527" s="34">
        <v>141</v>
      </c>
      <c r="AA29527" s="34">
        <v>149</v>
      </c>
      <c r="AB29527" s="34">
        <v>134</v>
      </c>
      <c r="AC29527" s="34">
        <v>193</v>
      </c>
    </row>
    <row r="29528" spans="1:29" x14ac:dyDescent="0.2">
      <c r="A29528" s="34" t="s">
        <v>90021</v>
      </c>
      <c r="B29528" s="34">
        <v>171</v>
      </c>
      <c r="C29528" s="34">
        <v>205</v>
      </c>
      <c r="D29528" s="34">
        <v>251</v>
      </c>
      <c r="E29528" s="34">
        <v>232</v>
      </c>
      <c r="F29528" s="34">
        <v>267</v>
      </c>
      <c r="G29528" s="34">
        <v>186</v>
      </c>
      <c r="H29528" s="34">
        <v>214</v>
      </c>
      <c r="I29528" s="34">
        <v>217</v>
      </c>
      <c r="J29528" s="34">
        <v>249</v>
      </c>
      <c r="K29528" s="34">
        <v>270</v>
      </c>
      <c r="L29528" s="34">
        <v>224</v>
      </c>
      <c r="M29528" s="34">
        <v>247</v>
      </c>
      <c r="N29528" s="34">
        <v>229</v>
      </c>
      <c r="O29528" s="34">
        <v>211</v>
      </c>
      <c r="P29528" s="34">
        <v>263</v>
      </c>
      <c r="Q29528" s="34">
        <v>345</v>
      </c>
      <c r="R29528" s="34">
        <v>339</v>
      </c>
      <c r="S29528" s="34">
        <v>265</v>
      </c>
      <c r="T29528" s="34">
        <v>358</v>
      </c>
      <c r="U29528" s="34">
        <v>236</v>
      </c>
      <c r="V29528" s="34">
        <v>323</v>
      </c>
      <c r="W29528" s="34">
        <v>321</v>
      </c>
      <c r="X29528" s="34">
        <v>336</v>
      </c>
      <c r="Y29528" s="34">
        <v>289</v>
      </c>
      <c r="Z29528" s="34">
        <v>298</v>
      </c>
      <c r="AA29528" s="34">
        <v>343</v>
      </c>
      <c r="AB29528" s="34">
        <v>327</v>
      </c>
      <c r="AC29528" s="34">
        <v>416</v>
      </c>
    </row>
    <row r="29529" spans="1:29" x14ac:dyDescent="0.2">
      <c r="A29529" s="34" t="s">
        <v>90022</v>
      </c>
      <c r="B29529" s="34">
        <v>153</v>
      </c>
      <c r="C29529" s="34">
        <v>58</v>
      </c>
      <c r="D29529" s="34">
        <v>125</v>
      </c>
      <c r="E29529" s="34">
        <v>123</v>
      </c>
      <c r="F29529" s="34">
        <v>135</v>
      </c>
      <c r="G29529" s="34">
        <v>124</v>
      </c>
      <c r="H29529" s="34">
        <v>110</v>
      </c>
      <c r="I29529" s="34">
        <v>116</v>
      </c>
      <c r="J29529" s="34">
        <v>108</v>
      </c>
      <c r="K29529" s="34">
        <v>104</v>
      </c>
      <c r="L29529" s="34">
        <v>89</v>
      </c>
      <c r="M29529" s="34">
        <v>106</v>
      </c>
      <c r="N29529" s="34">
        <v>106</v>
      </c>
      <c r="O29529" s="34">
        <v>93</v>
      </c>
      <c r="P29529" s="34">
        <v>134</v>
      </c>
      <c r="Q29529" s="34">
        <v>107</v>
      </c>
      <c r="R29529" s="34">
        <v>170</v>
      </c>
      <c r="S29529" s="34">
        <v>135</v>
      </c>
      <c r="T29529" s="34">
        <v>141</v>
      </c>
      <c r="U29529" s="34">
        <v>95</v>
      </c>
      <c r="V29529" s="34">
        <v>154</v>
      </c>
      <c r="W29529" s="34">
        <v>113</v>
      </c>
      <c r="X29529" s="34">
        <v>162</v>
      </c>
      <c r="Y29529" s="34">
        <v>117</v>
      </c>
      <c r="Z29529" s="34">
        <v>153</v>
      </c>
      <c r="AA29529" s="34">
        <v>97</v>
      </c>
      <c r="AB29529" s="34">
        <v>182</v>
      </c>
      <c r="AC29529" s="34">
        <v>157</v>
      </c>
    </row>
    <row r="29530" spans="1:29" x14ac:dyDescent="0.2">
      <c r="A29530" s="34" t="s">
        <v>90023</v>
      </c>
      <c r="B29530" s="34">
        <v>103</v>
      </c>
      <c r="C29530" s="34">
        <v>109</v>
      </c>
      <c r="D29530" s="34">
        <v>136</v>
      </c>
      <c r="E29530" s="34">
        <v>137</v>
      </c>
      <c r="F29530" s="34">
        <v>151</v>
      </c>
      <c r="G29530" s="34">
        <v>74</v>
      </c>
      <c r="H29530" s="34">
        <v>122</v>
      </c>
      <c r="I29530" s="34">
        <v>92</v>
      </c>
      <c r="J29530" s="34">
        <v>116</v>
      </c>
      <c r="K29530" s="34">
        <v>171</v>
      </c>
      <c r="L29530" s="34">
        <v>121</v>
      </c>
      <c r="M29530" s="34">
        <v>107</v>
      </c>
      <c r="N29530" s="34">
        <v>90</v>
      </c>
      <c r="O29530" s="34">
        <v>103</v>
      </c>
      <c r="P29530" s="34">
        <v>126</v>
      </c>
      <c r="Q29530" s="34">
        <v>183</v>
      </c>
      <c r="R29530" s="34">
        <v>137</v>
      </c>
      <c r="S29530" s="34">
        <v>155</v>
      </c>
      <c r="T29530" s="34">
        <v>116</v>
      </c>
      <c r="U29530" s="34">
        <v>156</v>
      </c>
      <c r="V29530" s="34">
        <v>135</v>
      </c>
      <c r="W29530" s="34">
        <v>153</v>
      </c>
      <c r="X29530" s="34">
        <v>138</v>
      </c>
      <c r="Y29530" s="34">
        <v>121</v>
      </c>
      <c r="Z29530" s="34">
        <v>154</v>
      </c>
      <c r="AA29530" s="34">
        <v>180</v>
      </c>
      <c r="AB29530" s="34">
        <v>120</v>
      </c>
      <c r="AC29530" s="34">
        <v>211</v>
      </c>
    </row>
    <row r="29531" spans="1:29" x14ac:dyDescent="0.2">
      <c r="A29531" s="34" t="s">
        <v>90024</v>
      </c>
      <c r="B29531" s="34">
        <v>238</v>
      </c>
      <c r="C29531" s="34">
        <v>194</v>
      </c>
      <c r="D29531" s="34">
        <v>222</v>
      </c>
      <c r="E29531" s="34">
        <v>233</v>
      </c>
      <c r="F29531" s="34">
        <v>241</v>
      </c>
      <c r="G29531" s="34">
        <v>223</v>
      </c>
      <c r="H29531" s="34">
        <v>234</v>
      </c>
      <c r="I29531" s="34">
        <v>216</v>
      </c>
      <c r="J29531" s="34">
        <v>224</v>
      </c>
      <c r="K29531" s="34">
        <v>236</v>
      </c>
      <c r="L29531" s="34">
        <v>224</v>
      </c>
      <c r="M29531" s="34">
        <v>202</v>
      </c>
      <c r="N29531" s="34">
        <v>205</v>
      </c>
      <c r="O29531" s="34">
        <v>173</v>
      </c>
      <c r="P29531" s="34">
        <v>207</v>
      </c>
      <c r="Q29531" s="34">
        <v>300</v>
      </c>
      <c r="R29531" s="34">
        <v>277</v>
      </c>
      <c r="S29531" s="34">
        <v>223</v>
      </c>
      <c r="T29531" s="34">
        <v>295</v>
      </c>
      <c r="U29531" s="34">
        <v>219</v>
      </c>
      <c r="V29531" s="34">
        <v>308</v>
      </c>
      <c r="W29531" s="34">
        <v>324</v>
      </c>
      <c r="X29531" s="34">
        <v>340</v>
      </c>
      <c r="Y29531" s="34">
        <v>283</v>
      </c>
      <c r="Z29531" s="34">
        <v>277</v>
      </c>
      <c r="AA29531" s="34">
        <v>233</v>
      </c>
      <c r="AB29531" s="34">
        <v>317</v>
      </c>
      <c r="AC29531" s="34">
        <v>318</v>
      </c>
    </row>
    <row r="29532" spans="1:29" x14ac:dyDescent="0.2">
      <c r="A29532" s="34" t="s">
        <v>90025</v>
      </c>
      <c r="B29532" s="34">
        <v>67</v>
      </c>
      <c r="C29532" s="34">
        <v>101</v>
      </c>
      <c r="D29532" s="34">
        <v>126</v>
      </c>
      <c r="E29532" s="34">
        <v>139</v>
      </c>
      <c r="F29532" s="34">
        <v>63</v>
      </c>
      <c r="G29532" s="34">
        <v>123</v>
      </c>
      <c r="H29532" s="34">
        <v>68</v>
      </c>
      <c r="I29532" s="34">
        <v>102</v>
      </c>
      <c r="J29532" s="34">
        <v>51</v>
      </c>
      <c r="K29532" s="34">
        <v>146</v>
      </c>
      <c r="L29532" s="34">
        <v>30</v>
      </c>
      <c r="M29532" s="34">
        <v>79</v>
      </c>
      <c r="N29532" s="34">
        <v>52</v>
      </c>
      <c r="O29532" s="34">
        <v>92</v>
      </c>
      <c r="P29532" s="34">
        <v>73</v>
      </c>
      <c r="Q29532" s="34">
        <v>85</v>
      </c>
      <c r="R29532" s="34">
        <v>58</v>
      </c>
      <c r="S29532" s="34">
        <v>125</v>
      </c>
      <c r="T29532" s="34">
        <v>23</v>
      </c>
      <c r="U29532" s="34">
        <v>61</v>
      </c>
      <c r="V29532" s="34">
        <v>52</v>
      </c>
      <c r="W29532" s="34">
        <v>92</v>
      </c>
      <c r="X29532" s="34">
        <v>66</v>
      </c>
      <c r="Y29532" s="34">
        <v>55</v>
      </c>
      <c r="Z29532" s="34">
        <v>70</v>
      </c>
      <c r="AA29532" s="34">
        <v>134</v>
      </c>
      <c r="AB29532" s="34">
        <v>38</v>
      </c>
      <c r="AC29532" s="34">
        <v>152</v>
      </c>
    </row>
    <row r="29533" spans="1:29" x14ac:dyDescent="0.2">
      <c r="A29533" s="34" t="s">
        <v>90026</v>
      </c>
      <c r="B29533" s="34">
        <v>108</v>
      </c>
      <c r="C29533" s="34">
        <v>162</v>
      </c>
      <c r="D29533" s="34">
        <v>133</v>
      </c>
      <c r="E29533" s="34">
        <v>148</v>
      </c>
      <c r="F29533" s="34">
        <v>124</v>
      </c>
      <c r="G29533" s="34">
        <v>129</v>
      </c>
      <c r="H29533" s="34">
        <v>120</v>
      </c>
      <c r="I29533" s="34">
        <v>122</v>
      </c>
      <c r="J29533" s="34">
        <v>134</v>
      </c>
      <c r="K29533" s="34">
        <v>141</v>
      </c>
      <c r="L29533" s="34">
        <v>103</v>
      </c>
      <c r="M29533" s="34">
        <v>107</v>
      </c>
      <c r="N29533" s="34">
        <v>117</v>
      </c>
      <c r="O29533" s="34">
        <v>112</v>
      </c>
      <c r="P29533" s="34">
        <v>114</v>
      </c>
      <c r="Q29533" s="34">
        <v>178</v>
      </c>
      <c r="R29533" s="34">
        <v>191</v>
      </c>
      <c r="S29533" s="34">
        <v>145</v>
      </c>
      <c r="T29533" s="34">
        <v>108</v>
      </c>
      <c r="U29533" s="34">
        <v>122</v>
      </c>
      <c r="V29533" s="34">
        <v>179</v>
      </c>
      <c r="W29533" s="34">
        <v>167</v>
      </c>
      <c r="X29533" s="34">
        <v>165</v>
      </c>
      <c r="Y29533" s="34">
        <v>125</v>
      </c>
      <c r="Z29533" s="34">
        <v>142</v>
      </c>
      <c r="AA29533" s="34">
        <v>147</v>
      </c>
      <c r="AB29533" s="34">
        <v>151</v>
      </c>
      <c r="AC29533" s="34">
        <v>188</v>
      </c>
    </row>
    <row r="29534" spans="1:29" x14ac:dyDescent="0.2">
      <c r="A29534" s="34" t="s">
        <v>90027</v>
      </c>
      <c r="B29534" s="34">
        <v>103</v>
      </c>
      <c r="C29534" s="34">
        <v>118</v>
      </c>
      <c r="D29534" s="34">
        <v>135</v>
      </c>
      <c r="E29534" s="34">
        <v>92</v>
      </c>
      <c r="F29534" s="34">
        <v>160</v>
      </c>
      <c r="G29534" s="34">
        <v>81</v>
      </c>
      <c r="H29534" s="34">
        <v>108</v>
      </c>
      <c r="I29534" s="34">
        <v>117</v>
      </c>
      <c r="J29534" s="34">
        <v>107</v>
      </c>
      <c r="K29534" s="34">
        <v>86</v>
      </c>
      <c r="L29534" s="34">
        <v>98</v>
      </c>
      <c r="M29534" s="34">
        <v>70</v>
      </c>
      <c r="N29534" s="34">
        <v>97</v>
      </c>
      <c r="O29534" s="34">
        <v>105</v>
      </c>
      <c r="P29534" s="34">
        <v>124</v>
      </c>
      <c r="Q29534" s="34">
        <v>138</v>
      </c>
      <c r="R29534" s="34">
        <v>158</v>
      </c>
      <c r="S29534" s="34">
        <v>122</v>
      </c>
      <c r="T29534" s="34">
        <v>138</v>
      </c>
      <c r="U29534" s="34">
        <v>79</v>
      </c>
      <c r="V29534" s="34">
        <v>176</v>
      </c>
      <c r="W29534" s="34">
        <v>92</v>
      </c>
      <c r="X29534" s="34">
        <v>146</v>
      </c>
      <c r="Y29534" s="34">
        <v>117</v>
      </c>
      <c r="Z29534" s="34">
        <v>126</v>
      </c>
      <c r="AA29534" s="34">
        <v>135</v>
      </c>
      <c r="AB29534" s="34">
        <v>162</v>
      </c>
      <c r="AC29534" s="34">
        <v>173</v>
      </c>
    </row>
    <row r="29535" spans="1:29" x14ac:dyDescent="0.2">
      <c r="A29535" s="34" t="s">
        <v>90028</v>
      </c>
      <c r="B29535" s="34">
        <v>151</v>
      </c>
      <c r="C29535" s="34">
        <v>109</v>
      </c>
      <c r="D29535" s="34">
        <v>107</v>
      </c>
      <c r="E29535" s="34">
        <v>94</v>
      </c>
      <c r="F29535" s="34">
        <v>94</v>
      </c>
      <c r="G29535" s="34">
        <v>91</v>
      </c>
      <c r="H29535" s="34">
        <v>114</v>
      </c>
      <c r="I29535" s="34">
        <v>87</v>
      </c>
      <c r="J29535" s="34">
        <v>79</v>
      </c>
      <c r="K29535" s="34">
        <v>111</v>
      </c>
      <c r="L29535" s="34">
        <v>35</v>
      </c>
      <c r="M29535" s="34">
        <v>84</v>
      </c>
      <c r="N29535" s="34">
        <v>87</v>
      </c>
      <c r="O29535" s="34">
        <v>91</v>
      </c>
      <c r="P29535" s="34">
        <v>90</v>
      </c>
      <c r="Q29535" s="34">
        <v>99</v>
      </c>
      <c r="R29535" s="34">
        <v>98</v>
      </c>
      <c r="S29535" s="34">
        <v>143</v>
      </c>
      <c r="T29535" s="34">
        <v>68</v>
      </c>
      <c r="U29535" s="34">
        <v>89</v>
      </c>
      <c r="V29535" s="34">
        <v>115</v>
      </c>
      <c r="W29535" s="34">
        <v>115</v>
      </c>
      <c r="X29535" s="34">
        <v>121</v>
      </c>
      <c r="Y29535" s="34">
        <v>99</v>
      </c>
      <c r="Z29535" s="34">
        <v>169</v>
      </c>
      <c r="AA29535" s="34">
        <v>117</v>
      </c>
      <c r="AB29535" s="34">
        <v>94</v>
      </c>
      <c r="AC29535" s="34">
        <v>126</v>
      </c>
    </row>
    <row r="29536" spans="1:29" x14ac:dyDescent="0.2">
      <c r="A29536" s="34" t="s">
        <v>90029</v>
      </c>
      <c r="B29536" s="34">
        <v>313</v>
      </c>
      <c r="C29536" s="34">
        <v>405</v>
      </c>
      <c r="D29536" s="34">
        <v>464</v>
      </c>
      <c r="E29536" s="34">
        <v>449</v>
      </c>
      <c r="F29536" s="34">
        <v>458</v>
      </c>
      <c r="G29536" s="34">
        <v>458</v>
      </c>
      <c r="H29536" s="34">
        <v>442</v>
      </c>
      <c r="I29536" s="34">
        <v>375</v>
      </c>
      <c r="J29536" s="34">
        <v>466</v>
      </c>
      <c r="K29536" s="34">
        <v>468</v>
      </c>
      <c r="L29536" s="34">
        <v>402</v>
      </c>
      <c r="M29536" s="34">
        <v>382</v>
      </c>
      <c r="N29536" s="34">
        <v>421</v>
      </c>
      <c r="O29536" s="34">
        <v>378</v>
      </c>
      <c r="P29536" s="34">
        <v>442</v>
      </c>
      <c r="Q29536" s="34">
        <v>591</v>
      </c>
      <c r="R29536" s="34">
        <v>553</v>
      </c>
      <c r="S29536" s="34">
        <v>563</v>
      </c>
      <c r="T29536" s="34">
        <v>547</v>
      </c>
      <c r="U29536" s="34">
        <v>455</v>
      </c>
      <c r="V29536" s="34">
        <v>477</v>
      </c>
      <c r="W29536" s="34">
        <v>575</v>
      </c>
      <c r="X29536" s="34">
        <v>552</v>
      </c>
      <c r="Y29536" s="34">
        <v>494</v>
      </c>
      <c r="Z29536" s="34">
        <v>463</v>
      </c>
      <c r="AA29536" s="34">
        <v>518</v>
      </c>
      <c r="AB29536" s="34">
        <v>564</v>
      </c>
      <c r="AC29536" s="34">
        <v>761</v>
      </c>
    </row>
    <row r="29537" spans="1:29" x14ac:dyDescent="0.2">
      <c r="A29537" s="34" t="s">
        <v>90030</v>
      </c>
      <c r="B29537" s="34">
        <v>66</v>
      </c>
      <c r="C29537" s="34">
        <v>157</v>
      </c>
      <c r="D29537" s="34">
        <v>170</v>
      </c>
      <c r="E29537" s="34">
        <v>149</v>
      </c>
      <c r="F29537" s="34">
        <v>117</v>
      </c>
      <c r="G29537" s="34">
        <v>102</v>
      </c>
      <c r="H29537" s="34">
        <v>91</v>
      </c>
      <c r="I29537" s="34">
        <v>109</v>
      </c>
      <c r="J29537" s="34">
        <v>69</v>
      </c>
      <c r="K29537" s="34">
        <v>114</v>
      </c>
      <c r="L29537" s="34">
        <v>41</v>
      </c>
      <c r="M29537" s="34">
        <v>85</v>
      </c>
      <c r="N29537" s="34">
        <v>57</v>
      </c>
      <c r="O29537" s="34">
        <v>64</v>
      </c>
      <c r="P29537" s="34">
        <v>68</v>
      </c>
      <c r="Q29537" s="34">
        <v>63</v>
      </c>
      <c r="R29537" s="34">
        <v>66</v>
      </c>
      <c r="S29537" s="34">
        <v>141</v>
      </c>
      <c r="T29537" s="34">
        <v>27</v>
      </c>
      <c r="U29537" s="34">
        <v>51</v>
      </c>
      <c r="V29537" s="34">
        <v>87</v>
      </c>
      <c r="W29537" s="34">
        <v>82</v>
      </c>
      <c r="X29537" s="34">
        <v>131</v>
      </c>
      <c r="Y29537" s="34">
        <v>54</v>
      </c>
      <c r="Z29537" s="34">
        <v>134</v>
      </c>
      <c r="AA29537" s="34">
        <v>128</v>
      </c>
      <c r="AB29537" s="34">
        <v>46</v>
      </c>
      <c r="AC29537" s="34">
        <v>174</v>
      </c>
    </row>
    <row r="29538" spans="1:29" x14ac:dyDescent="0.2">
      <c r="A29538" s="34" t="s">
        <v>90031</v>
      </c>
      <c r="B29538" s="34">
        <v>432</v>
      </c>
      <c r="C29538" s="34">
        <v>431</v>
      </c>
      <c r="D29538" s="34">
        <v>546</v>
      </c>
      <c r="E29538" s="34">
        <v>505</v>
      </c>
      <c r="F29538" s="34">
        <v>553</v>
      </c>
      <c r="G29538" s="34">
        <v>435</v>
      </c>
      <c r="H29538" s="34">
        <v>509</v>
      </c>
      <c r="I29538" s="34">
        <v>422</v>
      </c>
      <c r="J29538" s="34">
        <v>417</v>
      </c>
      <c r="K29538" s="34">
        <v>471</v>
      </c>
      <c r="L29538" s="34">
        <v>344</v>
      </c>
      <c r="M29538" s="34">
        <v>352</v>
      </c>
      <c r="N29538" s="34">
        <v>480</v>
      </c>
      <c r="O29538" s="34">
        <v>397</v>
      </c>
      <c r="P29538" s="34">
        <v>422</v>
      </c>
      <c r="Q29538" s="34">
        <v>571</v>
      </c>
      <c r="R29538" s="34">
        <v>615</v>
      </c>
      <c r="S29538" s="34">
        <v>573</v>
      </c>
      <c r="T29538" s="34">
        <v>455</v>
      </c>
      <c r="U29538" s="34">
        <v>435</v>
      </c>
      <c r="V29538" s="34">
        <v>608</v>
      </c>
      <c r="W29538" s="34">
        <v>470</v>
      </c>
      <c r="X29538" s="34">
        <v>673</v>
      </c>
      <c r="Y29538" s="34">
        <v>442</v>
      </c>
      <c r="Z29538" s="34">
        <v>576</v>
      </c>
      <c r="AA29538" s="34">
        <v>578</v>
      </c>
      <c r="AB29538" s="34">
        <v>505</v>
      </c>
      <c r="AC29538" s="34">
        <v>699</v>
      </c>
    </row>
    <row r="29539" spans="1:29" x14ac:dyDescent="0.2">
      <c r="A29539" s="34" t="s">
        <v>90032</v>
      </c>
      <c r="B29539" s="34">
        <v>133</v>
      </c>
      <c r="C29539" s="34">
        <v>147</v>
      </c>
      <c r="D29539" s="34">
        <v>185</v>
      </c>
      <c r="E29539" s="34">
        <v>134</v>
      </c>
      <c r="F29539" s="34">
        <v>152</v>
      </c>
      <c r="G29539" s="34">
        <v>103</v>
      </c>
      <c r="H29539" s="34">
        <v>173</v>
      </c>
      <c r="I29539" s="34">
        <v>133</v>
      </c>
      <c r="J29539" s="34">
        <v>164</v>
      </c>
      <c r="K29539" s="34">
        <v>197</v>
      </c>
      <c r="L29539" s="34">
        <v>115</v>
      </c>
      <c r="M29539" s="34">
        <v>121</v>
      </c>
      <c r="N29539" s="34">
        <v>190</v>
      </c>
      <c r="O29539" s="34">
        <v>131</v>
      </c>
      <c r="P29539" s="34">
        <v>173</v>
      </c>
      <c r="Q29539" s="34">
        <v>196</v>
      </c>
      <c r="R29539" s="34">
        <v>201</v>
      </c>
      <c r="S29539" s="34">
        <v>189</v>
      </c>
      <c r="T29539" s="34">
        <v>187</v>
      </c>
      <c r="U29539" s="34">
        <v>104</v>
      </c>
      <c r="V29539" s="34">
        <v>187</v>
      </c>
      <c r="W29539" s="34">
        <v>158</v>
      </c>
      <c r="X29539" s="34">
        <v>207</v>
      </c>
      <c r="Y29539" s="34">
        <v>183</v>
      </c>
      <c r="Z29539" s="34">
        <v>135</v>
      </c>
      <c r="AA29539" s="34">
        <v>191</v>
      </c>
      <c r="AB29539" s="34">
        <v>192</v>
      </c>
      <c r="AC29539" s="34">
        <v>248</v>
      </c>
    </row>
    <row r="29540" spans="1:29" x14ac:dyDescent="0.2">
      <c r="A29540" s="34" t="s">
        <v>90033</v>
      </c>
      <c r="B29540" s="34">
        <v>74</v>
      </c>
      <c r="C29540" s="34">
        <v>109</v>
      </c>
      <c r="D29540" s="34">
        <v>102</v>
      </c>
      <c r="E29540" s="34">
        <v>103</v>
      </c>
      <c r="F29540" s="34">
        <v>96</v>
      </c>
      <c r="G29540" s="34">
        <v>95</v>
      </c>
      <c r="H29540" s="34">
        <v>54</v>
      </c>
      <c r="I29540" s="34">
        <v>75</v>
      </c>
      <c r="J29540" s="34">
        <v>68</v>
      </c>
      <c r="K29540" s="34">
        <v>125</v>
      </c>
      <c r="L29540" s="34">
        <v>34</v>
      </c>
      <c r="M29540" s="34">
        <v>79</v>
      </c>
      <c r="N29540" s="34">
        <v>64</v>
      </c>
      <c r="O29540" s="34">
        <v>74</v>
      </c>
      <c r="P29540" s="34">
        <v>66</v>
      </c>
      <c r="Q29540" s="34">
        <v>107</v>
      </c>
      <c r="R29540" s="34">
        <v>79</v>
      </c>
      <c r="S29540" s="34">
        <v>144</v>
      </c>
      <c r="T29540" s="34">
        <v>57</v>
      </c>
      <c r="U29540" s="34">
        <v>69</v>
      </c>
      <c r="V29540" s="34">
        <v>96</v>
      </c>
      <c r="W29540" s="34">
        <v>125</v>
      </c>
      <c r="X29540" s="34">
        <v>85</v>
      </c>
      <c r="Y29540" s="34">
        <v>77</v>
      </c>
      <c r="Z29540" s="34">
        <v>115</v>
      </c>
      <c r="AA29540" s="34">
        <v>114</v>
      </c>
      <c r="AB29540" s="34">
        <v>84</v>
      </c>
      <c r="AC29540" s="34">
        <v>144</v>
      </c>
    </row>
    <row r="29541" spans="1:29" x14ac:dyDescent="0.2">
      <c r="A29541" s="34" t="s">
        <v>90034</v>
      </c>
      <c r="B29541" s="34">
        <v>29</v>
      </c>
      <c r="C29541" s="34">
        <v>17</v>
      </c>
      <c r="D29541" s="34">
        <v>24</v>
      </c>
      <c r="E29541" s="34">
        <v>24</v>
      </c>
      <c r="F29541" s="34">
        <v>33</v>
      </c>
      <c r="G29541" s="34">
        <v>17</v>
      </c>
      <c r="H29541" s="34">
        <v>14</v>
      </c>
      <c r="I29541" s="34">
        <v>19</v>
      </c>
      <c r="J29541" s="34">
        <v>11</v>
      </c>
      <c r="K29541" s="34">
        <v>20</v>
      </c>
      <c r="L29541" s="34">
        <v>9</v>
      </c>
      <c r="M29541" s="34">
        <v>28</v>
      </c>
      <c r="N29541" s="34">
        <v>21</v>
      </c>
      <c r="O29541" s="34">
        <v>20</v>
      </c>
      <c r="P29541" s="34">
        <v>22</v>
      </c>
      <c r="Q29541" s="34">
        <v>29</v>
      </c>
      <c r="R29541" s="34">
        <v>29</v>
      </c>
      <c r="S29541" s="34">
        <v>45</v>
      </c>
      <c r="T29541" s="34">
        <v>17</v>
      </c>
      <c r="U29541" s="34">
        <v>12</v>
      </c>
      <c r="V29541" s="34">
        <v>21</v>
      </c>
      <c r="W29541" s="34">
        <v>35</v>
      </c>
      <c r="X29541" s="34">
        <v>26</v>
      </c>
      <c r="Y29541" s="34">
        <v>25</v>
      </c>
      <c r="Z29541" s="34">
        <v>19</v>
      </c>
      <c r="AA29541" s="34">
        <v>18</v>
      </c>
      <c r="AB29541" s="34">
        <v>35</v>
      </c>
      <c r="AC29541" s="34">
        <v>22</v>
      </c>
    </row>
    <row r="29542" spans="1:29" x14ac:dyDescent="0.2">
      <c r="A29542" s="34" t="s">
        <v>90035</v>
      </c>
      <c r="B29542" s="34">
        <v>226</v>
      </c>
      <c r="C29542" s="34">
        <v>319</v>
      </c>
      <c r="D29542" s="34">
        <v>320</v>
      </c>
      <c r="E29542" s="34">
        <v>289</v>
      </c>
      <c r="F29542" s="34">
        <v>336</v>
      </c>
      <c r="G29542" s="34">
        <v>306</v>
      </c>
      <c r="H29542" s="34">
        <v>310</v>
      </c>
      <c r="I29542" s="34">
        <v>213</v>
      </c>
      <c r="J29542" s="34">
        <v>295</v>
      </c>
      <c r="K29542" s="34">
        <v>264</v>
      </c>
      <c r="L29542" s="34">
        <v>222</v>
      </c>
      <c r="M29542" s="34">
        <v>193</v>
      </c>
      <c r="N29542" s="34">
        <v>236</v>
      </c>
      <c r="O29542" s="34">
        <v>251</v>
      </c>
      <c r="P29542" s="34">
        <v>296</v>
      </c>
      <c r="Q29542" s="34">
        <v>317</v>
      </c>
      <c r="R29542" s="34">
        <v>377</v>
      </c>
      <c r="S29542" s="34">
        <v>290</v>
      </c>
      <c r="T29542" s="34">
        <v>282</v>
      </c>
      <c r="U29542" s="34">
        <v>249</v>
      </c>
      <c r="V29542" s="34">
        <v>354</v>
      </c>
      <c r="W29542" s="34">
        <v>328</v>
      </c>
      <c r="X29542" s="34">
        <v>428</v>
      </c>
      <c r="Y29542" s="34">
        <v>314</v>
      </c>
      <c r="Z29542" s="34">
        <v>336</v>
      </c>
      <c r="AA29542" s="34">
        <v>338</v>
      </c>
      <c r="AB29542" s="34">
        <v>326</v>
      </c>
      <c r="AC29542" s="34">
        <v>368</v>
      </c>
    </row>
    <row r="29543" spans="1:29" x14ac:dyDescent="0.2">
      <c r="A29543" s="34" t="s">
        <v>90036</v>
      </c>
      <c r="B29543" s="34">
        <v>67</v>
      </c>
      <c r="C29543" s="34">
        <v>63</v>
      </c>
      <c r="D29543" s="34">
        <v>47</v>
      </c>
      <c r="E29543" s="34">
        <v>43</v>
      </c>
      <c r="F29543" s="34">
        <v>45</v>
      </c>
      <c r="G29543" s="34">
        <v>71</v>
      </c>
      <c r="H29543" s="34">
        <v>34</v>
      </c>
      <c r="I29543" s="34">
        <v>35</v>
      </c>
      <c r="J29543" s="34">
        <v>16</v>
      </c>
      <c r="K29543" s="34">
        <v>65</v>
      </c>
      <c r="L29543" s="34">
        <v>9</v>
      </c>
      <c r="M29543" s="34">
        <v>34</v>
      </c>
      <c r="N29543" s="34">
        <v>27</v>
      </c>
      <c r="O29543" s="34">
        <v>50</v>
      </c>
      <c r="P29543" s="34">
        <v>38</v>
      </c>
      <c r="Q29543" s="34">
        <v>55</v>
      </c>
      <c r="R29543" s="34">
        <v>30</v>
      </c>
      <c r="S29543" s="34">
        <v>72</v>
      </c>
      <c r="T29543" s="34">
        <v>28</v>
      </c>
      <c r="U29543" s="34">
        <v>36</v>
      </c>
      <c r="V29543" s="34">
        <v>34</v>
      </c>
      <c r="W29543" s="34">
        <v>56</v>
      </c>
      <c r="X29543" s="34">
        <v>47</v>
      </c>
      <c r="Y29543" s="34">
        <v>46</v>
      </c>
      <c r="Z29543" s="34">
        <v>59</v>
      </c>
      <c r="AA29543" s="34">
        <v>58</v>
      </c>
      <c r="AB29543" s="34">
        <v>41</v>
      </c>
      <c r="AC29543" s="34">
        <v>66</v>
      </c>
    </row>
    <row r="29544" spans="1:29" x14ac:dyDescent="0.2">
      <c r="A29544" s="34" t="s">
        <v>90037</v>
      </c>
      <c r="B29544" s="34">
        <v>233</v>
      </c>
      <c r="C29544" s="34">
        <v>231</v>
      </c>
      <c r="D29544" s="34">
        <v>237</v>
      </c>
      <c r="E29544" s="34">
        <v>254</v>
      </c>
      <c r="F29544" s="34">
        <v>230</v>
      </c>
      <c r="G29544" s="34">
        <v>189</v>
      </c>
      <c r="H29544" s="34">
        <v>203</v>
      </c>
      <c r="I29544" s="34">
        <v>177</v>
      </c>
      <c r="J29544" s="34">
        <v>231</v>
      </c>
      <c r="K29544" s="34">
        <v>266</v>
      </c>
      <c r="L29544" s="34">
        <v>188</v>
      </c>
      <c r="M29544" s="34">
        <v>235</v>
      </c>
      <c r="N29544" s="34">
        <v>221</v>
      </c>
      <c r="O29544" s="34">
        <v>205</v>
      </c>
      <c r="P29544" s="34">
        <v>209</v>
      </c>
      <c r="Q29544" s="34">
        <v>284</v>
      </c>
      <c r="R29544" s="34">
        <v>301</v>
      </c>
      <c r="S29544" s="34">
        <v>304</v>
      </c>
      <c r="T29544" s="34">
        <v>314</v>
      </c>
      <c r="U29544" s="34">
        <v>235</v>
      </c>
      <c r="V29544" s="34">
        <v>287</v>
      </c>
      <c r="W29544" s="34">
        <v>350</v>
      </c>
      <c r="X29544" s="34">
        <v>338</v>
      </c>
      <c r="Y29544" s="34">
        <v>312</v>
      </c>
      <c r="Z29544" s="34">
        <v>274</v>
      </c>
      <c r="AA29544" s="34">
        <v>296</v>
      </c>
      <c r="AB29544" s="34">
        <v>370</v>
      </c>
      <c r="AC29544" s="34">
        <v>428</v>
      </c>
    </row>
    <row r="29545" spans="1:29" x14ac:dyDescent="0.2">
      <c r="A29545" s="34" t="s">
        <v>90038</v>
      </c>
      <c r="B29545" s="34">
        <v>189</v>
      </c>
      <c r="C29545" s="34">
        <v>204</v>
      </c>
      <c r="D29545" s="34">
        <v>240</v>
      </c>
      <c r="E29545" s="34">
        <v>239</v>
      </c>
      <c r="F29545" s="34">
        <v>240</v>
      </c>
      <c r="G29545" s="34">
        <v>243</v>
      </c>
      <c r="H29545" s="34">
        <v>156</v>
      </c>
      <c r="I29545" s="34">
        <v>178</v>
      </c>
      <c r="J29545" s="34">
        <v>163</v>
      </c>
      <c r="K29545" s="34">
        <v>247</v>
      </c>
      <c r="L29545" s="34">
        <v>153</v>
      </c>
      <c r="M29545" s="34">
        <v>165</v>
      </c>
      <c r="N29545" s="34">
        <v>158</v>
      </c>
      <c r="O29545" s="34">
        <v>178</v>
      </c>
      <c r="P29545" s="34">
        <v>157</v>
      </c>
      <c r="Q29545" s="34">
        <v>270</v>
      </c>
      <c r="R29545" s="34">
        <v>262</v>
      </c>
      <c r="S29545" s="34">
        <v>260</v>
      </c>
      <c r="T29545" s="34">
        <v>217</v>
      </c>
      <c r="U29545" s="34">
        <v>164</v>
      </c>
      <c r="V29545" s="34">
        <v>188</v>
      </c>
      <c r="W29545" s="34">
        <v>260</v>
      </c>
      <c r="X29545" s="34">
        <v>228</v>
      </c>
      <c r="Y29545" s="34">
        <v>239</v>
      </c>
      <c r="Z29545" s="34">
        <v>228</v>
      </c>
      <c r="AA29545" s="34">
        <v>262</v>
      </c>
      <c r="AB29545" s="34">
        <v>276</v>
      </c>
      <c r="AC29545" s="34">
        <v>365</v>
      </c>
    </row>
    <row r="29546" spans="1:29" x14ac:dyDescent="0.2">
      <c r="A29546" s="34" t="s">
        <v>90039</v>
      </c>
      <c r="B29546" s="34">
        <v>239</v>
      </c>
      <c r="C29546" s="34">
        <v>250</v>
      </c>
      <c r="D29546" s="34">
        <v>243</v>
      </c>
      <c r="E29546" s="34">
        <v>229</v>
      </c>
      <c r="F29546" s="34">
        <v>328</v>
      </c>
      <c r="G29546" s="34">
        <v>306</v>
      </c>
      <c r="H29546" s="34">
        <v>302</v>
      </c>
      <c r="I29546" s="34">
        <v>217</v>
      </c>
      <c r="J29546" s="34">
        <v>287</v>
      </c>
      <c r="K29546" s="34">
        <v>298</v>
      </c>
      <c r="L29546" s="34">
        <v>200</v>
      </c>
      <c r="M29546" s="34">
        <v>262</v>
      </c>
      <c r="N29546" s="34">
        <v>252</v>
      </c>
      <c r="O29546" s="34">
        <v>238</v>
      </c>
      <c r="P29546" s="34">
        <v>278</v>
      </c>
      <c r="Q29546" s="34">
        <v>357</v>
      </c>
      <c r="R29546" s="34">
        <v>364</v>
      </c>
      <c r="S29546" s="34">
        <v>337</v>
      </c>
      <c r="T29546" s="34">
        <v>325</v>
      </c>
      <c r="U29546" s="34">
        <v>282</v>
      </c>
      <c r="V29546" s="34">
        <v>315</v>
      </c>
      <c r="W29546" s="34">
        <v>408</v>
      </c>
      <c r="X29546" s="34">
        <v>409</v>
      </c>
      <c r="Y29546" s="34">
        <v>317</v>
      </c>
      <c r="Z29546" s="34">
        <v>322</v>
      </c>
      <c r="AA29546" s="34">
        <v>364</v>
      </c>
      <c r="AB29546" s="34">
        <v>386</v>
      </c>
      <c r="AC29546" s="34">
        <v>441</v>
      </c>
    </row>
    <row r="29547" spans="1:29" x14ac:dyDescent="0.2">
      <c r="A29547" s="34" t="s">
        <v>90040</v>
      </c>
      <c r="B29547" s="34">
        <v>690</v>
      </c>
      <c r="C29547" s="34">
        <v>371</v>
      </c>
      <c r="D29547" s="34">
        <v>409</v>
      </c>
      <c r="E29547" s="34">
        <v>380</v>
      </c>
      <c r="F29547" s="34">
        <v>478</v>
      </c>
      <c r="G29547" s="34">
        <v>406</v>
      </c>
      <c r="H29547" s="34">
        <v>455</v>
      </c>
      <c r="I29547" s="34">
        <v>429</v>
      </c>
      <c r="J29547" s="34">
        <v>470</v>
      </c>
      <c r="K29547" s="34">
        <v>431</v>
      </c>
      <c r="L29547" s="34">
        <v>555</v>
      </c>
      <c r="M29547" s="34">
        <v>428</v>
      </c>
      <c r="N29547" s="34">
        <v>474</v>
      </c>
      <c r="O29547" s="34">
        <v>367</v>
      </c>
      <c r="P29547" s="34">
        <v>528</v>
      </c>
      <c r="Q29547" s="34">
        <v>698</v>
      </c>
      <c r="R29547" s="34">
        <v>858</v>
      </c>
      <c r="S29547" s="34">
        <v>479</v>
      </c>
      <c r="T29547" s="34">
        <v>734</v>
      </c>
      <c r="U29547" s="34">
        <v>498</v>
      </c>
      <c r="V29547" s="34">
        <v>646</v>
      </c>
      <c r="W29547" s="34">
        <v>939</v>
      </c>
      <c r="X29547" s="34">
        <v>619</v>
      </c>
      <c r="Y29547" s="34">
        <v>614</v>
      </c>
      <c r="Z29547" s="34">
        <v>489</v>
      </c>
      <c r="AA29547" s="34">
        <v>522</v>
      </c>
      <c r="AB29547" s="34">
        <v>868</v>
      </c>
      <c r="AC29547" s="34">
        <v>712</v>
      </c>
    </row>
    <row r="29548" spans="1:29" x14ac:dyDescent="0.2">
      <c r="A29548" s="34" t="s">
        <v>90041</v>
      </c>
      <c r="B29548" s="34">
        <v>3</v>
      </c>
      <c r="C29548" s="34">
        <v>0</v>
      </c>
      <c r="D29548" s="34">
        <v>0</v>
      </c>
      <c r="E29548" s="34">
        <v>0</v>
      </c>
      <c r="F29548" s="34">
        <v>0</v>
      </c>
      <c r="G29548" s="34">
        <v>0</v>
      </c>
      <c r="H29548" s="34">
        <v>0</v>
      </c>
      <c r="I29548" s="34">
        <v>0</v>
      </c>
      <c r="J29548" s="34">
        <v>0</v>
      </c>
      <c r="K29548" s="34">
        <v>0</v>
      </c>
      <c r="L29548" s="34">
        <v>0</v>
      </c>
      <c r="M29548" s="34">
        <v>0</v>
      </c>
      <c r="N29548" s="34">
        <v>0</v>
      </c>
      <c r="O29548" s="34">
        <v>0</v>
      </c>
      <c r="P29548" s="34">
        <v>0</v>
      </c>
      <c r="Q29548" s="34">
        <v>1</v>
      </c>
      <c r="R29548" s="34">
        <v>0</v>
      </c>
      <c r="S29548" s="34">
        <v>1</v>
      </c>
      <c r="T29548" s="34">
        <v>0</v>
      </c>
      <c r="U29548" s="34">
        <v>0</v>
      </c>
      <c r="V29548" s="34">
        <v>0</v>
      </c>
      <c r="W29548" s="34">
        <v>0</v>
      </c>
      <c r="X29548" s="34">
        <v>0</v>
      </c>
      <c r="Y29548" s="34">
        <v>0</v>
      </c>
      <c r="Z29548" s="34">
        <v>0</v>
      </c>
      <c r="AA29548" s="34">
        <v>0</v>
      </c>
      <c r="AB29548" s="34">
        <v>0</v>
      </c>
      <c r="AC29548" s="34">
        <v>0</v>
      </c>
    </row>
    <row r="29549" spans="1:29" x14ac:dyDescent="0.2">
      <c r="A29549" s="34" t="s">
        <v>90042</v>
      </c>
      <c r="B29549" s="34">
        <v>457</v>
      </c>
      <c r="C29549" s="34">
        <v>705</v>
      </c>
      <c r="D29549" s="34">
        <v>561</v>
      </c>
      <c r="E29549" s="34">
        <v>666</v>
      </c>
      <c r="F29549" s="34">
        <v>505</v>
      </c>
      <c r="G29549" s="34">
        <v>672</v>
      </c>
      <c r="H29549" s="34">
        <v>518</v>
      </c>
      <c r="I29549" s="34">
        <v>622</v>
      </c>
      <c r="J29549" s="34">
        <v>437</v>
      </c>
      <c r="K29549" s="34">
        <v>683</v>
      </c>
      <c r="L29549" s="34">
        <v>309</v>
      </c>
      <c r="M29549" s="34">
        <v>542</v>
      </c>
      <c r="N29549" s="34">
        <v>445</v>
      </c>
      <c r="O29549" s="34">
        <v>590</v>
      </c>
      <c r="P29549" s="34">
        <v>467</v>
      </c>
      <c r="Q29549" s="34">
        <v>828</v>
      </c>
      <c r="R29549" s="34">
        <v>525</v>
      </c>
      <c r="S29549" s="34">
        <v>887</v>
      </c>
      <c r="T29549" s="34">
        <v>448</v>
      </c>
      <c r="U29549" s="34">
        <v>578</v>
      </c>
      <c r="V29549" s="34">
        <v>602</v>
      </c>
      <c r="W29549" s="34">
        <v>834</v>
      </c>
      <c r="X29549" s="34">
        <v>746</v>
      </c>
      <c r="Y29549" s="34">
        <v>607</v>
      </c>
      <c r="Z29549" s="34">
        <v>715</v>
      </c>
      <c r="AA29549" s="34">
        <v>848</v>
      </c>
      <c r="AB29549" s="34">
        <v>523</v>
      </c>
      <c r="AC29549" s="34">
        <v>1019</v>
      </c>
    </row>
    <row r="29550" spans="1:29" x14ac:dyDescent="0.2">
      <c r="A29550" s="34" t="s">
        <v>90043</v>
      </c>
      <c r="B29550" s="34">
        <v>553</v>
      </c>
      <c r="C29550" s="34">
        <v>616</v>
      </c>
      <c r="D29550" s="34">
        <v>727</v>
      </c>
      <c r="E29550" s="34">
        <v>661</v>
      </c>
      <c r="F29550" s="34">
        <v>646</v>
      </c>
      <c r="G29550" s="34">
        <v>576</v>
      </c>
      <c r="H29550" s="34">
        <v>645</v>
      </c>
      <c r="I29550" s="34">
        <v>509</v>
      </c>
      <c r="J29550" s="34">
        <v>583</v>
      </c>
      <c r="K29550" s="34">
        <v>609</v>
      </c>
      <c r="L29550" s="34">
        <v>425</v>
      </c>
      <c r="M29550" s="34">
        <v>518</v>
      </c>
      <c r="N29550" s="34">
        <v>558</v>
      </c>
      <c r="O29550" s="34">
        <v>477</v>
      </c>
      <c r="P29550" s="34">
        <v>603</v>
      </c>
      <c r="Q29550" s="34">
        <v>702</v>
      </c>
      <c r="R29550" s="34">
        <v>653</v>
      </c>
      <c r="S29550" s="34">
        <v>775</v>
      </c>
      <c r="T29550" s="34">
        <v>576</v>
      </c>
      <c r="U29550" s="34">
        <v>485</v>
      </c>
      <c r="V29550" s="34">
        <v>801</v>
      </c>
      <c r="W29550" s="34">
        <v>698</v>
      </c>
      <c r="X29550" s="34">
        <v>732</v>
      </c>
      <c r="Y29550" s="34">
        <v>552</v>
      </c>
      <c r="Z29550" s="34">
        <v>701</v>
      </c>
      <c r="AA29550" s="34">
        <v>754</v>
      </c>
      <c r="AB29550" s="34">
        <v>695</v>
      </c>
      <c r="AC29550" s="34">
        <v>905</v>
      </c>
    </row>
    <row r="29551" spans="1:29" x14ac:dyDescent="0.2">
      <c r="A29551" s="34" t="s">
        <v>90044</v>
      </c>
      <c r="B29551" s="34">
        <v>322</v>
      </c>
      <c r="C29551" s="34">
        <v>184</v>
      </c>
      <c r="D29551" s="34">
        <v>310</v>
      </c>
      <c r="E29551" s="34">
        <v>217</v>
      </c>
      <c r="F29551" s="34">
        <v>284</v>
      </c>
      <c r="G29551" s="34">
        <v>205</v>
      </c>
      <c r="H29551" s="34">
        <v>209</v>
      </c>
      <c r="I29551" s="34">
        <v>175</v>
      </c>
      <c r="J29551" s="34">
        <v>200</v>
      </c>
      <c r="K29551" s="34">
        <v>198</v>
      </c>
      <c r="L29551" s="34">
        <v>137</v>
      </c>
      <c r="M29551" s="34">
        <v>162</v>
      </c>
      <c r="N29551" s="34">
        <v>195</v>
      </c>
      <c r="O29551" s="34">
        <v>177</v>
      </c>
      <c r="P29551" s="34">
        <v>197</v>
      </c>
      <c r="Q29551" s="34">
        <v>208</v>
      </c>
      <c r="R29551" s="34">
        <v>261</v>
      </c>
      <c r="S29551" s="34">
        <v>284</v>
      </c>
      <c r="T29551" s="34">
        <v>199</v>
      </c>
      <c r="U29551" s="34">
        <v>181</v>
      </c>
      <c r="V29551" s="34">
        <v>304</v>
      </c>
      <c r="W29551" s="34">
        <v>226</v>
      </c>
      <c r="X29551" s="34">
        <v>302</v>
      </c>
      <c r="Y29551" s="34">
        <v>148</v>
      </c>
      <c r="Z29551" s="34">
        <v>280</v>
      </c>
      <c r="AA29551" s="34">
        <v>220</v>
      </c>
      <c r="AB29551" s="34">
        <v>202</v>
      </c>
      <c r="AC29551" s="34">
        <v>272</v>
      </c>
    </row>
    <row r="29552" spans="1:29" x14ac:dyDescent="0.2">
      <c r="A29552" s="34" t="s">
        <v>90045</v>
      </c>
      <c r="B29552" s="34">
        <v>404</v>
      </c>
      <c r="C29552" s="34">
        <v>441</v>
      </c>
      <c r="D29552" s="34">
        <v>531</v>
      </c>
      <c r="E29552" s="34">
        <v>484</v>
      </c>
      <c r="F29552" s="34">
        <v>485</v>
      </c>
      <c r="G29552" s="34">
        <v>496</v>
      </c>
      <c r="H29552" s="34">
        <v>393</v>
      </c>
      <c r="I29552" s="34">
        <v>382</v>
      </c>
      <c r="J29552" s="34">
        <v>347</v>
      </c>
      <c r="K29552" s="34">
        <v>470</v>
      </c>
      <c r="L29552" s="34">
        <v>244</v>
      </c>
      <c r="M29552" s="34">
        <v>348</v>
      </c>
      <c r="N29552" s="34">
        <v>419</v>
      </c>
      <c r="O29552" s="34">
        <v>377</v>
      </c>
      <c r="P29552" s="34">
        <v>385</v>
      </c>
      <c r="Q29552" s="34">
        <v>499</v>
      </c>
      <c r="R29552" s="34">
        <v>477</v>
      </c>
      <c r="S29552" s="34">
        <v>466</v>
      </c>
      <c r="T29552" s="34">
        <v>397</v>
      </c>
      <c r="U29552" s="34">
        <v>366</v>
      </c>
      <c r="V29552" s="34">
        <v>507</v>
      </c>
      <c r="W29552" s="34">
        <v>453</v>
      </c>
      <c r="X29552" s="34">
        <v>504</v>
      </c>
      <c r="Y29552" s="34">
        <v>352</v>
      </c>
      <c r="Z29552" s="34">
        <v>541</v>
      </c>
      <c r="AA29552" s="34">
        <v>510</v>
      </c>
      <c r="AB29552" s="34">
        <v>510</v>
      </c>
      <c r="AC29552" s="34">
        <v>598</v>
      </c>
    </row>
    <row r="29553" spans="1:29" x14ac:dyDescent="0.2">
      <c r="A29553" s="34" t="s">
        <v>90046</v>
      </c>
      <c r="B29553" s="34">
        <v>351</v>
      </c>
      <c r="C29553" s="34">
        <v>490</v>
      </c>
      <c r="D29553" s="34">
        <v>625</v>
      </c>
      <c r="E29553" s="34">
        <v>570</v>
      </c>
      <c r="F29553" s="34">
        <v>471</v>
      </c>
      <c r="G29553" s="34">
        <v>484</v>
      </c>
      <c r="H29553" s="34">
        <v>405</v>
      </c>
      <c r="I29553" s="34">
        <v>482</v>
      </c>
      <c r="J29553" s="34">
        <v>390</v>
      </c>
      <c r="K29553" s="34">
        <v>491</v>
      </c>
      <c r="L29553" s="34">
        <v>265</v>
      </c>
      <c r="M29553" s="34">
        <v>405</v>
      </c>
      <c r="N29553" s="34">
        <v>320</v>
      </c>
      <c r="O29553" s="34">
        <v>399</v>
      </c>
      <c r="P29553" s="34">
        <v>421</v>
      </c>
      <c r="Q29553" s="34">
        <v>472</v>
      </c>
      <c r="R29553" s="34">
        <v>465</v>
      </c>
      <c r="S29553" s="34">
        <v>603</v>
      </c>
      <c r="T29553" s="34">
        <v>356</v>
      </c>
      <c r="U29553" s="34">
        <v>340</v>
      </c>
      <c r="V29553" s="34">
        <v>506</v>
      </c>
      <c r="W29553" s="34">
        <v>483</v>
      </c>
      <c r="X29553" s="34">
        <v>522</v>
      </c>
      <c r="Y29553" s="34">
        <v>321</v>
      </c>
      <c r="Z29553" s="34">
        <v>552</v>
      </c>
      <c r="AA29553" s="34">
        <v>498</v>
      </c>
      <c r="AB29553" s="34">
        <v>384</v>
      </c>
      <c r="AC29553" s="34">
        <v>664</v>
      </c>
    </row>
    <row r="29554" spans="1:29" x14ac:dyDescent="0.2">
      <c r="A29554" s="34" t="s">
        <v>90047</v>
      </c>
      <c r="B29554" s="34">
        <v>245</v>
      </c>
      <c r="C29554" s="34">
        <v>481</v>
      </c>
      <c r="D29554" s="34">
        <v>531</v>
      </c>
      <c r="E29554" s="34">
        <v>467</v>
      </c>
      <c r="F29554" s="34">
        <v>372</v>
      </c>
      <c r="G29554" s="34">
        <v>508</v>
      </c>
      <c r="H29554" s="34">
        <v>371</v>
      </c>
      <c r="I29554" s="34">
        <v>403</v>
      </c>
      <c r="J29554" s="34">
        <v>310</v>
      </c>
      <c r="K29554" s="34">
        <v>500</v>
      </c>
      <c r="L29554" s="34">
        <v>182</v>
      </c>
      <c r="M29554" s="34">
        <v>364</v>
      </c>
      <c r="N29554" s="34">
        <v>256</v>
      </c>
      <c r="O29554" s="34">
        <v>342</v>
      </c>
      <c r="P29554" s="34">
        <v>323</v>
      </c>
      <c r="Q29554" s="34">
        <v>517</v>
      </c>
      <c r="R29554" s="34">
        <v>369</v>
      </c>
      <c r="S29554" s="34">
        <v>575</v>
      </c>
      <c r="T29554" s="34">
        <v>237</v>
      </c>
      <c r="U29554" s="34">
        <v>373</v>
      </c>
      <c r="V29554" s="34">
        <v>454</v>
      </c>
      <c r="W29554" s="34">
        <v>381</v>
      </c>
      <c r="X29554" s="34">
        <v>515</v>
      </c>
      <c r="Y29554" s="34">
        <v>333</v>
      </c>
      <c r="Z29554" s="34">
        <v>445</v>
      </c>
      <c r="AA29554" s="34">
        <v>530</v>
      </c>
      <c r="AB29554" s="34">
        <v>288</v>
      </c>
      <c r="AC29554" s="34">
        <v>568</v>
      </c>
    </row>
    <row r="29555" spans="1:29" x14ac:dyDescent="0.2">
      <c r="A29555" s="34" t="s">
        <v>90048</v>
      </c>
      <c r="B29555" s="34">
        <v>557</v>
      </c>
      <c r="C29555" s="34">
        <v>549</v>
      </c>
      <c r="D29555" s="34">
        <v>737</v>
      </c>
      <c r="E29555" s="34">
        <v>653</v>
      </c>
      <c r="F29555" s="34">
        <v>665</v>
      </c>
      <c r="G29555" s="34">
        <v>621</v>
      </c>
      <c r="H29555" s="34">
        <v>527</v>
      </c>
      <c r="I29555" s="34">
        <v>615</v>
      </c>
      <c r="J29555" s="34">
        <v>513</v>
      </c>
      <c r="K29555" s="34">
        <v>711</v>
      </c>
      <c r="L29555" s="34">
        <v>377</v>
      </c>
      <c r="M29555" s="34">
        <v>569</v>
      </c>
      <c r="N29555" s="34">
        <v>500</v>
      </c>
      <c r="O29555" s="34">
        <v>575</v>
      </c>
      <c r="P29555" s="34">
        <v>523</v>
      </c>
      <c r="Q29555" s="34">
        <v>738</v>
      </c>
      <c r="R29555" s="34">
        <v>694</v>
      </c>
      <c r="S29555" s="34">
        <v>752</v>
      </c>
      <c r="T29555" s="34">
        <v>475</v>
      </c>
      <c r="U29555" s="34">
        <v>518</v>
      </c>
      <c r="V29555" s="34">
        <v>711</v>
      </c>
      <c r="W29555" s="34">
        <v>768</v>
      </c>
      <c r="X29555" s="34">
        <v>796</v>
      </c>
      <c r="Y29555" s="34">
        <v>558</v>
      </c>
      <c r="Z29555" s="34">
        <v>741</v>
      </c>
      <c r="AA29555" s="34">
        <v>770</v>
      </c>
      <c r="AB29555" s="34">
        <v>642</v>
      </c>
      <c r="AC29555" s="34">
        <v>1077</v>
      </c>
    </row>
    <row r="29556" spans="1:29" x14ac:dyDescent="0.2">
      <c r="A29556" s="34" t="s">
        <v>90049</v>
      </c>
      <c r="B29556" s="34">
        <v>379</v>
      </c>
      <c r="C29556" s="34">
        <v>203</v>
      </c>
      <c r="D29556" s="34">
        <v>428</v>
      </c>
      <c r="E29556" s="34">
        <v>290</v>
      </c>
      <c r="F29556" s="34">
        <v>391</v>
      </c>
      <c r="G29556" s="34">
        <v>258</v>
      </c>
      <c r="H29556" s="34">
        <v>381</v>
      </c>
      <c r="I29556" s="34">
        <v>227</v>
      </c>
      <c r="J29556" s="34">
        <v>387</v>
      </c>
      <c r="K29556" s="34">
        <v>248</v>
      </c>
      <c r="L29556" s="34">
        <v>303</v>
      </c>
      <c r="M29556" s="34">
        <v>211</v>
      </c>
      <c r="N29556" s="34">
        <v>284</v>
      </c>
      <c r="O29556" s="34">
        <v>239</v>
      </c>
      <c r="P29556" s="34">
        <v>288</v>
      </c>
      <c r="Q29556" s="34">
        <v>324</v>
      </c>
      <c r="R29556" s="34">
        <v>441</v>
      </c>
      <c r="S29556" s="34">
        <v>338</v>
      </c>
      <c r="T29556" s="34">
        <v>398</v>
      </c>
      <c r="U29556" s="34">
        <v>225</v>
      </c>
      <c r="V29556" s="34">
        <v>500</v>
      </c>
      <c r="W29556" s="34">
        <v>335</v>
      </c>
      <c r="X29556" s="34">
        <v>474</v>
      </c>
      <c r="Y29556" s="34">
        <v>284</v>
      </c>
      <c r="Z29556" s="34">
        <v>417</v>
      </c>
      <c r="AA29556" s="34">
        <v>323</v>
      </c>
      <c r="AB29556" s="34">
        <v>488</v>
      </c>
      <c r="AC29556" s="34">
        <v>415</v>
      </c>
    </row>
    <row r="29557" spans="1:29" x14ac:dyDescent="0.2">
      <c r="A29557" s="34" t="s">
        <v>90050</v>
      </c>
      <c r="B29557" s="34">
        <v>229</v>
      </c>
      <c r="C29557" s="34">
        <v>312</v>
      </c>
      <c r="D29557" s="34">
        <v>382</v>
      </c>
      <c r="E29557" s="34">
        <v>314</v>
      </c>
      <c r="F29557" s="34">
        <v>289</v>
      </c>
      <c r="G29557" s="34">
        <v>270</v>
      </c>
      <c r="H29557" s="34">
        <v>255</v>
      </c>
      <c r="I29557" s="34">
        <v>251</v>
      </c>
      <c r="J29557" s="34">
        <v>231</v>
      </c>
      <c r="K29557" s="34">
        <v>342</v>
      </c>
      <c r="L29557" s="34">
        <v>110</v>
      </c>
      <c r="M29557" s="34">
        <v>239</v>
      </c>
      <c r="N29557" s="34">
        <v>229</v>
      </c>
      <c r="O29557" s="34">
        <v>247</v>
      </c>
      <c r="P29557" s="34">
        <v>228</v>
      </c>
      <c r="Q29557" s="34">
        <v>307</v>
      </c>
      <c r="R29557" s="34">
        <v>293</v>
      </c>
      <c r="S29557" s="34">
        <v>426</v>
      </c>
      <c r="T29557" s="34">
        <v>151</v>
      </c>
      <c r="U29557" s="34">
        <v>206</v>
      </c>
      <c r="V29557" s="34">
        <v>288</v>
      </c>
      <c r="W29557" s="34">
        <v>254</v>
      </c>
      <c r="X29557" s="34">
        <v>336</v>
      </c>
      <c r="Y29557" s="34">
        <v>192</v>
      </c>
      <c r="Z29557" s="34">
        <v>320</v>
      </c>
      <c r="AA29557" s="34">
        <v>347</v>
      </c>
      <c r="AB29557" s="34">
        <v>251</v>
      </c>
      <c r="AC29557" s="34">
        <v>413</v>
      </c>
    </row>
    <row r="29558" spans="1:29" x14ac:dyDescent="0.2">
      <c r="A29558" s="34" t="s">
        <v>90051</v>
      </c>
      <c r="B29558" s="34">
        <v>533</v>
      </c>
      <c r="C29558" s="34">
        <v>745</v>
      </c>
      <c r="D29558" s="34">
        <v>816</v>
      </c>
      <c r="E29558" s="34">
        <v>763</v>
      </c>
      <c r="F29558" s="34">
        <v>580</v>
      </c>
      <c r="G29558" s="34">
        <v>809</v>
      </c>
      <c r="H29558" s="34">
        <v>450</v>
      </c>
      <c r="I29558" s="34">
        <v>648</v>
      </c>
      <c r="J29558" s="34">
        <v>487</v>
      </c>
      <c r="K29558" s="34">
        <v>884</v>
      </c>
      <c r="L29558" s="34">
        <v>285</v>
      </c>
      <c r="M29558" s="34">
        <v>558</v>
      </c>
      <c r="N29558" s="34">
        <v>540</v>
      </c>
      <c r="O29558" s="34">
        <v>599</v>
      </c>
      <c r="P29558" s="34">
        <v>449</v>
      </c>
      <c r="Q29558" s="34">
        <v>812</v>
      </c>
      <c r="R29558" s="34">
        <v>606</v>
      </c>
      <c r="S29558" s="34">
        <v>986</v>
      </c>
      <c r="T29558" s="34">
        <v>349</v>
      </c>
      <c r="U29558" s="34">
        <v>486</v>
      </c>
      <c r="V29558" s="34">
        <v>695</v>
      </c>
      <c r="W29558" s="34">
        <v>710</v>
      </c>
      <c r="X29558" s="34">
        <v>923</v>
      </c>
      <c r="Y29558" s="34">
        <v>522</v>
      </c>
      <c r="Z29558" s="34">
        <v>742</v>
      </c>
      <c r="AA29558" s="34">
        <v>936</v>
      </c>
      <c r="AB29558" s="34">
        <v>521</v>
      </c>
      <c r="AC29558" s="34">
        <v>1058</v>
      </c>
    </row>
    <row r="29559" spans="1:29" x14ac:dyDescent="0.2">
      <c r="A29559" s="34" t="s">
        <v>90052</v>
      </c>
      <c r="B29559" s="34">
        <v>181</v>
      </c>
      <c r="C29559" s="34">
        <v>234</v>
      </c>
      <c r="D29559" s="34">
        <v>269</v>
      </c>
      <c r="E29559" s="34">
        <v>239</v>
      </c>
      <c r="F29559" s="34">
        <v>222</v>
      </c>
      <c r="G29559" s="34">
        <v>246</v>
      </c>
      <c r="H29559" s="34">
        <v>172</v>
      </c>
      <c r="I29559" s="34">
        <v>202</v>
      </c>
      <c r="J29559" s="34">
        <v>160</v>
      </c>
      <c r="K29559" s="34">
        <v>244</v>
      </c>
      <c r="L29559" s="34">
        <v>88</v>
      </c>
      <c r="M29559" s="34">
        <v>207</v>
      </c>
      <c r="N29559" s="34">
        <v>176</v>
      </c>
      <c r="O29559" s="34">
        <v>176</v>
      </c>
      <c r="P29559" s="34">
        <v>198</v>
      </c>
      <c r="Q29559" s="34">
        <v>249</v>
      </c>
      <c r="R29559" s="34">
        <v>194</v>
      </c>
      <c r="S29559" s="34">
        <v>322</v>
      </c>
      <c r="T29559" s="34">
        <v>169</v>
      </c>
      <c r="U29559" s="34">
        <v>182</v>
      </c>
      <c r="V29559" s="34">
        <v>223</v>
      </c>
      <c r="W29559" s="34">
        <v>223</v>
      </c>
      <c r="X29559" s="34">
        <v>274</v>
      </c>
      <c r="Y29559" s="34">
        <v>197</v>
      </c>
      <c r="Z29559" s="34">
        <v>235</v>
      </c>
      <c r="AA29559" s="34">
        <v>241</v>
      </c>
      <c r="AB29559" s="34">
        <v>165</v>
      </c>
      <c r="AC29559" s="34">
        <v>417</v>
      </c>
    </row>
    <row r="29560" spans="1:29" x14ac:dyDescent="0.2">
      <c r="A29560" s="34" t="s">
        <v>90053</v>
      </c>
      <c r="B29560" s="34">
        <v>4117</v>
      </c>
      <c r="C29560" s="34">
        <v>2277</v>
      </c>
      <c r="D29560" s="34">
        <v>3408</v>
      </c>
      <c r="E29560" s="34">
        <v>2759</v>
      </c>
      <c r="F29560" s="34">
        <v>3809</v>
      </c>
      <c r="G29560" s="34">
        <v>2391</v>
      </c>
      <c r="H29560" s="34">
        <v>3952</v>
      </c>
      <c r="I29560" s="34">
        <v>2508</v>
      </c>
      <c r="J29560" s="34">
        <v>3787</v>
      </c>
      <c r="K29560" s="34">
        <v>2547</v>
      </c>
      <c r="L29560" s="34">
        <v>5055</v>
      </c>
      <c r="M29560" s="34">
        <v>2605</v>
      </c>
      <c r="N29560" s="34">
        <v>3273</v>
      </c>
      <c r="O29560" s="34">
        <v>2655</v>
      </c>
      <c r="P29560" s="34">
        <v>3652</v>
      </c>
      <c r="Q29560" s="34">
        <v>4133</v>
      </c>
      <c r="R29560" s="34">
        <v>5492</v>
      </c>
      <c r="S29560" s="34">
        <v>3111</v>
      </c>
      <c r="T29560" s="34">
        <v>6245</v>
      </c>
      <c r="U29560" s="34">
        <v>3315</v>
      </c>
      <c r="V29560" s="34">
        <v>5009</v>
      </c>
      <c r="W29560" s="34">
        <v>4970</v>
      </c>
      <c r="X29560" s="34">
        <v>4556</v>
      </c>
      <c r="Y29560" s="34">
        <v>4172</v>
      </c>
      <c r="Z29560" s="34">
        <v>3927</v>
      </c>
      <c r="AA29560" s="34">
        <v>3510</v>
      </c>
      <c r="AB29560" s="34">
        <v>6580</v>
      </c>
      <c r="AC29560" s="34">
        <v>4439</v>
      </c>
    </row>
    <row r="29561" spans="1:29" x14ac:dyDescent="0.2">
      <c r="A29561" s="34" t="s">
        <v>90054</v>
      </c>
      <c r="B29561" s="34">
        <v>447</v>
      </c>
      <c r="C29561" s="34">
        <v>417</v>
      </c>
      <c r="D29561" s="34">
        <v>659</v>
      </c>
      <c r="E29561" s="34">
        <v>581</v>
      </c>
      <c r="F29561" s="34">
        <v>493</v>
      </c>
      <c r="G29561" s="34">
        <v>499</v>
      </c>
      <c r="H29561" s="34">
        <v>454</v>
      </c>
      <c r="I29561" s="34">
        <v>421</v>
      </c>
      <c r="J29561" s="34">
        <v>415</v>
      </c>
      <c r="K29561" s="34">
        <v>500</v>
      </c>
      <c r="L29561" s="34">
        <v>297</v>
      </c>
      <c r="M29561" s="34">
        <v>409</v>
      </c>
      <c r="N29561" s="34">
        <v>417</v>
      </c>
      <c r="O29561" s="34">
        <v>438</v>
      </c>
      <c r="P29561" s="34">
        <v>400</v>
      </c>
      <c r="Q29561" s="34">
        <v>547</v>
      </c>
      <c r="R29561" s="34">
        <v>467</v>
      </c>
      <c r="S29561" s="34">
        <v>624</v>
      </c>
      <c r="T29561" s="34">
        <v>388</v>
      </c>
      <c r="U29561" s="34">
        <v>358</v>
      </c>
      <c r="V29561" s="34">
        <v>549</v>
      </c>
      <c r="W29561" s="34">
        <v>457</v>
      </c>
      <c r="X29561" s="34">
        <v>603</v>
      </c>
      <c r="Y29561" s="34">
        <v>416</v>
      </c>
      <c r="Z29561" s="34">
        <v>563</v>
      </c>
      <c r="AA29561" s="34">
        <v>526</v>
      </c>
      <c r="AB29561" s="34">
        <v>489</v>
      </c>
      <c r="AC29561" s="34">
        <v>800</v>
      </c>
    </row>
    <row r="29562" spans="1:29" x14ac:dyDescent="0.2">
      <c r="A29562" s="34" t="s">
        <v>90055</v>
      </c>
      <c r="B29562" s="34">
        <v>445</v>
      </c>
      <c r="C29562" s="34">
        <v>551</v>
      </c>
      <c r="D29562" s="34">
        <v>666</v>
      </c>
      <c r="E29562" s="34">
        <v>580</v>
      </c>
      <c r="F29562" s="34">
        <v>525</v>
      </c>
      <c r="G29562" s="34">
        <v>447</v>
      </c>
      <c r="H29562" s="34">
        <v>402</v>
      </c>
      <c r="I29562" s="34">
        <v>402</v>
      </c>
      <c r="J29562" s="34">
        <v>287</v>
      </c>
      <c r="K29562" s="34">
        <v>593</v>
      </c>
      <c r="L29562" s="34">
        <v>202</v>
      </c>
      <c r="M29562" s="34">
        <v>368</v>
      </c>
      <c r="N29562" s="34">
        <v>374</v>
      </c>
      <c r="O29562" s="34">
        <v>413</v>
      </c>
      <c r="P29562" s="34">
        <v>384</v>
      </c>
      <c r="Q29562" s="34">
        <v>537</v>
      </c>
      <c r="R29562" s="34">
        <v>479</v>
      </c>
      <c r="S29562" s="34">
        <v>623</v>
      </c>
      <c r="T29562" s="34">
        <v>288</v>
      </c>
      <c r="U29562" s="34">
        <v>418</v>
      </c>
      <c r="V29562" s="34">
        <v>476</v>
      </c>
      <c r="W29562" s="34">
        <v>453</v>
      </c>
      <c r="X29562" s="34">
        <v>616</v>
      </c>
      <c r="Y29562" s="34">
        <v>363</v>
      </c>
      <c r="Z29562" s="34">
        <v>539</v>
      </c>
      <c r="AA29562" s="34">
        <v>607</v>
      </c>
      <c r="AB29562" s="34">
        <v>384</v>
      </c>
      <c r="AC29562" s="34">
        <v>761</v>
      </c>
    </row>
    <row r="29563" spans="1:29" x14ac:dyDescent="0.2">
      <c r="A29563" s="34" t="s">
        <v>90056</v>
      </c>
      <c r="B29563" s="34">
        <v>495</v>
      </c>
      <c r="C29563" s="34">
        <v>414</v>
      </c>
      <c r="D29563" s="34">
        <v>468</v>
      </c>
      <c r="E29563" s="34">
        <v>410</v>
      </c>
      <c r="F29563" s="34">
        <v>432</v>
      </c>
      <c r="G29563" s="34">
        <v>459</v>
      </c>
      <c r="H29563" s="34">
        <v>451</v>
      </c>
      <c r="I29563" s="34">
        <v>413</v>
      </c>
      <c r="J29563" s="34">
        <v>500</v>
      </c>
      <c r="K29563" s="34">
        <v>422</v>
      </c>
      <c r="L29563" s="34">
        <v>364</v>
      </c>
      <c r="M29563" s="34">
        <v>416</v>
      </c>
      <c r="N29563" s="34">
        <v>431</v>
      </c>
      <c r="O29563" s="34">
        <v>345</v>
      </c>
      <c r="P29563" s="34">
        <v>495</v>
      </c>
      <c r="Q29563" s="34">
        <v>586</v>
      </c>
      <c r="R29563" s="34">
        <v>582</v>
      </c>
      <c r="S29563" s="34">
        <v>501</v>
      </c>
      <c r="T29563" s="34">
        <v>484</v>
      </c>
      <c r="U29563" s="34">
        <v>414</v>
      </c>
      <c r="V29563" s="34">
        <v>618</v>
      </c>
      <c r="W29563" s="34">
        <v>503</v>
      </c>
      <c r="X29563" s="34">
        <v>551</v>
      </c>
      <c r="Y29563" s="34">
        <v>452</v>
      </c>
      <c r="Z29563" s="34">
        <v>529</v>
      </c>
      <c r="AA29563" s="34">
        <v>530</v>
      </c>
      <c r="AB29563" s="34">
        <v>617</v>
      </c>
      <c r="AC29563" s="34">
        <v>759</v>
      </c>
    </row>
    <row r="29564" spans="1:29" x14ac:dyDescent="0.2">
      <c r="A29564" s="34" t="s">
        <v>90057</v>
      </c>
      <c r="B29564" s="34">
        <v>178</v>
      </c>
      <c r="C29564" s="34">
        <v>163</v>
      </c>
      <c r="D29564" s="34">
        <v>173</v>
      </c>
      <c r="E29564" s="34">
        <v>168</v>
      </c>
      <c r="F29564" s="34">
        <v>130</v>
      </c>
      <c r="G29564" s="34">
        <v>242</v>
      </c>
      <c r="H29564" s="34">
        <v>101</v>
      </c>
      <c r="I29564" s="34">
        <v>137</v>
      </c>
      <c r="J29564" s="34">
        <v>94</v>
      </c>
      <c r="K29564" s="34">
        <v>169</v>
      </c>
      <c r="L29564" s="34">
        <v>49</v>
      </c>
      <c r="M29564" s="34">
        <v>117</v>
      </c>
      <c r="N29564" s="34">
        <v>117</v>
      </c>
      <c r="O29564" s="34">
        <v>146</v>
      </c>
      <c r="P29564" s="34">
        <v>72</v>
      </c>
      <c r="Q29564" s="34">
        <v>156</v>
      </c>
      <c r="R29564" s="34">
        <v>120</v>
      </c>
      <c r="S29564" s="34">
        <v>210</v>
      </c>
      <c r="T29564" s="34">
        <v>64</v>
      </c>
      <c r="U29564" s="34">
        <v>98</v>
      </c>
      <c r="V29564" s="34">
        <v>146</v>
      </c>
      <c r="W29564" s="34">
        <v>130</v>
      </c>
      <c r="X29564" s="34">
        <v>135</v>
      </c>
      <c r="Y29564" s="34">
        <v>96</v>
      </c>
      <c r="Z29564" s="34">
        <v>138</v>
      </c>
      <c r="AA29564" s="34">
        <v>161</v>
      </c>
      <c r="AB29564" s="34">
        <v>96</v>
      </c>
      <c r="AC29564" s="34">
        <v>206</v>
      </c>
    </row>
    <row r="29565" spans="1:29" x14ac:dyDescent="0.2">
      <c r="A29565" s="34" t="s">
        <v>90058</v>
      </c>
      <c r="B29565" s="34">
        <v>249</v>
      </c>
      <c r="C29565" s="34">
        <v>326</v>
      </c>
      <c r="D29565" s="34">
        <v>316</v>
      </c>
      <c r="E29565" s="34">
        <v>300</v>
      </c>
      <c r="F29565" s="34">
        <v>294</v>
      </c>
      <c r="G29565" s="34">
        <v>351</v>
      </c>
      <c r="H29565" s="34">
        <v>223</v>
      </c>
      <c r="I29565" s="34">
        <v>266</v>
      </c>
      <c r="J29565" s="34">
        <v>225</v>
      </c>
      <c r="K29565" s="34">
        <v>289</v>
      </c>
      <c r="L29565" s="34">
        <v>132</v>
      </c>
      <c r="M29565" s="34">
        <v>262</v>
      </c>
      <c r="N29565" s="34">
        <v>223</v>
      </c>
      <c r="O29565" s="34">
        <v>246</v>
      </c>
      <c r="P29565" s="34">
        <v>212</v>
      </c>
      <c r="Q29565" s="34">
        <v>332</v>
      </c>
      <c r="R29565" s="34">
        <v>264</v>
      </c>
      <c r="S29565" s="34">
        <v>377</v>
      </c>
      <c r="T29565" s="34">
        <v>187</v>
      </c>
      <c r="U29565" s="34">
        <v>262</v>
      </c>
      <c r="V29565" s="34">
        <v>305</v>
      </c>
      <c r="W29565" s="34">
        <v>269</v>
      </c>
      <c r="X29565" s="34">
        <v>339</v>
      </c>
      <c r="Y29565" s="34">
        <v>219</v>
      </c>
      <c r="Z29565" s="34">
        <v>343</v>
      </c>
      <c r="AA29565" s="34">
        <v>325</v>
      </c>
      <c r="AB29565" s="34">
        <v>198</v>
      </c>
      <c r="AC29565" s="34">
        <v>512</v>
      </c>
    </row>
    <row r="29566" spans="1:29" x14ac:dyDescent="0.2">
      <c r="A29566" s="34" t="s">
        <v>90059</v>
      </c>
      <c r="B29566" s="34">
        <v>204</v>
      </c>
      <c r="C29566" s="34">
        <v>293</v>
      </c>
      <c r="D29566" s="34">
        <v>201</v>
      </c>
      <c r="E29566" s="34">
        <v>261</v>
      </c>
      <c r="F29566" s="34">
        <v>215</v>
      </c>
      <c r="G29566" s="34">
        <v>263</v>
      </c>
      <c r="H29566" s="34">
        <v>149</v>
      </c>
      <c r="I29566" s="34">
        <v>269</v>
      </c>
      <c r="J29566" s="34">
        <v>104</v>
      </c>
      <c r="K29566" s="34">
        <v>311</v>
      </c>
      <c r="L29566" s="34">
        <v>115</v>
      </c>
      <c r="M29566" s="34">
        <v>265</v>
      </c>
      <c r="N29566" s="34">
        <v>103</v>
      </c>
      <c r="O29566" s="34">
        <v>224</v>
      </c>
      <c r="P29566" s="34">
        <v>168</v>
      </c>
      <c r="Q29566" s="34">
        <v>290</v>
      </c>
      <c r="R29566" s="34">
        <v>181</v>
      </c>
      <c r="S29566" s="34">
        <v>286</v>
      </c>
      <c r="T29566" s="34">
        <v>142</v>
      </c>
      <c r="U29566" s="34">
        <v>189</v>
      </c>
      <c r="V29566" s="34">
        <v>176</v>
      </c>
      <c r="W29566" s="34">
        <v>323</v>
      </c>
      <c r="X29566" s="34">
        <v>230</v>
      </c>
      <c r="Y29566" s="34">
        <v>204</v>
      </c>
      <c r="Z29566" s="34">
        <v>204</v>
      </c>
      <c r="AA29566" s="34">
        <v>294</v>
      </c>
      <c r="AB29566" s="34">
        <v>196</v>
      </c>
      <c r="AC29566" s="34">
        <v>408</v>
      </c>
    </row>
    <row r="29567" spans="1:29" x14ac:dyDescent="0.2">
      <c r="A29567" s="34" t="s">
        <v>90060</v>
      </c>
      <c r="B29567" s="34">
        <v>432</v>
      </c>
      <c r="C29567" s="34">
        <v>452</v>
      </c>
      <c r="D29567" s="34">
        <v>536</v>
      </c>
      <c r="E29567" s="34">
        <v>569</v>
      </c>
      <c r="F29567" s="34">
        <v>475</v>
      </c>
      <c r="G29567" s="34">
        <v>565</v>
      </c>
      <c r="H29567" s="34">
        <v>463</v>
      </c>
      <c r="I29567" s="34">
        <v>457</v>
      </c>
      <c r="J29567" s="34">
        <v>388</v>
      </c>
      <c r="K29567" s="34">
        <v>526</v>
      </c>
      <c r="L29567" s="34">
        <v>258</v>
      </c>
      <c r="M29567" s="34">
        <v>366</v>
      </c>
      <c r="N29567" s="34">
        <v>352</v>
      </c>
      <c r="O29567" s="34">
        <v>363</v>
      </c>
      <c r="P29567" s="34">
        <v>371</v>
      </c>
      <c r="Q29567" s="34">
        <v>594</v>
      </c>
      <c r="R29567" s="34">
        <v>506</v>
      </c>
      <c r="S29567" s="34">
        <v>628</v>
      </c>
      <c r="T29567" s="34">
        <v>392</v>
      </c>
      <c r="U29567" s="34">
        <v>424</v>
      </c>
      <c r="V29567" s="34">
        <v>609</v>
      </c>
      <c r="W29567" s="34">
        <v>504</v>
      </c>
      <c r="X29567" s="34">
        <v>603</v>
      </c>
      <c r="Y29567" s="34">
        <v>433</v>
      </c>
      <c r="Z29567" s="34">
        <v>544</v>
      </c>
      <c r="AA29567" s="34">
        <v>564</v>
      </c>
      <c r="AB29567" s="34">
        <v>463</v>
      </c>
      <c r="AC29567" s="34">
        <v>727</v>
      </c>
    </row>
    <row r="29568" spans="1:29" x14ac:dyDescent="0.2">
      <c r="A29568" s="34" t="s">
        <v>90061</v>
      </c>
      <c r="B29568" s="34">
        <v>450</v>
      </c>
      <c r="C29568" s="34">
        <v>534</v>
      </c>
      <c r="D29568" s="34">
        <v>657</v>
      </c>
      <c r="E29568" s="34">
        <v>559</v>
      </c>
      <c r="F29568" s="34">
        <v>497</v>
      </c>
      <c r="G29568" s="34">
        <v>536</v>
      </c>
      <c r="H29568" s="34">
        <v>500</v>
      </c>
      <c r="I29568" s="34">
        <v>423</v>
      </c>
      <c r="J29568" s="34">
        <v>428</v>
      </c>
      <c r="K29568" s="34">
        <v>623</v>
      </c>
      <c r="L29568" s="34">
        <v>228</v>
      </c>
      <c r="M29568" s="34">
        <v>449</v>
      </c>
      <c r="N29568" s="34">
        <v>418</v>
      </c>
      <c r="O29568" s="34">
        <v>438</v>
      </c>
      <c r="P29568" s="34">
        <v>371</v>
      </c>
      <c r="Q29568" s="34">
        <v>572</v>
      </c>
      <c r="R29568" s="34">
        <v>520</v>
      </c>
      <c r="S29568" s="34">
        <v>647</v>
      </c>
      <c r="T29568" s="34">
        <v>383</v>
      </c>
      <c r="U29568" s="34">
        <v>375</v>
      </c>
      <c r="V29568" s="34">
        <v>535</v>
      </c>
      <c r="W29568" s="34">
        <v>476</v>
      </c>
      <c r="X29568" s="34">
        <v>705</v>
      </c>
      <c r="Y29568" s="34">
        <v>366</v>
      </c>
      <c r="Z29568" s="34">
        <v>606</v>
      </c>
      <c r="AA29568" s="34">
        <v>581</v>
      </c>
      <c r="AB29568" s="34">
        <v>405</v>
      </c>
      <c r="AC29568" s="34">
        <v>785</v>
      </c>
    </row>
    <row r="29569" spans="1:29" x14ac:dyDescent="0.2">
      <c r="A29569" s="34" t="s">
        <v>90062</v>
      </c>
      <c r="B29569" s="34">
        <v>79</v>
      </c>
      <c r="C29569" s="34">
        <v>117</v>
      </c>
      <c r="D29569" s="34">
        <v>142</v>
      </c>
      <c r="E29569" s="34">
        <v>93</v>
      </c>
      <c r="F29569" s="34">
        <v>114</v>
      </c>
      <c r="G29569" s="34">
        <v>89</v>
      </c>
      <c r="H29569" s="34">
        <v>94</v>
      </c>
      <c r="I29569" s="34">
        <v>61</v>
      </c>
      <c r="J29569" s="34">
        <v>76</v>
      </c>
      <c r="K29569" s="34">
        <v>109</v>
      </c>
      <c r="L29569" s="34">
        <v>49</v>
      </c>
      <c r="M29569" s="34">
        <v>102</v>
      </c>
      <c r="N29569" s="34">
        <v>79</v>
      </c>
      <c r="O29569" s="34">
        <v>89</v>
      </c>
      <c r="P29569" s="34">
        <v>86</v>
      </c>
      <c r="Q29569" s="34">
        <v>83</v>
      </c>
      <c r="R29569" s="34">
        <v>88</v>
      </c>
      <c r="S29569" s="34">
        <v>110</v>
      </c>
      <c r="T29569" s="34">
        <v>94</v>
      </c>
      <c r="U29569" s="34">
        <v>80</v>
      </c>
      <c r="V29569" s="34">
        <v>94</v>
      </c>
      <c r="W29569" s="34">
        <v>78</v>
      </c>
      <c r="X29569" s="34">
        <v>132</v>
      </c>
      <c r="Y29569" s="34">
        <v>81</v>
      </c>
      <c r="Z29569" s="34">
        <v>138</v>
      </c>
      <c r="AA29569" s="34">
        <v>120</v>
      </c>
      <c r="AB29569" s="34">
        <v>98</v>
      </c>
      <c r="AC29569" s="34">
        <v>144</v>
      </c>
    </row>
    <row r="29570" spans="1:29" x14ac:dyDescent="0.2">
      <c r="A29570" s="34" t="s">
        <v>90063</v>
      </c>
      <c r="B29570" s="34">
        <v>376</v>
      </c>
      <c r="C29570" s="34">
        <v>335</v>
      </c>
      <c r="D29570" s="34">
        <v>481</v>
      </c>
      <c r="E29570" s="34">
        <v>397</v>
      </c>
      <c r="F29570" s="34">
        <v>430</v>
      </c>
      <c r="G29570" s="34">
        <v>292</v>
      </c>
      <c r="H29570" s="34">
        <v>429</v>
      </c>
      <c r="I29570" s="34">
        <v>331</v>
      </c>
      <c r="J29570" s="34">
        <v>302</v>
      </c>
      <c r="K29570" s="34">
        <v>305</v>
      </c>
      <c r="L29570" s="34">
        <v>201</v>
      </c>
      <c r="M29570" s="34">
        <v>221</v>
      </c>
      <c r="N29570" s="34">
        <v>342</v>
      </c>
      <c r="O29570" s="34">
        <v>278</v>
      </c>
      <c r="P29570" s="34">
        <v>317</v>
      </c>
      <c r="Q29570" s="34">
        <v>380</v>
      </c>
      <c r="R29570" s="34">
        <v>370</v>
      </c>
      <c r="S29570" s="34">
        <v>459</v>
      </c>
      <c r="T29570" s="34">
        <v>321</v>
      </c>
      <c r="U29570" s="34">
        <v>289</v>
      </c>
      <c r="V29570" s="34">
        <v>436</v>
      </c>
      <c r="W29570" s="34">
        <v>354</v>
      </c>
      <c r="X29570" s="34">
        <v>488</v>
      </c>
      <c r="Y29570" s="34">
        <v>264</v>
      </c>
      <c r="Z29570" s="34">
        <v>527</v>
      </c>
      <c r="AA29570" s="34">
        <v>394</v>
      </c>
      <c r="AB29570" s="34">
        <v>380</v>
      </c>
      <c r="AC29570" s="34">
        <v>508</v>
      </c>
    </row>
    <row r="29571" spans="1:29" x14ac:dyDescent="0.2">
      <c r="A29571" s="34" t="s">
        <v>90064</v>
      </c>
      <c r="B29571" s="34">
        <v>429</v>
      </c>
      <c r="C29571" s="34">
        <v>283</v>
      </c>
      <c r="D29571" s="34">
        <v>433</v>
      </c>
      <c r="E29571" s="34">
        <v>415</v>
      </c>
      <c r="F29571" s="34">
        <v>357</v>
      </c>
      <c r="G29571" s="34">
        <v>329</v>
      </c>
      <c r="H29571" s="34">
        <v>304</v>
      </c>
      <c r="I29571" s="34">
        <v>343</v>
      </c>
      <c r="J29571" s="34">
        <v>358</v>
      </c>
      <c r="K29571" s="34">
        <v>366</v>
      </c>
      <c r="L29571" s="34">
        <v>241</v>
      </c>
      <c r="M29571" s="34">
        <v>266</v>
      </c>
      <c r="N29571" s="34">
        <v>364</v>
      </c>
      <c r="O29571" s="34">
        <v>314</v>
      </c>
      <c r="P29571" s="34">
        <v>348</v>
      </c>
      <c r="Q29571" s="34">
        <v>418</v>
      </c>
      <c r="R29571" s="34">
        <v>413</v>
      </c>
      <c r="S29571" s="34">
        <v>400</v>
      </c>
      <c r="T29571" s="34">
        <v>325</v>
      </c>
      <c r="U29571" s="34">
        <v>254</v>
      </c>
      <c r="V29571" s="34">
        <v>417</v>
      </c>
      <c r="W29571" s="34">
        <v>430</v>
      </c>
      <c r="X29571" s="34">
        <v>492</v>
      </c>
      <c r="Y29571" s="34">
        <v>287</v>
      </c>
      <c r="Z29571" s="34">
        <v>479</v>
      </c>
      <c r="AA29571" s="34">
        <v>457</v>
      </c>
      <c r="AB29571" s="34">
        <v>429</v>
      </c>
      <c r="AC29571" s="34">
        <v>599</v>
      </c>
    </row>
    <row r="29572" spans="1:29" x14ac:dyDescent="0.2">
      <c r="A29572" s="34" t="s">
        <v>90065</v>
      </c>
      <c r="B29572" s="34">
        <v>278</v>
      </c>
      <c r="C29572" s="34">
        <v>399</v>
      </c>
      <c r="D29572" s="34">
        <v>332</v>
      </c>
      <c r="E29572" s="34">
        <v>435</v>
      </c>
      <c r="F29572" s="34">
        <v>272</v>
      </c>
      <c r="G29572" s="34">
        <v>384</v>
      </c>
      <c r="H29572" s="34">
        <v>288</v>
      </c>
      <c r="I29572" s="34">
        <v>385</v>
      </c>
      <c r="J29572" s="34">
        <v>256</v>
      </c>
      <c r="K29572" s="34">
        <v>380</v>
      </c>
      <c r="L29572" s="34">
        <v>186</v>
      </c>
      <c r="M29572" s="34">
        <v>356</v>
      </c>
      <c r="N29572" s="34">
        <v>265</v>
      </c>
      <c r="O29572" s="34">
        <v>335</v>
      </c>
      <c r="P29572" s="34">
        <v>306</v>
      </c>
      <c r="Q29572" s="34">
        <v>443</v>
      </c>
      <c r="R29572" s="34">
        <v>314</v>
      </c>
      <c r="S29572" s="34">
        <v>506</v>
      </c>
      <c r="T29572" s="34">
        <v>225</v>
      </c>
      <c r="U29572" s="34">
        <v>358</v>
      </c>
      <c r="V29572" s="34">
        <v>335</v>
      </c>
      <c r="W29572" s="34">
        <v>449</v>
      </c>
      <c r="X29572" s="34">
        <v>379</v>
      </c>
      <c r="Y29572" s="34">
        <v>284</v>
      </c>
      <c r="Z29572" s="34">
        <v>365</v>
      </c>
      <c r="AA29572" s="34">
        <v>463</v>
      </c>
      <c r="AB29572" s="34">
        <v>294</v>
      </c>
      <c r="AC29572" s="34">
        <v>565</v>
      </c>
    </row>
    <row r="29573" spans="1:29" x14ac:dyDescent="0.2">
      <c r="A29573" s="34" t="s">
        <v>90066</v>
      </c>
      <c r="B29573" s="34">
        <v>322</v>
      </c>
      <c r="C29573" s="34">
        <v>279</v>
      </c>
      <c r="D29573" s="34">
        <v>367</v>
      </c>
      <c r="E29573" s="34">
        <v>343</v>
      </c>
      <c r="F29573" s="34">
        <v>314</v>
      </c>
      <c r="G29573" s="34">
        <v>302</v>
      </c>
      <c r="H29573" s="34">
        <v>358</v>
      </c>
      <c r="I29573" s="34">
        <v>303</v>
      </c>
      <c r="J29573" s="34">
        <v>319</v>
      </c>
      <c r="K29573" s="34">
        <v>351</v>
      </c>
      <c r="L29573" s="34">
        <v>205</v>
      </c>
      <c r="M29573" s="34">
        <v>233</v>
      </c>
      <c r="N29573" s="34">
        <v>306</v>
      </c>
      <c r="O29573" s="34">
        <v>287</v>
      </c>
      <c r="P29573" s="34">
        <v>285</v>
      </c>
      <c r="Q29573" s="34">
        <v>367</v>
      </c>
      <c r="R29573" s="34">
        <v>346</v>
      </c>
      <c r="S29573" s="34">
        <v>369</v>
      </c>
      <c r="T29573" s="34">
        <v>288</v>
      </c>
      <c r="U29573" s="34">
        <v>233</v>
      </c>
      <c r="V29573" s="34">
        <v>367</v>
      </c>
      <c r="W29573" s="34">
        <v>341</v>
      </c>
      <c r="X29573" s="34">
        <v>481</v>
      </c>
      <c r="Y29573" s="34">
        <v>259</v>
      </c>
      <c r="Z29573" s="34">
        <v>340</v>
      </c>
      <c r="AA29573" s="34">
        <v>381</v>
      </c>
      <c r="AB29573" s="34">
        <v>388</v>
      </c>
      <c r="AC29573" s="34">
        <v>446</v>
      </c>
    </row>
    <row r="29574" spans="1:29" x14ac:dyDescent="0.2">
      <c r="A29574" s="34" t="s">
        <v>90067</v>
      </c>
      <c r="B29574" s="34">
        <v>553</v>
      </c>
      <c r="C29574" s="34">
        <v>423</v>
      </c>
      <c r="D29574" s="34">
        <v>525</v>
      </c>
      <c r="E29574" s="34">
        <v>493</v>
      </c>
      <c r="F29574" s="34">
        <v>582</v>
      </c>
      <c r="G29574" s="34">
        <v>612</v>
      </c>
      <c r="H29574" s="34">
        <v>504</v>
      </c>
      <c r="I29574" s="34">
        <v>473</v>
      </c>
      <c r="J29574" s="34">
        <v>452</v>
      </c>
      <c r="K29574" s="34">
        <v>510</v>
      </c>
      <c r="L29574" s="34">
        <v>399</v>
      </c>
      <c r="M29574" s="34">
        <v>444</v>
      </c>
      <c r="N29574" s="34">
        <v>451</v>
      </c>
      <c r="O29574" s="34">
        <v>460</v>
      </c>
      <c r="P29574" s="34">
        <v>480</v>
      </c>
      <c r="Q29574" s="34">
        <v>560</v>
      </c>
      <c r="R29574" s="34">
        <v>591</v>
      </c>
      <c r="S29574" s="34">
        <v>551</v>
      </c>
      <c r="T29574" s="34">
        <v>564</v>
      </c>
      <c r="U29574" s="34">
        <v>422</v>
      </c>
      <c r="V29574" s="34">
        <v>628</v>
      </c>
      <c r="W29574" s="34">
        <v>632</v>
      </c>
      <c r="X29574" s="34">
        <v>616</v>
      </c>
      <c r="Y29574" s="34">
        <v>486</v>
      </c>
      <c r="Z29574" s="34">
        <v>619</v>
      </c>
      <c r="AA29574" s="34">
        <v>595</v>
      </c>
      <c r="AB29574" s="34">
        <v>708</v>
      </c>
      <c r="AC29574" s="34">
        <v>731</v>
      </c>
    </row>
    <row r="29575" spans="1:29" x14ac:dyDescent="0.2">
      <c r="A29575" s="34" t="s">
        <v>90068</v>
      </c>
      <c r="B29575" s="34">
        <v>182</v>
      </c>
      <c r="C29575" s="34">
        <v>86</v>
      </c>
      <c r="D29575" s="34">
        <v>140</v>
      </c>
      <c r="E29575" s="34">
        <v>118</v>
      </c>
      <c r="F29575" s="34">
        <v>139</v>
      </c>
      <c r="G29575" s="34">
        <v>122</v>
      </c>
      <c r="H29575" s="34">
        <v>141</v>
      </c>
      <c r="I29575" s="34">
        <v>114</v>
      </c>
      <c r="J29575" s="34">
        <v>97</v>
      </c>
      <c r="K29575" s="34">
        <v>149</v>
      </c>
      <c r="L29575" s="34">
        <v>81</v>
      </c>
      <c r="M29575" s="34">
        <v>97</v>
      </c>
      <c r="N29575" s="34">
        <v>94</v>
      </c>
      <c r="O29575" s="34">
        <v>120</v>
      </c>
      <c r="P29575" s="34">
        <v>102</v>
      </c>
      <c r="Q29575" s="34">
        <v>133</v>
      </c>
      <c r="R29575" s="34">
        <v>108</v>
      </c>
      <c r="S29575" s="34">
        <v>158</v>
      </c>
      <c r="T29575" s="34">
        <v>101</v>
      </c>
      <c r="U29575" s="34">
        <v>129</v>
      </c>
      <c r="V29575" s="34">
        <v>151</v>
      </c>
      <c r="W29575" s="34">
        <v>106</v>
      </c>
      <c r="X29575" s="34">
        <v>139</v>
      </c>
      <c r="Y29575" s="34">
        <v>92</v>
      </c>
      <c r="Z29575" s="34">
        <v>143</v>
      </c>
      <c r="AA29575" s="34">
        <v>141</v>
      </c>
      <c r="AB29575" s="34">
        <v>103</v>
      </c>
      <c r="AC29575" s="34">
        <v>172</v>
      </c>
    </row>
    <row r="29576" spans="1:29" x14ac:dyDescent="0.2">
      <c r="A29576" s="34" t="s">
        <v>90069</v>
      </c>
      <c r="B29576" s="34">
        <v>486</v>
      </c>
      <c r="C29576" s="34">
        <v>509</v>
      </c>
      <c r="D29576" s="34">
        <v>735</v>
      </c>
      <c r="E29576" s="34">
        <v>601</v>
      </c>
      <c r="F29576" s="34">
        <v>663</v>
      </c>
      <c r="G29576" s="34">
        <v>548</v>
      </c>
      <c r="H29576" s="34">
        <v>503</v>
      </c>
      <c r="I29576" s="34">
        <v>514</v>
      </c>
      <c r="J29576" s="34">
        <v>485</v>
      </c>
      <c r="K29576" s="34">
        <v>605</v>
      </c>
      <c r="L29576" s="34">
        <v>310</v>
      </c>
      <c r="M29576" s="34">
        <v>503</v>
      </c>
      <c r="N29576" s="34">
        <v>490</v>
      </c>
      <c r="O29576" s="34">
        <v>392</v>
      </c>
      <c r="P29576" s="34">
        <v>565</v>
      </c>
      <c r="Q29576" s="34">
        <v>634</v>
      </c>
      <c r="R29576" s="34">
        <v>619</v>
      </c>
      <c r="S29576" s="34">
        <v>743</v>
      </c>
      <c r="T29576" s="34">
        <v>499</v>
      </c>
      <c r="U29576" s="34">
        <v>446</v>
      </c>
      <c r="V29576" s="34">
        <v>646</v>
      </c>
      <c r="W29576" s="34">
        <v>618</v>
      </c>
      <c r="X29576" s="34">
        <v>852</v>
      </c>
      <c r="Y29576" s="34">
        <v>478</v>
      </c>
      <c r="Z29576" s="34">
        <v>729</v>
      </c>
      <c r="AA29576" s="34">
        <v>688</v>
      </c>
      <c r="AB29576" s="34">
        <v>592</v>
      </c>
      <c r="AC29576" s="34">
        <v>841</v>
      </c>
    </row>
    <row r="29577" spans="1:29" x14ac:dyDescent="0.2">
      <c r="A29577" s="34" t="s">
        <v>90070</v>
      </c>
      <c r="B29577" s="34">
        <v>250</v>
      </c>
      <c r="C29577" s="34">
        <v>211</v>
      </c>
      <c r="D29577" s="34">
        <v>292</v>
      </c>
      <c r="E29577" s="34">
        <v>259</v>
      </c>
      <c r="F29577" s="34">
        <v>276</v>
      </c>
      <c r="G29577" s="34">
        <v>212</v>
      </c>
      <c r="H29577" s="34">
        <v>228</v>
      </c>
      <c r="I29577" s="34">
        <v>238</v>
      </c>
      <c r="J29577" s="34">
        <v>207</v>
      </c>
      <c r="K29577" s="34">
        <v>262</v>
      </c>
      <c r="L29577" s="34">
        <v>128</v>
      </c>
      <c r="M29577" s="34">
        <v>196</v>
      </c>
      <c r="N29577" s="34">
        <v>190</v>
      </c>
      <c r="O29577" s="34">
        <v>213</v>
      </c>
      <c r="P29577" s="34">
        <v>188</v>
      </c>
      <c r="Q29577" s="34">
        <v>295</v>
      </c>
      <c r="R29577" s="34">
        <v>246</v>
      </c>
      <c r="S29577" s="34">
        <v>309</v>
      </c>
      <c r="T29577" s="34">
        <v>192</v>
      </c>
      <c r="U29577" s="34">
        <v>190</v>
      </c>
      <c r="V29577" s="34">
        <v>285</v>
      </c>
      <c r="W29577" s="34">
        <v>260</v>
      </c>
      <c r="X29577" s="34">
        <v>300</v>
      </c>
      <c r="Y29577" s="34">
        <v>177</v>
      </c>
      <c r="Z29577" s="34">
        <v>255</v>
      </c>
      <c r="AA29577" s="34">
        <v>291</v>
      </c>
      <c r="AB29577" s="34">
        <v>192</v>
      </c>
      <c r="AC29577" s="34">
        <v>354</v>
      </c>
    </row>
    <row r="29578" spans="1:29" x14ac:dyDescent="0.2">
      <c r="A29578" s="34" t="s">
        <v>90071</v>
      </c>
      <c r="B29578" s="34">
        <v>415</v>
      </c>
      <c r="C29578" s="34">
        <v>240</v>
      </c>
      <c r="D29578" s="34">
        <v>375</v>
      </c>
      <c r="E29578" s="34">
        <v>266</v>
      </c>
      <c r="F29578" s="34">
        <v>337</v>
      </c>
      <c r="G29578" s="34">
        <v>271</v>
      </c>
      <c r="H29578" s="34">
        <v>333</v>
      </c>
      <c r="I29578" s="34">
        <v>239</v>
      </c>
      <c r="J29578" s="34">
        <v>290</v>
      </c>
      <c r="K29578" s="34">
        <v>267</v>
      </c>
      <c r="L29578" s="34">
        <v>228</v>
      </c>
      <c r="M29578" s="34">
        <v>215</v>
      </c>
      <c r="N29578" s="34">
        <v>290</v>
      </c>
      <c r="O29578" s="34">
        <v>245</v>
      </c>
      <c r="P29578" s="34">
        <v>257</v>
      </c>
      <c r="Q29578" s="34">
        <v>328</v>
      </c>
      <c r="R29578" s="34">
        <v>360</v>
      </c>
      <c r="S29578" s="34">
        <v>316</v>
      </c>
      <c r="T29578" s="34">
        <v>320</v>
      </c>
      <c r="U29578" s="34">
        <v>239</v>
      </c>
      <c r="V29578" s="34">
        <v>335</v>
      </c>
      <c r="W29578" s="34">
        <v>310</v>
      </c>
      <c r="X29578" s="34">
        <v>410</v>
      </c>
      <c r="Y29578" s="34">
        <v>288</v>
      </c>
      <c r="Z29578" s="34">
        <v>391</v>
      </c>
      <c r="AA29578" s="34">
        <v>409</v>
      </c>
      <c r="AB29578" s="34">
        <v>363</v>
      </c>
      <c r="AC29578" s="34">
        <v>430</v>
      </c>
    </row>
    <row r="29579" spans="1:29" x14ac:dyDescent="0.2">
      <c r="A29579" s="34" t="s">
        <v>90072</v>
      </c>
      <c r="B29579" s="34">
        <v>329</v>
      </c>
      <c r="C29579" s="34">
        <v>381</v>
      </c>
      <c r="D29579" s="34">
        <v>541</v>
      </c>
      <c r="E29579" s="34">
        <v>406</v>
      </c>
      <c r="F29579" s="34">
        <v>406</v>
      </c>
      <c r="G29579" s="34">
        <v>294</v>
      </c>
      <c r="H29579" s="34">
        <v>364</v>
      </c>
      <c r="I29579" s="34">
        <v>339</v>
      </c>
      <c r="J29579" s="34">
        <v>335</v>
      </c>
      <c r="K29579" s="34">
        <v>383</v>
      </c>
      <c r="L29579" s="34">
        <v>246</v>
      </c>
      <c r="M29579" s="34">
        <v>296</v>
      </c>
      <c r="N29579" s="34">
        <v>338</v>
      </c>
      <c r="O29579" s="34">
        <v>290</v>
      </c>
      <c r="P29579" s="34">
        <v>398</v>
      </c>
      <c r="Q29579" s="34">
        <v>429</v>
      </c>
      <c r="R29579" s="34">
        <v>397</v>
      </c>
      <c r="S29579" s="34">
        <v>452</v>
      </c>
      <c r="T29579" s="34">
        <v>331</v>
      </c>
      <c r="U29579" s="34">
        <v>283</v>
      </c>
      <c r="V29579" s="34">
        <v>433</v>
      </c>
      <c r="W29579" s="34">
        <v>402</v>
      </c>
      <c r="X29579" s="34">
        <v>595</v>
      </c>
      <c r="Y29579" s="34">
        <v>315</v>
      </c>
      <c r="Z29579" s="34">
        <v>510</v>
      </c>
      <c r="AA29579" s="34">
        <v>461</v>
      </c>
      <c r="AB29579" s="34">
        <v>378</v>
      </c>
      <c r="AC29579" s="34">
        <v>632</v>
      </c>
    </row>
    <row r="29580" spans="1:29" x14ac:dyDescent="0.2">
      <c r="A29580" s="34" t="s">
        <v>90073</v>
      </c>
      <c r="B29580" s="34">
        <v>985</v>
      </c>
      <c r="C29580" s="34">
        <v>1254</v>
      </c>
      <c r="D29580" s="34">
        <v>1015</v>
      </c>
      <c r="E29580" s="34">
        <v>1322</v>
      </c>
      <c r="F29580" s="34">
        <v>1057</v>
      </c>
      <c r="G29580" s="34">
        <v>1250</v>
      </c>
      <c r="H29580" s="34">
        <v>956</v>
      </c>
      <c r="I29580" s="34">
        <v>1060</v>
      </c>
      <c r="J29580" s="34">
        <v>819</v>
      </c>
      <c r="K29580" s="34">
        <v>1186</v>
      </c>
      <c r="L29580" s="34">
        <v>675</v>
      </c>
      <c r="M29580" s="34">
        <v>1064</v>
      </c>
      <c r="N29580" s="34">
        <v>809</v>
      </c>
      <c r="O29580" s="34">
        <v>1017</v>
      </c>
      <c r="P29580" s="34">
        <v>850</v>
      </c>
      <c r="Q29580" s="34">
        <v>1345</v>
      </c>
      <c r="R29580" s="34">
        <v>1039</v>
      </c>
      <c r="S29580" s="34">
        <v>1392</v>
      </c>
      <c r="T29580" s="34">
        <v>815</v>
      </c>
      <c r="U29580" s="34">
        <v>1067</v>
      </c>
      <c r="V29580" s="34">
        <v>1132</v>
      </c>
      <c r="W29580" s="34">
        <v>1233</v>
      </c>
      <c r="X29580" s="34">
        <v>1241</v>
      </c>
      <c r="Y29580" s="34">
        <v>1120</v>
      </c>
      <c r="Z29580" s="34">
        <v>1167</v>
      </c>
      <c r="AA29580" s="34">
        <v>1429</v>
      </c>
      <c r="AB29580" s="34">
        <v>1080</v>
      </c>
      <c r="AC29580" s="34">
        <v>1858</v>
      </c>
    </row>
    <row r="29581" spans="1:29" x14ac:dyDescent="0.2">
      <c r="A29581" s="34" t="s">
        <v>90074</v>
      </c>
      <c r="B29581" s="34">
        <v>387</v>
      </c>
      <c r="C29581" s="34">
        <v>247</v>
      </c>
      <c r="D29581" s="34">
        <v>353</v>
      </c>
      <c r="E29581" s="34">
        <v>251</v>
      </c>
      <c r="F29581" s="34">
        <v>250</v>
      </c>
      <c r="G29581" s="34">
        <v>180</v>
      </c>
      <c r="H29581" s="34">
        <v>278</v>
      </c>
      <c r="I29581" s="34">
        <v>199</v>
      </c>
      <c r="J29581" s="34">
        <v>261</v>
      </c>
      <c r="K29581" s="34">
        <v>248</v>
      </c>
      <c r="L29581" s="34">
        <v>211</v>
      </c>
      <c r="M29581" s="34">
        <v>232</v>
      </c>
      <c r="N29581" s="34">
        <v>249</v>
      </c>
      <c r="O29581" s="34">
        <v>235</v>
      </c>
      <c r="P29581" s="34">
        <v>254</v>
      </c>
      <c r="Q29581" s="34">
        <v>312</v>
      </c>
      <c r="R29581" s="34">
        <v>284</v>
      </c>
      <c r="S29581" s="34">
        <v>313</v>
      </c>
      <c r="T29581" s="34">
        <v>265</v>
      </c>
      <c r="U29581" s="34">
        <v>183</v>
      </c>
      <c r="V29581" s="34">
        <v>297</v>
      </c>
      <c r="W29581" s="34">
        <v>278</v>
      </c>
      <c r="X29581" s="34">
        <v>372</v>
      </c>
      <c r="Y29581" s="34">
        <v>252</v>
      </c>
      <c r="Z29581" s="34">
        <v>320</v>
      </c>
      <c r="AA29581" s="34">
        <v>272</v>
      </c>
      <c r="AB29581" s="34">
        <v>302</v>
      </c>
      <c r="AC29581" s="34">
        <v>443</v>
      </c>
    </row>
    <row r="29582" spans="1:29" x14ac:dyDescent="0.2">
      <c r="A29582" s="34" t="s">
        <v>90075</v>
      </c>
      <c r="B29582" s="34">
        <v>626</v>
      </c>
      <c r="C29582" s="34">
        <v>979</v>
      </c>
      <c r="D29582" s="34">
        <v>1189</v>
      </c>
      <c r="E29582" s="34">
        <v>1190</v>
      </c>
      <c r="F29582" s="34">
        <v>980</v>
      </c>
      <c r="G29582" s="34">
        <v>854</v>
      </c>
      <c r="H29582" s="34">
        <v>964</v>
      </c>
      <c r="I29582" s="34">
        <v>878</v>
      </c>
      <c r="J29582" s="34">
        <v>917</v>
      </c>
      <c r="K29582" s="34">
        <v>1167</v>
      </c>
      <c r="L29582" s="34">
        <v>680</v>
      </c>
      <c r="M29582" s="34">
        <v>997</v>
      </c>
      <c r="N29582" s="34">
        <v>879</v>
      </c>
      <c r="O29582" s="34">
        <v>750</v>
      </c>
      <c r="P29582" s="34">
        <v>842</v>
      </c>
      <c r="Q29582" s="34">
        <v>1249</v>
      </c>
      <c r="R29582" s="34">
        <v>1057</v>
      </c>
      <c r="S29582" s="34">
        <v>1311</v>
      </c>
      <c r="T29582" s="34">
        <v>830</v>
      </c>
      <c r="U29582" s="34">
        <v>914</v>
      </c>
      <c r="V29582" s="34">
        <v>1075</v>
      </c>
      <c r="W29582" s="34">
        <v>1135</v>
      </c>
      <c r="X29582" s="34">
        <v>1129</v>
      </c>
      <c r="Y29582" s="34">
        <v>869</v>
      </c>
      <c r="Z29582" s="34">
        <v>1082</v>
      </c>
      <c r="AA29582" s="34">
        <v>1205</v>
      </c>
      <c r="AB29582" s="34">
        <v>950</v>
      </c>
      <c r="AC29582" s="34">
        <v>1570</v>
      </c>
    </row>
    <row r="29583" spans="1:29" x14ac:dyDescent="0.2">
      <c r="A29583" s="34" t="s">
        <v>90076</v>
      </c>
      <c r="B29583" s="34">
        <v>320</v>
      </c>
      <c r="C29583" s="34">
        <v>446</v>
      </c>
      <c r="D29583" s="34">
        <v>518</v>
      </c>
      <c r="E29583" s="34">
        <v>489</v>
      </c>
      <c r="F29583" s="34">
        <v>506</v>
      </c>
      <c r="G29583" s="34">
        <v>480</v>
      </c>
      <c r="H29583" s="34">
        <v>541</v>
      </c>
      <c r="I29583" s="34">
        <v>438</v>
      </c>
      <c r="J29583" s="34">
        <v>424</v>
      </c>
      <c r="K29583" s="34">
        <v>459</v>
      </c>
      <c r="L29583" s="34">
        <v>407</v>
      </c>
      <c r="M29583" s="34">
        <v>402</v>
      </c>
      <c r="N29583" s="34">
        <v>471</v>
      </c>
      <c r="O29583" s="34">
        <v>418</v>
      </c>
      <c r="P29583" s="34">
        <v>472</v>
      </c>
      <c r="Q29583" s="34">
        <v>626</v>
      </c>
      <c r="R29583" s="34">
        <v>628</v>
      </c>
      <c r="S29583" s="34">
        <v>609</v>
      </c>
      <c r="T29583" s="34">
        <v>519</v>
      </c>
      <c r="U29583" s="34">
        <v>460</v>
      </c>
      <c r="V29583" s="34">
        <v>532</v>
      </c>
      <c r="W29583" s="34">
        <v>565</v>
      </c>
      <c r="X29583" s="34">
        <v>598</v>
      </c>
      <c r="Y29583" s="34">
        <v>528</v>
      </c>
      <c r="Z29583" s="34">
        <v>540</v>
      </c>
      <c r="AA29583" s="34">
        <v>599</v>
      </c>
      <c r="AB29583" s="34">
        <v>645</v>
      </c>
      <c r="AC29583" s="34">
        <v>844</v>
      </c>
    </row>
    <row r="29584" spans="1:29" x14ac:dyDescent="0.2">
      <c r="A29584" s="34" t="s">
        <v>90077</v>
      </c>
      <c r="B29584" s="34">
        <v>579</v>
      </c>
      <c r="C29584" s="34">
        <v>464</v>
      </c>
      <c r="D29584" s="34">
        <v>667</v>
      </c>
      <c r="E29584" s="34">
        <v>514</v>
      </c>
      <c r="F29584" s="34">
        <v>428</v>
      </c>
      <c r="G29584" s="34">
        <v>425</v>
      </c>
      <c r="H29584" s="34">
        <v>327</v>
      </c>
      <c r="I29584" s="34">
        <v>377</v>
      </c>
      <c r="J29584" s="34">
        <v>248</v>
      </c>
      <c r="K29584" s="34">
        <v>479</v>
      </c>
      <c r="L29584" s="34">
        <v>120</v>
      </c>
      <c r="M29584" s="34">
        <v>358</v>
      </c>
      <c r="N29584" s="34">
        <v>272</v>
      </c>
      <c r="O29584" s="34">
        <v>346</v>
      </c>
      <c r="P29584" s="34">
        <v>244</v>
      </c>
      <c r="Q29584" s="34">
        <v>395</v>
      </c>
      <c r="R29584" s="34">
        <v>300</v>
      </c>
      <c r="S29584" s="34">
        <v>609</v>
      </c>
      <c r="T29584" s="34">
        <v>170</v>
      </c>
      <c r="U29584" s="34">
        <v>271</v>
      </c>
      <c r="V29584" s="34">
        <v>438</v>
      </c>
      <c r="W29584" s="34">
        <v>324</v>
      </c>
      <c r="X29584" s="34">
        <v>498</v>
      </c>
      <c r="Y29584" s="34">
        <v>219</v>
      </c>
      <c r="Z29584" s="34">
        <v>552</v>
      </c>
      <c r="AA29584" s="34">
        <v>491</v>
      </c>
      <c r="AB29584" s="34">
        <v>210</v>
      </c>
      <c r="AC29584" s="34">
        <v>647</v>
      </c>
    </row>
    <row r="29585" spans="1:29" x14ac:dyDescent="0.2">
      <c r="A29585" s="34" t="s">
        <v>90078</v>
      </c>
      <c r="B29585" s="34">
        <v>322</v>
      </c>
      <c r="C29585" s="34">
        <v>298</v>
      </c>
      <c r="D29585" s="34">
        <v>465</v>
      </c>
      <c r="E29585" s="34">
        <v>401</v>
      </c>
      <c r="F29585" s="34">
        <v>288</v>
      </c>
      <c r="G29585" s="34">
        <v>288</v>
      </c>
      <c r="H29585" s="34">
        <v>281</v>
      </c>
      <c r="I29585" s="34">
        <v>265</v>
      </c>
      <c r="J29585" s="34">
        <v>263</v>
      </c>
      <c r="K29585" s="34">
        <v>313</v>
      </c>
      <c r="L29585" s="34">
        <v>158</v>
      </c>
      <c r="M29585" s="34">
        <v>221</v>
      </c>
      <c r="N29585" s="34">
        <v>222</v>
      </c>
      <c r="O29585" s="34">
        <v>280</v>
      </c>
      <c r="P29585" s="34">
        <v>264</v>
      </c>
      <c r="Q29585" s="34">
        <v>331</v>
      </c>
      <c r="R29585" s="34">
        <v>305</v>
      </c>
      <c r="S29585" s="34">
        <v>393</v>
      </c>
      <c r="T29585" s="34">
        <v>200</v>
      </c>
      <c r="U29585" s="34">
        <v>234</v>
      </c>
      <c r="V29585" s="34">
        <v>322</v>
      </c>
      <c r="W29585" s="34">
        <v>276</v>
      </c>
      <c r="X29585" s="34">
        <v>397</v>
      </c>
      <c r="Y29585" s="34">
        <v>263</v>
      </c>
      <c r="Z29585" s="34">
        <v>363</v>
      </c>
      <c r="AA29585" s="34">
        <v>384</v>
      </c>
      <c r="AB29585" s="34">
        <v>278</v>
      </c>
      <c r="AC29585" s="34">
        <v>432</v>
      </c>
    </row>
    <row r="29586" spans="1:29" x14ac:dyDescent="0.2">
      <c r="A29586" s="34" t="s">
        <v>90079</v>
      </c>
      <c r="B29586" s="34">
        <v>380</v>
      </c>
      <c r="C29586" s="34">
        <v>419</v>
      </c>
      <c r="D29586" s="34">
        <v>545</v>
      </c>
      <c r="E29586" s="34">
        <v>531</v>
      </c>
      <c r="F29586" s="34">
        <v>428</v>
      </c>
      <c r="G29586" s="34">
        <v>496</v>
      </c>
      <c r="H29586" s="34">
        <v>367</v>
      </c>
      <c r="I29586" s="34">
        <v>448</v>
      </c>
      <c r="J29586" s="34">
        <v>333</v>
      </c>
      <c r="K29586" s="34">
        <v>504</v>
      </c>
      <c r="L29586" s="34">
        <v>245</v>
      </c>
      <c r="M29586" s="34">
        <v>335</v>
      </c>
      <c r="N29586" s="34">
        <v>349</v>
      </c>
      <c r="O29586" s="34">
        <v>369</v>
      </c>
      <c r="P29586" s="34">
        <v>344</v>
      </c>
      <c r="Q29586" s="34">
        <v>459</v>
      </c>
      <c r="R29586" s="34">
        <v>393</v>
      </c>
      <c r="S29586" s="34">
        <v>522</v>
      </c>
      <c r="T29586" s="34">
        <v>304</v>
      </c>
      <c r="U29586" s="34">
        <v>350</v>
      </c>
      <c r="V29586" s="34">
        <v>412</v>
      </c>
      <c r="W29586" s="34">
        <v>507</v>
      </c>
      <c r="X29586" s="34">
        <v>538</v>
      </c>
      <c r="Y29586" s="34">
        <v>376</v>
      </c>
      <c r="Z29586" s="34">
        <v>563</v>
      </c>
      <c r="AA29586" s="34">
        <v>567</v>
      </c>
      <c r="AB29586" s="34">
        <v>339</v>
      </c>
      <c r="AC29586" s="34">
        <v>637</v>
      </c>
    </row>
    <row r="29587" spans="1:29" x14ac:dyDescent="0.2">
      <c r="A29587" s="34" t="s">
        <v>90080</v>
      </c>
      <c r="B29587" s="34">
        <v>261</v>
      </c>
      <c r="C29587" s="34">
        <v>237</v>
      </c>
      <c r="D29587" s="34">
        <v>242</v>
      </c>
      <c r="E29587" s="34">
        <v>273</v>
      </c>
      <c r="F29587" s="34">
        <v>201</v>
      </c>
      <c r="G29587" s="34">
        <v>238</v>
      </c>
      <c r="H29587" s="34">
        <v>172</v>
      </c>
      <c r="I29587" s="34">
        <v>304</v>
      </c>
      <c r="J29587" s="34">
        <v>141</v>
      </c>
      <c r="K29587" s="34">
        <v>271</v>
      </c>
      <c r="L29587" s="34">
        <v>101</v>
      </c>
      <c r="M29587" s="34">
        <v>215</v>
      </c>
      <c r="N29587" s="34">
        <v>168</v>
      </c>
      <c r="O29587" s="34">
        <v>186</v>
      </c>
      <c r="P29587" s="34">
        <v>132</v>
      </c>
      <c r="Q29587" s="34">
        <v>262</v>
      </c>
      <c r="R29587" s="34">
        <v>200</v>
      </c>
      <c r="S29587" s="34">
        <v>314</v>
      </c>
      <c r="T29587" s="34">
        <v>138</v>
      </c>
      <c r="U29587" s="34">
        <v>205</v>
      </c>
      <c r="V29587" s="34">
        <v>203</v>
      </c>
      <c r="W29587" s="34">
        <v>222</v>
      </c>
      <c r="X29587" s="34">
        <v>245</v>
      </c>
      <c r="Y29587" s="34">
        <v>204</v>
      </c>
      <c r="Z29587" s="34">
        <v>219</v>
      </c>
      <c r="AA29587" s="34">
        <v>301</v>
      </c>
      <c r="AB29587" s="34">
        <v>183</v>
      </c>
      <c r="AC29587" s="34">
        <v>335</v>
      </c>
    </row>
    <row r="29588" spans="1:29" x14ac:dyDescent="0.2">
      <c r="A29588" s="34" t="s">
        <v>90081</v>
      </c>
      <c r="B29588" s="34">
        <v>332</v>
      </c>
      <c r="C29588" s="34">
        <v>404</v>
      </c>
      <c r="D29588" s="34">
        <v>500</v>
      </c>
      <c r="E29588" s="34">
        <v>463</v>
      </c>
      <c r="F29588" s="34">
        <v>343</v>
      </c>
      <c r="G29588" s="34">
        <v>368</v>
      </c>
      <c r="H29588" s="34">
        <v>260</v>
      </c>
      <c r="I29588" s="34">
        <v>375</v>
      </c>
      <c r="J29588" s="34">
        <v>183</v>
      </c>
      <c r="K29588" s="34">
        <v>469</v>
      </c>
      <c r="L29588" s="34">
        <v>121</v>
      </c>
      <c r="M29588" s="34">
        <v>322</v>
      </c>
      <c r="N29588" s="34">
        <v>273</v>
      </c>
      <c r="O29588" s="34">
        <v>323</v>
      </c>
      <c r="P29588" s="34">
        <v>262</v>
      </c>
      <c r="Q29588" s="34">
        <v>340</v>
      </c>
      <c r="R29588" s="34">
        <v>279</v>
      </c>
      <c r="S29588" s="34">
        <v>532</v>
      </c>
      <c r="T29588" s="34">
        <v>164</v>
      </c>
      <c r="U29588" s="34">
        <v>301</v>
      </c>
      <c r="V29588" s="34">
        <v>307</v>
      </c>
      <c r="W29588" s="34">
        <v>294</v>
      </c>
      <c r="X29588" s="34">
        <v>396</v>
      </c>
      <c r="Y29588" s="34">
        <v>227</v>
      </c>
      <c r="Z29588" s="34">
        <v>485</v>
      </c>
      <c r="AA29588" s="34">
        <v>486</v>
      </c>
      <c r="AB29588" s="34">
        <v>237</v>
      </c>
      <c r="AC29588" s="34">
        <v>556</v>
      </c>
    </row>
    <row r="29589" spans="1:29" x14ac:dyDescent="0.2">
      <c r="A29589" s="34" t="s">
        <v>90082</v>
      </c>
      <c r="B29589" s="34">
        <v>691</v>
      </c>
      <c r="C29589" s="34">
        <v>464</v>
      </c>
      <c r="D29589" s="34">
        <v>689</v>
      </c>
      <c r="E29589" s="34">
        <v>572</v>
      </c>
      <c r="F29589" s="34">
        <v>765</v>
      </c>
      <c r="G29589" s="34">
        <v>473</v>
      </c>
      <c r="H29589" s="34">
        <v>657</v>
      </c>
      <c r="I29589" s="34">
        <v>529</v>
      </c>
      <c r="J29589" s="34">
        <v>648</v>
      </c>
      <c r="K29589" s="34">
        <v>540</v>
      </c>
      <c r="L29589" s="34">
        <v>577</v>
      </c>
      <c r="M29589" s="34">
        <v>489</v>
      </c>
      <c r="N29589" s="34">
        <v>632</v>
      </c>
      <c r="O29589" s="34">
        <v>473</v>
      </c>
      <c r="P29589" s="34">
        <v>684</v>
      </c>
      <c r="Q29589" s="34">
        <v>682</v>
      </c>
      <c r="R29589" s="34">
        <v>955</v>
      </c>
      <c r="S29589" s="34">
        <v>574</v>
      </c>
      <c r="T29589" s="34">
        <v>729</v>
      </c>
      <c r="U29589" s="34">
        <v>499</v>
      </c>
      <c r="V29589" s="34">
        <v>834</v>
      </c>
      <c r="W29589" s="34">
        <v>735</v>
      </c>
      <c r="X29589" s="34">
        <v>881</v>
      </c>
      <c r="Y29589" s="34">
        <v>657</v>
      </c>
      <c r="Z29589" s="34">
        <v>686</v>
      </c>
      <c r="AA29589" s="34">
        <v>599</v>
      </c>
      <c r="AB29589" s="34">
        <v>845</v>
      </c>
      <c r="AC29589" s="34">
        <v>858</v>
      </c>
    </row>
    <row r="29590" spans="1:29" x14ac:dyDescent="0.2">
      <c r="A29590" s="34" t="s">
        <v>90083</v>
      </c>
      <c r="B29590" s="34">
        <v>520</v>
      </c>
      <c r="C29590" s="34">
        <v>433</v>
      </c>
      <c r="D29590" s="34">
        <v>561</v>
      </c>
      <c r="E29590" s="34">
        <v>513</v>
      </c>
      <c r="F29590" s="34">
        <v>457</v>
      </c>
      <c r="G29590" s="34">
        <v>519</v>
      </c>
      <c r="H29590" s="34">
        <v>402</v>
      </c>
      <c r="I29590" s="34">
        <v>376</v>
      </c>
      <c r="J29590" s="34">
        <v>426</v>
      </c>
      <c r="K29590" s="34">
        <v>421</v>
      </c>
      <c r="L29590" s="34">
        <v>446</v>
      </c>
      <c r="M29590" s="34">
        <v>435</v>
      </c>
      <c r="N29590" s="34">
        <v>398</v>
      </c>
      <c r="O29590" s="34">
        <v>413</v>
      </c>
      <c r="P29590" s="34">
        <v>509</v>
      </c>
      <c r="Q29590" s="34">
        <v>541</v>
      </c>
      <c r="R29590" s="34">
        <v>588</v>
      </c>
      <c r="S29590" s="34">
        <v>573</v>
      </c>
      <c r="T29590" s="34">
        <v>447</v>
      </c>
      <c r="U29590" s="34">
        <v>397</v>
      </c>
      <c r="V29590" s="34">
        <v>505</v>
      </c>
      <c r="W29590" s="34">
        <v>599</v>
      </c>
      <c r="X29590" s="34">
        <v>576</v>
      </c>
      <c r="Y29590" s="34">
        <v>518</v>
      </c>
      <c r="Z29590" s="34">
        <v>537</v>
      </c>
      <c r="AA29590" s="34">
        <v>535</v>
      </c>
      <c r="AB29590" s="34">
        <v>661</v>
      </c>
      <c r="AC29590" s="34">
        <v>663</v>
      </c>
    </row>
    <row r="29591" spans="1:29" x14ac:dyDescent="0.2">
      <c r="A29591" s="34" t="s">
        <v>90084</v>
      </c>
      <c r="B29591" s="34">
        <v>480</v>
      </c>
      <c r="C29591" s="34">
        <v>582</v>
      </c>
      <c r="D29591" s="34">
        <v>576</v>
      </c>
      <c r="E29591" s="34">
        <v>735</v>
      </c>
      <c r="F29591" s="34">
        <v>535</v>
      </c>
      <c r="G29591" s="34">
        <v>560</v>
      </c>
      <c r="H29591" s="34">
        <v>524</v>
      </c>
      <c r="I29591" s="34">
        <v>586</v>
      </c>
      <c r="J29591" s="34">
        <v>421</v>
      </c>
      <c r="K29591" s="34">
        <v>610</v>
      </c>
      <c r="L29591" s="34">
        <v>288</v>
      </c>
      <c r="M29591" s="34">
        <v>490</v>
      </c>
      <c r="N29591" s="34">
        <v>474</v>
      </c>
      <c r="O29591" s="34">
        <v>547</v>
      </c>
      <c r="P29591" s="34">
        <v>486</v>
      </c>
      <c r="Q29591" s="34">
        <v>707</v>
      </c>
      <c r="R29591" s="34">
        <v>567</v>
      </c>
      <c r="S29591" s="34">
        <v>809</v>
      </c>
      <c r="T29591" s="34">
        <v>436</v>
      </c>
      <c r="U29591" s="34">
        <v>527</v>
      </c>
      <c r="V29591" s="34">
        <v>665</v>
      </c>
      <c r="W29591" s="34">
        <v>547</v>
      </c>
      <c r="X29591" s="34">
        <v>817</v>
      </c>
      <c r="Y29591" s="34">
        <v>481</v>
      </c>
      <c r="Z29591" s="34">
        <v>707</v>
      </c>
      <c r="AA29591" s="34">
        <v>696</v>
      </c>
      <c r="AB29591" s="34">
        <v>499</v>
      </c>
      <c r="AC29591" s="34">
        <v>910</v>
      </c>
    </row>
    <row r="29592" spans="1:29" x14ac:dyDescent="0.2">
      <c r="A29592" s="34" t="s">
        <v>90085</v>
      </c>
      <c r="B29592" s="34">
        <v>521</v>
      </c>
      <c r="C29592" s="34">
        <v>425</v>
      </c>
      <c r="D29592" s="34">
        <v>559</v>
      </c>
      <c r="E29592" s="34">
        <v>545</v>
      </c>
      <c r="F29592" s="34">
        <v>489</v>
      </c>
      <c r="G29592" s="34">
        <v>484</v>
      </c>
      <c r="H29592" s="34">
        <v>501</v>
      </c>
      <c r="I29592" s="34">
        <v>413</v>
      </c>
      <c r="J29592" s="34">
        <v>424</v>
      </c>
      <c r="K29592" s="34">
        <v>460</v>
      </c>
      <c r="L29592" s="34">
        <v>328</v>
      </c>
      <c r="M29592" s="34">
        <v>420</v>
      </c>
      <c r="N29592" s="34">
        <v>512</v>
      </c>
      <c r="O29592" s="34">
        <v>414</v>
      </c>
      <c r="P29592" s="34">
        <v>524</v>
      </c>
      <c r="Q29592" s="34">
        <v>595</v>
      </c>
      <c r="R29592" s="34">
        <v>600</v>
      </c>
      <c r="S29592" s="34">
        <v>585</v>
      </c>
      <c r="T29592" s="34">
        <v>495</v>
      </c>
      <c r="U29592" s="34">
        <v>395</v>
      </c>
      <c r="V29592" s="34">
        <v>618</v>
      </c>
      <c r="W29592" s="34">
        <v>530</v>
      </c>
      <c r="X29592" s="34">
        <v>680</v>
      </c>
      <c r="Y29592" s="34">
        <v>416</v>
      </c>
      <c r="Z29592" s="34">
        <v>617</v>
      </c>
      <c r="AA29592" s="34">
        <v>645</v>
      </c>
      <c r="AB29592" s="34">
        <v>545</v>
      </c>
      <c r="AC29592" s="34">
        <v>707</v>
      </c>
    </row>
    <row r="29593" spans="1:29" x14ac:dyDescent="0.2">
      <c r="A29593" s="34" t="s">
        <v>90086</v>
      </c>
      <c r="B29593" s="34">
        <v>599</v>
      </c>
      <c r="C29593" s="34">
        <v>712</v>
      </c>
      <c r="D29593" s="34">
        <v>815</v>
      </c>
      <c r="E29593" s="34">
        <v>839</v>
      </c>
      <c r="F29593" s="34">
        <v>690</v>
      </c>
      <c r="G29593" s="34">
        <v>750</v>
      </c>
      <c r="H29593" s="34">
        <v>534</v>
      </c>
      <c r="I29593" s="34">
        <v>692</v>
      </c>
      <c r="J29593" s="34">
        <v>446</v>
      </c>
      <c r="K29593" s="34">
        <v>825</v>
      </c>
      <c r="L29593" s="34">
        <v>288</v>
      </c>
      <c r="M29593" s="34">
        <v>590</v>
      </c>
      <c r="N29593" s="34">
        <v>521</v>
      </c>
      <c r="O29593" s="34">
        <v>577</v>
      </c>
      <c r="P29593" s="34">
        <v>531</v>
      </c>
      <c r="Q29593" s="34">
        <v>734</v>
      </c>
      <c r="R29593" s="34">
        <v>619</v>
      </c>
      <c r="S29593" s="34">
        <v>977</v>
      </c>
      <c r="T29593" s="34">
        <v>442</v>
      </c>
      <c r="U29593" s="34">
        <v>555</v>
      </c>
      <c r="V29593" s="34">
        <v>669</v>
      </c>
      <c r="W29593" s="34">
        <v>598</v>
      </c>
      <c r="X29593" s="34">
        <v>798</v>
      </c>
      <c r="Y29593" s="34">
        <v>502</v>
      </c>
      <c r="Z29593" s="34">
        <v>788</v>
      </c>
      <c r="AA29593" s="34">
        <v>898</v>
      </c>
      <c r="AB29593" s="34">
        <v>491</v>
      </c>
      <c r="AC29593" s="34">
        <v>1079</v>
      </c>
    </row>
    <row r="29594" spans="1:29" x14ac:dyDescent="0.2">
      <c r="A29594" s="34" t="s">
        <v>90087</v>
      </c>
      <c r="B29594" s="34">
        <v>98</v>
      </c>
      <c r="C29594" s="34">
        <v>90</v>
      </c>
      <c r="D29594" s="34">
        <v>186</v>
      </c>
      <c r="E29594" s="34">
        <v>134</v>
      </c>
      <c r="F29594" s="34">
        <v>159</v>
      </c>
      <c r="G29594" s="34">
        <v>109</v>
      </c>
      <c r="H29594" s="34">
        <v>113</v>
      </c>
      <c r="I29594" s="34">
        <v>101</v>
      </c>
      <c r="J29594" s="34">
        <v>86</v>
      </c>
      <c r="K29594" s="34">
        <v>106</v>
      </c>
      <c r="L29594" s="34">
        <v>76</v>
      </c>
      <c r="M29594" s="34">
        <v>92</v>
      </c>
      <c r="N29594" s="34">
        <v>97</v>
      </c>
      <c r="O29594" s="34">
        <v>87</v>
      </c>
      <c r="P29594" s="34">
        <v>99</v>
      </c>
      <c r="Q29594" s="34">
        <v>119</v>
      </c>
      <c r="R29594" s="34">
        <v>124</v>
      </c>
      <c r="S29594" s="34">
        <v>130</v>
      </c>
      <c r="T29594" s="34">
        <v>92</v>
      </c>
      <c r="U29594" s="34">
        <v>91</v>
      </c>
      <c r="V29594" s="34">
        <v>125</v>
      </c>
      <c r="W29594" s="34">
        <v>102</v>
      </c>
      <c r="X29594" s="34">
        <v>118</v>
      </c>
      <c r="Y29594" s="34">
        <v>77</v>
      </c>
      <c r="Z29594" s="34">
        <v>127</v>
      </c>
      <c r="AA29594" s="34">
        <v>170</v>
      </c>
      <c r="AB29594" s="34">
        <v>85</v>
      </c>
      <c r="AC29594" s="34">
        <v>182</v>
      </c>
    </row>
    <row r="29595" spans="1:29" x14ac:dyDescent="0.2">
      <c r="A29595" s="34" t="s">
        <v>90088</v>
      </c>
      <c r="B29595" s="34">
        <v>313</v>
      </c>
      <c r="C29595" s="34">
        <v>441</v>
      </c>
      <c r="D29595" s="34">
        <v>410</v>
      </c>
      <c r="E29595" s="34">
        <v>515</v>
      </c>
      <c r="F29595" s="34">
        <v>347</v>
      </c>
      <c r="G29595" s="34">
        <v>465</v>
      </c>
      <c r="H29595" s="34">
        <v>291</v>
      </c>
      <c r="I29595" s="34">
        <v>395</v>
      </c>
      <c r="J29595" s="34">
        <v>233</v>
      </c>
      <c r="K29595" s="34">
        <v>472</v>
      </c>
      <c r="L29595" s="34">
        <v>204</v>
      </c>
      <c r="M29595" s="34">
        <v>378</v>
      </c>
      <c r="N29595" s="34">
        <v>246</v>
      </c>
      <c r="O29595" s="34">
        <v>393</v>
      </c>
      <c r="P29595" s="34">
        <v>261</v>
      </c>
      <c r="Q29595" s="34">
        <v>528</v>
      </c>
      <c r="R29595" s="34">
        <v>349</v>
      </c>
      <c r="S29595" s="34">
        <v>516</v>
      </c>
      <c r="T29595" s="34">
        <v>268</v>
      </c>
      <c r="U29595" s="34">
        <v>386</v>
      </c>
      <c r="V29595" s="34">
        <v>359</v>
      </c>
      <c r="W29595" s="34">
        <v>444</v>
      </c>
      <c r="X29595" s="34">
        <v>498</v>
      </c>
      <c r="Y29595" s="34">
        <v>342</v>
      </c>
      <c r="Z29595" s="34">
        <v>400</v>
      </c>
      <c r="AA29595" s="34">
        <v>536</v>
      </c>
      <c r="AB29595" s="34">
        <v>329</v>
      </c>
      <c r="AC29595" s="34">
        <v>601</v>
      </c>
    </row>
    <row r="29596" spans="1:29" x14ac:dyDescent="0.2">
      <c r="A29596" s="34" t="s">
        <v>90089</v>
      </c>
      <c r="B29596" s="34">
        <v>617</v>
      </c>
      <c r="C29596" s="34">
        <v>490</v>
      </c>
      <c r="D29596" s="34">
        <v>744</v>
      </c>
      <c r="E29596" s="34">
        <v>557</v>
      </c>
      <c r="F29596" s="34">
        <v>709</v>
      </c>
      <c r="G29596" s="34">
        <v>623</v>
      </c>
      <c r="H29596" s="34">
        <v>681</v>
      </c>
      <c r="I29596" s="34">
        <v>502</v>
      </c>
      <c r="J29596" s="34">
        <v>610</v>
      </c>
      <c r="K29596" s="34">
        <v>607</v>
      </c>
      <c r="L29596" s="34">
        <v>607</v>
      </c>
      <c r="M29596" s="34">
        <v>470</v>
      </c>
      <c r="N29596" s="34">
        <v>573</v>
      </c>
      <c r="O29596" s="34">
        <v>499</v>
      </c>
      <c r="P29596" s="34">
        <v>631</v>
      </c>
      <c r="Q29596" s="34">
        <v>701</v>
      </c>
      <c r="R29596" s="34">
        <v>895</v>
      </c>
      <c r="S29596" s="34">
        <v>686</v>
      </c>
      <c r="T29596" s="34">
        <v>738</v>
      </c>
      <c r="U29596" s="34">
        <v>464</v>
      </c>
      <c r="V29596" s="34">
        <v>819</v>
      </c>
      <c r="W29596" s="34">
        <v>756</v>
      </c>
      <c r="X29596" s="34">
        <v>834</v>
      </c>
      <c r="Y29596" s="34">
        <v>648</v>
      </c>
      <c r="Z29596" s="34">
        <v>774</v>
      </c>
      <c r="AA29596" s="34">
        <v>744</v>
      </c>
      <c r="AB29596" s="34">
        <v>959</v>
      </c>
      <c r="AC29596" s="34">
        <v>894</v>
      </c>
    </row>
    <row r="29597" spans="1:29" x14ac:dyDescent="0.2">
      <c r="A29597" s="34" t="s">
        <v>90090</v>
      </c>
      <c r="B29597" s="34">
        <v>381</v>
      </c>
      <c r="C29597" s="34">
        <v>651</v>
      </c>
      <c r="D29597" s="34">
        <v>488</v>
      </c>
      <c r="E29597" s="34">
        <v>703</v>
      </c>
      <c r="F29597" s="34">
        <v>461</v>
      </c>
      <c r="G29597" s="34">
        <v>693</v>
      </c>
      <c r="H29597" s="34">
        <v>389</v>
      </c>
      <c r="I29597" s="34">
        <v>633</v>
      </c>
      <c r="J29597" s="34">
        <v>285</v>
      </c>
      <c r="K29597" s="34">
        <v>637</v>
      </c>
      <c r="L29597" s="34">
        <v>234</v>
      </c>
      <c r="M29597" s="34">
        <v>629</v>
      </c>
      <c r="N29597" s="34">
        <v>330</v>
      </c>
      <c r="O29597" s="34">
        <v>542</v>
      </c>
      <c r="P29597" s="34">
        <v>360</v>
      </c>
      <c r="Q29597" s="34">
        <v>627</v>
      </c>
      <c r="R29597" s="34">
        <v>393</v>
      </c>
      <c r="S29597" s="34">
        <v>843</v>
      </c>
      <c r="T29597" s="34">
        <v>323</v>
      </c>
      <c r="U29597" s="34">
        <v>529</v>
      </c>
      <c r="V29597" s="34">
        <v>462</v>
      </c>
      <c r="W29597" s="34">
        <v>681</v>
      </c>
      <c r="X29597" s="34">
        <v>583</v>
      </c>
      <c r="Y29597" s="34">
        <v>557</v>
      </c>
      <c r="Z29597" s="34">
        <v>501</v>
      </c>
      <c r="AA29597" s="34">
        <v>734</v>
      </c>
      <c r="AB29597" s="34">
        <v>369</v>
      </c>
      <c r="AC29597" s="34">
        <v>874</v>
      </c>
    </row>
    <row r="29598" spans="1:29" x14ac:dyDescent="0.2">
      <c r="A29598" s="34" t="s">
        <v>90091</v>
      </c>
      <c r="B29598" s="34">
        <v>185</v>
      </c>
      <c r="C29598" s="34">
        <v>228</v>
      </c>
      <c r="D29598" s="34">
        <v>311</v>
      </c>
      <c r="E29598" s="34">
        <v>214</v>
      </c>
      <c r="F29598" s="34">
        <v>238</v>
      </c>
      <c r="G29598" s="34">
        <v>178</v>
      </c>
      <c r="H29598" s="34">
        <v>233</v>
      </c>
      <c r="I29598" s="34">
        <v>219</v>
      </c>
      <c r="J29598" s="34">
        <v>202</v>
      </c>
      <c r="K29598" s="34">
        <v>209</v>
      </c>
      <c r="L29598" s="34">
        <v>156</v>
      </c>
      <c r="M29598" s="34">
        <v>189</v>
      </c>
      <c r="N29598" s="34">
        <v>203</v>
      </c>
      <c r="O29598" s="34">
        <v>211</v>
      </c>
      <c r="P29598" s="34">
        <v>215</v>
      </c>
      <c r="Q29598" s="34">
        <v>252</v>
      </c>
      <c r="R29598" s="34">
        <v>277</v>
      </c>
      <c r="S29598" s="34">
        <v>256</v>
      </c>
      <c r="T29598" s="34">
        <v>202</v>
      </c>
      <c r="U29598" s="34">
        <v>171</v>
      </c>
      <c r="V29598" s="34">
        <v>280</v>
      </c>
      <c r="W29598" s="34">
        <v>253</v>
      </c>
      <c r="X29598" s="34">
        <v>289</v>
      </c>
      <c r="Y29598" s="34">
        <v>166</v>
      </c>
      <c r="Z29598" s="34">
        <v>338</v>
      </c>
      <c r="AA29598" s="34">
        <v>276</v>
      </c>
      <c r="AB29598" s="34">
        <v>187</v>
      </c>
      <c r="AC29598" s="34">
        <v>290</v>
      </c>
    </row>
    <row r="29599" spans="1:29" x14ac:dyDescent="0.2">
      <c r="A29599" s="34" t="s">
        <v>90092</v>
      </c>
      <c r="B29599" s="34">
        <v>437</v>
      </c>
      <c r="C29599" s="34">
        <v>587</v>
      </c>
      <c r="D29599" s="34">
        <v>482</v>
      </c>
      <c r="E29599" s="34">
        <v>610</v>
      </c>
      <c r="F29599" s="34">
        <v>395</v>
      </c>
      <c r="G29599" s="34">
        <v>528</v>
      </c>
      <c r="H29599" s="34">
        <v>355</v>
      </c>
      <c r="I29599" s="34">
        <v>542</v>
      </c>
      <c r="J29599" s="34">
        <v>279</v>
      </c>
      <c r="K29599" s="34">
        <v>720</v>
      </c>
      <c r="L29599" s="34">
        <v>183</v>
      </c>
      <c r="M29599" s="34">
        <v>467</v>
      </c>
      <c r="N29599" s="34">
        <v>298</v>
      </c>
      <c r="O29599" s="34">
        <v>422</v>
      </c>
      <c r="P29599" s="34">
        <v>287</v>
      </c>
      <c r="Q29599" s="34">
        <v>509</v>
      </c>
      <c r="R29599" s="34">
        <v>323</v>
      </c>
      <c r="S29599" s="34">
        <v>708</v>
      </c>
      <c r="T29599" s="34">
        <v>226</v>
      </c>
      <c r="U29599" s="34">
        <v>367</v>
      </c>
      <c r="V29599" s="34">
        <v>453</v>
      </c>
      <c r="W29599" s="34">
        <v>438</v>
      </c>
      <c r="X29599" s="34">
        <v>565</v>
      </c>
      <c r="Y29599" s="34">
        <v>322</v>
      </c>
      <c r="Z29599" s="34">
        <v>505</v>
      </c>
      <c r="AA29599" s="34">
        <v>634</v>
      </c>
      <c r="AB29599" s="34">
        <v>333</v>
      </c>
      <c r="AC29599" s="34">
        <v>795</v>
      </c>
    </row>
    <row r="29600" spans="1:29" x14ac:dyDescent="0.2">
      <c r="A29600" s="34" t="s">
        <v>90093</v>
      </c>
      <c r="B29600" s="34">
        <v>463</v>
      </c>
      <c r="C29600" s="34">
        <v>296</v>
      </c>
      <c r="D29600" s="34">
        <v>353</v>
      </c>
      <c r="E29600" s="34">
        <v>403</v>
      </c>
      <c r="F29600" s="34">
        <v>375</v>
      </c>
      <c r="G29600" s="34">
        <v>359</v>
      </c>
      <c r="H29600" s="34">
        <v>346</v>
      </c>
      <c r="I29600" s="34">
        <v>321</v>
      </c>
      <c r="J29600" s="34">
        <v>333</v>
      </c>
      <c r="K29600" s="34">
        <v>363</v>
      </c>
      <c r="L29600" s="34">
        <v>350</v>
      </c>
      <c r="M29600" s="34">
        <v>334</v>
      </c>
      <c r="N29600" s="34">
        <v>376</v>
      </c>
      <c r="O29600" s="34">
        <v>346</v>
      </c>
      <c r="P29600" s="34">
        <v>355</v>
      </c>
      <c r="Q29600" s="34">
        <v>426</v>
      </c>
      <c r="R29600" s="34">
        <v>422</v>
      </c>
      <c r="S29600" s="34">
        <v>399</v>
      </c>
      <c r="T29600" s="34">
        <v>400</v>
      </c>
      <c r="U29600" s="34">
        <v>344</v>
      </c>
      <c r="V29600" s="34">
        <v>464</v>
      </c>
      <c r="W29600" s="34">
        <v>471</v>
      </c>
      <c r="X29600" s="34">
        <v>498</v>
      </c>
      <c r="Y29600" s="34">
        <v>408</v>
      </c>
      <c r="Z29600" s="34">
        <v>461</v>
      </c>
      <c r="AA29600" s="34">
        <v>488</v>
      </c>
      <c r="AB29600" s="34">
        <v>469</v>
      </c>
      <c r="AC29600" s="34">
        <v>534</v>
      </c>
    </row>
    <row r="29601" spans="1:29" x14ac:dyDescent="0.2">
      <c r="A29601" s="34" t="s">
        <v>90094</v>
      </c>
      <c r="B29601" s="34">
        <v>363</v>
      </c>
      <c r="C29601" s="34">
        <v>457</v>
      </c>
      <c r="D29601" s="34">
        <v>435</v>
      </c>
      <c r="E29601" s="34">
        <v>504</v>
      </c>
      <c r="F29601" s="34">
        <v>423</v>
      </c>
      <c r="G29601" s="34">
        <v>483</v>
      </c>
      <c r="H29601" s="34">
        <v>361</v>
      </c>
      <c r="I29601" s="34">
        <v>380</v>
      </c>
      <c r="J29601" s="34">
        <v>305</v>
      </c>
      <c r="K29601" s="34">
        <v>506</v>
      </c>
      <c r="L29601" s="34">
        <v>267</v>
      </c>
      <c r="M29601" s="34">
        <v>402</v>
      </c>
      <c r="N29601" s="34">
        <v>367</v>
      </c>
      <c r="O29601" s="34">
        <v>363</v>
      </c>
      <c r="P29601" s="34">
        <v>329</v>
      </c>
      <c r="Q29601" s="34">
        <v>422</v>
      </c>
      <c r="R29601" s="34">
        <v>430</v>
      </c>
      <c r="S29601" s="34">
        <v>516</v>
      </c>
      <c r="T29601" s="34">
        <v>362</v>
      </c>
      <c r="U29601" s="34">
        <v>387</v>
      </c>
      <c r="V29601" s="34">
        <v>480</v>
      </c>
      <c r="W29601" s="34">
        <v>417</v>
      </c>
      <c r="X29601" s="34">
        <v>470</v>
      </c>
      <c r="Y29601" s="34">
        <v>391</v>
      </c>
      <c r="Z29601" s="34">
        <v>428</v>
      </c>
      <c r="AA29601" s="34">
        <v>464</v>
      </c>
      <c r="AB29601" s="34">
        <v>381</v>
      </c>
      <c r="AC29601" s="34">
        <v>556</v>
      </c>
    </row>
    <row r="29602" spans="1:29" x14ac:dyDescent="0.2">
      <c r="A29602" s="34" t="s">
        <v>90095</v>
      </c>
      <c r="B29602" s="34">
        <v>230</v>
      </c>
      <c r="C29602" s="34">
        <v>184</v>
      </c>
      <c r="D29602" s="34">
        <v>221</v>
      </c>
      <c r="E29602" s="34">
        <v>215</v>
      </c>
      <c r="F29602" s="34">
        <v>193</v>
      </c>
      <c r="G29602" s="34">
        <v>158</v>
      </c>
      <c r="H29602" s="34">
        <v>180</v>
      </c>
      <c r="I29602" s="34">
        <v>262</v>
      </c>
      <c r="J29602" s="34">
        <v>139</v>
      </c>
      <c r="K29602" s="34">
        <v>219</v>
      </c>
      <c r="L29602" s="34">
        <v>115</v>
      </c>
      <c r="M29602" s="34">
        <v>149</v>
      </c>
      <c r="N29602" s="34">
        <v>154</v>
      </c>
      <c r="O29602" s="34">
        <v>166</v>
      </c>
      <c r="P29602" s="34">
        <v>144</v>
      </c>
      <c r="Q29602" s="34">
        <v>255</v>
      </c>
      <c r="R29602" s="34">
        <v>227</v>
      </c>
      <c r="S29602" s="34">
        <v>252</v>
      </c>
      <c r="T29602" s="34">
        <v>120</v>
      </c>
      <c r="U29602" s="34">
        <v>186</v>
      </c>
      <c r="V29602" s="34">
        <v>189</v>
      </c>
      <c r="W29602" s="34">
        <v>185</v>
      </c>
      <c r="X29602" s="34">
        <v>261</v>
      </c>
      <c r="Y29602" s="34">
        <v>172</v>
      </c>
      <c r="Z29602" s="34">
        <v>244</v>
      </c>
      <c r="AA29602" s="34">
        <v>226</v>
      </c>
      <c r="AB29602" s="34">
        <v>175</v>
      </c>
      <c r="AC29602" s="34">
        <v>310</v>
      </c>
    </row>
    <row r="29603" spans="1:29" x14ac:dyDescent="0.2">
      <c r="A29603" s="34" t="s">
        <v>90096</v>
      </c>
      <c r="B29603" s="34">
        <v>224</v>
      </c>
      <c r="C29603" s="34">
        <v>405</v>
      </c>
      <c r="D29603" s="34">
        <v>430</v>
      </c>
      <c r="E29603" s="34">
        <v>481</v>
      </c>
      <c r="F29603" s="34">
        <v>429</v>
      </c>
      <c r="G29603" s="34">
        <v>387</v>
      </c>
      <c r="H29603" s="34">
        <v>349</v>
      </c>
      <c r="I29603" s="34">
        <v>316</v>
      </c>
      <c r="J29603" s="34">
        <v>269</v>
      </c>
      <c r="K29603" s="34">
        <v>410</v>
      </c>
      <c r="L29603" s="34">
        <v>205</v>
      </c>
      <c r="M29603" s="34">
        <v>334</v>
      </c>
      <c r="N29603" s="34">
        <v>299</v>
      </c>
      <c r="O29603" s="34">
        <v>356</v>
      </c>
      <c r="P29603" s="34">
        <v>343</v>
      </c>
      <c r="Q29603" s="34">
        <v>486</v>
      </c>
      <c r="R29603" s="34">
        <v>404</v>
      </c>
      <c r="S29603" s="34">
        <v>566</v>
      </c>
      <c r="T29603" s="34">
        <v>290</v>
      </c>
      <c r="U29603" s="34">
        <v>371</v>
      </c>
      <c r="V29603" s="34">
        <v>436</v>
      </c>
      <c r="W29603" s="34">
        <v>373</v>
      </c>
      <c r="X29603" s="34">
        <v>514</v>
      </c>
      <c r="Y29603" s="34">
        <v>320</v>
      </c>
      <c r="Z29603" s="34">
        <v>527</v>
      </c>
      <c r="AA29603" s="34">
        <v>450</v>
      </c>
      <c r="AB29603" s="34">
        <v>330</v>
      </c>
      <c r="AC29603" s="34">
        <v>655</v>
      </c>
    </row>
    <row r="29604" spans="1:29" x14ac:dyDescent="0.2">
      <c r="A29604" s="34" t="s">
        <v>90097</v>
      </c>
      <c r="B29604" s="34">
        <v>486</v>
      </c>
      <c r="C29604" s="34">
        <v>420</v>
      </c>
      <c r="D29604" s="34">
        <v>429</v>
      </c>
      <c r="E29604" s="34">
        <v>467</v>
      </c>
      <c r="F29604" s="34">
        <v>415</v>
      </c>
      <c r="G29604" s="34">
        <v>431</v>
      </c>
      <c r="H29604" s="34">
        <v>334</v>
      </c>
      <c r="I29604" s="34">
        <v>404</v>
      </c>
      <c r="J29604" s="34">
        <v>279</v>
      </c>
      <c r="K29604" s="34">
        <v>500</v>
      </c>
      <c r="L29604" s="34">
        <v>189</v>
      </c>
      <c r="M29604" s="34">
        <v>316</v>
      </c>
      <c r="N29604" s="34">
        <v>305</v>
      </c>
      <c r="O29604" s="34">
        <v>342</v>
      </c>
      <c r="P29604" s="34">
        <v>245</v>
      </c>
      <c r="Q29604" s="34">
        <v>464</v>
      </c>
      <c r="R29604" s="34">
        <v>345</v>
      </c>
      <c r="S29604" s="34">
        <v>508</v>
      </c>
      <c r="T29604" s="34">
        <v>215</v>
      </c>
      <c r="U29604" s="34">
        <v>319</v>
      </c>
      <c r="V29604" s="34">
        <v>378</v>
      </c>
      <c r="W29604" s="34">
        <v>371</v>
      </c>
      <c r="X29604" s="34">
        <v>451</v>
      </c>
      <c r="Y29604" s="34">
        <v>332</v>
      </c>
      <c r="Z29604" s="34">
        <v>482</v>
      </c>
      <c r="AA29604" s="34">
        <v>519</v>
      </c>
      <c r="AB29604" s="34">
        <v>353</v>
      </c>
      <c r="AC29604" s="34">
        <v>607</v>
      </c>
    </row>
    <row r="29605" spans="1:29" x14ac:dyDescent="0.2">
      <c r="A29605" s="34" t="s">
        <v>90098</v>
      </c>
      <c r="B29605" s="34">
        <v>245</v>
      </c>
      <c r="C29605" s="34">
        <v>296</v>
      </c>
      <c r="D29605" s="34">
        <v>345</v>
      </c>
      <c r="E29605" s="34">
        <v>290</v>
      </c>
      <c r="F29605" s="34">
        <v>305</v>
      </c>
      <c r="G29605" s="34">
        <v>254</v>
      </c>
      <c r="H29605" s="34">
        <v>212</v>
      </c>
      <c r="I29605" s="34">
        <v>261</v>
      </c>
      <c r="J29605" s="34">
        <v>175</v>
      </c>
      <c r="K29605" s="34">
        <v>268</v>
      </c>
      <c r="L29605" s="34">
        <v>109</v>
      </c>
      <c r="M29605" s="34">
        <v>246</v>
      </c>
      <c r="N29605" s="34">
        <v>209</v>
      </c>
      <c r="O29605" s="34">
        <v>235</v>
      </c>
      <c r="P29605" s="34">
        <v>185</v>
      </c>
      <c r="Q29605" s="34">
        <v>239</v>
      </c>
      <c r="R29605" s="34">
        <v>236</v>
      </c>
      <c r="S29605" s="34">
        <v>364</v>
      </c>
      <c r="T29605" s="34">
        <v>174</v>
      </c>
      <c r="U29605" s="34">
        <v>166</v>
      </c>
      <c r="V29605" s="34">
        <v>290</v>
      </c>
      <c r="W29605" s="34">
        <v>222</v>
      </c>
      <c r="X29605" s="34">
        <v>341</v>
      </c>
      <c r="Y29605" s="34">
        <v>148</v>
      </c>
      <c r="Z29605" s="34">
        <v>342</v>
      </c>
      <c r="AA29605" s="34">
        <v>297</v>
      </c>
      <c r="AB29605" s="34">
        <v>205</v>
      </c>
      <c r="AC29605" s="34">
        <v>408</v>
      </c>
    </row>
    <row r="29606" spans="1:29" x14ac:dyDescent="0.2">
      <c r="A29606" s="34" t="s">
        <v>90099</v>
      </c>
      <c r="B29606" s="34">
        <v>726</v>
      </c>
      <c r="C29606" s="34">
        <v>1021</v>
      </c>
      <c r="D29606" s="34">
        <v>1060</v>
      </c>
      <c r="E29606" s="34">
        <v>1116</v>
      </c>
      <c r="F29606" s="34">
        <v>1038</v>
      </c>
      <c r="G29606" s="34">
        <v>1166</v>
      </c>
      <c r="H29606" s="34">
        <v>875</v>
      </c>
      <c r="I29606" s="34">
        <v>1046</v>
      </c>
      <c r="J29606" s="34">
        <v>861</v>
      </c>
      <c r="K29606" s="34">
        <v>1082</v>
      </c>
      <c r="L29606" s="34">
        <v>754</v>
      </c>
      <c r="M29606" s="34">
        <v>924</v>
      </c>
      <c r="N29606" s="34">
        <v>827</v>
      </c>
      <c r="O29606" s="34">
        <v>899</v>
      </c>
      <c r="P29606" s="34">
        <v>923</v>
      </c>
      <c r="Q29606" s="34">
        <v>1306</v>
      </c>
      <c r="R29606" s="34">
        <v>1160</v>
      </c>
      <c r="S29606" s="34">
        <v>1261</v>
      </c>
      <c r="T29606" s="34">
        <v>1053</v>
      </c>
      <c r="U29606" s="34">
        <v>994</v>
      </c>
      <c r="V29606" s="34">
        <v>1164</v>
      </c>
      <c r="W29606" s="34">
        <v>1272</v>
      </c>
      <c r="X29606" s="34">
        <v>1347</v>
      </c>
      <c r="Y29606" s="34">
        <v>1198</v>
      </c>
      <c r="Z29606" s="34">
        <v>1116</v>
      </c>
      <c r="AA29606" s="34">
        <v>1390</v>
      </c>
      <c r="AB29606" s="34">
        <v>1289</v>
      </c>
      <c r="AC29606" s="34">
        <v>1747</v>
      </c>
    </row>
    <row r="29607" spans="1:29" x14ac:dyDescent="0.2">
      <c r="A29607" s="34" t="s">
        <v>90100</v>
      </c>
      <c r="B29607" s="34">
        <v>540</v>
      </c>
      <c r="C29607" s="34">
        <v>917</v>
      </c>
      <c r="D29607" s="34">
        <v>1026</v>
      </c>
      <c r="E29607" s="34">
        <v>1020</v>
      </c>
      <c r="F29607" s="34">
        <v>932</v>
      </c>
      <c r="G29607" s="34">
        <v>869</v>
      </c>
      <c r="H29607" s="34">
        <v>749</v>
      </c>
      <c r="I29607" s="34">
        <v>884</v>
      </c>
      <c r="J29607" s="34">
        <v>664</v>
      </c>
      <c r="K29607" s="34">
        <v>1003</v>
      </c>
      <c r="L29607" s="34">
        <v>425</v>
      </c>
      <c r="M29607" s="34">
        <v>851</v>
      </c>
      <c r="N29607" s="34">
        <v>676</v>
      </c>
      <c r="O29607" s="34">
        <v>857</v>
      </c>
      <c r="P29607" s="34">
        <v>672</v>
      </c>
      <c r="Q29607" s="34">
        <v>1064</v>
      </c>
      <c r="R29607" s="34">
        <v>831</v>
      </c>
      <c r="S29607" s="34">
        <v>1219</v>
      </c>
      <c r="T29607" s="34">
        <v>620</v>
      </c>
      <c r="U29607" s="34">
        <v>759</v>
      </c>
      <c r="V29607" s="34">
        <v>1015</v>
      </c>
      <c r="W29607" s="34">
        <v>900</v>
      </c>
      <c r="X29607" s="34">
        <v>1112</v>
      </c>
      <c r="Y29607" s="34">
        <v>621</v>
      </c>
      <c r="Z29607" s="34">
        <v>996</v>
      </c>
      <c r="AA29607" s="34">
        <v>1160</v>
      </c>
      <c r="AB29607" s="34">
        <v>730</v>
      </c>
      <c r="AC29607" s="34">
        <v>1382</v>
      </c>
    </row>
    <row r="29608" spans="1:29" x14ac:dyDescent="0.2">
      <c r="A29608" s="34" t="s">
        <v>90101</v>
      </c>
      <c r="B29608" s="34">
        <v>378</v>
      </c>
      <c r="C29608" s="34">
        <v>326</v>
      </c>
      <c r="D29608" s="34">
        <v>305</v>
      </c>
      <c r="E29608" s="34">
        <v>395</v>
      </c>
      <c r="F29608" s="34">
        <v>305</v>
      </c>
      <c r="G29608" s="34">
        <v>433</v>
      </c>
      <c r="H29608" s="34">
        <v>265</v>
      </c>
      <c r="I29608" s="34">
        <v>310</v>
      </c>
      <c r="J29608" s="34">
        <v>308</v>
      </c>
      <c r="K29608" s="34">
        <v>389</v>
      </c>
      <c r="L29608" s="34">
        <v>286</v>
      </c>
      <c r="M29608" s="34">
        <v>335</v>
      </c>
      <c r="N29608" s="34">
        <v>287</v>
      </c>
      <c r="O29608" s="34">
        <v>338</v>
      </c>
      <c r="P29608" s="34">
        <v>292</v>
      </c>
      <c r="Q29608" s="34">
        <v>448</v>
      </c>
      <c r="R29608" s="34">
        <v>399</v>
      </c>
      <c r="S29608" s="34">
        <v>425</v>
      </c>
      <c r="T29608" s="34">
        <v>395</v>
      </c>
      <c r="U29608" s="34">
        <v>370</v>
      </c>
      <c r="V29608" s="34">
        <v>356</v>
      </c>
      <c r="W29608" s="34">
        <v>493</v>
      </c>
      <c r="X29608" s="34">
        <v>350</v>
      </c>
      <c r="Y29608" s="34">
        <v>413</v>
      </c>
      <c r="Z29608" s="34">
        <v>299</v>
      </c>
      <c r="AA29608" s="34">
        <v>448</v>
      </c>
      <c r="AB29608" s="34">
        <v>352</v>
      </c>
      <c r="AC29608" s="34">
        <v>564</v>
      </c>
    </row>
    <row r="29609" spans="1:29" x14ac:dyDescent="0.2">
      <c r="A29609" s="34" t="s">
        <v>90102</v>
      </c>
      <c r="B29609" s="34">
        <v>385</v>
      </c>
      <c r="C29609" s="34">
        <v>382</v>
      </c>
      <c r="D29609" s="34">
        <v>460</v>
      </c>
      <c r="E29609" s="34">
        <v>514</v>
      </c>
      <c r="F29609" s="34">
        <v>451</v>
      </c>
      <c r="G29609" s="34">
        <v>382</v>
      </c>
      <c r="H29609" s="34">
        <v>355</v>
      </c>
      <c r="I29609" s="34">
        <v>330</v>
      </c>
      <c r="J29609" s="34">
        <v>368</v>
      </c>
      <c r="K29609" s="34">
        <v>370</v>
      </c>
      <c r="L29609" s="34">
        <v>210</v>
      </c>
      <c r="M29609" s="34">
        <v>317</v>
      </c>
      <c r="N29609" s="34">
        <v>319</v>
      </c>
      <c r="O29609" s="34">
        <v>292</v>
      </c>
      <c r="P29609" s="34">
        <v>335</v>
      </c>
      <c r="Q29609" s="34">
        <v>480</v>
      </c>
      <c r="R29609" s="34">
        <v>375</v>
      </c>
      <c r="S29609" s="34">
        <v>494</v>
      </c>
      <c r="T29609" s="34">
        <v>282</v>
      </c>
      <c r="U29609" s="34">
        <v>341</v>
      </c>
      <c r="V29609" s="34">
        <v>458</v>
      </c>
      <c r="W29609" s="34">
        <v>441</v>
      </c>
      <c r="X29609" s="34">
        <v>447</v>
      </c>
      <c r="Y29609" s="34">
        <v>338</v>
      </c>
      <c r="Z29609" s="34">
        <v>504</v>
      </c>
      <c r="AA29609" s="34">
        <v>500</v>
      </c>
      <c r="AB29609" s="34">
        <v>372</v>
      </c>
      <c r="AC29609" s="34">
        <v>733</v>
      </c>
    </row>
    <row r="29610" spans="1:29" x14ac:dyDescent="0.2">
      <c r="A29610" s="34" t="s">
        <v>90103</v>
      </c>
      <c r="B29610" s="34">
        <v>471</v>
      </c>
      <c r="C29610" s="34">
        <v>718</v>
      </c>
      <c r="D29610" s="34">
        <v>628</v>
      </c>
      <c r="E29610" s="34">
        <v>803</v>
      </c>
      <c r="F29610" s="34">
        <v>488</v>
      </c>
      <c r="G29610" s="34">
        <v>753</v>
      </c>
      <c r="H29610" s="34">
        <v>451</v>
      </c>
      <c r="I29610" s="34">
        <v>614</v>
      </c>
      <c r="J29610" s="34">
        <v>343</v>
      </c>
      <c r="K29610" s="34">
        <v>710</v>
      </c>
      <c r="L29610" s="34">
        <v>205</v>
      </c>
      <c r="M29610" s="34">
        <v>537</v>
      </c>
      <c r="N29610" s="34">
        <v>380</v>
      </c>
      <c r="O29610" s="34">
        <v>542</v>
      </c>
      <c r="P29610" s="34">
        <v>384</v>
      </c>
      <c r="Q29610" s="34">
        <v>682</v>
      </c>
      <c r="R29610" s="34">
        <v>445</v>
      </c>
      <c r="S29610" s="34">
        <v>848</v>
      </c>
      <c r="T29610" s="34">
        <v>298</v>
      </c>
      <c r="U29610" s="34">
        <v>497</v>
      </c>
      <c r="V29610" s="34">
        <v>485</v>
      </c>
      <c r="W29610" s="34">
        <v>602</v>
      </c>
      <c r="X29610" s="34">
        <v>582</v>
      </c>
      <c r="Y29610" s="34">
        <v>464</v>
      </c>
      <c r="Z29610" s="34">
        <v>575</v>
      </c>
      <c r="AA29610" s="34">
        <v>797</v>
      </c>
      <c r="AB29610" s="34">
        <v>395</v>
      </c>
      <c r="AC29610" s="34">
        <v>984</v>
      </c>
    </row>
    <row r="29611" spans="1:29" x14ac:dyDescent="0.2">
      <c r="A29611" s="34" t="s">
        <v>90104</v>
      </c>
      <c r="B29611" s="34">
        <v>325</v>
      </c>
      <c r="C29611" s="34">
        <v>452</v>
      </c>
      <c r="D29611" s="34">
        <v>555</v>
      </c>
      <c r="E29611" s="34">
        <v>493</v>
      </c>
      <c r="F29611" s="34">
        <v>448</v>
      </c>
      <c r="G29611" s="34">
        <v>493</v>
      </c>
      <c r="H29611" s="34">
        <v>397</v>
      </c>
      <c r="I29611" s="34">
        <v>497</v>
      </c>
      <c r="J29611" s="34">
        <v>388</v>
      </c>
      <c r="K29611" s="34">
        <v>516</v>
      </c>
      <c r="L29611" s="34">
        <v>315</v>
      </c>
      <c r="M29611" s="34">
        <v>398</v>
      </c>
      <c r="N29611" s="34">
        <v>345</v>
      </c>
      <c r="O29611" s="34">
        <v>443</v>
      </c>
      <c r="P29611" s="34">
        <v>406</v>
      </c>
      <c r="Q29611" s="34">
        <v>573</v>
      </c>
      <c r="R29611" s="34">
        <v>500</v>
      </c>
      <c r="S29611" s="34">
        <v>510</v>
      </c>
      <c r="T29611" s="34">
        <v>377</v>
      </c>
      <c r="U29611" s="34">
        <v>402</v>
      </c>
      <c r="V29611" s="34">
        <v>499</v>
      </c>
      <c r="W29611" s="34">
        <v>485</v>
      </c>
      <c r="X29611" s="34">
        <v>581</v>
      </c>
      <c r="Y29611" s="34">
        <v>378</v>
      </c>
      <c r="Z29611" s="34">
        <v>524</v>
      </c>
      <c r="AA29611" s="34">
        <v>595</v>
      </c>
      <c r="AB29611" s="34">
        <v>520</v>
      </c>
      <c r="AC29611" s="34">
        <v>726</v>
      </c>
    </row>
    <row r="29612" spans="1:29" x14ac:dyDescent="0.2">
      <c r="A29612" s="34" t="s">
        <v>90105</v>
      </c>
      <c r="B29612" s="34">
        <v>558</v>
      </c>
      <c r="C29612" s="34">
        <v>719</v>
      </c>
      <c r="D29612" s="34">
        <v>737</v>
      </c>
      <c r="E29612" s="34">
        <v>722</v>
      </c>
      <c r="F29612" s="34">
        <v>559</v>
      </c>
      <c r="G29612" s="34">
        <v>691</v>
      </c>
      <c r="H29612" s="34">
        <v>453</v>
      </c>
      <c r="I29612" s="34">
        <v>583</v>
      </c>
      <c r="J29612" s="34">
        <v>432</v>
      </c>
      <c r="K29612" s="34">
        <v>700</v>
      </c>
      <c r="L29612" s="34">
        <v>284</v>
      </c>
      <c r="M29612" s="34">
        <v>588</v>
      </c>
      <c r="N29612" s="34">
        <v>420</v>
      </c>
      <c r="O29612" s="34">
        <v>555</v>
      </c>
      <c r="P29612" s="34">
        <v>503</v>
      </c>
      <c r="Q29612" s="34">
        <v>682</v>
      </c>
      <c r="R29612" s="34">
        <v>530</v>
      </c>
      <c r="S29612" s="34">
        <v>868</v>
      </c>
      <c r="T29612" s="34">
        <v>379</v>
      </c>
      <c r="U29612" s="34">
        <v>490</v>
      </c>
      <c r="V29612" s="34">
        <v>625</v>
      </c>
      <c r="W29612" s="34">
        <v>680</v>
      </c>
      <c r="X29612" s="34">
        <v>711</v>
      </c>
      <c r="Y29612" s="34">
        <v>508</v>
      </c>
      <c r="Z29612" s="34">
        <v>712</v>
      </c>
      <c r="AA29612" s="34">
        <v>697</v>
      </c>
      <c r="AB29612" s="34">
        <v>493</v>
      </c>
      <c r="AC29612" s="34">
        <v>983</v>
      </c>
    </row>
    <row r="29613" spans="1:29" x14ac:dyDescent="0.2">
      <c r="A29613" s="34" t="s">
        <v>90106</v>
      </c>
      <c r="B29613" s="34">
        <v>784</v>
      </c>
      <c r="C29613" s="34">
        <v>897</v>
      </c>
      <c r="D29613" s="34">
        <v>920</v>
      </c>
      <c r="E29613" s="34">
        <v>1002</v>
      </c>
      <c r="F29613" s="34">
        <v>826</v>
      </c>
      <c r="G29613" s="34">
        <v>1040</v>
      </c>
      <c r="H29613" s="34">
        <v>647</v>
      </c>
      <c r="I29613" s="34">
        <v>860</v>
      </c>
      <c r="J29613" s="34">
        <v>716</v>
      </c>
      <c r="K29613" s="34">
        <v>1070</v>
      </c>
      <c r="L29613" s="34">
        <v>588</v>
      </c>
      <c r="M29613" s="34">
        <v>895</v>
      </c>
      <c r="N29613" s="34">
        <v>636</v>
      </c>
      <c r="O29613" s="34">
        <v>784</v>
      </c>
      <c r="P29613" s="34">
        <v>684</v>
      </c>
      <c r="Q29613" s="34">
        <v>1224</v>
      </c>
      <c r="R29613" s="34">
        <v>975</v>
      </c>
      <c r="S29613" s="34">
        <v>1154</v>
      </c>
      <c r="T29613" s="34">
        <v>799</v>
      </c>
      <c r="U29613" s="34">
        <v>875</v>
      </c>
      <c r="V29613" s="34">
        <v>905</v>
      </c>
      <c r="W29613" s="34">
        <v>1019</v>
      </c>
      <c r="X29613" s="34">
        <v>1055</v>
      </c>
      <c r="Y29613" s="34">
        <v>1042</v>
      </c>
      <c r="Z29613" s="34">
        <v>849</v>
      </c>
      <c r="AA29613" s="34">
        <v>1199</v>
      </c>
      <c r="AB29613" s="34">
        <v>907</v>
      </c>
      <c r="AC29613" s="34">
        <v>1564</v>
      </c>
    </row>
    <row r="29614" spans="1:29" x14ac:dyDescent="0.2">
      <c r="A29614" s="34" t="s">
        <v>90107</v>
      </c>
      <c r="B29614" s="34">
        <v>1047</v>
      </c>
      <c r="C29614" s="34">
        <v>778</v>
      </c>
      <c r="D29614" s="34">
        <v>923</v>
      </c>
      <c r="E29614" s="34">
        <v>844</v>
      </c>
      <c r="F29614" s="34">
        <v>1015</v>
      </c>
      <c r="G29614" s="34">
        <v>975</v>
      </c>
      <c r="H29614" s="34">
        <v>883</v>
      </c>
      <c r="I29614" s="34">
        <v>798</v>
      </c>
      <c r="J29614" s="34">
        <v>871</v>
      </c>
      <c r="K29614" s="34">
        <v>796</v>
      </c>
      <c r="L29614" s="34">
        <v>752</v>
      </c>
      <c r="M29614" s="34">
        <v>683</v>
      </c>
      <c r="N29614" s="34">
        <v>733</v>
      </c>
      <c r="O29614" s="34">
        <v>735</v>
      </c>
      <c r="P29614" s="34">
        <v>843</v>
      </c>
      <c r="Q29614" s="34">
        <v>1036</v>
      </c>
      <c r="R29614" s="34">
        <v>1125</v>
      </c>
      <c r="S29614" s="34">
        <v>984</v>
      </c>
      <c r="T29614" s="34">
        <v>1094</v>
      </c>
      <c r="U29614" s="34">
        <v>818</v>
      </c>
      <c r="V29614" s="34">
        <v>1173</v>
      </c>
      <c r="W29614" s="34">
        <v>1170</v>
      </c>
      <c r="X29614" s="34">
        <v>1145</v>
      </c>
      <c r="Y29614" s="34">
        <v>1031</v>
      </c>
      <c r="Z29614" s="34">
        <v>1068</v>
      </c>
      <c r="AA29614" s="34">
        <v>1073</v>
      </c>
      <c r="AB29614" s="34">
        <v>1177</v>
      </c>
      <c r="AC29614" s="34">
        <v>1319</v>
      </c>
    </row>
    <row r="29615" spans="1:29" x14ac:dyDescent="0.2">
      <c r="A29615" s="34" t="s">
        <v>90108</v>
      </c>
      <c r="B29615" s="34">
        <v>293</v>
      </c>
      <c r="C29615" s="34">
        <v>267</v>
      </c>
      <c r="D29615" s="34">
        <v>308</v>
      </c>
      <c r="E29615" s="34">
        <v>343</v>
      </c>
      <c r="F29615" s="34">
        <v>236</v>
      </c>
      <c r="G29615" s="34">
        <v>388</v>
      </c>
      <c r="H29615" s="34">
        <v>243</v>
      </c>
      <c r="I29615" s="34">
        <v>236</v>
      </c>
      <c r="J29615" s="34">
        <v>184</v>
      </c>
      <c r="K29615" s="34">
        <v>344</v>
      </c>
      <c r="L29615" s="34">
        <v>154</v>
      </c>
      <c r="M29615" s="34">
        <v>218</v>
      </c>
      <c r="N29615" s="34">
        <v>192</v>
      </c>
      <c r="O29615" s="34">
        <v>264</v>
      </c>
      <c r="P29615" s="34">
        <v>194</v>
      </c>
      <c r="Q29615" s="34">
        <v>320</v>
      </c>
      <c r="R29615" s="34">
        <v>246</v>
      </c>
      <c r="S29615" s="34">
        <v>402</v>
      </c>
      <c r="T29615" s="34">
        <v>202</v>
      </c>
      <c r="U29615" s="34">
        <v>239</v>
      </c>
      <c r="V29615" s="34">
        <v>353</v>
      </c>
      <c r="W29615" s="34">
        <v>293</v>
      </c>
      <c r="X29615" s="34">
        <v>342</v>
      </c>
      <c r="Y29615" s="34">
        <v>259</v>
      </c>
      <c r="Z29615" s="34">
        <v>312</v>
      </c>
      <c r="AA29615" s="34">
        <v>385</v>
      </c>
      <c r="AB29615" s="34">
        <v>237</v>
      </c>
      <c r="AC29615" s="34">
        <v>411</v>
      </c>
    </row>
    <row r="29616" spans="1:29" x14ac:dyDescent="0.2">
      <c r="A29616" s="34" t="s">
        <v>90109</v>
      </c>
      <c r="B29616" s="34">
        <v>833</v>
      </c>
      <c r="C29616" s="34">
        <v>857</v>
      </c>
      <c r="D29616" s="34">
        <v>1158</v>
      </c>
      <c r="E29616" s="34">
        <v>960</v>
      </c>
      <c r="F29616" s="34">
        <v>857</v>
      </c>
      <c r="G29616" s="34">
        <v>843</v>
      </c>
      <c r="H29616" s="34">
        <v>759</v>
      </c>
      <c r="I29616" s="34">
        <v>698</v>
      </c>
      <c r="J29616" s="34">
        <v>659</v>
      </c>
      <c r="K29616" s="34">
        <v>852</v>
      </c>
      <c r="L29616" s="34">
        <v>367</v>
      </c>
      <c r="M29616" s="34">
        <v>638</v>
      </c>
      <c r="N29616" s="34">
        <v>675</v>
      </c>
      <c r="O29616" s="34">
        <v>675</v>
      </c>
      <c r="P29616" s="34">
        <v>662</v>
      </c>
      <c r="Q29616" s="34">
        <v>857</v>
      </c>
      <c r="R29616" s="34">
        <v>724</v>
      </c>
      <c r="S29616" s="34">
        <v>1144</v>
      </c>
      <c r="T29616" s="34">
        <v>482</v>
      </c>
      <c r="U29616" s="34">
        <v>563</v>
      </c>
      <c r="V29616" s="34">
        <v>909</v>
      </c>
      <c r="W29616" s="34">
        <v>735</v>
      </c>
      <c r="X29616" s="34">
        <v>1053</v>
      </c>
      <c r="Y29616" s="34">
        <v>565</v>
      </c>
      <c r="Z29616" s="34">
        <v>1093</v>
      </c>
      <c r="AA29616" s="34">
        <v>921</v>
      </c>
      <c r="AB29616" s="34">
        <v>654</v>
      </c>
      <c r="AC29616" s="34">
        <v>1180</v>
      </c>
    </row>
    <row r="29617" spans="1:29" x14ac:dyDescent="0.2">
      <c r="A29617" s="34" t="s">
        <v>90110</v>
      </c>
      <c r="B29617" s="34">
        <v>730</v>
      </c>
      <c r="C29617" s="34">
        <v>648</v>
      </c>
      <c r="D29617" s="34">
        <v>740</v>
      </c>
      <c r="E29617" s="34">
        <v>749</v>
      </c>
      <c r="F29617" s="34">
        <v>812</v>
      </c>
      <c r="G29617" s="34">
        <v>740</v>
      </c>
      <c r="H29617" s="34">
        <v>720</v>
      </c>
      <c r="I29617" s="34">
        <v>664</v>
      </c>
      <c r="J29617" s="34">
        <v>650</v>
      </c>
      <c r="K29617" s="34">
        <v>755</v>
      </c>
      <c r="L29617" s="34">
        <v>724</v>
      </c>
      <c r="M29617" s="34">
        <v>616</v>
      </c>
      <c r="N29617" s="34">
        <v>622</v>
      </c>
      <c r="O29617" s="34">
        <v>600</v>
      </c>
      <c r="P29617" s="34">
        <v>617</v>
      </c>
      <c r="Q29617" s="34">
        <v>914</v>
      </c>
      <c r="R29617" s="34">
        <v>997</v>
      </c>
      <c r="S29617" s="34">
        <v>814</v>
      </c>
      <c r="T29617" s="34">
        <v>887</v>
      </c>
      <c r="U29617" s="34">
        <v>663</v>
      </c>
      <c r="V29617" s="34">
        <v>829</v>
      </c>
      <c r="W29617" s="34">
        <v>1046</v>
      </c>
      <c r="X29617" s="34">
        <v>991</v>
      </c>
      <c r="Y29617" s="34">
        <v>904</v>
      </c>
      <c r="Z29617" s="34">
        <v>835</v>
      </c>
      <c r="AA29617" s="34">
        <v>969</v>
      </c>
      <c r="AB29617" s="34">
        <v>991</v>
      </c>
      <c r="AC29617" s="34">
        <v>1174</v>
      </c>
    </row>
    <row r="29618" spans="1:29" x14ac:dyDescent="0.2">
      <c r="A29618" s="34" t="s">
        <v>90111</v>
      </c>
      <c r="B29618" s="34">
        <v>311</v>
      </c>
      <c r="C29618" s="34">
        <v>197</v>
      </c>
      <c r="D29618" s="34">
        <v>240</v>
      </c>
      <c r="E29618" s="34">
        <v>211</v>
      </c>
      <c r="F29618" s="34">
        <v>212</v>
      </c>
      <c r="G29618" s="34">
        <v>171</v>
      </c>
      <c r="H29618" s="34">
        <v>175</v>
      </c>
      <c r="I29618" s="34">
        <v>169</v>
      </c>
      <c r="J29618" s="34">
        <v>168</v>
      </c>
      <c r="K29618" s="34">
        <v>214</v>
      </c>
      <c r="L29618" s="34">
        <v>153</v>
      </c>
      <c r="M29618" s="34">
        <v>157</v>
      </c>
      <c r="N29618" s="34">
        <v>154</v>
      </c>
      <c r="O29618" s="34">
        <v>156</v>
      </c>
      <c r="P29618" s="34">
        <v>148</v>
      </c>
      <c r="Q29618" s="34">
        <v>226</v>
      </c>
      <c r="R29618" s="34">
        <v>238</v>
      </c>
      <c r="S29618" s="34">
        <v>197</v>
      </c>
      <c r="T29618" s="34">
        <v>214</v>
      </c>
      <c r="U29618" s="34">
        <v>164</v>
      </c>
      <c r="V29618" s="34">
        <v>227</v>
      </c>
      <c r="W29618" s="34">
        <v>249</v>
      </c>
      <c r="X29618" s="34">
        <v>292</v>
      </c>
      <c r="Y29618" s="34">
        <v>181</v>
      </c>
      <c r="Z29618" s="34">
        <v>203</v>
      </c>
      <c r="AA29618" s="34">
        <v>268</v>
      </c>
      <c r="AB29618" s="34">
        <v>218</v>
      </c>
      <c r="AC29618" s="34">
        <v>319</v>
      </c>
    </row>
    <row r="29619" spans="1:29" x14ac:dyDescent="0.2">
      <c r="A29619" s="34" t="s">
        <v>90112</v>
      </c>
      <c r="B29619" s="34">
        <v>507</v>
      </c>
      <c r="C29619" s="34">
        <v>575</v>
      </c>
      <c r="D29619" s="34">
        <v>576</v>
      </c>
      <c r="E29619" s="34">
        <v>658</v>
      </c>
      <c r="F29619" s="34">
        <v>645</v>
      </c>
      <c r="G29619" s="34">
        <v>673</v>
      </c>
      <c r="H29619" s="34">
        <v>537</v>
      </c>
      <c r="I29619" s="34">
        <v>547</v>
      </c>
      <c r="J29619" s="34">
        <v>540</v>
      </c>
      <c r="K29619" s="34">
        <v>673</v>
      </c>
      <c r="L29619" s="34">
        <v>350</v>
      </c>
      <c r="M29619" s="34">
        <v>529</v>
      </c>
      <c r="N29619" s="34">
        <v>408</v>
      </c>
      <c r="O29619" s="34">
        <v>538</v>
      </c>
      <c r="P29619" s="34">
        <v>489</v>
      </c>
      <c r="Q29619" s="34">
        <v>738</v>
      </c>
      <c r="R29619" s="34">
        <v>668</v>
      </c>
      <c r="S29619" s="34">
        <v>680</v>
      </c>
      <c r="T29619" s="34">
        <v>524</v>
      </c>
      <c r="U29619" s="34">
        <v>508</v>
      </c>
      <c r="V29619" s="34">
        <v>605</v>
      </c>
      <c r="W29619" s="34">
        <v>705</v>
      </c>
      <c r="X29619" s="34">
        <v>698</v>
      </c>
      <c r="Y29619" s="34">
        <v>605</v>
      </c>
      <c r="Z29619" s="34">
        <v>669</v>
      </c>
      <c r="AA29619" s="34">
        <v>757</v>
      </c>
      <c r="AB29619" s="34">
        <v>618</v>
      </c>
      <c r="AC29619" s="34">
        <v>910</v>
      </c>
    </row>
    <row r="29620" spans="1:29" x14ac:dyDescent="0.2">
      <c r="A29620" s="34" t="s">
        <v>90113</v>
      </c>
      <c r="B29620" s="34">
        <v>168</v>
      </c>
      <c r="C29620" s="34">
        <v>193</v>
      </c>
      <c r="D29620" s="34">
        <v>235</v>
      </c>
      <c r="E29620" s="34">
        <v>192</v>
      </c>
      <c r="F29620" s="34">
        <v>191</v>
      </c>
      <c r="G29620" s="34">
        <v>151</v>
      </c>
      <c r="H29620" s="34">
        <v>129</v>
      </c>
      <c r="I29620" s="34">
        <v>156</v>
      </c>
      <c r="J29620" s="34">
        <v>141</v>
      </c>
      <c r="K29620" s="34">
        <v>184</v>
      </c>
      <c r="L29620" s="34">
        <v>96</v>
      </c>
      <c r="M29620" s="34">
        <v>129</v>
      </c>
      <c r="N29620" s="34">
        <v>171</v>
      </c>
      <c r="O29620" s="34">
        <v>123</v>
      </c>
      <c r="P29620" s="34">
        <v>139</v>
      </c>
      <c r="Q29620" s="34">
        <v>219</v>
      </c>
      <c r="R29620" s="34">
        <v>125</v>
      </c>
      <c r="S29620" s="34">
        <v>272</v>
      </c>
      <c r="T29620" s="34">
        <v>122</v>
      </c>
      <c r="U29620" s="34">
        <v>129</v>
      </c>
      <c r="V29620" s="34">
        <v>204</v>
      </c>
      <c r="W29620" s="34">
        <v>203</v>
      </c>
      <c r="X29620" s="34">
        <v>239</v>
      </c>
      <c r="Y29620" s="34">
        <v>130</v>
      </c>
      <c r="Z29620" s="34">
        <v>174</v>
      </c>
      <c r="AA29620" s="34">
        <v>270</v>
      </c>
      <c r="AB29620" s="34">
        <v>170</v>
      </c>
      <c r="AC29620" s="34">
        <v>277</v>
      </c>
    </row>
    <row r="29621" spans="1:29" x14ac:dyDescent="0.2">
      <c r="A29621" s="34" t="s">
        <v>90114</v>
      </c>
      <c r="B29621" s="34">
        <v>745</v>
      </c>
      <c r="C29621" s="34">
        <v>729</v>
      </c>
      <c r="D29621" s="34">
        <v>912</v>
      </c>
      <c r="E29621" s="34">
        <v>751</v>
      </c>
      <c r="F29621" s="34">
        <v>862</v>
      </c>
      <c r="G29621" s="34">
        <v>665</v>
      </c>
      <c r="H29621" s="34">
        <v>739</v>
      </c>
      <c r="I29621" s="34">
        <v>697</v>
      </c>
      <c r="J29621" s="34">
        <v>646</v>
      </c>
      <c r="K29621" s="34">
        <v>859</v>
      </c>
      <c r="L29621" s="34">
        <v>452</v>
      </c>
      <c r="M29621" s="34">
        <v>649</v>
      </c>
      <c r="N29621" s="34">
        <v>709</v>
      </c>
      <c r="O29621" s="34">
        <v>635</v>
      </c>
      <c r="P29621" s="34">
        <v>699</v>
      </c>
      <c r="Q29621" s="34">
        <v>880</v>
      </c>
      <c r="R29621" s="34">
        <v>839</v>
      </c>
      <c r="S29621" s="34">
        <v>936</v>
      </c>
      <c r="T29621" s="34">
        <v>623</v>
      </c>
      <c r="U29621" s="34">
        <v>634</v>
      </c>
      <c r="V29621" s="34">
        <v>969</v>
      </c>
      <c r="W29621" s="34">
        <v>862</v>
      </c>
      <c r="X29621" s="34">
        <v>965</v>
      </c>
      <c r="Y29621" s="34">
        <v>651</v>
      </c>
      <c r="Z29621" s="34">
        <v>918</v>
      </c>
      <c r="AA29621" s="34">
        <v>904</v>
      </c>
      <c r="AB29621" s="34">
        <v>869</v>
      </c>
      <c r="AC29621" s="34">
        <v>1276</v>
      </c>
    </row>
    <row r="29622" spans="1:29" x14ac:dyDescent="0.2">
      <c r="A29622" s="34" t="s">
        <v>90115</v>
      </c>
      <c r="B29622" s="34">
        <v>285</v>
      </c>
      <c r="C29622" s="34">
        <v>388</v>
      </c>
      <c r="D29622" s="34">
        <v>588</v>
      </c>
      <c r="E29622" s="34">
        <v>563</v>
      </c>
      <c r="F29622" s="34">
        <v>336</v>
      </c>
      <c r="G29622" s="34">
        <v>438</v>
      </c>
      <c r="H29622" s="34">
        <v>250</v>
      </c>
      <c r="I29622" s="34">
        <v>377</v>
      </c>
      <c r="J29622" s="34">
        <v>224</v>
      </c>
      <c r="K29622" s="34">
        <v>456</v>
      </c>
      <c r="L29622" s="34">
        <v>129</v>
      </c>
      <c r="M29622" s="34">
        <v>301</v>
      </c>
      <c r="N29622" s="34">
        <v>242</v>
      </c>
      <c r="O29622" s="34">
        <v>261</v>
      </c>
      <c r="P29622" s="34">
        <v>229</v>
      </c>
      <c r="Q29622" s="34">
        <v>325</v>
      </c>
      <c r="R29622" s="34">
        <v>240</v>
      </c>
      <c r="S29622" s="34">
        <v>559</v>
      </c>
      <c r="T29622" s="34">
        <v>167</v>
      </c>
      <c r="U29622" s="34">
        <v>203</v>
      </c>
      <c r="V29622" s="34">
        <v>317</v>
      </c>
      <c r="W29622" s="34">
        <v>283</v>
      </c>
      <c r="X29622" s="34">
        <v>393</v>
      </c>
      <c r="Y29622" s="34">
        <v>170</v>
      </c>
      <c r="Z29622" s="34">
        <v>373</v>
      </c>
      <c r="AA29622" s="34">
        <v>486</v>
      </c>
      <c r="AB29622" s="34">
        <v>171</v>
      </c>
      <c r="AC29622" s="34">
        <v>512</v>
      </c>
    </row>
    <row r="29623" spans="1:29" x14ac:dyDescent="0.2">
      <c r="A29623" s="34" t="s">
        <v>90116</v>
      </c>
      <c r="B29623" s="34">
        <v>190</v>
      </c>
      <c r="C29623" s="34">
        <v>241</v>
      </c>
      <c r="D29623" s="34">
        <v>299</v>
      </c>
      <c r="E29623" s="34">
        <v>264</v>
      </c>
      <c r="F29623" s="34">
        <v>235</v>
      </c>
      <c r="G29623" s="34">
        <v>284</v>
      </c>
      <c r="H29623" s="34">
        <v>233</v>
      </c>
      <c r="I29623" s="34">
        <v>217</v>
      </c>
      <c r="J29623" s="34">
        <v>157</v>
      </c>
      <c r="K29623" s="34">
        <v>299</v>
      </c>
      <c r="L29623" s="34">
        <v>72</v>
      </c>
      <c r="M29623" s="34">
        <v>188</v>
      </c>
      <c r="N29623" s="34">
        <v>177</v>
      </c>
      <c r="O29623" s="34">
        <v>169</v>
      </c>
      <c r="P29623" s="34">
        <v>168</v>
      </c>
      <c r="Q29623" s="34">
        <v>215</v>
      </c>
      <c r="R29623" s="34">
        <v>192</v>
      </c>
      <c r="S29623" s="34">
        <v>369</v>
      </c>
      <c r="T29623" s="34">
        <v>97</v>
      </c>
      <c r="U29623" s="34">
        <v>157</v>
      </c>
      <c r="V29623" s="34">
        <v>212</v>
      </c>
      <c r="W29623" s="34">
        <v>167</v>
      </c>
      <c r="X29623" s="34">
        <v>271</v>
      </c>
      <c r="Y29623" s="34">
        <v>147</v>
      </c>
      <c r="Z29623" s="34">
        <v>334</v>
      </c>
      <c r="AA29623" s="34">
        <v>255</v>
      </c>
      <c r="AB29623" s="34">
        <v>141</v>
      </c>
      <c r="AC29623" s="34">
        <v>325</v>
      </c>
    </row>
    <row r="29624" spans="1:29" x14ac:dyDescent="0.2">
      <c r="A29624" s="34" t="s">
        <v>90117</v>
      </c>
      <c r="B29624" s="34">
        <v>878</v>
      </c>
      <c r="C29624" s="34">
        <v>754</v>
      </c>
      <c r="D29624" s="34">
        <v>898</v>
      </c>
      <c r="E29624" s="34">
        <v>922</v>
      </c>
      <c r="F29624" s="34">
        <v>916</v>
      </c>
      <c r="G29624" s="34">
        <v>820</v>
      </c>
      <c r="H29624" s="34">
        <v>946</v>
      </c>
      <c r="I29624" s="34">
        <v>870</v>
      </c>
      <c r="J29624" s="34">
        <v>863</v>
      </c>
      <c r="K29624" s="34">
        <v>874</v>
      </c>
      <c r="L29624" s="34">
        <v>901</v>
      </c>
      <c r="M29624" s="34">
        <v>794</v>
      </c>
      <c r="N29624" s="34">
        <v>813</v>
      </c>
      <c r="O29624" s="34">
        <v>825</v>
      </c>
      <c r="P29624" s="34">
        <v>833</v>
      </c>
      <c r="Q29624" s="34">
        <v>1124</v>
      </c>
      <c r="R29624" s="34">
        <v>1209</v>
      </c>
      <c r="S29624" s="34">
        <v>1062</v>
      </c>
      <c r="T29624" s="34">
        <v>1164</v>
      </c>
      <c r="U29624" s="34">
        <v>913</v>
      </c>
      <c r="V29624" s="34">
        <v>1064</v>
      </c>
      <c r="W29624" s="34">
        <v>1503</v>
      </c>
      <c r="X29624" s="34">
        <v>1141</v>
      </c>
      <c r="Y29624" s="34">
        <v>1180</v>
      </c>
      <c r="Z29624" s="34">
        <v>965</v>
      </c>
      <c r="AA29624" s="34">
        <v>1178</v>
      </c>
      <c r="AB29624" s="34">
        <v>1335</v>
      </c>
      <c r="AC29624" s="34">
        <v>1424</v>
      </c>
    </row>
    <row r="29625" spans="1:29" x14ac:dyDescent="0.2">
      <c r="A29625" s="34" t="s">
        <v>90118</v>
      </c>
      <c r="B29625" s="34">
        <v>741</v>
      </c>
      <c r="C29625" s="34">
        <v>297</v>
      </c>
      <c r="D29625" s="34">
        <v>377</v>
      </c>
      <c r="E29625" s="34">
        <v>381</v>
      </c>
      <c r="F29625" s="34">
        <v>356</v>
      </c>
      <c r="G29625" s="34">
        <v>332</v>
      </c>
      <c r="H29625" s="34">
        <v>314</v>
      </c>
      <c r="I29625" s="34">
        <v>315</v>
      </c>
      <c r="J29625" s="34">
        <v>243</v>
      </c>
      <c r="K29625" s="34">
        <v>354</v>
      </c>
      <c r="L29625" s="34">
        <v>158</v>
      </c>
      <c r="M29625" s="34">
        <v>284</v>
      </c>
      <c r="N29625" s="34">
        <v>240</v>
      </c>
      <c r="O29625" s="34">
        <v>294</v>
      </c>
      <c r="P29625" s="34">
        <v>249</v>
      </c>
      <c r="Q29625" s="34">
        <v>373</v>
      </c>
      <c r="R29625" s="34">
        <v>283</v>
      </c>
      <c r="S29625" s="34">
        <v>467</v>
      </c>
      <c r="T29625" s="34">
        <v>252</v>
      </c>
      <c r="U29625" s="34">
        <v>216</v>
      </c>
      <c r="V29625" s="34">
        <v>326</v>
      </c>
      <c r="W29625" s="34">
        <v>426</v>
      </c>
      <c r="X29625" s="34">
        <v>392</v>
      </c>
      <c r="Y29625" s="34">
        <v>260</v>
      </c>
      <c r="Z29625" s="34">
        <v>378</v>
      </c>
      <c r="AA29625" s="34">
        <v>431</v>
      </c>
      <c r="AB29625" s="34">
        <v>274</v>
      </c>
      <c r="AC29625" s="34">
        <v>477</v>
      </c>
    </row>
    <row r="29626" spans="1:29" x14ac:dyDescent="0.2">
      <c r="A29626" s="34" t="s">
        <v>90119</v>
      </c>
      <c r="B29626" s="34">
        <v>781</v>
      </c>
      <c r="C29626" s="34">
        <v>650</v>
      </c>
      <c r="D29626" s="34">
        <v>592</v>
      </c>
      <c r="E29626" s="34">
        <v>646</v>
      </c>
      <c r="F29626" s="34">
        <v>604</v>
      </c>
      <c r="G29626" s="34">
        <v>802</v>
      </c>
      <c r="H29626" s="34">
        <v>611</v>
      </c>
      <c r="I29626" s="34">
        <v>526</v>
      </c>
      <c r="J29626" s="34">
        <v>581</v>
      </c>
      <c r="K29626" s="34">
        <v>572</v>
      </c>
      <c r="L29626" s="34">
        <v>501</v>
      </c>
      <c r="M29626" s="34">
        <v>499</v>
      </c>
      <c r="N29626" s="34">
        <v>453</v>
      </c>
      <c r="O29626" s="34">
        <v>472</v>
      </c>
      <c r="P29626" s="34">
        <v>574</v>
      </c>
      <c r="Q29626" s="34">
        <v>767</v>
      </c>
      <c r="R29626" s="34">
        <v>744</v>
      </c>
      <c r="S29626" s="34">
        <v>748</v>
      </c>
      <c r="T29626" s="34">
        <v>643</v>
      </c>
      <c r="U29626" s="34">
        <v>585</v>
      </c>
      <c r="V29626" s="34">
        <v>679</v>
      </c>
      <c r="W29626" s="34">
        <v>773</v>
      </c>
      <c r="X29626" s="34">
        <v>742</v>
      </c>
      <c r="Y29626" s="34">
        <v>635</v>
      </c>
      <c r="Z29626" s="34">
        <v>655</v>
      </c>
      <c r="AA29626" s="34">
        <v>767</v>
      </c>
      <c r="AB29626" s="34">
        <v>824</v>
      </c>
      <c r="AC29626" s="34">
        <v>905</v>
      </c>
    </row>
    <row r="29627" spans="1:29" x14ac:dyDescent="0.2">
      <c r="A29627" s="34" t="s">
        <v>90120</v>
      </c>
      <c r="B29627" s="34">
        <v>202</v>
      </c>
      <c r="C29627" s="34">
        <v>292</v>
      </c>
      <c r="D29627" s="34">
        <v>330</v>
      </c>
      <c r="E29627" s="34">
        <v>391</v>
      </c>
      <c r="F29627" s="34">
        <v>297</v>
      </c>
      <c r="G29627" s="34">
        <v>294</v>
      </c>
      <c r="H29627" s="34">
        <v>234</v>
      </c>
      <c r="I29627" s="34">
        <v>251</v>
      </c>
      <c r="J29627" s="34">
        <v>191</v>
      </c>
      <c r="K29627" s="34">
        <v>362</v>
      </c>
      <c r="L29627" s="34">
        <v>97</v>
      </c>
      <c r="M29627" s="34">
        <v>250</v>
      </c>
      <c r="N29627" s="34">
        <v>214</v>
      </c>
      <c r="O29627" s="34">
        <v>222</v>
      </c>
      <c r="P29627" s="34">
        <v>222</v>
      </c>
      <c r="Q29627" s="34">
        <v>287</v>
      </c>
      <c r="R29627" s="34">
        <v>237</v>
      </c>
      <c r="S29627" s="34">
        <v>407</v>
      </c>
      <c r="T29627" s="34">
        <v>172</v>
      </c>
      <c r="U29627" s="34">
        <v>196</v>
      </c>
      <c r="V29627" s="34">
        <v>299</v>
      </c>
      <c r="W29627" s="34">
        <v>240</v>
      </c>
      <c r="X29627" s="34">
        <v>347</v>
      </c>
      <c r="Y29627" s="34">
        <v>186</v>
      </c>
      <c r="Z29627" s="34">
        <v>327</v>
      </c>
      <c r="AA29627" s="34">
        <v>330</v>
      </c>
      <c r="AB29627" s="34">
        <v>165</v>
      </c>
      <c r="AC29627" s="34">
        <v>436</v>
      </c>
    </row>
    <row r="29628" spans="1:29" x14ac:dyDescent="0.2">
      <c r="A29628" s="34" t="s">
        <v>90121</v>
      </c>
      <c r="B29628" s="34">
        <v>836</v>
      </c>
      <c r="C29628" s="34">
        <v>762</v>
      </c>
      <c r="D29628" s="34">
        <v>862</v>
      </c>
      <c r="E29628" s="34">
        <v>746</v>
      </c>
      <c r="F29628" s="34">
        <v>765</v>
      </c>
      <c r="G29628" s="34">
        <v>668</v>
      </c>
      <c r="H29628" s="34">
        <v>669</v>
      </c>
      <c r="I29628" s="34">
        <v>686</v>
      </c>
      <c r="J29628" s="34">
        <v>582</v>
      </c>
      <c r="K29628" s="34">
        <v>769</v>
      </c>
      <c r="L29628" s="34">
        <v>455</v>
      </c>
      <c r="M29628" s="34">
        <v>640</v>
      </c>
      <c r="N29628" s="34">
        <v>573</v>
      </c>
      <c r="O29628" s="34">
        <v>591</v>
      </c>
      <c r="P29628" s="34">
        <v>564</v>
      </c>
      <c r="Q29628" s="34">
        <v>845</v>
      </c>
      <c r="R29628" s="34">
        <v>727</v>
      </c>
      <c r="S29628" s="34">
        <v>923</v>
      </c>
      <c r="T29628" s="34">
        <v>629</v>
      </c>
      <c r="U29628" s="34">
        <v>616</v>
      </c>
      <c r="V29628" s="34">
        <v>822</v>
      </c>
      <c r="W29628" s="34">
        <v>829</v>
      </c>
      <c r="X29628" s="34">
        <v>793</v>
      </c>
      <c r="Y29628" s="34">
        <v>618</v>
      </c>
      <c r="Z29628" s="34">
        <v>774</v>
      </c>
      <c r="AA29628" s="34">
        <v>849</v>
      </c>
      <c r="AB29628" s="34">
        <v>672</v>
      </c>
      <c r="AC29628" s="34">
        <v>1025</v>
      </c>
    </row>
    <row r="29629" spans="1:29" x14ac:dyDescent="0.2">
      <c r="A29629" s="34" t="s">
        <v>90122</v>
      </c>
      <c r="B29629" s="34">
        <v>379</v>
      </c>
      <c r="C29629" s="34">
        <v>357</v>
      </c>
      <c r="D29629" s="34">
        <v>560</v>
      </c>
      <c r="E29629" s="34">
        <v>416</v>
      </c>
      <c r="F29629" s="34">
        <v>486</v>
      </c>
      <c r="G29629" s="34">
        <v>271</v>
      </c>
      <c r="H29629" s="34">
        <v>384</v>
      </c>
      <c r="I29629" s="34">
        <v>324</v>
      </c>
      <c r="J29629" s="34">
        <v>434</v>
      </c>
      <c r="K29629" s="34">
        <v>380</v>
      </c>
      <c r="L29629" s="34">
        <v>280</v>
      </c>
      <c r="M29629" s="34">
        <v>307</v>
      </c>
      <c r="N29629" s="34">
        <v>380</v>
      </c>
      <c r="O29629" s="34">
        <v>290</v>
      </c>
      <c r="P29629" s="34">
        <v>398</v>
      </c>
      <c r="Q29629" s="34">
        <v>429</v>
      </c>
      <c r="R29629" s="34">
        <v>503</v>
      </c>
      <c r="S29629" s="34">
        <v>481</v>
      </c>
      <c r="T29629" s="34">
        <v>372</v>
      </c>
      <c r="U29629" s="34">
        <v>342</v>
      </c>
      <c r="V29629" s="34">
        <v>492</v>
      </c>
      <c r="W29629" s="34">
        <v>467</v>
      </c>
      <c r="X29629" s="34">
        <v>635</v>
      </c>
      <c r="Y29629" s="34">
        <v>365</v>
      </c>
      <c r="Z29629" s="34">
        <v>653</v>
      </c>
      <c r="AA29629" s="34">
        <v>464</v>
      </c>
      <c r="AB29629" s="34">
        <v>484</v>
      </c>
      <c r="AC29629" s="34">
        <v>591</v>
      </c>
    </row>
    <row r="29630" spans="1:29" x14ac:dyDescent="0.2">
      <c r="A29630" s="34" t="s">
        <v>90123</v>
      </c>
      <c r="B29630" s="34">
        <v>1240</v>
      </c>
      <c r="C29630" s="34">
        <v>826</v>
      </c>
      <c r="D29630" s="34">
        <v>1108</v>
      </c>
      <c r="E29630" s="34">
        <v>1014</v>
      </c>
      <c r="F29630" s="34">
        <v>943</v>
      </c>
      <c r="G29630" s="34">
        <v>910</v>
      </c>
      <c r="H29630" s="34">
        <v>842</v>
      </c>
      <c r="I29630" s="34">
        <v>750</v>
      </c>
      <c r="J29630" s="34">
        <v>814</v>
      </c>
      <c r="K29630" s="34">
        <v>891</v>
      </c>
      <c r="L29630" s="34">
        <v>538</v>
      </c>
      <c r="M29630" s="34">
        <v>775</v>
      </c>
      <c r="N29630" s="34">
        <v>747</v>
      </c>
      <c r="O29630" s="34">
        <v>679</v>
      </c>
      <c r="P29630" s="34">
        <v>815</v>
      </c>
      <c r="Q29630" s="34">
        <v>1016</v>
      </c>
      <c r="R29630" s="34">
        <v>979</v>
      </c>
      <c r="S29630" s="34">
        <v>1135</v>
      </c>
      <c r="T29630" s="34">
        <v>826</v>
      </c>
      <c r="U29630" s="34">
        <v>696</v>
      </c>
      <c r="V29630" s="34">
        <v>1013</v>
      </c>
      <c r="W29630" s="34">
        <v>902</v>
      </c>
      <c r="X29630" s="34">
        <v>1141</v>
      </c>
      <c r="Y29630" s="34">
        <v>770</v>
      </c>
      <c r="Z29630" s="34">
        <v>1057</v>
      </c>
      <c r="AA29630" s="34">
        <v>1073</v>
      </c>
      <c r="AB29630" s="34">
        <v>991</v>
      </c>
      <c r="AC29630" s="34">
        <v>1353</v>
      </c>
    </row>
    <row r="29631" spans="1:29" x14ac:dyDescent="0.2">
      <c r="A29631" s="34" t="s">
        <v>90124</v>
      </c>
      <c r="B29631" s="34">
        <v>547</v>
      </c>
      <c r="C29631" s="34">
        <v>661</v>
      </c>
      <c r="D29631" s="34">
        <v>740</v>
      </c>
      <c r="E29631" s="34">
        <v>727</v>
      </c>
      <c r="F29631" s="34">
        <v>602</v>
      </c>
      <c r="G29631" s="34">
        <v>690</v>
      </c>
      <c r="H29631" s="34">
        <v>483</v>
      </c>
      <c r="I29631" s="34">
        <v>620</v>
      </c>
      <c r="J29631" s="34">
        <v>414</v>
      </c>
      <c r="K29631" s="34">
        <v>741</v>
      </c>
      <c r="L29631" s="34">
        <v>275</v>
      </c>
      <c r="M29631" s="34">
        <v>529</v>
      </c>
      <c r="N29631" s="34">
        <v>497</v>
      </c>
      <c r="O29631" s="34">
        <v>505</v>
      </c>
      <c r="P29631" s="34">
        <v>442</v>
      </c>
      <c r="Q29631" s="34">
        <v>623</v>
      </c>
      <c r="R29631" s="34">
        <v>469</v>
      </c>
      <c r="S29631" s="34">
        <v>789</v>
      </c>
      <c r="T29631" s="34">
        <v>313</v>
      </c>
      <c r="U29631" s="34">
        <v>434</v>
      </c>
      <c r="V29631" s="34">
        <v>602</v>
      </c>
      <c r="W29631" s="34">
        <v>583</v>
      </c>
      <c r="X29631" s="34">
        <v>615</v>
      </c>
      <c r="Y29631" s="34">
        <v>389</v>
      </c>
      <c r="Z29631" s="34">
        <v>743</v>
      </c>
      <c r="AA29631" s="34">
        <v>647</v>
      </c>
      <c r="AB29631" s="34">
        <v>379</v>
      </c>
      <c r="AC29631" s="34">
        <v>963</v>
      </c>
    </row>
    <row r="29632" spans="1:29" x14ac:dyDescent="0.2">
      <c r="A29632" s="34" t="s">
        <v>90125</v>
      </c>
      <c r="B29632" s="34">
        <v>365</v>
      </c>
      <c r="C29632" s="34">
        <v>297</v>
      </c>
      <c r="D29632" s="34">
        <v>421</v>
      </c>
      <c r="E29632" s="34">
        <v>353</v>
      </c>
      <c r="F29632" s="34">
        <v>385</v>
      </c>
      <c r="G29632" s="34">
        <v>299</v>
      </c>
      <c r="H29632" s="34">
        <v>364</v>
      </c>
      <c r="I29632" s="34">
        <v>264</v>
      </c>
      <c r="J29632" s="34">
        <v>316</v>
      </c>
      <c r="K29632" s="34">
        <v>318</v>
      </c>
      <c r="L29632" s="34">
        <v>243</v>
      </c>
      <c r="M29632" s="34">
        <v>284</v>
      </c>
      <c r="N29632" s="34">
        <v>296</v>
      </c>
      <c r="O29632" s="34">
        <v>281</v>
      </c>
      <c r="P29632" s="34">
        <v>322</v>
      </c>
      <c r="Q29632" s="34">
        <v>395</v>
      </c>
      <c r="R29632" s="34">
        <v>405</v>
      </c>
      <c r="S29632" s="34">
        <v>381</v>
      </c>
      <c r="T29632" s="34">
        <v>346</v>
      </c>
      <c r="U29632" s="34">
        <v>266</v>
      </c>
      <c r="V29632" s="34">
        <v>511</v>
      </c>
      <c r="W29632" s="34">
        <v>356</v>
      </c>
      <c r="X29632" s="34">
        <v>469</v>
      </c>
      <c r="Y29632" s="34">
        <v>343</v>
      </c>
      <c r="Z29632" s="34">
        <v>387</v>
      </c>
      <c r="AA29632" s="34">
        <v>391</v>
      </c>
      <c r="AB29632" s="34">
        <v>333</v>
      </c>
      <c r="AC29632" s="34">
        <v>453</v>
      </c>
    </row>
    <row r="29633" spans="1:29" x14ac:dyDescent="0.2">
      <c r="A29633" s="34" t="s">
        <v>90126</v>
      </c>
      <c r="B29633" s="34">
        <v>224</v>
      </c>
      <c r="C29633" s="34">
        <v>262</v>
      </c>
      <c r="D29633" s="34">
        <v>341</v>
      </c>
      <c r="E29633" s="34">
        <v>278</v>
      </c>
      <c r="F29633" s="34">
        <v>286</v>
      </c>
      <c r="G29633" s="34">
        <v>257</v>
      </c>
      <c r="H29633" s="34">
        <v>234</v>
      </c>
      <c r="I29633" s="34">
        <v>253</v>
      </c>
      <c r="J29633" s="34">
        <v>239</v>
      </c>
      <c r="K29633" s="34">
        <v>279</v>
      </c>
      <c r="L29633" s="34">
        <v>123</v>
      </c>
      <c r="M29633" s="34">
        <v>212</v>
      </c>
      <c r="N29633" s="34">
        <v>215</v>
      </c>
      <c r="O29633" s="34">
        <v>221</v>
      </c>
      <c r="P29633" s="34">
        <v>210</v>
      </c>
      <c r="Q29633" s="34">
        <v>288</v>
      </c>
      <c r="R29633" s="34">
        <v>294</v>
      </c>
      <c r="S29633" s="34">
        <v>324</v>
      </c>
      <c r="T29633" s="34">
        <v>162</v>
      </c>
      <c r="U29633" s="34">
        <v>219</v>
      </c>
      <c r="V29633" s="34">
        <v>284</v>
      </c>
      <c r="W29633" s="34">
        <v>297</v>
      </c>
      <c r="X29633" s="34">
        <v>343</v>
      </c>
      <c r="Y29633" s="34">
        <v>177</v>
      </c>
      <c r="Z29633" s="34">
        <v>317</v>
      </c>
      <c r="AA29633" s="34">
        <v>358</v>
      </c>
      <c r="AB29633" s="34">
        <v>240</v>
      </c>
      <c r="AC29633" s="34">
        <v>336</v>
      </c>
    </row>
    <row r="29634" spans="1:29" x14ac:dyDescent="0.2">
      <c r="A29634" s="34" t="s">
        <v>90127</v>
      </c>
      <c r="B29634" s="34">
        <v>441</v>
      </c>
      <c r="C29634" s="34">
        <v>486</v>
      </c>
      <c r="D29634" s="34">
        <v>568</v>
      </c>
      <c r="E29634" s="34">
        <v>484</v>
      </c>
      <c r="F29634" s="34">
        <v>393</v>
      </c>
      <c r="G29634" s="34">
        <v>535</v>
      </c>
      <c r="H29634" s="34">
        <v>310</v>
      </c>
      <c r="I29634" s="34">
        <v>362</v>
      </c>
      <c r="J29634" s="34">
        <v>254</v>
      </c>
      <c r="K29634" s="34">
        <v>456</v>
      </c>
      <c r="L29634" s="34">
        <v>122</v>
      </c>
      <c r="M29634" s="34">
        <v>318</v>
      </c>
      <c r="N29634" s="34">
        <v>258</v>
      </c>
      <c r="O29634" s="34">
        <v>316</v>
      </c>
      <c r="P29634" s="34">
        <v>311</v>
      </c>
      <c r="Q29634" s="34">
        <v>406</v>
      </c>
      <c r="R29634" s="34">
        <v>305</v>
      </c>
      <c r="S29634" s="34">
        <v>640</v>
      </c>
      <c r="T29634" s="34">
        <v>147</v>
      </c>
      <c r="U29634" s="34">
        <v>285</v>
      </c>
      <c r="V29634" s="34">
        <v>332</v>
      </c>
      <c r="W29634" s="34">
        <v>332</v>
      </c>
      <c r="X29634" s="34">
        <v>471</v>
      </c>
      <c r="Y29634" s="34">
        <v>234</v>
      </c>
      <c r="Z29634" s="34">
        <v>495</v>
      </c>
      <c r="AA29634" s="34">
        <v>551</v>
      </c>
      <c r="AB29634" s="34">
        <v>246</v>
      </c>
      <c r="AC29634" s="34">
        <v>619</v>
      </c>
    </row>
    <row r="29635" spans="1:29" x14ac:dyDescent="0.2">
      <c r="A29635" s="34" t="s">
        <v>90128</v>
      </c>
      <c r="B29635" s="34">
        <v>393</v>
      </c>
      <c r="C29635" s="34">
        <v>425</v>
      </c>
      <c r="D29635" s="34">
        <v>516</v>
      </c>
      <c r="E29635" s="34">
        <v>503</v>
      </c>
      <c r="F29635" s="34">
        <v>497</v>
      </c>
      <c r="G29635" s="34">
        <v>444</v>
      </c>
      <c r="H29635" s="34">
        <v>427</v>
      </c>
      <c r="I29635" s="34">
        <v>464</v>
      </c>
      <c r="J29635" s="34">
        <v>350</v>
      </c>
      <c r="K29635" s="34">
        <v>518</v>
      </c>
      <c r="L29635" s="34">
        <v>291</v>
      </c>
      <c r="M29635" s="34">
        <v>388</v>
      </c>
      <c r="N29635" s="34">
        <v>367</v>
      </c>
      <c r="O29635" s="34">
        <v>382</v>
      </c>
      <c r="P29635" s="34">
        <v>372</v>
      </c>
      <c r="Q29635" s="34">
        <v>511</v>
      </c>
      <c r="R29635" s="34">
        <v>475</v>
      </c>
      <c r="S29635" s="34">
        <v>606</v>
      </c>
      <c r="T29635" s="34">
        <v>350</v>
      </c>
      <c r="U29635" s="34">
        <v>407</v>
      </c>
      <c r="V29635" s="34">
        <v>511</v>
      </c>
      <c r="W29635" s="34">
        <v>506</v>
      </c>
      <c r="X29635" s="34">
        <v>604</v>
      </c>
      <c r="Y29635" s="34">
        <v>415</v>
      </c>
      <c r="Z29635" s="34">
        <v>536</v>
      </c>
      <c r="AA29635" s="34">
        <v>610</v>
      </c>
      <c r="AB29635" s="34">
        <v>516</v>
      </c>
      <c r="AC29635" s="34">
        <v>664</v>
      </c>
    </row>
    <row r="29636" spans="1:29" x14ac:dyDescent="0.2">
      <c r="A29636" s="34" t="s">
        <v>90129</v>
      </c>
      <c r="B29636" s="34">
        <v>173</v>
      </c>
      <c r="C29636" s="34">
        <v>207</v>
      </c>
      <c r="D29636" s="34">
        <v>270</v>
      </c>
      <c r="E29636" s="34">
        <v>223</v>
      </c>
      <c r="F29636" s="34">
        <v>202</v>
      </c>
      <c r="G29636" s="34">
        <v>247</v>
      </c>
      <c r="H29636" s="34">
        <v>205</v>
      </c>
      <c r="I29636" s="34">
        <v>195</v>
      </c>
      <c r="J29636" s="34">
        <v>179</v>
      </c>
      <c r="K29636" s="34">
        <v>269</v>
      </c>
      <c r="L29636" s="34">
        <v>106</v>
      </c>
      <c r="M29636" s="34">
        <v>185</v>
      </c>
      <c r="N29636" s="34">
        <v>166</v>
      </c>
      <c r="O29636" s="34">
        <v>189</v>
      </c>
      <c r="P29636" s="34">
        <v>167</v>
      </c>
      <c r="Q29636" s="34">
        <v>255</v>
      </c>
      <c r="R29636" s="34">
        <v>242</v>
      </c>
      <c r="S29636" s="34">
        <v>317</v>
      </c>
      <c r="T29636" s="34">
        <v>151</v>
      </c>
      <c r="U29636" s="34">
        <v>187</v>
      </c>
      <c r="V29636" s="34">
        <v>245</v>
      </c>
      <c r="W29636" s="34">
        <v>206</v>
      </c>
      <c r="X29636" s="34">
        <v>310</v>
      </c>
      <c r="Y29636" s="34">
        <v>170</v>
      </c>
      <c r="Z29636" s="34">
        <v>206</v>
      </c>
      <c r="AA29636" s="34">
        <v>224</v>
      </c>
      <c r="AB29636" s="34">
        <v>172</v>
      </c>
      <c r="AC29636" s="34">
        <v>368</v>
      </c>
    </row>
    <row r="29637" spans="1:29" x14ac:dyDescent="0.2">
      <c r="A29637" s="34" t="s">
        <v>90130</v>
      </c>
      <c r="B29637" s="34">
        <v>318</v>
      </c>
      <c r="C29637" s="34">
        <v>353</v>
      </c>
      <c r="D29637" s="34">
        <v>473</v>
      </c>
      <c r="E29637" s="34">
        <v>413</v>
      </c>
      <c r="F29637" s="34">
        <v>383</v>
      </c>
      <c r="G29637" s="34">
        <v>352</v>
      </c>
      <c r="H29637" s="34">
        <v>345</v>
      </c>
      <c r="I29637" s="34">
        <v>298</v>
      </c>
      <c r="J29637" s="34">
        <v>330</v>
      </c>
      <c r="K29637" s="34">
        <v>372</v>
      </c>
      <c r="L29637" s="34">
        <v>224</v>
      </c>
      <c r="M29637" s="34">
        <v>282</v>
      </c>
      <c r="N29637" s="34">
        <v>301</v>
      </c>
      <c r="O29637" s="34">
        <v>269</v>
      </c>
      <c r="P29637" s="34">
        <v>281</v>
      </c>
      <c r="Q29637" s="34">
        <v>383</v>
      </c>
      <c r="R29637" s="34">
        <v>439</v>
      </c>
      <c r="S29637" s="34">
        <v>427</v>
      </c>
      <c r="T29637" s="34">
        <v>310</v>
      </c>
      <c r="U29637" s="34">
        <v>270</v>
      </c>
      <c r="V29637" s="34">
        <v>403</v>
      </c>
      <c r="W29637" s="34">
        <v>354</v>
      </c>
      <c r="X29637" s="34">
        <v>497</v>
      </c>
      <c r="Y29637" s="34">
        <v>340</v>
      </c>
      <c r="Z29637" s="34">
        <v>411</v>
      </c>
      <c r="AA29637" s="34">
        <v>465</v>
      </c>
      <c r="AB29637" s="34">
        <v>400</v>
      </c>
      <c r="AC29637" s="34">
        <v>526</v>
      </c>
    </row>
    <row r="29638" spans="1:29" x14ac:dyDescent="0.2">
      <c r="A29638" s="34" t="s">
        <v>90131</v>
      </c>
      <c r="B29638" s="34">
        <v>224</v>
      </c>
      <c r="C29638" s="34">
        <v>331</v>
      </c>
      <c r="D29638" s="34">
        <v>389</v>
      </c>
      <c r="E29638" s="34">
        <v>369</v>
      </c>
      <c r="F29638" s="34">
        <v>255</v>
      </c>
      <c r="G29638" s="34">
        <v>337</v>
      </c>
      <c r="H29638" s="34">
        <v>183</v>
      </c>
      <c r="I29638" s="34">
        <v>206</v>
      </c>
      <c r="J29638" s="34">
        <v>149</v>
      </c>
      <c r="K29638" s="34">
        <v>344</v>
      </c>
      <c r="L29638" s="34">
        <v>63</v>
      </c>
      <c r="M29638" s="34">
        <v>185</v>
      </c>
      <c r="N29638" s="34">
        <v>191</v>
      </c>
      <c r="O29638" s="34">
        <v>230</v>
      </c>
      <c r="P29638" s="34">
        <v>199</v>
      </c>
      <c r="Q29638" s="34">
        <v>218</v>
      </c>
      <c r="R29638" s="34">
        <v>150</v>
      </c>
      <c r="S29638" s="34">
        <v>401</v>
      </c>
      <c r="T29638" s="34">
        <v>81</v>
      </c>
      <c r="U29638" s="34">
        <v>181</v>
      </c>
      <c r="V29638" s="34">
        <v>240</v>
      </c>
      <c r="W29638" s="34">
        <v>185</v>
      </c>
      <c r="X29638" s="34">
        <v>302</v>
      </c>
      <c r="Y29638" s="34">
        <v>117</v>
      </c>
      <c r="Z29638" s="34">
        <v>320</v>
      </c>
      <c r="AA29638" s="34">
        <v>309</v>
      </c>
      <c r="AB29638" s="34">
        <v>118</v>
      </c>
      <c r="AC29638" s="34">
        <v>382</v>
      </c>
    </row>
    <row r="29639" spans="1:29" x14ac:dyDescent="0.2">
      <c r="A29639" s="34" t="s">
        <v>90132</v>
      </c>
      <c r="B29639" s="34">
        <v>155</v>
      </c>
      <c r="C29639" s="34">
        <v>161</v>
      </c>
      <c r="D29639" s="34">
        <v>162</v>
      </c>
      <c r="E29639" s="34">
        <v>151</v>
      </c>
      <c r="F29639" s="34">
        <v>126</v>
      </c>
      <c r="G29639" s="34">
        <v>135</v>
      </c>
      <c r="H29639" s="34">
        <v>124</v>
      </c>
      <c r="I29639" s="34">
        <v>97</v>
      </c>
      <c r="J29639" s="34">
        <v>97</v>
      </c>
      <c r="K29639" s="34">
        <v>155</v>
      </c>
      <c r="L29639" s="34">
        <v>68</v>
      </c>
      <c r="M29639" s="34">
        <v>126</v>
      </c>
      <c r="N29639" s="34">
        <v>117</v>
      </c>
      <c r="O29639" s="34">
        <v>120</v>
      </c>
      <c r="P29639" s="34">
        <v>118</v>
      </c>
      <c r="Q29639" s="34">
        <v>144</v>
      </c>
      <c r="R29639" s="34">
        <v>129</v>
      </c>
      <c r="S29639" s="34">
        <v>190</v>
      </c>
      <c r="T29639" s="34">
        <v>83</v>
      </c>
      <c r="U29639" s="34">
        <v>107</v>
      </c>
      <c r="V29639" s="34">
        <v>164</v>
      </c>
      <c r="W29639" s="34">
        <v>119</v>
      </c>
      <c r="X29639" s="34">
        <v>174</v>
      </c>
      <c r="Y29639" s="34">
        <v>116</v>
      </c>
      <c r="Z29639" s="34">
        <v>203</v>
      </c>
      <c r="AA29639" s="34">
        <v>155</v>
      </c>
      <c r="AB29639" s="34">
        <v>101</v>
      </c>
      <c r="AC29639" s="34">
        <v>210</v>
      </c>
    </row>
    <row r="29640" spans="1:29" x14ac:dyDescent="0.2">
      <c r="A29640" s="34" t="s">
        <v>90133</v>
      </c>
      <c r="B29640" s="34">
        <v>133</v>
      </c>
      <c r="C29640" s="34">
        <v>254</v>
      </c>
      <c r="D29640" s="34">
        <v>170</v>
      </c>
      <c r="E29640" s="34">
        <v>322</v>
      </c>
      <c r="F29640" s="34">
        <v>184</v>
      </c>
      <c r="G29640" s="34">
        <v>273</v>
      </c>
      <c r="H29640" s="34">
        <v>156</v>
      </c>
      <c r="I29640" s="34">
        <v>206</v>
      </c>
      <c r="J29640" s="34">
        <v>125</v>
      </c>
      <c r="K29640" s="34">
        <v>301</v>
      </c>
      <c r="L29640" s="34">
        <v>94</v>
      </c>
      <c r="M29640" s="34">
        <v>194</v>
      </c>
      <c r="N29640" s="34">
        <v>138</v>
      </c>
      <c r="O29640" s="34">
        <v>202</v>
      </c>
      <c r="P29640" s="34">
        <v>134</v>
      </c>
      <c r="Q29640" s="34">
        <v>220</v>
      </c>
      <c r="R29640" s="34">
        <v>166</v>
      </c>
      <c r="S29640" s="34">
        <v>347</v>
      </c>
      <c r="T29640" s="34">
        <v>104</v>
      </c>
      <c r="U29640" s="34">
        <v>175</v>
      </c>
      <c r="V29640" s="34">
        <v>197</v>
      </c>
      <c r="W29640" s="34">
        <v>215</v>
      </c>
      <c r="X29640" s="34">
        <v>179</v>
      </c>
      <c r="Y29640" s="34">
        <v>174</v>
      </c>
      <c r="Z29640" s="34">
        <v>178</v>
      </c>
      <c r="AA29640" s="34">
        <v>297</v>
      </c>
      <c r="AB29640" s="34">
        <v>133</v>
      </c>
      <c r="AC29640" s="34">
        <v>369</v>
      </c>
    </row>
    <row r="29641" spans="1:29" x14ac:dyDescent="0.2">
      <c r="A29641" s="34" t="s">
        <v>90134</v>
      </c>
      <c r="B29641" s="34">
        <v>235</v>
      </c>
      <c r="C29641" s="34">
        <v>187</v>
      </c>
      <c r="D29641" s="34">
        <v>238</v>
      </c>
      <c r="E29641" s="34">
        <v>200</v>
      </c>
      <c r="F29641" s="34">
        <v>215</v>
      </c>
      <c r="G29641" s="34">
        <v>240</v>
      </c>
      <c r="H29641" s="34">
        <v>193</v>
      </c>
      <c r="I29641" s="34">
        <v>171</v>
      </c>
      <c r="J29641" s="34">
        <v>154</v>
      </c>
      <c r="K29641" s="34">
        <v>199</v>
      </c>
      <c r="L29641" s="34">
        <v>103</v>
      </c>
      <c r="M29641" s="34">
        <v>126</v>
      </c>
      <c r="N29641" s="34">
        <v>166</v>
      </c>
      <c r="O29641" s="34">
        <v>150</v>
      </c>
      <c r="P29641" s="34">
        <v>201</v>
      </c>
      <c r="Q29641" s="34">
        <v>238</v>
      </c>
      <c r="R29641" s="34">
        <v>184</v>
      </c>
      <c r="S29641" s="34">
        <v>247</v>
      </c>
      <c r="T29641" s="34">
        <v>158</v>
      </c>
      <c r="U29641" s="34">
        <v>168</v>
      </c>
      <c r="V29641" s="34">
        <v>248</v>
      </c>
      <c r="W29641" s="34">
        <v>194</v>
      </c>
      <c r="X29641" s="34">
        <v>275</v>
      </c>
      <c r="Y29641" s="34">
        <v>214</v>
      </c>
      <c r="Z29641" s="34">
        <v>300</v>
      </c>
      <c r="AA29641" s="34">
        <v>243</v>
      </c>
      <c r="AB29641" s="34">
        <v>201</v>
      </c>
      <c r="AC29641" s="34">
        <v>290</v>
      </c>
    </row>
    <row r="29642" spans="1:29" x14ac:dyDescent="0.2">
      <c r="A29642" s="34" t="s">
        <v>90135</v>
      </c>
      <c r="B29642" s="34">
        <v>451</v>
      </c>
      <c r="C29642" s="34">
        <v>391</v>
      </c>
      <c r="D29642" s="34">
        <v>480</v>
      </c>
      <c r="E29642" s="34">
        <v>442</v>
      </c>
      <c r="F29642" s="34">
        <v>458</v>
      </c>
      <c r="G29642" s="34">
        <v>450</v>
      </c>
      <c r="H29642" s="34">
        <v>433</v>
      </c>
      <c r="I29642" s="34">
        <v>406</v>
      </c>
      <c r="J29642" s="34">
        <v>343</v>
      </c>
      <c r="K29642" s="34">
        <v>482</v>
      </c>
      <c r="L29642" s="34">
        <v>373</v>
      </c>
      <c r="M29642" s="34">
        <v>398</v>
      </c>
      <c r="N29642" s="34">
        <v>363</v>
      </c>
      <c r="O29642" s="34">
        <v>343</v>
      </c>
      <c r="P29642" s="34">
        <v>408</v>
      </c>
      <c r="Q29642" s="34">
        <v>426</v>
      </c>
      <c r="R29642" s="34">
        <v>503</v>
      </c>
      <c r="S29642" s="34">
        <v>480</v>
      </c>
      <c r="T29642" s="34">
        <v>461</v>
      </c>
      <c r="U29642" s="34">
        <v>413</v>
      </c>
      <c r="V29642" s="34">
        <v>523</v>
      </c>
      <c r="W29642" s="34">
        <v>507</v>
      </c>
      <c r="X29642" s="34">
        <v>560</v>
      </c>
      <c r="Y29642" s="34">
        <v>430</v>
      </c>
      <c r="Z29642" s="34">
        <v>460</v>
      </c>
      <c r="AA29642" s="34">
        <v>575</v>
      </c>
      <c r="AB29642" s="34">
        <v>556</v>
      </c>
      <c r="AC29642" s="34">
        <v>686</v>
      </c>
    </row>
    <row r="29643" spans="1:29" x14ac:dyDescent="0.2">
      <c r="A29643" s="34" t="s">
        <v>90136</v>
      </c>
      <c r="B29643" s="34">
        <v>589</v>
      </c>
      <c r="C29643" s="34">
        <v>474</v>
      </c>
      <c r="D29643" s="34">
        <v>665</v>
      </c>
      <c r="E29643" s="34">
        <v>528</v>
      </c>
      <c r="F29643" s="34">
        <v>649</v>
      </c>
      <c r="G29643" s="34">
        <v>497</v>
      </c>
      <c r="H29643" s="34">
        <v>537</v>
      </c>
      <c r="I29643" s="34">
        <v>539</v>
      </c>
      <c r="J29643" s="34">
        <v>583</v>
      </c>
      <c r="K29643" s="34">
        <v>482</v>
      </c>
      <c r="L29643" s="34">
        <v>509</v>
      </c>
      <c r="M29643" s="34">
        <v>420</v>
      </c>
      <c r="N29643" s="34">
        <v>553</v>
      </c>
      <c r="O29643" s="34">
        <v>462</v>
      </c>
      <c r="P29643" s="34">
        <v>578</v>
      </c>
      <c r="Q29643" s="34">
        <v>628</v>
      </c>
      <c r="R29643" s="34">
        <v>736</v>
      </c>
      <c r="S29643" s="34">
        <v>599</v>
      </c>
      <c r="T29643" s="34">
        <v>712</v>
      </c>
      <c r="U29643" s="34">
        <v>525</v>
      </c>
      <c r="V29643" s="34">
        <v>761</v>
      </c>
      <c r="W29643" s="34">
        <v>546</v>
      </c>
      <c r="X29643" s="34">
        <v>677</v>
      </c>
      <c r="Y29643" s="34">
        <v>574</v>
      </c>
      <c r="Z29643" s="34">
        <v>734</v>
      </c>
      <c r="AA29643" s="34">
        <v>541</v>
      </c>
      <c r="AB29643" s="34">
        <v>819</v>
      </c>
      <c r="AC29643" s="34">
        <v>810</v>
      </c>
    </row>
    <row r="29644" spans="1:29" x14ac:dyDescent="0.2">
      <c r="A29644" s="34" t="s">
        <v>90137</v>
      </c>
      <c r="B29644" s="34">
        <v>157</v>
      </c>
      <c r="C29644" s="34">
        <v>230</v>
      </c>
      <c r="D29644" s="34">
        <v>144</v>
      </c>
      <c r="E29644" s="34">
        <v>230</v>
      </c>
      <c r="F29644" s="34">
        <v>131</v>
      </c>
      <c r="G29644" s="34">
        <v>251</v>
      </c>
      <c r="H29644" s="34">
        <v>96</v>
      </c>
      <c r="I29644" s="34">
        <v>249</v>
      </c>
      <c r="J29644" s="34">
        <v>134</v>
      </c>
      <c r="K29644" s="34">
        <v>257</v>
      </c>
      <c r="L29644" s="34">
        <v>79</v>
      </c>
      <c r="M29644" s="34">
        <v>187</v>
      </c>
      <c r="N29644" s="34">
        <v>99</v>
      </c>
      <c r="O29644" s="34">
        <v>216</v>
      </c>
      <c r="P29644" s="34">
        <v>118</v>
      </c>
      <c r="Q29644" s="34">
        <v>243</v>
      </c>
      <c r="R29644" s="34">
        <v>156</v>
      </c>
      <c r="S29644" s="34">
        <v>297</v>
      </c>
      <c r="T29644" s="34">
        <v>142</v>
      </c>
      <c r="U29644" s="34">
        <v>184</v>
      </c>
      <c r="V29644" s="34">
        <v>162</v>
      </c>
      <c r="W29644" s="34">
        <v>202</v>
      </c>
      <c r="X29644" s="34">
        <v>178</v>
      </c>
      <c r="Y29644" s="34">
        <v>180</v>
      </c>
      <c r="Z29644" s="34">
        <v>134</v>
      </c>
      <c r="AA29644" s="34">
        <v>268</v>
      </c>
      <c r="AB29644" s="34">
        <v>139</v>
      </c>
      <c r="AC29644" s="34">
        <v>328</v>
      </c>
    </row>
    <row r="29645" spans="1:29" x14ac:dyDescent="0.2">
      <c r="A29645" s="34" t="s">
        <v>90138</v>
      </c>
      <c r="B29645" s="34">
        <v>393</v>
      </c>
      <c r="C29645" s="34">
        <v>680</v>
      </c>
      <c r="D29645" s="34">
        <v>728</v>
      </c>
      <c r="E29645" s="34">
        <v>652</v>
      </c>
      <c r="F29645" s="34">
        <v>560</v>
      </c>
      <c r="G29645" s="34">
        <v>601</v>
      </c>
      <c r="H29645" s="34">
        <v>432</v>
      </c>
      <c r="I29645" s="34">
        <v>539</v>
      </c>
      <c r="J29645" s="34">
        <v>354</v>
      </c>
      <c r="K29645" s="34">
        <v>649</v>
      </c>
      <c r="L29645" s="34">
        <v>216</v>
      </c>
      <c r="M29645" s="34">
        <v>515</v>
      </c>
      <c r="N29645" s="34">
        <v>432</v>
      </c>
      <c r="O29645" s="34">
        <v>462</v>
      </c>
      <c r="P29645" s="34">
        <v>428</v>
      </c>
      <c r="Q29645" s="34">
        <v>649</v>
      </c>
      <c r="R29645" s="34">
        <v>434</v>
      </c>
      <c r="S29645" s="34">
        <v>771</v>
      </c>
      <c r="T29645" s="34">
        <v>298</v>
      </c>
      <c r="U29645" s="34">
        <v>429</v>
      </c>
      <c r="V29645" s="34">
        <v>527</v>
      </c>
      <c r="W29645" s="34">
        <v>454</v>
      </c>
      <c r="X29645" s="34">
        <v>605</v>
      </c>
      <c r="Y29645" s="34">
        <v>353</v>
      </c>
      <c r="Z29645" s="34">
        <v>665</v>
      </c>
      <c r="AA29645" s="34">
        <v>724</v>
      </c>
      <c r="AB29645" s="34">
        <v>348</v>
      </c>
      <c r="AC29645" s="34">
        <v>910</v>
      </c>
    </row>
    <row r="29646" spans="1:29" x14ac:dyDescent="0.2">
      <c r="A29646" s="34" t="s">
        <v>90139</v>
      </c>
      <c r="B29646" s="34">
        <v>276</v>
      </c>
      <c r="C29646" s="34">
        <v>361</v>
      </c>
      <c r="D29646" s="34">
        <v>509</v>
      </c>
      <c r="E29646" s="34">
        <v>410</v>
      </c>
      <c r="F29646" s="34">
        <v>368</v>
      </c>
      <c r="G29646" s="34">
        <v>358</v>
      </c>
      <c r="H29646" s="34">
        <v>426</v>
      </c>
      <c r="I29646" s="34">
        <v>394</v>
      </c>
      <c r="J29646" s="34">
        <v>379</v>
      </c>
      <c r="K29646" s="34">
        <v>445</v>
      </c>
      <c r="L29646" s="34">
        <v>263</v>
      </c>
      <c r="M29646" s="34">
        <v>338</v>
      </c>
      <c r="N29646" s="34">
        <v>314</v>
      </c>
      <c r="O29646" s="34">
        <v>356</v>
      </c>
      <c r="P29646" s="34">
        <v>361</v>
      </c>
      <c r="Q29646" s="34">
        <v>432</v>
      </c>
      <c r="R29646" s="34">
        <v>395</v>
      </c>
      <c r="S29646" s="34">
        <v>513</v>
      </c>
      <c r="T29646" s="34">
        <v>366</v>
      </c>
      <c r="U29646" s="34">
        <v>359</v>
      </c>
      <c r="V29646" s="34">
        <v>453</v>
      </c>
      <c r="W29646" s="34">
        <v>444</v>
      </c>
      <c r="X29646" s="34">
        <v>578</v>
      </c>
      <c r="Y29646" s="34">
        <v>341</v>
      </c>
      <c r="Z29646" s="34">
        <v>461</v>
      </c>
      <c r="AA29646" s="34">
        <v>465</v>
      </c>
      <c r="AB29646" s="34">
        <v>457</v>
      </c>
      <c r="AC29646" s="34">
        <v>643</v>
      </c>
    </row>
    <row r="29647" spans="1:29" x14ac:dyDescent="0.2">
      <c r="A29647" s="34" t="s">
        <v>90140</v>
      </c>
      <c r="B29647" s="34">
        <v>154</v>
      </c>
      <c r="C29647" s="34">
        <v>153</v>
      </c>
      <c r="D29647" s="34">
        <v>171</v>
      </c>
      <c r="E29647" s="34">
        <v>186</v>
      </c>
      <c r="F29647" s="34">
        <v>113</v>
      </c>
      <c r="G29647" s="34">
        <v>179</v>
      </c>
      <c r="H29647" s="34">
        <v>88</v>
      </c>
      <c r="I29647" s="34">
        <v>135</v>
      </c>
      <c r="J29647" s="34">
        <v>100</v>
      </c>
      <c r="K29647" s="34">
        <v>170</v>
      </c>
      <c r="L29647" s="34">
        <v>49</v>
      </c>
      <c r="M29647" s="34">
        <v>137</v>
      </c>
      <c r="N29647" s="34">
        <v>76</v>
      </c>
      <c r="O29647" s="34">
        <v>115</v>
      </c>
      <c r="P29647" s="34">
        <v>69</v>
      </c>
      <c r="Q29647" s="34">
        <v>140</v>
      </c>
      <c r="R29647" s="34">
        <v>79</v>
      </c>
      <c r="S29647" s="34">
        <v>192</v>
      </c>
      <c r="T29647" s="34">
        <v>52</v>
      </c>
      <c r="U29647" s="34">
        <v>126</v>
      </c>
      <c r="V29647" s="34">
        <v>92</v>
      </c>
      <c r="W29647" s="34">
        <v>111</v>
      </c>
      <c r="X29647" s="34">
        <v>107</v>
      </c>
      <c r="Y29647" s="34">
        <v>95</v>
      </c>
      <c r="Z29647" s="34">
        <v>131</v>
      </c>
      <c r="AA29647" s="34">
        <v>144</v>
      </c>
      <c r="AB29647" s="34">
        <v>101</v>
      </c>
      <c r="AC29647" s="34">
        <v>168</v>
      </c>
    </row>
    <row r="29648" spans="1:29" x14ac:dyDescent="0.2">
      <c r="A29648" s="34" t="s">
        <v>90141</v>
      </c>
      <c r="B29648" s="34">
        <v>675</v>
      </c>
      <c r="C29648" s="34">
        <v>425</v>
      </c>
      <c r="D29648" s="34">
        <v>567</v>
      </c>
      <c r="E29648" s="34">
        <v>433</v>
      </c>
      <c r="F29648" s="34">
        <v>481</v>
      </c>
      <c r="G29648" s="34">
        <v>449</v>
      </c>
      <c r="H29648" s="34">
        <v>433</v>
      </c>
      <c r="I29648" s="34">
        <v>429</v>
      </c>
      <c r="J29648" s="34">
        <v>435</v>
      </c>
      <c r="K29648" s="34">
        <v>430</v>
      </c>
      <c r="L29648" s="34">
        <v>329</v>
      </c>
      <c r="M29648" s="34">
        <v>380</v>
      </c>
      <c r="N29648" s="34">
        <v>385</v>
      </c>
      <c r="O29648" s="34">
        <v>416</v>
      </c>
      <c r="P29648" s="34">
        <v>423</v>
      </c>
      <c r="Q29648" s="34">
        <v>557</v>
      </c>
      <c r="R29648" s="34">
        <v>585</v>
      </c>
      <c r="S29648" s="34">
        <v>559</v>
      </c>
      <c r="T29648" s="34">
        <v>432</v>
      </c>
      <c r="U29648" s="34">
        <v>449</v>
      </c>
      <c r="V29648" s="34">
        <v>558</v>
      </c>
      <c r="W29648" s="34">
        <v>487</v>
      </c>
      <c r="X29648" s="34">
        <v>599</v>
      </c>
      <c r="Y29648" s="34">
        <v>433</v>
      </c>
      <c r="Z29648" s="34">
        <v>525</v>
      </c>
      <c r="AA29648" s="34">
        <v>554</v>
      </c>
      <c r="AB29648" s="34">
        <v>618</v>
      </c>
      <c r="AC29648" s="34">
        <v>674</v>
      </c>
    </row>
    <row r="29649" spans="1:29" x14ac:dyDescent="0.2">
      <c r="A29649" s="34" t="s">
        <v>90142</v>
      </c>
      <c r="B29649" s="34">
        <v>339</v>
      </c>
      <c r="C29649" s="34">
        <v>316</v>
      </c>
      <c r="D29649" s="34">
        <v>398</v>
      </c>
      <c r="E29649" s="34">
        <v>356</v>
      </c>
      <c r="F29649" s="34">
        <v>377</v>
      </c>
      <c r="G29649" s="34">
        <v>281</v>
      </c>
      <c r="H29649" s="34">
        <v>319</v>
      </c>
      <c r="I29649" s="34">
        <v>307</v>
      </c>
      <c r="J29649" s="34">
        <v>276</v>
      </c>
      <c r="K29649" s="34">
        <v>377</v>
      </c>
      <c r="L29649" s="34">
        <v>203</v>
      </c>
      <c r="M29649" s="34">
        <v>308</v>
      </c>
      <c r="N29649" s="34">
        <v>258</v>
      </c>
      <c r="O29649" s="34">
        <v>297</v>
      </c>
      <c r="P29649" s="34">
        <v>285</v>
      </c>
      <c r="Q29649" s="34">
        <v>428</v>
      </c>
      <c r="R29649" s="34">
        <v>329</v>
      </c>
      <c r="S29649" s="34">
        <v>436</v>
      </c>
      <c r="T29649" s="34">
        <v>303</v>
      </c>
      <c r="U29649" s="34">
        <v>261</v>
      </c>
      <c r="V29649" s="34">
        <v>345</v>
      </c>
      <c r="W29649" s="34">
        <v>412</v>
      </c>
      <c r="X29649" s="34">
        <v>455</v>
      </c>
      <c r="Y29649" s="34">
        <v>266</v>
      </c>
      <c r="Z29649" s="34">
        <v>424</v>
      </c>
      <c r="AA29649" s="34">
        <v>364</v>
      </c>
      <c r="AB29649" s="34">
        <v>304</v>
      </c>
      <c r="AC29649" s="34">
        <v>490</v>
      </c>
    </row>
    <row r="29650" spans="1:29" x14ac:dyDescent="0.2">
      <c r="A29650" s="34" t="s">
        <v>90143</v>
      </c>
      <c r="B29650" s="34">
        <v>219</v>
      </c>
      <c r="C29650" s="34">
        <v>234</v>
      </c>
      <c r="D29650" s="34">
        <v>222</v>
      </c>
      <c r="E29650" s="34">
        <v>314</v>
      </c>
      <c r="F29650" s="34">
        <v>197</v>
      </c>
      <c r="G29650" s="34">
        <v>285</v>
      </c>
      <c r="H29650" s="34">
        <v>146</v>
      </c>
      <c r="I29650" s="34">
        <v>237</v>
      </c>
      <c r="J29650" s="34">
        <v>192</v>
      </c>
      <c r="K29650" s="34">
        <v>330</v>
      </c>
      <c r="L29650" s="34">
        <v>106</v>
      </c>
      <c r="M29650" s="34">
        <v>180</v>
      </c>
      <c r="N29650" s="34">
        <v>137</v>
      </c>
      <c r="O29650" s="34">
        <v>192</v>
      </c>
      <c r="P29650" s="34">
        <v>193</v>
      </c>
      <c r="Q29650" s="34">
        <v>270</v>
      </c>
      <c r="R29650" s="34">
        <v>201</v>
      </c>
      <c r="S29650" s="34">
        <v>358</v>
      </c>
      <c r="T29650" s="34">
        <v>113</v>
      </c>
      <c r="U29650" s="34">
        <v>225</v>
      </c>
      <c r="V29650" s="34">
        <v>205</v>
      </c>
      <c r="W29650" s="34">
        <v>234</v>
      </c>
      <c r="X29650" s="34">
        <v>226</v>
      </c>
      <c r="Y29650" s="34">
        <v>190</v>
      </c>
      <c r="Z29650" s="34">
        <v>252</v>
      </c>
      <c r="AA29650" s="34">
        <v>281</v>
      </c>
      <c r="AB29650" s="34">
        <v>212</v>
      </c>
      <c r="AC29650" s="34">
        <v>312</v>
      </c>
    </row>
    <row r="29651" spans="1:29" x14ac:dyDescent="0.2">
      <c r="A29651" s="34" t="s">
        <v>90144</v>
      </c>
      <c r="B29651" s="34">
        <v>681</v>
      </c>
      <c r="C29651" s="34">
        <v>620</v>
      </c>
      <c r="D29651" s="34">
        <v>749</v>
      </c>
      <c r="E29651" s="34">
        <v>821</v>
      </c>
      <c r="F29651" s="34">
        <v>705</v>
      </c>
      <c r="G29651" s="34">
        <v>750</v>
      </c>
      <c r="H29651" s="34">
        <v>601</v>
      </c>
      <c r="I29651" s="34">
        <v>665</v>
      </c>
      <c r="J29651" s="34">
        <v>540</v>
      </c>
      <c r="K29651" s="34">
        <v>836</v>
      </c>
      <c r="L29651" s="34">
        <v>359</v>
      </c>
      <c r="M29651" s="34">
        <v>640</v>
      </c>
      <c r="N29651" s="34">
        <v>579</v>
      </c>
      <c r="O29651" s="34">
        <v>687</v>
      </c>
      <c r="P29651" s="34">
        <v>553</v>
      </c>
      <c r="Q29651" s="34">
        <v>823</v>
      </c>
      <c r="R29651" s="34">
        <v>629</v>
      </c>
      <c r="S29651" s="34">
        <v>922</v>
      </c>
      <c r="T29651" s="34">
        <v>475</v>
      </c>
      <c r="U29651" s="34">
        <v>558</v>
      </c>
      <c r="V29651" s="34">
        <v>667</v>
      </c>
      <c r="W29651" s="34">
        <v>724</v>
      </c>
      <c r="X29651" s="34">
        <v>770</v>
      </c>
      <c r="Y29651" s="34">
        <v>640</v>
      </c>
      <c r="Z29651" s="34">
        <v>700</v>
      </c>
      <c r="AA29651" s="34">
        <v>928</v>
      </c>
      <c r="AB29651" s="34">
        <v>615</v>
      </c>
      <c r="AC29651" s="34">
        <v>1152</v>
      </c>
    </row>
    <row r="29652" spans="1:29" x14ac:dyDescent="0.2">
      <c r="A29652" s="34" t="s">
        <v>90145</v>
      </c>
      <c r="B29652" s="34">
        <v>512</v>
      </c>
      <c r="C29652" s="34">
        <v>334</v>
      </c>
      <c r="D29652" s="34">
        <v>400</v>
      </c>
      <c r="E29652" s="34">
        <v>433</v>
      </c>
      <c r="F29652" s="34">
        <v>402</v>
      </c>
      <c r="G29652" s="34">
        <v>443</v>
      </c>
      <c r="H29652" s="34">
        <v>381</v>
      </c>
      <c r="I29652" s="34">
        <v>331</v>
      </c>
      <c r="J29652" s="34">
        <v>329</v>
      </c>
      <c r="K29652" s="34">
        <v>425</v>
      </c>
      <c r="L29652" s="34">
        <v>233</v>
      </c>
      <c r="M29652" s="34">
        <v>326</v>
      </c>
      <c r="N29652" s="34">
        <v>342</v>
      </c>
      <c r="O29652" s="34">
        <v>364</v>
      </c>
      <c r="P29652" s="34">
        <v>327</v>
      </c>
      <c r="Q29652" s="34">
        <v>474</v>
      </c>
      <c r="R29652" s="34">
        <v>454</v>
      </c>
      <c r="S29652" s="34">
        <v>499</v>
      </c>
      <c r="T29652" s="34">
        <v>353</v>
      </c>
      <c r="U29652" s="34">
        <v>439</v>
      </c>
      <c r="V29652" s="34">
        <v>487</v>
      </c>
      <c r="W29652" s="34">
        <v>514</v>
      </c>
      <c r="X29652" s="34">
        <v>516</v>
      </c>
      <c r="Y29652" s="34">
        <v>393</v>
      </c>
      <c r="Z29652" s="34">
        <v>429</v>
      </c>
      <c r="AA29652" s="34">
        <v>531</v>
      </c>
      <c r="AB29652" s="34">
        <v>393</v>
      </c>
      <c r="AC29652" s="34">
        <v>666</v>
      </c>
    </row>
    <row r="29653" spans="1:29" x14ac:dyDescent="0.2">
      <c r="A29653" s="34" t="s">
        <v>90146</v>
      </c>
      <c r="B29653" s="34">
        <v>481</v>
      </c>
      <c r="C29653" s="34">
        <v>541</v>
      </c>
      <c r="D29653" s="34">
        <v>508</v>
      </c>
      <c r="E29653" s="34">
        <v>623</v>
      </c>
      <c r="F29653" s="34">
        <v>510</v>
      </c>
      <c r="G29653" s="34">
        <v>620</v>
      </c>
      <c r="H29653" s="34">
        <v>430</v>
      </c>
      <c r="I29653" s="34">
        <v>525</v>
      </c>
      <c r="J29653" s="34">
        <v>471</v>
      </c>
      <c r="K29653" s="34">
        <v>535</v>
      </c>
      <c r="L29653" s="34">
        <v>378</v>
      </c>
      <c r="M29653" s="34">
        <v>473</v>
      </c>
      <c r="N29653" s="34">
        <v>406</v>
      </c>
      <c r="O29653" s="34">
        <v>468</v>
      </c>
      <c r="P29653" s="34">
        <v>397</v>
      </c>
      <c r="Q29653" s="34">
        <v>663</v>
      </c>
      <c r="R29653" s="34">
        <v>523</v>
      </c>
      <c r="S29653" s="34">
        <v>625</v>
      </c>
      <c r="T29653" s="34">
        <v>474</v>
      </c>
      <c r="U29653" s="34">
        <v>497</v>
      </c>
      <c r="V29653" s="34">
        <v>567</v>
      </c>
      <c r="W29653" s="34">
        <v>675</v>
      </c>
      <c r="X29653" s="34">
        <v>589</v>
      </c>
      <c r="Y29653" s="34">
        <v>651</v>
      </c>
      <c r="Z29653" s="34">
        <v>633</v>
      </c>
      <c r="AA29653" s="34">
        <v>744</v>
      </c>
      <c r="AB29653" s="34">
        <v>512</v>
      </c>
      <c r="AC29653" s="34">
        <v>928</v>
      </c>
    </row>
    <row r="29654" spans="1:29" x14ac:dyDescent="0.2">
      <c r="A29654" s="34" t="s">
        <v>90147</v>
      </c>
      <c r="B29654" s="34">
        <v>486</v>
      </c>
      <c r="C29654" s="34">
        <v>488</v>
      </c>
      <c r="D29654" s="34">
        <v>524</v>
      </c>
      <c r="E29654" s="34">
        <v>530</v>
      </c>
      <c r="F29654" s="34">
        <v>525</v>
      </c>
      <c r="G29654" s="34">
        <v>519</v>
      </c>
      <c r="H29654" s="34">
        <v>463</v>
      </c>
      <c r="I29654" s="34">
        <v>487</v>
      </c>
      <c r="J29654" s="34">
        <v>402</v>
      </c>
      <c r="K29654" s="34">
        <v>555</v>
      </c>
      <c r="L29654" s="34">
        <v>295</v>
      </c>
      <c r="M29654" s="34">
        <v>384</v>
      </c>
      <c r="N29654" s="34">
        <v>329</v>
      </c>
      <c r="O29654" s="34">
        <v>421</v>
      </c>
      <c r="P29654" s="34">
        <v>449</v>
      </c>
      <c r="Q29654" s="34">
        <v>592</v>
      </c>
      <c r="R29654" s="34">
        <v>565</v>
      </c>
      <c r="S29654" s="34">
        <v>581</v>
      </c>
      <c r="T29654" s="34">
        <v>419</v>
      </c>
      <c r="U29654" s="34">
        <v>427</v>
      </c>
      <c r="V29654" s="34">
        <v>534</v>
      </c>
      <c r="W29654" s="34">
        <v>564</v>
      </c>
      <c r="X29654" s="34">
        <v>662</v>
      </c>
      <c r="Y29654" s="34">
        <v>417</v>
      </c>
      <c r="Z29654" s="34">
        <v>533</v>
      </c>
      <c r="AA29654" s="34">
        <v>565</v>
      </c>
      <c r="AB29654" s="34">
        <v>565</v>
      </c>
      <c r="AC29654" s="34">
        <v>662</v>
      </c>
    </row>
    <row r="29655" spans="1:29" x14ac:dyDescent="0.2">
      <c r="A29655" s="34" t="s">
        <v>90148</v>
      </c>
      <c r="B29655" s="34">
        <v>472</v>
      </c>
      <c r="C29655" s="34">
        <v>336</v>
      </c>
      <c r="D29655" s="34">
        <v>414</v>
      </c>
      <c r="E29655" s="34">
        <v>314</v>
      </c>
      <c r="F29655" s="34">
        <v>369</v>
      </c>
      <c r="G29655" s="34">
        <v>292</v>
      </c>
      <c r="H29655" s="34">
        <v>343</v>
      </c>
      <c r="I29655" s="34">
        <v>354</v>
      </c>
      <c r="J29655" s="34">
        <v>309</v>
      </c>
      <c r="K29655" s="34">
        <v>322</v>
      </c>
      <c r="L29655" s="34">
        <v>195</v>
      </c>
      <c r="M29655" s="34">
        <v>243</v>
      </c>
      <c r="N29655" s="34">
        <v>258</v>
      </c>
      <c r="O29655" s="34">
        <v>274</v>
      </c>
      <c r="P29655" s="34">
        <v>329</v>
      </c>
      <c r="Q29655" s="34">
        <v>391</v>
      </c>
      <c r="R29655" s="34">
        <v>341</v>
      </c>
      <c r="S29655" s="34">
        <v>385</v>
      </c>
      <c r="T29655" s="34">
        <v>296</v>
      </c>
      <c r="U29655" s="34">
        <v>289</v>
      </c>
      <c r="V29655" s="34">
        <v>403</v>
      </c>
      <c r="W29655" s="34">
        <v>371</v>
      </c>
      <c r="X29655" s="34">
        <v>366</v>
      </c>
      <c r="Y29655" s="34">
        <v>329</v>
      </c>
      <c r="Z29655" s="34">
        <v>366</v>
      </c>
      <c r="AA29655" s="34">
        <v>447</v>
      </c>
      <c r="AB29655" s="34">
        <v>333</v>
      </c>
      <c r="AC29655" s="34">
        <v>503</v>
      </c>
    </row>
    <row r="29656" spans="1:29" x14ac:dyDescent="0.2">
      <c r="A29656" s="34" t="s">
        <v>90149</v>
      </c>
      <c r="B29656" s="34">
        <v>434</v>
      </c>
      <c r="C29656" s="34">
        <v>396</v>
      </c>
      <c r="D29656" s="34">
        <v>460</v>
      </c>
      <c r="E29656" s="34">
        <v>364</v>
      </c>
      <c r="F29656" s="34">
        <v>430</v>
      </c>
      <c r="G29656" s="34">
        <v>323</v>
      </c>
      <c r="H29656" s="34">
        <v>346</v>
      </c>
      <c r="I29656" s="34">
        <v>351</v>
      </c>
      <c r="J29656" s="34">
        <v>300</v>
      </c>
      <c r="K29656" s="34">
        <v>360</v>
      </c>
      <c r="L29656" s="34">
        <v>170</v>
      </c>
      <c r="M29656" s="34">
        <v>294</v>
      </c>
      <c r="N29656" s="34">
        <v>284</v>
      </c>
      <c r="O29656" s="34">
        <v>262</v>
      </c>
      <c r="P29656" s="34">
        <v>281</v>
      </c>
      <c r="Q29656" s="34">
        <v>402</v>
      </c>
      <c r="R29656" s="34">
        <v>428</v>
      </c>
      <c r="S29656" s="34">
        <v>402</v>
      </c>
      <c r="T29656" s="34">
        <v>275</v>
      </c>
      <c r="U29656" s="34">
        <v>314</v>
      </c>
      <c r="V29656" s="34">
        <v>388</v>
      </c>
      <c r="W29656" s="34">
        <v>404</v>
      </c>
      <c r="X29656" s="34">
        <v>460</v>
      </c>
      <c r="Y29656" s="34">
        <v>321</v>
      </c>
      <c r="Z29656" s="34">
        <v>411</v>
      </c>
      <c r="AA29656" s="34">
        <v>446</v>
      </c>
      <c r="AB29656" s="34">
        <v>333</v>
      </c>
      <c r="AC29656" s="34">
        <v>502</v>
      </c>
    </row>
    <row r="29657" spans="1:29" x14ac:dyDescent="0.2">
      <c r="A29657" s="34" t="s">
        <v>90150</v>
      </c>
      <c r="B29657" s="34">
        <v>360</v>
      </c>
      <c r="C29657" s="34">
        <v>260</v>
      </c>
      <c r="D29657" s="34">
        <v>305</v>
      </c>
      <c r="E29657" s="34">
        <v>269</v>
      </c>
      <c r="F29657" s="34">
        <v>331</v>
      </c>
      <c r="G29657" s="34">
        <v>331</v>
      </c>
      <c r="H29657" s="34">
        <v>307</v>
      </c>
      <c r="I29657" s="34">
        <v>242</v>
      </c>
      <c r="J29657" s="34">
        <v>271</v>
      </c>
      <c r="K29657" s="34">
        <v>307</v>
      </c>
      <c r="L29657" s="34">
        <v>211</v>
      </c>
      <c r="M29657" s="34">
        <v>205</v>
      </c>
      <c r="N29657" s="34">
        <v>254</v>
      </c>
      <c r="O29657" s="34">
        <v>231</v>
      </c>
      <c r="P29657" s="34">
        <v>272</v>
      </c>
      <c r="Q29657" s="34">
        <v>338</v>
      </c>
      <c r="R29657" s="34">
        <v>338</v>
      </c>
      <c r="S29657" s="34">
        <v>316</v>
      </c>
      <c r="T29657" s="34">
        <v>286</v>
      </c>
      <c r="U29657" s="34">
        <v>254</v>
      </c>
      <c r="V29657" s="34">
        <v>339</v>
      </c>
      <c r="W29657" s="34">
        <v>344</v>
      </c>
      <c r="X29657" s="34">
        <v>401</v>
      </c>
      <c r="Y29657" s="34">
        <v>331</v>
      </c>
      <c r="Z29657" s="34">
        <v>339</v>
      </c>
      <c r="AA29657" s="34">
        <v>317</v>
      </c>
      <c r="AB29657" s="34">
        <v>286</v>
      </c>
      <c r="AC29657" s="34">
        <v>407</v>
      </c>
    </row>
    <row r="29658" spans="1:29" x14ac:dyDescent="0.2">
      <c r="A29658" s="34" t="s">
        <v>90151</v>
      </c>
      <c r="B29658" s="34">
        <v>181</v>
      </c>
      <c r="C29658" s="34">
        <v>198</v>
      </c>
      <c r="D29658" s="34">
        <v>230</v>
      </c>
      <c r="E29658" s="34">
        <v>263</v>
      </c>
      <c r="F29658" s="34">
        <v>254</v>
      </c>
      <c r="G29658" s="34">
        <v>196</v>
      </c>
      <c r="H29658" s="34">
        <v>196</v>
      </c>
      <c r="I29658" s="34">
        <v>202</v>
      </c>
      <c r="J29658" s="34">
        <v>156</v>
      </c>
      <c r="K29658" s="34">
        <v>211</v>
      </c>
      <c r="L29658" s="34">
        <v>168</v>
      </c>
      <c r="M29658" s="34">
        <v>208</v>
      </c>
      <c r="N29658" s="34">
        <v>192</v>
      </c>
      <c r="O29658" s="34">
        <v>156</v>
      </c>
      <c r="P29658" s="34">
        <v>171</v>
      </c>
      <c r="Q29658" s="34">
        <v>263</v>
      </c>
      <c r="R29658" s="34">
        <v>272</v>
      </c>
      <c r="S29658" s="34">
        <v>284</v>
      </c>
      <c r="T29658" s="34">
        <v>230</v>
      </c>
      <c r="U29658" s="34">
        <v>190</v>
      </c>
      <c r="V29658" s="34">
        <v>200</v>
      </c>
      <c r="W29658" s="34">
        <v>227</v>
      </c>
      <c r="X29658" s="34">
        <v>321</v>
      </c>
      <c r="Y29658" s="34">
        <v>227</v>
      </c>
      <c r="Z29658" s="34">
        <v>240</v>
      </c>
      <c r="AA29658" s="34">
        <v>271</v>
      </c>
      <c r="AB29658" s="34">
        <v>267</v>
      </c>
      <c r="AC29658" s="34">
        <v>368</v>
      </c>
    </row>
    <row r="29659" spans="1:29" x14ac:dyDescent="0.2">
      <c r="A29659" s="34" t="s">
        <v>90152</v>
      </c>
      <c r="B29659" s="34">
        <v>0</v>
      </c>
      <c r="C29659" s="34">
        <v>0</v>
      </c>
      <c r="D29659" s="34">
        <v>0</v>
      </c>
      <c r="E29659" s="34">
        <v>0</v>
      </c>
      <c r="F29659" s="34">
        <v>0</v>
      </c>
      <c r="G29659" s="34">
        <v>0</v>
      </c>
      <c r="H29659" s="34">
        <v>0</v>
      </c>
      <c r="I29659" s="34">
        <v>0</v>
      </c>
      <c r="J29659" s="34">
        <v>0</v>
      </c>
      <c r="K29659" s="34">
        <v>0</v>
      </c>
      <c r="L29659" s="34">
        <v>0</v>
      </c>
      <c r="M29659" s="34">
        <v>0</v>
      </c>
      <c r="N29659" s="34">
        <v>0</v>
      </c>
      <c r="O29659" s="34">
        <v>0</v>
      </c>
      <c r="P29659" s="34">
        <v>0</v>
      </c>
      <c r="Q29659" s="34">
        <v>0</v>
      </c>
      <c r="R29659" s="34">
        <v>0</v>
      </c>
      <c r="S29659" s="34">
        <v>0</v>
      </c>
      <c r="T29659" s="34">
        <v>0</v>
      </c>
      <c r="U29659" s="34">
        <v>0</v>
      </c>
      <c r="V29659" s="34">
        <v>0</v>
      </c>
      <c r="W29659" s="34">
        <v>0</v>
      </c>
      <c r="X29659" s="34">
        <v>0</v>
      </c>
      <c r="Y29659" s="34">
        <v>1</v>
      </c>
      <c r="Z29659" s="34">
        <v>0</v>
      </c>
      <c r="AA29659" s="34">
        <v>0</v>
      </c>
      <c r="AB29659" s="34">
        <v>0</v>
      </c>
      <c r="AC29659" s="34">
        <v>0</v>
      </c>
    </row>
    <row r="29660" spans="1:29" x14ac:dyDescent="0.2">
      <c r="A29660" s="34" t="s">
        <v>90153</v>
      </c>
      <c r="B29660" s="34">
        <v>556</v>
      </c>
      <c r="C29660" s="34">
        <v>354</v>
      </c>
      <c r="D29660" s="34">
        <v>443</v>
      </c>
      <c r="E29660" s="34">
        <v>436</v>
      </c>
      <c r="F29660" s="34">
        <v>441</v>
      </c>
      <c r="G29660" s="34">
        <v>390</v>
      </c>
      <c r="H29660" s="34">
        <v>354</v>
      </c>
      <c r="I29660" s="34">
        <v>316</v>
      </c>
      <c r="J29660" s="34">
        <v>336</v>
      </c>
      <c r="K29660" s="34">
        <v>414</v>
      </c>
      <c r="L29660" s="34">
        <v>304</v>
      </c>
      <c r="M29660" s="34">
        <v>368</v>
      </c>
      <c r="N29660" s="34">
        <v>339</v>
      </c>
      <c r="O29660" s="34">
        <v>359</v>
      </c>
      <c r="P29660" s="34">
        <v>354</v>
      </c>
      <c r="Q29660" s="34">
        <v>501</v>
      </c>
      <c r="R29660" s="34">
        <v>423</v>
      </c>
      <c r="S29660" s="34">
        <v>433</v>
      </c>
      <c r="T29660" s="34">
        <v>382</v>
      </c>
      <c r="U29660" s="34">
        <v>369</v>
      </c>
      <c r="V29660" s="34">
        <v>457</v>
      </c>
      <c r="W29660" s="34">
        <v>491</v>
      </c>
      <c r="X29660" s="34">
        <v>591</v>
      </c>
      <c r="Y29660" s="34">
        <v>385</v>
      </c>
      <c r="Z29660" s="34">
        <v>436</v>
      </c>
      <c r="AA29660" s="34">
        <v>512</v>
      </c>
      <c r="AB29660" s="34">
        <v>498</v>
      </c>
      <c r="AC29660" s="34">
        <v>600</v>
      </c>
    </row>
    <row r="29661" spans="1:29" x14ac:dyDescent="0.2">
      <c r="A29661" s="34" t="s">
        <v>90154</v>
      </c>
      <c r="B29661" s="34">
        <v>1686</v>
      </c>
      <c r="C29661" s="34">
        <v>1118</v>
      </c>
      <c r="D29661" s="34">
        <v>1413</v>
      </c>
      <c r="E29661" s="34">
        <v>1134</v>
      </c>
      <c r="F29661" s="34">
        <v>1556</v>
      </c>
      <c r="G29661" s="34">
        <v>1123</v>
      </c>
      <c r="H29661" s="34">
        <v>1519</v>
      </c>
      <c r="I29661" s="34">
        <v>1046</v>
      </c>
      <c r="J29661" s="34">
        <v>1343</v>
      </c>
      <c r="K29661" s="34">
        <v>1201</v>
      </c>
      <c r="L29661" s="34">
        <v>1241</v>
      </c>
      <c r="M29661" s="34">
        <v>1052</v>
      </c>
      <c r="N29661" s="34">
        <v>1285</v>
      </c>
      <c r="O29661" s="34">
        <v>1075</v>
      </c>
      <c r="P29661" s="34">
        <v>1374</v>
      </c>
      <c r="Q29661" s="34">
        <v>1713</v>
      </c>
      <c r="R29661" s="34">
        <v>1828</v>
      </c>
      <c r="S29661" s="34">
        <v>1399</v>
      </c>
      <c r="T29661" s="34">
        <v>1668</v>
      </c>
      <c r="U29661" s="34">
        <v>1310</v>
      </c>
      <c r="V29661" s="34">
        <v>1774</v>
      </c>
      <c r="W29661" s="34">
        <v>1735</v>
      </c>
      <c r="X29661" s="34">
        <v>1885</v>
      </c>
      <c r="Y29661" s="34">
        <v>1417</v>
      </c>
      <c r="Z29661" s="34">
        <v>1659</v>
      </c>
      <c r="AA29661" s="34">
        <v>1568</v>
      </c>
      <c r="AB29661" s="34">
        <v>1917</v>
      </c>
      <c r="AC29661" s="34">
        <v>2034</v>
      </c>
    </row>
    <row r="29662" spans="1:29" x14ac:dyDescent="0.2">
      <c r="A29662" s="34" t="s">
        <v>90155</v>
      </c>
      <c r="B29662" s="34">
        <v>415</v>
      </c>
      <c r="C29662" s="34">
        <v>386</v>
      </c>
      <c r="D29662" s="34">
        <v>461</v>
      </c>
      <c r="E29662" s="34">
        <v>400</v>
      </c>
      <c r="F29662" s="34">
        <v>354</v>
      </c>
      <c r="G29662" s="34">
        <v>433</v>
      </c>
      <c r="H29662" s="34">
        <v>289</v>
      </c>
      <c r="I29662" s="34">
        <v>375</v>
      </c>
      <c r="J29662" s="34">
        <v>262</v>
      </c>
      <c r="K29662" s="34">
        <v>492</v>
      </c>
      <c r="L29662" s="34">
        <v>153</v>
      </c>
      <c r="M29662" s="34">
        <v>350</v>
      </c>
      <c r="N29662" s="34">
        <v>252</v>
      </c>
      <c r="O29662" s="34">
        <v>333</v>
      </c>
      <c r="P29662" s="34">
        <v>256</v>
      </c>
      <c r="Q29662" s="34">
        <v>445</v>
      </c>
      <c r="R29662" s="34">
        <v>318</v>
      </c>
      <c r="S29662" s="34">
        <v>504</v>
      </c>
      <c r="T29662" s="34">
        <v>199</v>
      </c>
      <c r="U29662" s="34">
        <v>318</v>
      </c>
      <c r="V29662" s="34">
        <v>344</v>
      </c>
      <c r="W29662" s="34">
        <v>413</v>
      </c>
      <c r="X29662" s="34">
        <v>479</v>
      </c>
      <c r="Y29662" s="34">
        <v>315</v>
      </c>
      <c r="Z29662" s="34">
        <v>426</v>
      </c>
      <c r="AA29662" s="34">
        <v>469</v>
      </c>
      <c r="AB29662" s="34">
        <v>317</v>
      </c>
      <c r="AC29662" s="34">
        <v>653</v>
      </c>
    </row>
    <row r="29663" spans="1:29" x14ac:dyDescent="0.2">
      <c r="A29663" s="34" t="s">
        <v>90156</v>
      </c>
      <c r="B29663" s="34">
        <v>777</v>
      </c>
      <c r="C29663" s="34">
        <v>531</v>
      </c>
      <c r="D29663" s="34">
        <v>723</v>
      </c>
      <c r="E29663" s="34">
        <v>505</v>
      </c>
      <c r="F29663" s="34">
        <v>699</v>
      </c>
      <c r="G29663" s="34">
        <v>550</v>
      </c>
      <c r="H29663" s="34">
        <v>575</v>
      </c>
      <c r="I29663" s="34">
        <v>517</v>
      </c>
      <c r="J29663" s="34">
        <v>608</v>
      </c>
      <c r="K29663" s="34">
        <v>583</v>
      </c>
      <c r="L29663" s="34">
        <v>444</v>
      </c>
      <c r="M29663" s="34">
        <v>508</v>
      </c>
      <c r="N29663" s="34">
        <v>546</v>
      </c>
      <c r="O29663" s="34">
        <v>518</v>
      </c>
      <c r="P29663" s="34">
        <v>608</v>
      </c>
      <c r="Q29663" s="34">
        <v>666</v>
      </c>
      <c r="R29663" s="34">
        <v>656</v>
      </c>
      <c r="S29663" s="34">
        <v>599</v>
      </c>
      <c r="T29663" s="34">
        <v>679</v>
      </c>
      <c r="U29663" s="34">
        <v>533</v>
      </c>
      <c r="V29663" s="34">
        <v>660</v>
      </c>
      <c r="W29663" s="34">
        <v>678</v>
      </c>
      <c r="X29663" s="34">
        <v>760</v>
      </c>
      <c r="Y29663" s="34">
        <v>624</v>
      </c>
      <c r="Z29663" s="34">
        <v>833</v>
      </c>
      <c r="AA29663" s="34">
        <v>713</v>
      </c>
      <c r="AB29663" s="34">
        <v>720</v>
      </c>
      <c r="AC29663" s="34">
        <v>939</v>
      </c>
    </row>
    <row r="29664" spans="1:29" x14ac:dyDescent="0.2">
      <c r="A29664" s="34" t="s">
        <v>90157</v>
      </c>
      <c r="B29664" s="34">
        <v>706</v>
      </c>
      <c r="C29664" s="34">
        <v>516</v>
      </c>
      <c r="D29664" s="34">
        <v>649</v>
      </c>
      <c r="E29664" s="34">
        <v>623</v>
      </c>
      <c r="F29664" s="34">
        <v>574</v>
      </c>
      <c r="G29664" s="34">
        <v>582</v>
      </c>
      <c r="H29664" s="34">
        <v>603</v>
      </c>
      <c r="I29664" s="34">
        <v>537</v>
      </c>
      <c r="J29664" s="34">
        <v>506</v>
      </c>
      <c r="K29664" s="34">
        <v>680</v>
      </c>
      <c r="L29664" s="34">
        <v>399</v>
      </c>
      <c r="M29664" s="34">
        <v>527</v>
      </c>
      <c r="N29664" s="34">
        <v>496</v>
      </c>
      <c r="O29664" s="34">
        <v>550</v>
      </c>
      <c r="P29664" s="34">
        <v>506</v>
      </c>
      <c r="Q29664" s="34">
        <v>675</v>
      </c>
      <c r="R29664" s="34">
        <v>645</v>
      </c>
      <c r="S29664" s="34">
        <v>740</v>
      </c>
      <c r="T29664" s="34">
        <v>589</v>
      </c>
      <c r="U29664" s="34">
        <v>544</v>
      </c>
      <c r="V29664" s="34">
        <v>675</v>
      </c>
      <c r="W29664" s="34">
        <v>656</v>
      </c>
      <c r="X29664" s="34">
        <v>674</v>
      </c>
      <c r="Y29664" s="34">
        <v>601</v>
      </c>
      <c r="Z29664" s="34">
        <v>699</v>
      </c>
      <c r="AA29664" s="34">
        <v>726</v>
      </c>
      <c r="AB29664" s="34">
        <v>653</v>
      </c>
      <c r="AC29664" s="34">
        <v>1003</v>
      </c>
    </row>
    <row r="29665" spans="1:29" x14ac:dyDescent="0.2">
      <c r="A29665" s="34" t="s">
        <v>90158</v>
      </c>
      <c r="B29665" s="34">
        <v>83</v>
      </c>
      <c r="C29665" s="34">
        <v>106</v>
      </c>
      <c r="D29665" s="34">
        <v>149</v>
      </c>
      <c r="E29665" s="34">
        <v>103</v>
      </c>
      <c r="F29665" s="34">
        <v>102</v>
      </c>
      <c r="G29665" s="34">
        <v>87</v>
      </c>
      <c r="H29665" s="34">
        <v>80</v>
      </c>
      <c r="I29665" s="34">
        <v>85</v>
      </c>
      <c r="J29665" s="34">
        <v>66</v>
      </c>
      <c r="K29665" s="34">
        <v>87</v>
      </c>
      <c r="L29665" s="34">
        <v>53</v>
      </c>
      <c r="M29665" s="34">
        <v>54</v>
      </c>
      <c r="N29665" s="34">
        <v>101</v>
      </c>
      <c r="O29665" s="34">
        <v>65</v>
      </c>
      <c r="P29665" s="34">
        <v>80</v>
      </c>
      <c r="Q29665" s="34">
        <v>85</v>
      </c>
      <c r="R29665" s="34">
        <v>88</v>
      </c>
      <c r="S29665" s="34">
        <v>120</v>
      </c>
      <c r="T29665" s="34">
        <v>59</v>
      </c>
      <c r="U29665" s="34">
        <v>82</v>
      </c>
      <c r="V29665" s="34">
        <v>85</v>
      </c>
      <c r="W29665" s="34">
        <v>76</v>
      </c>
      <c r="X29665" s="34">
        <v>101</v>
      </c>
      <c r="Y29665" s="34">
        <v>79</v>
      </c>
      <c r="Z29665" s="34">
        <v>122</v>
      </c>
      <c r="AA29665" s="34">
        <v>129</v>
      </c>
      <c r="AB29665" s="34">
        <v>89</v>
      </c>
      <c r="AC29665" s="34">
        <v>130</v>
      </c>
    </row>
    <row r="29666" spans="1:29" x14ac:dyDescent="0.2">
      <c r="A29666" s="34" t="s">
        <v>90159</v>
      </c>
      <c r="B29666" s="34">
        <v>444</v>
      </c>
      <c r="C29666" s="34">
        <v>374</v>
      </c>
      <c r="D29666" s="34">
        <v>492</v>
      </c>
      <c r="E29666" s="34">
        <v>394</v>
      </c>
      <c r="F29666" s="34">
        <v>470</v>
      </c>
      <c r="G29666" s="34">
        <v>377</v>
      </c>
      <c r="H29666" s="34">
        <v>484</v>
      </c>
      <c r="I29666" s="34">
        <v>358</v>
      </c>
      <c r="J29666" s="34">
        <v>387</v>
      </c>
      <c r="K29666" s="34">
        <v>377</v>
      </c>
      <c r="L29666" s="34">
        <v>330</v>
      </c>
      <c r="M29666" s="34">
        <v>324</v>
      </c>
      <c r="N29666" s="34">
        <v>372</v>
      </c>
      <c r="O29666" s="34">
        <v>361</v>
      </c>
      <c r="P29666" s="34">
        <v>441</v>
      </c>
      <c r="Q29666" s="34">
        <v>573</v>
      </c>
      <c r="R29666" s="34">
        <v>555</v>
      </c>
      <c r="S29666" s="34">
        <v>493</v>
      </c>
      <c r="T29666" s="34">
        <v>489</v>
      </c>
      <c r="U29666" s="34">
        <v>381</v>
      </c>
      <c r="V29666" s="34">
        <v>482</v>
      </c>
      <c r="W29666" s="34">
        <v>548</v>
      </c>
      <c r="X29666" s="34">
        <v>617</v>
      </c>
      <c r="Y29666" s="34">
        <v>396</v>
      </c>
      <c r="Z29666" s="34">
        <v>526</v>
      </c>
      <c r="AA29666" s="34">
        <v>531</v>
      </c>
      <c r="AB29666" s="34">
        <v>511</v>
      </c>
      <c r="AC29666" s="34">
        <v>616</v>
      </c>
    </row>
    <row r="29667" spans="1:29" x14ac:dyDescent="0.2">
      <c r="A29667" s="34" t="s">
        <v>90160</v>
      </c>
      <c r="B29667" s="34">
        <v>163</v>
      </c>
      <c r="C29667" s="34">
        <v>214</v>
      </c>
      <c r="D29667" s="34">
        <v>198</v>
      </c>
      <c r="E29667" s="34">
        <v>258</v>
      </c>
      <c r="F29667" s="34">
        <v>133</v>
      </c>
      <c r="G29667" s="34">
        <v>178</v>
      </c>
      <c r="H29667" s="34">
        <v>121</v>
      </c>
      <c r="I29667" s="34">
        <v>174</v>
      </c>
      <c r="J29667" s="34">
        <v>88</v>
      </c>
      <c r="K29667" s="34">
        <v>236</v>
      </c>
      <c r="L29667" s="34">
        <v>60</v>
      </c>
      <c r="M29667" s="34">
        <v>155</v>
      </c>
      <c r="N29667" s="34">
        <v>98</v>
      </c>
      <c r="O29667" s="34">
        <v>173</v>
      </c>
      <c r="P29667" s="34">
        <v>108</v>
      </c>
      <c r="Q29667" s="34">
        <v>232</v>
      </c>
      <c r="R29667" s="34">
        <v>140</v>
      </c>
      <c r="S29667" s="34">
        <v>264</v>
      </c>
      <c r="T29667" s="34">
        <v>92</v>
      </c>
      <c r="U29667" s="34">
        <v>109</v>
      </c>
      <c r="V29667" s="34">
        <v>161</v>
      </c>
      <c r="W29667" s="34">
        <v>169</v>
      </c>
      <c r="X29667" s="34">
        <v>147</v>
      </c>
      <c r="Y29667" s="34">
        <v>112</v>
      </c>
      <c r="Z29667" s="34">
        <v>184</v>
      </c>
      <c r="AA29667" s="34">
        <v>197</v>
      </c>
      <c r="AB29667" s="34">
        <v>109</v>
      </c>
      <c r="AC29667" s="34">
        <v>228</v>
      </c>
    </row>
    <row r="29668" spans="1:29" x14ac:dyDescent="0.2">
      <c r="A29668" s="34" t="s">
        <v>90161</v>
      </c>
      <c r="B29668" s="34">
        <v>543</v>
      </c>
      <c r="C29668" s="34">
        <v>441</v>
      </c>
      <c r="D29668" s="34">
        <v>566</v>
      </c>
      <c r="E29668" s="34">
        <v>480</v>
      </c>
      <c r="F29668" s="34">
        <v>460</v>
      </c>
      <c r="G29668" s="34">
        <v>442</v>
      </c>
      <c r="H29668" s="34">
        <v>458</v>
      </c>
      <c r="I29668" s="34">
        <v>491</v>
      </c>
      <c r="J29668" s="34">
        <v>376</v>
      </c>
      <c r="K29668" s="34">
        <v>452</v>
      </c>
      <c r="L29668" s="34">
        <v>323</v>
      </c>
      <c r="M29668" s="34">
        <v>382</v>
      </c>
      <c r="N29668" s="34">
        <v>314</v>
      </c>
      <c r="O29668" s="34">
        <v>410</v>
      </c>
      <c r="P29668" s="34">
        <v>351</v>
      </c>
      <c r="Q29668" s="34">
        <v>470</v>
      </c>
      <c r="R29668" s="34">
        <v>538</v>
      </c>
      <c r="S29668" s="34">
        <v>598</v>
      </c>
      <c r="T29668" s="34">
        <v>357</v>
      </c>
      <c r="U29668" s="34">
        <v>397</v>
      </c>
      <c r="V29668" s="34">
        <v>510</v>
      </c>
      <c r="W29668" s="34">
        <v>542</v>
      </c>
      <c r="X29668" s="34">
        <v>634</v>
      </c>
      <c r="Y29668" s="34">
        <v>411</v>
      </c>
      <c r="Z29668" s="34">
        <v>513</v>
      </c>
      <c r="AA29668" s="34">
        <v>543</v>
      </c>
      <c r="AB29668" s="34">
        <v>386</v>
      </c>
      <c r="AC29668" s="34">
        <v>742</v>
      </c>
    </row>
    <row r="29669" spans="1:29" x14ac:dyDescent="0.2">
      <c r="A29669" s="34" t="s">
        <v>90162</v>
      </c>
      <c r="B29669" s="34">
        <v>1424</v>
      </c>
      <c r="C29669" s="34">
        <v>926</v>
      </c>
      <c r="D29669" s="34">
        <v>1182</v>
      </c>
      <c r="E29669" s="34">
        <v>947</v>
      </c>
      <c r="F29669" s="34">
        <v>1177</v>
      </c>
      <c r="G29669" s="34">
        <v>838</v>
      </c>
      <c r="H29669" s="34">
        <v>1021</v>
      </c>
      <c r="I29669" s="34">
        <v>819</v>
      </c>
      <c r="J29669" s="34">
        <v>1004</v>
      </c>
      <c r="K29669" s="34">
        <v>969</v>
      </c>
      <c r="L29669" s="34">
        <v>836</v>
      </c>
      <c r="M29669" s="34">
        <v>830</v>
      </c>
      <c r="N29669" s="34">
        <v>920</v>
      </c>
      <c r="O29669" s="34">
        <v>762</v>
      </c>
      <c r="P29669" s="34">
        <v>922</v>
      </c>
      <c r="Q29669" s="34">
        <v>1261</v>
      </c>
      <c r="R29669" s="34">
        <v>1360</v>
      </c>
      <c r="S29669" s="34">
        <v>1085</v>
      </c>
      <c r="T29669" s="34">
        <v>1146</v>
      </c>
      <c r="U29669" s="34">
        <v>882</v>
      </c>
      <c r="V29669" s="34">
        <v>1110</v>
      </c>
      <c r="W29669" s="34">
        <v>1153</v>
      </c>
      <c r="X29669" s="34">
        <v>1355</v>
      </c>
      <c r="Y29669" s="34">
        <v>932</v>
      </c>
      <c r="Z29669" s="34">
        <v>1312</v>
      </c>
      <c r="AA29669" s="34">
        <v>1076</v>
      </c>
      <c r="AB29669" s="34">
        <v>1308</v>
      </c>
      <c r="AC29669" s="34">
        <v>1429</v>
      </c>
    </row>
    <row r="29670" spans="1:29" x14ac:dyDescent="0.2">
      <c r="A29670" s="34" t="s">
        <v>90163</v>
      </c>
      <c r="B29670" s="34">
        <v>325</v>
      </c>
      <c r="C29670" s="34">
        <v>229</v>
      </c>
      <c r="D29670" s="34">
        <v>282</v>
      </c>
      <c r="E29670" s="34">
        <v>257</v>
      </c>
      <c r="F29670" s="34">
        <v>260</v>
      </c>
      <c r="G29670" s="34">
        <v>276</v>
      </c>
      <c r="H29670" s="34">
        <v>237</v>
      </c>
      <c r="I29670" s="34">
        <v>208</v>
      </c>
      <c r="J29670" s="34">
        <v>217</v>
      </c>
      <c r="K29670" s="34">
        <v>258</v>
      </c>
      <c r="L29670" s="34">
        <v>168</v>
      </c>
      <c r="M29670" s="34">
        <v>202</v>
      </c>
      <c r="N29670" s="34">
        <v>249</v>
      </c>
      <c r="O29670" s="34">
        <v>180</v>
      </c>
      <c r="P29670" s="34">
        <v>210</v>
      </c>
      <c r="Q29670" s="34">
        <v>297</v>
      </c>
      <c r="R29670" s="34">
        <v>332</v>
      </c>
      <c r="S29670" s="34">
        <v>320</v>
      </c>
      <c r="T29670" s="34">
        <v>245</v>
      </c>
      <c r="U29670" s="34">
        <v>221</v>
      </c>
      <c r="V29670" s="34">
        <v>302</v>
      </c>
      <c r="W29670" s="34">
        <v>362</v>
      </c>
      <c r="X29670" s="34">
        <v>313</v>
      </c>
      <c r="Y29670" s="34">
        <v>278</v>
      </c>
      <c r="Z29670" s="34">
        <v>263</v>
      </c>
      <c r="AA29670" s="34">
        <v>317</v>
      </c>
      <c r="AB29670" s="34">
        <v>334</v>
      </c>
      <c r="AC29670" s="34">
        <v>410</v>
      </c>
    </row>
    <row r="29671" spans="1:29" x14ac:dyDescent="0.2">
      <c r="A29671" s="34" t="s">
        <v>90164</v>
      </c>
      <c r="B29671" s="34">
        <v>130</v>
      </c>
      <c r="C29671" s="34">
        <v>137</v>
      </c>
      <c r="D29671" s="34">
        <v>140</v>
      </c>
      <c r="E29671" s="34">
        <v>153</v>
      </c>
      <c r="F29671" s="34">
        <v>95</v>
      </c>
      <c r="G29671" s="34">
        <v>106</v>
      </c>
      <c r="H29671" s="34">
        <v>63</v>
      </c>
      <c r="I29671" s="34">
        <v>93</v>
      </c>
      <c r="J29671" s="34">
        <v>68</v>
      </c>
      <c r="K29671" s="34">
        <v>126</v>
      </c>
      <c r="L29671" s="34">
        <v>28</v>
      </c>
      <c r="M29671" s="34">
        <v>75</v>
      </c>
      <c r="N29671" s="34">
        <v>60</v>
      </c>
      <c r="O29671" s="34">
        <v>97</v>
      </c>
      <c r="P29671" s="34">
        <v>64</v>
      </c>
      <c r="Q29671" s="34">
        <v>89</v>
      </c>
      <c r="R29671" s="34">
        <v>66</v>
      </c>
      <c r="S29671" s="34">
        <v>159</v>
      </c>
      <c r="T29671" s="34">
        <v>40</v>
      </c>
      <c r="U29671" s="34">
        <v>50</v>
      </c>
      <c r="V29671" s="34">
        <v>101</v>
      </c>
      <c r="W29671" s="34">
        <v>81</v>
      </c>
      <c r="X29671" s="34">
        <v>109</v>
      </c>
      <c r="Y29671" s="34">
        <v>59</v>
      </c>
      <c r="Z29671" s="34">
        <v>146</v>
      </c>
      <c r="AA29671" s="34">
        <v>148</v>
      </c>
      <c r="AB29671" s="34">
        <v>50</v>
      </c>
      <c r="AC29671" s="34">
        <v>148</v>
      </c>
    </row>
    <row r="29672" spans="1:29" x14ac:dyDescent="0.2">
      <c r="A29672" s="34" t="s">
        <v>90165</v>
      </c>
      <c r="B29672" s="34">
        <v>1799</v>
      </c>
      <c r="C29672" s="34">
        <v>1242</v>
      </c>
      <c r="D29672" s="34">
        <v>1543</v>
      </c>
      <c r="E29672" s="34">
        <v>1406</v>
      </c>
      <c r="F29672" s="34">
        <v>1526</v>
      </c>
      <c r="G29672" s="34">
        <v>1126</v>
      </c>
      <c r="H29672" s="34">
        <v>1409</v>
      </c>
      <c r="I29672" s="34">
        <v>1106</v>
      </c>
      <c r="J29672" s="34">
        <v>1371</v>
      </c>
      <c r="K29672" s="34">
        <v>1389</v>
      </c>
      <c r="L29672" s="34">
        <v>1065</v>
      </c>
      <c r="M29672" s="34">
        <v>1148</v>
      </c>
      <c r="N29672" s="34">
        <v>1345</v>
      </c>
      <c r="O29672" s="34">
        <v>1143</v>
      </c>
      <c r="P29672" s="34">
        <v>1310</v>
      </c>
      <c r="Q29672" s="34">
        <v>1689</v>
      </c>
      <c r="R29672" s="34">
        <v>1727</v>
      </c>
      <c r="S29672" s="34">
        <v>1603</v>
      </c>
      <c r="T29672" s="34">
        <v>1334</v>
      </c>
      <c r="U29672" s="34">
        <v>1271</v>
      </c>
      <c r="V29672" s="34">
        <v>1584</v>
      </c>
      <c r="W29672" s="34">
        <v>1612</v>
      </c>
      <c r="X29672" s="34">
        <v>1801</v>
      </c>
      <c r="Y29672" s="34">
        <v>1420</v>
      </c>
      <c r="Z29672" s="34">
        <v>1597</v>
      </c>
      <c r="AA29672" s="34">
        <v>1681</v>
      </c>
      <c r="AB29672" s="34">
        <v>1728</v>
      </c>
      <c r="AC29672" s="34">
        <v>2133</v>
      </c>
    </row>
    <row r="29673" spans="1:29" x14ac:dyDescent="0.2">
      <c r="A29673" s="34" t="s">
        <v>90166</v>
      </c>
      <c r="B29673" s="34">
        <v>251</v>
      </c>
      <c r="C29673" s="34">
        <v>382</v>
      </c>
      <c r="D29673" s="34">
        <v>463</v>
      </c>
      <c r="E29673" s="34">
        <v>450</v>
      </c>
      <c r="F29673" s="34">
        <v>269</v>
      </c>
      <c r="G29673" s="34">
        <v>438</v>
      </c>
      <c r="H29673" s="34">
        <v>250</v>
      </c>
      <c r="I29673" s="34">
        <v>400</v>
      </c>
      <c r="J29673" s="34">
        <v>212</v>
      </c>
      <c r="K29673" s="34">
        <v>379</v>
      </c>
      <c r="L29673" s="34">
        <v>106</v>
      </c>
      <c r="M29673" s="34">
        <v>269</v>
      </c>
      <c r="N29673" s="34">
        <v>201</v>
      </c>
      <c r="O29673" s="34">
        <v>287</v>
      </c>
      <c r="P29673" s="34">
        <v>235</v>
      </c>
      <c r="Q29673" s="34">
        <v>399</v>
      </c>
      <c r="R29673" s="34">
        <v>248</v>
      </c>
      <c r="S29673" s="34">
        <v>509</v>
      </c>
      <c r="T29673" s="34">
        <v>147</v>
      </c>
      <c r="U29673" s="34">
        <v>283</v>
      </c>
      <c r="V29673" s="34">
        <v>367</v>
      </c>
      <c r="W29673" s="34">
        <v>365</v>
      </c>
      <c r="X29673" s="34">
        <v>371</v>
      </c>
      <c r="Y29673" s="34">
        <v>176</v>
      </c>
      <c r="Z29673" s="34">
        <v>347</v>
      </c>
      <c r="AA29673" s="34">
        <v>446</v>
      </c>
      <c r="AB29673" s="34">
        <v>185</v>
      </c>
      <c r="AC29673" s="34">
        <v>460</v>
      </c>
    </row>
    <row r="29674" spans="1:29" x14ac:dyDescent="0.2">
      <c r="A29674" s="34" t="s">
        <v>90167</v>
      </c>
      <c r="B29674" s="34">
        <v>223</v>
      </c>
      <c r="C29674" s="34">
        <v>270</v>
      </c>
      <c r="D29674" s="34">
        <v>308</v>
      </c>
      <c r="E29674" s="34">
        <v>283</v>
      </c>
      <c r="F29674" s="34">
        <v>244</v>
      </c>
      <c r="G29674" s="34">
        <v>273</v>
      </c>
      <c r="H29674" s="34">
        <v>166</v>
      </c>
      <c r="I29674" s="34">
        <v>230</v>
      </c>
      <c r="J29674" s="34">
        <v>212</v>
      </c>
      <c r="K29674" s="34">
        <v>256</v>
      </c>
      <c r="L29674" s="34">
        <v>145</v>
      </c>
      <c r="M29674" s="34">
        <v>196</v>
      </c>
      <c r="N29674" s="34">
        <v>190</v>
      </c>
      <c r="O29674" s="34">
        <v>258</v>
      </c>
      <c r="P29674" s="34">
        <v>170</v>
      </c>
      <c r="Q29674" s="34">
        <v>246</v>
      </c>
      <c r="R29674" s="34">
        <v>226</v>
      </c>
      <c r="S29674" s="34">
        <v>359</v>
      </c>
      <c r="T29674" s="34">
        <v>144</v>
      </c>
      <c r="U29674" s="34">
        <v>190</v>
      </c>
      <c r="V29674" s="34">
        <v>280</v>
      </c>
      <c r="W29674" s="34">
        <v>189</v>
      </c>
      <c r="X29674" s="34">
        <v>295</v>
      </c>
      <c r="Y29674" s="34">
        <v>187</v>
      </c>
      <c r="Z29674" s="34">
        <v>287</v>
      </c>
      <c r="AA29674" s="34">
        <v>279</v>
      </c>
      <c r="AB29674" s="34">
        <v>261</v>
      </c>
      <c r="AC29674" s="34">
        <v>402</v>
      </c>
    </row>
    <row r="29675" spans="1:29" x14ac:dyDescent="0.2">
      <c r="A29675" s="34" t="s">
        <v>90168</v>
      </c>
      <c r="B29675" s="34">
        <v>494</v>
      </c>
      <c r="C29675" s="34">
        <v>696</v>
      </c>
      <c r="D29675" s="34">
        <v>860</v>
      </c>
      <c r="E29675" s="34">
        <v>661</v>
      </c>
      <c r="F29675" s="34">
        <v>670</v>
      </c>
      <c r="G29675" s="34">
        <v>779</v>
      </c>
      <c r="H29675" s="34">
        <v>617</v>
      </c>
      <c r="I29675" s="34">
        <v>563</v>
      </c>
      <c r="J29675" s="34">
        <v>525</v>
      </c>
      <c r="K29675" s="34">
        <v>725</v>
      </c>
      <c r="L29675" s="34">
        <v>418</v>
      </c>
      <c r="M29675" s="34">
        <v>550</v>
      </c>
      <c r="N29675" s="34">
        <v>545</v>
      </c>
      <c r="O29675" s="34">
        <v>553</v>
      </c>
      <c r="P29675" s="34">
        <v>541</v>
      </c>
      <c r="Q29675" s="34">
        <v>703</v>
      </c>
      <c r="R29675" s="34">
        <v>673</v>
      </c>
      <c r="S29675" s="34">
        <v>748</v>
      </c>
      <c r="T29675" s="34">
        <v>433</v>
      </c>
      <c r="U29675" s="34">
        <v>536</v>
      </c>
      <c r="V29675" s="34">
        <v>654</v>
      </c>
      <c r="W29675" s="34">
        <v>598</v>
      </c>
      <c r="X29675" s="34">
        <v>832</v>
      </c>
      <c r="Y29675" s="34">
        <v>523</v>
      </c>
      <c r="Z29675" s="34">
        <v>769</v>
      </c>
      <c r="AA29675" s="34">
        <v>810</v>
      </c>
      <c r="AB29675" s="34">
        <v>622</v>
      </c>
      <c r="AC29675" s="34">
        <v>1034</v>
      </c>
    </row>
    <row r="29676" spans="1:29" x14ac:dyDescent="0.2">
      <c r="A29676" s="34" t="s">
        <v>90169</v>
      </c>
      <c r="B29676" s="34">
        <v>616</v>
      </c>
      <c r="C29676" s="34">
        <v>833</v>
      </c>
      <c r="D29676" s="34">
        <v>987</v>
      </c>
      <c r="E29676" s="34">
        <v>929</v>
      </c>
      <c r="F29676" s="34">
        <v>854</v>
      </c>
      <c r="G29676" s="34">
        <v>910</v>
      </c>
      <c r="H29676" s="34">
        <v>809</v>
      </c>
      <c r="I29676" s="34">
        <v>861</v>
      </c>
      <c r="J29676" s="34">
        <v>617</v>
      </c>
      <c r="K29676" s="34">
        <v>865</v>
      </c>
      <c r="L29676" s="34">
        <v>463</v>
      </c>
      <c r="M29676" s="34">
        <v>761</v>
      </c>
      <c r="N29676" s="34">
        <v>653</v>
      </c>
      <c r="O29676" s="34">
        <v>672</v>
      </c>
      <c r="P29676" s="34">
        <v>702</v>
      </c>
      <c r="Q29676" s="34">
        <v>907</v>
      </c>
      <c r="R29676" s="34">
        <v>904</v>
      </c>
      <c r="S29676" s="34">
        <v>1133</v>
      </c>
      <c r="T29676" s="34">
        <v>633</v>
      </c>
      <c r="U29676" s="34">
        <v>722</v>
      </c>
      <c r="V29676" s="34">
        <v>844</v>
      </c>
      <c r="W29676" s="34">
        <v>924</v>
      </c>
      <c r="X29676" s="34">
        <v>1006</v>
      </c>
      <c r="Y29676" s="34">
        <v>844</v>
      </c>
      <c r="Z29676" s="34">
        <v>956</v>
      </c>
      <c r="AA29676" s="34">
        <v>1080</v>
      </c>
      <c r="AB29676" s="34">
        <v>758</v>
      </c>
      <c r="AC29676" s="34">
        <v>1299</v>
      </c>
    </row>
    <row r="29677" spans="1:29" x14ac:dyDescent="0.2">
      <c r="A29677" s="34" t="s">
        <v>90170</v>
      </c>
      <c r="B29677" s="34">
        <v>317</v>
      </c>
      <c r="C29677" s="34">
        <v>323</v>
      </c>
      <c r="D29677" s="34">
        <v>511</v>
      </c>
      <c r="E29677" s="34">
        <v>343</v>
      </c>
      <c r="F29677" s="34">
        <v>388</v>
      </c>
      <c r="G29677" s="34">
        <v>249</v>
      </c>
      <c r="H29677" s="34">
        <v>290</v>
      </c>
      <c r="I29677" s="34">
        <v>281</v>
      </c>
      <c r="J29677" s="34">
        <v>242</v>
      </c>
      <c r="K29677" s="34">
        <v>377</v>
      </c>
      <c r="L29677" s="34">
        <v>157</v>
      </c>
      <c r="M29677" s="34">
        <v>240</v>
      </c>
      <c r="N29677" s="34">
        <v>257</v>
      </c>
      <c r="O29677" s="34">
        <v>236</v>
      </c>
      <c r="P29677" s="34">
        <v>299</v>
      </c>
      <c r="Q29677" s="34">
        <v>307</v>
      </c>
      <c r="R29677" s="34">
        <v>283</v>
      </c>
      <c r="S29677" s="34">
        <v>407</v>
      </c>
      <c r="T29677" s="34">
        <v>193</v>
      </c>
      <c r="U29677" s="34">
        <v>211</v>
      </c>
      <c r="V29677" s="34">
        <v>333</v>
      </c>
      <c r="W29677" s="34">
        <v>221</v>
      </c>
      <c r="X29677" s="34">
        <v>367</v>
      </c>
      <c r="Y29677" s="34">
        <v>167</v>
      </c>
      <c r="Z29677" s="34">
        <v>442</v>
      </c>
      <c r="AA29677" s="34">
        <v>396</v>
      </c>
      <c r="AB29677" s="34">
        <v>250</v>
      </c>
      <c r="AC29677" s="34">
        <v>530</v>
      </c>
    </row>
    <row r="29678" spans="1:29" x14ac:dyDescent="0.2">
      <c r="A29678" s="34" t="s">
        <v>90171</v>
      </c>
      <c r="B29678" s="34">
        <v>372</v>
      </c>
      <c r="C29678" s="34">
        <v>355</v>
      </c>
      <c r="D29678" s="34">
        <v>528</v>
      </c>
      <c r="E29678" s="34">
        <v>455</v>
      </c>
      <c r="F29678" s="34">
        <v>435</v>
      </c>
      <c r="G29678" s="34">
        <v>493</v>
      </c>
      <c r="H29678" s="34">
        <v>362</v>
      </c>
      <c r="I29678" s="34">
        <v>329</v>
      </c>
      <c r="J29678" s="34">
        <v>334</v>
      </c>
      <c r="K29678" s="34">
        <v>466</v>
      </c>
      <c r="L29678" s="34">
        <v>204</v>
      </c>
      <c r="M29678" s="34">
        <v>342</v>
      </c>
      <c r="N29678" s="34">
        <v>303</v>
      </c>
      <c r="O29678" s="34">
        <v>292</v>
      </c>
      <c r="P29678" s="34">
        <v>325</v>
      </c>
      <c r="Q29678" s="34">
        <v>436</v>
      </c>
      <c r="R29678" s="34">
        <v>400</v>
      </c>
      <c r="S29678" s="34">
        <v>464</v>
      </c>
      <c r="T29678" s="34">
        <v>252</v>
      </c>
      <c r="U29678" s="34">
        <v>298</v>
      </c>
      <c r="V29678" s="34">
        <v>400</v>
      </c>
      <c r="W29678" s="34">
        <v>386</v>
      </c>
      <c r="X29678" s="34">
        <v>453</v>
      </c>
      <c r="Y29678" s="34">
        <v>240</v>
      </c>
      <c r="Z29678" s="34">
        <v>462</v>
      </c>
      <c r="AA29678" s="34">
        <v>482</v>
      </c>
      <c r="AB29678" s="34">
        <v>356</v>
      </c>
      <c r="AC29678" s="34">
        <v>576</v>
      </c>
    </row>
    <row r="29679" spans="1:29" x14ac:dyDescent="0.2">
      <c r="A29679" s="34" t="s">
        <v>90172</v>
      </c>
      <c r="B29679" s="34">
        <v>215</v>
      </c>
      <c r="C29679" s="34">
        <v>197</v>
      </c>
      <c r="D29679" s="34">
        <v>272</v>
      </c>
      <c r="E29679" s="34">
        <v>261</v>
      </c>
      <c r="F29679" s="34">
        <v>246</v>
      </c>
      <c r="G29679" s="34">
        <v>167</v>
      </c>
      <c r="H29679" s="34">
        <v>228</v>
      </c>
      <c r="I29679" s="34">
        <v>209</v>
      </c>
      <c r="J29679" s="34">
        <v>212</v>
      </c>
      <c r="K29679" s="34">
        <v>314</v>
      </c>
      <c r="L29679" s="34">
        <v>111</v>
      </c>
      <c r="M29679" s="34">
        <v>183</v>
      </c>
      <c r="N29679" s="34">
        <v>199</v>
      </c>
      <c r="O29679" s="34">
        <v>209</v>
      </c>
      <c r="P29679" s="34">
        <v>197</v>
      </c>
      <c r="Q29679" s="34">
        <v>234</v>
      </c>
      <c r="R29679" s="34">
        <v>234</v>
      </c>
      <c r="S29679" s="34">
        <v>345</v>
      </c>
      <c r="T29679" s="34">
        <v>174</v>
      </c>
      <c r="U29679" s="34">
        <v>180</v>
      </c>
      <c r="V29679" s="34">
        <v>235</v>
      </c>
      <c r="W29679" s="34">
        <v>286</v>
      </c>
      <c r="X29679" s="34">
        <v>259</v>
      </c>
      <c r="Y29679" s="34">
        <v>195</v>
      </c>
      <c r="Z29679" s="34">
        <v>267</v>
      </c>
      <c r="AA29679" s="34">
        <v>345</v>
      </c>
      <c r="AB29679" s="34">
        <v>212</v>
      </c>
      <c r="AC29679" s="34">
        <v>345</v>
      </c>
    </row>
    <row r="29680" spans="1:29" x14ac:dyDescent="0.2">
      <c r="A29680" s="34" t="s">
        <v>90173</v>
      </c>
      <c r="B29680" s="34">
        <v>380</v>
      </c>
      <c r="C29680" s="34">
        <v>290</v>
      </c>
      <c r="D29680" s="34">
        <v>349</v>
      </c>
      <c r="E29680" s="34">
        <v>408</v>
      </c>
      <c r="F29680" s="34">
        <v>314</v>
      </c>
      <c r="G29680" s="34">
        <v>336</v>
      </c>
      <c r="H29680" s="34">
        <v>296</v>
      </c>
      <c r="I29680" s="34">
        <v>284</v>
      </c>
      <c r="J29680" s="34">
        <v>225</v>
      </c>
      <c r="K29680" s="34">
        <v>348</v>
      </c>
      <c r="L29680" s="34">
        <v>202</v>
      </c>
      <c r="M29680" s="34">
        <v>307</v>
      </c>
      <c r="N29680" s="34">
        <v>263</v>
      </c>
      <c r="O29680" s="34">
        <v>305</v>
      </c>
      <c r="P29680" s="34">
        <v>296</v>
      </c>
      <c r="Q29680" s="34">
        <v>423</v>
      </c>
      <c r="R29680" s="34">
        <v>259</v>
      </c>
      <c r="S29680" s="34">
        <v>411</v>
      </c>
      <c r="T29680" s="34">
        <v>262</v>
      </c>
      <c r="U29680" s="34">
        <v>315</v>
      </c>
      <c r="V29680" s="34">
        <v>343</v>
      </c>
      <c r="W29680" s="34">
        <v>337</v>
      </c>
      <c r="X29680" s="34">
        <v>336</v>
      </c>
      <c r="Y29680" s="34">
        <v>344</v>
      </c>
      <c r="Z29680" s="34">
        <v>314</v>
      </c>
      <c r="AA29680" s="34">
        <v>422</v>
      </c>
      <c r="AB29680" s="34">
        <v>385</v>
      </c>
      <c r="AC29680" s="34">
        <v>513</v>
      </c>
    </row>
    <row r="29681" spans="1:29" x14ac:dyDescent="0.2">
      <c r="A29681" s="34" t="s">
        <v>90174</v>
      </c>
      <c r="B29681" s="34">
        <v>301</v>
      </c>
      <c r="C29681" s="34">
        <v>299</v>
      </c>
      <c r="D29681" s="34">
        <v>410</v>
      </c>
      <c r="E29681" s="34">
        <v>291</v>
      </c>
      <c r="F29681" s="34">
        <v>408</v>
      </c>
      <c r="G29681" s="34">
        <v>358</v>
      </c>
      <c r="H29681" s="34">
        <v>339</v>
      </c>
      <c r="I29681" s="34">
        <v>315</v>
      </c>
      <c r="J29681" s="34">
        <v>331</v>
      </c>
      <c r="K29681" s="34">
        <v>315</v>
      </c>
      <c r="L29681" s="34">
        <v>239</v>
      </c>
      <c r="M29681" s="34">
        <v>224</v>
      </c>
      <c r="N29681" s="34">
        <v>318</v>
      </c>
      <c r="O29681" s="34">
        <v>273</v>
      </c>
      <c r="P29681" s="34">
        <v>297</v>
      </c>
      <c r="Q29681" s="34">
        <v>411</v>
      </c>
      <c r="R29681" s="34">
        <v>441</v>
      </c>
      <c r="S29681" s="34">
        <v>408</v>
      </c>
      <c r="T29681" s="34">
        <v>317</v>
      </c>
      <c r="U29681" s="34">
        <v>310</v>
      </c>
      <c r="V29681" s="34">
        <v>426</v>
      </c>
      <c r="W29681" s="34">
        <v>342</v>
      </c>
      <c r="X29681" s="34">
        <v>480</v>
      </c>
      <c r="Y29681" s="34">
        <v>313</v>
      </c>
      <c r="Z29681" s="34">
        <v>439</v>
      </c>
      <c r="AA29681" s="34">
        <v>384</v>
      </c>
      <c r="AB29681" s="34">
        <v>406</v>
      </c>
      <c r="AC29681" s="34">
        <v>488</v>
      </c>
    </row>
    <row r="29682" spans="1:29" x14ac:dyDescent="0.2">
      <c r="A29682" s="34" t="s">
        <v>90175</v>
      </c>
      <c r="B29682" s="34">
        <v>196</v>
      </c>
      <c r="C29682" s="34">
        <v>232</v>
      </c>
      <c r="D29682" s="34">
        <v>227</v>
      </c>
      <c r="E29682" s="34">
        <v>263</v>
      </c>
      <c r="F29682" s="34">
        <v>148</v>
      </c>
      <c r="G29682" s="34">
        <v>313</v>
      </c>
      <c r="H29682" s="34">
        <v>144</v>
      </c>
      <c r="I29682" s="34">
        <v>196</v>
      </c>
      <c r="J29682" s="34">
        <v>97</v>
      </c>
      <c r="K29682" s="34">
        <v>300</v>
      </c>
      <c r="L29682" s="34">
        <v>59</v>
      </c>
      <c r="M29682" s="34">
        <v>151</v>
      </c>
      <c r="N29682" s="34">
        <v>110</v>
      </c>
      <c r="O29682" s="34">
        <v>185</v>
      </c>
      <c r="P29682" s="34">
        <v>94</v>
      </c>
      <c r="Q29682" s="34">
        <v>235</v>
      </c>
      <c r="R29682" s="34">
        <v>106</v>
      </c>
      <c r="S29682" s="34">
        <v>293</v>
      </c>
      <c r="T29682" s="34">
        <v>55</v>
      </c>
      <c r="U29682" s="34">
        <v>171</v>
      </c>
      <c r="V29682" s="34">
        <v>149</v>
      </c>
      <c r="W29682" s="34">
        <v>160</v>
      </c>
      <c r="X29682" s="34">
        <v>200</v>
      </c>
      <c r="Y29682" s="34">
        <v>117</v>
      </c>
      <c r="Z29682" s="34">
        <v>187</v>
      </c>
      <c r="AA29682" s="34">
        <v>230</v>
      </c>
      <c r="AB29682" s="34">
        <v>80</v>
      </c>
      <c r="AC29682" s="34">
        <v>321</v>
      </c>
    </row>
    <row r="29683" spans="1:29" x14ac:dyDescent="0.2">
      <c r="A29683" s="34" t="s">
        <v>90176</v>
      </c>
      <c r="B29683" s="34">
        <v>403</v>
      </c>
      <c r="C29683" s="34">
        <v>259</v>
      </c>
      <c r="D29683" s="34">
        <v>292</v>
      </c>
      <c r="E29683" s="34">
        <v>349</v>
      </c>
      <c r="F29683" s="34">
        <v>270</v>
      </c>
      <c r="G29683" s="34">
        <v>346</v>
      </c>
      <c r="H29683" s="34">
        <v>251</v>
      </c>
      <c r="I29683" s="34">
        <v>262</v>
      </c>
      <c r="J29683" s="34">
        <v>210</v>
      </c>
      <c r="K29683" s="34">
        <v>360</v>
      </c>
      <c r="L29683" s="34">
        <v>196</v>
      </c>
      <c r="M29683" s="34">
        <v>241</v>
      </c>
      <c r="N29683" s="34">
        <v>277</v>
      </c>
      <c r="O29683" s="34">
        <v>272</v>
      </c>
      <c r="P29683" s="34">
        <v>251</v>
      </c>
      <c r="Q29683" s="34">
        <v>383</v>
      </c>
      <c r="R29683" s="34">
        <v>287</v>
      </c>
      <c r="S29683" s="34">
        <v>404</v>
      </c>
      <c r="T29683" s="34">
        <v>272</v>
      </c>
      <c r="U29683" s="34">
        <v>332</v>
      </c>
      <c r="V29683" s="34">
        <v>348</v>
      </c>
      <c r="W29683" s="34">
        <v>427</v>
      </c>
      <c r="X29683" s="34">
        <v>322</v>
      </c>
      <c r="Y29683" s="34">
        <v>286</v>
      </c>
      <c r="Z29683" s="34">
        <v>372</v>
      </c>
      <c r="AA29683" s="34">
        <v>366</v>
      </c>
      <c r="AB29683" s="34">
        <v>295</v>
      </c>
      <c r="AC29683" s="34">
        <v>504</v>
      </c>
    </row>
    <row r="29684" spans="1:29" x14ac:dyDescent="0.2">
      <c r="A29684" s="34" t="s">
        <v>90177</v>
      </c>
      <c r="B29684" s="34">
        <v>219</v>
      </c>
      <c r="C29684" s="34">
        <v>166</v>
      </c>
      <c r="D29684" s="34">
        <v>250</v>
      </c>
      <c r="E29684" s="34">
        <v>192</v>
      </c>
      <c r="F29684" s="34">
        <v>209</v>
      </c>
      <c r="G29684" s="34">
        <v>155</v>
      </c>
      <c r="H29684" s="34">
        <v>171</v>
      </c>
      <c r="I29684" s="34">
        <v>149</v>
      </c>
      <c r="J29684" s="34">
        <v>147</v>
      </c>
      <c r="K29684" s="34">
        <v>180</v>
      </c>
      <c r="L29684" s="34">
        <v>105</v>
      </c>
      <c r="M29684" s="34">
        <v>154</v>
      </c>
      <c r="N29684" s="34">
        <v>167</v>
      </c>
      <c r="O29684" s="34">
        <v>158</v>
      </c>
      <c r="P29684" s="34">
        <v>193</v>
      </c>
      <c r="Q29684" s="34">
        <v>175</v>
      </c>
      <c r="R29684" s="34">
        <v>228</v>
      </c>
      <c r="S29684" s="34">
        <v>249</v>
      </c>
      <c r="T29684" s="34">
        <v>159</v>
      </c>
      <c r="U29684" s="34">
        <v>150</v>
      </c>
      <c r="V29684" s="34">
        <v>211</v>
      </c>
      <c r="W29684" s="34">
        <v>188</v>
      </c>
      <c r="X29684" s="34">
        <v>236</v>
      </c>
      <c r="Y29684" s="34">
        <v>126</v>
      </c>
      <c r="Z29684" s="34">
        <v>196</v>
      </c>
      <c r="AA29684" s="34">
        <v>260</v>
      </c>
      <c r="AB29684" s="34">
        <v>178</v>
      </c>
      <c r="AC29684" s="34">
        <v>244</v>
      </c>
    </row>
    <row r="29685" spans="1:29" x14ac:dyDescent="0.2">
      <c r="A29685" s="34" t="s">
        <v>90178</v>
      </c>
      <c r="B29685" s="34">
        <v>582</v>
      </c>
      <c r="C29685" s="34">
        <v>497</v>
      </c>
      <c r="D29685" s="34">
        <v>614</v>
      </c>
      <c r="E29685" s="34">
        <v>606</v>
      </c>
      <c r="F29685" s="34">
        <v>535</v>
      </c>
      <c r="G29685" s="34">
        <v>620</v>
      </c>
      <c r="H29685" s="34">
        <v>462</v>
      </c>
      <c r="I29685" s="34">
        <v>440</v>
      </c>
      <c r="J29685" s="34">
        <v>406</v>
      </c>
      <c r="K29685" s="34">
        <v>519</v>
      </c>
      <c r="L29685" s="34">
        <v>319</v>
      </c>
      <c r="M29685" s="34">
        <v>386</v>
      </c>
      <c r="N29685" s="34">
        <v>404</v>
      </c>
      <c r="O29685" s="34">
        <v>394</v>
      </c>
      <c r="P29685" s="34">
        <v>444</v>
      </c>
      <c r="Q29685" s="34">
        <v>658</v>
      </c>
      <c r="R29685" s="34">
        <v>551</v>
      </c>
      <c r="S29685" s="34">
        <v>650</v>
      </c>
      <c r="T29685" s="34">
        <v>416</v>
      </c>
      <c r="U29685" s="34">
        <v>450</v>
      </c>
      <c r="V29685" s="34">
        <v>500</v>
      </c>
      <c r="W29685" s="34">
        <v>564</v>
      </c>
      <c r="X29685" s="34">
        <v>634</v>
      </c>
      <c r="Y29685" s="34">
        <v>499</v>
      </c>
      <c r="Z29685" s="34">
        <v>656</v>
      </c>
      <c r="AA29685" s="34">
        <v>657</v>
      </c>
      <c r="AB29685" s="34">
        <v>568</v>
      </c>
      <c r="AC29685" s="34">
        <v>826</v>
      </c>
    </row>
    <row r="29686" spans="1:29" x14ac:dyDescent="0.2">
      <c r="A29686" s="34" t="s">
        <v>90179</v>
      </c>
      <c r="B29686" s="34">
        <v>96</v>
      </c>
      <c r="C29686" s="34">
        <v>60</v>
      </c>
      <c r="D29686" s="34">
        <v>85</v>
      </c>
      <c r="E29686" s="34">
        <v>82</v>
      </c>
      <c r="F29686" s="34">
        <v>74</v>
      </c>
      <c r="G29686" s="34">
        <v>117</v>
      </c>
      <c r="H29686" s="34">
        <v>85</v>
      </c>
      <c r="I29686" s="34">
        <v>74</v>
      </c>
      <c r="J29686" s="34">
        <v>65</v>
      </c>
      <c r="K29686" s="34">
        <v>71</v>
      </c>
      <c r="L29686" s="34">
        <v>41</v>
      </c>
      <c r="M29686" s="34">
        <v>39</v>
      </c>
      <c r="N29686" s="34">
        <v>52</v>
      </c>
      <c r="O29686" s="34">
        <v>70</v>
      </c>
      <c r="P29686" s="34">
        <v>73</v>
      </c>
      <c r="Q29686" s="34">
        <v>89</v>
      </c>
      <c r="R29686" s="34">
        <v>71</v>
      </c>
      <c r="S29686" s="34">
        <v>83</v>
      </c>
      <c r="T29686" s="34">
        <v>53</v>
      </c>
      <c r="U29686" s="34">
        <v>64</v>
      </c>
      <c r="V29686" s="34">
        <v>77</v>
      </c>
      <c r="W29686" s="34">
        <v>83</v>
      </c>
      <c r="X29686" s="34">
        <v>122</v>
      </c>
      <c r="Y29686" s="34">
        <v>53</v>
      </c>
      <c r="Z29686" s="34">
        <v>101</v>
      </c>
      <c r="AA29686" s="34">
        <v>114</v>
      </c>
      <c r="AB29686" s="34">
        <v>69</v>
      </c>
      <c r="AC29686" s="34">
        <v>124</v>
      </c>
    </row>
    <row r="29687" spans="1:29" x14ac:dyDescent="0.2">
      <c r="A29687" s="34" t="s">
        <v>90180</v>
      </c>
      <c r="B29687" s="34">
        <v>357</v>
      </c>
      <c r="C29687" s="34">
        <v>183</v>
      </c>
      <c r="D29687" s="34">
        <v>230</v>
      </c>
      <c r="E29687" s="34">
        <v>267</v>
      </c>
      <c r="F29687" s="34">
        <v>295</v>
      </c>
      <c r="G29687" s="34">
        <v>249</v>
      </c>
      <c r="H29687" s="34">
        <v>277</v>
      </c>
      <c r="I29687" s="34">
        <v>209</v>
      </c>
      <c r="J29687" s="34">
        <v>251</v>
      </c>
      <c r="K29687" s="34">
        <v>208</v>
      </c>
      <c r="L29687" s="34">
        <v>184</v>
      </c>
      <c r="M29687" s="34">
        <v>208</v>
      </c>
      <c r="N29687" s="34">
        <v>201</v>
      </c>
      <c r="O29687" s="34">
        <v>172</v>
      </c>
      <c r="P29687" s="34">
        <v>209</v>
      </c>
      <c r="Q29687" s="34">
        <v>339</v>
      </c>
      <c r="R29687" s="34">
        <v>335</v>
      </c>
      <c r="S29687" s="34">
        <v>319</v>
      </c>
      <c r="T29687" s="34">
        <v>245</v>
      </c>
      <c r="U29687" s="34">
        <v>220</v>
      </c>
      <c r="V29687" s="34">
        <v>328</v>
      </c>
      <c r="W29687" s="34">
        <v>326</v>
      </c>
      <c r="X29687" s="34">
        <v>319</v>
      </c>
      <c r="Y29687" s="34">
        <v>284</v>
      </c>
      <c r="Z29687" s="34">
        <v>275</v>
      </c>
      <c r="AA29687" s="34">
        <v>275</v>
      </c>
      <c r="AB29687" s="34">
        <v>250</v>
      </c>
      <c r="AC29687" s="34">
        <v>364</v>
      </c>
    </row>
    <row r="29688" spans="1:29" x14ac:dyDescent="0.2">
      <c r="A29688" s="34" t="s">
        <v>90181</v>
      </c>
      <c r="B29688" s="34">
        <v>276</v>
      </c>
      <c r="C29688" s="34">
        <v>215</v>
      </c>
      <c r="D29688" s="34">
        <v>287</v>
      </c>
      <c r="E29688" s="34">
        <v>219</v>
      </c>
      <c r="F29688" s="34">
        <v>307</v>
      </c>
      <c r="G29688" s="34">
        <v>236</v>
      </c>
      <c r="H29688" s="34">
        <v>245</v>
      </c>
      <c r="I29688" s="34">
        <v>172</v>
      </c>
      <c r="J29688" s="34">
        <v>265</v>
      </c>
      <c r="K29688" s="34">
        <v>211</v>
      </c>
      <c r="L29688" s="34">
        <v>195</v>
      </c>
      <c r="M29688" s="34">
        <v>187</v>
      </c>
      <c r="N29688" s="34">
        <v>227</v>
      </c>
      <c r="O29688" s="34">
        <v>161</v>
      </c>
      <c r="P29688" s="34">
        <v>259</v>
      </c>
      <c r="Q29688" s="34">
        <v>233</v>
      </c>
      <c r="R29688" s="34">
        <v>341</v>
      </c>
      <c r="S29688" s="34">
        <v>269</v>
      </c>
      <c r="T29688" s="34">
        <v>268</v>
      </c>
      <c r="U29688" s="34">
        <v>232</v>
      </c>
      <c r="V29688" s="34">
        <v>353</v>
      </c>
      <c r="W29688" s="34">
        <v>297</v>
      </c>
      <c r="X29688" s="34">
        <v>326</v>
      </c>
      <c r="Y29688" s="34">
        <v>224</v>
      </c>
      <c r="Z29688" s="34">
        <v>339</v>
      </c>
      <c r="AA29688" s="34">
        <v>276</v>
      </c>
      <c r="AB29688" s="34">
        <v>353</v>
      </c>
      <c r="AC29688" s="34">
        <v>418</v>
      </c>
    </row>
    <row r="29689" spans="1:29" x14ac:dyDescent="0.2">
      <c r="A29689" s="34" t="s">
        <v>90182</v>
      </c>
      <c r="B29689" s="34">
        <v>330</v>
      </c>
      <c r="C29689" s="34">
        <v>300</v>
      </c>
      <c r="D29689" s="34">
        <v>383</v>
      </c>
      <c r="E29689" s="34">
        <v>376</v>
      </c>
      <c r="F29689" s="34">
        <v>296</v>
      </c>
      <c r="G29689" s="34">
        <v>363</v>
      </c>
      <c r="H29689" s="34">
        <v>205</v>
      </c>
      <c r="I29689" s="34">
        <v>259</v>
      </c>
      <c r="J29689" s="34">
        <v>180</v>
      </c>
      <c r="K29689" s="34">
        <v>295</v>
      </c>
      <c r="L29689" s="34">
        <v>114</v>
      </c>
      <c r="M29689" s="34">
        <v>222</v>
      </c>
      <c r="N29689" s="34">
        <v>214</v>
      </c>
      <c r="O29689" s="34">
        <v>199</v>
      </c>
      <c r="P29689" s="34">
        <v>194</v>
      </c>
      <c r="Q29689" s="34">
        <v>304</v>
      </c>
      <c r="R29689" s="34">
        <v>223</v>
      </c>
      <c r="S29689" s="34">
        <v>376</v>
      </c>
      <c r="T29689" s="34">
        <v>161</v>
      </c>
      <c r="U29689" s="34">
        <v>234</v>
      </c>
      <c r="V29689" s="34">
        <v>277</v>
      </c>
      <c r="W29689" s="34">
        <v>224</v>
      </c>
      <c r="X29689" s="34">
        <v>352</v>
      </c>
      <c r="Y29689" s="34">
        <v>159</v>
      </c>
      <c r="Z29689" s="34">
        <v>330</v>
      </c>
      <c r="AA29689" s="34">
        <v>327</v>
      </c>
      <c r="AB29689" s="34">
        <v>224</v>
      </c>
      <c r="AC29689" s="34">
        <v>412</v>
      </c>
    </row>
    <row r="29690" spans="1:29" x14ac:dyDescent="0.2">
      <c r="A29690" s="34" t="s">
        <v>90183</v>
      </c>
      <c r="B29690" s="34">
        <v>420</v>
      </c>
      <c r="C29690" s="34">
        <v>2439</v>
      </c>
      <c r="D29690" s="34">
        <v>405</v>
      </c>
      <c r="E29690" s="34">
        <v>2580</v>
      </c>
      <c r="F29690" s="34">
        <v>417</v>
      </c>
      <c r="G29690" s="34">
        <v>2396</v>
      </c>
      <c r="H29690" s="34">
        <v>395</v>
      </c>
      <c r="I29690" s="34">
        <v>2196</v>
      </c>
      <c r="J29690" s="34">
        <v>341</v>
      </c>
      <c r="K29690" s="34">
        <v>2642</v>
      </c>
      <c r="L29690" s="34">
        <v>256</v>
      </c>
      <c r="M29690" s="34">
        <v>2015</v>
      </c>
      <c r="N29690" s="34">
        <v>344</v>
      </c>
      <c r="O29690" s="34">
        <v>1906</v>
      </c>
      <c r="P29690" s="34">
        <v>302</v>
      </c>
      <c r="Q29690" s="34">
        <v>2131</v>
      </c>
      <c r="R29690" s="34">
        <v>364</v>
      </c>
      <c r="S29690" s="34">
        <v>2283</v>
      </c>
      <c r="T29690" s="34">
        <v>331</v>
      </c>
      <c r="U29690" s="34">
        <v>1475</v>
      </c>
      <c r="V29690" s="34">
        <v>442</v>
      </c>
      <c r="W29690" s="34">
        <v>1828</v>
      </c>
      <c r="X29690" s="34">
        <v>489</v>
      </c>
      <c r="Y29690" s="34">
        <v>1476</v>
      </c>
      <c r="Z29690" s="34">
        <v>499</v>
      </c>
      <c r="AA29690" s="34">
        <v>1950</v>
      </c>
      <c r="AB29690" s="34">
        <v>407</v>
      </c>
      <c r="AC29690" s="34">
        <v>2431</v>
      </c>
    </row>
    <row r="29691" spans="1:29" x14ac:dyDescent="0.2">
      <c r="A29691" s="34" t="s">
        <v>90184</v>
      </c>
      <c r="B29691" s="34">
        <v>171</v>
      </c>
      <c r="C29691" s="34">
        <v>162</v>
      </c>
      <c r="D29691" s="34">
        <v>210</v>
      </c>
      <c r="E29691" s="34">
        <v>144</v>
      </c>
      <c r="F29691" s="34">
        <v>157</v>
      </c>
      <c r="G29691" s="34">
        <v>130</v>
      </c>
      <c r="H29691" s="34">
        <v>144</v>
      </c>
      <c r="I29691" s="34">
        <v>138</v>
      </c>
      <c r="J29691" s="34">
        <v>131</v>
      </c>
      <c r="K29691" s="34">
        <v>158</v>
      </c>
      <c r="L29691" s="34">
        <v>83</v>
      </c>
      <c r="M29691" s="34">
        <v>134</v>
      </c>
      <c r="N29691" s="34">
        <v>152</v>
      </c>
      <c r="O29691" s="34">
        <v>147</v>
      </c>
      <c r="P29691" s="34">
        <v>143</v>
      </c>
      <c r="Q29691" s="34">
        <v>192</v>
      </c>
      <c r="R29691" s="34">
        <v>159</v>
      </c>
      <c r="S29691" s="34">
        <v>188</v>
      </c>
      <c r="T29691" s="34">
        <v>100</v>
      </c>
      <c r="U29691" s="34">
        <v>159</v>
      </c>
      <c r="V29691" s="34">
        <v>174</v>
      </c>
      <c r="W29691" s="34">
        <v>189</v>
      </c>
      <c r="X29691" s="34">
        <v>190</v>
      </c>
      <c r="Y29691" s="34">
        <v>130</v>
      </c>
      <c r="Z29691" s="34">
        <v>186</v>
      </c>
      <c r="AA29691" s="34">
        <v>225</v>
      </c>
      <c r="AB29691" s="34">
        <v>147</v>
      </c>
      <c r="AC29691" s="34">
        <v>220</v>
      </c>
    </row>
    <row r="29692" spans="1:29" x14ac:dyDescent="0.2">
      <c r="A29692" s="34" t="s">
        <v>90185</v>
      </c>
      <c r="B29692" s="34">
        <v>539</v>
      </c>
      <c r="C29692" s="34">
        <v>745</v>
      </c>
      <c r="D29692" s="34">
        <v>772</v>
      </c>
      <c r="E29692" s="34">
        <v>778</v>
      </c>
      <c r="F29692" s="34">
        <v>755</v>
      </c>
      <c r="G29692" s="34">
        <v>728</v>
      </c>
      <c r="H29692" s="34">
        <v>715</v>
      </c>
      <c r="I29692" s="34">
        <v>680</v>
      </c>
      <c r="J29692" s="34">
        <v>616</v>
      </c>
      <c r="K29692" s="34">
        <v>795</v>
      </c>
      <c r="L29692" s="34">
        <v>484</v>
      </c>
      <c r="M29692" s="34">
        <v>602</v>
      </c>
      <c r="N29692" s="34">
        <v>557</v>
      </c>
      <c r="O29692" s="34">
        <v>640</v>
      </c>
      <c r="P29692" s="34">
        <v>588</v>
      </c>
      <c r="Q29692" s="34">
        <v>912</v>
      </c>
      <c r="R29692" s="34">
        <v>876</v>
      </c>
      <c r="S29692" s="34">
        <v>854</v>
      </c>
      <c r="T29692" s="34">
        <v>603</v>
      </c>
      <c r="U29692" s="34">
        <v>661</v>
      </c>
      <c r="V29692" s="34">
        <v>817</v>
      </c>
      <c r="W29692" s="34">
        <v>910</v>
      </c>
      <c r="X29692" s="34">
        <v>845</v>
      </c>
      <c r="Y29692" s="34">
        <v>789</v>
      </c>
      <c r="Z29692" s="34">
        <v>793</v>
      </c>
      <c r="AA29692" s="34">
        <v>914</v>
      </c>
      <c r="AB29692" s="34">
        <v>713</v>
      </c>
      <c r="AC29692" s="34">
        <v>1220</v>
      </c>
    </row>
    <row r="29693" spans="1:29" x14ac:dyDescent="0.2">
      <c r="A29693" s="34" t="s">
        <v>90186</v>
      </c>
      <c r="B29693" s="34">
        <v>740</v>
      </c>
      <c r="C29693" s="34">
        <v>539</v>
      </c>
      <c r="D29693" s="34">
        <v>775</v>
      </c>
      <c r="E29693" s="34">
        <v>615</v>
      </c>
      <c r="F29693" s="34">
        <v>789</v>
      </c>
      <c r="G29693" s="34">
        <v>599</v>
      </c>
      <c r="H29693" s="34">
        <v>649</v>
      </c>
      <c r="I29693" s="34">
        <v>515</v>
      </c>
      <c r="J29693" s="34">
        <v>605</v>
      </c>
      <c r="K29693" s="34">
        <v>608</v>
      </c>
      <c r="L29693" s="34">
        <v>532</v>
      </c>
      <c r="M29693" s="34">
        <v>463</v>
      </c>
      <c r="N29693" s="34">
        <v>543</v>
      </c>
      <c r="O29693" s="34">
        <v>549</v>
      </c>
      <c r="P29693" s="34">
        <v>607</v>
      </c>
      <c r="Q29693" s="34">
        <v>725</v>
      </c>
      <c r="R29693" s="34">
        <v>841</v>
      </c>
      <c r="S29693" s="34">
        <v>706</v>
      </c>
      <c r="T29693" s="34">
        <v>717</v>
      </c>
      <c r="U29693" s="34">
        <v>532</v>
      </c>
      <c r="V29693" s="34">
        <v>803</v>
      </c>
      <c r="W29693" s="34">
        <v>848</v>
      </c>
      <c r="X29693" s="34">
        <v>855</v>
      </c>
      <c r="Y29693" s="34">
        <v>661</v>
      </c>
      <c r="Z29693" s="34">
        <v>740</v>
      </c>
      <c r="AA29693" s="34">
        <v>625</v>
      </c>
      <c r="AB29693" s="34">
        <v>665</v>
      </c>
      <c r="AC29693" s="34">
        <v>937</v>
      </c>
    </row>
    <row r="29694" spans="1:29" x14ac:dyDescent="0.2">
      <c r="A29694" s="34" t="s">
        <v>90187</v>
      </c>
      <c r="B29694" s="34">
        <v>189</v>
      </c>
      <c r="C29694" s="34">
        <v>131</v>
      </c>
      <c r="D29694" s="34">
        <v>121</v>
      </c>
      <c r="E29694" s="34">
        <v>166</v>
      </c>
      <c r="F29694" s="34">
        <v>126</v>
      </c>
      <c r="G29694" s="34">
        <v>139</v>
      </c>
      <c r="H29694" s="34">
        <v>75</v>
      </c>
      <c r="I29694" s="34">
        <v>139</v>
      </c>
      <c r="J29694" s="34">
        <v>63</v>
      </c>
      <c r="K29694" s="34">
        <v>134</v>
      </c>
      <c r="L29694" s="34">
        <v>56</v>
      </c>
      <c r="M29694" s="34">
        <v>136</v>
      </c>
      <c r="N29694" s="34">
        <v>78</v>
      </c>
      <c r="O29694" s="34">
        <v>116</v>
      </c>
      <c r="P29694" s="34">
        <v>102</v>
      </c>
      <c r="Q29694" s="34">
        <v>154</v>
      </c>
      <c r="R29694" s="34">
        <v>111</v>
      </c>
      <c r="S29694" s="34">
        <v>183</v>
      </c>
      <c r="T29694" s="34">
        <v>82</v>
      </c>
      <c r="U29694" s="34">
        <v>96</v>
      </c>
      <c r="V29694" s="34">
        <v>112</v>
      </c>
      <c r="W29694" s="34">
        <v>149</v>
      </c>
      <c r="X29694" s="34">
        <v>143</v>
      </c>
      <c r="Y29694" s="34">
        <v>92</v>
      </c>
      <c r="Z29694" s="34">
        <v>136</v>
      </c>
      <c r="AA29694" s="34">
        <v>134</v>
      </c>
      <c r="AB29694" s="34">
        <v>130</v>
      </c>
      <c r="AC29694" s="34">
        <v>225</v>
      </c>
    </row>
    <row r="29695" spans="1:29" x14ac:dyDescent="0.2">
      <c r="A29695" s="34" t="s">
        <v>90188</v>
      </c>
      <c r="B29695" s="34">
        <v>415</v>
      </c>
      <c r="C29695" s="34">
        <v>397</v>
      </c>
      <c r="D29695" s="34">
        <v>466</v>
      </c>
      <c r="E29695" s="34">
        <v>438</v>
      </c>
      <c r="F29695" s="34">
        <v>335</v>
      </c>
      <c r="G29695" s="34">
        <v>388</v>
      </c>
      <c r="H29695" s="34">
        <v>325</v>
      </c>
      <c r="I29695" s="34">
        <v>413</v>
      </c>
      <c r="J29695" s="34">
        <v>298</v>
      </c>
      <c r="K29695" s="34">
        <v>441</v>
      </c>
      <c r="L29695" s="34">
        <v>253</v>
      </c>
      <c r="M29695" s="34">
        <v>359</v>
      </c>
      <c r="N29695" s="34">
        <v>315</v>
      </c>
      <c r="O29695" s="34">
        <v>328</v>
      </c>
      <c r="P29695" s="34">
        <v>315</v>
      </c>
      <c r="Q29695" s="34">
        <v>422</v>
      </c>
      <c r="R29695" s="34">
        <v>370</v>
      </c>
      <c r="S29695" s="34">
        <v>438</v>
      </c>
      <c r="T29695" s="34">
        <v>311</v>
      </c>
      <c r="U29695" s="34">
        <v>321</v>
      </c>
      <c r="V29695" s="34">
        <v>381</v>
      </c>
      <c r="W29695" s="34">
        <v>404</v>
      </c>
      <c r="X29695" s="34">
        <v>445</v>
      </c>
      <c r="Y29695" s="34">
        <v>353</v>
      </c>
      <c r="Z29695" s="34">
        <v>400</v>
      </c>
      <c r="AA29695" s="34">
        <v>467</v>
      </c>
      <c r="AB29695" s="34">
        <v>353</v>
      </c>
      <c r="AC29695" s="34">
        <v>591</v>
      </c>
    </row>
    <row r="29696" spans="1:29" x14ac:dyDescent="0.2">
      <c r="A29696" s="34" t="s">
        <v>90189</v>
      </c>
      <c r="B29696" s="34">
        <v>756</v>
      </c>
      <c r="C29696" s="34">
        <v>498</v>
      </c>
      <c r="D29696" s="34">
        <v>667</v>
      </c>
      <c r="E29696" s="34">
        <v>539</v>
      </c>
      <c r="F29696" s="34">
        <v>613</v>
      </c>
      <c r="G29696" s="34">
        <v>520</v>
      </c>
      <c r="H29696" s="34">
        <v>610</v>
      </c>
      <c r="I29696" s="34">
        <v>497</v>
      </c>
      <c r="J29696" s="34">
        <v>462</v>
      </c>
      <c r="K29696" s="34">
        <v>582</v>
      </c>
      <c r="L29696" s="34">
        <v>432</v>
      </c>
      <c r="M29696" s="34">
        <v>433</v>
      </c>
      <c r="N29696" s="34">
        <v>509</v>
      </c>
      <c r="O29696" s="34">
        <v>450</v>
      </c>
      <c r="P29696" s="34">
        <v>495</v>
      </c>
      <c r="Q29696" s="34">
        <v>647</v>
      </c>
      <c r="R29696" s="34">
        <v>633</v>
      </c>
      <c r="S29696" s="34">
        <v>619</v>
      </c>
      <c r="T29696" s="34">
        <v>573</v>
      </c>
      <c r="U29696" s="34">
        <v>486</v>
      </c>
      <c r="V29696" s="34">
        <v>749</v>
      </c>
      <c r="W29696" s="34">
        <v>646</v>
      </c>
      <c r="X29696" s="34">
        <v>742</v>
      </c>
      <c r="Y29696" s="34">
        <v>529</v>
      </c>
      <c r="Z29696" s="34">
        <v>626</v>
      </c>
      <c r="AA29696" s="34">
        <v>653</v>
      </c>
      <c r="AB29696" s="34">
        <v>643</v>
      </c>
      <c r="AC29696" s="34">
        <v>792</v>
      </c>
    </row>
    <row r="29697" spans="1:29" x14ac:dyDescent="0.2">
      <c r="A29697" s="34" t="s">
        <v>90190</v>
      </c>
      <c r="B29697" s="34">
        <v>202</v>
      </c>
      <c r="C29697" s="34">
        <v>129</v>
      </c>
      <c r="D29697" s="34">
        <v>215</v>
      </c>
      <c r="E29697" s="34">
        <v>165</v>
      </c>
      <c r="F29697" s="34">
        <v>179</v>
      </c>
      <c r="G29697" s="34">
        <v>157</v>
      </c>
      <c r="H29697" s="34">
        <v>157</v>
      </c>
      <c r="I29697" s="34">
        <v>153</v>
      </c>
      <c r="J29697" s="34">
        <v>132</v>
      </c>
      <c r="K29697" s="34">
        <v>171</v>
      </c>
      <c r="L29697" s="34">
        <v>129</v>
      </c>
      <c r="M29697" s="34">
        <v>106</v>
      </c>
      <c r="N29697" s="34">
        <v>128</v>
      </c>
      <c r="O29697" s="34">
        <v>124</v>
      </c>
      <c r="P29697" s="34">
        <v>155</v>
      </c>
      <c r="Q29697" s="34">
        <v>184</v>
      </c>
      <c r="R29697" s="34">
        <v>157</v>
      </c>
      <c r="S29697" s="34">
        <v>213</v>
      </c>
      <c r="T29697" s="34">
        <v>151</v>
      </c>
      <c r="U29697" s="34">
        <v>148</v>
      </c>
      <c r="V29697" s="34">
        <v>188</v>
      </c>
      <c r="W29697" s="34">
        <v>155</v>
      </c>
      <c r="X29697" s="34">
        <v>235</v>
      </c>
      <c r="Y29697" s="34">
        <v>175</v>
      </c>
      <c r="Z29697" s="34">
        <v>208</v>
      </c>
      <c r="AA29697" s="34">
        <v>204</v>
      </c>
      <c r="AB29697" s="34">
        <v>200</v>
      </c>
      <c r="AC29697" s="34">
        <v>261</v>
      </c>
    </row>
    <row r="29698" spans="1:29" x14ac:dyDescent="0.2">
      <c r="A29698" s="34" t="s">
        <v>90191</v>
      </c>
      <c r="B29698" s="34">
        <v>346</v>
      </c>
      <c r="C29698" s="34">
        <v>336</v>
      </c>
      <c r="D29698" s="34">
        <v>301</v>
      </c>
      <c r="E29698" s="34">
        <v>325</v>
      </c>
      <c r="F29698" s="34">
        <v>274</v>
      </c>
      <c r="G29698" s="34">
        <v>374</v>
      </c>
      <c r="H29698" s="34">
        <v>254</v>
      </c>
      <c r="I29698" s="34">
        <v>283</v>
      </c>
      <c r="J29698" s="34">
        <v>235</v>
      </c>
      <c r="K29698" s="34">
        <v>360</v>
      </c>
      <c r="L29698" s="34">
        <v>172</v>
      </c>
      <c r="M29698" s="34">
        <v>322</v>
      </c>
      <c r="N29698" s="34">
        <v>230</v>
      </c>
      <c r="O29698" s="34">
        <v>287</v>
      </c>
      <c r="P29698" s="34">
        <v>259</v>
      </c>
      <c r="Q29698" s="34">
        <v>394</v>
      </c>
      <c r="R29698" s="34">
        <v>304</v>
      </c>
      <c r="S29698" s="34">
        <v>389</v>
      </c>
      <c r="T29698" s="34">
        <v>275</v>
      </c>
      <c r="U29698" s="34">
        <v>308</v>
      </c>
      <c r="V29698" s="34">
        <v>339</v>
      </c>
      <c r="W29698" s="34">
        <v>377</v>
      </c>
      <c r="X29698" s="34">
        <v>413</v>
      </c>
      <c r="Y29698" s="34">
        <v>308</v>
      </c>
      <c r="Z29698" s="34">
        <v>353</v>
      </c>
      <c r="AA29698" s="34">
        <v>442</v>
      </c>
      <c r="AB29698" s="34">
        <v>254</v>
      </c>
      <c r="AC29698" s="34">
        <v>539</v>
      </c>
    </row>
    <row r="29699" spans="1:29" x14ac:dyDescent="0.2">
      <c r="A29699" s="34" t="s">
        <v>90192</v>
      </c>
      <c r="B29699" s="34">
        <v>561</v>
      </c>
      <c r="C29699" s="34">
        <v>382</v>
      </c>
      <c r="D29699" s="34">
        <v>506</v>
      </c>
      <c r="E29699" s="34">
        <v>365</v>
      </c>
      <c r="F29699" s="34">
        <v>423</v>
      </c>
      <c r="G29699" s="34">
        <v>464</v>
      </c>
      <c r="H29699" s="34">
        <v>384</v>
      </c>
      <c r="I29699" s="34">
        <v>371</v>
      </c>
      <c r="J29699" s="34">
        <v>355</v>
      </c>
      <c r="K29699" s="34">
        <v>419</v>
      </c>
      <c r="L29699" s="34">
        <v>261</v>
      </c>
      <c r="M29699" s="34">
        <v>337</v>
      </c>
      <c r="N29699" s="34">
        <v>316</v>
      </c>
      <c r="O29699" s="34">
        <v>332</v>
      </c>
      <c r="P29699" s="34">
        <v>351</v>
      </c>
      <c r="Q29699" s="34">
        <v>494</v>
      </c>
      <c r="R29699" s="34">
        <v>424</v>
      </c>
      <c r="S29699" s="34">
        <v>544</v>
      </c>
      <c r="T29699" s="34">
        <v>383</v>
      </c>
      <c r="U29699" s="34">
        <v>382</v>
      </c>
      <c r="V29699" s="34">
        <v>434</v>
      </c>
      <c r="W29699" s="34">
        <v>449</v>
      </c>
      <c r="X29699" s="34">
        <v>558</v>
      </c>
      <c r="Y29699" s="34">
        <v>448</v>
      </c>
      <c r="Z29699" s="34">
        <v>410</v>
      </c>
      <c r="AA29699" s="34">
        <v>533</v>
      </c>
      <c r="AB29699" s="34">
        <v>420</v>
      </c>
      <c r="AC29699" s="34">
        <v>621</v>
      </c>
    </row>
    <row r="29700" spans="1:29" x14ac:dyDescent="0.2">
      <c r="A29700" s="34" t="s">
        <v>90193</v>
      </c>
      <c r="B29700" s="34">
        <v>1145</v>
      </c>
      <c r="C29700" s="34">
        <v>878</v>
      </c>
      <c r="D29700" s="34">
        <v>1387</v>
      </c>
      <c r="E29700" s="34">
        <v>1019</v>
      </c>
      <c r="F29700" s="34">
        <v>1308</v>
      </c>
      <c r="G29700" s="34">
        <v>980</v>
      </c>
      <c r="H29700" s="34">
        <v>1202</v>
      </c>
      <c r="I29700" s="34">
        <v>785</v>
      </c>
      <c r="J29700" s="34">
        <v>1090</v>
      </c>
      <c r="K29700" s="34">
        <v>931</v>
      </c>
      <c r="L29700" s="34">
        <v>791</v>
      </c>
      <c r="M29700" s="34">
        <v>789</v>
      </c>
      <c r="N29700" s="34">
        <v>996</v>
      </c>
      <c r="O29700" s="34">
        <v>762</v>
      </c>
      <c r="P29700" s="34">
        <v>963</v>
      </c>
      <c r="Q29700" s="34">
        <v>1109</v>
      </c>
      <c r="R29700" s="34">
        <v>1318</v>
      </c>
      <c r="S29700" s="34">
        <v>1115</v>
      </c>
      <c r="T29700" s="34">
        <v>1088</v>
      </c>
      <c r="U29700" s="34">
        <v>933</v>
      </c>
      <c r="V29700" s="34">
        <v>1356</v>
      </c>
      <c r="W29700" s="34">
        <v>1061</v>
      </c>
      <c r="X29700" s="34">
        <v>1488</v>
      </c>
      <c r="Y29700" s="34">
        <v>927</v>
      </c>
      <c r="Z29700" s="34">
        <v>1397</v>
      </c>
      <c r="AA29700" s="34">
        <v>1140</v>
      </c>
      <c r="AB29700" s="34">
        <v>1362</v>
      </c>
      <c r="AC29700" s="34">
        <v>1467</v>
      </c>
    </row>
    <row r="29701" spans="1:29" x14ac:dyDescent="0.2">
      <c r="A29701" s="34" t="s">
        <v>90194</v>
      </c>
      <c r="B29701" s="34">
        <v>415</v>
      </c>
      <c r="C29701" s="34">
        <v>469</v>
      </c>
      <c r="D29701" s="34">
        <v>570</v>
      </c>
      <c r="E29701" s="34">
        <v>451</v>
      </c>
      <c r="F29701" s="34">
        <v>543</v>
      </c>
      <c r="G29701" s="34">
        <v>393</v>
      </c>
      <c r="H29701" s="34">
        <v>573</v>
      </c>
      <c r="I29701" s="34">
        <v>453</v>
      </c>
      <c r="J29701" s="34">
        <v>456</v>
      </c>
      <c r="K29701" s="34">
        <v>510</v>
      </c>
      <c r="L29701" s="34">
        <v>409</v>
      </c>
      <c r="M29701" s="34">
        <v>408</v>
      </c>
      <c r="N29701" s="34">
        <v>443</v>
      </c>
      <c r="O29701" s="34">
        <v>369</v>
      </c>
      <c r="P29701" s="34">
        <v>493</v>
      </c>
      <c r="Q29701" s="34">
        <v>600</v>
      </c>
      <c r="R29701" s="34">
        <v>608</v>
      </c>
      <c r="S29701" s="34">
        <v>634</v>
      </c>
      <c r="T29701" s="34">
        <v>513</v>
      </c>
      <c r="U29701" s="34">
        <v>444</v>
      </c>
      <c r="V29701" s="34">
        <v>671</v>
      </c>
      <c r="W29701" s="34">
        <v>523</v>
      </c>
      <c r="X29701" s="34">
        <v>556</v>
      </c>
      <c r="Y29701" s="34">
        <v>439</v>
      </c>
      <c r="Z29701" s="34">
        <v>575</v>
      </c>
      <c r="AA29701" s="34">
        <v>603</v>
      </c>
      <c r="AB29701" s="34">
        <v>598</v>
      </c>
      <c r="AC29701" s="34">
        <v>799</v>
      </c>
    </row>
    <row r="29702" spans="1:29" x14ac:dyDescent="0.2">
      <c r="A29702" s="34" t="s">
        <v>90195</v>
      </c>
      <c r="B29702" s="34">
        <v>607</v>
      </c>
      <c r="C29702" s="34">
        <v>617</v>
      </c>
      <c r="D29702" s="34">
        <v>730</v>
      </c>
      <c r="E29702" s="34">
        <v>736</v>
      </c>
      <c r="F29702" s="34">
        <v>622</v>
      </c>
      <c r="G29702" s="34">
        <v>659</v>
      </c>
      <c r="H29702" s="34">
        <v>563</v>
      </c>
      <c r="I29702" s="34">
        <v>628</v>
      </c>
      <c r="J29702" s="34">
        <v>501</v>
      </c>
      <c r="K29702" s="34">
        <v>760</v>
      </c>
      <c r="L29702" s="34">
        <v>370</v>
      </c>
      <c r="M29702" s="34">
        <v>625</v>
      </c>
      <c r="N29702" s="34">
        <v>544</v>
      </c>
      <c r="O29702" s="34">
        <v>550</v>
      </c>
      <c r="P29702" s="34">
        <v>516</v>
      </c>
      <c r="Q29702" s="34">
        <v>876</v>
      </c>
      <c r="R29702" s="34">
        <v>719</v>
      </c>
      <c r="S29702" s="34">
        <v>864</v>
      </c>
      <c r="T29702" s="34">
        <v>539</v>
      </c>
      <c r="U29702" s="34">
        <v>649</v>
      </c>
      <c r="V29702" s="34">
        <v>742</v>
      </c>
      <c r="W29702" s="34">
        <v>790</v>
      </c>
      <c r="X29702" s="34">
        <v>759</v>
      </c>
      <c r="Y29702" s="34">
        <v>710</v>
      </c>
      <c r="Z29702" s="34">
        <v>695</v>
      </c>
      <c r="AA29702" s="34">
        <v>877</v>
      </c>
      <c r="AB29702" s="34">
        <v>616</v>
      </c>
      <c r="AC29702" s="34">
        <v>1093</v>
      </c>
    </row>
    <row r="29703" spans="1:29" x14ac:dyDescent="0.2">
      <c r="A29703" s="34" t="s">
        <v>90196</v>
      </c>
      <c r="B29703" s="34">
        <v>318</v>
      </c>
      <c r="C29703" s="34">
        <v>238</v>
      </c>
      <c r="D29703" s="34">
        <v>309</v>
      </c>
      <c r="E29703" s="34">
        <v>303</v>
      </c>
      <c r="F29703" s="34">
        <v>247</v>
      </c>
      <c r="G29703" s="34">
        <v>299</v>
      </c>
      <c r="H29703" s="34">
        <v>253</v>
      </c>
      <c r="I29703" s="34">
        <v>254</v>
      </c>
      <c r="J29703" s="34">
        <v>190</v>
      </c>
      <c r="K29703" s="34">
        <v>306</v>
      </c>
      <c r="L29703" s="34">
        <v>134</v>
      </c>
      <c r="M29703" s="34">
        <v>205</v>
      </c>
      <c r="N29703" s="34">
        <v>232</v>
      </c>
      <c r="O29703" s="34">
        <v>191</v>
      </c>
      <c r="P29703" s="34">
        <v>221</v>
      </c>
      <c r="Q29703" s="34">
        <v>290</v>
      </c>
      <c r="R29703" s="34">
        <v>272</v>
      </c>
      <c r="S29703" s="34">
        <v>330</v>
      </c>
      <c r="T29703" s="34">
        <v>171</v>
      </c>
      <c r="U29703" s="34">
        <v>214</v>
      </c>
      <c r="V29703" s="34">
        <v>247</v>
      </c>
      <c r="W29703" s="34">
        <v>266</v>
      </c>
      <c r="X29703" s="34">
        <v>280</v>
      </c>
      <c r="Y29703" s="34">
        <v>277</v>
      </c>
      <c r="Z29703" s="34">
        <v>297</v>
      </c>
      <c r="AA29703" s="34">
        <v>346</v>
      </c>
      <c r="AB29703" s="34">
        <v>211</v>
      </c>
      <c r="AC29703" s="34">
        <v>425</v>
      </c>
    </row>
    <row r="29704" spans="1:29" x14ac:dyDescent="0.2">
      <c r="A29704" s="34" t="s">
        <v>90197</v>
      </c>
      <c r="B29704" s="34">
        <v>199</v>
      </c>
      <c r="C29704" s="34">
        <v>235</v>
      </c>
      <c r="D29704" s="34">
        <v>292</v>
      </c>
      <c r="E29704" s="34">
        <v>257</v>
      </c>
      <c r="F29704" s="34">
        <v>205</v>
      </c>
      <c r="G29704" s="34">
        <v>321</v>
      </c>
      <c r="H29704" s="34">
        <v>188</v>
      </c>
      <c r="I29704" s="34">
        <v>161</v>
      </c>
      <c r="J29704" s="34">
        <v>148</v>
      </c>
      <c r="K29704" s="34">
        <v>261</v>
      </c>
      <c r="L29704" s="34">
        <v>83</v>
      </c>
      <c r="M29704" s="34">
        <v>167</v>
      </c>
      <c r="N29704" s="34">
        <v>156</v>
      </c>
      <c r="O29704" s="34">
        <v>149</v>
      </c>
      <c r="P29704" s="34">
        <v>135</v>
      </c>
      <c r="Q29704" s="34">
        <v>253</v>
      </c>
      <c r="R29704" s="34">
        <v>164</v>
      </c>
      <c r="S29704" s="34">
        <v>325</v>
      </c>
      <c r="T29704" s="34">
        <v>104</v>
      </c>
      <c r="U29704" s="34">
        <v>166</v>
      </c>
      <c r="V29704" s="34">
        <v>206</v>
      </c>
      <c r="W29704" s="34">
        <v>228</v>
      </c>
      <c r="X29704" s="34">
        <v>219</v>
      </c>
      <c r="Y29704" s="34">
        <v>143</v>
      </c>
      <c r="Z29704" s="34">
        <v>261</v>
      </c>
      <c r="AA29704" s="34">
        <v>336</v>
      </c>
      <c r="AB29704" s="34">
        <v>127</v>
      </c>
      <c r="AC29704" s="34">
        <v>340</v>
      </c>
    </row>
    <row r="29705" spans="1:29" x14ac:dyDescent="0.2">
      <c r="A29705" s="34" t="s">
        <v>90198</v>
      </c>
      <c r="B29705" s="34">
        <v>312</v>
      </c>
      <c r="C29705" s="34">
        <v>290</v>
      </c>
      <c r="D29705" s="34">
        <v>346</v>
      </c>
      <c r="E29705" s="34">
        <v>374</v>
      </c>
      <c r="F29705" s="34">
        <v>345</v>
      </c>
      <c r="G29705" s="34">
        <v>272</v>
      </c>
      <c r="H29705" s="34">
        <v>273</v>
      </c>
      <c r="I29705" s="34">
        <v>336</v>
      </c>
      <c r="J29705" s="34">
        <v>221</v>
      </c>
      <c r="K29705" s="34">
        <v>368</v>
      </c>
      <c r="L29705" s="34">
        <v>156</v>
      </c>
      <c r="M29705" s="34">
        <v>286</v>
      </c>
      <c r="N29705" s="34">
        <v>238</v>
      </c>
      <c r="O29705" s="34">
        <v>282</v>
      </c>
      <c r="P29705" s="34">
        <v>240</v>
      </c>
      <c r="Q29705" s="34">
        <v>326</v>
      </c>
      <c r="R29705" s="34">
        <v>284</v>
      </c>
      <c r="S29705" s="34">
        <v>453</v>
      </c>
      <c r="T29705" s="34">
        <v>231</v>
      </c>
      <c r="U29705" s="34">
        <v>260</v>
      </c>
      <c r="V29705" s="34">
        <v>349</v>
      </c>
      <c r="W29705" s="34">
        <v>339</v>
      </c>
      <c r="X29705" s="34">
        <v>408</v>
      </c>
      <c r="Y29705" s="34">
        <v>263</v>
      </c>
      <c r="Z29705" s="34">
        <v>351</v>
      </c>
      <c r="AA29705" s="34">
        <v>395</v>
      </c>
      <c r="AB29705" s="34">
        <v>292</v>
      </c>
      <c r="AC29705" s="34">
        <v>490</v>
      </c>
    </row>
    <row r="29706" spans="1:29" x14ac:dyDescent="0.2">
      <c r="A29706" s="34" t="s">
        <v>90199</v>
      </c>
      <c r="B29706" s="34">
        <v>384</v>
      </c>
      <c r="C29706" s="34">
        <v>483</v>
      </c>
      <c r="D29706" s="34">
        <v>612</v>
      </c>
      <c r="E29706" s="34">
        <v>556</v>
      </c>
      <c r="F29706" s="34">
        <v>449</v>
      </c>
      <c r="G29706" s="34">
        <v>533</v>
      </c>
      <c r="H29706" s="34">
        <v>391</v>
      </c>
      <c r="I29706" s="34">
        <v>461</v>
      </c>
      <c r="J29706" s="34">
        <v>379</v>
      </c>
      <c r="K29706" s="34">
        <v>520</v>
      </c>
      <c r="L29706" s="34">
        <v>263</v>
      </c>
      <c r="M29706" s="34">
        <v>480</v>
      </c>
      <c r="N29706" s="34">
        <v>362</v>
      </c>
      <c r="O29706" s="34">
        <v>399</v>
      </c>
      <c r="P29706" s="34">
        <v>375</v>
      </c>
      <c r="Q29706" s="34">
        <v>545</v>
      </c>
      <c r="R29706" s="34">
        <v>446</v>
      </c>
      <c r="S29706" s="34">
        <v>686</v>
      </c>
      <c r="T29706" s="34">
        <v>351</v>
      </c>
      <c r="U29706" s="34">
        <v>461</v>
      </c>
      <c r="V29706" s="34">
        <v>456</v>
      </c>
      <c r="W29706" s="34">
        <v>470</v>
      </c>
      <c r="X29706" s="34">
        <v>582</v>
      </c>
      <c r="Y29706" s="34">
        <v>357</v>
      </c>
      <c r="Z29706" s="34">
        <v>593</v>
      </c>
      <c r="AA29706" s="34">
        <v>652</v>
      </c>
      <c r="AB29706" s="34">
        <v>412</v>
      </c>
      <c r="AC29706" s="34">
        <v>778</v>
      </c>
    </row>
    <row r="29707" spans="1:29" x14ac:dyDescent="0.2">
      <c r="A29707" s="34" t="s">
        <v>90200</v>
      </c>
      <c r="B29707" s="34">
        <v>150</v>
      </c>
      <c r="C29707" s="34">
        <v>287</v>
      </c>
      <c r="D29707" s="34">
        <v>342</v>
      </c>
      <c r="E29707" s="34">
        <v>331</v>
      </c>
      <c r="F29707" s="34">
        <v>247</v>
      </c>
      <c r="G29707" s="34">
        <v>266</v>
      </c>
      <c r="H29707" s="34">
        <v>220</v>
      </c>
      <c r="I29707" s="34">
        <v>255</v>
      </c>
      <c r="J29707" s="34">
        <v>192</v>
      </c>
      <c r="K29707" s="34">
        <v>275</v>
      </c>
      <c r="L29707" s="34">
        <v>84</v>
      </c>
      <c r="M29707" s="34">
        <v>232</v>
      </c>
      <c r="N29707" s="34">
        <v>162</v>
      </c>
      <c r="O29707" s="34">
        <v>199</v>
      </c>
      <c r="P29707" s="34">
        <v>172</v>
      </c>
      <c r="Q29707" s="34">
        <v>258</v>
      </c>
      <c r="R29707" s="34">
        <v>228</v>
      </c>
      <c r="S29707" s="34">
        <v>358</v>
      </c>
      <c r="T29707" s="34">
        <v>150</v>
      </c>
      <c r="U29707" s="34">
        <v>176</v>
      </c>
      <c r="V29707" s="34">
        <v>241</v>
      </c>
      <c r="W29707" s="34">
        <v>235</v>
      </c>
      <c r="X29707" s="34">
        <v>281</v>
      </c>
      <c r="Y29707" s="34">
        <v>216</v>
      </c>
      <c r="Z29707" s="34">
        <v>283</v>
      </c>
      <c r="AA29707" s="34">
        <v>293</v>
      </c>
      <c r="AB29707" s="34">
        <v>160</v>
      </c>
      <c r="AC29707" s="34">
        <v>406</v>
      </c>
    </row>
    <row r="29708" spans="1:29" x14ac:dyDescent="0.2">
      <c r="A29708" s="34" t="s">
        <v>90201</v>
      </c>
      <c r="B29708" s="34">
        <v>504</v>
      </c>
      <c r="C29708" s="34">
        <v>444</v>
      </c>
      <c r="D29708" s="34">
        <v>662</v>
      </c>
      <c r="E29708" s="34">
        <v>459</v>
      </c>
      <c r="F29708" s="34">
        <v>552</v>
      </c>
      <c r="G29708" s="34">
        <v>474</v>
      </c>
      <c r="H29708" s="34">
        <v>516</v>
      </c>
      <c r="I29708" s="34">
        <v>469</v>
      </c>
      <c r="J29708" s="34">
        <v>460</v>
      </c>
      <c r="K29708" s="34">
        <v>475</v>
      </c>
      <c r="L29708" s="34">
        <v>373</v>
      </c>
      <c r="M29708" s="34">
        <v>430</v>
      </c>
      <c r="N29708" s="34">
        <v>468</v>
      </c>
      <c r="O29708" s="34">
        <v>419</v>
      </c>
      <c r="P29708" s="34">
        <v>492</v>
      </c>
      <c r="Q29708" s="34">
        <v>614</v>
      </c>
      <c r="R29708" s="34">
        <v>639</v>
      </c>
      <c r="S29708" s="34">
        <v>676</v>
      </c>
      <c r="T29708" s="34">
        <v>523</v>
      </c>
      <c r="U29708" s="34">
        <v>517</v>
      </c>
      <c r="V29708" s="34">
        <v>664</v>
      </c>
      <c r="W29708" s="34">
        <v>591</v>
      </c>
      <c r="X29708" s="34">
        <v>668</v>
      </c>
      <c r="Y29708" s="34">
        <v>490</v>
      </c>
      <c r="Z29708" s="34">
        <v>690</v>
      </c>
      <c r="AA29708" s="34">
        <v>655</v>
      </c>
      <c r="AB29708" s="34">
        <v>603</v>
      </c>
      <c r="AC29708" s="34">
        <v>808</v>
      </c>
    </row>
    <row r="29709" spans="1:29" x14ac:dyDescent="0.2">
      <c r="A29709" s="34" t="s">
        <v>90202</v>
      </c>
      <c r="B29709" s="34">
        <v>264</v>
      </c>
      <c r="C29709" s="34">
        <v>353</v>
      </c>
      <c r="D29709" s="34">
        <v>418</v>
      </c>
      <c r="E29709" s="34">
        <v>473</v>
      </c>
      <c r="F29709" s="34">
        <v>365</v>
      </c>
      <c r="G29709" s="34">
        <v>494</v>
      </c>
      <c r="H29709" s="34">
        <v>291</v>
      </c>
      <c r="I29709" s="34">
        <v>364</v>
      </c>
      <c r="J29709" s="34">
        <v>245</v>
      </c>
      <c r="K29709" s="34">
        <v>416</v>
      </c>
      <c r="L29709" s="34">
        <v>155</v>
      </c>
      <c r="M29709" s="34">
        <v>324</v>
      </c>
      <c r="N29709" s="34">
        <v>237</v>
      </c>
      <c r="O29709" s="34">
        <v>315</v>
      </c>
      <c r="P29709" s="34">
        <v>258</v>
      </c>
      <c r="Q29709" s="34">
        <v>333</v>
      </c>
      <c r="R29709" s="34">
        <v>281</v>
      </c>
      <c r="S29709" s="34">
        <v>487</v>
      </c>
      <c r="T29709" s="34">
        <v>212</v>
      </c>
      <c r="U29709" s="34">
        <v>251</v>
      </c>
      <c r="V29709" s="34">
        <v>314</v>
      </c>
      <c r="W29709" s="34">
        <v>285</v>
      </c>
      <c r="X29709" s="34">
        <v>339</v>
      </c>
      <c r="Y29709" s="34">
        <v>232</v>
      </c>
      <c r="Z29709" s="34">
        <v>349</v>
      </c>
      <c r="AA29709" s="34">
        <v>447</v>
      </c>
      <c r="AB29709" s="34">
        <v>268</v>
      </c>
      <c r="AC29709" s="34">
        <v>521</v>
      </c>
    </row>
    <row r="29710" spans="1:29" x14ac:dyDescent="0.2">
      <c r="A29710" s="34" t="s">
        <v>90203</v>
      </c>
      <c r="B29710" s="34">
        <v>395</v>
      </c>
      <c r="C29710" s="34">
        <v>529</v>
      </c>
      <c r="D29710" s="34">
        <v>545</v>
      </c>
      <c r="E29710" s="34">
        <v>558</v>
      </c>
      <c r="F29710" s="34">
        <v>481</v>
      </c>
      <c r="G29710" s="34">
        <v>571</v>
      </c>
      <c r="H29710" s="34">
        <v>420</v>
      </c>
      <c r="I29710" s="34">
        <v>459</v>
      </c>
      <c r="J29710" s="34">
        <v>386</v>
      </c>
      <c r="K29710" s="34">
        <v>615</v>
      </c>
      <c r="L29710" s="34">
        <v>314</v>
      </c>
      <c r="M29710" s="34">
        <v>485</v>
      </c>
      <c r="N29710" s="34">
        <v>410</v>
      </c>
      <c r="O29710" s="34">
        <v>383</v>
      </c>
      <c r="P29710" s="34">
        <v>368</v>
      </c>
      <c r="Q29710" s="34">
        <v>620</v>
      </c>
      <c r="R29710" s="34">
        <v>482</v>
      </c>
      <c r="S29710" s="34">
        <v>582</v>
      </c>
      <c r="T29710" s="34">
        <v>367</v>
      </c>
      <c r="U29710" s="34">
        <v>462</v>
      </c>
      <c r="V29710" s="34">
        <v>481</v>
      </c>
      <c r="W29710" s="34">
        <v>554</v>
      </c>
      <c r="X29710" s="34">
        <v>549</v>
      </c>
      <c r="Y29710" s="34">
        <v>415</v>
      </c>
      <c r="Z29710" s="34">
        <v>528</v>
      </c>
      <c r="AA29710" s="34">
        <v>608</v>
      </c>
      <c r="AB29710" s="34">
        <v>441</v>
      </c>
      <c r="AC29710" s="34">
        <v>848</v>
      </c>
    </row>
    <row r="29711" spans="1:29" x14ac:dyDescent="0.2">
      <c r="A29711" s="34" t="s">
        <v>90204</v>
      </c>
      <c r="B29711" s="34">
        <v>213</v>
      </c>
      <c r="C29711" s="34">
        <v>298</v>
      </c>
      <c r="D29711" s="34">
        <v>256</v>
      </c>
      <c r="E29711" s="34">
        <v>312</v>
      </c>
      <c r="F29711" s="34">
        <v>223</v>
      </c>
      <c r="G29711" s="34">
        <v>300</v>
      </c>
      <c r="H29711" s="34">
        <v>162</v>
      </c>
      <c r="I29711" s="34">
        <v>254</v>
      </c>
      <c r="J29711" s="34">
        <v>112</v>
      </c>
      <c r="K29711" s="34">
        <v>238</v>
      </c>
      <c r="L29711" s="34">
        <v>94</v>
      </c>
      <c r="M29711" s="34">
        <v>184</v>
      </c>
      <c r="N29711" s="34">
        <v>139</v>
      </c>
      <c r="O29711" s="34">
        <v>221</v>
      </c>
      <c r="P29711" s="34">
        <v>197</v>
      </c>
      <c r="Q29711" s="34">
        <v>234</v>
      </c>
      <c r="R29711" s="34">
        <v>156</v>
      </c>
      <c r="S29711" s="34">
        <v>335</v>
      </c>
      <c r="T29711" s="34">
        <v>112</v>
      </c>
      <c r="U29711" s="34">
        <v>184</v>
      </c>
      <c r="V29711" s="34">
        <v>168</v>
      </c>
      <c r="W29711" s="34">
        <v>242</v>
      </c>
      <c r="X29711" s="34">
        <v>215</v>
      </c>
      <c r="Y29711" s="34">
        <v>162</v>
      </c>
      <c r="Z29711" s="34">
        <v>224</v>
      </c>
      <c r="AA29711" s="34">
        <v>283</v>
      </c>
      <c r="AB29711" s="34">
        <v>141</v>
      </c>
      <c r="AC29711" s="34">
        <v>371</v>
      </c>
    </row>
    <row r="29712" spans="1:29" x14ac:dyDescent="0.2">
      <c r="A29712" s="34" t="s">
        <v>90205</v>
      </c>
      <c r="B29712" s="34">
        <v>357</v>
      </c>
      <c r="C29712" s="34">
        <v>438</v>
      </c>
      <c r="D29712" s="34">
        <v>335</v>
      </c>
      <c r="E29712" s="34">
        <v>473</v>
      </c>
      <c r="F29712" s="34">
        <v>280</v>
      </c>
      <c r="G29712" s="34">
        <v>408</v>
      </c>
      <c r="H29712" s="34">
        <v>268</v>
      </c>
      <c r="I29712" s="34">
        <v>361</v>
      </c>
      <c r="J29712" s="34">
        <v>224</v>
      </c>
      <c r="K29712" s="34">
        <v>411</v>
      </c>
      <c r="L29712" s="34">
        <v>168</v>
      </c>
      <c r="M29712" s="34">
        <v>351</v>
      </c>
      <c r="N29712" s="34">
        <v>227</v>
      </c>
      <c r="O29712" s="34">
        <v>346</v>
      </c>
      <c r="P29712" s="34">
        <v>224</v>
      </c>
      <c r="Q29712" s="34">
        <v>462</v>
      </c>
      <c r="R29712" s="34">
        <v>268</v>
      </c>
      <c r="S29712" s="34">
        <v>374</v>
      </c>
      <c r="T29712" s="34">
        <v>216</v>
      </c>
      <c r="U29712" s="34">
        <v>297</v>
      </c>
      <c r="V29712" s="34">
        <v>241</v>
      </c>
      <c r="W29712" s="34">
        <v>439</v>
      </c>
      <c r="X29712" s="34">
        <v>359</v>
      </c>
      <c r="Y29712" s="34">
        <v>358</v>
      </c>
      <c r="Z29712" s="34">
        <v>305</v>
      </c>
      <c r="AA29712" s="34">
        <v>459</v>
      </c>
      <c r="AB29712" s="34">
        <v>278</v>
      </c>
      <c r="AC29712" s="34">
        <v>623</v>
      </c>
    </row>
    <row r="29713" spans="1:29" x14ac:dyDescent="0.2">
      <c r="A29713" s="34" t="s">
        <v>90206</v>
      </c>
      <c r="B29713" s="34">
        <v>473</v>
      </c>
      <c r="C29713" s="34">
        <v>520</v>
      </c>
      <c r="D29713" s="34">
        <v>660</v>
      </c>
      <c r="E29713" s="34">
        <v>574</v>
      </c>
      <c r="F29713" s="34">
        <v>562</v>
      </c>
      <c r="G29713" s="34">
        <v>532</v>
      </c>
      <c r="H29713" s="34">
        <v>525</v>
      </c>
      <c r="I29713" s="34">
        <v>414</v>
      </c>
      <c r="J29713" s="34">
        <v>436</v>
      </c>
      <c r="K29713" s="34">
        <v>547</v>
      </c>
      <c r="L29713" s="34">
        <v>374</v>
      </c>
      <c r="M29713" s="34">
        <v>458</v>
      </c>
      <c r="N29713" s="34">
        <v>401</v>
      </c>
      <c r="O29713" s="34">
        <v>450</v>
      </c>
      <c r="P29713" s="34">
        <v>496</v>
      </c>
      <c r="Q29713" s="34">
        <v>647</v>
      </c>
      <c r="R29713" s="34">
        <v>610</v>
      </c>
      <c r="S29713" s="34">
        <v>598</v>
      </c>
      <c r="T29713" s="34">
        <v>462</v>
      </c>
      <c r="U29713" s="34">
        <v>470</v>
      </c>
      <c r="V29713" s="34">
        <v>601</v>
      </c>
      <c r="W29713" s="34">
        <v>684</v>
      </c>
      <c r="X29713" s="34">
        <v>674</v>
      </c>
      <c r="Y29713" s="34">
        <v>547</v>
      </c>
      <c r="Z29713" s="34">
        <v>632</v>
      </c>
      <c r="AA29713" s="34">
        <v>742</v>
      </c>
      <c r="AB29713" s="34">
        <v>558</v>
      </c>
      <c r="AC29713" s="34">
        <v>811</v>
      </c>
    </row>
    <row r="29714" spans="1:29" x14ac:dyDescent="0.2">
      <c r="A29714" s="34" t="s">
        <v>90207</v>
      </c>
      <c r="B29714" s="34">
        <v>171</v>
      </c>
      <c r="C29714" s="34">
        <v>190</v>
      </c>
      <c r="D29714" s="34">
        <v>285</v>
      </c>
      <c r="E29714" s="34">
        <v>208</v>
      </c>
      <c r="F29714" s="34">
        <v>228</v>
      </c>
      <c r="G29714" s="34">
        <v>229</v>
      </c>
      <c r="H29714" s="34">
        <v>204</v>
      </c>
      <c r="I29714" s="34">
        <v>183</v>
      </c>
      <c r="J29714" s="34">
        <v>196</v>
      </c>
      <c r="K29714" s="34">
        <v>194</v>
      </c>
      <c r="L29714" s="34">
        <v>111</v>
      </c>
      <c r="M29714" s="34">
        <v>204</v>
      </c>
      <c r="N29714" s="34">
        <v>173</v>
      </c>
      <c r="O29714" s="34">
        <v>142</v>
      </c>
      <c r="P29714" s="34">
        <v>209</v>
      </c>
      <c r="Q29714" s="34">
        <v>261</v>
      </c>
      <c r="R29714" s="34">
        <v>207</v>
      </c>
      <c r="S29714" s="34">
        <v>325</v>
      </c>
      <c r="T29714" s="34">
        <v>135</v>
      </c>
      <c r="U29714" s="34">
        <v>185</v>
      </c>
      <c r="V29714" s="34">
        <v>254</v>
      </c>
      <c r="W29714" s="34">
        <v>203</v>
      </c>
      <c r="X29714" s="34">
        <v>237</v>
      </c>
      <c r="Y29714" s="34">
        <v>172</v>
      </c>
      <c r="Z29714" s="34">
        <v>263</v>
      </c>
      <c r="AA29714" s="34">
        <v>264</v>
      </c>
      <c r="AB29714" s="34">
        <v>178</v>
      </c>
      <c r="AC29714" s="34">
        <v>278</v>
      </c>
    </row>
    <row r="29715" spans="1:29" x14ac:dyDescent="0.2">
      <c r="A29715" s="34" t="s">
        <v>90208</v>
      </c>
      <c r="B29715" s="34">
        <v>457</v>
      </c>
      <c r="C29715" s="34">
        <v>526</v>
      </c>
      <c r="D29715" s="34">
        <v>629</v>
      </c>
      <c r="E29715" s="34">
        <v>656</v>
      </c>
      <c r="F29715" s="34">
        <v>556</v>
      </c>
      <c r="G29715" s="34">
        <v>536</v>
      </c>
      <c r="H29715" s="34">
        <v>449</v>
      </c>
      <c r="I29715" s="34">
        <v>527</v>
      </c>
      <c r="J29715" s="34">
        <v>408</v>
      </c>
      <c r="K29715" s="34">
        <v>530</v>
      </c>
      <c r="L29715" s="34">
        <v>251</v>
      </c>
      <c r="M29715" s="34">
        <v>464</v>
      </c>
      <c r="N29715" s="34">
        <v>443</v>
      </c>
      <c r="O29715" s="34">
        <v>490</v>
      </c>
      <c r="P29715" s="34">
        <v>409</v>
      </c>
      <c r="Q29715" s="34">
        <v>662</v>
      </c>
      <c r="R29715" s="34">
        <v>548</v>
      </c>
      <c r="S29715" s="34">
        <v>749</v>
      </c>
      <c r="T29715" s="34">
        <v>382</v>
      </c>
      <c r="U29715" s="34">
        <v>451</v>
      </c>
      <c r="V29715" s="34">
        <v>539</v>
      </c>
      <c r="W29715" s="34">
        <v>627</v>
      </c>
      <c r="X29715" s="34">
        <v>709</v>
      </c>
      <c r="Y29715" s="34">
        <v>410</v>
      </c>
      <c r="Z29715" s="34">
        <v>604</v>
      </c>
      <c r="AA29715" s="34">
        <v>750</v>
      </c>
      <c r="AB29715" s="34">
        <v>486</v>
      </c>
      <c r="AC29715" s="34">
        <v>936</v>
      </c>
    </row>
    <row r="29716" spans="1:29" x14ac:dyDescent="0.2">
      <c r="A29716" s="34" t="s">
        <v>90209</v>
      </c>
      <c r="B29716" s="34">
        <v>220</v>
      </c>
      <c r="C29716" s="34">
        <v>206</v>
      </c>
      <c r="D29716" s="34">
        <v>293</v>
      </c>
      <c r="E29716" s="34">
        <v>218</v>
      </c>
      <c r="F29716" s="34">
        <v>212</v>
      </c>
      <c r="G29716" s="34">
        <v>309</v>
      </c>
      <c r="H29716" s="34">
        <v>179</v>
      </c>
      <c r="I29716" s="34">
        <v>156</v>
      </c>
      <c r="J29716" s="34">
        <v>195</v>
      </c>
      <c r="K29716" s="34">
        <v>233</v>
      </c>
      <c r="L29716" s="34">
        <v>141</v>
      </c>
      <c r="M29716" s="34">
        <v>177</v>
      </c>
      <c r="N29716" s="34">
        <v>155</v>
      </c>
      <c r="O29716" s="34">
        <v>174</v>
      </c>
      <c r="P29716" s="34">
        <v>193</v>
      </c>
      <c r="Q29716" s="34">
        <v>252</v>
      </c>
      <c r="R29716" s="34">
        <v>242</v>
      </c>
      <c r="S29716" s="34">
        <v>302</v>
      </c>
      <c r="T29716" s="34">
        <v>165</v>
      </c>
      <c r="U29716" s="34">
        <v>192</v>
      </c>
      <c r="V29716" s="34">
        <v>259</v>
      </c>
      <c r="W29716" s="34">
        <v>260</v>
      </c>
      <c r="X29716" s="34">
        <v>301</v>
      </c>
      <c r="Y29716" s="34">
        <v>181</v>
      </c>
      <c r="Z29716" s="34">
        <v>272</v>
      </c>
      <c r="AA29716" s="34">
        <v>240</v>
      </c>
      <c r="AB29716" s="34">
        <v>230</v>
      </c>
      <c r="AC29716" s="34">
        <v>338</v>
      </c>
    </row>
    <row r="29717" spans="1:29" x14ac:dyDescent="0.2">
      <c r="A29717" s="34" t="s">
        <v>90210</v>
      </c>
      <c r="B29717" s="34">
        <v>313</v>
      </c>
      <c r="C29717" s="34">
        <v>482</v>
      </c>
      <c r="D29717" s="34">
        <v>542</v>
      </c>
      <c r="E29717" s="34">
        <v>506</v>
      </c>
      <c r="F29717" s="34">
        <v>473</v>
      </c>
      <c r="G29717" s="34">
        <v>494</v>
      </c>
      <c r="H29717" s="34">
        <v>361</v>
      </c>
      <c r="I29717" s="34">
        <v>430</v>
      </c>
      <c r="J29717" s="34">
        <v>344</v>
      </c>
      <c r="K29717" s="34">
        <v>509</v>
      </c>
      <c r="L29717" s="34">
        <v>241</v>
      </c>
      <c r="M29717" s="34">
        <v>370</v>
      </c>
      <c r="N29717" s="34">
        <v>330</v>
      </c>
      <c r="O29717" s="34">
        <v>365</v>
      </c>
      <c r="P29717" s="34">
        <v>316</v>
      </c>
      <c r="Q29717" s="34">
        <v>518</v>
      </c>
      <c r="R29717" s="34">
        <v>423</v>
      </c>
      <c r="S29717" s="34">
        <v>582</v>
      </c>
      <c r="T29717" s="34">
        <v>302</v>
      </c>
      <c r="U29717" s="34">
        <v>352</v>
      </c>
      <c r="V29717" s="34">
        <v>405</v>
      </c>
      <c r="W29717" s="34">
        <v>480</v>
      </c>
      <c r="X29717" s="34">
        <v>615</v>
      </c>
      <c r="Y29717" s="34">
        <v>343</v>
      </c>
      <c r="Z29717" s="34">
        <v>528</v>
      </c>
      <c r="AA29717" s="34">
        <v>542</v>
      </c>
      <c r="AB29717" s="34">
        <v>439</v>
      </c>
      <c r="AC29717" s="34">
        <v>675</v>
      </c>
    </row>
    <row r="29718" spans="1:29" x14ac:dyDescent="0.2">
      <c r="A29718" s="34" t="s">
        <v>90211</v>
      </c>
      <c r="B29718" s="34">
        <v>289</v>
      </c>
      <c r="C29718" s="34">
        <v>204</v>
      </c>
      <c r="D29718" s="34">
        <v>193</v>
      </c>
      <c r="E29718" s="34">
        <v>236</v>
      </c>
      <c r="F29718" s="34">
        <v>238</v>
      </c>
      <c r="G29718" s="34">
        <v>216</v>
      </c>
      <c r="H29718" s="34">
        <v>204</v>
      </c>
      <c r="I29718" s="34">
        <v>216</v>
      </c>
      <c r="J29718" s="34">
        <v>199</v>
      </c>
      <c r="K29718" s="34">
        <v>209</v>
      </c>
      <c r="L29718" s="34">
        <v>176</v>
      </c>
      <c r="M29718" s="34">
        <v>206</v>
      </c>
      <c r="N29718" s="34">
        <v>189</v>
      </c>
      <c r="O29718" s="34">
        <v>178</v>
      </c>
      <c r="P29718" s="34">
        <v>184</v>
      </c>
      <c r="Q29718" s="34">
        <v>297</v>
      </c>
      <c r="R29718" s="34">
        <v>332</v>
      </c>
      <c r="S29718" s="34">
        <v>279</v>
      </c>
      <c r="T29718" s="34">
        <v>257</v>
      </c>
      <c r="U29718" s="34">
        <v>251</v>
      </c>
      <c r="V29718" s="34">
        <v>254</v>
      </c>
      <c r="W29718" s="34">
        <v>270</v>
      </c>
      <c r="X29718" s="34">
        <v>207</v>
      </c>
      <c r="Y29718" s="34">
        <v>219</v>
      </c>
      <c r="Z29718" s="34">
        <v>246</v>
      </c>
      <c r="AA29718" s="34">
        <v>256</v>
      </c>
      <c r="AB29718" s="34">
        <v>302</v>
      </c>
      <c r="AC29718" s="34">
        <v>319</v>
      </c>
    </row>
    <row r="29719" spans="1:29" x14ac:dyDescent="0.2">
      <c r="A29719" s="34" t="s">
        <v>90212</v>
      </c>
      <c r="B29719" s="34">
        <v>412</v>
      </c>
      <c r="C29719" s="34">
        <v>488</v>
      </c>
      <c r="D29719" s="34">
        <v>604</v>
      </c>
      <c r="E29719" s="34">
        <v>526</v>
      </c>
      <c r="F29719" s="34">
        <v>511</v>
      </c>
      <c r="G29719" s="34">
        <v>512</v>
      </c>
      <c r="H29719" s="34">
        <v>469</v>
      </c>
      <c r="I29719" s="34">
        <v>469</v>
      </c>
      <c r="J29719" s="34">
        <v>438</v>
      </c>
      <c r="K29719" s="34">
        <v>510</v>
      </c>
      <c r="L29719" s="34">
        <v>297</v>
      </c>
      <c r="M29719" s="34">
        <v>344</v>
      </c>
      <c r="N29719" s="34">
        <v>385</v>
      </c>
      <c r="O29719" s="34">
        <v>427</v>
      </c>
      <c r="P29719" s="34">
        <v>454</v>
      </c>
      <c r="Q29719" s="34">
        <v>524</v>
      </c>
      <c r="R29719" s="34">
        <v>506</v>
      </c>
      <c r="S29719" s="34">
        <v>608</v>
      </c>
      <c r="T29719" s="34">
        <v>377</v>
      </c>
      <c r="U29719" s="34">
        <v>454</v>
      </c>
      <c r="V29719" s="34">
        <v>578</v>
      </c>
      <c r="W29719" s="34">
        <v>504</v>
      </c>
      <c r="X29719" s="34">
        <v>642</v>
      </c>
      <c r="Y29719" s="34">
        <v>408</v>
      </c>
      <c r="Z29719" s="34">
        <v>548</v>
      </c>
      <c r="AA29719" s="34">
        <v>574</v>
      </c>
      <c r="AB29719" s="34">
        <v>483</v>
      </c>
      <c r="AC29719" s="34">
        <v>716</v>
      </c>
    </row>
    <row r="29720" spans="1:29" x14ac:dyDescent="0.2">
      <c r="A29720" s="34" t="s">
        <v>90213</v>
      </c>
      <c r="B29720" s="34">
        <v>238</v>
      </c>
      <c r="C29720" s="34">
        <v>689</v>
      </c>
      <c r="D29720" s="34">
        <v>187</v>
      </c>
      <c r="E29720" s="34">
        <v>769</v>
      </c>
      <c r="F29720" s="34">
        <v>203</v>
      </c>
      <c r="G29720" s="34">
        <v>786</v>
      </c>
      <c r="H29720" s="34">
        <v>218</v>
      </c>
      <c r="I29720" s="34">
        <v>628</v>
      </c>
      <c r="J29720" s="34">
        <v>222</v>
      </c>
      <c r="K29720" s="34">
        <v>749</v>
      </c>
      <c r="L29720" s="34">
        <v>151</v>
      </c>
      <c r="M29720" s="34">
        <v>645</v>
      </c>
      <c r="N29720" s="34">
        <v>193</v>
      </c>
      <c r="O29720" s="34">
        <v>608</v>
      </c>
      <c r="P29720" s="34">
        <v>216</v>
      </c>
      <c r="Q29720" s="34">
        <v>709</v>
      </c>
      <c r="R29720" s="34">
        <v>247</v>
      </c>
      <c r="S29720" s="34">
        <v>631</v>
      </c>
      <c r="T29720" s="34">
        <v>185</v>
      </c>
      <c r="U29720" s="34">
        <v>478</v>
      </c>
      <c r="V29720" s="34">
        <v>216</v>
      </c>
      <c r="W29720" s="34">
        <v>592</v>
      </c>
      <c r="X29720" s="34">
        <v>303</v>
      </c>
      <c r="Y29720" s="34">
        <v>478</v>
      </c>
      <c r="Z29720" s="34">
        <v>258</v>
      </c>
      <c r="AA29720" s="34">
        <v>611</v>
      </c>
      <c r="AB29720" s="34">
        <v>248</v>
      </c>
      <c r="AC29720" s="34">
        <v>812</v>
      </c>
    </row>
    <row r="29721" spans="1:29" x14ac:dyDescent="0.2">
      <c r="A29721" s="34" t="s">
        <v>90214</v>
      </c>
      <c r="B29721" s="34">
        <v>336</v>
      </c>
      <c r="C29721" s="34">
        <v>344</v>
      </c>
      <c r="D29721" s="34">
        <v>445</v>
      </c>
      <c r="E29721" s="34">
        <v>366</v>
      </c>
      <c r="F29721" s="34">
        <v>378</v>
      </c>
      <c r="G29721" s="34">
        <v>409</v>
      </c>
      <c r="H29721" s="34">
        <v>344</v>
      </c>
      <c r="I29721" s="34">
        <v>364</v>
      </c>
      <c r="J29721" s="34">
        <v>302</v>
      </c>
      <c r="K29721" s="34">
        <v>361</v>
      </c>
      <c r="L29721" s="34">
        <v>204</v>
      </c>
      <c r="M29721" s="34">
        <v>287</v>
      </c>
      <c r="N29721" s="34">
        <v>259</v>
      </c>
      <c r="O29721" s="34">
        <v>306</v>
      </c>
      <c r="P29721" s="34">
        <v>274</v>
      </c>
      <c r="Q29721" s="34">
        <v>370</v>
      </c>
      <c r="R29721" s="34">
        <v>361</v>
      </c>
      <c r="S29721" s="34">
        <v>407</v>
      </c>
      <c r="T29721" s="34">
        <v>279</v>
      </c>
      <c r="U29721" s="34">
        <v>297</v>
      </c>
      <c r="V29721" s="34">
        <v>376</v>
      </c>
      <c r="W29721" s="34">
        <v>311</v>
      </c>
      <c r="X29721" s="34">
        <v>446</v>
      </c>
      <c r="Y29721" s="34">
        <v>281</v>
      </c>
      <c r="Z29721" s="34">
        <v>402</v>
      </c>
      <c r="AA29721" s="34">
        <v>395</v>
      </c>
      <c r="AB29721" s="34">
        <v>324</v>
      </c>
      <c r="AC29721" s="34">
        <v>557</v>
      </c>
    </row>
    <row r="29722" spans="1:29" x14ac:dyDescent="0.2">
      <c r="A29722" s="34" t="s">
        <v>90215</v>
      </c>
      <c r="B29722" s="34">
        <v>413</v>
      </c>
      <c r="C29722" s="34">
        <v>386</v>
      </c>
      <c r="D29722" s="34">
        <v>397</v>
      </c>
      <c r="E29722" s="34">
        <v>440</v>
      </c>
      <c r="F29722" s="34">
        <v>331</v>
      </c>
      <c r="G29722" s="34">
        <v>402</v>
      </c>
      <c r="H29722" s="34">
        <v>353</v>
      </c>
      <c r="I29722" s="34">
        <v>384</v>
      </c>
      <c r="J29722" s="34">
        <v>272</v>
      </c>
      <c r="K29722" s="34">
        <v>380</v>
      </c>
      <c r="L29722" s="34">
        <v>204</v>
      </c>
      <c r="M29722" s="34">
        <v>333</v>
      </c>
      <c r="N29722" s="34">
        <v>299</v>
      </c>
      <c r="O29722" s="34">
        <v>304</v>
      </c>
      <c r="P29722" s="34">
        <v>263</v>
      </c>
      <c r="Q29722" s="34">
        <v>362</v>
      </c>
      <c r="R29722" s="34">
        <v>338</v>
      </c>
      <c r="S29722" s="34">
        <v>466</v>
      </c>
      <c r="T29722" s="34">
        <v>233</v>
      </c>
      <c r="U29722" s="34">
        <v>348</v>
      </c>
      <c r="V29722" s="34">
        <v>346</v>
      </c>
      <c r="W29722" s="34">
        <v>405</v>
      </c>
      <c r="X29722" s="34">
        <v>400</v>
      </c>
      <c r="Y29722" s="34">
        <v>311</v>
      </c>
      <c r="Z29722" s="34">
        <v>386</v>
      </c>
      <c r="AA29722" s="34">
        <v>488</v>
      </c>
      <c r="AB29722" s="34">
        <v>277</v>
      </c>
      <c r="AC29722" s="34">
        <v>632</v>
      </c>
    </row>
    <row r="29723" spans="1:29" x14ac:dyDescent="0.2">
      <c r="A29723" s="34" t="s">
        <v>90216</v>
      </c>
      <c r="B29723" s="34">
        <v>878</v>
      </c>
      <c r="C29723" s="34">
        <v>868</v>
      </c>
      <c r="D29723" s="34">
        <v>1187</v>
      </c>
      <c r="E29723" s="34">
        <v>1021</v>
      </c>
      <c r="F29723" s="34">
        <v>952</v>
      </c>
      <c r="G29723" s="34">
        <v>818</v>
      </c>
      <c r="H29723" s="34">
        <v>806</v>
      </c>
      <c r="I29723" s="34">
        <v>738</v>
      </c>
      <c r="J29723" s="34">
        <v>663</v>
      </c>
      <c r="K29723" s="34">
        <v>881</v>
      </c>
      <c r="L29723" s="34">
        <v>479</v>
      </c>
      <c r="M29723" s="34">
        <v>720</v>
      </c>
      <c r="N29723" s="34">
        <v>718</v>
      </c>
      <c r="O29723" s="34">
        <v>720</v>
      </c>
      <c r="P29723" s="34">
        <v>696</v>
      </c>
      <c r="Q29723" s="34">
        <v>796</v>
      </c>
      <c r="R29723" s="34">
        <v>828</v>
      </c>
      <c r="S29723" s="34">
        <v>1067</v>
      </c>
      <c r="T29723" s="34">
        <v>681</v>
      </c>
      <c r="U29723" s="34">
        <v>644</v>
      </c>
      <c r="V29723" s="34">
        <v>879</v>
      </c>
      <c r="W29723" s="34">
        <v>947</v>
      </c>
      <c r="X29723" s="34">
        <v>1141</v>
      </c>
      <c r="Y29723" s="34">
        <v>623</v>
      </c>
      <c r="Z29723" s="34">
        <v>959</v>
      </c>
      <c r="AA29723" s="34">
        <v>991</v>
      </c>
      <c r="AB29723" s="34">
        <v>794</v>
      </c>
      <c r="AC29723" s="34">
        <v>1257</v>
      </c>
    </row>
    <row r="29724" spans="1:29" x14ac:dyDescent="0.2">
      <c r="A29724" s="34" t="s">
        <v>90217</v>
      </c>
      <c r="B29724" s="34">
        <v>297</v>
      </c>
      <c r="C29724" s="34">
        <v>325</v>
      </c>
      <c r="D29724" s="34">
        <v>315</v>
      </c>
      <c r="E29724" s="34">
        <v>363</v>
      </c>
      <c r="F29724" s="34">
        <v>320</v>
      </c>
      <c r="G29724" s="34">
        <v>319</v>
      </c>
      <c r="H29724" s="34">
        <v>315</v>
      </c>
      <c r="I29724" s="34">
        <v>284</v>
      </c>
      <c r="J29724" s="34">
        <v>224</v>
      </c>
      <c r="K29724" s="34">
        <v>316</v>
      </c>
      <c r="L29724" s="34">
        <v>195</v>
      </c>
      <c r="M29724" s="34">
        <v>279</v>
      </c>
      <c r="N29724" s="34">
        <v>208</v>
      </c>
      <c r="O29724" s="34">
        <v>247</v>
      </c>
      <c r="P29724" s="34">
        <v>218</v>
      </c>
      <c r="Q29724" s="34">
        <v>355</v>
      </c>
      <c r="R29724" s="34">
        <v>308</v>
      </c>
      <c r="S29724" s="34">
        <v>376</v>
      </c>
      <c r="T29724" s="34">
        <v>227</v>
      </c>
      <c r="U29724" s="34">
        <v>277</v>
      </c>
      <c r="V29724" s="34">
        <v>342</v>
      </c>
      <c r="W29724" s="34">
        <v>352</v>
      </c>
      <c r="X29724" s="34">
        <v>346</v>
      </c>
      <c r="Y29724" s="34">
        <v>269</v>
      </c>
      <c r="Z29724" s="34">
        <v>400</v>
      </c>
      <c r="AA29724" s="34">
        <v>407</v>
      </c>
      <c r="AB29724" s="34">
        <v>233</v>
      </c>
      <c r="AC29724" s="34">
        <v>495</v>
      </c>
    </row>
    <row r="29725" spans="1:29" x14ac:dyDescent="0.2">
      <c r="A29725" s="34" t="s">
        <v>90218</v>
      </c>
      <c r="B29725" s="34">
        <v>478</v>
      </c>
      <c r="C29725" s="34">
        <v>491</v>
      </c>
      <c r="D29725" s="34">
        <v>681</v>
      </c>
      <c r="E29725" s="34">
        <v>560</v>
      </c>
      <c r="F29725" s="34">
        <v>590</v>
      </c>
      <c r="G29725" s="34">
        <v>498</v>
      </c>
      <c r="H29725" s="34">
        <v>536</v>
      </c>
      <c r="I29725" s="34">
        <v>519</v>
      </c>
      <c r="J29725" s="34">
        <v>443</v>
      </c>
      <c r="K29725" s="34">
        <v>841</v>
      </c>
      <c r="L29725" s="34">
        <v>376</v>
      </c>
      <c r="M29725" s="34">
        <v>450</v>
      </c>
      <c r="N29725" s="34">
        <v>492</v>
      </c>
      <c r="O29725" s="34">
        <v>419</v>
      </c>
      <c r="P29725" s="34">
        <v>487</v>
      </c>
      <c r="Q29725" s="34">
        <v>546</v>
      </c>
      <c r="R29725" s="34">
        <v>596</v>
      </c>
      <c r="S29725" s="34">
        <v>614</v>
      </c>
      <c r="T29725" s="34">
        <v>463</v>
      </c>
      <c r="U29725" s="34">
        <v>414</v>
      </c>
      <c r="V29725" s="34">
        <v>595</v>
      </c>
      <c r="W29725" s="34">
        <v>486</v>
      </c>
      <c r="X29725" s="34">
        <v>752</v>
      </c>
      <c r="Y29725" s="34">
        <v>456</v>
      </c>
      <c r="Z29725" s="34">
        <v>561</v>
      </c>
      <c r="AA29725" s="34">
        <v>776</v>
      </c>
      <c r="AB29725" s="34">
        <v>554</v>
      </c>
      <c r="AC29725" s="34">
        <v>771</v>
      </c>
    </row>
    <row r="29726" spans="1:29" x14ac:dyDescent="0.2">
      <c r="A29726" s="34" t="s">
        <v>90219</v>
      </c>
      <c r="B29726" s="34">
        <v>323</v>
      </c>
      <c r="C29726" s="34">
        <v>207</v>
      </c>
      <c r="D29726" s="34">
        <v>359</v>
      </c>
      <c r="E29726" s="34">
        <v>278</v>
      </c>
      <c r="F29726" s="34">
        <v>257</v>
      </c>
      <c r="G29726" s="34">
        <v>238</v>
      </c>
      <c r="H29726" s="34">
        <v>227</v>
      </c>
      <c r="I29726" s="34">
        <v>217</v>
      </c>
      <c r="J29726" s="34">
        <v>199</v>
      </c>
      <c r="K29726" s="34">
        <v>282</v>
      </c>
      <c r="L29726" s="34">
        <v>142</v>
      </c>
      <c r="M29726" s="34">
        <v>230</v>
      </c>
      <c r="N29726" s="34">
        <v>222</v>
      </c>
      <c r="O29726" s="34">
        <v>230</v>
      </c>
      <c r="P29726" s="34">
        <v>256</v>
      </c>
      <c r="Q29726" s="34">
        <v>311</v>
      </c>
      <c r="R29726" s="34">
        <v>228</v>
      </c>
      <c r="S29726" s="34">
        <v>310</v>
      </c>
      <c r="T29726" s="34">
        <v>167</v>
      </c>
      <c r="U29726" s="34">
        <v>199</v>
      </c>
      <c r="V29726" s="34">
        <v>257</v>
      </c>
      <c r="W29726" s="34">
        <v>261</v>
      </c>
      <c r="X29726" s="34">
        <v>295</v>
      </c>
      <c r="Y29726" s="34">
        <v>198</v>
      </c>
      <c r="Z29726" s="34">
        <v>359</v>
      </c>
      <c r="AA29726" s="34">
        <v>310</v>
      </c>
      <c r="AB29726" s="34">
        <v>191</v>
      </c>
      <c r="AC29726" s="34">
        <v>361</v>
      </c>
    </row>
    <row r="29727" spans="1:29" x14ac:dyDescent="0.2">
      <c r="A29727" s="34" t="s">
        <v>90220</v>
      </c>
      <c r="B29727" s="34">
        <v>1579</v>
      </c>
      <c r="C29727" s="34">
        <v>1313</v>
      </c>
      <c r="D29727" s="34">
        <v>1820</v>
      </c>
      <c r="E29727" s="34">
        <v>1374</v>
      </c>
      <c r="F29727" s="34">
        <v>1663</v>
      </c>
      <c r="G29727" s="34">
        <v>1204</v>
      </c>
      <c r="H29727" s="34">
        <v>1368</v>
      </c>
      <c r="I29727" s="34">
        <v>1212</v>
      </c>
      <c r="J29727" s="34">
        <v>1260</v>
      </c>
      <c r="K29727" s="34">
        <v>1372</v>
      </c>
      <c r="L29727" s="34">
        <v>922</v>
      </c>
      <c r="M29727" s="34">
        <v>1166</v>
      </c>
      <c r="N29727" s="34">
        <v>1255</v>
      </c>
      <c r="O29727" s="34">
        <v>1118</v>
      </c>
      <c r="P29727" s="34">
        <v>1372</v>
      </c>
      <c r="Q29727" s="34">
        <v>1600</v>
      </c>
      <c r="R29727" s="34">
        <v>1574</v>
      </c>
      <c r="S29727" s="34">
        <v>1727</v>
      </c>
      <c r="T29727" s="34">
        <v>1270</v>
      </c>
      <c r="U29727" s="34">
        <v>1218</v>
      </c>
      <c r="V29727" s="34">
        <v>1776</v>
      </c>
      <c r="W29727" s="34">
        <v>1515</v>
      </c>
      <c r="X29727" s="34">
        <v>2014</v>
      </c>
      <c r="Y29727" s="34">
        <v>1260</v>
      </c>
      <c r="Z29727" s="34">
        <v>1770</v>
      </c>
      <c r="AA29727" s="34">
        <v>1835</v>
      </c>
      <c r="AB29727" s="34">
        <v>1588</v>
      </c>
      <c r="AC29727" s="34">
        <v>2098</v>
      </c>
    </row>
    <row r="29728" spans="1:29" x14ac:dyDescent="0.2">
      <c r="A29728" s="34" t="s">
        <v>90221</v>
      </c>
      <c r="B29728" s="34">
        <v>345</v>
      </c>
      <c r="C29728" s="34">
        <v>465</v>
      </c>
      <c r="D29728" s="34">
        <v>401</v>
      </c>
      <c r="E29728" s="34">
        <v>495</v>
      </c>
      <c r="F29728" s="34">
        <v>288</v>
      </c>
      <c r="G29728" s="34">
        <v>394</v>
      </c>
      <c r="H29728" s="34">
        <v>185</v>
      </c>
      <c r="I29728" s="34">
        <v>322</v>
      </c>
      <c r="J29728" s="34">
        <v>189</v>
      </c>
      <c r="K29728" s="34">
        <v>445</v>
      </c>
      <c r="L29728" s="34">
        <v>119</v>
      </c>
      <c r="M29728" s="34">
        <v>303</v>
      </c>
      <c r="N29728" s="34">
        <v>223</v>
      </c>
      <c r="O29728" s="34">
        <v>300</v>
      </c>
      <c r="P29728" s="34">
        <v>215</v>
      </c>
      <c r="Q29728" s="34">
        <v>367</v>
      </c>
      <c r="R29728" s="34">
        <v>224</v>
      </c>
      <c r="S29728" s="34">
        <v>512</v>
      </c>
      <c r="T29728" s="34">
        <v>189</v>
      </c>
      <c r="U29728" s="34">
        <v>278</v>
      </c>
      <c r="V29728" s="34">
        <v>277</v>
      </c>
      <c r="W29728" s="34">
        <v>398</v>
      </c>
      <c r="X29728" s="34">
        <v>323</v>
      </c>
      <c r="Y29728" s="34">
        <v>258</v>
      </c>
      <c r="Z29728" s="34">
        <v>312</v>
      </c>
      <c r="AA29728" s="34">
        <v>443</v>
      </c>
      <c r="AB29728" s="34">
        <v>236</v>
      </c>
      <c r="AC29728" s="34">
        <v>575</v>
      </c>
    </row>
    <row r="29729" spans="1:29" x14ac:dyDescent="0.2">
      <c r="A29729" s="34" t="s">
        <v>90222</v>
      </c>
      <c r="B29729" s="34">
        <v>447</v>
      </c>
      <c r="C29729" s="34">
        <v>434</v>
      </c>
      <c r="D29729" s="34">
        <v>500</v>
      </c>
      <c r="E29729" s="34">
        <v>437</v>
      </c>
      <c r="F29729" s="34">
        <v>497</v>
      </c>
      <c r="G29729" s="34">
        <v>441</v>
      </c>
      <c r="H29729" s="34">
        <v>427</v>
      </c>
      <c r="I29729" s="34">
        <v>408</v>
      </c>
      <c r="J29729" s="34">
        <v>453</v>
      </c>
      <c r="K29729" s="34">
        <v>428</v>
      </c>
      <c r="L29729" s="34">
        <v>427</v>
      </c>
      <c r="M29729" s="34">
        <v>358</v>
      </c>
      <c r="N29729" s="34">
        <v>396</v>
      </c>
      <c r="O29729" s="34">
        <v>355</v>
      </c>
      <c r="P29729" s="34">
        <v>414</v>
      </c>
      <c r="Q29729" s="34">
        <v>492</v>
      </c>
      <c r="R29729" s="34">
        <v>596</v>
      </c>
      <c r="S29729" s="34">
        <v>442</v>
      </c>
      <c r="T29729" s="34">
        <v>530</v>
      </c>
      <c r="U29729" s="34">
        <v>363</v>
      </c>
      <c r="V29729" s="34">
        <v>589</v>
      </c>
      <c r="W29729" s="34">
        <v>552</v>
      </c>
      <c r="X29729" s="34">
        <v>568</v>
      </c>
      <c r="Y29729" s="34">
        <v>469</v>
      </c>
      <c r="Z29729" s="34">
        <v>529</v>
      </c>
      <c r="AA29729" s="34">
        <v>501</v>
      </c>
      <c r="AB29729" s="34">
        <v>661</v>
      </c>
      <c r="AC29729" s="34">
        <v>633</v>
      </c>
    </row>
    <row r="29730" spans="1:29" x14ac:dyDescent="0.2">
      <c r="A29730" s="34" t="s">
        <v>90223</v>
      </c>
      <c r="B29730" s="34">
        <v>389</v>
      </c>
      <c r="C29730" s="34">
        <v>190</v>
      </c>
      <c r="D29730" s="34">
        <v>328</v>
      </c>
      <c r="E29730" s="34">
        <v>256</v>
      </c>
      <c r="F29730" s="34">
        <v>343</v>
      </c>
      <c r="G29730" s="34">
        <v>291</v>
      </c>
      <c r="H29730" s="34">
        <v>271</v>
      </c>
      <c r="I29730" s="34">
        <v>255</v>
      </c>
      <c r="J29730" s="34">
        <v>244</v>
      </c>
      <c r="K29730" s="34">
        <v>267</v>
      </c>
      <c r="L29730" s="34">
        <v>156</v>
      </c>
      <c r="M29730" s="34">
        <v>184</v>
      </c>
      <c r="N29730" s="34">
        <v>228</v>
      </c>
      <c r="O29730" s="34">
        <v>250</v>
      </c>
      <c r="P29730" s="34">
        <v>261</v>
      </c>
      <c r="Q29730" s="34">
        <v>330</v>
      </c>
      <c r="R29730" s="34">
        <v>304</v>
      </c>
      <c r="S29730" s="34">
        <v>306</v>
      </c>
      <c r="T29730" s="34">
        <v>338</v>
      </c>
      <c r="U29730" s="34">
        <v>212</v>
      </c>
      <c r="V29730" s="34">
        <v>327</v>
      </c>
      <c r="W29730" s="34">
        <v>255</v>
      </c>
      <c r="X29730" s="34">
        <v>398</v>
      </c>
      <c r="Y29730" s="34">
        <v>241</v>
      </c>
      <c r="Z29730" s="34">
        <v>357</v>
      </c>
      <c r="AA29730" s="34">
        <v>256</v>
      </c>
      <c r="AB29730" s="34">
        <v>310</v>
      </c>
      <c r="AC29730" s="34">
        <v>336</v>
      </c>
    </row>
    <row r="29731" spans="1:29" x14ac:dyDescent="0.2">
      <c r="A29731" s="34" t="s">
        <v>90224</v>
      </c>
      <c r="B29731" s="34">
        <v>160</v>
      </c>
      <c r="C29731" s="34">
        <v>101</v>
      </c>
      <c r="D29731" s="34">
        <v>153</v>
      </c>
      <c r="E29731" s="34">
        <v>117</v>
      </c>
      <c r="F29731" s="34">
        <v>199</v>
      </c>
      <c r="G29731" s="34">
        <v>160</v>
      </c>
      <c r="H29731" s="34">
        <v>150</v>
      </c>
      <c r="I29731" s="34">
        <v>141</v>
      </c>
      <c r="J29731" s="34">
        <v>114</v>
      </c>
      <c r="K29731" s="34">
        <v>152</v>
      </c>
      <c r="L29731" s="34">
        <v>83</v>
      </c>
      <c r="M29731" s="34">
        <v>136</v>
      </c>
      <c r="N29731" s="34">
        <v>121</v>
      </c>
      <c r="O29731" s="34">
        <v>147</v>
      </c>
      <c r="P29731" s="34">
        <v>127</v>
      </c>
      <c r="Q29731" s="34">
        <v>113</v>
      </c>
      <c r="R29731" s="34">
        <v>172</v>
      </c>
      <c r="S29731" s="34">
        <v>199</v>
      </c>
      <c r="T29731" s="34">
        <v>90</v>
      </c>
      <c r="U29731" s="34">
        <v>120</v>
      </c>
      <c r="V29731" s="34">
        <v>136</v>
      </c>
      <c r="W29731" s="34">
        <v>165</v>
      </c>
      <c r="X29731" s="34">
        <v>157</v>
      </c>
      <c r="Y29731" s="34">
        <v>125</v>
      </c>
      <c r="Z29731" s="34">
        <v>204</v>
      </c>
      <c r="AA29731" s="34">
        <v>203</v>
      </c>
      <c r="AB29731" s="34">
        <v>158</v>
      </c>
      <c r="AC29731" s="34">
        <v>265</v>
      </c>
    </row>
    <row r="29732" spans="1:29" x14ac:dyDescent="0.2">
      <c r="A29732" s="34" t="s">
        <v>90225</v>
      </c>
      <c r="B29732" s="34">
        <v>470</v>
      </c>
      <c r="C29732" s="34">
        <v>334</v>
      </c>
      <c r="D29732" s="34">
        <v>289</v>
      </c>
      <c r="E29732" s="34">
        <v>380</v>
      </c>
      <c r="F29732" s="34">
        <v>327</v>
      </c>
      <c r="G29732" s="34">
        <v>412</v>
      </c>
      <c r="H29732" s="34">
        <v>289</v>
      </c>
      <c r="I29732" s="34">
        <v>348</v>
      </c>
      <c r="J29732" s="34">
        <v>299</v>
      </c>
      <c r="K29732" s="34">
        <v>355</v>
      </c>
      <c r="L29732" s="34">
        <v>229</v>
      </c>
      <c r="M29732" s="34">
        <v>313</v>
      </c>
      <c r="N29732" s="34">
        <v>258</v>
      </c>
      <c r="O29732" s="34">
        <v>300</v>
      </c>
      <c r="P29732" s="34">
        <v>252</v>
      </c>
      <c r="Q29732" s="34">
        <v>462</v>
      </c>
      <c r="R29732" s="34">
        <v>350</v>
      </c>
      <c r="S29732" s="34">
        <v>424</v>
      </c>
      <c r="T29732" s="34">
        <v>316</v>
      </c>
      <c r="U29732" s="34">
        <v>336</v>
      </c>
      <c r="V29732" s="34">
        <v>365</v>
      </c>
      <c r="W29732" s="34">
        <v>530</v>
      </c>
      <c r="X29732" s="34">
        <v>422</v>
      </c>
      <c r="Y29732" s="34">
        <v>416</v>
      </c>
      <c r="Z29732" s="34">
        <v>361</v>
      </c>
      <c r="AA29732" s="34">
        <v>486</v>
      </c>
      <c r="AB29732" s="34">
        <v>377</v>
      </c>
      <c r="AC29732" s="34">
        <v>605</v>
      </c>
    </row>
    <row r="29733" spans="1:29" x14ac:dyDescent="0.2">
      <c r="A29733" s="34" t="s">
        <v>90226</v>
      </c>
      <c r="B29733" s="34">
        <v>179</v>
      </c>
      <c r="C29733" s="34">
        <v>193</v>
      </c>
      <c r="D29733" s="34">
        <v>264</v>
      </c>
      <c r="E29733" s="34">
        <v>220</v>
      </c>
      <c r="F29733" s="34">
        <v>152</v>
      </c>
      <c r="G29733" s="34">
        <v>190</v>
      </c>
      <c r="H29733" s="34">
        <v>123</v>
      </c>
      <c r="I29733" s="34">
        <v>152</v>
      </c>
      <c r="J29733" s="34">
        <v>102</v>
      </c>
      <c r="K29733" s="34">
        <v>237</v>
      </c>
      <c r="L29733" s="34">
        <v>45</v>
      </c>
      <c r="M29733" s="34">
        <v>160</v>
      </c>
      <c r="N29733" s="34">
        <v>118</v>
      </c>
      <c r="O29733" s="34">
        <v>166</v>
      </c>
      <c r="P29733" s="34">
        <v>98</v>
      </c>
      <c r="Q29733" s="34">
        <v>167</v>
      </c>
      <c r="R29733" s="34">
        <v>118</v>
      </c>
      <c r="S29733" s="34">
        <v>306</v>
      </c>
      <c r="T29733" s="34">
        <v>76</v>
      </c>
      <c r="U29733" s="34">
        <v>114</v>
      </c>
      <c r="V29733" s="34">
        <v>165</v>
      </c>
      <c r="W29733" s="34">
        <v>171</v>
      </c>
      <c r="X29733" s="34">
        <v>210</v>
      </c>
      <c r="Y29733" s="34">
        <v>101</v>
      </c>
      <c r="Z29733" s="34">
        <v>216</v>
      </c>
      <c r="AA29733" s="34">
        <v>227</v>
      </c>
      <c r="AB29733" s="34">
        <v>70</v>
      </c>
      <c r="AC29733" s="34">
        <v>262</v>
      </c>
    </row>
    <row r="29734" spans="1:29" x14ac:dyDescent="0.2">
      <c r="A29734" s="34" t="s">
        <v>90227</v>
      </c>
      <c r="B29734" s="34">
        <v>372</v>
      </c>
      <c r="C29734" s="34">
        <v>521</v>
      </c>
      <c r="D29734" s="34">
        <v>430</v>
      </c>
      <c r="E29734" s="34">
        <v>604</v>
      </c>
      <c r="F29734" s="34">
        <v>409</v>
      </c>
      <c r="G29734" s="34">
        <v>563</v>
      </c>
      <c r="H29734" s="34">
        <v>361</v>
      </c>
      <c r="I29734" s="34">
        <v>489</v>
      </c>
      <c r="J29734" s="34">
        <v>336</v>
      </c>
      <c r="K29734" s="34">
        <v>537</v>
      </c>
      <c r="L29734" s="34">
        <v>288</v>
      </c>
      <c r="M29734" s="34">
        <v>435</v>
      </c>
      <c r="N29734" s="34">
        <v>321</v>
      </c>
      <c r="O29734" s="34">
        <v>369</v>
      </c>
      <c r="P29734" s="34">
        <v>401</v>
      </c>
      <c r="Q29734" s="34">
        <v>597</v>
      </c>
      <c r="R29734" s="34">
        <v>480</v>
      </c>
      <c r="S29734" s="34">
        <v>604</v>
      </c>
      <c r="T29734" s="34">
        <v>351</v>
      </c>
      <c r="U29734" s="34">
        <v>469</v>
      </c>
      <c r="V29734" s="34">
        <v>451</v>
      </c>
      <c r="W29734" s="34">
        <v>635</v>
      </c>
      <c r="X29734" s="34">
        <v>492</v>
      </c>
      <c r="Y29734" s="34">
        <v>542</v>
      </c>
      <c r="Z29734" s="34">
        <v>467</v>
      </c>
      <c r="AA29734" s="34">
        <v>567</v>
      </c>
      <c r="AB29734" s="34">
        <v>417</v>
      </c>
      <c r="AC29734" s="34">
        <v>768</v>
      </c>
    </row>
    <row r="29735" spans="1:29" x14ac:dyDescent="0.2">
      <c r="A29735" s="34" t="s">
        <v>90228</v>
      </c>
      <c r="B29735" s="34">
        <v>277</v>
      </c>
      <c r="C29735" s="34">
        <v>194</v>
      </c>
      <c r="D29735" s="34">
        <v>226</v>
      </c>
      <c r="E29735" s="34">
        <v>216</v>
      </c>
      <c r="F29735" s="34">
        <v>196</v>
      </c>
      <c r="G29735" s="34">
        <v>243</v>
      </c>
      <c r="H29735" s="34">
        <v>203</v>
      </c>
      <c r="I29735" s="34">
        <v>185</v>
      </c>
      <c r="J29735" s="34">
        <v>160</v>
      </c>
      <c r="K29735" s="34">
        <v>205</v>
      </c>
      <c r="L29735" s="34">
        <v>124</v>
      </c>
      <c r="M29735" s="34">
        <v>191</v>
      </c>
      <c r="N29735" s="34">
        <v>161</v>
      </c>
      <c r="O29735" s="34">
        <v>204</v>
      </c>
      <c r="P29735" s="34">
        <v>154</v>
      </c>
      <c r="Q29735" s="34">
        <v>245</v>
      </c>
      <c r="R29735" s="34">
        <v>206</v>
      </c>
      <c r="S29735" s="34">
        <v>284</v>
      </c>
      <c r="T29735" s="34">
        <v>175</v>
      </c>
      <c r="U29735" s="34">
        <v>166</v>
      </c>
      <c r="V29735" s="34">
        <v>213</v>
      </c>
      <c r="W29735" s="34">
        <v>248</v>
      </c>
      <c r="X29735" s="34">
        <v>262</v>
      </c>
      <c r="Y29735" s="34">
        <v>189</v>
      </c>
      <c r="Z29735" s="34">
        <v>253</v>
      </c>
      <c r="AA29735" s="34">
        <v>298</v>
      </c>
      <c r="AB29735" s="34">
        <v>204</v>
      </c>
      <c r="AC29735" s="34">
        <v>323</v>
      </c>
    </row>
    <row r="29736" spans="1:29" x14ac:dyDescent="0.2">
      <c r="A29736" s="34" t="s">
        <v>90229</v>
      </c>
      <c r="B29736" s="34">
        <v>454</v>
      </c>
      <c r="C29736" s="34">
        <v>491</v>
      </c>
      <c r="D29736" s="34">
        <v>552</v>
      </c>
      <c r="E29736" s="34">
        <v>524</v>
      </c>
      <c r="F29736" s="34">
        <v>456</v>
      </c>
      <c r="G29736" s="34">
        <v>538</v>
      </c>
      <c r="H29736" s="34">
        <v>431</v>
      </c>
      <c r="I29736" s="34">
        <v>429</v>
      </c>
      <c r="J29736" s="34">
        <v>326</v>
      </c>
      <c r="K29736" s="34">
        <v>583</v>
      </c>
      <c r="L29736" s="34">
        <v>183</v>
      </c>
      <c r="M29736" s="34">
        <v>391</v>
      </c>
      <c r="N29736" s="34">
        <v>346</v>
      </c>
      <c r="O29736" s="34">
        <v>409</v>
      </c>
      <c r="P29736" s="34">
        <v>328</v>
      </c>
      <c r="Q29736" s="34">
        <v>464</v>
      </c>
      <c r="R29736" s="34">
        <v>320</v>
      </c>
      <c r="S29736" s="34">
        <v>665</v>
      </c>
      <c r="T29736" s="34">
        <v>298</v>
      </c>
      <c r="U29736" s="34">
        <v>327</v>
      </c>
      <c r="V29736" s="34">
        <v>469</v>
      </c>
      <c r="W29736" s="34">
        <v>483</v>
      </c>
      <c r="X29736" s="34">
        <v>588</v>
      </c>
      <c r="Y29736" s="34">
        <v>307</v>
      </c>
      <c r="Z29736" s="34">
        <v>531</v>
      </c>
      <c r="AA29736" s="34">
        <v>571</v>
      </c>
      <c r="AB29736" s="34">
        <v>314</v>
      </c>
      <c r="AC29736" s="34">
        <v>734</v>
      </c>
    </row>
    <row r="29737" spans="1:29" x14ac:dyDescent="0.2">
      <c r="A29737" s="34" t="s">
        <v>90230</v>
      </c>
      <c r="B29737" s="34">
        <v>426</v>
      </c>
      <c r="C29737" s="34">
        <v>218</v>
      </c>
      <c r="D29737" s="34">
        <v>257</v>
      </c>
      <c r="E29737" s="34">
        <v>295</v>
      </c>
      <c r="F29737" s="34">
        <v>238</v>
      </c>
      <c r="G29737" s="34">
        <v>266</v>
      </c>
      <c r="H29737" s="34">
        <v>251</v>
      </c>
      <c r="I29737" s="34">
        <v>232</v>
      </c>
      <c r="J29737" s="34">
        <v>197</v>
      </c>
      <c r="K29737" s="34">
        <v>290</v>
      </c>
      <c r="L29737" s="34">
        <v>195</v>
      </c>
      <c r="M29737" s="34">
        <v>233</v>
      </c>
      <c r="N29737" s="34">
        <v>177</v>
      </c>
      <c r="O29737" s="34">
        <v>245</v>
      </c>
      <c r="P29737" s="34">
        <v>212</v>
      </c>
      <c r="Q29737" s="34">
        <v>370</v>
      </c>
      <c r="R29737" s="34">
        <v>325</v>
      </c>
      <c r="S29737" s="34">
        <v>306</v>
      </c>
      <c r="T29737" s="34">
        <v>204</v>
      </c>
      <c r="U29737" s="34">
        <v>316</v>
      </c>
      <c r="V29737" s="34">
        <v>292</v>
      </c>
      <c r="W29737" s="34">
        <v>351</v>
      </c>
      <c r="X29737" s="34">
        <v>284</v>
      </c>
      <c r="Y29737" s="34">
        <v>251</v>
      </c>
      <c r="Z29737" s="34">
        <v>366</v>
      </c>
      <c r="AA29737" s="34">
        <v>330</v>
      </c>
      <c r="AB29737" s="34">
        <v>229</v>
      </c>
      <c r="AC29737" s="34">
        <v>420</v>
      </c>
    </row>
    <row r="29738" spans="1:29" x14ac:dyDescent="0.2">
      <c r="A29738" s="34" t="s">
        <v>90231</v>
      </c>
      <c r="B29738" s="34">
        <v>216</v>
      </c>
      <c r="C29738" s="34">
        <v>209</v>
      </c>
      <c r="D29738" s="34">
        <v>276</v>
      </c>
      <c r="E29738" s="34">
        <v>246</v>
      </c>
      <c r="F29738" s="34">
        <v>122</v>
      </c>
      <c r="G29738" s="34">
        <v>206</v>
      </c>
      <c r="H29738" s="34">
        <v>105</v>
      </c>
      <c r="I29738" s="34">
        <v>199</v>
      </c>
      <c r="J29738" s="34">
        <v>74</v>
      </c>
      <c r="K29738" s="34">
        <v>200</v>
      </c>
      <c r="L29738" s="34">
        <v>49</v>
      </c>
      <c r="M29738" s="34">
        <v>124</v>
      </c>
      <c r="N29738" s="34">
        <v>99</v>
      </c>
      <c r="O29738" s="34">
        <v>104</v>
      </c>
      <c r="P29738" s="34">
        <v>123</v>
      </c>
      <c r="Q29738" s="34">
        <v>134</v>
      </c>
      <c r="R29738" s="34">
        <v>105</v>
      </c>
      <c r="S29738" s="34">
        <v>261</v>
      </c>
      <c r="T29738" s="34">
        <v>56</v>
      </c>
      <c r="U29738" s="34">
        <v>79</v>
      </c>
      <c r="V29738" s="34">
        <v>138</v>
      </c>
      <c r="W29738" s="34">
        <v>97</v>
      </c>
      <c r="X29738" s="34">
        <v>181</v>
      </c>
      <c r="Y29738" s="34">
        <v>67</v>
      </c>
      <c r="Z29738" s="34">
        <v>179</v>
      </c>
      <c r="AA29738" s="34">
        <v>209</v>
      </c>
      <c r="AB29738" s="34">
        <v>69</v>
      </c>
      <c r="AC29738" s="34">
        <v>229</v>
      </c>
    </row>
    <row r="29739" spans="1:29" x14ac:dyDescent="0.2">
      <c r="A29739" s="34" t="s">
        <v>90232</v>
      </c>
      <c r="B29739" s="34">
        <v>1081</v>
      </c>
      <c r="C29739" s="34">
        <v>955</v>
      </c>
      <c r="D29739" s="34">
        <v>1424</v>
      </c>
      <c r="E29739" s="34">
        <v>1154</v>
      </c>
      <c r="F29739" s="34">
        <v>1081</v>
      </c>
      <c r="G29739" s="34">
        <v>1214</v>
      </c>
      <c r="H29739" s="34">
        <v>1007</v>
      </c>
      <c r="I29739" s="34">
        <v>973</v>
      </c>
      <c r="J29739" s="34">
        <v>859</v>
      </c>
      <c r="K29739" s="34">
        <v>1151</v>
      </c>
      <c r="L29739" s="34">
        <v>628</v>
      </c>
      <c r="M29739" s="34">
        <v>921</v>
      </c>
      <c r="N29739" s="34">
        <v>837</v>
      </c>
      <c r="O29739" s="34">
        <v>900</v>
      </c>
      <c r="P29739" s="34">
        <v>830</v>
      </c>
      <c r="Q29739" s="34">
        <v>1199</v>
      </c>
      <c r="R29739" s="34">
        <v>1080</v>
      </c>
      <c r="S29739" s="34">
        <v>1424</v>
      </c>
      <c r="T29739" s="34">
        <v>687</v>
      </c>
      <c r="U29739" s="34">
        <v>880</v>
      </c>
      <c r="V29739" s="34">
        <v>1191</v>
      </c>
      <c r="W29739" s="34">
        <v>1152</v>
      </c>
      <c r="X29739" s="34">
        <v>1326</v>
      </c>
      <c r="Y29739" s="34">
        <v>839</v>
      </c>
      <c r="Z29739" s="34">
        <v>1248</v>
      </c>
      <c r="AA29739" s="34">
        <v>1266</v>
      </c>
      <c r="AB29739" s="34">
        <v>981</v>
      </c>
      <c r="AC29739" s="34">
        <v>1771</v>
      </c>
    </row>
    <row r="29740" spans="1:29" x14ac:dyDescent="0.2">
      <c r="A29740" s="34" t="s">
        <v>90233</v>
      </c>
      <c r="B29740" s="34">
        <v>279</v>
      </c>
      <c r="C29740" s="34">
        <v>300</v>
      </c>
      <c r="D29740" s="34">
        <v>295</v>
      </c>
      <c r="E29740" s="34">
        <v>319</v>
      </c>
      <c r="F29740" s="34">
        <v>304</v>
      </c>
      <c r="G29740" s="34">
        <v>388</v>
      </c>
      <c r="H29740" s="34">
        <v>277</v>
      </c>
      <c r="I29740" s="34">
        <v>282</v>
      </c>
      <c r="J29740" s="34">
        <v>224</v>
      </c>
      <c r="K29740" s="34">
        <v>289</v>
      </c>
      <c r="L29740" s="34">
        <v>183</v>
      </c>
      <c r="M29740" s="34">
        <v>240</v>
      </c>
      <c r="N29740" s="34">
        <v>203</v>
      </c>
      <c r="O29740" s="34">
        <v>220</v>
      </c>
      <c r="P29740" s="34">
        <v>271</v>
      </c>
      <c r="Q29740" s="34">
        <v>369</v>
      </c>
      <c r="R29740" s="34">
        <v>279</v>
      </c>
      <c r="S29740" s="34">
        <v>373</v>
      </c>
      <c r="T29740" s="34">
        <v>213</v>
      </c>
      <c r="U29740" s="34">
        <v>285</v>
      </c>
      <c r="V29740" s="34">
        <v>328</v>
      </c>
      <c r="W29740" s="34">
        <v>400</v>
      </c>
      <c r="X29740" s="34">
        <v>286</v>
      </c>
      <c r="Y29740" s="34">
        <v>353</v>
      </c>
      <c r="Z29740" s="34">
        <v>312</v>
      </c>
      <c r="AA29740" s="34">
        <v>386</v>
      </c>
      <c r="AB29740" s="34">
        <v>308</v>
      </c>
      <c r="AC29740" s="34">
        <v>429</v>
      </c>
    </row>
    <row r="29741" spans="1:29" x14ac:dyDescent="0.2">
      <c r="A29741" s="34" t="s">
        <v>90234</v>
      </c>
      <c r="B29741" s="34">
        <v>180</v>
      </c>
      <c r="C29741" s="34">
        <v>233</v>
      </c>
      <c r="D29741" s="34">
        <v>212</v>
      </c>
      <c r="E29741" s="34">
        <v>234</v>
      </c>
      <c r="F29741" s="34">
        <v>146</v>
      </c>
      <c r="G29741" s="34">
        <v>261</v>
      </c>
      <c r="H29741" s="34">
        <v>137</v>
      </c>
      <c r="I29741" s="34">
        <v>167</v>
      </c>
      <c r="J29741" s="34">
        <v>112</v>
      </c>
      <c r="K29741" s="34">
        <v>259</v>
      </c>
      <c r="L29741" s="34">
        <v>56</v>
      </c>
      <c r="M29741" s="34">
        <v>174</v>
      </c>
      <c r="N29741" s="34">
        <v>133</v>
      </c>
      <c r="O29741" s="34">
        <v>140</v>
      </c>
      <c r="P29741" s="34">
        <v>132</v>
      </c>
      <c r="Q29741" s="34">
        <v>202</v>
      </c>
      <c r="R29741" s="34">
        <v>143</v>
      </c>
      <c r="S29741" s="34">
        <v>268</v>
      </c>
      <c r="T29741" s="34">
        <v>90</v>
      </c>
      <c r="U29741" s="34">
        <v>157</v>
      </c>
      <c r="V29741" s="34">
        <v>192</v>
      </c>
      <c r="W29741" s="34">
        <v>154</v>
      </c>
      <c r="X29741" s="34">
        <v>239</v>
      </c>
      <c r="Y29741" s="34">
        <v>157</v>
      </c>
      <c r="Z29741" s="34">
        <v>208</v>
      </c>
      <c r="AA29741" s="34">
        <v>282</v>
      </c>
      <c r="AB29741" s="34">
        <v>125</v>
      </c>
      <c r="AC29741" s="34">
        <v>331</v>
      </c>
    </row>
    <row r="29742" spans="1:29" x14ac:dyDescent="0.2">
      <c r="A29742" s="34" t="s">
        <v>90235</v>
      </c>
      <c r="B29742" s="34">
        <v>70</v>
      </c>
      <c r="C29742" s="34">
        <v>52</v>
      </c>
      <c r="D29742" s="34">
        <v>97</v>
      </c>
      <c r="E29742" s="34">
        <v>104</v>
      </c>
      <c r="F29742" s="34">
        <v>68</v>
      </c>
      <c r="G29742" s="34">
        <v>105</v>
      </c>
      <c r="H29742" s="34">
        <v>53</v>
      </c>
      <c r="I29742" s="34">
        <v>64</v>
      </c>
      <c r="J29742" s="34">
        <v>47</v>
      </c>
      <c r="K29742" s="34">
        <v>76</v>
      </c>
      <c r="L29742" s="34">
        <v>38</v>
      </c>
      <c r="M29742" s="34">
        <v>40</v>
      </c>
      <c r="N29742" s="34">
        <v>45</v>
      </c>
      <c r="O29742" s="34">
        <v>64</v>
      </c>
      <c r="P29742" s="34">
        <v>52</v>
      </c>
      <c r="Q29742" s="34">
        <v>55</v>
      </c>
      <c r="R29742" s="34">
        <v>62</v>
      </c>
      <c r="S29742" s="34">
        <v>111</v>
      </c>
      <c r="T29742" s="34">
        <v>41</v>
      </c>
      <c r="U29742" s="34">
        <v>53</v>
      </c>
      <c r="V29742" s="34">
        <v>76</v>
      </c>
      <c r="W29742" s="34">
        <v>77</v>
      </c>
      <c r="X29742" s="34">
        <v>75</v>
      </c>
      <c r="Y29742" s="34">
        <v>55</v>
      </c>
      <c r="Z29742" s="34">
        <v>101</v>
      </c>
      <c r="AA29742" s="34">
        <v>84</v>
      </c>
      <c r="AB29742" s="34">
        <v>49</v>
      </c>
      <c r="AC29742" s="34">
        <v>100</v>
      </c>
    </row>
    <row r="29743" spans="1:29" x14ac:dyDescent="0.2">
      <c r="A29743" s="34" t="s">
        <v>90236</v>
      </c>
      <c r="B29743" s="34">
        <v>637</v>
      </c>
      <c r="C29743" s="34">
        <v>668</v>
      </c>
      <c r="D29743" s="34">
        <v>716</v>
      </c>
      <c r="E29743" s="34">
        <v>684</v>
      </c>
      <c r="F29743" s="34">
        <v>654</v>
      </c>
      <c r="G29743" s="34">
        <v>660</v>
      </c>
      <c r="H29743" s="34">
        <v>634</v>
      </c>
      <c r="I29743" s="34">
        <v>611</v>
      </c>
      <c r="J29743" s="34">
        <v>633</v>
      </c>
      <c r="K29743" s="34">
        <v>684</v>
      </c>
      <c r="L29743" s="34">
        <v>342</v>
      </c>
      <c r="M29743" s="34">
        <v>567</v>
      </c>
      <c r="N29743" s="34">
        <v>575</v>
      </c>
      <c r="O29743" s="34">
        <v>516</v>
      </c>
      <c r="P29743" s="34">
        <v>543</v>
      </c>
      <c r="Q29743" s="34">
        <v>743</v>
      </c>
      <c r="R29743" s="34">
        <v>712</v>
      </c>
      <c r="S29743" s="34">
        <v>805</v>
      </c>
      <c r="T29743" s="34">
        <v>525</v>
      </c>
      <c r="U29743" s="34">
        <v>578</v>
      </c>
      <c r="V29743" s="34">
        <v>675</v>
      </c>
      <c r="W29743" s="34">
        <v>720</v>
      </c>
      <c r="X29743" s="34">
        <v>823</v>
      </c>
      <c r="Y29743" s="34">
        <v>546</v>
      </c>
      <c r="Z29743" s="34">
        <v>738</v>
      </c>
      <c r="AA29743" s="34">
        <v>920</v>
      </c>
      <c r="AB29743" s="34">
        <v>633</v>
      </c>
      <c r="AC29743" s="34">
        <v>995</v>
      </c>
    </row>
    <row r="29744" spans="1:29" x14ac:dyDescent="0.2">
      <c r="A29744" s="34" t="s">
        <v>90237</v>
      </c>
      <c r="B29744" s="34">
        <v>151</v>
      </c>
      <c r="C29744" s="34">
        <v>182</v>
      </c>
      <c r="D29744" s="34">
        <v>179</v>
      </c>
      <c r="E29744" s="34">
        <v>148</v>
      </c>
      <c r="F29744" s="34">
        <v>123</v>
      </c>
      <c r="G29744" s="34">
        <v>123</v>
      </c>
      <c r="H29744" s="34">
        <v>91</v>
      </c>
      <c r="I29744" s="34">
        <v>142</v>
      </c>
      <c r="J29744" s="34">
        <v>81</v>
      </c>
      <c r="K29744" s="34">
        <v>132</v>
      </c>
      <c r="L29744" s="34">
        <v>59</v>
      </c>
      <c r="M29744" s="34">
        <v>145</v>
      </c>
      <c r="N29744" s="34">
        <v>85</v>
      </c>
      <c r="O29744" s="34">
        <v>124</v>
      </c>
      <c r="P29744" s="34">
        <v>92</v>
      </c>
      <c r="Q29744" s="34">
        <v>173</v>
      </c>
      <c r="R29744" s="34">
        <v>127</v>
      </c>
      <c r="S29744" s="34">
        <v>194</v>
      </c>
      <c r="T29744" s="34">
        <v>67</v>
      </c>
      <c r="U29744" s="34">
        <v>94</v>
      </c>
      <c r="V29744" s="34">
        <v>132</v>
      </c>
      <c r="W29744" s="34">
        <v>118</v>
      </c>
      <c r="X29744" s="34">
        <v>155</v>
      </c>
      <c r="Y29744" s="34">
        <v>103</v>
      </c>
      <c r="Z29744" s="34">
        <v>202</v>
      </c>
      <c r="AA29744" s="34">
        <v>186</v>
      </c>
      <c r="AB29744" s="34">
        <v>89</v>
      </c>
      <c r="AC29744" s="34">
        <v>234</v>
      </c>
    </row>
    <row r="29745" spans="1:29" x14ac:dyDescent="0.2">
      <c r="A29745" s="34" t="s">
        <v>90238</v>
      </c>
      <c r="B29745" s="34">
        <v>772</v>
      </c>
      <c r="C29745" s="34">
        <v>650</v>
      </c>
      <c r="D29745" s="34">
        <v>739</v>
      </c>
      <c r="E29745" s="34">
        <v>733</v>
      </c>
      <c r="F29745" s="34">
        <v>706</v>
      </c>
      <c r="G29745" s="34">
        <v>709</v>
      </c>
      <c r="H29745" s="34">
        <v>730</v>
      </c>
      <c r="I29745" s="34">
        <v>695</v>
      </c>
      <c r="J29745" s="34">
        <v>615</v>
      </c>
      <c r="K29745" s="34">
        <v>747</v>
      </c>
      <c r="L29745" s="34">
        <v>537</v>
      </c>
      <c r="M29745" s="34">
        <v>590</v>
      </c>
      <c r="N29745" s="34">
        <v>579</v>
      </c>
      <c r="O29745" s="34">
        <v>566</v>
      </c>
      <c r="P29745" s="34">
        <v>630</v>
      </c>
      <c r="Q29745" s="34">
        <v>912</v>
      </c>
      <c r="R29745" s="34">
        <v>895</v>
      </c>
      <c r="S29745" s="34">
        <v>838</v>
      </c>
      <c r="T29745" s="34">
        <v>694</v>
      </c>
      <c r="U29745" s="34">
        <v>755</v>
      </c>
      <c r="V29745" s="34">
        <v>797</v>
      </c>
      <c r="W29745" s="34">
        <v>1010</v>
      </c>
      <c r="X29745" s="34">
        <v>887</v>
      </c>
      <c r="Y29745" s="34">
        <v>841</v>
      </c>
      <c r="Z29745" s="34">
        <v>704</v>
      </c>
      <c r="AA29745" s="34">
        <v>807</v>
      </c>
      <c r="AB29745" s="34">
        <v>896</v>
      </c>
      <c r="AC29745" s="34">
        <v>1133</v>
      </c>
    </row>
    <row r="29746" spans="1:29" x14ac:dyDescent="0.2">
      <c r="A29746" s="34" t="s">
        <v>90239</v>
      </c>
      <c r="B29746" s="34">
        <v>414</v>
      </c>
      <c r="C29746" s="34">
        <v>444</v>
      </c>
      <c r="D29746" s="34">
        <v>461</v>
      </c>
      <c r="E29746" s="34">
        <v>476</v>
      </c>
      <c r="F29746" s="34">
        <v>439</v>
      </c>
      <c r="G29746" s="34">
        <v>475</v>
      </c>
      <c r="H29746" s="34">
        <v>370</v>
      </c>
      <c r="I29746" s="34">
        <v>397</v>
      </c>
      <c r="J29746" s="34">
        <v>330</v>
      </c>
      <c r="K29746" s="34">
        <v>465</v>
      </c>
      <c r="L29746" s="34">
        <v>249</v>
      </c>
      <c r="M29746" s="34">
        <v>352</v>
      </c>
      <c r="N29746" s="34">
        <v>325</v>
      </c>
      <c r="O29746" s="34">
        <v>350</v>
      </c>
      <c r="P29746" s="34">
        <v>313</v>
      </c>
      <c r="Q29746" s="34">
        <v>545</v>
      </c>
      <c r="R29746" s="34">
        <v>477</v>
      </c>
      <c r="S29746" s="34">
        <v>516</v>
      </c>
      <c r="T29746" s="34">
        <v>349</v>
      </c>
      <c r="U29746" s="34">
        <v>386</v>
      </c>
      <c r="V29746" s="34">
        <v>454</v>
      </c>
      <c r="W29746" s="34">
        <v>547</v>
      </c>
      <c r="X29746" s="34">
        <v>470</v>
      </c>
      <c r="Y29746" s="34">
        <v>449</v>
      </c>
      <c r="Z29746" s="34">
        <v>446</v>
      </c>
      <c r="AA29746" s="34">
        <v>533</v>
      </c>
      <c r="AB29746" s="34">
        <v>466</v>
      </c>
      <c r="AC29746" s="34">
        <v>689</v>
      </c>
    </row>
    <row r="29747" spans="1:29" x14ac:dyDescent="0.2">
      <c r="A29747" s="34" t="s">
        <v>90240</v>
      </c>
      <c r="B29747" s="34">
        <v>628</v>
      </c>
      <c r="C29747" s="34">
        <v>668</v>
      </c>
      <c r="D29747" s="34">
        <v>746</v>
      </c>
      <c r="E29747" s="34">
        <v>735</v>
      </c>
      <c r="F29747" s="34">
        <v>649</v>
      </c>
      <c r="G29747" s="34">
        <v>672</v>
      </c>
      <c r="H29747" s="34">
        <v>581</v>
      </c>
      <c r="I29747" s="34">
        <v>647</v>
      </c>
      <c r="J29747" s="34">
        <v>533</v>
      </c>
      <c r="K29747" s="34">
        <v>610</v>
      </c>
      <c r="L29747" s="34">
        <v>430</v>
      </c>
      <c r="M29747" s="34">
        <v>570</v>
      </c>
      <c r="N29747" s="34">
        <v>534</v>
      </c>
      <c r="O29747" s="34">
        <v>541</v>
      </c>
      <c r="P29747" s="34">
        <v>486</v>
      </c>
      <c r="Q29747" s="34">
        <v>786</v>
      </c>
      <c r="R29747" s="34">
        <v>739</v>
      </c>
      <c r="S29747" s="34">
        <v>794</v>
      </c>
      <c r="T29747" s="34">
        <v>604</v>
      </c>
      <c r="U29747" s="34">
        <v>583</v>
      </c>
      <c r="V29747" s="34">
        <v>722</v>
      </c>
      <c r="W29747" s="34">
        <v>818</v>
      </c>
      <c r="X29747" s="34">
        <v>835</v>
      </c>
      <c r="Y29747" s="34">
        <v>671</v>
      </c>
      <c r="Z29747" s="34">
        <v>777</v>
      </c>
      <c r="AA29747" s="34">
        <v>807</v>
      </c>
      <c r="AB29747" s="34">
        <v>788</v>
      </c>
      <c r="AC29747" s="34">
        <v>1025</v>
      </c>
    </row>
    <row r="29748" spans="1:29" x14ac:dyDescent="0.2">
      <c r="A29748" s="34" t="s">
        <v>90241</v>
      </c>
      <c r="B29748" s="34">
        <v>1714</v>
      </c>
      <c r="C29748" s="34">
        <v>788</v>
      </c>
      <c r="D29748" s="34">
        <v>948</v>
      </c>
      <c r="E29748" s="34">
        <v>885</v>
      </c>
      <c r="F29748" s="34">
        <v>967</v>
      </c>
      <c r="G29748" s="34">
        <v>807</v>
      </c>
      <c r="H29748" s="34">
        <v>900</v>
      </c>
      <c r="I29748" s="34">
        <v>805</v>
      </c>
      <c r="J29748" s="34">
        <v>963</v>
      </c>
      <c r="K29748" s="34">
        <v>854</v>
      </c>
      <c r="L29748" s="34">
        <v>1105</v>
      </c>
      <c r="M29748" s="34">
        <v>816</v>
      </c>
      <c r="N29748" s="34">
        <v>856</v>
      </c>
      <c r="O29748" s="34">
        <v>791</v>
      </c>
      <c r="P29748" s="34">
        <v>982</v>
      </c>
      <c r="Q29748" s="34">
        <v>1256</v>
      </c>
      <c r="R29748" s="34">
        <v>1273</v>
      </c>
      <c r="S29748" s="34">
        <v>1059</v>
      </c>
      <c r="T29748" s="34">
        <v>1445</v>
      </c>
      <c r="U29748" s="34">
        <v>1025</v>
      </c>
      <c r="V29748" s="34">
        <v>1291</v>
      </c>
      <c r="W29748" s="34">
        <v>1801</v>
      </c>
      <c r="X29748" s="34">
        <v>1228</v>
      </c>
      <c r="Y29748" s="34">
        <v>1310</v>
      </c>
      <c r="Z29748" s="34">
        <v>924</v>
      </c>
      <c r="AA29748" s="34">
        <v>1167</v>
      </c>
      <c r="AB29748" s="34">
        <v>1641</v>
      </c>
      <c r="AC29748" s="34">
        <v>1574</v>
      </c>
    </row>
    <row r="29749" spans="1:29" x14ac:dyDescent="0.2">
      <c r="A29749" s="34" t="s">
        <v>90242</v>
      </c>
      <c r="B29749" s="34">
        <v>5</v>
      </c>
      <c r="C29749" s="34">
        <v>1</v>
      </c>
      <c r="D29749" s="34">
        <v>0</v>
      </c>
      <c r="E29749" s="34">
        <v>0</v>
      </c>
      <c r="F29749" s="34">
        <v>0</v>
      </c>
      <c r="G29749" s="34">
        <v>0</v>
      </c>
      <c r="H29749" s="34">
        <v>0</v>
      </c>
      <c r="I29749" s="34">
        <v>0</v>
      </c>
      <c r="J29749" s="34">
        <v>0</v>
      </c>
      <c r="K29749" s="34">
        <v>0</v>
      </c>
      <c r="L29749" s="34">
        <v>1</v>
      </c>
      <c r="M29749" s="34">
        <v>0</v>
      </c>
      <c r="N29749" s="34">
        <v>0</v>
      </c>
      <c r="O29749" s="34">
        <v>0</v>
      </c>
      <c r="P29749" s="34">
        <v>0</v>
      </c>
      <c r="Q29749" s="34">
        <v>0</v>
      </c>
      <c r="R29749" s="34">
        <v>0</v>
      </c>
      <c r="S29749" s="34">
        <v>1</v>
      </c>
      <c r="T29749" s="34">
        <v>1</v>
      </c>
      <c r="U29749" s="34">
        <v>0</v>
      </c>
      <c r="V29749" s="34">
        <v>0</v>
      </c>
      <c r="W29749" s="34">
        <v>0</v>
      </c>
      <c r="X29749" s="34">
        <v>0</v>
      </c>
      <c r="Y29749" s="34">
        <v>0</v>
      </c>
      <c r="Z29749" s="34">
        <v>0</v>
      </c>
      <c r="AA29749" s="34">
        <v>0</v>
      </c>
      <c r="AB29749" s="34">
        <v>0</v>
      </c>
      <c r="AC29749" s="34">
        <v>0</v>
      </c>
    </row>
    <row r="29750" spans="1:29" x14ac:dyDescent="0.2">
      <c r="A29750" s="34" t="s">
        <v>90243</v>
      </c>
      <c r="B29750" s="34">
        <v>103</v>
      </c>
      <c r="C29750" s="34">
        <v>66</v>
      </c>
      <c r="D29750" s="34">
        <v>98</v>
      </c>
      <c r="E29750" s="34">
        <v>69</v>
      </c>
      <c r="F29750" s="34">
        <v>81</v>
      </c>
      <c r="G29750" s="34">
        <v>72</v>
      </c>
      <c r="H29750" s="34">
        <v>110</v>
      </c>
      <c r="I29750" s="34">
        <v>74</v>
      </c>
      <c r="J29750" s="34">
        <v>73</v>
      </c>
      <c r="K29750" s="34">
        <v>77</v>
      </c>
      <c r="L29750" s="34">
        <v>72</v>
      </c>
      <c r="M29750" s="34">
        <v>54</v>
      </c>
      <c r="N29750" s="34">
        <v>48</v>
      </c>
      <c r="O29750" s="34">
        <v>76</v>
      </c>
      <c r="P29750" s="34">
        <v>83</v>
      </c>
      <c r="Q29750" s="34">
        <v>98</v>
      </c>
      <c r="R29750" s="34">
        <v>125</v>
      </c>
      <c r="S29750" s="34">
        <v>80</v>
      </c>
      <c r="T29750" s="34">
        <v>131</v>
      </c>
      <c r="U29750" s="34">
        <v>76</v>
      </c>
      <c r="V29750" s="34">
        <v>96</v>
      </c>
      <c r="W29750" s="34">
        <v>109</v>
      </c>
      <c r="X29750" s="34">
        <v>97</v>
      </c>
      <c r="Y29750" s="34">
        <v>103</v>
      </c>
      <c r="Z29750" s="34">
        <v>77</v>
      </c>
      <c r="AA29750" s="34">
        <v>72</v>
      </c>
      <c r="AB29750" s="34">
        <v>104</v>
      </c>
      <c r="AC29750" s="34">
        <v>130</v>
      </c>
    </row>
    <row r="29751" spans="1:29" x14ac:dyDescent="0.2">
      <c r="A29751" s="34" t="s">
        <v>90244</v>
      </c>
      <c r="B29751" s="34">
        <v>75</v>
      </c>
      <c r="C29751" s="34">
        <v>418</v>
      </c>
      <c r="D29751" s="34">
        <v>77</v>
      </c>
      <c r="E29751" s="34">
        <v>471</v>
      </c>
      <c r="F29751" s="34">
        <v>120</v>
      </c>
      <c r="G29751" s="34">
        <v>495</v>
      </c>
      <c r="H29751" s="34">
        <v>118</v>
      </c>
      <c r="I29751" s="34">
        <v>375</v>
      </c>
      <c r="J29751" s="34">
        <v>105</v>
      </c>
      <c r="K29751" s="34">
        <v>446</v>
      </c>
      <c r="L29751" s="34">
        <v>105</v>
      </c>
      <c r="M29751" s="34">
        <v>333</v>
      </c>
      <c r="N29751" s="34">
        <v>105</v>
      </c>
      <c r="O29751" s="34">
        <v>377</v>
      </c>
      <c r="P29751" s="34">
        <v>135</v>
      </c>
      <c r="Q29751" s="34">
        <v>496</v>
      </c>
      <c r="R29751" s="34">
        <v>131</v>
      </c>
      <c r="S29751" s="34">
        <v>411</v>
      </c>
      <c r="T29751" s="34">
        <v>149</v>
      </c>
      <c r="U29751" s="34">
        <v>399</v>
      </c>
      <c r="V29751" s="34">
        <v>94</v>
      </c>
      <c r="W29751" s="34">
        <v>502</v>
      </c>
      <c r="X29751" s="34">
        <v>131</v>
      </c>
      <c r="Y29751" s="34">
        <v>471</v>
      </c>
      <c r="Z29751" s="34">
        <v>117</v>
      </c>
      <c r="AA29751" s="34">
        <v>396</v>
      </c>
      <c r="AB29751" s="34">
        <v>159</v>
      </c>
      <c r="AC29751" s="34">
        <v>564</v>
      </c>
    </row>
    <row r="29752" spans="1:29" x14ac:dyDescent="0.2">
      <c r="A29752" s="34" t="s">
        <v>90245</v>
      </c>
      <c r="B29752" s="34">
        <v>100</v>
      </c>
      <c r="C29752" s="34">
        <v>61</v>
      </c>
      <c r="D29752" s="34">
        <v>105</v>
      </c>
      <c r="E29752" s="34">
        <v>107</v>
      </c>
      <c r="F29752" s="34">
        <v>129</v>
      </c>
      <c r="G29752" s="34">
        <v>114</v>
      </c>
      <c r="H29752" s="34">
        <v>191</v>
      </c>
      <c r="I29752" s="34">
        <v>89</v>
      </c>
      <c r="J29752" s="34">
        <v>115</v>
      </c>
      <c r="K29752" s="34">
        <v>74</v>
      </c>
      <c r="L29752" s="34">
        <v>96</v>
      </c>
      <c r="M29752" s="34">
        <v>65</v>
      </c>
      <c r="N29752" s="34">
        <v>103</v>
      </c>
      <c r="O29752" s="34">
        <v>76</v>
      </c>
      <c r="P29752" s="34">
        <v>82</v>
      </c>
      <c r="Q29752" s="34">
        <v>148</v>
      </c>
      <c r="R29752" s="34">
        <v>140</v>
      </c>
      <c r="S29752" s="34">
        <v>114</v>
      </c>
      <c r="T29752" s="34">
        <v>157</v>
      </c>
      <c r="U29752" s="34">
        <v>89</v>
      </c>
      <c r="V29752" s="34">
        <v>118</v>
      </c>
      <c r="W29752" s="34">
        <v>105</v>
      </c>
      <c r="X29752" s="34">
        <v>146</v>
      </c>
      <c r="Y29752" s="34">
        <v>134</v>
      </c>
      <c r="Z29752" s="34">
        <v>147</v>
      </c>
      <c r="AA29752" s="34">
        <v>104</v>
      </c>
      <c r="AB29752" s="34">
        <v>139</v>
      </c>
      <c r="AC29752" s="34">
        <v>137</v>
      </c>
    </row>
    <row r="29753" spans="1:29" x14ac:dyDescent="0.2">
      <c r="A29753" s="34" t="s">
        <v>90246</v>
      </c>
      <c r="B29753" s="34">
        <v>68</v>
      </c>
      <c r="C29753" s="34">
        <v>105</v>
      </c>
      <c r="D29753" s="34">
        <v>87</v>
      </c>
      <c r="E29753" s="34">
        <v>111</v>
      </c>
      <c r="F29753" s="34">
        <v>110</v>
      </c>
      <c r="G29753" s="34">
        <v>68</v>
      </c>
      <c r="H29753" s="34">
        <v>92</v>
      </c>
      <c r="I29753" s="34">
        <v>78</v>
      </c>
      <c r="J29753" s="34">
        <v>79</v>
      </c>
      <c r="K29753" s="34">
        <v>96</v>
      </c>
      <c r="L29753" s="34">
        <v>72</v>
      </c>
      <c r="M29753" s="34">
        <v>87</v>
      </c>
      <c r="N29753" s="34">
        <v>63</v>
      </c>
      <c r="O29753" s="34">
        <v>82</v>
      </c>
      <c r="P29753" s="34">
        <v>63</v>
      </c>
      <c r="Q29753" s="34">
        <v>116</v>
      </c>
      <c r="R29753" s="34">
        <v>130</v>
      </c>
      <c r="S29753" s="34">
        <v>114</v>
      </c>
      <c r="T29753" s="34">
        <v>99</v>
      </c>
      <c r="U29753" s="34">
        <v>110</v>
      </c>
      <c r="V29753" s="34">
        <v>76</v>
      </c>
      <c r="W29753" s="34">
        <v>113</v>
      </c>
      <c r="X29753" s="34">
        <v>82</v>
      </c>
      <c r="Y29753" s="34">
        <v>110</v>
      </c>
      <c r="Z29753" s="34">
        <v>77</v>
      </c>
      <c r="AA29753" s="34">
        <v>132</v>
      </c>
      <c r="AB29753" s="34">
        <v>138</v>
      </c>
      <c r="AC29753" s="34">
        <v>146</v>
      </c>
    </row>
    <row r="29754" spans="1:29" x14ac:dyDescent="0.2">
      <c r="A29754" s="34" t="s">
        <v>90247</v>
      </c>
      <c r="B29754" s="34">
        <v>56</v>
      </c>
      <c r="C29754" s="34">
        <v>53</v>
      </c>
      <c r="D29754" s="34">
        <v>50</v>
      </c>
      <c r="E29754" s="34">
        <v>52</v>
      </c>
      <c r="F29754" s="34">
        <v>68</v>
      </c>
      <c r="G29754" s="34">
        <v>57</v>
      </c>
      <c r="H29754" s="34">
        <v>70</v>
      </c>
      <c r="I29754" s="34">
        <v>57</v>
      </c>
      <c r="J29754" s="34">
        <v>44</v>
      </c>
      <c r="K29754" s="34">
        <v>44</v>
      </c>
      <c r="L29754" s="34">
        <v>51</v>
      </c>
      <c r="M29754" s="34">
        <v>49</v>
      </c>
      <c r="N29754" s="34">
        <v>46</v>
      </c>
      <c r="O29754" s="34">
        <v>46</v>
      </c>
      <c r="P29754" s="34">
        <v>40</v>
      </c>
      <c r="Q29754" s="34">
        <v>96</v>
      </c>
      <c r="R29754" s="34">
        <v>62</v>
      </c>
      <c r="S29754" s="34">
        <v>76</v>
      </c>
      <c r="T29754" s="34">
        <v>58</v>
      </c>
      <c r="U29754" s="34">
        <v>46</v>
      </c>
      <c r="V29754" s="34">
        <v>84</v>
      </c>
      <c r="W29754" s="34">
        <v>53</v>
      </c>
      <c r="X29754" s="34">
        <v>67</v>
      </c>
      <c r="Y29754" s="34">
        <v>61</v>
      </c>
      <c r="Z29754" s="34">
        <v>81</v>
      </c>
      <c r="AA29754" s="34">
        <v>54</v>
      </c>
      <c r="AB29754" s="34">
        <v>59</v>
      </c>
      <c r="AC29754" s="34">
        <v>97</v>
      </c>
    </row>
    <row r="29755" spans="1:29" x14ac:dyDescent="0.2">
      <c r="A29755" s="34" t="s">
        <v>90248</v>
      </c>
      <c r="B29755" s="34">
        <v>29</v>
      </c>
      <c r="C29755" s="34">
        <v>51</v>
      </c>
      <c r="D29755" s="34">
        <v>48</v>
      </c>
      <c r="E29755" s="34">
        <v>80</v>
      </c>
      <c r="F29755" s="34">
        <v>39</v>
      </c>
      <c r="G29755" s="34">
        <v>116</v>
      </c>
      <c r="H29755" s="34">
        <v>29</v>
      </c>
      <c r="I29755" s="34">
        <v>81</v>
      </c>
      <c r="J29755" s="34">
        <v>38</v>
      </c>
      <c r="K29755" s="34">
        <v>117</v>
      </c>
      <c r="L29755" s="34">
        <v>24</v>
      </c>
      <c r="M29755" s="34">
        <v>76</v>
      </c>
      <c r="N29755" s="34">
        <v>28</v>
      </c>
      <c r="O29755" s="34">
        <v>92</v>
      </c>
      <c r="P29755" s="34">
        <v>39</v>
      </c>
      <c r="Q29755" s="34">
        <v>93</v>
      </c>
      <c r="R29755" s="34">
        <v>53</v>
      </c>
      <c r="S29755" s="34">
        <v>90</v>
      </c>
      <c r="T29755" s="34">
        <v>32</v>
      </c>
      <c r="U29755" s="34">
        <v>77</v>
      </c>
      <c r="V29755" s="34">
        <v>50</v>
      </c>
      <c r="W29755" s="34">
        <v>86</v>
      </c>
      <c r="X29755" s="34">
        <v>56</v>
      </c>
      <c r="Y29755" s="34">
        <v>74</v>
      </c>
      <c r="Z29755" s="34">
        <v>54</v>
      </c>
      <c r="AA29755" s="34">
        <v>108</v>
      </c>
      <c r="AB29755" s="34">
        <v>73</v>
      </c>
      <c r="AC29755" s="34">
        <v>144</v>
      </c>
    </row>
    <row r="29756" spans="1:29" x14ac:dyDescent="0.2">
      <c r="A29756" s="34" t="s">
        <v>90249</v>
      </c>
      <c r="B29756" s="34">
        <v>92</v>
      </c>
      <c r="C29756" s="34">
        <v>87</v>
      </c>
      <c r="D29756" s="34">
        <v>95</v>
      </c>
      <c r="E29756" s="34">
        <v>87</v>
      </c>
      <c r="F29756" s="34">
        <v>130</v>
      </c>
      <c r="G29756" s="34">
        <v>79</v>
      </c>
      <c r="H29756" s="34">
        <v>136</v>
      </c>
      <c r="I29756" s="34">
        <v>78</v>
      </c>
      <c r="J29756" s="34">
        <v>111</v>
      </c>
      <c r="K29756" s="34">
        <v>104</v>
      </c>
      <c r="L29756" s="34">
        <v>95</v>
      </c>
      <c r="M29756" s="34">
        <v>86</v>
      </c>
      <c r="N29756" s="34">
        <v>125</v>
      </c>
      <c r="O29756" s="34">
        <v>55</v>
      </c>
      <c r="P29756" s="34">
        <v>103</v>
      </c>
      <c r="Q29756" s="34">
        <v>101</v>
      </c>
      <c r="R29756" s="34">
        <v>138</v>
      </c>
      <c r="S29756" s="34">
        <v>101</v>
      </c>
      <c r="T29756" s="34">
        <v>151</v>
      </c>
      <c r="U29756" s="34">
        <v>114</v>
      </c>
      <c r="V29756" s="34">
        <v>155</v>
      </c>
      <c r="W29756" s="34">
        <v>102</v>
      </c>
      <c r="X29756" s="34">
        <v>139</v>
      </c>
      <c r="Y29756" s="34">
        <v>100</v>
      </c>
      <c r="Z29756" s="34">
        <v>102</v>
      </c>
      <c r="AA29756" s="34">
        <v>96</v>
      </c>
      <c r="AB29756" s="34">
        <v>124</v>
      </c>
      <c r="AC29756" s="34">
        <v>147</v>
      </c>
    </row>
    <row r="29757" spans="1:29" x14ac:dyDescent="0.2">
      <c r="A29757" s="34" t="s">
        <v>90250</v>
      </c>
      <c r="B29757" s="34">
        <v>65</v>
      </c>
      <c r="C29757" s="34">
        <v>99</v>
      </c>
      <c r="D29757" s="34">
        <v>71</v>
      </c>
      <c r="E29757" s="34">
        <v>83</v>
      </c>
      <c r="F29757" s="34">
        <v>62</v>
      </c>
      <c r="G29757" s="34">
        <v>70</v>
      </c>
      <c r="H29757" s="34">
        <v>93</v>
      </c>
      <c r="I29757" s="34">
        <v>74</v>
      </c>
      <c r="J29757" s="34">
        <v>59</v>
      </c>
      <c r="K29757" s="34">
        <v>95</v>
      </c>
      <c r="L29757" s="34">
        <v>103</v>
      </c>
      <c r="M29757" s="34">
        <v>82</v>
      </c>
      <c r="N29757" s="34">
        <v>63</v>
      </c>
      <c r="O29757" s="34">
        <v>60</v>
      </c>
      <c r="P29757" s="34">
        <v>96</v>
      </c>
      <c r="Q29757" s="34">
        <v>94</v>
      </c>
      <c r="R29757" s="34">
        <v>78</v>
      </c>
      <c r="S29757" s="34">
        <v>108</v>
      </c>
      <c r="T29757" s="34">
        <v>104</v>
      </c>
      <c r="U29757" s="34">
        <v>95</v>
      </c>
      <c r="V29757" s="34">
        <v>70</v>
      </c>
      <c r="W29757" s="34">
        <v>137</v>
      </c>
      <c r="X29757" s="34">
        <v>87</v>
      </c>
      <c r="Y29757" s="34">
        <v>119</v>
      </c>
      <c r="Z29757" s="34">
        <v>43</v>
      </c>
      <c r="AA29757" s="34">
        <v>129</v>
      </c>
      <c r="AB29757" s="34">
        <v>143</v>
      </c>
      <c r="AC29757" s="34">
        <v>145</v>
      </c>
    </row>
    <row r="29758" spans="1:29" x14ac:dyDescent="0.2">
      <c r="A29758" s="34" t="s">
        <v>90251</v>
      </c>
      <c r="B29758" s="34">
        <v>57</v>
      </c>
      <c r="C29758" s="34">
        <v>42</v>
      </c>
      <c r="D29758" s="34">
        <v>52</v>
      </c>
      <c r="E29758" s="34">
        <v>42</v>
      </c>
      <c r="F29758" s="34">
        <v>43</v>
      </c>
      <c r="G29758" s="34">
        <v>57</v>
      </c>
      <c r="H29758" s="34">
        <v>48</v>
      </c>
      <c r="I29758" s="34">
        <v>65</v>
      </c>
      <c r="J29758" s="34">
        <v>48</v>
      </c>
      <c r="K29758" s="34">
        <v>57</v>
      </c>
      <c r="L29758" s="34">
        <v>35</v>
      </c>
      <c r="M29758" s="34">
        <v>45</v>
      </c>
      <c r="N29758" s="34">
        <v>51</v>
      </c>
      <c r="O29758" s="34">
        <v>41</v>
      </c>
      <c r="P29758" s="34">
        <v>51</v>
      </c>
      <c r="Q29758" s="34">
        <v>43</v>
      </c>
      <c r="R29758" s="34">
        <v>65</v>
      </c>
      <c r="S29758" s="34">
        <v>77</v>
      </c>
      <c r="T29758" s="34">
        <v>43</v>
      </c>
      <c r="U29758" s="34">
        <v>50</v>
      </c>
      <c r="V29758" s="34">
        <v>49</v>
      </c>
      <c r="W29758" s="34">
        <v>72</v>
      </c>
      <c r="X29758" s="34">
        <v>72</v>
      </c>
      <c r="Y29758" s="34">
        <v>45</v>
      </c>
      <c r="Z29758" s="34">
        <v>44</v>
      </c>
      <c r="AA29758" s="34">
        <v>55</v>
      </c>
      <c r="AB29758" s="34">
        <v>46</v>
      </c>
      <c r="AC29758" s="34">
        <v>66</v>
      </c>
    </row>
    <row r="29759" spans="1:29" x14ac:dyDescent="0.2">
      <c r="A29759" s="34" t="s">
        <v>90252</v>
      </c>
      <c r="B29759" s="34">
        <v>127</v>
      </c>
      <c r="C29759" s="34">
        <v>132</v>
      </c>
      <c r="D29759" s="34">
        <v>137</v>
      </c>
      <c r="E29759" s="34">
        <v>107</v>
      </c>
      <c r="F29759" s="34">
        <v>151</v>
      </c>
      <c r="G29759" s="34">
        <v>79</v>
      </c>
      <c r="H29759" s="34">
        <v>124</v>
      </c>
      <c r="I29759" s="34">
        <v>89</v>
      </c>
      <c r="J29759" s="34">
        <v>125</v>
      </c>
      <c r="K29759" s="34">
        <v>120</v>
      </c>
      <c r="L29759" s="34">
        <v>99</v>
      </c>
      <c r="M29759" s="34">
        <v>114</v>
      </c>
      <c r="N29759" s="34">
        <v>122</v>
      </c>
      <c r="O29759" s="34">
        <v>91</v>
      </c>
      <c r="P29759" s="34">
        <v>106</v>
      </c>
      <c r="Q29759" s="34">
        <v>143</v>
      </c>
      <c r="R29759" s="34">
        <v>141</v>
      </c>
      <c r="S29759" s="34">
        <v>126</v>
      </c>
      <c r="T29759" s="34">
        <v>127</v>
      </c>
      <c r="U29759" s="34">
        <v>89</v>
      </c>
      <c r="V29759" s="34">
        <v>166</v>
      </c>
      <c r="W29759" s="34">
        <v>106</v>
      </c>
      <c r="X29759" s="34">
        <v>163</v>
      </c>
      <c r="Y29759" s="34">
        <v>67</v>
      </c>
      <c r="Z29759" s="34">
        <v>128</v>
      </c>
      <c r="AA29759" s="34">
        <v>130</v>
      </c>
      <c r="AB29759" s="34">
        <v>158</v>
      </c>
      <c r="AC29759" s="34">
        <v>192</v>
      </c>
    </row>
    <row r="29760" spans="1:29" x14ac:dyDescent="0.2">
      <c r="A29760" s="34" t="s">
        <v>90253</v>
      </c>
      <c r="B29760" s="34">
        <v>50</v>
      </c>
      <c r="C29760" s="34">
        <v>54</v>
      </c>
      <c r="D29760" s="34">
        <v>65</v>
      </c>
      <c r="E29760" s="34">
        <v>44</v>
      </c>
      <c r="F29760" s="34">
        <v>57</v>
      </c>
      <c r="G29760" s="34">
        <v>31</v>
      </c>
      <c r="H29760" s="34">
        <v>35</v>
      </c>
      <c r="I29760" s="34">
        <v>47</v>
      </c>
      <c r="J29760" s="34">
        <v>55</v>
      </c>
      <c r="K29760" s="34">
        <v>60</v>
      </c>
      <c r="L29760" s="34">
        <v>31</v>
      </c>
      <c r="M29760" s="34">
        <v>37</v>
      </c>
      <c r="N29760" s="34">
        <v>42</v>
      </c>
      <c r="O29760" s="34">
        <v>51</v>
      </c>
      <c r="P29760" s="34">
        <v>57</v>
      </c>
      <c r="Q29760" s="34">
        <v>85</v>
      </c>
      <c r="R29760" s="34">
        <v>72</v>
      </c>
      <c r="S29760" s="34">
        <v>55</v>
      </c>
      <c r="T29760" s="34">
        <v>60</v>
      </c>
      <c r="U29760" s="34">
        <v>41</v>
      </c>
      <c r="V29760" s="34">
        <v>37</v>
      </c>
      <c r="W29760" s="34">
        <v>55</v>
      </c>
      <c r="X29760" s="34">
        <v>94</v>
      </c>
      <c r="Y29760" s="34">
        <v>78</v>
      </c>
      <c r="Z29760" s="34">
        <v>64</v>
      </c>
      <c r="AA29760" s="34">
        <v>39</v>
      </c>
      <c r="AB29760" s="34">
        <v>47</v>
      </c>
      <c r="AC29760" s="34">
        <v>84</v>
      </c>
    </row>
    <row r="29761" spans="1:29" x14ac:dyDescent="0.2">
      <c r="A29761" s="34" t="s">
        <v>90254</v>
      </c>
      <c r="B29761" s="34">
        <v>774</v>
      </c>
      <c r="C29761" s="34">
        <v>509</v>
      </c>
      <c r="D29761" s="34">
        <v>689</v>
      </c>
      <c r="E29761" s="34">
        <v>548</v>
      </c>
      <c r="F29761" s="34">
        <v>766</v>
      </c>
      <c r="G29761" s="34">
        <v>631</v>
      </c>
      <c r="H29761" s="34">
        <v>731</v>
      </c>
      <c r="I29761" s="34">
        <v>518</v>
      </c>
      <c r="J29761" s="34">
        <v>811</v>
      </c>
      <c r="K29761" s="34">
        <v>643</v>
      </c>
      <c r="L29761" s="34">
        <v>988</v>
      </c>
      <c r="M29761" s="34">
        <v>489</v>
      </c>
      <c r="N29761" s="34">
        <v>661</v>
      </c>
      <c r="O29761" s="34">
        <v>542</v>
      </c>
      <c r="P29761" s="34">
        <v>803</v>
      </c>
      <c r="Q29761" s="34">
        <v>985</v>
      </c>
      <c r="R29761" s="34">
        <v>1150</v>
      </c>
      <c r="S29761" s="34">
        <v>670</v>
      </c>
      <c r="T29761" s="34">
        <v>1303</v>
      </c>
      <c r="U29761" s="34">
        <v>753</v>
      </c>
      <c r="V29761" s="34">
        <v>1060</v>
      </c>
      <c r="W29761" s="34">
        <v>1163</v>
      </c>
      <c r="X29761" s="34">
        <v>1009</v>
      </c>
      <c r="Y29761" s="34">
        <v>916</v>
      </c>
      <c r="Z29761" s="34">
        <v>762</v>
      </c>
      <c r="AA29761" s="34">
        <v>792</v>
      </c>
      <c r="AB29761" s="34">
        <v>1361</v>
      </c>
      <c r="AC29761" s="34">
        <v>1083</v>
      </c>
    </row>
    <row r="29762" spans="1:29" x14ac:dyDescent="0.2">
      <c r="A29762" s="34" t="s">
        <v>90255</v>
      </c>
      <c r="B29762" s="34">
        <v>113</v>
      </c>
      <c r="C29762" s="34">
        <v>116</v>
      </c>
      <c r="D29762" s="34">
        <v>84</v>
      </c>
      <c r="E29762" s="34">
        <v>148</v>
      </c>
      <c r="F29762" s="34">
        <v>112</v>
      </c>
      <c r="G29762" s="34">
        <v>161</v>
      </c>
      <c r="H29762" s="34">
        <v>94</v>
      </c>
      <c r="I29762" s="34">
        <v>133</v>
      </c>
      <c r="J29762" s="34">
        <v>92</v>
      </c>
      <c r="K29762" s="34">
        <v>123</v>
      </c>
      <c r="L29762" s="34">
        <v>73</v>
      </c>
      <c r="M29762" s="34">
        <v>115</v>
      </c>
      <c r="N29762" s="34">
        <v>78</v>
      </c>
      <c r="O29762" s="34">
        <v>107</v>
      </c>
      <c r="P29762" s="34">
        <v>97</v>
      </c>
      <c r="Q29762" s="34">
        <v>188</v>
      </c>
      <c r="R29762" s="34">
        <v>112</v>
      </c>
      <c r="S29762" s="34">
        <v>191</v>
      </c>
      <c r="T29762" s="34">
        <v>109</v>
      </c>
      <c r="U29762" s="34">
        <v>115</v>
      </c>
      <c r="V29762" s="34">
        <v>117</v>
      </c>
      <c r="W29762" s="34">
        <v>167</v>
      </c>
      <c r="X29762" s="34">
        <v>124</v>
      </c>
      <c r="Y29762" s="34">
        <v>142</v>
      </c>
      <c r="Z29762" s="34">
        <v>145</v>
      </c>
      <c r="AA29762" s="34">
        <v>193</v>
      </c>
      <c r="AB29762" s="34">
        <v>147</v>
      </c>
      <c r="AC29762" s="34">
        <v>258</v>
      </c>
    </row>
    <row r="29763" spans="1:29" x14ac:dyDescent="0.2">
      <c r="A29763" s="34" t="s">
        <v>90256</v>
      </c>
      <c r="B29763" s="34">
        <v>89</v>
      </c>
      <c r="C29763" s="34">
        <v>136</v>
      </c>
      <c r="D29763" s="34">
        <v>89</v>
      </c>
      <c r="E29763" s="34">
        <v>175</v>
      </c>
      <c r="F29763" s="34">
        <v>117</v>
      </c>
      <c r="G29763" s="34">
        <v>185</v>
      </c>
      <c r="H29763" s="34">
        <v>95</v>
      </c>
      <c r="I29763" s="34">
        <v>165</v>
      </c>
      <c r="J29763" s="34">
        <v>78</v>
      </c>
      <c r="K29763" s="34">
        <v>173</v>
      </c>
      <c r="L29763" s="34">
        <v>65</v>
      </c>
      <c r="M29763" s="34">
        <v>160</v>
      </c>
      <c r="N29763" s="34">
        <v>87</v>
      </c>
      <c r="O29763" s="34">
        <v>123</v>
      </c>
      <c r="P29763" s="34">
        <v>94</v>
      </c>
      <c r="Q29763" s="34">
        <v>186</v>
      </c>
      <c r="R29763" s="34">
        <v>113</v>
      </c>
      <c r="S29763" s="34">
        <v>188</v>
      </c>
      <c r="T29763" s="34">
        <v>100</v>
      </c>
      <c r="U29763" s="34">
        <v>139</v>
      </c>
      <c r="V29763" s="34">
        <v>116</v>
      </c>
      <c r="W29763" s="34">
        <v>188</v>
      </c>
      <c r="X29763" s="34">
        <v>144</v>
      </c>
      <c r="Y29763" s="34">
        <v>170</v>
      </c>
      <c r="Z29763" s="34">
        <v>103</v>
      </c>
      <c r="AA29763" s="34">
        <v>161</v>
      </c>
      <c r="AB29763" s="34">
        <v>97</v>
      </c>
      <c r="AC29763" s="34">
        <v>269</v>
      </c>
    </row>
    <row r="29764" spans="1:29" x14ac:dyDescent="0.2">
      <c r="A29764" s="34" t="s">
        <v>90257</v>
      </c>
      <c r="B29764" s="34">
        <v>116</v>
      </c>
      <c r="C29764" s="34">
        <v>126</v>
      </c>
      <c r="D29764" s="34">
        <v>182</v>
      </c>
      <c r="E29764" s="34">
        <v>179</v>
      </c>
      <c r="F29764" s="34">
        <v>167</v>
      </c>
      <c r="G29764" s="34">
        <v>165</v>
      </c>
      <c r="H29764" s="34">
        <v>181</v>
      </c>
      <c r="I29764" s="34">
        <v>136</v>
      </c>
      <c r="J29764" s="34">
        <v>167</v>
      </c>
      <c r="K29764" s="34">
        <v>153</v>
      </c>
      <c r="L29764" s="34">
        <v>173</v>
      </c>
      <c r="M29764" s="34">
        <v>145</v>
      </c>
      <c r="N29764" s="34">
        <v>146</v>
      </c>
      <c r="O29764" s="34">
        <v>142</v>
      </c>
      <c r="P29764" s="34">
        <v>143</v>
      </c>
      <c r="Q29764" s="34">
        <v>273</v>
      </c>
      <c r="R29764" s="34">
        <v>206</v>
      </c>
      <c r="S29764" s="34">
        <v>191</v>
      </c>
      <c r="T29764" s="34">
        <v>234</v>
      </c>
      <c r="U29764" s="34">
        <v>202</v>
      </c>
      <c r="V29764" s="34">
        <v>266</v>
      </c>
      <c r="W29764" s="34">
        <v>220</v>
      </c>
      <c r="X29764" s="34">
        <v>232</v>
      </c>
      <c r="Y29764" s="34">
        <v>173</v>
      </c>
      <c r="Z29764" s="34">
        <v>182</v>
      </c>
      <c r="AA29764" s="34">
        <v>209</v>
      </c>
      <c r="AB29764" s="34">
        <v>174</v>
      </c>
      <c r="AC29764" s="34">
        <v>234</v>
      </c>
    </row>
    <row r="29765" spans="1:29" x14ac:dyDescent="0.2">
      <c r="A29765" s="34" t="s">
        <v>90258</v>
      </c>
      <c r="B29765" s="34">
        <v>82</v>
      </c>
      <c r="C29765" s="34">
        <v>244</v>
      </c>
      <c r="D29765" s="34">
        <v>166</v>
      </c>
      <c r="E29765" s="34">
        <v>236</v>
      </c>
      <c r="F29765" s="34">
        <v>144</v>
      </c>
      <c r="G29765" s="34">
        <v>254</v>
      </c>
      <c r="H29765" s="34">
        <v>92</v>
      </c>
      <c r="I29765" s="34">
        <v>207</v>
      </c>
      <c r="J29765" s="34">
        <v>125</v>
      </c>
      <c r="K29765" s="34">
        <v>278</v>
      </c>
      <c r="L29765" s="34">
        <v>83</v>
      </c>
      <c r="M29765" s="34">
        <v>175</v>
      </c>
      <c r="N29765" s="34">
        <v>144</v>
      </c>
      <c r="O29765" s="34">
        <v>198</v>
      </c>
      <c r="P29765" s="34">
        <v>161</v>
      </c>
      <c r="Q29765" s="34">
        <v>283</v>
      </c>
      <c r="R29765" s="34">
        <v>171</v>
      </c>
      <c r="S29765" s="34">
        <v>239</v>
      </c>
      <c r="T29765" s="34">
        <v>115</v>
      </c>
      <c r="U29765" s="34">
        <v>221</v>
      </c>
      <c r="V29765" s="34">
        <v>205</v>
      </c>
      <c r="W29765" s="34">
        <v>210</v>
      </c>
      <c r="X29765" s="34">
        <v>182</v>
      </c>
      <c r="Y29765" s="34">
        <v>204</v>
      </c>
      <c r="Z29765" s="34">
        <v>227</v>
      </c>
      <c r="AA29765" s="34">
        <v>275</v>
      </c>
      <c r="AB29765" s="34">
        <v>181</v>
      </c>
      <c r="AC29765" s="34">
        <v>322</v>
      </c>
    </row>
    <row r="29766" spans="1:29" x14ac:dyDescent="0.2">
      <c r="A29766" s="34" t="s">
        <v>90259</v>
      </c>
      <c r="B29766" s="34">
        <v>66</v>
      </c>
      <c r="C29766" s="34">
        <v>140</v>
      </c>
      <c r="D29766" s="34">
        <v>173</v>
      </c>
      <c r="E29766" s="34">
        <v>146</v>
      </c>
      <c r="F29766" s="34">
        <v>124</v>
      </c>
      <c r="G29766" s="34">
        <v>176</v>
      </c>
      <c r="H29766" s="34">
        <v>100</v>
      </c>
      <c r="I29766" s="34">
        <v>125</v>
      </c>
      <c r="J29766" s="34">
        <v>117</v>
      </c>
      <c r="K29766" s="34">
        <v>147</v>
      </c>
      <c r="L29766" s="34">
        <v>90</v>
      </c>
      <c r="M29766" s="34">
        <v>94</v>
      </c>
      <c r="N29766" s="34">
        <v>74</v>
      </c>
      <c r="O29766" s="34">
        <v>109</v>
      </c>
      <c r="P29766" s="34">
        <v>98</v>
      </c>
      <c r="Q29766" s="34">
        <v>182</v>
      </c>
      <c r="R29766" s="34">
        <v>156</v>
      </c>
      <c r="S29766" s="34">
        <v>147</v>
      </c>
      <c r="T29766" s="34">
        <v>116</v>
      </c>
      <c r="U29766" s="34">
        <v>155</v>
      </c>
      <c r="V29766" s="34">
        <v>125</v>
      </c>
      <c r="W29766" s="34">
        <v>158</v>
      </c>
      <c r="X29766" s="34">
        <v>144</v>
      </c>
      <c r="Y29766" s="34">
        <v>201</v>
      </c>
      <c r="Z29766" s="34">
        <v>133</v>
      </c>
      <c r="AA29766" s="34">
        <v>184</v>
      </c>
      <c r="AB29766" s="34">
        <v>110</v>
      </c>
      <c r="AC29766" s="34">
        <v>247</v>
      </c>
    </row>
    <row r="29767" spans="1:29" x14ac:dyDescent="0.2">
      <c r="A29767" s="34" t="s">
        <v>90260</v>
      </c>
      <c r="B29767" s="34">
        <v>49</v>
      </c>
      <c r="C29767" s="34">
        <v>32</v>
      </c>
      <c r="D29767" s="34">
        <v>46</v>
      </c>
      <c r="E29767" s="34">
        <v>45</v>
      </c>
      <c r="F29767" s="34">
        <v>54</v>
      </c>
      <c r="G29767" s="34">
        <v>23</v>
      </c>
      <c r="H29767" s="34">
        <v>65</v>
      </c>
      <c r="I29767" s="34">
        <v>49</v>
      </c>
      <c r="J29767" s="34">
        <v>42</v>
      </c>
      <c r="K29767" s="34">
        <v>43</v>
      </c>
      <c r="L29767" s="34">
        <v>45</v>
      </c>
      <c r="M29767" s="34">
        <v>41</v>
      </c>
      <c r="N29767" s="34">
        <v>51</v>
      </c>
      <c r="O29767" s="34">
        <v>33</v>
      </c>
      <c r="P29767" s="34">
        <v>54</v>
      </c>
      <c r="Q29767" s="34">
        <v>49</v>
      </c>
      <c r="R29767" s="34">
        <v>67</v>
      </c>
      <c r="S29767" s="34">
        <v>55</v>
      </c>
      <c r="T29767" s="34">
        <v>30</v>
      </c>
      <c r="U29767" s="34">
        <v>45</v>
      </c>
      <c r="V29767" s="34">
        <v>58</v>
      </c>
      <c r="W29767" s="34">
        <v>46</v>
      </c>
      <c r="X29767" s="34">
        <v>71</v>
      </c>
      <c r="Y29767" s="34">
        <v>49</v>
      </c>
      <c r="Z29767" s="34">
        <v>54</v>
      </c>
      <c r="AA29767" s="34">
        <v>61</v>
      </c>
      <c r="AB29767" s="34">
        <v>75</v>
      </c>
      <c r="AC29767" s="34">
        <v>55</v>
      </c>
    </row>
    <row r="29768" spans="1:29" x14ac:dyDescent="0.2">
      <c r="A29768" s="34" t="s">
        <v>90261</v>
      </c>
      <c r="B29768" s="34">
        <v>91</v>
      </c>
      <c r="C29768" s="34">
        <v>93</v>
      </c>
      <c r="D29768" s="34">
        <v>90</v>
      </c>
      <c r="E29768" s="34">
        <v>81</v>
      </c>
      <c r="F29768" s="34">
        <v>86</v>
      </c>
      <c r="G29768" s="34">
        <v>104</v>
      </c>
      <c r="H29768" s="34">
        <v>86</v>
      </c>
      <c r="I29768" s="34">
        <v>90</v>
      </c>
      <c r="J29768" s="34">
        <v>119</v>
      </c>
      <c r="K29768" s="34">
        <v>91</v>
      </c>
      <c r="L29768" s="34">
        <v>83</v>
      </c>
      <c r="M29768" s="34">
        <v>79</v>
      </c>
      <c r="N29768" s="34">
        <v>86</v>
      </c>
      <c r="O29768" s="34">
        <v>86</v>
      </c>
      <c r="P29768" s="34">
        <v>85</v>
      </c>
      <c r="Q29768" s="34">
        <v>153</v>
      </c>
      <c r="R29768" s="34">
        <v>114</v>
      </c>
      <c r="S29768" s="34">
        <v>111</v>
      </c>
      <c r="T29768" s="34">
        <v>107</v>
      </c>
      <c r="U29768" s="34">
        <v>82</v>
      </c>
      <c r="V29768" s="34">
        <v>136</v>
      </c>
      <c r="W29768" s="34">
        <v>127</v>
      </c>
      <c r="X29768" s="34">
        <v>105</v>
      </c>
      <c r="Y29768" s="34">
        <v>144</v>
      </c>
      <c r="Z29768" s="34">
        <v>129</v>
      </c>
      <c r="AA29768" s="34">
        <v>105</v>
      </c>
      <c r="AB29768" s="34">
        <v>131</v>
      </c>
      <c r="AC29768" s="34">
        <v>151</v>
      </c>
    </row>
    <row r="29769" spans="1:29" x14ac:dyDescent="0.2">
      <c r="A29769" s="34" t="s">
        <v>90262</v>
      </c>
      <c r="B29769" s="34">
        <v>109</v>
      </c>
      <c r="C29769" s="34">
        <v>188</v>
      </c>
      <c r="D29769" s="34">
        <v>142</v>
      </c>
      <c r="E29769" s="34">
        <v>222</v>
      </c>
      <c r="F29769" s="34">
        <v>117</v>
      </c>
      <c r="G29769" s="34">
        <v>315</v>
      </c>
      <c r="H29769" s="34">
        <v>127</v>
      </c>
      <c r="I29769" s="34">
        <v>179</v>
      </c>
      <c r="J29769" s="34">
        <v>108</v>
      </c>
      <c r="K29769" s="34">
        <v>262</v>
      </c>
      <c r="L29769" s="34">
        <v>102</v>
      </c>
      <c r="M29769" s="34">
        <v>201</v>
      </c>
      <c r="N29769" s="34">
        <v>129</v>
      </c>
      <c r="O29769" s="34">
        <v>192</v>
      </c>
      <c r="P29769" s="34">
        <v>103</v>
      </c>
      <c r="Q29769" s="34">
        <v>254</v>
      </c>
      <c r="R29769" s="34">
        <v>146</v>
      </c>
      <c r="S29769" s="34">
        <v>241</v>
      </c>
      <c r="T29769" s="34">
        <v>120</v>
      </c>
      <c r="U29769" s="34">
        <v>181</v>
      </c>
      <c r="V29769" s="34">
        <v>166</v>
      </c>
      <c r="W29769" s="34">
        <v>201</v>
      </c>
      <c r="X29769" s="34">
        <v>176</v>
      </c>
      <c r="Y29769" s="34">
        <v>183</v>
      </c>
      <c r="Z29769" s="34">
        <v>153</v>
      </c>
      <c r="AA29769" s="34">
        <v>282</v>
      </c>
      <c r="AB29769" s="34">
        <v>112</v>
      </c>
      <c r="AC29769" s="34">
        <v>314</v>
      </c>
    </row>
    <row r="29770" spans="1:29" x14ac:dyDescent="0.2">
      <c r="A29770" s="34" t="s">
        <v>90263</v>
      </c>
      <c r="B29770" s="34">
        <v>14</v>
      </c>
      <c r="C29770" s="34">
        <v>4</v>
      </c>
      <c r="D29770" s="34">
        <v>13</v>
      </c>
      <c r="E29770" s="34">
        <v>12</v>
      </c>
      <c r="F29770" s="34">
        <v>19</v>
      </c>
      <c r="G29770" s="34">
        <v>11</v>
      </c>
      <c r="H29770" s="34">
        <v>12</v>
      </c>
      <c r="I29770" s="34">
        <v>5</v>
      </c>
      <c r="J29770" s="34">
        <v>6</v>
      </c>
      <c r="K29770" s="34">
        <v>14</v>
      </c>
      <c r="L29770" s="34">
        <v>1</v>
      </c>
      <c r="M29770" s="34">
        <v>8</v>
      </c>
      <c r="N29770" s="34">
        <v>13</v>
      </c>
      <c r="O29770" s="34">
        <v>15</v>
      </c>
      <c r="P29770" s="34">
        <v>12</v>
      </c>
      <c r="Q29770" s="34">
        <v>11</v>
      </c>
      <c r="R29770" s="34">
        <v>28</v>
      </c>
      <c r="S29770" s="34">
        <v>15</v>
      </c>
      <c r="T29770" s="34">
        <v>20</v>
      </c>
      <c r="U29770" s="34">
        <v>9</v>
      </c>
      <c r="V29770" s="34">
        <v>7</v>
      </c>
      <c r="W29770" s="34">
        <v>14</v>
      </c>
      <c r="X29770" s="34">
        <v>18</v>
      </c>
      <c r="Y29770" s="34">
        <v>6</v>
      </c>
      <c r="Z29770" s="34">
        <v>15</v>
      </c>
      <c r="AA29770" s="34">
        <v>20</v>
      </c>
      <c r="AB29770" s="34">
        <v>10</v>
      </c>
      <c r="AC29770" s="34">
        <v>21</v>
      </c>
    </row>
    <row r="29771" spans="1:29" x14ac:dyDescent="0.2">
      <c r="A29771" s="34" t="s">
        <v>90264</v>
      </c>
      <c r="B29771" s="34">
        <v>67</v>
      </c>
      <c r="C29771" s="34">
        <v>54</v>
      </c>
      <c r="D29771" s="34">
        <v>71</v>
      </c>
      <c r="E29771" s="34">
        <v>45</v>
      </c>
      <c r="F29771" s="34">
        <v>93</v>
      </c>
      <c r="G29771" s="34">
        <v>58</v>
      </c>
      <c r="H29771" s="34">
        <v>78</v>
      </c>
      <c r="I29771" s="34">
        <v>84</v>
      </c>
      <c r="J29771" s="34">
        <v>76</v>
      </c>
      <c r="K29771" s="34">
        <v>77</v>
      </c>
      <c r="L29771" s="34">
        <v>77</v>
      </c>
      <c r="M29771" s="34">
        <v>67</v>
      </c>
      <c r="N29771" s="34">
        <v>89</v>
      </c>
      <c r="O29771" s="34">
        <v>93</v>
      </c>
      <c r="P29771" s="34">
        <v>77</v>
      </c>
      <c r="Q29771" s="34">
        <v>110</v>
      </c>
      <c r="R29771" s="34">
        <v>101</v>
      </c>
      <c r="S29771" s="34">
        <v>98</v>
      </c>
      <c r="T29771" s="34">
        <v>75</v>
      </c>
      <c r="U29771" s="34">
        <v>64</v>
      </c>
      <c r="V29771" s="34">
        <v>55</v>
      </c>
      <c r="W29771" s="34">
        <v>99</v>
      </c>
      <c r="X29771" s="34">
        <v>85</v>
      </c>
      <c r="Y29771" s="34">
        <v>97</v>
      </c>
      <c r="Z29771" s="34">
        <v>81</v>
      </c>
      <c r="AA29771" s="34">
        <v>65</v>
      </c>
      <c r="AB29771" s="34">
        <v>149</v>
      </c>
      <c r="AC29771" s="34">
        <v>116</v>
      </c>
    </row>
    <row r="29772" spans="1:29" x14ac:dyDescent="0.2">
      <c r="A29772" s="34" t="s">
        <v>90265</v>
      </c>
      <c r="B29772" s="34">
        <v>75</v>
      </c>
      <c r="C29772" s="34">
        <v>37</v>
      </c>
      <c r="D29772" s="34">
        <v>25</v>
      </c>
      <c r="E29772" s="34">
        <v>15</v>
      </c>
      <c r="F29772" s="34">
        <v>23</v>
      </c>
      <c r="G29772" s="34">
        <v>20</v>
      </c>
      <c r="H29772" s="34">
        <v>30</v>
      </c>
      <c r="I29772" s="34">
        <v>23</v>
      </c>
      <c r="J29772" s="34">
        <v>25</v>
      </c>
      <c r="K29772" s="34">
        <v>16</v>
      </c>
      <c r="L29772" s="34">
        <v>36</v>
      </c>
      <c r="M29772" s="34">
        <v>31</v>
      </c>
      <c r="N29772" s="34">
        <v>15</v>
      </c>
      <c r="O29772" s="34">
        <v>11</v>
      </c>
      <c r="P29772" s="34">
        <v>26</v>
      </c>
      <c r="Q29772" s="34">
        <v>28</v>
      </c>
      <c r="R29772" s="34">
        <v>44</v>
      </c>
      <c r="S29772" s="34">
        <v>18</v>
      </c>
      <c r="T29772" s="34">
        <v>28</v>
      </c>
      <c r="U29772" s="34">
        <v>19</v>
      </c>
      <c r="V29772" s="34">
        <v>32</v>
      </c>
      <c r="W29772" s="34">
        <v>29</v>
      </c>
      <c r="X29772" s="34">
        <v>10</v>
      </c>
      <c r="Y29772" s="34">
        <v>34</v>
      </c>
      <c r="Z29772" s="34">
        <v>33</v>
      </c>
      <c r="AA29772" s="34">
        <v>26</v>
      </c>
      <c r="AB29772" s="34">
        <v>34</v>
      </c>
      <c r="AC29772" s="34">
        <v>37</v>
      </c>
    </row>
    <row r="29773" spans="1:29" x14ac:dyDescent="0.2">
      <c r="A29773" s="34" t="s">
        <v>90266</v>
      </c>
      <c r="B29773" s="34">
        <v>59</v>
      </c>
      <c r="C29773" s="34">
        <v>55</v>
      </c>
      <c r="D29773" s="34">
        <v>77</v>
      </c>
      <c r="E29773" s="34">
        <v>59</v>
      </c>
      <c r="F29773" s="34">
        <v>73</v>
      </c>
      <c r="G29773" s="34">
        <v>59</v>
      </c>
      <c r="H29773" s="34">
        <v>80</v>
      </c>
      <c r="I29773" s="34">
        <v>48</v>
      </c>
      <c r="J29773" s="34">
        <v>59</v>
      </c>
      <c r="K29773" s="34">
        <v>62</v>
      </c>
      <c r="L29773" s="34">
        <v>66</v>
      </c>
      <c r="M29773" s="34">
        <v>32</v>
      </c>
      <c r="N29773" s="34">
        <v>61</v>
      </c>
      <c r="O29773" s="34">
        <v>53</v>
      </c>
      <c r="P29773" s="34">
        <v>61</v>
      </c>
      <c r="Q29773" s="34">
        <v>67</v>
      </c>
      <c r="R29773" s="34">
        <v>99</v>
      </c>
      <c r="S29773" s="34">
        <v>80</v>
      </c>
      <c r="T29773" s="34">
        <v>97</v>
      </c>
      <c r="U29773" s="34">
        <v>62</v>
      </c>
      <c r="V29773" s="34">
        <v>115</v>
      </c>
      <c r="W29773" s="34">
        <v>48</v>
      </c>
      <c r="X29773" s="34">
        <v>97</v>
      </c>
      <c r="Y29773" s="34">
        <v>74</v>
      </c>
      <c r="Z29773" s="34">
        <v>84</v>
      </c>
      <c r="AA29773" s="34">
        <v>71</v>
      </c>
      <c r="AB29773" s="34">
        <v>92</v>
      </c>
      <c r="AC29773" s="34">
        <v>81</v>
      </c>
    </row>
    <row r="29774" spans="1:29" x14ac:dyDescent="0.2">
      <c r="A29774" s="34" t="s">
        <v>90267</v>
      </c>
      <c r="B29774" s="34">
        <v>72</v>
      </c>
      <c r="C29774" s="34">
        <v>91</v>
      </c>
      <c r="D29774" s="34">
        <v>67</v>
      </c>
      <c r="E29774" s="34">
        <v>121</v>
      </c>
      <c r="F29774" s="34">
        <v>107</v>
      </c>
      <c r="G29774" s="34">
        <v>114</v>
      </c>
      <c r="H29774" s="34">
        <v>75</v>
      </c>
      <c r="I29774" s="34">
        <v>67</v>
      </c>
      <c r="J29774" s="34">
        <v>94</v>
      </c>
      <c r="K29774" s="34">
        <v>111</v>
      </c>
      <c r="L29774" s="34">
        <v>73</v>
      </c>
      <c r="M29774" s="34">
        <v>90</v>
      </c>
      <c r="N29774" s="34">
        <v>76</v>
      </c>
      <c r="O29774" s="34">
        <v>81</v>
      </c>
      <c r="P29774" s="34">
        <v>72</v>
      </c>
      <c r="Q29774" s="34">
        <v>98</v>
      </c>
      <c r="R29774" s="34">
        <v>118</v>
      </c>
      <c r="S29774" s="34">
        <v>105</v>
      </c>
      <c r="T29774" s="34">
        <v>112</v>
      </c>
      <c r="U29774" s="34">
        <v>109</v>
      </c>
      <c r="V29774" s="34">
        <v>73</v>
      </c>
      <c r="W29774" s="34">
        <v>148</v>
      </c>
      <c r="X29774" s="34">
        <v>122</v>
      </c>
      <c r="Y29774" s="34">
        <v>105</v>
      </c>
      <c r="Z29774" s="34">
        <v>79</v>
      </c>
      <c r="AA29774" s="34">
        <v>109</v>
      </c>
      <c r="AB29774" s="34">
        <v>104</v>
      </c>
      <c r="AC29774" s="34">
        <v>153</v>
      </c>
    </row>
    <row r="29775" spans="1:29" x14ac:dyDescent="0.2">
      <c r="A29775" s="34" t="s">
        <v>90268</v>
      </c>
      <c r="B29775" s="34">
        <v>176</v>
      </c>
      <c r="C29775" s="34">
        <v>155</v>
      </c>
      <c r="D29775" s="34">
        <v>254</v>
      </c>
      <c r="E29775" s="34">
        <v>158</v>
      </c>
      <c r="F29775" s="34">
        <v>238</v>
      </c>
      <c r="G29775" s="34">
        <v>165</v>
      </c>
      <c r="H29775" s="34">
        <v>197</v>
      </c>
      <c r="I29775" s="34">
        <v>138</v>
      </c>
      <c r="J29775" s="34">
        <v>217</v>
      </c>
      <c r="K29775" s="34">
        <v>164</v>
      </c>
      <c r="L29775" s="34">
        <v>238</v>
      </c>
      <c r="M29775" s="34">
        <v>150</v>
      </c>
      <c r="N29775" s="34">
        <v>188</v>
      </c>
      <c r="O29775" s="34">
        <v>167</v>
      </c>
      <c r="P29775" s="34">
        <v>193</v>
      </c>
      <c r="Q29775" s="34">
        <v>310</v>
      </c>
      <c r="R29775" s="34">
        <v>333</v>
      </c>
      <c r="S29775" s="34">
        <v>207</v>
      </c>
      <c r="T29775" s="34">
        <v>337</v>
      </c>
      <c r="U29775" s="34">
        <v>194</v>
      </c>
      <c r="V29775" s="34">
        <v>278</v>
      </c>
      <c r="W29775" s="34">
        <v>239</v>
      </c>
      <c r="X29775" s="34">
        <v>292</v>
      </c>
      <c r="Y29775" s="34">
        <v>334</v>
      </c>
      <c r="Z29775" s="34">
        <v>278</v>
      </c>
      <c r="AA29775" s="34">
        <v>259</v>
      </c>
      <c r="AB29775" s="34">
        <v>388</v>
      </c>
      <c r="AC29775" s="34">
        <v>296</v>
      </c>
    </row>
    <row r="29776" spans="1:29" x14ac:dyDescent="0.2">
      <c r="A29776" s="34" t="s">
        <v>90269</v>
      </c>
      <c r="B29776" s="34">
        <v>77</v>
      </c>
      <c r="C29776" s="34">
        <v>103</v>
      </c>
      <c r="D29776" s="34">
        <v>105</v>
      </c>
      <c r="E29776" s="34">
        <v>126</v>
      </c>
      <c r="F29776" s="34">
        <v>142</v>
      </c>
      <c r="G29776" s="34">
        <v>99</v>
      </c>
      <c r="H29776" s="34">
        <v>74</v>
      </c>
      <c r="I29776" s="34">
        <v>87</v>
      </c>
      <c r="J29776" s="34">
        <v>118</v>
      </c>
      <c r="K29776" s="34">
        <v>115</v>
      </c>
      <c r="L29776" s="34">
        <v>88</v>
      </c>
      <c r="M29776" s="34">
        <v>97</v>
      </c>
      <c r="N29776" s="34">
        <v>77</v>
      </c>
      <c r="O29776" s="34">
        <v>96</v>
      </c>
      <c r="P29776" s="34">
        <v>79</v>
      </c>
      <c r="Q29776" s="34">
        <v>153</v>
      </c>
      <c r="R29776" s="34">
        <v>115</v>
      </c>
      <c r="S29776" s="34">
        <v>133</v>
      </c>
      <c r="T29776" s="34">
        <v>104</v>
      </c>
      <c r="U29776" s="34">
        <v>135</v>
      </c>
      <c r="V29776" s="34">
        <v>100</v>
      </c>
      <c r="W29776" s="34">
        <v>111</v>
      </c>
      <c r="X29776" s="34">
        <v>152</v>
      </c>
      <c r="Y29776" s="34">
        <v>143</v>
      </c>
      <c r="Z29776" s="34">
        <v>121</v>
      </c>
      <c r="AA29776" s="34">
        <v>140</v>
      </c>
      <c r="AB29776" s="34">
        <v>142</v>
      </c>
      <c r="AC29776" s="34">
        <v>179</v>
      </c>
    </row>
    <row r="29777" spans="1:29" x14ac:dyDescent="0.2">
      <c r="A29777" s="34" t="s">
        <v>90270</v>
      </c>
      <c r="B29777" s="34">
        <v>88</v>
      </c>
      <c r="C29777" s="34">
        <v>121</v>
      </c>
      <c r="D29777" s="34">
        <v>119</v>
      </c>
      <c r="E29777" s="34">
        <v>118</v>
      </c>
      <c r="F29777" s="34">
        <v>131</v>
      </c>
      <c r="G29777" s="34">
        <v>80</v>
      </c>
      <c r="H29777" s="34">
        <v>138</v>
      </c>
      <c r="I29777" s="34">
        <v>135</v>
      </c>
      <c r="J29777" s="34">
        <v>122</v>
      </c>
      <c r="K29777" s="34">
        <v>160</v>
      </c>
      <c r="L29777" s="34">
        <v>104</v>
      </c>
      <c r="M29777" s="34">
        <v>128</v>
      </c>
      <c r="N29777" s="34">
        <v>80</v>
      </c>
      <c r="O29777" s="34">
        <v>125</v>
      </c>
      <c r="P29777" s="34">
        <v>127</v>
      </c>
      <c r="Q29777" s="34">
        <v>151</v>
      </c>
      <c r="R29777" s="34">
        <v>147</v>
      </c>
      <c r="S29777" s="34">
        <v>174</v>
      </c>
      <c r="T29777" s="34">
        <v>194</v>
      </c>
      <c r="U29777" s="34">
        <v>133</v>
      </c>
      <c r="V29777" s="34">
        <v>173</v>
      </c>
      <c r="W29777" s="34">
        <v>162</v>
      </c>
      <c r="X29777" s="34">
        <v>163</v>
      </c>
      <c r="Y29777" s="34">
        <v>176</v>
      </c>
      <c r="Z29777" s="34">
        <v>152</v>
      </c>
      <c r="AA29777" s="34">
        <v>164</v>
      </c>
      <c r="AB29777" s="34">
        <v>196</v>
      </c>
      <c r="AC29777" s="34">
        <v>199</v>
      </c>
    </row>
    <row r="29778" spans="1:29" x14ac:dyDescent="0.2">
      <c r="A29778" s="34" t="s">
        <v>90271</v>
      </c>
      <c r="B29778" s="34">
        <v>53</v>
      </c>
      <c r="C29778" s="34">
        <v>57</v>
      </c>
      <c r="D29778" s="34">
        <v>80</v>
      </c>
      <c r="E29778" s="34">
        <v>53</v>
      </c>
      <c r="F29778" s="34">
        <v>82</v>
      </c>
      <c r="G29778" s="34">
        <v>127</v>
      </c>
      <c r="H29778" s="34">
        <v>70</v>
      </c>
      <c r="I29778" s="34">
        <v>56</v>
      </c>
      <c r="J29778" s="34">
        <v>79</v>
      </c>
      <c r="K29778" s="34">
        <v>48</v>
      </c>
      <c r="L29778" s="34">
        <v>65</v>
      </c>
      <c r="M29778" s="34">
        <v>42</v>
      </c>
      <c r="N29778" s="34">
        <v>60</v>
      </c>
      <c r="O29778" s="34">
        <v>51</v>
      </c>
      <c r="P29778" s="34">
        <v>48</v>
      </c>
      <c r="Q29778" s="34">
        <v>86</v>
      </c>
      <c r="R29778" s="34">
        <v>91</v>
      </c>
      <c r="S29778" s="34">
        <v>74</v>
      </c>
      <c r="T29778" s="34">
        <v>96</v>
      </c>
      <c r="U29778" s="34">
        <v>65</v>
      </c>
      <c r="V29778" s="34">
        <v>52</v>
      </c>
      <c r="W29778" s="34">
        <v>58</v>
      </c>
      <c r="X29778" s="34">
        <v>106</v>
      </c>
      <c r="Y29778" s="34">
        <v>53</v>
      </c>
      <c r="Z29778" s="34">
        <v>74</v>
      </c>
      <c r="AA29778" s="34">
        <v>88</v>
      </c>
      <c r="AB29778" s="34">
        <v>114</v>
      </c>
      <c r="AC29778" s="34">
        <v>105</v>
      </c>
    </row>
    <row r="29779" spans="1:29" x14ac:dyDescent="0.2">
      <c r="A29779" s="34" t="s">
        <v>90272</v>
      </c>
      <c r="B29779" s="34">
        <v>77</v>
      </c>
      <c r="C29779" s="34">
        <v>26</v>
      </c>
      <c r="D29779" s="34">
        <v>78</v>
      </c>
      <c r="E29779" s="34">
        <v>33</v>
      </c>
      <c r="F29779" s="34">
        <v>48</v>
      </c>
      <c r="G29779" s="34">
        <v>32</v>
      </c>
      <c r="H29779" s="34">
        <v>80</v>
      </c>
      <c r="I29779" s="34">
        <v>35</v>
      </c>
      <c r="J29779" s="34">
        <v>78</v>
      </c>
      <c r="K29779" s="34">
        <v>47</v>
      </c>
      <c r="L29779" s="34">
        <v>60</v>
      </c>
      <c r="M29779" s="34">
        <v>42</v>
      </c>
      <c r="N29779" s="34">
        <v>73</v>
      </c>
      <c r="O29779" s="34">
        <v>24</v>
      </c>
      <c r="P29779" s="34">
        <v>56</v>
      </c>
      <c r="Q29779" s="34">
        <v>63</v>
      </c>
      <c r="R29779" s="34">
        <v>83</v>
      </c>
      <c r="S29779" s="34">
        <v>48</v>
      </c>
      <c r="T29779" s="34">
        <v>108</v>
      </c>
      <c r="U29779" s="34">
        <v>49</v>
      </c>
      <c r="V29779" s="34">
        <v>90</v>
      </c>
      <c r="W29779" s="34">
        <v>48</v>
      </c>
      <c r="X29779" s="34">
        <v>82</v>
      </c>
      <c r="Y29779" s="34">
        <v>58</v>
      </c>
      <c r="Z29779" s="34">
        <v>74</v>
      </c>
      <c r="AA29779" s="34">
        <v>44</v>
      </c>
      <c r="AB29779" s="34">
        <v>125</v>
      </c>
      <c r="AC29779" s="34">
        <v>43</v>
      </c>
    </row>
    <row r="29780" spans="1:29" x14ac:dyDescent="0.2">
      <c r="A29780" s="34" t="s">
        <v>90273</v>
      </c>
      <c r="B29780" s="34">
        <v>36</v>
      </c>
      <c r="C29780" s="34">
        <v>23</v>
      </c>
      <c r="D29780" s="34">
        <v>29</v>
      </c>
      <c r="E29780" s="34">
        <v>18</v>
      </c>
      <c r="F29780" s="34">
        <v>39</v>
      </c>
      <c r="G29780" s="34">
        <v>22</v>
      </c>
      <c r="H29780" s="34">
        <v>24</v>
      </c>
      <c r="I29780" s="34">
        <v>28</v>
      </c>
      <c r="J29780" s="34">
        <v>29</v>
      </c>
      <c r="K29780" s="34">
        <v>35</v>
      </c>
      <c r="L29780" s="34">
        <v>27</v>
      </c>
      <c r="M29780" s="34">
        <v>28</v>
      </c>
      <c r="N29780" s="34">
        <v>15</v>
      </c>
      <c r="O29780" s="34">
        <v>11</v>
      </c>
      <c r="P29780" s="34">
        <v>14</v>
      </c>
      <c r="Q29780" s="34">
        <v>38</v>
      </c>
      <c r="R29780" s="34">
        <v>28</v>
      </c>
      <c r="S29780" s="34">
        <v>44</v>
      </c>
      <c r="T29780" s="34">
        <v>29</v>
      </c>
      <c r="U29780" s="34">
        <v>35</v>
      </c>
      <c r="V29780" s="34">
        <v>32</v>
      </c>
      <c r="W29780" s="34">
        <v>28</v>
      </c>
      <c r="X29780" s="34">
        <v>36</v>
      </c>
      <c r="Y29780" s="34">
        <v>28</v>
      </c>
      <c r="Z29780" s="34">
        <v>48</v>
      </c>
      <c r="AA29780" s="34">
        <v>35</v>
      </c>
      <c r="AB29780" s="34">
        <v>37</v>
      </c>
      <c r="AC29780" s="34">
        <v>37</v>
      </c>
    </row>
    <row r="29781" spans="1:29" x14ac:dyDescent="0.2">
      <c r="A29781" s="34" t="s">
        <v>90274</v>
      </c>
      <c r="B29781" s="34">
        <v>267</v>
      </c>
      <c r="C29781" s="34">
        <v>330</v>
      </c>
      <c r="D29781" s="34">
        <v>361</v>
      </c>
      <c r="E29781" s="34">
        <v>332</v>
      </c>
      <c r="F29781" s="34">
        <v>408</v>
      </c>
      <c r="G29781" s="34">
        <v>288</v>
      </c>
      <c r="H29781" s="34">
        <v>440</v>
      </c>
      <c r="I29781" s="34">
        <v>361</v>
      </c>
      <c r="J29781" s="34">
        <v>410</v>
      </c>
      <c r="K29781" s="34">
        <v>330</v>
      </c>
      <c r="L29781" s="34">
        <v>390</v>
      </c>
      <c r="M29781" s="34">
        <v>320</v>
      </c>
      <c r="N29781" s="34">
        <v>342</v>
      </c>
      <c r="O29781" s="34">
        <v>320</v>
      </c>
      <c r="P29781" s="34">
        <v>300</v>
      </c>
      <c r="Q29781" s="34">
        <v>525</v>
      </c>
      <c r="R29781" s="34">
        <v>533</v>
      </c>
      <c r="S29781" s="34">
        <v>366</v>
      </c>
      <c r="T29781" s="34">
        <v>571</v>
      </c>
      <c r="U29781" s="34">
        <v>456</v>
      </c>
      <c r="V29781" s="34">
        <v>424</v>
      </c>
      <c r="W29781" s="34">
        <v>440</v>
      </c>
      <c r="X29781" s="34">
        <v>581</v>
      </c>
      <c r="Y29781" s="34">
        <v>544</v>
      </c>
      <c r="Z29781" s="34">
        <v>466</v>
      </c>
      <c r="AA29781" s="34">
        <v>509</v>
      </c>
      <c r="AB29781" s="34">
        <v>545</v>
      </c>
      <c r="AC29781" s="34">
        <v>566</v>
      </c>
    </row>
    <row r="29782" spans="1:29" x14ac:dyDescent="0.2">
      <c r="A29782" s="34" t="s">
        <v>90275</v>
      </c>
      <c r="B29782" s="34">
        <v>68</v>
      </c>
      <c r="C29782" s="34">
        <v>185</v>
      </c>
      <c r="D29782" s="34">
        <v>66</v>
      </c>
      <c r="E29782" s="34">
        <v>144</v>
      </c>
      <c r="F29782" s="34">
        <v>97</v>
      </c>
      <c r="G29782" s="34">
        <v>160</v>
      </c>
      <c r="H29782" s="34">
        <v>77</v>
      </c>
      <c r="I29782" s="34">
        <v>172</v>
      </c>
      <c r="J29782" s="34">
        <v>94</v>
      </c>
      <c r="K29782" s="34">
        <v>192</v>
      </c>
      <c r="L29782" s="34">
        <v>71</v>
      </c>
      <c r="M29782" s="34">
        <v>143</v>
      </c>
      <c r="N29782" s="34">
        <v>70</v>
      </c>
      <c r="O29782" s="34">
        <v>142</v>
      </c>
      <c r="P29782" s="34">
        <v>115</v>
      </c>
      <c r="Q29782" s="34">
        <v>217</v>
      </c>
      <c r="R29782" s="34">
        <v>120</v>
      </c>
      <c r="S29782" s="34">
        <v>146</v>
      </c>
      <c r="T29782" s="34">
        <v>110</v>
      </c>
      <c r="U29782" s="34">
        <v>176</v>
      </c>
      <c r="V29782" s="34">
        <v>68</v>
      </c>
      <c r="W29782" s="34">
        <v>189</v>
      </c>
      <c r="X29782" s="34">
        <v>94</v>
      </c>
      <c r="Y29782" s="34">
        <v>156</v>
      </c>
      <c r="Z29782" s="34">
        <v>89</v>
      </c>
      <c r="AA29782" s="34">
        <v>159</v>
      </c>
      <c r="AB29782" s="34">
        <v>147</v>
      </c>
      <c r="AC29782" s="34">
        <v>206</v>
      </c>
    </row>
    <row r="29783" spans="1:29" x14ac:dyDescent="0.2">
      <c r="A29783" s="34" t="s">
        <v>90276</v>
      </c>
      <c r="B29783" s="34">
        <v>94</v>
      </c>
      <c r="C29783" s="34">
        <v>101</v>
      </c>
      <c r="D29783" s="34">
        <v>174</v>
      </c>
      <c r="E29783" s="34">
        <v>100</v>
      </c>
      <c r="F29783" s="34">
        <v>135</v>
      </c>
      <c r="G29783" s="34">
        <v>142</v>
      </c>
      <c r="H29783" s="34">
        <v>133</v>
      </c>
      <c r="I29783" s="34">
        <v>88</v>
      </c>
      <c r="J29783" s="34">
        <v>118</v>
      </c>
      <c r="K29783" s="34">
        <v>115</v>
      </c>
      <c r="L29783" s="34">
        <v>126</v>
      </c>
      <c r="M29783" s="34">
        <v>116</v>
      </c>
      <c r="N29783" s="34">
        <v>105</v>
      </c>
      <c r="O29783" s="34">
        <v>100</v>
      </c>
      <c r="P29783" s="34">
        <v>114</v>
      </c>
      <c r="Q29783" s="34">
        <v>172</v>
      </c>
      <c r="R29783" s="34">
        <v>213</v>
      </c>
      <c r="S29783" s="34">
        <v>106</v>
      </c>
      <c r="T29783" s="34">
        <v>176</v>
      </c>
      <c r="U29783" s="34">
        <v>107</v>
      </c>
      <c r="V29783" s="34">
        <v>162</v>
      </c>
      <c r="W29783" s="34">
        <v>141</v>
      </c>
      <c r="X29783" s="34">
        <v>173</v>
      </c>
      <c r="Y29783" s="34">
        <v>103</v>
      </c>
      <c r="Z29783" s="34">
        <v>185</v>
      </c>
      <c r="AA29783" s="34">
        <v>132</v>
      </c>
      <c r="AB29783" s="34">
        <v>196</v>
      </c>
      <c r="AC29783" s="34">
        <v>182</v>
      </c>
    </row>
    <row r="29784" spans="1:29" x14ac:dyDescent="0.2">
      <c r="A29784" s="34" t="s">
        <v>90277</v>
      </c>
      <c r="B29784" s="34">
        <v>67</v>
      </c>
      <c r="C29784" s="34">
        <v>71</v>
      </c>
      <c r="D29784" s="34">
        <v>98</v>
      </c>
      <c r="E29784" s="34">
        <v>88</v>
      </c>
      <c r="F29784" s="34">
        <v>152</v>
      </c>
      <c r="G29784" s="34">
        <v>89</v>
      </c>
      <c r="H29784" s="34">
        <v>100</v>
      </c>
      <c r="I29784" s="34">
        <v>93</v>
      </c>
      <c r="J29784" s="34">
        <v>118</v>
      </c>
      <c r="K29784" s="34">
        <v>92</v>
      </c>
      <c r="L29784" s="34">
        <v>90</v>
      </c>
      <c r="M29784" s="34">
        <v>68</v>
      </c>
      <c r="N29784" s="34">
        <v>89</v>
      </c>
      <c r="O29784" s="34">
        <v>73</v>
      </c>
      <c r="P29784" s="34">
        <v>68</v>
      </c>
      <c r="Q29784" s="34">
        <v>85</v>
      </c>
      <c r="R29784" s="34">
        <v>156</v>
      </c>
      <c r="S29784" s="34">
        <v>92</v>
      </c>
      <c r="T29784" s="34">
        <v>139</v>
      </c>
      <c r="U29784" s="34">
        <v>111</v>
      </c>
      <c r="V29784" s="34">
        <v>142</v>
      </c>
      <c r="W29784" s="34">
        <v>107</v>
      </c>
      <c r="X29784" s="34">
        <v>89</v>
      </c>
      <c r="Y29784" s="34">
        <v>108</v>
      </c>
      <c r="Z29784" s="34">
        <v>138</v>
      </c>
      <c r="AA29784" s="34">
        <v>86</v>
      </c>
      <c r="AB29784" s="34">
        <v>169</v>
      </c>
      <c r="AC29784" s="34">
        <v>137</v>
      </c>
    </row>
    <row r="29785" spans="1:29" x14ac:dyDescent="0.2">
      <c r="A29785" s="34" t="s">
        <v>90278</v>
      </c>
      <c r="B29785" s="34">
        <v>175</v>
      </c>
      <c r="C29785" s="34">
        <v>159</v>
      </c>
      <c r="D29785" s="34">
        <v>249</v>
      </c>
      <c r="E29785" s="34">
        <v>229</v>
      </c>
      <c r="F29785" s="34">
        <v>239</v>
      </c>
      <c r="G29785" s="34">
        <v>161</v>
      </c>
      <c r="H29785" s="34">
        <v>206</v>
      </c>
      <c r="I29785" s="34">
        <v>150</v>
      </c>
      <c r="J29785" s="34">
        <v>174</v>
      </c>
      <c r="K29785" s="34">
        <v>188</v>
      </c>
      <c r="L29785" s="34">
        <v>101</v>
      </c>
      <c r="M29785" s="34">
        <v>143</v>
      </c>
      <c r="N29785" s="34">
        <v>147</v>
      </c>
      <c r="O29785" s="34">
        <v>139</v>
      </c>
      <c r="P29785" s="34">
        <v>183</v>
      </c>
      <c r="Q29785" s="34">
        <v>200</v>
      </c>
      <c r="R29785" s="34">
        <v>200</v>
      </c>
      <c r="S29785" s="34">
        <v>194</v>
      </c>
      <c r="T29785" s="34">
        <v>161</v>
      </c>
      <c r="U29785" s="34">
        <v>176</v>
      </c>
      <c r="V29785" s="34">
        <v>220</v>
      </c>
      <c r="W29785" s="34">
        <v>168</v>
      </c>
      <c r="X29785" s="34">
        <v>197</v>
      </c>
      <c r="Y29785" s="34">
        <v>160</v>
      </c>
      <c r="Z29785" s="34">
        <v>221</v>
      </c>
      <c r="AA29785" s="34">
        <v>204</v>
      </c>
      <c r="AB29785" s="34">
        <v>203</v>
      </c>
      <c r="AC29785" s="34">
        <v>295</v>
      </c>
    </row>
    <row r="29786" spans="1:29" x14ac:dyDescent="0.2">
      <c r="A29786" s="34" t="s">
        <v>90279</v>
      </c>
      <c r="B29786" s="34">
        <v>46</v>
      </c>
      <c r="C29786" s="34">
        <v>60</v>
      </c>
      <c r="D29786" s="34">
        <v>42</v>
      </c>
      <c r="E29786" s="34">
        <v>37</v>
      </c>
      <c r="F29786" s="34">
        <v>46</v>
      </c>
      <c r="G29786" s="34">
        <v>52</v>
      </c>
      <c r="H29786" s="34">
        <v>33</v>
      </c>
      <c r="I29786" s="34">
        <v>53</v>
      </c>
      <c r="J29786" s="34">
        <v>40</v>
      </c>
      <c r="K29786" s="34">
        <v>81</v>
      </c>
      <c r="L29786" s="34">
        <v>32</v>
      </c>
      <c r="M29786" s="34">
        <v>53</v>
      </c>
      <c r="N29786" s="34">
        <v>36</v>
      </c>
      <c r="O29786" s="34">
        <v>40</v>
      </c>
      <c r="P29786" s="34">
        <v>36</v>
      </c>
      <c r="Q29786" s="34">
        <v>88</v>
      </c>
      <c r="R29786" s="34">
        <v>41</v>
      </c>
      <c r="S29786" s="34">
        <v>61</v>
      </c>
      <c r="T29786" s="34">
        <v>30</v>
      </c>
      <c r="U29786" s="34">
        <v>36</v>
      </c>
      <c r="V29786" s="34">
        <v>49</v>
      </c>
      <c r="W29786" s="34">
        <v>52</v>
      </c>
      <c r="X29786" s="34">
        <v>59</v>
      </c>
      <c r="Y29786" s="34">
        <v>67</v>
      </c>
      <c r="Z29786" s="34">
        <v>68</v>
      </c>
      <c r="AA29786" s="34">
        <v>80</v>
      </c>
      <c r="AB29786" s="34">
        <v>76</v>
      </c>
      <c r="AC29786" s="34">
        <v>75</v>
      </c>
    </row>
    <row r="29787" spans="1:29" x14ac:dyDescent="0.2">
      <c r="A29787" s="34" t="s">
        <v>90280</v>
      </c>
      <c r="B29787" s="34">
        <v>88</v>
      </c>
      <c r="C29787" s="34">
        <v>96</v>
      </c>
      <c r="D29787" s="34">
        <v>107</v>
      </c>
      <c r="E29787" s="34">
        <v>111</v>
      </c>
      <c r="F29787" s="34">
        <v>109</v>
      </c>
      <c r="G29787" s="34">
        <v>78</v>
      </c>
      <c r="H29787" s="34">
        <v>95</v>
      </c>
      <c r="I29787" s="34">
        <v>84</v>
      </c>
      <c r="J29787" s="34">
        <v>104</v>
      </c>
      <c r="K29787" s="34">
        <v>83</v>
      </c>
      <c r="L29787" s="34">
        <v>75</v>
      </c>
      <c r="M29787" s="34">
        <v>112</v>
      </c>
      <c r="N29787" s="34">
        <v>97</v>
      </c>
      <c r="O29787" s="34">
        <v>110</v>
      </c>
      <c r="P29787" s="34">
        <v>86</v>
      </c>
      <c r="Q29787" s="34">
        <v>113</v>
      </c>
      <c r="R29787" s="34">
        <v>118</v>
      </c>
      <c r="S29787" s="34">
        <v>146</v>
      </c>
      <c r="T29787" s="34">
        <v>100</v>
      </c>
      <c r="U29787" s="34">
        <v>104</v>
      </c>
      <c r="V29787" s="34">
        <v>146</v>
      </c>
      <c r="W29787" s="34">
        <v>132</v>
      </c>
      <c r="X29787" s="34">
        <v>97</v>
      </c>
      <c r="Y29787" s="34">
        <v>112</v>
      </c>
      <c r="Z29787" s="34">
        <v>126</v>
      </c>
      <c r="AA29787" s="34">
        <v>126</v>
      </c>
      <c r="AB29787" s="34">
        <v>153</v>
      </c>
      <c r="AC29787" s="34">
        <v>151</v>
      </c>
    </row>
    <row r="29788" spans="1:29" x14ac:dyDescent="0.2">
      <c r="A29788" s="34" t="s">
        <v>90281</v>
      </c>
      <c r="B29788" s="34">
        <v>102</v>
      </c>
      <c r="C29788" s="34">
        <v>138</v>
      </c>
      <c r="D29788" s="34">
        <v>184</v>
      </c>
      <c r="E29788" s="34">
        <v>201</v>
      </c>
      <c r="F29788" s="34">
        <v>167</v>
      </c>
      <c r="G29788" s="34">
        <v>105</v>
      </c>
      <c r="H29788" s="34">
        <v>189</v>
      </c>
      <c r="I29788" s="34">
        <v>171</v>
      </c>
      <c r="J29788" s="34">
        <v>191</v>
      </c>
      <c r="K29788" s="34">
        <v>116</v>
      </c>
      <c r="L29788" s="34">
        <v>154</v>
      </c>
      <c r="M29788" s="34">
        <v>103</v>
      </c>
      <c r="N29788" s="34">
        <v>170</v>
      </c>
      <c r="O29788" s="34">
        <v>149</v>
      </c>
      <c r="P29788" s="34">
        <v>167</v>
      </c>
      <c r="Q29788" s="34">
        <v>183</v>
      </c>
      <c r="R29788" s="34">
        <v>265</v>
      </c>
      <c r="S29788" s="34">
        <v>164</v>
      </c>
      <c r="T29788" s="34">
        <v>235</v>
      </c>
      <c r="U29788" s="34">
        <v>164</v>
      </c>
      <c r="V29788" s="34">
        <v>257</v>
      </c>
      <c r="W29788" s="34">
        <v>181</v>
      </c>
      <c r="X29788" s="34">
        <v>326</v>
      </c>
      <c r="Y29788" s="34">
        <v>184</v>
      </c>
      <c r="Z29788" s="34">
        <v>245</v>
      </c>
      <c r="AA29788" s="34">
        <v>167</v>
      </c>
      <c r="AB29788" s="34">
        <v>248</v>
      </c>
      <c r="AC29788" s="34">
        <v>214</v>
      </c>
    </row>
    <row r="29789" spans="1:29" x14ac:dyDescent="0.2">
      <c r="A29789" s="34" t="s">
        <v>90282</v>
      </c>
      <c r="B29789" s="34">
        <v>90</v>
      </c>
      <c r="C29789" s="34">
        <v>116</v>
      </c>
      <c r="D29789" s="34">
        <v>125</v>
      </c>
      <c r="E29789" s="34">
        <v>170</v>
      </c>
      <c r="F29789" s="34">
        <v>127</v>
      </c>
      <c r="G29789" s="34">
        <v>111</v>
      </c>
      <c r="H29789" s="34">
        <v>110</v>
      </c>
      <c r="I29789" s="34">
        <v>108</v>
      </c>
      <c r="J29789" s="34">
        <v>81</v>
      </c>
      <c r="K29789" s="34">
        <v>136</v>
      </c>
      <c r="L29789" s="34">
        <v>79</v>
      </c>
      <c r="M29789" s="34">
        <v>79</v>
      </c>
      <c r="N29789" s="34">
        <v>113</v>
      </c>
      <c r="O29789" s="34">
        <v>89</v>
      </c>
      <c r="P29789" s="34">
        <v>115</v>
      </c>
      <c r="Q29789" s="34">
        <v>109</v>
      </c>
      <c r="R29789" s="34">
        <v>156</v>
      </c>
      <c r="S29789" s="34">
        <v>124</v>
      </c>
      <c r="T29789" s="34">
        <v>83</v>
      </c>
      <c r="U29789" s="34">
        <v>83</v>
      </c>
      <c r="V29789" s="34">
        <v>123</v>
      </c>
      <c r="W29789" s="34">
        <v>94</v>
      </c>
      <c r="X29789" s="34">
        <v>160</v>
      </c>
      <c r="Y29789" s="34">
        <v>84</v>
      </c>
      <c r="Z29789" s="34">
        <v>125</v>
      </c>
      <c r="AA29789" s="34">
        <v>139</v>
      </c>
      <c r="AB29789" s="34">
        <v>131</v>
      </c>
      <c r="AC29789" s="34">
        <v>159</v>
      </c>
    </row>
    <row r="29790" spans="1:29" x14ac:dyDescent="0.2">
      <c r="A29790" s="34" t="s">
        <v>90283</v>
      </c>
      <c r="B29790" s="34">
        <v>150</v>
      </c>
      <c r="C29790" s="34">
        <v>158</v>
      </c>
      <c r="D29790" s="34">
        <v>146</v>
      </c>
      <c r="E29790" s="34">
        <v>139</v>
      </c>
      <c r="F29790" s="34">
        <v>155</v>
      </c>
      <c r="G29790" s="34">
        <v>152</v>
      </c>
      <c r="H29790" s="34">
        <v>188</v>
      </c>
      <c r="I29790" s="34">
        <v>172</v>
      </c>
      <c r="J29790" s="34">
        <v>167</v>
      </c>
      <c r="K29790" s="34">
        <v>160</v>
      </c>
      <c r="L29790" s="34">
        <v>189</v>
      </c>
      <c r="M29790" s="34">
        <v>178</v>
      </c>
      <c r="N29790" s="34">
        <v>151</v>
      </c>
      <c r="O29790" s="34">
        <v>169</v>
      </c>
      <c r="P29790" s="34">
        <v>146</v>
      </c>
      <c r="Q29790" s="34">
        <v>266</v>
      </c>
      <c r="R29790" s="34">
        <v>260</v>
      </c>
      <c r="S29790" s="34">
        <v>215</v>
      </c>
      <c r="T29790" s="34">
        <v>277</v>
      </c>
      <c r="U29790" s="34">
        <v>244</v>
      </c>
      <c r="V29790" s="34">
        <v>188</v>
      </c>
      <c r="W29790" s="34">
        <v>273</v>
      </c>
      <c r="X29790" s="34">
        <v>199</v>
      </c>
      <c r="Y29790" s="34">
        <v>299</v>
      </c>
      <c r="Z29790" s="34">
        <v>186</v>
      </c>
      <c r="AA29790" s="34">
        <v>169</v>
      </c>
      <c r="AB29790" s="34">
        <v>256</v>
      </c>
      <c r="AC29790" s="34">
        <v>286</v>
      </c>
    </row>
    <row r="29791" spans="1:29" x14ac:dyDescent="0.2">
      <c r="A29791" s="34" t="s">
        <v>90284</v>
      </c>
      <c r="B29791" s="34">
        <v>112</v>
      </c>
      <c r="C29791" s="34">
        <v>111</v>
      </c>
      <c r="D29791" s="34">
        <v>114</v>
      </c>
      <c r="E29791" s="34">
        <v>91</v>
      </c>
      <c r="F29791" s="34">
        <v>119</v>
      </c>
      <c r="G29791" s="34">
        <v>140</v>
      </c>
      <c r="H29791" s="34">
        <v>100</v>
      </c>
      <c r="I29791" s="34">
        <v>65</v>
      </c>
      <c r="J29791" s="34">
        <v>150</v>
      </c>
      <c r="K29791" s="34">
        <v>116</v>
      </c>
      <c r="L29791" s="34">
        <v>148</v>
      </c>
      <c r="M29791" s="34">
        <v>66</v>
      </c>
      <c r="N29791" s="34">
        <v>97</v>
      </c>
      <c r="O29791" s="34">
        <v>69</v>
      </c>
      <c r="P29791" s="34">
        <v>135</v>
      </c>
      <c r="Q29791" s="34">
        <v>103</v>
      </c>
      <c r="R29791" s="34">
        <v>176</v>
      </c>
      <c r="S29791" s="34">
        <v>120</v>
      </c>
      <c r="T29791" s="34">
        <v>172</v>
      </c>
      <c r="U29791" s="34">
        <v>108</v>
      </c>
      <c r="V29791" s="34">
        <v>144</v>
      </c>
      <c r="W29791" s="34">
        <v>142</v>
      </c>
      <c r="X29791" s="34">
        <v>156</v>
      </c>
      <c r="Y29791" s="34">
        <v>156</v>
      </c>
      <c r="Z29791" s="34">
        <v>109</v>
      </c>
      <c r="AA29791" s="34">
        <v>142</v>
      </c>
      <c r="AB29791" s="34">
        <v>199</v>
      </c>
      <c r="AC29791" s="34">
        <v>145</v>
      </c>
    </row>
    <row r="29792" spans="1:29" x14ac:dyDescent="0.2">
      <c r="A29792" s="34" t="s">
        <v>90285</v>
      </c>
      <c r="B29792" s="34">
        <v>111</v>
      </c>
      <c r="C29792" s="34">
        <v>159</v>
      </c>
      <c r="D29792" s="34">
        <v>195</v>
      </c>
      <c r="E29792" s="34">
        <v>175</v>
      </c>
      <c r="F29792" s="34">
        <v>202</v>
      </c>
      <c r="G29792" s="34">
        <v>253</v>
      </c>
      <c r="H29792" s="34">
        <v>187</v>
      </c>
      <c r="I29792" s="34">
        <v>194</v>
      </c>
      <c r="J29792" s="34">
        <v>164</v>
      </c>
      <c r="K29792" s="34">
        <v>129</v>
      </c>
      <c r="L29792" s="34">
        <v>125</v>
      </c>
      <c r="M29792" s="34">
        <v>141</v>
      </c>
      <c r="N29792" s="34">
        <v>147</v>
      </c>
      <c r="O29792" s="34">
        <v>167</v>
      </c>
      <c r="P29792" s="34">
        <v>138</v>
      </c>
      <c r="Q29792" s="34">
        <v>187</v>
      </c>
      <c r="R29792" s="34">
        <v>216</v>
      </c>
      <c r="S29792" s="34">
        <v>208</v>
      </c>
      <c r="T29792" s="34">
        <v>193</v>
      </c>
      <c r="U29792" s="34">
        <v>169</v>
      </c>
      <c r="V29792" s="34">
        <v>133</v>
      </c>
      <c r="W29792" s="34">
        <v>194</v>
      </c>
      <c r="X29792" s="34">
        <v>181</v>
      </c>
      <c r="Y29792" s="34">
        <v>238</v>
      </c>
      <c r="Z29792" s="34">
        <v>182</v>
      </c>
      <c r="AA29792" s="34">
        <v>217</v>
      </c>
      <c r="AB29792" s="34">
        <v>187</v>
      </c>
      <c r="AC29792" s="34">
        <v>286</v>
      </c>
    </row>
    <row r="29793" spans="1:29" x14ac:dyDescent="0.2">
      <c r="A29793" s="34" t="s">
        <v>90286</v>
      </c>
      <c r="B29793" s="34">
        <v>86</v>
      </c>
      <c r="C29793" s="34">
        <v>36</v>
      </c>
      <c r="D29793" s="34">
        <v>57</v>
      </c>
      <c r="E29793" s="34">
        <v>43</v>
      </c>
      <c r="F29793" s="34">
        <v>79</v>
      </c>
      <c r="G29793" s="34">
        <v>29</v>
      </c>
      <c r="H29793" s="34">
        <v>58</v>
      </c>
      <c r="I29793" s="34">
        <v>35</v>
      </c>
      <c r="J29793" s="34">
        <v>79</v>
      </c>
      <c r="K29793" s="34">
        <v>46</v>
      </c>
      <c r="L29793" s="34">
        <v>59</v>
      </c>
      <c r="M29793" s="34">
        <v>45</v>
      </c>
      <c r="N29793" s="34">
        <v>60</v>
      </c>
      <c r="O29793" s="34">
        <v>48</v>
      </c>
      <c r="P29793" s="34">
        <v>59</v>
      </c>
      <c r="Q29793" s="34">
        <v>85</v>
      </c>
      <c r="R29793" s="34">
        <v>94</v>
      </c>
      <c r="S29793" s="34">
        <v>56</v>
      </c>
      <c r="T29793" s="34">
        <v>68</v>
      </c>
      <c r="U29793" s="34">
        <v>78</v>
      </c>
      <c r="V29793" s="34">
        <v>74</v>
      </c>
      <c r="W29793" s="34">
        <v>71</v>
      </c>
      <c r="X29793" s="34">
        <v>81</v>
      </c>
      <c r="Y29793" s="34">
        <v>80</v>
      </c>
      <c r="Z29793" s="34">
        <v>88</v>
      </c>
      <c r="AA29793" s="34">
        <v>67</v>
      </c>
      <c r="AB29793" s="34">
        <v>88</v>
      </c>
      <c r="AC29793" s="34">
        <v>72</v>
      </c>
    </row>
    <row r="29794" spans="1:29" x14ac:dyDescent="0.2">
      <c r="A29794" s="34" t="s">
        <v>90287</v>
      </c>
      <c r="B29794" s="34">
        <v>149</v>
      </c>
      <c r="C29794" s="34">
        <v>191</v>
      </c>
      <c r="D29794" s="34">
        <v>188</v>
      </c>
      <c r="E29794" s="34">
        <v>156</v>
      </c>
      <c r="F29794" s="34">
        <v>190</v>
      </c>
      <c r="G29794" s="34">
        <v>115</v>
      </c>
      <c r="H29794" s="34">
        <v>153</v>
      </c>
      <c r="I29794" s="34">
        <v>144</v>
      </c>
      <c r="J29794" s="34">
        <v>163</v>
      </c>
      <c r="K29794" s="34">
        <v>120</v>
      </c>
      <c r="L29794" s="34">
        <v>119</v>
      </c>
      <c r="M29794" s="34">
        <v>104</v>
      </c>
      <c r="N29794" s="34">
        <v>179</v>
      </c>
      <c r="O29794" s="34">
        <v>151</v>
      </c>
      <c r="P29794" s="34">
        <v>188</v>
      </c>
      <c r="Q29794" s="34">
        <v>171</v>
      </c>
      <c r="R29794" s="34">
        <v>200</v>
      </c>
      <c r="S29794" s="34">
        <v>170</v>
      </c>
      <c r="T29794" s="34">
        <v>167</v>
      </c>
      <c r="U29794" s="34">
        <v>122</v>
      </c>
      <c r="V29794" s="34">
        <v>179</v>
      </c>
      <c r="W29794" s="34">
        <v>138</v>
      </c>
      <c r="X29794" s="34">
        <v>240</v>
      </c>
      <c r="Y29794" s="34">
        <v>160</v>
      </c>
      <c r="Z29794" s="34">
        <v>204</v>
      </c>
      <c r="AA29794" s="34">
        <v>193</v>
      </c>
      <c r="AB29794" s="34">
        <v>237</v>
      </c>
      <c r="AC29794" s="34">
        <v>238</v>
      </c>
    </row>
    <row r="29795" spans="1:29" x14ac:dyDescent="0.2">
      <c r="A29795" s="34" t="s">
        <v>90288</v>
      </c>
      <c r="B29795" s="34">
        <v>22</v>
      </c>
      <c r="C29795" s="34">
        <v>66</v>
      </c>
      <c r="D29795" s="34">
        <v>38</v>
      </c>
      <c r="E29795" s="34">
        <v>77</v>
      </c>
      <c r="F29795" s="34">
        <v>37</v>
      </c>
      <c r="G29795" s="34">
        <v>58</v>
      </c>
      <c r="H29795" s="34">
        <v>44</v>
      </c>
      <c r="I29795" s="34">
        <v>51</v>
      </c>
      <c r="J29795" s="34">
        <v>44</v>
      </c>
      <c r="K29795" s="34">
        <v>77</v>
      </c>
      <c r="L29795" s="34">
        <v>19</v>
      </c>
      <c r="M29795" s="34">
        <v>45</v>
      </c>
      <c r="N29795" s="34">
        <v>31</v>
      </c>
      <c r="O29795" s="34">
        <v>52</v>
      </c>
      <c r="P29795" s="34">
        <v>38</v>
      </c>
      <c r="Q29795" s="34">
        <v>100</v>
      </c>
      <c r="R29795" s="34">
        <v>54</v>
      </c>
      <c r="S29795" s="34">
        <v>101</v>
      </c>
      <c r="T29795" s="34">
        <v>47</v>
      </c>
      <c r="U29795" s="34">
        <v>56</v>
      </c>
      <c r="V29795" s="34">
        <v>52</v>
      </c>
      <c r="W29795" s="34">
        <v>56</v>
      </c>
      <c r="X29795" s="34">
        <v>59</v>
      </c>
      <c r="Y29795" s="34">
        <v>77</v>
      </c>
      <c r="Z29795" s="34">
        <v>47</v>
      </c>
      <c r="AA29795" s="34">
        <v>65</v>
      </c>
      <c r="AB29795" s="34">
        <v>44</v>
      </c>
      <c r="AC29795" s="34">
        <v>92</v>
      </c>
    </row>
    <row r="29796" spans="1:29" x14ac:dyDescent="0.2">
      <c r="A29796" s="34" t="s">
        <v>90289</v>
      </c>
      <c r="B29796" s="34">
        <v>81</v>
      </c>
      <c r="C29796" s="34">
        <v>102</v>
      </c>
      <c r="D29796" s="34">
        <v>117</v>
      </c>
      <c r="E29796" s="34">
        <v>142</v>
      </c>
      <c r="F29796" s="34">
        <v>90</v>
      </c>
      <c r="G29796" s="34">
        <v>106</v>
      </c>
      <c r="H29796" s="34">
        <v>104</v>
      </c>
      <c r="I29796" s="34">
        <v>102</v>
      </c>
      <c r="J29796" s="34">
        <v>129</v>
      </c>
      <c r="K29796" s="34">
        <v>107</v>
      </c>
      <c r="L29796" s="34">
        <v>107</v>
      </c>
      <c r="M29796" s="34">
        <v>78</v>
      </c>
      <c r="N29796" s="34">
        <v>114</v>
      </c>
      <c r="O29796" s="34">
        <v>108</v>
      </c>
      <c r="P29796" s="34">
        <v>105</v>
      </c>
      <c r="Q29796" s="34">
        <v>141</v>
      </c>
      <c r="R29796" s="34">
        <v>151</v>
      </c>
      <c r="S29796" s="34">
        <v>109</v>
      </c>
      <c r="T29796" s="34">
        <v>105</v>
      </c>
      <c r="U29796" s="34">
        <v>85</v>
      </c>
      <c r="V29796" s="34">
        <v>134</v>
      </c>
      <c r="W29796" s="34">
        <v>149</v>
      </c>
      <c r="X29796" s="34">
        <v>171</v>
      </c>
      <c r="Y29796" s="34">
        <v>109</v>
      </c>
      <c r="Z29796" s="34">
        <v>118</v>
      </c>
      <c r="AA29796" s="34">
        <v>115</v>
      </c>
      <c r="AB29796" s="34">
        <v>190</v>
      </c>
      <c r="AC29796" s="34">
        <v>163</v>
      </c>
    </row>
    <row r="29797" spans="1:29" x14ac:dyDescent="0.2">
      <c r="A29797" s="34" t="s">
        <v>90290</v>
      </c>
      <c r="B29797" s="34">
        <v>102</v>
      </c>
      <c r="C29797" s="34">
        <v>87</v>
      </c>
      <c r="D29797" s="34">
        <v>71</v>
      </c>
      <c r="E29797" s="34">
        <v>108</v>
      </c>
      <c r="F29797" s="34">
        <v>76</v>
      </c>
      <c r="G29797" s="34">
        <v>119</v>
      </c>
      <c r="H29797" s="34">
        <v>81</v>
      </c>
      <c r="I29797" s="34">
        <v>89</v>
      </c>
      <c r="J29797" s="34">
        <v>83</v>
      </c>
      <c r="K29797" s="34">
        <v>101</v>
      </c>
      <c r="L29797" s="34">
        <v>78</v>
      </c>
      <c r="M29797" s="34">
        <v>110</v>
      </c>
      <c r="N29797" s="34">
        <v>51</v>
      </c>
      <c r="O29797" s="34">
        <v>81</v>
      </c>
      <c r="P29797" s="34">
        <v>82</v>
      </c>
      <c r="Q29797" s="34">
        <v>153</v>
      </c>
      <c r="R29797" s="34">
        <v>133</v>
      </c>
      <c r="S29797" s="34">
        <v>125</v>
      </c>
      <c r="T29797" s="34">
        <v>127</v>
      </c>
      <c r="U29797" s="34">
        <v>102</v>
      </c>
      <c r="V29797" s="34">
        <v>73</v>
      </c>
      <c r="W29797" s="34">
        <v>158</v>
      </c>
      <c r="X29797" s="34">
        <v>117</v>
      </c>
      <c r="Y29797" s="34">
        <v>136</v>
      </c>
      <c r="Z29797" s="34">
        <v>69</v>
      </c>
      <c r="AA29797" s="34">
        <v>101</v>
      </c>
      <c r="AB29797" s="34">
        <v>127</v>
      </c>
      <c r="AC29797" s="34">
        <v>142</v>
      </c>
    </row>
    <row r="29798" spans="1:29" x14ac:dyDescent="0.2">
      <c r="A29798" s="34" t="s">
        <v>90291</v>
      </c>
      <c r="B29798" s="34">
        <v>126</v>
      </c>
      <c r="C29798" s="34">
        <v>131</v>
      </c>
      <c r="D29798" s="34">
        <v>98</v>
      </c>
      <c r="E29798" s="34">
        <v>121</v>
      </c>
      <c r="F29798" s="34">
        <v>95</v>
      </c>
      <c r="G29798" s="34">
        <v>138</v>
      </c>
      <c r="H29798" s="34">
        <v>105</v>
      </c>
      <c r="I29798" s="34">
        <v>142</v>
      </c>
      <c r="J29798" s="34">
        <v>95</v>
      </c>
      <c r="K29798" s="34">
        <v>139</v>
      </c>
      <c r="L29798" s="34">
        <v>71</v>
      </c>
      <c r="M29798" s="34">
        <v>131</v>
      </c>
      <c r="N29798" s="34">
        <v>90</v>
      </c>
      <c r="O29798" s="34">
        <v>111</v>
      </c>
      <c r="P29798" s="34">
        <v>101</v>
      </c>
      <c r="Q29798" s="34">
        <v>128</v>
      </c>
      <c r="R29798" s="34">
        <v>118</v>
      </c>
      <c r="S29798" s="34">
        <v>133</v>
      </c>
      <c r="T29798" s="34">
        <v>112</v>
      </c>
      <c r="U29798" s="34">
        <v>125</v>
      </c>
      <c r="V29798" s="34">
        <v>144</v>
      </c>
      <c r="W29798" s="34">
        <v>193</v>
      </c>
      <c r="X29798" s="34">
        <v>149</v>
      </c>
      <c r="Y29798" s="34">
        <v>161</v>
      </c>
      <c r="Z29798" s="34">
        <v>125</v>
      </c>
      <c r="AA29798" s="34">
        <v>150</v>
      </c>
      <c r="AB29798" s="34">
        <v>118</v>
      </c>
      <c r="AC29798" s="34">
        <v>227</v>
      </c>
    </row>
    <row r="29799" spans="1:29" x14ac:dyDescent="0.2">
      <c r="A29799" s="34" t="s">
        <v>90292</v>
      </c>
      <c r="B29799" s="34">
        <v>64</v>
      </c>
      <c r="C29799" s="34">
        <v>88</v>
      </c>
      <c r="D29799" s="34">
        <v>147</v>
      </c>
      <c r="E29799" s="34">
        <v>87</v>
      </c>
      <c r="F29799" s="34">
        <v>116</v>
      </c>
      <c r="G29799" s="34">
        <v>104</v>
      </c>
      <c r="H29799" s="34">
        <v>119</v>
      </c>
      <c r="I29799" s="34">
        <v>80</v>
      </c>
      <c r="J29799" s="34">
        <v>135</v>
      </c>
      <c r="K29799" s="34">
        <v>82</v>
      </c>
      <c r="L29799" s="34">
        <v>98</v>
      </c>
      <c r="M29799" s="34">
        <v>73</v>
      </c>
      <c r="N29799" s="34">
        <v>141</v>
      </c>
      <c r="O29799" s="34">
        <v>53</v>
      </c>
      <c r="P29799" s="34">
        <v>109</v>
      </c>
      <c r="Q29799" s="34">
        <v>104</v>
      </c>
      <c r="R29799" s="34">
        <v>144</v>
      </c>
      <c r="S29799" s="34">
        <v>106</v>
      </c>
      <c r="T29799" s="34">
        <v>93</v>
      </c>
      <c r="U29799" s="34">
        <v>107</v>
      </c>
      <c r="V29799" s="34">
        <v>112</v>
      </c>
      <c r="W29799" s="34">
        <v>85</v>
      </c>
      <c r="X29799" s="34">
        <v>137</v>
      </c>
      <c r="Y29799" s="34">
        <v>97</v>
      </c>
      <c r="Z29799" s="34">
        <v>154</v>
      </c>
      <c r="AA29799" s="34">
        <v>107</v>
      </c>
      <c r="AB29799" s="34">
        <v>125</v>
      </c>
      <c r="AC29799" s="34">
        <v>160</v>
      </c>
    </row>
    <row r="29800" spans="1:29" x14ac:dyDescent="0.2">
      <c r="A29800" s="34" t="s">
        <v>90293</v>
      </c>
      <c r="B29800" s="34">
        <v>121</v>
      </c>
      <c r="C29800" s="34">
        <v>173</v>
      </c>
      <c r="D29800" s="34">
        <v>149</v>
      </c>
      <c r="E29800" s="34">
        <v>181</v>
      </c>
      <c r="F29800" s="34">
        <v>133</v>
      </c>
      <c r="G29800" s="34">
        <v>162</v>
      </c>
      <c r="H29800" s="34">
        <v>124</v>
      </c>
      <c r="I29800" s="34">
        <v>126</v>
      </c>
      <c r="J29800" s="34">
        <v>118</v>
      </c>
      <c r="K29800" s="34">
        <v>158</v>
      </c>
      <c r="L29800" s="34">
        <v>76</v>
      </c>
      <c r="M29800" s="34">
        <v>159</v>
      </c>
      <c r="N29800" s="34">
        <v>113</v>
      </c>
      <c r="O29800" s="34">
        <v>150</v>
      </c>
      <c r="P29800" s="34">
        <v>128</v>
      </c>
      <c r="Q29800" s="34">
        <v>213</v>
      </c>
      <c r="R29800" s="34">
        <v>146</v>
      </c>
      <c r="S29800" s="34">
        <v>207</v>
      </c>
      <c r="T29800" s="34">
        <v>132</v>
      </c>
      <c r="U29800" s="34">
        <v>134</v>
      </c>
      <c r="V29800" s="34">
        <v>157</v>
      </c>
      <c r="W29800" s="34">
        <v>189</v>
      </c>
      <c r="X29800" s="34">
        <v>149</v>
      </c>
      <c r="Y29800" s="34">
        <v>145</v>
      </c>
      <c r="Z29800" s="34">
        <v>149</v>
      </c>
      <c r="AA29800" s="34">
        <v>211</v>
      </c>
      <c r="AB29800" s="34">
        <v>96</v>
      </c>
      <c r="AC29800" s="34">
        <v>257</v>
      </c>
    </row>
    <row r="29801" spans="1:29" x14ac:dyDescent="0.2">
      <c r="A29801" s="34" t="s">
        <v>90294</v>
      </c>
      <c r="B29801" s="34">
        <v>99</v>
      </c>
      <c r="C29801" s="34">
        <v>156</v>
      </c>
      <c r="D29801" s="34">
        <v>58</v>
      </c>
      <c r="E29801" s="34">
        <v>187</v>
      </c>
      <c r="F29801" s="34">
        <v>75</v>
      </c>
      <c r="G29801" s="34">
        <v>177</v>
      </c>
      <c r="H29801" s="34">
        <v>92</v>
      </c>
      <c r="I29801" s="34">
        <v>141</v>
      </c>
      <c r="J29801" s="34">
        <v>99</v>
      </c>
      <c r="K29801" s="34">
        <v>161</v>
      </c>
      <c r="L29801" s="34">
        <v>98</v>
      </c>
      <c r="M29801" s="34">
        <v>163</v>
      </c>
      <c r="N29801" s="34">
        <v>71</v>
      </c>
      <c r="O29801" s="34">
        <v>163</v>
      </c>
      <c r="P29801" s="34">
        <v>79</v>
      </c>
      <c r="Q29801" s="34">
        <v>275</v>
      </c>
      <c r="R29801" s="34">
        <v>134</v>
      </c>
      <c r="S29801" s="34">
        <v>175</v>
      </c>
      <c r="T29801" s="34">
        <v>147</v>
      </c>
      <c r="U29801" s="34">
        <v>183</v>
      </c>
      <c r="V29801" s="34">
        <v>130</v>
      </c>
      <c r="W29801" s="34">
        <v>191</v>
      </c>
      <c r="X29801" s="34">
        <v>114</v>
      </c>
      <c r="Y29801" s="34">
        <v>241</v>
      </c>
      <c r="Z29801" s="34">
        <v>88</v>
      </c>
      <c r="AA29801" s="34">
        <v>189</v>
      </c>
      <c r="AB29801" s="34">
        <v>188</v>
      </c>
      <c r="AC29801" s="34">
        <v>244</v>
      </c>
    </row>
    <row r="29802" spans="1:29" x14ac:dyDescent="0.2">
      <c r="A29802" s="34" t="s">
        <v>90295</v>
      </c>
      <c r="B29802" s="34">
        <v>71</v>
      </c>
      <c r="C29802" s="34">
        <v>91</v>
      </c>
      <c r="D29802" s="34">
        <v>102</v>
      </c>
      <c r="E29802" s="34">
        <v>151</v>
      </c>
      <c r="F29802" s="34">
        <v>85</v>
      </c>
      <c r="G29802" s="34">
        <v>99</v>
      </c>
      <c r="H29802" s="34">
        <v>146</v>
      </c>
      <c r="I29802" s="34">
        <v>111</v>
      </c>
      <c r="J29802" s="34">
        <v>106</v>
      </c>
      <c r="K29802" s="34">
        <v>106</v>
      </c>
      <c r="L29802" s="34">
        <v>101</v>
      </c>
      <c r="M29802" s="34">
        <v>99</v>
      </c>
      <c r="N29802" s="34">
        <v>82</v>
      </c>
      <c r="O29802" s="34">
        <v>102</v>
      </c>
      <c r="P29802" s="34">
        <v>94</v>
      </c>
      <c r="Q29802" s="34">
        <v>118</v>
      </c>
      <c r="R29802" s="34">
        <v>105</v>
      </c>
      <c r="S29802" s="34">
        <v>104</v>
      </c>
      <c r="T29802" s="34">
        <v>119</v>
      </c>
      <c r="U29802" s="34">
        <v>93</v>
      </c>
      <c r="V29802" s="34">
        <v>106</v>
      </c>
      <c r="W29802" s="34">
        <v>166</v>
      </c>
      <c r="X29802" s="34">
        <v>123</v>
      </c>
      <c r="Y29802" s="34">
        <v>117</v>
      </c>
      <c r="Z29802" s="34">
        <v>118</v>
      </c>
      <c r="AA29802" s="34">
        <v>124</v>
      </c>
      <c r="AB29802" s="34">
        <v>140</v>
      </c>
      <c r="AC29802" s="34">
        <v>147</v>
      </c>
    </row>
    <row r="29803" spans="1:29" x14ac:dyDescent="0.2">
      <c r="A29803" s="34" t="s">
        <v>90296</v>
      </c>
      <c r="B29803" s="34">
        <v>39</v>
      </c>
      <c r="C29803" s="34">
        <v>41</v>
      </c>
      <c r="D29803" s="34">
        <v>55</v>
      </c>
      <c r="E29803" s="34">
        <v>57</v>
      </c>
      <c r="F29803" s="34">
        <v>50</v>
      </c>
      <c r="G29803" s="34">
        <v>30</v>
      </c>
      <c r="H29803" s="34">
        <v>34</v>
      </c>
      <c r="I29803" s="34">
        <v>22</v>
      </c>
      <c r="J29803" s="34">
        <v>52</v>
      </c>
      <c r="K29803" s="34">
        <v>51</v>
      </c>
      <c r="L29803" s="34">
        <v>34</v>
      </c>
      <c r="M29803" s="34">
        <v>54</v>
      </c>
      <c r="N29803" s="34">
        <v>26</v>
      </c>
      <c r="O29803" s="34">
        <v>32</v>
      </c>
      <c r="P29803" s="34">
        <v>47</v>
      </c>
      <c r="Q29803" s="34">
        <v>71</v>
      </c>
      <c r="R29803" s="34">
        <v>43</v>
      </c>
      <c r="S29803" s="34">
        <v>42</v>
      </c>
      <c r="T29803" s="34">
        <v>46</v>
      </c>
      <c r="U29803" s="34">
        <v>64</v>
      </c>
      <c r="V29803" s="34">
        <v>58</v>
      </c>
      <c r="W29803" s="34">
        <v>42</v>
      </c>
      <c r="X29803" s="34">
        <v>58</v>
      </c>
      <c r="Y29803" s="34">
        <v>40</v>
      </c>
      <c r="Z29803" s="34">
        <v>34</v>
      </c>
      <c r="AA29803" s="34">
        <v>54</v>
      </c>
      <c r="AB29803" s="34">
        <v>55</v>
      </c>
      <c r="AC29803" s="34">
        <v>86</v>
      </c>
    </row>
    <row r="29804" spans="1:29" x14ac:dyDescent="0.2">
      <c r="A29804" s="34" t="s">
        <v>90297</v>
      </c>
      <c r="B29804" s="34">
        <v>70</v>
      </c>
      <c r="C29804" s="34">
        <v>104</v>
      </c>
      <c r="D29804" s="34">
        <v>116</v>
      </c>
      <c r="E29804" s="34">
        <v>111</v>
      </c>
      <c r="F29804" s="34">
        <v>110</v>
      </c>
      <c r="G29804" s="34">
        <v>154</v>
      </c>
      <c r="H29804" s="34">
        <v>140</v>
      </c>
      <c r="I29804" s="34">
        <v>115</v>
      </c>
      <c r="J29804" s="34">
        <v>71</v>
      </c>
      <c r="K29804" s="34">
        <v>154</v>
      </c>
      <c r="L29804" s="34">
        <v>59</v>
      </c>
      <c r="M29804" s="34">
        <v>99</v>
      </c>
      <c r="N29804" s="34">
        <v>107</v>
      </c>
      <c r="O29804" s="34">
        <v>101</v>
      </c>
      <c r="P29804" s="34">
        <v>66</v>
      </c>
      <c r="Q29804" s="34">
        <v>152</v>
      </c>
      <c r="R29804" s="34">
        <v>137</v>
      </c>
      <c r="S29804" s="34">
        <v>129</v>
      </c>
      <c r="T29804" s="34">
        <v>113</v>
      </c>
      <c r="U29804" s="34">
        <v>115</v>
      </c>
      <c r="V29804" s="34">
        <v>138</v>
      </c>
      <c r="W29804" s="34">
        <v>141</v>
      </c>
      <c r="X29804" s="34">
        <v>161</v>
      </c>
      <c r="Y29804" s="34">
        <v>103</v>
      </c>
      <c r="Z29804" s="34">
        <v>127</v>
      </c>
      <c r="AA29804" s="34">
        <v>154</v>
      </c>
      <c r="AB29804" s="34">
        <v>180</v>
      </c>
      <c r="AC29804" s="34">
        <v>221</v>
      </c>
    </row>
    <row r="29805" spans="1:29" x14ac:dyDescent="0.2">
      <c r="A29805" s="34" t="s">
        <v>90298</v>
      </c>
      <c r="B29805" s="34">
        <v>224</v>
      </c>
      <c r="C29805" s="34">
        <v>285</v>
      </c>
      <c r="D29805" s="34">
        <v>433</v>
      </c>
      <c r="E29805" s="34">
        <v>321</v>
      </c>
      <c r="F29805" s="34">
        <v>431</v>
      </c>
      <c r="G29805" s="34">
        <v>339</v>
      </c>
      <c r="H29805" s="34">
        <v>295</v>
      </c>
      <c r="I29805" s="34">
        <v>291</v>
      </c>
      <c r="J29805" s="34">
        <v>315</v>
      </c>
      <c r="K29805" s="34">
        <v>332</v>
      </c>
      <c r="L29805" s="34">
        <v>271</v>
      </c>
      <c r="M29805" s="34">
        <v>283</v>
      </c>
      <c r="N29805" s="34">
        <v>324</v>
      </c>
      <c r="O29805" s="34">
        <v>320</v>
      </c>
      <c r="P29805" s="34">
        <v>342</v>
      </c>
      <c r="Q29805" s="34">
        <v>444</v>
      </c>
      <c r="R29805" s="34">
        <v>454</v>
      </c>
      <c r="S29805" s="34">
        <v>349</v>
      </c>
      <c r="T29805" s="34">
        <v>422</v>
      </c>
      <c r="U29805" s="34">
        <v>326</v>
      </c>
      <c r="V29805" s="34">
        <v>487</v>
      </c>
      <c r="W29805" s="34">
        <v>408</v>
      </c>
      <c r="X29805" s="34">
        <v>514</v>
      </c>
      <c r="Y29805" s="34">
        <v>358</v>
      </c>
      <c r="Z29805" s="34">
        <v>414</v>
      </c>
      <c r="AA29805" s="34">
        <v>425</v>
      </c>
      <c r="AB29805" s="34">
        <v>486</v>
      </c>
      <c r="AC29805" s="34">
        <v>474</v>
      </c>
    </row>
    <row r="29806" spans="1:29" x14ac:dyDescent="0.2">
      <c r="A29806" s="34" t="s">
        <v>90299</v>
      </c>
      <c r="B29806" s="34">
        <v>48</v>
      </c>
      <c r="C29806" s="34">
        <v>65</v>
      </c>
      <c r="D29806" s="34">
        <v>85</v>
      </c>
      <c r="E29806" s="34">
        <v>68</v>
      </c>
      <c r="F29806" s="34">
        <v>66</v>
      </c>
      <c r="G29806" s="34">
        <v>64</v>
      </c>
      <c r="H29806" s="34">
        <v>63</v>
      </c>
      <c r="I29806" s="34">
        <v>49</v>
      </c>
      <c r="J29806" s="34">
        <v>55</v>
      </c>
      <c r="K29806" s="34">
        <v>64</v>
      </c>
      <c r="L29806" s="34">
        <v>43</v>
      </c>
      <c r="M29806" s="34">
        <v>67</v>
      </c>
      <c r="N29806" s="34">
        <v>53</v>
      </c>
      <c r="O29806" s="34">
        <v>49</v>
      </c>
      <c r="P29806" s="34">
        <v>42</v>
      </c>
      <c r="Q29806" s="34">
        <v>74</v>
      </c>
      <c r="R29806" s="34">
        <v>82</v>
      </c>
      <c r="S29806" s="34">
        <v>81</v>
      </c>
      <c r="T29806" s="34">
        <v>62</v>
      </c>
      <c r="U29806" s="34">
        <v>62</v>
      </c>
      <c r="V29806" s="34">
        <v>58</v>
      </c>
      <c r="W29806" s="34">
        <v>50</v>
      </c>
      <c r="X29806" s="34">
        <v>82</v>
      </c>
      <c r="Y29806" s="34">
        <v>71</v>
      </c>
      <c r="Z29806" s="34">
        <v>64</v>
      </c>
      <c r="AA29806" s="34">
        <v>78</v>
      </c>
      <c r="AB29806" s="34">
        <v>64</v>
      </c>
      <c r="AC29806" s="34">
        <v>127</v>
      </c>
    </row>
    <row r="29807" spans="1:29" x14ac:dyDescent="0.2">
      <c r="A29807" s="34" t="s">
        <v>90300</v>
      </c>
      <c r="B29807" s="34">
        <v>118</v>
      </c>
      <c r="C29807" s="34">
        <v>63</v>
      </c>
      <c r="D29807" s="34">
        <v>99</v>
      </c>
      <c r="E29807" s="34">
        <v>85</v>
      </c>
      <c r="F29807" s="34">
        <v>87</v>
      </c>
      <c r="G29807" s="34">
        <v>109</v>
      </c>
      <c r="H29807" s="34">
        <v>69</v>
      </c>
      <c r="I29807" s="34">
        <v>94</v>
      </c>
      <c r="J29807" s="34">
        <v>73</v>
      </c>
      <c r="K29807" s="34">
        <v>64</v>
      </c>
      <c r="L29807" s="34">
        <v>68</v>
      </c>
      <c r="M29807" s="34">
        <v>74</v>
      </c>
      <c r="N29807" s="34">
        <v>59</v>
      </c>
      <c r="O29807" s="34">
        <v>101</v>
      </c>
      <c r="P29807" s="34">
        <v>71</v>
      </c>
      <c r="Q29807" s="34">
        <v>123</v>
      </c>
      <c r="R29807" s="34">
        <v>102</v>
      </c>
      <c r="S29807" s="34">
        <v>93</v>
      </c>
      <c r="T29807" s="34">
        <v>111</v>
      </c>
      <c r="U29807" s="34">
        <v>88</v>
      </c>
      <c r="V29807" s="34">
        <v>68</v>
      </c>
      <c r="W29807" s="34">
        <v>108</v>
      </c>
      <c r="X29807" s="34">
        <v>92</v>
      </c>
      <c r="Y29807" s="34">
        <v>116</v>
      </c>
      <c r="Z29807" s="34">
        <v>76</v>
      </c>
      <c r="AA29807" s="34">
        <v>139</v>
      </c>
      <c r="AB29807" s="34">
        <v>132</v>
      </c>
      <c r="AC29807" s="34">
        <v>128</v>
      </c>
    </row>
    <row r="29808" spans="1:29" x14ac:dyDescent="0.2">
      <c r="A29808" s="34" t="s">
        <v>90301</v>
      </c>
      <c r="B29808" s="34">
        <v>104</v>
      </c>
      <c r="C29808" s="34">
        <v>172</v>
      </c>
      <c r="D29808" s="34">
        <v>143</v>
      </c>
      <c r="E29808" s="34">
        <v>260</v>
      </c>
      <c r="F29808" s="34">
        <v>180</v>
      </c>
      <c r="G29808" s="34">
        <v>191</v>
      </c>
      <c r="H29808" s="34">
        <v>137</v>
      </c>
      <c r="I29808" s="34">
        <v>229</v>
      </c>
      <c r="J29808" s="34">
        <v>136</v>
      </c>
      <c r="K29808" s="34">
        <v>229</v>
      </c>
      <c r="L29808" s="34">
        <v>113</v>
      </c>
      <c r="M29808" s="34">
        <v>136</v>
      </c>
      <c r="N29808" s="34">
        <v>118</v>
      </c>
      <c r="O29808" s="34">
        <v>198</v>
      </c>
      <c r="P29808" s="34">
        <v>168</v>
      </c>
      <c r="Q29808" s="34">
        <v>245</v>
      </c>
      <c r="R29808" s="34">
        <v>127</v>
      </c>
      <c r="S29808" s="34">
        <v>198</v>
      </c>
      <c r="T29808" s="34">
        <v>163</v>
      </c>
      <c r="U29808" s="34">
        <v>160</v>
      </c>
      <c r="V29808" s="34">
        <v>177</v>
      </c>
      <c r="W29808" s="34">
        <v>168</v>
      </c>
      <c r="X29808" s="34">
        <v>196</v>
      </c>
      <c r="Y29808" s="34">
        <v>171</v>
      </c>
      <c r="Z29808" s="34">
        <v>137</v>
      </c>
      <c r="AA29808" s="34">
        <v>206</v>
      </c>
      <c r="AB29808" s="34">
        <v>165</v>
      </c>
      <c r="AC29808" s="34">
        <v>304</v>
      </c>
    </row>
    <row r="29809" spans="1:29" x14ac:dyDescent="0.2">
      <c r="A29809" s="34" t="s">
        <v>90302</v>
      </c>
      <c r="B29809" s="34">
        <v>69</v>
      </c>
      <c r="C29809" s="34">
        <v>58</v>
      </c>
      <c r="D29809" s="34">
        <v>32</v>
      </c>
      <c r="E29809" s="34">
        <v>47</v>
      </c>
      <c r="F29809" s="34">
        <v>29</v>
      </c>
      <c r="G29809" s="34">
        <v>52</v>
      </c>
      <c r="H29809" s="34">
        <v>38</v>
      </c>
      <c r="I29809" s="34">
        <v>66</v>
      </c>
      <c r="J29809" s="34">
        <v>62</v>
      </c>
      <c r="K29809" s="34">
        <v>61</v>
      </c>
      <c r="L29809" s="34">
        <v>33</v>
      </c>
      <c r="M29809" s="34">
        <v>63</v>
      </c>
      <c r="N29809" s="34">
        <v>43</v>
      </c>
      <c r="O29809" s="34">
        <v>74</v>
      </c>
      <c r="P29809" s="34">
        <v>35</v>
      </c>
      <c r="Q29809" s="34">
        <v>59</v>
      </c>
      <c r="R29809" s="34">
        <v>57</v>
      </c>
      <c r="S29809" s="34">
        <v>80</v>
      </c>
      <c r="T29809" s="34">
        <v>53</v>
      </c>
      <c r="U29809" s="34">
        <v>57</v>
      </c>
      <c r="V29809" s="34">
        <v>48</v>
      </c>
      <c r="W29809" s="34">
        <v>119</v>
      </c>
      <c r="X29809" s="34">
        <v>40</v>
      </c>
      <c r="Y29809" s="34">
        <v>84</v>
      </c>
      <c r="Z29809" s="34">
        <v>44</v>
      </c>
      <c r="AA29809" s="34">
        <v>70</v>
      </c>
      <c r="AB29809" s="34">
        <v>37</v>
      </c>
      <c r="AC29809" s="34">
        <v>108</v>
      </c>
    </row>
    <row r="29810" spans="1:29" x14ac:dyDescent="0.2">
      <c r="A29810" s="34" t="s">
        <v>90303</v>
      </c>
      <c r="B29810" s="34">
        <v>102</v>
      </c>
      <c r="C29810" s="34">
        <v>127</v>
      </c>
      <c r="D29810" s="34">
        <v>140</v>
      </c>
      <c r="E29810" s="34">
        <v>104</v>
      </c>
      <c r="F29810" s="34">
        <v>146</v>
      </c>
      <c r="G29810" s="34">
        <v>177</v>
      </c>
      <c r="H29810" s="34">
        <v>197</v>
      </c>
      <c r="I29810" s="34">
        <v>114</v>
      </c>
      <c r="J29810" s="34">
        <v>138</v>
      </c>
      <c r="K29810" s="34">
        <v>117</v>
      </c>
      <c r="L29810" s="34">
        <v>101</v>
      </c>
      <c r="M29810" s="34">
        <v>147</v>
      </c>
      <c r="N29810" s="34">
        <v>130</v>
      </c>
      <c r="O29810" s="34">
        <v>110</v>
      </c>
      <c r="P29810" s="34">
        <v>126</v>
      </c>
      <c r="Q29810" s="34">
        <v>190</v>
      </c>
      <c r="R29810" s="34">
        <v>207</v>
      </c>
      <c r="S29810" s="34">
        <v>157</v>
      </c>
      <c r="T29810" s="34">
        <v>199</v>
      </c>
      <c r="U29810" s="34">
        <v>141</v>
      </c>
      <c r="V29810" s="34">
        <v>166</v>
      </c>
      <c r="W29810" s="34">
        <v>167</v>
      </c>
      <c r="X29810" s="34">
        <v>222</v>
      </c>
      <c r="Y29810" s="34">
        <v>163</v>
      </c>
      <c r="Z29810" s="34">
        <v>196</v>
      </c>
      <c r="AA29810" s="34">
        <v>156</v>
      </c>
      <c r="AB29810" s="34">
        <v>208</v>
      </c>
      <c r="AC29810" s="34">
        <v>192</v>
      </c>
    </row>
    <row r="29811" spans="1:29" x14ac:dyDescent="0.2">
      <c r="A29811" s="34" t="s">
        <v>90304</v>
      </c>
      <c r="B29811" s="34">
        <v>98</v>
      </c>
      <c r="C29811" s="34">
        <v>101</v>
      </c>
      <c r="D29811" s="34">
        <v>107</v>
      </c>
      <c r="E29811" s="34">
        <v>143</v>
      </c>
      <c r="F29811" s="34">
        <v>71</v>
      </c>
      <c r="G29811" s="34">
        <v>119</v>
      </c>
      <c r="H29811" s="34">
        <v>96</v>
      </c>
      <c r="I29811" s="34">
        <v>125</v>
      </c>
      <c r="J29811" s="34">
        <v>67</v>
      </c>
      <c r="K29811" s="34">
        <v>81</v>
      </c>
      <c r="L29811" s="34">
        <v>73</v>
      </c>
      <c r="M29811" s="34">
        <v>91</v>
      </c>
      <c r="N29811" s="34">
        <v>73</v>
      </c>
      <c r="O29811" s="34">
        <v>94</v>
      </c>
      <c r="P29811" s="34">
        <v>66</v>
      </c>
      <c r="Q29811" s="34">
        <v>152</v>
      </c>
      <c r="R29811" s="34">
        <v>83</v>
      </c>
      <c r="S29811" s="34">
        <v>129</v>
      </c>
      <c r="T29811" s="34">
        <v>86</v>
      </c>
      <c r="U29811" s="34">
        <v>100</v>
      </c>
      <c r="V29811" s="34">
        <v>105</v>
      </c>
      <c r="W29811" s="34">
        <v>112</v>
      </c>
      <c r="X29811" s="34">
        <v>92</v>
      </c>
      <c r="Y29811" s="34">
        <v>113</v>
      </c>
      <c r="Z29811" s="34">
        <v>129</v>
      </c>
      <c r="AA29811" s="34">
        <v>141</v>
      </c>
      <c r="AB29811" s="34">
        <v>129</v>
      </c>
      <c r="AC29811" s="34">
        <v>134</v>
      </c>
    </row>
    <row r="29812" spans="1:29" x14ac:dyDescent="0.2">
      <c r="A29812" s="34" t="s">
        <v>90305</v>
      </c>
      <c r="B29812" s="34">
        <v>43</v>
      </c>
      <c r="C29812" s="34">
        <v>37</v>
      </c>
      <c r="D29812" s="34">
        <v>48</v>
      </c>
      <c r="E29812" s="34">
        <v>47</v>
      </c>
      <c r="F29812" s="34">
        <v>48</v>
      </c>
      <c r="G29812" s="34">
        <v>59</v>
      </c>
      <c r="H29812" s="34">
        <v>52</v>
      </c>
      <c r="I29812" s="34">
        <v>50</v>
      </c>
      <c r="J29812" s="34">
        <v>28</v>
      </c>
      <c r="K29812" s="34">
        <v>53</v>
      </c>
      <c r="L29812" s="34">
        <v>42</v>
      </c>
      <c r="M29812" s="34">
        <v>49</v>
      </c>
      <c r="N29812" s="34">
        <v>31</v>
      </c>
      <c r="O29812" s="34">
        <v>41</v>
      </c>
      <c r="P29812" s="34">
        <v>43</v>
      </c>
      <c r="Q29812" s="34">
        <v>86</v>
      </c>
      <c r="R29812" s="34">
        <v>50</v>
      </c>
      <c r="S29812" s="34">
        <v>55</v>
      </c>
      <c r="T29812" s="34">
        <v>35</v>
      </c>
      <c r="U29812" s="34">
        <v>40</v>
      </c>
      <c r="V29812" s="34">
        <v>55</v>
      </c>
      <c r="W29812" s="34">
        <v>46</v>
      </c>
      <c r="X29812" s="34">
        <v>43</v>
      </c>
      <c r="Y29812" s="34">
        <v>52</v>
      </c>
      <c r="Z29812" s="34">
        <v>38</v>
      </c>
      <c r="AA29812" s="34">
        <v>50</v>
      </c>
      <c r="AB29812" s="34">
        <v>81</v>
      </c>
      <c r="AC29812" s="34">
        <v>84</v>
      </c>
    </row>
    <row r="29813" spans="1:29" x14ac:dyDescent="0.2">
      <c r="A29813" s="34" t="s">
        <v>90306</v>
      </c>
      <c r="B29813" s="34">
        <v>103</v>
      </c>
      <c r="C29813" s="34">
        <v>121</v>
      </c>
      <c r="D29813" s="34">
        <v>114</v>
      </c>
      <c r="E29813" s="34">
        <v>131</v>
      </c>
      <c r="F29813" s="34">
        <v>101</v>
      </c>
      <c r="G29813" s="34">
        <v>142</v>
      </c>
      <c r="H29813" s="34">
        <v>114</v>
      </c>
      <c r="I29813" s="34">
        <v>115</v>
      </c>
      <c r="J29813" s="34">
        <v>90</v>
      </c>
      <c r="K29813" s="34">
        <v>148</v>
      </c>
      <c r="L29813" s="34">
        <v>76</v>
      </c>
      <c r="M29813" s="34">
        <v>123</v>
      </c>
      <c r="N29813" s="34">
        <v>94</v>
      </c>
      <c r="O29813" s="34">
        <v>101</v>
      </c>
      <c r="P29813" s="34">
        <v>98</v>
      </c>
      <c r="Q29813" s="34">
        <v>158</v>
      </c>
      <c r="R29813" s="34">
        <v>110</v>
      </c>
      <c r="S29813" s="34">
        <v>139</v>
      </c>
      <c r="T29813" s="34">
        <v>105</v>
      </c>
      <c r="U29813" s="34">
        <v>122</v>
      </c>
      <c r="V29813" s="34">
        <v>111</v>
      </c>
      <c r="W29813" s="34">
        <v>146</v>
      </c>
      <c r="X29813" s="34">
        <v>94</v>
      </c>
      <c r="Y29813" s="34">
        <v>112</v>
      </c>
      <c r="Z29813" s="34">
        <v>103</v>
      </c>
      <c r="AA29813" s="34">
        <v>188</v>
      </c>
      <c r="AB29813" s="34">
        <v>135</v>
      </c>
      <c r="AC29813" s="34">
        <v>227</v>
      </c>
    </row>
    <row r="29814" spans="1:29" x14ac:dyDescent="0.2">
      <c r="A29814" s="34" t="s">
        <v>90307</v>
      </c>
      <c r="B29814" s="34">
        <v>131</v>
      </c>
      <c r="C29814" s="34">
        <v>129</v>
      </c>
      <c r="D29814" s="34">
        <v>170</v>
      </c>
      <c r="E29814" s="34">
        <v>197</v>
      </c>
      <c r="F29814" s="34">
        <v>185</v>
      </c>
      <c r="G29814" s="34">
        <v>175</v>
      </c>
      <c r="H29814" s="34">
        <v>142</v>
      </c>
      <c r="I29814" s="34">
        <v>139</v>
      </c>
      <c r="J29814" s="34">
        <v>151</v>
      </c>
      <c r="K29814" s="34">
        <v>156</v>
      </c>
      <c r="L29814" s="34">
        <v>153</v>
      </c>
      <c r="M29814" s="34">
        <v>159</v>
      </c>
      <c r="N29814" s="34">
        <v>148</v>
      </c>
      <c r="O29814" s="34">
        <v>136</v>
      </c>
      <c r="P29814" s="34">
        <v>160</v>
      </c>
      <c r="Q29814" s="34">
        <v>241</v>
      </c>
      <c r="R29814" s="34">
        <v>232</v>
      </c>
      <c r="S29814" s="34">
        <v>194</v>
      </c>
      <c r="T29814" s="34">
        <v>216</v>
      </c>
      <c r="U29814" s="34">
        <v>159</v>
      </c>
      <c r="V29814" s="34">
        <v>229</v>
      </c>
      <c r="W29814" s="34">
        <v>161</v>
      </c>
      <c r="X29814" s="34">
        <v>263</v>
      </c>
      <c r="Y29814" s="34">
        <v>187</v>
      </c>
      <c r="Z29814" s="34">
        <v>190</v>
      </c>
      <c r="AA29814" s="34">
        <v>187</v>
      </c>
      <c r="AB29814" s="34">
        <v>235</v>
      </c>
      <c r="AC29814" s="34">
        <v>234</v>
      </c>
    </row>
    <row r="29815" spans="1:29" x14ac:dyDescent="0.2">
      <c r="A29815" s="34" t="s">
        <v>90308</v>
      </c>
      <c r="B29815" s="34">
        <v>282</v>
      </c>
      <c r="C29815" s="34">
        <v>321</v>
      </c>
      <c r="D29815" s="34">
        <v>365</v>
      </c>
      <c r="E29815" s="34">
        <v>335</v>
      </c>
      <c r="F29815" s="34">
        <v>366</v>
      </c>
      <c r="G29815" s="34">
        <v>312</v>
      </c>
      <c r="H29815" s="34">
        <v>375</v>
      </c>
      <c r="I29815" s="34">
        <v>243</v>
      </c>
      <c r="J29815" s="34">
        <v>392</v>
      </c>
      <c r="K29815" s="34">
        <v>245</v>
      </c>
      <c r="L29815" s="34">
        <v>412</v>
      </c>
      <c r="M29815" s="34">
        <v>271</v>
      </c>
      <c r="N29815" s="34">
        <v>289</v>
      </c>
      <c r="O29815" s="34">
        <v>304</v>
      </c>
      <c r="P29815" s="34">
        <v>339</v>
      </c>
      <c r="Q29815" s="34">
        <v>389</v>
      </c>
      <c r="R29815" s="34">
        <v>586</v>
      </c>
      <c r="S29815" s="34">
        <v>383</v>
      </c>
      <c r="T29815" s="34">
        <v>589</v>
      </c>
      <c r="U29815" s="34">
        <v>377</v>
      </c>
      <c r="V29815" s="34">
        <v>494</v>
      </c>
      <c r="W29815" s="34">
        <v>522</v>
      </c>
      <c r="X29815" s="34">
        <v>501</v>
      </c>
      <c r="Y29815" s="34">
        <v>376</v>
      </c>
      <c r="Z29815" s="34">
        <v>370</v>
      </c>
      <c r="AA29815" s="34">
        <v>411</v>
      </c>
      <c r="AB29815" s="34">
        <v>634</v>
      </c>
      <c r="AC29815" s="34">
        <v>530</v>
      </c>
    </row>
    <row r="29816" spans="1:29" x14ac:dyDescent="0.2">
      <c r="A29816" s="34" t="s">
        <v>90309</v>
      </c>
      <c r="B29816" s="34">
        <v>66</v>
      </c>
      <c r="C29816" s="34">
        <v>105</v>
      </c>
      <c r="D29816" s="34">
        <v>107</v>
      </c>
      <c r="E29816" s="34">
        <v>135</v>
      </c>
      <c r="F29816" s="34">
        <v>132</v>
      </c>
      <c r="G29816" s="34">
        <v>126</v>
      </c>
      <c r="H29816" s="34">
        <v>121</v>
      </c>
      <c r="I29816" s="34">
        <v>95</v>
      </c>
      <c r="J29816" s="34">
        <v>127</v>
      </c>
      <c r="K29816" s="34">
        <v>116</v>
      </c>
      <c r="L29816" s="34">
        <v>56</v>
      </c>
      <c r="M29816" s="34">
        <v>98</v>
      </c>
      <c r="N29816" s="34">
        <v>112</v>
      </c>
      <c r="O29816" s="34">
        <v>87</v>
      </c>
      <c r="P29816" s="34">
        <v>76</v>
      </c>
      <c r="Q29816" s="34">
        <v>112</v>
      </c>
      <c r="R29816" s="34">
        <v>129</v>
      </c>
      <c r="S29816" s="34">
        <v>152</v>
      </c>
      <c r="T29816" s="34">
        <v>117</v>
      </c>
      <c r="U29816" s="34">
        <v>145</v>
      </c>
      <c r="V29816" s="34">
        <v>126</v>
      </c>
      <c r="W29816" s="34">
        <v>129</v>
      </c>
      <c r="X29816" s="34">
        <v>157</v>
      </c>
      <c r="Y29816" s="34">
        <v>128</v>
      </c>
      <c r="Z29816" s="34">
        <v>132</v>
      </c>
      <c r="AA29816" s="34">
        <v>143</v>
      </c>
      <c r="AB29816" s="34">
        <v>138</v>
      </c>
      <c r="AC29816" s="34">
        <v>168</v>
      </c>
    </row>
    <row r="29817" spans="1:29" x14ac:dyDescent="0.2">
      <c r="A29817" s="34" t="s">
        <v>90310</v>
      </c>
      <c r="B29817" s="34">
        <v>247</v>
      </c>
      <c r="C29817" s="34">
        <v>428</v>
      </c>
      <c r="D29817" s="34">
        <v>495</v>
      </c>
      <c r="E29817" s="34">
        <v>432</v>
      </c>
      <c r="F29817" s="34">
        <v>516</v>
      </c>
      <c r="G29817" s="34">
        <v>372</v>
      </c>
      <c r="H29817" s="34">
        <v>477</v>
      </c>
      <c r="I29817" s="34">
        <v>397</v>
      </c>
      <c r="J29817" s="34">
        <v>375</v>
      </c>
      <c r="K29817" s="34">
        <v>451</v>
      </c>
      <c r="L29817" s="34">
        <v>298</v>
      </c>
      <c r="M29817" s="34">
        <v>367</v>
      </c>
      <c r="N29817" s="34">
        <v>436</v>
      </c>
      <c r="O29817" s="34">
        <v>356</v>
      </c>
      <c r="P29817" s="34">
        <v>359</v>
      </c>
      <c r="Q29817" s="34">
        <v>517</v>
      </c>
      <c r="R29817" s="34">
        <v>508</v>
      </c>
      <c r="S29817" s="34">
        <v>441</v>
      </c>
      <c r="T29817" s="34">
        <v>346</v>
      </c>
      <c r="U29817" s="34">
        <v>374</v>
      </c>
      <c r="V29817" s="34">
        <v>518</v>
      </c>
      <c r="W29817" s="34">
        <v>413</v>
      </c>
      <c r="X29817" s="34">
        <v>572</v>
      </c>
      <c r="Y29817" s="34">
        <v>411</v>
      </c>
      <c r="Z29817" s="34">
        <v>521</v>
      </c>
      <c r="AA29817" s="34">
        <v>525</v>
      </c>
      <c r="AB29817" s="34">
        <v>480</v>
      </c>
      <c r="AC29817" s="34">
        <v>695</v>
      </c>
    </row>
    <row r="29818" spans="1:29" x14ac:dyDescent="0.2">
      <c r="A29818" s="34" t="s">
        <v>90311</v>
      </c>
      <c r="B29818" s="34">
        <v>178</v>
      </c>
      <c r="C29818" s="34">
        <v>129</v>
      </c>
      <c r="D29818" s="34">
        <v>182</v>
      </c>
      <c r="E29818" s="34">
        <v>129</v>
      </c>
      <c r="F29818" s="34">
        <v>172</v>
      </c>
      <c r="G29818" s="34">
        <v>100</v>
      </c>
      <c r="H29818" s="34">
        <v>179</v>
      </c>
      <c r="I29818" s="34">
        <v>123</v>
      </c>
      <c r="J29818" s="34">
        <v>174</v>
      </c>
      <c r="K29818" s="34">
        <v>115</v>
      </c>
      <c r="L29818" s="34">
        <v>235</v>
      </c>
      <c r="M29818" s="34">
        <v>142</v>
      </c>
      <c r="N29818" s="34">
        <v>187</v>
      </c>
      <c r="O29818" s="34">
        <v>137</v>
      </c>
      <c r="P29818" s="34">
        <v>178</v>
      </c>
      <c r="Q29818" s="34">
        <v>171</v>
      </c>
      <c r="R29818" s="34">
        <v>222</v>
      </c>
      <c r="S29818" s="34">
        <v>169</v>
      </c>
      <c r="T29818" s="34">
        <v>303</v>
      </c>
      <c r="U29818" s="34">
        <v>159</v>
      </c>
      <c r="V29818" s="34">
        <v>232</v>
      </c>
      <c r="W29818" s="34">
        <v>256</v>
      </c>
      <c r="X29818" s="34">
        <v>249</v>
      </c>
      <c r="Y29818" s="34">
        <v>219</v>
      </c>
      <c r="Z29818" s="34">
        <v>204</v>
      </c>
      <c r="AA29818" s="34">
        <v>192</v>
      </c>
      <c r="AB29818" s="34">
        <v>330</v>
      </c>
      <c r="AC29818" s="34">
        <v>253</v>
      </c>
    </row>
    <row r="29819" spans="1:29" x14ac:dyDescent="0.2">
      <c r="A29819" s="34" t="s">
        <v>90312</v>
      </c>
      <c r="B29819" s="34">
        <v>71</v>
      </c>
      <c r="C29819" s="34">
        <v>94</v>
      </c>
      <c r="D29819" s="34">
        <v>62</v>
      </c>
      <c r="E29819" s="34">
        <v>76</v>
      </c>
      <c r="F29819" s="34">
        <v>79</v>
      </c>
      <c r="G29819" s="34">
        <v>111</v>
      </c>
      <c r="H29819" s="34">
        <v>87</v>
      </c>
      <c r="I29819" s="34">
        <v>84</v>
      </c>
      <c r="J29819" s="34">
        <v>76</v>
      </c>
      <c r="K29819" s="34">
        <v>109</v>
      </c>
      <c r="L29819" s="34">
        <v>71</v>
      </c>
      <c r="M29819" s="34">
        <v>90</v>
      </c>
      <c r="N29819" s="34">
        <v>85</v>
      </c>
      <c r="O29819" s="34">
        <v>95</v>
      </c>
      <c r="P29819" s="34">
        <v>86</v>
      </c>
      <c r="Q29819" s="34">
        <v>178</v>
      </c>
      <c r="R29819" s="34">
        <v>135</v>
      </c>
      <c r="S29819" s="34">
        <v>114</v>
      </c>
      <c r="T29819" s="34">
        <v>123</v>
      </c>
      <c r="U29819" s="34">
        <v>120</v>
      </c>
      <c r="V29819" s="34">
        <v>136</v>
      </c>
      <c r="W29819" s="34">
        <v>127</v>
      </c>
      <c r="X29819" s="34">
        <v>125</v>
      </c>
      <c r="Y29819" s="34">
        <v>135</v>
      </c>
      <c r="Z29819" s="34">
        <v>117</v>
      </c>
      <c r="AA29819" s="34">
        <v>130</v>
      </c>
      <c r="AB29819" s="34">
        <v>155</v>
      </c>
      <c r="AC29819" s="34">
        <v>162</v>
      </c>
    </row>
    <row r="29820" spans="1:29" x14ac:dyDescent="0.2">
      <c r="A29820" s="34" t="s">
        <v>90313</v>
      </c>
      <c r="B29820" s="34">
        <v>78</v>
      </c>
      <c r="C29820" s="34">
        <v>96</v>
      </c>
      <c r="D29820" s="34">
        <v>87</v>
      </c>
      <c r="E29820" s="34">
        <v>127</v>
      </c>
      <c r="F29820" s="34">
        <v>77</v>
      </c>
      <c r="G29820" s="34">
        <v>145</v>
      </c>
      <c r="H29820" s="34">
        <v>95</v>
      </c>
      <c r="I29820" s="34">
        <v>121</v>
      </c>
      <c r="J29820" s="34">
        <v>77</v>
      </c>
      <c r="K29820" s="34">
        <v>128</v>
      </c>
      <c r="L29820" s="34">
        <v>79</v>
      </c>
      <c r="M29820" s="34">
        <v>97</v>
      </c>
      <c r="N29820" s="34">
        <v>80</v>
      </c>
      <c r="O29820" s="34">
        <v>102</v>
      </c>
      <c r="P29820" s="34">
        <v>101</v>
      </c>
      <c r="Q29820" s="34">
        <v>147</v>
      </c>
      <c r="R29820" s="34">
        <v>95</v>
      </c>
      <c r="S29820" s="34">
        <v>116</v>
      </c>
      <c r="T29820" s="34">
        <v>136</v>
      </c>
      <c r="U29820" s="34">
        <v>89</v>
      </c>
      <c r="V29820" s="34">
        <v>81</v>
      </c>
      <c r="W29820" s="34">
        <v>112</v>
      </c>
      <c r="X29820" s="34">
        <v>88</v>
      </c>
      <c r="Y29820" s="34">
        <v>127</v>
      </c>
      <c r="Z29820" s="34">
        <v>87</v>
      </c>
      <c r="AA29820" s="34">
        <v>103</v>
      </c>
      <c r="AB29820" s="34">
        <v>107</v>
      </c>
      <c r="AC29820" s="34">
        <v>154</v>
      </c>
    </row>
    <row r="29821" spans="1:29" x14ac:dyDescent="0.2">
      <c r="A29821" s="34" t="s">
        <v>90314</v>
      </c>
      <c r="B29821" s="34">
        <v>36</v>
      </c>
      <c r="C29821" s="34">
        <v>52</v>
      </c>
      <c r="D29821" s="34">
        <v>60</v>
      </c>
      <c r="E29821" s="34">
        <v>49</v>
      </c>
      <c r="F29821" s="34">
        <v>22</v>
      </c>
      <c r="G29821" s="34">
        <v>50</v>
      </c>
      <c r="H29821" s="34">
        <v>57</v>
      </c>
      <c r="I29821" s="34">
        <v>55</v>
      </c>
      <c r="J29821" s="34">
        <v>42</v>
      </c>
      <c r="K29821" s="34">
        <v>46</v>
      </c>
      <c r="L29821" s="34">
        <v>30</v>
      </c>
      <c r="M29821" s="34">
        <v>57</v>
      </c>
      <c r="N29821" s="34">
        <v>30</v>
      </c>
      <c r="O29821" s="34">
        <v>45</v>
      </c>
      <c r="P29821" s="34">
        <v>26</v>
      </c>
      <c r="Q29821" s="34">
        <v>45</v>
      </c>
      <c r="R29821" s="34">
        <v>41</v>
      </c>
      <c r="S29821" s="34">
        <v>58</v>
      </c>
      <c r="T29821" s="34">
        <v>70</v>
      </c>
      <c r="U29821" s="34">
        <v>48</v>
      </c>
      <c r="V29821" s="34">
        <v>47</v>
      </c>
      <c r="W29821" s="34">
        <v>23</v>
      </c>
      <c r="X29821" s="34">
        <v>33</v>
      </c>
      <c r="Y29821" s="34">
        <v>58</v>
      </c>
      <c r="Z29821" s="34">
        <v>46</v>
      </c>
      <c r="AA29821" s="34">
        <v>39</v>
      </c>
      <c r="AB29821" s="34">
        <v>46</v>
      </c>
      <c r="AC29821" s="34">
        <v>65</v>
      </c>
    </row>
    <row r="29822" spans="1:29" x14ac:dyDescent="0.2">
      <c r="A29822" s="34" t="s">
        <v>90315</v>
      </c>
      <c r="B29822" s="34">
        <v>209</v>
      </c>
      <c r="C29822" s="34">
        <v>301</v>
      </c>
      <c r="D29822" s="34">
        <v>405</v>
      </c>
      <c r="E29822" s="34">
        <v>390</v>
      </c>
      <c r="F29822" s="34">
        <v>414</v>
      </c>
      <c r="G29822" s="34">
        <v>296</v>
      </c>
      <c r="H29822" s="34">
        <v>391</v>
      </c>
      <c r="I29822" s="34">
        <v>354</v>
      </c>
      <c r="J29822" s="34">
        <v>368</v>
      </c>
      <c r="K29822" s="34">
        <v>376</v>
      </c>
      <c r="L29822" s="34">
        <v>297</v>
      </c>
      <c r="M29822" s="34">
        <v>302</v>
      </c>
      <c r="N29822" s="34">
        <v>303</v>
      </c>
      <c r="O29822" s="34">
        <v>237</v>
      </c>
      <c r="P29822" s="34">
        <v>351</v>
      </c>
      <c r="Q29822" s="34">
        <v>470</v>
      </c>
      <c r="R29822" s="34">
        <v>470</v>
      </c>
      <c r="S29822" s="34">
        <v>455</v>
      </c>
      <c r="T29822" s="34">
        <v>415</v>
      </c>
      <c r="U29822" s="34">
        <v>357</v>
      </c>
      <c r="V29822" s="34">
        <v>448</v>
      </c>
      <c r="W29822" s="34">
        <v>530</v>
      </c>
      <c r="X29822" s="34">
        <v>518</v>
      </c>
      <c r="Y29822" s="34">
        <v>387</v>
      </c>
      <c r="Z29822" s="34">
        <v>382</v>
      </c>
      <c r="AA29822" s="34">
        <v>475</v>
      </c>
      <c r="AB29822" s="34">
        <v>439</v>
      </c>
      <c r="AC29822" s="34">
        <v>595</v>
      </c>
    </row>
    <row r="29823" spans="1:29" x14ac:dyDescent="0.2">
      <c r="A29823" s="34" t="s">
        <v>90316</v>
      </c>
      <c r="B29823" s="34">
        <v>37</v>
      </c>
      <c r="C29823" s="34">
        <v>32</v>
      </c>
      <c r="D29823" s="34">
        <v>61</v>
      </c>
      <c r="E29823" s="34">
        <v>37</v>
      </c>
      <c r="F29823" s="34">
        <v>36</v>
      </c>
      <c r="G29823" s="34">
        <v>29</v>
      </c>
      <c r="H29823" s="34">
        <v>32</v>
      </c>
      <c r="I29823" s="34">
        <v>24</v>
      </c>
      <c r="J29823" s="34">
        <v>35</v>
      </c>
      <c r="K29823" s="34">
        <v>44</v>
      </c>
      <c r="L29823" s="34">
        <v>9</v>
      </c>
      <c r="M29823" s="34">
        <v>39</v>
      </c>
      <c r="N29823" s="34">
        <v>32</v>
      </c>
      <c r="O29823" s="34">
        <v>18</v>
      </c>
      <c r="P29823" s="34">
        <v>33</v>
      </c>
      <c r="Q29823" s="34">
        <v>41</v>
      </c>
      <c r="R29823" s="34">
        <v>27</v>
      </c>
      <c r="S29823" s="34">
        <v>38</v>
      </c>
      <c r="T29823" s="34">
        <v>31</v>
      </c>
      <c r="U29823" s="34">
        <v>28</v>
      </c>
      <c r="V29823" s="34">
        <v>42</v>
      </c>
      <c r="W29823" s="34">
        <v>35</v>
      </c>
      <c r="X29823" s="34">
        <v>46</v>
      </c>
      <c r="Y29823" s="34">
        <v>31</v>
      </c>
      <c r="Z29823" s="34">
        <v>32</v>
      </c>
      <c r="AA29823" s="34">
        <v>32</v>
      </c>
      <c r="AB29823" s="34">
        <v>23</v>
      </c>
      <c r="AC29823" s="34">
        <v>57</v>
      </c>
    </row>
    <row r="29824" spans="1:29" x14ac:dyDescent="0.2">
      <c r="A29824" s="34" t="s">
        <v>90317</v>
      </c>
      <c r="B29824" s="34">
        <v>51</v>
      </c>
      <c r="C29824" s="34">
        <v>67</v>
      </c>
      <c r="D29824" s="34">
        <v>94</v>
      </c>
      <c r="E29824" s="34">
        <v>70</v>
      </c>
      <c r="F29824" s="34">
        <v>68</v>
      </c>
      <c r="G29824" s="34">
        <v>62</v>
      </c>
      <c r="H29824" s="34">
        <v>65</v>
      </c>
      <c r="I29824" s="34">
        <v>87</v>
      </c>
      <c r="J29824" s="34">
        <v>72</v>
      </c>
      <c r="K29824" s="34">
        <v>73</v>
      </c>
      <c r="L29824" s="34">
        <v>59</v>
      </c>
      <c r="M29824" s="34">
        <v>55</v>
      </c>
      <c r="N29824" s="34">
        <v>52</v>
      </c>
      <c r="O29824" s="34">
        <v>60</v>
      </c>
      <c r="P29824" s="34">
        <v>73</v>
      </c>
      <c r="Q29824" s="34">
        <v>65</v>
      </c>
      <c r="R29824" s="34">
        <v>60</v>
      </c>
      <c r="S29824" s="34">
        <v>86</v>
      </c>
      <c r="T29824" s="34">
        <v>52</v>
      </c>
      <c r="U29824" s="34">
        <v>49</v>
      </c>
      <c r="V29824" s="34">
        <v>64</v>
      </c>
      <c r="W29824" s="34">
        <v>57</v>
      </c>
      <c r="X29824" s="34">
        <v>73</v>
      </c>
      <c r="Y29824" s="34">
        <v>61</v>
      </c>
      <c r="Z29824" s="34">
        <v>94</v>
      </c>
      <c r="AA29824" s="34">
        <v>94</v>
      </c>
      <c r="AB29824" s="34">
        <v>76</v>
      </c>
      <c r="AC29824" s="34">
        <v>92</v>
      </c>
    </row>
    <row r="29825" spans="1:29" x14ac:dyDescent="0.2">
      <c r="A29825" s="34" t="s">
        <v>90318</v>
      </c>
      <c r="B29825" s="34">
        <v>256</v>
      </c>
      <c r="C29825" s="34">
        <v>187</v>
      </c>
      <c r="D29825" s="34">
        <v>243</v>
      </c>
      <c r="E29825" s="34">
        <v>220</v>
      </c>
      <c r="F29825" s="34">
        <v>240</v>
      </c>
      <c r="G29825" s="34">
        <v>193</v>
      </c>
      <c r="H29825" s="34">
        <v>304</v>
      </c>
      <c r="I29825" s="34">
        <v>181</v>
      </c>
      <c r="J29825" s="34">
        <v>298</v>
      </c>
      <c r="K29825" s="34">
        <v>258</v>
      </c>
      <c r="L29825" s="34">
        <v>388</v>
      </c>
      <c r="M29825" s="34">
        <v>193</v>
      </c>
      <c r="N29825" s="34">
        <v>206</v>
      </c>
      <c r="O29825" s="34">
        <v>198</v>
      </c>
      <c r="P29825" s="34">
        <v>226</v>
      </c>
      <c r="Q29825" s="34">
        <v>394</v>
      </c>
      <c r="R29825" s="34">
        <v>423</v>
      </c>
      <c r="S29825" s="34">
        <v>229</v>
      </c>
      <c r="T29825" s="34">
        <v>438</v>
      </c>
      <c r="U29825" s="34">
        <v>248</v>
      </c>
      <c r="V29825" s="34">
        <v>390</v>
      </c>
      <c r="W29825" s="34">
        <v>445</v>
      </c>
      <c r="X29825" s="34">
        <v>326</v>
      </c>
      <c r="Y29825" s="34">
        <v>389</v>
      </c>
      <c r="Z29825" s="34">
        <v>255</v>
      </c>
      <c r="AA29825" s="34">
        <v>295</v>
      </c>
      <c r="AB29825" s="34">
        <v>463</v>
      </c>
      <c r="AC29825" s="34">
        <v>362</v>
      </c>
    </row>
    <row r="29826" spans="1:29" x14ac:dyDescent="0.2">
      <c r="A29826" s="34" t="s">
        <v>90319</v>
      </c>
      <c r="B29826" s="34">
        <v>348</v>
      </c>
      <c r="C29826" s="34">
        <v>413</v>
      </c>
      <c r="D29826" s="34">
        <v>622</v>
      </c>
      <c r="E29826" s="34">
        <v>478</v>
      </c>
      <c r="F29826" s="34">
        <v>614</v>
      </c>
      <c r="G29826" s="34">
        <v>441</v>
      </c>
      <c r="H29826" s="34">
        <v>533</v>
      </c>
      <c r="I29826" s="34">
        <v>392</v>
      </c>
      <c r="J29826" s="34">
        <v>502</v>
      </c>
      <c r="K29826" s="34">
        <v>504</v>
      </c>
      <c r="L29826" s="34">
        <v>453</v>
      </c>
      <c r="M29826" s="34">
        <v>406</v>
      </c>
      <c r="N29826" s="34">
        <v>475</v>
      </c>
      <c r="O29826" s="34">
        <v>379</v>
      </c>
      <c r="P29826" s="34">
        <v>470</v>
      </c>
      <c r="Q29826" s="34">
        <v>530</v>
      </c>
      <c r="R29826" s="34">
        <v>711</v>
      </c>
      <c r="S29826" s="34">
        <v>571</v>
      </c>
      <c r="T29826" s="34">
        <v>632</v>
      </c>
      <c r="U29826" s="34">
        <v>511</v>
      </c>
      <c r="V29826" s="34">
        <v>699</v>
      </c>
      <c r="W29826" s="34">
        <v>633</v>
      </c>
      <c r="X29826" s="34">
        <v>730</v>
      </c>
      <c r="Y29826" s="34">
        <v>519</v>
      </c>
      <c r="Z29826" s="34">
        <v>589</v>
      </c>
      <c r="AA29826" s="34">
        <v>605</v>
      </c>
      <c r="AB29826" s="34">
        <v>718</v>
      </c>
      <c r="AC29826" s="34">
        <v>679</v>
      </c>
    </row>
    <row r="29827" spans="1:29" x14ac:dyDescent="0.2">
      <c r="A29827" s="34" t="s">
        <v>90320</v>
      </c>
      <c r="B29827" s="34">
        <v>162</v>
      </c>
      <c r="C29827" s="34">
        <v>128</v>
      </c>
      <c r="D29827" s="34">
        <v>148</v>
      </c>
      <c r="E29827" s="34">
        <v>169</v>
      </c>
      <c r="F29827" s="34">
        <v>184</v>
      </c>
      <c r="G29827" s="34">
        <v>194</v>
      </c>
      <c r="H29827" s="34">
        <v>216</v>
      </c>
      <c r="I29827" s="34">
        <v>141</v>
      </c>
      <c r="J29827" s="34">
        <v>240</v>
      </c>
      <c r="K29827" s="34">
        <v>145</v>
      </c>
      <c r="L29827" s="34">
        <v>216</v>
      </c>
      <c r="M29827" s="34">
        <v>111</v>
      </c>
      <c r="N29827" s="34">
        <v>135</v>
      </c>
      <c r="O29827" s="34">
        <v>163</v>
      </c>
      <c r="P29827" s="34">
        <v>198</v>
      </c>
      <c r="Q29827" s="34">
        <v>236</v>
      </c>
      <c r="R29827" s="34">
        <v>284</v>
      </c>
      <c r="S29827" s="34">
        <v>185</v>
      </c>
      <c r="T29827" s="34">
        <v>313</v>
      </c>
      <c r="U29827" s="34">
        <v>164</v>
      </c>
      <c r="V29827" s="34">
        <v>295</v>
      </c>
      <c r="W29827" s="34">
        <v>275</v>
      </c>
      <c r="X29827" s="34">
        <v>260</v>
      </c>
      <c r="Y29827" s="34">
        <v>225</v>
      </c>
      <c r="Z29827" s="34">
        <v>209</v>
      </c>
      <c r="AA29827" s="34">
        <v>158</v>
      </c>
      <c r="AB29827" s="34">
        <v>352</v>
      </c>
      <c r="AC29827" s="34">
        <v>214</v>
      </c>
    </row>
    <row r="29828" spans="1:29" x14ac:dyDescent="0.2">
      <c r="A29828" s="34" t="s">
        <v>90321</v>
      </c>
      <c r="B29828" s="34">
        <v>49</v>
      </c>
      <c r="C29828" s="34">
        <v>11</v>
      </c>
      <c r="D29828" s="34">
        <v>34</v>
      </c>
      <c r="E29828" s="34">
        <v>8</v>
      </c>
      <c r="F29828" s="34">
        <v>25</v>
      </c>
      <c r="G29828" s="34">
        <v>12</v>
      </c>
      <c r="H29828" s="34">
        <v>12</v>
      </c>
      <c r="I29828" s="34">
        <v>25</v>
      </c>
      <c r="J29828" s="34">
        <v>27</v>
      </c>
      <c r="K29828" s="34">
        <v>27</v>
      </c>
      <c r="L29828" s="34">
        <v>13</v>
      </c>
      <c r="M29828" s="34">
        <v>21</v>
      </c>
      <c r="N29828" s="34">
        <v>29</v>
      </c>
      <c r="O29828" s="34">
        <v>14</v>
      </c>
      <c r="P29828" s="34">
        <v>24</v>
      </c>
      <c r="Q29828" s="34">
        <v>30</v>
      </c>
      <c r="R29828" s="34">
        <v>36</v>
      </c>
      <c r="S29828" s="34">
        <v>27</v>
      </c>
      <c r="T29828" s="34">
        <v>20</v>
      </c>
      <c r="U29828" s="34">
        <v>17</v>
      </c>
      <c r="V29828" s="34">
        <v>48</v>
      </c>
      <c r="W29828" s="34">
        <v>29</v>
      </c>
      <c r="X29828" s="34">
        <v>35</v>
      </c>
      <c r="Y29828" s="34">
        <v>22</v>
      </c>
      <c r="Z29828" s="34">
        <v>28</v>
      </c>
      <c r="AA29828" s="34">
        <v>24</v>
      </c>
      <c r="AB29828" s="34">
        <v>17</v>
      </c>
      <c r="AC29828" s="34">
        <v>30</v>
      </c>
    </row>
    <row r="29829" spans="1:29" x14ac:dyDescent="0.2">
      <c r="A29829" s="34" t="s">
        <v>90322</v>
      </c>
      <c r="B29829" s="34">
        <v>135</v>
      </c>
      <c r="C29829" s="34">
        <v>145</v>
      </c>
      <c r="D29829" s="34">
        <v>144</v>
      </c>
      <c r="E29829" s="34">
        <v>121</v>
      </c>
      <c r="F29829" s="34">
        <v>121</v>
      </c>
      <c r="G29829" s="34">
        <v>161</v>
      </c>
      <c r="H29829" s="34">
        <v>152</v>
      </c>
      <c r="I29829" s="34">
        <v>132</v>
      </c>
      <c r="J29829" s="34">
        <v>121</v>
      </c>
      <c r="K29829" s="34">
        <v>122</v>
      </c>
      <c r="L29829" s="34">
        <v>114</v>
      </c>
      <c r="M29829" s="34">
        <v>132</v>
      </c>
      <c r="N29829" s="34">
        <v>107</v>
      </c>
      <c r="O29829" s="34">
        <v>100</v>
      </c>
      <c r="P29829" s="34">
        <v>101</v>
      </c>
      <c r="Q29829" s="34">
        <v>176</v>
      </c>
      <c r="R29829" s="34">
        <v>174</v>
      </c>
      <c r="S29829" s="34">
        <v>154</v>
      </c>
      <c r="T29829" s="34">
        <v>161</v>
      </c>
      <c r="U29829" s="34">
        <v>189</v>
      </c>
      <c r="V29829" s="34">
        <v>151</v>
      </c>
      <c r="W29829" s="34">
        <v>223</v>
      </c>
      <c r="X29829" s="34">
        <v>113</v>
      </c>
      <c r="Y29829" s="34">
        <v>204</v>
      </c>
      <c r="Z29829" s="34">
        <v>175</v>
      </c>
      <c r="AA29829" s="34">
        <v>138</v>
      </c>
      <c r="AB29829" s="34">
        <v>163</v>
      </c>
      <c r="AC29829" s="34">
        <v>224</v>
      </c>
    </row>
    <row r="29830" spans="1:29" x14ac:dyDescent="0.2">
      <c r="A29830" s="34" t="s">
        <v>90323</v>
      </c>
      <c r="B29830" s="34">
        <v>72</v>
      </c>
      <c r="C29830" s="34">
        <v>91</v>
      </c>
      <c r="D29830" s="34">
        <v>83</v>
      </c>
      <c r="E29830" s="34">
        <v>90</v>
      </c>
      <c r="F29830" s="34">
        <v>82</v>
      </c>
      <c r="G29830" s="34">
        <v>99</v>
      </c>
      <c r="H29830" s="34">
        <v>74</v>
      </c>
      <c r="I29830" s="34">
        <v>83</v>
      </c>
      <c r="J29830" s="34">
        <v>95</v>
      </c>
      <c r="K29830" s="34">
        <v>117</v>
      </c>
      <c r="L29830" s="34">
        <v>94</v>
      </c>
      <c r="M29830" s="34">
        <v>88</v>
      </c>
      <c r="N29830" s="34">
        <v>80</v>
      </c>
      <c r="O29830" s="34">
        <v>78</v>
      </c>
      <c r="P29830" s="34">
        <v>93</v>
      </c>
      <c r="Q29830" s="34">
        <v>133</v>
      </c>
      <c r="R29830" s="34">
        <v>95</v>
      </c>
      <c r="S29830" s="34">
        <v>145</v>
      </c>
      <c r="T29830" s="34">
        <v>100</v>
      </c>
      <c r="U29830" s="34">
        <v>126</v>
      </c>
      <c r="V29830" s="34">
        <v>87</v>
      </c>
      <c r="W29830" s="34">
        <v>160</v>
      </c>
      <c r="X29830" s="34">
        <v>104</v>
      </c>
      <c r="Y29830" s="34">
        <v>120</v>
      </c>
      <c r="Z29830" s="34">
        <v>88</v>
      </c>
      <c r="AA29830" s="34">
        <v>163</v>
      </c>
      <c r="AB29830" s="34">
        <v>86</v>
      </c>
      <c r="AC29830" s="34">
        <v>176</v>
      </c>
    </row>
    <row r="29831" spans="1:29" x14ac:dyDescent="0.2">
      <c r="A29831" s="34" t="s">
        <v>90324</v>
      </c>
      <c r="B29831" s="34">
        <v>237</v>
      </c>
      <c r="C29831" s="34">
        <v>126</v>
      </c>
      <c r="D29831" s="34">
        <v>134</v>
      </c>
      <c r="E29831" s="34">
        <v>144</v>
      </c>
      <c r="F29831" s="34">
        <v>156</v>
      </c>
      <c r="G29831" s="34">
        <v>91</v>
      </c>
      <c r="H29831" s="34">
        <v>181</v>
      </c>
      <c r="I29831" s="34">
        <v>105</v>
      </c>
      <c r="J29831" s="34">
        <v>158</v>
      </c>
      <c r="K29831" s="34">
        <v>117</v>
      </c>
      <c r="L29831" s="34">
        <v>161</v>
      </c>
      <c r="M29831" s="34">
        <v>115</v>
      </c>
      <c r="N29831" s="34">
        <v>138</v>
      </c>
      <c r="O29831" s="34">
        <v>112</v>
      </c>
      <c r="P29831" s="34">
        <v>143</v>
      </c>
      <c r="Q29831" s="34">
        <v>174</v>
      </c>
      <c r="R29831" s="34">
        <v>234</v>
      </c>
      <c r="S29831" s="34">
        <v>151</v>
      </c>
      <c r="T29831" s="34">
        <v>216</v>
      </c>
      <c r="U29831" s="34">
        <v>136</v>
      </c>
      <c r="V29831" s="34">
        <v>172</v>
      </c>
      <c r="W29831" s="34">
        <v>193</v>
      </c>
      <c r="X29831" s="34">
        <v>217</v>
      </c>
      <c r="Y29831" s="34">
        <v>153</v>
      </c>
      <c r="Z29831" s="34">
        <v>197</v>
      </c>
      <c r="AA29831" s="34">
        <v>156</v>
      </c>
      <c r="AB29831" s="34">
        <v>269</v>
      </c>
      <c r="AC29831" s="34">
        <v>188</v>
      </c>
    </row>
    <row r="29832" spans="1:29" x14ac:dyDescent="0.2">
      <c r="A29832" s="34" t="s">
        <v>90325</v>
      </c>
      <c r="B29832" s="34">
        <v>160</v>
      </c>
      <c r="C29832" s="34">
        <v>300</v>
      </c>
      <c r="D29832" s="34">
        <v>427</v>
      </c>
      <c r="E29832" s="34">
        <v>365</v>
      </c>
      <c r="F29832" s="34">
        <v>340</v>
      </c>
      <c r="G29832" s="34">
        <v>294</v>
      </c>
      <c r="H29832" s="34">
        <v>286</v>
      </c>
      <c r="I29832" s="34">
        <v>338</v>
      </c>
      <c r="J29832" s="34">
        <v>277</v>
      </c>
      <c r="K29832" s="34">
        <v>318</v>
      </c>
      <c r="L29832" s="34">
        <v>182</v>
      </c>
      <c r="M29832" s="34">
        <v>264</v>
      </c>
      <c r="N29832" s="34">
        <v>275</v>
      </c>
      <c r="O29832" s="34">
        <v>312</v>
      </c>
      <c r="P29832" s="34">
        <v>260</v>
      </c>
      <c r="Q29832" s="34">
        <v>393</v>
      </c>
      <c r="R29832" s="34">
        <v>361</v>
      </c>
      <c r="S29832" s="34">
        <v>380</v>
      </c>
      <c r="T29832" s="34">
        <v>295</v>
      </c>
      <c r="U29832" s="34">
        <v>335</v>
      </c>
      <c r="V29832" s="34">
        <v>392</v>
      </c>
      <c r="W29832" s="34">
        <v>363</v>
      </c>
      <c r="X29832" s="34">
        <v>464</v>
      </c>
      <c r="Y29832" s="34">
        <v>283</v>
      </c>
      <c r="Z29832" s="34">
        <v>435</v>
      </c>
      <c r="AA29832" s="34">
        <v>456</v>
      </c>
      <c r="AB29832" s="34">
        <v>332</v>
      </c>
      <c r="AC29832" s="34">
        <v>552</v>
      </c>
    </row>
    <row r="29833" spans="1:29" x14ac:dyDescent="0.2">
      <c r="A29833" s="34" t="s">
        <v>90326</v>
      </c>
      <c r="B29833" s="34">
        <v>48</v>
      </c>
      <c r="C29833" s="34">
        <v>23</v>
      </c>
      <c r="D29833" s="34">
        <v>32</v>
      </c>
      <c r="E29833" s="34">
        <v>43</v>
      </c>
      <c r="F29833" s="34">
        <v>30</v>
      </c>
      <c r="G29833" s="34">
        <v>8</v>
      </c>
      <c r="H29833" s="34">
        <v>51</v>
      </c>
      <c r="I29833" s="34">
        <v>27</v>
      </c>
      <c r="J29833" s="34">
        <v>27</v>
      </c>
      <c r="K29833" s="34">
        <v>61</v>
      </c>
      <c r="L29833" s="34">
        <v>26</v>
      </c>
      <c r="M29833" s="34">
        <v>21</v>
      </c>
      <c r="N29833" s="34">
        <v>23</v>
      </c>
      <c r="O29833" s="34">
        <v>29</v>
      </c>
      <c r="P29833" s="34">
        <v>16</v>
      </c>
      <c r="Q29833" s="34">
        <v>73</v>
      </c>
      <c r="R29833" s="34">
        <v>38</v>
      </c>
      <c r="S29833" s="34">
        <v>59</v>
      </c>
      <c r="T29833" s="34">
        <v>40</v>
      </c>
      <c r="U29833" s="34">
        <v>38</v>
      </c>
      <c r="V29833" s="34">
        <v>43</v>
      </c>
      <c r="W29833" s="34">
        <v>49</v>
      </c>
      <c r="X29833" s="34">
        <v>32</v>
      </c>
      <c r="Y29833" s="34">
        <v>47</v>
      </c>
      <c r="Z29833" s="34">
        <v>44</v>
      </c>
      <c r="AA29833" s="34">
        <v>41</v>
      </c>
      <c r="AB29833" s="34">
        <v>23</v>
      </c>
      <c r="AC29833" s="34">
        <v>59</v>
      </c>
    </row>
    <row r="29834" spans="1:29" x14ac:dyDescent="0.2">
      <c r="A29834" s="34" t="s">
        <v>90327</v>
      </c>
      <c r="B29834" s="34">
        <v>41</v>
      </c>
      <c r="C29834" s="34">
        <v>69</v>
      </c>
      <c r="D29834" s="34">
        <v>78</v>
      </c>
      <c r="E29834" s="34">
        <v>76</v>
      </c>
      <c r="F29834" s="34">
        <v>84</v>
      </c>
      <c r="G29834" s="34">
        <v>41</v>
      </c>
      <c r="H29834" s="34">
        <v>54</v>
      </c>
      <c r="I29834" s="34">
        <v>60</v>
      </c>
      <c r="J29834" s="34">
        <v>80</v>
      </c>
      <c r="K29834" s="34">
        <v>46</v>
      </c>
      <c r="L29834" s="34">
        <v>50</v>
      </c>
      <c r="M29834" s="34">
        <v>53</v>
      </c>
      <c r="N29834" s="34">
        <v>32</v>
      </c>
      <c r="O29834" s="34">
        <v>42</v>
      </c>
      <c r="P29834" s="34">
        <v>57</v>
      </c>
      <c r="Q29834" s="34">
        <v>102</v>
      </c>
      <c r="R29834" s="34">
        <v>82</v>
      </c>
      <c r="S29834" s="34">
        <v>82</v>
      </c>
      <c r="T29834" s="34">
        <v>83</v>
      </c>
      <c r="U29834" s="34">
        <v>85</v>
      </c>
      <c r="V29834" s="34">
        <v>86</v>
      </c>
      <c r="W29834" s="34">
        <v>70</v>
      </c>
      <c r="X29834" s="34">
        <v>103</v>
      </c>
      <c r="Y29834" s="34">
        <v>87</v>
      </c>
      <c r="Z29834" s="34">
        <v>103</v>
      </c>
      <c r="AA29834" s="34">
        <v>85</v>
      </c>
      <c r="AB29834" s="34">
        <v>96</v>
      </c>
      <c r="AC29834" s="34">
        <v>125</v>
      </c>
    </row>
    <row r="29835" spans="1:29" x14ac:dyDescent="0.2">
      <c r="A29835" s="34" t="s">
        <v>90328</v>
      </c>
      <c r="B29835" s="34">
        <v>119</v>
      </c>
      <c r="C29835" s="34">
        <v>124</v>
      </c>
      <c r="D29835" s="34">
        <v>230</v>
      </c>
      <c r="E29835" s="34">
        <v>134</v>
      </c>
      <c r="F29835" s="34">
        <v>166</v>
      </c>
      <c r="G29835" s="34">
        <v>162</v>
      </c>
      <c r="H29835" s="34">
        <v>110</v>
      </c>
      <c r="I29835" s="34">
        <v>123</v>
      </c>
      <c r="J29835" s="34">
        <v>145</v>
      </c>
      <c r="K29835" s="34">
        <v>177</v>
      </c>
      <c r="L29835" s="34">
        <v>101</v>
      </c>
      <c r="M29835" s="34">
        <v>153</v>
      </c>
      <c r="N29835" s="34">
        <v>139</v>
      </c>
      <c r="O29835" s="34">
        <v>127</v>
      </c>
      <c r="P29835" s="34">
        <v>148</v>
      </c>
      <c r="Q29835" s="34">
        <v>164</v>
      </c>
      <c r="R29835" s="34">
        <v>177</v>
      </c>
      <c r="S29835" s="34">
        <v>186</v>
      </c>
      <c r="T29835" s="34">
        <v>127</v>
      </c>
      <c r="U29835" s="34">
        <v>116</v>
      </c>
      <c r="V29835" s="34">
        <v>210</v>
      </c>
      <c r="W29835" s="34">
        <v>115</v>
      </c>
      <c r="X29835" s="34">
        <v>193</v>
      </c>
      <c r="Y29835" s="34">
        <v>121</v>
      </c>
      <c r="Z29835" s="34">
        <v>216</v>
      </c>
      <c r="AA29835" s="34">
        <v>188</v>
      </c>
      <c r="AB29835" s="34">
        <v>138</v>
      </c>
      <c r="AC29835" s="34">
        <v>223</v>
      </c>
    </row>
    <row r="29836" spans="1:29" x14ac:dyDescent="0.2">
      <c r="A29836" s="34" t="s">
        <v>90329</v>
      </c>
      <c r="B29836" s="34">
        <v>54</v>
      </c>
      <c r="C29836" s="34">
        <v>40</v>
      </c>
      <c r="D29836" s="34">
        <v>46</v>
      </c>
      <c r="E29836" s="34">
        <v>56</v>
      </c>
      <c r="F29836" s="34">
        <v>71</v>
      </c>
      <c r="G29836" s="34">
        <v>59</v>
      </c>
      <c r="H29836" s="34">
        <v>65</v>
      </c>
      <c r="I29836" s="34">
        <v>36</v>
      </c>
      <c r="J29836" s="34">
        <v>67</v>
      </c>
      <c r="K29836" s="34">
        <v>44</v>
      </c>
      <c r="L29836" s="34">
        <v>70</v>
      </c>
      <c r="M29836" s="34">
        <v>50</v>
      </c>
      <c r="N29836" s="34">
        <v>57</v>
      </c>
      <c r="O29836" s="34">
        <v>51</v>
      </c>
      <c r="P29836" s="34">
        <v>58</v>
      </c>
      <c r="Q29836" s="34">
        <v>79</v>
      </c>
      <c r="R29836" s="34">
        <v>65</v>
      </c>
      <c r="S29836" s="34">
        <v>44</v>
      </c>
      <c r="T29836" s="34">
        <v>91</v>
      </c>
      <c r="U29836" s="34">
        <v>69</v>
      </c>
      <c r="V29836" s="34">
        <v>72</v>
      </c>
      <c r="W29836" s="34">
        <v>60</v>
      </c>
      <c r="X29836" s="34">
        <v>84</v>
      </c>
      <c r="Y29836" s="34">
        <v>55</v>
      </c>
      <c r="Z29836" s="34">
        <v>82</v>
      </c>
      <c r="AA29836" s="34">
        <v>71</v>
      </c>
      <c r="AB29836" s="34">
        <v>64</v>
      </c>
      <c r="AC29836" s="34">
        <v>62</v>
      </c>
    </row>
    <row r="29837" spans="1:29" x14ac:dyDescent="0.2">
      <c r="A29837" s="34" t="s">
        <v>90330</v>
      </c>
      <c r="B29837" s="34">
        <v>36</v>
      </c>
      <c r="C29837" s="34">
        <v>43</v>
      </c>
      <c r="D29837" s="34">
        <v>47</v>
      </c>
      <c r="E29837" s="34">
        <v>50</v>
      </c>
      <c r="F29837" s="34">
        <v>41</v>
      </c>
      <c r="G29837" s="34">
        <v>15</v>
      </c>
      <c r="H29837" s="34">
        <v>28</v>
      </c>
      <c r="I29837" s="34">
        <v>27</v>
      </c>
      <c r="J29837" s="34">
        <v>29</v>
      </c>
      <c r="K29837" s="34">
        <v>35</v>
      </c>
      <c r="L29837" s="34">
        <v>29</v>
      </c>
      <c r="M29837" s="34">
        <v>15</v>
      </c>
      <c r="N29837" s="34">
        <v>34</v>
      </c>
      <c r="O29837" s="34">
        <v>28</v>
      </c>
      <c r="P29837" s="34">
        <v>30</v>
      </c>
      <c r="Q29837" s="34">
        <v>40</v>
      </c>
      <c r="R29837" s="34">
        <v>71</v>
      </c>
      <c r="S29837" s="34">
        <v>35</v>
      </c>
      <c r="T29837" s="34">
        <v>30</v>
      </c>
      <c r="U29837" s="34">
        <v>20</v>
      </c>
      <c r="V29837" s="34">
        <v>70</v>
      </c>
      <c r="W29837" s="34">
        <v>15</v>
      </c>
      <c r="X29837" s="34">
        <v>33</v>
      </c>
      <c r="Y29837" s="34">
        <v>28</v>
      </c>
      <c r="Z29837" s="34">
        <v>53</v>
      </c>
      <c r="AA29837" s="34">
        <v>25</v>
      </c>
      <c r="AB29837" s="34">
        <v>43</v>
      </c>
      <c r="AC29837" s="34">
        <v>56</v>
      </c>
    </row>
    <row r="29838" spans="1:29" x14ac:dyDescent="0.2">
      <c r="A29838" s="34" t="s">
        <v>90331</v>
      </c>
      <c r="B29838" s="34">
        <v>93</v>
      </c>
      <c r="C29838" s="34">
        <v>129</v>
      </c>
      <c r="D29838" s="34">
        <v>110</v>
      </c>
      <c r="E29838" s="34">
        <v>97</v>
      </c>
      <c r="F29838" s="34">
        <v>69</v>
      </c>
      <c r="G29838" s="34">
        <v>155</v>
      </c>
      <c r="H29838" s="34">
        <v>142</v>
      </c>
      <c r="I29838" s="34">
        <v>104</v>
      </c>
      <c r="J29838" s="34">
        <v>88</v>
      </c>
      <c r="K29838" s="34">
        <v>133</v>
      </c>
      <c r="L29838" s="34">
        <v>94</v>
      </c>
      <c r="M29838" s="34">
        <v>135</v>
      </c>
      <c r="N29838" s="34">
        <v>78</v>
      </c>
      <c r="O29838" s="34">
        <v>140</v>
      </c>
      <c r="P29838" s="34">
        <v>85</v>
      </c>
      <c r="Q29838" s="34">
        <v>154</v>
      </c>
      <c r="R29838" s="34">
        <v>166</v>
      </c>
      <c r="S29838" s="34">
        <v>146</v>
      </c>
      <c r="T29838" s="34">
        <v>123</v>
      </c>
      <c r="U29838" s="34">
        <v>127</v>
      </c>
      <c r="V29838" s="34">
        <v>120</v>
      </c>
      <c r="W29838" s="34">
        <v>180</v>
      </c>
      <c r="X29838" s="34">
        <v>123</v>
      </c>
      <c r="Y29838" s="34">
        <v>134</v>
      </c>
      <c r="Z29838" s="34">
        <v>114</v>
      </c>
      <c r="AA29838" s="34">
        <v>149</v>
      </c>
      <c r="AB29838" s="34">
        <v>170</v>
      </c>
      <c r="AC29838" s="34">
        <v>209</v>
      </c>
    </row>
    <row r="29839" spans="1:29" x14ac:dyDescent="0.2">
      <c r="A29839" s="34" t="s">
        <v>90332</v>
      </c>
      <c r="B29839" s="34">
        <v>64</v>
      </c>
      <c r="C29839" s="34">
        <v>154</v>
      </c>
      <c r="D29839" s="34">
        <v>84</v>
      </c>
      <c r="E29839" s="34">
        <v>131</v>
      </c>
      <c r="F29839" s="34">
        <v>92</v>
      </c>
      <c r="G29839" s="34">
        <v>176</v>
      </c>
      <c r="H29839" s="34">
        <v>73</v>
      </c>
      <c r="I29839" s="34">
        <v>102</v>
      </c>
      <c r="J29839" s="34">
        <v>54</v>
      </c>
      <c r="K29839" s="34">
        <v>145</v>
      </c>
      <c r="L29839" s="34">
        <v>36</v>
      </c>
      <c r="M29839" s="34">
        <v>95</v>
      </c>
      <c r="N29839" s="34">
        <v>75</v>
      </c>
      <c r="O29839" s="34">
        <v>82</v>
      </c>
      <c r="P29839" s="34">
        <v>83</v>
      </c>
      <c r="Q29839" s="34">
        <v>96</v>
      </c>
      <c r="R29839" s="34">
        <v>74</v>
      </c>
      <c r="S29839" s="34">
        <v>185</v>
      </c>
      <c r="T29839" s="34">
        <v>35</v>
      </c>
      <c r="U29839" s="34">
        <v>81</v>
      </c>
      <c r="V29839" s="34">
        <v>74</v>
      </c>
      <c r="W29839" s="34">
        <v>110</v>
      </c>
      <c r="X29839" s="34">
        <v>117</v>
      </c>
      <c r="Y29839" s="34">
        <v>123</v>
      </c>
      <c r="Z29839" s="34">
        <v>89</v>
      </c>
      <c r="AA29839" s="34">
        <v>170</v>
      </c>
      <c r="AB29839" s="34">
        <v>51</v>
      </c>
      <c r="AC29839" s="34">
        <v>212</v>
      </c>
    </row>
    <row r="29840" spans="1:29" x14ac:dyDescent="0.2">
      <c r="A29840" s="34" t="s">
        <v>90333</v>
      </c>
      <c r="B29840" s="34">
        <v>47</v>
      </c>
      <c r="C29840" s="34">
        <v>68</v>
      </c>
      <c r="D29840" s="34">
        <v>58</v>
      </c>
      <c r="E29840" s="34">
        <v>42</v>
      </c>
      <c r="F29840" s="34">
        <v>68</v>
      </c>
      <c r="G29840" s="34">
        <v>34</v>
      </c>
      <c r="H29840" s="34">
        <v>58</v>
      </c>
      <c r="I29840" s="34">
        <v>44</v>
      </c>
      <c r="J29840" s="34">
        <v>48</v>
      </c>
      <c r="K29840" s="34">
        <v>45</v>
      </c>
      <c r="L29840" s="34">
        <v>30</v>
      </c>
      <c r="M29840" s="34">
        <v>58</v>
      </c>
      <c r="N29840" s="34">
        <v>37</v>
      </c>
      <c r="O29840" s="34">
        <v>35</v>
      </c>
      <c r="P29840" s="34">
        <v>41</v>
      </c>
      <c r="Q29840" s="34">
        <v>62</v>
      </c>
      <c r="R29840" s="34">
        <v>37</v>
      </c>
      <c r="S29840" s="34">
        <v>71</v>
      </c>
      <c r="T29840" s="34">
        <v>47</v>
      </c>
      <c r="U29840" s="34">
        <v>49</v>
      </c>
      <c r="V29840" s="34">
        <v>88</v>
      </c>
      <c r="W29840" s="34">
        <v>67</v>
      </c>
      <c r="X29840" s="34">
        <v>78</v>
      </c>
      <c r="Y29840" s="34">
        <v>46</v>
      </c>
      <c r="Z29840" s="34">
        <v>92</v>
      </c>
      <c r="AA29840" s="34">
        <v>68</v>
      </c>
      <c r="AB29840" s="34">
        <v>110</v>
      </c>
      <c r="AC29840" s="34">
        <v>70</v>
      </c>
    </row>
    <row r="29841" spans="1:29" x14ac:dyDescent="0.2">
      <c r="A29841" s="34" t="s">
        <v>90334</v>
      </c>
      <c r="B29841" s="34">
        <v>16</v>
      </c>
      <c r="C29841" s="34">
        <v>5</v>
      </c>
      <c r="D29841" s="34">
        <v>27</v>
      </c>
      <c r="E29841" s="34">
        <v>17</v>
      </c>
      <c r="F29841" s="34">
        <v>17</v>
      </c>
      <c r="G29841" s="34">
        <v>19</v>
      </c>
      <c r="H29841" s="34">
        <v>23</v>
      </c>
      <c r="I29841" s="34">
        <v>11</v>
      </c>
      <c r="J29841" s="34">
        <v>8</v>
      </c>
      <c r="K29841" s="34">
        <v>13</v>
      </c>
      <c r="L29841" s="34">
        <v>13</v>
      </c>
      <c r="M29841" s="34">
        <v>21</v>
      </c>
      <c r="N29841" s="34">
        <v>18</v>
      </c>
      <c r="O29841" s="34">
        <v>11</v>
      </c>
      <c r="P29841" s="34">
        <v>16</v>
      </c>
      <c r="Q29841" s="34">
        <v>27</v>
      </c>
      <c r="R29841" s="34">
        <v>23</v>
      </c>
      <c r="S29841" s="34">
        <v>32</v>
      </c>
      <c r="T29841" s="34">
        <v>14</v>
      </c>
      <c r="U29841" s="34">
        <v>22</v>
      </c>
      <c r="V29841" s="34">
        <v>15</v>
      </c>
      <c r="W29841" s="34">
        <v>15</v>
      </c>
      <c r="X29841" s="34">
        <v>29</v>
      </c>
      <c r="Y29841" s="34">
        <v>14</v>
      </c>
      <c r="Z29841" s="34">
        <v>21</v>
      </c>
      <c r="AA29841" s="34">
        <v>12</v>
      </c>
      <c r="AB29841" s="34">
        <v>15</v>
      </c>
      <c r="AC29841" s="34">
        <v>27</v>
      </c>
    </row>
    <row r="29842" spans="1:29" x14ac:dyDescent="0.2">
      <c r="A29842" s="34" t="s">
        <v>90335</v>
      </c>
      <c r="B29842" s="34">
        <v>68</v>
      </c>
      <c r="C29842" s="34">
        <v>89</v>
      </c>
      <c r="D29842" s="34">
        <v>93</v>
      </c>
      <c r="E29842" s="34">
        <v>111</v>
      </c>
      <c r="F29842" s="34">
        <v>104</v>
      </c>
      <c r="G29842" s="34">
        <v>72</v>
      </c>
      <c r="H29842" s="34">
        <v>85</v>
      </c>
      <c r="I29842" s="34">
        <v>80</v>
      </c>
      <c r="J29842" s="34">
        <v>81</v>
      </c>
      <c r="K29842" s="34">
        <v>117</v>
      </c>
      <c r="L29842" s="34">
        <v>72</v>
      </c>
      <c r="M29842" s="34">
        <v>80</v>
      </c>
      <c r="N29842" s="34">
        <v>70</v>
      </c>
      <c r="O29842" s="34">
        <v>75</v>
      </c>
      <c r="P29842" s="34">
        <v>66</v>
      </c>
      <c r="Q29842" s="34">
        <v>123</v>
      </c>
      <c r="R29842" s="34">
        <v>76</v>
      </c>
      <c r="S29842" s="34">
        <v>94</v>
      </c>
      <c r="T29842" s="34">
        <v>113</v>
      </c>
      <c r="U29842" s="34">
        <v>101</v>
      </c>
      <c r="V29842" s="34">
        <v>144</v>
      </c>
      <c r="W29842" s="34">
        <v>84</v>
      </c>
      <c r="X29842" s="34">
        <v>111</v>
      </c>
      <c r="Y29842" s="34">
        <v>123</v>
      </c>
      <c r="Z29842" s="34">
        <v>118</v>
      </c>
      <c r="AA29842" s="34">
        <v>110</v>
      </c>
      <c r="AB29842" s="34">
        <v>146</v>
      </c>
      <c r="AC29842" s="34">
        <v>159</v>
      </c>
    </row>
    <row r="29843" spans="1:29" x14ac:dyDescent="0.2">
      <c r="A29843" s="34" t="s">
        <v>90336</v>
      </c>
      <c r="B29843" s="34">
        <v>116</v>
      </c>
      <c r="C29843" s="34">
        <v>120</v>
      </c>
      <c r="D29843" s="34">
        <v>99</v>
      </c>
      <c r="E29843" s="34">
        <v>118</v>
      </c>
      <c r="F29843" s="34">
        <v>135</v>
      </c>
      <c r="G29843" s="34">
        <v>105</v>
      </c>
      <c r="H29843" s="34">
        <v>115</v>
      </c>
      <c r="I29843" s="34">
        <v>118</v>
      </c>
      <c r="J29843" s="34">
        <v>102</v>
      </c>
      <c r="K29843" s="34">
        <v>102</v>
      </c>
      <c r="L29843" s="34">
        <v>118</v>
      </c>
      <c r="M29843" s="34">
        <v>112</v>
      </c>
      <c r="N29843" s="34">
        <v>76</v>
      </c>
      <c r="O29843" s="34">
        <v>104</v>
      </c>
      <c r="P29843" s="34">
        <v>120</v>
      </c>
      <c r="Q29843" s="34">
        <v>150</v>
      </c>
      <c r="R29843" s="34">
        <v>188</v>
      </c>
      <c r="S29843" s="34">
        <v>139</v>
      </c>
      <c r="T29843" s="34">
        <v>181</v>
      </c>
      <c r="U29843" s="34">
        <v>147</v>
      </c>
      <c r="V29843" s="34">
        <v>150</v>
      </c>
      <c r="W29843" s="34">
        <v>166</v>
      </c>
      <c r="X29843" s="34">
        <v>147</v>
      </c>
      <c r="Y29843" s="34">
        <v>146</v>
      </c>
      <c r="Z29843" s="34">
        <v>135</v>
      </c>
      <c r="AA29843" s="34">
        <v>195</v>
      </c>
      <c r="AB29843" s="34">
        <v>166</v>
      </c>
      <c r="AC29843" s="34">
        <v>161</v>
      </c>
    </row>
    <row r="29844" spans="1:29" x14ac:dyDescent="0.2">
      <c r="A29844" s="34" t="s">
        <v>90337</v>
      </c>
      <c r="B29844" s="34">
        <v>168</v>
      </c>
      <c r="C29844" s="34">
        <v>187</v>
      </c>
      <c r="D29844" s="34">
        <v>233</v>
      </c>
      <c r="E29844" s="34">
        <v>201</v>
      </c>
      <c r="F29844" s="34">
        <v>242</v>
      </c>
      <c r="G29844" s="34">
        <v>211</v>
      </c>
      <c r="H29844" s="34">
        <v>242</v>
      </c>
      <c r="I29844" s="34">
        <v>177</v>
      </c>
      <c r="J29844" s="34">
        <v>280</v>
      </c>
      <c r="K29844" s="34">
        <v>215</v>
      </c>
      <c r="L29844" s="34">
        <v>256</v>
      </c>
      <c r="M29844" s="34">
        <v>236</v>
      </c>
      <c r="N29844" s="34">
        <v>232</v>
      </c>
      <c r="O29844" s="34">
        <v>189</v>
      </c>
      <c r="P29844" s="34">
        <v>229</v>
      </c>
      <c r="Q29844" s="34">
        <v>267</v>
      </c>
      <c r="R29844" s="34">
        <v>355</v>
      </c>
      <c r="S29844" s="34">
        <v>259</v>
      </c>
      <c r="T29844" s="34">
        <v>379</v>
      </c>
      <c r="U29844" s="34">
        <v>261</v>
      </c>
      <c r="V29844" s="34">
        <v>312</v>
      </c>
      <c r="W29844" s="34">
        <v>329</v>
      </c>
      <c r="X29844" s="34">
        <v>282</v>
      </c>
      <c r="Y29844" s="34">
        <v>325</v>
      </c>
      <c r="Z29844" s="34">
        <v>300</v>
      </c>
      <c r="AA29844" s="34">
        <v>247</v>
      </c>
      <c r="AB29844" s="34">
        <v>391</v>
      </c>
      <c r="AC29844" s="34">
        <v>342</v>
      </c>
    </row>
    <row r="29845" spans="1:29" x14ac:dyDescent="0.2">
      <c r="A29845" s="34" t="s">
        <v>90338</v>
      </c>
      <c r="B29845" s="34">
        <v>69</v>
      </c>
      <c r="C29845" s="34">
        <v>299</v>
      </c>
      <c r="D29845" s="34">
        <v>117</v>
      </c>
      <c r="E29845" s="34">
        <v>293</v>
      </c>
      <c r="F29845" s="34">
        <v>121</v>
      </c>
      <c r="G29845" s="34">
        <v>209</v>
      </c>
      <c r="H29845" s="34">
        <v>133</v>
      </c>
      <c r="I29845" s="34">
        <v>227</v>
      </c>
      <c r="J29845" s="34">
        <v>139</v>
      </c>
      <c r="K29845" s="34">
        <v>227</v>
      </c>
      <c r="L29845" s="34">
        <v>103</v>
      </c>
      <c r="M29845" s="34">
        <v>241</v>
      </c>
      <c r="N29845" s="34">
        <v>110</v>
      </c>
      <c r="O29845" s="34">
        <v>222</v>
      </c>
      <c r="P29845" s="34">
        <v>131</v>
      </c>
      <c r="Q29845" s="34">
        <v>298</v>
      </c>
      <c r="R29845" s="34">
        <v>155</v>
      </c>
      <c r="S29845" s="34">
        <v>238</v>
      </c>
      <c r="T29845" s="34">
        <v>112</v>
      </c>
      <c r="U29845" s="34">
        <v>229</v>
      </c>
      <c r="V29845" s="34">
        <v>164</v>
      </c>
      <c r="W29845" s="34">
        <v>271</v>
      </c>
      <c r="X29845" s="34">
        <v>143</v>
      </c>
      <c r="Y29845" s="34">
        <v>272</v>
      </c>
      <c r="Z29845" s="34">
        <v>148</v>
      </c>
      <c r="AA29845" s="34">
        <v>265</v>
      </c>
      <c r="AB29845" s="34">
        <v>148</v>
      </c>
      <c r="AC29845" s="34">
        <v>327</v>
      </c>
    </row>
    <row r="29846" spans="1:29" x14ac:dyDescent="0.2">
      <c r="A29846" s="34" t="s">
        <v>90339</v>
      </c>
      <c r="B29846" s="34">
        <v>61</v>
      </c>
      <c r="C29846" s="34">
        <v>147</v>
      </c>
      <c r="D29846" s="34">
        <v>100</v>
      </c>
      <c r="E29846" s="34">
        <v>145</v>
      </c>
      <c r="F29846" s="34">
        <v>76</v>
      </c>
      <c r="G29846" s="34">
        <v>130</v>
      </c>
      <c r="H29846" s="34">
        <v>88</v>
      </c>
      <c r="I29846" s="34">
        <v>129</v>
      </c>
      <c r="J29846" s="34">
        <v>72</v>
      </c>
      <c r="K29846" s="34">
        <v>170</v>
      </c>
      <c r="L29846" s="34">
        <v>39</v>
      </c>
      <c r="M29846" s="34">
        <v>106</v>
      </c>
      <c r="N29846" s="34">
        <v>79</v>
      </c>
      <c r="O29846" s="34">
        <v>142</v>
      </c>
      <c r="P29846" s="34">
        <v>65</v>
      </c>
      <c r="Q29846" s="34">
        <v>166</v>
      </c>
      <c r="R29846" s="34">
        <v>124</v>
      </c>
      <c r="S29846" s="34">
        <v>140</v>
      </c>
      <c r="T29846" s="34">
        <v>84</v>
      </c>
      <c r="U29846" s="34">
        <v>128</v>
      </c>
      <c r="V29846" s="34">
        <v>94</v>
      </c>
      <c r="W29846" s="34">
        <v>114</v>
      </c>
      <c r="X29846" s="34">
        <v>104</v>
      </c>
      <c r="Y29846" s="34">
        <v>126</v>
      </c>
      <c r="Z29846" s="34">
        <v>134</v>
      </c>
      <c r="AA29846" s="34">
        <v>144</v>
      </c>
      <c r="AB29846" s="34">
        <v>87</v>
      </c>
      <c r="AC29846" s="34">
        <v>171</v>
      </c>
    </row>
    <row r="29847" spans="1:29" x14ac:dyDescent="0.2">
      <c r="A29847" s="34" t="s">
        <v>90340</v>
      </c>
      <c r="B29847" s="34">
        <v>33</v>
      </c>
      <c r="C29847" s="34">
        <v>35</v>
      </c>
      <c r="D29847" s="34">
        <v>42</v>
      </c>
      <c r="E29847" s="34">
        <v>31</v>
      </c>
      <c r="F29847" s="34">
        <v>32</v>
      </c>
      <c r="G29847" s="34">
        <v>14</v>
      </c>
      <c r="H29847" s="34">
        <v>56</v>
      </c>
      <c r="I29847" s="34">
        <v>33</v>
      </c>
      <c r="J29847" s="34">
        <v>44</v>
      </c>
      <c r="K29847" s="34">
        <v>28</v>
      </c>
      <c r="L29847" s="34">
        <v>61</v>
      </c>
      <c r="M29847" s="34">
        <v>42</v>
      </c>
      <c r="N29847" s="34">
        <v>47</v>
      </c>
      <c r="O29847" s="34">
        <v>26</v>
      </c>
      <c r="P29847" s="34">
        <v>59</v>
      </c>
      <c r="Q29847" s="34">
        <v>44</v>
      </c>
      <c r="R29847" s="34">
        <v>68</v>
      </c>
      <c r="S29847" s="34">
        <v>47</v>
      </c>
      <c r="T29847" s="34">
        <v>55</v>
      </c>
      <c r="U29847" s="34">
        <v>29</v>
      </c>
      <c r="V29847" s="34">
        <v>54</v>
      </c>
      <c r="W29847" s="34">
        <v>65</v>
      </c>
      <c r="X29847" s="34">
        <v>58</v>
      </c>
      <c r="Y29847" s="34">
        <v>32</v>
      </c>
      <c r="Z29847" s="34">
        <v>53</v>
      </c>
      <c r="AA29847" s="34">
        <v>53</v>
      </c>
      <c r="AB29847" s="34">
        <v>61</v>
      </c>
      <c r="AC29847" s="34">
        <v>42</v>
      </c>
    </row>
    <row r="29848" spans="1:29" x14ac:dyDescent="0.2">
      <c r="A29848" s="34" t="s">
        <v>90341</v>
      </c>
      <c r="B29848" s="34">
        <v>62</v>
      </c>
      <c r="C29848" s="34">
        <v>74</v>
      </c>
      <c r="D29848" s="34">
        <v>92</v>
      </c>
      <c r="E29848" s="34">
        <v>109</v>
      </c>
      <c r="F29848" s="34">
        <v>99</v>
      </c>
      <c r="G29848" s="34">
        <v>71</v>
      </c>
      <c r="H29848" s="34">
        <v>100</v>
      </c>
      <c r="I29848" s="34">
        <v>74</v>
      </c>
      <c r="J29848" s="34">
        <v>99</v>
      </c>
      <c r="K29848" s="34">
        <v>92</v>
      </c>
      <c r="L29848" s="34">
        <v>56</v>
      </c>
      <c r="M29848" s="34">
        <v>61</v>
      </c>
      <c r="N29848" s="34">
        <v>70</v>
      </c>
      <c r="O29848" s="34">
        <v>65</v>
      </c>
      <c r="P29848" s="34">
        <v>92</v>
      </c>
      <c r="Q29848" s="34">
        <v>136</v>
      </c>
      <c r="R29848" s="34">
        <v>106</v>
      </c>
      <c r="S29848" s="34">
        <v>101</v>
      </c>
      <c r="T29848" s="34">
        <v>101</v>
      </c>
      <c r="U29848" s="34">
        <v>59</v>
      </c>
      <c r="V29848" s="34">
        <v>79</v>
      </c>
      <c r="W29848" s="34">
        <v>119</v>
      </c>
      <c r="X29848" s="34">
        <v>129</v>
      </c>
      <c r="Y29848" s="34">
        <v>102</v>
      </c>
      <c r="Z29848" s="34">
        <v>92</v>
      </c>
      <c r="AA29848" s="34">
        <v>100</v>
      </c>
      <c r="AB29848" s="34">
        <v>140</v>
      </c>
      <c r="AC29848" s="34">
        <v>174</v>
      </c>
    </row>
    <row r="29849" spans="1:29" x14ac:dyDescent="0.2">
      <c r="A29849" s="34" t="s">
        <v>90342</v>
      </c>
      <c r="B29849" s="34">
        <v>149</v>
      </c>
      <c r="C29849" s="34">
        <v>167</v>
      </c>
      <c r="D29849" s="34">
        <v>153</v>
      </c>
      <c r="E29849" s="34">
        <v>121</v>
      </c>
      <c r="F29849" s="34">
        <v>168</v>
      </c>
      <c r="G29849" s="34">
        <v>179</v>
      </c>
      <c r="H29849" s="34">
        <v>147</v>
      </c>
      <c r="I29849" s="34">
        <v>136</v>
      </c>
      <c r="J29849" s="34">
        <v>139</v>
      </c>
      <c r="K29849" s="34">
        <v>168</v>
      </c>
      <c r="L29849" s="34">
        <v>168</v>
      </c>
      <c r="M29849" s="34">
        <v>167</v>
      </c>
      <c r="N29849" s="34">
        <v>143</v>
      </c>
      <c r="O29849" s="34">
        <v>138</v>
      </c>
      <c r="P29849" s="34">
        <v>154</v>
      </c>
      <c r="Q29849" s="34">
        <v>252</v>
      </c>
      <c r="R29849" s="34">
        <v>222</v>
      </c>
      <c r="S29849" s="34">
        <v>184</v>
      </c>
      <c r="T29849" s="34">
        <v>229</v>
      </c>
      <c r="U29849" s="34">
        <v>175</v>
      </c>
      <c r="V29849" s="34">
        <v>210</v>
      </c>
      <c r="W29849" s="34">
        <v>273</v>
      </c>
      <c r="X29849" s="34">
        <v>213</v>
      </c>
      <c r="Y29849" s="34">
        <v>194</v>
      </c>
      <c r="Z29849" s="34">
        <v>205</v>
      </c>
      <c r="AA29849" s="34">
        <v>217</v>
      </c>
      <c r="AB29849" s="34">
        <v>263</v>
      </c>
      <c r="AC29849" s="34">
        <v>295</v>
      </c>
    </row>
    <row r="29850" spans="1:29" x14ac:dyDescent="0.2">
      <c r="A29850" s="34" t="s">
        <v>90343</v>
      </c>
      <c r="B29850" s="34">
        <v>68</v>
      </c>
      <c r="C29850" s="34">
        <v>62</v>
      </c>
      <c r="D29850" s="34">
        <v>70</v>
      </c>
      <c r="E29850" s="34">
        <v>74</v>
      </c>
      <c r="F29850" s="34">
        <v>67</v>
      </c>
      <c r="G29850" s="34">
        <v>69</v>
      </c>
      <c r="H29850" s="34">
        <v>88</v>
      </c>
      <c r="I29850" s="34">
        <v>84</v>
      </c>
      <c r="J29850" s="34">
        <v>67</v>
      </c>
      <c r="K29850" s="34">
        <v>66</v>
      </c>
      <c r="L29850" s="34">
        <v>57</v>
      </c>
      <c r="M29850" s="34">
        <v>64</v>
      </c>
      <c r="N29850" s="34">
        <v>68</v>
      </c>
      <c r="O29850" s="34">
        <v>49</v>
      </c>
      <c r="P29850" s="34">
        <v>40</v>
      </c>
      <c r="Q29850" s="34">
        <v>87</v>
      </c>
      <c r="R29850" s="34">
        <v>94</v>
      </c>
      <c r="S29850" s="34">
        <v>97</v>
      </c>
      <c r="T29850" s="34">
        <v>75</v>
      </c>
      <c r="U29850" s="34">
        <v>71</v>
      </c>
      <c r="V29850" s="34">
        <v>79</v>
      </c>
      <c r="W29850" s="34">
        <v>134</v>
      </c>
      <c r="X29850" s="34">
        <v>95</v>
      </c>
      <c r="Y29850" s="34">
        <v>83</v>
      </c>
      <c r="Z29850" s="34">
        <v>95</v>
      </c>
      <c r="AA29850" s="34">
        <v>115</v>
      </c>
      <c r="AB29850" s="34">
        <v>128</v>
      </c>
      <c r="AC29850" s="34">
        <v>119</v>
      </c>
    </row>
    <row r="29851" spans="1:29" x14ac:dyDescent="0.2">
      <c r="A29851" s="34" t="s">
        <v>90344</v>
      </c>
      <c r="B29851" s="34">
        <v>57</v>
      </c>
      <c r="C29851" s="34">
        <v>73</v>
      </c>
      <c r="D29851" s="34">
        <v>51</v>
      </c>
      <c r="E29851" s="34">
        <v>92</v>
      </c>
      <c r="F29851" s="34">
        <v>71</v>
      </c>
      <c r="G29851" s="34">
        <v>66</v>
      </c>
      <c r="H29851" s="34">
        <v>49</v>
      </c>
      <c r="I29851" s="34">
        <v>54</v>
      </c>
      <c r="J29851" s="34">
        <v>61</v>
      </c>
      <c r="K29851" s="34">
        <v>74</v>
      </c>
      <c r="L29851" s="34">
        <v>39</v>
      </c>
      <c r="M29851" s="34">
        <v>77</v>
      </c>
      <c r="N29851" s="34">
        <v>29</v>
      </c>
      <c r="O29851" s="34">
        <v>44</v>
      </c>
      <c r="P29851" s="34">
        <v>61</v>
      </c>
      <c r="Q29851" s="34">
        <v>70</v>
      </c>
      <c r="R29851" s="34">
        <v>109</v>
      </c>
      <c r="S29851" s="34">
        <v>86</v>
      </c>
      <c r="T29851" s="34">
        <v>32</v>
      </c>
      <c r="U29851" s="34">
        <v>48</v>
      </c>
      <c r="V29851" s="34">
        <v>45</v>
      </c>
      <c r="W29851" s="34">
        <v>57</v>
      </c>
      <c r="X29851" s="34">
        <v>68</v>
      </c>
      <c r="Y29851" s="34">
        <v>78</v>
      </c>
      <c r="Z29851" s="34">
        <v>45</v>
      </c>
      <c r="AA29851" s="34">
        <v>88</v>
      </c>
      <c r="AB29851" s="34">
        <v>54</v>
      </c>
      <c r="AC29851" s="34">
        <v>85</v>
      </c>
    </row>
    <row r="29852" spans="1:29" x14ac:dyDescent="0.2">
      <c r="A29852" s="34" t="s">
        <v>90345</v>
      </c>
      <c r="B29852" s="34">
        <v>111</v>
      </c>
      <c r="C29852" s="34">
        <v>89</v>
      </c>
      <c r="D29852" s="34">
        <v>142</v>
      </c>
      <c r="E29852" s="34">
        <v>121</v>
      </c>
      <c r="F29852" s="34">
        <v>125</v>
      </c>
      <c r="G29852" s="34">
        <v>60</v>
      </c>
      <c r="H29852" s="34">
        <v>171</v>
      </c>
      <c r="I29852" s="34">
        <v>90</v>
      </c>
      <c r="J29852" s="34">
        <v>125</v>
      </c>
      <c r="K29852" s="34">
        <v>76</v>
      </c>
      <c r="L29852" s="34">
        <v>111</v>
      </c>
      <c r="M29852" s="34">
        <v>91</v>
      </c>
      <c r="N29852" s="34">
        <v>114</v>
      </c>
      <c r="O29852" s="34">
        <v>95</v>
      </c>
      <c r="P29852" s="34">
        <v>71</v>
      </c>
      <c r="Q29852" s="34">
        <v>133</v>
      </c>
      <c r="R29852" s="34">
        <v>145</v>
      </c>
      <c r="S29852" s="34">
        <v>110</v>
      </c>
      <c r="T29852" s="34">
        <v>151</v>
      </c>
      <c r="U29852" s="34">
        <v>112</v>
      </c>
      <c r="V29852" s="34">
        <v>138</v>
      </c>
      <c r="W29852" s="34">
        <v>128</v>
      </c>
      <c r="X29852" s="34">
        <v>168</v>
      </c>
      <c r="Y29852" s="34">
        <v>153</v>
      </c>
      <c r="Z29852" s="34">
        <v>120</v>
      </c>
      <c r="AA29852" s="34">
        <v>155</v>
      </c>
      <c r="AB29852" s="34">
        <v>161</v>
      </c>
      <c r="AC29852" s="34">
        <v>191</v>
      </c>
    </row>
    <row r="29853" spans="1:29" x14ac:dyDescent="0.2">
      <c r="A29853" s="34" t="s">
        <v>90346</v>
      </c>
      <c r="B29853" s="34">
        <v>109</v>
      </c>
      <c r="C29853" s="34">
        <v>103</v>
      </c>
      <c r="D29853" s="34">
        <v>104</v>
      </c>
      <c r="E29853" s="34">
        <v>152</v>
      </c>
      <c r="F29853" s="34">
        <v>107</v>
      </c>
      <c r="G29853" s="34">
        <v>175</v>
      </c>
      <c r="H29853" s="34">
        <v>145</v>
      </c>
      <c r="I29853" s="34">
        <v>148</v>
      </c>
      <c r="J29853" s="34">
        <v>96</v>
      </c>
      <c r="K29853" s="34">
        <v>154</v>
      </c>
      <c r="L29853" s="34">
        <v>75</v>
      </c>
      <c r="M29853" s="34">
        <v>108</v>
      </c>
      <c r="N29853" s="34">
        <v>83</v>
      </c>
      <c r="O29853" s="34">
        <v>93</v>
      </c>
      <c r="P29853" s="34">
        <v>93</v>
      </c>
      <c r="Q29853" s="34">
        <v>160</v>
      </c>
      <c r="R29853" s="34">
        <v>146</v>
      </c>
      <c r="S29853" s="34">
        <v>135</v>
      </c>
      <c r="T29853" s="34">
        <v>115</v>
      </c>
      <c r="U29853" s="34">
        <v>146</v>
      </c>
      <c r="V29853" s="34">
        <v>109</v>
      </c>
      <c r="W29853" s="34">
        <v>176</v>
      </c>
      <c r="X29853" s="34">
        <v>113</v>
      </c>
      <c r="Y29853" s="34">
        <v>155</v>
      </c>
      <c r="Z29853" s="34">
        <v>105</v>
      </c>
      <c r="AA29853" s="34">
        <v>147</v>
      </c>
      <c r="AB29853" s="34">
        <v>155</v>
      </c>
      <c r="AC29853" s="34">
        <v>180</v>
      </c>
    </row>
    <row r="29854" spans="1:29" x14ac:dyDescent="0.2">
      <c r="A29854" s="34" t="s">
        <v>90347</v>
      </c>
      <c r="B29854" s="34">
        <v>129</v>
      </c>
      <c r="C29854" s="34">
        <v>180</v>
      </c>
      <c r="D29854" s="34">
        <v>142</v>
      </c>
      <c r="E29854" s="34">
        <v>191</v>
      </c>
      <c r="F29854" s="34">
        <v>198</v>
      </c>
      <c r="G29854" s="34">
        <v>230</v>
      </c>
      <c r="H29854" s="34">
        <v>140</v>
      </c>
      <c r="I29854" s="34">
        <v>171</v>
      </c>
      <c r="J29854" s="34">
        <v>173</v>
      </c>
      <c r="K29854" s="34">
        <v>172</v>
      </c>
      <c r="L29854" s="34">
        <v>148</v>
      </c>
      <c r="M29854" s="34">
        <v>142</v>
      </c>
      <c r="N29854" s="34">
        <v>147</v>
      </c>
      <c r="O29854" s="34">
        <v>154</v>
      </c>
      <c r="P29854" s="34">
        <v>156</v>
      </c>
      <c r="Q29854" s="34">
        <v>232</v>
      </c>
      <c r="R29854" s="34">
        <v>217</v>
      </c>
      <c r="S29854" s="34">
        <v>238</v>
      </c>
      <c r="T29854" s="34">
        <v>263</v>
      </c>
      <c r="U29854" s="34">
        <v>163</v>
      </c>
      <c r="V29854" s="34">
        <v>184</v>
      </c>
      <c r="W29854" s="34">
        <v>201</v>
      </c>
      <c r="X29854" s="34">
        <v>154</v>
      </c>
      <c r="Y29854" s="34">
        <v>257</v>
      </c>
      <c r="Z29854" s="34">
        <v>151</v>
      </c>
      <c r="AA29854" s="34">
        <v>174</v>
      </c>
      <c r="AB29854" s="34">
        <v>222</v>
      </c>
      <c r="AC29854" s="34">
        <v>278</v>
      </c>
    </row>
    <row r="29855" spans="1:29" x14ac:dyDescent="0.2">
      <c r="A29855" s="34" t="s">
        <v>90348</v>
      </c>
      <c r="B29855" s="34">
        <v>96</v>
      </c>
      <c r="C29855" s="34">
        <v>74</v>
      </c>
      <c r="D29855" s="34">
        <v>113</v>
      </c>
      <c r="E29855" s="34">
        <v>77</v>
      </c>
      <c r="F29855" s="34">
        <v>132</v>
      </c>
      <c r="G29855" s="34">
        <v>112</v>
      </c>
      <c r="H29855" s="34">
        <v>118</v>
      </c>
      <c r="I29855" s="34">
        <v>70</v>
      </c>
      <c r="J29855" s="34">
        <v>96</v>
      </c>
      <c r="K29855" s="34">
        <v>94</v>
      </c>
      <c r="L29855" s="34">
        <v>95</v>
      </c>
      <c r="M29855" s="34">
        <v>78</v>
      </c>
      <c r="N29855" s="34">
        <v>69</v>
      </c>
      <c r="O29855" s="34">
        <v>102</v>
      </c>
      <c r="P29855" s="34">
        <v>75</v>
      </c>
      <c r="Q29855" s="34">
        <v>164</v>
      </c>
      <c r="R29855" s="34">
        <v>138</v>
      </c>
      <c r="S29855" s="34">
        <v>120</v>
      </c>
      <c r="T29855" s="34">
        <v>135</v>
      </c>
      <c r="U29855" s="34">
        <v>90</v>
      </c>
      <c r="V29855" s="34">
        <v>170</v>
      </c>
      <c r="W29855" s="34">
        <v>132</v>
      </c>
      <c r="X29855" s="34">
        <v>121</v>
      </c>
      <c r="Y29855" s="34">
        <v>86</v>
      </c>
      <c r="Z29855" s="34">
        <v>100</v>
      </c>
      <c r="AA29855" s="34">
        <v>106</v>
      </c>
      <c r="AB29855" s="34">
        <v>161</v>
      </c>
      <c r="AC29855" s="34">
        <v>134</v>
      </c>
    </row>
    <row r="29856" spans="1:29" x14ac:dyDescent="0.2">
      <c r="A29856" s="34" t="s">
        <v>90349</v>
      </c>
      <c r="B29856" s="34">
        <v>190</v>
      </c>
      <c r="C29856" s="34">
        <v>208</v>
      </c>
      <c r="D29856" s="34">
        <v>209</v>
      </c>
      <c r="E29856" s="34">
        <v>194</v>
      </c>
      <c r="F29856" s="34">
        <v>293</v>
      </c>
      <c r="G29856" s="34">
        <v>212</v>
      </c>
      <c r="H29856" s="34">
        <v>262</v>
      </c>
      <c r="I29856" s="34">
        <v>204</v>
      </c>
      <c r="J29856" s="34">
        <v>255</v>
      </c>
      <c r="K29856" s="34">
        <v>192</v>
      </c>
      <c r="L29856" s="34">
        <v>233</v>
      </c>
      <c r="M29856" s="34">
        <v>189</v>
      </c>
      <c r="N29856" s="34">
        <v>219</v>
      </c>
      <c r="O29856" s="34">
        <v>186</v>
      </c>
      <c r="P29856" s="34">
        <v>248</v>
      </c>
      <c r="Q29856" s="34">
        <v>303</v>
      </c>
      <c r="R29856" s="34">
        <v>272</v>
      </c>
      <c r="S29856" s="34">
        <v>277</v>
      </c>
      <c r="T29856" s="34">
        <v>372</v>
      </c>
      <c r="U29856" s="34">
        <v>257</v>
      </c>
      <c r="V29856" s="34">
        <v>288</v>
      </c>
      <c r="W29856" s="34">
        <v>319</v>
      </c>
      <c r="X29856" s="34">
        <v>271</v>
      </c>
      <c r="Y29856" s="34">
        <v>324</v>
      </c>
      <c r="Z29856" s="34">
        <v>259</v>
      </c>
      <c r="AA29856" s="34">
        <v>269</v>
      </c>
      <c r="AB29856" s="34">
        <v>337</v>
      </c>
      <c r="AC29856" s="34">
        <v>345</v>
      </c>
    </row>
    <row r="29857" spans="1:29" x14ac:dyDescent="0.2">
      <c r="A29857" s="34" t="s">
        <v>90350</v>
      </c>
      <c r="B29857" s="34">
        <v>126</v>
      </c>
      <c r="C29857" s="34">
        <v>99</v>
      </c>
      <c r="D29857" s="34">
        <v>136</v>
      </c>
      <c r="E29857" s="34">
        <v>99</v>
      </c>
      <c r="F29857" s="34">
        <v>149</v>
      </c>
      <c r="G29857" s="34">
        <v>114</v>
      </c>
      <c r="H29857" s="34">
        <v>160</v>
      </c>
      <c r="I29857" s="34">
        <v>111</v>
      </c>
      <c r="J29857" s="34">
        <v>156</v>
      </c>
      <c r="K29857" s="34">
        <v>69</v>
      </c>
      <c r="L29857" s="34">
        <v>126</v>
      </c>
      <c r="M29857" s="34">
        <v>68</v>
      </c>
      <c r="N29857" s="34">
        <v>132</v>
      </c>
      <c r="O29857" s="34">
        <v>92</v>
      </c>
      <c r="P29857" s="34">
        <v>119</v>
      </c>
      <c r="Q29857" s="34">
        <v>151</v>
      </c>
      <c r="R29857" s="34">
        <v>165</v>
      </c>
      <c r="S29857" s="34">
        <v>106</v>
      </c>
      <c r="T29857" s="34">
        <v>153</v>
      </c>
      <c r="U29857" s="34">
        <v>87</v>
      </c>
      <c r="V29857" s="34">
        <v>189</v>
      </c>
      <c r="W29857" s="34">
        <v>143</v>
      </c>
      <c r="X29857" s="34">
        <v>229</v>
      </c>
      <c r="Y29857" s="34">
        <v>134</v>
      </c>
      <c r="Z29857" s="34">
        <v>142</v>
      </c>
      <c r="AA29857" s="34">
        <v>121</v>
      </c>
      <c r="AB29857" s="34">
        <v>214</v>
      </c>
      <c r="AC29857" s="34">
        <v>143</v>
      </c>
    </row>
    <row r="29858" spans="1:29" x14ac:dyDescent="0.2">
      <c r="A29858" s="34" t="s">
        <v>90351</v>
      </c>
      <c r="B29858" s="34">
        <v>57</v>
      </c>
      <c r="C29858" s="34">
        <v>52</v>
      </c>
      <c r="D29858" s="34">
        <v>35</v>
      </c>
      <c r="E29858" s="34">
        <v>34</v>
      </c>
      <c r="F29858" s="34">
        <v>35</v>
      </c>
      <c r="G29858" s="34">
        <v>15</v>
      </c>
      <c r="H29858" s="34">
        <v>41</v>
      </c>
      <c r="I29858" s="34">
        <v>27</v>
      </c>
      <c r="J29858" s="34">
        <v>26</v>
      </c>
      <c r="K29858" s="34">
        <v>35</v>
      </c>
      <c r="L29858" s="34">
        <v>52</v>
      </c>
      <c r="M29858" s="34">
        <v>29</v>
      </c>
      <c r="N29858" s="34">
        <v>56</v>
      </c>
      <c r="O29858" s="34">
        <v>39</v>
      </c>
      <c r="P29858" s="34">
        <v>43</v>
      </c>
      <c r="Q29858" s="34">
        <v>58</v>
      </c>
      <c r="R29858" s="34">
        <v>57</v>
      </c>
      <c r="S29858" s="34">
        <v>42</v>
      </c>
      <c r="T29858" s="34">
        <v>57</v>
      </c>
      <c r="U29858" s="34">
        <v>43</v>
      </c>
      <c r="V29858" s="34">
        <v>22</v>
      </c>
      <c r="W29858" s="34">
        <v>52</v>
      </c>
      <c r="X29858" s="34">
        <v>48</v>
      </c>
      <c r="Y29858" s="34">
        <v>61</v>
      </c>
      <c r="Z29858" s="34">
        <v>34</v>
      </c>
      <c r="AA29858" s="34">
        <v>38</v>
      </c>
      <c r="AB29858" s="34">
        <v>45</v>
      </c>
      <c r="AC29858" s="34">
        <v>50</v>
      </c>
    </row>
    <row r="29859" spans="1:29" x14ac:dyDescent="0.2">
      <c r="A29859" s="34" t="s">
        <v>90352</v>
      </c>
      <c r="B29859" s="34">
        <v>52</v>
      </c>
      <c r="C29859" s="34">
        <v>51</v>
      </c>
      <c r="D29859" s="34">
        <v>59</v>
      </c>
      <c r="E29859" s="34">
        <v>49</v>
      </c>
      <c r="F29859" s="34">
        <v>61</v>
      </c>
      <c r="G29859" s="34">
        <v>85</v>
      </c>
      <c r="H29859" s="34">
        <v>66</v>
      </c>
      <c r="I29859" s="34">
        <v>52</v>
      </c>
      <c r="J29859" s="34">
        <v>78</v>
      </c>
      <c r="K29859" s="34">
        <v>53</v>
      </c>
      <c r="L29859" s="34">
        <v>60</v>
      </c>
      <c r="M29859" s="34">
        <v>41</v>
      </c>
      <c r="N29859" s="34">
        <v>36</v>
      </c>
      <c r="O29859" s="34">
        <v>50</v>
      </c>
      <c r="P29859" s="34">
        <v>59</v>
      </c>
      <c r="Q29859" s="34">
        <v>86</v>
      </c>
      <c r="R29859" s="34">
        <v>111</v>
      </c>
      <c r="S29859" s="34">
        <v>75</v>
      </c>
      <c r="T29859" s="34">
        <v>103</v>
      </c>
      <c r="U29859" s="34">
        <v>48</v>
      </c>
      <c r="V29859" s="34">
        <v>82</v>
      </c>
      <c r="W29859" s="34">
        <v>65</v>
      </c>
      <c r="X29859" s="34">
        <v>71</v>
      </c>
      <c r="Y29859" s="34">
        <v>52</v>
      </c>
      <c r="Z29859" s="34">
        <v>45</v>
      </c>
      <c r="AA29859" s="34">
        <v>79</v>
      </c>
      <c r="AB29859" s="34">
        <v>125</v>
      </c>
      <c r="AC29859" s="34">
        <v>74</v>
      </c>
    </row>
    <row r="29860" spans="1:29" x14ac:dyDescent="0.2">
      <c r="A29860" s="34" t="s">
        <v>90353</v>
      </c>
      <c r="B29860" s="34">
        <v>0</v>
      </c>
      <c r="C29860" s="34">
        <v>0</v>
      </c>
      <c r="D29860" s="34">
        <v>0</v>
      </c>
      <c r="E29860" s="34">
        <v>0</v>
      </c>
      <c r="F29860" s="34">
        <v>0</v>
      </c>
      <c r="G29860" s="34">
        <v>0</v>
      </c>
      <c r="H29860" s="34">
        <v>0</v>
      </c>
      <c r="I29860" s="34">
        <v>0</v>
      </c>
      <c r="J29860" s="34">
        <v>0</v>
      </c>
      <c r="K29860" s="34">
        <v>0</v>
      </c>
      <c r="L29860" s="34">
        <v>0</v>
      </c>
      <c r="M29860" s="34">
        <v>0</v>
      </c>
      <c r="N29860" s="34">
        <v>0</v>
      </c>
      <c r="O29860" s="34">
        <v>0</v>
      </c>
      <c r="P29860" s="34">
        <v>0</v>
      </c>
      <c r="Q29860" s="34">
        <v>0</v>
      </c>
      <c r="R29860" s="34">
        <v>0</v>
      </c>
      <c r="S29860" s="34">
        <v>0</v>
      </c>
      <c r="T29860" s="34">
        <v>0</v>
      </c>
      <c r="U29860" s="34">
        <v>0</v>
      </c>
      <c r="V29860" s="34">
        <v>0</v>
      </c>
      <c r="W29860" s="34">
        <v>0</v>
      </c>
      <c r="X29860" s="34">
        <v>0</v>
      </c>
      <c r="Y29860" s="34">
        <v>0</v>
      </c>
      <c r="Z29860" s="34">
        <v>0</v>
      </c>
      <c r="AA29860" s="34">
        <v>0</v>
      </c>
      <c r="AB29860" s="34">
        <v>0</v>
      </c>
      <c r="AC29860" s="34">
        <v>0</v>
      </c>
    </row>
    <row r="29861" spans="1:29" x14ac:dyDescent="0.2">
      <c r="A29861" s="34" t="s">
        <v>90354</v>
      </c>
      <c r="B29861" s="34">
        <v>107</v>
      </c>
      <c r="C29861" s="34">
        <v>114</v>
      </c>
      <c r="D29861" s="34">
        <v>77</v>
      </c>
      <c r="E29861" s="34">
        <v>105</v>
      </c>
      <c r="F29861" s="34">
        <v>119</v>
      </c>
      <c r="G29861" s="34">
        <v>113</v>
      </c>
      <c r="H29861" s="34">
        <v>84</v>
      </c>
      <c r="I29861" s="34">
        <v>96</v>
      </c>
      <c r="J29861" s="34">
        <v>95</v>
      </c>
      <c r="K29861" s="34">
        <v>86</v>
      </c>
      <c r="L29861" s="34">
        <v>99</v>
      </c>
      <c r="M29861" s="34">
        <v>100</v>
      </c>
      <c r="N29861" s="34">
        <v>72</v>
      </c>
      <c r="O29861" s="34">
        <v>87</v>
      </c>
      <c r="P29861" s="34">
        <v>73</v>
      </c>
      <c r="Q29861" s="34">
        <v>138</v>
      </c>
      <c r="R29861" s="34">
        <v>124</v>
      </c>
      <c r="S29861" s="34">
        <v>116</v>
      </c>
      <c r="T29861" s="34">
        <v>147</v>
      </c>
      <c r="U29861" s="34">
        <v>90</v>
      </c>
      <c r="V29861" s="34">
        <v>98</v>
      </c>
      <c r="W29861" s="34">
        <v>163</v>
      </c>
      <c r="X29861" s="34">
        <v>151</v>
      </c>
      <c r="Y29861" s="34">
        <v>136</v>
      </c>
      <c r="Z29861" s="34">
        <v>116</v>
      </c>
      <c r="AA29861" s="34">
        <v>118</v>
      </c>
      <c r="AB29861" s="34">
        <v>141</v>
      </c>
      <c r="AC29861" s="34">
        <v>159</v>
      </c>
    </row>
    <row r="29862" spans="1:29" x14ac:dyDescent="0.2">
      <c r="A29862" s="34" t="s">
        <v>90355</v>
      </c>
      <c r="B29862" s="34">
        <v>417</v>
      </c>
      <c r="C29862" s="34">
        <v>295</v>
      </c>
      <c r="D29862" s="34">
        <v>444</v>
      </c>
      <c r="E29862" s="34">
        <v>308</v>
      </c>
      <c r="F29862" s="34">
        <v>435</v>
      </c>
      <c r="G29862" s="34">
        <v>329</v>
      </c>
      <c r="H29862" s="34">
        <v>450</v>
      </c>
      <c r="I29862" s="34">
        <v>329</v>
      </c>
      <c r="J29862" s="34">
        <v>489</v>
      </c>
      <c r="K29862" s="34">
        <v>285</v>
      </c>
      <c r="L29862" s="34">
        <v>548</v>
      </c>
      <c r="M29862" s="34">
        <v>262</v>
      </c>
      <c r="N29862" s="34">
        <v>437</v>
      </c>
      <c r="O29862" s="34">
        <v>332</v>
      </c>
      <c r="P29862" s="34">
        <v>505</v>
      </c>
      <c r="Q29862" s="34">
        <v>517</v>
      </c>
      <c r="R29862" s="34">
        <v>671</v>
      </c>
      <c r="S29862" s="34">
        <v>418</v>
      </c>
      <c r="T29862" s="34">
        <v>668</v>
      </c>
      <c r="U29862" s="34">
        <v>436</v>
      </c>
      <c r="V29862" s="34">
        <v>601</v>
      </c>
      <c r="W29862" s="34">
        <v>632</v>
      </c>
      <c r="X29862" s="34">
        <v>517</v>
      </c>
      <c r="Y29862" s="34">
        <v>505</v>
      </c>
      <c r="Z29862" s="34">
        <v>403</v>
      </c>
      <c r="AA29862" s="34">
        <v>426</v>
      </c>
      <c r="AB29862" s="34">
        <v>691</v>
      </c>
      <c r="AC29862" s="34">
        <v>595</v>
      </c>
    </row>
    <row r="29863" spans="1:29" x14ac:dyDescent="0.2">
      <c r="A29863" s="34" t="s">
        <v>90356</v>
      </c>
      <c r="B29863" s="34">
        <v>124</v>
      </c>
      <c r="C29863" s="34">
        <v>130</v>
      </c>
      <c r="D29863" s="34">
        <v>131</v>
      </c>
      <c r="E29863" s="34">
        <v>124</v>
      </c>
      <c r="F29863" s="34">
        <v>136</v>
      </c>
      <c r="G29863" s="34">
        <v>131</v>
      </c>
      <c r="H29863" s="34">
        <v>124</v>
      </c>
      <c r="I29863" s="34">
        <v>101</v>
      </c>
      <c r="J29863" s="34">
        <v>118</v>
      </c>
      <c r="K29863" s="34">
        <v>104</v>
      </c>
      <c r="L29863" s="34">
        <v>118</v>
      </c>
      <c r="M29863" s="34">
        <v>104</v>
      </c>
      <c r="N29863" s="34">
        <v>91</v>
      </c>
      <c r="O29863" s="34">
        <v>106</v>
      </c>
      <c r="P29863" s="34">
        <v>124</v>
      </c>
      <c r="Q29863" s="34">
        <v>175</v>
      </c>
      <c r="R29863" s="34">
        <v>159</v>
      </c>
      <c r="S29863" s="34">
        <v>115</v>
      </c>
      <c r="T29863" s="34">
        <v>147</v>
      </c>
      <c r="U29863" s="34">
        <v>117</v>
      </c>
      <c r="V29863" s="34">
        <v>163</v>
      </c>
      <c r="W29863" s="34">
        <v>120</v>
      </c>
      <c r="X29863" s="34">
        <v>164</v>
      </c>
      <c r="Y29863" s="34">
        <v>124</v>
      </c>
      <c r="Z29863" s="34">
        <v>119</v>
      </c>
      <c r="AA29863" s="34">
        <v>133</v>
      </c>
      <c r="AB29863" s="34">
        <v>146</v>
      </c>
      <c r="AC29863" s="34">
        <v>174</v>
      </c>
    </row>
    <row r="29864" spans="1:29" x14ac:dyDescent="0.2">
      <c r="A29864" s="34" t="s">
        <v>90357</v>
      </c>
      <c r="B29864" s="34">
        <v>175</v>
      </c>
      <c r="C29864" s="34">
        <v>81</v>
      </c>
      <c r="D29864" s="34">
        <v>119</v>
      </c>
      <c r="E29864" s="34">
        <v>80</v>
      </c>
      <c r="F29864" s="34">
        <v>118</v>
      </c>
      <c r="G29864" s="34">
        <v>95</v>
      </c>
      <c r="H29864" s="34">
        <v>114</v>
      </c>
      <c r="I29864" s="34">
        <v>83</v>
      </c>
      <c r="J29864" s="34">
        <v>120</v>
      </c>
      <c r="K29864" s="34">
        <v>101</v>
      </c>
      <c r="L29864" s="34">
        <v>129</v>
      </c>
      <c r="M29864" s="34">
        <v>90</v>
      </c>
      <c r="N29864" s="34">
        <v>104</v>
      </c>
      <c r="O29864" s="34">
        <v>91</v>
      </c>
      <c r="P29864" s="34">
        <v>122</v>
      </c>
      <c r="Q29864" s="34">
        <v>154</v>
      </c>
      <c r="R29864" s="34">
        <v>147</v>
      </c>
      <c r="S29864" s="34">
        <v>108</v>
      </c>
      <c r="T29864" s="34">
        <v>142</v>
      </c>
      <c r="U29864" s="34">
        <v>134</v>
      </c>
      <c r="V29864" s="34">
        <v>158</v>
      </c>
      <c r="W29864" s="34">
        <v>166</v>
      </c>
      <c r="X29864" s="34">
        <v>166</v>
      </c>
      <c r="Y29864" s="34">
        <v>132</v>
      </c>
      <c r="Z29864" s="34">
        <v>144</v>
      </c>
      <c r="AA29864" s="34">
        <v>149</v>
      </c>
      <c r="AB29864" s="34">
        <v>175</v>
      </c>
      <c r="AC29864" s="34">
        <v>185</v>
      </c>
    </row>
    <row r="29865" spans="1:29" x14ac:dyDescent="0.2">
      <c r="A29865" s="34" t="s">
        <v>90358</v>
      </c>
      <c r="B29865" s="34">
        <v>171</v>
      </c>
      <c r="C29865" s="34">
        <v>191</v>
      </c>
      <c r="D29865" s="34">
        <v>255</v>
      </c>
      <c r="E29865" s="34">
        <v>173</v>
      </c>
      <c r="F29865" s="34">
        <v>209</v>
      </c>
      <c r="G29865" s="34">
        <v>140</v>
      </c>
      <c r="H29865" s="34">
        <v>209</v>
      </c>
      <c r="I29865" s="34">
        <v>142</v>
      </c>
      <c r="J29865" s="34">
        <v>237</v>
      </c>
      <c r="K29865" s="34">
        <v>187</v>
      </c>
      <c r="L29865" s="34">
        <v>198</v>
      </c>
      <c r="M29865" s="34">
        <v>172</v>
      </c>
      <c r="N29865" s="34">
        <v>247</v>
      </c>
      <c r="O29865" s="34">
        <v>165</v>
      </c>
      <c r="P29865" s="34">
        <v>225</v>
      </c>
      <c r="Q29865" s="34">
        <v>292</v>
      </c>
      <c r="R29865" s="34">
        <v>350</v>
      </c>
      <c r="S29865" s="34">
        <v>199</v>
      </c>
      <c r="T29865" s="34">
        <v>329</v>
      </c>
      <c r="U29865" s="34">
        <v>265</v>
      </c>
      <c r="V29865" s="34">
        <v>317</v>
      </c>
      <c r="W29865" s="34">
        <v>270</v>
      </c>
      <c r="X29865" s="34">
        <v>324</v>
      </c>
      <c r="Y29865" s="34">
        <v>263</v>
      </c>
      <c r="Z29865" s="34">
        <v>257</v>
      </c>
      <c r="AA29865" s="34">
        <v>247</v>
      </c>
      <c r="AB29865" s="34">
        <v>383</v>
      </c>
      <c r="AC29865" s="34">
        <v>261</v>
      </c>
    </row>
    <row r="29866" spans="1:29" x14ac:dyDescent="0.2">
      <c r="A29866" s="34" t="s">
        <v>90359</v>
      </c>
      <c r="B29866" s="34">
        <v>17</v>
      </c>
      <c r="C29866" s="34">
        <v>16</v>
      </c>
      <c r="D29866" s="34">
        <v>23</v>
      </c>
      <c r="E29866" s="34">
        <v>12</v>
      </c>
      <c r="F29866" s="34">
        <v>25</v>
      </c>
      <c r="G29866" s="34">
        <v>16</v>
      </c>
      <c r="H29866" s="34">
        <v>27</v>
      </c>
      <c r="I29866" s="34">
        <v>8</v>
      </c>
      <c r="J29866" s="34">
        <v>16</v>
      </c>
      <c r="K29866" s="34">
        <v>16</v>
      </c>
      <c r="L29866" s="34">
        <v>18</v>
      </c>
      <c r="M29866" s="34">
        <v>13</v>
      </c>
      <c r="N29866" s="34">
        <v>16</v>
      </c>
      <c r="O29866" s="34">
        <v>28</v>
      </c>
      <c r="P29866" s="34">
        <v>19</v>
      </c>
      <c r="Q29866" s="34">
        <v>26</v>
      </c>
      <c r="R29866" s="34">
        <v>27</v>
      </c>
      <c r="S29866" s="34">
        <v>20</v>
      </c>
      <c r="T29866" s="34">
        <v>24</v>
      </c>
      <c r="U29866" s="34">
        <v>24</v>
      </c>
      <c r="V29866" s="34">
        <v>21</v>
      </c>
      <c r="W29866" s="34">
        <v>18</v>
      </c>
      <c r="X29866" s="34">
        <v>12</v>
      </c>
      <c r="Y29866" s="34">
        <v>18</v>
      </c>
      <c r="Z29866" s="34">
        <v>18</v>
      </c>
      <c r="AA29866" s="34">
        <v>17</v>
      </c>
      <c r="AB29866" s="34">
        <v>21</v>
      </c>
      <c r="AC29866" s="34">
        <v>34</v>
      </c>
    </row>
    <row r="29867" spans="1:29" x14ac:dyDescent="0.2">
      <c r="A29867" s="34" t="s">
        <v>90360</v>
      </c>
      <c r="B29867" s="34">
        <v>81</v>
      </c>
      <c r="C29867" s="34">
        <v>195</v>
      </c>
      <c r="D29867" s="34">
        <v>82</v>
      </c>
      <c r="E29867" s="34">
        <v>256</v>
      </c>
      <c r="F29867" s="34">
        <v>66</v>
      </c>
      <c r="G29867" s="34">
        <v>280</v>
      </c>
      <c r="H29867" s="34">
        <v>82</v>
      </c>
      <c r="I29867" s="34">
        <v>221</v>
      </c>
      <c r="J29867" s="34">
        <v>78</v>
      </c>
      <c r="K29867" s="34">
        <v>237</v>
      </c>
      <c r="L29867" s="34">
        <v>111</v>
      </c>
      <c r="M29867" s="34">
        <v>179</v>
      </c>
      <c r="N29867" s="34">
        <v>58</v>
      </c>
      <c r="O29867" s="34">
        <v>178</v>
      </c>
      <c r="P29867" s="34">
        <v>86</v>
      </c>
      <c r="Q29867" s="34">
        <v>279</v>
      </c>
      <c r="R29867" s="34">
        <v>140</v>
      </c>
      <c r="S29867" s="34">
        <v>189</v>
      </c>
      <c r="T29867" s="34">
        <v>147</v>
      </c>
      <c r="U29867" s="34">
        <v>206</v>
      </c>
      <c r="V29867" s="34">
        <v>119</v>
      </c>
      <c r="W29867" s="34">
        <v>291</v>
      </c>
      <c r="X29867" s="34">
        <v>118</v>
      </c>
      <c r="Y29867" s="34">
        <v>237</v>
      </c>
      <c r="Z29867" s="34">
        <v>125</v>
      </c>
      <c r="AA29867" s="34">
        <v>194</v>
      </c>
      <c r="AB29867" s="34">
        <v>112</v>
      </c>
      <c r="AC29867" s="34">
        <v>283</v>
      </c>
    </row>
    <row r="29868" spans="1:29" x14ac:dyDescent="0.2">
      <c r="A29868" s="34" t="s">
        <v>90361</v>
      </c>
      <c r="B29868" s="34">
        <v>56</v>
      </c>
      <c r="C29868" s="34">
        <v>55</v>
      </c>
      <c r="D29868" s="34">
        <v>75</v>
      </c>
      <c r="E29868" s="34">
        <v>70</v>
      </c>
      <c r="F29868" s="34">
        <v>87</v>
      </c>
      <c r="G29868" s="34">
        <v>86</v>
      </c>
      <c r="H29868" s="34">
        <v>102</v>
      </c>
      <c r="I29868" s="34">
        <v>60</v>
      </c>
      <c r="J29868" s="34">
        <v>81</v>
      </c>
      <c r="K29868" s="34">
        <v>101</v>
      </c>
      <c r="L29868" s="34">
        <v>60</v>
      </c>
      <c r="M29868" s="34">
        <v>62</v>
      </c>
      <c r="N29868" s="34">
        <v>73</v>
      </c>
      <c r="O29868" s="34">
        <v>58</v>
      </c>
      <c r="P29868" s="34">
        <v>65</v>
      </c>
      <c r="Q29868" s="34">
        <v>97</v>
      </c>
      <c r="R29868" s="34">
        <v>106</v>
      </c>
      <c r="S29868" s="34">
        <v>84</v>
      </c>
      <c r="T29868" s="34">
        <v>73</v>
      </c>
      <c r="U29868" s="34">
        <v>57</v>
      </c>
      <c r="V29868" s="34">
        <v>98</v>
      </c>
      <c r="W29868" s="34">
        <v>82</v>
      </c>
      <c r="X29868" s="34">
        <v>134</v>
      </c>
      <c r="Y29868" s="34">
        <v>86</v>
      </c>
      <c r="Z29868" s="34">
        <v>99</v>
      </c>
      <c r="AA29868" s="34">
        <v>116</v>
      </c>
      <c r="AB29868" s="34">
        <v>113</v>
      </c>
      <c r="AC29868" s="34">
        <v>123</v>
      </c>
    </row>
    <row r="29869" spans="1:29" x14ac:dyDescent="0.2">
      <c r="A29869" s="34" t="s">
        <v>90362</v>
      </c>
      <c r="B29869" s="34">
        <v>157</v>
      </c>
      <c r="C29869" s="34">
        <v>126</v>
      </c>
      <c r="D29869" s="34">
        <v>158</v>
      </c>
      <c r="E29869" s="34">
        <v>135</v>
      </c>
      <c r="F29869" s="34">
        <v>162</v>
      </c>
      <c r="G29869" s="34">
        <v>118</v>
      </c>
      <c r="H29869" s="34">
        <v>150</v>
      </c>
      <c r="I29869" s="34">
        <v>144</v>
      </c>
      <c r="J29869" s="34">
        <v>168</v>
      </c>
      <c r="K29869" s="34">
        <v>113</v>
      </c>
      <c r="L29869" s="34">
        <v>120</v>
      </c>
      <c r="M29869" s="34">
        <v>84</v>
      </c>
      <c r="N29869" s="34">
        <v>125</v>
      </c>
      <c r="O29869" s="34">
        <v>138</v>
      </c>
      <c r="P29869" s="34">
        <v>139</v>
      </c>
      <c r="Q29869" s="34">
        <v>192</v>
      </c>
      <c r="R29869" s="34">
        <v>211</v>
      </c>
      <c r="S29869" s="34">
        <v>135</v>
      </c>
      <c r="T29869" s="34">
        <v>236</v>
      </c>
      <c r="U29869" s="34">
        <v>149</v>
      </c>
      <c r="V29869" s="34">
        <v>145</v>
      </c>
      <c r="W29869" s="34">
        <v>179</v>
      </c>
      <c r="X29869" s="34">
        <v>158</v>
      </c>
      <c r="Y29869" s="34">
        <v>164</v>
      </c>
      <c r="Z29869" s="34">
        <v>149</v>
      </c>
      <c r="AA29869" s="34">
        <v>180</v>
      </c>
      <c r="AB29869" s="34">
        <v>196</v>
      </c>
      <c r="AC29869" s="34">
        <v>230</v>
      </c>
    </row>
    <row r="29870" spans="1:29" x14ac:dyDescent="0.2">
      <c r="A29870" s="34" t="s">
        <v>90363</v>
      </c>
      <c r="B29870" s="34">
        <v>358</v>
      </c>
      <c r="C29870" s="34">
        <v>206</v>
      </c>
      <c r="D29870" s="34">
        <v>313</v>
      </c>
      <c r="E29870" s="34">
        <v>211</v>
      </c>
      <c r="F29870" s="34">
        <v>350</v>
      </c>
      <c r="G29870" s="34">
        <v>255</v>
      </c>
      <c r="H29870" s="34">
        <v>360</v>
      </c>
      <c r="I29870" s="34">
        <v>260</v>
      </c>
      <c r="J29870" s="34">
        <v>369</v>
      </c>
      <c r="K29870" s="34">
        <v>234</v>
      </c>
      <c r="L29870" s="34">
        <v>347</v>
      </c>
      <c r="M29870" s="34">
        <v>203</v>
      </c>
      <c r="N29870" s="34">
        <v>322</v>
      </c>
      <c r="O29870" s="34">
        <v>254</v>
      </c>
      <c r="P29870" s="34">
        <v>342</v>
      </c>
      <c r="Q29870" s="34">
        <v>359</v>
      </c>
      <c r="R29870" s="34">
        <v>426</v>
      </c>
      <c r="S29870" s="34">
        <v>269</v>
      </c>
      <c r="T29870" s="34">
        <v>507</v>
      </c>
      <c r="U29870" s="34">
        <v>259</v>
      </c>
      <c r="V29870" s="34">
        <v>414</v>
      </c>
      <c r="W29870" s="34">
        <v>363</v>
      </c>
      <c r="X29870" s="34">
        <v>390</v>
      </c>
      <c r="Y29870" s="34">
        <v>321</v>
      </c>
      <c r="Z29870" s="34">
        <v>380</v>
      </c>
      <c r="AA29870" s="34">
        <v>335</v>
      </c>
      <c r="AB29870" s="34">
        <v>627</v>
      </c>
      <c r="AC29870" s="34">
        <v>402</v>
      </c>
    </row>
    <row r="29871" spans="1:29" x14ac:dyDescent="0.2">
      <c r="A29871" s="34" t="s">
        <v>90364</v>
      </c>
      <c r="B29871" s="34">
        <v>59</v>
      </c>
      <c r="C29871" s="34">
        <v>47</v>
      </c>
      <c r="D29871" s="34">
        <v>34</v>
      </c>
      <c r="E29871" s="34">
        <v>69</v>
      </c>
      <c r="F29871" s="34">
        <v>38</v>
      </c>
      <c r="G29871" s="34">
        <v>46</v>
      </c>
      <c r="H29871" s="34">
        <v>40</v>
      </c>
      <c r="I29871" s="34">
        <v>57</v>
      </c>
      <c r="J29871" s="34">
        <v>24</v>
      </c>
      <c r="K29871" s="34">
        <v>65</v>
      </c>
      <c r="L29871" s="34">
        <v>45</v>
      </c>
      <c r="M29871" s="34">
        <v>23</v>
      </c>
      <c r="N29871" s="34">
        <v>40</v>
      </c>
      <c r="O29871" s="34">
        <v>51</v>
      </c>
      <c r="P29871" s="34">
        <v>37</v>
      </c>
      <c r="Q29871" s="34">
        <v>83</v>
      </c>
      <c r="R29871" s="34">
        <v>66</v>
      </c>
      <c r="S29871" s="34">
        <v>54</v>
      </c>
      <c r="T29871" s="34">
        <v>32</v>
      </c>
      <c r="U29871" s="34">
        <v>70</v>
      </c>
      <c r="V29871" s="34">
        <v>57</v>
      </c>
      <c r="W29871" s="34">
        <v>94</v>
      </c>
      <c r="X29871" s="34">
        <v>61</v>
      </c>
      <c r="Y29871" s="34">
        <v>85</v>
      </c>
      <c r="Z29871" s="34">
        <v>27</v>
      </c>
      <c r="AA29871" s="34">
        <v>73</v>
      </c>
      <c r="AB29871" s="34">
        <v>70</v>
      </c>
      <c r="AC29871" s="34">
        <v>93</v>
      </c>
    </row>
    <row r="29872" spans="1:29" x14ac:dyDescent="0.2">
      <c r="A29872" s="34" t="s">
        <v>90365</v>
      </c>
      <c r="B29872" s="34">
        <v>30</v>
      </c>
      <c r="C29872" s="34">
        <v>61</v>
      </c>
      <c r="D29872" s="34">
        <v>88</v>
      </c>
      <c r="E29872" s="34">
        <v>71</v>
      </c>
      <c r="F29872" s="34">
        <v>79</v>
      </c>
      <c r="G29872" s="34">
        <v>39</v>
      </c>
      <c r="H29872" s="34">
        <v>43</v>
      </c>
      <c r="I29872" s="34">
        <v>84</v>
      </c>
      <c r="J29872" s="34">
        <v>42</v>
      </c>
      <c r="K29872" s="34">
        <v>67</v>
      </c>
      <c r="L29872" s="34">
        <v>27</v>
      </c>
      <c r="M29872" s="34">
        <v>43</v>
      </c>
      <c r="N29872" s="34">
        <v>46</v>
      </c>
      <c r="O29872" s="34">
        <v>44</v>
      </c>
      <c r="P29872" s="34">
        <v>50</v>
      </c>
      <c r="Q29872" s="34">
        <v>80</v>
      </c>
      <c r="R29872" s="34">
        <v>47</v>
      </c>
      <c r="S29872" s="34">
        <v>104</v>
      </c>
      <c r="T29872" s="34">
        <v>36</v>
      </c>
      <c r="U29872" s="34">
        <v>47</v>
      </c>
      <c r="V29872" s="34">
        <v>61</v>
      </c>
      <c r="W29872" s="34">
        <v>60</v>
      </c>
      <c r="X29872" s="34">
        <v>85</v>
      </c>
      <c r="Y29872" s="34">
        <v>49</v>
      </c>
      <c r="Z29872" s="34">
        <v>85</v>
      </c>
      <c r="AA29872" s="34">
        <v>62</v>
      </c>
      <c r="AB29872" s="34">
        <v>44</v>
      </c>
      <c r="AC29872" s="34">
        <v>80</v>
      </c>
    </row>
    <row r="29873" spans="1:29" x14ac:dyDescent="0.2">
      <c r="A29873" s="34" t="s">
        <v>90366</v>
      </c>
      <c r="B29873" s="34">
        <v>510</v>
      </c>
      <c r="C29873" s="34">
        <v>405</v>
      </c>
      <c r="D29873" s="34">
        <v>578</v>
      </c>
      <c r="E29873" s="34">
        <v>382</v>
      </c>
      <c r="F29873" s="34">
        <v>601</v>
      </c>
      <c r="G29873" s="34">
        <v>313</v>
      </c>
      <c r="H29873" s="34">
        <v>637</v>
      </c>
      <c r="I29873" s="34">
        <v>347</v>
      </c>
      <c r="J29873" s="34">
        <v>581</v>
      </c>
      <c r="K29873" s="34">
        <v>397</v>
      </c>
      <c r="L29873" s="34">
        <v>615</v>
      </c>
      <c r="M29873" s="34">
        <v>347</v>
      </c>
      <c r="N29873" s="34">
        <v>427</v>
      </c>
      <c r="O29873" s="34">
        <v>356</v>
      </c>
      <c r="P29873" s="34">
        <v>572</v>
      </c>
      <c r="Q29873" s="34">
        <v>663</v>
      </c>
      <c r="R29873" s="34">
        <v>814</v>
      </c>
      <c r="S29873" s="34">
        <v>557</v>
      </c>
      <c r="T29873" s="34">
        <v>801</v>
      </c>
      <c r="U29873" s="34">
        <v>419</v>
      </c>
      <c r="V29873" s="34">
        <v>749</v>
      </c>
      <c r="W29873" s="34">
        <v>606</v>
      </c>
      <c r="X29873" s="34">
        <v>742</v>
      </c>
      <c r="Y29873" s="34">
        <v>577</v>
      </c>
      <c r="Z29873" s="34">
        <v>564</v>
      </c>
      <c r="AA29873" s="34">
        <v>542</v>
      </c>
      <c r="AB29873" s="34">
        <v>960</v>
      </c>
      <c r="AC29873" s="34">
        <v>689</v>
      </c>
    </row>
    <row r="29874" spans="1:29" x14ac:dyDescent="0.2">
      <c r="A29874" s="34" t="s">
        <v>90367</v>
      </c>
      <c r="B29874" s="34">
        <v>57</v>
      </c>
      <c r="C29874" s="34">
        <v>69</v>
      </c>
      <c r="D29874" s="34">
        <v>100</v>
      </c>
      <c r="E29874" s="34">
        <v>44</v>
      </c>
      <c r="F29874" s="34">
        <v>89</v>
      </c>
      <c r="G29874" s="34">
        <v>36</v>
      </c>
      <c r="H29874" s="34">
        <v>87</v>
      </c>
      <c r="I29874" s="34">
        <v>57</v>
      </c>
      <c r="J29874" s="34">
        <v>63</v>
      </c>
      <c r="K29874" s="34">
        <v>84</v>
      </c>
      <c r="L29874" s="34">
        <v>59</v>
      </c>
      <c r="M29874" s="34">
        <v>71</v>
      </c>
      <c r="N29874" s="34">
        <v>64</v>
      </c>
      <c r="O29874" s="34">
        <v>68</v>
      </c>
      <c r="P29874" s="34">
        <v>67</v>
      </c>
      <c r="Q29874" s="34">
        <v>86</v>
      </c>
      <c r="R29874" s="34">
        <v>99</v>
      </c>
      <c r="S29874" s="34">
        <v>96</v>
      </c>
      <c r="T29874" s="34">
        <v>81</v>
      </c>
      <c r="U29874" s="34">
        <v>77</v>
      </c>
      <c r="V29874" s="34">
        <v>116</v>
      </c>
      <c r="W29874" s="34">
        <v>102</v>
      </c>
      <c r="X29874" s="34">
        <v>94</v>
      </c>
      <c r="Y29874" s="34">
        <v>105</v>
      </c>
      <c r="Z29874" s="34">
        <v>73</v>
      </c>
      <c r="AA29874" s="34">
        <v>93</v>
      </c>
      <c r="AB29874" s="34">
        <v>123</v>
      </c>
      <c r="AC29874" s="34">
        <v>120</v>
      </c>
    </row>
    <row r="29875" spans="1:29" x14ac:dyDescent="0.2">
      <c r="A29875" s="34" t="s">
        <v>90368</v>
      </c>
      <c r="B29875" s="34">
        <v>60</v>
      </c>
      <c r="C29875" s="34">
        <v>63</v>
      </c>
      <c r="D29875" s="34">
        <v>99</v>
      </c>
      <c r="E29875" s="34">
        <v>75</v>
      </c>
      <c r="F29875" s="34">
        <v>57</v>
      </c>
      <c r="G29875" s="34">
        <v>51</v>
      </c>
      <c r="H29875" s="34">
        <v>67</v>
      </c>
      <c r="I29875" s="34">
        <v>81</v>
      </c>
      <c r="J29875" s="34">
        <v>85</v>
      </c>
      <c r="K29875" s="34">
        <v>77</v>
      </c>
      <c r="L29875" s="34">
        <v>48</v>
      </c>
      <c r="M29875" s="34">
        <v>57</v>
      </c>
      <c r="N29875" s="34">
        <v>54</v>
      </c>
      <c r="O29875" s="34">
        <v>49</v>
      </c>
      <c r="P29875" s="34">
        <v>51</v>
      </c>
      <c r="Q29875" s="34">
        <v>106</v>
      </c>
      <c r="R29875" s="34">
        <v>87</v>
      </c>
      <c r="S29875" s="34">
        <v>79</v>
      </c>
      <c r="T29875" s="34">
        <v>76</v>
      </c>
      <c r="U29875" s="34">
        <v>65</v>
      </c>
      <c r="V29875" s="34">
        <v>70</v>
      </c>
      <c r="W29875" s="34">
        <v>87</v>
      </c>
      <c r="X29875" s="34">
        <v>76</v>
      </c>
      <c r="Y29875" s="34">
        <v>95</v>
      </c>
      <c r="Z29875" s="34">
        <v>87</v>
      </c>
      <c r="AA29875" s="34">
        <v>58</v>
      </c>
      <c r="AB29875" s="34">
        <v>81</v>
      </c>
      <c r="AC29875" s="34">
        <v>124</v>
      </c>
    </row>
    <row r="29876" spans="1:29" x14ac:dyDescent="0.2">
      <c r="A29876" s="34" t="s">
        <v>90369</v>
      </c>
      <c r="B29876" s="34">
        <v>88</v>
      </c>
      <c r="C29876" s="34">
        <v>54</v>
      </c>
      <c r="D29876" s="34">
        <v>74</v>
      </c>
      <c r="E29876" s="34">
        <v>87</v>
      </c>
      <c r="F29876" s="34">
        <v>56</v>
      </c>
      <c r="G29876" s="34">
        <v>46</v>
      </c>
      <c r="H29876" s="34">
        <v>79</v>
      </c>
      <c r="I29876" s="34">
        <v>66</v>
      </c>
      <c r="J29876" s="34">
        <v>73</v>
      </c>
      <c r="K29876" s="34">
        <v>48</v>
      </c>
      <c r="L29876" s="34">
        <v>66</v>
      </c>
      <c r="M29876" s="34">
        <v>34</v>
      </c>
      <c r="N29876" s="34">
        <v>60</v>
      </c>
      <c r="O29876" s="34">
        <v>46</v>
      </c>
      <c r="P29876" s="34">
        <v>69</v>
      </c>
      <c r="Q29876" s="34">
        <v>73</v>
      </c>
      <c r="R29876" s="34">
        <v>89</v>
      </c>
      <c r="S29876" s="34">
        <v>95</v>
      </c>
      <c r="T29876" s="34">
        <v>107</v>
      </c>
      <c r="U29876" s="34">
        <v>68</v>
      </c>
      <c r="V29876" s="34">
        <v>92</v>
      </c>
      <c r="W29876" s="34">
        <v>57</v>
      </c>
      <c r="X29876" s="34">
        <v>78</v>
      </c>
      <c r="Y29876" s="34">
        <v>73</v>
      </c>
      <c r="Z29876" s="34">
        <v>84</v>
      </c>
      <c r="AA29876" s="34">
        <v>68</v>
      </c>
      <c r="AB29876" s="34">
        <v>84</v>
      </c>
      <c r="AC29876" s="34">
        <v>105</v>
      </c>
    </row>
    <row r="29877" spans="1:29" x14ac:dyDescent="0.2">
      <c r="A29877" s="34" t="s">
        <v>90370</v>
      </c>
      <c r="B29877" s="34">
        <v>139</v>
      </c>
      <c r="C29877" s="34">
        <v>141</v>
      </c>
      <c r="D29877" s="34">
        <v>136</v>
      </c>
      <c r="E29877" s="34">
        <v>163</v>
      </c>
      <c r="F29877" s="34">
        <v>173</v>
      </c>
      <c r="G29877" s="34">
        <v>172</v>
      </c>
      <c r="H29877" s="34">
        <v>160</v>
      </c>
      <c r="I29877" s="34">
        <v>112</v>
      </c>
      <c r="J29877" s="34">
        <v>146</v>
      </c>
      <c r="K29877" s="34">
        <v>120</v>
      </c>
      <c r="L29877" s="34">
        <v>124</v>
      </c>
      <c r="M29877" s="34">
        <v>154</v>
      </c>
      <c r="N29877" s="34">
        <v>138</v>
      </c>
      <c r="O29877" s="34">
        <v>141</v>
      </c>
      <c r="P29877" s="34">
        <v>132</v>
      </c>
      <c r="Q29877" s="34">
        <v>199</v>
      </c>
      <c r="R29877" s="34">
        <v>241</v>
      </c>
      <c r="S29877" s="34">
        <v>213</v>
      </c>
      <c r="T29877" s="34">
        <v>161</v>
      </c>
      <c r="U29877" s="34">
        <v>188</v>
      </c>
      <c r="V29877" s="34">
        <v>212</v>
      </c>
      <c r="W29877" s="34">
        <v>199</v>
      </c>
      <c r="X29877" s="34">
        <v>186</v>
      </c>
      <c r="Y29877" s="34">
        <v>201</v>
      </c>
      <c r="Z29877" s="34">
        <v>163</v>
      </c>
      <c r="AA29877" s="34">
        <v>205</v>
      </c>
      <c r="AB29877" s="34">
        <v>222</v>
      </c>
      <c r="AC29877" s="34">
        <v>262</v>
      </c>
    </row>
    <row r="29878" spans="1:29" x14ac:dyDescent="0.2">
      <c r="A29878" s="34" t="s">
        <v>90371</v>
      </c>
      <c r="B29878" s="34">
        <v>89</v>
      </c>
      <c r="C29878" s="34">
        <v>107</v>
      </c>
      <c r="D29878" s="34">
        <v>152</v>
      </c>
      <c r="E29878" s="34">
        <v>134</v>
      </c>
      <c r="F29878" s="34">
        <v>147</v>
      </c>
      <c r="G29878" s="34">
        <v>120</v>
      </c>
      <c r="H29878" s="34">
        <v>153</v>
      </c>
      <c r="I29878" s="34">
        <v>120</v>
      </c>
      <c r="J29878" s="34">
        <v>114</v>
      </c>
      <c r="K29878" s="34">
        <v>151</v>
      </c>
      <c r="L29878" s="34">
        <v>66</v>
      </c>
      <c r="M29878" s="34">
        <v>90</v>
      </c>
      <c r="N29878" s="34">
        <v>97</v>
      </c>
      <c r="O29878" s="34">
        <v>109</v>
      </c>
      <c r="P29878" s="34">
        <v>115</v>
      </c>
      <c r="Q29878" s="34">
        <v>122</v>
      </c>
      <c r="R29878" s="34">
        <v>135</v>
      </c>
      <c r="S29878" s="34">
        <v>165</v>
      </c>
      <c r="T29878" s="34">
        <v>100</v>
      </c>
      <c r="U29878" s="34">
        <v>119</v>
      </c>
      <c r="V29878" s="34">
        <v>130</v>
      </c>
      <c r="W29878" s="34">
        <v>105</v>
      </c>
      <c r="X29878" s="34">
        <v>157</v>
      </c>
      <c r="Y29878" s="34">
        <v>108</v>
      </c>
      <c r="Z29878" s="34">
        <v>94</v>
      </c>
      <c r="AA29878" s="34">
        <v>146</v>
      </c>
      <c r="AB29878" s="34">
        <v>170</v>
      </c>
      <c r="AC29878" s="34">
        <v>207</v>
      </c>
    </row>
    <row r="29879" spans="1:29" x14ac:dyDescent="0.2">
      <c r="A29879" s="34" t="s">
        <v>90372</v>
      </c>
      <c r="B29879" s="34">
        <v>81</v>
      </c>
      <c r="C29879" s="34">
        <v>144</v>
      </c>
      <c r="D29879" s="34">
        <v>63</v>
      </c>
      <c r="E29879" s="34">
        <v>164</v>
      </c>
      <c r="F29879" s="34">
        <v>98</v>
      </c>
      <c r="G29879" s="34">
        <v>184</v>
      </c>
      <c r="H29879" s="34">
        <v>60</v>
      </c>
      <c r="I29879" s="34">
        <v>149</v>
      </c>
      <c r="J29879" s="34">
        <v>100</v>
      </c>
      <c r="K29879" s="34">
        <v>167</v>
      </c>
      <c r="L29879" s="34">
        <v>43</v>
      </c>
      <c r="M29879" s="34">
        <v>98</v>
      </c>
      <c r="N29879" s="34">
        <v>74</v>
      </c>
      <c r="O29879" s="34">
        <v>102</v>
      </c>
      <c r="P29879" s="34">
        <v>72</v>
      </c>
      <c r="Q29879" s="34">
        <v>182</v>
      </c>
      <c r="R29879" s="34">
        <v>114</v>
      </c>
      <c r="S29879" s="34">
        <v>166</v>
      </c>
      <c r="T29879" s="34">
        <v>66</v>
      </c>
      <c r="U29879" s="34">
        <v>180</v>
      </c>
      <c r="V29879" s="34">
        <v>106</v>
      </c>
      <c r="W29879" s="34">
        <v>183</v>
      </c>
      <c r="X29879" s="34">
        <v>96</v>
      </c>
      <c r="Y29879" s="34">
        <v>190</v>
      </c>
      <c r="Z29879" s="34">
        <v>119</v>
      </c>
      <c r="AA29879" s="34">
        <v>192</v>
      </c>
      <c r="AB29879" s="34">
        <v>117</v>
      </c>
      <c r="AC29879" s="34">
        <v>278</v>
      </c>
    </row>
    <row r="29880" spans="1:29" x14ac:dyDescent="0.2">
      <c r="A29880" s="34" t="s">
        <v>90373</v>
      </c>
      <c r="B29880" s="34">
        <v>69</v>
      </c>
      <c r="C29880" s="34">
        <v>91</v>
      </c>
      <c r="D29880" s="34">
        <v>87</v>
      </c>
      <c r="E29880" s="34">
        <v>93</v>
      </c>
      <c r="F29880" s="34">
        <v>91</v>
      </c>
      <c r="G29880" s="34">
        <v>82</v>
      </c>
      <c r="H29880" s="34">
        <v>88</v>
      </c>
      <c r="I29880" s="34">
        <v>84</v>
      </c>
      <c r="J29880" s="34">
        <v>60</v>
      </c>
      <c r="K29880" s="34">
        <v>105</v>
      </c>
      <c r="L29880" s="34">
        <v>70</v>
      </c>
      <c r="M29880" s="34">
        <v>105</v>
      </c>
      <c r="N29880" s="34">
        <v>106</v>
      </c>
      <c r="O29880" s="34">
        <v>99</v>
      </c>
      <c r="P29880" s="34">
        <v>78</v>
      </c>
      <c r="Q29880" s="34">
        <v>136</v>
      </c>
      <c r="R29880" s="34">
        <v>112</v>
      </c>
      <c r="S29880" s="34">
        <v>139</v>
      </c>
      <c r="T29880" s="34">
        <v>78</v>
      </c>
      <c r="U29880" s="34">
        <v>113</v>
      </c>
      <c r="V29880" s="34">
        <v>112</v>
      </c>
      <c r="W29880" s="34">
        <v>109</v>
      </c>
      <c r="X29880" s="34">
        <v>130</v>
      </c>
      <c r="Y29880" s="34">
        <v>114</v>
      </c>
      <c r="Z29880" s="34">
        <v>72</v>
      </c>
      <c r="AA29880" s="34">
        <v>151</v>
      </c>
      <c r="AB29880" s="34">
        <v>77</v>
      </c>
      <c r="AC29880" s="34">
        <v>152</v>
      </c>
    </row>
    <row r="29881" spans="1:29" x14ac:dyDescent="0.2">
      <c r="A29881" s="34" t="s">
        <v>90374</v>
      </c>
      <c r="B29881" s="34">
        <v>64</v>
      </c>
      <c r="C29881" s="34">
        <v>104</v>
      </c>
      <c r="D29881" s="34">
        <v>100</v>
      </c>
      <c r="E29881" s="34">
        <v>79</v>
      </c>
      <c r="F29881" s="34">
        <v>131</v>
      </c>
      <c r="G29881" s="34">
        <v>120</v>
      </c>
      <c r="H29881" s="34">
        <v>100</v>
      </c>
      <c r="I29881" s="34">
        <v>102</v>
      </c>
      <c r="J29881" s="34">
        <v>91</v>
      </c>
      <c r="K29881" s="34">
        <v>127</v>
      </c>
      <c r="L29881" s="34">
        <v>58</v>
      </c>
      <c r="M29881" s="34">
        <v>104</v>
      </c>
      <c r="N29881" s="34">
        <v>73</v>
      </c>
      <c r="O29881" s="34">
        <v>90</v>
      </c>
      <c r="P29881" s="34">
        <v>118</v>
      </c>
      <c r="Q29881" s="34">
        <v>164</v>
      </c>
      <c r="R29881" s="34">
        <v>119</v>
      </c>
      <c r="S29881" s="34">
        <v>150</v>
      </c>
      <c r="T29881" s="34">
        <v>131</v>
      </c>
      <c r="U29881" s="34">
        <v>123</v>
      </c>
      <c r="V29881" s="34">
        <v>152</v>
      </c>
      <c r="W29881" s="34">
        <v>129</v>
      </c>
      <c r="X29881" s="34">
        <v>117</v>
      </c>
      <c r="Y29881" s="34">
        <v>102</v>
      </c>
      <c r="Z29881" s="34">
        <v>109</v>
      </c>
      <c r="AA29881" s="34">
        <v>179</v>
      </c>
      <c r="AB29881" s="34">
        <v>122</v>
      </c>
      <c r="AC29881" s="34">
        <v>183</v>
      </c>
    </row>
    <row r="29882" spans="1:29" x14ac:dyDescent="0.2">
      <c r="A29882" s="34" t="s">
        <v>90375</v>
      </c>
      <c r="B29882" s="34">
        <v>96</v>
      </c>
      <c r="C29882" s="34">
        <v>97</v>
      </c>
      <c r="D29882" s="34">
        <v>132</v>
      </c>
      <c r="E29882" s="34">
        <v>104</v>
      </c>
      <c r="F29882" s="34">
        <v>124</v>
      </c>
      <c r="G29882" s="34">
        <v>102</v>
      </c>
      <c r="H29882" s="34">
        <v>149</v>
      </c>
      <c r="I29882" s="34">
        <v>92</v>
      </c>
      <c r="J29882" s="34">
        <v>156</v>
      </c>
      <c r="K29882" s="34">
        <v>116</v>
      </c>
      <c r="L29882" s="34">
        <v>118</v>
      </c>
      <c r="M29882" s="34">
        <v>82</v>
      </c>
      <c r="N29882" s="34">
        <v>97</v>
      </c>
      <c r="O29882" s="34">
        <v>104</v>
      </c>
      <c r="P29882" s="34">
        <v>127</v>
      </c>
      <c r="Q29882" s="34">
        <v>157</v>
      </c>
      <c r="R29882" s="34">
        <v>116</v>
      </c>
      <c r="S29882" s="34">
        <v>100</v>
      </c>
      <c r="T29882" s="34">
        <v>145</v>
      </c>
      <c r="U29882" s="34">
        <v>108</v>
      </c>
      <c r="V29882" s="34">
        <v>122</v>
      </c>
      <c r="W29882" s="34">
        <v>148</v>
      </c>
      <c r="X29882" s="34">
        <v>167</v>
      </c>
      <c r="Y29882" s="34">
        <v>135</v>
      </c>
      <c r="Z29882" s="34">
        <v>194</v>
      </c>
      <c r="AA29882" s="34">
        <v>122</v>
      </c>
      <c r="AB29882" s="34">
        <v>175</v>
      </c>
      <c r="AC29882" s="34">
        <v>166</v>
      </c>
    </row>
    <row r="29883" spans="1:29" x14ac:dyDescent="0.2">
      <c r="A29883" s="34" t="s">
        <v>90376</v>
      </c>
      <c r="B29883" s="34">
        <v>53</v>
      </c>
      <c r="C29883" s="34">
        <v>132</v>
      </c>
      <c r="D29883" s="34">
        <v>143</v>
      </c>
      <c r="E29883" s="34">
        <v>158</v>
      </c>
      <c r="F29883" s="34">
        <v>146</v>
      </c>
      <c r="G29883" s="34">
        <v>167</v>
      </c>
      <c r="H29883" s="34">
        <v>118</v>
      </c>
      <c r="I29883" s="34">
        <v>116</v>
      </c>
      <c r="J29883" s="34">
        <v>87</v>
      </c>
      <c r="K29883" s="34">
        <v>149</v>
      </c>
      <c r="L29883" s="34">
        <v>62</v>
      </c>
      <c r="M29883" s="34">
        <v>121</v>
      </c>
      <c r="N29883" s="34">
        <v>91</v>
      </c>
      <c r="O29883" s="34">
        <v>111</v>
      </c>
      <c r="P29883" s="34">
        <v>118</v>
      </c>
      <c r="Q29883" s="34">
        <v>167</v>
      </c>
      <c r="R29883" s="34">
        <v>119</v>
      </c>
      <c r="S29883" s="34">
        <v>219</v>
      </c>
      <c r="T29883" s="34">
        <v>72</v>
      </c>
      <c r="U29883" s="34">
        <v>145</v>
      </c>
      <c r="V29883" s="34">
        <v>137</v>
      </c>
      <c r="W29883" s="34">
        <v>135</v>
      </c>
      <c r="X29883" s="34">
        <v>144</v>
      </c>
      <c r="Y29883" s="34">
        <v>133</v>
      </c>
      <c r="Z29883" s="34">
        <v>147</v>
      </c>
      <c r="AA29883" s="34">
        <v>230</v>
      </c>
      <c r="AB29883" s="34">
        <v>88</v>
      </c>
      <c r="AC29883" s="34">
        <v>233</v>
      </c>
    </row>
    <row r="29884" spans="1:29" x14ac:dyDescent="0.2">
      <c r="A29884" s="34" t="s">
        <v>90377</v>
      </c>
      <c r="B29884" s="34">
        <v>127</v>
      </c>
      <c r="C29884" s="34">
        <v>66</v>
      </c>
      <c r="D29884" s="34">
        <v>126</v>
      </c>
      <c r="E29884" s="34">
        <v>105</v>
      </c>
      <c r="F29884" s="34">
        <v>138</v>
      </c>
      <c r="G29884" s="34">
        <v>70</v>
      </c>
      <c r="H29884" s="34">
        <v>135</v>
      </c>
      <c r="I29884" s="34">
        <v>83</v>
      </c>
      <c r="J29884" s="34">
        <v>142</v>
      </c>
      <c r="K29884" s="34">
        <v>103</v>
      </c>
      <c r="L29884" s="34">
        <v>117</v>
      </c>
      <c r="M29884" s="34">
        <v>100</v>
      </c>
      <c r="N29884" s="34">
        <v>105</v>
      </c>
      <c r="O29884" s="34">
        <v>110</v>
      </c>
      <c r="P29884" s="34">
        <v>147</v>
      </c>
      <c r="Q29884" s="34">
        <v>118</v>
      </c>
      <c r="R29884" s="34">
        <v>168</v>
      </c>
      <c r="S29884" s="34">
        <v>129</v>
      </c>
      <c r="T29884" s="34">
        <v>169</v>
      </c>
      <c r="U29884" s="34">
        <v>121</v>
      </c>
      <c r="V29884" s="34">
        <v>141</v>
      </c>
      <c r="W29884" s="34">
        <v>131</v>
      </c>
      <c r="X29884" s="34">
        <v>154</v>
      </c>
      <c r="Y29884" s="34">
        <v>130</v>
      </c>
      <c r="Z29884" s="34">
        <v>135</v>
      </c>
      <c r="AA29884" s="34">
        <v>147</v>
      </c>
      <c r="AB29884" s="34">
        <v>192</v>
      </c>
      <c r="AC29884" s="34">
        <v>169</v>
      </c>
    </row>
    <row r="29885" spans="1:29" x14ac:dyDescent="0.2">
      <c r="A29885" s="34" t="s">
        <v>90378</v>
      </c>
      <c r="B29885" s="34">
        <v>31</v>
      </c>
      <c r="C29885" s="34">
        <v>29</v>
      </c>
      <c r="D29885" s="34">
        <v>58</v>
      </c>
      <c r="E29885" s="34">
        <v>34</v>
      </c>
      <c r="F29885" s="34">
        <v>39</v>
      </c>
      <c r="G29885" s="34">
        <v>19</v>
      </c>
      <c r="H29885" s="34">
        <v>35</v>
      </c>
      <c r="I29885" s="34">
        <v>28</v>
      </c>
      <c r="J29885" s="34">
        <v>50</v>
      </c>
      <c r="K29885" s="34">
        <v>26</v>
      </c>
      <c r="L29885" s="34">
        <v>26</v>
      </c>
      <c r="M29885" s="34">
        <v>32</v>
      </c>
      <c r="N29885" s="34">
        <v>36</v>
      </c>
      <c r="O29885" s="34">
        <v>17</v>
      </c>
      <c r="P29885" s="34">
        <v>36</v>
      </c>
      <c r="Q29885" s="34">
        <v>45</v>
      </c>
      <c r="R29885" s="34">
        <v>37</v>
      </c>
      <c r="S29885" s="34">
        <v>57</v>
      </c>
      <c r="T29885" s="34">
        <v>38</v>
      </c>
      <c r="U29885" s="34">
        <v>38</v>
      </c>
      <c r="V29885" s="34">
        <v>34</v>
      </c>
      <c r="W29885" s="34">
        <v>28</v>
      </c>
      <c r="X29885" s="34">
        <v>27</v>
      </c>
      <c r="Y29885" s="34">
        <v>33</v>
      </c>
      <c r="Z29885" s="34">
        <v>27</v>
      </c>
      <c r="AA29885" s="34">
        <v>37</v>
      </c>
      <c r="AB29885" s="34">
        <v>60</v>
      </c>
      <c r="AC29885" s="34">
        <v>55</v>
      </c>
    </row>
    <row r="29886" spans="1:29" x14ac:dyDescent="0.2">
      <c r="A29886" s="34" t="s">
        <v>90379</v>
      </c>
      <c r="B29886" s="34">
        <v>103</v>
      </c>
      <c r="C29886" s="34">
        <v>105</v>
      </c>
      <c r="D29886" s="34">
        <v>122</v>
      </c>
      <c r="E29886" s="34">
        <v>126</v>
      </c>
      <c r="F29886" s="34">
        <v>106</v>
      </c>
      <c r="G29886" s="34">
        <v>103</v>
      </c>
      <c r="H29886" s="34">
        <v>97</v>
      </c>
      <c r="I29886" s="34">
        <v>87</v>
      </c>
      <c r="J29886" s="34">
        <v>112</v>
      </c>
      <c r="K29886" s="34">
        <v>105</v>
      </c>
      <c r="L29886" s="34">
        <v>92</v>
      </c>
      <c r="M29886" s="34">
        <v>85</v>
      </c>
      <c r="N29886" s="34">
        <v>69</v>
      </c>
      <c r="O29886" s="34">
        <v>101</v>
      </c>
      <c r="P29886" s="34">
        <v>92</v>
      </c>
      <c r="Q29886" s="34">
        <v>145</v>
      </c>
      <c r="R29886" s="34">
        <v>125</v>
      </c>
      <c r="S29886" s="34">
        <v>111</v>
      </c>
      <c r="T29886" s="34">
        <v>140</v>
      </c>
      <c r="U29886" s="34">
        <v>110</v>
      </c>
      <c r="V29886" s="34">
        <v>120</v>
      </c>
      <c r="W29886" s="34">
        <v>120</v>
      </c>
      <c r="X29886" s="34">
        <v>109</v>
      </c>
      <c r="Y29886" s="34">
        <v>94</v>
      </c>
      <c r="Z29886" s="34">
        <v>120</v>
      </c>
      <c r="AA29886" s="34">
        <v>132</v>
      </c>
      <c r="AB29886" s="34">
        <v>132</v>
      </c>
      <c r="AC29886" s="34">
        <v>179</v>
      </c>
    </row>
    <row r="29887" spans="1:29" x14ac:dyDescent="0.2">
      <c r="A29887" s="34" t="s">
        <v>90380</v>
      </c>
      <c r="B29887" s="34">
        <v>21</v>
      </c>
      <c r="C29887" s="34">
        <v>44</v>
      </c>
      <c r="D29887" s="34">
        <v>24</v>
      </c>
      <c r="E29887" s="34">
        <v>41</v>
      </c>
      <c r="F29887" s="34">
        <v>41</v>
      </c>
      <c r="G29887" s="34">
        <v>26</v>
      </c>
      <c r="H29887" s="34">
        <v>34</v>
      </c>
      <c r="I29887" s="34">
        <v>58</v>
      </c>
      <c r="J29887" s="34">
        <v>35</v>
      </c>
      <c r="K29887" s="34">
        <v>65</v>
      </c>
      <c r="L29887" s="34">
        <v>32</v>
      </c>
      <c r="M29887" s="34">
        <v>52</v>
      </c>
      <c r="N29887" s="34">
        <v>41</v>
      </c>
      <c r="O29887" s="34">
        <v>49</v>
      </c>
      <c r="P29887" s="34">
        <v>22</v>
      </c>
      <c r="Q29887" s="34">
        <v>90</v>
      </c>
      <c r="R29887" s="34">
        <v>59</v>
      </c>
      <c r="S29887" s="34">
        <v>61</v>
      </c>
      <c r="T29887" s="34">
        <v>44</v>
      </c>
      <c r="U29887" s="34">
        <v>40</v>
      </c>
      <c r="V29887" s="34">
        <v>49</v>
      </c>
      <c r="W29887" s="34">
        <v>56</v>
      </c>
      <c r="X29887" s="34">
        <v>72</v>
      </c>
      <c r="Y29887" s="34">
        <v>90</v>
      </c>
      <c r="Z29887" s="34">
        <v>49</v>
      </c>
      <c r="AA29887" s="34">
        <v>64</v>
      </c>
      <c r="AB29887" s="34">
        <v>26</v>
      </c>
      <c r="AC29887" s="34">
        <v>112</v>
      </c>
    </row>
    <row r="29888" spans="1:29" x14ac:dyDescent="0.2">
      <c r="A29888" s="34" t="s">
        <v>90381</v>
      </c>
      <c r="B29888" s="34">
        <v>78</v>
      </c>
      <c r="C29888" s="34">
        <v>82</v>
      </c>
      <c r="D29888" s="34">
        <v>65</v>
      </c>
      <c r="E29888" s="34">
        <v>82</v>
      </c>
      <c r="F29888" s="34">
        <v>74</v>
      </c>
      <c r="G29888" s="34">
        <v>123</v>
      </c>
      <c r="H29888" s="34">
        <v>76</v>
      </c>
      <c r="I29888" s="34">
        <v>48</v>
      </c>
      <c r="J29888" s="34">
        <v>74</v>
      </c>
      <c r="K29888" s="34">
        <v>100</v>
      </c>
      <c r="L29888" s="34">
        <v>73</v>
      </c>
      <c r="M29888" s="34">
        <v>70</v>
      </c>
      <c r="N29888" s="34">
        <v>60</v>
      </c>
      <c r="O29888" s="34">
        <v>78</v>
      </c>
      <c r="P29888" s="34">
        <v>81</v>
      </c>
      <c r="Q29888" s="34">
        <v>111</v>
      </c>
      <c r="R29888" s="34">
        <v>115</v>
      </c>
      <c r="S29888" s="34">
        <v>94</v>
      </c>
      <c r="T29888" s="34">
        <v>130</v>
      </c>
      <c r="U29888" s="34">
        <v>80</v>
      </c>
      <c r="V29888" s="34">
        <v>80</v>
      </c>
      <c r="W29888" s="34">
        <v>84</v>
      </c>
      <c r="X29888" s="34">
        <v>121</v>
      </c>
      <c r="Y29888" s="34">
        <v>127</v>
      </c>
      <c r="Z29888" s="34">
        <v>52</v>
      </c>
      <c r="AA29888" s="34">
        <v>118</v>
      </c>
      <c r="AB29888" s="34">
        <v>64</v>
      </c>
      <c r="AC29888" s="34">
        <v>133</v>
      </c>
    </row>
    <row r="29889" spans="1:29" x14ac:dyDescent="0.2">
      <c r="A29889" s="34" t="s">
        <v>90382</v>
      </c>
      <c r="B29889" s="34">
        <v>30</v>
      </c>
      <c r="C29889" s="34">
        <v>9</v>
      </c>
      <c r="D29889" s="34">
        <v>14</v>
      </c>
      <c r="E29889" s="34">
        <v>8</v>
      </c>
      <c r="F29889" s="34">
        <v>2</v>
      </c>
      <c r="G29889" s="34">
        <v>0</v>
      </c>
      <c r="H29889" s="34">
        <v>7</v>
      </c>
      <c r="I29889" s="34">
        <v>13</v>
      </c>
      <c r="J29889" s="34">
        <v>10</v>
      </c>
      <c r="K29889" s="34">
        <v>3</v>
      </c>
      <c r="L29889" s="34">
        <v>9</v>
      </c>
      <c r="M29889" s="34">
        <v>10</v>
      </c>
      <c r="N29889" s="34">
        <v>15</v>
      </c>
      <c r="O29889" s="34">
        <v>6</v>
      </c>
      <c r="P29889" s="34">
        <v>8</v>
      </c>
      <c r="Q29889" s="34">
        <v>8</v>
      </c>
      <c r="R29889" s="34">
        <v>11</v>
      </c>
      <c r="S29889" s="34">
        <v>11</v>
      </c>
      <c r="T29889" s="34">
        <v>13</v>
      </c>
      <c r="U29889" s="34">
        <v>6</v>
      </c>
      <c r="V29889" s="34">
        <v>14</v>
      </c>
      <c r="W29889" s="34">
        <v>12</v>
      </c>
      <c r="X29889" s="34">
        <v>15</v>
      </c>
      <c r="Y29889" s="34">
        <v>6</v>
      </c>
      <c r="Z29889" s="34">
        <v>7</v>
      </c>
      <c r="AA29889" s="34">
        <v>14</v>
      </c>
      <c r="AB29889" s="34">
        <v>17</v>
      </c>
      <c r="AC29889" s="34">
        <v>18</v>
      </c>
    </row>
    <row r="29890" spans="1:29" x14ac:dyDescent="0.2">
      <c r="A29890" s="34" t="s">
        <v>90383</v>
      </c>
      <c r="B29890" s="34">
        <v>62</v>
      </c>
      <c r="C29890" s="34">
        <v>94</v>
      </c>
      <c r="D29890" s="34">
        <v>93</v>
      </c>
      <c r="E29890" s="34">
        <v>118</v>
      </c>
      <c r="F29890" s="34">
        <v>72</v>
      </c>
      <c r="G29890" s="34">
        <v>75</v>
      </c>
      <c r="H29890" s="34">
        <v>54</v>
      </c>
      <c r="I29890" s="34">
        <v>92</v>
      </c>
      <c r="J29890" s="34">
        <v>58</v>
      </c>
      <c r="K29890" s="34">
        <v>88</v>
      </c>
      <c r="L29890" s="34">
        <v>44</v>
      </c>
      <c r="M29890" s="34">
        <v>82</v>
      </c>
      <c r="N29890" s="34">
        <v>58</v>
      </c>
      <c r="O29890" s="34">
        <v>105</v>
      </c>
      <c r="P29890" s="34">
        <v>72</v>
      </c>
      <c r="Q29890" s="34">
        <v>107</v>
      </c>
      <c r="R29890" s="34">
        <v>65</v>
      </c>
      <c r="S29890" s="34">
        <v>107</v>
      </c>
      <c r="T29890" s="34">
        <v>68</v>
      </c>
      <c r="U29890" s="34">
        <v>87</v>
      </c>
      <c r="V29890" s="34">
        <v>99</v>
      </c>
      <c r="W29890" s="34">
        <v>91</v>
      </c>
      <c r="X29890" s="34">
        <v>85</v>
      </c>
      <c r="Y29890" s="34">
        <v>96</v>
      </c>
      <c r="Z29890" s="34">
        <v>69</v>
      </c>
      <c r="AA29890" s="34">
        <v>140</v>
      </c>
      <c r="AB29890" s="34">
        <v>83</v>
      </c>
      <c r="AC29890" s="34">
        <v>131</v>
      </c>
    </row>
    <row r="29891" spans="1:29" x14ac:dyDescent="0.2">
      <c r="A29891" s="34" t="s">
        <v>90384</v>
      </c>
      <c r="B29891" s="34">
        <v>80</v>
      </c>
      <c r="C29891" s="34">
        <v>82</v>
      </c>
      <c r="D29891" s="34">
        <v>89</v>
      </c>
      <c r="E29891" s="34">
        <v>110</v>
      </c>
      <c r="F29891" s="34">
        <v>110</v>
      </c>
      <c r="G29891" s="34">
        <v>114</v>
      </c>
      <c r="H29891" s="34">
        <v>103</v>
      </c>
      <c r="I29891" s="34">
        <v>78</v>
      </c>
      <c r="J29891" s="34">
        <v>101</v>
      </c>
      <c r="K29891" s="34">
        <v>68</v>
      </c>
      <c r="L29891" s="34">
        <v>86</v>
      </c>
      <c r="M29891" s="34">
        <v>91</v>
      </c>
      <c r="N29891" s="34">
        <v>85</v>
      </c>
      <c r="O29891" s="34">
        <v>78</v>
      </c>
      <c r="P29891" s="34">
        <v>93</v>
      </c>
      <c r="Q29891" s="34">
        <v>151</v>
      </c>
      <c r="R29891" s="34">
        <v>120</v>
      </c>
      <c r="S29891" s="34">
        <v>112</v>
      </c>
      <c r="T29891" s="34">
        <v>123</v>
      </c>
      <c r="U29891" s="34">
        <v>111</v>
      </c>
      <c r="V29891" s="34">
        <v>129</v>
      </c>
      <c r="W29891" s="34">
        <v>83</v>
      </c>
      <c r="X29891" s="34">
        <v>127</v>
      </c>
      <c r="Y29891" s="34">
        <v>125</v>
      </c>
      <c r="Z29891" s="34">
        <v>130</v>
      </c>
      <c r="AA29891" s="34">
        <v>105</v>
      </c>
      <c r="AB29891" s="34">
        <v>159</v>
      </c>
      <c r="AC29891" s="34">
        <v>140</v>
      </c>
    </row>
    <row r="29892" spans="1:29" x14ac:dyDescent="0.2">
      <c r="A29892" s="34" t="s">
        <v>90385</v>
      </c>
      <c r="B29892" s="34">
        <v>47</v>
      </c>
      <c r="C29892" s="34">
        <v>99</v>
      </c>
      <c r="D29892" s="34">
        <v>95</v>
      </c>
      <c r="E29892" s="34">
        <v>94</v>
      </c>
      <c r="F29892" s="34">
        <v>92</v>
      </c>
      <c r="G29892" s="34">
        <v>95</v>
      </c>
      <c r="H29892" s="34">
        <v>95</v>
      </c>
      <c r="I29892" s="34">
        <v>88</v>
      </c>
      <c r="J29892" s="34">
        <v>93</v>
      </c>
      <c r="K29892" s="34">
        <v>75</v>
      </c>
      <c r="L29892" s="34">
        <v>83</v>
      </c>
      <c r="M29892" s="34">
        <v>81</v>
      </c>
      <c r="N29892" s="34">
        <v>74</v>
      </c>
      <c r="O29892" s="34">
        <v>74</v>
      </c>
      <c r="P29892" s="34">
        <v>69</v>
      </c>
      <c r="Q29892" s="34">
        <v>175</v>
      </c>
      <c r="R29892" s="34">
        <v>111</v>
      </c>
      <c r="S29892" s="34">
        <v>112</v>
      </c>
      <c r="T29892" s="34">
        <v>110</v>
      </c>
      <c r="U29892" s="34">
        <v>101</v>
      </c>
      <c r="V29892" s="34">
        <v>110</v>
      </c>
      <c r="W29892" s="34">
        <v>99</v>
      </c>
      <c r="X29892" s="34">
        <v>105</v>
      </c>
      <c r="Y29892" s="34">
        <v>104</v>
      </c>
      <c r="Z29892" s="34">
        <v>101</v>
      </c>
      <c r="AA29892" s="34">
        <v>107</v>
      </c>
      <c r="AB29892" s="34">
        <v>111</v>
      </c>
      <c r="AC29892" s="34">
        <v>175</v>
      </c>
    </row>
    <row r="29893" spans="1:29" x14ac:dyDescent="0.2">
      <c r="A29893" s="34" t="s">
        <v>90386</v>
      </c>
      <c r="B29893" s="34">
        <v>75</v>
      </c>
      <c r="C29893" s="34">
        <v>53</v>
      </c>
      <c r="D29893" s="34">
        <v>46</v>
      </c>
      <c r="E29893" s="34">
        <v>56</v>
      </c>
      <c r="F29893" s="34">
        <v>55</v>
      </c>
      <c r="G29893" s="34">
        <v>94</v>
      </c>
      <c r="H29893" s="34">
        <v>65</v>
      </c>
      <c r="I29893" s="34">
        <v>53</v>
      </c>
      <c r="J29893" s="34">
        <v>57</v>
      </c>
      <c r="K29893" s="34">
        <v>56</v>
      </c>
      <c r="L29893" s="34">
        <v>68</v>
      </c>
      <c r="M29893" s="34">
        <v>50</v>
      </c>
      <c r="N29893" s="34">
        <v>47</v>
      </c>
      <c r="O29893" s="34">
        <v>49</v>
      </c>
      <c r="P29893" s="34">
        <v>40</v>
      </c>
      <c r="Q29893" s="34">
        <v>73</v>
      </c>
      <c r="R29893" s="34">
        <v>76</v>
      </c>
      <c r="S29893" s="34">
        <v>93</v>
      </c>
      <c r="T29893" s="34">
        <v>65</v>
      </c>
      <c r="U29893" s="34">
        <v>63</v>
      </c>
      <c r="V29893" s="34">
        <v>62</v>
      </c>
      <c r="W29893" s="34">
        <v>79</v>
      </c>
      <c r="X29893" s="34">
        <v>116</v>
      </c>
      <c r="Y29893" s="34">
        <v>84</v>
      </c>
      <c r="Z29893" s="34">
        <v>85</v>
      </c>
      <c r="AA29893" s="34">
        <v>79</v>
      </c>
      <c r="AB29893" s="34">
        <v>89</v>
      </c>
      <c r="AC29893" s="34">
        <v>84</v>
      </c>
    </row>
    <row r="29894" spans="1:29" x14ac:dyDescent="0.2">
      <c r="A29894" s="34" t="s">
        <v>90387</v>
      </c>
      <c r="B29894" s="34">
        <v>172</v>
      </c>
      <c r="C29894" s="34">
        <v>311</v>
      </c>
      <c r="D29894" s="34">
        <v>174</v>
      </c>
      <c r="E29894" s="34">
        <v>286</v>
      </c>
      <c r="F29894" s="34">
        <v>175</v>
      </c>
      <c r="G29894" s="34">
        <v>349</v>
      </c>
      <c r="H29894" s="34">
        <v>260</v>
      </c>
      <c r="I29894" s="34">
        <v>222</v>
      </c>
      <c r="J29894" s="34">
        <v>223</v>
      </c>
      <c r="K29894" s="34">
        <v>256</v>
      </c>
      <c r="L29894" s="34">
        <v>206</v>
      </c>
      <c r="M29894" s="34">
        <v>224</v>
      </c>
      <c r="N29894" s="34">
        <v>199</v>
      </c>
      <c r="O29894" s="34">
        <v>270</v>
      </c>
      <c r="P29894" s="34">
        <v>156</v>
      </c>
      <c r="Q29894" s="34">
        <v>359</v>
      </c>
      <c r="R29894" s="34">
        <v>293</v>
      </c>
      <c r="S29894" s="34">
        <v>350</v>
      </c>
      <c r="T29894" s="34">
        <v>253</v>
      </c>
      <c r="U29894" s="34">
        <v>289</v>
      </c>
      <c r="V29894" s="34">
        <v>244</v>
      </c>
      <c r="W29894" s="34">
        <v>466</v>
      </c>
      <c r="X29894" s="34">
        <v>303</v>
      </c>
      <c r="Y29894" s="34">
        <v>388</v>
      </c>
      <c r="Z29894" s="34">
        <v>203</v>
      </c>
      <c r="AA29894" s="34">
        <v>290</v>
      </c>
      <c r="AB29894" s="34">
        <v>327</v>
      </c>
      <c r="AC29894" s="34">
        <v>466</v>
      </c>
    </row>
    <row r="29895" spans="1:29" x14ac:dyDescent="0.2">
      <c r="A29895" s="34" t="s">
        <v>90388</v>
      </c>
      <c r="B29895" s="34">
        <v>50</v>
      </c>
      <c r="C29895" s="34">
        <v>73</v>
      </c>
      <c r="D29895" s="34">
        <v>34</v>
      </c>
      <c r="E29895" s="34">
        <v>108</v>
      </c>
      <c r="F29895" s="34">
        <v>47</v>
      </c>
      <c r="G29895" s="34">
        <v>126</v>
      </c>
      <c r="H29895" s="34">
        <v>61</v>
      </c>
      <c r="I29895" s="34">
        <v>89</v>
      </c>
      <c r="J29895" s="34">
        <v>45</v>
      </c>
      <c r="K29895" s="34">
        <v>96</v>
      </c>
      <c r="L29895" s="34">
        <v>32</v>
      </c>
      <c r="M29895" s="34">
        <v>83</v>
      </c>
      <c r="N29895" s="34">
        <v>51</v>
      </c>
      <c r="O29895" s="34">
        <v>90</v>
      </c>
      <c r="P29895" s="34">
        <v>43</v>
      </c>
      <c r="Q29895" s="34">
        <v>150</v>
      </c>
      <c r="R29895" s="34">
        <v>85</v>
      </c>
      <c r="S29895" s="34">
        <v>120</v>
      </c>
      <c r="T29895" s="34">
        <v>81</v>
      </c>
      <c r="U29895" s="34">
        <v>90</v>
      </c>
      <c r="V29895" s="34">
        <v>81</v>
      </c>
      <c r="W29895" s="34">
        <v>124</v>
      </c>
      <c r="X29895" s="34">
        <v>115</v>
      </c>
      <c r="Y29895" s="34">
        <v>171</v>
      </c>
      <c r="Z29895" s="34">
        <v>64</v>
      </c>
      <c r="AA29895" s="34">
        <v>109</v>
      </c>
      <c r="AB29895" s="34">
        <v>106</v>
      </c>
      <c r="AC29895" s="34">
        <v>168</v>
      </c>
    </row>
    <row r="29896" spans="1:29" x14ac:dyDescent="0.2">
      <c r="A29896" s="34" t="s">
        <v>90389</v>
      </c>
      <c r="B29896" s="34">
        <v>59</v>
      </c>
      <c r="C29896" s="34">
        <v>69</v>
      </c>
      <c r="D29896" s="34">
        <v>64</v>
      </c>
      <c r="E29896" s="34">
        <v>61</v>
      </c>
      <c r="F29896" s="34">
        <v>49</v>
      </c>
      <c r="G29896" s="34">
        <v>56</v>
      </c>
      <c r="H29896" s="34">
        <v>69</v>
      </c>
      <c r="I29896" s="34">
        <v>57</v>
      </c>
      <c r="J29896" s="34">
        <v>51</v>
      </c>
      <c r="K29896" s="34">
        <v>60</v>
      </c>
      <c r="L29896" s="34">
        <v>51</v>
      </c>
      <c r="M29896" s="34">
        <v>40</v>
      </c>
      <c r="N29896" s="34">
        <v>54</v>
      </c>
      <c r="O29896" s="34">
        <v>61</v>
      </c>
      <c r="P29896" s="34">
        <v>49</v>
      </c>
      <c r="Q29896" s="34">
        <v>88</v>
      </c>
      <c r="R29896" s="34">
        <v>85</v>
      </c>
      <c r="S29896" s="34">
        <v>83</v>
      </c>
      <c r="T29896" s="34">
        <v>78</v>
      </c>
      <c r="U29896" s="34">
        <v>62</v>
      </c>
      <c r="V29896" s="34">
        <v>84</v>
      </c>
      <c r="W29896" s="34">
        <v>81</v>
      </c>
      <c r="X29896" s="34">
        <v>66</v>
      </c>
      <c r="Y29896" s="34">
        <v>88</v>
      </c>
      <c r="Z29896" s="34">
        <v>67</v>
      </c>
      <c r="AA29896" s="34">
        <v>74</v>
      </c>
      <c r="AB29896" s="34">
        <v>63</v>
      </c>
      <c r="AC29896" s="34">
        <v>109</v>
      </c>
    </row>
    <row r="29897" spans="1:29" x14ac:dyDescent="0.2">
      <c r="A29897" s="34" t="s">
        <v>90390</v>
      </c>
      <c r="B29897" s="34">
        <v>227</v>
      </c>
      <c r="C29897" s="34">
        <v>251</v>
      </c>
      <c r="D29897" s="34">
        <v>273</v>
      </c>
      <c r="E29897" s="34">
        <v>239</v>
      </c>
      <c r="F29897" s="34">
        <v>289</v>
      </c>
      <c r="G29897" s="34">
        <v>246</v>
      </c>
      <c r="H29897" s="34">
        <v>310</v>
      </c>
      <c r="I29897" s="34">
        <v>277</v>
      </c>
      <c r="J29897" s="34">
        <v>270</v>
      </c>
      <c r="K29897" s="34">
        <v>256</v>
      </c>
      <c r="L29897" s="34">
        <v>350</v>
      </c>
      <c r="M29897" s="34">
        <v>249</v>
      </c>
      <c r="N29897" s="34">
        <v>266</v>
      </c>
      <c r="O29897" s="34">
        <v>254</v>
      </c>
      <c r="P29897" s="34">
        <v>266</v>
      </c>
      <c r="Q29897" s="34">
        <v>321</v>
      </c>
      <c r="R29897" s="34">
        <v>389</v>
      </c>
      <c r="S29897" s="34">
        <v>308</v>
      </c>
      <c r="T29897" s="34">
        <v>379</v>
      </c>
      <c r="U29897" s="34">
        <v>292</v>
      </c>
      <c r="V29897" s="34">
        <v>330</v>
      </c>
      <c r="W29897" s="34">
        <v>444</v>
      </c>
      <c r="X29897" s="34">
        <v>320</v>
      </c>
      <c r="Y29897" s="34">
        <v>401</v>
      </c>
      <c r="Z29897" s="34">
        <v>286</v>
      </c>
      <c r="AA29897" s="34">
        <v>364</v>
      </c>
      <c r="AB29897" s="34">
        <v>520</v>
      </c>
      <c r="AC29897" s="34">
        <v>488</v>
      </c>
    </row>
    <row r="29898" spans="1:29" x14ac:dyDescent="0.2">
      <c r="A29898" s="34" t="s">
        <v>90391</v>
      </c>
      <c r="B29898" s="34">
        <v>39</v>
      </c>
      <c r="C29898" s="34">
        <v>38</v>
      </c>
      <c r="D29898" s="34">
        <v>19</v>
      </c>
      <c r="E29898" s="34">
        <v>20</v>
      </c>
      <c r="F29898" s="34">
        <v>28</v>
      </c>
      <c r="G29898" s="34">
        <v>19</v>
      </c>
      <c r="H29898" s="34">
        <v>11</v>
      </c>
      <c r="I29898" s="34">
        <v>22</v>
      </c>
      <c r="J29898" s="34">
        <v>20</v>
      </c>
      <c r="K29898" s="34">
        <v>22</v>
      </c>
      <c r="L29898" s="34">
        <v>11</v>
      </c>
      <c r="M29898" s="34">
        <v>32</v>
      </c>
      <c r="N29898" s="34">
        <v>20</v>
      </c>
      <c r="O29898" s="34">
        <v>23</v>
      </c>
      <c r="P29898" s="34">
        <v>22</v>
      </c>
      <c r="Q29898" s="34">
        <v>39</v>
      </c>
      <c r="R29898" s="34">
        <v>40</v>
      </c>
      <c r="S29898" s="34">
        <v>32</v>
      </c>
      <c r="T29898" s="34">
        <v>41</v>
      </c>
      <c r="U29898" s="34">
        <v>36</v>
      </c>
      <c r="V29898" s="34">
        <v>21</v>
      </c>
      <c r="W29898" s="34">
        <v>63</v>
      </c>
      <c r="X29898" s="34">
        <v>16</v>
      </c>
      <c r="Y29898" s="34">
        <v>38</v>
      </c>
      <c r="Z29898" s="34">
        <v>17</v>
      </c>
      <c r="AA29898" s="34">
        <v>33</v>
      </c>
      <c r="AB29898" s="34">
        <v>31</v>
      </c>
      <c r="AC29898" s="34">
        <v>56</v>
      </c>
    </row>
    <row r="29899" spans="1:29" x14ac:dyDescent="0.2">
      <c r="A29899" s="34" t="s">
        <v>90392</v>
      </c>
      <c r="B29899" s="34">
        <v>53</v>
      </c>
      <c r="C29899" s="34">
        <v>33</v>
      </c>
      <c r="D29899" s="34">
        <v>23</v>
      </c>
      <c r="E29899" s="34">
        <v>37</v>
      </c>
      <c r="F29899" s="34">
        <v>31</v>
      </c>
      <c r="G29899" s="34">
        <v>1</v>
      </c>
      <c r="H29899" s="34">
        <v>53</v>
      </c>
      <c r="I29899" s="34">
        <v>15</v>
      </c>
      <c r="J29899" s="34">
        <v>38</v>
      </c>
      <c r="K29899" s="34">
        <v>30</v>
      </c>
      <c r="L29899" s="34">
        <v>34</v>
      </c>
      <c r="M29899" s="34">
        <v>28</v>
      </c>
      <c r="N29899" s="34">
        <v>24</v>
      </c>
      <c r="O29899" s="34">
        <v>20</v>
      </c>
      <c r="P29899" s="34">
        <v>30</v>
      </c>
      <c r="Q29899" s="34">
        <v>47</v>
      </c>
      <c r="R29899" s="34">
        <v>52</v>
      </c>
      <c r="S29899" s="34">
        <v>31</v>
      </c>
      <c r="T29899" s="34">
        <v>46</v>
      </c>
      <c r="U29899" s="34">
        <v>42</v>
      </c>
      <c r="V29899" s="34">
        <v>37</v>
      </c>
      <c r="W29899" s="34">
        <v>51</v>
      </c>
      <c r="X29899" s="34">
        <v>27</v>
      </c>
      <c r="Y29899" s="34">
        <v>51</v>
      </c>
      <c r="Z29899" s="34">
        <v>34</v>
      </c>
      <c r="AA29899" s="34">
        <v>31</v>
      </c>
      <c r="AB29899" s="34">
        <v>42</v>
      </c>
      <c r="AC29899" s="34">
        <v>53</v>
      </c>
    </row>
    <row r="29900" spans="1:29" x14ac:dyDescent="0.2">
      <c r="A29900" s="34" t="s">
        <v>90393</v>
      </c>
      <c r="B29900" s="34">
        <v>109</v>
      </c>
      <c r="C29900" s="34">
        <v>92</v>
      </c>
      <c r="D29900" s="34">
        <v>98</v>
      </c>
      <c r="E29900" s="34">
        <v>104</v>
      </c>
      <c r="F29900" s="34">
        <v>85</v>
      </c>
      <c r="G29900" s="34">
        <v>123</v>
      </c>
      <c r="H29900" s="34">
        <v>63</v>
      </c>
      <c r="I29900" s="34">
        <v>77</v>
      </c>
      <c r="J29900" s="34">
        <v>108</v>
      </c>
      <c r="K29900" s="34">
        <v>93</v>
      </c>
      <c r="L29900" s="34">
        <v>81</v>
      </c>
      <c r="M29900" s="34">
        <v>85</v>
      </c>
      <c r="N29900" s="34">
        <v>81</v>
      </c>
      <c r="O29900" s="34">
        <v>85</v>
      </c>
      <c r="P29900" s="34">
        <v>85</v>
      </c>
      <c r="Q29900" s="34">
        <v>101</v>
      </c>
      <c r="R29900" s="34">
        <v>115</v>
      </c>
      <c r="S29900" s="34">
        <v>95</v>
      </c>
      <c r="T29900" s="34">
        <v>127</v>
      </c>
      <c r="U29900" s="34">
        <v>107</v>
      </c>
      <c r="V29900" s="34">
        <v>115</v>
      </c>
      <c r="W29900" s="34">
        <v>124</v>
      </c>
      <c r="X29900" s="34">
        <v>106</v>
      </c>
      <c r="Y29900" s="34">
        <v>70</v>
      </c>
      <c r="Z29900" s="34">
        <v>94</v>
      </c>
      <c r="AA29900" s="34">
        <v>123</v>
      </c>
      <c r="AB29900" s="34">
        <v>102</v>
      </c>
      <c r="AC29900" s="34">
        <v>148</v>
      </c>
    </row>
    <row r="29901" spans="1:29" x14ac:dyDescent="0.2">
      <c r="A29901" s="34" t="s">
        <v>90394</v>
      </c>
      <c r="B29901" s="34">
        <v>228</v>
      </c>
      <c r="C29901" s="34">
        <v>157</v>
      </c>
      <c r="D29901" s="34">
        <v>201</v>
      </c>
      <c r="E29901" s="34">
        <v>160</v>
      </c>
      <c r="F29901" s="34">
        <v>210</v>
      </c>
      <c r="G29901" s="34">
        <v>200</v>
      </c>
      <c r="H29901" s="34">
        <v>216</v>
      </c>
      <c r="I29901" s="34">
        <v>188</v>
      </c>
      <c r="J29901" s="34">
        <v>212</v>
      </c>
      <c r="K29901" s="34">
        <v>238</v>
      </c>
      <c r="L29901" s="34">
        <v>197</v>
      </c>
      <c r="M29901" s="34">
        <v>188</v>
      </c>
      <c r="N29901" s="34">
        <v>189</v>
      </c>
      <c r="O29901" s="34">
        <v>186</v>
      </c>
      <c r="P29901" s="34">
        <v>207</v>
      </c>
      <c r="Q29901" s="34">
        <v>300</v>
      </c>
      <c r="R29901" s="34">
        <v>248</v>
      </c>
      <c r="S29901" s="34">
        <v>268</v>
      </c>
      <c r="T29901" s="34">
        <v>233</v>
      </c>
      <c r="U29901" s="34">
        <v>157</v>
      </c>
      <c r="V29901" s="34">
        <v>241</v>
      </c>
      <c r="W29901" s="34">
        <v>326</v>
      </c>
      <c r="X29901" s="34">
        <v>299</v>
      </c>
      <c r="Y29901" s="34">
        <v>294</v>
      </c>
      <c r="Z29901" s="34">
        <v>237</v>
      </c>
      <c r="AA29901" s="34">
        <v>282</v>
      </c>
      <c r="AB29901" s="34">
        <v>264</v>
      </c>
      <c r="AC29901" s="34">
        <v>270</v>
      </c>
    </row>
    <row r="29902" spans="1:29" x14ac:dyDescent="0.2">
      <c r="A29902" s="34" t="s">
        <v>90395</v>
      </c>
      <c r="B29902" s="34">
        <v>101</v>
      </c>
      <c r="C29902" s="34">
        <v>145</v>
      </c>
      <c r="D29902" s="34">
        <v>112</v>
      </c>
      <c r="E29902" s="34">
        <v>133</v>
      </c>
      <c r="F29902" s="34">
        <v>128</v>
      </c>
      <c r="G29902" s="34">
        <v>174</v>
      </c>
      <c r="H29902" s="34">
        <v>108</v>
      </c>
      <c r="I29902" s="34">
        <v>144</v>
      </c>
      <c r="J29902" s="34">
        <v>110</v>
      </c>
      <c r="K29902" s="34">
        <v>167</v>
      </c>
      <c r="L29902" s="34">
        <v>123</v>
      </c>
      <c r="M29902" s="34">
        <v>134</v>
      </c>
      <c r="N29902" s="34">
        <v>104</v>
      </c>
      <c r="O29902" s="34">
        <v>169</v>
      </c>
      <c r="P29902" s="34">
        <v>113</v>
      </c>
      <c r="Q29902" s="34">
        <v>191</v>
      </c>
      <c r="R29902" s="34">
        <v>181</v>
      </c>
      <c r="S29902" s="34">
        <v>174</v>
      </c>
      <c r="T29902" s="34">
        <v>187</v>
      </c>
      <c r="U29902" s="34">
        <v>159</v>
      </c>
      <c r="V29902" s="34">
        <v>139</v>
      </c>
      <c r="W29902" s="34">
        <v>184</v>
      </c>
      <c r="X29902" s="34">
        <v>167</v>
      </c>
      <c r="Y29902" s="34">
        <v>173</v>
      </c>
      <c r="Z29902" s="34">
        <v>138</v>
      </c>
      <c r="AA29902" s="34">
        <v>155</v>
      </c>
      <c r="AB29902" s="34">
        <v>144</v>
      </c>
      <c r="AC29902" s="34">
        <v>273</v>
      </c>
    </row>
    <row r="29903" spans="1:29" x14ac:dyDescent="0.2">
      <c r="A29903" s="34" t="s">
        <v>90396</v>
      </c>
      <c r="B29903" s="34">
        <v>98</v>
      </c>
      <c r="C29903" s="34">
        <v>79</v>
      </c>
      <c r="D29903" s="34">
        <v>88</v>
      </c>
      <c r="E29903" s="34">
        <v>112</v>
      </c>
      <c r="F29903" s="34">
        <v>81</v>
      </c>
      <c r="G29903" s="34">
        <v>90</v>
      </c>
      <c r="H29903" s="34">
        <v>97</v>
      </c>
      <c r="I29903" s="34">
        <v>111</v>
      </c>
      <c r="J29903" s="34">
        <v>81</v>
      </c>
      <c r="K29903" s="34">
        <v>139</v>
      </c>
      <c r="L29903" s="34">
        <v>100</v>
      </c>
      <c r="M29903" s="34">
        <v>92</v>
      </c>
      <c r="N29903" s="34">
        <v>73</v>
      </c>
      <c r="O29903" s="34">
        <v>51</v>
      </c>
      <c r="P29903" s="34">
        <v>70</v>
      </c>
      <c r="Q29903" s="34">
        <v>133</v>
      </c>
      <c r="R29903" s="34">
        <v>109</v>
      </c>
      <c r="S29903" s="34">
        <v>120</v>
      </c>
      <c r="T29903" s="34">
        <v>128</v>
      </c>
      <c r="U29903" s="34">
        <v>101</v>
      </c>
      <c r="V29903" s="34">
        <v>72</v>
      </c>
      <c r="W29903" s="34">
        <v>149</v>
      </c>
      <c r="X29903" s="34">
        <v>96</v>
      </c>
      <c r="Y29903" s="34">
        <v>122</v>
      </c>
      <c r="Z29903" s="34">
        <v>75</v>
      </c>
      <c r="AA29903" s="34">
        <v>139</v>
      </c>
      <c r="AB29903" s="34">
        <v>155</v>
      </c>
      <c r="AC29903" s="34">
        <v>175</v>
      </c>
    </row>
    <row r="29904" spans="1:29" x14ac:dyDescent="0.2">
      <c r="A29904" s="34" t="s">
        <v>90397</v>
      </c>
      <c r="B29904" s="34">
        <v>50</v>
      </c>
      <c r="C29904" s="34">
        <v>42</v>
      </c>
      <c r="D29904" s="34">
        <v>37</v>
      </c>
      <c r="E29904" s="34">
        <v>48</v>
      </c>
      <c r="F29904" s="34">
        <v>57</v>
      </c>
      <c r="G29904" s="34">
        <v>24</v>
      </c>
      <c r="H29904" s="34">
        <v>48</v>
      </c>
      <c r="I29904" s="34">
        <v>46</v>
      </c>
      <c r="J29904" s="34">
        <v>33</v>
      </c>
      <c r="K29904" s="34">
        <v>44</v>
      </c>
      <c r="L29904" s="34">
        <v>41</v>
      </c>
      <c r="M29904" s="34">
        <v>55</v>
      </c>
      <c r="N29904" s="34">
        <v>49</v>
      </c>
      <c r="O29904" s="34">
        <v>22</v>
      </c>
      <c r="P29904" s="34">
        <v>24</v>
      </c>
      <c r="Q29904" s="34">
        <v>54</v>
      </c>
      <c r="R29904" s="34">
        <v>64</v>
      </c>
      <c r="S29904" s="34">
        <v>41</v>
      </c>
      <c r="T29904" s="34">
        <v>35</v>
      </c>
      <c r="U29904" s="34">
        <v>29</v>
      </c>
      <c r="V29904" s="34">
        <v>87</v>
      </c>
      <c r="W29904" s="34">
        <v>50</v>
      </c>
      <c r="X29904" s="34">
        <v>39</v>
      </c>
      <c r="Y29904" s="34">
        <v>55</v>
      </c>
      <c r="Z29904" s="34">
        <v>42</v>
      </c>
      <c r="AA29904" s="34">
        <v>45</v>
      </c>
      <c r="AB29904" s="34">
        <v>51</v>
      </c>
      <c r="AC29904" s="34">
        <v>54</v>
      </c>
    </row>
    <row r="29905" spans="1:29" x14ac:dyDescent="0.2">
      <c r="A29905" s="34" t="s">
        <v>90398</v>
      </c>
      <c r="B29905" s="34">
        <v>44</v>
      </c>
      <c r="C29905" s="34">
        <v>47</v>
      </c>
      <c r="D29905" s="34">
        <v>49</v>
      </c>
      <c r="E29905" s="34">
        <v>50</v>
      </c>
      <c r="F29905" s="34">
        <v>52</v>
      </c>
      <c r="G29905" s="34">
        <v>29</v>
      </c>
      <c r="H29905" s="34">
        <v>49</v>
      </c>
      <c r="I29905" s="34">
        <v>48</v>
      </c>
      <c r="J29905" s="34">
        <v>29</v>
      </c>
      <c r="K29905" s="34">
        <v>30</v>
      </c>
      <c r="L29905" s="34">
        <v>26</v>
      </c>
      <c r="M29905" s="34">
        <v>47</v>
      </c>
      <c r="N29905" s="34">
        <v>23</v>
      </c>
      <c r="O29905" s="34">
        <v>15</v>
      </c>
      <c r="P29905" s="34">
        <v>42</v>
      </c>
      <c r="Q29905" s="34">
        <v>61</v>
      </c>
      <c r="R29905" s="34">
        <v>45</v>
      </c>
      <c r="S29905" s="34">
        <v>40</v>
      </c>
      <c r="T29905" s="34">
        <v>41</v>
      </c>
      <c r="U29905" s="34">
        <v>38</v>
      </c>
      <c r="V29905" s="34">
        <v>36</v>
      </c>
      <c r="W29905" s="34">
        <v>41</v>
      </c>
      <c r="X29905" s="34">
        <v>54</v>
      </c>
      <c r="Y29905" s="34">
        <v>48</v>
      </c>
      <c r="Z29905" s="34">
        <v>46</v>
      </c>
      <c r="AA29905" s="34">
        <v>56</v>
      </c>
      <c r="AB29905" s="34">
        <v>18</v>
      </c>
      <c r="AC29905" s="34">
        <v>53</v>
      </c>
    </row>
    <row r="29906" spans="1:29" x14ac:dyDescent="0.2">
      <c r="A29906" s="34" t="s">
        <v>90399</v>
      </c>
      <c r="B29906" s="34">
        <v>59</v>
      </c>
      <c r="C29906" s="34">
        <v>67</v>
      </c>
      <c r="D29906" s="34">
        <v>67</v>
      </c>
      <c r="E29906" s="34">
        <v>39</v>
      </c>
      <c r="F29906" s="34">
        <v>67</v>
      </c>
      <c r="G29906" s="34">
        <v>38</v>
      </c>
      <c r="H29906" s="34">
        <v>63</v>
      </c>
      <c r="I29906" s="34">
        <v>42</v>
      </c>
      <c r="J29906" s="34">
        <v>59</v>
      </c>
      <c r="K29906" s="34">
        <v>45</v>
      </c>
      <c r="L29906" s="34">
        <v>51</v>
      </c>
      <c r="M29906" s="34">
        <v>53</v>
      </c>
      <c r="N29906" s="34">
        <v>50</v>
      </c>
      <c r="O29906" s="34">
        <v>53</v>
      </c>
      <c r="P29906" s="34">
        <v>57</v>
      </c>
      <c r="Q29906" s="34">
        <v>49</v>
      </c>
      <c r="R29906" s="34">
        <v>84</v>
      </c>
      <c r="S29906" s="34">
        <v>52</v>
      </c>
      <c r="T29906" s="34">
        <v>54</v>
      </c>
      <c r="U29906" s="34">
        <v>28</v>
      </c>
      <c r="V29906" s="34">
        <v>70</v>
      </c>
      <c r="W29906" s="34">
        <v>55</v>
      </c>
      <c r="X29906" s="34">
        <v>103</v>
      </c>
      <c r="Y29906" s="34">
        <v>70</v>
      </c>
      <c r="Z29906" s="34">
        <v>81</v>
      </c>
      <c r="AA29906" s="34">
        <v>74</v>
      </c>
      <c r="AB29906" s="34">
        <v>94</v>
      </c>
      <c r="AC29906" s="34">
        <v>75</v>
      </c>
    </row>
    <row r="29907" spans="1:29" x14ac:dyDescent="0.2">
      <c r="A29907" s="34" t="s">
        <v>90400</v>
      </c>
      <c r="B29907" s="34">
        <v>68</v>
      </c>
      <c r="C29907" s="34">
        <v>119</v>
      </c>
      <c r="D29907" s="34">
        <v>117</v>
      </c>
      <c r="E29907" s="34">
        <v>160</v>
      </c>
      <c r="F29907" s="34">
        <v>102</v>
      </c>
      <c r="G29907" s="34">
        <v>83</v>
      </c>
      <c r="H29907" s="34">
        <v>86</v>
      </c>
      <c r="I29907" s="34">
        <v>111</v>
      </c>
      <c r="J29907" s="34">
        <v>72</v>
      </c>
      <c r="K29907" s="34">
        <v>147</v>
      </c>
      <c r="L29907" s="34">
        <v>45</v>
      </c>
      <c r="M29907" s="34">
        <v>90</v>
      </c>
      <c r="N29907" s="34">
        <v>68</v>
      </c>
      <c r="O29907" s="34">
        <v>89</v>
      </c>
      <c r="P29907" s="34">
        <v>86</v>
      </c>
      <c r="Q29907" s="34">
        <v>117</v>
      </c>
      <c r="R29907" s="34">
        <v>100</v>
      </c>
      <c r="S29907" s="34">
        <v>125</v>
      </c>
      <c r="T29907" s="34">
        <v>103</v>
      </c>
      <c r="U29907" s="34">
        <v>98</v>
      </c>
      <c r="V29907" s="34">
        <v>102</v>
      </c>
      <c r="W29907" s="34">
        <v>106</v>
      </c>
      <c r="X29907" s="34">
        <v>99</v>
      </c>
      <c r="Y29907" s="34">
        <v>87</v>
      </c>
      <c r="Z29907" s="34">
        <v>100</v>
      </c>
      <c r="AA29907" s="34">
        <v>121</v>
      </c>
      <c r="AB29907" s="34">
        <v>85</v>
      </c>
      <c r="AC29907" s="34">
        <v>180</v>
      </c>
    </row>
    <row r="29908" spans="1:29" x14ac:dyDescent="0.2">
      <c r="A29908" s="34" t="s">
        <v>90401</v>
      </c>
      <c r="B29908" s="34">
        <v>28</v>
      </c>
      <c r="C29908" s="34">
        <v>26</v>
      </c>
      <c r="D29908" s="34">
        <v>47</v>
      </c>
      <c r="E29908" s="34">
        <v>31</v>
      </c>
      <c r="F29908" s="34">
        <v>54</v>
      </c>
      <c r="G29908" s="34">
        <v>49</v>
      </c>
      <c r="H29908" s="34">
        <v>42</v>
      </c>
      <c r="I29908" s="34">
        <v>49</v>
      </c>
      <c r="J29908" s="34">
        <v>48</v>
      </c>
      <c r="K29908" s="34">
        <v>44</v>
      </c>
      <c r="L29908" s="34">
        <v>37</v>
      </c>
      <c r="M29908" s="34">
        <v>40</v>
      </c>
      <c r="N29908" s="34">
        <v>33</v>
      </c>
      <c r="O29908" s="34">
        <v>41</v>
      </c>
      <c r="P29908" s="34">
        <v>37</v>
      </c>
      <c r="Q29908" s="34">
        <v>41</v>
      </c>
      <c r="R29908" s="34">
        <v>36</v>
      </c>
      <c r="S29908" s="34">
        <v>35</v>
      </c>
      <c r="T29908" s="34">
        <v>31</v>
      </c>
      <c r="U29908" s="34">
        <v>66</v>
      </c>
      <c r="V29908" s="34">
        <v>61</v>
      </c>
      <c r="W29908" s="34">
        <v>46</v>
      </c>
      <c r="X29908" s="34">
        <v>45</v>
      </c>
      <c r="Y29908" s="34">
        <v>27</v>
      </c>
      <c r="Z29908" s="34">
        <v>64</v>
      </c>
      <c r="AA29908" s="34">
        <v>30</v>
      </c>
      <c r="AB29908" s="34">
        <v>47</v>
      </c>
      <c r="AC29908" s="34">
        <v>66</v>
      </c>
    </row>
    <row r="29909" spans="1:29" x14ac:dyDescent="0.2">
      <c r="A29909" s="34" t="s">
        <v>90402</v>
      </c>
      <c r="B29909" s="34">
        <v>112</v>
      </c>
      <c r="C29909" s="34">
        <v>114</v>
      </c>
      <c r="D29909" s="34">
        <v>137</v>
      </c>
      <c r="E29909" s="34">
        <v>143</v>
      </c>
      <c r="F29909" s="34">
        <v>140</v>
      </c>
      <c r="G29909" s="34">
        <v>107</v>
      </c>
      <c r="H29909" s="34">
        <v>135</v>
      </c>
      <c r="I29909" s="34">
        <v>68</v>
      </c>
      <c r="J29909" s="34">
        <v>136</v>
      </c>
      <c r="K29909" s="34">
        <v>146</v>
      </c>
      <c r="L29909" s="34">
        <v>113</v>
      </c>
      <c r="M29909" s="34">
        <v>136</v>
      </c>
      <c r="N29909" s="34">
        <v>115</v>
      </c>
      <c r="O29909" s="34">
        <v>118</v>
      </c>
      <c r="P29909" s="34">
        <v>146</v>
      </c>
      <c r="Q29909" s="34">
        <v>123</v>
      </c>
      <c r="R29909" s="34">
        <v>185</v>
      </c>
      <c r="S29909" s="34">
        <v>150</v>
      </c>
      <c r="T29909" s="34">
        <v>199</v>
      </c>
      <c r="U29909" s="34">
        <v>130</v>
      </c>
      <c r="V29909" s="34">
        <v>176</v>
      </c>
      <c r="W29909" s="34">
        <v>148</v>
      </c>
      <c r="X29909" s="34">
        <v>181</v>
      </c>
      <c r="Y29909" s="34">
        <v>161</v>
      </c>
      <c r="Z29909" s="34">
        <v>152</v>
      </c>
      <c r="AA29909" s="34">
        <v>149</v>
      </c>
      <c r="AB29909" s="34">
        <v>131</v>
      </c>
      <c r="AC29909" s="34">
        <v>183</v>
      </c>
    </row>
    <row r="29910" spans="1:29" x14ac:dyDescent="0.2">
      <c r="A29910" s="34" t="s">
        <v>90403</v>
      </c>
      <c r="B29910" s="34">
        <v>79</v>
      </c>
      <c r="C29910" s="34">
        <v>150</v>
      </c>
      <c r="D29910" s="34">
        <v>181</v>
      </c>
      <c r="E29910" s="34">
        <v>110</v>
      </c>
      <c r="F29910" s="34">
        <v>179</v>
      </c>
      <c r="G29910" s="34">
        <v>159</v>
      </c>
      <c r="H29910" s="34">
        <v>153</v>
      </c>
      <c r="I29910" s="34">
        <v>144</v>
      </c>
      <c r="J29910" s="34">
        <v>170</v>
      </c>
      <c r="K29910" s="34">
        <v>115</v>
      </c>
      <c r="L29910" s="34">
        <v>74</v>
      </c>
      <c r="M29910" s="34">
        <v>167</v>
      </c>
      <c r="N29910" s="34">
        <v>134</v>
      </c>
      <c r="O29910" s="34">
        <v>112</v>
      </c>
      <c r="P29910" s="34">
        <v>112</v>
      </c>
      <c r="Q29910" s="34">
        <v>196</v>
      </c>
      <c r="R29910" s="34">
        <v>196</v>
      </c>
      <c r="S29910" s="34">
        <v>180</v>
      </c>
      <c r="T29910" s="34">
        <v>114</v>
      </c>
      <c r="U29910" s="34">
        <v>120</v>
      </c>
      <c r="V29910" s="34">
        <v>126</v>
      </c>
      <c r="W29910" s="34">
        <v>122</v>
      </c>
      <c r="X29910" s="34">
        <v>181</v>
      </c>
      <c r="Y29910" s="34">
        <v>121</v>
      </c>
      <c r="Z29910" s="34">
        <v>156</v>
      </c>
      <c r="AA29910" s="34">
        <v>166</v>
      </c>
      <c r="AB29910" s="34">
        <v>169</v>
      </c>
      <c r="AC29910" s="34">
        <v>221</v>
      </c>
    </row>
    <row r="29911" spans="1:29" x14ac:dyDescent="0.2">
      <c r="A29911" s="34" t="s">
        <v>90404</v>
      </c>
      <c r="B29911" s="34">
        <v>82</v>
      </c>
      <c r="C29911" s="34">
        <v>105</v>
      </c>
      <c r="D29911" s="34">
        <v>90</v>
      </c>
      <c r="E29911" s="34">
        <v>106</v>
      </c>
      <c r="F29911" s="34">
        <v>99</v>
      </c>
      <c r="G29911" s="34">
        <v>97</v>
      </c>
      <c r="H29911" s="34">
        <v>93</v>
      </c>
      <c r="I29911" s="34">
        <v>90</v>
      </c>
      <c r="J29911" s="34">
        <v>76</v>
      </c>
      <c r="K29911" s="34">
        <v>68</v>
      </c>
      <c r="L29911" s="34">
        <v>72</v>
      </c>
      <c r="M29911" s="34">
        <v>91</v>
      </c>
      <c r="N29911" s="34">
        <v>82</v>
      </c>
      <c r="O29911" s="34">
        <v>88</v>
      </c>
      <c r="P29911" s="34">
        <v>92</v>
      </c>
      <c r="Q29911" s="34">
        <v>129</v>
      </c>
      <c r="R29911" s="34">
        <v>113</v>
      </c>
      <c r="S29911" s="34">
        <v>107</v>
      </c>
      <c r="T29911" s="34">
        <v>125</v>
      </c>
      <c r="U29911" s="34">
        <v>89</v>
      </c>
      <c r="V29911" s="34">
        <v>76</v>
      </c>
      <c r="W29911" s="34">
        <v>94</v>
      </c>
      <c r="X29911" s="34">
        <v>96</v>
      </c>
      <c r="Y29911" s="34">
        <v>107</v>
      </c>
      <c r="Z29911" s="34">
        <v>98</v>
      </c>
      <c r="AA29911" s="34">
        <v>97</v>
      </c>
      <c r="AB29911" s="34">
        <v>83</v>
      </c>
      <c r="AC29911" s="34">
        <v>124</v>
      </c>
    </row>
    <row r="29912" spans="1:29" x14ac:dyDescent="0.2">
      <c r="A29912" s="34" t="s">
        <v>90405</v>
      </c>
      <c r="B29912" s="34">
        <v>69</v>
      </c>
      <c r="C29912" s="34">
        <v>90</v>
      </c>
      <c r="D29912" s="34">
        <v>107</v>
      </c>
      <c r="E29912" s="34">
        <v>81</v>
      </c>
      <c r="F29912" s="34">
        <v>91</v>
      </c>
      <c r="G29912" s="34">
        <v>108</v>
      </c>
      <c r="H29912" s="34">
        <v>98</v>
      </c>
      <c r="I29912" s="34">
        <v>104</v>
      </c>
      <c r="J29912" s="34">
        <v>59</v>
      </c>
      <c r="K29912" s="34">
        <v>110</v>
      </c>
      <c r="L29912" s="34">
        <v>70</v>
      </c>
      <c r="M29912" s="34">
        <v>53</v>
      </c>
      <c r="N29912" s="34">
        <v>73</v>
      </c>
      <c r="O29912" s="34">
        <v>84</v>
      </c>
      <c r="P29912" s="34">
        <v>104</v>
      </c>
      <c r="Q29912" s="34">
        <v>98</v>
      </c>
      <c r="R29912" s="34">
        <v>100</v>
      </c>
      <c r="S29912" s="34">
        <v>88</v>
      </c>
      <c r="T29912" s="34">
        <v>78</v>
      </c>
      <c r="U29912" s="34">
        <v>86</v>
      </c>
      <c r="V29912" s="34">
        <v>134</v>
      </c>
      <c r="W29912" s="34">
        <v>79</v>
      </c>
      <c r="X29912" s="34">
        <v>121</v>
      </c>
      <c r="Y29912" s="34">
        <v>81</v>
      </c>
      <c r="Z29912" s="34">
        <v>133</v>
      </c>
      <c r="AA29912" s="34">
        <v>118</v>
      </c>
      <c r="AB29912" s="34">
        <v>116</v>
      </c>
      <c r="AC29912" s="34">
        <v>116</v>
      </c>
    </row>
    <row r="29913" spans="1:29" x14ac:dyDescent="0.2">
      <c r="A29913" s="34" t="s">
        <v>90406</v>
      </c>
      <c r="B29913" s="34">
        <v>85</v>
      </c>
      <c r="C29913" s="34">
        <v>94</v>
      </c>
      <c r="D29913" s="34">
        <v>70</v>
      </c>
      <c r="E29913" s="34">
        <v>100</v>
      </c>
      <c r="F29913" s="34">
        <v>92</v>
      </c>
      <c r="G29913" s="34">
        <v>97</v>
      </c>
      <c r="H29913" s="34">
        <v>72</v>
      </c>
      <c r="I29913" s="34">
        <v>85</v>
      </c>
      <c r="J29913" s="34">
        <v>65</v>
      </c>
      <c r="K29913" s="34">
        <v>79</v>
      </c>
      <c r="L29913" s="34">
        <v>72</v>
      </c>
      <c r="M29913" s="34">
        <v>86</v>
      </c>
      <c r="N29913" s="34">
        <v>55</v>
      </c>
      <c r="O29913" s="34">
        <v>103</v>
      </c>
      <c r="P29913" s="34">
        <v>66</v>
      </c>
      <c r="Q29913" s="34">
        <v>104</v>
      </c>
      <c r="R29913" s="34">
        <v>101</v>
      </c>
      <c r="S29913" s="34">
        <v>97</v>
      </c>
      <c r="T29913" s="34">
        <v>118</v>
      </c>
      <c r="U29913" s="34">
        <v>95</v>
      </c>
      <c r="V29913" s="34">
        <v>106</v>
      </c>
      <c r="W29913" s="34">
        <v>92</v>
      </c>
      <c r="X29913" s="34">
        <v>78</v>
      </c>
      <c r="Y29913" s="34">
        <v>94</v>
      </c>
      <c r="Z29913" s="34">
        <v>77</v>
      </c>
      <c r="AA29913" s="34">
        <v>114</v>
      </c>
      <c r="AB29913" s="34">
        <v>108</v>
      </c>
      <c r="AC29913" s="34">
        <v>161</v>
      </c>
    </row>
    <row r="29914" spans="1:29" x14ac:dyDescent="0.2">
      <c r="A29914" s="34" t="s">
        <v>90407</v>
      </c>
      <c r="B29914" s="34">
        <v>104</v>
      </c>
      <c r="C29914" s="34">
        <v>84</v>
      </c>
      <c r="D29914" s="34">
        <v>101</v>
      </c>
      <c r="E29914" s="34">
        <v>95</v>
      </c>
      <c r="F29914" s="34">
        <v>101</v>
      </c>
      <c r="G29914" s="34">
        <v>124</v>
      </c>
      <c r="H29914" s="34">
        <v>76</v>
      </c>
      <c r="I29914" s="34">
        <v>69</v>
      </c>
      <c r="J29914" s="34">
        <v>87</v>
      </c>
      <c r="K29914" s="34">
        <v>106</v>
      </c>
      <c r="L29914" s="34">
        <v>89</v>
      </c>
      <c r="M29914" s="34">
        <v>70</v>
      </c>
      <c r="N29914" s="34">
        <v>60</v>
      </c>
      <c r="O29914" s="34">
        <v>73</v>
      </c>
      <c r="P29914" s="34">
        <v>89</v>
      </c>
      <c r="Q29914" s="34">
        <v>146</v>
      </c>
      <c r="R29914" s="34">
        <v>109</v>
      </c>
      <c r="S29914" s="34">
        <v>99</v>
      </c>
      <c r="T29914" s="34">
        <v>90</v>
      </c>
      <c r="U29914" s="34">
        <v>79</v>
      </c>
      <c r="V29914" s="34">
        <v>95</v>
      </c>
      <c r="W29914" s="34">
        <v>108</v>
      </c>
      <c r="X29914" s="34">
        <v>124</v>
      </c>
      <c r="Y29914" s="34">
        <v>124</v>
      </c>
      <c r="Z29914" s="34">
        <v>67</v>
      </c>
      <c r="AA29914" s="34">
        <v>130</v>
      </c>
      <c r="AB29914" s="34">
        <v>147</v>
      </c>
      <c r="AC29914" s="34">
        <v>127</v>
      </c>
    </row>
    <row r="29915" spans="1:29" x14ac:dyDescent="0.2">
      <c r="A29915" s="34" t="s">
        <v>90408</v>
      </c>
      <c r="B29915" s="34">
        <v>51</v>
      </c>
      <c r="C29915" s="34">
        <v>89</v>
      </c>
      <c r="D29915" s="34">
        <v>80</v>
      </c>
      <c r="E29915" s="34">
        <v>54</v>
      </c>
      <c r="F29915" s="34">
        <v>74</v>
      </c>
      <c r="G29915" s="34">
        <v>82</v>
      </c>
      <c r="H29915" s="34">
        <v>83</v>
      </c>
      <c r="I29915" s="34">
        <v>65</v>
      </c>
      <c r="J29915" s="34">
        <v>77</v>
      </c>
      <c r="K29915" s="34">
        <v>83</v>
      </c>
      <c r="L29915" s="34">
        <v>58</v>
      </c>
      <c r="M29915" s="34">
        <v>77</v>
      </c>
      <c r="N29915" s="34">
        <v>86</v>
      </c>
      <c r="O29915" s="34">
        <v>68</v>
      </c>
      <c r="P29915" s="34">
        <v>68</v>
      </c>
      <c r="Q29915" s="34">
        <v>125</v>
      </c>
      <c r="R29915" s="34">
        <v>104</v>
      </c>
      <c r="S29915" s="34">
        <v>104</v>
      </c>
      <c r="T29915" s="34">
        <v>88</v>
      </c>
      <c r="U29915" s="34">
        <v>56</v>
      </c>
      <c r="V29915" s="34">
        <v>81</v>
      </c>
      <c r="W29915" s="34">
        <v>91</v>
      </c>
      <c r="X29915" s="34">
        <v>98</v>
      </c>
      <c r="Y29915" s="34">
        <v>81</v>
      </c>
      <c r="Z29915" s="34">
        <v>81</v>
      </c>
      <c r="AA29915" s="34">
        <v>98</v>
      </c>
      <c r="AB29915" s="34">
        <v>103</v>
      </c>
      <c r="AC29915" s="34">
        <v>153</v>
      </c>
    </row>
    <row r="29916" spans="1:29" x14ac:dyDescent="0.2">
      <c r="A29916" s="34" t="s">
        <v>90409</v>
      </c>
      <c r="B29916" s="34">
        <v>125</v>
      </c>
      <c r="C29916" s="34">
        <v>184</v>
      </c>
      <c r="D29916" s="34">
        <v>168</v>
      </c>
      <c r="E29916" s="34">
        <v>157</v>
      </c>
      <c r="F29916" s="34">
        <v>173</v>
      </c>
      <c r="G29916" s="34">
        <v>157</v>
      </c>
      <c r="H29916" s="34">
        <v>183</v>
      </c>
      <c r="I29916" s="34">
        <v>169</v>
      </c>
      <c r="J29916" s="34">
        <v>167</v>
      </c>
      <c r="K29916" s="34">
        <v>167</v>
      </c>
      <c r="L29916" s="34">
        <v>131</v>
      </c>
      <c r="M29916" s="34">
        <v>154</v>
      </c>
      <c r="N29916" s="34">
        <v>150</v>
      </c>
      <c r="O29916" s="34">
        <v>155</v>
      </c>
      <c r="P29916" s="34">
        <v>154</v>
      </c>
      <c r="Q29916" s="34">
        <v>264</v>
      </c>
      <c r="R29916" s="34">
        <v>202</v>
      </c>
      <c r="S29916" s="34">
        <v>216</v>
      </c>
      <c r="T29916" s="34">
        <v>176</v>
      </c>
      <c r="U29916" s="34">
        <v>174</v>
      </c>
      <c r="V29916" s="34">
        <v>209</v>
      </c>
      <c r="W29916" s="34">
        <v>167</v>
      </c>
      <c r="X29916" s="34">
        <v>157</v>
      </c>
      <c r="Y29916" s="34">
        <v>185</v>
      </c>
      <c r="Z29916" s="34">
        <v>248</v>
      </c>
      <c r="AA29916" s="34">
        <v>201</v>
      </c>
      <c r="AB29916" s="34">
        <v>232</v>
      </c>
      <c r="AC29916" s="34">
        <v>341</v>
      </c>
    </row>
    <row r="29917" spans="1:29" x14ac:dyDescent="0.2">
      <c r="A29917" s="34" t="s">
        <v>90410</v>
      </c>
      <c r="B29917" s="34">
        <v>49</v>
      </c>
      <c r="C29917" s="34">
        <v>41</v>
      </c>
      <c r="D29917" s="34">
        <v>64</v>
      </c>
      <c r="E29917" s="34">
        <v>48</v>
      </c>
      <c r="F29917" s="34">
        <v>81</v>
      </c>
      <c r="G29917" s="34">
        <v>29</v>
      </c>
      <c r="H29917" s="34">
        <v>53</v>
      </c>
      <c r="I29917" s="34">
        <v>47</v>
      </c>
      <c r="J29917" s="34">
        <v>57</v>
      </c>
      <c r="K29917" s="34">
        <v>53</v>
      </c>
      <c r="L29917" s="34">
        <v>45</v>
      </c>
      <c r="M29917" s="34">
        <v>21</v>
      </c>
      <c r="N29917" s="34">
        <v>40</v>
      </c>
      <c r="O29917" s="34">
        <v>34</v>
      </c>
      <c r="P29917" s="34">
        <v>56</v>
      </c>
      <c r="Q29917" s="34">
        <v>72</v>
      </c>
      <c r="R29917" s="34">
        <v>55</v>
      </c>
      <c r="S29917" s="34">
        <v>54</v>
      </c>
      <c r="T29917" s="34">
        <v>59</v>
      </c>
      <c r="U29917" s="34">
        <v>48</v>
      </c>
      <c r="V29917" s="34">
        <v>88</v>
      </c>
      <c r="W29917" s="34">
        <v>58</v>
      </c>
      <c r="X29917" s="34">
        <v>84</v>
      </c>
      <c r="Y29917" s="34">
        <v>41</v>
      </c>
      <c r="Z29917" s="34">
        <v>58</v>
      </c>
      <c r="AA29917" s="34">
        <v>63</v>
      </c>
      <c r="AB29917" s="34">
        <v>86</v>
      </c>
      <c r="AC29917" s="34">
        <v>82</v>
      </c>
    </row>
    <row r="29918" spans="1:29" x14ac:dyDescent="0.2">
      <c r="A29918" s="34" t="s">
        <v>90411</v>
      </c>
      <c r="B29918" s="34">
        <v>62</v>
      </c>
      <c r="C29918" s="34">
        <v>113</v>
      </c>
      <c r="D29918" s="34">
        <v>129</v>
      </c>
      <c r="E29918" s="34">
        <v>160</v>
      </c>
      <c r="F29918" s="34">
        <v>134</v>
      </c>
      <c r="G29918" s="34">
        <v>104</v>
      </c>
      <c r="H29918" s="34">
        <v>167</v>
      </c>
      <c r="I29918" s="34">
        <v>126</v>
      </c>
      <c r="J29918" s="34">
        <v>145</v>
      </c>
      <c r="K29918" s="34">
        <v>128</v>
      </c>
      <c r="L29918" s="34">
        <v>110</v>
      </c>
      <c r="M29918" s="34">
        <v>113</v>
      </c>
      <c r="N29918" s="34">
        <v>100</v>
      </c>
      <c r="O29918" s="34">
        <v>101</v>
      </c>
      <c r="P29918" s="34">
        <v>169</v>
      </c>
      <c r="Q29918" s="34">
        <v>189</v>
      </c>
      <c r="R29918" s="34">
        <v>196</v>
      </c>
      <c r="S29918" s="34">
        <v>132</v>
      </c>
      <c r="T29918" s="34">
        <v>173</v>
      </c>
      <c r="U29918" s="34">
        <v>121</v>
      </c>
      <c r="V29918" s="34">
        <v>174</v>
      </c>
      <c r="W29918" s="34">
        <v>160</v>
      </c>
      <c r="X29918" s="34">
        <v>148</v>
      </c>
      <c r="Y29918" s="34">
        <v>125</v>
      </c>
      <c r="Z29918" s="34">
        <v>176</v>
      </c>
      <c r="AA29918" s="34">
        <v>115</v>
      </c>
      <c r="AB29918" s="34">
        <v>154</v>
      </c>
      <c r="AC29918" s="34">
        <v>190</v>
      </c>
    </row>
    <row r="29919" spans="1:29" x14ac:dyDescent="0.2">
      <c r="A29919" s="34" t="s">
        <v>90412</v>
      </c>
      <c r="B29919" s="34">
        <v>83</v>
      </c>
      <c r="C29919" s="34">
        <v>52</v>
      </c>
      <c r="D29919" s="34">
        <v>87</v>
      </c>
      <c r="E29919" s="34">
        <v>62</v>
      </c>
      <c r="F29919" s="34">
        <v>96</v>
      </c>
      <c r="G29919" s="34">
        <v>80</v>
      </c>
      <c r="H29919" s="34">
        <v>115</v>
      </c>
      <c r="I29919" s="34">
        <v>76</v>
      </c>
      <c r="J29919" s="34">
        <v>83</v>
      </c>
      <c r="K29919" s="34">
        <v>77</v>
      </c>
      <c r="L29919" s="34">
        <v>121</v>
      </c>
      <c r="M29919" s="34">
        <v>59</v>
      </c>
      <c r="N29919" s="34">
        <v>77</v>
      </c>
      <c r="O29919" s="34">
        <v>83</v>
      </c>
      <c r="P29919" s="34">
        <v>89</v>
      </c>
      <c r="Q29919" s="34">
        <v>94</v>
      </c>
      <c r="R29919" s="34">
        <v>145</v>
      </c>
      <c r="S29919" s="34">
        <v>72</v>
      </c>
      <c r="T29919" s="34">
        <v>126</v>
      </c>
      <c r="U29919" s="34">
        <v>79</v>
      </c>
      <c r="V29919" s="34">
        <v>116</v>
      </c>
      <c r="W29919" s="34">
        <v>111</v>
      </c>
      <c r="X29919" s="34">
        <v>132</v>
      </c>
      <c r="Y29919" s="34">
        <v>141</v>
      </c>
      <c r="Z29919" s="34">
        <v>76</v>
      </c>
      <c r="AA29919" s="34">
        <v>82</v>
      </c>
      <c r="AB29919" s="34">
        <v>169</v>
      </c>
      <c r="AC29919" s="34">
        <v>131</v>
      </c>
    </row>
    <row r="29920" spans="1:29" x14ac:dyDescent="0.2">
      <c r="A29920" s="34" t="s">
        <v>90413</v>
      </c>
      <c r="B29920" s="34">
        <v>67</v>
      </c>
      <c r="C29920" s="34">
        <v>63</v>
      </c>
      <c r="D29920" s="34">
        <v>36</v>
      </c>
      <c r="E29920" s="34">
        <v>35</v>
      </c>
      <c r="F29920" s="34">
        <v>54</v>
      </c>
      <c r="G29920" s="34">
        <v>34</v>
      </c>
      <c r="H29920" s="34">
        <v>43</v>
      </c>
      <c r="I29920" s="34">
        <v>45</v>
      </c>
      <c r="J29920" s="34">
        <v>39</v>
      </c>
      <c r="K29920" s="34">
        <v>47</v>
      </c>
      <c r="L29920" s="34">
        <v>35</v>
      </c>
      <c r="M29920" s="34">
        <v>31</v>
      </c>
      <c r="N29920" s="34">
        <v>46</v>
      </c>
      <c r="O29920" s="34">
        <v>45</v>
      </c>
      <c r="P29920" s="34">
        <v>57</v>
      </c>
      <c r="Q29920" s="34">
        <v>65</v>
      </c>
      <c r="R29920" s="34">
        <v>78</v>
      </c>
      <c r="S29920" s="34">
        <v>65</v>
      </c>
      <c r="T29920" s="34">
        <v>39</v>
      </c>
      <c r="U29920" s="34">
        <v>47</v>
      </c>
      <c r="V29920" s="34">
        <v>43</v>
      </c>
      <c r="W29920" s="34">
        <v>50</v>
      </c>
      <c r="X29920" s="34">
        <v>55</v>
      </c>
      <c r="Y29920" s="34">
        <v>65</v>
      </c>
      <c r="Z29920" s="34">
        <v>46</v>
      </c>
      <c r="AA29920" s="34">
        <v>50</v>
      </c>
      <c r="AB29920" s="34">
        <v>57</v>
      </c>
      <c r="AC29920" s="34">
        <v>83</v>
      </c>
    </row>
    <row r="29921" spans="1:29" x14ac:dyDescent="0.2">
      <c r="A29921" s="34" t="s">
        <v>90414</v>
      </c>
      <c r="B29921" s="34">
        <v>81</v>
      </c>
      <c r="C29921" s="34">
        <v>57</v>
      </c>
      <c r="D29921" s="34">
        <v>59</v>
      </c>
      <c r="E29921" s="34">
        <v>79</v>
      </c>
      <c r="F29921" s="34">
        <v>70</v>
      </c>
      <c r="G29921" s="34">
        <v>101</v>
      </c>
      <c r="H29921" s="34">
        <v>53</v>
      </c>
      <c r="I29921" s="34">
        <v>59</v>
      </c>
      <c r="J29921" s="34">
        <v>59</v>
      </c>
      <c r="K29921" s="34">
        <v>92</v>
      </c>
      <c r="L29921" s="34">
        <v>62</v>
      </c>
      <c r="M29921" s="34">
        <v>73</v>
      </c>
      <c r="N29921" s="34">
        <v>64</v>
      </c>
      <c r="O29921" s="34">
        <v>49</v>
      </c>
      <c r="P29921" s="34">
        <v>56</v>
      </c>
      <c r="Q29921" s="34">
        <v>80</v>
      </c>
      <c r="R29921" s="34">
        <v>105</v>
      </c>
      <c r="S29921" s="34">
        <v>48</v>
      </c>
      <c r="T29921" s="34">
        <v>113</v>
      </c>
      <c r="U29921" s="34">
        <v>75</v>
      </c>
      <c r="V29921" s="34">
        <v>78</v>
      </c>
      <c r="W29921" s="34">
        <v>55</v>
      </c>
      <c r="X29921" s="34">
        <v>90</v>
      </c>
      <c r="Y29921" s="34">
        <v>82</v>
      </c>
      <c r="Z29921" s="34">
        <v>50</v>
      </c>
      <c r="AA29921" s="34">
        <v>73</v>
      </c>
      <c r="AB29921" s="34">
        <v>93</v>
      </c>
      <c r="AC29921" s="34">
        <v>134</v>
      </c>
    </row>
    <row r="29922" spans="1:29" x14ac:dyDescent="0.2">
      <c r="A29922" s="34" t="s">
        <v>90415</v>
      </c>
      <c r="B29922" s="34">
        <v>82</v>
      </c>
      <c r="C29922" s="34">
        <v>73</v>
      </c>
      <c r="D29922" s="34">
        <v>75</v>
      </c>
      <c r="E29922" s="34">
        <v>67</v>
      </c>
      <c r="F29922" s="34">
        <v>82</v>
      </c>
      <c r="G29922" s="34">
        <v>49</v>
      </c>
      <c r="H29922" s="34">
        <v>56</v>
      </c>
      <c r="I29922" s="34">
        <v>56</v>
      </c>
      <c r="J29922" s="34">
        <v>62</v>
      </c>
      <c r="K29922" s="34">
        <v>60</v>
      </c>
      <c r="L29922" s="34">
        <v>59</v>
      </c>
      <c r="M29922" s="34">
        <v>67</v>
      </c>
      <c r="N29922" s="34">
        <v>64</v>
      </c>
      <c r="O29922" s="34">
        <v>68</v>
      </c>
      <c r="P29922" s="34">
        <v>60</v>
      </c>
      <c r="Q29922" s="34">
        <v>84</v>
      </c>
      <c r="R29922" s="34">
        <v>93</v>
      </c>
      <c r="S29922" s="34">
        <v>61</v>
      </c>
      <c r="T29922" s="34">
        <v>90</v>
      </c>
      <c r="U29922" s="34">
        <v>75</v>
      </c>
      <c r="V29922" s="34">
        <v>73</v>
      </c>
      <c r="W29922" s="34">
        <v>76</v>
      </c>
      <c r="X29922" s="34">
        <v>100</v>
      </c>
      <c r="Y29922" s="34">
        <v>108</v>
      </c>
      <c r="Z29922" s="34">
        <v>62</v>
      </c>
      <c r="AA29922" s="34">
        <v>96</v>
      </c>
      <c r="AB29922" s="34">
        <v>96</v>
      </c>
      <c r="AC29922" s="34">
        <v>110</v>
      </c>
    </row>
    <row r="29923" spans="1:29" x14ac:dyDescent="0.2">
      <c r="A29923" s="34" t="s">
        <v>90416</v>
      </c>
      <c r="B29923" s="34">
        <v>110</v>
      </c>
      <c r="C29923" s="34">
        <v>130</v>
      </c>
      <c r="D29923" s="34">
        <v>73</v>
      </c>
      <c r="E29923" s="34">
        <v>157</v>
      </c>
      <c r="F29923" s="34">
        <v>73</v>
      </c>
      <c r="G29923" s="34">
        <v>133</v>
      </c>
      <c r="H29923" s="34">
        <v>97</v>
      </c>
      <c r="I29923" s="34">
        <v>118</v>
      </c>
      <c r="J29923" s="34">
        <v>87</v>
      </c>
      <c r="K29923" s="34">
        <v>176</v>
      </c>
      <c r="L29923" s="34">
        <v>73</v>
      </c>
      <c r="M29923" s="34">
        <v>162</v>
      </c>
      <c r="N29923" s="34">
        <v>66</v>
      </c>
      <c r="O29923" s="34">
        <v>166</v>
      </c>
      <c r="P29923" s="34">
        <v>95</v>
      </c>
      <c r="Q29923" s="34">
        <v>176</v>
      </c>
      <c r="R29923" s="34">
        <v>108</v>
      </c>
      <c r="S29923" s="34">
        <v>207</v>
      </c>
      <c r="T29923" s="34">
        <v>90</v>
      </c>
      <c r="U29923" s="34">
        <v>145</v>
      </c>
      <c r="V29923" s="34">
        <v>89</v>
      </c>
      <c r="W29923" s="34">
        <v>160</v>
      </c>
      <c r="X29923" s="34">
        <v>108</v>
      </c>
      <c r="Y29923" s="34">
        <v>174</v>
      </c>
      <c r="Z29923" s="34">
        <v>81</v>
      </c>
      <c r="AA29923" s="34">
        <v>185</v>
      </c>
      <c r="AB29923" s="34">
        <v>133</v>
      </c>
      <c r="AC29923" s="34">
        <v>234</v>
      </c>
    </row>
    <row r="29924" spans="1:29" x14ac:dyDescent="0.2">
      <c r="A29924" s="34" t="s">
        <v>90417</v>
      </c>
      <c r="B29924" s="34">
        <v>158</v>
      </c>
      <c r="C29924" s="34">
        <v>133</v>
      </c>
      <c r="D29924" s="34">
        <v>120</v>
      </c>
      <c r="E29924" s="34">
        <v>139</v>
      </c>
      <c r="F29924" s="34">
        <v>102</v>
      </c>
      <c r="G29924" s="34">
        <v>184</v>
      </c>
      <c r="H29924" s="34">
        <v>105</v>
      </c>
      <c r="I29924" s="34">
        <v>130</v>
      </c>
      <c r="J29924" s="34">
        <v>105</v>
      </c>
      <c r="K29924" s="34">
        <v>148</v>
      </c>
      <c r="L29924" s="34">
        <v>101</v>
      </c>
      <c r="M29924" s="34">
        <v>113</v>
      </c>
      <c r="N29924" s="34">
        <v>100</v>
      </c>
      <c r="O29924" s="34">
        <v>107</v>
      </c>
      <c r="P29924" s="34">
        <v>129</v>
      </c>
      <c r="Q29924" s="34">
        <v>160</v>
      </c>
      <c r="R29924" s="34">
        <v>167</v>
      </c>
      <c r="S29924" s="34">
        <v>174</v>
      </c>
      <c r="T29924" s="34">
        <v>164</v>
      </c>
      <c r="U29924" s="34">
        <v>137</v>
      </c>
      <c r="V29924" s="34">
        <v>136</v>
      </c>
      <c r="W29924" s="34">
        <v>138</v>
      </c>
      <c r="X29924" s="34">
        <v>167</v>
      </c>
      <c r="Y29924" s="34">
        <v>171</v>
      </c>
      <c r="Z29924" s="34">
        <v>137</v>
      </c>
      <c r="AA29924" s="34">
        <v>157</v>
      </c>
      <c r="AB29924" s="34">
        <v>174</v>
      </c>
      <c r="AC29924" s="34">
        <v>181</v>
      </c>
    </row>
    <row r="29925" spans="1:29" x14ac:dyDescent="0.2">
      <c r="A29925" s="34" t="s">
        <v>90418</v>
      </c>
      <c r="B29925" s="34">
        <v>72</v>
      </c>
      <c r="C29925" s="34">
        <v>69</v>
      </c>
      <c r="D29925" s="34">
        <v>50</v>
      </c>
      <c r="E29925" s="34">
        <v>75</v>
      </c>
      <c r="F29925" s="34">
        <v>76</v>
      </c>
      <c r="G29925" s="34">
        <v>62</v>
      </c>
      <c r="H29925" s="34">
        <v>57</v>
      </c>
      <c r="I29925" s="34">
        <v>43</v>
      </c>
      <c r="J29925" s="34">
        <v>50</v>
      </c>
      <c r="K29925" s="34">
        <v>52</v>
      </c>
      <c r="L29925" s="34">
        <v>76</v>
      </c>
      <c r="M29925" s="34">
        <v>47</v>
      </c>
      <c r="N29925" s="34">
        <v>75</v>
      </c>
      <c r="O29925" s="34">
        <v>42</v>
      </c>
      <c r="P29925" s="34">
        <v>50</v>
      </c>
      <c r="Q29925" s="34">
        <v>118</v>
      </c>
      <c r="R29925" s="34">
        <v>93</v>
      </c>
      <c r="S29925" s="34">
        <v>85</v>
      </c>
      <c r="T29925" s="34">
        <v>60</v>
      </c>
      <c r="U29925" s="34">
        <v>88</v>
      </c>
      <c r="V29925" s="34">
        <v>88</v>
      </c>
      <c r="W29925" s="34">
        <v>68</v>
      </c>
      <c r="X29925" s="34">
        <v>76</v>
      </c>
      <c r="Y29925" s="34">
        <v>89</v>
      </c>
      <c r="Z29925" s="34">
        <v>92</v>
      </c>
      <c r="AA29925" s="34">
        <v>72</v>
      </c>
      <c r="AB29925" s="34">
        <v>109</v>
      </c>
      <c r="AC29925" s="34">
        <v>81</v>
      </c>
    </row>
    <row r="29926" spans="1:29" x14ac:dyDescent="0.2">
      <c r="A29926" s="34" t="s">
        <v>90419</v>
      </c>
      <c r="B29926" s="34">
        <v>60</v>
      </c>
      <c r="C29926" s="34">
        <v>228</v>
      </c>
      <c r="D29926" s="34">
        <v>56</v>
      </c>
      <c r="E29926" s="34">
        <v>177</v>
      </c>
      <c r="F29926" s="34">
        <v>71</v>
      </c>
      <c r="G29926" s="34">
        <v>219</v>
      </c>
      <c r="H29926" s="34">
        <v>48</v>
      </c>
      <c r="I29926" s="34">
        <v>213</v>
      </c>
      <c r="J29926" s="34">
        <v>53</v>
      </c>
      <c r="K29926" s="34">
        <v>196</v>
      </c>
      <c r="L29926" s="34">
        <v>48</v>
      </c>
      <c r="M29926" s="34">
        <v>186</v>
      </c>
      <c r="N29926" s="34">
        <v>74</v>
      </c>
      <c r="O29926" s="34">
        <v>207</v>
      </c>
      <c r="P29926" s="34">
        <v>59</v>
      </c>
      <c r="Q29926" s="34">
        <v>229</v>
      </c>
      <c r="R29926" s="34">
        <v>61</v>
      </c>
      <c r="S29926" s="34">
        <v>260</v>
      </c>
      <c r="T29926" s="34">
        <v>56</v>
      </c>
      <c r="U29926" s="34">
        <v>189</v>
      </c>
      <c r="V29926" s="34">
        <v>87</v>
      </c>
      <c r="W29926" s="34">
        <v>220</v>
      </c>
      <c r="X29926" s="34">
        <v>53</v>
      </c>
      <c r="Y29926" s="34">
        <v>184</v>
      </c>
      <c r="Z29926" s="34">
        <v>65</v>
      </c>
      <c r="AA29926" s="34">
        <v>176</v>
      </c>
      <c r="AB29926" s="34">
        <v>56</v>
      </c>
      <c r="AC29926" s="34">
        <v>260</v>
      </c>
    </row>
    <row r="29927" spans="1:29" x14ac:dyDescent="0.2">
      <c r="A29927" s="34" t="s">
        <v>90420</v>
      </c>
      <c r="B29927" s="34">
        <v>69</v>
      </c>
      <c r="C29927" s="34">
        <v>37</v>
      </c>
      <c r="D29927" s="34">
        <v>35</v>
      </c>
      <c r="E29927" s="34">
        <v>41</v>
      </c>
      <c r="F29927" s="34">
        <v>60</v>
      </c>
      <c r="G29927" s="34">
        <v>30</v>
      </c>
      <c r="H29927" s="34">
        <v>54</v>
      </c>
      <c r="I29927" s="34">
        <v>34</v>
      </c>
      <c r="J29927" s="34">
        <v>26</v>
      </c>
      <c r="K29927" s="34">
        <v>42</v>
      </c>
      <c r="L29927" s="34">
        <v>35</v>
      </c>
      <c r="M29927" s="34">
        <v>18</v>
      </c>
      <c r="N29927" s="34">
        <v>39</v>
      </c>
      <c r="O29927" s="34">
        <v>30</v>
      </c>
      <c r="P29927" s="34">
        <v>54</v>
      </c>
      <c r="Q29927" s="34">
        <v>55</v>
      </c>
      <c r="R29927" s="34">
        <v>63</v>
      </c>
      <c r="S29927" s="34">
        <v>45</v>
      </c>
      <c r="T29927" s="34">
        <v>52</v>
      </c>
      <c r="U29927" s="34">
        <v>38</v>
      </c>
      <c r="V29927" s="34">
        <v>42</v>
      </c>
      <c r="W29927" s="34">
        <v>46</v>
      </c>
      <c r="X29927" s="34">
        <v>43</v>
      </c>
      <c r="Y29927" s="34">
        <v>43</v>
      </c>
      <c r="Z29927" s="34">
        <v>45</v>
      </c>
      <c r="AA29927" s="34">
        <v>50</v>
      </c>
      <c r="AB29927" s="34">
        <v>76</v>
      </c>
      <c r="AC29927" s="34">
        <v>59</v>
      </c>
    </row>
    <row r="29928" spans="1:29" x14ac:dyDescent="0.2">
      <c r="A29928" s="34" t="s">
        <v>90421</v>
      </c>
      <c r="B29928" s="34">
        <v>318</v>
      </c>
      <c r="C29928" s="34">
        <v>366</v>
      </c>
      <c r="D29928" s="34">
        <v>341</v>
      </c>
      <c r="E29928" s="34">
        <v>480</v>
      </c>
      <c r="F29928" s="34">
        <v>378</v>
      </c>
      <c r="G29928" s="34">
        <v>297</v>
      </c>
      <c r="H29928" s="34">
        <v>364</v>
      </c>
      <c r="I29928" s="34">
        <v>313</v>
      </c>
      <c r="J29928" s="34">
        <v>368</v>
      </c>
      <c r="K29928" s="34">
        <v>415</v>
      </c>
      <c r="L29928" s="34">
        <v>372</v>
      </c>
      <c r="M29928" s="34">
        <v>370</v>
      </c>
      <c r="N29928" s="34">
        <v>326</v>
      </c>
      <c r="O29928" s="34">
        <v>356</v>
      </c>
      <c r="P29928" s="34">
        <v>397</v>
      </c>
      <c r="Q29928" s="34">
        <v>555</v>
      </c>
      <c r="R29928" s="34">
        <v>590</v>
      </c>
      <c r="S29928" s="34">
        <v>444</v>
      </c>
      <c r="T29928" s="34">
        <v>461</v>
      </c>
      <c r="U29928" s="34">
        <v>412</v>
      </c>
      <c r="V29928" s="34">
        <v>447</v>
      </c>
      <c r="W29928" s="34">
        <v>490</v>
      </c>
      <c r="X29928" s="34">
        <v>433</v>
      </c>
      <c r="Y29928" s="34">
        <v>515</v>
      </c>
      <c r="Z29928" s="34">
        <v>445</v>
      </c>
      <c r="AA29928" s="34">
        <v>445</v>
      </c>
      <c r="AB29928" s="34">
        <v>636</v>
      </c>
      <c r="AC29928" s="34">
        <v>718</v>
      </c>
    </row>
    <row r="29929" spans="1:29" x14ac:dyDescent="0.2">
      <c r="A29929" s="34" t="s">
        <v>90422</v>
      </c>
      <c r="B29929" s="34">
        <v>60</v>
      </c>
      <c r="C29929" s="34">
        <v>51</v>
      </c>
      <c r="D29929" s="34">
        <v>44</v>
      </c>
      <c r="E29929" s="34">
        <v>38</v>
      </c>
      <c r="F29929" s="34">
        <v>38</v>
      </c>
      <c r="G29929" s="34">
        <v>39</v>
      </c>
      <c r="H29929" s="34">
        <v>36</v>
      </c>
      <c r="I29929" s="34">
        <v>41</v>
      </c>
      <c r="J29929" s="34">
        <v>25</v>
      </c>
      <c r="K29929" s="34">
        <v>40</v>
      </c>
      <c r="L29929" s="34">
        <v>22</v>
      </c>
      <c r="M29929" s="34">
        <v>27</v>
      </c>
      <c r="N29929" s="34">
        <v>37</v>
      </c>
      <c r="O29929" s="34">
        <v>45</v>
      </c>
      <c r="P29929" s="34">
        <v>23</v>
      </c>
      <c r="Q29929" s="34">
        <v>39</v>
      </c>
      <c r="R29929" s="34">
        <v>47</v>
      </c>
      <c r="S29929" s="34">
        <v>55</v>
      </c>
      <c r="T29929" s="34">
        <v>30</v>
      </c>
      <c r="U29929" s="34">
        <v>41</v>
      </c>
      <c r="V29929" s="34">
        <v>39</v>
      </c>
      <c r="W29929" s="34">
        <v>34</v>
      </c>
      <c r="X29929" s="34">
        <v>47</v>
      </c>
      <c r="Y29929" s="34">
        <v>43</v>
      </c>
      <c r="Z29929" s="34">
        <v>45</v>
      </c>
      <c r="AA29929" s="34">
        <v>69</v>
      </c>
      <c r="AB29929" s="34">
        <v>34</v>
      </c>
      <c r="AC29929" s="34">
        <v>75</v>
      </c>
    </row>
    <row r="29930" spans="1:29" x14ac:dyDescent="0.2">
      <c r="A29930" s="34" t="s">
        <v>90423</v>
      </c>
      <c r="B29930" s="34">
        <v>92</v>
      </c>
      <c r="C29930" s="34">
        <v>118</v>
      </c>
      <c r="D29930" s="34">
        <v>153</v>
      </c>
      <c r="E29930" s="34">
        <v>130</v>
      </c>
      <c r="F29930" s="34">
        <v>153</v>
      </c>
      <c r="G29930" s="34">
        <v>130</v>
      </c>
      <c r="H29930" s="34">
        <v>148</v>
      </c>
      <c r="I29930" s="34">
        <v>115</v>
      </c>
      <c r="J29930" s="34">
        <v>136</v>
      </c>
      <c r="K29930" s="34">
        <v>155</v>
      </c>
      <c r="L29930" s="34">
        <v>156</v>
      </c>
      <c r="M29930" s="34">
        <v>103</v>
      </c>
      <c r="N29930" s="34">
        <v>132</v>
      </c>
      <c r="O29930" s="34">
        <v>107</v>
      </c>
      <c r="P29930" s="34">
        <v>132</v>
      </c>
      <c r="Q29930" s="34">
        <v>178</v>
      </c>
      <c r="R29930" s="34">
        <v>213</v>
      </c>
      <c r="S29930" s="34">
        <v>170</v>
      </c>
      <c r="T29930" s="34">
        <v>274</v>
      </c>
      <c r="U29930" s="34">
        <v>143</v>
      </c>
      <c r="V29930" s="34">
        <v>219</v>
      </c>
      <c r="W29930" s="34">
        <v>218</v>
      </c>
      <c r="X29930" s="34">
        <v>204</v>
      </c>
      <c r="Y29930" s="34">
        <v>230</v>
      </c>
      <c r="Z29930" s="34">
        <v>157</v>
      </c>
      <c r="AA29930" s="34">
        <v>187</v>
      </c>
      <c r="AB29930" s="34">
        <v>234</v>
      </c>
      <c r="AC29930" s="34">
        <v>212</v>
      </c>
    </row>
    <row r="29931" spans="1:29" x14ac:dyDescent="0.2">
      <c r="A29931" s="34" t="s">
        <v>90424</v>
      </c>
      <c r="B29931" s="34">
        <v>89</v>
      </c>
      <c r="C29931" s="34">
        <v>92</v>
      </c>
      <c r="D29931" s="34">
        <v>78</v>
      </c>
      <c r="E29931" s="34">
        <v>78</v>
      </c>
      <c r="F29931" s="34">
        <v>87</v>
      </c>
      <c r="G29931" s="34">
        <v>82</v>
      </c>
      <c r="H29931" s="34">
        <v>117</v>
      </c>
      <c r="I29931" s="34">
        <v>83</v>
      </c>
      <c r="J29931" s="34">
        <v>103</v>
      </c>
      <c r="K29931" s="34">
        <v>88</v>
      </c>
      <c r="L29931" s="34">
        <v>109</v>
      </c>
      <c r="M29931" s="34">
        <v>62</v>
      </c>
      <c r="N29931" s="34">
        <v>108</v>
      </c>
      <c r="O29931" s="34">
        <v>75</v>
      </c>
      <c r="P29931" s="34">
        <v>76</v>
      </c>
      <c r="Q29931" s="34">
        <v>122</v>
      </c>
      <c r="R29931" s="34">
        <v>91</v>
      </c>
      <c r="S29931" s="34">
        <v>87</v>
      </c>
      <c r="T29931" s="34">
        <v>141</v>
      </c>
      <c r="U29931" s="34">
        <v>93</v>
      </c>
      <c r="V29931" s="34">
        <v>77</v>
      </c>
      <c r="W29931" s="34">
        <v>133</v>
      </c>
      <c r="X29931" s="34">
        <v>87</v>
      </c>
      <c r="Y29931" s="34">
        <v>107</v>
      </c>
      <c r="Z29931" s="34">
        <v>87</v>
      </c>
      <c r="AA29931" s="34">
        <v>110</v>
      </c>
      <c r="AB29931" s="34">
        <v>130</v>
      </c>
      <c r="AC29931" s="34">
        <v>149</v>
      </c>
    </row>
    <row r="29932" spans="1:29" x14ac:dyDescent="0.2">
      <c r="A29932" s="34" t="s">
        <v>90425</v>
      </c>
      <c r="B29932" s="34">
        <v>75</v>
      </c>
      <c r="C29932" s="34">
        <v>100</v>
      </c>
      <c r="D29932" s="34">
        <v>142</v>
      </c>
      <c r="E29932" s="34">
        <v>75</v>
      </c>
      <c r="F29932" s="34">
        <v>134</v>
      </c>
      <c r="G29932" s="34">
        <v>122</v>
      </c>
      <c r="H29932" s="34">
        <v>137</v>
      </c>
      <c r="I29932" s="34">
        <v>107</v>
      </c>
      <c r="J29932" s="34">
        <v>133</v>
      </c>
      <c r="K29932" s="34">
        <v>130</v>
      </c>
      <c r="L29932" s="34">
        <v>144</v>
      </c>
      <c r="M29932" s="34">
        <v>127</v>
      </c>
      <c r="N29932" s="34">
        <v>130</v>
      </c>
      <c r="O29932" s="34">
        <v>132</v>
      </c>
      <c r="P29932" s="34">
        <v>127</v>
      </c>
      <c r="Q29932" s="34">
        <v>142</v>
      </c>
      <c r="R29932" s="34">
        <v>224</v>
      </c>
      <c r="S29932" s="34">
        <v>112</v>
      </c>
      <c r="T29932" s="34">
        <v>164</v>
      </c>
      <c r="U29932" s="34">
        <v>137</v>
      </c>
      <c r="V29932" s="34">
        <v>143</v>
      </c>
      <c r="W29932" s="34">
        <v>171</v>
      </c>
      <c r="X29932" s="34">
        <v>186</v>
      </c>
      <c r="Y29932" s="34">
        <v>156</v>
      </c>
      <c r="Z29932" s="34">
        <v>150</v>
      </c>
      <c r="AA29932" s="34">
        <v>152</v>
      </c>
      <c r="AB29932" s="34">
        <v>163</v>
      </c>
      <c r="AC29932" s="34">
        <v>192</v>
      </c>
    </row>
    <row r="29933" spans="1:29" x14ac:dyDescent="0.2">
      <c r="A29933" s="34" t="s">
        <v>90426</v>
      </c>
      <c r="B29933" s="34">
        <v>93</v>
      </c>
      <c r="C29933" s="34">
        <v>27</v>
      </c>
      <c r="D29933" s="34">
        <v>27</v>
      </c>
      <c r="E29933" s="34">
        <v>39</v>
      </c>
      <c r="F29933" s="34">
        <v>57</v>
      </c>
      <c r="G29933" s="34">
        <v>34</v>
      </c>
      <c r="H29933" s="34">
        <v>44</v>
      </c>
      <c r="I29933" s="34">
        <v>43</v>
      </c>
      <c r="J29933" s="34">
        <v>45</v>
      </c>
      <c r="K29933" s="34">
        <v>33</v>
      </c>
      <c r="L29933" s="34">
        <v>48</v>
      </c>
      <c r="M29933" s="34">
        <v>33</v>
      </c>
      <c r="N29933" s="34">
        <v>47</v>
      </c>
      <c r="O29933" s="34">
        <v>30</v>
      </c>
      <c r="P29933" s="34">
        <v>42</v>
      </c>
      <c r="Q29933" s="34">
        <v>50</v>
      </c>
      <c r="R29933" s="34">
        <v>38</v>
      </c>
      <c r="S29933" s="34">
        <v>29</v>
      </c>
      <c r="T29933" s="34">
        <v>77</v>
      </c>
      <c r="U29933" s="34">
        <v>41</v>
      </c>
      <c r="V29933" s="34">
        <v>66</v>
      </c>
      <c r="W29933" s="34">
        <v>112</v>
      </c>
      <c r="X29933" s="34">
        <v>85</v>
      </c>
      <c r="Y29933" s="34">
        <v>67</v>
      </c>
      <c r="Z29933" s="34">
        <v>66</v>
      </c>
      <c r="AA29933" s="34">
        <v>43</v>
      </c>
      <c r="AB29933" s="34">
        <v>78</v>
      </c>
      <c r="AC29933" s="34">
        <v>50</v>
      </c>
    </row>
    <row r="29934" spans="1:29" x14ac:dyDescent="0.2">
      <c r="A29934" s="34" t="s">
        <v>90427</v>
      </c>
      <c r="B29934" s="34">
        <v>59</v>
      </c>
      <c r="C29934" s="34">
        <v>150</v>
      </c>
      <c r="D29934" s="34">
        <v>173</v>
      </c>
      <c r="E29934" s="34">
        <v>170</v>
      </c>
      <c r="F29934" s="34">
        <v>153</v>
      </c>
      <c r="G29934" s="34">
        <v>160</v>
      </c>
      <c r="H29934" s="34">
        <v>118</v>
      </c>
      <c r="I29934" s="34">
        <v>152</v>
      </c>
      <c r="J29934" s="34">
        <v>116</v>
      </c>
      <c r="K29934" s="34">
        <v>162</v>
      </c>
      <c r="L29934" s="34">
        <v>49</v>
      </c>
      <c r="M29934" s="34">
        <v>114</v>
      </c>
      <c r="N29934" s="34">
        <v>97</v>
      </c>
      <c r="O29934" s="34">
        <v>113</v>
      </c>
      <c r="P29934" s="34">
        <v>121</v>
      </c>
      <c r="Q29934" s="34">
        <v>162</v>
      </c>
      <c r="R29934" s="34">
        <v>138</v>
      </c>
      <c r="S29934" s="34">
        <v>214</v>
      </c>
      <c r="T29934" s="34">
        <v>92</v>
      </c>
      <c r="U29934" s="34">
        <v>108</v>
      </c>
      <c r="V29934" s="34">
        <v>126</v>
      </c>
      <c r="W29934" s="34">
        <v>104</v>
      </c>
      <c r="X29934" s="34">
        <v>162</v>
      </c>
      <c r="Y29934" s="34">
        <v>103</v>
      </c>
      <c r="Z29934" s="34">
        <v>168</v>
      </c>
      <c r="AA29934" s="34">
        <v>178</v>
      </c>
      <c r="AB29934" s="34">
        <v>126</v>
      </c>
      <c r="AC29934" s="34">
        <v>210</v>
      </c>
    </row>
    <row r="29935" spans="1:29" x14ac:dyDescent="0.2">
      <c r="A29935" s="34" t="s">
        <v>90428</v>
      </c>
      <c r="B29935" s="34">
        <v>51</v>
      </c>
      <c r="C29935" s="34">
        <v>44</v>
      </c>
      <c r="D29935" s="34">
        <v>16</v>
      </c>
      <c r="E29935" s="34">
        <v>23</v>
      </c>
      <c r="F29935" s="34">
        <v>34</v>
      </c>
      <c r="G29935" s="34">
        <v>65</v>
      </c>
      <c r="H29935" s="34">
        <v>40</v>
      </c>
      <c r="I29935" s="34">
        <v>34</v>
      </c>
      <c r="J29935" s="34">
        <v>25</v>
      </c>
      <c r="K29935" s="34">
        <v>37</v>
      </c>
      <c r="L29935" s="34">
        <v>22</v>
      </c>
      <c r="M29935" s="34">
        <v>40</v>
      </c>
      <c r="N29935" s="34">
        <v>35</v>
      </c>
      <c r="O29935" s="34">
        <v>18</v>
      </c>
      <c r="P29935" s="34">
        <v>41</v>
      </c>
      <c r="Q29935" s="34">
        <v>63</v>
      </c>
      <c r="R29935" s="34">
        <v>48</v>
      </c>
      <c r="S29935" s="34">
        <v>38</v>
      </c>
      <c r="T29935" s="34">
        <v>24</v>
      </c>
      <c r="U29935" s="34">
        <v>21</v>
      </c>
      <c r="V29935" s="34">
        <v>15</v>
      </c>
      <c r="W29935" s="34">
        <v>29</v>
      </c>
      <c r="X29935" s="34">
        <v>32</v>
      </c>
      <c r="Y29935" s="34">
        <v>47</v>
      </c>
      <c r="Z29935" s="34">
        <v>36</v>
      </c>
      <c r="AA29935" s="34">
        <v>41</v>
      </c>
      <c r="AB29935" s="34">
        <v>22</v>
      </c>
      <c r="AC29935" s="34">
        <v>54</v>
      </c>
    </row>
    <row r="29936" spans="1:29" x14ac:dyDescent="0.2">
      <c r="A29936" s="34" t="s">
        <v>90429</v>
      </c>
      <c r="B29936" s="34">
        <v>49</v>
      </c>
      <c r="C29936" s="34">
        <v>45</v>
      </c>
      <c r="D29936" s="34">
        <v>52</v>
      </c>
      <c r="E29936" s="34">
        <v>40</v>
      </c>
      <c r="F29936" s="34">
        <v>34</v>
      </c>
      <c r="G29936" s="34">
        <v>34</v>
      </c>
      <c r="H29936" s="34">
        <v>48</v>
      </c>
      <c r="I29936" s="34">
        <v>53</v>
      </c>
      <c r="J29936" s="34">
        <v>40</v>
      </c>
      <c r="K29936" s="34">
        <v>38</v>
      </c>
      <c r="L29936" s="34">
        <v>42</v>
      </c>
      <c r="M29936" s="34">
        <v>37</v>
      </c>
      <c r="N29936" s="34">
        <v>36</v>
      </c>
      <c r="O29936" s="34">
        <v>29</v>
      </c>
      <c r="P29936" s="34">
        <v>38</v>
      </c>
      <c r="Q29936" s="34">
        <v>42</v>
      </c>
      <c r="R29936" s="34">
        <v>62</v>
      </c>
      <c r="S29936" s="34">
        <v>62</v>
      </c>
      <c r="T29936" s="34">
        <v>60</v>
      </c>
      <c r="U29936" s="34">
        <v>32</v>
      </c>
      <c r="V29936" s="34">
        <v>35</v>
      </c>
      <c r="W29936" s="34">
        <v>71</v>
      </c>
      <c r="X29936" s="34">
        <v>50</v>
      </c>
      <c r="Y29936" s="34">
        <v>52</v>
      </c>
      <c r="Z29936" s="34">
        <v>30</v>
      </c>
      <c r="AA29936" s="34">
        <v>42</v>
      </c>
      <c r="AB29936" s="34">
        <v>44</v>
      </c>
      <c r="AC29936" s="34">
        <v>72</v>
      </c>
    </row>
    <row r="29937" spans="1:29" x14ac:dyDescent="0.2">
      <c r="A29937" s="34" t="s">
        <v>90430</v>
      </c>
      <c r="B29937" s="34">
        <v>99</v>
      </c>
      <c r="C29937" s="34">
        <v>93</v>
      </c>
      <c r="D29937" s="34">
        <v>80</v>
      </c>
      <c r="E29937" s="34">
        <v>124</v>
      </c>
      <c r="F29937" s="34">
        <v>71</v>
      </c>
      <c r="G29937" s="34">
        <v>122</v>
      </c>
      <c r="H29937" s="34">
        <v>94</v>
      </c>
      <c r="I29937" s="34">
        <v>97</v>
      </c>
      <c r="J29937" s="34">
        <v>79</v>
      </c>
      <c r="K29937" s="34">
        <v>126</v>
      </c>
      <c r="L29937" s="34">
        <v>45</v>
      </c>
      <c r="M29937" s="34">
        <v>83</v>
      </c>
      <c r="N29937" s="34">
        <v>57</v>
      </c>
      <c r="O29937" s="34">
        <v>126</v>
      </c>
      <c r="P29937" s="34">
        <v>65</v>
      </c>
      <c r="Q29937" s="34">
        <v>148</v>
      </c>
      <c r="R29937" s="34">
        <v>78</v>
      </c>
      <c r="S29937" s="34">
        <v>106</v>
      </c>
      <c r="T29937" s="34">
        <v>58</v>
      </c>
      <c r="U29937" s="34">
        <v>86</v>
      </c>
      <c r="V29937" s="34">
        <v>84</v>
      </c>
      <c r="W29937" s="34">
        <v>98</v>
      </c>
      <c r="X29937" s="34">
        <v>106</v>
      </c>
      <c r="Y29937" s="34">
        <v>87</v>
      </c>
      <c r="Z29937" s="34">
        <v>76</v>
      </c>
      <c r="AA29937" s="34">
        <v>103</v>
      </c>
      <c r="AB29937" s="34">
        <v>83</v>
      </c>
      <c r="AC29937" s="34">
        <v>140</v>
      </c>
    </row>
    <row r="29938" spans="1:29" x14ac:dyDescent="0.2">
      <c r="A29938" s="34" t="s">
        <v>90431</v>
      </c>
      <c r="B29938" s="34">
        <v>112</v>
      </c>
      <c r="C29938" s="34">
        <v>146</v>
      </c>
      <c r="D29938" s="34">
        <v>126</v>
      </c>
      <c r="E29938" s="34">
        <v>242</v>
      </c>
      <c r="F29938" s="34">
        <v>171</v>
      </c>
      <c r="G29938" s="34">
        <v>215</v>
      </c>
      <c r="H29938" s="34">
        <v>194</v>
      </c>
      <c r="I29938" s="34">
        <v>178</v>
      </c>
      <c r="J29938" s="34">
        <v>116</v>
      </c>
      <c r="K29938" s="34">
        <v>230</v>
      </c>
      <c r="L29938" s="34">
        <v>189</v>
      </c>
      <c r="M29938" s="34">
        <v>146</v>
      </c>
      <c r="N29938" s="34">
        <v>156</v>
      </c>
      <c r="O29938" s="34">
        <v>193</v>
      </c>
      <c r="P29938" s="34">
        <v>120</v>
      </c>
      <c r="Q29938" s="34">
        <v>286</v>
      </c>
      <c r="R29938" s="34">
        <v>206</v>
      </c>
      <c r="S29938" s="34">
        <v>215</v>
      </c>
      <c r="T29938" s="34">
        <v>208</v>
      </c>
      <c r="U29938" s="34">
        <v>238</v>
      </c>
      <c r="V29938" s="34">
        <v>172</v>
      </c>
      <c r="W29938" s="34">
        <v>372</v>
      </c>
      <c r="X29938" s="34">
        <v>207</v>
      </c>
      <c r="Y29938" s="34">
        <v>320</v>
      </c>
      <c r="Z29938" s="34">
        <v>133</v>
      </c>
      <c r="AA29938" s="34">
        <v>246</v>
      </c>
      <c r="AB29938" s="34">
        <v>277</v>
      </c>
      <c r="AC29938" s="34">
        <v>286</v>
      </c>
    </row>
    <row r="29939" spans="1:29" x14ac:dyDescent="0.2">
      <c r="A29939" s="34" t="s">
        <v>90432</v>
      </c>
      <c r="B29939" s="34">
        <v>23</v>
      </c>
      <c r="C29939" s="34">
        <v>37</v>
      </c>
      <c r="D29939" s="34">
        <v>24</v>
      </c>
      <c r="E29939" s="34">
        <v>14</v>
      </c>
      <c r="F29939" s="34">
        <v>19</v>
      </c>
      <c r="G29939" s="34">
        <v>18</v>
      </c>
      <c r="H29939" s="34">
        <v>10</v>
      </c>
      <c r="I29939" s="34">
        <v>17</v>
      </c>
      <c r="J29939" s="34">
        <v>9</v>
      </c>
      <c r="K29939" s="34">
        <v>20</v>
      </c>
      <c r="L29939" s="34">
        <v>3</v>
      </c>
      <c r="M29939" s="34">
        <v>13</v>
      </c>
      <c r="N29939" s="34">
        <v>12</v>
      </c>
      <c r="O29939" s="34">
        <v>11</v>
      </c>
      <c r="P29939" s="34">
        <v>15</v>
      </c>
      <c r="Q29939" s="34">
        <v>13</v>
      </c>
      <c r="R29939" s="34">
        <v>16</v>
      </c>
      <c r="S29939" s="34">
        <v>22</v>
      </c>
      <c r="T29939" s="34">
        <v>6</v>
      </c>
      <c r="U29939" s="34">
        <v>18</v>
      </c>
      <c r="V29939" s="34">
        <v>21</v>
      </c>
      <c r="W29939" s="34">
        <v>5</v>
      </c>
      <c r="X29939" s="34">
        <v>21</v>
      </c>
      <c r="Y29939" s="34">
        <v>7</v>
      </c>
      <c r="Z29939" s="34">
        <v>19</v>
      </c>
      <c r="AA29939" s="34">
        <v>39</v>
      </c>
      <c r="AB29939" s="34">
        <v>14</v>
      </c>
      <c r="AC29939" s="34">
        <v>29</v>
      </c>
    </row>
    <row r="29940" spans="1:29" x14ac:dyDescent="0.2">
      <c r="A29940" s="34" t="s">
        <v>90433</v>
      </c>
      <c r="B29940" s="34">
        <v>259</v>
      </c>
      <c r="C29940" s="34">
        <v>230</v>
      </c>
      <c r="D29940" s="34">
        <v>311</v>
      </c>
      <c r="E29940" s="34">
        <v>253</v>
      </c>
      <c r="F29940" s="34">
        <v>311</v>
      </c>
      <c r="G29940" s="34">
        <v>222</v>
      </c>
      <c r="H29940" s="34">
        <v>243</v>
      </c>
      <c r="I29940" s="34">
        <v>262</v>
      </c>
      <c r="J29940" s="34">
        <v>244</v>
      </c>
      <c r="K29940" s="34">
        <v>261</v>
      </c>
      <c r="L29940" s="34">
        <v>262</v>
      </c>
      <c r="M29940" s="34">
        <v>215</v>
      </c>
      <c r="N29940" s="34">
        <v>295</v>
      </c>
      <c r="O29940" s="34">
        <v>203</v>
      </c>
      <c r="P29940" s="34">
        <v>206</v>
      </c>
      <c r="Q29940" s="34">
        <v>261</v>
      </c>
      <c r="R29940" s="34">
        <v>306</v>
      </c>
      <c r="S29940" s="34">
        <v>283</v>
      </c>
      <c r="T29940" s="34">
        <v>309</v>
      </c>
      <c r="U29940" s="34">
        <v>279</v>
      </c>
      <c r="V29940" s="34">
        <v>376</v>
      </c>
      <c r="W29940" s="34">
        <v>286</v>
      </c>
      <c r="X29940" s="34">
        <v>388</v>
      </c>
      <c r="Y29940" s="34">
        <v>291</v>
      </c>
      <c r="Z29940" s="34">
        <v>297</v>
      </c>
      <c r="AA29940" s="34">
        <v>346</v>
      </c>
      <c r="AB29940" s="34">
        <v>325</v>
      </c>
      <c r="AC29940" s="34">
        <v>362</v>
      </c>
    </row>
    <row r="29941" spans="1:29" x14ac:dyDescent="0.2">
      <c r="A29941" s="34" t="s">
        <v>90434</v>
      </c>
      <c r="B29941" s="34">
        <v>70</v>
      </c>
      <c r="C29941" s="34">
        <v>95</v>
      </c>
      <c r="D29941" s="34">
        <v>76</v>
      </c>
      <c r="E29941" s="34">
        <v>91</v>
      </c>
      <c r="F29941" s="34">
        <v>88</v>
      </c>
      <c r="G29941" s="34">
        <v>109</v>
      </c>
      <c r="H29941" s="34">
        <v>70</v>
      </c>
      <c r="I29941" s="34">
        <v>105</v>
      </c>
      <c r="J29941" s="34">
        <v>78</v>
      </c>
      <c r="K29941" s="34">
        <v>93</v>
      </c>
      <c r="L29941" s="34">
        <v>79</v>
      </c>
      <c r="M29941" s="34">
        <v>94</v>
      </c>
      <c r="N29941" s="34">
        <v>71</v>
      </c>
      <c r="O29941" s="34">
        <v>83</v>
      </c>
      <c r="P29941" s="34">
        <v>90</v>
      </c>
      <c r="Q29941" s="34">
        <v>148</v>
      </c>
      <c r="R29941" s="34">
        <v>127</v>
      </c>
      <c r="S29941" s="34">
        <v>110</v>
      </c>
      <c r="T29941" s="34">
        <v>77</v>
      </c>
      <c r="U29941" s="34">
        <v>123</v>
      </c>
      <c r="V29941" s="34">
        <v>83</v>
      </c>
      <c r="W29941" s="34">
        <v>103</v>
      </c>
      <c r="X29941" s="34">
        <v>70</v>
      </c>
      <c r="Y29941" s="34">
        <v>136</v>
      </c>
      <c r="Z29941" s="34">
        <v>43</v>
      </c>
      <c r="AA29941" s="34">
        <v>121</v>
      </c>
      <c r="AB29941" s="34">
        <v>117</v>
      </c>
      <c r="AC29941" s="34">
        <v>147</v>
      </c>
    </row>
    <row r="29942" spans="1:29" x14ac:dyDescent="0.2">
      <c r="A29942" s="34" t="s">
        <v>90435</v>
      </c>
      <c r="B29942" s="34">
        <v>57</v>
      </c>
      <c r="C29942" s="34">
        <v>113</v>
      </c>
      <c r="D29942" s="34">
        <v>89</v>
      </c>
      <c r="E29942" s="34">
        <v>137</v>
      </c>
      <c r="F29942" s="34">
        <v>92</v>
      </c>
      <c r="G29942" s="34">
        <v>124</v>
      </c>
      <c r="H29942" s="34">
        <v>96</v>
      </c>
      <c r="I29942" s="34">
        <v>103</v>
      </c>
      <c r="J29942" s="34">
        <v>50</v>
      </c>
      <c r="K29942" s="34">
        <v>98</v>
      </c>
      <c r="L29942" s="34">
        <v>43</v>
      </c>
      <c r="M29942" s="34">
        <v>94</v>
      </c>
      <c r="N29942" s="34">
        <v>72</v>
      </c>
      <c r="O29942" s="34">
        <v>116</v>
      </c>
      <c r="P29942" s="34">
        <v>80</v>
      </c>
      <c r="Q29942" s="34">
        <v>130</v>
      </c>
      <c r="R29942" s="34">
        <v>123</v>
      </c>
      <c r="S29942" s="34">
        <v>154</v>
      </c>
      <c r="T29942" s="34">
        <v>61</v>
      </c>
      <c r="U29942" s="34">
        <v>88</v>
      </c>
      <c r="V29942" s="34">
        <v>92</v>
      </c>
      <c r="W29942" s="34">
        <v>91</v>
      </c>
      <c r="X29942" s="34">
        <v>138</v>
      </c>
      <c r="Y29942" s="34">
        <v>98</v>
      </c>
      <c r="Z29942" s="34">
        <v>115</v>
      </c>
      <c r="AA29942" s="34">
        <v>153</v>
      </c>
      <c r="AB29942" s="34">
        <v>95</v>
      </c>
      <c r="AC29942" s="34">
        <v>156</v>
      </c>
    </row>
    <row r="29943" spans="1:29" x14ac:dyDescent="0.2">
      <c r="A29943" s="34" t="s">
        <v>90436</v>
      </c>
      <c r="B29943" s="34">
        <v>18</v>
      </c>
      <c r="C29943" s="34">
        <v>17</v>
      </c>
      <c r="D29943" s="34">
        <v>21</v>
      </c>
      <c r="E29943" s="34">
        <v>12</v>
      </c>
      <c r="F29943" s="34">
        <v>17</v>
      </c>
      <c r="G29943" s="34">
        <v>13</v>
      </c>
      <c r="H29943" s="34">
        <v>16</v>
      </c>
      <c r="I29943" s="34">
        <v>24</v>
      </c>
      <c r="J29943" s="34">
        <v>22</v>
      </c>
      <c r="K29943" s="34">
        <v>20</v>
      </c>
      <c r="L29943" s="34">
        <v>15</v>
      </c>
      <c r="M29943" s="34">
        <v>11</v>
      </c>
      <c r="N29943" s="34">
        <v>18</v>
      </c>
      <c r="O29943" s="34">
        <v>22</v>
      </c>
      <c r="P29943" s="34">
        <v>12</v>
      </c>
      <c r="Q29943" s="34">
        <v>17</v>
      </c>
      <c r="R29943" s="34">
        <v>19</v>
      </c>
      <c r="S29943" s="34">
        <v>19</v>
      </c>
      <c r="T29943" s="34">
        <v>11</v>
      </c>
      <c r="U29943" s="34">
        <v>25</v>
      </c>
      <c r="V29943" s="34">
        <v>14</v>
      </c>
      <c r="W29943" s="34">
        <v>22</v>
      </c>
      <c r="X29943" s="34">
        <v>21</v>
      </c>
      <c r="Y29943" s="34">
        <v>21</v>
      </c>
      <c r="Z29943" s="34">
        <v>11</v>
      </c>
      <c r="AA29943" s="34">
        <v>21</v>
      </c>
      <c r="AB29943" s="34">
        <v>22</v>
      </c>
      <c r="AC29943" s="34">
        <v>19</v>
      </c>
    </row>
    <row r="29944" spans="1:29" x14ac:dyDescent="0.2">
      <c r="A29944" s="34" t="s">
        <v>90437</v>
      </c>
      <c r="B29944" s="34">
        <v>105</v>
      </c>
      <c r="C29944" s="34">
        <v>145</v>
      </c>
      <c r="D29944" s="34">
        <v>141</v>
      </c>
      <c r="E29944" s="34">
        <v>188</v>
      </c>
      <c r="F29944" s="34">
        <v>153</v>
      </c>
      <c r="G29944" s="34">
        <v>157</v>
      </c>
      <c r="H29944" s="34">
        <v>157</v>
      </c>
      <c r="I29944" s="34">
        <v>118</v>
      </c>
      <c r="J29944" s="34">
        <v>129</v>
      </c>
      <c r="K29944" s="34">
        <v>185</v>
      </c>
      <c r="L29944" s="34">
        <v>138</v>
      </c>
      <c r="M29944" s="34">
        <v>154</v>
      </c>
      <c r="N29944" s="34">
        <v>110</v>
      </c>
      <c r="O29944" s="34">
        <v>166</v>
      </c>
      <c r="P29944" s="34">
        <v>132</v>
      </c>
      <c r="Q29944" s="34">
        <v>304</v>
      </c>
      <c r="R29944" s="34">
        <v>194</v>
      </c>
      <c r="S29944" s="34">
        <v>192</v>
      </c>
      <c r="T29944" s="34">
        <v>202</v>
      </c>
      <c r="U29944" s="34">
        <v>196</v>
      </c>
      <c r="V29944" s="34">
        <v>164</v>
      </c>
      <c r="W29944" s="34">
        <v>252</v>
      </c>
      <c r="X29944" s="34">
        <v>174</v>
      </c>
      <c r="Y29944" s="34">
        <v>190</v>
      </c>
      <c r="Z29944" s="34">
        <v>113</v>
      </c>
      <c r="AA29944" s="34">
        <v>218</v>
      </c>
      <c r="AB29944" s="34">
        <v>172</v>
      </c>
      <c r="AC29944" s="34">
        <v>246</v>
      </c>
    </row>
    <row r="29945" spans="1:29" x14ac:dyDescent="0.2">
      <c r="A29945" s="34" t="s">
        <v>90438</v>
      </c>
      <c r="B29945" s="34">
        <v>34</v>
      </c>
      <c r="C29945" s="34">
        <v>33</v>
      </c>
      <c r="D29945" s="34">
        <v>40</v>
      </c>
      <c r="E29945" s="34">
        <v>41</v>
      </c>
      <c r="F29945" s="34">
        <v>40</v>
      </c>
      <c r="G29945" s="34">
        <v>69</v>
      </c>
      <c r="H29945" s="34">
        <v>46</v>
      </c>
      <c r="I29945" s="34">
        <v>33</v>
      </c>
      <c r="J29945" s="34">
        <v>32</v>
      </c>
      <c r="K29945" s="34">
        <v>43</v>
      </c>
      <c r="L29945" s="34">
        <v>28</v>
      </c>
      <c r="M29945" s="34">
        <v>46</v>
      </c>
      <c r="N29945" s="34">
        <v>37</v>
      </c>
      <c r="O29945" s="34">
        <v>43</v>
      </c>
      <c r="P29945" s="34">
        <v>35</v>
      </c>
      <c r="Q29945" s="34">
        <v>51</v>
      </c>
      <c r="R29945" s="34">
        <v>48</v>
      </c>
      <c r="S29945" s="34">
        <v>66</v>
      </c>
      <c r="T29945" s="34">
        <v>27</v>
      </c>
      <c r="U29945" s="34">
        <v>31</v>
      </c>
      <c r="V29945" s="34">
        <v>42</v>
      </c>
      <c r="W29945" s="34">
        <v>50</v>
      </c>
      <c r="X29945" s="34">
        <v>54</v>
      </c>
      <c r="Y29945" s="34">
        <v>48</v>
      </c>
      <c r="Z29945" s="34">
        <v>48</v>
      </c>
      <c r="AA29945" s="34">
        <v>42</v>
      </c>
      <c r="AB29945" s="34">
        <v>38</v>
      </c>
      <c r="AC29945" s="34">
        <v>58</v>
      </c>
    </row>
    <row r="29946" spans="1:29" x14ac:dyDescent="0.2">
      <c r="A29946" s="34" t="s">
        <v>90439</v>
      </c>
      <c r="B29946" s="34">
        <v>143</v>
      </c>
      <c r="C29946" s="34">
        <v>74</v>
      </c>
      <c r="D29946" s="34">
        <v>114</v>
      </c>
      <c r="E29946" s="34">
        <v>82</v>
      </c>
      <c r="F29946" s="34">
        <v>133</v>
      </c>
      <c r="G29946" s="34">
        <v>82</v>
      </c>
      <c r="H29946" s="34">
        <v>149</v>
      </c>
      <c r="I29946" s="34">
        <v>131</v>
      </c>
      <c r="J29946" s="34">
        <v>105</v>
      </c>
      <c r="K29946" s="34">
        <v>102</v>
      </c>
      <c r="L29946" s="34">
        <v>156</v>
      </c>
      <c r="M29946" s="34">
        <v>83</v>
      </c>
      <c r="N29946" s="34">
        <v>149</v>
      </c>
      <c r="O29946" s="34">
        <v>103</v>
      </c>
      <c r="P29946" s="34">
        <v>122</v>
      </c>
      <c r="Q29946" s="34">
        <v>124</v>
      </c>
      <c r="R29946" s="34">
        <v>222</v>
      </c>
      <c r="S29946" s="34">
        <v>107</v>
      </c>
      <c r="T29946" s="34">
        <v>201</v>
      </c>
      <c r="U29946" s="34">
        <v>135</v>
      </c>
      <c r="V29946" s="34">
        <v>193</v>
      </c>
      <c r="W29946" s="34">
        <v>143</v>
      </c>
      <c r="X29946" s="34">
        <v>174</v>
      </c>
      <c r="Y29946" s="34">
        <v>104</v>
      </c>
      <c r="Z29946" s="34">
        <v>187</v>
      </c>
      <c r="AA29946" s="34">
        <v>122</v>
      </c>
      <c r="AB29946" s="34">
        <v>230</v>
      </c>
      <c r="AC29946" s="34">
        <v>174</v>
      </c>
    </row>
    <row r="29947" spans="1:29" x14ac:dyDescent="0.2">
      <c r="A29947" s="34" t="s">
        <v>90440</v>
      </c>
      <c r="B29947" s="34">
        <v>74</v>
      </c>
      <c r="C29947" s="34">
        <v>45</v>
      </c>
      <c r="D29947" s="34">
        <v>57</v>
      </c>
      <c r="E29947" s="34">
        <v>65</v>
      </c>
      <c r="F29947" s="34">
        <v>64</v>
      </c>
      <c r="G29947" s="34">
        <v>64</v>
      </c>
      <c r="H29947" s="34">
        <v>87</v>
      </c>
      <c r="I29947" s="34">
        <v>79</v>
      </c>
      <c r="J29947" s="34">
        <v>58</v>
      </c>
      <c r="K29947" s="34">
        <v>48</v>
      </c>
      <c r="L29947" s="34">
        <v>55</v>
      </c>
      <c r="M29947" s="34">
        <v>78</v>
      </c>
      <c r="N29947" s="34">
        <v>53</v>
      </c>
      <c r="O29947" s="34">
        <v>59</v>
      </c>
      <c r="P29947" s="34">
        <v>43</v>
      </c>
      <c r="Q29947" s="34">
        <v>116</v>
      </c>
      <c r="R29947" s="34">
        <v>88</v>
      </c>
      <c r="S29947" s="34">
        <v>84</v>
      </c>
      <c r="T29947" s="34">
        <v>116</v>
      </c>
      <c r="U29947" s="34">
        <v>88</v>
      </c>
      <c r="V29947" s="34">
        <v>82</v>
      </c>
      <c r="W29947" s="34">
        <v>70</v>
      </c>
      <c r="X29947" s="34">
        <v>119</v>
      </c>
      <c r="Y29947" s="34">
        <v>103</v>
      </c>
      <c r="Z29947" s="34">
        <v>88</v>
      </c>
      <c r="AA29947" s="34">
        <v>104</v>
      </c>
      <c r="AB29947" s="34">
        <v>126</v>
      </c>
      <c r="AC29947" s="34">
        <v>121</v>
      </c>
    </row>
    <row r="29948" spans="1:29" x14ac:dyDescent="0.2">
      <c r="A29948" s="34" t="s">
        <v>90441</v>
      </c>
      <c r="B29948" s="34">
        <v>127</v>
      </c>
      <c r="C29948" s="34">
        <v>85</v>
      </c>
      <c r="D29948" s="34">
        <v>113</v>
      </c>
      <c r="E29948" s="34">
        <v>99</v>
      </c>
      <c r="F29948" s="34">
        <v>116</v>
      </c>
      <c r="G29948" s="34">
        <v>100</v>
      </c>
      <c r="H29948" s="34">
        <v>107</v>
      </c>
      <c r="I29948" s="34">
        <v>83</v>
      </c>
      <c r="J29948" s="34">
        <v>96</v>
      </c>
      <c r="K29948" s="34">
        <v>122</v>
      </c>
      <c r="L29948" s="34">
        <v>105</v>
      </c>
      <c r="M29948" s="34">
        <v>146</v>
      </c>
      <c r="N29948" s="34">
        <v>93</v>
      </c>
      <c r="O29948" s="34">
        <v>100</v>
      </c>
      <c r="P29948" s="34">
        <v>121</v>
      </c>
      <c r="Q29948" s="34">
        <v>163</v>
      </c>
      <c r="R29948" s="34">
        <v>157</v>
      </c>
      <c r="S29948" s="34">
        <v>104</v>
      </c>
      <c r="T29948" s="34">
        <v>147</v>
      </c>
      <c r="U29948" s="34">
        <v>177</v>
      </c>
      <c r="V29948" s="34">
        <v>131</v>
      </c>
      <c r="W29948" s="34">
        <v>187</v>
      </c>
      <c r="X29948" s="34">
        <v>179</v>
      </c>
      <c r="Y29948" s="34">
        <v>151</v>
      </c>
      <c r="Z29948" s="34">
        <v>147</v>
      </c>
      <c r="AA29948" s="34">
        <v>131</v>
      </c>
      <c r="AB29948" s="34">
        <v>223</v>
      </c>
      <c r="AC29948" s="34">
        <v>214</v>
      </c>
    </row>
    <row r="29949" spans="1:29" x14ac:dyDescent="0.2">
      <c r="A29949" s="34" t="s">
        <v>90442</v>
      </c>
      <c r="B29949" s="34">
        <v>318</v>
      </c>
      <c r="C29949" s="34">
        <v>83</v>
      </c>
      <c r="D29949" s="34">
        <v>69</v>
      </c>
      <c r="E29949" s="34">
        <v>73</v>
      </c>
      <c r="F29949" s="34">
        <v>81</v>
      </c>
      <c r="G29949" s="34">
        <v>59</v>
      </c>
      <c r="H29949" s="34">
        <v>74</v>
      </c>
      <c r="I29949" s="34">
        <v>67</v>
      </c>
      <c r="J29949" s="34">
        <v>114</v>
      </c>
      <c r="K29949" s="34">
        <v>83</v>
      </c>
      <c r="L29949" s="34">
        <v>205</v>
      </c>
      <c r="M29949" s="34">
        <v>73</v>
      </c>
      <c r="N29949" s="34">
        <v>72</v>
      </c>
      <c r="O29949" s="34">
        <v>93</v>
      </c>
      <c r="P29949" s="34">
        <v>150</v>
      </c>
      <c r="Q29949" s="34">
        <v>138</v>
      </c>
      <c r="R29949" s="34">
        <v>129</v>
      </c>
      <c r="S29949" s="34">
        <v>93</v>
      </c>
      <c r="T29949" s="34">
        <v>183</v>
      </c>
      <c r="U29949" s="34">
        <v>134</v>
      </c>
      <c r="V29949" s="34">
        <v>178</v>
      </c>
      <c r="W29949" s="34">
        <v>244</v>
      </c>
      <c r="X29949" s="34">
        <v>127</v>
      </c>
      <c r="Y29949" s="34">
        <v>124</v>
      </c>
      <c r="Z29949" s="34">
        <v>101</v>
      </c>
      <c r="AA29949" s="34">
        <v>114</v>
      </c>
      <c r="AB29949" s="34">
        <v>201</v>
      </c>
      <c r="AC29949" s="34">
        <v>129</v>
      </c>
    </row>
    <row r="29950" spans="1:29" x14ac:dyDescent="0.2">
      <c r="A29950" s="34" t="s">
        <v>90443</v>
      </c>
      <c r="B29950" s="34">
        <v>1</v>
      </c>
      <c r="C29950" s="34">
        <v>0</v>
      </c>
      <c r="D29950" s="34">
        <v>0</v>
      </c>
      <c r="E29950" s="34">
        <v>0</v>
      </c>
      <c r="F29950" s="34">
        <v>0</v>
      </c>
      <c r="G29950" s="34">
        <v>0</v>
      </c>
      <c r="H29950" s="34">
        <v>0</v>
      </c>
      <c r="I29950" s="34">
        <v>0</v>
      </c>
      <c r="J29950" s="34">
        <v>0</v>
      </c>
      <c r="K29950" s="34">
        <v>0</v>
      </c>
      <c r="L29950" s="34">
        <v>0</v>
      </c>
      <c r="M29950" s="34">
        <v>0</v>
      </c>
      <c r="N29950" s="34">
        <v>0</v>
      </c>
      <c r="O29950" s="34">
        <v>0</v>
      </c>
      <c r="P29950" s="34">
        <v>0</v>
      </c>
      <c r="Q29950" s="34">
        <v>0</v>
      </c>
      <c r="R29950" s="34">
        <v>0</v>
      </c>
      <c r="S29950" s="34">
        <v>0</v>
      </c>
      <c r="T29950" s="34">
        <v>0</v>
      </c>
      <c r="U29950" s="34">
        <v>0</v>
      </c>
      <c r="V29950" s="34">
        <v>0</v>
      </c>
      <c r="W29950" s="34">
        <v>0</v>
      </c>
      <c r="X29950" s="34">
        <v>0</v>
      </c>
      <c r="Y29950" s="34">
        <v>0</v>
      </c>
      <c r="Z29950" s="34">
        <v>0</v>
      </c>
      <c r="AA29950" s="34">
        <v>1</v>
      </c>
      <c r="AB29950" s="34">
        <v>0</v>
      </c>
      <c r="AC29950" s="34">
        <v>0</v>
      </c>
    </row>
    <row r="29951" spans="1:29" x14ac:dyDescent="0.2">
      <c r="A29951" s="34" t="s">
        <v>90444</v>
      </c>
      <c r="B29951" s="34">
        <v>102</v>
      </c>
      <c r="C29951" s="34">
        <v>150</v>
      </c>
      <c r="D29951" s="34">
        <v>249</v>
      </c>
      <c r="E29951" s="34">
        <v>161</v>
      </c>
      <c r="F29951" s="34">
        <v>224</v>
      </c>
      <c r="G29951" s="34">
        <v>108</v>
      </c>
      <c r="H29951" s="34">
        <v>227</v>
      </c>
      <c r="I29951" s="34">
        <v>141</v>
      </c>
      <c r="J29951" s="34">
        <v>196</v>
      </c>
      <c r="K29951" s="34">
        <v>108</v>
      </c>
      <c r="L29951" s="34">
        <v>170</v>
      </c>
      <c r="M29951" s="34">
        <v>118</v>
      </c>
      <c r="N29951" s="34">
        <v>169</v>
      </c>
      <c r="O29951" s="34">
        <v>139</v>
      </c>
      <c r="P29951" s="34">
        <v>227</v>
      </c>
      <c r="Q29951" s="34">
        <v>156</v>
      </c>
      <c r="R29951" s="34">
        <v>291</v>
      </c>
      <c r="S29951" s="34">
        <v>195</v>
      </c>
      <c r="T29951" s="34">
        <v>234</v>
      </c>
      <c r="U29951" s="34">
        <v>124</v>
      </c>
      <c r="V29951" s="34">
        <v>257</v>
      </c>
      <c r="W29951" s="34">
        <v>165</v>
      </c>
      <c r="X29951" s="34">
        <v>259</v>
      </c>
      <c r="Y29951" s="34">
        <v>139</v>
      </c>
      <c r="Z29951" s="34">
        <v>247</v>
      </c>
      <c r="AA29951" s="34">
        <v>167</v>
      </c>
      <c r="AB29951" s="34">
        <v>263</v>
      </c>
      <c r="AC29951" s="34">
        <v>185</v>
      </c>
    </row>
    <row r="29952" spans="1:29" x14ac:dyDescent="0.2">
      <c r="A29952" s="34" t="s">
        <v>90445</v>
      </c>
      <c r="B29952" s="34">
        <v>76</v>
      </c>
      <c r="C29952" s="34">
        <v>88</v>
      </c>
      <c r="D29952" s="34">
        <v>132</v>
      </c>
      <c r="E29952" s="34">
        <v>108</v>
      </c>
      <c r="F29952" s="34">
        <v>114</v>
      </c>
      <c r="G29952" s="34">
        <v>105</v>
      </c>
      <c r="H29952" s="34">
        <v>127</v>
      </c>
      <c r="I29952" s="34">
        <v>116</v>
      </c>
      <c r="J29952" s="34">
        <v>102</v>
      </c>
      <c r="K29952" s="34">
        <v>121</v>
      </c>
      <c r="L29952" s="34">
        <v>108</v>
      </c>
      <c r="M29952" s="34">
        <v>95</v>
      </c>
      <c r="N29952" s="34">
        <v>100</v>
      </c>
      <c r="O29952" s="34">
        <v>83</v>
      </c>
      <c r="P29952" s="34">
        <v>128</v>
      </c>
      <c r="Q29952" s="34">
        <v>164</v>
      </c>
      <c r="R29952" s="34">
        <v>136</v>
      </c>
      <c r="S29952" s="34">
        <v>127</v>
      </c>
      <c r="T29952" s="34">
        <v>145</v>
      </c>
      <c r="U29952" s="34">
        <v>106</v>
      </c>
      <c r="V29952" s="34">
        <v>140</v>
      </c>
      <c r="W29952" s="34">
        <v>156</v>
      </c>
      <c r="X29952" s="34">
        <v>142</v>
      </c>
      <c r="Y29952" s="34">
        <v>157</v>
      </c>
      <c r="Z29952" s="34">
        <v>150</v>
      </c>
      <c r="AA29952" s="34">
        <v>114</v>
      </c>
      <c r="AB29952" s="34">
        <v>162</v>
      </c>
      <c r="AC29952" s="34">
        <v>177</v>
      </c>
    </row>
    <row r="29953" spans="1:29" x14ac:dyDescent="0.2">
      <c r="A29953" s="34" t="s">
        <v>90446</v>
      </c>
      <c r="B29953" s="34">
        <v>60</v>
      </c>
      <c r="C29953" s="34">
        <v>44</v>
      </c>
      <c r="D29953" s="34">
        <v>93</v>
      </c>
      <c r="E29953" s="34">
        <v>44</v>
      </c>
      <c r="F29953" s="34">
        <v>78</v>
      </c>
      <c r="G29953" s="34">
        <v>45</v>
      </c>
      <c r="H29953" s="34">
        <v>81</v>
      </c>
      <c r="I29953" s="34">
        <v>45</v>
      </c>
      <c r="J29953" s="34">
        <v>45</v>
      </c>
      <c r="K29953" s="34">
        <v>42</v>
      </c>
      <c r="L29953" s="34">
        <v>36</v>
      </c>
      <c r="M29953" s="34">
        <v>35</v>
      </c>
      <c r="N29953" s="34">
        <v>60</v>
      </c>
      <c r="O29953" s="34">
        <v>53</v>
      </c>
      <c r="P29953" s="34">
        <v>62</v>
      </c>
      <c r="Q29953" s="34">
        <v>59</v>
      </c>
      <c r="R29953" s="34">
        <v>85</v>
      </c>
      <c r="S29953" s="34">
        <v>66</v>
      </c>
      <c r="T29953" s="34">
        <v>81</v>
      </c>
      <c r="U29953" s="34">
        <v>34</v>
      </c>
      <c r="V29953" s="34">
        <v>50</v>
      </c>
      <c r="W29953" s="34">
        <v>28</v>
      </c>
      <c r="X29953" s="34">
        <v>111</v>
      </c>
      <c r="Y29953" s="34">
        <v>42</v>
      </c>
      <c r="Z29953" s="34">
        <v>65</v>
      </c>
      <c r="AA29953" s="34">
        <v>50</v>
      </c>
      <c r="AB29953" s="34">
        <v>54</v>
      </c>
      <c r="AC29953" s="34">
        <v>60</v>
      </c>
    </row>
    <row r="29954" spans="1:29" x14ac:dyDescent="0.2">
      <c r="A29954" s="34" t="s">
        <v>90447</v>
      </c>
      <c r="B29954" s="34">
        <v>57</v>
      </c>
      <c r="C29954" s="34">
        <v>67</v>
      </c>
      <c r="D29954" s="34">
        <v>99</v>
      </c>
      <c r="E29954" s="34">
        <v>95</v>
      </c>
      <c r="F29954" s="34">
        <v>90</v>
      </c>
      <c r="G29954" s="34">
        <v>73</v>
      </c>
      <c r="H29954" s="34">
        <v>101</v>
      </c>
      <c r="I29954" s="34">
        <v>75</v>
      </c>
      <c r="J29954" s="34">
        <v>82</v>
      </c>
      <c r="K29954" s="34">
        <v>97</v>
      </c>
      <c r="L29954" s="34">
        <v>82</v>
      </c>
      <c r="M29954" s="34">
        <v>83</v>
      </c>
      <c r="N29954" s="34">
        <v>64</v>
      </c>
      <c r="O29954" s="34">
        <v>48</v>
      </c>
      <c r="P29954" s="34">
        <v>89</v>
      </c>
      <c r="Q29954" s="34">
        <v>56</v>
      </c>
      <c r="R29954" s="34">
        <v>124</v>
      </c>
      <c r="S29954" s="34">
        <v>91</v>
      </c>
      <c r="T29954" s="34">
        <v>95</v>
      </c>
      <c r="U29954" s="34">
        <v>74</v>
      </c>
      <c r="V29954" s="34">
        <v>95</v>
      </c>
      <c r="W29954" s="34">
        <v>95</v>
      </c>
      <c r="X29954" s="34">
        <v>102</v>
      </c>
      <c r="Y29954" s="34">
        <v>86</v>
      </c>
      <c r="Z29954" s="34">
        <v>107</v>
      </c>
      <c r="AA29954" s="34">
        <v>69</v>
      </c>
      <c r="AB29954" s="34">
        <v>85</v>
      </c>
      <c r="AC29954" s="34">
        <v>85</v>
      </c>
    </row>
    <row r="29955" spans="1:29" x14ac:dyDescent="0.2">
      <c r="A29955" s="34" t="s">
        <v>90448</v>
      </c>
      <c r="B29955" s="34">
        <v>69</v>
      </c>
      <c r="C29955" s="34">
        <v>119</v>
      </c>
      <c r="D29955" s="34">
        <v>138</v>
      </c>
      <c r="E29955" s="34">
        <v>133</v>
      </c>
      <c r="F29955" s="34">
        <v>125</v>
      </c>
      <c r="G29955" s="34">
        <v>164</v>
      </c>
      <c r="H29955" s="34">
        <v>127</v>
      </c>
      <c r="I29955" s="34">
        <v>132</v>
      </c>
      <c r="J29955" s="34">
        <v>97</v>
      </c>
      <c r="K29955" s="34">
        <v>129</v>
      </c>
      <c r="L29955" s="34">
        <v>70</v>
      </c>
      <c r="M29955" s="34">
        <v>97</v>
      </c>
      <c r="N29955" s="34">
        <v>88</v>
      </c>
      <c r="O29955" s="34">
        <v>108</v>
      </c>
      <c r="P29955" s="34">
        <v>105</v>
      </c>
      <c r="Q29955" s="34">
        <v>147</v>
      </c>
      <c r="R29955" s="34">
        <v>126</v>
      </c>
      <c r="S29955" s="34">
        <v>132</v>
      </c>
      <c r="T29955" s="34">
        <v>107</v>
      </c>
      <c r="U29955" s="34">
        <v>98</v>
      </c>
      <c r="V29955" s="34">
        <v>125</v>
      </c>
      <c r="W29955" s="34">
        <v>113</v>
      </c>
      <c r="X29955" s="34">
        <v>152</v>
      </c>
      <c r="Y29955" s="34">
        <v>87</v>
      </c>
      <c r="Z29955" s="34">
        <v>198</v>
      </c>
      <c r="AA29955" s="34">
        <v>140</v>
      </c>
      <c r="AB29955" s="34">
        <v>118</v>
      </c>
      <c r="AC29955" s="34">
        <v>165</v>
      </c>
    </row>
    <row r="29956" spans="1:29" x14ac:dyDescent="0.2">
      <c r="A29956" s="34" t="s">
        <v>90449</v>
      </c>
      <c r="B29956" s="34">
        <v>36</v>
      </c>
      <c r="C29956" s="34">
        <v>62</v>
      </c>
      <c r="D29956" s="34">
        <v>83</v>
      </c>
      <c r="E29956" s="34">
        <v>66</v>
      </c>
      <c r="F29956" s="34">
        <v>57</v>
      </c>
      <c r="G29956" s="34">
        <v>87</v>
      </c>
      <c r="H29956" s="34">
        <v>72</v>
      </c>
      <c r="I29956" s="34">
        <v>77</v>
      </c>
      <c r="J29956" s="34">
        <v>70</v>
      </c>
      <c r="K29956" s="34">
        <v>64</v>
      </c>
      <c r="L29956" s="34">
        <v>38</v>
      </c>
      <c r="M29956" s="34">
        <v>65</v>
      </c>
      <c r="N29956" s="34">
        <v>62</v>
      </c>
      <c r="O29956" s="34">
        <v>47</v>
      </c>
      <c r="P29956" s="34">
        <v>57</v>
      </c>
      <c r="Q29956" s="34">
        <v>70</v>
      </c>
      <c r="R29956" s="34">
        <v>86</v>
      </c>
      <c r="S29956" s="34">
        <v>87</v>
      </c>
      <c r="T29956" s="34">
        <v>65</v>
      </c>
      <c r="U29956" s="34">
        <v>55</v>
      </c>
      <c r="V29956" s="34">
        <v>57</v>
      </c>
      <c r="W29956" s="34">
        <v>66</v>
      </c>
      <c r="X29956" s="34">
        <v>78</v>
      </c>
      <c r="Y29956" s="34">
        <v>57</v>
      </c>
      <c r="Z29956" s="34">
        <v>66</v>
      </c>
      <c r="AA29956" s="34">
        <v>95</v>
      </c>
      <c r="AB29956" s="34">
        <v>61</v>
      </c>
      <c r="AC29956" s="34">
        <v>104</v>
      </c>
    </row>
    <row r="29957" spans="1:29" x14ac:dyDescent="0.2">
      <c r="A29957" s="34" t="s">
        <v>90450</v>
      </c>
      <c r="B29957" s="34">
        <v>110</v>
      </c>
      <c r="C29957" s="34">
        <v>204</v>
      </c>
      <c r="D29957" s="34">
        <v>204</v>
      </c>
      <c r="E29957" s="34">
        <v>228</v>
      </c>
      <c r="F29957" s="34">
        <v>193</v>
      </c>
      <c r="G29957" s="34">
        <v>247</v>
      </c>
      <c r="H29957" s="34">
        <v>184</v>
      </c>
      <c r="I29957" s="34">
        <v>188</v>
      </c>
      <c r="J29957" s="34">
        <v>201</v>
      </c>
      <c r="K29957" s="34">
        <v>206</v>
      </c>
      <c r="L29957" s="34">
        <v>124</v>
      </c>
      <c r="M29957" s="34">
        <v>184</v>
      </c>
      <c r="N29957" s="34">
        <v>168</v>
      </c>
      <c r="O29957" s="34">
        <v>168</v>
      </c>
      <c r="P29957" s="34">
        <v>136</v>
      </c>
      <c r="Q29957" s="34">
        <v>299</v>
      </c>
      <c r="R29957" s="34">
        <v>223</v>
      </c>
      <c r="S29957" s="34">
        <v>266</v>
      </c>
      <c r="T29957" s="34">
        <v>172</v>
      </c>
      <c r="U29957" s="34">
        <v>169</v>
      </c>
      <c r="V29957" s="34">
        <v>195</v>
      </c>
      <c r="W29957" s="34">
        <v>175</v>
      </c>
      <c r="X29957" s="34">
        <v>236</v>
      </c>
      <c r="Y29957" s="34">
        <v>148</v>
      </c>
      <c r="Z29957" s="34">
        <v>211</v>
      </c>
      <c r="AA29957" s="34">
        <v>201</v>
      </c>
      <c r="AB29957" s="34">
        <v>239</v>
      </c>
      <c r="AC29957" s="34">
        <v>294</v>
      </c>
    </row>
    <row r="29958" spans="1:29" x14ac:dyDescent="0.2">
      <c r="A29958" s="34" t="s">
        <v>90451</v>
      </c>
      <c r="B29958" s="34">
        <v>25</v>
      </c>
      <c r="C29958" s="34">
        <v>43</v>
      </c>
      <c r="D29958" s="34">
        <v>23</v>
      </c>
      <c r="E29958" s="34">
        <v>34</v>
      </c>
      <c r="F29958" s="34">
        <v>36</v>
      </c>
      <c r="G29958" s="34">
        <v>54</v>
      </c>
      <c r="H29958" s="34">
        <v>23</v>
      </c>
      <c r="I29958" s="34">
        <v>20</v>
      </c>
      <c r="J29958" s="34">
        <v>19</v>
      </c>
      <c r="K29958" s="34">
        <v>57</v>
      </c>
      <c r="L29958" s="34">
        <v>25</v>
      </c>
      <c r="M29958" s="34">
        <v>53</v>
      </c>
      <c r="N29958" s="34">
        <v>29</v>
      </c>
      <c r="O29958" s="34">
        <v>36</v>
      </c>
      <c r="P29958" s="34">
        <v>32</v>
      </c>
      <c r="Q29958" s="34">
        <v>68</v>
      </c>
      <c r="R29958" s="34">
        <v>32</v>
      </c>
      <c r="S29958" s="34">
        <v>28</v>
      </c>
      <c r="T29958" s="34">
        <v>38</v>
      </c>
      <c r="U29958" s="34">
        <v>46</v>
      </c>
      <c r="V29958" s="34">
        <v>35</v>
      </c>
      <c r="W29958" s="34">
        <v>66</v>
      </c>
      <c r="X29958" s="34">
        <v>29</v>
      </c>
      <c r="Y29958" s="34">
        <v>46</v>
      </c>
      <c r="Z29958" s="34">
        <v>46</v>
      </c>
      <c r="AA29958" s="34">
        <v>43</v>
      </c>
      <c r="AB29958" s="34">
        <v>36</v>
      </c>
      <c r="AC29958" s="34">
        <v>66</v>
      </c>
    </row>
    <row r="29959" spans="1:29" x14ac:dyDescent="0.2">
      <c r="A29959" s="34" t="s">
        <v>90452</v>
      </c>
      <c r="B29959" s="34">
        <v>43</v>
      </c>
      <c r="C29959" s="34">
        <v>18</v>
      </c>
      <c r="D29959" s="34">
        <v>39</v>
      </c>
      <c r="E29959" s="34">
        <v>30</v>
      </c>
      <c r="F29959" s="34">
        <v>32</v>
      </c>
      <c r="G29959" s="34">
        <v>23</v>
      </c>
      <c r="H29959" s="34">
        <v>12</v>
      </c>
      <c r="I29959" s="34">
        <v>29</v>
      </c>
      <c r="J29959" s="34">
        <v>27</v>
      </c>
      <c r="K29959" s="34">
        <v>16</v>
      </c>
      <c r="L29959" s="34">
        <v>13</v>
      </c>
      <c r="M29959" s="34">
        <v>15</v>
      </c>
      <c r="N29959" s="34">
        <v>17</v>
      </c>
      <c r="O29959" s="34">
        <v>14</v>
      </c>
      <c r="P29959" s="34">
        <v>22</v>
      </c>
      <c r="Q29959" s="34">
        <v>38</v>
      </c>
      <c r="R29959" s="34">
        <v>23</v>
      </c>
      <c r="S29959" s="34">
        <v>31</v>
      </c>
      <c r="T29959" s="34">
        <v>20</v>
      </c>
      <c r="U29959" s="34">
        <v>27</v>
      </c>
      <c r="V29959" s="34">
        <v>38</v>
      </c>
      <c r="W29959" s="34">
        <v>16</v>
      </c>
      <c r="X29959" s="34">
        <v>62</v>
      </c>
      <c r="Y29959" s="34">
        <v>18</v>
      </c>
      <c r="Z29959" s="34">
        <v>30</v>
      </c>
      <c r="AA29959" s="34">
        <v>24</v>
      </c>
      <c r="AB29959" s="34">
        <v>29</v>
      </c>
      <c r="AC29959" s="34">
        <v>26</v>
      </c>
    </row>
    <row r="29960" spans="1:29" x14ac:dyDescent="0.2">
      <c r="A29960" s="34" t="s">
        <v>90453</v>
      </c>
      <c r="B29960" s="34">
        <v>96</v>
      </c>
      <c r="C29960" s="34">
        <v>141</v>
      </c>
      <c r="D29960" s="34">
        <v>219</v>
      </c>
      <c r="E29960" s="34">
        <v>139</v>
      </c>
      <c r="F29960" s="34">
        <v>182</v>
      </c>
      <c r="G29960" s="34">
        <v>96</v>
      </c>
      <c r="H29960" s="34">
        <v>155</v>
      </c>
      <c r="I29960" s="34">
        <v>118</v>
      </c>
      <c r="J29960" s="34">
        <v>142</v>
      </c>
      <c r="K29960" s="34">
        <v>136</v>
      </c>
      <c r="L29960" s="34">
        <v>80</v>
      </c>
      <c r="M29960" s="34">
        <v>122</v>
      </c>
      <c r="N29960" s="34">
        <v>144</v>
      </c>
      <c r="O29960" s="34">
        <v>89</v>
      </c>
      <c r="P29960" s="34">
        <v>134</v>
      </c>
      <c r="Q29960" s="34">
        <v>138</v>
      </c>
      <c r="R29960" s="34">
        <v>175</v>
      </c>
      <c r="S29960" s="34">
        <v>158</v>
      </c>
      <c r="T29960" s="34">
        <v>128</v>
      </c>
      <c r="U29960" s="34">
        <v>139</v>
      </c>
      <c r="V29960" s="34">
        <v>149</v>
      </c>
      <c r="W29960" s="34">
        <v>120</v>
      </c>
      <c r="X29960" s="34">
        <v>158</v>
      </c>
      <c r="Y29960" s="34">
        <v>70</v>
      </c>
      <c r="Z29960" s="34">
        <v>163</v>
      </c>
      <c r="AA29960" s="34">
        <v>148</v>
      </c>
      <c r="AB29960" s="34">
        <v>144</v>
      </c>
      <c r="AC29960" s="34">
        <v>205</v>
      </c>
    </row>
    <row r="29961" spans="1:29" x14ac:dyDescent="0.2">
      <c r="A29961" s="34" t="s">
        <v>90454</v>
      </c>
      <c r="B29961" s="34">
        <v>19</v>
      </c>
      <c r="C29961" s="34">
        <v>13</v>
      </c>
      <c r="D29961" s="34">
        <v>35</v>
      </c>
      <c r="E29961" s="34">
        <v>24</v>
      </c>
      <c r="F29961" s="34">
        <v>32</v>
      </c>
      <c r="G29961" s="34">
        <v>13</v>
      </c>
      <c r="H29961" s="34">
        <v>22</v>
      </c>
      <c r="I29961" s="34">
        <v>16</v>
      </c>
      <c r="J29961" s="34">
        <v>17</v>
      </c>
      <c r="K29961" s="34">
        <v>23</v>
      </c>
      <c r="L29961" s="34">
        <v>11</v>
      </c>
      <c r="M29961" s="34">
        <v>22</v>
      </c>
      <c r="N29961" s="34">
        <v>14</v>
      </c>
      <c r="O29961" s="34">
        <v>20</v>
      </c>
      <c r="P29961" s="34">
        <v>34</v>
      </c>
      <c r="Q29961" s="34">
        <v>35</v>
      </c>
      <c r="R29961" s="34">
        <v>27</v>
      </c>
      <c r="S29961" s="34">
        <v>22</v>
      </c>
      <c r="T29961" s="34">
        <v>20</v>
      </c>
      <c r="U29961" s="34">
        <v>9</v>
      </c>
      <c r="V29961" s="34">
        <v>30</v>
      </c>
      <c r="W29961" s="34">
        <v>37</v>
      </c>
      <c r="X29961" s="34">
        <v>31</v>
      </c>
      <c r="Y29961" s="34">
        <v>33</v>
      </c>
      <c r="Z29961" s="34">
        <v>33</v>
      </c>
      <c r="AA29961" s="34">
        <v>30</v>
      </c>
      <c r="AB29961" s="34">
        <v>34</v>
      </c>
      <c r="AC29961" s="34">
        <v>45</v>
      </c>
    </row>
    <row r="29962" spans="1:29" x14ac:dyDescent="0.2">
      <c r="A29962" s="34" t="s">
        <v>90455</v>
      </c>
      <c r="B29962" s="34">
        <v>586</v>
      </c>
      <c r="C29962" s="34">
        <v>414</v>
      </c>
      <c r="D29962" s="34">
        <v>653</v>
      </c>
      <c r="E29962" s="34">
        <v>444</v>
      </c>
      <c r="F29962" s="34">
        <v>756</v>
      </c>
      <c r="G29962" s="34">
        <v>531</v>
      </c>
      <c r="H29962" s="34">
        <v>629</v>
      </c>
      <c r="I29962" s="34">
        <v>385</v>
      </c>
      <c r="J29962" s="34">
        <v>768</v>
      </c>
      <c r="K29962" s="34">
        <v>416</v>
      </c>
      <c r="L29962" s="34">
        <v>805</v>
      </c>
      <c r="M29962" s="34">
        <v>365</v>
      </c>
      <c r="N29962" s="34">
        <v>637</v>
      </c>
      <c r="O29962" s="34">
        <v>344</v>
      </c>
      <c r="P29962" s="34">
        <v>660</v>
      </c>
      <c r="Q29962" s="34">
        <v>655</v>
      </c>
      <c r="R29962" s="34">
        <v>849</v>
      </c>
      <c r="S29962" s="34">
        <v>503</v>
      </c>
      <c r="T29962" s="34">
        <v>1128</v>
      </c>
      <c r="U29962" s="34">
        <v>535</v>
      </c>
      <c r="V29962" s="34">
        <v>876</v>
      </c>
      <c r="W29962" s="34">
        <v>742</v>
      </c>
      <c r="X29962" s="34">
        <v>741</v>
      </c>
      <c r="Y29962" s="34">
        <v>693</v>
      </c>
      <c r="Z29962" s="34">
        <v>672</v>
      </c>
      <c r="AA29962" s="34">
        <v>590</v>
      </c>
      <c r="AB29962" s="34">
        <v>1273</v>
      </c>
      <c r="AC29962" s="34">
        <v>780</v>
      </c>
    </row>
    <row r="29963" spans="1:29" x14ac:dyDescent="0.2">
      <c r="A29963" s="34" t="s">
        <v>90456</v>
      </c>
      <c r="B29963" s="34">
        <v>49</v>
      </c>
      <c r="C29963" s="34">
        <v>33</v>
      </c>
      <c r="D29963" s="34">
        <v>62</v>
      </c>
      <c r="E29963" s="34">
        <v>40</v>
      </c>
      <c r="F29963" s="34">
        <v>51</v>
      </c>
      <c r="G29963" s="34">
        <v>50</v>
      </c>
      <c r="H29963" s="34">
        <v>62</v>
      </c>
      <c r="I29963" s="34">
        <v>48</v>
      </c>
      <c r="J29963" s="34">
        <v>57</v>
      </c>
      <c r="K29963" s="34">
        <v>76</v>
      </c>
      <c r="L29963" s="34">
        <v>20</v>
      </c>
      <c r="M29963" s="34">
        <v>30</v>
      </c>
      <c r="N29963" s="34">
        <v>40</v>
      </c>
      <c r="O29963" s="34">
        <v>38</v>
      </c>
      <c r="P29963" s="34">
        <v>35</v>
      </c>
      <c r="Q29963" s="34">
        <v>52</v>
      </c>
      <c r="R29963" s="34">
        <v>50</v>
      </c>
      <c r="S29963" s="34">
        <v>40</v>
      </c>
      <c r="T29963" s="34">
        <v>42</v>
      </c>
      <c r="U29963" s="34">
        <v>37</v>
      </c>
      <c r="V29963" s="34">
        <v>47</v>
      </c>
      <c r="W29963" s="34">
        <v>46</v>
      </c>
      <c r="X29963" s="34">
        <v>49</v>
      </c>
      <c r="Y29963" s="34">
        <v>50</v>
      </c>
      <c r="Z29963" s="34">
        <v>76</v>
      </c>
      <c r="AA29963" s="34">
        <v>52</v>
      </c>
      <c r="AB29963" s="34">
        <v>52</v>
      </c>
      <c r="AC29963" s="34">
        <v>91</v>
      </c>
    </row>
    <row r="29964" spans="1:29" x14ac:dyDescent="0.2">
      <c r="A29964" s="34" t="s">
        <v>90457</v>
      </c>
      <c r="B29964" s="34">
        <v>52</v>
      </c>
      <c r="C29964" s="34">
        <v>55</v>
      </c>
      <c r="D29964" s="34">
        <v>44</v>
      </c>
      <c r="E29964" s="34">
        <v>65</v>
      </c>
      <c r="F29964" s="34">
        <v>45</v>
      </c>
      <c r="G29964" s="34">
        <v>56</v>
      </c>
      <c r="H29964" s="34">
        <v>42</v>
      </c>
      <c r="I29964" s="34">
        <v>77</v>
      </c>
      <c r="J29964" s="34">
        <v>35</v>
      </c>
      <c r="K29964" s="34">
        <v>79</v>
      </c>
      <c r="L29964" s="34">
        <v>12</v>
      </c>
      <c r="M29964" s="34">
        <v>49</v>
      </c>
      <c r="N29964" s="34">
        <v>39</v>
      </c>
      <c r="O29964" s="34">
        <v>46</v>
      </c>
      <c r="P29964" s="34">
        <v>48</v>
      </c>
      <c r="Q29964" s="34">
        <v>57</v>
      </c>
      <c r="R29964" s="34">
        <v>42</v>
      </c>
      <c r="S29964" s="34">
        <v>98</v>
      </c>
      <c r="T29964" s="34">
        <v>25</v>
      </c>
      <c r="U29964" s="34">
        <v>54</v>
      </c>
      <c r="V29964" s="34">
        <v>53</v>
      </c>
      <c r="W29964" s="34">
        <v>58</v>
      </c>
      <c r="X29964" s="34">
        <v>81</v>
      </c>
      <c r="Y29964" s="34">
        <v>40</v>
      </c>
      <c r="Z29964" s="34">
        <v>60</v>
      </c>
      <c r="AA29964" s="34">
        <v>45</v>
      </c>
      <c r="AB29964" s="34">
        <v>41</v>
      </c>
      <c r="AC29964" s="34">
        <v>96</v>
      </c>
    </row>
    <row r="29965" spans="1:29" x14ac:dyDescent="0.2">
      <c r="A29965" s="34" t="s">
        <v>90458</v>
      </c>
      <c r="B29965" s="34">
        <v>84</v>
      </c>
      <c r="C29965" s="34">
        <v>70</v>
      </c>
      <c r="D29965" s="34">
        <v>93</v>
      </c>
      <c r="E29965" s="34">
        <v>100</v>
      </c>
      <c r="F29965" s="34">
        <v>89</v>
      </c>
      <c r="G29965" s="34">
        <v>57</v>
      </c>
      <c r="H29965" s="34">
        <v>71</v>
      </c>
      <c r="I29965" s="34">
        <v>111</v>
      </c>
      <c r="J29965" s="34">
        <v>89</v>
      </c>
      <c r="K29965" s="34">
        <v>77</v>
      </c>
      <c r="L29965" s="34">
        <v>90</v>
      </c>
      <c r="M29965" s="34">
        <v>89</v>
      </c>
      <c r="N29965" s="34">
        <v>75</v>
      </c>
      <c r="O29965" s="34">
        <v>76</v>
      </c>
      <c r="P29965" s="34">
        <v>65</v>
      </c>
      <c r="Q29965" s="34">
        <v>114</v>
      </c>
      <c r="R29965" s="34">
        <v>160</v>
      </c>
      <c r="S29965" s="34">
        <v>141</v>
      </c>
      <c r="T29965" s="34">
        <v>131</v>
      </c>
      <c r="U29965" s="34">
        <v>77</v>
      </c>
      <c r="V29965" s="34">
        <v>86</v>
      </c>
      <c r="W29965" s="34">
        <v>79</v>
      </c>
      <c r="X29965" s="34">
        <v>145</v>
      </c>
      <c r="Y29965" s="34">
        <v>105</v>
      </c>
      <c r="Z29965" s="34">
        <v>106</v>
      </c>
      <c r="AA29965" s="34">
        <v>107</v>
      </c>
      <c r="AB29965" s="34">
        <v>138</v>
      </c>
      <c r="AC29965" s="34">
        <v>140</v>
      </c>
    </row>
    <row r="29966" spans="1:29" x14ac:dyDescent="0.2">
      <c r="A29966" s="34" t="s">
        <v>90459</v>
      </c>
      <c r="B29966" s="34">
        <v>55</v>
      </c>
      <c r="C29966" s="34">
        <v>180</v>
      </c>
      <c r="D29966" s="34">
        <v>168</v>
      </c>
      <c r="E29966" s="34">
        <v>233</v>
      </c>
      <c r="F29966" s="34">
        <v>160</v>
      </c>
      <c r="G29966" s="34">
        <v>234</v>
      </c>
      <c r="H29966" s="34">
        <v>110</v>
      </c>
      <c r="I29966" s="34">
        <v>158</v>
      </c>
      <c r="J29966" s="34">
        <v>107</v>
      </c>
      <c r="K29966" s="34">
        <v>231</v>
      </c>
      <c r="L29966" s="34">
        <v>75</v>
      </c>
      <c r="M29966" s="34">
        <v>115</v>
      </c>
      <c r="N29966" s="34">
        <v>112</v>
      </c>
      <c r="O29966" s="34">
        <v>170</v>
      </c>
      <c r="P29966" s="34">
        <v>160</v>
      </c>
      <c r="Q29966" s="34">
        <v>178</v>
      </c>
      <c r="R29966" s="34">
        <v>140</v>
      </c>
      <c r="S29966" s="34">
        <v>237</v>
      </c>
      <c r="T29966" s="34">
        <v>113</v>
      </c>
      <c r="U29966" s="34">
        <v>141</v>
      </c>
      <c r="V29966" s="34">
        <v>150</v>
      </c>
      <c r="W29966" s="34">
        <v>194</v>
      </c>
      <c r="X29966" s="34">
        <v>164</v>
      </c>
      <c r="Y29966" s="34">
        <v>126</v>
      </c>
      <c r="Z29966" s="34">
        <v>173</v>
      </c>
      <c r="AA29966" s="34">
        <v>248</v>
      </c>
      <c r="AB29966" s="34">
        <v>151</v>
      </c>
      <c r="AC29966" s="34">
        <v>313</v>
      </c>
    </row>
    <row r="29967" spans="1:29" x14ac:dyDescent="0.2">
      <c r="A29967" s="34" t="s">
        <v>90460</v>
      </c>
      <c r="B29967" s="34">
        <v>53</v>
      </c>
      <c r="C29967" s="34">
        <v>60</v>
      </c>
      <c r="D29967" s="34">
        <v>67</v>
      </c>
      <c r="E29967" s="34">
        <v>80</v>
      </c>
      <c r="F29967" s="34">
        <v>94</v>
      </c>
      <c r="G29967" s="34">
        <v>60</v>
      </c>
      <c r="H29967" s="34">
        <v>95</v>
      </c>
      <c r="I29967" s="34">
        <v>66</v>
      </c>
      <c r="J29967" s="34">
        <v>81</v>
      </c>
      <c r="K29967" s="34">
        <v>76</v>
      </c>
      <c r="L29967" s="34">
        <v>41</v>
      </c>
      <c r="M29967" s="34">
        <v>60</v>
      </c>
      <c r="N29967" s="34">
        <v>82</v>
      </c>
      <c r="O29967" s="34">
        <v>28</v>
      </c>
      <c r="P29967" s="34">
        <v>51</v>
      </c>
      <c r="Q29967" s="34">
        <v>92</v>
      </c>
      <c r="R29967" s="34">
        <v>99</v>
      </c>
      <c r="S29967" s="34">
        <v>88</v>
      </c>
      <c r="T29967" s="34">
        <v>54</v>
      </c>
      <c r="U29967" s="34">
        <v>72</v>
      </c>
      <c r="V29967" s="34">
        <v>71</v>
      </c>
      <c r="W29967" s="34">
        <v>71</v>
      </c>
      <c r="X29967" s="34">
        <v>103</v>
      </c>
      <c r="Y29967" s="34">
        <v>74</v>
      </c>
      <c r="Z29967" s="34">
        <v>111</v>
      </c>
      <c r="AA29967" s="34">
        <v>81</v>
      </c>
      <c r="AB29967" s="34">
        <v>103</v>
      </c>
      <c r="AC29967" s="34">
        <v>106</v>
      </c>
    </row>
    <row r="29968" spans="1:29" x14ac:dyDescent="0.2">
      <c r="A29968" s="34" t="s">
        <v>90461</v>
      </c>
      <c r="B29968" s="34">
        <v>29</v>
      </c>
      <c r="C29968" s="34">
        <v>39</v>
      </c>
      <c r="D29968" s="34">
        <v>71</v>
      </c>
      <c r="E29968" s="34">
        <v>62</v>
      </c>
      <c r="F29968" s="34">
        <v>47</v>
      </c>
      <c r="G29968" s="34">
        <v>46</v>
      </c>
      <c r="H29968" s="34">
        <v>57</v>
      </c>
      <c r="I29968" s="34">
        <v>21</v>
      </c>
      <c r="J29968" s="34">
        <v>36</v>
      </c>
      <c r="K29968" s="34">
        <v>44</v>
      </c>
      <c r="L29968" s="34">
        <v>44</v>
      </c>
      <c r="M29968" s="34">
        <v>51</v>
      </c>
      <c r="N29968" s="34">
        <v>54</v>
      </c>
      <c r="O29968" s="34">
        <v>45</v>
      </c>
      <c r="P29968" s="34">
        <v>36</v>
      </c>
      <c r="Q29968" s="34">
        <v>51</v>
      </c>
      <c r="R29968" s="34">
        <v>68</v>
      </c>
      <c r="S29968" s="34">
        <v>39</v>
      </c>
      <c r="T29968" s="34">
        <v>51</v>
      </c>
      <c r="U29968" s="34">
        <v>48</v>
      </c>
      <c r="V29968" s="34">
        <v>82</v>
      </c>
      <c r="W29968" s="34">
        <v>52</v>
      </c>
      <c r="X29968" s="34">
        <v>59</v>
      </c>
      <c r="Y29968" s="34">
        <v>68</v>
      </c>
      <c r="Z29968" s="34">
        <v>60</v>
      </c>
      <c r="AA29968" s="34">
        <v>50</v>
      </c>
      <c r="AB29968" s="34">
        <v>70</v>
      </c>
      <c r="AC29968" s="34">
        <v>70</v>
      </c>
    </row>
    <row r="29969" spans="1:29" x14ac:dyDescent="0.2">
      <c r="A29969" s="34" t="s">
        <v>90462</v>
      </c>
      <c r="B29969" s="34">
        <v>56</v>
      </c>
      <c r="C29969" s="34">
        <v>49</v>
      </c>
      <c r="D29969" s="34">
        <v>37</v>
      </c>
      <c r="E29969" s="34">
        <v>52</v>
      </c>
      <c r="F29969" s="34">
        <v>33</v>
      </c>
      <c r="G29969" s="34">
        <v>36</v>
      </c>
      <c r="H29969" s="34">
        <v>26</v>
      </c>
      <c r="I29969" s="34">
        <v>50</v>
      </c>
      <c r="J29969" s="34">
        <v>31</v>
      </c>
      <c r="K29969" s="34">
        <v>77</v>
      </c>
      <c r="L29969" s="34">
        <v>27</v>
      </c>
      <c r="M29969" s="34">
        <v>49</v>
      </c>
      <c r="N29969" s="34">
        <v>19</v>
      </c>
      <c r="O29969" s="34">
        <v>57</v>
      </c>
      <c r="P29969" s="34">
        <v>25</v>
      </c>
      <c r="Q29969" s="34">
        <v>64</v>
      </c>
      <c r="R29969" s="34">
        <v>33</v>
      </c>
      <c r="S29969" s="34">
        <v>86</v>
      </c>
      <c r="T29969" s="34">
        <v>22</v>
      </c>
      <c r="U29969" s="34">
        <v>49</v>
      </c>
      <c r="V29969" s="34">
        <v>31</v>
      </c>
      <c r="W29969" s="34">
        <v>70</v>
      </c>
      <c r="X29969" s="34">
        <v>68</v>
      </c>
      <c r="Y29969" s="34">
        <v>66</v>
      </c>
      <c r="Z29969" s="34">
        <v>46</v>
      </c>
      <c r="AA29969" s="34">
        <v>65</v>
      </c>
      <c r="AB29969" s="34">
        <v>49</v>
      </c>
      <c r="AC29969" s="34">
        <v>101</v>
      </c>
    </row>
    <row r="29970" spans="1:29" x14ac:dyDescent="0.2">
      <c r="A29970" s="34" t="s">
        <v>90463</v>
      </c>
      <c r="B29970" s="34">
        <v>54</v>
      </c>
      <c r="C29970" s="34">
        <v>68</v>
      </c>
      <c r="D29970" s="34">
        <v>58</v>
      </c>
      <c r="E29970" s="34">
        <v>114</v>
      </c>
      <c r="F29970" s="34">
        <v>69</v>
      </c>
      <c r="G29970" s="34">
        <v>91</v>
      </c>
      <c r="H29970" s="34">
        <v>54</v>
      </c>
      <c r="I29970" s="34">
        <v>69</v>
      </c>
      <c r="J29970" s="34">
        <v>32</v>
      </c>
      <c r="K29970" s="34">
        <v>74</v>
      </c>
      <c r="L29970" s="34">
        <v>22</v>
      </c>
      <c r="M29970" s="34">
        <v>80</v>
      </c>
      <c r="N29970" s="34">
        <v>36</v>
      </c>
      <c r="O29970" s="34">
        <v>63</v>
      </c>
      <c r="P29970" s="34">
        <v>55</v>
      </c>
      <c r="Q29970" s="34">
        <v>106</v>
      </c>
      <c r="R29970" s="34">
        <v>48</v>
      </c>
      <c r="S29970" s="34">
        <v>117</v>
      </c>
      <c r="T29970" s="34">
        <v>31</v>
      </c>
      <c r="U29970" s="34">
        <v>90</v>
      </c>
      <c r="V29970" s="34">
        <v>71</v>
      </c>
      <c r="W29970" s="34">
        <v>119</v>
      </c>
      <c r="X29970" s="34">
        <v>65</v>
      </c>
      <c r="Y29970" s="34">
        <v>56</v>
      </c>
      <c r="Z29970" s="34">
        <v>78</v>
      </c>
      <c r="AA29970" s="34">
        <v>114</v>
      </c>
      <c r="AB29970" s="34">
        <v>57</v>
      </c>
      <c r="AC29970" s="34">
        <v>107</v>
      </c>
    </row>
    <row r="29971" spans="1:29" x14ac:dyDescent="0.2">
      <c r="A29971" s="34" t="s">
        <v>90464</v>
      </c>
      <c r="B29971" s="34">
        <v>13</v>
      </c>
      <c r="C29971" s="34">
        <v>21</v>
      </c>
      <c r="D29971" s="34">
        <v>25</v>
      </c>
      <c r="E29971" s="34">
        <v>27</v>
      </c>
      <c r="F29971" s="34">
        <v>22</v>
      </c>
      <c r="G29971" s="34">
        <v>25</v>
      </c>
      <c r="H29971" s="34">
        <v>13</v>
      </c>
      <c r="I29971" s="34">
        <v>19</v>
      </c>
      <c r="J29971" s="34">
        <v>21</v>
      </c>
      <c r="K29971" s="34">
        <v>16</v>
      </c>
      <c r="L29971" s="34">
        <v>10</v>
      </c>
      <c r="M29971" s="34">
        <v>10</v>
      </c>
      <c r="N29971" s="34">
        <v>12</v>
      </c>
      <c r="O29971" s="34">
        <v>8</v>
      </c>
      <c r="P29971" s="34">
        <v>12</v>
      </c>
      <c r="Q29971" s="34">
        <v>19</v>
      </c>
      <c r="R29971" s="34">
        <v>21</v>
      </c>
      <c r="S29971" s="34">
        <v>26</v>
      </c>
      <c r="T29971" s="34">
        <v>23</v>
      </c>
      <c r="U29971" s="34">
        <v>18</v>
      </c>
      <c r="V29971" s="34">
        <v>22</v>
      </c>
      <c r="W29971" s="34">
        <v>26</v>
      </c>
      <c r="X29971" s="34">
        <v>34</v>
      </c>
      <c r="Y29971" s="34">
        <v>15</v>
      </c>
      <c r="Z29971" s="34">
        <v>37</v>
      </c>
      <c r="AA29971" s="34">
        <v>27</v>
      </c>
      <c r="AB29971" s="34">
        <v>19</v>
      </c>
      <c r="AC29971" s="34">
        <v>27</v>
      </c>
    </row>
    <row r="29972" spans="1:29" x14ac:dyDescent="0.2">
      <c r="A29972" s="34" t="s">
        <v>90465</v>
      </c>
      <c r="B29972" s="34">
        <v>52</v>
      </c>
      <c r="C29972" s="34">
        <v>60</v>
      </c>
      <c r="D29972" s="34">
        <v>89</v>
      </c>
      <c r="E29972" s="34">
        <v>64</v>
      </c>
      <c r="F29972" s="34">
        <v>67</v>
      </c>
      <c r="G29972" s="34">
        <v>46</v>
      </c>
      <c r="H29972" s="34">
        <v>63</v>
      </c>
      <c r="I29972" s="34">
        <v>52</v>
      </c>
      <c r="J29972" s="34">
        <v>52</v>
      </c>
      <c r="K29972" s="34">
        <v>40</v>
      </c>
      <c r="L29972" s="34">
        <v>36</v>
      </c>
      <c r="M29972" s="34">
        <v>61</v>
      </c>
      <c r="N29972" s="34">
        <v>56</v>
      </c>
      <c r="O29972" s="34">
        <v>47</v>
      </c>
      <c r="P29972" s="34">
        <v>51</v>
      </c>
      <c r="Q29972" s="34">
        <v>77</v>
      </c>
      <c r="R29972" s="34">
        <v>78</v>
      </c>
      <c r="S29972" s="34">
        <v>63</v>
      </c>
      <c r="T29972" s="34">
        <v>44</v>
      </c>
      <c r="U29972" s="34">
        <v>35</v>
      </c>
      <c r="V29972" s="34">
        <v>77</v>
      </c>
      <c r="W29972" s="34">
        <v>60</v>
      </c>
      <c r="X29972" s="34">
        <v>69</v>
      </c>
      <c r="Y29972" s="34">
        <v>51</v>
      </c>
      <c r="Z29972" s="34">
        <v>67</v>
      </c>
      <c r="AA29972" s="34">
        <v>69</v>
      </c>
      <c r="AB29972" s="34">
        <v>54</v>
      </c>
      <c r="AC29972" s="34">
        <v>96</v>
      </c>
    </row>
    <row r="29973" spans="1:29" x14ac:dyDescent="0.2">
      <c r="A29973" s="34" t="s">
        <v>90466</v>
      </c>
      <c r="B29973" s="34">
        <v>68</v>
      </c>
      <c r="C29973" s="34">
        <v>85</v>
      </c>
      <c r="D29973" s="34">
        <v>113</v>
      </c>
      <c r="E29973" s="34">
        <v>103</v>
      </c>
      <c r="F29973" s="34">
        <v>106</v>
      </c>
      <c r="G29973" s="34">
        <v>111</v>
      </c>
      <c r="H29973" s="34">
        <v>109</v>
      </c>
      <c r="I29973" s="34">
        <v>86</v>
      </c>
      <c r="J29973" s="34">
        <v>109</v>
      </c>
      <c r="K29973" s="34">
        <v>87</v>
      </c>
      <c r="L29973" s="34">
        <v>63</v>
      </c>
      <c r="M29973" s="34">
        <v>60</v>
      </c>
      <c r="N29973" s="34">
        <v>95</v>
      </c>
      <c r="O29973" s="34">
        <v>74</v>
      </c>
      <c r="P29973" s="34">
        <v>99</v>
      </c>
      <c r="Q29973" s="34">
        <v>104</v>
      </c>
      <c r="R29973" s="34">
        <v>134</v>
      </c>
      <c r="S29973" s="34">
        <v>97</v>
      </c>
      <c r="T29973" s="34">
        <v>94</v>
      </c>
      <c r="U29973" s="34">
        <v>81</v>
      </c>
      <c r="V29973" s="34">
        <v>127</v>
      </c>
      <c r="W29973" s="34">
        <v>126</v>
      </c>
      <c r="X29973" s="34">
        <v>96</v>
      </c>
      <c r="Y29973" s="34">
        <v>93</v>
      </c>
      <c r="Z29973" s="34">
        <v>109</v>
      </c>
      <c r="AA29973" s="34">
        <v>133</v>
      </c>
      <c r="AB29973" s="34">
        <v>102</v>
      </c>
      <c r="AC29973" s="34">
        <v>132</v>
      </c>
    </row>
    <row r="29974" spans="1:29" x14ac:dyDescent="0.2">
      <c r="A29974" s="34" t="s">
        <v>90467</v>
      </c>
      <c r="B29974" s="34">
        <v>105</v>
      </c>
      <c r="C29974" s="34">
        <v>178</v>
      </c>
      <c r="D29974" s="34">
        <v>283</v>
      </c>
      <c r="E29974" s="34">
        <v>225</v>
      </c>
      <c r="F29974" s="34">
        <v>241</v>
      </c>
      <c r="G29974" s="34">
        <v>172</v>
      </c>
      <c r="H29974" s="34">
        <v>259</v>
      </c>
      <c r="I29974" s="34">
        <v>181</v>
      </c>
      <c r="J29974" s="34">
        <v>196</v>
      </c>
      <c r="K29974" s="34">
        <v>230</v>
      </c>
      <c r="L29974" s="34">
        <v>152</v>
      </c>
      <c r="M29974" s="34">
        <v>244</v>
      </c>
      <c r="N29974" s="34">
        <v>221</v>
      </c>
      <c r="O29974" s="34">
        <v>179</v>
      </c>
      <c r="P29974" s="34">
        <v>214</v>
      </c>
      <c r="Q29974" s="34">
        <v>292</v>
      </c>
      <c r="R29974" s="34">
        <v>304</v>
      </c>
      <c r="S29974" s="34">
        <v>322</v>
      </c>
      <c r="T29974" s="34">
        <v>262</v>
      </c>
      <c r="U29974" s="34">
        <v>212</v>
      </c>
      <c r="V29974" s="34">
        <v>345</v>
      </c>
      <c r="W29974" s="34">
        <v>272</v>
      </c>
      <c r="X29974" s="34">
        <v>319</v>
      </c>
      <c r="Y29974" s="34">
        <v>244</v>
      </c>
      <c r="Z29974" s="34">
        <v>339</v>
      </c>
      <c r="AA29974" s="34">
        <v>284</v>
      </c>
      <c r="AB29974" s="34">
        <v>294</v>
      </c>
      <c r="AC29974" s="34">
        <v>414</v>
      </c>
    </row>
    <row r="29975" spans="1:29" x14ac:dyDescent="0.2">
      <c r="A29975" s="34" t="s">
        <v>90468</v>
      </c>
      <c r="B29975" s="34">
        <v>50</v>
      </c>
      <c r="C29975" s="34">
        <v>51</v>
      </c>
      <c r="D29975" s="34">
        <v>75</v>
      </c>
      <c r="E29975" s="34">
        <v>89</v>
      </c>
      <c r="F29975" s="34">
        <v>94</v>
      </c>
      <c r="G29975" s="34">
        <v>57</v>
      </c>
      <c r="H29975" s="34">
        <v>79</v>
      </c>
      <c r="I29975" s="34">
        <v>91</v>
      </c>
      <c r="J29975" s="34">
        <v>89</v>
      </c>
      <c r="K29975" s="34">
        <v>73</v>
      </c>
      <c r="L29975" s="34">
        <v>62</v>
      </c>
      <c r="M29975" s="34">
        <v>70</v>
      </c>
      <c r="N29975" s="34">
        <v>74</v>
      </c>
      <c r="O29975" s="34">
        <v>78</v>
      </c>
      <c r="P29975" s="34">
        <v>75</v>
      </c>
      <c r="Q29975" s="34">
        <v>90</v>
      </c>
      <c r="R29975" s="34">
        <v>138</v>
      </c>
      <c r="S29975" s="34">
        <v>93</v>
      </c>
      <c r="T29975" s="34">
        <v>83</v>
      </c>
      <c r="U29975" s="34">
        <v>83</v>
      </c>
      <c r="V29975" s="34">
        <v>93</v>
      </c>
      <c r="W29975" s="34">
        <v>110</v>
      </c>
      <c r="X29975" s="34">
        <v>87</v>
      </c>
      <c r="Y29975" s="34">
        <v>94</v>
      </c>
      <c r="Z29975" s="34">
        <v>114</v>
      </c>
      <c r="AA29975" s="34">
        <v>135</v>
      </c>
      <c r="AB29975" s="34">
        <v>77</v>
      </c>
      <c r="AC29975" s="34">
        <v>107</v>
      </c>
    </row>
    <row r="29976" spans="1:29" x14ac:dyDescent="0.2">
      <c r="A29976" s="34" t="s">
        <v>90469</v>
      </c>
      <c r="B29976" s="34">
        <v>62</v>
      </c>
      <c r="C29976" s="34">
        <v>102</v>
      </c>
      <c r="D29976" s="34">
        <v>109</v>
      </c>
      <c r="E29976" s="34">
        <v>82</v>
      </c>
      <c r="F29976" s="34">
        <v>101</v>
      </c>
      <c r="G29976" s="34">
        <v>112</v>
      </c>
      <c r="H29976" s="34">
        <v>98</v>
      </c>
      <c r="I29976" s="34">
        <v>76</v>
      </c>
      <c r="J29976" s="34">
        <v>86</v>
      </c>
      <c r="K29976" s="34">
        <v>102</v>
      </c>
      <c r="L29976" s="34">
        <v>90</v>
      </c>
      <c r="M29976" s="34">
        <v>58</v>
      </c>
      <c r="N29976" s="34">
        <v>77</v>
      </c>
      <c r="O29976" s="34">
        <v>72</v>
      </c>
      <c r="P29976" s="34">
        <v>83</v>
      </c>
      <c r="Q29976" s="34">
        <v>89</v>
      </c>
      <c r="R29976" s="34">
        <v>112</v>
      </c>
      <c r="S29976" s="34">
        <v>91</v>
      </c>
      <c r="T29976" s="34">
        <v>109</v>
      </c>
      <c r="U29976" s="34">
        <v>103</v>
      </c>
      <c r="V29976" s="34">
        <v>134</v>
      </c>
      <c r="W29976" s="34">
        <v>137</v>
      </c>
      <c r="X29976" s="34">
        <v>84</v>
      </c>
      <c r="Y29976" s="34">
        <v>83</v>
      </c>
      <c r="Z29976" s="34">
        <v>105</v>
      </c>
      <c r="AA29976" s="34">
        <v>106</v>
      </c>
      <c r="AB29976" s="34">
        <v>130</v>
      </c>
      <c r="AC29976" s="34">
        <v>179</v>
      </c>
    </row>
    <row r="29977" spans="1:29" x14ac:dyDescent="0.2">
      <c r="A29977" s="34" t="s">
        <v>90470</v>
      </c>
      <c r="B29977" s="34">
        <v>48</v>
      </c>
      <c r="C29977" s="34">
        <v>73</v>
      </c>
      <c r="D29977" s="34">
        <v>99</v>
      </c>
      <c r="E29977" s="34">
        <v>118</v>
      </c>
      <c r="F29977" s="34">
        <v>60</v>
      </c>
      <c r="G29977" s="34">
        <v>123</v>
      </c>
      <c r="H29977" s="34">
        <v>90</v>
      </c>
      <c r="I29977" s="34">
        <v>70</v>
      </c>
      <c r="J29977" s="34">
        <v>61</v>
      </c>
      <c r="K29977" s="34">
        <v>85</v>
      </c>
      <c r="L29977" s="34">
        <v>57</v>
      </c>
      <c r="M29977" s="34">
        <v>76</v>
      </c>
      <c r="N29977" s="34">
        <v>75</v>
      </c>
      <c r="O29977" s="34">
        <v>45</v>
      </c>
      <c r="P29977" s="34">
        <v>85</v>
      </c>
      <c r="Q29977" s="34">
        <v>91</v>
      </c>
      <c r="R29977" s="34">
        <v>83</v>
      </c>
      <c r="S29977" s="34">
        <v>125</v>
      </c>
      <c r="T29977" s="34">
        <v>95</v>
      </c>
      <c r="U29977" s="34">
        <v>67</v>
      </c>
      <c r="V29977" s="34">
        <v>122</v>
      </c>
      <c r="W29977" s="34">
        <v>87</v>
      </c>
      <c r="X29977" s="34">
        <v>107</v>
      </c>
      <c r="Y29977" s="34">
        <v>84</v>
      </c>
      <c r="Z29977" s="34">
        <v>87</v>
      </c>
      <c r="AA29977" s="34">
        <v>101</v>
      </c>
      <c r="AB29977" s="34">
        <v>68</v>
      </c>
      <c r="AC29977" s="34">
        <v>183</v>
      </c>
    </row>
    <row r="29978" spans="1:29" x14ac:dyDescent="0.2">
      <c r="A29978" s="34" t="s">
        <v>90471</v>
      </c>
      <c r="B29978" s="34">
        <v>50</v>
      </c>
      <c r="C29978" s="34">
        <v>68</v>
      </c>
      <c r="D29978" s="34">
        <v>55</v>
      </c>
      <c r="E29978" s="34">
        <v>74</v>
      </c>
      <c r="F29978" s="34">
        <v>73</v>
      </c>
      <c r="G29978" s="34">
        <v>72</v>
      </c>
      <c r="H29978" s="34">
        <v>63</v>
      </c>
      <c r="I29978" s="34">
        <v>49</v>
      </c>
      <c r="J29978" s="34">
        <v>51</v>
      </c>
      <c r="K29978" s="34">
        <v>61</v>
      </c>
      <c r="L29978" s="34">
        <v>36</v>
      </c>
      <c r="M29978" s="34">
        <v>44</v>
      </c>
      <c r="N29978" s="34">
        <v>33</v>
      </c>
      <c r="O29978" s="34">
        <v>40</v>
      </c>
      <c r="P29978" s="34">
        <v>51</v>
      </c>
      <c r="Q29978" s="34">
        <v>69</v>
      </c>
      <c r="R29978" s="34">
        <v>69</v>
      </c>
      <c r="S29978" s="34">
        <v>70</v>
      </c>
      <c r="T29978" s="34">
        <v>71</v>
      </c>
      <c r="U29978" s="34">
        <v>55</v>
      </c>
      <c r="V29978" s="34">
        <v>65</v>
      </c>
      <c r="W29978" s="34">
        <v>84</v>
      </c>
      <c r="X29978" s="34">
        <v>103</v>
      </c>
      <c r="Y29978" s="34">
        <v>55</v>
      </c>
      <c r="Z29978" s="34">
        <v>74</v>
      </c>
      <c r="AA29978" s="34">
        <v>65</v>
      </c>
      <c r="AB29978" s="34">
        <v>94</v>
      </c>
      <c r="AC29978" s="34">
        <v>105</v>
      </c>
    </row>
    <row r="29979" spans="1:29" x14ac:dyDescent="0.2">
      <c r="A29979" s="34" t="s">
        <v>90472</v>
      </c>
      <c r="B29979" s="34">
        <v>35</v>
      </c>
      <c r="C29979" s="34">
        <v>40</v>
      </c>
      <c r="D29979" s="34">
        <v>31</v>
      </c>
      <c r="E29979" s="34">
        <v>37</v>
      </c>
      <c r="F29979" s="34">
        <v>23</v>
      </c>
      <c r="G29979" s="34">
        <v>57</v>
      </c>
      <c r="H29979" s="34">
        <v>9</v>
      </c>
      <c r="I29979" s="34">
        <v>29</v>
      </c>
      <c r="J29979" s="34">
        <v>31</v>
      </c>
      <c r="K29979" s="34">
        <v>40</v>
      </c>
      <c r="L29979" s="34">
        <v>13</v>
      </c>
      <c r="M29979" s="34">
        <v>30</v>
      </c>
      <c r="N29979" s="34">
        <v>27</v>
      </c>
      <c r="O29979" s="34">
        <v>38</v>
      </c>
      <c r="P29979" s="34">
        <v>18</v>
      </c>
      <c r="Q29979" s="34">
        <v>40</v>
      </c>
      <c r="R29979" s="34">
        <v>20</v>
      </c>
      <c r="S29979" s="34">
        <v>38</v>
      </c>
      <c r="T29979" s="34">
        <v>10</v>
      </c>
      <c r="U29979" s="34">
        <v>38</v>
      </c>
      <c r="V29979" s="34">
        <v>26</v>
      </c>
      <c r="W29979" s="34">
        <v>32</v>
      </c>
      <c r="X29979" s="34">
        <v>23</v>
      </c>
      <c r="Y29979" s="34">
        <v>34</v>
      </c>
      <c r="Z29979" s="34">
        <v>26</v>
      </c>
      <c r="AA29979" s="34">
        <v>28</v>
      </c>
      <c r="AB29979" s="34">
        <v>25</v>
      </c>
      <c r="AC29979" s="34">
        <v>52</v>
      </c>
    </row>
    <row r="29980" spans="1:29" x14ac:dyDescent="0.2">
      <c r="A29980" s="34" t="s">
        <v>90473</v>
      </c>
      <c r="B29980" s="34">
        <v>60</v>
      </c>
      <c r="C29980" s="34">
        <v>66</v>
      </c>
      <c r="D29980" s="34">
        <v>85</v>
      </c>
      <c r="E29980" s="34">
        <v>87</v>
      </c>
      <c r="F29980" s="34">
        <v>74</v>
      </c>
      <c r="G29980" s="34">
        <v>54</v>
      </c>
      <c r="H29980" s="34">
        <v>47</v>
      </c>
      <c r="I29980" s="34">
        <v>76</v>
      </c>
      <c r="J29980" s="34">
        <v>60</v>
      </c>
      <c r="K29980" s="34">
        <v>53</v>
      </c>
      <c r="L29980" s="34">
        <v>52</v>
      </c>
      <c r="M29980" s="34">
        <v>72</v>
      </c>
      <c r="N29980" s="34">
        <v>48</v>
      </c>
      <c r="O29980" s="34">
        <v>56</v>
      </c>
      <c r="P29980" s="34">
        <v>65</v>
      </c>
      <c r="Q29980" s="34">
        <v>77</v>
      </c>
      <c r="R29980" s="34">
        <v>82</v>
      </c>
      <c r="S29980" s="34">
        <v>72</v>
      </c>
      <c r="T29980" s="34">
        <v>80</v>
      </c>
      <c r="U29980" s="34">
        <v>70</v>
      </c>
      <c r="V29980" s="34">
        <v>64</v>
      </c>
      <c r="W29980" s="34">
        <v>88</v>
      </c>
      <c r="X29980" s="34">
        <v>94</v>
      </c>
      <c r="Y29980" s="34">
        <v>47</v>
      </c>
      <c r="Z29980" s="34">
        <v>104</v>
      </c>
      <c r="AA29980" s="34">
        <v>74</v>
      </c>
      <c r="AB29980" s="34">
        <v>104</v>
      </c>
      <c r="AC29980" s="34">
        <v>125</v>
      </c>
    </row>
    <row r="29981" spans="1:29" x14ac:dyDescent="0.2">
      <c r="A29981" s="34" t="s">
        <v>90474</v>
      </c>
      <c r="B29981" s="34">
        <v>44</v>
      </c>
      <c r="C29981" s="34">
        <v>63</v>
      </c>
      <c r="D29981" s="34">
        <v>63</v>
      </c>
      <c r="E29981" s="34">
        <v>81</v>
      </c>
      <c r="F29981" s="34">
        <v>56</v>
      </c>
      <c r="G29981" s="34">
        <v>100</v>
      </c>
      <c r="H29981" s="34">
        <v>62</v>
      </c>
      <c r="I29981" s="34">
        <v>67</v>
      </c>
      <c r="J29981" s="34">
        <v>57</v>
      </c>
      <c r="K29981" s="34">
        <v>56</v>
      </c>
      <c r="L29981" s="34">
        <v>37</v>
      </c>
      <c r="M29981" s="34">
        <v>68</v>
      </c>
      <c r="N29981" s="34">
        <v>52</v>
      </c>
      <c r="O29981" s="34">
        <v>53</v>
      </c>
      <c r="P29981" s="34">
        <v>59</v>
      </c>
      <c r="Q29981" s="34">
        <v>73</v>
      </c>
      <c r="R29981" s="34">
        <v>52</v>
      </c>
      <c r="S29981" s="34">
        <v>102</v>
      </c>
      <c r="T29981" s="34">
        <v>53</v>
      </c>
      <c r="U29981" s="34">
        <v>58</v>
      </c>
      <c r="V29981" s="34">
        <v>71</v>
      </c>
      <c r="W29981" s="34">
        <v>64</v>
      </c>
      <c r="X29981" s="34">
        <v>105</v>
      </c>
      <c r="Y29981" s="34">
        <v>79</v>
      </c>
      <c r="Z29981" s="34">
        <v>57</v>
      </c>
      <c r="AA29981" s="34">
        <v>85</v>
      </c>
      <c r="AB29981" s="34">
        <v>45</v>
      </c>
      <c r="AC29981" s="34">
        <v>97</v>
      </c>
    </row>
    <row r="29982" spans="1:29" x14ac:dyDescent="0.2">
      <c r="A29982" s="34" t="s">
        <v>90475</v>
      </c>
      <c r="B29982" s="34">
        <v>141</v>
      </c>
      <c r="C29982" s="34">
        <v>151</v>
      </c>
      <c r="D29982" s="34">
        <v>175</v>
      </c>
      <c r="E29982" s="34">
        <v>202</v>
      </c>
      <c r="F29982" s="34">
        <v>200</v>
      </c>
      <c r="G29982" s="34">
        <v>177</v>
      </c>
      <c r="H29982" s="34">
        <v>134</v>
      </c>
      <c r="I29982" s="34">
        <v>184</v>
      </c>
      <c r="J29982" s="34">
        <v>185</v>
      </c>
      <c r="K29982" s="34">
        <v>171</v>
      </c>
      <c r="L29982" s="34">
        <v>132</v>
      </c>
      <c r="M29982" s="34">
        <v>167</v>
      </c>
      <c r="N29982" s="34">
        <v>169</v>
      </c>
      <c r="O29982" s="34">
        <v>141</v>
      </c>
      <c r="P29982" s="34">
        <v>186</v>
      </c>
      <c r="Q29982" s="34">
        <v>250</v>
      </c>
      <c r="R29982" s="34">
        <v>274</v>
      </c>
      <c r="S29982" s="34">
        <v>229</v>
      </c>
      <c r="T29982" s="34">
        <v>193</v>
      </c>
      <c r="U29982" s="34">
        <v>181</v>
      </c>
      <c r="V29982" s="34">
        <v>242</v>
      </c>
      <c r="W29982" s="34">
        <v>247</v>
      </c>
      <c r="X29982" s="34">
        <v>317</v>
      </c>
      <c r="Y29982" s="34">
        <v>194</v>
      </c>
      <c r="Z29982" s="34">
        <v>219</v>
      </c>
      <c r="AA29982" s="34">
        <v>195</v>
      </c>
      <c r="AB29982" s="34">
        <v>239</v>
      </c>
      <c r="AC29982" s="34">
        <v>278</v>
      </c>
    </row>
    <row r="29983" spans="1:29" x14ac:dyDescent="0.2">
      <c r="A29983" s="34" t="s">
        <v>90476</v>
      </c>
      <c r="B29983" s="34">
        <v>82</v>
      </c>
      <c r="C29983" s="34">
        <v>82</v>
      </c>
      <c r="D29983" s="34">
        <v>102</v>
      </c>
      <c r="E29983" s="34">
        <v>78</v>
      </c>
      <c r="F29983" s="34">
        <v>88</v>
      </c>
      <c r="G29983" s="34">
        <v>72</v>
      </c>
      <c r="H29983" s="34">
        <v>83</v>
      </c>
      <c r="I29983" s="34">
        <v>64</v>
      </c>
      <c r="J29983" s="34">
        <v>63</v>
      </c>
      <c r="K29983" s="34">
        <v>79</v>
      </c>
      <c r="L29983" s="34">
        <v>73</v>
      </c>
      <c r="M29983" s="34">
        <v>69</v>
      </c>
      <c r="N29983" s="34">
        <v>65</v>
      </c>
      <c r="O29983" s="34">
        <v>59</v>
      </c>
      <c r="P29983" s="34">
        <v>81</v>
      </c>
      <c r="Q29983" s="34">
        <v>84</v>
      </c>
      <c r="R29983" s="34">
        <v>108</v>
      </c>
      <c r="S29983" s="34">
        <v>63</v>
      </c>
      <c r="T29983" s="34">
        <v>97</v>
      </c>
      <c r="U29983" s="34">
        <v>65</v>
      </c>
      <c r="V29983" s="34">
        <v>114</v>
      </c>
      <c r="W29983" s="34">
        <v>79</v>
      </c>
      <c r="X29983" s="34">
        <v>120</v>
      </c>
      <c r="Y29983" s="34">
        <v>67</v>
      </c>
      <c r="Z29983" s="34">
        <v>121</v>
      </c>
      <c r="AA29983" s="34">
        <v>97</v>
      </c>
      <c r="AB29983" s="34">
        <v>70</v>
      </c>
      <c r="AC29983" s="34">
        <v>108</v>
      </c>
    </row>
    <row r="29984" spans="1:29" x14ac:dyDescent="0.2">
      <c r="A29984" s="34" t="s">
        <v>90477</v>
      </c>
      <c r="B29984" s="34">
        <v>33</v>
      </c>
      <c r="C29984" s="34">
        <v>45</v>
      </c>
      <c r="D29984" s="34">
        <v>46</v>
      </c>
      <c r="E29984" s="34">
        <v>54</v>
      </c>
      <c r="F29984" s="34">
        <v>66</v>
      </c>
      <c r="G29984" s="34">
        <v>41</v>
      </c>
      <c r="H29984" s="34">
        <v>46</v>
      </c>
      <c r="I29984" s="34">
        <v>39</v>
      </c>
      <c r="J29984" s="34">
        <v>48</v>
      </c>
      <c r="K29984" s="34">
        <v>77</v>
      </c>
      <c r="L29984" s="34">
        <v>30</v>
      </c>
      <c r="M29984" s="34">
        <v>38</v>
      </c>
      <c r="N29984" s="34">
        <v>55</v>
      </c>
      <c r="O29984" s="34">
        <v>40</v>
      </c>
      <c r="P29984" s="34">
        <v>40</v>
      </c>
      <c r="Q29984" s="34">
        <v>46</v>
      </c>
      <c r="R29984" s="34">
        <v>60</v>
      </c>
      <c r="S29984" s="34">
        <v>53</v>
      </c>
      <c r="T29984" s="34">
        <v>52</v>
      </c>
      <c r="U29984" s="34">
        <v>24</v>
      </c>
      <c r="V29984" s="34">
        <v>63</v>
      </c>
      <c r="W29984" s="34">
        <v>51</v>
      </c>
      <c r="X29984" s="34">
        <v>75</v>
      </c>
      <c r="Y29984" s="34">
        <v>41</v>
      </c>
      <c r="Z29984" s="34">
        <v>46</v>
      </c>
      <c r="AA29984" s="34">
        <v>32</v>
      </c>
      <c r="AB29984" s="34">
        <v>65</v>
      </c>
      <c r="AC29984" s="34">
        <v>84</v>
      </c>
    </row>
    <row r="29985" spans="1:29" x14ac:dyDescent="0.2">
      <c r="A29985" s="34" t="s">
        <v>90478</v>
      </c>
      <c r="B29985" s="34">
        <v>24</v>
      </c>
      <c r="C29985" s="34">
        <v>23</v>
      </c>
      <c r="D29985" s="34">
        <v>18</v>
      </c>
      <c r="E29985" s="34">
        <v>43</v>
      </c>
      <c r="F29985" s="34">
        <v>22</v>
      </c>
      <c r="G29985" s="34">
        <v>26</v>
      </c>
      <c r="H29985" s="34">
        <v>27</v>
      </c>
      <c r="I29985" s="34">
        <v>19</v>
      </c>
      <c r="J29985" s="34">
        <v>38</v>
      </c>
      <c r="K29985" s="34">
        <v>55</v>
      </c>
      <c r="L29985" s="34">
        <v>21</v>
      </c>
      <c r="M29985" s="34">
        <v>16</v>
      </c>
      <c r="N29985" s="34">
        <v>28</v>
      </c>
      <c r="O29985" s="34">
        <v>35</v>
      </c>
      <c r="P29985" s="34">
        <v>32</v>
      </c>
      <c r="Q29985" s="34">
        <v>39</v>
      </c>
      <c r="R29985" s="34">
        <v>23</v>
      </c>
      <c r="S29985" s="34">
        <v>29</v>
      </c>
      <c r="T29985" s="34">
        <v>18</v>
      </c>
      <c r="U29985" s="34">
        <v>30</v>
      </c>
      <c r="V29985" s="34">
        <v>17</v>
      </c>
      <c r="W29985" s="34">
        <v>18</v>
      </c>
      <c r="X29985" s="34">
        <v>22</v>
      </c>
      <c r="Y29985" s="34">
        <v>18</v>
      </c>
      <c r="Z29985" s="34">
        <v>26</v>
      </c>
      <c r="AA29985" s="34">
        <v>46</v>
      </c>
      <c r="AB29985" s="34">
        <v>40</v>
      </c>
      <c r="AC29985" s="34">
        <v>22</v>
      </c>
    </row>
    <row r="29986" spans="1:29" x14ac:dyDescent="0.2">
      <c r="A29986" s="34" t="s">
        <v>90479</v>
      </c>
      <c r="B29986" s="34">
        <v>73</v>
      </c>
      <c r="C29986" s="34">
        <v>95</v>
      </c>
      <c r="D29986" s="34">
        <v>95</v>
      </c>
      <c r="E29986" s="34">
        <v>95</v>
      </c>
      <c r="F29986" s="34">
        <v>99</v>
      </c>
      <c r="G29986" s="34">
        <v>109</v>
      </c>
      <c r="H29986" s="34">
        <v>59</v>
      </c>
      <c r="I29986" s="34">
        <v>74</v>
      </c>
      <c r="J29986" s="34">
        <v>34</v>
      </c>
      <c r="K29986" s="34">
        <v>100</v>
      </c>
      <c r="L29986" s="34">
        <v>26</v>
      </c>
      <c r="M29986" s="34">
        <v>74</v>
      </c>
      <c r="N29986" s="34">
        <v>61</v>
      </c>
      <c r="O29986" s="34">
        <v>69</v>
      </c>
      <c r="P29986" s="34">
        <v>43</v>
      </c>
      <c r="Q29986" s="34">
        <v>70</v>
      </c>
      <c r="R29986" s="34">
        <v>60</v>
      </c>
      <c r="S29986" s="34">
        <v>92</v>
      </c>
      <c r="T29986" s="34">
        <v>20</v>
      </c>
      <c r="U29986" s="34">
        <v>62</v>
      </c>
      <c r="V29986" s="34">
        <v>61</v>
      </c>
      <c r="W29986" s="34">
        <v>73</v>
      </c>
      <c r="X29986" s="34">
        <v>101</v>
      </c>
      <c r="Y29986" s="34">
        <v>47</v>
      </c>
      <c r="Z29986" s="34">
        <v>109</v>
      </c>
      <c r="AA29986" s="34">
        <v>84</v>
      </c>
      <c r="AB29986" s="34">
        <v>67</v>
      </c>
      <c r="AC29986" s="34">
        <v>124</v>
      </c>
    </row>
    <row r="29987" spans="1:29" x14ac:dyDescent="0.2">
      <c r="A29987" s="34" t="s">
        <v>90480</v>
      </c>
      <c r="B29987" s="34">
        <v>41</v>
      </c>
      <c r="C29987" s="34">
        <v>61</v>
      </c>
      <c r="D29987" s="34">
        <v>87</v>
      </c>
      <c r="E29987" s="34">
        <v>61</v>
      </c>
      <c r="F29987" s="34">
        <v>86</v>
      </c>
      <c r="G29987" s="34">
        <v>88</v>
      </c>
      <c r="H29987" s="34">
        <v>57</v>
      </c>
      <c r="I29987" s="34">
        <v>54</v>
      </c>
      <c r="J29987" s="34">
        <v>58</v>
      </c>
      <c r="K29987" s="34">
        <v>57</v>
      </c>
      <c r="L29987" s="34">
        <v>24</v>
      </c>
      <c r="M29987" s="34">
        <v>51</v>
      </c>
      <c r="N29987" s="34">
        <v>61</v>
      </c>
      <c r="O29987" s="34">
        <v>38</v>
      </c>
      <c r="P29987" s="34">
        <v>47</v>
      </c>
      <c r="Q29987" s="34">
        <v>98</v>
      </c>
      <c r="R29987" s="34">
        <v>73</v>
      </c>
      <c r="S29987" s="34">
        <v>91</v>
      </c>
      <c r="T29987" s="34">
        <v>42</v>
      </c>
      <c r="U29987" s="34">
        <v>44</v>
      </c>
      <c r="V29987" s="34">
        <v>50</v>
      </c>
      <c r="W29987" s="34">
        <v>61</v>
      </c>
      <c r="X29987" s="34">
        <v>102</v>
      </c>
      <c r="Y29987" s="34">
        <v>48</v>
      </c>
      <c r="Z29987" s="34">
        <v>104</v>
      </c>
      <c r="AA29987" s="34">
        <v>82</v>
      </c>
      <c r="AB29987" s="34">
        <v>67</v>
      </c>
      <c r="AC29987" s="34">
        <v>125</v>
      </c>
    </row>
    <row r="29988" spans="1:29" x14ac:dyDescent="0.2">
      <c r="A29988" s="34" t="s">
        <v>90481</v>
      </c>
      <c r="B29988" s="34">
        <v>46</v>
      </c>
      <c r="C29988" s="34">
        <v>71</v>
      </c>
      <c r="D29988" s="34">
        <v>123</v>
      </c>
      <c r="E29988" s="34">
        <v>100</v>
      </c>
      <c r="F29988" s="34">
        <v>71</v>
      </c>
      <c r="G29988" s="34">
        <v>124</v>
      </c>
      <c r="H29988" s="34">
        <v>52</v>
      </c>
      <c r="I29988" s="34">
        <v>79</v>
      </c>
      <c r="J29988" s="34">
        <v>51</v>
      </c>
      <c r="K29988" s="34">
        <v>59</v>
      </c>
      <c r="L29988" s="34">
        <v>39</v>
      </c>
      <c r="M29988" s="34">
        <v>57</v>
      </c>
      <c r="N29988" s="34">
        <v>81</v>
      </c>
      <c r="O29988" s="34">
        <v>67</v>
      </c>
      <c r="P29988" s="34">
        <v>84</v>
      </c>
      <c r="Q29988" s="34">
        <v>91</v>
      </c>
      <c r="R29988" s="34">
        <v>127</v>
      </c>
      <c r="S29988" s="34">
        <v>112</v>
      </c>
      <c r="T29988" s="34">
        <v>74</v>
      </c>
      <c r="U29988" s="34">
        <v>68</v>
      </c>
      <c r="V29988" s="34">
        <v>75</v>
      </c>
      <c r="W29988" s="34">
        <v>92</v>
      </c>
      <c r="X29988" s="34">
        <v>118</v>
      </c>
      <c r="Y29988" s="34">
        <v>77</v>
      </c>
      <c r="Z29988" s="34">
        <v>80</v>
      </c>
      <c r="AA29988" s="34">
        <v>120</v>
      </c>
      <c r="AB29988" s="34">
        <v>112</v>
      </c>
      <c r="AC29988" s="34">
        <v>123</v>
      </c>
    </row>
    <row r="29989" spans="1:29" x14ac:dyDescent="0.2">
      <c r="A29989" s="34" t="s">
        <v>90482</v>
      </c>
      <c r="B29989" s="34">
        <v>40</v>
      </c>
      <c r="C29989" s="34">
        <v>107</v>
      </c>
      <c r="D29989" s="34">
        <v>113</v>
      </c>
      <c r="E29989" s="34">
        <v>74</v>
      </c>
      <c r="F29989" s="34">
        <v>84</v>
      </c>
      <c r="G29989" s="34">
        <v>106</v>
      </c>
      <c r="H29989" s="34">
        <v>86</v>
      </c>
      <c r="I29989" s="34">
        <v>78</v>
      </c>
      <c r="J29989" s="34">
        <v>67</v>
      </c>
      <c r="K29989" s="34">
        <v>121</v>
      </c>
      <c r="L29989" s="34">
        <v>62</v>
      </c>
      <c r="M29989" s="34">
        <v>81</v>
      </c>
      <c r="N29989" s="34">
        <v>52</v>
      </c>
      <c r="O29989" s="34">
        <v>74</v>
      </c>
      <c r="P29989" s="34">
        <v>55</v>
      </c>
      <c r="Q29989" s="34">
        <v>113</v>
      </c>
      <c r="R29989" s="34">
        <v>71</v>
      </c>
      <c r="S29989" s="34">
        <v>81</v>
      </c>
      <c r="T29989" s="34">
        <v>78</v>
      </c>
      <c r="U29989" s="34">
        <v>91</v>
      </c>
      <c r="V29989" s="34">
        <v>73</v>
      </c>
      <c r="W29989" s="34">
        <v>100</v>
      </c>
      <c r="X29989" s="34">
        <v>118</v>
      </c>
      <c r="Y29989" s="34">
        <v>86</v>
      </c>
      <c r="Z29989" s="34">
        <v>107</v>
      </c>
      <c r="AA29989" s="34">
        <v>107</v>
      </c>
      <c r="AB29989" s="34">
        <v>76</v>
      </c>
      <c r="AC29989" s="34">
        <v>146</v>
      </c>
    </row>
    <row r="29990" spans="1:29" x14ac:dyDescent="0.2">
      <c r="A29990" s="34" t="s">
        <v>90483</v>
      </c>
      <c r="B29990" s="34">
        <v>56</v>
      </c>
      <c r="C29990" s="34">
        <v>69</v>
      </c>
      <c r="D29990" s="34">
        <v>155</v>
      </c>
      <c r="E29990" s="34">
        <v>75</v>
      </c>
      <c r="F29990" s="34">
        <v>103</v>
      </c>
      <c r="G29990" s="34">
        <v>79</v>
      </c>
      <c r="H29990" s="34">
        <v>99</v>
      </c>
      <c r="I29990" s="34">
        <v>56</v>
      </c>
      <c r="J29990" s="34">
        <v>64</v>
      </c>
      <c r="K29990" s="34">
        <v>73</v>
      </c>
      <c r="L29990" s="34">
        <v>35</v>
      </c>
      <c r="M29990" s="34">
        <v>50</v>
      </c>
      <c r="N29990" s="34">
        <v>72</v>
      </c>
      <c r="O29990" s="34">
        <v>68</v>
      </c>
      <c r="P29990" s="34">
        <v>66</v>
      </c>
      <c r="Q29990" s="34">
        <v>61</v>
      </c>
      <c r="R29990" s="34">
        <v>83</v>
      </c>
      <c r="S29990" s="34">
        <v>98</v>
      </c>
      <c r="T29990" s="34">
        <v>47</v>
      </c>
      <c r="U29990" s="34">
        <v>31</v>
      </c>
      <c r="V29990" s="34">
        <v>92</v>
      </c>
      <c r="W29990" s="34">
        <v>57</v>
      </c>
      <c r="X29990" s="34">
        <v>128</v>
      </c>
      <c r="Y29990" s="34">
        <v>36</v>
      </c>
      <c r="Z29990" s="34">
        <v>104</v>
      </c>
      <c r="AA29990" s="34">
        <v>104</v>
      </c>
      <c r="AB29990" s="34">
        <v>55</v>
      </c>
      <c r="AC29990" s="34">
        <v>127</v>
      </c>
    </row>
    <row r="29991" spans="1:29" x14ac:dyDescent="0.2">
      <c r="A29991" s="34" t="s">
        <v>90484</v>
      </c>
      <c r="B29991" s="34">
        <v>76</v>
      </c>
      <c r="C29991" s="34">
        <v>59</v>
      </c>
      <c r="D29991" s="34">
        <v>88</v>
      </c>
      <c r="E29991" s="34">
        <v>40</v>
      </c>
      <c r="F29991" s="34">
        <v>99</v>
      </c>
      <c r="G29991" s="34">
        <v>45</v>
      </c>
      <c r="H29991" s="34">
        <v>114</v>
      </c>
      <c r="I29991" s="34">
        <v>37</v>
      </c>
      <c r="J29991" s="34">
        <v>63</v>
      </c>
      <c r="K29991" s="34">
        <v>54</v>
      </c>
      <c r="L29991" s="34">
        <v>87</v>
      </c>
      <c r="M29991" s="34">
        <v>80</v>
      </c>
      <c r="N29991" s="34">
        <v>82</v>
      </c>
      <c r="O29991" s="34">
        <v>67</v>
      </c>
      <c r="P29991" s="34">
        <v>90</v>
      </c>
      <c r="Q29991" s="34">
        <v>106</v>
      </c>
      <c r="R29991" s="34">
        <v>121</v>
      </c>
      <c r="S29991" s="34">
        <v>80</v>
      </c>
      <c r="T29991" s="34">
        <v>98</v>
      </c>
      <c r="U29991" s="34">
        <v>59</v>
      </c>
      <c r="V29991" s="34">
        <v>105</v>
      </c>
      <c r="W29991" s="34">
        <v>72</v>
      </c>
      <c r="X29991" s="34">
        <v>113</v>
      </c>
      <c r="Y29991" s="34">
        <v>83</v>
      </c>
      <c r="Z29991" s="34">
        <v>73</v>
      </c>
      <c r="AA29991" s="34">
        <v>40</v>
      </c>
      <c r="AB29991" s="34">
        <v>93</v>
      </c>
      <c r="AC29991" s="34">
        <v>120</v>
      </c>
    </row>
    <row r="29992" spans="1:29" x14ac:dyDescent="0.2">
      <c r="A29992" s="34" t="s">
        <v>90485</v>
      </c>
      <c r="B29992" s="34">
        <v>63</v>
      </c>
      <c r="C29992" s="34">
        <v>93</v>
      </c>
      <c r="D29992" s="34">
        <v>88</v>
      </c>
      <c r="E29992" s="34">
        <v>99</v>
      </c>
      <c r="F29992" s="34">
        <v>103</v>
      </c>
      <c r="G29992" s="34">
        <v>101</v>
      </c>
      <c r="H29992" s="34">
        <v>110</v>
      </c>
      <c r="I29992" s="34">
        <v>91</v>
      </c>
      <c r="J29992" s="34">
        <v>79</v>
      </c>
      <c r="K29992" s="34">
        <v>122</v>
      </c>
      <c r="L29992" s="34">
        <v>81</v>
      </c>
      <c r="M29992" s="34">
        <v>102</v>
      </c>
      <c r="N29992" s="34">
        <v>95</v>
      </c>
      <c r="O29992" s="34">
        <v>105</v>
      </c>
      <c r="P29992" s="34">
        <v>109</v>
      </c>
      <c r="Q29992" s="34">
        <v>153</v>
      </c>
      <c r="R29992" s="34">
        <v>124</v>
      </c>
      <c r="S29992" s="34">
        <v>142</v>
      </c>
      <c r="T29992" s="34">
        <v>109</v>
      </c>
      <c r="U29992" s="34">
        <v>114</v>
      </c>
      <c r="V29992" s="34">
        <v>133</v>
      </c>
      <c r="W29992" s="34">
        <v>194</v>
      </c>
      <c r="X29992" s="34">
        <v>142</v>
      </c>
      <c r="Y29992" s="34">
        <v>150</v>
      </c>
      <c r="Z29992" s="34">
        <v>109</v>
      </c>
      <c r="AA29992" s="34">
        <v>136</v>
      </c>
      <c r="AB29992" s="34">
        <v>148</v>
      </c>
      <c r="AC29992" s="34">
        <v>141</v>
      </c>
    </row>
    <row r="29993" spans="1:29" x14ac:dyDescent="0.2">
      <c r="A29993" s="34" t="s">
        <v>90486</v>
      </c>
      <c r="B29993" s="34">
        <v>92</v>
      </c>
      <c r="C29993" s="34">
        <v>212</v>
      </c>
      <c r="D29993" s="34">
        <v>258</v>
      </c>
      <c r="E29993" s="34">
        <v>238</v>
      </c>
      <c r="F29993" s="34">
        <v>304</v>
      </c>
      <c r="G29993" s="34">
        <v>203</v>
      </c>
      <c r="H29993" s="34">
        <v>223</v>
      </c>
      <c r="I29993" s="34">
        <v>229</v>
      </c>
      <c r="J29993" s="34">
        <v>209</v>
      </c>
      <c r="K29993" s="34">
        <v>296</v>
      </c>
      <c r="L29993" s="34">
        <v>172</v>
      </c>
      <c r="M29993" s="34">
        <v>200</v>
      </c>
      <c r="N29993" s="34">
        <v>239</v>
      </c>
      <c r="O29993" s="34">
        <v>217</v>
      </c>
      <c r="P29993" s="34">
        <v>214</v>
      </c>
      <c r="Q29993" s="34">
        <v>301</v>
      </c>
      <c r="R29993" s="34">
        <v>273</v>
      </c>
      <c r="S29993" s="34">
        <v>308</v>
      </c>
      <c r="T29993" s="34">
        <v>261</v>
      </c>
      <c r="U29993" s="34">
        <v>219</v>
      </c>
      <c r="V29993" s="34">
        <v>311</v>
      </c>
      <c r="W29993" s="34">
        <v>290</v>
      </c>
      <c r="X29993" s="34">
        <v>397</v>
      </c>
      <c r="Y29993" s="34">
        <v>214</v>
      </c>
      <c r="Z29993" s="34">
        <v>265</v>
      </c>
      <c r="AA29993" s="34">
        <v>365</v>
      </c>
      <c r="AB29993" s="34">
        <v>256</v>
      </c>
      <c r="AC29993" s="34">
        <v>391</v>
      </c>
    </row>
    <row r="29994" spans="1:29" x14ac:dyDescent="0.2">
      <c r="A29994" s="34" t="s">
        <v>90487</v>
      </c>
      <c r="B29994" s="34">
        <v>85</v>
      </c>
      <c r="C29994" s="34">
        <v>87</v>
      </c>
      <c r="D29994" s="34">
        <v>92</v>
      </c>
      <c r="E29994" s="34">
        <v>125</v>
      </c>
      <c r="F29994" s="34">
        <v>116</v>
      </c>
      <c r="G29994" s="34">
        <v>86</v>
      </c>
      <c r="H29994" s="34">
        <v>99</v>
      </c>
      <c r="I29994" s="34">
        <v>106</v>
      </c>
      <c r="J29994" s="34">
        <v>91</v>
      </c>
      <c r="K29994" s="34">
        <v>104</v>
      </c>
      <c r="L29994" s="34">
        <v>58</v>
      </c>
      <c r="M29994" s="34">
        <v>108</v>
      </c>
      <c r="N29994" s="34">
        <v>108</v>
      </c>
      <c r="O29994" s="34">
        <v>57</v>
      </c>
      <c r="P29994" s="34">
        <v>102</v>
      </c>
      <c r="Q29994" s="34">
        <v>120</v>
      </c>
      <c r="R29994" s="34">
        <v>112</v>
      </c>
      <c r="S29994" s="34">
        <v>135</v>
      </c>
      <c r="T29994" s="34">
        <v>97</v>
      </c>
      <c r="U29994" s="34">
        <v>90</v>
      </c>
      <c r="V29994" s="34">
        <v>99</v>
      </c>
      <c r="W29994" s="34">
        <v>138</v>
      </c>
      <c r="X29994" s="34">
        <v>94</v>
      </c>
      <c r="Y29994" s="34">
        <v>120</v>
      </c>
      <c r="Z29994" s="34">
        <v>120</v>
      </c>
      <c r="AA29994" s="34">
        <v>117</v>
      </c>
      <c r="AB29994" s="34">
        <v>126</v>
      </c>
      <c r="AC29994" s="34">
        <v>148</v>
      </c>
    </row>
    <row r="29995" spans="1:29" x14ac:dyDescent="0.2">
      <c r="A29995" s="34" t="s">
        <v>90488</v>
      </c>
      <c r="B29995" s="34">
        <v>116</v>
      </c>
      <c r="C29995" s="34">
        <v>193</v>
      </c>
      <c r="D29995" s="34">
        <v>307</v>
      </c>
      <c r="E29995" s="34">
        <v>174</v>
      </c>
      <c r="F29995" s="34">
        <v>253</v>
      </c>
      <c r="G29995" s="34">
        <v>152</v>
      </c>
      <c r="H29995" s="34">
        <v>166</v>
      </c>
      <c r="I29995" s="34">
        <v>200</v>
      </c>
      <c r="J29995" s="34">
        <v>229</v>
      </c>
      <c r="K29995" s="34">
        <v>203</v>
      </c>
      <c r="L29995" s="34">
        <v>116</v>
      </c>
      <c r="M29995" s="34">
        <v>173</v>
      </c>
      <c r="N29995" s="34">
        <v>230</v>
      </c>
      <c r="O29995" s="34">
        <v>170</v>
      </c>
      <c r="P29995" s="34">
        <v>187</v>
      </c>
      <c r="Q29995" s="34">
        <v>182</v>
      </c>
      <c r="R29995" s="34">
        <v>225</v>
      </c>
      <c r="S29995" s="34">
        <v>235</v>
      </c>
      <c r="T29995" s="34">
        <v>176</v>
      </c>
      <c r="U29995" s="34">
        <v>158</v>
      </c>
      <c r="V29995" s="34">
        <v>244</v>
      </c>
      <c r="W29995" s="34">
        <v>137</v>
      </c>
      <c r="X29995" s="34">
        <v>248</v>
      </c>
      <c r="Y29995" s="34">
        <v>128</v>
      </c>
      <c r="Z29995" s="34">
        <v>262</v>
      </c>
      <c r="AA29995" s="34">
        <v>230</v>
      </c>
      <c r="AB29995" s="34">
        <v>185</v>
      </c>
      <c r="AC29995" s="34">
        <v>272</v>
      </c>
    </row>
    <row r="29996" spans="1:29" x14ac:dyDescent="0.2">
      <c r="A29996" s="34" t="s">
        <v>90489</v>
      </c>
      <c r="B29996" s="34">
        <v>40</v>
      </c>
      <c r="C29996" s="34">
        <v>67</v>
      </c>
      <c r="D29996" s="34">
        <v>130</v>
      </c>
      <c r="E29996" s="34">
        <v>89</v>
      </c>
      <c r="F29996" s="34">
        <v>139</v>
      </c>
      <c r="G29996" s="34">
        <v>67</v>
      </c>
      <c r="H29996" s="34">
        <v>116</v>
      </c>
      <c r="I29996" s="34">
        <v>64</v>
      </c>
      <c r="J29996" s="34">
        <v>95</v>
      </c>
      <c r="K29996" s="34">
        <v>88</v>
      </c>
      <c r="L29996" s="34">
        <v>50</v>
      </c>
      <c r="M29996" s="34">
        <v>53</v>
      </c>
      <c r="N29996" s="34">
        <v>83</v>
      </c>
      <c r="O29996" s="34">
        <v>62</v>
      </c>
      <c r="P29996" s="34">
        <v>87</v>
      </c>
      <c r="Q29996" s="34">
        <v>106</v>
      </c>
      <c r="R29996" s="34">
        <v>146</v>
      </c>
      <c r="S29996" s="34">
        <v>98</v>
      </c>
      <c r="T29996" s="34">
        <v>102</v>
      </c>
      <c r="U29996" s="34">
        <v>72</v>
      </c>
      <c r="V29996" s="34">
        <v>113</v>
      </c>
      <c r="W29996" s="34">
        <v>68</v>
      </c>
      <c r="X29996" s="34">
        <v>99</v>
      </c>
      <c r="Y29996" s="34">
        <v>55</v>
      </c>
      <c r="Z29996" s="34">
        <v>129</v>
      </c>
      <c r="AA29996" s="34">
        <v>91</v>
      </c>
      <c r="AB29996" s="34">
        <v>87</v>
      </c>
      <c r="AC29996" s="34">
        <v>93</v>
      </c>
    </row>
    <row r="29997" spans="1:29" x14ac:dyDescent="0.2">
      <c r="A29997" s="34" t="s">
        <v>90490</v>
      </c>
      <c r="B29997" s="34">
        <v>70</v>
      </c>
      <c r="C29997" s="34">
        <v>82</v>
      </c>
      <c r="D29997" s="34">
        <v>142</v>
      </c>
      <c r="E29997" s="34">
        <v>80</v>
      </c>
      <c r="F29997" s="34">
        <v>101</v>
      </c>
      <c r="G29997" s="34">
        <v>93</v>
      </c>
      <c r="H29997" s="34">
        <v>147</v>
      </c>
      <c r="I29997" s="34">
        <v>139</v>
      </c>
      <c r="J29997" s="34">
        <v>97</v>
      </c>
      <c r="K29997" s="34">
        <v>106</v>
      </c>
      <c r="L29997" s="34">
        <v>77</v>
      </c>
      <c r="M29997" s="34">
        <v>71</v>
      </c>
      <c r="N29997" s="34">
        <v>102</v>
      </c>
      <c r="O29997" s="34">
        <v>71</v>
      </c>
      <c r="P29997" s="34">
        <v>97</v>
      </c>
      <c r="Q29997" s="34">
        <v>82</v>
      </c>
      <c r="R29997" s="34">
        <v>117</v>
      </c>
      <c r="S29997" s="34">
        <v>102</v>
      </c>
      <c r="T29997" s="34">
        <v>113</v>
      </c>
      <c r="U29997" s="34">
        <v>78</v>
      </c>
      <c r="V29997" s="34">
        <v>123</v>
      </c>
      <c r="W29997" s="34">
        <v>100</v>
      </c>
      <c r="X29997" s="34">
        <v>152</v>
      </c>
      <c r="Y29997" s="34">
        <v>105</v>
      </c>
      <c r="Z29997" s="34">
        <v>136</v>
      </c>
      <c r="AA29997" s="34">
        <v>129</v>
      </c>
      <c r="AB29997" s="34">
        <v>132</v>
      </c>
      <c r="AC29997" s="34">
        <v>146</v>
      </c>
    </row>
    <row r="29998" spans="1:29" x14ac:dyDescent="0.2">
      <c r="A29998" s="34" t="s">
        <v>90491</v>
      </c>
      <c r="B29998" s="34">
        <v>72</v>
      </c>
      <c r="C29998" s="34">
        <v>95</v>
      </c>
      <c r="D29998" s="34">
        <v>103</v>
      </c>
      <c r="E29998" s="34">
        <v>78</v>
      </c>
      <c r="F29998" s="34">
        <v>104</v>
      </c>
      <c r="G29998" s="34">
        <v>95</v>
      </c>
      <c r="H29998" s="34">
        <v>111</v>
      </c>
      <c r="I29998" s="34">
        <v>92</v>
      </c>
      <c r="J29998" s="34">
        <v>124</v>
      </c>
      <c r="K29998" s="34">
        <v>87</v>
      </c>
      <c r="L29998" s="34">
        <v>88</v>
      </c>
      <c r="M29998" s="34">
        <v>72</v>
      </c>
      <c r="N29998" s="34">
        <v>124</v>
      </c>
      <c r="O29998" s="34">
        <v>79</v>
      </c>
      <c r="P29998" s="34">
        <v>92</v>
      </c>
      <c r="Q29998" s="34">
        <v>128</v>
      </c>
      <c r="R29998" s="34">
        <v>129</v>
      </c>
      <c r="S29998" s="34">
        <v>98</v>
      </c>
      <c r="T29998" s="34">
        <v>109</v>
      </c>
      <c r="U29998" s="34">
        <v>59</v>
      </c>
      <c r="V29998" s="34">
        <v>137</v>
      </c>
      <c r="W29998" s="34">
        <v>74</v>
      </c>
      <c r="X29998" s="34">
        <v>109</v>
      </c>
      <c r="Y29998" s="34">
        <v>105</v>
      </c>
      <c r="Z29998" s="34">
        <v>112</v>
      </c>
      <c r="AA29998" s="34">
        <v>106</v>
      </c>
      <c r="AB29998" s="34">
        <v>158</v>
      </c>
      <c r="AC29998" s="34">
        <v>139</v>
      </c>
    </row>
    <row r="29999" spans="1:29" x14ac:dyDescent="0.2">
      <c r="A29999" s="34" t="s">
        <v>90492</v>
      </c>
      <c r="B29999" s="34">
        <v>79</v>
      </c>
      <c r="C29999" s="34">
        <v>92</v>
      </c>
      <c r="D29999" s="34">
        <v>113</v>
      </c>
      <c r="E29999" s="34">
        <v>73</v>
      </c>
      <c r="F29999" s="34">
        <v>124</v>
      </c>
      <c r="G29999" s="34">
        <v>134</v>
      </c>
      <c r="H29999" s="34">
        <v>110</v>
      </c>
      <c r="I29999" s="34">
        <v>58</v>
      </c>
      <c r="J29999" s="34">
        <v>98</v>
      </c>
      <c r="K29999" s="34">
        <v>83</v>
      </c>
      <c r="L29999" s="34">
        <v>67</v>
      </c>
      <c r="M29999" s="34">
        <v>84</v>
      </c>
      <c r="N29999" s="34">
        <v>61</v>
      </c>
      <c r="O29999" s="34">
        <v>57</v>
      </c>
      <c r="P29999" s="34">
        <v>101</v>
      </c>
      <c r="Q29999" s="34">
        <v>101</v>
      </c>
      <c r="R29999" s="34">
        <v>77</v>
      </c>
      <c r="S29999" s="34">
        <v>105</v>
      </c>
      <c r="T29999" s="34">
        <v>92</v>
      </c>
      <c r="U29999" s="34">
        <v>56</v>
      </c>
      <c r="V29999" s="34">
        <v>110</v>
      </c>
      <c r="W29999" s="34">
        <v>110</v>
      </c>
      <c r="X29999" s="34">
        <v>104</v>
      </c>
      <c r="Y29999" s="34">
        <v>94</v>
      </c>
      <c r="Z29999" s="34">
        <v>104</v>
      </c>
      <c r="AA29999" s="34">
        <v>90</v>
      </c>
      <c r="AB29999" s="34">
        <v>104</v>
      </c>
      <c r="AC29999" s="34">
        <v>122</v>
      </c>
    </row>
    <row r="30000" spans="1:29" x14ac:dyDescent="0.2">
      <c r="A30000" s="34" t="s">
        <v>90493</v>
      </c>
      <c r="B30000" s="34">
        <v>35</v>
      </c>
      <c r="C30000" s="34">
        <v>52</v>
      </c>
      <c r="D30000" s="34">
        <v>67</v>
      </c>
      <c r="E30000" s="34">
        <v>61</v>
      </c>
      <c r="F30000" s="34">
        <v>51</v>
      </c>
      <c r="G30000" s="34">
        <v>59</v>
      </c>
      <c r="H30000" s="34">
        <v>45</v>
      </c>
      <c r="I30000" s="34">
        <v>49</v>
      </c>
      <c r="J30000" s="34">
        <v>46</v>
      </c>
      <c r="K30000" s="34">
        <v>63</v>
      </c>
      <c r="L30000" s="34">
        <v>30</v>
      </c>
      <c r="M30000" s="34">
        <v>52</v>
      </c>
      <c r="N30000" s="34">
        <v>39</v>
      </c>
      <c r="O30000" s="34">
        <v>42</v>
      </c>
      <c r="P30000" s="34">
        <v>40</v>
      </c>
      <c r="Q30000" s="34">
        <v>56</v>
      </c>
      <c r="R30000" s="34">
        <v>64</v>
      </c>
      <c r="S30000" s="34">
        <v>68</v>
      </c>
      <c r="T30000" s="34">
        <v>42</v>
      </c>
      <c r="U30000" s="34">
        <v>36</v>
      </c>
      <c r="V30000" s="34">
        <v>76</v>
      </c>
      <c r="W30000" s="34">
        <v>58</v>
      </c>
      <c r="X30000" s="34">
        <v>64</v>
      </c>
      <c r="Y30000" s="34">
        <v>59</v>
      </c>
      <c r="Z30000" s="34">
        <v>60</v>
      </c>
      <c r="AA30000" s="34">
        <v>98</v>
      </c>
      <c r="AB30000" s="34">
        <v>66</v>
      </c>
      <c r="AC30000" s="34">
        <v>104</v>
      </c>
    </row>
    <row r="30001" spans="1:29" x14ac:dyDescent="0.2">
      <c r="A30001" s="34" t="s">
        <v>90494</v>
      </c>
      <c r="B30001" s="34">
        <v>60</v>
      </c>
      <c r="C30001" s="34">
        <v>70</v>
      </c>
      <c r="D30001" s="34">
        <v>70</v>
      </c>
      <c r="E30001" s="34">
        <v>89</v>
      </c>
      <c r="F30001" s="34">
        <v>59</v>
      </c>
      <c r="G30001" s="34">
        <v>71</v>
      </c>
      <c r="H30001" s="34">
        <v>54</v>
      </c>
      <c r="I30001" s="34">
        <v>82</v>
      </c>
      <c r="J30001" s="34">
        <v>39</v>
      </c>
      <c r="K30001" s="34">
        <v>73</v>
      </c>
      <c r="L30001" s="34">
        <v>26</v>
      </c>
      <c r="M30001" s="34">
        <v>37</v>
      </c>
      <c r="N30001" s="34">
        <v>46</v>
      </c>
      <c r="O30001" s="34">
        <v>50</v>
      </c>
      <c r="P30001" s="34">
        <v>52</v>
      </c>
      <c r="Q30001" s="34">
        <v>78</v>
      </c>
      <c r="R30001" s="34">
        <v>52</v>
      </c>
      <c r="S30001" s="34">
        <v>94</v>
      </c>
      <c r="T30001" s="34">
        <v>35</v>
      </c>
      <c r="U30001" s="34">
        <v>50</v>
      </c>
      <c r="V30001" s="34">
        <v>58</v>
      </c>
      <c r="W30001" s="34">
        <v>57</v>
      </c>
      <c r="X30001" s="34">
        <v>62</v>
      </c>
      <c r="Y30001" s="34">
        <v>48</v>
      </c>
      <c r="Z30001" s="34">
        <v>64</v>
      </c>
      <c r="AA30001" s="34">
        <v>76</v>
      </c>
      <c r="AB30001" s="34">
        <v>71</v>
      </c>
      <c r="AC30001" s="34">
        <v>109</v>
      </c>
    </row>
    <row r="30002" spans="1:29" x14ac:dyDescent="0.2">
      <c r="A30002" s="34" t="s">
        <v>90495</v>
      </c>
      <c r="B30002" s="34">
        <v>59</v>
      </c>
      <c r="C30002" s="34">
        <v>39</v>
      </c>
      <c r="D30002" s="34">
        <v>69</v>
      </c>
      <c r="E30002" s="34">
        <v>64</v>
      </c>
      <c r="F30002" s="34">
        <v>38</v>
      </c>
      <c r="G30002" s="34">
        <v>50</v>
      </c>
      <c r="H30002" s="34">
        <v>42</v>
      </c>
      <c r="I30002" s="34">
        <v>51</v>
      </c>
      <c r="J30002" s="34">
        <v>52</v>
      </c>
      <c r="K30002" s="34">
        <v>62</v>
      </c>
      <c r="L30002" s="34">
        <v>59</v>
      </c>
      <c r="M30002" s="34">
        <v>40</v>
      </c>
      <c r="N30002" s="34">
        <v>29</v>
      </c>
      <c r="O30002" s="34">
        <v>65</v>
      </c>
      <c r="P30002" s="34">
        <v>69</v>
      </c>
      <c r="Q30002" s="34">
        <v>101</v>
      </c>
      <c r="R30002" s="34">
        <v>54</v>
      </c>
      <c r="S30002" s="34">
        <v>67</v>
      </c>
      <c r="T30002" s="34">
        <v>50</v>
      </c>
      <c r="U30002" s="34">
        <v>46</v>
      </c>
      <c r="V30002" s="34">
        <v>92</v>
      </c>
      <c r="W30002" s="34">
        <v>66</v>
      </c>
      <c r="X30002" s="34">
        <v>44</v>
      </c>
      <c r="Y30002" s="34">
        <v>41</v>
      </c>
      <c r="Z30002" s="34">
        <v>55</v>
      </c>
      <c r="AA30002" s="34">
        <v>72</v>
      </c>
      <c r="AB30002" s="34">
        <v>57</v>
      </c>
      <c r="AC30002" s="34">
        <v>77</v>
      </c>
    </row>
    <row r="30003" spans="1:29" x14ac:dyDescent="0.2">
      <c r="A30003" s="34" t="s">
        <v>90496</v>
      </c>
      <c r="B30003" s="34">
        <v>66</v>
      </c>
      <c r="C30003" s="34">
        <v>44</v>
      </c>
      <c r="D30003" s="34">
        <v>70</v>
      </c>
      <c r="E30003" s="34">
        <v>60</v>
      </c>
      <c r="F30003" s="34">
        <v>70</v>
      </c>
      <c r="G30003" s="34">
        <v>27</v>
      </c>
      <c r="H30003" s="34">
        <v>70</v>
      </c>
      <c r="I30003" s="34">
        <v>63</v>
      </c>
      <c r="J30003" s="34">
        <v>70</v>
      </c>
      <c r="K30003" s="34">
        <v>51</v>
      </c>
      <c r="L30003" s="34">
        <v>43</v>
      </c>
      <c r="M30003" s="34">
        <v>70</v>
      </c>
      <c r="N30003" s="34">
        <v>53</v>
      </c>
      <c r="O30003" s="34">
        <v>51</v>
      </c>
      <c r="P30003" s="34">
        <v>75</v>
      </c>
      <c r="Q30003" s="34">
        <v>75</v>
      </c>
      <c r="R30003" s="34">
        <v>62</v>
      </c>
      <c r="S30003" s="34">
        <v>57</v>
      </c>
      <c r="T30003" s="34">
        <v>64</v>
      </c>
      <c r="U30003" s="34">
        <v>60</v>
      </c>
      <c r="V30003" s="34">
        <v>67</v>
      </c>
      <c r="W30003" s="34">
        <v>64</v>
      </c>
      <c r="X30003" s="34">
        <v>83</v>
      </c>
      <c r="Y30003" s="34">
        <v>51</v>
      </c>
      <c r="Z30003" s="34">
        <v>110</v>
      </c>
      <c r="AA30003" s="34">
        <v>52</v>
      </c>
      <c r="AB30003" s="34">
        <v>87</v>
      </c>
      <c r="AC30003" s="34">
        <v>72</v>
      </c>
    </row>
    <row r="30004" spans="1:29" x14ac:dyDescent="0.2">
      <c r="A30004" s="34" t="s">
        <v>90497</v>
      </c>
      <c r="B30004" s="34">
        <v>37</v>
      </c>
      <c r="C30004" s="34">
        <v>64</v>
      </c>
      <c r="D30004" s="34">
        <v>94</v>
      </c>
      <c r="E30004" s="34">
        <v>76</v>
      </c>
      <c r="F30004" s="34">
        <v>76</v>
      </c>
      <c r="G30004" s="34">
        <v>86</v>
      </c>
      <c r="H30004" s="34">
        <v>79</v>
      </c>
      <c r="I30004" s="34">
        <v>64</v>
      </c>
      <c r="J30004" s="34">
        <v>61</v>
      </c>
      <c r="K30004" s="34">
        <v>67</v>
      </c>
      <c r="L30004" s="34">
        <v>33</v>
      </c>
      <c r="M30004" s="34">
        <v>86</v>
      </c>
      <c r="N30004" s="34">
        <v>84</v>
      </c>
      <c r="O30004" s="34">
        <v>54</v>
      </c>
      <c r="P30004" s="34">
        <v>77</v>
      </c>
      <c r="Q30004" s="34">
        <v>86</v>
      </c>
      <c r="R30004" s="34">
        <v>117</v>
      </c>
      <c r="S30004" s="34">
        <v>92</v>
      </c>
      <c r="T30004" s="34">
        <v>85</v>
      </c>
      <c r="U30004" s="34">
        <v>71</v>
      </c>
      <c r="V30004" s="34">
        <v>75</v>
      </c>
      <c r="W30004" s="34">
        <v>65</v>
      </c>
      <c r="X30004" s="34">
        <v>104</v>
      </c>
      <c r="Y30004" s="34">
        <v>60</v>
      </c>
      <c r="Z30004" s="34">
        <v>86</v>
      </c>
      <c r="AA30004" s="34">
        <v>92</v>
      </c>
      <c r="AB30004" s="34">
        <v>101</v>
      </c>
      <c r="AC30004" s="34">
        <v>115</v>
      </c>
    </row>
    <row r="30005" spans="1:29" x14ac:dyDescent="0.2">
      <c r="A30005" s="34" t="s">
        <v>90498</v>
      </c>
      <c r="B30005" s="34">
        <v>53</v>
      </c>
      <c r="C30005" s="34">
        <v>88</v>
      </c>
      <c r="D30005" s="34">
        <v>153</v>
      </c>
      <c r="E30005" s="34">
        <v>80</v>
      </c>
      <c r="F30005" s="34">
        <v>146</v>
      </c>
      <c r="G30005" s="34">
        <v>48</v>
      </c>
      <c r="H30005" s="34">
        <v>108</v>
      </c>
      <c r="I30005" s="34">
        <v>82</v>
      </c>
      <c r="J30005" s="34">
        <v>114</v>
      </c>
      <c r="K30005" s="34">
        <v>97</v>
      </c>
      <c r="L30005" s="34">
        <v>92</v>
      </c>
      <c r="M30005" s="34">
        <v>84</v>
      </c>
      <c r="N30005" s="34">
        <v>106</v>
      </c>
      <c r="O30005" s="34">
        <v>73</v>
      </c>
      <c r="P30005" s="34">
        <v>107</v>
      </c>
      <c r="Q30005" s="34">
        <v>97</v>
      </c>
      <c r="R30005" s="34">
        <v>147</v>
      </c>
      <c r="S30005" s="34">
        <v>97</v>
      </c>
      <c r="T30005" s="34">
        <v>112</v>
      </c>
      <c r="U30005" s="34">
        <v>57</v>
      </c>
      <c r="V30005" s="34">
        <v>106</v>
      </c>
      <c r="W30005" s="34">
        <v>107</v>
      </c>
      <c r="X30005" s="34">
        <v>128</v>
      </c>
      <c r="Y30005" s="34">
        <v>83</v>
      </c>
      <c r="Z30005" s="34">
        <v>134</v>
      </c>
      <c r="AA30005" s="34">
        <v>107</v>
      </c>
      <c r="AB30005" s="34">
        <v>151</v>
      </c>
      <c r="AC30005" s="34">
        <v>176</v>
      </c>
    </row>
    <row r="30006" spans="1:29" x14ac:dyDescent="0.2">
      <c r="A30006" s="34" t="s">
        <v>90499</v>
      </c>
      <c r="B30006" s="34">
        <v>108</v>
      </c>
      <c r="C30006" s="34">
        <v>95</v>
      </c>
      <c r="D30006" s="34">
        <v>156</v>
      </c>
      <c r="E30006" s="34">
        <v>114</v>
      </c>
      <c r="F30006" s="34">
        <v>131</v>
      </c>
      <c r="G30006" s="34">
        <v>103</v>
      </c>
      <c r="H30006" s="34">
        <v>132</v>
      </c>
      <c r="I30006" s="34">
        <v>120</v>
      </c>
      <c r="J30006" s="34">
        <v>106</v>
      </c>
      <c r="K30006" s="34">
        <v>124</v>
      </c>
      <c r="L30006" s="34">
        <v>83</v>
      </c>
      <c r="M30006" s="34">
        <v>112</v>
      </c>
      <c r="N30006" s="34">
        <v>99</v>
      </c>
      <c r="O30006" s="34">
        <v>96</v>
      </c>
      <c r="P30006" s="34">
        <v>101</v>
      </c>
      <c r="Q30006" s="34">
        <v>131</v>
      </c>
      <c r="R30006" s="34">
        <v>159</v>
      </c>
      <c r="S30006" s="34">
        <v>175</v>
      </c>
      <c r="T30006" s="34">
        <v>131</v>
      </c>
      <c r="U30006" s="34">
        <v>119</v>
      </c>
      <c r="V30006" s="34">
        <v>114</v>
      </c>
      <c r="W30006" s="34">
        <v>110</v>
      </c>
      <c r="X30006" s="34">
        <v>175</v>
      </c>
      <c r="Y30006" s="34">
        <v>133</v>
      </c>
      <c r="Z30006" s="34">
        <v>156</v>
      </c>
      <c r="AA30006" s="34">
        <v>142</v>
      </c>
      <c r="AB30006" s="34">
        <v>151</v>
      </c>
      <c r="AC30006" s="34">
        <v>177</v>
      </c>
    </row>
    <row r="30007" spans="1:29" x14ac:dyDescent="0.2">
      <c r="A30007" s="34" t="s">
        <v>90500</v>
      </c>
      <c r="B30007" s="34">
        <v>54</v>
      </c>
      <c r="C30007" s="34">
        <v>125</v>
      </c>
      <c r="D30007" s="34">
        <v>134</v>
      </c>
      <c r="E30007" s="34">
        <v>131</v>
      </c>
      <c r="F30007" s="34">
        <v>100</v>
      </c>
      <c r="G30007" s="34">
        <v>134</v>
      </c>
      <c r="H30007" s="34">
        <v>82</v>
      </c>
      <c r="I30007" s="34">
        <v>123</v>
      </c>
      <c r="J30007" s="34">
        <v>44</v>
      </c>
      <c r="K30007" s="34">
        <v>119</v>
      </c>
      <c r="L30007" s="34">
        <v>54</v>
      </c>
      <c r="M30007" s="34">
        <v>104</v>
      </c>
      <c r="N30007" s="34">
        <v>63</v>
      </c>
      <c r="O30007" s="34">
        <v>94</v>
      </c>
      <c r="P30007" s="34">
        <v>60</v>
      </c>
      <c r="Q30007" s="34">
        <v>105</v>
      </c>
      <c r="R30007" s="34">
        <v>103</v>
      </c>
      <c r="S30007" s="34">
        <v>144</v>
      </c>
      <c r="T30007" s="34">
        <v>75</v>
      </c>
      <c r="U30007" s="34">
        <v>76</v>
      </c>
      <c r="V30007" s="34">
        <v>80</v>
      </c>
      <c r="W30007" s="34">
        <v>90</v>
      </c>
      <c r="X30007" s="34">
        <v>116</v>
      </c>
      <c r="Y30007" s="34">
        <v>81</v>
      </c>
      <c r="Z30007" s="34">
        <v>109</v>
      </c>
      <c r="AA30007" s="34">
        <v>147</v>
      </c>
      <c r="AB30007" s="34">
        <v>76</v>
      </c>
      <c r="AC30007" s="34">
        <v>161</v>
      </c>
    </row>
    <row r="30008" spans="1:29" x14ac:dyDescent="0.2">
      <c r="A30008" s="34" t="s">
        <v>90501</v>
      </c>
      <c r="B30008" s="34">
        <v>85</v>
      </c>
      <c r="C30008" s="34">
        <v>128</v>
      </c>
      <c r="D30008" s="34">
        <v>138</v>
      </c>
      <c r="E30008" s="34">
        <v>165</v>
      </c>
      <c r="F30008" s="34">
        <v>153</v>
      </c>
      <c r="G30008" s="34">
        <v>176</v>
      </c>
      <c r="H30008" s="34">
        <v>139</v>
      </c>
      <c r="I30008" s="34">
        <v>143</v>
      </c>
      <c r="J30008" s="34">
        <v>123</v>
      </c>
      <c r="K30008" s="34">
        <v>124</v>
      </c>
      <c r="L30008" s="34">
        <v>129</v>
      </c>
      <c r="M30008" s="34">
        <v>135</v>
      </c>
      <c r="N30008" s="34">
        <v>136</v>
      </c>
      <c r="O30008" s="34">
        <v>118</v>
      </c>
      <c r="P30008" s="34">
        <v>151</v>
      </c>
      <c r="Q30008" s="34">
        <v>209</v>
      </c>
      <c r="R30008" s="34">
        <v>190</v>
      </c>
      <c r="S30008" s="34">
        <v>143</v>
      </c>
      <c r="T30008" s="34">
        <v>159</v>
      </c>
      <c r="U30008" s="34">
        <v>146</v>
      </c>
      <c r="V30008" s="34">
        <v>176</v>
      </c>
      <c r="W30008" s="34">
        <v>189</v>
      </c>
      <c r="X30008" s="34">
        <v>203</v>
      </c>
      <c r="Y30008" s="34">
        <v>158</v>
      </c>
      <c r="Z30008" s="34">
        <v>121</v>
      </c>
      <c r="AA30008" s="34">
        <v>147</v>
      </c>
      <c r="AB30008" s="34">
        <v>234</v>
      </c>
      <c r="AC30008" s="34">
        <v>210</v>
      </c>
    </row>
    <row r="30009" spans="1:29" x14ac:dyDescent="0.2">
      <c r="A30009" s="34" t="s">
        <v>90502</v>
      </c>
      <c r="B30009" s="34">
        <v>63</v>
      </c>
      <c r="C30009" s="34">
        <v>118</v>
      </c>
      <c r="D30009" s="34">
        <v>131</v>
      </c>
      <c r="E30009" s="34">
        <v>104</v>
      </c>
      <c r="F30009" s="34">
        <v>125</v>
      </c>
      <c r="G30009" s="34">
        <v>113</v>
      </c>
      <c r="H30009" s="34">
        <v>100</v>
      </c>
      <c r="I30009" s="34">
        <v>93</v>
      </c>
      <c r="J30009" s="34">
        <v>101</v>
      </c>
      <c r="K30009" s="34">
        <v>101</v>
      </c>
      <c r="L30009" s="34">
        <v>54</v>
      </c>
      <c r="M30009" s="34">
        <v>84</v>
      </c>
      <c r="N30009" s="34">
        <v>104</v>
      </c>
      <c r="O30009" s="34">
        <v>71</v>
      </c>
      <c r="P30009" s="34">
        <v>66</v>
      </c>
      <c r="Q30009" s="34">
        <v>139</v>
      </c>
      <c r="R30009" s="34">
        <v>93</v>
      </c>
      <c r="S30009" s="34">
        <v>119</v>
      </c>
      <c r="T30009" s="34">
        <v>67</v>
      </c>
      <c r="U30009" s="34">
        <v>104</v>
      </c>
      <c r="V30009" s="34">
        <v>137</v>
      </c>
      <c r="W30009" s="34">
        <v>78</v>
      </c>
      <c r="X30009" s="34">
        <v>131</v>
      </c>
      <c r="Y30009" s="34">
        <v>89</v>
      </c>
      <c r="Z30009" s="34">
        <v>132</v>
      </c>
      <c r="AA30009" s="34">
        <v>142</v>
      </c>
      <c r="AB30009" s="34">
        <v>83</v>
      </c>
      <c r="AC30009" s="34">
        <v>194</v>
      </c>
    </row>
    <row r="30010" spans="1:29" x14ac:dyDescent="0.2">
      <c r="A30010" s="34" t="s">
        <v>90503</v>
      </c>
      <c r="B30010" s="34">
        <v>66</v>
      </c>
      <c r="C30010" s="34">
        <v>36</v>
      </c>
      <c r="D30010" s="34">
        <v>65</v>
      </c>
      <c r="E30010" s="34">
        <v>56</v>
      </c>
      <c r="F30010" s="34">
        <v>87</v>
      </c>
      <c r="G30010" s="34">
        <v>70</v>
      </c>
      <c r="H30010" s="34">
        <v>68</v>
      </c>
      <c r="I30010" s="34">
        <v>45</v>
      </c>
      <c r="J30010" s="34">
        <v>57</v>
      </c>
      <c r="K30010" s="34">
        <v>37</v>
      </c>
      <c r="L30010" s="34">
        <v>74</v>
      </c>
      <c r="M30010" s="34">
        <v>52</v>
      </c>
      <c r="N30010" s="34">
        <v>70</v>
      </c>
      <c r="O30010" s="34">
        <v>54</v>
      </c>
      <c r="P30010" s="34">
        <v>69</v>
      </c>
      <c r="Q30010" s="34">
        <v>76</v>
      </c>
      <c r="R30010" s="34">
        <v>75</v>
      </c>
      <c r="S30010" s="34">
        <v>59</v>
      </c>
      <c r="T30010" s="34">
        <v>107</v>
      </c>
      <c r="U30010" s="34">
        <v>40</v>
      </c>
      <c r="V30010" s="34">
        <v>103</v>
      </c>
      <c r="W30010" s="34">
        <v>82</v>
      </c>
      <c r="X30010" s="34">
        <v>96</v>
      </c>
      <c r="Y30010" s="34">
        <v>68</v>
      </c>
      <c r="Z30010" s="34">
        <v>112</v>
      </c>
      <c r="AA30010" s="34">
        <v>76</v>
      </c>
      <c r="AB30010" s="34">
        <v>122</v>
      </c>
      <c r="AC30010" s="34">
        <v>76</v>
      </c>
    </row>
    <row r="30011" spans="1:29" x14ac:dyDescent="0.2">
      <c r="A30011" s="34" t="s">
        <v>90504</v>
      </c>
      <c r="B30011" s="34">
        <v>65</v>
      </c>
      <c r="C30011" s="34">
        <v>72</v>
      </c>
      <c r="D30011" s="34">
        <v>140</v>
      </c>
      <c r="E30011" s="34">
        <v>63</v>
      </c>
      <c r="F30011" s="34">
        <v>122</v>
      </c>
      <c r="G30011" s="34">
        <v>100</v>
      </c>
      <c r="H30011" s="34">
        <v>108</v>
      </c>
      <c r="I30011" s="34">
        <v>82</v>
      </c>
      <c r="J30011" s="34">
        <v>103</v>
      </c>
      <c r="K30011" s="34">
        <v>76</v>
      </c>
      <c r="L30011" s="34">
        <v>54</v>
      </c>
      <c r="M30011" s="34">
        <v>67</v>
      </c>
      <c r="N30011" s="34">
        <v>98</v>
      </c>
      <c r="O30011" s="34">
        <v>62</v>
      </c>
      <c r="P30011" s="34">
        <v>88</v>
      </c>
      <c r="Q30011" s="34">
        <v>92</v>
      </c>
      <c r="R30011" s="34">
        <v>123</v>
      </c>
      <c r="S30011" s="34">
        <v>78</v>
      </c>
      <c r="T30011" s="34">
        <v>117</v>
      </c>
      <c r="U30011" s="34">
        <v>79</v>
      </c>
      <c r="V30011" s="34">
        <v>113</v>
      </c>
      <c r="W30011" s="34">
        <v>56</v>
      </c>
      <c r="X30011" s="34">
        <v>115</v>
      </c>
      <c r="Y30011" s="34">
        <v>82</v>
      </c>
      <c r="Z30011" s="34">
        <v>108</v>
      </c>
      <c r="AA30011" s="34">
        <v>81</v>
      </c>
      <c r="AB30011" s="34">
        <v>130</v>
      </c>
      <c r="AC30011" s="34">
        <v>101</v>
      </c>
    </row>
    <row r="30012" spans="1:29" x14ac:dyDescent="0.2">
      <c r="A30012" s="34" t="s">
        <v>90505</v>
      </c>
      <c r="B30012" s="34">
        <v>86</v>
      </c>
      <c r="C30012" s="34">
        <v>156</v>
      </c>
      <c r="D30012" s="34">
        <v>228</v>
      </c>
      <c r="E30012" s="34">
        <v>195</v>
      </c>
      <c r="F30012" s="34">
        <v>180</v>
      </c>
      <c r="G30012" s="34">
        <v>231</v>
      </c>
      <c r="H30012" s="34">
        <v>201</v>
      </c>
      <c r="I30012" s="34">
        <v>156</v>
      </c>
      <c r="J30012" s="34">
        <v>148</v>
      </c>
      <c r="K30012" s="34">
        <v>173</v>
      </c>
      <c r="L30012" s="34">
        <v>70</v>
      </c>
      <c r="M30012" s="34">
        <v>125</v>
      </c>
      <c r="N30012" s="34">
        <v>134</v>
      </c>
      <c r="O30012" s="34">
        <v>132</v>
      </c>
      <c r="P30012" s="34">
        <v>149</v>
      </c>
      <c r="Q30012" s="34">
        <v>167</v>
      </c>
      <c r="R30012" s="34">
        <v>174</v>
      </c>
      <c r="S30012" s="34">
        <v>244</v>
      </c>
      <c r="T30012" s="34">
        <v>136</v>
      </c>
      <c r="U30012" s="34">
        <v>126</v>
      </c>
      <c r="V30012" s="34">
        <v>150</v>
      </c>
      <c r="W30012" s="34">
        <v>139</v>
      </c>
      <c r="X30012" s="34">
        <v>196</v>
      </c>
      <c r="Y30012" s="34">
        <v>120</v>
      </c>
      <c r="Z30012" s="34">
        <v>171</v>
      </c>
      <c r="AA30012" s="34">
        <v>183</v>
      </c>
      <c r="AB30012" s="34">
        <v>173</v>
      </c>
      <c r="AC30012" s="34">
        <v>207</v>
      </c>
    </row>
    <row r="30013" spans="1:29" x14ac:dyDescent="0.2">
      <c r="A30013" s="34" t="s">
        <v>90506</v>
      </c>
      <c r="B30013" s="34">
        <v>41</v>
      </c>
      <c r="C30013" s="34">
        <v>77</v>
      </c>
      <c r="D30013" s="34">
        <v>75</v>
      </c>
      <c r="E30013" s="34">
        <v>95</v>
      </c>
      <c r="F30013" s="34">
        <v>66</v>
      </c>
      <c r="G30013" s="34">
        <v>65</v>
      </c>
      <c r="H30013" s="34">
        <v>72</v>
      </c>
      <c r="I30013" s="34">
        <v>53</v>
      </c>
      <c r="J30013" s="34">
        <v>36</v>
      </c>
      <c r="K30013" s="34">
        <v>75</v>
      </c>
      <c r="L30013" s="34">
        <v>40</v>
      </c>
      <c r="M30013" s="34">
        <v>59</v>
      </c>
      <c r="N30013" s="34">
        <v>38</v>
      </c>
      <c r="O30013" s="34">
        <v>61</v>
      </c>
      <c r="P30013" s="34">
        <v>38</v>
      </c>
      <c r="Q30013" s="34">
        <v>92</v>
      </c>
      <c r="R30013" s="34">
        <v>75</v>
      </c>
      <c r="S30013" s="34">
        <v>91</v>
      </c>
      <c r="T30013" s="34">
        <v>58</v>
      </c>
      <c r="U30013" s="34">
        <v>70</v>
      </c>
      <c r="V30013" s="34">
        <v>69</v>
      </c>
      <c r="W30013" s="34">
        <v>86</v>
      </c>
      <c r="X30013" s="34">
        <v>71</v>
      </c>
      <c r="Y30013" s="34">
        <v>95</v>
      </c>
      <c r="Z30013" s="34">
        <v>60</v>
      </c>
      <c r="AA30013" s="34">
        <v>98</v>
      </c>
      <c r="AB30013" s="34">
        <v>72</v>
      </c>
      <c r="AC30013" s="34">
        <v>116</v>
      </c>
    </row>
    <row r="30014" spans="1:29" x14ac:dyDescent="0.2">
      <c r="A30014" s="34" t="s">
        <v>90507</v>
      </c>
      <c r="B30014" s="34">
        <v>82</v>
      </c>
      <c r="C30014" s="34">
        <v>107</v>
      </c>
      <c r="D30014" s="34">
        <v>137</v>
      </c>
      <c r="E30014" s="34">
        <v>99</v>
      </c>
      <c r="F30014" s="34">
        <v>107</v>
      </c>
      <c r="G30014" s="34">
        <v>51</v>
      </c>
      <c r="H30014" s="34">
        <v>118</v>
      </c>
      <c r="I30014" s="34">
        <v>88</v>
      </c>
      <c r="J30014" s="34">
        <v>73</v>
      </c>
      <c r="K30014" s="34">
        <v>71</v>
      </c>
      <c r="L30014" s="34">
        <v>83</v>
      </c>
      <c r="M30014" s="34">
        <v>80</v>
      </c>
      <c r="N30014" s="34">
        <v>101</v>
      </c>
      <c r="O30014" s="34">
        <v>61</v>
      </c>
      <c r="P30014" s="34">
        <v>89</v>
      </c>
      <c r="Q30014" s="34">
        <v>122</v>
      </c>
      <c r="R30014" s="34">
        <v>130</v>
      </c>
      <c r="S30014" s="34">
        <v>154</v>
      </c>
      <c r="T30014" s="34">
        <v>76</v>
      </c>
      <c r="U30014" s="34">
        <v>108</v>
      </c>
      <c r="V30014" s="34">
        <v>110</v>
      </c>
      <c r="W30014" s="34">
        <v>88</v>
      </c>
      <c r="X30014" s="34">
        <v>156</v>
      </c>
      <c r="Y30014" s="34">
        <v>89</v>
      </c>
      <c r="Z30014" s="34">
        <v>126</v>
      </c>
      <c r="AA30014" s="34">
        <v>137</v>
      </c>
      <c r="AB30014" s="34">
        <v>102</v>
      </c>
      <c r="AC30014" s="34">
        <v>179</v>
      </c>
    </row>
    <row r="30015" spans="1:29" x14ac:dyDescent="0.2">
      <c r="A30015" s="34" t="s">
        <v>90508</v>
      </c>
      <c r="B30015" s="34">
        <v>119</v>
      </c>
      <c r="C30015" s="34">
        <v>151</v>
      </c>
      <c r="D30015" s="34">
        <v>222</v>
      </c>
      <c r="E30015" s="34">
        <v>223</v>
      </c>
      <c r="F30015" s="34">
        <v>201</v>
      </c>
      <c r="G30015" s="34">
        <v>171</v>
      </c>
      <c r="H30015" s="34">
        <v>211</v>
      </c>
      <c r="I30015" s="34">
        <v>174</v>
      </c>
      <c r="J30015" s="34">
        <v>183</v>
      </c>
      <c r="K30015" s="34">
        <v>141</v>
      </c>
      <c r="L30015" s="34">
        <v>168</v>
      </c>
      <c r="M30015" s="34">
        <v>153</v>
      </c>
      <c r="N30015" s="34">
        <v>136</v>
      </c>
      <c r="O30015" s="34">
        <v>131</v>
      </c>
      <c r="P30015" s="34">
        <v>164</v>
      </c>
      <c r="Q30015" s="34">
        <v>229</v>
      </c>
      <c r="R30015" s="34">
        <v>297</v>
      </c>
      <c r="S30015" s="34">
        <v>231</v>
      </c>
      <c r="T30015" s="34">
        <v>256</v>
      </c>
      <c r="U30015" s="34">
        <v>189</v>
      </c>
      <c r="V30015" s="34">
        <v>226</v>
      </c>
      <c r="W30015" s="34">
        <v>240</v>
      </c>
      <c r="X30015" s="34">
        <v>240</v>
      </c>
      <c r="Y30015" s="34">
        <v>244</v>
      </c>
      <c r="Z30015" s="34">
        <v>218</v>
      </c>
      <c r="AA30015" s="34">
        <v>264</v>
      </c>
      <c r="AB30015" s="34">
        <v>233</v>
      </c>
      <c r="AC30015" s="34">
        <v>272</v>
      </c>
    </row>
    <row r="30016" spans="1:29" x14ac:dyDescent="0.2">
      <c r="A30016" s="34" t="s">
        <v>90509</v>
      </c>
      <c r="B30016" s="34">
        <v>128</v>
      </c>
      <c r="C30016" s="34">
        <v>89</v>
      </c>
      <c r="D30016" s="34">
        <v>101</v>
      </c>
      <c r="E30016" s="34">
        <v>43</v>
      </c>
      <c r="F30016" s="34">
        <v>90</v>
      </c>
      <c r="G30016" s="34">
        <v>82</v>
      </c>
      <c r="H30016" s="34">
        <v>84</v>
      </c>
      <c r="I30016" s="34">
        <v>93</v>
      </c>
      <c r="J30016" s="34">
        <v>87</v>
      </c>
      <c r="K30016" s="34">
        <v>83</v>
      </c>
      <c r="L30016" s="34">
        <v>72</v>
      </c>
      <c r="M30016" s="34">
        <v>67</v>
      </c>
      <c r="N30016" s="34">
        <v>76</v>
      </c>
      <c r="O30016" s="34">
        <v>58</v>
      </c>
      <c r="P30016" s="34">
        <v>103</v>
      </c>
      <c r="Q30016" s="34">
        <v>98</v>
      </c>
      <c r="R30016" s="34">
        <v>137</v>
      </c>
      <c r="S30016" s="34">
        <v>94</v>
      </c>
      <c r="T30016" s="34">
        <v>146</v>
      </c>
      <c r="U30016" s="34">
        <v>101</v>
      </c>
      <c r="V30016" s="34">
        <v>100</v>
      </c>
      <c r="W30016" s="34">
        <v>114</v>
      </c>
      <c r="X30016" s="34">
        <v>95</v>
      </c>
      <c r="Y30016" s="34">
        <v>109</v>
      </c>
      <c r="Z30016" s="34">
        <v>83</v>
      </c>
      <c r="AA30016" s="34">
        <v>92</v>
      </c>
      <c r="AB30016" s="34">
        <v>110</v>
      </c>
      <c r="AC30016" s="34">
        <v>106</v>
      </c>
    </row>
    <row r="30017" spans="1:29" x14ac:dyDescent="0.2">
      <c r="A30017" s="34" t="s">
        <v>90510</v>
      </c>
      <c r="B30017" s="34">
        <v>46</v>
      </c>
      <c r="C30017" s="34">
        <v>53</v>
      </c>
      <c r="D30017" s="34">
        <v>91</v>
      </c>
      <c r="E30017" s="34">
        <v>56</v>
      </c>
      <c r="F30017" s="34">
        <v>65</v>
      </c>
      <c r="G30017" s="34">
        <v>47</v>
      </c>
      <c r="H30017" s="34">
        <v>52</v>
      </c>
      <c r="I30017" s="34">
        <v>40</v>
      </c>
      <c r="J30017" s="34">
        <v>40</v>
      </c>
      <c r="K30017" s="34">
        <v>66</v>
      </c>
      <c r="L30017" s="34">
        <v>18</v>
      </c>
      <c r="M30017" s="34">
        <v>55</v>
      </c>
      <c r="N30017" s="34">
        <v>36</v>
      </c>
      <c r="O30017" s="34">
        <v>37</v>
      </c>
      <c r="P30017" s="34">
        <v>34</v>
      </c>
      <c r="Q30017" s="34">
        <v>58</v>
      </c>
      <c r="R30017" s="34">
        <v>44</v>
      </c>
      <c r="S30017" s="34">
        <v>69</v>
      </c>
      <c r="T30017" s="34">
        <v>33</v>
      </c>
      <c r="U30017" s="34">
        <v>30</v>
      </c>
      <c r="V30017" s="34">
        <v>56</v>
      </c>
      <c r="W30017" s="34">
        <v>59</v>
      </c>
      <c r="X30017" s="34">
        <v>92</v>
      </c>
      <c r="Y30017" s="34">
        <v>36</v>
      </c>
      <c r="Z30017" s="34">
        <v>69</v>
      </c>
      <c r="AA30017" s="34">
        <v>69</v>
      </c>
      <c r="AB30017" s="34">
        <v>50</v>
      </c>
      <c r="AC30017" s="34">
        <v>86</v>
      </c>
    </row>
    <row r="30018" spans="1:29" x14ac:dyDescent="0.2">
      <c r="A30018" s="34" t="s">
        <v>90511</v>
      </c>
      <c r="B30018" s="34">
        <v>139</v>
      </c>
      <c r="C30018" s="34">
        <v>191</v>
      </c>
      <c r="D30018" s="34">
        <v>292</v>
      </c>
      <c r="E30018" s="34">
        <v>190</v>
      </c>
      <c r="F30018" s="34">
        <v>236</v>
      </c>
      <c r="G30018" s="34">
        <v>238</v>
      </c>
      <c r="H30018" s="34">
        <v>236</v>
      </c>
      <c r="I30018" s="34">
        <v>211</v>
      </c>
      <c r="J30018" s="34">
        <v>172</v>
      </c>
      <c r="K30018" s="34">
        <v>250</v>
      </c>
      <c r="L30018" s="34">
        <v>102</v>
      </c>
      <c r="M30018" s="34">
        <v>166</v>
      </c>
      <c r="N30018" s="34">
        <v>185</v>
      </c>
      <c r="O30018" s="34">
        <v>195</v>
      </c>
      <c r="P30018" s="34">
        <v>186</v>
      </c>
      <c r="Q30018" s="34">
        <v>268</v>
      </c>
      <c r="R30018" s="34">
        <v>268</v>
      </c>
      <c r="S30018" s="34">
        <v>220</v>
      </c>
      <c r="T30018" s="34">
        <v>159</v>
      </c>
      <c r="U30018" s="34">
        <v>183</v>
      </c>
      <c r="V30018" s="34">
        <v>247</v>
      </c>
      <c r="W30018" s="34">
        <v>206</v>
      </c>
      <c r="X30018" s="34">
        <v>314</v>
      </c>
      <c r="Y30018" s="34">
        <v>171</v>
      </c>
      <c r="Z30018" s="34">
        <v>281</v>
      </c>
      <c r="AA30018" s="34">
        <v>247</v>
      </c>
      <c r="AB30018" s="34">
        <v>213</v>
      </c>
      <c r="AC30018" s="34">
        <v>291</v>
      </c>
    </row>
    <row r="30019" spans="1:29" x14ac:dyDescent="0.2">
      <c r="A30019" s="34" t="s">
        <v>90512</v>
      </c>
      <c r="B30019" s="34">
        <v>90</v>
      </c>
      <c r="C30019" s="34">
        <v>58</v>
      </c>
      <c r="D30019" s="34">
        <v>59</v>
      </c>
      <c r="E30019" s="34">
        <v>63</v>
      </c>
      <c r="F30019" s="34">
        <v>54</v>
      </c>
      <c r="G30019" s="34">
        <v>35</v>
      </c>
      <c r="H30019" s="34">
        <v>50</v>
      </c>
      <c r="I30019" s="34">
        <v>42</v>
      </c>
      <c r="J30019" s="34">
        <v>57</v>
      </c>
      <c r="K30019" s="34">
        <v>82</v>
      </c>
      <c r="L30019" s="34">
        <v>64</v>
      </c>
      <c r="M30019" s="34">
        <v>49</v>
      </c>
      <c r="N30019" s="34">
        <v>60</v>
      </c>
      <c r="O30019" s="34">
        <v>45</v>
      </c>
      <c r="P30019" s="34">
        <v>69</v>
      </c>
      <c r="Q30019" s="34">
        <v>51</v>
      </c>
      <c r="R30019" s="34">
        <v>86</v>
      </c>
      <c r="S30019" s="34">
        <v>65</v>
      </c>
      <c r="T30019" s="34">
        <v>121</v>
      </c>
      <c r="U30019" s="34">
        <v>79</v>
      </c>
      <c r="V30019" s="34">
        <v>93</v>
      </c>
      <c r="W30019" s="34">
        <v>86</v>
      </c>
      <c r="X30019" s="34">
        <v>74</v>
      </c>
      <c r="Y30019" s="34">
        <v>89</v>
      </c>
      <c r="Z30019" s="34">
        <v>57</v>
      </c>
      <c r="AA30019" s="34">
        <v>51</v>
      </c>
      <c r="AB30019" s="34">
        <v>46</v>
      </c>
      <c r="AC30019" s="34">
        <v>55</v>
      </c>
    </row>
    <row r="30020" spans="1:29" x14ac:dyDescent="0.2">
      <c r="A30020" s="34" t="s">
        <v>90513</v>
      </c>
      <c r="B30020" s="34">
        <v>54</v>
      </c>
      <c r="C30020" s="34">
        <v>35</v>
      </c>
      <c r="D30020" s="34">
        <v>40</v>
      </c>
      <c r="E30020" s="34">
        <v>38</v>
      </c>
      <c r="F30020" s="34">
        <v>39</v>
      </c>
      <c r="G30020" s="34">
        <v>49</v>
      </c>
      <c r="H30020" s="34">
        <v>39</v>
      </c>
      <c r="I30020" s="34">
        <v>24</v>
      </c>
      <c r="J30020" s="34">
        <v>30</v>
      </c>
      <c r="K30020" s="34">
        <v>51</v>
      </c>
      <c r="L30020" s="34">
        <v>40</v>
      </c>
      <c r="M30020" s="34">
        <v>49</v>
      </c>
      <c r="N30020" s="34">
        <v>19</v>
      </c>
      <c r="O30020" s="34">
        <v>22</v>
      </c>
      <c r="P30020" s="34">
        <v>38</v>
      </c>
      <c r="Q30020" s="34">
        <v>43</v>
      </c>
      <c r="R30020" s="34">
        <v>41</v>
      </c>
      <c r="S30020" s="34">
        <v>30</v>
      </c>
      <c r="T30020" s="34">
        <v>33</v>
      </c>
      <c r="U30020" s="34">
        <v>47</v>
      </c>
      <c r="V30020" s="34">
        <v>56</v>
      </c>
      <c r="W30020" s="34">
        <v>67</v>
      </c>
      <c r="X30020" s="34">
        <v>43</v>
      </c>
      <c r="Y30020" s="34">
        <v>39</v>
      </c>
      <c r="Z30020" s="34">
        <v>52</v>
      </c>
      <c r="AA30020" s="34">
        <v>49</v>
      </c>
      <c r="AB30020" s="34">
        <v>59</v>
      </c>
      <c r="AC30020" s="34">
        <v>62</v>
      </c>
    </row>
    <row r="30021" spans="1:29" x14ac:dyDescent="0.2">
      <c r="A30021" s="34" t="s">
        <v>90514</v>
      </c>
      <c r="B30021" s="34">
        <v>80</v>
      </c>
      <c r="C30021" s="34">
        <v>126</v>
      </c>
      <c r="D30021" s="34">
        <v>192</v>
      </c>
      <c r="E30021" s="34">
        <v>164</v>
      </c>
      <c r="F30021" s="34">
        <v>153</v>
      </c>
      <c r="G30021" s="34">
        <v>184</v>
      </c>
      <c r="H30021" s="34">
        <v>163</v>
      </c>
      <c r="I30021" s="34">
        <v>121</v>
      </c>
      <c r="J30021" s="34">
        <v>143</v>
      </c>
      <c r="K30021" s="34">
        <v>138</v>
      </c>
      <c r="L30021" s="34">
        <v>140</v>
      </c>
      <c r="M30021" s="34">
        <v>138</v>
      </c>
      <c r="N30021" s="34">
        <v>125</v>
      </c>
      <c r="O30021" s="34">
        <v>129</v>
      </c>
      <c r="P30021" s="34">
        <v>151</v>
      </c>
      <c r="Q30021" s="34">
        <v>174</v>
      </c>
      <c r="R30021" s="34">
        <v>174</v>
      </c>
      <c r="S30021" s="34">
        <v>177</v>
      </c>
      <c r="T30021" s="34">
        <v>187</v>
      </c>
      <c r="U30021" s="34">
        <v>137</v>
      </c>
      <c r="V30021" s="34">
        <v>143</v>
      </c>
      <c r="W30021" s="34">
        <v>131</v>
      </c>
      <c r="X30021" s="34">
        <v>229</v>
      </c>
      <c r="Y30021" s="34">
        <v>164</v>
      </c>
      <c r="Z30021" s="34">
        <v>170</v>
      </c>
      <c r="AA30021" s="34">
        <v>141</v>
      </c>
      <c r="AB30021" s="34">
        <v>221</v>
      </c>
      <c r="AC30021" s="34">
        <v>226</v>
      </c>
    </row>
    <row r="30022" spans="1:29" x14ac:dyDescent="0.2">
      <c r="A30022" s="34" t="s">
        <v>90515</v>
      </c>
      <c r="B30022" s="34">
        <v>51</v>
      </c>
      <c r="C30022" s="34">
        <v>142</v>
      </c>
      <c r="D30022" s="34">
        <v>155</v>
      </c>
      <c r="E30022" s="34">
        <v>148</v>
      </c>
      <c r="F30022" s="34">
        <v>116</v>
      </c>
      <c r="G30022" s="34">
        <v>188</v>
      </c>
      <c r="H30022" s="34">
        <v>110</v>
      </c>
      <c r="I30022" s="34">
        <v>142</v>
      </c>
      <c r="J30022" s="34">
        <v>100</v>
      </c>
      <c r="K30022" s="34">
        <v>157</v>
      </c>
      <c r="L30022" s="34">
        <v>78</v>
      </c>
      <c r="M30022" s="34">
        <v>164</v>
      </c>
      <c r="N30022" s="34">
        <v>88</v>
      </c>
      <c r="O30022" s="34">
        <v>132</v>
      </c>
      <c r="P30022" s="34">
        <v>113</v>
      </c>
      <c r="Q30022" s="34">
        <v>172</v>
      </c>
      <c r="R30022" s="34">
        <v>130</v>
      </c>
      <c r="S30022" s="34">
        <v>162</v>
      </c>
      <c r="T30022" s="34">
        <v>81</v>
      </c>
      <c r="U30022" s="34">
        <v>151</v>
      </c>
      <c r="V30022" s="34">
        <v>119</v>
      </c>
      <c r="W30022" s="34">
        <v>169</v>
      </c>
      <c r="X30022" s="34">
        <v>128</v>
      </c>
      <c r="Y30022" s="34">
        <v>126</v>
      </c>
      <c r="Z30022" s="34">
        <v>149</v>
      </c>
      <c r="AA30022" s="34">
        <v>227</v>
      </c>
      <c r="AB30022" s="34">
        <v>112</v>
      </c>
      <c r="AC30022" s="34">
        <v>263</v>
      </c>
    </row>
    <row r="30023" spans="1:29" x14ac:dyDescent="0.2">
      <c r="A30023" s="34" t="s">
        <v>90516</v>
      </c>
      <c r="B30023" s="34">
        <v>74</v>
      </c>
      <c r="C30023" s="34">
        <v>71</v>
      </c>
      <c r="D30023" s="34">
        <v>111</v>
      </c>
      <c r="E30023" s="34">
        <v>94</v>
      </c>
      <c r="F30023" s="34">
        <v>141</v>
      </c>
      <c r="G30023" s="34">
        <v>87</v>
      </c>
      <c r="H30023" s="34">
        <v>137</v>
      </c>
      <c r="I30023" s="34">
        <v>93</v>
      </c>
      <c r="J30023" s="34">
        <v>117</v>
      </c>
      <c r="K30023" s="34">
        <v>103</v>
      </c>
      <c r="L30023" s="34">
        <v>83</v>
      </c>
      <c r="M30023" s="34">
        <v>82</v>
      </c>
      <c r="N30023" s="34">
        <v>93</v>
      </c>
      <c r="O30023" s="34">
        <v>56</v>
      </c>
      <c r="P30023" s="34">
        <v>83</v>
      </c>
      <c r="Q30023" s="34">
        <v>143</v>
      </c>
      <c r="R30023" s="34">
        <v>176</v>
      </c>
      <c r="S30023" s="34">
        <v>106</v>
      </c>
      <c r="T30023" s="34">
        <v>70</v>
      </c>
      <c r="U30023" s="34">
        <v>100</v>
      </c>
      <c r="V30023" s="34">
        <v>142</v>
      </c>
      <c r="W30023" s="34">
        <v>101</v>
      </c>
      <c r="X30023" s="34">
        <v>167</v>
      </c>
      <c r="Y30023" s="34">
        <v>98</v>
      </c>
      <c r="Z30023" s="34">
        <v>102</v>
      </c>
      <c r="AA30023" s="34">
        <v>110</v>
      </c>
      <c r="AB30023" s="34">
        <v>177</v>
      </c>
      <c r="AC30023" s="34">
        <v>150</v>
      </c>
    </row>
    <row r="30024" spans="1:29" x14ac:dyDescent="0.2">
      <c r="A30024" s="34" t="s">
        <v>90517</v>
      </c>
      <c r="B30024" s="34">
        <v>36</v>
      </c>
      <c r="C30024" s="34">
        <v>58</v>
      </c>
      <c r="D30024" s="34">
        <v>109</v>
      </c>
      <c r="E30024" s="34">
        <v>89</v>
      </c>
      <c r="F30024" s="34">
        <v>61</v>
      </c>
      <c r="G30024" s="34">
        <v>79</v>
      </c>
      <c r="H30024" s="34">
        <v>50</v>
      </c>
      <c r="I30024" s="34">
        <v>81</v>
      </c>
      <c r="J30024" s="34">
        <v>32</v>
      </c>
      <c r="K30024" s="34">
        <v>81</v>
      </c>
      <c r="L30024" s="34">
        <v>15</v>
      </c>
      <c r="M30024" s="34">
        <v>57</v>
      </c>
      <c r="N30024" s="34">
        <v>38</v>
      </c>
      <c r="O30024" s="34">
        <v>53</v>
      </c>
      <c r="P30024" s="34">
        <v>33</v>
      </c>
      <c r="Q30024" s="34">
        <v>56</v>
      </c>
      <c r="R30024" s="34">
        <v>42</v>
      </c>
      <c r="S30024" s="34">
        <v>104</v>
      </c>
      <c r="T30024" s="34">
        <v>30</v>
      </c>
      <c r="U30024" s="34">
        <v>55</v>
      </c>
      <c r="V30024" s="34">
        <v>57</v>
      </c>
      <c r="W30024" s="34">
        <v>51</v>
      </c>
      <c r="X30024" s="34">
        <v>52</v>
      </c>
      <c r="Y30024" s="34">
        <v>31</v>
      </c>
      <c r="Z30024" s="34">
        <v>64</v>
      </c>
      <c r="AA30024" s="34">
        <v>92</v>
      </c>
      <c r="AB30024" s="34">
        <v>32</v>
      </c>
      <c r="AC30024" s="34">
        <v>110</v>
      </c>
    </row>
    <row r="30025" spans="1:29" x14ac:dyDescent="0.2">
      <c r="A30025" s="34" t="s">
        <v>90518</v>
      </c>
      <c r="B30025" s="34">
        <v>27</v>
      </c>
      <c r="C30025" s="34">
        <v>35</v>
      </c>
      <c r="D30025" s="34">
        <v>73</v>
      </c>
      <c r="E30025" s="34">
        <v>40</v>
      </c>
      <c r="F30025" s="34">
        <v>28</v>
      </c>
      <c r="G30025" s="34">
        <v>20</v>
      </c>
      <c r="H30025" s="34">
        <v>32</v>
      </c>
      <c r="I30025" s="34">
        <v>35</v>
      </c>
      <c r="J30025" s="34">
        <v>28</v>
      </c>
      <c r="K30025" s="34">
        <v>34</v>
      </c>
      <c r="L30025" s="34">
        <v>17</v>
      </c>
      <c r="M30025" s="34">
        <v>18</v>
      </c>
      <c r="N30025" s="34">
        <v>51</v>
      </c>
      <c r="O30025" s="34">
        <v>46</v>
      </c>
      <c r="P30025" s="34">
        <v>49</v>
      </c>
      <c r="Q30025" s="34">
        <v>27</v>
      </c>
      <c r="R30025" s="34">
        <v>45</v>
      </c>
      <c r="S30025" s="34">
        <v>43</v>
      </c>
      <c r="T30025" s="34">
        <v>25</v>
      </c>
      <c r="U30025" s="34">
        <v>21</v>
      </c>
      <c r="V30025" s="34">
        <v>60</v>
      </c>
      <c r="W30025" s="34">
        <v>29</v>
      </c>
      <c r="X30025" s="34">
        <v>43</v>
      </c>
      <c r="Y30025" s="34">
        <v>37</v>
      </c>
      <c r="Z30025" s="34">
        <v>77</v>
      </c>
      <c r="AA30025" s="34">
        <v>38</v>
      </c>
      <c r="AB30025" s="34">
        <v>35</v>
      </c>
      <c r="AC30025" s="34">
        <v>52</v>
      </c>
    </row>
    <row r="30026" spans="1:29" x14ac:dyDescent="0.2">
      <c r="A30026" s="34" t="s">
        <v>90519</v>
      </c>
      <c r="B30026" s="34">
        <v>159</v>
      </c>
      <c r="C30026" s="34">
        <v>108</v>
      </c>
      <c r="D30026" s="34">
        <v>140</v>
      </c>
      <c r="E30026" s="34">
        <v>149</v>
      </c>
      <c r="F30026" s="34">
        <v>159</v>
      </c>
      <c r="G30026" s="34">
        <v>113</v>
      </c>
      <c r="H30026" s="34">
        <v>121</v>
      </c>
      <c r="I30026" s="34">
        <v>131</v>
      </c>
      <c r="J30026" s="34">
        <v>153</v>
      </c>
      <c r="K30026" s="34">
        <v>131</v>
      </c>
      <c r="L30026" s="34">
        <v>185</v>
      </c>
      <c r="M30026" s="34">
        <v>111</v>
      </c>
      <c r="N30026" s="34">
        <v>131</v>
      </c>
      <c r="O30026" s="34">
        <v>101</v>
      </c>
      <c r="P30026" s="34">
        <v>148</v>
      </c>
      <c r="Q30026" s="34">
        <v>248</v>
      </c>
      <c r="R30026" s="34">
        <v>230</v>
      </c>
      <c r="S30026" s="34">
        <v>140</v>
      </c>
      <c r="T30026" s="34">
        <v>250</v>
      </c>
      <c r="U30026" s="34">
        <v>169</v>
      </c>
      <c r="V30026" s="34">
        <v>182</v>
      </c>
      <c r="W30026" s="34">
        <v>230</v>
      </c>
      <c r="X30026" s="34">
        <v>180</v>
      </c>
      <c r="Y30026" s="34">
        <v>223</v>
      </c>
      <c r="Z30026" s="34">
        <v>162</v>
      </c>
      <c r="AA30026" s="34">
        <v>162</v>
      </c>
      <c r="AB30026" s="34">
        <v>238</v>
      </c>
      <c r="AC30026" s="34">
        <v>229</v>
      </c>
    </row>
    <row r="30027" spans="1:29" x14ac:dyDescent="0.2">
      <c r="A30027" s="34" t="s">
        <v>90520</v>
      </c>
      <c r="B30027" s="34">
        <v>314</v>
      </c>
      <c r="C30027" s="34">
        <v>510</v>
      </c>
      <c r="D30027" s="34">
        <v>798</v>
      </c>
      <c r="E30027" s="34">
        <v>561</v>
      </c>
      <c r="F30027" s="34">
        <v>676</v>
      </c>
      <c r="G30027" s="34">
        <v>566</v>
      </c>
      <c r="H30027" s="34">
        <v>615</v>
      </c>
      <c r="I30027" s="34">
        <v>510</v>
      </c>
      <c r="J30027" s="34">
        <v>604</v>
      </c>
      <c r="K30027" s="34">
        <v>518</v>
      </c>
      <c r="L30027" s="34">
        <v>386</v>
      </c>
      <c r="M30027" s="34">
        <v>484</v>
      </c>
      <c r="N30027" s="34">
        <v>583</v>
      </c>
      <c r="O30027" s="34">
        <v>415</v>
      </c>
      <c r="P30027" s="34">
        <v>571</v>
      </c>
      <c r="Q30027" s="34">
        <v>660</v>
      </c>
      <c r="R30027" s="34">
        <v>770</v>
      </c>
      <c r="S30027" s="34">
        <v>635</v>
      </c>
      <c r="T30027" s="34">
        <v>547</v>
      </c>
      <c r="U30027" s="34">
        <v>495</v>
      </c>
      <c r="V30027" s="34">
        <v>675</v>
      </c>
      <c r="W30027" s="34">
        <v>690</v>
      </c>
      <c r="X30027" s="34">
        <v>905</v>
      </c>
      <c r="Y30027" s="34">
        <v>459</v>
      </c>
      <c r="Z30027" s="34">
        <v>722</v>
      </c>
      <c r="AA30027" s="34">
        <v>743</v>
      </c>
      <c r="AB30027" s="34">
        <v>672</v>
      </c>
      <c r="AC30027" s="34">
        <v>1005</v>
      </c>
    </row>
    <row r="30028" spans="1:29" x14ac:dyDescent="0.2">
      <c r="A30028" s="34" t="s">
        <v>90521</v>
      </c>
      <c r="B30028" s="34">
        <v>103</v>
      </c>
      <c r="C30028" s="34">
        <v>67</v>
      </c>
      <c r="D30028" s="34">
        <v>105</v>
      </c>
      <c r="E30028" s="34">
        <v>69</v>
      </c>
      <c r="F30028" s="34">
        <v>110</v>
      </c>
      <c r="G30028" s="34">
        <v>75</v>
      </c>
      <c r="H30028" s="34">
        <v>73</v>
      </c>
      <c r="I30028" s="34">
        <v>52</v>
      </c>
      <c r="J30028" s="34">
        <v>82</v>
      </c>
      <c r="K30028" s="34">
        <v>61</v>
      </c>
      <c r="L30028" s="34">
        <v>85</v>
      </c>
      <c r="M30028" s="34">
        <v>55</v>
      </c>
      <c r="N30028" s="34">
        <v>61</v>
      </c>
      <c r="O30028" s="34">
        <v>65</v>
      </c>
      <c r="P30028" s="34">
        <v>61</v>
      </c>
      <c r="Q30028" s="34">
        <v>86</v>
      </c>
      <c r="R30028" s="34">
        <v>138</v>
      </c>
      <c r="S30028" s="34">
        <v>74</v>
      </c>
      <c r="T30028" s="34">
        <v>111</v>
      </c>
      <c r="U30028" s="34">
        <v>58</v>
      </c>
      <c r="V30028" s="34">
        <v>113</v>
      </c>
      <c r="W30028" s="34">
        <v>125</v>
      </c>
      <c r="X30028" s="34">
        <v>89</v>
      </c>
      <c r="Y30028" s="34">
        <v>82</v>
      </c>
      <c r="Z30028" s="34">
        <v>120</v>
      </c>
      <c r="AA30028" s="34">
        <v>99</v>
      </c>
      <c r="AB30028" s="34">
        <v>109</v>
      </c>
      <c r="AC30028" s="34">
        <v>100</v>
      </c>
    </row>
    <row r="30029" spans="1:29" x14ac:dyDescent="0.2">
      <c r="A30029" s="34" t="s">
        <v>90522</v>
      </c>
      <c r="B30029" s="34">
        <v>11</v>
      </c>
      <c r="C30029" s="34">
        <v>14</v>
      </c>
      <c r="D30029" s="34">
        <v>19</v>
      </c>
      <c r="E30029" s="34">
        <v>27</v>
      </c>
      <c r="F30029" s="34">
        <v>9</v>
      </c>
      <c r="G30029" s="34">
        <v>28</v>
      </c>
      <c r="H30029" s="34">
        <v>15</v>
      </c>
      <c r="I30029" s="34">
        <v>17</v>
      </c>
      <c r="J30029" s="34">
        <v>6</v>
      </c>
      <c r="K30029" s="34">
        <v>18</v>
      </c>
      <c r="L30029" s="34">
        <v>7</v>
      </c>
      <c r="M30029" s="34">
        <v>24</v>
      </c>
      <c r="N30029" s="34">
        <v>12</v>
      </c>
      <c r="O30029" s="34">
        <v>15</v>
      </c>
      <c r="P30029" s="34">
        <v>25</v>
      </c>
      <c r="Q30029" s="34">
        <v>16</v>
      </c>
      <c r="R30029" s="34">
        <v>21</v>
      </c>
      <c r="S30029" s="34">
        <v>29</v>
      </c>
      <c r="T30029" s="34">
        <v>8</v>
      </c>
      <c r="U30029" s="34">
        <v>16</v>
      </c>
      <c r="V30029" s="34">
        <v>18</v>
      </c>
      <c r="W30029" s="34">
        <v>23</v>
      </c>
      <c r="X30029" s="34">
        <v>13</v>
      </c>
      <c r="Y30029" s="34">
        <v>13</v>
      </c>
      <c r="Z30029" s="34">
        <v>7</v>
      </c>
      <c r="AA30029" s="34">
        <v>16</v>
      </c>
      <c r="AB30029" s="34">
        <v>17</v>
      </c>
      <c r="AC30029" s="34">
        <v>22</v>
      </c>
    </row>
    <row r="30030" spans="1:29" x14ac:dyDescent="0.2">
      <c r="A30030" s="34" t="s">
        <v>90523</v>
      </c>
      <c r="B30030" s="34">
        <v>116</v>
      </c>
      <c r="C30030" s="34">
        <v>124</v>
      </c>
      <c r="D30030" s="34">
        <v>143</v>
      </c>
      <c r="E30030" s="34">
        <v>151</v>
      </c>
      <c r="F30030" s="34">
        <v>121</v>
      </c>
      <c r="G30030" s="34">
        <v>149</v>
      </c>
      <c r="H30030" s="34">
        <v>107</v>
      </c>
      <c r="I30030" s="34">
        <v>131</v>
      </c>
      <c r="J30030" s="34">
        <v>141</v>
      </c>
      <c r="K30030" s="34">
        <v>172</v>
      </c>
      <c r="L30030" s="34">
        <v>94</v>
      </c>
      <c r="M30030" s="34">
        <v>98</v>
      </c>
      <c r="N30030" s="34">
        <v>109</v>
      </c>
      <c r="O30030" s="34">
        <v>107</v>
      </c>
      <c r="P30030" s="34">
        <v>103</v>
      </c>
      <c r="Q30030" s="34">
        <v>128</v>
      </c>
      <c r="R30030" s="34">
        <v>147</v>
      </c>
      <c r="S30030" s="34">
        <v>143</v>
      </c>
      <c r="T30030" s="34">
        <v>165</v>
      </c>
      <c r="U30030" s="34">
        <v>122</v>
      </c>
      <c r="V30030" s="34">
        <v>172</v>
      </c>
      <c r="W30030" s="34">
        <v>164</v>
      </c>
      <c r="X30030" s="34">
        <v>150</v>
      </c>
      <c r="Y30030" s="34">
        <v>134</v>
      </c>
      <c r="Z30030" s="34">
        <v>148</v>
      </c>
      <c r="AA30030" s="34">
        <v>147</v>
      </c>
      <c r="AB30030" s="34">
        <v>142</v>
      </c>
      <c r="AC30030" s="34">
        <v>218</v>
      </c>
    </row>
    <row r="30031" spans="1:29" x14ac:dyDescent="0.2">
      <c r="A30031" s="34" t="s">
        <v>90524</v>
      </c>
      <c r="B30031" s="34">
        <v>49</v>
      </c>
      <c r="C30031" s="34">
        <v>42</v>
      </c>
      <c r="D30031" s="34">
        <v>82</v>
      </c>
      <c r="E30031" s="34">
        <v>51</v>
      </c>
      <c r="F30031" s="34">
        <v>46</v>
      </c>
      <c r="G30031" s="34">
        <v>38</v>
      </c>
      <c r="H30031" s="34">
        <v>57</v>
      </c>
      <c r="I30031" s="34">
        <v>53</v>
      </c>
      <c r="J30031" s="34">
        <v>66</v>
      </c>
      <c r="K30031" s="34">
        <v>38</v>
      </c>
      <c r="L30031" s="34">
        <v>64</v>
      </c>
      <c r="M30031" s="34">
        <v>48</v>
      </c>
      <c r="N30031" s="34">
        <v>58</v>
      </c>
      <c r="O30031" s="34">
        <v>27</v>
      </c>
      <c r="P30031" s="34">
        <v>50</v>
      </c>
      <c r="Q30031" s="34">
        <v>58</v>
      </c>
      <c r="R30031" s="34">
        <v>71</v>
      </c>
      <c r="S30031" s="34">
        <v>79</v>
      </c>
      <c r="T30031" s="34">
        <v>47</v>
      </c>
      <c r="U30031" s="34">
        <v>31</v>
      </c>
      <c r="V30031" s="34">
        <v>60</v>
      </c>
      <c r="W30031" s="34">
        <v>63</v>
      </c>
      <c r="X30031" s="34">
        <v>113</v>
      </c>
      <c r="Y30031" s="34">
        <v>43</v>
      </c>
      <c r="Z30031" s="34">
        <v>44</v>
      </c>
      <c r="AA30031" s="34">
        <v>66</v>
      </c>
      <c r="AB30031" s="34">
        <v>63</v>
      </c>
      <c r="AC30031" s="34">
        <v>56</v>
      </c>
    </row>
    <row r="30032" spans="1:29" x14ac:dyDescent="0.2">
      <c r="A30032" s="34" t="s">
        <v>90525</v>
      </c>
      <c r="B30032" s="34">
        <v>187</v>
      </c>
      <c r="C30032" s="34">
        <v>163</v>
      </c>
      <c r="D30032" s="34">
        <v>232</v>
      </c>
      <c r="E30032" s="34">
        <v>161</v>
      </c>
      <c r="F30032" s="34">
        <v>206</v>
      </c>
      <c r="G30032" s="34">
        <v>158</v>
      </c>
      <c r="H30032" s="34">
        <v>199</v>
      </c>
      <c r="I30032" s="34">
        <v>133</v>
      </c>
      <c r="J30032" s="34">
        <v>200</v>
      </c>
      <c r="K30032" s="34">
        <v>164</v>
      </c>
      <c r="L30032" s="34">
        <v>181</v>
      </c>
      <c r="M30032" s="34">
        <v>152</v>
      </c>
      <c r="N30032" s="34">
        <v>174</v>
      </c>
      <c r="O30032" s="34">
        <v>161</v>
      </c>
      <c r="P30032" s="34">
        <v>138</v>
      </c>
      <c r="Q30032" s="34">
        <v>273</v>
      </c>
      <c r="R30032" s="34">
        <v>223</v>
      </c>
      <c r="S30032" s="34">
        <v>248</v>
      </c>
      <c r="T30032" s="34">
        <v>178</v>
      </c>
      <c r="U30032" s="34">
        <v>147</v>
      </c>
      <c r="V30032" s="34">
        <v>205</v>
      </c>
      <c r="W30032" s="34">
        <v>164</v>
      </c>
      <c r="X30032" s="34">
        <v>243</v>
      </c>
      <c r="Y30032" s="34">
        <v>210</v>
      </c>
      <c r="Z30032" s="34">
        <v>222</v>
      </c>
      <c r="AA30032" s="34">
        <v>198</v>
      </c>
      <c r="AB30032" s="34">
        <v>247</v>
      </c>
      <c r="AC30032" s="34">
        <v>283</v>
      </c>
    </row>
    <row r="30033" spans="1:29" x14ac:dyDescent="0.2">
      <c r="A30033" s="34" t="s">
        <v>90526</v>
      </c>
      <c r="B30033" s="34">
        <v>61</v>
      </c>
      <c r="C30033" s="34">
        <v>68</v>
      </c>
      <c r="D30033" s="34">
        <v>84</v>
      </c>
      <c r="E30033" s="34">
        <v>118</v>
      </c>
      <c r="F30033" s="34">
        <v>106</v>
      </c>
      <c r="G30033" s="34">
        <v>68</v>
      </c>
      <c r="H30033" s="34">
        <v>74</v>
      </c>
      <c r="I30033" s="34">
        <v>80</v>
      </c>
      <c r="J30033" s="34">
        <v>56</v>
      </c>
      <c r="K30033" s="34">
        <v>82</v>
      </c>
      <c r="L30033" s="34">
        <v>43</v>
      </c>
      <c r="M30033" s="34">
        <v>66</v>
      </c>
      <c r="N30033" s="34">
        <v>66</v>
      </c>
      <c r="O30033" s="34">
        <v>61</v>
      </c>
      <c r="P30033" s="34">
        <v>58</v>
      </c>
      <c r="Q30033" s="34">
        <v>59</v>
      </c>
      <c r="R30033" s="34">
        <v>75</v>
      </c>
      <c r="S30033" s="34">
        <v>95</v>
      </c>
      <c r="T30033" s="34">
        <v>44</v>
      </c>
      <c r="U30033" s="34">
        <v>53</v>
      </c>
      <c r="V30033" s="34">
        <v>69</v>
      </c>
      <c r="W30033" s="34">
        <v>65</v>
      </c>
      <c r="X30033" s="34">
        <v>98</v>
      </c>
      <c r="Y30033" s="34">
        <v>40</v>
      </c>
      <c r="Z30033" s="34">
        <v>73</v>
      </c>
      <c r="AA30033" s="34">
        <v>63</v>
      </c>
      <c r="AB30033" s="34">
        <v>51</v>
      </c>
      <c r="AC30033" s="34">
        <v>117</v>
      </c>
    </row>
    <row r="30034" spans="1:29" x14ac:dyDescent="0.2">
      <c r="A30034" s="34" t="s">
        <v>90527</v>
      </c>
      <c r="B30034" s="34">
        <v>44</v>
      </c>
      <c r="C30034" s="34">
        <v>62</v>
      </c>
      <c r="D30034" s="34">
        <v>62</v>
      </c>
      <c r="E30034" s="34">
        <v>37</v>
      </c>
      <c r="F30034" s="34">
        <v>41</v>
      </c>
      <c r="G30034" s="34">
        <v>80</v>
      </c>
      <c r="H30034" s="34">
        <v>37</v>
      </c>
      <c r="I30034" s="34">
        <v>47</v>
      </c>
      <c r="J30034" s="34">
        <v>32</v>
      </c>
      <c r="K30034" s="34">
        <v>66</v>
      </c>
      <c r="L30034" s="34">
        <v>51</v>
      </c>
      <c r="M30034" s="34">
        <v>45</v>
      </c>
      <c r="N30034" s="34">
        <v>34</v>
      </c>
      <c r="O30034" s="34">
        <v>55</v>
      </c>
      <c r="P30034" s="34">
        <v>44</v>
      </c>
      <c r="Q30034" s="34">
        <v>46</v>
      </c>
      <c r="R30034" s="34">
        <v>51</v>
      </c>
      <c r="S30034" s="34">
        <v>59</v>
      </c>
      <c r="T30034" s="34">
        <v>50</v>
      </c>
      <c r="U30034" s="34">
        <v>55</v>
      </c>
      <c r="V30034" s="34">
        <v>44</v>
      </c>
      <c r="W30034" s="34">
        <v>46</v>
      </c>
      <c r="X30034" s="34">
        <v>55</v>
      </c>
      <c r="Y30034" s="34">
        <v>54</v>
      </c>
      <c r="Z30034" s="34">
        <v>38</v>
      </c>
      <c r="AA30034" s="34">
        <v>43</v>
      </c>
      <c r="AB30034" s="34">
        <v>55</v>
      </c>
      <c r="AC30034" s="34">
        <v>81</v>
      </c>
    </row>
    <row r="30035" spans="1:29" x14ac:dyDescent="0.2">
      <c r="A30035" s="34" t="s">
        <v>90528</v>
      </c>
      <c r="B30035" s="34">
        <v>61</v>
      </c>
      <c r="C30035" s="34">
        <v>104</v>
      </c>
      <c r="D30035" s="34">
        <v>133</v>
      </c>
      <c r="E30035" s="34">
        <v>149</v>
      </c>
      <c r="F30035" s="34">
        <v>133</v>
      </c>
      <c r="G30035" s="34">
        <v>98</v>
      </c>
      <c r="H30035" s="34">
        <v>106</v>
      </c>
      <c r="I30035" s="34">
        <v>99</v>
      </c>
      <c r="J30035" s="34">
        <v>124</v>
      </c>
      <c r="K30035" s="34">
        <v>104</v>
      </c>
      <c r="L30035" s="34">
        <v>83</v>
      </c>
      <c r="M30035" s="34">
        <v>77</v>
      </c>
      <c r="N30035" s="34">
        <v>92</v>
      </c>
      <c r="O30035" s="34">
        <v>86</v>
      </c>
      <c r="P30035" s="34">
        <v>107</v>
      </c>
      <c r="Q30035" s="34">
        <v>117</v>
      </c>
      <c r="R30035" s="34">
        <v>113</v>
      </c>
      <c r="S30035" s="34">
        <v>135</v>
      </c>
      <c r="T30035" s="34">
        <v>117</v>
      </c>
      <c r="U30035" s="34">
        <v>75</v>
      </c>
      <c r="V30035" s="34">
        <v>95</v>
      </c>
      <c r="W30035" s="34">
        <v>80</v>
      </c>
      <c r="X30035" s="34">
        <v>123</v>
      </c>
      <c r="Y30035" s="34">
        <v>69</v>
      </c>
      <c r="Z30035" s="34">
        <v>143</v>
      </c>
      <c r="AA30035" s="34">
        <v>120</v>
      </c>
      <c r="AB30035" s="34">
        <v>105</v>
      </c>
      <c r="AC30035" s="34">
        <v>189</v>
      </c>
    </row>
    <row r="30036" spans="1:29" x14ac:dyDescent="0.2">
      <c r="A30036" s="34" t="s">
        <v>90529</v>
      </c>
      <c r="B30036" s="34">
        <v>64</v>
      </c>
      <c r="C30036" s="34">
        <v>59</v>
      </c>
      <c r="D30036" s="34">
        <v>89</v>
      </c>
      <c r="E30036" s="34">
        <v>74</v>
      </c>
      <c r="F30036" s="34">
        <v>72</v>
      </c>
      <c r="G30036" s="34">
        <v>53</v>
      </c>
      <c r="H30036" s="34">
        <v>75</v>
      </c>
      <c r="I30036" s="34">
        <v>60</v>
      </c>
      <c r="J30036" s="34">
        <v>57</v>
      </c>
      <c r="K30036" s="34">
        <v>55</v>
      </c>
      <c r="L30036" s="34">
        <v>25</v>
      </c>
      <c r="M30036" s="34">
        <v>53</v>
      </c>
      <c r="N30036" s="34">
        <v>58</v>
      </c>
      <c r="O30036" s="34">
        <v>62</v>
      </c>
      <c r="P30036" s="34">
        <v>67</v>
      </c>
      <c r="Q30036" s="34">
        <v>52</v>
      </c>
      <c r="R30036" s="34">
        <v>68</v>
      </c>
      <c r="S30036" s="34">
        <v>65</v>
      </c>
      <c r="T30036" s="34">
        <v>50</v>
      </c>
      <c r="U30036" s="34">
        <v>49</v>
      </c>
      <c r="V30036" s="34">
        <v>78</v>
      </c>
      <c r="W30036" s="34">
        <v>71</v>
      </c>
      <c r="X30036" s="34">
        <v>92</v>
      </c>
      <c r="Y30036" s="34">
        <v>37</v>
      </c>
      <c r="Z30036" s="34">
        <v>70</v>
      </c>
      <c r="AA30036" s="34">
        <v>70</v>
      </c>
      <c r="AB30036" s="34">
        <v>74</v>
      </c>
      <c r="AC30036" s="34">
        <v>83</v>
      </c>
    </row>
    <row r="30037" spans="1:29" x14ac:dyDescent="0.2">
      <c r="A30037" s="34" t="s">
        <v>90530</v>
      </c>
      <c r="B30037" s="34">
        <v>37</v>
      </c>
      <c r="C30037" s="34">
        <v>64</v>
      </c>
      <c r="D30037" s="34">
        <v>65</v>
      </c>
      <c r="E30037" s="34">
        <v>54</v>
      </c>
      <c r="F30037" s="34">
        <v>50</v>
      </c>
      <c r="G30037" s="34">
        <v>51</v>
      </c>
      <c r="H30037" s="34">
        <v>76</v>
      </c>
      <c r="I30037" s="34">
        <v>57</v>
      </c>
      <c r="J30037" s="34">
        <v>52</v>
      </c>
      <c r="K30037" s="34">
        <v>66</v>
      </c>
      <c r="L30037" s="34">
        <v>40</v>
      </c>
      <c r="M30037" s="34">
        <v>52</v>
      </c>
      <c r="N30037" s="34">
        <v>48</v>
      </c>
      <c r="O30037" s="34">
        <v>56</v>
      </c>
      <c r="P30037" s="34">
        <v>49</v>
      </c>
      <c r="Q30037" s="34">
        <v>73</v>
      </c>
      <c r="R30037" s="34">
        <v>59</v>
      </c>
      <c r="S30037" s="34">
        <v>78</v>
      </c>
      <c r="T30037" s="34">
        <v>51</v>
      </c>
      <c r="U30037" s="34">
        <v>52</v>
      </c>
      <c r="V30037" s="34">
        <v>72</v>
      </c>
      <c r="W30037" s="34">
        <v>71</v>
      </c>
      <c r="X30037" s="34">
        <v>94</v>
      </c>
      <c r="Y30037" s="34">
        <v>53</v>
      </c>
      <c r="Z30037" s="34">
        <v>66</v>
      </c>
      <c r="AA30037" s="34">
        <v>67</v>
      </c>
      <c r="AB30037" s="34">
        <v>88</v>
      </c>
      <c r="AC30037" s="34">
        <v>107</v>
      </c>
    </row>
    <row r="30038" spans="1:29" x14ac:dyDescent="0.2">
      <c r="A30038" s="34" t="s">
        <v>90531</v>
      </c>
      <c r="B30038" s="34">
        <v>26</v>
      </c>
      <c r="C30038" s="34">
        <v>53</v>
      </c>
      <c r="D30038" s="34">
        <v>47</v>
      </c>
      <c r="E30038" s="34">
        <v>61</v>
      </c>
      <c r="F30038" s="34">
        <v>38</v>
      </c>
      <c r="G30038" s="34">
        <v>45</v>
      </c>
      <c r="H30038" s="34">
        <v>40</v>
      </c>
      <c r="I30038" s="34">
        <v>47</v>
      </c>
      <c r="J30038" s="34">
        <v>33</v>
      </c>
      <c r="K30038" s="34">
        <v>46</v>
      </c>
      <c r="L30038" s="34">
        <v>28</v>
      </c>
      <c r="M30038" s="34">
        <v>39</v>
      </c>
      <c r="N30038" s="34">
        <v>36</v>
      </c>
      <c r="O30038" s="34">
        <v>51</v>
      </c>
      <c r="P30038" s="34">
        <v>34</v>
      </c>
      <c r="Q30038" s="34">
        <v>40</v>
      </c>
      <c r="R30038" s="34">
        <v>50</v>
      </c>
      <c r="S30038" s="34">
        <v>63</v>
      </c>
      <c r="T30038" s="34">
        <v>45</v>
      </c>
      <c r="U30038" s="34">
        <v>44</v>
      </c>
      <c r="V30038" s="34">
        <v>41</v>
      </c>
      <c r="W30038" s="34">
        <v>48</v>
      </c>
      <c r="X30038" s="34">
        <v>46</v>
      </c>
      <c r="Y30038" s="34">
        <v>33</v>
      </c>
      <c r="Z30038" s="34">
        <v>44</v>
      </c>
      <c r="AA30038" s="34">
        <v>47</v>
      </c>
      <c r="AB30038" s="34">
        <v>39</v>
      </c>
      <c r="AC30038" s="34">
        <v>49</v>
      </c>
    </row>
    <row r="30039" spans="1:29" x14ac:dyDescent="0.2">
      <c r="A30039" s="34" t="s">
        <v>90532</v>
      </c>
      <c r="B30039" s="34">
        <v>43</v>
      </c>
      <c r="C30039" s="34">
        <v>106</v>
      </c>
      <c r="D30039" s="34">
        <v>79</v>
      </c>
      <c r="E30039" s="34">
        <v>102</v>
      </c>
      <c r="F30039" s="34">
        <v>54</v>
      </c>
      <c r="G30039" s="34">
        <v>82</v>
      </c>
      <c r="H30039" s="34">
        <v>60</v>
      </c>
      <c r="I30039" s="34">
        <v>94</v>
      </c>
      <c r="J30039" s="34">
        <v>67</v>
      </c>
      <c r="K30039" s="34">
        <v>102</v>
      </c>
      <c r="L30039" s="34">
        <v>42</v>
      </c>
      <c r="M30039" s="34">
        <v>66</v>
      </c>
      <c r="N30039" s="34">
        <v>42</v>
      </c>
      <c r="O30039" s="34">
        <v>81</v>
      </c>
      <c r="P30039" s="34">
        <v>49</v>
      </c>
      <c r="Q30039" s="34">
        <v>99</v>
      </c>
      <c r="R30039" s="34">
        <v>79</v>
      </c>
      <c r="S30039" s="34">
        <v>122</v>
      </c>
      <c r="T30039" s="34">
        <v>57</v>
      </c>
      <c r="U30039" s="34">
        <v>85</v>
      </c>
      <c r="V30039" s="34">
        <v>49</v>
      </c>
      <c r="W30039" s="34">
        <v>95</v>
      </c>
      <c r="X30039" s="34">
        <v>67</v>
      </c>
      <c r="Y30039" s="34">
        <v>113</v>
      </c>
      <c r="Z30039" s="34">
        <v>75</v>
      </c>
      <c r="AA30039" s="34">
        <v>93</v>
      </c>
      <c r="AB30039" s="34">
        <v>96</v>
      </c>
      <c r="AC30039" s="34">
        <v>105</v>
      </c>
    </row>
    <row r="30040" spans="1:29" x14ac:dyDescent="0.2">
      <c r="A30040" s="34" t="s">
        <v>90533</v>
      </c>
      <c r="B30040" s="34">
        <v>30</v>
      </c>
      <c r="C30040" s="34">
        <v>53</v>
      </c>
      <c r="D30040" s="34">
        <v>92</v>
      </c>
      <c r="E30040" s="34">
        <v>65</v>
      </c>
      <c r="F30040" s="34">
        <v>45</v>
      </c>
      <c r="G30040" s="34">
        <v>68</v>
      </c>
      <c r="H30040" s="34">
        <v>42</v>
      </c>
      <c r="I30040" s="34">
        <v>34</v>
      </c>
      <c r="J30040" s="34">
        <v>33</v>
      </c>
      <c r="K30040" s="34">
        <v>54</v>
      </c>
      <c r="L30040" s="34">
        <v>15</v>
      </c>
      <c r="M30040" s="34">
        <v>29</v>
      </c>
      <c r="N30040" s="34">
        <v>25</v>
      </c>
      <c r="O30040" s="34">
        <v>35</v>
      </c>
      <c r="P30040" s="34">
        <v>40</v>
      </c>
      <c r="Q30040" s="34">
        <v>48</v>
      </c>
      <c r="R30040" s="34">
        <v>35</v>
      </c>
      <c r="S30040" s="34">
        <v>70</v>
      </c>
      <c r="T30040" s="34">
        <v>22</v>
      </c>
      <c r="U30040" s="34">
        <v>41</v>
      </c>
      <c r="V30040" s="34">
        <v>46</v>
      </c>
      <c r="W30040" s="34">
        <v>40</v>
      </c>
      <c r="X30040" s="34">
        <v>49</v>
      </c>
      <c r="Y30040" s="34">
        <v>36</v>
      </c>
      <c r="Z30040" s="34">
        <v>81</v>
      </c>
      <c r="AA30040" s="34">
        <v>71</v>
      </c>
      <c r="AB30040" s="34">
        <v>37</v>
      </c>
      <c r="AC30040" s="34">
        <v>69</v>
      </c>
    </row>
    <row r="30041" spans="1:29" x14ac:dyDescent="0.2">
      <c r="A30041" s="34" t="s">
        <v>90534</v>
      </c>
      <c r="B30041" s="34">
        <v>20</v>
      </c>
      <c r="C30041" s="34">
        <v>21</v>
      </c>
      <c r="D30041" s="34">
        <v>26</v>
      </c>
      <c r="E30041" s="34">
        <v>17</v>
      </c>
      <c r="F30041" s="34">
        <v>22</v>
      </c>
      <c r="G30041" s="34">
        <v>20</v>
      </c>
      <c r="H30041" s="34">
        <v>16</v>
      </c>
      <c r="I30041" s="34">
        <v>18</v>
      </c>
      <c r="J30041" s="34">
        <v>14</v>
      </c>
      <c r="K30041" s="34">
        <v>14</v>
      </c>
      <c r="L30041" s="34">
        <v>11</v>
      </c>
      <c r="M30041" s="34">
        <v>12</v>
      </c>
      <c r="N30041" s="34">
        <v>16</v>
      </c>
      <c r="O30041" s="34">
        <v>14</v>
      </c>
      <c r="P30041" s="34">
        <v>13</v>
      </c>
      <c r="Q30041" s="34">
        <v>17</v>
      </c>
      <c r="R30041" s="34">
        <v>29</v>
      </c>
      <c r="S30041" s="34">
        <v>16</v>
      </c>
      <c r="T30041" s="34">
        <v>16</v>
      </c>
      <c r="U30041" s="34">
        <v>9</v>
      </c>
      <c r="V30041" s="34">
        <v>23</v>
      </c>
      <c r="W30041" s="34">
        <v>20</v>
      </c>
      <c r="X30041" s="34">
        <v>31</v>
      </c>
      <c r="Y30041" s="34">
        <v>18</v>
      </c>
      <c r="Z30041" s="34">
        <v>10</v>
      </c>
      <c r="AA30041" s="34">
        <v>25</v>
      </c>
      <c r="AB30041" s="34">
        <v>17</v>
      </c>
      <c r="AC30041" s="34">
        <v>23</v>
      </c>
    </row>
    <row r="30042" spans="1:29" x14ac:dyDescent="0.2">
      <c r="A30042" s="34" t="s">
        <v>90535</v>
      </c>
      <c r="B30042" s="34">
        <v>15</v>
      </c>
      <c r="C30042" s="34">
        <v>20</v>
      </c>
      <c r="D30042" s="34">
        <v>42</v>
      </c>
      <c r="E30042" s="34">
        <v>48</v>
      </c>
      <c r="F30042" s="34">
        <v>55</v>
      </c>
      <c r="G30042" s="34">
        <v>51</v>
      </c>
      <c r="H30042" s="34">
        <v>41</v>
      </c>
      <c r="I30042" s="34">
        <v>35</v>
      </c>
      <c r="J30042" s="34">
        <v>24</v>
      </c>
      <c r="K30042" s="34">
        <v>41</v>
      </c>
      <c r="L30042" s="34">
        <v>19</v>
      </c>
      <c r="M30042" s="34">
        <v>16</v>
      </c>
      <c r="N30042" s="34">
        <v>21</v>
      </c>
      <c r="O30042" s="34">
        <v>28</v>
      </c>
      <c r="P30042" s="34">
        <v>20</v>
      </c>
      <c r="Q30042" s="34">
        <v>54</v>
      </c>
      <c r="R30042" s="34">
        <v>35</v>
      </c>
      <c r="S30042" s="34">
        <v>40</v>
      </c>
      <c r="T30042" s="34">
        <v>28</v>
      </c>
      <c r="U30042" s="34">
        <v>29</v>
      </c>
      <c r="V30042" s="34">
        <v>53</v>
      </c>
      <c r="W30042" s="34">
        <v>29</v>
      </c>
      <c r="X30042" s="34">
        <v>48</v>
      </c>
      <c r="Y30042" s="34">
        <v>26</v>
      </c>
      <c r="Z30042" s="34">
        <v>38</v>
      </c>
      <c r="AA30042" s="34">
        <v>58</v>
      </c>
      <c r="AB30042" s="34">
        <v>36</v>
      </c>
      <c r="AC30042" s="34">
        <v>70</v>
      </c>
    </row>
    <row r="30043" spans="1:29" x14ac:dyDescent="0.2">
      <c r="A30043" s="34" t="s">
        <v>90536</v>
      </c>
      <c r="B30043" s="34">
        <v>34</v>
      </c>
      <c r="C30043" s="34">
        <v>66</v>
      </c>
      <c r="D30043" s="34">
        <v>41</v>
      </c>
      <c r="E30043" s="34">
        <v>50</v>
      </c>
      <c r="F30043" s="34">
        <v>73</v>
      </c>
      <c r="G30043" s="34">
        <v>48</v>
      </c>
      <c r="H30043" s="34">
        <v>46</v>
      </c>
      <c r="I30043" s="34">
        <v>55</v>
      </c>
      <c r="J30043" s="34">
        <v>33</v>
      </c>
      <c r="K30043" s="34">
        <v>64</v>
      </c>
      <c r="L30043" s="34">
        <v>35</v>
      </c>
      <c r="M30043" s="34">
        <v>41</v>
      </c>
      <c r="N30043" s="34">
        <v>38</v>
      </c>
      <c r="O30043" s="34">
        <v>43</v>
      </c>
      <c r="P30043" s="34">
        <v>54</v>
      </c>
      <c r="Q30043" s="34">
        <v>47</v>
      </c>
      <c r="R30043" s="34">
        <v>46</v>
      </c>
      <c r="S30043" s="34">
        <v>37</v>
      </c>
      <c r="T30043" s="34">
        <v>36</v>
      </c>
      <c r="U30043" s="34">
        <v>54</v>
      </c>
      <c r="V30043" s="34">
        <v>47</v>
      </c>
      <c r="W30043" s="34">
        <v>46</v>
      </c>
      <c r="X30043" s="34">
        <v>52</v>
      </c>
      <c r="Y30043" s="34">
        <v>41</v>
      </c>
      <c r="Z30043" s="34">
        <v>44</v>
      </c>
      <c r="AA30043" s="34">
        <v>65</v>
      </c>
      <c r="AB30043" s="34">
        <v>58</v>
      </c>
      <c r="AC30043" s="34">
        <v>79</v>
      </c>
    </row>
    <row r="30044" spans="1:29" x14ac:dyDescent="0.2">
      <c r="A30044" s="34" t="s">
        <v>90537</v>
      </c>
      <c r="B30044" s="34">
        <v>75</v>
      </c>
      <c r="C30044" s="34">
        <v>97</v>
      </c>
      <c r="D30044" s="34">
        <v>98</v>
      </c>
      <c r="E30044" s="34">
        <v>123</v>
      </c>
      <c r="F30044" s="34">
        <v>115</v>
      </c>
      <c r="G30044" s="34">
        <v>112</v>
      </c>
      <c r="H30044" s="34">
        <v>81</v>
      </c>
      <c r="I30044" s="34">
        <v>107</v>
      </c>
      <c r="J30044" s="34">
        <v>112</v>
      </c>
      <c r="K30044" s="34">
        <v>160</v>
      </c>
      <c r="L30044" s="34">
        <v>112</v>
      </c>
      <c r="M30044" s="34">
        <v>98</v>
      </c>
      <c r="N30044" s="34">
        <v>87</v>
      </c>
      <c r="O30044" s="34">
        <v>95</v>
      </c>
      <c r="P30044" s="34">
        <v>117</v>
      </c>
      <c r="Q30044" s="34">
        <v>140</v>
      </c>
      <c r="R30044" s="34">
        <v>160</v>
      </c>
      <c r="S30044" s="34">
        <v>155</v>
      </c>
      <c r="T30044" s="34">
        <v>137</v>
      </c>
      <c r="U30044" s="34">
        <v>99</v>
      </c>
      <c r="V30044" s="34">
        <v>154</v>
      </c>
      <c r="W30044" s="34">
        <v>163</v>
      </c>
      <c r="X30044" s="34">
        <v>127</v>
      </c>
      <c r="Y30044" s="34">
        <v>122</v>
      </c>
      <c r="Z30044" s="34">
        <v>130</v>
      </c>
      <c r="AA30044" s="34">
        <v>152</v>
      </c>
      <c r="AB30044" s="34">
        <v>141</v>
      </c>
      <c r="AC30044" s="34">
        <v>203</v>
      </c>
    </row>
    <row r="30045" spans="1:29" x14ac:dyDescent="0.2">
      <c r="A30045" s="34" t="s">
        <v>90538</v>
      </c>
      <c r="B30045" s="34">
        <v>64</v>
      </c>
      <c r="C30045" s="34">
        <v>88</v>
      </c>
      <c r="D30045" s="34">
        <v>100</v>
      </c>
      <c r="E30045" s="34">
        <v>149</v>
      </c>
      <c r="F30045" s="34">
        <v>110</v>
      </c>
      <c r="G30045" s="34">
        <v>119</v>
      </c>
      <c r="H30045" s="34">
        <v>142</v>
      </c>
      <c r="I30045" s="34">
        <v>107</v>
      </c>
      <c r="J30045" s="34">
        <v>121</v>
      </c>
      <c r="K30045" s="34">
        <v>123</v>
      </c>
      <c r="L30045" s="34">
        <v>93</v>
      </c>
      <c r="M30045" s="34">
        <v>86</v>
      </c>
      <c r="N30045" s="34">
        <v>101</v>
      </c>
      <c r="O30045" s="34">
        <v>95</v>
      </c>
      <c r="P30045" s="34">
        <v>97</v>
      </c>
      <c r="Q30045" s="34">
        <v>139</v>
      </c>
      <c r="R30045" s="34">
        <v>129</v>
      </c>
      <c r="S30045" s="34">
        <v>124</v>
      </c>
      <c r="T30045" s="34">
        <v>119</v>
      </c>
      <c r="U30045" s="34">
        <v>116</v>
      </c>
      <c r="V30045" s="34">
        <v>100</v>
      </c>
      <c r="W30045" s="34">
        <v>180</v>
      </c>
      <c r="X30045" s="34">
        <v>156</v>
      </c>
      <c r="Y30045" s="34">
        <v>128</v>
      </c>
      <c r="Z30045" s="34">
        <v>138</v>
      </c>
      <c r="AA30045" s="34">
        <v>163</v>
      </c>
      <c r="AB30045" s="34">
        <v>141</v>
      </c>
      <c r="AC30045" s="34">
        <v>207</v>
      </c>
    </row>
    <row r="30046" spans="1:29" x14ac:dyDescent="0.2">
      <c r="A30046" s="34" t="s">
        <v>90539</v>
      </c>
      <c r="B30046" s="34">
        <v>22</v>
      </c>
      <c r="C30046" s="34">
        <v>36</v>
      </c>
      <c r="D30046" s="34">
        <v>56</v>
      </c>
      <c r="E30046" s="34">
        <v>48</v>
      </c>
      <c r="F30046" s="34">
        <v>47</v>
      </c>
      <c r="G30046" s="34">
        <v>68</v>
      </c>
      <c r="H30046" s="34">
        <v>35</v>
      </c>
      <c r="I30046" s="34">
        <v>45</v>
      </c>
      <c r="J30046" s="34">
        <v>38</v>
      </c>
      <c r="K30046" s="34">
        <v>66</v>
      </c>
      <c r="L30046" s="34">
        <v>27</v>
      </c>
      <c r="M30046" s="34">
        <v>39</v>
      </c>
      <c r="N30046" s="34">
        <v>32</v>
      </c>
      <c r="O30046" s="34">
        <v>52</v>
      </c>
      <c r="P30046" s="34">
        <v>50</v>
      </c>
      <c r="Q30046" s="34">
        <v>63</v>
      </c>
      <c r="R30046" s="34">
        <v>51</v>
      </c>
      <c r="S30046" s="34">
        <v>48</v>
      </c>
      <c r="T30046" s="34">
        <v>40</v>
      </c>
      <c r="U30046" s="34">
        <v>42</v>
      </c>
      <c r="V30046" s="34">
        <v>56</v>
      </c>
      <c r="W30046" s="34">
        <v>59</v>
      </c>
      <c r="X30046" s="34">
        <v>42</v>
      </c>
      <c r="Y30046" s="34">
        <v>44</v>
      </c>
      <c r="Z30046" s="34">
        <v>54</v>
      </c>
      <c r="AA30046" s="34">
        <v>61</v>
      </c>
      <c r="AB30046" s="34">
        <v>103</v>
      </c>
      <c r="AC30046" s="34">
        <v>97</v>
      </c>
    </row>
    <row r="30047" spans="1:29" x14ac:dyDescent="0.2">
      <c r="A30047" s="34" t="s">
        <v>90540</v>
      </c>
      <c r="B30047" s="34">
        <v>45</v>
      </c>
      <c r="C30047" s="34">
        <v>44</v>
      </c>
      <c r="D30047" s="34">
        <v>69</v>
      </c>
      <c r="E30047" s="34">
        <v>84</v>
      </c>
      <c r="F30047" s="34">
        <v>55</v>
      </c>
      <c r="G30047" s="34">
        <v>63</v>
      </c>
      <c r="H30047" s="34">
        <v>47</v>
      </c>
      <c r="I30047" s="34">
        <v>30</v>
      </c>
      <c r="J30047" s="34">
        <v>39</v>
      </c>
      <c r="K30047" s="34">
        <v>36</v>
      </c>
      <c r="L30047" s="34">
        <v>11</v>
      </c>
      <c r="M30047" s="34">
        <v>33</v>
      </c>
      <c r="N30047" s="34">
        <v>40</v>
      </c>
      <c r="O30047" s="34">
        <v>43</v>
      </c>
      <c r="P30047" s="34">
        <v>51</v>
      </c>
      <c r="Q30047" s="34">
        <v>76</v>
      </c>
      <c r="R30047" s="34">
        <v>63</v>
      </c>
      <c r="S30047" s="34">
        <v>68</v>
      </c>
      <c r="T30047" s="34">
        <v>39</v>
      </c>
      <c r="U30047" s="34">
        <v>34</v>
      </c>
      <c r="V30047" s="34">
        <v>61</v>
      </c>
      <c r="W30047" s="34">
        <v>37</v>
      </c>
      <c r="X30047" s="34">
        <v>81</v>
      </c>
      <c r="Y30047" s="34">
        <v>33</v>
      </c>
      <c r="Z30047" s="34">
        <v>78</v>
      </c>
      <c r="AA30047" s="34">
        <v>54</v>
      </c>
      <c r="AB30047" s="34">
        <v>40</v>
      </c>
      <c r="AC30047" s="34">
        <v>106</v>
      </c>
    </row>
    <row r="30048" spans="1:29" x14ac:dyDescent="0.2">
      <c r="A30048" s="34" t="s">
        <v>90541</v>
      </c>
      <c r="B30048" s="34">
        <v>21</v>
      </c>
      <c r="C30048" s="34">
        <v>10</v>
      </c>
      <c r="D30048" s="34">
        <v>3</v>
      </c>
      <c r="E30048" s="34">
        <v>3</v>
      </c>
      <c r="F30048" s="34">
        <v>11</v>
      </c>
      <c r="G30048" s="34">
        <v>12</v>
      </c>
      <c r="H30048" s="34">
        <v>6</v>
      </c>
      <c r="I30048" s="34">
        <v>1</v>
      </c>
      <c r="J30048" s="34">
        <v>7</v>
      </c>
      <c r="K30048" s="34">
        <v>3</v>
      </c>
      <c r="L30048" s="34">
        <v>3</v>
      </c>
      <c r="M30048" s="34">
        <v>3</v>
      </c>
      <c r="N30048" s="34">
        <v>0</v>
      </c>
      <c r="O30048" s="34">
        <v>12</v>
      </c>
      <c r="P30048" s="34">
        <v>9</v>
      </c>
      <c r="Q30048" s="34">
        <v>10</v>
      </c>
      <c r="R30048" s="34">
        <v>10</v>
      </c>
      <c r="S30048" s="34">
        <v>5</v>
      </c>
      <c r="T30048" s="34">
        <v>2</v>
      </c>
      <c r="U30048" s="34">
        <v>6</v>
      </c>
      <c r="V30048" s="34">
        <v>12</v>
      </c>
      <c r="W30048" s="34">
        <v>3</v>
      </c>
      <c r="X30048" s="34">
        <v>2</v>
      </c>
      <c r="Y30048" s="34">
        <v>2</v>
      </c>
      <c r="Z30048" s="34">
        <v>5</v>
      </c>
      <c r="AA30048" s="34">
        <v>1</v>
      </c>
      <c r="AB30048" s="34">
        <v>3</v>
      </c>
      <c r="AC30048" s="34">
        <v>9</v>
      </c>
    </row>
    <row r="30049" spans="1:29" x14ac:dyDescent="0.2">
      <c r="A30049" s="34" t="s">
        <v>90542</v>
      </c>
      <c r="B30049" s="34">
        <v>51</v>
      </c>
      <c r="C30049" s="34">
        <v>116</v>
      </c>
      <c r="D30049" s="34">
        <v>86</v>
      </c>
      <c r="E30049" s="34">
        <v>115</v>
      </c>
      <c r="F30049" s="34">
        <v>77</v>
      </c>
      <c r="G30049" s="34">
        <v>90</v>
      </c>
      <c r="H30049" s="34">
        <v>86</v>
      </c>
      <c r="I30049" s="34">
        <v>94</v>
      </c>
      <c r="J30049" s="34">
        <v>66</v>
      </c>
      <c r="K30049" s="34">
        <v>116</v>
      </c>
      <c r="L30049" s="34">
        <v>56</v>
      </c>
      <c r="M30049" s="34">
        <v>85</v>
      </c>
      <c r="N30049" s="34">
        <v>78</v>
      </c>
      <c r="O30049" s="34">
        <v>107</v>
      </c>
      <c r="P30049" s="34">
        <v>62</v>
      </c>
      <c r="Q30049" s="34">
        <v>117</v>
      </c>
      <c r="R30049" s="34">
        <v>113</v>
      </c>
      <c r="S30049" s="34">
        <v>122</v>
      </c>
      <c r="T30049" s="34">
        <v>59</v>
      </c>
      <c r="U30049" s="34">
        <v>102</v>
      </c>
      <c r="V30049" s="34">
        <v>80</v>
      </c>
      <c r="W30049" s="34">
        <v>96</v>
      </c>
      <c r="X30049" s="34">
        <v>88</v>
      </c>
      <c r="Y30049" s="34">
        <v>102</v>
      </c>
      <c r="Z30049" s="34">
        <v>120</v>
      </c>
      <c r="AA30049" s="34">
        <v>123</v>
      </c>
      <c r="AB30049" s="34">
        <v>92</v>
      </c>
      <c r="AC30049" s="34">
        <v>139</v>
      </c>
    </row>
    <row r="30050" spans="1:29" x14ac:dyDescent="0.2">
      <c r="A30050" s="34" t="s">
        <v>90543</v>
      </c>
      <c r="B30050" s="34">
        <v>82</v>
      </c>
      <c r="C30050" s="34">
        <v>83</v>
      </c>
      <c r="D30050" s="34">
        <v>97</v>
      </c>
      <c r="E30050" s="34">
        <v>115</v>
      </c>
      <c r="F30050" s="34">
        <v>99</v>
      </c>
      <c r="G30050" s="34">
        <v>107</v>
      </c>
      <c r="H30050" s="34">
        <v>85</v>
      </c>
      <c r="I30050" s="34">
        <v>70</v>
      </c>
      <c r="J30050" s="34">
        <v>73</v>
      </c>
      <c r="K30050" s="34">
        <v>90</v>
      </c>
      <c r="L30050" s="34">
        <v>58</v>
      </c>
      <c r="M30050" s="34">
        <v>88</v>
      </c>
      <c r="N30050" s="34">
        <v>70</v>
      </c>
      <c r="O30050" s="34">
        <v>95</v>
      </c>
      <c r="P30050" s="34">
        <v>78</v>
      </c>
      <c r="Q30050" s="34">
        <v>139</v>
      </c>
      <c r="R30050" s="34">
        <v>109</v>
      </c>
      <c r="S30050" s="34">
        <v>114</v>
      </c>
      <c r="T30050" s="34">
        <v>105</v>
      </c>
      <c r="U30050" s="34">
        <v>97</v>
      </c>
      <c r="V30050" s="34">
        <v>123</v>
      </c>
      <c r="W30050" s="34">
        <v>126</v>
      </c>
      <c r="X30050" s="34">
        <v>134</v>
      </c>
      <c r="Y30050" s="34">
        <v>131</v>
      </c>
      <c r="Z30050" s="34">
        <v>106</v>
      </c>
      <c r="AA30050" s="34">
        <v>98</v>
      </c>
      <c r="AB30050" s="34">
        <v>112</v>
      </c>
      <c r="AC30050" s="34">
        <v>168</v>
      </c>
    </row>
    <row r="30051" spans="1:29" x14ac:dyDescent="0.2">
      <c r="A30051" s="34" t="s">
        <v>90544</v>
      </c>
      <c r="B30051" s="34">
        <v>63</v>
      </c>
      <c r="C30051" s="34">
        <v>89</v>
      </c>
      <c r="D30051" s="34">
        <v>131</v>
      </c>
      <c r="E30051" s="34">
        <v>95</v>
      </c>
      <c r="F30051" s="34">
        <v>138</v>
      </c>
      <c r="G30051" s="34">
        <v>130</v>
      </c>
      <c r="H30051" s="34">
        <v>136</v>
      </c>
      <c r="I30051" s="34">
        <v>84</v>
      </c>
      <c r="J30051" s="34">
        <v>147</v>
      </c>
      <c r="K30051" s="34">
        <v>94</v>
      </c>
      <c r="L30051" s="34">
        <v>87</v>
      </c>
      <c r="M30051" s="34">
        <v>72</v>
      </c>
      <c r="N30051" s="34">
        <v>132</v>
      </c>
      <c r="O30051" s="34">
        <v>82</v>
      </c>
      <c r="P30051" s="34">
        <v>132</v>
      </c>
      <c r="Q30051" s="34">
        <v>115</v>
      </c>
      <c r="R30051" s="34">
        <v>174</v>
      </c>
      <c r="S30051" s="34">
        <v>115</v>
      </c>
      <c r="T30051" s="34">
        <v>135</v>
      </c>
      <c r="U30051" s="34">
        <v>93</v>
      </c>
      <c r="V30051" s="34">
        <v>152</v>
      </c>
      <c r="W30051" s="34">
        <v>100</v>
      </c>
      <c r="X30051" s="34">
        <v>173</v>
      </c>
      <c r="Y30051" s="34">
        <v>74</v>
      </c>
      <c r="Z30051" s="34">
        <v>135</v>
      </c>
      <c r="AA30051" s="34">
        <v>100</v>
      </c>
      <c r="AB30051" s="34">
        <v>137</v>
      </c>
      <c r="AC30051" s="34">
        <v>141</v>
      </c>
    </row>
    <row r="30052" spans="1:29" x14ac:dyDescent="0.2">
      <c r="A30052" s="34" t="s">
        <v>90545</v>
      </c>
      <c r="B30052" s="34">
        <v>44</v>
      </c>
      <c r="C30052" s="34">
        <v>146</v>
      </c>
      <c r="D30052" s="34">
        <v>109</v>
      </c>
      <c r="E30052" s="34">
        <v>131</v>
      </c>
      <c r="F30052" s="34">
        <v>114</v>
      </c>
      <c r="G30052" s="34">
        <v>137</v>
      </c>
      <c r="H30052" s="34">
        <v>107</v>
      </c>
      <c r="I30052" s="34">
        <v>121</v>
      </c>
      <c r="J30052" s="34">
        <v>93</v>
      </c>
      <c r="K30052" s="34">
        <v>132</v>
      </c>
      <c r="L30052" s="34">
        <v>55</v>
      </c>
      <c r="M30052" s="34">
        <v>111</v>
      </c>
      <c r="N30052" s="34">
        <v>93</v>
      </c>
      <c r="O30052" s="34">
        <v>126</v>
      </c>
      <c r="P30052" s="34">
        <v>90</v>
      </c>
      <c r="Q30052" s="34">
        <v>180</v>
      </c>
      <c r="R30052" s="34">
        <v>129</v>
      </c>
      <c r="S30052" s="34">
        <v>198</v>
      </c>
      <c r="T30052" s="34">
        <v>73</v>
      </c>
      <c r="U30052" s="34">
        <v>105</v>
      </c>
      <c r="V30052" s="34">
        <v>114</v>
      </c>
      <c r="W30052" s="34">
        <v>133</v>
      </c>
      <c r="X30052" s="34">
        <v>158</v>
      </c>
      <c r="Y30052" s="34">
        <v>132</v>
      </c>
      <c r="Z30052" s="34">
        <v>141</v>
      </c>
      <c r="AA30052" s="34">
        <v>175</v>
      </c>
      <c r="AB30052" s="34">
        <v>92</v>
      </c>
      <c r="AC30052" s="34">
        <v>241</v>
      </c>
    </row>
    <row r="30053" spans="1:29" x14ac:dyDescent="0.2">
      <c r="A30053" s="34" t="s">
        <v>90546</v>
      </c>
      <c r="B30053" s="34">
        <v>97</v>
      </c>
      <c r="C30053" s="34">
        <v>103</v>
      </c>
      <c r="D30053" s="34">
        <v>75</v>
      </c>
      <c r="E30053" s="34">
        <v>98</v>
      </c>
      <c r="F30053" s="34">
        <v>67</v>
      </c>
      <c r="G30053" s="34">
        <v>132</v>
      </c>
      <c r="H30053" s="34">
        <v>87</v>
      </c>
      <c r="I30053" s="34">
        <v>121</v>
      </c>
      <c r="J30053" s="34">
        <v>76</v>
      </c>
      <c r="K30053" s="34">
        <v>106</v>
      </c>
      <c r="L30053" s="34">
        <v>59</v>
      </c>
      <c r="M30053" s="34">
        <v>86</v>
      </c>
      <c r="N30053" s="34">
        <v>73</v>
      </c>
      <c r="O30053" s="34">
        <v>82</v>
      </c>
      <c r="P30053" s="34">
        <v>66</v>
      </c>
      <c r="Q30053" s="34">
        <v>117</v>
      </c>
      <c r="R30053" s="34">
        <v>91</v>
      </c>
      <c r="S30053" s="34">
        <v>100</v>
      </c>
      <c r="T30053" s="34">
        <v>54</v>
      </c>
      <c r="U30053" s="34">
        <v>87</v>
      </c>
      <c r="V30053" s="34">
        <v>94</v>
      </c>
      <c r="W30053" s="34">
        <v>121</v>
      </c>
      <c r="X30053" s="34">
        <v>97</v>
      </c>
      <c r="Y30053" s="34">
        <v>87</v>
      </c>
      <c r="Z30053" s="34">
        <v>114</v>
      </c>
      <c r="AA30053" s="34">
        <v>138</v>
      </c>
      <c r="AB30053" s="34">
        <v>97</v>
      </c>
      <c r="AC30053" s="34">
        <v>134</v>
      </c>
    </row>
    <row r="30054" spans="1:29" x14ac:dyDescent="0.2">
      <c r="A30054" s="34" t="s">
        <v>90547</v>
      </c>
      <c r="B30054" s="34">
        <v>77</v>
      </c>
      <c r="C30054" s="34">
        <v>140</v>
      </c>
      <c r="D30054" s="34">
        <v>133</v>
      </c>
      <c r="E30054" s="34">
        <v>148</v>
      </c>
      <c r="F30054" s="34">
        <v>105</v>
      </c>
      <c r="G30054" s="34">
        <v>186</v>
      </c>
      <c r="H30054" s="34">
        <v>138</v>
      </c>
      <c r="I30054" s="34">
        <v>171</v>
      </c>
      <c r="J30054" s="34">
        <v>110</v>
      </c>
      <c r="K30054" s="34">
        <v>133</v>
      </c>
      <c r="L30054" s="34">
        <v>70</v>
      </c>
      <c r="M30054" s="34">
        <v>126</v>
      </c>
      <c r="N30054" s="34">
        <v>95</v>
      </c>
      <c r="O30054" s="34">
        <v>102</v>
      </c>
      <c r="P30054" s="34">
        <v>102</v>
      </c>
      <c r="Q30054" s="34">
        <v>156</v>
      </c>
      <c r="R30054" s="34">
        <v>168</v>
      </c>
      <c r="S30054" s="34">
        <v>136</v>
      </c>
      <c r="T30054" s="34">
        <v>110</v>
      </c>
      <c r="U30054" s="34">
        <v>125</v>
      </c>
      <c r="V30054" s="34">
        <v>134</v>
      </c>
      <c r="W30054" s="34">
        <v>189</v>
      </c>
      <c r="X30054" s="34">
        <v>153</v>
      </c>
      <c r="Y30054" s="34">
        <v>124</v>
      </c>
      <c r="Z30054" s="34">
        <v>146</v>
      </c>
      <c r="AA30054" s="34">
        <v>156</v>
      </c>
      <c r="AB30054" s="34">
        <v>137</v>
      </c>
      <c r="AC30054" s="34">
        <v>198</v>
      </c>
    </row>
    <row r="30055" spans="1:29" x14ac:dyDescent="0.2">
      <c r="A30055" s="34" t="s">
        <v>90548</v>
      </c>
      <c r="B30055" s="34">
        <v>52</v>
      </c>
      <c r="C30055" s="34">
        <v>54</v>
      </c>
      <c r="D30055" s="34">
        <v>68</v>
      </c>
      <c r="E30055" s="34">
        <v>53</v>
      </c>
      <c r="F30055" s="34">
        <v>52</v>
      </c>
      <c r="G30055" s="34">
        <v>59</v>
      </c>
      <c r="H30055" s="34">
        <v>69</v>
      </c>
      <c r="I30055" s="34">
        <v>30</v>
      </c>
      <c r="J30055" s="34">
        <v>49</v>
      </c>
      <c r="K30055" s="34">
        <v>64</v>
      </c>
      <c r="L30055" s="34">
        <v>64</v>
      </c>
      <c r="M30055" s="34">
        <v>50</v>
      </c>
      <c r="N30055" s="34">
        <v>57</v>
      </c>
      <c r="O30055" s="34">
        <v>69</v>
      </c>
      <c r="P30055" s="34">
        <v>37</v>
      </c>
      <c r="Q30055" s="34">
        <v>58</v>
      </c>
      <c r="R30055" s="34">
        <v>78</v>
      </c>
      <c r="S30055" s="34">
        <v>39</v>
      </c>
      <c r="T30055" s="34">
        <v>63</v>
      </c>
      <c r="U30055" s="34">
        <v>63</v>
      </c>
      <c r="V30055" s="34">
        <v>67</v>
      </c>
      <c r="W30055" s="34">
        <v>86</v>
      </c>
      <c r="X30055" s="34">
        <v>59</v>
      </c>
      <c r="Y30055" s="34">
        <v>71</v>
      </c>
      <c r="Z30055" s="34">
        <v>57</v>
      </c>
      <c r="AA30055" s="34">
        <v>71</v>
      </c>
      <c r="AB30055" s="34">
        <v>68</v>
      </c>
      <c r="AC30055" s="34">
        <v>69</v>
      </c>
    </row>
    <row r="30056" spans="1:29" x14ac:dyDescent="0.2">
      <c r="A30056" s="34" t="s">
        <v>90549</v>
      </c>
      <c r="B30056" s="34">
        <v>55</v>
      </c>
      <c r="C30056" s="34">
        <v>60</v>
      </c>
      <c r="D30056" s="34">
        <v>101</v>
      </c>
      <c r="E30056" s="34">
        <v>51</v>
      </c>
      <c r="F30056" s="34">
        <v>103</v>
      </c>
      <c r="G30056" s="34">
        <v>91</v>
      </c>
      <c r="H30056" s="34">
        <v>95</v>
      </c>
      <c r="I30056" s="34">
        <v>84</v>
      </c>
      <c r="J30056" s="34">
        <v>77</v>
      </c>
      <c r="K30056" s="34">
        <v>101</v>
      </c>
      <c r="L30056" s="34">
        <v>63</v>
      </c>
      <c r="M30056" s="34">
        <v>66</v>
      </c>
      <c r="N30056" s="34">
        <v>66</v>
      </c>
      <c r="O30056" s="34">
        <v>64</v>
      </c>
      <c r="P30056" s="34">
        <v>58</v>
      </c>
      <c r="Q30056" s="34">
        <v>105</v>
      </c>
      <c r="R30056" s="34">
        <v>127</v>
      </c>
      <c r="S30056" s="34">
        <v>85</v>
      </c>
      <c r="T30056" s="34">
        <v>97</v>
      </c>
      <c r="U30056" s="34">
        <v>55</v>
      </c>
      <c r="V30056" s="34">
        <v>94</v>
      </c>
      <c r="W30056" s="34">
        <v>126</v>
      </c>
      <c r="X30056" s="34">
        <v>97</v>
      </c>
      <c r="Y30056" s="34">
        <v>81</v>
      </c>
      <c r="Z30056" s="34">
        <v>87</v>
      </c>
      <c r="AA30056" s="34">
        <v>119</v>
      </c>
      <c r="AB30056" s="34">
        <v>93</v>
      </c>
      <c r="AC30056" s="34">
        <v>159</v>
      </c>
    </row>
    <row r="30057" spans="1:29" x14ac:dyDescent="0.2">
      <c r="A30057" s="34" t="s">
        <v>90550</v>
      </c>
      <c r="B30057" s="34">
        <v>85</v>
      </c>
      <c r="C30057" s="34">
        <v>56</v>
      </c>
      <c r="D30057" s="34">
        <v>98</v>
      </c>
      <c r="E30057" s="34">
        <v>80</v>
      </c>
      <c r="F30057" s="34">
        <v>61</v>
      </c>
      <c r="G30057" s="34">
        <v>95</v>
      </c>
      <c r="H30057" s="34">
        <v>82</v>
      </c>
      <c r="I30057" s="34">
        <v>37</v>
      </c>
      <c r="J30057" s="34">
        <v>77</v>
      </c>
      <c r="K30057" s="34">
        <v>59</v>
      </c>
      <c r="L30057" s="34">
        <v>70</v>
      </c>
      <c r="M30057" s="34">
        <v>56</v>
      </c>
      <c r="N30057" s="34">
        <v>64</v>
      </c>
      <c r="O30057" s="34">
        <v>80</v>
      </c>
      <c r="P30057" s="34">
        <v>70</v>
      </c>
      <c r="Q30057" s="34">
        <v>87</v>
      </c>
      <c r="R30057" s="34">
        <v>121</v>
      </c>
      <c r="S30057" s="34">
        <v>82</v>
      </c>
      <c r="T30057" s="34">
        <v>96</v>
      </c>
      <c r="U30057" s="34">
        <v>64</v>
      </c>
      <c r="V30057" s="34">
        <v>106</v>
      </c>
      <c r="W30057" s="34">
        <v>115</v>
      </c>
      <c r="X30057" s="34">
        <v>121</v>
      </c>
      <c r="Y30057" s="34">
        <v>75</v>
      </c>
      <c r="Z30057" s="34">
        <v>105</v>
      </c>
      <c r="AA30057" s="34">
        <v>59</v>
      </c>
      <c r="AB30057" s="34">
        <v>88</v>
      </c>
      <c r="AC30057" s="34">
        <v>104</v>
      </c>
    </row>
    <row r="30058" spans="1:29" x14ac:dyDescent="0.2">
      <c r="A30058" s="34" t="s">
        <v>90551</v>
      </c>
      <c r="B30058" s="34">
        <v>68</v>
      </c>
      <c r="C30058" s="34">
        <v>50</v>
      </c>
      <c r="D30058" s="34">
        <v>80</v>
      </c>
      <c r="E30058" s="34">
        <v>94</v>
      </c>
      <c r="F30058" s="34">
        <v>84</v>
      </c>
      <c r="G30058" s="34">
        <v>88</v>
      </c>
      <c r="H30058" s="34">
        <v>74</v>
      </c>
      <c r="I30058" s="34">
        <v>73</v>
      </c>
      <c r="J30058" s="34">
        <v>55</v>
      </c>
      <c r="K30058" s="34">
        <v>97</v>
      </c>
      <c r="L30058" s="34">
        <v>62</v>
      </c>
      <c r="M30058" s="34">
        <v>49</v>
      </c>
      <c r="N30058" s="34">
        <v>74</v>
      </c>
      <c r="O30058" s="34">
        <v>87</v>
      </c>
      <c r="P30058" s="34">
        <v>78</v>
      </c>
      <c r="Q30058" s="34">
        <v>106</v>
      </c>
      <c r="R30058" s="34">
        <v>83</v>
      </c>
      <c r="S30058" s="34">
        <v>115</v>
      </c>
      <c r="T30058" s="34">
        <v>62</v>
      </c>
      <c r="U30058" s="34">
        <v>87</v>
      </c>
      <c r="V30058" s="34">
        <v>93</v>
      </c>
      <c r="W30058" s="34">
        <v>95</v>
      </c>
      <c r="X30058" s="34">
        <v>119</v>
      </c>
      <c r="Y30058" s="34">
        <v>114</v>
      </c>
      <c r="Z30058" s="34">
        <v>78</v>
      </c>
      <c r="AA30058" s="34">
        <v>85</v>
      </c>
      <c r="AB30058" s="34">
        <v>80</v>
      </c>
      <c r="AC30058" s="34">
        <v>119</v>
      </c>
    </row>
    <row r="30059" spans="1:29" x14ac:dyDescent="0.2">
      <c r="A30059" s="34" t="s">
        <v>90552</v>
      </c>
      <c r="B30059" s="34">
        <v>53</v>
      </c>
      <c r="C30059" s="34">
        <v>34</v>
      </c>
      <c r="D30059" s="34">
        <v>87</v>
      </c>
      <c r="E30059" s="34">
        <v>65</v>
      </c>
      <c r="F30059" s="34">
        <v>78</v>
      </c>
      <c r="G30059" s="34">
        <v>17</v>
      </c>
      <c r="H30059" s="34">
        <v>77</v>
      </c>
      <c r="I30059" s="34">
        <v>34</v>
      </c>
      <c r="J30059" s="34">
        <v>61</v>
      </c>
      <c r="K30059" s="34">
        <v>29</v>
      </c>
      <c r="L30059" s="34">
        <v>71</v>
      </c>
      <c r="M30059" s="34">
        <v>35</v>
      </c>
      <c r="N30059" s="34">
        <v>66</v>
      </c>
      <c r="O30059" s="34">
        <v>21</v>
      </c>
      <c r="P30059" s="34">
        <v>70</v>
      </c>
      <c r="Q30059" s="34">
        <v>54</v>
      </c>
      <c r="R30059" s="34">
        <v>83</v>
      </c>
      <c r="S30059" s="34">
        <v>58</v>
      </c>
      <c r="T30059" s="34">
        <v>111</v>
      </c>
      <c r="U30059" s="34">
        <v>44</v>
      </c>
      <c r="V30059" s="34">
        <v>107</v>
      </c>
      <c r="W30059" s="34">
        <v>72</v>
      </c>
      <c r="X30059" s="34">
        <v>86</v>
      </c>
      <c r="Y30059" s="34">
        <v>53</v>
      </c>
      <c r="Z30059" s="34">
        <v>66</v>
      </c>
      <c r="AA30059" s="34">
        <v>83</v>
      </c>
      <c r="AB30059" s="34">
        <v>115</v>
      </c>
      <c r="AC30059" s="34">
        <v>62</v>
      </c>
    </row>
    <row r="30060" spans="1:29" x14ac:dyDescent="0.2">
      <c r="A30060" s="34" t="s">
        <v>90553</v>
      </c>
      <c r="B30060" s="34">
        <v>23</v>
      </c>
      <c r="C30060" s="34">
        <v>11</v>
      </c>
      <c r="D30060" s="34">
        <v>14</v>
      </c>
      <c r="E30060" s="34">
        <v>19</v>
      </c>
      <c r="F30060" s="34">
        <v>21</v>
      </c>
      <c r="G30060" s="34">
        <v>23</v>
      </c>
      <c r="H30060" s="34">
        <v>7</v>
      </c>
      <c r="I30060" s="34">
        <v>11</v>
      </c>
      <c r="J30060" s="34">
        <v>5</v>
      </c>
      <c r="K30060" s="34">
        <v>12</v>
      </c>
      <c r="L30060" s="34">
        <v>11</v>
      </c>
      <c r="M30060" s="34">
        <v>6</v>
      </c>
      <c r="N30060" s="34">
        <v>18</v>
      </c>
      <c r="O30060" s="34">
        <v>10</v>
      </c>
      <c r="P30060" s="34">
        <v>18</v>
      </c>
      <c r="Q30060" s="34">
        <v>12</v>
      </c>
      <c r="R30060" s="34">
        <v>17</v>
      </c>
      <c r="S30060" s="34">
        <v>11</v>
      </c>
      <c r="T30060" s="34">
        <v>11</v>
      </c>
      <c r="U30060" s="34">
        <v>13</v>
      </c>
      <c r="V30060" s="34">
        <v>21</v>
      </c>
      <c r="W30060" s="34">
        <v>12</v>
      </c>
      <c r="X30060" s="34">
        <v>17</v>
      </c>
      <c r="Y30060" s="34">
        <v>15</v>
      </c>
      <c r="Z30060" s="34">
        <v>28</v>
      </c>
      <c r="AA30060" s="34">
        <v>33</v>
      </c>
      <c r="AB30060" s="34">
        <v>15</v>
      </c>
      <c r="AC30060" s="34">
        <v>24</v>
      </c>
    </row>
    <row r="30061" spans="1:29" x14ac:dyDescent="0.2">
      <c r="A30061" s="34" t="s">
        <v>90554</v>
      </c>
      <c r="B30061" s="34">
        <v>0</v>
      </c>
      <c r="C30061" s="34">
        <v>0</v>
      </c>
      <c r="D30061" s="34">
        <v>0</v>
      </c>
      <c r="E30061" s="34">
        <v>1</v>
      </c>
      <c r="F30061" s="34">
        <v>0</v>
      </c>
      <c r="G30061" s="34">
        <v>0</v>
      </c>
      <c r="H30061" s="34">
        <v>0</v>
      </c>
      <c r="I30061" s="34">
        <v>0</v>
      </c>
      <c r="J30061" s="34">
        <v>0</v>
      </c>
      <c r="K30061" s="34">
        <v>0</v>
      </c>
      <c r="L30061" s="34">
        <v>0</v>
      </c>
      <c r="M30061" s="34">
        <v>0</v>
      </c>
      <c r="N30061" s="34">
        <v>0</v>
      </c>
      <c r="O30061" s="34">
        <v>0</v>
      </c>
      <c r="P30061" s="34">
        <v>0</v>
      </c>
      <c r="Q30061" s="34">
        <v>0</v>
      </c>
      <c r="R30061" s="34">
        <v>0</v>
      </c>
      <c r="S30061" s="34">
        <v>0</v>
      </c>
      <c r="T30061" s="34">
        <v>0</v>
      </c>
      <c r="U30061" s="34">
        <v>1</v>
      </c>
      <c r="V30061" s="34">
        <v>0</v>
      </c>
      <c r="W30061" s="34">
        <v>0</v>
      </c>
      <c r="X30061" s="34">
        <v>0</v>
      </c>
      <c r="Y30061" s="34">
        <v>0</v>
      </c>
      <c r="Z30061" s="34">
        <v>0</v>
      </c>
      <c r="AA30061" s="34">
        <v>0</v>
      </c>
      <c r="AB30061" s="34">
        <v>0</v>
      </c>
      <c r="AC30061" s="34">
        <v>0</v>
      </c>
    </row>
    <row r="30062" spans="1:29" x14ac:dyDescent="0.2">
      <c r="A30062" s="34" t="s">
        <v>90555</v>
      </c>
      <c r="B30062" s="34">
        <v>77</v>
      </c>
      <c r="C30062" s="34">
        <v>77</v>
      </c>
      <c r="D30062" s="34">
        <v>83</v>
      </c>
      <c r="E30062" s="34">
        <v>70</v>
      </c>
      <c r="F30062" s="34">
        <v>96</v>
      </c>
      <c r="G30062" s="34">
        <v>32</v>
      </c>
      <c r="H30062" s="34">
        <v>82</v>
      </c>
      <c r="I30062" s="34">
        <v>38</v>
      </c>
      <c r="J30062" s="34">
        <v>68</v>
      </c>
      <c r="K30062" s="34">
        <v>67</v>
      </c>
      <c r="L30062" s="34">
        <v>55</v>
      </c>
      <c r="M30062" s="34">
        <v>73</v>
      </c>
      <c r="N30062" s="34">
        <v>60</v>
      </c>
      <c r="O30062" s="34">
        <v>65</v>
      </c>
      <c r="P30062" s="34">
        <v>63</v>
      </c>
      <c r="Q30062" s="34">
        <v>111</v>
      </c>
      <c r="R30062" s="34">
        <v>132</v>
      </c>
      <c r="S30062" s="34">
        <v>87</v>
      </c>
      <c r="T30062" s="34">
        <v>80</v>
      </c>
      <c r="U30062" s="34">
        <v>79</v>
      </c>
      <c r="V30062" s="34">
        <v>75</v>
      </c>
      <c r="W30062" s="34">
        <v>105</v>
      </c>
      <c r="X30062" s="34">
        <v>79</v>
      </c>
      <c r="Y30062" s="34">
        <v>97</v>
      </c>
      <c r="Z30062" s="34">
        <v>72</v>
      </c>
      <c r="AA30062" s="34">
        <v>106</v>
      </c>
      <c r="AB30062" s="34">
        <v>85</v>
      </c>
      <c r="AC30062" s="34">
        <v>145</v>
      </c>
    </row>
    <row r="30063" spans="1:29" x14ac:dyDescent="0.2">
      <c r="A30063" s="34" t="s">
        <v>90556</v>
      </c>
      <c r="B30063" s="34">
        <v>233</v>
      </c>
      <c r="C30063" s="34">
        <v>194</v>
      </c>
      <c r="D30063" s="34">
        <v>241</v>
      </c>
      <c r="E30063" s="34">
        <v>250</v>
      </c>
      <c r="F30063" s="34">
        <v>284</v>
      </c>
      <c r="G30063" s="34">
        <v>209</v>
      </c>
      <c r="H30063" s="34">
        <v>259</v>
      </c>
      <c r="I30063" s="34">
        <v>209</v>
      </c>
      <c r="J30063" s="34">
        <v>255</v>
      </c>
      <c r="K30063" s="34">
        <v>217</v>
      </c>
      <c r="L30063" s="34">
        <v>271</v>
      </c>
      <c r="M30063" s="34">
        <v>208</v>
      </c>
      <c r="N30063" s="34">
        <v>204</v>
      </c>
      <c r="O30063" s="34">
        <v>140</v>
      </c>
      <c r="P30063" s="34">
        <v>229</v>
      </c>
      <c r="Q30063" s="34">
        <v>342</v>
      </c>
      <c r="R30063" s="34">
        <v>354</v>
      </c>
      <c r="S30063" s="34">
        <v>272</v>
      </c>
      <c r="T30063" s="34">
        <v>396</v>
      </c>
      <c r="U30063" s="34">
        <v>284</v>
      </c>
      <c r="V30063" s="34">
        <v>379</v>
      </c>
      <c r="W30063" s="34">
        <v>287</v>
      </c>
      <c r="X30063" s="34">
        <v>321</v>
      </c>
      <c r="Y30063" s="34">
        <v>279</v>
      </c>
      <c r="Z30063" s="34">
        <v>295</v>
      </c>
      <c r="AA30063" s="34">
        <v>371</v>
      </c>
      <c r="AB30063" s="34">
        <v>410</v>
      </c>
      <c r="AC30063" s="34">
        <v>420</v>
      </c>
    </row>
    <row r="30064" spans="1:29" x14ac:dyDescent="0.2">
      <c r="A30064" s="34" t="s">
        <v>90557</v>
      </c>
      <c r="B30064" s="34">
        <v>105</v>
      </c>
      <c r="C30064" s="34">
        <v>95</v>
      </c>
      <c r="D30064" s="34">
        <v>132</v>
      </c>
      <c r="E30064" s="34">
        <v>81</v>
      </c>
      <c r="F30064" s="34">
        <v>105</v>
      </c>
      <c r="G30064" s="34">
        <v>91</v>
      </c>
      <c r="H30064" s="34">
        <v>101</v>
      </c>
      <c r="I30064" s="34">
        <v>61</v>
      </c>
      <c r="J30064" s="34">
        <v>117</v>
      </c>
      <c r="K30064" s="34">
        <v>90</v>
      </c>
      <c r="L30064" s="34">
        <v>90</v>
      </c>
      <c r="M30064" s="34">
        <v>82</v>
      </c>
      <c r="N30064" s="34">
        <v>90</v>
      </c>
      <c r="O30064" s="34">
        <v>43</v>
      </c>
      <c r="P30064" s="34">
        <v>77</v>
      </c>
      <c r="Q30064" s="34">
        <v>101</v>
      </c>
      <c r="R30064" s="34">
        <v>121</v>
      </c>
      <c r="S30064" s="34">
        <v>140</v>
      </c>
      <c r="T30064" s="34">
        <v>91</v>
      </c>
      <c r="U30064" s="34">
        <v>77</v>
      </c>
      <c r="V30064" s="34">
        <v>116</v>
      </c>
      <c r="W30064" s="34">
        <v>95</v>
      </c>
      <c r="X30064" s="34">
        <v>156</v>
      </c>
      <c r="Y30064" s="34">
        <v>72</v>
      </c>
      <c r="Z30064" s="34">
        <v>144</v>
      </c>
      <c r="AA30064" s="34">
        <v>90</v>
      </c>
      <c r="AB30064" s="34">
        <v>112</v>
      </c>
      <c r="AC30064" s="34">
        <v>162</v>
      </c>
    </row>
    <row r="30065" spans="1:29" x14ac:dyDescent="0.2">
      <c r="A30065" s="34" t="s">
        <v>90558</v>
      </c>
      <c r="B30065" s="34">
        <v>104</v>
      </c>
      <c r="C30065" s="34">
        <v>44</v>
      </c>
      <c r="D30065" s="34">
        <v>81</v>
      </c>
      <c r="E30065" s="34">
        <v>58</v>
      </c>
      <c r="F30065" s="34">
        <v>106</v>
      </c>
      <c r="G30065" s="34">
        <v>58</v>
      </c>
      <c r="H30065" s="34">
        <v>87</v>
      </c>
      <c r="I30065" s="34">
        <v>99</v>
      </c>
      <c r="J30065" s="34">
        <v>87</v>
      </c>
      <c r="K30065" s="34">
        <v>67</v>
      </c>
      <c r="L30065" s="34">
        <v>66</v>
      </c>
      <c r="M30065" s="34">
        <v>68</v>
      </c>
      <c r="N30065" s="34">
        <v>71</v>
      </c>
      <c r="O30065" s="34">
        <v>65</v>
      </c>
      <c r="P30065" s="34">
        <v>60</v>
      </c>
      <c r="Q30065" s="34">
        <v>131</v>
      </c>
      <c r="R30065" s="34">
        <v>85</v>
      </c>
      <c r="S30065" s="34">
        <v>102</v>
      </c>
      <c r="T30065" s="34">
        <v>98</v>
      </c>
      <c r="U30065" s="34">
        <v>90</v>
      </c>
      <c r="V30065" s="34">
        <v>79</v>
      </c>
      <c r="W30065" s="34">
        <v>92</v>
      </c>
      <c r="X30065" s="34">
        <v>92</v>
      </c>
      <c r="Y30065" s="34">
        <v>108</v>
      </c>
      <c r="Z30065" s="34">
        <v>103</v>
      </c>
      <c r="AA30065" s="34">
        <v>100</v>
      </c>
      <c r="AB30065" s="34">
        <v>117</v>
      </c>
      <c r="AC30065" s="34">
        <v>135</v>
      </c>
    </row>
    <row r="30066" spans="1:29" x14ac:dyDescent="0.2">
      <c r="A30066" s="34" t="s">
        <v>90559</v>
      </c>
      <c r="B30066" s="34">
        <v>160</v>
      </c>
      <c r="C30066" s="34">
        <v>180</v>
      </c>
      <c r="D30066" s="34">
        <v>263</v>
      </c>
      <c r="E30066" s="34">
        <v>227</v>
      </c>
      <c r="F30066" s="34">
        <v>253</v>
      </c>
      <c r="G30066" s="34">
        <v>253</v>
      </c>
      <c r="H30066" s="34">
        <v>265</v>
      </c>
      <c r="I30066" s="34">
        <v>204</v>
      </c>
      <c r="J30066" s="34">
        <v>212</v>
      </c>
      <c r="K30066" s="34">
        <v>217</v>
      </c>
      <c r="L30066" s="34">
        <v>186</v>
      </c>
      <c r="M30066" s="34">
        <v>173</v>
      </c>
      <c r="N30066" s="34">
        <v>190</v>
      </c>
      <c r="O30066" s="34">
        <v>203</v>
      </c>
      <c r="P30066" s="34">
        <v>194</v>
      </c>
      <c r="Q30066" s="34">
        <v>328</v>
      </c>
      <c r="R30066" s="34">
        <v>294</v>
      </c>
      <c r="S30066" s="34">
        <v>262</v>
      </c>
      <c r="T30066" s="34">
        <v>241</v>
      </c>
      <c r="U30066" s="34">
        <v>192</v>
      </c>
      <c r="V30066" s="34">
        <v>258</v>
      </c>
      <c r="W30066" s="34">
        <v>287</v>
      </c>
      <c r="X30066" s="34">
        <v>304</v>
      </c>
      <c r="Y30066" s="34">
        <v>315</v>
      </c>
      <c r="Z30066" s="34">
        <v>259</v>
      </c>
      <c r="AA30066" s="34">
        <v>303</v>
      </c>
      <c r="AB30066" s="34">
        <v>227</v>
      </c>
      <c r="AC30066" s="34">
        <v>360</v>
      </c>
    </row>
    <row r="30067" spans="1:29" x14ac:dyDescent="0.2">
      <c r="A30067" s="34" t="s">
        <v>90560</v>
      </c>
      <c r="B30067" s="34">
        <v>12</v>
      </c>
      <c r="C30067" s="34">
        <v>10</v>
      </c>
      <c r="D30067" s="34">
        <v>22</v>
      </c>
      <c r="E30067" s="34">
        <v>32</v>
      </c>
      <c r="F30067" s="34">
        <v>12</v>
      </c>
      <c r="G30067" s="34">
        <v>5</v>
      </c>
      <c r="H30067" s="34">
        <v>8</v>
      </c>
      <c r="I30067" s="34">
        <v>19</v>
      </c>
      <c r="J30067" s="34">
        <v>14</v>
      </c>
      <c r="K30067" s="34">
        <v>19</v>
      </c>
      <c r="L30067" s="34">
        <v>9</v>
      </c>
      <c r="M30067" s="34">
        <v>10</v>
      </c>
      <c r="N30067" s="34">
        <v>14</v>
      </c>
      <c r="O30067" s="34">
        <v>5</v>
      </c>
      <c r="P30067" s="34">
        <v>26</v>
      </c>
      <c r="Q30067" s="34">
        <v>18</v>
      </c>
      <c r="R30067" s="34">
        <v>14</v>
      </c>
      <c r="S30067" s="34">
        <v>22</v>
      </c>
      <c r="T30067" s="34">
        <v>17</v>
      </c>
      <c r="U30067" s="34">
        <v>17</v>
      </c>
      <c r="V30067" s="34">
        <v>24</v>
      </c>
      <c r="W30067" s="34">
        <v>21</v>
      </c>
      <c r="X30067" s="34">
        <v>16</v>
      </c>
      <c r="Y30067" s="34">
        <v>21</v>
      </c>
      <c r="Z30067" s="34">
        <v>41</v>
      </c>
      <c r="AA30067" s="34">
        <v>20</v>
      </c>
      <c r="AB30067" s="34">
        <v>18</v>
      </c>
      <c r="AC30067" s="34">
        <v>31</v>
      </c>
    </row>
    <row r="30068" spans="1:29" x14ac:dyDescent="0.2">
      <c r="A30068" s="34" t="s">
        <v>90561</v>
      </c>
      <c r="B30068" s="34">
        <v>62</v>
      </c>
      <c r="C30068" s="34">
        <v>68</v>
      </c>
      <c r="D30068" s="34">
        <v>91</v>
      </c>
      <c r="E30068" s="34">
        <v>85</v>
      </c>
      <c r="F30068" s="34">
        <v>124</v>
      </c>
      <c r="G30068" s="34">
        <v>78</v>
      </c>
      <c r="H30068" s="34">
        <v>91</v>
      </c>
      <c r="I30068" s="34">
        <v>66</v>
      </c>
      <c r="J30068" s="34">
        <v>90</v>
      </c>
      <c r="K30068" s="34">
        <v>83</v>
      </c>
      <c r="L30068" s="34">
        <v>104</v>
      </c>
      <c r="M30068" s="34">
        <v>91</v>
      </c>
      <c r="N30068" s="34">
        <v>119</v>
      </c>
      <c r="O30068" s="34">
        <v>101</v>
      </c>
      <c r="P30068" s="34">
        <v>85</v>
      </c>
      <c r="Q30068" s="34">
        <v>104</v>
      </c>
      <c r="R30068" s="34">
        <v>146</v>
      </c>
      <c r="S30068" s="34">
        <v>94</v>
      </c>
      <c r="T30068" s="34">
        <v>139</v>
      </c>
      <c r="U30068" s="34">
        <v>72</v>
      </c>
      <c r="V30068" s="34">
        <v>144</v>
      </c>
      <c r="W30068" s="34">
        <v>88</v>
      </c>
      <c r="X30068" s="34">
        <v>156</v>
      </c>
      <c r="Y30068" s="34">
        <v>120</v>
      </c>
      <c r="Z30068" s="34">
        <v>133</v>
      </c>
      <c r="AA30068" s="34">
        <v>94</v>
      </c>
      <c r="AB30068" s="34">
        <v>162</v>
      </c>
      <c r="AC30068" s="34">
        <v>97</v>
      </c>
    </row>
    <row r="30069" spans="1:29" x14ac:dyDescent="0.2">
      <c r="A30069" s="34" t="s">
        <v>90562</v>
      </c>
      <c r="B30069" s="34">
        <v>35</v>
      </c>
      <c r="C30069" s="34">
        <v>51</v>
      </c>
      <c r="D30069" s="34">
        <v>82</v>
      </c>
      <c r="E30069" s="34">
        <v>76</v>
      </c>
      <c r="F30069" s="34">
        <v>70</v>
      </c>
      <c r="G30069" s="34">
        <v>122</v>
      </c>
      <c r="H30069" s="34">
        <v>48</v>
      </c>
      <c r="I30069" s="34">
        <v>70</v>
      </c>
      <c r="J30069" s="34">
        <v>56</v>
      </c>
      <c r="K30069" s="34">
        <v>78</v>
      </c>
      <c r="L30069" s="34">
        <v>41</v>
      </c>
      <c r="M30069" s="34">
        <v>41</v>
      </c>
      <c r="N30069" s="34">
        <v>67</v>
      </c>
      <c r="O30069" s="34">
        <v>71</v>
      </c>
      <c r="P30069" s="34">
        <v>59</v>
      </c>
      <c r="Q30069" s="34">
        <v>76</v>
      </c>
      <c r="R30069" s="34">
        <v>75</v>
      </c>
      <c r="S30069" s="34">
        <v>67</v>
      </c>
      <c r="T30069" s="34">
        <v>54</v>
      </c>
      <c r="U30069" s="34">
        <v>57</v>
      </c>
      <c r="V30069" s="34">
        <v>53</v>
      </c>
      <c r="W30069" s="34">
        <v>39</v>
      </c>
      <c r="X30069" s="34">
        <v>89</v>
      </c>
      <c r="Y30069" s="34">
        <v>48</v>
      </c>
      <c r="Z30069" s="34">
        <v>93</v>
      </c>
      <c r="AA30069" s="34">
        <v>75</v>
      </c>
      <c r="AB30069" s="34">
        <v>59</v>
      </c>
      <c r="AC30069" s="34">
        <v>98</v>
      </c>
    </row>
    <row r="30070" spans="1:29" x14ac:dyDescent="0.2">
      <c r="A30070" s="34" t="s">
        <v>90563</v>
      </c>
      <c r="B30070" s="34">
        <v>75</v>
      </c>
      <c r="C30070" s="34">
        <v>81</v>
      </c>
      <c r="D30070" s="34">
        <v>107</v>
      </c>
      <c r="E30070" s="34">
        <v>91</v>
      </c>
      <c r="F30070" s="34">
        <v>94</v>
      </c>
      <c r="G30070" s="34">
        <v>79</v>
      </c>
      <c r="H30070" s="34">
        <v>97</v>
      </c>
      <c r="I30070" s="34">
        <v>66</v>
      </c>
      <c r="J30070" s="34">
        <v>75</v>
      </c>
      <c r="K30070" s="34">
        <v>61</v>
      </c>
      <c r="L30070" s="34">
        <v>89</v>
      </c>
      <c r="M30070" s="34">
        <v>66</v>
      </c>
      <c r="N30070" s="34">
        <v>92</v>
      </c>
      <c r="O30070" s="34">
        <v>71</v>
      </c>
      <c r="P30070" s="34">
        <v>68</v>
      </c>
      <c r="Q30070" s="34">
        <v>115</v>
      </c>
      <c r="R30070" s="34">
        <v>121</v>
      </c>
      <c r="S30070" s="34">
        <v>97</v>
      </c>
      <c r="T30070" s="34">
        <v>102</v>
      </c>
      <c r="U30070" s="34">
        <v>72</v>
      </c>
      <c r="V30070" s="34">
        <v>102</v>
      </c>
      <c r="W30070" s="34">
        <v>79</v>
      </c>
      <c r="X30070" s="34">
        <v>138</v>
      </c>
      <c r="Y30070" s="34">
        <v>108</v>
      </c>
      <c r="Z30070" s="34">
        <v>98</v>
      </c>
      <c r="AA30070" s="34">
        <v>101</v>
      </c>
      <c r="AB30070" s="34">
        <v>104</v>
      </c>
      <c r="AC30070" s="34">
        <v>92</v>
      </c>
    </row>
    <row r="30071" spans="1:29" x14ac:dyDescent="0.2">
      <c r="A30071" s="34" t="s">
        <v>90564</v>
      </c>
      <c r="B30071" s="34">
        <v>239</v>
      </c>
      <c r="C30071" s="34">
        <v>248</v>
      </c>
      <c r="D30071" s="34">
        <v>260</v>
      </c>
      <c r="E30071" s="34">
        <v>225</v>
      </c>
      <c r="F30071" s="34">
        <v>280</v>
      </c>
      <c r="G30071" s="34">
        <v>277</v>
      </c>
      <c r="H30071" s="34">
        <v>284</v>
      </c>
      <c r="I30071" s="34">
        <v>225</v>
      </c>
      <c r="J30071" s="34">
        <v>236</v>
      </c>
      <c r="K30071" s="34">
        <v>248</v>
      </c>
      <c r="L30071" s="34">
        <v>204</v>
      </c>
      <c r="M30071" s="34">
        <v>204</v>
      </c>
      <c r="N30071" s="34">
        <v>247</v>
      </c>
      <c r="O30071" s="34">
        <v>200</v>
      </c>
      <c r="P30071" s="34">
        <v>278</v>
      </c>
      <c r="Q30071" s="34">
        <v>255</v>
      </c>
      <c r="R30071" s="34">
        <v>338</v>
      </c>
      <c r="S30071" s="34">
        <v>286</v>
      </c>
      <c r="T30071" s="34">
        <v>252</v>
      </c>
      <c r="U30071" s="34">
        <v>264</v>
      </c>
      <c r="V30071" s="34">
        <v>325</v>
      </c>
      <c r="W30071" s="34">
        <v>291</v>
      </c>
      <c r="X30071" s="34">
        <v>334</v>
      </c>
      <c r="Y30071" s="34">
        <v>320</v>
      </c>
      <c r="Z30071" s="34">
        <v>356</v>
      </c>
      <c r="AA30071" s="34">
        <v>329</v>
      </c>
      <c r="AB30071" s="34">
        <v>371</v>
      </c>
      <c r="AC30071" s="34">
        <v>376</v>
      </c>
    </row>
    <row r="30072" spans="1:29" x14ac:dyDescent="0.2">
      <c r="A30072" s="34" t="s">
        <v>90565</v>
      </c>
      <c r="B30072" s="34">
        <v>37</v>
      </c>
      <c r="C30072" s="34">
        <v>31</v>
      </c>
      <c r="D30072" s="34">
        <v>51</v>
      </c>
      <c r="E30072" s="34">
        <v>34</v>
      </c>
      <c r="F30072" s="34">
        <v>68</v>
      </c>
      <c r="G30072" s="34">
        <v>20</v>
      </c>
      <c r="H30072" s="34">
        <v>54</v>
      </c>
      <c r="I30072" s="34">
        <v>38</v>
      </c>
      <c r="J30072" s="34">
        <v>44</v>
      </c>
      <c r="K30072" s="34">
        <v>38</v>
      </c>
      <c r="L30072" s="34">
        <v>53</v>
      </c>
      <c r="M30072" s="34">
        <v>50</v>
      </c>
      <c r="N30072" s="34">
        <v>54</v>
      </c>
      <c r="O30072" s="34">
        <v>35</v>
      </c>
      <c r="P30072" s="34">
        <v>50</v>
      </c>
      <c r="Q30072" s="34">
        <v>49</v>
      </c>
      <c r="R30072" s="34">
        <v>50</v>
      </c>
      <c r="S30072" s="34">
        <v>69</v>
      </c>
      <c r="T30072" s="34">
        <v>62</v>
      </c>
      <c r="U30072" s="34">
        <v>33</v>
      </c>
      <c r="V30072" s="34">
        <v>77</v>
      </c>
      <c r="W30072" s="34">
        <v>65</v>
      </c>
      <c r="X30072" s="34">
        <v>46</v>
      </c>
      <c r="Y30072" s="34">
        <v>35</v>
      </c>
      <c r="Z30072" s="34">
        <v>48</v>
      </c>
      <c r="AA30072" s="34">
        <v>44</v>
      </c>
      <c r="AB30072" s="34">
        <v>84</v>
      </c>
      <c r="AC30072" s="34">
        <v>51</v>
      </c>
    </row>
    <row r="30073" spans="1:29" x14ac:dyDescent="0.2">
      <c r="A30073" s="34" t="s">
        <v>90566</v>
      </c>
      <c r="B30073" s="34">
        <v>39</v>
      </c>
      <c r="C30073" s="34">
        <v>48</v>
      </c>
      <c r="D30073" s="34">
        <v>79</v>
      </c>
      <c r="E30073" s="34">
        <v>86</v>
      </c>
      <c r="F30073" s="34">
        <v>73</v>
      </c>
      <c r="G30073" s="34">
        <v>73</v>
      </c>
      <c r="H30073" s="34">
        <v>34</v>
      </c>
      <c r="I30073" s="34">
        <v>76</v>
      </c>
      <c r="J30073" s="34">
        <v>35</v>
      </c>
      <c r="K30073" s="34">
        <v>49</v>
      </c>
      <c r="L30073" s="34">
        <v>17</v>
      </c>
      <c r="M30073" s="34">
        <v>32</v>
      </c>
      <c r="N30073" s="34">
        <v>37</v>
      </c>
      <c r="O30073" s="34">
        <v>42</v>
      </c>
      <c r="P30073" s="34">
        <v>52</v>
      </c>
      <c r="Q30073" s="34">
        <v>54</v>
      </c>
      <c r="R30073" s="34">
        <v>53</v>
      </c>
      <c r="S30073" s="34">
        <v>92</v>
      </c>
      <c r="T30073" s="34">
        <v>24</v>
      </c>
      <c r="U30073" s="34">
        <v>39</v>
      </c>
      <c r="V30073" s="34">
        <v>60</v>
      </c>
      <c r="W30073" s="34">
        <v>54</v>
      </c>
      <c r="X30073" s="34">
        <v>74</v>
      </c>
      <c r="Y30073" s="34">
        <v>41</v>
      </c>
      <c r="Z30073" s="34">
        <v>81</v>
      </c>
      <c r="AA30073" s="34">
        <v>62</v>
      </c>
      <c r="AB30073" s="34">
        <v>35</v>
      </c>
      <c r="AC30073" s="34">
        <v>109</v>
      </c>
    </row>
    <row r="30074" spans="1:29" x14ac:dyDescent="0.2">
      <c r="A30074" s="34" t="s">
        <v>90567</v>
      </c>
      <c r="B30074" s="34">
        <v>275</v>
      </c>
      <c r="C30074" s="34">
        <v>272</v>
      </c>
      <c r="D30074" s="34">
        <v>317</v>
      </c>
      <c r="E30074" s="34">
        <v>227</v>
      </c>
      <c r="F30074" s="34">
        <v>284</v>
      </c>
      <c r="G30074" s="34">
        <v>314</v>
      </c>
      <c r="H30074" s="34">
        <v>283</v>
      </c>
      <c r="I30074" s="34">
        <v>181</v>
      </c>
      <c r="J30074" s="34">
        <v>265</v>
      </c>
      <c r="K30074" s="34">
        <v>287</v>
      </c>
      <c r="L30074" s="34">
        <v>299</v>
      </c>
      <c r="M30074" s="34">
        <v>265</v>
      </c>
      <c r="N30074" s="34">
        <v>256</v>
      </c>
      <c r="O30074" s="34">
        <v>219</v>
      </c>
      <c r="P30074" s="34">
        <v>230</v>
      </c>
      <c r="Q30074" s="34">
        <v>348</v>
      </c>
      <c r="R30074" s="34">
        <v>393</v>
      </c>
      <c r="S30074" s="34">
        <v>305</v>
      </c>
      <c r="T30074" s="34">
        <v>378</v>
      </c>
      <c r="U30074" s="34">
        <v>299</v>
      </c>
      <c r="V30074" s="34">
        <v>366</v>
      </c>
      <c r="W30074" s="34">
        <v>335</v>
      </c>
      <c r="X30074" s="34">
        <v>327</v>
      </c>
      <c r="Y30074" s="34">
        <v>315</v>
      </c>
      <c r="Z30074" s="34">
        <v>294</v>
      </c>
      <c r="AA30074" s="34">
        <v>379</v>
      </c>
      <c r="AB30074" s="34">
        <v>311</v>
      </c>
      <c r="AC30074" s="34">
        <v>496</v>
      </c>
    </row>
    <row r="30075" spans="1:29" x14ac:dyDescent="0.2">
      <c r="A30075" s="34" t="s">
        <v>90568</v>
      </c>
      <c r="B30075" s="34">
        <v>36</v>
      </c>
      <c r="C30075" s="34">
        <v>57</v>
      </c>
      <c r="D30075" s="34">
        <v>76</v>
      </c>
      <c r="E30075" s="34">
        <v>52</v>
      </c>
      <c r="F30075" s="34">
        <v>53</v>
      </c>
      <c r="G30075" s="34">
        <v>27</v>
      </c>
      <c r="H30075" s="34">
        <v>32</v>
      </c>
      <c r="I30075" s="34">
        <v>44</v>
      </c>
      <c r="J30075" s="34">
        <v>40</v>
      </c>
      <c r="K30075" s="34">
        <v>58</v>
      </c>
      <c r="L30075" s="34">
        <v>24</v>
      </c>
      <c r="M30075" s="34">
        <v>24</v>
      </c>
      <c r="N30075" s="34">
        <v>28</v>
      </c>
      <c r="O30075" s="34">
        <v>39</v>
      </c>
      <c r="P30075" s="34">
        <v>50</v>
      </c>
      <c r="Q30075" s="34">
        <v>52</v>
      </c>
      <c r="R30075" s="34">
        <v>50</v>
      </c>
      <c r="S30075" s="34">
        <v>57</v>
      </c>
      <c r="T30075" s="34">
        <v>28</v>
      </c>
      <c r="U30075" s="34">
        <v>43</v>
      </c>
      <c r="V30075" s="34">
        <v>41</v>
      </c>
      <c r="W30075" s="34">
        <v>28</v>
      </c>
      <c r="X30075" s="34">
        <v>54</v>
      </c>
      <c r="Y30075" s="34">
        <v>26</v>
      </c>
      <c r="Z30075" s="34">
        <v>61</v>
      </c>
      <c r="AA30075" s="34">
        <v>58</v>
      </c>
      <c r="AB30075" s="34">
        <v>39</v>
      </c>
      <c r="AC30075" s="34">
        <v>62</v>
      </c>
    </row>
    <row r="30076" spans="1:29" x14ac:dyDescent="0.2">
      <c r="A30076" s="34" t="s">
        <v>90569</v>
      </c>
      <c r="B30076" s="34">
        <v>33</v>
      </c>
      <c r="C30076" s="34">
        <v>58</v>
      </c>
      <c r="D30076" s="34">
        <v>51</v>
      </c>
      <c r="E30076" s="34">
        <v>38</v>
      </c>
      <c r="F30076" s="34">
        <v>37</v>
      </c>
      <c r="G30076" s="34">
        <v>73</v>
      </c>
      <c r="H30076" s="34">
        <v>43</v>
      </c>
      <c r="I30076" s="34">
        <v>23</v>
      </c>
      <c r="J30076" s="34">
        <v>20</v>
      </c>
      <c r="K30076" s="34">
        <v>58</v>
      </c>
      <c r="L30076" s="34">
        <v>22</v>
      </c>
      <c r="M30076" s="34">
        <v>36</v>
      </c>
      <c r="N30076" s="34">
        <v>36</v>
      </c>
      <c r="O30076" s="34">
        <v>37</v>
      </c>
      <c r="P30076" s="34">
        <v>32</v>
      </c>
      <c r="Q30076" s="34">
        <v>59</v>
      </c>
      <c r="R30076" s="34">
        <v>28</v>
      </c>
      <c r="S30076" s="34">
        <v>59</v>
      </c>
      <c r="T30076" s="34">
        <v>34</v>
      </c>
      <c r="U30076" s="34">
        <v>40</v>
      </c>
      <c r="V30076" s="34">
        <v>38</v>
      </c>
      <c r="W30076" s="34">
        <v>42</v>
      </c>
      <c r="X30076" s="34">
        <v>66</v>
      </c>
      <c r="Y30076" s="34">
        <v>26</v>
      </c>
      <c r="Z30076" s="34">
        <v>40</v>
      </c>
      <c r="AA30076" s="34">
        <v>40</v>
      </c>
      <c r="AB30076" s="34">
        <v>42</v>
      </c>
      <c r="AC30076" s="34">
        <v>88</v>
      </c>
    </row>
    <row r="30077" spans="1:29" x14ac:dyDescent="0.2">
      <c r="A30077" s="34" t="s">
        <v>90570</v>
      </c>
      <c r="B30077" s="34">
        <v>57</v>
      </c>
      <c r="C30077" s="34">
        <v>49</v>
      </c>
      <c r="D30077" s="34">
        <v>81</v>
      </c>
      <c r="E30077" s="34">
        <v>63</v>
      </c>
      <c r="F30077" s="34">
        <v>68</v>
      </c>
      <c r="G30077" s="34">
        <v>50</v>
      </c>
      <c r="H30077" s="34">
        <v>53</v>
      </c>
      <c r="I30077" s="34">
        <v>56</v>
      </c>
      <c r="J30077" s="34">
        <v>57</v>
      </c>
      <c r="K30077" s="34">
        <v>69</v>
      </c>
      <c r="L30077" s="34">
        <v>37</v>
      </c>
      <c r="M30077" s="34">
        <v>59</v>
      </c>
      <c r="N30077" s="34">
        <v>43</v>
      </c>
      <c r="O30077" s="34">
        <v>53</v>
      </c>
      <c r="P30077" s="34">
        <v>45</v>
      </c>
      <c r="Q30077" s="34">
        <v>69</v>
      </c>
      <c r="R30077" s="34">
        <v>82</v>
      </c>
      <c r="S30077" s="34">
        <v>78</v>
      </c>
      <c r="T30077" s="34">
        <v>40</v>
      </c>
      <c r="U30077" s="34">
        <v>54</v>
      </c>
      <c r="V30077" s="34">
        <v>84</v>
      </c>
      <c r="W30077" s="34">
        <v>50</v>
      </c>
      <c r="X30077" s="34">
        <v>122</v>
      </c>
      <c r="Y30077" s="34">
        <v>70</v>
      </c>
      <c r="Z30077" s="34">
        <v>80</v>
      </c>
      <c r="AA30077" s="34">
        <v>75</v>
      </c>
      <c r="AB30077" s="34">
        <v>51</v>
      </c>
      <c r="AC30077" s="34">
        <v>99</v>
      </c>
    </row>
    <row r="30078" spans="1:29" x14ac:dyDescent="0.2">
      <c r="A30078" s="34" t="s">
        <v>90571</v>
      </c>
      <c r="B30078" s="34">
        <v>54</v>
      </c>
      <c r="C30078" s="34">
        <v>56</v>
      </c>
      <c r="D30078" s="34">
        <v>86</v>
      </c>
      <c r="E30078" s="34">
        <v>72</v>
      </c>
      <c r="F30078" s="34">
        <v>94</v>
      </c>
      <c r="G30078" s="34">
        <v>53</v>
      </c>
      <c r="H30078" s="34">
        <v>96</v>
      </c>
      <c r="I30078" s="34">
        <v>73</v>
      </c>
      <c r="J30078" s="34">
        <v>56</v>
      </c>
      <c r="K30078" s="34">
        <v>47</v>
      </c>
      <c r="L30078" s="34">
        <v>53</v>
      </c>
      <c r="M30078" s="34">
        <v>67</v>
      </c>
      <c r="N30078" s="34">
        <v>62</v>
      </c>
      <c r="O30078" s="34">
        <v>65</v>
      </c>
      <c r="P30078" s="34">
        <v>52</v>
      </c>
      <c r="Q30078" s="34">
        <v>104</v>
      </c>
      <c r="R30078" s="34">
        <v>79</v>
      </c>
      <c r="S30078" s="34">
        <v>106</v>
      </c>
      <c r="T30078" s="34">
        <v>74</v>
      </c>
      <c r="U30078" s="34">
        <v>47</v>
      </c>
      <c r="V30078" s="34">
        <v>81</v>
      </c>
      <c r="W30078" s="34">
        <v>70</v>
      </c>
      <c r="X30078" s="34">
        <v>96</v>
      </c>
      <c r="Y30078" s="34">
        <v>50</v>
      </c>
      <c r="Z30078" s="34">
        <v>73</v>
      </c>
      <c r="AA30078" s="34">
        <v>79</v>
      </c>
      <c r="AB30078" s="34">
        <v>87</v>
      </c>
      <c r="AC30078" s="34">
        <v>66</v>
      </c>
    </row>
    <row r="30079" spans="1:29" x14ac:dyDescent="0.2">
      <c r="A30079" s="34" t="s">
        <v>90572</v>
      </c>
      <c r="B30079" s="34">
        <v>47</v>
      </c>
      <c r="C30079" s="34">
        <v>32</v>
      </c>
      <c r="D30079" s="34">
        <v>40</v>
      </c>
      <c r="E30079" s="34">
        <v>38</v>
      </c>
      <c r="F30079" s="34">
        <v>46</v>
      </c>
      <c r="G30079" s="34">
        <v>37</v>
      </c>
      <c r="H30079" s="34">
        <v>34</v>
      </c>
      <c r="I30079" s="34">
        <v>44</v>
      </c>
      <c r="J30079" s="34">
        <v>23</v>
      </c>
      <c r="K30079" s="34">
        <v>32</v>
      </c>
      <c r="L30079" s="34">
        <v>17</v>
      </c>
      <c r="M30079" s="34">
        <v>43</v>
      </c>
      <c r="N30079" s="34">
        <v>22</v>
      </c>
      <c r="O30079" s="34">
        <v>27</v>
      </c>
      <c r="P30079" s="34">
        <v>39</v>
      </c>
      <c r="Q30079" s="34">
        <v>60</v>
      </c>
      <c r="R30079" s="34">
        <v>35</v>
      </c>
      <c r="S30079" s="34">
        <v>59</v>
      </c>
      <c r="T30079" s="34">
        <v>14</v>
      </c>
      <c r="U30079" s="34">
        <v>28</v>
      </c>
      <c r="V30079" s="34">
        <v>32</v>
      </c>
      <c r="W30079" s="34">
        <v>44</v>
      </c>
      <c r="X30079" s="34">
        <v>50</v>
      </c>
      <c r="Y30079" s="34">
        <v>32</v>
      </c>
      <c r="Z30079" s="34">
        <v>39</v>
      </c>
      <c r="AA30079" s="34">
        <v>63</v>
      </c>
      <c r="AB30079" s="34">
        <v>24</v>
      </c>
      <c r="AC30079" s="34">
        <v>73</v>
      </c>
    </row>
    <row r="30080" spans="1:29" x14ac:dyDescent="0.2">
      <c r="A30080" s="34" t="s">
        <v>90573</v>
      </c>
      <c r="B30080" s="34">
        <v>45</v>
      </c>
      <c r="C30080" s="34">
        <v>29</v>
      </c>
      <c r="D30080" s="34">
        <v>47</v>
      </c>
      <c r="E30080" s="34">
        <v>39</v>
      </c>
      <c r="F30080" s="34">
        <v>42</v>
      </c>
      <c r="G30080" s="34">
        <v>35</v>
      </c>
      <c r="H30080" s="34">
        <v>61</v>
      </c>
      <c r="I30080" s="34">
        <v>44</v>
      </c>
      <c r="J30080" s="34">
        <v>39</v>
      </c>
      <c r="K30080" s="34">
        <v>64</v>
      </c>
      <c r="L30080" s="34">
        <v>28</v>
      </c>
      <c r="M30080" s="34">
        <v>35</v>
      </c>
      <c r="N30080" s="34">
        <v>25</v>
      </c>
      <c r="O30080" s="34">
        <v>50</v>
      </c>
      <c r="P30080" s="34">
        <v>35</v>
      </c>
      <c r="Q30080" s="34">
        <v>49</v>
      </c>
      <c r="R30080" s="34">
        <v>48</v>
      </c>
      <c r="S30080" s="34">
        <v>38</v>
      </c>
      <c r="T30080" s="34">
        <v>24</v>
      </c>
      <c r="U30080" s="34">
        <v>35</v>
      </c>
      <c r="V30080" s="34">
        <v>45</v>
      </c>
      <c r="W30080" s="34">
        <v>26</v>
      </c>
      <c r="X30080" s="34">
        <v>62</v>
      </c>
      <c r="Y30080" s="34">
        <v>26</v>
      </c>
      <c r="Z30080" s="34">
        <v>46</v>
      </c>
      <c r="AA30080" s="34">
        <v>63</v>
      </c>
      <c r="AB30080" s="34">
        <v>34</v>
      </c>
      <c r="AC30080" s="34">
        <v>53</v>
      </c>
    </row>
    <row r="30081" spans="1:29" x14ac:dyDescent="0.2">
      <c r="A30081" s="34" t="s">
        <v>90574</v>
      </c>
      <c r="B30081" s="34">
        <v>31</v>
      </c>
      <c r="C30081" s="34">
        <v>53</v>
      </c>
      <c r="D30081" s="34">
        <v>58</v>
      </c>
      <c r="E30081" s="34">
        <v>36</v>
      </c>
      <c r="F30081" s="34">
        <v>49</v>
      </c>
      <c r="G30081" s="34">
        <v>43</v>
      </c>
      <c r="H30081" s="34">
        <v>31</v>
      </c>
      <c r="I30081" s="34">
        <v>55</v>
      </c>
      <c r="J30081" s="34">
        <v>42</v>
      </c>
      <c r="K30081" s="34">
        <v>43</v>
      </c>
      <c r="L30081" s="34">
        <v>42</v>
      </c>
      <c r="M30081" s="34">
        <v>31</v>
      </c>
      <c r="N30081" s="34">
        <v>33</v>
      </c>
      <c r="O30081" s="34">
        <v>22</v>
      </c>
      <c r="P30081" s="34">
        <v>40</v>
      </c>
      <c r="Q30081" s="34">
        <v>40</v>
      </c>
      <c r="R30081" s="34">
        <v>52</v>
      </c>
      <c r="S30081" s="34">
        <v>52</v>
      </c>
      <c r="T30081" s="34">
        <v>33</v>
      </c>
      <c r="U30081" s="34">
        <v>33</v>
      </c>
      <c r="V30081" s="34">
        <v>52</v>
      </c>
      <c r="W30081" s="34">
        <v>35</v>
      </c>
      <c r="X30081" s="34">
        <v>51</v>
      </c>
      <c r="Y30081" s="34">
        <v>35</v>
      </c>
      <c r="Z30081" s="34">
        <v>50</v>
      </c>
      <c r="AA30081" s="34">
        <v>52</v>
      </c>
      <c r="AB30081" s="34">
        <v>52</v>
      </c>
      <c r="AC30081" s="34">
        <v>50</v>
      </c>
    </row>
    <row r="30082" spans="1:29" x14ac:dyDescent="0.2">
      <c r="A30082" s="34" t="s">
        <v>90575</v>
      </c>
      <c r="B30082" s="34">
        <v>61</v>
      </c>
      <c r="C30082" s="34">
        <v>85</v>
      </c>
      <c r="D30082" s="34">
        <v>111</v>
      </c>
      <c r="E30082" s="34">
        <v>86</v>
      </c>
      <c r="F30082" s="34">
        <v>94</v>
      </c>
      <c r="G30082" s="34">
        <v>98</v>
      </c>
      <c r="H30082" s="34">
        <v>69</v>
      </c>
      <c r="I30082" s="34">
        <v>82</v>
      </c>
      <c r="J30082" s="34">
        <v>92</v>
      </c>
      <c r="K30082" s="34">
        <v>68</v>
      </c>
      <c r="L30082" s="34">
        <v>69</v>
      </c>
      <c r="M30082" s="34">
        <v>80</v>
      </c>
      <c r="N30082" s="34">
        <v>65</v>
      </c>
      <c r="O30082" s="34">
        <v>57</v>
      </c>
      <c r="P30082" s="34">
        <v>79</v>
      </c>
      <c r="Q30082" s="34">
        <v>84</v>
      </c>
      <c r="R30082" s="34">
        <v>98</v>
      </c>
      <c r="S30082" s="34">
        <v>114</v>
      </c>
      <c r="T30082" s="34">
        <v>89</v>
      </c>
      <c r="U30082" s="34">
        <v>63</v>
      </c>
      <c r="V30082" s="34">
        <v>128</v>
      </c>
      <c r="W30082" s="34">
        <v>75</v>
      </c>
      <c r="X30082" s="34">
        <v>115</v>
      </c>
      <c r="Y30082" s="34">
        <v>78</v>
      </c>
      <c r="Z30082" s="34">
        <v>65</v>
      </c>
      <c r="AA30082" s="34">
        <v>109</v>
      </c>
      <c r="AB30082" s="34">
        <v>127</v>
      </c>
      <c r="AC30082" s="34">
        <v>123</v>
      </c>
    </row>
    <row r="30083" spans="1:29" x14ac:dyDescent="0.2">
      <c r="A30083" s="34" t="s">
        <v>90576</v>
      </c>
      <c r="B30083" s="34">
        <v>47</v>
      </c>
      <c r="C30083" s="34">
        <v>72</v>
      </c>
      <c r="D30083" s="34">
        <v>115</v>
      </c>
      <c r="E30083" s="34">
        <v>69</v>
      </c>
      <c r="F30083" s="34">
        <v>95</v>
      </c>
      <c r="G30083" s="34">
        <v>81</v>
      </c>
      <c r="H30083" s="34">
        <v>95</v>
      </c>
      <c r="I30083" s="34">
        <v>70</v>
      </c>
      <c r="J30083" s="34">
        <v>90</v>
      </c>
      <c r="K30083" s="34">
        <v>80</v>
      </c>
      <c r="L30083" s="34">
        <v>57</v>
      </c>
      <c r="M30083" s="34">
        <v>67</v>
      </c>
      <c r="N30083" s="34">
        <v>75</v>
      </c>
      <c r="O30083" s="34">
        <v>59</v>
      </c>
      <c r="P30083" s="34">
        <v>117</v>
      </c>
      <c r="Q30083" s="34">
        <v>144</v>
      </c>
      <c r="R30083" s="34">
        <v>151</v>
      </c>
      <c r="S30083" s="34">
        <v>91</v>
      </c>
      <c r="T30083" s="34">
        <v>97</v>
      </c>
      <c r="U30083" s="34">
        <v>91</v>
      </c>
      <c r="V30083" s="34">
        <v>105</v>
      </c>
      <c r="W30083" s="34">
        <v>134</v>
      </c>
      <c r="X30083" s="34">
        <v>134</v>
      </c>
      <c r="Y30083" s="34">
        <v>81</v>
      </c>
      <c r="Z30083" s="34">
        <v>89</v>
      </c>
      <c r="AA30083" s="34">
        <v>124</v>
      </c>
      <c r="AB30083" s="34">
        <v>91</v>
      </c>
      <c r="AC30083" s="34">
        <v>160</v>
      </c>
    </row>
    <row r="30084" spans="1:29" x14ac:dyDescent="0.2">
      <c r="A30084" s="34" t="s">
        <v>90577</v>
      </c>
      <c r="B30084" s="34">
        <v>28</v>
      </c>
      <c r="C30084" s="34">
        <v>74</v>
      </c>
      <c r="D30084" s="34">
        <v>64</v>
      </c>
      <c r="E30084" s="34">
        <v>78</v>
      </c>
      <c r="F30084" s="34">
        <v>70</v>
      </c>
      <c r="G30084" s="34">
        <v>74</v>
      </c>
      <c r="H30084" s="34">
        <v>44</v>
      </c>
      <c r="I30084" s="34">
        <v>82</v>
      </c>
      <c r="J30084" s="34">
        <v>40</v>
      </c>
      <c r="K30084" s="34">
        <v>100</v>
      </c>
      <c r="L30084" s="34">
        <v>26</v>
      </c>
      <c r="M30084" s="34">
        <v>57</v>
      </c>
      <c r="N30084" s="34">
        <v>47</v>
      </c>
      <c r="O30084" s="34">
        <v>56</v>
      </c>
      <c r="P30084" s="34">
        <v>39</v>
      </c>
      <c r="Q30084" s="34">
        <v>55</v>
      </c>
      <c r="R30084" s="34">
        <v>31</v>
      </c>
      <c r="S30084" s="34">
        <v>96</v>
      </c>
      <c r="T30084" s="34">
        <v>20</v>
      </c>
      <c r="U30084" s="34">
        <v>46</v>
      </c>
      <c r="V30084" s="34">
        <v>58</v>
      </c>
      <c r="W30084" s="34">
        <v>68</v>
      </c>
      <c r="X30084" s="34">
        <v>47</v>
      </c>
      <c r="Y30084" s="34">
        <v>33</v>
      </c>
      <c r="Z30084" s="34">
        <v>48</v>
      </c>
      <c r="AA30084" s="34">
        <v>110</v>
      </c>
      <c r="AB30084" s="34">
        <v>40</v>
      </c>
      <c r="AC30084" s="34">
        <v>102</v>
      </c>
    </row>
    <row r="30085" spans="1:29" x14ac:dyDescent="0.2">
      <c r="A30085" s="34" t="s">
        <v>90578</v>
      </c>
      <c r="B30085" s="34">
        <v>48</v>
      </c>
      <c r="C30085" s="34">
        <v>42</v>
      </c>
      <c r="D30085" s="34">
        <v>27</v>
      </c>
      <c r="E30085" s="34">
        <v>39</v>
      </c>
      <c r="F30085" s="34">
        <v>39</v>
      </c>
      <c r="G30085" s="34">
        <v>23</v>
      </c>
      <c r="H30085" s="34">
        <v>35</v>
      </c>
      <c r="I30085" s="34">
        <v>28</v>
      </c>
      <c r="J30085" s="34">
        <v>37</v>
      </c>
      <c r="K30085" s="34">
        <v>39</v>
      </c>
      <c r="L30085" s="34">
        <v>20</v>
      </c>
      <c r="M30085" s="34">
        <v>29</v>
      </c>
      <c r="N30085" s="34">
        <v>26</v>
      </c>
      <c r="O30085" s="34">
        <v>16</v>
      </c>
      <c r="P30085" s="34">
        <v>26</v>
      </c>
      <c r="Q30085" s="34">
        <v>45</v>
      </c>
      <c r="R30085" s="34">
        <v>45</v>
      </c>
      <c r="S30085" s="34">
        <v>32</v>
      </c>
      <c r="T30085" s="34">
        <v>15</v>
      </c>
      <c r="U30085" s="34">
        <v>33</v>
      </c>
      <c r="V30085" s="34">
        <v>26</v>
      </c>
      <c r="W30085" s="34">
        <v>51</v>
      </c>
      <c r="X30085" s="34">
        <v>40</v>
      </c>
      <c r="Y30085" s="34">
        <v>31</v>
      </c>
      <c r="Z30085" s="34">
        <v>39</v>
      </c>
      <c r="AA30085" s="34">
        <v>42</v>
      </c>
      <c r="AB30085" s="34">
        <v>24</v>
      </c>
      <c r="AC30085" s="34">
        <v>49</v>
      </c>
    </row>
    <row r="30086" spans="1:29" x14ac:dyDescent="0.2">
      <c r="A30086" s="34" t="s">
        <v>90579</v>
      </c>
      <c r="B30086" s="34">
        <v>54</v>
      </c>
      <c r="C30086" s="34">
        <v>67</v>
      </c>
      <c r="D30086" s="34">
        <v>81</v>
      </c>
      <c r="E30086" s="34">
        <v>71</v>
      </c>
      <c r="F30086" s="34">
        <v>92</v>
      </c>
      <c r="G30086" s="34">
        <v>87</v>
      </c>
      <c r="H30086" s="34">
        <v>65</v>
      </c>
      <c r="I30086" s="34">
        <v>52</v>
      </c>
      <c r="J30086" s="34">
        <v>65</v>
      </c>
      <c r="K30086" s="34">
        <v>60</v>
      </c>
      <c r="L30086" s="34">
        <v>55</v>
      </c>
      <c r="M30086" s="34">
        <v>58</v>
      </c>
      <c r="N30086" s="34">
        <v>92</v>
      </c>
      <c r="O30086" s="34">
        <v>72</v>
      </c>
      <c r="P30086" s="34">
        <v>64</v>
      </c>
      <c r="Q30086" s="34">
        <v>91</v>
      </c>
      <c r="R30086" s="34">
        <v>98</v>
      </c>
      <c r="S30086" s="34">
        <v>99</v>
      </c>
      <c r="T30086" s="34">
        <v>45</v>
      </c>
      <c r="U30086" s="34">
        <v>77</v>
      </c>
      <c r="V30086" s="34">
        <v>115</v>
      </c>
      <c r="W30086" s="34">
        <v>91</v>
      </c>
      <c r="X30086" s="34">
        <v>104</v>
      </c>
      <c r="Y30086" s="34">
        <v>53</v>
      </c>
      <c r="Z30086" s="34">
        <v>87</v>
      </c>
      <c r="AA30086" s="34">
        <v>88</v>
      </c>
      <c r="AB30086" s="34">
        <v>74</v>
      </c>
      <c r="AC30086" s="34">
        <v>136</v>
      </c>
    </row>
    <row r="30087" spans="1:29" x14ac:dyDescent="0.2">
      <c r="A30087" s="34" t="s">
        <v>90580</v>
      </c>
      <c r="B30087" s="34">
        <v>76</v>
      </c>
      <c r="C30087" s="34">
        <v>111</v>
      </c>
      <c r="D30087" s="34">
        <v>177</v>
      </c>
      <c r="E30087" s="34">
        <v>154</v>
      </c>
      <c r="F30087" s="34">
        <v>125</v>
      </c>
      <c r="G30087" s="34">
        <v>104</v>
      </c>
      <c r="H30087" s="34">
        <v>141</v>
      </c>
      <c r="I30087" s="34">
        <v>112</v>
      </c>
      <c r="J30087" s="34">
        <v>88</v>
      </c>
      <c r="K30087" s="34">
        <v>98</v>
      </c>
      <c r="L30087" s="34">
        <v>71</v>
      </c>
      <c r="M30087" s="34">
        <v>81</v>
      </c>
      <c r="N30087" s="34">
        <v>114</v>
      </c>
      <c r="O30087" s="34">
        <v>96</v>
      </c>
      <c r="P30087" s="34">
        <v>118</v>
      </c>
      <c r="Q30087" s="34">
        <v>127</v>
      </c>
      <c r="R30087" s="34">
        <v>115</v>
      </c>
      <c r="S30087" s="34">
        <v>160</v>
      </c>
      <c r="T30087" s="34">
        <v>102</v>
      </c>
      <c r="U30087" s="34">
        <v>91</v>
      </c>
      <c r="V30087" s="34">
        <v>160</v>
      </c>
      <c r="W30087" s="34">
        <v>109</v>
      </c>
      <c r="X30087" s="34">
        <v>152</v>
      </c>
      <c r="Y30087" s="34">
        <v>120</v>
      </c>
      <c r="Z30087" s="34">
        <v>164</v>
      </c>
      <c r="AA30087" s="34">
        <v>159</v>
      </c>
      <c r="AB30087" s="34">
        <v>128</v>
      </c>
      <c r="AC30087" s="34">
        <v>169</v>
      </c>
    </row>
    <row r="30088" spans="1:29" x14ac:dyDescent="0.2">
      <c r="A30088" s="34" t="s">
        <v>90581</v>
      </c>
      <c r="B30088" s="34">
        <v>16</v>
      </c>
      <c r="C30088" s="34">
        <v>26</v>
      </c>
      <c r="D30088" s="34">
        <v>19</v>
      </c>
      <c r="E30088" s="34">
        <v>24</v>
      </c>
      <c r="F30088" s="34">
        <v>29</v>
      </c>
      <c r="G30088" s="34">
        <v>27</v>
      </c>
      <c r="H30088" s="34">
        <v>12</v>
      </c>
      <c r="I30088" s="34">
        <v>27</v>
      </c>
      <c r="J30088" s="34">
        <v>19</v>
      </c>
      <c r="K30088" s="34">
        <v>37</v>
      </c>
      <c r="L30088" s="34">
        <v>14</v>
      </c>
      <c r="M30088" s="34">
        <v>14</v>
      </c>
      <c r="N30088" s="34">
        <v>27</v>
      </c>
      <c r="O30088" s="34">
        <v>26</v>
      </c>
      <c r="P30088" s="34">
        <v>7</v>
      </c>
      <c r="Q30088" s="34">
        <v>28</v>
      </c>
      <c r="R30088" s="34">
        <v>24</v>
      </c>
      <c r="S30088" s="34">
        <v>27</v>
      </c>
      <c r="T30088" s="34">
        <v>9</v>
      </c>
      <c r="U30088" s="34">
        <v>19</v>
      </c>
      <c r="V30088" s="34">
        <v>25</v>
      </c>
      <c r="W30088" s="34">
        <v>30</v>
      </c>
      <c r="X30088" s="34">
        <v>32</v>
      </c>
      <c r="Y30088" s="34">
        <v>18</v>
      </c>
      <c r="Z30088" s="34">
        <v>30</v>
      </c>
      <c r="AA30088" s="34">
        <v>36</v>
      </c>
      <c r="AB30088" s="34">
        <v>28</v>
      </c>
      <c r="AC30088" s="34">
        <v>46</v>
      </c>
    </row>
    <row r="30089" spans="1:29" x14ac:dyDescent="0.2">
      <c r="A30089" s="34" t="s">
        <v>90582</v>
      </c>
      <c r="B30089" s="34">
        <v>61</v>
      </c>
      <c r="C30089" s="34">
        <v>100</v>
      </c>
      <c r="D30089" s="34">
        <v>115</v>
      </c>
      <c r="E30089" s="34">
        <v>96</v>
      </c>
      <c r="F30089" s="34">
        <v>89</v>
      </c>
      <c r="G30089" s="34">
        <v>103</v>
      </c>
      <c r="H30089" s="34">
        <v>92</v>
      </c>
      <c r="I30089" s="34">
        <v>83</v>
      </c>
      <c r="J30089" s="34">
        <v>117</v>
      </c>
      <c r="K30089" s="34">
        <v>89</v>
      </c>
      <c r="L30089" s="34">
        <v>90</v>
      </c>
      <c r="M30089" s="34">
        <v>72</v>
      </c>
      <c r="N30089" s="34">
        <v>107</v>
      </c>
      <c r="O30089" s="34">
        <v>87</v>
      </c>
      <c r="P30089" s="34">
        <v>122</v>
      </c>
      <c r="Q30089" s="34">
        <v>118</v>
      </c>
      <c r="R30089" s="34">
        <v>165</v>
      </c>
      <c r="S30089" s="34">
        <v>133</v>
      </c>
      <c r="T30089" s="34">
        <v>115</v>
      </c>
      <c r="U30089" s="34">
        <v>85</v>
      </c>
      <c r="V30089" s="34">
        <v>136</v>
      </c>
      <c r="W30089" s="34">
        <v>115</v>
      </c>
      <c r="X30089" s="34">
        <v>151</v>
      </c>
      <c r="Y30089" s="34">
        <v>119</v>
      </c>
      <c r="Z30089" s="34">
        <v>149</v>
      </c>
      <c r="AA30089" s="34">
        <v>94</v>
      </c>
      <c r="AB30089" s="34">
        <v>188</v>
      </c>
      <c r="AC30089" s="34">
        <v>167</v>
      </c>
    </row>
    <row r="30090" spans="1:29" x14ac:dyDescent="0.2">
      <c r="A30090" s="34" t="s">
        <v>90583</v>
      </c>
      <c r="B30090" s="34">
        <v>44</v>
      </c>
      <c r="C30090" s="34">
        <v>59</v>
      </c>
      <c r="D30090" s="34">
        <v>91</v>
      </c>
      <c r="E30090" s="34">
        <v>60</v>
      </c>
      <c r="F30090" s="34">
        <v>96</v>
      </c>
      <c r="G30090" s="34">
        <v>59</v>
      </c>
      <c r="H30090" s="34">
        <v>79</v>
      </c>
      <c r="I30090" s="34">
        <v>53</v>
      </c>
      <c r="J30090" s="34">
        <v>80</v>
      </c>
      <c r="K30090" s="34">
        <v>74</v>
      </c>
      <c r="L30090" s="34">
        <v>62</v>
      </c>
      <c r="M30090" s="34">
        <v>54</v>
      </c>
      <c r="N30090" s="34">
        <v>74</v>
      </c>
      <c r="O30090" s="34">
        <v>63</v>
      </c>
      <c r="P30090" s="34">
        <v>76</v>
      </c>
      <c r="Q30090" s="34">
        <v>91</v>
      </c>
      <c r="R30090" s="34">
        <v>102</v>
      </c>
      <c r="S30090" s="34">
        <v>68</v>
      </c>
      <c r="T30090" s="34">
        <v>92</v>
      </c>
      <c r="U30090" s="34">
        <v>91</v>
      </c>
      <c r="V30090" s="34">
        <v>116</v>
      </c>
      <c r="W30090" s="34">
        <v>77</v>
      </c>
      <c r="X30090" s="34">
        <v>86</v>
      </c>
      <c r="Y30090" s="34">
        <v>85</v>
      </c>
      <c r="Z30090" s="34">
        <v>90</v>
      </c>
      <c r="AA30090" s="34">
        <v>76</v>
      </c>
      <c r="AB30090" s="34">
        <v>106</v>
      </c>
      <c r="AC30090" s="34">
        <v>126</v>
      </c>
    </row>
    <row r="30091" spans="1:29" x14ac:dyDescent="0.2">
      <c r="A30091" s="34" t="s">
        <v>90584</v>
      </c>
      <c r="B30091" s="34">
        <v>39</v>
      </c>
      <c r="C30091" s="34">
        <v>20</v>
      </c>
      <c r="D30091" s="34">
        <v>30</v>
      </c>
      <c r="E30091" s="34">
        <v>48</v>
      </c>
      <c r="F30091" s="34">
        <v>32</v>
      </c>
      <c r="G30091" s="34">
        <v>46</v>
      </c>
      <c r="H30091" s="34">
        <v>9</v>
      </c>
      <c r="I30091" s="34">
        <v>34</v>
      </c>
      <c r="J30091" s="34">
        <v>16</v>
      </c>
      <c r="K30091" s="34">
        <v>26</v>
      </c>
      <c r="L30091" s="34">
        <v>6</v>
      </c>
      <c r="M30091" s="34">
        <v>22</v>
      </c>
      <c r="N30091" s="34">
        <v>21</v>
      </c>
      <c r="O30091" s="34">
        <v>29</v>
      </c>
      <c r="P30091" s="34">
        <v>18</v>
      </c>
      <c r="Q30091" s="34">
        <v>31</v>
      </c>
      <c r="R30091" s="34">
        <v>23</v>
      </c>
      <c r="S30091" s="34">
        <v>55</v>
      </c>
      <c r="T30091" s="34">
        <v>7</v>
      </c>
      <c r="U30091" s="34">
        <v>25</v>
      </c>
      <c r="V30091" s="34">
        <v>29</v>
      </c>
      <c r="W30091" s="34">
        <v>30</v>
      </c>
      <c r="X30091" s="34">
        <v>27</v>
      </c>
      <c r="Y30091" s="34">
        <v>22</v>
      </c>
      <c r="Z30091" s="34">
        <v>31</v>
      </c>
      <c r="AA30091" s="34">
        <v>36</v>
      </c>
      <c r="AB30091" s="34">
        <v>16</v>
      </c>
      <c r="AC30091" s="34">
        <v>75</v>
      </c>
    </row>
    <row r="30092" spans="1:29" x14ac:dyDescent="0.2">
      <c r="A30092" s="34" t="s">
        <v>90585</v>
      </c>
      <c r="B30092" s="34">
        <v>58</v>
      </c>
      <c r="C30092" s="34">
        <v>35</v>
      </c>
      <c r="D30092" s="34">
        <v>73</v>
      </c>
      <c r="E30092" s="34">
        <v>71</v>
      </c>
      <c r="F30092" s="34">
        <v>91</v>
      </c>
      <c r="G30092" s="34">
        <v>42</v>
      </c>
      <c r="H30092" s="34">
        <v>89</v>
      </c>
      <c r="I30092" s="34">
        <v>39</v>
      </c>
      <c r="J30092" s="34">
        <v>62</v>
      </c>
      <c r="K30092" s="34">
        <v>72</v>
      </c>
      <c r="L30092" s="34">
        <v>38</v>
      </c>
      <c r="M30092" s="34">
        <v>58</v>
      </c>
      <c r="N30092" s="34">
        <v>44</v>
      </c>
      <c r="O30092" s="34">
        <v>40</v>
      </c>
      <c r="P30092" s="34">
        <v>46</v>
      </c>
      <c r="Q30092" s="34">
        <v>38</v>
      </c>
      <c r="R30092" s="34">
        <v>59</v>
      </c>
      <c r="S30092" s="34">
        <v>66</v>
      </c>
      <c r="T30092" s="34">
        <v>60</v>
      </c>
      <c r="U30092" s="34">
        <v>41</v>
      </c>
      <c r="V30092" s="34">
        <v>56</v>
      </c>
      <c r="W30092" s="34">
        <v>62</v>
      </c>
      <c r="X30092" s="34">
        <v>44</v>
      </c>
      <c r="Y30092" s="34">
        <v>66</v>
      </c>
      <c r="Z30092" s="34">
        <v>67</v>
      </c>
      <c r="AA30092" s="34">
        <v>63</v>
      </c>
      <c r="AB30092" s="34">
        <v>67</v>
      </c>
      <c r="AC30092" s="34">
        <v>114</v>
      </c>
    </row>
    <row r="30093" spans="1:29" x14ac:dyDescent="0.2">
      <c r="A30093" s="34" t="s">
        <v>90586</v>
      </c>
      <c r="B30093" s="34">
        <v>29</v>
      </c>
      <c r="C30093" s="34">
        <v>41</v>
      </c>
      <c r="D30093" s="34">
        <v>55</v>
      </c>
      <c r="E30093" s="34">
        <v>34</v>
      </c>
      <c r="F30093" s="34">
        <v>38</v>
      </c>
      <c r="G30093" s="34">
        <v>28</v>
      </c>
      <c r="H30093" s="34">
        <v>32</v>
      </c>
      <c r="I30093" s="34">
        <v>49</v>
      </c>
      <c r="J30093" s="34">
        <v>42</v>
      </c>
      <c r="K30093" s="34">
        <v>37</v>
      </c>
      <c r="L30093" s="34">
        <v>25</v>
      </c>
      <c r="M30093" s="34">
        <v>29</v>
      </c>
      <c r="N30093" s="34">
        <v>43</v>
      </c>
      <c r="O30093" s="34">
        <v>30</v>
      </c>
      <c r="P30093" s="34">
        <v>29</v>
      </c>
      <c r="Q30093" s="34">
        <v>34</v>
      </c>
      <c r="R30093" s="34">
        <v>54</v>
      </c>
      <c r="S30093" s="34">
        <v>30</v>
      </c>
      <c r="T30093" s="34">
        <v>31</v>
      </c>
      <c r="U30093" s="34">
        <v>31</v>
      </c>
      <c r="V30093" s="34">
        <v>36</v>
      </c>
      <c r="W30093" s="34">
        <v>56</v>
      </c>
      <c r="X30093" s="34">
        <v>64</v>
      </c>
      <c r="Y30093" s="34">
        <v>43</v>
      </c>
      <c r="Z30093" s="34">
        <v>49</v>
      </c>
      <c r="AA30093" s="34">
        <v>66</v>
      </c>
      <c r="AB30093" s="34">
        <v>38</v>
      </c>
      <c r="AC30093" s="34">
        <v>57</v>
      </c>
    </row>
    <row r="30094" spans="1:29" x14ac:dyDescent="0.2">
      <c r="A30094" s="34" t="s">
        <v>90587</v>
      </c>
      <c r="B30094" s="34">
        <v>93</v>
      </c>
      <c r="C30094" s="34">
        <v>173</v>
      </c>
      <c r="D30094" s="34">
        <v>220</v>
      </c>
      <c r="E30094" s="34">
        <v>156</v>
      </c>
      <c r="F30094" s="34">
        <v>195</v>
      </c>
      <c r="G30094" s="34">
        <v>165</v>
      </c>
      <c r="H30094" s="34">
        <v>200</v>
      </c>
      <c r="I30094" s="34">
        <v>159</v>
      </c>
      <c r="J30094" s="34">
        <v>151</v>
      </c>
      <c r="K30094" s="34">
        <v>218</v>
      </c>
      <c r="L30094" s="34">
        <v>144</v>
      </c>
      <c r="M30094" s="34">
        <v>152</v>
      </c>
      <c r="N30094" s="34">
        <v>177</v>
      </c>
      <c r="O30094" s="34">
        <v>170</v>
      </c>
      <c r="P30094" s="34">
        <v>202</v>
      </c>
      <c r="Q30094" s="34">
        <v>205</v>
      </c>
      <c r="R30094" s="34">
        <v>215</v>
      </c>
      <c r="S30094" s="34">
        <v>244</v>
      </c>
      <c r="T30094" s="34">
        <v>193</v>
      </c>
      <c r="U30094" s="34">
        <v>188</v>
      </c>
      <c r="V30094" s="34">
        <v>250</v>
      </c>
      <c r="W30094" s="34">
        <v>212</v>
      </c>
      <c r="X30094" s="34">
        <v>239</v>
      </c>
      <c r="Y30094" s="34">
        <v>192</v>
      </c>
      <c r="Z30094" s="34">
        <v>248</v>
      </c>
      <c r="AA30094" s="34">
        <v>185</v>
      </c>
      <c r="AB30094" s="34">
        <v>199</v>
      </c>
      <c r="AC30094" s="34">
        <v>281</v>
      </c>
    </row>
    <row r="30095" spans="1:29" x14ac:dyDescent="0.2">
      <c r="A30095" s="34" t="s">
        <v>90588</v>
      </c>
      <c r="B30095" s="34">
        <v>122</v>
      </c>
      <c r="C30095" s="34">
        <v>106</v>
      </c>
      <c r="D30095" s="34">
        <v>126</v>
      </c>
      <c r="E30095" s="34">
        <v>90</v>
      </c>
      <c r="F30095" s="34">
        <v>141</v>
      </c>
      <c r="G30095" s="34">
        <v>165</v>
      </c>
      <c r="H30095" s="34">
        <v>120</v>
      </c>
      <c r="I30095" s="34">
        <v>98</v>
      </c>
      <c r="J30095" s="34">
        <v>131</v>
      </c>
      <c r="K30095" s="34">
        <v>120</v>
      </c>
      <c r="L30095" s="34">
        <v>114</v>
      </c>
      <c r="M30095" s="34">
        <v>93</v>
      </c>
      <c r="N30095" s="34">
        <v>121</v>
      </c>
      <c r="O30095" s="34">
        <v>102</v>
      </c>
      <c r="P30095" s="34">
        <v>118</v>
      </c>
      <c r="Q30095" s="34">
        <v>184</v>
      </c>
      <c r="R30095" s="34">
        <v>148</v>
      </c>
      <c r="S30095" s="34">
        <v>128</v>
      </c>
      <c r="T30095" s="34">
        <v>158</v>
      </c>
      <c r="U30095" s="34">
        <v>110</v>
      </c>
      <c r="V30095" s="34">
        <v>169</v>
      </c>
      <c r="W30095" s="34">
        <v>210</v>
      </c>
      <c r="X30095" s="34">
        <v>137</v>
      </c>
      <c r="Y30095" s="34">
        <v>135</v>
      </c>
      <c r="Z30095" s="34">
        <v>126</v>
      </c>
      <c r="AA30095" s="34">
        <v>142</v>
      </c>
      <c r="AB30095" s="34">
        <v>159</v>
      </c>
      <c r="AC30095" s="34">
        <v>170</v>
      </c>
    </row>
    <row r="30096" spans="1:29" x14ac:dyDescent="0.2">
      <c r="A30096" s="34" t="s">
        <v>90589</v>
      </c>
      <c r="B30096" s="34">
        <v>47</v>
      </c>
      <c r="C30096" s="34">
        <v>61</v>
      </c>
      <c r="D30096" s="34">
        <v>92</v>
      </c>
      <c r="E30096" s="34">
        <v>77</v>
      </c>
      <c r="F30096" s="34">
        <v>48</v>
      </c>
      <c r="G30096" s="34">
        <v>139</v>
      </c>
      <c r="H30096" s="34">
        <v>63</v>
      </c>
      <c r="I30096" s="34">
        <v>65</v>
      </c>
      <c r="J30096" s="34">
        <v>61</v>
      </c>
      <c r="K30096" s="34">
        <v>72</v>
      </c>
      <c r="L30096" s="34">
        <v>23</v>
      </c>
      <c r="M30096" s="34">
        <v>70</v>
      </c>
      <c r="N30096" s="34">
        <v>59</v>
      </c>
      <c r="O30096" s="34">
        <v>71</v>
      </c>
      <c r="P30096" s="34">
        <v>74</v>
      </c>
      <c r="Q30096" s="34">
        <v>71</v>
      </c>
      <c r="R30096" s="34">
        <v>78</v>
      </c>
      <c r="S30096" s="34">
        <v>133</v>
      </c>
      <c r="T30096" s="34">
        <v>55</v>
      </c>
      <c r="U30096" s="34">
        <v>73</v>
      </c>
      <c r="V30096" s="34">
        <v>82</v>
      </c>
      <c r="W30096" s="34">
        <v>81</v>
      </c>
      <c r="X30096" s="34">
        <v>73</v>
      </c>
      <c r="Y30096" s="34">
        <v>68</v>
      </c>
      <c r="Z30096" s="34">
        <v>69</v>
      </c>
      <c r="AA30096" s="34">
        <v>109</v>
      </c>
      <c r="AB30096" s="34">
        <v>69</v>
      </c>
      <c r="AC30096" s="34">
        <v>126</v>
      </c>
    </row>
    <row r="30097" spans="1:29" x14ac:dyDescent="0.2">
      <c r="A30097" s="34" t="s">
        <v>90590</v>
      </c>
      <c r="B30097" s="34">
        <v>65</v>
      </c>
      <c r="C30097" s="34">
        <v>57</v>
      </c>
      <c r="D30097" s="34">
        <v>109</v>
      </c>
      <c r="E30097" s="34">
        <v>62</v>
      </c>
      <c r="F30097" s="34">
        <v>66</v>
      </c>
      <c r="G30097" s="34">
        <v>32</v>
      </c>
      <c r="H30097" s="34">
        <v>68</v>
      </c>
      <c r="I30097" s="34">
        <v>47</v>
      </c>
      <c r="J30097" s="34">
        <v>68</v>
      </c>
      <c r="K30097" s="34">
        <v>62</v>
      </c>
      <c r="L30097" s="34">
        <v>65</v>
      </c>
      <c r="M30097" s="34">
        <v>77</v>
      </c>
      <c r="N30097" s="34">
        <v>74</v>
      </c>
      <c r="O30097" s="34">
        <v>56</v>
      </c>
      <c r="P30097" s="34">
        <v>77</v>
      </c>
      <c r="Q30097" s="34">
        <v>81</v>
      </c>
      <c r="R30097" s="34">
        <v>64</v>
      </c>
      <c r="S30097" s="34">
        <v>88</v>
      </c>
      <c r="T30097" s="34">
        <v>57</v>
      </c>
      <c r="U30097" s="34">
        <v>54</v>
      </c>
      <c r="V30097" s="34">
        <v>102</v>
      </c>
      <c r="W30097" s="34">
        <v>80</v>
      </c>
      <c r="X30097" s="34">
        <v>76</v>
      </c>
      <c r="Y30097" s="34">
        <v>68</v>
      </c>
      <c r="Z30097" s="34">
        <v>84</v>
      </c>
      <c r="AA30097" s="34">
        <v>57</v>
      </c>
      <c r="AB30097" s="34">
        <v>67</v>
      </c>
      <c r="AC30097" s="34">
        <v>104</v>
      </c>
    </row>
    <row r="30098" spans="1:29" x14ac:dyDescent="0.2">
      <c r="A30098" s="34" t="s">
        <v>90591</v>
      </c>
      <c r="B30098" s="34">
        <v>111</v>
      </c>
      <c r="C30098" s="34">
        <v>104</v>
      </c>
      <c r="D30098" s="34">
        <v>137</v>
      </c>
      <c r="E30098" s="34">
        <v>119</v>
      </c>
      <c r="F30098" s="34">
        <v>120</v>
      </c>
      <c r="G30098" s="34">
        <v>112</v>
      </c>
      <c r="H30098" s="34">
        <v>91</v>
      </c>
      <c r="I30098" s="34">
        <v>91</v>
      </c>
      <c r="J30098" s="34">
        <v>114</v>
      </c>
      <c r="K30098" s="34">
        <v>111</v>
      </c>
      <c r="L30098" s="34">
        <v>98</v>
      </c>
      <c r="M30098" s="34">
        <v>80</v>
      </c>
      <c r="N30098" s="34">
        <v>78</v>
      </c>
      <c r="O30098" s="34">
        <v>74</v>
      </c>
      <c r="P30098" s="34">
        <v>111</v>
      </c>
      <c r="Q30098" s="34">
        <v>174</v>
      </c>
      <c r="R30098" s="34">
        <v>154</v>
      </c>
      <c r="S30098" s="34">
        <v>125</v>
      </c>
      <c r="T30098" s="34">
        <v>168</v>
      </c>
      <c r="U30098" s="34">
        <v>112</v>
      </c>
      <c r="V30098" s="34">
        <v>137</v>
      </c>
      <c r="W30098" s="34">
        <v>145</v>
      </c>
      <c r="X30098" s="34">
        <v>183</v>
      </c>
      <c r="Y30098" s="34">
        <v>134</v>
      </c>
      <c r="Z30098" s="34">
        <v>140</v>
      </c>
      <c r="AA30098" s="34">
        <v>156</v>
      </c>
      <c r="AB30098" s="34">
        <v>136</v>
      </c>
      <c r="AC30098" s="34">
        <v>163</v>
      </c>
    </row>
    <row r="30099" spans="1:29" x14ac:dyDescent="0.2">
      <c r="A30099" s="34" t="s">
        <v>90592</v>
      </c>
      <c r="B30099" s="34">
        <v>32</v>
      </c>
      <c r="C30099" s="34">
        <v>39</v>
      </c>
      <c r="D30099" s="34">
        <v>43</v>
      </c>
      <c r="E30099" s="34">
        <v>48</v>
      </c>
      <c r="F30099" s="34">
        <v>23</v>
      </c>
      <c r="G30099" s="34">
        <v>67</v>
      </c>
      <c r="H30099" s="34">
        <v>35</v>
      </c>
      <c r="I30099" s="34">
        <v>43</v>
      </c>
      <c r="J30099" s="34">
        <v>32</v>
      </c>
      <c r="K30099" s="34">
        <v>37</v>
      </c>
      <c r="L30099" s="34">
        <v>18</v>
      </c>
      <c r="M30099" s="34">
        <v>31</v>
      </c>
      <c r="N30099" s="34">
        <v>27</v>
      </c>
      <c r="O30099" s="34">
        <v>38</v>
      </c>
      <c r="P30099" s="34">
        <v>27</v>
      </c>
      <c r="Q30099" s="34">
        <v>39</v>
      </c>
      <c r="R30099" s="34">
        <v>43</v>
      </c>
      <c r="S30099" s="34">
        <v>50</v>
      </c>
      <c r="T30099" s="34">
        <v>38</v>
      </c>
      <c r="U30099" s="34">
        <v>23</v>
      </c>
      <c r="V30099" s="34">
        <v>32</v>
      </c>
      <c r="W30099" s="34">
        <v>43</v>
      </c>
      <c r="X30099" s="34">
        <v>41</v>
      </c>
      <c r="Y30099" s="34">
        <v>41</v>
      </c>
      <c r="Z30099" s="34">
        <v>61</v>
      </c>
      <c r="AA30099" s="34">
        <v>41</v>
      </c>
      <c r="AB30099" s="34">
        <v>41</v>
      </c>
      <c r="AC30099" s="34">
        <v>68</v>
      </c>
    </row>
    <row r="30100" spans="1:29" x14ac:dyDescent="0.2">
      <c r="A30100" s="34" t="s">
        <v>90593</v>
      </c>
      <c r="B30100" s="34">
        <v>71</v>
      </c>
      <c r="C30100" s="34">
        <v>117</v>
      </c>
      <c r="D30100" s="34">
        <v>107</v>
      </c>
      <c r="E30100" s="34">
        <v>118</v>
      </c>
      <c r="F30100" s="34">
        <v>121</v>
      </c>
      <c r="G30100" s="34">
        <v>122</v>
      </c>
      <c r="H30100" s="34">
        <v>72</v>
      </c>
      <c r="I30100" s="34">
        <v>99</v>
      </c>
      <c r="J30100" s="34">
        <v>99</v>
      </c>
      <c r="K30100" s="34">
        <v>139</v>
      </c>
      <c r="L30100" s="34">
        <v>100</v>
      </c>
      <c r="M30100" s="34">
        <v>123</v>
      </c>
      <c r="N30100" s="34">
        <v>109</v>
      </c>
      <c r="O30100" s="34">
        <v>122</v>
      </c>
      <c r="P30100" s="34">
        <v>119</v>
      </c>
      <c r="Q30100" s="34">
        <v>172</v>
      </c>
      <c r="R30100" s="34">
        <v>141</v>
      </c>
      <c r="S30100" s="34">
        <v>170</v>
      </c>
      <c r="T30100" s="34">
        <v>110</v>
      </c>
      <c r="U30100" s="34">
        <v>139</v>
      </c>
      <c r="V30100" s="34">
        <v>112</v>
      </c>
      <c r="W30100" s="34">
        <v>170</v>
      </c>
      <c r="X30100" s="34">
        <v>163</v>
      </c>
      <c r="Y30100" s="34">
        <v>138</v>
      </c>
      <c r="Z30100" s="34">
        <v>121</v>
      </c>
      <c r="AA30100" s="34">
        <v>159</v>
      </c>
      <c r="AB30100" s="34">
        <v>163</v>
      </c>
      <c r="AC30100" s="34">
        <v>190</v>
      </c>
    </row>
    <row r="30101" spans="1:29" x14ac:dyDescent="0.2">
      <c r="A30101" s="34" t="s">
        <v>90594</v>
      </c>
      <c r="B30101" s="34">
        <v>66</v>
      </c>
      <c r="C30101" s="34">
        <v>93</v>
      </c>
      <c r="D30101" s="34">
        <v>90</v>
      </c>
      <c r="E30101" s="34">
        <v>69</v>
      </c>
      <c r="F30101" s="34">
        <v>97</v>
      </c>
      <c r="G30101" s="34">
        <v>86</v>
      </c>
      <c r="H30101" s="34">
        <v>65</v>
      </c>
      <c r="I30101" s="34">
        <v>66</v>
      </c>
      <c r="J30101" s="34">
        <v>66</v>
      </c>
      <c r="K30101" s="34">
        <v>60</v>
      </c>
      <c r="L30101" s="34">
        <v>62</v>
      </c>
      <c r="M30101" s="34">
        <v>35</v>
      </c>
      <c r="N30101" s="34">
        <v>58</v>
      </c>
      <c r="O30101" s="34">
        <v>61</v>
      </c>
      <c r="P30101" s="34">
        <v>56</v>
      </c>
      <c r="Q30101" s="34">
        <v>100</v>
      </c>
      <c r="R30101" s="34">
        <v>81</v>
      </c>
      <c r="S30101" s="34">
        <v>86</v>
      </c>
      <c r="T30101" s="34">
        <v>104</v>
      </c>
      <c r="U30101" s="34">
        <v>84</v>
      </c>
      <c r="V30101" s="34">
        <v>86</v>
      </c>
      <c r="W30101" s="34">
        <v>117</v>
      </c>
      <c r="X30101" s="34">
        <v>94</v>
      </c>
      <c r="Y30101" s="34">
        <v>84</v>
      </c>
      <c r="Z30101" s="34">
        <v>111</v>
      </c>
      <c r="AA30101" s="34">
        <v>80</v>
      </c>
      <c r="AB30101" s="34">
        <v>106</v>
      </c>
      <c r="AC30101" s="34">
        <v>108</v>
      </c>
    </row>
    <row r="30102" spans="1:29" x14ac:dyDescent="0.2">
      <c r="A30102" s="34" t="s">
        <v>90595</v>
      </c>
      <c r="B30102" s="34">
        <v>155</v>
      </c>
      <c r="C30102" s="34">
        <v>133</v>
      </c>
      <c r="D30102" s="34">
        <v>215</v>
      </c>
      <c r="E30102" s="34">
        <v>166</v>
      </c>
      <c r="F30102" s="34">
        <v>224</v>
      </c>
      <c r="G30102" s="34">
        <v>144</v>
      </c>
      <c r="H30102" s="34">
        <v>168</v>
      </c>
      <c r="I30102" s="34">
        <v>172</v>
      </c>
      <c r="J30102" s="34">
        <v>207</v>
      </c>
      <c r="K30102" s="34">
        <v>174</v>
      </c>
      <c r="L30102" s="34">
        <v>188</v>
      </c>
      <c r="M30102" s="34">
        <v>169</v>
      </c>
      <c r="N30102" s="34">
        <v>172</v>
      </c>
      <c r="O30102" s="34">
        <v>151</v>
      </c>
      <c r="P30102" s="34">
        <v>197</v>
      </c>
      <c r="Q30102" s="34">
        <v>236</v>
      </c>
      <c r="R30102" s="34">
        <v>276</v>
      </c>
      <c r="S30102" s="34">
        <v>269</v>
      </c>
      <c r="T30102" s="34">
        <v>222</v>
      </c>
      <c r="U30102" s="34">
        <v>197</v>
      </c>
      <c r="V30102" s="34">
        <v>291</v>
      </c>
      <c r="W30102" s="34">
        <v>252</v>
      </c>
      <c r="X30102" s="34">
        <v>270</v>
      </c>
      <c r="Y30102" s="34">
        <v>176</v>
      </c>
      <c r="Z30102" s="34">
        <v>256</v>
      </c>
      <c r="AA30102" s="34">
        <v>207</v>
      </c>
      <c r="AB30102" s="34">
        <v>315</v>
      </c>
      <c r="AC30102" s="34">
        <v>323</v>
      </c>
    </row>
    <row r="30103" spans="1:29" x14ac:dyDescent="0.2">
      <c r="A30103" s="34" t="s">
        <v>90596</v>
      </c>
      <c r="B30103" s="34">
        <v>59</v>
      </c>
      <c r="C30103" s="34">
        <v>49</v>
      </c>
      <c r="D30103" s="34">
        <v>45</v>
      </c>
      <c r="E30103" s="34">
        <v>62</v>
      </c>
      <c r="F30103" s="34">
        <v>72</v>
      </c>
      <c r="G30103" s="34">
        <v>68</v>
      </c>
      <c r="H30103" s="34">
        <v>56</v>
      </c>
      <c r="I30103" s="34">
        <v>39</v>
      </c>
      <c r="J30103" s="34">
        <v>51</v>
      </c>
      <c r="K30103" s="34">
        <v>56</v>
      </c>
      <c r="L30103" s="34">
        <v>44</v>
      </c>
      <c r="M30103" s="34">
        <v>62</v>
      </c>
      <c r="N30103" s="34">
        <v>57</v>
      </c>
      <c r="O30103" s="34">
        <v>58</v>
      </c>
      <c r="P30103" s="34">
        <v>59</v>
      </c>
      <c r="Q30103" s="34">
        <v>93</v>
      </c>
      <c r="R30103" s="34">
        <v>67</v>
      </c>
      <c r="S30103" s="34">
        <v>58</v>
      </c>
      <c r="T30103" s="34">
        <v>76</v>
      </c>
      <c r="U30103" s="34">
        <v>80</v>
      </c>
      <c r="V30103" s="34">
        <v>46</v>
      </c>
      <c r="W30103" s="34">
        <v>88</v>
      </c>
      <c r="X30103" s="34">
        <v>65</v>
      </c>
      <c r="Y30103" s="34">
        <v>87</v>
      </c>
      <c r="Z30103" s="34">
        <v>46</v>
      </c>
      <c r="AA30103" s="34">
        <v>87</v>
      </c>
      <c r="AB30103" s="34">
        <v>56</v>
      </c>
      <c r="AC30103" s="34">
        <v>115</v>
      </c>
    </row>
    <row r="30104" spans="1:29" x14ac:dyDescent="0.2">
      <c r="A30104" s="34" t="s">
        <v>90597</v>
      </c>
      <c r="B30104" s="34">
        <v>63</v>
      </c>
      <c r="C30104" s="34">
        <v>41</v>
      </c>
      <c r="D30104" s="34">
        <v>48</v>
      </c>
      <c r="E30104" s="34">
        <v>75</v>
      </c>
      <c r="F30104" s="34">
        <v>58</v>
      </c>
      <c r="G30104" s="34">
        <v>53</v>
      </c>
      <c r="H30104" s="34">
        <v>35</v>
      </c>
      <c r="I30104" s="34">
        <v>47</v>
      </c>
      <c r="J30104" s="34">
        <v>63</v>
      </c>
      <c r="K30104" s="34">
        <v>81</v>
      </c>
      <c r="L30104" s="34">
        <v>60</v>
      </c>
      <c r="M30104" s="34">
        <v>49</v>
      </c>
      <c r="N30104" s="34">
        <v>58</v>
      </c>
      <c r="O30104" s="34">
        <v>49</v>
      </c>
      <c r="P30104" s="34">
        <v>65</v>
      </c>
      <c r="Q30104" s="34">
        <v>108</v>
      </c>
      <c r="R30104" s="34">
        <v>72</v>
      </c>
      <c r="S30104" s="34">
        <v>55</v>
      </c>
      <c r="T30104" s="34">
        <v>67</v>
      </c>
      <c r="U30104" s="34">
        <v>50</v>
      </c>
      <c r="V30104" s="34">
        <v>54</v>
      </c>
      <c r="W30104" s="34">
        <v>54</v>
      </c>
      <c r="X30104" s="34">
        <v>62</v>
      </c>
      <c r="Y30104" s="34">
        <v>72</v>
      </c>
      <c r="Z30104" s="34">
        <v>47</v>
      </c>
      <c r="AA30104" s="34">
        <v>69</v>
      </c>
      <c r="AB30104" s="34">
        <v>79</v>
      </c>
      <c r="AC30104" s="34">
        <v>108</v>
      </c>
    </row>
    <row r="30105" spans="1:29" x14ac:dyDescent="0.2">
      <c r="A30105" s="34" t="s">
        <v>90598</v>
      </c>
      <c r="B30105" s="34">
        <v>65</v>
      </c>
      <c r="C30105" s="34">
        <v>170</v>
      </c>
      <c r="D30105" s="34">
        <v>129</v>
      </c>
      <c r="E30105" s="34">
        <v>146</v>
      </c>
      <c r="F30105" s="34">
        <v>132</v>
      </c>
      <c r="G30105" s="34">
        <v>121</v>
      </c>
      <c r="H30105" s="34">
        <v>102</v>
      </c>
      <c r="I30105" s="34">
        <v>113</v>
      </c>
      <c r="J30105" s="34">
        <v>85</v>
      </c>
      <c r="K30105" s="34">
        <v>136</v>
      </c>
      <c r="L30105" s="34">
        <v>77</v>
      </c>
      <c r="M30105" s="34">
        <v>112</v>
      </c>
      <c r="N30105" s="34">
        <v>130</v>
      </c>
      <c r="O30105" s="34">
        <v>148</v>
      </c>
      <c r="P30105" s="34">
        <v>117</v>
      </c>
      <c r="Q30105" s="34">
        <v>131</v>
      </c>
      <c r="R30105" s="34">
        <v>147</v>
      </c>
      <c r="S30105" s="34">
        <v>163</v>
      </c>
      <c r="T30105" s="34">
        <v>116</v>
      </c>
      <c r="U30105" s="34">
        <v>134</v>
      </c>
      <c r="V30105" s="34">
        <v>127</v>
      </c>
      <c r="W30105" s="34">
        <v>141</v>
      </c>
      <c r="X30105" s="34">
        <v>176</v>
      </c>
      <c r="Y30105" s="34">
        <v>120</v>
      </c>
      <c r="Z30105" s="34">
        <v>156</v>
      </c>
      <c r="AA30105" s="34">
        <v>134</v>
      </c>
      <c r="AB30105" s="34">
        <v>134</v>
      </c>
      <c r="AC30105" s="34">
        <v>189</v>
      </c>
    </row>
    <row r="30106" spans="1:29" x14ac:dyDescent="0.2">
      <c r="A30106" s="34" t="s">
        <v>90599</v>
      </c>
      <c r="B30106" s="34">
        <v>41</v>
      </c>
      <c r="C30106" s="34">
        <v>57</v>
      </c>
      <c r="D30106" s="34">
        <v>76</v>
      </c>
      <c r="E30106" s="34">
        <v>57</v>
      </c>
      <c r="F30106" s="34">
        <v>70</v>
      </c>
      <c r="G30106" s="34">
        <v>37</v>
      </c>
      <c r="H30106" s="34">
        <v>48</v>
      </c>
      <c r="I30106" s="34">
        <v>53</v>
      </c>
      <c r="J30106" s="34">
        <v>60</v>
      </c>
      <c r="K30106" s="34">
        <v>59</v>
      </c>
      <c r="L30106" s="34">
        <v>27</v>
      </c>
      <c r="M30106" s="34">
        <v>25</v>
      </c>
      <c r="N30106" s="34">
        <v>31</v>
      </c>
      <c r="O30106" s="34">
        <v>31</v>
      </c>
      <c r="P30106" s="34">
        <v>51</v>
      </c>
      <c r="Q30106" s="34">
        <v>58</v>
      </c>
      <c r="R30106" s="34">
        <v>52</v>
      </c>
      <c r="S30106" s="34">
        <v>57</v>
      </c>
      <c r="T30106" s="34">
        <v>32</v>
      </c>
      <c r="U30106" s="34">
        <v>78</v>
      </c>
      <c r="V30106" s="34">
        <v>61</v>
      </c>
      <c r="W30106" s="34">
        <v>39</v>
      </c>
      <c r="X30106" s="34">
        <v>83</v>
      </c>
      <c r="Y30106" s="34">
        <v>35</v>
      </c>
      <c r="Z30106" s="34">
        <v>69</v>
      </c>
      <c r="AA30106" s="34">
        <v>70</v>
      </c>
      <c r="AB30106" s="34">
        <v>49</v>
      </c>
      <c r="AC30106" s="34">
        <v>67</v>
      </c>
    </row>
    <row r="30107" spans="1:29" x14ac:dyDescent="0.2">
      <c r="A30107" s="34" t="s">
        <v>90600</v>
      </c>
      <c r="B30107" s="34">
        <v>41</v>
      </c>
      <c r="C30107" s="34">
        <v>44</v>
      </c>
      <c r="D30107" s="34">
        <v>59</v>
      </c>
      <c r="E30107" s="34">
        <v>53</v>
      </c>
      <c r="F30107" s="34">
        <v>32</v>
      </c>
      <c r="G30107" s="34">
        <v>24</v>
      </c>
      <c r="H30107" s="34">
        <v>48</v>
      </c>
      <c r="I30107" s="34">
        <v>52</v>
      </c>
      <c r="J30107" s="34">
        <v>38</v>
      </c>
      <c r="K30107" s="34">
        <v>50</v>
      </c>
      <c r="L30107" s="34">
        <v>26</v>
      </c>
      <c r="M30107" s="34">
        <v>34</v>
      </c>
      <c r="N30107" s="34">
        <v>45</v>
      </c>
      <c r="O30107" s="34">
        <v>36</v>
      </c>
      <c r="P30107" s="34">
        <v>58</v>
      </c>
      <c r="Q30107" s="34">
        <v>44</v>
      </c>
      <c r="R30107" s="34">
        <v>53</v>
      </c>
      <c r="S30107" s="34">
        <v>54</v>
      </c>
      <c r="T30107" s="34">
        <v>43</v>
      </c>
      <c r="U30107" s="34">
        <v>30</v>
      </c>
      <c r="V30107" s="34">
        <v>55</v>
      </c>
      <c r="W30107" s="34">
        <v>47</v>
      </c>
      <c r="X30107" s="34">
        <v>62</v>
      </c>
      <c r="Y30107" s="34">
        <v>33</v>
      </c>
      <c r="Z30107" s="34">
        <v>73</v>
      </c>
      <c r="AA30107" s="34">
        <v>58</v>
      </c>
      <c r="AB30107" s="34">
        <v>45</v>
      </c>
      <c r="AC30107" s="34">
        <v>66</v>
      </c>
    </row>
    <row r="30108" spans="1:29" x14ac:dyDescent="0.2">
      <c r="A30108" s="34" t="s">
        <v>90601</v>
      </c>
      <c r="B30108" s="34">
        <v>54</v>
      </c>
      <c r="C30108" s="34">
        <v>73</v>
      </c>
      <c r="D30108" s="34">
        <v>85</v>
      </c>
      <c r="E30108" s="34">
        <v>80</v>
      </c>
      <c r="F30108" s="34">
        <v>79</v>
      </c>
      <c r="G30108" s="34">
        <v>65</v>
      </c>
      <c r="H30108" s="34">
        <v>78</v>
      </c>
      <c r="I30108" s="34">
        <v>48</v>
      </c>
      <c r="J30108" s="34">
        <v>70</v>
      </c>
      <c r="K30108" s="34">
        <v>111</v>
      </c>
      <c r="L30108" s="34">
        <v>43</v>
      </c>
      <c r="M30108" s="34">
        <v>42</v>
      </c>
      <c r="N30108" s="34">
        <v>71</v>
      </c>
      <c r="O30108" s="34">
        <v>70</v>
      </c>
      <c r="P30108" s="34">
        <v>65</v>
      </c>
      <c r="Q30108" s="34">
        <v>101</v>
      </c>
      <c r="R30108" s="34">
        <v>77</v>
      </c>
      <c r="S30108" s="34">
        <v>86</v>
      </c>
      <c r="T30108" s="34">
        <v>69</v>
      </c>
      <c r="U30108" s="34">
        <v>67</v>
      </c>
      <c r="V30108" s="34">
        <v>89</v>
      </c>
      <c r="W30108" s="34">
        <v>89</v>
      </c>
      <c r="X30108" s="34">
        <v>85</v>
      </c>
      <c r="Y30108" s="34">
        <v>80</v>
      </c>
      <c r="Z30108" s="34">
        <v>75</v>
      </c>
      <c r="AA30108" s="34">
        <v>100</v>
      </c>
      <c r="AB30108" s="34">
        <v>58</v>
      </c>
      <c r="AC30108" s="34">
        <v>128</v>
      </c>
    </row>
    <row r="30109" spans="1:29" x14ac:dyDescent="0.2">
      <c r="A30109" s="34" t="s">
        <v>90602</v>
      </c>
      <c r="B30109" s="34">
        <v>27</v>
      </c>
      <c r="C30109" s="34">
        <v>55</v>
      </c>
      <c r="D30109" s="34">
        <v>73</v>
      </c>
      <c r="E30109" s="34">
        <v>52</v>
      </c>
      <c r="F30109" s="34">
        <v>60</v>
      </c>
      <c r="G30109" s="34">
        <v>107</v>
      </c>
      <c r="H30109" s="34">
        <v>34</v>
      </c>
      <c r="I30109" s="34">
        <v>71</v>
      </c>
      <c r="J30109" s="34">
        <v>46</v>
      </c>
      <c r="K30109" s="34">
        <v>72</v>
      </c>
      <c r="L30109" s="34">
        <v>28</v>
      </c>
      <c r="M30109" s="34">
        <v>53</v>
      </c>
      <c r="N30109" s="34">
        <v>32</v>
      </c>
      <c r="O30109" s="34">
        <v>74</v>
      </c>
      <c r="P30109" s="34">
        <v>44</v>
      </c>
      <c r="Q30109" s="34">
        <v>71</v>
      </c>
      <c r="R30109" s="34">
        <v>38</v>
      </c>
      <c r="S30109" s="34">
        <v>73</v>
      </c>
      <c r="T30109" s="34">
        <v>36</v>
      </c>
      <c r="U30109" s="34">
        <v>53</v>
      </c>
      <c r="V30109" s="34">
        <v>56</v>
      </c>
      <c r="W30109" s="34">
        <v>51</v>
      </c>
      <c r="X30109" s="34">
        <v>72</v>
      </c>
      <c r="Y30109" s="34">
        <v>46</v>
      </c>
      <c r="Z30109" s="34">
        <v>64</v>
      </c>
      <c r="AA30109" s="34">
        <v>102</v>
      </c>
      <c r="AB30109" s="34">
        <v>36</v>
      </c>
      <c r="AC30109" s="34">
        <v>113</v>
      </c>
    </row>
    <row r="30110" spans="1:29" x14ac:dyDescent="0.2">
      <c r="A30110" s="34" t="s">
        <v>90603</v>
      </c>
      <c r="B30110" s="34">
        <v>94</v>
      </c>
      <c r="C30110" s="34">
        <v>158</v>
      </c>
      <c r="D30110" s="34">
        <v>185</v>
      </c>
      <c r="E30110" s="34">
        <v>158</v>
      </c>
      <c r="F30110" s="34">
        <v>220</v>
      </c>
      <c r="G30110" s="34">
        <v>176</v>
      </c>
      <c r="H30110" s="34">
        <v>177</v>
      </c>
      <c r="I30110" s="34">
        <v>170</v>
      </c>
      <c r="J30110" s="34">
        <v>166</v>
      </c>
      <c r="K30110" s="34">
        <v>201</v>
      </c>
      <c r="L30110" s="34">
        <v>132</v>
      </c>
      <c r="M30110" s="34">
        <v>180</v>
      </c>
      <c r="N30110" s="34">
        <v>142</v>
      </c>
      <c r="O30110" s="34">
        <v>150</v>
      </c>
      <c r="P30110" s="34">
        <v>163</v>
      </c>
      <c r="Q30110" s="34">
        <v>232</v>
      </c>
      <c r="R30110" s="34">
        <v>277</v>
      </c>
      <c r="S30110" s="34">
        <v>207</v>
      </c>
      <c r="T30110" s="34">
        <v>171</v>
      </c>
      <c r="U30110" s="34">
        <v>181</v>
      </c>
      <c r="V30110" s="34">
        <v>187</v>
      </c>
      <c r="W30110" s="34">
        <v>218</v>
      </c>
      <c r="X30110" s="34">
        <v>223</v>
      </c>
      <c r="Y30110" s="34">
        <v>248</v>
      </c>
      <c r="Z30110" s="34">
        <v>206</v>
      </c>
      <c r="AA30110" s="34">
        <v>255</v>
      </c>
      <c r="AB30110" s="34">
        <v>187</v>
      </c>
      <c r="AC30110" s="34">
        <v>309</v>
      </c>
    </row>
    <row r="30111" spans="1:29" x14ac:dyDescent="0.2">
      <c r="A30111" s="34" t="s">
        <v>90604</v>
      </c>
      <c r="B30111" s="34">
        <v>30</v>
      </c>
      <c r="C30111" s="34">
        <v>101</v>
      </c>
      <c r="D30111" s="34">
        <v>89</v>
      </c>
      <c r="E30111" s="34">
        <v>72</v>
      </c>
      <c r="F30111" s="34">
        <v>88</v>
      </c>
      <c r="G30111" s="34">
        <v>91</v>
      </c>
      <c r="H30111" s="34">
        <v>48</v>
      </c>
      <c r="I30111" s="34">
        <v>101</v>
      </c>
      <c r="J30111" s="34">
        <v>63</v>
      </c>
      <c r="K30111" s="34">
        <v>83</v>
      </c>
      <c r="L30111" s="34">
        <v>39</v>
      </c>
      <c r="M30111" s="34">
        <v>60</v>
      </c>
      <c r="N30111" s="34">
        <v>68</v>
      </c>
      <c r="O30111" s="34">
        <v>63</v>
      </c>
      <c r="P30111" s="34">
        <v>76</v>
      </c>
      <c r="Q30111" s="34">
        <v>84</v>
      </c>
      <c r="R30111" s="34">
        <v>62</v>
      </c>
      <c r="S30111" s="34">
        <v>100</v>
      </c>
      <c r="T30111" s="34">
        <v>51</v>
      </c>
      <c r="U30111" s="34">
        <v>47</v>
      </c>
      <c r="V30111" s="34">
        <v>77</v>
      </c>
      <c r="W30111" s="34">
        <v>63</v>
      </c>
      <c r="X30111" s="34">
        <v>105</v>
      </c>
      <c r="Y30111" s="34">
        <v>73</v>
      </c>
      <c r="Z30111" s="34">
        <v>81</v>
      </c>
      <c r="AA30111" s="34">
        <v>107</v>
      </c>
      <c r="AB30111" s="34">
        <v>58</v>
      </c>
      <c r="AC30111" s="34">
        <v>113</v>
      </c>
    </row>
    <row r="30112" spans="1:29" x14ac:dyDescent="0.2">
      <c r="A30112" s="34" t="s">
        <v>90605</v>
      </c>
      <c r="B30112" s="34">
        <v>64</v>
      </c>
      <c r="C30112" s="34">
        <v>106</v>
      </c>
      <c r="D30112" s="34">
        <v>127</v>
      </c>
      <c r="E30112" s="34">
        <v>137</v>
      </c>
      <c r="F30112" s="34">
        <v>111</v>
      </c>
      <c r="G30112" s="34">
        <v>84</v>
      </c>
      <c r="H30112" s="34">
        <v>68</v>
      </c>
      <c r="I30112" s="34">
        <v>102</v>
      </c>
      <c r="J30112" s="34">
        <v>87</v>
      </c>
      <c r="K30112" s="34">
        <v>111</v>
      </c>
      <c r="L30112" s="34">
        <v>76</v>
      </c>
      <c r="M30112" s="34">
        <v>88</v>
      </c>
      <c r="N30112" s="34">
        <v>87</v>
      </c>
      <c r="O30112" s="34">
        <v>103</v>
      </c>
      <c r="P30112" s="34">
        <v>99</v>
      </c>
      <c r="Q30112" s="34">
        <v>135</v>
      </c>
      <c r="R30112" s="34">
        <v>108</v>
      </c>
      <c r="S30112" s="34">
        <v>132</v>
      </c>
      <c r="T30112" s="34">
        <v>109</v>
      </c>
      <c r="U30112" s="34">
        <v>87</v>
      </c>
      <c r="V30112" s="34">
        <v>103</v>
      </c>
      <c r="W30112" s="34">
        <v>109</v>
      </c>
      <c r="X30112" s="34">
        <v>137</v>
      </c>
      <c r="Y30112" s="34">
        <v>97</v>
      </c>
      <c r="Z30112" s="34">
        <v>121</v>
      </c>
      <c r="AA30112" s="34">
        <v>136</v>
      </c>
      <c r="AB30112" s="34">
        <v>92</v>
      </c>
      <c r="AC30112" s="34">
        <v>150</v>
      </c>
    </row>
    <row r="30113" spans="1:29" x14ac:dyDescent="0.2">
      <c r="A30113" s="34" t="s">
        <v>90606</v>
      </c>
      <c r="B30113" s="34">
        <v>28</v>
      </c>
      <c r="C30113" s="34">
        <v>74</v>
      </c>
      <c r="D30113" s="34">
        <v>78</v>
      </c>
      <c r="E30113" s="34">
        <v>91</v>
      </c>
      <c r="F30113" s="34">
        <v>52</v>
      </c>
      <c r="G30113" s="34">
        <v>74</v>
      </c>
      <c r="H30113" s="34">
        <v>59</v>
      </c>
      <c r="I30113" s="34">
        <v>68</v>
      </c>
      <c r="J30113" s="34">
        <v>55</v>
      </c>
      <c r="K30113" s="34">
        <v>80</v>
      </c>
      <c r="L30113" s="34">
        <v>53</v>
      </c>
      <c r="M30113" s="34">
        <v>63</v>
      </c>
      <c r="N30113" s="34">
        <v>49</v>
      </c>
      <c r="O30113" s="34">
        <v>49</v>
      </c>
      <c r="P30113" s="34">
        <v>54</v>
      </c>
      <c r="Q30113" s="34">
        <v>65</v>
      </c>
      <c r="R30113" s="34">
        <v>67</v>
      </c>
      <c r="S30113" s="34">
        <v>85</v>
      </c>
      <c r="T30113" s="34">
        <v>29</v>
      </c>
      <c r="U30113" s="34">
        <v>56</v>
      </c>
      <c r="V30113" s="34">
        <v>79</v>
      </c>
      <c r="W30113" s="34">
        <v>66</v>
      </c>
      <c r="X30113" s="34">
        <v>111</v>
      </c>
      <c r="Y30113" s="34">
        <v>52</v>
      </c>
      <c r="Z30113" s="34">
        <v>122</v>
      </c>
      <c r="AA30113" s="34">
        <v>106</v>
      </c>
      <c r="AB30113" s="34">
        <v>54</v>
      </c>
      <c r="AC30113" s="34">
        <v>119</v>
      </c>
    </row>
    <row r="30114" spans="1:29" x14ac:dyDescent="0.2">
      <c r="A30114" s="34" t="s">
        <v>90607</v>
      </c>
      <c r="B30114" s="34">
        <v>48</v>
      </c>
      <c r="C30114" s="34">
        <v>34</v>
      </c>
      <c r="D30114" s="34">
        <v>74</v>
      </c>
      <c r="E30114" s="34">
        <v>27</v>
      </c>
      <c r="F30114" s="34">
        <v>76</v>
      </c>
      <c r="G30114" s="34">
        <v>21</v>
      </c>
      <c r="H30114" s="34">
        <v>62</v>
      </c>
      <c r="I30114" s="34">
        <v>49</v>
      </c>
      <c r="J30114" s="34">
        <v>51</v>
      </c>
      <c r="K30114" s="34">
        <v>48</v>
      </c>
      <c r="L30114" s="34">
        <v>58</v>
      </c>
      <c r="M30114" s="34">
        <v>44</v>
      </c>
      <c r="N30114" s="34">
        <v>40</v>
      </c>
      <c r="O30114" s="34">
        <v>34</v>
      </c>
      <c r="P30114" s="34">
        <v>58</v>
      </c>
      <c r="Q30114" s="34">
        <v>60</v>
      </c>
      <c r="R30114" s="34">
        <v>70</v>
      </c>
      <c r="S30114" s="34">
        <v>45</v>
      </c>
      <c r="T30114" s="34">
        <v>60</v>
      </c>
      <c r="U30114" s="34">
        <v>54</v>
      </c>
      <c r="V30114" s="34">
        <v>86</v>
      </c>
      <c r="W30114" s="34">
        <v>57</v>
      </c>
      <c r="X30114" s="34">
        <v>61</v>
      </c>
      <c r="Y30114" s="34">
        <v>29</v>
      </c>
      <c r="Z30114" s="34">
        <v>73</v>
      </c>
      <c r="AA30114" s="34">
        <v>93</v>
      </c>
      <c r="AB30114" s="34">
        <v>64</v>
      </c>
      <c r="AC30114" s="34">
        <v>58</v>
      </c>
    </row>
    <row r="30115" spans="1:29" x14ac:dyDescent="0.2">
      <c r="A30115" s="34" t="s">
        <v>90608</v>
      </c>
      <c r="B30115" s="34">
        <v>63</v>
      </c>
      <c r="C30115" s="34">
        <v>61</v>
      </c>
      <c r="D30115" s="34">
        <v>64</v>
      </c>
      <c r="E30115" s="34">
        <v>67</v>
      </c>
      <c r="F30115" s="34">
        <v>86</v>
      </c>
      <c r="G30115" s="34">
        <v>73</v>
      </c>
      <c r="H30115" s="34">
        <v>39</v>
      </c>
      <c r="I30115" s="34">
        <v>70</v>
      </c>
      <c r="J30115" s="34">
        <v>72</v>
      </c>
      <c r="K30115" s="34">
        <v>73</v>
      </c>
      <c r="L30115" s="34">
        <v>46</v>
      </c>
      <c r="M30115" s="34">
        <v>50</v>
      </c>
      <c r="N30115" s="34">
        <v>63</v>
      </c>
      <c r="O30115" s="34">
        <v>55</v>
      </c>
      <c r="P30115" s="34">
        <v>59</v>
      </c>
      <c r="Q30115" s="34">
        <v>74</v>
      </c>
      <c r="R30115" s="34">
        <v>82</v>
      </c>
      <c r="S30115" s="34">
        <v>64</v>
      </c>
      <c r="T30115" s="34">
        <v>89</v>
      </c>
      <c r="U30115" s="34">
        <v>71</v>
      </c>
      <c r="V30115" s="34">
        <v>96</v>
      </c>
      <c r="W30115" s="34">
        <v>54</v>
      </c>
      <c r="X30115" s="34">
        <v>80</v>
      </c>
      <c r="Y30115" s="34">
        <v>75</v>
      </c>
      <c r="Z30115" s="34">
        <v>84</v>
      </c>
      <c r="AA30115" s="34">
        <v>92</v>
      </c>
      <c r="AB30115" s="34">
        <v>91</v>
      </c>
      <c r="AC30115" s="34">
        <v>100</v>
      </c>
    </row>
    <row r="30116" spans="1:29" x14ac:dyDescent="0.2">
      <c r="A30116" s="34" t="s">
        <v>90609</v>
      </c>
      <c r="B30116" s="34">
        <v>15</v>
      </c>
      <c r="C30116" s="34">
        <v>13</v>
      </c>
      <c r="D30116" s="34">
        <v>30</v>
      </c>
      <c r="E30116" s="34">
        <v>12</v>
      </c>
      <c r="F30116" s="34">
        <v>17</v>
      </c>
      <c r="G30116" s="34">
        <v>4</v>
      </c>
      <c r="H30116" s="34">
        <v>26</v>
      </c>
      <c r="I30116" s="34">
        <v>18</v>
      </c>
      <c r="J30116" s="34">
        <v>19</v>
      </c>
      <c r="K30116" s="34">
        <v>17</v>
      </c>
      <c r="L30116" s="34">
        <v>13</v>
      </c>
      <c r="M30116" s="34">
        <v>18</v>
      </c>
      <c r="N30116" s="34">
        <v>13</v>
      </c>
      <c r="O30116" s="34">
        <v>21</v>
      </c>
      <c r="P30116" s="34">
        <v>12</v>
      </c>
      <c r="Q30116" s="34">
        <v>20</v>
      </c>
      <c r="R30116" s="34">
        <v>16</v>
      </c>
      <c r="S30116" s="34">
        <v>27</v>
      </c>
      <c r="T30116" s="34">
        <v>10</v>
      </c>
      <c r="U30116" s="34">
        <v>16</v>
      </c>
      <c r="V30116" s="34">
        <v>24</v>
      </c>
      <c r="W30116" s="34">
        <v>16</v>
      </c>
      <c r="X30116" s="34">
        <v>19</v>
      </c>
      <c r="Y30116" s="34">
        <v>13</v>
      </c>
      <c r="Z30116" s="34">
        <v>18</v>
      </c>
      <c r="AA30116" s="34">
        <v>26</v>
      </c>
      <c r="AB30116" s="34">
        <v>16</v>
      </c>
      <c r="AC30116" s="34">
        <v>25</v>
      </c>
    </row>
    <row r="30117" spans="1:29" x14ac:dyDescent="0.2">
      <c r="A30117" s="34" t="s">
        <v>90610</v>
      </c>
      <c r="B30117" s="34">
        <v>69</v>
      </c>
      <c r="C30117" s="34">
        <v>65</v>
      </c>
      <c r="D30117" s="34">
        <v>82</v>
      </c>
      <c r="E30117" s="34">
        <v>115</v>
      </c>
      <c r="F30117" s="34">
        <v>82</v>
      </c>
      <c r="G30117" s="34">
        <v>55</v>
      </c>
      <c r="H30117" s="34">
        <v>71</v>
      </c>
      <c r="I30117" s="34">
        <v>39</v>
      </c>
      <c r="J30117" s="34">
        <v>55</v>
      </c>
      <c r="K30117" s="34">
        <v>104</v>
      </c>
      <c r="L30117" s="34">
        <v>48</v>
      </c>
      <c r="M30117" s="34">
        <v>95</v>
      </c>
      <c r="N30117" s="34">
        <v>54</v>
      </c>
      <c r="O30117" s="34">
        <v>86</v>
      </c>
      <c r="P30117" s="34">
        <v>56</v>
      </c>
      <c r="Q30117" s="34">
        <v>95</v>
      </c>
      <c r="R30117" s="34">
        <v>85</v>
      </c>
      <c r="S30117" s="34">
        <v>125</v>
      </c>
      <c r="T30117" s="34">
        <v>86</v>
      </c>
      <c r="U30117" s="34">
        <v>93</v>
      </c>
      <c r="V30117" s="34">
        <v>105</v>
      </c>
      <c r="W30117" s="34">
        <v>116</v>
      </c>
      <c r="X30117" s="34">
        <v>101</v>
      </c>
      <c r="Y30117" s="34">
        <v>88</v>
      </c>
      <c r="Z30117" s="34">
        <v>96</v>
      </c>
      <c r="AA30117" s="34">
        <v>95</v>
      </c>
      <c r="AB30117" s="34">
        <v>67</v>
      </c>
      <c r="AC30117" s="34">
        <v>155</v>
      </c>
    </row>
    <row r="30118" spans="1:29" x14ac:dyDescent="0.2">
      <c r="A30118" s="34" t="s">
        <v>90611</v>
      </c>
      <c r="B30118" s="34">
        <v>63</v>
      </c>
      <c r="C30118" s="34">
        <v>109</v>
      </c>
      <c r="D30118" s="34">
        <v>110</v>
      </c>
      <c r="E30118" s="34">
        <v>103</v>
      </c>
      <c r="F30118" s="34">
        <v>98</v>
      </c>
      <c r="G30118" s="34">
        <v>100</v>
      </c>
      <c r="H30118" s="34">
        <v>117</v>
      </c>
      <c r="I30118" s="34">
        <v>93</v>
      </c>
      <c r="J30118" s="34">
        <v>100</v>
      </c>
      <c r="K30118" s="34">
        <v>84</v>
      </c>
      <c r="L30118" s="34">
        <v>71</v>
      </c>
      <c r="M30118" s="34">
        <v>70</v>
      </c>
      <c r="N30118" s="34">
        <v>84</v>
      </c>
      <c r="O30118" s="34">
        <v>93</v>
      </c>
      <c r="P30118" s="34">
        <v>87</v>
      </c>
      <c r="Q30118" s="34">
        <v>133</v>
      </c>
      <c r="R30118" s="34">
        <v>114</v>
      </c>
      <c r="S30118" s="34">
        <v>116</v>
      </c>
      <c r="T30118" s="34">
        <v>101</v>
      </c>
      <c r="U30118" s="34">
        <v>105</v>
      </c>
      <c r="V30118" s="34">
        <v>91</v>
      </c>
      <c r="W30118" s="34">
        <v>139</v>
      </c>
      <c r="X30118" s="34">
        <v>152</v>
      </c>
      <c r="Y30118" s="34">
        <v>107</v>
      </c>
      <c r="Z30118" s="34">
        <v>105</v>
      </c>
      <c r="AA30118" s="34">
        <v>159</v>
      </c>
      <c r="AB30118" s="34">
        <v>138</v>
      </c>
      <c r="AC30118" s="34">
        <v>161</v>
      </c>
    </row>
    <row r="30119" spans="1:29" x14ac:dyDescent="0.2">
      <c r="A30119" s="34" t="s">
        <v>90612</v>
      </c>
      <c r="B30119" s="34">
        <v>48</v>
      </c>
      <c r="C30119" s="34">
        <v>139</v>
      </c>
      <c r="D30119" s="34">
        <v>82</v>
      </c>
      <c r="E30119" s="34">
        <v>107</v>
      </c>
      <c r="F30119" s="34">
        <v>73</v>
      </c>
      <c r="G30119" s="34">
        <v>109</v>
      </c>
      <c r="H30119" s="34">
        <v>62</v>
      </c>
      <c r="I30119" s="34">
        <v>116</v>
      </c>
      <c r="J30119" s="34">
        <v>65</v>
      </c>
      <c r="K30119" s="34">
        <v>141</v>
      </c>
      <c r="L30119" s="34">
        <v>52</v>
      </c>
      <c r="M30119" s="34">
        <v>121</v>
      </c>
      <c r="N30119" s="34">
        <v>57</v>
      </c>
      <c r="O30119" s="34">
        <v>84</v>
      </c>
      <c r="P30119" s="34">
        <v>60</v>
      </c>
      <c r="Q30119" s="34">
        <v>144</v>
      </c>
      <c r="R30119" s="34">
        <v>95</v>
      </c>
      <c r="S30119" s="34">
        <v>111</v>
      </c>
      <c r="T30119" s="34">
        <v>64</v>
      </c>
      <c r="U30119" s="34">
        <v>128</v>
      </c>
      <c r="V30119" s="34">
        <v>69</v>
      </c>
      <c r="W30119" s="34">
        <v>148</v>
      </c>
      <c r="X30119" s="34">
        <v>98</v>
      </c>
      <c r="Y30119" s="34">
        <v>132</v>
      </c>
      <c r="Z30119" s="34">
        <v>101</v>
      </c>
      <c r="AA30119" s="34">
        <v>171</v>
      </c>
      <c r="AB30119" s="34">
        <v>97</v>
      </c>
      <c r="AC30119" s="34">
        <v>211</v>
      </c>
    </row>
    <row r="30120" spans="1:29" x14ac:dyDescent="0.2">
      <c r="A30120" s="34" t="s">
        <v>90613</v>
      </c>
      <c r="B30120" s="34">
        <v>101</v>
      </c>
      <c r="C30120" s="34">
        <v>119</v>
      </c>
      <c r="D30120" s="34">
        <v>200</v>
      </c>
      <c r="E30120" s="34">
        <v>103</v>
      </c>
      <c r="F30120" s="34">
        <v>186</v>
      </c>
      <c r="G30120" s="34">
        <v>121</v>
      </c>
      <c r="H30120" s="34">
        <v>193</v>
      </c>
      <c r="I30120" s="34">
        <v>105</v>
      </c>
      <c r="J30120" s="34">
        <v>145</v>
      </c>
      <c r="K30120" s="34">
        <v>152</v>
      </c>
      <c r="L30120" s="34">
        <v>199</v>
      </c>
      <c r="M30120" s="34">
        <v>141</v>
      </c>
      <c r="N30120" s="34">
        <v>134</v>
      </c>
      <c r="O30120" s="34">
        <v>110</v>
      </c>
      <c r="P30120" s="34">
        <v>148</v>
      </c>
      <c r="Q30120" s="34">
        <v>187</v>
      </c>
      <c r="R30120" s="34">
        <v>198</v>
      </c>
      <c r="S30120" s="34">
        <v>122</v>
      </c>
      <c r="T30120" s="34">
        <v>235</v>
      </c>
      <c r="U30120" s="34">
        <v>164</v>
      </c>
      <c r="V30120" s="34">
        <v>204</v>
      </c>
      <c r="W30120" s="34">
        <v>294</v>
      </c>
      <c r="X30120" s="34">
        <v>232</v>
      </c>
      <c r="Y30120" s="34">
        <v>231</v>
      </c>
      <c r="Z30120" s="34">
        <v>179</v>
      </c>
      <c r="AA30120" s="34">
        <v>220</v>
      </c>
      <c r="AB30120" s="34">
        <v>286</v>
      </c>
      <c r="AC30120" s="34">
        <v>238</v>
      </c>
    </row>
    <row r="30121" spans="1:29" x14ac:dyDescent="0.2">
      <c r="A30121" s="34" t="s">
        <v>90614</v>
      </c>
      <c r="B30121" s="34">
        <v>83</v>
      </c>
      <c r="C30121" s="34">
        <v>69</v>
      </c>
      <c r="D30121" s="34">
        <v>135</v>
      </c>
      <c r="E30121" s="34">
        <v>101</v>
      </c>
      <c r="F30121" s="34">
        <v>114</v>
      </c>
      <c r="G30121" s="34">
        <v>137</v>
      </c>
      <c r="H30121" s="34">
        <v>116</v>
      </c>
      <c r="I30121" s="34">
        <v>92</v>
      </c>
      <c r="J30121" s="34">
        <v>108</v>
      </c>
      <c r="K30121" s="34">
        <v>71</v>
      </c>
      <c r="L30121" s="34">
        <v>60</v>
      </c>
      <c r="M30121" s="34">
        <v>87</v>
      </c>
      <c r="N30121" s="34">
        <v>105</v>
      </c>
      <c r="O30121" s="34">
        <v>93</v>
      </c>
      <c r="P30121" s="34">
        <v>90</v>
      </c>
      <c r="Q30121" s="34">
        <v>147</v>
      </c>
      <c r="R30121" s="34">
        <v>132</v>
      </c>
      <c r="S30121" s="34">
        <v>138</v>
      </c>
      <c r="T30121" s="34">
        <v>108</v>
      </c>
      <c r="U30121" s="34">
        <v>83</v>
      </c>
      <c r="V30121" s="34">
        <v>120</v>
      </c>
      <c r="W30121" s="34">
        <v>83</v>
      </c>
      <c r="X30121" s="34">
        <v>146</v>
      </c>
      <c r="Y30121" s="34">
        <v>114</v>
      </c>
      <c r="Z30121" s="34">
        <v>133</v>
      </c>
      <c r="AA30121" s="34">
        <v>96</v>
      </c>
      <c r="AB30121" s="34">
        <v>106</v>
      </c>
      <c r="AC30121" s="34">
        <v>149</v>
      </c>
    </row>
    <row r="30122" spans="1:29" x14ac:dyDescent="0.2">
      <c r="A30122" s="34" t="s">
        <v>90615</v>
      </c>
      <c r="B30122" s="34">
        <v>55</v>
      </c>
      <c r="C30122" s="34">
        <v>43</v>
      </c>
      <c r="D30122" s="34">
        <v>63</v>
      </c>
      <c r="E30122" s="34">
        <v>58</v>
      </c>
      <c r="F30122" s="34">
        <v>73</v>
      </c>
      <c r="G30122" s="34">
        <v>31</v>
      </c>
      <c r="H30122" s="34">
        <v>73</v>
      </c>
      <c r="I30122" s="34">
        <v>52</v>
      </c>
      <c r="J30122" s="34">
        <v>48</v>
      </c>
      <c r="K30122" s="34">
        <v>50</v>
      </c>
      <c r="L30122" s="34">
        <v>48</v>
      </c>
      <c r="M30122" s="34">
        <v>52</v>
      </c>
      <c r="N30122" s="34">
        <v>46</v>
      </c>
      <c r="O30122" s="34">
        <v>23</v>
      </c>
      <c r="P30122" s="34">
        <v>57</v>
      </c>
      <c r="Q30122" s="34">
        <v>45</v>
      </c>
      <c r="R30122" s="34">
        <v>70</v>
      </c>
      <c r="S30122" s="34">
        <v>54</v>
      </c>
      <c r="T30122" s="34">
        <v>99</v>
      </c>
      <c r="U30122" s="34">
        <v>50</v>
      </c>
      <c r="V30122" s="34">
        <v>63</v>
      </c>
      <c r="W30122" s="34">
        <v>57</v>
      </c>
      <c r="X30122" s="34">
        <v>72</v>
      </c>
      <c r="Y30122" s="34">
        <v>45</v>
      </c>
      <c r="Z30122" s="34">
        <v>62</v>
      </c>
      <c r="AA30122" s="34">
        <v>46</v>
      </c>
      <c r="AB30122" s="34">
        <v>80</v>
      </c>
      <c r="AC30122" s="34">
        <v>73</v>
      </c>
    </row>
    <row r="30123" spans="1:29" x14ac:dyDescent="0.2">
      <c r="A30123" s="34" t="s">
        <v>90616</v>
      </c>
      <c r="B30123" s="34">
        <v>59</v>
      </c>
      <c r="C30123" s="34">
        <v>81</v>
      </c>
      <c r="D30123" s="34">
        <v>112</v>
      </c>
      <c r="E30123" s="34">
        <v>134</v>
      </c>
      <c r="F30123" s="34">
        <v>113</v>
      </c>
      <c r="G30123" s="34">
        <v>69</v>
      </c>
      <c r="H30123" s="34">
        <v>113</v>
      </c>
      <c r="I30123" s="34">
        <v>64</v>
      </c>
      <c r="J30123" s="34">
        <v>126</v>
      </c>
      <c r="K30123" s="34">
        <v>106</v>
      </c>
      <c r="L30123" s="34">
        <v>67</v>
      </c>
      <c r="M30123" s="34">
        <v>82</v>
      </c>
      <c r="N30123" s="34">
        <v>71</v>
      </c>
      <c r="O30123" s="34">
        <v>76</v>
      </c>
      <c r="P30123" s="34">
        <v>126</v>
      </c>
      <c r="Q30123" s="34">
        <v>105</v>
      </c>
      <c r="R30123" s="34">
        <v>119</v>
      </c>
      <c r="S30123" s="34">
        <v>126</v>
      </c>
      <c r="T30123" s="34">
        <v>108</v>
      </c>
      <c r="U30123" s="34">
        <v>65</v>
      </c>
      <c r="V30123" s="34">
        <v>127</v>
      </c>
      <c r="W30123" s="34">
        <v>110</v>
      </c>
      <c r="X30123" s="34">
        <v>116</v>
      </c>
      <c r="Y30123" s="34">
        <v>127</v>
      </c>
      <c r="Z30123" s="34">
        <v>120</v>
      </c>
      <c r="AA30123" s="34">
        <v>119</v>
      </c>
      <c r="AB30123" s="34">
        <v>91</v>
      </c>
      <c r="AC30123" s="34">
        <v>157</v>
      </c>
    </row>
    <row r="30124" spans="1:29" x14ac:dyDescent="0.2">
      <c r="A30124" s="34" t="s">
        <v>90617</v>
      </c>
      <c r="B30124" s="34">
        <v>66</v>
      </c>
      <c r="C30124" s="34">
        <v>116</v>
      </c>
      <c r="D30124" s="34">
        <v>99</v>
      </c>
      <c r="E30124" s="34">
        <v>123</v>
      </c>
      <c r="F30124" s="34">
        <v>131</v>
      </c>
      <c r="G30124" s="34">
        <v>121</v>
      </c>
      <c r="H30124" s="34">
        <v>82</v>
      </c>
      <c r="I30124" s="34">
        <v>101</v>
      </c>
      <c r="J30124" s="34">
        <v>79</v>
      </c>
      <c r="K30124" s="34">
        <v>134</v>
      </c>
      <c r="L30124" s="34">
        <v>57</v>
      </c>
      <c r="M30124" s="34">
        <v>117</v>
      </c>
      <c r="N30124" s="34">
        <v>85</v>
      </c>
      <c r="O30124" s="34">
        <v>78</v>
      </c>
      <c r="P30124" s="34">
        <v>80</v>
      </c>
      <c r="Q30124" s="34">
        <v>156</v>
      </c>
      <c r="R30124" s="34">
        <v>129</v>
      </c>
      <c r="S30124" s="34">
        <v>127</v>
      </c>
      <c r="T30124" s="34">
        <v>104</v>
      </c>
      <c r="U30124" s="34">
        <v>83</v>
      </c>
      <c r="V30124" s="34">
        <v>117</v>
      </c>
      <c r="W30124" s="34">
        <v>166</v>
      </c>
      <c r="X30124" s="34">
        <v>168</v>
      </c>
      <c r="Y30124" s="34">
        <v>92</v>
      </c>
      <c r="Z30124" s="34">
        <v>96</v>
      </c>
      <c r="AA30124" s="34">
        <v>116</v>
      </c>
      <c r="AB30124" s="34">
        <v>121</v>
      </c>
      <c r="AC30124" s="34">
        <v>194</v>
      </c>
    </row>
    <row r="30125" spans="1:29" x14ac:dyDescent="0.2">
      <c r="A30125" s="34" t="s">
        <v>90618</v>
      </c>
      <c r="B30125" s="34">
        <v>117</v>
      </c>
      <c r="C30125" s="34">
        <v>141</v>
      </c>
      <c r="D30125" s="34">
        <v>206</v>
      </c>
      <c r="E30125" s="34">
        <v>151</v>
      </c>
      <c r="F30125" s="34">
        <v>212</v>
      </c>
      <c r="G30125" s="34">
        <v>158</v>
      </c>
      <c r="H30125" s="34">
        <v>168</v>
      </c>
      <c r="I30125" s="34">
        <v>144</v>
      </c>
      <c r="J30125" s="34">
        <v>141</v>
      </c>
      <c r="K30125" s="34">
        <v>166</v>
      </c>
      <c r="L30125" s="34">
        <v>101</v>
      </c>
      <c r="M30125" s="34">
        <v>117</v>
      </c>
      <c r="N30125" s="34">
        <v>179</v>
      </c>
      <c r="O30125" s="34">
        <v>128</v>
      </c>
      <c r="P30125" s="34">
        <v>139</v>
      </c>
      <c r="Q30125" s="34">
        <v>156</v>
      </c>
      <c r="R30125" s="34">
        <v>195</v>
      </c>
      <c r="S30125" s="34">
        <v>211</v>
      </c>
      <c r="T30125" s="34">
        <v>149</v>
      </c>
      <c r="U30125" s="34">
        <v>110</v>
      </c>
      <c r="V30125" s="34">
        <v>180</v>
      </c>
      <c r="W30125" s="34">
        <v>182</v>
      </c>
      <c r="X30125" s="34">
        <v>204</v>
      </c>
      <c r="Y30125" s="34">
        <v>131</v>
      </c>
      <c r="Z30125" s="34">
        <v>226</v>
      </c>
      <c r="AA30125" s="34">
        <v>153</v>
      </c>
      <c r="AB30125" s="34">
        <v>150</v>
      </c>
      <c r="AC30125" s="34">
        <v>242</v>
      </c>
    </row>
    <row r="30126" spans="1:29" x14ac:dyDescent="0.2">
      <c r="A30126" s="34" t="s">
        <v>90619</v>
      </c>
      <c r="B30126" s="34">
        <v>37</v>
      </c>
      <c r="C30126" s="34">
        <v>12</v>
      </c>
      <c r="D30126" s="34">
        <v>36</v>
      </c>
      <c r="E30126" s="34">
        <v>18</v>
      </c>
      <c r="F30126" s="34">
        <v>14</v>
      </c>
      <c r="G30126" s="34">
        <v>10</v>
      </c>
      <c r="H30126" s="34">
        <v>15</v>
      </c>
      <c r="I30126" s="34">
        <v>11</v>
      </c>
      <c r="J30126" s="34">
        <v>17</v>
      </c>
      <c r="K30126" s="34">
        <v>9</v>
      </c>
      <c r="L30126" s="34">
        <v>11</v>
      </c>
      <c r="M30126" s="34">
        <v>16</v>
      </c>
      <c r="N30126" s="34">
        <v>22</v>
      </c>
      <c r="O30126" s="34">
        <v>27</v>
      </c>
      <c r="P30126" s="34">
        <v>8</v>
      </c>
      <c r="Q30126" s="34">
        <v>33</v>
      </c>
      <c r="R30126" s="34">
        <v>22</v>
      </c>
      <c r="S30126" s="34">
        <v>20</v>
      </c>
      <c r="T30126" s="34">
        <v>20</v>
      </c>
      <c r="U30126" s="34">
        <v>19</v>
      </c>
      <c r="V30126" s="34">
        <v>28</v>
      </c>
      <c r="W30126" s="34">
        <v>12</v>
      </c>
      <c r="X30126" s="34">
        <v>36</v>
      </c>
      <c r="Y30126" s="34">
        <v>17</v>
      </c>
      <c r="Z30126" s="34">
        <v>15</v>
      </c>
      <c r="AA30126" s="34">
        <v>18</v>
      </c>
      <c r="AB30126" s="34">
        <v>25</v>
      </c>
      <c r="AC30126" s="34">
        <v>23</v>
      </c>
    </row>
    <row r="30127" spans="1:29" x14ac:dyDescent="0.2">
      <c r="A30127" s="34" t="s">
        <v>90620</v>
      </c>
      <c r="B30127" s="34">
        <v>62</v>
      </c>
      <c r="C30127" s="34">
        <v>116</v>
      </c>
      <c r="D30127" s="34">
        <v>93</v>
      </c>
      <c r="E30127" s="34">
        <v>157</v>
      </c>
      <c r="F30127" s="34">
        <v>86</v>
      </c>
      <c r="G30127" s="34">
        <v>115</v>
      </c>
      <c r="H30127" s="34">
        <v>75</v>
      </c>
      <c r="I30127" s="34">
        <v>117</v>
      </c>
      <c r="J30127" s="34">
        <v>56</v>
      </c>
      <c r="K30127" s="34">
        <v>173</v>
      </c>
      <c r="L30127" s="34">
        <v>57</v>
      </c>
      <c r="M30127" s="34">
        <v>130</v>
      </c>
      <c r="N30127" s="34">
        <v>82</v>
      </c>
      <c r="O30127" s="34">
        <v>91</v>
      </c>
      <c r="P30127" s="34">
        <v>102</v>
      </c>
      <c r="Q30127" s="34">
        <v>152</v>
      </c>
      <c r="R30127" s="34">
        <v>119</v>
      </c>
      <c r="S30127" s="34">
        <v>144</v>
      </c>
      <c r="T30127" s="34">
        <v>90</v>
      </c>
      <c r="U30127" s="34">
        <v>126</v>
      </c>
      <c r="V30127" s="34">
        <v>93</v>
      </c>
      <c r="W30127" s="34">
        <v>144</v>
      </c>
      <c r="X30127" s="34">
        <v>124</v>
      </c>
      <c r="Y30127" s="34">
        <v>126</v>
      </c>
      <c r="Z30127" s="34">
        <v>101</v>
      </c>
      <c r="AA30127" s="34">
        <v>131</v>
      </c>
      <c r="AB30127" s="34">
        <v>78</v>
      </c>
      <c r="AC30127" s="34">
        <v>182</v>
      </c>
    </row>
    <row r="30128" spans="1:29" x14ac:dyDescent="0.2">
      <c r="A30128" s="34" t="s">
        <v>90621</v>
      </c>
      <c r="B30128" s="34">
        <v>68</v>
      </c>
      <c r="C30128" s="34">
        <v>58</v>
      </c>
      <c r="D30128" s="34">
        <v>110</v>
      </c>
      <c r="E30128" s="34">
        <v>91</v>
      </c>
      <c r="F30128" s="34">
        <v>96</v>
      </c>
      <c r="G30128" s="34">
        <v>96</v>
      </c>
      <c r="H30128" s="34">
        <v>66</v>
      </c>
      <c r="I30128" s="34">
        <v>91</v>
      </c>
      <c r="J30128" s="34">
        <v>89</v>
      </c>
      <c r="K30128" s="34">
        <v>107</v>
      </c>
      <c r="L30128" s="34">
        <v>76</v>
      </c>
      <c r="M30128" s="34">
        <v>76</v>
      </c>
      <c r="N30128" s="34">
        <v>90</v>
      </c>
      <c r="O30128" s="34">
        <v>74</v>
      </c>
      <c r="P30128" s="34">
        <v>79</v>
      </c>
      <c r="Q30128" s="34">
        <v>110</v>
      </c>
      <c r="R30128" s="34">
        <v>93</v>
      </c>
      <c r="S30128" s="34">
        <v>115</v>
      </c>
      <c r="T30128" s="34">
        <v>78</v>
      </c>
      <c r="U30128" s="34">
        <v>69</v>
      </c>
      <c r="V30128" s="34">
        <v>108</v>
      </c>
      <c r="W30128" s="34">
        <v>98</v>
      </c>
      <c r="X30128" s="34">
        <v>142</v>
      </c>
      <c r="Y30128" s="34">
        <v>83</v>
      </c>
      <c r="Z30128" s="34">
        <v>77</v>
      </c>
      <c r="AA30128" s="34">
        <v>95</v>
      </c>
      <c r="AB30128" s="34">
        <v>85</v>
      </c>
      <c r="AC30128" s="34">
        <v>112</v>
      </c>
    </row>
    <row r="30129" spans="1:29" x14ac:dyDescent="0.2">
      <c r="A30129" s="34" t="s">
        <v>90622</v>
      </c>
      <c r="B30129" s="34">
        <v>291</v>
      </c>
      <c r="C30129" s="34">
        <v>297</v>
      </c>
      <c r="D30129" s="34">
        <v>421</v>
      </c>
      <c r="E30129" s="34">
        <v>306</v>
      </c>
      <c r="F30129" s="34">
        <v>406</v>
      </c>
      <c r="G30129" s="34">
        <v>279</v>
      </c>
      <c r="H30129" s="34">
        <v>347</v>
      </c>
      <c r="I30129" s="34">
        <v>252</v>
      </c>
      <c r="J30129" s="34">
        <v>331</v>
      </c>
      <c r="K30129" s="34">
        <v>328</v>
      </c>
      <c r="L30129" s="34">
        <v>280</v>
      </c>
      <c r="M30129" s="34">
        <v>257</v>
      </c>
      <c r="N30129" s="34">
        <v>291</v>
      </c>
      <c r="O30129" s="34">
        <v>251</v>
      </c>
      <c r="P30129" s="34">
        <v>332</v>
      </c>
      <c r="Q30129" s="34">
        <v>404</v>
      </c>
      <c r="R30129" s="34">
        <v>484</v>
      </c>
      <c r="S30129" s="34">
        <v>390</v>
      </c>
      <c r="T30129" s="34">
        <v>426</v>
      </c>
      <c r="U30129" s="34">
        <v>332</v>
      </c>
      <c r="V30129" s="34">
        <v>474</v>
      </c>
      <c r="W30129" s="34">
        <v>421</v>
      </c>
      <c r="X30129" s="34">
        <v>507</v>
      </c>
      <c r="Y30129" s="34">
        <v>344</v>
      </c>
      <c r="Z30129" s="34">
        <v>484</v>
      </c>
      <c r="AA30129" s="34">
        <v>338</v>
      </c>
      <c r="AB30129" s="34">
        <v>441</v>
      </c>
      <c r="AC30129" s="34">
        <v>440</v>
      </c>
    </row>
    <row r="30130" spans="1:29" x14ac:dyDescent="0.2">
      <c r="A30130" s="34" t="s">
        <v>90623</v>
      </c>
      <c r="B30130" s="34">
        <v>63</v>
      </c>
      <c r="C30130" s="34">
        <v>130</v>
      </c>
      <c r="D30130" s="34">
        <v>196</v>
      </c>
      <c r="E30130" s="34">
        <v>149</v>
      </c>
      <c r="F30130" s="34">
        <v>146</v>
      </c>
      <c r="G30130" s="34">
        <v>110</v>
      </c>
      <c r="H30130" s="34">
        <v>109</v>
      </c>
      <c r="I30130" s="34">
        <v>106</v>
      </c>
      <c r="J30130" s="34">
        <v>114</v>
      </c>
      <c r="K30130" s="34">
        <v>115</v>
      </c>
      <c r="L30130" s="34">
        <v>59</v>
      </c>
      <c r="M30130" s="34">
        <v>117</v>
      </c>
      <c r="N30130" s="34">
        <v>77</v>
      </c>
      <c r="O30130" s="34">
        <v>112</v>
      </c>
      <c r="P30130" s="34">
        <v>126</v>
      </c>
      <c r="Q30130" s="34">
        <v>127</v>
      </c>
      <c r="R30130" s="34">
        <v>122</v>
      </c>
      <c r="S30130" s="34">
        <v>162</v>
      </c>
      <c r="T30130" s="34">
        <v>71</v>
      </c>
      <c r="U30130" s="34">
        <v>100</v>
      </c>
      <c r="V30130" s="34">
        <v>120</v>
      </c>
      <c r="W30130" s="34">
        <v>136</v>
      </c>
      <c r="X30130" s="34">
        <v>123</v>
      </c>
      <c r="Y30130" s="34">
        <v>116</v>
      </c>
      <c r="Z30130" s="34">
        <v>128</v>
      </c>
      <c r="AA30130" s="34">
        <v>163</v>
      </c>
      <c r="AB30130" s="34">
        <v>97</v>
      </c>
      <c r="AC30130" s="34">
        <v>190</v>
      </c>
    </row>
    <row r="30131" spans="1:29" x14ac:dyDescent="0.2">
      <c r="A30131" s="34" t="s">
        <v>90624</v>
      </c>
      <c r="B30131" s="34">
        <v>73</v>
      </c>
      <c r="C30131" s="34">
        <v>60</v>
      </c>
      <c r="D30131" s="34">
        <v>88</v>
      </c>
      <c r="E30131" s="34">
        <v>66</v>
      </c>
      <c r="F30131" s="34">
        <v>49</v>
      </c>
      <c r="G30131" s="34">
        <v>51</v>
      </c>
      <c r="H30131" s="34">
        <v>99</v>
      </c>
      <c r="I30131" s="34">
        <v>56</v>
      </c>
      <c r="J30131" s="34">
        <v>78</v>
      </c>
      <c r="K30131" s="34">
        <v>80</v>
      </c>
      <c r="L30131" s="34">
        <v>91</v>
      </c>
      <c r="M30131" s="34">
        <v>67</v>
      </c>
      <c r="N30131" s="34">
        <v>63</v>
      </c>
      <c r="O30131" s="34">
        <v>73</v>
      </c>
      <c r="P30131" s="34">
        <v>50</v>
      </c>
      <c r="Q30131" s="34">
        <v>84</v>
      </c>
      <c r="R30131" s="34">
        <v>116</v>
      </c>
      <c r="S30131" s="34">
        <v>82</v>
      </c>
      <c r="T30131" s="34">
        <v>102</v>
      </c>
      <c r="U30131" s="34">
        <v>79</v>
      </c>
      <c r="V30131" s="34">
        <v>96</v>
      </c>
      <c r="W30131" s="34">
        <v>99</v>
      </c>
      <c r="X30131" s="34">
        <v>89</v>
      </c>
      <c r="Y30131" s="34">
        <v>117</v>
      </c>
      <c r="Z30131" s="34">
        <v>77</v>
      </c>
      <c r="AA30131" s="34">
        <v>106</v>
      </c>
      <c r="AB30131" s="34">
        <v>127</v>
      </c>
      <c r="AC30131" s="34">
        <v>111</v>
      </c>
    </row>
    <row r="30132" spans="1:29" x14ac:dyDescent="0.2">
      <c r="A30132" s="34" t="s">
        <v>90625</v>
      </c>
      <c r="B30132" s="34">
        <v>52</v>
      </c>
      <c r="C30132" s="34">
        <v>51</v>
      </c>
      <c r="D30132" s="34">
        <v>50</v>
      </c>
      <c r="E30132" s="34">
        <v>76</v>
      </c>
      <c r="F30132" s="34">
        <v>64</v>
      </c>
      <c r="G30132" s="34">
        <v>51</v>
      </c>
      <c r="H30132" s="34">
        <v>63</v>
      </c>
      <c r="I30132" s="34">
        <v>72</v>
      </c>
      <c r="J30132" s="34">
        <v>72</v>
      </c>
      <c r="K30132" s="34">
        <v>89</v>
      </c>
      <c r="L30132" s="34">
        <v>49</v>
      </c>
      <c r="M30132" s="34">
        <v>73</v>
      </c>
      <c r="N30132" s="34">
        <v>47</v>
      </c>
      <c r="O30132" s="34">
        <v>70</v>
      </c>
      <c r="P30132" s="34">
        <v>76</v>
      </c>
      <c r="Q30132" s="34">
        <v>84</v>
      </c>
      <c r="R30132" s="34">
        <v>78</v>
      </c>
      <c r="S30132" s="34">
        <v>91</v>
      </c>
      <c r="T30132" s="34">
        <v>95</v>
      </c>
      <c r="U30132" s="34">
        <v>79</v>
      </c>
      <c r="V30132" s="34">
        <v>81</v>
      </c>
      <c r="W30132" s="34">
        <v>84</v>
      </c>
      <c r="X30132" s="34">
        <v>90</v>
      </c>
      <c r="Y30132" s="34">
        <v>99</v>
      </c>
      <c r="Z30132" s="34">
        <v>55</v>
      </c>
      <c r="AA30132" s="34">
        <v>109</v>
      </c>
      <c r="AB30132" s="34">
        <v>84</v>
      </c>
      <c r="AC30132" s="34">
        <v>127</v>
      </c>
    </row>
    <row r="30133" spans="1:29" x14ac:dyDescent="0.2">
      <c r="A30133" s="34" t="s">
        <v>90626</v>
      </c>
      <c r="B30133" s="34">
        <v>56</v>
      </c>
      <c r="C30133" s="34">
        <v>59</v>
      </c>
      <c r="D30133" s="34">
        <v>93</v>
      </c>
      <c r="E30133" s="34">
        <v>64</v>
      </c>
      <c r="F30133" s="34">
        <v>109</v>
      </c>
      <c r="G30133" s="34">
        <v>84</v>
      </c>
      <c r="H30133" s="34">
        <v>105</v>
      </c>
      <c r="I30133" s="34">
        <v>40</v>
      </c>
      <c r="J30133" s="34">
        <v>75</v>
      </c>
      <c r="K30133" s="34">
        <v>56</v>
      </c>
      <c r="L30133" s="34">
        <v>64</v>
      </c>
      <c r="M30133" s="34">
        <v>63</v>
      </c>
      <c r="N30133" s="34">
        <v>57</v>
      </c>
      <c r="O30133" s="34">
        <v>59</v>
      </c>
      <c r="P30133" s="34">
        <v>60</v>
      </c>
      <c r="Q30133" s="34">
        <v>81</v>
      </c>
      <c r="R30133" s="34">
        <v>100</v>
      </c>
      <c r="S30133" s="34">
        <v>91</v>
      </c>
      <c r="T30133" s="34">
        <v>72</v>
      </c>
      <c r="U30133" s="34">
        <v>79</v>
      </c>
      <c r="V30133" s="34">
        <v>111</v>
      </c>
      <c r="W30133" s="34">
        <v>93</v>
      </c>
      <c r="X30133" s="34">
        <v>103</v>
      </c>
      <c r="Y30133" s="34">
        <v>81</v>
      </c>
      <c r="Z30133" s="34">
        <v>103</v>
      </c>
      <c r="AA30133" s="34">
        <v>81</v>
      </c>
      <c r="AB30133" s="34">
        <v>124</v>
      </c>
      <c r="AC30133" s="34">
        <v>131</v>
      </c>
    </row>
    <row r="30134" spans="1:29" x14ac:dyDescent="0.2">
      <c r="A30134" s="34" t="s">
        <v>90627</v>
      </c>
      <c r="B30134" s="34">
        <v>88</v>
      </c>
      <c r="C30134" s="34">
        <v>65</v>
      </c>
      <c r="D30134" s="34">
        <v>62</v>
      </c>
      <c r="E30134" s="34">
        <v>62</v>
      </c>
      <c r="F30134" s="34">
        <v>66</v>
      </c>
      <c r="G30134" s="34">
        <v>60</v>
      </c>
      <c r="H30134" s="34">
        <v>75</v>
      </c>
      <c r="I30134" s="34">
        <v>59</v>
      </c>
      <c r="J30134" s="34">
        <v>83</v>
      </c>
      <c r="K30134" s="34">
        <v>86</v>
      </c>
      <c r="L30134" s="34">
        <v>74</v>
      </c>
      <c r="M30134" s="34">
        <v>53</v>
      </c>
      <c r="N30134" s="34">
        <v>55</v>
      </c>
      <c r="O30134" s="34">
        <v>61</v>
      </c>
      <c r="P30134" s="34">
        <v>63</v>
      </c>
      <c r="Q30134" s="34">
        <v>84</v>
      </c>
      <c r="R30134" s="34">
        <v>92</v>
      </c>
      <c r="S30134" s="34">
        <v>86</v>
      </c>
      <c r="T30134" s="34">
        <v>95</v>
      </c>
      <c r="U30134" s="34">
        <v>96</v>
      </c>
      <c r="V30134" s="34">
        <v>78</v>
      </c>
      <c r="W30134" s="34">
        <v>100</v>
      </c>
      <c r="X30134" s="34">
        <v>84</v>
      </c>
      <c r="Y30134" s="34">
        <v>84</v>
      </c>
      <c r="Z30134" s="34">
        <v>124</v>
      </c>
      <c r="AA30134" s="34">
        <v>73</v>
      </c>
      <c r="AB30134" s="34">
        <v>69</v>
      </c>
      <c r="AC30134" s="34">
        <v>117</v>
      </c>
    </row>
    <row r="30135" spans="1:29" x14ac:dyDescent="0.2">
      <c r="A30135" s="34" t="s">
        <v>90628</v>
      </c>
      <c r="B30135" s="34">
        <v>36</v>
      </c>
      <c r="C30135" s="34">
        <v>34</v>
      </c>
      <c r="D30135" s="34">
        <v>64</v>
      </c>
      <c r="E30135" s="34">
        <v>46</v>
      </c>
      <c r="F30135" s="34">
        <v>35</v>
      </c>
      <c r="G30135" s="34">
        <v>28</v>
      </c>
      <c r="H30135" s="34">
        <v>31</v>
      </c>
      <c r="I30135" s="34">
        <v>19</v>
      </c>
      <c r="J30135" s="34">
        <v>27</v>
      </c>
      <c r="K30135" s="34">
        <v>47</v>
      </c>
      <c r="L30135" s="34">
        <v>15</v>
      </c>
      <c r="M30135" s="34">
        <v>25</v>
      </c>
      <c r="N30135" s="34">
        <v>26</v>
      </c>
      <c r="O30135" s="34">
        <v>37</v>
      </c>
      <c r="P30135" s="34">
        <v>22</v>
      </c>
      <c r="Q30135" s="34">
        <v>30</v>
      </c>
      <c r="R30135" s="34">
        <v>20</v>
      </c>
      <c r="S30135" s="34">
        <v>39</v>
      </c>
      <c r="T30135" s="34">
        <v>12</v>
      </c>
      <c r="U30135" s="34">
        <v>20</v>
      </c>
      <c r="V30135" s="34">
        <v>41</v>
      </c>
      <c r="W30135" s="34">
        <v>25</v>
      </c>
      <c r="X30135" s="34">
        <v>60</v>
      </c>
      <c r="Y30135" s="34">
        <v>22</v>
      </c>
      <c r="Z30135" s="34">
        <v>50</v>
      </c>
      <c r="AA30135" s="34">
        <v>49</v>
      </c>
      <c r="AB30135" s="34">
        <v>24</v>
      </c>
      <c r="AC30135" s="34">
        <v>62</v>
      </c>
    </row>
    <row r="30136" spans="1:29" x14ac:dyDescent="0.2">
      <c r="A30136" s="34" t="s">
        <v>90629</v>
      </c>
      <c r="B30136" s="34">
        <v>61</v>
      </c>
      <c r="C30136" s="34">
        <v>61</v>
      </c>
      <c r="D30136" s="34">
        <v>93</v>
      </c>
      <c r="E30136" s="34">
        <v>88</v>
      </c>
      <c r="F30136" s="34">
        <v>91</v>
      </c>
      <c r="G30136" s="34">
        <v>76</v>
      </c>
      <c r="H30136" s="34">
        <v>46</v>
      </c>
      <c r="I30136" s="34">
        <v>75</v>
      </c>
      <c r="J30136" s="34">
        <v>66</v>
      </c>
      <c r="K30136" s="34">
        <v>74</v>
      </c>
      <c r="L30136" s="34">
        <v>85</v>
      </c>
      <c r="M30136" s="34">
        <v>53</v>
      </c>
      <c r="N30136" s="34">
        <v>54</v>
      </c>
      <c r="O30136" s="34">
        <v>76</v>
      </c>
      <c r="P30136" s="34">
        <v>75</v>
      </c>
      <c r="Q30136" s="34">
        <v>86</v>
      </c>
      <c r="R30136" s="34">
        <v>110</v>
      </c>
      <c r="S30136" s="34">
        <v>78</v>
      </c>
      <c r="T30136" s="34">
        <v>85</v>
      </c>
      <c r="U30136" s="34">
        <v>54</v>
      </c>
      <c r="V30136" s="34">
        <v>129</v>
      </c>
      <c r="W30136" s="34">
        <v>117</v>
      </c>
      <c r="X30136" s="34">
        <v>116</v>
      </c>
      <c r="Y30136" s="34">
        <v>108</v>
      </c>
      <c r="Z30136" s="34">
        <v>96</v>
      </c>
      <c r="AA30136" s="34">
        <v>78</v>
      </c>
      <c r="AB30136" s="34">
        <v>97</v>
      </c>
      <c r="AC30136" s="34">
        <v>129</v>
      </c>
    </row>
    <row r="30137" spans="1:29" x14ac:dyDescent="0.2">
      <c r="A30137" s="34" t="s">
        <v>90630</v>
      </c>
      <c r="B30137" s="34">
        <v>27</v>
      </c>
      <c r="C30137" s="34">
        <v>39</v>
      </c>
      <c r="D30137" s="34">
        <v>31</v>
      </c>
      <c r="E30137" s="34">
        <v>48</v>
      </c>
      <c r="F30137" s="34">
        <v>38</v>
      </c>
      <c r="G30137" s="34">
        <v>36</v>
      </c>
      <c r="H30137" s="34">
        <v>22</v>
      </c>
      <c r="I30137" s="34">
        <v>40</v>
      </c>
      <c r="J30137" s="34">
        <v>40</v>
      </c>
      <c r="K30137" s="34">
        <v>28</v>
      </c>
      <c r="L30137" s="34">
        <v>23</v>
      </c>
      <c r="M30137" s="34">
        <v>26</v>
      </c>
      <c r="N30137" s="34">
        <v>40</v>
      </c>
      <c r="O30137" s="34">
        <v>41</v>
      </c>
      <c r="P30137" s="34">
        <v>38</v>
      </c>
      <c r="Q30137" s="34">
        <v>72</v>
      </c>
      <c r="R30137" s="34">
        <v>38</v>
      </c>
      <c r="S30137" s="34">
        <v>42</v>
      </c>
      <c r="T30137" s="34">
        <v>39</v>
      </c>
      <c r="U30137" s="34">
        <v>32</v>
      </c>
      <c r="V30137" s="34">
        <v>48</v>
      </c>
      <c r="W30137" s="34">
        <v>34</v>
      </c>
      <c r="X30137" s="34">
        <v>38</v>
      </c>
      <c r="Y30137" s="34">
        <v>31</v>
      </c>
      <c r="Z30137" s="34">
        <v>40</v>
      </c>
      <c r="AA30137" s="34">
        <v>56</v>
      </c>
      <c r="AB30137" s="34">
        <v>38</v>
      </c>
      <c r="AC30137" s="34">
        <v>59</v>
      </c>
    </row>
    <row r="30138" spans="1:29" x14ac:dyDescent="0.2">
      <c r="A30138" s="34" t="s">
        <v>90631</v>
      </c>
      <c r="B30138" s="34">
        <v>60</v>
      </c>
      <c r="C30138" s="34">
        <v>96</v>
      </c>
      <c r="D30138" s="34">
        <v>128</v>
      </c>
      <c r="E30138" s="34">
        <v>95</v>
      </c>
      <c r="F30138" s="34">
        <v>121</v>
      </c>
      <c r="G30138" s="34">
        <v>117</v>
      </c>
      <c r="H30138" s="34">
        <v>75</v>
      </c>
      <c r="I30138" s="34">
        <v>98</v>
      </c>
      <c r="J30138" s="34">
        <v>84</v>
      </c>
      <c r="K30138" s="34">
        <v>115</v>
      </c>
      <c r="L30138" s="34">
        <v>50</v>
      </c>
      <c r="M30138" s="34">
        <v>82</v>
      </c>
      <c r="N30138" s="34">
        <v>102</v>
      </c>
      <c r="O30138" s="34">
        <v>74</v>
      </c>
      <c r="P30138" s="34">
        <v>83</v>
      </c>
      <c r="Q30138" s="34">
        <v>102</v>
      </c>
      <c r="R30138" s="34">
        <v>117</v>
      </c>
      <c r="S30138" s="34">
        <v>138</v>
      </c>
      <c r="T30138" s="34">
        <v>61</v>
      </c>
      <c r="U30138" s="34">
        <v>70</v>
      </c>
      <c r="V30138" s="34">
        <v>91</v>
      </c>
      <c r="W30138" s="34">
        <v>104</v>
      </c>
      <c r="X30138" s="34">
        <v>134</v>
      </c>
      <c r="Y30138" s="34">
        <v>70</v>
      </c>
      <c r="Z30138" s="34">
        <v>111</v>
      </c>
      <c r="AA30138" s="34">
        <v>147</v>
      </c>
      <c r="AB30138" s="34">
        <v>80</v>
      </c>
      <c r="AC30138" s="34">
        <v>165</v>
      </c>
    </row>
    <row r="30139" spans="1:29" x14ac:dyDescent="0.2">
      <c r="A30139" s="34" t="s">
        <v>90632</v>
      </c>
      <c r="B30139" s="34">
        <v>102</v>
      </c>
      <c r="C30139" s="34">
        <v>102</v>
      </c>
      <c r="D30139" s="34">
        <v>89</v>
      </c>
      <c r="E30139" s="34">
        <v>142</v>
      </c>
      <c r="F30139" s="34">
        <v>98</v>
      </c>
      <c r="G30139" s="34">
        <v>132</v>
      </c>
      <c r="H30139" s="34">
        <v>109</v>
      </c>
      <c r="I30139" s="34">
        <v>78</v>
      </c>
      <c r="J30139" s="34">
        <v>87</v>
      </c>
      <c r="K30139" s="34">
        <v>130</v>
      </c>
      <c r="L30139" s="34">
        <v>93</v>
      </c>
      <c r="M30139" s="34">
        <v>95</v>
      </c>
      <c r="N30139" s="34">
        <v>84</v>
      </c>
      <c r="O30139" s="34">
        <v>110</v>
      </c>
      <c r="P30139" s="34">
        <v>94</v>
      </c>
      <c r="Q30139" s="34">
        <v>132</v>
      </c>
      <c r="R30139" s="34">
        <v>139</v>
      </c>
      <c r="S30139" s="34">
        <v>146</v>
      </c>
      <c r="T30139" s="34">
        <v>119</v>
      </c>
      <c r="U30139" s="34">
        <v>99</v>
      </c>
      <c r="V30139" s="34">
        <v>125</v>
      </c>
      <c r="W30139" s="34">
        <v>154</v>
      </c>
      <c r="X30139" s="34">
        <v>99</v>
      </c>
      <c r="Y30139" s="34">
        <v>117</v>
      </c>
      <c r="Z30139" s="34">
        <v>84</v>
      </c>
      <c r="AA30139" s="34">
        <v>145</v>
      </c>
      <c r="AB30139" s="34">
        <v>161</v>
      </c>
      <c r="AC30139" s="34">
        <v>181</v>
      </c>
    </row>
    <row r="30140" spans="1:29" x14ac:dyDescent="0.2">
      <c r="A30140" s="34" t="s">
        <v>90633</v>
      </c>
      <c r="B30140" s="34">
        <v>32</v>
      </c>
      <c r="C30140" s="34">
        <v>79</v>
      </c>
      <c r="D30140" s="34">
        <v>91</v>
      </c>
      <c r="E30140" s="34">
        <v>73</v>
      </c>
      <c r="F30140" s="34">
        <v>61</v>
      </c>
      <c r="G30140" s="34">
        <v>81</v>
      </c>
      <c r="H30140" s="34">
        <v>30</v>
      </c>
      <c r="I30140" s="34">
        <v>55</v>
      </c>
      <c r="J30140" s="34">
        <v>33</v>
      </c>
      <c r="K30140" s="34">
        <v>74</v>
      </c>
      <c r="L30140" s="34">
        <v>17</v>
      </c>
      <c r="M30140" s="34">
        <v>66</v>
      </c>
      <c r="N30140" s="34">
        <v>30</v>
      </c>
      <c r="O30140" s="34">
        <v>36</v>
      </c>
      <c r="P30140" s="34">
        <v>31</v>
      </c>
      <c r="Q30140" s="34">
        <v>59</v>
      </c>
      <c r="R30140" s="34">
        <v>32</v>
      </c>
      <c r="S30140" s="34">
        <v>77</v>
      </c>
      <c r="T30140" s="34">
        <v>25</v>
      </c>
      <c r="U30140" s="34">
        <v>33</v>
      </c>
      <c r="V30140" s="34">
        <v>47</v>
      </c>
      <c r="W30140" s="34">
        <v>45</v>
      </c>
      <c r="X30140" s="34">
        <v>68</v>
      </c>
      <c r="Y30140" s="34">
        <v>23</v>
      </c>
      <c r="Z30140" s="34">
        <v>77</v>
      </c>
      <c r="AA30140" s="34">
        <v>74</v>
      </c>
      <c r="AB30140" s="34">
        <v>33</v>
      </c>
      <c r="AC30140" s="34">
        <v>99</v>
      </c>
    </row>
    <row r="30141" spans="1:29" x14ac:dyDescent="0.2">
      <c r="A30141" s="34" t="s">
        <v>90634</v>
      </c>
      <c r="B30141" s="34">
        <v>136</v>
      </c>
      <c r="C30141" s="34">
        <v>68</v>
      </c>
      <c r="D30141" s="34">
        <v>119</v>
      </c>
      <c r="E30141" s="34">
        <v>106</v>
      </c>
      <c r="F30141" s="34">
        <v>88</v>
      </c>
      <c r="G30141" s="34">
        <v>73</v>
      </c>
      <c r="H30141" s="34">
        <v>95</v>
      </c>
      <c r="I30141" s="34">
        <v>88</v>
      </c>
      <c r="J30141" s="34">
        <v>97</v>
      </c>
      <c r="K30141" s="34">
        <v>108</v>
      </c>
      <c r="L30141" s="34">
        <v>66</v>
      </c>
      <c r="M30141" s="34">
        <v>90</v>
      </c>
      <c r="N30141" s="34">
        <v>93</v>
      </c>
      <c r="O30141" s="34">
        <v>66</v>
      </c>
      <c r="P30141" s="34">
        <v>82</v>
      </c>
      <c r="Q30141" s="34">
        <v>98</v>
      </c>
      <c r="R30141" s="34">
        <v>82</v>
      </c>
      <c r="S30141" s="34">
        <v>128</v>
      </c>
      <c r="T30141" s="34">
        <v>88</v>
      </c>
      <c r="U30141" s="34">
        <v>68</v>
      </c>
      <c r="V30141" s="34">
        <v>90</v>
      </c>
      <c r="W30141" s="34">
        <v>112</v>
      </c>
      <c r="X30141" s="34">
        <v>127</v>
      </c>
      <c r="Y30141" s="34">
        <v>81</v>
      </c>
      <c r="Z30141" s="34">
        <v>132</v>
      </c>
      <c r="AA30141" s="34">
        <v>102</v>
      </c>
      <c r="AB30141" s="34">
        <v>117</v>
      </c>
      <c r="AC30141" s="34">
        <v>146</v>
      </c>
    </row>
    <row r="30142" spans="1:29" x14ac:dyDescent="0.2">
      <c r="A30142" s="34" t="s">
        <v>90635</v>
      </c>
      <c r="B30142" s="34">
        <v>47</v>
      </c>
      <c r="C30142" s="34">
        <v>20</v>
      </c>
      <c r="D30142" s="34">
        <v>35</v>
      </c>
      <c r="E30142" s="34">
        <v>40</v>
      </c>
      <c r="F30142" s="34">
        <v>34</v>
      </c>
      <c r="G30142" s="34">
        <v>29</v>
      </c>
      <c r="H30142" s="34">
        <v>40</v>
      </c>
      <c r="I30142" s="34">
        <v>46</v>
      </c>
      <c r="J30142" s="34">
        <v>29</v>
      </c>
      <c r="K30142" s="34">
        <v>20</v>
      </c>
      <c r="L30142" s="34">
        <v>34</v>
      </c>
      <c r="M30142" s="34">
        <v>30</v>
      </c>
      <c r="N30142" s="34">
        <v>28</v>
      </c>
      <c r="O30142" s="34">
        <v>40</v>
      </c>
      <c r="P30142" s="34">
        <v>25</v>
      </c>
      <c r="Q30142" s="34">
        <v>40</v>
      </c>
      <c r="R30142" s="34">
        <v>41</v>
      </c>
      <c r="S30142" s="34">
        <v>28</v>
      </c>
      <c r="T30142" s="34">
        <v>48</v>
      </c>
      <c r="U30142" s="34">
        <v>21</v>
      </c>
      <c r="V30142" s="34">
        <v>49</v>
      </c>
      <c r="W30142" s="34">
        <v>25</v>
      </c>
      <c r="X30142" s="34">
        <v>60</v>
      </c>
      <c r="Y30142" s="34">
        <v>42</v>
      </c>
      <c r="Z30142" s="34">
        <v>42</v>
      </c>
      <c r="AA30142" s="34">
        <v>43</v>
      </c>
      <c r="AB30142" s="34">
        <v>38</v>
      </c>
      <c r="AC30142" s="34">
        <v>40</v>
      </c>
    </row>
    <row r="30143" spans="1:29" x14ac:dyDescent="0.2">
      <c r="A30143" s="34" t="s">
        <v>90636</v>
      </c>
      <c r="B30143" s="34">
        <v>22</v>
      </c>
      <c r="C30143" s="34">
        <v>35</v>
      </c>
      <c r="D30143" s="34">
        <v>60</v>
      </c>
      <c r="E30143" s="34">
        <v>32</v>
      </c>
      <c r="F30143" s="34">
        <v>55</v>
      </c>
      <c r="G30143" s="34">
        <v>17</v>
      </c>
      <c r="H30143" s="34">
        <v>18</v>
      </c>
      <c r="I30143" s="34">
        <v>33</v>
      </c>
      <c r="J30143" s="34">
        <v>25</v>
      </c>
      <c r="K30143" s="34">
        <v>35</v>
      </c>
      <c r="L30143" s="34">
        <v>12</v>
      </c>
      <c r="M30143" s="34">
        <v>30</v>
      </c>
      <c r="N30143" s="34">
        <v>37</v>
      </c>
      <c r="O30143" s="34">
        <v>24</v>
      </c>
      <c r="P30143" s="34">
        <v>32</v>
      </c>
      <c r="Q30143" s="34">
        <v>42</v>
      </c>
      <c r="R30143" s="34">
        <v>29</v>
      </c>
      <c r="S30143" s="34">
        <v>54</v>
      </c>
      <c r="T30143" s="34">
        <v>15</v>
      </c>
      <c r="U30143" s="34">
        <v>27</v>
      </c>
      <c r="V30143" s="34">
        <v>47</v>
      </c>
      <c r="W30143" s="34">
        <v>31</v>
      </c>
      <c r="X30143" s="34">
        <v>49</v>
      </c>
      <c r="Y30143" s="34">
        <v>19</v>
      </c>
      <c r="Z30143" s="34">
        <v>43</v>
      </c>
      <c r="AA30143" s="34">
        <v>50</v>
      </c>
      <c r="AB30143" s="34">
        <v>23</v>
      </c>
      <c r="AC30143" s="34">
        <v>57</v>
      </c>
    </row>
    <row r="30144" spans="1:29" x14ac:dyDescent="0.2">
      <c r="A30144" s="34" t="s">
        <v>90637</v>
      </c>
      <c r="B30144" s="34">
        <v>22</v>
      </c>
      <c r="C30144" s="34">
        <v>49</v>
      </c>
      <c r="D30144" s="34">
        <v>47</v>
      </c>
      <c r="E30144" s="34">
        <v>52</v>
      </c>
      <c r="F30144" s="34">
        <v>36</v>
      </c>
      <c r="G30144" s="34">
        <v>35</v>
      </c>
      <c r="H30144" s="34">
        <v>43</v>
      </c>
      <c r="I30144" s="34">
        <v>36</v>
      </c>
      <c r="J30144" s="34">
        <v>30</v>
      </c>
      <c r="K30144" s="34">
        <v>45</v>
      </c>
      <c r="L30144" s="34">
        <v>19</v>
      </c>
      <c r="M30144" s="34">
        <v>37</v>
      </c>
      <c r="N30144" s="34">
        <v>29</v>
      </c>
      <c r="O30144" s="34">
        <v>31</v>
      </c>
      <c r="P30144" s="34">
        <v>41</v>
      </c>
      <c r="Q30144" s="34">
        <v>42</v>
      </c>
      <c r="R30144" s="34">
        <v>25</v>
      </c>
      <c r="S30144" s="34">
        <v>39</v>
      </c>
      <c r="T30144" s="34">
        <v>24</v>
      </c>
      <c r="U30144" s="34">
        <v>41</v>
      </c>
      <c r="V30144" s="34">
        <v>39</v>
      </c>
      <c r="W30144" s="34">
        <v>58</v>
      </c>
      <c r="X30144" s="34">
        <v>35</v>
      </c>
      <c r="Y30144" s="34">
        <v>47</v>
      </c>
      <c r="Z30144" s="34">
        <v>31</v>
      </c>
      <c r="AA30144" s="34">
        <v>60</v>
      </c>
      <c r="AB30144" s="34">
        <v>20</v>
      </c>
      <c r="AC30144" s="34">
        <v>65</v>
      </c>
    </row>
    <row r="30145" spans="1:29" x14ac:dyDescent="0.2">
      <c r="A30145" s="34" t="s">
        <v>90638</v>
      </c>
      <c r="B30145" s="34">
        <v>79</v>
      </c>
      <c r="C30145" s="34">
        <v>87</v>
      </c>
      <c r="D30145" s="34">
        <v>91</v>
      </c>
      <c r="E30145" s="34">
        <v>53</v>
      </c>
      <c r="F30145" s="34">
        <v>66</v>
      </c>
      <c r="G30145" s="34">
        <v>120</v>
      </c>
      <c r="H30145" s="34">
        <v>88</v>
      </c>
      <c r="I30145" s="34">
        <v>61</v>
      </c>
      <c r="J30145" s="34">
        <v>73</v>
      </c>
      <c r="K30145" s="34">
        <v>84</v>
      </c>
      <c r="L30145" s="34">
        <v>53</v>
      </c>
      <c r="M30145" s="34">
        <v>62</v>
      </c>
      <c r="N30145" s="34">
        <v>68</v>
      </c>
      <c r="O30145" s="34">
        <v>64</v>
      </c>
      <c r="P30145" s="34">
        <v>44</v>
      </c>
      <c r="Q30145" s="34">
        <v>89</v>
      </c>
      <c r="R30145" s="34">
        <v>79</v>
      </c>
      <c r="S30145" s="34">
        <v>92</v>
      </c>
      <c r="T30145" s="34">
        <v>80</v>
      </c>
      <c r="U30145" s="34">
        <v>65</v>
      </c>
      <c r="V30145" s="34">
        <v>80</v>
      </c>
      <c r="W30145" s="34">
        <v>83</v>
      </c>
      <c r="X30145" s="34">
        <v>101</v>
      </c>
      <c r="Y30145" s="34">
        <v>71</v>
      </c>
      <c r="Z30145" s="34">
        <v>77</v>
      </c>
      <c r="AA30145" s="34">
        <v>89</v>
      </c>
      <c r="AB30145" s="34">
        <v>97</v>
      </c>
      <c r="AC30145" s="34">
        <v>129</v>
      </c>
    </row>
    <row r="30146" spans="1:29" x14ac:dyDescent="0.2">
      <c r="A30146" s="34" t="s">
        <v>90639</v>
      </c>
      <c r="B30146" s="34">
        <v>19</v>
      </c>
      <c r="C30146" s="34">
        <v>8</v>
      </c>
      <c r="D30146" s="34">
        <v>8</v>
      </c>
      <c r="E30146" s="34">
        <v>10</v>
      </c>
      <c r="F30146" s="34">
        <v>9</v>
      </c>
      <c r="G30146" s="34">
        <v>7</v>
      </c>
      <c r="H30146" s="34">
        <v>6</v>
      </c>
      <c r="I30146" s="34">
        <v>12</v>
      </c>
      <c r="J30146" s="34">
        <v>6</v>
      </c>
      <c r="K30146" s="34">
        <v>31</v>
      </c>
      <c r="L30146" s="34">
        <v>4</v>
      </c>
      <c r="M30146" s="34">
        <v>12</v>
      </c>
      <c r="N30146" s="34">
        <v>4</v>
      </c>
      <c r="O30146" s="34">
        <v>13</v>
      </c>
      <c r="P30146" s="34">
        <v>11</v>
      </c>
      <c r="Q30146" s="34">
        <v>24</v>
      </c>
      <c r="R30146" s="34">
        <v>13</v>
      </c>
      <c r="S30146" s="34">
        <v>15</v>
      </c>
      <c r="T30146" s="34">
        <v>7</v>
      </c>
      <c r="U30146" s="34">
        <v>14</v>
      </c>
      <c r="V30146" s="34">
        <v>17</v>
      </c>
      <c r="W30146" s="34">
        <v>10</v>
      </c>
      <c r="X30146" s="34">
        <v>22</v>
      </c>
      <c r="Y30146" s="34">
        <v>12</v>
      </c>
      <c r="Z30146" s="34">
        <v>11</v>
      </c>
      <c r="AA30146" s="34">
        <v>14</v>
      </c>
      <c r="AB30146" s="34">
        <v>15</v>
      </c>
      <c r="AC30146" s="34">
        <v>29</v>
      </c>
    </row>
    <row r="30147" spans="1:29" x14ac:dyDescent="0.2">
      <c r="A30147" s="34" t="s">
        <v>90640</v>
      </c>
      <c r="B30147" s="34">
        <v>70</v>
      </c>
      <c r="C30147" s="34">
        <v>27</v>
      </c>
      <c r="D30147" s="34">
        <v>41</v>
      </c>
      <c r="E30147" s="34">
        <v>24</v>
      </c>
      <c r="F30147" s="34">
        <v>32</v>
      </c>
      <c r="G30147" s="34">
        <v>15</v>
      </c>
      <c r="H30147" s="34">
        <v>50</v>
      </c>
      <c r="I30147" s="34">
        <v>30</v>
      </c>
      <c r="J30147" s="34">
        <v>27</v>
      </c>
      <c r="K30147" s="34">
        <v>51</v>
      </c>
      <c r="L30147" s="34">
        <v>27</v>
      </c>
      <c r="M30147" s="34">
        <v>24</v>
      </c>
      <c r="N30147" s="34">
        <v>26</v>
      </c>
      <c r="O30147" s="34">
        <v>26</v>
      </c>
      <c r="P30147" s="34">
        <v>29</v>
      </c>
      <c r="Q30147" s="34">
        <v>34</v>
      </c>
      <c r="R30147" s="34">
        <v>44</v>
      </c>
      <c r="S30147" s="34">
        <v>45</v>
      </c>
      <c r="T30147" s="34">
        <v>53</v>
      </c>
      <c r="U30147" s="34">
        <v>42</v>
      </c>
      <c r="V30147" s="34">
        <v>18</v>
      </c>
      <c r="W30147" s="34">
        <v>27</v>
      </c>
      <c r="X30147" s="34">
        <v>25</v>
      </c>
      <c r="Y30147" s="34">
        <v>27</v>
      </c>
      <c r="Z30147" s="34">
        <v>32</v>
      </c>
      <c r="AA30147" s="34">
        <v>26</v>
      </c>
      <c r="AB30147" s="34">
        <v>41</v>
      </c>
      <c r="AC30147" s="34">
        <v>43</v>
      </c>
    </row>
    <row r="30148" spans="1:29" x14ac:dyDescent="0.2">
      <c r="A30148" s="34" t="s">
        <v>90641</v>
      </c>
      <c r="B30148" s="34">
        <v>69</v>
      </c>
      <c r="C30148" s="34">
        <v>54</v>
      </c>
      <c r="D30148" s="34">
        <v>129</v>
      </c>
      <c r="E30148" s="34">
        <v>75</v>
      </c>
      <c r="F30148" s="34">
        <v>94</v>
      </c>
      <c r="G30148" s="34">
        <v>72</v>
      </c>
      <c r="H30148" s="34">
        <v>109</v>
      </c>
      <c r="I30148" s="34">
        <v>78</v>
      </c>
      <c r="J30148" s="34">
        <v>88</v>
      </c>
      <c r="K30148" s="34">
        <v>78</v>
      </c>
      <c r="L30148" s="34">
        <v>76</v>
      </c>
      <c r="M30148" s="34">
        <v>58</v>
      </c>
      <c r="N30148" s="34">
        <v>83</v>
      </c>
      <c r="O30148" s="34">
        <v>72</v>
      </c>
      <c r="P30148" s="34">
        <v>97</v>
      </c>
      <c r="Q30148" s="34">
        <v>108</v>
      </c>
      <c r="R30148" s="34">
        <v>93</v>
      </c>
      <c r="S30148" s="34">
        <v>95</v>
      </c>
      <c r="T30148" s="34">
        <v>138</v>
      </c>
      <c r="U30148" s="34">
        <v>56</v>
      </c>
      <c r="V30148" s="34">
        <v>95</v>
      </c>
      <c r="W30148" s="34">
        <v>71</v>
      </c>
      <c r="X30148" s="34">
        <v>174</v>
      </c>
      <c r="Y30148" s="34">
        <v>106</v>
      </c>
      <c r="Z30148" s="34">
        <v>83</v>
      </c>
      <c r="AA30148" s="34">
        <v>117</v>
      </c>
      <c r="AB30148" s="34">
        <v>154</v>
      </c>
      <c r="AC30148" s="34">
        <v>136</v>
      </c>
    </row>
    <row r="30149" spans="1:29" x14ac:dyDescent="0.2">
      <c r="A30149" s="34" t="s">
        <v>90642</v>
      </c>
      <c r="B30149" s="34">
        <v>86</v>
      </c>
      <c r="C30149" s="34">
        <v>92</v>
      </c>
      <c r="D30149" s="34">
        <v>121</v>
      </c>
      <c r="E30149" s="34">
        <v>71</v>
      </c>
      <c r="F30149" s="34">
        <v>104</v>
      </c>
      <c r="G30149" s="34">
        <v>78</v>
      </c>
      <c r="H30149" s="34">
        <v>130</v>
      </c>
      <c r="I30149" s="34">
        <v>72</v>
      </c>
      <c r="J30149" s="34">
        <v>97</v>
      </c>
      <c r="K30149" s="34">
        <v>104</v>
      </c>
      <c r="L30149" s="34">
        <v>103</v>
      </c>
      <c r="M30149" s="34">
        <v>67</v>
      </c>
      <c r="N30149" s="34">
        <v>70</v>
      </c>
      <c r="O30149" s="34">
        <v>75</v>
      </c>
      <c r="P30149" s="34">
        <v>111</v>
      </c>
      <c r="Q30149" s="34">
        <v>119</v>
      </c>
      <c r="R30149" s="34">
        <v>122</v>
      </c>
      <c r="S30149" s="34">
        <v>111</v>
      </c>
      <c r="T30149" s="34">
        <v>105</v>
      </c>
      <c r="U30149" s="34">
        <v>90</v>
      </c>
      <c r="V30149" s="34">
        <v>131</v>
      </c>
      <c r="W30149" s="34">
        <v>130</v>
      </c>
      <c r="X30149" s="34">
        <v>118</v>
      </c>
      <c r="Y30149" s="34">
        <v>120</v>
      </c>
      <c r="Z30149" s="34">
        <v>126</v>
      </c>
      <c r="AA30149" s="34">
        <v>99</v>
      </c>
      <c r="AB30149" s="34">
        <v>152</v>
      </c>
      <c r="AC30149" s="34">
        <v>125</v>
      </c>
    </row>
    <row r="30150" spans="1:29" x14ac:dyDescent="0.2">
      <c r="A30150" s="34" t="s">
        <v>90643</v>
      </c>
      <c r="B30150" s="34">
        <v>317</v>
      </c>
      <c r="C30150" s="34">
        <v>220</v>
      </c>
      <c r="D30150" s="34">
        <v>261</v>
      </c>
      <c r="E30150" s="34">
        <v>287</v>
      </c>
      <c r="F30150" s="34">
        <v>263</v>
      </c>
      <c r="G30150" s="34">
        <v>333</v>
      </c>
      <c r="H30150" s="34">
        <v>295</v>
      </c>
      <c r="I30150" s="34">
        <v>239</v>
      </c>
      <c r="J30150" s="34">
        <v>331</v>
      </c>
      <c r="K30150" s="34">
        <v>241</v>
      </c>
      <c r="L30150" s="34">
        <v>334</v>
      </c>
      <c r="M30150" s="34">
        <v>273</v>
      </c>
      <c r="N30150" s="34">
        <v>255</v>
      </c>
      <c r="O30150" s="34">
        <v>242</v>
      </c>
      <c r="P30150" s="34">
        <v>367</v>
      </c>
      <c r="Q30150" s="34">
        <v>418</v>
      </c>
      <c r="R30150" s="34">
        <v>450</v>
      </c>
      <c r="S30150" s="34">
        <v>371</v>
      </c>
      <c r="T30150" s="34">
        <v>503</v>
      </c>
      <c r="U30150" s="34">
        <v>390</v>
      </c>
      <c r="V30150" s="34">
        <v>391</v>
      </c>
      <c r="W30150" s="34">
        <v>655</v>
      </c>
      <c r="X30150" s="34">
        <v>390</v>
      </c>
      <c r="Y30150" s="34">
        <v>450</v>
      </c>
      <c r="Z30150" s="34">
        <v>291</v>
      </c>
      <c r="AA30150" s="34">
        <v>298</v>
      </c>
      <c r="AB30150" s="34">
        <v>431</v>
      </c>
      <c r="AC30150" s="34">
        <v>482</v>
      </c>
    </row>
    <row r="30151" spans="1:29" x14ac:dyDescent="0.2">
      <c r="A30151" s="34" t="s">
        <v>90644</v>
      </c>
      <c r="B30151" s="34">
        <v>1</v>
      </c>
      <c r="C30151" s="34">
        <v>0</v>
      </c>
      <c r="D30151" s="34">
        <v>0</v>
      </c>
      <c r="E30151" s="34">
        <v>0</v>
      </c>
      <c r="F30151" s="34">
        <v>0</v>
      </c>
      <c r="G30151" s="34">
        <v>0</v>
      </c>
      <c r="H30151" s="34">
        <v>0</v>
      </c>
      <c r="I30151" s="34">
        <v>0</v>
      </c>
      <c r="J30151" s="34">
        <v>0</v>
      </c>
      <c r="K30151" s="34">
        <v>0</v>
      </c>
      <c r="L30151" s="34">
        <v>0</v>
      </c>
      <c r="M30151" s="34">
        <v>0</v>
      </c>
      <c r="N30151" s="34">
        <v>0</v>
      </c>
      <c r="O30151" s="34">
        <v>0</v>
      </c>
      <c r="P30151" s="34">
        <v>0</v>
      </c>
      <c r="Q30151" s="34">
        <v>0</v>
      </c>
      <c r="R30151" s="34">
        <v>0</v>
      </c>
      <c r="S30151" s="34">
        <v>0</v>
      </c>
      <c r="T30151" s="34">
        <v>0</v>
      </c>
      <c r="U30151" s="34">
        <v>0</v>
      </c>
      <c r="V30151" s="34">
        <v>0</v>
      </c>
      <c r="W30151" s="34">
        <v>0</v>
      </c>
      <c r="X30151" s="34">
        <v>0</v>
      </c>
      <c r="Y30151" s="34">
        <v>0</v>
      </c>
      <c r="Z30151" s="34">
        <v>0</v>
      </c>
      <c r="AA30151" s="34">
        <v>0</v>
      </c>
      <c r="AB30151" s="34">
        <v>0</v>
      </c>
      <c r="AC30151" s="34">
        <v>0</v>
      </c>
    </row>
    <row r="30152" spans="1:29" x14ac:dyDescent="0.2">
      <c r="A30152" s="34" t="s">
        <v>90645</v>
      </c>
      <c r="B30152" s="34">
        <v>158</v>
      </c>
      <c r="C30152" s="34">
        <v>212</v>
      </c>
      <c r="D30152" s="34">
        <v>246</v>
      </c>
      <c r="E30152" s="34">
        <v>263</v>
      </c>
      <c r="F30152" s="34">
        <v>261</v>
      </c>
      <c r="G30152" s="34">
        <v>233</v>
      </c>
      <c r="H30152" s="34">
        <v>188</v>
      </c>
      <c r="I30152" s="34">
        <v>218</v>
      </c>
      <c r="J30152" s="34">
        <v>221</v>
      </c>
      <c r="K30152" s="34">
        <v>243</v>
      </c>
      <c r="L30152" s="34">
        <v>205</v>
      </c>
      <c r="M30152" s="34">
        <v>193</v>
      </c>
      <c r="N30152" s="34">
        <v>167</v>
      </c>
      <c r="O30152" s="34">
        <v>199</v>
      </c>
      <c r="P30152" s="34">
        <v>200</v>
      </c>
      <c r="Q30152" s="34">
        <v>314</v>
      </c>
      <c r="R30152" s="34">
        <v>302</v>
      </c>
      <c r="S30152" s="34">
        <v>275</v>
      </c>
      <c r="T30152" s="34">
        <v>195</v>
      </c>
      <c r="U30152" s="34">
        <v>272</v>
      </c>
      <c r="V30152" s="34">
        <v>248</v>
      </c>
      <c r="W30152" s="34">
        <v>294</v>
      </c>
      <c r="X30152" s="34">
        <v>281</v>
      </c>
      <c r="Y30152" s="34">
        <v>267</v>
      </c>
      <c r="Z30152" s="34">
        <v>211</v>
      </c>
      <c r="AA30152" s="34">
        <v>246</v>
      </c>
      <c r="AB30152" s="34">
        <v>277</v>
      </c>
      <c r="AC30152" s="34">
        <v>424</v>
      </c>
    </row>
    <row r="30153" spans="1:29" x14ac:dyDescent="0.2">
      <c r="A30153" s="34" t="s">
        <v>90646</v>
      </c>
      <c r="B30153" s="34">
        <v>129</v>
      </c>
      <c r="C30153" s="34">
        <v>81</v>
      </c>
      <c r="D30153" s="34">
        <v>74</v>
      </c>
      <c r="E30153" s="34">
        <v>126</v>
      </c>
      <c r="F30153" s="34">
        <v>84</v>
      </c>
      <c r="G30153" s="34">
        <v>121</v>
      </c>
      <c r="H30153" s="34">
        <v>60</v>
      </c>
      <c r="I30153" s="34">
        <v>95</v>
      </c>
      <c r="J30153" s="34">
        <v>50</v>
      </c>
      <c r="K30153" s="34">
        <v>101</v>
      </c>
      <c r="L30153" s="34">
        <v>60</v>
      </c>
      <c r="M30153" s="34">
        <v>73</v>
      </c>
      <c r="N30153" s="34">
        <v>78</v>
      </c>
      <c r="O30153" s="34">
        <v>76</v>
      </c>
      <c r="P30153" s="34">
        <v>44</v>
      </c>
      <c r="Q30153" s="34">
        <v>115</v>
      </c>
      <c r="R30153" s="34">
        <v>100</v>
      </c>
      <c r="S30153" s="34">
        <v>113</v>
      </c>
      <c r="T30153" s="34">
        <v>115</v>
      </c>
      <c r="U30153" s="34">
        <v>113</v>
      </c>
      <c r="V30153" s="34">
        <v>88</v>
      </c>
      <c r="W30153" s="34">
        <v>158</v>
      </c>
      <c r="X30153" s="34">
        <v>88</v>
      </c>
      <c r="Y30153" s="34">
        <v>126</v>
      </c>
      <c r="Z30153" s="34">
        <v>81</v>
      </c>
      <c r="AA30153" s="34">
        <v>108</v>
      </c>
      <c r="AB30153" s="34">
        <v>129</v>
      </c>
      <c r="AC30153" s="34">
        <v>157</v>
      </c>
    </row>
    <row r="30154" spans="1:29" x14ac:dyDescent="0.2">
      <c r="A30154" s="34" t="s">
        <v>90647</v>
      </c>
      <c r="B30154" s="34">
        <v>94</v>
      </c>
      <c r="C30154" s="34">
        <v>75</v>
      </c>
      <c r="D30154" s="34">
        <v>97</v>
      </c>
      <c r="E30154" s="34">
        <v>87</v>
      </c>
      <c r="F30154" s="34">
        <v>91</v>
      </c>
      <c r="G30154" s="34">
        <v>94</v>
      </c>
      <c r="H30154" s="34">
        <v>87</v>
      </c>
      <c r="I30154" s="34">
        <v>89</v>
      </c>
      <c r="J30154" s="34">
        <v>61</v>
      </c>
      <c r="K30154" s="34">
        <v>132</v>
      </c>
      <c r="L30154" s="34">
        <v>55</v>
      </c>
      <c r="M30154" s="34">
        <v>84</v>
      </c>
      <c r="N30154" s="34">
        <v>66</v>
      </c>
      <c r="O30154" s="34">
        <v>100</v>
      </c>
      <c r="P30154" s="34">
        <v>94</v>
      </c>
      <c r="Q30154" s="34">
        <v>112</v>
      </c>
      <c r="R30154" s="34">
        <v>104</v>
      </c>
      <c r="S30154" s="34">
        <v>111</v>
      </c>
      <c r="T30154" s="34">
        <v>96</v>
      </c>
      <c r="U30154" s="34">
        <v>131</v>
      </c>
      <c r="V30154" s="34">
        <v>74</v>
      </c>
      <c r="W30154" s="34">
        <v>100</v>
      </c>
      <c r="X30154" s="34">
        <v>93</v>
      </c>
      <c r="Y30154" s="34">
        <v>105</v>
      </c>
      <c r="Z30154" s="34">
        <v>76</v>
      </c>
      <c r="AA30154" s="34">
        <v>90</v>
      </c>
      <c r="AB30154" s="34">
        <v>81</v>
      </c>
      <c r="AC30154" s="34">
        <v>202</v>
      </c>
    </row>
    <row r="30155" spans="1:29" x14ac:dyDescent="0.2">
      <c r="A30155" s="34" t="s">
        <v>90648</v>
      </c>
      <c r="B30155" s="34">
        <v>134</v>
      </c>
      <c r="C30155" s="34">
        <v>114</v>
      </c>
      <c r="D30155" s="34">
        <v>146</v>
      </c>
      <c r="E30155" s="34">
        <v>153</v>
      </c>
      <c r="F30155" s="34">
        <v>162</v>
      </c>
      <c r="G30155" s="34">
        <v>137</v>
      </c>
      <c r="H30155" s="34">
        <v>175</v>
      </c>
      <c r="I30155" s="34">
        <v>137</v>
      </c>
      <c r="J30155" s="34">
        <v>148</v>
      </c>
      <c r="K30155" s="34">
        <v>157</v>
      </c>
      <c r="L30155" s="34">
        <v>115</v>
      </c>
      <c r="M30155" s="34">
        <v>131</v>
      </c>
      <c r="N30155" s="34">
        <v>155</v>
      </c>
      <c r="O30155" s="34">
        <v>147</v>
      </c>
      <c r="P30155" s="34">
        <v>113</v>
      </c>
      <c r="Q30155" s="34">
        <v>201</v>
      </c>
      <c r="R30155" s="34">
        <v>165</v>
      </c>
      <c r="S30155" s="34">
        <v>166</v>
      </c>
      <c r="T30155" s="34">
        <v>160</v>
      </c>
      <c r="U30155" s="34">
        <v>136</v>
      </c>
      <c r="V30155" s="34">
        <v>194</v>
      </c>
      <c r="W30155" s="34">
        <v>190</v>
      </c>
      <c r="X30155" s="34">
        <v>218</v>
      </c>
      <c r="Y30155" s="34">
        <v>179</v>
      </c>
      <c r="Z30155" s="34">
        <v>209</v>
      </c>
      <c r="AA30155" s="34">
        <v>187</v>
      </c>
      <c r="AB30155" s="34">
        <v>226</v>
      </c>
      <c r="AC30155" s="34">
        <v>259</v>
      </c>
    </row>
    <row r="30156" spans="1:29" x14ac:dyDescent="0.2">
      <c r="A30156" s="34" t="s">
        <v>90649</v>
      </c>
      <c r="B30156" s="34">
        <v>101</v>
      </c>
      <c r="C30156" s="34">
        <v>155</v>
      </c>
      <c r="D30156" s="34">
        <v>214</v>
      </c>
      <c r="E30156" s="34">
        <v>170</v>
      </c>
      <c r="F30156" s="34">
        <v>158</v>
      </c>
      <c r="G30156" s="34">
        <v>104</v>
      </c>
      <c r="H30156" s="34">
        <v>151</v>
      </c>
      <c r="I30156" s="34">
        <v>121</v>
      </c>
      <c r="J30156" s="34">
        <v>157</v>
      </c>
      <c r="K30156" s="34">
        <v>132</v>
      </c>
      <c r="L30156" s="34">
        <v>98</v>
      </c>
      <c r="M30156" s="34">
        <v>114</v>
      </c>
      <c r="N30156" s="34">
        <v>134</v>
      </c>
      <c r="O30156" s="34">
        <v>117</v>
      </c>
      <c r="P30156" s="34">
        <v>155</v>
      </c>
      <c r="Q30156" s="34">
        <v>208</v>
      </c>
      <c r="R30156" s="34">
        <v>197</v>
      </c>
      <c r="S30156" s="34">
        <v>188</v>
      </c>
      <c r="T30156" s="34">
        <v>173</v>
      </c>
      <c r="U30156" s="34">
        <v>142</v>
      </c>
      <c r="V30156" s="34">
        <v>213</v>
      </c>
      <c r="W30156" s="34">
        <v>158</v>
      </c>
      <c r="X30156" s="34">
        <v>239</v>
      </c>
      <c r="Y30156" s="34">
        <v>105</v>
      </c>
      <c r="Z30156" s="34">
        <v>205</v>
      </c>
      <c r="AA30156" s="34">
        <v>164</v>
      </c>
      <c r="AB30156" s="34">
        <v>173</v>
      </c>
      <c r="AC30156" s="34">
        <v>256</v>
      </c>
    </row>
    <row r="30157" spans="1:29" x14ac:dyDescent="0.2">
      <c r="A30157" s="34" t="s">
        <v>90650</v>
      </c>
      <c r="B30157" s="34">
        <v>76</v>
      </c>
      <c r="C30157" s="34">
        <v>179</v>
      </c>
      <c r="D30157" s="34">
        <v>145</v>
      </c>
      <c r="E30157" s="34">
        <v>158</v>
      </c>
      <c r="F30157" s="34">
        <v>122</v>
      </c>
      <c r="G30157" s="34">
        <v>180</v>
      </c>
      <c r="H30157" s="34">
        <v>142</v>
      </c>
      <c r="I30157" s="34">
        <v>171</v>
      </c>
      <c r="J30157" s="34">
        <v>105</v>
      </c>
      <c r="K30157" s="34">
        <v>147</v>
      </c>
      <c r="L30157" s="34">
        <v>75</v>
      </c>
      <c r="M30157" s="34">
        <v>123</v>
      </c>
      <c r="N30157" s="34">
        <v>90</v>
      </c>
      <c r="O30157" s="34">
        <v>119</v>
      </c>
      <c r="P30157" s="34">
        <v>109</v>
      </c>
      <c r="Q30157" s="34">
        <v>221</v>
      </c>
      <c r="R30157" s="34">
        <v>135</v>
      </c>
      <c r="S30157" s="34">
        <v>208</v>
      </c>
      <c r="T30157" s="34">
        <v>122</v>
      </c>
      <c r="U30157" s="34">
        <v>155</v>
      </c>
      <c r="V30157" s="34">
        <v>141</v>
      </c>
      <c r="W30157" s="34">
        <v>131</v>
      </c>
      <c r="X30157" s="34">
        <v>145</v>
      </c>
      <c r="Y30157" s="34">
        <v>187</v>
      </c>
      <c r="Z30157" s="34">
        <v>151</v>
      </c>
      <c r="AA30157" s="34">
        <v>232</v>
      </c>
      <c r="AB30157" s="34">
        <v>100</v>
      </c>
      <c r="AC30157" s="34">
        <v>237</v>
      </c>
    </row>
    <row r="30158" spans="1:29" x14ac:dyDescent="0.2">
      <c r="A30158" s="34" t="s">
        <v>90651</v>
      </c>
      <c r="B30158" s="34">
        <v>175</v>
      </c>
      <c r="C30158" s="34">
        <v>308</v>
      </c>
      <c r="D30158" s="34">
        <v>309</v>
      </c>
      <c r="E30158" s="34">
        <v>287</v>
      </c>
      <c r="F30158" s="34">
        <v>317</v>
      </c>
      <c r="G30158" s="34">
        <v>281</v>
      </c>
      <c r="H30158" s="34">
        <v>294</v>
      </c>
      <c r="I30158" s="34">
        <v>285</v>
      </c>
      <c r="J30158" s="34">
        <v>281</v>
      </c>
      <c r="K30158" s="34">
        <v>294</v>
      </c>
      <c r="L30158" s="34">
        <v>204</v>
      </c>
      <c r="M30158" s="34">
        <v>268</v>
      </c>
      <c r="N30158" s="34">
        <v>249</v>
      </c>
      <c r="O30158" s="34">
        <v>249</v>
      </c>
      <c r="P30158" s="34">
        <v>270</v>
      </c>
      <c r="Q30158" s="34">
        <v>406</v>
      </c>
      <c r="R30158" s="34">
        <v>358</v>
      </c>
      <c r="S30158" s="34">
        <v>332</v>
      </c>
      <c r="T30158" s="34">
        <v>330</v>
      </c>
      <c r="U30158" s="34">
        <v>278</v>
      </c>
      <c r="V30158" s="34">
        <v>347</v>
      </c>
      <c r="W30158" s="34">
        <v>315</v>
      </c>
      <c r="X30158" s="34">
        <v>342</v>
      </c>
      <c r="Y30158" s="34">
        <v>273</v>
      </c>
      <c r="Z30158" s="34">
        <v>277</v>
      </c>
      <c r="AA30158" s="34">
        <v>413</v>
      </c>
      <c r="AB30158" s="34">
        <v>411</v>
      </c>
      <c r="AC30158" s="34">
        <v>493</v>
      </c>
    </row>
    <row r="30159" spans="1:29" x14ac:dyDescent="0.2">
      <c r="A30159" s="34" t="s">
        <v>90652</v>
      </c>
      <c r="B30159" s="34">
        <v>112</v>
      </c>
      <c r="C30159" s="34">
        <v>76</v>
      </c>
      <c r="D30159" s="34">
        <v>130</v>
      </c>
      <c r="E30159" s="34">
        <v>120</v>
      </c>
      <c r="F30159" s="34">
        <v>160</v>
      </c>
      <c r="G30159" s="34">
        <v>73</v>
      </c>
      <c r="H30159" s="34">
        <v>158</v>
      </c>
      <c r="I30159" s="34">
        <v>106</v>
      </c>
      <c r="J30159" s="34">
        <v>146</v>
      </c>
      <c r="K30159" s="34">
        <v>159</v>
      </c>
      <c r="L30159" s="34">
        <v>152</v>
      </c>
      <c r="M30159" s="34">
        <v>107</v>
      </c>
      <c r="N30159" s="34">
        <v>148</v>
      </c>
      <c r="O30159" s="34">
        <v>105</v>
      </c>
      <c r="P30159" s="34">
        <v>133</v>
      </c>
      <c r="Q30159" s="34">
        <v>184</v>
      </c>
      <c r="R30159" s="34">
        <v>223</v>
      </c>
      <c r="S30159" s="34">
        <v>131</v>
      </c>
      <c r="T30159" s="34">
        <v>131</v>
      </c>
      <c r="U30159" s="34">
        <v>129</v>
      </c>
      <c r="V30159" s="34">
        <v>136</v>
      </c>
      <c r="W30159" s="34">
        <v>174</v>
      </c>
      <c r="X30159" s="34">
        <v>162</v>
      </c>
      <c r="Y30159" s="34">
        <v>122</v>
      </c>
      <c r="Z30159" s="34">
        <v>167</v>
      </c>
      <c r="AA30159" s="34">
        <v>129</v>
      </c>
      <c r="AB30159" s="34">
        <v>175</v>
      </c>
      <c r="AC30159" s="34">
        <v>154</v>
      </c>
    </row>
    <row r="30160" spans="1:29" x14ac:dyDescent="0.2">
      <c r="A30160" s="34" t="s">
        <v>90653</v>
      </c>
      <c r="B30160" s="34">
        <v>85</v>
      </c>
      <c r="C30160" s="34">
        <v>119</v>
      </c>
      <c r="D30160" s="34">
        <v>179</v>
      </c>
      <c r="E30160" s="34">
        <v>122</v>
      </c>
      <c r="F30160" s="34">
        <v>150</v>
      </c>
      <c r="G30160" s="34">
        <v>75</v>
      </c>
      <c r="H30160" s="34">
        <v>134</v>
      </c>
      <c r="I30160" s="34">
        <v>113</v>
      </c>
      <c r="J30160" s="34">
        <v>165</v>
      </c>
      <c r="K30160" s="34">
        <v>138</v>
      </c>
      <c r="L30160" s="34">
        <v>69</v>
      </c>
      <c r="M30160" s="34">
        <v>74</v>
      </c>
      <c r="N30160" s="34">
        <v>154</v>
      </c>
      <c r="O30160" s="34">
        <v>122</v>
      </c>
      <c r="P30160" s="34">
        <v>134</v>
      </c>
      <c r="Q30160" s="34">
        <v>152</v>
      </c>
      <c r="R30160" s="34">
        <v>169</v>
      </c>
      <c r="S30160" s="34">
        <v>148</v>
      </c>
      <c r="T30160" s="34">
        <v>124</v>
      </c>
      <c r="U30160" s="34">
        <v>85</v>
      </c>
      <c r="V30160" s="34">
        <v>181</v>
      </c>
      <c r="W30160" s="34">
        <v>95</v>
      </c>
      <c r="X30160" s="34">
        <v>198</v>
      </c>
      <c r="Y30160" s="34">
        <v>86</v>
      </c>
      <c r="Z30160" s="34">
        <v>177</v>
      </c>
      <c r="AA30160" s="34">
        <v>139</v>
      </c>
      <c r="AB30160" s="34">
        <v>149</v>
      </c>
      <c r="AC30160" s="34">
        <v>213</v>
      </c>
    </row>
    <row r="30161" spans="1:29" x14ac:dyDescent="0.2">
      <c r="A30161" s="34" t="s">
        <v>90654</v>
      </c>
      <c r="B30161" s="34">
        <v>174</v>
      </c>
      <c r="C30161" s="34">
        <v>201</v>
      </c>
      <c r="D30161" s="34">
        <v>216</v>
      </c>
      <c r="E30161" s="34">
        <v>195</v>
      </c>
      <c r="F30161" s="34">
        <v>239</v>
      </c>
      <c r="G30161" s="34">
        <v>182</v>
      </c>
      <c r="H30161" s="34">
        <v>179</v>
      </c>
      <c r="I30161" s="34">
        <v>187</v>
      </c>
      <c r="J30161" s="34">
        <v>184</v>
      </c>
      <c r="K30161" s="34">
        <v>226</v>
      </c>
      <c r="L30161" s="34">
        <v>106</v>
      </c>
      <c r="M30161" s="34">
        <v>174</v>
      </c>
      <c r="N30161" s="34">
        <v>166</v>
      </c>
      <c r="O30161" s="34">
        <v>188</v>
      </c>
      <c r="P30161" s="34">
        <v>195</v>
      </c>
      <c r="Q30161" s="34">
        <v>227</v>
      </c>
      <c r="R30161" s="34">
        <v>216</v>
      </c>
      <c r="S30161" s="34">
        <v>296</v>
      </c>
      <c r="T30161" s="34">
        <v>147</v>
      </c>
      <c r="U30161" s="34">
        <v>186</v>
      </c>
      <c r="V30161" s="34">
        <v>208</v>
      </c>
      <c r="W30161" s="34">
        <v>184</v>
      </c>
      <c r="X30161" s="34">
        <v>248</v>
      </c>
      <c r="Y30161" s="34">
        <v>165</v>
      </c>
      <c r="Z30161" s="34">
        <v>235</v>
      </c>
      <c r="AA30161" s="34">
        <v>208</v>
      </c>
      <c r="AB30161" s="34">
        <v>197</v>
      </c>
      <c r="AC30161" s="34">
        <v>337</v>
      </c>
    </row>
    <row r="30162" spans="1:29" x14ac:dyDescent="0.2">
      <c r="A30162" s="34" t="s">
        <v>90655</v>
      </c>
      <c r="B30162" s="34">
        <v>62</v>
      </c>
      <c r="C30162" s="34">
        <v>97</v>
      </c>
      <c r="D30162" s="34">
        <v>114</v>
      </c>
      <c r="E30162" s="34">
        <v>92</v>
      </c>
      <c r="F30162" s="34">
        <v>115</v>
      </c>
      <c r="G30162" s="34">
        <v>114</v>
      </c>
      <c r="H30162" s="34">
        <v>72</v>
      </c>
      <c r="I30162" s="34">
        <v>83</v>
      </c>
      <c r="J30162" s="34">
        <v>72</v>
      </c>
      <c r="K30162" s="34">
        <v>80</v>
      </c>
      <c r="L30162" s="34">
        <v>70</v>
      </c>
      <c r="M30162" s="34">
        <v>90</v>
      </c>
      <c r="N30162" s="34">
        <v>90</v>
      </c>
      <c r="O30162" s="34">
        <v>79</v>
      </c>
      <c r="P30162" s="34">
        <v>56</v>
      </c>
      <c r="Q30162" s="34">
        <v>94</v>
      </c>
      <c r="R30162" s="34">
        <v>83</v>
      </c>
      <c r="S30162" s="34">
        <v>135</v>
      </c>
      <c r="T30162" s="34">
        <v>97</v>
      </c>
      <c r="U30162" s="34">
        <v>81</v>
      </c>
      <c r="V30162" s="34">
        <v>94</v>
      </c>
      <c r="W30162" s="34">
        <v>90</v>
      </c>
      <c r="X30162" s="34">
        <v>100</v>
      </c>
      <c r="Y30162" s="34">
        <v>70</v>
      </c>
      <c r="Z30162" s="34">
        <v>88</v>
      </c>
      <c r="AA30162" s="34">
        <v>115</v>
      </c>
      <c r="AB30162" s="34">
        <v>99</v>
      </c>
      <c r="AC30162" s="34">
        <v>152</v>
      </c>
    </row>
    <row r="30163" spans="1:29" x14ac:dyDescent="0.2">
      <c r="A30163" s="34" t="s">
        <v>90656</v>
      </c>
      <c r="B30163" s="34">
        <v>1211</v>
      </c>
      <c r="C30163" s="34">
        <v>873</v>
      </c>
      <c r="D30163" s="34">
        <v>1148</v>
      </c>
      <c r="E30163" s="34">
        <v>912</v>
      </c>
      <c r="F30163" s="34">
        <v>1307</v>
      </c>
      <c r="G30163" s="34">
        <v>802</v>
      </c>
      <c r="H30163" s="34">
        <v>1306</v>
      </c>
      <c r="I30163" s="34">
        <v>943</v>
      </c>
      <c r="J30163" s="34">
        <v>1312</v>
      </c>
      <c r="K30163" s="34">
        <v>857</v>
      </c>
      <c r="L30163" s="34">
        <v>1578</v>
      </c>
      <c r="M30163" s="34">
        <v>771</v>
      </c>
      <c r="N30163" s="34">
        <v>1089</v>
      </c>
      <c r="O30163" s="34">
        <v>782</v>
      </c>
      <c r="P30163" s="34">
        <v>1270</v>
      </c>
      <c r="Q30163" s="34">
        <v>1269</v>
      </c>
      <c r="R30163" s="34">
        <v>1804</v>
      </c>
      <c r="S30163" s="34">
        <v>1004</v>
      </c>
      <c r="T30163" s="34">
        <v>2010</v>
      </c>
      <c r="U30163" s="34">
        <v>1075</v>
      </c>
      <c r="V30163" s="34">
        <v>1706</v>
      </c>
      <c r="W30163" s="34">
        <v>1657</v>
      </c>
      <c r="X30163" s="34">
        <v>1554</v>
      </c>
      <c r="Y30163" s="34">
        <v>1419</v>
      </c>
      <c r="Z30163" s="34">
        <v>1277</v>
      </c>
      <c r="AA30163" s="34">
        <v>1147</v>
      </c>
      <c r="AB30163" s="34">
        <v>1980</v>
      </c>
      <c r="AC30163" s="34">
        <v>1510</v>
      </c>
    </row>
    <row r="30164" spans="1:29" x14ac:dyDescent="0.2">
      <c r="A30164" s="34" t="s">
        <v>90657</v>
      </c>
      <c r="B30164" s="34">
        <v>211</v>
      </c>
      <c r="C30164" s="34">
        <v>299</v>
      </c>
      <c r="D30164" s="34">
        <v>412</v>
      </c>
      <c r="E30164" s="34">
        <v>385</v>
      </c>
      <c r="F30164" s="34">
        <v>420</v>
      </c>
      <c r="G30164" s="34">
        <v>307</v>
      </c>
      <c r="H30164" s="34">
        <v>363</v>
      </c>
      <c r="I30164" s="34">
        <v>315</v>
      </c>
      <c r="J30164" s="34">
        <v>287</v>
      </c>
      <c r="K30164" s="34">
        <v>381</v>
      </c>
      <c r="L30164" s="34">
        <v>237</v>
      </c>
      <c r="M30164" s="34">
        <v>276</v>
      </c>
      <c r="N30164" s="34">
        <v>314</v>
      </c>
      <c r="O30164" s="34">
        <v>305</v>
      </c>
      <c r="P30164" s="34">
        <v>317</v>
      </c>
      <c r="Q30164" s="34">
        <v>472</v>
      </c>
      <c r="R30164" s="34">
        <v>416</v>
      </c>
      <c r="S30164" s="34">
        <v>476</v>
      </c>
      <c r="T30164" s="34">
        <v>344</v>
      </c>
      <c r="U30164" s="34">
        <v>402</v>
      </c>
      <c r="V30164" s="34">
        <v>419</v>
      </c>
      <c r="W30164" s="34">
        <v>363</v>
      </c>
      <c r="X30164" s="34">
        <v>527</v>
      </c>
      <c r="Y30164" s="34">
        <v>349</v>
      </c>
      <c r="Z30164" s="34">
        <v>501</v>
      </c>
      <c r="AA30164" s="34">
        <v>485</v>
      </c>
      <c r="AB30164" s="34">
        <v>424</v>
      </c>
      <c r="AC30164" s="34">
        <v>688</v>
      </c>
    </row>
    <row r="30165" spans="1:29" x14ac:dyDescent="0.2">
      <c r="A30165" s="34" t="s">
        <v>90658</v>
      </c>
      <c r="B30165" s="34">
        <v>217</v>
      </c>
      <c r="C30165" s="34">
        <v>371</v>
      </c>
      <c r="D30165" s="34">
        <v>435</v>
      </c>
      <c r="E30165" s="34">
        <v>470</v>
      </c>
      <c r="F30165" s="34">
        <v>371</v>
      </c>
      <c r="G30165" s="34">
        <v>330</v>
      </c>
      <c r="H30165" s="34">
        <v>340</v>
      </c>
      <c r="I30165" s="34">
        <v>305</v>
      </c>
      <c r="J30165" s="34">
        <v>284</v>
      </c>
      <c r="K30165" s="34">
        <v>372</v>
      </c>
      <c r="L30165" s="34">
        <v>181</v>
      </c>
      <c r="M30165" s="34">
        <v>296</v>
      </c>
      <c r="N30165" s="34">
        <v>264</v>
      </c>
      <c r="O30165" s="34">
        <v>249</v>
      </c>
      <c r="P30165" s="34">
        <v>318</v>
      </c>
      <c r="Q30165" s="34">
        <v>395</v>
      </c>
      <c r="R30165" s="34">
        <v>408</v>
      </c>
      <c r="S30165" s="34">
        <v>391</v>
      </c>
      <c r="T30165" s="34">
        <v>264</v>
      </c>
      <c r="U30165" s="34">
        <v>282</v>
      </c>
      <c r="V30165" s="34">
        <v>389</v>
      </c>
      <c r="W30165" s="34">
        <v>376</v>
      </c>
      <c r="X30165" s="34">
        <v>366</v>
      </c>
      <c r="Y30165" s="34">
        <v>298</v>
      </c>
      <c r="Z30165" s="34">
        <v>335</v>
      </c>
      <c r="AA30165" s="34">
        <v>459</v>
      </c>
      <c r="AB30165" s="34">
        <v>305</v>
      </c>
      <c r="AC30165" s="34">
        <v>528</v>
      </c>
    </row>
    <row r="30166" spans="1:29" x14ac:dyDescent="0.2">
      <c r="A30166" s="34" t="s">
        <v>90659</v>
      </c>
      <c r="B30166" s="34">
        <v>169</v>
      </c>
      <c r="C30166" s="34">
        <v>220</v>
      </c>
      <c r="D30166" s="34">
        <v>289</v>
      </c>
      <c r="E30166" s="34">
        <v>206</v>
      </c>
      <c r="F30166" s="34">
        <v>283</v>
      </c>
      <c r="G30166" s="34">
        <v>244</v>
      </c>
      <c r="H30166" s="34">
        <v>269</v>
      </c>
      <c r="I30166" s="34">
        <v>201</v>
      </c>
      <c r="J30166" s="34">
        <v>266</v>
      </c>
      <c r="K30166" s="34">
        <v>174</v>
      </c>
      <c r="L30166" s="34">
        <v>225</v>
      </c>
      <c r="M30166" s="34">
        <v>174</v>
      </c>
      <c r="N30166" s="34">
        <v>258</v>
      </c>
      <c r="O30166" s="34">
        <v>200</v>
      </c>
      <c r="P30166" s="34">
        <v>270</v>
      </c>
      <c r="Q30166" s="34">
        <v>298</v>
      </c>
      <c r="R30166" s="34">
        <v>342</v>
      </c>
      <c r="S30166" s="34">
        <v>278</v>
      </c>
      <c r="T30166" s="34">
        <v>287</v>
      </c>
      <c r="U30166" s="34">
        <v>207</v>
      </c>
      <c r="V30166" s="34">
        <v>338</v>
      </c>
      <c r="W30166" s="34">
        <v>278</v>
      </c>
      <c r="X30166" s="34">
        <v>422</v>
      </c>
      <c r="Y30166" s="34">
        <v>305</v>
      </c>
      <c r="Z30166" s="34">
        <v>281</v>
      </c>
      <c r="AA30166" s="34">
        <v>282</v>
      </c>
      <c r="AB30166" s="34">
        <v>334</v>
      </c>
      <c r="AC30166" s="34">
        <v>395</v>
      </c>
    </row>
    <row r="30167" spans="1:29" x14ac:dyDescent="0.2">
      <c r="A30167" s="34" t="s">
        <v>90660</v>
      </c>
      <c r="B30167" s="34">
        <v>87</v>
      </c>
      <c r="C30167" s="34">
        <v>103</v>
      </c>
      <c r="D30167" s="34">
        <v>122</v>
      </c>
      <c r="E30167" s="34">
        <v>148</v>
      </c>
      <c r="F30167" s="34">
        <v>102</v>
      </c>
      <c r="G30167" s="34">
        <v>88</v>
      </c>
      <c r="H30167" s="34">
        <v>120</v>
      </c>
      <c r="I30167" s="34">
        <v>121</v>
      </c>
      <c r="J30167" s="34">
        <v>117</v>
      </c>
      <c r="K30167" s="34">
        <v>157</v>
      </c>
      <c r="L30167" s="34">
        <v>77</v>
      </c>
      <c r="M30167" s="34">
        <v>125</v>
      </c>
      <c r="N30167" s="34">
        <v>102</v>
      </c>
      <c r="O30167" s="34">
        <v>98</v>
      </c>
      <c r="P30167" s="34">
        <v>108</v>
      </c>
      <c r="Q30167" s="34">
        <v>130</v>
      </c>
      <c r="R30167" s="34">
        <v>105</v>
      </c>
      <c r="S30167" s="34">
        <v>160</v>
      </c>
      <c r="T30167" s="34">
        <v>81</v>
      </c>
      <c r="U30167" s="34">
        <v>122</v>
      </c>
      <c r="V30167" s="34">
        <v>141</v>
      </c>
      <c r="W30167" s="34">
        <v>128</v>
      </c>
      <c r="X30167" s="34">
        <v>165</v>
      </c>
      <c r="Y30167" s="34">
        <v>129</v>
      </c>
      <c r="Z30167" s="34">
        <v>133</v>
      </c>
      <c r="AA30167" s="34">
        <v>156</v>
      </c>
      <c r="AB30167" s="34">
        <v>107</v>
      </c>
      <c r="AC30167" s="34">
        <v>205</v>
      </c>
    </row>
    <row r="30168" spans="1:29" x14ac:dyDescent="0.2">
      <c r="A30168" s="34" t="s">
        <v>90661</v>
      </c>
      <c r="B30168" s="34">
        <v>136</v>
      </c>
      <c r="C30168" s="34">
        <v>175</v>
      </c>
      <c r="D30168" s="34">
        <v>276</v>
      </c>
      <c r="E30168" s="34">
        <v>239</v>
      </c>
      <c r="F30168" s="34">
        <v>289</v>
      </c>
      <c r="G30168" s="34">
        <v>188</v>
      </c>
      <c r="H30168" s="34">
        <v>214</v>
      </c>
      <c r="I30168" s="34">
        <v>245</v>
      </c>
      <c r="J30168" s="34">
        <v>188</v>
      </c>
      <c r="K30168" s="34">
        <v>207</v>
      </c>
      <c r="L30168" s="34">
        <v>146</v>
      </c>
      <c r="M30168" s="34">
        <v>188</v>
      </c>
      <c r="N30168" s="34">
        <v>231</v>
      </c>
      <c r="O30168" s="34">
        <v>210</v>
      </c>
      <c r="P30168" s="34">
        <v>208</v>
      </c>
      <c r="Q30168" s="34">
        <v>229</v>
      </c>
      <c r="R30168" s="34">
        <v>279</v>
      </c>
      <c r="S30168" s="34">
        <v>259</v>
      </c>
      <c r="T30168" s="34">
        <v>206</v>
      </c>
      <c r="U30168" s="34">
        <v>213</v>
      </c>
      <c r="V30168" s="34">
        <v>348</v>
      </c>
      <c r="W30168" s="34">
        <v>203</v>
      </c>
      <c r="X30168" s="34">
        <v>310</v>
      </c>
      <c r="Y30168" s="34">
        <v>174</v>
      </c>
      <c r="Z30168" s="34">
        <v>336</v>
      </c>
      <c r="AA30168" s="34">
        <v>328</v>
      </c>
      <c r="AB30168" s="34">
        <v>260</v>
      </c>
      <c r="AC30168" s="34">
        <v>357</v>
      </c>
    </row>
    <row r="30169" spans="1:29" x14ac:dyDescent="0.2">
      <c r="A30169" s="34" t="s">
        <v>90662</v>
      </c>
      <c r="B30169" s="34">
        <v>78</v>
      </c>
      <c r="C30169" s="34">
        <v>44</v>
      </c>
      <c r="D30169" s="34">
        <v>72</v>
      </c>
      <c r="E30169" s="34">
        <v>58</v>
      </c>
      <c r="F30169" s="34">
        <v>62</v>
      </c>
      <c r="G30169" s="34">
        <v>70</v>
      </c>
      <c r="H30169" s="34">
        <v>71</v>
      </c>
      <c r="I30169" s="34">
        <v>55</v>
      </c>
      <c r="J30169" s="34">
        <v>57</v>
      </c>
      <c r="K30169" s="34">
        <v>72</v>
      </c>
      <c r="L30169" s="34">
        <v>60</v>
      </c>
      <c r="M30169" s="34">
        <v>59</v>
      </c>
      <c r="N30169" s="34">
        <v>74</v>
      </c>
      <c r="O30169" s="34">
        <v>63</v>
      </c>
      <c r="P30169" s="34">
        <v>74</v>
      </c>
      <c r="Q30169" s="34">
        <v>80</v>
      </c>
      <c r="R30169" s="34">
        <v>100</v>
      </c>
      <c r="S30169" s="34">
        <v>86</v>
      </c>
      <c r="T30169" s="34">
        <v>95</v>
      </c>
      <c r="U30169" s="34">
        <v>76</v>
      </c>
      <c r="V30169" s="34">
        <v>74</v>
      </c>
      <c r="W30169" s="34">
        <v>107</v>
      </c>
      <c r="X30169" s="34">
        <v>128</v>
      </c>
      <c r="Y30169" s="34">
        <v>62</v>
      </c>
      <c r="Z30169" s="34">
        <v>109</v>
      </c>
      <c r="AA30169" s="34">
        <v>67</v>
      </c>
      <c r="AB30169" s="34">
        <v>111</v>
      </c>
      <c r="AC30169" s="34">
        <v>139</v>
      </c>
    </row>
    <row r="30170" spans="1:29" x14ac:dyDescent="0.2">
      <c r="A30170" s="34" t="s">
        <v>90663</v>
      </c>
      <c r="B30170" s="34">
        <v>115</v>
      </c>
      <c r="C30170" s="34">
        <v>115</v>
      </c>
      <c r="D30170" s="34">
        <v>116</v>
      </c>
      <c r="E30170" s="34">
        <v>128</v>
      </c>
      <c r="F30170" s="34">
        <v>119</v>
      </c>
      <c r="G30170" s="34">
        <v>90</v>
      </c>
      <c r="H30170" s="34">
        <v>95</v>
      </c>
      <c r="I30170" s="34">
        <v>106</v>
      </c>
      <c r="J30170" s="34">
        <v>106</v>
      </c>
      <c r="K30170" s="34">
        <v>110</v>
      </c>
      <c r="L30170" s="34">
        <v>85</v>
      </c>
      <c r="M30170" s="34">
        <v>114</v>
      </c>
      <c r="N30170" s="34">
        <v>102</v>
      </c>
      <c r="O30170" s="34">
        <v>105</v>
      </c>
      <c r="P30170" s="34">
        <v>87</v>
      </c>
      <c r="Q30170" s="34">
        <v>119</v>
      </c>
      <c r="R30170" s="34">
        <v>127</v>
      </c>
      <c r="S30170" s="34">
        <v>129</v>
      </c>
      <c r="T30170" s="34">
        <v>86</v>
      </c>
      <c r="U30170" s="34">
        <v>133</v>
      </c>
      <c r="V30170" s="34">
        <v>151</v>
      </c>
      <c r="W30170" s="34">
        <v>142</v>
      </c>
      <c r="X30170" s="34">
        <v>150</v>
      </c>
      <c r="Y30170" s="34">
        <v>111</v>
      </c>
      <c r="Z30170" s="34">
        <v>132</v>
      </c>
      <c r="AA30170" s="34">
        <v>152</v>
      </c>
      <c r="AB30170" s="34">
        <v>139</v>
      </c>
      <c r="AC30170" s="34">
        <v>185</v>
      </c>
    </row>
    <row r="30171" spans="1:29" x14ac:dyDescent="0.2">
      <c r="A30171" s="34" t="s">
        <v>90664</v>
      </c>
      <c r="B30171" s="34">
        <v>109</v>
      </c>
      <c r="C30171" s="34">
        <v>129</v>
      </c>
      <c r="D30171" s="34">
        <v>132</v>
      </c>
      <c r="E30171" s="34">
        <v>154</v>
      </c>
      <c r="F30171" s="34">
        <v>119</v>
      </c>
      <c r="G30171" s="34">
        <v>63</v>
      </c>
      <c r="H30171" s="34">
        <v>103</v>
      </c>
      <c r="I30171" s="34">
        <v>122</v>
      </c>
      <c r="J30171" s="34">
        <v>106</v>
      </c>
      <c r="K30171" s="34">
        <v>123</v>
      </c>
      <c r="L30171" s="34">
        <v>51</v>
      </c>
      <c r="M30171" s="34">
        <v>97</v>
      </c>
      <c r="N30171" s="34">
        <v>85</v>
      </c>
      <c r="O30171" s="34">
        <v>111</v>
      </c>
      <c r="P30171" s="34">
        <v>80</v>
      </c>
      <c r="Q30171" s="34">
        <v>132</v>
      </c>
      <c r="R30171" s="34">
        <v>119</v>
      </c>
      <c r="S30171" s="34">
        <v>165</v>
      </c>
      <c r="T30171" s="34">
        <v>66</v>
      </c>
      <c r="U30171" s="34">
        <v>117</v>
      </c>
      <c r="V30171" s="34">
        <v>110</v>
      </c>
      <c r="W30171" s="34">
        <v>121</v>
      </c>
      <c r="X30171" s="34">
        <v>140</v>
      </c>
      <c r="Y30171" s="34">
        <v>85</v>
      </c>
      <c r="Z30171" s="34">
        <v>104</v>
      </c>
      <c r="AA30171" s="34">
        <v>160</v>
      </c>
      <c r="AB30171" s="34">
        <v>84</v>
      </c>
      <c r="AC30171" s="34">
        <v>217</v>
      </c>
    </row>
    <row r="30172" spans="1:29" x14ac:dyDescent="0.2">
      <c r="A30172" s="34" t="s">
        <v>90665</v>
      </c>
      <c r="B30172" s="34">
        <v>18</v>
      </c>
      <c r="C30172" s="34">
        <v>41</v>
      </c>
      <c r="D30172" s="34">
        <v>52</v>
      </c>
      <c r="E30172" s="34">
        <v>51</v>
      </c>
      <c r="F30172" s="34">
        <v>57</v>
      </c>
      <c r="G30172" s="34">
        <v>32</v>
      </c>
      <c r="H30172" s="34">
        <v>36</v>
      </c>
      <c r="I30172" s="34">
        <v>16</v>
      </c>
      <c r="J30172" s="34">
        <v>26</v>
      </c>
      <c r="K30172" s="34">
        <v>34</v>
      </c>
      <c r="L30172" s="34">
        <v>23</v>
      </c>
      <c r="M30172" s="34">
        <v>29</v>
      </c>
      <c r="N30172" s="34">
        <v>53</v>
      </c>
      <c r="O30172" s="34">
        <v>22</v>
      </c>
      <c r="P30172" s="34">
        <v>19</v>
      </c>
      <c r="Q30172" s="34">
        <v>44</v>
      </c>
      <c r="R30172" s="34">
        <v>42</v>
      </c>
      <c r="S30172" s="34">
        <v>47</v>
      </c>
      <c r="T30172" s="34">
        <v>28</v>
      </c>
      <c r="U30172" s="34">
        <v>26</v>
      </c>
      <c r="V30172" s="34">
        <v>41</v>
      </c>
      <c r="W30172" s="34">
        <v>43</v>
      </c>
      <c r="X30172" s="34">
        <v>44</v>
      </c>
      <c r="Y30172" s="34">
        <v>31</v>
      </c>
      <c r="Z30172" s="34">
        <v>36</v>
      </c>
      <c r="AA30172" s="34">
        <v>42</v>
      </c>
      <c r="AB30172" s="34">
        <v>31</v>
      </c>
      <c r="AC30172" s="34">
        <v>64</v>
      </c>
    </row>
    <row r="30173" spans="1:29" x14ac:dyDescent="0.2">
      <c r="A30173" s="34" t="s">
        <v>90666</v>
      </c>
      <c r="B30173" s="34">
        <v>160</v>
      </c>
      <c r="C30173" s="34">
        <v>139</v>
      </c>
      <c r="D30173" s="34">
        <v>225</v>
      </c>
      <c r="E30173" s="34">
        <v>172</v>
      </c>
      <c r="F30173" s="34">
        <v>179</v>
      </c>
      <c r="G30173" s="34">
        <v>137</v>
      </c>
      <c r="H30173" s="34">
        <v>166</v>
      </c>
      <c r="I30173" s="34">
        <v>110</v>
      </c>
      <c r="J30173" s="34">
        <v>155</v>
      </c>
      <c r="K30173" s="34">
        <v>191</v>
      </c>
      <c r="L30173" s="34">
        <v>129</v>
      </c>
      <c r="M30173" s="34">
        <v>130</v>
      </c>
      <c r="N30173" s="34">
        <v>110</v>
      </c>
      <c r="O30173" s="34">
        <v>146</v>
      </c>
      <c r="P30173" s="34">
        <v>140</v>
      </c>
      <c r="Q30173" s="34">
        <v>173</v>
      </c>
      <c r="R30173" s="34">
        <v>180</v>
      </c>
      <c r="S30173" s="34">
        <v>203</v>
      </c>
      <c r="T30173" s="34">
        <v>140</v>
      </c>
      <c r="U30173" s="34">
        <v>134</v>
      </c>
      <c r="V30173" s="34">
        <v>216</v>
      </c>
      <c r="W30173" s="34">
        <v>143</v>
      </c>
      <c r="X30173" s="34">
        <v>227</v>
      </c>
      <c r="Y30173" s="34">
        <v>179</v>
      </c>
      <c r="Z30173" s="34">
        <v>173</v>
      </c>
      <c r="AA30173" s="34">
        <v>165</v>
      </c>
      <c r="AB30173" s="34">
        <v>171</v>
      </c>
      <c r="AC30173" s="34">
        <v>287</v>
      </c>
    </row>
    <row r="30174" spans="1:29" x14ac:dyDescent="0.2">
      <c r="A30174" s="34" t="s">
        <v>90667</v>
      </c>
      <c r="B30174" s="34">
        <v>201</v>
      </c>
      <c r="C30174" s="34">
        <v>180</v>
      </c>
      <c r="D30174" s="34">
        <v>264</v>
      </c>
      <c r="E30174" s="34">
        <v>211</v>
      </c>
      <c r="F30174" s="34">
        <v>262</v>
      </c>
      <c r="G30174" s="34">
        <v>126</v>
      </c>
      <c r="H30174" s="34">
        <v>240</v>
      </c>
      <c r="I30174" s="34">
        <v>177</v>
      </c>
      <c r="J30174" s="34">
        <v>238</v>
      </c>
      <c r="K30174" s="34">
        <v>165</v>
      </c>
      <c r="L30174" s="34">
        <v>241</v>
      </c>
      <c r="M30174" s="34">
        <v>173</v>
      </c>
      <c r="N30174" s="34">
        <v>211</v>
      </c>
      <c r="O30174" s="34">
        <v>163</v>
      </c>
      <c r="P30174" s="34">
        <v>231</v>
      </c>
      <c r="Q30174" s="34">
        <v>286</v>
      </c>
      <c r="R30174" s="34">
        <v>294</v>
      </c>
      <c r="S30174" s="34">
        <v>227</v>
      </c>
      <c r="T30174" s="34">
        <v>295</v>
      </c>
      <c r="U30174" s="34">
        <v>199</v>
      </c>
      <c r="V30174" s="34">
        <v>257</v>
      </c>
      <c r="W30174" s="34">
        <v>234</v>
      </c>
      <c r="X30174" s="34">
        <v>319</v>
      </c>
      <c r="Y30174" s="34">
        <v>264</v>
      </c>
      <c r="Z30174" s="34">
        <v>269</v>
      </c>
      <c r="AA30174" s="34">
        <v>266</v>
      </c>
      <c r="AB30174" s="34">
        <v>303</v>
      </c>
      <c r="AC30174" s="34">
        <v>329</v>
      </c>
    </row>
    <row r="30175" spans="1:29" x14ac:dyDescent="0.2">
      <c r="A30175" s="34" t="s">
        <v>90668</v>
      </c>
      <c r="B30175" s="34">
        <v>142</v>
      </c>
      <c r="C30175" s="34">
        <v>241</v>
      </c>
      <c r="D30175" s="34">
        <v>255</v>
      </c>
      <c r="E30175" s="34">
        <v>239</v>
      </c>
      <c r="F30175" s="34">
        <v>256</v>
      </c>
      <c r="G30175" s="34">
        <v>252</v>
      </c>
      <c r="H30175" s="34">
        <v>200</v>
      </c>
      <c r="I30175" s="34">
        <v>214</v>
      </c>
      <c r="J30175" s="34">
        <v>237</v>
      </c>
      <c r="K30175" s="34">
        <v>280</v>
      </c>
      <c r="L30175" s="34">
        <v>173</v>
      </c>
      <c r="M30175" s="34">
        <v>171</v>
      </c>
      <c r="N30175" s="34">
        <v>173</v>
      </c>
      <c r="O30175" s="34">
        <v>173</v>
      </c>
      <c r="P30175" s="34">
        <v>196</v>
      </c>
      <c r="Q30175" s="34">
        <v>309</v>
      </c>
      <c r="R30175" s="34">
        <v>253</v>
      </c>
      <c r="S30175" s="34">
        <v>260</v>
      </c>
      <c r="T30175" s="34">
        <v>201</v>
      </c>
      <c r="U30175" s="34">
        <v>209</v>
      </c>
      <c r="V30175" s="34">
        <v>265</v>
      </c>
      <c r="W30175" s="34">
        <v>283</v>
      </c>
      <c r="X30175" s="34">
        <v>293</v>
      </c>
      <c r="Y30175" s="34">
        <v>204</v>
      </c>
      <c r="Z30175" s="34">
        <v>258</v>
      </c>
      <c r="AA30175" s="34">
        <v>283</v>
      </c>
      <c r="AB30175" s="34">
        <v>285</v>
      </c>
      <c r="AC30175" s="34">
        <v>354</v>
      </c>
    </row>
    <row r="30176" spans="1:29" x14ac:dyDescent="0.2">
      <c r="A30176" s="34" t="s">
        <v>90669</v>
      </c>
      <c r="B30176" s="34">
        <v>104</v>
      </c>
      <c r="C30176" s="34">
        <v>91</v>
      </c>
      <c r="D30176" s="34">
        <v>112</v>
      </c>
      <c r="E30176" s="34">
        <v>111</v>
      </c>
      <c r="F30176" s="34">
        <v>100</v>
      </c>
      <c r="G30176" s="34">
        <v>141</v>
      </c>
      <c r="H30176" s="34">
        <v>103</v>
      </c>
      <c r="I30176" s="34">
        <v>84</v>
      </c>
      <c r="J30176" s="34">
        <v>90</v>
      </c>
      <c r="K30176" s="34">
        <v>124</v>
      </c>
      <c r="L30176" s="34">
        <v>97</v>
      </c>
      <c r="M30176" s="34">
        <v>85</v>
      </c>
      <c r="N30176" s="34">
        <v>56</v>
      </c>
      <c r="O30176" s="34">
        <v>158</v>
      </c>
      <c r="P30176" s="34">
        <v>98</v>
      </c>
      <c r="Q30176" s="34">
        <v>162</v>
      </c>
      <c r="R30176" s="34">
        <v>148</v>
      </c>
      <c r="S30176" s="34">
        <v>148</v>
      </c>
      <c r="T30176" s="34">
        <v>151</v>
      </c>
      <c r="U30176" s="34">
        <v>89</v>
      </c>
      <c r="V30176" s="34">
        <v>136</v>
      </c>
      <c r="W30176" s="34">
        <v>140</v>
      </c>
      <c r="X30176" s="34">
        <v>108</v>
      </c>
      <c r="Y30176" s="34">
        <v>103</v>
      </c>
      <c r="Z30176" s="34">
        <v>119</v>
      </c>
      <c r="AA30176" s="34">
        <v>157</v>
      </c>
      <c r="AB30176" s="34">
        <v>133</v>
      </c>
      <c r="AC30176" s="34">
        <v>202</v>
      </c>
    </row>
    <row r="30177" spans="1:29" x14ac:dyDescent="0.2">
      <c r="A30177" s="34" t="s">
        <v>90670</v>
      </c>
      <c r="B30177" s="34">
        <v>242</v>
      </c>
      <c r="C30177" s="34">
        <v>276</v>
      </c>
      <c r="D30177" s="34">
        <v>381</v>
      </c>
      <c r="E30177" s="34">
        <v>298</v>
      </c>
      <c r="F30177" s="34">
        <v>400</v>
      </c>
      <c r="G30177" s="34">
        <v>347</v>
      </c>
      <c r="H30177" s="34">
        <v>378</v>
      </c>
      <c r="I30177" s="34">
        <v>272</v>
      </c>
      <c r="J30177" s="34">
        <v>389</v>
      </c>
      <c r="K30177" s="34">
        <v>305</v>
      </c>
      <c r="L30177" s="34">
        <v>360</v>
      </c>
      <c r="M30177" s="34">
        <v>280</v>
      </c>
      <c r="N30177" s="34">
        <v>352</v>
      </c>
      <c r="O30177" s="34">
        <v>233</v>
      </c>
      <c r="P30177" s="34">
        <v>374</v>
      </c>
      <c r="Q30177" s="34">
        <v>419</v>
      </c>
      <c r="R30177" s="34">
        <v>513</v>
      </c>
      <c r="S30177" s="34">
        <v>326</v>
      </c>
      <c r="T30177" s="34">
        <v>484</v>
      </c>
      <c r="U30177" s="34">
        <v>309</v>
      </c>
      <c r="V30177" s="34">
        <v>468</v>
      </c>
      <c r="W30177" s="34">
        <v>407</v>
      </c>
      <c r="X30177" s="34">
        <v>545</v>
      </c>
      <c r="Y30177" s="34">
        <v>339</v>
      </c>
      <c r="Z30177" s="34">
        <v>393</v>
      </c>
      <c r="AA30177" s="34">
        <v>404</v>
      </c>
      <c r="AB30177" s="34">
        <v>505</v>
      </c>
      <c r="AC30177" s="34">
        <v>456</v>
      </c>
    </row>
    <row r="30178" spans="1:29" x14ac:dyDescent="0.2">
      <c r="A30178" s="34" t="s">
        <v>90671</v>
      </c>
      <c r="B30178" s="34">
        <v>82</v>
      </c>
      <c r="C30178" s="34">
        <v>92</v>
      </c>
      <c r="D30178" s="34">
        <v>111</v>
      </c>
      <c r="E30178" s="34">
        <v>106</v>
      </c>
      <c r="F30178" s="34">
        <v>81</v>
      </c>
      <c r="G30178" s="34">
        <v>101</v>
      </c>
      <c r="H30178" s="34">
        <v>60</v>
      </c>
      <c r="I30178" s="34">
        <v>63</v>
      </c>
      <c r="J30178" s="34">
        <v>74</v>
      </c>
      <c r="K30178" s="34">
        <v>82</v>
      </c>
      <c r="L30178" s="34">
        <v>43</v>
      </c>
      <c r="M30178" s="34">
        <v>99</v>
      </c>
      <c r="N30178" s="34">
        <v>75</v>
      </c>
      <c r="O30178" s="34">
        <v>61</v>
      </c>
      <c r="P30178" s="34">
        <v>48</v>
      </c>
      <c r="Q30178" s="34">
        <v>113</v>
      </c>
      <c r="R30178" s="34">
        <v>85</v>
      </c>
      <c r="S30178" s="34">
        <v>124</v>
      </c>
      <c r="T30178" s="34">
        <v>74</v>
      </c>
      <c r="U30178" s="34">
        <v>86</v>
      </c>
      <c r="V30178" s="34">
        <v>78</v>
      </c>
      <c r="W30178" s="34">
        <v>87</v>
      </c>
      <c r="X30178" s="34">
        <v>98</v>
      </c>
      <c r="Y30178" s="34">
        <v>81</v>
      </c>
      <c r="Z30178" s="34">
        <v>103</v>
      </c>
      <c r="AA30178" s="34">
        <v>86</v>
      </c>
      <c r="AB30178" s="34">
        <v>85</v>
      </c>
      <c r="AC30178" s="34">
        <v>131</v>
      </c>
    </row>
    <row r="30179" spans="1:29" x14ac:dyDescent="0.2">
      <c r="A30179" s="34" t="s">
        <v>90672</v>
      </c>
      <c r="B30179" s="34">
        <v>100</v>
      </c>
      <c r="C30179" s="34">
        <v>91</v>
      </c>
      <c r="D30179" s="34">
        <v>96</v>
      </c>
      <c r="E30179" s="34">
        <v>77</v>
      </c>
      <c r="F30179" s="34">
        <v>101</v>
      </c>
      <c r="G30179" s="34">
        <v>76</v>
      </c>
      <c r="H30179" s="34">
        <v>112</v>
      </c>
      <c r="I30179" s="34">
        <v>88</v>
      </c>
      <c r="J30179" s="34">
        <v>84</v>
      </c>
      <c r="K30179" s="34">
        <v>100</v>
      </c>
      <c r="L30179" s="34">
        <v>55</v>
      </c>
      <c r="M30179" s="34">
        <v>75</v>
      </c>
      <c r="N30179" s="34">
        <v>84</v>
      </c>
      <c r="O30179" s="34">
        <v>66</v>
      </c>
      <c r="P30179" s="34">
        <v>71</v>
      </c>
      <c r="Q30179" s="34">
        <v>109</v>
      </c>
      <c r="R30179" s="34">
        <v>121</v>
      </c>
      <c r="S30179" s="34">
        <v>80</v>
      </c>
      <c r="T30179" s="34">
        <v>86</v>
      </c>
      <c r="U30179" s="34">
        <v>94</v>
      </c>
      <c r="V30179" s="34">
        <v>117</v>
      </c>
      <c r="W30179" s="34">
        <v>86</v>
      </c>
      <c r="X30179" s="34">
        <v>117</v>
      </c>
      <c r="Y30179" s="34">
        <v>97</v>
      </c>
      <c r="Z30179" s="34">
        <v>122</v>
      </c>
      <c r="AA30179" s="34">
        <v>123</v>
      </c>
      <c r="AB30179" s="34">
        <v>98</v>
      </c>
      <c r="AC30179" s="34">
        <v>115</v>
      </c>
    </row>
    <row r="30180" spans="1:29" x14ac:dyDescent="0.2">
      <c r="A30180" s="34" t="s">
        <v>90673</v>
      </c>
      <c r="B30180" s="34">
        <v>99</v>
      </c>
      <c r="C30180" s="34">
        <v>65</v>
      </c>
      <c r="D30180" s="34">
        <v>103</v>
      </c>
      <c r="E30180" s="34">
        <v>85</v>
      </c>
      <c r="F30180" s="34">
        <v>110</v>
      </c>
      <c r="G30180" s="34">
        <v>108</v>
      </c>
      <c r="H30180" s="34">
        <v>79</v>
      </c>
      <c r="I30180" s="34">
        <v>53</v>
      </c>
      <c r="J30180" s="34">
        <v>93</v>
      </c>
      <c r="K30180" s="34">
        <v>68</v>
      </c>
      <c r="L30180" s="34">
        <v>50</v>
      </c>
      <c r="M30180" s="34">
        <v>36</v>
      </c>
      <c r="N30180" s="34">
        <v>76</v>
      </c>
      <c r="O30180" s="34">
        <v>84</v>
      </c>
      <c r="P30180" s="34">
        <v>53</v>
      </c>
      <c r="Q30180" s="34">
        <v>96</v>
      </c>
      <c r="R30180" s="34">
        <v>92</v>
      </c>
      <c r="S30180" s="34">
        <v>100</v>
      </c>
      <c r="T30180" s="34">
        <v>75</v>
      </c>
      <c r="U30180" s="34">
        <v>87</v>
      </c>
      <c r="V30180" s="34">
        <v>107</v>
      </c>
      <c r="W30180" s="34">
        <v>96</v>
      </c>
      <c r="X30180" s="34">
        <v>114</v>
      </c>
      <c r="Y30180" s="34">
        <v>72</v>
      </c>
      <c r="Z30180" s="34">
        <v>114</v>
      </c>
      <c r="AA30180" s="34">
        <v>108</v>
      </c>
      <c r="AB30180" s="34">
        <v>108</v>
      </c>
      <c r="AC30180" s="34">
        <v>145</v>
      </c>
    </row>
    <row r="30181" spans="1:29" x14ac:dyDescent="0.2">
      <c r="A30181" s="34" t="s">
        <v>90674</v>
      </c>
      <c r="B30181" s="34">
        <v>201</v>
      </c>
      <c r="C30181" s="34">
        <v>365</v>
      </c>
      <c r="D30181" s="34">
        <v>405</v>
      </c>
      <c r="E30181" s="34">
        <v>390</v>
      </c>
      <c r="F30181" s="34">
        <v>428</v>
      </c>
      <c r="G30181" s="34">
        <v>403</v>
      </c>
      <c r="H30181" s="34">
        <v>372</v>
      </c>
      <c r="I30181" s="34">
        <v>317</v>
      </c>
      <c r="J30181" s="34">
        <v>385</v>
      </c>
      <c r="K30181" s="34">
        <v>378</v>
      </c>
      <c r="L30181" s="34">
        <v>312</v>
      </c>
      <c r="M30181" s="34">
        <v>352</v>
      </c>
      <c r="N30181" s="34">
        <v>364</v>
      </c>
      <c r="O30181" s="34">
        <v>308</v>
      </c>
      <c r="P30181" s="34">
        <v>318</v>
      </c>
      <c r="Q30181" s="34">
        <v>457</v>
      </c>
      <c r="R30181" s="34">
        <v>538</v>
      </c>
      <c r="S30181" s="34">
        <v>426</v>
      </c>
      <c r="T30181" s="34">
        <v>426</v>
      </c>
      <c r="U30181" s="34">
        <v>330</v>
      </c>
      <c r="V30181" s="34">
        <v>437</v>
      </c>
      <c r="W30181" s="34">
        <v>457</v>
      </c>
      <c r="X30181" s="34">
        <v>435</v>
      </c>
      <c r="Y30181" s="34">
        <v>491</v>
      </c>
      <c r="Z30181" s="34">
        <v>469</v>
      </c>
      <c r="AA30181" s="34">
        <v>456</v>
      </c>
      <c r="AB30181" s="34">
        <v>505</v>
      </c>
      <c r="AC30181" s="34">
        <v>547</v>
      </c>
    </row>
    <row r="30182" spans="1:29" x14ac:dyDescent="0.2">
      <c r="A30182" s="34" t="s">
        <v>90675</v>
      </c>
      <c r="B30182" s="34">
        <v>105</v>
      </c>
      <c r="C30182" s="34">
        <v>130</v>
      </c>
      <c r="D30182" s="34">
        <v>167</v>
      </c>
      <c r="E30182" s="34">
        <v>196</v>
      </c>
      <c r="F30182" s="34">
        <v>166</v>
      </c>
      <c r="G30182" s="34">
        <v>169</v>
      </c>
      <c r="H30182" s="34">
        <v>108</v>
      </c>
      <c r="I30182" s="34">
        <v>135</v>
      </c>
      <c r="J30182" s="34">
        <v>144</v>
      </c>
      <c r="K30182" s="34">
        <v>182</v>
      </c>
      <c r="L30182" s="34">
        <v>102</v>
      </c>
      <c r="M30182" s="34">
        <v>144</v>
      </c>
      <c r="N30182" s="34">
        <v>120</v>
      </c>
      <c r="O30182" s="34">
        <v>121</v>
      </c>
      <c r="P30182" s="34">
        <v>162</v>
      </c>
      <c r="Q30182" s="34">
        <v>188</v>
      </c>
      <c r="R30182" s="34">
        <v>193</v>
      </c>
      <c r="S30182" s="34">
        <v>237</v>
      </c>
      <c r="T30182" s="34">
        <v>133</v>
      </c>
      <c r="U30182" s="34">
        <v>137</v>
      </c>
      <c r="V30182" s="34">
        <v>216</v>
      </c>
      <c r="W30182" s="34">
        <v>199</v>
      </c>
      <c r="X30182" s="34">
        <v>198</v>
      </c>
      <c r="Y30182" s="34">
        <v>173</v>
      </c>
      <c r="Z30182" s="34">
        <v>220</v>
      </c>
      <c r="AA30182" s="34">
        <v>188</v>
      </c>
      <c r="AB30182" s="34">
        <v>143</v>
      </c>
      <c r="AC30182" s="34">
        <v>260</v>
      </c>
    </row>
    <row r="30183" spans="1:29" x14ac:dyDescent="0.2">
      <c r="A30183" s="34" t="s">
        <v>90676</v>
      </c>
      <c r="B30183" s="34">
        <v>315</v>
      </c>
      <c r="C30183" s="34">
        <v>384</v>
      </c>
      <c r="D30183" s="34">
        <v>445</v>
      </c>
      <c r="E30183" s="34">
        <v>424</v>
      </c>
      <c r="F30183" s="34">
        <v>400</v>
      </c>
      <c r="G30183" s="34">
        <v>362</v>
      </c>
      <c r="H30183" s="34">
        <v>351</v>
      </c>
      <c r="I30183" s="34">
        <v>380</v>
      </c>
      <c r="J30183" s="34">
        <v>353</v>
      </c>
      <c r="K30183" s="34">
        <v>382</v>
      </c>
      <c r="L30183" s="34">
        <v>302</v>
      </c>
      <c r="M30183" s="34">
        <v>349</v>
      </c>
      <c r="N30183" s="34">
        <v>349</v>
      </c>
      <c r="O30183" s="34">
        <v>303</v>
      </c>
      <c r="P30183" s="34">
        <v>380</v>
      </c>
      <c r="Q30183" s="34">
        <v>596</v>
      </c>
      <c r="R30183" s="34">
        <v>523</v>
      </c>
      <c r="S30183" s="34">
        <v>520</v>
      </c>
      <c r="T30183" s="34">
        <v>447</v>
      </c>
      <c r="U30183" s="34">
        <v>368</v>
      </c>
      <c r="V30183" s="34">
        <v>450</v>
      </c>
      <c r="W30183" s="34">
        <v>505</v>
      </c>
      <c r="X30183" s="34">
        <v>402</v>
      </c>
      <c r="Y30183" s="34">
        <v>447</v>
      </c>
      <c r="Z30183" s="34">
        <v>465</v>
      </c>
      <c r="AA30183" s="34">
        <v>503</v>
      </c>
      <c r="AB30183" s="34">
        <v>468</v>
      </c>
      <c r="AC30183" s="34">
        <v>606</v>
      </c>
    </row>
    <row r="30184" spans="1:29" x14ac:dyDescent="0.2">
      <c r="A30184" s="34" t="s">
        <v>90677</v>
      </c>
      <c r="B30184" s="34">
        <v>157</v>
      </c>
      <c r="C30184" s="34">
        <v>130</v>
      </c>
      <c r="D30184" s="34">
        <v>227</v>
      </c>
      <c r="E30184" s="34">
        <v>181</v>
      </c>
      <c r="F30184" s="34">
        <v>214</v>
      </c>
      <c r="G30184" s="34">
        <v>130</v>
      </c>
      <c r="H30184" s="34">
        <v>200</v>
      </c>
      <c r="I30184" s="34">
        <v>174</v>
      </c>
      <c r="J30184" s="34">
        <v>182</v>
      </c>
      <c r="K30184" s="34">
        <v>178</v>
      </c>
      <c r="L30184" s="34">
        <v>154</v>
      </c>
      <c r="M30184" s="34">
        <v>124</v>
      </c>
      <c r="N30184" s="34">
        <v>191</v>
      </c>
      <c r="O30184" s="34">
        <v>134</v>
      </c>
      <c r="P30184" s="34">
        <v>202</v>
      </c>
      <c r="Q30184" s="34">
        <v>196</v>
      </c>
      <c r="R30184" s="34">
        <v>217</v>
      </c>
      <c r="S30184" s="34">
        <v>256</v>
      </c>
      <c r="T30184" s="34">
        <v>234</v>
      </c>
      <c r="U30184" s="34">
        <v>172</v>
      </c>
      <c r="V30184" s="34">
        <v>214</v>
      </c>
      <c r="W30184" s="34">
        <v>177</v>
      </c>
      <c r="X30184" s="34">
        <v>304</v>
      </c>
      <c r="Y30184" s="34">
        <v>223</v>
      </c>
      <c r="Z30184" s="34">
        <v>227</v>
      </c>
      <c r="AA30184" s="34">
        <v>195</v>
      </c>
      <c r="AB30184" s="34">
        <v>248</v>
      </c>
      <c r="AC30184" s="34">
        <v>273</v>
      </c>
    </row>
    <row r="30185" spans="1:29" x14ac:dyDescent="0.2">
      <c r="A30185" s="34" t="s">
        <v>90678</v>
      </c>
      <c r="B30185" s="34">
        <v>133</v>
      </c>
      <c r="C30185" s="34">
        <v>176</v>
      </c>
      <c r="D30185" s="34">
        <v>260</v>
      </c>
      <c r="E30185" s="34">
        <v>241</v>
      </c>
      <c r="F30185" s="34">
        <v>262</v>
      </c>
      <c r="G30185" s="34">
        <v>168</v>
      </c>
      <c r="H30185" s="34">
        <v>239</v>
      </c>
      <c r="I30185" s="34">
        <v>183</v>
      </c>
      <c r="J30185" s="34">
        <v>245</v>
      </c>
      <c r="K30185" s="34">
        <v>173</v>
      </c>
      <c r="L30185" s="34">
        <v>206</v>
      </c>
      <c r="M30185" s="34">
        <v>200</v>
      </c>
      <c r="N30185" s="34">
        <v>216</v>
      </c>
      <c r="O30185" s="34">
        <v>176</v>
      </c>
      <c r="P30185" s="34">
        <v>241</v>
      </c>
      <c r="Q30185" s="34">
        <v>258</v>
      </c>
      <c r="R30185" s="34">
        <v>299</v>
      </c>
      <c r="S30185" s="34">
        <v>201</v>
      </c>
      <c r="T30185" s="34">
        <v>247</v>
      </c>
      <c r="U30185" s="34">
        <v>177</v>
      </c>
      <c r="V30185" s="34">
        <v>260</v>
      </c>
      <c r="W30185" s="34">
        <v>210</v>
      </c>
      <c r="X30185" s="34">
        <v>284</v>
      </c>
      <c r="Y30185" s="34">
        <v>218</v>
      </c>
      <c r="Z30185" s="34">
        <v>235</v>
      </c>
      <c r="AA30185" s="34">
        <v>266</v>
      </c>
      <c r="AB30185" s="34">
        <v>327</v>
      </c>
      <c r="AC30185" s="34">
        <v>279</v>
      </c>
    </row>
    <row r="30186" spans="1:29" x14ac:dyDescent="0.2">
      <c r="A30186" s="34" t="s">
        <v>90679</v>
      </c>
      <c r="B30186" s="34">
        <v>94</v>
      </c>
      <c r="C30186" s="34">
        <v>114</v>
      </c>
      <c r="D30186" s="34">
        <v>195</v>
      </c>
      <c r="E30186" s="34">
        <v>148</v>
      </c>
      <c r="F30186" s="34">
        <v>185</v>
      </c>
      <c r="G30186" s="34">
        <v>132</v>
      </c>
      <c r="H30186" s="34">
        <v>173</v>
      </c>
      <c r="I30186" s="34">
        <v>142</v>
      </c>
      <c r="J30186" s="34">
        <v>207</v>
      </c>
      <c r="K30186" s="34">
        <v>155</v>
      </c>
      <c r="L30186" s="34">
        <v>165</v>
      </c>
      <c r="M30186" s="34">
        <v>125</v>
      </c>
      <c r="N30186" s="34">
        <v>162</v>
      </c>
      <c r="O30186" s="34">
        <v>112</v>
      </c>
      <c r="P30186" s="34">
        <v>175</v>
      </c>
      <c r="Q30186" s="34">
        <v>203</v>
      </c>
      <c r="R30186" s="34">
        <v>249</v>
      </c>
      <c r="S30186" s="34">
        <v>179</v>
      </c>
      <c r="T30186" s="34">
        <v>222</v>
      </c>
      <c r="U30186" s="34">
        <v>149</v>
      </c>
      <c r="V30186" s="34">
        <v>191</v>
      </c>
      <c r="W30186" s="34">
        <v>213</v>
      </c>
      <c r="X30186" s="34">
        <v>238</v>
      </c>
      <c r="Y30186" s="34">
        <v>235</v>
      </c>
      <c r="Z30186" s="34">
        <v>198</v>
      </c>
      <c r="AA30186" s="34">
        <v>232</v>
      </c>
      <c r="AB30186" s="34">
        <v>255</v>
      </c>
      <c r="AC30186" s="34">
        <v>234</v>
      </c>
    </row>
    <row r="30187" spans="1:29" x14ac:dyDescent="0.2">
      <c r="A30187" s="34" t="s">
        <v>90680</v>
      </c>
      <c r="B30187" s="34">
        <v>207</v>
      </c>
      <c r="C30187" s="34">
        <v>355</v>
      </c>
      <c r="D30187" s="34">
        <v>394</v>
      </c>
      <c r="E30187" s="34">
        <v>418</v>
      </c>
      <c r="F30187" s="34">
        <v>330</v>
      </c>
      <c r="G30187" s="34">
        <v>401</v>
      </c>
      <c r="H30187" s="34">
        <v>224</v>
      </c>
      <c r="I30187" s="34">
        <v>323</v>
      </c>
      <c r="J30187" s="34">
        <v>231</v>
      </c>
      <c r="K30187" s="34">
        <v>386</v>
      </c>
      <c r="L30187" s="34">
        <v>109</v>
      </c>
      <c r="M30187" s="34">
        <v>341</v>
      </c>
      <c r="N30187" s="34">
        <v>227</v>
      </c>
      <c r="O30187" s="34">
        <v>323</v>
      </c>
      <c r="P30187" s="34">
        <v>206</v>
      </c>
      <c r="Q30187" s="34">
        <v>294</v>
      </c>
      <c r="R30187" s="34">
        <v>251</v>
      </c>
      <c r="S30187" s="34">
        <v>429</v>
      </c>
      <c r="T30187" s="34">
        <v>190</v>
      </c>
      <c r="U30187" s="34">
        <v>248</v>
      </c>
      <c r="V30187" s="34">
        <v>299</v>
      </c>
      <c r="W30187" s="34">
        <v>257</v>
      </c>
      <c r="X30187" s="34">
        <v>389</v>
      </c>
      <c r="Y30187" s="34">
        <v>200</v>
      </c>
      <c r="Z30187" s="34">
        <v>331</v>
      </c>
      <c r="AA30187" s="34">
        <v>390</v>
      </c>
      <c r="AB30187" s="34">
        <v>224</v>
      </c>
      <c r="AC30187" s="34">
        <v>459</v>
      </c>
    </row>
    <row r="30188" spans="1:29" x14ac:dyDescent="0.2">
      <c r="A30188" s="34" t="s">
        <v>90681</v>
      </c>
      <c r="B30188" s="34">
        <v>93</v>
      </c>
      <c r="C30188" s="34">
        <v>102</v>
      </c>
      <c r="D30188" s="34">
        <v>149</v>
      </c>
      <c r="E30188" s="34">
        <v>154</v>
      </c>
      <c r="F30188" s="34">
        <v>119</v>
      </c>
      <c r="G30188" s="34">
        <v>113</v>
      </c>
      <c r="H30188" s="34">
        <v>125</v>
      </c>
      <c r="I30188" s="34">
        <v>155</v>
      </c>
      <c r="J30188" s="34">
        <v>100</v>
      </c>
      <c r="K30188" s="34">
        <v>123</v>
      </c>
      <c r="L30188" s="34">
        <v>54</v>
      </c>
      <c r="M30188" s="34">
        <v>124</v>
      </c>
      <c r="N30188" s="34">
        <v>115</v>
      </c>
      <c r="O30188" s="34">
        <v>73</v>
      </c>
      <c r="P30188" s="34">
        <v>109</v>
      </c>
      <c r="Q30188" s="34">
        <v>166</v>
      </c>
      <c r="R30188" s="34">
        <v>143</v>
      </c>
      <c r="S30188" s="34">
        <v>115</v>
      </c>
      <c r="T30188" s="34">
        <v>97</v>
      </c>
      <c r="U30188" s="34">
        <v>124</v>
      </c>
      <c r="V30188" s="34">
        <v>135</v>
      </c>
      <c r="W30188" s="34">
        <v>123</v>
      </c>
      <c r="X30188" s="34">
        <v>156</v>
      </c>
      <c r="Y30188" s="34">
        <v>126</v>
      </c>
      <c r="Z30188" s="34">
        <v>145</v>
      </c>
      <c r="AA30188" s="34">
        <v>157</v>
      </c>
      <c r="AB30188" s="34">
        <v>109</v>
      </c>
      <c r="AC30188" s="34">
        <v>184</v>
      </c>
    </row>
    <row r="30189" spans="1:29" x14ac:dyDescent="0.2">
      <c r="A30189" s="34" t="s">
        <v>90682</v>
      </c>
      <c r="B30189" s="34">
        <v>122</v>
      </c>
      <c r="C30189" s="34">
        <v>171</v>
      </c>
      <c r="D30189" s="34">
        <v>203</v>
      </c>
      <c r="E30189" s="34">
        <v>233</v>
      </c>
      <c r="F30189" s="34">
        <v>207</v>
      </c>
      <c r="G30189" s="34">
        <v>195</v>
      </c>
      <c r="H30189" s="34">
        <v>180</v>
      </c>
      <c r="I30189" s="34">
        <v>168</v>
      </c>
      <c r="J30189" s="34">
        <v>165</v>
      </c>
      <c r="K30189" s="34">
        <v>203</v>
      </c>
      <c r="L30189" s="34">
        <v>136</v>
      </c>
      <c r="M30189" s="34">
        <v>157</v>
      </c>
      <c r="N30189" s="34">
        <v>192</v>
      </c>
      <c r="O30189" s="34">
        <v>177</v>
      </c>
      <c r="P30189" s="34">
        <v>226</v>
      </c>
      <c r="Q30189" s="34">
        <v>266</v>
      </c>
      <c r="R30189" s="34">
        <v>204</v>
      </c>
      <c r="S30189" s="34">
        <v>251</v>
      </c>
      <c r="T30189" s="34">
        <v>161</v>
      </c>
      <c r="U30189" s="34">
        <v>183</v>
      </c>
      <c r="V30189" s="34">
        <v>220</v>
      </c>
      <c r="W30189" s="34">
        <v>197</v>
      </c>
      <c r="X30189" s="34">
        <v>278</v>
      </c>
      <c r="Y30189" s="34">
        <v>188</v>
      </c>
      <c r="Z30189" s="34">
        <v>213</v>
      </c>
      <c r="AA30189" s="34">
        <v>217</v>
      </c>
      <c r="AB30189" s="34">
        <v>265</v>
      </c>
      <c r="AC30189" s="34">
        <v>327</v>
      </c>
    </row>
    <row r="30190" spans="1:29" x14ac:dyDescent="0.2">
      <c r="A30190" s="34" t="s">
        <v>90683</v>
      </c>
      <c r="B30190" s="34">
        <v>99</v>
      </c>
      <c r="C30190" s="34">
        <v>118</v>
      </c>
      <c r="D30190" s="34">
        <v>184</v>
      </c>
      <c r="E30190" s="34">
        <v>158</v>
      </c>
      <c r="F30190" s="34">
        <v>155</v>
      </c>
      <c r="G30190" s="34">
        <v>152</v>
      </c>
      <c r="H30190" s="34">
        <v>135</v>
      </c>
      <c r="I30190" s="34">
        <v>115</v>
      </c>
      <c r="J30190" s="34">
        <v>136</v>
      </c>
      <c r="K30190" s="34">
        <v>139</v>
      </c>
      <c r="L30190" s="34">
        <v>89</v>
      </c>
      <c r="M30190" s="34">
        <v>102</v>
      </c>
      <c r="N30190" s="34">
        <v>99</v>
      </c>
      <c r="O30190" s="34">
        <v>116</v>
      </c>
      <c r="P30190" s="34">
        <v>142</v>
      </c>
      <c r="Q30190" s="34">
        <v>158</v>
      </c>
      <c r="R30190" s="34">
        <v>181</v>
      </c>
      <c r="S30190" s="34">
        <v>159</v>
      </c>
      <c r="T30190" s="34">
        <v>130</v>
      </c>
      <c r="U30190" s="34">
        <v>118</v>
      </c>
      <c r="V30190" s="34">
        <v>175</v>
      </c>
      <c r="W30190" s="34">
        <v>150</v>
      </c>
      <c r="X30190" s="34">
        <v>196</v>
      </c>
      <c r="Y30190" s="34">
        <v>131</v>
      </c>
      <c r="Z30190" s="34">
        <v>185</v>
      </c>
      <c r="AA30190" s="34">
        <v>180</v>
      </c>
      <c r="AB30190" s="34">
        <v>204</v>
      </c>
      <c r="AC30190" s="34">
        <v>188</v>
      </c>
    </row>
    <row r="30191" spans="1:29" x14ac:dyDescent="0.2">
      <c r="A30191" s="34" t="s">
        <v>90684</v>
      </c>
      <c r="B30191" s="34">
        <v>82</v>
      </c>
      <c r="C30191" s="34">
        <v>102</v>
      </c>
      <c r="D30191" s="34">
        <v>83</v>
      </c>
      <c r="E30191" s="34">
        <v>91</v>
      </c>
      <c r="F30191" s="34">
        <v>72</v>
      </c>
      <c r="G30191" s="34">
        <v>78</v>
      </c>
      <c r="H30191" s="34">
        <v>78</v>
      </c>
      <c r="I30191" s="34">
        <v>77</v>
      </c>
      <c r="J30191" s="34">
        <v>38</v>
      </c>
      <c r="K30191" s="34">
        <v>78</v>
      </c>
      <c r="L30191" s="34">
        <v>32</v>
      </c>
      <c r="M30191" s="34">
        <v>63</v>
      </c>
      <c r="N30191" s="34">
        <v>58</v>
      </c>
      <c r="O30191" s="34">
        <v>40</v>
      </c>
      <c r="P30191" s="34">
        <v>58</v>
      </c>
      <c r="Q30191" s="34">
        <v>119</v>
      </c>
      <c r="R30191" s="34">
        <v>83</v>
      </c>
      <c r="S30191" s="34">
        <v>120</v>
      </c>
      <c r="T30191" s="34">
        <v>57</v>
      </c>
      <c r="U30191" s="34">
        <v>50</v>
      </c>
      <c r="V30191" s="34">
        <v>62</v>
      </c>
      <c r="W30191" s="34">
        <v>51</v>
      </c>
      <c r="X30191" s="34">
        <v>85</v>
      </c>
      <c r="Y30191" s="34">
        <v>76</v>
      </c>
      <c r="Z30191" s="34">
        <v>110</v>
      </c>
      <c r="AA30191" s="34">
        <v>99</v>
      </c>
      <c r="AB30191" s="34">
        <v>61</v>
      </c>
      <c r="AC30191" s="34">
        <v>136</v>
      </c>
    </row>
    <row r="30192" spans="1:29" x14ac:dyDescent="0.2">
      <c r="A30192" s="34" t="s">
        <v>90685</v>
      </c>
      <c r="B30192" s="34">
        <v>266</v>
      </c>
      <c r="C30192" s="34">
        <v>231</v>
      </c>
      <c r="D30192" s="34">
        <v>320</v>
      </c>
      <c r="E30192" s="34">
        <v>244</v>
      </c>
      <c r="F30192" s="34">
        <v>407</v>
      </c>
      <c r="G30192" s="34">
        <v>345</v>
      </c>
      <c r="H30192" s="34">
        <v>344</v>
      </c>
      <c r="I30192" s="34">
        <v>311</v>
      </c>
      <c r="J30192" s="34">
        <v>423</v>
      </c>
      <c r="K30192" s="34">
        <v>349</v>
      </c>
      <c r="L30192" s="34">
        <v>443</v>
      </c>
      <c r="M30192" s="34">
        <v>250</v>
      </c>
      <c r="N30192" s="34">
        <v>362</v>
      </c>
      <c r="O30192" s="34">
        <v>249</v>
      </c>
      <c r="P30192" s="34">
        <v>382</v>
      </c>
      <c r="Q30192" s="34">
        <v>395</v>
      </c>
      <c r="R30192" s="34">
        <v>535</v>
      </c>
      <c r="S30192" s="34">
        <v>383</v>
      </c>
      <c r="T30192" s="34">
        <v>537</v>
      </c>
      <c r="U30192" s="34">
        <v>397</v>
      </c>
      <c r="V30192" s="34">
        <v>511</v>
      </c>
      <c r="W30192" s="34">
        <v>421</v>
      </c>
      <c r="X30192" s="34">
        <v>542</v>
      </c>
      <c r="Y30192" s="34">
        <v>454</v>
      </c>
      <c r="Z30192" s="34">
        <v>455</v>
      </c>
      <c r="AA30192" s="34">
        <v>347</v>
      </c>
      <c r="AB30192" s="34">
        <v>566</v>
      </c>
      <c r="AC30192" s="34">
        <v>432</v>
      </c>
    </row>
    <row r="30193" spans="1:29" x14ac:dyDescent="0.2">
      <c r="A30193" s="34" t="s">
        <v>90686</v>
      </c>
      <c r="B30193" s="34">
        <v>135</v>
      </c>
      <c r="C30193" s="34">
        <v>174</v>
      </c>
      <c r="D30193" s="34">
        <v>137</v>
      </c>
      <c r="E30193" s="34">
        <v>196</v>
      </c>
      <c r="F30193" s="34">
        <v>153</v>
      </c>
      <c r="G30193" s="34">
        <v>155</v>
      </c>
      <c r="H30193" s="34">
        <v>162</v>
      </c>
      <c r="I30193" s="34">
        <v>139</v>
      </c>
      <c r="J30193" s="34">
        <v>146</v>
      </c>
      <c r="K30193" s="34">
        <v>169</v>
      </c>
      <c r="L30193" s="34">
        <v>134</v>
      </c>
      <c r="M30193" s="34">
        <v>170</v>
      </c>
      <c r="N30193" s="34">
        <v>133</v>
      </c>
      <c r="O30193" s="34">
        <v>156</v>
      </c>
      <c r="P30193" s="34">
        <v>149</v>
      </c>
      <c r="Q30193" s="34">
        <v>213</v>
      </c>
      <c r="R30193" s="34">
        <v>203</v>
      </c>
      <c r="S30193" s="34">
        <v>165</v>
      </c>
      <c r="T30193" s="34">
        <v>191</v>
      </c>
      <c r="U30193" s="34">
        <v>167</v>
      </c>
      <c r="V30193" s="34">
        <v>130</v>
      </c>
      <c r="W30193" s="34">
        <v>286</v>
      </c>
      <c r="X30193" s="34">
        <v>177</v>
      </c>
      <c r="Y30193" s="34">
        <v>216</v>
      </c>
      <c r="Z30193" s="34">
        <v>167</v>
      </c>
      <c r="AA30193" s="34">
        <v>167</v>
      </c>
      <c r="AB30193" s="34">
        <v>202</v>
      </c>
      <c r="AC30193" s="34">
        <v>260</v>
      </c>
    </row>
    <row r="30194" spans="1:29" x14ac:dyDescent="0.2">
      <c r="A30194" s="34" t="s">
        <v>90687</v>
      </c>
      <c r="B30194" s="34">
        <v>144</v>
      </c>
      <c r="C30194" s="34">
        <v>159</v>
      </c>
      <c r="D30194" s="34">
        <v>158</v>
      </c>
      <c r="E30194" s="34">
        <v>161</v>
      </c>
      <c r="F30194" s="34">
        <v>164</v>
      </c>
      <c r="G30194" s="34">
        <v>131</v>
      </c>
      <c r="H30194" s="34">
        <v>147</v>
      </c>
      <c r="I30194" s="34">
        <v>187</v>
      </c>
      <c r="J30194" s="34">
        <v>140</v>
      </c>
      <c r="K30194" s="34">
        <v>169</v>
      </c>
      <c r="L30194" s="34">
        <v>106</v>
      </c>
      <c r="M30194" s="34">
        <v>131</v>
      </c>
      <c r="N30194" s="34">
        <v>148</v>
      </c>
      <c r="O30194" s="34">
        <v>131</v>
      </c>
      <c r="P30194" s="34">
        <v>145</v>
      </c>
      <c r="Q30194" s="34">
        <v>197</v>
      </c>
      <c r="R30194" s="34">
        <v>175</v>
      </c>
      <c r="S30194" s="34">
        <v>168</v>
      </c>
      <c r="T30194" s="34">
        <v>134</v>
      </c>
      <c r="U30194" s="34">
        <v>173</v>
      </c>
      <c r="V30194" s="34">
        <v>171</v>
      </c>
      <c r="W30194" s="34">
        <v>164</v>
      </c>
      <c r="X30194" s="34">
        <v>202</v>
      </c>
      <c r="Y30194" s="34">
        <v>142</v>
      </c>
      <c r="Z30194" s="34">
        <v>135</v>
      </c>
      <c r="AA30194" s="34">
        <v>163</v>
      </c>
      <c r="AB30194" s="34">
        <v>171</v>
      </c>
      <c r="AC30194" s="34">
        <v>269</v>
      </c>
    </row>
    <row r="30195" spans="1:29" x14ac:dyDescent="0.2">
      <c r="A30195" s="34" t="s">
        <v>90688</v>
      </c>
      <c r="B30195" s="34">
        <v>186</v>
      </c>
      <c r="C30195" s="34">
        <v>206</v>
      </c>
      <c r="D30195" s="34">
        <v>269</v>
      </c>
      <c r="E30195" s="34">
        <v>165</v>
      </c>
      <c r="F30195" s="34">
        <v>250</v>
      </c>
      <c r="G30195" s="34">
        <v>206</v>
      </c>
      <c r="H30195" s="34">
        <v>227</v>
      </c>
      <c r="I30195" s="34">
        <v>179</v>
      </c>
      <c r="J30195" s="34">
        <v>222</v>
      </c>
      <c r="K30195" s="34">
        <v>206</v>
      </c>
      <c r="L30195" s="34">
        <v>212</v>
      </c>
      <c r="M30195" s="34">
        <v>189</v>
      </c>
      <c r="N30195" s="34">
        <v>198</v>
      </c>
      <c r="O30195" s="34">
        <v>181</v>
      </c>
      <c r="P30195" s="34">
        <v>216</v>
      </c>
      <c r="Q30195" s="34">
        <v>255</v>
      </c>
      <c r="R30195" s="34">
        <v>281</v>
      </c>
      <c r="S30195" s="34">
        <v>278</v>
      </c>
      <c r="T30195" s="34">
        <v>262</v>
      </c>
      <c r="U30195" s="34">
        <v>188</v>
      </c>
      <c r="V30195" s="34">
        <v>285</v>
      </c>
      <c r="W30195" s="34">
        <v>266</v>
      </c>
      <c r="X30195" s="34">
        <v>364</v>
      </c>
      <c r="Y30195" s="34">
        <v>213</v>
      </c>
      <c r="Z30195" s="34">
        <v>304</v>
      </c>
      <c r="AA30195" s="34">
        <v>234</v>
      </c>
      <c r="AB30195" s="34">
        <v>309</v>
      </c>
      <c r="AC30195" s="34">
        <v>334</v>
      </c>
    </row>
    <row r="30196" spans="1:29" x14ac:dyDescent="0.2">
      <c r="A30196" s="34" t="s">
        <v>90689</v>
      </c>
      <c r="B30196" s="34">
        <v>256</v>
      </c>
      <c r="C30196" s="34">
        <v>320</v>
      </c>
      <c r="D30196" s="34">
        <v>414</v>
      </c>
      <c r="E30196" s="34">
        <v>357</v>
      </c>
      <c r="F30196" s="34">
        <v>341</v>
      </c>
      <c r="G30196" s="34">
        <v>350</v>
      </c>
      <c r="H30196" s="34">
        <v>283</v>
      </c>
      <c r="I30196" s="34">
        <v>286</v>
      </c>
      <c r="J30196" s="34">
        <v>290</v>
      </c>
      <c r="K30196" s="34">
        <v>349</v>
      </c>
      <c r="L30196" s="34">
        <v>188</v>
      </c>
      <c r="M30196" s="34">
        <v>266</v>
      </c>
      <c r="N30196" s="34">
        <v>290</v>
      </c>
      <c r="O30196" s="34">
        <v>276</v>
      </c>
      <c r="P30196" s="34">
        <v>239</v>
      </c>
      <c r="Q30196" s="34">
        <v>442</v>
      </c>
      <c r="R30196" s="34">
        <v>314</v>
      </c>
      <c r="S30196" s="34">
        <v>464</v>
      </c>
      <c r="T30196" s="34">
        <v>229</v>
      </c>
      <c r="U30196" s="34">
        <v>304</v>
      </c>
      <c r="V30196" s="34">
        <v>331</v>
      </c>
      <c r="W30196" s="34">
        <v>272</v>
      </c>
      <c r="X30196" s="34">
        <v>394</v>
      </c>
      <c r="Y30196" s="34">
        <v>271</v>
      </c>
      <c r="Z30196" s="34">
        <v>380</v>
      </c>
      <c r="AA30196" s="34">
        <v>395</v>
      </c>
      <c r="AB30196" s="34">
        <v>299</v>
      </c>
      <c r="AC30196" s="34">
        <v>447</v>
      </c>
    </row>
    <row r="30197" spans="1:29" x14ac:dyDescent="0.2">
      <c r="A30197" s="34" t="s">
        <v>90690</v>
      </c>
      <c r="B30197" s="34">
        <v>39</v>
      </c>
      <c r="C30197" s="34">
        <v>70</v>
      </c>
      <c r="D30197" s="34">
        <v>104</v>
      </c>
      <c r="E30197" s="34">
        <v>110</v>
      </c>
      <c r="F30197" s="34">
        <v>73</v>
      </c>
      <c r="G30197" s="34">
        <v>64</v>
      </c>
      <c r="H30197" s="34">
        <v>77</v>
      </c>
      <c r="I30197" s="34">
        <v>55</v>
      </c>
      <c r="J30197" s="34">
        <v>88</v>
      </c>
      <c r="K30197" s="34">
        <v>101</v>
      </c>
      <c r="L30197" s="34">
        <v>42</v>
      </c>
      <c r="M30197" s="34">
        <v>50</v>
      </c>
      <c r="N30197" s="34">
        <v>88</v>
      </c>
      <c r="O30197" s="34">
        <v>46</v>
      </c>
      <c r="P30197" s="34">
        <v>75</v>
      </c>
      <c r="Q30197" s="34">
        <v>80</v>
      </c>
      <c r="R30197" s="34">
        <v>93</v>
      </c>
      <c r="S30197" s="34">
        <v>111</v>
      </c>
      <c r="T30197" s="34">
        <v>76</v>
      </c>
      <c r="U30197" s="34">
        <v>52</v>
      </c>
      <c r="V30197" s="34">
        <v>101</v>
      </c>
      <c r="W30197" s="34">
        <v>72</v>
      </c>
      <c r="X30197" s="34">
        <v>101</v>
      </c>
      <c r="Y30197" s="34">
        <v>77</v>
      </c>
      <c r="Z30197" s="34">
        <v>92</v>
      </c>
      <c r="AA30197" s="34">
        <v>101</v>
      </c>
      <c r="AB30197" s="34">
        <v>78</v>
      </c>
      <c r="AC30197" s="34">
        <v>155</v>
      </c>
    </row>
    <row r="30198" spans="1:29" x14ac:dyDescent="0.2">
      <c r="A30198" s="34" t="s">
        <v>90691</v>
      </c>
      <c r="B30198" s="34">
        <v>77</v>
      </c>
      <c r="C30198" s="34">
        <v>94</v>
      </c>
      <c r="D30198" s="34">
        <v>87</v>
      </c>
      <c r="E30198" s="34">
        <v>94</v>
      </c>
      <c r="F30198" s="34">
        <v>74</v>
      </c>
      <c r="G30198" s="34">
        <v>100</v>
      </c>
      <c r="H30198" s="34">
        <v>103</v>
      </c>
      <c r="I30198" s="34">
        <v>75</v>
      </c>
      <c r="J30198" s="34">
        <v>88</v>
      </c>
      <c r="K30198" s="34">
        <v>91</v>
      </c>
      <c r="L30198" s="34">
        <v>66</v>
      </c>
      <c r="M30198" s="34">
        <v>101</v>
      </c>
      <c r="N30198" s="34">
        <v>76</v>
      </c>
      <c r="O30198" s="34">
        <v>73</v>
      </c>
      <c r="P30198" s="34">
        <v>72</v>
      </c>
      <c r="Q30198" s="34">
        <v>106</v>
      </c>
      <c r="R30198" s="34">
        <v>147</v>
      </c>
      <c r="S30198" s="34">
        <v>107</v>
      </c>
      <c r="T30198" s="34">
        <v>69</v>
      </c>
      <c r="U30198" s="34">
        <v>101</v>
      </c>
      <c r="V30198" s="34">
        <v>148</v>
      </c>
      <c r="W30198" s="34">
        <v>121</v>
      </c>
      <c r="X30198" s="34">
        <v>108</v>
      </c>
      <c r="Y30198" s="34">
        <v>91</v>
      </c>
      <c r="Z30198" s="34">
        <v>88</v>
      </c>
      <c r="AA30198" s="34">
        <v>129</v>
      </c>
      <c r="AB30198" s="34">
        <v>106</v>
      </c>
      <c r="AC30198" s="34">
        <v>170</v>
      </c>
    </row>
    <row r="30199" spans="1:29" x14ac:dyDescent="0.2">
      <c r="A30199" s="34" t="s">
        <v>90692</v>
      </c>
      <c r="B30199" s="34">
        <v>155</v>
      </c>
      <c r="C30199" s="34">
        <v>140</v>
      </c>
      <c r="D30199" s="34">
        <v>181</v>
      </c>
      <c r="E30199" s="34">
        <v>162</v>
      </c>
      <c r="F30199" s="34">
        <v>216</v>
      </c>
      <c r="G30199" s="34">
        <v>169</v>
      </c>
      <c r="H30199" s="34">
        <v>160</v>
      </c>
      <c r="I30199" s="34">
        <v>143</v>
      </c>
      <c r="J30199" s="34">
        <v>212</v>
      </c>
      <c r="K30199" s="34">
        <v>197</v>
      </c>
      <c r="L30199" s="34">
        <v>156</v>
      </c>
      <c r="M30199" s="34">
        <v>140</v>
      </c>
      <c r="N30199" s="34">
        <v>132</v>
      </c>
      <c r="O30199" s="34">
        <v>161</v>
      </c>
      <c r="P30199" s="34">
        <v>178</v>
      </c>
      <c r="Q30199" s="34">
        <v>257</v>
      </c>
      <c r="R30199" s="34">
        <v>229</v>
      </c>
      <c r="S30199" s="34">
        <v>218</v>
      </c>
      <c r="T30199" s="34">
        <v>219</v>
      </c>
      <c r="U30199" s="34">
        <v>154</v>
      </c>
      <c r="V30199" s="34">
        <v>198</v>
      </c>
      <c r="W30199" s="34">
        <v>211</v>
      </c>
      <c r="X30199" s="34">
        <v>217</v>
      </c>
      <c r="Y30199" s="34">
        <v>187</v>
      </c>
      <c r="Z30199" s="34">
        <v>207</v>
      </c>
      <c r="AA30199" s="34">
        <v>233</v>
      </c>
      <c r="AB30199" s="34">
        <v>277</v>
      </c>
      <c r="AC30199" s="34">
        <v>217</v>
      </c>
    </row>
    <row r="30200" spans="1:29" x14ac:dyDescent="0.2">
      <c r="A30200" s="34" t="s">
        <v>90693</v>
      </c>
      <c r="B30200" s="34">
        <v>144</v>
      </c>
      <c r="C30200" s="34">
        <v>132</v>
      </c>
      <c r="D30200" s="34">
        <v>157</v>
      </c>
      <c r="E30200" s="34">
        <v>123</v>
      </c>
      <c r="F30200" s="34">
        <v>173</v>
      </c>
      <c r="G30200" s="34">
        <v>146</v>
      </c>
      <c r="H30200" s="34">
        <v>153</v>
      </c>
      <c r="I30200" s="34">
        <v>134</v>
      </c>
      <c r="J30200" s="34">
        <v>145</v>
      </c>
      <c r="K30200" s="34">
        <v>111</v>
      </c>
      <c r="L30200" s="34">
        <v>121</v>
      </c>
      <c r="M30200" s="34">
        <v>124</v>
      </c>
      <c r="N30200" s="34">
        <v>138</v>
      </c>
      <c r="O30200" s="34">
        <v>123</v>
      </c>
      <c r="P30200" s="34">
        <v>164</v>
      </c>
      <c r="Q30200" s="34">
        <v>158</v>
      </c>
      <c r="R30200" s="34">
        <v>207</v>
      </c>
      <c r="S30200" s="34">
        <v>167</v>
      </c>
      <c r="T30200" s="34">
        <v>159</v>
      </c>
      <c r="U30200" s="34">
        <v>117</v>
      </c>
      <c r="V30200" s="34">
        <v>172</v>
      </c>
      <c r="W30200" s="34">
        <v>173</v>
      </c>
      <c r="X30200" s="34">
        <v>138</v>
      </c>
      <c r="Y30200" s="34">
        <v>102</v>
      </c>
      <c r="Z30200" s="34">
        <v>208</v>
      </c>
      <c r="AA30200" s="34">
        <v>135</v>
      </c>
      <c r="AB30200" s="34">
        <v>164</v>
      </c>
      <c r="AC30200" s="34">
        <v>215</v>
      </c>
    </row>
    <row r="30201" spans="1:29" x14ac:dyDescent="0.2">
      <c r="A30201" s="34" t="s">
        <v>90694</v>
      </c>
      <c r="B30201" s="34">
        <v>67</v>
      </c>
      <c r="C30201" s="34">
        <v>123</v>
      </c>
      <c r="D30201" s="34">
        <v>98</v>
      </c>
      <c r="E30201" s="34">
        <v>109</v>
      </c>
      <c r="F30201" s="34">
        <v>122</v>
      </c>
      <c r="G30201" s="34">
        <v>143</v>
      </c>
      <c r="H30201" s="34">
        <v>85</v>
      </c>
      <c r="I30201" s="34">
        <v>141</v>
      </c>
      <c r="J30201" s="34">
        <v>65</v>
      </c>
      <c r="K30201" s="34">
        <v>85</v>
      </c>
      <c r="L30201" s="34">
        <v>67</v>
      </c>
      <c r="M30201" s="34">
        <v>75</v>
      </c>
      <c r="N30201" s="34">
        <v>90</v>
      </c>
      <c r="O30201" s="34">
        <v>109</v>
      </c>
      <c r="P30201" s="34">
        <v>72</v>
      </c>
      <c r="Q30201" s="34">
        <v>115</v>
      </c>
      <c r="R30201" s="34">
        <v>82</v>
      </c>
      <c r="S30201" s="34">
        <v>105</v>
      </c>
      <c r="T30201" s="34">
        <v>61</v>
      </c>
      <c r="U30201" s="34">
        <v>89</v>
      </c>
      <c r="V30201" s="34">
        <v>100</v>
      </c>
      <c r="W30201" s="34">
        <v>99</v>
      </c>
      <c r="X30201" s="34">
        <v>132</v>
      </c>
      <c r="Y30201" s="34">
        <v>98</v>
      </c>
      <c r="Z30201" s="34">
        <v>106</v>
      </c>
      <c r="AA30201" s="34">
        <v>124</v>
      </c>
      <c r="AB30201" s="34">
        <v>107</v>
      </c>
      <c r="AC30201" s="34">
        <v>145</v>
      </c>
    </row>
    <row r="30202" spans="1:29" x14ac:dyDescent="0.2">
      <c r="A30202" s="34" t="s">
        <v>90695</v>
      </c>
      <c r="B30202" s="34">
        <v>176</v>
      </c>
      <c r="C30202" s="34">
        <v>170</v>
      </c>
      <c r="D30202" s="34">
        <v>256</v>
      </c>
      <c r="E30202" s="34">
        <v>249</v>
      </c>
      <c r="F30202" s="34">
        <v>152</v>
      </c>
      <c r="G30202" s="34">
        <v>226</v>
      </c>
      <c r="H30202" s="34">
        <v>171</v>
      </c>
      <c r="I30202" s="34">
        <v>244</v>
      </c>
      <c r="J30202" s="34">
        <v>137</v>
      </c>
      <c r="K30202" s="34">
        <v>258</v>
      </c>
      <c r="L30202" s="34">
        <v>86</v>
      </c>
      <c r="M30202" s="34">
        <v>156</v>
      </c>
      <c r="N30202" s="34">
        <v>149</v>
      </c>
      <c r="O30202" s="34">
        <v>206</v>
      </c>
      <c r="P30202" s="34">
        <v>155</v>
      </c>
      <c r="Q30202" s="34">
        <v>224</v>
      </c>
      <c r="R30202" s="34">
        <v>202</v>
      </c>
      <c r="S30202" s="34">
        <v>279</v>
      </c>
      <c r="T30202" s="34">
        <v>113</v>
      </c>
      <c r="U30202" s="34">
        <v>124</v>
      </c>
      <c r="V30202" s="34">
        <v>201</v>
      </c>
      <c r="W30202" s="34">
        <v>195</v>
      </c>
      <c r="X30202" s="34">
        <v>208</v>
      </c>
      <c r="Y30202" s="34">
        <v>137</v>
      </c>
      <c r="Z30202" s="34">
        <v>223</v>
      </c>
      <c r="AA30202" s="34">
        <v>235</v>
      </c>
      <c r="AB30202" s="34">
        <v>154</v>
      </c>
      <c r="AC30202" s="34">
        <v>318</v>
      </c>
    </row>
    <row r="30203" spans="1:29" x14ac:dyDescent="0.2">
      <c r="A30203" s="34" t="s">
        <v>90696</v>
      </c>
      <c r="B30203" s="34">
        <v>159</v>
      </c>
      <c r="C30203" s="34">
        <v>110</v>
      </c>
      <c r="D30203" s="34">
        <v>150</v>
      </c>
      <c r="E30203" s="34">
        <v>126</v>
      </c>
      <c r="F30203" s="34">
        <v>161</v>
      </c>
      <c r="G30203" s="34">
        <v>136</v>
      </c>
      <c r="H30203" s="34">
        <v>158</v>
      </c>
      <c r="I30203" s="34">
        <v>139</v>
      </c>
      <c r="J30203" s="34">
        <v>167</v>
      </c>
      <c r="K30203" s="34">
        <v>131</v>
      </c>
      <c r="L30203" s="34">
        <v>125</v>
      </c>
      <c r="M30203" s="34">
        <v>107</v>
      </c>
      <c r="N30203" s="34">
        <v>160</v>
      </c>
      <c r="O30203" s="34">
        <v>103</v>
      </c>
      <c r="P30203" s="34">
        <v>149</v>
      </c>
      <c r="Q30203" s="34">
        <v>153</v>
      </c>
      <c r="R30203" s="34">
        <v>223</v>
      </c>
      <c r="S30203" s="34">
        <v>103</v>
      </c>
      <c r="T30203" s="34">
        <v>191</v>
      </c>
      <c r="U30203" s="34">
        <v>109</v>
      </c>
      <c r="V30203" s="34">
        <v>143</v>
      </c>
      <c r="W30203" s="34">
        <v>162</v>
      </c>
      <c r="X30203" s="34">
        <v>198</v>
      </c>
      <c r="Y30203" s="34">
        <v>187</v>
      </c>
      <c r="Z30203" s="34">
        <v>139</v>
      </c>
      <c r="AA30203" s="34">
        <v>142</v>
      </c>
      <c r="AB30203" s="34">
        <v>207</v>
      </c>
      <c r="AC30203" s="34">
        <v>181</v>
      </c>
    </row>
    <row r="30204" spans="1:29" x14ac:dyDescent="0.2">
      <c r="A30204" s="34" t="s">
        <v>90697</v>
      </c>
      <c r="B30204" s="34">
        <v>139</v>
      </c>
      <c r="C30204" s="34">
        <v>138</v>
      </c>
      <c r="D30204" s="34">
        <v>175</v>
      </c>
      <c r="E30204" s="34">
        <v>160</v>
      </c>
      <c r="F30204" s="34">
        <v>178</v>
      </c>
      <c r="G30204" s="34">
        <v>124</v>
      </c>
      <c r="H30204" s="34">
        <v>159</v>
      </c>
      <c r="I30204" s="34">
        <v>158</v>
      </c>
      <c r="J30204" s="34">
        <v>147</v>
      </c>
      <c r="K30204" s="34">
        <v>134</v>
      </c>
      <c r="L30204" s="34">
        <v>129</v>
      </c>
      <c r="M30204" s="34">
        <v>156</v>
      </c>
      <c r="N30204" s="34">
        <v>180</v>
      </c>
      <c r="O30204" s="34">
        <v>126</v>
      </c>
      <c r="P30204" s="34">
        <v>164</v>
      </c>
      <c r="Q30204" s="34">
        <v>261</v>
      </c>
      <c r="R30204" s="34">
        <v>246</v>
      </c>
      <c r="S30204" s="34">
        <v>158</v>
      </c>
      <c r="T30204" s="34">
        <v>203</v>
      </c>
      <c r="U30204" s="34">
        <v>157</v>
      </c>
      <c r="V30204" s="34">
        <v>174</v>
      </c>
      <c r="W30204" s="34">
        <v>193</v>
      </c>
      <c r="X30204" s="34">
        <v>212</v>
      </c>
      <c r="Y30204" s="34">
        <v>177</v>
      </c>
      <c r="Z30204" s="34">
        <v>173</v>
      </c>
      <c r="AA30204" s="34">
        <v>229</v>
      </c>
      <c r="AB30204" s="34">
        <v>220</v>
      </c>
      <c r="AC30204" s="34">
        <v>294</v>
      </c>
    </row>
    <row r="30205" spans="1:29" x14ac:dyDescent="0.2">
      <c r="A30205" s="34" t="s">
        <v>90698</v>
      </c>
      <c r="B30205" s="34">
        <v>108</v>
      </c>
      <c r="C30205" s="34">
        <v>146</v>
      </c>
      <c r="D30205" s="34">
        <v>133</v>
      </c>
      <c r="E30205" s="34">
        <v>165</v>
      </c>
      <c r="F30205" s="34">
        <v>158</v>
      </c>
      <c r="G30205" s="34">
        <v>139</v>
      </c>
      <c r="H30205" s="34">
        <v>134</v>
      </c>
      <c r="I30205" s="34">
        <v>126</v>
      </c>
      <c r="J30205" s="34">
        <v>141</v>
      </c>
      <c r="K30205" s="34">
        <v>182</v>
      </c>
      <c r="L30205" s="34">
        <v>97</v>
      </c>
      <c r="M30205" s="34">
        <v>125</v>
      </c>
      <c r="N30205" s="34">
        <v>111</v>
      </c>
      <c r="O30205" s="34">
        <v>122</v>
      </c>
      <c r="P30205" s="34">
        <v>121</v>
      </c>
      <c r="Q30205" s="34">
        <v>155</v>
      </c>
      <c r="R30205" s="34">
        <v>182</v>
      </c>
      <c r="S30205" s="34">
        <v>206</v>
      </c>
      <c r="T30205" s="34">
        <v>149</v>
      </c>
      <c r="U30205" s="34">
        <v>135</v>
      </c>
      <c r="V30205" s="34">
        <v>118</v>
      </c>
      <c r="W30205" s="34">
        <v>146</v>
      </c>
      <c r="X30205" s="34">
        <v>172</v>
      </c>
      <c r="Y30205" s="34">
        <v>151</v>
      </c>
      <c r="Z30205" s="34">
        <v>190</v>
      </c>
      <c r="AA30205" s="34">
        <v>199</v>
      </c>
      <c r="AB30205" s="34">
        <v>126</v>
      </c>
      <c r="AC30205" s="34">
        <v>194</v>
      </c>
    </row>
    <row r="30206" spans="1:29" x14ac:dyDescent="0.2">
      <c r="A30206" s="34" t="s">
        <v>90699</v>
      </c>
      <c r="B30206" s="34">
        <v>63</v>
      </c>
      <c r="C30206" s="34">
        <v>78</v>
      </c>
      <c r="D30206" s="34">
        <v>118</v>
      </c>
      <c r="E30206" s="34">
        <v>105</v>
      </c>
      <c r="F30206" s="34">
        <v>105</v>
      </c>
      <c r="G30206" s="34">
        <v>91</v>
      </c>
      <c r="H30206" s="34">
        <v>92</v>
      </c>
      <c r="I30206" s="34">
        <v>101</v>
      </c>
      <c r="J30206" s="34">
        <v>60</v>
      </c>
      <c r="K30206" s="34">
        <v>98</v>
      </c>
      <c r="L30206" s="34">
        <v>47</v>
      </c>
      <c r="M30206" s="34">
        <v>102</v>
      </c>
      <c r="N30206" s="34">
        <v>85</v>
      </c>
      <c r="O30206" s="34">
        <v>105</v>
      </c>
      <c r="P30206" s="34">
        <v>84</v>
      </c>
      <c r="Q30206" s="34">
        <v>151</v>
      </c>
      <c r="R30206" s="34">
        <v>100</v>
      </c>
      <c r="S30206" s="34">
        <v>113</v>
      </c>
      <c r="T30206" s="34">
        <v>65</v>
      </c>
      <c r="U30206" s="34">
        <v>83</v>
      </c>
      <c r="V30206" s="34">
        <v>103</v>
      </c>
      <c r="W30206" s="34">
        <v>66</v>
      </c>
      <c r="X30206" s="34">
        <v>144</v>
      </c>
      <c r="Y30206" s="34">
        <v>82</v>
      </c>
      <c r="Z30206" s="34">
        <v>147</v>
      </c>
      <c r="AA30206" s="34">
        <v>115</v>
      </c>
      <c r="AB30206" s="34">
        <v>68</v>
      </c>
      <c r="AC30206" s="34">
        <v>135</v>
      </c>
    </row>
    <row r="30207" spans="1:29" x14ac:dyDescent="0.2">
      <c r="A30207" s="34" t="s">
        <v>90700</v>
      </c>
      <c r="B30207" s="34">
        <v>194</v>
      </c>
      <c r="C30207" s="34">
        <v>263</v>
      </c>
      <c r="D30207" s="34">
        <v>244</v>
      </c>
      <c r="E30207" s="34">
        <v>284</v>
      </c>
      <c r="F30207" s="34">
        <v>235</v>
      </c>
      <c r="G30207" s="34">
        <v>249</v>
      </c>
      <c r="H30207" s="34">
        <v>216</v>
      </c>
      <c r="I30207" s="34">
        <v>207</v>
      </c>
      <c r="J30207" s="34">
        <v>184</v>
      </c>
      <c r="K30207" s="34">
        <v>308</v>
      </c>
      <c r="L30207" s="34">
        <v>150</v>
      </c>
      <c r="M30207" s="34">
        <v>244</v>
      </c>
      <c r="N30207" s="34">
        <v>198</v>
      </c>
      <c r="O30207" s="34">
        <v>262</v>
      </c>
      <c r="P30207" s="34">
        <v>227</v>
      </c>
      <c r="Q30207" s="34">
        <v>327</v>
      </c>
      <c r="R30207" s="34">
        <v>271</v>
      </c>
      <c r="S30207" s="34">
        <v>296</v>
      </c>
      <c r="T30207" s="34">
        <v>173</v>
      </c>
      <c r="U30207" s="34">
        <v>209</v>
      </c>
      <c r="V30207" s="34">
        <v>251</v>
      </c>
      <c r="W30207" s="34">
        <v>301</v>
      </c>
      <c r="X30207" s="34">
        <v>253</v>
      </c>
      <c r="Y30207" s="34">
        <v>271</v>
      </c>
      <c r="Z30207" s="34">
        <v>245</v>
      </c>
      <c r="AA30207" s="34">
        <v>278</v>
      </c>
      <c r="AB30207" s="34">
        <v>231</v>
      </c>
      <c r="AC30207" s="34">
        <v>471</v>
      </c>
    </row>
    <row r="30208" spans="1:29" x14ac:dyDescent="0.2">
      <c r="A30208" s="34" t="s">
        <v>90701</v>
      </c>
      <c r="B30208" s="34">
        <v>104</v>
      </c>
      <c r="C30208" s="34">
        <v>120</v>
      </c>
      <c r="D30208" s="34">
        <v>178</v>
      </c>
      <c r="E30208" s="34">
        <v>129</v>
      </c>
      <c r="F30208" s="34">
        <v>120</v>
      </c>
      <c r="G30208" s="34">
        <v>87</v>
      </c>
      <c r="H30208" s="34">
        <v>88</v>
      </c>
      <c r="I30208" s="34">
        <v>104</v>
      </c>
      <c r="J30208" s="34">
        <v>94</v>
      </c>
      <c r="K30208" s="34">
        <v>93</v>
      </c>
      <c r="L30208" s="34">
        <v>79</v>
      </c>
      <c r="M30208" s="34">
        <v>99</v>
      </c>
      <c r="N30208" s="34">
        <v>130</v>
      </c>
      <c r="O30208" s="34">
        <v>89</v>
      </c>
      <c r="P30208" s="34">
        <v>98</v>
      </c>
      <c r="Q30208" s="34">
        <v>120</v>
      </c>
      <c r="R30208" s="34">
        <v>159</v>
      </c>
      <c r="S30208" s="34">
        <v>108</v>
      </c>
      <c r="T30208" s="34">
        <v>85</v>
      </c>
      <c r="U30208" s="34">
        <v>64</v>
      </c>
      <c r="V30208" s="34">
        <v>132</v>
      </c>
      <c r="W30208" s="34">
        <v>91</v>
      </c>
      <c r="X30208" s="34">
        <v>160</v>
      </c>
      <c r="Y30208" s="34">
        <v>101</v>
      </c>
      <c r="Z30208" s="34">
        <v>200</v>
      </c>
      <c r="AA30208" s="34">
        <v>117</v>
      </c>
      <c r="AB30208" s="34">
        <v>125</v>
      </c>
      <c r="AC30208" s="34">
        <v>161</v>
      </c>
    </row>
    <row r="30209" spans="1:29" x14ac:dyDescent="0.2">
      <c r="A30209" s="34" t="s">
        <v>90702</v>
      </c>
      <c r="B30209" s="34">
        <v>174</v>
      </c>
      <c r="C30209" s="34">
        <v>220</v>
      </c>
      <c r="D30209" s="34">
        <v>204</v>
      </c>
      <c r="E30209" s="34">
        <v>223</v>
      </c>
      <c r="F30209" s="34">
        <v>256</v>
      </c>
      <c r="G30209" s="34">
        <v>230</v>
      </c>
      <c r="H30209" s="34">
        <v>185</v>
      </c>
      <c r="I30209" s="34">
        <v>214</v>
      </c>
      <c r="J30209" s="34">
        <v>264</v>
      </c>
      <c r="K30209" s="34">
        <v>221</v>
      </c>
      <c r="L30209" s="34">
        <v>154</v>
      </c>
      <c r="M30209" s="34">
        <v>227</v>
      </c>
      <c r="N30209" s="34">
        <v>157</v>
      </c>
      <c r="O30209" s="34">
        <v>203</v>
      </c>
      <c r="P30209" s="34">
        <v>176</v>
      </c>
      <c r="Q30209" s="34">
        <v>335</v>
      </c>
      <c r="R30209" s="34">
        <v>292</v>
      </c>
      <c r="S30209" s="34">
        <v>252</v>
      </c>
      <c r="T30209" s="34">
        <v>179</v>
      </c>
      <c r="U30209" s="34">
        <v>230</v>
      </c>
      <c r="V30209" s="34">
        <v>292</v>
      </c>
      <c r="W30209" s="34">
        <v>279</v>
      </c>
      <c r="X30209" s="34">
        <v>283</v>
      </c>
      <c r="Y30209" s="34">
        <v>306</v>
      </c>
      <c r="Z30209" s="34">
        <v>217</v>
      </c>
      <c r="AA30209" s="34">
        <v>282</v>
      </c>
      <c r="AB30209" s="34">
        <v>305</v>
      </c>
      <c r="AC30209" s="34">
        <v>442</v>
      </c>
    </row>
    <row r="30210" spans="1:29" x14ac:dyDescent="0.2">
      <c r="A30210" s="34" t="s">
        <v>90703</v>
      </c>
      <c r="B30210" s="34">
        <v>149</v>
      </c>
      <c r="C30210" s="34">
        <v>256</v>
      </c>
      <c r="D30210" s="34">
        <v>234</v>
      </c>
      <c r="E30210" s="34">
        <v>271</v>
      </c>
      <c r="F30210" s="34">
        <v>262</v>
      </c>
      <c r="G30210" s="34">
        <v>256</v>
      </c>
      <c r="H30210" s="34">
        <v>232</v>
      </c>
      <c r="I30210" s="34">
        <v>247</v>
      </c>
      <c r="J30210" s="34">
        <v>186</v>
      </c>
      <c r="K30210" s="34">
        <v>264</v>
      </c>
      <c r="L30210" s="34">
        <v>146</v>
      </c>
      <c r="M30210" s="34">
        <v>205</v>
      </c>
      <c r="N30210" s="34">
        <v>216</v>
      </c>
      <c r="O30210" s="34">
        <v>238</v>
      </c>
      <c r="P30210" s="34">
        <v>228</v>
      </c>
      <c r="Q30210" s="34">
        <v>363</v>
      </c>
      <c r="R30210" s="34">
        <v>275</v>
      </c>
      <c r="S30210" s="34">
        <v>312</v>
      </c>
      <c r="T30210" s="34">
        <v>160</v>
      </c>
      <c r="U30210" s="34">
        <v>227</v>
      </c>
      <c r="V30210" s="34">
        <v>257</v>
      </c>
      <c r="W30210" s="34">
        <v>228</v>
      </c>
      <c r="X30210" s="34">
        <v>316</v>
      </c>
      <c r="Y30210" s="34">
        <v>236</v>
      </c>
      <c r="Z30210" s="34">
        <v>289</v>
      </c>
      <c r="AA30210" s="34">
        <v>322</v>
      </c>
      <c r="AB30210" s="34">
        <v>218</v>
      </c>
      <c r="AC30210" s="34">
        <v>417</v>
      </c>
    </row>
    <row r="30211" spans="1:29" x14ac:dyDescent="0.2">
      <c r="A30211" s="34" t="s">
        <v>90704</v>
      </c>
      <c r="B30211" s="34">
        <v>177</v>
      </c>
      <c r="C30211" s="34">
        <v>174</v>
      </c>
      <c r="D30211" s="34">
        <v>114</v>
      </c>
      <c r="E30211" s="34">
        <v>121</v>
      </c>
      <c r="F30211" s="34">
        <v>174</v>
      </c>
      <c r="G30211" s="34">
        <v>86</v>
      </c>
      <c r="H30211" s="34">
        <v>132</v>
      </c>
      <c r="I30211" s="34">
        <v>124</v>
      </c>
      <c r="J30211" s="34">
        <v>175</v>
      </c>
      <c r="K30211" s="34">
        <v>120</v>
      </c>
      <c r="L30211" s="34">
        <v>132</v>
      </c>
      <c r="M30211" s="34">
        <v>129</v>
      </c>
      <c r="N30211" s="34">
        <v>113</v>
      </c>
      <c r="O30211" s="34">
        <v>113</v>
      </c>
      <c r="P30211" s="34">
        <v>141</v>
      </c>
      <c r="Q30211" s="34">
        <v>194</v>
      </c>
      <c r="R30211" s="34">
        <v>236</v>
      </c>
      <c r="S30211" s="34">
        <v>155</v>
      </c>
      <c r="T30211" s="34">
        <v>215</v>
      </c>
      <c r="U30211" s="34">
        <v>118</v>
      </c>
      <c r="V30211" s="34">
        <v>215</v>
      </c>
      <c r="W30211" s="34">
        <v>168</v>
      </c>
      <c r="X30211" s="34">
        <v>192</v>
      </c>
      <c r="Y30211" s="34">
        <v>190</v>
      </c>
      <c r="Z30211" s="34">
        <v>174</v>
      </c>
      <c r="AA30211" s="34">
        <v>170</v>
      </c>
      <c r="AB30211" s="34">
        <v>197</v>
      </c>
      <c r="AC30211" s="34">
        <v>187</v>
      </c>
    </row>
    <row r="30212" spans="1:29" x14ac:dyDescent="0.2">
      <c r="A30212" s="34" t="s">
        <v>90705</v>
      </c>
      <c r="B30212" s="34">
        <v>200</v>
      </c>
      <c r="C30212" s="34">
        <v>243</v>
      </c>
      <c r="D30212" s="34">
        <v>319</v>
      </c>
      <c r="E30212" s="34">
        <v>247</v>
      </c>
      <c r="F30212" s="34">
        <v>323</v>
      </c>
      <c r="G30212" s="34">
        <v>204</v>
      </c>
      <c r="H30212" s="34">
        <v>256</v>
      </c>
      <c r="I30212" s="34">
        <v>237</v>
      </c>
      <c r="J30212" s="34">
        <v>230</v>
      </c>
      <c r="K30212" s="34">
        <v>251</v>
      </c>
      <c r="L30212" s="34">
        <v>223</v>
      </c>
      <c r="M30212" s="34">
        <v>214</v>
      </c>
      <c r="N30212" s="34">
        <v>209</v>
      </c>
      <c r="O30212" s="34">
        <v>178</v>
      </c>
      <c r="P30212" s="34">
        <v>267</v>
      </c>
      <c r="Q30212" s="34">
        <v>324</v>
      </c>
      <c r="R30212" s="34">
        <v>344</v>
      </c>
      <c r="S30212" s="34">
        <v>294</v>
      </c>
      <c r="T30212" s="34">
        <v>248</v>
      </c>
      <c r="U30212" s="34">
        <v>253</v>
      </c>
      <c r="V30212" s="34">
        <v>356</v>
      </c>
      <c r="W30212" s="34">
        <v>330</v>
      </c>
      <c r="X30212" s="34">
        <v>367</v>
      </c>
      <c r="Y30212" s="34">
        <v>286</v>
      </c>
      <c r="Z30212" s="34">
        <v>271</v>
      </c>
      <c r="AA30212" s="34">
        <v>349</v>
      </c>
      <c r="AB30212" s="34">
        <v>294</v>
      </c>
      <c r="AC30212" s="34">
        <v>382</v>
      </c>
    </row>
    <row r="30213" spans="1:29" x14ac:dyDescent="0.2">
      <c r="A30213" s="34" t="s">
        <v>90706</v>
      </c>
      <c r="B30213" s="34">
        <v>160</v>
      </c>
      <c r="C30213" s="34">
        <v>185</v>
      </c>
      <c r="D30213" s="34">
        <v>195</v>
      </c>
      <c r="E30213" s="34">
        <v>192</v>
      </c>
      <c r="F30213" s="34">
        <v>202</v>
      </c>
      <c r="G30213" s="34">
        <v>196</v>
      </c>
      <c r="H30213" s="34">
        <v>197</v>
      </c>
      <c r="I30213" s="34">
        <v>177</v>
      </c>
      <c r="J30213" s="34">
        <v>148</v>
      </c>
      <c r="K30213" s="34">
        <v>184</v>
      </c>
      <c r="L30213" s="34">
        <v>101</v>
      </c>
      <c r="M30213" s="34">
        <v>154</v>
      </c>
      <c r="N30213" s="34">
        <v>149</v>
      </c>
      <c r="O30213" s="34">
        <v>157</v>
      </c>
      <c r="P30213" s="34">
        <v>164</v>
      </c>
      <c r="Q30213" s="34">
        <v>174</v>
      </c>
      <c r="R30213" s="34">
        <v>170</v>
      </c>
      <c r="S30213" s="34">
        <v>192</v>
      </c>
      <c r="T30213" s="34">
        <v>111</v>
      </c>
      <c r="U30213" s="34">
        <v>161</v>
      </c>
      <c r="V30213" s="34">
        <v>182</v>
      </c>
      <c r="W30213" s="34">
        <v>152</v>
      </c>
      <c r="X30213" s="34">
        <v>231</v>
      </c>
      <c r="Y30213" s="34">
        <v>145</v>
      </c>
      <c r="Z30213" s="34">
        <v>176</v>
      </c>
      <c r="AA30213" s="34">
        <v>181</v>
      </c>
      <c r="AB30213" s="34">
        <v>160</v>
      </c>
      <c r="AC30213" s="34">
        <v>253</v>
      </c>
    </row>
    <row r="30214" spans="1:29" x14ac:dyDescent="0.2">
      <c r="A30214" s="34" t="s">
        <v>90707</v>
      </c>
      <c r="B30214" s="34">
        <v>133</v>
      </c>
      <c r="C30214" s="34">
        <v>144</v>
      </c>
      <c r="D30214" s="34">
        <v>192</v>
      </c>
      <c r="E30214" s="34">
        <v>174</v>
      </c>
      <c r="F30214" s="34">
        <v>202</v>
      </c>
      <c r="G30214" s="34">
        <v>178</v>
      </c>
      <c r="H30214" s="34">
        <v>185</v>
      </c>
      <c r="I30214" s="34">
        <v>142</v>
      </c>
      <c r="J30214" s="34">
        <v>190</v>
      </c>
      <c r="K30214" s="34">
        <v>150</v>
      </c>
      <c r="L30214" s="34">
        <v>120</v>
      </c>
      <c r="M30214" s="34">
        <v>147</v>
      </c>
      <c r="N30214" s="34">
        <v>173</v>
      </c>
      <c r="O30214" s="34">
        <v>170</v>
      </c>
      <c r="P30214" s="34">
        <v>174</v>
      </c>
      <c r="Q30214" s="34">
        <v>172</v>
      </c>
      <c r="R30214" s="34">
        <v>247</v>
      </c>
      <c r="S30214" s="34">
        <v>165</v>
      </c>
      <c r="T30214" s="34">
        <v>225</v>
      </c>
      <c r="U30214" s="34">
        <v>154</v>
      </c>
      <c r="V30214" s="34">
        <v>148</v>
      </c>
      <c r="W30214" s="34">
        <v>239</v>
      </c>
      <c r="X30214" s="34">
        <v>215</v>
      </c>
      <c r="Y30214" s="34">
        <v>183</v>
      </c>
      <c r="Z30214" s="34">
        <v>227</v>
      </c>
      <c r="AA30214" s="34">
        <v>241</v>
      </c>
      <c r="AB30214" s="34">
        <v>286</v>
      </c>
      <c r="AC30214" s="34">
        <v>238</v>
      </c>
    </row>
    <row r="30215" spans="1:29" x14ac:dyDescent="0.2">
      <c r="A30215" s="34" t="s">
        <v>90708</v>
      </c>
      <c r="B30215" s="34">
        <v>125</v>
      </c>
      <c r="C30215" s="34">
        <v>145</v>
      </c>
      <c r="D30215" s="34">
        <v>104</v>
      </c>
      <c r="E30215" s="34">
        <v>116</v>
      </c>
      <c r="F30215" s="34">
        <v>141</v>
      </c>
      <c r="G30215" s="34">
        <v>79</v>
      </c>
      <c r="H30215" s="34">
        <v>124</v>
      </c>
      <c r="I30215" s="34">
        <v>102</v>
      </c>
      <c r="J30215" s="34">
        <v>86</v>
      </c>
      <c r="K30215" s="34">
        <v>111</v>
      </c>
      <c r="L30215" s="34">
        <v>83</v>
      </c>
      <c r="M30215" s="34">
        <v>101</v>
      </c>
      <c r="N30215" s="34">
        <v>129</v>
      </c>
      <c r="O30215" s="34">
        <v>101</v>
      </c>
      <c r="P30215" s="34">
        <v>124</v>
      </c>
      <c r="Q30215" s="34">
        <v>113</v>
      </c>
      <c r="R30215" s="34">
        <v>138</v>
      </c>
      <c r="S30215" s="34">
        <v>149</v>
      </c>
      <c r="T30215" s="34">
        <v>85</v>
      </c>
      <c r="U30215" s="34">
        <v>104</v>
      </c>
      <c r="V30215" s="34">
        <v>145</v>
      </c>
      <c r="W30215" s="34">
        <v>114</v>
      </c>
      <c r="X30215" s="34">
        <v>143</v>
      </c>
      <c r="Y30215" s="34">
        <v>128</v>
      </c>
      <c r="Z30215" s="34">
        <v>113</v>
      </c>
      <c r="AA30215" s="34">
        <v>162</v>
      </c>
      <c r="AB30215" s="34">
        <v>134</v>
      </c>
      <c r="AC30215" s="34">
        <v>151</v>
      </c>
    </row>
    <row r="30216" spans="1:29" x14ac:dyDescent="0.2">
      <c r="A30216" s="34" t="s">
        <v>90709</v>
      </c>
      <c r="B30216" s="34">
        <v>195</v>
      </c>
      <c r="C30216" s="34">
        <v>157</v>
      </c>
      <c r="D30216" s="34">
        <v>219</v>
      </c>
      <c r="E30216" s="34">
        <v>199</v>
      </c>
      <c r="F30216" s="34">
        <v>208</v>
      </c>
      <c r="G30216" s="34">
        <v>187</v>
      </c>
      <c r="H30216" s="34">
        <v>263</v>
      </c>
      <c r="I30216" s="34">
        <v>164</v>
      </c>
      <c r="J30216" s="34">
        <v>210</v>
      </c>
      <c r="K30216" s="34">
        <v>226</v>
      </c>
      <c r="L30216" s="34">
        <v>156</v>
      </c>
      <c r="M30216" s="34">
        <v>178</v>
      </c>
      <c r="N30216" s="34">
        <v>205</v>
      </c>
      <c r="O30216" s="34">
        <v>151</v>
      </c>
      <c r="P30216" s="34">
        <v>169</v>
      </c>
      <c r="Q30216" s="34">
        <v>264</v>
      </c>
      <c r="R30216" s="34">
        <v>292</v>
      </c>
      <c r="S30216" s="34">
        <v>198</v>
      </c>
      <c r="T30216" s="34">
        <v>206</v>
      </c>
      <c r="U30216" s="34">
        <v>207</v>
      </c>
      <c r="V30216" s="34">
        <v>256</v>
      </c>
      <c r="W30216" s="34">
        <v>252</v>
      </c>
      <c r="X30216" s="34">
        <v>290</v>
      </c>
      <c r="Y30216" s="34">
        <v>253</v>
      </c>
      <c r="Z30216" s="34">
        <v>256</v>
      </c>
      <c r="AA30216" s="34">
        <v>221</v>
      </c>
      <c r="AB30216" s="34">
        <v>316</v>
      </c>
      <c r="AC30216" s="34">
        <v>352</v>
      </c>
    </row>
    <row r="30217" spans="1:29" x14ac:dyDescent="0.2">
      <c r="A30217" s="34" t="s">
        <v>90710</v>
      </c>
      <c r="B30217" s="34">
        <v>428</v>
      </c>
      <c r="C30217" s="34">
        <v>422</v>
      </c>
      <c r="D30217" s="34">
        <v>396</v>
      </c>
      <c r="E30217" s="34">
        <v>353</v>
      </c>
      <c r="F30217" s="34">
        <v>494</v>
      </c>
      <c r="G30217" s="34">
        <v>361</v>
      </c>
      <c r="H30217" s="34">
        <v>557</v>
      </c>
      <c r="I30217" s="34">
        <v>390</v>
      </c>
      <c r="J30217" s="34">
        <v>475</v>
      </c>
      <c r="K30217" s="34">
        <v>468</v>
      </c>
      <c r="L30217" s="34">
        <v>557</v>
      </c>
      <c r="M30217" s="34">
        <v>378</v>
      </c>
      <c r="N30217" s="34">
        <v>451</v>
      </c>
      <c r="O30217" s="34">
        <v>371</v>
      </c>
      <c r="P30217" s="34">
        <v>563</v>
      </c>
      <c r="Q30217" s="34">
        <v>543</v>
      </c>
      <c r="R30217" s="34">
        <v>713</v>
      </c>
      <c r="S30217" s="34">
        <v>481</v>
      </c>
      <c r="T30217" s="34">
        <v>702</v>
      </c>
      <c r="U30217" s="34">
        <v>479</v>
      </c>
      <c r="V30217" s="34">
        <v>683</v>
      </c>
      <c r="W30217" s="34">
        <v>688</v>
      </c>
      <c r="X30217" s="34">
        <v>636</v>
      </c>
      <c r="Y30217" s="34">
        <v>578</v>
      </c>
      <c r="Z30217" s="34">
        <v>554</v>
      </c>
      <c r="AA30217" s="34">
        <v>563</v>
      </c>
      <c r="AB30217" s="34">
        <v>702</v>
      </c>
      <c r="AC30217" s="34">
        <v>680</v>
      </c>
    </row>
    <row r="30218" spans="1:29" x14ac:dyDescent="0.2">
      <c r="A30218" s="34" t="s">
        <v>90711</v>
      </c>
      <c r="B30218" s="34">
        <v>115</v>
      </c>
      <c r="C30218" s="34">
        <v>136</v>
      </c>
      <c r="D30218" s="34">
        <v>170</v>
      </c>
      <c r="E30218" s="34">
        <v>146</v>
      </c>
      <c r="F30218" s="34">
        <v>175</v>
      </c>
      <c r="G30218" s="34">
        <v>146</v>
      </c>
      <c r="H30218" s="34">
        <v>147</v>
      </c>
      <c r="I30218" s="34">
        <v>91</v>
      </c>
      <c r="J30218" s="34">
        <v>114</v>
      </c>
      <c r="K30218" s="34">
        <v>108</v>
      </c>
      <c r="L30218" s="34">
        <v>97</v>
      </c>
      <c r="M30218" s="34">
        <v>114</v>
      </c>
      <c r="N30218" s="34">
        <v>97</v>
      </c>
      <c r="O30218" s="34">
        <v>97</v>
      </c>
      <c r="P30218" s="34">
        <v>129</v>
      </c>
      <c r="Q30218" s="34">
        <v>154</v>
      </c>
      <c r="R30218" s="34">
        <v>162</v>
      </c>
      <c r="S30218" s="34">
        <v>196</v>
      </c>
      <c r="T30218" s="34">
        <v>143</v>
      </c>
      <c r="U30218" s="34">
        <v>141</v>
      </c>
      <c r="V30218" s="34">
        <v>184</v>
      </c>
      <c r="W30218" s="34">
        <v>138</v>
      </c>
      <c r="X30218" s="34">
        <v>183</v>
      </c>
      <c r="Y30218" s="34">
        <v>116</v>
      </c>
      <c r="Z30218" s="34">
        <v>193</v>
      </c>
      <c r="AA30218" s="34">
        <v>176</v>
      </c>
      <c r="AB30218" s="34">
        <v>137</v>
      </c>
      <c r="AC30218" s="34">
        <v>262</v>
      </c>
    </row>
    <row r="30219" spans="1:29" x14ac:dyDescent="0.2">
      <c r="A30219" s="34" t="s">
        <v>90712</v>
      </c>
      <c r="B30219" s="34">
        <v>286</v>
      </c>
      <c r="C30219" s="34">
        <v>362</v>
      </c>
      <c r="D30219" s="34">
        <v>478</v>
      </c>
      <c r="E30219" s="34">
        <v>383</v>
      </c>
      <c r="F30219" s="34">
        <v>434</v>
      </c>
      <c r="G30219" s="34">
        <v>395</v>
      </c>
      <c r="H30219" s="34">
        <v>418</v>
      </c>
      <c r="I30219" s="34">
        <v>342</v>
      </c>
      <c r="J30219" s="34">
        <v>321</v>
      </c>
      <c r="K30219" s="34">
        <v>305</v>
      </c>
      <c r="L30219" s="34">
        <v>220</v>
      </c>
      <c r="M30219" s="34">
        <v>285</v>
      </c>
      <c r="N30219" s="34">
        <v>309</v>
      </c>
      <c r="O30219" s="34">
        <v>287</v>
      </c>
      <c r="P30219" s="34">
        <v>310</v>
      </c>
      <c r="Q30219" s="34">
        <v>404</v>
      </c>
      <c r="R30219" s="34">
        <v>408</v>
      </c>
      <c r="S30219" s="34">
        <v>438</v>
      </c>
      <c r="T30219" s="34">
        <v>324</v>
      </c>
      <c r="U30219" s="34">
        <v>274</v>
      </c>
      <c r="V30219" s="34">
        <v>423</v>
      </c>
      <c r="W30219" s="34">
        <v>325</v>
      </c>
      <c r="X30219" s="34">
        <v>521</v>
      </c>
      <c r="Y30219" s="34">
        <v>325</v>
      </c>
      <c r="Z30219" s="34">
        <v>521</v>
      </c>
      <c r="AA30219" s="34">
        <v>465</v>
      </c>
      <c r="AB30219" s="34">
        <v>406</v>
      </c>
      <c r="AC30219" s="34">
        <v>626</v>
      </c>
    </row>
    <row r="30220" spans="1:29" x14ac:dyDescent="0.2">
      <c r="A30220" s="34" t="s">
        <v>90713</v>
      </c>
      <c r="B30220" s="34">
        <v>236</v>
      </c>
      <c r="C30220" s="34">
        <v>176</v>
      </c>
      <c r="D30220" s="34">
        <v>234</v>
      </c>
      <c r="E30220" s="34">
        <v>212</v>
      </c>
      <c r="F30220" s="34">
        <v>243</v>
      </c>
      <c r="G30220" s="34">
        <v>159</v>
      </c>
      <c r="H30220" s="34">
        <v>223</v>
      </c>
      <c r="I30220" s="34">
        <v>204</v>
      </c>
      <c r="J30220" s="34">
        <v>257</v>
      </c>
      <c r="K30220" s="34">
        <v>229</v>
      </c>
      <c r="L30220" s="34">
        <v>290</v>
      </c>
      <c r="M30220" s="34">
        <v>170</v>
      </c>
      <c r="N30220" s="34">
        <v>210</v>
      </c>
      <c r="O30220" s="34">
        <v>199</v>
      </c>
      <c r="P30220" s="34">
        <v>307</v>
      </c>
      <c r="Q30220" s="34">
        <v>332</v>
      </c>
      <c r="R30220" s="34">
        <v>328</v>
      </c>
      <c r="S30220" s="34">
        <v>230</v>
      </c>
      <c r="T30220" s="34">
        <v>409</v>
      </c>
      <c r="U30220" s="34">
        <v>309</v>
      </c>
      <c r="V30220" s="34">
        <v>323</v>
      </c>
      <c r="W30220" s="34">
        <v>249</v>
      </c>
      <c r="X30220" s="34">
        <v>339</v>
      </c>
      <c r="Y30220" s="34">
        <v>285</v>
      </c>
      <c r="Z30220" s="34">
        <v>330</v>
      </c>
      <c r="AA30220" s="34">
        <v>311</v>
      </c>
      <c r="AB30220" s="34">
        <v>408</v>
      </c>
      <c r="AC30220" s="34">
        <v>374</v>
      </c>
    </row>
    <row r="30221" spans="1:29" x14ac:dyDescent="0.2">
      <c r="A30221" s="34" t="s">
        <v>90714</v>
      </c>
      <c r="B30221" s="34">
        <v>131</v>
      </c>
      <c r="C30221" s="34">
        <v>109</v>
      </c>
      <c r="D30221" s="34">
        <v>157</v>
      </c>
      <c r="E30221" s="34">
        <v>167</v>
      </c>
      <c r="F30221" s="34">
        <v>183</v>
      </c>
      <c r="G30221" s="34">
        <v>148</v>
      </c>
      <c r="H30221" s="34">
        <v>150</v>
      </c>
      <c r="I30221" s="34">
        <v>108</v>
      </c>
      <c r="J30221" s="34">
        <v>195</v>
      </c>
      <c r="K30221" s="34">
        <v>123</v>
      </c>
      <c r="L30221" s="34">
        <v>188</v>
      </c>
      <c r="M30221" s="34">
        <v>120</v>
      </c>
      <c r="N30221" s="34">
        <v>166</v>
      </c>
      <c r="O30221" s="34">
        <v>123</v>
      </c>
      <c r="P30221" s="34">
        <v>180</v>
      </c>
      <c r="Q30221" s="34">
        <v>209</v>
      </c>
      <c r="R30221" s="34">
        <v>282</v>
      </c>
      <c r="S30221" s="34">
        <v>177</v>
      </c>
      <c r="T30221" s="34">
        <v>252</v>
      </c>
      <c r="U30221" s="34">
        <v>166</v>
      </c>
      <c r="V30221" s="34">
        <v>208</v>
      </c>
      <c r="W30221" s="34">
        <v>191</v>
      </c>
      <c r="X30221" s="34">
        <v>222</v>
      </c>
      <c r="Y30221" s="34">
        <v>183</v>
      </c>
      <c r="Z30221" s="34">
        <v>229</v>
      </c>
      <c r="AA30221" s="34">
        <v>206</v>
      </c>
      <c r="AB30221" s="34">
        <v>234</v>
      </c>
      <c r="AC30221" s="34">
        <v>233</v>
      </c>
    </row>
    <row r="30222" spans="1:29" x14ac:dyDescent="0.2">
      <c r="A30222" s="34" t="s">
        <v>90715</v>
      </c>
      <c r="B30222" s="34">
        <v>157</v>
      </c>
      <c r="C30222" s="34">
        <v>166</v>
      </c>
      <c r="D30222" s="34">
        <v>218</v>
      </c>
      <c r="E30222" s="34">
        <v>216</v>
      </c>
      <c r="F30222" s="34">
        <v>213</v>
      </c>
      <c r="G30222" s="34">
        <v>169</v>
      </c>
      <c r="H30222" s="34">
        <v>210</v>
      </c>
      <c r="I30222" s="34">
        <v>179</v>
      </c>
      <c r="J30222" s="34">
        <v>242</v>
      </c>
      <c r="K30222" s="34">
        <v>186</v>
      </c>
      <c r="L30222" s="34">
        <v>197</v>
      </c>
      <c r="M30222" s="34">
        <v>179</v>
      </c>
      <c r="N30222" s="34">
        <v>161</v>
      </c>
      <c r="O30222" s="34">
        <v>185</v>
      </c>
      <c r="P30222" s="34">
        <v>157</v>
      </c>
      <c r="Q30222" s="34">
        <v>232</v>
      </c>
      <c r="R30222" s="34">
        <v>325</v>
      </c>
      <c r="S30222" s="34">
        <v>250</v>
      </c>
      <c r="T30222" s="34">
        <v>264</v>
      </c>
      <c r="U30222" s="34">
        <v>208</v>
      </c>
      <c r="V30222" s="34">
        <v>250</v>
      </c>
      <c r="W30222" s="34">
        <v>188</v>
      </c>
      <c r="X30222" s="34">
        <v>334</v>
      </c>
      <c r="Y30222" s="34">
        <v>229</v>
      </c>
      <c r="Z30222" s="34">
        <v>219</v>
      </c>
      <c r="AA30222" s="34">
        <v>232</v>
      </c>
      <c r="AB30222" s="34">
        <v>248</v>
      </c>
      <c r="AC30222" s="34">
        <v>256</v>
      </c>
    </row>
    <row r="30223" spans="1:29" x14ac:dyDescent="0.2">
      <c r="A30223" s="34" t="s">
        <v>90716</v>
      </c>
      <c r="B30223" s="34">
        <v>49</v>
      </c>
      <c r="C30223" s="34">
        <v>123</v>
      </c>
      <c r="D30223" s="34">
        <v>142</v>
      </c>
      <c r="E30223" s="34">
        <v>128</v>
      </c>
      <c r="F30223" s="34">
        <v>109</v>
      </c>
      <c r="G30223" s="34">
        <v>98</v>
      </c>
      <c r="H30223" s="34">
        <v>109</v>
      </c>
      <c r="I30223" s="34">
        <v>85</v>
      </c>
      <c r="J30223" s="34">
        <v>115</v>
      </c>
      <c r="K30223" s="34">
        <v>92</v>
      </c>
      <c r="L30223" s="34">
        <v>85</v>
      </c>
      <c r="M30223" s="34">
        <v>89</v>
      </c>
      <c r="N30223" s="34">
        <v>93</v>
      </c>
      <c r="O30223" s="34">
        <v>84</v>
      </c>
      <c r="P30223" s="34">
        <v>74</v>
      </c>
      <c r="Q30223" s="34">
        <v>96</v>
      </c>
      <c r="R30223" s="34">
        <v>144</v>
      </c>
      <c r="S30223" s="34">
        <v>124</v>
      </c>
      <c r="T30223" s="34">
        <v>95</v>
      </c>
      <c r="U30223" s="34">
        <v>92</v>
      </c>
      <c r="V30223" s="34">
        <v>143</v>
      </c>
      <c r="W30223" s="34">
        <v>78</v>
      </c>
      <c r="X30223" s="34">
        <v>177</v>
      </c>
      <c r="Y30223" s="34">
        <v>75</v>
      </c>
      <c r="Z30223" s="34">
        <v>119</v>
      </c>
      <c r="AA30223" s="34">
        <v>96</v>
      </c>
      <c r="AB30223" s="34">
        <v>117</v>
      </c>
      <c r="AC30223" s="34">
        <v>134</v>
      </c>
    </row>
    <row r="30224" spans="1:29" x14ac:dyDescent="0.2">
      <c r="A30224" s="34" t="s">
        <v>90717</v>
      </c>
      <c r="B30224" s="34">
        <v>298</v>
      </c>
      <c r="C30224" s="34">
        <v>418</v>
      </c>
      <c r="D30224" s="34">
        <v>593</v>
      </c>
      <c r="E30224" s="34">
        <v>455</v>
      </c>
      <c r="F30224" s="34">
        <v>530</v>
      </c>
      <c r="G30224" s="34">
        <v>427</v>
      </c>
      <c r="H30224" s="34">
        <v>409</v>
      </c>
      <c r="I30224" s="34">
        <v>378</v>
      </c>
      <c r="J30224" s="34">
        <v>427</v>
      </c>
      <c r="K30224" s="34">
        <v>426</v>
      </c>
      <c r="L30224" s="34">
        <v>355</v>
      </c>
      <c r="M30224" s="34">
        <v>351</v>
      </c>
      <c r="N30224" s="34">
        <v>396</v>
      </c>
      <c r="O30224" s="34">
        <v>362</v>
      </c>
      <c r="P30224" s="34">
        <v>439</v>
      </c>
      <c r="Q30224" s="34">
        <v>513</v>
      </c>
      <c r="R30224" s="34">
        <v>550</v>
      </c>
      <c r="S30224" s="34">
        <v>491</v>
      </c>
      <c r="T30224" s="34">
        <v>423</v>
      </c>
      <c r="U30224" s="34">
        <v>390</v>
      </c>
      <c r="V30224" s="34">
        <v>642</v>
      </c>
      <c r="W30224" s="34">
        <v>432</v>
      </c>
      <c r="X30224" s="34">
        <v>562</v>
      </c>
      <c r="Y30224" s="34">
        <v>405</v>
      </c>
      <c r="Z30224" s="34">
        <v>536</v>
      </c>
      <c r="AA30224" s="34">
        <v>516</v>
      </c>
      <c r="AB30224" s="34">
        <v>594</v>
      </c>
      <c r="AC30224" s="34">
        <v>678</v>
      </c>
    </row>
    <row r="30225" spans="1:29" x14ac:dyDescent="0.2">
      <c r="A30225" s="34" t="s">
        <v>90718</v>
      </c>
      <c r="B30225" s="34">
        <v>90</v>
      </c>
      <c r="C30225" s="34">
        <v>208</v>
      </c>
      <c r="D30225" s="34">
        <v>242</v>
      </c>
      <c r="E30225" s="34">
        <v>236</v>
      </c>
      <c r="F30225" s="34">
        <v>128</v>
      </c>
      <c r="G30225" s="34">
        <v>169</v>
      </c>
      <c r="H30225" s="34">
        <v>122</v>
      </c>
      <c r="I30225" s="34">
        <v>177</v>
      </c>
      <c r="J30225" s="34">
        <v>95</v>
      </c>
      <c r="K30225" s="34">
        <v>198</v>
      </c>
      <c r="L30225" s="34">
        <v>44</v>
      </c>
      <c r="M30225" s="34">
        <v>135</v>
      </c>
      <c r="N30225" s="34">
        <v>92</v>
      </c>
      <c r="O30225" s="34">
        <v>108</v>
      </c>
      <c r="P30225" s="34">
        <v>102</v>
      </c>
      <c r="Q30225" s="34">
        <v>154</v>
      </c>
      <c r="R30225" s="34">
        <v>95</v>
      </c>
      <c r="S30225" s="34">
        <v>238</v>
      </c>
      <c r="T30225" s="34">
        <v>67</v>
      </c>
      <c r="U30225" s="34">
        <v>112</v>
      </c>
      <c r="V30225" s="34">
        <v>126</v>
      </c>
      <c r="W30225" s="34">
        <v>107</v>
      </c>
      <c r="X30225" s="34">
        <v>183</v>
      </c>
      <c r="Y30225" s="34">
        <v>68</v>
      </c>
      <c r="Z30225" s="34">
        <v>145</v>
      </c>
      <c r="AA30225" s="34">
        <v>238</v>
      </c>
      <c r="AB30225" s="34">
        <v>99</v>
      </c>
      <c r="AC30225" s="34">
        <v>237</v>
      </c>
    </row>
    <row r="30226" spans="1:29" x14ac:dyDescent="0.2">
      <c r="A30226" s="34" t="s">
        <v>90719</v>
      </c>
      <c r="B30226" s="34">
        <v>74</v>
      </c>
      <c r="C30226" s="34">
        <v>106</v>
      </c>
      <c r="D30226" s="34">
        <v>201</v>
      </c>
      <c r="E30226" s="34">
        <v>150</v>
      </c>
      <c r="F30226" s="34">
        <v>169</v>
      </c>
      <c r="G30226" s="34">
        <v>125</v>
      </c>
      <c r="H30226" s="34">
        <v>126</v>
      </c>
      <c r="I30226" s="34">
        <v>127</v>
      </c>
      <c r="J30226" s="34">
        <v>139</v>
      </c>
      <c r="K30226" s="34">
        <v>104</v>
      </c>
      <c r="L30226" s="34">
        <v>58</v>
      </c>
      <c r="M30226" s="34">
        <v>100</v>
      </c>
      <c r="N30226" s="34">
        <v>107</v>
      </c>
      <c r="O30226" s="34">
        <v>65</v>
      </c>
      <c r="P30226" s="34">
        <v>120</v>
      </c>
      <c r="Q30226" s="34">
        <v>107</v>
      </c>
      <c r="R30226" s="34">
        <v>150</v>
      </c>
      <c r="S30226" s="34">
        <v>167</v>
      </c>
      <c r="T30226" s="34">
        <v>92</v>
      </c>
      <c r="U30226" s="34">
        <v>91</v>
      </c>
      <c r="V30226" s="34">
        <v>128</v>
      </c>
      <c r="W30226" s="34">
        <v>73</v>
      </c>
      <c r="X30226" s="34">
        <v>179</v>
      </c>
      <c r="Y30226" s="34">
        <v>67</v>
      </c>
      <c r="Z30226" s="34">
        <v>173</v>
      </c>
      <c r="AA30226" s="34">
        <v>154</v>
      </c>
      <c r="AB30226" s="34">
        <v>100</v>
      </c>
      <c r="AC30226" s="34">
        <v>160</v>
      </c>
    </row>
    <row r="30227" spans="1:29" x14ac:dyDescent="0.2">
      <c r="A30227" s="34" t="s">
        <v>90720</v>
      </c>
      <c r="B30227" s="34">
        <v>245</v>
      </c>
      <c r="C30227" s="34">
        <v>125</v>
      </c>
      <c r="D30227" s="34">
        <v>209</v>
      </c>
      <c r="E30227" s="34">
        <v>126</v>
      </c>
      <c r="F30227" s="34">
        <v>208</v>
      </c>
      <c r="G30227" s="34">
        <v>123</v>
      </c>
      <c r="H30227" s="34">
        <v>183</v>
      </c>
      <c r="I30227" s="34">
        <v>134</v>
      </c>
      <c r="J30227" s="34">
        <v>172</v>
      </c>
      <c r="K30227" s="34">
        <v>156</v>
      </c>
      <c r="L30227" s="34">
        <v>219</v>
      </c>
      <c r="M30227" s="34">
        <v>121</v>
      </c>
      <c r="N30227" s="34">
        <v>204</v>
      </c>
      <c r="O30227" s="34">
        <v>132</v>
      </c>
      <c r="P30227" s="34">
        <v>144</v>
      </c>
      <c r="Q30227" s="34">
        <v>227</v>
      </c>
      <c r="R30227" s="34">
        <v>315</v>
      </c>
      <c r="S30227" s="34">
        <v>162</v>
      </c>
      <c r="T30227" s="34">
        <v>292</v>
      </c>
      <c r="U30227" s="34">
        <v>162</v>
      </c>
      <c r="V30227" s="34">
        <v>270</v>
      </c>
      <c r="W30227" s="34">
        <v>206</v>
      </c>
      <c r="X30227" s="34">
        <v>257</v>
      </c>
      <c r="Y30227" s="34">
        <v>267</v>
      </c>
      <c r="Z30227" s="34">
        <v>191</v>
      </c>
      <c r="AA30227" s="34">
        <v>202</v>
      </c>
      <c r="AB30227" s="34">
        <v>341</v>
      </c>
      <c r="AC30227" s="34">
        <v>288</v>
      </c>
    </row>
    <row r="30228" spans="1:29" x14ac:dyDescent="0.2">
      <c r="A30228" s="34" t="s">
        <v>90721</v>
      </c>
      <c r="B30228" s="34">
        <v>324</v>
      </c>
      <c r="C30228" s="34">
        <v>293</v>
      </c>
      <c r="D30228" s="34">
        <v>320</v>
      </c>
      <c r="E30228" s="34">
        <v>344</v>
      </c>
      <c r="F30228" s="34">
        <v>265</v>
      </c>
      <c r="G30228" s="34">
        <v>313</v>
      </c>
      <c r="H30228" s="34">
        <v>324</v>
      </c>
      <c r="I30228" s="34">
        <v>285</v>
      </c>
      <c r="J30228" s="34">
        <v>241</v>
      </c>
      <c r="K30228" s="34">
        <v>361</v>
      </c>
      <c r="L30228" s="34">
        <v>179</v>
      </c>
      <c r="M30228" s="34">
        <v>204</v>
      </c>
      <c r="N30228" s="34">
        <v>235</v>
      </c>
      <c r="O30228" s="34">
        <v>270</v>
      </c>
      <c r="P30228" s="34">
        <v>278</v>
      </c>
      <c r="Q30228" s="34">
        <v>341</v>
      </c>
      <c r="R30228" s="34">
        <v>348</v>
      </c>
      <c r="S30228" s="34">
        <v>374</v>
      </c>
      <c r="T30228" s="34">
        <v>267</v>
      </c>
      <c r="U30228" s="34">
        <v>275</v>
      </c>
      <c r="V30228" s="34">
        <v>303</v>
      </c>
      <c r="W30228" s="34">
        <v>316</v>
      </c>
      <c r="X30228" s="34">
        <v>354</v>
      </c>
      <c r="Y30228" s="34">
        <v>277</v>
      </c>
      <c r="Z30228" s="34">
        <v>369</v>
      </c>
      <c r="AA30228" s="34">
        <v>354</v>
      </c>
      <c r="AB30228" s="34">
        <v>329</v>
      </c>
      <c r="AC30228" s="34">
        <v>498</v>
      </c>
    </row>
    <row r="30229" spans="1:29" x14ac:dyDescent="0.2">
      <c r="A30229" s="34" t="s">
        <v>90722</v>
      </c>
      <c r="B30229" s="34">
        <v>320</v>
      </c>
      <c r="C30229" s="34">
        <v>278</v>
      </c>
      <c r="D30229" s="34">
        <v>391</v>
      </c>
      <c r="E30229" s="34">
        <v>263</v>
      </c>
      <c r="F30229" s="34">
        <v>404</v>
      </c>
      <c r="G30229" s="34">
        <v>261</v>
      </c>
      <c r="H30229" s="34">
        <v>341</v>
      </c>
      <c r="I30229" s="34">
        <v>230</v>
      </c>
      <c r="J30229" s="34">
        <v>355</v>
      </c>
      <c r="K30229" s="34">
        <v>246</v>
      </c>
      <c r="L30229" s="34">
        <v>385</v>
      </c>
      <c r="M30229" s="34">
        <v>219</v>
      </c>
      <c r="N30229" s="34">
        <v>347</v>
      </c>
      <c r="O30229" s="34">
        <v>287</v>
      </c>
      <c r="P30229" s="34">
        <v>354</v>
      </c>
      <c r="Q30229" s="34">
        <v>395</v>
      </c>
      <c r="R30229" s="34">
        <v>518</v>
      </c>
      <c r="S30229" s="34">
        <v>359</v>
      </c>
      <c r="T30229" s="34">
        <v>598</v>
      </c>
      <c r="U30229" s="34">
        <v>311</v>
      </c>
      <c r="V30229" s="34">
        <v>569</v>
      </c>
      <c r="W30229" s="34">
        <v>427</v>
      </c>
      <c r="X30229" s="34">
        <v>517</v>
      </c>
      <c r="Y30229" s="34">
        <v>475</v>
      </c>
      <c r="Z30229" s="34">
        <v>454</v>
      </c>
      <c r="AA30229" s="34">
        <v>397</v>
      </c>
      <c r="AB30229" s="34">
        <v>683</v>
      </c>
      <c r="AC30229" s="34">
        <v>520</v>
      </c>
    </row>
    <row r="30230" spans="1:29" x14ac:dyDescent="0.2">
      <c r="A30230" s="34" t="s">
        <v>90723</v>
      </c>
      <c r="B30230" s="34">
        <v>72</v>
      </c>
      <c r="C30230" s="34">
        <v>140</v>
      </c>
      <c r="D30230" s="34">
        <v>141</v>
      </c>
      <c r="E30230" s="34">
        <v>141</v>
      </c>
      <c r="F30230" s="34">
        <v>142</v>
      </c>
      <c r="G30230" s="34">
        <v>147</v>
      </c>
      <c r="H30230" s="34">
        <v>96</v>
      </c>
      <c r="I30230" s="34">
        <v>112</v>
      </c>
      <c r="J30230" s="34">
        <v>99</v>
      </c>
      <c r="K30230" s="34">
        <v>136</v>
      </c>
      <c r="L30230" s="34">
        <v>54</v>
      </c>
      <c r="M30230" s="34">
        <v>89</v>
      </c>
      <c r="N30230" s="34">
        <v>79</v>
      </c>
      <c r="O30230" s="34">
        <v>113</v>
      </c>
      <c r="P30230" s="34">
        <v>106</v>
      </c>
      <c r="Q30230" s="34">
        <v>142</v>
      </c>
      <c r="R30230" s="34">
        <v>140</v>
      </c>
      <c r="S30230" s="34">
        <v>160</v>
      </c>
      <c r="T30230" s="34">
        <v>94</v>
      </c>
      <c r="U30230" s="34">
        <v>109</v>
      </c>
      <c r="V30230" s="34">
        <v>125</v>
      </c>
      <c r="W30230" s="34">
        <v>123</v>
      </c>
      <c r="X30230" s="34">
        <v>167</v>
      </c>
      <c r="Y30230" s="34">
        <v>132</v>
      </c>
      <c r="Z30230" s="34">
        <v>178</v>
      </c>
      <c r="AA30230" s="34">
        <v>162</v>
      </c>
      <c r="AB30230" s="34">
        <v>105</v>
      </c>
      <c r="AC30230" s="34">
        <v>190</v>
      </c>
    </row>
    <row r="30231" spans="1:29" x14ac:dyDescent="0.2">
      <c r="A30231" s="34" t="s">
        <v>90724</v>
      </c>
      <c r="B30231" s="34">
        <v>273</v>
      </c>
      <c r="C30231" s="34">
        <v>295</v>
      </c>
      <c r="D30231" s="34">
        <v>241</v>
      </c>
      <c r="E30231" s="34">
        <v>290</v>
      </c>
      <c r="F30231" s="34">
        <v>296</v>
      </c>
      <c r="G30231" s="34">
        <v>304</v>
      </c>
      <c r="H30231" s="34">
        <v>216</v>
      </c>
      <c r="I30231" s="34">
        <v>285</v>
      </c>
      <c r="J30231" s="34">
        <v>301</v>
      </c>
      <c r="K30231" s="34">
        <v>286</v>
      </c>
      <c r="L30231" s="34">
        <v>216</v>
      </c>
      <c r="M30231" s="34">
        <v>286</v>
      </c>
      <c r="N30231" s="34">
        <v>248</v>
      </c>
      <c r="O30231" s="34">
        <v>287</v>
      </c>
      <c r="P30231" s="34">
        <v>274</v>
      </c>
      <c r="Q30231" s="34">
        <v>351</v>
      </c>
      <c r="R30231" s="34">
        <v>345</v>
      </c>
      <c r="S30231" s="34">
        <v>360</v>
      </c>
      <c r="T30231" s="34">
        <v>282</v>
      </c>
      <c r="U30231" s="34">
        <v>300</v>
      </c>
      <c r="V30231" s="34">
        <v>353</v>
      </c>
      <c r="W30231" s="34">
        <v>400</v>
      </c>
      <c r="X30231" s="34">
        <v>383</v>
      </c>
      <c r="Y30231" s="34">
        <v>278</v>
      </c>
      <c r="Z30231" s="34">
        <v>327</v>
      </c>
      <c r="AA30231" s="34">
        <v>322</v>
      </c>
      <c r="AB30231" s="34">
        <v>382</v>
      </c>
      <c r="AC30231" s="34">
        <v>439</v>
      </c>
    </row>
    <row r="30232" spans="1:29" x14ac:dyDescent="0.2">
      <c r="A30232" s="34" t="s">
        <v>90725</v>
      </c>
      <c r="B30232" s="34">
        <v>129</v>
      </c>
      <c r="C30232" s="34">
        <v>273</v>
      </c>
      <c r="D30232" s="34">
        <v>255</v>
      </c>
      <c r="E30232" s="34">
        <v>288</v>
      </c>
      <c r="F30232" s="34">
        <v>213</v>
      </c>
      <c r="G30232" s="34">
        <v>215</v>
      </c>
      <c r="H30232" s="34">
        <v>204</v>
      </c>
      <c r="I30232" s="34">
        <v>222</v>
      </c>
      <c r="J30232" s="34">
        <v>189</v>
      </c>
      <c r="K30232" s="34">
        <v>278</v>
      </c>
      <c r="L30232" s="34">
        <v>174</v>
      </c>
      <c r="M30232" s="34">
        <v>193</v>
      </c>
      <c r="N30232" s="34">
        <v>187</v>
      </c>
      <c r="O30232" s="34">
        <v>207</v>
      </c>
      <c r="P30232" s="34">
        <v>172</v>
      </c>
      <c r="Q30232" s="34">
        <v>310</v>
      </c>
      <c r="R30232" s="34">
        <v>257</v>
      </c>
      <c r="S30232" s="34">
        <v>256</v>
      </c>
      <c r="T30232" s="34">
        <v>244</v>
      </c>
      <c r="U30232" s="34">
        <v>240</v>
      </c>
      <c r="V30232" s="34">
        <v>308</v>
      </c>
      <c r="W30232" s="34">
        <v>352</v>
      </c>
      <c r="X30232" s="34">
        <v>292</v>
      </c>
      <c r="Y30232" s="34">
        <v>255</v>
      </c>
      <c r="Z30232" s="34">
        <v>214</v>
      </c>
      <c r="AA30232" s="34">
        <v>292</v>
      </c>
      <c r="AB30232" s="34">
        <v>302</v>
      </c>
      <c r="AC30232" s="34">
        <v>392</v>
      </c>
    </row>
    <row r="30233" spans="1:29" x14ac:dyDescent="0.2">
      <c r="A30233" s="34" t="s">
        <v>90726</v>
      </c>
      <c r="B30233" s="34">
        <v>429</v>
      </c>
      <c r="C30233" s="34">
        <v>312</v>
      </c>
      <c r="D30233" s="34">
        <v>486</v>
      </c>
      <c r="E30233" s="34">
        <v>312</v>
      </c>
      <c r="F30233" s="34">
        <v>454</v>
      </c>
      <c r="G30233" s="34">
        <v>316</v>
      </c>
      <c r="H30233" s="34">
        <v>352</v>
      </c>
      <c r="I30233" s="34">
        <v>270</v>
      </c>
      <c r="J30233" s="34">
        <v>373</v>
      </c>
      <c r="K30233" s="34">
        <v>329</v>
      </c>
      <c r="L30233" s="34">
        <v>312</v>
      </c>
      <c r="M30233" s="34">
        <v>308</v>
      </c>
      <c r="N30233" s="34">
        <v>316</v>
      </c>
      <c r="O30233" s="34">
        <v>304</v>
      </c>
      <c r="P30233" s="34">
        <v>365</v>
      </c>
      <c r="Q30233" s="34">
        <v>426</v>
      </c>
      <c r="R30233" s="34">
        <v>485</v>
      </c>
      <c r="S30233" s="34">
        <v>358</v>
      </c>
      <c r="T30233" s="34">
        <v>431</v>
      </c>
      <c r="U30233" s="34">
        <v>313</v>
      </c>
      <c r="V30233" s="34">
        <v>507</v>
      </c>
      <c r="W30233" s="34">
        <v>414</v>
      </c>
      <c r="X30233" s="34">
        <v>439</v>
      </c>
      <c r="Y30233" s="34">
        <v>365</v>
      </c>
      <c r="Z30233" s="34">
        <v>431</v>
      </c>
      <c r="AA30233" s="34">
        <v>371</v>
      </c>
      <c r="AB30233" s="34">
        <v>506</v>
      </c>
      <c r="AC30233" s="34">
        <v>471</v>
      </c>
    </row>
    <row r="30234" spans="1:29" x14ac:dyDescent="0.2">
      <c r="A30234" s="34" t="s">
        <v>90727</v>
      </c>
      <c r="B30234" s="34">
        <v>208</v>
      </c>
      <c r="C30234" s="34">
        <v>235</v>
      </c>
      <c r="D30234" s="34">
        <v>391</v>
      </c>
      <c r="E30234" s="34">
        <v>259</v>
      </c>
      <c r="F30234" s="34">
        <v>297</v>
      </c>
      <c r="G30234" s="34">
        <v>332</v>
      </c>
      <c r="H30234" s="34">
        <v>284</v>
      </c>
      <c r="I30234" s="34">
        <v>219</v>
      </c>
      <c r="J30234" s="34">
        <v>245</v>
      </c>
      <c r="K30234" s="34">
        <v>293</v>
      </c>
      <c r="L30234" s="34">
        <v>166</v>
      </c>
      <c r="M30234" s="34">
        <v>203</v>
      </c>
      <c r="N30234" s="34">
        <v>200</v>
      </c>
      <c r="O30234" s="34">
        <v>196</v>
      </c>
      <c r="P30234" s="34">
        <v>223</v>
      </c>
      <c r="Q30234" s="34">
        <v>271</v>
      </c>
      <c r="R30234" s="34">
        <v>289</v>
      </c>
      <c r="S30234" s="34">
        <v>302</v>
      </c>
      <c r="T30234" s="34">
        <v>208</v>
      </c>
      <c r="U30234" s="34">
        <v>201</v>
      </c>
      <c r="V30234" s="34">
        <v>328</v>
      </c>
      <c r="W30234" s="34">
        <v>260</v>
      </c>
      <c r="X30234" s="34">
        <v>351</v>
      </c>
      <c r="Y30234" s="34">
        <v>205</v>
      </c>
      <c r="Z30234" s="34">
        <v>358</v>
      </c>
      <c r="AA30234" s="34">
        <v>359</v>
      </c>
      <c r="AB30234" s="34">
        <v>261</v>
      </c>
      <c r="AC30234" s="34">
        <v>403</v>
      </c>
    </row>
    <row r="30235" spans="1:29" x14ac:dyDescent="0.2">
      <c r="A30235" s="34" t="s">
        <v>90728</v>
      </c>
      <c r="B30235" s="34">
        <v>59</v>
      </c>
      <c r="C30235" s="34">
        <v>137</v>
      </c>
      <c r="D30235" s="34">
        <v>154</v>
      </c>
      <c r="E30235" s="34">
        <v>116</v>
      </c>
      <c r="F30235" s="34">
        <v>141</v>
      </c>
      <c r="G30235" s="34">
        <v>112</v>
      </c>
      <c r="H30235" s="34">
        <v>124</v>
      </c>
      <c r="I30235" s="34">
        <v>133</v>
      </c>
      <c r="J30235" s="34">
        <v>121</v>
      </c>
      <c r="K30235" s="34">
        <v>105</v>
      </c>
      <c r="L30235" s="34">
        <v>89</v>
      </c>
      <c r="M30235" s="34">
        <v>99</v>
      </c>
      <c r="N30235" s="34">
        <v>101</v>
      </c>
      <c r="O30235" s="34">
        <v>98</v>
      </c>
      <c r="P30235" s="34">
        <v>130</v>
      </c>
      <c r="Q30235" s="34">
        <v>158</v>
      </c>
      <c r="R30235" s="34">
        <v>155</v>
      </c>
      <c r="S30235" s="34">
        <v>128</v>
      </c>
      <c r="T30235" s="34">
        <v>133</v>
      </c>
      <c r="U30235" s="34">
        <v>97</v>
      </c>
      <c r="V30235" s="34">
        <v>128</v>
      </c>
      <c r="W30235" s="34">
        <v>124</v>
      </c>
      <c r="X30235" s="34">
        <v>158</v>
      </c>
      <c r="Y30235" s="34">
        <v>104</v>
      </c>
      <c r="Z30235" s="34">
        <v>108</v>
      </c>
      <c r="AA30235" s="34">
        <v>106</v>
      </c>
      <c r="AB30235" s="34">
        <v>147</v>
      </c>
      <c r="AC30235" s="34">
        <v>183</v>
      </c>
    </row>
    <row r="30236" spans="1:29" x14ac:dyDescent="0.2">
      <c r="A30236" s="34" t="s">
        <v>90729</v>
      </c>
      <c r="B30236" s="34">
        <v>72</v>
      </c>
      <c r="C30236" s="34">
        <v>74</v>
      </c>
      <c r="D30236" s="34">
        <v>106</v>
      </c>
      <c r="E30236" s="34">
        <v>89</v>
      </c>
      <c r="F30236" s="34">
        <v>92</v>
      </c>
      <c r="G30236" s="34">
        <v>84</v>
      </c>
      <c r="H30236" s="34">
        <v>107</v>
      </c>
      <c r="I30236" s="34">
        <v>69</v>
      </c>
      <c r="J30236" s="34">
        <v>92</v>
      </c>
      <c r="K30236" s="34">
        <v>99</v>
      </c>
      <c r="L30236" s="34">
        <v>50</v>
      </c>
      <c r="M30236" s="34">
        <v>74</v>
      </c>
      <c r="N30236" s="34">
        <v>73</v>
      </c>
      <c r="O30236" s="34">
        <v>64</v>
      </c>
      <c r="P30236" s="34">
        <v>79</v>
      </c>
      <c r="Q30236" s="34">
        <v>77</v>
      </c>
      <c r="R30236" s="34">
        <v>126</v>
      </c>
      <c r="S30236" s="34">
        <v>106</v>
      </c>
      <c r="T30236" s="34">
        <v>112</v>
      </c>
      <c r="U30236" s="34">
        <v>62</v>
      </c>
      <c r="V30236" s="34">
        <v>151</v>
      </c>
      <c r="W30236" s="34">
        <v>67</v>
      </c>
      <c r="X30236" s="34">
        <v>105</v>
      </c>
      <c r="Y30236" s="34">
        <v>90</v>
      </c>
      <c r="Z30236" s="34">
        <v>123</v>
      </c>
      <c r="AA30236" s="34">
        <v>137</v>
      </c>
      <c r="AB30236" s="34">
        <v>65</v>
      </c>
      <c r="AC30236" s="34">
        <v>115</v>
      </c>
    </row>
    <row r="30237" spans="1:29" x14ac:dyDescent="0.2">
      <c r="A30237" s="34" t="s">
        <v>90730</v>
      </c>
      <c r="B30237" s="34">
        <v>177</v>
      </c>
      <c r="C30237" s="34">
        <v>359</v>
      </c>
      <c r="D30237" s="34">
        <v>470</v>
      </c>
      <c r="E30237" s="34">
        <v>337</v>
      </c>
      <c r="F30237" s="34">
        <v>310</v>
      </c>
      <c r="G30237" s="34">
        <v>331</v>
      </c>
      <c r="H30237" s="34">
        <v>320</v>
      </c>
      <c r="I30237" s="34">
        <v>315</v>
      </c>
      <c r="J30237" s="34">
        <v>223</v>
      </c>
      <c r="K30237" s="34">
        <v>348</v>
      </c>
      <c r="L30237" s="34">
        <v>151</v>
      </c>
      <c r="M30237" s="34">
        <v>256</v>
      </c>
      <c r="N30237" s="34">
        <v>251</v>
      </c>
      <c r="O30237" s="34">
        <v>270</v>
      </c>
      <c r="P30237" s="34">
        <v>236</v>
      </c>
      <c r="Q30237" s="34">
        <v>340</v>
      </c>
      <c r="R30237" s="34">
        <v>315</v>
      </c>
      <c r="S30237" s="34">
        <v>411</v>
      </c>
      <c r="T30237" s="34">
        <v>199</v>
      </c>
      <c r="U30237" s="34">
        <v>288</v>
      </c>
      <c r="V30237" s="34">
        <v>359</v>
      </c>
      <c r="W30237" s="34">
        <v>311</v>
      </c>
      <c r="X30237" s="34">
        <v>399</v>
      </c>
      <c r="Y30237" s="34">
        <v>221</v>
      </c>
      <c r="Z30237" s="34">
        <v>390</v>
      </c>
      <c r="AA30237" s="34">
        <v>364</v>
      </c>
      <c r="AB30237" s="34">
        <v>248</v>
      </c>
      <c r="AC30237" s="34">
        <v>487</v>
      </c>
    </row>
    <row r="30238" spans="1:29" x14ac:dyDescent="0.2">
      <c r="A30238" s="34" t="s">
        <v>90731</v>
      </c>
      <c r="B30238" s="34">
        <v>121</v>
      </c>
      <c r="C30238" s="34">
        <v>142</v>
      </c>
      <c r="D30238" s="34">
        <v>199</v>
      </c>
      <c r="E30238" s="34">
        <v>175</v>
      </c>
      <c r="F30238" s="34">
        <v>197</v>
      </c>
      <c r="G30238" s="34">
        <v>97</v>
      </c>
      <c r="H30238" s="34">
        <v>178</v>
      </c>
      <c r="I30238" s="34">
        <v>127</v>
      </c>
      <c r="J30238" s="34">
        <v>179</v>
      </c>
      <c r="K30238" s="34">
        <v>128</v>
      </c>
      <c r="L30238" s="34">
        <v>135</v>
      </c>
      <c r="M30238" s="34">
        <v>136</v>
      </c>
      <c r="N30238" s="34">
        <v>159</v>
      </c>
      <c r="O30238" s="34">
        <v>149</v>
      </c>
      <c r="P30238" s="34">
        <v>160</v>
      </c>
      <c r="Q30238" s="34">
        <v>195</v>
      </c>
      <c r="R30238" s="34">
        <v>213</v>
      </c>
      <c r="S30238" s="34">
        <v>195</v>
      </c>
      <c r="T30238" s="34">
        <v>244</v>
      </c>
      <c r="U30238" s="34">
        <v>148</v>
      </c>
      <c r="V30238" s="34">
        <v>227</v>
      </c>
      <c r="W30238" s="34">
        <v>152</v>
      </c>
      <c r="X30238" s="34">
        <v>188</v>
      </c>
      <c r="Y30238" s="34">
        <v>153</v>
      </c>
      <c r="Z30238" s="34">
        <v>141</v>
      </c>
      <c r="AA30238" s="34">
        <v>184</v>
      </c>
      <c r="AB30238" s="34">
        <v>206</v>
      </c>
      <c r="AC30238" s="34">
        <v>241</v>
      </c>
    </row>
    <row r="30239" spans="1:29" x14ac:dyDescent="0.2">
      <c r="A30239" s="34" t="s">
        <v>90732</v>
      </c>
      <c r="B30239" s="34">
        <v>53</v>
      </c>
      <c r="C30239" s="34">
        <v>98</v>
      </c>
      <c r="D30239" s="34">
        <v>101</v>
      </c>
      <c r="E30239" s="34">
        <v>96</v>
      </c>
      <c r="F30239" s="34">
        <v>91</v>
      </c>
      <c r="G30239" s="34">
        <v>124</v>
      </c>
      <c r="H30239" s="34">
        <v>68</v>
      </c>
      <c r="I30239" s="34">
        <v>89</v>
      </c>
      <c r="J30239" s="34">
        <v>63</v>
      </c>
      <c r="K30239" s="34">
        <v>123</v>
      </c>
      <c r="L30239" s="34">
        <v>53</v>
      </c>
      <c r="M30239" s="34">
        <v>90</v>
      </c>
      <c r="N30239" s="34">
        <v>73</v>
      </c>
      <c r="O30239" s="34">
        <v>83</v>
      </c>
      <c r="P30239" s="34">
        <v>51</v>
      </c>
      <c r="Q30239" s="34">
        <v>124</v>
      </c>
      <c r="R30239" s="34">
        <v>96</v>
      </c>
      <c r="S30239" s="34">
        <v>134</v>
      </c>
      <c r="T30239" s="34">
        <v>40</v>
      </c>
      <c r="U30239" s="34">
        <v>92</v>
      </c>
      <c r="V30239" s="34">
        <v>86</v>
      </c>
      <c r="W30239" s="34">
        <v>122</v>
      </c>
      <c r="X30239" s="34">
        <v>120</v>
      </c>
      <c r="Y30239" s="34">
        <v>92</v>
      </c>
      <c r="Z30239" s="34">
        <v>104</v>
      </c>
      <c r="AA30239" s="34">
        <v>111</v>
      </c>
      <c r="AB30239" s="34">
        <v>84</v>
      </c>
      <c r="AC30239" s="34">
        <v>128</v>
      </c>
    </row>
    <row r="30240" spans="1:29" x14ac:dyDescent="0.2">
      <c r="A30240" s="34" t="s">
        <v>90733</v>
      </c>
      <c r="B30240" s="34">
        <v>126</v>
      </c>
      <c r="C30240" s="34">
        <v>201</v>
      </c>
      <c r="D30240" s="34">
        <v>146</v>
      </c>
      <c r="E30240" s="34">
        <v>234</v>
      </c>
      <c r="F30240" s="34">
        <v>141</v>
      </c>
      <c r="G30240" s="34">
        <v>230</v>
      </c>
      <c r="H30240" s="34">
        <v>136</v>
      </c>
      <c r="I30240" s="34">
        <v>246</v>
      </c>
      <c r="J30240" s="34">
        <v>121</v>
      </c>
      <c r="K30240" s="34">
        <v>240</v>
      </c>
      <c r="L30240" s="34">
        <v>114</v>
      </c>
      <c r="M30240" s="34">
        <v>153</v>
      </c>
      <c r="N30240" s="34">
        <v>109</v>
      </c>
      <c r="O30240" s="34">
        <v>178</v>
      </c>
      <c r="P30240" s="34">
        <v>95</v>
      </c>
      <c r="Q30240" s="34">
        <v>288</v>
      </c>
      <c r="R30240" s="34">
        <v>170</v>
      </c>
      <c r="S30240" s="34">
        <v>262</v>
      </c>
      <c r="T30240" s="34">
        <v>152</v>
      </c>
      <c r="U30240" s="34">
        <v>216</v>
      </c>
      <c r="V30240" s="34">
        <v>130</v>
      </c>
      <c r="W30240" s="34">
        <v>233</v>
      </c>
      <c r="X30240" s="34">
        <v>196</v>
      </c>
      <c r="Y30240" s="34">
        <v>276</v>
      </c>
      <c r="Z30240" s="34">
        <v>202</v>
      </c>
      <c r="AA30240" s="34">
        <v>254</v>
      </c>
      <c r="AB30240" s="34">
        <v>158</v>
      </c>
      <c r="AC30240" s="34">
        <v>293</v>
      </c>
    </row>
    <row r="30241" spans="1:29" x14ac:dyDescent="0.2">
      <c r="A30241" s="34" t="s">
        <v>90734</v>
      </c>
      <c r="B30241" s="34">
        <v>64</v>
      </c>
      <c r="C30241" s="34">
        <v>134</v>
      </c>
      <c r="D30241" s="34">
        <v>149</v>
      </c>
      <c r="E30241" s="34">
        <v>146</v>
      </c>
      <c r="F30241" s="34">
        <v>116</v>
      </c>
      <c r="G30241" s="34">
        <v>90</v>
      </c>
      <c r="H30241" s="34">
        <v>75</v>
      </c>
      <c r="I30241" s="34">
        <v>100</v>
      </c>
      <c r="J30241" s="34">
        <v>85</v>
      </c>
      <c r="K30241" s="34">
        <v>105</v>
      </c>
      <c r="L30241" s="34">
        <v>46</v>
      </c>
      <c r="M30241" s="34">
        <v>85</v>
      </c>
      <c r="N30241" s="34">
        <v>76</v>
      </c>
      <c r="O30241" s="34">
        <v>61</v>
      </c>
      <c r="P30241" s="34">
        <v>87</v>
      </c>
      <c r="Q30241" s="34">
        <v>89</v>
      </c>
      <c r="R30241" s="34">
        <v>100</v>
      </c>
      <c r="S30241" s="34">
        <v>136</v>
      </c>
      <c r="T30241" s="34">
        <v>48</v>
      </c>
      <c r="U30241" s="34">
        <v>73</v>
      </c>
      <c r="V30241" s="34">
        <v>97</v>
      </c>
      <c r="W30241" s="34">
        <v>68</v>
      </c>
      <c r="X30241" s="34">
        <v>117</v>
      </c>
      <c r="Y30241" s="34">
        <v>48</v>
      </c>
      <c r="Z30241" s="34">
        <v>91</v>
      </c>
      <c r="AA30241" s="34">
        <v>103</v>
      </c>
      <c r="AB30241" s="34">
        <v>69</v>
      </c>
      <c r="AC30241" s="34">
        <v>117</v>
      </c>
    </row>
    <row r="30242" spans="1:29" x14ac:dyDescent="0.2">
      <c r="A30242" s="34" t="s">
        <v>90735</v>
      </c>
      <c r="B30242" s="34">
        <v>52</v>
      </c>
      <c r="C30242" s="34">
        <v>25</v>
      </c>
      <c r="D30242" s="34">
        <v>44</v>
      </c>
      <c r="E30242" s="34">
        <v>43</v>
      </c>
      <c r="F30242" s="34">
        <v>20</v>
      </c>
      <c r="G30242" s="34">
        <v>36</v>
      </c>
      <c r="H30242" s="34">
        <v>21</v>
      </c>
      <c r="I30242" s="34">
        <v>21</v>
      </c>
      <c r="J30242" s="34">
        <v>31</v>
      </c>
      <c r="K30242" s="34">
        <v>18</v>
      </c>
      <c r="L30242" s="34">
        <v>17</v>
      </c>
      <c r="M30242" s="34">
        <v>14</v>
      </c>
      <c r="N30242" s="34">
        <v>20</v>
      </c>
      <c r="O30242" s="34">
        <v>16</v>
      </c>
      <c r="P30242" s="34">
        <v>17</v>
      </c>
      <c r="Q30242" s="34">
        <v>27</v>
      </c>
      <c r="R30242" s="34">
        <v>29</v>
      </c>
      <c r="S30242" s="34">
        <v>27</v>
      </c>
      <c r="T30242" s="34">
        <v>12</v>
      </c>
      <c r="U30242" s="34">
        <v>16</v>
      </c>
      <c r="V30242" s="34">
        <v>22</v>
      </c>
      <c r="W30242" s="34">
        <v>22</v>
      </c>
      <c r="X30242" s="34">
        <v>25</v>
      </c>
      <c r="Y30242" s="34">
        <v>25</v>
      </c>
      <c r="Z30242" s="34">
        <v>14</v>
      </c>
      <c r="AA30242" s="34">
        <v>22</v>
      </c>
      <c r="AB30242" s="34">
        <v>6</v>
      </c>
      <c r="AC30242" s="34">
        <v>28</v>
      </c>
    </row>
    <row r="30243" spans="1:29" x14ac:dyDescent="0.2">
      <c r="A30243" s="34" t="s">
        <v>90736</v>
      </c>
      <c r="B30243" s="34">
        <v>54</v>
      </c>
      <c r="C30243" s="34">
        <v>107</v>
      </c>
      <c r="D30243" s="34">
        <v>165</v>
      </c>
      <c r="E30243" s="34">
        <v>131</v>
      </c>
      <c r="F30243" s="34">
        <v>129</v>
      </c>
      <c r="G30243" s="34">
        <v>101</v>
      </c>
      <c r="H30243" s="34">
        <v>122</v>
      </c>
      <c r="I30243" s="34">
        <v>104</v>
      </c>
      <c r="J30243" s="34">
        <v>128</v>
      </c>
      <c r="K30243" s="34">
        <v>113</v>
      </c>
      <c r="L30243" s="34">
        <v>83</v>
      </c>
      <c r="M30243" s="34">
        <v>118</v>
      </c>
      <c r="N30243" s="34">
        <v>116</v>
      </c>
      <c r="O30243" s="34">
        <v>110</v>
      </c>
      <c r="P30243" s="34">
        <v>150</v>
      </c>
      <c r="Q30243" s="34">
        <v>124</v>
      </c>
      <c r="R30243" s="34">
        <v>177</v>
      </c>
      <c r="S30243" s="34">
        <v>166</v>
      </c>
      <c r="T30243" s="34">
        <v>108</v>
      </c>
      <c r="U30243" s="34">
        <v>113</v>
      </c>
      <c r="V30243" s="34">
        <v>188</v>
      </c>
      <c r="W30243" s="34">
        <v>98</v>
      </c>
      <c r="X30243" s="34">
        <v>149</v>
      </c>
      <c r="Y30243" s="34">
        <v>101</v>
      </c>
      <c r="Z30243" s="34">
        <v>143</v>
      </c>
      <c r="AA30243" s="34">
        <v>127</v>
      </c>
      <c r="AB30243" s="34">
        <v>167</v>
      </c>
      <c r="AC30243" s="34">
        <v>160</v>
      </c>
    </row>
    <row r="30244" spans="1:29" x14ac:dyDescent="0.2">
      <c r="A30244" s="34" t="s">
        <v>90737</v>
      </c>
      <c r="B30244" s="34">
        <v>101</v>
      </c>
      <c r="C30244" s="34">
        <v>102</v>
      </c>
      <c r="D30244" s="34">
        <v>167</v>
      </c>
      <c r="E30244" s="34">
        <v>98</v>
      </c>
      <c r="F30244" s="34">
        <v>144</v>
      </c>
      <c r="G30244" s="34">
        <v>97</v>
      </c>
      <c r="H30244" s="34">
        <v>99</v>
      </c>
      <c r="I30244" s="34">
        <v>70</v>
      </c>
      <c r="J30244" s="34">
        <v>103</v>
      </c>
      <c r="K30244" s="34">
        <v>80</v>
      </c>
      <c r="L30244" s="34">
        <v>104</v>
      </c>
      <c r="M30244" s="34">
        <v>71</v>
      </c>
      <c r="N30244" s="34">
        <v>139</v>
      </c>
      <c r="O30244" s="34">
        <v>76</v>
      </c>
      <c r="P30244" s="34">
        <v>97</v>
      </c>
      <c r="Q30244" s="34">
        <v>168</v>
      </c>
      <c r="R30244" s="34">
        <v>171</v>
      </c>
      <c r="S30244" s="34">
        <v>118</v>
      </c>
      <c r="T30244" s="34">
        <v>142</v>
      </c>
      <c r="U30244" s="34">
        <v>113</v>
      </c>
      <c r="V30244" s="34">
        <v>149</v>
      </c>
      <c r="W30244" s="34">
        <v>102</v>
      </c>
      <c r="X30244" s="34">
        <v>190</v>
      </c>
      <c r="Y30244" s="34">
        <v>103</v>
      </c>
      <c r="Z30244" s="34">
        <v>163</v>
      </c>
      <c r="AA30244" s="34">
        <v>158</v>
      </c>
      <c r="AB30244" s="34">
        <v>155</v>
      </c>
      <c r="AC30244" s="34">
        <v>139</v>
      </c>
    </row>
    <row r="30245" spans="1:29" x14ac:dyDescent="0.2">
      <c r="A30245" s="34" t="s">
        <v>90738</v>
      </c>
      <c r="B30245" s="34">
        <v>160</v>
      </c>
      <c r="C30245" s="34">
        <v>136</v>
      </c>
      <c r="D30245" s="34">
        <v>180</v>
      </c>
      <c r="E30245" s="34">
        <v>139</v>
      </c>
      <c r="F30245" s="34">
        <v>166</v>
      </c>
      <c r="G30245" s="34">
        <v>127</v>
      </c>
      <c r="H30245" s="34">
        <v>155</v>
      </c>
      <c r="I30245" s="34">
        <v>129</v>
      </c>
      <c r="J30245" s="34">
        <v>171</v>
      </c>
      <c r="K30245" s="34">
        <v>114</v>
      </c>
      <c r="L30245" s="34">
        <v>165</v>
      </c>
      <c r="M30245" s="34">
        <v>122</v>
      </c>
      <c r="N30245" s="34">
        <v>171</v>
      </c>
      <c r="O30245" s="34">
        <v>104</v>
      </c>
      <c r="P30245" s="34">
        <v>203</v>
      </c>
      <c r="Q30245" s="34">
        <v>189</v>
      </c>
      <c r="R30245" s="34">
        <v>245</v>
      </c>
      <c r="S30245" s="34">
        <v>127</v>
      </c>
      <c r="T30245" s="34">
        <v>276</v>
      </c>
      <c r="U30245" s="34">
        <v>152</v>
      </c>
      <c r="V30245" s="34">
        <v>271</v>
      </c>
      <c r="W30245" s="34">
        <v>181</v>
      </c>
      <c r="X30245" s="34">
        <v>244</v>
      </c>
      <c r="Y30245" s="34">
        <v>131</v>
      </c>
      <c r="Z30245" s="34">
        <v>172</v>
      </c>
      <c r="AA30245" s="34">
        <v>166</v>
      </c>
      <c r="AB30245" s="34">
        <v>327</v>
      </c>
      <c r="AC30245" s="34">
        <v>266</v>
      </c>
    </row>
    <row r="30246" spans="1:29" x14ac:dyDescent="0.2">
      <c r="A30246" s="34" t="s">
        <v>90739</v>
      </c>
      <c r="B30246" s="34">
        <v>197</v>
      </c>
      <c r="C30246" s="34">
        <v>210</v>
      </c>
      <c r="D30246" s="34">
        <v>209</v>
      </c>
      <c r="E30246" s="34">
        <v>177</v>
      </c>
      <c r="F30246" s="34">
        <v>222</v>
      </c>
      <c r="G30246" s="34">
        <v>165</v>
      </c>
      <c r="H30246" s="34">
        <v>204</v>
      </c>
      <c r="I30246" s="34">
        <v>191</v>
      </c>
      <c r="J30246" s="34">
        <v>175</v>
      </c>
      <c r="K30246" s="34">
        <v>190</v>
      </c>
      <c r="L30246" s="34">
        <v>175</v>
      </c>
      <c r="M30246" s="34">
        <v>156</v>
      </c>
      <c r="N30246" s="34">
        <v>216</v>
      </c>
      <c r="O30246" s="34">
        <v>172</v>
      </c>
      <c r="P30246" s="34">
        <v>189</v>
      </c>
      <c r="Q30246" s="34">
        <v>295</v>
      </c>
      <c r="R30246" s="34">
        <v>283</v>
      </c>
      <c r="S30246" s="34">
        <v>221</v>
      </c>
      <c r="T30246" s="34">
        <v>214</v>
      </c>
      <c r="U30246" s="34">
        <v>191</v>
      </c>
      <c r="V30246" s="34">
        <v>243</v>
      </c>
      <c r="W30246" s="34">
        <v>294</v>
      </c>
      <c r="X30246" s="34">
        <v>260</v>
      </c>
      <c r="Y30246" s="34">
        <v>283</v>
      </c>
      <c r="Z30246" s="34">
        <v>289</v>
      </c>
      <c r="AA30246" s="34">
        <v>243</v>
      </c>
      <c r="AB30246" s="34">
        <v>293</v>
      </c>
      <c r="AC30246" s="34">
        <v>341</v>
      </c>
    </row>
    <row r="30247" spans="1:29" x14ac:dyDescent="0.2">
      <c r="A30247" s="34" t="s">
        <v>90740</v>
      </c>
      <c r="B30247" s="34">
        <v>69</v>
      </c>
      <c r="C30247" s="34">
        <v>57</v>
      </c>
      <c r="D30247" s="34">
        <v>62</v>
      </c>
      <c r="E30247" s="34">
        <v>62</v>
      </c>
      <c r="F30247" s="34">
        <v>74</v>
      </c>
      <c r="G30247" s="34">
        <v>71</v>
      </c>
      <c r="H30247" s="34">
        <v>73</v>
      </c>
      <c r="I30247" s="34">
        <v>63</v>
      </c>
      <c r="J30247" s="34">
        <v>47</v>
      </c>
      <c r="K30247" s="34">
        <v>61</v>
      </c>
      <c r="L30247" s="34">
        <v>37</v>
      </c>
      <c r="M30247" s="34">
        <v>80</v>
      </c>
      <c r="N30247" s="34">
        <v>48</v>
      </c>
      <c r="O30247" s="34">
        <v>70</v>
      </c>
      <c r="P30247" s="34">
        <v>63</v>
      </c>
      <c r="Q30247" s="34">
        <v>95</v>
      </c>
      <c r="R30247" s="34">
        <v>63</v>
      </c>
      <c r="S30247" s="34">
        <v>67</v>
      </c>
      <c r="T30247" s="34">
        <v>74</v>
      </c>
      <c r="U30247" s="34">
        <v>69</v>
      </c>
      <c r="V30247" s="34">
        <v>72</v>
      </c>
      <c r="W30247" s="34">
        <v>78</v>
      </c>
      <c r="X30247" s="34">
        <v>116</v>
      </c>
      <c r="Y30247" s="34">
        <v>104</v>
      </c>
      <c r="Z30247" s="34">
        <v>76</v>
      </c>
      <c r="AA30247" s="34">
        <v>80</v>
      </c>
      <c r="AB30247" s="34">
        <v>52</v>
      </c>
      <c r="AC30247" s="34">
        <v>87</v>
      </c>
    </row>
    <row r="30248" spans="1:29" x14ac:dyDescent="0.2">
      <c r="A30248" s="34" t="s">
        <v>90741</v>
      </c>
      <c r="B30248" s="34">
        <v>117</v>
      </c>
      <c r="C30248" s="34">
        <v>135</v>
      </c>
      <c r="D30248" s="34">
        <v>163</v>
      </c>
      <c r="E30248" s="34">
        <v>184</v>
      </c>
      <c r="F30248" s="34">
        <v>119</v>
      </c>
      <c r="G30248" s="34">
        <v>101</v>
      </c>
      <c r="H30248" s="34">
        <v>131</v>
      </c>
      <c r="I30248" s="34">
        <v>120</v>
      </c>
      <c r="J30248" s="34">
        <v>116</v>
      </c>
      <c r="K30248" s="34">
        <v>136</v>
      </c>
      <c r="L30248" s="34">
        <v>61</v>
      </c>
      <c r="M30248" s="34">
        <v>111</v>
      </c>
      <c r="N30248" s="34">
        <v>90</v>
      </c>
      <c r="O30248" s="34">
        <v>100</v>
      </c>
      <c r="P30248" s="34">
        <v>127</v>
      </c>
      <c r="Q30248" s="34">
        <v>161</v>
      </c>
      <c r="R30248" s="34">
        <v>119</v>
      </c>
      <c r="S30248" s="34">
        <v>190</v>
      </c>
      <c r="T30248" s="34">
        <v>80</v>
      </c>
      <c r="U30248" s="34">
        <v>102</v>
      </c>
      <c r="V30248" s="34">
        <v>161</v>
      </c>
      <c r="W30248" s="34">
        <v>101</v>
      </c>
      <c r="X30248" s="34">
        <v>160</v>
      </c>
      <c r="Y30248" s="34">
        <v>109</v>
      </c>
      <c r="Z30248" s="34">
        <v>205</v>
      </c>
      <c r="AA30248" s="34">
        <v>155</v>
      </c>
      <c r="AB30248" s="34">
        <v>132</v>
      </c>
      <c r="AC30248" s="34">
        <v>217</v>
      </c>
    </row>
    <row r="30249" spans="1:29" x14ac:dyDescent="0.2">
      <c r="A30249" s="34" t="s">
        <v>90742</v>
      </c>
      <c r="B30249" s="34">
        <v>95</v>
      </c>
      <c r="C30249" s="34">
        <v>186</v>
      </c>
      <c r="D30249" s="34">
        <v>234</v>
      </c>
      <c r="E30249" s="34">
        <v>226</v>
      </c>
      <c r="F30249" s="34">
        <v>209</v>
      </c>
      <c r="G30249" s="34">
        <v>217</v>
      </c>
      <c r="H30249" s="34">
        <v>176</v>
      </c>
      <c r="I30249" s="34">
        <v>223</v>
      </c>
      <c r="J30249" s="34">
        <v>157</v>
      </c>
      <c r="K30249" s="34">
        <v>213</v>
      </c>
      <c r="L30249" s="34">
        <v>137</v>
      </c>
      <c r="M30249" s="34">
        <v>180</v>
      </c>
      <c r="N30249" s="34">
        <v>161</v>
      </c>
      <c r="O30249" s="34">
        <v>163</v>
      </c>
      <c r="P30249" s="34">
        <v>140</v>
      </c>
      <c r="Q30249" s="34">
        <v>230</v>
      </c>
      <c r="R30249" s="34">
        <v>235</v>
      </c>
      <c r="S30249" s="34">
        <v>239</v>
      </c>
      <c r="T30249" s="34">
        <v>176</v>
      </c>
      <c r="U30249" s="34">
        <v>153</v>
      </c>
      <c r="V30249" s="34">
        <v>241</v>
      </c>
      <c r="W30249" s="34">
        <v>163</v>
      </c>
      <c r="X30249" s="34">
        <v>222</v>
      </c>
      <c r="Y30249" s="34">
        <v>246</v>
      </c>
      <c r="Z30249" s="34">
        <v>238</v>
      </c>
      <c r="AA30249" s="34">
        <v>236</v>
      </c>
      <c r="AB30249" s="34">
        <v>233</v>
      </c>
      <c r="AC30249" s="34">
        <v>329</v>
      </c>
    </row>
    <row r="30250" spans="1:29" x14ac:dyDescent="0.2">
      <c r="A30250" s="34" t="s">
        <v>90743</v>
      </c>
      <c r="B30250" s="34">
        <v>65</v>
      </c>
      <c r="C30250" s="34">
        <v>69</v>
      </c>
      <c r="D30250" s="34">
        <v>141</v>
      </c>
      <c r="E30250" s="34">
        <v>79</v>
      </c>
      <c r="F30250" s="34">
        <v>84</v>
      </c>
      <c r="G30250" s="34">
        <v>93</v>
      </c>
      <c r="H30250" s="34">
        <v>83</v>
      </c>
      <c r="I30250" s="34">
        <v>76</v>
      </c>
      <c r="J30250" s="34">
        <v>71</v>
      </c>
      <c r="K30250" s="34">
        <v>69</v>
      </c>
      <c r="L30250" s="34">
        <v>78</v>
      </c>
      <c r="M30250" s="34">
        <v>56</v>
      </c>
      <c r="N30250" s="34">
        <v>89</v>
      </c>
      <c r="O30250" s="34">
        <v>73</v>
      </c>
      <c r="P30250" s="34">
        <v>114</v>
      </c>
      <c r="Q30250" s="34">
        <v>81</v>
      </c>
      <c r="R30250" s="34">
        <v>101</v>
      </c>
      <c r="S30250" s="34">
        <v>90</v>
      </c>
      <c r="T30250" s="34">
        <v>82</v>
      </c>
      <c r="U30250" s="34">
        <v>58</v>
      </c>
      <c r="V30250" s="34">
        <v>93</v>
      </c>
      <c r="W30250" s="34">
        <v>85</v>
      </c>
      <c r="X30250" s="34">
        <v>111</v>
      </c>
      <c r="Y30250" s="34">
        <v>65</v>
      </c>
      <c r="Z30250" s="34">
        <v>99</v>
      </c>
      <c r="AA30250" s="34">
        <v>71</v>
      </c>
      <c r="AB30250" s="34">
        <v>106</v>
      </c>
      <c r="AC30250" s="34">
        <v>112</v>
      </c>
    </row>
    <row r="30251" spans="1:29" x14ac:dyDescent="0.2">
      <c r="A30251" s="34" t="s">
        <v>90744</v>
      </c>
      <c r="B30251" s="34">
        <v>206</v>
      </c>
      <c r="C30251" s="34">
        <v>134</v>
      </c>
      <c r="D30251" s="34">
        <v>145</v>
      </c>
      <c r="E30251" s="34">
        <v>143</v>
      </c>
      <c r="F30251" s="34">
        <v>174</v>
      </c>
      <c r="G30251" s="34">
        <v>150</v>
      </c>
      <c r="H30251" s="34">
        <v>139</v>
      </c>
      <c r="I30251" s="34">
        <v>96</v>
      </c>
      <c r="J30251" s="34">
        <v>122</v>
      </c>
      <c r="K30251" s="34">
        <v>139</v>
      </c>
      <c r="L30251" s="34">
        <v>144</v>
      </c>
      <c r="M30251" s="34">
        <v>85</v>
      </c>
      <c r="N30251" s="34">
        <v>112</v>
      </c>
      <c r="O30251" s="34">
        <v>119</v>
      </c>
      <c r="P30251" s="34">
        <v>142</v>
      </c>
      <c r="Q30251" s="34">
        <v>179</v>
      </c>
      <c r="R30251" s="34">
        <v>191</v>
      </c>
      <c r="S30251" s="34">
        <v>151</v>
      </c>
      <c r="T30251" s="34">
        <v>173</v>
      </c>
      <c r="U30251" s="34">
        <v>154</v>
      </c>
      <c r="V30251" s="34">
        <v>164</v>
      </c>
      <c r="W30251" s="34">
        <v>135</v>
      </c>
      <c r="X30251" s="34">
        <v>176</v>
      </c>
      <c r="Y30251" s="34">
        <v>185</v>
      </c>
      <c r="Z30251" s="34">
        <v>212</v>
      </c>
      <c r="AA30251" s="34">
        <v>205</v>
      </c>
      <c r="AB30251" s="34">
        <v>213</v>
      </c>
      <c r="AC30251" s="34">
        <v>230</v>
      </c>
    </row>
    <row r="30252" spans="1:29" x14ac:dyDescent="0.2">
      <c r="A30252" s="34" t="s">
        <v>90745</v>
      </c>
      <c r="B30252" s="34">
        <v>86</v>
      </c>
      <c r="C30252" s="34">
        <v>128</v>
      </c>
      <c r="D30252" s="34">
        <v>153</v>
      </c>
      <c r="E30252" s="34">
        <v>147</v>
      </c>
      <c r="F30252" s="34">
        <v>127</v>
      </c>
      <c r="G30252" s="34">
        <v>182</v>
      </c>
      <c r="H30252" s="34">
        <v>125</v>
      </c>
      <c r="I30252" s="34">
        <v>143</v>
      </c>
      <c r="J30252" s="34">
        <v>116</v>
      </c>
      <c r="K30252" s="34">
        <v>198</v>
      </c>
      <c r="L30252" s="34">
        <v>86</v>
      </c>
      <c r="M30252" s="34">
        <v>114</v>
      </c>
      <c r="N30252" s="34">
        <v>125</v>
      </c>
      <c r="O30252" s="34">
        <v>103</v>
      </c>
      <c r="P30252" s="34">
        <v>121</v>
      </c>
      <c r="Q30252" s="34">
        <v>212</v>
      </c>
      <c r="R30252" s="34">
        <v>139</v>
      </c>
      <c r="S30252" s="34">
        <v>177</v>
      </c>
      <c r="T30252" s="34">
        <v>106</v>
      </c>
      <c r="U30252" s="34">
        <v>146</v>
      </c>
      <c r="V30252" s="34">
        <v>129</v>
      </c>
      <c r="W30252" s="34">
        <v>158</v>
      </c>
      <c r="X30252" s="34">
        <v>184</v>
      </c>
      <c r="Y30252" s="34">
        <v>150</v>
      </c>
      <c r="Z30252" s="34">
        <v>120</v>
      </c>
      <c r="AA30252" s="34">
        <v>160</v>
      </c>
      <c r="AB30252" s="34">
        <v>96</v>
      </c>
      <c r="AC30252" s="34">
        <v>226</v>
      </c>
    </row>
    <row r="30253" spans="1:29" x14ac:dyDescent="0.2">
      <c r="A30253" s="34" t="s">
        <v>90746</v>
      </c>
      <c r="B30253" s="34">
        <v>86</v>
      </c>
      <c r="C30253" s="34">
        <v>147</v>
      </c>
      <c r="D30253" s="34">
        <v>141</v>
      </c>
      <c r="E30253" s="34">
        <v>173</v>
      </c>
      <c r="F30253" s="34">
        <v>121</v>
      </c>
      <c r="G30253" s="34">
        <v>208</v>
      </c>
      <c r="H30253" s="34">
        <v>117</v>
      </c>
      <c r="I30253" s="34">
        <v>172</v>
      </c>
      <c r="J30253" s="34">
        <v>117</v>
      </c>
      <c r="K30253" s="34">
        <v>208</v>
      </c>
      <c r="L30253" s="34">
        <v>53</v>
      </c>
      <c r="M30253" s="34">
        <v>124</v>
      </c>
      <c r="N30253" s="34">
        <v>105</v>
      </c>
      <c r="O30253" s="34">
        <v>139</v>
      </c>
      <c r="P30253" s="34">
        <v>85</v>
      </c>
      <c r="Q30253" s="34">
        <v>218</v>
      </c>
      <c r="R30253" s="34">
        <v>149</v>
      </c>
      <c r="S30253" s="34">
        <v>225</v>
      </c>
      <c r="T30253" s="34">
        <v>113</v>
      </c>
      <c r="U30253" s="34">
        <v>136</v>
      </c>
      <c r="V30253" s="34">
        <v>157</v>
      </c>
      <c r="W30253" s="34">
        <v>161</v>
      </c>
      <c r="X30253" s="34">
        <v>131</v>
      </c>
      <c r="Y30253" s="34">
        <v>175</v>
      </c>
      <c r="Z30253" s="34">
        <v>108</v>
      </c>
      <c r="AA30253" s="34">
        <v>203</v>
      </c>
      <c r="AB30253" s="34">
        <v>126</v>
      </c>
      <c r="AC30253" s="34">
        <v>261</v>
      </c>
    </row>
    <row r="30254" spans="1:29" x14ac:dyDescent="0.2">
      <c r="A30254" s="34" t="s">
        <v>90747</v>
      </c>
      <c r="B30254" s="34">
        <v>279</v>
      </c>
      <c r="C30254" s="34">
        <v>318</v>
      </c>
      <c r="D30254" s="34">
        <v>520</v>
      </c>
      <c r="E30254" s="34">
        <v>416</v>
      </c>
      <c r="F30254" s="34">
        <v>430</v>
      </c>
      <c r="G30254" s="34">
        <v>369</v>
      </c>
      <c r="H30254" s="34">
        <v>466</v>
      </c>
      <c r="I30254" s="34">
        <v>344</v>
      </c>
      <c r="J30254" s="34">
        <v>378</v>
      </c>
      <c r="K30254" s="34">
        <v>402</v>
      </c>
      <c r="L30254" s="34">
        <v>290</v>
      </c>
      <c r="M30254" s="34">
        <v>323</v>
      </c>
      <c r="N30254" s="34">
        <v>338</v>
      </c>
      <c r="O30254" s="34">
        <v>375</v>
      </c>
      <c r="P30254" s="34">
        <v>389</v>
      </c>
      <c r="Q30254" s="34">
        <v>507</v>
      </c>
      <c r="R30254" s="34">
        <v>528</v>
      </c>
      <c r="S30254" s="34">
        <v>514</v>
      </c>
      <c r="T30254" s="34">
        <v>452</v>
      </c>
      <c r="U30254" s="34">
        <v>373</v>
      </c>
      <c r="V30254" s="34">
        <v>472</v>
      </c>
      <c r="W30254" s="34">
        <v>430</v>
      </c>
      <c r="X30254" s="34">
        <v>525</v>
      </c>
      <c r="Y30254" s="34">
        <v>390</v>
      </c>
      <c r="Z30254" s="34">
        <v>536</v>
      </c>
      <c r="AA30254" s="34">
        <v>508</v>
      </c>
      <c r="AB30254" s="34">
        <v>462</v>
      </c>
      <c r="AC30254" s="34">
        <v>743</v>
      </c>
    </row>
    <row r="30255" spans="1:29" x14ac:dyDescent="0.2">
      <c r="A30255" s="34" t="s">
        <v>90748</v>
      </c>
      <c r="B30255" s="34">
        <v>186</v>
      </c>
      <c r="C30255" s="34">
        <v>213</v>
      </c>
      <c r="D30255" s="34">
        <v>257</v>
      </c>
      <c r="E30255" s="34">
        <v>202</v>
      </c>
      <c r="F30255" s="34">
        <v>279</v>
      </c>
      <c r="G30255" s="34">
        <v>223</v>
      </c>
      <c r="H30255" s="34">
        <v>222</v>
      </c>
      <c r="I30255" s="34">
        <v>234</v>
      </c>
      <c r="J30255" s="34">
        <v>202</v>
      </c>
      <c r="K30255" s="34">
        <v>293</v>
      </c>
      <c r="L30255" s="34">
        <v>191</v>
      </c>
      <c r="M30255" s="34">
        <v>170</v>
      </c>
      <c r="N30255" s="34">
        <v>189</v>
      </c>
      <c r="O30255" s="34">
        <v>189</v>
      </c>
      <c r="P30255" s="34">
        <v>218</v>
      </c>
      <c r="Q30255" s="34">
        <v>329</v>
      </c>
      <c r="R30255" s="34">
        <v>278</v>
      </c>
      <c r="S30255" s="34">
        <v>311</v>
      </c>
      <c r="T30255" s="34">
        <v>258</v>
      </c>
      <c r="U30255" s="34">
        <v>273</v>
      </c>
      <c r="V30255" s="34">
        <v>301</v>
      </c>
      <c r="W30255" s="34">
        <v>322</v>
      </c>
      <c r="X30255" s="34">
        <v>259</v>
      </c>
      <c r="Y30255" s="34">
        <v>306</v>
      </c>
      <c r="Z30255" s="34">
        <v>275</v>
      </c>
      <c r="AA30255" s="34">
        <v>310</v>
      </c>
      <c r="AB30255" s="34">
        <v>334</v>
      </c>
      <c r="AC30255" s="34">
        <v>418</v>
      </c>
    </row>
    <row r="30256" spans="1:29" x14ac:dyDescent="0.2">
      <c r="A30256" s="34" t="s">
        <v>90749</v>
      </c>
      <c r="B30256" s="34">
        <v>130</v>
      </c>
      <c r="C30256" s="34">
        <v>154</v>
      </c>
      <c r="D30256" s="34">
        <v>171</v>
      </c>
      <c r="E30256" s="34">
        <v>171</v>
      </c>
      <c r="F30256" s="34">
        <v>157</v>
      </c>
      <c r="G30256" s="34">
        <v>147</v>
      </c>
      <c r="H30256" s="34">
        <v>154</v>
      </c>
      <c r="I30256" s="34">
        <v>167</v>
      </c>
      <c r="J30256" s="34">
        <v>128</v>
      </c>
      <c r="K30256" s="34">
        <v>178</v>
      </c>
      <c r="L30256" s="34">
        <v>128</v>
      </c>
      <c r="M30256" s="34">
        <v>137</v>
      </c>
      <c r="N30256" s="34">
        <v>139</v>
      </c>
      <c r="O30256" s="34">
        <v>128</v>
      </c>
      <c r="P30256" s="34">
        <v>142</v>
      </c>
      <c r="Q30256" s="34">
        <v>181</v>
      </c>
      <c r="R30256" s="34">
        <v>185</v>
      </c>
      <c r="S30256" s="34">
        <v>197</v>
      </c>
      <c r="T30256" s="34">
        <v>142</v>
      </c>
      <c r="U30256" s="34">
        <v>158</v>
      </c>
      <c r="V30256" s="34">
        <v>156</v>
      </c>
      <c r="W30256" s="34">
        <v>184</v>
      </c>
      <c r="X30256" s="34">
        <v>172</v>
      </c>
      <c r="Y30256" s="34">
        <v>188</v>
      </c>
      <c r="Z30256" s="34">
        <v>183</v>
      </c>
      <c r="AA30256" s="34">
        <v>203</v>
      </c>
      <c r="AB30256" s="34">
        <v>210</v>
      </c>
      <c r="AC30256" s="34">
        <v>244</v>
      </c>
    </row>
    <row r="30257" spans="1:29" x14ac:dyDescent="0.2">
      <c r="A30257" s="34" t="s">
        <v>90750</v>
      </c>
      <c r="B30257" s="34">
        <v>163</v>
      </c>
      <c r="C30257" s="34">
        <v>190</v>
      </c>
      <c r="D30257" s="34">
        <v>243</v>
      </c>
      <c r="E30257" s="34">
        <v>217</v>
      </c>
      <c r="F30257" s="34">
        <v>224</v>
      </c>
      <c r="G30257" s="34">
        <v>156</v>
      </c>
      <c r="H30257" s="34">
        <v>160</v>
      </c>
      <c r="I30257" s="34">
        <v>165</v>
      </c>
      <c r="J30257" s="34">
        <v>156</v>
      </c>
      <c r="K30257" s="34">
        <v>228</v>
      </c>
      <c r="L30257" s="34">
        <v>160</v>
      </c>
      <c r="M30257" s="34">
        <v>250</v>
      </c>
      <c r="N30257" s="34">
        <v>143</v>
      </c>
      <c r="O30257" s="34">
        <v>177</v>
      </c>
      <c r="P30257" s="34">
        <v>194</v>
      </c>
      <c r="Q30257" s="34">
        <v>276</v>
      </c>
      <c r="R30257" s="34">
        <v>272</v>
      </c>
      <c r="S30257" s="34">
        <v>249</v>
      </c>
      <c r="T30257" s="34">
        <v>235</v>
      </c>
      <c r="U30257" s="34">
        <v>232</v>
      </c>
      <c r="V30257" s="34">
        <v>235</v>
      </c>
      <c r="W30257" s="34">
        <v>281</v>
      </c>
      <c r="X30257" s="34">
        <v>231</v>
      </c>
      <c r="Y30257" s="34">
        <v>288</v>
      </c>
      <c r="Z30257" s="34">
        <v>258</v>
      </c>
      <c r="AA30257" s="34">
        <v>294</v>
      </c>
      <c r="AB30257" s="34">
        <v>226</v>
      </c>
      <c r="AC30257" s="34">
        <v>382</v>
      </c>
    </row>
    <row r="30258" spans="1:29" x14ac:dyDescent="0.2">
      <c r="A30258" s="34" t="s">
        <v>90751</v>
      </c>
      <c r="B30258" s="34">
        <v>275</v>
      </c>
      <c r="C30258" s="34">
        <v>317</v>
      </c>
      <c r="D30258" s="34">
        <v>438</v>
      </c>
      <c r="E30258" s="34">
        <v>332</v>
      </c>
      <c r="F30258" s="34">
        <v>388</v>
      </c>
      <c r="G30258" s="34">
        <v>296</v>
      </c>
      <c r="H30258" s="34">
        <v>412</v>
      </c>
      <c r="I30258" s="34">
        <v>275</v>
      </c>
      <c r="J30258" s="34">
        <v>449</v>
      </c>
      <c r="K30258" s="34">
        <v>285</v>
      </c>
      <c r="L30258" s="34">
        <v>321</v>
      </c>
      <c r="M30258" s="34">
        <v>228</v>
      </c>
      <c r="N30258" s="34">
        <v>324</v>
      </c>
      <c r="O30258" s="34">
        <v>268</v>
      </c>
      <c r="P30258" s="34">
        <v>383</v>
      </c>
      <c r="Q30258" s="34">
        <v>408</v>
      </c>
      <c r="R30258" s="34">
        <v>452</v>
      </c>
      <c r="S30258" s="34">
        <v>397</v>
      </c>
      <c r="T30258" s="34">
        <v>454</v>
      </c>
      <c r="U30258" s="34">
        <v>326</v>
      </c>
      <c r="V30258" s="34">
        <v>463</v>
      </c>
      <c r="W30258" s="34">
        <v>410</v>
      </c>
      <c r="X30258" s="34">
        <v>506</v>
      </c>
      <c r="Y30258" s="34">
        <v>353</v>
      </c>
      <c r="Z30258" s="34">
        <v>451</v>
      </c>
      <c r="AA30258" s="34">
        <v>443</v>
      </c>
      <c r="AB30258" s="34">
        <v>462</v>
      </c>
      <c r="AC30258" s="34">
        <v>528</v>
      </c>
    </row>
    <row r="30259" spans="1:29" x14ac:dyDescent="0.2">
      <c r="A30259" s="34" t="s">
        <v>90752</v>
      </c>
      <c r="B30259" s="34">
        <v>150</v>
      </c>
      <c r="C30259" s="34">
        <v>179</v>
      </c>
      <c r="D30259" s="34">
        <v>179</v>
      </c>
      <c r="E30259" s="34">
        <v>194</v>
      </c>
      <c r="F30259" s="34">
        <v>170</v>
      </c>
      <c r="G30259" s="34">
        <v>154</v>
      </c>
      <c r="H30259" s="34">
        <v>161</v>
      </c>
      <c r="I30259" s="34">
        <v>153</v>
      </c>
      <c r="J30259" s="34">
        <v>121</v>
      </c>
      <c r="K30259" s="34">
        <v>191</v>
      </c>
      <c r="L30259" s="34">
        <v>119</v>
      </c>
      <c r="M30259" s="34">
        <v>146</v>
      </c>
      <c r="N30259" s="34">
        <v>119</v>
      </c>
      <c r="O30259" s="34">
        <v>184</v>
      </c>
      <c r="P30259" s="34">
        <v>150</v>
      </c>
      <c r="Q30259" s="34">
        <v>198</v>
      </c>
      <c r="R30259" s="34">
        <v>181</v>
      </c>
      <c r="S30259" s="34">
        <v>202</v>
      </c>
      <c r="T30259" s="34">
        <v>162</v>
      </c>
      <c r="U30259" s="34">
        <v>212</v>
      </c>
      <c r="V30259" s="34">
        <v>161</v>
      </c>
      <c r="W30259" s="34">
        <v>242</v>
      </c>
      <c r="X30259" s="34">
        <v>240</v>
      </c>
      <c r="Y30259" s="34">
        <v>217</v>
      </c>
      <c r="Z30259" s="34">
        <v>211</v>
      </c>
      <c r="AA30259" s="34">
        <v>221</v>
      </c>
      <c r="AB30259" s="34">
        <v>152</v>
      </c>
      <c r="AC30259" s="34">
        <v>280</v>
      </c>
    </row>
    <row r="30260" spans="1:29" x14ac:dyDescent="0.2">
      <c r="A30260" s="34" t="s">
        <v>90753</v>
      </c>
      <c r="B30260" s="34">
        <v>136</v>
      </c>
      <c r="C30260" s="34">
        <v>224</v>
      </c>
      <c r="D30260" s="34">
        <v>144</v>
      </c>
      <c r="E30260" s="34">
        <v>232</v>
      </c>
      <c r="F30260" s="34">
        <v>130</v>
      </c>
      <c r="G30260" s="34">
        <v>209</v>
      </c>
      <c r="H30260" s="34">
        <v>125</v>
      </c>
      <c r="I30260" s="34">
        <v>192</v>
      </c>
      <c r="J30260" s="34">
        <v>101</v>
      </c>
      <c r="K30260" s="34">
        <v>248</v>
      </c>
      <c r="L30260" s="34">
        <v>127</v>
      </c>
      <c r="M30260" s="34">
        <v>198</v>
      </c>
      <c r="N30260" s="34">
        <v>118</v>
      </c>
      <c r="O30260" s="34">
        <v>212</v>
      </c>
      <c r="P30260" s="34">
        <v>134</v>
      </c>
      <c r="Q30260" s="34">
        <v>337</v>
      </c>
      <c r="R30260" s="34">
        <v>148</v>
      </c>
      <c r="S30260" s="34">
        <v>259</v>
      </c>
      <c r="T30260" s="34">
        <v>186</v>
      </c>
      <c r="U30260" s="34">
        <v>254</v>
      </c>
      <c r="V30260" s="34">
        <v>127</v>
      </c>
      <c r="W30260" s="34">
        <v>353</v>
      </c>
      <c r="X30260" s="34">
        <v>157</v>
      </c>
      <c r="Y30260" s="34">
        <v>307</v>
      </c>
      <c r="Z30260" s="34">
        <v>161</v>
      </c>
      <c r="AA30260" s="34">
        <v>252</v>
      </c>
      <c r="AB30260" s="34">
        <v>192</v>
      </c>
      <c r="AC30260" s="34">
        <v>394</v>
      </c>
    </row>
    <row r="30261" spans="1:29" x14ac:dyDescent="0.2">
      <c r="A30261" s="34" t="s">
        <v>90754</v>
      </c>
      <c r="B30261" s="34">
        <v>81</v>
      </c>
      <c r="C30261" s="34">
        <v>75</v>
      </c>
      <c r="D30261" s="34">
        <v>78</v>
      </c>
      <c r="E30261" s="34">
        <v>104</v>
      </c>
      <c r="F30261" s="34">
        <v>63</v>
      </c>
      <c r="G30261" s="34">
        <v>101</v>
      </c>
      <c r="H30261" s="34">
        <v>79</v>
      </c>
      <c r="I30261" s="34">
        <v>66</v>
      </c>
      <c r="J30261" s="34">
        <v>82</v>
      </c>
      <c r="K30261" s="34">
        <v>119</v>
      </c>
      <c r="L30261" s="34">
        <v>67</v>
      </c>
      <c r="M30261" s="34">
        <v>85</v>
      </c>
      <c r="N30261" s="34">
        <v>73</v>
      </c>
      <c r="O30261" s="34">
        <v>86</v>
      </c>
      <c r="P30261" s="34">
        <v>76</v>
      </c>
      <c r="Q30261" s="34">
        <v>126</v>
      </c>
      <c r="R30261" s="34">
        <v>101</v>
      </c>
      <c r="S30261" s="34">
        <v>128</v>
      </c>
      <c r="T30261" s="34">
        <v>111</v>
      </c>
      <c r="U30261" s="34">
        <v>115</v>
      </c>
      <c r="V30261" s="34">
        <v>71</v>
      </c>
      <c r="W30261" s="34">
        <v>139</v>
      </c>
      <c r="X30261" s="34">
        <v>65</v>
      </c>
      <c r="Y30261" s="34">
        <v>131</v>
      </c>
      <c r="Z30261" s="34">
        <v>100</v>
      </c>
      <c r="AA30261" s="34">
        <v>102</v>
      </c>
      <c r="AB30261" s="34">
        <v>128</v>
      </c>
      <c r="AC30261" s="34">
        <v>215</v>
      </c>
    </row>
    <row r="30262" spans="1:29" x14ac:dyDescent="0.2">
      <c r="A30262" s="34" t="s">
        <v>90755</v>
      </c>
      <c r="B30262" s="34">
        <v>0</v>
      </c>
      <c r="C30262" s="34">
        <v>0</v>
      </c>
      <c r="D30262" s="34">
        <v>0</v>
      </c>
      <c r="E30262" s="34">
        <v>0</v>
      </c>
      <c r="F30262" s="34">
        <v>0</v>
      </c>
      <c r="G30262" s="34">
        <v>0</v>
      </c>
      <c r="H30262" s="34">
        <v>0</v>
      </c>
      <c r="I30262" s="34">
        <v>0</v>
      </c>
      <c r="J30262" s="34">
        <v>0</v>
      </c>
      <c r="K30262" s="34">
        <v>0</v>
      </c>
      <c r="L30262" s="34">
        <v>0</v>
      </c>
      <c r="M30262" s="34">
        <v>0</v>
      </c>
      <c r="N30262" s="34">
        <v>0</v>
      </c>
      <c r="O30262" s="34">
        <v>0</v>
      </c>
      <c r="P30262" s="34">
        <v>0</v>
      </c>
      <c r="Q30262" s="34">
        <v>0</v>
      </c>
      <c r="R30262" s="34">
        <v>0</v>
      </c>
      <c r="S30262" s="34">
        <v>0</v>
      </c>
      <c r="T30262" s="34">
        <v>0</v>
      </c>
      <c r="U30262" s="34">
        <v>0</v>
      </c>
      <c r="V30262" s="34">
        <v>0</v>
      </c>
      <c r="W30262" s="34">
        <v>0</v>
      </c>
      <c r="X30262" s="34">
        <v>0</v>
      </c>
      <c r="Y30262" s="34">
        <v>0</v>
      </c>
      <c r="Z30262" s="34">
        <v>0</v>
      </c>
      <c r="AA30262" s="34">
        <v>0</v>
      </c>
      <c r="AB30262" s="34">
        <v>0</v>
      </c>
      <c r="AC30262" s="34">
        <v>0</v>
      </c>
    </row>
    <row r="30263" spans="1:29" x14ac:dyDescent="0.2">
      <c r="A30263" s="34" t="s">
        <v>90756</v>
      </c>
      <c r="B30263" s="34">
        <v>177</v>
      </c>
      <c r="C30263" s="34">
        <v>145</v>
      </c>
      <c r="D30263" s="34">
        <v>172</v>
      </c>
      <c r="E30263" s="34">
        <v>133</v>
      </c>
      <c r="F30263" s="34">
        <v>200</v>
      </c>
      <c r="G30263" s="34">
        <v>110</v>
      </c>
      <c r="H30263" s="34">
        <v>164</v>
      </c>
      <c r="I30263" s="34">
        <v>136</v>
      </c>
      <c r="J30263" s="34">
        <v>179</v>
      </c>
      <c r="K30263" s="34">
        <v>158</v>
      </c>
      <c r="L30263" s="34">
        <v>147</v>
      </c>
      <c r="M30263" s="34">
        <v>116</v>
      </c>
      <c r="N30263" s="34">
        <v>155</v>
      </c>
      <c r="O30263" s="34">
        <v>117</v>
      </c>
      <c r="P30263" s="34">
        <v>139</v>
      </c>
      <c r="Q30263" s="34">
        <v>204</v>
      </c>
      <c r="R30263" s="34">
        <v>196</v>
      </c>
      <c r="S30263" s="34">
        <v>142</v>
      </c>
      <c r="T30263" s="34">
        <v>192</v>
      </c>
      <c r="U30263" s="34">
        <v>172</v>
      </c>
      <c r="V30263" s="34">
        <v>209</v>
      </c>
      <c r="W30263" s="34">
        <v>225</v>
      </c>
      <c r="X30263" s="34">
        <v>227</v>
      </c>
      <c r="Y30263" s="34">
        <v>154</v>
      </c>
      <c r="Z30263" s="34">
        <v>196</v>
      </c>
      <c r="AA30263" s="34">
        <v>158</v>
      </c>
      <c r="AB30263" s="34">
        <v>200</v>
      </c>
      <c r="AC30263" s="34">
        <v>271</v>
      </c>
    </row>
    <row r="30264" spans="1:29" x14ac:dyDescent="0.2">
      <c r="A30264" s="34" t="s">
        <v>90757</v>
      </c>
      <c r="B30264" s="34">
        <v>690</v>
      </c>
      <c r="C30264" s="34">
        <v>602</v>
      </c>
      <c r="D30264" s="34">
        <v>763</v>
      </c>
      <c r="E30264" s="34">
        <v>573</v>
      </c>
      <c r="F30264" s="34">
        <v>958</v>
      </c>
      <c r="G30264" s="34">
        <v>624</v>
      </c>
      <c r="H30264" s="34">
        <v>735</v>
      </c>
      <c r="I30264" s="34">
        <v>529</v>
      </c>
      <c r="J30264" s="34">
        <v>856</v>
      </c>
      <c r="K30264" s="34">
        <v>647</v>
      </c>
      <c r="L30264" s="34">
        <v>873</v>
      </c>
      <c r="M30264" s="34">
        <v>571</v>
      </c>
      <c r="N30264" s="34">
        <v>733</v>
      </c>
      <c r="O30264" s="34">
        <v>561</v>
      </c>
      <c r="P30264" s="34">
        <v>804</v>
      </c>
      <c r="Q30264" s="34">
        <v>923</v>
      </c>
      <c r="R30264" s="34">
        <v>1159</v>
      </c>
      <c r="S30264" s="34">
        <v>727</v>
      </c>
      <c r="T30264" s="34">
        <v>1144</v>
      </c>
      <c r="U30264" s="34">
        <v>776</v>
      </c>
      <c r="V30264" s="34">
        <v>985</v>
      </c>
      <c r="W30264" s="34">
        <v>975</v>
      </c>
      <c r="X30264" s="34">
        <v>952</v>
      </c>
      <c r="Y30264" s="34">
        <v>888</v>
      </c>
      <c r="Z30264" s="34">
        <v>840</v>
      </c>
      <c r="AA30264" s="34">
        <v>879</v>
      </c>
      <c r="AB30264" s="34">
        <v>1254</v>
      </c>
      <c r="AC30264" s="34">
        <v>1214</v>
      </c>
    </row>
    <row r="30265" spans="1:29" x14ac:dyDescent="0.2">
      <c r="A30265" s="34" t="s">
        <v>90758</v>
      </c>
      <c r="B30265" s="34">
        <v>199</v>
      </c>
      <c r="C30265" s="34">
        <v>289</v>
      </c>
      <c r="D30265" s="34">
        <v>308</v>
      </c>
      <c r="E30265" s="34">
        <v>359</v>
      </c>
      <c r="F30265" s="34">
        <v>337</v>
      </c>
      <c r="G30265" s="34">
        <v>318</v>
      </c>
      <c r="H30265" s="34">
        <v>260</v>
      </c>
      <c r="I30265" s="34">
        <v>329</v>
      </c>
      <c r="J30265" s="34">
        <v>274</v>
      </c>
      <c r="K30265" s="34">
        <v>319</v>
      </c>
      <c r="L30265" s="34">
        <v>155</v>
      </c>
      <c r="M30265" s="34">
        <v>278</v>
      </c>
      <c r="N30265" s="34">
        <v>249</v>
      </c>
      <c r="O30265" s="34">
        <v>205</v>
      </c>
      <c r="P30265" s="34">
        <v>273</v>
      </c>
      <c r="Q30265" s="34">
        <v>332</v>
      </c>
      <c r="R30265" s="34">
        <v>329</v>
      </c>
      <c r="S30265" s="34">
        <v>384</v>
      </c>
      <c r="T30265" s="34">
        <v>267</v>
      </c>
      <c r="U30265" s="34">
        <v>271</v>
      </c>
      <c r="V30265" s="34">
        <v>315</v>
      </c>
      <c r="W30265" s="34">
        <v>316</v>
      </c>
      <c r="X30265" s="34">
        <v>306</v>
      </c>
      <c r="Y30265" s="34">
        <v>243</v>
      </c>
      <c r="Z30265" s="34">
        <v>306</v>
      </c>
      <c r="AA30265" s="34">
        <v>382</v>
      </c>
      <c r="AB30265" s="34">
        <v>253</v>
      </c>
      <c r="AC30265" s="34">
        <v>428</v>
      </c>
    </row>
    <row r="30266" spans="1:29" x14ac:dyDescent="0.2">
      <c r="A30266" s="34" t="s">
        <v>90759</v>
      </c>
      <c r="B30266" s="34">
        <v>214</v>
      </c>
      <c r="C30266" s="34">
        <v>83</v>
      </c>
      <c r="D30266" s="34">
        <v>93</v>
      </c>
      <c r="E30266" s="34">
        <v>94</v>
      </c>
      <c r="F30266" s="34">
        <v>95</v>
      </c>
      <c r="G30266" s="34">
        <v>61</v>
      </c>
      <c r="H30266" s="34">
        <v>113</v>
      </c>
      <c r="I30266" s="34">
        <v>106</v>
      </c>
      <c r="J30266" s="34">
        <v>100</v>
      </c>
      <c r="K30266" s="34">
        <v>126</v>
      </c>
      <c r="L30266" s="34">
        <v>86</v>
      </c>
      <c r="M30266" s="34">
        <v>79</v>
      </c>
      <c r="N30266" s="34">
        <v>71</v>
      </c>
      <c r="O30266" s="34">
        <v>57</v>
      </c>
      <c r="P30266" s="34">
        <v>88</v>
      </c>
      <c r="Q30266" s="34">
        <v>164</v>
      </c>
      <c r="R30266" s="34">
        <v>124</v>
      </c>
      <c r="S30266" s="34">
        <v>118</v>
      </c>
      <c r="T30266" s="34">
        <v>146</v>
      </c>
      <c r="U30266" s="34">
        <v>105</v>
      </c>
      <c r="V30266" s="34">
        <v>96</v>
      </c>
      <c r="W30266" s="34">
        <v>129</v>
      </c>
      <c r="X30266" s="34">
        <v>110</v>
      </c>
      <c r="Y30266" s="34">
        <v>115</v>
      </c>
      <c r="Z30266" s="34">
        <v>94</v>
      </c>
      <c r="AA30266" s="34">
        <v>132</v>
      </c>
      <c r="AB30266" s="34">
        <v>145</v>
      </c>
      <c r="AC30266" s="34">
        <v>155</v>
      </c>
    </row>
    <row r="30267" spans="1:29" x14ac:dyDescent="0.2">
      <c r="A30267" s="34" t="s">
        <v>90760</v>
      </c>
      <c r="B30267" s="34">
        <v>272</v>
      </c>
      <c r="C30267" s="34">
        <v>215</v>
      </c>
      <c r="D30267" s="34">
        <v>334</v>
      </c>
      <c r="E30267" s="34">
        <v>294</v>
      </c>
      <c r="F30267" s="34">
        <v>374</v>
      </c>
      <c r="G30267" s="34">
        <v>292</v>
      </c>
      <c r="H30267" s="34">
        <v>351</v>
      </c>
      <c r="I30267" s="34">
        <v>271</v>
      </c>
      <c r="J30267" s="34">
        <v>323</v>
      </c>
      <c r="K30267" s="34">
        <v>253</v>
      </c>
      <c r="L30267" s="34">
        <v>258</v>
      </c>
      <c r="M30267" s="34">
        <v>254</v>
      </c>
      <c r="N30267" s="34">
        <v>310</v>
      </c>
      <c r="O30267" s="34">
        <v>248</v>
      </c>
      <c r="P30267" s="34">
        <v>304</v>
      </c>
      <c r="Q30267" s="34">
        <v>350</v>
      </c>
      <c r="R30267" s="34">
        <v>430</v>
      </c>
      <c r="S30267" s="34">
        <v>314</v>
      </c>
      <c r="T30267" s="34">
        <v>361</v>
      </c>
      <c r="U30267" s="34">
        <v>315</v>
      </c>
      <c r="V30267" s="34">
        <v>397</v>
      </c>
      <c r="W30267" s="34">
        <v>325</v>
      </c>
      <c r="X30267" s="34">
        <v>445</v>
      </c>
      <c r="Y30267" s="34">
        <v>386</v>
      </c>
      <c r="Z30267" s="34">
        <v>377</v>
      </c>
      <c r="AA30267" s="34">
        <v>345</v>
      </c>
      <c r="AB30267" s="34">
        <v>437</v>
      </c>
      <c r="AC30267" s="34">
        <v>392</v>
      </c>
    </row>
    <row r="30268" spans="1:29" x14ac:dyDescent="0.2">
      <c r="A30268" s="34" t="s">
        <v>90761</v>
      </c>
      <c r="B30268" s="34">
        <v>15</v>
      </c>
      <c r="C30268" s="34">
        <v>29</v>
      </c>
      <c r="D30268" s="34">
        <v>46</v>
      </c>
      <c r="E30268" s="34">
        <v>55</v>
      </c>
      <c r="F30268" s="34">
        <v>31</v>
      </c>
      <c r="G30268" s="34">
        <v>47</v>
      </c>
      <c r="H30268" s="34">
        <v>24</v>
      </c>
      <c r="I30268" s="34">
        <v>44</v>
      </c>
      <c r="J30268" s="34">
        <v>27</v>
      </c>
      <c r="K30268" s="34">
        <v>61</v>
      </c>
      <c r="L30268" s="34">
        <v>20</v>
      </c>
      <c r="M30268" s="34">
        <v>57</v>
      </c>
      <c r="N30268" s="34">
        <v>32</v>
      </c>
      <c r="O30268" s="34">
        <v>30</v>
      </c>
      <c r="P30268" s="34">
        <v>24</v>
      </c>
      <c r="Q30268" s="34">
        <v>55</v>
      </c>
      <c r="R30268" s="34">
        <v>40</v>
      </c>
      <c r="S30268" s="34">
        <v>52</v>
      </c>
      <c r="T30268" s="34">
        <v>29</v>
      </c>
      <c r="U30268" s="34">
        <v>52</v>
      </c>
      <c r="V30268" s="34">
        <v>31</v>
      </c>
      <c r="W30268" s="34">
        <v>45</v>
      </c>
      <c r="X30268" s="34">
        <v>45</v>
      </c>
      <c r="Y30268" s="34">
        <v>43</v>
      </c>
      <c r="Z30268" s="34">
        <v>31</v>
      </c>
      <c r="AA30268" s="34">
        <v>59</v>
      </c>
      <c r="AB30268" s="34">
        <v>28</v>
      </c>
      <c r="AC30268" s="34">
        <v>83</v>
      </c>
    </row>
    <row r="30269" spans="1:29" x14ac:dyDescent="0.2">
      <c r="A30269" s="34" t="s">
        <v>90762</v>
      </c>
      <c r="B30269" s="34">
        <v>158</v>
      </c>
      <c r="C30269" s="34">
        <v>156</v>
      </c>
      <c r="D30269" s="34">
        <v>201</v>
      </c>
      <c r="E30269" s="34">
        <v>148</v>
      </c>
      <c r="F30269" s="34">
        <v>196</v>
      </c>
      <c r="G30269" s="34">
        <v>108</v>
      </c>
      <c r="H30269" s="34">
        <v>212</v>
      </c>
      <c r="I30269" s="34">
        <v>139</v>
      </c>
      <c r="J30269" s="34">
        <v>189</v>
      </c>
      <c r="K30269" s="34">
        <v>151</v>
      </c>
      <c r="L30269" s="34">
        <v>175</v>
      </c>
      <c r="M30269" s="34">
        <v>124</v>
      </c>
      <c r="N30269" s="34">
        <v>131</v>
      </c>
      <c r="O30269" s="34">
        <v>135</v>
      </c>
      <c r="P30269" s="34">
        <v>183</v>
      </c>
      <c r="Q30269" s="34">
        <v>166</v>
      </c>
      <c r="R30269" s="34">
        <v>278</v>
      </c>
      <c r="S30269" s="34">
        <v>204</v>
      </c>
      <c r="T30269" s="34">
        <v>320</v>
      </c>
      <c r="U30269" s="34">
        <v>166</v>
      </c>
      <c r="V30269" s="34">
        <v>274</v>
      </c>
      <c r="W30269" s="34">
        <v>213</v>
      </c>
      <c r="X30269" s="34">
        <v>247</v>
      </c>
      <c r="Y30269" s="34">
        <v>178</v>
      </c>
      <c r="Z30269" s="34">
        <v>178</v>
      </c>
      <c r="AA30269" s="34">
        <v>220</v>
      </c>
      <c r="AB30269" s="34">
        <v>281</v>
      </c>
      <c r="AC30269" s="34">
        <v>289</v>
      </c>
    </row>
    <row r="30270" spans="1:29" x14ac:dyDescent="0.2">
      <c r="A30270" s="34" t="s">
        <v>90763</v>
      </c>
      <c r="B30270" s="34">
        <v>107</v>
      </c>
      <c r="C30270" s="34">
        <v>281</v>
      </c>
      <c r="D30270" s="34">
        <v>281</v>
      </c>
      <c r="E30270" s="34">
        <v>301</v>
      </c>
      <c r="F30270" s="34">
        <v>317</v>
      </c>
      <c r="G30270" s="34">
        <v>275</v>
      </c>
      <c r="H30270" s="34">
        <v>203</v>
      </c>
      <c r="I30270" s="34">
        <v>223</v>
      </c>
      <c r="J30270" s="34">
        <v>225</v>
      </c>
      <c r="K30270" s="34">
        <v>312</v>
      </c>
      <c r="L30270" s="34">
        <v>141</v>
      </c>
      <c r="M30270" s="34">
        <v>226</v>
      </c>
      <c r="N30270" s="34">
        <v>180</v>
      </c>
      <c r="O30270" s="34">
        <v>212</v>
      </c>
      <c r="P30270" s="34">
        <v>194</v>
      </c>
      <c r="Q30270" s="34">
        <v>334</v>
      </c>
      <c r="R30270" s="34">
        <v>305</v>
      </c>
      <c r="S30270" s="34">
        <v>441</v>
      </c>
      <c r="T30270" s="34">
        <v>179</v>
      </c>
      <c r="U30270" s="34">
        <v>249</v>
      </c>
      <c r="V30270" s="34">
        <v>355</v>
      </c>
      <c r="W30270" s="34">
        <v>337</v>
      </c>
      <c r="X30270" s="34">
        <v>329</v>
      </c>
      <c r="Y30270" s="34">
        <v>284</v>
      </c>
      <c r="Z30270" s="34">
        <v>321</v>
      </c>
      <c r="AA30270" s="34">
        <v>425</v>
      </c>
      <c r="AB30270" s="34">
        <v>232</v>
      </c>
      <c r="AC30270" s="34">
        <v>481</v>
      </c>
    </row>
    <row r="30271" spans="1:29" x14ac:dyDescent="0.2">
      <c r="A30271" s="34" t="s">
        <v>90764</v>
      </c>
      <c r="B30271" s="34">
        <v>183</v>
      </c>
      <c r="C30271" s="34">
        <v>130</v>
      </c>
      <c r="D30271" s="34">
        <v>174</v>
      </c>
      <c r="E30271" s="34">
        <v>182</v>
      </c>
      <c r="F30271" s="34">
        <v>182</v>
      </c>
      <c r="G30271" s="34">
        <v>186</v>
      </c>
      <c r="H30271" s="34">
        <v>175</v>
      </c>
      <c r="I30271" s="34">
        <v>150</v>
      </c>
      <c r="J30271" s="34">
        <v>141</v>
      </c>
      <c r="K30271" s="34">
        <v>167</v>
      </c>
      <c r="L30271" s="34">
        <v>109</v>
      </c>
      <c r="M30271" s="34">
        <v>156</v>
      </c>
      <c r="N30271" s="34">
        <v>132</v>
      </c>
      <c r="O30271" s="34">
        <v>139</v>
      </c>
      <c r="P30271" s="34">
        <v>132</v>
      </c>
      <c r="Q30271" s="34">
        <v>207</v>
      </c>
      <c r="R30271" s="34">
        <v>172</v>
      </c>
      <c r="S30271" s="34">
        <v>196</v>
      </c>
      <c r="T30271" s="34">
        <v>172</v>
      </c>
      <c r="U30271" s="34">
        <v>148</v>
      </c>
      <c r="V30271" s="34">
        <v>182</v>
      </c>
      <c r="W30271" s="34">
        <v>191</v>
      </c>
      <c r="X30271" s="34">
        <v>214</v>
      </c>
      <c r="Y30271" s="34">
        <v>138</v>
      </c>
      <c r="Z30271" s="34">
        <v>176</v>
      </c>
      <c r="AA30271" s="34">
        <v>176</v>
      </c>
      <c r="AB30271" s="34">
        <v>172</v>
      </c>
      <c r="AC30271" s="34">
        <v>201</v>
      </c>
    </row>
    <row r="30272" spans="1:29" x14ac:dyDescent="0.2">
      <c r="A30272" s="34" t="s">
        <v>90765</v>
      </c>
      <c r="B30272" s="34">
        <v>548</v>
      </c>
      <c r="C30272" s="34">
        <v>468</v>
      </c>
      <c r="D30272" s="34">
        <v>638</v>
      </c>
      <c r="E30272" s="34">
        <v>468</v>
      </c>
      <c r="F30272" s="34">
        <v>690</v>
      </c>
      <c r="G30272" s="34">
        <v>516</v>
      </c>
      <c r="H30272" s="34">
        <v>633</v>
      </c>
      <c r="I30272" s="34">
        <v>471</v>
      </c>
      <c r="J30272" s="34">
        <v>605</v>
      </c>
      <c r="K30272" s="34">
        <v>528</v>
      </c>
      <c r="L30272" s="34">
        <v>580</v>
      </c>
      <c r="M30272" s="34">
        <v>386</v>
      </c>
      <c r="N30272" s="34">
        <v>567</v>
      </c>
      <c r="O30272" s="34">
        <v>436</v>
      </c>
      <c r="P30272" s="34">
        <v>545</v>
      </c>
      <c r="Q30272" s="34">
        <v>716</v>
      </c>
      <c r="R30272" s="34">
        <v>943</v>
      </c>
      <c r="S30272" s="34">
        <v>562</v>
      </c>
      <c r="T30272" s="34">
        <v>782</v>
      </c>
      <c r="U30272" s="34">
        <v>580</v>
      </c>
      <c r="V30272" s="34">
        <v>678</v>
      </c>
      <c r="W30272" s="34">
        <v>709</v>
      </c>
      <c r="X30272" s="34">
        <v>915</v>
      </c>
      <c r="Y30272" s="34">
        <v>676</v>
      </c>
      <c r="Z30272" s="34">
        <v>726</v>
      </c>
      <c r="AA30272" s="34">
        <v>663</v>
      </c>
      <c r="AB30272" s="34">
        <v>715</v>
      </c>
      <c r="AC30272" s="34">
        <v>819</v>
      </c>
    </row>
    <row r="30273" spans="1:29" x14ac:dyDescent="0.2">
      <c r="A30273" s="34" t="s">
        <v>90766</v>
      </c>
      <c r="B30273" s="34">
        <v>147</v>
      </c>
      <c r="C30273" s="34">
        <v>165</v>
      </c>
      <c r="D30273" s="34">
        <v>222</v>
      </c>
      <c r="E30273" s="34">
        <v>177</v>
      </c>
      <c r="F30273" s="34">
        <v>226</v>
      </c>
      <c r="G30273" s="34">
        <v>164</v>
      </c>
      <c r="H30273" s="34">
        <v>263</v>
      </c>
      <c r="I30273" s="34">
        <v>144</v>
      </c>
      <c r="J30273" s="34">
        <v>229</v>
      </c>
      <c r="K30273" s="34">
        <v>180</v>
      </c>
      <c r="L30273" s="34">
        <v>172</v>
      </c>
      <c r="M30273" s="34">
        <v>178</v>
      </c>
      <c r="N30273" s="34">
        <v>231</v>
      </c>
      <c r="O30273" s="34">
        <v>136</v>
      </c>
      <c r="P30273" s="34">
        <v>198</v>
      </c>
      <c r="Q30273" s="34">
        <v>236</v>
      </c>
      <c r="R30273" s="34">
        <v>275</v>
      </c>
      <c r="S30273" s="34">
        <v>239</v>
      </c>
      <c r="T30273" s="34">
        <v>225</v>
      </c>
      <c r="U30273" s="34">
        <v>153</v>
      </c>
      <c r="V30273" s="34">
        <v>235</v>
      </c>
      <c r="W30273" s="34">
        <v>251</v>
      </c>
      <c r="X30273" s="34">
        <v>316</v>
      </c>
      <c r="Y30273" s="34">
        <v>221</v>
      </c>
      <c r="Z30273" s="34">
        <v>233</v>
      </c>
      <c r="AA30273" s="34">
        <v>273</v>
      </c>
      <c r="AB30273" s="34">
        <v>292</v>
      </c>
      <c r="AC30273" s="34">
        <v>352</v>
      </c>
    </row>
    <row r="30274" spans="1:29" x14ac:dyDescent="0.2">
      <c r="A30274" s="34" t="s">
        <v>90767</v>
      </c>
      <c r="B30274" s="34">
        <v>51</v>
      </c>
      <c r="C30274" s="34">
        <v>84</v>
      </c>
      <c r="D30274" s="34">
        <v>129</v>
      </c>
      <c r="E30274" s="34">
        <v>98</v>
      </c>
      <c r="F30274" s="34">
        <v>85</v>
      </c>
      <c r="G30274" s="34">
        <v>71</v>
      </c>
      <c r="H30274" s="34">
        <v>53</v>
      </c>
      <c r="I30274" s="34">
        <v>86</v>
      </c>
      <c r="J30274" s="34">
        <v>46</v>
      </c>
      <c r="K30274" s="34">
        <v>113</v>
      </c>
      <c r="L30274" s="34">
        <v>35</v>
      </c>
      <c r="M30274" s="34">
        <v>67</v>
      </c>
      <c r="N30274" s="34">
        <v>54</v>
      </c>
      <c r="O30274" s="34">
        <v>69</v>
      </c>
      <c r="P30274" s="34">
        <v>62</v>
      </c>
      <c r="Q30274" s="34">
        <v>106</v>
      </c>
      <c r="R30274" s="34">
        <v>79</v>
      </c>
      <c r="S30274" s="34">
        <v>117</v>
      </c>
      <c r="T30274" s="34">
        <v>41</v>
      </c>
      <c r="U30274" s="34">
        <v>77</v>
      </c>
      <c r="V30274" s="34">
        <v>80</v>
      </c>
      <c r="W30274" s="34">
        <v>75</v>
      </c>
      <c r="X30274" s="34">
        <v>83</v>
      </c>
      <c r="Y30274" s="34">
        <v>53</v>
      </c>
      <c r="Z30274" s="34">
        <v>108</v>
      </c>
      <c r="AA30274" s="34">
        <v>77</v>
      </c>
      <c r="AB30274" s="34">
        <v>52</v>
      </c>
      <c r="AC30274" s="34">
        <v>121</v>
      </c>
    </row>
    <row r="30275" spans="1:29" x14ac:dyDescent="0.2">
      <c r="A30275" s="34" t="s">
        <v>90768</v>
      </c>
      <c r="B30275" s="34">
        <v>702</v>
      </c>
      <c r="C30275" s="34">
        <v>533</v>
      </c>
      <c r="D30275" s="34">
        <v>777</v>
      </c>
      <c r="E30275" s="34">
        <v>624</v>
      </c>
      <c r="F30275" s="34">
        <v>814</v>
      </c>
      <c r="G30275" s="34">
        <v>523</v>
      </c>
      <c r="H30275" s="34">
        <v>704</v>
      </c>
      <c r="I30275" s="34">
        <v>511</v>
      </c>
      <c r="J30275" s="34">
        <v>642</v>
      </c>
      <c r="K30275" s="34">
        <v>539</v>
      </c>
      <c r="L30275" s="34">
        <v>671</v>
      </c>
      <c r="M30275" s="34">
        <v>538</v>
      </c>
      <c r="N30275" s="34">
        <v>679</v>
      </c>
      <c r="O30275" s="34">
        <v>519</v>
      </c>
      <c r="P30275" s="34">
        <v>721</v>
      </c>
      <c r="Q30275" s="34">
        <v>762</v>
      </c>
      <c r="R30275" s="34">
        <v>1003</v>
      </c>
      <c r="S30275" s="34">
        <v>735</v>
      </c>
      <c r="T30275" s="34">
        <v>967</v>
      </c>
      <c r="U30275" s="34">
        <v>648</v>
      </c>
      <c r="V30275" s="34">
        <v>925</v>
      </c>
      <c r="W30275" s="34">
        <v>768</v>
      </c>
      <c r="X30275" s="34">
        <v>966</v>
      </c>
      <c r="Y30275" s="34">
        <v>764</v>
      </c>
      <c r="Z30275" s="34">
        <v>885</v>
      </c>
      <c r="AA30275" s="34">
        <v>709</v>
      </c>
      <c r="AB30275" s="34">
        <v>1054</v>
      </c>
      <c r="AC30275" s="34">
        <v>936</v>
      </c>
    </row>
    <row r="30276" spans="1:29" x14ac:dyDescent="0.2">
      <c r="A30276" s="34" t="s">
        <v>90769</v>
      </c>
      <c r="B30276" s="34">
        <v>73</v>
      </c>
      <c r="C30276" s="34">
        <v>90</v>
      </c>
      <c r="D30276" s="34">
        <v>108</v>
      </c>
      <c r="E30276" s="34">
        <v>144</v>
      </c>
      <c r="F30276" s="34">
        <v>120</v>
      </c>
      <c r="G30276" s="34">
        <v>132</v>
      </c>
      <c r="H30276" s="34">
        <v>100</v>
      </c>
      <c r="I30276" s="34">
        <v>91</v>
      </c>
      <c r="J30276" s="34">
        <v>92</v>
      </c>
      <c r="K30276" s="34">
        <v>120</v>
      </c>
      <c r="L30276" s="34">
        <v>55</v>
      </c>
      <c r="M30276" s="34">
        <v>81</v>
      </c>
      <c r="N30276" s="34">
        <v>116</v>
      </c>
      <c r="O30276" s="34">
        <v>121</v>
      </c>
      <c r="P30276" s="34">
        <v>65</v>
      </c>
      <c r="Q30276" s="34">
        <v>126</v>
      </c>
      <c r="R30276" s="34">
        <v>108</v>
      </c>
      <c r="S30276" s="34">
        <v>104</v>
      </c>
      <c r="T30276" s="34">
        <v>69</v>
      </c>
      <c r="U30276" s="34">
        <v>88</v>
      </c>
      <c r="V30276" s="34">
        <v>99</v>
      </c>
      <c r="W30276" s="34">
        <v>89</v>
      </c>
      <c r="X30276" s="34">
        <v>143</v>
      </c>
      <c r="Y30276" s="34">
        <v>97</v>
      </c>
      <c r="Z30276" s="34">
        <v>82</v>
      </c>
      <c r="AA30276" s="34">
        <v>148</v>
      </c>
      <c r="AB30276" s="34">
        <v>104</v>
      </c>
      <c r="AC30276" s="34">
        <v>183</v>
      </c>
    </row>
    <row r="30277" spans="1:29" x14ac:dyDescent="0.2">
      <c r="A30277" s="34" t="s">
        <v>90770</v>
      </c>
      <c r="B30277" s="34">
        <v>87</v>
      </c>
      <c r="C30277" s="34">
        <v>160</v>
      </c>
      <c r="D30277" s="34">
        <v>195</v>
      </c>
      <c r="E30277" s="34">
        <v>137</v>
      </c>
      <c r="F30277" s="34">
        <v>169</v>
      </c>
      <c r="G30277" s="34">
        <v>170</v>
      </c>
      <c r="H30277" s="34">
        <v>123</v>
      </c>
      <c r="I30277" s="34">
        <v>150</v>
      </c>
      <c r="J30277" s="34">
        <v>124</v>
      </c>
      <c r="K30277" s="34">
        <v>183</v>
      </c>
      <c r="L30277" s="34">
        <v>106</v>
      </c>
      <c r="M30277" s="34">
        <v>115</v>
      </c>
      <c r="N30277" s="34">
        <v>151</v>
      </c>
      <c r="O30277" s="34">
        <v>128</v>
      </c>
      <c r="P30277" s="34">
        <v>176</v>
      </c>
      <c r="Q30277" s="34">
        <v>202</v>
      </c>
      <c r="R30277" s="34">
        <v>173</v>
      </c>
      <c r="S30277" s="34">
        <v>163</v>
      </c>
      <c r="T30277" s="34">
        <v>114</v>
      </c>
      <c r="U30277" s="34">
        <v>119</v>
      </c>
      <c r="V30277" s="34">
        <v>162</v>
      </c>
      <c r="W30277" s="34">
        <v>122</v>
      </c>
      <c r="X30277" s="34">
        <v>162</v>
      </c>
      <c r="Y30277" s="34">
        <v>142</v>
      </c>
      <c r="Z30277" s="34">
        <v>163</v>
      </c>
      <c r="AA30277" s="34">
        <v>180</v>
      </c>
      <c r="AB30277" s="34">
        <v>140</v>
      </c>
      <c r="AC30277" s="34">
        <v>228</v>
      </c>
    </row>
    <row r="30278" spans="1:29" x14ac:dyDescent="0.2">
      <c r="A30278" s="34" t="s">
        <v>90771</v>
      </c>
      <c r="B30278" s="34">
        <v>158</v>
      </c>
      <c r="C30278" s="34">
        <v>236</v>
      </c>
      <c r="D30278" s="34">
        <v>281</v>
      </c>
      <c r="E30278" s="34">
        <v>289</v>
      </c>
      <c r="F30278" s="34">
        <v>258</v>
      </c>
      <c r="G30278" s="34">
        <v>271</v>
      </c>
      <c r="H30278" s="34">
        <v>214</v>
      </c>
      <c r="I30278" s="34">
        <v>214</v>
      </c>
      <c r="J30278" s="34">
        <v>176</v>
      </c>
      <c r="K30278" s="34">
        <v>270</v>
      </c>
      <c r="L30278" s="34">
        <v>122</v>
      </c>
      <c r="M30278" s="34">
        <v>166</v>
      </c>
      <c r="N30278" s="34">
        <v>180</v>
      </c>
      <c r="O30278" s="34">
        <v>235</v>
      </c>
      <c r="P30278" s="34">
        <v>179</v>
      </c>
      <c r="Q30278" s="34">
        <v>239</v>
      </c>
      <c r="R30278" s="34">
        <v>183</v>
      </c>
      <c r="S30278" s="34">
        <v>315</v>
      </c>
      <c r="T30278" s="34">
        <v>203</v>
      </c>
      <c r="U30278" s="34">
        <v>215</v>
      </c>
      <c r="V30278" s="34">
        <v>302</v>
      </c>
      <c r="W30278" s="34">
        <v>223</v>
      </c>
      <c r="X30278" s="34">
        <v>270</v>
      </c>
      <c r="Y30278" s="34">
        <v>204</v>
      </c>
      <c r="Z30278" s="34">
        <v>231</v>
      </c>
      <c r="AA30278" s="34">
        <v>283</v>
      </c>
      <c r="AB30278" s="34">
        <v>211</v>
      </c>
      <c r="AC30278" s="34">
        <v>344</v>
      </c>
    </row>
    <row r="30279" spans="1:29" x14ac:dyDescent="0.2">
      <c r="A30279" s="34" t="s">
        <v>90772</v>
      </c>
      <c r="B30279" s="34">
        <v>185</v>
      </c>
      <c r="C30279" s="34">
        <v>323</v>
      </c>
      <c r="D30279" s="34">
        <v>332</v>
      </c>
      <c r="E30279" s="34">
        <v>270</v>
      </c>
      <c r="F30279" s="34">
        <v>332</v>
      </c>
      <c r="G30279" s="34">
        <v>282</v>
      </c>
      <c r="H30279" s="34">
        <v>300</v>
      </c>
      <c r="I30279" s="34">
        <v>229</v>
      </c>
      <c r="J30279" s="34">
        <v>284</v>
      </c>
      <c r="K30279" s="34">
        <v>328</v>
      </c>
      <c r="L30279" s="34">
        <v>227</v>
      </c>
      <c r="M30279" s="34">
        <v>234</v>
      </c>
      <c r="N30279" s="34">
        <v>260</v>
      </c>
      <c r="O30279" s="34">
        <v>277</v>
      </c>
      <c r="P30279" s="34">
        <v>243</v>
      </c>
      <c r="Q30279" s="34">
        <v>378</v>
      </c>
      <c r="R30279" s="34">
        <v>371</v>
      </c>
      <c r="S30279" s="34">
        <v>378</v>
      </c>
      <c r="T30279" s="34">
        <v>257</v>
      </c>
      <c r="U30279" s="34">
        <v>226</v>
      </c>
      <c r="V30279" s="34">
        <v>351</v>
      </c>
      <c r="W30279" s="34">
        <v>343</v>
      </c>
      <c r="X30279" s="34">
        <v>363</v>
      </c>
      <c r="Y30279" s="34">
        <v>307</v>
      </c>
      <c r="Z30279" s="34">
        <v>319</v>
      </c>
      <c r="AA30279" s="34">
        <v>392</v>
      </c>
      <c r="AB30279" s="34">
        <v>335</v>
      </c>
      <c r="AC30279" s="34">
        <v>453</v>
      </c>
    </row>
    <row r="30280" spans="1:29" x14ac:dyDescent="0.2">
      <c r="A30280" s="34" t="s">
        <v>90773</v>
      </c>
      <c r="B30280" s="34">
        <v>53</v>
      </c>
      <c r="C30280" s="34">
        <v>104</v>
      </c>
      <c r="D30280" s="34">
        <v>111</v>
      </c>
      <c r="E30280" s="34">
        <v>84</v>
      </c>
      <c r="F30280" s="34">
        <v>76</v>
      </c>
      <c r="G30280" s="34">
        <v>100</v>
      </c>
      <c r="H30280" s="34">
        <v>67</v>
      </c>
      <c r="I30280" s="34">
        <v>84</v>
      </c>
      <c r="J30280" s="34">
        <v>66</v>
      </c>
      <c r="K30280" s="34">
        <v>90</v>
      </c>
      <c r="L30280" s="34">
        <v>38</v>
      </c>
      <c r="M30280" s="34">
        <v>62</v>
      </c>
      <c r="N30280" s="34">
        <v>77</v>
      </c>
      <c r="O30280" s="34">
        <v>90</v>
      </c>
      <c r="P30280" s="34">
        <v>60</v>
      </c>
      <c r="Q30280" s="34">
        <v>83</v>
      </c>
      <c r="R30280" s="34">
        <v>78</v>
      </c>
      <c r="S30280" s="34">
        <v>133</v>
      </c>
      <c r="T30280" s="34">
        <v>68</v>
      </c>
      <c r="U30280" s="34">
        <v>63</v>
      </c>
      <c r="V30280" s="34">
        <v>108</v>
      </c>
      <c r="W30280" s="34">
        <v>92</v>
      </c>
      <c r="X30280" s="34">
        <v>99</v>
      </c>
      <c r="Y30280" s="34">
        <v>83</v>
      </c>
      <c r="Z30280" s="34">
        <v>111</v>
      </c>
      <c r="AA30280" s="34">
        <v>91</v>
      </c>
      <c r="AB30280" s="34">
        <v>68</v>
      </c>
      <c r="AC30280" s="34">
        <v>156</v>
      </c>
    </row>
    <row r="30281" spans="1:29" x14ac:dyDescent="0.2">
      <c r="A30281" s="34" t="s">
        <v>90774</v>
      </c>
      <c r="B30281" s="34">
        <v>144</v>
      </c>
      <c r="C30281" s="34">
        <v>176</v>
      </c>
      <c r="D30281" s="34">
        <v>239</v>
      </c>
      <c r="E30281" s="34">
        <v>153</v>
      </c>
      <c r="F30281" s="34">
        <v>193</v>
      </c>
      <c r="G30281" s="34">
        <v>171</v>
      </c>
      <c r="H30281" s="34">
        <v>156</v>
      </c>
      <c r="I30281" s="34">
        <v>171</v>
      </c>
      <c r="J30281" s="34">
        <v>161</v>
      </c>
      <c r="K30281" s="34">
        <v>213</v>
      </c>
      <c r="L30281" s="34">
        <v>100</v>
      </c>
      <c r="M30281" s="34">
        <v>147</v>
      </c>
      <c r="N30281" s="34">
        <v>174</v>
      </c>
      <c r="O30281" s="34">
        <v>178</v>
      </c>
      <c r="P30281" s="34">
        <v>144</v>
      </c>
      <c r="Q30281" s="34">
        <v>178</v>
      </c>
      <c r="R30281" s="34">
        <v>201</v>
      </c>
      <c r="S30281" s="34">
        <v>220</v>
      </c>
      <c r="T30281" s="34">
        <v>149</v>
      </c>
      <c r="U30281" s="34">
        <v>163</v>
      </c>
      <c r="V30281" s="34">
        <v>195</v>
      </c>
      <c r="W30281" s="34">
        <v>165</v>
      </c>
      <c r="X30281" s="34">
        <v>266</v>
      </c>
      <c r="Y30281" s="34">
        <v>154</v>
      </c>
      <c r="Z30281" s="34">
        <v>185</v>
      </c>
      <c r="AA30281" s="34">
        <v>236</v>
      </c>
      <c r="AB30281" s="34">
        <v>173</v>
      </c>
      <c r="AC30281" s="34">
        <v>234</v>
      </c>
    </row>
    <row r="30282" spans="1:29" x14ac:dyDescent="0.2">
      <c r="A30282" s="34" t="s">
        <v>90775</v>
      </c>
      <c r="B30282" s="34">
        <v>80</v>
      </c>
      <c r="C30282" s="34">
        <v>107</v>
      </c>
      <c r="D30282" s="34">
        <v>90</v>
      </c>
      <c r="E30282" s="34">
        <v>92</v>
      </c>
      <c r="F30282" s="34">
        <v>79</v>
      </c>
      <c r="G30282" s="34">
        <v>93</v>
      </c>
      <c r="H30282" s="34">
        <v>74</v>
      </c>
      <c r="I30282" s="34">
        <v>66</v>
      </c>
      <c r="J30282" s="34">
        <v>77</v>
      </c>
      <c r="K30282" s="34">
        <v>101</v>
      </c>
      <c r="L30282" s="34">
        <v>46</v>
      </c>
      <c r="M30282" s="34">
        <v>64</v>
      </c>
      <c r="N30282" s="34">
        <v>70</v>
      </c>
      <c r="O30282" s="34">
        <v>63</v>
      </c>
      <c r="P30282" s="34">
        <v>75</v>
      </c>
      <c r="Q30282" s="34">
        <v>105</v>
      </c>
      <c r="R30282" s="34">
        <v>97</v>
      </c>
      <c r="S30282" s="34">
        <v>86</v>
      </c>
      <c r="T30282" s="34">
        <v>79</v>
      </c>
      <c r="U30282" s="34">
        <v>89</v>
      </c>
      <c r="V30282" s="34">
        <v>86</v>
      </c>
      <c r="W30282" s="34">
        <v>97</v>
      </c>
      <c r="X30282" s="34">
        <v>102</v>
      </c>
      <c r="Y30282" s="34">
        <v>70</v>
      </c>
      <c r="Z30282" s="34">
        <v>84</v>
      </c>
      <c r="AA30282" s="34">
        <v>124</v>
      </c>
      <c r="AB30282" s="34">
        <v>90</v>
      </c>
      <c r="AC30282" s="34">
        <v>166</v>
      </c>
    </row>
    <row r="30283" spans="1:29" x14ac:dyDescent="0.2">
      <c r="A30283" s="34" t="s">
        <v>90776</v>
      </c>
      <c r="B30283" s="34">
        <v>126</v>
      </c>
      <c r="C30283" s="34">
        <v>91</v>
      </c>
      <c r="D30283" s="34">
        <v>108</v>
      </c>
      <c r="E30283" s="34">
        <v>88</v>
      </c>
      <c r="F30283" s="34">
        <v>125</v>
      </c>
      <c r="G30283" s="34">
        <v>52</v>
      </c>
      <c r="H30283" s="34">
        <v>98</v>
      </c>
      <c r="I30283" s="34">
        <v>86</v>
      </c>
      <c r="J30283" s="34">
        <v>101</v>
      </c>
      <c r="K30283" s="34">
        <v>113</v>
      </c>
      <c r="L30283" s="34">
        <v>93</v>
      </c>
      <c r="M30283" s="34">
        <v>92</v>
      </c>
      <c r="N30283" s="34">
        <v>104</v>
      </c>
      <c r="O30283" s="34">
        <v>90</v>
      </c>
      <c r="P30283" s="34">
        <v>105</v>
      </c>
      <c r="Q30283" s="34">
        <v>100</v>
      </c>
      <c r="R30283" s="34">
        <v>118</v>
      </c>
      <c r="S30283" s="34">
        <v>108</v>
      </c>
      <c r="T30283" s="34">
        <v>116</v>
      </c>
      <c r="U30283" s="34">
        <v>111</v>
      </c>
      <c r="V30283" s="34">
        <v>117</v>
      </c>
      <c r="W30283" s="34">
        <v>149</v>
      </c>
      <c r="X30283" s="34">
        <v>137</v>
      </c>
      <c r="Y30283" s="34">
        <v>122</v>
      </c>
      <c r="Z30283" s="34">
        <v>143</v>
      </c>
      <c r="AA30283" s="34">
        <v>140</v>
      </c>
      <c r="AB30283" s="34">
        <v>109</v>
      </c>
      <c r="AC30283" s="34">
        <v>135</v>
      </c>
    </row>
    <row r="30284" spans="1:29" x14ac:dyDescent="0.2">
      <c r="A30284" s="34" t="s">
        <v>90777</v>
      </c>
      <c r="B30284" s="34">
        <v>151</v>
      </c>
      <c r="C30284" s="34">
        <v>274</v>
      </c>
      <c r="D30284" s="34">
        <v>273</v>
      </c>
      <c r="E30284" s="34">
        <v>349</v>
      </c>
      <c r="F30284" s="34">
        <v>241</v>
      </c>
      <c r="G30284" s="34">
        <v>216</v>
      </c>
      <c r="H30284" s="34">
        <v>221</v>
      </c>
      <c r="I30284" s="34">
        <v>255</v>
      </c>
      <c r="J30284" s="34">
        <v>245</v>
      </c>
      <c r="K30284" s="34">
        <v>310</v>
      </c>
      <c r="L30284" s="34">
        <v>174</v>
      </c>
      <c r="M30284" s="34">
        <v>195</v>
      </c>
      <c r="N30284" s="34">
        <v>192</v>
      </c>
      <c r="O30284" s="34">
        <v>267</v>
      </c>
      <c r="P30284" s="34">
        <v>191</v>
      </c>
      <c r="Q30284" s="34">
        <v>337</v>
      </c>
      <c r="R30284" s="34">
        <v>314</v>
      </c>
      <c r="S30284" s="34">
        <v>329</v>
      </c>
      <c r="T30284" s="34">
        <v>230</v>
      </c>
      <c r="U30284" s="34">
        <v>252</v>
      </c>
      <c r="V30284" s="34">
        <v>303</v>
      </c>
      <c r="W30284" s="34">
        <v>329</v>
      </c>
      <c r="X30284" s="34">
        <v>417</v>
      </c>
      <c r="Y30284" s="34">
        <v>271</v>
      </c>
      <c r="Z30284" s="34">
        <v>263</v>
      </c>
      <c r="AA30284" s="34">
        <v>372</v>
      </c>
      <c r="AB30284" s="34">
        <v>321</v>
      </c>
      <c r="AC30284" s="34">
        <v>416</v>
      </c>
    </row>
    <row r="30285" spans="1:29" x14ac:dyDescent="0.2">
      <c r="A30285" s="34" t="s">
        <v>90778</v>
      </c>
      <c r="B30285" s="34">
        <v>50</v>
      </c>
      <c r="C30285" s="34">
        <v>112</v>
      </c>
      <c r="D30285" s="34">
        <v>114</v>
      </c>
      <c r="E30285" s="34">
        <v>90</v>
      </c>
      <c r="F30285" s="34">
        <v>93</v>
      </c>
      <c r="G30285" s="34">
        <v>123</v>
      </c>
      <c r="H30285" s="34">
        <v>67</v>
      </c>
      <c r="I30285" s="34">
        <v>91</v>
      </c>
      <c r="J30285" s="34">
        <v>48</v>
      </c>
      <c r="K30285" s="34">
        <v>116</v>
      </c>
      <c r="L30285" s="34">
        <v>34</v>
      </c>
      <c r="M30285" s="34">
        <v>96</v>
      </c>
      <c r="N30285" s="34">
        <v>61</v>
      </c>
      <c r="O30285" s="34">
        <v>64</v>
      </c>
      <c r="P30285" s="34">
        <v>70</v>
      </c>
      <c r="Q30285" s="34">
        <v>102</v>
      </c>
      <c r="R30285" s="34">
        <v>79</v>
      </c>
      <c r="S30285" s="34">
        <v>127</v>
      </c>
      <c r="T30285" s="34">
        <v>54</v>
      </c>
      <c r="U30285" s="34">
        <v>54</v>
      </c>
      <c r="V30285" s="34">
        <v>90</v>
      </c>
      <c r="W30285" s="34">
        <v>86</v>
      </c>
      <c r="X30285" s="34">
        <v>101</v>
      </c>
      <c r="Y30285" s="34">
        <v>48</v>
      </c>
      <c r="Z30285" s="34">
        <v>108</v>
      </c>
      <c r="AA30285" s="34">
        <v>94</v>
      </c>
      <c r="AB30285" s="34">
        <v>72</v>
      </c>
      <c r="AC30285" s="34">
        <v>174</v>
      </c>
    </row>
    <row r="30286" spans="1:29" x14ac:dyDescent="0.2">
      <c r="A30286" s="34" t="s">
        <v>90779</v>
      </c>
      <c r="B30286" s="34">
        <v>148</v>
      </c>
      <c r="C30286" s="34">
        <v>78</v>
      </c>
      <c r="D30286" s="34">
        <v>91</v>
      </c>
      <c r="E30286" s="34">
        <v>115</v>
      </c>
      <c r="F30286" s="34">
        <v>165</v>
      </c>
      <c r="G30286" s="34">
        <v>94</v>
      </c>
      <c r="H30286" s="34">
        <v>103</v>
      </c>
      <c r="I30286" s="34">
        <v>78</v>
      </c>
      <c r="J30286" s="34">
        <v>117</v>
      </c>
      <c r="K30286" s="34">
        <v>133</v>
      </c>
      <c r="L30286" s="34">
        <v>84</v>
      </c>
      <c r="M30286" s="34">
        <v>94</v>
      </c>
      <c r="N30286" s="34">
        <v>90</v>
      </c>
      <c r="O30286" s="34">
        <v>83</v>
      </c>
      <c r="P30286" s="34">
        <v>99</v>
      </c>
      <c r="Q30286" s="34">
        <v>125</v>
      </c>
      <c r="R30286" s="34">
        <v>164</v>
      </c>
      <c r="S30286" s="34">
        <v>140</v>
      </c>
      <c r="T30286" s="34">
        <v>132</v>
      </c>
      <c r="U30286" s="34">
        <v>104</v>
      </c>
      <c r="V30286" s="34">
        <v>132</v>
      </c>
      <c r="W30286" s="34">
        <v>200</v>
      </c>
      <c r="X30286" s="34">
        <v>122</v>
      </c>
      <c r="Y30286" s="34">
        <v>85</v>
      </c>
      <c r="Z30286" s="34">
        <v>115</v>
      </c>
      <c r="AA30286" s="34">
        <v>138</v>
      </c>
      <c r="AB30286" s="34">
        <v>166</v>
      </c>
      <c r="AC30286" s="34">
        <v>175</v>
      </c>
    </row>
    <row r="30287" spans="1:29" x14ac:dyDescent="0.2">
      <c r="A30287" s="34" t="s">
        <v>90780</v>
      </c>
      <c r="B30287" s="34">
        <v>79</v>
      </c>
      <c r="C30287" s="34">
        <v>100</v>
      </c>
      <c r="D30287" s="34">
        <v>157</v>
      </c>
      <c r="E30287" s="34">
        <v>155</v>
      </c>
      <c r="F30287" s="34">
        <v>149</v>
      </c>
      <c r="G30287" s="34">
        <v>119</v>
      </c>
      <c r="H30287" s="34">
        <v>131</v>
      </c>
      <c r="I30287" s="34">
        <v>131</v>
      </c>
      <c r="J30287" s="34">
        <v>118</v>
      </c>
      <c r="K30287" s="34">
        <v>149</v>
      </c>
      <c r="L30287" s="34">
        <v>70</v>
      </c>
      <c r="M30287" s="34">
        <v>108</v>
      </c>
      <c r="N30287" s="34">
        <v>122</v>
      </c>
      <c r="O30287" s="34">
        <v>97</v>
      </c>
      <c r="P30287" s="34">
        <v>113</v>
      </c>
      <c r="Q30287" s="34">
        <v>146</v>
      </c>
      <c r="R30287" s="34">
        <v>192</v>
      </c>
      <c r="S30287" s="34">
        <v>178</v>
      </c>
      <c r="T30287" s="34">
        <v>109</v>
      </c>
      <c r="U30287" s="34">
        <v>106</v>
      </c>
      <c r="V30287" s="34">
        <v>184</v>
      </c>
      <c r="W30287" s="34">
        <v>131</v>
      </c>
      <c r="X30287" s="34">
        <v>205</v>
      </c>
      <c r="Y30287" s="34">
        <v>105</v>
      </c>
      <c r="Z30287" s="34">
        <v>146</v>
      </c>
      <c r="AA30287" s="34">
        <v>151</v>
      </c>
      <c r="AB30287" s="34">
        <v>124</v>
      </c>
      <c r="AC30287" s="34">
        <v>220</v>
      </c>
    </row>
    <row r="30288" spans="1:29" x14ac:dyDescent="0.2">
      <c r="A30288" s="34" t="s">
        <v>90781</v>
      </c>
      <c r="B30288" s="34">
        <v>217</v>
      </c>
      <c r="C30288" s="34">
        <v>255</v>
      </c>
      <c r="D30288" s="34">
        <v>350</v>
      </c>
      <c r="E30288" s="34">
        <v>266</v>
      </c>
      <c r="F30288" s="34">
        <v>370</v>
      </c>
      <c r="G30288" s="34">
        <v>205</v>
      </c>
      <c r="H30288" s="34">
        <v>270</v>
      </c>
      <c r="I30288" s="34">
        <v>263</v>
      </c>
      <c r="J30288" s="34">
        <v>290</v>
      </c>
      <c r="K30288" s="34">
        <v>268</v>
      </c>
      <c r="L30288" s="34">
        <v>240</v>
      </c>
      <c r="M30288" s="34">
        <v>297</v>
      </c>
      <c r="N30288" s="34">
        <v>337</v>
      </c>
      <c r="O30288" s="34">
        <v>176</v>
      </c>
      <c r="P30288" s="34">
        <v>309</v>
      </c>
      <c r="Q30288" s="34">
        <v>367</v>
      </c>
      <c r="R30288" s="34">
        <v>390</v>
      </c>
      <c r="S30288" s="34">
        <v>300</v>
      </c>
      <c r="T30288" s="34">
        <v>348</v>
      </c>
      <c r="U30288" s="34">
        <v>288</v>
      </c>
      <c r="V30288" s="34">
        <v>394</v>
      </c>
      <c r="W30288" s="34">
        <v>321</v>
      </c>
      <c r="X30288" s="34">
        <v>428</v>
      </c>
      <c r="Y30288" s="34">
        <v>250</v>
      </c>
      <c r="Z30288" s="34">
        <v>396</v>
      </c>
      <c r="AA30288" s="34">
        <v>339</v>
      </c>
      <c r="AB30288" s="34">
        <v>343</v>
      </c>
      <c r="AC30288" s="34">
        <v>485</v>
      </c>
    </row>
    <row r="30289" spans="1:29" x14ac:dyDescent="0.2">
      <c r="A30289" s="34" t="s">
        <v>90782</v>
      </c>
      <c r="B30289" s="34">
        <v>36</v>
      </c>
      <c r="C30289" s="34">
        <v>36</v>
      </c>
      <c r="D30289" s="34">
        <v>31</v>
      </c>
      <c r="E30289" s="34">
        <v>41</v>
      </c>
      <c r="F30289" s="34">
        <v>63</v>
      </c>
      <c r="G30289" s="34">
        <v>48</v>
      </c>
      <c r="H30289" s="34">
        <v>50</v>
      </c>
      <c r="I30289" s="34">
        <v>35</v>
      </c>
      <c r="J30289" s="34">
        <v>38</v>
      </c>
      <c r="K30289" s="34">
        <v>36</v>
      </c>
      <c r="L30289" s="34">
        <v>29</v>
      </c>
      <c r="M30289" s="34">
        <v>31</v>
      </c>
      <c r="N30289" s="34">
        <v>44</v>
      </c>
      <c r="O30289" s="34">
        <v>21</v>
      </c>
      <c r="P30289" s="34">
        <v>34</v>
      </c>
      <c r="Q30289" s="34">
        <v>52</v>
      </c>
      <c r="R30289" s="34">
        <v>26</v>
      </c>
      <c r="S30289" s="34">
        <v>39</v>
      </c>
      <c r="T30289" s="34">
        <v>40</v>
      </c>
      <c r="U30289" s="34">
        <v>42</v>
      </c>
      <c r="V30289" s="34">
        <v>39</v>
      </c>
      <c r="W30289" s="34">
        <v>28</v>
      </c>
      <c r="X30289" s="34">
        <v>51</v>
      </c>
      <c r="Y30289" s="34">
        <v>43</v>
      </c>
      <c r="Z30289" s="34">
        <v>26</v>
      </c>
      <c r="AA30289" s="34">
        <v>56</v>
      </c>
      <c r="AB30289" s="34">
        <v>40</v>
      </c>
      <c r="AC30289" s="34">
        <v>52</v>
      </c>
    </row>
    <row r="30290" spans="1:29" x14ac:dyDescent="0.2">
      <c r="A30290" s="34" t="s">
        <v>90783</v>
      </c>
      <c r="B30290" s="34">
        <v>127</v>
      </c>
      <c r="C30290" s="34">
        <v>128</v>
      </c>
      <c r="D30290" s="34">
        <v>180</v>
      </c>
      <c r="E30290" s="34">
        <v>159</v>
      </c>
      <c r="F30290" s="34">
        <v>176</v>
      </c>
      <c r="G30290" s="34">
        <v>162</v>
      </c>
      <c r="H30290" s="34">
        <v>159</v>
      </c>
      <c r="I30290" s="34">
        <v>162</v>
      </c>
      <c r="J30290" s="34">
        <v>139</v>
      </c>
      <c r="K30290" s="34">
        <v>140</v>
      </c>
      <c r="L30290" s="34">
        <v>156</v>
      </c>
      <c r="M30290" s="34">
        <v>180</v>
      </c>
      <c r="N30290" s="34">
        <v>166</v>
      </c>
      <c r="O30290" s="34">
        <v>124</v>
      </c>
      <c r="P30290" s="34">
        <v>153</v>
      </c>
      <c r="Q30290" s="34">
        <v>247</v>
      </c>
      <c r="R30290" s="34">
        <v>267</v>
      </c>
      <c r="S30290" s="34">
        <v>211</v>
      </c>
      <c r="T30290" s="34">
        <v>214</v>
      </c>
      <c r="U30290" s="34">
        <v>155</v>
      </c>
      <c r="V30290" s="34">
        <v>219</v>
      </c>
      <c r="W30290" s="34">
        <v>196</v>
      </c>
      <c r="X30290" s="34">
        <v>237</v>
      </c>
      <c r="Y30290" s="34">
        <v>216</v>
      </c>
      <c r="Z30290" s="34">
        <v>189</v>
      </c>
      <c r="AA30290" s="34">
        <v>233</v>
      </c>
      <c r="AB30290" s="34">
        <v>253</v>
      </c>
      <c r="AC30290" s="34">
        <v>299</v>
      </c>
    </row>
    <row r="30291" spans="1:29" x14ac:dyDescent="0.2">
      <c r="A30291" s="34" t="s">
        <v>90784</v>
      </c>
      <c r="B30291" s="34">
        <v>105</v>
      </c>
      <c r="C30291" s="34">
        <v>155</v>
      </c>
      <c r="D30291" s="34">
        <v>158</v>
      </c>
      <c r="E30291" s="34">
        <v>126</v>
      </c>
      <c r="F30291" s="34">
        <v>200</v>
      </c>
      <c r="G30291" s="34">
        <v>113</v>
      </c>
      <c r="H30291" s="34">
        <v>164</v>
      </c>
      <c r="I30291" s="34">
        <v>140</v>
      </c>
      <c r="J30291" s="34">
        <v>157</v>
      </c>
      <c r="K30291" s="34">
        <v>153</v>
      </c>
      <c r="L30291" s="34">
        <v>121</v>
      </c>
      <c r="M30291" s="34">
        <v>124</v>
      </c>
      <c r="N30291" s="34">
        <v>132</v>
      </c>
      <c r="O30291" s="34">
        <v>98</v>
      </c>
      <c r="P30291" s="34">
        <v>144</v>
      </c>
      <c r="Q30291" s="34">
        <v>185</v>
      </c>
      <c r="R30291" s="34">
        <v>243</v>
      </c>
      <c r="S30291" s="34">
        <v>150</v>
      </c>
      <c r="T30291" s="34">
        <v>164</v>
      </c>
      <c r="U30291" s="34">
        <v>142</v>
      </c>
      <c r="V30291" s="34">
        <v>163</v>
      </c>
      <c r="W30291" s="34">
        <v>158</v>
      </c>
      <c r="X30291" s="34">
        <v>191</v>
      </c>
      <c r="Y30291" s="34">
        <v>198</v>
      </c>
      <c r="Z30291" s="34">
        <v>188</v>
      </c>
      <c r="AA30291" s="34">
        <v>151</v>
      </c>
      <c r="AB30291" s="34">
        <v>245</v>
      </c>
      <c r="AC30291" s="34">
        <v>229</v>
      </c>
    </row>
    <row r="30292" spans="1:29" x14ac:dyDescent="0.2">
      <c r="A30292" s="34" t="s">
        <v>90785</v>
      </c>
      <c r="B30292" s="34">
        <v>121</v>
      </c>
      <c r="C30292" s="34">
        <v>97</v>
      </c>
      <c r="D30292" s="34">
        <v>97</v>
      </c>
      <c r="E30292" s="34">
        <v>105</v>
      </c>
      <c r="F30292" s="34">
        <v>82</v>
      </c>
      <c r="G30292" s="34">
        <v>92</v>
      </c>
      <c r="H30292" s="34">
        <v>70</v>
      </c>
      <c r="I30292" s="34">
        <v>110</v>
      </c>
      <c r="J30292" s="34">
        <v>58</v>
      </c>
      <c r="K30292" s="34">
        <v>105</v>
      </c>
      <c r="L30292" s="34">
        <v>45</v>
      </c>
      <c r="M30292" s="34">
        <v>88</v>
      </c>
      <c r="N30292" s="34">
        <v>52</v>
      </c>
      <c r="O30292" s="34">
        <v>71</v>
      </c>
      <c r="P30292" s="34">
        <v>63</v>
      </c>
      <c r="Q30292" s="34">
        <v>112</v>
      </c>
      <c r="R30292" s="34">
        <v>75</v>
      </c>
      <c r="S30292" s="34">
        <v>116</v>
      </c>
      <c r="T30292" s="34">
        <v>50</v>
      </c>
      <c r="U30292" s="34">
        <v>76</v>
      </c>
      <c r="V30292" s="34">
        <v>98</v>
      </c>
      <c r="W30292" s="34">
        <v>90</v>
      </c>
      <c r="X30292" s="34">
        <v>86</v>
      </c>
      <c r="Y30292" s="34">
        <v>73</v>
      </c>
      <c r="Z30292" s="34">
        <v>117</v>
      </c>
      <c r="AA30292" s="34">
        <v>131</v>
      </c>
      <c r="AB30292" s="34">
        <v>90</v>
      </c>
      <c r="AC30292" s="34">
        <v>117</v>
      </c>
    </row>
    <row r="30293" spans="1:29" x14ac:dyDescent="0.2">
      <c r="A30293" s="34" t="s">
        <v>90786</v>
      </c>
      <c r="B30293" s="34">
        <v>132</v>
      </c>
      <c r="C30293" s="34">
        <v>91</v>
      </c>
      <c r="D30293" s="34">
        <v>121</v>
      </c>
      <c r="E30293" s="34">
        <v>89</v>
      </c>
      <c r="F30293" s="34">
        <v>107</v>
      </c>
      <c r="G30293" s="34">
        <v>100</v>
      </c>
      <c r="H30293" s="34">
        <v>87</v>
      </c>
      <c r="I30293" s="34">
        <v>79</v>
      </c>
      <c r="J30293" s="34">
        <v>98</v>
      </c>
      <c r="K30293" s="34">
        <v>111</v>
      </c>
      <c r="L30293" s="34">
        <v>64</v>
      </c>
      <c r="M30293" s="34">
        <v>92</v>
      </c>
      <c r="N30293" s="34">
        <v>94</v>
      </c>
      <c r="O30293" s="34">
        <v>97</v>
      </c>
      <c r="P30293" s="34">
        <v>80</v>
      </c>
      <c r="Q30293" s="34">
        <v>114</v>
      </c>
      <c r="R30293" s="34">
        <v>92</v>
      </c>
      <c r="S30293" s="34">
        <v>136</v>
      </c>
      <c r="T30293" s="34">
        <v>98</v>
      </c>
      <c r="U30293" s="34">
        <v>103</v>
      </c>
      <c r="V30293" s="34">
        <v>83</v>
      </c>
      <c r="W30293" s="34">
        <v>121</v>
      </c>
      <c r="X30293" s="34">
        <v>143</v>
      </c>
      <c r="Y30293" s="34">
        <v>94</v>
      </c>
      <c r="Z30293" s="34">
        <v>113</v>
      </c>
      <c r="AA30293" s="34">
        <v>107</v>
      </c>
      <c r="AB30293" s="34">
        <v>100</v>
      </c>
      <c r="AC30293" s="34">
        <v>195</v>
      </c>
    </row>
    <row r="30294" spans="1:29" x14ac:dyDescent="0.2">
      <c r="A30294" s="34" t="s">
        <v>90787</v>
      </c>
      <c r="B30294" s="34">
        <v>66</v>
      </c>
      <c r="C30294" s="34">
        <v>78</v>
      </c>
      <c r="D30294" s="34">
        <v>119</v>
      </c>
      <c r="E30294" s="34">
        <v>89</v>
      </c>
      <c r="F30294" s="34">
        <v>81</v>
      </c>
      <c r="G30294" s="34">
        <v>62</v>
      </c>
      <c r="H30294" s="34">
        <v>86</v>
      </c>
      <c r="I30294" s="34">
        <v>70</v>
      </c>
      <c r="J30294" s="34">
        <v>84</v>
      </c>
      <c r="K30294" s="34">
        <v>68</v>
      </c>
      <c r="L30294" s="34">
        <v>51</v>
      </c>
      <c r="M30294" s="34">
        <v>64</v>
      </c>
      <c r="N30294" s="34">
        <v>102</v>
      </c>
      <c r="O30294" s="34">
        <v>83</v>
      </c>
      <c r="P30294" s="34">
        <v>97</v>
      </c>
      <c r="Q30294" s="34">
        <v>109</v>
      </c>
      <c r="R30294" s="34">
        <v>79</v>
      </c>
      <c r="S30294" s="34">
        <v>117</v>
      </c>
      <c r="T30294" s="34">
        <v>74</v>
      </c>
      <c r="U30294" s="34">
        <v>85</v>
      </c>
      <c r="V30294" s="34">
        <v>81</v>
      </c>
      <c r="W30294" s="34">
        <v>109</v>
      </c>
      <c r="X30294" s="34">
        <v>123</v>
      </c>
      <c r="Y30294" s="34">
        <v>87</v>
      </c>
      <c r="Z30294" s="34">
        <v>97</v>
      </c>
      <c r="AA30294" s="34">
        <v>91</v>
      </c>
      <c r="AB30294" s="34">
        <v>80</v>
      </c>
      <c r="AC30294" s="34">
        <v>181</v>
      </c>
    </row>
    <row r="30295" spans="1:29" x14ac:dyDescent="0.2">
      <c r="A30295" s="34" t="s">
        <v>90788</v>
      </c>
      <c r="B30295" s="34">
        <v>154</v>
      </c>
      <c r="C30295" s="34">
        <v>247</v>
      </c>
      <c r="D30295" s="34">
        <v>290</v>
      </c>
      <c r="E30295" s="34">
        <v>253</v>
      </c>
      <c r="F30295" s="34">
        <v>340</v>
      </c>
      <c r="G30295" s="34">
        <v>277</v>
      </c>
      <c r="H30295" s="34">
        <v>285</v>
      </c>
      <c r="I30295" s="34">
        <v>177</v>
      </c>
      <c r="J30295" s="34">
        <v>318</v>
      </c>
      <c r="K30295" s="34">
        <v>256</v>
      </c>
      <c r="L30295" s="34">
        <v>264</v>
      </c>
      <c r="M30295" s="34">
        <v>239</v>
      </c>
      <c r="N30295" s="34">
        <v>244</v>
      </c>
      <c r="O30295" s="34">
        <v>251</v>
      </c>
      <c r="P30295" s="34">
        <v>243</v>
      </c>
      <c r="Q30295" s="34">
        <v>356</v>
      </c>
      <c r="R30295" s="34">
        <v>370</v>
      </c>
      <c r="S30295" s="34">
        <v>267</v>
      </c>
      <c r="T30295" s="34">
        <v>338</v>
      </c>
      <c r="U30295" s="34">
        <v>288</v>
      </c>
      <c r="V30295" s="34">
        <v>353</v>
      </c>
      <c r="W30295" s="34">
        <v>362</v>
      </c>
      <c r="X30295" s="34">
        <v>405</v>
      </c>
      <c r="Y30295" s="34">
        <v>363</v>
      </c>
      <c r="Z30295" s="34">
        <v>382</v>
      </c>
      <c r="AA30295" s="34">
        <v>304</v>
      </c>
      <c r="AB30295" s="34">
        <v>410</v>
      </c>
      <c r="AC30295" s="34">
        <v>423</v>
      </c>
    </row>
    <row r="30296" spans="1:29" x14ac:dyDescent="0.2">
      <c r="A30296" s="34" t="s">
        <v>90789</v>
      </c>
      <c r="B30296" s="34">
        <v>221</v>
      </c>
      <c r="C30296" s="34">
        <v>244</v>
      </c>
      <c r="D30296" s="34">
        <v>200</v>
      </c>
      <c r="E30296" s="34">
        <v>269</v>
      </c>
      <c r="F30296" s="34">
        <v>218</v>
      </c>
      <c r="G30296" s="34">
        <v>302</v>
      </c>
      <c r="H30296" s="34">
        <v>186</v>
      </c>
      <c r="I30296" s="34">
        <v>248</v>
      </c>
      <c r="J30296" s="34">
        <v>221</v>
      </c>
      <c r="K30296" s="34">
        <v>283</v>
      </c>
      <c r="L30296" s="34">
        <v>203</v>
      </c>
      <c r="M30296" s="34">
        <v>257</v>
      </c>
      <c r="N30296" s="34">
        <v>168</v>
      </c>
      <c r="O30296" s="34">
        <v>271</v>
      </c>
      <c r="P30296" s="34">
        <v>201</v>
      </c>
      <c r="Q30296" s="34">
        <v>392</v>
      </c>
      <c r="R30296" s="34">
        <v>283</v>
      </c>
      <c r="S30296" s="34">
        <v>302</v>
      </c>
      <c r="T30296" s="34">
        <v>284</v>
      </c>
      <c r="U30296" s="34">
        <v>317</v>
      </c>
      <c r="V30296" s="34">
        <v>305</v>
      </c>
      <c r="W30296" s="34">
        <v>432</v>
      </c>
      <c r="X30296" s="34">
        <v>225</v>
      </c>
      <c r="Y30296" s="34">
        <v>317</v>
      </c>
      <c r="Z30296" s="34">
        <v>268</v>
      </c>
      <c r="AA30296" s="34">
        <v>332</v>
      </c>
      <c r="AB30296" s="34">
        <v>282</v>
      </c>
      <c r="AC30296" s="34">
        <v>472</v>
      </c>
    </row>
    <row r="30297" spans="1:29" x14ac:dyDescent="0.2">
      <c r="A30297" s="34" t="s">
        <v>90790</v>
      </c>
      <c r="B30297" s="34">
        <v>58</v>
      </c>
      <c r="C30297" s="34">
        <v>80</v>
      </c>
      <c r="D30297" s="34">
        <v>62</v>
      </c>
      <c r="E30297" s="34">
        <v>56</v>
      </c>
      <c r="F30297" s="34">
        <v>66</v>
      </c>
      <c r="G30297" s="34">
        <v>56</v>
      </c>
      <c r="H30297" s="34">
        <v>45</v>
      </c>
      <c r="I30297" s="34">
        <v>22</v>
      </c>
      <c r="J30297" s="34">
        <v>35</v>
      </c>
      <c r="K30297" s="34">
        <v>64</v>
      </c>
      <c r="L30297" s="34">
        <v>34</v>
      </c>
      <c r="M30297" s="34">
        <v>36</v>
      </c>
      <c r="N30297" s="34">
        <v>36</v>
      </c>
      <c r="O30297" s="34">
        <v>47</v>
      </c>
      <c r="P30297" s="34">
        <v>31</v>
      </c>
      <c r="Q30297" s="34">
        <v>71</v>
      </c>
      <c r="R30297" s="34">
        <v>61</v>
      </c>
      <c r="S30297" s="34">
        <v>68</v>
      </c>
      <c r="T30297" s="34">
        <v>51</v>
      </c>
      <c r="U30297" s="34">
        <v>49</v>
      </c>
      <c r="V30297" s="34">
        <v>56</v>
      </c>
      <c r="W30297" s="34">
        <v>86</v>
      </c>
      <c r="X30297" s="34">
        <v>55</v>
      </c>
      <c r="Y30297" s="34">
        <v>46</v>
      </c>
      <c r="Z30297" s="34">
        <v>57</v>
      </c>
      <c r="AA30297" s="34">
        <v>88</v>
      </c>
      <c r="AB30297" s="34">
        <v>36</v>
      </c>
      <c r="AC30297" s="34">
        <v>86</v>
      </c>
    </row>
    <row r="30298" spans="1:29" x14ac:dyDescent="0.2">
      <c r="A30298" s="34" t="s">
        <v>90791</v>
      </c>
      <c r="B30298" s="34">
        <v>129</v>
      </c>
      <c r="C30298" s="34">
        <v>96</v>
      </c>
      <c r="D30298" s="34">
        <v>121</v>
      </c>
      <c r="E30298" s="34">
        <v>101</v>
      </c>
      <c r="F30298" s="34">
        <v>106</v>
      </c>
      <c r="G30298" s="34">
        <v>95</v>
      </c>
      <c r="H30298" s="34">
        <v>99</v>
      </c>
      <c r="I30298" s="34">
        <v>106</v>
      </c>
      <c r="J30298" s="34">
        <v>78</v>
      </c>
      <c r="K30298" s="34">
        <v>85</v>
      </c>
      <c r="L30298" s="34">
        <v>91</v>
      </c>
      <c r="M30298" s="34">
        <v>58</v>
      </c>
      <c r="N30298" s="34">
        <v>91</v>
      </c>
      <c r="O30298" s="34">
        <v>95</v>
      </c>
      <c r="P30298" s="34">
        <v>72</v>
      </c>
      <c r="Q30298" s="34">
        <v>135</v>
      </c>
      <c r="R30298" s="34">
        <v>137</v>
      </c>
      <c r="S30298" s="34">
        <v>114</v>
      </c>
      <c r="T30298" s="34">
        <v>100</v>
      </c>
      <c r="U30298" s="34">
        <v>91</v>
      </c>
      <c r="V30298" s="34">
        <v>121</v>
      </c>
      <c r="W30298" s="34">
        <v>137</v>
      </c>
      <c r="X30298" s="34">
        <v>133</v>
      </c>
      <c r="Y30298" s="34">
        <v>133</v>
      </c>
      <c r="Z30298" s="34">
        <v>96</v>
      </c>
      <c r="AA30298" s="34">
        <v>136</v>
      </c>
      <c r="AB30298" s="34">
        <v>107</v>
      </c>
      <c r="AC30298" s="34">
        <v>133</v>
      </c>
    </row>
    <row r="30299" spans="1:29" x14ac:dyDescent="0.2">
      <c r="A30299" s="34" t="s">
        <v>90792</v>
      </c>
      <c r="B30299" s="34">
        <v>329</v>
      </c>
      <c r="C30299" s="34">
        <v>316</v>
      </c>
      <c r="D30299" s="34">
        <v>449</v>
      </c>
      <c r="E30299" s="34">
        <v>339</v>
      </c>
      <c r="F30299" s="34">
        <v>462</v>
      </c>
      <c r="G30299" s="34">
        <v>241</v>
      </c>
      <c r="H30299" s="34">
        <v>470</v>
      </c>
      <c r="I30299" s="34">
        <v>287</v>
      </c>
      <c r="J30299" s="34">
        <v>369</v>
      </c>
      <c r="K30299" s="34">
        <v>334</v>
      </c>
      <c r="L30299" s="34">
        <v>371</v>
      </c>
      <c r="M30299" s="34">
        <v>266</v>
      </c>
      <c r="N30299" s="34">
        <v>356</v>
      </c>
      <c r="O30299" s="34">
        <v>290</v>
      </c>
      <c r="P30299" s="34">
        <v>406</v>
      </c>
      <c r="Q30299" s="34">
        <v>393</v>
      </c>
      <c r="R30299" s="34">
        <v>581</v>
      </c>
      <c r="S30299" s="34">
        <v>397</v>
      </c>
      <c r="T30299" s="34">
        <v>578</v>
      </c>
      <c r="U30299" s="34">
        <v>309</v>
      </c>
      <c r="V30299" s="34">
        <v>489</v>
      </c>
      <c r="W30299" s="34">
        <v>454</v>
      </c>
      <c r="X30299" s="34">
        <v>618</v>
      </c>
      <c r="Y30299" s="34">
        <v>418</v>
      </c>
      <c r="Z30299" s="34">
        <v>477</v>
      </c>
      <c r="AA30299" s="34">
        <v>358</v>
      </c>
      <c r="AB30299" s="34">
        <v>610</v>
      </c>
      <c r="AC30299" s="34">
        <v>487</v>
      </c>
    </row>
    <row r="30300" spans="1:29" x14ac:dyDescent="0.2">
      <c r="A30300" s="34" t="s">
        <v>90793</v>
      </c>
      <c r="B30300" s="34">
        <v>74</v>
      </c>
      <c r="C30300" s="34">
        <v>103</v>
      </c>
      <c r="D30300" s="34">
        <v>106</v>
      </c>
      <c r="E30300" s="34">
        <v>110</v>
      </c>
      <c r="F30300" s="34">
        <v>92</v>
      </c>
      <c r="G30300" s="34">
        <v>100</v>
      </c>
      <c r="H30300" s="34">
        <v>107</v>
      </c>
      <c r="I30300" s="34">
        <v>78</v>
      </c>
      <c r="J30300" s="34">
        <v>87</v>
      </c>
      <c r="K30300" s="34">
        <v>109</v>
      </c>
      <c r="L30300" s="34">
        <v>69</v>
      </c>
      <c r="M30300" s="34">
        <v>88</v>
      </c>
      <c r="N30300" s="34">
        <v>79</v>
      </c>
      <c r="O30300" s="34">
        <v>112</v>
      </c>
      <c r="P30300" s="34">
        <v>92</v>
      </c>
      <c r="Q30300" s="34">
        <v>111</v>
      </c>
      <c r="R30300" s="34">
        <v>104</v>
      </c>
      <c r="S30300" s="34">
        <v>114</v>
      </c>
      <c r="T30300" s="34">
        <v>106</v>
      </c>
      <c r="U30300" s="34">
        <v>128</v>
      </c>
      <c r="V30300" s="34">
        <v>96</v>
      </c>
      <c r="W30300" s="34">
        <v>131</v>
      </c>
      <c r="X30300" s="34">
        <v>95</v>
      </c>
      <c r="Y30300" s="34">
        <v>114</v>
      </c>
      <c r="Z30300" s="34">
        <v>142</v>
      </c>
      <c r="AA30300" s="34">
        <v>127</v>
      </c>
      <c r="AB30300" s="34">
        <v>123</v>
      </c>
      <c r="AC30300" s="34">
        <v>204</v>
      </c>
    </row>
    <row r="30301" spans="1:29" x14ac:dyDescent="0.2">
      <c r="A30301" s="34" t="s">
        <v>90794</v>
      </c>
      <c r="B30301" s="34">
        <v>130</v>
      </c>
      <c r="C30301" s="34">
        <v>113</v>
      </c>
      <c r="D30301" s="34">
        <v>120</v>
      </c>
      <c r="E30301" s="34">
        <v>158</v>
      </c>
      <c r="F30301" s="34">
        <v>105</v>
      </c>
      <c r="G30301" s="34">
        <v>123</v>
      </c>
      <c r="H30301" s="34">
        <v>96</v>
      </c>
      <c r="I30301" s="34">
        <v>165</v>
      </c>
      <c r="J30301" s="34">
        <v>94</v>
      </c>
      <c r="K30301" s="34">
        <v>161</v>
      </c>
      <c r="L30301" s="34">
        <v>103</v>
      </c>
      <c r="M30301" s="34">
        <v>128</v>
      </c>
      <c r="N30301" s="34">
        <v>100</v>
      </c>
      <c r="O30301" s="34">
        <v>118</v>
      </c>
      <c r="P30301" s="34">
        <v>90</v>
      </c>
      <c r="Q30301" s="34">
        <v>146</v>
      </c>
      <c r="R30301" s="34">
        <v>122</v>
      </c>
      <c r="S30301" s="34">
        <v>163</v>
      </c>
      <c r="T30301" s="34">
        <v>156</v>
      </c>
      <c r="U30301" s="34">
        <v>124</v>
      </c>
      <c r="V30301" s="34">
        <v>156</v>
      </c>
      <c r="W30301" s="34">
        <v>188</v>
      </c>
      <c r="X30301" s="34">
        <v>125</v>
      </c>
      <c r="Y30301" s="34">
        <v>145</v>
      </c>
      <c r="Z30301" s="34">
        <v>125</v>
      </c>
      <c r="AA30301" s="34">
        <v>201</v>
      </c>
      <c r="AB30301" s="34">
        <v>118</v>
      </c>
      <c r="AC30301" s="34">
        <v>214</v>
      </c>
    </row>
    <row r="30302" spans="1:29" x14ac:dyDescent="0.2">
      <c r="A30302" s="34" t="s">
        <v>90795</v>
      </c>
      <c r="B30302" s="34">
        <v>241</v>
      </c>
      <c r="C30302" s="34">
        <v>265</v>
      </c>
      <c r="D30302" s="34">
        <v>347</v>
      </c>
      <c r="E30302" s="34">
        <v>264</v>
      </c>
      <c r="F30302" s="34">
        <v>365</v>
      </c>
      <c r="G30302" s="34">
        <v>267</v>
      </c>
      <c r="H30302" s="34">
        <v>317</v>
      </c>
      <c r="I30302" s="34">
        <v>222</v>
      </c>
      <c r="J30302" s="34">
        <v>324</v>
      </c>
      <c r="K30302" s="34">
        <v>277</v>
      </c>
      <c r="L30302" s="34">
        <v>283</v>
      </c>
      <c r="M30302" s="34">
        <v>262</v>
      </c>
      <c r="N30302" s="34">
        <v>298</v>
      </c>
      <c r="O30302" s="34">
        <v>248</v>
      </c>
      <c r="P30302" s="34">
        <v>278</v>
      </c>
      <c r="Q30302" s="34">
        <v>372</v>
      </c>
      <c r="R30302" s="34">
        <v>465</v>
      </c>
      <c r="S30302" s="34">
        <v>307</v>
      </c>
      <c r="T30302" s="34">
        <v>356</v>
      </c>
      <c r="U30302" s="34">
        <v>279</v>
      </c>
      <c r="V30302" s="34">
        <v>337</v>
      </c>
      <c r="W30302" s="34">
        <v>434</v>
      </c>
      <c r="X30302" s="34">
        <v>370</v>
      </c>
      <c r="Y30302" s="34">
        <v>367</v>
      </c>
      <c r="Z30302" s="34">
        <v>364</v>
      </c>
      <c r="AA30302" s="34">
        <v>382</v>
      </c>
      <c r="AB30302" s="34">
        <v>398</v>
      </c>
      <c r="AC30302" s="34">
        <v>457</v>
      </c>
    </row>
    <row r="30303" spans="1:29" x14ac:dyDescent="0.2">
      <c r="A30303" s="34" t="s">
        <v>90796</v>
      </c>
      <c r="B30303" s="34">
        <v>379</v>
      </c>
      <c r="C30303" s="34">
        <v>368</v>
      </c>
      <c r="D30303" s="34">
        <v>505</v>
      </c>
      <c r="E30303" s="34">
        <v>406</v>
      </c>
      <c r="F30303" s="34">
        <v>548</v>
      </c>
      <c r="G30303" s="34">
        <v>403</v>
      </c>
      <c r="H30303" s="34">
        <v>532</v>
      </c>
      <c r="I30303" s="34">
        <v>352</v>
      </c>
      <c r="J30303" s="34">
        <v>531</v>
      </c>
      <c r="K30303" s="34">
        <v>373</v>
      </c>
      <c r="L30303" s="34">
        <v>378</v>
      </c>
      <c r="M30303" s="34">
        <v>323</v>
      </c>
      <c r="N30303" s="34">
        <v>437</v>
      </c>
      <c r="O30303" s="34">
        <v>392</v>
      </c>
      <c r="P30303" s="34">
        <v>429</v>
      </c>
      <c r="Q30303" s="34">
        <v>524</v>
      </c>
      <c r="R30303" s="34">
        <v>642</v>
      </c>
      <c r="S30303" s="34">
        <v>466</v>
      </c>
      <c r="T30303" s="34">
        <v>565</v>
      </c>
      <c r="U30303" s="34">
        <v>419</v>
      </c>
      <c r="V30303" s="34">
        <v>596</v>
      </c>
      <c r="W30303" s="34">
        <v>512</v>
      </c>
      <c r="X30303" s="34">
        <v>608</v>
      </c>
      <c r="Y30303" s="34">
        <v>468</v>
      </c>
      <c r="Z30303" s="34">
        <v>496</v>
      </c>
      <c r="AA30303" s="34">
        <v>550</v>
      </c>
      <c r="AB30303" s="34">
        <v>660</v>
      </c>
      <c r="AC30303" s="34">
        <v>693</v>
      </c>
    </row>
    <row r="30304" spans="1:29" x14ac:dyDescent="0.2">
      <c r="A30304" s="34" t="s">
        <v>90797</v>
      </c>
      <c r="B30304" s="34">
        <v>169</v>
      </c>
      <c r="C30304" s="34">
        <v>215</v>
      </c>
      <c r="D30304" s="34">
        <v>241</v>
      </c>
      <c r="E30304" s="34">
        <v>230</v>
      </c>
      <c r="F30304" s="34">
        <v>289</v>
      </c>
      <c r="G30304" s="34">
        <v>222</v>
      </c>
      <c r="H30304" s="34">
        <v>262</v>
      </c>
      <c r="I30304" s="34">
        <v>204</v>
      </c>
      <c r="J30304" s="34">
        <v>239</v>
      </c>
      <c r="K30304" s="34">
        <v>249</v>
      </c>
      <c r="L30304" s="34">
        <v>221</v>
      </c>
      <c r="M30304" s="34">
        <v>214</v>
      </c>
      <c r="N30304" s="34">
        <v>213</v>
      </c>
      <c r="O30304" s="34">
        <v>180</v>
      </c>
      <c r="P30304" s="34">
        <v>239</v>
      </c>
      <c r="Q30304" s="34">
        <v>289</v>
      </c>
      <c r="R30304" s="34">
        <v>294</v>
      </c>
      <c r="S30304" s="34">
        <v>256</v>
      </c>
      <c r="T30304" s="34">
        <v>305</v>
      </c>
      <c r="U30304" s="34">
        <v>233</v>
      </c>
      <c r="V30304" s="34">
        <v>306</v>
      </c>
      <c r="W30304" s="34">
        <v>275</v>
      </c>
      <c r="X30304" s="34">
        <v>334</v>
      </c>
      <c r="Y30304" s="34">
        <v>262</v>
      </c>
      <c r="Z30304" s="34">
        <v>263</v>
      </c>
      <c r="AA30304" s="34">
        <v>262</v>
      </c>
      <c r="AB30304" s="34">
        <v>277</v>
      </c>
      <c r="AC30304" s="34">
        <v>322</v>
      </c>
    </row>
    <row r="30305" spans="1:29" x14ac:dyDescent="0.2">
      <c r="A30305" s="34" t="s">
        <v>90798</v>
      </c>
      <c r="B30305" s="34">
        <v>147</v>
      </c>
      <c r="C30305" s="34">
        <v>138</v>
      </c>
      <c r="D30305" s="34">
        <v>203</v>
      </c>
      <c r="E30305" s="34">
        <v>175</v>
      </c>
      <c r="F30305" s="34">
        <v>177</v>
      </c>
      <c r="G30305" s="34">
        <v>133</v>
      </c>
      <c r="H30305" s="34">
        <v>142</v>
      </c>
      <c r="I30305" s="34">
        <v>134</v>
      </c>
      <c r="J30305" s="34">
        <v>135</v>
      </c>
      <c r="K30305" s="34">
        <v>163</v>
      </c>
      <c r="L30305" s="34">
        <v>140</v>
      </c>
      <c r="M30305" s="34">
        <v>142</v>
      </c>
      <c r="N30305" s="34">
        <v>154</v>
      </c>
      <c r="O30305" s="34">
        <v>139</v>
      </c>
      <c r="P30305" s="34">
        <v>146</v>
      </c>
      <c r="Q30305" s="34">
        <v>208</v>
      </c>
      <c r="R30305" s="34">
        <v>183</v>
      </c>
      <c r="S30305" s="34">
        <v>183</v>
      </c>
      <c r="T30305" s="34">
        <v>182</v>
      </c>
      <c r="U30305" s="34">
        <v>161</v>
      </c>
      <c r="V30305" s="34">
        <v>145</v>
      </c>
      <c r="W30305" s="34">
        <v>165</v>
      </c>
      <c r="X30305" s="34">
        <v>183</v>
      </c>
      <c r="Y30305" s="34">
        <v>205</v>
      </c>
      <c r="Z30305" s="34">
        <v>195</v>
      </c>
      <c r="AA30305" s="34">
        <v>207</v>
      </c>
      <c r="AB30305" s="34">
        <v>239</v>
      </c>
      <c r="AC30305" s="34">
        <v>272</v>
      </c>
    </row>
    <row r="30306" spans="1:29" x14ac:dyDescent="0.2">
      <c r="A30306" s="34" t="s">
        <v>90799</v>
      </c>
      <c r="B30306" s="34">
        <v>86</v>
      </c>
      <c r="C30306" s="34">
        <v>78</v>
      </c>
      <c r="D30306" s="34">
        <v>89</v>
      </c>
      <c r="E30306" s="34">
        <v>99</v>
      </c>
      <c r="F30306" s="34">
        <v>79</v>
      </c>
      <c r="G30306" s="34">
        <v>76</v>
      </c>
      <c r="H30306" s="34">
        <v>91</v>
      </c>
      <c r="I30306" s="34">
        <v>84</v>
      </c>
      <c r="J30306" s="34">
        <v>80</v>
      </c>
      <c r="K30306" s="34">
        <v>67</v>
      </c>
      <c r="L30306" s="34">
        <v>50</v>
      </c>
      <c r="M30306" s="34">
        <v>56</v>
      </c>
      <c r="N30306" s="34">
        <v>57</v>
      </c>
      <c r="O30306" s="34">
        <v>72</v>
      </c>
      <c r="P30306" s="34">
        <v>93</v>
      </c>
      <c r="Q30306" s="34">
        <v>124</v>
      </c>
      <c r="R30306" s="34">
        <v>92</v>
      </c>
      <c r="S30306" s="34">
        <v>99</v>
      </c>
      <c r="T30306" s="34">
        <v>83</v>
      </c>
      <c r="U30306" s="34">
        <v>77</v>
      </c>
      <c r="V30306" s="34">
        <v>103</v>
      </c>
      <c r="W30306" s="34">
        <v>104</v>
      </c>
      <c r="X30306" s="34">
        <v>85</v>
      </c>
      <c r="Y30306" s="34">
        <v>79</v>
      </c>
      <c r="Z30306" s="34">
        <v>108</v>
      </c>
      <c r="AA30306" s="34">
        <v>103</v>
      </c>
      <c r="AB30306" s="34">
        <v>109</v>
      </c>
      <c r="AC30306" s="34">
        <v>138</v>
      </c>
    </row>
    <row r="30307" spans="1:29" x14ac:dyDescent="0.2">
      <c r="A30307" s="34" t="s">
        <v>90800</v>
      </c>
      <c r="B30307" s="34">
        <v>68</v>
      </c>
      <c r="C30307" s="34">
        <v>116</v>
      </c>
      <c r="D30307" s="34">
        <v>116</v>
      </c>
      <c r="E30307" s="34">
        <v>98</v>
      </c>
      <c r="F30307" s="34">
        <v>116</v>
      </c>
      <c r="G30307" s="34">
        <v>95</v>
      </c>
      <c r="H30307" s="34">
        <v>92</v>
      </c>
      <c r="I30307" s="34">
        <v>89</v>
      </c>
      <c r="J30307" s="34">
        <v>61</v>
      </c>
      <c r="K30307" s="34">
        <v>90</v>
      </c>
      <c r="L30307" s="34">
        <v>41</v>
      </c>
      <c r="M30307" s="34">
        <v>85</v>
      </c>
      <c r="N30307" s="34">
        <v>88</v>
      </c>
      <c r="O30307" s="34">
        <v>64</v>
      </c>
      <c r="P30307" s="34">
        <v>103</v>
      </c>
      <c r="Q30307" s="34">
        <v>99</v>
      </c>
      <c r="R30307" s="34">
        <v>88</v>
      </c>
      <c r="S30307" s="34">
        <v>109</v>
      </c>
      <c r="T30307" s="34">
        <v>39</v>
      </c>
      <c r="U30307" s="34">
        <v>76</v>
      </c>
      <c r="V30307" s="34">
        <v>76</v>
      </c>
      <c r="W30307" s="34">
        <v>109</v>
      </c>
      <c r="X30307" s="34">
        <v>78</v>
      </c>
      <c r="Y30307" s="34">
        <v>105</v>
      </c>
      <c r="Z30307" s="34">
        <v>107</v>
      </c>
      <c r="AA30307" s="34">
        <v>92</v>
      </c>
      <c r="AB30307" s="34">
        <v>79</v>
      </c>
      <c r="AC30307" s="34">
        <v>169</v>
      </c>
    </row>
    <row r="30308" spans="1:29" x14ac:dyDescent="0.2">
      <c r="A30308" s="34" t="s">
        <v>90801</v>
      </c>
      <c r="B30308" s="34">
        <v>123</v>
      </c>
      <c r="C30308" s="34">
        <v>100</v>
      </c>
      <c r="D30308" s="34">
        <v>151</v>
      </c>
      <c r="E30308" s="34">
        <v>131</v>
      </c>
      <c r="F30308" s="34">
        <v>132</v>
      </c>
      <c r="G30308" s="34">
        <v>130</v>
      </c>
      <c r="H30308" s="34">
        <v>129</v>
      </c>
      <c r="I30308" s="34">
        <v>140</v>
      </c>
      <c r="J30308" s="34">
        <v>80</v>
      </c>
      <c r="K30308" s="34">
        <v>108</v>
      </c>
      <c r="L30308" s="34">
        <v>110</v>
      </c>
      <c r="M30308" s="34">
        <v>87</v>
      </c>
      <c r="N30308" s="34">
        <v>117</v>
      </c>
      <c r="O30308" s="34">
        <v>98</v>
      </c>
      <c r="P30308" s="34">
        <v>100</v>
      </c>
      <c r="Q30308" s="34">
        <v>136</v>
      </c>
      <c r="R30308" s="34">
        <v>159</v>
      </c>
      <c r="S30308" s="34">
        <v>177</v>
      </c>
      <c r="T30308" s="34">
        <v>125</v>
      </c>
      <c r="U30308" s="34">
        <v>135</v>
      </c>
      <c r="V30308" s="34">
        <v>165</v>
      </c>
      <c r="W30308" s="34">
        <v>180</v>
      </c>
      <c r="X30308" s="34">
        <v>134</v>
      </c>
      <c r="Y30308" s="34">
        <v>128</v>
      </c>
      <c r="Z30308" s="34">
        <v>109</v>
      </c>
      <c r="AA30308" s="34">
        <v>173</v>
      </c>
      <c r="AB30308" s="34">
        <v>136</v>
      </c>
      <c r="AC30308" s="34">
        <v>209</v>
      </c>
    </row>
    <row r="30309" spans="1:29" x14ac:dyDescent="0.2">
      <c r="A30309" s="34" t="s">
        <v>90802</v>
      </c>
      <c r="B30309" s="34">
        <v>135</v>
      </c>
      <c r="C30309" s="34">
        <v>145</v>
      </c>
      <c r="D30309" s="34">
        <v>203</v>
      </c>
      <c r="E30309" s="34">
        <v>135</v>
      </c>
      <c r="F30309" s="34">
        <v>184</v>
      </c>
      <c r="G30309" s="34">
        <v>142</v>
      </c>
      <c r="H30309" s="34">
        <v>146</v>
      </c>
      <c r="I30309" s="34">
        <v>146</v>
      </c>
      <c r="J30309" s="34">
        <v>151</v>
      </c>
      <c r="K30309" s="34">
        <v>148</v>
      </c>
      <c r="L30309" s="34">
        <v>98</v>
      </c>
      <c r="M30309" s="34">
        <v>149</v>
      </c>
      <c r="N30309" s="34">
        <v>159</v>
      </c>
      <c r="O30309" s="34">
        <v>140</v>
      </c>
      <c r="P30309" s="34">
        <v>166</v>
      </c>
      <c r="Q30309" s="34">
        <v>208</v>
      </c>
      <c r="R30309" s="34">
        <v>174</v>
      </c>
      <c r="S30309" s="34">
        <v>211</v>
      </c>
      <c r="T30309" s="34">
        <v>107</v>
      </c>
      <c r="U30309" s="34">
        <v>159</v>
      </c>
      <c r="V30309" s="34">
        <v>187</v>
      </c>
      <c r="W30309" s="34">
        <v>176</v>
      </c>
      <c r="X30309" s="34">
        <v>197</v>
      </c>
      <c r="Y30309" s="34">
        <v>134</v>
      </c>
      <c r="Z30309" s="34">
        <v>200</v>
      </c>
      <c r="AA30309" s="34">
        <v>174</v>
      </c>
      <c r="AB30309" s="34">
        <v>157</v>
      </c>
      <c r="AC30309" s="34">
        <v>240</v>
      </c>
    </row>
    <row r="30310" spans="1:29" x14ac:dyDescent="0.2">
      <c r="A30310" s="34" t="s">
        <v>90803</v>
      </c>
      <c r="B30310" s="34">
        <v>58</v>
      </c>
      <c r="C30310" s="34">
        <v>74</v>
      </c>
      <c r="D30310" s="34">
        <v>109</v>
      </c>
      <c r="E30310" s="34">
        <v>106</v>
      </c>
      <c r="F30310" s="34">
        <v>115</v>
      </c>
      <c r="G30310" s="34">
        <v>102</v>
      </c>
      <c r="H30310" s="34">
        <v>80</v>
      </c>
      <c r="I30310" s="34">
        <v>83</v>
      </c>
      <c r="J30310" s="34">
        <v>61</v>
      </c>
      <c r="K30310" s="34">
        <v>101</v>
      </c>
      <c r="L30310" s="34">
        <v>62</v>
      </c>
      <c r="M30310" s="34">
        <v>57</v>
      </c>
      <c r="N30310" s="34">
        <v>94</v>
      </c>
      <c r="O30310" s="34">
        <v>110</v>
      </c>
      <c r="P30310" s="34">
        <v>91</v>
      </c>
      <c r="Q30310" s="34">
        <v>108</v>
      </c>
      <c r="R30310" s="34">
        <v>100</v>
      </c>
      <c r="S30310" s="34">
        <v>121</v>
      </c>
      <c r="T30310" s="34">
        <v>66</v>
      </c>
      <c r="U30310" s="34">
        <v>76</v>
      </c>
      <c r="V30310" s="34">
        <v>126</v>
      </c>
      <c r="W30310" s="34">
        <v>84</v>
      </c>
      <c r="X30310" s="34">
        <v>118</v>
      </c>
      <c r="Y30310" s="34">
        <v>58</v>
      </c>
      <c r="Z30310" s="34">
        <v>88</v>
      </c>
      <c r="AA30310" s="34">
        <v>130</v>
      </c>
      <c r="AB30310" s="34">
        <v>88</v>
      </c>
      <c r="AC30310" s="34">
        <v>159</v>
      </c>
    </row>
    <row r="30311" spans="1:29" x14ac:dyDescent="0.2">
      <c r="A30311" s="34" t="s">
        <v>90804</v>
      </c>
      <c r="B30311" s="34">
        <v>162</v>
      </c>
      <c r="C30311" s="34">
        <v>181</v>
      </c>
      <c r="D30311" s="34">
        <v>235</v>
      </c>
      <c r="E30311" s="34">
        <v>235</v>
      </c>
      <c r="F30311" s="34">
        <v>254</v>
      </c>
      <c r="G30311" s="34">
        <v>229</v>
      </c>
      <c r="H30311" s="34">
        <v>213</v>
      </c>
      <c r="I30311" s="34">
        <v>207</v>
      </c>
      <c r="J30311" s="34">
        <v>233</v>
      </c>
      <c r="K30311" s="34">
        <v>212</v>
      </c>
      <c r="L30311" s="34">
        <v>202</v>
      </c>
      <c r="M30311" s="34">
        <v>186</v>
      </c>
      <c r="N30311" s="34">
        <v>208</v>
      </c>
      <c r="O30311" s="34">
        <v>190</v>
      </c>
      <c r="P30311" s="34">
        <v>233</v>
      </c>
      <c r="Q30311" s="34">
        <v>263</v>
      </c>
      <c r="R30311" s="34">
        <v>256</v>
      </c>
      <c r="S30311" s="34">
        <v>245</v>
      </c>
      <c r="T30311" s="34">
        <v>268</v>
      </c>
      <c r="U30311" s="34">
        <v>237</v>
      </c>
      <c r="V30311" s="34">
        <v>318</v>
      </c>
      <c r="W30311" s="34">
        <v>296</v>
      </c>
      <c r="X30311" s="34">
        <v>307</v>
      </c>
      <c r="Y30311" s="34">
        <v>271</v>
      </c>
      <c r="Z30311" s="34">
        <v>240</v>
      </c>
      <c r="AA30311" s="34">
        <v>282</v>
      </c>
      <c r="AB30311" s="34">
        <v>322</v>
      </c>
      <c r="AC30311" s="34">
        <v>365</v>
      </c>
    </row>
    <row r="30312" spans="1:29" x14ac:dyDescent="0.2">
      <c r="A30312" s="34" t="s">
        <v>90805</v>
      </c>
      <c r="B30312" s="34">
        <v>75</v>
      </c>
      <c r="C30312" s="34">
        <v>183</v>
      </c>
      <c r="D30312" s="34">
        <v>157</v>
      </c>
      <c r="E30312" s="34">
        <v>134</v>
      </c>
      <c r="F30312" s="34">
        <v>113</v>
      </c>
      <c r="G30312" s="34">
        <v>154</v>
      </c>
      <c r="H30312" s="34">
        <v>92</v>
      </c>
      <c r="I30312" s="34">
        <v>150</v>
      </c>
      <c r="J30312" s="34">
        <v>73</v>
      </c>
      <c r="K30312" s="34">
        <v>161</v>
      </c>
      <c r="L30312" s="34">
        <v>67</v>
      </c>
      <c r="M30312" s="34">
        <v>106</v>
      </c>
      <c r="N30312" s="34">
        <v>92</v>
      </c>
      <c r="O30312" s="34">
        <v>121</v>
      </c>
      <c r="P30312" s="34">
        <v>107</v>
      </c>
      <c r="Q30312" s="34">
        <v>125</v>
      </c>
      <c r="R30312" s="34">
        <v>112</v>
      </c>
      <c r="S30312" s="34">
        <v>177</v>
      </c>
      <c r="T30312" s="34">
        <v>96</v>
      </c>
      <c r="U30312" s="34">
        <v>113</v>
      </c>
      <c r="V30312" s="34">
        <v>106</v>
      </c>
      <c r="W30312" s="34">
        <v>140</v>
      </c>
      <c r="X30312" s="34">
        <v>115</v>
      </c>
      <c r="Y30312" s="34">
        <v>114</v>
      </c>
      <c r="Z30312" s="34">
        <v>105</v>
      </c>
      <c r="AA30312" s="34">
        <v>177</v>
      </c>
      <c r="AB30312" s="34">
        <v>94</v>
      </c>
      <c r="AC30312" s="34">
        <v>190</v>
      </c>
    </row>
    <row r="30313" spans="1:29" x14ac:dyDescent="0.2">
      <c r="A30313" s="34" t="s">
        <v>90806</v>
      </c>
      <c r="B30313" s="34">
        <v>115</v>
      </c>
      <c r="C30313" s="34">
        <v>130</v>
      </c>
      <c r="D30313" s="34">
        <v>149</v>
      </c>
      <c r="E30313" s="34">
        <v>120</v>
      </c>
      <c r="F30313" s="34">
        <v>134</v>
      </c>
      <c r="G30313" s="34">
        <v>140</v>
      </c>
      <c r="H30313" s="34">
        <v>147</v>
      </c>
      <c r="I30313" s="34">
        <v>138</v>
      </c>
      <c r="J30313" s="34">
        <v>145</v>
      </c>
      <c r="K30313" s="34">
        <v>130</v>
      </c>
      <c r="L30313" s="34">
        <v>110</v>
      </c>
      <c r="M30313" s="34">
        <v>129</v>
      </c>
      <c r="N30313" s="34">
        <v>97</v>
      </c>
      <c r="O30313" s="34">
        <v>112</v>
      </c>
      <c r="P30313" s="34">
        <v>116</v>
      </c>
      <c r="Q30313" s="34">
        <v>155</v>
      </c>
      <c r="R30313" s="34">
        <v>199</v>
      </c>
      <c r="S30313" s="34">
        <v>183</v>
      </c>
      <c r="T30313" s="34">
        <v>135</v>
      </c>
      <c r="U30313" s="34">
        <v>165</v>
      </c>
      <c r="V30313" s="34">
        <v>181</v>
      </c>
      <c r="W30313" s="34">
        <v>164</v>
      </c>
      <c r="X30313" s="34">
        <v>199</v>
      </c>
      <c r="Y30313" s="34">
        <v>121</v>
      </c>
      <c r="Z30313" s="34">
        <v>195</v>
      </c>
      <c r="AA30313" s="34">
        <v>183</v>
      </c>
      <c r="AB30313" s="34">
        <v>155</v>
      </c>
      <c r="AC30313" s="34">
        <v>240</v>
      </c>
    </row>
    <row r="30314" spans="1:29" x14ac:dyDescent="0.2">
      <c r="A30314" s="34" t="s">
        <v>90807</v>
      </c>
      <c r="B30314" s="34">
        <v>74</v>
      </c>
      <c r="C30314" s="34">
        <v>107</v>
      </c>
      <c r="D30314" s="34">
        <v>110</v>
      </c>
      <c r="E30314" s="34">
        <v>118</v>
      </c>
      <c r="F30314" s="34">
        <v>100</v>
      </c>
      <c r="G30314" s="34">
        <v>105</v>
      </c>
      <c r="H30314" s="34">
        <v>87</v>
      </c>
      <c r="I30314" s="34">
        <v>96</v>
      </c>
      <c r="J30314" s="34">
        <v>78</v>
      </c>
      <c r="K30314" s="34">
        <v>114</v>
      </c>
      <c r="L30314" s="34">
        <v>37</v>
      </c>
      <c r="M30314" s="34">
        <v>94</v>
      </c>
      <c r="N30314" s="34">
        <v>84</v>
      </c>
      <c r="O30314" s="34">
        <v>76</v>
      </c>
      <c r="P30314" s="34">
        <v>111</v>
      </c>
      <c r="Q30314" s="34">
        <v>164</v>
      </c>
      <c r="R30314" s="34">
        <v>103</v>
      </c>
      <c r="S30314" s="34">
        <v>133</v>
      </c>
      <c r="T30314" s="34">
        <v>80</v>
      </c>
      <c r="U30314" s="34">
        <v>84</v>
      </c>
      <c r="V30314" s="34">
        <v>124</v>
      </c>
      <c r="W30314" s="34">
        <v>122</v>
      </c>
      <c r="X30314" s="34">
        <v>116</v>
      </c>
      <c r="Y30314" s="34">
        <v>100</v>
      </c>
      <c r="Z30314" s="34">
        <v>85</v>
      </c>
      <c r="AA30314" s="34">
        <v>129</v>
      </c>
      <c r="AB30314" s="34">
        <v>91</v>
      </c>
      <c r="AC30314" s="34">
        <v>192</v>
      </c>
    </row>
    <row r="30315" spans="1:29" x14ac:dyDescent="0.2">
      <c r="A30315" s="34" t="s">
        <v>90808</v>
      </c>
      <c r="B30315" s="34">
        <v>111</v>
      </c>
      <c r="C30315" s="34">
        <v>126</v>
      </c>
      <c r="D30315" s="34">
        <v>119</v>
      </c>
      <c r="E30315" s="34">
        <v>128</v>
      </c>
      <c r="F30315" s="34">
        <v>128</v>
      </c>
      <c r="G30315" s="34">
        <v>107</v>
      </c>
      <c r="H30315" s="34">
        <v>131</v>
      </c>
      <c r="I30315" s="34">
        <v>96</v>
      </c>
      <c r="J30315" s="34">
        <v>105</v>
      </c>
      <c r="K30315" s="34">
        <v>127</v>
      </c>
      <c r="L30315" s="34">
        <v>116</v>
      </c>
      <c r="M30315" s="34">
        <v>117</v>
      </c>
      <c r="N30315" s="34">
        <v>100</v>
      </c>
      <c r="O30315" s="34">
        <v>76</v>
      </c>
      <c r="P30315" s="34">
        <v>95</v>
      </c>
      <c r="Q30315" s="34">
        <v>159</v>
      </c>
      <c r="R30315" s="34">
        <v>141</v>
      </c>
      <c r="S30315" s="34">
        <v>144</v>
      </c>
      <c r="T30315" s="34">
        <v>118</v>
      </c>
      <c r="U30315" s="34">
        <v>130</v>
      </c>
      <c r="V30315" s="34">
        <v>144</v>
      </c>
      <c r="W30315" s="34">
        <v>172</v>
      </c>
      <c r="X30315" s="34">
        <v>158</v>
      </c>
      <c r="Y30315" s="34">
        <v>147</v>
      </c>
      <c r="Z30315" s="34">
        <v>124</v>
      </c>
      <c r="AA30315" s="34">
        <v>178</v>
      </c>
      <c r="AB30315" s="34">
        <v>137</v>
      </c>
      <c r="AC30315" s="34">
        <v>199</v>
      </c>
    </row>
    <row r="30316" spans="1:29" x14ac:dyDescent="0.2">
      <c r="A30316" s="34" t="s">
        <v>90809</v>
      </c>
      <c r="B30316" s="34">
        <v>143</v>
      </c>
      <c r="C30316" s="34">
        <v>160</v>
      </c>
      <c r="D30316" s="34">
        <v>150</v>
      </c>
      <c r="E30316" s="34">
        <v>208</v>
      </c>
      <c r="F30316" s="34">
        <v>180</v>
      </c>
      <c r="G30316" s="34">
        <v>126</v>
      </c>
      <c r="H30316" s="34">
        <v>154</v>
      </c>
      <c r="I30316" s="34">
        <v>162</v>
      </c>
      <c r="J30316" s="34">
        <v>163</v>
      </c>
      <c r="K30316" s="34">
        <v>155</v>
      </c>
      <c r="L30316" s="34">
        <v>128</v>
      </c>
      <c r="M30316" s="34">
        <v>174</v>
      </c>
      <c r="N30316" s="34">
        <v>135</v>
      </c>
      <c r="O30316" s="34">
        <v>162</v>
      </c>
      <c r="P30316" s="34">
        <v>118</v>
      </c>
      <c r="Q30316" s="34">
        <v>237</v>
      </c>
      <c r="R30316" s="34">
        <v>197</v>
      </c>
      <c r="S30316" s="34">
        <v>204</v>
      </c>
      <c r="T30316" s="34">
        <v>200</v>
      </c>
      <c r="U30316" s="34">
        <v>166</v>
      </c>
      <c r="V30316" s="34">
        <v>192</v>
      </c>
      <c r="W30316" s="34">
        <v>226</v>
      </c>
      <c r="X30316" s="34">
        <v>201</v>
      </c>
      <c r="Y30316" s="34">
        <v>221</v>
      </c>
      <c r="Z30316" s="34">
        <v>198</v>
      </c>
      <c r="AA30316" s="34">
        <v>204</v>
      </c>
      <c r="AB30316" s="34">
        <v>248</v>
      </c>
      <c r="AC30316" s="34">
        <v>334</v>
      </c>
    </row>
    <row r="30317" spans="1:29" x14ac:dyDescent="0.2">
      <c r="A30317" s="34" t="s">
        <v>90810</v>
      </c>
      <c r="B30317" s="34">
        <v>42</v>
      </c>
      <c r="C30317" s="34">
        <v>28</v>
      </c>
      <c r="D30317" s="34">
        <v>53</v>
      </c>
      <c r="E30317" s="34">
        <v>78</v>
      </c>
      <c r="F30317" s="34">
        <v>40</v>
      </c>
      <c r="G30317" s="34">
        <v>38</v>
      </c>
      <c r="H30317" s="34">
        <v>53</v>
      </c>
      <c r="I30317" s="34">
        <v>35</v>
      </c>
      <c r="J30317" s="34">
        <v>41</v>
      </c>
      <c r="K30317" s="34">
        <v>49</v>
      </c>
      <c r="L30317" s="34">
        <v>16</v>
      </c>
      <c r="M30317" s="34">
        <v>30</v>
      </c>
      <c r="N30317" s="34">
        <v>36</v>
      </c>
      <c r="O30317" s="34">
        <v>29</v>
      </c>
      <c r="P30317" s="34">
        <v>50</v>
      </c>
      <c r="Q30317" s="34">
        <v>52</v>
      </c>
      <c r="R30317" s="34">
        <v>48</v>
      </c>
      <c r="S30317" s="34">
        <v>72</v>
      </c>
      <c r="T30317" s="34">
        <v>28</v>
      </c>
      <c r="U30317" s="34">
        <v>45</v>
      </c>
      <c r="V30317" s="34">
        <v>49</v>
      </c>
      <c r="W30317" s="34">
        <v>37</v>
      </c>
      <c r="X30317" s="34">
        <v>49</v>
      </c>
      <c r="Y30317" s="34">
        <v>25</v>
      </c>
      <c r="Z30317" s="34">
        <v>53</v>
      </c>
      <c r="AA30317" s="34">
        <v>47</v>
      </c>
      <c r="AB30317" s="34">
        <v>48</v>
      </c>
      <c r="AC30317" s="34">
        <v>62</v>
      </c>
    </row>
    <row r="30318" spans="1:29" x14ac:dyDescent="0.2">
      <c r="A30318" s="34" t="s">
        <v>90811</v>
      </c>
      <c r="B30318" s="34">
        <v>166</v>
      </c>
      <c r="C30318" s="34">
        <v>197</v>
      </c>
      <c r="D30318" s="34">
        <v>256</v>
      </c>
      <c r="E30318" s="34">
        <v>231</v>
      </c>
      <c r="F30318" s="34">
        <v>235</v>
      </c>
      <c r="G30318" s="34">
        <v>180</v>
      </c>
      <c r="H30318" s="34">
        <v>205</v>
      </c>
      <c r="I30318" s="34">
        <v>216</v>
      </c>
      <c r="J30318" s="34">
        <v>241</v>
      </c>
      <c r="K30318" s="34">
        <v>257</v>
      </c>
      <c r="L30318" s="34">
        <v>162</v>
      </c>
      <c r="M30318" s="34">
        <v>184</v>
      </c>
      <c r="N30318" s="34">
        <v>213</v>
      </c>
      <c r="O30318" s="34">
        <v>230</v>
      </c>
      <c r="P30318" s="34">
        <v>217</v>
      </c>
      <c r="Q30318" s="34">
        <v>288</v>
      </c>
      <c r="R30318" s="34">
        <v>293</v>
      </c>
      <c r="S30318" s="34">
        <v>331</v>
      </c>
      <c r="T30318" s="34">
        <v>167</v>
      </c>
      <c r="U30318" s="34">
        <v>208</v>
      </c>
      <c r="V30318" s="34">
        <v>249</v>
      </c>
      <c r="W30318" s="34">
        <v>279</v>
      </c>
      <c r="X30318" s="34">
        <v>370</v>
      </c>
      <c r="Y30318" s="34">
        <v>222</v>
      </c>
      <c r="Z30318" s="34">
        <v>244</v>
      </c>
      <c r="AA30318" s="34">
        <v>288</v>
      </c>
      <c r="AB30318" s="34">
        <v>220</v>
      </c>
      <c r="AC30318" s="34">
        <v>347</v>
      </c>
    </row>
    <row r="30319" spans="1:29" x14ac:dyDescent="0.2">
      <c r="A30319" s="34" t="s">
        <v>90812</v>
      </c>
      <c r="B30319" s="34">
        <v>106</v>
      </c>
      <c r="C30319" s="34">
        <v>97</v>
      </c>
      <c r="D30319" s="34">
        <v>214</v>
      </c>
      <c r="E30319" s="34">
        <v>118</v>
      </c>
      <c r="F30319" s="34">
        <v>165</v>
      </c>
      <c r="G30319" s="34">
        <v>112</v>
      </c>
      <c r="H30319" s="34">
        <v>172</v>
      </c>
      <c r="I30319" s="34">
        <v>119</v>
      </c>
      <c r="J30319" s="34">
        <v>165</v>
      </c>
      <c r="K30319" s="34">
        <v>121</v>
      </c>
      <c r="L30319" s="34">
        <v>125</v>
      </c>
      <c r="M30319" s="34">
        <v>101</v>
      </c>
      <c r="N30319" s="34">
        <v>154</v>
      </c>
      <c r="O30319" s="34">
        <v>101</v>
      </c>
      <c r="P30319" s="34">
        <v>162</v>
      </c>
      <c r="Q30319" s="34">
        <v>172</v>
      </c>
      <c r="R30319" s="34">
        <v>219</v>
      </c>
      <c r="S30319" s="34">
        <v>171</v>
      </c>
      <c r="T30319" s="34">
        <v>208</v>
      </c>
      <c r="U30319" s="34">
        <v>153</v>
      </c>
      <c r="V30319" s="34">
        <v>228</v>
      </c>
      <c r="W30319" s="34">
        <v>156</v>
      </c>
      <c r="X30319" s="34">
        <v>206</v>
      </c>
      <c r="Y30319" s="34">
        <v>117</v>
      </c>
      <c r="Z30319" s="34">
        <v>220</v>
      </c>
      <c r="AA30319" s="34">
        <v>199</v>
      </c>
      <c r="AB30319" s="34">
        <v>238</v>
      </c>
      <c r="AC30319" s="34">
        <v>204</v>
      </c>
    </row>
    <row r="30320" spans="1:29" x14ac:dyDescent="0.2">
      <c r="A30320" s="34" t="s">
        <v>90813</v>
      </c>
      <c r="B30320" s="34">
        <v>98</v>
      </c>
      <c r="C30320" s="34">
        <v>146</v>
      </c>
      <c r="D30320" s="34">
        <v>140</v>
      </c>
      <c r="E30320" s="34">
        <v>159</v>
      </c>
      <c r="F30320" s="34">
        <v>144</v>
      </c>
      <c r="G30320" s="34">
        <v>149</v>
      </c>
      <c r="H30320" s="34">
        <v>95</v>
      </c>
      <c r="I30320" s="34">
        <v>116</v>
      </c>
      <c r="J30320" s="34">
        <v>119</v>
      </c>
      <c r="K30320" s="34">
        <v>112</v>
      </c>
      <c r="L30320" s="34">
        <v>93</v>
      </c>
      <c r="M30320" s="34">
        <v>98</v>
      </c>
      <c r="N30320" s="34">
        <v>101</v>
      </c>
      <c r="O30320" s="34">
        <v>113</v>
      </c>
      <c r="P30320" s="34">
        <v>161</v>
      </c>
      <c r="Q30320" s="34">
        <v>162</v>
      </c>
      <c r="R30320" s="34">
        <v>168</v>
      </c>
      <c r="S30320" s="34">
        <v>165</v>
      </c>
      <c r="T30320" s="34">
        <v>145</v>
      </c>
      <c r="U30320" s="34">
        <v>111</v>
      </c>
      <c r="V30320" s="34">
        <v>160</v>
      </c>
      <c r="W30320" s="34">
        <v>147</v>
      </c>
      <c r="X30320" s="34">
        <v>168</v>
      </c>
      <c r="Y30320" s="34">
        <v>167</v>
      </c>
      <c r="Z30320" s="34">
        <v>144</v>
      </c>
      <c r="AA30320" s="34">
        <v>164</v>
      </c>
      <c r="AB30320" s="34">
        <v>183</v>
      </c>
      <c r="AC30320" s="34">
        <v>223</v>
      </c>
    </row>
    <row r="30321" spans="1:29" x14ac:dyDescent="0.2">
      <c r="A30321" s="34" t="s">
        <v>90814</v>
      </c>
      <c r="B30321" s="34">
        <v>74</v>
      </c>
      <c r="C30321" s="34">
        <v>28</v>
      </c>
      <c r="D30321" s="34">
        <v>40</v>
      </c>
      <c r="E30321" s="34">
        <v>48</v>
      </c>
      <c r="F30321" s="34">
        <v>42</v>
      </c>
      <c r="G30321" s="34">
        <v>28</v>
      </c>
      <c r="H30321" s="34">
        <v>48</v>
      </c>
      <c r="I30321" s="34">
        <v>39</v>
      </c>
      <c r="J30321" s="34">
        <v>36</v>
      </c>
      <c r="K30321" s="34">
        <v>47</v>
      </c>
      <c r="L30321" s="34">
        <v>54</v>
      </c>
      <c r="M30321" s="34">
        <v>28</v>
      </c>
      <c r="N30321" s="34">
        <v>32</v>
      </c>
      <c r="O30321" s="34">
        <v>30</v>
      </c>
      <c r="P30321" s="34">
        <v>51</v>
      </c>
      <c r="Q30321" s="34">
        <v>51</v>
      </c>
      <c r="R30321" s="34">
        <v>50</v>
      </c>
      <c r="S30321" s="34">
        <v>52</v>
      </c>
      <c r="T30321" s="34">
        <v>80</v>
      </c>
      <c r="U30321" s="34">
        <v>59</v>
      </c>
      <c r="V30321" s="34">
        <v>47</v>
      </c>
      <c r="W30321" s="34">
        <v>60</v>
      </c>
      <c r="X30321" s="34">
        <v>61</v>
      </c>
      <c r="Y30321" s="34">
        <v>48</v>
      </c>
      <c r="Z30321" s="34">
        <v>42</v>
      </c>
      <c r="AA30321" s="34">
        <v>60</v>
      </c>
      <c r="AB30321" s="34">
        <v>81</v>
      </c>
      <c r="AC30321" s="34">
        <v>70</v>
      </c>
    </row>
    <row r="30322" spans="1:29" x14ac:dyDescent="0.2">
      <c r="A30322" s="34" t="s">
        <v>90815</v>
      </c>
      <c r="B30322" s="34">
        <v>109</v>
      </c>
      <c r="C30322" s="34">
        <v>118</v>
      </c>
      <c r="D30322" s="34">
        <v>136</v>
      </c>
      <c r="E30322" s="34">
        <v>108</v>
      </c>
      <c r="F30322" s="34">
        <v>156</v>
      </c>
      <c r="G30322" s="34">
        <v>151</v>
      </c>
      <c r="H30322" s="34">
        <v>131</v>
      </c>
      <c r="I30322" s="34">
        <v>102</v>
      </c>
      <c r="J30322" s="34">
        <v>132</v>
      </c>
      <c r="K30322" s="34">
        <v>107</v>
      </c>
      <c r="L30322" s="34">
        <v>88</v>
      </c>
      <c r="M30322" s="34">
        <v>145</v>
      </c>
      <c r="N30322" s="34">
        <v>127</v>
      </c>
      <c r="O30322" s="34">
        <v>112</v>
      </c>
      <c r="P30322" s="34">
        <v>160</v>
      </c>
      <c r="Q30322" s="34">
        <v>178</v>
      </c>
      <c r="R30322" s="34">
        <v>219</v>
      </c>
      <c r="S30322" s="34">
        <v>170</v>
      </c>
      <c r="T30322" s="34">
        <v>147</v>
      </c>
      <c r="U30322" s="34">
        <v>123</v>
      </c>
      <c r="V30322" s="34">
        <v>181</v>
      </c>
      <c r="W30322" s="34">
        <v>151</v>
      </c>
      <c r="X30322" s="34">
        <v>187</v>
      </c>
      <c r="Y30322" s="34">
        <v>134</v>
      </c>
      <c r="Z30322" s="34">
        <v>170</v>
      </c>
      <c r="AA30322" s="34">
        <v>155</v>
      </c>
      <c r="AB30322" s="34">
        <v>180</v>
      </c>
      <c r="AC30322" s="34">
        <v>193</v>
      </c>
    </row>
    <row r="30323" spans="1:29" x14ac:dyDescent="0.2">
      <c r="A30323" s="34" t="s">
        <v>90816</v>
      </c>
      <c r="B30323" s="34">
        <v>90</v>
      </c>
      <c r="C30323" s="34">
        <v>79</v>
      </c>
      <c r="D30323" s="34">
        <v>82</v>
      </c>
      <c r="E30323" s="34">
        <v>85</v>
      </c>
      <c r="F30323" s="34">
        <v>67</v>
      </c>
      <c r="G30323" s="34">
        <v>85</v>
      </c>
      <c r="H30323" s="34">
        <v>87</v>
      </c>
      <c r="I30323" s="34">
        <v>69</v>
      </c>
      <c r="J30323" s="34">
        <v>65</v>
      </c>
      <c r="K30323" s="34">
        <v>96</v>
      </c>
      <c r="L30323" s="34">
        <v>77</v>
      </c>
      <c r="M30323" s="34">
        <v>63</v>
      </c>
      <c r="N30323" s="34">
        <v>79</v>
      </c>
      <c r="O30323" s="34">
        <v>69</v>
      </c>
      <c r="P30323" s="34">
        <v>62</v>
      </c>
      <c r="Q30323" s="34">
        <v>140</v>
      </c>
      <c r="R30323" s="34">
        <v>109</v>
      </c>
      <c r="S30323" s="34">
        <v>105</v>
      </c>
      <c r="T30323" s="34">
        <v>107</v>
      </c>
      <c r="U30323" s="34">
        <v>86</v>
      </c>
      <c r="V30323" s="34">
        <v>100</v>
      </c>
      <c r="W30323" s="34">
        <v>100</v>
      </c>
      <c r="X30323" s="34">
        <v>90</v>
      </c>
      <c r="Y30323" s="34">
        <v>79</v>
      </c>
      <c r="Z30323" s="34">
        <v>107</v>
      </c>
      <c r="AA30323" s="34">
        <v>120</v>
      </c>
      <c r="AB30323" s="34">
        <v>94</v>
      </c>
      <c r="AC30323" s="34">
        <v>117</v>
      </c>
    </row>
    <row r="30324" spans="1:29" x14ac:dyDescent="0.2">
      <c r="A30324" s="34" t="s">
        <v>90817</v>
      </c>
      <c r="B30324" s="34">
        <v>118</v>
      </c>
      <c r="C30324" s="34">
        <v>75</v>
      </c>
      <c r="D30324" s="34">
        <v>143</v>
      </c>
      <c r="E30324" s="34">
        <v>112</v>
      </c>
      <c r="F30324" s="34">
        <v>143</v>
      </c>
      <c r="G30324" s="34">
        <v>167</v>
      </c>
      <c r="H30324" s="34">
        <v>151</v>
      </c>
      <c r="I30324" s="34">
        <v>160</v>
      </c>
      <c r="J30324" s="34">
        <v>148</v>
      </c>
      <c r="K30324" s="34">
        <v>93</v>
      </c>
      <c r="L30324" s="34">
        <v>72</v>
      </c>
      <c r="M30324" s="34">
        <v>110</v>
      </c>
      <c r="N30324" s="34">
        <v>113</v>
      </c>
      <c r="O30324" s="34">
        <v>97</v>
      </c>
      <c r="P30324" s="34">
        <v>118</v>
      </c>
      <c r="Q30324" s="34">
        <v>136</v>
      </c>
      <c r="R30324" s="34">
        <v>124</v>
      </c>
      <c r="S30324" s="34">
        <v>138</v>
      </c>
      <c r="T30324" s="34">
        <v>146</v>
      </c>
      <c r="U30324" s="34">
        <v>144</v>
      </c>
      <c r="V30324" s="34">
        <v>167</v>
      </c>
      <c r="W30324" s="34">
        <v>185</v>
      </c>
      <c r="X30324" s="34">
        <v>211</v>
      </c>
      <c r="Y30324" s="34">
        <v>142</v>
      </c>
      <c r="Z30324" s="34">
        <v>158</v>
      </c>
      <c r="AA30324" s="34">
        <v>178</v>
      </c>
      <c r="AB30324" s="34">
        <v>187</v>
      </c>
      <c r="AC30324" s="34">
        <v>206</v>
      </c>
    </row>
    <row r="30325" spans="1:29" x14ac:dyDescent="0.2">
      <c r="A30325" s="34" t="s">
        <v>90818</v>
      </c>
      <c r="B30325" s="34">
        <v>160</v>
      </c>
      <c r="C30325" s="34">
        <v>241</v>
      </c>
      <c r="D30325" s="34">
        <v>207</v>
      </c>
      <c r="E30325" s="34">
        <v>250</v>
      </c>
      <c r="F30325" s="34">
        <v>203</v>
      </c>
      <c r="G30325" s="34">
        <v>235</v>
      </c>
      <c r="H30325" s="34">
        <v>242</v>
      </c>
      <c r="I30325" s="34">
        <v>208</v>
      </c>
      <c r="J30325" s="34">
        <v>189</v>
      </c>
      <c r="K30325" s="34">
        <v>257</v>
      </c>
      <c r="L30325" s="34">
        <v>161</v>
      </c>
      <c r="M30325" s="34">
        <v>182</v>
      </c>
      <c r="N30325" s="34">
        <v>197</v>
      </c>
      <c r="O30325" s="34">
        <v>212</v>
      </c>
      <c r="P30325" s="34">
        <v>178</v>
      </c>
      <c r="Q30325" s="34">
        <v>274</v>
      </c>
      <c r="R30325" s="34">
        <v>203</v>
      </c>
      <c r="S30325" s="34">
        <v>320</v>
      </c>
      <c r="T30325" s="34">
        <v>204</v>
      </c>
      <c r="U30325" s="34">
        <v>216</v>
      </c>
      <c r="V30325" s="34">
        <v>242</v>
      </c>
      <c r="W30325" s="34">
        <v>231</v>
      </c>
      <c r="X30325" s="34">
        <v>291</v>
      </c>
      <c r="Y30325" s="34">
        <v>210</v>
      </c>
      <c r="Z30325" s="34">
        <v>205</v>
      </c>
      <c r="AA30325" s="34">
        <v>311</v>
      </c>
      <c r="AB30325" s="34">
        <v>258</v>
      </c>
      <c r="AC30325" s="34">
        <v>392</v>
      </c>
    </row>
    <row r="30326" spans="1:29" x14ac:dyDescent="0.2">
      <c r="A30326" s="34" t="s">
        <v>90819</v>
      </c>
      <c r="B30326" s="34">
        <v>388</v>
      </c>
      <c r="C30326" s="34">
        <v>535</v>
      </c>
      <c r="D30326" s="34">
        <v>728</v>
      </c>
      <c r="E30326" s="34">
        <v>584</v>
      </c>
      <c r="F30326" s="34">
        <v>715</v>
      </c>
      <c r="G30326" s="34">
        <v>535</v>
      </c>
      <c r="H30326" s="34">
        <v>619</v>
      </c>
      <c r="I30326" s="34">
        <v>592</v>
      </c>
      <c r="J30326" s="34">
        <v>630</v>
      </c>
      <c r="K30326" s="34">
        <v>713</v>
      </c>
      <c r="L30326" s="34">
        <v>436</v>
      </c>
      <c r="M30326" s="34">
        <v>460</v>
      </c>
      <c r="N30326" s="34">
        <v>572</v>
      </c>
      <c r="O30326" s="34">
        <v>454</v>
      </c>
      <c r="P30326" s="34">
        <v>573</v>
      </c>
      <c r="Q30326" s="34">
        <v>723</v>
      </c>
      <c r="R30326" s="34">
        <v>783</v>
      </c>
      <c r="S30326" s="34">
        <v>792</v>
      </c>
      <c r="T30326" s="34">
        <v>650</v>
      </c>
      <c r="U30326" s="34">
        <v>503</v>
      </c>
      <c r="V30326" s="34">
        <v>791</v>
      </c>
      <c r="W30326" s="34">
        <v>724</v>
      </c>
      <c r="X30326" s="34">
        <v>898</v>
      </c>
      <c r="Y30326" s="34">
        <v>611</v>
      </c>
      <c r="Z30326" s="34">
        <v>785</v>
      </c>
      <c r="AA30326" s="34">
        <v>700</v>
      </c>
      <c r="AB30326" s="34">
        <v>789</v>
      </c>
      <c r="AC30326" s="34">
        <v>918</v>
      </c>
    </row>
    <row r="30327" spans="1:29" x14ac:dyDescent="0.2">
      <c r="A30327" s="34" t="s">
        <v>90820</v>
      </c>
      <c r="B30327" s="34">
        <v>96</v>
      </c>
      <c r="C30327" s="34">
        <v>90</v>
      </c>
      <c r="D30327" s="34">
        <v>135</v>
      </c>
      <c r="E30327" s="34">
        <v>123</v>
      </c>
      <c r="F30327" s="34">
        <v>130</v>
      </c>
      <c r="G30327" s="34">
        <v>136</v>
      </c>
      <c r="H30327" s="34">
        <v>106</v>
      </c>
      <c r="I30327" s="34">
        <v>89</v>
      </c>
      <c r="J30327" s="34">
        <v>112</v>
      </c>
      <c r="K30327" s="34">
        <v>145</v>
      </c>
      <c r="L30327" s="34">
        <v>94</v>
      </c>
      <c r="M30327" s="34">
        <v>105</v>
      </c>
      <c r="N30327" s="34">
        <v>114</v>
      </c>
      <c r="O30327" s="34">
        <v>108</v>
      </c>
      <c r="P30327" s="34">
        <v>142</v>
      </c>
      <c r="Q30327" s="34">
        <v>135</v>
      </c>
      <c r="R30327" s="34">
        <v>151</v>
      </c>
      <c r="S30327" s="34">
        <v>182</v>
      </c>
      <c r="T30327" s="34">
        <v>139</v>
      </c>
      <c r="U30327" s="34">
        <v>122</v>
      </c>
      <c r="V30327" s="34">
        <v>147</v>
      </c>
      <c r="W30327" s="34">
        <v>129</v>
      </c>
      <c r="X30327" s="34">
        <v>146</v>
      </c>
      <c r="Y30327" s="34">
        <v>114</v>
      </c>
      <c r="Z30327" s="34">
        <v>158</v>
      </c>
      <c r="AA30327" s="34">
        <v>188</v>
      </c>
      <c r="AB30327" s="34">
        <v>212</v>
      </c>
      <c r="AC30327" s="34">
        <v>172</v>
      </c>
    </row>
    <row r="30328" spans="1:29" x14ac:dyDescent="0.2">
      <c r="A30328" s="34" t="s">
        <v>90821</v>
      </c>
      <c r="B30328" s="34">
        <v>145</v>
      </c>
      <c r="C30328" s="34">
        <v>182</v>
      </c>
      <c r="D30328" s="34">
        <v>156</v>
      </c>
      <c r="E30328" s="34">
        <v>238</v>
      </c>
      <c r="F30328" s="34">
        <v>159</v>
      </c>
      <c r="G30328" s="34">
        <v>170</v>
      </c>
      <c r="H30328" s="34">
        <v>103</v>
      </c>
      <c r="I30328" s="34">
        <v>181</v>
      </c>
      <c r="J30328" s="34">
        <v>154</v>
      </c>
      <c r="K30328" s="34">
        <v>195</v>
      </c>
      <c r="L30328" s="34">
        <v>94</v>
      </c>
      <c r="M30328" s="34">
        <v>152</v>
      </c>
      <c r="N30328" s="34">
        <v>109</v>
      </c>
      <c r="O30328" s="34">
        <v>157</v>
      </c>
      <c r="P30328" s="34">
        <v>120</v>
      </c>
      <c r="Q30328" s="34">
        <v>199</v>
      </c>
      <c r="R30328" s="34">
        <v>153</v>
      </c>
      <c r="S30328" s="34">
        <v>188</v>
      </c>
      <c r="T30328" s="34">
        <v>153</v>
      </c>
      <c r="U30328" s="34">
        <v>189</v>
      </c>
      <c r="V30328" s="34">
        <v>158</v>
      </c>
      <c r="W30328" s="34">
        <v>261</v>
      </c>
      <c r="X30328" s="34">
        <v>194</v>
      </c>
      <c r="Y30328" s="34">
        <v>189</v>
      </c>
      <c r="Z30328" s="34">
        <v>175</v>
      </c>
      <c r="AA30328" s="34">
        <v>243</v>
      </c>
      <c r="AB30328" s="34">
        <v>172</v>
      </c>
      <c r="AC30328" s="34">
        <v>256</v>
      </c>
    </row>
    <row r="30329" spans="1:29" x14ac:dyDescent="0.2">
      <c r="A30329" s="34" t="s">
        <v>90822</v>
      </c>
      <c r="B30329" s="34">
        <v>101</v>
      </c>
      <c r="C30329" s="34">
        <v>66</v>
      </c>
      <c r="D30329" s="34">
        <v>86</v>
      </c>
      <c r="E30329" s="34">
        <v>107</v>
      </c>
      <c r="F30329" s="34">
        <v>73</v>
      </c>
      <c r="G30329" s="34">
        <v>130</v>
      </c>
      <c r="H30329" s="34">
        <v>90</v>
      </c>
      <c r="I30329" s="34">
        <v>55</v>
      </c>
      <c r="J30329" s="34">
        <v>80</v>
      </c>
      <c r="K30329" s="34">
        <v>95</v>
      </c>
      <c r="L30329" s="34">
        <v>80</v>
      </c>
      <c r="M30329" s="34">
        <v>99</v>
      </c>
      <c r="N30329" s="34">
        <v>67</v>
      </c>
      <c r="O30329" s="34">
        <v>54</v>
      </c>
      <c r="P30329" s="34">
        <v>80</v>
      </c>
      <c r="Q30329" s="34">
        <v>140</v>
      </c>
      <c r="R30329" s="34">
        <v>90</v>
      </c>
      <c r="S30329" s="34">
        <v>113</v>
      </c>
      <c r="T30329" s="34">
        <v>81</v>
      </c>
      <c r="U30329" s="34">
        <v>62</v>
      </c>
      <c r="V30329" s="34">
        <v>118</v>
      </c>
      <c r="W30329" s="34">
        <v>84</v>
      </c>
      <c r="X30329" s="34">
        <v>116</v>
      </c>
      <c r="Y30329" s="34">
        <v>73</v>
      </c>
      <c r="Z30329" s="34">
        <v>126</v>
      </c>
      <c r="AA30329" s="34">
        <v>105</v>
      </c>
      <c r="AB30329" s="34">
        <v>57</v>
      </c>
      <c r="AC30329" s="34">
        <v>156</v>
      </c>
    </row>
    <row r="30330" spans="1:29" x14ac:dyDescent="0.2">
      <c r="A30330" s="34" t="s">
        <v>90823</v>
      </c>
      <c r="B30330" s="34">
        <v>553</v>
      </c>
      <c r="C30330" s="34">
        <v>544</v>
      </c>
      <c r="D30330" s="34">
        <v>770</v>
      </c>
      <c r="E30330" s="34">
        <v>625</v>
      </c>
      <c r="F30330" s="34">
        <v>724</v>
      </c>
      <c r="G30330" s="34">
        <v>633</v>
      </c>
      <c r="H30330" s="34">
        <v>656</v>
      </c>
      <c r="I30330" s="34">
        <v>527</v>
      </c>
      <c r="J30330" s="34">
        <v>638</v>
      </c>
      <c r="K30330" s="34">
        <v>637</v>
      </c>
      <c r="L30330" s="34">
        <v>480</v>
      </c>
      <c r="M30330" s="34">
        <v>554</v>
      </c>
      <c r="N30330" s="34">
        <v>577</v>
      </c>
      <c r="O30330" s="34">
        <v>524</v>
      </c>
      <c r="P30330" s="34">
        <v>588</v>
      </c>
      <c r="Q30330" s="34">
        <v>746</v>
      </c>
      <c r="R30330" s="34">
        <v>879</v>
      </c>
      <c r="S30330" s="34">
        <v>759</v>
      </c>
      <c r="T30330" s="34">
        <v>658</v>
      </c>
      <c r="U30330" s="34">
        <v>610</v>
      </c>
      <c r="V30330" s="34">
        <v>827</v>
      </c>
      <c r="W30330" s="34">
        <v>737</v>
      </c>
      <c r="X30330" s="34">
        <v>856</v>
      </c>
      <c r="Y30330" s="34">
        <v>707</v>
      </c>
      <c r="Z30330" s="34">
        <v>726</v>
      </c>
      <c r="AA30330" s="34">
        <v>697</v>
      </c>
      <c r="AB30330" s="34">
        <v>730</v>
      </c>
      <c r="AC30330" s="34">
        <v>999</v>
      </c>
    </row>
    <row r="30331" spans="1:29" x14ac:dyDescent="0.2">
      <c r="A30331" s="34" t="s">
        <v>90824</v>
      </c>
      <c r="B30331" s="34">
        <v>109</v>
      </c>
      <c r="C30331" s="34">
        <v>72</v>
      </c>
      <c r="D30331" s="34">
        <v>96</v>
      </c>
      <c r="E30331" s="34">
        <v>68</v>
      </c>
      <c r="F30331" s="34">
        <v>84</v>
      </c>
      <c r="G30331" s="34">
        <v>69</v>
      </c>
      <c r="H30331" s="34">
        <v>81</v>
      </c>
      <c r="I30331" s="34">
        <v>83</v>
      </c>
      <c r="J30331" s="34">
        <v>76</v>
      </c>
      <c r="K30331" s="34">
        <v>110</v>
      </c>
      <c r="L30331" s="34">
        <v>46</v>
      </c>
      <c r="M30331" s="34">
        <v>66</v>
      </c>
      <c r="N30331" s="34">
        <v>77</v>
      </c>
      <c r="O30331" s="34">
        <v>72</v>
      </c>
      <c r="P30331" s="34">
        <v>60</v>
      </c>
      <c r="Q30331" s="34">
        <v>114</v>
      </c>
      <c r="R30331" s="34">
        <v>88</v>
      </c>
      <c r="S30331" s="34">
        <v>122</v>
      </c>
      <c r="T30331" s="34">
        <v>97</v>
      </c>
      <c r="U30331" s="34">
        <v>61</v>
      </c>
      <c r="V30331" s="34">
        <v>88</v>
      </c>
      <c r="W30331" s="34">
        <v>113</v>
      </c>
      <c r="X30331" s="34">
        <v>122</v>
      </c>
      <c r="Y30331" s="34">
        <v>78</v>
      </c>
      <c r="Z30331" s="34">
        <v>96</v>
      </c>
      <c r="AA30331" s="34">
        <v>88</v>
      </c>
      <c r="AB30331" s="34">
        <v>96</v>
      </c>
      <c r="AC30331" s="34">
        <v>107</v>
      </c>
    </row>
    <row r="30332" spans="1:29" x14ac:dyDescent="0.2">
      <c r="A30332" s="34" t="s">
        <v>90825</v>
      </c>
      <c r="B30332" s="34">
        <v>135</v>
      </c>
      <c r="C30332" s="34">
        <v>121</v>
      </c>
      <c r="D30332" s="34">
        <v>183</v>
      </c>
      <c r="E30332" s="34">
        <v>124</v>
      </c>
      <c r="F30332" s="34">
        <v>182</v>
      </c>
      <c r="G30332" s="34">
        <v>72</v>
      </c>
      <c r="H30332" s="34">
        <v>190</v>
      </c>
      <c r="I30332" s="34">
        <v>92</v>
      </c>
      <c r="J30332" s="34">
        <v>198</v>
      </c>
      <c r="K30332" s="34">
        <v>134</v>
      </c>
      <c r="L30332" s="34">
        <v>211</v>
      </c>
      <c r="M30332" s="34">
        <v>122</v>
      </c>
      <c r="N30332" s="34">
        <v>154</v>
      </c>
      <c r="O30332" s="34">
        <v>99</v>
      </c>
      <c r="P30332" s="34">
        <v>170</v>
      </c>
      <c r="Q30332" s="34">
        <v>149</v>
      </c>
      <c r="R30332" s="34">
        <v>251</v>
      </c>
      <c r="S30332" s="34">
        <v>117</v>
      </c>
      <c r="T30332" s="34">
        <v>237</v>
      </c>
      <c r="U30332" s="34">
        <v>126</v>
      </c>
      <c r="V30332" s="34">
        <v>249</v>
      </c>
      <c r="W30332" s="34">
        <v>153</v>
      </c>
      <c r="X30332" s="34">
        <v>219</v>
      </c>
      <c r="Y30332" s="34">
        <v>164</v>
      </c>
      <c r="Z30332" s="34">
        <v>195</v>
      </c>
      <c r="AA30332" s="34">
        <v>156</v>
      </c>
      <c r="AB30332" s="34">
        <v>237</v>
      </c>
      <c r="AC30332" s="34">
        <v>180</v>
      </c>
    </row>
    <row r="30333" spans="1:29" x14ac:dyDescent="0.2">
      <c r="A30333" s="34" t="s">
        <v>90826</v>
      </c>
      <c r="B30333" s="34">
        <v>157</v>
      </c>
      <c r="C30333" s="34">
        <v>144</v>
      </c>
      <c r="D30333" s="34">
        <v>209</v>
      </c>
      <c r="E30333" s="34">
        <v>142</v>
      </c>
      <c r="F30333" s="34">
        <v>159</v>
      </c>
      <c r="G30333" s="34">
        <v>158</v>
      </c>
      <c r="H30333" s="34">
        <v>132</v>
      </c>
      <c r="I30333" s="34">
        <v>119</v>
      </c>
      <c r="J30333" s="34">
        <v>147</v>
      </c>
      <c r="K30333" s="34">
        <v>171</v>
      </c>
      <c r="L30333" s="34">
        <v>156</v>
      </c>
      <c r="M30333" s="34">
        <v>164</v>
      </c>
      <c r="N30333" s="34">
        <v>133</v>
      </c>
      <c r="O30333" s="34">
        <v>96</v>
      </c>
      <c r="P30333" s="34">
        <v>122</v>
      </c>
      <c r="Q30333" s="34">
        <v>206</v>
      </c>
      <c r="R30333" s="34">
        <v>190</v>
      </c>
      <c r="S30333" s="34">
        <v>166</v>
      </c>
      <c r="T30333" s="34">
        <v>231</v>
      </c>
      <c r="U30333" s="34">
        <v>215</v>
      </c>
      <c r="V30333" s="34">
        <v>205</v>
      </c>
      <c r="W30333" s="34">
        <v>211</v>
      </c>
      <c r="X30333" s="34">
        <v>203</v>
      </c>
      <c r="Y30333" s="34">
        <v>191</v>
      </c>
      <c r="Z30333" s="34">
        <v>180</v>
      </c>
      <c r="AA30333" s="34">
        <v>203</v>
      </c>
      <c r="AB30333" s="34">
        <v>192</v>
      </c>
      <c r="AC30333" s="34">
        <v>229</v>
      </c>
    </row>
    <row r="30334" spans="1:29" x14ac:dyDescent="0.2">
      <c r="A30334" s="34" t="s">
        <v>90827</v>
      </c>
      <c r="B30334" s="34">
        <v>80</v>
      </c>
      <c r="C30334" s="34">
        <v>90</v>
      </c>
      <c r="D30334" s="34">
        <v>116</v>
      </c>
      <c r="E30334" s="34">
        <v>145</v>
      </c>
      <c r="F30334" s="34">
        <v>111</v>
      </c>
      <c r="G30334" s="34">
        <v>55</v>
      </c>
      <c r="H30334" s="34">
        <v>111</v>
      </c>
      <c r="I30334" s="34">
        <v>96</v>
      </c>
      <c r="J30334" s="34">
        <v>108</v>
      </c>
      <c r="K30334" s="34">
        <v>114</v>
      </c>
      <c r="L30334" s="34">
        <v>81</v>
      </c>
      <c r="M30334" s="34">
        <v>104</v>
      </c>
      <c r="N30334" s="34">
        <v>94</v>
      </c>
      <c r="O30334" s="34">
        <v>97</v>
      </c>
      <c r="P30334" s="34">
        <v>92</v>
      </c>
      <c r="Q30334" s="34">
        <v>196</v>
      </c>
      <c r="R30334" s="34">
        <v>133</v>
      </c>
      <c r="S30334" s="34">
        <v>152</v>
      </c>
      <c r="T30334" s="34">
        <v>127</v>
      </c>
      <c r="U30334" s="34">
        <v>128</v>
      </c>
      <c r="V30334" s="34">
        <v>121</v>
      </c>
      <c r="W30334" s="34">
        <v>151</v>
      </c>
      <c r="X30334" s="34">
        <v>140</v>
      </c>
      <c r="Y30334" s="34">
        <v>126</v>
      </c>
      <c r="Z30334" s="34">
        <v>130</v>
      </c>
      <c r="AA30334" s="34">
        <v>157</v>
      </c>
      <c r="AB30334" s="34">
        <v>127</v>
      </c>
      <c r="AC30334" s="34">
        <v>177</v>
      </c>
    </row>
    <row r="30335" spans="1:29" x14ac:dyDescent="0.2">
      <c r="A30335" s="34" t="s">
        <v>90828</v>
      </c>
      <c r="B30335" s="34">
        <v>181</v>
      </c>
      <c r="C30335" s="34">
        <v>128</v>
      </c>
      <c r="D30335" s="34">
        <v>105</v>
      </c>
      <c r="E30335" s="34">
        <v>134</v>
      </c>
      <c r="F30335" s="34">
        <v>163</v>
      </c>
      <c r="G30335" s="34">
        <v>60</v>
      </c>
      <c r="H30335" s="34">
        <v>142</v>
      </c>
      <c r="I30335" s="34">
        <v>95</v>
      </c>
      <c r="J30335" s="34">
        <v>110</v>
      </c>
      <c r="K30335" s="34">
        <v>109</v>
      </c>
      <c r="L30335" s="34">
        <v>143</v>
      </c>
      <c r="M30335" s="34">
        <v>106</v>
      </c>
      <c r="N30335" s="34">
        <v>121</v>
      </c>
      <c r="O30335" s="34">
        <v>110</v>
      </c>
      <c r="P30335" s="34">
        <v>111</v>
      </c>
      <c r="Q30335" s="34">
        <v>117</v>
      </c>
      <c r="R30335" s="34">
        <v>223</v>
      </c>
      <c r="S30335" s="34">
        <v>104</v>
      </c>
      <c r="T30335" s="34">
        <v>195</v>
      </c>
      <c r="U30335" s="34">
        <v>114</v>
      </c>
      <c r="V30335" s="34">
        <v>155</v>
      </c>
      <c r="W30335" s="34">
        <v>196</v>
      </c>
      <c r="X30335" s="34">
        <v>189</v>
      </c>
      <c r="Y30335" s="34">
        <v>187</v>
      </c>
      <c r="Z30335" s="34">
        <v>145</v>
      </c>
      <c r="AA30335" s="34">
        <v>160</v>
      </c>
      <c r="AB30335" s="34">
        <v>159</v>
      </c>
      <c r="AC30335" s="34">
        <v>204</v>
      </c>
    </row>
    <row r="30336" spans="1:29" x14ac:dyDescent="0.2">
      <c r="A30336" s="34" t="s">
        <v>90829</v>
      </c>
      <c r="B30336" s="34">
        <v>66</v>
      </c>
      <c r="C30336" s="34">
        <v>88</v>
      </c>
      <c r="D30336" s="34">
        <v>114</v>
      </c>
      <c r="E30336" s="34">
        <v>112</v>
      </c>
      <c r="F30336" s="34">
        <v>64</v>
      </c>
      <c r="G30336" s="34">
        <v>104</v>
      </c>
      <c r="H30336" s="34">
        <v>62</v>
      </c>
      <c r="I30336" s="34">
        <v>85</v>
      </c>
      <c r="J30336" s="34">
        <v>54</v>
      </c>
      <c r="K30336" s="34">
        <v>116</v>
      </c>
      <c r="L30336" s="34">
        <v>27</v>
      </c>
      <c r="M30336" s="34">
        <v>75</v>
      </c>
      <c r="N30336" s="34">
        <v>56</v>
      </c>
      <c r="O30336" s="34">
        <v>69</v>
      </c>
      <c r="P30336" s="34">
        <v>55</v>
      </c>
      <c r="Q30336" s="34">
        <v>95</v>
      </c>
      <c r="R30336" s="34">
        <v>62</v>
      </c>
      <c r="S30336" s="34">
        <v>120</v>
      </c>
      <c r="T30336" s="34">
        <v>42</v>
      </c>
      <c r="U30336" s="34">
        <v>60</v>
      </c>
      <c r="V30336" s="34">
        <v>60</v>
      </c>
      <c r="W30336" s="34">
        <v>80</v>
      </c>
      <c r="X30336" s="34">
        <v>90</v>
      </c>
      <c r="Y30336" s="34">
        <v>49</v>
      </c>
      <c r="Z30336" s="34">
        <v>84</v>
      </c>
      <c r="AA30336" s="34">
        <v>107</v>
      </c>
      <c r="AB30336" s="34">
        <v>46</v>
      </c>
      <c r="AC30336" s="34">
        <v>136</v>
      </c>
    </row>
    <row r="30337" spans="1:29" x14ac:dyDescent="0.2">
      <c r="A30337" s="34" t="s">
        <v>90830</v>
      </c>
      <c r="B30337" s="34">
        <v>94</v>
      </c>
      <c r="C30337" s="34">
        <v>88</v>
      </c>
      <c r="D30337" s="34">
        <v>109</v>
      </c>
      <c r="E30337" s="34">
        <v>120</v>
      </c>
      <c r="F30337" s="34">
        <v>102</v>
      </c>
      <c r="G30337" s="34">
        <v>115</v>
      </c>
      <c r="H30337" s="34">
        <v>89</v>
      </c>
      <c r="I30337" s="34">
        <v>90</v>
      </c>
      <c r="J30337" s="34">
        <v>83</v>
      </c>
      <c r="K30337" s="34">
        <v>101</v>
      </c>
      <c r="L30337" s="34">
        <v>83</v>
      </c>
      <c r="M30337" s="34">
        <v>107</v>
      </c>
      <c r="N30337" s="34">
        <v>96</v>
      </c>
      <c r="O30337" s="34">
        <v>95</v>
      </c>
      <c r="P30337" s="34">
        <v>73</v>
      </c>
      <c r="Q30337" s="34">
        <v>112</v>
      </c>
      <c r="R30337" s="34">
        <v>122</v>
      </c>
      <c r="S30337" s="34">
        <v>136</v>
      </c>
      <c r="T30337" s="34">
        <v>102</v>
      </c>
      <c r="U30337" s="34">
        <v>104</v>
      </c>
      <c r="V30337" s="34">
        <v>114</v>
      </c>
      <c r="W30337" s="34">
        <v>165</v>
      </c>
      <c r="X30337" s="34">
        <v>90</v>
      </c>
      <c r="Y30337" s="34">
        <v>150</v>
      </c>
      <c r="Z30337" s="34">
        <v>113</v>
      </c>
      <c r="AA30337" s="34">
        <v>142</v>
      </c>
      <c r="AB30337" s="34">
        <v>110</v>
      </c>
      <c r="AC30337" s="34">
        <v>169</v>
      </c>
    </row>
    <row r="30338" spans="1:29" x14ac:dyDescent="0.2">
      <c r="A30338" s="34" t="s">
        <v>90831</v>
      </c>
      <c r="B30338" s="34">
        <v>104</v>
      </c>
      <c r="C30338" s="34">
        <v>59</v>
      </c>
      <c r="D30338" s="34">
        <v>53</v>
      </c>
      <c r="E30338" s="34">
        <v>39</v>
      </c>
      <c r="F30338" s="34">
        <v>33</v>
      </c>
      <c r="G30338" s="34">
        <v>53</v>
      </c>
      <c r="H30338" s="34">
        <v>69</v>
      </c>
      <c r="I30338" s="34">
        <v>41</v>
      </c>
      <c r="J30338" s="34">
        <v>47</v>
      </c>
      <c r="K30338" s="34">
        <v>61</v>
      </c>
      <c r="L30338" s="34">
        <v>40</v>
      </c>
      <c r="M30338" s="34">
        <v>26</v>
      </c>
      <c r="N30338" s="34">
        <v>66</v>
      </c>
      <c r="O30338" s="34">
        <v>47</v>
      </c>
      <c r="P30338" s="34">
        <v>47</v>
      </c>
      <c r="Q30338" s="34">
        <v>90</v>
      </c>
      <c r="R30338" s="34">
        <v>67</v>
      </c>
      <c r="S30338" s="34">
        <v>83</v>
      </c>
      <c r="T30338" s="34">
        <v>51</v>
      </c>
      <c r="U30338" s="34">
        <v>51</v>
      </c>
      <c r="V30338" s="34">
        <v>59</v>
      </c>
      <c r="W30338" s="34">
        <v>82</v>
      </c>
      <c r="X30338" s="34">
        <v>80</v>
      </c>
      <c r="Y30338" s="34">
        <v>63</v>
      </c>
      <c r="Z30338" s="34">
        <v>67</v>
      </c>
      <c r="AA30338" s="34">
        <v>68</v>
      </c>
      <c r="AB30338" s="34">
        <v>107</v>
      </c>
      <c r="AC30338" s="34">
        <v>89</v>
      </c>
    </row>
    <row r="30339" spans="1:29" x14ac:dyDescent="0.2">
      <c r="A30339" s="34" t="s">
        <v>90832</v>
      </c>
      <c r="B30339" s="34">
        <v>174</v>
      </c>
      <c r="C30339" s="34">
        <v>322</v>
      </c>
      <c r="D30339" s="34">
        <v>252</v>
      </c>
      <c r="E30339" s="34">
        <v>323</v>
      </c>
      <c r="F30339" s="34">
        <v>224</v>
      </c>
      <c r="G30339" s="34">
        <v>231</v>
      </c>
      <c r="H30339" s="34">
        <v>213</v>
      </c>
      <c r="I30339" s="34">
        <v>238</v>
      </c>
      <c r="J30339" s="34">
        <v>150</v>
      </c>
      <c r="K30339" s="34">
        <v>309</v>
      </c>
      <c r="L30339" s="34">
        <v>115</v>
      </c>
      <c r="M30339" s="34">
        <v>193</v>
      </c>
      <c r="N30339" s="34">
        <v>192</v>
      </c>
      <c r="O30339" s="34">
        <v>182</v>
      </c>
      <c r="P30339" s="34">
        <v>179</v>
      </c>
      <c r="Q30339" s="34">
        <v>328</v>
      </c>
      <c r="R30339" s="34">
        <v>194</v>
      </c>
      <c r="S30339" s="34">
        <v>338</v>
      </c>
      <c r="T30339" s="34">
        <v>145</v>
      </c>
      <c r="U30339" s="34">
        <v>254</v>
      </c>
      <c r="V30339" s="34">
        <v>241</v>
      </c>
      <c r="W30339" s="34">
        <v>236</v>
      </c>
      <c r="X30339" s="34">
        <v>272</v>
      </c>
      <c r="Y30339" s="34">
        <v>264</v>
      </c>
      <c r="Z30339" s="34">
        <v>248</v>
      </c>
      <c r="AA30339" s="34">
        <v>299</v>
      </c>
      <c r="AB30339" s="34">
        <v>175</v>
      </c>
      <c r="AC30339" s="34">
        <v>389</v>
      </c>
    </row>
    <row r="30340" spans="1:29" x14ac:dyDescent="0.2">
      <c r="A30340" s="34" t="s">
        <v>90833</v>
      </c>
      <c r="B30340" s="34">
        <v>247</v>
      </c>
      <c r="C30340" s="34">
        <v>220</v>
      </c>
      <c r="D30340" s="34">
        <v>280</v>
      </c>
      <c r="E30340" s="34">
        <v>238</v>
      </c>
      <c r="F30340" s="34">
        <v>338</v>
      </c>
      <c r="G30340" s="34">
        <v>213</v>
      </c>
      <c r="H30340" s="34">
        <v>313</v>
      </c>
      <c r="I30340" s="34">
        <v>247</v>
      </c>
      <c r="J30340" s="34">
        <v>256</v>
      </c>
      <c r="K30340" s="34">
        <v>260</v>
      </c>
      <c r="L30340" s="34">
        <v>272</v>
      </c>
      <c r="M30340" s="34">
        <v>193</v>
      </c>
      <c r="N30340" s="34">
        <v>253</v>
      </c>
      <c r="O30340" s="34">
        <v>258</v>
      </c>
      <c r="P30340" s="34">
        <v>314</v>
      </c>
      <c r="Q30340" s="34">
        <v>336</v>
      </c>
      <c r="R30340" s="34">
        <v>429</v>
      </c>
      <c r="S30340" s="34">
        <v>321</v>
      </c>
      <c r="T30340" s="34">
        <v>392</v>
      </c>
      <c r="U30340" s="34">
        <v>276</v>
      </c>
      <c r="V30340" s="34">
        <v>353</v>
      </c>
      <c r="W30340" s="34">
        <v>388</v>
      </c>
      <c r="X30340" s="34">
        <v>348</v>
      </c>
      <c r="Y30340" s="34">
        <v>300</v>
      </c>
      <c r="Z30340" s="34">
        <v>329</v>
      </c>
      <c r="AA30340" s="34">
        <v>300</v>
      </c>
      <c r="AB30340" s="34">
        <v>457</v>
      </c>
      <c r="AC30340" s="34">
        <v>340</v>
      </c>
    </row>
    <row r="30341" spans="1:29" x14ac:dyDescent="0.2">
      <c r="A30341" s="34" t="s">
        <v>90834</v>
      </c>
      <c r="B30341" s="34">
        <v>55</v>
      </c>
      <c r="C30341" s="34">
        <v>72</v>
      </c>
      <c r="D30341" s="34">
        <v>93</v>
      </c>
      <c r="E30341" s="34">
        <v>62</v>
      </c>
      <c r="F30341" s="34">
        <v>49</v>
      </c>
      <c r="G30341" s="34">
        <v>55</v>
      </c>
      <c r="H30341" s="34">
        <v>41</v>
      </c>
      <c r="I30341" s="34">
        <v>60</v>
      </c>
      <c r="J30341" s="34">
        <v>45</v>
      </c>
      <c r="K30341" s="34">
        <v>68</v>
      </c>
      <c r="L30341" s="34">
        <v>19</v>
      </c>
      <c r="M30341" s="34">
        <v>41</v>
      </c>
      <c r="N30341" s="34">
        <v>35</v>
      </c>
      <c r="O30341" s="34">
        <v>63</v>
      </c>
      <c r="P30341" s="34">
        <v>29</v>
      </c>
      <c r="Q30341" s="34">
        <v>55</v>
      </c>
      <c r="R30341" s="34">
        <v>45</v>
      </c>
      <c r="S30341" s="34">
        <v>75</v>
      </c>
      <c r="T30341" s="34">
        <v>25</v>
      </c>
      <c r="U30341" s="34">
        <v>39</v>
      </c>
      <c r="V30341" s="34">
        <v>40</v>
      </c>
      <c r="W30341" s="34">
        <v>53</v>
      </c>
      <c r="X30341" s="34">
        <v>54</v>
      </c>
      <c r="Y30341" s="34">
        <v>37</v>
      </c>
      <c r="Z30341" s="34">
        <v>55</v>
      </c>
      <c r="AA30341" s="34">
        <v>68</v>
      </c>
      <c r="AB30341" s="34">
        <v>39</v>
      </c>
      <c r="AC30341" s="34">
        <v>96</v>
      </c>
    </row>
    <row r="30342" spans="1:29" x14ac:dyDescent="0.2">
      <c r="A30342" s="34" t="s">
        <v>90835</v>
      </c>
      <c r="B30342" s="34">
        <v>372</v>
      </c>
      <c r="C30342" s="34">
        <v>311</v>
      </c>
      <c r="D30342" s="34">
        <v>487</v>
      </c>
      <c r="E30342" s="34">
        <v>330</v>
      </c>
      <c r="F30342" s="34">
        <v>430</v>
      </c>
      <c r="G30342" s="34">
        <v>277</v>
      </c>
      <c r="H30342" s="34">
        <v>405</v>
      </c>
      <c r="I30342" s="34">
        <v>239</v>
      </c>
      <c r="J30342" s="34">
        <v>381</v>
      </c>
      <c r="K30342" s="34">
        <v>280</v>
      </c>
      <c r="L30342" s="34">
        <v>283</v>
      </c>
      <c r="M30342" s="34">
        <v>297</v>
      </c>
      <c r="N30342" s="34">
        <v>372</v>
      </c>
      <c r="O30342" s="34">
        <v>266</v>
      </c>
      <c r="P30342" s="34">
        <v>367</v>
      </c>
      <c r="Q30342" s="34">
        <v>395</v>
      </c>
      <c r="R30342" s="34">
        <v>501</v>
      </c>
      <c r="S30342" s="34">
        <v>374</v>
      </c>
      <c r="T30342" s="34">
        <v>375</v>
      </c>
      <c r="U30342" s="34">
        <v>317</v>
      </c>
      <c r="V30342" s="34">
        <v>473</v>
      </c>
      <c r="W30342" s="34">
        <v>372</v>
      </c>
      <c r="X30342" s="34">
        <v>527</v>
      </c>
      <c r="Y30342" s="34">
        <v>295</v>
      </c>
      <c r="Z30342" s="34">
        <v>466</v>
      </c>
      <c r="AA30342" s="34">
        <v>373</v>
      </c>
      <c r="AB30342" s="34">
        <v>416</v>
      </c>
      <c r="AC30342" s="34">
        <v>510</v>
      </c>
    </row>
    <row r="30343" spans="1:29" x14ac:dyDescent="0.2">
      <c r="A30343" s="34" t="s">
        <v>90836</v>
      </c>
      <c r="B30343" s="34">
        <v>87</v>
      </c>
      <c r="C30343" s="34">
        <v>77</v>
      </c>
      <c r="D30343" s="34">
        <v>101</v>
      </c>
      <c r="E30343" s="34">
        <v>85</v>
      </c>
      <c r="F30343" s="34">
        <v>117</v>
      </c>
      <c r="G30343" s="34">
        <v>65</v>
      </c>
      <c r="H30343" s="34">
        <v>109</v>
      </c>
      <c r="I30343" s="34">
        <v>80</v>
      </c>
      <c r="J30343" s="34">
        <v>108</v>
      </c>
      <c r="K30343" s="34">
        <v>93</v>
      </c>
      <c r="L30343" s="34">
        <v>70</v>
      </c>
      <c r="M30343" s="34">
        <v>73</v>
      </c>
      <c r="N30343" s="34">
        <v>82</v>
      </c>
      <c r="O30343" s="34">
        <v>84</v>
      </c>
      <c r="P30343" s="34">
        <v>129</v>
      </c>
      <c r="Q30343" s="34">
        <v>97</v>
      </c>
      <c r="R30343" s="34">
        <v>99</v>
      </c>
      <c r="S30343" s="34">
        <v>92</v>
      </c>
      <c r="T30343" s="34">
        <v>109</v>
      </c>
      <c r="U30343" s="34">
        <v>89</v>
      </c>
      <c r="V30343" s="34">
        <v>112</v>
      </c>
      <c r="W30343" s="34">
        <v>137</v>
      </c>
      <c r="X30343" s="34">
        <v>136</v>
      </c>
      <c r="Y30343" s="34">
        <v>99</v>
      </c>
      <c r="Z30343" s="34">
        <v>121</v>
      </c>
      <c r="AA30343" s="34">
        <v>82</v>
      </c>
      <c r="AB30343" s="34">
        <v>138</v>
      </c>
      <c r="AC30343" s="34">
        <v>110</v>
      </c>
    </row>
    <row r="30344" spans="1:29" x14ac:dyDescent="0.2">
      <c r="A30344" s="34" t="s">
        <v>90837</v>
      </c>
      <c r="B30344" s="34">
        <v>52</v>
      </c>
      <c r="C30344" s="34">
        <v>53</v>
      </c>
      <c r="D30344" s="34">
        <v>86</v>
      </c>
      <c r="E30344" s="34">
        <v>62</v>
      </c>
      <c r="F30344" s="34">
        <v>55</v>
      </c>
      <c r="G30344" s="34">
        <v>43</v>
      </c>
      <c r="H30344" s="34">
        <v>51</v>
      </c>
      <c r="I30344" s="34">
        <v>60</v>
      </c>
      <c r="J30344" s="34">
        <v>46</v>
      </c>
      <c r="K30344" s="34">
        <v>54</v>
      </c>
      <c r="L30344" s="34">
        <v>32</v>
      </c>
      <c r="M30344" s="34">
        <v>42</v>
      </c>
      <c r="N30344" s="34">
        <v>47</v>
      </c>
      <c r="O30344" s="34">
        <v>31</v>
      </c>
      <c r="P30344" s="34">
        <v>42</v>
      </c>
      <c r="Q30344" s="34">
        <v>51</v>
      </c>
      <c r="R30344" s="34">
        <v>52</v>
      </c>
      <c r="S30344" s="34">
        <v>67</v>
      </c>
      <c r="T30344" s="34">
        <v>39</v>
      </c>
      <c r="U30344" s="34">
        <v>57</v>
      </c>
      <c r="V30344" s="34">
        <v>74</v>
      </c>
      <c r="W30344" s="34">
        <v>48</v>
      </c>
      <c r="X30344" s="34">
        <v>70</v>
      </c>
      <c r="Y30344" s="34">
        <v>36</v>
      </c>
      <c r="Z30344" s="34">
        <v>42</v>
      </c>
      <c r="AA30344" s="34">
        <v>81</v>
      </c>
      <c r="AB30344" s="34">
        <v>63</v>
      </c>
      <c r="AC30344" s="34">
        <v>82</v>
      </c>
    </row>
    <row r="30345" spans="1:29" x14ac:dyDescent="0.2">
      <c r="A30345" s="34" t="s">
        <v>90838</v>
      </c>
      <c r="B30345" s="34">
        <v>35</v>
      </c>
      <c r="C30345" s="34">
        <v>36</v>
      </c>
      <c r="D30345" s="34">
        <v>41</v>
      </c>
      <c r="E30345" s="34">
        <v>33</v>
      </c>
      <c r="F30345" s="34">
        <v>33</v>
      </c>
      <c r="G30345" s="34">
        <v>39</v>
      </c>
      <c r="H30345" s="34">
        <v>43</v>
      </c>
      <c r="I30345" s="34">
        <v>21</v>
      </c>
      <c r="J30345" s="34">
        <v>44</v>
      </c>
      <c r="K30345" s="34">
        <v>35</v>
      </c>
      <c r="L30345" s="34">
        <v>26</v>
      </c>
      <c r="M30345" s="34">
        <v>25</v>
      </c>
      <c r="N30345" s="34">
        <v>41</v>
      </c>
      <c r="O30345" s="34">
        <v>24</v>
      </c>
      <c r="P30345" s="34">
        <v>51</v>
      </c>
      <c r="Q30345" s="34">
        <v>33</v>
      </c>
      <c r="R30345" s="34">
        <v>39</v>
      </c>
      <c r="S30345" s="34">
        <v>33</v>
      </c>
      <c r="T30345" s="34">
        <v>32</v>
      </c>
      <c r="U30345" s="34">
        <v>19</v>
      </c>
      <c r="V30345" s="34">
        <v>33</v>
      </c>
      <c r="W30345" s="34">
        <v>34</v>
      </c>
      <c r="X30345" s="34">
        <v>34</v>
      </c>
      <c r="Y30345" s="34">
        <v>33</v>
      </c>
      <c r="Z30345" s="34">
        <v>27</v>
      </c>
      <c r="AA30345" s="34">
        <v>32</v>
      </c>
      <c r="AB30345" s="34">
        <v>33</v>
      </c>
      <c r="AC30345" s="34">
        <v>30</v>
      </c>
    </row>
    <row r="30346" spans="1:29" x14ac:dyDescent="0.2">
      <c r="A30346" s="34" t="s">
        <v>90839</v>
      </c>
      <c r="B30346" s="34">
        <v>216</v>
      </c>
      <c r="C30346" s="34">
        <v>387</v>
      </c>
      <c r="D30346" s="34">
        <v>308</v>
      </c>
      <c r="E30346" s="34">
        <v>421</v>
      </c>
      <c r="F30346" s="34">
        <v>358</v>
      </c>
      <c r="G30346" s="34">
        <v>462</v>
      </c>
      <c r="H30346" s="34">
        <v>282</v>
      </c>
      <c r="I30346" s="34">
        <v>366</v>
      </c>
      <c r="J30346" s="34">
        <v>265</v>
      </c>
      <c r="K30346" s="34">
        <v>411</v>
      </c>
      <c r="L30346" s="34">
        <v>240</v>
      </c>
      <c r="M30346" s="34">
        <v>332</v>
      </c>
      <c r="N30346" s="34">
        <v>265</v>
      </c>
      <c r="O30346" s="34">
        <v>365</v>
      </c>
      <c r="P30346" s="34">
        <v>258</v>
      </c>
      <c r="Q30346" s="34">
        <v>440</v>
      </c>
      <c r="R30346" s="34">
        <v>324</v>
      </c>
      <c r="S30346" s="34">
        <v>484</v>
      </c>
      <c r="T30346" s="34">
        <v>312</v>
      </c>
      <c r="U30346" s="34">
        <v>446</v>
      </c>
      <c r="V30346" s="34">
        <v>320</v>
      </c>
      <c r="W30346" s="34">
        <v>544</v>
      </c>
      <c r="X30346" s="34">
        <v>411</v>
      </c>
      <c r="Y30346" s="34">
        <v>424</v>
      </c>
      <c r="Z30346" s="34">
        <v>351</v>
      </c>
      <c r="AA30346" s="34">
        <v>566</v>
      </c>
      <c r="AB30346" s="34">
        <v>356</v>
      </c>
      <c r="AC30346" s="34">
        <v>642</v>
      </c>
    </row>
    <row r="30347" spans="1:29" x14ac:dyDescent="0.2">
      <c r="A30347" s="34" t="s">
        <v>90840</v>
      </c>
      <c r="B30347" s="34">
        <v>46</v>
      </c>
      <c r="C30347" s="34">
        <v>46</v>
      </c>
      <c r="D30347" s="34">
        <v>57</v>
      </c>
      <c r="E30347" s="34">
        <v>44</v>
      </c>
      <c r="F30347" s="34">
        <v>65</v>
      </c>
      <c r="G30347" s="34">
        <v>41</v>
      </c>
      <c r="H30347" s="34">
        <v>33</v>
      </c>
      <c r="I30347" s="34">
        <v>38</v>
      </c>
      <c r="J30347" s="34">
        <v>31</v>
      </c>
      <c r="K30347" s="34">
        <v>61</v>
      </c>
      <c r="L30347" s="34">
        <v>11</v>
      </c>
      <c r="M30347" s="34">
        <v>31</v>
      </c>
      <c r="N30347" s="34">
        <v>40</v>
      </c>
      <c r="O30347" s="34">
        <v>30</v>
      </c>
      <c r="P30347" s="34">
        <v>38</v>
      </c>
      <c r="Q30347" s="34">
        <v>51</v>
      </c>
      <c r="R30347" s="34">
        <v>39</v>
      </c>
      <c r="S30347" s="34">
        <v>87</v>
      </c>
      <c r="T30347" s="34">
        <v>23</v>
      </c>
      <c r="U30347" s="34">
        <v>24</v>
      </c>
      <c r="V30347" s="34">
        <v>46</v>
      </c>
      <c r="W30347" s="34">
        <v>57</v>
      </c>
      <c r="X30347" s="34">
        <v>58</v>
      </c>
      <c r="Y30347" s="34">
        <v>29</v>
      </c>
      <c r="Z30347" s="34">
        <v>59</v>
      </c>
      <c r="AA30347" s="34">
        <v>41</v>
      </c>
      <c r="AB30347" s="34">
        <v>31</v>
      </c>
      <c r="AC30347" s="34">
        <v>69</v>
      </c>
    </row>
    <row r="30348" spans="1:29" x14ac:dyDescent="0.2">
      <c r="A30348" s="34" t="s">
        <v>90841</v>
      </c>
      <c r="B30348" s="34">
        <v>231</v>
      </c>
      <c r="C30348" s="34">
        <v>197</v>
      </c>
      <c r="D30348" s="34">
        <v>229</v>
      </c>
      <c r="E30348" s="34">
        <v>230</v>
      </c>
      <c r="F30348" s="34">
        <v>274</v>
      </c>
      <c r="G30348" s="34">
        <v>258</v>
      </c>
      <c r="H30348" s="34">
        <v>224</v>
      </c>
      <c r="I30348" s="34">
        <v>225</v>
      </c>
      <c r="J30348" s="34">
        <v>275</v>
      </c>
      <c r="K30348" s="34">
        <v>183</v>
      </c>
      <c r="L30348" s="34">
        <v>278</v>
      </c>
      <c r="M30348" s="34">
        <v>215</v>
      </c>
      <c r="N30348" s="34">
        <v>214</v>
      </c>
      <c r="O30348" s="34">
        <v>210</v>
      </c>
      <c r="P30348" s="34">
        <v>285</v>
      </c>
      <c r="Q30348" s="34">
        <v>303</v>
      </c>
      <c r="R30348" s="34">
        <v>425</v>
      </c>
      <c r="S30348" s="34">
        <v>256</v>
      </c>
      <c r="T30348" s="34">
        <v>356</v>
      </c>
      <c r="U30348" s="34">
        <v>311</v>
      </c>
      <c r="V30348" s="34">
        <v>325</v>
      </c>
      <c r="W30348" s="34">
        <v>344</v>
      </c>
      <c r="X30348" s="34">
        <v>331</v>
      </c>
      <c r="Y30348" s="34">
        <v>287</v>
      </c>
      <c r="Z30348" s="34">
        <v>286</v>
      </c>
      <c r="AA30348" s="34">
        <v>349</v>
      </c>
      <c r="AB30348" s="34">
        <v>362</v>
      </c>
      <c r="AC30348" s="34">
        <v>420</v>
      </c>
    </row>
    <row r="30349" spans="1:29" x14ac:dyDescent="0.2">
      <c r="A30349" s="34" t="s">
        <v>90842</v>
      </c>
      <c r="B30349" s="34">
        <v>149</v>
      </c>
      <c r="C30349" s="34">
        <v>135</v>
      </c>
      <c r="D30349" s="34">
        <v>118</v>
      </c>
      <c r="E30349" s="34">
        <v>102</v>
      </c>
      <c r="F30349" s="34">
        <v>152</v>
      </c>
      <c r="G30349" s="34">
        <v>111</v>
      </c>
      <c r="H30349" s="34">
        <v>126</v>
      </c>
      <c r="I30349" s="34">
        <v>109</v>
      </c>
      <c r="J30349" s="34">
        <v>158</v>
      </c>
      <c r="K30349" s="34">
        <v>147</v>
      </c>
      <c r="L30349" s="34">
        <v>98</v>
      </c>
      <c r="M30349" s="34">
        <v>112</v>
      </c>
      <c r="N30349" s="34">
        <v>91</v>
      </c>
      <c r="O30349" s="34">
        <v>99</v>
      </c>
      <c r="P30349" s="34">
        <v>137</v>
      </c>
      <c r="Q30349" s="34">
        <v>161</v>
      </c>
      <c r="R30349" s="34">
        <v>167</v>
      </c>
      <c r="S30349" s="34">
        <v>122</v>
      </c>
      <c r="T30349" s="34">
        <v>144</v>
      </c>
      <c r="U30349" s="34">
        <v>104</v>
      </c>
      <c r="V30349" s="34">
        <v>163</v>
      </c>
      <c r="W30349" s="34">
        <v>178</v>
      </c>
      <c r="X30349" s="34">
        <v>158</v>
      </c>
      <c r="Y30349" s="34">
        <v>152</v>
      </c>
      <c r="Z30349" s="34">
        <v>149</v>
      </c>
      <c r="AA30349" s="34">
        <v>193</v>
      </c>
      <c r="AB30349" s="34">
        <v>161</v>
      </c>
      <c r="AC30349" s="34">
        <v>220</v>
      </c>
    </row>
    <row r="30350" spans="1:29" x14ac:dyDescent="0.2">
      <c r="A30350" s="34" t="s">
        <v>90843</v>
      </c>
      <c r="B30350" s="34">
        <v>234</v>
      </c>
      <c r="C30350" s="34">
        <v>232</v>
      </c>
      <c r="D30350" s="34">
        <v>321</v>
      </c>
      <c r="E30350" s="34">
        <v>224</v>
      </c>
      <c r="F30350" s="34">
        <v>332</v>
      </c>
      <c r="G30350" s="34">
        <v>266</v>
      </c>
      <c r="H30350" s="34">
        <v>294</v>
      </c>
      <c r="I30350" s="34">
        <v>204</v>
      </c>
      <c r="J30350" s="34">
        <v>300</v>
      </c>
      <c r="K30350" s="34">
        <v>240</v>
      </c>
      <c r="L30350" s="34">
        <v>261</v>
      </c>
      <c r="M30350" s="34">
        <v>237</v>
      </c>
      <c r="N30350" s="34">
        <v>208</v>
      </c>
      <c r="O30350" s="34">
        <v>220</v>
      </c>
      <c r="P30350" s="34">
        <v>274</v>
      </c>
      <c r="Q30350" s="34">
        <v>378</v>
      </c>
      <c r="R30350" s="34">
        <v>392</v>
      </c>
      <c r="S30350" s="34">
        <v>304</v>
      </c>
      <c r="T30350" s="34">
        <v>403</v>
      </c>
      <c r="U30350" s="34">
        <v>263</v>
      </c>
      <c r="V30350" s="34">
        <v>388</v>
      </c>
      <c r="W30350" s="34">
        <v>365</v>
      </c>
      <c r="X30350" s="34">
        <v>375</v>
      </c>
      <c r="Y30350" s="34">
        <v>316</v>
      </c>
      <c r="Z30350" s="34">
        <v>310</v>
      </c>
      <c r="AA30350" s="34">
        <v>288</v>
      </c>
      <c r="AB30350" s="34">
        <v>441</v>
      </c>
      <c r="AC30350" s="34">
        <v>372</v>
      </c>
    </row>
    <row r="30351" spans="1:29" x14ac:dyDescent="0.2">
      <c r="A30351" s="34" t="s">
        <v>90844</v>
      </c>
      <c r="B30351" s="34">
        <v>754</v>
      </c>
      <c r="C30351" s="34">
        <v>408</v>
      </c>
      <c r="D30351" s="34">
        <v>498</v>
      </c>
      <c r="E30351" s="34">
        <v>434</v>
      </c>
      <c r="F30351" s="34">
        <v>562</v>
      </c>
      <c r="G30351" s="34">
        <v>402</v>
      </c>
      <c r="H30351" s="34">
        <v>692</v>
      </c>
      <c r="I30351" s="34">
        <v>396</v>
      </c>
      <c r="J30351" s="34">
        <v>617</v>
      </c>
      <c r="K30351" s="34">
        <v>452</v>
      </c>
      <c r="L30351" s="34">
        <v>836</v>
      </c>
      <c r="M30351" s="34">
        <v>447</v>
      </c>
      <c r="N30351" s="34">
        <v>560</v>
      </c>
      <c r="O30351" s="34">
        <v>420</v>
      </c>
      <c r="P30351" s="34">
        <v>648</v>
      </c>
      <c r="Q30351" s="34">
        <v>699</v>
      </c>
      <c r="R30351" s="34">
        <v>859</v>
      </c>
      <c r="S30351" s="34">
        <v>536</v>
      </c>
      <c r="T30351" s="34">
        <v>1142</v>
      </c>
      <c r="U30351" s="34">
        <v>594</v>
      </c>
      <c r="V30351" s="34">
        <v>847</v>
      </c>
      <c r="W30351" s="34">
        <v>966</v>
      </c>
      <c r="X30351" s="34">
        <v>789</v>
      </c>
      <c r="Y30351" s="34">
        <v>807</v>
      </c>
      <c r="Z30351" s="34">
        <v>609</v>
      </c>
      <c r="AA30351" s="34">
        <v>650</v>
      </c>
      <c r="AB30351" s="34">
        <v>1040</v>
      </c>
      <c r="AC30351" s="34">
        <v>871</v>
      </c>
    </row>
    <row r="30352" spans="1:29" x14ac:dyDescent="0.2">
      <c r="A30352" s="34" t="s">
        <v>90845</v>
      </c>
      <c r="B30352" s="34">
        <v>3</v>
      </c>
      <c r="C30352" s="34">
        <v>0</v>
      </c>
      <c r="D30352" s="34">
        <v>0</v>
      </c>
      <c r="E30352" s="34">
        <v>0</v>
      </c>
      <c r="F30352" s="34">
        <v>0</v>
      </c>
      <c r="G30352" s="34">
        <v>0</v>
      </c>
      <c r="H30352" s="34">
        <v>0</v>
      </c>
      <c r="I30352" s="34">
        <v>0</v>
      </c>
      <c r="J30352" s="34">
        <v>0</v>
      </c>
      <c r="K30352" s="34">
        <v>0</v>
      </c>
      <c r="L30352" s="34">
        <v>0</v>
      </c>
      <c r="M30352" s="34">
        <v>0</v>
      </c>
      <c r="N30352" s="34">
        <v>0</v>
      </c>
      <c r="O30352" s="34">
        <v>0</v>
      </c>
      <c r="P30352" s="34">
        <v>0</v>
      </c>
      <c r="Q30352" s="34">
        <v>0</v>
      </c>
      <c r="R30352" s="34">
        <v>0</v>
      </c>
      <c r="S30352" s="34">
        <v>0</v>
      </c>
      <c r="T30352" s="34">
        <v>0</v>
      </c>
      <c r="U30352" s="34">
        <v>0</v>
      </c>
      <c r="V30352" s="34">
        <v>0</v>
      </c>
      <c r="W30352" s="34">
        <v>0</v>
      </c>
      <c r="X30352" s="34">
        <v>0</v>
      </c>
      <c r="Y30352" s="34">
        <v>0</v>
      </c>
      <c r="Z30352" s="34">
        <v>0</v>
      </c>
      <c r="AA30352" s="34">
        <v>0</v>
      </c>
      <c r="AB30352" s="34">
        <v>0</v>
      </c>
      <c r="AC30352" s="34">
        <v>0</v>
      </c>
    </row>
    <row r="30353" spans="1:29" x14ac:dyDescent="0.2">
      <c r="A30353" s="34" t="s">
        <v>90846</v>
      </c>
      <c r="B30353" s="34">
        <v>305</v>
      </c>
      <c r="C30353" s="34">
        <v>289</v>
      </c>
      <c r="D30353" s="34">
        <v>287</v>
      </c>
      <c r="E30353" s="34">
        <v>282</v>
      </c>
      <c r="F30353" s="34">
        <v>284</v>
      </c>
      <c r="G30353" s="34">
        <v>260</v>
      </c>
      <c r="H30353" s="34">
        <v>274</v>
      </c>
      <c r="I30353" s="34">
        <v>229</v>
      </c>
      <c r="J30353" s="34">
        <v>279</v>
      </c>
      <c r="K30353" s="34">
        <v>326</v>
      </c>
      <c r="L30353" s="34">
        <v>313</v>
      </c>
      <c r="M30353" s="34">
        <v>224</v>
      </c>
      <c r="N30353" s="34">
        <v>244</v>
      </c>
      <c r="O30353" s="34">
        <v>218</v>
      </c>
      <c r="P30353" s="34">
        <v>255</v>
      </c>
      <c r="Q30353" s="34">
        <v>368</v>
      </c>
      <c r="R30353" s="34">
        <v>395</v>
      </c>
      <c r="S30353" s="34">
        <v>304</v>
      </c>
      <c r="T30353" s="34">
        <v>363</v>
      </c>
      <c r="U30353" s="34">
        <v>292</v>
      </c>
      <c r="V30353" s="34">
        <v>350</v>
      </c>
      <c r="W30353" s="34">
        <v>480</v>
      </c>
      <c r="X30353" s="34">
        <v>321</v>
      </c>
      <c r="Y30353" s="34">
        <v>374</v>
      </c>
      <c r="Z30353" s="34">
        <v>336</v>
      </c>
      <c r="AA30353" s="34">
        <v>340</v>
      </c>
      <c r="AB30353" s="34">
        <v>413</v>
      </c>
      <c r="AC30353" s="34">
        <v>447</v>
      </c>
    </row>
    <row r="30354" spans="1:29" x14ac:dyDescent="0.2">
      <c r="A30354" s="34" t="s">
        <v>90847</v>
      </c>
      <c r="B30354" s="34">
        <v>254</v>
      </c>
      <c r="C30354" s="34">
        <v>224</v>
      </c>
      <c r="D30354" s="34">
        <v>209</v>
      </c>
      <c r="E30354" s="34">
        <v>204</v>
      </c>
      <c r="F30354" s="34">
        <v>243</v>
      </c>
      <c r="G30354" s="34">
        <v>234</v>
      </c>
      <c r="H30354" s="34">
        <v>155</v>
      </c>
      <c r="I30354" s="34">
        <v>263</v>
      </c>
      <c r="J30354" s="34">
        <v>188</v>
      </c>
      <c r="K30354" s="34">
        <v>235</v>
      </c>
      <c r="L30354" s="34">
        <v>233</v>
      </c>
      <c r="M30354" s="34">
        <v>198</v>
      </c>
      <c r="N30354" s="34">
        <v>213</v>
      </c>
      <c r="O30354" s="34">
        <v>174</v>
      </c>
      <c r="P30354" s="34">
        <v>244</v>
      </c>
      <c r="Q30354" s="34">
        <v>283</v>
      </c>
      <c r="R30354" s="34">
        <v>295</v>
      </c>
      <c r="S30354" s="34">
        <v>230</v>
      </c>
      <c r="T30354" s="34">
        <v>299</v>
      </c>
      <c r="U30354" s="34">
        <v>223</v>
      </c>
      <c r="V30354" s="34">
        <v>235</v>
      </c>
      <c r="W30354" s="34">
        <v>348</v>
      </c>
      <c r="X30354" s="34">
        <v>260</v>
      </c>
      <c r="Y30354" s="34">
        <v>308</v>
      </c>
      <c r="Z30354" s="34">
        <v>196</v>
      </c>
      <c r="AA30354" s="34">
        <v>300</v>
      </c>
      <c r="AB30354" s="34">
        <v>329</v>
      </c>
      <c r="AC30354" s="34">
        <v>369</v>
      </c>
    </row>
    <row r="30355" spans="1:29" x14ac:dyDescent="0.2">
      <c r="A30355" s="34" t="s">
        <v>90848</v>
      </c>
      <c r="B30355" s="34">
        <v>187</v>
      </c>
      <c r="C30355" s="34">
        <v>162</v>
      </c>
      <c r="D30355" s="34">
        <v>170</v>
      </c>
      <c r="E30355" s="34">
        <v>161</v>
      </c>
      <c r="F30355" s="34">
        <v>140</v>
      </c>
      <c r="G30355" s="34">
        <v>149</v>
      </c>
      <c r="H30355" s="34">
        <v>120</v>
      </c>
      <c r="I30355" s="34">
        <v>104</v>
      </c>
      <c r="J30355" s="34">
        <v>157</v>
      </c>
      <c r="K30355" s="34">
        <v>152</v>
      </c>
      <c r="L30355" s="34">
        <v>135</v>
      </c>
      <c r="M30355" s="34">
        <v>142</v>
      </c>
      <c r="N30355" s="34">
        <v>134</v>
      </c>
      <c r="O30355" s="34">
        <v>108</v>
      </c>
      <c r="P30355" s="34">
        <v>130</v>
      </c>
      <c r="Q30355" s="34">
        <v>206</v>
      </c>
      <c r="R30355" s="34">
        <v>204</v>
      </c>
      <c r="S30355" s="34">
        <v>157</v>
      </c>
      <c r="T30355" s="34">
        <v>183</v>
      </c>
      <c r="U30355" s="34">
        <v>149</v>
      </c>
      <c r="V30355" s="34">
        <v>154</v>
      </c>
      <c r="W30355" s="34">
        <v>237</v>
      </c>
      <c r="X30355" s="34">
        <v>186</v>
      </c>
      <c r="Y30355" s="34">
        <v>195</v>
      </c>
      <c r="Z30355" s="34">
        <v>134</v>
      </c>
      <c r="AA30355" s="34">
        <v>190</v>
      </c>
      <c r="AB30355" s="34">
        <v>223</v>
      </c>
      <c r="AC30355" s="34">
        <v>205</v>
      </c>
    </row>
    <row r="30356" spans="1:29" x14ac:dyDescent="0.2">
      <c r="A30356" s="34" t="s">
        <v>90849</v>
      </c>
      <c r="B30356" s="34">
        <v>275</v>
      </c>
      <c r="C30356" s="34">
        <v>282</v>
      </c>
      <c r="D30356" s="34">
        <v>325</v>
      </c>
      <c r="E30356" s="34">
        <v>317</v>
      </c>
      <c r="F30356" s="34">
        <v>373</v>
      </c>
      <c r="G30356" s="34">
        <v>217</v>
      </c>
      <c r="H30356" s="34">
        <v>317</v>
      </c>
      <c r="I30356" s="34">
        <v>271</v>
      </c>
      <c r="J30356" s="34">
        <v>314</v>
      </c>
      <c r="K30356" s="34">
        <v>480</v>
      </c>
      <c r="L30356" s="34">
        <v>293</v>
      </c>
      <c r="M30356" s="34">
        <v>290</v>
      </c>
      <c r="N30356" s="34">
        <v>287</v>
      </c>
      <c r="O30356" s="34">
        <v>290</v>
      </c>
      <c r="P30356" s="34">
        <v>280</v>
      </c>
      <c r="Q30356" s="34">
        <v>426</v>
      </c>
      <c r="R30356" s="34">
        <v>434</v>
      </c>
      <c r="S30356" s="34">
        <v>397</v>
      </c>
      <c r="T30356" s="34">
        <v>423</v>
      </c>
      <c r="U30356" s="34">
        <v>390</v>
      </c>
      <c r="V30356" s="34">
        <v>396</v>
      </c>
      <c r="W30356" s="34">
        <v>487</v>
      </c>
      <c r="X30356" s="34">
        <v>403</v>
      </c>
      <c r="Y30356" s="34">
        <v>459</v>
      </c>
      <c r="Z30356" s="34">
        <v>377</v>
      </c>
      <c r="AA30356" s="34">
        <v>479</v>
      </c>
      <c r="AB30356" s="34">
        <v>503</v>
      </c>
      <c r="AC30356" s="34">
        <v>529</v>
      </c>
    </row>
    <row r="30357" spans="1:29" x14ac:dyDescent="0.2">
      <c r="A30357" s="34" t="s">
        <v>90850</v>
      </c>
      <c r="B30357" s="34">
        <v>174</v>
      </c>
      <c r="C30357" s="34">
        <v>184</v>
      </c>
      <c r="D30357" s="34">
        <v>227</v>
      </c>
      <c r="E30357" s="34">
        <v>206</v>
      </c>
      <c r="F30357" s="34">
        <v>220</v>
      </c>
      <c r="G30357" s="34">
        <v>215</v>
      </c>
      <c r="H30357" s="34">
        <v>186</v>
      </c>
      <c r="I30357" s="34">
        <v>234</v>
      </c>
      <c r="J30357" s="34">
        <v>184</v>
      </c>
      <c r="K30357" s="34">
        <v>240</v>
      </c>
      <c r="L30357" s="34">
        <v>177</v>
      </c>
      <c r="M30357" s="34">
        <v>205</v>
      </c>
      <c r="N30357" s="34">
        <v>200</v>
      </c>
      <c r="O30357" s="34">
        <v>180</v>
      </c>
      <c r="P30357" s="34">
        <v>189</v>
      </c>
      <c r="Q30357" s="34">
        <v>302</v>
      </c>
      <c r="R30357" s="34">
        <v>279</v>
      </c>
      <c r="S30357" s="34">
        <v>245</v>
      </c>
      <c r="T30357" s="34">
        <v>214</v>
      </c>
      <c r="U30357" s="34">
        <v>198</v>
      </c>
      <c r="V30357" s="34">
        <v>270</v>
      </c>
      <c r="W30357" s="34">
        <v>217</v>
      </c>
      <c r="X30357" s="34">
        <v>304</v>
      </c>
      <c r="Y30357" s="34">
        <v>275</v>
      </c>
      <c r="Z30357" s="34">
        <v>262</v>
      </c>
      <c r="AA30357" s="34">
        <v>274</v>
      </c>
      <c r="AB30357" s="34">
        <v>259</v>
      </c>
      <c r="AC30357" s="34">
        <v>377</v>
      </c>
    </row>
    <row r="30358" spans="1:29" x14ac:dyDescent="0.2">
      <c r="A30358" s="34" t="s">
        <v>90851</v>
      </c>
      <c r="B30358" s="34">
        <v>110</v>
      </c>
      <c r="C30358" s="34">
        <v>133</v>
      </c>
      <c r="D30358" s="34">
        <v>174</v>
      </c>
      <c r="E30358" s="34">
        <v>135</v>
      </c>
      <c r="F30358" s="34">
        <v>175</v>
      </c>
      <c r="G30358" s="34">
        <v>143</v>
      </c>
      <c r="H30358" s="34">
        <v>157</v>
      </c>
      <c r="I30358" s="34">
        <v>129</v>
      </c>
      <c r="J30358" s="34">
        <v>145</v>
      </c>
      <c r="K30358" s="34">
        <v>128</v>
      </c>
      <c r="L30358" s="34">
        <v>107</v>
      </c>
      <c r="M30358" s="34">
        <v>135</v>
      </c>
      <c r="N30358" s="34">
        <v>164</v>
      </c>
      <c r="O30358" s="34">
        <v>125</v>
      </c>
      <c r="P30358" s="34">
        <v>185</v>
      </c>
      <c r="Q30358" s="34">
        <v>217</v>
      </c>
      <c r="R30358" s="34">
        <v>183</v>
      </c>
      <c r="S30358" s="34">
        <v>188</v>
      </c>
      <c r="T30358" s="34">
        <v>182</v>
      </c>
      <c r="U30358" s="34">
        <v>166</v>
      </c>
      <c r="V30358" s="34">
        <v>171</v>
      </c>
      <c r="W30358" s="34">
        <v>180</v>
      </c>
      <c r="X30358" s="34">
        <v>182</v>
      </c>
      <c r="Y30358" s="34">
        <v>162</v>
      </c>
      <c r="Z30358" s="34">
        <v>125</v>
      </c>
      <c r="AA30358" s="34">
        <v>189</v>
      </c>
      <c r="AB30358" s="34">
        <v>188</v>
      </c>
      <c r="AC30358" s="34">
        <v>257</v>
      </c>
    </row>
    <row r="30359" spans="1:29" x14ac:dyDescent="0.2">
      <c r="A30359" s="34" t="s">
        <v>90852</v>
      </c>
      <c r="B30359" s="34">
        <v>280</v>
      </c>
      <c r="C30359" s="34">
        <v>207</v>
      </c>
      <c r="D30359" s="34">
        <v>249</v>
      </c>
      <c r="E30359" s="34">
        <v>225</v>
      </c>
      <c r="F30359" s="34">
        <v>257</v>
      </c>
      <c r="G30359" s="34">
        <v>161</v>
      </c>
      <c r="H30359" s="34">
        <v>200</v>
      </c>
      <c r="I30359" s="34">
        <v>251</v>
      </c>
      <c r="J30359" s="34">
        <v>249</v>
      </c>
      <c r="K30359" s="34">
        <v>225</v>
      </c>
      <c r="L30359" s="34">
        <v>220</v>
      </c>
      <c r="M30359" s="34">
        <v>205</v>
      </c>
      <c r="N30359" s="34">
        <v>250</v>
      </c>
      <c r="O30359" s="34">
        <v>280</v>
      </c>
      <c r="P30359" s="34">
        <v>215</v>
      </c>
      <c r="Q30359" s="34">
        <v>355</v>
      </c>
      <c r="R30359" s="34">
        <v>311</v>
      </c>
      <c r="S30359" s="34">
        <v>272</v>
      </c>
      <c r="T30359" s="34">
        <v>263</v>
      </c>
      <c r="U30359" s="34">
        <v>301</v>
      </c>
      <c r="V30359" s="34">
        <v>270</v>
      </c>
      <c r="W30359" s="34">
        <v>319</v>
      </c>
      <c r="X30359" s="34">
        <v>328</v>
      </c>
      <c r="Y30359" s="34">
        <v>272</v>
      </c>
      <c r="Z30359" s="34">
        <v>294</v>
      </c>
      <c r="AA30359" s="34">
        <v>340</v>
      </c>
      <c r="AB30359" s="34">
        <v>267</v>
      </c>
      <c r="AC30359" s="34">
        <v>420</v>
      </c>
    </row>
    <row r="30360" spans="1:29" x14ac:dyDescent="0.2">
      <c r="A30360" s="34" t="s">
        <v>90853</v>
      </c>
      <c r="B30360" s="34">
        <v>178</v>
      </c>
      <c r="C30360" s="34">
        <v>170</v>
      </c>
      <c r="D30360" s="34">
        <v>111</v>
      </c>
      <c r="E30360" s="34">
        <v>138</v>
      </c>
      <c r="F30360" s="34">
        <v>144</v>
      </c>
      <c r="G30360" s="34">
        <v>211</v>
      </c>
      <c r="H30360" s="34">
        <v>139</v>
      </c>
      <c r="I30360" s="34">
        <v>150</v>
      </c>
      <c r="J30360" s="34">
        <v>130</v>
      </c>
      <c r="K30360" s="34">
        <v>163</v>
      </c>
      <c r="L30360" s="34">
        <v>120</v>
      </c>
      <c r="M30360" s="34">
        <v>147</v>
      </c>
      <c r="N30360" s="34">
        <v>91</v>
      </c>
      <c r="O30360" s="34">
        <v>140</v>
      </c>
      <c r="P30360" s="34">
        <v>124</v>
      </c>
      <c r="Q30360" s="34">
        <v>258</v>
      </c>
      <c r="R30360" s="34">
        <v>173</v>
      </c>
      <c r="S30360" s="34">
        <v>175</v>
      </c>
      <c r="T30360" s="34">
        <v>180</v>
      </c>
      <c r="U30360" s="34">
        <v>154</v>
      </c>
      <c r="V30360" s="34">
        <v>142</v>
      </c>
      <c r="W30360" s="34">
        <v>324</v>
      </c>
      <c r="X30360" s="34">
        <v>124</v>
      </c>
      <c r="Y30360" s="34">
        <v>206</v>
      </c>
      <c r="Z30360" s="34">
        <v>157</v>
      </c>
      <c r="AA30360" s="34">
        <v>158</v>
      </c>
      <c r="AB30360" s="34">
        <v>192</v>
      </c>
      <c r="AC30360" s="34">
        <v>220</v>
      </c>
    </row>
    <row r="30361" spans="1:29" x14ac:dyDescent="0.2">
      <c r="A30361" s="34" t="s">
        <v>90854</v>
      </c>
      <c r="B30361" s="34">
        <v>145</v>
      </c>
      <c r="C30361" s="34">
        <v>197</v>
      </c>
      <c r="D30361" s="34">
        <v>145</v>
      </c>
      <c r="E30361" s="34">
        <v>225</v>
      </c>
      <c r="F30361" s="34">
        <v>181</v>
      </c>
      <c r="G30361" s="34">
        <v>188</v>
      </c>
      <c r="H30361" s="34">
        <v>177</v>
      </c>
      <c r="I30361" s="34">
        <v>192</v>
      </c>
      <c r="J30361" s="34">
        <v>158</v>
      </c>
      <c r="K30361" s="34">
        <v>165</v>
      </c>
      <c r="L30361" s="34">
        <v>108</v>
      </c>
      <c r="M30361" s="34">
        <v>160</v>
      </c>
      <c r="N30361" s="34">
        <v>101</v>
      </c>
      <c r="O30361" s="34">
        <v>176</v>
      </c>
      <c r="P30361" s="34">
        <v>152</v>
      </c>
      <c r="Q30361" s="34">
        <v>206</v>
      </c>
      <c r="R30361" s="34">
        <v>176</v>
      </c>
      <c r="S30361" s="34">
        <v>218</v>
      </c>
      <c r="T30361" s="34">
        <v>125</v>
      </c>
      <c r="U30361" s="34">
        <v>158</v>
      </c>
      <c r="V30361" s="34">
        <v>158</v>
      </c>
      <c r="W30361" s="34">
        <v>263</v>
      </c>
      <c r="X30361" s="34">
        <v>235</v>
      </c>
      <c r="Y30361" s="34">
        <v>189</v>
      </c>
      <c r="Z30361" s="34">
        <v>196</v>
      </c>
      <c r="AA30361" s="34">
        <v>260</v>
      </c>
      <c r="AB30361" s="34">
        <v>192</v>
      </c>
      <c r="AC30361" s="34">
        <v>291</v>
      </c>
    </row>
    <row r="30362" spans="1:29" x14ac:dyDescent="0.2">
      <c r="A30362" s="34" t="s">
        <v>90855</v>
      </c>
      <c r="B30362" s="34">
        <v>408</v>
      </c>
      <c r="C30362" s="34">
        <v>511</v>
      </c>
      <c r="D30362" s="34">
        <v>598</v>
      </c>
      <c r="E30362" s="34">
        <v>511</v>
      </c>
      <c r="F30362" s="34">
        <v>498</v>
      </c>
      <c r="G30362" s="34">
        <v>466</v>
      </c>
      <c r="H30362" s="34">
        <v>498</v>
      </c>
      <c r="I30362" s="34">
        <v>421</v>
      </c>
      <c r="J30362" s="34">
        <v>464</v>
      </c>
      <c r="K30362" s="34">
        <v>433</v>
      </c>
      <c r="L30362" s="34">
        <v>390</v>
      </c>
      <c r="M30362" s="34">
        <v>484</v>
      </c>
      <c r="N30362" s="34">
        <v>473</v>
      </c>
      <c r="O30362" s="34">
        <v>400</v>
      </c>
      <c r="P30362" s="34">
        <v>463</v>
      </c>
      <c r="Q30362" s="34">
        <v>550</v>
      </c>
      <c r="R30362" s="34">
        <v>566</v>
      </c>
      <c r="S30362" s="34">
        <v>610</v>
      </c>
      <c r="T30362" s="34">
        <v>479</v>
      </c>
      <c r="U30362" s="34">
        <v>471</v>
      </c>
      <c r="V30362" s="34">
        <v>696</v>
      </c>
      <c r="W30362" s="34">
        <v>595</v>
      </c>
      <c r="X30362" s="34">
        <v>748</v>
      </c>
      <c r="Y30362" s="34">
        <v>485</v>
      </c>
      <c r="Z30362" s="34">
        <v>668</v>
      </c>
      <c r="AA30362" s="34">
        <v>629</v>
      </c>
      <c r="AB30362" s="34">
        <v>670</v>
      </c>
      <c r="AC30362" s="34">
        <v>693</v>
      </c>
    </row>
    <row r="30363" spans="1:29" x14ac:dyDescent="0.2">
      <c r="A30363" s="34" t="s">
        <v>90856</v>
      </c>
      <c r="B30363" s="34">
        <v>155</v>
      </c>
      <c r="C30363" s="34">
        <v>157</v>
      </c>
      <c r="D30363" s="34">
        <v>192</v>
      </c>
      <c r="E30363" s="34">
        <v>202</v>
      </c>
      <c r="F30363" s="34">
        <v>189</v>
      </c>
      <c r="G30363" s="34">
        <v>121</v>
      </c>
      <c r="H30363" s="34">
        <v>191</v>
      </c>
      <c r="I30363" s="34">
        <v>171</v>
      </c>
      <c r="J30363" s="34">
        <v>153</v>
      </c>
      <c r="K30363" s="34">
        <v>201</v>
      </c>
      <c r="L30363" s="34">
        <v>156</v>
      </c>
      <c r="M30363" s="34">
        <v>190</v>
      </c>
      <c r="N30363" s="34">
        <v>144</v>
      </c>
      <c r="O30363" s="34">
        <v>167</v>
      </c>
      <c r="P30363" s="34">
        <v>174</v>
      </c>
      <c r="Q30363" s="34">
        <v>235</v>
      </c>
      <c r="R30363" s="34">
        <v>210</v>
      </c>
      <c r="S30363" s="34">
        <v>215</v>
      </c>
      <c r="T30363" s="34">
        <v>205</v>
      </c>
      <c r="U30363" s="34">
        <v>197</v>
      </c>
      <c r="V30363" s="34">
        <v>210</v>
      </c>
      <c r="W30363" s="34">
        <v>179</v>
      </c>
      <c r="X30363" s="34">
        <v>258</v>
      </c>
      <c r="Y30363" s="34">
        <v>206</v>
      </c>
      <c r="Z30363" s="34">
        <v>212</v>
      </c>
      <c r="AA30363" s="34">
        <v>218</v>
      </c>
      <c r="AB30363" s="34">
        <v>266</v>
      </c>
      <c r="AC30363" s="34">
        <v>304</v>
      </c>
    </row>
    <row r="30364" spans="1:29" x14ac:dyDescent="0.2">
      <c r="A30364" s="34" t="s">
        <v>90857</v>
      </c>
      <c r="B30364" s="34">
        <v>1980</v>
      </c>
      <c r="C30364" s="34">
        <v>871</v>
      </c>
      <c r="D30364" s="34">
        <v>1239</v>
      </c>
      <c r="E30364" s="34">
        <v>901</v>
      </c>
      <c r="F30364" s="34">
        <v>1497</v>
      </c>
      <c r="G30364" s="34">
        <v>944</v>
      </c>
      <c r="H30364" s="34">
        <v>1441</v>
      </c>
      <c r="I30364" s="34">
        <v>847</v>
      </c>
      <c r="J30364" s="34">
        <v>1515</v>
      </c>
      <c r="K30364" s="34">
        <v>1021</v>
      </c>
      <c r="L30364" s="34">
        <v>1922</v>
      </c>
      <c r="M30364" s="34">
        <v>916</v>
      </c>
      <c r="N30364" s="34">
        <v>1331</v>
      </c>
      <c r="O30364" s="34">
        <v>997</v>
      </c>
      <c r="P30364" s="34">
        <v>1518</v>
      </c>
      <c r="Q30364" s="34">
        <v>1477</v>
      </c>
      <c r="R30364" s="34">
        <v>1968</v>
      </c>
      <c r="S30364" s="34">
        <v>1223</v>
      </c>
      <c r="T30364" s="34">
        <v>2514</v>
      </c>
      <c r="U30364" s="34">
        <v>1314</v>
      </c>
      <c r="V30364" s="34">
        <v>2083</v>
      </c>
      <c r="W30364" s="34">
        <v>1956</v>
      </c>
      <c r="X30364" s="34">
        <v>1765</v>
      </c>
      <c r="Y30364" s="34">
        <v>1544</v>
      </c>
      <c r="Z30364" s="34">
        <v>1503</v>
      </c>
      <c r="AA30364" s="34">
        <v>1287</v>
      </c>
      <c r="AB30364" s="34">
        <v>2566</v>
      </c>
      <c r="AC30364" s="34">
        <v>1747</v>
      </c>
    </row>
    <row r="30365" spans="1:29" x14ac:dyDescent="0.2">
      <c r="A30365" s="34" t="s">
        <v>90858</v>
      </c>
      <c r="B30365" s="34">
        <v>231</v>
      </c>
      <c r="C30365" s="34">
        <v>160</v>
      </c>
      <c r="D30365" s="34">
        <v>139</v>
      </c>
      <c r="E30365" s="34">
        <v>194</v>
      </c>
      <c r="F30365" s="34">
        <v>209</v>
      </c>
      <c r="G30365" s="34">
        <v>151</v>
      </c>
      <c r="H30365" s="34">
        <v>184</v>
      </c>
      <c r="I30365" s="34">
        <v>163</v>
      </c>
      <c r="J30365" s="34">
        <v>166</v>
      </c>
      <c r="K30365" s="34">
        <v>182</v>
      </c>
      <c r="L30365" s="34">
        <v>150</v>
      </c>
      <c r="M30365" s="34">
        <v>142</v>
      </c>
      <c r="N30365" s="34">
        <v>144</v>
      </c>
      <c r="O30365" s="34">
        <v>131</v>
      </c>
      <c r="P30365" s="34">
        <v>158</v>
      </c>
      <c r="Q30365" s="34">
        <v>215</v>
      </c>
      <c r="R30365" s="34">
        <v>201</v>
      </c>
      <c r="S30365" s="34">
        <v>212</v>
      </c>
      <c r="T30365" s="34">
        <v>156</v>
      </c>
      <c r="U30365" s="34">
        <v>176</v>
      </c>
      <c r="V30365" s="34">
        <v>235</v>
      </c>
      <c r="W30365" s="34">
        <v>223</v>
      </c>
      <c r="X30365" s="34">
        <v>256</v>
      </c>
      <c r="Y30365" s="34">
        <v>174</v>
      </c>
      <c r="Z30365" s="34">
        <v>200</v>
      </c>
      <c r="AA30365" s="34">
        <v>222</v>
      </c>
      <c r="AB30365" s="34">
        <v>266</v>
      </c>
      <c r="AC30365" s="34">
        <v>246</v>
      </c>
    </row>
    <row r="30366" spans="1:29" x14ac:dyDescent="0.2">
      <c r="A30366" s="34" t="s">
        <v>90859</v>
      </c>
      <c r="B30366" s="34">
        <v>353</v>
      </c>
      <c r="C30366" s="34">
        <v>412</v>
      </c>
      <c r="D30366" s="34">
        <v>407</v>
      </c>
      <c r="E30366" s="34">
        <v>470</v>
      </c>
      <c r="F30366" s="34">
        <v>427</v>
      </c>
      <c r="G30366" s="34">
        <v>445</v>
      </c>
      <c r="H30366" s="34">
        <v>381</v>
      </c>
      <c r="I30366" s="34">
        <v>424</v>
      </c>
      <c r="J30366" s="34">
        <v>359</v>
      </c>
      <c r="K30366" s="34">
        <v>427</v>
      </c>
      <c r="L30366" s="34">
        <v>297</v>
      </c>
      <c r="M30366" s="34">
        <v>319</v>
      </c>
      <c r="N30366" s="34">
        <v>328</v>
      </c>
      <c r="O30366" s="34">
        <v>336</v>
      </c>
      <c r="P30366" s="34">
        <v>401</v>
      </c>
      <c r="Q30366" s="34">
        <v>449</v>
      </c>
      <c r="R30366" s="34">
        <v>510</v>
      </c>
      <c r="S30366" s="34">
        <v>476</v>
      </c>
      <c r="T30366" s="34">
        <v>461</v>
      </c>
      <c r="U30366" s="34">
        <v>397</v>
      </c>
      <c r="V30366" s="34">
        <v>425</v>
      </c>
      <c r="W30366" s="34">
        <v>409</v>
      </c>
      <c r="X30366" s="34">
        <v>498</v>
      </c>
      <c r="Y30366" s="34">
        <v>407</v>
      </c>
      <c r="Z30366" s="34">
        <v>496</v>
      </c>
      <c r="AA30366" s="34">
        <v>460</v>
      </c>
      <c r="AB30366" s="34">
        <v>503</v>
      </c>
      <c r="AC30366" s="34">
        <v>579</v>
      </c>
    </row>
    <row r="30367" spans="1:29" x14ac:dyDescent="0.2">
      <c r="A30367" s="34" t="s">
        <v>90860</v>
      </c>
      <c r="B30367" s="34">
        <v>347</v>
      </c>
      <c r="C30367" s="34">
        <v>301</v>
      </c>
      <c r="D30367" s="34">
        <v>425</v>
      </c>
      <c r="E30367" s="34">
        <v>421</v>
      </c>
      <c r="F30367" s="34">
        <v>495</v>
      </c>
      <c r="G30367" s="34">
        <v>361</v>
      </c>
      <c r="H30367" s="34">
        <v>433</v>
      </c>
      <c r="I30367" s="34">
        <v>359</v>
      </c>
      <c r="J30367" s="34">
        <v>426</v>
      </c>
      <c r="K30367" s="34">
        <v>331</v>
      </c>
      <c r="L30367" s="34">
        <v>484</v>
      </c>
      <c r="M30367" s="34">
        <v>291</v>
      </c>
      <c r="N30367" s="34">
        <v>368</v>
      </c>
      <c r="O30367" s="34">
        <v>308</v>
      </c>
      <c r="P30367" s="34">
        <v>367</v>
      </c>
      <c r="Q30367" s="34">
        <v>485</v>
      </c>
      <c r="R30367" s="34">
        <v>588</v>
      </c>
      <c r="S30367" s="34">
        <v>435</v>
      </c>
      <c r="T30367" s="34">
        <v>589</v>
      </c>
      <c r="U30367" s="34">
        <v>441</v>
      </c>
      <c r="V30367" s="34">
        <v>540</v>
      </c>
      <c r="W30367" s="34">
        <v>630</v>
      </c>
      <c r="X30367" s="34">
        <v>561</v>
      </c>
      <c r="Y30367" s="34">
        <v>539</v>
      </c>
      <c r="Z30367" s="34">
        <v>495</v>
      </c>
      <c r="AA30367" s="34">
        <v>491</v>
      </c>
      <c r="AB30367" s="34">
        <v>654</v>
      </c>
      <c r="AC30367" s="34">
        <v>633</v>
      </c>
    </row>
    <row r="30368" spans="1:29" x14ac:dyDescent="0.2">
      <c r="A30368" s="34" t="s">
        <v>90861</v>
      </c>
      <c r="B30368" s="34">
        <v>137</v>
      </c>
      <c r="C30368" s="34">
        <v>215</v>
      </c>
      <c r="D30368" s="34">
        <v>191</v>
      </c>
      <c r="E30368" s="34">
        <v>232</v>
      </c>
      <c r="F30368" s="34">
        <v>197</v>
      </c>
      <c r="G30368" s="34">
        <v>231</v>
      </c>
      <c r="H30368" s="34">
        <v>192</v>
      </c>
      <c r="I30368" s="34">
        <v>214</v>
      </c>
      <c r="J30368" s="34">
        <v>178</v>
      </c>
      <c r="K30368" s="34">
        <v>231</v>
      </c>
      <c r="L30368" s="34">
        <v>144</v>
      </c>
      <c r="M30368" s="34">
        <v>156</v>
      </c>
      <c r="N30368" s="34">
        <v>176</v>
      </c>
      <c r="O30368" s="34">
        <v>153</v>
      </c>
      <c r="P30368" s="34">
        <v>126</v>
      </c>
      <c r="Q30368" s="34">
        <v>271</v>
      </c>
      <c r="R30368" s="34">
        <v>187</v>
      </c>
      <c r="S30368" s="34">
        <v>273</v>
      </c>
      <c r="T30368" s="34">
        <v>192</v>
      </c>
      <c r="U30368" s="34">
        <v>209</v>
      </c>
      <c r="V30368" s="34">
        <v>228</v>
      </c>
      <c r="W30368" s="34">
        <v>226</v>
      </c>
      <c r="X30368" s="34">
        <v>257</v>
      </c>
      <c r="Y30368" s="34">
        <v>248</v>
      </c>
      <c r="Z30368" s="34">
        <v>240</v>
      </c>
      <c r="AA30368" s="34">
        <v>255</v>
      </c>
      <c r="AB30368" s="34">
        <v>221</v>
      </c>
      <c r="AC30368" s="34">
        <v>334</v>
      </c>
    </row>
    <row r="30369" spans="1:29" x14ac:dyDescent="0.2">
      <c r="A30369" s="34" t="s">
        <v>90862</v>
      </c>
      <c r="B30369" s="34">
        <v>241</v>
      </c>
      <c r="C30369" s="34">
        <v>360</v>
      </c>
      <c r="D30369" s="34">
        <v>468</v>
      </c>
      <c r="E30369" s="34">
        <v>347</v>
      </c>
      <c r="F30369" s="34">
        <v>374</v>
      </c>
      <c r="G30369" s="34">
        <v>376</v>
      </c>
      <c r="H30369" s="34">
        <v>366</v>
      </c>
      <c r="I30369" s="34">
        <v>348</v>
      </c>
      <c r="J30369" s="34">
        <v>360</v>
      </c>
      <c r="K30369" s="34">
        <v>376</v>
      </c>
      <c r="L30369" s="34">
        <v>335</v>
      </c>
      <c r="M30369" s="34">
        <v>324</v>
      </c>
      <c r="N30369" s="34">
        <v>360</v>
      </c>
      <c r="O30369" s="34">
        <v>337</v>
      </c>
      <c r="P30369" s="34">
        <v>397</v>
      </c>
      <c r="Q30369" s="34">
        <v>452</v>
      </c>
      <c r="R30369" s="34">
        <v>474</v>
      </c>
      <c r="S30369" s="34">
        <v>468</v>
      </c>
      <c r="T30369" s="34">
        <v>380</v>
      </c>
      <c r="U30369" s="34">
        <v>312</v>
      </c>
      <c r="V30369" s="34">
        <v>466</v>
      </c>
      <c r="W30369" s="34">
        <v>381</v>
      </c>
      <c r="X30369" s="34">
        <v>551</v>
      </c>
      <c r="Y30369" s="34">
        <v>441</v>
      </c>
      <c r="Z30369" s="34">
        <v>402</v>
      </c>
      <c r="AA30369" s="34">
        <v>464</v>
      </c>
      <c r="AB30369" s="34">
        <v>509</v>
      </c>
      <c r="AC30369" s="34">
        <v>572</v>
      </c>
    </row>
    <row r="30370" spans="1:29" x14ac:dyDescent="0.2">
      <c r="A30370" s="34" t="s">
        <v>90863</v>
      </c>
      <c r="B30370" s="34">
        <v>143</v>
      </c>
      <c r="C30370" s="34">
        <v>123</v>
      </c>
      <c r="D30370" s="34">
        <v>113</v>
      </c>
      <c r="E30370" s="34">
        <v>144</v>
      </c>
      <c r="F30370" s="34">
        <v>115</v>
      </c>
      <c r="G30370" s="34">
        <v>160</v>
      </c>
      <c r="H30370" s="34">
        <v>117</v>
      </c>
      <c r="I30370" s="34">
        <v>155</v>
      </c>
      <c r="J30370" s="34">
        <v>98</v>
      </c>
      <c r="K30370" s="34">
        <v>160</v>
      </c>
      <c r="L30370" s="34">
        <v>105</v>
      </c>
      <c r="M30370" s="34">
        <v>122</v>
      </c>
      <c r="N30370" s="34">
        <v>91</v>
      </c>
      <c r="O30370" s="34">
        <v>147</v>
      </c>
      <c r="P30370" s="34">
        <v>111</v>
      </c>
      <c r="Q30370" s="34">
        <v>227</v>
      </c>
      <c r="R30370" s="34">
        <v>139</v>
      </c>
      <c r="S30370" s="34">
        <v>122</v>
      </c>
      <c r="T30370" s="34">
        <v>170</v>
      </c>
      <c r="U30370" s="34">
        <v>178</v>
      </c>
      <c r="V30370" s="34">
        <v>128</v>
      </c>
      <c r="W30370" s="34">
        <v>156</v>
      </c>
      <c r="X30370" s="34">
        <v>195</v>
      </c>
      <c r="Y30370" s="34">
        <v>161</v>
      </c>
      <c r="Z30370" s="34">
        <v>100</v>
      </c>
      <c r="AA30370" s="34">
        <v>132</v>
      </c>
      <c r="AB30370" s="34">
        <v>164</v>
      </c>
      <c r="AC30370" s="34">
        <v>198</v>
      </c>
    </row>
    <row r="30371" spans="1:29" x14ac:dyDescent="0.2">
      <c r="A30371" s="34" t="s">
        <v>90864</v>
      </c>
      <c r="B30371" s="34">
        <v>250</v>
      </c>
      <c r="C30371" s="34">
        <v>278</v>
      </c>
      <c r="D30371" s="34">
        <v>286</v>
      </c>
      <c r="E30371" s="34">
        <v>275</v>
      </c>
      <c r="F30371" s="34">
        <v>319</v>
      </c>
      <c r="G30371" s="34">
        <v>347</v>
      </c>
      <c r="H30371" s="34">
        <v>240</v>
      </c>
      <c r="I30371" s="34">
        <v>299</v>
      </c>
      <c r="J30371" s="34">
        <v>222</v>
      </c>
      <c r="K30371" s="34">
        <v>336</v>
      </c>
      <c r="L30371" s="34">
        <v>254</v>
      </c>
      <c r="M30371" s="34">
        <v>264</v>
      </c>
      <c r="N30371" s="34">
        <v>262</v>
      </c>
      <c r="O30371" s="34">
        <v>236</v>
      </c>
      <c r="P30371" s="34">
        <v>284</v>
      </c>
      <c r="Q30371" s="34">
        <v>437</v>
      </c>
      <c r="R30371" s="34">
        <v>386</v>
      </c>
      <c r="S30371" s="34">
        <v>356</v>
      </c>
      <c r="T30371" s="34">
        <v>309</v>
      </c>
      <c r="U30371" s="34">
        <v>322</v>
      </c>
      <c r="V30371" s="34">
        <v>297</v>
      </c>
      <c r="W30371" s="34">
        <v>439</v>
      </c>
      <c r="X30371" s="34">
        <v>378</v>
      </c>
      <c r="Y30371" s="34">
        <v>397</v>
      </c>
      <c r="Z30371" s="34">
        <v>334</v>
      </c>
      <c r="AA30371" s="34">
        <v>391</v>
      </c>
      <c r="AB30371" s="34">
        <v>448</v>
      </c>
      <c r="AC30371" s="34">
        <v>501</v>
      </c>
    </row>
    <row r="30372" spans="1:29" x14ac:dyDescent="0.2">
      <c r="A30372" s="34" t="s">
        <v>90865</v>
      </c>
      <c r="B30372" s="34">
        <v>394</v>
      </c>
      <c r="C30372" s="34">
        <v>660</v>
      </c>
      <c r="D30372" s="34">
        <v>729</v>
      </c>
      <c r="E30372" s="34">
        <v>692</v>
      </c>
      <c r="F30372" s="34">
        <v>681</v>
      </c>
      <c r="G30372" s="34">
        <v>683</v>
      </c>
      <c r="H30372" s="34">
        <v>680</v>
      </c>
      <c r="I30372" s="34">
        <v>538</v>
      </c>
      <c r="J30372" s="34">
        <v>539</v>
      </c>
      <c r="K30372" s="34">
        <v>835</v>
      </c>
      <c r="L30372" s="34">
        <v>493</v>
      </c>
      <c r="M30372" s="34">
        <v>533</v>
      </c>
      <c r="N30372" s="34">
        <v>581</v>
      </c>
      <c r="O30372" s="34">
        <v>638</v>
      </c>
      <c r="P30372" s="34">
        <v>648</v>
      </c>
      <c r="Q30372" s="34">
        <v>822</v>
      </c>
      <c r="R30372" s="34">
        <v>725</v>
      </c>
      <c r="S30372" s="34">
        <v>822</v>
      </c>
      <c r="T30372" s="34">
        <v>628</v>
      </c>
      <c r="U30372" s="34">
        <v>602</v>
      </c>
      <c r="V30372" s="34">
        <v>726</v>
      </c>
      <c r="W30372" s="34">
        <v>734</v>
      </c>
      <c r="X30372" s="34">
        <v>785</v>
      </c>
      <c r="Y30372" s="34">
        <v>766</v>
      </c>
      <c r="Z30372" s="34">
        <v>818</v>
      </c>
      <c r="AA30372" s="34">
        <v>880</v>
      </c>
      <c r="AB30372" s="34">
        <v>795</v>
      </c>
      <c r="AC30372" s="34">
        <v>1014</v>
      </c>
    </row>
    <row r="30373" spans="1:29" x14ac:dyDescent="0.2">
      <c r="A30373" s="34" t="s">
        <v>90866</v>
      </c>
      <c r="B30373" s="34">
        <v>47</v>
      </c>
      <c r="C30373" s="34">
        <v>48</v>
      </c>
      <c r="D30373" s="34">
        <v>41</v>
      </c>
      <c r="E30373" s="34">
        <v>40</v>
      </c>
      <c r="F30373" s="34">
        <v>38</v>
      </c>
      <c r="G30373" s="34">
        <v>37</v>
      </c>
      <c r="H30373" s="34">
        <v>66</v>
      </c>
      <c r="I30373" s="34">
        <v>44</v>
      </c>
      <c r="J30373" s="34">
        <v>45</v>
      </c>
      <c r="K30373" s="34">
        <v>47</v>
      </c>
      <c r="L30373" s="34">
        <v>29</v>
      </c>
      <c r="M30373" s="34">
        <v>32</v>
      </c>
      <c r="N30373" s="34">
        <v>41</v>
      </c>
      <c r="O30373" s="34">
        <v>39</v>
      </c>
      <c r="P30373" s="34">
        <v>39</v>
      </c>
      <c r="Q30373" s="34">
        <v>54</v>
      </c>
      <c r="R30373" s="34">
        <v>41</v>
      </c>
      <c r="S30373" s="34">
        <v>44</v>
      </c>
      <c r="T30373" s="34">
        <v>44</v>
      </c>
      <c r="U30373" s="34">
        <v>30</v>
      </c>
      <c r="V30373" s="34">
        <v>44</v>
      </c>
      <c r="W30373" s="34">
        <v>55</v>
      </c>
      <c r="X30373" s="34">
        <v>74</v>
      </c>
      <c r="Y30373" s="34">
        <v>49</v>
      </c>
      <c r="Z30373" s="34">
        <v>24</v>
      </c>
      <c r="AA30373" s="34">
        <v>40</v>
      </c>
      <c r="AB30373" s="34">
        <v>35</v>
      </c>
      <c r="AC30373" s="34">
        <v>78</v>
      </c>
    </row>
    <row r="30374" spans="1:29" x14ac:dyDescent="0.2">
      <c r="A30374" s="34" t="s">
        <v>90867</v>
      </c>
      <c r="B30374" s="34">
        <v>246</v>
      </c>
      <c r="C30374" s="34">
        <v>262</v>
      </c>
      <c r="D30374" s="34">
        <v>305</v>
      </c>
      <c r="E30374" s="34">
        <v>305</v>
      </c>
      <c r="F30374" s="34">
        <v>300</v>
      </c>
      <c r="G30374" s="34">
        <v>330</v>
      </c>
      <c r="H30374" s="34">
        <v>299</v>
      </c>
      <c r="I30374" s="34">
        <v>273</v>
      </c>
      <c r="J30374" s="34">
        <v>268</v>
      </c>
      <c r="K30374" s="34">
        <v>420</v>
      </c>
      <c r="L30374" s="34">
        <v>240</v>
      </c>
      <c r="M30374" s="34">
        <v>250</v>
      </c>
      <c r="N30374" s="34">
        <v>290</v>
      </c>
      <c r="O30374" s="34">
        <v>236</v>
      </c>
      <c r="P30374" s="34">
        <v>256</v>
      </c>
      <c r="Q30374" s="34">
        <v>382</v>
      </c>
      <c r="R30374" s="34">
        <v>339</v>
      </c>
      <c r="S30374" s="34">
        <v>337</v>
      </c>
      <c r="T30374" s="34">
        <v>279</v>
      </c>
      <c r="U30374" s="34">
        <v>286</v>
      </c>
      <c r="V30374" s="34">
        <v>327</v>
      </c>
      <c r="W30374" s="34">
        <v>390</v>
      </c>
      <c r="X30374" s="34">
        <v>336</v>
      </c>
      <c r="Y30374" s="34">
        <v>300</v>
      </c>
      <c r="Z30374" s="34">
        <v>283</v>
      </c>
      <c r="AA30374" s="34">
        <v>355</v>
      </c>
      <c r="AB30374" s="34">
        <v>407</v>
      </c>
      <c r="AC30374" s="34">
        <v>431</v>
      </c>
    </row>
    <row r="30375" spans="1:29" x14ac:dyDescent="0.2">
      <c r="A30375" s="34" t="s">
        <v>90868</v>
      </c>
      <c r="B30375" s="34">
        <v>351</v>
      </c>
      <c r="C30375" s="34">
        <v>401</v>
      </c>
      <c r="D30375" s="34">
        <v>361</v>
      </c>
      <c r="E30375" s="34">
        <v>396</v>
      </c>
      <c r="F30375" s="34">
        <v>394</v>
      </c>
      <c r="G30375" s="34">
        <v>374</v>
      </c>
      <c r="H30375" s="34">
        <v>410</v>
      </c>
      <c r="I30375" s="34">
        <v>384</v>
      </c>
      <c r="J30375" s="34">
        <v>348</v>
      </c>
      <c r="K30375" s="34">
        <v>414</v>
      </c>
      <c r="L30375" s="34">
        <v>391</v>
      </c>
      <c r="M30375" s="34">
        <v>356</v>
      </c>
      <c r="N30375" s="34">
        <v>293</v>
      </c>
      <c r="O30375" s="34">
        <v>334</v>
      </c>
      <c r="P30375" s="34">
        <v>379</v>
      </c>
      <c r="Q30375" s="34">
        <v>546</v>
      </c>
      <c r="R30375" s="34">
        <v>465</v>
      </c>
      <c r="S30375" s="34">
        <v>529</v>
      </c>
      <c r="T30375" s="34">
        <v>421</v>
      </c>
      <c r="U30375" s="34">
        <v>442</v>
      </c>
      <c r="V30375" s="34">
        <v>465</v>
      </c>
      <c r="W30375" s="34">
        <v>683</v>
      </c>
      <c r="X30375" s="34">
        <v>493</v>
      </c>
      <c r="Y30375" s="34">
        <v>534</v>
      </c>
      <c r="Z30375" s="34">
        <v>398</v>
      </c>
      <c r="AA30375" s="34">
        <v>563</v>
      </c>
      <c r="AB30375" s="34">
        <v>536</v>
      </c>
      <c r="AC30375" s="34">
        <v>737</v>
      </c>
    </row>
    <row r="30376" spans="1:29" x14ac:dyDescent="0.2">
      <c r="A30376" s="34" t="s">
        <v>90869</v>
      </c>
      <c r="B30376" s="34">
        <v>320</v>
      </c>
      <c r="C30376" s="34">
        <v>417</v>
      </c>
      <c r="D30376" s="34">
        <v>513</v>
      </c>
      <c r="E30376" s="34">
        <v>433</v>
      </c>
      <c r="F30376" s="34">
        <v>514</v>
      </c>
      <c r="G30376" s="34">
        <v>411</v>
      </c>
      <c r="H30376" s="34">
        <v>528</v>
      </c>
      <c r="I30376" s="34">
        <v>469</v>
      </c>
      <c r="J30376" s="34">
        <v>538</v>
      </c>
      <c r="K30376" s="34">
        <v>576</v>
      </c>
      <c r="L30376" s="34">
        <v>460</v>
      </c>
      <c r="M30376" s="34">
        <v>460</v>
      </c>
      <c r="N30376" s="34">
        <v>488</v>
      </c>
      <c r="O30376" s="34">
        <v>451</v>
      </c>
      <c r="P30376" s="34">
        <v>498</v>
      </c>
      <c r="Q30376" s="34">
        <v>565</v>
      </c>
      <c r="R30376" s="34">
        <v>660</v>
      </c>
      <c r="S30376" s="34">
        <v>616</v>
      </c>
      <c r="T30376" s="34">
        <v>567</v>
      </c>
      <c r="U30376" s="34">
        <v>522</v>
      </c>
      <c r="V30376" s="34">
        <v>631</v>
      </c>
      <c r="W30376" s="34">
        <v>613</v>
      </c>
      <c r="X30376" s="34">
        <v>724</v>
      </c>
      <c r="Y30376" s="34">
        <v>595</v>
      </c>
      <c r="Z30376" s="34">
        <v>609</v>
      </c>
      <c r="AA30376" s="34">
        <v>602</v>
      </c>
      <c r="AB30376" s="34">
        <v>746</v>
      </c>
      <c r="AC30376" s="34">
        <v>796</v>
      </c>
    </row>
    <row r="30377" spans="1:29" x14ac:dyDescent="0.2">
      <c r="A30377" s="34" t="s">
        <v>90870</v>
      </c>
      <c r="B30377" s="34">
        <v>265</v>
      </c>
      <c r="C30377" s="34">
        <v>228</v>
      </c>
      <c r="D30377" s="34">
        <v>235</v>
      </c>
      <c r="E30377" s="34">
        <v>231</v>
      </c>
      <c r="F30377" s="34">
        <v>270</v>
      </c>
      <c r="G30377" s="34">
        <v>249</v>
      </c>
      <c r="H30377" s="34">
        <v>242</v>
      </c>
      <c r="I30377" s="34">
        <v>233</v>
      </c>
      <c r="J30377" s="34">
        <v>227</v>
      </c>
      <c r="K30377" s="34">
        <v>211</v>
      </c>
      <c r="L30377" s="34">
        <v>221</v>
      </c>
      <c r="M30377" s="34">
        <v>196</v>
      </c>
      <c r="N30377" s="34">
        <v>231</v>
      </c>
      <c r="O30377" s="34">
        <v>251</v>
      </c>
      <c r="P30377" s="34">
        <v>231</v>
      </c>
      <c r="Q30377" s="34">
        <v>307</v>
      </c>
      <c r="R30377" s="34">
        <v>336</v>
      </c>
      <c r="S30377" s="34">
        <v>322</v>
      </c>
      <c r="T30377" s="34">
        <v>304</v>
      </c>
      <c r="U30377" s="34">
        <v>267</v>
      </c>
      <c r="V30377" s="34">
        <v>303</v>
      </c>
      <c r="W30377" s="34">
        <v>368</v>
      </c>
      <c r="X30377" s="34">
        <v>292</v>
      </c>
      <c r="Y30377" s="34">
        <v>340</v>
      </c>
      <c r="Z30377" s="34">
        <v>281</v>
      </c>
      <c r="AA30377" s="34">
        <v>344</v>
      </c>
      <c r="AB30377" s="34">
        <v>323</v>
      </c>
      <c r="AC30377" s="34">
        <v>407</v>
      </c>
    </row>
    <row r="30378" spans="1:29" x14ac:dyDescent="0.2">
      <c r="A30378" s="34" t="s">
        <v>90871</v>
      </c>
      <c r="B30378" s="34">
        <v>432</v>
      </c>
      <c r="C30378" s="34">
        <v>358</v>
      </c>
      <c r="D30378" s="34">
        <v>459</v>
      </c>
      <c r="E30378" s="34">
        <v>370</v>
      </c>
      <c r="F30378" s="34">
        <v>493</v>
      </c>
      <c r="G30378" s="34">
        <v>490</v>
      </c>
      <c r="H30378" s="34">
        <v>506</v>
      </c>
      <c r="I30378" s="34">
        <v>374</v>
      </c>
      <c r="J30378" s="34">
        <v>444</v>
      </c>
      <c r="K30378" s="34">
        <v>392</v>
      </c>
      <c r="L30378" s="34">
        <v>495</v>
      </c>
      <c r="M30378" s="34">
        <v>364</v>
      </c>
      <c r="N30378" s="34">
        <v>411</v>
      </c>
      <c r="O30378" s="34">
        <v>338</v>
      </c>
      <c r="P30378" s="34">
        <v>417</v>
      </c>
      <c r="Q30378" s="34">
        <v>572</v>
      </c>
      <c r="R30378" s="34">
        <v>597</v>
      </c>
      <c r="S30378" s="34">
        <v>457</v>
      </c>
      <c r="T30378" s="34">
        <v>603</v>
      </c>
      <c r="U30378" s="34">
        <v>422</v>
      </c>
      <c r="V30378" s="34">
        <v>512</v>
      </c>
      <c r="W30378" s="34">
        <v>681</v>
      </c>
      <c r="X30378" s="34">
        <v>522</v>
      </c>
      <c r="Y30378" s="34">
        <v>601</v>
      </c>
      <c r="Z30378" s="34">
        <v>471</v>
      </c>
      <c r="AA30378" s="34">
        <v>547</v>
      </c>
      <c r="AB30378" s="34">
        <v>659</v>
      </c>
      <c r="AC30378" s="34">
        <v>657</v>
      </c>
    </row>
    <row r="30379" spans="1:29" x14ac:dyDescent="0.2">
      <c r="A30379" s="34" t="s">
        <v>90872</v>
      </c>
      <c r="B30379" s="34">
        <v>189</v>
      </c>
      <c r="C30379" s="34">
        <v>154</v>
      </c>
      <c r="D30379" s="34">
        <v>171</v>
      </c>
      <c r="E30379" s="34">
        <v>144</v>
      </c>
      <c r="F30379" s="34">
        <v>177</v>
      </c>
      <c r="G30379" s="34">
        <v>130</v>
      </c>
      <c r="H30379" s="34">
        <v>179</v>
      </c>
      <c r="I30379" s="34">
        <v>129</v>
      </c>
      <c r="J30379" s="34">
        <v>140</v>
      </c>
      <c r="K30379" s="34">
        <v>154</v>
      </c>
      <c r="L30379" s="34">
        <v>189</v>
      </c>
      <c r="M30379" s="34">
        <v>115</v>
      </c>
      <c r="N30379" s="34">
        <v>149</v>
      </c>
      <c r="O30379" s="34">
        <v>141</v>
      </c>
      <c r="P30379" s="34">
        <v>166</v>
      </c>
      <c r="Q30379" s="34">
        <v>197</v>
      </c>
      <c r="R30379" s="34">
        <v>206</v>
      </c>
      <c r="S30379" s="34">
        <v>179</v>
      </c>
      <c r="T30379" s="34">
        <v>216</v>
      </c>
      <c r="U30379" s="34">
        <v>176</v>
      </c>
      <c r="V30379" s="34">
        <v>224</v>
      </c>
      <c r="W30379" s="34">
        <v>180</v>
      </c>
      <c r="X30379" s="34">
        <v>251</v>
      </c>
      <c r="Y30379" s="34">
        <v>143</v>
      </c>
      <c r="Z30379" s="34">
        <v>228</v>
      </c>
      <c r="AA30379" s="34">
        <v>208</v>
      </c>
      <c r="AB30379" s="34">
        <v>234</v>
      </c>
      <c r="AC30379" s="34">
        <v>252</v>
      </c>
    </row>
    <row r="30380" spans="1:29" x14ac:dyDescent="0.2">
      <c r="A30380" s="34" t="s">
        <v>90873</v>
      </c>
      <c r="B30380" s="34">
        <v>246</v>
      </c>
      <c r="C30380" s="34">
        <v>242</v>
      </c>
      <c r="D30380" s="34">
        <v>248</v>
      </c>
      <c r="E30380" s="34">
        <v>269</v>
      </c>
      <c r="F30380" s="34">
        <v>286</v>
      </c>
      <c r="G30380" s="34">
        <v>384</v>
      </c>
      <c r="H30380" s="34">
        <v>294</v>
      </c>
      <c r="I30380" s="34">
        <v>276</v>
      </c>
      <c r="J30380" s="34">
        <v>304</v>
      </c>
      <c r="K30380" s="34">
        <v>369</v>
      </c>
      <c r="L30380" s="34">
        <v>259</v>
      </c>
      <c r="M30380" s="34">
        <v>222</v>
      </c>
      <c r="N30380" s="34">
        <v>290</v>
      </c>
      <c r="O30380" s="34">
        <v>233</v>
      </c>
      <c r="P30380" s="34">
        <v>261</v>
      </c>
      <c r="Q30380" s="34">
        <v>393</v>
      </c>
      <c r="R30380" s="34">
        <v>327</v>
      </c>
      <c r="S30380" s="34">
        <v>370</v>
      </c>
      <c r="T30380" s="34">
        <v>318</v>
      </c>
      <c r="U30380" s="34">
        <v>347</v>
      </c>
      <c r="V30380" s="34">
        <v>407</v>
      </c>
      <c r="W30380" s="34">
        <v>374</v>
      </c>
      <c r="X30380" s="34">
        <v>341</v>
      </c>
      <c r="Y30380" s="34">
        <v>368</v>
      </c>
      <c r="Z30380" s="34">
        <v>406</v>
      </c>
      <c r="AA30380" s="34">
        <v>398</v>
      </c>
      <c r="AB30380" s="34">
        <v>393</v>
      </c>
      <c r="AC30380" s="34">
        <v>504</v>
      </c>
    </row>
    <row r="30381" spans="1:29" x14ac:dyDescent="0.2">
      <c r="A30381" s="34" t="s">
        <v>90874</v>
      </c>
      <c r="B30381" s="34">
        <v>205</v>
      </c>
      <c r="C30381" s="34">
        <v>144</v>
      </c>
      <c r="D30381" s="34">
        <v>242</v>
      </c>
      <c r="E30381" s="34">
        <v>189</v>
      </c>
      <c r="F30381" s="34">
        <v>296</v>
      </c>
      <c r="G30381" s="34">
        <v>181</v>
      </c>
      <c r="H30381" s="34">
        <v>193</v>
      </c>
      <c r="I30381" s="34">
        <v>157</v>
      </c>
      <c r="J30381" s="34">
        <v>164</v>
      </c>
      <c r="K30381" s="34">
        <v>310</v>
      </c>
      <c r="L30381" s="34">
        <v>182</v>
      </c>
      <c r="M30381" s="34">
        <v>167</v>
      </c>
      <c r="N30381" s="34">
        <v>196</v>
      </c>
      <c r="O30381" s="34">
        <v>166</v>
      </c>
      <c r="P30381" s="34">
        <v>187</v>
      </c>
      <c r="Q30381" s="34">
        <v>202</v>
      </c>
      <c r="R30381" s="34">
        <v>270</v>
      </c>
      <c r="S30381" s="34">
        <v>199</v>
      </c>
      <c r="T30381" s="34">
        <v>252</v>
      </c>
      <c r="U30381" s="34">
        <v>210</v>
      </c>
      <c r="V30381" s="34">
        <v>289</v>
      </c>
      <c r="W30381" s="34">
        <v>211</v>
      </c>
      <c r="X30381" s="34">
        <v>304</v>
      </c>
      <c r="Y30381" s="34">
        <v>187</v>
      </c>
      <c r="Z30381" s="34">
        <v>215</v>
      </c>
      <c r="AA30381" s="34">
        <v>344</v>
      </c>
      <c r="AB30381" s="34">
        <v>308</v>
      </c>
      <c r="AC30381" s="34">
        <v>261</v>
      </c>
    </row>
    <row r="30382" spans="1:29" x14ac:dyDescent="0.2">
      <c r="A30382" s="34" t="s">
        <v>90875</v>
      </c>
      <c r="B30382" s="34">
        <v>241</v>
      </c>
      <c r="C30382" s="34">
        <v>134</v>
      </c>
      <c r="D30382" s="34">
        <v>135</v>
      </c>
      <c r="E30382" s="34">
        <v>178</v>
      </c>
      <c r="F30382" s="34">
        <v>210</v>
      </c>
      <c r="G30382" s="34">
        <v>185</v>
      </c>
      <c r="H30382" s="34">
        <v>150</v>
      </c>
      <c r="I30382" s="34">
        <v>149</v>
      </c>
      <c r="J30382" s="34">
        <v>171</v>
      </c>
      <c r="K30382" s="34">
        <v>142</v>
      </c>
      <c r="L30382" s="34">
        <v>186</v>
      </c>
      <c r="M30382" s="34">
        <v>176</v>
      </c>
      <c r="N30382" s="34">
        <v>208</v>
      </c>
      <c r="O30382" s="34">
        <v>177</v>
      </c>
      <c r="P30382" s="34">
        <v>172</v>
      </c>
      <c r="Q30382" s="34">
        <v>215</v>
      </c>
      <c r="R30382" s="34">
        <v>247</v>
      </c>
      <c r="S30382" s="34">
        <v>172</v>
      </c>
      <c r="T30382" s="34">
        <v>304</v>
      </c>
      <c r="U30382" s="34">
        <v>215</v>
      </c>
      <c r="V30382" s="34">
        <v>249</v>
      </c>
      <c r="W30382" s="34">
        <v>255</v>
      </c>
      <c r="X30382" s="34">
        <v>240</v>
      </c>
      <c r="Y30382" s="34">
        <v>234</v>
      </c>
      <c r="Z30382" s="34">
        <v>227</v>
      </c>
      <c r="AA30382" s="34">
        <v>253</v>
      </c>
      <c r="AB30382" s="34">
        <v>330</v>
      </c>
      <c r="AC30382" s="34">
        <v>316</v>
      </c>
    </row>
    <row r="30383" spans="1:29" x14ac:dyDescent="0.2">
      <c r="A30383" s="34" t="s">
        <v>90876</v>
      </c>
      <c r="B30383" s="34">
        <v>190</v>
      </c>
      <c r="C30383" s="34">
        <v>189</v>
      </c>
      <c r="D30383" s="34">
        <v>235</v>
      </c>
      <c r="E30383" s="34">
        <v>203</v>
      </c>
      <c r="F30383" s="34">
        <v>248</v>
      </c>
      <c r="G30383" s="34">
        <v>160</v>
      </c>
      <c r="H30383" s="34">
        <v>203</v>
      </c>
      <c r="I30383" s="34">
        <v>216</v>
      </c>
      <c r="J30383" s="34">
        <v>192</v>
      </c>
      <c r="K30383" s="34">
        <v>213</v>
      </c>
      <c r="L30383" s="34">
        <v>183</v>
      </c>
      <c r="M30383" s="34">
        <v>182</v>
      </c>
      <c r="N30383" s="34">
        <v>197</v>
      </c>
      <c r="O30383" s="34">
        <v>147</v>
      </c>
      <c r="P30383" s="34">
        <v>245</v>
      </c>
      <c r="Q30383" s="34">
        <v>264</v>
      </c>
      <c r="R30383" s="34">
        <v>277</v>
      </c>
      <c r="S30383" s="34">
        <v>247</v>
      </c>
      <c r="T30383" s="34">
        <v>270</v>
      </c>
      <c r="U30383" s="34">
        <v>172</v>
      </c>
      <c r="V30383" s="34">
        <v>287</v>
      </c>
      <c r="W30383" s="34">
        <v>242</v>
      </c>
      <c r="X30383" s="34">
        <v>323</v>
      </c>
      <c r="Y30383" s="34">
        <v>220</v>
      </c>
      <c r="Z30383" s="34">
        <v>252</v>
      </c>
      <c r="AA30383" s="34">
        <v>248</v>
      </c>
      <c r="AB30383" s="34">
        <v>211</v>
      </c>
      <c r="AC30383" s="34">
        <v>332</v>
      </c>
    </row>
    <row r="30384" spans="1:29" x14ac:dyDescent="0.2">
      <c r="A30384" s="34" t="s">
        <v>90877</v>
      </c>
      <c r="B30384" s="34">
        <v>757</v>
      </c>
      <c r="C30384" s="34">
        <v>646</v>
      </c>
      <c r="D30384" s="34">
        <v>883</v>
      </c>
      <c r="E30384" s="34">
        <v>706</v>
      </c>
      <c r="F30384" s="34">
        <v>917</v>
      </c>
      <c r="G30384" s="34">
        <v>601</v>
      </c>
      <c r="H30384" s="34">
        <v>896</v>
      </c>
      <c r="I30384" s="34">
        <v>624</v>
      </c>
      <c r="J30384" s="34">
        <v>881</v>
      </c>
      <c r="K30384" s="34">
        <v>723</v>
      </c>
      <c r="L30384" s="34">
        <v>862</v>
      </c>
      <c r="M30384" s="34">
        <v>652</v>
      </c>
      <c r="N30384" s="34">
        <v>782</v>
      </c>
      <c r="O30384" s="34">
        <v>723</v>
      </c>
      <c r="P30384" s="34">
        <v>890</v>
      </c>
      <c r="Q30384" s="34">
        <v>1043</v>
      </c>
      <c r="R30384" s="34">
        <v>1251</v>
      </c>
      <c r="S30384" s="34">
        <v>925</v>
      </c>
      <c r="T30384" s="34">
        <v>1239</v>
      </c>
      <c r="U30384" s="34">
        <v>887</v>
      </c>
      <c r="V30384" s="34">
        <v>1191</v>
      </c>
      <c r="W30384" s="34">
        <v>970</v>
      </c>
      <c r="X30384" s="34">
        <v>1100</v>
      </c>
      <c r="Y30384" s="34">
        <v>969</v>
      </c>
      <c r="Z30384" s="34">
        <v>931</v>
      </c>
      <c r="AA30384" s="34">
        <v>921</v>
      </c>
      <c r="AB30384" s="34">
        <v>1244</v>
      </c>
      <c r="AC30384" s="34">
        <v>1227</v>
      </c>
    </row>
    <row r="30385" spans="1:29" x14ac:dyDescent="0.2">
      <c r="A30385" s="34" t="s">
        <v>90878</v>
      </c>
      <c r="B30385" s="34">
        <v>314</v>
      </c>
      <c r="C30385" s="34">
        <v>363</v>
      </c>
      <c r="D30385" s="34">
        <v>384</v>
      </c>
      <c r="E30385" s="34">
        <v>376</v>
      </c>
      <c r="F30385" s="34">
        <v>415</v>
      </c>
      <c r="G30385" s="34">
        <v>309</v>
      </c>
      <c r="H30385" s="34">
        <v>383</v>
      </c>
      <c r="I30385" s="34">
        <v>345</v>
      </c>
      <c r="J30385" s="34">
        <v>378</v>
      </c>
      <c r="K30385" s="34">
        <v>410</v>
      </c>
      <c r="L30385" s="34">
        <v>354</v>
      </c>
      <c r="M30385" s="34">
        <v>298</v>
      </c>
      <c r="N30385" s="34">
        <v>289</v>
      </c>
      <c r="O30385" s="34">
        <v>342</v>
      </c>
      <c r="P30385" s="34">
        <v>356</v>
      </c>
      <c r="Q30385" s="34">
        <v>462</v>
      </c>
      <c r="R30385" s="34">
        <v>482</v>
      </c>
      <c r="S30385" s="34">
        <v>394</v>
      </c>
      <c r="T30385" s="34">
        <v>478</v>
      </c>
      <c r="U30385" s="34">
        <v>376</v>
      </c>
      <c r="V30385" s="34">
        <v>436</v>
      </c>
      <c r="W30385" s="34">
        <v>504</v>
      </c>
      <c r="X30385" s="34">
        <v>467</v>
      </c>
      <c r="Y30385" s="34">
        <v>475</v>
      </c>
      <c r="Z30385" s="34">
        <v>369</v>
      </c>
      <c r="AA30385" s="34">
        <v>427</v>
      </c>
      <c r="AB30385" s="34">
        <v>543</v>
      </c>
      <c r="AC30385" s="34">
        <v>569</v>
      </c>
    </row>
    <row r="30386" spans="1:29" x14ac:dyDescent="0.2">
      <c r="A30386" s="34" t="s">
        <v>90879</v>
      </c>
      <c r="B30386" s="34">
        <v>207</v>
      </c>
      <c r="C30386" s="34">
        <v>142</v>
      </c>
      <c r="D30386" s="34">
        <v>165</v>
      </c>
      <c r="E30386" s="34">
        <v>173</v>
      </c>
      <c r="F30386" s="34">
        <v>177</v>
      </c>
      <c r="G30386" s="34">
        <v>182</v>
      </c>
      <c r="H30386" s="34">
        <v>174</v>
      </c>
      <c r="I30386" s="34">
        <v>153</v>
      </c>
      <c r="J30386" s="34">
        <v>118</v>
      </c>
      <c r="K30386" s="34">
        <v>314</v>
      </c>
      <c r="L30386" s="34">
        <v>165</v>
      </c>
      <c r="M30386" s="34">
        <v>166</v>
      </c>
      <c r="N30386" s="34">
        <v>153</v>
      </c>
      <c r="O30386" s="34">
        <v>156</v>
      </c>
      <c r="P30386" s="34">
        <v>161</v>
      </c>
      <c r="Q30386" s="34">
        <v>225</v>
      </c>
      <c r="R30386" s="34">
        <v>243</v>
      </c>
      <c r="S30386" s="34">
        <v>213</v>
      </c>
      <c r="T30386" s="34">
        <v>250</v>
      </c>
      <c r="U30386" s="34">
        <v>167</v>
      </c>
      <c r="V30386" s="34">
        <v>193</v>
      </c>
      <c r="W30386" s="34">
        <v>279</v>
      </c>
      <c r="X30386" s="34">
        <v>193</v>
      </c>
      <c r="Y30386" s="34">
        <v>179</v>
      </c>
      <c r="Z30386" s="34">
        <v>148</v>
      </c>
      <c r="AA30386" s="34">
        <v>324</v>
      </c>
      <c r="AB30386" s="34">
        <v>265</v>
      </c>
      <c r="AC30386" s="34">
        <v>361</v>
      </c>
    </row>
    <row r="30387" spans="1:29" x14ac:dyDescent="0.2">
      <c r="A30387" s="34" t="s">
        <v>90880</v>
      </c>
      <c r="B30387" s="34">
        <v>168</v>
      </c>
      <c r="C30387" s="34">
        <v>167</v>
      </c>
      <c r="D30387" s="34">
        <v>183</v>
      </c>
      <c r="E30387" s="34">
        <v>190</v>
      </c>
      <c r="F30387" s="34">
        <v>185</v>
      </c>
      <c r="G30387" s="34">
        <v>163</v>
      </c>
      <c r="H30387" s="34">
        <v>165</v>
      </c>
      <c r="I30387" s="34">
        <v>161</v>
      </c>
      <c r="J30387" s="34">
        <v>188</v>
      </c>
      <c r="K30387" s="34">
        <v>214</v>
      </c>
      <c r="L30387" s="34">
        <v>195</v>
      </c>
      <c r="M30387" s="34">
        <v>127</v>
      </c>
      <c r="N30387" s="34">
        <v>164</v>
      </c>
      <c r="O30387" s="34">
        <v>143</v>
      </c>
      <c r="P30387" s="34">
        <v>186</v>
      </c>
      <c r="Q30387" s="34">
        <v>269</v>
      </c>
      <c r="R30387" s="34">
        <v>349</v>
      </c>
      <c r="S30387" s="34">
        <v>221</v>
      </c>
      <c r="T30387" s="34">
        <v>277</v>
      </c>
      <c r="U30387" s="34">
        <v>217</v>
      </c>
      <c r="V30387" s="34">
        <v>239</v>
      </c>
      <c r="W30387" s="34">
        <v>213</v>
      </c>
      <c r="X30387" s="34">
        <v>260</v>
      </c>
      <c r="Y30387" s="34">
        <v>247</v>
      </c>
      <c r="Z30387" s="34">
        <v>215</v>
      </c>
      <c r="AA30387" s="34">
        <v>298</v>
      </c>
      <c r="AB30387" s="34">
        <v>334</v>
      </c>
      <c r="AC30387" s="34">
        <v>287</v>
      </c>
    </row>
    <row r="30388" spans="1:29" x14ac:dyDescent="0.2">
      <c r="A30388" s="34" t="s">
        <v>90881</v>
      </c>
      <c r="B30388" s="34">
        <v>357</v>
      </c>
      <c r="C30388" s="34">
        <v>384</v>
      </c>
      <c r="D30388" s="34">
        <v>549</v>
      </c>
      <c r="E30388" s="34">
        <v>461</v>
      </c>
      <c r="F30388" s="34">
        <v>424</v>
      </c>
      <c r="G30388" s="34">
        <v>328</v>
      </c>
      <c r="H30388" s="34">
        <v>426</v>
      </c>
      <c r="I30388" s="34">
        <v>402</v>
      </c>
      <c r="J30388" s="34">
        <v>343</v>
      </c>
      <c r="K30388" s="34">
        <v>451</v>
      </c>
      <c r="L30388" s="34">
        <v>221</v>
      </c>
      <c r="M30388" s="34">
        <v>353</v>
      </c>
      <c r="N30388" s="34">
        <v>377</v>
      </c>
      <c r="O30388" s="34">
        <v>326</v>
      </c>
      <c r="P30388" s="34">
        <v>340</v>
      </c>
      <c r="Q30388" s="34">
        <v>356</v>
      </c>
      <c r="R30388" s="34">
        <v>430</v>
      </c>
      <c r="S30388" s="34">
        <v>501</v>
      </c>
      <c r="T30388" s="34">
        <v>318</v>
      </c>
      <c r="U30388" s="34">
        <v>362</v>
      </c>
      <c r="V30388" s="34">
        <v>463</v>
      </c>
      <c r="W30388" s="34">
        <v>388</v>
      </c>
      <c r="X30388" s="34">
        <v>595</v>
      </c>
      <c r="Y30388" s="34">
        <v>325</v>
      </c>
      <c r="Z30388" s="34">
        <v>466</v>
      </c>
      <c r="AA30388" s="34">
        <v>465</v>
      </c>
      <c r="AB30388" s="34">
        <v>434</v>
      </c>
      <c r="AC30388" s="34">
        <v>585</v>
      </c>
    </row>
    <row r="30389" spans="1:29" x14ac:dyDescent="0.2">
      <c r="A30389" s="34" t="s">
        <v>90882</v>
      </c>
      <c r="B30389" s="34">
        <v>179</v>
      </c>
      <c r="C30389" s="34">
        <v>146</v>
      </c>
      <c r="D30389" s="34">
        <v>213</v>
      </c>
      <c r="E30389" s="34">
        <v>199</v>
      </c>
      <c r="F30389" s="34">
        <v>224</v>
      </c>
      <c r="G30389" s="34">
        <v>130</v>
      </c>
      <c r="H30389" s="34">
        <v>200</v>
      </c>
      <c r="I30389" s="34">
        <v>159</v>
      </c>
      <c r="J30389" s="34">
        <v>210</v>
      </c>
      <c r="K30389" s="34">
        <v>156</v>
      </c>
      <c r="L30389" s="34">
        <v>145</v>
      </c>
      <c r="M30389" s="34">
        <v>164</v>
      </c>
      <c r="N30389" s="34">
        <v>220</v>
      </c>
      <c r="O30389" s="34">
        <v>146</v>
      </c>
      <c r="P30389" s="34">
        <v>153</v>
      </c>
      <c r="Q30389" s="34">
        <v>188</v>
      </c>
      <c r="R30389" s="34">
        <v>203</v>
      </c>
      <c r="S30389" s="34">
        <v>204</v>
      </c>
      <c r="T30389" s="34">
        <v>202</v>
      </c>
      <c r="U30389" s="34">
        <v>137</v>
      </c>
      <c r="V30389" s="34">
        <v>253</v>
      </c>
      <c r="W30389" s="34">
        <v>210</v>
      </c>
      <c r="X30389" s="34">
        <v>245</v>
      </c>
      <c r="Y30389" s="34">
        <v>143</v>
      </c>
      <c r="Z30389" s="34">
        <v>242</v>
      </c>
      <c r="AA30389" s="34">
        <v>207</v>
      </c>
      <c r="AB30389" s="34">
        <v>247</v>
      </c>
      <c r="AC30389" s="34">
        <v>342</v>
      </c>
    </row>
    <row r="30390" spans="1:29" x14ac:dyDescent="0.2">
      <c r="A30390" s="34" t="s">
        <v>90883</v>
      </c>
      <c r="B30390" s="34">
        <v>208</v>
      </c>
      <c r="C30390" s="34">
        <v>204</v>
      </c>
      <c r="D30390" s="34">
        <v>246</v>
      </c>
      <c r="E30390" s="34">
        <v>265</v>
      </c>
      <c r="F30390" s="34">
        <v>218</v>
      </c>
      <c r="G30390" s="34">
        <v>290</v>
      </c>
      <c r="H30390" s="34">
        <v>206</v>
      </c>
      <c r="I30390" s="34">
        <v>238</v>
      </c>
      <c r="J30390" s="34">
        <v>195</v>
      </c>
      <c r="K30390" s="34">
        <v>346</v>
      </c>
      <c r="L30390" s="34">
        <v>156</v>
      </c>
      <c r="M30390" s="34">
        <v>216</v>
      </c>
      <c r="N30390" s="34">
        <v>183</v>
      </c>
      <c r="O30390" s="34">
        <v>181</v>
      </c>
      <c r="P30390" s="34">
        <v>181</v>
      </c>
      <c r="Q30390" s="34">
        <v>250</v>
      </c>
      <c r="R30390" s="34">
        <v>260</v>
      </c>
      <c r="S30390" s="34">
        <v>221</v>
      </c>
      <c r="T30390" s="34">
        <v>235</v>
      </c>
      <c r="U30390" s="34">
        <v>255</v>
      </c>
      <c r="V30390" s="34">
        <v>213</v>
      </c>
      <c r="W30390" s="34">
        <v>301</v>
      </c>
      <c r="X30390" s="34">
        <v>262</v>
      </c>
      <c r="Y30390" s="34">
        <v>218</v>
      </c>
      <c r="Z30390" s="34">
        <v>221</v>
      </c>
      <c r="AA30390" s="34">
        <v>401</v>
      </c>
      <c r="AB30390" s="34">
        <v>252</v>
      </c>
      <c r="AC30390" s="34">
        <v>362</v>
      </c>
    </row>
    <row r="30391" spans="1:29" x14ac:dyDescent="0.2">
      <c r="A30391" s="34" t="s">
        <v>90884</v>
      </c>
      <c r="B30391" s="34">
        <v>212</v>
      </c>
      <c r="C30391" s="34">
        <v>214</v>
      </c>
      <c r="D30391" s="34">
        <v>187</v>
      </c>
      <c r="E30391" s="34">
        <v>244</v>
      </c>
      <c r="F30391" s="34">
        <v>210</v>
      </c>
      <c r="G30391" s="34">
        <v>239</v>
      </c>
      <c r="H30391" s="34">
        <v>170</v>
      </c>
      <c r="I30391" s="34">
        <v>216</v>
      </c>
      <c r="J30391" s="34">
        <v>184</v>
      </c>
      <c r="K30391" s="34">
        <v>433</v>
      </c>
      <c r="L30391" s="34">
        <v>138</v>
      </c>
      <c r="M30391" s="34">
        <v>199</v>
      </c>
      <c r="N30391" s="34">
        <v>156</v>
      </c>
      <c r="O30391" s="34">
        <v>210</v>
      </c>
      <c r="P30391" s="34">
        <v>196</v>
      </c>
      <c r="Q30391" s="34">
        <v>244</v>
      </c>
      <c r="R30391" s="34">
        <v>262</v>
      </c>
      <c r="S30391" s="34">
        <v>258</v>
      </c>
      <c r="T30391" s="34">
        <v>231</v>
      </c>
      <c r="U30391" s="34">
        <v>229</v>
      </c>
      <c r="V30391" s="34">
        <v>221</v>
      </c>
      <c r="W30391" s="34">
        <v>308</v>
      </c>
      <c r="X30391" s="34">
        <v>215</v>
      </c>
      <c r="Y30391" s="34">
        <v>254</v>
      </c>
      <c r="Z30391" s="34">
        <v>215</v>
      </c>
      <c r="AA30391" s="34">
        <v>381</v>
      </c>
      <c r="AB30391" s="34">
        <v>233</v>
      </c>
      <c r="AC30391" s="34">
        <v>424</v>
      </c>
    </row>
    <row r="30392" spans="1:29" x14ac:dyDescent="0.2">
      <c r="A30392" s="34" t="s">
        <v>90885</v>
      </c>
      <c r="B30392" s="34">
        <v>154</v>
      </c>
      <c r="C30392" s="34">
        <v>164</v>
      </c>
      <c r="D30392" s="34">
        <v>226</v>
      </c>
      <c r="E30392" s="34">
        <v>214</v>
      </c>
      <c r="F30392" s="34">
        <v>207</v>
      </c>
      <c r="G30392" s="34">
        <v>231</v>
      </c>
      <c r="H30392" s="34">
        <v>172</v>
      </c>
      <c r="I30392" s="34">
        <v>157</v>
      </c>
      <c r="J30392" s="34">
        <v>119</v>
      </c>
      <c r="K30392" s="34">
        <v>272</v>
      </c>
      <c r="L30392" s="34">
        <v>113</v>
      </c>
      <c r="M30392" s="34">
        <v>167</v>
      </c>
      <c r="N30392" s="34">
        <v>167</v>
      </c>
      <c r="O30392" s="34">
        <v>156</v>
      </c>
      <c r="P30392" s="34">
        <v>141</v>
      </c>
      <c r="Q30392" s="34">
        <v>230</v>
      </c>
      <c r="R30392" s="34">
        <v>176</v>
      </c>
      <c r="S30392" s="34">
        <v>229</v>
      </c>
      <c r="T30392" s="34">
        <v>136</v>
      </c>
      <c r="U30392" s="34">
        <v>159</v>
      </c>
      <c r="V30392" s="34">
        <v>165</v>
      </c>
      <c r="W30392" s="34">
        <v>142</v>
      </c>
      <c r="X30392" s="34">
        <v>260</v>
      </c>
      <c r="Y30392" s="34">
        <v>158</v>
      </c>
      <c r="Z30392" s="34">
        <v>239</v>
      </c>
      <c r="AA30392" s="34">
        <v>218</v>
      </c>
      <c r="AB30392" s="34">
        <v>179</v>
      </c>
      <c r="AC30392" s="34">
        <v>252</v>
      </c>
    </row>
    <row r="30393" spans="1:29" x14ac:dyDescent="0.2">
      <c r="A30393" s="34" t="s">
        <v>90886</v>
      </c>
      <c r="B30393" s="34">
        <v>583</v>
      </c>
      <c r="C30393" s="34">
        <v>697</v>
      </c>
      <c r="D30393" s="34">
        <v>634</v>
      </c>
      <c r="E30393" s="34">
        <v>727</v>
      </c>
      <c r="F30393" s="34">
        <v>753</v>
      </c>
      <c r="G30393" s="34">
        <v>669</v>
      </c>
      <c r="H30393" s="34">
        <v>726</v>
      </c>
      <c r="I30393" s="34">
        <v>746</v>
      </c>
      <c r="J30393" s="34">
        <v>491</v>
      </c>
      <c r="K30393" s="34">
        <v>1554</v>
      </c>
      <c r="L30393" s="34">
        <v>911</v>
      </c>
      <c r="M30393" s="34">
        <v>714</v>
      </c>
      <c r="N30393" s="34">
        <v>646</v>
      </c>
      <c r="O30393" s="34">
        <v>784</v>
      </c>
      <c r="P30393" s="34">
        <v>691</v>
      </c>
      <c r="Q30393" s="34">
        <v>1097</v>
      </c>
      <c r="R30393" s="34">
        <v>1065</v>
      </c>
      <c r="S30393" s="34">
        <v>845</v>
      </c>
      <c r="T30393" s="34">
        <v>1242</v>
      </c>
      <c r="U30393" s="34">
        <v>911</v>
      </c>
      <c r="V30393" s="34">
        <v>917</v>
      </c>
      <c r="W30393" s="34">
        <v>1373</v>
      </c>
      <c r="X30393" s="34">
        <v>837</v>
      </c>
      <c r="Y30393" s="34">
        <v>1167</v>
      </c>
      <c r="Z30393" s="34">
        <v>599</v>
      </c>
      <c r="AA30393" s="34">
        <v>1437</v>
      </c>
      <c r="AB30393" s="34">
        <v>1233</v>
      </c>
      <c r="AC30393" s="34">
        <v>1301</v>
      </c>
    </row>
    <row r="30394" spans="1:29" x14ac:dyDescent="0.2">
      <c r="A30394" s="34" t="s">
        <v>90887</v>
      </c>
      <c r="B30394" s="34">
        <v>299</v>
      </c>
      <c r="C30394" s="34">
        <v>221</v>
      </c>
      <c r="D30394" s="34">
        <v>278</v>
      </c>
      <c r="E30394" s="34">
        <v>289</v>
      </c>
      <c r="F30394" s="34">
        <v>345</v>
      </c>
      <c r="G30394" s="34">
        <v>287</v>
      </c>
      <c r="H30394" s="34">
        <v>264</v>
      </c>
      <c r="I30394" s="34">
        <v>283</v>
      </c>
      <c r="J30394" s="34">
        <v>301</v>
      </c>
      <c r="K30394" s="34">
        <v>280</v>
      </c>
      <c r="L30394" s="34">
        <v>381</v>
      </c>
      <c r="M30394" s="34">
        <v>228</v>
      </c>
      <c r="N30394" s="34">
        <v>271</v>
      </c>
      <c r="O30394" s="34">
        <v>280</v>
      </c>
      <c r="P30394" s="34">
        <v>313</v>
      </c>
      <c r="Q30394" s="34">
        <v>398</v>
      </c>
      <c r="R30394" s="34">
        <v>372</v>
      </c>
      <c r="S30394" s="34">
        <v>300</v>
      </c>
      <c r="T30394" s="34">
        <v>527</v>
      </c>
      <c r="U30394" s="34">
        <v>344</v>
      </c>
      <c r="V30394" s="34">
        <v>368</v>
      </c>
      <c r="W30394" s="34">
        <v>518</v>
      </c>
      <c r="X30394" s="34">
        <v>373</v>
      </c>
      <c r="Y30394" s="34">
        <v>382</v>
      </c>
      <c r="Z30394" s="34">
        <v>292</v>
      </c>
      <c r="AA30394" s="34">
        <v>312</v>
      </c>
      <c r="AB30394" s="34">
        <v>475</v>
      </c>
      <c r="AC30394" s="34">
        <v>487</v>
      </c>
    </row>
    <row r="30395" spans="1:29" x14ac:dyDescent="0.2">
      <c r="A30395" s="34" t="s">
        <v>90888</v>
      </c>
      <c r="B30395" s="34">
        <v>287</v>
      </c>
      <c r="C30395" s="34">
        <v>276</v>
      </c>
      <c r="D30395" s="34">
        <v>347</v>
      </c>
      <c r="E30395" s="34">
        <v>331</v>
      </c>
      <c r="F30395" s="34">
        <v>407</v>
      </c>
      <c r="G30395" s="34">
        <v>273</v>
      </c>
      <c r="H30395" s="34">
        <v>353</v>
      </c>
      <c r="I30395" s="34">
        <v>282</v>
      </c>
      <c r="J30395" s="34">
        <v>335</v>
      </c>
      <c r="K30395" s="34">
        <v>334</v>
      </c>
      <c r="L30395" s="34">
        <v>294</v>
      </c>
      <c r="M30395" s="34">
        <v>268</v>
      </c>
      <c r="N30395" s="34">
        <v>272</v>
      </c>
      <c r="O30395" s="34">
        <v>270</v>
      </c>
      <c r="P30395" s="34">
        <v>350</v>
      </c>
      <c r="Q30395" s="34">
        <v>444</v>
      </c>
      <c r="R30395" s="34">
        <v>458</v>
      </c>
      <c r="S30395" s="34">
        <v>427</v>
      </c>
      <c r="T30395" s="34">
        <v>355</v>
      </c>
      <c r="U30395" s="34">
        <v>324</v>
      </c>
      <c r="V30395" s="34">
        <v>411</v>
      </c>
      <c r="W30395" s="34">
        <v>313</v>
      </c>
      <c r="X30395" s="34">
        <v>406</v>
      </c>
      <c r="Y30395" s="34">
        <v>345</v>
      </c>
      <c r="Z30395" s="34">
        <v>384</v>
      </c>
      <c r="AA30395" s="34">
        <v>452</v>
      </c>
      <c r="AB30395" s="34">
        <v>533</v>
      </c>
      <c r="AC30395" s="34">
        <v>504</v>
      </c>
    </row>
    <row r="30396" spans="1:29" x14ac:dyDescent="0.2">
      <c r="A30396" s="34" t="s">
        <v>90889</v>
      </c>
      <c r="B30396" s="34">
        <v>248</v>
      </c>
      <c r="C30396" s="34">
        <v>120</v>
      </c>
      <c r="D30396" s="34">
        <v>162</v>
      </c>
      <c r="E30396" s="34">
        <v>124</v>
      </c>
      <c r="F30396" s="34">
        <v>173</v>
      </c>
      <c r="G30396" s="34">
        <v>102</v>
      </c>
      <c r="H30396" s="34">
        <v>167</v>
      </c>
      <c r="I30396" s="34">
        <v>108</v>
      </c>
      <c r="J30396" s="34">
        <v>137</v>
      </c>
      <c r="K30396" s="34">
        <v>171</v>
      </c>
      <c r="L30396" s="34">
        <v>138</v>
      </c>
      <c r="M30396" s="34">
        <v>111</v>
      </c>
      <c r="N30396" s="34">
        <v>151</v>
      </c>
      <c r="O30396" s="34">
        <v>140</v>
      </c>
      <c r="P30396" s="34">
        <v>168</v>
      </c>
      <c r="Q30396" s="34">
        <v>205</v>
      </c>
      <c r="R30396" s="34">
        <v>242</v>
      </c>
      <c r="S30396" s="34">
        <v>175</v>
      </c>
      <c r="T30396" s="34">
        <v>238</v>
      </c>
      <c r="U30396" s="34">
        <v>190</v>
      </c>
      <c r="V30396" s="34">
        <v>222</v>
      </c>
      <c r="W30396" s="34">
        <v>170</v>
      </c>
      <c r="X30396" s="34">
        <v>221</v>
      </c>
      <c r="Y30396" s="34">
        <v>167</v>
      </c>
      <c r="Z30396" s="34">
        <v>160</v>
      </c>
      <c r="AA30396" s="34">
        <v>179</v>
      </c>
      <c r="AB30396" s="34">
        <v>239</v>
      </c>
      <c r="AC30396" s="34">
        <v>230</v>
      </c>
    </row>
    <row r="30397" spans="1:29" x14ac:dyDescent="0.2">
      <c r="A30397" s="34" t="s">
        <v>90890</v>
      </c>
      <c r="B30397" s="34">
        <v>410</v>
      </c>
      <c r="C30397" s="34">
        <v>494</v>
      </c>
      <c r="D30397" s="34">
        <v>677</v>
      </c>
      <c r="E30397" s="34">
        <v>617</v>
      </c>
      <c r="F30397" s="34">
        <v>694</v>
      </c>
      <c r="G30397" s="34">
        <v>496</v>
      </c>
      <c r="H30397" s="34">
        <v>549</v>
      </c>
      <c r="I30397" s="34">
        <v>403</v>
      </c>
      <c r="J30397" s="34">
        <v>566</v>
      </c>
      <c r="K30397" s="34">
        <v>527</v>
      </c>
      <c r="L30397" s="34">
        <v>453</v>
      </c>
      <c r="M30397" s="34">
        <v>467</v>
      </c>
      <c r="N30397" s="34">
        <v>512</v>
      </c>
      <c r="O30397" s="34">
        <v>446</v>
      </c>
      <c r="P30397" s="34">
        <v>525</v>
      </c>
      <c r="Q30397" s="34">
        <v>665</v>
      </c>
      <c r="R30397" s="34">
        <v>754</v>
      </c>
      <c r="S30397" s="34">
        <v>694</v>
      </c>
      <c r="T30397" s="34">
        <v>656</v>
      </c>
      <c r="U30397" s="34">
        <v>501</v>
      </c>
      <c r="V30397" s="34">
        <v>804</v>
      </c>
      <c r="W30397" s="34">
        <v>608</v>
      </c>
      <c r="X30397" s="34">
        <v>856</v>
      </c>
      <c r="Y30397" s="34">
        <v>509</v>
      </c>
      <c r="Z30397" s="34">
        <v>778</v>
      </c>
      <c r="AA30397" s="34">
        <v>593</v>
      </c>
      <c r="AB30397" s="34">
        <v>797</v>
      </c>
      <c r="AC30397" s="34">
        <v>884</v>
      </c>
    </row>
    <row r="30398" spans="1:29" x14ac:dyDescent="0.2">
      <c r="A30398" s="34" t="s">
        <v>90891</v>
      </c>
      <c r="B30398" s="34">
        <v>128</v>
      </c>
      <c r="C30398" s="34">
        <v>208</v>
      </c>
      <c r="D30398" s="34">
        <v>239</v>
      </c>
      <c r="E30398" s="34">
        <v>227</v>
      </c>
      <c r="F30398" s="34">
        <v>243</v>
      </c>
      <c r="G30398" s="34">
        <v>225</v>
      </c>
      <c r="H30398" s="34">
        <v>197</v>
      </c>
      <c r="I30398" s="34">
        <v>187</v>
      </c>
      <c r="J30398" s="34">
        <v>197</v>
      </c>
      <c r="K30398" s="34">
        <v>202</v>
      </c>
      <c r="L30398" s="34">
        <v>201</v>
      </c>
      <c r="M30398" s="34">
        <v>194</v>
      </c>
      <c r="N30398" s="34">
        <v>180</v>
      </c>
      <c r="O30398" s="34">
        <v>117</v>
      </c>
      <c r="P30398" s="34">
        <v>234</v>
      </c>
      <c r="Q30398" s="34">
        <v>299</v>
      </c>
      <c r="R30398" s="34">
        <v>273</v>
      </c>
      <c r="S30398" s="34">
        <v>218</v>
      </c>
      <c r="T30398" s="34">
        <v>270</v>
      </c>
      <c r="U30398" s="34">
        <v>198</v>
      </c>
      <c r="V30398" s="34">
        <v>282</v>
      </c>
      <c r="W30398" s="34">
        <v>211</v>
      </c>
      <c r="X30398" s="34">
        <v>300</v>
      </c>
      <c r="Y30398" s="34">
        <v>216</v>
      </c>
      <c r="Z30398" s="34">
        <v>247</v>
      </c>
      <c r="AA30398" s="34">
        <v>282</v>
      </c>
      <c r="AB30398" s="34">
        <v>204</v>
      </c>
      <c r="AC30398" s="34">
        <v>324</v>
      </c>
    </row>
    <row r="30399" spans="1:29" x14ac:dyDescent="0.2">
      <c r="A30399" s="34" t="s">
        <v>90892</v>
      </c>
      <c r="B30399" s="34">
        <v>238</v>
      </c>
      <c r="C30399" s="34">
        <v>234</v>
      </c>
      <c r="D30399" s="34">
        <v>257</v>
      </c>
      <c r="E30399" s="34">
        <v>309</v>
      </c>
      <c r="F30399" s="34">
        <v>301</v>
      </c>
      <c r="G30399" s="34">
        <v>300</v>
      </c>
      <c r="H30399" s="34">
        <v>252</v>
      </c>
      <c r="I30399" s="34">
        <v>259</v>
      </c>
      <c r="J30399" s="34">
        <v>227</v>
      </c>
      <c r="K30399" s="34">
        <v>260</v>
      </c>
      <c r="L30399" s="34">
        <v>216</v>
      </c>
      <c r="M30399" s="34">
        <v>235</v>
      </c>
      <c r="N30399" s="34">
        <v>262</v>
      </c>
      <c r="O30399" s="34">
        <v>293</v>
      </c>
      <c r="P30399" s="34">
        <v>292</v>
      </c>
      <c r="Q30399" s="34">
        <v>326</v>
      </c>
      <c r="R30399" s="34">
        <v>304</v>
      </c>
      <c r="S30399" s="34">
        <v>361</v>
      </c>
      <c r="T30399" s="34">
        <v>338</v>
      </c>
      <c r="U30399" s="34">
        <v>259</v>
      </c>
      <c r="V30399" s="34">
        <v>331</v>
      </c>
      <c r="W30399" s="34">
        <v>334</v>
      </c>
      <c r="X30399" s="34">
        <v>324</v>
      </c>
      <c r="Y30399" s="34">
        <v>305</v>
      </c>
      <c r="Z30399" s="34">
        <v>280</v>
      </c>
      <c r="AA30399" s="34">
        <v>317</v>
      </c>
      <c r="AB30399" s="34">
        <v>367</v>
      </c>
      <c r="AC30399" s="34">
        <v>449</v>
      </c>
    </row>
    <row r="30400" spans="1:29" x14ac:dyDescent="0.2">
      <c r="A30400" s="34" t="s">
        <v>90893</v>
      </c>
      <c r="B30400" s="34">
        <v>346</v>
      </c>
      <c r="C30400" s="34">
        <v>310</v>
      </c>
      <c r="D30400" s="34">
        <v>329</v>
      </c>
      <c r="E30400" s="34">
        <v>306</v>
      </c>
      <c r="F30400" s="34">
        <v>368</v>
      </c>
      <c r="G30400" s="34">
        <v>260</v>
      </c>
      <c r="H30400" s="34">
        <v>368</v>
      </c>
      <c r="I30400" s="34">
        <v>279</v>
      </c>
      <c r="J30400" s="34">
        <v>331</v>
      </c>
      <c r="K30400" s="34">
        <v>341</v>
      </c>
      <c r="L30400" s="34">
        <v>467</v>
      </c>
      <c r="M30400" s="34">
        <v>327</v>
      </c>
      <c r="N30400" s="34">
        <v>343</v>
      </c>
      <c r="O30400" s="34">
        <v>234</v>
      </c>
      <c r="P30400" s="34">
        <v>364</v>
      </c>
      <c r="Q30400" s="34">
        <v>431</v>
      </c>
      <c r="R30400" s="34">
        <v>424</v>
      </c>
      <c r="S30400" s="34">
        <v>308</v>
      </c>
      <c r="T30400" s="34">
        <v>559</v>
      </c>
      <c r="U30400" s="34">
        <v>407</v>
      </c>
      <c r="V30400" s="34">
        <v>460</v>
      </c>
      <c r="W30400" s="34">
        <v>425</v>
      </c>
      <c r="X30400" s="34">
        <v>510</v>
      </c>
      <c r="Y30400" s="34">
        <v>381</v>
      </c>
      <c r="Z30400" s="34">
        <v>415</v>
      </c>
      <c r="AA30400" s="34">
        <v>394</v>
      </c>
      <c r="AB30400" s="34">
        <v>551</v>
      </c>
      <c r="AC30400" s="34">
        <v>522</v>
      </c>
    </row>
    <row r="30401" spans="1:29" x14ac:dyDescent="0.2">
      <c r="A30401" s="34" t="s">
        <v>90894</v>
      </c>
      <c r="B30401" s="34">
        <v>245</v>
      </c>
      <c r="C30401" s="34">
        <v>233</v>
      </c>
      <c r="D30401" s="34">
        <v>160</v>
      </c>
      <c r="E30401" s="34">
        <v>253</v>
      </c>
      <c r="F30401" s="34">
        <v>247</v>
      </c>
      <c r="G30401" s="34">
        <v>239</v>
      </c>
      <c r="H30401" s="34">
        <v>215</v>
      </c>
      <c r="I30401" s="34">
        <v>245</v>
      </c>
      <c r="J30401" s="34">
        <v>203</v>
      </c>
      <c r="K30401" s="34">
        <v>222</v>
      </c>
      <c r="L30401" s="34">
        <v>170</v>
      </c>
      <c r="M30401" s="34">
        <v>248</v>
      </c>
      <c r="N30401" s="34">
        <v>155</v>
      </c>
      <c r="O30401" s="34">
        <v>177</v>
      </c>
      <c r="P30401" s="34">
        <v>212</v>
      </c>
      <c r="Q30401" s="34">
        <v>326</v>
      </c>
      <c r="R30401" s="34">
        <v>264</v>
      </c>
      <c r="S30401" s="34">
        <v>257</v>
      </c>
      <c r="T30401" s="34">
        <v>207</v>
      </c>
      <c r="U30401" s="34">
        <v>256</v>
      </c>
      <c r="V30401" s="34">
        <v>261</v>
      </c>
      <c r="W30401" s="34">
        <v>355</v>
      </c>
      <c r="X30401" s="34">
        <v>186</v>
      </c>
      <c r="Y30401" s="34">
        <v>290</v>
      </c>
      <c r="Z30401" s="34">
        <v>282</v>
      </c>
      <c r="AA30401" s="34">
        <v>283</v>
      </c>
      <c r="AB30401" s="34">
        <v>251</v>
      </c>
      <c r="AC30401" s="34">
        <v>382</v>
      </c>
    </row>
    <row r="30402" spans="1:29" x14ac:dyDescent="0.2">
      <c r="A30402" s="34" t="s">
        <v>90895</v>
      </c>
      <c r="B30402" s="34">
        <v>145</v>
      </c>
      <c r="C30402" s="34">
        <v>172</v>
      </c>
      <c r="D30402" s="34">
        <v>168</v>
      </c>
      <c r="E30402" s="34">
        <v>178</v>
      </c>
      <c r="F30402" s="34">
        <v>209</v>
      </c>
      <c r="G30402" s="34">
        <v>198</v>
      </c>
      <c r="H30402" s="34">
        <v>225</v>
      </c>
      <c r="I30402" s="34">
        <v>175</v>
      </c>
      <c r="J30402" s="34">
        <v>168</v>
      </c>
      <c r="K30402" s="34">
        <v>167</v>
      </c>
      <c r="L30402" s="34">
        <v>169</v>
      </c>
      <c r="M30402" s="34">
        <v>140</v>
      </c>
      <c r="N30402" s="34">
        <v>185</v>
      </c>
      <c r="O30402" s="34">
        <v>140</v>
      </c>
      <c r="P30402" s="34">
        <v>206</v>
      </c>
      <c r="Q30402" s="34">
        <v>184</v>
      </c>
      <c r="R30402" s="34">
        <v>297</v>
      </c>
      <c r="S30402" s="34">
        <v>208</v>
      </c>
      <c r="T30402" s="34">
        <v>208</v>
      </c>
      <c r="U30402" s="34">
        <v>161</v>
      </c>
      <c r="V30402" s="34">
        <v>237</v>
      </c>
      <c r="W30402" s="34">
        <v>244</v>
      </c>
      <c r="X30402" s="34">
        <v>308</v>
      </c>
      <c r="Y30402" s="34">
        <v>182</v>
      </c>
      <c r="Z30402" s="34">
        <v>236</v>
      </c>
      <c r="AA30402" s="34">
        <v>290</v>
      </c>
      <c r="AB30402" s="34">
        <v>212</v>
      </c>
      <c r="AC30402" s="34">
        <v>260</v>
      </c>
    </row>
    <row r="30403" spans="1:29" x14ac:dyDescent="0.2">
      <c r="A30403" s="34" t="s">
        <v>90896</v>
      </c>
      <c r="B30403" s="34">
        <v>471</v>
      </c>
      <c r="C30403" s="34">
        <v>565</v>
      </c>
      <c r="D30403" s="34">
        <v>706</v>
      </c>
      <c r="E30403" s="34">
        <v>681</v>
      </c>
      <c r="F30403" s="34">
        <v>599</v>
      </c>
      <c r="G30403" s="34">
        <v>642</v>
      </c>
      <c r="H30403" s="34">
        <v>504</v>
      </c>
      <c r="I30403" s="34">
        <v>589</v>
      </c>
      <c r="J30403" s="34">
        <v>551</v>
      </c>
      <c r="K30403" s="34">
        <v>585</v>
      </c>
      <c r="L30403" s="34">
        <v>377</v>
      </c>
      <c r="M30403" s="34">
        <v>559</v>
      </c>
      <c r="N30403" s="34">
        <v>507</v>
      </c>
      <c r="O30403" s="34">
        <v>565</v>
      </c>
      <c r="P30403" s="34">
        <v>553</v>
      </c>
      <c r="Q30403" s="34">
        <v>719</v>
      </c>
      <c r="R30403" s="34">
        <v>671</v>
      </c>
      <c r="S30403" s="34">
        <v>711</v>
      </c>
      <c r="T30403" s="34">
        <v>544</v>
      </c>
      <c r="U30403" s="34">
        <v>567</v>
      </c>
      <c r="V30403" s="34">
        <v>665</v>
      </c>
      <c r="W30403" s="34">
        <v>623</v>
      </c>
      <c r="X30403" s="34">
        <v>691</v>
      </c>
      <c r="Y30403" s="34">
        <v>561</v>
      </c>
      <c r="Z30403" s="34">
        <v>690</v>
      </c>
      <c r="AA30403" s="34">
        <v>755</v>
      </c>
      <c r="AB30403" s="34">
        <v>598</v>
      </c>
      <c r="AC30403" s="34">
        <v>894</v>
      </c>
    </row>
    <row r="30404" spans="1:29" x14ac:dyDescent="0.2">
      <c r="A30404" s="34" t="s">
        <v>90897</v>
      </c>
      <c r="B30404" s="34">
        <v>323</v>
      </c>
      <c r="C30404" s="34">
        <v>383</v>
      </c>
      <c r="D30404" s="34">
        <v>356</v>
      </c>
      <c r="E30404" s="34">
        <v>424</v>
      </c>
      <c r="F30404" s="34">
        <v>323</v>
      </c>
      <c r="G30404" s="34">
        <v>417</v>
      </c>
      <c r="H30404" s="34">
        <v>259</v>
      </c>
      <c r="I30404" s="34">
        <v>413</v>
      </c>
      <c r="J30404" s="34">
        <v>356</v>
      </c>
      <c r="K30404" s="34">
        <v>442</v>
      </c>
      <c r="L30404" s="34">
        <v>383</v>
      </c>
      <c r="M30404" s="34">
        <v>399</v>
      </c>
      <c r="N30404" s="34">
        <v>350</v>
      </c>
      <c r="O30404" s="34">
        <v>388</v>
      </c>
      <c r="P30404" s="34">
        <v>284</v>
      </c>
      <c r="Q30404" s="34">
        <v>648</v>
      </c>
      <c r="R30404" s="34">
        <v>501</v>
      </c>
      <c r="S30404" s="34">
        <v>482</v>
      </c>
      <c r="T30404" s="34">
        <v>534</v>
      </c>
      <c r="U30404" s="34">
        <v>474</v>
      </c>
      <c r="V30404" s="34">
        <v>439</v>
      </c>
      <c r="W30404" s="34">
        <v>607</v>
      </c>
      <c r="X30404" s="34">
        <v>512</v>
      </c>
      <c r="Y30404" s="34">
        <v>586</v>
      </c>
      <c r="Z30404" s="34">
        <v>368</v>
      </c>
      <c r="AA30404" s="34">
        <v>490</v>
      </c>
      <c r="AB30404" s="34">
        <v>663</v>
      </c>
      <c r="AC30404" s="34">
        <v>711</v>
      </c>
    </row>
    <row r="30405" spans="1:29" x14ac:dyDescent="0.2">
      <c r="A30405" s="34" t="s">
        <v>90898</v>
      </c>
      <c r="B30405" s="34">
        <v>245</v>
      </c>
      <c r="C30405" s="34">
        <v>186</v>
      </c>
      <c r="D30405" s="34">
        <v>194</v>
      </c>
      <c r="E30405" s="34">
        <v>141</v>
      </c>
      <c r="F30405" s="34">
        <v>173</v>
      </c>
      <c r="G30405" s="34">
        <v>198</v>
      </c>
      <c r="H30405" s="34">
        <v>186</v>
      </c>
      <c r="I30405" s="34">
        <v>133</v>
      </c>
      <c r="J30405" s="34">
        <v>188</v>
      </c>
      <c r="K30405" s="34">
        <v>230</v>
      </c>
      <c r="L30405" s="34">
        <v>178</v>
      </c>
      <c r="M30405" s="34">
        <v>151</v>
      </c>
      <c r="N30405" s="34">
        <v>160</v>
      </c>
      <c r="O30405" s="34">
        <v>154</v>
      </c>
      <c r="P30405" s="34">
        <v>174</v>
      </c>
      <c r="Q30405" s="34">
        <v>203</v>
      </c>
      <c r="R30405" s="34">
        <v>225</v>
      </c>
      <c r="S30405" s="34">
        <v>216</v>
      </c>
      <c r="T30405" s="34">
        <v>251</v>
      </c>
      <c r="U30405" s="34">
        <v>185</v>
      </c>
      <c r="V30405" s="34">
        <v>191</v>
      </c>
      <c r="W30405" s="34">
        <v>255</v>
      </c>
      <c r="X30405" s="34">
        <v>214</v>
      </c>
      <c r="Y30405" s="34">
        <v>234</v>
      </c>
      <c r="Z30405" s="34">
        <v>205</v>
      </c>
      <c r="AA30405" s="34">
        <v>291</v>
      </c>
      <c r="AB30405" s="34">
        <v>267</v>
      </c>
      <c r="AC30405" s="34">
        <v>334</v>
      </c>
    </row>
    <row r="30406" spans="1:29" x14ac:dyDescent="0.2">
      <c r="A30406" s="34" t="s">
        <v>90899</v>
      </c>
      <c r="B30406" s="34">
        <v>115</v>
      </c>
      <c r="C30406" s="34">
        <v>102</v>
      </c>
      <c r="D30406" s="34">
        <v>142</v>
      </c>
      <c r="E30406" s="34">
        <v>152</v>
      </c>
      <c r="F30406" s="34">
        <v>117</v>
      </c>
      <c r="G30406" s="34">
        <v>124</v>
      </c>
      <c r="H30406" s="34">
        <v>111</v>
      </c>
      <c r="I30406" s="34">
        <v>115</v>
      </c>
      <c r="J30406" s="34">
        <v>101</v>
      </c>
      <c r="K30406" s="34">
        <v>105</v>
      </c>
      <c r="L30406" s="34">
        <v>73</v>
      </c>
      <c r="M30406" s="34">
        <v>102</v>
      </c>
      <c r="N30406" s="34">
        <v>87</v>
      </c>
      <c r="O30406" s="34">
        <v>123</v>
      </c>
      <c r="P30406" s="34">
        <v>99</v>
      </c>
      <c r="Q30406" s="34">
        <v>143</v>
      </c>
      <c r="R30406" s="34">
        <v>120</v>
      </c>
      <c r="S30406" s="34">
        <v>167</v>
      </c>
      <c r="T30406" s="34">
        <v>100</v>
      </c>
      <c r="U30406" s="34">
        <v>125</v>
      </c>
      <c r="V30406" s="34">
        <v>146</v>
      </c>
      <c r="W30406" s="34">
        <v>87</v>
      </c>
      <c r="X30406" s="34">
        <v>103</v>
      </c>
      <c r="Y30406" s="34">
        <v>146</v>
      </c>
      <c r="Z30406" s="34">
        <v>94</v>
      </c>
      <c r="AA30406" s="34">
        <v>137</v>
      </c>
      <c r="AB30406" s="34">
        <v>125</v>
      </c>
      <c r="AC30406" s="34">
        <v>172</v>
      </c>
    </row>
    <row r="30407" spans="1:29" x14ac:dyDescent="0.2">
      <c r="A30407" s="34" t="s">
        <v>90900</v>
      </c>
      <c r="B30407" s="34">
        <v>149</v>
      </c>
      <c r="C30407" s="34">
        <v>159</v>
      </c>
      <c r="D30407" s="34">
        <v>217</v>
      </c>
      <c r="E30407" s="34">
        <v>188</v>
      </c>
      <c r="F30407" s="34">
        <v>211</v>
      </c>
      <c r="G30407" s="34">
        <v>192</v>
      </c>
      <c r="H30407" s="34">
        <v>217</v>
      </c>
      <c r="I30407" s="34">
        <v>177</v>
      </c>
      <c r="J30407" s="34">
        <v>207</v>
      </c>
      <c r="K30407" s="34">
        <v>197</v>
      </c>
      <c r="L30407" s="34">
        <v>153</v>
      </c>
      <c r="M30407" s="34">
        <v>207</v>
      </c>
      <c r="N30407" s="34">
        <v>194</v>
      </c>
      <c r="O30407" s="34">
        <v>163</v>
      </c>
      <c r="P30407" s="34">
        <v>222</v>
      </c>
      <c r="Q30407" s="34">
        <v>251</v>
      </c>
      <c r="R30407" s="34">
        <v>278</v>
      </c>
      <c r="S30407" s="34">
        <v>189</v>
      </c>
      <c r="T30407" s="34">
        <v>236</v>
      </c>
      <c r="U30407" s="34">
        <v>238</v>
      </c>
      <c r="V30407" s="34">
        <v>260</v>
      </c>
      <c r="W30407" s="34">
        <v>198</v>
      </c>
      <c r="X30407" s="34">
        <v>301</v>
      </c>
      <c r="Y30407" s="34">
        <v>234</v>
      </c>
      <c r="Z30407" s="34">
        <v>247</v>
      </c>
      <c r="AA30407" s="34">
        <v>270</v>
      </c>
      <c r="AB30407" s="34">
        <v>250</v>
      </c>
      <c r="AC30407" s="34">
        <v>351</v>
      </c>
    </row>
    <row r="30408" spans="1:29" x14ac:dyDescent="0.2">
      <c r="A30408" s="34" t="s">
        <v>90901</v>
      </c>
      <c r="B30408" s="34">
        <v>431</v>
      </c>
      <c r="C30408" s="34">
        <v>499</v>
      </c>
      <c r="D30408" s="34">
        <v>663</v>
      </c>
      <c r="E30408" s="34">
        <v>544</v>
      </c>
      <c r="F30408" s="34">
        <v>630</v>
      </c>
      <c r="G30408" s="34">
        <v>542</v>
      </c>
      <c r="H30408" s="34">
        <v>644</v>
      </c>
      <c r="I30408" s="34">
        <v>461</v>
      </c>
      <c r="J30408" s="34">
        <v>587</v>
      </c>
      <c r="K30408" s="34">
        <v>543</v>
      </c>
      <c r="L30408" s="34">
        <v>523</v>
      </c>
      <c r="M30408" s="34">
        <v>488</v>
      </c>
      <c r="N30408" s="34">
        <v>537</v>
      </c>
      <c r="O30408" s="34">
        <v>436</v>
      </c>
      <c r="P30408" s="34">
        <v>641</v>
      </c>
      <c r="Q30408" s="34">
        <v>775</v>
      </c>
      <c r="R30408" s="34">
        <v>753</v>
      </c>
      <c r="S30408" s="34">
        <v>671</v>
      </c>
      <c r="T30408" s="34">
        <v>718</v>
      </c>
      <c r="U30408" s="34">
        <v>539</v>
      </c>
      <c r="V30408" s="34">
        <v>827</v>
      </c>
      <c r="W30408" s="34">
        <v>663</v>
      </c>
      <c r="X30408" s="34">
        <v>885</v>
      </c>
      <c r="Y30408" s="34">
        <v>733</v>
      </c>
      <c r="Z30408" s="34">
        <v>698</v>
      </c>
      <c r="AA30408" s="34">
        <v>728</v>
      </c>
      <c r="AB30408" s="34">
        <v>876</v>
      </c>
      <c r="AC30408" s="34">
        <v>939</v>
      </c>
    </row>
    <row r="30409" spans="1:29" x14ac:dyDescent="0.2">
      <c r="A30409" s="34" t="s">
        <v>90902</v>
      </c>
      <c r="B30409" s="34">
        <v>175</v>
      </c>
      <c r="C30409" s="34">
        <v>243</v>
      </c>
      <c r="D30409" s="34">
        <v>290</v>
      </c>
      <c r="E30409" s="34">
        <v>211</v>
      </c>
      <c r="F30409" s="34">
        <v>221</v>
      </c>
      <c r="G30409" s="34">
        <v>307</v>
      </c>
      <c r="H30409" s="34">
        <v>246</v>
      </c>
      <c r="I30409" s="34">
        <v>239</v>
      </c>
      <c r="J30409" s="34">
        <v>208</v>
      </c>
      <c r="K30409" s="34">
        <v>249</v>
      </c>
      <c r="L30409" s="34">
        <v>136</v>
      </c>
      <c r="M30409" s="34">
        <v>166</v>
      </c>
      <c r="N30409" s="34">
        <v>173</v>
      </c>
      <c r="O30409" s="34">
        <v>200</v>
      </c>
      <c r="P30409" s="34">
        <v>237</v>
      </c>
      <c r="Q30409" s="34">
        <v>258</v>
      </c>
      <c r="R30409" s="34">
        <v>293</v>
      </c>
      <c r="S30409" s="34">
        <v>281</v>
      </c>
      <c r="T30409" s="34">
        <v>194</v>
      </c>
      <c r="U30409" s="34">
        <v>172</v>
      </c>
      <c r="V30409" s="34">
        <v>271</v>
      </c>
      <c r="W30409" s="34">
        <v>251</v>
      </c>
      <c r="X30409" s="34">
        <v>304</v>
      </c>
      <c r="Y30409" s="34">
        <v>240</v>
      </c>
      <c r="Z30409" s="34">
        <v>278</v>
      </c>
      <c r="AA30409" s="34">
        <v>277</v>
      </c>
      <c r="AB30409" s="34">
        <v>232</v>
      </c>
      <c r="AC30409" s="34">
        <v>343</v>
      </c>
    </row>
    <row r="30410" spans="1:29" x14ac:dyDescent="0.2">
      <c r="A30410" s="34" t="s">
        <v>90903</v>
      </c>
      <c r="B30410" s="34">
        <v>419</v>
      </c>
      <c r="C30410" s="34">
        <v>436</v>
      </c>
      <c r="D30410" s="34">
        <v>514</v>
      </c>
      <c r="E30410" s="34">
        <v>555</v>
      </c>
      <c r="F30410" s="34">
        <v>617</v>
      </c>
      <c r="G30410" s="34">
        <v>529</v>
      </c>
      <c r="H30410" s="34">
        <v>562</v>
      </c>
      <c r="I30410" s="34">
        <v>471</v>
      </c>
      <c r="J30410" s="34">
        <v>562</v>
      </c>
      <c r="K30410" s="34">
        <v>535</v>
      </c>
      <c r="L30410" s="34">
        <v>592</v>
      </c>
      <c r="M30410" s="34">
        <v>469</v>
      </c>
      <c r="N30410" s="34">
        <v>473</v>
      </c>
      <c r="O30410" s="34">
        <v>436</v>
      </c>
      <c r="P30410" s="34">
        <v>564</v>
      </c>
      <c r="Q30410" s="34">
        <v>781</v>
      </c>
      <c r="R30410" s="34">
        <v>789</v>
      </c>
      <c r="S30410" s="34">
        <v>583</v>
      </c>
      <c r="T30410" s="34">
        <v>842</v>
      </c>
      <c r="U30410" s="34">
        <v>491</v>
      </c>
      <c r="V30410" s="34">
        <v>707</v>
      </c>
      <c r="W30410" s="34">
        <v>739</v>
      </c>
      <c r="X30410" s="34">
        <v>789</v>
      </c>
      <c r="Y30410" s="34">
        <v>758</v>
      </c>
      <c r="Z30410" s="34">
        <v>636</v>
      </c>
      <c r="AA30410" s="34">
        <v>706</v>
      </c>
      <c r="AB30410" s="34">
        <v>894</v>
      </c>
      <c r="AC30410" s="34">
        <v>877</v>
      </c>
    </row>
    <row r="30411" spans="1:29" x14ac:dyDescent="0.2">
      <c r="A30411" s="34" t="s">
        <v>90904</v>
      </c>
      <c r="B30411" s="34">
        <v>218</v>
      </c>
      <c r="C30411" s="34">
        <v>1063</v>
      </c>
      <c r="D30411" s="34">
        <v>236</v>
      </c>
      <c r="E30411" s="34">
        <v>1165</v>
      </c>
      <c r="F30411" s="34">
        <v>268</v>
      </c>
      <c r="G30411" s="34">
        <v>989</v>
      </c>
      <c r="H30411" s="34">
        <v>235</v>
      </c>
      <c r="I30411" s="34">
        <v>968</v>
      </c>
      <c r="J30411" s="34">
        <v>187</v>
      </c>
      <c r="K30411" s="34">
        <v>1152</v>
      </c>
      <c r="L30411" s="34">
        <v>132</v>
      </c>
      <c r="M30411" s="34">
        <v>938</v>
      </c>
      <c r="N30411" s="34">
        <v>193</v>
      </c>
      <c r="O30411" s="34">
        <v>920</v>
      </c>
      <c r="P30411" s="34">
        <v>179</v>
      </c>
      <c r="Q30411" s="34">
        <v>1101</v>
      </c>
      <c r="R30411" s="34">
        <v>248</v>
      </c>
      <c r="S30411" s="34">
        <v>1031</v>
      </c>
      <c r="T30411" s="34">
        <v>184</v>
      </c>
      <c r="U30411" s="34">
        <v>903</v>
      </c>
      <c r="V30411" s="34">
        <v>272</v>
      </c>
      <c r="W30411" s="34">
        <v>861</v>
      </c>
      <c r="X30411" s="34">
        <v>307</v>
      </c>
      <c r="Y30411" s="34">
        <v>793</v>
      </c>
      <c r="Z30411" s="34">
        <v>262</v>
      </c>
      <c r="AA30411" s="34">
        <v>990</v>
      </c>
      <c r="AB30411" s="34">
        <v>238</v>
      </c>
      <c r="AC30411" s="34">
        <v>1216</v>
      </c>
    </row>
    <row r="30412" spans="1:29" x14ac:dyDescent="0.2">
      <c r="A30412" s="34" t="s">
        <v>90905</v>
      </c>
      <c r="B30412" s="34">
        <v>287</v>
      </c>
      <c r="C30412" s="34">
        <v>182</v>
      </c>
      <c r="D30412" s="34">
        <v>160</v>
      </c>
      <c r="E30412" s="34">
        <v>169</v>
      </c>
      <c r="F30412" s="34">
        <v>229</v>
      </c>
      <c r="G30412" s="34">
        <v>220</v>
      </c>
      <c r="H30412" s="34">
        <v>199</v>
      </c>
      <c r="I30412" s="34">
        <v>170</v>
      </c>
      <c r="J30412" s="34">
        <v>212</v>
      </c>
      <c r="K30412" s="34">
        <v>277</v>
      </c>
      <c r="L30412" s="34">
        <v>288</v>
      </c>
      <c r="M30412" s="34">
        <v>172</v>
      </c>
      <c r="N30412" s="34">
        <v>187</v>
      </c>
      <c r="O30412" s="34">
        <v>145</v>
      </c>
      <c r="P30412" s="34">
        <v>277</v>
      </c>
      <c r="Q30412" s="34">
        <v>311</v>
      </c>
      <c r="R30412" s="34">
        <v>302</v>
      </c>
      <c r="S30412" s="34">
        <v>211</v>
      </c>
      <c r="T30412" s="34">
        <v>388</v>
      </c>
      <c r="U30412" s="34">
        <v>211</v>
      </c>
      <c r="V30412" s="34">
        <v>285</v>
      </c>
      <c r="W30412" s="34">
        <v>300</v>
      </c>
      <c r="X30412" s="34">
        <v>337</v>
      </c>
      <c r="Y30412" s="34">
        <v>322</v>
      </c>
      <c r="Z30412" s="34">
        <v>230</v>
      </c>
      <c r="AA30412" s="34">
        <v>310</v>
      </c>
      <c r="AB30412" s="34">
        <v>370</v>
      </c>
      <c r="AC30412" s="34">
        <v>278</v>
      </c>
    </row>
    <row r="30413" spans="1:29" x14ac:dyDescent="0.2">
      <c r="A30413" s="34" t="s">
        <v>90906</v>
      </c>
      <c r="B30413" s="34">
        <v>283</v>
      </c>
      <c r="C30413" s="34">
        <v>325</v>
      </c>
      <c r="D30413" s="34">
        <v>302</v>
      </c>
      <c r="E30413" s="34">
        <v>333</v>
      </c>
      <c r="F30413" s="34">
        <v>303</v>
      </c>
      <c r="G30413" s="34">
        <v>298</v>
      </c>
      <c r="H30413" s="34">
        <v>302</v>
      </c>
      <c r="I30413" s="34">
        <v>290</v>
      </c>
      <c r="J30413" s="34">
        <v>251</v>
      </c>
      <c r="K30413" s="34">
        <v>312</v>
      </c>
      <c r="L30413" s="34">
        <v>235</v>
      </c>
      <c r="M30413" s="34">
        <v>299</v>
      </c>
      <c r="N30413" s="34">
        <v>262</v>
      </c>
      <c r="O30413" s="34">
        <v>273</v>
      </c>
      <c r="P30413" s="34">
        <v>267</v>
      </c>
      <c r="Q30413" s="34">
        <v>405</v>
      </c>
      <c r="R30413" s="34">
        <v>412</v>
      </c>
      <c r="S30413" s="34">
        <v>343</v>
      </c>
      <c r="T30413" s="34">
        <v>353</v>
      </c>
      <c r="U30413" s="34">
        <v>360</v>
      </c>
      <c r="V30413" s="34">
        <v>310</v>
      </c>
      <c r="W30413" s="34">
        <v>422</v>
      </c>
      <c r="X30413" s="34">
        <v>408</v>
      </c>
      <c r="Y30413" s="34">
        <v>370</v>
      </c>
      <c r="Z30413" s="34">
        <v>331</v>
      </c>
      <c r="AA30413" s="34">
        <v>394</v>
      </c>
      <c r="AB30413" s="34">
        <v>337</v>
      </c>
      <c r="AC30413" s="34">
        <v>517</v>
      </c>
    </row>
    <row r="30414" spans="1:29" x14ac:dyDescent="0.2">
      <c r="A30414" s="34" t="s">
        <v>90907</v>
      </c>
      <c r="B30414" s="34">
        <v>295</v>
      </c>
      <c r="C30414" s="34">
        <v>302</v>
      </c>
      <c r="D30414" s="34">
        <v>418</v>
      </c>
      <c r="E30414" s="34">
        <v>341</v>
      </c>
      <c r="F30414" s="34">
        <v>371</v>
      </c>
      <c r="G30414" s="34">
        <v>337</v>
      </c>
      <c r="H30414" s="34">
        <v>396</v>
      </c>
      <c r="I30414" s="34">
        <v>306</v>
      </c>
      <c r="J30414" s="34">
        <v>282</v>
      </c>
      <c r="K30414" s="34">
        <v>312</v>
      </c>
      <c r="L30414" s="34">
        <v>271</v>
      </c>
      <c r="M30414" s="34">
        <v>299</v>
      </c>
      <c r="N30414" s="34">
        <v>324</v>
      </c>
      <c r="O30414" s="34">
        <v>331</v>
      </c>
      <c r="P30414" s="34">
        <v>339</v>
      </c>
      <c r="Q30414" s="34">
        <v>369</v>
      </c>
      <c r="R30414" s="34">
        <v>403</v>
      </c>
      <c r="S30414" s="34">
        <v>377</v>
      </c>
      <c r="T30414" s="34">
        <v>365</v>
      </c>
      <c r="U30414" s="34">
        <v>335</v>
      </c>
      <c r="V30414" s="34">
        <v>371</v>
      </c>
      <c r="W30414" s="34">
        <v>400</v>
      </c>
      <c r="X30414" s="34">
        <v>470</v>
      </c>
      <c r="Y30414" s="34">
        <v>361</v>
      </c>
      <c r="Z30414" s="34">
        <v>371</v>
      </c>
      <c r="AA30414" s="34">
        <v>439</v>
      </c>
      <c r="AB30414" s="34">
        <v>472</v>
      </c>
      <c r="AC30414" s="34">
        <v>513</v>
      </c>
    </row>
    <row r="30415" spans="1:29" x14ac:dyDescent="0.2">
      <c r="A30415" s="34" t="s">
        <v>90908</v>
      </c>
      <c r="B30415" s="34">
        <v>134</v>
      </c>
      <c r="C30415" s="34">
        <v>161</v>
      </c>
      <c r="D30415" s="34">
        <v>133</v>
      </c>
      <c r="E30415" s="34">
        <v>181</v>
      </c>
      <c r="F30415" s="34">
        <v>139</v>
      </c>
      <c r="G30415" s="34">
        <v>158</v>
      </c>
      <c r="H30415" s="34">
        <v>149</v>
      </c>
      <c r="I30415" s="34">
        <v>155</v>
      </c>
      <c r="J30415" s="34">
        <v>134</v>
      </c>
      <c r="K30415" s="34">
        <v>156</v>
      </c>
      <c r="L30415" s="34">
        <v>167</v>
      </c>
      <c r="M30415" s="34">
        <v>131</v>
      </c>
      <c r="N30415" s="34">
        <v>103</v>
      </c>
      <c r="O30415" s="34">
        <v>144</v>
      </c>
      <c r="P30415" s="34">
        <v>115</v>
      </c>
      <c r="Q30415" s="34">
        <v>217</v>
      </c>
      <c r="R30415" s="34">
        <v>208</v>
      </c>
      <c r="S30415" s="34">
        <v>182</v>
      </c>
      <c r="T30415" s="34">
        <v>232</v>
      </c>
      <c r="U30415" s="34">
        <v>161</v>
      </c>
      <c r="V30415" s="34">
        <v>208</v>
      </c>
      <c r="W30415" s="34">
        <v>230</v>
      </c>
      <c r="X30415" s="34">
        <v>174</v>
      </c>
      <c r="Y30415" s="34">
        <v>208</v>
      </c>
      <c r="Z30415" s="34">
        <v>185</v>
      </c>
      <c r="AA30415" s="34">
        <v>211</v>
      </c>
      <c r="AB30415" s="34">
        <v>258</v>
      </c>
      <c r="AC30415" s="34">
        <v>254</v>
      </c>
    </row>
    <row r="30416" spans="1:29" x14ac:dyDescent="0.2">
      <c r="A30416" s="34" t="s">
        <v>90909</v>
      </c>
      <c r="B30416" s="34">
        <v>361</v>
      </c>
      <c r="C30416" s="34">
        <v>454</v>
      </c>
      <c r="D30416" s="34">
        <v>513</v>
      </c>
      <c r="E30416" s="34">
        <v>460</v>
      </c>
      <c r="F30416" s="34">
        <v>541</v>
      </c>
      <c r="G30416" s="34">
        <v>473</v>
      </c>
      <c r="H30416" s="34">
        <v>430</v>
      </c>
      <c r="I30416" s="34">
        <v>341</v>
      </c>
      <c r="J30416" s="34">
        <v>406</v>
      </c>
      <c r="K30416" s="34">
        <v>447</v>
      </c>
      <c r="L30416" s="34">
        <v>331</v>
      </c>
      <c r="M30416" s="34">
        <v>335</v>
      </c>
      <c r="N30416" s="34">
        <v>414</v>
      </c>
      <c r="O30416" s="34">
        <v>396</v>
      </c>
      <c r="P30416" s="34">
        <v>403</v>
      </c>
      <c r="Q30416" s="34">
        <v>573</v>
      </c>
      <c r="R30416" s="34">
        <v>582</v>
      </c>
      <c r="S30416" s="34">
        <v>477</v>
      </c>
      <c r="T30416" s="34">
        <v>463</v>
      </c>
      <c r="U30416" s="34">
        <v>442</v>
      </c>
      <c r="V30416" s="34">
        <v>506</v>
      </c>
      <c r="W30416" s="34">
        <v>521</v>
      </c>
      <c r="X30416" s="34">
        <v>611</v>
      </c>
      <c r="Y30416" s="34">
        <v>422</v>
      </c>
      <c r="Z30416" s="34">
        <v>486</v>
      </c>
      <c r="AA30416" s="34">
        <v>583</v>
      </c>
      <c r="AB30416" s="34">
        <v>570</v>
      </c>
      <c r="AC30416" s="34">
        <v>725</v>
      </c>
    </row>
    <row r="30417" spans="1:29" x14ac:dyDescent="0.2">
      <c r="A30417" s="34" t="s">
        <v>90910</v>
      </c>
      <c r="B30417" s="34">
        <v>505</v>
      </c>
      <c r="C30417" s="34">
        <v>979</v>
      </c>
      <c r="D30417" s="34">
        <v>637</v>
      </c>
      <c r="E30417" s="34">
        <v>1060</v>
      </c>
      <c r="F30417" s="34">
        <v>786</v>
      </c>
      <c r="G30417" s="34">
        <v>1086</v>
      </c>
      <c r="H30417" s="34">
        <v>646</v>
      </c>
      <c r="I30417" s="34">
        <v>972</v>
      </c>
      <c r="J30417" s="34">
        <v>575</v>
      </c>
      <c r="K30417" s="34">
        <v>1397</v>
      </c>
      <c r="L30417" s="34">
        <v>717</v>
      </c>
      <c r="M30417" s="34">
        <v>881</v>
      </c>
      <c r="N30417" s="34">
        <v>583</v>
      </c>
      <c r="O30417" s="34">
        <v>1034</v>
      </c>
      <c r="P30417" s="34">
        <v>643</v>
      </c>
      <c r="Q30417" s="34">
        <v>1337</v>
      </c>
      <c r="R30417" s="34">
        <v>923</v>
      </c>
      <c r="S30417" s="34">
        <v>1190</v>
      </c>
      <c r="T30417" s="34">
        <v>951</v>
      </c>
      <c r="U30417" s="34">
        <v>1167</v>
      </c>
      <c r="V30417" s="34">
        <v>852</v>
      </c>
      <c r="W30417" s="34">
        <v>1296</v>
      </c>
      <c r="X30417" s="34">
        <v>839</v>
      </c>
      <c r="Y30417" s="34">
        <v>1203</v>
      </c>
      <c r="Z30417" s="34">
        <v>679</v>
      </c>
      <c r="AA30417" s="34">
        <v>1243</v>
      </c>
      <c r="AB30417" s="34">
        <v>1095</v>
      </c>
      <c r="AC30417" s="34">
        <v>1625</v>
      </c>
    </row>
    <row r="30418" spans="1:29" x14ac:dyDescent="0.2">
      <c r="A30418" s="34" t="s">
        <v>90911</v>
      </c>
      <c r="B30418" s="34">
        <v>597</v>
      </c>
      <c r="C30418" s="34">
        <v>349</v>
      </c>
      <c r="D30418" s="34">
        <v>338</v>
      </c>
      <c r="E30418" s="34">
        <v>377</v>
      </c>
      <c r="F30418" s="34">
        <v>452</v>
      </c>
      <c r="G30418" s="34">
        <v>368</v>
      </c>
      <c r="H30418" s="34">
        <v>447</v>
      </c>
      <c r="I30418" s="34">
        <v>274</v>
      </c>
      <c r="J30418" s="34">
        <v>498</v>
      </c>
      <c r="K30418" s="34">
        <v>310</v>
      </c>
      <c r="L30418" s="34">
        <v>525</v>
      </c>
      <c r="M30418" s="34">
        <v>276</v>
      </c>
      <c r="N30418" s="34">
        <v>377</v>
      </c>
      <c r="O30418" s="34">
        <v>288</v>
      </c>
      <c r="P30418" s="34">
        <v>368</v>
      </c>
      <c r="Q30418" s="34">
        <v>467</v>
      </c>
      <c r="R30418" s="34">
        <v>640</v>
      </c>
      <c r="S30418" s="34">
        <v>430</v>
      </c>
      <c r="T30418" s="34">
        <v>612</v>
      </c>
      <c r="U30418" s="34">
        <v>420</v>
      </c>
      <c r="V30418" s="34">
        <v>609</v>
      </c>
      <c r="W30418" s="34">
        <v>594</v>
      </c>
      <c r="X30418" s="34">
        <v>492</v>
      </c>
      <c r="Y30418" s="34">
        <v>530</v>
      </c>
      <c r="Z30418" s="34">
        <v>431</v>
      </c>
      <c r="AA30418" s="34">
        <v>439</v>
      </c>
      <c r="AB30418" s="34">
        <v>668</v>
      </c>
      <c r="AC30418" s="34">
        <v>579</v>
      </c>
    </row>
    <row r="30419" spans="1:29" x14ac:dyDescent="0.2">
      <c r="A30419" s="34" t="s">
        <v>90912</v>
      </c>
      <c r="B30419" s="34">
        <v>173</v>
      </c>
      <c r="C30419" s="34">
        <v>197</v>
      </c>
      <c r="D30419" s="34">
        <v>223</v>
      </c>
      <c r="E30419" s="34">
        <v>230</v>
      </c>
      <c r="F30419" s="34">
        <v>238</v>
      </c>
      <c r="G30419" s="34">
        <v>184</v>
      </c>
      <c r="H30419" s="34">
        <v>198</v>
      </c>
      <c r="I30419" s="34">
        <v>239</v>
      </c>
      <c r="J30419" s="34">
        <v>171</v>
      </c>
      <c r="K30419" s="34">
        <v>250</v>
      </c>
      <c r="L30419" s="34">
        <v>149</v>
      </c>
      <c r="M30419" s="34">
        <v>199</v>
      </c>
      <c r="N30419" s="34">
        <v>186</v>
      </c>
      <c r="O30419" s="34">
        <v>177</v>
      </c>
      <c r="P30419" s="34">
        <v>153</v>
      </c>
      <c r="Q30419" s="34">
        <v>259</v>
      </c>
      <c r="R30419" s="34">
        <v>228</v>
      </c>
      <c r="S30419" s="34">
        <v>231</v>
      </c>
      <c r="T30419" s="34">
        <v>196</v>
      </c>
      <c r="U30419" s="34">
        <v>179</v>
      </c>
      <c r="V30419" s="34">
        <v>227</v>
      </c>
      <c r="W30419" s="34">
        <v>194</v>
      </c>
      <c r="X30419" s="34">
        <v>271</v>
      </c>
      <c r="Y30419" s="34">
        <v>180</v>
      </c>
      <c r="Z30419" s="34">
        <v>250</v>
      </c>
      <c r="AA30419" s="34">
        <v>248</v>
      </c>
      <c r="AB30419" s="34">
        <v>296</v>
      </c>
      <c r="AC30419" s="34">
        <v>338</v>
      </c>
    </row>
    <row r="30420" spans="1:29" x14ac:dyDescent="0.2">
      <c r="A30420" s="34" t="s">
        <v>90913</v>
      </c>
      <c r="B30420" s="34">
        <v>673</v>
      </c>
      <c r="C30420" s="34">
        <v>902</v>
      </c>
      <c r="D30420" s="34">
        <v>1050</v>
      </c>
      <c r="E30420" s="34">
        <v>975</v>
      </c>
      <c r="F30420" s="34">
        <v>935</v>
      </c>
      <c r="G30420" s="34">
        <v>904</v>
      </c>
      <c r="H30420" s="34">
        <v>771</v>
      </c>
      <c r="I30420" s="34">
        <v>847</v>
      </c>
      <c r="J30420" s="34">
        <v>835</v>
      </c>
      <c r="K30420" s="34">
        <v>1044</v>
      </c>
      <c r="L30420" s="34">
        <v>586</v>
      </c>
      <c r="M30420" s="34">
        <v>866</v>
      </c>
      <c r="N30420" s="34">
        <v>782</v>
      </c>
      <c r="O30420" s="34">
        <v>770</v>
      </c>
      <c r="P30420" s="34">
        <v>830</v>
      </c>
      <c r="Q30420" s="34">
        <v>1083</v>
      </c>
      <c r="R30420" s="34">
        <v>1132</v>
      </c>
      <c r="S30420" s="34">
        <v>1108</v>
      </c>
      <c r="T30420" s="34">
        <v>804</v>
      </c>
      <c r="U30420" s="34">
        <v>806</v>
      </c>
      <c r="V30420" s="34">
        <v>1038</v>
      </c>
      <c r="W30420" s="34">
        <v>972</v>
      </c>
      <c r="X30420" s="34">
        <v>1199</v>
      </c>
      <c r="Y30420" s="34">
        <v>935</v>
      </c>
      <c r="Z30420" s="34">
        <v>1008</v>
      </c>
      <c r="AA30420" s="34">
        <v>1083</v>
      </c>
      <c r="AB30420" s="34">
        <v>1090</v>
      </c>
      <c r="AC30420" s="34">
        <v>1532</v>
      </c>
    </row>
    <row r="30421" spans="1:29" x14ac:dyDescent="0.2">
      <c r="A30421" s="34" t="s">
        <v>90914</v>
      </c>
      <c r="B30421" s="34">
        <v>525</v>
      </c>
      <c r="C30421" s="34">
        <v>412</v>
      </c>
      <c r="D30421" s="34">
        <v>401</v>
      </c>
      <c r="E30421" s="34">
        <v>510</v>
      </c>
      <c r="F30421" s="34">
        <v>410</v>
      </c>
      <c r="G30421" s="34">
        <v>410</v>
      </c>
      <c r="H30421" s="34">
        <v>418</v>
      </c>
      <c r="I30421" s="34">
        <v>422</v>
      </c>
      <c r="J30421" s="34">
        <v>448</v>
      </c>
      <c r="K30421" s="34">
        <v>509</v>
      </c>
      <c r="L30421" s="34">
        <v>504</v>
      </c>
      <c r="M30421" s="34">
        <v>374</v>
      </c>
      <c r="N30421" s="34">
        <v>357</v>
      </c>
      <c r="O30421" s="34">
        <v>385</v>
      </c>
      <c r="P30421" s="34">
        <v>480</v>
      </c>
      <c r="Q30421" s="34">
        <v>641</v>
      </c>
      <c r="R30421" s="34">
        <v>648</v>
      </c>
      <c r="S30421" s="34">
        <v>471</v>
      </c>
      <c r="T30421" s="34">
        <v>870</v>
      </c>
      <c r="U30421" s="34">
        <v>467</v>
      </c>
      <c r="V30421" s="34">
        <v>611</v>
      </c>
      <c r="W30421" s="34">
        <v>831</v>
      </c>
      <c r="X30421" s="34">
        <v>541</v>
      </c>
      <c r="Y30421" s="34">
        <v>620</v>
      </c>
      <c r="Z30421" s="34">
        <v>399</v>
      </c>
      <c r="AA30421" s="34">
        <v>641</v>
      </c>
      <c r="AB30421" s="34">
        <v>755</v>
      </c>
      <c r="AC30421" s="34">
        <v>615</v>
      </c>
    </row>
    <row r="30422" spans="1:29" x14ac:dyDescent="0.2">
      <c r="A30422" s="34" t="s">
        <v>90915</v>
      </c>
      <c r="B30422" s="34">
        <v>212</v>
      </c>
      <c r="C30422" s="34">
        <v>196</v>
      </c>
      <c r="D30422" s="34">
        <v>222</v>
      </c>
      <c r="E30422" s="34">
        <v>213</v>
      </c>
      <c r="F30422" s="34">
        <v>275</v>
      </c>
      <c r="G30422" s="34">
        <v>213</v>
      </c>
      <c r="H30422" s="34">
        <v>260</v>
      </c>
      <c r="I30422" s="34">
        <v>221</v>
      </c>
      <c r="J30422" s="34">
        <v>247</v>
      </c>
      <c r="K30422" s="34">
        <v>224</v>
      </c>
      <c r="L30422" s="34">
        <v>264</v>
      </c>
      <c r="M30422" s="34">
        <v>215</v>
      </c>
      <c r="N30422" s="34">
        <v>241</v>
      </c>
      <c r="O30422" s="34">
        <v>213</v>
      </c>
      <c r="P30422" s="34">
        <v>224</v>
      </c>
      <c r="Q30422" s="34">
        <v>288</v>
      </c>
      <c r="R30422" s="34">
        <v>319</v>
      </c>
      <c r="S30422" s="34">
        <v>281</v>
      </c>
      <c r="T30422" s="34">
        <v>343</v>
      </c>
      <c r="U30422" s="34">
        <v>216</v>
      </c>
      <c r="V30422" s="34">
        <v>305</v>
      </c>
      <c r="W30422" s="34">
        <v>299</v>
      </c>
      <c r="X30422" s="34">
        <v>296</v>
      </c>
      <c r="Y30422" s="34">
        <v>287</v>
      </c>
      <c r="Z30422" s="34">
        <v>257</v>
      </c>
      <c r="AA30422" s="34">
        <v>273</v>
      </c>
      <c r="AB30422" s="34">
        <v>326</v>
      </c>
      <c r="AC30422" s="34">
        <v>327</v>
      </c>
    </row>
    <row r="30423" spans="1:29" x14ac:dyDescent="0.2">
      <c r="A30423" s="34" t="s">
        <v>90916</v>
      </c>
      <c r="B30423" s="34">
        <v>330</v>
      </c>
      <c r="C30423" s="34">
        <v>355</v>
      </c>
      <c r="D30423" s="34">
        <v>378</v>
      </c>
      <c r="E30423" s="34">
        <v>455</v>
      </c>
      <c r="F30423" s="34">
        <v>448</v>
      </c>
      <c r="G30423" s="34">
        <v>426</v>
      </c>
      <c r="H30423" s="34">
        <v>445</v>
      </c>
      <c r="I30423" s="34">
        <v>397</v>
      </c>
      <c r="J30423" s="34">
        <v>318</v>
      </c>
      <c r="K30423" s="34">
        <v>1137</v>
      </c>
      <c r="L30423" s="34">
        <v>381</v>
      </c>
      <c r="M30423" s="34">
        <v>445</v>
      </c>
      <c r="N30423" s="34">
        <v>393</v>
      </c>
      <c r="O30423" s="34">
        <v>354</v>
      </c>
      <c r="P30423" s="34">
        <v>389</v>
      </c>
      <c r="Q30423" s="34">
        <v>574</v>
      </c>
      <c r="R30423" s="34">
        <v>584</v>
      </c>
      <c r="S30423" s="34">
        <v>538</v>
      </c>
      <c r="T30423" s="34">
        <v>542</v>
      </c>
      <c r="U30423" s="34">
        <v>487</v>
      </c>
      <c r="V30423" s="34">
        <v>605</v>
      </c>
      <c r="W30423" s="34">
        <v>624</v>
      </c>
      <c r="X30423" s="34">
        <v>551</v>
      </c>
      <c r="Y30423" s="34">
        <v>565</v>
      </c>
      <c r="Z30423" s="34">
        <v>301</v>
      </c>
      <c r="AA30423" s="34">
        <v>910</v>
      </c>
      <c r="AB30423" s="34">
        <v>735</v>
      </c>
      <c r="AC30423" s="34">
        <v>672</v>
      </c>
    </row>
    <row r="30424" spans="1:29" x14ac:dyDescent="0.2">
      <c r="A30424" s="34" t="s">
        <v>90917</v>
      </c>
      <c r="B30424" s="34">
        <v>137</v>
      </c>
      <c r="C30424" s="34">
        <v>166</v>
      </c>
      <c r="D30424" s="34">
        <v>216</v>
      </c>
      <c r="E30424" s="34">
        <v>222</v>
      </c>
      <c r="F30424" s="34">
        <v>192</v>
      </c>
      <c r="G30424" s="34">
        <v>186</v>
      </c>
      <c r="H30424" s="34">
        <v>208</v>
      </c>
      <c r="I30424" s="34">
        <v>180</v>
      </c>
      <c r="J30424" s="34">
        <v>209</v>
      </c>
      <c r="K30424" s="34">
        <v>205</v>
      </c>
      <c r="L30424" s="34">
        <v>192</v>
      </c>
      <c r="M30424" s="34">
        <v>167</v>
      </c>
      <c r="N30424" s="34">
        <v>204</v>
      </c>
      <c r="O30424" s="34">
        <v>201</v>
      </c>
      <c r="P30424" s="34">
        <v>214</v>
      </c>
      <c r="Q30424" s="34">
        <v>274</v>
      </c>
      <c r="R30424" s="34">
        <v>270</v>
      </c>
      <c r="S30424" s="34">
        <v>255</v>
      </c>
      <c r="T30424" s="34">
        <v>231</v>
      </c>
      <c r="U30424" s="34">
        <v>217</v>
      </c>
      <c r="V30424" s="34">
        <v>253</v>
      </c>
      <c r="W30424" s="34">
        <v>273</v>
      </c>
      <c r="X30424" s="34">
        <v>311</v>
      </c>
      <c r="Y30424" s="34">
        <v>252</v>
      </c>
      <c r="Z30424" s="34">
        <v>260</v>
      </c>
      <c r="AA30424" s="34">
        <v>272</v>
      </c>
      <c r="AB30424" s="34">
        <v>303</v>
      </c>
      <c r="AC30424" s="34">
        <v>381</v>
      </c>
    </row>
    <row r="30425" spans="1:29" x14ac:dyDescent="0.2">
      <c r="A30425" s="34" t="s">
        <v>90918</v>
      </c>
      <c r="B30425" s="34">
        <v>415</v>
      </c>
      <c r="C30425" s="34">
        <v>413</v>
      </c>
      <c r="D30425" s="34">
        <v>545</v>
      </c>
      <c r="E30425" s="34">
        <v>530</v>
      </c>
      <c r="F30425" s="34">
        <v>589</v>
      </c>
      <c r="G30425" s="34">
        <v>513</v>
      </c>
      <c r="H30425" s="34">
        <v>560</v>
      </c>
      <c r="I30425" s="34">
        <v>402</v>
      </c>
      <c r="J30425" s="34">
        <v>571</v>
      </c>
      <c r="K30425" s="34">
        <v>506</v>
      </c>
      <c r="L30425" s="34">
        <v>434</v>
      </c>
      <c r="M30425" s="34">
        <v>415</v>
      </c>
      <c r="N30425" s="34">
        <v>497</v>
      </c>
      <c r="O30425" s="34">
        <v>423</v>
      </c>
      <c r="P30425" s="34">
        <v>512</v>
      </c>
      <c r="Q30425" s="34">
        <v>569</v>
      </c>
      <c r="R30425" s="34">
        <v>750</v>
      </c>
      <c r="S30425" s="34">
        <v>618</v>
      </c>
      <c r="T30425" s="34">
        <v>717</v>
      </c>
      <c r="U30425" s="34">
        <v>536</v>
      </c>
      <c r="V30425" s="34">
        <v>581</v>
      </c>
      <c r="W30425" s="34">
        <v>620</v>
      </c>
      <c r="X30425" s="34">
        <v>689</v>
      </c>
      <c r="Y30425" s="34">
        <v>618</v>
      </c>
      <c r="Z30425" s="34">
        <v>604</v>
      </c>
      <c r="AA30425" s="34">
        <v>689</v>
      </c>
      <c r="AB30425" s="34">
        <v>734</v>
      </c>
      <c r="AC30425" s="34">
        <v>795</v>
      </c>
    </row>
    <row r="30426" spans="1:29" x14ac:dyDescent="0.2">
      <c r="A30426" s="34" t="s">
        <v>90919</v>
      </c>
      <c r="B30426" s="34">
        <v>100</v>
      </c>
      <c r="C30426" s="34">
        <v>152</v>
      </c>
      <c r="D30426" s="34">
        <v>165</v>
      </c>
      <c r="E30426" s="34">
        <v>137</v>
      </c>
      <c r="F30426" s="34">
        <v>135</v>
      </c>
      <c r="G30426" s="34">
        <v>199</v>
      </c>
      <c r="H30426" s="34">
        <v>135</v>
      </c>
      <c r="I30426" s="34">
        <v>115</v>
      </c>
      <c r="J30426" s="34">
        <v>116</v>
      </c>
      <c r="K30426" s="34">
        <v>149</v>
      </c>
      <c r="L30426" s="34">
        <v>38</v>
      </c>
      <c r="M30426" s="34">
        <v>90</v>
      </c>
      <c r="N30426" s="34">
        <v>102</v>
      </c>
      <c r="O30426" s="34">
        <v>105</v>
      </c>
      <c r="P30426" s="34">
        <v>106</v>
      </c>
      <c r="Q30426" s="34">
        <v>132</v>
      </c>
      <c r="R30426" s="34">
        <v>129</v>
      </c>
      <c r="S30426" s="34">
        <v>172</v>
      </c>
      <c r="T30426" s="34">
        <v>83</v>
      </c>
      <c r="U30426" s="34">
        <v>92</v>
      </c>
      <c r="V30426" s="34">
        <v>156</v>
      </c>
      <c r="W30426" s="34">
        <v>99</v>
      </c>
      <c r="X30426" s="34">
        <v>200</v>
      </c>
      <c r="Y30426" s="34">
        <v>100</v>
      </c>
      <c r="Z30426" s="34">
        <v>129</v>
      </c>
      <c r="AA30426" s="34">
        <v>184</v>
      </c>
      <c r="AB30426" s="34">
        <v>105</v>
      </c>
      <c r="AC30426" s="34">
        <v>188</v>
      </c>
    </row>
    <row r="30427" spans="1:29" x14ac:dyDescent="0.2">
      <c r="A30427" s="34" t="s">
        <v>90920</v>
      </c>
      <c r="B30427" s="34">
        <v>103</v>
      </c>
      <c r="C30427" s="34">
        <v>88</v>
      </c>
      <c r="D30427" s="34">
        <v>127</v>
      </c>
      <c r="E30427" s="34">
        <v>140</v>
      </c>
      <c r="F30427" s="34">
        <v>124</v>
      </c>
      <c r="G30427" s="34">
        <v>86</v>
      </c>
      <c r="H30427" s="34">
        <v>88</v>
      </c>
      <c r="I30427" s="34">
        <v>81</v>
      </c>
      <c r="J30427" s="34">
        <v>87</v>
      </c>
      <c r="K30427" s="34">
        <v>120</v>
      </c>
      <c r="L30427" s="34">
        <v>57</v>
      </c>
      <c r="M30427" s="34">
        <v>90</v>
      </c>
      <c r="N30427" s="34">
        <v>85</v>
      </c>
      <c r="O30427" s="34">
        <v>76</v>
      </c>
      <c r="P30427" s="34">
        <v>110</v>
      </c>
      <c r="Q30427" s="34">
        <v>106</v>
      </c>
      <c r="R30427" s="34">
        <v>123</v>
      </c>
      <c r="S30427" s="34">
        <v>145</v>
      </c>
      <c r="T30427" s="34">
        <v>82</v>
      </c>
      <c r="U30427" s="34">
        <v>113</v>
      </c>
      <c r="V30427" s="34">
        <v>105</v>
      </c>
      <c r="W30427" s="34">
        <v>85</v>
      </c>
      <c r="X30427" s="34">
        <v>125</v>
      </c>
      <c r="Y30427" s="34">
        <v>91</v>
      </c>
      <c r="Z30427" s="34">
        <v>123</v>
      </c>
      <c r="AA30427" s="34">
        <v>139</v>
      </c>
      <c r="AB30427" s="34">
        <v>82</v>
      </c>
      <c r="AC30427" s="34">
        <v>179</v>
      </c>
    </row>
    <row r="30428" spans="1:29" x14ac:dyDescent="0.2">
      <c r="A30428" s="34" t="s">
        <v>90921</v>
      </c>
      <c r="B30428" s="34">
        <v>491</v>
      </c>
      <c r="C30428" s="34">
        <v>400</v>
      </c>
      <c r="D30428" s="34">
        <v>414</v>
      </c>
      <c r="E30428" s="34">
        <v>450</v>
      </c>
      <c r="F30428" s="34">
        <v>410</v>
      </c>
      <c r="G30428" s="34">
        <v>526</v>
      </c>
      <c r="H30428" s="34">
        <v>360</v>
      </c>
      <c r="I30428" s="34">
        <v>418</v>
      </c>
      <c r="J30428" s="34">
        <v>498</v>
      </c>
      <c r="K30428" s="34">
        <v>514</v>
      </c>
      <c r="L30428" s="34">
        <v>659</v>
      </c>
      <c r="M30428" s="34">
        <v>430</v>
      </c>
      <c r="N30428" s="34">
        <v>402</v>
      </c>
      <c r="O30428" s="34">
        <v>497</v>
      </c>
      <c r="P30428" s="34">
        <v>445</v>
      </c>
      <c r="Q30428" s="34">
        <v>756</v>
      </c>
      <c r="R30428" s="34">
        <v>710</v>
      </c>
      <c r="S30428" s="34">
        <v>518</v>
      </c>
      <c r="T30428" s="34">
        <v>673</v>
      </c>
      <c r="U30428" s="34">
        <v>574</v>
      </c>
      <c r="V30428" s="34">
        <v>629</v>
      </c>
      <c r="W30428" s="34">
        <v>1087</v>
      </c>
      <c r="X30428" s="34">
        <v>586</v>
      </c>
      <c r="Y30428" s="34">
        <v>822</v>
      </c>
      <c r="Z30428" s="34">
        <v>485</v>
      </c>
      <c r="AA30428" s="34">
        <v>570</v>
      </c>
      <c r="AB30428" s="34">
        <v>888</v>
      </c>
      <c r="AC30428" s="34">
        <v>838</v>
      </c>
    </row>
    <row r="30429" spans="1:29" x14ac:dyDescent="0.2">
      <c r="A30429" s="34" t="s">
        <v>90922</v>
      </c>
      <c r="B30429" s="34">
        <v>548</v>
      </c>
      <c r="C30429" s="34">
        <v>220</v>
      </c>
      <c r="D30429" s="34">
        <v>261</v>
      </c>
      <c r="E30429" s="34">
        <v>254</v>
      </c>
      <c r="F30429" s="34">
        <v>270</v>
      </c>
      <c r="G30429" s="34">
        <v>227</v>
      </c>
      <c r="H30429" s="34">
        <v>239</v>
      </c>
      <c r="I30429" s="34">
        <v>264</v>
      </c>
      <c r="J30429" s="34">
        <v>281</v>
      </c>
      <c r="K30429" s="34">
        <v>227</v>
      </c>
      <c r="L30429" s="34">
        <v>220</v>
      </c>
      <c r="M30429" s="34">
        <v>243</v>
      </c>
      <c r="N30429" s="34">
        <v>244</v>
      </c>
      <c r="O30429" s="34">
        <v>244</v>
      </c>
      <c r="P30429" s="34">
        <v>247</v>
      </c>
      <c r="Q30429" s="34">
        <v>393</v>
      </c>
      <c r="R30429" s="34">
        <v>322</v>
      </c>
      <c r="S30429" s="34">
        <v>277</v>
      </c>
      <c r="T30429" s="34">
        <v>298</v>
      </c>
      <c r="U30429" s="34">
        <v>264</v>
      </c>
      <c r="V30429" s="34">
        <v>335</v>
      </c>
      <c r="W30429" s="34">
        <v>375</v>
      </c>
      <c r="X30429" s="34">
        <v>319</v>
      </c>
      <c r="Y30429" s="34">
        <v>307</v>
      </c>
      <c r="Z30429" s="34">
        <v>318</v>
      </c>
      <c r="AA30429" s="34">
        <v>315</v>
      </c>
      <c r="AB30429" s="34">
        <v>395</v>
      </c>
      <c r="AC30429" s="34">
        <v>416</v>
      </c>
    </row>
    <row r="30430" spans="1:29" x14ac:dyDescent="0.2">
      <c r="A30430" s="34" t="s">
        <v>90923</v>
      </c>
      <c r="B30430" s="34">
        <v>482</v>
      </c>
      <c r="C30430" s="34">
        <v>244</v>
      </c>
      <c r="D30430" s="34">
        <v>266</v>
      </c>
      <c r="E30430" s="34">
        <v>325</v>
      </c>
      <c r="F30430" s="34">
        <v>391</v>
      </c>
      <c r="G30430" s="34">
        <v>299</v>
      </c>
      <c r="H30430" s="34">
        <v>360</v>
      </c>
      <c r="I30430" s="34">
        <v>276</v>
      </c>
      <c r="J30430" s="34">
        <v>390</v>
      </c>
      <c r="K30430" s="34">
        <v>306</v>
      </c>
      <c r="L30430" s="34">
        <v>463</v>
      </c>
      <c r="M30430" s="34">
        <v>250</v>
      </c>
      <c r="N30430" s="34">
        <v>345</v>
      </c>
      <c r="O30430" s="34">
        <v>232</v>
      </c>
      <c r="P30430" s="34">
        <v>391</v>
      </c>
      <c r="Q30430" s="34">
        <v>401</v>
      </c>
      <c r="R30430" s="34">
        <v>549</v>
      </c>
      <c r="S30430" s="34">
        <v>367</v>
      </c>
      <c r="T30430" s="34">
        <v>545</v>
      </c>
      <c r="U30430" s="34">
        <v>370</v>
      </c>
      <c r="V30430" s="34">
        <v>567</v>
      </c>
      <c r="W30430" s="34">
        <v>481</v>
      </c>
      <c r="X30430" s="34">
        <v>461</v>
      </c>
      <c r="Y30430" s="34">
        <v>488</v>
      </c>
      <c r="Z30430" s="34">
        <v>354</v>
      </c>
      <c r="AA30430" s="34">
        <v>395</v>
      </c>
      <c r="AB30430" s="34">
        <v>618</v>
      </c>
      <c r="AC30430" s="34">
        <v>495</v>
      </c>
    </row>
    <row r="30431" spans="1:29" x14ac:dyDescent="0.2">
      <c r="A30431" s="34" t="s">
        <v>90924</v>
      </c>
      <c r="B30431" s="34">
        <v>137</v>
      </c>
      <c r="C30431" s="34">
        <v>230</v>
      </c>
      <c r="D30431" s="34">
        <v>220</v>
      </c>
      <c r="E30431" s="34">
        <v>240</v>
      </c>
      <c r="F30431" s="34">
        <v>184</v>
      </c>
      <c r="G30431" s="34">
        <v>235</v>
      </c>
      <c r="H30431" s="34">
        <v>197</v>
      </c>
      <c r="I30431" s="34">
        <v>210</v>
      </c>
      <c r="J30431" s="34">
        <v>161</v>
      </c>
      <c r="K30431" s="34">
        <v>224</v>
      </c>
      <c r="L30431" s="34">
        <v>137</v>
      </c>
      <c r="M30431" s="34">
        <v>168</v>
      </c>
      <c r="N30431" s="34">
        <v>170</v>
      </c>
      <c r="O30431" s="34">
        <v>160</v>
      </c>
      <c r="P30431" s="34">
        <v>141</v>
      </c>
      <c r="Q30431" s="34">
        <v>262</v>
      </c>
      <c r="R30431" s="34">
        <v>184</v>
      </c>
      <c r="S30431" s="34">
        <v>296</v>
      </c>
      <c r="T30431" s="34">
        <v>160</v>
      </c>
      <c r="U30431" s="34">
        <v>176</v>
      </c>
      <c r="V30431" s="34">
        <v>200</v>
      </c>
      <c r="W30431" s="34">
        <v>183</v>
      </c>
      <c r="X30431" s="34">
        <v>187</v>
      </c>
      <c r="Y30431" s="34">
        <v>220</v>
      </c>
      <c r="Z30431" s="34">
        <v>220</v>
      </c>
      <c r="AA30431" s="34">
        <v>294</v>
      </c>
      <c r="AB30431" s="34">
        <v>204</v>
      </c>
      <c r="AC30431" s="34">
        <v>354</v>
      </c>
    </row>
    <row r="30432" spans="1:29" x14ac:dyDescent="0.2">
      <c r="A30432" s="34" t="s">
        <v>90925</v>
      </c>
      <c r="B30432" s="34">
        <v>423</v>
      </c>
      <c r="C30432" s="34">
        <v>276</v>
      </c>
      <c r="D30432" s="34">
        <v>337</v>
      </c>
      <c r="E30432" s="34">
        <v>314</v>
      </c>
      <c r="F30432" s="34">
        <v>319</v>
      </c>
      <c r="G30432" s="34">
        <v>259</v>
      </c>
      <c r="H30432" s="34">
        <v>329</v>
      </c>
      <c r="I30432" s="34">
        <v>277</v>
      </c>
      <c r="J30432" s="34">
        <v>310</v>
      </c>
      <c r="K30432" s="34">
        <v>282</v>
      </c>
      <c r="L30432" s="34">
        <v>288</v>
      </c>
      <c r="M30432" s="34">
        <v>245</v>
      </c>
      <c r="N30432" s="34">
        <v>287</v>
      </c>
      <c r="O30432" s="34">
        <v>250</v>
      </c>
      <c r="P30432" s="34">
        <v>296</v>
      </c>
      <c r="Q30432" s="34">
        <v>420</v>
      </c>
      <c r="R30432" s="34">
        <v>443</v>
      </c>
      <c r="S30432" s="34">
        <v>324</v>
      </c>
      <c r="T30432" s="34">
        <v>434</v>
      </c>
      <c r="U30432" s="34">
        <v>328</v>
      </c>
      <c r="V30432" s="34">
        <v>371</v>
      </c>
      <c r="W30432" s="34">
        <v>430</v>
      </c>
      <c r="X30432" s="34">
        <v>420</v>
      </c>
      <c r="Y30432" s="34">
        <v>339</v>
      </c>
      <c r="Z30432" s="34">
        <v>418</v>
      </c>
      <c r="AA30432" s="34">
        <v>335</v>
      </c>
      <c r="AB30432" s="34">
        <v>417</v>
      </c>
      <c r="AC30432" s="34">
        <v>489</v>
      </c>
    </row>
    <row r="30433" spans="1:29" x14ac:dyDescent="0.2">
      <c r="A30433" s="34" t="s">
        <v>90926</v>
      </c>
      <c r="B30433" s="34">
        <v>187</v>
      </c>
      <c r="C30433" s="34">
        <v>115</v>
      </c>
      <c r="D30433" s="34">
        <v>171</v>
      </c>
      <c r="E30433" s="34">
        <v>156</v>
      </c>
      <c r="F30433" s="34">
        <v>201</v>
      </c>
      <c r="G30433" s="34">
        <v>186</v>
      </c>
      <c r="H30433" s="34">
        <v>147</v>
      </c>
      <c r="I30433" s="34">
        <v>137</v>
      </c>
      <c r="J30433" s="34">
        <v>187</v>
      </c>
      <c r="K30433" s="34">
        <v>175</v>
      </c>
      <c r="L30433" s="34">
        <v>141</v>
      </c>
      <c r="M30433" s="34">
        <v>144</v>
      </c>
      <c r="N30433" s="34">
        <v>157</v>
      </c>
      <c r="O30433" s="34">
        <v>160</v>
      </c>
      <c r="P30433" s="34">
        <v>151</v>
      </c>
      <c r="Q30433" s="34">
        <v>228</v>
      </c>
      <c r="R30433" s="34">
        <v>204</v>
      </c>
      <c r="S30433" s="34">
        <v>196</v>
      </c>
      <c r="T30433" s="34">
        <v>182</v>
      </c>
      <c r="U30433" s="34">
        <v>161</v>
      </c>
      <c r="V30433" s="34">
        <v>202</v>
      </c>
      <c r="W30433" s="34">
        <v>260</v>
      </c>
      <c r="X30433" s="34">
        <v>229</v>
      </c>
      <c r="Y30433" s="34">
        <v>174</v>
      </c>
      <c r="Z30433" s="34">
        <v>193</v>
      </c>
      <c r="AA30433" s="34">
        <v>180</v>
      </c>
      <c r="AB30433" s="34">
        <v>270</v>
      </c>
      <c r="AC30433" s="34">
        <v>235</v>
      </c>
    </row>
    <row r="30434" spans="1:29" x14ac:dyDescent="0.2">
      <c r="A30434" s="34" t="s">
        <v>90927</v>
      </c>
      <c r="B30434" s="34">
        <v>840</v>
      </c>
      <c r="C30434" s="34">
        <v>614</v>
      </c>
      <c r="D30434" s="34">
        <v>835</v>
      </c>
      <c r="E30434" s="34">
        <v>628</v>
      </c>
      <c r="F30434" s="34">
        <v>865</v>
      </c>
      <c r="G30434" s="34">
        <v>609</v>
      </c>
      <c r="H30434" s="34">
        <v>891</v>
      </c>
      <c r="I30434" s="34">
        <v>613</v>
      </c>
      <c r="J30434" s="34">
        <v>904</v>
      </c>
      <c r="K30434" s="34">
        <v>618</v>
      </c>
      <c r="L30434" s="34">
        <v>857</v>
      </c>
      <c r="M30434" s="34">
        <v>629</v>
      </c>
      <c r="N30434" s="34">
        <v>742</v>
      </c>
      <c r="O30434" s="34">
        <v>613</v>
      </c>
      <c r="P30434" s="34">
        <v>763</v>
      </c>
      <c r="Q30434" s="34">
        <v>877</v>
      </c>
      <c r="R30434" s="34">
        <v>1092</v>
      </c>
      <c r="S30434" s="34">
        <v>880</v>
      </c>
      <c r="T30434" s="34">
        <v>1197</v>
      </c>
      <c r="U30434" s="34">
        <v>663</v>
      </c>
      <c r="V30434" s="34">
        <v>1114</v>
      </c>
      <c r="W30434" s="34">
        <v>960</v>
      </c>
      <c r="X30434" s="34">
        <v>1223</v>
      </c>
      <c r="Y30434" s="34">
        <v>923</v>
      </c>
      <c r="Z30434" s="34">
        <v>1046</v>
      </c>
      <c r="AA30434" s="34">
        <v>892</v>
      </c>
      <c r="AB30434" s="34">
        <v>1153</v>
      </c>
      <c r="AC30434" s="34">
        <v>1166</v>
      </c>
    </row>
    <row r="30435" spans="1:29" x14ac:dyDescent="0.2">
      <c r="A30435" s="34" t="s">
        <v>90928</v>
      </c>
      <c r="B30435" s="34">
        <v>343</v>
      </c>
      <c r="C30435" s="34">
        <v>491</v>
      </c>
      <c r="D30435" s="34">
        <v>534</v>
      </c>
      <c r="E30435" s="34">
        <v>658</v>
      </c>
      <c r="F30435" s="34">
        <v>509</v>
      </c>
      <c r="G30435" s="34">
        <v>510</v>
      </c>
      <c r="H30435" s="34">
        <v>453</v>
      </c>
      <c r="I30435" s="34">
        <v>566</v>
      </c>
      <c r="J30435" s="34">
        <v>387</v>
      </c>
      <c r="K30435" s="34">
        <v>536</v>
      </c>
      <c r="L30435" s="34">
        <v>319</v>
      </c>
      <c r="M30435" s="34">
        <v>446</v>
      </c>
      <c r="N30435" s="34">
        <v>345</v>
      </c>
      <c r="O30435" s="34">
        <v>382</v>
      </c>
      <c r="P30435" s="34">
        <v>408</v>
      </c>
      <c r="Q30435" s="34">
        <v>606</v>
      </c>
      <c r="R30435" s="34">
        <v>563</v>
      </c>
      <c r="S30435" s="34">
        <v>596</v>
      </c>
      <c r="T30435" s="34">
        <v>369</v>
      </c>
      <c r="U30435" s="34">
        <v>480</v>
      </c>
      <c r="V30435" s="34">
        <v>503</v>
      </c>
      <c r="W30435" s="34">
        <v>634</v>
      </c>
      <c r="X30435" s="34">
        <v>548</v>
      </c>
      <c r="Y30435" s="34">
        <v>439</v>
      </c>
      <c r="Z30435" s="34">
        <v>583</v>
      </c>
      <c r="AA30435" s="34">
        <v>593</v>
      </c>
      <c r="AB30435" s="34">
        <v>468</v>
      </c>
      <c r="AC30435" s="34">
        <v>799</v>
      </c>
    </row>
    <row r="30436" spans="1:29" x14ac:dyDescent="0.2">
      <c r="A30436" s="34" t="s">
        <v>90929</v>
      </c>
      <c r="B30436" s="34">
        <v>137</v>
      </c>
      <c r="C30436" s="34">
        <v>72</v>
      </c>
      <c r="D30436" s="34">
        <v>81</v>
      </c>
      <c r="E30436" s="34">
        <v>75</v>
      </c>
      <c r="F30436" s="34">
        <v>103</v>
      </c>
      <c r="G30436" s="34">
        <v>60</v>
      </c>
      <c r="H30436" s="34">
        <v>82</v>
      </c>
      <c r="I30436" s="34">
        <v>83</v>
      </c>
      <c r="J30436" s="34">
        <v>112</v>
      </c>
      <c r="K30436" s="34">
        <v>102</v>
      </c>
      <c r="L30436" s="34">
        <v>91</v>
      </c>
      <c r="M30436" s="34">
        <v>63</v>
      </c>
      <c r="N30436" s="34">
        <v>75</v>
      </c>
      <c r="O30436" s="34">
        <v>56</v>
      </c>
      <c r="P30436" s="34">
        <v>100</v>
      </c>
      <c r="Q30436" s="34">
        <v>132</v>
      </c>
      <c r="R30436" s="34">
        <v>123</v>
      </c>
      <c r="S30436" s="34">
        <v>107</v>
      </c>
      <c r="T30436" s="34">
        <v>101</v>
      </c>
      <c r="U30436" s="34">
        <v>91</v>
      </c>
      <c r="V30436" s="34">
        <v>122</v>
      </c>
      <c r="W30436" s="34">
        <v>134</v>
      </c>
      <c r="X30436" s="34">
        <v>115</v>
      </c>
      <c r="Y30436" s="34">
        <v>115</v>
      </c>
      <c r="Z30436" s="34">
        <v>84</v>
      </c>
      <c r="AA30436" s="34">
        <v>103</v>
      </c>
      <c r="AB30436" s="34">
        <v>96</v>
      </c>
      <c r="AC30436" s="34">
        <v>146</v>
      </c>
    </row>
    <row r="30437" spans="1:29" x14ac:dyDescent="0.2">
      <c r="A30437" s="34" t="s">
        <v>90930</v>
      </c>
      <c r="B30437" s="34">
        <v>105</v>
      </c>
      <c r="C30437" s="34">
        <v>141</v>
      </c>
      <c r="D30437" s="34">
        <v>110</v>
      </c>
      <c r="E30437" s="34">
        <v>148</v>
      </c>
      <c r="F30437" s="34">
        <v>116</v>
      </c>
      <c r="G30437" s="34">
        <v>170</v>
      </c>
      <c r="H30437" s="34">
        <v>167</v>
      </c>
      <c r="I30437" s="34">
        <v>142</v>
      </c>
      <c r="J30437" s="34">
        <v>144</v>
      </c>
      <c r="K30437" s="34">
        <v>162</v>
      </c>
      <c r="L30437" s="34">
        <v>87</v>
      </c>
      <c r="M30437" s="34">
        <v>122</v>
      </c>
      <c r="N30437" s="34">
        <v>83</v>
      </c>
      <c r="O30437" s="34">
        <v>126</v>
      </c>
      <c r="P30437" s="34">
        <v>84</v>
      </c>
      <c r="Q30437" s="34">
        <v>166</v>
      </c>
      <c r="R30437" s="34">
        <v>115</v>
      </c>
      <c r="S30437" s="34">
        <v>179</v>
      </c>
      <c r="T30437" s="34">
        <v>132</v>
      </c>
      <c r="U30437" s="34">
        <v>153</v>
      </c>
      <c r="V30437" s="34">
        <v>134</v>
      </c>
      <c r="W30437" s="34">
        <v>213</v>
      </c>
      <c r="X30437" s="34">
        <v>176</v>
      </c>
      <c r="Y30437" s="34">
        <v>167</v>
      </c>
      <c r="Z30437" s="34">
        <v>119</v>
      </c>
      <c r="AA30437" s="34">
        <v>219</v>
      </c>
      <c r="AB30437" s="34">
        <v>92</v>
      </c>
      <c r="AC30437" s="34">
        <v>260</v>
      </c>
    </row>
    <row r="30438" spans="1:29" x14ac:dyDescent="0.2">
      <c r="A30438" s="34" t="s">
        <v>90931</v>
      </c>
      <c r="B30438" s="34">
        <v>309</v>
      </c>
      <c r="C30438" s="34">
        <v>418</v>
      </c>
      <c r="D30438" s="34">
        <v>507</v>
      </c>
      <c r="E30438" s="34">
        <v>510</v>
      </c>
      <c r="F30438" s="34">
        <v>418</v>
      </c>
      <c r="G30438" s="34">
        <v>461</v>
      </c>
      <c r="H30438" s="34">
        <v>365</v>
      </c>
      <c r="I30438" s="34">
        <v>392</v>
      </c>
      <c r="J30438" s="34">
        <v>303</v>
      </c>
      <c r="K30438" s="34">
        <v>522</v>
      </c>
      <c r="L30438" s="34">
        <v>223</v>
      </c>
      <c r="M30438" s="34">
        <v>350</v>
      </c>
      <c r="N30438" s="34">
        <v>328</v>
      </c>
      <c r="O30438" s="34">
        <v>357</v>
      </c>
      <c r="P30438" s="34">
        <v>351</v>
      </c>
      <c r="Q30438" s="34">
        <v>418</v>
      </c>
      <c r="R30438" s="34">
        <v>392</v>
      </c>
      <c r="S30438" s="34">
        <v>520</v>
      </c>
      <c r="T30438" s="34">
        <v>281</v>
      </c>
      <c r="U30438" s="34">
        <v>329</v>
      </c>
      <c r="V30438" s="34">
        <v>427</v>
      </c>
      <c r="W30438" s="34">
        <v>392</v>
      </c>
      <c r="X30438" s="34">
        <v>501</v>
      </c>
      <c r="Y30438" s="34">
        <v>404</v>
      </c>
      <c r="Z30438" s="34">
        <v>486</v>
      </c>
      <c r="AA30438" s="34">
        <v>551</v>
      </c>
      <c r="AB30438" s="34">
        <v>377</v>
      </c>
      <c r="AC30438" s="34">
        <v>639</v>
      </c>
    </row>
    <row r="30439" spans="1:29" x14ac:dyDescent="0.2">
      <c r="A30439" s="34" t="s">
        <v>90932</v>
      </c>
      <c r="B30439" s="34">
        <v>162</v>
      </c>
      <c r="C30439" s="34">
        <v>130</v>
      </c>
      <c r="D30439" s="34">
        <v>133</v>
      </c>
      <c r="E30439" s="34">
        <v>155</v>
      </c>
      <c r="F30439" s="34">
        <v>129</v>
      </c>
      <c r="G30439" s="34">
        <v>115</v>
      </c>
      <c r="H30439" s="34">
        <v>116</v>
      </c>
      <c r="I30439" s="34">
        <v>143</v>
      </c>
      <c r="J30439" s="34">
        <v>147</v>
      </c>
      <c r="K30439" s="34">
        <v>164</v>
      </c>
      <c r="L30439" s="34">
        <v>138</v>
      </c>
      <c r="M30439" s="34">
        <v>154</v>
      </c>
      <c r="N30439" s="34">
        <v>123</v>
      </c>
      <c r="O30439" s="34">
        <v>133</v>
      </c>
      <c r="P30439" s="34">
        <v>121</v>
      </c>
      <c r="Q30439" s="34">
        <v>180</v>
      </c>
      <c r="R30439" s="34">
        <v>185</v>
      </c>
      <c r="S30439" s="34">
        <v>196</v>
      </c>
      <c r="T30439" s="34">
        <v>159</v>
      </c>
      <c r="U30439" s="34">
        <v>113</v>
      </c>
      <c r="V30439" s="34">
        <v>162</v>
      </c>
      <c r="W30439" s="34">
        <v>194</v>
      </c>
      <c r="X30439" s="34">
        <v>169</v>
      </c>
      <c r="Y30439" s="34">
        <v>166</v>
      </c>
      <c r="Z30439" s="34">
        <v>170</v>
      </c>
      <c r="AA30439" s="34">
        <v>153</v>
      </c>
      <c r="AB30439" s="34">
        <v>242</v>
      </c>
      <c r="AC30439" s="34">
        <v>220</v>
      </c>
    </row>
    <row r="30440" spans="1:29" x14ac:dyDescent="0.2">
      <c r="A30440" s="34" t="s">
        <v>90933</v>
      </c>
      <c r="B30440" s="34">
        <v>181</v>
      </c>
      <c r="C30440" s="34">
        <v>174</v>
      </c>
      <c r="D30440" s="34">
        <v>269</v>
      </c>
      <c r="E30440" s="34">
        <v>174</v>
      </c>
      <c r="F30440" s="34">
        <v>220</v>
      </c>
      <c r="G30440" s="34">
        <v>141</v>
      </c>
      <c r="H30440" s="34">
        <v>231</v>
      </c>
      <c r="I30440" s="34">
        <v>169</v>
      </c>
      <c r="J30440" s="34">
        <v>240</v>
      </c>
      <c r="K30440" s="34">
        <v>200</v>
      </c>
      <c r="L30440" s="34">
        <v>178</v>
      </c>
      <c r="M30440" s="34">
        <v>143</v>
      </c>
      <c r="N30440" s="34">
        <v>198</v>
      </c>
      <c r="O30440" s="34">
        <v>172</v>
      </c>
      <c r="P30440" s="34">
        <v>274</v>
      </c>
      <c r="Q30440" s="34">
        <v>233</v>
      </c>
      <c r="R30440" s="34">
        <v>268</v>
      </c>
      <c r="S30440" s="34">
        <v>238</v>
      </c>
      <c r="T30440" s="34">
        <v>288</v>
      </c>
      <c r="U30440" s="34">
        <v>154</v>
      </c>
      <c r="V30440" s="34">
        <v>272</v>
      </c>
      <c r="W30440" s="34">
        <v>227</v>
      </c>
      <c r="X30440" s="34">
        <v>307</v>
      </c>
      <c r="Y30440" s="34">
        <v>167</v>
      </c>
      <c r="Z30440" s="34">
        <v>230</v>
      </c>
      <c r="AA30440" s="34">
        <v>188</v>
      </c>
      <c r="AB30440" s="34">
        <v>241</v>
      </c>
      <c r="AC30440" s="34">
        <v>283</v>
      </c>
    </row>
    <row r="30441" spans="1:29" x14ac:dyDescent="0.2">
      <c r="A30441" s="34" t="s">
        <v>90934</v>
      </c>
      <c r="B30441" s="34">
        <v>189</v>
      </c>
      <c r="C30441" s="34">
        <v>269</v>
      </c>
      <c r="D30441" s="34">
        <v>144</v>
      </c>
      <c r="E30441" s="34">
        <v>240</v>
      </c>
      <c r="F30441" s="34">
        <v>147</v>
      </c>
      <c r="G30441" s="34">
        <v>308</v>
      </c>
      <c r="H30441" s="34">
        <v>167</v>
      </c>
      <c r="I30441" s="34">
        <v>300</v>
      </c>
      <c r="J30441" s="34">
        <v>170</v>
      </c>
      <c r="K30441" s="34">
        <v>295</v>
      </c>
      <c r="L30441" s="34">
        <v>170</v>
      </c>
      <c r="M30441" s="34">
        <v>256</v>
      </c>
      <c r="N30441" s="34">
        <v>142</v>
      </c>
      <c r="O30441" s="34">
        <v>283</v>
      </c>
      <c r="P30441" s="34">
        <v>136</v>
      </c>
      <c r="Q30441" s="34">
        <v>337</v>
      </c>
      <c r="R30441" s="34">
        <v>218</v>
      </c>
      <c r="S30441" s="34">
        <v>374</v>
      </c>
      <c r="T30441" s="34">
        <v>244</v>
      </c>
      <c r="U30441" s="34">
        <v>314</v>
      </c>
      <c r="V30441" s="34">
        <v>203</v>
      </c>
      <c r="W30441" s="34">
        <v>349</v>
      </c>
      <c r="X30441" s="34">
        <v>212</v>
      </c>
      <c r="Y30441" s="34">
        <v>389</v>
      </c>
      <c r="Z30441" s="34">
        <v>174</v>
      </c>
      <c r="AA30441" s="34">
        <v>329</v>
      </c>
      <c r="AB30441" s="34">
        <v>245</v>
      </c>
      <c r="AC30441" s="34">
        <v>428</v>
      </c>
    </row>
    <row r="30442" spans="1:29" x14ac:dyDescent="0.2">
      <c r="A30442" s="34" t="s">
        <v>90935</v>
      </c>
      <c r="B30442" s="34">
        <v>126</v>
      </c>
      <c r="C30442" s="34">
        <v>144</v>
      </c>
      <c r="D30442" s="34">
        <v>218</v>
      </c>
      <c r="E30442" s="34">
        <v>217</v>
      </c>
      <c r="F30442" s="34">
        <v>167</v>
      </c>
      <c r="G30442" s="34">
        <v>228</v>
      </c>
      <c r="H30442" s="34">
        <v>128</v>
      </c>
      <c r="I30442" s="34">
        <v>158</v>
      </c>
      <c r="J30442" s="34">
        <v>113</v>
      </c>
      <c r="K30442" s="34">
        <v>214</v>
      </c>
      <c r="L30442" s="34">
        <v>82</v>
      </c>
      <c r="M30442" s="34">
        <v>159</v>
      </c>
      <c r="N30442" s="34">
        <v>162</v>
      </c>
      <c r="O30442" s="34">
        <v>158</v>
      </c>
      <c r="P30442" s="34">
        <v>148</v>
      </c>
      <c r="Q30442" s="34">
        <v>192</v>
      </c>
      <c r="R30442" s="34">
        <v>191</v>
      </c>
      <c r="S30442" s="34">
        <v>282</v>
      </c>
      <c r="T30442" s="34">
        <v>107</v>
      </c>
      <c r="U30442" s="34">
        <v>178</v>
      </c>
      <c r="V30442" s="34">
        <v>191</v>
      </c>
      <c r="W30442" s="34">
        <v>164</v>
      </c>
      <c r="X30442" s="34">
        <v>221</v>
      </c>
      <c r="Y30442" s="34">
        <v>136</v>
      </c>
      <c r="Z30442" s="34">
        <v>227</v>
      </c>
      <c r="AA30442" s="34">
        <v>203</v>
      </c>
      <c r="AB30442" s="34">
        <v>142</v>
      </c>
      <c r="AC30442" s="34">
        <v>271</v>
      </c>
    </row>
    <row r="30443" spans="1:29" x14ac:dyDescent="0.2">
      <c r="A30443" s="34" t="s">
        <v>90936</v>
      </c>
      <c r="B30443" s="34">
        <v>69</v>
      </c>
      <c r="C30443" s="34">
        <v>79</v>
      </c>
      <c r="D30443" s="34">
        <v>86</v>
      </c>
      <c r="E30443" s="34">
        <v>113</v>
      </c>
      <c r="F30443" s="34">
        <v>89</v>
      </c>
      <c r="G30443" s="34">
        <v>113</v>
      </c>
      <c r="H30443" s="34">
        <v>83</v>
      </c>
      <c r="I30443" s="34">
        <v>112</v>
      </c>
      <c r="J30443" s="34">
        <v>56</v>
      </c>
      <c r="K30443" s="34">
        <v>179</v>
      </c>
      <c r="L30443" s="34">
        <v>51</v>
      </c>
      <c r="M30443" s="34">
        <v>88</v>
      </c>
      <c r="N30443" s="34">
        <v>76</v>
      </c>
      <c r="O30443" s="34">
        <v>115</v>
      </c>
      <c r="P30443" s="34">
        <v>90</v>
      </c>
      <c r="Q30443" s="34">
        <v>122</v>
      </c>
      <c r="R30443" s="34">
        <v>107</v>
      </c>
      <c r="S30443" s="34">
        <v>97</v>
      </c>
      <c r="T30443" s="34">
        <v>52</v>
      </c>
      <c r="U30443" s="34">
        <v>116</v>
      </c>
      <c r="V30443" s="34">
        <v>97</v>
      </c>
      <c r="W30443" s="34">
        <v>93</v>
      </c>
      <c r="X30443" s="34">
        <v>70</v>
      </c>
      <c r="Y30443" s="34">
        <v>83</v>
      </c>
      <c r="Z30443" s="34">
        <v>94</v>
      </c>
      <c r="AA30443" s="34">
        <v>204</v>
      </c>
      <c r="AB30443" s="34">
        <v>73</v>
      </c>
      <c r="AC30443" s="34">
        <v>121</v>
      </c>
    </row>
    <row r="30444" spans="1:29" x14ac:dyDescent="0.2">
      <c r="A30444" s="34" t="s">
        <v>90937</v>
      </c>
      <c r="B30444" s="34">
        <v>65</v>
      </c>
      <c r="C30444" s="34">
        <v>73</v>
      </c>
      <c r="D30444" s="34">
        <v>98</v>
      </c>
      <c r="E30444" s="34">
        <v>88</v>
      </c>
      <c r="F30444" s="34">
        <v>88</v>
      </c>
      <c r="G30444" s="34">
        <v>81</v>
      </c>
      <c r="H30444" s="34">
        <v>71</v>
      </c>
      <c r="I30444" s="34">
        <v>82</v>
      </c>
      <c r="J30444" s="34">
        <v>62</v>
      </c>
      <c r="K30444" s="34">
        <v>79</v>
      </c>
      <c r="L30444" s="34">
        <v>60</v>
      </c>
      <c r="M30444" s="34">
        <v>78</v>
      </c>
      <c r="N30444" s="34">
        <v>79</v>
      </c>
      <c r="O30444" s="34">
        <v>88</v>
      </c>
      <c r="P30444" s="34">
        <v>70</v>
      </c>
      <c r="Q30444" s="34">
        <v>126</v>
      </c>
      <c r="R30444" s="34">
        <v>89</v>
      </c>
      <c r="S30444" s="34">
        <v>116</v>
      </c>
      <c r="T30444" s="34">
        <v>76</v>
      </c>
      <c r="U30444" s="34">
        <v>102</v>
      </c>
      <c r="V30444" s="34">
        <v>113</v>
      </c>
      <c r="W30444" s="34">
        <v>93</v>
      </c>
      <c r="X30444" s="34">
        <v>110</v>
      </c>
      <c r="Y30444" s="34">
        <v>103</v>
      </c>
      <c r="Z30444" s="34">
        <v>87</v>
      </c>
      <c r="AA30444" s="34">
        <v>81</v>
      </c>
      <c r="AB30444" s="34">
        <v>77</v>
      </c>
      <c r="AC30444" s="34">
        <v>149</v>
      </c>
    </row>
    <row r="30445" spans="1:29" x14ac:dyDescent="0.2">
      <c r="A30445" s="34" t="s">
        <v>90938</v>
      </c>
      <c r="B30445" s="34">
        <v>168</v>
      </c>
      <c r="C30445" s="34">
        <v>221</v>
      </c>
      <c r="D30445" s="34">
        <v>201</v>
      </c>
      <c r="E30445" s="34">
        <v>207</v>
      </c>
      <c r="F30445" s="34">
        <v>219</v>
      </c>
      <c r="G30445" s="34">
        <v>198</v>
      </c>
      <c r="H30445" s="34">
        <v>262</v>
      </c>
      <c r="I30445" s="34">
        <v>170</v>
      </c>
      <c r="J30445" s="34">
        <v>235</v>
      </c>
      <c r="K30445" s="34">
        <v>143</v>
      </c>
      <c r="L30445" s="34">
        <v>232</v>
      </c>
      <c r="M30445" s="34">
        <v>187</v>
      </c>
      <c r="N30445" s="34">
        <v>185</v>
      </c>
      <c r="O30445" s="34">
        <v>172</v>
      </c>
      <c r="P30445" s="34">
        <v>235</v>
      </c>
      <c r="Q30445" s="34">
        <v>301</v>
      </c>
      <c r="R30445" s="34">
        <v>369</v>
      </c>
      <c r="S30445" s="34">
        <v>277</v>
      </c>
      <c r="T30445" s="34">
        <v>324</v>
      </c>
      <c r="U30445" s="34">
        <v>238</v>
      </c>
      <c r="V30445" s="34">
        <v>263</v>
      </c>
      <c r="W30445" s="34">
        <v>258</v>
      </c>
      <c r="X30445" s="34">
        <v>334</v>
      </c>
      <c r="Y30445" s="34">
        <v>214</v>
      </c>
      <c r="Z30445" s="34">
        <v>274</v>
      </c>
      <c r="AA30445" s="34">
        <v>284</v>
      </c>
      <c r="AB30445" s="34">
        <v>380</v>
      </c>
      <c r="AC30445" s="34">
        <v>340</v>
      </c>
    </row>
    <row r="30446" spans="1:29" x14ac:dyDescent="0.2">
      <c r="A30446" s="34" t="s">
        <v>90939</v>
      </c>
      <c r="B30446" s="34">
        <v>350</v>
      </c>
      <c r="C30446" s="34">
        <v>354</v>
      </c>
      <c r="D30446" s="34">
        <v>350</v>
      </c>
      <c r="E30446" s="34">
        <v>283</v>
      </c>
      <c r="F30446" s="34">
        <v>418</v>
      </c>
      <c r="G30446" s="34">
        <v>284</v>
      </c>
      <c r="H30446" s="34">
        <v>412</v>
      </c>
      <c r="I30446" s="34">
        <v>295</v>
      </c>
      <c r="J30446" s="34">
        <v>408</v>
      </c>
      <c r="K30446" s="34">
        <v>311</v>
      </c>
      <c r="L30446" s="34">
        <v>429</v>
      </c>
      <c r="M30446" s="34">
        <v>306</v>
      </c>
      <c r="N30446" s="34">
        <v>337</v>
      </c>
      <c r="O30446" s="34">
        <v>316</v>
      </c>
      <c r="P30446" s="34">
        <v>445</v>
      </c>
      <c r="Q30446" s="34">
        <v>490</v>
      </c>
      <c r="R30446" s="34">
        <v>543</v>
      </c>
      <c r="S30446" s="34">
        <v>359</v>
      </c>
      <c r="T30446" s="34">
        <v>503</v>
      </c>
      <c r="U30446" s="34">
        <v>345</v>
      </c>
      <c r="V30446" s="34">
        <v>480</v>
      </c>
      <c r="W30446" s="34">
        <v>549</v>
      </c>
      <c r="X30446" s="34">
        <v>454</v>
      </c>
      <c r="Y30446" s="34">
        <v>441</v>
      </c>
      <c r="Z30446" s="34">
        <v>458</v>
      </c>
      <c r="AA30446" s="34">
        <v>505</v>
      </c>
      <c r="AB30446" s="34">
        <v>596</v>
      </c>
      <c r="AC30446" s="34">
        <v>587</v>
      </c>
    </row>
    <row r="30447" spans="1:29" x14ac:dyDescent="0.2">
      <c r="A30447" s="34" t="s">
        <v>90940</v>
      </c>
      <c r="B30447" s="34">
        <v>347</v>
      </c>
      <c r="C30447" s="34">
        <v>315</v>
      </c>
      <c r="D30447" s="34">
        <v>369</v>
      </c>
      <c r="E30447" s="34">
        <v>374</v>
      </c>
      <c r="F30447" s="34">
        <v>442</v>
      </c>
      <c r="G30447" s="34">
        <v>356</v>
      </c>
      <c r="H30447" s="34">
        <v>372</v>
      </c>
      <c r="I30447" s="34">
        <v>327</v>
      </c>
      <c r="J30447" s="34">
        <v>443</v>
      </c>
      <c r="K30447" s="34">
        <v>330</v>
      </c>
      <c r="L30447" s="34">
        <v>443</v>
      </c>
      <c r="M30447" s="34">
        <v>339</v>
      </c>
      <c r="N30447" s="34">
        <v>324</v>
      </c>
      <c r="O30447" s="34">
        <v>321</v>
      </c>
      <c r="P30447" s="34">
        <v>400</v>
      </c>
      <c r="Q30447" s="34">
        <v>487</v>
      </c>
      <c r="R30447" s="34">
        <v>512</v>
      </c>
      <c r="S30447" s="34">
        <v>364</v>
      </c>
      <c r="T30447" s="34">
        <v>571</v>
      </c>
      <c r="U30447" s="34">
        <v>492</v>
      </c>
      <c r="V30447" s="34">
        <v>485</v>
      </c>
      <c r="W30447" s="34">
        <v>582</v>
      </c>
      <c r="X30447" s="34">
        <v>527</v>
      </c>
      <c r="Y30447" s="34">
        <v>572</v>
      </c>
      <c r="Z30447" s="34">
        <v>372</v>
      </c>
      <c r="AA30447" s="34">
        <v>493</v>
      </c>
      <c r="AB30447" s="34">
        <v>583</v>
      </c>
      <c r="AC30447" s="34">
        <v>586</v>
      </c>
    </row>
    <row r="30448" spans="1:29" x14ac:dyDescent="0.2">
      <c r="A30448" s="34" t="s">
        <v>90941</v>
      </c>
      <c r="B30448" s="34">
        <v>164</v>
      </c>
      <c r="C30448" s="34">
        <v>195</v>
      </c>
      <c r="D30448" s="34">
        <v>278</v>
      </c>
      <c r="E30448" s="34">
        <v>182</v>
      </c>
      <c r="F30448" s="34">
        <v>262</v>
      </c>
      <c r="G30448" s="34">
        <v>212</v>
      </c>
      <c r="H30448" s="34">
        <v>250</v>
      </c>
      <c r="I30448" s="34">
        <v>197</v>
      </c>
      <c r="J30448" s="34">
        <v>258</v>
      </c>
      <c r="K30448" s="34">
        <v>141</v>
      </c>
      <c r="L30448" s="34">
        <v>249</v>
      </c>
      <c r="M30448" s="34">
        <v>175</v>
      </c>
      <c r="N30448" s="34">
        <v>236</v>
      </c>
      <c r="O30448" s="34">
        <v>206</v>
      </c>
      <c r="P30448" s="34">
        <v>256</v>
      </c>
      <c r="Q30448" s="34">
        <v>251</v>
      </c>
      <c r="R30448" s="34">
        <v>359</v>
      </c>
      <c r="S30448" s="34">
        <v>234</v>
      </c>
      <c r="T30448" s="34">
        <v>333</v>
      </c>
      <c r="U30448" s="34">
        <v>205</v>
      </c>
      <c r="V30448" s="34">
        <v>358</v>
      </c>
      <c r="W30448" s="34">
        <v>284</v>
      </c>
      <c r="X30448" s="34">
        <v>383</v>
      </c>
      <c r="Y30448" s="34">
        <v>265</v>
      </c>
      <c r="Z30448" s="34">
        <v>296</v>
      </c>
      <c r="AA30448" s="34">
        <v>237</v>
      </c>
      <c r="AB30448" s="34">
        <v>388</v>
      </c>
      <c r="AC30448" s="34">
        <v>332</v>
      </c>
    </row>
    <row r="30449" spans="1:29" x14ac:dyDescent="0.2">
      <c r="A30449" s="34" t="s">
        <v>90942</v>
      </c>
      <c r="B30449" s="34">
        <v>300</v>
      </c>
      <c r="C30449" s="34">
        <v>583</v>
      </c>
      <c r="D30449" s="34">
        <v>594</v>
      </c>
      <c r="E30449" s="34">
        <v>684</v>
      </c>
      <c r="F30449" s="34">
        <v>474</v>
      </c>
      <c r="G30449" s="34">
        <v>645</v>
      </c>
      <c r="H30449" s="34">
        <v>447</v>
      </c>
      <c r="I30449" s="34">
        <v>512</v>
      </c>
      <c r="J30449" s="34">
        <v>415</v>
      </c>
      <c r="K30449" s="34">
        <v>653</v>
      </c>
      <c r="L30449" s="34">
        <v>295</v>
      </c>
      <c r="M30449" s="34">
        <v>492</v>
      </c>
      <c r="N30449" s="34">
        <v>433</v>
      </c>
      <c r="O30449" s="34">
        <v>468</v>
      </c>
      <c r="P30449" s="34">
        <v>402</v>
      </c>
      <c r="Q30449" s="34">
        <v>706</v>
      </c>
      <c r="R30449" s="34">
        <v>516</v>
      </c>
      <c r="S30449" s="34">
        <v>641</v>
      </c>
      <c r="T30449" s="34">
        <v>416</v>
      </c>
      <c r="U30449" s="34">
        <v>532</v>
      </c>
      <c r="V30449" s="34">
        <v>623</v>
      </c>
      <c r="W30449" s="34">
        <v>510</v>
      </c>
      <c r="X30449" s="34">
        <v>621</v>
      </c>
      <c r="Y30449" s="34">
        <v>505</v>
      </c>
      <c r="Z30449" s="34">
        <v>591</v>
      </c>
      <c r="AA30449" s="34">
        <v>690</v>
      </c>
      <c r="AB30449" s="34">
        <v>416</v>
      </c>
      <c r="AC30449" s="34">
        <v>899</v>
      </c>
    </row>
    <row r="30450" spans="1:29" x14ac:dyDescent="0.2">
      <c r="A30450" s="34" t="s">
        <v>90943</v>
      </c>
      <c r="B30450" s="34">
        <v>93</v>
      </c>
      <c r="C30450" s="34">
        <v>96</v>
      </c>
      <c r="D30450" s="34">
        <v>102</v>
      </c>
      <c r="E30450" s="34">
        <v>114</v>
      </c>
      <c r="F30450" s="34">
        <v>119</v>
      </c>
      <c r="G30450" s="34">
        <v>105</v>
      </c>
      <c r="H30450" s="34">
        <v>96</v>
      </c>
      <c r="I30450" s="34">
        <v>85</v>
      </c>
      <c r="J30450" s="34">
        <v>123</v>
      </c>
      <c r="K30450" s="34">
        <v>121</v>
      </c>
      <c r="L30450" s="34">
        <v>98</v>
      </c>
      <c r="M30450" s="34">
        <v>134</v>
      </c>
      <c r="N30450" s="34">
        <v>123</v>
      </c>
      <c r="O30450" s="34">
        <v>97</v>
      </c>
      <c r="P30450" s="34">
        <v>110</v>
      </c>
      <c r="Q30450" s="34">
        <v>149</v>
      </c>
      <c r="R30450" s="34">
        <v>144</v>
      </c>
      <c r="S30450" s="34">
        <v>123</v>
      </c>
      <c r="T30450" s="34">
        <v>145</v>
      </c>
      <c r="U30450" s="34">
        <v>122</v>
      </c>
      <c r="V30450" s="34">
        <v>136</v>
      </c>
      <c r="W30450" s="34">
        <v>141</v>
      </c>
      <c r="X30450" s="34">
        <v>166</v>
      </c>
      <c r="Y30450" s="34">
        <v>146</v>
      </c>
      <c r="Z30450" s="34">
        <v>141</v>
      </c>
      <c r="AA30450" s="34">
        <v>136</v>
      </c>
      <c r="AB30450" s="34">
        <v>154</v>
      </c>
      <c r="AC30450" s="34">
        <v>175</v>
      </c>
    </row>
    <row r="30451" spans="1:29" x14ac:dyDescent="0.2">
      <c r="A30451" s="34" t="s">
        <v>90944</v>
      </c>
      <c r="B30451" s="34">
        <v>100</v>
      </c>
      <c r="C30451" s="34">
        <v>121</v>
      </c>
      <c r="D30451" s="34">
        <v>133</v>
      </c>
      <c r="E30451" s="34">
        <v>123</v>
      </c>
      <c r="F30451" s="34">
        <v>114</v>
      </c>
      <c r="G30451" s="34">
        <v>143</v>
      </c>
      <c r="H30451" s="34">
        <v>137</v>
      </c>
      <c r="I30451" s="34">
        <v>104</v>
      </c>
      <c r="J30451" s="34">
        <v>112</v>
      </c>
      <c r="K30451" s="34">
        <v>110</v>
      </c>
      <c r="L30451" s="34">
        <v>111</v>
      </c>
      <c r="M30451" s="34">
        <v>78</v>
      </c>
      <c r="N30451" s="34">
        <v>101</v>
      </c>
      <c r="O30451" s="34">
        <v>107</v>
      </c>
      <c r="P30451" s="34">
        <v>117</v>
      </c>
      <c r="Q30451" s="34">
        <v>128</v>
      </c>
      <c r="R30451" s="34">
        <v>168</v>
      </c>
      <c r="S30451" s="34">
        <v>127</v>
      </c>
      <c r="T30451" s="34">
        <v>143</v>
      </c>
      <c r="U30451" s="34">
        <v>120</v>
      </c>
      <c r="V30451" s="34">
        <v>144</v>
      </c>
      <c r="W30451" s="34">
        <v>162</v>
      </c>
      <c r="X30451" s="34">
        <v>135</v>
      </c>
      <c r="Y30451" s="34">
        <v>111</v>
      </c>
      <c r="Z30451" s="34">
        <v>115</v>
      </c>
      <c r="AA30451" s="34">
        <v>137</v>
      </c>
      <c r="AB30451" s="34">
        <v>164</v>
      </c>
      <c r="AC30451" s="34">
        <v>190</v>
      </c>
    </row>
    <row r="30452" spans="1:29" x14ac:dyDescent="0.2">
      <c r="A30452" s="34" t="s">
        <v>90945</v>
      </c>
      <c r="B30452" s="34">
        <v>465</v>
      </c>
      <c r="C30452" s="34">
        <v>339</v>
      </c>
      <c r="D30452" s="34">
        <v>330</v>
      </c>
      <c r="E30452" s="34">
        <v>363</v>
      </c>
      <c r="F30452" s="34">
        <v>374</v>
      </c>
      <c r="G30452" s="34">
        <v>328</v>
      </c>
      <c r="H30452" s="34">
        <v>380</v>
      </c>
      <c r="I30452" s="34">
        <v>365</v>
      </c>
      <c r="J30452" s="34">
        <v>296</v>
      </c>
      <c r="K30452" s="34">
        <v>394</v>
      </c>
      <c r="L30452" s="34">
        <v>369</v>
      </c>
      <c r="M30452" s="34">
        <v>339</v>
      </c>
      <c r="N30452" s="34">
        <v>355</v>
      </c>
      <c r="O30452" s="34">
        <v>307</v>
      </c>
      <c r="P30452" s="34">
        <v>379</v>
      </c>
      <c r="Q30452" s="34">
        <v>442</v>
      </c>
      <c r="R30452" s="34">
        <v>528</v>
      </c>
      <c r="S30452" s="34">
        <v>393</v>
      </c>
      <c r="T30452" s="34">
        <v>498</v>
      </c>
      <c r="U30452" s="34">
        <v>375</v>
      </c>
      <c r="V30452" s="34">
        <v>516</v>
      </c>
      <c r="W30452" s="34">
        <v>500</v>
      </c>
      <c r="X30452" s="34">
        <v>423</v>
      </c>
      <c r="Y30452" s="34">
        <v>476</v>
      </c>
      <c r="Z30452" s="34">
        <v>441</v>
      </c>
      <c r="AA30452" s="34">
        <v>488</v>
      </c>
      <c r="AB30452" s="34">
        <v>484</v>
      </c>
      <c r="AC30452" s="34">
        <v>593</v>
      </c>
    </row>
    <row r="30453" spans="1:29" x14ac:dyDescent="0.2">
      <c r="A30453" s="34" t="s">
        <v>90946</v>
      </c>
      <c r="B30453" s="34">
        <v>186</v>
      </c>
      <c r="C30453" s="34">
        <v>143</v>
      </c>
      <c r="D30453" s="34">
        <v>221</v>
      </c>
      <c r="E30453" s="34">
        <v>274</v>
      </c>
      <c r="F30453" s="34">
        <v>212</v>
      </c>
      <c r="G30453" s="34">
        <v>199</v>
      </c>
      <c r="H30453" s="34">
        <v>240</v>
      </c>
      <c r="I30453" s="34">
        <v>195</v>
      </c>
      <c r="J30453" s="34">
        <v>230</v>
      </c>
      <c r="K30453" s="34">
        <v>185</v>
      </c>
      <c r="L30453" s="34">
        <v>209</v>
      </c>
      <c r="M30453" s="34">
        <v>159</v>
      </c>
      <c r="N30453" s="34">
        <v>213</v>
      </c>
      <c r="O30453" s="34">
        <v>169</v>
      </c>
      <c r="P30453" s="34">
        <v>227</v>
      </c>
      <c r="Q30453" s="34">
        <v>269</v>
      </c>
      <c r="R30453" s="34">
        <v>279</v>
      </c>
      <c r="S30453" s="34">
        <v>263</v>
      </c>
      <c r="T30453" s="34">
        <v>273</v>
      </c>
      <c r="U30453" s="34">
        <v>197</v>
      </c>
      <c r="V30453" s="34">
        <v>220</v>
      </c>
      <c r="W30453" s="34">
        <v>300</v>
      </c>
      <c r="X30453" s="34">
        <v>325</v>
      </c>
      <c r="Y30453" s="34">
        <v>265</v>
      </c>
      <c r="Z30453" s="34">
        <v>253</v>
      </c>
      <c r="AA30453" s="34">
        <v>245</v>
      </c>
      <c r="AB30453" s="34">
        <v>316</v>
      </c>
      <c r="AC30453" s="34">
        <v>344</v>
      </c>
    </row>
    <row r="30454" spans="1:29" x14ac:dyDescent="0.2">
      <c r="A30454" s="34" t="s">
        <v>90947</v>
      </c>
      <c r="B30454" s="34">
        <v>144</v>
      </c>
      <c r="C30454" s="34">
        <v>213</v>
      </c>
      <c r="D30454" s="34">
        <v>171</v>
      </c>
      <c r="E30454" s="34">
        <v>224</v>
      </c>
      <c r="F30454" s="34">
        <v>181</v>
      </c>
      <c r="G30454" s="34">
        <v>257</v>
      </c>
      <c r="H30454" s="34">
        <v>199</v>
      </c>
      <c r="I30454" s="34">
        <v>183</v>
      </c>
      <c r="J30454" s="34">
        <v>145</v>
      </c>
      <c r="K30454" s="34">
        <v>181</v>
      </c>
      <c r="L30454" s="34">
        <v>134</v>
      </c>
      <c r="M30454" s="34">
        <v>172</v>
      </c>
      <c r="N30454" s="34">
        <v>134</v>
      </c>
      <c r="O30454" s="34">
        <v>194</v>
      </c>
      <c r="P30454" s="34">
        <v>136</v>
      </c>
      <c r="Q30454" s="34">
        <v>258</v>
      </c>
      <c r="R30454" s="34">
        <v>203</v>
      </c>
      <c r="S30454" s="34">
        <v>197</v>
      </c>
      <c r="T30454" s="34">
        <v>145</v>
      </c>
      <c r="U30454" s="34">
        <v>221</v>
      </c>
      <c r="V30454" s="34">
        <v>169</v>
      </c>
      <c r="W30454" s="34">
        <v>259</v>
      </c>
      <c r="X30454" s="34">
        <v>250</v>
      </c>
      <c r="Y30454" s="34">
        <v>201</v>
      </c>
      <c r="Z30454" s="34">
        <v>160</v>
      </c>
      <c r="AA30454" s="34">
        <v>256</v>
      </c>
      <c r="AB30454" s="34">
        <v>214</v>
      </c>
      <c r="AC30454" s="34">
        <v>340</v>
      </c>
    </row>
    <row r="30455" spans="1:29" x14ac:dyDescent="0.2">
      <c r="A30455" s="34" t="s">
        <v>90948</v>
      </c>
      <c r="B30455" s="34">
        <v>476</v>
      </c>
      <c r="C30455" s="34">
        <v>538</v>
      </c>
      <c r="D30455" s="34">
        <v>622</v>
      </c>
      <c r="E30455" s="34">
        <v>550</v>
      </c>
      <c r="F30455" s="34">
        <v>629</v>
      </c>
      <c r="G30455" s="34">
        <v>486</v>
      </c>
      <c r="H30455" s="34">
        <v>589</v>
      </c>
      <c r="I30455" s="34">
        <v>564</v>
      </c>
      <c r="J30455" s="34">
        <v>591</v>
      </c>
      <c r="K30455" s="34">
        <v>610</v>
      </c>
      <c r="L30455" s="34">
        <v>495</v>
      </c>
      <c r="M30455" s="34">
        <v>501</v>
      </c>
      <c r="N30455" s="34">
        <v>586</v>
      </c>
      <c r="O30455" s="34">
        <v>552</v>
      </c>
      <c r="P30455" s="34">
        <v>578</v>
      </c>
      <c r="Q30455" s="34">
        <v>764</v>
      </c>
      <c r="R30455" s="34">
        <v>703</v>
      </c>
      <c r="S30455" s="34">
        <v>714</v>
      </c>
      <c r="T30455" s="34">
        <v>740</v>
      </c>
      <c r="U30455" s="34">
        <v>625</v>
      </c>
      <c r="V30455" s="34">
        <v>689</v>
      </c>
      <c r="W30455" s="34">
        <v>728</v>
      </c>
      <c r="X30455" s="34">
        <v>783</v>
      </c>
      <c r="Y30455" s="34">
        <v>781</v>
      </c>
      <c r="Z30455" s="34">
        <v>724</v>
      </c>
      <c r="AA30455" s="34">
        <v>779</v>
      </c>
      <c r="AB30455" s="34">
        <v>771</v>
      </c>
      <c r="AC30455" s="34">
        <v>979</v>
      </c>
    </row>
    <row r="30456" spans="1:29" x14ac:dyDescent="0.2">
      <c r="A30456" s="34" t="s">
        <v>90949</v>
      </c>
      <c r="B30456" s="34">
        <v>391</v>
      </c>
      <c r="C30456" s="34">
        <v>346</v>
      </c>
      <c r="D30456" s="34">
        <v>385</v>
      </c>
      <c r="E30456" s="34">
        <v>329</v>
      </c>
      <c r="F30456" s="34">
        <v>443</v>
      </c>
      <c r="G30456" s="34">
        <v>333</v>
      </c>
      <c r="H30456" s="34">
        <v>444</v>
      </c>
      <c r="I30456" s="34">
        <v>297</v>
      </c>
      <c r="J30456" s="34">
        <v>328</v>
      </c>
      <c r="K30456" s="34">
        <v>601</v>
      </c>
      <c r="L30456" s="34">
        <v>421</v>
      </c>
      <c r="M30456" s="34">
        <v>306</v>
      </c>
      <c r="N30456" s="34">
        <v>359</v>
      </c>
      <c r="O30456" s="34">
        <v>295</v>
      </c>
      <c r="P30456" s="34">
        <v>400</v>
      </c>
      <c r="Q30456" s="34">
        <v>445</v>
      </c>
      <c r="R30456" s="34">
        <v>523</v>
      </c>
      <c r="S30456" s="34">
        <v>450</v>
      </c>
      <c r="T30456" s="34">
        <v>552</v>
      </c>
      <c r="U30456" s="34">
        <v>367</v>
      </c>
      <c r="V30456" s="34">
        <v>515</v>
      </c>
      <c r="W30456" s="34">
        <v>569</v>
      </c>
      <c r="X30456" s="34">
        <v>489</v>
      </c>
      <c r="Y30456" s="34">
        <v>447</v>
      </c>
      <c r="Z30456" s="34">
        <v>325</v>
      </c>
      <c r="AA30456" s="34">
        <v>604</v>
      </c>
      <c r="AB30456" s="34">
        <v>518</v>
      </c>
      <c r="AC30456" s="34">
        <v>574</v>
      </c>
    </row>
    <row r="30457" spans="1:29" x14ac:dyDescent="0.2">
      <c r="A30457" s="34" t="s">
        <v>90950</v>
      </c>
      <c r="B30457" s="34">
        <v>344</v>
      </c>
      <c r="C30457" s="34">
        <v>231</v>
      </c>
      <c r="D30457" s="34">
        <v>289</v>
      </c>
      <c r="E30457" s="34">
        <v>278</v>
      </c>
      <c r="F30457" s="34">
        <v>262</v>
      </c>
      <c r="G30457" s="34">
        <v>261</v>
      </c>
      <c r="H30457" s="34">
        <v>315</v>
      </c>
      <c r="I30457" s="34">
        <v>219</v>
      </c>
      <c r="J30457" s="34">
        <v>296</v>
      </c>
      <c r="K30457" s="34">
        <v>241</v>
      </c>
      <c r="L30457" s="34">
        <v>320</v>
      </c>
      <c r="M30457" s="34">
        <v>226</v>
      </c>
      <c r="N30457" s="34">
        <v>278</v>
      </c>
      <c r="O30457" s="34">
        <v>218</v>
      </c>
      <c r="P30457" s="34">
        <v>324</v>
      </c>
      <c r="Q30457" s="34">
        <v>383</v>
      </c>
      <c r="R30457" s="34">
        <v>347</v>
      </c>
      <c r="S30457" s="34">
        <v>289</v>
      </c>
      <c r="T30457" s="34">
        <v>441</v>
      </c>
      <c r="U30457" s="34">
        <v>294</v>
      </c>
      <c r="V30457" s="34">
        <v>349</v>
      </c>
      <c r="W30457" s="34">
        <v>471</v>
      </c>
      <c r="X30457" s="34">
        <v>389</v>
      </c>
      <c r="Y30457" s="34">
        <v>326</v>
      </c>
      <c r="Z30457" s="34">
        <v>283</v>
      </c>
      <c r="AA30457" s="34">
        <v>324</v>
      </c>
      <c r="AB30457" s="34">
        <v>470</v>
      </c>
      <c r="AC30457" s="34">
        <v>443</v>
      </c>
    </row>
    <row r="30458" spans="1:29" x14ac:dyDescent="0.2">
      <c r="A30458" s="34" t="s">
        <v>90951</v>
      </c>
      <c r="B30458" s="34">
        <v>248</v>
      </c>
      <c r="C30458" s="34">
        <v>145</v>
      </c>
      <c r="D30458" s="34">
        <v>138</v>
      </c>
      <c r="E30458" s="34">
        <v>127</v>
      </c>
      <c r="F30458" s="34">
        <v>153</v>
      </c>
      <c r="G30458" s="34">
        <v>168</v>
      </c>
      <c r="H30458" s="34">
        <v>171</v>
      </c>
      <c r="I30458" s="34">
        <v>139</v>
      </c>
      <c r="J30458" s="34">
        <v>138</v>
      </c>
      <c r="K30458" s="34">
        <v>165</v>
      </c>
      <c r="L30458" s="34">
        <v>166</v>
      </c>
      <c r="M30458" s="34">
        <v>197</v>
      </c>
      <c r="N30458" s="34">
        <v>117</v>
      </c>
      <c r="O30458" s="34">
        <v>172</v>
      </c>
      <c r="P30458" s="34">
        <v>147</v>
      </c>
      <c r="Q30458" s="34">
        <v>235</v>
      </c>
      <c r="R30458" s="34">
        <v>222</v>
      </c>
      <c r="S30458" s="34">
        <v>176</v>
      </c>
      <c r="T30458" s="34">
        <v>171</v>
      </c>
      <c r="U30458" s="34">
        <v>176</v>
      </c>
      <c r="V30458" s="34">
        <v>173</v>
      </c>
      <c r="W30458" s="34">
        <v>295</v>
      </c>
      <c r="X30458" s="34">
        <v>186</v>
      </c>
      <c r="Y30458" s="34">
        <v>220</v>
      </c>
      <c r="Z30458" s="34">
        <v>177</v>
      </c>
      <c r="AA30458" s="34">
        <v>202</v>
      </c>
      <c r="AB30458" s="34">
        <v>195</v>
      </c>
      <c r="AC30458" s="34">
        <v>304</v>
      </c>
    </row>
    <row r="30459" spans="1:29" x14ac:dyDescent="0.2">
      <c r="A30459" s="34" t="s">
        <v>90952</v>
      </c>
      <c r="B30459" s="34">
        <v>374</v>
      </c>
      <c r="C30459" s="34">
        <v>294</v>
      </c>
      <c r="D30459" s="34">
        <v>384</v>
      </c>
      <c r="E30459" s="34">
        <v>405</v>
      </c>
      <c r="F30459" s="34">
        <v>447</v>
      </c>
      <c r="G30459" s="34">
        <v>359</v>
      </c>
      <c r="H30459" s="34">
        <v>392</v>
      </c>
      <c r="I30459" s="34">
        <v>323</v>
      </c>
      <c r="J30459" s="34">
        <v>412</v>
      </c>
      <c r="K30459" s="34">
        <v>434</v>
      </c>
      <c r="L30459" s="34">
        <v>385</v>
      </c>
      <c r="M30459" s="34">
        <v>317</v>
      </c>
      <c r="N30459" s="34">
        <v>358</v>
      </c>
      <c r="O30459" s="34">
        <v>344</v>
      </c>
      <c r="P30459" s="34">
        <v>388</v>
      </c>
      <c r="Q30459" s="34">
        <v>573</v>
      </c>
      <c r="R30459" s="34">
        <v>512</v>
      </c>
      <c r="S30459" s="34">
        <v>521</v>
      </c>
      <c r="T30459" s="34">
        <v>488</v>
      </c>
      <c r="U30459" s="34">
        <v>401</v>
      </c>
      <c r="V30459" s="34">
        <v>496</v>
      </c>
      <c r="W30459" s="34">
        <v>577</v>
      </c>
      <c r="X30459" s="34">
        <v>463</v>
      </c>
      <c r="Y30459" s="34">
        <v>525</v>
      </c>
      <c r="Z30459" s="34">
        <v>425</v>
      </c>
      <c r="AA30459" s="34">
        <v>485</v>
      </c>
      <c r="AB30459" s="34">
        <v>559</v>
      </c>
      <c r="AC30459" s="34">
        <v>716</v>
      </c>
    </row>
    <row r="30460" spans="1:29" x14ac:dyDescent="0.2">
      <c r="A30460" s="34" t="s">
        <v>90953</v>
      </c>
      <c r="B30460" s="34">
        <v>322</v>
      </c>
      <c r="C30460" s="34">
        <v>234</v>
      </c>
      <c r="D30460" s="34">
        <v>333</v>
      </c>
      <c r="E30460" s="34">
        <v>321</v>
      </c>
      <c r="F30460" s="34">
        <v>319</v>
      </c>
      <c r="G30460" s="34">
        <v>303</v>
      </c>
      <c r="H30460" s="34">
        <v>338</v>
      </c>
      <c r="I30460" s="34">
        <v>298</v>
      </c>
      <c r="J30460" s="34">
        <v>294</v>
      </c>
      <c r="K30460" s="34">
        <v>327</v>
      </c>
      <c r="L30460" s="34">
        <v>273</v>
      </c>
      <c r="M30460" s="34">
        <v>284</v>
      </c>
      <c r="N30460" s="34">
        <v>285</v>
      </c>
      <c r="O30460" s="34">
        <v>265</v>
      </c>
      <c r="P30460" s="34">
        <v>316</v>
      </c>
      <c r="Q30460" s="34">
        <v>436</v>
      </c>
      <c r="R30460" s="34">
        <v>397</v>
      </c>
      <c r="S30460" s="34">
        <v>367</v>
      </c>
      <c r="T30460" s="34">
        <v>372</v>
      </c>
      <c r="U30460" s="34">
        <v>299</v>
      </c>
      <c r="V30460" s="34">
        <v>361</v>
      </c>
      <c r="W30460" s="34">
        <v>411</v>
      </c>
      <c r="X30460" s="34">
        <v>371</v>
      </c>
      <c r="Y30460" s="34">
        <v>387</v>
      </c>
      <c r="Z30460" s="34">
        <v>286</v>
      </c>
      <c r="AA30460" s="34">
        <v>387</v>
      </c>
      <c r="AB30460" s="34">
        <v>440</v>
      </c>
      <c r="AC30460" s="34">
        <v>486</v>
      </c>
    </row>
    <row r="30461" spans="1:29" x14ac:dyDescent="0.2">
      <c r="A30461" s="34" t="s">
        <v>90954</v>
      </c>
      <c r="B30461" s="34">
        <v>334</v>
      </c>
      <c r="C30461" s="34">
        <v>255</v>
      </c>
      <c r="D30461" s="34">
        <v>373</v>
      </c>
      <c r="E30461" s="34">
        <v>254</v>
      </c>
      <c r="F30461" s="34">
        <v>433</v>
      </c>
      <c r="G30461" s="34">
        <v>275</v>
      </c>
      <c r="H30461" s="34">
        <v>416</v>
      </c>
      <c r="I30461" s="34">
        <v>278</v>
      </c>
      <c r="J30461" s="34">
        <v>402</v>
      </c>
      <c r="K30461" s="34">
        <v>311</v>
      </c>
      <c r="L30461" s="34">
        <v>398</v>
      </c>
      <c r="M30461" s="34">
        <v>253</v>
      </c>
      <c r="N30461" s="34">
        <v>372</v>
      </c>
      <c r="O30461" s="34">
        <v>300</v>
      </c>
      <c r="P30461" s="34">
        <v>367</v>
      </c>
      <c r="Q30461" s="34">
        <v>356</v>
      </c>
      <c r="R30461" s="34">
        <v>585</v>
      </c>
      <c r="S30461" s="34">
        <v>343</v>
      </c>
      <c r="T30461" s="34">
        <v>619</v>
      </c>
      <c r="U30461" s="34">
        <v>306</v>
      </c>
      <c r="V30461" s="34">
        <v>517</v>
      </c>
      <c r="W30461" s="34">
        <v>502</v>
      </c>
      <c r="X30461" s="34">
        <v>515</v>
      </c>
      <c r="Y30461" s="34">
        <v>419</v>
      </c>
      <c r="Z30461" s="34">
        <v>468</v>
      </c>
      <c r="AA30461" s="34">
        <v>421</v>
      </c>
      <c r="AB30461" s="34">
        <v>587</v>
      </c>
      <c r="AC30461" s="34">
        <v>496</v>
      </c>
    </row>
    <row r="30462" spans="1:29" x14ac:dyDescent="0.2">
      <c r="A30462" s="34" t="s">
        <v>90955</v>
      </c>
      <c r="B30462" s="34">
        <v>107</v>
      </c>
      <c r="C30462" s="34">
        <v>59</v>
      </c>
      <c r="D30462" s="34">
        <v>88</v>
      </c>
      <c r="E30462" s="34">
        <v>68</v>
      </c>
      <c r="F30462" s="34">
        <v>102</v>
      </c>
      <c r="G30462" s="34">
        <v>62</v>
      </c>
      <c r="H30462" s="34">
        <v>65</v>
      </c>
      <c r="I30462" s="34">
        <v>42</v>
      </c>
      <c r="J30462" s="34">
        <v>75</v>
      </c>
      <c r="K30462" s="34">
        <v>60</v>
      </c>
      <c r="L30462" s="34">
        <v>70</v>
      </c>
      <c r="M30462" s="34">
        <v>46</v>
      </c>
      <c r="N30462" s="34">
        <v>58</v>
      </c>
      <c r="O30462" s="34">
        <v>47</v>
      </c>
      <c r="P30462" s="34">
        <v>89</v>
      </c>
      <c r="Q30462" s="34">
        <v>71</v>
      </c>
      <c r="R30462" s="34">
        <v>92</v>
      </c>
      <c r="S30462" s="34">
        <v>84</v>
      </c>
      <c r="T30462" s="34">
        <v>107</v>
      </c>
      <c r="U30462" s="34">
        <v>46</v>
      </c>
      <c r="V30462" s="34">
        <v>114</v>
      </c>
      <c r="W30462" s="34">
        <v>96</v>
      </c>
      <c r="X30462" s="34">
        <v>113</v>
      </c>
      <c r="Y30462" s="34">
        <v>120</v>
      </c>
      <c r="Z30462" s="34">
        <v>144</v>
      </c>
      <c r="AA30462" s="34">
        <v>75</v>
      </c>
      <c r="AB30462" s="34">
        <v>108</v>
      </c>
      <c r="AC30462" s="34">
        <v>100</v>
      </c>
    </row>
    <row r="30463" spans="1:29" x14ac:dyDescent="0.2">
      <c r="A30463" s="34" t="s">
        <v>90956</v>
      </c>
      <c r="B30463" s="34">
        <v>0</v>
      </c>
      <c r="C30463" s="34">
        <v>0</v>
      </c>
      <c r="D30463" s="34">
        <v>0</v>
      </c>
      <c r="E30463" s="34">
        <v>0</v>
      </c>
      <c r="F30463" s="34">
        <v>0</v>
      </c>
      <c r="G30463" s="34">
        <v>0</v>
      </c>
      <c r="H30463" s="34">
        <v>0</v>
      </c>
      <c r="I30463" s="34">
        <v>0</v>
      </c>
      <c r="J30463" s="34">
        <v>0</v>
      </c>
      <c r="K30463" s="34">
        <v>0</v>
      </c>
      <c r="L30463" s="34">
        <v>0</v>
      </c>
      <c r="M30463" s="34">
        <v>0</v>
      </c>
      <c r="N30463" s="34">
        <v>0</v>
      </c>
      <c r="O30463" s="34">
        <v>0</v>
      </c>
      <c r="P30463" s="34">
        <v>0</v>
      </c>
      <c r="Q30463" s="34">
        <v>0</v>
      </c>
      <c r="R30463" s="34">
        <v>0</v>
      </c>
      <c r="S30463" s="34">
        <v>0</v>
      </c>
      <c r="T30463" s="34">
        <v>0</v>
      </c>
      <c r="U30463" s="34">
        <v>0</v>
      </c>
      <c r="V30463" s="34">
        <v>0</v>
      </c>
      <c r="W30463" s="34">
        <v>0</v>
      </c>
      <c r="X30463" s="34">
        <v>0</v>
      </c>
      <c r="Y30463" s="34">
        <v>0</v>
      </c>
      <c r="Z30463" s="34">
        <v>0</v>
      </c>
      <c r="AA30463" s="34">
        <v>0</v>
      </c>
      <c r="AB30463" s="34">
        <v>0</v>
      </c>
      <c r="AC30463" s="34">
        <v>0</v>
      </c>
    </row>
    <row r="30464" spans="1:29" x14ac:dyDescent="0.2">
      <c r="A30464" s="34" t="s">
        <v>90957</v>
      </c>
      <c r="B30464" s="34">
        <v>393</v>
      </c>
      <c r="C30464" s="34">
        <v>312</v>
      </c>
      <c r="D30464" s="34">
        <v>379</v>
      </c>
      <c r="E30464" s="34">
        <v>369</v>
      </c>
      <c r="F30464" s="34">
        <v>382</v>
      </c>
      <c r="G30464" s="34">
        <v>331</v>
      </c>
      <c r="H30464" s="34">
        <v>377</v>
      </c>
      <c r="I30464" s="34">
        <v>312</v>
      </c>
      <c r="J30464" s="34">
        <v>357</v>
      </c>
      <c r="K30464" s="34">
        <v>340</v>
      </c>
      <c r="L30464" s="34">
        <v>405</v>
      </c>
      <c r="M30464" s="34">
        <v>304</v>
      </c>
      <c r="N30464" s="34">
        <v>338</v>
      </c>
      <c r="O30464" s="34">
        <v>344</v>
      </c>
      <c r="P30464" s="34">
        <v>338</v>
      </c>
      <c r="Q30464" s="34">
        <v>471</v>
      </c>
      <c r="R30464" s="34">
        <v>528</v>
      </c>
      <c r="S30464" s="34">
        <v>440</v>
      </c>
      <c r="T30464" s="34">
        <v>434</v>
      </c>
      <c r="U30464" s="34">
        <v>405</v>
      </c>
      <c r="V30464" s="34">
        <v>422</v>
      </c>
      <c r="W30464" s="34">
        <v>598</v>
      </c>
      <c r="X30464" s="34">
        <v>518</v>
      </c>
      <c r="Y30464" s="34">
        <v>469</v>
      </c>
      <c r="Z30464" s="34">
        <v>380</v>
      </c>
      <c r="AA30464" s="34">
        <v>409</v>
      </c>
      <c r="AB30464" s="34">
        <v>530</v>
      </c>
      <c r="AC30464" s="34">
        <v>525</v>
      </c>
    </row>
    <row r="30465" spans="1:29" x14ac:dyDescent="0.2">
      <c r="A30465" s="34" t="s">
        <v>90958</v>
      </c>
      <c r="B30465" s="34">
        <v>779</v>
      </c>
      <c r="C30465" s="34">
        <v>407</v>
      </c>
      <c r="D30465" s="34">
        <v>446</v>
      </c>
      <c r="E30465" s="34">
        <v>443</v>
      </c>
      <c r="F30465" s="34">
        <v>506</v>
      </c>
      <c r="G30465" s="34">
        <v>416</v>
      </c>
      <c r="H30465" s="34">
        <v>496</v>
      </c>
      <c r="I30465" s="34">
        <v>456</v>
      </c>
      <c r="J30465" s="34">
        <v>493</v>
      </c>
      <c r="K30465" s="34">
        <v>531</v>
      </c>
      <c r="L30465" s="34">
        <v>561</v>
      </c>
      <c r="M30465" s="34">
        <v>418</v>
      </c>
      <c r="N30465" s="34">
        <v>343</v>
      </c>
      <c r="O30465" s="34">
        <v>368</v>
      </c>
      <c r="P30465" s="34">
        <v>441</v>
      </c>
      <c r="Q30465" s="34">
        <v>639</v>
      </c>
      <c r="R30465" s="34">
        <v>624</v>
      </c>
      <c r="S30465" s="34">
        <v>566</v>
      </c>
      <c r="T30465" s="34">
        <v>711</v>
      </c>
      <c r="U30465" s="34">
        <v>598</v>
      </c>
      <c r="V30465" s="34">
        <v>618</v>
      </c>
      <c r="W30465" s="34">
        <v>975</v>
      </c>
      <c r="X30465" s="34">
        <v>660</v>
      </c>
      <c r="Y30465" s="34">
        <v>783</v>
      </c>
      <c r="Z30465" s="34">
        <v>462</v>
      </c>
      <c r="AA30465" s="34">
        <v>699</v>
      </c>
      <c r="AB30465" s="34">
        <v>812</v>
      </c>
      <c r="AC30465" s="34">
        <v>737</v>
      </c>
    </row>
    <row r="30466" spans="1:29" x14ac:dyDescent="0.2">
      <c r="A30466" s="34" t="s">
        <v>90959</v>
      </c>
      <c r="B30466" s="34">
        <v>266</v>
      </c>
      <c r="C30466" s="34">
        <v>356</v>
      </c>
      <c r="D30466" s="34">
        <v>382</v>
      </c>
      <c r="E30466" s="34">
        <v>478</v>
      </c>
      <c r="F30466" s="34">
        <v>393</v>
      </c>
      <c r="G30466" s="34">
        <v>445</v>
      </c>
      <c r="H30466" s="34">
        <v>354</v>
      </c>
      <c r="I30466" s="34">
        <v>339</v>
      </c>
      <c r="J30466" s="34">
        <v>311</v>
      </c>
      <c r="K30466" s="34">
        <v>453</v>
      </c>
      <c r="L30466" s="34">
        <v>246</v>
      </c>
      <c r="M30466" s="34">
        <v>337</v>
      </c>
      <c r="N30466" s="34">
        <v>294</v>
      </c>
      <c r="O30466" s="34">
        <v>373</v>
      </c>
      <c r="P30466" s="34">
        <v>327</v>
      </c>
      <c r="Q30466" s="34">
        <v>522</v>
      </c>
      <c r="R30466" s="34">
        <v>469</v>
      </c>
      <c r="S30466" s="34">
        <v>513</v>
      </c>
      <c r="T30466" s="34">
        <v>294</v>
      </c>
      <c r="U30466" s="34">
        <v>415</v>
      </c>
      <c r="V30466" s="34">
        <v>443</v>
      </c>
      <c r="W30466" s="34">
        <v>520</v>
      </c>
      <c r="X30466" s="34">
        <v>424</v>
      </c>
      <c r="Y30466" s="34">
        <v>489</v>
      </c>
      <c r="Z30466" s="34">
        <v>402</v>
      </c>
      <c r="AA30466" s="34">
        <v>534</v>
      </c>
      <c r="AB30466" s="34">
        <v>435</v>
      </c>
      <c r="AC30466" s="34">
        <v>683</v>
      </c>
    </row>
    <row r="30467" spans="1:29" x14ac:dyDescent="0.2">
      <c r="A30467" s="34" t="s">
        <v>90960</v>
      </c>
      <c r="B30467" s="34">
        <v>454</v>
      </c>
      <c r="C30467" s="34">
        <v>365</v>
      </c>
      <c r="D30467" s="34">
        <v>425</v>
      </c>
      <c r="E30467" s="34">
        <v>448</v>
      </c>
      <c r="F30467" s="34">
        <v>446</v>
      </c>
      <c r="G30467" s="34">
        <v>390</v>
      </c>
      <c r="H30467" s="34">
        <v>399</v>
      </c>
      <c r="I30467" s="34">
        <v>382</v>
      </c>
      <c r="J30467" s="34">
        <v>421</v>
      </c>
      <c r="K30467" s="34">
        <v>410</v>
      </c>
      <c r="L30467" s="34">
        <v>445</v>
      </c>
      <c r="M30467" s="34">
        <v>347</v>
      </c>
      <c r="N30467" s="34">
        <v>357</v>
      </c>
      <c r="O30467" s="34">
        <v>368</v>
      </c>
      <c r="P30467" s="34">
        <v>421</v>
      </c>
      <c r="Q30467" s="34">
        <v>575</v>
      </c>
      <c r="R30467" s="34">
        <v>574</v>
      </c>
      <c r="S30467" s="34">
        <v>506</v>
      </c>
      <c r="T30467" s="34">
        <v>599</v>
      </c>
      <c r="U30467" s="34">
        <v>487</v>
      </c>
      <c r="V30467" s="34">
        <v>553</v>
      </c>
      <c r="W30467" s="34">
        <v>804</v>
      </c>
      <c r="X30467" s="34">
        <v>574</v>
      </c>
      <c r="Y30467" s="34">
        <v>646</v>
      </c>
      <c r="Z30467" s="34">
        <v>422</v>
      </c>
      <c r="AA30467" s="34">
        <v>512</v>
      </c>
      <c r="AB30467" s="34">
        <v>723</v>
      </c>
      <c r="AC30467" s="34">
        <v>723</v>
      </c>
    </row>
    <row r="30468" spans="1:29" x14ac:dyDescent="0.2">
      <c r="A30468" s="34" t="s">
        <v>90961</v>
      </c>
      <c r="B30468" s="34">
        <v>439</v>
      </c>
      <c r="C30468" s="34">
        <v>233</v>
      </c>
      <c r="D30468" s="34">
        <v>311</v>
      </c>
      <c r="E30468" s="34">
        <v>239</v>
      </c>
      <c r="F30468" s="34">
        <v>320</v>
      </c>
      <c r="G30468" s="34">
        <v>226</v>
      </c>
      <c r="H30468" s="34">
        <v>341</v>
      </c>
      <c r="I30468" s="34">
        <v>262</v>
      </c>
      <c r="J30468" s="34">
        <v>316</v>
      </c>
      <c r="K30468" s="34">
        <v>292</v>
      </c>
      <c r="L30468" s="34">
        <v>331</v>
      </c>
      <c r="M30468" s="34">
        <v>231</v>
      </c>
      <c r="N30468" s="34">
        <v>267</v>
      </c>
      <c r="O30468" s="34">
        <v>273</v>
      </c>
      <c r="P30468" s="34">
        <v>333</v>
      </c>
      <c r="Q30468" s="34">
        <v>446</v>
      </c>
      <c r="R30468" s="34">
        <v>442</v>
      </c>
      <c r="S30468" s="34">
        <v>367</v>
      </c>
      <c r="T30468" s="34">
        <v>382</v>
      </c>
      <c r="U30468" s="34">
        <v>421</v>
      </c>
      <c r="V30468" s="34">
        <v>377</v>
      </c>
      <c r="W30468" s="34">
        <v>369</v>
      </c>
      <c r="X30468" s="34">
        <v>422</v>
      </c>
      <c r="Y30468" s="34">
        <v>408</v>
      </c>
      <c r="Z30468" s="34">
        <v>319</v>
      </c>
      <c r="AA30468" s="34">
        <v>455</v>
      </c>
      <c r="AB30468" s="34">
        <v>440</v>
      </c>
      <c r="AC30468" s="34">
        <v>537</v>
      </c>
    </row>
    <row r="30469" spans="1:29" x14ac:dyDescent="0.2">
      <c r="A30469" s="34" t="s">
        <v>90962</v>
      </c>
      <c r="B30469" s="34">
        <v>53</v>
      </c>
      <c r="C30469" s="34">
        <v>83</v>
      </c>
      <c r="D30469" s="34">
        <v>84</v>
      </c>
      <c r="E30469" s="34">
        <v>92</v>
      </c>
      <c r="F30469" s="34">
        <v>77</v>
      </c>
      <c r="G30469" s="34">
        <v>116</v>
      </c>
      <c r="H30469" s="34">
        <v>64</v>
      </c>
      <c r="I30469" s="34">
        <v>132</v>
      </c>
      <c r="J30469" s="34">
        <v>62</v>
      </c>
      <c r="K30469" s="34">
        <v>74</v>
      </c>
      <c r="L30469" s="34">
        <v>69</v>
      </c>
      <c r="M30469" s="34">
        <v>64</v>
      </c>
      <c r="N30469" s="34">
        <v>67</v>
      </c>
      <c r="O30469" s="34">
        <v>92</v>
      </c>
      <c r="P30469" s="34">
        <v>92</v>
      </c>
      <c r="Q30469" s="34">
        <v>105</v>
      </c>
      <c r="R30469" s="34">
        <v>126</v>
      </c>
      <c r="S30469" s="34">
        <v>114</v>
      </c>
      <c r="T30469" s="34">
        <v>62</v>
      </c>
      <c r="U30469" s="34">
        <v>100</v>
      </c>
      <c r="V30469" s="34">
        <v>82</v>
      </c>
      <c r="W30469" s="34">
        <v>75</v>
      </c>
      <c r="X30469" s="34">
        <v>107</v>
      </c>
      <c r="Y30469" s="34">
        <v>119</v>
      </c>
      <c r="Z30469" s="34">
        <v>76</v>
      </c>
      <c r="AA30469" s="34">
        <v>84</v>
      </c>
      <c r="AB30469" s="34">
        <v>87</v>
      </c>
      <c r="AC30469" s="34">
        <v>125</v>
      </c>
    </row>
    <row r="30470" spans="1:29" x14ac:dyDescent="0.2">
      <c r="A30470" s="34" t="s">
        <v>90963</v>
      </c>
      <c r="B30470" s="34">
        <v>397</v>
      </c>
      <c r="C30470" s="34">
        <v>307</v>
      </c>
      <c r="D30470" s="34">
        <v>353</v>
      </c>
      <c r="E30470" s="34">
        <v>312</v>
      </c>
      <c r="F30470" s="34">
        <v>395</v>
      </c>
      <c r="G30470" s="34">
        <v>267</v>
      </c>
      <c r="H30470" s="34">
        <v>485</v>
      </c>
      <c r="I30470" s="34">
        <v>283</v>
      </c>
      <c r="J30470" s="34">
        <v>397</v>
      </c>
      <c r="K30470" s="34">
        <v>298</v>
      </c>
      <c r="L30470" s="34">
        <v>461</v>
      </c>
      <c r="M30470" s="34">
        <v>307</v>
      </c>
      <c r="N30470" s="34">
        <v>365</v>
      </c>
      <c r="O30470" s="34">
        <v>332</v>
      </c>
      <c r="P30470" s="34">
        <v>415</v>
      </c>
      <c r="Q30470" s="34">
        <v>457</v>
      </c>
      <c r="R30470" s="34">
        <v>571</v>
      </c>
      <c r="S30470" s="34">
        <v>398</v>
      </c>
      <c r="T30470" s="34">
        <v>568</v>
      </c>
      <c r="U30470" s="34">
        <v>398</v>
      </c>
      <c r="V30470" s="34">
        <v>523</v>
      </c>
      <c r="W30470" s="34">
        <v>471</v>
      </c>
      <c r="X30470" s="34">
        <v>485</v>
      </c>
      <c r="Y30470" s="34">
        <v>508</v>
      </c>
      <c r="Z30470" s="34">
        <v>469</v>
      </c>
      <c r="AA30470" s="34">
        <v>432</v>
      </c>
      <c r="AB30470" s="34">
        <v>676</v>
      </c>
      <c r="AC30470" s="34">
        <v>488</v>
      </c>
    </row>
    <row r="30471" spans="1:29" x14ac:dyDescent="0.2">
      <c r="A30471" s="34" t="s">
        <v>90964</v>
      </c>
      <c r="B30471" s="34">
        <v>126</v>
      </c>
      <c r="C30471" s="34">
        <v>132</v>
      </c>
      <c r="D30471" s="34">
        <v>176</v>
      </c>
      <c r="E30471" s="34">
        <v>159</v>
      </c>
      <c r="F30471" s="34">
        <v>148</v>
      </c>
      <c r="G30471" s="34">
        <v>119</v>
      </c>
      <c r="H30471" s="34">
        <v>112</v>
      </c>
      <c r="I30471" s="34">
        <v>146</v>
      </c>
      <c r="J30471" s="34">
        <v>120</v>
      </c>
      <c r="K30471" s="34">
        <v>164</v>
      </c>
      <c r="L30471" s="34">
        <v>95</v>
      </c>
      <c r="M30471" s="34">
        <v>137</v>
      </c>
      <c r="N30471" s="34">
        <v>106</v>
      </c>
      <c r="O30471" s="34">
        <v>156</v>
      </c>
      <c r="P30471" s="34">
        <v>153</v>
      </c>
      <c r="Q30471" s="34">
        <v>175</v>
      </c>
      <c r="R30471" s="34">
        <v>162</v>
      </c>
      <c r="S30471" s="34">
        <v>169</v>
      </c>
      <c r="T30471" s="34">
        <v>140</v>
      </c>
      <c r="U30471" s="34">
        <v>177</v>
      </c>
      <c r="V30471" s="34">
        <v>120</v>
      </c>
      <c r="W30471" s="34">
        <v>187</v>
      </c>
      <c r="X30471" s="34">
        <v>176</v>
      </c>
      <c r="Y30471" s="34">
        <v>125</v>
      </c>
      <c r="Z30471" s="34">
        <v>145</v>
      </c>
      <c r="AA30471" s="34">
        <v>184</v>
      </c>
      <c r="AB30471" s="34">
        <v>131</v>
      </c>
      <c r="AC30471" s="34">
        <v>242</v>
      </c>
    </row>
    <row r="30472" spans="1:29" x14ac:dyDescent="0.2">
      <c r="A30472" s="34" t="s">
        <v>90965</v>
      </c>
      <c r="B30472" s="34">
        <v>377</v>
      </c>
      <c r="C30472" s="34">
        <v>225</v>
      </c>
      <c r="D30472" s="34">
        <v>342</v>
      </c>
      <c r="E30472" s="34">
        <v>272</v>
      </c>
      <c r="F30472" s="34">
        <v>383</v>
      </c>
      <c r="G30472" s="34">
        <v>247</v>
      </c>
      <c r="H30472" s="34">
        <v>357</v>
      </c>
      <c r="I30472" s="34">
        <v>150</v>
      </c>
      <c r="J30472" s="34">
        <v>313</v>
      </c>
      <c r="K30472" s="34">
        <v>223</v>
      </c>
      <c r="L30472" s="34">
        <v>323</v>
      </c>
      <c r="M30472" s="34">
        <v>202</v>
      </c>
      <c r="N30472" s="34">
        <v>287</v>
      </c>
      <c r="O30472" s="34">
        <v>251</v>
      </c>
      <c r="P30472" s="34">
        <v>384</v>
      </c>
      <c r="Q30472" s="34">
        <v>353</v>
      </c>
      <c r="R30472" s="34">
        <v>483</v>
      </c>
      <c r="S30472" s="34">
        <v>322</v>
      </c>
      <c r="T30472" s="34">
        <v>468</v>
      </c>
      <c r="U30472" s="34">
        <v>295</v>
      </c>
      <c r="V30472" s="34">
        <v>437</v>
      </c>
      <c r="W30472" s="34">
        <v>334</v>
      </c>
      <c r="X30472" s="34">
        <v>387</v>
      </c>
      <c r="Y30472" s="34">
        <v>292</v>
      </c>
      <c r="Z30472" s="34">
        <v>345</v>
      </c>
      <c r="AA30472" s="34">
        <v>264</v>
      </c>
      <c r="AB30472" s="34">
        <v>461</v>
      </c>
      <c r="AC30472" s="34">
        <v>436</v>
      </c>
    </row>
    <row r="30473" spans="1:29" x14ac:dyDescent="0.2">
      <c r="A30473" s="34" t="s">
        <v>90966</v>
      </c>
      <c r="B30473" s="34">
        <v>871</v>
      </c>
      <c r="C30473" s="34">
        <v>549</v>
      </c>
      <c r="D30473" s="34">
        <v>750</v>
      </c>
      <c r="E30473" s="34">
        <v>623</v>
      </c>
      <c r="F30473" s="34">
        <v>771</v>
      </c>
      <c r="G30473" s="34">
        <v>467</v>
      </c>
      <c r="H30473" s="34">
        <v>764</v>
      </c>
      <c r="I30473" s="34">
        <v>562</v>
      </c>
      <c r="J30473" s="34">
        <v>696</v>
      </c>
      <c r="K30473" s="34">
        <v>1258</v>
      </c>
      <c r="L30473" s="34">
        <v>791</v>
      </c>
      <c r="M30473" s="34">
        <v>629</v>
      </c>
      <c r="N30473" s="34">
        <v>644</v>
      </c>
      <c r="O30473" s="34">
        <v>567</v>
      </c>
      <c r="P30473" s="34">
        <v>668</v>
      </c>
      <c r="Q30473" s="34">
        <v>992</v>
      </c>
      <c r="R30473" s="34">
        <v>964</v>
      </c>
      <c r="S30473" s="34">
        <v>781</v>
      </c>
      <c r="T30473" s="34">
        <v>1100</v>
      </c>
      <c r="U30473" s="34">
        <v>846</v>
      </c>
      <c r="V30473" s="34">
        <v>948</v>
      </c>
      <c r="W30473" s="34">
        <v>1087</v>
      </c>
      <c r="X30473" s="34">
        <v>894</v>
      </c>
      <c r="Y30473" s="34">
        <v>1001</v>
      </c>
      <c r="Z30473" s="34">
        <v>626</v>
      </c>
      <c r="AA30473" s="34">
        <v>1209</v>
      </c>
      <c r="AB30473" s="34">
        <v>1187</v>
      </c>
      <c r="AC30473" s="34">
        <v>1155</v>
      </c>
    </row>
    <row r="30474" spans="1:29" x14ac:dyDescent="0.2">
      <c r="A30474" s="34" t="s">
        <v>90967</v>
      </c>
      <c r="B30474" s="34">
        <v>279</v>
      </c>
      <c r="C30474" s="34">
        <v>276</v>
      </c>
      <c r="D30474" s="34">
        <v>271</v>
      </c>
      <c r="E30474" s="34">
        <v>321</v>
      </c>
      <c r="F30474" s="34">
        <v>290</v>
      </c>
      <c r="G30474" s="34">
        <v>295</v>
      </c>
      <c r="H30474" s="34">
        <v>326</v>
      </c>
      <c r="I30474" s="34">
        <v>267</v>
      </c>
      <c r="J30474" s="34">
        <v>254</v>
      </c>
      <c r="K30474" s="34">
        <v>305</v>
      </c>
      <c r="L30474" s="34">
        <v>284</v>
      </c>
      <c r="M30474" s="34">
        <v>260</v>
      </c>
      <c r="N30474" s="34">
        <v>231</v>
      </c>
      <c r="O30474" s="34">
        <v>268</v>
      </c>
      <c r="P30474" s="34">
        <v>296</v>
      </c>
      <c r="Q30474" s="34">
        <v>415</v>
      </c>
      <c r="R30474" s="34">
        <v>369</v>
      </c>
      <c r="S30474" s="34">
        <v>330</v>
      </c>
      <c r="T30474" s="34">
        <v>382</v>
      </c>
      <c r="U30474" s="34">
        <v>360</v>
      </c>
      <c r="V30474" s="34">
        <v>349</v>
      </c>
      <c r="W30474" s="34">
        <v>564</v>
      </c>
      <c r="X30474" s="34">
        <v>375</v>
      </c>
      <c r="Y30474" s="34">
        <v>400</v>
      </c>
      <c r="Z30474" s="34">
        <v>286</v>
      </c>
      <c r="AA30474" s="34">
        <v>384</v>
      </c>
      <c r="AB30474" s="34">
        <v>470</v>
      </c>
      <c r="AC30474" s="34">
        <v>496</v>
      </c>
    </row>
    <row r="30475" spans="1:29" x14ac:dyDescent="0.2">
      <c r="A30475" s="34" t="s">
        <v>90968</v>
      </c>
      <c r="B30475" s="34">
        <v>107</v>
      </c>
      <c r="C30475" s="34">
        <v>233</v>
      </c>
      <c r="D30475" s="34">
        <v>152</v>
      </c>
      <c r="E30475" s="34">
        <v>200</v>
      </c>
      <c r="F30475" s="34">
        <v>134</v>
      </c>
      <c r="G30475" s="34">
        <v>205</v>
      </c>
      <c r="H30475" s="34">
        <v>124</v>
      </c>
      <c r="I30475" s="34">
        <v>168</v>
      </c>
      <c r="J30475" s="34">
        <v>102</v>
      </c>
      <c r="K30475" s="34">
        <v>180</v>
      </c>
      <c r="L30475" s="34">
        <v>71</v>
      </c>
      <c r="M30475" s="34">
        <v>169</v>
      </c>
      <c r="N30475" s="34">
        <v>120</v>
      </c>
      <c r="O30475" s="34">
        <v>151</v>
      </c>
      <c r="P30475" s="34">
        <v>104</v>
      </c>
      <c r="Q30475" s="34">
        <v>257</v>
      </c>
      <c r="R30475" s="34">
        <v>145</v>
      </c>
      <c r="S30475" s="34">
        <v>240</v>
      </c>
      <c r="T30475" s="34">
        <v>85</v>
      </c>
      <c r="U30475" s="34">
        <v>164</v>
      </c>
      <c r="V30475" s="34">
        <v>150</v>
      </c>
      <c r="W30475" s="34">
        <v>140</v>
      </c>
      <c r="X30475" s="34">
        <v>177</v>
      </c>
      <c r="Y30475" s="34">
        <v>145</v>
      </c>
      <c r="Z30475" s="34">
        <v>174</v>
      </c>
      <c r="AA30475" s="34">
        <v>225</v>
      </c>
      <c r="AB30475" s="34">
        <v>134</v>
      </c>
      <c r="AC30475" s="34">
        <v>261</v>
      </c>
    </row>
    <row r="30476" spans="1:29" x14ac:dyDescent="0.2">
      <c r="A30476" s="34" t="s">
        <v>90969</v>
      </c>
      <c r="B30476" s="34">
        <v>1287</v>
      </c>
      <c r="C30476" s="34">
        <v>884</v>
      </c>
      <c r="D30476" s="34">
        <v>1169</v>
      </c>
      <c r="E30476" s="34">
        <v>920</v>
      </c>
      <c r="F30476" s="34">
        <v>1389</v>
      </c>
      <c r="G30476" s="34">
        <v>1012</v>
      </c>
      <c r="H30476" s="34">
        <v>1097</v>
      </c>
      <c r="I30476" s="34">
        <v>941</v>
      </c>
      <c r="J30476" s="34">
        <v>1240</v>
      </c>
      <c r="K30476" s="34">
        <v>882</v>
      </c>
      <c r="L30476" s="34">
        <v>1432</v>
      </c>
      <c r="M30476" s="34">
        <v>925</v>
      </c>
      <c r="N30476" s="34">
        <v>1089</v>
      </c>
      <c r="O30476" s="34">
        <v>926</v>
      </c>
      <c r="P30476" s="34">
        <v>1343</v>
      </c>
      <c r="Q30476" s="34">
        <v>1460</v>
      </c>
      <c r="R30476" s="34">
        <v>1723</v>
      </c>
      <c r="S30476" s="34">
        <v>1156</v>
      </c>
      <c r="T30476" s="34">
        <v>2037</v>
      </c>
      <c r="U30476" s="34">
        <v>1143</v>
      </c>
      <c r="V30476" s="34">
        <v>1555</v>
      </c>
      <c r="W30476" s="34">
        <v>1494</v>
      </c>
      <c r="X30476" s="34">
        <v>1640</v>
      </c>
      <c r="Y30476" s="34">
        <v>1410</v>
      </c>
      <c r="Z30476" s="34">
        <v>1342</v>
      </c>
      <c r="AA30476" s="34">
        <v>1241</v>
      </c>
      <c r="AB30476" s="34">
        <v>1905</v>
      </c>
      <c r="AC30476" s="34">
        <v>1736</v>
      </c>
    </row>
    <row r="30477" spans="1:29" x14ac:dyDescent="0.2">
      <c r="A30477" s="34" t="s">
        <v>90970</v>
      </c>
      <c r="B30477" s="34">
        <v>233</v>
      </c>
      <c r="C30477" s="34">
        <v>346</v>
      </c>
      <c r="D30477" s="34">
        <v>438</v>
      </c>
      <c r="E30477" s="34">
        <v>384</v>
      </c>
      <c r="F30477" s="34">
        <v>406</v>
      </c>
      <c r="G30477" s="34">
        <v>406</v>
      </c>
      <c r="H30477" s="34">
        <v>392</v>
      </c>
      <c r="I30477" s="34">
        <v>292</v>
      </c>
      <c r="J30477" s="34">
        <v>375</v>
      </c>
      <c r="K30477" s="34">
        <v>441</v>
      </c>
      <c r="L30477" s="34">
        <v>353</v>
      </c>
      <c r="M30477" s="34">
        <v>318</v>
      </c>
      <c r="N30477" s="34">
        <v>371</v>
      </c>
      <c r="O30477" s="34">
        <v>310</v>
      </c>
      <c r="P30477" s="34">
        <v>348</v>
      </c>
      <c r="Q30477" s="34">
        <v>483</v>
      </c>
      <c r="R30477" s="34">
        <v>486</v>
      </c>
      <c r="S30477" s="34">
        <v>446</v>
      </c>
      <c r="T30477" s="34">
        <v>346</v>
      </c>
      <c r="U30477" s="34">
        <v>308</v>
      </c>
      <c r="V30477" s="34">
        <v>467</v>
      </c>
      <c r="W30477" s="34">
        <v>423</v>
      </c>
      <c r="X30477" s="34">
        <v>519</v>
      </c>
      <c r="Y30477" s="34">
        <v>382</v>
      </c>
      <c r="Z30477" s="34">
        <v>474</v>
      </c>
      <c r="AA30477" s="34">
        <v>449</v>
      </c>
      <c r="AB30477" s="34">
        <v>396</v>
      </c>
      <c r="AC30477" s="34">
        <v>565</v>
      </c>
    </row>
    <row r="30478" spans="1:29" x14ac:dyDescent="0.2">
      <c r="A30478" s="34" t="s">
        <v>90971</v>
      </c>
      <c r="B30478" s="34">
        <v>210</v>
      </c>
      <c r="C30478" s="34">
        <v>240</v>
      </c>
      <c r="D30478" s="34">
        <v>338</v>
      </c>
      <c r="E30478" s="34">
        <v>284</v>
      </c>
      <c r="F30478" s="34">
        <v>322</v>
      </c>
      <c r="G30478" s="34">
        <v>391</v>
      </c>
      <c r="H30478" s="34">
        <v>322</v>
      </c>
      <c r="I30478" s="34">
        <v>237</v>
      </c>
      <c r="J30478" s="34">
        <v>290</v>
      </c>
      <c r="K30478" s="34">
        <v>261</v>
      </c>
      <c r="L30478" s="34">
        <v>254</v>
      </c>
      <c r="M30478" s="34">
        <v>243</v>
      </c>
      <c r="N30478" s="34">
        <v>298</v>
      </c>
      <c r="O30478" s="34">
        <v>222</v>
      </c>
      <c r="P30478" s="34">
        <v>269</v>
      </c>
      <c r="Q30478" s="34">
        <v>377</v>
      </c>
      <c r="R30478" s="34">
        <v>380</v>
      </c>
      <c r="S30478" s="34">
        <v>320</v>
      </c>
      <c r="T30478" s="34">
        <v>295</v>
      </c>
      <c r="U30478" s="34">
        <v>267</v>
      </c>
      <c r="V30478" s="34">
        <v>380</v>
      </c>
      <c r="W30478" s="34">
        <v>283</v>
      </c>
      <c r="X30478" s="34">
        <v>402</v>
      </c>
      <c r="Y30478" s="34">
        <v>300</v>
      </c>
      <c r="Z30478" s="34">
        <v>333</v>
      </c>
      <c r="AA30478" s="34">
        <v>339</v>
      </c>
      <c r="AB30478" s="34">
        <v>403</v>
      </c>
      <c r="AC30478" s="34">
        <v>457</v>
      </c>
    </row>
    <row r="30479" spans="1:29" x14ac:dyDescent="0.2">
      <c r="A30479" s="34" t="s">
        <v>90972</v>
      </c>
      <c r="B30479" s="34">
        <v>281</v>
      </c>
      <c r="C30479" s="34">
        <v>400</v>
      </c>
      <c r="D30479" s="34">
        <v>311</v>
      </c>
      <c r="E30479" s="34">
        <v>425</v>
      </c>
      <c r="F30479" s="34">
        <v>323</v>
      </c>
      <c r="G30479" s="34">
        <v>384</v>
      </c>
      <c r="H30479" s="34">
        <v>351</v>
      </c>
      <c r="I30479" s="34">
        <v>372</v>
      </c>
      <c r="J30479" s="34">
        <v>311</v>
      </c>
      <c r="K30479" s="34">
        <v>390</v>
      </c>
      <c r="L30479" s="34">
        <v>228</v>
      </c>
      <c r="M30479" s="34">
        <v>348</v>
      </c>
      <c r="N30479" s="34">
        <v>278</v>
      </c>
      <c r="O30479" s="34">
        <v>342</v>
      </c>
      <c r="P30479" s="34">
        <v>280</v>
      </c>
      <c r="Q30479" s="34">
        <v>467</v>
      </c>
      <c r="R30479" s="34">
        <v>393</v>
      </c>
      <c r="S30479" s="34">
        <v>474</v>
      </c>
      <c r="T30479" s="34">
        <v>315</v>
      </c>
      <c r="U30479" s="34">
        <v>385</v>
      </c>
      <c r="V30479" s="34">
        <v>338</v>
      </c>
      <c r="W30479" s="34">
        <v>455</v>
      </c>
      <c r="X30479" s="34">
        <v>360</v>
      </c>
      <c r="Y30479" s="34">
        <v>411</v>
      </c>
      <c r="Z30479" s="34">
        <v>344</v>
      </c>
      <c r="AA30479" s="34">
        <v>469</v>
      </c>
      <c r="AB30479" s="34">
        <v>300</v>
      </c>
      <c r="AC30479" s="34">
        <v>604</v>
      </c>
    </row>
    <row r="30480" spans="1:29" x14ac:dyDescent="0.2">
      <c r="A30480" s="34" t="s">
        <v>90973</v>
      </c>
      <c r="B30480" s="34">
        <v>265</v>
      </c>
      <c r="C30480" s="34">
        <v>190</v>
      </c>
      <c r="D30480" s="34">
        <v>260</v>
      </c>
      <c r="E30480" s="34">
        <v>233</v>
      </c>
      <c r="F30480" s="34">
        <v>268</v>
      </c>
      <c r="G30480" s="34">
        <v>274</v>
      </c>
      <c r="H30480" s="34">
        <v>248</v>
      </c>
      <c r="I30480" s="34">
        <v>219</v>
      </c>
      <c r="J30480" s="34">
        <v>244</v>
      </c>
      <c r="K30480" s="34">
        <v>234</v>
      </c>
      <c r="L30480" s="34">
        <v>247</v>
      </c>
      <c r="M30480" s="34">
        <v>202</v>
      </c>
      <c r="N30480" s="34">
        <v>215</v>
      </c>
      <c r="O30480" s="34">
        <v>241</v>
      </c>
      <c r="P30480" s="34">
        <v>219</v>
      </c>
      <c r="Q30480" s="34">
        <v>235</v>
      </c>
      <c r="R30480" s="34">
        <v>315</v>
      </c>
      <c r="S30480" s="34">
        <v>274</v>
      </c>
      <c r="T30480" s="34">
        <v>255</v>
      </c>
      <c r="U30480" s="34">
        <v>240</v>
      </c>
      <c r="V30480" s="34">
        <v>326</v>
      </c>
      <c r="W30480" s="34">
        <v>366</v>
      </c>
      <c r="X30480" s="34">
        <v>328</v>
      </c>
      <c r="Y30480" s="34">
        <v>305</v>
      </c>
      <c r="Z30480" s="34">
        <v>250</v>
      </c>
      <c r="AA30480" s="34">
        <v>285</v>
      </c>
      <c r="AB30480" s="34">
        <v>367</v>
      </c>
      <c r="AC30480" s="34">
        <v>363</v>
      </c>
    </row>
    <row r="30481" spans="1:29" x14ac:dyDescent="0.2">
      <c r="A30481" s="34" t="s">
        <v>90974</v>
      </c>
      <c r="B30481" s="34">
        <v>212</v>
      </c>
      <c r="C30481" s="34">
        <v>342</v>
      </c>
      <c r="D30481" s="34">
        <v>352</v>
      </c>
      <c r="E30481" s="34">
        <v>296</v>
      </c>
      <c r="F30481" s="34">
        <v>308</v>
      </c>
      <c r="G30481" s="34">
        <v>245</v>
      </c>
      <c r="H30481" s="34">
        <v>306</v>
      </c>
      <c r="I30481" s="34">
        <v>249</v>
      </c>
      <c r="J30481" s="34">
        <v>291</v>
      </c>
      <c r="K30481" s="34">
        <v>321</v>
      </c>
      <c r="L30481" s="34">
        <v>243</v>
      </c>
      <c r="M30481" s="34">
        <v>259</v>
      </c>
      <c r="N30481" s="34">
        <v>254</v>
      </c>
      <c r="O30481" s="34">
        <v>304</v>
      </c>
      <c r="P30481" s="34">
        <v>260</v>
      </c>
      <c r="Q30481" s="34">
        <v>360</v>
      </c>
      <c r="R30481" s="34">
        <v>339</v>
      </c>
      <c r="S30481" s="34">
        <v>412</v>
      </c>
      <c r="T30481" s="34">
        <v>234</v>
      </c>
      <c r="U30481" s="34">
        <v>270</v>
      </c>
      <c r="V30481" s="34">
        <v>321</v>
      </c>
      <c r="W30481" s="34">
        <v>317</v>
      </c>
      <c r="X30481" s="34">
        <v>388</v>
      </c>
      <c r="Y30481" s="34">
        <v>269</v>
      </c>
      <c r="Z30481" s="34">
        <v>414</v>
      </c>
      <c r="AA30481" s="34">
        <v>311</v>
      </c>
      <c r="AB30481" s="34">
        <v>344</v>
      </c>
      <c r="AC30481" s="34">
        <v>439</v>
      </c>
    </row>
    <row r="30482" spans="1:29" x14ac:dyDescent="0.2">
      <c r="A30482" s="34" t="s">
        <v>90975</v>
      </c>
      <c r="B30482" s="34">
        <v>299</v>
      </c>
      <c r="C30482" s="34">
        <v>392</v>
      </c>
      <c r="D30482" s="34">
        <v>425</v>
      </c>
      <c r="E30482" s="34">
        <v>475</v>
      </c>
      <c r="F30482" s="34">
        <v>419</v>
      </c>
      <c r="G30482" s="34">
        <v>378</v>
      </c>
      <c r="H30482" s="34">
        <v>426</v>
      </c>
      <c r="I30482" s="34">
        <v>380</v>
      </c>
      <c r="J30482" s="34">
        <v>452</v>
      </c>
      <c r="K30482" s="34">
        <v>481</v>
      </c>
      <c r="L30482" s="34">
        <v>339</v>
      </c>
      <c r="M30482" s="34">
        <v>389</v>
      </c>
      <c r="N30482" s="34">
        <v>415</v>
      </c>
      <c r="O30482" s="34">
        <v>369</v>
      </c>
      <c r="P30482" s="34">
        <v>372</v>
      </c>
      <c r="Q30482" s="34">
        <v>513</v>
      </c>
      <c r="R30482" s="34">
        <v>509</v>
      </c>
      <c r="S30482" s="34">
        <v>445</v>
      </c>
      <c r="T30482" s="34">
        <v>445</v>
      </c>
      <c r="U30482" s="34">
        <v>385</v>
      </c>
      <c r="V30482" s="34">
        <v>502</v>
      </c>
      <c r="W30482" s="34">
        <v>487</v>
      </c>
      <c r="X30482" s="34">
        <v>610</v>
      </c>
      <c r="Y30482" s="34">
        <v>469</v>
      </c>
      <c r="Z30482" s="34">
        <v>501</v>
      </c>
      <c r="AA30482" s="34">
        <v>567</v>
      </c>
      <c r="AB30482" s="34">
        <v>415</v>
      </c>
      <c r="AC30482" s="34">
        <v>608</v>
      </c>
    </row>
    <row r="30483" spans="1:29" x14ac:dyDescent="0.2">
      <c r="A30483" s="34" t="s">
        <v>90976</v>
      </c>
      <c r="B30483" s="34">
        <v>158</v>
      </c>
      <c r="C30483" s="34">
        <v>279</v>
      </c>
      <c r="D30483" s="34">
        <v>178</v>
      </c>
      <c r="E30483" s="34">
        <v>232</v>
      </c>
      <c r="F30483" s="34">
        <v>226</v>
      </c>
      <c r="G30483" s="34">
        <v>338</v>
      </c>
      <c r="H30483" s="34">
        <v>196</v>
      </c>
      <c r="I30483" s="34">
        <v>257</v>
      </c>
      <c r="J30483" s="34">
        <v>139</v>
      </c>
      <c r="K30483" s="34">
        <v>287</v>
      </c>
      <c r="L30483" s="34">
        <v>171</v>
      </c>
      <c r="M30483" s="34">
        <v>233</v>
      </c>
      <c r="N30483" s="34">
        <v>171</v>
      </c>
      <c r="O30483" s="34">
        <v>234</v>
      </c>
      <c r="P30483" s="34">
        <v>189</v>
      </c>
      <c r="Q30483" s="34">
        <v>307</v>
      </c>
      <c r="R30483" s="34">
        <v>239</v>
      </c>
      <c r="S30483" s="34">
        <v>289</v>
      </c>
      <c r="T30483" s="34">
        <v>164</v>
      </c>
      <c r="U30483" s="34">
        <v>271</v>
      </c>
      <c r="V30483" s="34">
        <v>211</v>
      </c>
      <c r="W30483" s="34">
        <v>344</v>
      </c>
      <c r="X30483" s="34">
        <v>185</v>
      </c>
      <c r="Y30483" s="34">
        <v>297</v>
      </c>
      <c r="Z30483" s="34">
        <v>186</v>
      </c>
      <c r="AA30483" s="34">
        <v>361</v>
      </c>
      <c r="AB30483" s="34">
        <v>239</v>
      </c>
      <c r="AC30483" s="34">
        <v>378</v>
      </c>
    </row>
    <row r="30484" spans="1:29" x14ac:dyDescent="0.2">
      <c r="A30484" s="34" t="s">
        <v>90977</v>
      </c>
      <c r="B30484" s="34">
        <v>223</v>
      </c>
      <c r="C30484" s="34">
        <v>172</v>
      </c>
      <c r="D30484" s="34">
        <v>194</v>
      </c>
      <c r="E30484" s="34">
        <v>210</v>
      </c>
      <c r="F30484" s="34">
        <v>190</v>
      </c>
      <c r="G30484" s="34">
        <v>198</v>
      </c>
      <c r="H30484" s="34">
        <v>152</v>
      </c>
      <c r="I30484" s="34">
        <v>153</v>
      </c>
      <c r="J30484" s="34">
        <v>185</v>
      </c>
      <c r="K30484" s="34">
        <v>186</v>
      </c>
      <c r="L30484" s="34">
        <v>166</v>
      </c>
      <c r="M30484" s="34">
        <v>159</v>
      </c>
      <c r="N30484" s="34">
        <v>158</v>
      </c>
      <c r="O30484" s="34">
        <v>178</v>
      </c>
      <c r="P30484" s="34">
        <v>163</v>
      </c>
      <c r="Q30484" s="34">
        <v>262</v>
      </c>
      <c r="R30484" s="34">
        <v>275</v>
      </c>
      <c r="S30484" s="34">
        <v>242</v>
      </c>
      <c r="T30484" s="34">
        <v>254</v>
      </c>
      <c r="U30484" s="34">
        <v>236</v>
      </c>
      <c r="V30484" s="34">
        <v>245</v>
      </c>
      <c r="W30484" s="34">
        <v>289</v>
      </c>
      <c r="X30484" s="34">
        <v>240</v>
      </c>
      <c r="Y30484" s="34">
        <v>270</v>
      </c>
      <c r="Z30484" s="34">
        <v>235</v>
      </c>
      <c r="AA30484" s="34">
        <v>234</v>
      </c>
      <c r="AB30484" s="34">
        <v>317</v>
      </c>
      <c r="AC30484" s="34">
        <v>312</v>
      </c>
    </row>
    <row r="30485" spans="1:29" x14ac:dyDescent="0.2">
      <c r="A30485" s="34" t="s">
        <v>90978</v>
      </c>
      <c r="B30485" s="34">
        <v>220</v>
      </c>
      <c r="C30485" s="34">
        <v>246</v>
      </c>
      <c r="D30485" s="34">
        <v>302</v>
      </c>
      <c r="E30485" s="34">
        <v>282</v>
      </c>
      <c r="F30485" s="34">
        <v>343</v>
      </c>
      <c r="G30485" s="34">
        <v>249</v>
      </c>
      <c r="H30485" s="34">
        <v>345</v>
      </c>
      <c r="I30485" s="34">
        <v>272</v>
      </c>
      <c r="J30485" s="34">
        <v>296</v>
      </c>
      <c r="K30485" s="34">
        <v>285</v>
      </c>
      <c r="L30485" s="34">
        <v>273</v>
      </c>
      <c r="M30485" s="34">
        <v>239</v>
      </c>
      <c r="N30485" s="34">
        <v>292</v>
      </c>
      <c r="O30485" s="34">
        <v>212</v>
      </c>
      <c r="P30485" s="34">
        <v>278</v>
      </c>
      <c r="Q30485" s="34">
        <v>421</v>
      </c>
      <c r="R30485" s="34">
        <v>492</v>
      </c>
      <c r="S30485" s="34">
        <v>411</v>
      </c>
      <c r="T30485" s="34">
        <v>412</v>
      </c>
      <c r="U30485" s="34">
        <v>319</v>
      </c>
      <c r="V30485" s="34">
        <v>426</v>
      </c>
      <c r="W30485" s="34">
        <v>459</v>
      </c>
      <c r="X30485" s="34">
        <v>393</v>
      </c>
      <c r="Y30485" s="34">
        <v>353</v>
      </c>
      <c r="Z30485" s="34">
        <v>395</v>
      </c>
      <c r="AA30485" s="34">
        <v>424</v>
      </c>
      <c r="AB30485" s="34">
        <v>471</v>
      </c>
      <c r="AC30485" s="34">
        <v>450</v>
      </c>
    </row>
    <row r="30486" spans="1:29" x14ac:dyDescent="0.2">
      <c r="A30486" s="34" t="s">
        <v>90979</v>
      </c>
      <c r="B30486" s="34">
        <v>97</v>
      </c>
      <c r="C30486" s="34">
        <v>81</v>
      </c>
      <c r="D30486" s="34">
        <v>110</v>
      </c>
      <c r="E30486" s="34">
        <v>117</v>
      </c>
      <c r="F30486" s="34">
        <v>88</v>
      </c>
      <c r="G30486" s="34">
        <v>104</v>
      </c>
      <c r="H30486" s="34">
        <v>69</v>
      </c>
      <c r="I30486" s="34">
        <v>84</v>
      </c>
      <c r="J30486" s="34">
        <v>66</v>
      </c>
      <c r="K30486" s="34">
        <v>130</v>
      </c>
      <c r="L30486" s="34">
        <v>35</v>
      </c>
      <c r="M30486" s="34">
        <v>73</v>
      </c>
      <c r="N30486" s="34">
        <v>70</v>
      </c>
      <c r="O30486" s="34">
        <v>66</v>
      </c>
      <c r="P30486" s="34">
        <v>67</v>
      </c>
      <c r="Q30486" s="34">
        <v>96</v>
      </c>
      <c r="R30486" s="34">
        <v>81</v>
      </c>
      <c r="S30486" s="34">
        <v>102</v>
      </c>
      <c r="T30486" s="34">
        <v>69</v>
      </c>
      <c r="U30486" s="34">
        <v>84</v>
      </c>
      <c r="V30486" s="34">
        <v>93</v>
      </c>
      <c r="W30486" s="34">
        <v>77</v>
      </c>
      <c r="X30486" s="34">
        <v>163</v>
      </c>
      <c r="Y30486" s="34">
        <v>92</v>
      </c>
      <c r="Z30486" s="34">
        <v>103</v>
      </c>
      <c r="AA30486" s="34">
        <v>118</v>
      </c>
      <c r="AB30486" s="34">
        <v>112</v>
      </c>
      <c r="AC30486" s="34">
        <v>136</v>
      </c>
    </row>
    <row r="30487" spans="1:29" x14ac:dyDescent="0.2">
      <c r="A30487" s="34" t="s">
        <v>90980</v>
      </c>
      <c r="B30487" s="34">
        <v>296</v>
      </c>
      <c r="C30487" s="34">
        <v>226</v>
      </c>
      <c r="D30487" s="34">
        <v>226</v>
      </c>
      <c r="E30487" s="34">
        <v>189</v>
      </c>
      <c r="F30487" s="34">
        <v>288</v>
      </c>
      <c r="G30487" s="34">
        <v>229</v>
      </c>
      <c r="H30487" s="34">
        <v>209</v>
      </c>
      <c r="I30487" s="34">
        <v>210</v>
      </c>
      <c r="J30487" s="34">
        <v>208</v>
      </c>
      <c r="K30487" s="34">
        <v>248</v>
      </c>
      <c r="L30487" s="34">
        <v>226</v>
      </c>
      <c r="M30487" s="34">
        <v>189</v>
      </c>
      <c r="N30487" s="34">
        <v>163</v>
      </c>
      <c r="O30487" s="34">
        <v>209</v>
      </c>
      <c r="P30487" s="34">
        <v>222</v>
      </c>
      <c r="Q30487" s="34">
        <v>320</v>
      </c>
      <c r="R30487" s="34">
        <v>359</v>
      </c>
      <c r="S30487" s="34">
        <v>248</v>
      </c>
      <c r="T30487" s="34">
        <v>251</v>
      </c>
      <c r="U30487" s="34">
        <v>239</v>
      </c>
      <c r="V30487" s="34">
        <v>222</v>
      </c>
      <c r="W30487" s="34">
        <v>329</v>
      </c>
      <c r="X30487" s="34">
        <v>279</v>
      </c>
      <c r="Y30487" s="34">
        <v>315</v>
      </c>
      <c r="Z30487" s="34">
        <v>204</v>
      </c>
      <c r="AA30487" s="34">
        <v>297</v>
      </c>
      <c r="AB30487" s="34">
        <v>347</v>
      </c>
      <c r="AC30487" s="34">
        <v>407</v>
      </c>
    </row>
    <row r="30488" spans="1:29" x14ac:dyDescent="0.2">
      <c r="A30488" s="34" t="s">
        <v>90981</v>
      </c>
      <c r="B30488" s="34">
        <v>150</v>
      </c>
      <c r="C30488" s="34">
        <v>143</v>
      </c>
      <c r="D30488" s="34">
        <v>140</v>
      </c>
      <c r="E30488" s="34">
        <v>211</v>
      </c>
      <c r="F30488" s="34">
        <v>164</v>
      </c>
      <c r="G30488" s="34">
        <v>152</v>
      </c>
      <c r="H30488" s="34">
        <v>156</v>
      </c>
      <c r="I30488" s="34">
        <v>178</v>
      </c>
      <c r="J30488" s="34">
        <v>167</v>
      </c>
      <c r="K30488" s="34">
        <v>128</v>
      </c>
      <c r="L30488" s="34">
        <v>135</v>
      </c>
      <c r="M30488" s="34">
        <v>97</v>
      </c>
      <c r="N30488" s="34">
        <v>141</v>
      </c>
      <c r="O30488" s="34">
        <v>124</v>
      </c>
      <c r="P30488" s="34">
        <v>138</v>
      </c>
      <c r="Q30488" s="34">
        <v>162</v>
      </c>
      <c r="R30488" s="34">
        <v>178</v>
      </c>
      <c r="S30488" s="34">
        <v>217</v>
      </c>
      <c r="T30488" s="34">
        <v>129</v>
      </c>
      <c r="U30488" s="34">
        <v>140</v>
      </c>
      <c r="V30488" s="34">
        <v>211</v>
      </c>
      <c r="W30488" s="34">
        <v>177</v>
      </c>
      <c r="X30488" s="34">
        <v>235</v>
      </c>
      <c r="Y30488" s="34">
        <v>189</v>
      </c>
      <c r="Z30488" s="34">
        <v>160</v>
      </c>
      <c r="AA30488" s="34">
        <v>192</v>
      </c>
      <c r="AB30488" s="34">
        <v>167</v>
      </c>
      <c r="AC30488" s="34">
        <v>263</v>
      </c>
    </row>
    <row r="30489" spans="1:29" x14ac:dyDescent="0.2">
      <c r="A30489" s="34" t="s">
        <v>90982</v>
      </c>
      <c r="B30489" s="34">
        <v>382</v>
      </c>
      <c r="C30489" s="34">
        <v>360</v>
      </c>
      <c r="D30489" s="34">
        <v>433</v>
      </c>
      <c r="E30489" s="34">
        <v>367</v>
      </c>
      <c r="F30489" s="34">
        <v>424</v>
      </c>
      <c r="G30489" s="34">
        <v>360</v>
      </c>
      <c r="H30489" s="34">
        <v>400</v>
      </c>
      <c r="I30489" s="34">
        <v>362</v>
      </c>
      <c r="J30489" s="34">
        <v>376</v>
      </c>
      <c r="K30489" s="34">
        <v>362</v>
      </c>
      <c r="L30489" s="34">
        <v>319</v>
      </c>
      <c r="M30489" s="34">
        <v>352</v>
      </c>
      <c r="N30489" s="34">
        <v>331</v>
      </c>
      <c r="O30489" s="34">
        <v>368</v>
      </c>
      <c r="P30489" s="34">
        <v>330</v>
      </c>
      <c r="Q30489" s="34">
        <v>443</v>
      </c>
      <c r="R30489" s="34">
        <v>553</v>
      </c>
      <c r="S30489" s="34">
        <v>453</v>
      </c>
      <c r="T30489" s="34">
        <v>447</v>
      </c>
      <c r="U30489" s="34">
        <v>383</v>
      </c>
      <c r="V30489" s="34">
        <v>520</v>
      </c>
      <c r="W30489" s="34">
        <v>527</v>
      </c>
      <c r="X30489" s="34">
        <v>506</v>
      </c>
      <c r="Y30489" s="34">
        <v>451</v>
      </c>
      <c r="Z30489" s="34">
        <v>426</v>
      </c>
      <c r="AA30489" s="34">
        <v>495</v>
      </c>
      <c r="AB30489" s="34">
        <v>640</v>
      </c>
      <c r="AC30489" s="34">
        <v>574</v>
      </c>
    </row>
    <row r="30490" spans="1:29" x14ac:dyDescent="0.2">
      <c r="A30490" s="34" t="s">
        <v>90983</v>
      </c>
      <c r="B30490" s="34">
        <v>61</v>
      </c>
      <c r="C30490" s="34">
        <v>70</v>
      </c>
      <c r="D30490" s="34">
        <v>73</v>
      </c>
      <c r="E30490" s="34">
        <v>57</v>
      </c>
      <c r="F30490" s="34">
        <v>49</v>
      </c>
      <c r="G30490" s="34">
        <v>65</v>
      </c>
      <c r="H30490" s="34">
        <v>66</v>
      </c>
      <c r="I30490" s="34">
        <v>62</v>
      </c>
      <c r="J30490" s="34">
        <v>59</v>
      </c>
      <c r="K30490" s="34">
        <v>61</v>
      </c>
      <c r="L30490" s="34">
        <v>45</v>
      </c>
      <c r="M30490" s="34">
        <v>53</v>
      </c>
      <c r="N30490" s="34">
        <v>68</v>
      </c>
      <c r="O30490" s="34">
        <v>63</v>
      </c>
      <c r="P30490" s="34">
        <v>89</v>
      </c>
      <c r="Q30490" s="34">
        <v>80</v>
      </c>
      <c r="R30490" s="34">
        <v>87</v>
      </c>
      <c r="S30490" s="34">
        <v>79</v>
      </c>
      <c r="T30490" s="34">
        <v>80</v>
      </c>
      <c r="U30490" s="34">
        <v>79</v>
      </c>
      <c r="V30490" s="34">
        <v>59</v>
      </c>
      <c r="W30490" s="34">
        <v>80</v>
      </c>
      <c r="X30490" s="34">
        <v>69</v>
      </c>
      <c r="Y30490" s="34">
        <v>100</v>
      </c>
      <c r="Z30490" s="34">
        <v>73</v>
      </c>
      <c r="AA30490" s="34">
        <v>87</v>
      </c>
      <c r="AB30490" s="34">
        <v>70</v>
      </c>
      <c r="AC30490" s="34">
        <v>118</v>
      </c>
    </row>
    <row r="30491" spans="1:29" x14ac:dyDescent="0.2">
      <c r="A30491" s="34" t="s">
        <v>90984</v>
      </c>
      <c r="B30491" s="34">
        <v>236</v>
      </c>
      <c r="C30491" s="34">
        <v>148</v>
      </c>
      <c r="D30491" s="34">
        <v>253</v>
      </c>
      <c r="E30491" s="34">
        <v>208</v>
      </c>
      <c r="F30491" s="34">
        <v>225</v>
      </c>
      <c r="G30491" s="34">
        <v>143</v>
      </c>
      <c r="H30491" s="34">
        <v>189</v>
      </c>
      <c r="I30491" s="34">
        <v>156</v>
      </c>
      <c r="J30491" s="34">
        <v>197</v>
      </c>
      <c r="K30491" s="34">
        <v>186</v>
      </c>
      <c r="L30491" s="34">
        <v>234</v>
      </c>
      <c r="M30491" s="34">
        <v>161</v>
      </c>
      <c r="N30491" s="34">
        <v>220</v>
      </c>
      <c r="O30491" s="34">
        <v>173</v>
      </c>
      <c r="P30491" s="34">
        <v>196</v>
      </c>
      <c r="Q30491" s="34">
        <v>255</v>
      </c>
      <c r="R30491" s="34">
        <v>251</v>
      </c>
      <c r="S30491" s="34">
        <v>217</v>
      </c>
      <c r="T30491" s="34">
        <v>321</v>
      </c>
      <c r="U30491" s="34">
        <v>164</v>
      </c>
      <c r="V30491" s="34">
        <v>278</v>
      </c>
      <c r="W30491" s="34">
        <v>287</v>
      </c>
      <c r="X30491" s="34">
        <v>275</v>
      </c>
      <c r="Y30491" s="34">
        <v>233</v>
      </c>
      <c r="Z30491" s="34">
        <v>206</v>
      </c>
      <c r="AA30491" s="34">
        <v>250</v>
      </c>
      <c r="AB30491" s="34">
        <v>333</v>
      </c>
      <c r="AC30491" s="34">
        <v>311</v>
      </c>
    </row>
    <row r="30492" spans="1:29" x14ac:dyDescent="0.2">
      <c r="A30492" s="34" t="s">
        <v>90985</v>
      </c>
      <c r="B30492" s="34">
        <v>144</v>
      </c>
      <c r="C30492" s="34">
        <v>86</v>
      </c>
      <c r="D30492" s="34">
        <v>129</v>
      </c>
      <c r="E30492" s="34">
        <v>164</v>
      </c>
      <c r="F30492" s="34">
        <v>120</v>
      </c>
      <c r="G30492" s="34">
        <v>95</v>
      </c>
      <c r="H30492" s="34">
        <v>129</v>
      </c>
      <c r="I30492" s="34">
        <v>139</v>
      </c>
      <c r="J30492" s="34">
        <v>116</v>
      </c>
      <c r="K30492" s="34">
        <v>165</v>
      </c>
      <c r="L30492" s="34">
        <v>143</v>
      </c>
      <c r="M30492" s="34">
        <v>134</v>
      </c>
      <c r="N30492" s="34">
        <v>111</v>
      </c>
      <c r="O30492" s="34">
        <v>130</v>
      </c>
      <c r="P30492" s="34">
        <v>110</v>
      </c>
      <c r="Q30492" s="34">
        <v>162</v>
      </c>
      <c r="R30492" s="34">
        <v>197</v>
      </c>
      <c r="S30492" s="34">
        <v>142</v>
      </c>
      <c r="T30492" s="34">
        <v>193</v>
      </c>
      <c r="U30492" s="34">
        <v>146</v>
      </c>
      <c r="V30492" s="34">
        <v>134</v>
      </c>
      <c r="W30492" s="34">
        <v>225</v>
      </c>
      <c r="X30492" s="34">
        <v>113</v>
      </c>
      <c r="Y30492" s="34">
        <v>187</v>
      </c>
      <c r="Z30492" s="34">
        <v>138</v>
      </c>
      <c r="AA30492" s="34">
        <v>175</v>
      </c>
      <c r="AB30492" s="34">
        <v>156</v>
      </c>
      <c r="AC30492" s="34">
        <v>186</v>
      </c>
    </row>
    <row r="30493" spans="1:29" x14ac:dyDescent="0.2">
      <c r="A30493" s="34" t="s">
        <v>90986</v>
      </c>
      <c r="B30493" s="34">
        <v>224</v>
      </c>
      <c r="C30493" s="34">
        <v>240</v>
      </c>
      <c r="D30493" s="34">
        <v>247</v>
      </c>
      <c r="E30493" s="34">
        <v>265</v>
      </c>
      <c r="F30493" s="34">
        <v>268</v>
      </c>
      <c r="G30493" s="34">
        <v>198</v>
      </c>
      <c r="H30493" s="34">
        <v>249</v>
      </c>
      <c r="I30493" s="34">
        <v>190</v>
      </c>
      <c r="J30493" s="34">
        <v>193</v>
      </c>
      <c r="K30493" s="34">
        <v>295</v>
      </c>
      <c r="L30493" s="34">
        <v>166</v>
      </c>
      <c r="M30493" s="34">
        <v>204</v>
      </c>
      <c r="N30493" s="34">
        <v>180</v>
      </c>
      <c r="O30493" s="34">
        <v>187</v>
      </c>
      <c r="P30493" s="34">
        <v>215</v>
      </c>
      <c r="Q30493" s="34">
        <v>243</v>
      </c>
      <c r="R30493" s="34">
        <v>258</v>
      </c>
      <c r="S30493" s="34">
        <v>302</v>
      </c>
      <c r="T30493" s="34">
        <v>188</v>
      </c>
      <c r="U30493" s="34">
        <v>196</v>
      </c>
      <c r="V30493" s="34">
        <v>294</v>
      </c>
      <c r="W30493" s="34">
        <v>252</v>
      </c>
      <c r="X30493" s="34">
        <v>326</v>
      </c>
      <c r="Y30493" s="34">
        <v>185</v>
      </c>
      <c r="Z30493" s="34">
        <v>224</v>
      </c>
      <c r="AA30493" s="34">
        <v>339</v>
      </c>
      <c r="AB30493" s="34">
        <v>208</v>
      </c>
      <c r="AC30493" s="34">
        <v>339</v>
      </c>
    </row>
    <row r="30494" spans="1:29" x14ac:dyDescent="0.2">
      <c r="A30494" s="34" t="s">
        <v>90987</v>
      </c>
      <c r="B30494" s="34">
        <v>250</v>
      </c>
      <c r="C30494" s="34">
        <v>190</v>
      </c>
      <c r="D30494" s="34">
        <v>197</v>
      </c>
      <c r="E30494" s="34">
        <v>261</v>
      </c>
      <c r="F30494" s="34">
        <v>199</v>
      </c>
      <c r="G30494" s="34">
        <v>273</v>
      </c>
      <c r="H30494" s="34">
        <v>199</v>
      </c>
      <c r="I30494" s="34">
        <v>249</v>
      </c>
      <c r="J30494" s="34">
        <v>206</v>
      </c>
      <c r="K30494" s="34">
        <v>255</v>
      </c>
      <c r="L30494" s="34">
        <v>159</v>
      </c>
      <c r="M30494" s="34">
        <v>215</v>
      </c>
      <c r="N30494" s="34">
        <v>178</v>
      </c>
      <c r="O30494" s="34">
        <v>217</v>
      </c>
      <c r="P30494" s="34">
        <v>236</v>
      </c>
      <c r="Q30494" s="34">
        <v>322</v>
      </c>
      <c r="R30494" s="34">
        <v>227</v>
      </c>
      <c r="S30494" s="34">
        <v>264</v>
      </c>
      <c r="T30494" s="34">
        <v>250</v>
      </c>
      <c r="U30494" s="34">
        <v>223</v>
      </c>
      <c r="V30494" s="34">
        <v>201</v>
      </c>
      <c r="W30494" s="34">
        <v>290</v>
      </c>
      <c r="X30494" s="34">
        <v>266</v>
      </c>
      <c r="Y30494" s="34">
        <v>285</v>
      </c>
      <c r="Z30494" s="34">
        <v>196</v>
      </c>
      <c r="AA30494" s="34">
        <v>281</v>
      </c>
      <c r="AB30494" s="34">
        <v>299</v>
      </c>
      <c r="AC30494" s="34">
        <v>331</v>
      </c>
    </row>
    <row r="30495" spans="1:29" x14ac:dyDescent="0.2">
      <c r="A30495" s="34" t="s">
        <v>90988</v>
      </c>
      <c r="B30495" s="34">
        <v>107</v>
      </c>
      <c r="C30495" s="34">
        <v>105</v>
      </c>
      <c r="D30495" s="34">
        <v>149</v>
      </c>
      <c r="E30495" s="34">
        <v>101</v>
      </c>
      <c r="F30495" s="34">
        <v>148</v>
      </c>
      <c r="G30495" s="34">
        <v>94</v>
      </c>
      <c r="H30495" s="34">
        <v>140</v>
      </c>
      <c r="I30495" s="34">
        <v>103</v>
      </c>
      <c r="J30495" s="34">
        <v>121</v>
      </c>
      <c r="K30495" s="34">
        <v>142</v>
      </c>
      <c r="L30495" s="34">
        <v>97</v>
      </c>
      <c r="M30495" s="34">
        <v>111</v>
      </c>
      <c r="N30495" s="34">
        <v>127</v>
      </c>
      <c r="O30495" s="34">
        <v>115</v>
      </c>
      <c r="P30495" s="34">
        <v>127</v>
      </c>
      <c r="Q30495" s="34">
        <v>143</v>
      </c>
      <c r="R30495" s="34">
        <v>158</v>
      </c>
      <c r="S30495" s="34">
        <v>138</v>
      </c>
      <c r="T30495" s="34">
        <v>180</v>
      </c>
      <c r="U30495" s="34">
        <v>153</v>
      </c>
      <c r="V30495" s="34">
        <v>160</v>
      </c>
      <c r="W30495" s="34">
        <v>162</v>
      </c>
      <c r="X30495" s="34">
        <v>180</v>
      </c>
      <c r="Y30495" s="34">
        <v>174</v>
      </c>
      <c r="Z30495" s="34">
        <v>157</v>
      </c>
      <c r="AA30495" s="34">
        <v>151</v>
      </c>
      <c r="AB30495" s="34">
        <v>215</v>
      </c>
      <c r="AC30495" s="34">
        <v>224</v>
      </c>
    </row>
    <row r="30496" spans="1:29" x14ac:dyDescent="0.2">
      <c r="A30496" s="34" t="s">
        <v>90989</v>
      </c>
      <c r="B30496" s="34">
        <v>366</v>
      </c>
      <c r="C30496" s="34">
        <v>384</v>
      </c>
      <c r="D30496" s="34">
        <v>467</v>
      </c>
      <c r="E30496" s="34">
        <v>393</v>
      </c>
      <c r="F30496" s="34">
        <v>541</v>
      </c>
      <c r="G30496" s="34">
        <v>441</v>
      </c>
      <c r="H30496" s="34">
        <v>516</v>
      </c>
      <c r="I30496" s="34">
        <v>420</v>
      </c>
      <c r="J30496" s="34">
        <v>463</v>
      </c>
      <c r="K30496" s="34">
        <v>405</v>
      </c>
      <c r="L30496" s="34">
        <v>472</v>
      </c>
      <c r="M30496" s="34">
        <v>382</v>
      </c>
      <c r="N30496" s="34">
        <v>418</v>
      </c>
      <c r="O30496" s="34">
        <v>427</v>
      </c>
      <c r="P30496" s="34">
        <v>465</v>
      </c>
      <c r="Q30496" s="34">
        <v>608</v>
      </c>
      <c r="R30496" s="34">
        <v>620</v>
      </c>
      <c r="S30496" s="34">
        <v>482</v>
      </c>
      <c r="T30496" s="34">
        <v>580</v>
      </c>
      <c r="U30496" s="34">
        <v>515</v>
      </c>
      <c r="V30496" s="34">
        <v>668</v>
      </c>
      <c r="W30496" s="34">
        <v>492</v>
      </c>
      <c r="X30496" s="34">
        <v>632</v>
      </c>
      <c r="Y30496" s="34">
        <v>527</v>
      </c>
      <c r="Z30496" s="34">
        <v>512</v>
      </c>
      <c r="AA30496" s="34">
        <v>508</v>
      </c>
      <c r="AB30496" s="34">
        <v>681</v>
      </c>
      <c r="AC30496" s="34">
        <v>655</v>
      </c>
    </row>
    <row r="30497" spans="1:29" x14ac:dyDescent="0.2">
      <c r="A30497" s="34" t="s">
        <v>90990</v>
      </c>
      <c r="B30497" s="34">
        <v>512</v>
      </c>
      <c r="C30497" s="34">
        <v>462</v>
      </c>
      <c r="D30497" s="34">
        <v>407</v>
      </c>
      <c r="E30497" s="34">
        <v>440</v>
      </c>
      <c r="F30497" s="34">
        <v>493</v>
      </c>
      <c r="G30497" s="34">
        <v>455</v>
      </c>
      <c r="H30497" s="34">
        <v>489</v>
      </c>
      <c r="I30497" s="34">
        <v>420</v>
      </c>
      <c r="J30497" s="34">
        <v>463</v>
      </c>
      <c r="K30497" s="34">
        <v>480</v>
      </c>
      <c r="L30497" s="34">
        <v>499</v>
      </c>
      <c r="M30497" s="34">
        <v>488</v>
      </c>
      <c r="N30497" s="34">
        <v>477</v>
      </c>
      <c r="O30497" s="34">
        <v>435</v>
      </c>
      <c r="P30497" s="34">
        <v>484</v>
      </c>
      <c r="Q30497" s="34">
        <v>592</v>
      </c>
      <c r="R30497" s="34">
        <v>695</v>
      </c>
      <c r="S30497" s="34">
        <v>529</v>
      </c>
      <c r="T30497" s="34">
        <v>695</v>
      </c>
      <c r="U30497" s="34">
        <v>489</v>
      </c>
      <c r="V30497" s="34">
        <v>650</v>
      </c>
      <c r="W30497" s="34">
        <v>746</v>
      </c>
      <c r="X30497" s="34">
        <v>535</v>
      </c>
      <c r="Y30497" s="34">
        <v>628</v>
      </c>
      <c r="Z30497" s="34">
        <v>485</v>
      </c>
      <c r="AA30497" s="34">
        <v>588</v>
      </c>
      <c r="AB30497" s="34">
        <v>824</v>
      </c>
      <c r="AC30497" s="34">
        <v>774</v>
      </c>
    </row>
    <row r="30498" spans="1:29" x14ac:dyDescent="0.2">
      <c r="A30498" s="34" t="s">
        <v>90991</v>
      </c>
      <c r="B30498" s="34">
        <v>166</v>
      </c>
      <c r="C30498" s="34">
        <v>161</v>
      </c>
      <c r="D30498" s="34">
        <v>175</v>
      </c>
      <c r="E30498" s="34">
        <v>233</v>
      </c>
      <c r="F30498" s="34">
        <v>204</v>
      </c>
      <c r="G30498" s="34">
        <v>204</v>
      </c>
      <c r="H30498" s="34">
        <v>182</v>
      </c>
      <c r="I30498" s="34">
        <v>151</v>
      </c>
      <c r="J30498" s="34">
        <v>182</v>
      </c>
      <c r="K30498" s="34">
        <v>203</v>
      </c>
      <c r="L30498" s="34">
        <v>118</v>
      </c>
      <c r="M30498" s="34">
        <v>163</v>
      </c>
      <c r="N30498" s="34">
        <v>145</v>
      </c>
      <c r="O30498" s="34">
        <v>166</v>
      </c>
      <c r="P30498" s="34">
        <v>155</v>
      </c>
      <c r="Q30498" s="34">
        <v>236</v>
      </c>
      <c r="R30498" s="34">
        <v>198</v>
      </c>
      <c r="S30498" s="34">
        <v>202</v>
      </c>
      <c r="T30498" s="34">
        <v>182</v>
      </c>
      <c r="U30498" s="34">
        <v>193</v>
      </c>
      <c r="V30498" s="34">
        <v>195</v>
      </c>
      <c r="W30498" s="34">
        <v>225</v>
      </c>
      <c r="X30498" s="34">
        <v>200</v>
      </c>
      <c r="Y30498" s="34">
        <v>224</v>
      </c>
      <c r="Z30498" s="34">
        <v>221</v>
      </c>
      <c r="AA30498" s="34">
        <v>214</v>
      </c>
      <c r="AB30498" s="34">
        <v>222</v>
      </c>
      <c r="AC30498" s="34">
        <v>273</v>
      </c>
    </row>
    <row r="30499" spans="1:29" x14ac:dyDescent="0.2">
      <c r="A30499" s="34" t="s">
        <v>90992</v>
      </c>
      <c r="B30499" s="34">
        <v>336</v>
      </c>
      <c r="C30499" s="34">
        <v>345</v>
      </c>
      <c r="D30499" s="34">
        <v>532</v>
      </c>
      <c r="E30499" s="34">
        <v>382</v>
      </c>
      <c r="F30499" s="34">
        <v>552</v>
      </c>
      <c r="G30499" s="34">
        <v>328</v>
      </c>
      <c r="H30499" s="34">
        <v>578</v>
      </c>
      <c r="I30499" s="34">
        <v>350</v>
      </c>
      <c r="J30499" s="34">
        <v>468</v>
      </c>
      <c r="K30499" s="34">
        <v>426</v>
      </c>
      <c r="L30499" s="34">
        <v>476</v>
      </c>
      <c r="M30499" s="34">
        <v>314</v>
      </c>
      <c r="N30499" s="34">
        <v>461</v>
      </c>
      <c r="O30499" s="34">
        <v>329</v>
      </c>
      <c r="P30499" s="34">
        <v>450</v>
      </c>
      <c r="Q30499" s="34">
        <v>508</v>
      </c>
      <c r="R30499" s="34">
        <v>650</v>
      </c>
      <c r="S30499" s="34">
        <v>447</v>
      </c>
      <c r="T30499" s="34">
        <v>632</v>
      </c>
      <c r="U30499" s="34">
        <v>410</v>
      </c>
      <c r="V30499" s="34">
        <v>660</v>
      </c>
      <c r="W30499" s="34">
        <v>579</v>
      </c>
      <c r="X30499" s="34">
        <v>558</v>
      </c>
      <c r="Y30499" s="34">
        <v>553</v>
      </c>
      <c r="Z30499" s="34">
        <v>549</v>
      </c>
      <c r="AA30499" s="34">
        <v>462</v>
      </c>
      <c r="AB30499" s="34">
        <v>750</v>
      </c>
      <c r="AC30499" s="34">
        <v>625</v>
      </c>
    </row>
    <row r="30500" spans="1:29" x14ac:dyDescent="0.2">
      <c r="A30500" s="34" t="s">
        <v>90993</v>
      </c>
      <c r="B30500" s="34">
        <v>462</v>
      </c>
      <c r="C30500" s="34">
        <v>283</v>
      </c>
      <c r="D30500" s="34">
        <v>383</v>
      </c>
      <c r="E30500" s="34">
        <v>357</v>
      </c>
      <c r="F30500" s="34">
        <v>385</v>
      </c>
      <c r="G30500" s="34">
        <v>338</v>
      </c>
      <c r="H30500" s="34">
        <v>344</v>
      </c>
      <c r="I30500" s="34">
        <v>310</v>
      </c>
      <c r="J30500" s="34">
        <v>347</v>
      </c>
      <c r="K30500" s="34">
        <v>358</v>
      </c>
      <c r="L30500" s="34">
        <v>409</v>
      </c>
      <c r="M30500" s="34">
        <v>296</v>
      </c>
      <c r="N30500" s="34">
        <v>370</v>
      </c>
      <c r="O30500" s="34">
        <v>294</v>
      </c>
      <c r="P30500" s="34">
        <v>319</v>
      </c>
      <c r="Q30500" s="34">
        <v>450</v>
      </c>
      <c r="R30500" s="34">
        <v>558</v>
      </c>
      <c r="S30500" s="34">
        <v>386</v>
      </c>
      <c r="T30500" s="34">
        <v>560</v>
      </c>
      <c r="U30500" s="34">
        <v>370</v>
      </c>
      <c r="V30500" s="34">
        <v>490</v>
      </c>
      <c r="W30500" s="34">
        <v>489</v>
      </c>
      <c r="X30500" s="34">
        <v>407</v>
      </c>
      <c r="Y30500" s="34">
        <v>558</v>
      </c>
      <c r="Z30500" s="34">
        <v>357</v>
      </c>
      <c r="AA30500" s="34">
        <v>436</v>
      </c>
      <c r="AB30500" s="34">
        <v>575</v>
      </c>
      <c r="AC30500" s="34">
        <v>620</v>
      </c>
    </row>
    <row r="30501" spans="1:29" x14ac:dyDescent="0.2">
      <c r="A30501" s="34" t="s">
        <v>90994</v>
      </c>
      <c r="B30501" s="34">
        <v>122</v>
      </c>
      <c r="C30501" s="34">
        <v>101</v>
      </c>
      <c r="D30501" s="34">
        <v>149</v>
      </c>
      <c r="E30501" s="34">
        <v>220</v>
      </c>
      <c r="F30501" s="34">
        <v>95</v>
      </c>
      <c r="G30501" s="34">
        <v>183</v>
      </c>
      <c r="H30501" s="34">
        <v>114</v>
      </c>
      <c r="I30501" s="34">
        <v>133</v>
      </c>
      <c r="J30501" s="34">
        <v>157</v>
      </c>
      <c r="K30501" s="34">
        <v>154</v>
      </c>
      <c r="L30501" s="34">
        <v>107</v>
      </c>
      <c r="M30501" s="34">
        <v>135</v>
      </c>
      <c r="N30501" s="34">
        <v>134</v>
      </c>
      <c r="O30501" s="34">
        <v>131</v>
      </c>
      <c r="P30501" s="34">
        <v>111</v>
      </c>
      <c r="Q30501" s="34">
        <v>194</v>
      </c>
      <c r="R30501" s="34">
        <v>164</v>
      </c>
      <c r="S30501" s="34">
        <v>151</v>
      </c>
      <c r="T30501" s="34">
        <v>147</v>
      </c>
      <c r="U30501" s="34">
        <v>180</v>
      </c>
      <c r="V30501" s="34">
        <v>124</v>
      </c>
      <c r="W30501" s="34">
        <v>186</v>
      </c>
      <c r="X30501" s="34">
        <v>207</v>
      </c>
      <c r="Y30501" s="34">
        <v>176</v>
      </c>
      <c r="Z30501" s="34">
        <v>123</v>
      </c>
      <c r="AA30501" s="34">
        <v>212</v>
      </c>
      <c r="AB30501" s="34">
        <v>212</v>
      </c>
      <c r="AC30501" s="34">
        <v>224</v>
      </c>
    </row>
    <row r="30502" spans="1:29" x14ac:dyDescent="0.2">
      <c r="A30502" s="34" t="s">
        <v>90995</v>
      </c>
      <c r="B30502" s="34">
        <v>205</v>
      </c>
      <c r="C30502" s="34">
        <v>154</v>
      </c>
      <c r="D30502" s="34">
        <v>205</v>
      </c>
      <c r="E30502" s="34">
        <v>170</v>
      </c>
      <c r="F30502" s="34">
        <v>188</v>
      </c>
      <c r="G30502" s="34">
        <v>206</v>
      </c>
      <c r="H30502" s="34">
        <v>180</v>
      </c>
      <c r="I30502" s="34">
        <v>146</v>
      </c>
      <c r="J30502" s="34">
        <v>189</v>
      </c>
      <c r="K30502" s="34">
        <v>177</v>
      </c>
      <c r="L30502" s="34">
        <v>209</v>
      </c>
      <c r="M30502" s="34">
        <v>168</v>
      </c>
      <c r="N30502" s="34">
        <v>177</v>
      </c>
      <c r="O30502" s="34">
        <v>209</v>
      </c>
      <c r="P30502" s="34">
        <v>194</v>
      </c>
      <c r="Q30502" s="34">
        <v>262</v>
      </c>
      <c r="R30502" s="34">
        <v>265</v>
      </c>
      <c r="S30502" s="34">
        <v>222</v>
      </c>
      <c r="T30502" s="34">
        <v>283</v>
      </c>
      <c r="U30502" s="34">
        <v>265</v>
      </c>
      <c r="V30502" s="34">
        <v>274</v>
      </c>
      <c r="W30502" s="34">
        <v>301</v>
      </c>
      <c r="X30502" s="34">
        <v>251</v>
      </c>
      <c r="Y30502" s="34">
        <v>245</v>
      </c>
      <c r="Z30502" s="34">
        <v>233</v>
      </c>
      <c r="AA30502" s="34">
        <v>275</v>
      </c>
      <c r="AB30502" s="34">
        <v>270</v>
      </c>
      <c r="AC30502" s="34">
        <v>315</v>
      </c>
    </row>
    <row r="30503" spans="1:29" x14ac:dyDescent="0.2">
      <c r="A30503" s="34" t="s">
        <v>90996</v>
      </c>
      <c r="B30503" s="34">
        <v>349</v>
      </c>
      <c r="C30503" s="34">
        <v>292</v>
      </c>
      <c r="D30503" s="34">
        <v>273</v>
      </c>
      <c r="E30503" s="34">
        <v>289</v>
      </c>
      <c r="F30503" s="34">
        <v>333</v>
      </c>
      <c r="G30503" s="34">
        <v>264</v>
      </c>
      <c r="H30503" s="34">
        <v>355</v>
      </c>
      <c r="I30503" s="34">
        <v>295</v>
      </c>
      <c r="J30503" s="34">
        <v>297</v>
      </c>
      <c r="K30503" s="34">
        <v>304</v>
      </c>
      <c r="L30503" s="34">
        <v>345</v>
      </c>
      <c r="M30503" s="34">
        <v>239</v>
      </c>
      <c r="N30503" s="34">
        <v>288</v>
      </c>
      <c r="O30503" s="34">
        <v>254</v>
      </c>
      <c r="P30503" s="34">
        <v>335</v>
      </c>
      <c r="Q30503" s="34">
        <v>396</v>
      </c>
      <c r="R30503" s="34">
        <v>503</v>
      </c>
      <c r="S30503" s="34">
        <v>373</v>
      </c>
      <c r="T30503" s="34">
        <v>444</v>
      </c>
      <c r="U30503" s="34">
        <v>289</v>
      </c>
      <c r="V30503" s="34">
        <v>394</v>
      </c>
      <c r="W30503" s="34">
        <v>446</v>
      </c>
      <c r="X30503" s="34">
        <v>450</v>
      </c>
      <c r="Y30503" s="34">
        <v>460</v>
      </c>
      <c r="Z30503" s="34">
        <v>338</v>
      </c>
      <c r="AA30503" s="34">
        <v>384</v>
      </c>
      <c r="AB30503" s="34">
        <v>412</v>
      </c>
      <c r="AC30503" s="34">
        <v>436</v>
      </c>
    </row>
    <row r="30504" spans="1:29" x14ac:dyDescent="0.2">
      <c r="A30504" s="34" t="s">
        <v>90997</v>
      </c>
      <c r="B30504" s="34">
        <v>650</v>
      </c>
      <c r="C30504" s="34">
        <v>456</v>
      </c>
      <c r="D30504" s="34">
        <v>658</v>
      </c>
      <c r="E30504" s="34">
        <v>474</v>
      </c>
      <c r="F30504" s="34">
        <v>667</v>
      </c>
      <c r="G30504" s="34">
        <v>455</v>
      </c>
      <c r="H30504" s="34">
        <v>758</v>
      </c>
      <c r="I30504" s="34">
        <v>443</v>
      </c>
      <c r="J30504" s="34">
        <v>675</v>
      </c>
      <c r="K30504" s="34">
        <v>430</v>
      </c>
      <c r="L30504" s="34">
        <v>695</v>
      </c>
      <c r="M30504" s="34">
        <v>439</v>
      </c>
      <c r="N30504" s="34">
        <v>593</v>
      </c>
      <c r="O30504" s="34">
        <v>467</v>
      </c>
      <c r="P30504" s="34">
        <v>643</v>
      </c>
      <c r="Q30504" s="34">
        <v>659</v>
      </c>
      <c r="R30504" s="34">
        <v>993</v>
      </c>
      <c r="S30504" s="34">
        <v>543</v>
      </c>
      <c r="T30504" s="34">
        <v>961</v>
      </c>
      <c r="U30504" s="34">
        <v>588</v>
      </c>
      <c r="V30504" s="34">
        <v>856</v>
      </c>
      <c r="W30504" s="34">
        <v>817</v>
      </c>
      <c r="X30504" s="34">
        <v>904</v>
      </c>
      <c r="Y30504" s="34">
        <v>694</v>
      </c>
      <c r="Z30504" s="34">
        <v>790</v>
      </c>
      <c r="AA30504" s="34">
        <v>605</v>
      </c>
      <c r="AB30504" s="34">
        <v>1045</v>
      </c>
      <c r="AC30504" s="34">
        <v>857</v>
      </c>
    </row>
    <row r="30505" spans="1:29" x14ac:dyDescent="0.2">
      <c r="A30505" s="34" t="s">
        <v>90998</v>
      </c>
      <c r="B30505" s="34">
        <v>260</v>
      </c>
      <c r="C30505" s="34">
        <v>209</v>
      </c>
      <c r="D30505" s="34">
        <v>275</v>
      </c>
      <c r="E30505" s="34">
        <v>305</v>
      </c>
      <c r="F30505" s="34">
        <v>260</v>
      </c>
      <c r="G30505" s="34">
        <v>200</v>
      </c>
      <c r="H30505" s="34">
        <v>297</v>
      </c>
      <c r="I30505" s="34">
        <v>247</v>
      </c>
      <c r="J30505" s="34">
        <v>252</v>
      </c>
      <c r="K30505" s="34">
        <v>351</v>
      </c>
      <c r="L30505" s="34">
        <v>318</v>
      </c>
      <c r="M30505" s="34">
        <v>226</v>
      </c>
      <c r="N30505" s="34">
        <v>282</v>
      </c>
      <c r="O30505" s="34">
        <v>239</v>
      </c>
      <c r="P30505" s="34">
        <v>266</v>
      </c>
      <c r="Q30505" s="34">
        <v>390</v>
      </c>
      <c r="R30505" s="34">
        <v>346</v>
      </c>
      <c r="S30505" s="34">
        <v>335</v>
      </c>
      <c r="T30505" s="34">
        <v>346</v>
      </c>
      <c r="U30505" s="34">
        <v>305</v>
      </c>
      <c r="V30505" s="34">
        <v>313</v>
      </c>
      <c r="W30505" s="34">
        <v>435</v>
      </c>
      <c r="X30505" s="34">
        <v>412</v>
      </c>
      <c r="Y30505" s="34">
        <v>394</v>
      </c>
      <c r="Z30505" s="34">
        <v>259</v>
      </c>
      <c r="AA30505" s="34">
        <v>351</v>
      </c>
      <c r="AB30505" s="34">
        <v>375</v>
      </c>
      <c r="AC30505" s="34">
        <v>351</v>
      </c>
    </row>
    <row r="30506" spans="1:29" x14ac:dyDescent="0.2">
      <c r="A30506" s="34" t="s">
        <v>90999</v>
      </c>
      <c r="B30506" s="34">
        <v>379</v>
      </c>
      <c r="C30506" s="34">
        <v>231</v>
      </c>
      <c r="D30506" s="34">
        <v>364</v>
      </c>
      <c r="E30506" s="34">
        <v>266</v>
      </c>
      <c r="F30506" s="34">
        <v>367</v>
      </c>
      <c r="G30506" s="34">
        <v>265</v>
      </c>
      <c r="H30506" s="34">
        <v>326</v>
      </c>
      <c r="I30506" s="34">
        <v>281</v>
      </c>
      <c r="J30506" s="34">
        <v>363</v>
      </c>
      <c r="K30506" s="34">
        <v>292</v>
      </c>
      <c r="L30506" s="34">
        <v>355</v>
      </c>
      <c r="M30506" s="34">
        <v>274</v>
      </c>
      <c r="N30506" s="34">
        <v>299</v>
      </c>
      <c r="O30506" s="34">
        <v>265</v>
      </c>
      <c r="P30506" s="34">
        <v>287</v>
      </c>
      <c r="Q30506" s="34">
        <v>396</v>
      </c>
      <c r="R30506" s="34">
        <v>460</v>
      </c>
      <c r="S30506" s="34">
        <v>314</v>
      </c>
      <c r="T30506" s="34">
        <v>465</v>
      </c>
      <c r="U30506" s="34">
        <v>307</v>
      </c>
      <c r="V30506" s="34">
        <v>432</v>
      </c>
      <c r="W30506" s="34">
        <v>436</v>
      </c>
      <c r="X30506" s="34">
        <v>543</v>
      </c>
      <c r="Y30506" s="34">
        <v>383</v>
      </c>
      <c r="Z30506" s="34">
        <v>474</v>
      </c>
      <c r="AA30506" s="34">
        <v>349</v>
      </c>
      <c r="AB30506" s="34">
        <v>561</v>
      </c>
      <c r="AC30506" s="34">
        <v>483</v>
      </c>
    </row>
    <row r="30507" spans="1:29" x14ac:dyDescent="0.2">
      <c r="A30507" s="34" t="s">
        <v>91000</v>
      </c>
      <c r="B30507" s="34">
        <v>222</v>
      </c>
      <c r="C30507" s="34">
        <v>204</v>
      </c>
      <c r="D30507" s="34">
        <v>249</v>
      </c>
      <c r="E30507" s="34">
        <v>194</v>
      </c>
      <c r="F30507" s="34">
        <v>242</v>
      </c>
      <c r="G30507" s="34">
        <v>198</v>
      </c>
      <c r="H30507" s="34">
        <v>198</v>
      </c>
      <c r="I30507" s="34">
        <v>193</v>
      </c>
      <c r="J30507" s="34">
        <v>198</v>
      </c>
      <c r="K30507" s="34">
        <v>242</v>
      </c>
      <c r="L30507" s="34">
        <v>205</v>
      </c>
      <c r="M30507" s="34">
        <v>192</v>
      </c>
      <c r="N30507" s="34">
        <v>180</v>
      </c>
      <c r="O30507" s="34">
        <v>175</v>
      </c>
      <c r="P30507" s="34">
        <v>178</v>
      </c>
      <c r="Q30507" s="34">
        <v>286</v>
      </c>
      <c r="R30507" s="34">
        <v>239</v>
      </c>
      <c r="S30507" s="34">
        <v>293</v>
      </c>
      <c r="T30507" s="34">
        <v>211</v>
      </c>
      <c r="U30507" s="34">
        <v>266</v>
      </c>
      <c r="V30507" s="34">
        <v>222</v>
      </c>
      <c r="W30507" s="34">
        <v>268</v>
      </c>
      <c r="X30507" s="34">
        <v>220</v>
      </c>
      <c r="Y30507" s="34">
        <v>272</v>
      </c>
      <c r="Z30507" s="34">
        <v>207</v>
      </c>
      <c r="AA30507" s="34">
        <v>291</v>
      </c>
      <c r="AB30507" s="34">
        <v>252</v>
      </c>
      <c r="AC30507" s="34">
        <v>333</v>
      </c>
    </row>
    <row r="30508" spans="1:29" x14ac:dyDescent="0.2">
      <c r="A30508" s="34" t="s">
        <v>91001</v>
      </c>
      <c r="B30508" s="34">
        <v>118</v>
      </c>
      <c r="C30508" s="34">
        <v>171</v>
      </c>
      <c r="D30508" s="34">
        <v>144</v>
      </c>
      <c r="E30508" s="34">
        <v>151</v>
      </c>
      <c r="F30508" s="34">
        <v>138</v>
      </c>
      <c r="G30508" s="34">
        <v>135</v>
      </c>
      <c r="H30508" s="34">
        <v>144</v>
      </c>
      <c r="I30508" s="34">
        <v>107</v>
      </c>
      <c r="J30508" s="34">
        <v>88</v>
      </c>
      <c r="K30508" s="34">
        <v>132</v>
      </c>
      <c r="L30508" s="34">
        <v>83</v>
      </c>
      <c r="M30508" s="34">
        <v>113</v>
      </c>
      <c r="N30508" s="34">
        <v>104</v>
      </c>
      <c r="O30508" s="34">
        <v>150</v>
      </c>
      <c r="P30508" s="34">
        <v>97</v>
      </c>
      <c r="Q30508" s="34">
        <v>173</v>
      </c>
      <c r="R30508" s="34">
        <v>137</v>
      </c>
      <c r="S30508" s="34">
        <v>153</v>
      </c>
      <c r="T30508" s="34">
        <v>113</v>
      </c>
      <c r="U30508" s="34">
        <v>148</v>
      </c>
      <c r="V30508" s="34">
        <v>129</v>
      </c>
      <c r="W30508" s="34">
        <v>164</v>
      </c>
      <c r="X30508" s="34">
        <v>169</v>
      </c>
      <c r="Y30508" s="34">
        <v>153</v>
      </c>
      <c r="Z30508" s="34">
        <v>174</v>
      </c>
      <c r="AA30508" s="34">
        <v>183</v>
      </c>
      <c r="AB30508" s="34">
        <v>141</v>
      </c>
      <c r="AC30508" s="34">
        <v>198</v>
      </c>
    </row>
    <row r="30509" spans="1:29" x14ac:dyDescent="0.2">
      <c r="A30509" s="34" t="s">
        <v>91002</v>
      </c>
      <c r="B30509" s="34">
        <v>243</v>
      </c>
      <c r="C30509" s="34">
        <v>242</v>
      </c>
      <c r="D30509" s="34">
        <v>269</v>
      </c>
      <c r="E30509" s="34">
        <v>276</v>
      </c>
      <c r="F30509" s="34">
        <v>247</v>
      </c>
      <c r="G30509" s="34">
        <v>311</v>
      </c>
      <c r="H30509" s="34">
        <v>228</v>
      </c>
      <c r="I30509" s="34">
        <v>216</v>
      </c>
      <c r="J30509" s="34">
        <v>240</v>
      </c>
      <c r="K30509" s="34">
        <v>271</v>
      </c>
      <c r="L30509" s="34">
        <v>202</v>
      </c>
      <c r="M30509" s="34">
        <v>208</v>
      </c>
      <c r="N30509" s="34">
        <v>232</v>
      </c>
      <c r="O30509" s="34">
        <v>201</v>
      </c>
      <c r="P30509" s="34">
        <v>247</v>
      </c>
      <c r="Q30509" s="34">
        <v>341</v>
      </c>
      <c r="R30509" s="34">
        <v>363</v>
      </c>
      <c r="S30509" s="34">
        <v>306</v>
      </c>
      <c r="T30509" s="34">
        <v>290</v>
      </c>
      <c r="U30509" s="34">
        <v>242</v>
      </c>
      <c r="V30509" s="34">
        <v>390</v>
      </c>
      <c r="W30509" s="34">
        <v>311</v>
      </c>
      <c r="X30509" s="34">
        <v>419</v>
      </c>
      <c r="Y30509" s="34">
        <v>303</v>
      </c>
      <c r="Z30509" s="34">
        <v>243</v>
      </c>
      <c r="AA30509" s="34">
        <v>343</v>
      </c>
      <c r="AB30509" s="34">
        <v>316</v>
      </c>
      <c r="AC30509" s="34">
        <v>394</v>
      </c>
    </row>
    <row r="30510" spans="1:29" x14ac:dyDescent="0.2">
      <c r="A30510" s="34" t="s">
        <v>91003</v>
      </c>
      <c r="B30510" s="34">
        <v>286</v>
      </c>
      <c r="C30510" s="34">
        <v>369</v>
      </c>
      <c r="D30510" s="34">
        <v>472</v>
      </c>
      <c r="E30510" s="34">
        <v>416</v>
      </c>
      <c r="F30510" s="34">
        <v>496</v>
      </c>
      <c r="G30510" s="34">
        <v>367</v>
      </c>
      <c r="H30510" s="34">
        <v>381</v>
      </c>
      <c r="I30510" s="34">
        <v>349</v>
      </c>
      <c r="J30510" s="34">
        <v>435</v>
      </c>
      <c r="K30510" s="34">
        <v>367</v>
      </c>
      <c r="L30510" s="34">
        <v>302</v>
      </c>
      <c r="M30510" s="34">
        <v>328</v>
      </c>
      <c r="N30510" s="34">
        <v>406</v>
      </c>
      <c r="O30510" s="34">
        <v>298</v>
      </c>
      <c r="P30510" s="34">
        <v>447</v>
      </c>
      <c r="Q30510" s="34">
        <v>494</v>
      </c>
      <c r="R30510" s="34">
        <v>581</v>
      </c>
      <c r="S30510" s="34">
        <v>457</v>
      </c>
      <c r="T30510" s="34">
        <v>467</v>
      </c>
      <c r="U30510" s="34">
        <v>349</v>
      </c>
      <c r="V30510" s="34">
        <v>579</v>
      </c>
      <c r="W30510" s="34">
        <v>421</v>
      </c>
      <c r="X30510" s="34">
        <v>576</v>
      </c>
      <c r="Y30510" s="34">
        <v>448</v>
      </c>
      <c r="Z30510" s="34">
        <v>440</v>
      </c>
      <c r="AA30510" s="34">
        <v>457</v>
      </c>
      <c r="AB30510" s="34">
        <v>559</v>
      </c>
      <c r="AC30510" s="34">
        <v>601</v>
      </c>
    </row>
    <row r="30511" spans="1:29" x14ac:dyDescent="0.2">
      <c r="A30511" s="34" t="s">
        <v>91004</v>
      </c>
      <c r="B30511" s="34">
        <v>97</v>
      </c>
      <c r="C30511" s="34">
        <v>197</v>
      </c>
      <c r="D30511" s="34">
        <v>211</v>
      </c>
      <c r="E30511" s="34">
        <v>174</v>
      </c>
      <c r="F30511" s="34">
        <v>205</v>
      </c>
      <c r="G30511" s="34">
        <v>215</v>
      </c>
      <c r="H30511" s="34">
        <v>230</v>
      </c>
      <c r="I30511" s="34">
        <v>158</v>
      </c>
      <c r="J30511" s="34">
        <v>190</v>
      </c>
      <c r="K30511" s="34">
        <v>190</v>
      </c>
      <c r="L30511" s="34">
        <v>117</v>
      </c>
      <c r="M30511" s="34">
        <v>135</v>
      </c>
      <c r="N30511" s="34">
        <v>170</v>
      </c>
      <c r="O30511" s="34">
        <v>138</v>
      </c>
      <c r="P30511" s="34">
        <v>176</v>
      </c>
      <c r="Q30511" s="34">
        <v>208</v>
      </c>
      <c r="R30511" s="34">
        <v>256</v>
      </c>
      <c r="S30511" s="34">
        <v>221</v>
      </c>
      <c r="T30511" s="34">
        <v>149</v>
      </c>
      <c r="U30511" s="34">
        <v>132</v>
      </c>
      <c r="V30511" s="34">
        <v>242</v>
      </c>
      <c r="W30511" s="34">
        <v>221</v>
      </c>
      <c r="X30511" s="34">
        <v>263</v>
      </c>
      <c r="Y30511" s="34">
        <v>172</v>
      </c>
      <c r="Z30511" s="34">
        <v>256</v>
      </c>
      <c r="AA30511" s="34">
        <v>229</v>
      </c>
      <c r="AB30511" s="34">
        <v>160</v>
      </c>
      <c r="AC30511" s="34">
        <v>329</v>
      </c>
    </row>
    <row r="30512" spans="1:29" x14ac:dyDescent="0.2">
      <c r="A30512" s="34" t="s">
        <v>91005</v>
      </c>
      <c r="B30512" s="34">
        <v>336</v>
      </c>
      <c r="C30512" s="34">
        <v>279</v>
      </c>
      <c r="D30512" s="34">
        <v>327</v>
      </c>
      <c r="E30512" s="34">
        <v>265</v>
      </c>
      <c r="F30512" s="34">
        <v>365</v>
      </c>
      <c r="G30512" s="34">
        <v>267</v>
      </c>
      <c r="H30512" s="34">
        <v>333</v>
      </c>
      <c r="I30512" s="34">
        <v>227</v>
      </c>
      <c r="J30512" s="34">
        <v>315</v>
      </c>
      <c r="K30512" s="34">
        <v>329</v>
      </c>
      <c r="L30512" s="34">
        <v>319</v>
      </c>
      <c r="M30512" s="34">
        <v>255</v>
      </c>
      <c r="N30512" s="34">
        <v>256</v>
      </c>
      <c r="O30512" s="34">
        <v>300</v>
      </c>
      <c r="P30512" s="34">
        <v>325</v>
      </c>
      <c r="Q30512" s="34">
        <v>454</v>
      </c>
      <c r="R30512" s="34">
        <v>459</v>
      </c>
      <c r="S30512" s="34">
        <v>306</v>
      </c>
      <c r="T30512" s="34">
        <v>483</v>
      </c>
      <c r="U30512" s="34">
        <v>331</v>
      </c>
      <c r="V30512" s="34">
        <v>424</v>
      </c>
      <c r="W30512" s="34">
        <v>526</v>
      </c>
      <c r="X30512" s="34">
        <v>483</v>
      </c>
      <c r="Y30512" s="34">
        <v>421</v>
      </c>
      <c r="Z30512" s="34">
        <v>416</v>
      </c>
      <c r="AA30512" s="34">
        <v>420</v>
      </c>
      <c r="AB30512" s="34">
        <v>550</v>
      </c>
      <c r="AC30512" s="34">
        <v>481</v>
      </c>
    </row>
    <row r="30513" spans="1:29" x14ac:dyDescent="0.2">
      <c r="A30513" s="34" t="s">
        <v>91006</v>
      </c>
      <c r="B30513" s="34">
        <v>142</v>
      </c>
      <c r="C30513" s="34">
        <v>168</v>
      </c>
      <c r="D30513" s="34">
        <v>161</v>
      </c>
      <c r="E30513" s="34">
        <v>193</v>
      </c>
      <c r="F30513" s="34">
        <v>135</v>
      </c>
      <c r="G30513" s="34">
        <v>208</v>
      </c>
      <c r="H30513" s="34">
        <v>143</v>
      </c>
      <c r="I30513" s="34">
        <v>163</v>
      </c>
      <c r="J30513" s="34">
        <v>101</v>
      </c>
      <c r="K30513" s="34">
        <v>226</v>
      </c>
      <c r="L30513" s="34">
        <v>93</v>
      </c>
      <c r="M30513" s="34">
        <v>179</v>
      </c>
      <c r="N30513" s="34">
        <v>126</v>
      </c>
      <c r="O30513" s="34">
        <v>133</v>
      </c>
      <c r="P30513" s="34">
        <v>104</v>
      </c>
      <c r="Q30513" s="34">
        <v>209</v>
      </c>
      <c r="R30513" s="34">
        <v>168</v>
      </c>
      <c r="S30513" s="34">
        <v>177</v>
      </c>
      <c r="T30513" s="34">
        <v>142</v>
      </c>
      <c r="U30513" s="34">
        <v>156</v>
      </c>
      <c r="V30513" s="34">
        <v>137</v>
      </c>
      <c r="W30513" s="34">
        <v>177</v>
      </c>
      <c r="X30513" s="34">
        <v>161</v>
      </c>
      <c r="Y30513" s="34">
        <v>172</v>
      </c>
      <c r="Z30513" s="34">
        <v>158</v>
      </c>
      <c r="AA30513" s="34">
        <v>232</v>
      </c>
      <c r="AB30513" s="34">
        <v>142</v>
      </c>
      <c r="AC30513" s="34">
        <v>328</v>
      </c>
    </row>
    <row r="30514" spans="1:29" x14ac:dyDescent="0.2">
      <c r="A30514" s="34" t="s">
        <v>91007</v>
      </c>
      <c r="B30514" s="34">
        <v>284</v>
      </c>
      <c r="C30514" s="34">
        <v>276</v>
      </c>
      <c r="D30514" s="34">
        <v>409</v>
      </c>
      <c r="E30514" s="34">
        <v>357</v>
      </c>
      <c r="F30514" s="34">
        <v>398</v>
      </c>
      <c r="G30514" s="34">
        <v>343</v>
      </c>
      <c r="H30514" s="34">
        <v>366</v>
      </c>
      <c r="I30514" s="34">
        <v>281</v>
      </c>
      <c r="J30514" s="34">
        <v>405</v>
      </c>
      <c r="K30514" s="34">
        <v>308</v>
      </c>
      <c r="L30514" s="34">
        <v>359</v>
      </c>
      <c r="M30514" s="34">
        <v>295</v>
      </c>
      <c r="N30514" s="34">
        <v>309</v>
      </c>
      <c r="O30514" s="34">
        <v>301</v>
      </c>
      <c r="P30514" s="34">
        <v>331</v>
      </c>
      <c r="Q30514" s="34">
        <v>453</v>
      </c>
      <c r="R30514" s="34">
        <v>454</v>
      </c>
      <c r="S30514" s="34">
        <v>392</v>
      </c>
      <c r="T30514" s="34">
        <v>429</v>
      </c>
      <c r="U30514" s="34">
        <v>318</v>
      </c>
      <c r="V30514" s="34">
        <v>393</v>
      </c>
      <c r="W30514" s="34">
        <v>474</v>
      </c>
      <c r="X30514" s="34">
        <v>450</v>
      </c>
      <c r="Y30514" s="34">
        <v>440</v>
      </c>
      <c r="Z30514" s="34">
        <v>365</v>
      </c>
      <c r="AA30514" s="34">
        <v>424</v>
      </c>
      <c r="AB30514" s="34">
        <v>514</v>
      </c>
      <c r="AC30514" s="34">
        <v>535</v>
      </c>
    </row>
    <row r="30515" spans="1:29" x14ac:dyDescent="0.2">
      <c r="A30515" s="34" t="s">
        <v>91008</v>
      </c>
      <c r="B30515" s="34">
        <v>150</v>
      </c>
      <c r="C30515" s="34">
        <v>90</v>
      </c>
      <c r="D30515" s="34">
        <v>138</v>
      </c>
      <c r="E30515" s="34">
        <v>136</v>
      </c>
      <c r="F30515" s="34">
        <v>120</v>
      </c>
      <c r="G30515" s="34">
        <v>156</v>
      </c>
      <c r="H30515" s="34">
        <v>123</v>
      </c>
      <c r="I30515" s="34">
        <v>134</v>
      </c>
      <c r="J30515" s="34">
        <v>120</v>
      </c>
      <c r="K30515" s="34">
        <v>170</v>
      </c>
      <c r="L30515" s="34">
        <v>79</v>
      </c>
      <c r="M30515" s="34">
        <v>120</v>
      </c>
      <c r="N30515" s="34">
        <v>96</v>
      </c>
      <c r="O30515" s="34">
        <v>129</v>
      </c>
      <c r="P30515" s="34">
        <v>96</v>
      </c>
      <c r="Q30515" s="34">
        <v>175</v>
      </c>
      <c r="R30515" s="34">
        <v>142</v>
      </c>
      <c r="S30515" s="34">
        <v>190</v>
      </c>
      <c r="T30515" s="34">
        <v>109</v>
      </c>
      <c r="U30515" s="34">
        <v>142</v>
      </c>
      <c r="V30515" s="34">
        <v>163</v>
      </c>
      <c r="W30515" s="34">
        <v>170</v>
      </c>
      <c r="X30515" s="34">
        <v>171</v>
      </c>
      <c r="Y30515" s="34">
        <v>165</v>
      </c>
      <c r="Z30515" s="34">
        <v>123</v>
      </c>
      <c r="AA30515" s="34">
        <v>162</v>
      </c>
      <c r="AB30515" s="34">
        <v>165</v>
      </c>
      <c r="AC30515" s="34">
        <v>222</v>
      </c>
    </row>
    <row r="30516" spans="1:29" x14ac:dyDescent="0.2">
      <c r="A30516" s="34" t="s">
        <v>91009</v>
      </c>
      <c r="B30516" s="34">
        <v>202</v>
      </c>
      <c r="C30516" s="34">
        <v>157</v>
      </c>
      <c r="D30516" s="34">
        <v>194</v>
      </c>
      <c r="E30516" s="34">
        <v>198</v>
      </c>
      <c r="F30516" s="34">
        <v>183</v>
      </c>
      <c r="G30516" s="34">
        <v>188</v>
      </c>
      <c r="H30516" s="34">
        <v>138</v>
      </c>
      <c r="I30516" s="34">
        <v>148</v>
      </c>
      <c r="J30516" s="34">
        <v>164</v>
      </c>
      <c r="K30516" s="34">
        <v>187</v>
      </c>
      <c r="L30516" s="34">
        <v>152</v>
      </c>
      <c r="M30516" s="34">
        <v>180</v>
      </c>
      <c r="N30516" s="34">
        <v>194</v>
      </c>
      <c r="O30516" s="34">
        <v>185</v>
      </c>
      <c r="P30516" s="34">
        <v>161</v>
      </c>
      <c r="Q30516" s="34">
        <v>262</v>
      </c>
      <c r="R30516" s="34">
        <v>221</v>
      </c>
      <c r="S30516" s="34">
        <v>240</v>
      </c>
      <c r="T30516" s="34">
        <v>195</v>
      </c>
      <c r="U30516" s="34">
        <v>183</v>
      </c>
      <c r="V30516" s="34">
        <v>261</v>
      </c>
      <c r="W30516" s="34">
        <v>245</v>
      </c>
      <c r="X30516" s="34">
        <v>213</v>
      </c>
      <c r="Y30516" s="34">
        <v>230</v>
      </c>
      <c r="Z30516" s="34">
        <v>231</v>
      </c>
      <c r="AA30516" s="34">
        <v>271</v>
      </c>
      <c r="AB30516" s="34">
        <v>268</v>
      </c>
      <c r="AC30516" s="34">
        <v>308</v>
      </c>
    </row>
    <row r="30517" spans="1:29" x14ac:dyDescent="0.2">
      <c r="A30517" s="34" t="s">
        <v>91010</v>
      </c>
      <c r="B30517" s="34">
        <v>352</v>
      </c>
      <c r="C30517" s="34">
        <v>395</v>
      </c>
      <c r="D30517" s="34">
        <v>513</v>
      </c>
      <c r="E30517" s="34">
        <v>526</v>
      </c>
      <c r="F30517" s="34">
        <v>569</v>
      </c>
      <c r="G30517" s="34">
        <v>405</v>
      </c>
      <c r="H30517" s="34">
        <v>555</v>
      </c>
      <c r="I30517" s="34">
        <v>353</v>
      </c>
      <c r="J30517" s="34">
        <v>568</v>
      </c>
      <c r="K30517" s="34">
        <v>391</v>
      </c>
      <c r="L30517" s="34">
        <v>465</v>
      </c>
      <c r="M30517" s="34">
        <v>398</v>
      </c>
      <c r="N30517" s="34">
        <v>461</v>
      </c>
      <c r="O30517" s="34">
        <v>400</v>
      </c>
      <c r="P30517" s="34">
        <v>459</v>
      </c>
      <c r="Q30517" s="34">
        <v>592</v>
      </c>
      <c r="R30517" s="34">
        <v>670</v>
      </c>
      <c r="S30517" s="34">
        <v>570</v>
      </c>
      <c r="T30517" s="34">
        <v>720</v>
      </c>
      <c r="U30517" s="34">
        <v>535</v>
      </c>
      <c r="V30517" s="34">
        <v>580</v>
      </c>
      <c r="W30517" s="34">
        <v>596</v>
      </c>
      <c r="X30517" s="34">
        <v>635</v>
      </c>
      <c r="Y30517" s="34">
        <v>650</v>
      </c>
      <c r="Z30517" s="34">
        <v>555</v>
      </c>
      <c r="AA30517" s="34">
        <v>565</v>
      </c>
      <c r="AB30517" s="34">
        <v>800</v>
      </c>
      <c r="AC30517" s="34">
        <v>747</v>
      </c>
    </row>
    <row r="30518" spans="1:29" x14ac:dyDescent="0.2">
      <c r="A30518" s="34" t="s">
        <v>91011</v>
      </c>
      <c r="B30518" s="34">
        <v>78</v>
      </c>
      <c r="C30518" s="34">
        <v>80</v>
      </c>
      <c r="D30518" s="34">
        <v>95</v>
      </c>
      <c r="E30518" s="34">
        <v>102</v>
      </c>
      <c r="F30518" s="34">
        <v>108</v>
      </c>
      <c r="G30518" s="34">
        <v>128</v>
      </c>
      <c r="H30518" s="34">
        <v>70</v>
      </c>
      <c r="I30518" s="34">
        <v>93</v>
      </c>
      <c r="J30518" s="34">
        <v>81</v>
      </c>
      <c r="K30518" s="34">
        <v>94</v>
      </c>
      <c r="L30518" s="34">
        <v>57</v>
      </c>
      <c r="M30518" s="34">
        <v>95</v>
      </c>
      <c r="N30518" s="34">
        <v>78</v>
      </c>
      <c r="O30518" s="34">
        <v>85</v>
      </c>
      <c r="P30518" s="34">
        <v>82</v>
      </c>
      <c r="Q30518" s="34">
        <v>107</v>
      </c>
      <c r="R30518" s="34">
        <v>88</v>
      </c>
      <c r="S30518" s="34">
        <v>128</v>
      </c>
      <c r="T30518" s="34">
        <v>93</v>
      </c>
      <c r="U30518" s="34">
        <v>89</v>
      </c>
      <c r="V30518" s="34">
        <v>62</v>
      </c>
      <c r="W30518" s="34">
        <v>127</v>
      </c>
      <c r="X30518" s="34">
        <v>127</v>
      </c>
      <c r="Y30518" s="34">
        <v>121</v>
      </c>
      <c r="Z30518" s="34">
        <v>124</v>
      </c>
      <c r="AA30518" s="34">
        <v>117</v>
      </c>
      <c r="AB30518" s="34">
        <v>83</v>
      </c>
      <c r="AC30518" s="34">
        <v>141</v>
      </c>
    </row>
    <row r="30519" spans="1:29" x14ac:dyDescent="0.2">
      <c r="A30519" s="34" t="s">
        <v>91012</v>
      </c>
      <c r="B30519" s="34">
        <v>279</v>
      </c>
      <c r="C30519" s="34">
        <v>268</v>
      </c>
      <c r="D30519" s="34">
        <v>373</v>
      </c>
      <c r="E30519" s="34">
        <v>276</v>
      </c>
      <c r="F30519" s="34">
        <v>333</v>
      </c>
      <c r="G30519" s="34">
        <v>262</v>
      </c>
      <c r="H30519" s="34">
        <v>315</v>
      </c>
      <c r="I30519" s="34">
        <v>329</v>
      </c>
      <c r="J30519" s="34">
        <v>360</v>
      </c>
      <c r="K30519" s="34">
        <v>339</v>
      </c>
      <c r="L30519" s="34">
        <v>249</v>
      </c>
      <c r="M30519" s="34">
        <v>246</v>
      </c>
      <c r="N30519" s="34">
        <v>284</v>
      </c>
      <c r="O30519" s="34">
        <v>266</v>
      </c>
      <c r="P30519" s="34">
        <v>285</v>
      </c>
      <c r="Q30519" s="34">
        <v>384</v>
      </c>
      <c r="R30519" s="34">
        <v>375</v>
      </c>
      <c r="S30519" s="34">
        <v>376</v>
      </c>
      <c r="T30519" s="34">
        <v>382</v>
      </c>
      <c r="U30519" s="34">
        <v>327</v>
      </c>
      <c r="V30519" s="34">
        <v>346</v>
      </c>
      <c r="W30519" s="34">
        <v>370</v>
      </c>
      <c r="X30519" s="34">
        <v>415</v>
      </c>
      <c r="Y30519" s="34">
        <v>353</v>
      </c>
      <c r="Z30519" s="34">
        <v>334</v>
      </c>
      <c r="AA30519" s="34">
        <v>366</v>
      </c>
      <c r="AB30519" s="34">
        <v>442</v>
      </c>
      <c r="AC30519" s="34">
        <v>556</v>
      </c>
    </row>
    <row r="30520" spans="1:29" x14ac:dyDescent="0.2">
      <c r="A30520" s="34" t="s">
        <v>91013</v>
      </c>
      <c r="B30520" s="34">
        <v>260</v>
      </c>
      <c r="C30520" s="34">
        <v>431</v>
      </c>
      <c r="D30520" s="34">
        <v>345</v>
      </c>
      <c r="E30520" s="34">
        <v>427</v>
      </c>
      <c r="F30520" s="34">
        <v>435</v>
      </c>
      <c r="G30520" s="34">
        <v>470</v>
      </c>
      <c r="H30520" s="34">
        <v>402</v>
      </c>
      <c r="I30520" s="34">
        <v>408</v>
      </c>
      <c r="J30520" s="34">
        <v>354</v>
      </c>
      <c r="K30520" s="34">
        <v>427</v>
      </c>
      <c r="L30520" s="34">
        <v>354</v>
      </c>
      <c r="M30520" s="34">
        <v>329</v>
      </c>
      <c r="N30520" s="34">
        <v>332</v>
      </c>
      <c r="O30520" s="34">
        <v>437</v>
      </c>
      <c r="P30520" s="34">
        <v>446</v>
      </c>
      <c r="Q30520" s="34">
        <v>570</v>
      </c>
      <c r="R30520" s="34">
        <v>508</v>
      </c>
      <c r="S30520" s="34">
        <v>548</v>
      </c>
      <c r="T30520" s="34">
        <v>439</v>
      </c>
      <c r="U30520" s="34">
        <v>409</v>
      </c>
      <c r="V30520" s="34">
        <v>430</v>
      </c>
      <c r="W30520" s="34">
        <v>555</v>
      </c>
      <c r="X30520" s="34">
        <v>504</v>
      </c>
      <c r="Y30520" s="34">
        <v>538</v>
      </c>
      <c r="Z30520" s="34">
        <v>392</v>
      </c>
      <c r="AA30520" s="34">
        <v>537</v>
      </c>
      <c r="AB30520" s="34">
        <v>492</v>
      </c>
      <c r="AC30520" s="34">
        <v>588</v>
      </c>
    </row>
    <row r="30521" spans="1:29" x14ac:dyDescent="0.2">
      <c r="A30521" s="34" t="s">
        <v>91014</v>
      </c>
      <c r="B30521" s="34">
        <v>218</v>
      </c>
      <c r="C30521" s="34">
        <v>270</v>
      </c>
      <c r="D30521" s="34">
        <v>332</v>
      </c>
      <c r="E30521" s="34">
        <v>366</v>
      </c>
      <c r="F30521" s="34">
        <v>315</v>
      </c>
      <c r="G30521" s="34">
        <v>346</v>
      </c>
      <c r="H30521" s="34">
        <v>338</v>
      </c>
      <c r="I30521" s="34">
        <v>272</v>
      </c>
      <c r="J30521" s="34">
        <v>284</v>
      </c>
      <c r="K30521" s="34">
        <v>300</v>
      </c>
      <c r="L30521" s="34">
        <v>245</v>
      </c>
      <c r="M30521" s="34">
        <v>283</v>
      </c>
      <c r="N30521" s="34">
        <v>235</v>
      </c>
      <c r="O30521" s="34">
        <v>228</v>
      </c>
      <c r="P30521" s="34">
        <v>312</v>
      </c>
      <c r="Q30521" s="34">
        <v>435</v>
      </c>
      <c r="R30521" s="34">
        <v>381</v>
      </c>
      <c r="S30521" s="34">
        <v>344</v>
      </c>
      <c r="T30521" s="34">
        <v>413</v>
      </c>
      <c r="U30521" s="34">
        <v>312</v>
      </c>
      <c r="V30521" s="34">
        <v>355</v>
      </c>
      <c r="W30521" s="34">
        <v>344</v>
      </c>
      <c r="X30521" s="34">
        <v>349</v>
      </c>
      <c r="Y30521" s="34">
        <v>440</v>
      </c>
      <c r="Z30521" s="34">
        <v>343</v>
      </c>
      <c r="AA30521" s="34">
        <v>416</v>
      </c>
      <c r="AB30521" s="34">
        <v>359</v>
      </c>
      <c r="AC30521" s="34">
        <v>577</v>
      </c>
    </row>
    <row r="30522" spans="1:29" x14ac:dyDescent="0.2">
      <c r="A30522" s="34" t="s">
        <v>91015</v>
      </c>
      <c r="B30522" s="34">
        <v>170</v>
      </c>
      <c r="C30522" s="34">
        <v>68</v>
      </c>
      <c r="D30522" s="34">
        <v>87</v>
      </c>
      <c r="E30522" s="34">
        <v>55</v>
      </c>
      <c r="F30522" s="34">
        <v>89</v>
      </c>
      <c r="G30522" s="34">
        <v>81</v>
      </c>
      <c r="H30522" s="34">
        <v>96</v>
      </c>
      <c r="I30522" s="34">
        <v>75</v>
      </c>
      <c r="J30522" s="34">
        <v>68</v>
      </c>
      <c r="K30522" s="34">
        <v>48</v>
      </c>
      <c r="L30522" s="34">
        <v>140</v>
      </c>
      <c r="M30522" s="34">
        <v>62</v>
      </c>
      <c r="N30522" s="34">
        <v>70</v>
      </c>
      <c r="O30522" s="34">
        <v>64</v>
      </c>
      <c r="P30522" s="34">
        <v>75</v>
      </c>
      <c r="Q30522" s="34">
        <v>111</v>
      </c>
      <c r="R30522" s="34">
        <v>94</v>
      </c>
      <c r="S30522" s="34">
        <v>69</v>
      </c>
      <c r="T30522" s="34">
        <v>114</v>
      </c>
      <c r="U30522" s="34">
        <v>60</v>
      </c>
      <c r="V30522" s="34">
        <v>91</v>
      </c>
      <c r="W30522" s="34">
        <v>152</v>
      </c>
      <c r="X30522" s="34">
        <v>114</v>
      </c>
      <c r="Y30522" s="34">
        <v>107</v>
      </c>
      <c r="Z30522" s="34">
        <v>79</v>
      </c>
      <c r="AA30522" s="34">
        <v>76</v>
      </c>
      <c r="AB30522" s="34">
        <v>126</v>
      </c>
      <c r="AC30522" s="34">
        <v>105</v>
      </c>
    </row>
    <row r="30523" spans="1:29" x14ac:dyDescent="0.2">
      <c r="A30523" s="34" t="s">
        <v>91016</v>
      </c>
      <c r="B30523" s="34">
        <v>220</v>
      </c>
      <c r="C30523" s="34">
        <v>222</v>
      </c>
      <c r="D30523" s="34">
        <v>187</v>
      </c>
      <c r="E30523" s="34">
        <v>241</v>
      </c>
      <c r="F30523" s="34">
        <v>220</v>
      </c>
      <c r="G30523" s="34">
        <v>255</v>
      </c>
      <c r="H30523" s="34">
        <v>191</v>
      </c>
      <c r="I30523" s="34">
        <v>205</v>
      </c>
      <c r="J30523" s="34">
        <v>188</v>
      </c>
      <c r="K30523" s="34">
        <v>202</v>
      </c>
      <c r="L30523" s="34">
        <v>186</v>
      </c>
      <c r="M30523" s="34">
        <v>181</v>
      </c>
      <c r="N30523" s="34">
        <v>181</v>
      </c>
      <c r="O30523" s="34">
        <v>205</v>
      </c>
      <c r="P30523" s="34">
        <v>215</v>
      </c>
      <c r="Q30523" s="34">
        <v>308</v>
      </c>
      <c r="R30523" s="34">
        <v>265</v>
      </c>
      <c r="S30523" s="34">
        <v>230</v>
      </c>
      <c r="T30523" s="34">
        <v>231</v>
      </c>
      <c r="U30523" s="34">
        <v>244</v>
      </c>
      <c r="V30523" s="34">
        <v>263</v>
      </c>
      <c r="W30523" s="34">
        <v>227</v>
      </c>
      <c r="X30523" s="34">
        <v>258</v>
      </c>
      <c r="Y30523" s="34">
        <v>301</v>
      </c>
      <c r="Z30523" s="34">
        <v>187</v>
      </c>
      <c r="AA30523" s="34">
        <v>281</v>
      </c>
      <c r="AB30523" s="34">
        <v>275</v>
      </c>
      <c r="AC30523" s="34">
        <v>330</v>
      </c>
    </row>
    <row r="30524" spans="1:29" x14ac:dyDescent="0.2">
      <c r="A30524" s="34" t="s">
        <v>91017</v>
      </c>
      <c r="B30524" s="34">
        <v>227</v>
      </c>
      <c r="C30524" s="34">
        <v>190</v>
      </c>
      <c r="D30524" s="34">
        <v>255</v>
      </c>
      <c r="E30524" s="34">
        <v>242</v>
      </c>
      <c r="F30524" s="34">
        <v>296</v>
      </c>
      <c r="G30524" s="34">
        <v>219</v>
      </c>
      <c r="H30524" s="34">
        <v>277</v>
      </c>
      <c r="I30524" s="34">
        <v>196</v>
      </c>
      <c r="J30524" s="34">
        <v>285</v>
      </c>
      <c r="K30524" s="34">
        <v>233</v>
      </c>
      <c r="L30524" s="34">
        <v>313</v>
      </c>
      <c r="M30524" s="34">
        <v>220</v>
      </c>
      <c r="N30524" s="34">
        <v>226</v>
      </c>
      <c r="O30524" s="34">
        <v>218</v>
      </c>
      <c r="P30524" s="34">
        <v>250</v>
      </c>
      <c r="Q30524" s="34">
        <v>350</v>
      </c>
      <c r="R30524" s="34">
        <v>345</v>
      </c>
      <c r="S30524" s="34">
        <v>246</v>
      </c>
      <c r="T30524" s="34">
        <v>319</v>
      </c>
      <c r="U30524" s="34">
        <v>246</v>
      </c>
      <c r="V30524" s="34">
        <v>293</v>
      </c>
      <c r="W30524" s="34">
        <v>493</v>
      </c>
      <c r="X30524" s="34">
        <v>324</v>
      </c>
      <c r="Y30524" s="34">
        <v>384</v>
      </c>
      <c r="Z30524" s="34">
        <v>349</v>
      </c>
      <c r="AA30524" s="34">
        <v>349</v>
      </c>
      <c r="AB30524" s="34">
        <v>403</v>
      </c>
      <c r="AC30524" s="34">
        <v>419</v>
      </c>
    </row>
    <row r="30525" spans="1:29" x14ac:dyDescent="0.2">
      <c r="A30525" s="34" t="s">
        <v>91018</v>
      </c>
      <c r="B30525" s="34">
        <v>269</v>
      </c>
      <c r="C30525" s="34">
        <v>256</v>
      </c>
      <c r="D30525" s="34">
        <v>247</v>
      </c>
      <c r="E30525" s="34">
        <v>208</v>
      </c>
      <c r="F30525" s="34">
        <v>293</v>
      </c>
      <c r="G30525" s="34">
        <v>200</v>
      </c>
      <c r="H30525" s="34">
        <v>296</v>
      </c>
      <c r="I30525" s="34">
        <v>214</v>
      </c>
      <c r="J30525" s="34">
        <v>232</v>
      </c>
      <c r="K30525" s="34">
        <v>228</v>
      </c>
      <c r="L30525" s="34">
        <v>206</v>
      </c>
      <c r="M30525" s="34">
        <v>229</v>
      </c>
      <c r="N30525" s="34">
        <v>203</v>
      </c>
      <c r="O30525" s="34">
        <v>205</v>
      </c>
      <c r="P30525" s="34">
        <v>240</v>
      </c>
      <c r="Q30525" s="34">
        <v>273</v>
      </c>
      <c r="R30525" s="34">
        <v>304</v>
      </c>
      <c r="S30525" s="34">
        <v>249</v>
      </c>
      <c r="T30525" s="34">
        <v>307</v>
      </c>
      <c r="U30525" s="34">
        <v>247</v>
      </c>
      <c r="V30525" s="34">
        <v>294</v>
      </c>
      <c r="W30525" s="34">
        <v>289</v>
      </c>
      <c r="X30525" s="34">
        <v>337</v>
      </c>
      <c r="Y30525" s="34">
        <v>295</v>
      </c>
      <c r="Z30525" s="34">
        <v>289</v>
      </c>
      <c r="AA30525" s="34">
        <v>321</v>
      </c>
      <c r="AB30525" s="34">
        <v>289</v>
      </c>
      <c r="AC30525" s="34">
        <v>409</v>
      </c>
    </row>
    <row r="30526" spans="1:29" x14ac:dyDescent="0.2">
      <c r="A30526" s="34" t="s">
        <v>91019</v>
      </c>
      <c r="B30526" s="34">
        <v>247</v>
      </c>
      <c r="C30526" s="34">
        <v>257</v>
      </c>
      <c r="D30526" s="34">
        <v>247</v>
      </c>
      <c r="E30526" s="34">
        <v>225</v>
      </c>
      <c r="F30526" s="34">
        <v>230</v>
      </c>
      <c r="G30526" s="34">
        <v>287</v>
      </c>
      <c r="H30526" s="34">
        <v>263</v>
      </c>
      <c r="I30526" s="34">
        <v>214</v>
      </c>
      <c r="J30526" s="34">
        <v>155</v>
      </c>
      <c r="K30526" s="34">
        <v>560</v>
      </c>
      <c r="L30526" s="34">
        <v>216</v>
      </c>
      <c r="M30526" s="34">
        <v>247</v>
      </c>
      <c r="N30526" s="34">
        <v>189</v>
      </c>
      <c r="O30526" s="34">
        <v>240</v>
      </c>
      <c r="P30526" s="34">
        <v>228</v>
      </c>
      <c r="Q30526" s="34">
        <v>327</v>
      </c>
      <c r="R30526" s="34">
        <v>293</v>
      </c>
      <c r="S30526" s="34">
        <v>325</v>
      </c>
      <c r="T30526" s="34">
        <v>273</v>
      </c>
      <c r="U30526" s="34">
        <v>249</v>
      </c>
      <c r="V30526" s="34">
        <v>340</v>
      </c>
      <c r="W30526" s="34">
        <v>308</v>
      </c>
      <c r="X30526" s="34">
        <v>297</v>
      </c>
      <c r="Y30526" s="34">
        <v>367</v>
      </c>
      <c r="Z30526" s="34">
        <v>230</v>
      </c>
      <c r="AA30526" s="34">
        <v>481</v>
      </c>
      <c r="AB30526" s="34">
        <v>316</v>
      </c>
      <c r="AC30526" s="34">
        <v>496</v>
      </c>
    </row>
    <row r="30527" spans="1:29" x14ac:dyDescent="0.2">
      <c r="A30527" s="34" t="s">
        <v>91020</v>
      </c>
      <c r="B30527" s="34">
        <v>512</v>
      </c>
      <c r="C30527" s="34">
        <v>722</v>
      </c>
      <c r="D30527" s="34">
        <v>705</v>
      </c>
      <c r="E30527" s="34">
        <v>647</v>
      </c>
      <c r="F30527" s="34">
        <v>646</v>
      </c>
      <c r="G30527" s="34">
        <v>598</v>
      </c>
      <c r="H30527" s="34">
        <v>696</v>
      </c>
      <c r="I30527" s="34">
        <v>625</v>
      </c>
      <c r="J30527" s="34">
        <v>587</v>
      </c>
      <c r="K30527" s="34">
        <v>686</v>
      </c>
      <c r="L30527" s="34">
        <v>476</v>
      </c>
      <c r="M30527" s="34">
        <v>582</v>
      </c>
      <c r="N30527" s="34">
        <v>584</v>
      </c>
      <c r="O30527" s="34">
        <v>593</v>
      </c>
      <c r="P30527" s="34">
        <v>552</v>
      </c>
      <c r="Q30527" s="34">
        <v>846</v>
      </c>
      <c r="R30527" s="34">
        <v>828</v>
      </c>
      <c r="S30527" s="34">
        <v>801</v>
      </c>
      <c r="T30527" s="34">
        <v>649</v>
      </c>
      <c r="U30527" s="34">
        <v>744</v>
      </c>
      <c r="V30527" s="34">
        <v>800</v>
      </c>
      <c r="W30527" s="34">
        <v>802</v>
      </c>
      <c r="X30527" s="34">
        <v>769</v>
      </c>
      <c r="Y30527" s="34">
        <v>655</v>
      </c>
      <c r="Z30527" s="34">
        <v>758</v>
      </c>
      <c r="AA30527" s="34">
        <v>832</v>
      </c>
      <c r="AB30527" s="34">
        <v>878</v>
      </c>
      <c r="AC30527" s="34">
        <v>1012</v>
      </c>
    </row>
    <row r="30528" spans="1:29" x14ac:dyDescent="0.2">
      <c r="A30528" s="34" t="s">
        <v>91021</v>
      </c>
      <c r="B30528" s="34">
        <v>155</v>
      </c>
      <c r="C30528" s="34">
        <v>119</v>
      </c>
      <c r="D30528" s="34">
        <v>134</v>
      </c>
      <c r="E30528" s="34">
        <v>144</v>
      </c>
      <c r="F30528" s="34">
        <v>168</v>
      </c>
      <c r="G30528" s="34">
        <v>75</v>
      </c>
      <c r="H30528" s="34">
        <v>135</v>
      </c>
      <c r="I30528" s="34">
        <v>100</v>
      </c>
      <c r="J30528" s="34">
        <v>118</v>
      </c>
      <c r="K30528" s="34">
        <v>90</v>
      </c>
      <c r="L30528" s="34">
        <v>131</v>
      </c>
      <c r="M30528" s="34">
        <v>116</v>
      </c>
      <c r="N30528" s="34">
        <v>124</v>
      </c>
      <c r="O30528" s="34">
        <v>101</v>
      </c>
      <c r="P30528" s="34">
        <v>125</v>
      </c>
      <c r="Q30528" s="34">
        <v>124</v>
      </c>
      <c r="R30528" s="34">
        <v>156</v>
      </c>
      <c r="S30528" s="34">
        <v>152</v>
      </c>
      <c r="T30528" s="34">
        <v>169</v>
      </c>
      <c r="U30528" s="34">
        <v>94</v>
      </c>
      <c r="V30528" s="34">
        <v>128</v>
      </c>
      <c r="W30528" s="34">
        <v>171</v>
      </c>
      <c r="X30528" s="34">
        <v>150</v>
      </c>
      <c r="Y30528" s="34">
        <v>162</v>
      </c>
      <c r="Z30528" s="34">
        <v>144</v>
      </c>
      <c r="AA30528" s="34">
        <v>162</v>
      </c>
      <c r="AB30528" s="34">
        <v>158</v>
      </c>
      <c r="AC30528" s="34">
        <v>198</v>
      </c>
    </row>
    <row r="30529" spans="1:29" x14ac:dyDescent="0.2">
      <c r="A30529" s="34" t="s">
        <v>91022</v>
      </c>
      <c r="B30529" s="34">
        <v>237</v>
      </c>
      <c r="C30529" s="34">
        <v>158</v>
      </c>
      <c r="D30529" s="34">
        <v>180</v>
      </c>
      <c r="E30529" s="34">
        <v>149</v>
      </c>
      <c r="F30529" s="34">
        <v>145</v>
      </c>
      <c r="G30529" s="34">
        <v>184</v>
      </c>
      <c r="H30529" s="34">
        <v>156</v>
      </c>
      <c r="I30529" s="34">
        <v>137</v>
      </c>
      <c r="J30529" s="34">
        <v>68</v>
      </c>
      <c r="K30529" s="34">
        <v>519</v>
      </c>
      <c r="L30529" s="34">
        <v>91</v>
      </c>
      <c r="M30529" s="34">
        <v>141</v>
      </c>
      <c r="N30529" s="34">
        <v>125</v>
      </c>
      <c r="O30529" s="34">
        <v>160</v>
      </c>
      <c r="P30529" s="34">
        <v>123</v>
      </c>
      <c r="Q30529" s="34">
        <v>271</v>
      </c>
      <c r="R30529" s="34">
        <v>197</v>
      </c>
      <c r="S30529" s="34">
        <v>164</v>
      </c>
      <c r="T30529" s="34">
        <v>185</v>
      </c>
      <c r="U30529" s="34">
        <v>177</v>
      </c>
      <c r="V30529" s="34">
        <v>195</v>
      </c>
      <c r="W30529" s="34">
        <v>243</v>
      </c>
      <c r="X30529" s="34">
        <v>184</v>
      </c>
      <c r="Y30529" s="34">
        <v>247</v>
      </c>
      <c r="Z30529" s="34">
        <v>66</v>
      </c>
      <c r="AA30529" s="34">
        <v>473</v>
      </c>
      <c r="AB30529" s="34">
        <v>167</v>
      </c>
      <c r="AC30529" s="34">
        <v>289</v>
      </c>
    </row>
    <row r="30530" spans="1:29" x14ac:dyDescent="0.2">
      <c r="A30530" s="34" t="s">
        <v>91023</v>
      </c>
      <c r="B30530" s="34">
        <v>317</v>
      </c>
      <c r="C30530" s="34">
        <v>400</v>
      </c>
      <c r="D30530" s="34">
        <v>443</v>
      </c>
      <c r="E30530" s="34">
        <v>493</v>
      </c>
      <c r="F30530" s="34">
        <v>485</v>
      </c>
      <c r="G30530" s="34">
        <v>414</v>
      </c>
      <c r="H30530" s="34">
        <v>440</v>
      </c>
      <c r="I30530" s="34">
        <v>384</v>
      </c>
      <c r="J30530" s="34">
        <v>441</v>
      </c>
      <c r="K30530" s="34">
        <v>434</v>
      </c>
      <c r="L30530" s="34">
        <v>354</v>
      </c>
      <c r="M30530" s="34">
        <v>387</v>
      </c>
      <c r="N30530" s="34">
        <v>380</v>
      </c>
      <c r="O30530" s="34">
        <v>358</v>
      </c>
      <c r="P30530" s="34">
        <v>420</v>
      </c>
      <c r="Q30530" s="34">
        <v>575</v>
      </c>
      <c r="R30530" s="34">
        <v>565</v>
      </c>
      <c r="S30530" s="34">
        <v>520</v>
      </c>
      <c r="T30530" s="34">
        <v>483</v>
      </c>
      <c r="U30530" s="34">
        <v>441</v>
      </c>
      <c r="V30530" s="34">
        <v>483</v>
      </c>
      <c r="W30530" s="34">
        <v>574</v>
      </c>
      <c r="X30530" s="34">
        <v>582</v>
      </c>
      <c r="Y30530" s="34">
        <v>572</v>
      </c>
      <c r="Z30530" s="34">
        <v>432</v>
      </c>
      <c r="AA30530" s="34">
        <v>572</v>
      </c>
      <c r="AB30530" s="34">
        <v>518</v>
      </c>
      <c r="AC30530" s="34">
        <v>744</v>
      </c>
    </row>
    <row r="30531" spans="1:29" x14ac:dyDescent="0.2">
      <c r="A30531" s="34" t="s">
        <v>91024</v>
      </c>
      <c r="B30531" s="34">
        <v>1051</v>
      </c>
      <c r="C30531" s="34">
        <v>741</v>
      </c>
      <c r="D30531" s="34">
        <v>920</v>
      </c>
      <c r="E30531" s="34">
        <v>803</v>
      </c>
      <c r="F30531" s="34">
        <v>1005</v>
      </c>
      <c r="G30531" s="34">
        <v>749</v>
      </c>
      <c r="H30531" s="34">
        <v>1031</v>
      </c>
      <c r="I30531" s="34">
        <v>712</v>
      </c>
      <c r="J30531" s="34">
        <v>957</v>
      </c>
      <c r="K30531" s="34">
        <v>731</v>
      </c>
      <c r="L30531" s="34">
        <v>896</v>
      </c>
      <c r="M30531" s="34">
        <v>652</v>
      </c>
      <c r="N30531" s="34">
        <v>839</v>
      </c>
      <c r="O30531" s="34">
        <v>726</v>
      </c>
      <c r="P30531" s="34">
        <v>946</v>
      </c>
      <c r="Q30531" s="34">
        <v>1082</v>
      </c>
      <c r="R30531" s="34">
        <v>1352</v>
      </c>
      <c r="S30531" s="34">
        <v>907</v>
      </c>
      <c r="T30531" s="34">
        <v>1208</v>
      </c>
      <c r="U30531" s="34">
        <v>843</v>
      </c>
      <c r="V30531" s="34">
        <v>1182</v>
      </c>
      <c r="W30531" s="34">
        <v>1185</v>
      </c>
      <c r="X30531" s="34">
        <v>1273</v>
      </c>
      <c r="Y30531" s="34">
        <v>1009</v>
      </c>
      <c r="Z30531" s="34">
        <v>1079</v>
      </c>
      <c r="AA30531" s="34">
        <v>972</v>
      </c>
      <c r="AB30531" s="34">
        <v>1264</v>
      </c>
      <c r="AC30531" s="34">
        <v>1369</v>
      </c>
    </row>
    <row r="30532" spans="1:29" x14ac:dyDescent="0.2">
      <c r="A30532" s="34" t="s">
        <v>91025</v>
      </c>
      <c r="B30532" s="34">
        <v>264</v>
      </c>
      <c r="C30532" s="34">
        <v>393</v>
      </c>
      <c r="D30532" s="34">
        <v>405</v>
      </c>
      <c r="E30532" s="34">
        <v>353</v>
      </c>
      <c r="F30532" s="34">
        <v>430</v>
      </c>
      <c r="G30532" s="34">
        <v>319</v>
      </c>
      <c r="H30532" s="34">
        <v>335</v>
      </c>
      <c r="I30532" s="34">
        <v>373</v>
      </c>
      <c r="J30532" s="34">
        <v>324</v>
      </c>
      <c r="K30532" s="34">
        <v>329</v>
      </c>
      <c r="L30532" s="34">
        <v>196</v>
      </c>
      <c r="M30532" s="34">
        <v>294</v>
      </c>
      <c r="N30532" s="34">
        <v>296</v>
      </c>
      <c r="O30532" s="34">
        <v>294</v>
      </c>
      <c r="P30532" s="34">
        <v>320</v>
      </c>
      <c r="Q30532" s="34">
        <v>520</v>
      </c>
      <c r="R30532" s="34">
        <v>445</v>
      </c>
      <c r="S30532" s="34">
        <v>496</v>
      </c>
      <c r="T30532" s="34">
        <v>357</v>
      </c>
      <c r="U30532" s="34">
        <v>404</v>
      </c>
      <c r="V30532" s="34">
        <v>432</v>
      </c>
      <c r="W30532" s="34">
        <v>456</v>
      </c>
      <c r="X30532" s="34">
        <v>451</v>
      </c>
      <c r="Y30532" s="34">
        <v>397</v>
      </c>
      <c r="Z30532" s="34">
        <v>396</v>
      </c>
      <c r="AA30532" s="34">
        <v>539</v>
      </c>
      <c r="AB30532" s="34">
        <v>450</v>
      </c>
      <c r="AC30532" s="34">
        <v>660</v>
      </c>
    </row>
    <row r="30533" spans="1:29" x14ac:dyDescent="0.2">
      <c r="A30533" s="34" t="s">
        <v>91026</v>
      </c>
      <c r="B30533" s="34">
        <v>241</v>
      </c>
      <c r="C30533" s="34">
        <v>173</v>
      </c>
      <c r="D30533" s="34">
        <v>197</v>
      </c>
      <c r="E30533" s="34">
        <v>160</v>
      </c>
      <c r="F30533" s="34">
        <v>236</v>
      </c>
      <c r="G30533" s="34">
        <v>156</v>
      </c>
      <c r="H30533" s="34">
        <v>206</v>
      </c>
      <c r="I30533" s="34">
        <v>173</v>
      </c>
      <c r="J30533" s="34">
        <v>239</v>
      </c>
      <c r="K30533" s="34">
        <v>209</v>
      </c>
      <c r="L30533" s="34">
        <v>280</v>
      </c>
      <c r="M30533" s="34">
        <v>191</v>
      </c>
      <c r="N30533" s="34">
        <v>195</v>
      </c>
      <c r="O30533" s="34">
        <v>184</v>
      </c>
      <c r="P30533" s="34">
        <v>227</v>
      </c>
      <c r="Q30533" s="34">
        <v>289</v>
      </c>
      <c r="R30533" s="34">
        <v>330</v>
      </c>
      <c r="S30533" s="34">
        <v>261</v>
      </c>
      <c r="T30533" s="34">
        <v>349</v>
      </c>
      <c r="U30533" s="34">
        <v>256</v>
      </c>
      <c r="V30533" s="34">
        <v>299</v>
      </c>
      <c r="W30533" s="34">
        <v>381</v>
      </c>
      <c r="X30533" s="34">
        <v>275</v>
      </c>
      <c r="Y30533" s="34">
        <v>309</v>
      </c>
      <c r="Z30533" s="34">
        <v>225</v>
      </c>
      <c r="AA30533" s="34">
        <v>281</v>
      </c>
      <c r="AB30533" s="34">
        <v>388</v>
      </c>
      <c r="AC30533" s="34">
        <v>364</v>
      </c>
    </row>
    <row r="30534" spans="1:29" x14ac:dyDescent="0.2">
      <c r="A30534" s="34" t="s">
        <v>91027</v>
      </c>
      <c r="B30534" s="34">
        <v>303</v>
      </c>
      <c r="C30534" s="34">
        <v>224</v>
      </c>
      <c r="D30534" s="34">
        <v>282</v>
      </c>
      <c r="E30534" s="34">
        <v>213</v>
      </c>
      <c r="F30534" s="34">
        <v>243</v>
      </c>
      <c r="G30534" s="34">
        <v>267</v>
      </c>
      <c r="H30534" s="34">
        <v>306</v>
      </c>
      <c r="I30534" s="34">
        <v>225</v>
      </c>
      <c r="J30534" s="34">
        <v>276</v>
      </c>
      <c r="K30534" s="34">
        <v>236</v>
      </c>
      <c r="L30534" s="34">
        <v>219</v>
      </c>
      <c r="M30534" s="34">
        <v>187</v>
      </c>
      <c r="N30534" s="34">
        <v>217</v>
      </c>
      <c r="O30534" s="34">
        <v>200</v>
      </c>
      <c r="P30534" s="34">
        <v>254</v>
      </c>
      <c r="Q30534" s="34">
        <v>311</v>
      </c>
      <c r="R30534" s="34">
        <v>341</v>
      </c>
      <c r="S30534" s="34">
        <v>296</v>
      </c>
      <c r="T30534" s="34">
        <v>411</v>
      </c>
      <c r="U30534" s="34">
        <v>256</v>
      </c>
      <c r="V30534" s="34">
        <v>296</v>
      </c>
      <c r="W30534" s="34">
        <v>361</v>
      </c>
      <c r="X30534" s="34">
        <v>329</v>
      </c>
      <c r="Y30534" s="34">
        <v>341</v>
      </c>
      <c r="Z30534" s="34">
        <v>273</v>
      </c>
      <c r="AA30534" s="34">
        <v>356</v>
      </c>
      <c r="AB30534" s="34">
        <v>408</v>
      </c>
      <c r="AC30534" s="34">
        <v>445</v>
      </c>
    </row>
    <row r="30535" spans="1:29" x14ac:dyDescent="0.2">
      <c r="A30535" s="34" t="s">
        <v>91028</v>
      </c>
      <c r="B30535" s="34">
        <v>145</v>
      </c>
      <c r="C30535" s="34">
        <v>185</v>
      </c>
      <c r="D30535" s="34">
        <v>197</v>
      </c>
      <c r="E30535" s="34">
        <v>163</v>
      </c>
      <c r="F30535" s="34">
        <v>172</v>
      </c>
      <c r="G30535" s="34">
        <v>156</v>
      </c>
      <c r="H30535" s="34">
        <v>194</v>
      </c>
      <c r="I30535" s="34">
        <v>177</v>
      </c>
      <c r="J30535" s="34">
        <v>168</v>
      </c>
      <c r="K30535" s="34">
        <v>162</v>
      </c>
      <c r="L30535" s="34">
        <v>177</v>
      </c>
      <c r="M30535" s="34">
        <v>177</v>
      </c>
      <c r="N30535" s="34">
        <v>152</v>
      </c>
      <c r="O30535" s="34">
        <v>139</v>
      </c>
      <c r="P30535" s="34">
        <v>169</v>
      </c>
      <c r="Q30535" s="34">
        <v>252</v>
      </c>
      <c r="R30535" s="34">
        <v>224</v>
      </c>
      <c r="S30535" s="34">
        <v>222</v>
      </c>
      <c r="T30535" s="34">
        <v>248</v>
      </c>
      <c r="U30535" s="34">
        <v>214</v>
      </c>
      <c r="V30535" s="34">
        <v>231</v>
      </c>
      <c r="W30535" s="34">
        <v>237</v>
      </c>
      <c r="X30535" s="34">
        <v>201</v>
      </c>
      <c r="Y30535" s="34">
        <v>235</v>
      </c>
      <c r="Z30535" s="34">
        <v>206</v>
      </c>
      <c r="AA30535" s="34">
        <v>184</v>
      </c>
      <c r="AB30535" s="34">
        <v>295</v>
      </c>
      <c r="AC30535" s="34">
        <v>332</v>
      </c>
    </row>
    <row r="30536" spans="1:29" x14ac:dyDescent="0.2">
      <c r="A30536" s="34" t="s">
        <v>91029</v>
      </c>
      <c r="B30536" s="34">
        <v>345</v>
      </c>
      <c r="C30536" s="34">
        <v>249</v>
      </c>
      <c r="D30536" s="34">
        <v>207</v>
      </c>
      <c r="E30536" s="34">
        <v>242</v>
      </c>
      <c r="F30536" s="34">
        <v>208</v>
      </c>
      <c r="G30536" s="34">
        <v>203</v>
      </c>
      <c r="H30536" s="34">
        <v>281</v>
      </c>
      <c r="I30536" s="34">
        <v>181</v>
      </c>
      <c r="J30536" s="34">
        <v>254</v>
      </c>
      <c r="K30536" s="34">
        <v>257</v>
      </c>
      <c r="L30536" s="34">
        <v>284</v>
      </c>
      <c r="M30536" s="34">
        <v>203</v>
      </c>
      <c r="N30536" s="34">
        <v>165</v>
      </c>
      <c r="O30536" s="34">
        <v>203</v>
      </c>
      <c r="P30536" s="34">
        <v>256</v>
      </c>
      <c r="Q30536" s="34">
        <v>319</v>
      </c>
      <c r="R30536" s="34">
        <v>307</v>
      </c>
      <c r="S30536" s="34">
        <v>260</v>
      </c>
      <c r="T30536" s="34">
        <v>388</v>
      </c>
      <c r="U30536" s="34">
        <v>246</v>
      </c>
      <c r="V30536" s="34">
        <v>362</v>
      </c>
      <c r="W30536" s="34">
        <v>334</v>
      </c>
      <c r="X30536" s="34">
        <v>295</v>
      </c>
      <c r="Y30536" s="34">
        <v>339</v>
      </c>
      <c r="Z30536" s="34">
        <v>253</v>
      </c>
      <c r="AA30536" s="34">
        <v>311</v>
      </c>
      <c r="AB30536" s="34">
        <v>481</v>
      </c>
      <c r="AC30536" s="34">
        <v>411</v>
      </c>
    </row>
    <row r="30537" spans="1:29" x14ac:dyDescent="0.2">
      <c r="A30537" s="34" t="s">
        <v>91030</v>
      </c>
      <c r="B30537" s="34">
        <v>145</v>
      </c>
      <c r="C30537" s="34">
        <v>154</v>
      </c>
      <c r="D30537" s="34">
        <v>225</v>
      </c>
      <c r="E30537" s="34">
        <v>216</v>
      </c>
      <c r="F30537" s="34">
        <v>183</v>
      </c>
      <c r="G30537" s="34">
        <v>227</v>
      </c>
      <c r="H30537" s="34">
        <v>190</v>
      </c>
      <c r="I30537" s="34">
        <v>196</v>
      </c>
      <c r="J30537" s="34">
        <v>162</v>
      </c>
      <c r="K30537" s="34">
        <v>201</v>
      </c>
      <c r="L30537" s="34">
        <v>100</v>
      </c>
      <c r="M30537" s="34">
        <v>183</v>
      </c>
      <c r="N30537" s="34">
        <v>154</v>
      </c>
      <c r="O30537" s="34">
        <v>166</v>
      </c>
      <c r="P30537" s="34">
        <v>149</v>
      </c>
      <c r="Q30537" s="34">
        <v>190</v>
      </c>
      <c r="R30537" s="34">
        <v>183</v>
      </c>
      <c r="S30537" s="34">
        <v>231</v>
      </c>
      <c r="T30537" s="34">
        <v>95</v>
      </c>
      <c r="U30537" s="34">
        <v>169</v>
      </c>
      <c r="V30537" s="34">
        <v>182</v>
      </c>
      <c r="W30537" s="34">
        <v>177</v>
      </c>
      <c r="X30537" s="34">
        <v>252</v>
      </c>
      <c r="Y30537" s="34">
        <v>141</v>
      </c>
      <c r="Z30537" s="34">
        <v>223</v>
      </c>
      <c r="AA30537" s="34">
        <v>227</v>
      </c>
      <c r="AB30537" s="34">
        <v>166</v>
      </c>
      <c r="AC30537" s="34">
        <v>288</v>
      </c>
    </row>
    <row r="30538" spans="1:29" x14ac:dyDescent="0.2">
      <c r="A30538" s="34" t="s">
        <v>91031</v>
      </c>
      <c r="B30538" s="34">
        <v>209</v>
      </c>
      <c r="C30538" s="34">
        <v>292</v>
      </c>
      <c r="D30538" s="34">
        <v>218</v>
      </c>
      <c r="E30538" s="34">
        <v>292</v>
      </c>
      <c r="F30538" s="34">
        <v>208</v>
      </c>
      <c r="G30538" s="34">
        <v>312</v>
      </c>
      <c r="H30538" s="34">
        <v>213</v>
      </c>
      <c r="I30538" s="34">
        <v>266</v>
      </c>
      <c r="J30538" s="34">
        <v>160</v>
      </c>
      <c r="K30538" s="34">
        <v>580</v>
      </c>
      <c r="L30538" s="34">
        <v>217</v>
      </c>
      <c r="M30538" s="34">
        <v>294</v>
      </c>
      <c r="N30538" s="34">
        <v>165</v>
      </c>
      <c r="O30538" s="34">
        <v>283</v>
      </c>
      <c r="P30538" s="34">
        <v>215</v>
      </c>
      <c r="Q30538" s="34">
        <v>396</v>
      </c>
      <c r="R30538" s="34">
        <v>278</v>
      </c>
      <c r="S30538" s="34">
        <v>302</v>
      </c>
      <c r="T30538" s="34">
        <v>298</v>
      </c>
      <c r="U30538" s="34">
        <v>326</v>
      </c>
      <c r="V30538" s="34">
        <v>236</v>
      </c>
      <c r="W30538" s="34">
        <v>408</v>
      </c>
      <c r="X30538" s="34">
        <v>221</v>
      </c>
      <c r="Y30538" s="34">
        <v>381</v>
      </c>
      <c r="Z30538" s="34">
        <v>136</v>
      </c>
      <c r="AA30538" s="34">
        <v>502</v>
      </c>
      <c r="AB30538" s="34">
        <v>235</v>
      </c>
      <c r="AC30538" s="34">
        <v>454</v>
      </c>
    </row>
    <row r="30539" spans="1:29" x14ac:dyDescent="0.2">
      <c r="A30539" s="34" t="s">
        <v>91032</v>
      </c>
      <c r="B30539" s="34">
        <v>167</v>
      </c>
      <c r="C30539" s="34">
        <v>61</v>
      </c>
      <c r="D30539" s="34">
        <v>109</v>
      </c>
      <c r="E30539" s="34">
        <v>93</v>
      </c>
      <c r="F30539" s="34">
        <v>105</v>
      </c>
      <c r="G30539" s="34">
        <v>80</v>
      </c>
      <c r="H30539" s="34">
        <v>116</v>
      </c>
      <c r="I30539" s="34">
        <v>95</v>
      </c>
      <c r="J30539" s="34">
        <v>119</v>
      </c>
      <c r="K30539" s="34">
        <v>111</v>
      </c>
      <c r="L30539" s="34">
        <v>92</v>
      </c>
      <c r="M30539" s="34">
        <v>94</v>
      </c>
      <c r="N30539" s="34">
        <v>95</v>
      </c>
      <c r="O30539" s="34">
        <v>75</v>
      </c>
      <c r="P30539" s="34">
        <v>105</v>
      </c>
      <c r="Q30539" s="34">
        <v>136</v>
      </c>
      <c r="R30539" s="34">
        <v>183</v>
      </c>
      <c r="S30539" s="34">
        <v>128</v>
      </c>
      <c r="T30539" s="34">
        <v>158</v>
      </c>
      <c r="U30539" s="34">
        <v>116</v>
      </c>
      <c r="V30539" s="34">
        <v>131</v>
      </c>
      <c r="W30539" s="34">
        <v>132</v>
      </c>
      <c r="X30539" s="34">
        <v>123</v>
      </c>
      <c r="Y30539" s="34">
        <v>119</v>
      </c>
      <c r="Z30539" s="34">
        <v>110</v>
      </c>
      <c r="AA30539" s="34">
        <v>134</v>
      </c>
      <c r="AB30539" s="34">
        <v>172</v>
      </c>
      <c r="AC30539" s="34">
        <v>159</v>
      </c>
    </row>
    <row r="30540" spans="1:29" x14ac:dyDescent="0.2">
      <c r="A30540" s="34" t="s">
        <v>91033</v>
      </c>
      <c r="B30540" s="34">
        <v>273</v>
      </c>
      <c r="C30540" s="34">
        <v>228</v>
      </c>
      <c r="D30540" s="34">
        <v>306</v>
      </c>
      <c r="E30540" s="34">
        <v>308</v>
      </c>
      <c r="F30540" s="34">
        <v>288</v>
      </c>
      <c r="G30540" s="34">
        <v>265</v>
      </c>
      <c r="H30540" s="34">
        <v>271</v>
      </c>
      <c r="I30540" s="34">
        <v>240</v>
      </c>
      <c r="J30540" s="34">
        <v>258</v>
      </c>
      <c r="K30540" s="34">
        <v>291</v>
      </c>
      <c r="L30540" s="34">
        <v>177</v>
      </c>
      <c r="M30540" s="34">
        <v>224</v>
      </c>
      <c r="N30540" s="34">
        <v>241</v>
      </c>
      <c r="O30540" s="34">
        <v>257</v>
      </c>
      <c r="P30540" s="34">
        <v>220</v>
      </c>
      <c r="Q30540" s="34">
        <v>350</v>
      </c>
      <c r="R30540" s="34">
        <v>315</v>
      </c>
      <c r="S30540" s="34">
        <v>338</v>
      </c>
      <c r="T30540" s="34">
        <v>287</v>
      </c>
      <c r="U30540" s="34">
        <v>266</v>
      </c>
      <c r="V30540" s="34">
        <v>360</v>
      </c>
      <c r="W30540" s="34">
        <v>293</v>
      </c>
      <c r="X30540" s="34">
        <v>317</v>
      </c>
      <c r="Y30540" s="34">
        <v>285</v>
      </c>
      <c r="Z30540" s="34">
        <v>289</v>
      </c>
      <c r="AA30540" s="34">
        <v>346</v>
      </c>
      <c r="AB30540" s="34">
        <v>314</v>
      </c>
      <c r="AC30540" s="34">
        <v>409</v>
      </c>
    </row>
    <row r="30541" spans="1:29" x14ac:dyDescent="0.2">
      <c r="A30541" s="34" t="s">
        <v>91034</v>
      </c>
      <c r="B30541" s="34">
        <v>415</v>
      </c>
      <c r="C30541" s="34">
        <v>382</v>
      </c>
      <c r="D30541" s="34">
        <v>293</v>
      </c>
      <c r="E30541" s="34">
        <v>384</v>
      </c>
      <c r="F30541" s="34">
        <v>353</v>
      </c>
      <c r="G30541" s="34">
        <v>380</v>
      </c>
      <c r="H30541" s="34">
        <v>364</v>
      </c>
      <c r="I30541" s="34">
        <v>347</v>
      </c>
      <c r="J30541" s="34">
        <v>347</v>
      </c>
      <c r="K30541" s="34">
        <v>385</v>
      </c>
      <c r="L30541" s="34">
        <v>415</v>
      </c>
      <c r="M30541" s="34">
        <v>335</v>
      </c>
      <c r="N30541" s="34">
        <v>332</v>
      </c>
      <c r="O30541" s="34">
        <v>310</v>
      </c>
      <c r="P30541" s="34">
        <v>300</v>
      </c>
      <c r="Q30541" s="34">
        <v>476</v>
      </c>
      <c r="R30541" s="34">
        <v>489</v>
      </c>
      <c r="S30541" s="34">
        <v>410</v>
      </c>
      <c r="T30541" s="34">
        <v>486</v>
      </c>
      <c r="U30541" s="34">
        <v>466</v>
      </c>
      <c r="V30541" s="34">
        <v>409</v>
      </c>
      <c r="W30541" s="34">
        <v>651</v>
      </c>
      <c r="X30541" s="34">
        <v>449</v>
      </c>
      <c r="Y30541" s="34">
        <v>587</v>
      </c>
      <c r="Z30541" s="34">
        <v>367</v>
      </c>
      <c r="AA30541" s="34">
        <v>537</v>
      </c>
      <c r="AB30541" s="34">
        <v>483</v>
      </c>
      <c r="AC30541" s="34">
        <v>654</v>
      </c>
    </row>
    <row r="30542" spans="1:29" x14ac:dyDescent="0.2">
      <c r="A30542" s="34" t="s">
        <v>91035</v>
      </c>
      <c r="B30542" s="34">
        <v>134</v>
      </c>
      <c r="C30542" s="34">
        <v>148</v>
      </c>
      <c r="D30542" s="34">
        <v>160</v>
      </c>
      <c r="E30542" s="34">
        <v>161</v>
      </c>
      <c r="F30542" s="34">
        <v>135</v>
      </c>
      <c r="G30542" s="34">
        <v>159</v>
      </c>
      <c r="H30542" s="34">
        <v>103</v>
      </c>
      <c r="I30542" s="34">
        <v>126</v>
      </c>
      <c r="J30542" s="34">
        <v>65</v>
      </c>
      <c r="K30542" s="34">
        <v>137</v>
      </c>
      <c r="L30542" s="34">
        <v>33</v>
      </c>
      <c r="M30542" s="34">
        <v>92</v>
      </c>
      <c r="N30542" s="34">
        <v>105</v>
      </c>
      <c r="O30542" s="34">
        <v>110</v>
      </c>
      <c r="P30542" s="34">
        <v>88</v>
      </c>
      <c r="Q30542" s="34">
        <v>141</v>
      </c>
      <c r="R30542" s="34">
        <v>103</v>
      </c>
      <c r="S30542" s="34">
        <v>194</v>
      </c>
      <c r="T30542" s="34">
        <v>69</v>
      </c>
      <c r="U30542" s="34">
        <v>92</v>
      </c>
      <c r="V30542" s="34">
        <v>138</v>
      </c>
      <c r="W30542" s="34">
        <v>112</v>
      </c>
      <c r="X30542" s="34">
        <v>184</v>
      </c>
      <c r="Y30542" s="34">
        <v>74</v>
      </c>
      <c r="Z30542" s="34">
        <v>164</v>
      </c>
      <c r="AA30542" s="34">
        <v>165</v>
      </c>
      <c r="AB30542" s="34">
        <v>89</v>
      </c>
      <c r="AC30542" s="34">
        <v>234</v>
      </c>
    </row>
    <row r="30543" spans="1:29" x14ac:dyDescent="0.2">
      <c r="A30543" s="34" t="s">
        <v>91036</v>
      </c>
      <c r="B30543" s="34">
        <v>790</v>
      </c>
      <c r="C30543" s="34">
        <v>718</v>
      </c>
      <c r="D30543" s="34">
        <v>974</v>
      </c>
      <c r="E30543" s="34">
        <v>781</v>
      </c>
      <c r="F30543" s="34">
        <v>930</v>
      </c>
      <c r="G30543" s="34">
        <v>806</v>
      </c>
      <c r="H30543" s="34">
        <v>950</v>
      </c>
      <c r="I30543" s="34">
        <v>681</v>
      </c>
      <c r="J30543" s="34">
        <v>822</v>
      </c>
      <c r="K30543" s="34">
        <v>971</v>
      </c>
      <c r="L30543" s="34">
        <v>730</v>
      </c>
      <c r="M30543" s="34">
        <v>741</v>
      </c>
      <c r="N30543" s="34">
        <v>873</v>
      </c>
      <c r="O30543" s="34">
        <v>751</v>
      </c>
      <c r="P30543" s="34">
        <v>923</v>
      </c>
      <c r="Q30543" s="34">
        <v>1119</v>
      </c>
      <c r="R30543" s="34">
        <v>1106</v>
      </c>
      <c r="S30543" s="34">
        <v>911</v>
      </c>
      <c r="T30543" s="34">
        <v>1070</v>
      </c>
      <c r="U30543" s="34">
        <v>819</v>
      </c>
      <c r="V30543" s="34">
        <v>1030</v>
      </c>
      <c r="W30543" s="34">
        <v>1052</v>
      </c>
      <c r="X30543" s="34">
        <v>1076</v>
      </c>
      <c r="Y30543" s="34">
        <v>985</v>
      </c>
      <c r="Z30543" s="34">
        <v>1033</v>
      </c>
      <c r="AA30543" s="34">
        <v>1157</v>
      </c>
      <c r="AB30543" s="34">
        <v>1218</v>
      </c>
      <c r="AC30543" s="34">
        <v>1427</v>
      </c>
    </row>
    <row r="30544" spans="1:29" x14ac:dyDescent="0.2">
      <c r="A30544" s="34" t="s">
        <v>91037</v>
      </c>
      <c r="B30544" s="34">
        <v>184</v>
      </c>
      <c r="C30544" s="34">
        <v>171</v>
      </c>
      <c r="D30544" s="34">
        <v>241</v>
      </c>
      <c r="E30544" s="34">
        <v>212</v>
      </c>
      <c r="F30544" s="34">
        <v>292</v>
      </c>
      <c r="G30544" s="34">
        <v>228</v>
      </c>
      <c r="H30544" s="34">
        <v>230</v>
      </c>
      <c r="I30544" s="34">
        <v>177</v>
      </c>
      <c r="J30544" s="34">
        <v>272</v>
      </c>
      <c r="K30544" s="34">
        <v>226</v>
      </c>
      <c r="L30544" s="34">
        <v>254</v>
      </c>
      <c r="M30544" s="34">
        <v>186</v>
      </c>
      <c r="N30544" s="34">
        <v>213</v>
      </c>
      <c r="O30544" s="34">
        <v>217</v>
      </c>
      <c r="P30544" s="34">
        <v>218</v>
      </c>
      <c r="Q30544" s="34">
        <v>373</v>
      </c>
      <c r="R30544" s="34">
        <v>300</v>
      </c>
      <c r="S30544" s="34">
        <v>269</v>
      </c>
      <c r="T30544" s="34">
        <v>289</v>
      </c>
      <c r="U30544" s="34">
        <v>249</v>
      </c>
      <c r="V30544" s="34">
        <v>303</v>
      </c>
      <c r="W30544" s="34">
        <v>324</v>
      </c>
      <c r="X30544" s="34">
        <v>325</v>
      </c>
      <c r="Y30544" s="34">
        <v>330</v>
      </c>
      <c r="Z30544" s="34">
        <v>253</v>
      </c>
      <c r="AA30544" s="34">
        <v>252</v>
      </c>
      <c r="AB30544" s="34">
        <v>312</v>
      </c>
      <c r="AC30544" s="34">
        <v>337</v>
      </c>
    </row>
    <row r="30545" spans="1:29" x14ac:dyDescent="0.2">
      <c r="A30545" s="34" t="s">
        <v>91038</v>
      </c>
      <c r="B30545" s="34">
        <v>126</v>
      </c>
      <c r="C30545" s="34">
        <v>104</v>
      </c>
      <c r="D30545" s="34">
        <v>150</v>
      </c>
      <c r="E30545" s="34">
        <v>116</v>
      </c>
      <c r="F30545" s="34">
        <v>129</v>
      </c>
      <c r="G30545" s="34">
        <v>181</v>
      </c>
      <c r="H30545" s="34">
        <v>145</v>
      </c>
      <c r="I30545" s="34">
        <v>125</v>
      </c>
      <c r="J30545" s="34">
        <v>128</v>
      </c>
      <c r="K30545" s="34">
        <v>117</v>
      </c>
      <c r="L30545" s="34">
        <v>87</v>
      </c>
      <c r="M30545" s="34">
        <v>114</v>
      </c>
      <c r="N30545" s="34">
        <v>125</v>
      </c>
      <c r="O30545" s="34">
        <v>103</v>
      </c>
      <c r="P30545" s="34">
        <v>115</v>
      </c>
      <c r="Q30545" s="34">
        <v>138</v>
      </c>
      <c r="R30545" s="34">
        <v>151</v>
      </c>
      <c r="S30545" s="34">
        <v>143</v>
      </c>
      <c r="T30545" s="34">
        <v>132</v>
      </c>
      <c r="U30545" s="34">
        <v>126</v>
      </c>
      <c r="V30545" s="34">
        <v>175</v>
      </c>
      <c r="W30545" s="34">
        <v>107</v>
      </c>
      <c r="X30545" s="34">
        <v>171</v>
      </c>
      <c r="Y30545" s="34">
        <v>115</v>
      </c>
      <c r="Z30545" s="34">
        <v>140</v>
      </c>
      <c r="AA30545" s="34">
        <v>139</v>
      </c>
      <c r="AB30545" s="34">
        <v>116</v>
      </c>
      <c r="AC30545" s="34">
        <v>176</v>
      </c>
    </row>
    <row r="30546" spans="1:29" x14ac:dyDescent="0.2">
      <c r="A30546" s="34" t="s">
        <v>91039</v>
      </c>
      <c r="B30546" s="34">
        <v>47</v>
      </c>
      <c r="C30546" s="34">
        <v>62</v>
      </c>
      <c r="D30546" s="34">
        <v>50</v>
      </c>
      <c r="E30546" s="34">
        <v>65</v>
      </c>
      <c r="F30546" s="34">
        <v>47</v>
      </c>
      <c r="G30546" s="34">
        <v>37</v>
      </c>
      <c r="H30546" s="34">
        <v>46</v>
      </c>
      <c r="I30546" s="34">
        <v>50</v>
      </c>
      <c r="J30546" s="34">
        <v>30</v>
      </c>
      <c r="K30546" s="34">
        <v>55</v>
      </c>
      <c r="L30546" s="34">
        <v>45</v>
      </c>
      <c r="M30546" s="34">
        <v>42</v>
      </c>
      <c r="N30546" s="34">
        <v>56</v>
      </c>
      <c r="O30546" s="34">
        <v>78</v>
      </c>
      <c r="P30546" s="34">
        <v>46</v>
      </c>
      <c r="Q30546" s="34">
        <v>82</v>
      </c>
      <c r="R30546" s="34">
        <v>75</v>
      </c>
      <c r="S30546" s="34">
        <v>46</v>
      </c>
      <c r="T30546" s="34">
        <v>34</v>
      </c>
      <c r="U30546" s="34">
        <v>66</v>
      </c>
      <c r="V30546" s="34">
        <v>42</v>
      </c>
      <c r="W30546" s="34">
        <v>74</v>
      </c>
      <c r="X30546" s="34">
        <v>63</v>
      </c>
      <c r="Y30546" s="34">
        <v>70</v>
      </c>
      <c r="Z30546" s="34">
        <v>39</v>
      </c>
      <c r="AA30546" s="34">
        <v>99</v>
      </c>
      <c r="AB30546" s="34">
        <v>52</v>
      </c>
      <c r="AC30546" s="34">
        <v>117</v>
      </c>
    </row>
    <row r="30547" spans="1:29" x14ac:dyDescent="0.2">
      <c r="A30547" s="34" t="s">
        <v>91040</v>
      </c>
      <c r="B30547" s="34">
        <v>424</v>
      </c>
      <c r="C30547" s="34">
        <v>518</v>
      </c>
      <c r="D30547" s="34">
        <v>490</v>
      </c>
      <c r="E30547" s="34">
        <v>498</v>
      </c>
      <c r="F30547" s="34">
        <v>571</v>
      </c>
      <c r="G30547" s="34">
        <v>522</v>
      </c>
      <c r="H30547" s="34">
        <v>532</v>
      </c>
      <c r="I30547" s="34">
        <v>501</v>
      </c>
      <c r="J30547" s="34">
        <v>479</v>
      </c>
      <c r="K30547" s="34">
        <v>571</v>
      </c>
      <c r="L30547" s="34">
        <v>498</v>
      </c>
      <c r="M30547" s="34">
        <v>444</v>
      </c>
      <c r="N30547" s="34">
        <v>481</v>
      </c>
      <c r="O30547" s="34">
        <v>434</v>
      </c>
      <c r="P30547" s="34">
        <v>429</v>
      </c>
      <c r="Q30547" s="34">
        <v>703</v>
      </c>
      <c r="R30547" s="34">
        <v>738</v>
      </c>
      <c r="S30547" s="34">
        <v>562</v>
      </c>
      <c r="T30547" s="34">
        <v>728</v>
      </c>
      <c r="U30547" s="34">
        <v>486</v>
      </c>
      <c r="V30547" s="34">
        <v>579</v>
      </c>
      <c r="W30547" s="34">
        <v>643</v>
      </c>
      <c r="X30547" s="34">
        <v>681</v>
      </c>
      <c r="Y30547" s="34">
        <v>678</v>
      </c>
      <c r="Z30547" s="34">
        <v>624</v>
      </c>
      <c r="AA30547" s="34">
        <v>665</v>
      </c>
      <c r="AB30547" s="34">
        <v>647</v>
      </c>
      <c r="AC30547" s="34">
        <v>871</v>
      </c>
    </row>
    <row r="30548" spans="1:29" x14ac:dyDescent="0.2">
      <c r="A30548" s="34" t="s">
        <v>91041</v>
      </c>
      <c r="B30548" s="34">
        <v>140</v>
      </c>
      <c r="C30548" s="34">
        <v>246</v>
      </c>
      <c r="D30548" s="34">
        <v>238</v>
      </c>
      <c r="E30548" s="34">
        <v>281</v>
      </c>
      <c r="F30548" s="34">
        <v>246</v>
      </c>
      <c r="G30548" s="34">
        <v>236</v>
      </c>
      <c r="H30548" s="34">
        <v>239</v>
      </c>
      <c r="I30548" s="34">
        <v>249</v>
      </c>
      <c r="J30548" s="34">
        <v>183</v>
      </c>
      <c r="K30548" s="34">
        <v>275</v>
      </c>
      <c r="L30548" s="34">
        <v>130</v>
      </c>
      <c r="M30548" s="34">
        <v>204</v>
      </c>
      <c r="N30548" s="34">
        <v>170</v>
      </c>
      <c r="O30548" s="34">
        <v>171</v>
      </c>
      <c r="P30548" s="34">
        <v>170</v>
      </c>
      <c r="Q30548" s="34">
        <v>268</v>
      </c>
      <c r="R30548" s="34">
        <v>237</v>
      </c>
      <c r="S30548" s="34">
        <v>296</v>
      </c>
      <c r="T30548" s="34">
        <v>141</v>
      </c>
      <c r="U30548" s="34">
        <v>243</v>
      </c>
      <c r="V30548" s="34">
        <v>241</v>
      </c>
      <c r="W30548" s="34">
        <v>268</v>
      </c>
      <c r="X30548" s="34">
        <v>243</v>
      </c>
      <c r="Y30548" s="34">
        <v>219</v>
      </c>
      <c r="Z30548" s="34">
        <v>239</v>
      </c>
      <c r="AA30548" s="34">
        <v>280</v>
      </c>
      <c r="AB30548" s="34">
        <v>197</v>
      </c>
      <c r="AC30548" s="34">
        <v>421</v>
      </c>
    </row>
    <row r="30549" spans="1:29" x14ac:dyDescent="0.2">
      <c r="A30549" s="34" t="s">
        <v>91042</v>
      </c>
      <c r="B30549" s="34">
        <v>490</v>
      </c>
      <c r="C30549" s="34">
        <v>365</v>
      </c>
      <c r="D30549" s="34">
        <v>428</v>
      </c>
      <c r="E30549" s="34">
        <v>401</v>
      </c>
      <c r="F30549" s="34">
        <v>412</v>
      </c>
      <c r="G30549" s="34">
        <v>468</v>
      </c>
      <c r="H30549" s="34">
        <v>443</v>
      </c>
      <c r="I30549" s="34">
        <v>399</v>
      </c>
      <c r="J30549" s="34">
        <v>464</v>
      </c>
      <c r="K30549" s="34">
        <v>383</v>
      </c>
      <c r="L30549" s="34">
        <v>487</v>
      </c>
      <c r="M30549" s="34">
        <v>346</v>
      </c>
      <c r="N30549" s="34">
        <v>398</v>
      </c>
      <c r="O30549" s="34">
        <v>305</v>
      </c>
      <c r="P30549" s="34">
        <v>508</v>
      </c>
      <c r="Q30549" s="34">
        <v>614</v>
      </c>
      <c r="R30549" s="34">
        <v>654</v>
      </c>
      <c r="S30549" s="34">
        <v>485</v>
      </c>
      <c r="T30549" s="34">
        <v>654</v>
      </c>
      <c r="U30549" s="34">
        <v>455</v>
      </c>
      <c r="V30549" s="34">
        <v>505</v>
      </c>
      <c r="W30549" s="34">
        <v>633</v>
      </c>
      <c r="X30549" s="34">
        <v>575</v>
      </c>
      <c r="Y30549" s="34">
        <v>613</v>
      </c>
      <c r="Z30549" s="34">
        <v>424</v>
      </c>
      <c r="AA30549" s="34">
        <v>580</v>
      </c>
      <c r="AB30549" s="34">
        <v>843</v>
      </c>
      <c r="AC30549" s="34">
        <v>737</v>
      </c>
    </row>
    <row r="30550" spans="1:29" x14ac:dyDescent="0.2">
      <c r="A30550" s="34" t="s">
        <v>91043</v>
      </c>
      <c r="B30550" s="34">
        <v>262</v>
      </c>
      <c r="C30550" s="34">
        <v>216</v>
      </c>
      <c r="D30550" s="34">
        <v>229</v>
      </c>
      <c r="E30550" s="34">
        <v>231</v>
      </c>
      <c r="F30550" s="34">
        <v>259</v>
      </c>
      <c r="G30550" s="34">
        <v>256</v>
      </c>
      <c r="H30550" s="34">
        <v>271</v>
      </c>
      <c r="I30550" s="34">
        <v>226</v>
      </c>
      <c r="J30550" s="34">
        <v>234</v>
      </c>
      <c r="K30550" s="34">
        <v>334</v>
      </c>
      <c r="L30550" s="34">
        <v>219</v>
      </c>
      <c r="M30550" s="34">
        <v>222</v>
      </c>
      <c r="N30550" s="34">
        <v>209</v>
      </c>
      <c r="O30550" s="34">
        <v>217</v>
      </c>
      <c r="P30550" s="34">
        <v>267</v>
      </c>
      <c r="Q30550" s="34">
        <v>306</v>
      </c>
      <c r="R30550" s="34">
        <v>333</v>
      </c>
      <c r="S30550" s="34">
        <v>243</v>
      </c>
      <c r="T30550" s="34">
        <v>397</v>
      </c>
      <c r="U30550" s="34">
        <v>271</v>
      </c>
      <c r="V30550" s="34">
        <v>283</v>
      </c>
      <c r="W30550" s="34">
        <v>263</v>
      </c>
      <c r="X30550" s="34">
        <v>337</v>
      </c>
      <c r="Y30550" s="34">
        <v>330</v>
      </c>
      <c r="Z30550" s="34">
        <v>269</v>
      </c>
      <c r="AA30550" s="34">
        <v>402</v>
      </c>
      <c r="AB30550" s="34">
        <v>328</v>
      </c>
      <c r="AC30550" s="34">
        <v>325</v>
      </c>
    </row>
    <row r="30551" spans="1:29" x14ac:dyDescent="0.2">
      <c r="A30551" s="34" t="s">
        <v>91044</v>
      </c>
      <c r="B30551" s="34">
        <v>405</v>
      </c>
      <c r="C30551" s="34">
        <v>376</v>
      </c>
      <c r="D30551" s="34">
        <v>445</v>
      </c>
      <c r="E30551" s="34">
        <v>358</v>
      </c>
      <c r="F30551" s="34">
        <v>444</v>
      </c>
      <c r="G30551" s="34">
        <v>435</v>
      </c>
      <c r="H30551" s="34">
        <v>381</v>
      </c>
      <c r="I30551" s="34">
        <v>359</v>
      </c>
      <c r="J30551" s="34">
        <v>385</v>
      </c>
      <c r="K30551" s="34">
        <v>359</v>
      </c>
      <c r="L30551" s="34">
        <v>370</v>
      </c>
      <c r="M30551" s="34">
        <v>358</v>
      </c>
      <c r="N30551" s="34">
        <v>390</v>
      </c>
      <c r="O30551" s="34">
        <v>413</v>
      </c>
      <c r="P30551" s="34">
        <v>412</v>
      </c>
      <c r="Q30551" s="34">
        <v>502</v>
      </c>
      <c r="R30551" s="34">
        <v>535</v>
      </c>
      <c r="S30551" s="34">
        <v>480</v>
      </c>
      <c r="T30551" s="34">
        <v>541</v>
      </c>
      <c r="U30551" s="34">
        <v>473</v>
      </c>
      <c r="V30551" s="34">
        <v>469</v>
      </c>
      <c r="W30551" s="34">
        <v>659</v>
      </c>
      <c r="X30551" s="34">
        <v>473</v>
      </c>
      <c r="Y30551" s="34">
        <v>612</v>
      </c>
      <c r="Z30551" s="34">
        <v>402</v>
      </c>
      <c r="AA30551" s="34">
        <v>494</v>
      </c>
      <c r="AB30551" s="34">
        <v>644</v>
      </c>
      <c r="AC30551" s="34">
        <v>615</v>
      </c>
    </row>
    <row r="30552" spans="1:29" x14ac:dyDescent="0.2">
      <c r="A30552" s="34" t="s">
        <v>91045</v>
      </c>
      <c r="B30552" s="34">
        <v>1331</v>
      </c>
      <c r="C30552" s="34">
        <v>527</v>
      </c>
      <c r="D30552" s="34">
        <v>740</v>
      </c>
      <c r="E30552" s="34">
        <v>565</v>
      </c>
      <c r="F30552" s="34">
        <v>812</v>
      </c>
      <c r="G30552" s="34">
        <v>689</v>
      </c>
      <c r="H30552" s="34">
        <v>809</v>
      </c>
      <c r="I30552" s="34">
        <v>649</v>
      </c>
      <c r="J30552" s="34">
        <v>845</v>
      </c>
      <c r="K30552" s="34">
        <v>667</v>
      </c>
      <c r="L30552" s="34">
        <v>1198</v>
      </c>
      <c r="M30552" s="34">
        <v>611</v>
      </c>
      <c r="N30552" s="34">
        <v>753</v>
      </c>
      <c r="O30552" s="34">
        <v>570</v>
      </c>
      <c r="P30552" s="34">
        <v>886</v>
      </c>
      <c r="Q30552" s="34">
        <v>1056</v>
      </c>
      <c r="R30552" s="34">
        <v>1328</v>
      </c>
      <c r="S30552" s="34">
        <v>660</v>
      </c>
      <c r="T30552" s="34">
        <v>1607</v>
      </c>
      <c r="U30552" s="34">
        <v>826</v>
      </c>
      <c r="V30552" s="34">
        <v>1247</v>
      </c>
      <c r="W30552" s="34">
        <v>1526</v>
      </c>
      <c r="X30552" s="34">
        <v>949</v>
      </c>
      <c r="Y30552" s="34">
        <v>1251</v>
      </c>
      <c r="Z30552" s="34">
        <v>766</v>
      </c>
      <c r="AA30552" s="34">
        <v>799</v>
      </c>
      <c r="AB30552" s="34">
        <v>1510</v>
      </c>
      <c r="AC30552" s="34">
        <v>1151</v>
      </c>
    </row>
    <row r="30553" spans="1:29" x14ac:dyDescent="0.2">
      <c r="A30553" s="34" t="s">
        <v>91046</v>
      </c>
      <c r="B30553" s="34">
        <v>6</v>
      </c>
      <c r="C30553" s="34">
        <v>0</v>
      </c>
      <c r="D30553" s="34">
        <v>0</v>
      </c>
      <c r="E30553" s="34">
        <v>0</v>
      </c>
      <c r="F30553" s="34">
        <v>0</v>
      </c>
      <c r="G30553" s="34">
        <v>0</v>
      </c>
      <c r="H30553" s="34">
        <v>0</v>
      </c>
      <c r="I30553" s="34">
        <v>0</v>
      </c>
      <c r="J30553" s="34">
        <v>0</v>
      </c>
      <c r="K30553" s="34">
        <v>0</v>
      </c>
      <c r="L30553" s="34">
        <v>0</v>
      </c>
      <c r="M30553" s="34">
        <v>0</v>
      </c>
      <c r="N30553" s="34">
        <v>0</v>
      </c>
      <c r="O30553" s="34">
        <v>0</v>
      </c>
      <c r="P30553" s="34">
        <v>0</v>
      </c>
      <c r="Q30553" s="34">
        <v>0</v>
      </c>
      <c r="R30553" s="34">
        <v>0</v>
      </c>
      <c r="S30553" s="34">
        <v>0</v>
      </c>
      <c r="T30553" s="34">
        <v>1</v>
      </c>
      <c r="U30553" s="34">
        <v>0</v>
      </c>
      <c r="V30553" s="34">
        <v>0</v>
      </c>
      <c r="W30553" s="34">
        <v>0</v>
      </c>
      <c r="X30553" s="34">
        <v>0</v>
      </c>
      <c r="Y30553" s="34">
        <v>0</v>
      </c>
      <c r="Z30553" s="34">
        <v>0</v>
      </c>
      <c r="AA30553" s="34">
        <v>1</v>
      </c>
      <c r="AB30553" s="34">
        <v>0</v>
      </c>
      <c r="AC30553" s="34">
        <v>0</v>
      </c>
    </row>
    <row r="30554" spans="1:29" x14ac:dyDescent="0.2">
      <c r="A30554" s="34" t="s">
        <v>91047</v>
      </c>
      <c r="B30554" s="34">
        <v>305</v>
      </c>
      <c r="C30554" s="34">
        <v>408</v>
      </c>
      <c r="D30554" s="34">
        <v>453</v>
      </c>
      <c r="E30554" s="34">
        <v>458</v>
      </c>
      <c r="F30554" s="34">
        <v>507</v>
      </c>
      <c r="G30554" s="34">
        <v>379</v>
      </c>
      <c r="H30554" s="34">
        <v>436</v>
      </c>
      <c r="I30554" s="34">
        <v>326</v>
      </c>
      <c r="J30554" s="34">
        <v>417</v>
      </c>
      <c r="K30554" s="34">
        <v>417</v>
      </c>
      <c r="L30554" s="34">
        <v>389</v>
      </c>
      <c r="M30554" s="34">
        <v>351</v>
      </c>
      <c r="N30554" s="34">
        <v>357</v>
      </c>
      <c r="O30554" s="34">
        <v>416</v>
      </c>
      <c r="P30554" s="34">
        <v>379</v>
      </c>
      <c r="Q30554" s="34">
        <v>478</v>
      </c>
      <c r="R30554" s="34">
        <v>632</v>
      </c>
      <c r="S30554" s="34">
        <v>478</v>
      </c>
      <c r="T30554" s="34">
        <v>505</v>
      </c>
      <c r="U30554" s="34">
        <v>435</v>
      </c>
      <c r="V30554" s="34">
        <v>509</v>
      </c>
      <c r="W30554" s="34">
        <v>470</v>
      </c>
      <c r="X30554" s="34">
        <v>662</v>
      </c>
      <c r="Y30554" s="34">
        <v>455</v>
      </c>
      <c r="Z30554" s="34">
        <v>537</v>
      </c>
      <c r="AA30554" s="34">
        <v>520</v>
      </c>
      <c r="AB30554" s="34">
        <v>600</v>
      </c>
      <c r="AC30554" s="34">
        <v>632</v>
      </c>
    </row>
    <row r="30555" spans="1:29" x14ac:dyDescent="0.2">
      <c r="A30555" s="34" t="s">
        <v>91048</v>
      </c>
      <c r="B30555" s="34">
        <v>263</v>
      </c>
      <c r="C30555" s="34">
        <v>349</v>
      </c>
      <c r="D30555" s="34">
        <v>365</v>
      </c>
      <c r="E30555" s="34">
        <v>407</v>
      </c>
      <c r="F30555" s="34">
        <v>348</v>
      </c>
      <c r="G30555" s="34">
        <v>389</v>
      </c>
      <c r="H30555" s="34">
        <v>342</v>
      </c>
      <c r="I30555" s="34">
        <v>339</v>
      </c>
      <c r="J30555" s="34">
        <v>304</v>
      </c>
      <c r="K30555" s="34">
        <v>337</v>
      </c>
      <c r="L30555" s="34">
        <v>244</v>
      </c>
      <c r="M30555" s="34">
        <v>335</v>
      </c>
      <c r="N30555" s="34">
        <v>293</v>
      </c>
      <c r="O30555" s="34">
        <v>310</v>
      </c>
      <c r="P30555" s="34">
        <v>344</v>
      </c>
      <c r="Q30555" s="34">
        <v>429</v>
      </c>
      <c r="R30555" s="34">
        <v>384</v>
      </c>
      <c r="S30555" s="34">
        <v>406</v>
      </c>
      <c r="T30555" s="34">
        <v>383</v>
      </c>
      <c r="U30555" s="34">
        <v>354</v>
      </c>
      <c r="V30555" s="34">
        <v>411</v>
      </c>
      <c r="W30555" s="34">
        <v>454</v>
      </c>
      <c r="X30555" s="34">
        <v>378</v>
      </c>
      <c r="Y30555" s="34">
        <v>335</v>
      </c>
      <c r="Z30555" s="34">
        <v>316</v>
      </c>
      <c r="AA30555" s="34">
        <v>471</v>
      </c>
      <c r="AB30555" s="34">
        <v>437</v>
      </c>
      <c r="AC30555" s="34">
        <v>569</v>
      </c>
    </row>
    <row r="30556" spans="1:29" x14ac:dyDescent="0.2">
      <c r="A30556" s="34" t="s">
        <v>91049</v>
      </c>
      <c r="B30556" s="34">
        <v>135</v>
      </c>
      <c r="C30556" s="34">
        <v>182</v>
      </c>
      <c r="D30556" s="34">
        <v>151</v>
      </c>
      <c r="E30556" s="34">
        <v>177</v>
      </c>
      <c r="F30556" s="34">
        <v>156</v>
      </c>
      <c r="G30556" s="34">
        <v>148</v>
      </c>
      <c r="H30556" s="34">
        <v>135</v>
      </c>
      <c r="I30556" s="34">
        <v>156</v>
      </c>
      <c r="J30556" s="34">
        <v>146</v>
      </c>
      <c r="K30556" s="34">
        <v>196</v>
      </c>
      <c r="L30556" s="34">
        <v>120</v>
      </c>
      <c r="M30556" s="34">
        <v>153</v>
      </c>
      <c r="N30556" s="34">
        <v>132</v>
      </c>
      <c r="O30556" s="34">
        <v>157</v>
      </c>
      <c r="P30556" s="34">
        <v>150</v>
      </c>
      <c r="Q30556" s="34">
        <v>200</v>
      </c>
      <c r="R30556" s="34">
        <v>203</v>
      </c>
      <c r="S30556" s="34">
        <v>220</v>
      </c>
      <c r="T30556" s="34">
        <v>137</v>
      </c>
      <c r="U30556" s="34">
        <v>171</v>
      </c>
      <c r="V30556" s="34">
        <v>159</v>
      </c>
      <c r="W30556" s="34">
        <v>244</v>
      </c>
      <c r="X30556" s="34">
        <v>212</v>
      </c>
      <c r="Y30556" s="34">
        <v>167</v>
      </c>
      <c r="Z30556" s="34">
        <v>176</v>
      </c>
      <c r="AA30556" s="34">
        <v>234</v>
      </c>
      <c r="AB30556" s="34">
        <v>203</v>
      </c>
      <c r="AC30556" s="34">
        <v>234</v>
      </c>
    </row>
    <row r="30557" spans="1:29" x14ac:dyDescent="0.2">
      <c r="A30557" s="34" t="s">
        <v>91050</v>
      </c>
      <c r="B30557" s="34">
        <v>204</v>
      </c>
      <c r="C30557" s="34">
        <v>198</v>
      </c>
      <c r="D30557" s="34">
        <v>230</v>
      </c>
      <c r="E30557" s="34">
        <v>194</v>
      </c>
      <c r="F30557" s="34">
        <v>236</v>
      </c>
      <c r="G30557" s="34">
        <v>193</v>
      </c>
      <c r="H30557" s="34">
        <v>270</v>
      </c>
      <c r="I30557" s="34">
        <v>186</v>
      </c>
      <c r="J30557" s="34">
        <v>200</v>
      </c>
      <c r="K30557" s="34">
        <v>176</v>
      </c>
      <c r="L30557" s="34">
        <v>151</v>
      </c>
      <c r="M30557" s="34">
        <v>224</v>
      </c>
      <c r="N30557" s="34">
        <v>157</v>
      </c>
      <c r="O30557" s="34">
        <v>170</v>
      </c>
      <c r="P30557" s="34">
        <v>222</v>
      </c>
      <c r="Q30557" s="34">
        <v>266</v>
      </c>
      <c r="R30557" s="34">
        <v>239</v>
      </c>
      <c r="S30557" s="34">
        <v>243</v>
      </c>
      <c r="T30557" s="34">
        <v>204</v>
      </c>
      <c r="U30557" s="34">
        <v>160</v>
      </c>
      <c r="V30557" s="34">
        <v>255</v>
      </c>
      <c r="W30557" s="34">
        <v>211</v>
      </c>
      <c r="X30557" s="34">
        <v>278</v>
      </c>
      <c r="Y30557" s="34">
        <v>190</v>
      </c>
      <c r="Z30557" s="34">
        <v>230</v>
      </c>
      <c r="AA30557" s="34">
        <v>249</v>
      </c>
      <c r="AB30557" s="34">
        <v>241</v>
      </c>
      <c r="AC30557" s="34">
        <v>326</v>
      </c>
    </row>
    <row r="30558" spans="1:29" x14ac:dyDescent="0.2">
      <c r="A30558" s="34" t="s">
        <v>91051</v>
      </c>
      <c r="B30558" s="34">
        <v>159</v>
      </c>
      <c r="C30558" s="34">
        <v>294</v>
      </c>
      <c r="D30558" s="34">
        <v>331</v>
      </c>
      <c r="E30558" s="34">
        <v>385</v>
      </c>
      <c r="F30558" s="34">
        <v>267</v>
      </c>
      <c r="G30558" s="34">
        <v>337</v>
      </c>
      <c r="H30558" s="34">
        <v>220</v>
      </c>
      <c r="I30558" s="34">
        <v>268</v>
      </c>
      <c r="J30558" s="34">
        <v>208</v>
      </c>
      <c r="K30558" s="34">
        <v>300</v>
      </c>
      <c r="L30558" s="34">
        <v>112</v>
      </c>
      <c r="M30558" s="34">
        <v>291</v>
      </c>
      <c r="N30558" s="34">
        <v>160</v>
      </c>
      <c r="O30558" s="34">
        <v>223</v>
      </c>
      <c r="P30558" s="34">
        <v>218</v>
      </c>
      <c r="Q30558" s="34">
        <v>350</v>
      </c>
      <c r="R30558" s="34">
        <v>236</v>
      </c>
      <c r="S30558" s="34">
        <v>412</v>
      </c>
      <c r="T30558" s="34">
        <v>186</v>
      </c>
      <c r="U30558" s="34">
        <v>220</v>
      </c>
      <c r="V30558" s="34">
        <v>285</v>
      </c>
      <c r="W30558" s="34">
        <v>252</v>
      </c>
      <c r="X30558" s="34">
        <v>342</v>
      </c>
      <c r="Y30558" s="34">
        <v>221</v>
      </c>
      <c r="Z30558" s="34">
        <v>341</v>
      </c>
      <c r="AA30558" s="34">
        <v>376</v>
      </c>
      <c r="AB30558" s="34">
        <v>209</v>
      </c>
      <c r="AC30558" s="34">
        <v>515</v>
      </c>
    </row>
    <row r="30559" spans="1:29" x14ac:dyDescent="0.2">
      <c r="A30559" s="34" t="s">
        <v>91052</v>
      </c>
      <c r="B30559" s="34">
        <v>106</v>
      </c>
      <c r="C30559" s="34">
        <v>324</v>
      </c>
      <c r="D30559" s="34">
        <v>276</v>
      </c>
      <c r="E30559" s="34">
        <v>337</v>
      </c>
      <c r="F30559" s="34">
        <v>279</v>
      </c>
      <c r="G30559" s="34">
        <v>360</v>
      </c>
      <c r="H30559" s="34">
        <v>198</v>
      </c>
      <c r="I30559" s="34">
        <v>318</v>
      </c>
      <c r="J30559" s="34">
        <v>211</v>
      </c>
      <c r="K30559" s="34">
        <v>367</v>
      </c>
      <c r="L30559" s="34">
        <v>133</v>
      </c>
      <c r="M30559" s="34">
        <v>325</v>
      </c>
      <c r="N30559" s="34">
        <v>167</v>
      </c>
      <c r="O30559" s="34">
        <v>297</v>
      </c>
      <c r="P30559" s="34">
        <v>225</v>
      </c>
      <c r="Q30559" s="34">
        <v>395</v>
      </c>
      <c r="R30559" s="34">
        <v>238</v>
      </c>
      <c r="S30559" s="34">
        <v>416</v>
      </c>
      <c r="T30559" s="34">
        <v>159</v>
      </c>
      <c r="U30559" s="34">
        <v>296</v>
      </c>
      <c r="V30559" s="34">
        <v>266</v>
      </c>
      <c r="W30559" s="34">
        <v>340</v>
      </c>
      <c r="X30559" s="34">
        <v>329</v>
      </c>
      <c r="Y30559" s="34">
        <v>265</v>
      </c>
      <c r="Z30559" s="34">
        <v>239</v>
      </c>
      <c r="AA30559" s="34">
        <v>381</v>
      </c>
      <c r="AB30559" s="34">
        <v>208</v>
      </c>
      <c r="AC30559" s="34">
        <v>487</v>
      </c>
    </row>
    <row r="30560" spans="1:29" x14ac:dyDescent="0.2">
      <c r="A30560" s="34" t="s">
        <v>91053</v>
      </c>
      <c r="B30560" s="34">
        <v>206</v>
      </c>
      <c r="C30560" s="34">
        <v>292</v>
      </c>
      <c r="D30560" s="34">
        <v>348</v>
      </c>
      <c r="E30560" s="34">
        <v>377</v>
      </c>
      <c r="F30560" s="34">
        <v>323</v>
      </c>
      <c r="G30560" s="34">
        <v>313</v>
      </c>
      <c r="H30560" s="34">
        <v>247</v>
      </c>
      <c r="I30560" s="34">
        <v>246</v>
      </c>
      <c r="J30560" s="34">
        <v>286</v>
      </c>
      <c r="K30560" s="34">
        <v>290</v>
      </c>
      <c r="L30560" s="34">
        <v>188</v>
      </c>
      <c r="M30560" s="34">
        <v>301</v>
      </c>
      <c r="N30560" s="34">
        <v>222</v>
      </c>
      <c r="O30560" s="34">
        <v>232</v>
      </c>
      <c r="P30560" s="34">
        <v>264</v>
      </c>
      <c r="Q30560" s="34">
        <v>375</v>
      </c>
      <c r="R30560" s="34">
        <v>322</v>
      </c>
      <c r="S30560" s="34">
        <v>367</v>
      </c>
      <c r="T30560" s="34">
        <v>285</v>
      </c>
      <c r="U30560" s="34">
        <v>287</v>
      </c>
      <c r="V30560" s="34">
        <v>293</v>
      </c>
      <c r="W30560" s="34">
        <v>350</v>
      </c>
      <c r="X30560" s="34">
        <v>373</v>
      </c>
      <c r="Y30560" s="34">
        <v>285</v>
      </c>
      <c r="Z30560" s="34">
        <v>340</v>
      </c>
      <c r="AA30560" s="34">
        <v>371</v>
      </c>
      <c r="AB30560" s="34">
        <v>313</v>
      </c>
      <c r="AC30560" s="34">
        <v>532</v>
      </c>
    </row>
    <row r="30561" spans="1:29" x14ac:dyDescent="0.2">
      <c r="A30561" s="34" t="s">
        <v>91054</v>
      </c>
      <c r="B30561" s="34">
        <v>143</v>
      </c>
      <c r="C30561" s="34">
        <v>96</v>
      </c>
      <c r="D30561" s="34">
        <v>110</v>
      </c>
      <c r="E30561" s="34">
        <v>129</v>
      </c>
      <c r="F30561" s="34">
        <v>89</v>
      </c>
      <c r="G30561" s="34">
        <v>129</v>
      </c>
      <c r="H30561" s="34">
        <v>110</v>
      </c>
      <c r="I30561" s="34">
        <v>89</v>
      </c>
      <c r="J30561" s="34">
        <v>98</v>
      </c>
      <c r="K30561" s="34">
        <v>115</v>
      </c>
      <c r="L30561" s="34">
        <v>75</v>
      </c>
      <c r="M30561" s="34">
        <v>105</v>
      </c>
      <c r="N30561" s="34">
        <v>69</v>
      </c>
      <c r="O30561" s="34">
        <v>96</v>
      </c>
      <c r="P30561" s="34">
        <v>90</v>
      </c>
      <c r="Q30561" s="34">
        <v>165</v>
      </c>
      <c r="R30561" s="34">
        <v>116</v>
      </c>
      <c r="S30561" s="34">
        <v>143</v>
      </c>
      <c r="T30561" s="34">
        <v>119</v>
      </c>
      <c r="U30561" s="34">
        <v>130</v>
      </c>
      <c r="V30561" s="34">
        <v>108</v>
      </c>
      <c r="W30561" s="34">
        <v>155</v>
      </c>
      <c r="X30561" s="34">
        <v>123</v>
      </c>
      <c r="Y30561" s="34">
        <v>121</v>
      </c>
      <c r="Z30561" s="34">
        <v>79</v>
      </c>
      <c r="AA30561" s="34">
        <v>149</v>
      </c>
      <c r="AB30561" s="34">
        <v>157</v>
      </c>
      <c r="AC30561" s="34">
        <v>191</v>
      </c>
    </row>
    <row r="30562" spans="1:29" x14ac:dyDescent="0.2">
      <c r="A30562" s="34" t="s">
        <v>91055</v>
      </c>
      <c r="B30562" s="34">
        <v>157</v>
      </c>
      <c r="C30562" s="34">
        <v>209</v>
      </c>
      <c r="D30562" s="34">
        <v>380</v>
      </c>
      <c r="E30562" s="34">
        <v>261</v>
      </c>
      <c r="F30562" s="34">
        <v>316</v>
      </c>
      <c r="G30562" s="34">
        <v>227</v>
      </c>
      <c r="H30562" s="34">
        <v>289</v>
      </c>
      <c r="I30562" s="34">
        <v>251</v>
      </c>
      <c r="J30562" s="34">
        <v>258</v>
      </c>
      <c r="K30562" s="34">
        <v>254</v>
      </c>
      <c r="L30562" s="34">
        <v>166</v>
      </c>
      <c r="M30562" s="34">
        <v>182</v>
      </c>
      <c r="N30562" s="34">
        <v>281</v>
      </c>
      <c r="O30562" s="34">
        <v>199</v>
      </c>
      <c r="P30562" s="34">
        <v>312</v>
      </c>
      <c r="Q30562" s="34">
        <v>320</v>
      </c>
      <c r="R30562" s="34">
        <v>343</v>
      </c>
      <c r="S30562" s="34">
        <v>324</v>
      </c>
      <c r="T30562" s="34">
        <v>223</v>
      </c>
      <c r="U30562" s="34">
        <v>203</v>
      </c>
      <c r="V30562" s="34">
        <v>316</v>
      </c>
      <c r="W30562" s="34">
        <v>201</v>
      </c>
      <c r="X30562" s="34">
        <v>387</v>
      </c>
      <c r="Y30562" s="34">
        <v>207</v>
      </c>
      <c r="Z30562" s="34">
        <v>378</v>
      </c>
      <c r="AA30562" s="34">
        <v>299</v>
      </c>
      <c r="AB30562" s="34">
        <v>282</v>
      </c>
      <c r="AC30562" s="34">
        <v>380</v>
      </c>
    </row>
    <row r="30563" spans="1:29" x14ac:dyDescent="0.2">
      <c r="A30563" s="34" t="s">
        <v>91056</v>
      </c>
      <c r="B30563" s="34">
        <v>312</v>
      </c>
      <c r="C30563" s="34">
        <v>442</v>
      </c>
      <c r="D30563" s="34">
        <v>477</v>
      </c>
      <c r="E30563" s="34">
        <v>484</v>
      </c>
      <c r="F30563" s="34">
        <v>405</v>
      </c>
      <c r="G30563" s="34">
        <v>437</v>
      </c>
      <c r="H30563" s="34">
        <v>316</v>
      </c>
      <c r="I30563" s="34">
        <v>381</v>
      </c>
      <c r="J30563" s="34">
        <v>354</v>
      </c>
      <c r="K30563" s="34">
        <v>481</v>
      </c>
      <c r="L30563" s="34">
        <v>217</v>
      </c>
      <c r="M30563" s="34">
        <v>337</v>
      </c>
      <c r="N30563" s="34">
        <v>352</v>
      </c>
      <c r="O30563" s="34">
        <v>343</v>
      </c>
      <c r="P30563" s="34">
        <v>375</v>
      </c>
      <c r="Q30563" s="34">
        <v>478</v>
      </c>
      <c r="R30563" s="34">
        <v>469</v>
      </c>
      <c r="S30563" s="34">
        <v>558</v>
      </c>
      <c r="T30563" s="34">
        <v>300</v>
      </c>
      <c r="U30563" s="34">
        <v>336</v>
      </c>
      <c r="V30563" s="34">
        <v>479</v>
      </c>
      <c r="W30563" s="34">
        <v>448</v>
      </c>
      <c r="X30563" s="34">
        <v>535</v>
      </c>
      <c r="Y30563" s="34">
        <v>361</v>
      </c>
      <c r="Z30563" s="34">
        <v>497</v>
      </c>
      <c r="AA30563" s="34">
        <v>574</v>
      </c>
      <c r="AB30563" s="34">
        <v>367</v>
      </c>
      <c r="AC30563" s="34">
        <v>701</v>
      </c>
    </row>
    <row r="30564" spans="1:29" x14ac:dyDescent="0.2">
      <c r="A30564" s="34" t="s">
        <v>91057</v>
      </c>
      <c r="B30564" s="34">
        <v>79</v>
      </c>
      <c r="C30564" s="34">
        <v>122</v>
      </c>
      <c r="D30564" s="34">
        <v>124</v>
      </c>
      <c r="E30564" s="34">
        <v>148</v>
      </c>
      <c r="F30564" s="34">
        <v>126</v>
      </c>
      <c r="G30564" s="34">
        <v>115</v>
      </c>
      <c r="H30564" s="34">
        <v>119</v>
      </c>
      <c r="I30564" s="34">
        <v>125</v>
      </c>
      <c r="J30564" s="34">
        <v>86</v>
      </c>
      <c r="K30564" s="34">
        <v>115</v>
      </c>
      <c r="L30564" s="34">
        <v>56</v>
      </c>
      <c r="M30564" s="34">
        <v>90</v>
      </c>
      <c r="N30564" s="34">
        <v>82</v>
      </c>
      <c r="O30564" s="34">
        <v>96</v>
      </c>
      <c r="P30564" s="34">
        <v>83</v>
      </c>
      <c r="Q30564" s="34">
        <v>153</v>
      </c>
      <c r="R30564" s="34">
        <v>121</v>
      </c>
      <c r="S30564" s="34">
        <v>141</v>
      </c>
      <c r="T30564" s="34">
        <v>74</v>
      </c>
      <c r="U30564" s="34">
        <v>88</v>
      </c>
      <c r="V30564" s="34">
        <v>128</v>
      </c>
      <c r="W30564" s="34">
        <v>118</v>
      </c>
      <c r="X30564" s="34">
        <v>129</v>
      </c>
      <c r="Y30564" s="34">
        <v>96</v>
      </c>
      <c r="Z30564" s="34">
        <v>165</v>
      </c>
      <c r="AA30564" s="34">
        <v>157</v>
      </c>
      <c r="AB30564" s="34">
        <v>149</v>
      </c>
      <c r="AC30564" s="34">
        <v>186</v>
      </c>
    </row>
    <row r="30565" spans="1:29" x14ac:dyDescent="0.2">
      <c r="A30565" s="34" t="s">
        <v>91058</v>
      </c>
      <c r="B30565" s="34">
        <v>1652</v>
      </c>
      <c r="C30565" s="34">
        <v>1239</v>
      </c>
      <c r="D30565" s="34">
        <v>1341</v>
      </c>
      <c r="E30565" s="34">
        <v>1236</v>
      </c>
      <c r="F30565" s="34">
        <v>1588</v>
      </c>
      <c r="G30565" s="34">
        <v>1335</v>
      </c>
      <c r="H30565" s="34">
        <v>1613</v>
      </c>
      <c r="I30565" s="34">
        <v>1360</v>
      </c>
      <c r="J30565" s="34">
        <v>1529</v>
      </c>
      <c r="K30565" s="34">
        <v>1378</v>
      </c>
      <c r="L30565" s="34">
        <v>1906</v>
      </c>
      <c r="M30565" s="34">
        <v>1202</v>
      </c>
      <c r="N30565" s="34">
        <v>1326</v>
      </c>
      <c r="O30565" s="34">
        <v>1333</v>
      </c>
      <c r="P30565" s="34">
        <v>1700</v>
      </c>
      <c r="Q30565" s="34">
        <v>1854</v>
      </c>
      <c r="R30565" s="34">
        <v>2221</v>
      </c>
      <c r="S30565" s="34">
        <v>1538</v>
      </c>
      <c r="T30565" s="34">
        <v>2646</v>
      </c>
      <c r="U30565" s="34">
        <v>1504</v>
      </c>
      <c r="V30565" s="34">
        <v>2059</v>
      </c>
      <c r="W30565" s="34">
        <v>2196</v>
      </c>
      <c r="X30565" s="34">
        <v>1685</v>
      </c>
      <c r="Y30565" s="34">
        <v>1912</v>
      </c>
      <c r="Z30565" s="34">
        <v>1637</v>
      </c>
      <c r="AA30565" s="34">
        <v>1719</v>
      </c>
      <c r="AB30565" s="34">
        <v>2813</v>
      </c>
      <c r="AC30565" s="34">
        <v>2306</v>
      </c>
    </row>
    <row r="30566" spans="1:29" x14ac:dyDescent="0.2">
      <c r="A30566" s="34" t="s">
        <v>91059</v>
      </c>
      <c r="B30566" s="34">
        <v>226</v>
      </c>
      <c r="C30566" s="34">
        <v>291</v>
      </c>
      <c r="D30566" s="34">
        <v>332</v>
      </c>
      <c r="E30566" s="34">
        <v>356</v>
      </c>
      <c r="F30566" s="34">
        <v>271</v>
      </c>
      <c r="G30566" s="34">
        <v>386</v>
      </c>
      <c r="H30566" s="34">
        <v>249</v>
      </c>
      <c r="I30566" s="34">
        <v>269</v>
      </c>
      <c r="J30566" s="34">
        <v>275</v>
      </c>
      <c r="K30566" s="34">
        <v>344</v>
      </c>
      <c r="L30566" s="34">
        <v>182</v>
      </c>
      <c r="M30566" s="34">
        <v>308</v>
      </c>
      <c r="N30566" s="34">
        <v>200</v>
      </c>
      <c r="O30566" s="34">
        <v>268</v>
      </c>
      <c r="P30566" s="34">
        <v>259</v>
      </c>
      <c r="Q30566" s="34">
        <v>397</v>
      </c>
      <c r="R30566" s="34">
        <v>303</v>
      </c>
      <c r="S30566" s="34">
        <v>403</v>
      </c>
      <c r="T30566" s="34">
        <v>259</v>
      </c>
      <c r="U30566" s="34">
        <v>262</v>
      </c>
      <c r="V30566" s="34">
        <v>352</v>
      </c>
      <c r="W30566" s="34">
        <v>333</v>
      </c>
      <c r="X30566" s="34">
        <v>364</v>
      </c>
      <c r="Y30566" s="34">
        <v>278</v>
      </c>
      <c r="Z30566" s="34">
        <v>327</v>
      </c>
      <c r="AA30566" s="34">
        <v>359</v>
      </c>
      <c r="AB30566" s="34">
        <v>299</v>
      </c>
      <c r="AC30566" s="34">
        <v>508</v>
      </c>
    </row>
    <row r="30567" spans="1:29" x14ac:dyDescent="0.2">
      <c r="A30567" s="34" t="s">
        <v>91060</v>
      </c>
      <c r="B30567" s="34">
        <v>264</v>
      </c>
      <c r="C30567" s="34">
        <v>553</v>
      </c>
      <c r="D30567" s="34">
        <v>496</v>
      </c>
      <c r="E30567" s="34">
        <v>690</v>
      </c>
      <c r="F30567" s="34">
        <v>405</v>
      </c>
      <c r="G30567" s="34">
        <v>599</v>
      </c>
      <c r="H30567" s="34">
        <v>395</v>
      </c>
      <c r="I30567" s="34">
        <v>511</v>
      </c>
      <c r="J30567" s="34">
        <v>301</v>
      </c>
      <c r="K30567" s="34">
        <v>620</v>
      </c>
      <c r="L30567" s="34">
        <v>183</v>
      </c>
      <c r="M30567" s="34">
        <v>450</v>
      </c>
      <c r="N30567" s="34">
        <v>340</v>
      </c>
      <c r="O30567" s="34">
        <v>409</v>
      </c>
      <c r="P30567" s="34">
        <v>356</v>
      </c>
      <c r="Q30567" s="34">
        <v>530</v>
      </c>
      <c r="R30567" s="34">
        <v>440</v>
      </c>
      <c r="S30567" s="34">
        <v>649</v>
      </c>
      <c r="T30567" s="34">
        <v>291</v>
      </c>
      <c r="U30567" s="34">
        <v>434</v>
      </c>
      <c r="V30567" s="34">
        <v>451</v>
      </c>
      <c r="W30567" s="34">
        <v>480</v>
      </c>
      <c r="X30567" s="34">
        <v>550</v>
      </c>
      <c r="Y30567" s="34">
        <v>352</v>
      </c>
      <c r="Z30567" s="34">
        <v>458</v>
      </c>
      <c r="AA30567" s="34">
        <v>592</v>
      </c>
      <c r="AB30567" s="34">
        <v>416</v>
      </c>
      <c r="AC30567" s="34">
        <v>783</v>
      </c>
    </row>
    <row r="30568" spans="1:29" x14ac:dyDescent="0.2">
      <c r="A30568" s="34" t="s">
        <v>91061</v>
      </c>
      <c r="B30568" s="34">
        <v>270</v>
      </c>
      <c r="C30568" s="34">
        <v>454</v>
      </c>
      <c r="D30568" s="34">
        <v>528</v>
      </c>
      <c r="E30568" s="34">
        <v>492</v>
      </c>
      <c r="F30568" s="34">
        <v>549</v>
      </c>
      <c r="G30568" s="34">
        <v>447</v>
      </c>
      <c r="H30568" s="34">
        <v>571</v>
      </c>
      <c r="I30568" s="34">
        <v>387</v>
      </c>
      <c r="J30568" s="34">
        <v>480</v>
      </c>
      <c r="K30568" s="34">
        <v>498</v>
      </c>
      <c r="L30568" s="34">
        <v>396</v>
      </c>
      <c r="M30568" s="34">
        <v>364</v>
      </c>
      <c r="N30568" s="34">
        <v>443</v>
      </c>
      <c r="O30568" s="34">
        <v>390</v>
      </c>
      <c r="P30568" s="34">
        <v>392</v>
      </c>
      <c r="Q30568" s="34">
        <v>569</v>
      </c>
      <c r="R30568" s="34">
        <v>654</v>
      </c>
      <c r="S30568" s="34">
        <v>479</v>
      </c>
      <c r="T30568" s="34">
        <v>495</v>
      </c>
      <c r="U30568" s="34">
        <v>511</v>
      </c>
      <c r="V30568" s="34">
        <v>552</v>
      </c>
      <c r="W30568" s="34">
        <v>501</v>
      </c>
      <c r="X30568" s="34">
        <v>614</v>
      </c>
      <c r="Y30568" s="34">
        <v>581</v>
      </c>
      <c r="Z30568" s="34">
        <v>519</v>
      </c>
      <c r="AA30568" s="34">
        <v>509</v>
      </c>
      <c r="AB30568" s="34">
        <v>671</v>
      </c>
      <c r="AC30568" s="34">
        <v>682</v>
      </c>
    </row>
    <row r="30569" spans="1:29" x14ac:dyDescent="0.2">
      <c r="A30569" s="34" t="s">
        <v>91062</v>
      </c>
      <c r="B30569" s="34">
        <v>108</v>
      </c>
      <c r="C30569" s="34">
        <v>98</v>
      </c>
      <c r="D30569" s="34">
        <v>131</v>
      </c>
      <c r="E30569" s="34">
        <v>106</v>
      </c>
      <c r="F30569" s="34">
        <v>95</v>
      </c>
      <c r="G30569" s="34">
        <v>99</v>
      </c>
      <c r="H30569" s="34">
        <v>77</v>
      </c>
      <c r="I30569" s="34">
        <v>103</v>
      </c>
      <c r="J30569" s="34">
        <v>68</v>
      </c>
      <c r="K30569" s="34">
        <v>79</v>
      </c>
      <c r="L30569" s="34">
        <v>46</v>
      </c>
      <c r="M30569" s="34">
        <v>108</v>
      </c>
      <c r="N30569" s="34">
        <v>85</v>
      </c>
      <c r="O30569" s="34">
        <v>79</v>
      </c>
      <c r="P30569" s="34">
        <v>68</v>
      </c>
      <c r="Q30569" s="34">
        <v>105</v>
      </c>
      <c r="R30569" s="34">
        <v>90</v>
      </c>
      <c r="S30569" s="34">
        <v>122</v>
      </c>
      <c r="T30569" s="34">
        <v>58</v>
      </c>
      <c r="U30569" s="34">
        <v>91</v>
      </c>
      <c r="V30569" s="34">
        <v>109</v>
      </c>
      <c r="W30569" s="34">
        <v>66</v>
      </c>
      <c r="X30569" s="34">
        <v>139</v>
      </c>
      <c r="Y30569" s="34">
        <v>53</v>
      </c>
      <c r="Z30569" s="34">
        <v>108</v>
      </c>
      <c r="AA30569" s="34">
        <v>95</v>
      </c>
      <c r="AB30569" s="34">
        <v>79</v>
      </c>
      <c r="AC30569" s="34">
        <v>142</v>
      </c>
    </row>
    <row r="30570" spans="1:29" x14ac:dyDescent="0.2">
      <c r="A30570" s="34" t="s">
        <v>91063</v>
      </c>
      <c r="B30570" s="34">
        <v>161</v>
      </c>
      <c r="C30570" s="34">
        <v>286</v>
      </c>
      <c r="D30570" s="34">
        <v>249</v>
      </c>
      <c r="E30570" s="34">
        <v>331</v>
      </c>
      <c r="F30570" s="34">
        <v>240</v>
      </c>
      <c r="G30570" s="34">
        <v>260</v>
      </c>
      <c r="H30570" s="34">
        <v>170</v>
      </c>
      <c r="I30570" s="34">
        <v>267</v>
      </c>
      <c r="J30570" s="34">
        <v>200</v>
      </c>
      <c r="K30570" s="34">
        <v>296</v>
      </c>
      <c r="L30570" s="34">
        <v>79</v>
      </c>
      <c r="M30570" s="34">
        <v>234</v>
      </c>
      <c r="N30570" s="34">
        <v>190</v>
      </c>
      <c r="O30570" s="34">
        <v>214</v>
      </c>
      <c r="P30570" s="34">
        <v>161</v>
      </c>
      <c r="Q30570" s="34">
        <v>310</v>
      </c>
      <c r="R30570" s="34">
        <v>191</v>
      </c>
      <c r="S30570" s="34">
        <v>287</v>
      </c>
      <c r="T30570" s="34">
        <v>129</v>
      </c>
      <c r="U30570" s="34">
        <v>203</v>
      </c>
      <c r="V30570" s="34">
        <v>230</v>
      </c>
      <c r="W30570" s="34">
        <v>227</v>
      </c>
      <c r="X30570" s="34">
        <v>253</v>
      </c>
      <c r="Y30570" s="34">
        <v>214</v>
      </c>
      <c r="Z30570" s="34">
        <v>325</v>
      </c>
      <c r="AA30570" s="34">
        <v>269</v>
      </c>
      <c r="AB30570" s="34">
        <v>211</v>
      </c>
      <c r="AC30570" s="34">
        <v>369</v>
      </c>
    </row>
    <row r="30571" spans="1:29" x14ac:dyDescent="0.2">
      <c r="A30571" s="34" t="s">
        <v>91064</v>
      </c>
      <c r="B30571" s="34">
        <v>122</v>
      </c>
      <c r="C30571" s="34">
        <v>244</v>
      </c>
      <c r="D30571" s="34">
        <v>173</v>
      </c>
      <c r="E30571" s="34">
        <v>260</v>
      </c>
      <c r="F30571" s="34">
        <v>152</v>
      </c>
      <c r="G30571" s="34">
        <v>232</v>
      </c>
      <c r="H30571" s="34">
        <v>109</v>
      </c>
      <c r="I30571" s="34">
        <v>167</v>
      </c>
      <c r="J30571" s="34">
        <v>146</v>
      </c>
      <c r="K30571" s="34">
        <v>189</v>
      </c>
      <c r="L30571" s="34">
        <v>96</v>
      </c>
      <c r="M30571" s="34">
        <v>189</v>
      </c>
      <c r="N30571" s="34">
        <v>126</v>
      </c>
      <c r="O30571" s="34">
        <v>205</v>
      </c>
      <c r="P30571" s="34">
        <v>146</v>
      </c>
      <c r="Q30571" s="34">
        <v>262</v>
      </c>
      <c r="R30571" s="34">
        <v>200</v>
      </c>
      <c r="S30571" s="34">
        <v>295</v>
      </c>
      <c r="T30571" s="34">
        <v>137</v>
      </c>
      <c r="U30571" s="34">
        <v>190</v>
      </c>
      <c r="V30571" s="34">
        <v>170</v>
      </c>
      <c r="W30571" s="34">
        <v>281</v>
      </c>
      <c r="X30571" s="34">
        <v>186</v>
      </c>
      <c r="Y30571" s="34">
        <v>260</v>
      </c>
      <c r="Z30571" s="34">
        <v>153</v>
      </c>
      <c r="AA30571" s="34">
        <v>302</v>
      </c>
      <c r="AB30571" s="34">
        <v>195</v>
      </c>
      <c r="AC30571" s="34">
        <v>275</v>
      </c>
    </row>
    <row r="30572" spans="1:29" x14ac:dyDescent="0.2">
      <c r="A30572" s="34" t="s">
        <v>91065</v>
      </c>
      <c r="B30572" s="34">
        <v>198</v>
      </c>
      <c r="C30572" s="34">
        <v>199</v>
      </c>
      <c r="D30572" s="34">
        <v>209</v>
      </c>
      <c r="E30572" s="34">
        <v>206</v>
      </c>
      <c r="F30572" s="34">
        <v>204</v>
      </c>
      <c r="G30572" s="34">
        <v>224</v>
      </c>
      <c r="H30572" s="34">
        <v>210</v>
      </c>
      <c r="I30572" s="34">
        <v>138</v>
      </c>
      <c r="J30572" s="34">
        <v>178</v>
      </c>
      <c r="K30572" s="34">
        <v>154</v>
      </c>
      <c r="L30572" s="34">
        <v>160</v>
      </c>
      <c r="M30572" s="34">
        <v>170</v>
      </c>
      <c r="N30572" s="34">
        <v>207</v>
      </c>
      <c r="O30572" s="34">
        <v>139</v>
      </c>
      <c r="P30572" s="34">
        <v>183</v>
      </c>
      <c r="Q30572" s="34">
        <v>247</v>
      </c>
      <c r="R30572" s="34">
        <v>266</v>
      </c>
      <c r="S30572" s="34">
        <v>232</v>
      </c>
      <c r="T30572" s="34">
        <v>216</v>
      </c>
      <c r="U30572" s="34">
        <v>174</v>
      </c>
      <c r="V30572" s="34">
        <v>239</v>
      </c>
      <c r="W30572" s="34">
        <v>253</v>
      </c>
      <c r="X30572" s="34">
        <v>294</v>
      </c>
      <c r="Y30572" s="34">
        <v>177</v>
      </c>
      <c r="Z30572" s="34">
        <v>216</v>
      </c>
      <c r="AA30572" s="34">
        <v>242</v>
      </c>
      <c r="AB30572" s="34">
        <v>234</v>
      </c>
      <c r="AC30572" s="34">
        <v>272</v>
      </c>
    </row>
    <row r="30573" spans="1:29" x14ac:dyDescent="0.2">
      <c r="A30573" s="34" t="s">
        <v>91066</v>
      </c>
      <c r="B30573" s="34">
        <v>211</v>
      </c>
      <c r="C30573" s="34">
        <v>334</v>
      </c>
      <c r="D30573" s="34">
        <v>281</v>
      </c>
      <c r="E30573" s="34">
        <v>336</v>
      </c>
      <c r="F30573" s="34">
        <v>251</v>
      </c>
      <c r="G30573" s="34">
        <v>267</v>
      </c>
      <c r="H30573" s="34">
        <v>225</v>
      </c>
      <c r="I30573" s="34">
        <v>300</v>
      </c>
      <c r="J30573" s="34">
        <v>190</v>
      </c>
      <c r="K30573" s="34">
        <v>309</v>
      </c>
      <c r="L30573" s="34">
        <v>125</v>
      </c>
      <c r="M30573" s="34">
        <v>220</v>
      </c>
      <c r="N30573" s="34">
        <v>193</v>
      </c>
      <c r="O30573" s="34">
        <v>273</v>
      </c>
      <c r="P30573" s="34">
        <v>185</v>
      </c>
      <c r="Q30573" s="34">
        <v>309</v>
      </c>
      <c r="R30573" s="34">
        <v>288</v>
      </c>
      <c r="S30573" s="34">
        <v>407</v>
      </c>
      <c r="T30573" s="34">
        <v>157</v>
      </c>
      <c r="U30573" s="34">
        <v>211</v>
      </c>
      <c r="V30573" s="34">
        <v>308</v>
      </c>
      <c r="W30573" s="34">
        <v>248</v>
      </c>
      <c r="X30573" s="34">
        <v>275</v>
      </c>
      <c r="Y30573" s="34">
        <v>227</v>
      </c>
      <c r="Z30573" s="34">
        <v>260</v>
      </c>
      <c r="AA30573" s="34">
        <v>336</v>
      </c>
      <c r="AB30573" s="34">
        <v>204</v>
      </c>
      <c r="AC30573" s="34">
        <v>395</v>
      </c>
    </row>
    <row r="30574" spans="1:29" x14ac:dyDescent="0.2">
      <c r="A30574" s="34" t="s">
        <v>91067</v>
      </c>
      <c r="B30574" s="34">
        <v>41</v>
      </c>
      <c r="C30574" s="34">
        <v>60</v>
      </c>
      <c r="D30574" s="34">
        <v>108</v>
      </c>
      <c r="E30574" s="34">
        <v>90</v>
      </c>
      <c r="F30574" s="34">
        <v>92</v>
      </c>
      <c r="G30574" s="34">
        <v>66</v>
      </c>
      <c r="H30574" s="34">
        <v>86</v>
      </c>
      <c r="I30574" s="34">
        <v>62</v>
      </c>
      <c r="J30574" s="34">
        <v>54</v>
      </c>
      <c r="K30574" s="34">
        <v>72</v>
      </c>
      <c r="L30574" s="34">
        <v>42</v>
      </c>
      <c r="M30574" s="34">
        <v>55</v>
      </c>
      <c r="N30574" s="34">
        <v>56</v>
      </c>
      <c r="O30574" s="34">
        <v>31</v>
      </c>
      <c r="P30574" s="34">
        <v>106</v>
      </c>
      <c r="Q30574" s="34">
        <v>95</v>
      </c>
      <c r="R30574" s="34">
        <v>85</v>
      </c>
      <c r="S30574" s="34">
        <v>92</v>
      </c>
      <c r="T30574" s="34">
        <v>65</v>
      </c>
      <c r="U30574" s="34">
        <v>46</v>
      </c>
      <c r="V30574" s="34">
        <v>100</v>
      </c>
      <c r="W30574" s="34">
        <v>72</v>
      </c>
      <c r="X30574" s="34">
        <v>71</v>
      </c>
      <c r="Y30574" s="34">
        <v>61</v>
      </c>
      <c r="Z30574" s="34">
        <v>71</v>
      </c>
      <c r="AA30574" s="34">
        <v>93</v>
      </c>
      <c r="AB30574" s="34">
        <v>65</v>
      </c>
      <c r="AC30574" s="34">
        <v>83</v>
      </c>
    </row>
    <row r="30575" spans="1:29" x14ac:dyDescent="0.2">
      <c r="A30575" s="34" t="s">
        <v>91068</v>
      </c>
      <c r="B30575" s="34">
        <v>195</v>
      </c>
      <c r="C30575" s="34">
        <v>310</v>
      </c>
      <c r="D30575" s="34">
        <v>330</v>
      </c>
      <c r="E30575" s="34">
        <v>353</v>
      </c>
      <c r="F30575" s="34">
        <v>285</v>
      </c>
      <c r="G30575" s="34">
        <v>270</v>
      </c>
      <c r="H30575" s="34">
        <v>248</v>
      </c>
      <c r="I30575" s="34">
        <v>365</v>
      </c>
      <c r="J30575" s="34">
        <v>262</v>
      </c>
      <c r="K30575" s="34">
        <v>305</v>
      </c>
      <c r="L30575" s="34">
        <v>153</v>
      </c>
      <c r="M30575" s="34">
        <v>253</v>
      </c>
      <c r="N30575" s="34">
        <v>230</v>
      </c>
      <c r="O30575" s="34">
        <v>254</v>
      </c>
      <c r="P30575" s="34">
        <v>276</v>
      </c>
      <c r="Q30575" s="34">
        <v>322</v>
      </c>
      <c r="R30575" s="34">
        <v>272</v>
      </c>
      <c r="S30575" s="34">
        <v>359</v>
      </c>
      <c r="T30575" s="34">
        <v>243</v>
      </c>
      <c r="U30575" s="34">
        <v>246</v>
      </c>
      <c r="V30575" s="34">
        <v>281</v>
      </c>
      <c r="W30575" s="34">
        <v>272</v>
      </c>
      <c r="X30575" s="34">
        <v>329</v>
      </c>
      <c r="Y30575" s="34">
        <v>284</v>
      </c>
      <c r="Z30575" s="34">
        <v>283</v>
      </c>
      <c r="AA30575" s="34">
        <v>344</v>
      </c>
      <c r="AB30575" s="34">
        <v>194</v>
      </c>
      <c r="AC30575" s="34">
        <v>401</v>
      </c>
    </row>
    <row r="30576" spans="1:29" x14ac:dyDescent="0.2">
      <c r="A30576" s="34" t="s">
        <v>91069</v>
      </c>
      <c r="B30576" s="34">
        <v>204</v>
      </c>
      <c r="C30576" s="34">
        <v>202</v>
      </c>
      <c r="D30576" s="34">
        <v>248</v>
      </c>
      <c r="E30576" s="34">
        <v>203</v>
      </c>
      <c r="F30576" s="34">
        <v>215</v>
      </c>
      <c r="G30576" s="34">
        <v>251</v>
      </c>
      <c r="H30576" s="34">
        <v>207</v>
      </c>
      <c r="I30576" s="34">
        <v>187</v>
      </c>
      <c r="J30576" s="34">
        <v>195</v>
      </c>
      <c r="K30576" s="34">
        <v>193</v>
      </c>
      <c r="L30576" s="34">
        <v>159</v>
      </c>
      <c r="M30576" s="34">
        <v>178</v>
      </c>
      <c r="N30576" s="34">
        <v>162</v>
      </c>
      <c r="O30576" s="34">
        <v>173</v>
      </c>
      <c r="P30576" s="34">
        <v>223</v>
      </c>
      <c r="Q30576" s="34">
        <v>211</v>
      </c>
      <c r="R30576" s="34">
        <v>289</v>
      </c>
      <c r="S30576" s="34">
        <v>232</v>
      </c>
      <c r="T30576" s="34">
        <v>264</v>
      </c>
      <c r="U30576" s="34">
        <v>160</v>
      </c>
      <c r="V30576" s="34">
        <v>248</v>
      </c>
      <c r="W30576" s="34">
        <v>204</v>
      </c>
      <c r="X30576" s="34">
        <v>295</v>
      </c>
      <c r="Y30576" s="34">
        <v>237</v>
      </c>
      <c r="Z30576" s="34">
        <v>279</v>
      </c>
      <c r="AA30576" s="34">
        <v>232</v>
      </c>
      <c r="AB30576" s="34">
        <v>302</v>
      </c>
      <c r="AC30576" s="34">
        <v>329</v>
      </c>
    </row>
    <row r="30577" spans="1:29" x14ac:dyDescent="0.2">
      <c r="A30577" s="34" t="s">
        <v>91070</v>
      </c>
      <c r="B30577" s="34">
        <v>170</v>
      </c>
      <c r="C30577" s="34">
        <v>221</v>
      </c>
      <c r="D30577" s="34">
        <v>240</v>
      </c>
      <c r="E30577" s="34">
        <v>298</v>
      </c>
      <c r="F30577" s="34">
        <v>198</v>
      </c>
      <c r="G30577" s="34">
        <v>295</v>
      </c>
      <c r="H30577" s="34">
        <v>211</v>
      </c>
      <c r="I30577" s="34">
        <v>202</v>
      </c>
      <c r="J30577" s="34">
        <v>212</v>
      </c>
      <c r="K30577" s="34">
        <v>290</v>
      </c>
      <c r="L30577" s="34">
        <v>163</v>
      </c>
      <c r="M30577" s="34">
        <v>219</v>
      </c>
      <c r="N30577" s="34">
        <v>162</v>
      </c>
      <c r="O30577" s="34">
        <v>223</v>
      </c>
      <c r="P30577" s="34">
        <v>184</v>
      </c>
      <c r="Q30577" s="34">
        <v>331</v>
      </c>
      <c r="R30577" s="34">
        <v>248</v>
      </c>
      <c r="S30577" s="34">
        <v>382</v>
      </c>
      <c r="T30577" s="34">
        <v>201</v>
      </c>
      <c r="U30577" s="34">
        <v>242</v>
      </c>
      <c r="V30577" s="34">
        <v>342</v>
      </c>
      <c r="W30577" s="34">
        <v>274</v>
      </c>
      <c r="X30577" s="34">
        <v>289</v>
      </c>
      <c r="Y30577" s="34">
        <v>235</v>
      </c>
      <c r="Z30577" s="34">
        <v>235</v>
      </c>
      <c r="AA30577" s="34">
        <v>308</v>
      </c>
      <c r="AB30577" s="34">
        <v>170</v>
      </c>
      <c r="AC30577" s="34">
        <v>396</v>
      </c>
    </row>
    <row r="30578" spans="1:29" x14ac:dyDescent="0.2">
      <c r="A30578" s="34" t="s">
        <v>91071</v>
      </c>
      <c r="B30578" s="34">
        <v>155</v>
      </c>
      <c r="C30578" s="34">
        <v>141</v>
      </c>
      <c r="D30578" s="34">
        <v>143</v>
      </c>
      <c r="E30578" s="34">
        <v>128</v>
      </c>
      <c r="F30578" s="34">
        <v>106</v>
      </c>
      <c r="G30578" s="34">
        <v>126</v>
      </c>
      <c r="H30578" s="34">
        <v>113</v>
      </c>
      <c r="I30578" s="34">
        <v>122</v>
      </c>
      <c r="J30578" s="34">
        <v>98</v>
      </c>
      <c r="K30578" s="34">
        <v>155</v>
      </c>
      <c r="L30578" s="34">
        <v>102</v>
      </c>
      <c r="M30578" s="34">
        <v>105</v>
      </c>
      <c r="N30578" s="34">
        <v>73</v>
      </c>
      <c r="O30578" s="34">
        <v>121</v>
      </c>
      <c r="P30578" s="34">
        <v>126</v>
      </c>
      <c r="Q30578" s="34">
        <v>160</v>
      </c>
      <c r="R30578" s="34">
        <v>136</v>
      </c>
      <c r="S30578" s="34">
        <v>181</v>
      </c>
      <c r="T30578" s="34">
        <v>107</v>
      </c>
      <c r="U30578" s="34">
        <v>109</v>
      </c>
      <c r="V30578" s="34">
        <v>178</v>
      </c>
      <c r="W30578" s="34">
        <v>143</v>
      </c>
      <c r="X30578" s="34">
        <v>151</v>
      </c>
      <c r="Y30578" s="34">
        <v>124</v>
      </c>
      <c r="Z30578" s="34">
        <v>149</v>
      </c>
      <c r="AA30578" s="34">
        <v>169</v>
      </c>
      <c r="AB30578" s="34">
        <v>148</v>
      </c>
      <c r="AC30578" s="34">
        <v>189</v>
      </c>
    </row>
    <row r="30579" spans="1:29" x14ac:dyDescent="0.2">
      <c r="A30579" s="34" t="s">
        <v>91072</v>
      </c>
      <c r="B30579" s="34">
        <v>428</v>
      </c>
      <c r="C30579" s="34">
        <v>472</v>
      </c>
      <c r="D30579" s="34">
        <v>613</v>
      </c>
      <c r="E30579" s="34">
        <v>552</v>
      </c>
      <c r="F30579" s="34">
        <v>612</v>
      </c>
      <c r="G30579" s="34">
        <v>613</v>
      </c>
      <c r="H30579" s="34">
        <v>600</v>
      </c>
      <c r="I30579" s="34">
        <v>539</v>
      </c>
      <c r="J30579" s="34">
        <v>586</v>
      </c>
      <c r="K30579" s="34">
        <v>511</v>
      </c>
      <c r="L30579" s="34">
        <v>537</v>
      </c>
      <c r="M30579" s="34">
        <v>425</v>
      </c>
      <c r="N30579" s="34">
        <v>611</v>
      </c>
      <c r="O30579" s="34">
        <v>476</v>
      </c>
      <c r="P30579" s="34">
        <v>595</v>
      </c>
      <c r="Q30579" s="34">
        <v>787</v>
      </c>
      <c r="R30579" s="34">
        <v>817</v>
      </c>
      <c r="S30579" s="34">
        <v>658</v>
      </c>
      <c r="T30579" s="34">
        <v>680</v>
      </c>
      <c r="U30579" s="34">
        <v>636</v>
      </c>
      <c r="V30579" s="34">
        <v>778</v>
      </c>
      <c r="W30579" s="34">
        <v>689</v>
      </c>
      <c r="X30579" s="34">
        <v>801</v>
      </c>
      <c r="Y30579" s="34">
        <v>685</v>
      </c>
      <c r="Z30579" s="34">
        <v>740</v>
      </c>
      <c r="AA30579" s="34">
        <v>712</v>
      </c>
      <c r="AB30579" s="34">
        <v>830</v>
      </c>
      <c r="AC30579" s="34">
        <v>960</v>
      </c>
    </row>
    <row r="30580" spans="1:29" x14ac:dyDescent="0.2">
      <c r="A30580" s="34" t="s">
        <v>91073</v>
      </c>
      <c r="B30580" s="34">
        <v>157</v>
      </c>
      <c r="C30580" s="34">
        <v>211</v>
      </c>
      <c r="D30580" s="34">
        <v>245</v>
      </c>
      <c r="E30580" s="34">
        <v>244</v>
      </c>
      <c r="F30580" s="34">
        <v>231</v>
      </c>
      <c r="G30580" s="34">
        <v>222</v>
      </c>
      <c r="H30580" s="34">
        <v>174</v>
      </c>
      <c r="I30580" s="34">
        <v>226</v>
      </c>
      <c r="J30580" s="34">
        <v>162</v>
      </c>
      <c r="K30580" s="34">
        <v>263</v>
      </c>
      <c r="L30580" s="34">
        <v>156</v>
      </c>
      <c r="M30580" s="34">
        <v>237</v>
      </c>
      <c r="N30580" s="34">
        <v>219</v>
      </c>
      <c r="O30580" s="34">
        <v>185</v>
      </c>
      <c r="P30580" s="34">
        <v>180</v>
      </c>
      <c r="Q30580" s="34">
        <v>219</v>
      </c>
      <c r="R30580" s="34">
        <v>212</v>
      </c>
      <c r="S30580" s="34">
        <v>300</v>
      </c>
      <c r="T30580" s="34">
        <v>207</v>
      </c>
      <c r="U30580" s="34">
        <v>188</v>
      </c>
      <c r="V30580" s="34">
        <v>298</v>
      </c>
      <c r="W30580" s="34">
        <v>251</v>
      </c>
      <c r="X30580" s="34">
        <v>267</v>
      </c>
      <c r="Y30580" s="34">
        <v>247</v>
      </c>
      <c r="Z30580" s="34">
        <v>250</v>
      </c>
      <c r="AA30580" s="34">
        <v>284</v>
      </c>
      <c r="AB30580" s="34">
        <v>228</v>
      </c>
      <c r="AC30580" s="34">
        <v>347</v>
      </c>
    </row>
    <row r="30581" spans="1:29" x14ac:dyDescent="0.2">
      <c r="A30581" s="34" t="s">
        <v>91074</v>
      </c>
      <c r="B30581" s="34">
        <v>160</v>
      </c>
      <c r="C30581" s="34">
        <v>223</v>
      </c>
      <c r="D30581" s="34">
        <v>229</v>
      </c>
      <c r="E30581" s="34">
        <v>366</v>
      </c>
      <c r="F30581" s="34">
        <v>264</v>
      </c>
      <c r="G30581" s="34">
        <v>312</v>
      </c>
      <c r="H30581" s="34">
        <v>240</v>
      </c>
      <c r="I30581" s="34">
        <v>263</v>
      </c>
      <c r="J30581" s="34">
        <v>217</v>
      </c>
      <c r="K30581" s="34">
        <v>341</v>
      </c>
      <c r="L30581" s="34">
        <v>210</v>
      </c>
      <c r="M30581" s="34">
        <v>213</v>
      </c>
      <c r="N30581" s="34">
        <v>179</v>
      </c>
      <c r="O30581" s="34">
        <v>230</v>
      </c>
      <c r="P30581" s="34">
        <v>208</v>
      </c>
      <c r="Q30581" s="34">
        <v>390</v>
      </c>
      <c r="R30581" s="34">
        <v>265</v>
      </c>
      <c r="S30581" s="34">
        <v>331</v>
      </c>
      <c r="T30581" s="34">
        <v>256</v>
      </c>
      <c r="U30581" s="34">
        <v>334</v>
      </c>
      <c r="V30581" s="34">
        <v>374</v>
      </c>
      <c r="W30581" s="34">
        <v>386</v>
      </c>
      <c r="X30581" s="34">
        <v>410</v>
      </c>
      <c r="Y30581" s="34">
        <v>261</v>
      </c>
      <c r="Z30581" s="34">
        <v>303</v>
      </c>
      <c r="AA30581" s="34">
        <v>323</v>
      </c>
      <c r="AB30581" s="34">
        <v>256</v>
      </c>
      <c r="AC30581" s="34">
        <v>433</v>
      </c>
    </row>
    <row r="30582" spans="1:29" x14ac:dyDescent="0.2">
      <c r="A30582" s="34" t="s">
        <v>91075</v>
      </c>
      <c r="B30582" s="34">
        <v>109</v>
      </c>
      <c r="C30582" s="34">
        <v>120</v>
      </c>
      <c r="D30582" s="34">
        <v>145</v>
      </c>
      <c r="E30582" s="34">
        <v>118</v>
      </c>
      <c r="F30582" s="34">
        <v>147</v>
      </c>
      <c r="G30582" s="34">
        <v>138</v>
      </c>
      <c r="H30582" s="34">
        <v>124</v>
      </c>
      <c r="I30582" s="34">
        <v>83</v>
      </c>
      <c r="J30582" s="34">
        <v>118</v>
      </c>
      <c r="K30582" s="34">
        <v>142</v>
      </c>
      <c r="L30582" s="34">
        <v>65</v>
      </c>
      <c r="M30582" s="34">
        <v>106</v>
      </c>
      <c r="N30582" s="34">
        <v>106</v>
      </c>
      <c r="O30582" s="34">
        <v>76</v>
      </c>
      <c r="P30582" s="34">
        <v>112</v>
      </c>
      <c r="Q30582" s="34">
        <v>135</v>
      </c>
      <c r="R30582" s="34">
        <v>94</v>
      </c>
      <c r="S30582" s="34">
        <v>154</v>
      </c>
      <c r="T30582" s="34">
        <v>86</v>
      </c>
      <c r="U30582" s="34">
        <v>109</v>
      </c>
      <c r="V30582" s="34">
        <v>105</v>
      </c>
      <c r="W30582" s="34">
        <v>163</v>
      </c>
      <c r="X30582" s="34">
        <v>149</v>
      </c>
      <c r="Y30582" s="34">
        <v>122</v>
      </c>
      <c r="Z30582" s="34">
        <v>139</v>
      </c>
      <c r="AA30582" s="34">
        <v>124</v>
      </c>
      <c r="AB30582" s="34">
        <v>109</v>
      </c>
      <c r="AC30582" s="34">
        <v>200</v>
      </c>
    </row>
    <row r="30583" spans="1:29" x14ac:dyDescent="0.2">
      <c r="A30583" s="34" t="s">
        <v>91076</v>
      </c>
      <c r="B30583" s="34">
        <v>214</v>
      </c>
      <c r="C30583" s="34">
        <v>303</v>
      </c>
      <c r="D30583" s="34">
        <v>231</v>
      </c>
      <c r="E30583" s="34">
        <v>250</v>
      </c>
      <c r="F30583" s="34">
        <v>230</v>
      </c>
      <c r="G30583" s="34">
        <v>255</v>
      </c>
      <c r="H30583" s="34">
        <v>211</v>
      </c>
      <c r="I30583" s="34">
        <v>240</v>
      </c>
      <c r="J30583" s="34">
        <v>204</v>
      </c>
      <c r="K30583" s="34">
        <v>258</v>
      </c>
      <c r="L30583" s="34">
        <v>208</v>
      </c>
      <c r="M30583" s="34">
        <v>238</v>
      </c>
      <c r="N30583" s="34">
        <v>206</v>
      </c>
      <c r="O30583" s="34">
        <v>232</v>
      </c>
      <c r="P30583" s="34">
        <v>188</v>
      </c>
      <c r="Q30583" s="34">
        <v>312</v>
      </c>
      <c r="R30583" s="34">
        <v>272</v>
      </c>
      <c r="S30583" s="34">
        <v>294</v>
      </c>
      <c r="T30583" s="34">
        <v>225</v>
      </c>
      <c r="U30583" s="34">
        <v>248</v>
      </c>
      <c r="V30583" s="34">
        <v>254</v>
      </c>
      <c r="W30583" s="34">
        <v>320</v>
      </c>
      <c r="X30583" s="34">
        <v>355</v>
      </c>
      <c r="Y30583" s="34">
        <v>278</v>
      </c>
      <c r="Z30583" s="34">
        <v>292</v>
      </c>
      <c r="AA30583" s="34">
        <v>330</v>
      </c>
      <c r="AB30583" s="34">
        <v>282</v>
      </c>
      <c r="AC30583" s="34">
        <v>373</v>
      </c>
    </row>
    <row r="30584" spans="1:29" x14ac:dyDescent="0.2">
      <c r="A30584" s="34" t="s">
        <v>91077</v>
      </c>
      <c r="B30584" s="34">
        <v>147</v>
      </c>
      <c r="C30584" s="34">
        <v>291</v>
      </c>
      <c r="D30584" s="34">
        <v>293</v>
      </c>
      <c r="E30584" s="34">
        <v>313</v>
      </c>
      <c r="F30584" s="34">
        <v>331</v>
      </c>
      <c r="G30584" s="34">
        <v>350</v>
      </c>
      <c r="H30584" s="34">
        <v>239</v>
      </c>
      <c r="I30584" s="34">
        <v>290</v>
      </c>
      <c r="J30584" s="34">
        <v>238</v>
      </c>
      <c r="K30584" s="34">
        <v>308</v>
      </c>
      <c r="L30584" s="34">
        <v>169</v>
      </c>
      <c r="M30584" s="34">
        <v>271</v>
      </c>
      <c r="N30584" s="34">
        <v>209</v>
      </c>
      <c r="O30584" s="34">
        <v>225</v>
      </c>
      <c r="P30584" s="34">
        <v>264</v>
      </c>
      <c r="Q30584" s="34">
        <v>357</v>
      </c>
      <c r="R30584" s="34">
        <v>247</v>
      </c>
      <c r="S30584" s="34">
        <v>384</v>
      </c>
      <c r="T30584" s="34">
        <v>245</v>
      </c>
      <c r="U30584" s="34">
        <v>203</v>
      </c>
      <c r="V30584" s="34">
        <v>269</v>
      </c>
      <c r="W30584" s="34">
        <v>290</v>
      </c>
      <c r="X30584" s="34">
        <v>334</v>
      </c>
      <c r="Y30584" s="34">
        <v>248</v>
      </c>
      <c r="Z30584" s="34">
        <v>298</v>
      </c>
      <c r="AA30584" s="34">
        <v>332</v>
      </c>
      <c r="AB30584" s="34">
        <v>271</v>
      </c>
      <c r="AC30584" s="34">
        <v>454</v>
      </c>
    </row>
    <row r="30585" spans="1:29" x14ac:dyDescent="0.2">
      <c r="A30585" s="34" t="s">
        <v>91078</v>
      </c>
      <c r="B30585" s="34">
        <v>489</v>
      </c>
      <c r="C30585" s="34">
        <v>563</v>
      </c>
      <c r="D30585" s="34">
        <v>566</v>
      </c>
      <c r="E30585" s="34">
        <v>512</v>
      </c>
      <c r="F30585" s="34">
        <v>546</v>
      </c>
      <c r="G30585" s="34">
        <v>659</v>
      </c>
      <c r="H30585" s="34">
        <v>524</v>
      </c>
      <c r="I30585" s="34">
        <v>523</v>
      </c>
      <c r="J30585" s="34">
        <v>519</v>
      </c>
      <c r="K30585" s="34">
        <v>526</v>
      </c>
      <c r="L30585" s="34">
        <v>464</v>
      </c>
      <c r="M30585" s="34">
        <v>442</v>
      </c>
      <c r="N30585" s="34">
        <v>470</v>
      </c>
      <c r="O30585" s="34">
        <v>514</v>
      </c>
      <c r="P30585" s="34">
        <v>508</v>
      </c>
      <c r="Q30585" s="34">
        <v>741</v>
      </c>
      <c r="R30585" s="34">
        <v>703</v>
      </c>
      <c r="S30585" s="34">
        <v>606</v>
      </c>
      <c r="T30585" s="34">
        <v>596</v>
      </c>
      <c r="U30585" s="34">
        <v>585</v>
      </c>
      <c r="V30585" s="34">
        <v>709</v>
      </c>
      <c r="W30585" s="34">
        <v>625</v>
      </c>
      <c r="X30585" s="34">
        <v>655</v>
      </c>
      <c r="Y30585" s="34">
        <v>578</v>
      </c>
      <c r="Z30585" s="34">
        <v>559</v>
      </c>
      <c r="AA30585" s="34">
        <v>626</v>
      </c>
      <c r="AB30585" s="34">
        <v>668</v>
      </c>
      <c r="AC30585" s="34">
        <v>933</v>
      </c>
    </row>
    <row r="30586" spans="1:29" x14ac:dyDescent="0.2">
      <c r="A30586" s="34" t="s">
        <v>91079</v>
      </c>
      <c r="B30586" s="34">
        <v>216</v>
      </c>
      <c r="C30586" s="34">
        <v>199</v>
      </c>
      <c r="D30586" s="34">
        <v>297</v>
      </c>
      <c r="E30586" s="34">
        <v>247</v>
      </c>
      <c r="F30586" s="34">
        <v>264</v>
      </c>
      <c r="G30586" s="34">
        <v>257</v>
      </c>
      <c r="H30586" s="34">
        <v>284</v>
      </c>
      <c r="I30586" s="34">
        <v>243</v>
      </c>
      <c r="J30586" s="34">
        <v>247</v>
      </c>
      <c r="K30586" s="34">
        <v>263</v>
      </c>
      <c r="L30586" s="34">
        <v>236</v>
      </c>
      <c r="M30586" s="34">
        <v>260</v>
      </c>
      <c r="N30586" s="34">
        <v>232</v>
      </c>
      <c r="O30586" s="34">
        <v>246</v>
      </c>
      <c r="P30586" s="34">
        <v>249</v>
      </c>
      <c r="Q30586" s="34">
        <v>363</v>
      </c>
      <c r="R30586" s="34">
        <v>342</v>
      </c>
      <c r="S30586" s="34">
        <v>330</v>
      </c>
      <c r="T30586" s="34">
        <v>281</v>
      </c>
      <c r="U30586" s="34">
        <v>254</v>
      </c>
      <c r="V30586" s="34">
        <v>299</v>
      </c>
      <c r="W30586" s="34">
        <v>311</v>
      </c>
      <c r="X30586" s="34">
        <v>362</v>
      </c>
      <c r="Y30586" s="34">
        <v>273</v>
      </c>
      <c r="Z30586" s="34">
        <v>291</v>
      </c>
      <c r="AA30586" s="34">
        <v>324</v>
      </c>
      <c r="AB30586" s="34">
        <v>283</v>
      </c>
      <c r="AC30586" s="34">
        <v>443</v>
      </c>
    </row>
    <row r="30587" spans="1:29" x14ac:dyDescent="0.2">
      <c r="A30587" s="34" t="s">
        <v>91080</v>
      </c>
      <c r="B30587" s="34">
        <v>282</v>
      </c>
      <c r="C30587" s="34">
        <v>325</v>
      </c>
      <c r="D30587" s="34">
        <v>422</v>
      </c>
      <c r="E30587" s="34">
        <v>358</v>
      </c>
      <c r="F30587" s="34">
        <v>369</v>
      </c>
      <c r="G30587" s="34">
        <v>271</v>
      </c>
      <c r="H30587" s="34">
        <v>403</v>
      </c>
      <c r="I30587" s="34">
        <v>275</v>
      </c>
      <c r="J30587" s="34">
        <v>353</v>
      </c>
      <c r="K30587" s="34">
        <v>307</v>
      </c>
      <c r="L30587" s="34">
        <v>309</v>
      </c>
      <c r="M30587" s="34">
        <v>283</v>
      </c>
      <c r="N30587" s="34">
        <v>324</v>
      </c>
      <c r="O30587" s="34">
        <v>291</v>
      </c>
      <c r="P30587" s="34">
        <v>384</v>
      </c>
      <c r="Q30587" s="34">
        <v>359</v>
      </c>
      <c r="R30587" s="34">
        <v>444</v>
      </c>
      <c r="S30587" s="34">
        <v>383</v>
      </c>
      <c r="T30587" s="34">
        <v>500</v>
      </c>
      <c r="U30587" s="34">
        <v>309</v>
      </c>
      <c r="V30587" s="34">
        <v>523</v>
      </c>
      <c r="W30587" s="34">
        <v>323</v>
      </c>
      <c r="X30587" s="34">
        <v>525</v>
      </c>
      <c r="Y30587" s="34">
        <v>294</v>
      </c>
      <c r="Z30587" s="34">
        <v>506</v>
      </c>
      <c r="AA30587" s="34">
        <v>361</v>
      </c>
      <c r="AB30587" s="34">
        <v>549</v>
      </c>
      <c r="AC30587" s="34">
        <v>497</v>
      </c>
    </row>
    <row r="30588" spans="1:29" x14ac:dyDescent="0.2">
      <c r="A30588" s="34" t="s">
        <v>91081</v>
      </c>
      <c r="B30588" s="34">
        <v>148</v>
      </c>
      <c r="C30588" s="34">
        <v>217</v>
      </c>
      <c r="D30588" s="34">
        <v>203</v>
      </c>
      <c r="E30588" s="34">
        <v>274</v>
      </c>
      <c r="F30588" s="34">
        <v>218</v>
      </c>
      <c r="G30588" s="34">
        <v>311</v>
      </c>
      <c r="H30588" s="34">
        <v>253</v>
      </c>
      <c r="I30588" s="34">
        <v>253</v>
      </c>
      <c r="J30588" s="34">
        <v>191</v>
      </c>
      <c r="K30588" s="34">
        <v>266</v>
      </c>
      <c r="L30588" s="34">
        <v>181</v>
      </c>
      <c r="M30588" s="34">
        <v>248</v>
      </c>
      <c r="N30588" s="34">
        <v>169</v>
      </c>
      <c r="O30588" s="34">
        <v>203</v>
      </c>
      <c r="P30588" s="34">
        <v>174</v>
      </c>
      <c r="Q30588" s="34">
        <v>358</v>
      </c>
      <c r="R30588" s="34">
        <v>236</v>
      </c>
      <c r="S30588" s="34">
        <v>258</v>
      </c>
      <c r="T30588" s="34">
        <v>216</v>
      </c>
      <c r="U30588" s="34">
        <v>287</v>
      </c>
      <c r="V30588" s="34">
        <v>293</v>
      </c>
      <c r="W30588" s="34">
        <v>254</v>
      </c>
      <c r="X30588" s="34">
        <v>252</v>
      </c>
      <c r="Y30588" s="34">
        <v>337</v>
      </c>
      <c r="Z30588" s="34">
        <v>226</v>
      </c>
      <c r="AA30588" s="34">
        <v>268</v>
      </c>
      <c r="AB30588" s="34">
        <v>238</v>
      </c>
      <c r="AC30588" s="34">
        <v>390</v>
      </c>
    </row>
    <row r="30589" spans="1:29" x14ac:dyDescent="0.2">
      <c r="A30589" s="34" t="s">
        <v>91082</v>
      </c>
      <c r="B30589" s="34">
        <v>277</v>
      </c>
      <c r="C30589" s="34">
        <v>357</v>
      </c>
      <c r="D30589" s="34">
        <v>491</v>
      </c>
      <c r="E30589" s="34">
        <v>451</v>
      </c>
      <c r="F30589" s="34">
        <v>365</v>
      </c>
      <c r="G30589" s="34">
        <v>400</v>
      </c>
      <c r="H30589" s="34">
        <v>287</v>
      </c>
      <c r="I30589" s="34">
        <v>301</v>
      </c>
      <c r="J30589" s="34">
        <v>227</v>
      </c>
      <c r="K30589" s="34">
        <v>390</v>
      </c>
      <c r="L30589" s="34">
        <v>122</v>
      </c>
      <c r="M30589" s="34">
        <v>308</v>
      </c>
      <c r="N30589" s="34">
        <v>291</v>
      </c>
      <c r="O30589" s="34">
        <v>235</v>
      </c>
      <c r="P30589" s="34">
        <v>265</v>
      </c>
      <c r="Q30589" s="34">
        <v>357</v>
      </c>
      <c r="R30589" s="34">
        <v>273</v>
      </c>
      <c r="S30589" s="34">
        <v>481</v>
      </c>
      <c r="T30589" s="34">
        <v>176</v>
      </c>
      <c r="U30589" s="34">
        <v>267</v>
      </c>
      <c r="V30589" s="34">
        <v>385</v>
      </c>
      <c r="W30589" s="34">
        <v>302</v>
      </c>
      <c r="X30589" s="34">
        <v>433</v>
      </c>
      <c r="Y30589" s="34">
        <v>225</v>
      </c>
      <c r="Z30589" s="34">
        <v>403</v>
      </c>
      <c r="AA30589" s="34">
        <v>384</v>
      </c>
      <c r="AB30589" s="34">
        <v>248</v>
      </c>
      <c r="AC30589" s="34">
        <v>533</v>
      </c>
    </row>
    <row r="30590" spans="1:29" x14ac:dyDescent="0.2">
      <c r="A30590" s="34" t="s">
        <v>91083</v>
      </c>
      <c r="B30590" s="34">
        <v>121</v>
      </c>
      <c r="C30590" s="34">
        <v>187</v>
      </c>
      <c r="D30590" s="34">
        <v>152</v>
      </c>
      <c r="E30590" s="34">
        <v>231</v>
      </c>
      <c r="F30590" s="34">
        <v>124</v>
      </c>
      <c r="G30590" s="34">
        <v>230</v>
      </c>
      <c r="H30590" s="34">
        <v>131</v>
      </c>
      <c r="I30590" s="34">
        <v>170</v>
      </c>
      <c r="J30590" s="34">
        <v>116</v>
      </c>
      <c r="K30590" s="34">
        <v>138</v>
      </c>
      <c r="L30590" s="34">
        <v>70</v>
      </c>
      <c r="M30590" s="34">
        <v>165</v>
      </c>
      <c r="N30590" s="34">
        <v>96</v>
      </c>
      <c r="O30590" s="34">
        <v>143</v>
      </c>
      <c r="P30590" s="34">
        <v>113</v>
      </c>
      <c r="Q30590" s="34">
        <v>180</v>
      </c>
      <c r="R30590" s="34">
        <v>132</v>
      </c>
      <c r="S30590" s="34">
        <v>189</v>
      </c>
      <c r="T30590" s="34">
        <v>85</v>
      </c>
      <c r="U30590" s="34">
        <v>128</v>
      </c>
      <c r="V30590" s="34">
        <v>152</v>
      </c>
      <c r="W30590" s="34">
        <v>156</v>
      </c>
      <c r="X30590" s="34">
        <v>144</v>
      </c>
      <c r="Y30590" s="34">
        <v>114</v>
      </c>
      <c r="Z30590" s="34">
        <v>165</v>
      </c>
      <c r="AA30590" s="34">
        <v>240</v>
      </c>
      <c r="AB30590" s="34">
        <v>108</v>
      </c>
      <c r="AC30590" s="34">
        <v>266</v>
      </c>
    </row>
    <row r="30591" spans="1:29" x14ac:dyDescent="0.2">
      <c r="A30591" s="34" t="s">
        <v>91084</v>
      </c>
      <c r="B30591" s="34">
        <v>174</v>
      </c>
      <c r="C30591" s="34">
        <v>287</v>
      </c>
      <c r="D30591" s="34">
        <v>288</v>
      </c>
      <c r="E30591" s="34">
        <v>324</v>
      </c>
      <c r="F30591" s="34">
        <v>277</v>
      </c>
      <c r="G30591" s="34">
        <v>228</v>
      </c>
      <c r="H30591" s="34">
        <v>211</v>
      </c>
      <c r="I30591" s="34">
        <v>253</v>
      </c>
      <c r="J30591" s="34">
        <v>192</v>
      </c>
      <c r="K30591" s="34">
        <v>234</v>
      </c>
      <c r="L30591" s="34">
        <v>185</v>
      </c>
      <c r="M30591" s="34">
        <v>208</v>
      </c>
      <c r="N30591" s="34">
        <v>203</v>
      </c>
      <c r="O30591" s="34">
        <v>176</v>
      </c>
      <c r="P30591" s="34">
        <v>192</v>
      </c>
      <c r="Q30591" s="34">
        <v>248</v>
      </c>
      <c r="R30591" s="34">
        <v>244</v>
      </c>
      <c r="S30591" s="34">
        <v>273</v>
      </c>
      <c r="T30591" s="34">
        <v>217</v>
      </c>
      <c r="U30591" s="34">
        <v>183</v>
      </c>
      <c r="V30591" s="34">
        <v>268</v>
      </c>
      <c r="W30591" s="34">
        <v>224</v>
      </c>
      <c r="X30591" s="34">
        <v>367</v>
      </c>
      <c r="Y30591" s="34">
        <v>214</v>
      </c>
      <c r="Z30591" s="34">
        <v>299</v>
      </c>
      <c r="AA30591" s="34">
        <v>260</v>
      </c>
      <c r="AB30591" s="34">
        <v>255</v>
      </c>
      <c r="AC30591" s="34">
        <v>339</v>
      </c>
    </row>
    <row r="30592" spans="1:29" x14ac:dyDescent="0.2">
      <c r="A30592" s="34" t="s">
        <v>91085</v>
      </c>
      <c r="B30592" s="34">
        <v>136</v>
      </c>
      <c r="C30592" s="34">
        <v>202</v>
      </c>
      <c r="D30592" s="34">
        <v>151</v>
      </c>
      <c r="E30592" s="34">
        <v>148</v>
      </c>
      <c r="F30592" s="34">
        <v>109</v>
      </c>
      <c r="G30592" s="34">
        <v>144</v>
      </c>
      <c r="H30592" s="34">
        <v>107</v>
      </c>
      <c r="I30592" s="34">
        <v>168</v>
      </c>
      <c r="J30592" s="34">
        <v>94</v>
      </c>
      <c r="K30592" s="34">
        <v>145</v>
      </c>
      <c r="L30592" s="34">
        <v>83</v>
      </c>
      <c r="M30592" s="34">
        <v>144</v>
      </c>
      <c r="N30592" s="34">
        <v>88</v>
      </c>
      <c r="O30592" s="34">
        <v>128</v>
      </c>
      <c r="P30592" s="34">
        <v>113</v>
      </c>
      <c r="Q30592" s="34">
        <v>148</v>
      </c>
      <c r="R30592" s="34">
        <v>159</v>
      </c>
      <c r="S30592" s="34">
        <v>188</v>
      </c>
      <c r="T30592" s="34">
        <v>114</v>
      </c>
      <c r="U30592" s="34">
        <v>145</v>
      </c>
      <c r="V30592" s="34">
        <v>123</v>
      </c>
      <c r="W30592" s="34">
        <v>161</v>
      </c>
      <c r="X30592" s="34">
        <v>163</v>
      </c>
      <c r="Y30592" s="34">
        <v>151</v>
      </c>
      <c r="Z30592" s="34">
        <v>177</v>
      </c>
      <c r="AA30592" s="34">
        <v>168</v>
      </c>
      <c r="AB30592" s="34">
        <v>119</v>
      </c>
      <c r="AC30592" s="34">
        <v>228</v>
      </c>
    </row>
    <row r="30593" spans="1:29" x14ac:dyDescent="0.2">
      <c r="A30593" s="34" t="s">
        <v>91086</v>
      </c>
      <c r="B30593" s="34">
        <v>158</v>
      </c>
      <c r="C30593" s="34">
        <v>204</v>
      </c>
      <c r="D30593" s="34">
        <v>266</v>
      </c>
      <c r="E30593" s="34">
        <v>190</v>
      </c>
      <c r="F30593" s="34">
        <v>226</v>
      </c>
      <c r="G30593" s="34">
        <v>187</v>
      </c>
      <c r="H30593" s="34">
        <v>165</v>
      </c>
      <c r="I30593" s="34">
        <v>189</v>
      </c>
      <c r="J30593" s="34">
        <v>159</v>
      </c>
      <c r="K30593" s="34">
        <v>225</v>
      </c>
      <c r="L30593" s="34">
        <v>94</v>
      </c>
      <c r="M30593" s="34">
        <v>182</v>
      </c>
      <c r="N30593" s="34">
        <v>174</v>
      </c>
      <c r="O30593" s="34">
        <v>139</v>
      </c>
      <c r="P30593" s="34">
        <v>143</v>
      </c>
      <c r="Q30593" s="34">
        <v>199</v>
      </c>
      <c r="R30593" s="34">
        <v>185</v>
      </c>
      <c r="S30593" s="34">
        <v>264</v>
      </c>
      <c r="T30593" s="34">
        <v>141</v>
      </c>
      <c r="U30593" s="34">
        <v>131</v>
      </c>
      <c r="V30593" s="34">
        <v>197</v>
      </c>
      <c r="W30593" s="34">
        <v>174</v>
      </c>
      <c r="X30593" s="34">
        <v>299</v>
      </c>
      <c r="Y30593" s="34">
        <v>130</v>
      </c>
      <c r="Z30593" s="34">
        <v>237</v>
      </c>
      <c r="AA30593" s="34">
        <v>204</v>
      </c>
      <c r="AB30593" s="34">
        <v>149</v>
      </c>
      <c r="AC30593" s="34">
        <v>250</v>
      </c>
    </row>
    <row r="30594" spans="1:29" x14ac:dyDescent="0.2">
      <c r="A30594" s="34" t="s">
        <v>91087</v>
      </c>
      <c r="B30594" s="34">
        <v>300</v>
      </c>
      <c r="C30594" s="34">
        <v>303</v>
      </c>
      <c r="D30594" s="34">
        <v>305</v>
      </c>
      <c r="E30594" s="34">
        <v>298</v>
      </c>
      <c r="F30594" s="34">
        <v>291</v>
      </c>
      <c r="G30594" s="34">
        <v>324</v>
      </c>
      <c r="H30594" s="34">
        <v>348</v>
      </c>
      <c r="I30594" s="34">
        <v>315</v>
      </c>
      <c r="J30594" s="34">
        <v>310</v>
      </c>
      <c r="K30594" s="34">
        <v>341</v>
      </c>
      <c r="L30594" s="34">
        <v>306</v>
      </c>
      <c r="M30594" s="34">
        <v>279</v>
      </c>
      <c r="N30594" s="34">
        <v>327</v>
      </c>
      <c r="O30594" s="34">
        <v>301</v>
      </c>
      <c r="P30594" s="34">
        <v>327</v>
      </c>
      <c r="Q30594" s="34">
        <v>479</v>
      </c>
      <c r="R30594" s="34">
        <v>471</v>
      </c>
      <c r="S30594" s="34">
        <v>372</v>
      </c>
      <c r="T30594" s="34">
        <v>431</v>
      </c>
      <c r="U30594" s="34">
        <v>360</v>
      </c>
      <c r="V30594" s="34">
        <v>379</v>
      </c>
      <c r="W30594" s="34">
        <v>459</v>
      </c>
      <c r="X30594" s="34">
        <v>434</v>
      </c>
      <c r="Y30594" s="34">
        <v>445</v>
      </c>
      <c r="Z30594" s="34">
        <v>296</v>
      </c>
      <c r="AA30594" s="34">
        <v>440</v>
      </c>
      <c r="AB30594" s="34">
        <v>520</v>
      </c>
      <c r="AC30594" s="34">
        <v>536</v>
      </c>
    </row>
    <row r="30595" spans="1:29" x14ac:dyDescent="0.2">
      <c r="A30595" s="34" t="s">
        <v>91088</v>
      </c>
      <c r="B30595" s="34">
        <v>251</v>
      </c>
      <c r="C30595" s="34">
        <v>319</v>
      </c>
      <c r="D30595" s="34">
        <v>326</v>
      </c>
      <c r="E30595" s="34">
        <v>328</v>
      </c>
      <c r="F30595" s="34">
        <v>322</v>
      </c>
      <c r="G30595" s="34">
        <v>327</v>
      </c>
      <c r="H30595" s="34">
        <v>359</v>
      </c>
      <c r="I30595" s="34">
        <v>345</v>
      </c>
      <c r="J30595" s="34">
        <v>304</v>
      </c>
      <c r="K30595" s="34">
        <v>336</v>
      </c>
      <c r="L30595" s="34">
        <v>327</v>
      </c>
      <c r="M30595" s="34">
        <v>294</v>
      </c>
      <c r="N30595" s="34">
        <v>283</v>
      </c>
      <c r="O30595" s="34">
        <v>312</v>
      </c>
      <c r="P30595" s="34">
        <v>323</v>
      </c>
      <c r="Q30595" s="34">
        <v>483</v>
      </c>
      <c r="R30595" s="34">
        <v>390</v>
      </c>
      <c r="S30595" s="34">
        <v>397</v>
      </c>
      <c r="T30595" s="34">
        <v>396</v>
      </c>
      <c r="U30595" s="34">
        <v>350</v>
      </c>
      <c r="V30595" s="34">
        <v>425</v>
      </c>
      <c r="W30595" s="34">
        <v>548</v>
      </c>
      <c r="X30595" s="34">
        <v>312</v>
      </c>
      <c r="Y30595" s="34">
        <v>422</v>
      </c>
      <c r="Z30595" s="34">
        <v>334</v>
      </c>
      <c r="AA30595" s="34">
        <v>437</v>
      </c>
      <c r="AB30595" s="34">
        <v>401</v>
      </c>
      <c r="AC30595" s="34">
        <v>555</v>
      </c>
    </row>
    <row r="30596" spans="1:29" x14ac:dyDescent="0.2">
      <c r="A30596" s="34" t="s">
        <v>91089</v>
      </c>
      <c r="B30596" s="34">
        <v>154</v>
      </c>
      <c r="C30596" s="34">
        <v>144</v>
      </c>
      <c r="D30596" s="34">
        <v>150</v>
      </c>
      <c r="E30596" s="34">
        <v>196</v>
      </c>
      <c r="F30596" s="34">
        <v>157</v>
      </c>
      <c r="G30596" s="34">
        <v>168</v>
      </c>
      <c r="H30596" s="34">
        <v>143</v>
      </c>
      <c r="I30596" s="34">
        <v>146</v>
      </c>
      <c r="J30596" s="34">
        <v>110</v>
      </c>
      <c r="K30596" s="34">
        <v>141</v>
      </c>
      <c r="L30596" s="34">
        <v>87</v>
      </c>
      <c r="M30596" s="34">
        <v>143</v>
      </c>
      <c r="N30596" s="34">
        <v>131</v>
      </c>
      <c r="O30596" s="34">
        <v>106</v>
      </c>
      <c r="P30596" s="34">
        <v>123</v>
      </c>
      <c r="Q30596" s="34">
        <v>186</v>
      </c>
      <c r="R30596" s="34">
        <v>144</v>
      </c>
      <c r="S30596" s="34">
        <v>203</v>
      </c>
      <c r="T30596" s="34">
        <v>111</v>
      </c>
      <c r="U30596" s="34">
        <v>153</v>
      </c>
      <c r="V30596" s="34">
        <v>172</v>
      </c>
      <c r="W30596" s="34">
        <v>228</v>
      </c>
      <c r="X30596" s="34">
        <v>163</v>
      </c>
      <c r="Y30596" s="34">
        <v>166</v>
      </c>
      <c r="Z30596" s="34">
        <v>136</v>
      </c>
      <c r="AA30596" s="34">
        <v>205</v>
      </c>
      <c r="AB30596" s="34">
        <v>176</v>
      </c>
      <c r="AC30596" s="34">
        <v>236</v>
      </c>
    </row>
    <row r="30597" spans="1:29" x14ac:dyDescent="0.2">
      <c r="A30597" s="34" t="s">
        <v>91090</v>
      </c>
      <c r="B30597" s="34">
        <v>238</v>
      </c>
      <c r="C30597" s="34">
        <v>269</v>
      </c>
      <c r="D30597" s="34">
        <v>296</v>
      </c>
      <c r="E30597" s="34">
        <v>297</v>
      </c>
      <c r="F30597" s="34">
        <v>240</v>
      </c>
      <c r="G30597" s="34">
        <v>313</v>
      </c>
      <c r="H30597" s="34">
        <v>253</v>
      </c>
      <c r="I30597" s="34">
        <v>248</v>
      </c>
      <c r="J30597" s="34">
        <v>255</v>
      </c>
      <c r="K30597" s="34">
        <v>256</v>
      </c>
      <c r="L30597" s="34">
        <v>170</v>
      </c>
      <c r="M30597" s="34">
        <v>242</v>
      </c>
      <c r="N30597" s="34">
        <v>165</v>
      </c>
      <c r="O30597" s="34">
        <v>254</v>
      </c>
      <c r="P30597" s="34">
        <v>210</v>
      </c>
      <c r="Q30597" s="34">
        <v>302</v>
      </c>
      <c r="R30597" s="34">
        <v>365</v>
      </c>
      <c r="S30597" s="34">
        <v>301</v>
      </c>
      <c r="T30597" s="34">
        <v>236</v>
      </c>
      <c r="U30597" s="34">
        <v>210</v>
      </c>
      <c r="V30597" s="34">
        <v>266</v>
      </c>
      <c r="W30597" s="34">
        <v>258</v>
      </c>
      <c r="X30597" s="34">
        <v>337</v>
      </c>
      <c r="Y30597" s="34">
        <v>292</v>
      </c>
      <c r="Z30597" s="34">
        <v>279</v>
      </c>
      <c r="AA30597" s="34">
        <v>310</v>
      </c>
      <c r="AB30597" s="34">
        <v>352</v>
      </c>
      <c r="AC30597" s="34">
        <v>395</v>
      </c>
    </row>
    <row r="30598" spans="1:29" x14ac:dyDescent="0.2">
      <c r="A30598" s="34" t="s">
        <v>91091</v>
      </c>
      <c r="B30598" s="34">
        <v>340</v>
      </c>
      <c r="C30598" s="34">
        <v>425</v>
      </c>
      <c r="D30598" s="34">
        <v>562</v>
      </c>
      <c r="E30598" s="34">
        <v>447</v>
      </c>
      <c r="F30598" s="34">
        <v>480</v>
      </c>
      <c r="G30598" s="34">
        <v>409</v>
      </c>
      <c r="H30598" s="34">
        <v>390</v>
      </c>
      <c r="I30598" s="34">
        <v>380</v>
      </c>
      <c r="J30598" s="34">
        <v>350</v>
      </c>
      <c r="K30598" s="34">
        <v>448</v>
      </c>
      <c r="L30598" s="34">
        <v>217</v>
      </c>
      <c r="M30598" s="34">
        <v>345</v>
      </c>
      <c r="N30598" s="34">
        <v>355</v>
      </c>
      <c r="O30598" s="34">
        <v>334</v>
      </c>
      <c r="P30598" s="34">
        <v>379</v>
      </c>
      <c r="Q30598" s="34">
        <v>421</v>
      </c>
      <c r="R30598" s="34">
        <v>430</v>
      </c>
      <c r="S30598" s="34">
        <v>561</v>
      </c>
      <c r="T30598" s="34">
        <v>354</v>
      </c>
      <c r="U30598" s="34">
        <v>274</v>
      </c>
      <c r="V30598" s="34">
        <v>417</v>
      </c>
      <c r="W30598" s="34">
        <v>342</v>
      </c>
      <c r="X30598" s="34">
        <v>530</v>
      </c>
      <c r="Y30598" s="34">
        <v>355</v>
      </c>
      <c r="Z30598" s="34">
        <v>528</v>
      </c>
      <c r="AA30598" s="34">
        <v>509</v>
      </c>
      <c r="AB30598" s="34">
        <v>436</v>
      </c>
      <c r="AC30598" s="34">
        <v>705</v>
      </c>
    </row>
    <row r="30599" spans="1:29" x14ac:dyDescent="0.2">
      <c r="A30599" s="34" t="s">
        <v>91092</v>
      </c>
      <c r="B30599" s="34">
        <v>67</v>
      </c>
      <c r="C30599" s="34">
        <v>136</v>
      </c>
      <c r="D30599" s="34">
        <v>165</v>
      </c>
      <c r="E30599" s="34">
        <v>167</v>
      </c>
      <c r="F30599" s="34">
        <v>128</v>
      </c>
      <c r="G30599" s="34">
        <v>106</v>
      </c>
      <c r="H30599" s="34">
        <v>95</v>
      </c>
      <c r="I30599" s="34">
        <v>132</v>
      </c>
      <c r="J30599" s="34">
        <v>121</v>
      </c>
      <c r="K30599" s="34">
        <v>131</v>
      </c>
      <c r="L30599" s="34">
        <v>77</v>
      </c>
      <c r="M30599" s="34">
        <v>116</v>
      </c>
      <c r="N30599" s="34">
        <v>128</v>
      </c>
      <c r="O30599" s="34">
        <v>121</v>
      </c>
      <c r="P30599" s="34">
        <v>109</v>
      </c>
      <c r="Q30599" s="34">
        <v>149</v>
      </c>
      <c r="R30599" s="34">
        <v>146</v>
      </c>
      <c r="S30599" s="34">
        <v>168</v>
      </c>
      <c r="T30599" s="34">
        <v>88</v>
      </c>
      <c r="U30599" s="34">
        <v>91</v>
      </c>
      <c r="V30599" s="34">
        <v>114</v>
      </c>
      <c r="W30599" s="34">
        <v>124</v>
      </c>
      <c r="X30599" s="34">
        <v>190</v>
      </c>
      <c r="Y30599" s="34">
        <v>109</v>
      </c>
      <c r="Z30599" s="34">
        <v>159</v>
      </c>
      <c r="AA30599" s="34">
        <v>150</v>
      </c>
      <c r="AB30599" s="34">
        <v>109</v>
      </c>
      <c r="AC30599" s="34">
        <v>205</v>
      </c>
    </row>
    <row r="30600" spans="1:29" x14ac:dyDescent="0.2">
      <c r="A30600" s="34" t="s">
        <v>91093</v>
      </c>
      <c r="B30600" s="34">
        <v>163</v>
      </c>
      <c r="C30600" s="34">
        <v>237</v>
      </c>
      <c r="D30600" s="34">
        <v>284</v>
      </c>
      <c r="E30600" s="34">
        <v>248</v>
      </c>
      <c r="F30600" s="34">
        <v>216</v>
      </c>
      <c r="G30600" s="34">
        <v>287</v>
      </c>
      <c r="H30600" s="34">
        <v>231</v>
      </c>
      <c r="I30600" s="34">
        <v>194</v>
      </c>
      <c r="J30600" s="34">
        <v>172</v>
      </c>
      <c r="K30600" s="34">
        <v>237</v>
      </c>
      <c r="L30600" s="34">
        <v>136</v>
      </c>
      <c r="M30600" s="34">
        <v>163</v>
      </c>
      <c r="N30600" s="34">
        <v>210</v>
      </c>
      <c r="O30600" s="34">
        <v>187</v>
      </c>
      <c r="P30600" s="34">
        <v>161</v>
      </c>
      <c r="Q30600" s="34">
        <v>252</v>
      </c>
      <c r="R30600" s="34">
        <v>274</v>
      </c>
      <c r="S30600" s="34">
        <v>257</v>
      </c>
      <c r="T30600" s="34">
        <v>218</v>
      </c>
      <c r="U30600" s="34">
        <v>245</v>
      </c>
      <c r="V30600" s="34">
        <v>227</v>
      </c>
      <c r="W30600" s="34">
        <v>261</v>
      </c>
      <c r="X30600" s="34">
        <v>244</v>
      </c>
      <c r="Y30600" s="34">
        <v>225</v>
      </c>
      <c r="Z30600" s="34">
        <v>177</v>
      </c>
      <c r="AA30600" s="34">
        <v>276</v>
      </c>
      <c r="AB30600" s="34">
        <v>252</v>
      </c>
      <c r="AC30600" s="34">
        <v>316</v>
      </c>
    </row>
    <row r="30601" spans="1:29" x14ac:dyDescent="0.2">
      <c r="A30601" s="34" t="s">
        <v>91094</v>
      </c>
      <c r="B30601" s="34">
        <v>283</v>
      </c>
      <c r="C30601" s="34">
        <v>350</v>
      </c>
      <c r="D30601" s="34">
        <v>457</v>
      </c>
      <c r="E30601" s="34">
        <v>366</v>
      </c>
      <c r="F30601" s="34">
        <v>402</v>
      </c>
      <c r="G30601" s="34">
        <v>314</v>
      </c>
      <c r="H30601" s="34">
        <v>404</v>
      </c>
      <c r="I30601" s="34">
        <v>330</v>
      </c>
      <c r="J30601" s="34">
        <v>404</v>
      </c>
      <c r="K30601" s="34">
        <v>364</v>
      </c>
      <c r="L30601" s="34">
        <v>350</v>
      </c>
      <c r="M30601" s="34">
        <v>274</v>
      </c>
      <c r="N30601" s="34">
        <v>394</v>
      </c>
      <c r="O30601" s="34">
        <v>324</v>
      </c>
      <c r="P30601" s="34">
        <v>371</v>
      </c>
      <c r="Q30601" s="34">
        <v>472</v>
      </c>
      <c r="R30601" s="34">
        <v>519</v>
      </c>
      <c r="S30601" s="34">
        <v>431</v>
      </c>
      <c r="T30601" s="34">
        <v>575</v>
      </c>
      <c r="U30601" s="34">
        <v>361</v>
      </c>
      <c r="V30601" s="34">
        <v>475</v>
      </c>
      <c r="W30601" s="34">
        <v>484</v>
      </c>
      <c r="X30601" s="34">
        <v>483</v>
      </c>
      <c r="Y30601" s="34">
        <v>417</v>
      </c>
      <c r="Z30601" s="34">
        <v>461</v>
      </c>
      <c r="AA30601" s="34">
        <v>474</v>
      </c>
      <c r="AB30601" s="34">
        <v>588</v>
      </c>
      <c r="AC30601" s="34">
        <v>527</v>
      </c>
    </row>
    <row r="30602" spans="1:29" x14ac:dyDescent="0.2">
      <c r="A30602" s="34" t="s">
        <v>91095</v>
      </c>
      <c r="B30602" s="34">
        <v>207</v>
      </c>
      <c r="C30602" s="34">
        <v>136</v>
      </c>
      <c r="D30602" s="34">
        <v>225</v>
      </c>
      <c r="E30602" s="34">
        <v>132</v>
      </c>
      <c r="F30602" s="34">
        <v>180</v>
      </c>
      <c r="G30602" s="34">
        <v>166</v>
      </c>
      <c r="H30602" s="34">
        <v>173</v>
      </c>
      <c r="I30602" s="34">
        <v>140</v>
      </c>
      <c r="J30602" s="34">
        <v>162</v>
      </c>
      <c r="K30602" s="34">
        <v>128</v>
      </c>
      <c r="L30602" s="34">
        <v>111</v>
      </c>
      <c r="M30602" s="34">
        <v>132</v>
      </c>
      <c r="N30602" s="34">
        <v>153</v>
      </c>
      <c r="O30602" s="34">
        <v>131</v>
      </c>
      <c r="P30602" s="34">
        <v>160</v>
      </c>
      <c r="Q30602" s="34">
        <v>167</v>
      </c>
      <c r="R30602" s="34">
        <v>173</v>
      </c>
      <c r="S30602" s="34">
        <v>174</v>
      </c>
      <c r="T30602" s="34">
        <v>173</v>
      </c>
      <c r="U30602" s="34">
        <v>158</v>
      </c>
      <c r="V30602" s="34">
        <v>186</v>
      </c>
      <c r="W30602" s="34">
        <v>201</v>
      </c>
      <c r="X30602" s="34">
        <v>248</v>
      </c>
      <c r="Y30602" s="34">
        <v>140</v>
      </c>
      <c r="Z30602" s="34">
        <v>197</v>
      </c>
      <c r="AA30602" s="34">
        <v>144</v>
      </c>
      <c r="AB30602" s="34">
        <v>187</v>
      </c>
      <c r="AC30602" s="34">
        <v>237</v>
      </c>
    </row>
    <row r="30603" spans="1:29" x14ac:dyDescent="0.2">
      <c r="A30603" s="34" t="s">
        <v>91096</v>
      </c>
      <c r="B30603" s="34">
        <v>133</v>
      </c>
      <c r="C30603" s="34">
        <v>205</v>
      </c>
      <c r="D30603" s="34">
        <v>279</v>
      </c>
      <c r="E30603" s="34">
        <v>212</v>
      </c>
      <c r="F30603" s="34">
        <v>289</v>
      </c>
      <c r="G30603" s="34">
        <v>262</v>
      </c>
      <c r="H30603" s="34">
        <v>215</v>
      </c>
      <c r="I30603" s="34">
        <v>220</v>
      </c>
      <c r="J30603" s="34">
        <v>227</v>
      </c>
      <c r="K30603" s="34">
        <v>215</v>
      </c>
      <c r="L30603" s="34">
        <v>140</v>
      </c>
      <c r="M30603" s="34">
        <v>223</v>
      </c>
      <c r="N30603" s="34">
        <v>235</v>
      </c>
      <c r="O30603" s="34">
        <v>186</v>
      </c>
      <c r="P30603" s="34">
        <v>240</v>
      </c>
      <c r="Q30603" s="34">
        <v>291</v>
      </c>
      <c r="R30603" s="34">
        <v>249</v>
      </c>
      <c r="S30603" s="34">
        <v>324</v>
      </c>
      <c r="T30603" s="34">
        <v>171</v>
      </c>
      <c r="U30603" s="34">
        <v>197</v>
      </c>
      <c r="V30603" s="34">
        <v>291</v>
      </c>
      <c r="W30603" s="34">
        <v>207</v>
      </c>
      <c r="X30603" s="34">
        <v>350</v>
      </c>
      <c r="Y30603" s="34">
        <v>222</v>
      </c>
      <c r="Z30603" s="34">
        <v>303</v>
      </c>
      <c r="AA30603" s="34">
        <v>268</v>
      </c>
      <c r="AB30603" s="34">
        <v>264</v>
      </c>
      <c r="AC30603" s="34">
        <v>373</v>
      </c>
    </row>
    <row r="30604" spans="1:29" x14ac:dyDescent="0.2">
      <c r="A30604" s="34" t="s">
        <v>91097</v>
      </c>
      <c r="B30604" s="34">
        <v>381</v>
      </c>
      <c r="C30604" s="34">
        <v>568</v>
      </c>
      <c r="D30604" s="34">
        <v>745</v>
      </c>
      <c r="E30604" s="34">
        <v>665</v>
      </c>
      <c r="F30604" s="34">
        <v>595</v>
      </c>
      <c r="G30604" s="34">
        <v>568</v>
      </c>
      <c r="H30604" s="34">
        <v>507</v>
      </c>
      <c r="I30604" s="34">
        <v>560</v>
      </c>
      <c r="J30604" s="34">
        <v>407</v>
      </c>
      <c r="K30604" s="34">
        <v>666</v>
      </c>
      <c r="L30604" s="34">
        <v>277</v>
      </c>
      <c r="M30604" s="34">
        <v>455</v>
      </c>
      <c r="N30604" s="34">
        <v>425</v>
      </c>
      <c r="O30604" s="34">
        <v>459</v>
      </c>
      <c r="P30604" s="34">
        <v>386</v>
      </c>
      <c r="Q30604" s="34">
        <v>596</v>
      </c>
      <c r="R30604" s="34">
        <v>544</v>
      </c>
      <c r="S30604" s="34">
        <v>772</v>
      </c>
      <c r="T30604" s="34">
        <v>364</v>
      </c>
      <c r="U30604" s="34">
        <v>447</v>
      </c>
      <c r="V30604" s="34">
        <v>603</v>
      </c>
      <c r="W30604" s="34">
        <v>500</v>
      </c>
      <c r="X30604" s="34">
        <v>726</v>
      </c>
      <c r="Y30604" s="34">
        <v>431</v>
      </c>
      <c r="Z30604" s="34">
        <v>653</v>
      </c>
      <c r="AA30604" s="34">
        <v>633</v>
      </c>
      <c r="AB30604" s="34">
        <v>424</v>
      </c>
      <c r="AC30604" s="34">
        <v>828</v>
      </c>
    </row>
    <row r="30605" spans="1:29" x14ac:dyDescent="0.2">
      <c r="A30605" s="34" t="s">
        <v>91098</v>
      </c>
      <c r="B30605" s="34">
        <v>222</v>
      </c>
      <c r="C30605" s="34">
        <v>216</v>
      </c>
      <c r="D30605" s="34">
        <v>319</v>
      </c>
      <c r="E30605" s="34">
        <v>312</v>
      </c>
      <c r="F30605" s="34">
        <v>312</v>
      </c>
      <c r="G30605" s="34">
        <v>216</v>
      </c>
      <c r="H30605" s="34">
        <v>327</v>
      </c>
      <c r="I30605" s="34">
        <v>303</v>
      </c>
      <c r="J30605" s="34">
        <v>259</v>
      </c>
      <c r="K30605" s="34">
        <v>273</v>
      </c>
      <c r="L30605" s="34">
        <v>241</v>
      </c>
      <c r="M30605" s="34">
        <v>268</v>
      </c>
      <c r="N30605" s="34">
        <v>275</v>
      </c>
      <c r="O30605" s="34">
        <v>305</v>
      </c>
      <c r="P30605" s="34">
        <v>294</v>
      </c>
      <c r="Q30605" s="34">
        <v>411</v>
      </c>
      <c r="R30605" s="34">
        <v>377</v>
      </c>
      <c r="S30605" s="34">
        <v>366</v>
      </c>
      <c r="T30605" s="34">
        <v>366</v>
      </c>
      <c r="U30605" s="34">
        <v>264</v>
      </c>
      <c r="V30605" s="34">
        <v>367</v>
      </c>
      <c r="W30605" s="34">
        <v>395</v>
      </c>
      <c r="X30605" s="34">
        <v>330</v>
      </c>
      <c r="Y30605" s="34">
        <v>292</v>
      </c>
      <c r="Z30605" s="34">
        <v>313</v>
      </c>
      <c r="AA30605" s="34">
        <v>353</v>
      </c>
      <c r="AB30605" s="34">
        <v>412</v>
      </c>
      <c r="AC30605" s="34">
        <v>372</v>
      </c>
    </row>
    <row r="30606" spans="1:29" x14ac:dyDescent="0.2">
      <c r="A30606" s="34" t="s">
        <v>91099</v>
      </c>
      <c r="B30606" s="34">
        <v>191</v>
      </c>
      <c r="C30606" s="34">
        <v>242</v>
      </c>
      <c r="D30606" s="34">
        <v>264</v>
      </c>
      <c r="E30606" s="34">
        <v>252</v>
      </c>
      <c r="F30606" s="34">
        <v>296</v>
      </c>
      <c r="G30606" s="34">
        <v>205</v>
      </c>
      <c r="H30606" s="34">
        <v>226</v>
      </c>
      <c r="I30606" s="34">
        <v>229</v>
      </c>
      <c r="J30606" s="34">
        <v>254</v>
      </c>
      <c r="K30606" s="34">
        <v>228</v>
      </c>
      <c r="L30606" s="34">
        <v>191</v>
      </c>
      <c r="M30606" s="34">
        <v>201</v>
      </c>
      <c r="N30606" s="34">
        <v>223</v>
      </c>
      <c r="O30606" s="34">
        <v>240</v>
      </c>
      <c r="P30606" s="34">
        <v>239</v>
      </c>
      <c r="Q30606" s="34">
        <v>339</v>
      </c>
      <c r="R30606" s="34">
        <v>350</v>
      </c>
      <c r="S30606" s="34">
        <v>317</v>
      </c>
      <c r="T30606" s="34">
        <v>240</v>
      </c>
      <c r="U30606" s="34">
        <v>202</v>
      </c>
      <c r="V30606" s="34">
        <v>375</v>
      </c>
      <c r="W30606" s="34">
        <v>295</v>
      </c>
      <c r="X30606" s="34">
        <v>348</v>
      </c>
      <c r="Y30606" s="34">
        <v>264</v>
      </c>
      <c r="Z30606" s="34">
        <v>352</v>
      </c>
      <c r="AA30606" s="34">
        <v>302</v>
      </c>
      <c r="AB30606" s="34">
        <v>293</v>
      </c>
      <c r="AC30606" s="34">
        <v>407</v>
      </c>
    </row>
    <row r="30607" spans="1:29" x14ac:dyDescent="0.2">
      <c r="A30607" s="34" t="s">
        <v>91100</v>
      </c>
      <c r="B30607" s="34">
        <v>94</v>
      </c>
      <c r="C30607" s="34">
        <v>140</v>
      </c>
      <c r="D30607" s="34">
        <v>180</v>
      </c>
      <c r="E30607" s="34">
        <v>151</v>
      </c>
      <c r="F30607" s="34">
        <v>145</v>
      </c>
      <c r="G30607" s="34">
        <v>175</v>
      </c>
      <c r="H30607" s="34">
        <v>104</v>
      </c>
      <c r="I30607" s="34">
        <v>133</v>
      </c>
      <c r="J30607" s="34">
        <v>127</v>
      </c>
      <c r="K30607" s="34">
        <v>128</v>
      </c>
      <c r="L30607" s="34">
        <v>87</v>
      </c>
      <c r="M30607" s="34">
        <v>96</v>
      </c>
      <c r="N30607" s="34">
        <v>122</v>
      </c>
      <c r="O30607" s="34">
        <v>95</v>
      </c>
      <c r="P30607" s="34">
        <v>102</v>
      </c>
      <c r="Q30607" s="34">
        <v>172</v>
      </c>
      <c r="R30607" s="34">
        <v>166</v>
      </c>
      <c r="S30607" s="34">
        <v>164</v>
      </c>
      <c r="T30607" s="34">
        <v>85</v>
      </c>
      <c r="U30607" s="34">
        <v>123</v>
      </c>
      <c r="V30607" s="34">
        <v>167</v>
      </c>
      <c r="W30607" s="34">
        <v>120</v>
      </c>
      <c r="X30607" s="34">
        <v>128</v>
      </c>
      <c r="Y30607" s="34">
        <v>110</v>
      </c>
      <c r="Z30607" s="34">
        <v>155</v>
      </c>
      <c r="AA30607" s="34">
        <v>143</v>
      </c>
      <c r="AB30607" s="34">
        <v>128</v>
      </c>
      <c r="AC30607" s="34">
        <v>254</v>
      </c>
    </row>
    <row r="30608" spans="1:29" x14ac:dyDescent="0.2">
      <c r="A30608" s="34" t="s">
        <v>91101</v>
      </c>
      <c r="B30608" s="34">
        <v>99</v>
      </c>
      <c r="C30608" s="34">
        <v>164</v>
      </c>
      <c r="D30608" s="34">
        <v>169</v>
      </c>
      <c r="E30608" s="34">
        <v>198</v>
      </c>
      <c r="F30608" s="34">
        <v>149</v>
      </c>
      <c r="G30608" s="34">
        <v>137</v>
      </c>
      <c r="H30608" s="34">
        <v>144</v>
      </c>
      <c r="I30608" s="34">
        <v>134</v>
      </c>
      <c r="J30608" s="34">
        <v>125</v>
      </c>
      <c r="K30608" s="34">
        <v>172</v>
      </c>
      <c r="L30608" s="34">
        <v>79</v>
      </c>
      <c r="M30608" s="34">
        <v>142</v>
      </c>
      <c r="N30608" s="34">
        <v>115</v>
      </c>
      <c r="O30608" s="34">
        <v>129</v>
      </c>
      <c r="P30608" s="34">
        <v>130</v>
      </c>
      <c r="Q30608" s="34">
        <v>169</v>
      </c>
      <c r="R30608" s="34">
        <v>137</v>
      </c>
      <c r="S30608" s="34">
        <v>188</v>
      </c>
      <c r="T30608" s="34">
        <v>97</v>
      </c>
      <c r="U30608" s="34">
        <v>132</v>
      </c>
      <c r="V30608" s="34">
        <v>155</v>
      </c>
      <c r="W30608" s="34">
        <v>152</v>
      </c>
      <c r="X30608" s="34">
        <v>185</v>
      </c>
      <c r="Y30608" s="34">
        <v>130</v>
      </c>
      <c r="Z30608" s="34">
        <v>167</v>
      </c>
      <c r="AA30608" s="34">
        <v>170</v>
      </c>
      <c r="AB30608" s="34">
        <v>144</v>
      </c>
      <c r="AC30608" s="34">
        <v>198</v>
      </c>
    </row>
    <row r="30609" spans="1:29" x14ac:dyDescent="0.2">
      <c r="A30609" s="34" t="s">
        <v>91102</v>
      </c>
      <c r="B30609" s="34">
        <v>256</v>
      </c>
      <c r="C30609" s="34">
        <v>290</v>
      </c>
      <c r="D30609" s="34">
        <v>349</v>
      </c>
      <c r="E30609" s="34">
        <v>291</v>
      </c>
      <c r="F30609" s="34">
        <v>364</v>
      </c>
      <c r="G30609" s="34">
        <v>304</v>
      </c>
      <c r="H30609" s="34">
        <v>238</v>
      </c>
      <c r="I30609" s="34">
        <v>302</v>
      </c>
      <c r="J30609" s="34">
        <v>253</v>
      </c>
      <c r="K30609" s="34">
        <v>320</v>
      </c>
      <c r="L30609" s="34">
        <v>169</v>
      </c>
      <c r="M30609" s="34">
        <v>274</v>
      </c>
      <c r="N30609" s="34">
        <v>237</v>
      </c>
      <c r="O30609" s="34">
        <v>283</v>
      </c>
      <c r="P30609" s="34">
        <v>280</v>
      </c>
      <c r="Q30609" s="34">
        <v>386</v>
      </c>
      <c r="R30609" s="34">
        <v>285</v>
      </c>
      <c r="S30609" s="34">
        <v>361</v>
      </c>
      <c r="T30609" s="34">
        <v>240</v>
      </c>
      <c r="U30609" s="34">
        <v>256</v>
      </c>
      <c r="V30609" s="34">
        <v>311</v>
      </c>
      <c r="W30609" s="34">
        <v>295</v>
      </c>
      <c r="X30609" s="34">
        <v>359</v>
      </c>
      <c r="Y30609" s="34">
        <v>242</v>
      </c>
      <c r="Z30609" s="34">
        <v>340</v>
      </c>
      <c r="AA30609" s="34">
        <v>334</v>
      </c>
      <c r="AB30609" s="34">
        <v>282</v>
      </c>
      <c r="AC30609" s="34">
        <v>425</v>
      </c>
    </row>
    <row r="30610" spans="1:29" x14ac:dyDescent="0.2">
      <c r="A30610" s="34" t="s">
        <v>91103</v>
      </c>
      <c r="B30610" s="34">
        <v>124</v>
      </c>
      <c r="C30610" s="34">
        <v>196</v>
      </c>
      <c r="D30610" s="34">
        <v>231</v>
      </c>
      <c r="E30610" s="34">
        <v>197</v>
      </c>
      <c r="F30610" s="34">
        <v>177</v>
      </c>
      <c r="G30610" s="34">
        <v>200</v>
      </c>
      <c r="H30610" s="34">
        <v>144</v>
      </c>
      <c r="I30610" s="34">
        <v>167</v>
      </c>
      <c r="J30610" s="34">
        <v>138</v>
      </c>
      <c r="K30610" s="34">
        <v>183</v>
      </c>
      <c r="L30610" s="34">
        <v>88</v>
      </c>
      <c r="M30610" s="34">
        <v>196</v>
      </c>
      <c r="N30610" s="34">
        <v>132</v>
      </c>
      <c r="O30610" s="34">
        <v>133</v>
      </c>
      <c r="P30610" s="34">
        <v>147</v>
      </c>
      <c r="Q30610" s="34">
        <v>206</v>
      </c>
      <c r="R30610" s="34">
        <v>150</v>
      </c>
      <c r="S30610" s="34">
        <v>211</v>
      </c>
      <c r="T30610" s="34">
        <v>101</v>
      </c>
      <c r="U30610" s="34">
        <v>167</v>
      </c>
      <c r="V30610" s="34">
        <v>186</v>
      </c>
      <c r="W30610" s="34">
        <v>180</v>
      </c>
      <c r="X30610" s="34">
        <v>218</v>
      </c>
      <c r="Y30610" s="34">
        <v>169</v>
      </c>
      <c r="Z30610" s="34">
        <v>191</v>
      </c>
      <c r="AA30610" s="34">
        <v>226</v>
      </c>
      <c r="AB30610" s="34">
        <v>139</v>
      </c>
      <c r="AC30610" s="34">
        <v>321</v>
      </c>
    </row>
    <row r="30611" spans="1:29" x14ac:dyDescent="0.2">
      <c r="A30611" s="34" t="s">
        <v>91104</v>
      </c>
      <c r="B30611" s="34">
        <v>325</v>
      </c>
      <c r="C30611" s="34">
        <v>510</v>
      </c>
      <c r="D30611" s="34">
        <v>498</v>
      </c>
      <c r="E30611" s="34">
        <v>538</v>
      </c>
      <c r="F30611" s="34">
        <v>495</v>
      </c>
      <c r="G30611" s="34">
        <v>568</v>
      </c>
      <c r="H30611" s="34">
        <v>465</v>
      </c>
      <c r="I30611" s="34">
        <v>505</v>
      </c>
      <c r="J30611" s="34">
        <v>455</v>
      </c>
      <c r="K30611" s="34">
        <v>481</v>
      </c>
      <c r="L30611" s="34">
        <v>427</v>
      </c>
      <c r="M30611" s="34">
        <v>470</v>
      </c>
      <c r="N30611" s="34">
        <v>447</v>
      </c>
      <c r="O30611" s="34">
        <v>460</v>
      </c>
      <c r="P30611" s="34">
        <v>483</v>
      </c>
      <c r="Q30611" s="34">
        <v>660</v>
      </c>
      <c r="R30611" s="34">
        <v>621</v>
      </c>
      <c r="S30611" s="34">
        <v>586</v>
      </c>
      <c r="T30611" s="34">
        <v>633</v>
      </c>
      <c r="U30611" s="34">
        <v>542</v>
      </c>
      <c r="V30611" s="34">
        <v>592</v>
      </c>
      <c r="W30611" s="34">
        <v>587</v>
      </c>
      <c r="X30611" s="34">
        <v>772</v>
      </c>
      <c r="Y30611" s="34">
        <v>660</v>
      </c>
      <c r="Z30611" s="34">
        <v>591</v>
      </c>
      <c r="AA30611" s="34">
        <v>572</v>
      </c>
      <c r="AB30611" s="34">
        <v>636</v>
      </c>
      <c r="AC30611" s="34">
        <v>916</v>
      </c>
    </row>
    <row r="30612" spans="1:29" x14ac:dyDescent="0.2">
      <c r="A30612" s="34" t="s">
        <v>91105</v>
      </c>
      <c r="B30612" s="34">
        <v>222</v>
      </c>
      <c r="C30612" s="34">
        <v>289</v>
      </c>
      <c r="D30612" s="34">
        <v>402</v>
      </c>
      <c r="E30612" s="34">
        <v>300</v>
      </c>
      <c r="F30612" s="34">
        <v>301</v>
      </c>
      <c r="G30612" s="34">
        <v>296</v>
      </c>
      <c r="H30612" s="34">
        <v>236</v>
      </c>
      <c r="I30612" s="34">
        <v>250</v>
      </c>
      <c r="J30612" s="34">
        <v>266</v>
      </c>
      <c r="K30612" s="34">
        <v>336</v>
      </c>
      <c r="L30612" s="34">
        <v>151</v>
      </c>
      <c r="M30612" s="34">
        <v>266</v>
      </c>
      <c r="N30612" s="34">
        <v>255</v>
      </c>
      <c r="O30612" s="34">
        <v>255</v>
      </c>
      <c r="P30612" s="34">
        <v>250</v>
      </c>
      <c r="Q30612" s="34">
        <v>310</v>
      </c>
      <c r="R30612" s="34">
        <v>329</v>
      </c>
      <c r="S30612" s="34">
        <v>385</v>
      </c>
      <c r="T30612" s="34">
        <v>236</v>
      </c>
      <c r="U30612" s="34">
        <v>228</v>
      </c>
      <c r="V30612" s="34">
        <v>356</v>
      </c>
      <c r="W30612" s="34">
        <v>264</v>
      </c>
      <c r="X30612" s="34">
        <v>438</v>
      </c>
      <c r="Y30612" s="34">
        <v>225</v>
      </c>
      <c r="Z30612" s="34">
        <v>407</v>
      </c>
      <c r="AA30612" s="34">
        <v>338</v>
      </c>
      <c r="AB30612" s="34">
        <v>266</v>
      </c>
      <c r="AC30612" s="34">
        <v>438</v>
      </c>
    </row>
    <row r="30613" spans="1:29" x14ac:dyDescent="0.2">
      <c r="A30613" s="34" t="s">
        <v>91106</v>
      </c>
      <c r="B30613" s="34">
        <v>275</v>
      </c>
      <c r="C30613" s="34">
        <v>263</v>
      </c>
      <c r="D30613" s="34">
        <v>301</v>
      </c>
      <c r="E30613" s="34">
        <v>357</v>
      </c>
      <c r="F30613" s="34">
        <v>338</v>
      </c>
      <c r="G30613" s="34">
        <v>335</v>
      </c>
      <c r="H30613" s="34">
        <v>386</v>
      </c>
      <c r="I30613" s="34">
        <v>229</v>
      </c>
      <c r="J30613" s="34">
        <v>306</v>
      </c>
      <c r="K30613" s="34">
        <v>299</v>
      </c>
      <c r="L30613" s="34">
        <v>256</v>
      </c>
      <c r="M30613" s="34">
        <v>298</v>
      </c>
      <c r="N30613" s="34">
        <v>293</v>
      </c>
      <c r="O30613" s="34">
        <v>265</v>
      </c>
      <c r="P30613" s="34">
        <v>361</v>
      </c>
      <c r="Q30613" s="34">
        <v>449</v>
      </c>
      <c r="R30613" s="34">
        <v>472</v>
      </c>
      <c r="S30613" s="34">
        <v>371</v>
      </c>
      <c r="T30613" s="34">
        <v>465</v>
      </c>
      <c r="U30613" s="34">
        <v>318</v>
      </c>
      <c r="V30613" s="34">
        <v>462</v>
      </c>
      <c r="W30613" s="34">
        <v>454</v>
      </c>
      <c r="X30613" s="34">
        <v>367</v>
      </c>
      <c r="Y30613" s="34">
        <v>396</v>
      </c>
      <c r="Z30613" s="34">
        <v>321</v>
      </c>
      <c r="AA30613" s="34">
        <v>412</v>
      </c>
      <c r="AB30613" s="34">
        <v>502</v>
      </c>
      <c r="AC30613" s="34">
        <v>478</v>
      </c>
    </row>
    <row r="30614" spans="1:29" x14ac:dyDescent="0.2">
      <c r="A30614" s="34" t="s">
        <v>91107</v>
      </c>
      <c r="B30614" s="34">
        <v>233</v>
      </c>
      <c r="C30614" s="34">
        <v>342</v>
      </c>
      <c r="D30614" s="34">
        <v>403</v>
      </c>
      <c r="E30614" s="34">
        <v>336</v>
      </c>
      <c r="F30614" s="34">
        <v>404</v>
      </c>
      <c r="G30614" s="34">
        <v>425</v>
      </c>
      <c r="H30614" s="34">
        <v>396</v>
      </c>
      <c r="I30614" s="34">
        <v>407</v>
      </c>
      <c r="J30614" s="34">
        <v>359</v>
      </c>
      <c r="K30614" s="34">
        <v>382</v>
      </c>
      <c r="L30614" s="34">
        <v>229</v>
      </c>
      <c r="M30614" s="34">
        <v>312</v>
      </c>
      <c r="N30614" s="34">
        <v>320</v>
      </c>
      <c r="O30614" s="34">
        <v>346</v>
      </c>
      <c r="P30614" s="34">
        <v>339</v>
      </c>
      <c r="Q30614" s="34">
        <v>489</v>
      </c>
      <c r="R30614" s="34">
        <v>439</v>
      </c>
      <c r="S30614" s="34">
        <v>469</v>
      </c>
      <c r="T30614" s="34">
        <v>297</v>
      </c>
      <c r="U30614" s="34">
        <v>370</v>
      </c>
      <c r="V30614" s="34">
        <v>430</v>
      </c>
      <c r="W30614" s="34">
        <v>362</v>
      </c>
      <c r="X30614" s="34">
        <v>444</v>
      </c>
      <c r="Y30614" s="34">
        <v>352</v>
      </c>
      <c r="Z30614" s="34">
        <v>526</v>
      </c>
      <c r="AA30614" s="34">
        <v>395</v>
      </c>
      <c r="AB30614" s="34">
        <v>466</v>
      </c>
      <c r="AC30614" s="34">
        <v>667</v>
      </c>
    </row>
    <row r="30615" spans="1:29" x14ac:dyDescent="0.2">
      <c r="A30615" s="34" t="s">
        <v>91108</v>
      </c>
      <c r="B30615" s="34">
        <v>206</v>
      </c>
      <c r="C30615" s="34">
        <v>250</v>
      </c>
      <c r="D30615" s="34">
        <v>259</v>
      </c>
      <c r="E30615" s="34">
        <v>264</v>
      </c>
      <c r="F30615" s="34">
        <v>236</v>
      </c>
      <c r="G30615" s="34">
        <v>303</v>
      </c>
      <c r="H30615" s="34">
        <v>191</v>
      </c>
      <c r="I30615" s="34">
        <v>249</v>
      </c>
      <c r="J30615" s="34">
        <v>186</v>
      </c>
      <c r="K30615" s="34">
        <v>206</v>
      </c>
      <c r="L30615" s="34">
        <v>122</v>
      </c>
      <c r="M30615" s="34">
        <v>255</v>
      </c>
      <c r="N30615" s="34">
        <v>189</v>
      </c>
      <c r="O30615" s="34">
        <v>199</v>
      </c>
      <c r="P30615" s="34">
        <v>215</v>
      </c>
      <c r="Q30615" s="34">
        <v>270</v>
      </c>
      <c r="R30615" s="34">
        <v>213</v>
      </c>
      <c r="S30615" s="34">
        <v>261</v>
      </c>
      <c r="T30615" s="34">
        <v>177</v>
      </c>
      <c r="U30615" s="34">
        <v>228</v>
      </c>
      <c r="V30615" s="34">
        <v>259</v>
      </c>
      <c r="W30615" s="34">
        <v>212</v>
      </c>
      <c r="X30615" s="34">
        <v>304</v>
      </c>
      <c r="Y30615" s="34">
        <v>182</v>
      </c>
      <c r="Z30615" s="34">
        <v>265</v>
      </c>
      <c r="AA30615" s="34">
        <v>286</v>
      </c>
      <c r="AB30615" s="34">
        <v>191</v>
      </c>
      <c r="AC30615" s="34">
        <v>384</v>
      </c>
    </row>
    <row r="30616" spans="1:29" x14ac:dyDescent="0.2">
      <c r="A30616" s="34" t="s">
        <v>91109</v>
      </c>
      <c r="B30616" s="34">
        <v>184</v>
      </c>
      <c r="C30616" s="34">
        <v>312</v>
      </c>
      <c r="D30616" s="34">
        <v>350</v>
      </c>
      <c r="E30616" s="34">
        <v>309</v>
      </c>
      <c r="F30616" s="34">
        <v>309</v>
      </c>
      <c r="G30616" s="34">
        <v>297</v>
      </c>
      <c r="H30616" s="34">
        <v>297</v>
      </c>
      <c r="I30616" s="34">
        <v>290</v>
      </c>
      <c r="J30616" s="34">
        <v>241</v>
      </c>
      <c r="K30616" s="34">
        <v>303</v>
      </c>
      <c r="L30616" s="34">
        <v>266</v>
      </c>
      <c r="M30616" s="34">
        <v>290</v>
      </c>
      <c r="N30616" s="34">
        <v>285</v>
      </c>
      <c r="O30616" s="34">
        <v>307</v>
      </c>
      <c r="P30616" s="34">
        <v>305</v>
      </c>
      <c r="Q30616" s="34">
        <v>441</v>
      </c>
      <c r="R30616" s="34">
        <v>349</v>
      </c>
      <c r="S30616" s="34">
        <v>375</v>
      </c>
      <c r="T30616" s="34">
        <v>371</v>
      </c>
      <c r="U30616" s="34">
        <v>340</v>
      </c>
      <c r="V30616" s="34">
        <v>338</v>
      </c>
      <c r="W30616" s="34">
        <v>314</v>
      </c>
      <c r="X30616" s="34">
        <v>455</v>
      </c>
      <c r="Y30616" s="34">
        <v>302</v>
      </c>
      <c r="Z30616" s="34">
        <v>371</v>
      </c>
      <c r="AA30616" s="34">
        <v>342</v>
      </c>
      <c r="AB30616" s="34">
        <v>393</v>
      </c>
      <c r="AC30616" s="34">
        <v>475</v>
      </c>
    </row>
    <row r="30617" spans="1:29" x14ac:dyDescent="0.2">
      <c r="A30617" s="34" t="s">
        <v>91110</v>
      </c>
      <c r="B30617" s="34">
        <v>332</v>
      </c>
      <c r="C30617" s="34">
        <v>415</v>
      </c>
      <c r="D30617" s="34">
        <v>543</v>
      </c>
      <c r="E30617" s="34">
        <v>456</v>
      </c>
      <c r="F30617" s="34">
        <v>477</v>
      </c>
      <c r="G30617" s="34">
        <v>417</v>
      </c>
      <c r="H30617" s="34">
        <v>403</v>
      </c>
      <c r="I30617" s="34">
        <v>416</v>
      </c>
      <c r="J30617" s="34">
        <v>352</v>
      </c>
      <c r="K30617" s="34">
        <v>443</v>
      </c>
      <c r="L30617" s="34">
        <v>248</v>
      </c>
      <c r="M30617" s="34">
        <v>397</v>
      </c>
      <c r="N30617" s="34">
        <v>394</v>
      </c>
      <c r="O30617" s="34">
        <v>333</v>
      </c>
      <c r="P30617" s="34">
        <v>372</v>
      </c>
      <c r="Q30617" s="34">
        <v>516</v>
      </c>
      <c r="R30617" s="34">
        <v>479</v>
      </c>
      <c r="S30617" s="34">
        <v>571</v>
      </c>
      <c r="T30617" s="34">
        <v>313</v>
      </c>
      <c r="U30617" s="34">
        <v>379</v>
      </c>
      <c r="V30617" s="34">
        <v>498</v>
      </c>
      <c r="W30617" s="34">
        <v>406</v>
      </c>
      <c r="X30617" s="34">
        <v>563</v>
      </c>
      <c r="Y30617" s="34">
        <v>343</v>
      </c>
      <c r="Z30617" s="34">
        <v>521</v>
      </c>
      <c r="AA30617" s="34">
        <v>556</v>
      </c>
      <c r="AB30617" s="34">
        <v>440</v>
      </c>
      <c r="AC30617" s="34">
        <v>727</v>
      </c>
    </row>
    <row r="30618" spans="1:29" x14ac:dyDescent="0.2">
      <c r="A30618" s="34" t="s">
        <v>91111</v>
      </c>
      <c r="B30618" s="34">
        <v>333</v>
      </c>
      <c r="C30618" s="34">
        <v>490</v>
      </c>
      <c r="D30618" s="34">
        <v>446</v>
      </c>
      <c r="E30618" s="34">
        <v>609</v>
      </c>
      <c r="F30618" s="34">
        <v>428</v>
      </c>
      <c r="G30618" s="34">
        <v>537</v>
      </c>
      <c r="H30618" s="34">
        <v>443</v>
      </c>
      <c r="I30618" s="34">
        <v>469</v>
      </c>
      <c r="J30618" s="34">
        <v>423</v>
      </c>
      <c r="K30618" s="34">
        <v>522</v>
      </c>
      <c r="L30618" s="34">
        <v>385</v>
      </c>
      <c r="M30618" s="34">
        <v>509</v>
      </c>
      <c r="N30618" s="34">
        <v>394</v>
      </c>
      <c r="O30618" s="34">
        <v>491</v>
      </c>
      <c r="P30618" s="34">
        <v>423</v>
      </c>
      <c r="Q30618" s="34">
        <v>599</v>
      </c>
      <c r="R30618" s="34">
        <v>592</v>
      </c>
      <c r="S30618" s="34">
        <v>671</v>
      </c>
      <c r="T30618" s="34">
        <v>513</v>
      </c>
      <c r="U30618" s="34">
        <v>525</v>
      </c>
      <c r="V30618" s="34">
        <v>528</v>
      </c>
      <c r="W30618" s="34">
        <v>693</v>
      </c>
      <c r="X30618" s="34">
        <v>635</v>
      </c>
      <c r="Y30618" s="34">
        <v>630</v>
      </c>
      <c r="Z30618" s="34">
        <v>497</v>
      </c>
      <c r="AA30618" s="34">
        <v>690</v>
      </c>
      <c r="AB30618" s="34">
        <v>689</v>
      </c>
      <c r="AC30618" s="34">
        <v>904</v>
      </c>
    </row>
    <row r="30619" spans="1:29" x14ac:dyDescent="0.2">
      <c r="A30619" s="34" t="s">
        <v>91112</v>
      </c>
      <c r="B30619" s="34">
        <v>482</v>
      </c>
      <c r="C30619" s="34">
        <v>379</v>
      </c>
      <c r="D30619" s="34">
        <v>443</v>
      </c>
      <c r="E30619" s="34">
        <v>395</v>
      </c>
      <c r="F30619" s="34">
        <v>421</v>
      </c>
      <c r="G30619" s="34">
        <v>409</v>
      </c>
      <c r="H30619" s="34">
        <v>374</v>
      </c>
      <c r="I30619" s="34">
        <v>339</v>
      </c>
      <c r="J30619" s="34">
        <v>427</v>
      </c>
      <c r="K30619" s="34">
        <v>473</v>
      </c>
      <c r="L30619" s="34">
        <v>418</v>
      </c>
      <c r="M30619" s="34">
        <v>418</v>
      </c>
      <c r="N30619" s="34">
        <v>348</v>
      </c>
      <c r="O30619" s="34">
        <v>408</v>
      </c>
      <c r="P30619" s="34">
        <v>423</v>
      </c>
      <c r="Q30619" s="34">
        <v>643</v>
      </c>
      <c r="R30619" s="34">
        <v>647</v>
      </c>
      <c r="S30619" s="34">
        <v>534</v>
      </c>
      <c r="T30619" s="34">
        <v>591</v>
      </c>
      <c r="U30619" s="34">
        <v>459</v>
      </c>
      <c r="V30619" s="34">
        <v>527</v>
      </c>
      <c r="W30619" s="34">
        <v>564</v>
      </c>
      <c r="X30619" s="34">
        <v>520</v>
      </c>
      <c r="Y30619" s="34">
        <v>587</v>
      </c>
      <c r="Z30619" s="34">
        <v>417</v>
      </c>
      <c r="AA30619" s="34">
        <v>465</v>
      </c>
      <c r="AB30619" s="34">
        <v>457</v>
      </c>
      <c r="AC30619" s="34">
        <v>710</v>
      </c>
    </row>
    <row r="30620" spans="1:29" x14ac:dyDescent="0.2">
      <c r="A30620" s="34" t="s">
        <v>91113</v>
      </c>
      <c r="B30620" s="34">
        <v>166</v>
      </c>
      <c r="C30620" s="34">
        <v>321</v>
      </c>
      <c r="D30620" s="34">
        <v>248</v>
      </c>
      <c r="E30620" s="34">
        <v>352</v>
      </c>
      <c r="F30620" s="34">
        <v>239</v>
      </c>
      <c r="G30620" s="34">
        <v>354</v>
      </c>
      <c r="H30620" s="34">
        <v>202</v>
      </c>
      <c r="I30620" s="34">
        <v>248</v>
      </c>
      <c r="J30620" s="34">
        <v>179</v>
      </c>
      <c r="K30620" s="34">
        <v>284</v>
      </c>
      <c r="L30620" s="34">
        <v>156</v>
      </c>
      <c r="M30620" s="34">
        <v>248</v>
      </c>
      <c r="N30620" s="34">
        <v>210</v>
      </c>
      <c r="O30620" s="34">
        <v>256</v>
      </c>
      <c r="P30620" s="34">
        <v>193</v>
      </c>
      <c r="Q30620" s="34">
        <v>352</v>
      </c>
      <c r="R30620" s="34">
        <v>253</v>
      </c>
      <c r="S30620" s="34">
        <v>335</v>
      </c>
      <c r="T30620" s="34">
        <v>187</v>
      </c>
      <c r="U30620" s="34">
        <v>271</v>
      </c>
      <c r="V30620" s="34">
        <v>232</v>
      </c>
      <c r="W30620" s="34">
        <v>365</v>
      </c>
      <c r="X30620" s="34">
        <v>297</v>
      </c>
      <c r="Y30620" s="34">
        <v>255</v>
      </c>
      <c r="Z30620" s="34">
        <v>265</v>
      </c>
      <c r="AA30620" s="34">
        <v>374</v>
      </c>
      <c r="AB30620" s="34">
        <v>256</v>
      </c>
      <c r="AC30620" s="34">
        <v>377</v>
      </c>
    </row>
    <row r="30621" spans="1:29" x14ac:dyDescent="0.2">
      <c r="A30621" s="34" t="s">
        <v>91114</v>
      </c>
      <c r="B30621" s="34">
        <v>504</v>
      </c>
      <c r="C30621" s="34">
        <v>703</v>
      </c>
      <c r="D30621" s="34">
        <v>897</v>
      </c>
      <c r="E30621" s="34">
        <v>787</v>
      </c>
      <c r="F30621" s="34">
        <v>699</v>
      </c>
      <c r="G30621" s="34">
        <v>692</v>
      </c>
      <c r="H30621" s="34">
        <v>633</v>
      </c>
      <c r="I30621" s="34">
        <v>592</v>
      </c>
      <c r="J30621" s="34">
        <v>590</v>
      </c>
      <c r="K30621" s="34">
        <v>763</v>
      </c>
      <c r="L30621" s="34">
        <v>357</v>
      </c>
      <c r="M30621" s="34">
        <v>607</v>
      </c>
      <c r="N30621" s="34">
        <v>583</v>
      </c>
      <c r="O30621" s="34">
        <v>544</v>
      </c>
      <c r="P30621" s="34">
        <v>542</v>
      </c>
      <c r="Q30621" s="34">
        <v>809</v>
      </c>
      <c r="R30621" s="34">
        <v>706</v>
      </c>
      <c r="S30621" s="34">
        <v>881</v>
      </c>
      <c r="T30621" s="34">
        <v>454</v>
      </c>
      <c r="U30621" s="34">
        <v>543</v>
      </c>
      <c r="V30621" s="34">
        <v>793</v>
      </c>
      <c r="W30621" s="34">
        <v>711</v>
      </c>
      <c r="X30621" s="34">
        <v>957</v>
      </c>
      <c r="Y30621" s="34">
        <v>579</v>
      </c>
      <c r="Z30621" s="34">
        <v>775</v>
      </c>
      <c r="AA30621" s="34">
        <v>899</v>
      </c>
      <c r="AB30621" s="34">
        <v>647</v>
      </c>
      <c r="AC30621" s="34">
        <v>1088</v>
      </c>
    </row>
    <row r="30622" spans="1:29" x14ac:dyDescent="0.2">
      <c r="A30622" s="34" t="s">
        <v>91115</v>
      </c>
      <c r="B30622" s="34">
        <v>407</v>
      </c>
      <c r="C30622" s="34">
        <v>334</v>
      </c>
      <c r="D30622" s="34">
        <v>397</v>
      </c>
      <c r="E30622" s="34">
        <v>344</v>
      </c>
      <c r="F30622" s="34">
        <v>505</v>
      </c>
      <c r="G30622" s="34">
        <v>346</v>
      </c>
      <c r="H30622" s="34">
        <v>457</v>
      </c>
      <c r="I30622" s="34">
        <v>369</v>
      </c>
      <c r="J30622" s="34">
        <v>467</v>
      </c>
      <c r="K30622" s="34">
        <v>333</v>
      </c>
      <c r="L30622" s="34">
        <v>430</v>
      </c>
      <c r="M30622" s="34">
        <v>326</v>
      </c>
      <c r="N30622" s="34">
        <v>386</v>
      </c>
      <c r="O30622" s="34">
        <v>324</v>
      </c>
      <c r="P30622" s="34">
        <v>420</v>
      </c>
      <c r="Q30622" s="34">
        <v>466</v>
      </c>
      <c r="R30622" s="34">
        <v>539</v>
      </c>
      <c r="S30622" s="34">
        <v>459</v>
      </c>
      <c r="T30622" s="34">
        <v>593</v>
      </c>
      <c r="U30622" s="34">
        <v>369</v>
      </c>
      <c r="V30622" s="34">
        <v>566</v>
      </c>
      <c r="W30622" s="34">
        <v>521</v>
      </c>
      <c r="X30622" s="34">
        <v>507</v>
      </c>
      <c r="Y30622" s="34">
        <v>536</v>
      </c>
      <c r="Z30622" s="34">
        <v>500</v>
      </c>
      <c r="AA30622" s="34">
        <v>459</v>
      </c>
      <c r="AB30622" s="34">
        <v>654</v>
      </c>
      <c r="AC30622" s="34">
        <v>618</v>
      </c>
    </row>
    <row r="30623" spans="1:29" x14ac:dyDescent="0.2">
      <c r="A30623" s="34" t="s">
        <v>91116</v>
      </c>
      <c r="B30623" s="34">
        <v>246</v>
      </c>
      <c r="C30623" s="34">
        <v>325</v>
      </c>
      <c r="D30623" s="34">
        <v>450</v>
      </c>
      <c r="E30623" s="34">
        <v>301</v>
      </c>
      <c r="F30623" s="34">
        <v>411</v>
      </c>
      <c r="G30623" s="34">
        <v>343</v>
      </c>
      <c r="H30623" s="34">
        <v>369</v>
      </c>
      <c r="I30623" s="34">
        <v>271</v>
      </c>
      <c r="J30623" s="34">
        <v>364</v>
      </c>
      <c r="K30623" s="34">
        <v>354</v>
      </c>
      <c r="L30623" s="34">
        <v>301</v>
      </c>
      <c r="M30623" s="34">
        <v>277</v>
      </c>
      <c r="N30623" s="34">
        <v>357</v>
      </c>
      <c r="O30623" s="34">
        <v>285</v>
      </c>
      <c r="P30623" s="34">
        <v>389</v>
      </c>
      <c r="Q30623" s="34">
        <v>498</v>
      </c>
      <c r="R30623" s="34">
        <v>447</v>
      </c>
      <c r="S30623" s="34">
        <v>388</v>
      </c>
      <c r="T30623" s="34">
        <v>414</v>
      </c>
      <c r="U30623" s="34">
        <v>334</v>
      </c>
      <c r="V30623" s="34">
        <v>395</v>
      </c>
      <c r="W30623" s="34">
        <v>460</v>
      </c>
      <c r="X30623" s="34">
        <v>428</v>
      </c>
      <c r="Y30623" s="34">
        <v>430</v>
      </c>
      <c r="Z30623" s="34">
        <v>415</v>
      </c>
      <c r="AA30623" s="34">
        <v>396</v>
      </c>
      <c r="AB30623" s="34">
        <v>458</v>
      </c>
      <c r="AC30623" s="34">
        <v>535</v>
      </c>
    </row>
    <row r="30624" spans="1:29" x14ac:dyDescent="0.2">
      <c r="A30624" s="34" t="s">
        <v>91117</v>
      </c>
      <c r="B30624" s="34">
        <v>268</v>
      </c>
      <c r="C30624" s="34">
        <v>495</v>
      </c>
      <c r="D30624" s="34">
        <v>411</v>
      </c>
      <c r="E30624" s="34">
        <v>539</v>
      </c>
      <c r="F30624" s="34">
        <v>380</v>
      </c>
      <c r="G30624" s="34">
        <v>603</v>
      </c>
      <c r="H30624" s="34">
        <v>435</v>
      </c>
      <c r="I30624" s="34">
        <v>595</v>
      </c>
      <c r="J30624" s="34">
        <v>399</v>
      </c>
      <c r="K30624" s="34">
        <v>513</v>
      </c>
      <c r="L30624" s="34">
        <v>256</v>
      </c>
      <c r="M30624" s="34">
        <v>522</v>
      </c>
      <c r="N30624" s="34">
        <v>372</v>
      </c>
      <c r="O30624" s="34">
        <v>454</v>
      </c>
      <c r="P30624" s="34">
        <v>370</v>
      </c>
      <c r="Q30624" s="34">
        <v>674</v>
      </c>
      <c r="R30624" s="34">
        <v>464</v>
      </c>
      <c r="S30624" s="34">
        <v>549</v>
      </c>
      <c r="T30624" s="34">
        <v>453</v>
      </c>
      <c r="U30624" s="34">
        <v>517</v>
      </c>
      <c r="V30624" s="34">
        <v>419</v>
      </c>
      <c r="W30624" s="34">
        <v>521</v>
      </c>
      <c r="X30624" s="34">
        <v>397</v>
      </c>
      <c r="Y30624" s="34">
        <v>569</v>
      </c>
      <c r="Z30624" s="34">
        <v>351</v>
      </c>
      <c r="AA30624" s="34">
        <v>603</v>
      </c>
      <c r="AB30624" s="34">
        <v>415</v>
      </c>
      <c r="AC30624" s="34">
        <v>741</v>
      </c>
    </row>
    <row r="30625" spans="1:29" x14ac:dyDescent="0.2">
      <c r="A30625" s="34" t="s">
        <v>91118</v>
      </c>
      <c r="B30625" s="34">
        <v>104</v>
      </c>
      <c r="C30625" s="34">
        <v>192</v>
      </c>
      <c r="D30625" s="34">
        <v>198</v>
      </c>
      <c r="E30625" s="34">
        <v>229</v>
      </c>
      <c r="F30625" s="34">
        <v>159</v>
      </c>
      <c r="G30625" s="34">
        <v>216</v>
      </c>
      <c r="H30625" s="34">
        <v>143</v>
      </c>
      <c r="I30625" s="34">
        <v>165</v>
      </c>
      <c r="J30625" s="34">
        <v>121</v>
      </c>
      <c r="K30625" s="34">
        <v>211</v>
      </c>
      <c r="L30625" s="34">
        <v>102</v>
      </c>
      <c r="M30625" s="34">
        <v>193</v>
      </c>
      <c r="N30625" s="34">
        <v>103</v>
      </c>
      <c r="O30625" s="34">
        <v>143</v>
      </c>
      <c r="P30625" s="34">
        <v>140</v>
      </c>
      <c r="Q30625" s="34">
        <v>204</v>
      </c>
      <c r="R30625" s="34">
        <v>145</v>
      </c>
      <c r="S30625" s="34">
        <v>214</v>
      </c>
      <c r="T30625" s="34">
        <v>95</v>
      </c>
      <c r="U30625" s="34">
        <v>171</v>
      </c>
      <c r="V30625" s="34">
        <v>153</v>
      </c>
      <c r="W30625" s="34">
        <v>236</v>
      </c>
      <c r="X30625" s="34">
        <v>214</v>
      </c>
      <c r="Y30625" s="34">
        <v>164</v>
      </c>
      <c r="Z30625" s="34">
        <v>204</v>
      </c>
      <c r="AA30625" s="34">
        <v>244</v>
      </c>
      <c r="AB30625" s="34">
        <v>138</v>
      </c>
      <c r="AC30625" s="34">
        <v>346</v>
      </c>
    </row>
    <row r="30626" spans="1:29" x14ac:dyDescent="0.2">
      <c r="A30626" s="34" t="s">
        <v>91119</v>
      </c>
      <c r="B30626" s="34">
        <v>300</v>
      </c>
      <c r="C30626" s="34">
        <v>335</v>
      </c>
      <c r="D30626" s="34">
        <v>415</v>
      </c>
      <c r="E30626" s="34">
        <v>362</v>
      </c>
      <c r="F30626" s="34">
        <v>463</v>
      </c>
      <c r="G30626" s="34">
        <v>410</v>
      </c>
      <c r="H30626" s="34">
        <v>292</v>
      </c>
      <c r="I30626" s="34">
        <v>355</v>
      </c>
      <c r="J30626" s="34">
        <v>358</v>
      </c>
      <c r="K30626" s="34">
        <v>363</v>
      </c>
      <c r="L30626" s="34">
        <v>239</v>
      </c>
      <c r="M30626" s="34">
        <v>306</v>
      </c>
      <c r="N30626" s="34">
        <v>304</v>
      </c>
      <c r="O30626" s="34">
        <v>322</v>
      </c>
      <c r="P30626" s="34">
        <v>263</v>
      </c>
      <c r="Q30626" s="34">
        <v>447</v>
      </c>
      <c r="R30626" s="34">
        <v>455</v>
      </c>
      <c r="S30626" s="34">
        <v>469</v>
      </c>
      <c r="T30626" s="34">
        <v>367</v>
      </c>
      <c r="U30626" s="34">
        <v>369</v>
      </c>
      <c r="V30626" s="34">
        <v>434</v>
      </c>
      <c r="W30626" s="34">
        <v>380</v>
      </c>
      <c r="X30626" s="34">
        <v>501</v>
      </c>
      <c r="Y30626" s="34">
        <v>410</v>
      </c>
      <c r="Z30626" s="34">
        <v>446</v>
      </c>
      <c r="AA30626" s="34">
        <v>466</v>
      </c>
      <c r="AB30626" s="34">
        <v>416</v>
      </c>
      <c r="AC30626" s="34">
        <v>625</v>
      </c>
    </row>
    <row r="30627" spans="1:29" x14ac:dyDescent="0.2">
      <c r="A30627" s="34" t="s">
        <v>91120</v>
      </c>
      <c r="B30627" s="34">
        <v>93</v>
      </c>
      <c r="C30627" s="34">
        <v>242</v>
      </c>
      <c r="D30627" s="34">
        <v>256</v>
      </c>
      <c r="E30627" s="34">
        <v>226</v>
      </c>
      <c r="F30627" s="34">
        <v>164</v>
      </c>
      <c r="G30627" s="34">
        <v>196</v>
      </c>
      <c r="H30627" s="34">
        <v>131</v>
      </c>
      <c r="I30627" s="34">
        <v>172</v>
      </c>
      <c r="J30627" s="34">
        <v>97</v>
      </c>
      <c r="K30627" s="34">
        <v>246</v>
      </c>
      <c r="L30627" s="34">
        <v>42</v>
      </c>
      <c r="M30627" s="34">
        <v>147</v>
      </c>
      <c r="N30627" s="34">
        <v>102</v>
      </c>
      <c r="O30627" s="34">
        <v>142</v>
      </c>
      <c r="P30627" s="34">
        <v>130</v>
      </c>
      <c r="Q30627" s="34">
        <v>184</v>
      </c>
      <c r="R30627" s="34">
        <v>126</v>
      </c>
      <c r="S30627" s="34">
        <v>247</v>
      </c>
      <c r="T30627" s="34">
        <v>54</v>
      </c>
      <c r="U30627" s="34">
        <v>124</v>
      </c>
      <c r="V30627" s="34">
        <v>138</v>
      </c>
      <c r="W30627" s="34">
        <v>145</v>
      </c>
      <c r="X30627" s="34">
        <v>151</v>
      </c>
      <c r="Y30627" s="34">
        <v>98</v>
      </c>
      <c r="Z30627" s="34">
        <v>174</v>
      </c>
      <c r="AA30627" s="34">
        <v>240</v>
      </c>
      <c r="AB30627" s="34">
        <v>77</v>
      </c>
      <c r="AC30627" s="34">
        <v>322</v>
      </c>
    </row>
    <row r="30628" spans="1:29" x14ac:dyDescent="0.2">
      <c r="A30628" s="34" t="s">
        <v>91121</v>
      </c>
      <c r="B30628" s="34">
        <v>96</v>
      </c>
      <c r="C30628" s="34">
        <v>120</v>
      </c>
      <c r="D30628" s="34">
        <v>179</v>
      </c>
      <c r="E30628" s="34">
        <v>157</v>
      </c>
      <c r="F30628" s="34">
        <v>151</v>
      </c>
      <c r="G30628" s="34">
        <v>134</v>
      </c>
      <c r="H30628" s="34">
        <v>138</v>
      </c>
      <c r="I30628" s="34">
        <v>113</v>
      </c>
      <c r="J30628" s="34">
        <v>102</v>
      </c>
      <c r="K30628" s="34">
        <v>164</v>
      </c>
      <c r="L30628" s="34">
        <v>61</v>
      </c>
      <c r="M30628" s="34">
        <v>132</v>
      </c>
      <c r="N30628" s="34">
        <v>122</v>
      </c>
      <c r="O30628" s="34">
        <v>87</v>
      </c>
      <c r="P30628" s="34">
        <v>109</v>
      </c>
      <c r="Q30628" s="34">
        <v>170</v>
      </c>
      <c r="R30628" s="34">
        <v>147</v>
      </c>
      <c r="S30628" s="34">
        <v>233</v>
      </c>
      <c r="T30628" s="34">
        <v>49</v>
      </c>
      <c r="U30628" s="34">
        <v>93</v>
      </c>
      <c r="V30628" s="34">
        <v>127</v>
      </c>
      <c r="W30628" s="34">
        <v>92</v>
      </c>
      <c r="X30628" s="34">
        <v>199</v>
      </c>
      <c r="Y30628" s="34">
        <v>81</v>
      </c>
      <c r="Z30628" s="34">
        <v>175</v>
      </c>
      <c r="AA30628" s="34">
        <v>172</v>
      </c>
      <c r="AB30628" s="34">
        <v>89</v>
      </c>
      <c r="AC30628" s="34">
        <v>202</v>
      </c>
    </row>
    <row r="30629" spans="1:29" x14ac:dyDescent="0.2">
      <c r="A30629" s="34" t="s">
        <v>91122</v>
      </c>
      <c r="B30629" s="34">
        <v>434</v>
      </c>
      <c r="C30629" s="34">
        <v>462</v>
      </c>
      <c r="D30629" s="34">
        <v>452</v>
      </c>
      <c r="E30629" s="34">
        <v>452</v>
      </c>
      <c r="F30629" s="34">
        <v>532</v>
      </c>
      <c r="G30629" s="34">
        <v>508</v>
      </c>
      <c r="H30629" s="34">
        <v>511</v>
      </c>
      <c r="I30629" s="34">
        <v>439</v>
      </c>
      <c r="J30629" s="34">
        <v>544</v>
      </c>
      <c r="K30629" s="34">
        <v>475</v>
      </c>
      <c r="L30629" s="34">
        <v>588</v>
      </c>
      <c r="M30629" s="34">
        <v>411</v>
      </c>
      <c r="N30629" s="34">
        <v>464</v>
      </c>
      <c r="O30629" s="34">
        <v>404</v>
      </c>
      <c r="P30629" s="34">
        <v>446</v>
      </c>
      <c r="Q30629" s="34">
        <v>624</v>
      </c>
      <c r="R30629" s="34">
        <v>808</v>
      </c>
      <c r="S30629" s="34">
        <v>520</v>
      </c>
      <c r="T30629" s="34">
        <v>775</v>
      </c>
      <c r="U30629" s="34">
        <v>464</v>
      </c>
      <c r="V30629" s="34">
        <v>622</v>
      </c>
      <c r="W30629" s="34">
        <v>734</v>
      </c>
      <c r="X30629" s="34">
        <v>585</v>
      </c>
      <c r="Y30629" s="34">
        <v>540</v>
      </c>
      <c r="Z30629" s="34">
        <v>530</v>
      </c>
      <c r="AA30629" s="34">
        <v>613</v>
      </c>
      <c r="AB30629" s="34">
        <v>887</v>
      </c>
      <c r="AC30629" s="34">
        <v>708</v>
      </c>
    </row>
    <row r="30630" spans="1:29" x14ac:dyDescent="0.2">
      <c r="A30630" s="34" t="s">
        <v>91123</v>
      </c>
      <c r="B30630" s="34">
        <v>497</v>
      </c>
      <c r="C30630" s="34">
        <v>544</v>
      </c>
      <c r="D30630" s="34">
        <v>549</v>
      </c>
      <c r="E30630" s="34">
        <v>586</v>
      </c>
      <c r="F30630" s="34">
        <v>483</v>
      </c>
      <c r="G30630" s="34">
        <v>505</v>
      </c>
      <c r="H30630" s="34">
        <v>516</v>
      </c>
      <c r="I30630" s="34">
        <v>446</v>
      </c>
      <c r="J30630" s="34">
        <v>369</v>
      </c>
      <c r="K30630" s="34">
        <v>506</v>
      </c>
      <c r="L30630" s="34">
        <v>338</v>
      </c>
      <c r="M30630" s="34">
        <v>445</v>
      </c>
      <c r="N30630" s="34">
        <v>383</v>
      </c>
      <c r="O30630" s="34">
        <v>402</v>
      </c>
      <c r="P30630" s="34">
        <v>379</v>
      </c>
      <c r="Q30630" s="34">
        <v>548</v>
      </c>
      <c r="R30630" s="34">
        <v>498</v>
      </c>
      <c r="S30630" s="34">
        <v>646</v>
      </c>
      <c r="T30630" s="34">
        <v>315</v>
      </c>
      <c r="U30630" s="34">
        <v>430</v>
      </c>
      <c r="V30630" s="34">
        <v>508</v>
      </c>
      <c r="W30630" s="34">
        <v>555</v>
      </c>
      <c r="X30630" s="34">
        <v>625</v>
      </c>
      <c r="Y30630" s="34">
        <v>500</v>
      </c>
      <c r="Z30630" s="34">
        <v>522</v>
      </c>
      <c r="AA30630" s="34">
        <v>615</v>
      </c>
      <c r="AB30630" s="34">
        <v>517</v>
      </c>
      <c r="AC30630" s="34">
        <v>799</v>
      </c>
    </row>
    <row r="30631" spans="1:29" x14ac:dyDescent="0.2">
      <c r="A30631" s="34" t="s">
        <v>91124</v>
      </c>
      <c r="B30631" s="34">
        <v>406</v>
      </c>
      <c r="C30631" s="34">
        <v>331</v>
      </c>
      <c r="D30631" s="34">
        <v>411</v>
      </c>
      <c r="E30631" s="34">
        <v>396</v>
      </c>
      <c r="F30631" s="34">
        <v>488</v>
      </c>
      <c r="G30631" s="34">
        <v>353</v>
      </c>
      <c r="H30631" s="34">
        <v>392</v>
      </c>
      <c r="I30631" s="34">
        <v>374</v>
      </c>
      <c r="J30631" s="34">
        <v>466</v>
      </c>
      <c r="K30631" s="34">
        <v>335</v>
      </c>
      <c r="L30631" s="34">
        <v>474</v>
      </c>
      <c r="M30631" s="34">
        <v>310</v>
      </c>
      <c r="N30631" s="34">
        <v>392</v>
      </c>
      <c r="O30631" s="34">
        <v>356</v>
      </c>
      <c r="P30631" s="34">
        <v>467</v>
      </c>
      <c r="Q30631" s="34">
        <v>456</v>
      </c>
      <c r="R30631" s="34">
        <v>590</v>
      </c>
      <c r="S30631" s="34">
        <v>402</v>
      </c>
      <c r="T30631" s="34">
        <v>647</v>
      </c>
      <c r="U30631" s="34">
        <v>308</v>
      </c>
      <c r="V30631" s="34">
        <v>578</v>
      </c>
      <c r="W30631" s="34">
        <v>480</v>
      </c>
      <c r="X30631" s="34">
        <v>526</v>
      </c>
      <c r="Y30631" s="34">
        <v>436</v>
      </c>
      <c r="Z30631" s="34">
        <v>425</v>
      </c>
      <c r="AA30631" s="34">
        <v>431</v>
      </c>
      <c r="AB30631" s="34">
        <v>776</v>
      </c>
      <c r="AC30631" s="34">
        <v>535</v>
      </c>
    </row>
    <row r="30632" spans="1:29" x14ac:dyDescent="0.2">
      <c r="A30632" s="34" t="s">
        <v>91125</v>
      </c>
      <c r="B30632" s="34">
        <v>82</v>
      </c>
      <c r="C30632" s="34">
        <v>129</v>
      </c>
      <c r="D30632" s="34">
        <v>136</v>
      </c>
      <c r="E30632" s="34">
        <v>136</v>
      </c>
      <c r="F30632" s="34">
        <v>129</v>
      </c>
      <c r="G30632" s="34">
        <v>138</v>
      </c>
      <c r="H30632" s="34">
        <v>96</v>
      </c>
      <c r="I30632" s="34">
        <v>120</v>
      </c>
      <c r="J30632" s="34">
        <v>84</v>
      </c>
      <c r="K30632" s="34">
        <v>99</v>
      </c>
      <c r="L30632" s="34">
        <v>45</v>
      </c>
      <c r="M30632" s="34">
        <v>104</v>
      </c>
      <c r="N30632" s="34">
        <v>97</v>
      </c>
      <c r="O30632" s="34">
        <v>80</v>
      </c>
      <c r="P30632" s="34">
        <v>91</v>
      </c>
      <c r="Q30632" s="34">
        <v>113</v>
      </c>
      <c r="R30632" s="34">
        <v>110</v>
      </c>
      <c r="S30632" s="34">
        <v>186</v>
      </c>
      <c r="T30632" s="34">
        <v>63</v>
      </c>
      <c r="U30632" s="34">
        <v>91</v>
      </c>
      <c r="V30632" s="34">
        <v>124</v>
      </c>
      <c r="W30632" s="34">
        <v>100</v>
      </c>
      <c r="X30632" s="34">
        <v>116</v>
      </c>
      <c r="Y30632" s="34">
        <v>64</v>
      </c>
      <c r="Z30632" s="34">
        <v>133</v>
      </c>
      <c r="AA30632" s="34">
        <v>150</v>
      </c>
      <c r="AB30632" s="34">
        <v>81</v>
      </c>
      <c r="AC30632" s="34">
        <v>171</v>
      </c>
    </row>
    <row r="30633" spans="1:29" x14ac:dyDescent="0.2">
      <c r="A30633" s="34" t="s">
        <v>91126</v>
      </c>
      <c r="B30633" s="34">
        <v>378</v>
      </c>
      <c r="C30633" s="34">
        <v>436</v>
      </c>
      <c r="D30633" s="34">
        <v>388</v>
      </c>
      <c r="E30633" s="34">
        <v>440</v>
      </c>
      <c r="F30633" s="34">
        <v>446</v>
      </c>
      <c r="G30633" s="34">
        <v>474</v>
      </c>
      <c r="H30633" s="34">
        <v>309</v>
      </c>
      <c r="I30633" s="34">
        <v>409</v>
      </c>
      <c r="J30633" s="34">
        <v>299</v>
      </c>
      <c r="K30633" s="34">
        <v>464</v>
      </c>
      <c r="L30633" s="34">
        <v>292</v>
      </c>
      <c r="M30633" s="34">
        <v>388</v>
      </c>
      <c r="N30633" s="34">
        <v>269</v>
      </c>
      <c r="O30633" s="34">
        <v>371</v>
      </c>
      <c r="P30633" s="34">
        <v>299</v>
      </c>
      <c r="Q30633" s="34">
        <v>537</v>
      </c>
      <c r="R30633" s="34">
        <v>437</v>
      </c>
      <c r="S30633" s="34">
        <v>530</v>
      </c>
      <c r="T30633" s="34">
        <v>365</v>
      </c>
      <c r="U30633" s="34">
        <v>430</v>
      </c>
      <c r="V30633" s="34">
        <v>446</v>
      </c>
      <c r="W30633" s="34">
        <v>547</v>
      </c>
      <c r="X30633" s="34">
        <v>494</v>
      </c>
      <c r="Y30633" s="34">
        <v>473</v>
      </c>
      <c r="Z30633" s="34">
        <v>404</v>
      </c>
      <c r="AA30633" s="34">
        <v>479</v>
      </c>
      <c r="AB30633" s="34">
        <v>400</v>
      </c>
      <c r="AC30633" s="34">
        <v>653</v>
      </c>
    </row>
    <row r="30634" spans="1:29" x14ac:dyDescent="0.2">
      <c r="A30634" s="34" t="s">
        <v>91127</v>
      </c>
      <c r="B30634" s="34">
        <v>179</v>
      </c>
      <c r="C30634" s="34">
        <v>256</v>
      </c>
      <c r="D30634" s="34">
        <v>269</v>
      </c>
      <c r="E30634" s="34">
        <v>260</v>
      </c>
      <c r="F30634" s="34">
        <v>271</v>
      </c>
      <c r="G30634" s="34">
        <v>309</v>
      </c>
      <c r="H30634" s="34">
        <v>250</v>
      </c>
      <c r="I30634" s="34">
        <v>200</v>
      </c>
      <c r="J30634" s="34">
        <v>264</v>
      </c>
      <c r="K30634" s="34">
        <v>277</v>
      </c>
      <c r="L30634" s="34">
        <v>202</v>
      </c>
      <c r="M30634" s="34">
        <v>262</v>
      </c>
      <c r="N30634" s="34">
        <v>228</v>
      </c>
      <c r="O30634" s="34">
        <v>262</v>
      </c>
      <c r="P30634" s="34">
        <v>242</v>
      </c>
      <c r="Q30634" s="34">
        <v>297</v>
      </c>
      <c r="R30634" s="34">
        <v>349</v>
      </c>
      <c r="S30634" s="34">
        <v>318</v>
      </c>
      <c r="T30634" s="34">
        <v>254</v>
      </c>
      <c r="U30634" s="34">
        <v>274</v>
      </c>
      <c r="V30634" s="34">
        <v>305</v>
      </c>
      <c r="W30634" s="34">
        <v>330</v>
      </c>
      <c r="X30634" s="34">
        <v>313</v>
      </c>
      <c r="Y30634" s="34">
        <v>296</v>
      </c>
      <c r="Z30634" s="34">
        <v>382</v>
      </c>
      <c r="AA30634" s="34">
        <v>360</v>
      </c>
      <c r="AB30634" s="34">
        <v>339</v>
      </c>
      <c r="AC30634" s="34">
        <v>443</v>
      </c>
    </row>
    <row r="30635" spans="1:29" x14ac:dyDescent="0.2">
      <c r="A30635" s="34" t="s">
        <v>91128</v>
      </c>
      <c r="B30635" s="34">
        <v>625</v>
      </c>
      <c r="C30635" s="34">
        <v>605</v>
      </c>
      <c r="D30635" s="34">
        <v>778</v>
      </c>
      <c r="E30635" s="34">
        <v>725</v>
      </c>
      <c r="F30635" s="34">
        <v>789</v>
      </c>
      <c r="G30635" s="34">
        <v>663</v>
      </c>
      <c r="H30635" s="34">
        <v>632</v>
      </c>
      <c r="I30635" s="34">
        <v>624</v>
      </c>
      <c r="J30635" s="34">
        <v>658</v>
      </c>
      <c r="K30635" s="34">
        <v>734</v>
      </c>
      <c r="L30635" s="34">
        <v>552</v>
      </c>
      <c r="M30635" s="34">
        <v>661</v>
      </c>
      <c r="N30635" s="34">
        <v>733</v>
      </c>
      <c r="O30635" s="34">
        <v>530</v>
      </c>
      <c r="P30635" s="34">
        <v>712</v>
      </c>
      <c r="Q30635" s="34">
        <v>877</v>
      </c>
      <c r="R30635" s="34">
        <v>943</v>
      </c>
      <c r="S30635" s="34">
        <v>838</v>
      </c>
      <c r="T30635" s="34">
        <v>803</v>
      </c>
      <c r="U30635" s="34">
        <v>641</v>
      </c>
      <c r="V30635" s="34">
        <v>864</v>
      </c>
      <c r="W30635" s="34">
        <v>839</v>
      </c>
      <c r="X30635" s="34">
        <v>1005</v>
      </c>
      <c r="Y30635" s="34">
        <v>707</v>
      </c>
      <c r="Z30635" s="34">
        <v>876</v>
      </c>
      <c r="AA30635" s="34">
        <v>950</v>
      </c>
      <c r="AB30635" s="34">
        <v>931</v>
      </c>
      <c r="AC30635" s="34">
        <v>1153</v>
      </c>
    </row>
    <row r="30636" spans="1:29" x14ac:dyDescent="0.2">
      <c r="A30636" s="34" t="s">
        <v>91129</v>
      </c>
      <c r="B30636" s="34">
        <v>312</v>
      </c>
      <c r="C30636" s="34">
        <v>516</v>
      </c>
      <c r="D30636" s="34">
        <v>454</v>
      </c>
      <c r="E30636" s="34">
        <v>581</v>
      </c>
      <c r="F30636" s="34">
        <v>368</v>
      </c>
      <c r="G30636" s="34">
        <v>517</v>
      </c>
      <c r="H30636" s="34">
        <v>292</v>
      </c>
      <c r="I30636" s="34">
        <v>397</v>
      </c>
      <c r="J30636" s="34">
        <v>296</v>
      </c>
      <c r="K30636" s="34">
        <v>651</v>
      </c>
      <c r="L30636" s="34">
        <v>183</v>
      </c>
      <c r="M30636" s="34">
        <v>396</v>
      </c>
      <c r="N30636" s="34">
        <v>265</v>
      </c>
      <c r="O30636" s="34">
        <v>390</v>
      </c>
      <c r="P30636" s="34">
        <v>271</v>
      </c>
      <c r="Q30636" s="34">
        <v>565</v>
      </c>
      <c r="R30636" s="34">
        <v>357</v>
      </c>
      <c r="S30636" s="34">
        <v>716</v>
      </c>
      <c r="T30636" s="34">
        <v>207</v>
      </c>
      <c r="U30636" s="34">
        <v>411</v>
      </c>
      <c r="V30636" s="34">
        <v>350</v>
      </c>
      <c r="W30636" s="34">
        <v>472</v>
      </c>
      <c r="X30636" s="34">
        <v>461</v>
      </c>
      <c r="Y30636" s="34">
        <v>387</v>
      </c>
      <c r="Z30636" s="34">
        <v>461</v>
      </c>
      <c r="AA30636" s="34">
        <v>566</v>
      </c>
      <c r="AB30636" s="34">
        <v>307</v>
      </c>
      <c r="AC30636" s="34">
        <v>782</v>
      </c>
    </row>
    <row r="30637" spans="1:29" x14ac:dyDescent="0.2">
      <c r="A30637" s="34" t="s">
        <v>91130</v>
      </c>
      <c r="B30637" s="34">
        <v>206</v>
      </c>
      <c r="C30637" s="34">
        <v>244</v>
      </c>
      <c r="D30637" s="34">
        <v>351</v>
      </c>
      <c r="E30637" s="34">
        <v>221</v>
      </c>
      <c r="F30637" s="34">
        <v>300</v>
      </c>
      <c r="G30637" s="34">
        <v>229</v>
      </c>
      <c r="H30637" s="34">
        <v>278</v>
      </c>
      <c r="I30637" s="34">
        <v>182</v>
      </c>
      <c r="J30637" s="34">
        <v>254</v>
      </c>
      <c r="K30637" s="34">
        <v>249</v>
      </c>
      <c r="L30637" s="34">
        <v>158</v>
      </c>
      <c r="M30637" s="34">
        <v>177</v>
      </c>
      <c r="N30637" s="34">
        <v>249</v>
      </c>
      <c r="O30637" s="34">
        <v>194</v>
      </c>
      <c r="P30637" s="34">
        <v>256</v>
      </c>
      <c r="Q30637" s="34">
        <v>247</v>
      </c>
      <c r="R30637" s="34">
        <v>310</v>
      </c>
      <c r="S30637" s="34">
        <v>274</v>
      </c>
      <c r="T30637" s="34">
        <v>251</v>
      </c>
      <c r="U30637" s="34">
        <v>199</v>
      </c>
      <c r="V30637" s="34">
        <v>329</v>
      </c>
      <c r="W30637" s="34">
        <v>208</v>
      </c>
      <c r="X30637" s="34">
        <v>387</v>
      </c>
      <c r="Y30637" s="34">
        <v>208</v>
      </c>
      <c r="Z30637" s="34">
        <v>314</v>
      </c>
      <c r="AA30637" s="34">
        <v>276</v>
      </c>
      <c r="AB30637" s="34">
        <v>295</v>
      </c>
      <c r="AC30637" s="34">
        <v>331</v>
      </c>
    </row>
    <row r="30638" spans="1:29" x14ac:dyDescent="0.2">
      <c r="A30638" s="34" t="s">
        <v>91131</v>
      </c>
      <c r="B30638" s="34">
        <v>94</v>
      </c>
      <c r="C30638" s="34">
        <v>149</v>
      </c>
      <c r="D30638" s="34">
        <v>130</v>
      </c>
      <c r="E30638" s="34">
        <v>191</v>
      </c>
      <c r="F30638" s="34">
        <v>134</v>
      </c>
      <c r="G30638" s="34">
        <v>160</v>
      </c>
      <c r="H30638" s="34">
        <v>128</v>
      </c>
      <c r="I30638" s="34">
        <v>123</v>
      </c>
      <c r="J30638" s="34">
        <v>84</v>
      </c>
      <c r="K30638" s="34">
        <v>203</v>
      </c>
      <c r="L30638" s="34">
        <v>89</v>
      </c>
      <c r="M30638" s="34">
        <v>102</v>
      </c>
      <c r="N30638" s="34">
        <v>99</v>
      </c>
      <c r="O30638" s="34">
        <v>118</v>
      </c>
      <c r="P30638" s="34">
        <v>104</v>
      </c>
      <c r="Q30638" s="34">
        <v>167</v>
      </c>
      <c r="R30638" s="34">
        <v>127</v>
      </c>
      <c r="S30638" s="34">
        <v>177</v>
      </c>
      <c r="T30638" s="34">
        <v>81</v>
      </c>
      <c r="U30638" s="34">
        <v>138</v>
      </c>
      <c r="V30638" s="34">
        <v>107</v>
      </c>
      <c r="W30638" s="34">
        <v>164</v>
      </c>
      <c r="X30638" s="34">
        <v>120</v>
      </c>
      <c r="Y30638" s="34">
        <v>122</v>
      </c>
      <c r="Z30638" s="34">
        <v>148</v>
      </c>
      <c r="AA30638" s="34">
        <v>207</v>
      </c>
      <c r="AB30638" s="34">
        <v>90</v>
      </c>
      <c r="AC30638" s="34">
        <v>244</v>
      </c>
    </row>
    <row r="30639" spans="1:29" x14ac:dyDescent="0.2">
      <c r="A30639" s="34" t="s">
        <v>91132</v>
      </c>
      <c r="B30639" s="34">
        <v>243</v>
      </c>
      <c r="C30639" s="34">
        <v>388</v>
      </c>
      <c r="D30639" s="34">
        <v>429</v>
      </c>
      <c r="E30639" s="34">
        <v>510</v>
      </c>
      <c r="F30639" s="34">
        <v>292</v>
      </c>
      <c r="G30639" s="34">
        <v>499</v>
      </c>
      <c r="H30639" s="34">
        <v>270</v>
      </c>
      <c r="I30639" s="34">
        <v>415</v>
      </c>
      <c r="J30639" s="34">
        <v>183</v>
      </c>
      <c r="K30639" s="34">
        <v>429</v>
      </c>
      <c r="L30639" s="34">
        <v>113</v>
      </c>
      <c r="M30639" s="34">
        <v>404</v>
      </c>
      <c r="N30639" s="34">
        <v>206</v>
      </c>
      <c r="O30639" s="34">
        <v>342</v>
      </c>
      <c r="P30639" s="34">
        <v>285</v>
      </c>
      <c r="Q30639" s="34">
        <v>382</v>
      </c>
      <c r="R30639" s="34">
        <v>280</v>
      </c>
      <c r="S30639" s="34">
        <v>519</v>
      </c>
      <c r="T30639" s="34">
        <v>176</v>
      </c>
      <c r="U30639" s="34">
        <v>306</v>
      </c>
      <c r="V30639" s="34">
        <v>344</v>
      </c>
      <c r="W30639" s="34">
        <v>337</v>
      </c>
      <c r="X30639" s="34">
        <v>380</v>
      </c>
      <c r="Y30639" s="34">
        <v>270</v>
      </c>
      <c r="Z30639" s="34">
        <v>391</v>
      </c>
      <c r="AA30639" s="34">
        <v>464</v>
      </c>
      <c r="AB30639" s="34">
        <v>211</v>
      </c>
      <c r="AC30639" s="34">
        <v>625</v>
      </c>
    </row>
    <row r="30640" spans="1:29" x14ac:dyDescent="0.2">
      <c r="A30640" s="34" t="s">
        <v>91133</v>
      </c>
      <c r="B30640" s="34">
        <v>164</v>
      </c>
      <c r="C30640" s="34">
        <v>172</v>
      </c>
      <c r="D30640" s="34">
        <v>186</v>
      </c>
      <c r="E30640" s="34">
        <v>164</v>
      </c>
      <c r="F30640" s="34">
        <v>194</v>
      </c>
      <c r="G30640" s="34">
        <v>171</v>
      </c>
      <c r="H30640" s="34">
        <v>150</v>
      </c>
      <c r="I30640" s="34">
        <v>149</v>
      </c>
      <c r="J30640" s="34">
        <v>136</v>
      </c>
      <c r="K30640" s="34">
        <v>117</v>
      </c>
      <c r="L30640" s="34">
        <v>107</v>
      </c>
      <c r="M30640" s="34">
        <v>165</v>
      </c>
      <c r="N30640" s="34">
        <v>155</v>
      </c>
      <c r="O30640" s="34">
        <v>129</v>
      </c>
      <c r="P30640" s="34">
        <v>147</v>
      </c>
      <c r="Q30640" s="34">
        <v>222</v>
      </c>
      <c r="R30640" s="34">
        <v>213</v>
      </c>
      <c r="S30640" s="34">
        <v>177</v>
      </c>
      <c r="T30640" s="34">
        <v>183</v>
      </c>
      <c r="U30640" s="34">
        <v>168</v>
      </c>
      <c r="V30640" s="34">
        <v>186</v>
      </c>
      <c r="W30640" s="34">
        <v>190</v>
      </c>
      <c r="X30640" s="34">
        <v>214</v>
      </c>
      <c r="Y30640" s="34">
        <v>167</v>
      </c>
      <c r="Z30640" s="34">
        <v>177</v>
      </c>
      <c r="AA30640" s="34">
        <v>201</v>
      </c>
      <c r="AB30640" s="34">
        <v>193</v>
      </c>
      <c r="AC30640" s="34">
        <v>255</v>
      </c>
    </row>
    <row r="30641" spans="1:29" x14ac:dyDescent="0.2">
      <c r="A30641" s="34" t="s">
        <v>91134</v>
      </c>
      <c r="B30641" s="34">
        <v>91</v>
      </c>
      <c r="C30641" s="34">
        <v>156</v>
      </c>
      <c r="D30641" s="34">
        <v>164</v>
      </c>
      <c r="E30641" s="34">
        <v>155</v>
      </c>
      <c r="F30641" s="34">
        <v>123</v>
      </c>
      <c r="G30641" s="34">
        <v>139</v>
      </c>
      <c r="H30641" s="34">
        <v>113</v>
      </c>
      <c r="I30641" s="34">
        <v>129</v>
      </c>
      <c r="J30641" s="34">
        <v>100</v>
      </c>
      <c r="K30641" s="34">
        <v>148</v>
      </c>
      <c r="L30641" s="34">
        <v>85</v>
      </c>
      <c r="M30641" s="34">
        <v>120</v>
      </c>
      <c r="N30641" s="34">
        <v>99</v>
      </c>
      <c r="O30641" s="34">
        <v>97</v>
      </c>
      <c r="P30641" s="34">
        <v>85</v>
      </c>
      <c r="Q30641" s="34">
        <v>159</v>
      </c>
      <c r="R30641" s="34">
        <v>135</v>
      </c>
      <c r="S30641" s="34">
        <v>173</v>
      </c>
      <c r="T30641" s="34">
        <v>75</v>
      </c>
      <c r="U30641" s="34">
        <v>119</v>
      </c>
      <c r="V30641" s="34">
        <v>166</v>
      </c>
      <c r="W30641" s="34">
        <v>119</v>
      </c>
      <c r="X30641" s="34">
        <v>144</v>
      </c>
      <c r="Y30641" s="34">
        <v>91</v>
      </c>
      <c r="Z30641" s="34">
        <v>109</v>
      </c>
      <c r="AA30641" s="34">
        <v>172</v>
      </c>
      <c r="AB30641" s="34">
        <v>109</v>
      </c>
      <c r="AC30641" s="34">
        <v>168</v>
      </c>
    </row>
    <row r="30642" spans="1:29" x14ac:dyDescent="0.2">
      <c r="A30642" s="34" t="s">
        <v>91135</v>
      </c>
      <c r="B30642" s="34">
        <v>173</v>
      </c>
      <c r="C30642" s="34">
        <v>293</v>
      </c>
      <c r="D30642" s="34">
        <v>289</v>
      </c>
      <c r="E30642" s="34">
        <v>418</v>
      </c>
      <c r="F30642" s="34">
        <v>277</v>
      </c>
      <c r="G30642" s="34">
        <v>276</v>
      </c>
      <c r="H30642" s="34">
        <v>236</v>
      </c>
      <c r="I30642" s="34">
        <v>248</v>
      </c>
      <c r="J30642" s="34">
        <v>236</v>
      </c>
      <c r="K30642" s="34">
        <v>331</v>
      </c>
      <c r="L30642" s="34">
        <v>184</v>
      </c>
      <c r="M30642" s="34">
        <v>268</v>
      </c>
      <c r="N30642" s="34">
        <v>227</v>
      </c>
      <c r="O30642" s="34">
        <v>263</v>
      </c>
      <c r="P30642" s="34">
        <v>247</v>
      </c>
      <c r="Q30642" s="34">
        <v>374</v>
      </c>
      <c r="R30642" s="34">
        <v>329</v>
      </c>
      <c r="S30642" s="34">
        <v>330</v>
      </c>
      <c r="T30642" s="34">
        <v>295</v>
      </c>
      <c r="U30642" s="34">
        <v>259</v>
      </c>
      <c r="V30642" s="34">
        <v>337</v>
      </c>
      <c r="W30642" s="34">
        <v>328</v>
      </c>
      <c r="X30642" s="34">
        <v>281</v>
      </c>
      <c r="Y30642" s="34">
        <v>266</v>
      </c>
      <c r="Z30642" s="34">
        <v>324</v>
      </c>
      <c r="AA30642" s="34">
        <v>367</v>
      </c>
      <c r="AB30642" s="34">
        <v>309</v>
      </c>
      <c r="AC30642" s="34">
        <v>436</v>
      </c>
    </row>
    <row r="30643" spans="1:29" x14ac:dyDescent="0.2">
      <c r="A30643" s="34" t="s">
        <v>91136</v>
      </c>
      <c r="B30643" s="34">
        <v>124</v>
      </c>
      <c r="C30643" s="34">
        <v>235</v>
      </c>
      <c r="D30643" s="34">
        <v>318</v>
      </c>
      <c r="E30643" s="34">
        <v>315</v>
      </c>
      <c r="F30643" s="34">
        <v>214</v>
      </c>
      <c r="G30643" s="34">
        <v>234</v>
      </c>
      <c r="H30643" s="34">
        <v>183</v>
      </c>
      <c r="I30643" s="34">
        <v>222</v>
      </c>
      <c r="J30643" s="34">
        <v>117</v>
      </c>
      <c r="K30643" s="34">
        <v>289</v>
      </c>
      <c r="L30643" s="34">
        <v>55</v>
      </c>
      <c r="M30643" s="34">
        <v>230</v>
      </c>
      <c r="N30643" s="34">
        <v>176</v>
      </c>
      <c r="O30643" s="34">
        <v>162</v>
      </c>
      <c r="P30643" s="34">
        <v>160</v>
      </c>
      <c r="Q30643" s="34">
        <v>203</v>
      </c>
      <c r="R30643" s="34">
        <v>127</v>
      </c>
      <c r="S30643" s="34">
        <v>363</v>
      </c>
      <c r="T30643" s="34">
        <v>80</v>
      </c>
      <c r="U30643" s="34">
        <v>155</v>
      </c>
      <c r="V30643" s="34">
        <v>243</v>
      </c>
      <c r="W30643" s="34">
        <v>187</v>
      </c>
      <c r="X30643" s="34">
        <v>265</v>
      </c>
      <c r="Y30643" s="34">
        <v>126</v>
      </c>
      <c r="Z30643" s="34">
        <v>284</v>
      </c>
      <c r="AA30643" s="34">
        <v>319</v>
      </c>
      <c r="AB30643" s="34">
        <v>138</v>
      </c>
      <c r="AC30643" s="34">
        <v>413</v>
      </c>
    </row>
    <row r="30644" spans="1:29" x14ac:dyDescent="0.2">
      <c r="A30644" s="34" t="s">
        <v>91137</v>
      </c>
      <c r="B30644" s="34">
        <v>102</v>
      </c>
      <c r="C30644" s="34">
        <v>172</v>
      </c>
      <c r="D30644" s="34">
        <v>207</v>
      </c>
      <c r="E30644" s="34">
        <v>204</v>
      </c>
      <c r="F30644" s="34">
        <v>144</v>
      </c>
      <c r="G30644" s="34">
        <v>228</v>
      </c>
      <c r="H30644" s="34">
        <v>137</v>
      </c>
      <c r="I30644" s="34">
        <v>168</v>
      </c>
      <c r="J30644" s="34">
        <v>109</v>
      </c>
      <c r="K30644" s="34">
        <v>217</v>
      </c>
      <c r="L30644" s="34">
        <v>82</v>
      </c>
      <c r="M30644" s="34">
        <v>151</v>
      </c>
      <c r="N30644" s="34">
        <v>131</v>
      </c>
      <c r="O30644" s="34">
        <v>156</v>
      </c>
      <c r="P30644" s="34">
        <v>130</v>
      </c>
      <c r="Q30644" s="34">
        <v>259</v>
      </c>
      <c r="R30644" s="34">
        <v>159</v>
      </c>
      <c r="S30644" s="34">
        <v>215</v>
      </c>
      <c r="T30644" s="34">
        <v>114</v>
      </c>
      <c r="U30644" s="34">
        <v>142</v>
      </c>
      <c r="V30644" s="34">
        <v>179</v>
      </c>
      <c r="W30644" s="34">
        <v>190</v>
      </c>
      <c r="X30644" s="34">
        <v>251</v>
      </c>
      <c r="Y30644" s="34">
        <v>147</v>
      </c>
      <c r="Z30644" s="34">
        <v>250</v>
      </c>
      <c r="AA30644" s="34">
        <v>228</v>
      </c>
      <c r="AB30644" s="34">
        <v>158</v>
      </c>
      <c r="AC30644" s="34">
        <v>249</v>
      </c>
    </row>
    <row r="30645" spans="1:29" x14ac:dyDescent="0.2">
      <c r="A30645" s="34" t="s">
        <v>91138</v>
      </c>
      <c r="B30645" s="34">
        <v>29</v>
      </c>
      <c r="C30645" s="34">
        <v>41</v>
      </c>
      <c r="D30645" s="34">
        <v>31</v>
      </c>
      <c r="E30645" s="34">
        <v>50</v>
      </c>
      <c r="F30645" s="34">
        <v>21</v>
      </c>
      <c r="G30645" s="34">
        <v>40</v>
      </c>
      <c r="H30645" s="34">
        <v>19</v>
      </c>
      <c r="I30645" s="34">
        <v>25</v>
      </c>
      <c r="J30645" s="34">
        <v>13</v>
      </c>
      <c r="K30645" s="34">
        <v>27</v>
      </c>
      <c r="L30645" s="34">
        <v>9</v>
      </c>
      <c r="M30645" s="34">
        <v>33</v>
      </c>
      <c r="N30645" s="34">
        <v>20</v>
      </c>
      <c r="O30645" s="34">
        <v>24</v>
      </c>
      <c r="P30645" s="34">
        <v>22</v>
      </c>
      <c r="Q30645" s="34">
        <v>38</v>
      </c>
      <c r="R30645" s="34">
        <v>24</v>
      </c>
      <c r="S30645" s="34">
        <v>42</v>
      </c>
      <c r="T30645" s="34">
        <v>15</v>
      </c>
      <c r="U30645" s="34">
        <v>27</v>
      </c>
      <c r="V30645" s="34">
        <v>22</v>
      </c>
      <c r="W30645" s="34">
        <v>28</v>
      </c>
      <c r="X30645" s="34">
        <v>21</v>
      </c>
      <c r="Y30645" s="34">
        <v>40</v>
      </c>
      <c r="Z30645" s="34">
        <v>22</v>
      </c>
      <c r="AA30645" s="34">
        <v>53</v>
      </c>
      <c r="AB30645" s="34">
        <v>21</v>
      </c>
      <c r="AC30645" s="34">
        <v>62</v>
      </c>
    </row>
    <row r="30646" spans="1:29" x14ac:dyDescent="0.2">
      <c r="A30646" s="34" t="s">
        <v>91139</v>
      </c>
      <c r="B30646" s="34">
        <v>166</v>
      </c>
      <c r="C30646" s="34">
        <v>157</v>
      </c>
      <c r="D30646" s="34">
        <v>318</v>
      </c>
      <c r="E30646" s="34">
        <v>246</v>
      </c>
      <c r="F30646" s="34">
        <v>297</v>
      </c>
      <c r="G30646" s="34">
        <v>171</v>
      </c>
      <c r="H30646" s="34">
        <v>264</v>
      </c>
      <c r="I30646" s="34">
        <v>188</v>
      </c>
      <c r="J30646" s="34">
        <v>240</v>
      </c>
      <c r="K30646" s="34">
        <v>181</v>
      </c>
      <c r="L30646" s="34">
        <v>185</v>
      </c>
      <c r="M30646" s="34">
        <v>185</v>
      </c>
      <c r="N30646" s="34">
        <v>241</v>
      </c>
      <c r="O30646" s="34">
        <v>155</v>
      </c>
      <c r="P30646" s="34">
        <v>269</v>
      </c>
      <c r="Q30646" s="34">
        <v>275</v>
      </c>
      <c r="R30646" s="34">
        <v>337</v>
      </c>
      <c r="S30646" s="34">
        <v>269</v>
      </c>
      <c r="T30646" s="34">
        <v>235</v>
      </c>
      <c r="U30646" s="34">
        <v>173</v>
      </c>
      <c r="V30646" s="34">
        <v>289</v>
      </c>
      <c r="W30646" s="34">
        <v>220</v>
      </c>
      <c r="X30646" s="34">
        <v>379</v>
      </c>
      <c r="Y30646" s="34">
        <v>211</v>
      </c>
      <c r="Z30646" s="34">
        <v>295</v>
      </c>
      <c r="AA30646" s="34">
        <v>268</v>
      </c>
      <c r="AB30646" s="34">
        <v>348</v>
      </c>
      <c r="AC30646" s="34">
        <v>282</v>
      </c>
    </row>
    <row r="30647" spans="1:29" x14ac:dyDescent="0.2">
      <c r="A30647" s="34" t="s">
        <v>91140</v>
      </c>
      <c r="B30647" s="34">
        <v>222</v>
      </c>
      <c r="C30647" s="34">
        <v>293</v>
      </c>
      <c r="D30647" s="34">
        <v>331</v>
      </c>
      <c r="E30647" s="34">
        <v>393</v>
      </c>
      <c r="F30647" s="34">
        <v>305</v>
      </c>
      <c r="G30647" s="34">
        <v>368</v>
      </c>
      <c r="H30647" s="34">
        <v>278</v>
      </c>
      <c r="I30647" s="34">
        <v>337</v>
      </c>
      <c r="J30647" s="34">
        <v>253</v>
      </c>
      <c r="K30647" s="34">
        <v>326</v>
      </c>
      <c r="L30647" s="34">
        <v>296</v>
      </c>
      <c r="M30647" s="34">
        <v>279</v>
      </c>
      <c r="N30647" s="34">
        <v>273</v>
      </c>
      <c r="O30647" s="34">
        <v>223</v>
      </c>
      <c r="P30647" s="34">
        <v>238</v>
      </c>
      <c r="Q30647" s="34">
        <v>487</v>
      </c>
      <c r="R30647" s="34">
        <v>373</v>
      </c>
      <c r="S30647" s="34">
        <v>428</v>
      </c>
      <c r="T30647" s="34">
        <v>324</v>
      </c>
      <c r="U30647" s="34">
        <v>349</v>
      </c>
      <c r="V30647" s="34">
        <v>328</v>
      </c>
      <c r="W30647" s="34">
        <v>478</v>
      </c>
      <c r="X30647" s="34">
        <v>368</v>
      </c>
      <c r="Y30647" s="34">
        <v>454</v>
      </c>
      <c r="Z30647" s="34">
        <v>366</v>
      </c>
      <c r="AA30647" s="34">
        <v>431</v>
      </c>
      <c r="AB30647" s="34">
        <v>446</v>
      </c>
      <c r="AC30647" s="34">
        <v>541</v>
      </c>
    </row>
    <row r="30648" spans="1:29" x14ac:dyDescent="0.2">
      <c r="A30648" s="34" t="s">
        <v>91141</v>
      </c>
      <c r="B30648" s="34">
        <v>267</v>
      </c>
      <c r="C30648" s="34">
        <v>166</v>
      </c>
      <c r="D30648" s="34">
        <v>235</v>
      </c>
      <c r="E30648" s="34">
        <v>185</v>
      </c>
      <c r="F30648" s="34">
        <v>212</v>
      </c>
      <c r="G30648" s="34">
        <v>227</v>
      </c>
      <c r="H30648" s="34">
        <v>239</v>
      </c>
      <c r="I30648" s="34">
        <v>158</v>
      </c>
      <c r="J30648" s="34">
        <v>272</v>
      </c>
      <c r="K30648" s="34">
        <v>205</v>
      </c>
      <c r="L30648" s="34">
        <v>262</v>
      </c>
      <c r="M30648" s="34">
        <v>157</v>
      </c>
      <c r="N30648" s="34">
        <v>249</v>
      </c>
      <c r="O30648" s="34">
        <v>161</v>
      </c>
      <c r="P30648" s="34">
        <v>242</v>
      </c>
      <c r="Q30648" s="34">
        <v>230</v>
      </c>
      <c r="R30648" s="34">
        <v>380</v>
      </c>
      <c r="S30648" s="34">
        <v>241</v>
      </c>
      <c r="T30648" s="34">
        <v>332</v>
      </c>
      <c r="U30648" s="34">
        <v>210</v>
      </c>
      <c r="V30648" s="34">
        <v>280</v>
      </c>
      <c r="W30648" s="34">
        <v>315</v>
      </c>
      <c r="X30648" s="34">
        <v>363</v>
      </c>
      <c r="Y30648" s="34">
        <v>235</v>
      </c>
      <c r="Z30648" s="34">
        <v>244</v>
      </c>
      <c r="AA30648" s="34">
        <v>238</v>
      </c>
      <c r="AB30648" s="34">
        <v>363</v>
      </c>
      <c r="AC30648" s="34">
        <v>317</v>
      </c>
    </row>
    <row r="30649" spans="1:29" x14ac:dyDescent="0.2">
      <c r="A30649" s="34" t="s">
        <v>91142</v>
      </c>
      <c r="B30649" s="34">
        <v>140</v>
      </c>
      <c r="C30649" s="34">
        <v>185</v>
      </c>
      <c r="D30649" s="34">
        <v>214</v>
      </c>
      <c r="E30649" s="34">
        <v>187</v>
      </c>
      <c r="F30649" s="34">
        <v>153</v>
      </c>
      <c r="G30649" s="34">
        <v>190</v>
      </c>
      <c r="H30649" s="34">
        <v>182</v>
      </c>
      <c r="I30649" s="34">
        <v>131</v>
      </c>
      <c r="J30649" s="34">
        <v>134</v>
      </c>
      <c r="K30649" s="34">
        <v>199</v>
      </c>
      <c r="L30649" s="34">
        <v>138</v>
      </c>
      <c r="M30649" s="34">
        <v>164</v>
      </c>
      <c r="N30649" s="34">
        <v>146</v>
      </c>
      <c r="O30649" s="34">
        <v>185</v>
      </c>
      <c r="P30649" s="34">
        <v>171</v>
      </c>
      <c r="Q30649" s="34">
        <v>255</v>
      </c>
      <c r="R30649" s="34">
        <v>194</v>
      </c>
      <c r="S30649" s="34">
        <v>215</v>
      </c>
      <c r="T30649" s="34">
        <v>194</v>
      </c>
      <c r="U30649" s="34">
        <v>155</v>
      </c>
      <c r="V30649" s="34">
        <v>192</v>
      </c>
      <c r="W30649" s="34">
        <v>229</v>
      </c>
      <c r="X30649" s="34">
        <v>250</v>
      </c>
      <c r="Y30649" s="34">
        <v>184</v>
      </c>
      <c r="Z30649" s="34">
        <v>182</v>
      </c>
      <c r="AA30649" s="34">
        <v>244</v>
      </c>
      <c r="AB30649" s="34">
        <v>202</v>
      </c>
      <c r="AC30649" s="34">
        <v>290</v>
      </c>
    </row>
    <row r="30650" spans="1:29" x14ac:dyDescent="0.2">
      <c r="A30650" s="34" t="s">
        <v>91143</v>
      </c>
      <c r="B30650" s="34">
        <v>174</v>
      </c>
      <c r="C30650" s="34">
        <v>392</v>
      </c>
      <c r="D30650" s="34">
        <v>313</v>
      </c>
      <c r="E30650" s="34">
        <v>380</v>
      </c>
      <c r="F30650" s="34">
        <v>257</v>
      </c>
      <c r="G30650" s="34">
        <v>410</v>
      </c>
      <c r="H30650" s="34">
        <v>174</v>
      </c>
      <c r="I30650" s="34">
        <v>298</v>
      </c>
      <c r="J30650" s="34">
        <v>171</v>
      </c>
      <c r="K30650" s="34">
        <v>403</v>
      </c>
      <c r="L30650" s="34">
        <v>111</v>
      </c>
      <c r="M30650" s="34">
        <v>313</v>
      </c>
      <c r="N30650" s="34">
        <v>166</v>
      </c>
      <c r="O30650" s="34">
        <v>265</v>
      </c>
      <c r="P30650" s="34">
        <v>181</v>
      </c>
      <c r="Q30650" s="34">
        <v>397</v>
      </c>
      <c r="R30650" s="34">
        <v>201</v>
      </c>
      <c r="S30650" s="34">
        <v>407</v>
      </c>
      <c r="T30650" s="34">
        <v>171</v>
      </c>
      <c r="U30650" s="34">
        <v>257</v>
      </c>
      <c r="V30650" s="34">
        <v>252</v>
      </c>
      <c r="W30650" s="34">
        <v>270</v>
      </c>
      <c r="X30650" s="34">
        <v>262</v>
      </c>
      <c r="Y30650" s="34">
        <v>241</v>
      </c>
      <c r="Z30650" s="34">
        <v>255</v>
      </c>
      <c r="AA30650" s="34">
        <v>391</v>
      </c>
      <c r="AB30650" s="34">
        <v>204</v>
      </c>
      <c r="AC30650" s="34">
        <v>517</v>
      </c>
    </row>
    <row r="30651" spans="1:29" x14ac:dyDescent="0.2">
      <c r="A30651" s="34" t="s">
        <v>91144</v>
      </c>
      <c r="B30651" s="34">
        <v>59</v>
      </c>
      <c r="C30651" s="34">
        <v>101</v>
      </c>
      <c r="D30651" s="34">
        <v>94</v>
      </c>
      <c r="E30651" s="34">
        <v>119</v>
      </c>
      <c r="F30651" s="34">
        <v>81</v>
      </c>
      <c r="G30651" s="34">
        <v>91</v>
      </c>
      <c r="H30651" s="34">
        <v>86</v>
      </c>
      <c r="I30651" s="34">
        <v>94</v>
      </c>
      <c r="J30651" s="34">
        <v>82</v>
      </c>
      <c r="K30651" s="34">
        <v>135</v>
      </c>
      <c r="L30651" s="34">
        <v>45</v>
      </c>
      <c r="M30651" s="34">
        <v>70</v>
      </c>
      <c r="N30651" s="34">
        <v>57</v>
      </c>
      <c r="O30651" s="34">
        <v>91</v>
      </c>
      <c r="P30651" s="34">
        <v>125</v>
      </c>
      <c r="Q30651" s="34">
        <v>116</v>
      </c>
      <c r="R30651" s="34">
        <v>108</v>
      </c>
      <c r="S30651" s="34">
        <v>138</v>
      </c>
      <c r="T30651" s="34">
        <v>88</v>
      </c>
      <c r="U30651" s="34">
        <v>93</v>
      </c>
      <c r="V30651" s="34">
        <v>90</v>
      </c>
      <c r="W30651" s="34">
        <v>157</v>
      </c>
      <c r="X30651" s="34">
        <v>122</v>
      </c>
      <c r="Y30651" s="34">
        <v>138</v>
      </c>
      <c r="Z30651" s="34">
        <v>109</v>
      </c>
      <c r="AA30651" s="34">
        <v>181</v>
      </c>
      <c r="AB30651" s="34">
        <v>108</v>
      </c>
      <c r="AC30651" s="34">
        <v>156</v>
      </c>
    </row>
    <row r="30652" spans="1:29" x14ac:dyDescent="0.2">
      <c r="A30652" s="34" t="s">
        <v>91145</v>
      </c>
      <c r="B30652" s="34">
        <v>69</v>
      </c>
      <c r="C30652" s="34">
        <v>90</v>
      </c>
      <c r="D30652" s="34">
        <v>59</v>
      </c>
      <c r="E30652" s="34">
        <v>106</v>
      </c>
      <c r="F30652" s="34">
        <v>64</v>
      </c>
      <c r="G30652" s="34">
        <v>135</v>
      </c>
      <c r="H30652" s="34">
        <v>63</v>
      </c>
      <c r="I30652" s="34">
        <v>143</v>
      </c>
      <c r="J30652" s="34">
        <v>49</v>
      </c>
      <c r="K30652" s="34">
        <v>139</v>
      </c>
      <c r="L30652" s="34">
        <v>34</v>
      </c>
      <c r="M30652" s="34">
        <v>89</v>
      </c>
      <c r="N30652" s="34">
        <v>58</v>
      </c>
      <c r="O30652" s="34">
        <v>97</v>
      </c>
      <c r="P30652" s="34">
        <v>46</v>
      </c>
      <c r="Q30652" s="34">
        <v>109</v>
      </c>
      <c r="R30652" s="34">
        <v>85</v>
      </c>
      <c r="S30652" s="34">
        <v>116</v>
      </c>
      <c r="T30652" s="34">
        <v>47</v>
      </c>
      <c r="U30652" s="34">
        <v>105</v>
      </c>
      <c r="V30652" s="34">
        <v>101</v>
      </c>
      <c r="W30652" s="34">
        <v>131</v>
      </c>
      <c r="X30652" s="34">
        <v>87</v>
      </c>
      <c r="Y30652" s="34">
        <v>122</v>
      </c>
      <c r="Z30652" s="34">
        <v>54</v>
      </c>
      <c r="AA30652" s="34">
        <v>162</v>
      </c>
      <c r="AB30652" s="34">
        <v>44</v>
      </c>
      <c r="AC30652" s="34">
        <v>194</v>
      </c>
    </row>
    <row r="30653" spans="1:29" x14ac:dyDescent="0.2">
      <c r="A30653" s="34" t="s">
        <v>91146</v>
      </c>
      <c r="B30653" s="34">
        <v>441</v>
      </c>
      <c r="C30653" s="34">
        <v>491</v>
      </c>
      <c r="D30653" s="34">
        <v>511</v>
      </c>
      <c r="E30653" s="34">
        <v>641</v>
      </c>
      <c r="F30653" s="34">
        <v>556</v>
      </c>
      <c r="G30653" s="34">
        <v>582</v>
      </c>
      <c r="H30653" s="34">
        <v>516</v>
      </c>
      <c r="I30653" s="34">
        <v>514</v>
      </c>
      <c r="J30653" s="34">
        <v>507</v>
      </c>
      <c r="K30653" s="34">
        <v>622</v>
      </c>
      <c r="L30653" s="34">
        <v>455</v>
      </c>
      <c r="M30653" s="34">
        <v>608</v>
      </c>
      <c r="N30653" s="34">
        <v>499</v>
      </c>
      <c r="O30653" s="34">
        <v>559</v>
      </c>
      <c r="P30653" s="34">
        <v>479</v>
      </c>
      <c r="Q30653" s="34">
        <v>755</v>
      </c>
      <c r="R30653" s="34">
        <v>722</v>
      </c>
      <c r="S30653" s="34">
        <v>666</v>
      </c>
      <c r="T30653" s="34">
        <v>583</v>
      </c>
      <c r="U30653" s="34">
        <v>590</v>
      </c>
      <c r="V30653" s="34">
        <v>659</v>
      </c>
      <c r="W30653" s="34">
        <v>873</v>
      </c>
      <c r="X30653" s="34">
        <v>678</v>
      </c>
      <c r="Y30653" s="34">
        <v>669</v>
      </c>
      <c r="Z30653" s="34">
        <v>626</v>
      </c>
      <c r="AA30653" s="34">
        <v>756</v>
      </c>
      <c r="AB30653" s="34">
        <v>613</v>
      </c>
      <c r="AC30653" s="34">
        <v>875</v>
      </c>
    </row>
    <row r="30654" spans="1:29" x14ac:dyDescent="0.2">
      <c r="A30654" s="34" t="s">
        <v>91147</v>
      </c>
      <c r="B30654" s="34">
        <v>141</v>
      </c>
      <c r="C30654" s="34">
        <v>301</v>
      </c>
      <c r="D30654" s="34">
        <v>241</v>
      </c>
      <c r="E30654" s="34">
        <v>305</v>
      </c>
      <c r="F30654" s="34">
        <v>276</v>
      </c>
      <c r="G30654" s="34">
        <v>279</v>
      </c>
      <c r="H30654" s="34">
        <v>213</v>
      </c>
      <c r="I30654" s="34">
        <v>245</v>
      </c>
      <c r="J30654" s="34">
        <v>250</v>
      </c>
      <c r="K30654" s="34">
        <v>269</v>
      </c>
      <c r="L30654" s="34">
        <v>144</v>
      </c>
      <c r="M30654" s="34">
        <v>282</v>
      </c>
      <c r="N30654" s="34">
        <v>178</v>
      </c>
      <c r="O30654" s="34">
        <v>195</v>
      </c>
      <c r="P30654" s="34">
        <v>193</v>
      </c>
      <c r="Q30654" s="34">
        <v>293</v>
      </c>
      <c r="R30654" s="34">
        <v>249</v>
      </c>
      <c r="S30654" s="34">
        <v>273</v>
      </c>
      <c r="T30654" s="34">
        <v>181</v>
      </c>
      <c r="U30654" s="34">
        <v>269</v>
      </c>
      <c r="V30654" s="34">
        <v>292</v>
      </c>
      <c r="W30654" s="34">
        <v>306</v>
      </c>
      <c r="X30654" s="34">
        <v>352</v>
      </c>
      <c r="Y30654" s="34">
        <v>283</v>
      </c>
      <c r="Z30654" s="34">
        <v>241</v>
      </c>
      <c r="AA30654" s="34">
        <v>317</v>
      </c>
      <c r="AB30654" s="34">
        <v>234</v>
      </c>
      <c r="AC30654" s="34">
        <v>382</v>
      </c>
    </row>
    <row r="30655" spans="1:29" x14ac:dyDescent="0.2">
      <c r="A30655" s="34" t="s">
        <v>91148</v>
      </c>
      <c r="B30655" s="34">
        <v>98</v>
      </c>
      <c r="C30655" s="34">
        <v>130</v>
      </c>
      <c r="D30655" s="34">
        <v>156</v>
      </c>
      <c r="E30655" s="34">
        <v>152</v>
      </c>
      <c r="F30655" s="34">
        <v>119</v>
      </c>
      <c r="G30655" s="34">
        <v>197</v>
      </c>
      <c r="H30655" s="34">
        <v>138</v>
      </c>
      <c r="I30655" s="34">
        <v>170</v>
      </c>
      <c r="J30655" s="34">
        <v>81</v>
      </c>
      <c r="K30655" s="34">
        <v>186</v>
      </c>
      <c r="L30655" s="34">
        <v>56</v>
      </c>
      <c r="M30655" s="34">
        <v>142</v>
      </c>
      <c r="N30655" s="34">
        <v>101</v>
      </c>
      <c r="O30655" s="34">
        <v>124</v>
      </c>
      <c r="P30655" s="34">
        <v>107</v>
      </c>
      <c r="Q30655" s="34">
        <v>156</v>
      </c>
      <c r="R30655" s="34">
        <v>134</v>
      </c>
      <c r="S30655" s="34">
        <v>172</v>
      </c>
      <c r="T30655" s="34">
        <v>95</v>
      </c>
      <c r="U30655" s="34">
        <v>107</v>
      </c>
      <c r="V30655" s="34">
        <v>163</v>
      </c>
      <c r="W30655" s="34">
        <v>151</v>
      </c>
      <c r="X30655" s="34">
        <v>137</v>
      </c>
      <c r="Y30655" s="34">
        <v>113</v>
      </c>
      <c r="Z30655" s="34">
        <v>116</v>
      </c>
      <c r="AA30655" s="34">
        <v>181</v>
      </c>
      <c r="AB30655" s="34">
        <v>135</v>
      </c>
      <c r="AC30655" s="34">
        <v>289</v>
      </c>
    </row>
    <row r="30656" spans="1:29" x14ac:dyDescent="0.2">
      <c r="A30656" s="34" t="s">
        <v>91149</v>
      </c>
      <c r="B30656" s="34">
        <v>357</v>
      </c>
      <c r="C30656" s="34">
        <v>367</v>
      </c>
      <c r="D30656" s="34">
        <v>465</v>
      </c>
      <c r="E30656" s="34">
        <v>396</v>
      </c>
      <c r="F30656" s="34">
        <v>393</v>
      </c>
      <c r="G30656" s="34">
        <v>341</v>
      </c>
      <c r="H30656" s="34">
        <v>384</v>
      </c>
      <c r="I30656" s="34">
        <v>316</v>
      </c>
      <c r="J30656" s="34">
        <v>346</v>
      </c>
      <c r="K30656" s="34">
        <v>369</v>
      </c>
      <c r="L30656" s="34">
        <v>223</v>
      </c>
      <c r="M30656" s="34">
        <v>326</v>
      </c>
      <c r="N30656" s="34">
        <v>341</v>
      </c>
      <c r="O30656" s="34">
        <v>344</v>
      </c>
      <c r="P30656" s="34">
        <v>365</v>
      </c>
      <c r="Q30656" s="34">
        <v>509</v>
      </c>
      <c r="R30656" s="34">
        <v>395</v>
      </c>
      <c r="S30656" s="34">
        <v>515</v>
      </c>
      <c r="T30656" s="34">
        <v>386</v>
      </c>
      <c r="U30656" s="34">
        <v>372</v>
      </c>
      <c r="V30656" s="34">
        <v>436</v>
      </c>
      <c r="W30656" s="34">
        <v>402</v>
      </c>
      <c r="X30656" s="34">
        <v>533</v>
      </c>
      <c r="Y30656" s="34">
        <v>359</v>
      </c>
      <c r="Z30656" s="34">
        <v>452</v>
      </c>
      <c r="AA30656" s="34">
        <v>478</v>
      </c>
      <c r="AB30656" s="34">
        <v>422</v>
      </c>
      <c r="AC30656" s="34">
        <v>582</v>
      </c>
    </row>
    <row r="30657" spans="1:29" x14ac:dyDescent="0.2">
      <c r="A30657" s="34" t="s">
        <v>91150</v>
      </c>
      <c r="B30657" s="34">
        <v>256</v>
      </c>
      <c r="C30657" s="34">
        <v>300</v>
      </c>
      <c r="D30657" s="34">
        <v>332</v>
      </c>
      <c r="E30657" s="34">
        <v>356</v>
      </c>
      <c r="F30657" s="34">
        <v>315</v>
      </c>
      <c r="G30657" s="34">
        <v>310</v>
      </c>
      <c r="H30657" s="34">
        <v>287</v>
      </c>
      <c r="I30657" s="34">
        <v>312</v>
      </c>
      <c r="J30657" s="34">
        <v>306</v>
      </c>
      <c r="K30657" s="34">
        <v>322</v>
      </c>
      <c r="L30657" s="34">
        <v>236</v>
      </c>
      <c r="M30657" s="34">
        <v>297</v>
      </c>
      <c r="N30657" s="34">
        <v>226</v>
      </c>
      <c r="O30657" s="34">
        <v>297</v>
      </c>
      <c r="P30657" s="34">
        <v>276</v>
      </c>
      <c r="Q30657" s="34">
        <v>413</v>
      </c>
      <c r="R30657" s="34">
        <v>374</v>
      </c>
      <c r="S30657" s="34">
        <v>382</v>
      </c>
      <c r="T30657" s="34">
        <v>354</v>
      </c>
      <c r="U30657" s="34">
        <v>336</v>
      </c>
      <c r="V30657" s="34">
        <v>340</v>
      </c>
      <c r="W30657" s="34">
        <v>427</v>
      </c>
      <c r="X30657" s="34">
        <v>390</v>
      </c>
      <c r="Y30657" s="34">
        <v>444</v>
      </c>
      <c r="Z30657" s="34">
        <v>333</v>
      </c>
      <c r="AA30657" s="34">
        <v>461</v>
      </c>
      <c r="AB30657" s="34">
        <v>381</v>
      </c>
      <c r="AC30657" s="34">
        <v>525</v>
      </c>
    </row>
    <row r="30658" spans="1:29" x14ac:dyDescent="0.2">
      <c r="A30658" s="34" t="s">
        <v>91151</v>
      </c>
      <c r="B30658" s="34">
        <v>282</v>
      </c>
      <c r="C30658" s="34">
        <v>369</v>
      </c>
      <c r="D30658" s="34">
        <v>416</v>
      </c>
      <c r="E30658" s="34">
        <v>435</v>
      </c>
      <c r="F30658" s="34">
        <v>459</v>
      </c>
      <c r="G30658" s="34">
        <v>457</v>
      </c>
      <c r="H30658" s="34">
        <v>369</v>
      </c>
      <c r="I30658" s="34">
        <v>409</v>
      </c>
      <c r="J30658" s="34">
        <v>412</v>
      </c>
      <c r="K30658" s="34">
        <v>432</v>
      </c>
      <c r="L30658" s="34">
        <v>314</v>
      </c>
      <c r="M30658" s="34">
        <v>375</v>
      </c>
      <c r="N30658" s="34">
        <v>364</v>
      </c>
      <c r="O30658" s="34">
        <v>345</v>
      </c>
      <c r="P30658" s="34">
        <v>369</v>
      </c>
      <c r="Q30658" s="34">
        <v>505</v>
      </c>
      <c r="R30658" s="34">
        <v>514</v>
      </c>
      <c r="S30658" s="34">
        <v>457</v>
      </c>
      <c r="T30658" s="34">
        <v>468</v>
      </c>
      <c r="U30658" s="34">
        <v>408</v>
      </c>
      <c r="V30658" s="34">
        <v>511</v>
      </c>
      <c r="W30658" s="34">
        <v>530</v>
      </c>
      <c r="X30658" s="34">
        <v>488</v>
      </c>
      <c r="Y30658" s="34">
        <v>422</v>
      </c>
      <c r="Z30658" s="34">
        <v>416</v>
      </c>
      <c r="AA30658" s="34">
        <v>529</v>
      </c>
      <c r="AB30658" s="34">
        <v>511</v>
      </c>
      <c r="AC30658" s="34">
        <v>639</v>
      </c>
    </row>
    <row r="30659" spans="1:29" x14ac:dyDescent="0.2">
      <c r="A30659" s="34" t="s">
        <v>91152</v>
      </c>
      <c r="B30659" s="34">
        <v>189</v>
      </c>
      <c r="C30659" s="34">
        <v>160</v>
      </c>
      <c r="D30659" s="34">
        <v>189</v>
      </c>
      <c r="E30659" s="34">
        <v>203</v>
      </c>
      <c r="F30659" s="34">
        <v>196</v>
      </c>
      <c r="G30659" s="34">
        <v>212</v>
      </c>
      <c r="H30659" s="34">
        <v>194</v>
      </c>
      <c r="I30659" s="34">
        <v>172</v>
      </c>
      <c r="J30659" s="34">
        <v>209</v>
      </c>
      <c r="K30659" s="34">
        <v>193</v>
      </c>
      <c r="L30659" s="34">
        <v>159</v>
      </c>
      <c r="M30659" s="34">
        <v>142</v>
      </c>
      <c r="N30659" s="34">
        <v>171</v>
      </c>
      <c r="O30659" s="34">
        <v>135</v>
      </c>
      <c r="P30659" s="34">
        <v>206</v>
      </c>
      <c r="Q30659" s="34">
        <v>204</v>
      </c>
      <c r="R30659" s="34">
        <v>209</v>
      </c>
      <c r="S30659" s="34">
        <v>203</v>
      </c>
      <c r="T30659" s="34">
        <v>238</v>
      </c>
      <c r="U30659" s="34">
        <v>169</v>
      </c>
      <c r="V30659" s="34">
        <v>212</v>
      </c>
      <c r="W30659" s="34">
        <v>189</v>
      </c>
      <c r="X30659" s="34">
        <v>233</v>
      </c>
      <c r="Y30659" s="34">
        <v>190</v>
      </c>
      <c r="Z30659" s="34">
        <v>224</v>
      </c>
      <c r="AA30659" s="34">
        <v>189</v>
      </c>
      <c r="AB30659" s="34">
        <v>219</v>
      </c>
      <c r="AC30659" s="34">
        <v>295</v>
      </c>
    </row>
    <row r="30660" spans="1:29" x14ac:dyDescent="0.2">
      <c r="A30660" s="34" t="s">
        <v>91153</v>
      </c>
      <c r="B30660" s="34">
        <v>318</v>
      </c>
      <c r="C30660" s="34">
        <v>294</v>
      </c>
      <c r="D30660" s="34">
        <v>373</v>
      </c>
      <c r="E30660" s="34">
        <v>361</v>
      </c>
      <c r="F30660" s="34">
        <v>408</v>
      </c>
      <c r="G30660" s="34">
        <v>337</v>
      </c>
      <c r="H30660" s="34">
        <v>361</v>
      </c>
      <c r="I30660" s="34">
        <v>301</v>
      </c>
      <c r="J30660" s="34">
        <v>325</v>
      </c>
      <c r="K30660" s="34">
        <v>378</v>
      </c>
      <c r="L30660" s="34">
        <v>250</v>
      </c>
      <c r="M30660" s="34">
        <v>251</v>
      </c>
      <c r="N30660" s="34">
        <v>273</v>
      </c>
      <c r="O30660" s="34">
        <v>272</v>
      </c>
      <c r="P30660" s="34">
        <v>305</v>
      </c>
      <c r="Q30660" s="34">
        <v>420</v>
      </c>
      <c r="R30660" s="34">
        <v>373</v>
      </c>
      <c r="S30660" s="34">
        <v>419</v>
      </c>
      <c r="T30660" s="34">
        <v>379</v>
      </c>
      <c r="U30660" s="34">
        <v>301</v>
      </c>
      <c r="V30660" s="34">
        <v>498</v>
      </c>
      <c r="W30660" s="34">
        <v>448</v>
      </c>
      <c r="X30660" s="34">
        <v>364</v>
      </c>
      <c r="Y30660" s="34">
        <v>383</v>
      </c>
      <c r="Z30660" s="34">
        <v>380</v>
      </c>
      <c r="AA30660" s="34">
        <v>465</v>
      </c>
      <c r="AB30660" s="34">
        <v>453</v>
      </c>
      <c r="AC30660" s="34">
        <v>598</v>
      </c>
    </row>
    <row r="30661" spans="1:29" x14ac:dyDescent="0.2">
      <c r="A30661" s="34" t="s">
        <v>91154</v>
      </c>
      <c r="B30661" s="34">
        <v>183</v>
      </c>
      <c r="C30661" s="34">
        <v>199</v>
      </c>
      <c r="D30661" s="34">
        <v>169</v>
      </c>
      <c r="E30661" s="34">
        <v>210</v>
      </c>
      <c r="F30661" s="34">
        <v>229</v>
      </c>
      <c r="G30661" s="34">
        <v>205</v>
      </c>
      <c r="H30661" s="34">
        <v>184</v>
      </c>
      <c r="I30661" s="34">
        <v>211</v>
      </c>
      <c r="J30661" s="34">
        <v>145</v>
      </c>
      <c r="K30661" s="34">
        <v>228</v>
      </c>
      <c r="L30661" s="34">
        <v>134</v>
      </c>
      <c r="M30661" s="34">
        <v>180</v>
      </c>
      <c r="N30661" s="34">
        <v>128</v>
      </c>
      <c r="O30661" s="34">
        <v>211</v>
      </c>
      <c r="P30661" s="34">
        <v>197</v>
      </c>
      <c r="Q30661" s="34">
        <v>268</v>
      </c>
      <c r="R30661" s="34">
        <v>215</v>
      </c>
      <c r="S30661" s="34">
        <v>323</v>
      </c>
      <c r="T30661" s="34">
        <v>125</v>
      </c>
      <c r="U30661" s="34">
        <v>244</v>
      </c>
      <c r="V30661" s="34">
        <v>199</v>
      </c>
      <c r="W30661" s="34">
        <v>305</v>
      </c>
      <c r="X30661" s="34">
        <v>259</v>
      </c>
      <c r="Y30661" s="34">
        <v>216</v>
      </c>
      <c r="Z30661" s="34">
        <v>263</v>
      </c>
      <c r="AA30661" s="34">
        <v>256</v>
      </c>
      <c r="AB30661" s="34">
        <v>138</v>
      </c>
      <c r="AC30661" s="34">
        <v>330</v>
      </c>
    </row>
    <row r="30662" spans="1:29" x14ac:dyDescent="0.2">
      <c r="A30662" s="34" t="s">
        <v>91155</v>
      </c>
      <c r="B30662" s="34">
        <v>212</v>
      </c>
      <c r="C30662" s="34">
        <v>238</v>
      </c>
      <c r="D30662" s="34">
        <v>287</v>
      </c>
      <c r="E30662" s="34">
        <v>257</v>
      </c>
      <c r="F30662" s="34">
        <v>288</v>
      </c>
      <c r="G30662" s="34">
        <v>237</v>
      </c>
      <c r="H30662" s="34">
        <v>261</v>
      </c>
      <c r="I30662" s="34">
        <v>191</v>
      </c>
      <c r="J30662" s="34">
        <v>285</v>
      </c>
      <c r="K30662" s="34">
        <v>232</v>
      </c>
      <c r="L30662" s="34">
        <v>291</v>
      </c>
      <c r="M30662" s="34">
        <v>227</v>
      </c>
      <c r="N30662" s="34">
        <v>265</v>
      </c>
      <c r="O30662" s="34">
        <v>181</v>
      </c>
      <c r="P30662" s="34">
        <v>239</v>
      </c>
      <c r="Q30662" s="34">
        <v>320</v>
      </c>
      <c r="R30662" s="34">
        <v>321</v>
      </c>
      <c r="S30662" s="34">
        <v>279</v>
      </c>
      <c r="T30662" s="34">
        <v>402</v>
      </c>
      <c r="U30662" s="34">
        <v>240</v>
      </c>
      <c r="V30662" s="34">
        <v>287</v>
      </c>
      <c r="W30662" s="34">
        <v>339</v>
      </c>
      <c r="X30662" s="34">
        <v>380</v>
      </c>
      <c r="Y30662" s="34">
        <v>272</v>
      </c>
      <c r="Z30662" s="34">
        <v>286</v>
      </c>
      <c r="AA30662" s="34">
        <v>254</v>
      </c>
      <c r="AB30662" s="34">
        <v>384</v>
      </c>
      <c r="AC30662" s="34">
        <v>335</v>
      </c>
    </row>
    <row r="30663" spans="1:29" x14ac:dyDescent="0.2">
      <c r="A30663" s="34" t="s">
        <v>91156</v>
      </c>
      <c r="B30663" s="34">
        <v>95</v>
      </c>
      <c r="C30663" s="34">
        <v>66</v>
      </c>
      <c r="D30663" s="34">
        <v>105</v>
      </c>
      <c r="E30663" s="34">
        <v>85</v>
      </c>
      <c r="F30663" s="34">
        <v>94</v>
      </c>
      <c r="G30663" s="34">
        <v>121</v>
      </c>
      <c r="H30663" s="34">
        <v>82</v>
      </c>
      <c r="I30663" s="34">
        <v>106</v>
      </c>
      <c r="J30663" s="34">
        <v>70</v>
      </c>
      <c r="K30663" s="34">
        <v>81</v>
      </c>
      <c r="L30663" s="34">
        <v>94</v>
      </c>
      <c r="M30663" s="34">
        <v>56</v>
      </c>
      <c r="N30663" s="34">
        <v>97</v>
      </c>
      <c r="O30663" s="34">
        <v>101</v>
      </c>
      <c r="P30663" s="34">
        <v>79</v>
      </c>
      <c r="Q30663" s="34">
        <v>106</v>
      </c>
      <c r="R30663" s="34">
        <v>114</v>
      </c>
      <c r="S30663" s="34">
        <v>76</v>
      </c>
      <c r="T30663" s="34">
        <v>108</v>
      </c>
      <c r="U30663" s="34">
        <v>90</v>
      </c>
      <c r="V30663" s="34">
        <v>121</v>
      </c>
      <c r="W30663" s="34">
        <v>115</v>
      </c>
      <c r="X30663" s="34">
        <v>154</v>
      </c>
      <c r="Y30663" s="34">
        <v>126</v>
      </c>
      <c r="Z30663" s="34">
        <v>127</v>
      </c>
      <c r="AA30663" s="34">
        <v>109</v>
      </c>
      <c r="AB30663" s="34">
        <v>105</v>
      </c>
      <c r="AC30663" s="34">
        <v>142</v>
      </c>
    </row>
    <row r="30664" spans="1:29" x14ac:dyDescent="0.2">
      <c r="A30664" s="34" t="s">
        <v>91157</v>
      </c>
      <c r="B30664" s="34">
        <v>0</v>
      </c>
      <c r="C30664" s="34">
        <v>0</v>
      </c>
      <c r="D30664" s="34">
        <v>0</v>
      </c>
      <c r="E30664" s="34">
        <v>0</v>
      </c>
      <c r="F30664" s="34">
        <v>0</v>
      </c>
      <c r="G30664" s="34">
        <v>0</v>
      </c>
      <c r="H30664" s="34">
        <v>0</v>
      </c>
      <c r="I30664" s="34">
        <v>0</v>
      </c>
      <c r="J30664" s="34">
        <v>0</v>
      </c>
      <c r="K30664" s="34">
        <v>0</v>
      </c>
      <c r="L30664" s="34">
        <v>0</v>
      </c>
      <c r="M30664" s="34">
        <v>0</v>
      </c>
      <c r="N30664" s="34">
        <v>0</v>
      </c>
      <c r="O30664" s="34">
        <v>0</v>
      </c>
      <c r="P30664" s="34">
        <v>0</v>
      </c>
      <c r="Q30664" s="34">
        <v>0</v>
      </c>
      <c r="R30664" s="34">
        <v>0</v>
      </c>
      <c r="S30664" s="34">
        <v>0</v>
      </c>
      <c r="T30664" s="34">
        <v>0</v>
      </c>
      <c r="U30664" s="34">
        <v>0</v>
      </c>
      <c r="V30664" s="34">
        <v>0</v>
      </c>
      <c r="W30664" s="34">
        <v>0</v>
      </c>
      <c r="X30664" s="34">
        <v>0</v>
      </c>
      <c r="Y30664" s="34">
        <v>0</v>
      </c>
      <c r="Z30664" s="34">
        <v>0</v>
      </c>
      <c r="AA30664" s="34">
        <v>0</v>
      </c>
      <c r="AB30664" s="34">
        <v>0</v>
      </c>
      <c r="AC30664" s="34">
        <v>0</v>
      </c>
    </row>
    <row r="30665" spans="1:29" x14ac:dyDescent="0.2">
      <c r="A30665" s="34" t="s">
        <v>91158</v>
      </c>
      <c r="B30665" s="34">
        <v>375</v>
      </c>
      <c r="C30665" s="34">
        <v>505</v>
      </c>
      <c r="D30665" s="34">
        <v>493</v>
      </c>
      <c r="E30665" s="34">
        <v>420</v>
      </c>
      <c r="F30665" s="34">
        <v>479</v>
      </c>
      <c r="G30665" s="34">
        <v>447</v>
      </c>
      <c r="H30665" s="34">
        <v>483</v>
      </c>
      <c r="I30665" s="34">
        <v>401</v>
      </c>
      <c r="J30665" s="34">
        <v>457</v>
      </c>
      <c r="K30665" s="34">
        <v>424</v>
      </c>
      <c r="L30665" s="34">
        <v>432</v>
      </c>
      <c r="M30665" s="34">
        <v>408</v>
      </c>
      <c r="N30665" s="34">
        <v>289</v>
      </c>
      <c r="O30665" s="34">
        <v>1166</v>
      </c>
      <c r="P30665" s="34">
        <v>444</v>
      </c>
      <c r="Q30665" s="34">
        <v>591</v>
      </c>
      <c r="R30665" s="34">
        <v>636</v>
      </c>
      <c r="S30665" s="34">
        <v>536</v>
      </c>
      <c r="T30665" s="34">
        <v>568</v>
      </c>
      <c r="U30665" s="34">
        <v>504</v>
      </c>
      <c r="V30665" s="34">
        <v>560</v>
      </c>
      <c r="W30665" s="34">
        <v>633</v>
      </c>
      <c r="X30665" s="34">
        <v>379</v>
      </c>
      <c r="Y30665" s="34">
        <v>971</v>
      </c>
      <c r="Z30665" s="34">
        <v>567</v>
      </c>
      <c r="AA30665" s="34">
        <v>587</v>
      </c>
      <c r="AB30665" s="34">
        <v>574</v>
      </c>
      <c r="AC30665" s="34">
        <v>738</v>
      </c>
    </row>
    <row r="30666" spans="1:29" x14ac:dyDescent="0.2">
      <c r="A30666" s="34" t="s">
        <v>91159</v>
      </c>
      <c r="B30666" s="34">
        <v>842</v>
      </c>
      <c r="C30666" s="34">
        <v>734</v>
      </c>
      <c r="D30666" s="34">
        <v>963</v>
      </c>
      <c r="E30666" s="34">
        <v>814</v>
      </c>
      <c r="F30666" s="34">
        <v>1044</v>
      </c>
      <c r="G30666" s="34">
        <v>751</v>
      </c>
      <c r="H30666" s="34">
        <v>1017</v>
      </c>
      <c r="I30666" s="34">
        <v>677</v>
      </c>
      <c r="J30666" s="34">
        <v>1012</v>
      </c>
      <c r="K30666" s="34">
        <v>735</v>
      </c>
      <c r="L30666" s="34">
        <v>1054</v>
      </c>
      <c r="M30666" s="34">
        <v>722</v>
      </c>
      <c r="N30666" s="34">
        <v>971</v>
      </c>
      <c r="O30666" s="34">
        <v>710</v>
      </c>
      <c r="P30666" s="34">
        <v>940</v>
      </c>
      <c r="Q30666" s="34">
        <v>1085</v>
      </c>
      <c r="R30666" s="34">
        <v>1449</v>
      </c>
      <c r="S30666" s="34">
        <v>902</v>
      </c>
      <c r="T30666" s="34">
        <v>1464</v>
      </c>
      <c r="U30666" s="34">
        <v>836</v>
      </c>
      <c r="V30666" s="34">
        <v>1247</v>
      </c>
      <c r="W30666" s="34">
        <v>1118</v>
      </c>
      <c r="X30666" s="34">
        <v>1321</v>
      </c>
      <c r="Y30666" s="34">
        <v>1094</v>
      </c>
      <c r="Z30666" s="34">
        <v>1040</v>
      </c>
      <c r="AA30666" s="34">
        <v>1032</v>
      </c>
      <c r="AB30666" s="34">
        <v>1666</v>
      </c>
      <c r="AC30666" s="34">
        <v>1294</v>
      </c>
    </row>
    <row r="30667" spans="1:29" x14ac:dyDescent="0.2">
      <c r="A30667" s="34" t="s">
        <v>91160</v>
      </c>
      <c r="B30667" s="34">
        <v>277</v>
      </c>
      <c r="C30667" s="34">
        <v>339</v>
      </c>
      <c r="D30667" s="34">
        <v>401</v>
      </c>
      <c r="E30667" s="34">
        <v>308</v>
      </c>
      <c r="F30667" s="34">
        <v>295</v>
      </c>
      <c r="G30667" s="34">
        <v>265</v>
      </c>
      <c r="H30667" s="34">
        <v>264</v>
      </c>
      <c r="I30667" s="34">
        <v>264</v>
      </c>
      <c r="J30667" s="34">
        <v>270</v>
      </c>
      <c r="K30667" s="34">
        <v>352</v>
      </c>
      <c r="L30667" s="34">
        <v>193</v>
      </c>
      <c r="M30667" s="34">
        <v>275</v>
      </c>
      <c r="N30667" s="34">
        <v>256</v>
      </c>
      <c r="O30667" s="34">
        <v>282</v>
      </c>
      <c r="P30667" s="34">
        <v>208</v>
      </c>
      <c r="Q30667" s="34">
        <v>338</v>
      </c>
      <c r="R30667" s="34">
        <v>308</v>
      </c>
      <c r="S30667" s="34">
        <v>409</v>
      </c>
      <c r="T30667" s="34">
        <v>220</v>
      </c>
      <c r="U30667" s="34">
        <v>282</v>
      </c>
      <c r="V30667" s="34">
        <v>313</v>
      </c>
      <c r="W30667" s="34">
        <v>329</v>
      </c>
      <c r="X30667" s="34">
        <v>391</v>
      </c>
      <c r="Y30667" s="34">
        <v>263</v>
      </c>
      <c r="Z30667" s="34">
        <v>353</v>
      </c>
      <c r="AA30667" s="34">
        <v>328</v>
      </c>
      <c r="AB30667" s="34">
        <v>277</v>
      </c>
      <c r="AC30667" s="34">
        <v>482</v>
      </c>
    </row>
    <row r="30668" spans="1:29" x14ac:dyDescent="0.2">
      <c r="A30668" s="34" t="s">
        <v>91161</v>
      </c>
      <c r="B30668" s="34">
        <v>421</v>
      </c>
      <c r="C30668" s="34">
        <v>457</v>
      </c>
      <c r="D30668" s="34">
        <v>486</v>
      </c>
      <c r="E30668" s="34">
        <v>487</v>
      </c>
      <c r="F30668" s="34">
        <v>503</v>
      </c>
      <c r="G30668" s="34">
        <v>442</v>
      </c>
      <c r="H30668" s="34">
        <v>533</v>
      </c>
      <c r="I30668" s="34">
        <v>444</v>
      </c>
      <c r="J30668" s="34">
        <v>450</v>
      </c>
      <c r="K30668" s="34">
        <v>415</v>
      </c>
      <c r="L30668" s="34">
        <v>414</v>
      </c>
      <c r="M30668" s="34">
        <v>386</v>
      </c>
      <c r="N30668" s="34">
        <v>431</v>
      </c>
      <c r="O30668" s="34">
        <v>401</v>
      </c>
      <c r="P30668" s="34">
        <v>443</v>
      </c>
      <c r="Q30668" s="34">
        <v>595</v>
      </c>
      <c r="R30668" s="34">
        <v>680</v>
      </c>
      <c r="S30668" s="34">
        <v>536</v>
      </c>
      <c r="T30668" s="34">
        <v>610</v>
      </c>
      <c r="U30668" s="34">
        <v>435</v>
      </c>
      <c r="V30668" s="34">
        <v>527</v>
      </c>
      <c r="W30668" s="34">
        <v>603</v>
      </c>
      <c r="X30668" s="34">
        <v>576</v>
      </c>
      <c r="Y30668" s="34">
        <v>503</v>
      </c>
      <c r="Z30668" s="34">
        <v>542</v>
      </c>
      <c r="AA30668" s="34">
        <v>598</v>
      </c>
      <c r="AB30668" s="34">
        <v>610</v>
      </c>
      <c r="AC30668" s="34">
        <v>712</v>
      </c>
    </row>
    <row r="30669" spans="1:29" x14ac:dyDescent="0.2">
      <c r="A30669" s="34" t="s">
        <v>91162</v>
      </c>
      <c r="B30669" s="34">
        <v>331</v>
      </c>
      <c r="C30669" s="34">
        <v>423</v>
      </c>
      <c r="D30669" s="34">
        <v>355</v>
      </c>
      <c r="E30669" s="34">
        <v>367</v>
      </c>
      <c r="F30669" s="34">
        <v>352</v>
      </c>
      <c r="G30669" s="34">
        <v>355</v>
      </c>
      <c r="H30669" s="34">
        <v>317</v>
      </c>
      <c r="I30669" s="34">
        <v>325</v>
      </c>
      <c r="J30669" s="34">
        <v>357</v>
      </c>
      <c r="K30669" s="34">
        <v>421</v>
      </c>
      <c r="L30669" s="34">
        <v>245</v>
      </c>
      <c r="M30669" s="34">
        <v>391</v>
      </c>
      <c r="N30669" s="34">
        <v>286</v>
      </c>
      <c r="O30669" s="34">
        <v>338</v>
      </c>
      <c r="P30669" s="34">
        <v>292</v>
      </c>
      <c r="Q30669" s="34">
        <v>540</v>
      </c>
      <c r="R30669" s="34">
        <v>457</v>
      </c>
      <c r="S30669" s="34">
        <v>514</v>
      </c>
      <c r="T30669" s="34">
        <v>347</v>
      </c>
      <c r="U30669" s="34">
        <v>426</v>
      </c>
      <c r="V30669" s="34">
        <v>379</v>
      </c>
      <c r="W30669" s="34">
        <v>467</v>
      </c>
      <c r="X30669" s="34">
        <v>385</v>
      </c>
      <c r="Y30669" s="34">
        <v>491</v>
      </c>
      <c r="Z30669" s="34">
        <v>409</v>
      </c>
      <c r="AA30669" s="34">
        <v>607</v>
      </c>
      <c r="AB30669" s="34">
        <v>418</v>
      </c>
      <c r="AC30669" s="34">
        <v>632</v>
      </c>
    </row>
    <row r="30670" spans="1:29" x14ac:dyDescent="0.2">
      <c r="A30670" s="34" t="s">
        <v>91163</v>
      </c>
      <c r="B30670" s="34">
        <v>60</v>
      </c>
      <c r="C30670" s="34">
        <v>113</v>
      </c>
      <c r="D30670" s="34">
        <v>127</v>
      </c>
      <c r="E30670" s="34">
        <v>94</v>
      </c>
      <c r="F30670" s="34">
        <v>79</v>
      </c>
      <c r="G30670" s="34">
        <v>117</v>
      </c>
      <c r="H30670" s="34">
        <v>106</v>
      </c>
      <c r="I30670" s="34">
        <v>93</v>
      </c>
      <c r="J30670" s="34">
        <v>84</v>
      </c>
      <c r="K30670" s="34">
        <v>109</v>
      </c>
      <c r="L30670" s="34">
        <v>47</v>
      </c>
      <c r="M30670" s="34">
        <v>97</v>
      </c>
      <c r="N30670" s="34">
        <v>72</v>
      </c>
      <c r="O30670" s="34">
        <v>80</v>
      </c>
      <c r="P30670" s="34">
        <v>80</v>
      </c>
      <c r="Q30670" s="34">
        <v>133</v>
      </c>
      <c r="R30670" s="34">
        <v>84</v>
      </c>
      <c r="S30670" s="34">
        <v>155</v>
      </c>
      <c r="T30670" s="34">
        <v>86</v>
      </c>
      <c r="U30670" s="34">
        <v>86</v>
      </c>
      <c r="V30670" s="34">
        <v>110</v>
      </c>
      <c r="W30670" s="34">
        <v>120</v>
      </c>
      <c r="X30670" s="34">
        <v>125</v>
      </c>
      <c r="Y30670" s="34">
        <v>106</v>
      </c>
      <c r="Z30670" s="34">
        <v>110</v>
      </c>
      <c r="AA30670" s="34">
        <v>143</v>
      </c>
      <c r="AB30670" s="34">
        <v>81</v>
      </c>
      <c r="AC30670" s="34">
        <v>173</v>
      </c>
    </row>
    <row r="30671" spans="1:29" x14ac:dyDescent="0.2">
      <c r="A30671" s="34" t="s">
        <v>91164</v>
      </c>
      <c r="B30671" s="34">
        <v>242</v>
      </c>
      <c r="C30671" s="34">
        <v>264</v>
      </c>
      <c r="D30671" s="34">
        <v>277</v>
      </c>
      <c r="E30671" s="34">
        <v>285</v>
      </c>
      <c r="F30671" s="34">
        <v>271</v>
      </c>
      <c r="G30671" s="34">
        <v>212</v>
      </c>
      <c r="H30671" s="34">
        <v>233</v>
      </c>
      <c r="I30671" s="34">
        <v>228</v>
      </c>
      <c r="J30671" s="34">
        <v>258</v>
      </c>
      <c r="K30671" s="34">
        <v>270</v>
      </c>
      <c r="L30671" s="34">
        <v>222</v>
      </c>
      <c r="M30671" s="34">
        <v>229</v>
      </c>
      <c r="N30671" s="34">
        <v>189</v>
      </c>
      <c r="O30671" s="34">
        <v>225</v>
      </c>
      <c r="P30671" s="34">
        <v>250</v>
      </c>
      <c r="Q30671" s="34">
        <v>394</v>
      </c>
      <c r="R30671" s="34">
        <v>344</v>
      </c>
      <c r="S30671" s="34">
        <v>293</v>
      </c>
      <c r="T30671" s="34">
        <v>307</v>
      </c>
      <c r="U30671" s="34">
        <v>221</v>
      </c>
      <c r="V30671" s="34">
        <v>312</v>
      </c>
      <c r="W30671" s="34">
        <v>381</v>
      </c>
      <c r="X30671" s="34">
        <v>345</v>
      </c>
      <c r="Y30671" s="34">
        <v>311</v>
      </c>
      <c r="Z30671" s="34">
        <v>238</v>
      </c>
      <c r="AA30671" s="34">
        <v>345</v>
      </c>
      <c r="AB30671" s="34">
        <v>293</v>
      </c>
      <c r="AC30671" s="34">
        <v>435</v>
      </c>
    </row>
    <row r="30672" spans="1:29" x14ac:dyDescent="0.2">
      <c r="A30672" s="34" t="s">
        <v>91165</v>
      </c>
      <c r="B30672" s="34">
        <v>93</v>
      </c>
      <c r="C30672" s="34">
        <v>125</v>
      </c>
      <c r="D30672" s="34">
        <v>171</v>
      </c>
      <c r="E30672" s="34">
        <v>116</v>
      </c>
      <c r="F30672" s="34">
        <v>159</v>
      </c>
      <c r="G30672" s="34">
        <v>130</v>
      </c>
      <c r="H30672" s="34">
        <v>128</v>
      </c>
      <c r="I30672" s="34">
        <v>121</v>
      </c>
      <c r="J30672" s="34">
        <v>120</v>
      </c>
      <c r="K30672" s="34">
        <v>114</v>
      </c>
      <c r="L30672" s="34">
        <v>78</v>
      </c>
      <c r="M30672" s="34">
        <v>94</v>
      </c>
      <c r="N30672" s="34">
        <v>140</v>
      </c>
      <c r="O30672" s="34">
        <v>84</v>
      </c>
      <c r="P30672" s="34">
        <v>123</v>
      </c>
      <c r="Q30672" s="34">
        <v>137</v>
      </c>
      <c r="R30672" s="34">
        <v>128</v>
      </c>
      <c r="S30672" s="34">
        <v>142</v>
      </c>
      <c r="T30672" s="34">
        <v>119</v>
      </c>
      <c r="U30672" s="34">
        <v>84</v>
      </c>
      <c r="V30672" s="34">
        <v>160</v>
      </c>
      <c r="W30672" s="34">
        <v>147</v>
      </c>
      <c r="X30672" s="34">
        <v>217</v>
      </c>
      <c r="Y30672" s="34">
        <v>106</v>
      </c>
      <c r="Z30672" s="34">
        <v>119</v>
      </c>
      <c r="AA30672" s="34">
        <v>149</v>
      </c>
      <c r="AB30672" s="34">
        <v>128</v>
      </c>
      <c r="AC30672" s="34">
        <v>165</v>
      </c>
    </row>
    <row r="30673" spans="1:29" x14ac:dyDescent="0.2">
      <c r="A30673" s="34" t="s">
        <v>91166</v>
      </c>
      <c r="B30673" s="34">
        <v>221</v>
      </c>
      <c r="C30673" s="34">
        <v>262</v>
      </c>
      <c r="D30673" s="34">
        <v>275</v>
      </c>
      <c r="E30673" s="34">
        <v>285</v>
      </c>
      <c r="F30673" s="34">
        <v>178</v>
      </c>
      <c r="G30673" s="34">
        <v>326</v>
      </c>
      <c r="H30673" s="34">
        <v>230</v>
      </c>
      <c r="I30673" s="34">
        <v>238</v>
      </c>
      <c r="J30673" s="34">
        <v>244</v>
      </c>
      <c r="K30673" s="34">
        <v>245</v>
      </c>
      <c r="L30673" s="34">
        <v>146</v>
      </c>
      <c r="M30673" s="34">
        <v>225</v>
      </c>
      <c r="N30673" s="34">
        <v>191</v>
      </c>
      <c r="O30673" s="34">
        <v>201</v>
      </c>
      <c r="P30673" s="34">
        <v>209</v>
      </c>
      <c r="Q30673" s="34">
        <v>344</v>
      </c>
      <c r="R30673" s="34">
        <v>259</v>
      </c>
      <c r="S30673" s="34">
        <v>347</v>
      </c>
      <c r="T30673" s="34">
        <v>239</v>
      </c>
      <c r="U30673" s="34">
        <v>287</v>
      </c>
      <c r="V30673" s="34">
        <v>240</v>
      </c>
      <c r="W30673" s="34">
        <v>261</v>
      </c>
      <c r="X30673" s="34">
        <v>307</v>
      </c>
      <c r="Y30673" s="34">
        <v>249</v>
      </c>
      <c r="Z30673" s="34">
        <v>226</v>
      </c>
      <c r="AA30673" s="34">
        <v>390</v>
      </c>
      <c r="AB30673" s="34">
        <v>295</v>
      </c>
      <c r="AC30673" s="34">
        <v>430</v>
      </c>
    </row>
    <row r="30674" spans="1:29" x14ac:dyDescent="0.2">
      <c r="A30674" s="34" t="s">
        <v>91167</v>
      </c>
      <c r="B30674" s="34">
        <v>759</v>
      </c>
      <c r="C30674" s="34">
        <v>756</v>
      </c>
      <c r="D30674" s="34">
        <v>869</v>
      </c>
      <c r="E30674" s="34">
        <v>743</v>
      </c>
      <c r="F30674" s="34">
        <v>943</v>
      </c>
      <c r="G30674" s="34">
        <v>809</v>
      </c>
      <c r="H30674" s="34">
        <v>923</v>
      </c>
      <c r="I30674" s="34">
        <v>605</v>
      </c>
      <c r="J30674" s="34">
        <v>853</v>
      </c>
      <c r="K30674" s="34">
        <v>722</v>
      </c>
      <c r="L30674" s="34">
        <v>812</v>
      </c>
      <c r="M30674" s="34">
        <v>725</v>
      </c>
      <c r="N30674" s="34">
        <v>808</v>
      </c>
      <c r="O30674" s="34">
        <v>762</v>
      </c>
      <c r="P30674" s="34">
        <v>849</v>
      </c>
      <c r="Q30674" s="34">
        <v>1071</v>
      </c>
      <c r="R30674" s="34">
        <v>1169</v>
      </c>
      <c r="S30674" s="34">
        <v>899</v>
      </c>
      <c r="T30674" s="34">
        <v>998</v>
      </c>
      <c r="U30674" s="34">
        <v>789</v>
      </c>
      <c r="V30674" s="34">
        <v>1107</v>
      </c>
      <c r="W30674" s="34">
        <v>913</v>
      </c>
      <c r="X30674" s="34">
        <v>1140</v>
      </c>
      <c r="Y30674" s="34">
        <v>918</v>
      </c>
      <c r="Z30674" s="34">
        <v>934</v>
      </c>
      <c r="AA30674" s="34">
        <v>968</v>
      </c>
      <c r="AB30674" s="34">
        <v>1215</v>
      </c>
      <c r="AC30674" s="34">
        <v>1287</v>
      </c>
    </row>
    <row r="30675" spans="1:29" x14ac:dyDescent="0.2">
      <c r="A30675" s="34" t="s">
        <v>91168</v>
      </c>
      <c r="B30675" s="34">
        <v>238</v>
      </c>
      <c r="C30675" s="34">
        <v>262</v>
      </c>
      <c r="D30675" s="34">
        <v>284</v>
      </c>
      <c r="E30675" s="34">
        <v>316</v>
      </c>
      <c r="F30675" s="34">
        <v>255</v>
      </c>
      <c r="G30675" s="34">
        <v>241</v>
      </c>
      <c r="H30675" s="34">
        <v>277</v>
      </c>
      <c r="I30675" s="34">
        <v>259</v>
      </c>
      <c r="J30675" s="34">
        <v>249</v>
      </c>
      <c r="K30675" s="34">
        <v>260</v>
      </c>
      <c r="L30675" s="34">
        <v>194</v>
      </c>
      <c r="M30675" s="34">
        <v>250</v>
      </c>
      <c r="N30675" s="34">
        <v>186</v>
      </c>
      <c r="O30675" s="34">
        <v>282</v>
      </c>
      <c r="P30675" s="34">
        <v>282</v>
      </c>
      <c r="Q30675" s="34">
        <v>360</v>
      </c>
      <c r="R30675" s="34">
        <v>280</v>
      </c>
      <c r="S30675" s="34">
        <v>363</v>
      </c>
      <c r="T30675" s="34">
        <v>338</v>
      </c>
      <c r="U30675" s="34">
        <v>271</v>
      </c>
      <c r="V30675" s="34">
        <v>294</v>
      </c>
      <c r="W30675" s="34">
        <v>393</v>
      </c>
      <c r="X30675" s="34">
        <v>415</v>
      </c>
      <c r="Y30675" s="34">
        <v>352</v>
      </c>
      <c r="Z30675" s="34">
        <v>295</v>
      </c>
      <c r="AA30675" s="34">
        <v>339</v>
      </c>
      <c r="AB30675" s="34">
        <v>335</v>
      </c>
      <c r="AC30675" s="34">
        <v>445</v>
      </c>
    </row>
    <row r="30676" spans="1:29" x14ac:dyDescent="0.2">
      <c r="A30676" s="34" t="s">
        <v>91169</v>
      </c>
      <c r="B30676" s="34">
        <v>96</v>
      </c>
      <c r="C30676" s="34">
        <v>228</v>
      </c>
      <c r="D30676" s="34">
        <v>260</v>
      </c>
      <c r="E30676" s="34">
        <v>254</v>
      </c>
      <c r="F30676" s="34">
        <v>181</v>
      </c>
      <c r="G30676" s="34">
        <v>233</v>
      </c>
      <c r="H30676" s="34">
        <v>132</v>
      </c>
      <c r="I30676" s="34">
        <v>177</v>
      </c>
      <c r="J30676" s="34">
        <v>124</v>
      </c>
      <c r="K30676" s="34">
        <v>225</v>
      </c>
      <c r="L30676" s="34">
        <v>72</v>
      </c>
      <c r="M30676" s="34">
        <v>162</v>
      </c>
      <c r="N30676" s="34">
        <v>142</v>
      </c>
      <c r="O30676" s="34">
        <v>161</v>
      </c>
      <c r="P30676" s="34">
        <v>134</v>
      </c>
      <c r="Q30676" s="34">
        <v>210</v>
      </c>
      <c r="R30676" s="34">
        <v>149</v>
      </c>
      <c r="S30676" s="34">
        <v>314</v>
      </c>
      <c r="T30676" s="34">
        <v>108</v>
      </c>
      <c r="U30676" s="34">
        <v>156</v>
      </c>
      <c r="V30676" s="34">
        <v>171</v>
      </c>
      <c r="W30676" s="34">
        <v>173</v>
      </c>
      <c r="X30676" s="34">
        <v>230</v>
      </c>
      <c r="Y30676" s="34">
        <v>105</v>
      </c>
      <c r="Z30676" s="34">
        <v>161</v>
      </c>
      <c r="AA30676" s="34">
        <v>312</v>
      </c>
      <c r="AB30676" s="34">
        <v>142</v>
      </c>
      <c r="AC30676" s="34">
        <v>282</v>
      </c>
    </row>
    <row r="30677" spans="1:29" x14ac:dyDescent="0.2">
      <c r="A30677" s="34" t="s">
        <v>91170</v>
      </c>
      <c r="B30677" s="34">
        <v>872</v>
      </c>
      <c r="C30677" s="34">
        <v>733</v>
      </c>
      <c r="D30677" s="34">
        <v>803</v>
      </c>
      <c r="E30677" s="34">
        <v>837</v>
      </c>
      <c r="F30677" s="34">
        <v>872</v>
      </c>
      <c r="G30677" s="34">
        <v>821</v>
      </c>
      <c r="H30677" s="34">
        <v>867</v>
      </c>
      <c r="I30677" s="34">
        <v>730</v>
      </c>
      <c r="J30677" s="34">
        <v>737</v>
      </c>
      <c r="K30677" s="34">
        <v>844</v>
      </c>
      <c r="L30677" s="34">
        <v>698</v>
      </c>
      <c r="M30677" s="34">
        <v>659</v>
      </c>
      <c r="N30677" s="34">
        <v>776</v>
      </c>
      <c r="O30677" s="34">
        <v>669</v>
      </c>
      <c r="P30677" s="34">
        <v>782</v>
      </c>
      <c r="Q30677" s="34">
        <v>1104</v>
      </c>
      <c r="R30677" s="34">
        <v>1103</v>
      </c>
      <c r="S30677" s="34">
        <v>958</v>
      </c>
      <c r="T30677" s="34">
        <v>933</v>
      </c>
      <c r="U30677" s="34">
        <v>772</v>
      </c>
      <c r="V30677" s="34">
        <v>904</v>
      </c>
      <c r="W30677" s="34">
        <v>1050</v>
      </c>
      <c r="X30677" s="34">
        <v>1095</v>
      </c>
      <c r="Y30677" s="34">
        <v>980</v>
      </c>
      <c r="Z30677" s="34">
        <v>904</v>
      </c>
      <c r="AA30677" s="34">
        <v>1044</v>
      </c>
      <c r="AB30677" s="34">
        <v>1019</v>
      </c>
      <c r="AC30677" s="34">
        <v>1353</v>
      </c>
    </row>
    <row r="30678" spans="1:29" x14ac:dyDescent="0.2">
      <c r="A30678" s="34" t="s">
        <v>91171</v>
      </c>
      <c r="B30678" s="34">
        <v>116</v>
      </c>
      <c r="C30678" s="34">
        <v>185</v>
      </c>
      <c r="D30678" s="34">
        <v>143</v>
      </c>
      <c r="E30678" s="34">
        <v>157</v>
      </c>
      <c r="F30678" s="34">
        <v>118</v>
      </c>
      <c r="G30678" s="34">
        <v>180</v>
      </c>
      <c r="H30678" s="34">
        <v>117</v>
      </c>
      <c r="I30678" s="34">
        <v>117</v>
      </c>
      <c r="J30678" s="34">
        <v>101</v>
      </c>
      <c r="K30678" s="34">
        <v>180</v>
      </c>
      <c r="L30678" s="34">
        <v>57</v>
      </c>
      <c r="M30678" s="34">
        <v>132</v>
      </c>
      <c r="N30678" s="34">
        <v>96</v>
      </c>
      <c r="O30678" s="34">
        <v>171</v>
      </c>
      <c r="P30678" s="34">
        <v>112</v>
      </c>
      <c r="Q30678" s="34">
        <v>187</v>
      </c>
      <c r="R30678" s="34">
        <v>146</v>
      </c>
      <c r="S30678" s="34">
        <v>200</v>
      </c>
      <c r="T30678" s="34">
        <v>85</v>
      </c>
      <c r="U30678" s="34">
        <v>116</v>
      </c>
      <c r="V30678" s="34">
        <v>168</v>
      </c>
      <c r="W30678" s="34">
        <v>146</v>
      </c>
      <c r="X30678" s="34">
        <v>179</v>
      </c>
      <c r="Y30678" s="34">
        <v>142</v>
      </c>
      <c r="Z30678" s="34">
        <v>145</v>
      </c>
      <c r="AA30678" s="34">
        <v>193</v>
      </c>
      <c r="AB30678" s="34">
        <v>124</v>
      </c>
      <c r="AC30678" s="34">
        <v>275</v>
      </c>
    </row>
    <row r="30679" spans="1:29" x14ac:dyDescent="0.2">
      <c r="A30679" s="34" t="s">
        <v>91172</v>
      </c>
      <c r="B30679" s="34">
        <v>167</v>
      </c>
      <c r="C30679" s="34">
        <v>348</v>
      </c>
      <c r="D30679" s="34">
        <v>394</v>
      </c>
      <c r="E30679" s="34">
        <v>316</v>
      </c>
      <c r="F30679" s="34">
        <v>338</v>
      </c>
      <c r="G30679" s="34">
        <v>348</v>
      </c>
      <c r="H30679" s="34">
        <v>279</v>
      </c>
      <c r="I30679" s="34">
        <v>298</v>
      </c>
      <c r="J30679" s="34">
        <v>275</v>
      </c>
      <c r="K30679" s="34">
        <v>334</v>
      </c>
      <c r="L30679" s="34">
        <v>163</v>
      </c>
      <c r="M30679" s="34">
        <v>282</v>
      </c>
      <c r="N30679" s="34">
        <v>277</v>
      </c>
      <c r="O30679" s="34">
        <v>287</v>
      </c>
      <c r="P30679" s="34">
        <v>264</v>
      </c>
      <c r="Q30679" s="34">
        <v>369</v>
      </c>
      <c r="R30679" s="34">
        <v>323</v>
      </c>
      <c r="S30679" s="34">
        <v>369</v>
      </c>
      <c r="T30679" s="34">
        <v>207</v>
      </c>
      <c r="U30679" s="34">
        <v>247</v>
      </c>
      <c r="V30679" s="34">
        <v>299</v>
      </c>
      <c r="W30679" s="34">
        <v>317</v>
      </c>
      <c r="X30679" s="34">
        <v>351</v>
      </c>
      <c r="Y30679" s="34">
        <v>274</v>
      </c>
      <c r="Z30679" s="34">
        <v>405</v>
      </c>
      <c r="AA30679" s="34">
        <v>451</v>
      </c>
      <c r="AB30679" s="34">
        <v>304</v>
      </c>
      <c r="AC30679" s="34">
        <v>520</v>
      </c>
    </row>
    <row r="30680" spans="1:29" x14ac:dyDescent="0.2">
      <c r="A30680" s="34" t="s">
        <v>91173</v>
      </c>
      <c r="B30680" s="34">
        <v>194</v>
      </c>
      <c r="C30680" s="34">
        <v>230</v>
      </c>
      <c r="D30680" s="34">
        <v>311</v>
      </c>
      <c r="E30680" s="34">
        <v>208</v>
      </c>
      <c r="F30680" s="34">
        <v>264</v>
      </c>
      <c r="G30680" s="34">
        <v>221</v>
      </c>
      <c r="H30680" s="34">
        <v>199</v>
      </c>
      <c r="I30680" s="34">
        <v>195</v>
      </c>
      <c r="J30680" s="34">
        <v>201</v>
      </c>
      <c r="K30680" s="34">
        <v>153</v>
      </c>
      <c r="L30680" s="34">
        <v>128</v>
      </c>
      <c r="M30680" s="34">
        <v>184</v>
      </c>
      <c r="N30680" s="34">
        <v>180</v>
      </c>
      <c r="O30680" s="34">
        <v>142</v>
      </c>
      <c r="P30680" s="34">
        <v>212</v>
      </c>
      <c r="Q30680" s="34">
        <v>210</v>
      </c>
      <c r="R30680" s="34">
        <v>292</v>
      </c>
      <c r="S30680" s="34">
        <v>259</v>
      </c>
      <c r="T30680" s="34">
        <v>160</v>
      </c>
      <c r="U30680" s="34">
        <v>186</v>
      </c>
      <c r="V30680" s="34">
        <v>225</v>
      </c>
      <c r="W30680" s="34">
        <v>206</v>
      </c>
      <c r="X30680" s="34">
        <v>293</v>
      </c>
      <c r="Y30680" s="34">
        <v>190</v>
      </c>
      <c r="Z30680" s="34">
        <v>279</v>
      </c>
      <c r="AA30680" s="34">
        <v>332</v>
      </c>
      <c r="AB30680" s="34">
        <v>202</v>
      </c>
      <c r="AC30680" s="34">
        <v>319</v>
      </c>
    </row>
    <row r="30681" spans="1:29" x14ac:dyDescent="0.2">
      <c r="A30681" s="34" t="s">
        <v>91174</v>
      </c>
      <c r="B30681" s="34">
        <v>250</v>
      </c>
      <c r="C30681" s="34">
        <v>308</v>
      </c>
      <c r="D30681" s="34">
        <v>306</v>
      </c>
      <c r="E30681" s="34">
        <v>346</v>
      </c>
      <c r="F30681" s="34">
        <v>279</v>
      </c>
      <c r="G30681" s="34">
        <v>340</v>
      </c>
      <c r="H30681" s="34">
        <v>289</v>
      </c>
      <c r="I30681" s="34">
        <v>300</v>
      </c>
      <c r="J30681" s="34">
        <v>283</v>
      </c>
      <c r="K30681" s="34">
        <v>330</v>
      </c>
      <c r="L30681" s="34">
        <v>223</v>
      </c>
      <c r="M30681" s="34">
        <v>306</v>
      </c>
      <c r="N30681" s="34">
        <v>224</v>
      </c>
      <c r="O30681" s="34">
        <v>272</v>
      </c>
      <c r="P30681" s="34">
        <v>268</v>
      </c>
      <c r="Q30681" s="34">
        <v>413</v>
      </c>
      <c r="R30681" s="34">
        <v>317</v>
      </c>
      <c r="S30681" s="34">
        <v>435</v>
      </c>
      <c r="T30681" s="34">
        <v>243</v>
      </c>
      <c r="U30681" s="34">
        <v>300</v>
      </c>
      <c r="V30681" s="34">
        <v>329</v>
      </c>
      <c r="W30681" s="34">
        <v>401</v>
      </c>
      <c r="X30681" s="34">
        <v>328</v>
      </c>
      <c r="Y30681" s="34">
        <v>335</v>
      </c>
      <c r="Z30681" s="34">
        <v>272</v>
      </c>
      <c r="AA30681" s="34">
        <v>441</v>
      </c>
      <c r="AB30681" s="34">
        <v>353</v>
      </c>
      <c r="AC30681" s="34">
        <v>482</v>
      </c>
    </row>
    <row r="30682" spans="1:29" x14ac:dyDescent="0.2">
      <c r="A30682" s="34" t="s">
        <v>91175</v>
      </c>
      <c r="B30682" s="34">
        <v>161</v>
      </c>
      <c r="C30682" s="34">
        <v>214</v>
      </c>
      <c r="D30682" s="34">
        <v>287</v>
      </c>
      <c r="E30682" s="34">
        <v>225</v>
      </c>
      <c r="F30682" s="34">
        <v>207</v>
      </c>
      <c r="G30682" s="34">
        <v>224</v>
      </c>
      <c r="H30682" s="34">
        <v>196</v>
      </c>
      <c r="I30682" s="34">
        <v>176</v>
      </c>
      <c r="J30682" s="34">
        <v>143</v>
      </c>
      <c r="K30682" s="34">
        <v>212</v>
      </c>
      <c r="L30682" s="34">
        <v>94</v>
      </c>
      <c r="M30682" s="34">
        <v>166</v>
      </c>
      <c r="N30682" s="34">
        <v>152</v>
      </c>
      <c r="O30682" s="34">
        <v>147</v>
      </c>
      <c r="P30682" s="34">
        <v>163</v>
      </c>
      <c r="Q30682" s="34">
        <v>223</v>
      </c>
      <c r="R30682" s="34">
        <v>162</v>
      </c>
      <c r="S30682" s="34">
        <v>278</v>
      </c>
      <c r="T30682" s="34">
        <v>103</v>
      </c>
      <c r="U30682" s="34">
        <v>142</v>
      </c>
      <c r="V30682" s="34">
        <v>205</v>
      </c>
      <c r="W30682" s="34">
        <v>201</v>
      </c>
      <c r="X30682" s="34">
        <v>245</v>
      </c>
      <c r="Y30682" s="34">
        <v>153</v>
      </c>
      <c r="Z30682" s="34">
        <v>269</v>
      </c>
      <c r="AA30682" s="34">
        <v>217</v>
      </c>
      <c r="AB30682" s="34">
        <v>159</v>
      </c>
      <c r="AC30682" s="34">
        <v>313</v>
      </c>
    </row>
    <row r="30683" spans="1:29" x14ac:dyDescent="0.2">
      <c r="A30683" s="34" t="s">
        <v>91176</v>
      </c>
      <c r="B30683" s="34">
        <v>268</v>
      </c>
      <c r="C30683" s="34">
        <v>542</v>
      </c>
      <c r="D30683" s="34">
        <v>563</v>
      </c>
      <c r="E30683" s="34">
        <v>537</v>
      </c>
      <c r="F30683" s="34">
        <v>515</v>
      </c>
      <c r="G30683" s="34">
        <v>497</v>
      </c>
      <c r="H30683" s="34">
        <v>445</v>
      </c>
      <c r="I30683" s="34">
        <v>448</v>
      </c>
      <c r="J30683" s="34">
        <v>405</v>
      </c>
      <c r="K30683" s="34">
        <v>548</v>
      </c>
      <c r="L30683" s="34">
        <v>273</v>
      </c>
      <c r="M30683" s="34">
        <v>403</v>
      </c>
      <c r="N30683" s="34">
        <v>363</v>
      </c>
      <c r="O30683" s="34">
        <v>462</v>
      </c>
      <c r="P30683" s="34">
        <v>394</v>
      </c>
      <c r="Q30683" s="34">
        <v>562</v>
      </c>
      <c r="R30683" s="34">
        <v>492</v>
      </c>
      <c r="S30683" s="34">
        <v>657</v>
      </c>
      <c r="T30683" s="34">
        <v>418</v>
      </c>
      <c r="U30683" s="34">
        <v>439</v>
      </c>
      <c r="V30683" s="34">
        <v>556</v>
      </c>
      <c r="W30683" s="34">
        <v>426</v>
      </c>
      <c r="X30683" s="34">
        <v>556</v>
      </c>
      <c r="Y30683" s="34">
        <v>416</v>
      </c>
      <c r="Z30683" s="34">
        <v>561</v>
      </c>
      <c r="AA30683" s="34">
        <v>586</v>
      </c>
      <c r="AB30683" s="34">
        <v>463</v>
      </c>
      <c r="AC30683" s="34">
        <v>709</v>
      </c>
    </row>
    <row r="30684" spans="1:29" x14ac:dyDescent="0.2">
      <c r="A30684" s="34" t="s">
        <v>91177</v>
      </c>
      <c r="B30684" s="34">
        <v>142</v>
      </c>
      <c r="C30684" s="34">
        <v>299</v>
      </c>
      <c r="D30684" s="34">
        <v>149</v>
      </c>
      <c r="E30684" s="34">
        <v>326</v>
      </c>
      <c r="F30684" s="34">
        <v>187</v>
      </c>
      <c r="G30684" s="34">
        <v>324</v>
      </c>
      <c r="H30684" s="34">
        <v>166</v>
      </c>
      <c r="I30684" s="34">
        <v>250</v>
      </c>
      <c r="J30684" s="34">
        <v>156</v>
      </c>
      <c r="K30684" s="34">
        <v>276</v>
      </c>
      <c r="L30684" s="34">
        <v>81</v>
      </c>
      <c r="M30684" s="34">
        <v>275</v>
      </c>
      <c r="N30684" s="34">
        <v>106</v>
      </c>
      <c r="O30684" s="34">
        <v>247</v>
      </c>
      <c r="P30684" s="34">
        <v>141</v>
      </c>
      <c r="Q30684" s="34">
        <v>301</v>
      </c>
      <c r="R30684" s="34">
        <v>169</v>
      </c>
      <c r="S30684" s="34">
        <v>365</v>
      </c>
      <c r="T30684" s="34">
        <v>172</v>
      </c>
      <c r="U30684" s="34">
        <v>245</v>
      </c>
      <c r="V30684" s="34">
        <v>191</v>
      </c>
      <c r="W30684" s="34">
        <v>284</v>
      </c>
      <c r="X30684" s="34">
        <v>196</v>
      </c>
      <c r="Y30684" s="34">
        <v>229</v>
      </c>
      <c r="Z30684" s="34">
        <v>160</v>
      </c>
      <c r="AA30684" s="34">
        <v>316</v>
      </c>
      <c r="AB30684" s="34">
        <v>195</v>
      </c>
      <c r="AC30684" s="34">
        <v>387</v>
      </c>
    </row>
    <row r="30685" spans="1:29" x14ac:dyDescent="0.2">
      <c r="A30685" s="34" t="s">
        <v>91178</v>
      </c>
      <c r="B30685" s="34">
        <v>168</v>
      </c>
      <c r="C30685" s="34">
        <v>132</v>
      </c>
      <c r="D30685" s="34">
        <v>192</v>
      </c>
      <c r="E30685" s="34">
        <v>158</v>
      </c>
      <c r="F30685" s="34">
        <v>167</v>
      </c>
      <c r="G30685" s="34">
        <v>192</v>
      </c>
      <c r="H30685" s="34">
        <v>143</v>
      </c>
      <c r="I30685" s="34">
        <v>150</v>
      </c>
      <c r="J30685" s="34">
        <v>159</v>
      </c>
      <c r="K30685" s="34">
        <v>178</v>
      </c>
      <c r="L30685" s="34">
        <v>134</v>
      </c>
      <c r="M30685" s="34">
        <v>159</v>
      </c>
      <c r="N30685" s="34">
        <v>134</v>
      </c>
      <c r="O30685" s="34">
        <v>130</v>
      </c>
      <c r="P30685" s="34">
        <v>118</v>
      </c>
      <c r="Q30685" s="34">
        <v>205</v>
      </c>
      <c r="R30685" s="34">
        <v>222</v>
      </c>
      <c r="S30685" s="34">
        <v>222</v>
      </c>
      <c r="T30685" s="34">
        <v>146</v>
      </c>
      <c r="U30685" s="34">
        <v>155</v>
      </c>
      <c r="V30685" s="34">
        <v>156</v>
      </c>
      <c r="W30685" s="34">
        <v>224</v>
      </c>
      <c r="X30685" s="34">
        <v>236</v>
      </c>
      <c r="Y30685" s="34">
        <v>193</v>
      </c>
      <c r="Z30685" s="34">
        <v>154</v>
      </c>
      <c r="AA30685" s="34">
        <v>164</v>
      </c>
      <c r="AB30685" s="34">
        <v>161</v>
      </c>
      <c r="AC30685" s="34">
        <v>245</v>
      </c>
    </row>
    <row r="30686" spans="1:29" x14ac:dyDescent="0.2">
      <c r="A30686" s="34" t="s">
        <v>91179</v>
      </c>
      <c r="B30686" s="34">
        <v>170</v>
      </c>
      <c r="C30686" s="34">
        <v>338</v>
      </c>
      <c r="D30686" s="34">
        <v>274</v>
      </c>
      <c r="E30686" s="34">
        <v>385</v>
      </c>
      <c r="F30686" s="34">
        <v>276</v>
      </c>
      <c r="G30686" s="34">
        <v>283</v>
      </c>
      <c r="H30686" s="34">
        <v>250</v>
      </c>
      <c r="I30686" s="34">
        <v>311</v>
      </c>
      <c r="J30686" s="34">
        <v>245</v>
      </c>
      <c r="K30686" s="34">
        <v>322</v>
      </c>
      <c r="L30686" s="34">
        <v>211</v>
      </c>
      <c r="M30686" s="34">
        <v>269</v>
      </c>
      <c r="N30686" s="34">
        <v>282</v>
      </c>
      <c r="O30686" s="34">
        <v>291</v>
      </c>
      <c r="P30686" s="34">
        <v>240</v>
      </c>
      <c r="Q30686" s="34">
        <v>382</v>
      </c>
      <c r="R30686" s="34">
        <v>359</v>
      </c>
      <c r="S30686" s="34">
        <v>395</v>
      </c>
      <c r="T30686" s="34">
        <v>312</v>
      </c>
      <c r="U30686" s="34">
        <v>318</v>
      </c>
      <c r="V30686" s="34">
        <v>273</v>
      </c>
      <c r="W30686" s="34">
        <v>389</v>
      </c>
      <c r="X30686" s="34">
        <v>403</v>
      </c>
      <c r="Y30686" s="34">
        <v>325</v>
      </c>
      <c r="Z30686" s="34">
        <v>295</v>
      </c>
      <c r="AA30686" s="34">
        <v>393</v>
      </c>
      <c r="AB30686" s="34">
        <v>341</v>
      </c>
      <c r="AC30686" s="34">
        <v>491</v>
      </c>
    </row>
    <row r="30687" spans="1:29" x14ac:dyDescent="0.2">
      <c r="A30687" s="34" t="s">
        <v>91180</v>
      </c>
      <c r="B30687" s="34">
        <v>99</v>
      </c>
      <c r="C30687" s="34">
        <v>125</v>
      </c>
      <c r="D30687" s="34">
        <v>131</v>
      </c>
      <c r="E30687" s="34">
        <v>150</v>
      </c>
      <c r="F30687" s="34">
        <v>118</v>
      </c>
      <c r="G30687" s="34">
        <v>186</v>
      </c>
      <c r="H30687" s="34">
        <v>109</v>
      </c>
      <c r="I30687" s="34">
        <v>106</v>
      </c>
      <c r="J30687" s="34">
        <v>63</v>
      </c>
      <c r="K30687" s="34">
        <v>140</v>
      </c>
      <c r="L30687" s="34">
        <v>51</v>
      </c>
      <c r="M30687" s="34">
        <v>115</v>
      </c>
      <c r="N30687" s="34">
        <v>89</v>
      </c>
      <c r="O30687" s="34">
        <v>92</v>
      </c>
      <c r="P30687" s="34">
        <v>98</v>
      </c>
      <c r="Q30687" s="34">
        <v>115</v>
      </c>
      <c r="R30687" s="34">
        <v>94</v>
      </c>
      <c r="S30687" s="34">
        <v>177</v>
      </c>
      <c r="T30687" s="34">
        <v>73</v>
      </c>
      <c r="U30687" s="34">
        <v>87</v>
      </c>
      <c r="V30687" s="34">
        <v>101</v>
      </c>
      <c r="W30687" s="34">
        <v>110</v>
      </c>
      <c r="X30687" s="34">
        <v>127</v>
      </c>
      <c r="Y30687" s="34">
        <v>66</v>
      </c>
      <c r="Z30687" s="34">
        <v>107</v>
      </c>
      <c r="AA30687" s="34">
        <v>170</v>
      </c>
      <c r="AB30687" s="34">
        <v>71</v>
      </c>
      <c r="AC30687" s="34">
        <v>152</v>
      </c>
    </row>
    <row r="30688" spans="1:29" x14ac:dyDescent="0.2">
      <c r="A30688" s="34" t="s">
        <v>91181</v>
      </c>
      <c r="B30688" s="34">
        <v>180</v>
      </c>
      <c r="C30688" s="34">
        <v>116</v>
      </c>
      <c r="D30688" s="34">
        <v>109</v>
      </c>
      <c r="E30688" s="34">
        <v>148</v>
      </c>
      <c r="F30688" s="34">
        <v>131</v>
      </c>
      <c r="G30688" s="34">
        <v>147</v>
      </c>
      <c r="H30688" s="34">
        <v>105</v>
      </c>
      <c r="I30688" s="34">
        <v>123</v>
      </c>
      <c r="J30688" s="34">
        <v>125</v>
      </c>
      <c r="K30688" s="34">
        <v>132</v>
      </c>
      <c r="L30688" s="34">
        <v>88</v>
      </c>
      <c r="M30688" s="34">
        <v>133</v>
      </c>
      <c r="N30688" s="34">
        <v>104</v>
      </c>
      <c r="O30688" s="34">
        <v>77</v>
      </c>
      <c r="P30688" s="34">
        <v>81</v>
      </c>
      <c r="Q30688" s="34">
        <v>154</v>
      </c>
      <c r="R30688" s="34">
        <v>154</v>
      </c>
      <c r="S30688" s="34">
        <v>141</v>
      </c>
      <c r="T30688" s="34">
        <v>139</v>
      </c>
      <c r="U30688" s="34">
        <v>125</v>
      </c>
      <c r="V30688" s="34">
        <v>139</v>
      </c>
      <c r="W30688" s="34">
        <v>144</v>
      </c>
      <c r="X30688" s="34">
        <v>172</v>
      </c>
      <c r="Y30688" s="34">
        <v>134</v>
      </c>
      <c r="Z30688" s="34">
        <v>110</v>
      </c>
      <c r="AA30688" s="34">
        <v>165</v>
      </c>
      <c r="AB30688" s="34">
        <v>139</v>
      </c>
      <c r="AC30688" s="34">
        <v>181</v>
      </c>
    </row>
    <row r="30689" spans="1:29" x14ac:dyDescent="0.2">
      <c r="A30689" s="34" t="s">
        <v>91182</v>
      </c>
      <c r="B30689" s="34">
        <v>125</v>
      </c>
      <c r="C30689" s="34">
        <v>119</v>
      </c>
      <c r="D30689" s="34">
        <v>183</v>
      </c>
      <c r="E30689" s="34">
        <v>179</v>
      </c>
      <c r="F30689" s="34">
        <v>163</v>
      </c>
      <c r="G30689" s="34">
        <v>168</v>
      </c>
      <c r="H30689" s="34">
        <v>130</v>
      </c>
      <c r="I30689" s="34">
        <v>166</v>
      </c>
      <c r="J30689" s="34">
        <v>128</v>
      </c>
      <c r="K30689" s="34">
        <v>148</v>
      </c>
      <c r="L30689" s="34">
        <v>74</v>
      </c>
      <c r="M30689" s="34">
        <v>138</v>
      </c>
      <c r="N30689" s="34">
        <v>123</v>
      </c>
      <c r="O30689" s="34">
        <v>113</v>
      </c>
      <c r="P30689" s="34">
        <v>133</v>
      </c>
      <c r="Q30689" s="34">
        <v>208</v>
      </c>
      <c r="R30689" s="34">
        <v>145</v>
      </c>
      <c r="S30689" s="34">
        <v>196</v>
      </c>
      <c r="T30689" s="34">
        <v>108</v>
      </c>
      <c r="U30689" s="34">
        <v>140</v>
      </c>
      <c r="V30689" s="34">
        <v>148</v>
      </c>
      <c r="W30689" s="34">
        <v>132</v>
      </c>
      <c r="X30689" s="34">
        <v>192</v>
      </c>
      <c r="Y30689" s="34">
        <v>111</v>
      </c>
      <c r="Z30689" s="34">
        <v>170</v>
      </c>
      <c r="AA30689" s="34">
        <v>162</v>
      </c>
      <c r="AB30689" s="34">
        <v>139</v>
      </c>
      <c r="AC30689" s="34">
        <v>235</v>
      </c>
    </row>
    <row r="30690" spans="1:29" x14ac:dyDescent="0.2">
      <c r="A30690" s="34" t="s">
        <v>91183</v>
      </c>
      <c r="B30690" s="34">
        <v>323</v>
      </c>
      <c r="C30690" s="34">
        <v>466</v>
      </c>
      <c r="D30690" s="34">
        <v>592</v>
      </c>
      <c r="E30690" s="34">
        <v>456</v>
      </c>
      <c r="F30690" s="34">
        <v>556</v>
      </c>
      <c r="G30690" s="34">
        <v>414</v>
      </c>
      <c r="H30690" s="34">
        <v>446</v>
      </c>
      <c r="I30690" s="34">
        <v>447</v>
      </c>
      <c r="J30690" s="34">
        <v>436</v>
      </c>
      <c r="K30690" s="34">
        <v>533</v>
      </c>
      <c r="L30690" s="34">
        <v>354</v>
      </c>
      <c r="M30690" s="34">
        <v>336</v>
      </c>
      <c r="N30690" s="34">
        <v>407</v>
      </c>
      <c r="O30690" s="34">
        <v>394</v>
      </c>
      <c r="P30690" s="34">
        <v>473</v>
      </c>
      <c r="Q30690" s="34">
        <v>641</v>
      </c>
      <c r="R30690" s="34">
        <v>544</v>
      </c>
      <c r="S30690" s="34">
        <v>591</v>
      </c>
      <c r="T30690" s="34">
        <v>446</v>
      </c>
      <c r="U30690" s="34">
        <v>416</v>
      </c>
      <c r="V30690" s="34">
        <v>555</v>
      </c>
      <c r="W30690" s="34">
        <v>577</v>
      </c>
      <c r="X30690" s="34">
        <v>644</v>
      </c>
      <c r="Y30690" s="34">
        <v>444</v>
      </c>
      <c r="Z30690" s="34">
        <v>571</v>
      </c>
      <c r="AA30690" s="34">
        <v>579</v>
      </c>
      <c r="AB30690" s="34">
        <v>532</v>
      </c>
      <c r="AC30690" s="34">
        <v>850</v>
      </c>
    </row>
    <row r="30691" spans="1:29" x14ac:dyDescent="0.2">
      <c r="A30691" s="34" t="s">
        <v>91184</v>
      </c>
      <c r="B30691" s="34">
        <v>43</v>
      </c>
      <c r="C30691" s="34">
        <v>23</v>
      </c>
      <c r="D30691" s="34">
        <v>27</v>
      </c>
      <c r="E30691" s="34">
        <v>27</v>
      </c>
      <c r="F30691" s="34">
        <v>17</v>
      </c>
      <c r="G30691" s="34">
        <v>25</v>
      </c>
      <c r="H30691" s="34">
        <v>17</v>
      </c>
      <c r="I30691" s="34">
        <v>13</v>
      </c>
      <c r="J30691" s="34">
        <v>27</v>
      </c>
      <c r="K30691" s="34">
        <v>24</v>
      </c>
      <c r="L30691" s="34">
        <v>10</v>
      </c>
      <c r="M30691" s="34">
        <v>12</v>
      </c>
      <c r="N30691" s="34">
        <v>25</v>
      </c>
      <c r="O30691" s="34">
        <v>16</v>
      </c>
      <c r="P30691" s="34">
        <v>6</v>
      </c>
      <c r="Q30691" s="34">
        <v>26</v>
      </c>
      <c r="R30691" s="34">
        <v>16</v>
      </c>
      <c r="S30691" s="34">
        <v>25</v>
      </c>
      <c r="T30691" s="34">
        <v>19</v>
      </c>
      <c r="U30691" s="34">
        <v>15</v>
      </c>
      <c r="V30691" s="34">
        <v>21</v>
      </c>
      <c r="W30691" s="34">
        <v>22</v>
      </c>
      <c r="X30691" s="34">
        <v>15</v>
      </c>
      <c r="Y30691" s="34">
        <v>15</v>
      </c>
      <c r="Z30691" s="34">
        <v>24</v>
      </c>
      <c r="AA30691" s="34">
        <v>14</v>
      </c>
      <c r="AB30691" s="34">
        <v>27</v>
      </c>
      <c r="AC30691" s="34">
        <v>29</v>
      </c>
    </row>
    <row r="30692" spans="1:29" x14ac:dyDescent="0.2">
      <c r="A30692" s="34" t="s">
        <v>91185</v>
      </c>
      <c r="B30692" s="34">
        <v>197</v>
      </c>
      <c r="C30692" s="34">
        <v>201</v>
      </c>
      <c r="D30692" s="34">
        <v>267</v>
      </c>
      <c r="E30692" s="34">
        <v>227</v>
      </c>
      <c r="F30692" s="34">
        <v>255</v>
      </c>
      <c r="G30692" s="34">
        <v>269</v>
      </c>
      <c r="H30692" s="34">
        <v>233</v>
      </c>
      <c r="I30692" s="34">
        <v>214</v>
      </c>
      <c r="J30692" s="34">
        <v>212</v>
      </c>
      <c r="K30692" s="34">
        <v>253</v>
      </c>
      <c r="L30692" s="34">
        <v>226</v>
      </c>
      <c r="M30692" s="34">
        <v>240</v>
      </c>
      <c r="N30692" s="34">
        <v>257</v>
      </c>
      <c r="O30692" s="34">
        <v>223</v>
      </c>
      <c r="P30692" s="34">
        <v>228</v>
      </c>
      <c r="Q30692" s="34">
        <v>323</v>
      </c>
      <c r="R30692" s="34">
        <v>314</v>
      </c>
      <c r="S30692" s="34">
        <v>302</v>
      </c>
      <c r="T30692" s="34">
        <v>289</v>
      </c>
      <c r="U30692" s="34">
        <v>286</v>
      </c>
      <c r="V30692" s="34">
        <v>230</v>
      </c>
      <c r="W30692" s="34">
        <v>273</v>
      </c>
      <c r="X30692" s="34">
        <v>383</v>
      </c>
      <c r="Y30692" s="34">
        <v>294</v>
      </c>
      <c r="Z30692" s="34">
        <v>291</v>
      </c>
      <c r="AA30692" s="34">
        <v>288</v>
      </c>
      <c r="AB30692" s="34">
        <v>299</v>
      </c>
      <c r="AC30692" s="34">
        <v>475</v>
      </c>
    </row>
    <row r="30693" spans="1:29" x14ac:dyDescent="0.2">
      <c r="A30693" s="34" t="s">
        <v>91186</v>
      </c>
      <c r="B30693" s="34">
        <v>118</v>
      </c>
      <c r="C30693" s="34">
        <v>103</v>
      </c>
      <c r="D30693" s="34">
        <v>120</v>
      </c>
      <c r="E30693" s="34">
        <v>132</v>
      </c>
      <c r="F30693" s="34">
        <v>114</v>
      </c>
      <c r="G30693" s="34">
        <v>119</v>
      </c>
      <c r="H30693" s="34">
        <v>105</v>
      </c>
      <c r="I30693" s="34">
        <v>97</v>
      </c>
      <c r="J30693" s="34">
        <v>104</v>
      </c>
      <c r="K30693" s="34">
        <v>75</v>
      </c>
      <c r="L30693" s="34">
        <v>97</v>
      </c>
      <c r="M30693" s="34">
        <v>97</v>
      </c>
      <c r="N30693" s="34">
        <v>128</v>
      </c>
      <c r="O30693" s="34">
        <v>89</v>
      </c>
      <c r="P30693" s="34">
        <v>121</v>
      </c>
      <c r="Q30693" s="34">
        <v>139</v>
      </c>
      <c r="R30693" s="34">
        <v>166</v>
      </c>
      <c r="S30693" s="34">
        <v>123</v>
      </c>
      <c r="T30693" s="34">
        <v>127</v>
      </c>
      <c r="U30693" s="34">
        <v>126</v>
      </c>
      <c r="V30693" s="34">
        <v>154</v>
      </c>
      <c r="W30693" s="34">
        <v>195</v>
      </c>
      <c r="X30693" s="34">
        <v>149</v>
      </c>
      <c r="Y30693" s="34">
        <v>152</v>
      </c>
      <c r="Z30693" s="34">
        <v>139</v>
      </c>
      <c r="AA30693" s="34">
        <v>127</v>
      </c>
      <c r="AB30693" s="34">
        <v>175</v>
      </c>
      <c r="AC30693" s="34">
        <v>194</v>
      </c>
    </row>
    <row r="30694" spans="1:29" x14ac:dyDescent="0.2">
      <c r="A30694" s="34" t="s">
        <v>91187</v>
      </c>
      <c r="B30694" s="34">
        <v>173</v>
      </c>
      <c r="C30694" s="34">
        <v>211</v>
      </c>
      <c r="D30694" s="34">
        <v>212</v>
      </c>
      <c r="E30694" s="34">
        <v>257</v>
      </c>
      <c r="F30694" s="34">
        <v>174</v>
      </c>
      <c r="G30694" s="34">
        <v>206</v>
      </c>
      <c r="H30694" s="34">
        <v>139</v>
      </c>
      <c r="I30694" s="34">
        <v>194</v>
      </c>
      <c r="J30694" s="34">
        <v>133</v>
      </c>
      <c r="K30694" s="34">
        <v>238</v>
      </c>
      <c r="L30694" s="34">
        <v>106</v>
      </c>
      <c r="M30694" s="34">
        <v>165</v>
      </c>
      <c r="N30694" s="34">
        <v>129</v>
      </c>
      <c r="O30694" s="34">
        <v>149</v>
      </c>
      <c r="P30694" s="34">
        <v>144</v>
      </c>
      <c r="Q30694" s="34">
        <v>190</v>
      </c>
      <c r="R30694" s="34">
        <v>131</v>
      </c>
      <c r="S30694" s="34">
        <v>302</v>
      </c>
      <c r="T30694" s="34">
        <v>98</v>
      </c>
      <c r="U30694" s="34">
        <v>148</v>
      </c>
      <c r="V30694" s="34">
        <v>175</v>
      </c>
      <c r="W30694" s="34">
        <v>177</v>
      </c>
      <c r="X30694" s="34">
        <v>224</v>
      </c>
      <c r="Y30694" s="34">
        <v>146</v>
      </c>
      <c r="Z30694" s="34">
        <v>210</v>
      </c>
      <c r="AA30694" s="34">
        <v>229</v>
      </c>
      <c r="AB30694" s="34">
        <v>141</v>
      </c>
      <c r="AC30694" s="34">
        <v>316</v>
      </c>
    </row>
    <row r="30695" spans="1:29" x14ac:dyDescent="0.2">
      <c r="A30695" s="34" t="s">
        <v>91188</v>
      </c>
      <c r="B30695" s="34">
        <v>169</v>
      </c>
      <c r="C30695" s="34">
        <v>625</v>
      </c>
      <c r="D30695" s="34">
        <v>77</v>
      </c>
      <c r="E30695" s="34">
        <v>708</v>
      </c>
      <c r="F30695" s="34">
        <v>95</v>
      </c>
      <c r="G30695" s="34">
        <v>578</v>
      </c>
      <c r="H30695" s="34">
        <v>95</v>
      </c>
      <c r="I30695" s="34">
        <v>716</v>
      </c>
      <c r="J30695" s="34">
        <v>80</v>
      </c>
      <c r="K30695" s="34">
        <v>608</v>
      </c>
      <c r="L30695" s="34">
        <v>49</v>
      </c>
      <c r="M30695" s="34">
        <v>547</v>
      </c>
      <c r="N30695" s="34">
        <v>79</v>
      </c>
      <c r="O30695" s="34">
        <v>621</v>
      </c>
      <c r="P30695" s="34">
        <v>70</v>
      </c>
      <c r="Q30695" s="34">
        <v>622</v>
      </c>
      <c r="R30695" s="34">
        <v>84</v>
      </c>
      <c r="S30695" s="34">
        <v>660</v>
      </c>
      <c r="T30695" s="34">
        <v>110</v>
      </c>
      <c r="U30695" s="34">
        <v>414</v>
      </c>
      <c r="V30695" s="34">
        <v>94</v>
      </c>
      <c r="W30695" s="34">
        <v>485</v>
      </c>
      <c r="X30695" s="34">
        <v>104</v>
      </c>
      <c r="Y30695" s="34">
        <v>515</v>
      </c>
      <c r="Z30695" s="34">
        <v>117</v>
      </c>
      <c r="AA30695" s="34">
        <v>553</v>
      </c>
      <c r="AB30695" s="34">
        <v>95</v>
      </c>
      <c r="AC30695" s="34">
        <v>730</v>
      </c>
    </row>
    <row r="30696" spans="1:29" x14ac:dyDescent="0.2">
      <c r="A30696" s="34" t="s">
        <v>91189</v>
      </c>
      <c r="B30696" s="34">
        <v>76</v>
      </c>
      <c r="C30696" s="34">
        <v>42</v>
      </c>
      <c r="D30696" s="34">
        <v>106</v>
      </c>
      <c r="E30696" s="34">
        <v>46</v>
      </c>
      <c r="F30696" s="34">
        <v>71</v>
      </c>
      <c r="G30696" s="34">
        <v>26</v>
      </c>
      <c r="H30696" s="34">
        <v>72</v>
      </c>
      <c r="I30696" s="34">
        <v>64</v>
      </c>
      <c r="J30696" s="34">
        <v>55</v>
      </c>
      <c r="K30696" s="34">
        <v>65</v>
      </c>
      <c r="L30696" s="34">
        <v>37</v>
      </c>
      <c r="M30696" s="34">
        <v>36</v>
      </c>
      <c r="N30696" s="34">
        <v>39</v>
      </c>
      <c r="O30696" s="34">
        <v>49</v>
      </c>
      <c r="P30696" s="34">
        <v>56</v>
      </c>
      <c r="Q30696" s="34">
        <v>94</v>
      </c>
      <c r="R30696" s="34">
        <v>63</v>
      </c>
      <c r="S30696" s="34">
        <v>56</v>
      </c>
      <c r="T30696" s="34">
        <v>73</v>
      </c>
      <c r="U30696" s="34">
        <v>62</v>
      </c>
      <c r="V30696" s="34">
        <v>55</v>
      </c>
      <c r="W30696" s="34">
        <v>54</v>
      </c>
      <c r="X30696" s="34">
        <v>122</v>
      </c>
      <c r="Y30696" s="34">
        <v>37</v>
      </c>
      <c r="Z30696" s="34">
        <v>58</v>
      </c>
      <c r="AA30696" s="34">
        <v>65</v>
      </c>
      <c r="AB30696" s="34">
        <v>79</v>
      </c>
      <c r="AC30696" s="34">
        <v>79</v>
      </c>
    </row>
    <row r="30697" spans="1:29" x14ac:dyDescent="0.2">
      <c r="A30697" s="34" t="s">
        <v>91190</v>
      </c>
      <c r="B30697" s="34">
        <v>239</v>
      </c>
      <c r="C30697" s="34">
        <v>238</v>
      </c>
      <c r="D30697" s="34">
        <v>327</v>
      </c>
      <c r="E30697" s="34">
        <v>259</v>
      </c>
      <c r="F30697" s="34">
        <v>272</v>
      </c>
      <c r="G30697" s="34">
        <v>228</v>
      </c>
      <c r="H30697" s="34">
        <v>296</v>
      </c>
      <c r="I30697" s="34">
        <v>228</v>
      </c>
      <c r="J30697" s="34">
        <v>287</v>
      </c>
      <c r="K30697" s="34">
        <v>245</v>
      </c>
      <c r="L30697" s="34">
        <v>235</v>
      </c>
      <c r="M30697" s="34">
        <v>220</v>
      </c>
      <c r="N30697" s="34">
        <v>328</v>
      </c>
      <c r="O30697" s="34">
        <v>247</v>
      </c>
      <c r="P30697" s="34">
        <v>269</v>
      </c>
      <c r="Q30697" s="34">
        <v>343</v>
      </c>
      <c r="R30697" s="34">
        <v>339</v>
      </c>
      <c r="S30697" s="34">
        <v>325</v>
      </c>
      <c r="T30697" s="34">
        <v>265</v>
      </c>
      <c r="U30697" s="34">
        <v>278</v>
      </c>
      <c r="V30697" s="34">
        <v>308</v>
      </c>
      <c r="W30697" s="34">
        <v>287</v>
      </c>
      <c r="X30697" s="34">
        <v>387</v>
      </c>
      <c r="Y30697" s="34">
        <v>269</v>
      </c>
      <c r="Z30697" s="34">
        <v>273</v>
      </c>
      <c r="AA30697" s="34">
        <v>281</v>
      </c>
      <c r="AB30697" s="34">
        <v>342</v>
      </c>
      <c r="AC30697" s="34">
        <v>395</v>
      </c>
    </row>
    <row r="30698" spans="1:29" x14ac:dyDescent="0.2">
      <c r="A30698" s="34" t="s">
        <v>91191</v>
      </c>
      <c r="B30698" s="34">
        <v>389</v>
      </c>
      <c r="C30698" s="34">
        <v>603</v>
      </c>
      <c r="D30698" s="34">
        <v>405</v>
      </c>
      <c r="E30698" s="34">
        <v>642</v>
      </c>
      <c r="F30698" s="34">
        <v>411</v>
      </c>
      <c r="G30698" s="34">
        <v>667</v>
      </c>
      <c r="H30698" s="34">
        <v>400</v>
      </c>
      <c r="I30698" s="34">
        <v>503</v>
      </c>
      <c r="J30698" s="34">
        <v>363</v>
      </c>
      <c r="K30698" s="34">
        <v>549</v>
      </c>
      <c r="L30698" s="34">
        <v>370</v>
      </c>
      <c r="M30698" s="34">
        <v>444</v>
      </c>
      <c r="N30698" s="34">
        <v>346</v>
      </c>
      <c r="O30698" s="34">
        <v>488</v>
      </c>
      <c r="P30698" s="34">
        <v>344</v>
      </c>
      <c r="Q30698" s="34">
        <v>737</v>
      </c>
      <c r="R30698" s="34">
        <v>535</v>
      </c>
      <c r="S30698" s="34">
        <v>641</v>
      </c>
      <c r="T30698" s="34">
        <v>461</v>
      </c>
      <c r="U30698" s="34">
        <v>506</v>
      </c>
      <c r="V30698" s="34">
        <v>491</v>
      </c>
      <c r="W30698" s="34">
        <v>766</v>
      </c>
      <c r="X30698" s="34">
        <v>543</v>
      </c>
      <c r="Y30698" s="34">
        <v>668</v>
      </c>
      <c r="Z30698" s="34">
        <v>441</v>
      </c>
      <c r="AA30698" s="34">
        <v>717</v>
      </c>
      <c r="AB30698" s="34">
        <v>574</v>
      </c>
      <c r="AC30698" s="34">
        <v>712</v>
      </c>
    </row>
    <row r="30699" spans="1:29" x14ac:dyDescent="0.2">
      <c r="A30699" s="34" t="s">
        <v>91192</v>
      </c>
      <c r="B30699" s="34">
        <v>113</v>
      </c>
      <c r="C30699" s="34">
        <v>200</v>
      </c>
      <c r="D30699" s="34">
        <v>176</v>
      </c>
      <c r="E30699" s="34">
        <v>265</v>
      </c>
      <c r="F30699" s="34">
        <v>167</v>
      </c>
      <c r="G30699" s="34">
        <v>272</v>
      </c>
      <c r="H30699" s="34">
        <v>128</v>
      </c>
      <c r="I30699" s="34">
        <v>216</v>
      </c>
      <c r="J30699" s="34">
        <v>144</v>
      </c>
      <c r="K30699" s="34">
        <v>315</v>
      </c>
      <c r="L30699" s="34">
        <v>112</v>
      </c>
      <c r="M30699" s="34">
        <v>193</v>
      </c>
      <c r="N30699" s="34">
        <v>100</v>
      </c>
      <c r="O30699" s="34">
        <v>206</v>
      </c>
      <c r="P30699" s="34">
        <v>153</v>
      </c>
      <c r="Q30699" s="34">
        <v>238</v>
      </c>
      <c r="R30699" s="34">
        <v>173</v>
      </c>
      <c r="S30699" s="34">
        <v>273</v>
      </c>
      <c r="T30699" s="34">
        <v>120</v>
      </c>
      <c r="U30699" s="34">
        <v>201</v>
      </c>
      <c r="V30699" s="34">
        <v>189</v>
      </c>
      <c r="W30699" s="34">
        <v>264</v>
      </c>
      <c r="X30699" s="34">
        <v>218</v>
      </c>
      <c r="Y30699" s="34">
        <v>179</v>
      </c>
      <c r="Z30699" s="34">
        <v>168</v>
      </c>
      <c r="AA30699" s="34">
        <v>325</v>
      </c>
      <c r="AB30699" s="34">
        <v>169</v>
      </c>
      <c r="AC30699" s="34">
        <v>414</v>
      </c>
    </row>
    <row r="30700" spans="1:29" x14ac:dyDescent="0.2">
      <c r="A30700" s="34" t="s">
        <v>91193</v>
      </c>
      <c r="B30700" s="34">
        <v>141</v>
      </c>
      <c r="C30700" s="34">
        <v>194</v>
      </c>
      <c r="D30700" s="34">
        <v>214</v>
      </c>
      <c r="E30700" s="34">
        <v>221</v>
      </c>
      <c r="F30700" s="34">
        <v>213</v>
      </c>
      <c r="G30700" s="34">
        <v>141</v>
      </c>
      <c r="H30700" s="34">
        <v>191</v>
      </c>
      <c r="I30700" s="34">
        <v>187</v>
      </c>
      <c r="J30700" s="34">
        <v>186</v>
      </c>
      <c r="K30700" s="34">
        <v>204</v>
      </c>
      <c r="L30700" s="34">
        <v>140</v>
      </c>
      <c r="M30700" s="34">
        <v>181</v>
      </c>
      <c r="N30700" s="34">
        <v>172</v>
      </c>
      <c r="O30700" s="34">
        <v>163</v>
      </c>
      <c r="P30700" s="34">
        <v>194</v>
      </c>
      <c r="Q30700" s="34">
        <v>255</v>
      </c>
      <c r="R30700" s="34">
        <v>236</v>
      </c>
      <c r="S30700" s="34">
        <v>254</v>
      </c>
      <c r="T30700" s="34">
        <v>188</v>
      </c>
      <c r="U30700" s="34">
        <v>191</v>
      </c>
      <c r="V30700" s="34">
        <v>161</v>
      </c>
      <c r="W30700" s="34">
        <v>236</v>
      </c>
      <c r="X30700" s="34">
        <v>250</v>
      </c>
      <c r="Y30700" s="34">
        <v>210</v>
      </c>
      <c r="Z30700" s="34">
        <v>199</v>
      </c>
      <c r="AA30700" s="34">
        <v>281</v>
      </c>
      <c r="AB30700" s="34">
        <v>170</v>
      </c>
      <c r="AC30700" s="34">
        <v>301</v>
      </c>
    </row>
    <row r="30701" spans="1:29" x14ac:dyDescent="0.2">
      <c r="A30701" s="34" t="s">
        <v>91194</v>
      </c>
      <c r="B30701" s="34">
        <v>468</v>
      </c>
      <c r="C30701" s="34">
        <v>626</v>
      </c>
      <c r="D30701" s="34">
        <v>650</v>
      </c>
      <c r="E30701" s="34">
        <v>592</v>
      </c>
      <c r="F30701" s="34">
        <v>670</v>
      </c>
      <c r="G30701" s="34">
        <v>578</v>
      </c>
      <c r="H30701" s="34">
        <v>627</v>
      </c>
      <c r="I30701" s="34">
        <v>621</v>
      </c>
      <c r="J30701" s="34">
        <v>617</v>
      </c>
      <c r="K30701" s="34">
        <v>702</v>
      </c>
      <c r="L30701" s="34">
        <v>642</v>
      </c>
      <c r="M30701" s="34">
        <v>535</v>
      </c>
      <c r="N30701" s="34">
        <v>512</v>
      </c>
      <c r="O30701" s="34">
        <v>588</v>
      </c>
      <c r="P30701" s="34">
        <v>618</v>
      </c>
      <c r="Q30701" s="34">
        <v>840</v>
      </c>
      <c r="R30701" s="34">
        <v>749</v>
      </c>
      <c r="S30701" s="34">
        <v>821</v>
      </c>
      <c r="T30701" s="34">
        <v>824</v>
      </c>
      <c r="U30701" s="34">
        <v>688</v>
      </c>
      <c r="V30701" s="34">
        <v>731</v>
      </c>
      <c r="W30701" s="34">
        <v>774</v>
      </c>
      <c r="X30701" s="34">
        <v>728</v>
      </c>
      <c r="Y30701" s="34">
        <v>815</v>
      </c>
      <c r="Z30701" s="34">
        <v>718</v>
      </c>
      <c r="AA30701" s="34">
        <v>807</v>
      </c>
      <c r="AB30701" s="34">
        <v>798</v>
      </c>
      <c r="AC30701" s="34">
        <v>943</v>
      </c>
    </row>
    <row r="30702" spans="1:29" x14ac:dyDescent="0.2">
      <c r="A30702" s="34" t="s">
        <v>91195</v>
      </c>
      <c r="B30702" s="34">
        <v>88</v>
      </c>
      <c r="C30702" s="34">
        <v>77</v>
      </c>
      <c r="D30702" s="34">
        <v>67</v>
      </c>
      <c r="E30702" s="34">
        <v>95</v>
      </c>
      <c r="F30702" s="34">
        <v>96</v>
      </c>
      <c r="G30702" s="34">
        <v>126</v>
      </c>
      <c r="H30702" s="34">
        <v>65</v>
      </c>
      <c r="I30702" s="34">
        <v>70</v>
      </c>
      <c r="J30702" s="34">
        <v>67</v>
      </c>
      <c r="K30702" s="34">
        <v>51</v>
      </c>
      <c r="L30702" s="34">
        <v>60</v>
      </c>
      <c r="M30702" s="34">
        <v>60</v>
      </c>
      <c r="N30702" s="34">
        <v>55</v>
      </c>
      <c r="O30702" s="34">
        <v>57</v>
      </c>
      <c r="P30702" s="34">
        <v>62</v>
      </c>
      <c r="Q30702" s="34">
        <v>90</v>
      </c>
      <c r="R30702" s="34">
        <v>71</v>
      </c>
      <c r="S30702" s="34">
        <v>99</v>
      </c>
      <c r="T30702" s="34">
        <v>60</v>
      </c>
      <c r="U30702" s="34">
        <v>79</v>
      </c>
      <c r="V30702" s="34">
        <v>68</v>
      </c>
      <c r="W30702" s="34">
        <v>86</v>
      </c>
      <c r="X30702" s="34">
        <v>98</v>
      </c>
      <c r="Y30702" s="34">
        <v>77</v>
      </c>
      <c r="Z30702" s="34">
        <v>77</v>
      </c>
      <c r="AA30702" s="34">
        <v>76</v>
      </c>
      <c r="AB30702" s="34">
        <v>110</v>
      </c>
      <c r="AC30702" s="34">
        <v>108</v>
      </c>
    </row>
    <row r="30703" spans="1:29" x14ac:dyDescent="0.2">
      <c r="A30703" s="34" t="s">
        <v>91196</v>
      </c>
      <c r="B30703" s="34">
        <v>168</v>
      </c>
      <c r="C30703" s="34">
        <v>177</v>
      </c>
      <c r="D30703" s="34">
        <v>181</v>
      </c>
      <c r="E30703" s="34">
        <v>231</v>
      </c>
      <c r="F30703" s="34">
        <v>234</v>
      </c>
      <c r="G30703" s="34">
        <v>220</v>
      </c>
      <c r="H30703" s="34">
        <v>181</v>
      </c>
      <c r="I30703" s="34">
        <v>226</v>
      </c>
      <c r="J30703" s="34">
        <v>202</v>
      </c>
      <c r="K30703" s="34">
        <v>189</v>
      </c>
      <c r="L30703" s="34">
        <v>139</v>
      </c>
      <c r="M30703" s="34">
        <v>165</v>
      </c>
      <c r="N30703" s="34">
        <v>144</v>
      </c>
      <c r="O30703" s="34">
        <v>172</v>
      </c>
      <c r="P30703" s="34">
        <v>152</v>
      </c>
      <c r="Q30703" s="34">
        <v>256</v>
      </c>
      <c r="R30703" s="34">
        <v>220</v>
      </c>
      <c r="S30703" s="34">
        <v>245</v>
      </c>
      <c r="T30703" s="34">
        <v>208</v>
      </c>
      <c r="U30703" s="34">
        <v>211</v>
      </c>
      <c r="V30703" s="34">
        <v>246</v>
      </c>
      <c r="W30703" s="34">
        <v>313</v>
      </c>
      <c r="X30703" s="34">
        <v>201</v>
      </c>
      <c r="Y30703" s="34">
        <v>286</v>
      </c>
      <c r="Z30703" s="34">
        <v>218</v>
      </c>
      <c r="AA30703" s="34">
        <v>234</v>
      </c>
      <c r="AB30703" s="34">
        <v>227</v>
      </c>
      <c r="AC30703" s="34">
        <v>400</v>
      </c>
    </row>
    <row r="30704" spans="1:29" x14ac:dyDescent="0.2">
      <c r="A30704" s="34" t="s">
        <v>91197</v>
      </c>
      <c r="B30704" s="34">
        <v>244</v>
      </c>
      <c r="C30704" s="34">
        <v>185</v>
      </c>
      <c r="D30704" s="34">
        <v>234</v>
      </c>
      <c r="E30704" s="34">
        <v>223</v>
      </c>
      <c r="F30704" s="34">
        <v>264</v>
      </c>
      <c r="G30704" s="34">
        <v>204</v>
      </c>
      <c r="H30704" s="34">
        <v>227</v>
      </c>
      <c r="I30704" s="34">
        <v>196</v>
      </c>
      <c r="J30704" s="34">
        <v>233</v>
      </c>
      <c r="K30704" s="34">
        <v>195</v>
      </c>
      <c r="L30704" s="34">
        <v>185</v>
      </c>
      <c r="M30704" s="34">
        <v>199</v>
      </c>
      <c r="N30704" s="34">
        <v>222</v>
      </c>
      <c r="O30704" s="34">
        <v>181</v>
      </c>
      <c r="P30704" s="34">
        <v>226</v>
      </c>
      <c r="Q30704" s="34">
        <v>253</v>
      </c>
      <c r="R30704" s="34">
        <v>254</v>
      </c>
      <c r="S30704" s="34">
        <v>256</v>
      </c>
      <c r="T30704" s="34">
        <v>286</v>
      </c>
      <c r="U30704" s="34">
        <v>178</v>
      </c>
      <c r="V30704" s="34">
        <v>272</v>
      </c>
      <c r="W30704" s="34">
        <v>302</v>
      </c>
      <c r="X30704" s="34">
        <v>299</v>
      </c>
      <c r="Y30704" s="34">
        <v>240</v>
      </c>
      <c r="Z30704" s="34">
        <v>225</v>
      </c>
      <c r="AA30704" s="34">
        <v>296</v>
      </c>
      <c r="AB30704" s="34">
        <v>293</v>
      </c>
      <c r="AC30704" s="34">
        <v>299</v>
      </c>
    </row>
    <row r="30705" spans="1:29" x14ac:dyDescent="0.2">
      <c r="A30705" s="34" t="s">
        <v>91198</v>
      </c>
      <c r="B30705" s="34">
        <v>662</v>
      </c>
      <c r="C30705" s="34">
        <v>658</v>
      </c>
      <c r="D30705" s="34">
        <v>841</v>
      </c>
      <c r="E30705" s="34">
        <v>677</v>
      </c>
      <c r="F30705" s="34">
        <v>882</v>
      </c>
      <c r="G30705" s="34">
        <v>684</v>
      </c>
      <c r="H30705" s="34">
        <v>835</v>
      </c>
      <c r="I30705" s="34">
        <v>652</v>
      </c>
      <c r="J30705" s="34">
        <v>890</v>
      </c>
      <c r="K30705" s="34">
        <v>732</v>
      </c>
      <c r="L30705" s="34">
        <v>675</v>
      </c>
      <c r="M30705" s="34">
        <v>696</v>
      </c>
      <c r="N30705" s="34">
        <v>758</v>
      </c>
      <c r="O30705" s="34">
        <v>636</v>
      </c>
      <c r="P30705" s="34">
        <v>773</v>
      </c>
      <c r="Q30705" s="34">
        <v>993</v>
      </c>
      <c r="R30705" s="34">
        <v>1139</v>
      </c>
      <c r="S30705" s="34">
        <v>943</v>
      </c>
      <c r="T30705" s="34">
        <v>968</v>
      </c>
      <c r="U30705" s="34">
        <v>736</v>
      </c>
      <c r="V30705" s="34">
        <v>959</v>
      </c>
      <c r="W30705" s="34">
        <v>931</v>
      </c>
      <c r="X30705" s="34">
        <v>1090</v>
      </c>
      <c r="Y30705" s="34">
        <v>893</v>
      </c>
      <c r="Z30705" s="34">
        <v>930</v>
      </c>
      <c r="AA30705" s="34">
        <v>899</v>
      </c>
      <c r="AB30705" s="34">
        <v>1012</v>
      </c>
      <c r="AC30705" s="34">
        <v>1264</v>
      </c>
    </row>
    <row r="30706" spans="1:29" x14ac:dyDescent="0.2">
      <c r="A30706" s="34" t="s">
        <v>91199</v>
      </c>
      <c r="B30706" s="34">
        <v>187</v>
      </c>
      <c r="C30706" s="34">
        <v>148</v>
      </c>
      <c r="D30706" s="34">
        <v>210</v>
      </c>
      <c r="E30706" s="34">
        <v>189</v>
      </c>
      <c r="F30706" s="34">
        <v>226</v>
      </c>
      <c r="G30706" s="34">
        <v>246</v>
      </c>
      <c r="H30706" s="34">
        <v>143</v>
      </c>
      <c r="I30706" s="34">
        <v>189</v>
      </c>
      <c r="J30706" s="34">
        <v>195</v>
      </c>
      <c r="K30706" s="34">
        <v>199</v>
      </c>
      <c r="L30706" s="34">
        <v>139</v>
      </c>
      <c r="M30706" s="34">
        <v>164</v>
      </c>
      <c r="N30706" s="34">
        <v>157</v>
      </c>
      <c r="O30706" s="34">
        <v>150</v>
      </c>
      <c r="P30706" s="34">
        <v>142</v>
      </c>
      <c r="Q30706" s="34">
        <v>229</v>
      </c>
      <c r="R30706" s="34">
        <v>293</v>
      </c>
      <c r="S30706" s="34">
        <v>169</v>
      </c>
      <c r="T30706" s="34">
        <v>196</v>
      </c>
      <c r="U30706" s="34">
        <v>197</v>
      </c>
      <c r="V30706" s="34">
        <v>240</v>
      </c>
      <c r="W30706" s="34">
        <v>218</v>
      </c>
      <c r="X30706" s="34">
        <v>207</v>
      </c>
      <c r="Y30706" s="34">
        <v>197</v>
      </c>
      <c r="Z30706" s="34">
        <v>211</v>
      </c>
      <c r="AA30706" s="34">
        <v>247</v>
      </c>
      <c r="AB30706" s="34">
        <v>232</v>
      </c>
      <c r="AC30706" s="34">
        <v>277</v>
      </c>
    </row>
    <row r="30707" spans="1:29" x14ac:dyDescent="0.2">
      <c r="A30707" s="34" t="s">
        <v>91200</v>
      </c>
      <c r="B30707" s="34">
        <v>295</v>
      </c>
      <c r="C30707" s="34">
        <v>294</v>
      </c>
      <c r="D30707" s="34">
        <v>388</v>
      </c>
      <c r="E30707" s="34">
        <v>318</v>
      </c>
      <c r="F30707" s="34">
        <v>353</v>
      </c>
      <c r="G30707" s="34">
        <v>302</v>
      </c>
      <c r="H30707" s="34">
        <v>291</v>
      </c>
      <c r="I30707" s="34">
        <v>303</v>
      </c>
      <c r="J30707" s="34">
        <v>299</v>
      </c>
      <c r="K30707" s="34">
        <v>323</v>
      </c>
      <c r="L30707" s="34">
        <v>261</v>
      </c>
      <c r="M30707" s="34">
        <v>311</v>
      </c>
      <c r="N30707" s="34">
        <v>289</v>
      </c>
      <c r="O30707" s="34">
        <v>276</v>
      </c>
      <c r="P30707" s="34">
        <v>283</v>
      </c>
      <c r="Q30707" s="34">
        <v>431</v>
      </c>
      <c r="R30707" s="34">
        <v>407</v>
      </c>
      <c r="S30707" s="34">
        <v>395</v>
      </c>
      <c r="T30707" s="34">
        <v>291</v>
      </c>
      <c r="U30707" s="34">
        <v>296</v>
      </c>
      <c r="V30707" s="34">
        <v>380</v>
      </c>
      <c r="W30707" s="34">
        <v>454</v>
      </c>
      <c r="X30707" s="34">
        <v>371</v>
      </c>
      <c r="Y30707" s="34">
        <v>320</v>
      </c>
      <c r="Z30707" s="34">
        <v>337</v>
      </c>
      <c r="AA30707" s="34">
        <v>323</v>
      </c>
      <c r="AB30707" s="34">
        <v>360</v>
      </c>
      <c r="AC30707" s="34">
        <v>506</v>
      </c>
    </row>
    <row r="30708" spans="1:29" x14ac:dyDescent="0.2">
      <c r="A30708" s="34" t="s">
        <v>91201</v>
      </c>
      <c r="B30708" s="34">
        <v>201</v>
      </c>
      <c r="C30708" s="34">
        <v>190</v>
      </c>
      <c r="D30708" s="34">
        <v>249</v>
      </c>
      <c r="E30708" s="34">
        <v>206</v>
      </c>
      <c r="F30708" s="34">
        <v>222</v>
      </c>
      <c r="G30708" s="34">
        <v>209</v>
      </c>
      <c r="H30708" s="34">
        <v>208</v>
      </c>
      <c r="I30708" s="34">
        <v>189</v>
      </c>
      <c r="J30708" s="34">
        <v>184</v>
      </c>
      <c r="K30708" s="34">
        <v>244</v>
      </c>
      <c r="L30708" s="34">
        <v>159</v>
      </c>
      <c r="M30708" s="34">
        <v>192</v>
      </c>
      <c r="N30708" s="34">
        <v>148</v>
      </c>
      <c r="O30708" s="34">
        <v>160</v>
      </c>
      <c r="P30708" s="34">
        <v>192</v>
      </c>
      <c r="Q30708" s="34">
        <v>224</v>
      </c>
      <c r="R30708" s="34">
        <v>222</v>
      </c>
      <c r="S30708" s="34">
        <v>281</v>
      </c>
      <c r="T30708" s="34">
        <v>218</v>
      </c>
      <c r="U30708" s="34">
        <v>197</v>
      </c>
      <c r="V30708" s="34">
        <v>247</v>
      </c>
      <c r="W30708" s="34">
        <v>244</v>
      </c>
      <c r="X30708" s="34">
        <v>224</v>
      </c>
      <c r="Y30708" s="34">
        <v>236</v>
      </c>
      <c r="Z30708" s="34">
        <v>228</v>
      </c>
      <c r="AA30708" s="34">
        <v>266</v>
      </c>
      <c r="AB30708" s="34">
        <v>223</v>
      </c>
      <c r="AC30708" s="34">
        <v>400</v>
      </c>
    </row>
    <row r="30709" spans="1:29" x14ac:dyDescent="0.2">
      <c r="A30709" s="34" t="s">
        <v>91202</v>
      </c>
      <c r="B30709" s="34">
        <v>94</v>
      </c>
      <c r="C30709" s="34">
        <v>98</v>
      </c>
      <c r="D30709" s="34">
        <v>110</v>
      </c>
      <c r="E30709" s="34">
        <v>105</v>
      </c>
      <c r="F30709" s="34">
        <v>94</v>
      </c>
      <c r="G30709" s="34">
        <v>53</v>
      </c>
      <c r="H30709" s="34">
        <v>96</v>
      </c>
      <c r="I30709" s="34">
        <v>97</v>
      </c>
      <c r="J30709" s="34">
        <v>63</v>
      </c>
      <c r="K30709" s="34">
        <v>103</v>
      </c>
      <c r="L30709" s="34">
        <v>38</v>
      </c>
      <c r="M30709" s="34">
        <v>91</v>
      </c>
      <c r="N30709" s="34">
        <v>95</v>
      </c>
      <c r="O30709" s="34">
        <v>85</v>
      </c>
      <c r="P30709" s="34">
        <v>63</v>
      </c>
      <c r="Q30709" s="34">
        <v>101</v>
      </c>
      <c r="R30709" s="34">
        <v>95</v>
      </c>
      <c r="S30709" s="34">
        <v>121</v>
      </c>
      <c r="T30709" s="34">
        <v>94</v>
      </c>
      <c r="U30709" s="34">
        <v>85</v>
      </c>
      <c r="V30709" s="34">
        <v>100</v>
      </c>
      <c r="W30709" s="34">
        <v>112</v>
      </c>
      <c r="X30709" s="34">
        <v>119</v>
      </c>
      <c r="Y30709" s="34">
        <v>88</v>
      </c>
      <c r="Z30709" s="34">
        <v>90</v>
      </c>
      <c r="AA30709" s="34">
        <v>138</v>
      </c>
      <c r="AB30709" s="34">
        <v>66</v>
      </c>
      <c r="AC30709" s="34">
        <v>179</v>
      </c>
    </row>
    <row r="30710" spans="1:29" x14ac:dyDescent="0.2">
      <c r="A30710" s="34" t="s">
        <v>91203</v>
      </c>
      <c r="B30710" s="34">
        <v>155</v>
      </c>
      <c r="C30710" s="34">
        <v>123</v>
      </c>
      <c r="D30710" s="34">
        <v>142</v>
      </c>
      <c r="E30710" s="34">
        <v>165</v>
      </c>
      <c r="F30710" s="34">
        <v>166</v>
      </c>
      <c r="G30710" s="34">
        <v>165</v>
      </c>
      <c r="H30710" s="34">
        <v>159</v>
      </c>
      <c r="I30710" s="34">
        <v>125</v>
      </c>
      <c r="J30710" s="34">
        <v>154</v>
      </c>
      <c r="K30710" s="34">
        <v>171</v>
      </c>
      <c r="L30710" s="34">
        <v>110</v>
      </c>
      <c r="M30710" s="34">
        <v>141</v>
      </c>
      <c r="N30710" s="34">
        <v>142</v>
      </c>
      <c r="O30710" s="34">
        <v>134</v>
      </c>
      <c r="P30710" s="34">
        <v>168</v>
      </c>
      <c r="Q30710" s="34">
        <v>183</v>
      </c>
      <c r="R30710" s="34">
        <v>163</v>
      </c>
      <c r="S30710" s="34">
        <v>183</v>
      </c>
      <c r="T30710" s="34">
        <v>183</v>
      </c>
      <c r="U30710" s="34">
        <v>131</v>
      </c>
      <c r="V30710" s="34">
        <v>183</v>
      </c>
      <c r="W30710" s="34">
        <v>182</v>
      </c>
      <c r="X30710" s="34">
        <v>193</v>
      </c>
      <c r="Y30710" s="34">
        <v>167</v>
      </c>
      <c r="Z30710" s="34">
        <v>157</v>
      </c>
      <c r="AA30710" s="34">
        <v>175</v>
      </c>
      <c r="AB30710" s="34">
        <v>185</v>
      </c>
      <c r="AC30710" s="34">
        <v>241</v>
      </c>
    </row>
    <row r="30711" spans="1:29" x14ac:dyDescent="0.2">
      <c r="A30711" s="34" t="s">
        <v>91204</v>
      </c>
      <c r="B30711" s="34">
        <v>198</v>
      </c>
      <c r="C30711" s="34">
        <v>291</v>
      </c>
      <c r="D30711" s="34">
        <v>375</v>
      </c>
      <c r="E30711" s="34">
        <v>290</v>
      </c>
      <c r="F30711" s="34">
        <v>283</v>
      </c>
      <c r="G30711" s="34">
        <v>298</v>
      </c>
      <c r="H30711" s="34">
        <v>275</v>
      </c>
      <c r="I30711" s="34">
        <v>287</v>
      </c>
      <c r="J30711" s="34">
        <v>247</v>
      </c>
      <c r="K30711" s="34">
        <v>320</v>
      </c>
      <c r="L30711" s="34">
        <v>170</v>
      </c>
      <c r="M30711" s="34">
        <v>289</v>
      </c>
      <c r="N30711" s="34">
        <v>262</v>
      </c>
      <c r="O30711" s="34">
        <v>296</v>
      </c>
      <c r="P30711" s="34">
        <v>288</v>
      </c>
      <c r="Q30711" s="34">
        <v>371</v>
      </c>
      <c r="R30711" s="34">
        <v>304</v>
      </c>
      <c r="S30711" s="34">
        <v>388</v>
      </c>
      <c r="T30711" s="34">
        <v>219</v>
      </c>
      <c r="U30711" s="34">
        <v>237</v>
      </c>
      <c r="V30711" s="34">
        <v>381</v>
      </c>
      <c r="W30711" s="34">
        <v>281</v>
      </c>
      <c r="X30711" s="34">
        <v>404</v>
      </c>
      <c r="Y30711" s="34">
        <v>242</v>
      </c>
      <c r="Z30711" s="34">
        <v>317</v>
      </c>
      <c r="AA30711" s="34">
        <v>377</v>
      </c>
      <c r="AB30711" s="34">
        <v>307</v>
      </c>
      <c r="AC30711" s="34">
        <v>485</v>
      </c>
    </row>
    <row r="30712" spans="1:29" x14ac:dyDescent="0.2">
      <c r="A30712" s="34" t="s">
        <v>91205</v>
      </c>
      <c r="B30712" s="34">
        <v>58</v>
      </c>
      <c r="C30712" s="34">
        <v>113</v>
      </c>
      <c r="D30712" s="34">
        <v>102</v>
      </c>
      <c r="E30712" s="34">
        <v>123</v>
      </c>
      <c r="F30712" s="34">
        <v>84</v>
      </c>
      <c r="G30712" s="34">
        <v>169</v>
      </c>
      <c r="H30712" s="34">
        <v>51</v>
      </c>
      <c r="I30712" s="34">
        <v>90</v>
      </c>
      <c r="J30712" s="34">
        <v>59</v>
      </c>
      <c r="K30712" s="34">
        <v>129</v>
      </c>
      <c r="L30712" s="34">
        <v>38</v>
      </c>
      <c r="M30712" s="34">
        <v>96</v>
      </c>
      <c r="N30712" s="34">
        <v>62</v>
      </c>
      <c r="O30712" s="34">
        <v>73</v>
      </c>
      <c r="P30712" s="34">
        <v>61</v>
      </c>
      <c r="Q30712" s="34">
        <v>126</v>
      </c>
      <c r="R30712" s="34">
        <v>95</v>
      </c>
      <c r="S30712" s="34">
        <v>140</v>
      </c>
      <c r="T30712" s="34">
        <v>40</v>
      </c>
      <c r="U30712" s="34">
        <v>82</v>
      </c>
      <c r="V30712" s="34">
        <v>97</v>
      </c>
      <c r="W30712" s="34">
        <v>68</v>
      </c>
      <c r="X30712" s="34">
        <v>125</v>
      </c>
      <c r="Y30712" s="34">
        <v>72</v>
      </c>
      <c r="Z30712" s="34">
        <v>89</v>
      </c>
      <c r="AA30712" s="34">
        <v>118</v>
      </c>
      <c r="AB30712" s="34">
        <v>73</v>
      </c>
      <c r="AC30712" s="34">
        <v>152</v>
      </c>
    </row>
    <row r="30713" spans="1:29" x14ac:dyDescent="0.2">
      <c r="A30713" s="34" t="s">
        <v>91206</v>
      </c>
      <c r="B30713" s="34">
        <v>259</v>
      </c>
      <c r="C30713" s="34">
        <v>371</v>
      </c>
      <c r="D30713" s="34">
        <v>358</v>
      </c>
      <c r="E30713" s="34">
        <v>290</v>
      </c>
      <c r="F30713" s="34">
        <v>333</v>
      </c>
      <c r="G30713" s="34">
        <v>359</v>
      </c>
      <c r="H30713" s="34">
        <v>325</v>
      </c>
      <c r="I30713" s="34">
        <v>333</v>
      </c>
      <c r="J30713" s="34">
        <v>325</v>
      </c>
      <c r="K30713" s="34">
        <v>363</v>
      </c>
      <c r="L30713" s="34">
        <v>272</v>
      </c>
      <c r="M30713" s="34">
        <v>320</v>
      </c>
      <c r="N30713" s="34">
        <v>293</v>
      </c>
      <c r="O30713" s="34">
        <v>309</v>
      </c>
      <c r="P30713" s="34">
        <v>299</v>
      </c>
      <c r="Q30713" s="34">
        <v>411</v>
      </c>
      <c r="R30713" s="34">
        <v>372</v>
      </c>
      <c r="S30713" s="34">
        <v>435</v>
      </c>
      <c r="T30713" s="34">
        <v>401</v>
      </c>
      <c r="U30713" s="34">
        <v>395</v>
      </c>
      <c r="V30713" s="34">
        <v>388</v>
      </c>
      <c r="W30713" s="34">
        <v>441</v>
      </c>
      <c r="X30713" s="34">
        <v>415</v>
      </c>
      <c r="Y30713" s="34">
        <v>508</v>
      </c>
      <c r="Z30713" s="34">
        <v>400</v>
      </c>
      <c r="AA30713" s="34">
        <v>447</v>
      </c>
      <c r="AB30713" s="34">
        <v>465</v>
      </c>
      <c r="AC30713" s="34">
        <v>548</v>
      </c>
    </row>
    <row r="30714" spans="1:29" x14ac:dyDescent="0.2">
      <c r="A30714" s="34" t="s">
        <v>91207</v>
      </c>
      <c r="B30714" s="34">
        <v>132</v>
      </c>
      <c r="C30714" s="34">
        <v>151</v>
      </c>
      <c r="D30714" s="34">
        <v>193</v>
      </c>
      <c r="E30714" s="34">
        <v>212</v>
      </c>
      <c r="F30714" s="34">
        <v>171</v>
      </c>
      <c r="G30714" s="34">
        <v>133</v>
      </c>
      <c r="H30714" s="34">
        <v>117</v>
      </c>
      <c r="I30714" s="34">
        <v>158</v>
      </c>
      <c r="J30714" s="34">
        <v>130</v>
      </c>
      <c r="K30714" s="34">
        <v>257</v>
      </c>
      <c r="L30714" s="34">
        <v>78</v>
      </c>
      <c r="M30714" s="34">
        <v>152</v>
      </c>
      <c r="N30714" s="34">
        <v>116</v>
      </c>
      <c r="O30714" s="34">
        <v>165</v>
      </c>
      <c r="P30714" s="34">
        <v>134</v>
      </c>
      <c r="Q30714" s="34">
        <v>233</v>
      </c>
      <c r="R30714" s="34">
        <v>152</v>
      </c>
      <c r="S30714" s="34">
        <v>243</v>
      </c>
      <c r="T30714" s="34">
        <v>107</v>
      </c>
      <c r="U30714" s="34">
        <v>143</v>
      </c>
      <c r="V30714" s="34">
        <v>141</v>
      </c>
      <c r="W30714" s="34">
        <v>150</v>
      </c>
      <c r="X30714" s="34">
        <v>196</v>
      </c>
      <c r="Y30714" s="34">
        <v>146</v>
      </c>
      <c r="Z30714" s="34">
        <v>194</v>
      </c>
      <c r="AA30714" s="34">
        <v>261</v>
      </c>
      <c r="AB30714" s="34">
        <v>115</v>
      </c>
      <c r="AC30714" s="34">
        <v>259</v>
      </c>
    </row>
    <row r="30715" spans="1:29" x14ac:dyDescent="0.2">
      <c r="A30715" s="34" t="s">
        <v>91208</v>
      </c>
      <c r="B30715" s="34">
        <v>175</v>
      </c>
      <c r="C30715" s="34">
        <v>195</v>
      </c>
      <c r="D30715" s="34">
        <v>238</v>
      </c>
      <c r="E30715" s="34">
        <v>237</v>
      </c>
      <c r="F30715" s="34">
        <v>240</v>
      </c>
      <c r="G30715" s="34">
        <v>206</v>
      </c>
      <c r="H30715" s="34">
        <v>207</v>
      </c>
      <c r="I30715" s="34">
        <v>161</v>
      </c>
      <c r="J30715" s="34">
        <v>165</v>
      </c>
      <c r="K30715" s="34">
        <v>179</v>
      </c>
      <c r="L30715" s="34">
        <v>148</v>
      </c>
      <c r="M30715" s="34">
        <v>171</v>
      </c>
      <c r="N30715" s="34">
        <v>218</v>
      </c>
      <c r="O30715" s="34">
        <v>146</v>
      </c>
      <c r="P30715" s="34">
        <v>196</v>
      </c>
      <c r="Q30715" s="34">
        <v>262</v>
      </c>
      <c r="R30715" s="34">
        <v>251</v>
      </c>
      <c r="S30715" s="34">
        <v>234</v>
      </c>
      <c r="T30715" s="34">
        <v>210</v>
      </c>
      <c r="U30715" s="34">
        <v>191</v>
      </c>
      <c r="V30715" s="34">
        <v>253</v>
      </c>
      <c r="W30715" s="34">
        <v>196</v>
      </c>
      <c r="X30715" s="34">
        <v>287</v>
      </c>
      <c r="Y30715" s="34">
        <v>146</v>
      </c>
      <c r="Z30715" s="34">
        <v>256</v>
      </c>
      <c r="AA30715" s="34">
        <v>252</v>
      </c>
      <c r="AB30715" s="34">
        <v>188</v>
      </c>
      <c r="AC30715" s="34">
        <v>273</v>
      </c>
    </row>
    <row r="30716" spans="1:29" x14ac:dyDescent="0.2">
      <c r="A30716" s="34" t="s">
        <v>91209</v>
      </c>
      <c r="B30716" s="34">
        <v>126</v>
      </c>
      <c r="C30716" s="34">
        <v>294</v>
      </c>
      <c r="D30716" s="34">
        <v>248</v>
      </c>
      <c r="E30716" s="34">
        <v>313</v>
      </c>
      <c r="F30716" s="34">
        <v>194</v>
      </c>
      <c r="G30716" s="34">
        <v>339</v>
      </c>
      <c r="H30716" s="34">
        <v>126</v>
      </c>
      <c r="I30716" s="34">
        <v>301</v>
      </c>
      <c r="J30716" s="34">
        <v>143</v>
      </c>
      <c r="K30716" s="34">
        <v>336</v>
      </c>
      <c r="L30716" s="34">
        <v>96</v>
      </c>
      <c r="M30716" s="34">
        <v>266</v>
      </c>
      <c r="N30716" s="34">
        <v>139</v>
      </c>
      <c r="O30716" s="34">
        <v>256</v>
      </c>
      <c r="P30716" s="34">
        <v>137</v>
      </c>
      <c r="Q30716" s="34">
        <v>347</v>
      </c>
      <c r="R30716" s="34">
        <v>163</v>
      </c>
      <c r="S30716" s="34">
        <v>368</v>
      </c>
      <c r="T30716" s="34">
        <v>120</v>
      </c>
      <c r="U30716" s="34">
        <v>234</v>
      </c>
      <c r="V30716" s="34">
        <v>244</v>
      </c>
      <c r="W30716" s="34">
        <v>239</v>
      </c>
      <c r="X30716" s="34">
        <v>209</v>
      </c>
      <c r="Y30716" s="34">
        <v>195</v>
      </c>
      <c r="Z30716" s="34">
        <v>241</v>
      </c>
      <c r="AA30716" s="34">
        <v>344</v>
      </c>
      <c r="AB30716" s="34">
        <v>151</v>
      </c>
      <c r="AC30716" s="34">
        <v>384</v>
      </c>
    </row>
    <row r="30717" spans="1:29" x14ac:dyDescent="0.2">
      <c r="A30717" s="34" t="s">
        <v>91210</v>
      </c>
      <c r="B30717" s="34">
        <v>182</v>
      </c>
      <c r="C30717" s="34">
        <v>120</v>
      </c>
      <c r="D30717" s="34">
        <v>139</v>
      </c>
      <c r="E30717" s="34">
        <v>147</v>
      </c>
      <c r="F30717" s="34">
        <v>179</v>
      </c>
      <c r="G30717" s="34">
        <v>126</v>
      </c>
      <c r="H30717" s="34">
        <v>152</v>
      </c>
      <c r="I30717" s="34">
        <v>168</v>
      </c>
      <c r="J30717" s="34">
        <v>115</v>
      </c>
      <c r="K30717" s="34">
        <v>182</v>
      </c>
      <c r="L30717" s="34">
        <v>92</v>
      </c>
      <c r="M30717" s="34">
        <v>151</v>
      </c>
      <c r="N30717" s="34">
        <v>105</v>
      </c>
      <c r="O30717" s="34">
        <v>145</v>
      </c>
      <c r="P30717" s="34">
        <v>158</v>
      </c>
      <c r="Q30717" s="34">
        <v>171</v>
      </c>
      <c r="R30717" s="34">
        <v>167</v>
      </c>
      <c r="S30717" s="34">
        <v>193</v>
      </c>
      <c r="T30717" s="34">
        <v>144</v>
      </c>
      <c r="U30717" s="34">
        <v>137</v>
      </c>
      <c r="V30717" s="34">
        <v>124</v>
      </c>
      <c r="W30717" s="34">
        <v>188</v>
      </c>
      <c r="X30717" s="34">
        <v>153</v>
      </c>
      <c r="Y30717" s="34">
        <v>150</v>
      </c>
      <c r="Z30717" s="34">
        <v>201</v>
      </c>
      <c r="AA30717" s="34">
        <v>209</v>
      </c>
      <c r="AB30717" s="34">
        <v>126</v>
      </c>
      <c r="AC30717" s="34">
        <v>321</v>
      </c>
    </row>
    <row r="30718" spans="1:29" x14ac:dyDescent="0.2">
      <c r="A30718" s="34" t="s">
        <v>91211</v>
      </c>
      <c r="B30718" s="34">
        <v>187</v>
      </c>
      <c r="C30718" s="34">
        <v>217</v>
      </c>
      <c r="D30718" s="34">
        <v>242</v>
      </c>
      <c r="E30718" s="34">
        <v>211</v>
      </c>
      <c r="F30718" s="34">
        <v>176</v>
      </c>
      <c r="G30718" s="34">
        <v>194</v>
      </c>
      <c r="H30718" s="34">
        <v>241</v>
      </c>
      <c r="I30718" s="34">
        <v>257</v>
      </c>
      <c r="J30718" s="34">
        <v>172</v>
      </c>
      <c r="K30718" s="34">
        <v>276</v>
      </c>
      <c r="L30718" s="34">
        <v>160</v>
      </c>
      <c r="M30718" s="34">
        <v>219</v>
      </c>
      <c r="N30718" s="34">
        <v>190</v>
      </c>
      <c r="O30718" s="34">
        <v>173</v>
      </c>
      <c r="P30718" s="34">
        <v>198</v>
      </c>
      <c r="Q30718" s="34">
        <v>240</v>
      </c>
      <c r="R30718" s="34">
        <v>277</v>
      </c>
      <c r="S30718" s="34">
        <v>272</v>
      </c>
      <c r="T30718" s="34">
        <v>201</v>
      </c>
      <c r="U30718" s="34">
        <v>236</v>
      </c>
      <c r="V30718" s="34">
        <v>203</v>
      </c>
      <c r="W30718" s="34">
        <v>345</v>
      </c>
      <c r="X30718" s="34">
        <v>285</v>
      </c>
      <c r="Y30718" s="34">
        <v>252</v>
      </c>
      <c r="Z30718" s="34">
        <v>256</v>
      </c>
      <c r="AA30718" s="34">
        <v>248</v>
      </c>
      <c r="AB30718" s="34">
        <v>210</v>
      </c>
      <c r="AC30718" s="34">
        <v>394</v>
      </c>
    </row>
    <row r="30719" spans="1:29" x14ac:dyDescent="0.2">
      <c r="A30719" s="34" t="s">
        <v>91212</v>
      </c>
      <c r="B30719" s="34">
        <v>82</v>
      </c>
      <c r="C30719" s="34">
        <v>146</v>
      </c>
      <c r="D30719" s="34">
        <v>164</v>
      </c>
      <c r="E30719" s="34">
        <v>171</v>
      </c>
      <c r="F30719" s="34">
        <v>150</v>
      </c>
      <c r="G30719" s="34">
        <v>123</v>
      </c>
      <c r="H30719" s="34">
        <v>107</v>
      </c>
      <c r="I30719" s="34">
        <v>117</v>
      </c>
      <c r="J30719" s="34">
        <v>113</v>
      </c>
      <c r="K30719" s="34">
        <v>116</v>
      </c>
      <c r="L30719" s="34">
        <v>79</v>
      </c>
      <c r="M30719" s="34">
        <v>143</v>
      </c>
      <c r="N30719" s="34">
        <v>120</v>
      </c>
      <c r="O30719" s="34">
        <v>107</v>
      </c>
      <c r="P30719" s="34">
        <v>124</v>
      </c>
      <c r="Q30719" s="34">
        <v>152</v>
      </c>
      <c r="R30719" s="34">
        <v>137</v>
      </c>
      <c r="S30719" s="34">
        <v>166</v>
      </c>
      <c r="T30719" s="34">
        <v>109</v>
      </c>
      <c r="U30719" s="34">
        <v>100</v>
      </c>
      <c r="V30719" s="34">
        <v>141</v>
      </c>
      <c r="W30719" s="34">
        <v>130</v>
      </c>
      <c r="X30719" s="34">
        <v>165</v>
      </c>
      <c r="Y30719" s="34">
        <v>100</v>
      </c>
      <c r="Z30719" s="34">
        <v>146</v>
      </c>
      <c r="AA30719" s="34">
        <v>188</v>
      </c>
      <c r="AB30719" s="34">
        <v>117</v>
      </c>
      <c r="AC30719" s="34">
        <v>219</v>
      </c>
    </row>
    <row r="30720" spans="1:29" x14ac:dyDescent="0.2">
      <c r="A30720" s="34" t="s">
        <v>91213</v>
      </c>
      <c r="B30720" s="34">
        <v>246</v>
      </c>
      <c r="C30720" s="34">
        <v>398</v>
      </c>
      <c r="D30720" s="34">
        <v>427</v>
      </c>
      <c r="E30720" s="34">
        <v>448</v>
      </c>
      <c r="F30720" s="34">
        <v>374</v>
      </c>
      <c r="G30720" s="34">
        <v>448</v>
      </c>
      <c r="H30720" s="34">
        <v>330</v>
      </c>
      <c r="I30720" s="34">
        <v>365</v>
      </c>
      <c r="J30720" s="34">
        <v>299</v>
      </c>
      <c r="K30720" s="34">
        <v>316</v>
      </c>
      <c r="L30720" s="34">
        <v>209</v>
      </c>
      <c r="M30720" s="34">
        <v>356</v>
      </c>
      <c r="N30720" s="34">
        <v>305</v>
      </c>
      <c r="O30720" s="34">
        <v>296</v>
      </c>
      <c r="P30720" s="34">
        <v>392</v>
      </c>
      <c r="Q30720" s="34">
        <v>445</v>
      </c>
      <c r="R30720" s="34">
        <v>420</v>
      </c>
      <c r="S30720" s="34">
        <v>504</v>
      </c>
      <c r="T30720" s="34">
        <v>291</v>
      </c>
      <c r="U30720" s="34">
        <v>330</v>
      </c>
      <c r="V30720" s="34">
        <v>434</v>
      </c>
      <c r="W30720" s="34">
        <v>369</v>
      </c>
      <c r="X30720" s="34">
        <v>439</v>
      </c>
      <c r="Y30720" s="34">
        <v>365</v>
      </c>
      <c r="Z30720" s="34">
        <v>427</v>
      </c>
      <c r="AA30720" s="34">
        <v>498</v>
      </c>
      <c r="AB30720" s="34">
        <v>371</v>
      </c>
      <c r="AC30720" s="34">
        <v>686</v>
      </c>
    </row>
    <row r="30721" spans="1:29" x14ac:dyDescent="0.2">
      <c r="A30721" s="34" t="s">
        <v>91214</v>
      </c>
      <c r="B30721" s="34">
        <v>133</v>
      </c>
      <c r="C30721" s="34">
        <v>182</v>
      </c>
      <c r="D30721" s="34">
        <v>184</v>
      </c>
      <c r="E30721" s="34">
        <v>205</v>
      </c>
      <c r="F30721" s="34">
        <v>197</v>
      </c>
      <c r="G30721" s="34">
        <v>183</v>
      </c>
      <c r="H30721" s="34">
        <v>159</v>
      </c>
      <c r="I30721" s="34">
        <v>170</v>
      </c>
      <c r="J30721" s="34">
        <v>169</v>
      </c>
      <c r="K30721" s="34">
        <v>178</v>
      </c>
      <c r="L30721" s="34">
        <v>88</v>
      </c>
      <c r="M30721" s="34">
        <v>156</v>
      </c>
      <c r="N30721" s="34">
        <v>156</v>
      </c>
      <c r="O30721" s="34">
        <v>163</v>
      </c>
      <c r="P30721" s="34">
        <v>151</v>
      </c>
      <c r="Q30721" s="34">
        <v>205</v>
      </c>
      <c r="R30721" s="34">
        <v>236</v>
      </c>
      <c r="S30721" s="34">
        <v>199</v>
      </c>
      <c r="T30721" s="34">
        <v>177</v>
      </c>
      <c r="U30721" s="34">
        <v>155</v>
      </c>
      <c r="V30721" s="34">
        <v>203</v>
      </c>
      <c r="W30721" s="34">
        <v>203</v>
      </c>
      <c r="X30721" s="34">
        <v>222</v>
      </c>
      <c r="Y30721" s="34">
        <v>217</v>
      </c>
      <c r="Z30721" s="34">
        <v>216</v>
      </c>
      <c r="AA30721" s="34">
        <v>223</v>
      </c>
      <c r="AB30721" s="34">
        <v>242</v>
      </c>
      <c r="AC30721" s="34">
        <v>321</v>
      </c>
    </row>
    <row r="30722" spans="1:29" x14ac:dyDescent="0.2">
      <c r="A30722" s="34" t="s">
        <v>91215</v>
      </c>
      <c r="B30722" s="34">
        <v>135</v>
      </c>
      <c r="C30722" s="34">
        <v>199</v>
      </c>
      <c r="D30722" s="34">
        <v>255</v>
      </c>
      <c r="E30722" s="34">
        <v>231</v>
      </c>
      <c r="F30722" s="34">
        <v>213</v>
      </c>
      <c r="G30722" s="34">
        <v>234</v>
      </c>
      <c r="H30722" s="34">
        <v>197</v>
      </c>
      <c r="I30722" s="34">
        <v>204</v>
      </c>
      <c r="J30722" s="34">
        <v>203</v>
      </c>
      <c r="K30722" s="34">
        <v>214</v>
      </c>
      <c r="L30722" s="34">
        <v>160</v>
      </c>
      <c r="M30722" s="34">
        <v>208</v>
      </c>
      <c r="N30722" s="34">
        <v>173</v>
      </c>
      <c r="O30722" s="34">
        <v>222</v>
      </c>
      <c r="P30722" s="34">
        <v>200</v>
      </c>
      <c r="Q30722" s="34">
        <v>277</v>
      </c>
      <c r="R30722" s="34">
        <v>316</v>
      </c>
      <c r="S30722" s="34">
        <v>267</v>
      </c>
      <c r="T30722" s="34">
        <v>240</v>
      </c>
      <c r="U30722" s="34">
        <v>211</v>
      </c>
      <c r="V30722" s="34">
        <v>316</v>
      </c>
      <c r="W30722" s="34">
        <v>233</v>
      </c>
      <c r="X30722" s="34">
        <v>361</v>
      </c>
      <c r="Y30722" s="34">
        <v>197</v>
      </c>
      <c r="Z30722" s="34">
        <v>282</v>
      </c>
      <c r="AA30722" s="34">
        <v>266</v>
      </c>
      <c r="AB30722" s="34">
        <v>289</v>
      </c>
      <c r="AC30722" s="34">
        <v>332</v>
      </c>
    </row>
    <row r="30723" spans="1:29" x14ac:dyDescent="0.2">
      <c r="A30723" s="34" t="s">
        <v>91216</v>
      </c>
      <c r="B30723" s="34">
        <v>161</v>
      </c>
      <c r="C30723" s="34">
        <v>113</v>
      </c>
      <c r="D30723" s="34">
        <v>163</v>
      </c>
      <c r="E30723" s="34">
        <v>131</v>
      </c>
      <c r="F30723" s="34">
        <v>175</v>
      </c>
      <c r="G30723" s="34">
        <v>93</v>
      </c>
      <c r="H30723" s="34">
        <v>151</v>
      </c>
      <c r="I30723" s="34">
        <v>108</v>
      </c>
      <c r="J30723" s="34">
        <v>200</v>
      </c>
      <c r="K30723" s="34">
        <v>145</v>
      </c>
      <c r="L30723" s="34">
        <v>198</v>
      </c>
      <c r="M30723" s="34">
        <v>153</v>
      </c>
      <c r="N30723" s="34">
        <v>125</v>
      </c>
      <c r="O30723" s="34">
        <v>109</v>
      </c>
      <c r="P30723" s="34">
        <v>126</v>
      </c>
      <c r="Q30723" s="34">
        <v>132</v>
      </c>
      <c r="R30723" s="34">
        <v>212</v>
      </c>
      <c r="S30723" s="34">
        <v>121</v>
      </c>
      <c r="T30723" s="34">
        <v>227</v>
      </c>
      <c r="U30723" s="34">
        <v>110</v>
      </c>
      <c r="V30723" s="34">
        <v>156</v>
      </c>
      <c r="W30723" s="34">
        <v>202</v>
      </c>
      <c r="X30723" s="34">
        <v>202</v>
      </c>
      <c r="Y30723" s="34">
        <v>159</v>
      </c>
      <c r="Z30723" s="34">
        <v>162</v>
      </c>
      <c r="AA30723" s="34">
        <v>147</v>
      </c>
      <c r="AB30723" s="34">
        <v>232</v>
      </c>
      <c r="AC30723" s="34">
        <v>247</v>
      </c>
    </row>
    <row r="30724" spans="1:29" x14ac:dyDescent="0.2">
      <c r="A30724" s="34" t="s">
        <v>91217</v>
      </c>
      <c r="B30724" s="34">
        <v>193</v>
      </c>
      <c r="C30724" s="34">
        <v>318</v>
      </c>
      <c r="D30724" s="34">
        <v>287</v>
      </c>
      <c r="E30724" s="34">
        <v>250</v>
      </c>
      <c r="F30724" s="34">
        <v>224</v>
      </c>
      <c r="G30724" s="34">
        <v>212</v>
      </c>
      <c r="H30724" s="34">
        <v>247</v>
      </c>
      <c r="I30724" s="34">
        <v>255</v>
      </c>
      <c r="J30724" s="34">
        <v>245</v>
      </c>
      <c r="K30724" s="34">
        <v>259</v>
      </c>
      <c r="L30724" s="34">
        <v>175</v>
      </c>
      <c r="M30724" s="34">
        <v>226</v>
      </c>
      <c r="N30724" s="34">
        <v>210</v>
      </c>
      <c r="O30724" s="34">
        <v>213</v>
      </c>
      <c r="P30724" s="34">
        <v>223</v>
      </c>
      <c r="Q30724" s="34">
        <v>285</v>
      </c>
      <c r="R30724" s="34">
        <v>300</v>
      </c>
      <c r="S30724" s="34">
        <v>335</v>
      </c>
      <c r="T30724" s="34">
        <v>238</v>
      </c>
      <c r="U30724" s="34">
        <v>226</v>
      </c>
      <c r="V30724" s="34">
        <v>266</v>
      </c>
      <c r="W30724" s="34">
        <v>274</v>
      </c>
      <c r="X30724" s="34">
        <v>300</v>
      </c>
      <c r="Y30724" s="34">
        <v>295</v>
      </c>
      <c r="Z30724" s="34">
        <v>277</v>
      </c>
      <c r="AA30724" s="34">
        <v>313</v>
      </c>
      <c r="AB30724" s="34">
        <v>291</v>
      </c>
      <c r="AC30724" s="34">
        <v>374</v>
      </c>
    </row>
    <row r="30725" spans="1:29" x14ac:dyDescent="0.2">
      <c r="A30725" s="34" t="s">
        <v>91218</v>
      </c>
      <c r="B30725" s="34">
        <v>211</v>
      </c>
      <c r="C30725" s="34">
        <v>244</v>
      </c>
      <c r="D30725" s="34">
        <v>365</v>
      </c>
      <c r="E30725" s="34">
        <v>295</v>
      </c>
      <c r="F30725" s="34">
        <v>309</v>
      </c>
      <c r="G30725" s="34">
        <v>282</v>
      </c>
      <c r="H30725" s="34">
        <v>373</v>
      </c>
      <c r="I30725" s="34">
        <v>239</v>
      </c>
      <c r="J30725" s="34">
        <v>305</v>
      </c>
      <c r="K30725" s="34">
        <v>311</v>
      </c>
      <c r="L30725" s="34">
        <v>290</v>
      </c>
      <c r="M30725" s="34">
        <v>239</v>
      </c>
      <c r="N30725" s="34">
        <v>311</v>
      </c>
      <c r="O30725" s="34">
        <v>245</v>
      </c>
      <c r="P30725" s="34">
        <v>352</v>
      </c>
      <c r="Q30725" s="34">
        <v>425</v>
      </c>
      <c r="R30725" s="34">
        <v>420</v>
      </c>
      <c r="S30725" s="34">
        <v>388</v>
      </c>
      <c r="T30725" s="34">
        <v>362</v>
      </c>
      <c r="U30725" s="34">
        <v>327</v>
      </c>
      <c r="V30725" s="34">
        <v>413</v>
      </c>
      <c r="W30725" s="34">
        <v>389</v>
      </c>
      <c r="X30725" s="34">
        <v>396</v>
      </c>
      <c r="Y30725" s="34">
        <v>285</v>
      </c>
      <c r="Z30725" s="34">
        <v>374</v>
      </c>
      <c r="AA30725" s="34">
        <v>418</v>
      </c>
      <c r="AB30725" s="34">
        <v>368</v>
      </c>
      <c r="AC30725" s="34">
        <v>569</v>
      </c>
    </row>
    <row r="30726" spans="1:29" x14ac:dyDescent="0.2">
      <c r="A30726" s="34" t="s">
        <v>91219</v>
      </c>
      <c r="B30726" s="34">
        <v>212</v>
      </c>
      <c r="C30726" s="34">
        <v>316</v>
      </c>
      <c r="D30726" s="34">
        <v>324</v>
      </c>
      <c r="E30726" s="34">
        <v>281</v>
      </c>
      <c r="F30726" s="34">
        <v>287</v>
      </c>
      <c r="G30726" s="34">
        <v>319</v>
      </c>
      <c r="H30726" s="34">
        <v>280</v>
      </c>
      <c r="I30726" s="34">
        <v>292</v>
      </c>
      <c r="J30726" s="34">
        <v>260</v>
      </c>
      <c r="K30726" s="34">
        <v>401</v>
      </c>
      <c r="L30726" s="34">
        <v>187</v>
      </c>
      <c r="M30726" s="34">
        <v>250</v>
      </c>
      <c r="N30726" s="34">
        <v>212</v>
      </c>
      <c r="O30726" s="34">
        <v>289</v>
      </c>
      <c r="P30726" s="34">
        <v>239</v>
      </c>
      <c r="Q30726" s="34">
        <v>339</v>
      </c>
      <c r="R30726" s="34">
        <v>320</v>
      </c>
      <c r="S30726" s="34">
        <v>393</v>
      </c>
      <c r="T30726" s="34">
        <v>248</v>
      </c>
      <c r="U30726" s="34">
        <v>262</v>
      </c>
      <c r="V30726" s="34">
        <v>309</v>
      </c>
      <c r="W30726" s="34">
        <v>319</v>
      </c>
      <c r="X30726" s="34">
        <v>303</v>
      </c>
      <c r="Y30726" s="34">
        <v>232</v>
      </c>
      <c r="Z30726" s="34">
        <v>330</v>
      </c>
      <c r="AA30726" s="34">
        <v>391</v>
      </c>
      <c r="AB30726" s="34">
        <v>312</v>
      </c>
      <c r="AC30726" s="34">
        <v>549</v>
      </c>
    </row>
    <row r="30727" spans="1:29" x14ac:dyDescent="0.2">
      <c r="A30727" s="34" t="s">
        <v>91220</v>
      </c>
      <c r="B30727" s="34">
        <v>213</v>
      </c>
      <c r="C30727" s="34">
        <v>372</v>
      </c>
      <c r="D30727" s="34">
        <v>327</v>
      </c>
      <c r="E30727" s="34">
        <v>448</v>
      </c>
      <c r="F30727" s="34">
        <v>324</v>
      </c>
      <c r="G30727" s="34">
        <v>353</v>
      </c>
      <c r="H30727" s="34">
        <v>309</v>
      </c>
      <c r="I30727" s="34">
        <v>340</v>
      </c>
      <c r="J30727" s="34">
        <v>261</v>
      </c>
      <c r="K30727" s="34">
        <v>428</v>
      </c>
      <c r="L30727" s="34">
        <v>245</v>
      </c>
      <c r="M30727" s="34">
        <v>338</v>
      </c>
      <c r="N30727" s="34">
        <v>252</v>
      </c>
      <c r="O30727" s="34">
        <v>306</v>
      </c>
      <c r="P30727" s="34">
        <v>280</v>
      </c>
      <c r="Q30727" s="34">
        <v>486</v>
      </c>
      <c r="R30727" s="34">
        <v>375</v>
      </c>
      <c r="S30727" s="34">
        <v>459</v>
      </c>
      <c r="T30727" s="34">
        <v>272</v>
      </c>
      <c r="U30727" s="34">
        <v>398</v>
      </c>
      <c r="V30727" s="34">
        <v>412</v>
      </c>
      <c r="W30727" s="34">
        <v>366</v>
      </c>
      <c r="X30727" s="34">
        <v>466</v>
      </c>
      <c r="Y30727" s="34">
        <v>408</v>
      </c>
      <c r="Z30727" s="34">
        <v>336</v>
      </c>
      <c r="AA30727" s="34">
        <v>443</v>
      </c>
      <c r="AB30727" s="34">
        <v>342</v>
      </c>
      <c r="AC30727" s="34">
        <v>664</v>
      </c>
    </row>
    <row r="30728" spans="1:29" x14ac:dyDescent="0.2">
      <c r="A30728" s="34" t="s">
        <v>91221</v>
      </c>
      <c r="B30728" s="34">
        <v>477</v>
      </c>
      <c r="C30728" s="34">
        <v>711</v>
      </c>
      <c r="D30728" s="34">
        <v>884</v>
      </c>
      <c r="E30728" s="34">
        <v>721</v>
      </c>
      <c r="F30728" s="34">
        <v>791</v>
      </c>
      <c r="G30728" s="34">
        <v>745</v>
      </c>
      <c r="H30728" s="34">
        <v>676</v>
      </c>
      <c r="I30728" s="34">
        <v>747</v>
      </c>
      <c r="J30728" s="34">
        <v>560</v>
      </c>
      <c r="K30728" s="34">
        <v>726</v>
      </c>
      <c r="L30728" s="34">
        <v>469</v>
      </c>
      <c r="M30728" s="34">
        <v>586</v>
      </c>
      <c r="N30728" s="34">
        <v>650</v>
      </c>
      <c r="O30728" s="34">
        <v>619</v>
      </c>
      <c r="P30728" s="34">
        <v>587</v>
      </c>
      <c r="Q30728" s="34">
        <v>886</v>
      </c>
      <c r="R30728" s="34">
        <v>863</v>
      </c>
      <c r="S30728" s="34">
        <v>934</v>
      </c>
      <c r="T30728" s="34">
        <v>566</v>
      </c>
      <c r="U30728" s="34">
        <v>684</v>
      </c>
      <c r="V30728" s="34">
        <v>849</v>
      </c>
      <c r="W30728" s="34">
        <v>766</v>
      </c>
      <c r="X30728" s="34">
        <v>1032</v>
      </c>
      <c r="Y30728" s="34">
        <v>711</v>
      </c>
      <c r="Z30728" s="34">
        <v>902</v>
      </c>
      <c r="AA30728" s="34">
        <v>806</v>
      </c>
      <c r="AB30728" s="34">
        <v>865</v>
      </c>
      <c r="AC30728" s="34">
        <v>1096</v>
      </c>
    </row>
    <row r="30729" spans="1:29" x14ac:dyDescent="0.2">
      <c r="A30729" s="34" t="s">
        <v>91222</v>
      </c>
      <c r="B30729" s="34">
        <v>184</v>
      </c>
      <c r="C30729" s="34">
        <v>266</v>
      </c>
      <c r="D30729" s="34">
        <v>277</v>
      </c>
      <c r="E30729" s="34">
        <v>253</v>
      </c>
      <c r="F30729" s="34">
        <v>281</v>
      </c>
      <c r="G30729" s="34">
        <v>263</v>
      </c>
      <c r="H30729" s="34">
        <v>297</v>
      </c>
      <c r="I30729" s="34">
        <v>261</v>
      </c>
      <c r="J30729" s="34">
        <v>284</v>
      </c>
      <c r="K30729" s="34">
        <v>284</v>
      </c>
      <c r="L30729" s="34">
        <v>186</v>
      </c>
      <c r="M30729" s="34">
        <v>247</v>
      </c>
      <c r="N30729" s="34">
        <v>254</v>
      </c>
      <c r="O30729" s="34">
        <v>243</v>
      </c>
      <c r="P30729" s="34">
        <v>217</v>
      </c>
      <c r="Q30729" s="34">
        <v>347</v>
      </c>
      <c r="R30729" s="34">
        <v>366</v>
      </c>
      <c r="S30729" s="34">
        <v>348</v>
      </c>
      <c r="T30729" s="34">
        <v>247</v>
      </c>
      <c r="U30729" s="34">
        <v>279</v>
      </c>
      <c r="V30729" s="34">
        <v>308</v>
      </c>
      <c r="W30729" s="34">
        <v>294</v>
      </c>
      <c r="X30729" s="34">
        <v>336</v>
      </c>
      <c r="Y30729" s="34">
        <v>252</v>
      </c>
      <c r="Z30729" s="34">
        <v>310</v>
      </c>
      <c r="AA30729" s="34">
        <v>395</v>
      </c>
      <c r="AB30729" s="34">
        <v>333</v>
      </c>
      <c r="AC30729" s="34">
        <v>422</v>
      </c>
    </row>
    <row r="30730" spans="1:29" x14ac:dyDescent="0.2">
      <c r="A30730" s="34" t="s">
        <v>91223</v>
      </c>
      <c r="B30730" s="34">
        <v>218</v>
      </c>
      <c r="C30730" s="34">
        <v>277</v>
      </c>
      <c r="D30730" s="34">
        <v>405</v>
      </c>
      <c r="E30730" s="34">
        <v>278</v>
      </c>
      <c r="F30730" s="34">
        <v>319</v>
      </c>
      <c r="G30730" s="34">
        <v>291</v>
      </c>
      <c r="H30730" s="34">
        <v>301</v>
      </c>
      <c r="I30730" s="34">
        <v>268</v>
      </c>
      <c r="J30730" s="34">
        <v>271</v>
      </c>
      <c r="K30730" s="34">
        <v>285</v>
      </c>
      <c r="L30730" s="34">
        <v>205</v>
      </c>
      <c r="M30730" s="34">
        <v>276</v>
      </c>
      <c r="N30730" s="34">
        <v>238</v>
      </c>
      <c r="O30730" s="34">
        <v>244</v>
      </c>
      <c r="P30730" s="34">
        <v>277</v>
      </c>
      <c r="Q30730" s="34">
        <v>363</v>
      </c>
      <c r="R30730" s="34">
        <v>306</v>
      </c>
      <c r="S30730" s="34">
        <v>395</v>
      </c>
      <c r="T30730" s="34">
        <v>289</v>
      </c>
      <c r="U30730" s="34">
        <v>274</v>
      </c>
      <c r="V30730" s="34">
        <v>381</v>
      </c>
      <c r="W30730" s="34">
        <v>325</v>
      </c>
      <c r="X30730" s="34">
        <v>413</v>
      </c>
      <c r="Y30730" s="34">
        <v>281</v>
      </c>
      <c r="Z30730" s="34">
        <v>388</v>
      </c>
      <c r="AA30730" s="34">
        <v>338</v>
      </c>
      <c r="AB30730" s="34">
        <v>333</v>
      </c>
      <c r="AC30730" s="34">
        <v>440</v>
      </c>
    </row>
    <row r="30731" spans="1:29" x14ac:dyDescent="0.2">
      <c r="A30731" s="34" t="s">
        <v>91224</v>
      </c>
      <c r="B30731" s="34">
        <v>212</v>
      </c>
      <c r="C30731" s="34">
        <v>228</v>
      </c>
      <c r="D30731" s="34">
        <v>402</v>
      </c>
      <c r="E30731" s="34">
        <v>333</v>
      </c>
      <c r="F30731" s="34">
        <v>344</v>
      </c>
      <c r="G30731" s="34">
        <v>236</v>
      </c>
      <c r="H30731" s="34">
        <v>321</v>
      </c>
      <c r="I30731" s="34">
        <v>232</v>
      </c>
      <c r="J30731" s="34">
        <v>315</v>
      </c>
      <c r="K30731" s="34">
        <v>298</v>
      </c>
      <c r="L30731" s="34">
        <v>230</v>
      </c>
      <c r="M30731" s="34">
        <v>261</v>
      </c>
      <c r="N30731" s="34">
        <v>271</v>
      </c>
      <c r="O30731" s="34">
        <v>228</v>
      </c>
      <c r="P30731" s="34">
        <v>295</v>
      </c>
      <c r="Q30731" s="34">
        <v>313</v>
      </c>
      <c r="R30731" s="34">
        <v>317</v>
      </c>
      <c r="S30731" s="34">
        <v>387</v>
      </c>
      <c r="T30731" s="34">
        <v>327</v>
      </c>
      <c r="U30731" s="34">
        <v>257</v>
      </c>
      <c r="V30731" s="34">
        <v>379</v>
      </c>
      <c r="W30731" s="34">
        <v>312</v>
      </c>
      <c r="X30731" s="34">
        <v>480</v>
      </c>
      <c r="Y30731" s="34">
        <v>287</v>
      </c>
      <c r="Z30731" s="34">
        <v>391</v>
      </c>
      <c r="AA30731" s="34">
        <v>396</v>
      </c>
      <c r="AB30731" s="34">
        <v>281</v>
      </c>
      <c r="AC30731" s="34">
        <v>413</v>
      </c>
    </row>
    <row r="30732" spans="1:29" x14ac:dyDescent="0.2">
      <c r="A30732" s="34" t="s">
        <v>91225</v>
      </c>
      <c r="B30732" s="34">
        <v>697</v>
      </c>
      <c r="C30732" s="34">
        <v>573</v>
      </c>
      <c r="D30732" s="34">
        <v>747</v>
      </c>
      <c r="E30732" s="34">
        <v>615</v>
      </c>
      <c r="F30732" s="34">
        <v>717</v>
      </c>
      <c r="G30732" s="34">
        <v>529</v>
      </c>
      <c r="H30732" s="34">
        <v>691</v>
      </c>
      <c r="I30732" s="34">
        <v>548</v>
      </c>
      <c r="J30732" s="34">
        <v>659</v>
      </c>
      <c r="K30732" s="34">
        <v>669</v>
      </c>
      <c r="L30732" s="34">
        <v>540</v>
      </c>
      <c r="M30732" s="34">
        <v>540</v>
      </c>
      <c r="N30732" s="34">
        <v>642</v>
      </c>
      <c r="O30732" s="34">
        <v>499</v>
      </c>
      <c r="P30732" s="34">
        <v>645</v>
      </c>
      <c r="Q30732" s="34">
        <v>816</v>
      </c>
      <c r="R30732" s="34">
        <v>883</v>
      </c>
      <c r="S30732" s="34">
        <v>775</v>
      </c>
      <c r="T30732" s="34">
        <v>705</v>
      </c>
      <c r="U30732" s="34">
        <v>682</v>
      </c>
      <c r="V30732" s="34">
        <v>806</v>
      </c>
      <c r="W30732" s="34">
        <v>750</v>
      </c>
      <c r="X30732" s="34">
        <v>957</v>
      </c>
      <c r="Y30732" s="34">
        <v>677</v>
      </c>
      <c r="Z30732" s="34">
        <v>811</v>
      </c>
      <c r="AA30732" s="34">
        <v>731</v>
      </c>
      <c r="AB30732" s="34">
        <v>884</v>
      </c>
      <c r="AC30732" s="34">
        <v>941</v>
      </c>
    </row>
    <row r="30733" spans="1:29" x14ac:dyDescent="0.2">
      <c r="A30733" s="34" t="s">
        <v>91226</v>
      </c>
      <c r="B30733" s="34">
        <v>178</v>
      </c>
      <c r="C30733" s="34">
        <v>218</v>
      </c>
      <c r="D30733" s="34">
        <v>231</v>
      </c>
      <c r="E30733" s="34">
        <v>237</v>
      </c>
      <c r="F30733" s="34">
        <v>188</v>
      </c>
      <c r="G30733" s="34">
        <v>235</v>
      </c>
      <c r="H30733" s="34">
        <v>210</v>
      </c>
      <c r="I30733" s="34">
        <v>167</v>
      </c>
      <c r="J30733" s="34">
        <v>174</v>
      </c>
      <c r="K30733" s="34">
        <v>214</v>
      </c>
      <c r="L30733" s="34">
        <v>139</v>
      </c>
      <c r="M30733" s="34">
        <v>203</v>
      </c>
      <c r="N30733" s="34">
        <v>153</v>
      </c>
      <c r="O30733" s="34">
        <v>193</v>
      </c>
      <c r="P30733" s="34">
        <v>158</v>
      </c>
      <c r="Q30733" s="34">
        <v>244</v>
      </c>
      <c r="R30733" s="34">
        <v>196</v>
      </c>
      <c r="S30733" s="34">
        <v>284</v>
      </c>
      <c r="T30733" s="34">
        <v>114</v>
      </c>
      <c r="U30733" s="34">
        <v>162</v>
      </c>
      <c r="V30733" s="34">
        <v>226</v>
      </c>
      <c r="W30733" s="34">
        <v>206</v>
      </c>
      <c r="X30733" s="34">
        <v>206</v>
      </c>
      <c r="Y30733" s="34">
        <v>177</v>
      </c>
      <c r="Z30733" s="34">
        <v>182</v>
      </c>
      <c r="AA30733" s="34">
        <v>247</v>
      </c>
      <c r="AB30733" s="34">
        <v>174</v>
      </c>
      <c r="AC30733" s="34">
        <v>286</v>
      </c>
    </row>
    <row r="30734" spans="1:29" x14ac:dyDescent="0.2">
      <c r="A30734" s="34" t="s">
        <v>91227</v>
      </c>
      <c r="B30734" s="34">
        <v>218</v>
      </c>
      <c r="C30734" s="34">
        <v>242</v>
      </c>
      <c r="D30734" s="34">
        <v>302</v>
      </c>
      <c r="E30734" s="34">
        <v>325</v>
      </c>
      <c r="F30734" s="34">
        <v>302</v>
      </c>
      <c r="G30734" s="34">
        <v>297</v>
      </c>
      <c r="H30734" s="34">
        <v>252</v>
      </c>
      <c r="I30734" s="34">
        <v>222</v>
      </c>
      <c r="J30734" s="34">
        <v>290</v>
      </c>
      <c r="K30734" s="34">
        <v>313</v>
      </c>
      <c r="L30734" s="34">
        <v>244</v>
      </c>
      <c r="M30734" s="34">
        <v>222</v>
      </c>
      <c r="N30734" s="34">
        <v>261</v>
      </c>
      <c r="O30734" s="34">
        <v>225</v>
      </c>
      <c r="P30734" s="34">
        <v>273</v>
      </c>
      <c r="Q30734" s="34">
        <v>326</v>
      </c>
      <c r="R30734" s="34">
        <v>364</v>
      </c>
      <c r="S30734" s="34">
        <v>309</v>
      </c>
      <c r="T30734" s="34">
        <v>342</v>
      </c>
      <c r="U30734" s="34">
        <v>250</v>
      </c>
      <c r="V30734" s="34">
        <v>319</v>
      </c>
      <c r="W30734" s="34">
        <v>286</v>
      </c>
      <c r="X30734" s="34">
        <v>319</v>
      </c>
      <c r="Y30734" s="34">
        <v>282</v>
      </c>
      <c r="Z30734" s="34">
        <v>288</v>
      </c>
      <c r="AA30734" s="34">
        <v>354</v>
      </c>
      <c r="AB30734" s="34">
        <v>342</v>
      </c>
      <c r="AC30734" s="34">
        <v>407</v>
      </c>
    </row>
    <row r="30735" spans="1:29" x14ac:dyDescent="0.2">
      <c r="A30735" s="34" t="s">
        <v>91228</v>
      </c>
      <c r="B30735" s="34">
        <v>159</v>
      </c>
      <c r="C30735" s="34">
        <v>102</v>
      </c>
      <c r="D30735" s="34">
        <v>94</v>
      </c>
      <c r="E30735" s="34">
        <v>113</v>
      </c>
      <c r="F30735" s="34">
        <v>106</v>
      </c>
      <c r="G30735" s="34">
        <v>125</v>
      </c>
      <c r="H30735" s="34">
        <v>80</v>
      </c>
      <c r="I30735" s="34">
        <v>107</v>
      </c>
      <c r="J30735" s="34">
        <v>90</v>
      </c>
      <c r="K30735" s="34">
        <v>98</v>
      </c>
      <c r="L30735" s="34">
        <v>91</v>
      </c>
      <c r="M30735" s="34">
        <v>98</v>
      </c>
      <c r="N30735" s="34">
        <v>70</v>
      </c>
      <c r="O30735" s="34">
        <v>84</v>
      </c>
      <c r="P30735" s="34">
        <v>121</v>
      </c>
      <c r="Q30735" s="34">
        <v>163</v>
      </c>
      <c r="R30735" s="34">
        <v>136</v>
      </c>
      <c r="S30735" s="34">
        <v>161</v>
      </c>
      <c r="T30735" s="34">
        <v>105</v>
      </c>
      <c r="U30735" s="34">
        <v>104</v>
      </c>
      <c r="V30735" s="34">
        <v>127</v>
      </c>
      <c r="W30735" s="34">
        <v>118</v>
      </c>
      <c r="X30735" s="34">
        <v>145</v>
      </c>
      <c r="Y30735" s="34">
        <v>125</v>
      </c>
      <c r="Z30735" s="34">
        <v>105</v>
      </c>
      <c r="AA30735" s="34">
        <v>133</v>
      </c>
      <c r="AB30735" s="34">
        <v>136</v>
      </c>
      <c r="AC30735" s="34">
        <v>197</v>
      </c>
    </row>
    <row r="30736" spans="1:29" x14ac:dyDescent="0.2">
      <c r="A30736" s="34" t="s">
        <v>91229</v>
      </c>
      <c r="B30736" s="34">
        <v>129</v>
      </c>
      <c r="C30736" s="34">
        <v>172</v>
      </c>
      <c r="D30736" s="34">
        <v>173</v>
      </c>
      <c r="E30736" s="34">
        <v>236</v>
      </c>
      <c r="F30736" s="34">
        <v>172</v>
      </c>
      <c r="G30736" s="34">
        <v>247</v>
      </c>
      <c r="H30736" s="34">
        <v>166</v>
      </c>
      <c r="I30736" s="34">
        <v>173</v>
      </c>
      <c r="J30736" s="34">
        <v>158</v>
      </c>
      <c r="K30736" s="34">
        <v>202</v>
      </c>
      <c r="L30736" s="34">
        <v>135</v>
      </c>
      <c r="M30736" s="34">
        <v>180</v>
      </c>
      <c r="N30736" s="34">
        <v>164</v>
      </c>
      <c r="O30736" s="34">
        <v>166</v>
      </c>
      <c r="P30736" s="34">
        <v>132</v>
      </c>
      <c r="Q30736" s="34">
        <v>263</v>
      </c>
      <c r="R30736" s="34">
        <v>194</v>
      </c>
      <c r="S30736" s="34">
        <v>221</v>
      </c>
      <c r="T30736" s="34">
        <v>193</v>
      </c>
      <c r="U30736" s="34">
        <v>220</v>
      </c>
      <c r="V30736" s="34">
        <v>186</v>
      </c>
      <c r="W30736" s="34">
        <v>216</v>
      </c>
      <c r="X30736" s="34">
        <v>200</v>
      </c>
      <c r="Y30736" s="34">
        <v>239</v>
      </c>
      <c r="Z30736" s="34">
        <v>246</v>
      </c>
      <c r="AA30736" s="34">
        <v>269</v>
      </c>
      <c r="AB30736" s="34">
        <v>229</v>
      </c>
      <c r="AC30736" s="34">
        <v>323</v>
      </c>
    </row>
    <row r="30737" spans="1:29" x14ac:dyDescent="0.2">
      <c r="A30737" s="34" t="s">
        <v>91230</v>
      </c>
      <c r="B30737" s="34">
        <v>326</v>
      </c>
      <c r="C30737" s="34">
        <v>351</v>
      </c>
      <c r="D30737" s="34">
        <v>296</v>
      </c>
      <c r="E30737" s="34">
        <v>304</v>
      </c>
      <c r="F30737" s="34">
        <v>341</v>
      </c>
      <c r="G30737" s="34">
        <v>383</v>
      </c>
      <c r="H30737" s="34">
        <v>413</v>
      </c>
      <c r="I30737" s="34">
        <v>387</v>
      </c>
      <c r="J30737" s="34">
        <v>372</v>
      </c>
      <c r="K30737" s="34">
        <v>437</v>
      </c>
      <c r="L30737" s="34">
        <v>279</v>
      </c>
      <c r="M30737" s="34">
        <v>295</v>
      </c>
      <c r="N30737" s="34">
        <v>301</v>
      </c>
      <c r="O30737" s="34">
        <v>362</v>
      </c>
      <c r="P30737" s="34">
        <v>310</v>
      </c>
      <c r="Q30737" s="34">
        <v>503</v>
      </c>
      <c r="R30737" s="34">
        <v>413</v>
      </c>
      <c r="S30737" s="34">
        <v>453</v>
      </c>
      <c r="T30737" s="34">
        <v>424</v>
      </c>
      <c r="U30737" s="34">
        <v>402</v>
      </c>
      <c r="V30737" s="34">
        <v>386</v>
      </c>
      <c r="W30737" s="34">
        <v>595</v>
      </c>
      <c r="X30737" s="34">
        <v>383</v>
      </c>
      <c r="Y30737" s="34">
        <v>508</v>
      </c>
      <c r="Z30737" s="34">
        <v>408</v>
      </c>
      <c r="AA30737" s="34">
        <v>590</v>
      </c>
      <c r="AB30737" s="34">
        <v>493</v>
      </c>
      <c r="AC30737" s="34">
        <v>642</v>
      </c>
    </row>
    <row r="30738" spans="1:29" x14ac:dyDescent="0.2">
      <c r="A30738" s="34" t="s">
        <v>91231</v>
      </c>
      <c r="B30738" s="34">
        <v>126</v>
      </c>
      <c r="C30738" s="34">
        <v>280</v>
      </c>
      <c r="D30738" s="34">
        <v>321</v>
      </c>
      <c r="E30738" s="34">
        <v>321</v>
      </c>
      <c r="F30738" s="34">
        <v>225</v>
      </c>
      <c r="G30738" s="34">
        <v>349</v>
      </c>
      <c r="H30738" s="34">
        <v>187</v>
      </c>
      <c r="I30738" s="34">
        <v>263</v>
      </c>
      <c r="J30738" s="34">
        <v>111</v>
      </c>
      <c r="K30738" s="34">
        <v>377</v>
      </c>
      <c r="L30738" s="34">
        <v>62</v>
      </c>
      <c r="M30738" s="34">
        <v>264</v>
      </c>
      <c r="N30738" s="34">
        <v>182</v>
      </c>
      <c r="O30738" s="34">
        <v>244</v>
      </c>
      <c r="P30738" s="34">
        <v>166</v>
      </c>
      <c r="Q30738" s="34">
        <v>273</v>
      </c>
      <c r="R30738" s="34">
        <v>160</v>
      </c>
      <c r="S30738" s="34">
        <v>407</v>
      </c>
      <c r="T30738" s="34">
        <v>81</v>
      </c>
      <c r="U30738" s="34">
        <v>197</v>
      </c>
      <c r="V30738" s="34">
        <v>211</v>
      </c>
      <c r="W30738" s="34">
        <v>200</v>
      </c>
      <c r="X30738" s="34">
        <v>255</v>
      </c>
      <c r="Y30738" s="34">
        <v>151</v>
      </c>
      <c r="Z30738" s="34">
        <v>275</v>
      </c>
      <c r="AA30738" s="34">
        <v>355</v>
      </c>
      <c r="AB30738" s="34">
        <v>121</v>
      </c>
      <c r="AC30738" s="34">
        <v>427</v>
      </c>
    </row>
    <row r="30739" spans="1:29" x14ac:dyDescent="0.2">
      <c r="A30739" s="34" t="s">
        <v>91232</v>
      </c>
      <c r="B30739" s="34">
        <v>159</v>
      </c>
      <c r="C30739" s="34">
        <v>174</v>
      </c>
      <c r="D30739" s="34">
        <v>165</v>
      </c>
      <c r="E30739" s="34">
        <v>204</v>
      </c>
      <c r="F30739" s="34">
        <v>179</v>
      </c>
      <c r="G30739" s="34">
        <v>182</v>
      </c>
      <c r="H30739" s="34">
        <v>188</v>
      </c>
      <c r="I30739" s="34">
        <v>153</v>
      </c>
      <c r="J30739" s="34">
        <v>176</v>
      </c>
      <c r="K30739" s="34">
        <v>251</v>
      </c>
      <c r="L30739" s="34">
        <v>171</v>
      </c>
      <c r="M30739" s="34">
        <v>219</v>
      </c>
      <c r="N30739" s="34">
        <v>162</v>
      </c>
      <c r="O30739" s="34">
        <v>140</v>
      </c>
      <c r="P30739" s="34">
        <v>158</v>
      </c>
      <c r="Q30739" s="34">
        <v>246</v>
      </c>
      <c r="R30739" s="34">
        <v>227</v>
      </c>
      <c r="S30739" s="34">
        <v>230</v>
      </c>
      <c r="T30739" s="34">
        <v>205</v>
      </c>
      <c r="U30739" s="34">
        <v>232</v>
      </c>
      <c r="V30739" s="34">
        <v>171</v>
      </c>
      <c r="W30739" s="34">
        <v>284</v>
      </c>
      <c r="X30739" s="34">
        <v>234</v>
      </c>
      <c r="Y30739" s="34">
        <v>270</v>
      </c>
      <c r="Z30739" s="34">
        <v>160</v>
      </c>
      <c r="AA30739" s="34">
        <v>228</v>
      </c>
      <c r="AB30739" s="34">
        <v>257</v>
      </c>
      <c r="AC30739" s="34">
        <v>314</v>
      </c>
    </row>
    <row r="30740" spans="1:29" x14ac:dyDescent="0.2">
      <c r="A30740" s="34" t="s">
        <v>91233</v>
      </c>
      <c r="B30740" s="34">
        <v>122</v>
      </c>
      <c r="C30740" s="34">
        <v>149</v>
      </c>
      <c r="D30740" s="34">
        <v>116</v>
      </c>
      <c r="E30740" s="34">
        <v>189</v>
      </c>
      <c r="F30740" s="34">
        <v>139</v>
      </c>
      <c r="G30740" s="34">
        <v>134</v>
      </c>
      <c r="H30740" s="34">
        <v>120</v>
      </c>
      <c r="I30740" s="34">
        <v>120</v>
      </c>
      <c r="J30740" s="34">
        <v>115</v>
      </c>
      <c r="K30740" s="34">
        <v>187</v>
      </c>
      <c r="L30740" s="34">
        <v>82</v>
      </c>
      <c r="M30740" s="34">
        <v>101</v>
      </c>
      <c r="N30740" s="34">
        <v>114</v>
      </c>
      <c r="O30740" s="34">
        <v>119</v>
      </c>
      <c r="P30740" s="34">
        <v>112</v>
      </c>
      <c r="Q30740" s="34">
        <v>163</v>
      </c>
      <c r="R30740" s="34">
        <v>164</v>
      </c>
      <c r="S30740" s="34">
        <v>191</v>
      </c>
      <c r="T30740" s="34">
        <v>162</v>
      </c>
      <c r="U30740" s="34">
        <v>155</v>
      </c>
      <c r="V30740" s="34">
        <v>167</v>
      </c>
      <c r="W30740" s="34">
        <v>230</v>
      </c>
      <c r="X30740" s="34">
        <v>209</v>
      </c>
      <c r="Y30740" s="34">
        <v>170</v>
      </c>
      <c r="Z30740" s="34">
        <v>164</v>
      </c>
      <c r="AA30740" s="34">
        <v>171</v>
      </c>
      <c r="AB30740" s="34">
        <v>140</v>
      </c>
      <c r="AC30740" s="34">
        <v>239</v>
      </c>
    </row>
    <row r="30741" spans="1:29" x14ac:dyDescent="0.2">
      <c r="A30741" s="34" t="s">
        <v>91234</v>
      </c>
      <c r="B30741" s="34">
        <v>217</v>
      </c>
      <c r="C30741" s="34">
        <v>328</v>
      </c>
      <c r="D30741" s="34">
        <v>393</v>
      </c>
      <c r="E30741" s="34">
        <v>294</v>
      </c>
      <c r="F30741" s="34">
        <v>324</v>
      </c>
      <c r="G30741" s="34">
        <v>342</v>
      </c>
      <c r="H30741" s="34">
        <v>253</v>
      </c>
      <c r="I30741" s="34">
        <v>314</v>
      </c>
      <c r="J30741" s="34">
        <v>221</v>
      </c>
      <c r="K30741" s="34">
        <v>349</v>
      </c>
      <c r="L30741" s="34">
        <v>148</v>
      </c>
      <c r="M30741" s="34">
        <v>359</v>
      </c>
      <c r="N30741" s="34">
        <v>264</v>
      </c>
      <c r="O30741" s="34">
        <v>251</v>
      </c>
      <c r="P30741" s="34">
        <v>255</v>
      </c>
      <c r="Q30741" s="34">
        <v>407</v>
      </c>
      <c r="R30741" s="34">
        <v>310</v>
      </c>
      <c r="S30741" s="34">
        <v>405</v>
      </c>
      <c r="T30741" s="34">
        <v>220</v>
      </c>
      <c r="U30741" s="34">
        <v>270</v>
      </c>
      <c r="V30741" s="34">
        <v>346</v>
      </c>
      <c r="W30741" s="34">
        <v>331</v>
      </c>
      <c r="X30741" s="34">
        <v>397</v>
      </c>
      <c r="Y30741" s="34">
        <v>274</v>
      </c>
      <c r="Z30741" s="34">
        <v>408</v>
      </c>
      <c r="AA30741" s="34">
        <v>368</v>
      </c>
      <c r="AB30741" s="34">
        <v>265</v>
      </c>
      <c r="AC30741" s="34">
        <v>498</v>
      </c>
    </row>
    <row r="30742" spans="1:29" x14ac:dyDescent="0.2">
      <c r="A30742" s="34" t="s">
        <v>91235</v>
      </c>
      <c r="B30742" s="34">
        <v>261</v>
      </c>
      <c r="C30742" s="34">
        <v>209</v>
      </c>
      <c r="D30742" s="34">
        <v>225</v>
      </c>
      <c r="E30742" s="34">
        <v>208</v>
      </c>
      <c r="F30742" s="34">
        <v>244</v>
      </c>
      <c r="G30742" s="34">
        <v>241</v>
      </c>
      <c r="H30742" s="34">
        <v>215</v>
      </c>
      <c r="I30742" s="34">
        <v>203</v>
      </c>
      <c r="J30742" s="34">
        <v>218</v>
      </c>
      <c r="K30742" s="34">
        <v>249</v>
      </c>
      <c r="L30742" s="34">
        <v>222</v>
      </c>
      <c r="M30742" s="34">
        <v>243</v>
      </c>
      <c r="N30742" s="34">
        <v>196</v>
      </c>
      <c r="O30742" s="34">
        <v>237</v>
      </c>
      <c r="P30742" s="34">
        <v>177</v>
      </c>
      <c r="Q30742" s="34">
        <v>290</v>
      </c>
      <c r="R30742" s="34">
        <v>301</v>
      </c>
      <c r="S30742" s="34">
        <v>255</v>
      </c>
      <c r="T30742" s="34">
        <v>292</v>
      </c>
      <c r="U30742" s="34">
        <v>198</v>
      </c>
      <c r="V30742" s="34">
        <v>237</v>
      </c>
      <c r="W30742" s="34">
        <v>366</v>
      </c>
      <c r="X30742" s="34">
        <v>229</v>
      </c>
      <c r="Y30742" s="34">
        <v>256</v>
      </c>
      <c r="Z30742" s="34">
        <v>225</v>
      </c>
      <c r="AA30742" s="34">
        <v>293</v>
      </c>
      <c r="AB30742" s="34">
        <v>307</v>
      </c>
      <c r="AC30742" s="34">
        <v>307</v>
      </c>
    </row>
    <row r="30743" spans="1:29" x14ac:dyDescent="0.2">
      <c r="A30743" s="34" t="s">
        <v>91236</v>
      </c>
      <c r="B30743" s="34">
        <v>109</v>
      </c>
      <c r="C30743" s="34">
        <v>200</v>
      </c>
      <c r="D30743" s="34">
        <v>218</v>
      </c>
      <c r="E30743" s="34">
        <v>225</v>
      </c>
      <c r="F30743" s="34">
        <v>146</v>
      </c>
      <c r="G30743" s="34">
        <v>191</v>
      </c>
      <c r="H30743" s="34">
        <v>110</v>
      </c>
      <c r="I30743" s="34">
        <v>168</v>
      </c>
      <c r="J30743" s="34">
        <v>93</v>
      </c>
      <c r="K30743" s="34">
        <v>228</v>
      </c>
      <c r="L30743" s="34">
        <v>46</v>
      </c>
      <c r="M30743" s="34">
        <v>176</v>
      </c>
      <c r="N30743" s="34">
        <v>122</v>
      </c>
      <c r="O30743" s="34">
        <v>125</v>
      </c>
      <c r="P30743" s="34">
        <v>131</v>
      </c>
      <c r="Q30743" s="34">
        <v>171</v>
      </c>
      <c r="R30743" s="34">
        <v>106</v>
      </c>
      <c r="S30743" s="34">
        <v>223</v>
      </c>
      <c r="T30743" s="34">
        <v>45</v>
      </c>
      <c r="U30743" s="34">
        <v>107</v>
      </c>
      <c r="V30743" s="34">
        <v>125</v>
      </c>
      <c r="W30743" s="34">
        <v>119</v>
      </c>
      <c r="X30743" s="34">
        <v>231</v>
      </c>
      <c r="Y30743" s="34">
        <v>102</v>
      </c>
      <c r="Z30743" s="34">
        <v>186</v>
      </c>
      <c r="AA30743" s="34">
        <v>185</v>
      </c>
      <c r="AB30743" s="34">
        <v>55</v>
      </c>
      <c r="AC30743" s="34">
        <v>281</v>
      </c>
    </row>
    <row r="30744" spans="1:29" x14ac:dyDescent="0.2">
      <c r="A30744" s="34" t="s">
        <v>91237</v>
      </c>
      <c r="B30744" s="34">
        <v>648</v>
      </c>
      <c r="C30744" s="34">
        <v>711</v>
      </c>
      <c r="D30744" s="34">
        <v>909</v>
      </c>
      <c r="E30744" s="34">
        <v>782</v>
      </c>
      <c r="F30744" s="34">
        <v>897</v>
      </c>
      <c r="G30744" s="34">
        <v>785</v>
      </c>
      <c r="H30744" s="34">
        <v>669</v>
      </c>
      <c r="I30744" s="34">
        <v>621</v>
      </c>
      <c r="J30744" s="34">
        <v>640</v>
      </c>
      <c r="K30744" s="34">
        <v>809</v>
      </c>
      <c r="L30744" s="34">
        <v>552</v>
      </c>
      <c r="M30744" s="34">
        <v>646</v>
      </c>
      <c r="N30744" s="34">
        <v>586</v>
      </c>
      <c r="O30744" s="34">
        <v>691</v>
      </c>
      <c r="P30744" s="34">
        <v>694</v>
      </c>
      <c r="Q30744" s="34">
        <v>888</v>
      </c>
      <c r="R30744" s="34">
        <v>869</v>
      </c>
      <c r="S30744" s="34">
        <v>1004</v>
      </c>
      <c r="T30744" s="34">
        <v>624</v>
      </c>
      <c r="U30744" s="34">
        <v>650</v>
      </c>
      <c r="V30744" s="34">
        <v>861</v>
      </c>
      <c r="W30744" s="34">
        <v>827</v>
      </c>
      <c r="X30744" s="34">
        <v>995</v>
      </c>
      <c r="Y30744" s="34">
        <v>750</v>
      </c>
      <c r="Z30744" s="34">
        <v>893</v>
      </c>
      <c r="AA30744" s="34">
        <v>1044</v>
      </c>
      <c r="AB30744" s="34">
        <v>837</v>
      </c>
      <c r="AC30744" s="34">
        <v>1275</v>
      </c>
    </row>
    <row r="30745" spans="1:29" x14ac:dyDescent="0.2">
      <c r="A30745" s="34" t="s">
        <v>91238</v>
      </c>
      <c r="B30745" s="34">
        <v>188</v>
      </c>
      <c r="C30745" s="34">
        <v>359</v>
      </c>
      <c r="D30745" s="34">
        <v>320</v>
      </c>
      <c r="E30745" s="34">
        <v>371</v>
      </c>
      <c r="F30745" s="34">
        <v>329</v>
      </c>
      <c r="G30745" s="34">
        <v>411</v>
      </c>
      <c r="H30745" s="34">
        <v>318</v>
      </c>
      <c r="I30745" s="34">
        <v>394</v>
      </c>
      <c r="J30745" s="34">
        <v>294</v>
      </c>
      <c r="K30745" s="34">
        <v>422</v>
      </c>
      <c r="L30745" s="34">
        <v>244</v>
      </c>
      <c r="M30745" s="34">
        <v>391</v>
      </c>
      <c r="N30745" s="34">
        <v>256</v>
      </c>
      <c r="O30745" s="34">
        <v>361</v>
      </c>
      <c r="P30745" s="34">
        <v>294</v>
      </c>
      <c r="Q30745" s="34">
        <v>477</v>
      </c>
      <c r="R30745" s="34">
        <v>341</v>
      </c>
      <c r="S30745" s="34">
        <v>414</v>
      </c>
      <c r="T30745" s="34">
        <v>333</v>
      </c>
      <c r="U30745" s="34">
        <v>398</v>
      </c>
      <c r="V30745" s="34">
        <v>408</v>
      </c>
      <c r="W30745" s="34">
        <v>424</v>
      </c>
      <c r="X30745" s="34">
        <v>348</v>
      </c>
      <c r="Y30745" s="34">
        <v>424</v>
      </c>
      <c r="Z30745" s="34">
        <v>346</v>
      </c>
      <c r="AA30745" s="34">
        <v>463</v>
      </c>
      <c r="AB30745" s="34">
        <v>341</v>
      </c>
      <c r="AC30745" s="34">
        <v>620</v>
      </c>
    </row>
    <row r="30746" spans="1:29" x14ac:dyDescent="0.2">
      <c r="A30746" s="34" t="s">
        <v>91239</v>
      </c>
      <c r="B30746" s="34">
        <v>89</v>
      </c>
      <c r="C30746" s="34">
        <v>84</v>
      </c>
      <c r="D30746" s="34">
        <v>130</v>
      </c>
      <c r="E30746" s="34">
        <v>103</v>
      </c>
      <c r="F30746" s="34">
        <v>120</v>
      </c>
      <c r="G30746" s="34">
        <v>107</v>
      </c>
      <c r="H30746" s="34">
        <v>90</v>
      </c>
      <c r="I30746" s="34">
        <v>82</v>
      </c>
      <c r="J30746" s="34">
        <v>61</v>
      </c>
      <c r="K30746" s="34">
        <v>103</v>
      </c>
      <c r="L30746" s="34">
        <v>51</v>
      </c>
      <c r="M30746" s="34">
        <v>70</v>
      </c>
      <c r="N30746" s="34">
        <v>98</v>
      </c>
      <c r="O30746" s="34">
        <v>96</v>
      </c>
      <c r="P30746" s="34">
        <v>80</v>
      </c>
      <c r="Q30746" s="34">
        <v>111</v>
      </c>
      <c r="R30746" s="34">
        <v>79</v>
      </c>
      <c r="S30746" s="34">
        <v>117</v>
      </c>
      <c r="T30746" s="34">
        <v>58</v>
      </c>
      <c r="U30746" s="34">
        <v>64</v>
      </c>
      <c r="V30746" s="34">
        <v>105</v>
      </c>
      <c r="W30746" s="34">
        <v>88</v>
      </c>
      <c r="X30746" s="34">
        <v>90</v>
      </c>
      <c r="Y30746" s="34">
        <v>78</v>
      </c>
      <c r="Z30746" s="34">
        <v>97</v>
      </c>
      <c r="AA30746" s="34">
        <v>148</v>
      </c>
      <c r="AB30746" s="34">
        <v>79</v>
      </c>
      <c r="AC30746" s="34">
        <v>177</v>
      </c>
    </row>
    <row r="30747" spans="1:29" x14ac:dyDescent="0.2">
      <c r="A30747" s="34" t="s">
        <v>91240</v>
      </c>
      <c r="B30747" s="34">
        <v>23</v>
      </c>
      <c r="C30747" s="34">
        <v>31</v>
      </c>
      <c r="D30747" s="34">
        <v>30</v>
      </c>
      <c r="E30747" s="34">
        <v>30</v>
      </c>
      <c r="F30747" s="34">
        <v>46</v>
      </c>
      <c r="G30747" s="34">
        <v>31</v>
      </c>
      <c r="H30747" s="34">
        <v>42</v>
      </c>
      <c r="I30747" s="34">
        <v>35</v>
      </c>
      <c r="J30747" s="34">
        <v>34</v>
      </c>
      <c r="K30747" s="34">
        <v>32</v>
      </c>
      <c r="L30747" s="34">
        <v>20</v>
      </c>
      <c r="M30747" s="34">
        <v>36</v>
      </c>
      <c r="N30747" s="34">
        <v>31</v>
      </c>
      <c r="O30747" s="34">
        <v>23</v>
      </c>
      <c r="P30747" s="34">
        <v>34</v>
      </c>
      <c r="Q30747" s="34">
        <v>48</v>
      </c>
      <c r="R30747" s="34">
        <v>34</v>
      </c>
      <c r="S30747" s="34">
        <v>54</v>
      </c>
      <c r="T30747" s="34">
        <v>27</v>
      </c>
      <c r="U30747" s="34">
        <v>29</v>
      </c>
      <c r="V30747" s="34">
        <v>46</v>
      </c>
      <c r="W30747" s="34">
        <v>45</v>
      </c>
      <c r="X30747" s="34">
        <v>41</v>
      </c>
      <c r="Y30747" s="34">
        <v>47</v>
      </c>
      <c r="Z30747" s="34">
        <v>22</v>
      </c>
      <c r="AA30747" s="34">
        <v>65</v>
      </c>
      <c r="AB30747" s="34">
        <v>54</v>
      </c>
      <c r="AC30747" s="34">
        <v>39</v>
      </c>
    </row>
    <row r="30748" spans="1:29" x14ac:dyDescent="0.2">
      <c r="A30748" s="34" t="s">
        <v>91241</v>
      </c>
      <c r="B30748" s="34">
        <v>204</v>
      </c>
      <c r="C30748" s="34">
        <v>126</v>
      </c>
      <c r="D30748" s="34">
        <v>161</v>
      </c>
      <c r="E30748" s="34">
        <v>169</v>
      </c>
      <c r="F30748" s="34">
        <v>183</v>
      </c>
      <c r="G30748" s="34">
        <v>130</v>
      </c>
      <c r="H30748" s="34">
        <v>139</v>
      </c>
      <c r="I30748" s="34">
        <v>133</v>
      </c>
      <c r="J30748" s="34">
        <v>147</v>
      </c>
      <c r="K30748" s="34">
        <v>158</v>
      </c>
      <c r="L30748" s="34">
        <v>118</v>
      </c>
      <c r="M30748" s="34">
        <v>125</v>
      </c>
      <c r="N30748" s="34">
        <v>143</v>
      </c>
      <c r="O30748" s="34">
        <v>110</v>
      </c>
      <c r="P30748" s="34">
        <v>151</v>
      </c>
      <c r="Q30748" s="34">
        <v>182</v>
      </c>
      <c r="R30748" s="34">
        <v>202</v>
      </c>
      <c r="S30748" s="34">
        <v>190</v>
      </c>
      <c r="T30748" s="34">
        <v>148</v>
      </c>
      <c r="U30748" s="34">
        <v>176</v>
      </c>
      <c r="V30748" s="34">
        <v>151</v>
      </c>
      <c r="W30748" s="34">
        <v>189</v>
      </c>
      <c r="X30748" s="34">
        <v>210</v>
      </c>
      <c r="Y30748" s="34">
        <v>174</v>
      </c>
      <c r="Z30748" s="34">
        <v>159</v>
      </c>
      <c r="AA30748" s="34">
        <v>184</v>
      </c>
      <c r="AB30748" s="34">
        <v>159</v>
      </c>
      <c r="AC30748" s="34">
        <v>237</v>
      </c>
    </row>
    <row r="30749" spans="1:29" x14ac:dyDescent="0.2">
      <c r="A30749" s="34" t="s">
        <v>91242</v>
      </c>
      <c r="B30749" s="34">
        <v>79</v>
      </c>
      <c r="C30749" s="34">
        <v>129</v>
      </c>
      <c r="D30749" s="34">
        <v>112</v>
      </c>
      <c r="E30749" s="34">
        <v>197</v>
      </c>
      <c r="F30749" s="34">
        <v>99</v>
      </c>
      <c r="G30749" s="34">
        <v>189</v>
      </c>
      <c r="H30749" s="34">
        <v>94</v>
      </c>
      <c r="I30749" s="34">
        <v>125</v>
      </c>
      <c r="J30749" s="34">
        <v>71</v>
      </c>
      <c r="K30749" s="34">
        <v>180</v>
      </c>
      <c r="L30749" s="34">
        <v>44</v>
      </c>
      <c r="M30749" s="34">
        <v>115</v>
      </c>
      <c r="N30749" s="34">
        <v>80</v>
      </c>
      <c r="O30749" s="34">
        <v>124</v>
      </c>
      <c r="P30749" s="34">
        <v>81</v>
      </c>
      <c r="Q30749" s="34">
        <v>154</v>
      </c>
      <c r="R30749" s="34">
        <v>104</v>
      </c>
      <c r="S30749" s="34">
        <v>204</v>
      </c>
      <c r="T30749" s="34">
        <v>48</v>
      </c>
      <c r="U30749" s="34">
        <v>117</v>
      </c>
      <c r="V30749" s="34">
        <v>121</v>
      </c>
      <c r="W30749" s="34">
        <v>135</v>
      </c>
      <c r="X30749" s="34">
        <v>103</v>
      </c>
      <c r="Y30749" s="34">
        <v>82</v>
      </c>
      <c r="Z30749" s="34">
        <v>132</v>
      </c>
      <c r="AA30749" s="34">
        <v>165</v>
      </c>
      <c r="AB30749" s="34">
        <v>63</v>
      </c>
      <c r="AC30749" s="34">
        <v>197</v>
      </c>
    </row>
    <row r="30750" spans="1:29" x14ac:dyDescent="0.2">
      <c r="A30750" s="34" t="s">
        <v>91243</v>
      </c>
      <c r="B30750" s="34">
        <v>376</v>
      </c>
      <c r="C30750" s="34">
        <v>394</v>
      </c>
      <c r="D30750" s="34">
        <v>495</v>
      </c>
      <c r="E30750" s="34">
        <v>430</v>
      </c>
      <c r="F30750" s="34">
        <v>579</v>
      </c>
      <c r="G30750" s="34">
        <v>419</v>
      </c>
      <c r="H30750" s="34">
        <v>510</v>
      </c>
      <c r="I30750" s="34">
        <v>361</v>
      </c>
      <c r="J30750" s="34">
        <v>472</v>
      </c>
      <c r="K30750" s="34">
        <v>419</v>
      </c>
      <c r="L30750" s="34">
        <v>525</v>
      </c>
      <c r="M30750" s="34">
        <v>447</v>
      </c>
      <c r="N30750" s="34">
        <v>480</v>
      </c>
      <c r="O30750" s="34">
        <v>382</v>
      </c>
      <c r="P30750" s="34">
        <v>561</v>
      </c>
      <c r="Q30750" s="34">
        <v>580</v>
      </c>
      <c r="R30750" s="34">
        <v>706</v>
      </c>
      <c r="S30750" s="34">
        <v>550</v>
      </c>
      <c r="T30750" s="34">
        <v>706</v>
      </c>
      <c r="U30750" s="34">
        <v>481</v>
      </c>
      <c r="V30750" s="34">
        <v>659</v>
      </c>
      <c r="W30750" s="34">
        <v>631</v>
      </c>
      <c r="X30750" s="34">
        <v>666</v>
      </c>
      <c r="Y30750" s="34">
        <v>612</v>
      </c>
      <c r="Z30750" s="34">
        <v>494</v>
      </c>
      <c r="AA30750" s="34">
        <v>536</v>
      </c>
      <c r="AB30750" s="34">
        <v>707</v>
      </c>
      <c r="AC30750" s="34">
        <v>683</v>
      </c>
    </row>
    <row r="30751" spans="1:29" x14ac:dyDescent="0.2">
      <c r="A30751" s="34" t="s">
        <v>91244</v>
      </c>
      <c r="B30751" s="34">
        <v>182</v>
      </c>
      <c r="C30751" s="34">
        <v>177</v>
      </c>
      <c r="D30751" s="34">
        <v>185</v>
      </c>
      <c r="E30751" s="34">
        <v>240</v>
      </c>
      <c r="F30751" s="34">
        <v>206</v>
      </c>
      <c r="G30751" s="34">
        <v>163</v>
      </c>
      <c r="H30751" s="34">
        <v>194</v>
      </c>
      <c r="I30751" s="34">
        <v>162</v>
      </c>
      <c r="J30751" s="34">
        <v>209</v>
      </c>
      <c r="K30751" s="34">
        <v>185</v>
      </c>
      <c r="L30751" s="34">
        <v>169</v>
      </c>
      <c r="M30751" s="34">
        <v>161</v>
      </c>
      <c r="N30751" s="34">
        <v>151</v>
      </c>
      <c r="O30751" s="34">
        <v>146</v>
      </c>
      <c r="P30751" s="34">
        <v>158</v>
      </c>
      <c r="Q30751" s="34">
        <v>225</v>
      </c>
      <c r="R30751" s="34">
        <v>174</v>
      </c>
      <c r="S30751" s="34">
        <v>241</v>
      </c>
      <c r="T30751" s="34">
        <v>200</v>
      </c>
      <c r="U30751" s="34">
        <v>190</v>
      </c>
      <c r="V30751" s="34">
        <v>215</v>
      </c>
      <c r="W30751" s="34">
        <v>273</v>
      </c>
      <c r="X30751" s="34">
        <v>238</v>
      </c>
      <c r="Y30751" s="34">
        <v>217</v>
      </c>
      <c r="Z30751" s="34">
        <v>159</v>
      </c>
      <c r="AA30751" s="34">
        <v>239</v>
      </c>
      <c r="AB30751" s="34">
        <v>181</v>
      </c>
      <c r="AC30751" s="34">
        <v>309</v>
      </c>
    </row>
    <row r="30752" spans="1:29" x14ac:dyDescent="0.2">
      <c r="A30752" s="34" t="s">
        <v>91245</v>
      </c>
      <c r="B30752" s="34">
        <v>299</v>
      </c>
      <c r="C30752" s="34">
        <v>344</v>
      </c>
      <c r="D30752" s="34">
        <v>389</v>
      </c>
      <c r="E30752" s="34">
        <v>361</v>
      </c>
      <c r="F30752" s="34">
        <v>313</v>
      </c>
      <c r="G30752" s="34">
        <v>359</v>
      </c>
      <c r="H30752" s="34">
        <v>338</v>
      </c>
      <c r="I30752" s="34">
        <v>323</v>
      </c>
      <c r="J30752" s="34">
        <v>343</v>
      </c>
      <c r="K30752" s="34">
        <v>394</v>
      </c>
      <c r="L30752" s="34">
        <v>332</v>
      </c>
      <c r="M30752" s="34">
        <v>335</v>
      </c>
      <c r="N30752" s="34">
        <v>320</v>
      </c>
      <c r="O30752" s="34">
        <v>338</v>
      </c>
      <c r="P30752" s="34">
        <v>348</v>
      </c>
      <c r="Q30752" s="34">
        <v>477</v>
      </c>
      <c r="R30752" s="34">
        <v>486</v>
      </c>
      <c r="S30752" s="34">
        <v>454</v>
      </c>
      <c r="T30752" s="34">
        <v>460</v>
      </c>
      <c r="U30752" s="34">
        <v>338</v>
      </c>
      <c r="V30752" s="34">
        <v>497</v>
      </c>
      <c r="W30752" s="34">
        <v>437</v>
      </c>
      <c r="X30752" s="34">
        <v>467</v>
      </c>
      <c r="Y30752" s="34">
        <v>436</v>
      </c>
      <c r="Z30752" s="34">
        <v>417</v>
      </c>
      <c r="AA30752" s="34">
        <v>494</v>
      </c>
      <c r="AB30752" s="34">
        <v>478</v>
      </c>
      <c r="AC30752" s="34">
        <v>567</v>
      </c>
    </row>
    <row r="30753" spans="1:29" x14ac:dyDescent="0.2">
      <c r="A30753" s="34" t="s">
        <v>91246</v>
      </c>
      <c r="B30753" s="34">
        <v>858</v>
      </c>
      <c r="C30753" s="34">
        <v>401</v>
      </c>
      <c r="D30753" s="34">
        <v>358</v>
      </c>
      <c r="E30753" s="34">
        <v>416</v>
      </c>
      <c r="F30753" s="34">
        <v>496</v>
      </c>
      <c r="G30753" s="34">
        <v>452</v>
      </c>
      <c r="H30753" s="34">
        <v>420</v>
      </c>
      <c r="I30753" s="34">
        <v>388</v>
      </c>
      <c r="J30753" s="34">
        <v>471</v>
      </c>
      <c r="K30753" s="34">
        <v>372</v>
      </c>
      <c r="L30753" s="34">
        <v>698</v>
      </c>
      <c r="M30753" s="34">
        <v>418</v>
      </c>
      <c r="N30753" s="34">
        <v>410</v>
      </c>
      <c r="O30753" s="34">
        <v>444</v>
      </c>
      <c r="P30753" s="34">
        <v>473</v>
      </c>
      <c r="Q30753" s="34">
        <v>618</v>
      </c>
      <c r="R30753" s="34">
        <v>686</v>
      </c>
      <c r="S30753" s="34">
        <v>487</v>
      </c>
      <c r="T30753" s="34">
        <v>812</v>
      </c>
      <c r="U30753" s="34">
        <v>514</v>
      </c>
      <c r="V30753" s="34">
        <v>557</v>
      </c>
      <c r="W30753" s="34">
        <v>991</v>
      </c>
      <c r="X30753" s="34">
        <v>562</v>
      </c>
      <c r="Y30753" s="34">
        <v>732</v>
      </c>
      <c r="Z30753" s="34">
        <v>525</v>
      </c>
      <c r="AA30753" s="34">
        <v>631</v>
      </c>
      <c r="AB30753" s="34">
        <v>869</v>
      </c>
      <c r="AC30753" s="34">
        <v>810</v>
      </c>
    </row>
    <row r="30754" spans="1:29" x14ac:dyDescent="0.2">
      <c r="A30754" s="34" t="s">
        <v>91247</v>
      </c>
      <c r="B30754" s="34">
        <v>5</v>
      </c>
      <c r="C30754" s="34">
        <v>0</v>
      </c>
      <c r="D30754" s="34">
        <v>0</v>
      </c>
      <c r="E30754" s="34">
        <v>0</v>
      </c>
      <c r="F30754" s="34">
        <v>0</v>
      </c>
      <c r="G30754" s="34">
        <v>0</v>
      </c>
      <c r="H30754" s="34">
        <v>0</v>
      </c>
      <c r="I30754" s="34">
        <v>0</v>
      </c>
      <c r="J30754" s="34">
        <v>0</v>
      </c>
      <c r="K30754" s="34">
        <v>0</v>
      </c>
      <c r="L30754" s="34">
        <v>0</v>
      </c>
      <c r="M30754" s="34">
        <v>0</v>
      </c>
      <c r="N30754" s="34">
        <v>0</v>
      </c>
      <c r="O30754" s="34">
        <v>0</v>
      </c>
      <c r="P30754" s="34">
        <v>0</v>
      </c>
      <c r="Q30754" s="34">
        <v>0</v>
      </c>
      <c r="R30754" s="34">
        <v>0</v>
      </c>
      <c r="S30754" s="34">
        <v>0</v>
      </c>
      <c r="T30754" s="34">
        <v>0</v>
      </c>
      <c r="U30754" s="34">
        <v>0</v>
      </c>
      <c r="V30754" s="34">
        <v>0</v>
      </c>
      <c r="W30754" s="34">
        <v>0</v>
      </c>
      <c r="X30754" s="34">
        <v>0</v>
      </c>
      <c r="Y30754" s="34">
        <v>0</v>
      </c>
      <c r="Z30754" s="34">
        <v>0</v>
      </c>
      <c r="AA30754" s="34">
        <v>0</v>
      </c>
      <c r="AB30754" s="34">
        <v>0</v>
      </c>
      <c r="AC30754" s="34">
        <v>0</v>
      </c>
    </row>
    <row r="30755" spans="1:29" x14ac:dyDescent="0.2">
      <c r="A30755" s="34" t="s">
        <v>91248</v>
      </c>
      <c r="B30755" s="34">
        <v>58</v>
      </c>
      <c r="C30755" s="34">
        <v>67</v>
      </c>
      <c r="D30755" s="34">
        <v>50</v>
      </c>
      <c r="E30755" s="34">
        <v>78</v>
      </c>
      <c r="F30755" s="34">
        <v>77</v>
      </c>
      <c r="G30755" s="34">
        <v>78</v>
      </c>
      <c r="H30755" s="34">
        <v>61</v>
      </c>
      <c r="I30755" s="34">
        <v>43</v>
      </c>
      <c r="J30755" s="34">
        <v>65</v>
      </c>
      <c r="K30755" s="34">
        <v>45</v>
      </c>
      <c r="L30755" s="34">
        <v>44</v>
      </c>
      <c r="M30755" s="34">
        <v>38</v>
      </c>
      <c r="N30755" s="34">
        <v>44</v>
      </c>
      <c r="O30755" s="34">
        <v>39</v>
      </c>
      <c r="P30755" s="34">
        <v>47</v>
      </c>
      <c r="Q30755" s="34">
        <v>74</v>
      </c>
      <c r="R30755" s="34">
        <v>80</v>
      </c>
      <c r="S30755" s="34">
        <v>83</v>
      </c>
      <c r="T30755" s="34">
        <v>49</v>
      </c>
      <c r="U30755" s="34">
        <v>46</v>
      </c>
      <c r="V30755" s="34">
        <v>67</v>
      </c>
      <c r="W30755" s="34">
        <v>53</v>
      </c>
      <c r="X30755" s="34">
        <v>67</v>
      </c>
      <c r="Y30755" s="34">
        <v>64</v>
      </c>
      <c r="Z30755" s="34">
        <v>75</v>
      </c>
      <c r="AA30755" s="34">
        <v>62</v>
      </c>
      <c r="AB30755" s="34">
        <v>80</v>
      </c>
      <c r="AC30755" s="34">
        <v>70</v>
      </c>
    </row>
    <row r="30756" spans="1:29" x14ac:dyDescent="0.2">
      <c r="A30756" s="34" t="s">
        <v>91249</v>
      </c>
      <c r="B30756" s="34">
        <v>44</v>
      </c>
      <c r="C30756" s="34">
        <v>25</v>
      </c>
      <c r="D30756" s="34">
        <v>33</v>
      </c>
      <c r="E30756" s="34">
        <v>27</v>
      </c>
      <c r="F30756" s="34">
        <v>15</v>
      </c>
      <c r="G30756" s="34">
        <v>12</v>
      </c>
      <c r="H30756" s="34">
        <v>35</v>
      </c>
      <c r="I30756" s="34">
        <v>34</v>
      </c>
      <c r="J30756" s="34">
        <v>20</v>
      </c>
      <c r="K30756" s="34">
        <v>29</v>
      </c>
      <c r="L30756" s="34">
        <v>13</v>
      </c>
      <c r="M30756" s="34">
        <v>34</v>
      </c>
      <c r="N30756" s="34">
        <v>10</v>
      </c>
      <c r="O30756" s="34">
        <v>21</v>
      </c>
      <c r="P30756" s="34">
        <v>14</v>
      </c>
      <c r="Q30756" s="34">
        <v>20</v>
      </c>
      <c r="R30756" s="34">
        <v>32</v>
      </c>
      <c r="S30756" s="34">
        <v>23</v>
      </c>
      <c r="T30756" s="34">
        <v>24</v>
      </c>
      <c r="U30756" s="34">
        <v>25</v>
      </c>
      <c r="V30756" s="34">
        <v>23</v>
      </c>
      <c r="W30756" s="34">
        <v>39</v>
      </c>
      <c r="X30756" s="34">
        <v>26</v>
      </c>
      <c r="Y30756" s="34">
        <v>35</v>
      </c>
      <c r="Z30756" s="34">
        <v>14</v>
      </c>
      <c r="AA30756" s="34">
        <v>44</v>
      </c>
      <c r="AB30756" s="34">
        <v>23</v>
      </c>
      <c r="AC30756" s="34">
        <v>16</v>
      </c>
    </row>
    <row r="30757" spans="1:29" x14ac:dyDescent="0.2">
      <c r="A30757" s="34" t="s">
        <v>91250</v>
      </c>
      <c r="B30757" s="34">
        <v>48</v>
      </c>
      <c r="C30757" s="34">
        <v>50</v>
      </c>
      <c r="D30757" s="34">
        <v>57</v>
      </c>
      <c r="E30757" s="34">
        <v>44</v>
      </c>
      <c r="F30757" s="34">
        <v>47</v>
      </c>
      <c r="G30757" s="34">
        <v>62</v>
      </c>
      <c r="H30757" s="34">
        <v>39</v>
      </c>
      <c r="I30757" s="34">
        <v>45</v>
      </c>
      <c r="J30757" s="34">
        <v>40</v>
      </c>
      <c r="K30757" s="34">
        <v>47</v>
      </c>
      <c r="L30757" s="34">
        <v>38</v>
      </c>
      <c r="M30757" s="34">
        <v>32</v>
      </c>
      <c r="N30757" s="34">
        <v>38</v>
      </c>
      <c r="O30757" s="34">
        <v>45</v>
      </c>
      <c r="P30757" s="34">
        <v>46</v>
      </c>
      <c r="Q30757" s="34">
        <v>52</v>
      </c>
      <c r="R30757" s="34">
        <v>41</v>
      </c>
      <c r="S30757" s="34">
        <v>55</v>
      </c>
      <c r="T30757" s="34">
        <v>39</v>
      </c>
      <c r="U30757" s="34">
        <v>50</v>
      </c>
      <c r="V30757" s="34">
        <v>72</v>
      </c>
      <c r="W30757" s="34">
        <v>43</v>
      </c>
      <c r="X30757" s="34">
        <v>57</v>
      </c>
      <c r="Y30757" s="34">
        <v>42</v>
      </c>
      <c r="Z30757" s="34">
        <v>57</v>
      </c>
      <c r="AA30757" s="34">
        <v>85</v>
      </c>
      <c r="AB30757" s="34">
        <v>72</v>
      </c>
      <c r="AC30757" s="34">
        <v>60</v>
      </c>
    </row>
    <row r="30758" spans="1:29" x14ac:dyDescent="0.2">
      <c r="A30758" s="34" t="s">
        <v>91251</v>
      </c>
      <c r="B30758" s="34">
        <v>97</v>
      </c>
      <c r="C30758" s="34">
        <v>247</v>
      </c>
      <c r="D30758" s="34">
        <v>141</v>
      </c>
      <c r="E30758" s="34">
        <v>254</v>
      </c>
      <c r="F30758" s="34">
        <v>117</v>
      </c>
      <c r="G30758" s="34">
        <v>229</v>
      </c>
      <c r="H30758" s="34">
        <v>137</v>
      </c>
      <c r="I30758" s="34">
        <v>186</v>
      </c>
      <c r="J30758" s="34">
        <v>112</v>
      </c>
      <c r="K30758" s="34">
        <v>229</v>
      </c>
      <c r="L30758" s="34">
        <v>87</v>
      </c>
      <c r="M30758" s="34">
        <v>171</v>
      </c>
      <c r="N30758" s="34">
        <v>127</v>
      </c>
      <c r="O30758" s="34">
        <v>159</v>
      </c>
      <c r="P30758" s="34">
        <v>110</v>
      </c>
      <c r="Q30758" s="34">
        <v>244</v>
      </c>
      <c r="R30758" s="34">
        <v>178</v>
      </c>
      <c r="S30758" s="34">
        <v>237</v>
      </c>
      <c r="T30758" s="34">
        <v>136</v>
      </c>
      <c r="U30758" s="34">
        <v>167</v>
      </c>
      <c r="V30758" s="34">
        <v>147</v>
      </c>
      <c r="W30758" s="34">
        <v>190</v>
      </c>
      <c r="X30758" s="34">
        <v>225</v>
      </c>
      <c r="Y30758" s="34">
        <v>186</v>
      </c>
      <c r="Z30758" s="34">
        <v>134</v>
      </c>
      <c r="AA30758" s="34">
        <v>220</v>
      </c>
      <c r="AB30758" s="34">
        <v>109</v>
      </c>
      <c r="AC30758" s="34">
        <v>302</v>
      </c>
    </row>
    <row r="30759" spans="1:29" x14ac:dyDescent="0.2">
      <c r="A30759" s="34" t="s">
        <v>91252</v>
      </c>
      <c r="B30759" s="34">
        <v>38</v>
      </c>
      <c r="C30759" s="34">
        <v>51</v>
      </c>
      <c r="D30759" s="34">
        <v>40</v>
      </c>
      <c r="E30759" s="34">
        <v>64</v>
      </c>
      <c r="F30759" s="34">
        <v>33</v>
      </c>
      <c r="G30759" s="34">
        <v>76</v>
      </c>
      <c r="H30759" s="34">
        <v>35</v>
      </c>
      <c r="I30759" s="34">
        <v>60</v>
      </c>
      <c r="J30759" s="34">
        <v>31</v>
      </c>
      <c r="K30759" s="34">
        <v>91</v>
      </c>
      <c r="L30759" s="34">
        <v>24</v>
      </c>
      <c r="M30759" s="34">
        <v>46</v>
      </c>
      <c r="N30759" s="34">
        <v>25</v>
      </c>
      <c r="O30759" s="34">
        <v>47</v>
      </c>
      <c r="P30759" s="34">
        <v>45</v>
      </c>
      <c r="Q30759" s="34">
        <v>47</v>
      </c>
      <c r="R30759" s="34">
        <v>25</v>
      </c>
      <c r="S30759" s="34">
        <v>68</v>
      </c>
      <c r="T30759" s="34">
        <v>39</v>
      </c>
      <c r="U30759" s="34">
        <v>42</v>
      </c>
      <c r="V30759" s="34">
        <v>43</v>
      </c>
      <c r="W30759" s="34">
        <v>60</v>
      </c>
      <c r="X30759" s="34">
        <v>72</v>
      </c>
      <c r="Y30759" s="34">
        <v>45</v>
      </c>
      <c r="Z30759" s="34">
        <v>49</v>
      </c>
      <c r="AA30759" s="34">
        <v>61</v>
      </c>
      <c r="AB30759" s="34">
        <v>60</v>
      </c>
      <c r="AC30759" s="34">
        <v>97</v>
      </c>
    </row>
    <row r="30760" spans="1:29" x14ac:dyDescent="0.2">
      <c r="A30760" s="34" t="s">
        <v>91253</v>
      </c>
      <c r="B30760" s="34">
        <v>41</v>
      </c>
      <c r="C30760" s="34">
        <v>135</v>
      </c>
      <c r="D30760" s="34">
        <v>102</v>
      </c>
      <c r="E30760" s="34">
        <v>135</v>
      </c>
      <c r="F30760" s="34">
        <v>94</v>
      </c>
      <c r="G30760" s="34">
        <v>118</v>
      </c>
      <c r="H30760" s="34">
        <v>69</v>
      </c>
      <c r="I30760" s="34">
        <v>95</v>
      </c>
      <c r="J30760" s="34">
        <v>69</v>
      </c>
      <c r="K30760" s="34">
        <v>83</v>
      </c>
      <c r="L30760" s="34">
        <v>43</v>
      </c>
      <c r="M30760" s="34">
        <v>74</v>
      </c>
      <c r="N30760" s="34">
        <v>58</v>
      </c>
      <c r="O30760" s="34">
        <v>84</v>
      </c>
      <c r="P30760" s="34">
        <v>55</v>
      </c>
      <c r="Q30760" s="34">
        <v>73</v>
      </c>
      <c r="R30760" s="34">
        <v>55</v>
      </c>
      <c r="S30760" s="34">
        <v>144</v>
      </c>
      <c r="T30760" s="34">
        <v>41</v>
      </c>
      <c r="U30760" s="34">
        <v>98</v>
      </c>
      <c r="V30760" s="34">
        <v>87</v>
      </c>
      <c r="W30760" s="34">
        <v>70</v>
      </c>
      <c r="X30760" s="34">
        <v>93</v>
      </c>
      <c r="Y30760" s="34">
        <v>66</v>
      </c>
      <c r="Z30760" s="34">
        <v>91</v>
      </c>
      <c r="AA30760" s="34">
        <v>124</v>
      </c>
      <c r="AB30760" s="34">
        <v>84</v>
      </c>
      <c r="AC30760" s="34">
        <v>136</v>
      </c>
    </row>
    <row r="30761" spans="1:29" x14ac:dyDescent="0.2">
      <c r="A30761" s="34" t="s">
        <v>91254</v>
      </c>
      <c r="B30761" s="34">
        <v>80</v>
      </c>
      <c r="C30761" s="34">
        <v>130</v>
      </c>
      <c r="D30761" s="34">
        <v>144</v>
      </c>
      <c r="E30761" s="34">
        <v>138</v>
      </c>
      <c r="F30761" s="34">
        <v>126</v>
      </c>
      <c r="G30761" s="34">
        <v>134</v>
      </c>
      <c r="H30761" s="34">
        <v>99</v>
      </c>
      <c r="I30761" s="34">
        <v>173</v>
      </c>
      <c r="J30761" s="34">
        <v>76</v>
      </c>
      <c r="K30761" s="34">
        <v>159</v>
      </c>
      <c r="L30761" s="34">
        <v>76</v>
      </c>
      <c r="M30761" s="34">
        <v>124</v>
      </c>
      <c r="N30761" s="34">
        <v>90</v>
      </c>
      <c r="O30761" s="34">
        <v>146</v>
      </c>
      <c r="P30761" s="34">
        <v>97</v>
      </c>
      <c r="Q30761" s="34">
        <v>189</v>
      </c>
      <c r="R30761" s="34">
        <v>110</v>
      </c>
      <c r="S30761" s="34">
        <v>195</v>
      </c>
      <c r="T30761" s="34">
        <v>101</v>
      </c>
      <c r="U30761" s="34">
        <v>151</v>
      </c>
      <c r="V30761" s="34">
        <v>132</v>
      </c>
      <c r="W30761" s="34">
        <v>179</v>
      </c>
      <c r="X30761" s="34">
        <v>124</v>
      </c>
      <c r="Y30761" s="34">
        <v>151</v>
      </c>
      <c r="Z30761" s="34">
        <v>114</v>
      </c>
      <c r="AA30761" s="34">
        <v>236</v>
      </c>
      <c r="AB30761" s="34">
        <v>121</v>
      </c>
      <c r="AC30761" s="34">
        <v>243</v>
      </c>
    </row>
    <row r="30762" spans="1:29" x14ac:dyDescent="0.2">
      <c r="A30762" s="34" t="s">
        <v>91255</v>
      </c>
      <c r="B30762" s="34">
        <v>45</v>
      </c>
      <c r="C30762" s="34">
        <v>61</v>
      </c>
      <c r="D30762" s="34">
        <v>51</v>
      </c>
      <c r="E30762" s="34">
        <v>71</v>
      </c>
      <c r="F30762" s="34">
        <v>41</v>
      </c>
      <c r="G30762" s="34">
        <v>63</v>
      </c>
      <c r="H30762" s="34">
        <v>38</v>
      </c>
      <c r="I30762" s="34">
        <v>60</v>
      </c>
      <c r="J30762" s="34">
        <v>41</v>
      </c>
      <c r="K30762" s="34">
        <v>79</v>
      </c>
      <c r="L30762" s="34">
        <v>44</v>
      </c>
      <c r="M30762" s="34">
        <v>54</v>
      </c>
      <c r="N30762" s="34">
        <v>53</v>
      </c>
      <c r="O30762" s="34">
        <v>50</v>
      </c>
      <c r="P30762" s="34">
        <v>38</v>
      </c>
      <c r="Q30762" s="34">
        <v>66</v>
      </c>
      <c r="R30762" s="34">
        <v>69</v>
      </c>
      <c r="S30762" s="34">
        <v>70</v>
      </c>
      <c r="T30762" s="34">
        <v>39</v>
      </c>
      <c r="U30762" s="34">
        <v>60</v>
      </c>
      <c r="V30762" s="34">
        <v>46</v>
      </c>
      <c r="W30762" s="34">
        <v>88</v>
      </c>
      <c r="X30762" s="34">
        <v>75</v>
      </c>
      <c r="Y30762" s="34">
        <v>69</v>
      </c>
      <c r="Z30762" s="34">
        <v>33</v>
      </c>
      <c r="AA30762" s="34">
        <v>63</v>
      </c>
      <c r="AB30762" s="34">
        <v>43</v>
      </c>
      <c r="AC30762" s="34">
        <v>68</v>
      </c>
    </row>
    <row r="30763" spans="1:29" x14ac:dyDescent="0.2">
      <c r="A30763" s="34" t="s">
        <v>91256</v>
      </c>
      <c r="B30763" s="34">
        <v>38</v>
      </c>
      <c r="C30763" s="34">
        <v>41</v>
      </c>
      <c r="D30763" s="34">
        <v>82</v>
      </c>
      <c r="E30763" s="34">
        <v>83</v>
      </c>
      <c r="F30763" s="34">
        <v>61</v>
      </c>
      <c r="G30763" s="34">
        <v>48</v>
      </c>
      <c r="H30763" s="34">
        <v>44</v>
      </c>
      <c r="I30763" s="34">
        <v>56</v>
      </c>
      <c r="J30763" s="34">
        <v>36</v>
      </c>
      <c r="K30763" s="34">
        <v>62</v>
      </c>
      <c r="L30763" s="34">
        <v>24</v>
      </c>
      <c r="M30763" s="34">
        <v>49</v>
      </c>
      <c r="N30763" s="34">
        <v>47</v>
      </c>
      <c r="O30763" s="34">
        <v>33</v>
      </c>
      <c r="P30763" s="34">
        <v>41</v>
      </c>
      <c r="Q30763" s="34">
        <v>57</v>
      </c>
      <c r="R30763" s="34">
        <v>50</v>
      </c>
      <c r="S30763" s="34">
        <v>60</v>
      </c>
      <c r="T30763" s="34">
        <v>41</v>
      </c>
      <c r="U30763" s="34">
        <v>32</v>
      </c>
      <c r="V30763" s="34">
        <v>69</v>
      </c>
      <c r="W30763" s="34">
        <v>60</v>
      </c>
      <c r="X30763" s="34">
        <v>71</v>
      </c>
      <c r="Y30763" s="34">
        <v>44</v>
      </c>
      <c r="Z30763" s="34">
        <v>69</v>
      </c>
      <c r="AA30763" s="34">
        <v>81</v>
      </c>
      <c r="AB30763" s="34">
        <v>32</v>
      </c>
      <c r="AC30763" s="34">
        <v>79</v>
      </c>
    </row>
    <row r="30764" spans="1:29" x14ac:dyDescent="0.2">
      <c r="A30764" s="34" t="s">
        <v>91257</v>
      </c>
      <c r="B30764" s="34">
        <v>84</v>
      </c>
      <c r="C30764" s="34">
        <v>132</v>
      </c>
      <c r="D30764" s="34">
        <v>98</v>
      </c>
      <c r="E30764" s="34">
        <v>135</v>
      </c>
      <c r="F30764" s="34">
        <v>103</v>
      </c>
      <c r="G30764" s="34">
        <v>138</v>
      </c>
      <c r="H30764" s="34">
        <v>74</v>
      </c>
      <c r="I30764" s="34">
        <v>123</v>
      </c>
      <c r="J30764" s="34">
        <v>72</v>
      </c>
      <c r="K30764" s="34">
        <v>125</v>
      </c>
      <c r="L30764" s="34">
        <v>59</v>
      </c>
      <c r="M30764" s="34">
        <v>91</v>
      </c>
      <c r="N30764" s="34">
        <v>62</v>
      </c>
      <c r="O30764" s="34">
        <v>118</v>
      </c>
      <c r="P30764" s="34">
        <v>85</v>
      </c>
      <c r="Q30764" s="34">
        <v>114</v>
      </c>
      <c r="R30764" s="34">
        <v>78</v>
      </c>
      <c r="S30764" s="34">
        <v>123</v>
      </c>
      <c r="T30764" s="34">
        <v>58</v>
      </c>
      <c r="U30764" s="34">
        <v>108</v>
      </c>
      <c r="V30764" s="34">
        <v>66</v>
      </c>
      <c r="W30764" s="34">
        <v>88</v>
      </c>
      <c r="X30764" s="34">
        <v>112</v>
      </c>
      <c r="Y30764" s="34">
        <v>80</v>
      </c>
      <c r="Z30764" s="34">
        <v>114</v>
      </c>
      <c r="AA30764" s="34">
        <v>124</v>
      </c>
      <c r="AB30764" s="34">
        <v>62</v>
      </c>
      <c r="AC30764" s="34">
        <v>180</v>
      </c>
    </row>
    <row r="30765" spans="1:29" x14ac:dyDescent="0.2">
      <c r="A30765" s="34" t="s">
        <v>91258</v>
      </c>
      <c r="B30765" s="34">
        <v>24</v>
      </c>
      <c r="C30765" s="34">
        <v>22</v>
      </c>
      <c r="D30765" s="34">
        <v>30</v>
      </c>
      <c r="E30765" s="34">
        <v>18</v>
      </c>
      <c r="F30765" s="34">
        <v>22</v>
      </c>
      <c r="G30765" s="34">
        <v>24</v>
      </c>
      <c r="H30765" s="34">
        <v>15</v>
      </c>
      <c r="I30765" s="34">
        <v>18</v>
      </c>
      <c r="J30765" s="34">
        <v>17</v>
      </c>
      <c r="K30765" s="34">
        <v>16</v>
      </c>
      <c r="L30765" s="34">
        <v>13</v>
      </c>
      <c r="M30765" s="34">
        <v>15</v>
      </c>
      <c r="N30765" s="34">
        <v>17</v>
      </c>
      <c r="O30765" s="34">
        <v>19</v>
      </c>
      <c r="P30765" s="34">
        <v>26</v>
      </c>
      <c r="Q30765" s="34">
        <v>20</v>
      </c>
      <c r="R30765" s="34">
        <v>22</v>
      </c>
      <c r="S30765" s="34">
        <v>19</v>
      </c>
      <c r="T30765" s="34">
        <v>13</v>
      </c>
      <c r="U30765" s="34">
        <v>8</v>
      </c>
      <c r="V30765" s="34">
        <v>38</v>
      </c>
      <c r="W30765" s="34">
        <v>27</v>
      </c>
      <c r="X30765" s="34">
        <v>32</v>
      </c>
      <c r="Y30765" s="34">
        <v>14</v>
      </c>
      <c r="Z30765" s="34">
        <v>19</v>
      </c>
      <c r="AA30765" s="34">
        <v>28</v>
      </c>
      <c r="AB30765" s="34">
        <v>24</v>
      </c>
      <c r="AC30765" s="34">
        <v>15</v>
      </c>
    </row>
    <row r="30766" spans="1:29" x14ac:dyDescent="0.2">
      <c r="A30766" s="34" t="s">
        <v>91259</v>
      </c>
      <c r="B30766" s="34">
        <v>480</v>
      </c>
      <c r="C30766" s="34">
        <v>337</v>
      </c>
      <c r="D30766" s="34">
        <v>396</v>
      </c>
      <c r="E30766" s="34">
        <v>354</v>
      </c>
      <c r="F30766" s="34">
        <v>457</v>
      </c>
      <c r="G30766" s="34">
        <v>287</v>
      </c>
      <c r="H30766" s="34">
        <v>382</v>
      </c>
      <c r="I30766" s="34">
        <v>304</v>
      </c>
      <c r="J30766" s="34">
        <v>507</v>
      </c>
      <c r="K30766" s="34">
        <v>387</v>
      </c>
      <c r="L30766" s="34">
        <v>500</v>
      </c>
      <c r="M30766" s="34">
        <v>246</v>
      </c>
      <c r="N30766" s="34">
        <v>376</v>
      </c>
      <c r="O30766" s="34">
        <v>261</v>
      </c>
      <c r="P30766" s="34">
        <v>396</v>
      </c>
      <c r="Q30766" s="34">
        <v>448</v>
      </c>
      <c r="R30766" s="34">
        <v>562</v>
      </c>
      <c r="S30766" s="34">
        <v>432</v>
      </c>
      <c r="T30766" s="34">
        <v>613</v>
      </c>
      <c r="U30766" s="34">
        <v>345</v>
      </c>
      <c r="V30766" s="34">
        <v>519</v>
      </c>
      <c r="W30766" s="34">
        <v>616</v>
      </c>
      <c r="X30766" s="34">
        <v>519</v>
      </c>
      <c r="Y30766" s="34">
        <v>390</v>
      </c>
      <c r="Z30766" s="34">
        <v>460</v>
      </c>
      <c r="AA30766" s="34">
        <v>401</v>
      </c>
      <c r="AB30766" s="34">
        <v>733</v>
      </c>
      <c r="AC30766" s="34">
        <v>637</v>
      </c>
    </row>
    <row r="30767" spans="1:29" x14ac:dyDescent="0.2">
      <c r="A30767" s="34" t="s">
        <v>91260</v>
      </c>
      <c r="B30767" s="34">
        <v>74</v>
      </c>
      <c r="C30767" s="34">
        <v>86</v>
      </c>
      <c r="D30767" s="34">
        <v>102</v>
      </c>
      <c r="E30767" s="34">
        <v>90</v>
      </c>
      <c r="F30767" s="34">
        <v>103</v>
      </c>
      <c r="G30767" s="34">
        <v>89</v>
      </c>
      <c r="H30767" s="34">
        <v>74</v>
      </c>
      <c r="I30767" s="34">
        <v>86</v>
      </c>
      <c r="J30767" s="34">
        <v>70</v>
      </c>
      <c r="K30767" s="34">
        <v>121</v>
      </c>
      <c r="L30767" s="34">
        <v>56</v>
      </c>
      <c r="M30767" s="34">
        <v>81</v>
      </c>
      <c r="N30767" s="34">
        <v>85</v>
      </c>
      <c r="O30767" s="34">
        <v>86</v>
      </c>
      <c r="P30767" s="34">
        <v>74</v>
      </c>
      <c r="Q30767" s="34">
        <v>77</v>
      </c>
      <c r="R30767" s="34">
        <v>101</v>
      </c>
      <c r="S30767" s="34">
        <v>96</v>
      </c>
      <c r="T30767" s="34">
        <v>72</v>
      </c>
      <c r="U30767" s="34">
        <v>89</v>
      </c>
      <c r="V30767" s="34">
        <v>93</v>
      </c>
      <c r="W30767" s="34">
        <v>85</v>
      </c>
      <c r="X30767" s="34">
        <v>107</v>
      </c>
      <c r="Y30767" s="34">
        <v>65</v>
      </c>
      <c r="Z30767" s="34">
        <v>101</v>
      </c>
      <c r="AA30767" s="34">
        <v>112</v>
      </c>
      <c r="AB30767" s="34">
        <v>91</v>
      </c>
      <c r="AC30767" s="34">
        <v>138</v>
      </c>
    </row>
    <row r="30768" spans="1:29" x14ac:dyDescent="0.2">
      <c r="A30768" s="34" t="s">
        <v>91261</v>
      </c>
      <c r="B30768" s="34">
        <v>85</v>
      </c>
      <c r="C30768" s="34">
        <v>124</v>
      </c>
      <c r="D30768" s="34">
        <v>136</v>
      </c>
      <c r="E30768" s="34">
        <v>165</v>
      </c>
      <c r="F30768" s="34">
        <v>126</v>
      </c>
      <c r="G30768" s="34">
        <v>176</v>
      </c>
      <c r="H30768" s="34">
        <v>101</v>
      </c>
      <c r="I30768" s="34">
        <v>145</v>
      </c>
      <c r="J30768" s="34">
        <v>110</v>
      </c>
      <c r="K30768" s="34">
        <v>152</v>
      </c>
      <c r="L30768" s="34">
        <v>74</v>
      </c>
      <c r="M30768" s="34">
        <v>106</v>
      </c>
      <c r="N30768" s="34">
        <v>91</v>
      </c>
      <c r="O30768" s="34">
        <v>117</v>
      </c>
      <c r="P30768" s="34">
        <v>100</v>
      </c>
      <c r="Q30768" s="34">
        <v>145</v>
      </c>
      <c r="R30768" s="34">
        <v>112</v>
      </c>
      <c r="S30768" s="34">
        <v>186</v>
      </c>
      <c r="T30768" s="34">
        <v>62</v>
      </c>
      <c r="U30768" s="34">
        <v>137</v>
      </c>
      <c r="V30768" s="34">
        <v>134</v>
      </c>
      <c r="W30768" s="34">
        <v>163</v>
      </c>
      <c r="X30768" s="34">
        <v>186</v>
      </c>
      <c r="Y30768" s="34">
        <v>121</v>
      </c>
      <c r="Z30768" s="34">
        <v>145</v>
      </c>
      <c r="AA30768" s="34">
        <v>175</v>
      </c>
      <c r="AB30768" s="34">
        <v>102</v>
      </c>
      <c r="AC30768" s="34">
        <v>262</v>
      </c>
    </row>
    <row r="30769" spans="1:29" x14ac:dyDescent="0.2">
      <c r="A30769" s="34" t="s">
        <v>91262</v>
      </c>
      <c r="B30769" s="34">
        <v>52</v>
      </c>
      <c r="C30769" s="34">
        <v>20</v>
      </c>
      <c r="D30769" s="34">
        <v>40</v>
      </c>
      <c r="E30769" s="34">
        <v>43</v>
      </c>
      <c r="F30769" s="34">
        <v>30</v>
      </c>
      <c r="G30769" s="34">
        <v>7</v>
      </c>
      <c r="H30769" s="34">
        <v>61</v>
      </c>
      <c r="I30769" s="34">
        <v>26</v>
      </c>
      <c r="J30769" s="34">
        <v>36</v>
      </c>
      <c r="K30769" s="34">
        <v>36</v>
      </c>
      <c r="L30769" s="34">
        <v>46</v>
      </c>
      <c r="M30769" s="34">
        <v>27</v>
      </c>
      <c r="N30769" s="34">
        <v>29</v>
      </c>
      <c r="O30769" s="34">
        <v>55</v>
      </c>
      <c r="P30769" s="34">
        <v>36</v>
      </c>
      <c r="Q30769" s="34">
        <v>28</v>
      </c>
      <c r="R30769" s="34">
        <v>43</v>
      </c>
      <c r="S30769" s="34">
        <v>40</v>
      </c>
      <c r="T30769" s="34">
        <v>50</v>
      </c>
      <c r="U30769" s="34">
        <v>29</v>
      </c>
      <c r="V30769" s="34">
        <v>17</v>
      </c>
      <c r="W30769" s="34">
        <v>33</v>
      </c>
      <c r="X30769" s="34">
        <v>47</v>
      </c>
      <c r="Y30769" s="34">
        <v>38</v>
      </c>
      <c r="Z30769" s="34">
        <v>37</v>
      </c>
      <c r="AA30769" s="34">
        <v>27</v>
      </c>
      <c r="AB30769" s="34">
        <v>62</v>
      </c>
      <c r="AC30769" s="34">
        <v>57</v>
      </c>
    </row>
    <row r="30770" spans="1:29" x14ac:dyDescent="0.2">
      <c r="A30770" s="34" t="s">
        <v>91263</v>
      </c>
      <c r="B30770" s="34">
        <v>30</v>
      </c>
      <c r="C30770" s="34">
        <v>29</v>
      </c>
      <c r="D30770" s="34">
        <v>27</v>
      </c>
      <c r="E30770" s="34">
        <v>33</v>
      </c>
      <c r="F30770" s="34">
        <v>14</v>
      </c>
      <c r="G30770" s="34">
        <v>17</v>
      </c>
      <c r="H30770" s="34">
        <v>14</v>
      </c>
      <c r="I30770" s="34">
        <v>21</v>
      </c>
      <c r="J30770" s="34">
        <v>20</v>
      </c>
      <c r="K30770" s="34">
        <v>39</v>
      </c>
      <c r="L30770" s="34">
        <v>10</v>
      </c>
      <c r="M30770" s="34">
        <v>19</v>
      </c>
      <c r="N30770" s="34">
        <v>10</v>
      </c>
      <c r="O30770" s="34">
        <v>22</v>
      </c>
      <c r="P30770" s="34">
        <v>12</v>
      </c>
      <c r="Q30770" s="34">
        <v>17</v>
      </c>
      <c r="R30770" s="34">
        <v>27</v>
      </c>
      <c r="S30770" s="34">
        <v>13</v>
      </c>
      <c r="T30770" s="34">
        <v>26</v>
      </c>
      <c r="U30770" s="34">
        <v>11</v>
      </c>
      <c r="V30770" s="34">
        <v>32</v>
      </c>
      <c r="W30770" s="34">
        <v>13</v>
      </c>
      <c r="X30770" s="34">
        <v>23</v>
      </c>
      <c r="Y30770" s="34">
        <v>14</v>
      </c>
      <c r="Z30770" s="34">
        <v>23</v>
      </c>
      <c r="AA30770" s="34">
        <v>42</v>
      </c>
      <c r="AB30770" s="34">
        <v>24</v>
      </c>
      <c r="AC30770" s="34">
        <v>47</v>
      </c>
    </row>
    <row r="30771" spans="1:29" x14ac:dyDescent="0.2">
      <c r="A30771" s="34" t="s">
        <v>91264</v>
      </c>
      <c r="B30771" s="34">
        <v>40</v>
      </c>
      <c r="C30771" s="34">
        <v>61</v>
      </c>
      <c r="D30771" s="34">
        <v>64</v>
      </c>
      <c r="E30771" s="34">
        <v>69</v>
      </c>
      <c r="F30771" s="34">
        <v>79</v>
      </c>
      <c r="G30771" s="34">
        <v>63</v>
      </c>
      <c r="H30771" s="34">
        <v>70</v>
      </c>
      <c r="I30771" s="34">
        <v>59</v>
      </c>
      <c r="J30771" s="34">
        <v>44</v>
      </c>
      <c r="K30771" s="34">
        <v>45</v>
      </c>
      <c r="L30771" s="34">
        <v>36</v>
      </c>
      <c r="M30771" s="34">
        <v>54</v>
      </c>
      <c r="N30771" s="34">
        <v>47</v>
      </c>
      <c r="O30771" s="34">
        <v>59</v>
      </c>
      <c r="P30771" s="34">
        <v>47</v>
      </c>
      <c r="Q30771" s="34">
        <v>63</v>
      </c>
      <c r="R30771" s="34">
        <v>60</v>
      </c>
      <c r="S30771" s="34">
        <v>90</v>
      </c>
      <c r="T30771" s="34">
        <v>39</v>
      </c>
      <c r="U30771" s="34">
        <v>45</v>
      </c>
      <c r="V30771" s="34">
        <v>69</v>
      </c>
      <c r="W30771" s="34">
        <v>43</v>
      </c>
      <c r="X30771" s="34">
        <v>83</v>
      </c>
      <c r="Y30771" s="34">
        <v>40</v>
      </c>
      <c r="Z30771" s="34">
        <v>83</v>
      </c>
      <c r="AA30771" s="34">
        <v>68</v>
      </c>
      <c r="AB30771" s="34">
        <v>49</v>
      </c>
      <c r="AC30771" s="34">
        <v>78</v>
      </c>
    </row>
    <row r="30772" spans="1:29" x14ac:dyDescent="0.2">
      <c r="A30772" s="34" t="s">
        <v>91265</v>
      </c>
      <c r="B30772" s="34">
        <v>30</v>
      </c>
      <c r="C30772" s="34">
        <v>18</v>
      </c>
      <c r="D30772" s="34">
        <v>15</v>
      </c>
      <c r="E30772" s="34">
        <v>11</v>
      </c>
      <c r="F30772" s="34">
        <v>17</v>
      </c>
      <c r="G30772" s="34">
        <v>9</v>
      </c>
      <c r="H30772" s="34">
        <v>12</v>
      </c>
      <c r="I30772" s="34">
        <v>12</v>
      </c>
      <c r="J30772" s="34">
        <v>21</v>
      </c>
      <c r="K30772" s="34">
        <v>14</v>
      </c>
      <c r="L30772" s="34">
        <v>9</v>
      </c>
      <c r="M30772" s="34">
        <v>10</v>
      </c>
      <c r="N30772" s="34">
        <v>13</v>
      </c>
      <c r="O30772" s="34">
        <v>7</v>
      </c>
      <c r="P30772" s="34">
        <v>20</v>
      </c>
      <c r="Q30772" s="34">
        <v>15</v>
      </c>
      <c r="R30772" s="34">
        <v>11</v>
      </c>
      <c r="S30772" s="34">
        <v>16</v>
      </c>
      <c r="T30772" s="34">
        <v>10</v>
      </c>
      <c r="U30772" s="34">
        <v>10</v>
      </c>
      <c r="V30772" s="34">
        <v>2</v>
      </c>
      <c r="W30772" s="34">
        <v>7</v>
      </c>
      <c r="X30772" s="34">
        <v>6</v>
      </c>
      <c r="Y30772" s="34">
        <v>12</v>
      </c>
      <c r="Z30772" s="34">
        <v>23</v>
      </c>
      <c r="AA30772" s="34">
        <v>22</v>
      </c>
      <c r="AB30772" s="34">
        <v>9</v>
      </c>
      <c r="AC30772" s="34">
        <v>8</v>
      </c>
    </row>
    <row r="30773" spans="1:29" x14ac:dyDescent="0.2">
      <c r="A30773" s="34" t="s">
        <v>91266</v>
      </c>
      <c r="B30773" s="34">
        <v>42</v>
      </c>
      <c r="C30773" s="34">
        <v>45</v>
      </c>
      <c r="D30773" s="34">
        <v>26</v>
      </c>
      <c r="E30773" s="34">
        <v>39</v>
      </c>
      <c r="F30773" s="34">
        <v>18</v>
      </c>
      <c r="G30773" s="34">
        <v>35</v>
      </c>
      <c r="H30773" s="34">
        <v>25</v>
      </c>
      <c r="I30773" s="34">
        <v>28</v>
      </c>
      <c r="J30773" s="34">
        <v>19</v>
      </c>
      <c r="K30773" s="34">
        <v>52</v>
      </c>
      <c r="L30773" s="34">
        <v>18</v>
      </c>
      <c r="M30773" s="34">
        <v>29</v>
      </c>
      <c r="N30773" s="34">
        <v>28</v>
      </c>
      <c r="O30773" s="34">
        <v>31</v>
      </c>
      <c r="P30773" s="34">
        <v>35</v>
      </c>
      <c r="Q30773" s="34">
        <v>67</v>
      </c>
      <c r="R30773" s="34">
        <v>38</v>
      </c>
      <c r="S30773" s="34">
        <v>64</v>
      </c>
      <c r="T30773" s="34">
        <v>28</v>
      </c>
      <c r="U30773" s="34">
        <v>28</v>
      </c>
      <c r="V30773" s="34">
        <v>31</v>
      </c>
      <c r="W30773" s="34">
        <v>48</v>
      </c>
      <c r="X30773" s="34">
        <v>38</v>
      </c>
      <c r="Y30773" s="34">
        <v>27</v>
      </c>
      <c r="Z30773" s="34">
        <v>40</v>
      </c>
      <c r="AA30773" s="34">
        <v>52</v>
      </c>
      <c r="AB30773" s="34">
        <v>24</v>
      </c>
      <c r="AC30773" s="34">
        <v>34</v>
      </c>
    </row>
    <row r="30774" spans="1:29" x14ac:dyDescent="0.2">
      <c r="A30774" s="34" t="s">
        <v>91267</v>
      </c>
      <c r="B30774" s="34">
        <v>62</v>
      </c>
      <c r="C30774" s="34">
        <v>49</v>
      </c>
      <c r="D30774" s="34">
        <v>105</v>
      </c>
      <c r="E30774" s="34">
        <v>73</v>
      </c>
      <c r="F30774" s="34">
        <v>73</v>
      </c>
      <c r="G30774" s="34">
        <v>69</v>
      </c>
      <c r="H30774" s="34">
        <v>62</v>
      </c>
      <c r="I30774" s="34">
        <v>58</v>
      </c>
      <c r="J30774" s="34">
        <v>69</v>
      </c>
      <c r="K30774" s="34">
        <v>70</v>
      </c>
      <c r="L30774" s="34">
        <v>38</v>
      </c>
      <c r="M30774" s="34">
        <v>77</v>
      </c>
      <c r="N30774" s="34">
        <v>73</v>
      </c>
      <c r="O30774" s="34">
        <v>67</v>
      </c>
      <c r="P30774" s="34">
        <v>43</v>
      </c>
      <c r="Q30774" s="34">
        <v>90</v>
      </c>
      <c r="R30774" s="34">
        <v>66</v>
      </c>
      <c r="S30774" s="34">
        <v>83</v>
      </c>
      <c r="T30774" s="34">
        <v>58</v>
      </c>
      <c r="U30774" s="34">
        <v>47</v>
      </c>
      <c r="V30774" s="34">
        <v>66</v>
      </c>
      <c r="W30774" s="34">
        <v>79</v>
      </c>
      <c r="X30774" s="34">
        <v>101</v>
      </c>
      <c r="Y30774" s="34">
        <v>42</v>
      </c>
      <c r="Z30774" s="34">
        <v>91</v>
      </c>
      <c r="AA30774" s="34">
        <v>89</v>
      </c>
      <c r="AB30774" s="34">
        <v>60</v>
      </c>
      <c r="AC30774" s="34">
        <v>100</v>
      </c>
    </row>
    <row r="30775" spans="1:29" x14ac:dyDescent="0.2">
      <c r="A30775" s="34" t="s">
        <v>91268</v>
      </c>
      <c r="B30775" s="34">
        <v>13</v>
      </c>
      <c r="C30775" s="34">
        <v>23</v>
      </c>
      <c r="D30775" s="34">
        <v>42</v>
      </c>
      <c r="E30775" s="34">
        <v>18</v>
      </c>
      <c r="F30775" s="34">
        <v>25</v>
      </c>
      <c r="G30775" s="34">
        <v>16</v>
      </c>
      <c r="H30775" s="34">
        <v>13</v>
      </c>
      <c r="I30775" s="34">
        <v>13</v>
      </c>
      <c r="J30775" s="34">
        <v>23</v>
      </c>
      <c r="K30775" s="34">
        <v>16</v>
      </c>
      <c r="L30775" s="34">
        <v>12</v>
      </c>
      <c r="M30775" s="34">
        <v>7</v>
      </c>
      <c r="N30775" s="34">
        <v>15</v>
      </c>
      <c r="O30775" s="34">
        <v>16</v>
      </c>
      <c r="P30775" s="34">
        <v>19</v>
      </c>
      <c r="Q30775" s="34">
        <v>22</v>
      </c>
      <c r="R30775" s="34">
        <v>22</v>
      </c>
      <c r="S30775" s="34">
        <v>21</v>
      </c>
      <c r="T30775" s="34">
        <v>13</v>
      </c>
      <c r="U30775" s="34">
        <v>11</v>
      </c>
      <c r="V30775" s="34">
        <v>26</v>
      </c>
      <c r="W30775" s="34">
        <v>9</v>
      </c>
      <c r="X30775" s="34">
        <v>30</v>
      </c>
      <c r="Y30775" s="34">
        <v>12</v>
      </c>
      <c r="Z30775" s="34">
        <v>29</v>
      </c>
      <c r="AA30775" s="34">
        <v>25</v>
      </c>
      <c r="AB30775" s="34">
        <v>20</v>
      </c>
      <c r="AC30775" s="34">
        <v>21</v>
      </c>
    </row>
    <row r="30776" spans="1:29" x14ac:dyDescent="0.2">
      <c r="A30776" s="34" t="s">
        <v>91269</v>
      </c>
      <c r="B30776" s="34">
        <v>46</v>
      </c>
      <c r="C30776" s="34">
        <v>48</v>
      </c>
      <c r="D30776" s="34">
        <v>56</v>
      </c>
      <c r="E30776" s="34">
        <v>37</v>
      </c>
      <c r="F30776" s="34">
        <v>55</v>
      </c>
      <c r="G30776" s="34">
        <v>40</v>
      </c>
      <c r="H30776" s="34">
        <v>24</v>
      </c>
      <c r="I30776" s="34">
        <v>44</v>
      </c>
      <c r="J30776" s="34">
        <v>47</v>
      </c>
      <c r="K30776" s="34">
        <v>31</v>
      </c>
      <c r="L30776" s="34">
        <v>42</v>
      </c>
      <c r="M30776" s="34">
        <v>19</v>
      </c>
      <c r="N30776" s="34">
        <v>42</v>
      </c>
      <c r="O30776" s="34">
        <v>25</v>
      </c>
      <c r="P30776" s="34">
        <v>57</v>
      </c>
      <c r="Q30776" s="34">
        <v>44</v>
      </c>
      <c r="R30776" s="34">
        <v>43</v>
      </c>
      <c r="S30776" s="34">
        <v>58</v>
      </c>
      <c r="T30776" s="34">
        <v>32</v>
      </c>
      <c r="U30776" s="34">
        <v>25</v>
      </c>
      <c r="V30776" s="34">
        <v>44</v>
      </c>
      <c r="W30776" s="34">
        <v>37</v>
      </c>
      <c r="X30776" s="34">
        <v>76</v>
      </c>
      <c r="Y30776" s="34">
        <v>21</v>
      </c>
      <c r="Z30776" s="34">
        <v>59</v>
      </c>
      <c r="AA30776" s="34">
        <v>38</v>
      </c>
      <c r="AB30776" s="34">
        <v>55</v>
      </c>
      <c r="AC30776" s="34">
        <v>41</v>
      </c>
    </row>
    <row r="30777" spans="1:29" x14ac:dyDescent="0.2">
      <c r="A30777" s="34" t="s">
        <v>91270</v>
      </c>
      <c r="B30777" s="34">
        <v>51</v>
      </c>
      <c r="C30777" s="34">
        <v>53</v>
      </c>
      <c r="D30777" s="34">
        <v>55</v>
      </c>
      <c r="E30777" s="34">
        <v>53</v>
      </c>
      <c r="F30777" s="34">
        <v>41</v>
      </c>
      <c r="G30777" s="34">
        <v>53</v>
      </c>
      <c r="H30777" s="34">
        <v>50</v>
      </c>
      <c r="I30777" s="34">
        <v>46</v>
      </c>
      <c r="J30777" s="34">
        <v>45</v>
      </c>
      <c r="K30777" s="34">
        <v>26</v>
      </c>
      <c r="L30777" s="34">
        <v>39</v>
      </c>
      <c r="M30777" s="34">
        <v>37</v>
      </c>
      <c r="N30777" s="34">
        <v>53</v>
      </c>
      <c r="O30777" s="34">
        <v>53</v>
      </c>
      <c r="P30777" s="34">
        <v>48</v>
      </c>
      <c r="Q30777" s="34">
        <v>59</v>
      </c>
      <c r="R30777" s="34">
        <v>47</v>
      </c>
      <c r="S30777" s="34">
        <v>52</v>
      </c>
      <c r="T30777" s="34">
        <v>42</v>
      </c>
      <c r="U30777" s="34">
        <v>44</v>
      </c>
      <c r="V30777" s="34">
        <v>55</v>
      </c>
      <c r="W30777" s="34">
        <v>60</v>
      </c>
      <c r="X30777" s="34">
        <v>53</v>
      </c>
      <c r="Y30777" s="34">
        <v>34</v>
      </c>
      <c r="Z30777" s="34">
        <v>45</v>
      </c>
      <c r="AA30777" s="34">
        <v>37</v>
      </c>
      <c r="AB30777" s="34">
        <v>56</v>
      </c>
      <c r="AC30777" s="34">
        <v>56</v>
      </c>
    </row>
    <row r="30778" spans="1:29" x14ac:dyDescent="0.2">
      <c r="A30778" s="34" t="s">
        <v>91271</v>
      </c>
      <c r="B30778" s="34">
        <v>55</v>
      </c>
      <c r="C30778" s="34">
        <v>56</v>
      </c>
      <c r="D30778" s="34">
        <v>84</v>
      </c>
      <c r="E30778" s="34">
        <v>68</v>
      </c>
      <c r="F30778" s="34">
        <v>67</v>
      </c>
      <c r="G30778" s="34">
        <v>62</v>
      </c>
      <c r="H30778" s="34">
        <v>46</v>
      </c>
      <c r="I30778" s="34">
        <v>46</v>
      </c>
      <c r="J30778" s="34">
        <v>67</v>
      </c>
      <c r="K30778" s="34">
        <v>78</v>
      </c>
      <c r="L30778" s="34">
        <v>41</v>
      </c>
      <c r="M30778" s="34">
        <v>79</v>
      </c>
      <c r="N30778" s="34">
        <v>72</v>
      </c>
      <c r="O30778" s="34">
        <v>44</v>
      </c>
      <c r="P30778" s="34">
        <v>66</v>
      </c>
      <c r="Q30778" s="34">
        <v>55</v>
      </c>
      <c r="R30778" s="34">
        <v>64</v>
      </c>
      <c r="S30778" s="34">
        <v>84</v>
      </c>
      <c r="T30778" s="34">
        <v>94</v>
      </c>
      <c r="U30778" s="34">
        <v>58</v>
      </c>
      <c r="V30778" s="34">
        <v>112</v>
      </c>
      <c r="W30778" s="34">
        <v>55</v>
      </c>
      <c r="X30778" s="34">
        <v>85</v>
      </c>
      <c r="Y30778" s="34">
        <v>58</v>
      </c>
      <c r="Z30778" s="34">
        <v>61</v>
      </c>
      <c r="AA30778" s="34">
        <v>74</v>
      </c>
      <c r="AB30778" s="34">
        <v>58</v>
      </c>
      <c r="AC30778" s="34">
        <v>110</v>
      </c>
    </row>
    <row r="30779" spans="1:29" x14ac:dyDescent="0.2">
      <c r="A30779" s="34" t="s">
        <v>91272</v>
      </c>
      <c r="B30779" s="34">
        <v>55</v>
      </c>
      <c r="C30779" s="34">
        <v>68</v>
      </c>
      <c r="D30779" s="34">
        <v>83</v>
      </c>
      <c r="E30779" s="34">
        <v>86</v>
      </c>
      <c r="F30779" s="34">
        <v>47</v>
      </c>
      <c r="G30779" s="34">
        <v>62</v>
      </c>
      <c r="H30779" s="34">
        <v>31</v>
      </c>
      <c r="I30779" s="34">
        <v>43</v>
      </c>
      <c r="J30779" s="34">
        <v>62</v>
      </c>
      <c r="K30779" s="34">
        <v>71</v>
      </c>
      <c r="L30779" s="34">
        <v>41</v>
      </c>
      <c r="M30779" s="34">
        <v>50</v>
      </c>
      <c r="N30779" s="34">
        <v>55</v>
      </c>
      <c r="O30779" s="34">
        <v>58</v>
      </c>
      <c r="P30779" s="34">
        <v>59</v>
      </c>
      <c r="Q30779" s="34">
        <v>65</v>
      </c>
      <c r="R30779" s="34">
        <v>77</v>
      </c>
      <c r="S30779" s="34">
        <v>76</v>
      </c>
      <c r="T30779" s="34">
        <v>47</v>
      </c>
      <c r="U30779" s="34">
        <v>56</v>
      </c>
      <c r="V30779" s="34">
        <v>45</v>
      </c>
      <c r="W30779" s="34">
        <v>55</v>
      </c>
      <c r="X30779" s="34">
        <v>85</v>
      </c>
      <c r="Y30779" s="34">
        <v>68</v>
      </c>
      <c r="Z30779" s="34">
        <v>58</v>
      </c>
      <c r="AA30779" s="34">
        <v>62</v>
      </c>
      <c r="AB30779" s="34">
        <v>76</v>
      </c>
      <c r="AC30779" s="34">
        <v>107</v>
      </c>
    </row>
    <row r="30780" spans="1:29" x14ac:dyDescent="0.2">
      <c r="A30780" s="34" t="s">
        <v>91273</v>
      </c>
      <c r="B30780" s="34">
        <v>94</v>
      </c>
      <c r="C30780" s="34">
        <v>74</v>
      </c>
      <c r="D30780" s="34">
        <v>107</v>
      </c>
      <c r="E30780" s="34">
        <v>71</v>
      </c>
      <c r="F30780" s="34">
        <v>85</v>
      </c>
      <c r="G30780" s="34">
        <v>101</v>
      </c>
      <c r="H30780" s="34">
        <v>53</v>
      </c>
      <c r="I30780" s="34">
        <v>84</v>
      </c>
      <c r="J30780" s="34">
        <v>73</v>
      </c>
      <c r="K30780" s="34">
        <v>78</v>
      </c>
      <c r="L30780" s="34">
        <v>78</v>
      </c>
      <c r="M30780" s="34">
        <v>78</v>
      </c>
      <c r="N30780" s="34">
        <v>80</v>
      </c>
      <c r="O30780" s="34">
        <v>80</v>
      </c>
      <c r="P30780" s="34">
        <v>77</v>
      </c>
      <c r="Q30780" s="34">
        <v>91</v>
      </c>
      <c r="R30780" s="34">
        <v>109</v>
      </c>
      <c r="S30780" s="34">
        <v>82</v>
      </c>
      <c r="T30780" s="34">
        <v>97</v>
      </c>
      <c r="U30780" s="34">
        <v>87</v>
      </c>
      <c r="V30780" s="34">
        <v>101</v>
      </c>
      <c r="W30780" s="34">
        <v>124</v>
      </c>
      <c r="X30780" s="34">
        <v>123</v>
      </c>
      <c r="Y30780" s="34">
        <v>81</v>
      </c>
      <c r="Z30780" s="34">
        <v>99</v>
      </c>
      <c r="AA30780" s="34">
        <v>78</v>
      </c>
      <c r="AB30780" s="34">
        <v>112</v>
      </c>
      <c r="AC30780" s="34">
        <v>95</v>
      </c>
    </row>
    <row r="30781" spans="1:29" x14ac:dyDescent="0.2">
      <c r="A30781" s="34" t="s">
        <v>91274</v>
      </c>
      <c r="B30781" s="34">
        <v>29</v>
      </c>
      <c r="C30781" s="34">
        <v>9</v>
      </c>
      <c r="D30781" s="34">
        <v>17</v>
      </c>
      <c r="E30781" s="34">
        <v>10</v>
      </c>
      <c r="F30781" s="34">
        <v>29</v>
      </c>
      <c r="G30781" s="34">
        <v>20</v>
      </c>
      <c r="H30781" s="34">
        <v>9</v>
      </c>
      <c r="I30781" s="34">
        <v>8</v>
      </c>
      <c r="J30781" s="34">
        <v>8</v>
      </c>
      <c r="K30781" s="34">
        <v>20</v>
      </c>
      <c r="L30781" s="34">
        <v>10</v>
      </c>
      <c r="M30781" s="34">
        <v>4</v>
      </c>
      <c r="N30781" s="34">
        <v>13</v>
      </c>
      <c r="O30781" s="34">
        <v>20</v>
      </c>
      <c r="P30781" s="34">
        <v>9</v>
      </c>
      <c r="Q30781" s="34">
        <v>19</v>
      </c>
      <c r="R30781" s="34">
        <v>7</v>
      </c>
      <c r="S30781" s="34">
        <v>14</v>
      </c>
      <c r="T30781" s="34">
        <v>10</v>
      </c>
      <c r="U30781" s="34">
        <v>21</v>
      </c>
      <c r="V30781" s="34">
        <v>11</v>
      </c>
      <c r="W30781" s="34">
        <v>17</v>
      </c>
      <c r="X30781" s="34">
        <v>17</v>
      </c>
      <c r="Y30781" s="34">
        <v>11</v>
      </c>
      <c r="Z30781" s="34">
        <v>29</v>
      </c>
      <c r="AA30781" s="34">
        <v>13</v>
      </c>
      <c r="AB30781" s="34">
        <v>9</v>
      </c>
      <c r="AC30781" s="34">
        <v>34</v>
      </c>
    </row>
    <row r="30782" spans="1:29" x14ac:dyDescent="0.2">
      <c r="A30782" s="34" t="s">
        <v>91275</v>
      </c>
      <c r="B30782" s="34">
        <v>38</v>
      </c>
      <c r="C30782" s="34">
        <v>34</v>
      </c>
      <c r="D30782" s="34">
        <v>40</v>
      </c>
      <c r="E30782" s="34">
        <v>29</v>
      </c>
      <c r="F30782" s="34">
        <v>47</v>
      </c>
      <c r="G30782" s="34">
        <v>39</v>
      </c>
      <c r="H30782" s="34">
        <v>37</v>
      </c>
      <c r="I30782" s="34">
        <v>46</v>
      </c>
      <c r="J30782" s="34">
        <v>34</v>
      </c>
      <c r="K30782" s="34">
        <v>37</v>
      </c>
      <c r="L30782" s="34">
        <v>27</v>
      </c>
      <c r="M30782" s="34">
        <v>31</v>
      </c>
      <c r="N30782" s="34">
        <v>28</v>
      </c>
      <c r="O30782" s="34">
        <v>21</v>
      </c>
      <c r="P30782" s="34">
        <v>32</v>
      </c>
      <c r="Q30782" s="34">
        <v>49</v>
      </c>
      <c r="R30782" s="34">
        <v>60</v>
      </c>
      <c r="S30782" s="34">
        <v>32</v>
      </c>
      <c r="T30782" s="34">
        <v>46</v>
      </c>
      <c r="U30782" s="34">
        <v>30</v>
      </c>
      <c r="V30782" s="34">
        <v>54</v>
      </c>
      <c r="W30782" s="34">
        <v>49</v>
      </c>
      <c r="X30782" s="34">
        <v>71</v>
      </c>
      <c r="Y30782" s="34">
        <v>40</v>
      </c>
      <c r="Z30782" s="34">
        <v>55</v>
      </c>
      <c r="AA30782" s="34">
        <v>43</v>
      </c>
      <c r="AB30782" s="34">
        <v>56</v>
      </c>
      <c r="AC30782" s="34">
        <v>40</v>
      </c>
    </row>
    <row r="30783" spans="1:29" x14ac:dyDescent="0.2">
      <c r="A30783" s="34" t="s">
        <v>91276</v>
      </c>
      <c r="B30783" s="34">
        <v>43</v>
      </c>
      <c r="C30783" s="34">
        <v>52</v>
      </c>
      <c r="D30783" s="34">
        <v>78</v>
      </c>
      <c r="E30783" s="34">
        <v>62</v>
      </c>
      <c r="F30783" s="34">
        <v>56</v>
      </c>
      <c r="G30783" s="34">
        <v>40</v>
      </c>
      <c r="H30783" s="34">
        <v>60</v>
      </c>
      <c r="I30783" s="34">
        <v>53</v>
      </c>
      <c r="J30783" s="34">
        <v>43</v>
      </c>
      <c r="K30783" s="34">
        <v>63</v>
      </c>
      <c r="L30783" s="34">
        <v>39</v>
      </c>
      <c r="M30783" s="34">
        <v>45</v>
      </c>
      <c r="N30783" s="34">
        <v>46</v>
      </c>
      <c r="O30783" s="34">
        <v>34</v>
      </c>
      <c r="P30783" s="34">
        <v>77</v>
      </c>
      <c r="Q30783" s="34">
        <v>51</v>
      </c>
      <c r="R30783" s="34">
        <v>57</v>
      </c>
      <c r="S30783" s="34">
        <v>65</v>
      </c>
      <c r="T30783" s="34">
        <v>51</v>
      </c>
      <c r="U30783" s="34">
        <v>58</v>
      </c>
      <c r="V30783" s="34">
        <v>50</v>
      </c>
      <c r="W30783" s="34">
        <v>57</v>
      </c>
      <c r="X30783" s="34">
        <v>79</v>
      </c>
      <c r="Y30783" s="34">
        <v>52</v>
      </c>
      <c r="Z30783" s="34">
        <v>93</v>
      </c>
      <c r="AA30783" s="34">
        <v>62</v>
      </c>
      <c r="AB30783" s="34">
        <v>60</v>
      </c>
      <c r="AC30783" s="34">
        <v>92</v>
      </c>
    </row>
    <row r="30784" spans="1:29" x14ac:dyDescent="0.2">
      <c r="A30784" s="34" t="s">
        <v>91277</v>
      </c>
      <c r="B30784" s="34">
        <v>45</v>
      </c>
      <c r="C30784" s="34">
        <v>14</v>
      </c>
      <c r="D30784" s="34">
        <v>21</v>
      </c>
      <c r="E30784" s="34">
        <v>26</v>
      </c>
      <c r="F30784" s="34">
        <v>27</v>
      </c>
      <c r="G30784" s="34">
        <v>21</v>
      </c>
      <c r="H30784" s="34">
        <v>25</v>
      </c>
      <c r="I30784" s="34">
        <v>11</v>
      </c>
      <c r="J30784" s="34">
        <v>15</v>
      </c>
      <c r="K30784" s="34">
        <v>16</v>
      </c>
      <c r="L30784" s="34">
        <v>21</v>
      </c>
      <c r="M30784" s="34">
        <v>13</v>
      </c>
      <c r="N30784" s="34">
        <v>22</v>
      </c>
      <c r="O30784" s="34">
        <v>20</v>
      </c>
      <c r="P30784" s="34">
        <v>22</v>
      </c>
      <c r="Q30784" s="34">
        <v>25</v>
      </c>
      <c r="R30784" s="34">
        <v>16</v>
      </c>
      <c r="S30784" s="34">
        <v>32</v>
      </c>
      <c r="T30784" s="34">
        <v>17</v>
      </c>
      <c r="U30784" s="34">
        <v>25</v>
      </c>
      <c r="V30784" s="34">
        <v>21</v>
      </c>
      <c r="W30784" s="34">
        <v>23</v>
      </c>
      <c r="X30784" s="34">
        <v>29</v>
      </c>
      <c r="Y30784" s="34">
        <v>25</v>
      </c>
      <c r="Z30784" s="34">
        <v>24</v>
      </c>
      <c r="AA30784" s="34">
        <v>19</v>
      </c>
      <c r="AB30784" s="34">
        <v>40</v>
      </c>
      <c r="AC30784" s="34">
        <v>43</v>
      </c>
    </row>
    <row r="30785" spans="1:29" x14ac:dyDescent="0.2">
      <c r="A30785" s="34" t="s">
        <v>91278</v>
      </c>
      <c r="B30785" s="34">
        <v>27</v>
      </c>
      <c r="C30785" s="34">
        <v>23</v>
      </c>
      <c r="D30785" s="34">
        <v>62</v>
      </c>
      <c r="E30785" s="34">
        <v>39</v>
      </c>
      <c r="F30785" s="34">
        <v>20</v>
      </c>
      <c r="G30785" s="34">
        <v>34</v>
      </c>
      <c r="H30785" s="34">
        <v>17</v>
      </c>
      <c r="I30785" s="34">
        <v>35</v>
      </c>
      <c r="J30785" s="34">
        <v>24</v>
      </c>
      <c r="K30785" s="34">
        <v>22</v>
      </c>
      <c r="L30785" s="34">
        <v>18</v>
      </c>
      <c r="M30785" s="34">
        <v>28</v>
      </c>
      <c r="N30785" s="34">
        <v>23</v>
      </c>
      <c r="O30785" s="34">
        <v>18</v>
      </c>
      <c r="P30785" s="34">
        <v>24</v>
      </c>
      <c r="Q30785" s="34">
        <v>47</v>
      </c>
      <c r="R30785" s="34">
        <v>37</v>
      </c>
      <c r="S30785" s="34">
        <v>46</v>
      </c>
      <c r="T30785" s="34">
        <v>17</v>
      </c>
      <c r="U30785" s="34">
        <v>22</v>
      </c>
      <c r="V30785" s="34">
        <v>40</v>
      </c>
      <c r="W30785" s="34">
        <v>42</v>
      </c>
      <c r="X30785" s="34">
        <v>15</v>
      </c>
      <c r="Y30785" s="34">
        <v>34</v>
      </c>
      <c r="Z30785" s="34">
        <v>20</v>
      </c>
      <c r="AA30785" s="34">
        <v>48</v>
      </c>
      <c r="AB30785" s="34">
        <v>18</v>
      </c>
      <c r="AC30785" s="34">
        <v>59</v>
      </c>
    </row>
    <row r="30786" spans="1:29" x14ac:dyDescent="0.2">
      <c r="A30786" s="34" t="s">
        <v>91279</v>
      </c>
      <c r="B30786" s="34">
        <v>159</v>
      </c>
      <c r="C30786" s="34">
        <v>138</v>
      </c>
      <c r="D30786" s="34">
        <v>200</v>
      </c>
      <c r="E30786" s="34">
        <v>151</v>
      </c>
      <c r="F30786" s="34">
        <v>183</v>
      </c>
      <c r="G30786" s="34">
        <v>151</v>
      </c>
      <c r="H30786" s="34">
        <v>180</v>
      </c>
      <c r="I30786" s="34">
        <v>129</v>
      </c>
      <c r="J30786" s="34">
        <v>163</v>
      </c>
      <c r="K30786" s="34">
        <v>150</v>
      </c>
      <c r="L30786" s="34">
        <v>88</v>
      </c>
      <c r="M30786" s="34">
        <v>135</v>
      </c>
      <c r="N30786" s="34">
        <v>146</v>
      </c>
      <c r="O30786" s="34">
        <v>170</v>
      </c>
      <c r="P30786" s="34">
        <v>122</v>
      </c>
      <c r="Q30786" s="34">
        <v>215</v>
      </c>
      <c r="R30786" s="34">
        <v>196</v>
      </c>
      <c r="S30786" s="34">
        <v>191</v>
      </c>
      <c r="T30786" s="34">
        <v>152</v>
      </c>
      <c r="U30786" s="34">
        <v>163</v>
      </c>
      <c r="V30786" s="34">
        <v>218</v>
      </c>
      <c r="W30786" s="34">
        <v>186</v>
      </c>
      <c r="X30786" s="34">
        <v>226</v>
      </c>
      <c r="Y30786" s="34">
        <v>135</v>
      </c>
      <c r="Z30786" s="34">
        <v>198</v>
      </c>
      <c r="AA30786" s="34">
        <v>154</v>
      </c>
      <c r="AB30786" s="34">
        <v>202</v>
      </c>
      <c r="AC30786" s="34">
        <v>243</v>
      </c>
    </row>
    <row r="30787" spans="1:29" x14ac:dyDescent="0.2">
      <c r="A30787" s="34" t="s">
        <v>91280</v>
      </c>
      <c r="B30787" s="34">
        <v>63</v>
      </c>
      <c r="C30787" s="34">
        <v>104</v>
      </c>
      <c r="D30787" s="34">
        <v>143</v>
      </c>
      <c r="E30787" s="34">
        <v>82</v>
      </c>
      <c r="F30787" s="34">
        <v>129</v>
      </c>
      <c r="G30787" s="34">
        <v>120</v>
      </c>
      <c r="H30787" s="34">
        <v>78</v>
      </c>
      <c r="I30787" s="34">
        <v>86</v>
      </c>
      <c r="J30787" s="34">
        <v>106</v>
      </c>
      <c r="K30787" s="34">
        <v>116</v>
      </c>
      <c r="L30787" s="34">
        <v>75</v>
      </c>
      <c r="M30787" s="34">
        <v>96</v>
      </c>
      <c r="N30787" s="34">
        <v>121</v>
      </c>
      <c r="O30787" s="34">
        <v>104</v>
      </c>
      <c r="P30787" s="34">
        <v>111</v>
      </c>
      <c r="Q30787" s="34">
        <v>102</v>
      </c>
      <c r="R30787" s="34">
        <v>102</v>
      </c>
      <c r="S30787" s="34">
        <v>129</v>
      </c>
      <c r="T30787" s="34">
        <v>100</v>
      </c>
      <c r="U30787" s="34">
        <v>83</v>
      </c>
      <c r="V30787" s="34">
        <v>148</v>
      </c>
      <c r="W30787" s="34">
        <v>119</v>
      </c>
      <c r="X30787" s="34">
        <v>136</v>
      </c>
      <c r="Y30787" s="34">
        <v>80</v>
      </c>
      <c r="Z30787" s="34">
        <v>115</v>
      </c>
      <c r="AA30787" s="34">
        <v>142</v>
      </c>
      <c r="AB30787" s="34">
        <v>111</v>
      </c>
      <c r="AC30787" s="34">
        <v>166</v>
      </c>
    </row>
    <row r="30788" spans="1:29" x14ac:dyDescent="0.2">
      <c r="A30788" s="34" t="s">
        <v>91281</v>
      </c>
      <c r="B30788" s="34">
        <v>33</v>
      </c>
      <c r="C30788" s="34">
        <v>64</v>
      </c>
      <c r="D30788" s="34">
        <v>26</v>
      </c>
      <c r="E30788" s="34">
        <v>52</v>
      </c>
      <c r="F30788" s="34">
        <v>27</v>
      </c>
      <c r="G30788" s="34">
        <v>67</v>
      </c>
      <c r="H30788" s="34">
        <v>18</v>
      </c>
      <c r="I30788" s="34">
        <v>61</v>
      </c>
      <c r="J30788" s="34">
        <v>25</v>
      </c>
      <c r="K30788" s="34">
        <v>49</v>
      </c>
      <c r="L30788" s="34">
        <v>23</v>
      </c>
      <c r="M30788" s="34">
        <v>39</v>
      </c>
      <c r="N30788" s="34">
        <v>27</v>
      </c>
      <c r="O30788" s="34">
        <v>46</v>
      </c>
      <c r="P30788" s="34">
        <v>28</v>
      </c>
      <c r="Q30788" s="34">
        <v>73</v>
      </c>
      <c r="R30788" s="34">
        <v>17</v>
      </c>
      <c r="S30788" s="34">
        <v>59</v>
      </c>
      <c r="T30788" s="34">
        <v>20</v>
      </c>
      <c r="U30788" s="34">
        <v>40</v>
      </c>
      <c r="V30788" s="34">
        <v>32</v>
      </c>
      <c r="W30788" s="34">
        <v>51</v>
      </c>
      <c r="X30788" s="34">
        <v>51</v>
      </c>
      <c r="Y30788" s="34">
        <v>34</v>
      </c>
      <c r="Z30788" s="34">
        <v>27</v>
      </c>
      <c r="AA30788" s="34">
        <v>57</v>
      </c>
      <c r="AB30788" s="34">
        <v>16</v>
      </c>
      <c r="AC30788" s="34">
        <v>74</v>
      </c>
    </row>
    <row r="30789" spans="1:29" x14ac:dyDescent="0.2">
      <c r="A30789" s="34" t="s">
        <v>91282</v>
      </c>
      <c r="B30789" s="34">
        <v>37</v>
      </c>
      <c r="C30789" s="34">
        <v>18</v>
      </c>
      <c r="D30789" s="34">
        <v>41</v>
      </c>
      <c r="E30789" s="34">
        <v>20</v>
      </c>
      <c r="F30789" s="34">
        <v>45</v>
      </c>
      <c r="G30789" s="34">
        <v>25</v>
      </c>
      <c r="H30789" s="34">
        <v>41</v>
      </c>
      <c r="I30789" s="34">
        <v>26</v>
      </c>
      <c r="J30789" s="34">
        <v>45</v>
      </c>
      <c r="K30789" s="34">
        <v>39</v>
      </c>
      <c r="L30789" s="34">
        <v>36</v>
      </c>
      <c r="M30789" s="34">
        <v>15</v>
      </c>
      <c r="N30789" s="34">
        <v>30</v>
      </c>
      <c r="O30789" s="34">
        <v>28</v>
      </c>
      <c r="P30789" s="34">
        <v>41</v>
      </c>
      <c r="Q30789" s="34">
        <v>45</v>
      </c>
      <c r="R30789" s="34">
        <v>69</v>
      </c>
      <c r="S30789" s="34">
        <v>34</v>
      </c>
      <c r="T30789" s="34">
        <v>44</v>
      </c>
      <c r="U30789" s="34">
        <v>20</v>
      </c>
      <c r="V30789" s="34">
        <v>66</v>
      </c>
      <c r="W30789" s="34">
        <v>22</v>
      </c>
      <c r="X30789" s="34">
        <v>54</v>
      </c>
      <c r="Y30789" s="34">
        <v>25</v>
      </c>
      <c r="Z30789" s="34">
        <v>34</v>
      </c>
      <c r="AA30789" s="34">
        <v>38</v>
      </c>
      <c r="AB30789" s="34">
        <v>54</v>
      </c>
      <c r="AC30789" s="34">
        <v>64</v>
      </c>
    </row>
    <row r="30790" spans="1:29" x14ac:dyDescent="0.2">
      <c r="A30790" s="34" t="s">
        <v>91283</v>
      </c>
      <c r="B30790" s="34">
        <v>84</v>
      </c>
      <c r="C30790" s="34">
        <v>102</v>
      </c>
      <c r="D30790" s="34">
        <v>125</v>
      </c>
      <c r="E30790" s="34">
        <v>118</v>
      </c>
      <c r="F30790" s="34">
        <v>74</v>
      </c>
      <c r="G30790" s="34">
        <v>107</v>
      </c>
      <c r="H30790" s="34">
        <v>55</v>
      </c>
      <c r="I30790" s="34">
        <v>59</v>
      </c>
      <c r="J30790" s="34">
        <v>51</v>
      </c>
      <c r="K30790" s="34">
        <v>96</v>
      </c>
      <c r="L30790" s="34">
        <v>29</v>
      </c>
      <c r="M30790" s="34">
        <v>77</v>
      </c>
      <c r="N30790" s="34">
        <v>62</v>
      </c>
      <c r="O30790" s="34">
        <v>79</v>
      </c>
      <c r="P30790" s="34">
        <v>67</v>
      </c>
      <c r="Q30790" s="34">
        <v>88</v>
      </c>
      <c r="R30790" s="34">
        <v>50</v>
      </c>
      <c r="S30790" s="34">
        <v>113</v>
      </c>
      <c r="T30790" s="34">
        <v>25</v>
      </c>
      <c r="U30790" s="34">
        <v>61</v>
      </c>
      <c r="V30790" s="34">
        <v>75</v>
      </c>
      <c r="W30790" s="34">
        <v>67</v>
      </c>
      <c r="X30790" s="34">
        <v>114</v>
      </c>
      <c r="Y30790" s="34">
        <v>52</v>
      </c>
      <c r="Z30790" s="34">
        <v>109</v>
      </c>
      <c r="AA30790" s="34">
        <v>138</v>
      </c>
      <c r="AB30790" s="34">
        <v>48</v>
      </c>
      <c r="AC30790" s="34">
        <v>122</v>
      </c>
    </row>
    <row r="30791" spans="1:29" x14ac:dyDescent="0.2">
      <c r="A30791" s="34" t="s">
        <v>91284</v>
      </c>
      <c r="B30791" s="34">
        <v>45</v>
      </c>
      <c r="C30791" s="34">
        <v>28</v>
      </c>
      <c r="D30791" s="34">
        <v>78</v>
      </c>
      <c r="E30791" s="34">
        <v>44</v>
      </c>
      <c r="F30791" s="34">
        <v>40</v>
      </c>
      <c r="G30791" s="34">
        <v>30</v>
      </c>
      <c r="H30791" s="34">
        <v>42</v>
      </c>
      <c r="I30791" s="34">
        <v>11</v>
      </c>
      <c r="J30791" s="34">
        <v>49</v>
      </c>
      <c r="K30791" s="34">
        <v>32</v>
      </c>
      <c r="L30791" s="34">
        <v>22</v>
      </c>
      <c r="M30791" s="34">
        <v>30</v>
      </c>
      <c r="N30791" s="34">
        <v>48</v>
      </c>
      <c r="O30791" s="34">
        <v>19</v>
      </c>
      <c r="P30791" s="34">
        <v>21</v>
      </c>
      <c r="Q30791" s="34">
        <v>29</v>
      </c>
      <c r="R30791" s="34">
        <v>39</v>
      </c>
      <c r="S30791" s="34">
        <v>66</v>
      </c>
      <c r="T30791" s="34">
        <v>60</v>
      </c>
      <c r="U30791" s="34">
        <v>34</v>
      </c>
      <c r="V30791" s="34">
        <v>38</v>
      </c>
      <c r="W30791" s="34">
        <v>65</v>
      </c>
      <c r="X30791" s="34">
        <v>52</v>
      </c>
      <c r="Y30791" s="34">
        <v>31</v>
      </c>
      <c r="Z30791" s="34">
        <v>32</v>
      </c>
      <c r="AA30791" s="34">
        <v>41</v>
      </c>
      <c r="AB30791" s="34">
        <v>39</v>
      </c>
      <c r="AC30791" s="34">
        <v>38</v>
      </c>
    </row>
    <row r="30792" spans="1:29" x14ac:dyDescent="0.2">
      <c r="A30792" s="34" t="s">
        <v>91285</v>
      </c>
      <c r="B30792" s="34">
        <v>45</v>
      </c>
      <c r="C30792" s="34">
        <v>78</v>
      </c>
      <c r="D30792" s="34">
        <v>75</v>
      </c>
      <c r="E30792" s="34">
        <v>103</v>
      </c>
      <c r="F30792" s="34">
        <v>97</v>
      </c>
      <c r="G30792" s="34">
        <v>87</v>
      </c>
      <c r="H30792" s="34">
        <v>60</v>
      </c>
      <c r="I30792" s="34">
        <v>47</v>
      </c>
      <c r="J30792" s="34">
        <v>57</v>
      </c>
      <c r="K30792" s="34">
        <v>84</v>
      </c>
      <c r="L30792" s="34">
        <v>47</v>
      </c>
      <c r="M30792" s="34">
        <v>62</v>
      </c>
      <c r="N30792" s="34">
        <v>53</v>
      </c>
      <c r="O30792" s="34">
        <v>66</v>
      </c>
      <c r="P30792" s="34">
        <v>71</v>
      </c>
      <c r="Q30792" s="34">
        <v>78</v>
      </c>
      <c r="R30792" s="34">
        <v>68</v>
      </c>
      <c r="S30792" s="34">
        <v>114</v>
      </c>
      <c r="T30792" s="34">
        <v>70</v>
      </c>
      <c r="U30792" s="34">
        <v>49</v>
      </c>
      <c r="V30792" s="34">
        <v>107</v>
      </c>
      <c r="W30792" s="34">
        <v>86</v>
      </c>
      <c r="X30792" s="34">
        <v>87</v>
      </c>
      <c r="Y30792" s="34">
        <v>63</v>
      </c>
      <c r="Z30792" s="34">
        <v>79</v>
      </c>
      <c r="AA30792" s="34">
        <v>106</v>
      </c>
      <c r="AB30792" s="34">
        <v>51</v>
      </c>
      <c r="AC30792" s="34">
        <v>130</v>
      </c>
    </row>
    <row r="30793" spans="1:29" x14ac:dyDescent="0.2">
      <c r="A30793" s="34" t="s">
        <v>91286</v>
      </c>
      <c r="B30793" s="34">
        <v>39</v>
      </c>
      <c r="C30793" s="34">
        <v>35</v>
      </c>
      <c r="D30793" s="34">
        <v>50</v>
      </c>
      <c r="E30793" s="34">
        <v>50</v>
      </c>
      <c r="F30793" s="34">
        <v>43</v>
      </c>
      <c r="G30793" s="34">
        <v>27</v>
      </c>
      <c r="H30793" s="34">
        <v>35</v>
      </c>
      <c r="I30793" s="34">
        <v>49</v>
      </c>
      <c r="J30793" s="34">
        <v>30</v>
      </c>
      <c r="K30793" s="34">
        <v>44</v>
      </c>
      <c r="L30793" s="34">
        <v>19</v>
      </c>
      <c r="M30793" s="34">
        <v>29</v>
      </c>
      <c r="N30793" s="34">
        <v>30</v>
      </c>
      <c r="O30793" s="34">
        <v>36</v>
      </c>
      <c r="P30793" s="34">
        <v>36</v>
      </c>
      <c r="Q30793" s="34">
        <v>32</v>
      </c>
      <c r="R30793" s="34">
        <v>49</v>
      </c>
      <c r="S30793" s="34">
        <v>32</v>
      </c>
      <c r="T30793" s="34">
        <v>23</v>
      </c>
      <c r="U30793" s="34">
        <v>42</v>
      </c>
      <c r="V30793" s="34">
        <v>30</v>
      </c>
      <c r="W30793" s="34">
        <v>27</v>
      </c>
      <c r="X30793" s="34">
        <v>29</v>
      </c>
      <c r="Y30793" s="34">
        <v>20</v>
      </c>
      <c r="Z30793" s="34">
        <v>55</v>
      </c>
      <c r="AA30793" s="34">
        <v>40</v>
      </c>
      <c r="AB30793" s="34">
        <v>30</v>
      </c>
      <c r="AC30793" s="34">
        <v>61</v>
      </c>
    </row>
    <row r="30794" spans="1:29" x14ac:dyDescent="0.2">
      <c r="A30794" s="34" t="s">
        <v>91287</v>
      </c>
      <c r="B30794" s="34">
        <v>44</v>
      </c>
      <c r="C30794" s="34">
        <v>57</v>
      </c>
      <c r="D30794" s="34">
        <v>58</v>
      </c>
      <c r="E30794" s="34">
        <v>53</v>
      </c>
      <c r="F30794" s="34">
        <v>47</v>
      </c>
      <c r="G30794" s="34">
        <v>41</v>
      </c>
      <c r="H30794" s="34">
        <v>37</v>
      </c>
      <c r="I30794" s="34">
        <v>50</v>
      </c>
      <c r="J30794" s="34">
        <v>34</v>
      </c>
      <c r="K30794" s="34">
        <v>70</v>
      </c>
      <c r="L30794" s="34">
        <v>15</v>
      </c>
      <c r="M30794" s="34">
        <v>53</v>
      </c>
      <c r="N30794" s="34">
        <v>39</v>
      </c>
      <c r="O30794" s="34">
        <v>46</v>
      </c>
      <c r="P30794" s="34">
        <v>50</v>
      </c>
      <c r="Q30794" s="34">
        <v>50</v>
      </c>
      <c r="R30794" s="34">
        <v>43</v>
      </c>
      <c r="S30794" s="34">
        <v>79</v>
      </c>
      <c r="T30794" s="34">
        <v>24</v>
      </c>
      <c r="U30794" s="34">
        <v>43</v>
      </c>
      <c r="V30794" s="34">
        <v>50</v>
      </c>
      <c r="W30794" s="34">
        <v>44</v>
      </c>
      <c r="X30794" s="34">
        <v>59</v>
      </c>
      <c r="Y30794" s="34">
        <v>26</v>
      </c>
      <c r="Z30794" s="34">
        <v>63</v>
      </c>
      <c r="AA30794" s="34">
        <v>74</v>
      </c>
      <c r="AB30794" s="34">
        <v>32</v>
      </c>
      <c r="AC30794" s="34">
        <v>84</v>
      </c>
    </row>
    <row r="30795" spans="1:29" x14ac:dyDescent="0.2">
      <c r="A30795" s="34" t="s">
        <v>91288</v>
      </c>
      <c r="B30795" s="34">
        <v>66</v>
      </c>
      <c r="C30795" s="34">
        <v>118</v>
      </c>
      <c r="D30795" s="34">
        <v>90</v>
      </c>
      <c r="E30795" s="34">
        <v>108</v>
      </c>
      <c r="F30795" s="34">
        <v>79</v>
      </c>
      <c r="G30795" s="34">
        <v>124</v>
      </c>
      <c r="H30795" s="34">
        <v>42</v>
      </c>
      <c r="I30795" s="34">
        <v>99</v>
      </c>
      <c r="J30795" s="34">
        <v>70</v>
      </c>
      <c r="K30795" s="34">
        <v>68</v>
      </c>
      <c r="L30795" s="34">
        <v>71</v>
      </c>
      <c r="M30795" s="34">
        <v>97</v>
      </c>
      <c r="N30795" s="34">
        <v>82</v>
      </c>
      <c r="O30795" s="34">
        <v>104</v>
      </c>
      <c r="P30795" s="34">
        <v>72</v>
      </c>
      <c r="Q30795" s="34">
        <v>132</v>
      </c>
      <c r="R30795" s="34">
        <v>133</v>
      </c>
      <c r="S30795" s="34">
        <v>118</v>
      </c>
      <c r="T30795" s="34">
        <v>89</v>
      </c>
      <c r="U30795" s="34">
        <v>120</v>
      </c>
      <c r="V30795" s="34">
        <v>108</v>
      </c>
      <c r="W30795" s="34">
        <v>160</v>
      </c>
      <c r="X30795" s="34">
        <v>102</v>
      </c>
      <c r="Y30795" s="34">
        <v>137</v>
      </c>
      <c r="Z30795" s="34">
        <v>75</v>
      </c>
      <c r="AA30795" s="34">
        <v>99</v>
      </c>
      <c r="AB30795" s="34">
        <v>124</v>
      </c>
      <c r="AC30795" s="34">
        <v>128</v>
      </c>
    </row>
    <row r="30796" spans="1:29" x14ac:dyDescent="0.2">
      <c r="A30796" s="34" t="s">
        <v>91289</v>
      </c>
      <c r="B30796" s="34">
        <v>73</v>
      </c>
      <c r="C30796" s="34">
        <v>51</v>
      </c>
      <c r="D30796" s="34">
        <v>106</v>
      </c>
      <c r="E30796" s="34">
        <v>72</v>
      </c>
      <c r="F30796" s="34">
        <v>108</v>
      </c>
      <c r="G30796" s="34">
        <v>90</v>
      </c>
      <c r="H30796" s="34">
        <v>87</v>
      </c>
      <c r="I30796" s="34">
        <v>50</v>
      </c>
      <c r="J30796" s="34">
        <v>91</v>
      </c>
      <c r="K30796" s="34">
        <v>86</v>
      </c>
      <c r="L30796" s="34">
        <v>108</v>
      </c>
      <c r="M30796" s="34">
        <v>64</v>
      </c>
      <c r="N30796" s="34">
        <v>100</v>
      </c>
      <c r="O30796" s="34">
        <v>73</v>
      </c>
      <c r="P30796" s="34">
        <v>100</v>
      </c>
      <c r="Q30796" s="34">
        <v>91</v>
      </c>
      <c r="R30796" s="34">
        <v>139</v>
      </c>
      <c r="S30796" s="34">
        <v>116</v>
      </c>
      <c r="T30796" s="34">
        <v>109</v>
      </c>
      <c r="U30796" s="34">
        <v>115</v>
      </c>
      <c r="V30796" s="34">
        <v>91</v>
      </c>
      <c r="W30796" s="34">
        <v>98</v>
      </c>
      <c r="X30796" s="34">
        <v>86</v>
      </c>
      <c r="Y30796" s="34">
        <v>73</v>
      </c>
      <c r="Z30796" s="34">
        <v>82</v>
      </c>
      <c r="AA30796" s="34">
        <v>100</v>
      </c>
      <c r="AB30796" s="34">
        <v>125</v>
      </c>
      <c r="AC30796" s="34">
        <v>106</v>
      </c>
    </row>
    <row r="30797" spans="1:29" x14ac:dyDescent="0.2">
      <c r="A30797" s="34" t="s">
        <v>91290</v>
      </c>
      <c r="B30797" s="34">
        <v>70</v>
      </c>
      <c r="C30797" s="34">
        <v>76</v>
      </c>
      <c r="D30797" s="34">
        <v>99</v>
      </c>
      <c r="E30797" s="34">
        <v>68</v>
      </c>
      <c r="F30797" s="34">
        <v>78</v>
      </c>
      <c r="G30797" s="34">
        <v>77</v>
      </c>
      <c r="H30797" s="34">
        <v>58</v>
      </c>
      <c r="I30797" s="34">
        <v>75</v>
      </c>
      <c r="J30797" s="34">
        <v>76</v>
      </c>
      <c r="K30797" s="34">
        <v>109</v>
      </c>
      <c r="L30797" s="34">
        <v>61</v>
      </c>
      <c r="M30797" s="34">
        <v>52</v>
      </c>
      <c r="N30797" s="34">
        <v>60</v>
      </c>
      <c r="O30797" s="34">
        <v>71</v>
      </c>
      <c r="P30797" s="34">
        <v>82</v>
      </c>
      <c r="Q30797" s="34">
        <v>95</v>
      </c>
      <c r="R30797" s="34">
        <v>100</v>
      </c>
      <c r="S30797" s="34">
        <v>117</v>
      </c>
      <c r="T30797" s="34">
        <v>93</v>
      </c>
      <c r="U30797" s="34">
        <v>84</v>
      </c>
      <c r="V30797" s="34">
        <v>106</v>
      </c>
      <c r="W30797" s="34">
        <v>85</v>
      </c>
      <c r="X30797" s="34">
        <v>129</v>
      </c>
      <c r="Y30797" s="34">
        <v>77</v>
      </c>
      <c r="Z30797" s="34">
        <v>95</v>
      </c>
      <c r="AA30797" s="34">
        <v>93</v>
      </c>
      <c r="AB30797" s="34">
        <v>92</v>
      </c>
      <c r="AC30797" s="34">
        <v>119</v>
      </c>
    </row>
    <row r="30798" spans="1:29" x14ac:dyDescent="0.2">
      <c r="A30798" s="34" t="s">
        <v>91291</v>
      </c>
      <c r="B30798" s="34">
        <v>76</v>
      </c>
      <c r="C30798" s="34">
        <v>111</v>
      </c>
      <c r="D30798" s="34">
        <v>148</v>
      </c>
      <c r="E30798" s="34">
        <v>97</v>
      </c>
      <c r="F30798" s="34">
        <v>109</v>
      </c>
      <c r="G30798" s="34">
        <v>103</v>
      </c>
      <c r="H30798" s="34">
        <v>80</v>
      </c>
      <c r="I30798" s="34">
        <v>115</v>
      </c>
      <c r="J30798" s="34">
        <v>87</v>
      </c>
      <c r="K30798" s="34">
        <v>92</v>
      </c>
      <c r="L30798" s="34">
        <v>90</v>
      </c>
      <c r="M30798" s="34">
        <v>72</v>
      </c>
      <c r="N30798" s="34">
        <v>111</v>
      </c>
      <c r="O30798" s="34">
        <v>103</v>
      </c>
      <c r="P30798" s="34">
        <v>83</v>
      </c>
      <c r="Q30798" s="34">
        <v>125</v>
      </c>
      <c r="R30798" s="34">
        <v>117</v>
      </c>
      <c r="S30798" s="34">
        <v>106</v>
      </c>
      <c r="T30798" s="34">
        <v>87</v>
      </c>
      <c r="U30798" s="34">
        <v>99</v>
      </c>
      <c r="V30798" s="34">
        <v>149</v>
      </c>
      <c r="W30798" s="34">
        <v>86</v>
      </c>
      <c r="X30798" s="34">
        <v>126</v>
      </c>
      <c r="Y30798" s="34">
        <v>112</v>
      </c>
      <c r="Z30798" s="34">
        <v>101</v>
      </c>
      <c r="AA30798" s="34">
        <v>87</v>
      </c>
      <c r="AB30798" s="34">
        <v>117</v>
      </c>
      <c r="AC30798" s="34">
        <v>158</v>
      </c>
    </row>
    <row r="30799" spans="1:29" x14ac:dyDescent="0.2">
      <c r="A30799" s="34" t="s">
        <v>91292</v>
      </c>
      <c r="B30799" s="34">
        <v>74</v>
      </c>
      <c r="C30799" s="34">
        <v>58</v>
      </c>
      <c r="D30799" s="34">
        <v>127</v>
      </c>
      <c r="E30799" s="34">
        <v>82</v>
      </c>
      <c r="F30799" s="34">
        <v>61</v>
      </c>
      <c r="G30799" s="34">
        <v>61</v>
      </c>
      <c r="H30799" s="34">
        <v>72</v>
      </c>
      <c r="I30799" s="34">
        <v>61</v>
      </c>
      <c r="J30799" s="34">
        <v>70</v>
      </c>
      <c r="K30799" s="34">
        <v>113</v>
      </c>
      <c r="L30799" s="34">
        <v>41</v>
      </c>
      <c r="M30799" s="34">
        <v>52</v>
      </c>
      <c r="N30799" s="34">
        <v>66</v>
      </c>
      <c r="O30799" s="34">
        <v>68</v>
      </c>
      <c r="P30799" s="34">
        <v>46</v>
      </c>
      <c r="Q30799" s="34">
        <v>69</v>
      </c>
      <c r="R30799" s="34">
        <v>79</v>
      </c>
      <c r="S30799" s="34">
        <v>109</v>
      </c>
      <c r="T30799" s="34">
        <v>52</v>
      </c>
      <c r="U30799" s="34">
        <v>50</v>
      </c>
      <c r="V30799" s="34">
        <v>99</v>
      </c>
      <c r="W30799" s="34">
        <v>48</v>
      </c>
      <c r="X30799" s="34">
        <v>104</v>
      </c>
      <c r="Y30799" s="34">
        <v>36</v>
      </c>
      <c r="Z30799" s="34">
        <v>123</v>
      </c>
      <c r="AA30799" s="34">
        <v>83</v>
      </c>
      <c r="AB30799" s="34">
        <v>83</v>
      </c>
      <c r="AC30799" s="34">
        <v>128</v>
      </c>
    </row>
    <row r="30800" spans="1:29" x14ac:dyDescent="0.2">
      <c r="A30800" s="34" t="s">
        <v>91293</v>
      </c>
      <c r="B30800" s="34">
        <v>14</v>
      </c>
      <c r="C30800" s="34">
        <v>28</v>
      </c>
      <c r="D30800" s="34">
        <v>18</v>
      </c>
      <c r="E30800" s="34">
        <v>28</v>
      </c>
      <c r="F30800" s="34">
        <v>11</v>
      </c>
      <c r="G30800" s="34">
        <v>26</v>
      </c>
      <c r="H30800" s="34">
        <v>9</v>
      </c>
      <c r="I30800" s="34">
        <v>10</v>
      </c>
      <c r="J30800" s="34">
        <v>14</v>
      </c>
      <c r="K30800" s="34">
        <v>30</v>
      </c>
      <c r="L30800" s="34">
        <v>10</v>
      </c>
      <c r="M30800" s="34">
        <v>12</v>
      </c>
      <c r="N30800" s="34">
        <v>17</v>
      </c>
      <c r="O30800" s="34">
        <v>33</v>
      </c>
      <c r="P30800" s="34">
        <v>9</v>
      </c>
      <c r="Q30800" s="34">
        <v>31</v>
      </c>
      <c r="R30800" s="34">
        <v>22</v>
      </c>
      <c r="S30800" s="34">
        <v>23</v>
      </c>
      <c r="T30800" s="34">
        <v>14</v>
      </c>
      <c r="U30800" s="34">
        <v>23</v>
      </c>
      <c r="V30800" s="34">
        <v>17</v>
      </c>
      <c r="W30800" s="34">
        <v>27</v>
      </c>
      <c r="X30800" s="34">
        <v>22</v>
      </c>
      <c r="Y30800" s="34">
        <v>17</v>
      </c>
      <c r="Z30800" s="34">
        <v>20</v>
      </c>
      <c r="AA30800" s="34">
        <v>40</v>
      </c>
      <c r="AB30800" s="34">
        <v>15</v>
      </c>
      <c r="AC30800" s="34">
        <v>32</v>
      </c>
    </row>
    <row r="30801" spans="1:29" x14ac:dyDescent="0.2">
      <c r="A30801" s="34" t="s">
        <v>91294</v>
      </c>
      <c r="B30801" s="34">
        <v>23</v>
      </c>
      <c r="C30801" s="34">
        <v>21</v>
      </c>
      <c r="D30801" s="34">
        <v>38</v>
      </c>
      <c r="E30801" s="34">
        <v>32</v>
      </c>
      <c r="F30801" s="34">
        <v>27</v>
      </c>
      <c r="G30801" s="34">
        <v>21</v>
      </c>
      <c r="H30801" s="34">
        <v>19</v>
      </c>
      <c r="I30801" s="34">
        <v>32</v>
      </c>
      <c r="J30801" s="34">
        <v>22</v>
      </c>
      <c r="K30801" s="34">
        <v>25</v>
      </c>
      <c r="L30801" s="34">
        <v>13</v>
      </c>
      <c r="M30801" s="34">
        <v>20</v>
      </c>
      <c r="N30801" s="34">
        <v>18</v>
      </c>
      <c r="O30801" s="34">
        <v>13</v>
      </c>
      <c r="P30801" s="34">
        <v>25</v>
      </c>
      <c r="Q30801" s="34">
        <v>16</v>
      </c>
      <c r="R30801" s="34">
        <v>25</v>
      </c>
      <c r="S30801" s="34">
        <v>37</v>
      </c>
      <c r="T30801" s="34">
        <v>11</v>
      </c>
      <c r="U30801" s="34">
        <v>20</v>
      </c>
      <c r="V30801" s="34">
        <v>24</v>
      </c>
      <c r="W30801" s="34">
        <v>34</v>
      </c>
      <c r="X30801" s="34">
        <v>19</v>
      </c>
      <c r="Y30801" s="34">
        <v>12</v>
      </c>
      <c r="Z30801" s="34">
        <v>25</v>
      </c>
      <c r="AA30801" s="34">
        <v>28</v>
      </c>
      <c r="AB30801" s="34">
        <v>20</v>
      </c>
      <c r="AC30801" s="34">
        <v>24</v>
      </c>
    </row>
    <row r="30802" spans="1:29" x14ac:dyDescent="0.2">
      <c r="A30802" s="34" t="s">
        <v>91295</v>
      </c>
      <c r="B30802" s="34">
        <v>86</v>
      </c>
      <c r="C30802" s="34">
        <v>161</v>
      </c>
      <c r="D30802" s="34">
        <v>97</v>
      </c>
      <c r="E30802" s="34">
        <v>191</v>
      </c>
      <c r="F30802" s="34">
        <v>145</v>
      </c>
      <c r="G30802" s="34">
        <v>193</v>
      </c>
      <c r="H30802" s="34">
        <v>114</v>
      </c>
      <c r="I30802" s="34">
        <v>176</v>
      </c>
      <c r="J30802" s="34">
        <v>107</v>
      </c>
      <c r="K30802" s="34">
        <v>154</v>
      </c>
      <c r="L30802" s="34">
        <v>113</v>
      </c>
      <c r="M30802" s="34">
        <v>127</v>
      </c>
      <c r="N30802" s="34">
        <v>92</v>
      </c>
      <c r="O30802" s="34">
        <v>130</v>
      </c>
      <c r="P30802" s="34">
        <v>121</v>
      </c>
      <c r="Q30802" s="34">
        <v>199</v>
      </c>
      <c r="R30802" s="34">
        <v>179</v>
      </c>
      <c r="S30802" s="34">
        <v>177</v>
      </c>
      <c r="T30802" s="34">
        <v>128</v>
      </c>
      <c r="U30802" s="34">
        <v>144</v>
      </c>
      <c r="V30802" s="34">
        <v>129</v>
      </c>
      <c r="W30802" s="34">
        <v>161</v>
      </c>
      <c r="X30802" s="34">
        <v>164</v>
      </c>
      <c r="Y30802" s="34">
        <v>175</v>
      </c>
      <c r="Z30802" s="34">
        <v>135</v>
      </c>
      <c r="AA30802" s="34">
        <v>185</v>
      </c>
      <c r="AB30802" s="34">
        <v>132</v>
      </c>
      <c r="AC30802" s="34">
        <v>248</v>
      </c>
    </row>
    <row r="30803" spans="1:29" x14ac:dyDescent="0.2">
      <c r="A30803" s="34" t="s">
        <v>91296</v>
      </c>
      <c r="B30803" s="34">
        <v>62</v>
      </c>
      <c r="C30803" s="34">
        <v>41</v>
      </c>
      <c r="D30803" s="34">
        <v>104</v>
      </c>
      <c r="E30803" s="34">
        <v>68</v>
      </c>
      <c r="F30803" s="34">
        <v>92</v>
      </c>
      <c r="G30803" s="34">
        <v>61</v>
      </c>
      <c r="H30803" s="34">
        <v>73</v>
      </c>
      <c r="I30803" s="34">
        <v>83</v>
      </c>
      <c r="J30803" s="34">
        <v>69</v>
      </c>
      <c r="K30803" s="34">
        <v>49</v>
      </c>
      <c r="L30803" s="34">
        <v>56</v>
      </c>
      <c r="M30803" s="34">
        <v>44</v>
      </c>
      <c r="N30803" s="34">
        <v>73</v>
      </c>
      <c r="O30803" s="34">
        <v>44</v>
      </c>
      <c r="P30803" s="34">
        <v>83</v>
      </c>
      <c r="Q30803" s="34">
        <v>78</v>
      </c>
      <c r="R30803" s="34">
        <v>51</v>
      </c>
      <c r="S30803" s="34">
        <v>62</v>
      </c>
      <c r="T30803" s="34">
        <v>50</v>
      </c>
      <c r="U30803" s="34">
        <v>76</v>
      </c>
      <c r="V30803" s="34">
        <v>94</v>
      </c>
      <c r="W30803" s="34">
        <v>69</v>
      </c>
      <c r="X30803" s="34">
        <v>66</v>
      </c>
      <c r="Y30803" s="34">
        <v>52</v>
      </c>
      <c r="Z30803" s="34">
        <v>84</v>
      </c>
      <c r="AA30803" s="34">
        <v>72</v>
      </c>
      <c r="AB30803" s="34">
        <v>68</v>
      </c>
      <c r="AC30803" s="34">
        <v>101</v>
      </c>
    </row>
    <row r="30804" spans="1:29" x14ac:dyDescent="0.2">
      <c r="A30804" s="34" t="s">
        <v>91297</v>
      </c>
      <c r="B30804" s="34">
        <v>43</v>
      </c>
      <c r="C30804" s="34">
        <v>57</v>
      </c>
      <c r="D30804" s="34">
        <v>51</v>
      </c>
      <c r="E30804" s="34">
        <v>60</v>
      </c>
      <c r="F30804" s="34">
        <v>38</v>
      </c>
      <c r="G30804" s="34">
        <v>52</v>
      </c>
      <c r="H30804" s="34">
        <v>48</v>
      </c>
      <c r="I30804" s="34">
        <v>42</v>
      </c>
      <c r="J30804" s="34">
        <v>20</v>
      </c>
      <c r="K30804" s="34">
        <v>78</v>
      </c>
      <c r="L30804" s="34">
        <v>27</v>
      </c>
      <c r="M30804" s="34">
        <v>40</v>
      </c>
      <c r="N30804" s="34">
        <v>43</v>
      </c>
      <c r="O30804" s="34">
        <v>38</v>
      </c>
      <c r="P30804" s="34">
        <v>22</v>
      </c>
      <c r="Q30804" s="34">
        <v>57</v>
      </c>
      <c r="R30804" s="34">
        <v>42</v>
      </c>
      <c r="S30804" s="34">
        <v>55</v>
      </c>
      <c r="T30804" s="34">
        <v>29</v>
      </c>
      <c r="U30804" s="34">
        <v>37</v>
      </c>
      <c r="V30804" s="34">
        <v>21</v>
      </c>
      <c r="W30804" s="34">
        <v>36</v>
      </c>
      <c r="X30804" s="34">
        <v>45</v>
      </c>
      <c r="Y30804" s="34">
        <v>19</v>
      </c>
      <c r="Z30804" s="34">
        <v>44</v>
      </c>
      <c r="AA30804" s="34">
        <v>58</v>
      </c>
      <c r="AB30804" s="34">
        <v>40</v>
      </c>
      <c r="AC30804" s="34">
        <v>91</v>
      </c>
    </row>
    <row r="30805" spans="1:29" x14ac:dyDescent="0.2">
      <c r="A30805" s="34" t="s">
        <v>91298</v>
      </c>
      <c r="B30805" s="34">
        <v>66</v>
      </c>
      <c r="C30805" s="34">
        <v>85</v>
      </c>
      <c r="D30805" s="34">
        <v>96</v>
      </c>
      <c r="E30805" s="34">
        <v>117</v>
      </c>
      <c r="F30805" s="34">
        <v>94</v>
      </c>
      <c r="G30805" s="34">
        <v>90</v>
      </c>
      <c r="H30805" s="34">
        <v>58</v>
      </c>
      <c r="I30805" s="34">
        <v>62</v>
      </c>
      <c r="J30805" s="34">
        <v>49</v>
      </c>
      <c r="K30805" s="34">
        <v>119</v>
      </c>
      <c r="L30805" s="34">
        <v>25</v>
      </c>
      <c r="M30805" s="34">
        <v>75</v>
      </c>
      <c r="N30805" s="34">
        <v>78</v>
      </c>
      <c r="O30805" s="34">
        <v>79</v>
      </c>
      <c r="P30805" s="34">
        <v>50</v>
      </c>
      <c r="Q30805" s="34">
        <v>82</v>
      </c>
      <c r="R30805" s="34">
        <v>50</v>
      </c>
      <c r="S30805" s="34">
        <v>110</v>
      </c>
      <c r="T30805" s="34">
        <v>40</v>
      </c>
      <c r="U30805" s="34">
        <v>74</v>
      </c>
      <c r="V30805" s="34">
        <v>72</v>
      </c>
      <c r="W30805" s="34">
        <v>87</v>
      </c>
      <c r="X30805" s="34">
        <v>90</v>
      </c>
      <c r="Y30805" s="34">
        <v>56</v>
      </c>
      <c r="Z30805" s="34">
        <v>89</v>
      </c>
      <c r="AA30805" s="34">
        <v>86</v>
      </c>
      <c r="AB30805" s="34">
        <v>40</v>
      </c>
      <c r="AC30805" s="34">
        <v>97</v>
      </c>
    </row>
    <row r="30806" spans="1:29" x14ac:dyDescent="0.2">
      <c r="A30806" s="34" t="s">
        <v>91299</v>
      </c>
      <c r="B30806" s="34">
        <v>49</v>
      </c>
      <c r="C30806" s="34">
        <v>25</v>
      </c>
      <c r="D30806" s="34">
        <v>20</v>
      </c>
      <c r="E30806" s="34">
        <v>20</v>
      </c>
      <c r="F30806" s="34">
        <v>20</v>
      </c>
      <c r="G30806" s="34">
        <v>12</v>
      </c>
      <c r="H30806" s="34">
        <v>21</v>
      </c>
      <c r="I30806" s="34">
        <v>21</v>
      </c>
      <c r="J30806" s="34">
        <v>22</v>
      </c>
      <c r="K30806" s="34">
        <v>35</v>
      </c>
      <c r="L30806" s="34">
        <v>19</v>
      </c>
      <c r="M30806" s="34">
        <v>12</v>
      </c>
      <c r="N30806" s="34">
        <v>16</v>
      </c>
      <c r="O30806" s="34">
        <v>11</v>
      </c>
      <c r="P30806" s="34">
        <v>14</v>
      </c>
      <c r="Q30806" s="34">
        <v>31</v>
      </c>
      <c r="R30806" s="34">
        <v>29</v>
      </c>
      <c r="S30806" s="34">
        <v>21</v>
      </c>
      <c r="T30806" s="34">
        <v>13</v>
      </c>
      <c r="U30806" s="34">
        <v>24</v>
      </c>
      <c r="V30806" s="34">
        <v>26</v>
      </c>
      <c r="W30806" s="34">
        <v>47</v>
      </c>
      <c r="X30806" s="34">
        <v>34</v>
      </c>
      <c r="Y30806" s="34">
        <v>36</v>
      </c>
      <c r="Z30806" s="34">
        <v>18</v>
      </c>
      <c r="AA30806" s="34">
        <v>21</v>
      </c>
      <c r="AB30806" s="34">
        <v>20</v>
      </c>
      <c r="AC30806" s="34">
        <v>30</v>
      </c>
    </row>
    <row r="30807" spans="1:29" x14ac:dyDescent="0.2">
      <c r="A30807" s="34" t="s">
        <v>91300</v>
      </c>
      <c r="B30807" s="34">
        <v>44</v>
      </c>
      <c r="C30807" s="34">
        <v>34</v>
      </c>
      <c r="D30807" s="34">
        <v>74</v>
      </c>
      <c r="E30807" s="34">
        <v>50</v>
      </c>
      <c r="F30807" s="34">
        <v>63</v>
      </c>
      <c r="G30807" s="34">
        <v>87</v>
      </c>
      <c r="H30807" s="34">
        <v>53</v>
      </c>
      <c r="I30807" s="34">
        <v>42</v>
      </c>
      <c r="J30807" s="34">
        <v>64</v>
      </c>
      <c r="K30807" s="34">
        <v>44</v>
      </c>
      <c r="L30807" s="34">
        <v>51</v>
      </c>
      <c r="M30807" s="34">
        <v>30</v>
      </c>
      <c r="N30807" s="34">
        <v>52</v>
      </c>
      <c r="O30807" s="34">
        <v>61</v>
      </c>
      <c r="P30807" s="34">
        <v>59</v>
      </c>
      <c r="Q30807" s="34">
        <v>62</v>
      </c>
      <c r="R30807" s="34">
        <v>75</v>
      </c>
      <c r="S30807" s="34">
        <v>62</v>
      </c>
      <c r="T30807" s="34">
        <v>63</v>
      </c>
      <c r="U30807" s="34">
        <v>38</v>
      </c>
      <c r="V30807" s="34">
        <v>60</v>
      </c>
      <c r="W30807" s="34">
        <v>43</v>
      </c>
      <c r="X30807" s="34">
        <v>89</v>
      </c>
      <c r="Y30807" s="34">
        <v>58</v>
      </c>
      <c r="Z30807" s="34">
        <v>80</v>
      </c>
      <c r="AA30807" s="34">
        <v>73</v>
      </c>
      <c r="AB30807" s="34">
        <v>69</v>
      </c>
      <c r="AC30807" s="34">
        <v>94</v>
      </c>
    </row>
    <row r="30808" spans="1:29" x14ac:dyDescent="0.2">
      <c r="A30808" s="34" t="s">
        <v>91301</v>
      </c>
      <c r="B30808" s="34">
        <v>29</v>
      </c>
      <c r="C30808" s="34">
        <v>21</v>
      </c>
      <c r="D30808" s="34">
        <v>23</v>
      </c>
      <c r="E30808" s="34">
        <v>15</v>
      </c>
      <c r="F30808" s="34">
        <v>23</v>
      </c>
      <c r="G30808" s="34">
        <v>42</v>
      </c>
      <c r="H30808" s="34">
        <v>22</v>
      </c>
      <c r="I30808" s="34">
        <v>23</v>
      </c>
      <c r="J30808" s="34">
        <v>12</v>
      </c>
      <c r="K30808" s="34">
        <v>27</v>
      </c>
      <c r="L30808" s="34">
        <v>11</v>
      </c>
      <c r="M30808" s="34">
        <v>21</v>
      </c>
      <c r="N30808" s="34">
        <v>24</v>
      </c>
      <c r="O30808" s="34">
        <v>26</v>
      </c>
      <c r="P30808" s="34">
        <v>27</v>
      </c>
      <c r="Q30808" s="34">
        <v>21</v>
      </c>
      <c r="R30808" s="34">
        <v>20</v>
      </c>
      <c r="S30808" s="34">
        <v>38</v>
      </c>
      <c r="T30808" s="34">
        <v>25</v>
      </c>
      <c r="U30808" s="34">
        <v>15</v>
      </c>
      <c r="V30808" s="34">
        <v>26</v>
      </c>
      <c r="W30808" s="34">
        <v>27</v>
      </c>
      <c r="X30808" s="34">
        <v>27</v>
      </c>
      <c r="Y30808" s="34">
        <v>8</v>
      </c>
      <c r="Z30808" s="34">
        <v>18</v>
      </c>
      <c r="AA30808" s="34">
        <v>38</v>
      </c>
      <c r="AB30808" s="34">
        <v>14</v>
      </c>
      <c r="AC30808" s="34">
        <v>31</v>
      </c>
    </row>
    <row r="30809" spans="1:29" x14ac:dyDescent="0.2">
      <c r="A30809" s="34" t="s">
        <v>91302</v>
      </c>
      <c r="B30809" s="34">
        <v>40</v>
      </c>
      <c r="C30809" s="34">
        <v>109</v>
      </c>
      <c r="D30809" s="34">
        <v>43</v>
      </c>
      <c r="E30809" s="34">
        <v>123</v>
      </c>
      <c r="F30809" s="34">
        <v>38</v>
      </c>
      <c r="G30809" s="34">
        <v>104</v>
      </c>
      <c r="H30809" s="34">
        <v>46</v>
      </c>
      <c r="I30809" s="34">
        <v>73</v>
      </c>
      <c r="J30809" s="34">
        <v>30</v>
      </c>
      <c r="K30809" s="34">
        <v>120</v>
      </c>
      <c r="L30809" s="34">
        <v>34</v>
      </c>
      <c r="M30809" s="34">
        <v>88</v>
      </c>
      <c r="N30809" s="34">
        <v>46</v>
      </c>
      <c r="O30809" s="34">
        <v>86</v>
      </c>
      <c r="P30809" s="34">
        <v>63</v>
      </c>
      <c r="Q30809" s="34">
        <v>96</v>
      </c>
      <c r="R30809" s="34">
        <v>47</v>
      </c>
      <c r="S30809" s="34">
        <v>105</v>
      </c>
      <c r="T30809" s="34">
        <v>51</v>
      </c>
      <c r="U30809" s="34">
        <v>57</v>
      </c>
      <c r="V30809" s="34">
        <v>60</v>
      </c>
      <c r="W30809" s="34">
        <v>89</v>
      </c>
      <c r="X30809" s="34">
        <v>51</v>
      </c>
      <c r="Y30809" s="34">
        <v>84</v>
      </c>
      <c r="Z30809" s="34">
        <v>75</v>
      </c>
      <c r="AA30809" s="34">
        <v>68</v>
      </c>
      <c r="AB30809" s="34">
        <v>36</v>
      </c>
      <c r="AC30809" s="34">
        <v>163</v>
      </c>
    </row>
    <row r="30810" spans="1:29" x14ac:dyDescent="0.2">
      <c r="A30810" s="34" t="s">
        <v>91303</v>
      </c>
      <c r="B30810" s="34">
        <v>88</v>
      </c>
      <c r="C30810" s="34">
        <v>115</v>
      </c>
      <c r="D30810" s="34">
        <v>98</v>
      </c>
      <c r="E30810" s="34">
        <v>166</v>
      </c>
      <c r="F30810" s="34">
        <v>91</v>
      </c>
      <c r="G30810" s="34">
        <v>231</v>
      </c>
      <c r="H30810" s="34">
        <v>88</v>
      </c>
      <c r="I30810" s="34">
        <v>103</v>
      </c>
      <c r="J30810" s="34">
        <v>61</v>
      </c>
      <c r="K30810" s="34">
        <v>141</v>
      </c>
      <c r="L30810" s="34">
        <v>49</v>
      </c>
      <c r="M30810" s="34">
        <v>84</v>
      </c>
      <c r="N30810" s="34">
        <v>84</v>
      </c>
      <c r="O30810" s="34">
        <v>124</v>
      </c>
      <c r="P30810" s="34">
        <v>84</v>
      </c>
      <c r="Q30810" s="34">
        <v>131</v>
      </c>
      <c r="R30810" s="34">
        <v>97</v>
      </c>
      <c r="S30810" s="34">
        <v>164</v>
      </c>
      <c r="T30810" s="34">
        <v>49</v>
      </c>
      <c r="U30810" s="34">
        <v>88</v>
      </c>
      <c r="V30810" s="34">
        <v>117</v>
      </c>
      <c r="W30810" s="34">
        <v>89</v>
      </c>
      <c r="X30810" s="34">
        <v>126</v>
      </c>
      <c r="Y30810" s="34">
        <v>121</v>
      </c>
      <c r="Z30810" s="34">
        <v>83</v>
      </c>
      <c r="AA30810" s="34">
        <v>140</v>
      </c>
      <c r="AB30810" s="34">
        <v>89</v>
      </c>
      <c r="AC30810" s="34">
        <v>221</v>
      </c>
    </row>
    <row r="30811" spans="1:29" x14ac:dyDescent="0.2">
      <c r="A30811" s="34" t="s">
        <v>91304</v>
      </c>
      <c r="B30811" s="34">
        <v>33</v>
      </c>
      <c r="C30811" s="34">
        <v>56</v>
      </c>
      <c r="D30811" s="34">
        <v>48</v>
      </c>
      <c r="E30811" s="34">
        <v>63</v>
      </c>
      <c r="F30811" s="34">
        <v>44</v>
      </c>
      <c r="G30811" s="34">
        <v>39</v>
      </c>
      <c r="H30811" s="34">
        <v>49</v>
      </c>
      <c r="I30811" s="34">
        <v>41</v>
      </c>
      <c r="J30811" s="34">
        <v>35</v>
      </c>
      <c r="K30811" s="34">
        <v>37</v>
      </c>
      <c r="L30811" s="34">
        <v>20</v>
      </c>
      <c r="M30811" s="34">
        <v>46</v>
      </c>
      <c r="N30811" s="34">
        <v>20</v>
      </c>
      <c r="O30811" s="34">
        <v>31</v>
      </c>
      <c r="P30811" s="34">
        <v>34</v>
      </c>
      <c r="Q30811" s="34">
        <v>49</v>
      </c>
      <c r="R30811" s="34">
        <v>23</v>
      </c>
      <c r="S30811" s="34">
        <v>65</v>
      </c>
      <c r="T30811" s="34">
        <v>28</v>
      </c>
      <c r="U30811" s="34">
        <v>34</v>
      </c>
      <c r="V30811" s="34">
        <v>31</v>
      </c>
      <c r="W30811" s="34">
        <v>42</v>
      </c>
      <c r="X30811" s="34">
        <v>55</v>
      </c>
      <c r="Y30811" s="34">
        <v>53</v>
      </c>
      <c r="Z30811" s="34">
        <v>35</v>
      </c>
      <c r="AA30811" s="34">
        <v>66</v>
      </c>
      <c r="AB30811" s="34">
        <v>29</v>
      </c>
      <c r="AC30811" s="34">
        <v>105</v>
      </c>
    </row>
    <row r="30812" spans="1:29" x14ac:dyDescent="0.2">
      <c r="A30812" s="34" t="s">
        <v>91305</v>
      </c>
      <c r="B30812" s="34">
        <v>56</v>
      </c>
      <c r="C30812" s="34">
        <v>56</v>
      </c>
      <c r="D30812" s="34">
        <v>54</v>
      </c>
      <c r="E30812" s="34">
        <v>62</v>
      </c>
      <c r="F30812" s="34">
        <v>60</v>
      </c>
      <c r="G30812" s="34">
        <v>68</v>
      </c>
      <c r="H30812" s="34">
        <v>81</v>
      </c>
      <c r="I30812" s="34">
        <v>35</v>
      </c>
      <c r="J30812" s="34">
        <v>44</v>
      </c>
      <c r="K30812" s="34">
        <v>63</v>
      </c>
      <c r="L30812" s="34">
        <v>52</v>
      </c>
      <c r="M30812" s="34">
        <v>58</v>
      </c>
      <c r="N30812" s="34">
        <v>57</v>
      </c>
      <c r="O30812" s="34">
        <v>54</v>
      </c>
      <c r="P30812" s="34">
        <v>54</v>
      </c>
      <c r="Q30812" s="34">
        <v>65</v>
      </c>
      <c r="R30812" s="34">
        <v>62</v>
      </c>
      <c r="S30812" s="34">
        <v>89</v>
      </c>
      <c r="T30812" s="34">
        <v>61</v>
      </c>
      <c r="U30812" s="34">
        <v>45</v>
      </c>
      <c r="V30812" s="34">
        <v>48</v>
      </c>
      <c r="W30812" s="34">
        <v>48</v>
      </c>
      <c r="X30812" s="34">
        <v>59</v>
      </c>
      <c r="Y30812" s="34">
        <v>58</v>
      </c>
      <c r="Z30812" s="34">
        <v>62</v>
      </c>
      <c r="AA30812" s="34">
        <v>49</v>
      </c>
      <c r="AB30812" s="34">
        <v>74</v>
      </c>
      <c r="AC30812" s="34">
        <v>115</v>
      </c>
    </row>
    <row r="30813" spans="1:29" x14ac:dyDescent="0.2">
      <c r="A30813" s="34" t="s">
        <v>91306</v>
      </c>
      <c r="B30813" s="34">
        <v>31</v>
      </c>
      <c r="C30813" s="34">
        <v>112</v>
      </c>
      <c r="D30813" s="34">
        <v>86</v>
      </c>
      <c r="E30813" s="34">
        <v>125</v>
      </c>
      <c r="F30813" s="34">
        <v>50</v>
      </c>
      <c r="G30813" s="34">
        <v>106</v>
      </c>
      <c r="H30813" s="34">
        <v>46</v>
      </c>
      <c r="I30813" s="34">
        <v>79</v>
      </c>
      <c r="J30813" s="34">
        <v>45</v>
      </c>
      <c r="K30813" s="34">
        <v>82</v>
      </c>
      <c r="L30813" s="34">
        <v>26</v>
      </c>
      <c r="M30813" s="34">
        <v>93</v>
      </c>
      <c r="N30813" s="34">
        <v>35</v>
      </c>
      <c r="O30813" s="34">
        <v>72</v>
      </c>
      <c r="P30813" s="34">
        <v>39</v>
      </c>
      <c r="Q30813" s="34">
        <v>80</v>
      </c>
      <c r="R30813" s="34">
        <v>55</v>
      </c>
      <c r="S30813" s="34">
        <v>117</v>
      </c>
      <c r="T30813" s="34">
        <v>27</v>
      </c>
      <c r="U30813" s="34">
        <v>63</v>
      </c>
      <c r="V30813" s="34">
        <v>72</v>
      </c>
      <c r="W30813" s="34">
        <v>94</v>
      </c>
      <c r="X30813" s="34">
        <v>77</v>
      </c>
      <c r="Y30813" s="34">
        <v>64</v>
      </c>
      <c r="Z30813" s="34">
        <v>64</v>
      </c>
      <c r="AA30813" s="34">
        <v>137</v>
      </c>
      <c r="AB30813" s="34">
        <v>38</v>
      </c>
      <c r="AC30813" s="34">
        <v>128</v>
      </c>
    </row>
    <row r="30814" spans="1:29" x14ac:dyDescent="0.2">
      <c r="A30814" s="34" t="s">
        <v>91307</v>
      </c>
      <c r="B30814" s="34">
        <v>73</v>
      </c>
      <c r="C30814" s="34">
        <v>67</v>
      </c>
      <c r="D30814" s="34">
        <v>79</v>
      </c>
      <c r="E30814" s="34">
        <v>104</v>
      </c>
      <c r="F30814" s="34">
        <v>73</v>
      </c>
      <c r="G30814" s="34">
        <v>77</v>
      </c>
      <c r="H30814" s="34">
        <v>101</v>
      </c>
      <c r="I30814" s="34">
        <v>81</v>
      </c>
      <c r="J30814" s="34">
        <v>57</v>
      </c>
      <c r="K30814" s="34">
        <v>98</v>
      </c>
      <c r="L30814" s="34">
        <v>82</v>
      </c>
      <c r="M30814" s="34">
        <v>74</v>
      </c>
      <c r="N30814" s="34">
        <v>84</v>
      </c>
      <c r="O30814" s="34">
        <v>67</v>
      </c>
      <c r="P30814" s="34">
        <v>110</v>
      </c>
      <c r="Q30814" s="34">
        <v>133</v>
      </c>
      <c r="R30814" s="34">
        <v>100</v>
      </c>
      <c r="S30814" s="34">
        <v>104</v>
      </c>
      <c r="T30814" s="34">
        <v>81</v>
      </c>
      <c r="U30814" s="34">
        <v>95</v>
      </c>
      <c r="V30814" s="34">
        <v>121</v>
      </c>
      <c r="W30814" s="34">
        <v>119</v>
      </c>
      <c r="X30814" s="34">
        <v>144</v>
      </c>
      <c r="Y30814" s="34">
        <v>96</v>
      </c>
      <c r="Z30814" s="34">
        <v>84</v>
      </c>
      <c r="AA30814" s="34">
        <v>116</v>
      </c>
      <c r="AB30814" s="34">
        <v>103</v>
      </c>
      <c r="AC30814" s="34">
        <v>129</v>
      </c>
    </row>
    <row r="30815" spans="1:29" x14ac:dyDescent="0.2">
      <c r="A30815" s="34" t="s">
        <v>91308</v>
      </c>
      <c r="B30815" s="34">
        <v>88</v>
      </c>
      <c r="C30815" s="34">
        <v>138</v>
      </c>
      <c r="D30815" s="34">
        <v>122</v>
      </c>
      <c r="E30815" s="34">
        <v>131</v>
      </c>
      <c r="F30815" s="34">
        <v>125</v>
      </c>
      <c r="G30815" s="34">
        <v>196</v>
      </c>
      <c r="H30815" s="34">
        <v>145</v>
      </c>
      <c r="I30815" s="34">
        <v>121</v>
      </c>
      <c r="J30815" s="34">
        <v>88</v>
      </c>
      <c r="K30815" s="34">
        <v>146</v>
      </c>
      <c r="L30815" s="34">
        <v>87</v>
      </c>
      <c r="M30815" s="34">
        <v>159</v>
      </c>
      <c r="N30815" s="34">
        <v>89</v>
      </c>
      <c r="O30815" s="34">
        <v>154</v>
      </c>
      <c r="P30815" s="34">
        <v>129</v>
      </c>
      <c r="Q30815" s="34">
        <v>158</v>
      </c>
      <c r="R30815" s="34">
        <v>128</v>
      </c>
      <c r="S30815" s="34">
        <v>156</v>
      </c>
      <c r="T30815" s="34">
        <v>90</v>
      </c>
      <c r="U30815" s="34">
        <v>115</v>
      </c>
      <c r="V30815" s="34">
        <v>124</v>
      </c>
      <c r="W30815" s="34">
        <v>133</v>
      </c>
      <c r="X30815" s="34">
        <v>177</v>
      </c>
      <c r="Y30815" s="34">
        <v>121</v>
      </c>
      <c r="Z30815" s="34">
        <v>153</v>
      </c>
      <c r="AA30815" s="34">
        <v>199</v>
      </c>
      <c r="AB30815" s="34">
        <v>177</v>
      </c>
      <c r="AC30815" s="34">
        <v>245</v>
      </c>
    </row>
    <row r="30816" spans="1:29" x14ac:dyDescent="0.2">
      <c r="A30816" s="34" t="s">
        <v>91309</v>
      </c>
      <c r="B30816" s="34">
        <v>43</v>
      </c>
      <c r="C30816" s="34">
        <v>35</v>
      </c>
      <c r="D30816" s="34">
        <v>34</v>
      </c>
      <c r="E30816" s="34">
        <v>38</v>
      </c>
      <c r="F30816" s="34">
        <v>42</v>
      </c>
      <c r="G30816" s="34">
        <v>51</v>
      </c>
      <c r="H30816" s="34">
        <v>34</v>
      </c>
      <c r="I30816" s="34">
        <v>32</v>
      </c>
      <c r="J30816" s="34">
        <v>30</v>
      </c>
      <c r="K30816" s="34">
        <v>38</v>
      </c>
      <c r="L30816" s="34">
        <v>10</v>
      </c>
      <c r="M30816" s="34">
        <v>36</v>
      </c>
      <c r="N30816" s="34">
        <v>15</v>
      </c>
      <c r="O30816" s="34">
        <v>33</v>
      </c>
      <c r="P30816" s="34">
        <v>23</v>
      </c>
      <c r="Q30816" s="34">
        <v>44</v>
      </c>
      <c r="R30816" s="34">
        <v>26</v>
      </c>
      <c r="S30816" s="34">
        <v>62</v>
      </c>
      <c r="T30816" s="34">
        <v>16</v>
      </c>
      <c r="U30816" s="34">
        <v>32</v>
      </c>
      <c r="V30816" s="34">
        <v>23</v>
      </c>
      <c r="W30816" s="34">
        <v>26</v>
      </c>
      <c r="X30816" s="34">
        <v>49</v>
      </c>
      <c r="Y30816" s="34">
        <v>27</v>
      </c>
      <c r="Z30816" s="34">
        <v>34</v>
      </c>
      <c r="AA30816" s="34">
        <v>34</v>
      </c>
      <c r="AB30816" s="34">
        <v>23</v>
      </c>
      <c r="AC30816" s="34">
        <v>49</v>
      </c>
    </row>
    <row r="30817" spans="1:29" x14ac:dyDescent="0.2">
      <c r="A30817" s="34" t="s">
        <v>91310</v>
      </c>
      <c r="B30817" s="34">
        <v>34</v>
      </c>
      <c r="C30817" s="34">
        <v>49</v>
      </c>
      <c r="D30817" s="34">
        <v>56</v>
      </c>
      <c r="E30817" s="34">
        <v>49</v>
      </c>
      <c r="F30817" s="34">
        <v>55</v>
      </c>
      <c r="G30817" s="34">
        <v>46</v>
      </c>
      <c r="H30817" s="34">
        <v>50</v>
      </c>
      <c r="I30817" s="34">
        <v>33</v>
      </c>
      <c r="J30817" s="34">
        <v>43</v>
      </c>
      <c r="K30817" s="34">
        <v>46</v>
      </c>
      <c r="L30817" s="34">
        <v>53</v>
      </c>
      <c r="M30817" s="34">
        <v>59</v>
      </c>
      <c r="N30817" s="34">
        <v>37</v>
      </c>
      <c r="O30817" s="34">
        <v>53</v>
      </c>
      <c r="P30817" s="34">
        <v>56</v>
      </c>
      <c r="Q30817" s="34">
        <v>69</v>
      </c>
      <c r="R30817" s="34">
        <v>50</v>
      </c>
      <c r="S30817" s="34">
        <v>65</v>
      </c>
      <c r="T30817" s="34">
        <v>33</v>
      </c>
      <c r="U30817" s="34">
        <v>46</v>
      </c>
      <c r="V30817" s="34">
        <v>92</v>
      </c>
      <c r="W30817" s="34">
        <v>45</v>
      </c>
      <c r="X30817" s="34">
        <v>74</v>
      </c>
      <c r="Y30817" s="34">
        <v>63</v>
      </c>
      <c r="Z30817" s="34">
        <v>77</v>
      </c>
      <c r="AA30817" s="34">
        <v>75</v>
      </c>
      <c r="AB30817" s="34">
        <v>79</v>
      </c>
      <c r="AC30817" s="34">
        <v>81</v>
      </c>
    </row>
    <row r="30818" spans="1:29" x14ac:dyDescent="0.2">
      <c r="A30818" s="34" t="s">
        <v>91311</v>
      </c>
      <c r="B30818" s="34">
        <v>71</v>
      </c>
      <c r="C30818" s="34">
        <v>58</v>
      </c>
      <c r="D30818" s="34">
        <v>86</v>
      </c>
      <c r="E30818" s="34">
        <v>43</v>
      </c>
      <c r="F30818" s="34">
        <v>51</v>
      </c>
      <c r="G30818" s="34">
        <v>47</v>
      </c>
      <c r="H30818" s="34">
        <v>70</v>
      </c>
      <c r="I30818" s="34">
        <v>38</v>
      </c>
      <c r="J30818" s="34">
        <v>52</v>
      </c>
      <c r="K30818" s="34">
        <v>40</v>
      </c>
      <c r="L30818" s="34">
        <v>23</v>
      </c>
      <c r="M30818" s="34">
        <v>41</v>
      </c>
      <c r="N30818" s="34">
        <v>57</v>
      </c>
      <c r="O30818" s="34">
        <v>67</v>
      </c>
      <c r="P30818" s="34">
        <v>66</v>
      </c>
      <c r="Q30818" s="34">
        <v>56</v>
      </c>
      <c r="R30818" s="34">
        <v>37</v>
      </c>
      <c r="S30818" s="34">
        <v>65</v>
      </c>
      <c r="T30818" s="34">
        <v>57</v>
      </c>
      <c r="U30818" s="34">
        <v>47</v>
      </c>
      <c r="V30818" s="34">
        <v>68</v>
      </c>
      <c r="W30818" s="34">
        <v>63</v>
      </c>
      <c r="X30818" s="34">
        <v>69</v>
      </c>
      <c r="Y30818" s="34">
        <v>39</v>
      </c>
      <c r="Z30818" s="34">
        <v>72</v>
      </c>
      <c r="AA30818" s="34">
        <v>41</v>
      </c>
      <c r="AB30818" s="34">
        <v>53</v>
      </c>
      <c r="AC30818" s="34">
        <v>86</v>
      </c>
    </row>
    <row r="30819" spans="1:29" x14ac:dyDescent="0.2">
      <c r="A30819" s="34" t="s">
        <v>91312</v>
      </c>
      <c r="B30819" s="34">
        <v>89</v>
      </c>
      <c r="C30819" s="34">
        <v>111</v>
      </c>
      <c r="D30819" s="34">
        <v>153</v>
      </c>
      <c r="E30819" s="34">
        <v>123</v>
      </c>
      <c r="F30819" s="34">
        <v>155</v>
      </c>
      <c r="G30819" s="34">
        <v>101</v>
      </c>
      <c r="H30819" s="34">
        <v>163</v>
      </c>
      <c r="I30819" s="34">
        <v>137</v>
      </c>
      <c r="J30819" s="34">
        <v>142</v>
      </c>
      <c r="K30819" s="34">
        <v>146</v>
      </c>
      <c r="L30819" s="34">
        <v>122</v>
      </c>
      <c r="M30819" s="34">
        <v>108</v>
      </c>
      <c r="N30819" s="34">
        <v>119</v>
      </c>
      <c r="O30819" s="34">
        <v>140</v>
      </c>
      <c r="P30819" s="34">
        <v>129</v>
      </c>
      <c r="Q30819" s="34">
        <v>174</v>
      </c>
      <c r="R30819" s="34">
        <v>175</v>
      </c>
      <c r="S30819" s="34">
        <v>159</v>
      </c>
      <c r="T30819" s="34">
        <v>167</v>
      </c>
      <c r="U30819" s="34">
        <v>147</v>
      </c>
      <c r="V30819" s="34">
        <v>214</v>
      </c>
      <c r="W30819" s="34">
        <v>163</v>
      </c>
      <c r="X30819" s="34">
        <v>184</v>
      </c>
      <c r="Y30819" s="34">
        <v>150</v>
      </c>
      <c r="Z30819" s="34">
        <v>159</v>
      </c>
      <c r="AA30819" s="34">
        <v>134</v>
      </c>
      <c r="AB30819" s="34">
        <v>158</v>
      </c>
      <c r="AC30819" s="34">
        <v>208</v>
      </c>
    </row>
    <row r="30820" spans="1:29" x14ac:dyDescent="0.2">
      <c r="A30820" s="34" t="s">
        <v>91313</v>
      </c>
      <c r="B30820" s="34">
        <v>111</v>
      </c>
      <c r="C30820" s="34">
        <v>48</v>
      </c>
      <c r="D30820" s="34">
        <v>69</v>
      </c>
      <c r="E30820" s="34">
        <v>54</v>
      </c>
      <c r="F30820" s="34">
        <v>74</v>
      </c>
      <c r="G30820" s="34">
        <v>62</v>
      </c>
      <c r="H30820" s="34">
        <v>66</v>
      </c>
      <c r="I30820" s="34">
        <v>75</v>
      </c>
      <c r="J30820" s="34">
        <v>72</v>
      </c>
      <c r="K30820" s="34">
        <v>85</v>
      </c>
      <c r="L30820" s="34">
        <v>60</v>
      </c>
      <c r="M30820" s="34">
        <v>47</v>
      </c>
      <c r="N30820" s="34">
        <v>46</v>
      </c>
      <c r="O30820" s="34">
        <v>69</v>
      </c>
      <c r="P30820" s="34">
        <v>59</v>
      </c>
      <c r="Q30820" s="34">
        <v>65</v>
      </c>
      <c r="R30820" s="34">
        <v>92</v>
      </c>
      <c r="S30820" s="34">
        <v>76</v>
      </c>
      <c r="T30820" s="34">
        <v>125</v>
      </c>
      <c r="U30820" s="34">
        <v>64</v>
      </c>
      <c r="V30820" s="34">
        <v>88</v>
      </c>
      <c r="W30820" s="34">
        <v>90</v>
      </c>
      <c r="X30820" s="34">
        <v>96</v>
      </c>
      <c r="Y30820" s="34">
        <v>76</v>
      </c>
      <c r="Z30820" s="34">
        <v>90</v>
      </c>
      <c r="AA30820" s="34">
        <v>77</v>
      </c>
      <c r="AB30820" s="34">
        <v>58</v>
      </c>
      <c r="AC30820" s="34">
        <v>77</v>
      </c>
    </row>
    <row r="30821" spans="1:29" x14ac:dyDescent="0.2">
      <c r="A30821" s="34" t="s">
        <v>91314</v>
      </c>
      <c r="B30821" s="34">
        <v>20</v>
      </c>
      <c r="C30821" s="34">
        <v>28</v>
      </c>
      <c r="D30821" s="34">
        <v>24</v>
      </c>
      <c r="E30821" s="34">
        <v>38</v>
      </c>
      <c r="F30821" s="34">
        <v>16</v>
      </c>
      <c r="G30821" s="34">
        <v>8</v>
      </c>
      <c r="H30821" s="34">
        <v>15</v>
      </c>
      <c r="I30821" s="34">
        <v>16</v>
      </c>
      <c r="J30821" s="34">
        <v>10</v>
      </c>
      <c r="K30821" s="34">
        <v>36</v>
      </c>
      <c r="L30821" s="34">
        <v>6</v>
      </c>
      <c r="M30821" s="34">
        <v>8</v>
      </c>
      <c r="N30821" s="34">
        <v>11</v>
      </c>
      <c r="O30821" s="34">
        <v>10</v>
      </c>
      <c r="P30821" s="34">
        <v>7</v>
      </c>
      <c r="Q30821" s="34">
        <v>32</v>
      </c>
      <c r="R30821" s="34">
        <v>17</v>
      </c>
      <c r="S30821" s="34">
        <v>31</v>
      </c>
      <c r="T30821" s="34">
        <v>6</v>
      </c>
      <c r="U30821" s="34">
        <v>23</v>
      </c>
      <c r="V30821" s="34">
        <v>15</v>
      </c>
      <c r="W30821" s="34">
        <v>30</v>
      </c>
      <c r="X30821" s="34">
        <v>19</v>
      </c>
      <c r="Y30821" s="34">
        <v>9</v>
      </c>
      <c r="Z30821" s="34">
        <v>24</v>
      </c>
      <c r="AA30821" s="34">
        <v>21</v>
      </c>
      <c r="AB30821" s="34">
        <v>10</v>
      </c>
      <c r="AC30821" s="34">
        <v>47</v>
      </c>
    </row>
    <row r="30822" spans="1:29" x14ac:dyDescent="0.2">
      <c r="A30822" s="34" t="s">
        <v>91315</v>
      </c>
      <c r="B30822" s="34">
        <v>199</v>
      </c>
      <c r="C30822" s="34">
        <v>283</v>
      </c>
      <c r="D30822" s="34">
        <v>368</v>
      </c>
      <c r="E30822" s="34">
        <v>237</v>
      </c>
      <c r="F30822" s="34">
        <v>282</v>
      </c>
      <c r="G30822" s="34">
        <v>292</v>
      </c>
      <c r="H30822" s="34">
        <v>232</v>
      </c>
      <c r="I30822" s="34">
        <v>225</v>
      </c>
      <c r="J30822" s="34">
        <v>229</v>
      </c>
      <c r="K30822" s="34">
        <v>288</v>
      </c>
      <c r="L30822" s="34">
        <v>104</v>
      </c>
      <c r="M30822" s="34">
        <v>236</v>
      </c>
      <c r="N30822" s="34">
        <v>258</v>
      </c>
      <c r="O30822" s="34">
        <v>225</v>
      </c>
      <c r="P30822" s="34">
        <v>245</v>
      </c>
      <c r="Q30822" s="34">
        <v>287</v>
      </c>
      <c r="R30822" s="34">
        <v>243</v>
      </c>
      <c r="S30822" s="34">
        <v>344</v>
      </c>
      <c r="T30822" s="34">
        <v>155</v>
      </c>
      <c r="U30822" s="34">
        <v>212</v>
      </c>
      <c r="V30822" s="34">
        <v>258</v>
      </c>
      <c r="W30822" s="34">
        <v>260</v>
      </c>
      <c r="X30822" s="34">
        <v>256</v>
      </c>
      <c r="Y30822" s="34">
        <v>217</v>
      </c>
      <c r="Z30822" s="34">
        <v>304</v>
      </c>
      <c r="AA30822" s="34">
        <v>311</v>
      </c>
      <c r="AB30822" s="34">
        <v>246</v>
      </c>
      <c r="AC30822" s="34">
        <v>388</v>
      </c>
    </row>
    <row r="30823" spans="1:29" x14ac:dyDescent="0.2">
      <c r="A30823" s="34" t="s">
        <v>91316</v>
      </c>
      <c r="B30823" s="34">
        <v>91</v>
      </c>
      <c r="C30823" s="34">
        <v>79</v>
      </c>
      <c r="D30823" s="34">
        <v>98</v>
      </c>
      <c r="E30823" s="34">
        <v>79</v>
      </c>
      <c r="F30823" s="34">
        <v>102</v>
      </c>
      <c r="G30823" s="34">
        <v>74</v>
      </c>
      <c r="H30823" s="34">
        <v>95</v>
      </c>
      <c r="I30823" s="34">
        <v>68</v>
      </c>
      <c r="J30823" s="34">
        <v>93</v>
      </c>
      <c r="K30823" s="34">
        <v>70</v>
      </c>
      <c r="L30823" s="34">
        <v>81</v>
      </c>
      <c r="M30823" s="34">
        <v>77</v>
      </c>
      <c r="N30823" s="34">
        <v>71</v>
      </c>
      <c r="O30823" s="34">
        <v>66</v>
      </c>
      <c r="P30823" s="34">
        <v>115</v>
      </c>
      <c r="Q30823" s="34">
        <v>130</v>
      </c>
      <c r="R30823" s="34">
        <v>87</v>
      </c>
      <c r="S30823" s="34">
        <v>109</v>
      </c>
      <c r="T30823" s="34">
        <v>157</v>
      </c>
      <c r="U30823" s="34">
        <v>81</v>
      </c>
      <c r="V30823" s="34">
        <v>105</v>
      </c>
      <c r="W30823" s="34">
        <v>146</v>
      </c>
      <c r="X30823" s="34">
        <v>119</v>
      </c>
      <c r="Y30823" s="34">
        <v>100</v>
      </c>
      <c r="Z30823" s="34">
        <v>104</v>
      </c>
      <c r="AA30823" s="34">
        <v>86</v>
      </c>
      <c r="AB30823" s="34">
        <v>104</v>
      </c>
      <c r="AC30823" s="34">
        <v>120</v>
      </c>
    </row>
    <row r="30824" spans="1:29" x14ac:dyDescent="0.2">
      <c r="A30824" s="34" t="s">
        <v>91317</v>
      </c>
      <c r="B30824" s="34">
        <v>84</v>
      </c>
      <c r="C30824" s="34">
        <v>94</v>
      </c>
      <c r="D30824" s="34">
        <v>166</v>
      </c>
      <c r="E30824" s="34">
        <v>120</v>
      </c>
      <c r="F30824" s="34">
        <v>156</v>
      </c>
      <c r="G30824" s="34">
        <v>67</v>
      </c>
      <c r="H30824" s="34">
        <v>96</v>
      </c>
      <c r="I30824" s="34">
        <v>118</v>
      </c>
      <c r="J30824" s="34">
        <v>112</v>
      </c>
      <c r="K30824" s="34">
        <v>116</v>
      </c>
      <c r="L30824" s="34">
        <v>97</v>
      </c>
      <c r="M30824" s="34">
        <v>106</v>
      </c>
      <c r="N30824" s="34">
        <v>137</v>
      </c>
      <c r="O30824" s="34">
        <v>120</v>
      </c>
      <c r="P30824" s="34">
        <v>119</v>
      </c>
      <c r="Q30824" s="34">
        <v>117</v>
      </c>
      <c r="R30824" s="34">
        <v>160</v>
      </c>
      <c r="S30824" s="34">
        <v>144</v>
      </c>
      <c r="T30824" s="34">
        <v>173</v>
      </c>
      <c r="U30824" s="34">
        <v>121</v>
      </c>
      <c r="V30824" s="34">
        <v>174</v>
      </c>
      <c r="W30824" s="34">
        <v>132</v>
      </c>
      <c r="X30824" s="34">
        <v>145</v>
      </c>
      <c r="Y30824" s="34">
        <v>97</v>
      </c>
      <c r="Z30824" s="34">
        <v>164</v>
      </c>
      <c r="AA30824" s="34">
        <v>104</v>
      </c>
      <c r="AB30824" s="34">
        <v>188</v>
      </c>
      <c r="AC30824" s="34">
        <v>169</v>
      </c>
    </row>
    <row r="30825" spans="1:29" x14ac:dyDescent="0.2">
      <c r="A30825" s="34" t="s">
        <v>91318</v>
      </c>
      <c r="B30825" s="34">
        <v>45</v>
      </c>
      <c r="C30825" s="34">
        <v>53</v>
      </c>
      <c r="D30825" s="34">
        <v>50</v>
      </c>
      <c r="E30825" s="34">
        <v>46</v>
      </c>
      <c r="F30825" s="34">
        <v>31</v>
      </c>
      <c r="G30825" s="34">
        <v>58</v>
      </c>
      <c r="H30825" s="34">
        <v>60</v>
      </c>
      <c r="I30825" s="34">
        <v>54</v>
      </c>
      <c r="J30825" s="34">
        <v>42</v>
      </c>
      <c r="K30825" s="34">
        <v>50</v>
      </c>
      <c r="L30825" s="34">
        <v>41</v>
      </c>
      <c r="M30825" s="34">
        <v>49</v>
      </c>
      <c r="N30825" s="34">
        <v>54</v>
      </c>
      <c r="O30825" s="34">
        <v>26</v>
      </c>
      <c r="P30825" s="34">
        <v>52</v>
      </c>
      <c r="Q30825" s="34">
        <v>98</v>
      </c>
      <c r="R30825" s="34">
        <v>57</v>
      </c>
      <c r="S30825" s="34">
        <v>80</v>
      </c>
      <c r="T30825" s="34">
        <v>51</v>
      </c>
      <c r="U30825" s="34">
        <v>40</v>
      </c>
      <c r="V30825" s="34">
        <v>46</v>
      </c>
      <c r="W30825" s="34">
        <v>41</v>
      </c>
      <c r="X30825" s="34">
        <v>78</v>
      </c>
      <c r="Y30825" s="34">
        <v>45</v>
      </c>
      <c r="Z30825" s="34">
        <v>55</v>
      </c>
      <c r="AA30825" s="34">
        <v>65</v>
      </c>
      <c r="AB30825" s="34">
        <v>70</v>
      </c>
      <c r="AC30825" s="34">
        <v>100</v>
      </c>
    </row>
    <row r="30826" spans="1:29" x14ac:dyDescent="0.2">
      <c r="A30826" s="34" t="s">
        <v>91319</v>
      </c>
      <c r="B30826" s="34">
        <v>35</v>
      </c>
      <c r="C30826" s="34">
        <v>42</v>
      </c>
      <c r="D30826" s="34">
        <v>55</v>
      </c>
      <c r="E30826" s="34">
        <v>62</v>
      </c>
      <c r="F30826" s="34">
        <v>65</v>
      </c>
      <c r="G30826" s="34">
        <v>61</v>
      </c>
      <c r="H30826" s="34">
        <v>55</v>
      </c>
      <c r="I30826" s="34">
        <v>61</v>
      </c>
      <c r="J30826" s="34">
        <v>36</v>
      </c>
      <c r="K30826" s="34">
        <v>67</v>
      </c>
      <c r="L30826" s="34">
        <v>34</v>
      </c>
      <c r="M30826" s="34">
        <v>58</v>
      </c>
      <c r="N30826" s="34">
        <v>30</v>
      </c>
      <c r="O30826" s="34">
        <v>46</v>
      </c>
      <c r="P30826" s="34">
        <v>43</v>
      </c>
      <c r="Q30826" s="34">
        <v>78</v>
      </c>
      <c r="R30826" s="34">
        <v>42</v>
      </c>
      <c r="S30826" s="34">
        <v>75</v>
      </c>
      <c r="T30826" s="34">
        <v>50</v>
      </c>
      <c r="U30826" s="34">
        <v>47</v>
      </c>
      <c r="V30826" s="34">
        <v>54</v>
      </c>
      <c r="W30826" s="34">
        <v>65</v>
      </c>
      <c r="X30826" s="34">
        <v>42</v>
      </c>
      <c r="Y30826" s="34">
        <v>61</v>
      </c>
      <c r="Z30826" s="34">
        <v>61</v>
      </c>
      <c r="AA30826" s="34">
        <v>68</v>
      </c>
      <c r="AB30826" s="34">
        <v>34</v>
      </c>
      <c r="AC30826" s="34">
        <v>89</v>
      </c>
    </row>
    <row r="30827" spans="1:29" x14ac:dyDescent="0.2">
      <c r="A30827" s="34" t="s">
        <v>91320</v>
      </c>
      <c r="B30827" s="34">
        <v>106</v>
      </c>
      <c r="C30827" s="34">
        <v>123</v>
      </c>
      <c r="D30827" s="34">
        <v>158</v>
      </c>
      <c r="E30827" s="34">
        <v>125</v>
      </c>
      <c r="F30827" s="34">
        <v>177</v>
      </c>
      <c r="G30827" s="34">
        <v>101</v>
      </c>
      <c r="H30827" s="34">
        <v>140</v>
      </c>
      <c r="I30827" s="34">
        <v>101</v>
      </c>
      <c r="J30827" s="34">
        <v>120</v>
      </c>
      <c r="K30827" s="34">
        <v>88</v>
      </c>
      <c r="L30827" s="34">
        <v>113</v>
      </c>
      <c r="M30827" s="34">
        <v>125</v>
      </c>
      <c r="N30827" s="34">
        <v>128</v>
      </c>
      <c r="O30827" s="34">
        <v>83</v>
      </c>
      <c r="P30827" s="34">
        <v>118</v>
      </c>
      <c r="Q30827" s="34">
        <v>133</v>
      </c>
      <c r="R30827" s="34">
        <v>194</v>
      </c>
      <c r="S30827" s="34">
        <v>137</v>
      </c>
      <c r="T30827" s="34">
        <v>119</v>
      </c>
      <c r="U30827" s="34">
        <v>96</v>
      </c>
      <c r="V30827" s="34">
        <v>224</v>
      </c>
      <c r="W30827" s="34">
        <v>102</v>
      </c>
      <c r="X30827" s="34">
        <v>196</v>
      </c>
      <c r="Y30827" s="34">
        <v>123</v>
      </c>
      <c r="Z30827" s="34">
        <v>201</v>
      </c>
      <c r="AA30827" s="34">
        <v>141</v>
      </c>
      <c r="AB30827" s="34">
        <v>185</v>
      </c>
      <c r="AC30827" s="34">
        <v>233</v>
      </c>
    </row>
    <row r="30828" spans="1:29" x14ac:dyDescent="0.2">
      <c r="A30828" s="34" t="s">
        <v>91321</v>
      </c>
      <c r="B30828" s="34">
        <v>25</v>
      </c>
      <c r="C30828" s="34">
        <v>23</v>
      </c>
      <c r="D30828" s="34">
        <v>19</v>
      </c>
      <c r="E30828" s="34">
        <v>11</v>
      </c>
      <c r="F30828" s="34">
        <v>16</v>
      </c>
      <c r="G30828" s="34">
        <v>12</v>
      </c>
      <c r="H30828" s="34">
        <v>7</v>
      </c>
      <c r="I30828" s="34">
        <v>23</v>
      </c>
      <c r="J30828" s="34">
        <v>4</v>
      </c>
      <c r="K30828" s="34">
        <v>22</v>
      </c>
      <c r="L30828" s="34">
        <v>3</v>
      </c>
      <c r="M30828" s="34">
        <v>18</v>
      </c>
      <c r="N30828" s="34">
        <v>8</v>
      </c>
      <c r="O30828" s="34">
        <v>21</v>
      </c>
      <c r="P30828" s="34">
        <v>9</v>
      </c>
      <c r="Q30828" s="34">
        <v>17</v>
      </c>
      <c r="R30828" s="34">
        <v>5</v>
      </c>
      <c r="S30828" s="34">
        <v>41</v>
      </c>
      <c r="T30828" s="34">
        <v>5</v>
      </c>
      <c r="U30828" s="34">
        <v>11</v>
      </c>
      <c r="V30828" s="34">
        <v>9</v>
      </c>
      <c r="W30828" s="34">
        <v>5</v>
      </c>
      <c r="X30828" s="34">
        <v>7</v>
      </c>
      <c r="Y30828" s="34">
        <v>5</v>
      </c>
      <c r="Z30828" s="34">
        <v>13</v>
      </c>
      <c r="AA30828" s="34">
        <v>14</v>
      </c>
      <c r="AB30828" s="34">
        <v>10</v>
      </c>
      <c r="AC30828" s="34">
        <v>21</v>
      </c>
    </row>
    <row r="30829" spans="1:29" x14ac:dyDescent="0.2">
      <c r="A30829" s="34" t="s">
        <v>91322</v>
      </c>
      <c r="B30829" s="34">
        <v>31</v>
      </c>
      <c r="C30829" s="34">
        <v>120</v>
      </c>
      <c r="D30829" s="34">
        <v>98</v>
      </c>
      <c r="E30829" s="34">
        <v>79</v>
      </c>
      <c r="F30829" s="34">
        <v>83</v>
      </c>
      <c r="G30829" s="34">
        <v>57</v>
      </c>
      <c r="H30829" s="34">
        <v>79</v>
      </c>
      <c r="I30829" s="34">
        <v>74</v>
      </c>
      <c r="J30829" s="34">
        <v>66</v>
      </c>
      <c r="K30829" s="34">
        <v>93</v>
      </c>
      <c r="L30829" s="34">
        <v>26</v>
      </c>
      <c r="M30829" s="34">
        <v>72</v>
      </c>
      <c r="N30829" s="34">
        <v>70</v>
      </c>
      <c r="O30829" s="34">
        <v>69</v>
      </c>
      <c r="P30829" s="34">
        <v>57</v>
      </c>
      <c r="Q30829" s="34">
        <v>78</v>
      </c>
      <c r="R30829" s="34">
        <v>78</v>
      </c>
      <c r="S30829" s="34">
        <v>124</v>
      </c>
      <c r="T30829" s="34">
        <v>60</v>
      </c>
      <c r="U30829" s="34">
        <v>61</v>
      </c>
      <c r="V30829" s="34">
        <v>70</v>
      </c>
      <c r="W30829" s="34">
        <v>50</v>
      </c>
      <c r="X30829" s="34">
        <v>119</v>
      </c>
      <c r="Y30829" s="34">
        <v>46</v>
      </c>
      <c r="Z30829" s="34">
        <v>101</v>
      </c>
      <c r="AA30829" s="34">
        <v>86</v>
      </c>
      <c r="AB30829" s="34">
        <v>52</v>
      </c>
      <c r="AC30829" s="34">
        <v>107</v>
      </c>
    </row>
    <row r="30830" spans="1:29" x14ac:dyDescent="0.2">
      <c r="A30830" s="34" t="s">
        <v>91323</v>
      </c>
      <c r="B30830" s="34">
        <v>86</v>
      </c>
      <c r="C30830" s="34">
        <v>54</v>
      </c>
      <c r="D30830" s="34">
        <v>98</v>
      </c>
      <c r="E30830" s="34">
        <v>49</v>
      </c>
      <c r="F30830" s="34">
        <v>102</v>
      </c>
      <c r="G30830" s="34">
        <v>82</v>
      </c>
      <c r="H30830" s="34">
        <v>90</v>
      </c>
      <c r="I30830" s="34">
        <v>74</v>
      </c>
      <c r="J30830" s="34">
        <v>84</v>
      </c>
      <c r="K30830" s="34">
        <v>68</v>
      </c>
      <c r="L30830" s="34">
        <v>83</v>
      </c>
      <c r="M30830" s="34">
        <v>89</v>
      </c>
      <c r="N30830" s="34">
        <v>83</v>
      </c>
      <c r="O30830" s="34">
        <v>62</v>
      </c>
      <c r="P30830" s="34">
        <v>111</v>
      </c>
      <c r="Q30830" s="34">
        <v>93</v>
      </c>
      <c r="R30830" s="34">
        <v>142</v>
      </c>
      <c r="S30830" s="34">
        <v>83</v>
      </c>
      <c r="T30830" s="34">
        <v>133</v>
      </c>
      <c r="U30830" s="34">
        <v>92</v>
      </c>
      <c r="V30830" s="34">
        <v>127</v>
      </c>
      <c r="W30830" s="34">
        <v>144</v>
      </c>
      <c r="X30830" s="34">
        <v>133</v>
      </c>
      <c r="Y30830" s="34">
        <v>61</v>
      </c>
      <c r="Z30830" s="34">
        <v>136</v>
      </c>
      <c r="AA30830" s="34">
        <v>67</v>
      </c>
      <c r="AB30830" s="34">
        <v>111</v>
      </c>
      <c r="AC30830" s="34">
        <v>85</v>
      </c>
    </row>
    <row r="30831" spans="1:29" x14ac:dyDescent="0.2">
      <c r="A30831" s="34" t="s">
        <v>91324</v>
      </c>
      <c r="B30831" s="34">
        <v>143</v>
      </c>
      <c r="C30831" s="34">
        <v>118</v>
      </c>
      <c r="D30831" s="34">
        <v>209</v>
      </c>
      <c r="E30831" s="34">
        <v>129</v>
      </c>
      <c r="F30831" s="34">
        <v>134</v>
      </c>
      <c r="G30831" s="34">
        <v>143</v>
      </c>
      <c r="H30831" s="34">
        <v>133</v>
      </c>
      <c r="I30831" s="34">
        <v>113</v>
      </c>
      <c r="J30831" s="34">
        <v>108</v>
      </c>
      <c r="K30831" s="34">
        <v>166</v>
      </c>
      <c r="L30831" s="34">
        <v>93</v>
      </c>
      <c r="M30831" s="34">
        <v>115</v>
      </c>
      <c r="N30831" s="34">
        <v>158</v>
      </c>
      <c r="O30831" s="34">
        <v>129</v>
      </c>
      <c r="P30831" s="34">
        <v>147</v>
      </c>
      <c r="Q30831" s="34">
        <v>163</v>
      </c>
      <c r="R30831" s="34">
        <v>171</v>
      </c>
      <c r="S30831" s="34">
        <v>159</v>
      </c>
      <c r="T30831" s="34">
        <v>151</v>
      </c>
      <c r="U30831" s="34">
        <v>111</v>
      </c>
      <c r="V30831" s="34">
        <v>158</v>
      </c>
      <c r="W30831" s="34">
        <v>156</v>
      </c>
      <c r="X30831" s="34">
        <v>214</v>
      </c>
      <c r="Y30831" s="34">
        <v>114</v>
      </c>
      <c r="Z30831" s="34">
        <v>190</v>
      </c>
      <c r="AA30831" s="34">
        <v>195</v>
      </c>
      <c r="AB30831" s="34">
        <v>178</v>
      </c>
      <c r="AC30831" s="34">
        <v>216</v>
      </c>
    </row>
    <row r="30832" spans="1:29" x14ac:dyDescent="0.2">
      <c r="A30832" s="34" t="s">
        <v>91325</v>
      </c>
      <c r="B30832" s="34">
        <v>139</v>
      </c>
      <c r="C30832" s="34">
        <v>104</v>
      </c>
      <c r="D30832" s="34">
        <v>132</v>
      </c>
      <c r="E30832" s="34">
        <v>147</v>
      </c>
      <c r="F30832" s="34">
        <v>145</v>
      </c>
      <c r="G30832" s="34">
        <v>83</v>
      </c>
      <c r="H30832" s="34">
        <v>138</v>
      </c>
      <c r="I30832" s="34">
        <v>125</v>
      </c>
      <c r="J30832" s="34">
        <v>117</v>
      </c>
      <c r="K30832" s="34">
        <v>115</v>
      </c>
      <c r="L30832" s="34">
        <v>159</v>
      </c>
      <c r="M30832" s="34">
        <v>117</v>
      </c>
      <c r="N30832" s="34">
        <v>134</v>
      </c>
      <c r="O30832" s="34">
        <v>116</v>
      </c>
      <c r="P30832" s="34">
        <v>121</v>
      </c>
      <c r="Q30832" s="34">
        <v>123</v>
      </c>
      <c r="R30832" s="34">
        <v>178</v>
      </c>
      <c r="S30832" s="34">
        <v>150</v>
      </c>
      <c r="T30832" s="34">
        <v>197</v>
      </c>
      <c r="U30832" s="34">
        <v>121</v>
      </c>
      <c r="V30832" s="34">
        <v>187</v>
      </c>
      <c r="W30832" s="34">
        <v>179</v>
      </c>
      <c r="X30832" s="34">
        <v>184</v>
      </c>
      <c r="Y30832" s="34">
        <v>142</v>
      </c>
      <c r="Z30832" s="34">
        <v>151</v>
      </c>
      <c r="AA30832" s="34">
        <v>162</v>
      </c>
      <c r="AB30832" s="34">
        <v>180</v>
      </c>
      <c r="AC30832" s="34">
        <v>181</v>
      </c>
    </row>
    <row r="30833" spans="1:29" x14ac:dyDescent="0.2">
      <c r="A30833" s="34" t="s">
        <v>91326</v>
      </c>
      <c r="B30833" s="34">
        <v>15</v>
      </c>
      <c r="C30833" s="34">
        <v>32</v>
      </c>
      <c r="D30833" s="34">
        <v>32</v>
      </c>
      <c r="E30833" s="34">
        <v>28</v>
      </c>
      <c r="F30833" s="34">
        <v>24</v>
      </c>
      <c r="G30833" s="34">
        <v>12</v>
      </c>
      <c r="H30833" s="34">
        <v>22</v>
      </c>
      <c r="I30833" s="34">
        <v>18</v>
      </c>
      <c r="J30833" s="34">
        <v>9</v>
      </c>
      <c r="K30833" s="34">
        <v>31</v>
      </c>
      <c r="L30833" s="34">
        <v>8</v>
      </c>
      <c r="M30833" s="34">
        <v>12</v>
      </c>
      <c r="N30833" s="34">
        <v>14</v>
      </c>
      <c r="O30833" s="34">
        <v>15</v>
      </c>
      <c r="P30833" s="34">
        <v>8</v>
      </c>
      <c r="Q30833" s="34">
        <v>22</v>
      </c>
      <c r="R30833" s="34">
        <v>17</v>
      </c>
      <c r="S30833" s="34">
        <v>29</v>
      </c>
      <c r="T30833" s="34">
        <v>14</v>
      </c>
      <c r="U30833" s="34">
        <v>13</v>
      </c>
      <c r="V30833" s="34">
        <v>30</v>
      </c>
      <c r="W30833" s="34">
        <v>17</v>
      </c>
      <c r="X30833" s="34">
        <v>33</v>
      </c>
      <c r="Y30833" s="34">
        <v>17</v>
      </c>
      <c r="Z30833" s="34">
        <v>33</v>
      </c>
      <c r="AA30833" s="34">
        <v>38</v>
      </c>
      <c r="AB30833" s="34">
        <v>6</v>
      </c>
      <c r="AC30833" s="34">
        <v>39</v>
      </c>
    </row>
    <row r="30834" spans="1:29" x14ac:dyDescent="0.2">
      <c r="A30834" s="34" t="s">
        <v>91327</v>
      </c>
      <c r="B30834" s="34">
        <v>112</v>
      </c>
      <c r="C30834" s="34">
        <v>120</v>
      </c>
      <c r="D30834" s="34">
        <v>122</v>
      </c>
      <c r="E30834" s="34">
        <v>140</v>
      </c>
      <c r="F30834" s="34">
        <v>103</v>
      </c>
      <c r="G30834" s="34">
        <v>101</v>
      </c>
      <c r="H30834" s="34">
        <v>111</v>
      </c>
      <c r="I30834" s="34">
        <v>116</v>
      </c>
      <c r="J30834" s="34">
        <v>99</v>
      </c>
      <c r="K30834" s="34">
        <v>141</v>
      </c>
      <c r="L30834" s="34">
        <v>96</v>
      </c>
      <c r="M30834" s="34">
        <v>106</v>
      </c>
      <c r="N30834" s="34">
        <v>82</v>
      </c>
      <c r="O30834" s="34">
        <v>94</v>
      </c>
      <c r="P30834" s="34">
        <v>91</v>
      </c>
      <c r="Q30834" s="34">
        <v>130</v>
      </c>
      <c r="R30834" s="34">
        <v>110</v>
      </c>
      <c r="S30834" s="34">
        <v>131</v>
      </c>
      <c r="T30834" s="34">
        <v>100</v>
      </c>
      <c r="U30834" s="34">
        <v>101</v>
      </c>
      <c r="V30834" s="34">
        <v>107</v>
      </c>
      <c r="W30834" s="34">
        <v>152</v>
      </c>
      <c r="X30834" s="34">
        <v>124</v>
      </c>
      <c r="Y30834" s="34">
        <v>104</v>
      </c>
      <c r="Z30834" s="34">
        <v>116</v>
      </c>
      <c r="AA30834" s="34">
        <v>149</v>
      </c>
      <c r="AB30834" s="34">
        <v>140</v>
      </c>
      <c r="AC30834" s="34">
        <v>185</v>
      </c>
    </row>
    <row r="30835" spans="1:29" x14ac:dyDescent="0.2">
      <c r="A30835" s="34" t="s">
        <v>91328</v>
      </c>
      <c r="B30835" s="34">
        <v>47</v>
      </c>
      <c r="C30835" s="34">
        <v>84</v>
      </c>
      <c r="D30835" s="34">
        <v>90</v>
      </c>
      <c r="E30835" s="34">
        <v>71</v>
      </c>
      <c r="F30835" s="34">
        <v>85</v>
      </c>
      <c r="G30835" s="34">
        <v>46</v>
      </c>
      <c r="H30835" s="34">
        <v>65</v>
      </c>
      <c r="I30835" s="34">
        <v>70</v>
      </c>
      <c r="J30835" s="34">
        <v>61</v>
      </c>
      <c r="K30835" s="34">
        <v>68</v>
      </c>
      <c r="L30835" s="34">
        <v>60</v>
      </c>
      <c r="M30835" s="34">
        <v>72</v>
      </c>
      <c r="N30835" s="34">
        <v>91</v>
      </c>
      <c r="O30835" s="34">
        <v>50</v>
      </c>
      <c r="P30835" s="34">
        <v>78</v>
      </c>
      <c r="Q30835" s="34">
        <v>78</v>
      </c>
      <c r="R30835" s="34">
        <v>88</v>
      </c>
      <c r="S30835" s="34">
        <v>68</v>
      </c>
      <c r="T30835" s="34">
        <v>81</v>
      </c>
      <c r="U30835" s="34">
        <v>66</v>
      </c>
      <c r="V30835" s="34">
        <v>98</v>
      </c>
      <c r="W30835" s="34">
        <v>86</v>
      </c>
      <c r="X30835" s="34">
        <v>127</v>
      </c>
      <c r="Y30835" s="34">
        <v>71</v>
      </c>
      <c r="Z30835" s="34">
        <v>117</v>
      </c>
      <c r="AA30835" s="34">
        <v>76</v>
      </c>
      <c r="AB30835" s="34">
        <v>64</v>
      </c>
      <c r="AC30835" s="34">
        <v>127</v>
      </c>
    </row>
    <row r="30836" spans="1:29" x14ac:dyDescent="0.2">
      <c r="A30836" s="34" t="s">
        <v>91329</v>
      </c>
      <c r="B30836" s="34">
        <v>153</v>
      </c>
      <c r="C30836" s="34">
        <v>111</v>
      </c>
      <c r="D30836" s="34">
        <v>173</v>
      </c>
      <c r="E30836" s="34">
        <v>140</v>
      </c>
      <c r="F30836" s="34">
        <v>114</v>
      </c>
      <c r="G30836" s="34">
        <v>75</v>
      </c>
      <c r="H30836" s="34">
        <v>129</v>
      </c>
      <c r="I30836" s="34">
        <v>134</v>
      </c>
      <c r="J30836" s="34">
        <v>129</v>
      </c>
      <c r="K30836" s="34">
        <v>156</v>
      </c>
      <c r="L30836" s="34">
        <v>84</v>
      </c>
      <c r="M30836" s="34">
        <v>95</v>
      </c>
      <c r="N30836" s="34">
        <v>122</v>
      </c>
      <c r="O30836" s="34">
        <v>91</v>
      </c>
      <c r="P30836" s="34">
        <v>122</v>
      </c>
      <c r="Q30836" s="34">
        <v>178</v>
      </c>
      <c r="R30836" s="34">
        <v>149</v>
      </c>
      <c r="S30836" s="34">
        <v>131</v>
      </c>
      <c r="T30836" s="34">
        <v>155</v>
      </c>
      <c r="U30836" s="34">
        <v>108</v>
      </c>
      <c r="V30836" s="34">
        <v>159</v>
      </c>
      <c r="W30836" s="34">
        <v>144</v>
      </c>
      <c r="X30836" s="34">
        <v>198</v>
      </c>
      <c r="Y30836" s="34">
        <v>136</v>
      </c>
      <c r="Z30836" s="34">
        <v>126</v>
      </c>
      <c r="AA30836" s="34">
        <v>153</v>
      </c>
      <c r="AB30836" s="34">
        <v>200</v>
      </c>
      <c r="AC30836" s="34">
        <v>221</v>
      </c>
    </row>
    <row r="30837" spans="1:29" x14ac:dyDescent="0.2">
      <c r="A30837" s="34" t="s">
        <v>91330</v>
      </c>
      <c r="B30837" s="34">
        <v>78</v>
      </c>
      <c r="C30837" s="34">
        <v>85</v>
      </c>
      <c r="D30837" s="34">
        <v>110</v>
      </c>
      <c r="E30837" s="34">
        <v>102</v>
      </c>
      <c r="F30837" s="34">
        <v>102</v>
      </c>
      <c r="G30837" s="34">
        <v>62</v>
      </c>
      <c r="H30837" s="34">
        <v>107</v>
      </c>
      <c r="I30837" s="34">
        <v>114</v>
      </c>
      <c r="J30837" s="34">
        <v>48</v>
      </c>
      <c r="K30837" s="34">
        <v>97</v>
      </c>
      <c r="L30837" s="34">
        <v>40</v>
      </c>
      <c r="M30837" s="34">
        <v>63</v>
      </c>
      <c r="N30837" s="34">
        <v>72</v>
      </c>
      <c r="O30837" s="34">
        <v>64</v>
      </c>
      <c r="P30837" s="34">
        <v>59</v>
      </c>
      <c r="Q30837" s="34">
        <v>76</v>
      </c>
      <c r="R30837" s="34">
        <v>74</v>
      </c>
      <c r="S30837" s="34">
        <v>110</v>
      </c>
      <c r="T30837" s="34">
        <v>63</v>
      </c>
      <c r="U30837" s="34">
        <v>58</v>
      </c>
      <c r="V30837" s="34">
        <v>67</v>
      </c>
      <c r="W30837" s="34">
        <v>81</v>
      </c>
      <c r="X30837" s="34">
        <v>136</v>
      </c>
      <c r="Y30837" s="34">
        <v>54</v>
      </c>
      <c r="Z30837" s="34">
        <v>115</v>
      </c>
      <c r="AA30837" s="34">
        <v>98</v>
      </c>
      <c r="AB30837" s="34">
        <v>62</v>
      </c>
      <c r="AC30837" s="34">
        <v>122</v>
      </c>
    </row>
    <row r="30838" spans="1:29" x14ac:dyDescent="0.2">
      <c r="A30838" s="34" t="s">
        <v>91331</v>
      </c>
      <c r="B30838" s="34">
        <v>30</v>
      </c>
      <c r="C30838" s="34">
        <v>19</v>
      </c>
      <c r="D30838" s="34">
        <v>24</v>
      </c>
      <c r="E30838" s="34">
        <v>22</v>
      </c>
      <c r="F30838" s="34">
        <v>23</v>
      </c>
      <c r="G30838" s="34">
        <v>22</v>
      </c>
      <c r="H30838" s="34">
        <v>17</v>
      </c>
      <c r="I30838" s="34">
        <v>18</v>
      </c>
      <c r="J30838" s="34">
        <v>18</v>
      </c>
      <c r="K30838" s="34">
        <v>16</v>
      </c>
      <c r="L30838" s="34">
        <v>21</v>
      </c>
      <c r="M30838" s="34">
        <v>27</v>
      </c>
      <c r="N30838" s="34">
        <v>19</v>
      </c>
      <c r="O30838" s="34">
        <v>26</v>
      </c>
      <c r="P30838" s="34">
        <v>25</v>
      </c>
      <c r="Q30838" s="34">
        <v>29</v>
      </c>
      <c r="R30838" s="34">
        <v>27</v>
      </c>
      <c r="S30838" s="34">
        <v>25</v>
      </c>
      <c r="T30838" s="34">
        <v>27</v>
      </c>
      <c r="U30838" s="34">
        <v>21</v>
      </c>
      <c r="V30838" s="34">
        <v>31</v>
      </c>
      <c r="W30838" s="34">
        <v>21</v>
      </c>
      <c r="X30838" s="34">
        <v>35</v>
      </c>
      <c r="Y30838" s="34">
        <v>26</v>
      </c>
      <c r="Z30838" s="34">
        <v>42</v>
      </c>
      <c r="AA30838" s="34">
        <v>33</v>
      </c>
      <c r="AB30838" s="34">
        <v>15</v>
      </c>
      <c r="AC30838" s="34">
        <v>36</v>
      </c>
    </row>
    <row r="30839" spans="1:29" x14ac:dyDescent="0.2">
      <c r="A30839" s="34" t="s">
        <v>91332</v>
      </c>
      <c r="B30839" s="34">
        <v>39</v>
      </c>
      <c r="C30839" s="34">
        <v>77</v>
      </c>
      <c r="D30839" s="34">
        <v>90</v>
      </c>
      <c r="E30839" s="34">
        <v>90</v>
      </c>
      <c r="F30839" s="34">
        <v>85</v>
      </c>
      <c r="G30839" s="34">
        <v>92</v>
      </c>
      <c r="H30839" s="34">
        <v>59</v>
      </c>
      <c r="I30839" s="34">
        <v>90</v>
      </c>
      <c r="J30839" s="34">
        <v>64</v>
      </c>
      <c r="K30839" s="34">
        <v>85</v>
      </c>
      <c r="L30839" s="34">
        <v>52</v>
      </c>
      <c r="M30839" s="34">
        <v>56</v>
      </c>
      <c r="N30839" s="34">
        <v>65</v>
      </c>
      <c r="O30839" s="34">
        <v>84</v>
      </c>
      <c r="P30839" s="34">
        <v>64</v>
      </c>
      <c r="Q30839" s="34">
        <v>100</v>
      </c>
      <c r="R30839" s="34">
        <v>81</v>
      </c>
      <c r="S30839" s="34">
        <v>122</v>
      </c>
      <c r="T30839" s="34">
        <v>56</v>
      </c>
      <c r="U30839" s="34">
        <v>86</v>
      </c>
      <c r="V30839" s="34">
        <v>71</v>
      </c>
      <c r="W30839" s="34">
        <v>114</v>
      </c>
      <c r="X30839" s="34">
        <v>103</v>
      </c>
      <c r="Y30839" s="34">
        <v>64</v>
      </c>
      <c r="Z30839" s="34">
        <v>106</v>
      </c>
      <c r="AA30839" s="34">
        <v>124</v>
      </c>
      <c r="AB30839" s="34">
        <v>59</v>
      </c>
      <c r="AC30839" s="34">
        <v>115</v>
      </c>
    </row>
    <row r="30840" spans="1:29" x14ac:dyDescent="0.2">
      <c r="A30840" s="34" t="s">
        <v>91333</v>
      </c>
      <c r="B30840" s="34">
        <v>48</v>
      </c>
      <c r="C30840" s="34">
        <v>29</v>
      </c>
      <c r="D30840" s="34">
        <v>57</v>
      </c>
      <c r="E30840" s="34">
        <v>44</v>
      </c>
      <c r="F30840" s="34">
        <v>32</v>
      </c>
      <c r="G30840" s="34">
        <v>46</v>
      </c>
      <c r="H30840" s="34">
        <v>15</v>
      </c>
      <c r="I30840" s="34">
        <v>66</v>
      </c>
      <c r="J30840" s="34">
        <v>23</v>
      </c>
      <c r="K30840" s="34">
        <v>47</v>
      </c>
      <c r="L30840" s="34">
        <v>8</v>
      </c>
      <c r="M30840" s="34">
        <v>34</v>
      </c>
      <c r="N30840" s="34">
        <v>32</v>
      </c>
      <c r="O30840" s="34">
        <v>30</v>
      </c>
      <c r="P30840" s="34">
        <v>24</v>
      </c>
      <c r="Q30840" s="34">
        <v>52</v>
      </c>
      <c r="R30840" s="34">
        <v>27</v>
      </c>
      <c r="S30840" s="34">
        <v>43</v>
      </c>
      <c r="T30840" s="34">
        <v>14</v>
      </c>
      <c r="U30840" s="34">
        <v>25</v>
      </c>
      <c r="V30840" s="34">
        <v>29</v>
      </c>
      <c r="W30840" s="34">
        <v>38</v>
      </c>
      <c r="X30840" s="34">
        <v>57</v>
      </c>
      <c r="Y30840" s="34">
        <v>26</v>
      </c>
      <c r="Z30840" s="34">
        <v>40</v>
      </c>
      <c r="AA30840" s="34">
        <v>41</v>
      </c>
      <c r="AB30840" s="34">
        <v>19</v>
      </c>
      <c r="AC30840" s="34">
        <v>77</v>
      </c>
    </row>
    <row r="30841" spans="1:29" x14ac:dyDescent="0.2">
      <c r="A30841" s="34" t="s">
        <v>91334</v>
      </c>
      <c r="B30841" s="34">
        <v>31</v>
      </c>
      <c r="C30841" s="34">
        <v>5</v>
      </c>
      <c r="D30841" s="34">
        <v>4</v>
      </c>
      <c r="E30841" s="34">
        <v>4</v>
      </c>
      <c r="F30841" s="34">
        <v>4</v>
      </c>
      <c r="G30841" s="34">
        <v>10</v>
      </c>
      <c r="H30841" s="34">
        <v>9</v>
      </c>
      <c r="I30841" s="34">
        <v>3</v>
      </c>
      <c r="J30841" s="34">
        <v>6</v>
      </c>
      <c r="K30841" s="34">
        <v>3</v>
      </c>
      <c r="L30841" s="34">
        <v>7</v>
      </c>
      <c r="M30841" s="34">
        <v>6</v>
      </c>
      <c r="N30841" s="34">
        <v>2</v>
      </c>
      <c r="O30841" s="34">
        <v>3</v>
      </c>
      <c r="P30841" s="34">
        <v>7</v>
      </c>
      <c r="Q30841" s="34">
        <v>2</v>
      </c>
      <c r="R30841" s="34">
        <v>8</v>
      </c>
      <c r="S30841" s="34">
        <v>9</v>
      </c>
      <c r="T30841" s="34">
        <v>2</v>
      </c>
      <c r="U30841" s="34">
        <v>8</v>
      </c>
      <c r="V30841" s="34">
        <v>3</v>
      </c>
      <c r="W30841" s="34">
        <v>6</v>
      </c>
      <c r="X30841" s="34">
        <v>1</v>
      </c>
      <c r="Y30841" s="34">
        <v>2</v>
      </c>
      <c r="Z30841" s="34">
        <v>10</v>
      </c>
      <c r="AA30841" s="34">
        <v>5</v>
      </c>
      <c r="AB30841" s="34">
        <v>10</v>
      </c>
      <c r="AC30841" s="34">
        <v>8</v>
      </c>
    </row>
    <row r="30842" spans="1:29" x14ac:dyDescent="0.2">
      <c r="A30842" s="34" t="s">
        <v>91335</v>
      </c>
      <c r="B30842" s="34">
        <v>31</v>
      </c>
      <c r="C30842" s="34">
        <v>61</v>
      </c>
      <c r="D30842" s="34">
        <v>88</v>
      </c>
      <c r="E30842" s="34">
        <v>40</v>
      </c>
      <c r="F30842" s="34">
        <v>86</v>
      </c>
      <c r="G30842" s="34">
        <v>41</v>
      </c>
      <c r="H30842" s="34">
        <v>51</v>
      </c>
      <c r="I30842" s="34">
        <v>47</v>
      </c>
      <c r="J30842" s="34">
        <v>63</v>
      </c>
      <c r="K30842" s="34">
        <v>39</v>
      </c>
      <c r="L30842" s="34">
        <v>38</v>
      </c>
      <c r="M30842" s="34">
        <v>46</v>
      </c>
      <c r="N30842" s="34">
        <v>60</v>
      </c>
      <c r="O30842" s="34">
        <v>42</v>
      </c>
      <c r="P30842" s="34">
        <v>62</v>
      </c>
      <c r="Q30842" s="34">
        <v>47</v>
      </c>
      <c r="R30842" s="34">
        <v>76</v>
      </c>
      <c r="S30842" s="34">
        <v>57</v>
      </c>
      <c r="T30842" s="34">
        <v>56</v>
      </c>
      <c r="U30842" s="34">
        <v>27</v>
      </c>
      <c r="V30842" s="34">
        <v>55</v>
      </c>
      <c r="W30842" s="34">
        <v>30</v>
      </c>
      <c r="X30842" s="34">
        <v>99</v>
      </c>
      <c r="Y30842" s="34">
        <v>38</v>
      </c>
      <c r="Z30842" s="34">
        <v>58</v>
      </c>
      <c r="AA30842" s="34">
        <v>56</v>
      </c>
      <c r="AB30842" s="34">
        <v>50</v>
      </c>
      <c r="AC30842" s="34">
        <v>63</v>
      </c>
    </row>
    <row r="30843" spans="1:29" x14ac:dyDescent="0.2">
      <c r="A30843" s="34" t="s">
        <v>91336</v>
      </c>
      <c r="B30843" s="34">
        <v>91</v>
      </c>
      <c r="C30843" s="34">
        <v>171</v>
      </c>
      <c r="D30843" s="34">
        <v>282</v>
      </c>
      <c r="E30843" s="34">
        <v>149</v>
      </c>
      <c r="F30843" s="34">
        <v>214</v>
      </c>
      <c r="G30843" s="34">
        <v>146</v>
      </c>
      <c r="H30843" s="34">
        <v>212</v>
      </c>
      <c r="I30843" s="34">
        <v>167</v>
      </c>
      <c r="J30843" s="34">
        <v>226</v>
      </c>
      <c r="K30843" s="34">
        <v>168</v>
      </c>
      <c r="L30843" s="34">
        <v>176</v>
      </c>
      <c r="M30843" s="34">
        <v>143</v>
      </c>
      <c r="N30843" s="34">
        <v>206</v>
      </c>
      <c r="O30843" s="34">
        <v>164</v>
      </c>
      <c r="P30843" s="34">
        <v>192</v>
      </c>
      <c r="Q30843" s="34">
        <v>206</v>
      </c>
      <c r="R30843" s="34">
        <v>294</v>
      </c>
      <c r="S30843" s="34">
        <v>174</v>
      </c>
      <c r="T30843" s="34">
        <v>280</v>
      </c>
      <c r="U30843" s="34">
        <v>142</v>
      </c>
      <c r="V30843" s="34">
        <v>261</v>
      </c>
      <c r="W30843" s="34">
        <v>148</v>
      </c>
      <c r="X30843" s="34">
        <v>312</v>
      </c>
      <c r="Y30843" s="34">
        <v>144</v>
      </c>
      <c r="Z30843" s="34">
        <v>224</v>
      </c>
      <c r="AA30843" s="34">
        <v>204</v>
      </c>
      <c r="AB30843" s="34">
        <v>324</v>
      </c>
      <c r="AC30843" s="34">
        <v>286</v>
      </c>
    </row>
    <row r="30844" spans="1:29" x14ac:dyDescent="0.2">
      <c r="A30844" s="34" t="s">
        <v>91337</v>
      </c>
      <c r="B30844" s="34">
        <v>41</v>
      </c>
      <c r="C30844" s="34">
        <v>123</v>
      </c>
      <c r="D30844" s="34">
        <v>125</v>
      </c>
      <c r="E30844" s="34">
        <v>114</v>
      </c>
      <c r="F30844" s="34">
        <v>95</v>
      </c>
      <c r="G30844" s="34">
        <v>130</v>
      </c>
      <c r="H30844" s="34">
        <v>72</v>
      </c>
      <c r="I30844" s="34">
        <v>103</v>
      </c>
      <c r="J30844" s="34">
        <v>56</v>
      </c>
      <c r="K30844" s="34">
        <v>129</v>
      </c>
      <c r="L30844" s="34">
        <v>24</v>
      </c>
      <c r="M30844" s="34">
        <v>97</v>
      </c>
      <c r="N30844" s="34">
        <v>72</v>
      </c>
      <c r="O30844" s="34">
        <v>84</v>
      </c>
      <c r="P30844" s="34">
        <v>96</v>
      </c>
      <c r="Q30844" s="34">
        <v>79</v>
      </c>
      <c r="R30844" s="34">
        <v>62</v>
      </c>
      <c r="S30844" s="34">
        <v>155</v>
      </c>
      <c r="T30844" s="34">
        <v>47</v>
      </c>
      <c r="U30844" s="34">
        <v>58</v>
      </c>
      <c r="V30844" s="34">
        <v>95</v>
      </c>
      <c r="W30844" s="34">
        <v>62</v>
      </c>
      <c r="X30844" s="34">
        <v>120</v>
      </c>
      <c r="Y30844" s="34">
        <v>52</v>
      </c>
      <c r="Z30844" s="34">
        <v>136</v>
      </c>
      <c r="AA30844" s="34">
        <v>110</v>
      </c>
      <c r="AB30844" s="34">
        <v>54</v>
      </c>
      <c r="AC30844" s="34">
        <v>160</v>
      </c>
    </row>
    <row r="30845" spans="1:29" x14ac:dyDescent="0.2">
      <c r="A30845" s="34" t="s">
        <v>91338</v>
      </c>
      <c r="B30845" s="34">
        <v>24</v>
      </c>
      <c r="C30845" s="34">
        <v>27</v>
      </c>
      <c r="D30845" s="34">
        <v>41</v>
      </c>
      <c r="E30845" s="34">
        <v>37</v>
      </c>
      <c r="F30845" s="34">
        <v>43</v>
      </c>
      <c r="G30845" s="34">
        <v>56</v>
      </c>
      <c r="H30845" s="34">
        <v>21</v>
      </c>
      <c r="I30845" s="34">
        <v>17</v>
      </c>
      <c r="J30845" s="34">
        <v>28</v>
      </c>
      <c r="K30845" s="34">
        <v>40</v>
      </c>
      <c r="L30845" s="34">
        <v>18</v>
      </c>
      <c r="M30845" s="34">
        <v>42</v>
      </c>
      <c r="N30845" s="34">
        <v>31</v>
      </c>
      <c r="O30845" s="34">
        <v>27</v>
      </c>
      <c r="P30845" s="34">
        <v>19</v>
      </c>
      <c r="Q30845" s="34">
        <v>37</v>
      </c>
      <c r="R30845" s="34">
        <v>41</v>
      </c>
      <c r="S30845" s="34">
        <v>45</v>
      </c>
      <c r="T30845" s="34">
        <v>15</v>
      </c>
      <c r="U30845" s="34">
        <v>40</v>
      </c>
      <c r="V30845" s="34">
        <v>46</v>
      </c>
      <c r="W30845" s="34">
        <v>35</v>
      </c>
      <c r="X30845" s="34">
        <v>41</v>
      </c>
      <c r="Y30845" s="34">
        <v>29</v>
      </c>
      <c r="Z30845" s="34">
        <v>41</v>
      </c>
      <c r="AA30845" s="34">
        <v>31</v>
      </c>
      <c r="AB30845" s="34">
        <v>42</v>
      </c>
      <c r="AC30845" s="34">
        <v>51</v>
      </c>
    </row>
    <row r="30846" spans="1:29" x14ac:dyDescent="0.2">
      <c r="A30846" s="34" t="s">
        <v>91339</v>
      </c>
      <c r="B30846" s="34">
        <v>6</v>
      </c>
      <c r="C30846" s="34">
        <v>12</v>
      </c>
      <c r="D30846" s="34">
        <v>3</v>
      </c>
      <c r="E30846" s="34">
        <v>7</v>
      </c>
      <c r="F30846" s="34">
        <v>1</v>
      </c>
      <c r="G30846" s="34">
        <v>11</v>
      </c>
      <c r="H30846" s="34">
        <v>1</v>
      </c>
      <c r="I30846" s="34">
        <v>7</v>
      </c>
      <c r="J30846" s="34">
        <v>5</v>
      </c>
      <c r="K30846" s="34">
        <v>2</v>
      </c>
      <c r="L30846" s="34">
        <v>0</v>
      </c>
      <c r="M30846" s="34">
        <v>2</v>
      </c>
      <c r="N30846" s="34">
        <v>2</v>
      </c>
      <c r="O30846" s="34">
        <v>4</v>
      </c>
      <c r="P30846" s="34">
        <v>3</v>
      </c>
      <c r="Q30846" s="34">
        <v>1</v>
      </c>
      <c r="R30846" s="34">
        <v>4</v>
      </c>
      <c r="S30846" s="34">
        <v>2</v>
      </c>
      <c r="T30846" s="34">
        <v>1</v>
      </c>
      <c r="U30846" s="34">
        <v>3</v>
      </c>
      <c r="V30846" s="34">
        <v>5</v>
      </c>
      <c r="W30846" s="34">
        <v>1</v>
      </c>
      <c r="X30846" s="34">
        <v>2</v>
      </c>
      <c r="Y30846" s="34">
        <v>2</v>
      </c>
      <c r="Z30846" s="34">
        <v>12</v>
      </c>
      <c r="AA30846" s="34">
        <v>3</v>
      </c>
      <c r="AB30846" s="34">
        <v>0</v>
      </c>
      <c r="AC30846" s="34">
        <v>0</v>
      </c>
    </row>
    <row r="30847" spans="1:29" x14ac:dyDescent="0.2">
      <c r="A30847" s="34" t="s">
        <v>91340</v>
      </c>
      <c r="B30847" s="34">
        <v>41</v>
      </c>
      <c r="C30847" s="34">
        <v>26</v>
      </c>
      <c r="D30847" s="34">
        <v>38</v>
      </c>
      <c r="E30847" s="34">
        <v>58</v>
      </c>
      <c r="F30847" s="34">
        <v>47</v>
      </c>
      <c r="G30847" s="34">
        <v>30</v>
      </c>
      <c r="H30847" s="34">
        <v>28</v>
      </c>
      <c r="I30847" s="34">
        <v>32</v>
      </c>
      <c r="J30847" s="34">
        <v>27</v>
      </c>
      <c r="K30847" s="34">
        <v>35</v>
      </c>
      <c r="L30847" s="34">
        <v>22</v>
      </c>
      <c r="M30847" s="34">
        <v>21</v>
      </c>
      <c r="N30847" s="34">
        <v>30</v>
      </c>
      <c r="O30847" s="34">
        <v>36</v>
      </c>
      <c r="P30847" s="34">
        <v>47</v>
      </c>
      <c r="Q30847" s="34">
        <v>28</v>
      </c>
      <c r="R30847" s="34">
        <v>31</v>
      </c>
      <c r="S30847" s="34">
        <v>45</v>
      </c>
      <c r="T30847" s="34">
        <v>23</v>
      </c>
      <c r="U30847" s="34">
        <v>24</v>
      </c>
      <c r="V30847" s="34">
        <v>63</v>
      </c>
      <c r="W30847" s="34">
        <v>29</v>
      </c>
      <c r="X30847" s="34">
        <v>27</v>
      </c>
      <c r="Y30847" s="34">
        <v>32</v>
      </c>
      <c r="Z30847" s="34">
        <v>36</v>
      </c>
      <c r="AA30847" s="34">
        <v>46</v>
      </c>
      <c r="AB30847" s="34">
        <v>42</v>
      </c>
      <c r="AC30847" s="34">
        <v>31</v>
      </c>
    </row>
    <row r="30848" spans="1:29" x14ac:dyDescent="0.2">
      <c r="A30848" s="34" t="s">
        <v>91341</v>
      </c>
      <c r="B30848" s="34">
        <v>105</v>
      </c>
      <c r="C30848" s="34">
        <v>150</v>
      </c>
      <c r="D30848" s="34">
        <v>122</v>
      </c>
      <c r="E30848" s="34">
        <v>155</v>
      </c>
      <c r="F30848" s="34">
        <v>119</v>
      </c>
      <c r="G30848" s="34">
        <v>143</v>
      </c>
      <c r="H30848" s="34">
        <v>121</v>
      </c>
      <c r="I30848" s="34">
        <v>143</v>
      </c>
      <c r="J30848" s="34">
        <v>80</v>
      </c>
      <c r="K30848" s="34">
        <v>155</v>
      </c>
      <c r="L30848" s="34">
        <v>117</v>
      </c>
      <c r="M30848" s="34">
        <v>115</v>
      </c>
      <c r="N30848" s="34">
        <v>100</v>
      </c>
      <c r="O30848" s="34">
        <v>100</v>
      </c>
      <c r="P30848" s="34">
        <v>79</v>
      </c>
      <c r="Q30848" s="34">
        <v>172</v>
      </c>
      <c r="R30848" s="34">
        <v>169</v>
      </c>
      <c r="S30848" s="34">
        <v>161</v>
      </c>
      <c r="T30848" s="34">
        <v>138</v>
      </c>
      <c r="U30848" s="34">
        <v>150</v>
      </c>
      <c r="V30848" s="34">
        <v>155</v>
      </c>
      <c r="W30848" s="34">
        <v>195</v>
      </c>
      <c r="X30848" s="34">
        <v>145</v>
      </c>
      <c r="Y30848" s="34">
        <v>169</v>
      </c>
      <c r="Z30848" s="34">
        <v>111</v>
      </c>
      <c r="AA30848" s="34">
        <v>173</v>
      </c>
      <c r="AB30848" s="34">
        <v>182</v>
      </c>
      <c r="AC30848" s="34">
        <v>240</v>
      </c>
    </row>
    <row r="30849" spans="1:29" x14ac:dyDescent="0.2">
      <c r="A30849" s="34" t="s">
        <v>91342</v>
      </c>
      <c r="B30849" s="34">
        <v>54</v>
      </c>
      <c r="C30849" s="34">
        <v>23</v>
      </c>
      <c r="D30849" s="34">
        <v>24</v>
      </c>
      <c r="E30849" s="34">
        <v>19</v>
      </c>
      <c r="F30849" s="34">
        <v>31</v>
      </c>
      <c r="G30849" s="34">
        <v>22</v>
      </c>
      <c r="H30849" s="34">
        <v>15</v>
      </c>
      <c r="I30849" s="34">
        <v>38</v>
      </c>
      <c r="J30849" s="34">
        <v>41</v>
      </c>
      <c r="K30849" s="34">
        <v>32</v>
      </c>
      <c r="L30849" s="34">
        <v>28</v>
      </c>
      <c r="M30849" s="34">
        <v>28</v>
      </c>
      <c r="N30849" s="34">
        <v>24</v>
      </c>
      <c r="O30849" s="34">
        <v>21</v>
      </c>
      <c r="P30849" s="34">
        <v>30</v>
      </c>
      <c r="Q30849" s="34">
        <v>26</v>
      </c>
      <c r="R30849" s="34">
        <v>46</v>
      </c>
      <c r="S30849" s="34">
        <v>27</v>
      </c>
      <c r="T30849" s="34">
        <v>35</v>
      </c>
      <c r="U30849" s="34">
        <v>16</v>
      </c>
      <c r="V30849" s="34">
        <v>36</v>
      </c>
      <c r="W30849" s="34">
        <v>36</v>
      </c>
      <c r="X30849" s="34">
        <v>46</v>
      </c>
      <c r="Y30849" s="34">
        <v>41</v>
      </c>
      <c r="Z30849" s="34">
        <v>22</v>
      </c>
      <c r="AA30849" s="34">
        <v>47</v>
      </c>
      <c r="AB30849" s="34">
        <v>51</v>
      </c>
      <c r="AC30849" s="34">
        <v>43</v>
      </c>
    </row>
    <row r="30850" spans="1:29" x14ac:dyDescent="0.2">
      <c r="A30850" s="34" t="s">
        <v>91343</v>
      </c>
      <c r="B30850" s="34">
        <v>23</v>
      </c>
      <c r="C30850" s="34">
        <v>14</v>
      </c>
      <c r="D30850" s="34">
        <v>8</v>
      </c>
      <c r="E30850" s="34">
        <v>22</v>
      </c>
      <c r="F30850" s="34">
        <v>7</v>
      </c>
      <c r="G30850" s="34">
        <v>37</v>
      </c>
      <c r="H30850" s="34">
        <v>3</v>
      </c>
      <c r="I30850" s="34">
        <v>8</v>
      </c>
      <c r="J30850" s="34">
        <v>5</v>
      </c>
      <c r="K30850" s="34">
        <v>14</v>
      </c>
      <c r="L30850" s="34">
        <v>9</v>
      </c>
      <c r="M30850" s="34">
        <v>16</v>
      </c>
      <c r="N30850" s="34">
        <v>8</v>
      </c>
      <c r="O30850" s="34">
        <v>16</v>
      </c>
      <c r="P30850" s="34">
        <v>8</v>
      </c>
      <c r="Q30850" s="34">
        <v>20</v>
      </c>
      <c r="R30850" s="34">
        <v>4</v>
      </c>
      <c r="S30850" s="34">
        <v>18</v>
      </c>
      <c r="T30850" s="34">
        <v>8</v>
      </c>
      <c r="U30850" s="34">
        <v>10</v>
      </c>
      <c r="V30850" s="34">
        <v>13</v>
      </c>
      <c r="W30850" s="34">
        <v>9</v>
      </c>
      <c r="X30850" s="34">
        <v>3</v>
      </c>
      <c r="Y30850" s="34">
        <v>8</v>
      </c>
      <c r="Z30850" s="34">
        <v>6</v>
      </c>
      <c r="AA30850" s="34">
        <v>29</v>
      </c>
      <c r="AB30850" s="34">
        <v>11</v>
      </c>
      <c r="AC30850" s="34">
        <v>14</v>
      </c>
    </row>
    <row r="30851" spans="1:29" x14ac:dyDescent="0.2">
      <c r="A30851" s="34" t="s">
        <v>91344</v>
      </c>
      <c r="B30851" s="34">
        <v>72</v>
      </c>
      <c r="C30851" s="34">
        <v>159</v>
      </c>
      <c r="D30851" s="34">
        <v>168</v>
      </c>
      <c r="E30851" s="34">
        <v>188</v>
      </c>
      <c r="F30851" s="34">
        <v>109</v>
      </c>
      <c r="G30851" s="34">
        <v>143</v>
      </c>
      <c r="H30851" s="34">
        <v>101</v>
      </c>
      <c r="I30851" s="34">
        <v>141</v>
      </c>
      <c r="J30851" s="34">
        <v>85</v>
      </c>
      <c r="K30851" s="34">
        <v>188</v>
      </c>
      <c r="L30851" s="34">
        <v>35</v>
      </c>
      <c r="M30851" s="34">
        <v>129</v>
      </c>
      <c r="N30851" s="34">
        <v>115</v>
      </c>
      <c r="O30851" s="34">
        <v>116</v>
      </c>
      <c r="P30851" s="34">
        <v>104</v>
      </c>
      <c r="Q30851" s="34">
        <v>138</v>
      </c>
      <c r="R30851" s="34">
        <v>93</v>
      </c>
      <c r="S30851" s="34">
        <v>227</v>
      </c>
      <c r="T30851" s="34">
        <v>63</v>
      </c>
      <c r="U30851" s="34">
        <v>93</v>
      </c>
      <c r="V30851" s="34">
        <v>127</v>
      </c>
      <c r="W30851" s="34">
        <v>102</v>
      </c>
      <c r="X30851" s="34">
        <v>145</v>
      </c>
      <c r="Y30851" s="34">
        <v>75</v>
      </c>
      <c r="Z30851" s="34">
        <v>151</v>
      </c>
      <c r="AA30851" s="34">
        <v>191</v>
      </c>
      <c r="AB30851" s="34">
        <v>63</v>
      </c>
      <c r="AC30851" s="34">
        <v>223</v>
      </c>
    </row>
    <row r="30852" spans="1:29" x14ac:dyDescent="0.2">
      <c r="A30852" s="34" t="s">
        <v>91345</v>
      </c>
      <c r="B30852" s="34">
        <v>18</v>
      </c>
      <c r="C30852" s="34">
        <v>24</v>
      </c>
      <c r="D30852" s="34">
        <v>38</v>
      </c>
      <c r="E30852" s="34">
        <v>12</v>
      </c>
      <c r="F30852" s="34">
        <v>26</v>
      </c>
      <c r="G30852" s="34">
        <v>16</v>
      </c>
      <c r="H30852" s="34">
        <v>18</v>
      </c>
      <c r="I30852" s="34">
        <v>30</v>
      </c>
      <c r="J30852" s="34">
        <v>11</v>
      </c>
      <c r="K30852" s="34">
        <v>25</v>
      </c>
      <c r="L30852" s="34">
        <v>8</v>
      </c>
      <c r="M30852" s="34">
        <v>17</v>
      </c>
      <c r="N30852" s="34">
        <v>27</v>
      </c>
      <c r="O30852" s="34">
        <v>19</v>
      </c>
      <c r="P30852" s="34">
        <v>13</v>
      </c>
      <c r="Q30852" s="34">
        <v>33</v>
      </c>
      <c r="R30852" s="34">
        <v>35</v>
      </c>
      <c r="S30852" s="34">
        <v>29</v>
      </c>
      <c r="T30852" s="34">
        <v>19</v>
      </c>
      <c r="U30852" s="34">
        <v>17</v>
      </c>
      <c r="V30852" s="34">
        <v>16</v>
      </c>
      <c r="W30852" s="34">
        <v>29</v>
      </c>
      <c r="X30852" s="34">
        <v>29</v>
      </c>
      <c r="Y30852" s="34">
        <v>38</v>
      </c>
      <c r="Z30852" s="34">
        <v>26</v>
      </c>
      <c r="AA30852" s="34">
        <v>28</v>
      </c>
      <c r="AB30852" s="34">
        <v>23</v>
      </c>
      <c r="AC30852" s="34">
        <v>42</v>
      </c>
    </row>
    <row r="30853" spans="1:29" x14ac:dyDescent="0.2">
      <c r="A30853" s="34" t="s">
        <v>91346</v>
      </c>
      <c r="B30853" s="34">
        <v>46</v>
      </c>
      <c r="C30853" s="34">
        <v>68</v>
      </c>
      <c r="D30853" s="34">
        <v>75</v>
      </c>
      <c r="E30853" s="34">
        <v>56</v>
      </c>
      <c r="F30853" s="34">
        <v>51</v>
      </c>
      <c r="G30853" s="34">
        <v>56</v>
      </c>
      <c r="H30853" s="34">
        <v>47</v>
      </c>
      <c r="I30853" s="34">
        <v>61</v>
      </c>
      <c r="J30853" s="34">
        <v>42</v>
      </c>
      <c r="K30853" s="34">
        <v>81</v>
      </c>
      <c r="L30853" s="34">
        <v>48</v>
      </c>
      <c r="M30853" s="34">
        <v>55</v>
      </c>
      <c r="N30853" s="34">
        <v>43</v>
      </c>
      <c r="O30853" s="34">
        <v>59</v>
      </c>
      <c r="P30853" s="34">
        <v>44</v>
      </c>
      <c r="Q30853" s="34">
        <v>60</v>
      </c>
      <c r="R30853" s="34">
        <v>44</v>
      </c>
      <c r="S30853" s="34">
        <v>84</v>
      </c>
      <c r="T30853" s="34">
        <v>64</v>
      </c>
      <c r="U30853" s="34">
        <v>39</v>
      </c>
      <c r="V30853" s="34">
        <v>72</v>
      </c>
      <c r="W30853" s="34">
        <v>79</v>
      </c>
      <c r="X30853" s="34">
        <v>97</v>
      </c>
      <c r="Y30853" s="34">
        <v>77</v>
      </c>
      <c r="Z30853" s="34">
        <v>98</v>
      </c>
      <c r="AA30853" s="34">
        <v>96</v>
      </c>
      <c r="AB30853" s="34">
        <v>64</v>
      </c>
      <c r="AC30853" s="34">
        <v>108</v>
      </c>
    </row>
    <row r="30854" spans="1:29" x14ac:dyDescent="0.2">
      <c r="A30854" s="34" t="s">
        <v>91347</v>
      </c>
      <c r="B30854" s="34">
        <v>78</v>
      </c>
      <c r="C30854" s="34">
        <v>71</v>
      </c>
      <c r="D30854" s="34">
        <v>140</v>
      </c>
      <c r="E30854" s="34">
        <v>74</v>
      </c>
      <c r="F30854" s="34">
        <v>141</v>
      </c>
      <c r="G30854" s="34">
        <v>103</v>
      </c>
      <c r="H30854" s="34">
        <v>109</v>
      </c>
      <c r="I30854" s="34">
        <v>67</v>
      </c>
      <c r="J30854" s="34">
        <v>120</v>
      </c>
      <c r="K30854" s="34">
        <v>110</v>
      </c>
      <c r="L30854" s="34">
        <v>127</v>
      </c>
      <c r="M30854" s="34">
        <v>92</v>
      </c>
      <c r="N30854" s="34">
        <v>99</v>
      </c>
      <c r="O30854" s="34">
        <v>102</v>
      </c>
      <c r="P30854" s="34">
        <v>92</v>
      </c>
      <c r="Q30854" s="34">
        <v>124</v>
      </c>
      <c r="R30854" s="34">
        <v>159</v>
      </c>
      <c r="S30854" s="34">
        <v>111</v>
      </c>
      <c r="T30854" s="34">
        <v>121</v>
      </c>
      <c r="U30854" s="34">
        <v>77</v>
      </c>
      <c r="V30854" s="34">
        <v>167</v>
      </c>
      <c r="W30854" s="34">
        <v>139</v>
      </c>
      <c r="X30854" s="34">
        <v>172</v>
      </c>
      <c r="Y30854" s="34">
        <v>97</v>
      </c>
      <c r="Z30854" s="34">
        <v>156</v>
      </c>
      <c r="AA30854" s="34">
        <v>118</v>
      </c>
      <c r="AB30854" s="34">
        <v>179</v>
      </c>
      <c r="AC30854" s="34">
        <v>148</v>
      </c>
    </row>
    <row r="30855" spans="1:29" x14ac:dyDescent="0.2">
      <c r="A30855" s="34" t="s">
        <v>91348</v>
      </c>
      <c r="B30855" s="34">
        <v>45</v>
      </c>
      <c r="C30855" s="34">
        <v>66</v>
      </c>
      <c r="D30855" s="34">
        <v>67</v>
      </c>
      <c r="E30855" s="34">
        <v>67</v>
      </c>
      <c r="F30855" s="34">
        <v>73</v>
      </c>
      <c r="G30855" s="34">
        <v>37</v>
      </c>
      <c r="H30855" s="34">
        <v>65</v>
      </c>
      <c r="I30855" s="34">
        <v>71</v>
      </c>
      <c r="J30855" s="34">
        <v>57</v>
      </c>
      <c r="K30855" s="34">
        <v>74</v>
      </c>
      <c r="L30855" s="34">
        <v>41</v>
      </c>
      <c r="M30855" s="34">
        <v>74</v>
      </c>
      <c r="N30855" s="34">
        <v>51</v>
      </c>
      <c r="O30855" s="34">
        <v>57</v>
      </c>
      <c r="P30855" s="34">
        <v>49</v>
      </c>
      <c r="Q30855" s="34">
        <v>76</v>
      </c>
      <c r="R30855" s="34">
        <v>96</v>
      </c>
      <c r="S30855" s="34">
        <v>81</v>
      </c>
      <c r="T30855" s="34">
        <v>52</v>
      </c>
      <c r="U30855" s="34">
        <v>78</v>
      </c>
      <c r="V30855" s="34">
        <v>92</v>
      </c>
      <c r="W30855" s="34">
        <v>69</v>
      </c>
      <c r="X30855" s="34">
        <v>69</v>
      </c>
      <c r="Y30855" s="34">
        <v>61</v>
      </c>
      <c r="Z30855" s="34">
        <v>76</v>
      </c>
      <c r="AA30855" s="34">
        <v>75</v>
      </c>
      <c r="AB30855" s="34">
        <v>53</v>
      </c>
      <c r="AC30855" s="34">
        <v>89</v>
      </c>
    </row>
    <row r="30856" spans="1:29" x14ac:dyDescent="0.2">
      <c r="A30856" s="34" t="s">
        <v>91349</v>
      </c>
      <c r="B30856" s="34">
        <v>21</v>
      </c>
      <c r="C30856" s="34">
        <v>6</v>
      </c>
      <c r="D30856" s="34">
        <v>22</v>
      </c>
      <c r="E30856" s="34">
        <v>10</v>
      </c>
      <c r="F30856" s="34">
        <v>14</v>
      </c>
      <c r="G30856" s="34">
        <v>21</v>
      </c>
      <c r="H30856" s="34">
        <v>13</v>
      </c>
      <c r="I30856" s="34">
        <v>5</v>
      </c>
      <c r="J30856" s="34">
        <v>7</v>
      </c>
      <c r="K30856" s="34">
        <v>6</v>
      </c>
      <c r="L30856" s="34">
        <v>8</v>
      </c>
      <c r="M30856" s="34">
        <v>6</v>
      </c>
      <c r="N30856" s="34">
        <v>9</v>
      </c>
      <c r="O30856" s="34">
        <v>5</v>
      </c>
      <c r="P30856" s="34">
        <v>9</v>
      </c>
      <c r="Q30856" s="34">
        <v>10</v>
      </c>
      <c r="R30856" s="34">
        <v>7</v>
      </c>
      <c r="S30856" s="34">
        <v>22</v>
      </c>
      <c r="T30856" s="34">
        <v>7</v>
      </c>
      <c r="U30856" s="34">
        <v>9</v>
      </c>
      <c r="V30856" s="34">
        <v>5</v>
      </c>
      <c r="W30856" s="34">
        <v>3</v>
      </c>
      <c r="X30856" s="34">
        <v>15</v>
      </c>
      <c r="Y30856" s="34">
        <v>1</v>
      </c>
      <c r="Z30856" s="34">
        <v>7</v>
      </c>
      <c r="AA30856" s="34">
        <v>10</v>
      </c>
      <c r="AB30856" s="34">
        <v>8</v>
      </c>
      <c r="AC30856" s="34">
        <v>16</v>
      </c>
    </row>
    <row r="30857" spans="1:29" x14ac:dyDescent="0.2">
      <c r="A30857" s="34" t="s">
        <v>91350</v>
      </c>
      <c r="B30857" s="34">
        <v>106</v>
      </c>
      <c r="C30857" s="34">
        <v>189</v>
      </c>
      <c r="D30857" s="34">
        <v>151</v>
      </c>
      <c r="E30857" s="34">
        <v>153</v>
      </c>
      <c r="F30857" s="34">
        <v>137</v>
      </c>
      <c r="G30857" s="34">
        <v>192</v>
      </c>
      <c r="H30857" s="34">
        <v>103</v>
      </c>
      <c r="I30857" s="34">
        <v>137</v>
      </c>
      <c r="J30857" s="34">
        <v>87</v>
      </c>
      <c r="K30857" s="34">
        <v>207</v>
      </c>
      <c r="L30857" s="34">
        <v>69</v>
      </c>
      <c r="M30857" s="34">
        <v>151</v>
      </c>
      <c r="N30857" s="34">
        <v>105</v>
      </c>
      <c r="O30857" s="34">
        <v>130</v>
      </c>
      <c r="P30857" s="34">
        <v>101</v>
      </c>
      <c r="Q30857" s="34">
        <v>199</v>
      </c>
      <c r="R30857" s="34">
        <v>88</v>
      </c>
      <c r="S30857" s="34">
        <v>217</v>
      </c>
      <c r="T30857" s="34">
        <v>101</v>
      </c>
      <c r="U30857" s="34">
        <v>152</v>
      </c>
      <c r="V30857" s="34">
        <v>149</v>
      </c>
      <c r="W30857" s="34">
        <v>166</v>
      </c>
      <c r="X30857" s="34">
        <v>178</v>
      </c>
      <c r="Y30857" s="34">
        <v>154</v>
      </c>
      <c r="Z30857" s="34">
        <v>130</v>
      </c>
      <c r="AA30857" s="34">
        <v>231</v>
      </c>
      <c r="AB30857" s="34">
        <v>97</v>
      </c>
      <c r="AC30857" s="34">
        <v>228</v>
      </c>
    </row>
    <row r="30858" spans="1:29" x14ac:dyDescent="0.2">
      <c r="A30858" s="34" t="s">
        <v>91351</v>
      </c>
      <c r="B30858" s="34">
        <v>65</v>
      </c>
      <c r="C30858" s="34">
        <v>61</v>
      </c>
      <c r="D30858" s="34">
        <v>60</v>
      </c>
      <c r="E30858" s="34">
        <v>55</v>
      </c>
      <c r="F30858" s="34">
        <v>53</v>
      </c>
      <c r="G30858" s="34">
        <v>59</v>
      </c>
      <c r="H30858" s="34">
        <v>50</v>
      </c>
      <c r="I30858" s="34">
        <v>82</v>
      </c>
      <c r="J30858" s="34">
        <v>39</v>
      </c>
      <c r="K30858" s="34">
        <v>65</v>
      </c>
      <c r="L30858" s="34">
        <v>44</v>
      </c>
      <c r="M30858" s="34">
        <v>47</v>
      </c>
      <c r="N30858" s="34">
        <v>42</v>
      </c>
      <c r="O30858" s="34">
        <v>24</v>
      </c>
      <c r="P30858" s="34">
        <v>44</v>
      </c>
      <c r="Q30858" s="34">
        <v>90</v>
      </c>
      <c r="R30858" s="34">
        <v>60</v>
      </c>
      <c r="S30858" s="34">
        <v>57</v>
      </c>
      <c r="T30858" s="34">
        <v>67</v>
      </c>
      <c r="U30858" s="34">
        <v>50</v>
      </c>
      <c r="V30858" s="34">
        <v>71</v>
      </c>
      <c r="W30858" s="34">
        <v>75</v>
      </c>
      <c r="X30858" s="34">
        <v>47</v>
      </c>
      <c r="Y30858" s="34">
        <v>63</v>
      </c>
      <c r="Z30858" s="34">
        <v>63</v>
      </c>
      <c r="AA30858" s="34">
        <v>72</v>
      </c>
      <c r="AB30858" s="34">
        <v>65</v>
      </c>
      <c r="AC30858" s="34">
        <v>133</v>
      </c>
    </row>
    <row r="30859" spans="1:29" x14ac:dyDescent="0.2">
      <c r="A30859" s="34" t="s">
        <v>91352</v>
      </c>
      <c r="B30859" s="34">
        <v>54</v>
      </c>
      <c r="C30859" s="34">
        <v>66</v>
      </c>
      <c r="D30859" s="34">
        <v>81</v>
      </c>
      <c r="E30859" s="34">
        <v>69</v>
      </c>
      <c r="F30859" s="34">
        <v>96</v>
      </c>
      <c r="G30859" s="34">
        <v>73</v>
      </c>
      <c r="H30859" s="34">
        <v>64</v>
      </c>
      <c r="I30859" s="34">
        <v>54</v>
      </c>
      <c r="J30859" s="34">
        <v>102</v>
      </c>
      <c r="K30859" s="34">
        <v>72</v>
      </c>
      <c r="L30859" s="34">
        <v>60</v>
      </c>
      <c r="M30859" s="34">
        <v>45</v>
      </c>
      <c r="N30859" s="34">
        <v>64</v>
      </c>
      <c r="O30859" s="34">
        <v>63</v>
      </c>
      <c r="P30859" s="34">
        <v>86</v>
      </c>
      <c r="Q30859" s="34">
        <v>85</v>
      </c>
      <c r="R30859" s="34">
        <v>76</v>
      </c>
      <c r="S30859" s="34">
        <v>83</v>
      </c>
      <c r="T30859" s="34">
        <v>108</v>
      </c>
      <c r="U30859" s="34">
        <v>81</v>
      </c>
      <c r="V30859" s="34">
        <v>86</v>
      </c>
      <c r="W30859" s="34">
        <v>89</v>
      </c>
      <c r="X30859" s="34">
        <v>140</v>
      </c>
      <c r="Y30859" s="34">
        <v>83</v>
      </c>
      <c r="Z30859" s="34">
        <v>91</v>
      </c>
      <c r="AA30859" s="34">
        <v>99</v>
      </c>
      <c r="AB30859" s="34">
        <v>71</v>
      </c>
      <c r="AC30859" s="34">
        <v>92</v>
      </c>
    </row>
    <row r="30860" spans="1:29" x14ac:dyDescent="0.2">
      <c r="A30860" s="34" t="s">
        <v>91353</v>
      </c>
      <c r="B30860" s="34">
        <v>69</v>
      </c>
      <c r="C30860" s="34">
        <v>72</v>
      </c>
      <c r="D30860" s="34">
        <v>118</v>
      </c>
      <c r="E30860" s="34">
        <v>95</v>
      </c>
      <c r="F30860" s="34">
        <v>96</v>
      </c>
      <c r="G30860" s="34">
        <v>81</v>
      </c>
      <c r="H30860" s="34">
        <v>92</v>
      </c>
      <c r="I30860" s="34">
        <v>71</v>
      </c>
      <c r="J30860" s="34">
        <v>91</v>
      </c>
      <c r="K30860" s="34">
        <v>85</v>
      </c>
      <c r="L30860" s="34">
        <v>68</v>
      </c>
      <c r="M30860" s="34">
        <v>60</v>
      </c>
      <c r="N30860" s="34">
        <v>71</v>
      </c>
      <c r="O30860" s="34">
        <v>69</v>
      </c>
      <c r="P30860" s="34">
        <v>63</v>
      </c>
      <c r="Q30860" s="34">
        <v>95</v>
      </c>
      <c r="R30860" s="34">
        <v>96</v>
      </c>
      <c r="S30860" s="34">
        <v>84</v>
      </c>
      <c r="T30860" s="34">
        <v>66</v>
      </c>
      <c r="U30860" s="34">
        <v>65</v>
      </c>
      <c r="V30860" s="34">
        <v>79</v>
      </c>
      <c r="W30860" s="34">
        <v>73</v>
      </c>
      <c r="X30860" s="34">
        <v>100</v>
      </c>
      <c r="Y30860" s="34">
        <v>71</v>
      </c>
      <c r="Z30860" s="34">
        <v>129</v>
      </c>
      <c r="AA30860" s="34">
        <v>119</v>
      </c>
      <c r="AB30860" s="34">
        <v>116</v>
      </c>
      <c r="AC30860" s="34">
        <v>105</v>
      </c>
    </row>
    <row r="30861" spans="1:29" x14ac:dyDescent="0.2">
      <c r="A30861" s="34" t="s">
        <v>91354</v>
      </c>
      <c r="B30861" s="34">
        <v>59</v>
      </c>
      <c r="C30861" s="34">
        <v>57</v>
      </c>
      <c r="D30861" s="34">
        <v>40</v>
      </c>
      <c r="E30861" s="34">
        <v>56</v>
      </c>
      <c r="F30861" s="34">
        <v>65</v>
      </c>
      <c r="G30861" s="34">
        <v>70</v>
      </c>
      <c r="H30861" s="34">
        <v>61</v>
      </c>
      <c r="I30861" s="34">
        <v>69</v>
      </c>
      <c r="J30861" s="34">
        <v>36</v>
      </c>
      <c r="K30861" s="34">
        <v>74</v>
      </c>
      <c r="L30861" s="34">
        <v>37</v>
      </c>
      <c r="M30861" s="34">
        <v>37</v>
      </c>
      <c r="N30861" s="34">
        <v>58</v>
      </c>
      <c r="O30861" s="34">
        <v>49</v>
      </c>
      <c r="P30861" s="34">
        <v>72</v>
      </c>
      <c r="Q30861" s="34">
        <v>78</v>
      </c>
      <c r="R30861" s="34">
        <v>58</v>
      </c>
      <c r="S30861" s="34">
        <v>68</v>
      </c>
      <c r="T30861" s="34">
        <v>74</v>
      </c>
      <c r="U30861" s="34">
        <v>49</v>
      </c>
      <c r="V30861" s="34">
        <v>70</v>
      </c>
      <c r="W30861" s="34">
        <v>58</v>
      </c>
      <c r="X30861" s="34">
        <v>89</v>
      </c>
      <c r="Y30861" s="34">
        <v>60</v>
      </c>
      <c r="Z30861" s="34">
        <v>60</v>
      </c>
      <c r="AA30861" s="34">
        <v>67</v>
      </c>
      <c r="AB30861" s="34">
        <v>60</v>
      </c>
      <c r="AC30861" s="34">
        <v>85</v>
      </c>
    </row>
    <row r="30862" spans="1:29" x14ac:dyDescent="0.2">
      <c r="A30862" s="34" t="s">
        <v>91355</v>
      </c>
      <c r="B30862" s="34">
        <v>71</v>
      </c>
      <c r="C30862" s="34">
        <v>60</v>
      </c>
      <c r="D30862" s="34">
        <v>92</v>
      </c>
      <c r="E30862" s="34">
        <v>35</v>
      </c>
      <c r="F30862" s="34">
        <v>52</v>
      </c>
      <c r="G30862" s="34">
        <v>70</v>
      </c>
      <c r="H30862" s="34">
        <v>65</v>
      </c>
      <c r="I30862" s="34">
        <v>55</v>
      </c>
      <c r="J30862" s="34">
        <v>31</v>
      </c>
      <c r="K30862" s="34">
        <v>62</v>
      </c>
      <c r="L30862" s="34">
        <v>43</v>
      </c>
      <c r="M30862" s="34">
        <v>53</v>
      </c>
      <c r="N30862" s="34">
        <v>51</v>
      </c>
      <c r="O30862" s="34">
        <v>66</v>
      </c>
      <c r="P30862" s="34">
        <v>64</v>
      </c>
      <c r="Q30862" s="34">
        <v>83</v>
      </c>
      <c r="R30862" s="34">
        <v>93</v>
      </c>
      <c r="S30862" s="34">
        <v>62</v>
      </c>
      <c r="T30862" s="34">
        <v>53</v>
      </c>
      <c r="U30862" s="34">
        <v>59</v>
      </c>
      <c r="V30862" s="34">
        <v>65</v>
      </c>
      <c r="W30862" s="34">
        <v>61</v>
      </c>
      <c r="X30862" s="34">
        <v>74</v>
      </c>
      <c r="Y30862" s="34">
        <v>40</v>
      </c>
      <c r="Z30862" s="34">
        <v>41</v>
      </c>
      <c r="AA30862" s="34">
        <v>75</v>
      </c>
      <c r="AB30862" s="34">
        <v>87</v>
      </c>
      <c r="AC30862" s="34">
        <v>60</v>
      </c>
    </row>
    <row r="30863" spans="1:29" x14ac:dyDescent="0.2">
      <c r="A30863" s="34" t="s">
        <v>91356</v>
      </c>
      <c r="B30863" s="34">
        <v>46</v>
      </c>
      <c r="C30863" s="34">
        <v>14</v>
      </c>
      <c r="D30863" s="34">
        <v>25</v>
      </c>
      <c r="E30863" s="34">
        <v>47</v>
      </c>
      <c r="F30863" s="34">
        <v>26</v>
      </c>
      <c r="G30863" s="34">
        <v>20</v>
      </c>
      <c r="H30863" s="34">
        <v>15</v>
      </c>
      <c r="I30863" s="34">
        <v>20</v>
      </c>
      <c r="J30863" s="34">
        <v>11</v>
      </c>
      <c r="K30863" s="34">
        <v>17</v>
      </c>
      <c r="L30863" s="34">
        <v>14</v>
      </c>
      <c r="M30863" s="34">
        <v>18</v>
      </c>
      <c r="N30863" s="34">
        <v>13</v>
      </c>
      <c r="O30863" s="34">
        <v>27</v>
      </c>
      <c r="P30863" s="34">
        <v>15</v>
      </c>
      <c r="Q30863" s="34">
        <v>34</v>
      </c>
      <c r="R30863" s="34">
        <v>20</v>
      </c>
      <c r="S30863" s="34">
        <v>36</v>
      </c>
      <c r="T30863" s="34">
        <v>19</v>
      </c>
      <c r="U30863" s="34">
        <v>23</v>
      </c>
      <c r="V30863" s="34">
        <v>14</v>
      </c>
      <c r="W30863" s="34">
        <v>29</v>
      </c>
      <c r="X30863" s="34">
        <v>37</v>
      </c>
      <c r="Y30863" s="34">
        <v>16</v>
      </c>
      <c r="Z30863" s="34">
        <v>13</v>
      </c>
      <c r="AA30863" s="34">
        <v>37</v>
      </c>
      <c r="AB30863" s="34">
        <v>35</v>
      </c>
      <c r="AC30863" s="34">
        <v>37</v>
      </c>
    </row>
    <row r="30864" spans="1:29" x14ac:dyDescent="0.2">
      <c r="A30864" s="34" t="s">
        <v>91357</v>
      </c>
      <c r="B30864" s="34">
        <v>26</v>
      </c>
      <c r="C30864" s="34">
        <v>30</v>
      </c>
      <c r="D30864" s="34">
        <v>25</v>
      </c>
      <c r="E30864" s="34">
        <v>34</v>
      </c>
      <c r="F30864" s="34">
        <v>42</v>
      </c>
      <c r="G30864" s="34">
        <v>37</v>
      </c>
      <c r="H30864" s="34">
        <v>36</v>
      </c>
      <c r="I30864" s="34">
        <v>43</v>
      </c>
      <c r="J30864" s="34">
        <v>37</v>
      </c>
      <c r="K30864" s="34">
        <v>47</v>
      </c>
      <c r="L30864" s="34">
        <v>43</v>
      </c>
      <c r="M30864" s="34">
        <v>23</v>
      </c>
      <c r="N30864" s="34">
        <v>34</v>
      </c>
      <c r="O30864" s="34">
        <v>25</v>
      </c>
      <c r="P30864" s="34">
        <v>47</v>
      </c>
      <c r="Q30864" s="34">
        <v>64</v>
      </c>
      <c r="R30864" s="34">
        <v>34</v>
      </c>
      <c r="S30864" s="34">
        <v>72</v>
      </c>
      <c r="T30864" s="34">
        <v>47</v>
      </c>
      <c r="U30864" s="34">
        <v>50</v>
      </c>
      <c r="V30864" s="34">
        <v>35</v>
      </c>
      <c r="W30864" s="34">
        <v>52</v>
      </c>
      <c r="X30864" s="34">
        <v>60</v>
      </c>
      <c r="Y30864" s="34">
        <v>93</v>
      </c>
      <c r="Z30864" s="34">
        <v>49</v>
      </c>
      <c r="AA30864" s="34">
        <v>65</v>
      </c>
      <c r="AB30864" s="34">
        <v>57</v>
      </c>
      <c r="AC30864" s="34">
        <v>112</v>
      </c>
    </row>
    <row r="30865" spans="1:29" x14ac:dyDescent="0.2">
      <c r="A30865" s="34" t="s">
        <v>91358</v>
      </c>
      <c r="B30865" s="34">
        <v>0</v>
      </c>
      <c r="C30865" s="34">
        <v>0</v>
      </c>
      <c r="D30865" s="34">
        <v>0</v>
      </c>
      <c r="E30865" s="34">
        <v>0</v>
      </c>
      <c r="F30865" s="34">
        <v>0</v>
      </c>
      <c r="G30865" s="34">
        <v>0</v>
      </c>
      <c r="H30865" s="34">
        <v>0</v>
      </c>
      <c r="I30865" s="34">
        <v>0</v>
      </c>
      <c r="J30865" s="34">
        <v>0</v>
      </c>
      <c r="K30865" s="34">
        <v>0</v>
      </c>
      <c r="L30865" s="34">
        <v>0</v>
      </c>
      <c r="M30865" s="34">
        <v>0</v>
      </c>
      <c r="N30865" s="34">
        <v>0</v>
      </c>
      <c r="O30865" s="34">
        <v>0</v>
      </c>
      <c r="P30865" s="34">
        <v>0</v>
      </c>
      <c r="Q30865" s="34">
        <v>0</v>
      </c>
      <c r="R30865" s="34">
        <v>0</v>
      </c>
      <c r="S30865" s="34">
        <v>0</v>
      </c>
      <c r="T30865" s="34">
        <v>0</v>
      </c>
      <c r="U30865" s="34">
        <v>0</v>
      </c>
      <c r="V30865" s="34">
        <v>0</v>
      </c>
      <c r="W30865" s="34">
        <v>0</v>
      </c>
      <c r="X30865" s="34">
        <v>0</v>
      </c>
      <c r="Y30865" s="34">
        <v>0</v>
      </c>
      <c r="Z30865" s="34">
        <v>0</v>
      </c>
      <c r="AA30865" s="34">
        <v>0</v>
      </c>
      <c r="AB30865" s="34">
        <v>0</v>
      </c>
      <c r="AC30865" s="34">
        <v>0</v>
      </c>
    </row>
    <row r="30866" spans="1:29" x14ac:dyDescent="0.2">
      <c r="A30866" s="34" t="s">
        <v>91359</v>
      </c>
      <c r="B30866" s="34">
        <v>77</v>
      </c>
      <c r="C30866" s="34">
        <v>102</v>
      </c>
      <c r="D30866" s="34">
        <v>88</v>
      </c>
      <c r="E30866" s="34">
        <v>71</v>
      </c>
      <c r="F30866" s="34">
        <v>76</v>
      </c>
      <c r="G30866" s="34">
        <v>100</v>
      </c>
      <c r="H30866" s="34">
        <v>76</v>
      </c>
      <c r="I30866" s="34">
        <v>54</v>
      </c>
      <c r="J30866" s="34">
        <v>71</v>
      </c>
      <c r="K30866" s="34">
        <v>92</v>
      </c>
      <c r="L30866" s="34">
        <v>45</v>
      </c>
      <c r="M30866" s="34">
        <v>46</v>
      </c>
      <c r="N30866" s="34">
        <v>56</v>
      </c>
      <c r="O30866" s="34">
        <v>65</v>
      </c>
      <c r="P30866" s="34">
        <v>61</v>
      </c>
      <c r="Q30866" s="34">
        <v>82</v>
      </c>
      <c r="R30866" s="34">
        <v>74</v>
      </c>
      <c r="S30866" s="34">
        <v>89</v>
      </c>
      <c r="T30866" s="34">
        <v>69</v>
      </c>
      <c r="U30866" s="34">
        <v>65</v>
      </c>
      <c r="V30866" s="34">
        <v>82</v>
      </c>
      <c r="W30866" s="34">
        <v>112</v>
      </c>
      <c r="X30866" s="34">
        <v>112</v>
      </c>
      <c r="Y30866" s="34">
        <v>68</v>
      </c>
      <c r="Z30866" s="34">
        <v>87</v>
      </c>
      <c r="AA30866" s="34">
        <v>100</v>
      </c>
      <c r="AB30866" s="34">
        <v>76</v>
      </c>
      <c r="AC30866" s="34">
        <v>119</v>
      </c>
    </row>
    <row r="30867" spans="1:29" x14ac:dyDescent="0.2">
      <c r="A30867" s="34" t="s">
        <v>91360</v>
      </c>
      <c r="B30867" s="34">
        <v>194</v>
      </c>
      <c r="C30867" s="34">
        <v>102</v>
      </c>
      <c r="D30867" s="34">
        <v>127</v>
      </c>
      <c r="E30867" s="34">
        <v>84</v>
      </c>
      <c r="F30867" s="34">
        <v>135</v>
      </c>
      <c r="G30867" s="34">
        <v>127</v>
      </c>
      <c r="H30867" s="34">
        <v>141</v>
      </c>
      <c r="I30867" s="34">
        <v>81</v>
      </c>
      <c r="J30867" s="34">
        <v>123</v>
      </c>
      <c r="K30867" s="34">
        <v>102</v>
      </c>
      <c r="L30867" s="34">
        <v>130</v>
      </c>
      <c r="M30867" s="34">
        <v>113</v>
      </c>
      <c r="N30867" s="34">
        <v>140</v>
      </c>
      <c r="O30867" s="34">
        <v>127</v>
      </c>
      <c r="P30867" s="34">
        <v>118</v>
      </c>
      <c r="Q30867" s="34">
        <v>150</v>
      </c>
      <c r="R30867" s="34">
        <v>177</v>
      </c>
      <c r="S30867" s="34">
        <v>110</v>
      </c>
      <c r="T30867" s="34">
        <v>175</v>
      </c>
      <c r="U30867" s="34">
        <v>135</v>
      </c>
      <c r="V30867" s="34">
        <v>149</v>
      </c>
      <c r="W30867" s="34">
        <v>162</v>
      </c>
      <c r="X30867" s="34">
        <v>182</v>
      </c>
      <c r="Y30867" s="34">
        <v>182</v>
      </c>
      <c r="Z30867" s="34">
        <v>143</v>
      </c>
      <c r="AA30867" s="34">
        <v>207</v>
      </c>
      <c r="AB30867" s="34">
        <v>176</v>
      </c>
      <c r="AC30867" s="34">
        <v>208</v>
      </c>
    </row>
    <row r="30868" spans="1:29" x14ac:dyDescent="0.2">
      <c r="A30868" s="34" t="s">
        <v>91361</v>
      </c>
      <c r="B30868" s="34">
        <v>64</v>
      </c>
      <c r="C30868" s="34">
        <v>60</v>
      </c>
      <c r="D30868" s="34">
        <v>80</v>
      </c>
      <c r="E30868" s="34">
        <v>95</v>
      </c>
      <c r="F30868" s="34">
        <v>74</v>
      </c>
      <c r="G30868" s="34">
        <v>96</v>
      </c>
      <c r="H30868" s="34">
        <v>54</v>
      </c>
      <c r="I30868" s="34">
        <v>73</v>
      </c>
      <c r="J30868" s="34">
        <v>46</v>
      </c>
      <c r="K30868" s="34">
        <v>66</v>
      </c>
      <c r="L30868" s="34">
        <v>40</v>
      </c>
      <c r="M30868" s="34">
        <v>58</v>
      </c>
      <c r="N30868" s="34">
        <v>44</v>
      </c>
      <c r="O30868" s="34">
        <v>59</v>
      </c>
      <c r="P30868" s="34">
        <v>43</v>
      </c>
      <c r="Q30868" s="34">
        <v>65</v>
      </c>
      <c r="R30868" s="34">
        <v>76</v>
      </c>
      <c r="S30868" s="34">
        <v>90</v>
      </c>
      <c r="T30868" s="34">
        <v>51</v>
      </c>
      <c r="U30868" s="34">
        <v>56</v>
      </c>
      <c r="V30868" s="34">
        <v>71</v>
      </c>
      <c r="W30868" s="34">
        <v>63</v>
      </c>
      <c r="X30868" s="34">
        <v>74</v>
      </c>
      <c r="Y30868" s="34">
        <v>51</v>
      </c>
      <c r="Z30868" s="34">
        <v>84</v>
      </c>
      <c r="AA30868" s="34">
        <v>112</v>
      </c>
      <c r="AB30868" s="34">
        <v>57</v>
      </c>
      <c r="AC30868" s="34">
        <v>116</v>
      </c>
    </row>
    <row r="30869" spans="1:29" x14ac:dyDescent="0.2">
      <c r="A30869" s="34" t="s">
        <v>91362</v>
      </c>
      <c r="B30869" s="34">
        <v>128</v>
      </c>
      <c r="C30869" s="34">
        <v>122</v>
      </c>
      <c r="D30869" s="34">
        <v>166</v>
      </c>
      <c r="E30869" s="34">
        <v>113</v>
      </c>
      <c r="F30869" s="34">
        <v>140</v>
      </c>
      <c r="G30869" s="34">
        <v>115</v>
      </c>
      <c r="H30869" s="34">
        <v>120</v>
      </c>
      <c r="I30869" s="34">
        <v>103</v>
      </c>
      <c r="J30869" s="34">
        <v>134</v>
      </c>
      <c r="K30869" s="34">
        <v>115</v>
      </c>
      <c r="L30869" s="34">
        <v>92</v>
      </c>
      <c r="M30869" s="34">
        <v>100</v>
      </c>
      <c r="N30869" s="34">
        <v>120</v>
      </c>
      <c r="O30869" s="34">
        <v>125</v>
      </c>
      <c r="P30869" s="34">
        <v>136</v>
      </c>
      <c r="Q30869" s="34">
        <v>144</v>
      </c>
      <c r="R30869" s="34">
        <v>159</v>
      </c>
      <c r="S30869" s="34">
        <v>160</v>
      </c>
      <c r="T30869" s="34">
        <v>127</v>
      </c>
      <c r="U30869" s="34">
        <v>93</v>
      </c>
      <c r="V30869" s="34">
        <v>181</v>
      </c>
      <c r="W30869" s="34">
        <v>130</v>
      </c>
      <c r="X30869" s="34">
        <v>163</v>
      </c>
      <c r="Y30869" s="34">
        <v>163</v>
      </c>
      <c r="Z30869" s="34">
        <v>147</v>
      </c>
      <c r="AA30869" s="34">
        <v>161</v>
      </c>
      <c r="AB30869" s="34">
        <v>172</v>
      </c>
      <c r="AC30869" s="34">
        <v>206</v>
      </c>
    </row>
    <row r="30870" spans="1:29" x14ac:dyDescent="0.2">
      <c r="A30870" s="34" t="s">
        <v>91363</v>
      </c>
      <c r="B30870" s="34">
        <v>100</v>
      </c>
      <c r="C30870" s="34">
        <v>60</v>
      </c>
      <c r="D30870" s="34">
        <v>111</v>
      </c>
      <c r="E30870" s="34">
        <v>89</v>
      </c>
      <c r="F30870" s="34">
        <v>101</v>
      </c>
      <c r="G30870" s="34">
        <v>91</v>
      </c>
      <c r="H30870" s="34">
        <v>84</v>
      </c>
      <c r="I30870" s="34">
        <v>64</v>
      </c>
      <c r="J30870" s="34">
        <v>71</v>
      </c>
      <c r="K30870" s="34">
        <v>81</v>
      </c>
      <c r="L30870" s="34">
        <v>55</v>
      </c>
      <c r="M30870" s="34">
        <v>72</v>
      </c>
      <c r="N30870" s="34">
        <v>90</v>
      </c>
      <c r="O30870" s="34">
        <v>76</v>
      </c>
      <c r="P30870" s="34">
        <v>81</v>
      </c>
      <c r="Q30870" s="34">
        <v>93</v>
      </c>
      <c r="R30870" s="34">
        <v>88</v>
      </c>
      <c r="S30870" s="34">
        <v>131</v>
      </c>
      <c r="T30870" s="34">
        <v>75</v>
      </c>
      <c r="U30870" s="34">
        <v>66</v>
      </c>
      <c r="V30870" s="34">
        <v>105</v>
      </c>
      <c r="W30870" s="34">
        <v>115</v>
      </c>
      <c r="X30870" s="34">
        <v>127</v>
      </c>
      <c r="Y30870" s="34">
        <v>59</v>
      </c>
      <c r="Z30870" s="34">
        <v>85</v>
      </c>
      <c r="AA30870" s="34">
        <v>96</v>
      </c>
      <c r="AB30870" s="34">
        <v>131</v>
      </c>
      <c r="AC30870" s="34">
        <v>104</v>
      </c>
    </row>
    <row r="30871" spans="1:29" x14ac:dyDescent="0.2">
      <c r="A30871" s="34" t="s">
        <v>91364</v>
      </c>
      <c r="B30871" s="34">
        <v>12</v>
      </c>
      <c r="C30871" s="34">
        <v>8</v>
      </c>
      <c r="D30871" s="34">
        <v>9</v>
      </c>
      <c r="E30871" s="34">
        <v>11</v>
      </c>
      <c r="F30871" s="34">
        <v>9</v>
      </c>
      <c r="G30871" s="34">
        <v>0</v>
      </c>
      <c r="H30871" s="34">
        <v>9</v>
      </c>
      <c r="I30871" s="34">
        <v>15</v>
      </c>
      <c r="J30871" s="34">
        <v>13</v>
      </c>
      <c r="K30871" s="34">
        <v>6</v>
      </c>
      <c r="L30871" s="34">
        <v>11</v>
      </c>
      <c r="M30871" s="34">
        <v>11</v>
      </c>
      <c r="N30871" s="34">
        <v>9</v>
      </c>
      <c r="O30871" s="34">
        <v>6</v>
      </c>
      <c r="P30871" s="34">
        <v>6</v>
      </c>
      <c r="Q30871" s="34">
        <v>3</v>
      </c>
      <c r="R30871" s="34">
        <v>9</v>
      </c>
      <c r="S30871" s="34">
        <v>15</v>
      </c>
      <c r="T30871" s="34">
        <v>11</v>
      </c>
      <c r="U30871" s="34">
        <v>10</v>
      </c>
      <c r="V30871" s="34">
        <v>21</v>
      </c>
      <c r="W30871" s="34">
        <v>17</v>
      </c>
      <c r="X30871" s="34">
        <v>23</v>
      </c>
      <c r="Y30871" s="34">
        <v>10</v>
      </c>
      <c r="Z30871" s="34">
        <v>12</v>
      </c>
      <c r="AA30871" s="34">
        <v>10</v>
      </c>
      <c r="AB30871" s="34">
        <v>6</v>
      </c>
      <c r="AC30871" s="34">
        <v>17</v>
      </c>
    </row>
    <row r="30872" spans="1:29" x14ac:dyDescent="0.2">
      <c r="A30872" s="34" t="s">
        <v>91365</v>
      </c>
      <c r="B30872" s="34">
        <v>103</v>
      </c>
      <c r="C30872" s="34">
        <v>168</v>
      </c>
      <c r="D30872" s="34">
        <v>164</v>
      </c>
      <c r="E30872" s="34">
        <v>195</v>
      </c>
      <c r="F30872" s="34">
        <v>149</v>
      </c>
      <c r="G30872" s="34">
        <v>206</v>
      </c>
      <c r="H30872" s="34">
        <v>177</v>
      </c>
      <c r="I30872" s="34">
        <v>166</v>
      </c>
      <c r="J30872" s="34">
        <v>147</v>
      </c>
      <c r="K30872" s="34">
        <v>176</v>
      </c>
      <c r="L30872" s="34">
        <v>161</v>
      </c>
      <c r="M30872" s="34">
        <v>176</v>
      </c>
      <c r="N30872" s="34">
        <v>174</v>
      </c>
      <c r="O30872" s="34">
        <v>198</v>
      </c>
      <c r="P30872" s="34">
        <v>179</v>
      </c>
      <c r="Q30872" s="34">
        <v>210</v>
      </c>
      <c r="R30872" s="34">
        <v>238</v>
      </c>
      <c r="S30872" s="34">
        <v>202</v>
      </c>
      <c r="T30872" s="34">
        <v>211</v>
      </c>
      <c r="U30872" s="34">
        <v>153</v>
      </c>
      <c r="V30872" s="34">
        <v>258</v>
      </c>
      <c r="W30872" s="34">
        <v>242</v>
      </c>
      <c r="X30872" s="34">
        <v>220</v>
      </c>
      <c r="Y30872" s="34">
        <v>213</v>
      </c>
      <c r="Z30872" s="34">
        <v>192</v>
      </c>
      <c r="AA30872" s="34">
        <v>187</v>
      </c>
      <c r="AB30872" s="34">
        <v>208</v>
      </c>
      <c r="AC30872" s="34">
        <v>310</v>
      </c>
    </row>
    <row r="30873" spans="1:29" x14ac:dyDescent="0.2">
      <c r="A30873" s="34" t="s">
        <v>91366</v>
      </c>
      <c r="B30873" s="34">
        <v>20</v>
      </c>
      <c r="C30873" s="34">
        <v>18</v>
      </c>
      <c r="D30873" s="34">
        <v>55</v>
      </c>
      <c r="E30873" s="34">
        <v>53</v>
      </c>
      <c r="F30873" s="34">
        <v>46</v>
      </c>
      <c r="G30873" s="34">
        <v>30</v>
      </c>
      <c r="H30873" s="34">
        <v>35</v>
      </c>
      <c r="I30873" s="34">
        <v>40</v>
      </c>
      <c r="J30873" s="34">
        <v>24</v>
      </c>
      <c r="K30873" s="34">
        <v>20</v>
      </c>
      <c r="L30873" s="34">
        <v>15</v>
      </c>
      <c r="M30873" s="34">
        <v>27</v>
      </c>
      <c r="N30873" s="34">
        <v>39</v>
      </c>
      <c r="O30873" s="34">
        <v>18</v>
      </c>
      <c r="P30873" s="34">
        <v>23</v>
      </c>
      <c r="Q30873" s="34">
        <v>34</v>
      </c>
      <c r="R30873" s="34">
        <v>38</v>
      </c>
      <c r="S30873" s="34">
        <v>43</v>
      </c>
      <c r="T30873" s="34">
        <v>21</v>
      </c>
      <c r="U30873" s="34">
        <v>16</v>
      </c>
      <c r="V30873" s="34">
        <v>40</v>
      </c>
      <c r="W30873" s="34">
        <v>27</v>
      </c>
      <c r="X30873" s="34">
        <v>41</v>
      </c>
      <c r="Y30873" s="34">
        <v>15</v>
      </c>
      <c r="Z30873" s="34">
        <v>36</v>
      </c>
      <c r="AA30873" s="34">
        <v>36</v>
      </c>
      <c r="AB30873" s="34">
        <v>19</v>
      </c>
      <c r="AC30873" s="34">
        <v>55</v>
      </c>
    </row>
    <row r="30874" spans="1:29" x14ac:dyDescent="0.2">
      <c r="A30874" s="34" t="s">
        <v>91367</v>
      </c>
      <c r="B30874" s="34">
        <v>110</v>
      </c>
      <c r="C30874" s="34">
        <v>141</v>
      </c>
      <c r="D30874" s="34">
        <v>156</v>
      </c>
      <c r="E30874" s="34">
        <v>151</v>
      </c>
      <c r="F30874" s="34">
        <v>160</v>
      </c>
      <c r="G30874" s="34">
        <v>210</v>
      </c>
      <c r="H30874" s="34">
        <v>122</v>
      </c>
      <c r="I30874" s="34">
        <v>144</v>
      </c>
      <c r="J30874" s="34">
        <v>122</v>
      </c>
      <c r="K30874" s="34">
        <v>171</v>
      </c>
      <c r="L30874" s="34">
        <v>99</v>
      </c>
      <c r="M30874" s="34">
        <v>139</v>
      </c>
      <c r="N30874" s="34">
        <v>114</v>
      </c>
      <c r="O30874" s="34">
        <v>158</v>
      </c>
      <c r="P30874" s="34">
        <v>139</v>
      </c>
      <c r="Q30874" s="34">
        <v>208</v>
      </c>
      <c r="R30874" s="34">
        <v>160</v>
      </c>
      <c r="S30874" s="34">
        <v>170</v>
      </c>
      <c r="T30874" s="34">
        <v>128</v>
      </c>
      <c r="U30874" s="34">
        <v>149</v>
      </c>
      <c r="V30874" s="34">
        <v>169</v>
      </c>
      <c r="W30874" s="34">
        <v>192</v>
      </c>
      <c r="X30874" s="34">
        <v>152</v>
      </c>
      <c r="Y30874" s="34">
        <v>146</v>
      </c>
      <c r="Z30874" s="34">
        <v>146</v>
      </c>
      <c r="AA30874" s="34">
        <v>202</v>
      </c>
      <c r="AB30874" s="34">
        <v>138</v>
      </c>
      <c r="AC30874" s="34">
        <v>218</v>
      </c>
    </row>
    <row r="30875" spans="1:29" x14ac:dyDescent="0.2">
      <c r="A30875" s="34" t="s">
        <v>91368</v>
      </c>
      <c r="B30875" s="34">
        <v>162</v>
      </c>
      <c r="C30875" s="34">
        <v>107</v>
      </c>
      <c r="D30875" s="34">
        <v>192</v>
      </c>
      <c r="E30875" s="34">
        <v>147</v>
      </c>
      <c r="F30875" s="34">
        <v>209</v>
      </c>
      <c r="G30875" s="34">
        <v>91</v>
      </c>
      <c r="H30875" s="34">
        <v>155</v>
      </c>
      <c r="I30875" s="34">
        <v>98</v>
      </c>
      <c r="J30875" s="34">
        <v>133</v>
      </c>
      <c r="K30875" s="34">
        <v>119</v>
      </c>
      <c r="L30875" s="34">
        <v>168</v>
      </c>
      <c r="M30875" s="34">
        <v>113</v>
      </c>
      <c r="N30875" s="34">
        <v>131</v>
      </c>
      <c r="O30875" s="34">
        <v>107</v>
      </c>
      <c r="P30875" s="34">
        <v>151</v>
      </c>
      <c r="Q30875" s="34">
        <v>133</v>
      </c>
      <c r="R30875" s="34">
        <v>207</v>
      </c>
      <c r="S30875" s="34">
        <v>144</v>
      </c>
      <c r="T30875" s="34">
        <v>129</v>
      </c>
      <c r="U30875" s="34">
        <v>101</v>
      </c>
      <c r="V30875" s="34">
        <v>190</v>
      </c>
      <c r="W30875" s="34">
        <v>163</v>
      </c>
      <c r="X30875" s="34">
        <v>194</v>
      </c>
      <c r="Y30875" s="34">
        <v>113</v>
      </c>
      <c r="Z30875" s="34">
        <v>189</v>
      </c>
      <c r="AA30875" s="34">
        <v>151</v>
      </c>
      <c r="AB30875" s="34">
        <v>194</v>
      </c>
      <c r="AC30875" s="34">
        <v>195</v>
      </c>
    </row>
    <row r="30876" spans="1:29" x14ac:dyDescent="0.2">
      <c r="A30876" s="34" t="s">
        <v>91369</v>
      </c>
      <c r="B30876" s="34">
        <v>35</v>
      </c>
      <c r="C30876" s="34">
        <v>10</v>
      </c>
      <c r="D30876" s="34">
        <v>15</v>
      </c>
      <c r="E30876" s="34">
        <v>11</v>
      </c>
      <c r="F30876" s="34">
        <v>7</v>
      </c>
      <c r="G30876" s="34">
        <v>11</v>
      </c>
      <c r="H30876" s="34">
        <v>21</v>
      </c>
      <c r="I30876" s="34">
        <v>11</v>
      </c>
      <c r="J30876" s="34">
        <v>18</v>
      </c>
      <c r="K30876" s="34">
        <v>7</v>
      </c>
      <c r="L30876" s="34">
        <v>10</v>
      </c>
      <c r="M30876" s="34">
        <v>18</v>
      </c>
      <c r="N30876" s="34">
        <v>7</v>
      </c>
      <c r="O30876" s="34">
        <v>10</v>
      </c>
      <c r="P30876" s="34">
        <v>12</v>
      </c>
      <c r="Q30876" s="34">
        <v>17</v>
      </c>
      <c r="R30876" s="34">
        <v>14</v>
      </c>
      <c r="S30876" s="34">
        <v>14</v>
      </c>
      <c r="T30876" s="34">
        <v>20</v>
      </c>
      <c r="U30876" s="34">
        <v>10</v>
      </c>
      <c r="V30876" s="34">
        <v>30</v>
      </c>
      <c r="W30876" s="34">
        <v>12</v>
      </c>
      <c r="X30876" s="34">
        <v>31</v>
      </c>
      <c r="Y30876" s="34">
        <v>8</v>
      </c>
      <c r="Z30876" s="34">
        <v>18</v>
      </c>
      <c r="AA30876" s="34">
        <v>16</v>
      </c>
      <c r="AB30876" s="34">
        <v>13</v>
      </c>
      <c r="AC30876" s="34">
        <v>23</v>
      </c>
    </row>
    <row r="30877" spans="1:29" x14ac:dyDescent="0.2">
      <c r="A30877" s="34" t="s">
        <v>91370</v>
      </c>
      <c r="B30877" s="34">
        <v>27</v>
      </c>
      <c r="C30877" s="34">
        <v>25</v>
      </c>
      <c r="D30877" s="34">
        <v>37</v>
      </c>
      <c r="E30877" s="34">
        <v>35</v>
      </c>
      <c r="F30877" s="34">
        <v>23</v>
      </c>
      <c r="G30877" s="34">
        <v>24</v>
      </c>
      <c r="H30877" s="34">
        <v>26</v>
      </c>
      <c r="I30877" s="34">
        <v>27</v>
      </c>
      <c r="J30877" s="34">
        <v>13</v>
      </c>
      <c r="K30877" s="34">
        <v>32</v>
      </c>
      <c r="L30877" s="34">
        <v>5</v>
      </c>
      <c r="M30877" s="34">
        <v>23</v>
      </c>
      <c r="N30877" s="34">
        <v>22</v>
      </c>
      <c r="O30877" s="34">
        <v>8</v>
      </c>
      <c r="P30877" s="34">
        <v>26</v>
      </c>
      <c r="Q30877" s="34">
        <v>26</v>
      </c>
      <c r="R30877" s="34">
        <v>21</v>
      </c>
      <c r="S30877" s="34">
        <v>38</v>
      </c>
      <c r="T30877" s="34">
        <v>7</v>
      </c>
      <c r="U30877" s="34">
        <v>18</v>
      </c>
      <c r="V30877" s="34">
        <v>27</v>
      </c>
      <c r="W30877" s="34">
        <v>30</v>
      </c>
      <c r="X30877" s="34">
        <v>19</v>
      </c>
      <c r="Y30877" s="34">
        <v>9</v>
      </c>
      <c r="Z30877" s="34">
        <v>25</v>
      </c>
      <c r="AA30877" s="34">
        <v>43</v>
      </c>
      <c r="AB30877" s="34">
        <v>27</v>
      </c>
      <c r="AC30877" s="34">
        <v>22</v>
      </c>
    </row>
    <row r="30878" spans="1:29" x14ac:dyDescent="0.2">
      <c r="A30878" s="34" t="s">
        <v>91371</v>
      </c>
      <c r="B30878" s="34">
        <v>281</v>
      </c>
      <c r="C30878" s="34">
        <v>181</v>
      </c>
      <c r="D30878" s="34">
        <v>308</v>
      </c>
      <c r="E30878" s="34">
        <v>266</v>
      </c>
      <c r="F30878" s="34">
        <v>299</v>
      </c>
      <c r="G30878" s="34">
        <v>264</v>
      </c>
      <c r="H30878" s="34">
        <v>264</v>
      </c>
      <c r="I30878" s="34">
        <v>191</v>
      </c>
      <c r="J30878" s="34">
        <v>258</v>
      </c>
      <c r="K30878" s="34">
        <v>236</v>
      </c>
      <c r="L30878" s="34">
        <v>269</v>
      </c>
      <c r="M30878" s="34">
        <v>213</v>
      </c>
      <c r="N30878" s="34">
        <v>253</v>
      </c>
      <c r="O30878" s="34">
        <v>203</v>
      </c>
      <c r="P30878" s="34">
        <v>243</v>
      </c>
      <c r="Q30878" s="34">
        <v>286</v>
      </c>
      <c r="R30878" s="34">
        <v>360</v>
      </c>
      <c r="S30878" s="34">
        <v>248</v>
      </c>
      <c r="T30878" s="34">
        <v>365</v>
      </c>
      <c r="U30878" s="34">
        <v>228</v>
      </c>
      <c r="V30878" s="34">
        <v>332</v>
      </c>
      <c r="W30878" s="34">
        <v>219</v>
      </c>
      <c r="X30878" s="34">
        <v>374</v>
      </c>
      <c r="Y30878" s="34">
        <v>243</v>
      </c>
      <c r="Z30878" s="34">
        <v>343</v>
      </c>
      <c r="AA30878" s="34">
        <v>237</v>
      </c>
      <c r="AB30878" s="34">
        <v>388</v>
      </c>
      <c r="AC30878" s="34">
        <v>369</v>
      </c>
    </row>
    <row r="30879" spans="1:29" x14ac:dyDescent="0.2">
      <c r="A30879" s="34" t="s">
        <v>91372</v>
      </c>
      <c r="B30879" s="34">
        <v>32</v>
      </c>
      <c r="C30879" s="34">
        <v>39</v>
      </c>
      <c r="D30879" s="34">
        <v>43</v>
      </c>
      <c r="E30879" s="34">
        <v>56</v>
      </c>
      <c r="F30879" s="34">
        <v>23</v>
      </c>
      <c r="G30879" s="34">
        <v>68</v>
      </c>
      <c r="H30879" s="34">
        <v>29</v>
      </c>
      <c r="I30879" s="34">
        <v>36</v>
      </c>
      <c r="J30879" s="34">
        <v>27</v>
      </c>
      <c r="K30879" s="34">
        <v>58</v>
      </c>
      <c r="L30879" s="34">
        <v>13</v>
      </c>
      <c r="M30879" s="34">
        <v>22</v>
      </c>
      <c r="N30879" s="34">
        <v>21</v>
      </c>
      <c r="O30879" s="34">
        <v>19</v>
      </c>
      <c r="P30879" s="34">
        <v>16</v>
      </c>
      <c r="Q30879" s="34">
        <v>66</v>
      </c>
      <c r="R30879" s="34">
        <v>41</v>
      </c>
      <c r="S30879" s="34">
        <v>22</v>
      </c>
      <c r="T30879" s="34">
        <v>13</v>
      </c>
      <c r="U30879" s="34">
        <v>26</v>
      </c>
      <c r="V30879" s="34">
        <v>40</v>
      </c>
      <c r="W30879" s="34">
        <v>45</v>
      </c>
      <c r="X30879" s="34">
        <v>46</v>
      </c>
      <c r="Y30879" s="34">
        <v>16</v>
      </c>
      <c r="Z30879" s="34">
        <v>30</v>
      </c>
      <c r="AA30879" s="34">
        <v>57</v>
      </c>
      <c r="AB30879" s="34">
        <v>22</v>
      </c>
      <c r="AC30879" s="34">
        <v>51</v>
      </c>
    </row>
    <row r="30880" spans="1:29" x14ac:dyDescent="0.2">
      <c r="A30880" s="34" t="s">
        <v>91373</v>
      </c>
      <c r="B30880" s="34">
        <v>37</v>
      </c>
      <c r="C30880" s="34">
        <v>58</v>
      </c>
      <c r="D30880" s="34">
        <v>62</v>
      </c>
      <c r="E30880" s="34">
        <v>96</v>
      </c>
      <c r="F30880" s="34">
        <v>61</v>
      </c>
      <c r="G30880" s="34">
        <v>87</v>
      </c>
      <c r="H30880" s="34">
        <v>36</v>
      </c>
      <c r="I30880" s="34">
        <v>63</v>
      </c>
      <c r="J30880" s="34">
        <v>37</v>
      </c>
      <c r="K30880" s="34">
        <v>66</v>
      </c>
      <c r="L30880" s="34">
        <v>31</v>
      </c>
      <c r="M30880" s="34">
        <v>61</v>
      </c>
      <c r="N30880" s="34">
        <v>50</v>
      </c>
      <c r="O30880" s="34">
        <v>44</v>
      </c>
      <c r="P30880" s="34">
        <v>29</v>
      </c>
      <c r="Q30880" s="34">
        <v>77</v>
      </c>
      <c r="R30880" s="34">
        <v>57</v>
      </c>
      <c r="S30880" s="34">
        <v>75</v>
      </c>
      <c r="T30880" s="34">
        <v>36</v>
      </c>
      <c r="U30880" s="34">
        <v>39</v>
      </c>
      <c r="V30880" s="34">
        <v>48</v>
      </c>
      <c r="W30880" s="34">
        <v>64</v>
      </c>
      <c r="X30880" s="34">
        <v>62</v>
      </c>
      <c r="Y30880" s="34">
        <v>53</v>
      </c>
      <c r="Z30880" s="34">
        <v>66</v>
      </c>
      <c r="AA30880" s="34">
        <v>75</v>
      </c>
      <c r="AB30880" s="34">
        <v>56</v>
      </c>
      <c r="AC30880" s="34">
        <v>113</v>
      </c>
    </row>
    <row r="30881" spans="1:29" x14ac:dyDescent="0.2">
      <c r="A30881" s="34" t="s">
        <v>91374</v>
      </c>
      <c r="B30881" s="34">
        <v>52</v>
      </c>
      <c r="C30881" s="34">
        <v>66</v>
      </c>
      <c r="D30881" s="34">
        <v>93</v>
      </c>
      <c r="E30881" s="34">
        <v>58</v>
      </c>
      <c r="F30881" s="34">
        <v>63</v>
      </c>
      <c r="G30881" s="34">
        <v>46</v>
      </c>
      <c r="H30881" s="34">
        <v>50</v>
      </c>
      <c r="I30881" s="34">
        <v>50</v>
      </c>
      <c r="J30881" s="34">
        <v>72</v>
      </c>
      <c r="K30881" s="34">
        <v>35</v>
      </c>
      <c r="L30881" s="34">
        <v>51</v>
      </c>
      <c r="M30881" s="34">
        <v>76</v>
      </c>
      <c r="N30881" s="34">
        <v>67</v>
      </c>
      <c r="O30881" s="34">
        <v>36</v>
      </c>
      <c r="P30881" s="34">
        <v>78</v>
      </c>
      <c r="Q30881" s="34">
        <v>84</v>
      </c>
      <c r="R30881" s="34">
        <v>82</v>
      </c>
      <c r="S30881" s="34">
        <v>80</v>
      </c>
      <c r="T30881" s="34">
        <v>54</v>
      </c>
      <c r="U30881" s="34">
        <v>49</v>
      </c>
      <c r="V30881" s="34">
        <v>64</v>
      </c>
      <c r="W30881" s="34">
        <v>63</v>
      </c>
      <c r="X30881" s="34">
        <v>123</v>
      </c>
      <c r="Y30881" s="34">
        <v>61</v>
      </c>
      <c r="Z30881" s="34">
        <v>65</v>
      </c>
      <c r="AA30881" s="34">
        <v>107</v>
      </c>
      <c r="AB30881" s="34">
        <v>66</v>
      </c>
      <c r="AC30881" s="34">
        <v>107</v>
      </c>
    </row>
    <row r="30882" spans="1:29" x14ac:dyDescent="0.2">
      <c r="A30882" s="34" t="s">
        <v>91375</v>
      </c>
      <c r="B30882" s="34">
        <v>74</v>
      </c>
      <c r="C30882" s="34">
        <v>99</v>
      </c>
      <c r="D30882" s="34">
        <v>111</v>
      </c>
      <c r="E30882" s="34">
        <v>131</v>
      </c>
      <c r="F30882" s="34">
        <v>147</v>
      </c>
      <c r="G30882" s="34">
        <v>82</v>
      </c>
      <c r="H30882" s="34">
        <v>112</v>
      </c>
      <c r="I30882" s="34">
        <v>72</v>
      </c>
      <c r="J30882" s="34">
        <v>105</v>
      </c>
      <c r="K30882" s="34">
        <v>159</v>
      </c>
      <c r="L30882" s="34">
        <v>70</v>
      </c>
      <c r="M30882" s="34">
        <v>52</v>
      </c>
      <c r="N30882" s="34">
        <v>100</v>
      </c>
      <c r="O30882" s="34">
        <v>104</v>
      </c>
      <c r="P30882" s="34">
        <v>106</v>
      </c>
      <c r="Q30882" s="34">
        <v>114</v>
      </c>
      <c r="R30882" s="34">
        <v>141</v>
      </c>
      <c r="S30882" s="34">
        <v>121</v>
      </c>
      <c r="T30882" s="34">
        <v>104</v>
      </c>
      <c r="U30882" s="34">
        <v>88</v>
      </c>
      <c r="V30882" s="34">
        <v>118</v>
      </c>
      <c r="W30882" s="34">
        <v>116</v>
      </c>
      <c r="X30882" s="34">
        <v>96</v>
      </c>
      <c r="Y30882" s="34">
        <v>96</v>
      </c>
      <c r="Z30882" s="34">
        <v>151</v>
      </c>
      <c r="AA30882" s="34">
        <v>106</v>
      </c>
      <c r="AB30882" s="34">
        <v>118</v>
      </c>
      <c r="AC30882" s="34">
        <v>208</v>
      </c>
    </row>
    <row r="30883" spans="1:29" x14ac:dyDescent="0.2">
      <c r="A30883" s="34" t="s">
        <v>91376</v>
      </c>
      <c r="B30883" s="34">
        <v>48</v>
      </c>
      <c r="C30883" s="34">
        <v>49</v>
      </c>
      <c r="D30883" s="34">
        <v>94</v>
      </c>
      <c r="E30883" s="34">
        <v>52</v>
      </c>
      <c r="F30883" s="34">
        <v>60</v>
      </c>
      <c r="G30883" s="34">
        <v>54</v>
      </c>
      <c r="H30883" s="34">
        <v>44</v>
      </c>
      <c r="I30883" s="34">
        <v>67</v>
      </c>
      <c r="J30883" s="34">
        <v>44</v>
      </c>
      <c r="K30883" s="34">
        <v>52</v>
      </c>
      <c r="L30883" s="34">
        <v>26</v>
      </c>
      <c r="M30883" s="34">
        <v>28</v>
      </c>
      <c r="N30883" s="34">
        <v>61</v>
      </c>
      <c r="O30883" s="34">
        <v>40</v>
      </c>
      <c r="P30883" s="34">
        <v>52</v>
      </c>
      <c r="Q30883" s="34">
        <v>79</v>
      </c>
      <c r="R30883" s="34">
        <v>46</v>
      </c>
      <c r="S30883" s="34">
        <v>82</v>
      </c>
      <c r="T30883" s="34">
        <v>41</v>
      </c>
      <c r="U30883" s="34">
        <v>41</v>
      </c>
      <c r="V30883" s="34">
        <v>51</v>
      </c>
      <c r="W30883" s="34">
        <v>46</v>
      </c>
      <c r="X30883" s="34">
        <v>61</v>
      </c>
      <c r="Y30883" s="34">
        <v>31</v>
      </c>
      <c r="Z30883" s="34">
        <v>87</v>
      </c>
      <c r="AA30883" s="34">
        <v>42</v>
      </c>
      <c r="AB30883" s="34">
        <v>37</v>
      </c>
      <c r="AC30883" s="34">
        <v>75</v>
      </c>
    </row>
    <row r="30884" spans="1:29" x14ac:dyDescent="0.2">
      <c r="A30884" s="34" t="s">
        <v>91377</v>
      </c>
      <c r="B30884" s="34">
        <v>42</v>
      </c>
      <c r="C30884" s="34">
        <v>71</v>
      </c>
      <c r="D30884" s="34">
        <v>82</v>
      </c>
      <c r="E30884" s="34">
        <v>120</v>
      </c>
      <c r="F30884" s="34">
        <v>81</v>
      </c>
      <c r="G30884" s="34">
        <v>112</v>
      </c>
      <c r="H30884" s="34">
        <v>56</v>
      </c>
      <c r="I30884" s="34">
        <v>86</v>
      </c>
      <c r="J30884" s="34">
        <v>50</v>
      </c>
      <c r="K30884" s="34">
        <v>102</v>
      </c>
      <c r="L30884" s="34">
        <v>27</v>
      </c>
      <c r="M30884" s="34">
        <v>64</v>
      </c>
      <c r="N30884" s="34">
        <v>44</v>
      </c>
      <c r="O30884" s="34">
        <v>56</v>
      </c>
      <c r="P30884" s="34">
        <v>53</v>
      </c>
      <c r="Q30884" s="34">
        <v>125</v>
      </c>
      <c r="R30884" s="34">
        <v>65</v>
      </c>
      <c r="S30884" s="34">
        <v>104</v>
      </c>
      <c r="T30884" s="34">
        <v>54</v>
      </c>
      <c r="U30884" s="34">
        <v>85</v>
      </c>
      <c r="V30884" s="34">
        <v>69</v>
      </c>
      <c r="W30884" s="34">
        <v>118</v>
      </c>
      <c r="X30884" s="34">
        <v>93</v>
      </c>
      <c r="Y30884" s="34">
        <v>96</v>
      </c>
      <c r="Z30884" s="34">
        <v>92</v>
      </c>
      <c r="AA30884" s="34">
        <v>110</v>
      </c>
      <c r="AB30884" s="34">
        <v>95</v>
      </c>
      <c r="AC30884" s="34">
        <v>159</v>
      </c>
    </row>
    <row r="30885" spans="1:29" x14ac:dyDescent="0.2">
      <c r="A30885" s="34" t="s">
        <v>91378</v>
      </c>
      <c r="B30885" s="34">
        <v>19</v>
      </c>
      <c r="C30885" s="34">
        <v>25</v>
      </c>
      <c r="D30885" s="34">
        <v>32</v>
      </c>
      <c r="E30885" s="34">
        <v>27</v>
      </c>
      <c r="F30885" s="34">
        <v>29</v>
      </c>
      <c r="G30885" s="34">
        <v>33</v>
      </c>
      <c r="H30885" s="34">
        <v>24</v>
      </c>
      <c r="I30885" s="34">
        <v>23</v>
      </c>
      <c r="J30885" s="34">
        <v>23</v>
      </c>
      <c r="K30885" s="34">
        <v>39</v>
      </c>
      <c r="L30885" s="34">
        <v>14</v>
      </c>
      <c r="M30885" s="34">
        <v>22</v>
      </c>
      <c r="N30885" s="34">
        <v>6</v>
      </c>
      <c r="O30885" s="34">
        <v>9</v>
      </c>
      <c r="P30885" s="34">
        <v>3</v>
      </c>
      <c r="Q30885" s="34">
        <v>35</v>
      </c>
      <c r="R30885" s="34">
        <v>21</v>
      </c>
      <c r="S30885" s="34">
        <v>39</v>
      </c>
      <c r="T30885" s="34">
        <v>7</v>
      </c>
      <c r="U30885" s="34">
        <v>23</v>
      </c>
      <c r="V30885" s="34">
        <v>14</v>
      </c>
      <c r="W30885" s="34">
        <v>28</v>
      </c>
      <c r="X30885" s="34">
        <v>23</v>
      </c>
      <c r="Y30885" s="34">
        <v>16</v>
      </c>
      <c r="Z30885" s="34">
        <v>22</v>
      </c>
      <c r="AA30885" s="34">
        <v>37</v>
      </c>
      <c r="AB30885" s="34">
        <v>11</v>
      </c>
      <c r="AC30885" s="34">
        <v>38</v>
      </c>
    </row>
    <row r="30886" spans="1:29" x14ac:dyDescent="0.2">
      <c r="A30886" s="34" t="s">
        <v>91379</v>
      </c>
      <c r="B30886" s="34">
        <v>80</v>
      </c>
      <c r="C30886" s="34">
        <v>79</v>
      </c>
      <c r="D30886" s="34">
        <v>74</v>
      </c>
      <c r="E30886" s="34">
        <v>116</v>
      </c>
      <c r="F30886" s="34">
        <v>100</v>
      </c>
      <c r="G30886" s="34">
        <v>85</v>
      </c>
      <c r="H30886" s="34">
        <v>89</v>
      </c>
      <c r="I30886" s="34">
        <v>84</v>
      </c>
      <c r="J30886" s="34">
        <v>83</v>
      </c>
      <c r="K30886" s="34">
        <v>106</v>
      </c>
      <c r="L30886" s="34">
        <v>67</v>
      </c>
      <c r="M30886" s="34">
        <v>100</v>
      </c>
      <c r="N30886" s="34">
        <v>48</v>
      </c>
      <c r="O30886" s="34">
        <v>67</v>
      </c>
      <c r="P30886" s="34">
        <v>58</v>
      </c>
      <c r="Q30886" s="34">
        <v>96</v>
      </c>
      <c r="R30886" s="34">
        <v>91</v>
      </c>
      <c r="S30886" s="34">
        <v>117</v>
      </c>
      <c r="T30886" s="34">
        <v>89</v>
      </c>
      <c r="U30886" s="34">
        <v>93</v>
      </c>
      <c r="V30886" s="34">
        <v>62</v>
      </c>
      <c r="W30886" s="34">
        <v>84</v>
      </c>
      <c r="X30886" s="34">
        <v>120</v>
      </c>
      <c r="Y30886" s="34">
        <v>68</v>
      </c>
      <c r="Z30886" s="34">
        <v>99</v>
      </c>
      <c r="AA30886" s="34">
        <v>100</v>
      </c>
      <c r="AB30886" s="34">
        <v>72</v>
      </c>
      <c r="AC30886" s="34">
        <v>102</v>
      </c>
    </row>
    <row r="30887" spans="1:29" x14ac:dyDescent="0.2">
      <c r="A30887" s="34" t="s">
        <v>91380</v>
      </c>
      <c r="B30887" s="34">
        <v>41</v>
      </c>
      <c r="C30887" s="34">
        <v>36</v>
      </c>
      <c r="D30887" s="34">
        <v>51</v>
      </c>
      <c r="E30887" s="34">
        <v>69</v>
      </c>
      <c r="F30887" s="34">
        <v>66</v>
      </c>
      <c r="G30887" s="34">
        <v>55</v>
      </c>
      <c r="H30887" s="34">
        <v>49</v>
      </c>
      <c r="I30887" s="34">
        <v>71</v>
      </c>
      <c r="J30887" s="34">
        <v>38</v>
      </c>
      <c r="K30887" s="34">
        <v>82</v>
      </c>
      <c r="L30887" s="34">
        <v>38</v>
      </c>
      <c r="M30887" s="34">
        <v>32</v>
      </c>
      <c r="N30887" s="34">
        <v>47</v>
      </c>
      <c r="O30887" s="34">
        <v>37</v>
      </c>
      <c r="P30887" s="34">
        <v>55</v>
      </c>
      <c r="Q30887" s="34">
        <v>55</v>
      </c>
      <c r="R30887" s="34">
        <v>78</v>
      </c>
      <c r="S30887" s="34">
        <v>69</v>
      </c>
      <c r="T30887" s="34">
        <v>54</v>
      </c>
      <c r="U30887" s="34">
        <v>45</v>
      </c>
      <c r="V30887" s="34">
        <v>96</v>
      </c>
      <c r="W30887" s="34">
        <v>55</v>
      </c>
      <c r="X30887" s="34">
        <v>92</v>
      </c>
      <c r="Y30887" s="34">
        <v>53</v>
      </c>
      <c r="Z30887" s="34">
        <v>73</v>
      </c>
      <c r="AA30887" s="34">
        <v>74</v>
      </c>
      <c r="AB30887" s="34">
        <v>52</v>
      </c>
      <c r="AC30887" s="34">
        <v>81</v>
      </c>
    </row>
    <row r="30888" spans="1:29" x14ac:dyDescent="0.2">
      <c r="A30888" s="34" t="s">
        <v>91381</v>
      </c>
      <c r="B30888" s="34">
        <v>20</v>
      </c>
      <c r="C30888" s="34">
        <v>21</v>
      </c>
      <c r="D30888" s="34">
        <v>30</v>
      </c>
      <c r="E30888" s="34">
        <v>23</v>
      </c>
      <c r="F30888" s="34">
        <v>21</v>
      </c>
      <c r="G30888" s="34">
        <v>27</v>
      </c>
      <c r="H30888" s="34">
        <v>20</v>
      </c>
      <c r="I30888" s="34">
        <v>23</v>
      </c>
      <c r="J30888" s="34">
        <v>15</v>
      </c>
      <c r="K30888" s="34">
        <v>42</v>
      </c>
      <c r="L30888" s="34">
        <v>5</v>
      </c>
      <c r="M30888" s="34">
        <v>23</v>
      </c>
      <c r="N30888" s="34">
        <v>15</v>
      </c>
      <c r="O30888" s="34">
        <v>20</v>
      </c>
      <c r="P30888" s="34">
        <v>24</v>
      </c>
      <c r="Q30888" s="34">
        <v>24</v>
      </c>
      <c r="R30888" s="34">
        <v>19</v>
      </c>
      <c r="S30888" s="34">
        <v>40</v>
      </c>
      <c r="T30888" s="34">
        <v>17</v>
      </c>
      <c r="U30888" s="34">
        <v>10</v>
      </c>
      <c r="V30888" s="34">
        <v>26</v>
      </c>
      <c r="W30888" s="34">
        <v>22</v>
      </c>
      <c r="X30888" s="34">
        <v>19</v>
      </c>
      <c r="Y30888" s="34">
        <v>12</v>
      </c>
      <c r="Z30888" s="34">
        <v>26</v>
      </c>
      <c r="AA30888" s="34">
        <v>30</v>
      </c>
      <c r="AB30888" s="34">
        <v>20</v>
      </c>
      <c r="AC30888" s="34">
        <v>30</v>
      </c>
    </row>
    <row r="30889" spans="1:29" x14ac:dyDescent="0.2">
      <c r="A30889" s="34" t="s">
        <v>91382</v>
      </c>
      <c r="B30889" s="34">
        <v>72</v>
      </c>
      <c r="C30889" s="34">
        <v>52</v>
      </c>
      <c r="D30889" s="34">
        <v>59</v>
      </c>
      <c r="E30889" s="34">
        <v>75</v>
      </c>
      <c r="F30889" s="34">
        <v>85</v>
      </c>
      <c r="G30889" s="34">
        <v>51</v>
      </c>
      <c r="H30889" s="34">
        <v>67</v>
      </c>
      <c r="I30889" s="34">
        <v>33</v>
      </c>
      <c r="J30889" s="34">
        <v>57</v>
      </c>
      <c r="K30889" s="34">
        <v>47</v>
      </c>
      <c r="L30889" s="34">
        <v>56</v>
      </c>
      <c r="M30889" s="34">
        <v>53</v>
      </c>
      <c r="N30889" s="34">
        <v>55</v>
      </c>
      <c r="O30889" s="34">
        <v>55</v>
      </c>
      <c r="P30889" s="34">
        <v>70</v>
      </c>
      <c r="Q30889" s="34">
        <v>54</v>
      </c>
      <c r="R30889" s="34">
        <v>89</v>
      </c>
      <c r="S30889" s="34">
        <v>73</v>
      </c>
      <c r="T30889" s="34">
        <v>60</v>
      </c>
      <c r="U30889" s="34">
        <v>53</v>
      </c>
      <c r="V30889" s="34">
        <v>69</v>
      </c>
      <c r="W30889" s="34">
        <v>72</v>
      </c>
      <c r="X30889" s="34">
        <v>99</v>
      </c>
      <c r="Y30889" s="34">
        <v>54</v>
      </c>
      <c r="Z30889" s="34">
        <v>66</v>
      </c>
      <c r="AA30889" s="34">
        <v>45</v>
      </c>
      <c r="AB30889" s="34">
        <v>73</v>
      </c>
      <c r="AC30889" s="34">
        <v>68</v>
      </c>
    </row>
    <row r="30890" spans="1:29" x14ac:dyDescent="0.2">
      <c r="A30890" s="34" t="s">
        <v>91383</v>
      </c>
      <c r="B30890" s="34">
        <v>29</v>
      </c>
      <c r="C30890" s="34">
        <v>16</v>
      </c>
      <c r="D30890" s="34">
        <v>27</v>
      </c>
      <c r="E30890" s="34">
        <v>7</v>
      </c>
      <c r="F30890" s="34">
        <v>27</v>
      </c>
      <c r="G30890" s="34">
        <v>10</v>
      </c>
      <c r="H30890" s="34">
        <v>17</v>
      </c>
      <c r="I30890" s="34">
        <v>15</v>
      </c>
      <c r="J30890" s="34">
        <v>27</v>
      </c>
      <c r="K30890" s="34">
        <v>18</v>
      </c>
      <c r="L30890" s="34">
        <v>7</v>
      </c>
      <c r="M30890" s="34">
        <v>17</v>
      </c>
      <c r="N30890" s="34">
        <v>14</v>
      </c>
      <c r="O30890" s="34">
        <v>22</v>
      </c>
      <c r="P30890" s="34">
        <v>24</v>
      </c>
      <c r="Q30890" s="34">
        <v>23</v>
      </c>
      <c r="R30890" s="34">
        <v>23</v>
      </c>
      <c r="S30890" s="34">
        <v>36</v>
      </c>
      <c r="T30890" s="34">
        <v>18</v>
      </c>
      <c r="U30890" s="34">
        <v>15</v>
      </c>
      <c r="V30890" s="34">
        <v>30</v>
      </c>
      <c r="W30890" s="34">
        <v>12</v>
      </c>
      <c r="X30890" s="34">
        <v>37</v>
      </c>
      <c r="Y30890" s="34">
        <v>10</v>
      </c>
      <c r="Z30890" s="34">
        <v>27</v>
      </c>
      <c r="AA30890" s="34">
        <v>40</v>
      </c>
      <c r="AB30890" s="34">
        <v>32</v>
      </c>
      <c r="AC30890" s="34">
        <v>12</v>
      </c>
    </row>
    <row r="30891" spans="1:29" x14ac:dyDescent="0.2">
      <c r="A30891" s="34" t="s">
        <v>91384</v>
      </c>
      <c r="B30891" s="34">
        <v>67</v>
      </c>
      <c r="C30891" s="34">
        <v>65</v>
      </c>
      <c r="D30891" s="34">
        <v>103</v>
      </c>
      <c r="E30891" s="34">
        <v>116</v>
      </c>
      <c r="F30891" s="34">
        <v>79</v>
      </c>
      <c r="G30891" s="34">
        <v>105</v>
      </c>
      <c r="H30891" s="34">
        <v>82</v>
      </c>
      <c r="I30891" s="34">
        <v>76</v>
      </c>
      <c r="J30891" s="34">
        <v>66</v>
      </c>
      <c r="K30891" s="34">
        <v>67</v>
      </c>
      <c r="L30891" s="34">
        <v>48</v>
      </c>
      <c r="M30891" s="34">
        <v>76</v>
      </c>
      <c r="N30891" s="34">
        <v>62</v>
      </c>
      <c r="O30891" s="34">
        <v>61</v>
      </c>
      <c r="P30891" s="34">
        <v>69</v>
      </c>
      <c r="Q30891" s="34">
        <v>82</v>
      </c>
      <c r="R30891" s="34">
        <v>80</v>
      </c>
      <c r="S30891" s="34">
        <v>61</v>
      </c>
      <c r="T30891" s="34">
        <v>78</v>
      </c>
      <c r="U30891" s="34">
        <v>65</v>
      </c>
      <c r="V30891" s="34">
        <v>70</v>
      </c>
      <c r="W30891" s="34">
        <v>40</v>
      </c>
      <c r="X30891" s="34">
        <v>81</v>
      </c>
      <c r="Y30891" s="34">
        <v>74</v>
      </c>
      <c r="Z30891" s="34">
        <v>96</v>
      </c>
      <c r="AA30891" s="34">
        <v>91</v>
      </c>
      <c r="AB30891" s="34">
        <v>81</v>
      </c>
      <c r="AC30891" s="34">
        <v>119</v>
      </c>
    </row>
    <row r="30892" spans="1:29" x14ac:dyDescent="0.2">
      <c r="A30892" s="34" t="s">
        <v>91385</v>
      </c>
      <c r="B30892" s="34">
        <v>20</v>
      </c>
      <c r="C30892" s="34">
        <v>34</v>
      </c>
      <c r="D30892" s="34">
        <v>46</v>
      </c>
      <c r="E30892" s="34">
        <v>50</v>
      </c>
      <c r="F30892" s="34">
        <v>38</v>
      </c>
      <c r="G30892" s="34">
        <v>27</v>
      </c>
      <c r="H30892" s="34">
        <v>21</v>
      </c>
      <c r="I30892" s="34">
        <v>19</v>
      </c>
      <c r="J30892" s="34">
        <v>21</v>
      </c>
      <c r="K30892" s="34">
        <v>37</v>
      </c>
      <c r="L30892" s="34">
        <v>19</v>
      </c>
      <c r="M30892" s="34">
        <v>49</v>
      </c>
      <c r="N30892" s="34">
        <v>28</v>
      </c>
      <c r="O30892" s="34">
        <v>32</v>
      </c>
      <c r="P30892" s="34">
        <v>37</v>
      </c>
      <c r="Q30892" s="34">
        <v>46</v>
      </c>
      <c r="R30892" s="34">
        <v>42</v>
      </c>
      <c r="S30892" s="34">
        <v>39</v>
      </c>
      <c r="T30892" s="34">
        <v>17</v>
      </c>
      <c r="U30892" s="34">
        <v>28</v>
      </c>
      <c r="V30892" s="34">
        <v>49</v>
      </c>
      <c r="W30892" s="34">
        <v>33</v>
      </c>
      <c r="X30892" s="34">
        <v>44</v>
      </c>
      <c r="Y30892" s="34">
        <v>17</v>
      </c>
      <c r="Z30892" s="34">
        <v>45</v>
      </c>
      <c r="AA30892" s="34">
        <v>38</v>
      </c>
      <c r="AB30892" s="34">
        <v>47</v>
      </c>
      <c r="AC30892" s="34">
        <v>36</v>
      </c>
    </row>
    <row r="30893" spans="1:29" x14ac:dyDescent="0.2">
      <c r="A30893" s="34" t="s">
        <v>91386</v>
      </c>
      <c r="B30893" s="34">
        <v>39</v>
      </c>
      <c r="C30893" s="34">
        <v>81</v>
      </c>
      <c r="D30893" s="34">
        <v>58</v>
      </c>
      <c r="E30893" s="34">
        <v>67</v>
      </c>
      <c r="F30893" s="34">
        <v>63</v>
      </c>
      <c r="G30893" s="34">
        <v>63</v>
      </c>
      <c r="H30893" s="34">
        <v>58</v>
      </c>
      <c r="I30893" s="34">
        <v>54</v>
      </c>
      <c r="J30893" s="34">
        <v>57</v>
      </c>
      <c r="K30893" s="34">
        <v>89</v>
      </c>
      <c r="L30893" s="34">
        <v>50</v>
      </c>
      <c r="M30893" s="34">
        <v>56</v>
      </c>
      <c r="N30893" s="34">
        <v>67</v>
      </c>
      <c r="O30893" s="34">
        <v>67</v>
      </c>
      <c r="P30893" s="34">
        <v>87</v>
      </c>
      <c r="Q30893" s="34">
        <v>117</v>
      </c>
      <c r="R30893" s="34">
        <v>90</v>
      </c>
      <c r="S30893" s="34">
        <v>73</v>
      </c>
      <c r="T30893" s="34">
        <v>60</v>
      </c>
      <c r="U30893" s="34">
        <v>99</v>
      </c>
      <c r="V30893" s="34">
        <v>46</v>
      </c>
      <c r="W30893" s="34">
        <v>104</v>
      </c>
      <c r="X30893" s="34">
        <v>64</v>
      </c>
      <c r="Y30893" s="34">
        <v>111</v>
      </c>
      <c r="Z30893" s="34">
        <v>58</v>
      </c>
      <c r="AA30893" s="34">
        <v>133</v>
      </c>
      <c r="AB30893" s="34">
        <v>42</v>
      </c>
      <c r="AC30893" s="34">
        <v>127</v>
      </c>
    </row>
    <row r="30894" spans="1:29" x14ac:dyDescent="0.2">
      <c r="A30894" s="34" t="s">
        <v>91387</v>
      </c>
      <c r="B30894" s="34">
        <v>26</v>
      </c>
      <c r="C30894" s="34">
        <v>15</v>
      </c>
      <c r="D30894" s="34">
        <v>16</v>
      </c>
      <c r="E30894" s="34">
        <v>6</v>
      </c>
      <c r="F30894" s="34">
        <v>18</v>
      </c>
      <c r="G30894" s="34">
        <v>22</v>
      </c>
      <c r="H30894" s="34">
        <v>13</v>
      </c>
      <c r="I30894" s="34">
        <v>9</v>
      </c>
      <c r="J30894" s="34">
        <v>20</v>
      </c>
      <c r="K30894" s="34">
        <v>17</v>
      </c>
      <c r="L30894" s="34">
        <v>12</v>
      </c>
      <c r="M30894" s="34">
        <v>8</v>
      </c>
      <c r="N30894" s="34">
        <v>15</v>
      </c>
      <c r="O30894" s="34">
        <v>27</v>
      </c>
      <c r="P30894" s="34">
        <v>28</v>
      </c>
      <c r="Q30894" s="34">
        <v>22</v>
      </c>
      <c r="R30894" s="34">
        <v>23</v>
      </c>
      <c r="S30894" s="34">
        <v>28</v>
      </c>
      <c r="T30894" s="34">
        <v>8</v>
      </c>
      <c r="U30894" s="34">
        <v>10</v>
      </c>
      <c r="V30894" s="34">
        <v>14</v>
      </c>
      <c r="W30894" s="34">
        <v>16</v>
      </c>
      <c r="X30894" s="34">
        <v>22</v>
      </c>
      <c r="Y30894" s="34">
        <v>15</v>
      </c>
      <c r="Z30894" s="34">
        <v>24</v>
      </c>
      <c r="AA30894" s="34">
        <v>24</v>
      </c>
      <c r="AB30894" s="34">
        <v>47</v>
      </c>
      <c r="AC30894" s="34">
        <v>25</v>
      </c>
    </row>
    <row r="30895" spans="1:29" x14ac:dyDescent="0.2">
      <c r="A30895" s="34" t="s">
        <v>91388</v>
      </c>
      <c r="B30895" s="34">
        <v>40</v>
      </c>
      <c r="C30895" s="34">
        <v>48</v>
      </c>
      <c r="D30895" s="34">
        <v>45</v>
      </c>
      <c r="E30895" s="34">
        <v>33</v>
      </c>
      <c r="F30895" s="34">
        <v>30</v>
      </c>
      <c r="G30895" s="34">
        <v>13</v>
      </c>
      <c r="H30895" s="34">
        <v>21</v>
      </c>
      <c r="I30895" s="34">
        <v>42</v>
      </c>
      <c r="J30895" s="34">
        <v>26</v>
      </c>
      <c r="K30895" s="34">
        <v>17</v>
      </c>
      <c r="L30895" s="34">
        <v>11</v>
      </c>
      <c r="M30895" s="34">
        <v>25</v>
      </c>
      <c r="N30895" s="34">
        <v>18</v>
      </c>
      <c r="O30895" s="34">
        <v>27</v>
      </c>
      <c r="P30895" s="34">
        <v>13</v>
      </c>
      <c r="Q30895" s="34">
        <v>31</v>
      </c>
      <c r="R30895" s="34">
        <v>21</v>
      </c>
      <c r="S30895" s="34">
        <v>43</v>
      </c>
      <c r="T30895" s="34">
        <v>14</v>
      </c>
      <c r="U30895" s="34">
        <v>17</v>
      </c>
      <c r="V30895" s="34">
        <v>24</v>
      </c>
      <c r="W30895" s="34">
        <v>39</v>
      </c>
      <c r="X30895" s="34">
        <v>48</v>
      </c>
      <c r="Y30895" s="34">
        <v>20</v>
      </c>
      <c r="Z30895" s="34">
        <v>26</v>
      </c>
      <c r="AA30895" s="34">
        <v>26</v>
      </c>
      <c r="AB30895" s="34">
        <v>15</v>
      </c>
      <c r="AC30895" s="34">
        <v>60</v>
      </c>
    </row>
    <row r="30896" spans="1:29" x14ac:dyDescent="0.2">
      <c r="A30896" s="34" t="s">
        <v>91389</v>
      </c>
      <c r="B30896" s="34">
        <v>59</v>
      </c>
      <c r="C30896" s="34">
        <v>102</v>
      </c>
      <c r="D30896" s="34">
        <v>149</v>
      </c>
      <c r="E30896" s="34">
        <v>89</v>
      </c>
      <c r="F30896" s="34">
        <v>133</v>
      </c>
      <c r="G30896" s="34">
        <v>107</v>
      </c>
      <c r="H30896" s="34">
        <v>144</v>
      </c>
      <c r="I30896" s="34">
        <v>99</v>
      </c>
      <c r="J30896" s="34">
        <v>97</v>
      </c>
      <c r="K30896" s="34">
        <v>65</v>
      </c>
      <c r="L30896" s="34">
        <v>71</v>
      </c>
      <c r="M30896" s="34">
        <v>77</v>
      </c>
      <c r="N30896" s="34">
        <v>118</v>
      </c>
      <c r="O30896" s="34">
        <v>78</v>
      </c>
      <c r="P30896" s="34">
        <v>117</v>
      </c>
      <c r="Q30896" s="34">
        <v>125</v>
      </c>
      <c r="R30896" s="34">
        <v>108</v>
      </c>
      <c r="S30896" s="34">
        <v>130</v>
      </c>
      <c r="T30896" s="34">
        <v>102</v>
      </c>
      <c r="U30896" s="34">
        <v>82</v>
      </c>
      <c r="V30896" s="34">
        <v>113</v>
      </c>
      <c r="W30896" s="34">
        <v>114</v>
      </c>
      <c r="X30896" s="34">
        <v>159</v>
      </c>
      <c r="Y30896" s="34">
        <v>105</v>
      </c>
      <c r="Z30896" s="34">
        <v>178</v>
      </c>
      <c r="AA30896" s="34">
        <v>90</v>
      </c>
      <c r="AB30896" s="34">
        <v>111</v>
      </c>
      <c r="AC30896" s="34">
        <v>151</v>
      </c>
    </row>
    <row r="30897" spans="1:29" x14ac:dyDescent="0.2">
      <c r="A30897" s="34" t="s">
        <v>91390</v>
      </c>
      <c r="B30897" s="34">
        <v>29</v>
      </c>
      <c r="C30897" s="34">
        <v>129</v>
      </c>
      <c r="D30897" s="34">
        <v>116</v>
      </c>
      <c r="E30897" s="34">
        <v>100</v>
      </c>
      <c r="F30897" s="34">
        <v>87</v>
      </c>
      <c r="G30897" s="34">
        <v>165</v>
      </c>
      <c r="H30897" s="34">
        <v>97</v>
      </c>
      <c r="I30897" s="34">
        <v>114</v>
      </c>
      <c r="J30897" s="34">
        <v>68</v>
      </c>
      <c r="K30897" s="34">
        <v>116</v>
      </c>
      <c r="L30897" s="34">
        <v>49</v>
      </c>
      <c r="M30897" s="34">
        <v>108</v>
      </c>
      <c r="N30897" s="34">
        <v>75</v>
      </c>
      <c r="O30897" s="34">
        <v>90</v>
      </c>
      <c r="P30897" s="34">
        <v>86</v>
      </c>
      <c r="Q30897" s="34">
        <v>144</v>
      </c>
      <c r="R30897" s="34">
        <v>127</v>
      </c>
      <c r="S30897" s="34">
        <v>159</v>
      </c>
      <c r="T30897" s="34">
        <v>69</v>
      </c>
      <c r="U30897" s="34">
        <v>96</v>
      </c>
      <c r="V30897" s="34">
        <v>103</v>
      </c>
      <c r="W30897" s="34">
        <v>178</v>
      </c>
      <c r="X30897" s="34">
        <v>123</v>
      </c>
      <c r="Y30897" s="34">
        <v>139</v>
      </c>
      <c r="Z30897" s="34">
        <v>108</v>
      </c>
      <c r="AA30897" s="34">
        <v>170</v>
      </c>
      <c r="AB30897" s="34">
        <v>83</v>
      </c>
      <c r="AC30897" s="34">
        <v>215</v>
      </c>
    </row>
    <row r="30898" spans="1:29" x14ac:dyDescent="0.2">
      <c r="A30898" s="34" t="s">
        <v>91391</v>
      </c>
      <c r="B30898" s="34">
        <v>76</v>
      </c>
      <c r="C30898" s="34">
        <v>94</v>
      </c>
      <c r="D30898" s="34">
        <v>117</v>
      </c>
      <c r="E30898" s="34">
        <v>117</v>
      </c>
      <c r="F30898" s="34">
        <v>143</v>
      </c>
      <c r="G30898" s="34">
        <v>69</v>
      </c>
      <c r="H30898" s="34">
        <v>121</v>
      </c>
      <c r="I30898" s="34">
        <v>118</v>
      </c>
      <c r="J30898" s="34">
        <v>105</v>
      </c>
      <c r="K30898" s="34">
        <v>100</v>
      </c>
      <c r="L30898" s="34">
        <v>78</v>
      </c>
      <c r="M30898" s="34">
        <v>72</v>
      </c>
      <c r="N30898" s="34">
        <v>104</v>
      </c>
      <c r="O30898" s="34">
        <v>63</v>
      </c>
      <c r="P30898" s="34">
        <v>129</v>
      </c>
      <c r="Q30898" s="34">
        <v>83</v>
      </c>
      <c r="R30898" s="34">
        <v>139</v>
      </c>
      <c r="S30898" s="34">
        <v>120</v>
      </c>
      <c r="T30898" s="34">
        <v>125</v>
      </c>
      <c r="U30898" s="34">
        <v>96</v>
      </c>
      <c r="V30898" s="34">
        <v>157</v>
      </c>
      <c r="W30898" s="34">
        <v>115</v>
      </c>
      <c r="X30898" s="34">
        <v>132</v>
      </c>
      <c r="Y30898" s="34">
        <v>105</v>
      </c>
      <c r="Z30898" s="34">
        <v>118</v>
      </c>
      <c r="AA30898" s="34">
        <v>147</v>
      </c>
      <c r="AB30898" s="34">
        <v>162</v>
      </c>
      <c r="AC30898" s="34">
        <v>181</v>
      </c>
    </row>
    <row r="30899" spans="1:29" x14ac:dyDescent="0.2">
      <c r="A30899" s="34" t="s">
        <v>91392</v>
      </c>
      <c r="B30899" s="34">
        <v>80</v>
      </c>
      <c r="C30899" s="34">
        <v>74</v>
      </c>
      <c r="D30899" s="34">
        <v>93</v>
      </c>
      <c r="E30899" s="34">
        <v>88</v>
      </c>
      <c r="F30899" s="34">
        <v>99</v>
      </c>
      <c r="G30899" s="34">
        <v>51</v>
      </c>
      <c r="H30899" s="34">
        <v>80</v>
      </c>
      <c r="I30899" s="34">
        <v>59</v>
      </c>
      <c r="J30899" s="34">
        <v>70</v>
      </c>
      <c r="K30899" s="34">
        <v>47</v>
      </c>
      <c r="L30899" s="34">
        <v>85</v>
      </c>
      <c r="M30899" s="34">
        <v>63</v>
      </c>
      <c r="N30899" s="34">
        <v>57</v>
      </c>
      <c r="O30899" s="34">
        <v>69</v>
      </c>
      <c r="P30899" s="34">
        <v>60</v>
      </c>
      <c r="Q30899" s="34">
        <v>93</v>
      </c>
      <c r="R30899" s="34">
        <v>89</v>
      </c>
      <c r="S30899" s="34">
        <v>88</v>
      </c>
      <c r="T30899" s="34">
        <v>88</v>
      </c>
      <c r="U30899" s="34">
        <v>55</v>
      </c>
      <c r="V30899" s="34">
        <v>107</v>
      </c>
      <c r="W30899" s="34">
        <v>88</v>
      </c>
      <c r="X30899" s="34">
        <v>135</v>
      </c>
      <c r="Y30899" s="34">
        <v>96</v>
      </c>
      <c r="Z30899" s="34">
        <v>104</v>
      </c>
      <c r="AA30899" s="34">
        <v>81</v>
      </c>
      <c r="AB30899" s="34">
        <v>109</v>
      </c>
      <c r="AC30899" s="34">
        <v>95</v>
      </c>
    </row>
    <row r="30900" spans="1:29" x14ac:dyDescent="0.2">
      <c r="A30900" s="34" t="s">
        <v>91393</v>
      </c>
      <c r="B30900" s="34">
        <v>31</v>
      </c>
      <c r="C30900" s="34">
        <v>47</v>
      </c>
      <c r="D30900" s="34">
        <v>37</v>
      </c>
      <c r="E30900" s="34">
        <v>47</v>
      </c>
      <c r="F30900" s="34">
        <v>42</v>
      </c>
      <c r="G30900" s="34">
        <v>32</v>
      </c>
      <c r="H30900" s="34">
        <v>38</v>
      </c>
      <c r="I30900" s="34">
        <v>28</v>
      </c>
      <c r="J30900" s="34">
        <v>37</v>
      </c>
      <c r="K30900" s="34">
        <v>45</v>
      </c>
      <c r="L30900" s="34">
        <v>23</v>
      </c>
      <c r="M30900" s="34">
        <v>33</v>
      </c>
      <c r="N30900" s="34">
        <v>30</v>
      </c>
      <c r="O30900" s="34">
        <v>27</v>
      </c>
      <c r="P30900" s="34">
        <v>21</v>
      </c>
      <c r="Q30900" s="34">
        <v>41</v>
      </c>
      <c r="R30900" s="34">
        <v>40</v>
      </c>
      <c r="S30900" s="34">
        <v>55</v>
      </c>
      <c r="T30900" s="34">
        <v>20</v>
      </c>
      <c r="U30900" s="34">
        <v>44</v>
      </c>
      <c r="V30900" s="34">
        <v>27</v>
      </c>
      <c r="W30900" s="34">
        <v>45</v>
      </c>
      <c r="X30900" s="34">
        <v>59</v>
      </c>
      <c r="Y30900" s="34">
        <v>59</v>
      </c>
      <c r="Z30900" s="34">
        <v>28</v>
      </c>
      <c r="AA30900" s="34">
        <v>49</v>
      </c>
      <c r="AB30900" s="34">
        <v>23</v>
      </c>
      <c r="AC30900" s="34">
        <v>30</v>
      </c>
    </row>
    <row r="30901" spans="1:29" x14ac:dyDescent="0.2">
      <c r="A30901" s="34" t="s">
        <v>91394</v>
      </c>
      <c r="B30901" s="34">
        <v>49</v>
      </c>
      <c r="C30901" s="34">
        <v>37</v>
      </c>
      <c r="D30901" s="34">
        <v>33</v>
      </c>
      <c r="E30901" s="34">
        <v>45</v>
      </c>
      <c r="F30901" s="34">
        <v>24</v>
      </c>
      <c r="G30901" s="34">
        <v>36</v>
      </c>
      <c r="H30901" s="34">
        <v>19</v>
      </c>
      <c r="I30901" s="34">
        <v>37</v>
      </c>
      <c r="J30901" s="34">
        <v>16</v>
      </c>
      <c r="K30901" s="34">
        <v>45</v>
      </c>
      <c r="L30901" s="34">
        <v>21</v>
      </c>
      <c r="M30901" s="34">
        <v>40</v>
      </c>
      <c r="N30901" s="34">
        <v>31</v>
      </c>
      <c r="O30901" s="34">
        <v>33</v>
      </c>
      <c r="P30901" s="34">
        <v>23</v>
      </c>
      <c r="Q30901" s="34">
        <v>48</v>
      </c>
      <c r="R30901" s="34">
        <v>29</v>
      </c>
      <c r="S30901" s="34">
        <v>48</v>
      </c>
      <c r="T30901" s="34">
        <v>23</v>
      </c>
      <c r="U30901" s="34">
        <v>44</v>
      </c>
      <c r="V30901" s="34">
        <v>20</v>
      </c>
      <c r="W30901" s="34">
        <v>63</v>
      </c>
      <c r="X30901" s="34">
        <v>33</v>
      </c>
      <c r="Y30901" s="34">
        <v>33</v>
      </c>
      <c r="Z30901" s="34">
        <v>20</v>
      </c>
      <c r="AA30901" s="34">
        <v>79</v>
      </c>
      <c r="AB30901" s="34">
        <v>40</v>
      </c>
      <c r="AC30901" s="34">
        <v>85</v>
      </c>
    </row>
    <row r="30902" spans="1:29" x14ac:dyDescent="0.2">
      <c r="A30902" s="34" t="s">
        <v>91395</v>
      </c>
      <c r="B30902" s="34">
        <v>139</v>
      </c>
      <c r="C30902" s="34">
        <v>105</v>
      </c>
      <c r="D30902" s="34">
        <v>170</v>
      </c>
      <c r="E30902" s="34">
        <v>93</v>
      </c>
      <c r="F30902" s="34">
        <v>186</v>
      </c>
      <c r="G30902" s="34">
        <v>130</v>
      </c>
      <c r="H30902" s="34">
        <v>174</v>
      </c>
      <c r="I30902" s="34">
        <v>134</v>
      </c>
      <c r="J30902" s="34">
        <v>178</v>
      </c>
      <c r="K30902" s="34">
        <v>128</v>
      </c>
      <c r="L30902" s="34">
        <v>139</v>
      </c>
      <c r="M30902" s="34">
        <v>164</v>
      </c>
      <c r="N30902" s="34">
        <v>116</v>
      </c>
      <c r="O30902" s="34">
        <v>117</v>
      </c>
      <c r="P30902" s="34">
        <v>143</v>
      </c>
      <c r="Q30902" s="34">
        <v>177</v>
      </c>
      <c r="R30902" s="34">
        <v>224</v>
      </c>
      <c r="S30902" s="34">
        <v>164</v>
      </c>
      <c r="T30902" s="34">
        <v>169</v>
      </c>
      <c r="U30902" s="34">
        <v>132</v>
      </c>
      <c r="V30902" s="34">
        <v>155</v>
      </c>
      <c r="W30902" s="34">
        <v>189</v>
      </c>
      <c r="X30902" s="34">
        <v>193</v>
      </c>
      <c r="Y30902" s="34">
        <v>136</v>
      </c>
      <c r="Z30902" s="34">
        <v>151</v>
      </c>
      <c r="AA30902" s="34">
        <v>169</v>
      </c>
      <c r="AB30902" s="34">
        <v>216</v>
      </c>
      <c r="AC30902" s="34">
        <v>274</v>
      </c>
    </row>
    <row r="30903" spans="1:29" x14ac:dyDescent="0.2">
      <c r="A30903" s="34" t="s">
        <v>91396</v>
      </c>
      <c r="B30903" s="34">
        <v>31</v>
      </c>
      <c r="C30903" s="34">
        <v>25</v>
      </c>
      <c r="D30903" s="34">
        <v>43</v>
      </c>
      <c r="E30903" s="34">
        <v>31</v>
      </c>
      <c r="F30903" s="34">
        <v>38</v>
      </c>
      <c r="G30903" s="34">
        <v>3</v>
      </c>
      <c r="H30903" s="34">
        <v>19</v>
      </c>
      <c r="I30903" s="34">
        <v>31</v>
      </c>
      <c r="J30903" s="34">
        <v>21</v>
      </c>
      <c r="K30903" s="34">
        <v>27</v>
      </c>
      <c r="L30903" s="34">
        <v>15</v>
      </c>
      <c r="M30903" s="34">
        <v>11</v>
      </c>
      <c r="N30903" s="34">
        <v>33</v>
      </c>
      <c r="O30903" s="34">
        <v>17</v>
      </c>
      <c r="P30903" s="34">
        <v>37</v>
      </c>
      <c r="Q30903" s="34">
        <v>12</v>
      </c>
      <c r="R30903" s="34">
        <v>26</v>
      </c>
      <c r="S30903" s="34">
        <v>22</v>
      </c>
      <c r="T30903" s="34">
        <v>39</v>
      </c>
      <c r="U30903" s="34">
        <v>18</v>
      </c>
      <c r="V30903" s="34">
        <v>47</v>
      </c>
      <c r="W30903" s="34">
        <v>13</v>
      </c>
      <c r="X30903" s="34">
        <v>35</v>
      </c>
      <c r="Y30903" s="34">
        <v>31</v>
      </c>
      <c r="Z30903" s="34">
        <v>19</v>
      </c>
      <c r="AA30903" s="34">
        <v>25</v>
      </c>
      <c r="AB30903" s="34">
        <v>38</v>
      </c>
      <c r="AC30903" s="34">
        <v>33</v>
      </c>
    </row>
    <row r="30904" spans="1:29" x14ac:dyDescent="0.2">
      <c r="A30904" s="34" t="s">
        <v>91397</v>
      </c>
      <c r="B30904" s="34">
        <v>85</v>
      </c>
      <c r="C30904" s="34">
        <v>116</v>
      </c>
      <c r="D30904" s="34">
        <v>163</v>
      </c>
      <c r="E30904" s="34">
        <v>112</v>
      </c>
      <c r="F30904" s="34">
        <v>119</v>
      </c>
      <c r="G30904" s="34">
        <v>81</v>
      </c>
      <c r="H30904" s="34">
        <v>167</v>
      </c>
      <c r="I30904" s="34">
        <v>116</v>
      </c>
      <c r="J30904" s="34">
        <v>146</v>
      </c>
      <c r="K30904" s="34">
        <v>96</v>
      </c>
      <c r="L30904" s="34">
        <v>108</v>
      </c>
      <c r="M30904" s="34">
        <v>98</v>
      </c>
      <c r="N30904" s="34">
        <v>99</v>
      </c>
      <c r="O30904" s="34">
        <v>143</v>
      </c>
      <c r="P30904" s="34">
        <v>115</v>
      </c>
      <c r="Q30904" s="34">
        <v>142</v>
      </c>
      <c r="R30904" s="34">
        <v>156</v>
      </c>
      <c r="S30904" s="34">
        <v>141</v>
      </c>
      <c r="T30904" s="34">
        <v>166</v>
      </c>
      <c r="U30904" s="34">
        <v>109</v>
      </c>
      <c r="V30904" s="34">
        <v>164</v>
      </c>
      <c r="W30904" s="34">
        <v>145</v>
      </c>
      <c r="X30904" s="34">
        <v>195</v>
      </c>
      <c r="Y30904" s="34">
        <v>129</v>
      </c>
      <c r="Z30904" s="34">
        <v>153</v>
      </c>
      <c r="AA30904" s="34">
        <v>106</v>
      </c>
      <c r="AB30904" s="34">
        <v>186</v>
      </c>
      <c r="AC30904" s="34">
        <v>187</v>
      </c>
    </row>
    <row r="30905" spans="1:29" x14ac:dyDescent="0.2">
      <c r="A30905" s="34" t="s">
        <v>91398</v>
      </c>
      <c r="B30905" s="34">
        <v>84</v>
      </c>
      <c r="C30905" s="34">
        <v>80</v>
      </c>
      <c r="D30905" s="34">
        <v>82</v>
      </c>
      <c r="E30905" s="34">
        <v>105</v>
      </c>
      <c r="F30905" s="34">
        <v>68</v>
      </c>
      <c r="G30905" s="34">
        <v>56</v>
      </c>
      <c r="H30905" s="34">
        <v>59</v>
      </c>
      <c r="I30905" s="34">
        <v>71</v>
      </c>
      <c r="J30905" s="34">
        <v>66</v>
      </c>
      <c r="K30905" s="34">
        <v>56</v>
      </c>
      <c r="L30905" s="34">
        <v>52</v>
      </c>
      <c r="M30905" s="34">
        <v>45</v>
      </c>
      <c r="N30905" s="34">
        <v>69</v>
      </c>
      <c r="O30905" s="34">
        <v>59</v>
      </c>
      <c r="P30905" s="34">
        <v>79</v>
      </c>
      <c r="Q30905" s="34">
        <v>83</v>
      </c>
      <c r="R30905" s="34">
        <v>78</v>
      </c>
      <c r="S30905" s="34">
        <v>111</v>
      </c>
      <c r="T30905" s="34">
        <v>53</v>
      </c>
      <c r="U30905" s="34">
        <v>59</v>
      </c>
      <c r="V30905" s="34">
        <v>63</v>
      </c>
      <c r="W30905" s="34">
        <v>77</v>
      </c>
      <c r="X30905" s="34">
        <v>91</v>
      </c>
      <c r="Y30905" s="34">
        <v>99</v>
      </c>
      <c r="Z30905" s="34">
        <v>94</v>
      </c>
      <c r="AA30905" s="34">
        <v>101</v>
      </c>
      <c r="AB30905" s="34">
        <v>78</v>
      </c>
      <c r="AC30905" s="34">
        <v>119</v>
      </c>
    </row>
    <row r="30906" spans="1:29" x14ac:dyDescent="0.2">
      <c r="A30906" s="34" t="s">
        <v>91399</v>
      </c>
      <c r="B30906" s="34">
        <v>180</v>
      </c>
      <c r="C30906" s="34">
        <v>252</v>
      </c>
      <c r="D30906" s="34">
        <v>268</v>
      </c>
      <c r="E30906" s="34">
        <v>317</v>
      </c>
      <c r="F30906" s="34">
        <v>293</v>
      </c>
      <c r="G30906" s="34">
        <v>229</v>
      </c>
      <c r="H30906" s="34">
        <v>264</v>
      </c>
      <c r="I30906" s="34">
        <v>206</v>
      </c>
      <c r="J30906" s="34">
        <v>212</v>
      </c>
      <c r="K30906" s="34">
        <v>243</v>
      </c>
      <c r="L30906" s="34">
        <v>197</v>
      </c>
      <c r="M30906" s="34">
        <v>211</v>
      </c>
      <c r="N30906" s="34">
        <v>180</v>
      </c>
      <c r="O30906" s="34">
        <v>162</v>
      </c>
      <c r="P30906" s="34">
        <v>199</v>
      </c>
      <c r="Q30906" s="34">
        <v>286</v>
      </c>
      <c r="R30906" s="34">
        <v>288</v>
      </c>
      <c r="S30906" s="34">
        <v>257</v>
      </c>
      <c r="T30906" s="34">
        <v>262</v>
      </c>
      <c r="U30906" s="34">
        <v>261</v>
      </c>
      <c r="V30906" s="34">
        <v>287</v>
      </c>
      <c r="W30906" s="34">
        <v>304</v>
      </c>
      <c r="X30906" s="34">
        <v>356</v>
      </c>
      <c r="Y30906" s="34">
        <v>258</v>
      </c>
      <c r="Z30906" s="34">
        <v>253</v>
      </c>
      <c r="AA30906" s="34">
        <v>300</v>
      </c>
      <c r="AB30906" s="34">
        <v>303</v>
      </c>
      <c r="AC30906" s="34">
        <v>307</v>
      </c>
    </row>
    <row r="30907" spans="1:29" x14ac:dyDescent="0.2">
      <c r="A30907" s="34" t="s">
        <v>91400</v>
      </c>
      <c r="B30907" s="34">
        <v>50</v>
      </c>
      <c r="C30907" s="34">
        <v>36</v>
      </c>
      <c r="D30907" s="34">
        <v>34</v>
      </c>
      <c r="E30907" s="34">
        <v>35</v>
      </c>
      <c r="F30907" s="34">
        <v>31</v>
      </c>
      <c r="G30907" s="34">
        <v>33</v>
      </c>
      <c r="H30907" s="34">
        <v>49</v>
      </c>
      <c r="I30907" s="34">
        <v>25</v>
      </c>
      <c r="J30907" s="34">
        <v>40</v>
      </c>
      <c r="K30907" s="34">
        <v>18</v>
      </c>
      <c r="L30907" s="34">
        <v>39</v>
      </c>
      <c r="M30907" s="34">
        <v>30</v>
      </c>
      <c r="N30907" s="34">
        <v>17</v>
      </c>
      <c r="O30907" s="34">
        <v>40</v>
      </c>
      <c r="P30907" s="34">
        <v>22</v>
      </c>
      <c r="Q30907" s="34">
        <v>40</v>
      </c>
      <c r="R30907" s="34">
        <v>42</v>
      </c>
      <c r="S30907" s="34">
        <v>46</v>
      </c>
      <c r="T30907" s="34">
        <v>71</v>
      </c>
      <c r="U30907" s="34">
        <v>38</v>
      </c>
      <c r="V30907" s="34">
        <v>50</v>
      </c>
      <c r="W30907" s="34">
        <v>34</v>
      </c>
      <c r="X30907" s="34">
        <v>48</v>
      </c>
      <c r="Y30907" s="34">
        <v>30</v>
      </c>
      <c r="Z30907" s="34">
        <v>52</v>
      </c>
      <c r="AA30907" s="34">
        <v>34</v>
      </c>
      <c r="AB30907" s="34">
        <v>53</v>
      </c>
      <c r="AC30907" s="34">
        <v>46</v>
      </c>
    </row>
    <row r="30908" spans="1:29" x14ac:dyDescent="0.2">
      <c r="A30908" s="34" t="s">
        <v>91401</v>
      </c>
      <c r="B30908" s="34">
        <v>89</v>
      </c>
      <c r="C30908" s="34">
        <v>81</v>
      </c>
      <c r="D30908" s="34">
        <v>75</v>
      </c>
      <c r="E30908" s="34">
        <v>106</v>
      </c>
      <c r="F30908" s="34">
        <v>70</v>
      </c>
      <c r="G30908" s="34">
        <v>93</v>
      </c>
      <c r="H30908" s="34">
        <v>78</v>
      </c>
      <c r="I30908" s="34">
        <v>68</v>
      </c>
      <c r="J30908" s="34">
        <v>75</v>
      </c>
      <c r="K30908" s="34">
        <v>116</v>
      </c>
      <c r="L30908" s="34">
        <v>61</v>
      </c>
      <c r="M30908" s="34">
        <v>70</v>
      </c>
      <c r="N30908" s="34">
        <v>95</v>
      </c>
      <c r="O30908" s="34">
        <v>77</v>
      </c>
      <c r="P30908" s="34">
        <v>81</v>
      </c>
      <c r="Q30908" s="34">
        <v>121</v>
      </c>
      <c r="R30908" s="34">
        <v>125</v>
      </c>
      <c r="S30908" s="34">
        <v>132</v>
      </c>
      <c r="T30908" s="34">
        <v>83</v>
      </c>
      <c r="U30908" s="34">
        <v>100</v>
      </c>
      <c r="V30908" s="34">
        <v>66</v>
      </c>
      <c r="W30908" s="34">
        <v>104</v>
      </c>
      <c r="X30908" s="34">
        <v>103</v>
      </c>
      <c r="Y30908" s="34">
        <v>117</v>
      </c>
      <c r="Z30908" s="34">
        <v>116</v>
      </c>
      <c r="AA30908" s="34">
        <v>116</v>
      </c>
      <c r="AB30908" s="34">
        <v>112</v>
      </c>
      <c r="AC30908" s="34">
        <v>162</v>
      </c>
    </row>
    <row r="30909" spans="1:29" x14ac:dyDescent="0.2">
      <c r="A30909" s="34" t="s">
        <v>91402</v>
      </c>
      <c r="B30909" s="34">
        <v>39</v>
      </c>
      <c r="C30909" s="34">
        <v>54</v>
      </c>
      <c r="D30909" s="34">
        <v>63</v>
      </c>
      <c r="E30909" s="34">
        <v>47</v>
      </c>
      <c r="F30909" s="34">
        <v>48</v>
      </c>
      <c r="G30909" s="34">
        <v>39</v>
      </c>
      <c r="H30909" s="34">
        <v>36</v>
      </c>
      <c r="I30909" s="34">
        <v>33</v>
      </c>
      <c r="J30909" s="34">
        <v>44</v>
      </c>
      <c r="K30909" s="34">
        <v>44</v>
      </c>
      <c r="L30909" s="34">
        <v>32</v>
      </c>
      <c r="M30909" s="34">
        <v>61</v>
      </c>
      <c r="N30909" s="34">
        <v>30</v>
      </c>
      <c r="O30909" s="34">
        <v>26</v>
      </c>
      <c r="P30909" s="34">
        <v>50</v>
      </c>
      <c r="Q30909" s="34">
        <v>62</v>
      </c>
      <c r="R30909" s="34">
        <v>41</v>
      </c>
      <c r="S30909" s="34">
        <v>55</v>
      </c>
      <c r="T30909" s="34">
        <v>40</v>
      </c>
      <c r="U30909" s="34">
        <v>42</v>
      </c>
      <c r="V30909" s="34">
        <v>51</v>
      </c>
      <c r="W30909" s="34">
        <v>79</v>
      </c>
      <c r="X30909" s="34">
        <v>45</v>
      </c>
      <c r="Y30909" s="34">
        <v>60</v>
      </c>
      <c r="Z30909" s="34">
        <v>57</v>
      </c>
      <c r="AA30909" s="34">
        <v>63</v>
      </c>
      <c r="AB30909" s="34">
        <v>60</v>
      </c>
      <c r="AC30909" s="34">
        <v>95</v>
      </c>
    </row>
    <row r="30910" spans="1:29" x14ac:dyDescent="0.2">
      <c r="A30910" s="34" t="s">
        <v>91403</v>
      </c>
      <c r="B30910" s="34">
        <v>26</v>
      </c>
      <c r="C30910" s="34">
        <v>39</v>
      </c>
      <c r="D30910" s="34">
        <v>20</v>
      </c>
      <c r="E30910" s="34">
        <v>32</v>
      </c>
      <c r="F30910" s="34">
        <v>20</v>
      </c>
      <c r="G30910" s="34">
        <v>50</v>
      </c>
      <c r="H30910" s="34">
        <v>16</v>
      </c>
      <c r="I30910" s="34">
        <v>60</v>
      </c>
      <c r="J30910" s="34">
        <v>14</v>
      </c>
      <c r="K30910" s="34">
        <v>70</v>
      </c>
      <c r="L30910" s="34">
        <v>13</v>
      </c>
      <c r="M30910" s="34">
        <v>39</v>
      </c>
      <c r="N30910" s="34">
        <v>12</v>
      </c>
      <c r="O30910" s="34">
        <v>54</v>
      </c>
      <c r="P30910" s="34">
        <v>13</v>
      </c>
      <c r="Q30910" s="34">
        <v>41</v>
      </c>
      <c r="R30910" s="34">
        <v>15</v>
      </c>
      <c r="S30910" s="34">
        <v>66</v>
      </c>
      <c r="T30910" s="34">
        <v>18</v>
      </c>
      <c r="U30910" s="34">
        <v>29</v>
      </c>
      <c r="V30910" s="34">
        <v>34</v>
      </c>
      <c r="W30910" s="34">
        <v>46</v>
      </c>
      <c r="X30910" s="34">
        <v>26</v>
      </c>
      <c r="Y30910" s="34">
        <v>12</v>
      </c>
      <c r="Z30910" s="34">
        <v>25</v>
      </c>
      <c r="AA30910" s="34">
        <v>55</v>
      </c>
      <c r="AB30910" s="34">
        <v>6</v>
      </c>
      <c r="AC30910" s="34">
        <v>59</v>
      </c>
    </row>
    <row r="30911" spans="1:29" x14ac:dyDescent="0.2">
      <c r="A30911" s="34" t="s">
        <v>91404</v>
      </c>
      <c r="B30911" s="34">
        <v>48</v>
      </c>
      <c r="C30911" s="34">
        <v>52</v>
      </c>
      <c r="D30911" s="34">
        <v>68</v>
      </c>
      <c r="E30911" s="34">
        <v>69</v>
      </c>
      <c r="F30911" s="34">
        <v>60</v>
      </c>
      <c r="G30911" s="34">
        <v>25</v>
      </c>
      <c r="H30911" s="34">
        <v>53</v>
      </c>
      <c r="I30911" s="34">
        <v>36</v>
      </c>
      <c r="J30911" s="34">
        <v>40</v>
      </c>
      <c r="K30911" s="34">
        <v>46</v>
      </c>
      <c r="L30911" s="34">
        <v>24</v>
      </c>
      <c r="M30911" s="34">
        <v>33</v>
      </c>
      <c r="N30911" s="34">
        <v>47</v>
      </c>
      <c r="O30911" s="34">
        <v>25</v>
      </c>
      <c r="P30911" s="34">
        <v>41</v>
      </c>
      <c r="Q30911" s="34">
        <v>47</v>
      </c>
      <c r="R30911" s="34">
        <v>61</v>
      </c>
      <c r="S30911" s="34">
        <v>44</v>
      </c>
      <c r="T30911" s="34">
        <v>46</v>
      </c>
      <c r="U30911" s="34">
        <v>51</v>
      </c>
      <c r="V30911" s="34">
        <v>82</v>
      </c>
      <c r="W30911" s="34">
        <v>52</v>
      </c>
      <c r="X30911" s="34">
        <v>49</v>
      </c>
      <c r="Y30911" s="34">
        <v>52</v>
      </c>
      <c r="Z30911" s="34">
        <v>69</v>
      </c>
      <c r="AA30911" s="34">
        <v>50</v>
      </c>
      <c r="AB30911" s="34">
        <v>47</v>
      </c>
      <c r="AC30911" s="34">
        <v>94</v>
      </c>
    </row>
    <row r="30912" spans="1:29" x14ac:dyDescent="0.2">
      <c r="A30912" s="34" t="s">
        <v>91405</v>
      </c>
      <c r="B30912" s="34">
        <v>60</v>
      </c>
      <c r="C30912" s="34">
        <v>78</v>
      </c>
      <c r="D30912" s="34">
        <v>64</v>
      </c>
      <c r="E30912" s="34">
        <v>50</v>
      </c>
      <c r="F30912" s="34">
        <v>77</v>
      </c>
      <c r="G30912" s="34">
        <v>38</v>
      </c>
      <c r="H30912" s="34">
        <v>59</v>
      </c>
      <c r="I30912" s="34">
        <v>53</v>
      </c>
      <c r="J30912" s="34">
        <v>60</v>
      </c>
      <c r="K30912" s="34">
        <v>65</v>
      </c>
      <c r="L30912" s="34">
        <v>37</v>
      </c>
      <c r="M30912" s="34">
        <v>64</v>
      </c>
      <c r="N30912" s="34">
        <v>62</v>
      </c>
      <c r="O30912" s="34">
        <v>59</v>
      </c>
      <c r="P30912" s="34">
        <v>64</v>
      </c>
      <c r="Q30912" s="34">
        <v>85</v>
      </c>
      <c r="R30912" s="34">
        <v>66</v>
      </c>
      <c r="S30912" s="34">
        <v>79</v>
      </c>
      <c r="T30912" s="34">
        <v>56</v>
      </c>
      <c r="U30912" s="34">
        <v>36</v>
      </c>
      <c r="V30912" s="34">
        <v>67</v>
      </c>
      <c r="W30912" s="34">
        <v>61</v>
      </c>
      <c r="X30912" s="34">
        <v>98</v>
      </c>
      <c r="Y30912" s="34">
        <v>42</v>
      </c>
      <c r="Z30912" s="34">
        <v>78</v>
      </c>
      <c r="AA30912" s="34">
        <v>86</v>
      </c>
      <c r="AB30912" s="34">
        <v>63</v>
      </c>
      <c r="AC30912" s="34">
        <v>111</v>
      </c>
    </row>
    <row r="30913" spans="1:29" x14ac:dyDescent="0.2">
      <c r="A30913" s="34" t="s">
        <v>91406</v>
      </c>
      <c r="B30913" s="34">
        <v>18</v>
      </c>
      <c r="C30913" s="34">
        <v>10</v>
      </c>
      <c r="D30913" s="34">
        <v>23</v>
      </c>
      <c r="E30913" s="34">
        <v>17</v>
      </c>
      <c r="F30913" s="34">
        <v>16</v>
      </c>
      <c r="G30913" s="34">
        <v>23</v>
      </c>
      <c r="H30913" s="34">
        <v>18</v>
      </c>
      <c r="I30913" s="34">
        <v>10</v>
      </c>
      <c r="J30913" s="34">
        <v>9</v>
      </c>
      <c r="K30913" s="34">
        <v>11</v>
      </c>
      <c r="L30913" s="34">
        <v>7</v>
      </c>
      <c r="M30913" s="34">
        <v>2</v>
      </c>
      <c r="N30913" s="34">
        <v>15</v>
      </c>
      <c r="O30913" s="34">
        <v>8</v>
      </c>
      <c r="P30913" s="34">
        <v>12</v>
      </c>
      <c r="Q30913" s="34">
        <v>11</v>
      </c>
      <c r="R30913" s="34">
        <v>14</v>
      </c>
      <c r="S30913" s="34">
        <v>22</v>
      </c>
      <c r="T30913" s="34">
        <v>4</v>
      </c>
      <c r="U30913" s="34">
        <v>13</v>
      </c>
      <c r="V30913" s="34">
        <v>9</v>
      </c>
      <c r="W30913" s="34">
        <v>19</v>
      </c>
      <c r="X30913" s="34">
        <v>10</v>
      </c>
      <c r="Y30913" s="34">
        <v>11</v>
      </c>
      <c r="Z30913" s="34">
        <v>19</v>
      </c>
      <c r="AA30913" s="34">
        <v>21</v>
      </c>
      <c r="AB30913" s="34">
        <v>8</v>
      </c>
      <c r="AC30913" s="34">
        <v>20</v>
      </c>
    </row>
    <row r="30914" spans="1:29" x14ac:dyDescent="0.2">
      <c r="A30914" s="34" t="s">
        <v>91407</v>
      </c>
      <c r="B30914" s="34">
        <v>80</v>
      </c>
      <c r="C30914" s="34">
        <v>60</v>
      </c>
      <c r="D30914" s="34">
        <v>93</v>
      </c>
      <c r="E30914" s="34">
        <v>75</v>
      </c>
      <c r="F30914" s="34">
        <v>93</v>
      </c>
      <c r="G30914" s="34">
        <v>54</v>
      </c>
      <c r="H30914" s="34">
        <v>86</v>
      </c>
      <c r="I30914" s="34">
        <v>65</v>
      </c>
      <c r="J30914" s="34">
        <v>68</v>
      </c>
      <c r="K30914" s="34">
        <v>65</v>
      </c>
      <c r="L30914" s="34">
        <v>74</v>
      </c>
      <c r="M30914" s="34">
        <v>64</v>
      </c>
      <c r="N30914" s="34">
        <v>87</v>
      </c>
      <c r="O30914" s="34">
        <v>76</v>
      </c>
      <c r="P30914" s="34">
        <v>76</v>
      </c>
      <c r="Q30914" s="34">
        <v>119</v>
      </c>
      <c r="R30914" s="34">
        <v>106</v>
      </c>
      <c r="S30914" s="34">
        <v>82</v>
      </c>
      <c r="T30914" s="34">
        <v>90</v>
      </c>
      <c r="U30914" s="34">
        <v>75</v>
      </c>
      <c r="V30914" s="34">
        <v>121</v>
      </c>
      <c r="W30914" s="34">
        <v>95</v>
      </c>
      <c r="X30914" s="34">
        <v>87</v>
      </c>
      <c r="Y30914" s="34">
        <v>82</v>
      </c>
      <c r="Z30914" s="34">
        <v>68</v>
      </c>
      <c r="AA30914" s="34">
        <v>102</v>
      </c>
      <c r="AB30914" s="34">
        <v>88</v>
      </c>
      <c r="AC30914" s="34">
        <v>138</v>
      </c>
    </row>
    <row r="30915" spans="1:29" x14ac:dyDescent="0.2">
      <c r="A30915" s="34" t="s">
        <v>91408</v>
      </c>
      <c r="B30915" s="34">
        <v>32</v>
      </c>
      <c r="C30915" s="34">
        <v>46</v>
      </c>
      <c r="D30915" s="34">
        <v>57</v>
      </c>
      <c r="E30915" s="34">
        <v>44</v>
      </c>
      <c r="F30915" s="34">
        <v>35</v>
      </c>
      <c r="G30915" s="34">
        <v>29</v>
      </c>
      <c r="H30915" s="34">
        <v>17</v>
      </c>
      <c r="I30915" s="34">
        <v>38</v>
      </c>
      <c r="J30915" s="34">
        <v>24</v>
      </c>
      <c r="K30915" s="34">
        <v>21</v>
      </c>
      <c r="L30915" s="34">
        <v>15</v>
      </c>
      <c r="M30915" s="34">
        <v>32</v>
      </c>
      <c r="N30915" s="34">
        <v>29</v>
      </c>
      <c r="O30915" s="34">
        <v>32</v>
      </c>
      <c r="P30915" s="34">
        <v>26</v>
      </c>
      <c r="Q30915" s="34">
        <v>18</v>
      </c>
      <c r="R30915" s="34">
        <v>40</v>
      </c>
      <c r="S30915" s="34">
        <v>36</v>
      </c>
      <c r="T30915" s="34">
        <v>27</v>
      </c>
      <c r="U30915" s="34">
        <v>13</v>
      </c>
      <c r="V30915" s="34">
        <v>35</v>
      </c>
      <c r="W30915" s="34">
        <v>15</v>
      </c>
      <c r="X30915" s="34">
        <v>50</v>
      </c>
      <c r="Y30915" s="34">
        <v>18</v>
      </c>
      <c r="Z30915" s="34">
        <v>39</v>
      </c>
      <c r="AA30915" s="34">
        <v>35</v>
      </c>
      <c r="AB30915" s="34">
        <v>18</v>
      </c>
      <c r="AC30915" s="34">
        <v>64</v>
      </c>
    </row>
    <row r="30916" spans="1:29" x14ac:dyDescent="0.2">
      <c r="A30916" s="34" t="s">
        <v>91409</v>
      </c>
      <c r="B30916" s="34">
        <v>39</v>
      </c>
      <c r="C30916" s="34">
        <v>32</v>
      </c>
      <c r="D30916" s="34">
        <v>38</v>
      </c>
      <c r="E30916" s="34">
        <v>20</v>
      </c>
      <c r="F30916" s="34">
        <v>33</v>
      </c>
      <c r="G30916" s="34">
        <v>29</v>
      </c>
      <c r="H30916" s="34">
        <v>25</v>
      </c>
      <c r="I30916" s="34">
        <v>15</v>
      </c>
      <c r="J30916" s="34">
        <v>19</v>
      </c>
      <c r="K30916" s="34">
        <v>17</v>
      </c>
      <c r="L30916" s="34">
        <v>18</v>
      </c>
      <c r="M30916" s="34">
        <v>36</v>
      </c>
      <c r="N30916" s="34">
        <v>21</v>
      </c>
      <c r="O30916" s="34">
        <v>24</v>
      </c>
      <c r="P30916" s="34">
        <v>18</v>
      </c>
      <c r="Q30916" s="34">
        <v>13</v>
      </c>
      <c r="R30916" s="34">
        <v>28</v>
      </c>
      <c r="S30916" s="34">
        <v>25</v>
      </c>
      <c r="T30916" s="34">
        <v>14</v>
      </c>
      <c r="U30916" s="34">
        <v>29</v>
      </c>
      <c r="V30916" s="34">
        <v>22</v>
      </c>
      <c r="W30916" s="34">
        <v>21</v>
      </c>
      <c r="X30916" s="34">
        <v>49</v>
      </c>
      <c r="Y30916" s="34">
        <v>16</v>
      </c>
      <c r="Z30916" s="34">
        <v>51</v>
      </c>
      <c r="AA30916" s="34">
        <v>36</v>
      </c>
      <c r="AB30916" s="34">
        <v>16</v>
      </c>
      <c r="AC30916" s="34">
        <v>38</v>
      </c>
    </row>
    <row r="30917" spans="1:29" x14ac:dyDescent="0.2">
      <c r="A30917" s="34" t="s">
        <v>91410</v>
      </c>
      <c r="B30917" s="34">
        <v>36</v>
      </c>
      <c r="C30917" s="34">
        <v>43</v>
      </c>
      <c r="D30917" s="34">
        <v>61</v>
      </c>
      <c r="E30917" s="34">
        <v>48</v>
      </c>
      <c r="F30917" s="34">
        <v>44</v>
      </c>
      <c r="G30917" s="34">
        <v>39</v>
      </c>
      <c r="H30917" s="34">
        <v>48</v>
      </c>
      <c r="I30917" s="34">
        <v>60</v>
      </c>
      <c r="J30917" s="34">
        <v>32</v>
      </c>
      <c r="K30917" s="34">
        <v>52</v>
      </c>
      <c r="L30917" s="34">
        <v>14</v>
      </c>
      <c r="M30917" s="34">
        <v>42</v>
      </c>
      <c r="N30917" s="34">
        <v>36</v>
      </c>
      <c r="O30917" s="34">
        <v>42</v>
      </c>
      <c r="P30917" s="34">
        <v>40</v>
      </c>
      <c r="Q30917" s="34">
        <v>40</v>
      </c>
      <c r="R30917" s="34">
        <v>43</v>
      </c>
      <c r="S30917" s="34">
        <v>63</v>
      </c>
      <c r="T30917" s="34">
        <v>14</v>
      </c>
      <c r="U30917" s="34">
        <v>55</v>
      </c>
      <c r="V30917" s="34">
        <v>38</v>
      </c>
      <c r="W30917" s="34">
        <v>51</v>
      </c>
      <c r="X30917" s="34">
        <v>36</v>
      </c>
      <c r="Y30917" s="34">
        <v>34</v>
      </c>
      <c r="Z30917" s="34">
        <v>61</v>
      </c>
      <c r="AA30917" s="34">
        <v>70</v>
      </c>
      <c r="AB30917" s="34">
        <v>26</v>
      </c>
      <c r="AC30917" s="34">
        <v>77</v>
      </c>
    </row>
    <row r="30918" spans="1:29" x14ac:dyDescent="0.2">
      <c r="A30918" s="34" t="s">
        <v>91411</v>
      </c>
      <c r="B30918" s="34">
        <v>41</v>
      </c>
      <c r="C30918" s="34">
        <v>37</v>
      </c>
      <c r="D30918" s="34">
        <v>41</v>
      </c>
      <c r="E30918" s="34">
        <v>50</v>
      </c>
      <c r="F30918" s="34">
        <v>37</v>
      </c>
      <c r="G30918" s="34">
        <v>25</v>
      </c>
      <c r="H30918" s="34">
        <v>25</v>
      </c>
      <c r="I30918" s="34">
        <v>42</v>
      </c>
      <c r="J30918" s="34">
        <v>39</v>
      </c>
      <c r="K30918" s="34">
        <v>53</v>
      </c>
      <c r="L30918" s="34">
        <v>29</v>
      </c>
      <c r="M30918" s="34">
        <v>41</v>
      </c>
      <c r="N30918" s="34">
        <v>32</v>
      </c>
      <c r="O30918" s="34">
        <v>50</v>
      </c>
      <c r="P30918" s="34">
        <v>26</v>
      </c>
      <c r="Q30918" s="34">
        <v>49</v>
      </c>
      <c r="R30918" s="34">
        <v>53</v>
      </c>
      <c r="S30918" s="34">
        <v>42</v>
      </c>
      <c r="T30918" s="34">
        <v>27</v>
      </c>
      <c r="U30918" s="34">
        <v>33</v>
      </c>
      <c r="V30918" s="34">
        <v>51</v>
      </c>
      <c r="W30918" s="34">
        <v>63</v>
      </c>
      <c r="X30918" s="34">
        <v>36</v>
      </c>
      <c r="Y30918" s="34">
        <v>40</v>
      </c>
      <c r="Z30918" s="34">
        <v>42</v>
      </c>
      <c r="AA30918" s="34">
        <v>30</v>
      </c>
      <c r="AB30918" s="34">
        <v>33</v>
      </c>
      <c r="AC30918" s="34">
        <v>63</v>
      </c>
    </row>
    <row r="30919" spans="1:29" x14ac:dyDescent="0.2">
      <c r="A30919" s="34" t="s">
        <v>91412</v>
      </c>
      <c r="B30919" s="34">
        <v>61</v>
      </c>
      <c r="C30919" s="34">
        <v>120</v>
      </c>
      <c r="D30919" s="34">
        <v>111</v>
      </c>
      <c r="E30919" s="34">
        <v>134</v>
      </c>
      <c r="F30919" s="34">
        <v>130</v>
      </c>
      <c r="G30919" s="34">
        <v>188</v>
      </c>
      <c r="H30919" s="34">
        <v>108</v>
      </c>
      <c r="I30919" s="34">
        <v>151</v>
      </c>
      <c r="J30919" s="34">
        <v>107</v>
      </c>
      <c r="K30919" s="34">
        <v>134</v>
      </c>
      <c r="L30919" s="34">
        <v>62</v>
      </c>
      <c r="M30919" s="34">
        <v>111</v>
      </c>
      <c r="N30919" s="34">
        <v>94</v>
      </c>
      <c r="O30919" s="34">
        <v>126</v>
      </c>
      <c r="P30919" s="34">
        <v>99</v>
      </c>
      <c r="Q30919" s="34">
        <v>156</v>
      </c>
      <c r="R30919" s="34">
        <v>141</v>
      </c>
      <c r="S30919" s="34">
        <v>174</v>
      </c>
      <c r="T30919" s="34">
        <v>128</v>
      </c>
      <c r="U30919" s="34">
        <v>148</v>
      </c>
      <c r="V30919" s="34">
        <v>114</v>
      </c>
      <c r="W30919" s="34">
        <v>186</v>
      </c>
      <c r="X30919" s="34">
        <v>134</v>
      </c>
      <c r="Y30919" s="34">
        <v>157</v>
      </c>
      <c r="Z30919" s="34">
        <v>116</v>
      </c>
      <c r="AA30919" s="34">
        <v>155</v>
      </c>
      <c r="AB30919" s="34">
        <v>136</v>
      </c>
      <c r="AC30919" s="34">
        <v>232</v>
      </c>
    </row>
    <row r="30920" spans="1:29" x14ac:dyDescent="0.2">
      <c r="A30920" s="34" t="s">
        <v>91413</v>
      </c>
      <c r="B30920" s="34">
        <v>16</v>
      </c>
      <c r="C30920" s="34">
        <v>28</v>
      </c>
      <c r="D30920" s="34">
        <v>29</v>
      </c>
      <c r="E30920" s="34">
        <v>40</v>
      </c>
      <c r="F30920" s="34">
        <v>31</v>
      </c>
      <c r="G30920" s="34">
        <v>48</v>
      </c>
      <c r="H30920" s="34">
        <v>23</v>
      </c>
      <c r="I30920" s="34">
        <v>37</v>
      </c>
      <c r="J30920" s="34">
        <v>22</v>
      </c>
      <c r="K30920" s="34">
        <v>34</v>
      </c>
      <c r="L30920" s="34">
        <v>10</v>
      </c>
      <c r="M30920" s="34">
        <v>38</v>
      </c>
      <c r="N30920" s="34">
        <v>20</v>
      </c>
      <c r="O30920" s="34">
        <v>33</v>
      </c>
      <c r="P30920" s="34">
        <v>25</v>
      </c>
      <c r="Q30920" s="34">
        <v>29</v>
      </c>
      <c r="R30920" s="34">
        <v>25</v>
      </c>
      <c r="S30920" s="34">
        <v>37</v>
      </c>
      <c r="T30920" s="34">
        <v>20</v>
      </c>
      <c r="U30920" s="34">
        <v>31</v>
      </c>
      <c r="V30920" s="34">
        <v>23</v>
      </c>
      <c r="W30920" s="34">
        <v>30</v>
      </c>
      <c r="X30920" s="34">
        <v>32</v>
      </c>
      <c r="Y30920" s="34">
        <v>29</v>
      </c>
      <c r="Z30920" s="34">
        <v>34</v>
      </c>
      <c r="AA30920" s="34">
        <v>41</v>
      </c>
      <c r="AB30920" s="34">
        <v>14</v>
      </c>
      <c r="AC30920" s="34">
        <v>49</v>
      </c>
    </row>
    <row r="30921" spans="1:29" x14ac:dyDescent="0.2">
      <c r="A30921" s="34" t="s">
        <v>91414</v>
      </c>
      <c r="B30921" s="34">
        <v>47</v>
      </c>
      <c r="C30921" s="34">
        <v>51</v>
      </c>
      <c r="D30921" s="34">
        <v>53</v>
      </c>
      <c r="E30921" s="34">
        <v>45</v>
      </c>
      <c r="F30921" s="34">
        <v>46</v>
      </c>
      <c r="G30921" s="34">
        <v>24</v>
      </c>
      <c r="H30921" s="34">
        <v>18</v>
      </c>
      <c r="I30921" s="34">
        <v>40</v>
      </c>
      <c r="J30921" s="34">
        <v>31</v>
      </c>
      <c r="K30921" s="34">
        <v>62</v>
      </c>
      <c r="L30921" s="34">
        <v>30</v>
      </c>
      <c r="M30921" s="34">
        <v>39</v>
      </c>
      <c r="N30921" s="34">
        <v>42</v>
      </c>
      <c r="O30921" s="34">
        <v>50</v>
      </c>
      <c r="P30921" s="34">
        <v>36</v>
      </c>
      <c r="Q30921" s="34">
        <v>40</v>
      </c>
      <c r="R30921" s="34">
        <v>49</v>
      </c>
      <c r="S30921" s="34">
        <v>55</v>
      </c>
      <c r="T30921" s="34">
        <v>25</v>
      </c>
      <c r="U30921" s="34">
        <v>40</v>
      </c>
      <c r="V30921" s="34">
        <v>50</v>
      </c>
      <c r="W30921" s="34">
        <v>30</v>
      </c>
      <c r="X30921" s="34">
        <v>53</v>
      </c>
      <c r="Y30921" s="34">
        <v>34</v>
      </c>
      <c r="Z30921" s="34">
        <v>61</v>
      </c>
      <c r="AA30921" s="34">
        <v>66</v>
      </c>
      <c r="AB30921" s="34">
        <v>37</v>
      </c>
      <c r="AC30921" s="34">
        <v>86</v>
      </c>
    </row>
    <row r="30922" spans="1:29" x14ac:dyDescent="0.2">
      <c r="A30922" s="34" t="s">
        <v>91415</v>
      </c>
      <c r="B30922" s="34">
        <v>35</v>
      </c>
      <c r="C30922" s="34">
        <v>68</v>
      </c>
      <c r="D30922" s="34">
        <v>65</v>
      </c>
      <c r="E30922" s="34">
        <v>49</v>
      </c>
      <c r="F30922" s="34">
        <v>56</v>
      </c>
      <c r="G30922" s="34">
        <v>37</v>
      </c>
      <c r="H30922" s="34">
        <v>60</v>
      </c>
      <c r="I30922" s="34">
        <v>40</v>
      </c>
      <c r="J30922" s="34">
        <v>53</v>
      </c>
      <c r="K30922" s="34">
        <v>50</v>
      </c>
      <c r="L30922" s="34">
        <v>29</v>
      </c>
      <c r="M30922" s="34">
        <v>24</v>
      </c>
      <c r="N30922" s="34">
        <v>39</v>
      </c>
      <c r="O30922" s="34">
        <v>42</v>
      </c>
      <c r="P30922" s="34">
        <v>44</v>
      </c>
      <c r="Q30922" s="34">
        <v>61</v>
      </c>
      <c r="R30922" s="34">
        <v>59</v>
      </c>
      <c r="S30922" s="34">
        <v>51</v>
      </c>
      <c r="T30922" s="34">
        <v>32</v>
      </c>
      <c r="U30922" s="34">
        <v>41</v>
      </c>
      <c r="V30922" s="34">
        <v>43</v>
      </c>
      <c r="W30922" s="34">
        <v>45</v>
      </c>
      <c r="X30922" s="34">
        <v>78</v>
      </c>
      <c r="Y30922" s="34">
        <v>54</v>
      </c>
      <c r="Z30922" s="34">
        <v>51</v>
      </c>
      <c r="AA30922" s="34">
        <v>38</v>
      </c>
      <c r="AB30922" s="34">
        <v>53</v>
      </c>
      <c r="AC30922" s="34">
        <v>99</v>
      </c>
    </row>
    <row r="30923" spans="1:29" x14ac:dyDescent="0.2">
      <c r="A30923" s="34" t="s">
        <v>91416</v>
      </c>
      <c r="B30923" s="34">
        <v>22</v>
      </c>
      <c r="C30923" s="34">
        <v>32</v>
      </c>
      <c r="D30923" s="34">
        <v>27</v>
      </c>
      <c r="E30923" s="34">
        <v>18</v>
      </c>
      <c r="F30923" s="34">
        <v>22</v>
      </c>
      <c r="G30923" s="34">
        <v>35</v>
      </c>
      <c r="H30923" s="34">
        <v>27</v>
      </c>
      <c r="I30923" s="34">
        <v>18</v>
      </c>
      <c r="J30923" s="34">
        <v>13</v>
      </c>
      <c r="K30923" s="34">
        <v>30</v>
      </c>
      <c r="L30923" s="34">
        <v>10</v>
      </c>
      <c r="M30923" s="34">
        <v>15</v>
      </c>
      <c r="N30923" s="34">
        <v>15</v>
      </c>
      <c r="O30923" s="34">
        <v>17</v>
      </c>
      <c r="P30923" s="34">
        <v>14</v>
      </c>
      <c r="Q30923" s="34">
        <v>22</v>
      </c>
      <c r="R30923" s="34">
        <v>22</v>
      </c>
      <c r="S30923" s="34">
        <v>21</v>
      </c>
      <c r="T30923" s="34">
        <v>19</v>
      </c>
      <c r="U30923" s="34">
        <v>21</v>
      </c>
      <c r="V30923" s="34">
        <v>20</v>
      </c>
      <c r="W30923" s="34">
        <v>34</v>
      </c>
      <c r="X30923" s="34">
        <v>38</v>
      </c>
      <c r="Y30923" s="34">
        <v>18</v>
      </c>
      <c r="Z30923" s="34">
        <v>24</v>
      </c>
      <c r="AA30923" s="34">
        <v>20</v>
      </c>
      <c r="AB30923" s="34">
        <v>20</v>
      </c>
      <c r="AC30923" s="34">
        <v>41</v>
      </c>
    </row>
    <row r="30924" spans="1:29" x14ac:dyDescent="0.2">
      <c r="A30924" s="34" t="s">
        <v>91417</v>
      </c>
      <c r="B30924" s="34">
        <v>54</v>
      </c>
      <c r="C30924" s="34">
        <v>22</v>
      </c>
      <c r="D30924" s="34">
        <v>30</v>
      </c>
      <c r="E30924" s="34">
        <v>40</v>
      </c>
      <c r="F30924" s="34">
        <v>45</v>
      </c>
      <c r="G30924" s="34">
        <v>42</v>
      </c>
      <c r="H30924" s="34">
        <v>46</v>
      </c>
      <c r="I30924" s="34">
        <v>29</v>
      </c>
      <c r="J30924" s="34">
        <v>26</v>
      </c>
      <c r="K30924" s="34">
        <v>17</v>
      </c>
      <c r="L30924" s="34">
        <v>37</v>
      </c>
      <c r="M30924" s="34">
        <v>25</v>
      </c>
      <c r="N30924" s="34">
        <v>32</v>
      </c>
      <c r="O30924" s="34">
        <v>31</v>
      </c>
      <c r="P30924" s="34">
        <v>25</v>
      </c>
      <c r="Q30924" s="34">
        <v>53</v>
      </c>
      <c r="R30924" s="34">
        <v>61</v>
      </c>
      <c r="S30924" s="34">
        <v>27</v>
      </c>
      <c r="T30924" s="34">
        <v>48</v>
      </c>
      <c r="U30924" s="34">
        <v>37</v>
      </c>
      <c r="V30924" s="34">
        <v>39</v>
      </c>
      <c r="W30924" s="34">
        <v>28</v>
      </c>
      <c r="X30924" s="34">
        <v>45</v>
      </c>
      <c r="Y30924" s="34">
        <v>36</v>
      </c>
      <c r="Z30924" s="34">
        <v>26</v>
      </c>
      <c r="AA30924" s="34">
        <v>36</v>
      </c>
      <c r="AB30924" s="34">
        <v>26</v>
      </c>
      <c r="AC30924" s="34">
        <v>39</v>
      </c>
    </row>
    <row r="30925" spans="1:29" x14ac:dyDescent="0.2">
      <c r="A30925" s="34" t="s">
        <v>91418</v>
      </c>
      <c r="B30925" s="34">
        <v>29</v>
      </c>
      <c r="C30925" s="34">
        <v>36</v>
      </c>
      <c r="D30925" s="34">
        <v>47</v>
      </c>
      <c r="E30925" s="34">
        <v>45</v>
      </c>
      <c r="F30925" s="34">
        <v>46</v>
      </c>
      <c r="G30925" s="34">
        <v>50</v>
      </c>
      <c r="H30925" s="34">
        <v>42</v>
      </c>
      <c r="I30925" s="34">
        <v>40</v>
      </c>
      <c r="J30925" s="34">
        <v>29</v>
      </c>
      <c r="K30925" s="34">
        <v>31</v>
      </c>
      <c r="L30925" s="34">
        <v>30</v>
      </c>
      <c r="M30925" s="34">
        <v>43</v>
      </c>
      <c r="N30925" s="34">
        <v>39</v>
      </c>
      <c r="O30925" s="34">
        <v>44</v>
      </c>
      <c r="P30925" s="34">
        <v>35</v>
      </c>
      <c r="Q30925" s="34">
        <v>53</v>
      </c>
      <c r="R30925" s="34">
        <v>33</v>
      </c>
      <c r="S30925" s="34">
        <v>48</v>
      </c>
      <c r="T30925" s="34">
        <v>34</v>
      </c>
      <c r="U30925" s="34">
        <v>45</v>
      </c>
      <c r="V30925" s="34">
        <v>54</v>
      </c>
      <c r="W30925" s="34">
        <v>32</v>
      </c>
      <c r="X30925" s="34">
        <v>38</v>
      </c>
      <c r="Y30925" s="34">
        <v>34</v>
      </c>
      <c r="Z30925" s="34">
        <v>35</v>
      </c>
      <c r="AA30925" s="34">
        <v>60</v>
      </c>
      <c r="AB30925" s="34">
        <v>36</v>
      </c>
      <c r="AC30925" s="34">
        <v>55</v>
      </c>
    </row>
    <row r="30926" spans="1:29" x14ac:dyDescent="0.2">
      <c r="A30926" s="34" t="s">
        <v>91419</v>
      </c>
      <c r="B30926" s="34">
        <v>54</v>
      </c>
      <c r="C30926" s="34">
        <v>40</v>
      </c>
      <c r="D30926" s="34">
        <v>65</v>
      </c>
      <c r="E30926" s="34">
        <v>62</v>
      </c>
      <c r="F30926" s="34">
        <v>67</v>
      </c>
      <c r="G30926" s="34">
        <v>52</v>
      </c>
      <c r="H30926" s="34">
        <v>77</v>
      </c>
      <c r="I30926" s="34">
        <v>45</v>
      </c>
      <c r="J30926" s="34">
        <v>53</v>
      </c>
      <c r="K30926" s="34">
        <v>45</v>
      </c>
      <c r="L30926" s="34">
        <v>42</v>
      </c>
      <c r="M30926" s="34">
        <v>44</v>
      </c>
      <c r="N30926" s="34">
        <v>55</v>
      </c>
      <c r="O30926" s="34">
        <v>62</v>
      </c>
      <c r="P30926" s="34">
        <v>43</v>
      </c>
      <c r="Q30926" s="34">
        <v>68</v>
      </c>
      <c r="R30926" s="34">
        <v>84</v>
      </c>
      <c r="S30926" s="34">
        <v>65</v>
      </c>
      <c r="T30926" s="34">
        <v>75</v>
      </c>
      <c r="U30926" s="34">
        <v>61</v>
      </c>
      <c r="V30926" s="34">
        <v>79</v>
      </c>
      <c r="W30926" s="34">
        <v>61</v>
      </c>
      <c r="X30926" s="34">
        <v>84</v>
      </c>
      <c r="Y30926" s="34">
        <v>61</v>
      </c>
      <c r="Z30926" s="34">
        <v>76</v>
      </c>
      <c r="AA30926" s="34">
        <v>56</v>
      </c>
      <c r="AB30926" s="34">
        <v>68</v>
      </c>
      <c r="AC30926" s="34">
        <v>91</v>
      </c>
    </row>
    <row r="30927" spans="1:29" x14ac:dyDescent="0.2">
      <c r="A30927" s="34" t="s">
        <v>91420</v>
      </c>
      <c r="B30927" s="34">
        <v>41</v>
      </c>
      <c r="C30927" s="34">
        <v>36</v>
      </c>
      <c r="D30927" s="34">
        <v>28</v>
      </c>
      <c r="E30927" s="34">
        <v>42</v>
      </c>
      <c r="F30927" s="34">
        <v>26</v>
      </c>
      <c r="G30927" s="34">
        <v>10</v>
      </c>
      <c r="H30927" s="34">
        <v>14</v>
      </c>
      <c r="I30927" s="34">
        <v>28</v>
      </c>
      <c r="J30927" s="34">
        <v>19</v>
      </c>
      <c r="K30927" s="34">
        <v>31</v>
      </c>
      <c r="L30927" s="34">
        <v>18</v>
      </c>
      <c r="M30927" s="34">
        <v>20</v>
      </c>
      <c r="N30927" s="34">
        <v>29</v>
      </c>
      <c r="O30927" s="34">
        <v>16</v>
      </c>
      <c r="P30927" s="34">
        <v>34</v>
      </c>
      <c r="Q30927" s="34">
        <v>30</v>
      </c>
      <c r="R30927" s="34">
        <v>34</v>
      </c>
      <c r="S30927" s="34">
        <v>38</v>
      </c>
      <c r="T30927" s="34">
        <v>28</v>
      </c>
      <c r="U30927" s="34">
        <v>19</v>
      </c>
      <c r="V30927" s="34">
        <v>18</v>
      </c>
      <c r="W30927" s="34">
        <v>26</v>
      </c>
      <c r="X30927" s="34">
        <v>50</v>
      </c>
      <c r="Y30927" s="34">
        <v>24</v>
      </c>
      <c r="Z30927" s="34">
        <v>43</v>
      </c>
      <c r="AA30927" s="34">
        <v>17</v>
      </c>
      <c r="AB30927" s="34">
        <v>29</v>
      </c>
      <c r="AC30927" s="34">
        <v>40</v>
      </c>
    </row>
    <row r="30928" spans="1:29" x14ac:dyDescent="0.2">
      <c r="A30928" s="34" t="s">
        <v>91421</v>
      </c>
      <c r="B30928" s="34">
        <v>64</v>
      </c>
      <c r="C30928" s="34">
        <v>72</v>
      </c>
      <c r="D30928" s="34">
        <v>92</v>
      </c>
      <c r="E30928" s="34">
        <v>90</v>
      </c>
      <c r="F30928" s="34">
        <v>92</v>
      </c>
      <c r="G30928" s="34">
        <v>69</v>
      </c>
      <c r="H30928" s="34">
        <v>83</v>
      </c>
      <c r="I30928" s="34">
        <v>79</v>
      </c>
      <c r="J30928" s="34">
        <v>57</v>
      </c>
      <c r="K30928" s="34">
        <v>91</v>
      </c>
      <c r="L30928" s="34">
        <v>53</v>
      </c>
      <c r="M30928" s="34">
        <v>65</v>
      </c>
      <c r="N30928" s="34">
        <v>67</v>
      </c>
      <c r="O30928" s="34">
        <v>95</v>
      </c>
      <c r="P30928" s="34">
        <v>62</v>
      </c>
      <c r="Q30928" s="34">
        <v>115</v>
      </c>
      <c r="R30928" s="34">
        <v>66</v>
      </c>
      <c r="S30928" s="34">
        <v>119</v>
      </c>
      <c r="T30928" s="34">
        <v>72</v>
      </c>
      <c r="U30928" s="34">
        <v>98</v>
      </c>
      <c r="V30928" s="34">
        <v>51</v>
      </c>
      <c r="W30928" s="34">
        <v>84</v>
      </c>
      <c r="X30928" s="34">
        <v>70</v>
      </c>
      <c r="Y30928" s="34">
        <v>70</v>
      </c>
      <c r="Z30928" s="34">
        <v>88</v>
      </c>
      <c r="AA30928" s="34">
        <v>93</v>
      </c>
      <c r="AB30928" s="34">
        <v>84</v>
      </c>
      <c r="AC30928" s="34">
        <v>133</v>
      </c>
    </row>
    <row r="30929" spans="1:29" x14ac:dyDescent="0.2">
      <c r="A30929" s="34" t="s">
        <v>91422</v>
      </c>
      <c r="B30929" s="34">
        <v>131</v>
      </c>
      <c r="C30929" s="34">
        <v>137</v>
      </c>
      <c r="D30929" s="34">
        <v>215</v>
      </c>
      <c r="E30929" s="34">
        <v>140</v>
      </c>
      <c r="F30929" s="34">
        <v>174</v>
      </c>
      <c r="G30929" s="34">
        <v>143</v>
      </c>
      <c r="H30929" s="34">
        <v>124</v>
      </c>
      <c r="I30929" s="34">
        <v>138</v>
      </c>
      <c r="J30929" s="34">
        <v>148</v>
      </c>
      <c r="K30929" s="34">
        <v>121</v>
      </c>
      <c r="L30929" s="34">
        <v>77</v>
      </c>
      <c r="M30929" s="34">
        <v>134</v>
      </c>
      <c r="N30929" s="34">
        <v>142</v>
      </c>
      <c r="O30929" s="34">
        <v>105</v>
      </c>
      <c r="P30929" s="34">
        <v>109</v>
      </c>
      <c r="Q30929" s="34">
        <v>153</v>
      </c>
      <c r="R30929" s="34">
        <v>187</v>
      </c>
      <c r="S30929" s="34">
        <v>197</v>
      </c>
      <c r="T30929" s="34">
        <v>104</v>
      </c>
      <c r="U30929" s="34">
        <v>112</v>
      </c>
      <c r="V30929" s="34">
        <v>147</v>
      </c>
      <c r="W30929" s="34">
        <v>134</v>
      </c>
      <c r="X30929" s="34">
        <v>194</v>
      </c>
      <c r="Y30929" s="34">
        <v>135</v>
      </c>
      <c r="Z30929" s="34">
        <v>198</v>
      </c>
      <c r="AA30929" s="34">
        <v>157</v>
      </c>
      <c r="AB30929" s="34">
        <v>153</v>
      </c>
      <c r="AC30929" s="34">
        <v>230</v>
      </c>
    </row>
    <row r="30930" spans="1:29" x14ac:dyDescent="0.2">
      <c r="A30930" s="34" t="s">
        <v>91423</v>
      </c>
      <c r="B30930" s="34">
        <v>52</v>
      </c>
      <c r="C30930" s="34">
        <v>39</v>
      </c>
      <c r="D30930" s="34">
        <v>47</v>
      </c>
      <c r="E30930" s="34">
        <v>27</v>
      </c>
      <c r="F30930" s="34">
        <v>53</v>
      </c>
      <c r="G30930" s="34">
        <v>42</v>
      </c>
      <c r="H30930" s="34">
        <v>47</v>
      </c>
      <c r="I30930" s="34">
        <v>34</v>
      </c>
      <c r="J30930" s="34">
        <v>42</v>
      </c>
      <c r="K30930" s="34">
        <v>45</v>
      </c>
      <c r="L30930" s="34">
        <v>31</v>
      </c>
      <c r="M30930" s="34">
        <v>46</v>
      </c>
      <c r="N30930" s="34">
        <v>47</v>
      </c>
      <c r="O30930" s="34">
        <v>38</v>
      </c>
      <c r="P30930" s="34">
        <v>33</v>
      </c>
      <c r="Q30930" s="34">
        <v>47</v>
      </c>
      <c r="R30930" s="34">
        <v>55</v>
      </c>
      <c r="S30930" s="34">
        <v>43</v>
      </c>
      <c r="T30930" s="34">
        <v>47</v>
      </c>
      <c r="U30930" s="34">
        <v>19</v>
      </c>
      <c r="V30930" s="34">
        <v>45</v>
      </c>
      <c r="W30930" s="34">
        <v>46</v>
      </c>
      <c r="X30930" s="34">
        <v>76</v>
      </c>
      <c r="Y30930" s="34">
        <v>23</v>
      </c>
      <c r="Z30930" s="34">
        <v>39</v>
      </c>
      <c r="AA30930" s="34">
        <v>50</v>
      </c>
      <c r="AB30930" s="34">
        <v>28</v>
      </c>
      <c r="AC30930" s="34">
        <v>78</v>
      </c>
    </row>
    <row r="30931" spans="1:29" x14ac:dyDescent="0.2">
      <c r="A30931" s="34" t="s">
        <v>91424</v>
      </c>
      <c r="B30931" s="34">
        <v>46</v>
      </c>
      <c r="C30931" s="34">
        <v>72</v>
      </c>
      <c r="D30931" s="34">
        <v>92</v>
      </c>
      <c r="E30931" s="34">
        <v>75</v>
      </c>
      <c r="F30931" s="34">
        <v>71</v>
      </c>
      <c r="G30931" s="34">
        <v>87</v>
      </c>
      <c r="H30931" s="34">
        <v>61</v>
      </c>
      <c r="I30931" s="34">
        <v>57</v>
      </c>
      <c r="J30931" s="34">
        <v>46</v>
      </c>
      <c r="K30931" s="34">
        <v>111</v>
      </c>
      <c r="L30931" s="34">
        <v>28</v>
      </c>
      <c r="M30931" s="34">
        <v>53</v>
      </c>
      <c r="N30931" s="34">
        <v>43</v>
      </c>
      <c r="O30931" s="34">
        <v>46</v>
      </c>
      <c r="P30931" s="34">
        <v>66</v>
      </c>
      <c r="Q30931" s="34">
        <v>78</v>
      </c>
      <c r="R30931" s="34">
        <v>79</v>
      </c>
      <c r="S30931" s="34">
        <v>79</v>
      </c>
      <c r="T30931" s="34">
        <v>67</v>
      </c>
      <c r="U30931" s="34">
        <v>62</v>
      </c>
      <c r="V30931" s="34">
        <v>70</v>
      </c>
      <c r="W30931" s="34">
        <v>82</v>
      </c>
      <c r="X30931" s="34">
        <v>76</v>
      </c>
      <c r="Y30931" s="34">
        <v>62</v>
      </c>
      <c r="Z30931" s="34">
        <v>69</v>
      </c>
      <c r="AA30931" s="34">
        <v>74</v>
      </c>
      <c r="AB30931" s="34">
        <v>63</v>
      </c>
      <c r="AC30931" s="34">
        <v>107</v>
      </c>
    </row>
    <row r="30932" spans="1:29" x14ac:dyDescent="0.2">
      <c r="A30932" s="34" t="s">
        <v>91425</v>
      </c>
      <c r="B30932" s="34">
        <v>40</v>
      </c>
      <c r="C30932" s="34">
        <v>67</v>
      </c>
      <c r="D30932" s="34">
        <v>78</v>
      </c>
      <c r="E30932" s="34">
        <v>69</v>
      </c>
      <c r="F30932" s="34">
        <v>78</v>
      </c>
      <c r="G30932" s="34">
        <v>52</v>
      </c>
      <c r="H30932" s="34">
        <v>70</v>
      </c>
      <c r="I30932" s="34">
        <v>64</v>
      </c>
      <c r="J30932" s="34">
        <v>61</v>
      </c>
      <c r="K30932" s="34">
        <v>65</v>
      </c>
      <c r="L30932" s="34">
        <v>41</v>
      </c>
      <c r="M30932" s="34">
        <v>56</v>
      </c>
      <c r="N30932" s="34">
        <v>53</v>
      </c>
      <c r="O30932" s="34">
        <v>48</v>
      </c>
      <c r="P30932" s="34">
        <v>67</v>
      </c>
      <c r="Q30932" s="34">
        <v>67</v>
      </c>
      <c r="R30932" s="34">
        <v>50</v>
      </c>
      <c r="S30932" s="34">
        <v>85</v>
      </c>
      <c r="T30932" s="34">
        <v>45</v>
      </c>
      <c r="U30932" s="34">
        <v>46</v>
      </c>
      <c r="V30932" s="34">
        <v>79</v>
      </c>
      <c r="W30932" s="34">
        <v>75</v>
      </c>
      <c r="X30932" s="34">
        <v>74</v>
      </c>
      <c r="Y30932" s="34">
        <v>52</v>
      </c>
      <c r="Z30932" s="34">
        <v>71</v>
      </c>
      <c r="AA30932" s="34">
        <v>88</v>
      </c>
      <c r="AB30932" s="34">
        <v>62</v>
      </c>
      <c r="AC30932" s="34">
        <v>131</v>
      </c>
    </row>
    <row r="30933" spans="1:29" x14ac:dyDescent="0.2">
      <c r="A30933" s="34" t="s">
        <v>91426</v>
      </c>
      <c r="B30933" s="34">
        <v>175</v>
      </c>
      <c r="C30933" s="34">
        <v>144</v>
      </c>
      <c r="D30933" s="34">
        <v>150</v>
      </c>
      <c r="E30933" s="34">
        <v>116</v>
      </c>
      <c r="F30933" s="34">
        <v>157</v>
      </c>
      <c r="G30933" s="34">
        <v>77</v>
      </c>
      <c r="H30933" s="34">
        <v>141</v>
      </c>
      <c r="I30933" s="34">
        <v>143</v>
      </c>
      <c r="J30933" s="34">
        <v>123</v>
      </c>
      <c r="K30933" s="34">
        <v>128</v>
      </c>
      <c r="L30933" s="34">
        <v>104</v>
      </c>
      <c r="M30933" s="34">
        <v>99</v>
      </c>
      <c r="N30933" s="34">
        <v>117</v>
      </c>
      <c r="O30933" s="34">
        <v>132</v>
      </c>
      <c r="P30933" s="34">
        <v>136</v>
      </c>
      <c r="Q30933" s="34">
        <v>154</v>
      </c>
      <c r="R30933" s="34">
        <v>152</v>
      </c>
      <c r="S30933" s="34">
        <v>120</v>
      </c>
      <c r="T30933" s="34">
        <v>137</v>
      </c>
      <c r="U30933" s="34">
        <v>141</v>
      </c>
      <c r="V30933" s="34">
        <v>172</v>
      </c>
      <c r="W30933" s="34">
        <v>134</v>
      </c>
      <c r="X30933" s="34">
        <v>194</v>
      </c>
      <c r="Y30933" s="34">
        <v>125</v>
      </c>
      <c r="Z30933" s="34">
        <v>166</v>
      </c>
      <c r="AA30933" s="34">
        <v>187</v>
      </c>
      <c r="AB30933" s="34">
        <v>136</v>
      </c>
      <c r="AC30933" s="34">
        <v>178</v>
      </c>
    </row>
    <row r="30934" spans="1:29" x14ac:dyDescent="0.2">
      <c r="A30934" s="34" t="s">
        <v>91427</v>
      </c>
      <c r="B30934" s="34">
        <v>56</v>
      </c>
      <c r="C30934" s="34">
        <v>42</v>
      </c>
      <c r="D30934" s="34">
        <v>67</v>
      </c>
      <c r="E30934" s="34">
        <v>44</v>
      </c>
      <c r="F30934" s="34">
        <v>41</v>
      </c>
      <c r="G30934" s="34">
        <v>29</v>
      </c>
      <c r="H30934" s="34">
        <v>30</v>
      </c>
      <c r="I30934" s="34">
        <v>39</v>
      </c>
      <c r="J30934" s="34">
        <v>24</v>
      </c>
      <c r="K30934" s="34">
        <v>48</v>
      </c>
      <c r="L30934" s="34">
        <v>14</v>
      </c>
      <c r="M30934" s="34">
        <v>39</v>
      </c>
      <c r="N30934" s="34">
        <v>34</v>
      </c>
      <c r="O30934" s="34">
        <v>38</v>
      </c>
      <c r="P30934" s="34">
        <v>29</v>
      </c>
      <c r="Q30934" s="34">
        <v>43</v>
      </c>
      <c r="R30934" s="34">
        <v>31</v>
      </c>
      <c r="S30934" s="34">
        <v>50</v>
      </c>
      <c r="T30934" s="34">
        <v>15</v>
      </c>
      <c r="U30934" s="34">
        <v>42</v>
      </c>
      <c r="V30934" s="34">
        <v>56</v>
      </c>
      <c r="W30934" s="34">
        <v>42</v>
      </c>
      <c r="X30934" s="34">
        <v>56</v>
      </c>
      <c r="Y30934" s="34">
        <v>41</v>
      </c>
      <c r="Z30934" s="34">
        <v>50</v>
      </c>
      <c r="AA30934" s="34">
        <v>57</v>
      </c>
      <c r="AB30934" s="34">
        <v>41</v>
      </c>
      <c r="AC30934" s="34">
        <v>76</v>
      </c>
    </row>
    <row r="30935" spans="1:29" x14ac:dyDescent="0.2">
      <c r="A30935" s="34" t="s">
        <v>91428</v>
      </c>
      <c r="B30935" s="34">
        <v>74</v>
      </c>
      <c r="C30935" s="34">
        <v>75</v>
      </c>
      <c r="D30935" s="34">
        <v>124</v>
      </c>
      <c r="E30935" s="34">
        <v>99</v>
      </c>
      <c r="F30935" s="34">
        <v>137</v>
      </c>
      <c r="G30935" s="34">
        <v>69</v>
      </c>
      <c r="H30935" s="34">
        <v>116</v>
      </c>
      <c r="I30935" s="34">
        <v>107</v>
      </c>
      <c r="J30935" s="34">
        <v>136</v>
      </c>
      <c r="K30935" s="34">
        <v>112</v>
      </c>
      <c r="L30935" s="34">
        <v>107</v>
      </c>
      <c r="M30935" s="34">
        <v>117</v>
      </c>
      <c r="N30935" s="34">
        <v>125</v>
      </c>
      <c r="O30935" s="34">
        <v>101</v>
      </c>
      <c r="P30935" s="34">
        <v>129</v>
      </c>
      <c r="Q30935" s="34">
        <v>175</v>
      </c>
      <c r="R30935" s="34">
        <v>165</v>
      </c>
      <c r="S30935" s="34">
        <v>121</v>
      </c>
      <c r="T30935" s="34">
        <v>173</v>
      </c>
      <c r="U30935" s="34">
        <v>104</v>
      </c>
      <c r="V30935" s="34">
        <v>144</v>
      </c>
      <c r="W30935" s="34">
        <v>145</v>
      </c>
      <c r="X30935" s="34">
        <v>187</v>
      </c>
      <c r="Y30935" s="34">
        <v>161</v>
      </c>
      <c r="Z30935" s="34">
        <v>168</v>
      </c>
      <c r="AA30935" s="34">
        <v>124</v>
      </c>
      <c r="AB30935" s="34">
        <v>165</v>
      </c>
      <c r="AC30935" s="34">
        <v>198</v>
      </c>
    </row>
    <row r="30936" spans="1:29" x14ac:dyDescent="0.2">
      <c r="A30936" s="34" t="s">
        <v>91429</v>
      </c>
      <c r="B30936" s="34">
        <v>58</v>
      </c>
      <c r="C30936" s="34">
        <v>27</v>
      </c>
      <c r="D30936" s="34">
        <v>54</v>
      </c>
      <c r="E30936" s="34">
        <v>29</v>
      </c>
      <c r="F30936" s="34">
        <v>35</v>
      </c>
      <c r="G30936" s="34">
        <v>27</v>
      </c>
      <c r="H30936" s="34">
        <v>54</v>
      </c>
      <c r="I30936" s="34">
        <v>19</v>
      </c>
      <c r="J30936" s="34">
        <v>33</v>
      </c>
      <c r="K30936" s="34">
        <v>23</v>
      </c>
      <c r="L30936" s="34">
        <v>34</v>
      </c>
      <c r="M30936" s="34">
        <v>35</v>
      </c>
      <c r="N30936" s="34">
        <v>38</v>
      </c>
      <c r="O30936" s="34">
        <v>20</v>
      </c>
      <c r="P30936" s="34">
        <v>40</v>
      </c>
      <c r="Q30936" s="34">
        <v>28</v>
      </c>
      <c r="R30936" s="34">
        <v>56</v>
      </c>
      <c r="S30936" s="34">
        <v>26</v>
      </c>
      <c r="T30936" s="34">
        <v>45</v>
      </c>
      <c r="U30936" s="34">
        <v>30</v>
      </c>
      <c r="V30936" s="34">
        <v>33</v>
      </c>
      <c r="W30936" s="34">
        <v>37</v>
      </c>
      <c r="X30936" s="34">
        <v>61</v>
      </c>
      <c r="Y30936" s="34">
        <v>26</v>
      </c>
      <c r="Z30936" s="34">
        <v>44</v>
      </c>
      <c r="AA30936" s="34">
        <v>49</v>
      </c>
      <c r="AB30936" s="34">
        <v>62</v>
      </c>
      <c r="AC30936" s="34">
        <v>56</v>
      </c>
    </row>
    <row r="30937" spans="1:29" x14ac:dyDescent="0.2">
      <c r="A30937" s="34" t="s">
        <v>91430</v>
      </c>
      <c r="B30937" s="34">
        <v>32</v>
      </c>
      <c r="C30937" s="34">
        <v>29</v>
      </c>
      <c r="D30937" s="34">
        <v>12</v>
      </c>
      <c r="E30937" s="34">
        <v>24</v>
      </c>
      <c r="F30937" s="34">
        <v>17</v>
      </c>
      <c r="G30937" s="34">
        <v>34</v>
      </c>
      <c r="H30937" s="34">
        <v>2</v>
      </c>
      <c r="I30937" s="34">
        <v>23</v>
      </c>
      <c r="J30937" s="34">
        <v>16</v>
      </c>
      <c r="K30937" s="34">
        <v>30</v>
      </c>
      <c r="L30937" s="34">
        <v>13</v>
      </c>
      <c r="M30937" s="34">
        <v>32</v>
      </c>
      <c r="N30937" s="34">
        <v>15</v>
      </c>
      <c r="O30937" s="34">
        <v>22</v>
      </c>
      <c r="P30937" s="34">
        <v>12</v>
      </c>
      <c r="Q30937" s="34">
        <v>26</v>
      </c>
      <c r="R30937" s="34">
        <v>14</v>
      </c>
      <c r="S30937" s="34">
        <v>39</v>
      </c>
      <c r="T30937" s="34">
        <v>12</v>
      </c>
      <c r="U30937" s="34">
        <v>31</v>
      </c>
      <c r="V30937" s="34">
        <v>26</v>
      </c>
      <c r="W30937" s="34">
        <v>20</v>
      </c>
      <c r="X30937" s="34">
        <v>18</v>
      </c>
      <c r="Y30937" s="34">
        <v>26</v>
      </c>
      <c r="Z30937" s="34">
        <v>11</v>
      </c>
      <c r="AA30937" s="34">
        <v>28</v>
      </c>
      <c r="AB30937" s="34">
        <v>29</v>
      </c>
      <c r="AC30937" s="34">
        <v>43</v>
      </c>
    </row>
    <row r="30938" spans="1:29" x14ac:dyDescent="0.2">
      <c r="A30938" s="34" t="s">
        <v>91431</v>
      </c>
      <c r="B30938" s="34">
        <v>79</v>
      </c>
      <c r="C30938" s="34">
        <v>49</v>
      </c>
      <c r="D30938" s="34">
        <v>68</v>
      </c>
      <c r="E30938" s="34">
        <v>52</v>
      </c>
      <c r="F30938" s="34">
        <v>76</v>
      </c>
      <c r="G30938" s="34">
        <v>42</v>
      </c>
      <c r="H30938" s="34">
        <v>63</v>
      </c>
      <c r="I30938" s="34">
        <v>48</v>
      </c>
      <c r="J30938" s="34">
        <v>63</v>
      </c>
      <c r="K30938" s="34">
        <v>71</v>
      </c>
      <c r="L30938" s="34">
        <v>59</v>
      </c>
      <c r="M30938" s="34">
        <v>51</v>
      </c>
      <c r="N30938" s="34">
        <v>69</v>
      </c>
      <c r="O30938" s="34">
        <v>52</v>
      </c>
      <c r="P30938" s="34">
        <v>57</v>
      </c>
      <c r="Q30938" s="34">
        <v>88</v>
      </c>
      <c r="R30938" s="34">
        <v>68</v>
      </c>
      <c r="S30938" s="34">
        <v>65</v>
      </c>
      <c r="T30938" s="34">
        <v>78</v>
      </c>
      <c r="U30938" s="34">
        <v>52</v>
      </c>
      <c r="V30938" s="34">
        <v>69</v>
      </c>
      <c r="W30938" s="34">
        <v>85</v>
      </c>
      <c r="X30938" s="34">
        <v>69</v>
      </c>
      <c r="Y30938" s="34">
        <v>67</v>
      </c>
      <c r="Z30938" s="34">
        <v>70</v>
      </c>
      <c r="AA30938" s="34">
        <v>59</v>
      </c>
      <c r="AB30938" s="34">
        <v>75</v>
      </c>
      <c r="AC30938" s="34">
        <v>97</v>
      </c>
    </row>
    <row r="30939" spans="1:29" x14ac:dyDescent="0.2">
      <c r="A30939" s="34" t="s">
        <v>91432</v>
      </c>
      <c r="B30939" s="34">
        <v>24</v>
      </c>
      <c r="C30939" s="34">
        <v>38</v>
      </c>
      <c r="D30939" s="34">
        <v>54</v>
      </c>
      <c r="E30939" s="34">
        <v>68</v>
      </c>
      <c r="F30939" s="34">
        <v>36</v>
      </c>
      <c r="G30939" s="34">
        <v>44</v>
      </c>
      <c r="H30939" s="34">
        <v>23</v>
      </c>
      <c r="I30939" s="34">
        <v>54</v>
      </c>
      <c r="J30939" s="34">
        <v>14</v>
      </c>
      <c r="K30939" s="34">
        <v>49</v>
      </c>
      <c r="L30939" s="34">
        <v>4</v>
      </c>
      <c r="M30939" s="34">
        <v>26</v>
      </c>
      <c r="N30939" s="34">
        <v>22</v>
      </c>
      <c r="O30939" s="34">
        <v>44</v>
      </c>
      <c r="P30939" s="34">
        <v>33</v>
      </c>
      <c r="Q30939" s="34">
        <v>47</v>
      </c>
      <c r="R30939" s="34">
        <v>33</v>
      </c>
      <c r="S30939" s="34">
        <v>62</v>
      </c>
      <c r="T30939" s="34">
        <v>14</v>
      </c>
      <c r="U30939" s="34">
        <v>28</v>
      </c>
      <c r="V30939" s="34">
        <v>31</v>
      </c>
      <c r="W30939" s="34">
        <v>34</v>
      </c>
      <c r="X30939" s="34">
        <v>41</v>
      </c>
      <c r="Y30939" s="34">
        <v>25</v>
      </c>
      <c r="Z30939" s="34">
        <v>52</v>
      </c>
      <c r="AA30939" s="34">
        <v>52</v>
      </c>
      <c r="AB30939" s="34">
        <v>8</v>
      </c>
      <c r="AC30939" s="34">
        <v>65</v>
      </c>
    </row>
    <row r="30940" spans="1:29" x14ac:dyDescent="0.2">
      <c r="A30940" s="34" t="s">
        <v>91433</v>
      </c>
      <c r="B30940" s="34">
        <v>76</v>
      </c>
      <c r="C30940" s="34">
        <v>153</v>
      </c>
      <c r="D30940" s="34">
        <v>154</v>
      </c>
      <c r="E30940" s="34">
        <v>137</v>
      </c>
      <c r="F30940" s="34">
        <v>161</v>
      </c>
      <c r="G30940" s="34">
        <v>130</v>
      </c>
      <c r="H30940" s="34">
        <v>132</v>
      </c>
      <c r="I30940" s="34">
        <v>128</v>
      </c>
      <c r="J30940" s="34">
        <v>136</v>
      </c>
      <c r="K30940" s="34">
        <v>140</v>
      </c>
      <c r="L30940" s="34">
        <v>106</v>
      </c>
      <c r="M30940" s="34">
        <v>118</v>
      </c>
      <c r="N30940" s="34">
        <v>133</v>
      </c>
      <c r="O30940" s="34">
        <v>115</v>
      </c>
      <c r="P30940" s="34">
        <v>168</v>
      </c>
      <c r="Q30940" s="34">
        <v>149</v>
      </c>
      <c r="R30940" s="34">
        <v>180</v>
      </c>
      <c r="S30940" s="34">
        <v>152</v>
      </c>
      <c r="T30940" s="34">
        <v>143</v>
      </c>
      <c r="U30940" s="34">
        <v>155</v>
      </c>
      <c r="V30940" s="34">
        <v>174</v>
      </c>
      <c r="W30940" s="34">
        <v>190</v>
      </c>
      <c r="X30940" s="34">
        <v>209</v>
      </c>
      <c r="Y30940" s="34">
        <v>152</v>
      </c>
      <c r="Z30940" s="34">
        <v>170</v>
      </c>
      <c r="AA30940" s="34">
        <v>193</v>
      </c>
      <c r="AB30940" s="34">
        <v>174</v>
      </c>
      <c r="AC30940" s="34">
        <v>285</v>
      </c>
    </row>
    <row r="30941" spans="1:29" x14ac:dyDescent="0.2">
      <c r="A30941" s="34" t="s">
        <v>91434</v>
      </c>
      <c r="B30941" s="34">
        <v>33</v>
      </c>
      <c r="C30941" s="34">
        <v>46</v>
      </c>
      <c r="D30941" s="34">
        <v>39</v>
      </c>
      <c r="E30941" s="34">
        <v>52</v>
      </c>
      <c r="F30941" s="34">
        <v>34</v>
      </c>
      <c r="G30941" s="34">
        <v>31</v>
      </c>
      <c r="H30941" s="34">
        <v>50</v>
      </c>
      <c r="I30941" s="34">
        <v>38</v>
      </c>
      <c r="J30941" s="34">
        <v>39</v>
      </c>
      <c r="K30941" s="34">
        <v>30</v>
      </c>
      <c r="L30941" s="34">
        <v>32</v>
      </c>
      <c r="M30941" s="34">
        <v>45</v>
      </c>
      <c r="N30941" s="34">
        <v>37</v>
      </c>
      <c r="O30941" s="34">
        <v>23</v>
      </c>
      <c r="P30941" s="34">
        <v>42</v>
      </c>
      <c r="Q30941" s="34">
        <v>61</v>
      </c>
      <c r="R30941" s="34">
        <v>40</v>
      </c>
      <c r="S30941" s="34">
        <v>45</v>
      </c>
      <c r="T30941" s="34">
        <v>37</v>
      </c>
      <c r="U30941" s="34">
        <v>43</v>
      </c>
      <c r="V30941" s="34">
        <v>34</v>
      </c>
      <c r="W30941" s="34">
        <v>73</v>
      </c>
      <c r="X30941" s="34">
        <v>57</v>
      </c>
      <c r="Y30941" s="34">
        <v>34</v>
      </c>
      <c r="Z30941" s="34">
        <v>37</v>
      </c>
      <c r="AA30941" s="34">
        <v>45</v>
      </c>
      <c r="AB30941" s="34">
        <v>26</v>
      </c>
      <c r="AC30941" s="34">
        <v>81</v>
      </c>
    </row>
    <row r="30942" spans="1:29" x14ac:dyDescent="0.2">
      <c r="A30942" s="34" t="s">
        <v>91435</v>
      </c>
      <c r="B30942" s="34">
        <v>47</v>
      </c>
      <c r="C30942" s="34">
        <v>39</v>
      </c>
      <c r="D30942" s="34">
        <v>34</v>
      </c>
      <c r="E30942" s="34">
        <v>37</v>
      </c>
      <c r="F30942" s="34">
        <v>28</v>
      </c>
      <c r="G30942" s="34">
        <v>44</v>
      </c>
      <c r="H30942" s="34">
        <v>21</v>
      </c>
      <c r="I30942" s="34">
        <v>51</v>
      </c>
      <c r="J30942" s="34">
        <v>19</v>
      </c>
      <c r="K30942" s="34">
        <v>35</v>
      </c>
      <c r="L30942" s="34">
        <v>18</v>
      </c>
      <c r="M30942" s="34">
        <v>29</v>
      </c>
      <c r="N30942" s="34">
        <v>30</v>
      </c>
      <c r="O30942" s="34">
        <v>17</v>
      </c>
      <c r="P30942" s="34">
        <v>21</v>
      </c>
      <c r="Q30942" s="34">
        <v>14</v>
      </c>
      <c r="R30942" s="34">
        <v>38</v>
      </c>
      <c r="S30942" s="34">
        <v>44</v>
      </c>
      <c r="T30942" s="34">
        <v>14</v>
      </c>
      <c r="U30942" s="34">
        <v>28</v>
      </c>
      <c r="V30942" s="34">
        <v>28</v>
      </c>
      <c r="W30942" s="34">
        <v>19</v>
      </c>
      <c r="X30942" s="34">
        <v>45</v>
      </c>
      <c r="Y30942" s="34">
        <v>20</v>
      </c>
      <c r="Z30942" s="34">
        <v>36</v>
      </c>
      <c r="AA30942" s="34">
        <v>59</v>
      </c>
      <c r="AB30942" s="34">
        <v>23</v>
      </c>
      <c r="AC30942" s="34">
        <v>41</v>
      </c>
    </row>
    <row r="30943" spans="1:29" x14ac:dyDescent="0.2">
      <c r="A30943" s="34" t="s">
        <v>91436</v>
      </c>
      <c r="B30943" s="34">
        <v>81</v>
      </c>
      <c r="C30943" s="34">
        <v>87</v>
      </c>
      <c r="D30943" s="34">
        <v>106</v>
      </c>
      <c r="E30943" s="34">
        <v>91</v>
      </c>
      <c r="F30943" s="34">
        <v>92</v>
      </c>
      <c r="G30943" s="34">
        <v>74</v>
      </c>
      <c r="H30943" s="34">
        <v>63</v>
      </c>
      <c r="I30943" s="34">
        <v>74</v>
      </c>
      <c r="J30943" s="34">
        <v>71</v>
      </c>
      <c r="K30943" s="34">
        <v>111</v>
      </c>
      <c r="L30943" s="34">
        <v>56</v>
      </c>
      <c r="M30943" s="34">
        <v>64</v>
      </c>
      <c r="N30943" s="34">
        <v>55</v>
      </c>
      <c r="O30943" s="34">
        <v>81</v>
      </c>
      <c r="P30943" s="34">
        <v>101</v>
      </c>
      <c r="Q30943" s="34">
        <v>114</v>
      </c>
      <c r="R30943" s="34">
        <v>90</v>
      </c>
      <c r="S30943" s="34">
        <v>105</v>
      </c>
      <c r="T30943" s="34">
        <v>64</v>
      </c>
      <c r="U30943" s="34">
        <v>81</v>
      </c>
      <c r="V30943" s="34">
        <v>88</v>
      </c>
      <c r="W30943" s="34">
        <v>107</v>
      </c>
      <c r="X30943" s="34">
        <v>99</v>
      </c>
      <c r="Y30943" s="34">
        <v>94</v>
      </c>
      <c r="Z30943" s="34">
        <v>97</v>
      </c>
      <c r="AA30943" s="34">
        <v>98</v>
      </c>
      <c r="AB30943" s="34">
        <v>135</v>
      </c>
      <c r="AC30943" s="34">
        <v>135</v>
      </c>
    </row>
    <row r="30944" spans="1:29" x14ac:dyDescent="0.2">
      <c r="A30944" s="34" t="s">
        <v>91437</v>
      </c>
      <c r="B30944" s="34">
        <v>23</v>
      </c>
      <c r="C30944" s="34">
        <v>17</v>
      </c>
      <c r="D30944" s="34">
        <v>29</v>
      </c>
      <c r="E30944" s="34">
        <v>15</v>
      </c>
      <c r="F30944" s="34">
        <v>16</v>
      </c>
      <c r="G30944" s="34">
        <v>8</v>
      </c>
      <c r="H30944" s="34">
        <v>9</v>
      </c>
      <c r="I30944" s="34">
        <v>3</v>
      </c>
      <c r="J30944" s="34">
        <v>7</v>
      </c>
      <c r="K30944" s="34">
        <v>21</v>
      </c>
      <c r="L30944" s="34">
        <v>4</v>
      </c>
      <c r="M30944" s="34">
        <v>5</v>
      </c>
      <c r="N30944" s="34">
        <v>18</v>
      </c>
      <c r="O30944" s="34">
        <v>5</v>
      </c>
      <c r="P30944" s="34">
        <v>9</v>
      </c>
      <c r="Q30944" s="34">
        <v>11</v>
      </c>
      <c r="R30944" s="34">
        <v>12</v>
      </c>
      <c r="S30944" s="34">
        <v>40</v>
      </c>
      <c r="T30944" s="34">
        <v>6</v>
      </c>
      <c r="U30944" s="34">
        <v>6</v>
      </c>
      <c r="V30944" s="34">
        <v>10</v>
      </c>
      <c r="W30944" s="34">
        <v>8</v>
      </c>
      <c r="X30944" s="34">
        <v>8</v>
      </c>
      <c r="Y30944" s="34">
        <v>10</v>
      </c>
      <c r="Z30944" s="34">
        <v>15</v>
      </c>
      <c r="AA30944" s="34">
        <v>34</v>
      </c>
      <c r="AB30944" s="34">
        <v>8</v>
      </c>
      <c r="AC30944" s="34">
        <v>15</v>
      </c>
    </row>
    <row r="30945" spans="1:29" x14ac:dyDescent="0.2">
      <c r="A30945" s="34" t="s">
        <v>91438</v>
      </c>
      <c r="B30945" s="34">
        <v>144</v>
      </c>
      <c r="C30945" s="34">
        <v>142</v>
      </c>
      <c r="D30945" s="34">
        <v>222</v>
      </c>
      <c r="E30945" s="34">
        <v>178</v>
      </c>
      <c r="F30945" s="34">
        <v>217</v>
      </c>
      <c r="G30945" s="34">
        <v>147</v>
      </c>
      <c r="H30945" s="34">
        <v>173</v>
      </c>
      <c r="I30945" s="34">
        <v>146</v>
      </c>
      <c r="J30945" s="34">
        <v>174</v>
      </c>
      <c r="K30945" s="34">
        <v>171</v>
      </c>
      <c r="L30945" s="34">
        <v>125</v>
      </c>
      <c r="M30945" s="34">
        <v>146</v>
      </c>
      <c r="N30945" s="34">
        <v>156</v>
      </c>
      <c r="O30945" s="34">
        <v>90</v>
      </c>
      <c r="P30945" s="34">
        <v>165</v>
      </c>
      <c r="Q30945" s="34">
        <v>188</v>
      </c>
      <c r="R30945" s="34">
        <v>221</v>
      </c>
      <c r="S30945" s="34">
        <v>219</v>
      </c>
      <c r="T30945" s="34">
        <v>215</v>
      </c>
      <c r="U30945" s="34">
        <v>108</v>
      </c>
      <c r="V30945" s="34">
        <v>212</v>
      </c>
      <c r="W30945" s="34">
        <v>159</v>
      </c>
      <c r="X30945" s="34">
        <v>204</v>
      </c>
      <c r="Y30945" s="34">
        <v>142</v>
      </c>
      <c r="Z30945" s="34">
        <v>202</v>
      </c>
      <c r="AA30945" s="34">
        <v>171</v>
      </c>
      <c r="AB30945" s="34">
        <v>170</v>
      </c>
      <c r="AC30945" s="34">
        <v>229</v>
      </c>
    </row>
    <row r="30946" spans="1:29" x14ac:dyDescent="0.2">
      <c r="A30946" s="34" t="s">
        <v>91439</v>
      </c>
      <c r="B30946" s="34">
        <v>43</v>
      </c>
      <c r="C30946" s="34">
        <v>47</v>
      </c>
      <c r="D30946" s="34">
        <v>76</v>
      </c>
      <c r="E30946" s="34">
        <v>52</v>
      </c>
      <c r="F30946" s="34">
        <v>58</v>
      </c>
      <c r="G30946" s="34">
        <v>95</v>
      </c>
      <c r="H30946" s="34">
        <v>29</v>
      </c>
      <c r="I30946" s="34">
        <v>76</v>
      </c>
      <c r="J30946" s="34">
        <v>51</v>
      </c>
      <c r="K30946" s="34">
        <v>67</v>
      </c>
      <c r="L30946" s="34">
        <v>34</v>
      </c>
      <c r="M30946" s="34">
        <v>71</v>
      </c>
      <c r="N30946" s="34">
        <v>62</v>
      </c>
      <c r="O30946" s="34">
        <v>54</v>
      </c>
      <c r="P30946" s="34">
        <v>81</v>
      </c>
      <c r="Q30946" s="34">
        <v>88</v>
      </c>
      <c r="R30946" s="34">
        <v>65</v>
      </c>
      <c r="S30946" s="34">
        <v>94</v>
      </c>
      <c r="T30946" s="34">
        <v>51</v>
      </c>
      <c r="U30946" s="34">
        <v>72</v>
      </c>
      <c r="V30946" s="34">
        <v>41</v>
      </c>
      <c r="W30946" s="34">
        <v>81</v>
      </c>
      <c r="X30946" s="34">
        <v>53</v>
      </c>
      <c r="Y30946" s="34">
        <v>74</v>
      </c>
      <c r="Z30946" s="34">
        <v>63</v>
      </c>
      <c r="AA30946" s="34">
        <v>87</v>
      </c>
      <c r="AB30946" s="34">
        <v>58</v>
      </c>
      <c r="AC30946" s="34">
        <v>118</v>
      </c>
    </row>
    <row r="30947" spans="1:29" x14ac:dyDescent="0.2">
      <c r="A30947" s="34" t="s">
        <v>91440</v>
      </c>
      <c r="B30947" s="34">
        <v>22</v>
      </c>
      <c r="C30947" s="34">
        <v>21</v>
      </c>
      <c r="D30947" s="34">
        <v>13</v>
      </c>
      <c r="E30947" s="34">
        <v>17</v>
      </c>
      <c r="F30947" s="34">
        <v>14</v>
      </c>
      <c r="G30947" s="34">
        <v>15</v>
      </c>
      <c r="H30947" s="34">
        <v>6</v>
      </c>
      <c r="I30947" s="34">
        <v>4</v>
      </c>
      <c r="J30947" s="34">
        <v>12</v>
      </c>
      <c r="K30947" s="34">
        <v>13</v>
      </c>
      <c r="L30947" s="34">
        <v>5</v>
      </c>
      <c r="M30947" s="34">
        <v>16</v>
      </c>
      <c r="N30947" s="34">
        <v>13</v>
      </c>
      <c r="O30947" s="34">
        <v>1</v>
      </c>
      <c r="P30947" s="34">
        <v>11</v>
      </c>
      <c r="Q30947" s="34">
        <v>4</v>
      </c>
      <c r="R30947" s="34">
        <v>20</v>
      </c>
      <c r="S30947" s="34">
        <v>18</v>
      </c>
      <c r="T30947" s="34">
        <v>5</v>
      </c>
      <c r="U30947" s="34">
        <v>8</v>
      </c>
      <c r="V30947" s="34">
        <v>17</v>
      </c>
      <c r="W30947" s="34">
        <v>10</v>
      </c>
      <c r="X30947" s="34">
        <v>8</v>
      </c>
      <c r="Y30947" s="34">
        <v>9</v>
      </c>
      <c r="Z30947" s="34">
        <v>16</v>
      </c>
      <c r="AA30947" s="34">
        <v>17</v>
      </c>
      <c r="AB30947" s="34">
        <v>5</v>
      </c>
      <c r="AC30947" s="34">
        <v>28</v>
      </c>
    </row>
    <row r="30948" spans="1:29" x14ac:dyDescent="0.2">
      <c r="A30948" s="34" t="s">
        <v>91441</v>
      </c>
      <c r="B30948" s="34">
        <v>16</v>
      </c>
      <c r="C30948" s="34">
        <v>31</v>
      </c>
      <c r="D30948" s="34">
        <v>37</v>
      </c>
      <c r="E30948" s="34">
        <v>14</v>
      </c>
      <c r="F30948" s="34">
        <v>37</v>
      </c>
      <c r="G30948" s="34">
        <v>17</v>
      </c>
      <c r="H30948" s="34">
        <v>44</v>
      </c>
      <c r="I30948" s="34">
        <v>35</v>
      </c>
      <c r="J30948" s="34">
        <v>22</v>
      </c>
      <c r="K30948" s="34">
        <v>32</v>
      </c>
      <c r="L30948" s="34">
        <v>23</v>
      </c>
      <c r="M30948" s="34">
        <v>25</v>
      </c>
      <c r="N30948" s="34">
        <v>25</v>
      </c>
      <c r="O30948" s="34">
        <v>22</v>
      </c>
      <c r="P30948" s="34">
        <v>33</v>
      </c>
      <c r="Q30948" s="34">
        <v>22</v>
      </c>
      <c r="R30948" s="34">
        <v>24</v>
      </c>
      <c r="S30948" s="34">
        <v>32</v>
      </c>
      <c r="T30948" s="34">
        <v>20</v>
      </c>
      <c r="U30948" s="34">
        <v>22</v>
      </c>
      <c r="V30948" s="34">
        <v>25</v>
      </c>
      <c r="W30948" s="34">
        <v>27</v>
      </c>
      <c r="X30948" s="34">
        <v>31</v>
      </c>
      <c r="Y30948" s="34">
        <v>28</v>
      </c>
      <c r="Z30948" s="34">
        <v>21</v>
      </c>
      <c r="AA30948" s="34">
        <v>16</v>
      </c>
      <c r="AB30948" s="34">
        <v>25</v>
      </c>
      <c r="AC30948" s="34">
        <v>54</v>
      </c>
    </row>
    <row r="30949" spans="1:29" x14ac:dyDescent="0.2">
      <c r="A30949" s="34" t="s">
        <v>91442</v>
      </c>
      <c r="B30949" s="34">
        <v>93</v>
      </c>
      <c r="C30949" s="34">
        <v>112</v>
      </c>
      <c r="D30949" s="34">
        <v>134</v>
      </c>
      <c r="E30949" s="34">
        <v>118</v>
      </c>
      <c r="F30949" s="34">
        <v>133</v>
      </c>
      <c r="G30949" s="34">
        <v>141</v>
      </c>
      <c r="H30949" s="34">
        <v>78</v>
      </c>
      <c r="I30949" s="34">
        <v>132</v>
      </c>
      <c r="J30949" s="34">
        <v>108</v>
      </c>
      <c r="K30949" s="34">
        <v>109</v>
      </c>
      <c r="L30949" s="34">
        <v>65</v>
      </c>
      <c r="M30949" s="34">
        <v>81</v>
      </c>
      <c r="N30949" s="34">
        <v>78</v>
      </c>
      <c r="O30949" s="34">
        <v>98</v>
      </c>
      <c r="P30949" s="34">
        <v>80</v>
      </c>
      <c r="Q30949" s="34">
        <v>136</v>
      </c>
      <c r="R30949" s="34">
        <v>86</v>
      </c>
      <c r="S30949" s="34">
        <v>124</v>
      </c>
      <c r="T30949" s="34">
        <v>79</v>
      </c>
      <c r="U30949" s="34">
        <v>99</v>
      </c>
      <c r="V30949" s="34">
        <v>127</v>
      </c>
      <c r="W30949" s="34">
        <v>171</v>
      </c>
      <c r="X30949" s="34">
        <v>138</v>
      </c>
      <c r="Y30949" s="34">
        <v>111</v>
      </c>
      <c r="Z30949" s="34">
        <v>159</v>
      </c>
      <c r="AA30949" s="34">
        <v>115</v>
      </c>
      <c r="AB30949" s="34">
        <v>147</v>
      </c>
      <c r="AC30949" s="34">
        <v>202</v>
      </c>
    </row>
    <row r="30950" spans="1:29" x14ac:dyDescent="0.2">
      <c r="A30950" s="34" t="s">
        <v>91443</v>
      </c>
      <c r="B30950" s="34">
        <v>17</v>
      </c>
      <c r="C30950" s="34">
        <v>12</v>
      </c>
      <c r="D30950" s="34">
        <v>17</v>
      </c>
      <c r="E30950" s="34">
        <v>19</v>
      </c>
      <c r="F30950" s="34">
        <v>10</v>
      </c>
      <c r="G30950" s="34">
        <v>5</v>
      </c>
      <c r="H30950" s="34">
        <v>7</v>
      </c>
      <c r="I30950" s="34">
        <v>10</v>
      </c>
      <c r="J30950" s="34">
        <v>9</v>
      </c>
      <c r="K30950" s="34">
        <v>12</v>
      </c>
      <c r="L30950" s="34">
        <v>4</v>
      </c>
      <c r="M30950" s="34">
        <v>11</v>
      </c>
      <c r="N30950" s="34">
        <v>9</v>
      </c>
      <c r="O30950" s="34">
        <v>13</v>
      </c>
      <c r="P30950" s="34">
        <v>12</v>
      </c>
      <c r="Q30950" s="34">
        <v>11</v>
      </c>
      <c r="R30950" s="34">
        <v>7</v>
      </c>
      <c r="S30950" s="34">
        <v>13</v>
      </c>
      <c r="T30950" s="34">
        <v>3</v>
      </c>
      <c r="U30950" s="34">
        <v>5</v>
      </c>
      <c r="V30950" s="34">
        <v>15</v>
      </c>
      <c r="W30950" s="34">
        <v>13</v>
      </c>
      <c r="X30950" s="34">
        <v>20</v>
      </c>
      <c r="Y30950" s="34">
        <v>3</v>
      </c>
      <c r="Z30950" s="34">
        <v>16</v>
      </c>
      <c r="AA30950" s="34">
        <v>17</v>
      </c>
      <c r="AB30950" s="34">
        <v>7</v>
      </c>
      <c r="AC30950" s="34">
        <v>22</v>
      </c>
    </row>
    <row r="30951" spans="1:29" x14ac:dyDescent="0.2">
      <c r="A30951" s="34" t="s">
        <v>91444</v>
      </c>
      <c r="B30951" s="34">
        <v>114</v>
      </c>
      <c r="C30951" s="34">
        <v>143</v>
      </c>
      <c r="D30951" s="34">
        <v>157</v>
      </c>
      <c r="E30951" s="34">
        <v>175</v>
      </c>
      <c r="F30951" s="34">
        <v>189</v>
      </c>
      <c r="G30951" s="34">
        <v>114</v>
      </c>
      <c r="H30951" s="34">
        <v>156</v>
      </c>
      <c r="I30951" s="34">
        <v>126</v>
      </c>
      <c r="J30951" s="34">
        <v>182</v>
      </c>
      <c r="K30951" s="34">
        <v>157</v>
      </c>
      <c r="L30951" s="34">
        <v>137</v>
      </c>
      <c r="M30951" s="34">
        <v>131</v>
      </c>
      <c r="N30951" s="34">
        <v>132</v>
      </c>
      <c r="O30951" s="34">
        <v>160</v>
      </c>
      <c r="P30951" s="34">
        <v>160</v>
      </c>
      <c r="Q30951" s="34">
        <v>213</v>
      </c>
      <c r="R30951" s="34">
        <v>216</v>
      </c>
      <c r="S30951" s="34">
        <v>176</v>
      </c>
      <c r="T30951" s="34">
        <v>233</v>
      </c>
      <c r="U30951" s="34">
        <v>161</v>
      </c>
      <c r="V30951" s="34">
        <v>189</v>
      </c>
      <c r="W30951" s="34">
        <v>154</v>
      </c>
      <c r="X30951" s="34">
        <v>160</v>
      </c>
      <c r="Y30951" s="34">
        <v>217</v>
      </c>
      <c r="Z30951" s="34">
        <v>161</v>
      </c>
      <c r="AA30951" s="34">
        <v>151</v>
      </c>
      <c r="AB30951" s="34">
        <v>239</v>
      </c>
      <c r="AC30951" s="34">
        <v>232</v>
      </c>
    </row>
    <row r="30952" spans="1:29" x14ac:dyDescent="0.2">
      <c r="A30952" s="34" t="s">
        <v>91445</v>
      </c>
      <c r="B30952" s="34">
        <v>59</v>
      </c>
      <c r="C30952" s="34">
        <v>38</v>
      </c>
      <c r="D30952" s="34">
        <v>57</v>
      </c>
      <c r="E30952" s="34">
        <v>75</v>
      </c>
      <c r="F30952" s="34">
        <v>65</v>
      </c>
      <c r="G30952" s="34">
        <v>76</v>
      </c>
      <c r="H30952" s="34">
        <v>35</v>
      </c>
      <c r="I30952" s="34">
        <v>44</v>
      </c>
      <c r="J30952" s="34">
        <v>54</v>
      </c>
      <c r="K30952" s="34">
        <v>67</v>
      </c>
      <c r="L30952" s="34">
        <v>31</v>
      </c>
      <c r="M30952" s="34">
        <v>30</v>
      </c>
      <c r="N30952" s="34">
        <v>41</v>
      </c>
      <c r="O30952" s="34">
        <v>41</v>
      </c>
      <c r="P30952" s="34">
        <v>55</v>
      </c>
      <c r="Q30952" s="34">
        <v>64</v>
      </c>
      <c r="R30952" s="34">
        <v>65</v>
      </c>
      <c r="S30952" s="34">
        <v>67</v>
      </c>
      <c r="T30952" s="34">
        <v>55</v>
      </c>
      <c r="U30952" s="34">
        <v>55</v>
      </c>
      <c r="V30952" s="34">
        <v>70</v>
      </c>
      <c r="W30952" s="34">
        <v>89</v>
      </c>
      <c r="X30952" s="34">
        <v>92</v>
      </c>
      <c r="Y30952" s="34">
        <v>65</v>
      </c>
      <c r="Z30952" s="34">
        <v>56</v>
      </c>
      <c r="AA30952" s="34">
        <v>78</v>
      </c>
      <c r="AB30952" s="34">
        <v>55</v>
      </c>
      <c r="AC30952" s="34">
        <v>80</v>
      </c>
    </row>
    <row r="30953" spans="1:29" x14ac:dyDescent="0.2">
      <c r="A30953" s="34" t="s">
        <v>91446</v>
      </c>
      <c r="B30953" s="34">
        <v>55</v>
      </c>
      <c r="C30953" s="34">
        <v>33</v>
      </c>
      <c r="D30953" s="34">
        <v>54</v>
      </c>
      <c r="E30953" s="34">
        <v>40</v>
      </c>
      <c r="F30953" s="34">
        <v>43</v>
      </c>
      <c r="G30953" s="34">
        <v>47</v>
      </c>
      <c r="H30953" s="34">
        <v>32</v>
      </c>
      <c r="I30953" s="34">
        <v>28</v>
      </c>
      <c r="J30953" s="34">
        <v>39</v>
      </c>
      <c r="K30953" s="34">
        <v>53</v>
      </c>
      <c r="L30953" s="34">
        <v>45</v>
      </c>
      <c r="M30953" s="34">
        <v>43</v>
      </c>
      <c r="N30953" s="34">
        <v>18</v>
      </c>
      <c r="O30953" s="34">
        <v>37</v>
      </c>
      <c r="P30953" s="34">
        <v>34</v>
      </c>
      <c r="Q30953" s="34">
        <v>80</v>
      </c>
      <c r="R30953" s="34">
        <v>51</v>
      </c>
      <c r="S30953" s="34">
        <v>48</v>
      </c>
      <c r="T30953" s="34">
        <v>48</v>
      </c>
      <c r="U30953" s="34">
        <v>45</v>
      </c>
      <c r="V30953" s="34">
        <v>42</v>
      </c>
      <c r="W30953" s="34">
        <v>49</v>
      </c>
      <c r="X30953" s="34">
        <v>47</v>
      </c>
      <c r="Y30953" s="34">
        <v>68</v>
      </c>
      <c r="Z30953" s="34">
        <v>60</v>
      </c>
      <c r="AA30953" s="34">
        <v>55</v>
      </c>
      <c r="AB30953" s="34">
        <v>62</v>
      </c>
      <c r="AC30953" s="34">
        <v>68</v>
      </c>
    </row>
    <row r="30954" spans="1:29" x14ac:dyDescent="0.2">
      <c r="A30954" s="34" t="s">
        <v>91447</v>
      </c>
      <c r="B30954" s="34">
        <v>198</v>
      </c>
      <c r="C30954" s="34">
        <v>74</v>
      </c>
      <c r="D30954" s="34">
        <v>63</v>
      </c>
      <c r="E30954" s="34">
        <v>73</v>
      </c>
      <c r="F30954" s="34">
        <v>41</v>
      </c>
      <c r="G30954" s="34">
        <v>44</v>
      </c>
      <c r="H30954" s="34">
        <v>94</v>
      </c>
      <c r="I30954" s="34">
        <v>61</v>
      </c>
      <c r="J30954" s="34">
        <v>89</v>
      </c>
      <c r="K30954" s="34">
        <v>60</v>
      </c>
      <c r="L30954" s="34">
        <v>101</v>
      </c>
      <c r="M30954" s="34">
        <v>61</v>
      </c>
      <c r="N30954" s="34">
        <v>73</v>
      </c>
      <c r="O30954" s="34">
        <v>64</v>
      </c>
      <c r="P30954" s="34">
        <v>82</v>
      </c>
      <c r="Q30954" s="34">
        <v>129</v>
      </c>
      <c r="R30954" s="34">
        <v>120</v>
      </c>
      <c r="S30954" s="34">
        <v>80</v>
      </c>
      <c r="T30954" s="34">
        <v>126</v>
      </c>
      <c r="U30954" s="34">
        <v>102</v>
      </c>
      <c r="V30954" s="34">
        <v>93</v>
      </c>
      <c r="W30954" s="34">
        <v>193</v>
      </c>
      <c r="X30954" s="34">
        <v>69</v>
      </c>
      <c r="Y30954" s="34">
        <v>146</v>
      </c>
      <c r="Z30954" s="34">
        <v>98</v>
      </c>
      <c r="AA30954" s="34">
        <v>136</v>
      </c>
      <c r="AB30954" s="34">
        <v>109</v>
      </c>
      <c r="AC30954" s="34">
        <v>111</v>
      </c>
    </row>
    <row r="30955" spans="1:29" x14ac:dyDescent="0.2">
      <c r="A30955" s="34" t="s">
        <v>91448</v>
      </c>
      <c r="B30955" s="34">
        <v>2</v>
      </c>
      <c r="C30955" s="34">
        <v>0</v>
      </c>
      <c r="D30955" s="34">
        <v>0</v>
      </c>
      <c r="E30955" s="34">
        <v>0</v>
      </c>
      <c r="F30955" s="34">
        <v>0</v>
      </c>
      <c r="G30955" s="34">
        <v>0</v>
      </c>
      <c r="H30955" s="34">
        <v>0</v>
      </c>
      <c r="I30955" s="34">
        <v>0</v>
      </c>
      <c r="J30955" s="34">
        <v>0</v>
      </c>
      <c r="K30955" s="34">
        <v>0</v>
      </c>
      <c r="L30955" s="34">
        <v>0</v>
      </c>
      <c r="M30955" s="34">
        <v>0</v>
      </c>
      <c r="N30955" s="34">
        <v>0</v>
      </c>
      <c r="O30955" s="34">
        <v>0</v>
      </c>
      <c r="P30955" s="34">
        <v>0</v>
      </c>
      <c r="Q30955" s="34">
        <v>0</v>
      </c>
      <c r="R30955" s="34">
        <v>0</v>
      </c>
      <c r="S30955" s="34">
        <v>0</v>
      </c>
      <c r="T30955" s="34">
        <v>0</v>
      </c>
      <c r="U30955" s="34">
        <v>0</v>
      </c>
      <c r="V30955" s="34">
        <v>0</v>
      </c>
      <c r="W30955" s="34">
        <v>0</v>
      </c>
      <c r="X30955" s="34">
        <v>0</v>
      </c>
      <c r="Y30955" s="34">
        <v>0</v>
      </c>
      <c r="Z30955" s="34">
        <v>0</v>
      </c>
      <c r="AA30955" s="34">
        <v>0</v>
      </c>
      <c r="AB30955" s="34">
        <v>0</v>
      </c>
      <c r="AC30955" s="34">
        <v>0</v>
      </c>
    </row>
    <row r="30956" spans="1:29" x14ac:dyDescent="0.2">
      <c r="A30956" s="34" t="s">
        <v>91449</v>
      </c>
      <c r="B30956" s="34">
        <v>72</v>
      </c>
      <c r="C30956" s="34">
        <v>61</v>
      </c>
      <c r="D30956" s="34">
        <v>95</v>
      </c>
      <c r="E30956" s="34">
        <v>64</v>
      </c>
      <c r="F30956" s="34">
        <v>67</v>
      </c>
      <c r="G30956" s="34">
        <v>82</v>
      </c>
      <c r="H30956" s="34">
        <v>66</v>
      </c>
      <c r="I30956" s="34">
        <v>50</v>
      </c>
      <c r="J30956" s="34">
        <v>59</v>
      </c>
      <c r="K30956" s="34">
        <v>40</v>
      </c>
      <c r="L30956" s="34">
        <v>51</v>
      </c>
      <c r="M30956" s="34">
        <v>58</v>
      </c>
      <c r="N30956" s="34">
        <v>82</v>
      </c>
      <c r="O30956" s="34">
        <v>46</v>
      </c>
      <c r="P30956" s="34">
        <v>86</v>
      </c>
      <c r="Q30956" s="34">
        <v>50</v>
      </c>
      <c r="R30956" s="34">
        <v>84</v>
      </c>
      <c r="S30956" s="34">
        <v>68</v>
      </c>
      <c r="T30956" s="34">
        <v>82</v>
      </c>
      <c r="U30956" s="34">
        <v>41</v>
      </c>
      <c r="V30956" s="34">
        <v>93</v>
      </c>
      <c r="W30956" s="34">
        <v>66</v>
      </c>
      <c r="X30956" s="34">
        <v>99</v>
      </c>
      <c r="Y30956" s="34">
        <v>47</v>
      </c>
      <c r="Z30956" s="34">
        <v>79</v>
      </c>
      <c r="AA30956" s="34">
        <v>60</v>
      </c>
      <c r="AB30956" s="34">
        <v>67</v>
      </c>
      <c r="AC30956" s="34">
        <v>96</v>
      </c>
    </row>
    <row r="30957" spans="1:29" x14ac:dyDescent="0.2">
      <c r="A30957" s="34" t="s">
        <v>91450</v>
      </c>
      <c r="B30957" s="34">
        <v>60</v>
      </c>
      <c r="C30957" s="34">
        <v>47</v>
      </c>
      <c r="D30957" s="34">
        <v>77</v>
      </c>
      <c r="E30957" s="34">
        <v>75</v>
      </c>
      <c r="F30957" s="34">
        <v>69</v>
      </c>
      <c r="G30957" s="34">
        <v>44</v>
      </c>
      <c r="H30957" s="34">
        <v>43</v>
      </c>
      <c r="I30957" s="34">
        <v>48</v>
      </c>
      <c r="J30957" s="34">
        <v>75</v>
      </c>
      <c r="K30957" s="34">
        <v>71</v>
      </c>
      <c r="L30957" s="34">
        <v>47</v>
      </c>
      <c r="M30957" s="34">
        <v>42</v>
      </c>
      <c r="N30957" s="34">
        <v>58</v>
      </c>
      <c r="O30957" s="34">
        <v>49</v>
      </c>
      <c r="P30957" s="34">
        <v>41</v>
      </c>
      <c r="Q30957" s="34">
        <v>71</v>
      </c>
      <c r="R30957" s="34">
        <v>58</v>
      </c>
      <c r="S30957" s="34">
        <v>68</v>
      </c>
      <c r="T30957" s="34">
        <v>61</v>
      </c>
      <c r="U30957" s="34">
        <v>43</v>
      </c>
      <c r="V30957" s="34">
        <v>67</v>
      </c>
      <c r="W30957" s="34">
        <v>88</v>
      </c>
      <c r="X30957" s="34">
        <v>107</v>
      </c>
      <c r="Y30957" s="34">
        <v>62</v>
      </c>
      <c r="Z30957" s="34">
        <v>60</v>
      </c>
      <c r="AA30957" s="34">
        <v>69</v>
      </c>
      <c r="AB30957" s="34">
        <v>107</v>
      </c>
      <c r="AC30957" s="34">
        <v>90</v>
      </c>
    </row>
    <row r="30958" spans="1:29" x14ac:dyDescent="0.2">
      <c r="A30958" s="34" t="s">
        <v>91451</v>
      </c>
      <c r="B30958" s="34">
        <v>46</v>
      </c>
      <c r="C30958" s="34">
        <v>109</v>
      </c>
      <c r="D30958" s="34">
        <v>88</v>
      </c>
      <c r="E30958" s="34">
        <v>132</v>
      </c>
      <c r="F30958" s="34">
        <v>81</v>
      </c>
      <c r="G30958" s="34">
        <v>89</v>
      </c>
      <c r="H30958" s="34">
        <v>87</v>
      </c>
      <c r="I30958" s="34">
        <v>82</v>
      </c>
      <c r="J30958" s="34">
        <v>55</v>
      </c>
      <c r="K30958" s="34">
        <v>121</v>
      </c>
      <c r="L30958" s="34">
        <v>48</v>
      </c>
      <c r="M30958" s="34">
        <v>119</v>
      </c>
      <c r="N30958" s="34">
        <v>59</v>
      </c>
      <c r="O30958" s="34">
        <v>66</v>
      </c>
      <c r="P30958" s="34">
        <v>44</v>
      </c>
      <c r="Q30958" s="34">
        <v>140</v>
      </c>
      <c r="R30958" s="34">
        <v>65</v>
      </c>
      <c r="S30958" s="34">
        <v>161</v>
      </c>
      <c r="T30958" s="34">
        <v>40</v>
      </c>
      <c r="U30958" s="34">
        <v>94</v>
      </c>
      <c r="V30958" s="34">
        <v>85</v>
      </c>
      <c r="W30958" s="34">
        <v>138</v>
      </c>
      <c r="X30958" s="34">
        <v>89</v>
      </c>
      <c r="Y30958" s="34">
        <v>94</v>
      </c>
      <c r="Z30958" s="34">
        <v>79</v>
      </c>
      <c r="AA30958" s="34">
        <v>128</v>
      </c>
      <c r="AB30958" s="34">
        <v>83</v>
      </c>
      <c r="AC30958" s="34">
        <v>164</v>
      </c>
    </row>
    <row r="30959" spans="1:29" x14ac:dyDescent="0.2">
      <c r="A30959" s="34" t="s">
        <v>91452</v>
      </c>
      <c r="B30959" s="34">
        <v>39</v>
      </c>
      <c r="C30959" s="34">
        <v>88</v>
      </c>
      <c r="D30959" s="34">
        <v>68</v>
      </c>
      <c r="E30959" s="34">
        <v>71</v>
      </c>
      <c r="F30959" s="34">
        <v>72</v>
      </c>
      <c r="G30959" s="34">
        <v>74</v>
      </c>
      <c r="H30959" s="34">
        <v>44</v>
      </c>
      <c r="I30959" s="34">
        <v>78</v>
      </c>
      <c r="J30959" s="34">
        <v>61</v>
      </c>
      <c r="K30959" s="34">
        <v>109</v>
      </c>
      <c r="L30959" s="34">
        <v>45</v>
      </c>
      <c r="M30959" s="34">
        <v>77</v>
      </c>
      <c r="N30959" s="34">
        <v>39</v>
      </c>
      <c r="O30959" s="34">
        <v>67</v>
      </c>
      <c r="P30959" s="34">
        <v>63</v>
      </c>
      <c r="Q30959" s="34">
        <v>84</v>
      </c>
      <c r="R30959" s="34">
        <v>67</v>
      </c>
      <c r="S30959" s="34">
        <v>106</v>
      </c>
      <c r="T30959" s="34">
        <v>61</v>
      </c>
      <c r="U30959" s="34">
        <v>74</v>
      </c>
      <c r="V30959" s="34">
        <v>55</v>
      </c>
      <c r="W30959" s="34">
        <v>106</v>
      </c>
      <c r="X30959" s="34">
        <v>78</v>
      </c>
      <c r="Y30959" s="34">
        <v>89</v>
      </c>
      <c r="Z30959" s="34">
        <v>78</v>
      </c>
      <c r="AA30959" s="34">
        <v>111</v>
      </c>
      <c r="AB30959" s="34">
        <v>80</v>
      </c>
      <c r="AC30959" s="34">
        <v>129</v>
      </c>
    </row>
    <row r="30960" spans="1:29" x14ac:dyDescent="0.2">
      <c r="A30960" s="34" t="s">
        <v>91453</v>
      </c>
      <c r="B30960" s="34">
        <v>21</v>
      </c>
      <c r="C30960" s="34">
        <v>20</v>
      </c>
      <c r="D30960" s="34">
        <v>51</v>
      </c>
      <c r="E30960" s="34">
        <v>42</v>
      </c>
      <c r="F30960" s="34">
        <v>45</v>
      </c>
      <c r="G30960" s="34">
        <v>70</v>
      </c>
      <c r="H30960" s="34">
        <v>22</v>
      </c>
      <c r="I30960" s="34">
        <v>43</v>
      </c>
      <c r="J30960" s="34">
        <v>25</v>
      </c>
      <c r="K30960" s="34">
        <v>36</v>
      </c>
      <c r="L30960" s="34">
        <v>14</v>
      </c>
      <c r="M30960" s="34">
        <v>29</v>
      </c>
      <c r="N30960" s="34">
        <v>18</v>
      </c>
      <c r="O30960" s="34">
        <v>15</v>
      </c>
      <c r="P30960" s="34">
        <v>25</v>
      </c>
      <c r="Q30960" s="34">
        <v>29</v>
      </c>
      <c r="R30960" s="34">
        <v>23</v>
      </c>
      <c r="S30960" s="34">
        <v>62</v>
      </c>
      <c r="T30960" s="34">
        <v>24</v>
      </c>
      <c r="U30960" s="34">
        <v>32</v>
      </c>
      <c r="V30960" s="34">
        <v>32</v>
      </c>
      <c r="W30960" s="34">
        <v>32</v>
      </c>
      <c r="X30960" s="34">
        <v>50</v>
      </c>
      <c r="Y30960" s="34">
        <v>28</v>
      </c>
      <c r="Z30960" s="34">
        <v>39</v>
      </c>
      <c r="AA30960" s="34">
        <v>69</v>
      </c>
      <c r="AB30960" s="34">
        <v>16</v>
      </c>
      <c r="AC30960" s="34">
        <v>71</v>
      </c>
    </row>
    <row r="30961" spans="1:29" x14ac:dyDescent="0.2">
      <c r="A30961" s="34" t="s">
        <v>91454</v>
      </c>
      <c r="B30961" s="34">
        <v>33</v>
      </c>
      <c r="C30961" s="34">
        <v>66</v>
      </c>
      <c r="D30961" s="34">
        <v>104</v>
      </c>
      <c r="E30961" s="34">
        <v>66</v>
      </c>
      <c r="F30961" s="34">
        <v>67</v>
      </c>
      <c r="G30961" s="34">
        <v>54</v>
      </c>
      <c r="H30961" s="34">
        <v>72</v>
      </c>
      <c r="I30961" s="34">
        <v>53</v>
      </c>
      <c r="J30961" s="34">
        <v>65</v>
      </c>
      <c r="K30961" s="34">
        <v>82</v>
      </c>
      <c r="L30961" s="34">
        <v>33</v>
      </c>
      <c r="M30961" s="34">
        <v>59</v>
      </c>
      <c r="N30961" s="34">
        <v>64</v>
      </c>
      <c r="O30961" s="34">
        <v>48</v>
      </c>
      <c r="P30961" s="34">
        <v>68</v>
      </c>
      <c r="Q30961" s="34">
        <v>89</v>
      </c>
      <c r="R30961" s="34">
        <v>53</v>
      </c>
      <c r="S30961" s="34">
        <v>75</v>
      </c>
      <c r="T30961" s="34">
        <v>57</v>
      </c>
      <c r="U30961" s="34">
        <v>52</v>
      </c>
      <c r="V30961" s="34">
        <v>72</v>
      </c>
      <c r="W30961" s="34">
        <v>46</v>
      </c>
      <c r="X30961" s="34">
        <v>84</v>
      </c>
      <c r="Y30961" s="34">
        <v>50</v>
      </c>
      <c r="Z30961" s="34">
        <v>115</v>
      </c>
      <c r="AA30961" s="34">
        <v>94</v>
      </c>
      <c r="AB30961" s="34">
        <v>44</v>
      </c>
      <c r="AC30961" s="34">
        <v>103</v>
      </c>
    </row>
    <row r="30962" spans="1:29" x14ac:dyDescent="0.2">
      <c r="A30962" s="34" t="s">
        <v>91455</v>
      </c>
      <c r="B30962" s="34">
        <v>92</v>
      </c>
      <c r="C30962" s="34">
        <v>138</v>
      </c>
      <c r="D30962" s="34">
        <v>172</v>
      </c>
      <c r="E30962" s="34">
        <v>164</v>
      </c>
      <c r="F30962" s="34">
        <v>185</v>
      </c>
      <c r="G30962" s="34">
        <v>124</v>
      </c>
      <c r="H30962" s="34">
        <v>123</v>
      </c>
      <c r="I30962" s="34">
        <v>135</v>
      </c>
      <c r="J30962" s="34">
        <v>143</v>
      </c>
      <c r="K30962" s="34">
        <v>137</v>
      </c>
      <c r="L30962" s="34">
        <v>120</v>
      </c>
      <c r="M30962" s="34">
        <v>120</v>
      </c>
      <c r="N30962" s="34">
        <v>149</v>
      </c>
      <c r="O30962" s="34">
        <v>118</v>
      </c>
      <c r="P30962" s="34">
        <v>140</v>
      </c>
      <c r="Q30962" s="34">
        <v>169</v>
      </c>
      <c r="R30962" s="34">
        <v>158</v>
      </c>
      <c r="S30962" s="34">
        <v>188</v>
      </c>
      <c r="T30962" s="34">
        <v>143</v>
      </c>
      <c r="U30962" s="34">
        <v>117</v>
      </c>
      <c r="V30962" s="34">
        <v>174</v>
      </c>
      <c r="W30962" s="34">
        <v>122</v>
      </c>
      <c r="X30962" s="34">
        <v>223</v>
      </c>
      <c r="Y30962" s="34">
        <v>126</v>
      </c>
      <c r="Z30962" s="34">
        <v>258</v>
      </c>
      <c r="AA30962" s="34">
        <v>198</v>
      </c>
      <c r="AB30962" s="34">
        <v>148</v>
      </c>
      <c r="AC30962" s="34">
        <v>203</v>
      </c>
    </row>
    <row r="30963" spans="1:29" x14ac:dyDescent="0.2">
      <c r="A30963" s="34" t="s">
        <v>91456</v>
      </c>
      <c r="B30963" s="34">
        <v>42</v>
      </c>
      <c r="C30963" s="34">
        <v>34</v>
      </c>
      <c r="D30963" s="34">
        <v>39</v>
      </c>
      <c r="E30963" s="34">
        <v>33</v>
      </c>
      <c r="F30963" s="34">
        <v>54</v>
      </c>
      <c r="G30963" s="34">
        <v>51</v>
      </c>
      <c r="H30963" s="34">
        <v>59</v>
      </c>
      <c r="I30963" s="34">
        <v>61</v>
      </c>
      <c r="J30963" s="34">
        <v>43</v>
      </c>
      <c r="K30963" s="34">
        <v>42</v>
      </c>
      <c r="L30963" s="34">
        <v>34</v>
      </c>
      <c r="M30963" s="34">
        <v>68</v>
      </c>
      <c r="N30963" s="34">
        <v>51</v>
      </c>
      <c r="O30963" s="34">
        <v>48</v>
      </c>
      <c r="P30963" s="34">
        <v>38</v>
      </c>
      <c r="Q30963" s="34">
        <v>81</v>
      </c>
      <c r="R30963" s="34">
        <v>64</v>
      </c>
      <c r="S30963" s="34">
        <v>85</v>
      </c>
      <c r="T30963" s="34">
        <v>41</v>
      </c>
      <c r="U30963" s="34">
        <v>59</v>
      </c>
      <c r="V30963" s="34">
        <v>73</v>
      </c>
      <c r="W30963" s="34">
        <v>87</v>
      </c>
      <c r="X30963" s="34">
        <v>69</v>
      </c>
      <c r="Y30963" s="34">
        <v>70</v>
      </c>
      <c r="Z30963" s="34">
        <v>64</v>
      </c>
      <c r="AA30963" s="34">
        <v>69</v>
      </c>
      <c r="AB30963" s="34">
        <v>86</v>
      </c>
      <c r="AC30963" s="34">
        <v>111</v>
      </c>
    </row>
    <row r="30964" spans="1:29" x14ac:dyDescent="0.2">
      <c r="A30964" s="34" t="s">
        <v>91457</v>
      </c>
      <c r="B30964" s="34">
        <v>33</v>
      </c>
      <c r="C30964" s="34">
        <v>48</v>
      </c>
      <c r="D30964" s="34">
        <v>54</v>
      </c>
      <c r="E30964" s="34">
        <v>53</v>
      </c>
      <c r="F30964" s="34">
        <v>47</v>
      </c>
      <c r="G30964" s="34">
        <v>42</v>
      </c>
      <c r="H30964" s="34">
        <v>58</v>
      </c>
      <c r="I30964" s="34">
        <v>33</v>
      </c>
      <c r="J30964" s="34">
        <v>44</v>
      </c>
      <c r="K30964" s="34">
        <v>72</v>
      </c>
      <c r="L30964" s="34">
        <v>23</v>
      </c>
      <c r="M30964" s="34">
        <v>32</v>
      </c>
      <c r="N30964" s="34">
        <v>28</v>
      </c>
      <c r="O30964" s="34">
        <v>25</v>
      </c>
      <c r="P30964" s="34">
        <v>51</v>
      </c>
      <c r="Q30964" s="34">
        <v>53</v>
      </c>
      <c r="R30964" s="34">
        <v>51</v>
      </c>
      <c r="S30964" s="34">
        <v>49</v>
      </c>
      <c r="T30964" s="34">
        <v>22</v>
      </c>
      <c r="U30964" s="34">
        <v>34</v>
      </c>
      <c r="V30964" s="34">
        <v>53</v>
      </c>
      <c r="W30964" s="34">
        <v>28</v>
      </c>
      <c r="X30964" s="34">
        <v>56</v>
      </c>
      <c r="Y30964" s="34">
        <v>27</v>
      </c>
      <c r="Z30964" s="34">
        <v>43</v>
      </c>
      <c r="AA30964" s="34">
        <v>59</v>
      </c>
      <c r="AB30964" s="34">
        <v>63</v>
      </c>
      <c r="AC30964" s="34">
        <v>75</v>
      </c>
    </row>
    <row r="30965" spans="1:29" x14ac:dyDescent="0.2">
      <c r="A30965" s="34" t="s">
        <v>91458</v>
      </c>
      <c r="B30965" s="34">
        <v>68</v>
      </c>
      <c r="C30965" s="34">
        <v>120</v>
      </c>
      <c r="D30965" s="34">
        <v>121</v>
      </c>
      <c r="E30965" s="34">
        <v>142</v>
      </c>
      <c r="F30965" s="34">
        <v>90</v>
      </c>
      <c r="G30965" s="34">
        <v>166</v>
      </c>
      <c r="H30965" s="34">
        <v>73</v>
      </c>
      <c r="I30965" s="34">
        <v>133</v>
      </c>
      <c r="J30965" s="34">
        <v>67</v>
      </c>
      <c r="K30965" s="34">
        <v>132</v>
      </c>
      <c r="L30965" s="34">
        <v>40</v>
      </c>
      <c r="M30965" s="34">
        <v>86</v>
      </c>
      <c r="N30965" s="34">
        <v>74</v>
      </c>
      <c r="O30965" s="34">
        <v>83</v>
      </c>
      <c r="P30965" s="34">
        <v>56</v>
      </c>
      <c r="Q30965" s="34">
        <v>122</v>
      </c>
      <c r="R30965" s="34">
        <v>81</v>
      </c>
      <c r="S30965" s="34">
        <v>148</v>
      </c>
      <c r="T30965" s="34">
        <v>62</v>
      </c>
      <c r="U30965" s="34">
        <v>75</v>
      </c>
      <c r="V30965" s="34">
        <v>83</v>
      </c>
      <c r="W30965" s="34">
        <v>85</v>
      </c>
      <c r="X30965" s="34">
        <v>87</v>
      </c>
      <c r="Y30965" s="34">
        <v>92</v>
      </c>
      <c r="Z30965" s="34">
        <v>116</v>
      </c>
      <c r="AA30965" s="34">
        <v>106</v>
      </c>
      <c r="AB30965" s="34">
        <v>81</v>
      </c>
      <c r="AC30965" s="34">
        <v>163</v>
      </c>
    </row>
    <row r="30966" spans="1:29" x14ac:dyDescent="0.2">
      <c r="A30966" s="34" t="s">
        <v>91459</v>
      </c>
      <c r="B30966" s="34">
        <v>14</v>
      </c>
      <c r="C30966" s="34">
        <v>25</v>
      </c>
      <c r="D30966" s="34">
        <v>27</v>
      </c>
      <c r="E30966" s="34">
        <v>19</v>
      </c>
      <c r="F30966" s="34">
        <v>23</v>
      </c>
      <c r="G30966" s="34">
        <v>13</v>
      </c>
      <c r="H30966" s="34">
        <v>25</v>
      </c>
      <c r="I30966" s="34">
        <v>26</v>
      </c>
      <c r="J30966" s="34">
        <v>12</v>
      </c>
      <c r="K30966" s="34">
        <v>25</v>
      </c>
      <c r="L30966" s="34">
        <v>5</v>
      </c>
      <c r="M30966" s="34">
        <v>20</v>
      </c>
      <c r="N30966" s="34">
        <v>15</v>
      </c>
      <c r="O30966" s="34">
        <v>2</v>
      </c>
      <c r="P30966" s="34">
        <v>12</v>
      </c>
      <c r="Q30966" s="34">
        <v>36</v>
      </c>
      <c r="R30966" s="34">
        <v>15</v>
      </c>
      <c r="S30966" s="34">
        <v>26</v>
      </c>
      <c r="T30966" s="34">
        <v>9</v>
      </c>
      <c r="U30966" s="34">
        <v>21</v>
      </c>
      <c r="V30966" s="34">
        <v>27</v>
      </c>
      <c r="W30966" s="34">
        <v>22</v>
      </c>
      <c r="X30966" s="34">
        <v>18</v>
      </c>
      <c r="Y30966" s="34">
        <v>16</v>
      </c>
      <c r="Z30966" s="34">
        <v>22</v>
      </c>
      <c r="AA30966" s="34">
        <v>33</v>
      </c>
      <c r="AB30966" s="34">
        <v>12</v>
      </c>
      <c r="AC30966" s="34">
        <v>56</v>
      </c>
    </row>
    <row r="30967" spans="1:29" x14ac:dyDescent="0.2">
      <c r="A30967" s="34" t="s">
        <v>91460</v>
      </c>
      <c r="B30967" s="34">
        <v>607</v>
      </c>
      <c r="C30967" s="34">
        <v>592</v>
      </c>
      <c r="D30967" s="34">
        <v>787</v>
      </c>
      <c r="E30967" s="34">
        <v>694</v>
      </c>
      <c r="F30967" s="34">
        <v>890</v>
      </c>
      <c r="G30967" s="34">
        <v>587</v>
      </c>
      <c r="H30967" s="34">
        <v>817</v>
      </c>
      <c r="I30967" s="34">
        <v>558</v>
      </c>
      <c r="J30967" s="34">
        <v>889</v>
      </c>
      <c r="K30967" s="34">
        <v>640</v>
      </c>
      <c r="L30967" s="34">
        <v>925</v>
      </c>
      <c r="M30967" s="34">
        <v>519</v>
      </c>
      <c r="N30967" s="34">
        <v>839</v>
      </c>
      <c r="O30967" s="34">
        <v>546</v>
      </c>
      <c r="P30967" s="34">
        <v>854</v>
      </c>
      <c r="Q30967" s="34">
        <v>891</v>
      </c>
      <c r="R30967" s="34">
        <v>1251</v>
      </c>
      <c r="S30967" s="34">
        <v>756</v>
      </c>
      <c r="T30967" s="34">
        <v>1379</v>
      </c>
      <c r="U30967" s="34">
        <v>813</v>
      </c>
      <c r="V30967" s="34">
        <v>1106</v>
      </c>
      <c r="W30967" s="34">
        <v>1053</v>
      </c>
      <c r="X30967" s="34">
        <v>1151</v>
      </c>
      <c r="Y30967" s="34">
        <v>892</v>
      </c>
      <c r="Z30967" s="34">
        <v>877</v>
      </c>
      <c r="AA30967" s="34">
        <v>767</v>
      </c>
      <c r="AB30967" s="34">
        <v>1554</v>
      </c>
      <c r="AC30967" s="34">
        <v>1093</v>
      </c>
    </row>
    <row r="30968" spans="1:29" x14ac:dyDescent="0.2">
      <c r="A30968" s="34" t="s">
        <v>91461</v>
      </c>
      <c r="B30968" s="34">
        <v>50</v>
      </c>
      <c r="C30968" s="34">
        <v>29</v>
      </c>
      <c r="D30968" s="34">
        <v>54</v>
      </c>
      <c r="E30968" s="34">
        <v>36</v>
      </c>
      <c r="F30968" s="34">
        <v>39</v>
      </c>
      <c r="G30968" s="34">
        <v>30</v>
      </c>
      <c r="H30968" s="34">
        <v>39</v>
      </c>
      <c r="I30968" s="34">
        <v>43</v>
      </c>
      <c r="J30968" s="34">
        <v>30</v>
      </c>
      <c r="K30968" s="34">
        <v>31</v>
      </c>
      <c r="L30968" s="34">
        <v>17</v>
      </c>
      <c r="M30968" s="34">
        <v>31</v>
      </c>
      <c r="N30968" s="34">
        <v>27</v>
      </c>
      <c r="O30968" s="34">
        <v>32</v>
      </c>
      <c r="P30968" s="34">
        <v>36</v>
      </c>
      <c r="Q30968" s="34">
        <v>20</v>
      </c>
      <c r="R30968" s="34">
        <v>31</v>
      </c>
      <c r="S30968" s="34">
        <v>30</v>
      </c>
      <c r="T30968" s="34">
        <v>15</v>
      </c>
      <c r="U30968" s="34">
        <v>22</v>
      </c>
      <c r="V30968" s="34">
        <v>54</v>
      </c>
      <c r="W30968" s="34">
        <v>35</v>
      </c>
      <c r="X30968" s="34">
        <v>33</v>
      </c>
      <c r="Y30968" s="34">
        <v>21</v>
      </c>
      <c r="Z30968" s="34">
        <v>47</v>
      </c>
      <c r="AA30968" s="34">
        <v>34</v>
      </c>
      <c r="AB30968" s="34">
        <v>48</v>
      </c>
      <c r="AC30968" s="34">
        <v>47</v>
      </c>
    </row>
    <row r="30969" spans="1:29" x14ac:dyDescent="0.2">
      <c r="A30969" s="34" t="s">
        <v>91462</v>
      </c>
      <c r="B30969" s="34">
        <v>74</v>
      </c>
      <c r="C30969" s="34">
        <v>69</v>
      </c>
      <c r="D30969" s="34">
        <v>111</v>
      </c>
      <c r="E30969" s="34">
        <v>75</v>
      </c>
      <c r="F30969" s="34">
        <v>89</v>
      </c>
      <c r="G30969" s="34">
        <v>94</v>
      </c>
      <c r="H30969" s="34">
        <v>65</v>
      </c>
      <c r="I30969" s="34">
        <v>75</v>
      </c>
      <c r="J30969" s="34">
        <v>62</v>
      </c>
      <c r="K30969" s="34">
        <v>70</v>
      </c>
      <c r="L30969" s="34">
        <v>28</v>
      </c>
      <c r="M30969" s="34">
        <v>48</v>
      </c>
      <c r="N30969" s="34">
        <v>58</v>
      </c>
      <c r="O30969" s="34">
        <v>68</v>
      </c>
      <c r="P30969" s="34">
        <v>70</v>
      </c>
      <c r="Q30969" s="34">
        <v>68</v>
      </c>
      <c r="R30969" s="34">
        <v>73</v>
      </c>
      <c r="S30969" s="34">
        <v>130</v>
      </c>
      <c r="T30969" s="34">
        <v>35</v>
      </c>
      <c r="U30969" s="34">
        <v>43</v>
      </c>
      <c r="V30969" s="34">
        <v>76</v>
      </c>
      <c r="W30969" s="34">
        <v>37</v>
      </c>
      <c r="X30969" s="34">
        <v>97</v>
      </c>
      <c r="Y30969" s="34">
        <v>43</v>
      </c>
      <c r="Z30969" s="34">
        <v>100</v>
      </c>
      <c r="AA30969" s="34">
        <v>77</v>
      </c>
      <c r="AB30969" s="34">
        <v>69</v>
      </c>
      <c r="AC30969" s="34">
        <v>129</v>
      </c>
    </row>
    <row r="30970" spans="1:29" x14ac:dyDescent="0.2">
      <c r="A30970" s="34" t="s">
        <v>91463</v>
      </c>
      <c r="B30970" s="34">
        <v>59</v>
      </c>
      <c r="C30970" s="34">
        <v>72</v>
      </c>
      <c r="D30970" s="34">
        <v>68</v>
      </c>
      <c r="E30970" s="34">
        <v>85</v>
      </c>
      <c r="F30970" s="34">
        <v>85</v>
      </c>
      <c r="G30970" s="34">
        <v>87</v>
      </c>
      <c r="H30970" s="34">
        <v>67</v>
      </c>
      <c r="I30970" s="34">
        <v>54</v>
      </c>
      <c r="J30970" s="34">
        <v>50</v>
      </c>
      <c r="K30970" s="34">
        <v>88</v>
      </c>
      <c r="L30970" s="34">
        <v>42</v>
      </c>
      <c r="M30970" s="34">
        <v>58</v>
      </c>
      <c r="N30970" s="34">
        <v>63</v>
      </c>
      <c r="O30970" s="34">
        <v>58</v>
      </c>
      <c r="P30970" s="34">
        <v>49</v>
      </c>
      <c r="Q30970" s="34">
        <v>120</v>
      </c>
      <c r="R30970" s="34">
        <v>89</v>
      </c>
      <c r="S30970" s="34">
        <v>69</v>
      </c>
      <c r="T30970" s="34">
        <v>71</v>
      </c>
      <c r="U30970" s="34">
        <v>78</v>
      </c>
      <c r="V30970" s="34">
        <v>79</v>
      </c>
      <c r="W30970" s="34">
        <v>69</v>
      </c>
      <c r="X30970" s="34">
        <v>86</v>
      </c>
      <c r="Y30970" s="34">
        <v>88</v>
      </c>
      <c r="Z30970" s="34">
        <v>96</v>
      </c>
      <c r="AA30970" s="34">
        <v>66</v>
      </c>
      <c r="AB30970" s="34">
        <v>64</v>
      </c>
      <c r="AC30970" s="34">
        <v>82</v>
      </c>
    </row>
    <row r="30971" spans="1:29" x14ac:dyDescent="0.2">
      <c r="A30971" s="34" t="s">
        <v>91464</v>
      </c>
      <c r="B30971" s="34">
        <v>36</v>
      </c>
      <c r="C30971" s="34">
        <v>69</v>
      </c>
      <c r="D30971" s="34">
        <v>62</v>
      </c>
      <c r="E30971" s="34">
        <v>73</v>
      </c>
      <c r="F30971" s="34">
        <v>66</v>
      </c>
      <c r="G30971" s="34">
        <v>50</v>
      </c>
      <c r="H30971" s="34">
        <v>31</v>
      </c>
      <c r="I30971" s="34">
        <v>64</v>
      </c>
      <c r="J30971" s="34">
        <v>43</v>
      </c>
      <c r="K30971" s="34">
        <v>53</v>
      </c>
      <c r="L30971" s="34">
        <v>28</v>
      </c>
      <c r="M30971" s="34">
        <v>47</v>
      </c>
      <c r="N30971" s="34">
        <v>36</v>
      </c>
      <c r="O30971" s="34">
        <v>42</v>
      </c>
      <c r="P30971" s="34">
        <v>43</v>
      </c>
      <c r="Q30971" s="34">
        <v>54</v>
      </c>
      <c r="R30971" s="34">
        <v>46</v>
      </c>
      <c r="S30971" s="34">
        <v>77</v>
      </c>
      <c r="T30971" s="34">
        <v>44</v>
      </c>
      <c r="U30971" s="34">
        <v>61</v>
      </c>
      <c r="V30971" s="34">
        <v>55</v>
      </c>
      <c r="W30971" s="34">
        <v>35</v>
      </c>
      <c r="X30971" s="34">
        <v>69</v>
      </c>
      <c r="Y30971" s="34">
        <v>31</v>
      </c>
      <c r="Z30971" s="34">
        <v>73</v>
      </c>
      <c r="AA30971" s="34">
        <v>59</v>
      </c>
      <c r="AB30971" s="34">
        <v>46</v>
      </c>
      <c r="AC30971" s="34">
        <v>85</v>
      </c>
    </row>
    <row r="30972" spans="1:29" x14ac:dyDescent="0.2">
      <c r="A30972" s="34" t="s">
        <v>91465</v>
      </c>
      <c r="B30972" s="34">
        <v>35</v>
      </c>
      <c r="C30972" s="34">
        <v>64</v>
      </c>
      <c r="D30972" s="34">
        <v>78</v>
      </c>
      <c r="E30972" s="34">
        <v>72</v>
      </c>
      <c r="F30972" s="34">
        <v>50</v>
      </c>
      <c r="G30972" s="34">
        <v>34</v>
      </c>
      <c r="H30972" s="34">
        <v>43</v>
      </c>
      <c r="I30972" s="34">
        <v>69</v>
      </c>
      <c r="J30972" s="34">
        <v>51</v>
      </c>
      <c r="K30972" s="34">
        <v>66</v>
      </c>
      <c r="L30972" s="34">
        <v>25</v>
      </c>
      <c r="M30972" s="34">
        <v>58</v>
      </c>
      <c r="N30972" s="34">
        <v>41</v>
      </c>
      <c r="O30972" s="34">
        <v>35</v>
      </c>
      <c r="P30972" s="34">
        <v>52</v>
      </c>
      <c r="Q30972" s="34">
        <v>80</v>
      </c>
      <c r="R30972" s="34">
        <v>54</v>
      </c>
      <c r="S30972" s="34">
        <v>52</v>
      </c>
      <c r="T30972" s="34">
        <v>26</v>
      </c>
      <c r="U30972" s="34">
        <v>54</v>
      </c>
      <c r="V30972" s="34">
        <v>55</v>
      </c>
      <c r="W30972" s="34">
        <v>33</v>
      </c>
      <c r="X30972" s="34">
        <v>72</v>
      </c>
      <c r="Y30972" s="34">
        <v>39</v>
      </c>
      <c r="Z30972" s="34">
        <v>50</v>
      </c>
      <c r="AA30972" s="34">
        <v>111</v>
      </c>
      <c r="AB30972" s="34">
        <v>74</v>
      </c>
      <c r="AC30972" s="34">
        <v>91</v>
      </c>
    </row>
    <row r="30973" spans="1:29" x14ac:dyDescent="0.2">
      <c r="A30973" s="34" t="s">
        <v>91466</v>
      </c>
      <c r="B30973" s="34">
        <v>41</v>
      </c>
      <c r="C30973" s="34">
        <v>47</v>
      </c>
      <c r="D30973" s="34">
        <v>87</v>
      </c>
      <c r="E30973" s="34">
        <v>52</v>
      </c>
      <c r="F30973" s="34">
        <v>56</v>
      </c>
      <c r="G30973" s="34">
        <v>68</v>
      </c>
      <c r="H30973" s="34">
        <v>87</v>
      </c>
      <c r="I30973" s="34">
        <v>42</v>
      </c>
      <c r="J30973" s="34">
        <v>50</v>
      </c>
      <c r="K30973" s="34">
        <v>37</v>
      </c>
      <c r="L30973" s="34">
        <v>38</v>
      </c>
      <c r="M30973" s="34">
        <v>47</v>
      </c>
      <c r="N30973" s="34">
        <v>52</v>
      </c>
      <c r="O30973" s="34">
        <v>38</v>
      </c>
      <c r="P30973" s="34">
        <v>79</v>
      </c>
      <c r="Q30973" s="34">
        <v>42</v>
      </c>
      <c r="R30973" s="34">
        <v>82</v>
      </c>
      <c r="S30973" s="34">
        <v>47</v>
      </c>
      <c r="T30973" s="34">
        <v>59</v>
      </c>
      <c r="U30973" s="34">
        <v>55</v>
      </c>
      <c r="V30973" s="34">
        <v>72</v>
      </c>
      <c r="W30973" s="34">
        <v>57</v>
      </c>
      <c r="X30973" s="34">
        <v>96</v>
      </c>
      <c r="Y30973" s="34">
        <v>32</v>
      </c>
      <c r="Z30973" s="34">
        <v>64</v>
      </c>
      <c r="AA30973" s="34">
        <v>76</v>
      </c>
      <c r="AB30973" s="34">
        <v>104</v>
      </c>
      <c r="AC30973" s="34">
        <v>67</v>
      </c>
    </row>
    <row r="30974" spans="1:29" x14ac:dyDescent="0.2">
      <c r="A30974" s="34" t="s">
        <v>91467</v>
      </c>
      <c r="B30974" s="34">
        <v>47</v>
      </c>
      <c r="C30974" s="34">
        <v>37</v>
      </c>
      <c r="D30974" s="34">
        <v>44</v>
      </c>
      <c r="E30974" s="34">
        <v>47</v>
      </c>
      <c r="F30974" s="34">
        <v>80</v>
      </c>
      <c r="G30974" s="34">
        <v>45</v>
      </c>
      <c r="H30974" s="34">
        <v>51</v>
      </c>
      <c r="I30974" s="34">
        <v>53</v>
      </c>
      <c r="J30974" s="34">
        <v>48</v>
      </c>
      <c r="K30974" s="34">
        <v>63</v>
      </c>
      <c r="L30974" s="34">
        <v>31</v>
      </c>
      <c r="M30974" s="34">
        <v>42</v>
      </c>
      <c r="N30974" s="34">
        <v>50</v>
      </c>
      <c r="O30974" s="34">
        <v>58</v>
      </c>
      <c r="P30974" s="34">
        <v>49</v>
      </c>
      <c r="Q30974" s="34">
        <v>37</v>
      </c>
      <c r="R30974" s="34">
        <v>59</v>
      </c>
      <c r="S30974" s="34">
        <v>85</v>
      </c>
      <c r="T30974" s="34">
        <v>54</v>
      </c>
      <c r="U30974" s="34">
        <v>37</v>
      </c>
      <c r="V30974" s="34">
        <v>51</v>
      </c>
      <c r="W30974" s="34">
        <v>48</v>
      </c>
      <c r="X30974" s="34">
        <v>64</v>
      </c>
      <c r="Y30974" s="34">
        <v>60</v>
      </c>
      <c r="Z30974" s="34">
        <v>96</v>
      </c>
      <c r="AA30974" s="34">
        <v>69</v>
      </c>
      <c r="AB30974" s="34">
        <v>58</v>
      </c>
      <c r="AC30974" s="34">
        <v>85</v>
      </c>
    </row>
    <row r="30975" spans="1:29" x14ac:dyDescent="0.2">
      <c r="A30975" s="34" t="s">
        <v>91468</v>
      </c>
      <c r="B30975" s="34">
        <v>77</v>
      </c>
      <c r="C30975" s="34">
        <v>206</v>
      </c>
      <c r="D30975" s="34">
        <v>182</v>
      </c>
      <c r="E30975" s="34">
        <v>215</v>
      </c>
      <c r="F30975" s="34">
        <v>113</v>
      </c>
      <c r="G30975" s="34">
        <v>200</v>
      </c>
      <c r="H30975" s="34">
        <v>113</v>
      </c>
      <c r="I30975" s="34">
        <v>183</v>
      </c>
      <c r="J30975" s="34">
        <v>91</v>
      </c>
      <c r="K30975" s="34">
        <v>222</v>
      </c>
      <c r="L30975" s="34">
        <v>52</v>
      </c>
      <c r="M30975" s="34">
        <v>210</v>
      </c>
      <c r="N30975" s="34">
        <v>119</v>
      </c>
      <c r="O30975" s="34">
        <v>171</v>
      </c>
      <c r="P30975" s="34">
        <v>85</v>
      </c>
      <c r="Q30975" s="34">
        <v>185</v>
      </c>
      <c r="R30975" s="34">
        <v>104</v>
      </c>
      <c r="S30975" s="34">
        <v>283</v>
      </c>
      <c r="T30975" s="34">
        <v>76</v>
      </c>
      <c r="U30975" s="34">
        <v>142</v>
      </c>
      <c r="V30975" s="34">
        <v>116</v>
      </c>
      <c r="W30975" s="34">
        <v>165</v>
      </c>
      <c r="X30975" s="34">
        <v>198</v>
      </c>
      <c r="Y30975" s="34">
        <v>115</v>
      </c>
      <c r="Z30975" s="34">
        <v>172</v>
      </c>
      <c r="AA30975" s="34">
        <v>228</v>
      </c>
      <c r="AB30975" s="34">
        <v>79</v>
      </c>
      <c r="AC30975" s="34">
        <v>312</v>
      </c>
    </row>
    <row r="30976" spans="1:29" x14ac:dyDescent="0.2">
      <c r="A30976" s="34" t="s">
        <v>91469</v>
      </c>
      <c r="B30976" s="34">
        <v>12</v>
      </c>
      <c r="C30976" s="34">
        <v>1</v>
      </c>
      <c r="D30976" s="34">
        <v>11</v>
      </c>
      <c r="E30976" s="34">
        <v>2</v>
      </c>
      <c r="F30976" s="34">
        <v>5</v>
      </c>
      <c r="G30976" s="34">
        <v>19</v>
      </c>
      <c r="H30976" s="34">
        <v>4</v>
      </c>
      <c r="I30976" s="34">
        <v>6</v>
      </c>
      <c r="J30976" s="34">
        <v>4</v>
      </c>
      <c r="K30976" s="34">
        <v>9</v>
      </c>
      <c r="L30976" s="34">
        <v>4</v>
      </c>
      <c r="M30976" s="34">
        <v>2</v>
      </c>
      <c r="N30976" s="34">
        <v>4</v>
      </c>
      <c r="O30976" s="34">
        <v>7</v>
      </c>
      <c r="P30976" s="34">
        <v>5</v>
      </c>
      <c r="Q30976" s="34">
        <v>3</v>
      </c>
      <c r="R30976" s="34">
        <v>6</v>
      </c>
      <c r="S30976" s="34">
        <v>1</v>
      </c>
      <c r="T30976" s="34">
        <v>3</v>
      </c>
      <c r="U30976" s="34">
        <v>4</v>
      </c>
      <c r="V30976" s="34">
        <v>4</v>
      </c>
      <c r="W30976" s="34">
        <v>1</v>
      </c>
      <c r="X30976" s="34">
        <v>12</v>
      </c>
      <c r="Y30976" s="34">
        <v>5</v>
      </c>
      <c r="Z30976" s="34">
        <v>2</v>
      </c>
      <c r="AA30976" s="34">
        <v>2</v>
      </c>
      <c r="AB30976" s="34">
        <v>9</v>
      </c>
      <c r="AC30976" s="34">
        <v>14</v>
      </c>
    </row>
    <row r="30977" spans="1:29" x14ac:dyDescent="0.2">
      <c r="A30977" s="34" t="s">
        <v>91470</v>
      </c>
      <c r="B30977" s="34">
        <v>41</v>
      </c>
      <c r="C30977" s="34">
        <v>13</v>
      </c>
      <c r="D30977" s="34">
        <v>35</v>
      </c>
      <c r="E30977" s="34">
        <v>22</v>
      </c>
      <c r="F30977" s="34">
        <v>19</v>
      </c>
      <c r="G30977" s="34">
        <v>26</v>
      </c>
      <c r="H30977" s="34">
        <v>25</v>
      </c>
      <c r="I30977" s="34">
        <v>17</v>
      </c>
      <c r="J30977" s="34">
        <v>17</v>
      </c>
      <c r="K30977" s="34">
        <v>15</v>
      </c>
      <c r="L30977" s="34">
        <v>12</v>
      </c>
      <c r="M30977" s="34">
        <v>16</v>
      </c>
      <c r="N30977" s="34">
        <v>16</v>
      </c>
      <c r="O30977" s="34">
        <v>24</v>
      </c>
      <c r="P30977" s="34">
        <v>10</v>
      </c>
      <c r="Q30977" s="34">
        <v>13</v>
      </c>
      <c r="R30977" s="34">
        <v>23</v>
      </c>
      <c r="S30977" s="34">
        <v>30</v>
      </c>
      <c r="T30977" s="34">
        <v>12</v>
      </c>
      <c r="U30977" s="34">
        <v>13</v>
      </c>
      <c r="V30977" s="34">
        <v>22</v>
      </c>
      <c r="W30977" s="34">
        <v>21</v>
      </c>
      <c r="X30977" s="34">
        <v>16</v>
      </c>
      <c r="Y30977" s="34">
        <v>10</v>
      </c>
      <c r="Z30977" s="34">
        <v>19</v>
      </c>
      <c r="AA30977" s="34">
        <v>32</v>
      </c>
      <c r="AB30977" s="34">
        <v>11</v>
      </c>
      <c r="AC30977" s="34">
        <v>34</v>
      </c>
    </row>
    <row r="30978" spans="1:29" x14ac:dyDescent="0.2">
      <c r="A30978" s="34" t="s">
        <v>91471</v>
      </c>
      <c r="B30978" s="34">
        <v>55</v>
      </c>
      <c r="C30978" s="34">
        <v>38</v>
      </c>
      <c r="D30978" s="34">
        <v>71</v>
      </c>
      <c r="E30978" s="34">
        <v>51</v>
      </c>
      <c r="F30978" s="34">
        <v>56</v>
      </c>
      <c r="G30978" s="34">
        <v>59</v>
      </c>
      <c r="H30978" s="34">
        <v>48</v>
      </c>
      <c r="I30978" s="34">
        <v>44</v>
      </c>
      <c r="J30978" s="34">
        <v>65</v>
      </c>
      <c r="K30978" s="34">
        <v>36</v>
      </c>
      <c r="L30978" s="34">
        <v>31</v>
      </c>
      <c r="M30978" s="34">
        <v>30</v>
      </c>
      <c r="N30978" s="34">
        <v>62</v>
      </c>
      <c r="O30978" s="34">
        <v>35</v>
      </c>
      <c r="P30978" s="34">
        <v>47</v>
      </c>
      <c r="Q30978" s="34">
        <v>42</v>
      </c>
      <c r="R30978" s="34">
        <v>70</v>
      </c>
      <c r="S30978" s="34">
        <v>73</v>
      </c>
      <c r="T30978" s="34">
        <v>54</v>
      </c>
      <c r="U30978" s="34">
        <v>52</v>
      </c>
      <c r="V30978" s="34">
        <v>62</v>
      </c>
      <c r="W30978" s="34">
        <v>40</v>
      </c>
      <c r="X30978" s="34">
        <v>76</v>
      </c>
      <c r="Y30978" s="34">
        <v>49</v>
      </c>
      <c r="Z30978" s="34">
        <v>70</v>
      </c>
      <c r="AA30978" s="34">
        <v>43</v>
      </c>
      <c r="AB30978" s="34">
        <v>64</v>
      </c>
      <c r="AC30978" s="34">
        <v>65</v>
      </c>
    </row>
    <row r="30979" spans="1:29" x14ac:dyDescent="0.2">
      <c r="A30979" s="34" t="s">
        <v>91472</v>
      </c>
      <c r="B30979" s="34">
        <v>35</v>
      </c>
      <c r="C30979" s="34">
        <v>25</v>
      </c>
      <c r="D30979" s="34">
        <v>50</v>
      </c>
      <c r="E30979" s="34">
        <v>27</v>
      </c>
      <c r="F30979" s="34">
        <v>21</v>
      </c>
      <c r="G30979" s="34">
        <v>43</v>
      </c>
      <c r="H30979" s="34">
        <v>17</v>
      </c>
      <c r="I30979" s="34">
        <v>31</v>
      </c>
      <c r="J30979" s="34">
        <v>35</v>
      </c>
      <c r="K30979" s="34">
        <v>53</v>
      </c>
      <c r="L30979" s="34">
        <v>11</v>
      </c>
      <c r="M30979" s="34">
        <v>36</v>
      </c>
      <c r="N30979" s="34">
        <v>20</v>
      </c>
      <c r="O30979" s="34">
        <v>33</v>
      </c>
      <c r="P30979" s="34">
        <v>22</v>
      </c>
      <c r="Q30979" s="34">
        <v>43</v>
      </c>
      <c r="R30979" s="34">
        <v>33</v>
      </c>
      <c r="S30979" s="34">
        <v>45</v>
      </c>
      <c r="T30979" s="34">
        <v>44</v>
      </c>
      <c r="U30979" s="34">
        <v>31</v>
      </c>
      <c r="V30979" s="34">
        <v>48</v>
      </c>
      <c r="W30979" s="34">
        <v>30</v>
      </c>
      <c r="X30979" s="34">
        <v>39</v>
      </c>
      <c r="Y30979" s="34">
        <v>23</v>
      </c>
      <c r="Z30979" s="34">
        <v>41</v>
      </c>
      <c r="AA30979" s="34">
        <v>42</v>
      </c>
      <c r="AB30979" s="34">
        <v>26</v>
      </c>
      <c r="AC30979" s="34">
        <v>45</v>
      </c>
    </row>
    <row r="30980" spans="1:29" x14ac:dyDescent="0.2">
      <c r="A30980" s="34" t="s">
        <v>91473</v>
      </c>
      <c r="B30980" s="34">
        <v>32</v>
      </c>
      <c r="C30980" s="34">
        <v>55</v>
      </c>
      <c r="D30980" s="34">
        <v>42</v>
      </c>
      <c r="E30980" s="34">
        <v>73</v>
      </c>
      <c r="F30980" s="34">
        <v>49</v>
      </c>
      <c r="G30980" s="34">
        <v>35</v>
      </c>
      <c r="H30980" s="34">
        <v>38</v>
      </c>
      <c r="I30980" s="34">
        <v>37</v>
      </c>
      <c r="J30980" s="34">
        <v>45</v>
      </c>
      <c r="K30980" s="34">
        <v>56</v>
      </c>
      <c r="L30980" s="34">
        <v>29</v>
      </c>
      <c r="M30980" s="34">
        <v>48</v>
      </c>
      <c r="N30980" s="34">
        <v>38</v>
      </c>
      <c r="O30980" s="34">
        <v>35</v>
      </c>
      <c r="P30980" s="34">
        <v>34</v>
      </c>
      <c r="Q30980" s="34">
        <v>43</v>
      </c>
      <c r="R30980" s="34">
        <v>40</v>
      </c>
      <c r="S30980" s="34">
        <v>39</v>
      </c>
      <c r="T30980" s="34">
        <v>45</v>
      </c>
      <c r="U30980" s="34">
        <v>23</v>
      </c>
      <c r="V30980" s="34">
        <v>42</v>
      </c>
      <c r="W30980" s="34">
        <v>32</v>
      </c>
      <c r="X30980" s="34">
        <v>58</v>
      </c>
      <c r="Y30980" s="34">
        <v>33</v>
      </c>
      <c r="Z30980" s="34">
        <v>25</v>
      </c>
      <c r="AA30980" s="34">
        <v>39</v>
      </c>
      <c r="AB30980" s="34">
        <v>36</v>
      </c>
      <c r="AC30980" s="34">
        <v>65</v>
      </c>
    </row>
    <row r="30981" spans="1:29" x14ac:dyDescent="0.2">
      <c r="A30981" s="34" t="s">
        <v>91474</v>
      </c>
      <c r="B30981" s="34">
        <v>100</v>
      </c>
      <c r="C30981" s="34">
        <v>111</v>
      </c>
      <c r="D30981" s="34">
        <v>115</v>
      </c>
      <c r="E30981" s="34">
        <v>109</v>
      </c>
      <c r="F30981" s="34">
        <v>105</v>
      </c>
      <c r="G30981" s="34">
        <v>193</v>
      </c>
      <c r="H30981" s="34">
        <v>68</v>
      </c>
      <c r="I30981" s="34">
        <v>126</v>
      </c>
      <c r="J30981" s="34">
        <v>91</v>
      </c>
      <c r="K30981" s="34">
        <v>133</v>
      </c>
      <c r="L30981" s="34">
        <v>62</v>
      </c>
      <c r="M30981" s="34">
        <v>125</v>
      </c>
      <c r="N30981" s="34">
        <v>75</v>
      </c>
      <c r="O30981" s="34">
        <v>103</v>
      </c>
      <c r="P30981" s="34">
        <v>72</v>
      </c>
      <c r="Q30981" s="34">
        <v>132</v>
      </c>
      <c r="R30981" s="34">
        <v>150</v>
      </c>
      <c r="S30981" s="34">
        <v>162</v>
      </c>
      <c r="T30981" s="34">
        <v>109</v>
      </c>
      <c r="U30981" s="34">
        <v>111</v>
      </c>
      <c r="V30981" s="34">
        <v>153</v>
      </c>
      <c r="W30981" s="34">
        <v>163</v>
      </c>
      <c r="X30981" s="34">
        <v>144</v>
      </c>
      <c r="Y30981" s="34">
        <v>118</v>
      </c>
      <c r="Z30981" s="34">
        <v>140</v>
      </c>
      <c r="AA30981" s="34">
        <v>165</v>
      </c>
      <c r="AB30981" s="34">
        <v>152</v>
      </c>
      <c r="AC30981" s="34">
        <v>156</v>
      </c>
    </row>
    <row r="30982" spans="1:29" x14ac:dyDescent="0.2">
      <c r="A30982" s="34" t="s">
        <v>91475</v>
      </c>
      <c r="B30982" s="34">
        <v>35</v>
      </c>
      <c r="C30982" s="34">
        <v>27</v>
      </c>
      <c r="D30982" s="34">
        <v>32</v>
      </c>
      <c r="E30982" s="34">
        <v>56</v>
      </c>
      <c r="F30982" s="34">
        <v>30</v>
      </c>
      <c r="G30982" s="34">
        <v>48</v>
      </c>
      <c r="H30982" s="34">
        <v>55</v>
      </c>
      <c r="I30982" s="34">
        <v>30</v>
      </c>
      <c r="J30982" s="34">
        <v>47</v>
      </c>
      <c r="K30982" s="34">
        <v>45</v>
      </c>
      <c r="L30982" s="34">
        <v>19</v>
      </c>
      <c r="M30982" s="34">
        <v>11</v>
      </c>
      <c r="N30982" s="34">
        <v>31</v>
      </c>
      <c r="O30982" s="34">
        <v>29</v>
      </c>
      <c r="P30982" s="34">
        <v>32</v>
      </c>
      <c r="Q30982" s="34">
        <v>28</v>
      </c>
      <c r="R30982" s="34">
        <v>29</v>
      </c>
      <c r="S30982" s="34">
        <v>42</v>
      </c>
      <c r="T30982" s="34">
        <v>23</v>
      </c>
      <c r="U30982" s="34">
        <v>30</v>
      </c>
      <c r="V30982" s="34">
        <v>39</v>
      </c>
      <c r="W30982" s="34">
        <v>34</v>
      </c>
      <c r="X30982" s="34">
        <v>42</v>
      </c>
      <c r="Y30982" s="34">
        <v>38</v>
      </c>
      <c r="Z30982" s="34">
        <v>29</v>
      </c>
      <c r="AA30982" s="34">
        <v>34</v>
      </c>
      <c r="AB30982" s="34">
        <v>24</v>
      </c>
      <c r="AC30982" s="34">
        <v>63</v>
      </c>
    </row>
    <row r="30983" spans="1:29" x14ac:dyDescent="0.2">
      <c r="A30983" s="34" t="s">
        <v>91476</v>
      </c>
      <c r="B30983" s="34">
        <v>57</v>
      </c>
      <c r="C30983" s="34">
        <v>67</v>
      </c>
      <c r="D30983" s="34">
        <v>68</v>
      </c>
      <c r="E30983" s="34">
        <v>98</v>
      </c>
      <c r="F30983" s="34">
        <v>58</v>
      </c>
      <c r="G30983" s="34">
        <v>74</v>
      </c>
      <c r="H30983" s="34">
        <v>52</v>
      </c>
      <c r="I30983" s="34">
        <v>65</v>
      </c>
      <c r="J30983" s="34">
        <v>51</v>
      </c>
      <c r="K30983" s="34">
        <v>83</v>
      </c>
      <c r="L30983" s="34">
        <v>31</v>
      </c>
      <c r="M30983" s="34">
        <v>65</v>
      </c>
      <c r="N30983" s="34">
        <v>51</v>
      </c>
      <c r="O30983" s="34">
        <v>88</v>
      </c>
      <c r="P30983" s="34">
        <v>47</v>
      </c>
      <c r="Q30983" s="34">
        <v>80</v>
      </c>
      <c r="R30983" s="34">
        <v>73</v>
      </c>
      <c r="S30983" s="34">
        <v>79</v>
      </c>
      <c r="T30983" s="34">
        <v>42</v>
      </c>
      <c r="U30983" s="34">
        <v>63</v>
      </c>
      <c r="V30983" s="34">
        <v>69</v>
      </c>
      <c r="W30983" s="34">
        <v>94</v>
      </c>
      <c r="X30983" s="34">
        <v>59</v>
      </c>
      <c r="Y30983" s="34">
        <v>55</v>
      </c>
      <c r="Z30983" s="34">
        <v>55</v>
      </c>
      <c r="AA30983" s="34">
        <v>109</v>
      </c>
      <c r="AB30983" s="34">
        <v>45</v>
      </c>
      <c r="AC30983" s="34">
        <v>110</v>
      </c>
    </row>
    <row r="30984" spans="1:29" x14ac:dyDescent="0.2">
      <c r="A30984" s="34" t="s">
        <v>91477</v>
      </c>
      <c r="B30984" s="34">
        <v>24</v>
      </c>
      <c r="C30984" s="34">
        <v>12</v>
      </c>
      <c r="D30984" s="34">
        <v>10</v>
      </c>
      <c r="E30984" s="34">
        <v>12</v>
      </c>
      <c r="F30984" s="34">
        <v>13</v>
      </c>
      <c r="G30984" s="34">
        <v>17</v>
      </c>
      <c r="H30984" s="34">
        <v>7</v>
      </c>
      <c r="I30984" s="34">
        <v>9</v>
      </c>
      <c r="J30984" s="34">
        <v>4</v>
      </c>
      <c r="K30984" s="34">
        <v>6</v>
      </c>
      <c r="L30984" s="34">
        <v>4</v>
      </c>
      <c r="M30984" s="34">
        <v>4</v>
      </c>
      <c r="N30984" s="34">
        <v>4</v>
      </c>
      <c r="O30984" s="34">
        <v>10</v>
      </c>
      <c r="P30984" s="34">
        <v>5</v>
      </c>
      <c r="Q30984" s="34">
        <v>16</v>
      </c>
      <c r="R30984" s="34">
        <v>6</v>
      </c>
      <c r="S30984" s="34">
        <v>18</v>
      </c>
      <c r="T30984" s="34">
        <v>10</v>
      </c>
      <c r="U30984" s="34">
        <v>7</v>
      </c>
      <c r="V30984" s="34">
        <v>9</v>
      </c>
      <c r="W30984" s="34">
        <v>11</v>
      </c>
      <c r="X30984" s="34">
        <v>24</v>
      </c>
      <c r="Y30984" s="34">
        <v>21</v>
      </c>
      <c r="Z30984" s="34">
        <v>13</v>
      </c>
      <c r="AA30984" s="34">
        <v>15</v>
      </c>
      <c r="AB30984" s="34">
        <v>10</v>
      </c>
      <c r="AC30984" s="34">
        <v>7</v>
      </c>
    </row>
    <row r="30985" spans="1:29" x14ac:dyDescent="0.2">
      <c r="A30985" s="34" t="s">
        <v>91478</v>
      </c>
      <c r="B30985" s="34">
        <v>79</v>
      </c>
      <c r="C30985" s="34">
        <v>90</v>
      </c>
      <c r="D30985" s="34">
        <v>134</v>
      </c>
      <c r="E30985" s="34">
        <v>64</v>
      </c>
      <c r="F30985" s="34">
        <v>99</v>
      </c>
      <c r="G30985" s="34">
        <v>62</v>
      </c>
      <c r="H30985" s="34">
        <v>101</v>
      </c>
      <c r="I30985" s="34">
        <v>85</v>
      </c>
      <c r="J30985" s="34">
        <v>93</v>
      </c>
      <c r="K30985" s="34">
        <v>86</v>
      </c>
      <c r="L30985" s="34">
        <v>83</v>
      </c>
      <c r="M30985" s="34">
        <v>59</v>
      </c>
      <c r="N30985" s="34">
        <v>136</v>
      </c>
      <c r="O30985" s="34">
        <v>56</v>
      </c>
      <c r="P30985" s="34">
        <v>126</v>
      </c>
      <c r="Q30985" s="34">
        <v>74</v>
      </c>
      <c r="R30985" s="34">
        <v>123</v>
      </c>
      <c r="S30985" s="34">
        <v>114</v>
      </c>
      <c r="T30985" s="34">
        <v>141</v>
      </c>
      <c r="U30985" s="34">
        <v>67</v>
      </c>
      <c r="V30985" s="34">
        <v>156</v>
      </c>
      <c r="W30985" s="34">
        <v>78</v>
      </c>
      <c r="X30985" s="34">
        <v>165</v>
      </c>
      <c r="Y30985" s="34">
        <v>82</v>
      </c>
      <c r="Z30985" s="34">
        <v>175</v>
      </c>
      <c r="AA30985" s="34">
        <v>62</v>
      </c>
      <c r="AB30985" s="34">
        <v>106</v>
      </c>
      <c r="AC30985" s="34">
        <v>125</v>
      </c>
    </row>
    <row r="30986" spans="1:29" x14ac:dyDescent="0.2">
      <c r="A30986" s="34" t="s">
        <v>91479</v>
      </c>
      <c r="B30986" s="34">
        <v>28</v>
      </c>
      <c r="C30986" s="34">
        <v>19</v>
      </c>
      <c r="D30986" s="34">
        <v>21</v>
      </c>
      <c r="E30986" s="34">
        <v>22</v>
      </c>
      <c r="F30986" s="34">
        <v>14</v>
      </c>
      <c r="G30986" s="34">
        <v>14</v>
      </c>
      <c r="H30986" s="34">
        <v>10</v>
      </c>
      <c r="I30986" s="34">
        <v>12</v>
      </c>
      <c r="J30986" s="34">
        <v>19</v>
      </c>
      <c r="K30986" s="34">
        <v>24</v>
      </c>
      <c r="L30986" s="34">
        <v>5</v>
      </c>
      <c r="M30986" s="34">
        <v>20</v>
      </c>
      <c r="N30986" s="34">
        <v>11</v>
      </c>
      <c r="O30986" s="34">
        <v>29</v>
      </c>
      <c r="P30986" s="34">
        <v>16</v>
      </c>
      <c r="Q30986" s="34">
        <v>29</v>
      </c>
      <c r="R30986" s="34">
        <v>5</v>
      </c>
      <c r="S30986" s="34">
        <v>27</v>
      </c>
      <c r="T30986" s="34">
        <v>3</v>
      </c>
      <c r="U30986" s="34">
        <v>16</v>
      </c>
      <c r="V30986" s="34">
        <v>16</v>
      </c>
      <c r="W30986" s="34">
        <v>12</v>
      </c>
      <c r="X30986" s="34">
        <v>15</v>
      </c>
      <c r="Y30986" s="34">
        <v>18</v>
      </c>
      <c r="Z30986" s="34">
        <v>19</v>
      </c>
      <c r="AA30986" s="34">
        <v>34</v>
      </c>
      <c r="AB30986" s="34">
        <v>8</v>
      </c>
      <c r="AC30986" s="34">
        <v>32</v>
      </c>
    </row>
    <row r="30987" spans="1:29" x14ac:dyDescent="0.2">
      <c r="A30987" s="34" t="s">
        <v>91480</v>
      </c>
      <c r="B30987" s="34">
        <v>188</v>
      </c>
      <c r="C30987" s="34">
        <v>363</v>
      </c>
      <c r="D30987" s="34">
        <v>418</v>
      </c>
      <c r="E30987" s="34">
        <v>356</v>
      </c>
      <c r="F30987" s="34">
        <v>355</v>
      </c>
      <c r="G30987" s="34">
        <v>303</v>
      </c>
      <c r="H30987" s="34">
        <v>400</v>
      </c>
      <c r="I30987" s="34">
        <v>354</v>
      </c>
      <c r="J30987" s="34">
        <v>297</v>
      </c>
      <c r="K30987" s="34">
        <v>330</v>
      </c>
      <c r="L30987" s="34">
        <v>186</v>
      </c>
      <c r="M30987" s="34">
        <v>299</v>
      </c>
      <c r="N30987" s="34">
        <v>329</v>
      </c>
      <c r="O30987" s="34">
        <v>316</v>
      </c>
      <c r="P30987" s="34">
        <v>304</v>
      </c>
      <c r="Q30987" s="34">
        <v>439</v>
      </c>
      <c r="R30987" s="34">
        <v>430</v>
      </c>
      <c r="S30987" s="34">
        <v>370</v>
      </c>
      <c r="T30987" s="34">
        <v>361</v>
      </c>
      <c r="U30987" s="34">
        <v>302</v>
      </c>
      <c r="V30987" s="34">
        <v>378</v>
      </c>
      <c r="W30987" s="34">
        <v>385</v>
      </c>
      <c r="X30987" s="34">
        <v>394</v>
      </c>
      <c r="Y30987" s="34">
        <v>338</v>
      </c>
      <c r="Z30987" s="34">
        <v>355</v>
      </c>
      <c r="AA30987" s="34">
        <v>449</v>
      </c>
      <c r="AB30987" s="34">
        <v>377</v>
      </c>
      <c r="AC30987" s="34">
        <v>513</v>
      </c>
    </row>
    <row r="30988" spans="1:29" x14ac:dyDescent="0.2">
      <c r="A30988" s="34" t="s">
        <v>91481</v>
      </c>
      <c r="B30988" s="34">
        <v>89</v>
      </c>
      <c r="C30988" s="34">
        <v>73</v>
      </c>
      <c r="D30988" s="34">
        <v>147</v>
      </c>
      <c r="E30988" s="34">
        <v>64</v>
      </c>
      <c r="F30988" s="34">
        <v>134</v>
      </c>
      <c r="G30988" s="34">
        <v>106</v>
      </c>
      <c r="H30988" s="34">
        <v>126</v>
      </c>
      <c r="I30988" s="34">
        <v>89</v>
      </c>
      <c r="J30988" s="34">
        <v>131</v>
      </c>
      <c r="K30988" s="34">
        <v>80</v>
      </c>
      <c r="L30988" s="34">
        <v>81</v>
      </c>
      <c r="M30988" s="34">
        <v>60</v>
      </c>
      <c r="N30988" s="34">
        <v>104</v>
      </c>
      <c r="O30988" s="34">
        <v>63</v>
      </c>
      <c r="P30988" s="34">
        <v>103</v>
      </c>
      <c r="Q30988" s="34">
        <v>115</v>
      </c>
      <c r="R30988" s="34">
        <v>152</v>
      </c>
      <c r="S30988" s="34">
        <v>95</v>
      </c>
      <c r="T30988" s="34">
        <v>105</v>
      </c>
      <c r="U30988" s="34">
        <v>56</v>
      </c>
      <c r="V30988" s="34">
        <v>145</v>
      </c>
      <c r="W30988" s="34">
        <v>91</v>
      </c>
      <c r="X30988" s="34">
        <v>150</v>
      </c>
      <c r="Y30988" s="34">
        <v>105</v>
      </c>
      <c r="Z30988" s="34">
        <v>167</v>
      </c>
      <c r="AA30988" s="34">
        <v>98</v>
      </c>
      <c r="AB30988" s="34">
        <v>123</v>
      </c>
      <c r="AC30988" s="34">
        <v>149</v>
      </c>
    </row>
    <row r="30989" spans="1:29" x14ac:dyDescent="0.2">
      <c r="A30989" s="34" t="s">
        <v>91482</v>
      </c>
      <c r="B30989" s="34">
        <v>38</v>
      </c>
      <c r="C30989" s="34">
        <v>214</v>
      </c>
      <c r="D30989" s="34">
        <v>69</v>
      </c>
      <c r="E30989" s="34">
        <v>170</v>
      </c>
      <c r="F30989" s="34">
        <v>60</v>
      </c>
      <c r="G30989" s="34">
        <v>211</v>
      </c>
      <c r="H30989" s="34">
        <v>35</v>
      </c>
      <c r="I30989" s="34">
        <v>148</v>
      </c>
      <c r="J30989" s="34">
        <v>54</v>
      </c>
      <c r="K30989" s="34">
        <v>170</v>
      </c>
      <c r="L30989" s="34">
        <v>25</v>
      </c>
      <c r="M30989" s="34">
        <v>133</v>
      </c>
      <c r="N30989" s="34">
        <v>40</v>
      </c>
      <c r="O30989" s="34">
        <v>156</v>
      </c>
      <c r="P30989" s="34">
        <v>35</v>
      </c>
      <c r="Q30989" s="34">
        <v>180</v>
      </c>
      <c r="R30989" s="34">
        <v>62</v>
      </c>
      <c r="S30989" s="34">
        <v>170</v>
      </c>
      <c r="T30989" s="34">
        <v>33</v>
      </c>
      <c r="U30989" s="34">
        <v>80</v>
      </c>
      <c r="V30989" s="34">
        <v>62</v>
      </c>
      <c r="W30989" s="34">
        <v>110</v>
      </c>
      <c r="X30989" s="34">
        <v>38</v>
      </c>
      <c r="Y30989" s="34">
        <v>130</v>
      </c>
      <c r="Z30989" s="34">
        <v>52</v>
      </c>
      <c r="AA30989" s="34">
        <v>157</v>
      </c>
      <c r="AB30989" s="34">
        <v>60</v>
      </c>
      <c r="AC30989" s="34">
        <v>209</v>
      </c>
    </row>
    <row r="30990" spans="1:29" x14ac:dyDescent="0.2">
      <c r="A30990" s="34" t="s">
        <v>91483</v>
      </c>
      <c r="B30990" s="34">
        <v>36</v>
      </c>
      <c r="C30990" s="34">
        <v>46</v>
      </c>
      <c r="D30990" s="34">
        <v>36</v>
      </c>
      <c r="E30990" s="34">
        <v>37</v>
      </c>
      <c r="F30990" s="34">
        <v>26</v>
      </c>
      <c r="G30990" s="34">
        <v>73</v>
      </c>
      <c r="H30990" s="34">
        <v>31</v>
      </c>
      <c r="I30990" s="34">
        <v>28</v>
      </c>
      <c r="J30990" s="34">
        <v>50</v>
      </c>
      <c r="K30990" s="34">
        <v>35</v>
      </c>
      <c r="L30990" s="34">
        <v>29</v>
      </c>
      <c r="M30990" s="34">
        <v>47</v>
      </c>
      <c r="N30990" s="34">
        <v>24</v>
      </c>
      <c r="O30990" s="34">
        <v>31</v>
      </c>
      <c r="P30990" s="34">
        <v>38</v>
      </c>
      <c r="Q30990" s="34">
        <v>39</v>
      </c>
      <c r="R30990" s="34">
        <v>34</v>
      </c>
      <c r="S30990" s="34">
        <v>42</v>
      </c>
      <c r="T30990" s="34">
        <v>40</v>
      </c>
      <c r="U30990" s="34">
        <v>39</v>
      </c>
      <c r="V30990" s="34">
        <v>44</v>
      </c>
      <c r="W30990" s="34">
        <v>33</v>
      </c>
      <c r="X30990" s="34">
        <v>60</v>
      </c>
      <c r="Y30990" s="34">
        <v>37</v>
      </c>
      <c r="Z30990" s="34">
        <v>28</v>
      </c>
      <c r="AA30990" s="34">
        <v>31</v>
      </c>
      <c r="AB30990" s="34">
        <v>46</v>
      </c>
      <c r="AC30990" s="34">
        <v>70</v>
      </c>
    </row>
    <row r="30991" spans="1:29" x14ac:dyDescent="0.2">
      <c r="A30991" s="34" t="s">
        <v>91484</v>
      </c>
      <c r="B30991" s="34">
        <v>85</v>
      </c>
      <c r="C30991" s="34">
        <v>131</v>
      </c>
      <c r="D30991" s="34">
        <v>174</v>
      </c>
      <c r="E30991" s="34">
        <v>154</v>
      </c>
      <c r="F30991" s="34">
        <v>109</v>
      </c>
      <c r="G30991" s="34">
        <v>135</v>
      </c>
      <c r="H30991" s="34">
        <v>90</v>
      </c>
      <c r="I30991" s="34">
        <v>116</v>
      </c>
      <c r="J30991" s="34">
        <v>67</v>
      </c>
      <c r="K30991" s="34">
        <v>149</v>
      </c>
      <c r="L30991" s="34">
        <v>47</v>
      </c>
      <c r="M30991" s="34">
        <v>119</v>
      </c>
      <c r="N30991" s="34">
        <v>80</v>
      </c>
      <c r="O30991" s="34">
        <v>99</v>
      </c>
      <c r="P30991" s="34">
        <v>60</v>
      </c>
      <c r="Q30991" s="34">
        <v>115</v>
      </c>
      <c r="R30991" s="34">
        <v>94</v>
      </c>
      <c r="S30991" s="34">
        <v>166</v>
      </c>
      <c r="T30991" s="34">
        <v>41</v>
      </c>
      <c r="U30991" s="34">
        <v>83</v>
      </c>
      <c r="V30991" s="34">
        <v>118</v>
      </c>
      <c r="W30991" s="34">
        <v>91</v>
      </c>
      <c r="X30991" s="34">
        <v>156</v>
      </c>
      <c r="Y30991" s="34">
        <v>62</v>
      </c>
      <c r="Z30991" s="34">
        <v>147</v>
      </c>
      <c r="AA30991" s="34">
        <v>147</v>
      </c>
      <c r="AB30991" s="34">
        <v>64</v>
      </c>
      <c r="AC30991" s="34">
        <v>193</v>
      </c>
    </row>
    <row r="30992" spans="1:29" x14ac:dyDescent="0.2">
      <c r="A30992" s="34" t="s">
        <v>91485</v>
      </c>
      <c r="B30992" s="34">
        <v>42</v>
      </c>
      <c r="C30992" s="34">
        <v>94</v>
      </c>
      <c r="D30992" s="34">
        <v>81</v>
      </c>
      <c r="E30992" s="34">
        <v>101</v>
      </c>
      <c r="F30992" s="34">
        <v>57</v>
      </c>
      <c r="G30992" s="34">
        <v>103</v>
      </c>
      <c r="H30992" s="34">
        <v>70</v>
      </c>
      <c r="I30992" s="34">
        <v>107</v>
      </c>
      <c r="J30992" s="34">
        <v>41</v>
      </c>
      <c r="K30992" s="34">
        <v>109</v>
      </c>
      <c r="L30992" s="34">
        <v>32</v>
      </c>
      <c r="M30992" s="34">
        <v>78</v>
      </c>
      <c r="N30992" s="34">
        <v>63</v>
      </c>
      <c r="O30992" s="34">
        <v>65</v>
      </c>
      <c r="P30992" s="34">
        <v>43</v>
      </c>
      <c r="Q30992" s="34">
        <v>112</v>
      </c>
      <c r="R30992" s="34">
        <v>71</v>
      </c>
      <c r="S30992" s="34">
        <v>135</v>
      </c>
      <c r="T30992" s="34">
        <v>49</v>
      </c>
      <c r="U30992" s="34">
        <v>68</v>
      </c>
      <c r="V30992" s="34">
        <v>91</v>
      </c>
      <c r="W30992" s="34">
        <v>57</v>
      </c>
      <c r="X30992" s="34">
        <v>115</v>
      </c>
      <c r="Y30992" s="34">
        <v>57</v>
      </c>
      <c r="Z30992" s="34">
        <v>80</v>
      </c>
      <c r="AA30992" s="34">
        <v>93</v>
      </c>
      <c r="AB30992" s="34">
        <v>47</v>
      </c>
      <c r="AC30992" s="34">
        <v>143</v>
      </c>
    </row>
    <row r="30993" spans="1:29" x14ac:dyDescent="0.2">
      <c r="A30993" s="34" t="s">
        <v>91486</v>
      </c>
      <c r="B30993" s="34">
        <v>33</v>
      </c>
      <c r="C30993" s="34">
        <v>44</v>
      </c>
      <c r="D30993" s="34">
        <v>36</v>
      </c>
      <c r="E30993" s="34">
        <v>75</v>
      </c>
      <c r="F30993" s="34">
        <v>40</v>
      </c>
      <c r="G30993" s="34">
        <v>82</v>
      </c>
      <c r="H30993" s="34">
        <v>35</v>
      </c>
      <c r="I30993" s="34">
        <v>74</v>
      </c>
      <c r="J30993" s="34">
        <v>30</v>
      </c>
      <c r="K30993" s="34">
        <v>46</v>
      </c>
      <c r="L30993" s="34">
        <v>18</v>
      </c>
      <c r="M30993" s="34">
        <v>55</v>
      </c>
      <c r="N30993" s="34">
        <v>31</v>
      </c>
      <c r="O30993" s="34">
        <v>45</v>
      </c>
      <c r="P30993" s="34">
        <v>41</v>
      </c>
      <c r="Q30993" s="34">
        <v>58</v>
      </c>
      <c r="R30993" s="34">
        <v>32</v>
      </c>
      <c r="S30993" s="34">
        <v>79</v>
      </c>
      <c r="T30993" s="34">
        <v>32</v>
      </c>
      <c r="U30993" s="34">
        <v>52</v>
      </c>
      <c r="V30993" s="34">
        <v>31</v>
      </c>
      <c r="W30993" s="34">
        <v>44</v>
      </c>
      <c r="X30993" s="34">
        <v>57</v>
      </c>
      <c r="Y30993" s="34">
        <v>65</v>
      </c>
      <c r="Z30993" s="34">
        <v>37</v>
      </c>
      <c r="AA30993" s="34">
        <v>71</v>
      </c>
      <c r="AB30993" s="34">
        <v>27</v>
      </c>
      <c r="AC30993" s="34">
        <v>100</v>
      </c>
    </row>
    <row r="30994" spans="1:29" x14ac:dyDescent="0.2">
      <c r="A30994" s="34" t="s">
        <v>91487</v>
      </c>
      <c r="B30994" s="34">
        <v>47</v>
      </c>
      <c r="C30994" s="34">
        <v>79</v>
      </c>
      <c r="D30994" s="34">
        <v>127</v>
      </c>
      <c r="E30994" s="34">
        <v>86</v>
      </c>
      <c r="F30994" s="34">
        <v>112</v>
      </c>
      <c r="G30994" s="34">
        <v>58</v>
      </c>
      <c r="H30994" s="34">
        <v>89</v>
      </c>
      <c r="I30994" s="34">
        <v>58</v>
      </c>
      <c r="J30994" s="34">
        <v>110</v>
      </c>
      <c r="K30994" s="34">
        <v>74</v>
      </c>
      <c r="L30994" s="34">
        <v>53</v>
      </c>
      <c r="M30994" s="34">
        <v>74</v>
      </c>
      <c r="N30994" s="34">
        <v>74</v>
      </c>
      <c r="O30994" s="34">
        <v>66</v>
      </c>
      <c r="P30994" s="34">
        <v>108</v>
      </c>
      <c r="Q30994" s="34">
        <v>84</v>
      </c>
      <c r="R30994" s="34">
        <v>130</v>
      </c>
      <c r="S30994" s="34">
        <v>90</v>
      </c>
      <c r="T30994" s="34">
        <v>89</v>
      </c>
      <c r="U30994" s="34">
        <v>55</v>
      </c>
      <c r="V30994" s="34">
        <v>145</v>
      </c>
      <c r="W30994" s="34">
        <v>52</v>
      </c>
      <c r="X30994" s="34">
        <v>100</v>
      </c>
      <c r="Y30994" s="34">
        <v>54</v>
      </c>
      <c r="Z30994" s="34">
        <v>165</v>
      </c>
      <c r="AA30994" s="34">
        <v>99</v>
      </c>
      <c r="AB30994" s="34">
        <v>127</v>
      </c>
      <c r="AC30994" s="34">
        <v>144</v>
      </c>
    </row>
    <row r="30995" spans="1:29" x14ac:dyDescent="0.2">
      <c r="A30995" s="34" t="s">
        <v>91488</v>
      </c>
      <c r="B30995" s="34">
        <v>35</v>
      </c>
      <c r="C30995" s="34">
        <v>23</v>
      </c>
      <c r="D30995" s="34">
        <v>40</v>
      </c>
      <c r="E30995" s="34">
        <v>19</v>
      </c>
      <c r="F30995" s="34">
        <v>34</v>
      </c>
      <c r="G30995" s="34">
        <v>48</v>
      </c>
      <c r="H30995" s="34">
        <v>33</v>
      </c>
      <c r="I30995" s="34">
        <v>21</v>
      </c>
      <c r="J30995" s="34">
        <v>19</v>
      </c>
      <c r="K30995" s="34">
        <v>37</v>
      </c>
      <c r="L30995" s="34">
        <v>5</v>
      </c>
      <c r="M30995" s="34">
        <v>22</v>
      </c>
      <c r="N30995" s="34">
        <v>23</v>
      </c>
      <c r="O30995" s="34">
        <v>28</v>
      </c>
      <c r="P30995" s="34">
        <v>25</v>
      </c>
      <c r="Q30995" s="34">
        <v>14</v>
      </c>
      <c r="R30995" s="34">
        <v>26</v>
      </c>
      <c r="S30995" s="34">
        <v>54</v>
      </c>
      <c r="T30995" s="34">
        <v>15</v>
      </c>
      <c r="U30995" s="34">
        <v>15</v>
      </c>
      <c r="V30995" s="34">
        <v>19</v>
      </c>
      <c r="W30995" s="34">
        <v>26</v>
      </c>
      <c r="X30995" s="34">
        <v>43</v>
      </c>
      <c r="Y30995" s="34">
        <v>18</v>
      </c>
      <c r="Z30995" s="34">
        <v>35</v>
      </c>
      <c r="AA30995" s="34">
        <v>41</v>
      </c>
      <c r="AB30995" s="34">
        <v>13</v>
      </c>
      <c r="AC30995" s="34">
        <v>31</v>
      </c>
    </row>
    <row r="30996" spans="1:29" x14ac:dyDescent="0.2">
      <c r="A30996" s="34" t="s">
        <v>91489</v>
      </c>
      <c r="B30996" s="34">
        <v>71</v>
      </c>
      <c r="C30996" s="34">
        <v>107</v>
      </c>
      <c r="D30996" s="34">
        <v>87</v>
      </c>
      <c r="E30996" s="34">
        <v>124</v>
      </c>
      <c r="F30996" s="34">
        <v>85</v>
      </c>
      <c r="G30996" s="34">
        <v>111</v>
      </c>
      <c r="H30996" s="34">
        <v>54</v>
      </c>
      <c r="I30996" s="34">
        <v>88</v>
      </c>
      <c r="J30996" s="34">
        <v>68</v>
      </c>
      <c r="K30996" s="34">
        <v>166</v>
      </c>
      <c r="L30996" s="34">
        <v>76</v>
      </c>
      <c r="M30996" s="34">
        <v>99</v>
      </c>
      <c r="N30996" s="34">
        <v>50</v>
      </c>
      <c r="O30996" s="34">
        <v>96</v>
      </c>
      <c r="P30996" s="34">
        <v>62</v>
      </c>
      <c r="Q30996" s="34">
        <v>179</v>
      </c>
      <c r="R30996" s="34">
        <v>101</v>
      </c>
      <c r="S30996" s="34">
        <v>145</v>
      </c>
      <c r="T30996" s="34">
        <v>133</v>
      </c>
      <c r="U30996" s="34">
        <v>138</v>
      </c>
      <c r="V30996" s="34">
        <v>73</v>
      </c>
      <c r="W30996" s="34">
        <v>167</v>
      </c>
      <c r="X30996" s="34">
        <v>102</v>
      </c>
      <c r="Y30996" s="34">
        <v>135</v>
      </c>
      <c r="Z30996" s="34">
        <v>85</v>
      </c>
      <c r="AA30996" s="34">
        <v>153</v>
      </c>
      <c r="AB30996" s="34">
        <v>114</v>
      </c>
      <c r="AC30996" s="34">
        <v>173</v>
      </c>
    </row>
    <row r="30997" spans="1:29" x14ac:dyDescent="0.2">
      <c r="A30997" s="34" t="s">
        <v>91490</v>
      </c>
      <c r="B30997" s="34">
        <v>62</v>
      </c>
      <c r="C30997" s="34">
        <v>50</v>
      </c>
      <c r="D30997" s="34">
        <v>54</v>
      </c>
      <c r="E30997" s="34">
        <v>40</v>
      </c>
      <c r="F30997" s="34">
        <v>60</v>
      </c>
      <c r="G30997" s="34">
        <v>31</v>
      </c>
      <c r="H30997" s="34">
        <v>48</v>
      </c>
      <c r="I30997" s="34">
        <v>53</v>
      </c>
      <c r="J30997" s="34">
        <v>88</v>
      </c>
      <c r="K30997" s="34">
        <v>42</v>
      </c>
      <c r="L30997" s="34">
        <v>60</v>
      </c>
      <c r="M30997" s="34">
        <v>38</v>
      </c>
      <c r="N30997" s="34">
        <v>65</v>
      </c>
      <c r="O30997" s="34">
        <v>56</v>
      </c>
      <c r="P30997" s="34">
        <v>51</v>
      </c>
      <c r="Q30997" s="34">
        <v>70</v>
      </c>
      <c r="R30997" s="34">
        <v>97</v>
      </c>
      <c r="S30997" s="34">
        <v>59</v>
      </c>
      <c r="T30997" s="34">
        <v>77</v>
      </c>
      <c r="U30997" s="34">
        <v>55</v>
      </c>
      <c r="V30997" s="34">
        <v>79</v>
      </c>
      <c r="W30997" s="34">
        <v>66</v>
      </c>
      <c r="X30997" s="34">
        <v>85</v>
      </c>
      <c r="Y30997" s="34">
        <v>45</v>
      </c>
      <c r="Z30997" s="34">
        <v>106</v>
      </c>
      <c r="AA30997" s="34">
        <v>67</v>
      </c>
      <c r="AB30997" s="34">
        <v>65</v>
      </c>
      <c r="AC30997" s="34">
        <v>81</v>
      </c>
    </row>
    <row r="30998" spans="1:29" x14ac:dyDescent="0.2">
      <c r="A30998" s="34" t="s">
        <v>91491</v>
      </c>
      <c r="B30998" s="34">
        <v>41</v>
      </c>
      <c r="C30998" s="34">
        <v>63</v>
      </c>
      <c r="D30998" s="34">
        <v>48</v>
      </c>
      <c r="E30998" s="34">
        <v>65</v>
      </c>
      <c r="F30998" s="34">
        <v>39</v>
      </c>
      <c r="G30998" s="34">
        <v>70</v>
      </c>
      <c r="H30998" s="34">
        <v>44</v>
      </c>
      <c r="I30998" s="34">
        <v>69</v>
      </c>
      <c r="J30998" s="34">
        <v>46</v>
      </c>
      <c r="K30998" s="34">
        <v>57</v>
      </c>
      <c r="L30998" s="34">
        <v>35</v>
      </c>
      <c r="M30998" s="34">
        <v>75</v>
      </c>
      <c r="N30998" s="34">
        <v>39</v>
      </c>
      <c r="O30998" s="34">
        <v>37</v>
      </c>
      <c r="P30998" s="34">
        <v>55</v>
      </c>
      <c r="Q30998" s="34">
        <v>70</v>
      </c>
      <c r="R30998" s="34">
        <v>40</v>
      </c>
      <c r="S30998" s="34">
        <v>91</v>
      </c>
      <c r="T30998" s="34">
        <v>32</v>
      </c>
      <c r="U30998" s="34">
        <v>78</v>
      </c>
      <c r="V30998" s="34">
        <v>55</v>
      </c>
      <c r="W30998" s="34">
        <v>37</v>
      </c>
      <c r="X30998" s="34">
        <v>66</v>
      </c>
      <c r="Y30998" s="34">
        <v>42</v>
      </c>
      <c r="Z30998" s="34">
        <v>53</v>
      </c>
      <c r="AA30998" s="34">
        <v>92</v>
      </c>
      <c r="AB30998" s="34">
        <v>58</v>
      </c>
      <c r="AC30998" s="34">
        <v>97</v>
      </c>
    </row>
    <row r="30999" spans="1:29" x14ac:dyDescent="0.2">
      <c r="A30999" s="34" t="s">
        <v>91492</v>
      </c>
      <c r="B30999" s="34">
        <v>70</v>
      </c>
      <c r="C30999" s="34">
        <v>50</v>
      </c>
      <c r="D30999" s="34">
        <v>79</v>
      </c>
      <c r="E30999" s="34">
        <v>74</v>
      </c>
      <c r="F30999" s="34">
        <v>66</v>
      </c>
      <c r="G30999" s="34">
        <v>76</v>
      </c>
      <c r="H30999" s="34">
        <v>51</v>
      </c>
      <c r="I30999" s="34">
        <v>31</v>
      </c>
      <c r="J30999" s="34">
        <v>39</v>
      </c>
      <c r="K30999" s="34">
        <v>61</v>
      </c>
      <c r="L30999" s="34">
        <v>39</v>
      </c>
      <c r="M30999" s="34">
        <v>45</v>
      </c>
      <c r="N30999" s="34">
        <v>41</v>
      </c>
      <c r="O30999" s="34">
        <v>51</v>
      </c>
      <c r="P30999" s="34">
        <v>48</v>
      </c>
      <c r="Q30999" s="34">
        <v>68</v>
      </c>
      <c r="R30999" s="34">
        <v>47</v>
      </c>
      <c r="S30999" s="34">
        <v>65</v>
      </c>
      <c r="T30999" s="34">
        <v>38</v>
      </c>
      <c r="U30999" s="34">
        <v>53</v>
      </c>
      <c r="V30999" s="34">
        <v>52</v>
      </c>
      <c r="W30999" s="34">
        <v>56</v>
      </c>
      <c r="X30999" s="34">
        <v>66</v>
      </c>
      <c r="Y30999" s="34">
        <v>49</v>
      </c>
      <c r="Z30999" s="34">
        <v>82</v>
      </c>
      <c r="AA30999" s="34">
        <v>73</v>
      </c>
      <c r="AB30999" s="34">
        <v>80</v>
      </c>
      <c r="AC30999" s="34">
        <v>104</v>
      </c>
    </row>
    <row r="31000" spans="1:29" x14ac:dyDescent="0.2">
      <c r="A31000" s="34" t="s">
        <v>91493</v>
      </c>
      <c r="B31000" s="34">
        <v>74</v>
      </c>
      <c r="C31000" s="34">
        <v>89</v>
      </c>
      <c r="D31000" s="34">
        <v>110</v>
      </c>
      <c r="E31000" s="34">
        <v>92</v>
      </c>
      <c r="F31000" s="34">
        <v>81</v>
      </c>
      <c r="G31000" s="34">
        <v>103</v>
      </c>
      <c r="H31000" s="34">
        <v>50</v>
      </c>
      <c r="I31000" s="34">
        <v>52</v>
      </c>
      <c r="J31000" s="34">
        <v>57</v>
      </c>
      <c r="K31000" s="34">
        <v>99</v>
      </c>
      <c r="L31000" s="34">
        <v>35</v>
      </c>
      <c r="M31000" s="34">
        <v>69</v>
      </c>
      <c r="N31000" s="34">
        <v>63</v>
      </c>
      <c r="O31000" s="34">
        <v>68</v>
      </c>
      <c r="P31000" s="34">
        <v>61</v>
      </c>
      <c r="Q31000" s="34">
        <v>83</v>
      </c>
      <c r="R31000" s="34">
        <v>64</v>
      </c>
      <c r="S31000" s="34">
        <v>93</v>
      </c>
      <c r="T31000" s="34">
        <v>23</v>
      </c>
      <c r="U31000" s="34">
        <v>62</v>
      </c>
      <c r="V31000" s="34">
        <v>99</v>
      </c>
      <c r="W31000" s="34">
        <v>82</v>
      </c>
      <c r="X31000" s="34">
        <v>100</v>
      </c>
      <c r="Y31000" s="34">
        <v>53</v>
      </c>
      <c r="Z31000" s="34">
        <v>96</v>
      </c>
      <c r="AA31000" s="34">
        <v>128</v>
      </c>
      <c r="AB31000" s="34">
        <v>57</v>
      </c>
      <c r="AC31000" s="34">
        <v>108</v>
      </c>
    </row>
    <row r="31001" spans="1:29" x14ac:dyDescent="0.2">
      <c r="A31001" s="34" t="s">
        <v>91494</v>
      </c>
      <c r="B31001" s="34">
        <v>21</v>
      </c>
      <c r="C31001" s="34">
        <v>25</v>
      </c>
      <c r="D31001" s="34">
        <v>34</v>
      </c>
      <c r="E31001" s="34">
        <v>19</v>
      </c>
      <c r="F31001" s="34">
        <v>24</v>
      </c>
      <c r="G31001" s="34">
        <v>16</v>
      </c>
      <c r="H31001" s="34">
        <v>16</v>
      </c>
      <c r="I31001" s="34">
        <v>16</v>
      </c>
      <c r="J31001" s="34">
        <v>17</v>
      </c>
      <c r="K31001" s="34">
        <v>5</v>
      </c>
      <c r="L31001" s="34">
        <v>3</v>
      </c>
      <c r="M31001" s="34">
        <v>14</v>
      </c>
      <c r="N31001" s="34">
        <v>11</v>
      </c>
      <c r="O31001" s="34">
        <v>11</v>
      </c>
      <c r="P31001" s="34">
        <v>16</v>
      </c>
      <c r="Q31001" s="34">
        <v>16</v>
      </c>
      <c r="R31001" s="34">
        <v>12</v>
      </c>
      <c r="S31001" s="34">
        <v>21</v>
      </c>
      <c r="T31001" s="34">
        <v>18</v>
      </c>
      <c r="U31001" s="34">
        <v>18</v>
      </c>
      <c r="V31001" s="34">
        <v>20</v>
      </c>
      <c r="W31001" s="34">
        <v>9</v>
      </c>
      <c r="X31001" s="34">
        <v>22</v>
      </c>
      <c r="Y31001" s="34">
        <v>8</v>
      </c>
      <c r="Z31001" s="34">
        <v>17</v>
      </c>
      <c r="AA31001" s="34">
        <v>18</v>
      </c>
      <c r="AB31001" s="34">
        <v>33</v>
      </c>
      <c r="AC31001" s="34">
        <v>26</v>
      </c>
    </row>
    <row r="31002" spans="1:29" x14ac:dyDescent="0.2">
      <c r="A31002" s="34" t="s">
        <v>91495</v>
      </c>
      <c r="B31002" s="34">
        <v>50</v>
      </c>
      <c r="C31002" s="34">
        <v>80</v>
      </c>
      <c r="D31002" s="34">
        <v>89</v>
      </c>
      <c r="E31002" s="34">
        <v>117</v>
      </c>
      <c r="F31002" s="34">
        <v>90</v>
      </c>
      <c r="G31002" s="34">
        <v>87</v>
      </c>
      <c r="H31002" s="34">
        <v>77</v>
      </c>
      <c r="I31002" s="34">
        <v>70</v>
      </c>
      <c r="J31002" s="34">
        <v>56</v>
      </c>
      <c r="K31002" s="34">
        <v>98</v>
      </c>
      <c r="L31002" s="34">
        <v>50</v>
      </c>
      <c r="M31002" s="34">
        <v>76</v>
      </c>
      <c r="N31002" s="34">
        <v>78</v>
      </c>
      <c r="O31002" s="34">
        <v>72</v>
      </c>
      <c r="P31002" s="34">
        <v>64</v>
      </c>
      <c r="Q31002" s="34">
        <v>123</v>
      </c>
      <c r="R31002" s="34">
        <v>105</v>
      </c>
      <c r="S31002" s="34">
        <v>104</v>
      </c>
      <c r="T31002" s="34">
        <v>74</v>
      </c>
      <c r="U31002" s="34">
        <v>53</v>
      </c>
      <c r="V31002" s="34">
        <v>78</v>
      </c>
      <c r="W31002" s="34">
        <v>86</v>
      </c>
      <c r="X31002" s="34">
        <v>104</v>
      </c>
      <c r="Y31002" s="34">
        <v>64</v>
      </c>
      <c r="Z31002" s="34">
        <v>142</v>
      </c>
      <c r="AA31002" s="34">
        <v>104</v>
      </c>
      <c r="AB31002" s="34">
        <v>106</v>
      </c>
      <c r="AC31002" s="34">
        <v>126</v>
      </c>
    </row>
    <row r="31003" spans="1:29" x14ac:dyDescent="0.2">
      <c r="A31003" s="34" t="s">
        <v>91496</v>
      </c>
      <c r="B31003" s="34">
        <v>71</v>
      </c>
      <c r="C31003" s="34">
        <v>74</v>
      </c>
      <c r="D31003" s="34">
        <v>89</v>
      </c>
      <c r="E31003" s="34">
        <v>81</v>
      </c>
      <c r="F31003" s="34">
        <v>75</v>
      </c>
      <c r="G31003" s="34">
        <v>95</v>
      </c>
      <c r="H31003" s="34">
        <v>61</v>
      </c>
      <c r="I31003" s="34">
        <v>87</v>
      </c>
      <c r="J31003" s="34">
        <v>61</v>
      </c>
      <c r="K31003" s="34">
        <v>84</v>
      </c>
      <c r="L31003" s="34">
        <v>46</v>
      </c>
      <c r="M31003" s="34">
        <v>78</v>
      </c>
      <c r="N31003" s="34">
        <v>58</v>
      </c>
      <c r="O31003" s="34">
        <v>64</v>
      </c>
      <c r="P31003" s="34">
        <v>87</v>
      </c>
      <c r="Q31003" s="34">
        <v>116</v>
      </c>
      <c r="R31003" s="34">
        <v>110</v>
      </c>
      <c r="S31003" s="34">
        <v>103</v>
      </c>
      <c r="T31003" s="34">
        <v>92</v>
      </c>
      <c r="U31003" s="34">
        <v>67</v>
      </c>
      <c r="V31003" s="34">
        <v>138</v>
      </c>
      <c r="W31003" s="34">
        <v>108</v>
      </c>
      <c r="X31003" s="34">
        <v>56</v>
      </c>
      <c r="Y31003" s="34">
        <v>84</v>
      </c>
      <c r="Z31003" s="34">
        <v>72</v>
      </c>
      <c r="AA31003" s="34">
        <v>100</v>
      </c>
      <c r="AB31003" s="34">
        <v>99</v>
      </c>
      <c r="AC31003" s="34">
        <v>126</v>
      </c>
    </row>
    <row r="31004" spans="1:29" x14ac:dyDescent="0.2">
      <c r="A31004" s="34" t="s">
        <v>91497</v>
      </c>
      <c r="B31004" s="34">
        <v>65</v>
      </c>
      <c r="C31004" s="34">
        <v>60</v>
      </c>
      <c r="D31004" s="34">
        <v>64</v>
      </c>
      <c r="E31004" s="34">
        <v>78</v>
      </c>
      <c r="F31004" s="34">
        <v>64</v>
      </c>
      <c r="G31004" s="34">
        <v>84</v>
      </c>
      <c r="H31004" s="34">
        <v>43</v>
      </c>
      <c r="I31004" s="34">
        <v>66</v>
      </c>
      <c r="J31004" s="34">
        <v>46</v>
      </c>
      <c r="K31004" s="34">
        <v>73</v>
      </c>
      <c r="L31004" s="34">
        <v>33</v>
      </c>
      <c r="M31004" s="34">
        <v>60</v>
      </c>
      <c r="N31004" s="34">
        <v>43</v>
      </c>
      <c r="O31004" s="34">
        <v>60</v>
      </c>
      <c r="P31004" s="34">
        <v>63</v>
      </c>
      <c r="Q31004" s="34">
        <v>76</v>
      </c>
      <c r="R31004" s="34">
        <v>62</v>
      </c>
      <c r="S31004" s="34">
        <v>54</v>
      </c>
      <c r="T31004" s="34">
        <v>41</v>
      </c>
      <c r="U31004" s="34">
        <v>51</v>
      </c>
      <c r="V31004" s="34">
        <v>72</v>
      </c>
      <c r="W31004" s="34">
        <v>85</v>
      </c>
      <c r="X31004" s="34">
        <v>60</v>
      </c>
      <c r="Y31004" s="34">
        <v>66</v>
      </c>
      <c r="Z31004" s="34">
        <v>93</v>
      </c>
      <c r="AA31004" s="34">
        <v>63</v>
      </c>
      <c r="AB31004" s="34">
        <v>71</v>
      </c>
      <c r="AC31004" s="34">
        <v>93</v>
      </c>
    </row>
    <row r="31005" spans="1:29" x14ac:dyDescent="0.2">
      <c r="A31005" s="34" t="s">
        <v>91498</v>
      </c>
      <c r="B31005" s="34">
        <v>32</v>
      </c>
      <c r="C31005" s="34">
        <v>40</v>
      </c>
      <c r="D31005" s="34">
        <v>74</v>
      </c>
      <c r="E31005" s="34">
        <v>42</v>
      </c>
      <c r="F31005" s="34">
        <v>63</v>
      </c>
      <c r="G31005" s="34">
        <v>31</v>
      </c>
      <c r="H31005" s="34">
        <v>55</v>
      </c>
      <c r="I31005" s="34">
        <v>39</v>
      </c>
      <c r="J31005" s="34">
        <v>37</v>
      </c>
      <c r="K31005" s="34">
        <v>51</v>
      </c>
      <c r="L31005" s="34">
        <v>24</v>
      </c>
      <c r="M31005" s="34">
        <v>49</v>
      </c>
      <c r="N31005" s="34">
        <v>57</v>
      </c>
      <c r="O31005" s="34">
        <v>50</v>
      </c>
      <c r="P31005" s="34">
        <v>37</v>
      </c>
      <c r="Q31005" s="34">
        <v>64</v>
      </c>
      <c r="R31005" s="34">
        <v>50</v>
      </c>
      <c r="S31005" s="34">
        <v>58</v>
      </c>
      <c r="T31005" s="34">
        <v>45</v>
      </c>
      <c r="U31005" s="34">
        <v>40</v>
      </c>
      <c r="V31005" s="34">
        <v>78</v>
      </c>
      <c r="W31005" s="34">
        <v>45</v>
      </c>
      <c r="X31005" s="34">
        <v>78</v>
      </c>
      <c r="Y31005" s="34">
        <v>31</v>
      </c>
      <c r="Z31005" s="34">
        <v>56</v>
      </c>
      <c r="AA31005" s="34">
        <v>87</v>
      </c>
      <c r="AB31005" s="34">
        <v>63</v>
      </c>
      <c r="AC31005" s="34">
        <v>76</v>
      </c>
    </row>
    <row r="31006" spans="1:29" x14ac:dyDescent="0.2">
      <c r="A31006" s="34" t="s">
        <v>91499</v>
      </c>
      <c r="B31006" s="34">
        <v>86</v>
      </c>
      <c r="C31006" s="34">
        <v>108</v>
      </c>
      <c r="D31006" s="34">
        <v>174</v>
      </c>
      <c r="E31006" s="34">
        <v>127</v>
      </c>
      <c r="F31006" s="34">
        <v>130</v>
      </c>
      <c r="G31006" s="34">
        <v>136</v>
      </c>
      <c r="H31006" s="34">
        <v>107</v>
      </c>
      <c r="I31006" s="34">
        <v>111</v>
      </c>
      <c r="J31006" s="34">
        <v>116</v>
      </c>
      <c r="K31006" s="34">
        <v>133</v>
      </c>
      <c r="L31006" s="34">
        <v>50</v>
      </c>
      <c r="M31006" s="34">
        <v>102</v>
      </c>
      <c r="N31006" s="34">
        <v>95</v>
      </c>
      <c r="O31006" s="34">
        <v>97</v>
      </c>
      <c r="P31006" s="34">
        <v>121</v>
      </c>
      <c r="Q31006" s="34">
        <v>140</v>
      </c>
      <c r="R31006" s="34">
        <v>92</v>
      </c>
      <c r="S31006" s="34">
        <v>173</v>
      </c>
      <c r="T31006" s="34">
        <v>56</v>
      </c>
      <c r="U31006" s="34">
        <v>95</v>
      </c>
      <c r="V31006" s="34">
        <v>172</v>
      </c>
      <c r="W31006" s="34">
        <v>91</v>
      </c>
      <c r="X31006" s="34">
        <v>147</v>
      </c>
      <c r="Y31006" s="34">
        <v>82</v>
      </c>
      <c r="Z31006" s="34">
        <v>141</v>
      </c>
      <c r="AA31006" s="34">
        <v>154</v>
      </c>
      <c r="AB31006" s="34">
        <v>85</v>
      </c>
      <c r="AC31006" s="34">
        <v>178</v>
      </c>
    </row>
    <row r="31007" spans="1:29" x14ac:dyDescent="0.2">
      <c r="A31007" s="34" t="s">
        <v>91500</v>
      </c>
      <c r="B31007" s="34">
        <v>56</v>
      </c>
      <c r="C31007" s="34">
        <v>46</v>
      </c>
      <c r="D31007" s="34">
        <v>70</v>
      </c>
      <c r="E31007" s="34">
        <v>69</v>
      </c>
      <c r="F31007" s="34">
        <v>73</v>
      </c>
      <c r="G31007" s="34">
        <v>43</v>
      </c>
      <c r="H31007" s="34">
        <v>57</v>
      </c>
      <c r="I31007" s="34">
        <v>54</v>
      </c>
      <c r="J31007" s="34">
        <v>63</v>
      </c>
      <c r="K31007" s="34">
        <v>75</v>
      </c>
      <c r="L31007" s="34">
        <v>54</v>
      </c>
      <c r="M31007" s="34">
        <v>45</v>
      </c>
      <c r="N31007" s="34">
        <v>57</v>
      </c>
      <c r="O31007" s="34">
        <v>71</v>
      </c>
      <c r="P31007" s="34">
        <v>70</v>
      </c>
      <c r="Q31007" s="34">
        <v>83</v>
      </c>
      <c r="R31007" s="34">
        <v>84</v>
      </c>
      <c r="S31007" s="34">
        <v>59</v>
      </c>
      <c r="T31007" s="34">
        <v>83</v>
      </c>
      <c r="U31007" s="34">
        <v>71</v>
      </c>
      <c r="V31007" s="34">
        <v>70</v>
      </c>
      <c r="W31007" s="34">
        <v>103</v>
      </c>
      <c r="X31007" s="34">
        <v>62</v>
      </c>
      <c r="Y31007" s="34">
        <v>81</v>
      </c>
      <c r="Z31007" s="34">
        <v>68</v>
      </c>
      <c r="AA31007" s="34">
        <v>88</v>
      </c>
      <c r="AB31007" s="34">
        <v>109</v>
      </c>
      <c r="AC31007" s="34">
        <v>94</v>
      </c>
    </row>
    <row r="31008" spans="1:29" x14ac:dyDescent="0.2">
      <c r="A31008" s="34" t="s">
        <v>91501</v>
      </c>
      <c r="B31008" s="34">
        <v>63</v>
      </c>
      <c r="C31008" s="34">
        <v>68</v>
      </c>
      <c r="D31008" s="34">
        <v>92</v>
      </c>
      <c r="E31008" s="34">
        <v>111</v>
      </c>
      <c r="F31008" s="34">
        <v>93</v>
      </c>
      <c r="G31008" s="34">
        <v>108</v>
      </c>
      <c r="H31008" s="34">
        <v>73</v>
      </c>
      <c r="I31008" s="34">
        <v>68</v>
      </c>
      <c r="J31008" s="34">
        <v>70</v>
      </c>
      <c r="K31008" s="34">
        <v>72</v>
      </c>
      <c r="L31008" s="34">
        <v>44</v>
      </c>
      <c r="M31008" s="34">
        <v>55</v>
      </c>
      <c r="N31008" s="34">
        <v>62</v>
      </c>
      <c r="O31008" s="34">
        <v>64</v>
      </c>
      <c r="P31008" s="34">
        <v>58</v>
      </c>
      <c r="Q31008" s="34">
        <v>90</v>
      </c>
      <c r="R31008" s="34">
        <v>83</v>
      </c>
      <c r="S31008" s="34">
        <v>97</v>
      </c>
      <c r="T31008" s="34">
        <v>64</v>
      </c>
      <c r="U31008" s="34">
        <v>71</v>
      </c>
      <c r="V31008" s="34">
        <v>115</v>
      </c>
      <c r="W31008" s="34">
        <v>81</v>
      </c>
      <c r="X31008" s="34">
        <v>91</v>
      </c>
      <c r="Y31008" s="34">
        <v>69</v>
      </c>
      <c r="Z31008" s="34">
        <v>87</v>
      </c>
      <c r="AA31008" s="34">
        <v>91</v>
      </c>
      <c r="AB31008" s="34">
        <v>89</v>
      </c>
      <c r="AC31008" s="34">
        <v>144</v>
      </c>
    </row>
    <row r="31009" spans="1:29" x14ac:dyDescent="0.2">
      <c r="A31009" s="34" t="s">
        <v>91502</v>
      </c>
      <c r="B31009" s="34">
        <v>58</v>
      </c>
      <c r="C31009" s="34">
        <v>118</v>
      </c>
      <c r="D31009" s="34">
        <v>152</v>
      </c>
      <c r="E31009" s="34">
        <v>190</v>
      </c>
      <c r="F31009" s="34">
        <v>126</v>
      </c>
      <c r="G31009" s="34">
        <v>112</v>
      </c>
      <c r="H31009" s="34">
        <v>127</v>
      </c>
      <c r="I31009" s="34">
        <v>127</v>
      </c>
      <c r="J31009" s="34">
        <v>141</v>
      </c>
      <c r="K31009" s="34">
        <v>131</v>
      </c>
      <c r="L31009" s="34">
        <v>67</v>
      </c>
      <c r="M31009" s="34">
        <v>97</v>
      </c>
      <c r="N31009" s="34">
        <v>94</v>
      </c>
      <c r="O31009" s="34">
        <v>108</v>
      </c>
      <c r="P31009" s="34">
        <v>112</v>
      </c>
      <c r="Q31009" s="34">
        <v>103</v>
      </c>
      <c r="R31009" s="34">
        <v>122</v>
      </c>
      <c r="S31009" s="34">
        <v>164</v>
      </c>
      <c r="T31009" s="34">
        <v>89</v>
      </c>
      <c r="U31009" s="34">
        <v>71</v>
      </c>
      <c r="V31009" s="34">
        <v>113</v>
      </c>
      <c r="W31009" s="34">
        <v>133</v>
      </c>
      <c r="X31009" s="34">
        <v>198</v>
      </c>
      <c r="Y31009" s="34">
        <v>103</v>
      </c>
      <c r="Z31009" s="34">
        <v>128</v>
      </c>
      <c r="AA31009" s="34">
        <v>147</v>
      </c>
      <c r="AB31009" s="34">
        <v>122</v>
      </c>
      <c r="AC31009" s="34">
        <v>184</v>
      </c>
    </row>
    <row r="31010" spans="1:29" x14ac:dyDescent="0.2">
      <c r="A31010" s="34" t="s">
        <v>91503</v>
      </c>
      <c r="B31010" s="34">
        <v>28</v>
      </c>
      <c r="C31010" s="34">
        <v>59</v>
      </c>
      <c r="D31010" s="34">
        <v>85</v>
      </c>
      <c r="E31010" s="34">
        <v>41</v>
      </c>
      <c r="F31010" s="34">
        <v>49</v>
      </c>
      <c r="G31010" s="34">
        <v>48</v>
      </c>
      <c r="H31010" s="34">
        <v>63</v>
      </c>
      <c r="I31010" s="34">
        <v>40</v>
      </c>
      <c r="J31010" s="34">
        <v>39</v>
      </c>
      <c r="K31010" s="34">
        <v>58</v>
      </c>
      <c r="L31010" s="34">
        <v>25</v>
      </c>
      <c r="M31010" s="34">
        <v>28</v>
      </c>
      <c r="N31010" s="34">
        <v>35</v>
      </c>
      <c r="O31010" s="34">
        <v>48</v>
      </c>
      <c r="P31010" s="34">
        <v>48</v>
      </c>
      <c r="Q31010" s="34">
        <v>44</v>
      </c>
      <c r="R31010" s="34">
        <v>39</v>
      </c>
      <c r="S31010" s="34">
        <v>62</v>
      </c>
      <c r="T31010" s="34">
        <v>39</v>
      </c>
      <c r="U31010" s="34">
        <v>45</v>
      </c>
      <c r="V31010" s="34">
        <v>54</v>
      </c>
      <c r="W31010" s="34">
        <v>44</v>
      </c>
      <c r="X31010" s="34">
        <v>66</v>
      </c>
      <c r="Y31010" s="34">
        <v>33</v>
      </c>
      <c r="Z31010" s="34">
        <v>58</v>
      </c>
      <c r="AA31010" s="34">
        <v>66</v>
      </c>
      <c r="AB31010" s="34">
        <v>31</v>
      </c>
      <c r="AC31010" s="34">
        <v>79</v>
      </c>
    </row>
    <row r="31011" spans="1:29" x14ac:dyDescent="0.2">
      <c r="A31011" s="34" t="s">
        <v>91504</v>
      </c>
      <c r="B31011" s="34">
        <v>126</v>
      </c>
      <c r="C31011" s="34">
        <v>201</v>
      </c>
      <c r="D31011" s="34">
        <v>195</v>
      </c>
      <c r="E31011" s="34">
        <v>236</v>
      </c>
      <c r="F31011" s="34">
        <v>202</v>
      </c>
      <c r="G31011" s="34">
        <v>258</v>
      </c>
      <c r="H31011" s="34">
        <v>132</v>
      </c>
      <c r="I31011" s="34">
        <v>192</v>
      </c>
      <c r="J31011" s="34">
        <v>147</v>
      </c>
      <c r="K31011" s="34">
        <v>238</v>
      </c>
      <c r="L31011" s="34">
        <v>77</v>
      </c>
      <c r="M31011" s="34">
        <v>175</v>
      </c>
      <c r="N31011" s="34">
        <v>167</v>
      </c>
      <c r="O31011" s="34">
        <v>150</v>
      </c>
      <c r="P31011" s="34">
        <v>158</v>
      </c>
      <c r="Q31011" s="34">
        <v>204</v>
      </c>
      <c r="R31011" s="34">
        <v>192</v>
      </c>
      <c r="S31011" s="34">
        <v>256</v>
      </c>
      <c r="T31011" s="34">
        <v>132</v>
      </c>
      <c r="U31011" s="34">
        <v>180</v>
      </c>
      <c r="V31011" s="34">
        <v>202</v>
      </c>
      <c r="W31011" s="34">
        <v>118</v>
      </c>
      <c r="X31011" s="34">
        <v>225</v>
      </c>
      <c r="Y31011" s="34">
        <v>155</v>
      </c>
      <c r="Z31011" s="34">
        <v>191</v>
      </c>
      <c r="AA31011" s="34">
        <v>244</v>
      </c>
      <c r="AB31011" s="34">
        <v>141</v>
      </c>
      <c r="AC31011" s="34">
        <v>303</v>
      </c>
    </row>
    <row r="31012" spans="1:29" x14ac:dyDescent="0.2">
      <c r="A31012" s="34" t="s">
        <v>91505</v>
      </c>
      <c r="B31012" s="34">
        <v>23</v>
      </c>
      <c r="C31012" s="34">
        <v>35</v>
      </c>
      <c r="D31012" s="34">
        <v>46</v>
      </c>
      <c r="E31012" s="34">
        <v>65</v>
      </c>
      <c r="F31012" s="34">
        <v>38</v>
      </c>
      <c r="G31012" s="34">
        <v>38</v>
      </c>
      <c r="H31012" s="34">
        <v>31</v>
      </c>
      <c r="I31012" s="34">
        <v>35</v>
      </c>
      <c r="J31012" s="34">
        <v>38</v>
      </c>
      <c r="K31012" s="34">
        <v>72</v>
      </c>
      <c r="L31012" s="34">
        <v>10</v>
      </c>
      <c r="M31012" s="34">
        <v>44</v>
      </c>
      <c r="N31012" s="34">
        <v>21</v>
      </c>
      <c r="O31012" s="34">
        <v>29</v>
      </c>
      <c r="P31012" s="34">
        <v>34</v>
      </c>
      <c r="Q31012" s="34">
        <v>31</v>
      </c>
      <c r="R31012" s="34">
        <v>40</v>
      </c>
      <c r="S31012" s="34">
        <v>72</v>
      </c>
      <c r="T31012" s="34">
        <v>14</v>
      </c>
      <c r="U31012" s="34">
        <v>24</v>
      </c>
      <c r="V31012" s="34">
        <v>40</v>
      </c>
      <c r="W31012" s="34">
        <v>46</v>
      </c>
      <c r="X31012" s="34">
        <v>64</v>
      </c>
      <c r="Y31012" s="34">
        <v>30</v>
      </c>
      <c r="Z31012" s="34">
        <v>40</v>
      </c>
      <c r="AA31012" s="34">
        <v>60</v>
      </c>
      <c r="AB31012" s="34">
        <v>29</v>
      </c>
      <c r="AC31012" s="34">
        <v>72</v>
      </c>
    </row>
    <row r="31013" spans="1:29" x14ac:dyDescent="0.2">
      <c r="A31013" s="34" t="s">
        <v>91506</v>
      </c>
      <c r="B31013" s="34">
        <v>102</v>
      </c>
      <c r="C31013" s="34">
        <v>142</v>
      </c>
      <c r="D31013" s="34">
        <v>162</v>
      </c>
      <c r="E31013" s="34">
        <v>158</v>
      </c>
      <c r="F31013" s="34">
        <v>167</v>
      </c>
      <c r="G31013" s="34">
        <v>126</v>
      </c>
      <c r="H31013" s="34">
        <v>138</v>
      </c>
      <c r="I31013" s="34">
        <v>128</v>
      </c>
      <c r="J31013" s="34">
        <v>130</v>
      </c>
      <c r="K31013" s="34">
        <v>174</v>
      </c>
      <c r="L31013" s="34">
        <v>107</v>
      </c>
      <c r="M31013" s="34">
        <v>99</v>
      </c>
      <c r="N31013" s="34">
        <v>159</v>
      </c>
      <c r="O31013" s="34">
        <v>147</v>
      </c>
      <c r="P31013" s="34">
        <v>149</v>
      </c>
      <c r="Q31013" s="34">
        <v>212</v>
      </c>
      <c r="R31013" s="34">
        <v>226</v>
      </c>
      <c r="S31013" s="34">
        <v>173</v>
      </c>
      <c r="T31013" s="34">
        <v>170</v>
      </c>
      <c r="U31013" s="34">
        <v>102</v>
      </c>
      <c r="V31013" s="34">
        <v>176</v>
      </c>
      <c r="W31013" s="34">
        <v>130</v>
      </c>
      <c r="X31013" s="34">
        <v>183</v>
      </c>
      <c r="Y31013" s="34">
        <v>149</v>
      </c>
      <c r="Z31013" s="34">
        <v>198</v>
      </c>
      <c r="AA31013" s="34">
        <v>220</v>
      </c>
      <c r="AB31013" s="34">
        <v>216</v>
      </c>
      <c r="AC31013" s="34">
        <v>230</v>
      </c>
    </row>
    <row r="31014" spans="1:29" x14ac:dyDescent="0.2">
      <c r="A31014" s="34" t="s">
        <v>91507</v>
      </c>
      <c r="B31014" s="34">
        <v>55</v>
      </c>
      <c r="C31014" s="34">
        <v>87</v>
      </c>
      <c r="D31014" s="34">
        <v>149</v>
      </c>
      <c r="E31014" s="34">
        <v>77</v>
      </c>
      <c r="F31014" s="34">
        <v>115</v>
      </c>
      <c r="G31014" s="34">
        <v>119</v>
      </c>
      <c r="H31014" s="34">
        <v>92</v>
      </c>
      <c r="I31014" s="34">
        <v>68</v>
      </c>
      <c r="J31014" s="34">
        <v>71</v>
      </c>
      <c r="K31014" s="34">
        <v>107</v>
      </c>
      <c r="L31014" s="34">
        <v>33</v>
      </c>
      <c r="M31014" s="34">
        <v>82</v>
      </c>
      <c r="N31014" s="34">
        <v>81</v>
      </c>
      <c r="O31014" s="34">
        <v>68</v>
      </c>
      <c r="P31014" s="34">
        <v>86</v>
      </c>
      <c r="Q31014" s="34">
        <v>125</v>
      </c>
      <c r="R31014" s="34">
        <v>86</v>
      </c>
      <c r="S31014" s="34">
        <v>116</v>
      </c>
      <c r="T31014" s="34">
        <v>53</v>
      </c>
      <c r="U31014" s="34">
        <v>90</v>
      </c>
      <c r="V31014" s="34">
        <v>109</v>
      </c>
      <c r="W31014" s="34">
        <v>73</v>
      </c>
      <c r="X31014" s="34">
        <v>144</v>
      </c>
      <c r="Y31014" s="34">
        <v>74</v>
      </c>
      <c r="Z31014" s="34">
        <v>125</v>
      </c>
      <c r="AA31014" s="34">
        <v>123</v>
      </c>
      <c r="AB31014" s="34">
        <v>80</v>
      </c>
      <c r="AC31014" s="34">
        <v>136</v>
      </c>
    </row>
    <row r="31015" spans="1:29" x14ac:dyDescent="0.2">
      <c r="A31015" s="34" t="s">
        <v>91508</v>
      </c>
      <c r="B31015" s="34">
        <v>78</v>
      </c>
      <c r="C31015" s="34">
        <v>82</v>
      </c>
      <c r="D31015" s="34">
        <v>74</v>
      </c>
      <c r="E31015" s="34">
        <v>142</v>
      </c>
      <c r="F31015" s="34">
        <v>89</v>
      </c>
      <c r="G31015" s="34">
        <v>151</v>
      </c>
      <c r="H31015" s="34">
        <v>99</v>
      </c>
      <c r="I31015" s="34">
        <v>126</v>
      </c>
      <c r="J31015" s="34">
        <v>117</v>
      </c>
      <c r="K31015" s="34">
        <v>100</v>
      </c>
      <c r="L31015" s="34">
        <v>95</v>
      </c>
      <c r="M31015" s="34">
        <v>135</v>
      </c>
      <c r="N31015" s="34">
        <v>86</v>
      </c>
      <c r="O31015" s="34">
        <v>115</v>
      </c>
      <c r="P31015" s="34">
        <v>98</v>
      </c>
      <c r="Q31015" s="34">
        <v>172</v>
      </c>
      <c r="R31015" s="34">
        <v>122</v>
      </c>
      <c r="S31015" s="34">
        <v>124</v>
      </c>
      <c r="T31015" s="34">
        <v>104</v>
      </c>
      <c r="U31015" s="34">
        <v>124</v>
      </c>
      <c r="V31015" s="34">
        <v>109</v>
      </c>
      <c r="W31015" s="34">
        <v>110</v>
      </c>
      <c r="X31015" s="34">
        <v>107</v>
      </c>
      <c r="Y31015" s="34">
        <v>148</v>
      </c>
      <c r="Z31015" s="34">
        <v>112</v>
      </c>
      <c r="AA31015" s="34">
        <v>126</v>
      </c>
      <c r="AB31015" s="34">
        <v>167</v>
      </c>
      <c r="AC31015" s="34">
        <v>175</v>
      </c>
    </row>
    <row r="31016" spans="1:29" x14ac:dyDescent="0.2">
      <c r="A31016" s="34" t="s">
        <v>91509</v>
      </c>
      <c r="B31016" s="34">
        <v>71</v>
      </c>
      <c r="C31016" s="34">
        <v>84</v>
      </c>
      <c r="D31016" s="34">
        <v>125</v>
      </c>
      <c r="E31016" s="34">
        <v>89</v>
      </c>
      <c r="F31016" s="34">
        <v>93</v>
      </c>
      <c r="G31016" s="34">
        <v>57</v>
      </c>
      <c r="H31016" s="34">
        <v>72</v>
      </c>
      <c r="I31016" s="34">
        <v>58</v>
      </c>
      <c r="J31016" s="34">
        <v>59</v>
      </c>
      <c r="K31016" s="34">
        <v>96</v>
      </c>
      <c r="L31016" s="34">
        <v>48</v>
      </c>
      <c r="M31016" s="34">
        <v>57</v>
      </c>
      <c r="N31016" s="34">
        <v>47</v>
      </c>
      <c r="O31016" s="34">
        <v>72</v>
      </c>
      <c r="P31016" s="34">
        <v>91</v>
      </c>
      <c r="Q31016" s="34">
        <v>101</v>
      </c>
      <c r="R31016" s="34">
        <v>98</v>
      </c>
      <c r="S31016" s="34">
        <v>114</v>
      </c>
      <c r="T31016" s="34">
        <v>76</v>
      </c>
      <c r="U31016" s="34">
        <v>54</v>
      </c>
      <c r="V31016" s="34">
        <v>94</v>
      </c>
      <c r="W31016" s="34">
        <v>57</v>
      </c>
      <c r="X31016" s="34">
        <v>85</v>
      </c>
      <c r="Y31016" s="34">
        <v>67</v>
      </c>
      <c r="Z31016" s="34">
        <v>100</v>
      </c>
      <c r="AA31016" s="34">
        <v>86</v>
      </c>
      <c r="AB31016" s="34">
        <v>46</v>
      </c>
      <c r="AC31016" s="34">
        <v>132</v>
      </c>
    </row>
    <row r="31017" spans="1:29" x14ac:dyDescent="0.2">
      <c r="A31017" s="34" t="s">
        <v>91510</v>
      </c>
      <c r="B31017" s="34">
        <v>39</v>
      </c>
      <c r="C31017" s="34">
        <v>45</v>
      </c>
      <c r="D31017" s="34">
        <v>74</v>
      </c>
      <c r="E31017" s="34">
        <v>55</v>
      </c>
      <c r="F31017" s="34">
        <v>58</v>
      </c>
      <c r="G31017" s="34">
        <v>93</v>
      </c>
      <c r="H31017" s="34">
        <v>38</v>
      </c>
      <c r="I31017" s="34">
        <v>41</v>
      </c>
      <c r="J31017" s="34">
        <v>53</v>
      </c>
      <c r="K31017" s="34">
        <v>70</v>
      </c>
      <c r="L31017" s="34">
        <v>26</v>
      </c>
      <c r="M31017" s="34">
        <v>44</v>
      </c>
      <c r="N31017" s="34">
        <v>35</v>
      </c>
      <c r="O31017" s="34">
        <v>47</v>
      </c>
      <c r="P31017" s="34">
        <v>46</v>
      </c>
      <c r="Q31017" s="34">
        <v>37</v>
      </c>
      <c r="R31017" s="34">
        <v>46</v>
      </c>
      <c r="S31017" s="34">
        <v>87</v>
      </c>
      <c r="T31017" s="34">
        <v>55</v>
      </c>
      <c r="U31017" s="34">
        <v>40</v>
      </c>
      <c r="V31017" s="34">
        <v>54</v>
      </c>
      <c r="W31017" s="34">
        <v>47</v>
      </c>
      <c r="X31017" s="34">
        <v>73</v>
      </c>
      <c r="Y31017" s="34">
        <v>36</v>
      </c>
      <c r="Z31017" s="34">
        <v>63</v>
      </c>
      <c r="AA31017" s="34">
        <v>69</v>
      </c>
      <c r="AB31017" s="34">
        <v>30</v>
      </c>
      <c r="AC31017" s="34">
        <v>101</v>
      </c>
    </row>
    <row r="31018" spans="1:29" x14ac:dyDescent="0.2">
      <c r="A31018" s="34" t="s">
        <v>91511</v>
      </c>
      <c r="B31018" s="34">
        <v>24</v>
      </c>
      <c r="C31018" s="34">
        <v>17</v>
      </c>
      <c r="D31018" s="34">
        <v>17</v>
      </c>
      <c r="E31018" s="34">
        <v>14</v>
      </c>
      <c r="F31018" s="34">
        <v>21</v>
      </c>
      <c r="G31018" s="34">
        <v>23</v>
      </c>
      <c r="H31018" s="34">
        <v>2</v>
      </c>
      <c r="I31018" s="34">
        <v>19</v>
      </c>
      <c r="J31018" s="34">
        <v>16</v>
      </c>
      <c r="K31018" s="34">
        <v>7</v>
      </c>
      <c r="L31018" s="34">
        <v>10</v>
      </c>
      <c r="M31018" s="34">
        <v>12</v>
      </c>
      <c r="N31018" s="34">
        <v>13</v>
      </c>
      <c r="O31018" s="34">
        <v>9</v>
      </c>
      <c r="P31018" s="34">
        <v>20</v>
      </c>
      <c r="Q31018" s="34">
        <v>15</v>
      </c>
      <c r="R31018" s="34">
        <v>23</v>
      </c>
      <c r="S31018" s="34">
        <v>11</v>
      </c>
      <c r="T31018" s="34">
        <v>17</v>
      </c>
      <c r="U31018" s="34">
        <v>17</v>
      </c>
      <c r="V31018" s="34">
        <v>21</v>
      </c>
      <c r="W31018" s="34">
        <v>8</v>
      </c>
      <c r="X31018" s="34">
        <v>19</v>
      </c>
      <c r="Y31018" s="34">
        <v>16</v>
      </c>
      <c r="Z31018" s="34">
        <v>23</v>
      </c>
      <c r="AA31018" s="34">
        <v>10</v>
      </c>
      <c r="AB31018" s="34">
        <v>22</v>
      </c>
      <c r="AC31018" s="34">
        <v>18</v>
      </c>
    </row>
    <row r="31019" spans="1:29" x14ac:dyDescent="0.2">
      <c r="A31019" s="34" t="s">
        <v>91512</v>
      </c>
      <c r="B31019" s="34">
        <v>61</v>
      </c>
      <c r="C31019" s="34">
        <v>32</v>
      </c>
      <c r="D31019" s="34">
        <v>69</v>
      </c>
      <c r="E31019" s="34">
        <v>80</v>
      </c>
      <c r="F31019" s="34">
        <v>41</v>
      </c>
      <c r="G31019" s="34">
        <v>37</v>
      </c>
      <c r="H31019" s="34">
        <v>59</v>
      </c>
      <c r="I31019" s="34">
        <v>40</v>
      </c>
      <c r="J31019" s="34">
        <v>50</v>
      </c>
      <c r="K31019" s="34">
        <v>38</v>
      </c>
      <c r="L31019" s="34">
        <v>26</v>
      </c>
      <c r="M31019" s="34">
        <v>38</v>
      </c>
      <c r="N31019" s="34">
        <v>31</v>
      </c>
      <c r="O31019" s="34">
        <v>41</v>
      </c>
      <c r="P31019" s="34">
        <v>49</v>
      </c>
      <c r="Q31019" s="34">
        <v>42</v>
      </c>
      <c r="R31019" s="34">
        <v>63</v>
      </c>
      <c r="S31019" s="34">
        <v>76</v>
      </c>
      <c r="T31019" s="34">
        <v>29</v>
      </c>
      <c r="U31019" s="34">
        <v>14</v>
      </c>
      <c r="V31019" s="34">
        <v>37</v>
      </c>
      <c r="W31019" s="34">
        <v>37</v>
      </c>
      <c r="X31019" s="34">
        <v>84</v>
      </c>
      <c r="Y31019" s="34">
        <v>42</v>
      </c>
      <c r="Z31019" s="34">
        <v>62</v>
      </c>
      <c r="AA31019" s="34">
        <v>47</v>
      </c>
      <c r="AB31019" s="34">
        <v>33</v>
      </c>
      <c r="AC31019" s="34">
        <v>61</v>
      </c>
    </row>
    <row r="31020" spans="1:29" x14ac:dyDescent="0.2">
      <c r="A31020" s="34" t="s">
        <v>91513</v>
      </c>
      <c r="B31020" s="34">
        <v>76</v>
      </c>
      <c r="C31020" s="34">
        <v>130</v>
      </c>
      <c r="D31020" s="34">
        <v>146</v>
      </c>
      <c r="E31020" s="34">
        <v>162</v>
      </c>
      <c r="F31020" s="34">
        <v>135</v>
      </c>
      <c r="G31020" s="34">
        <v>148</v>
      </c>
      <c r="H31020" s="34">
        <v>83</v>
      </c>
      <c r="I31020" s="34">
        <v>113</v>
      </c>
      <c r="J31020" s="34">
        <v>104</v>
      </c>
      <c r="K31020" s="34">
        <v>95</v>
      </c>
      <c r="L31020" s="34">
        <v>79</v>
      </c>
      <c r="M31020" s="34">
        <v>97</v>
      </c>
      <c r="N31020" s="34">
        <v>117</v>
      </c>
      <c r="O31020" s="34">
        <v>108</v>
      </c>
      <c r="P31020" s="34">
        <v>121</v>
      </c>
      <c r="Q31020" s="34">
        <v>194</v>
      </c>
      <c r="R31020" s="34">
        <v>169</v>
      </c>
      <c r="S31020" s="34">
        <v>173</v>
      </c>
      <c r="T31020" s="34">
        <v>116</v>
      </c>
      <c r="U31020" s="34">
        <v>140</v>
      </c>
      <c r="V31020" s="34">
        <v>165</v>
      </c>
      <c r="W31020" s="34">
        <v>170</v>
      </c>
      <c r="X31020" s="34">
        <v>115</v>
      </c>
      <c r="Y31020" s="34">
        <v>114</v>
      </c>
      <c r="Z31020" s="34">
        <v>128</v>
      </c>
      <c r="AA31020" s="34">
        <v>189</v>
      </c>
      <c r="AB31020" s="34">
        <v>141</v>
      </c>
      <c r="AC31020" s="34">
        <v>241</v>
      </c>
    </row>
    <row r="31021" spans="1:29" x14ac:dyDescent="0.2">
      <c r="A31021" s="34" t="s">
        <v>91514</v>
      </c>
      <c r="B31021" s="34">
        <v>130</v>
      </c>
      <c r="C31021" s="34">
        <v>72</v>
      </c>
      <c r="D31021" s="34">
        <v>104</v>
      </c>
      <c r="E31021" s="34">
        <v>64</v>
      </c>
      <c r="F31021" s="34">
        <v>96</v>
      </c>
      <c r="G31021" s="34">
        <v>73</v>
      </c>
      <c r="H31021" s="34">
        <v>96</v>
      </c>
      <c r="I31021" s="34">
        <v>68</v>
      </c>
      <c r="J31021" s="34">
        <v>114</v>
      </c>
      <c r="K31021" s="34">
        <v>71</v>
      </c>
      <c r="L31021" s="34">
        <v>74</v>
      </c>
      <c r="M31021" s="34">
        <v>57</v>
      </c>
      <c r="N31021" s="34">
        <v>72</v>
      </c>
      <c r="O31021" s="34">
        <v>63</v>
      </c>
      <c r="P31021" s="34">
        <v>64</v>
      </c>
      <c r="Q31021" s="34">
        <v>105</v>
      </c>
      <c r="R31021" s="34">
        <v>90</v>
      </c>
      <c r="S31021" s="34">
        <v>106</v>
      </c>
      <c r="T31021" s="34">
        <v>95</v>
      </c>
      <c r="U31021" s="34">
        <v>100</v>
      </c>
      <c r="V31021" s="34">
        <v>82</v>
      </c>
      <c r="W31021" s="34">
        <v>73</v>
      </c>
      <c r="X31021" s="34">
        <v>97</v>
      </c>
      <c r="Y31021" s="34">
        <v>106</v>
      </c>
      <c r="Z31021" s="34">
        <v>82</v>
      </c>
      <c r="AA31021" s="34">
        <v>72</v>
      </c>
      <c r="AB31021" s="34">
        <v>89</v>
      </c>
      <c r="AC31021" s="34">
        <v>137</v>
      </c>
    </row>
    <row r="31022" spans="1:29" x14ac:dyDescent="0.2">
      <c r="A31022" s="34" t="s">
        <v>91515</v>
      </c>
      <c r="B31022" s="34">
        <v>41</v>
      </c>
      <c r="C31022" s="34">
        <v>61</v>
      </c>
      <c r="D31022" s="34">
        <v>52</v>
      </c>
      <c r="E31022" s="34">
        <v>54</v>
      </c>
      <c r="F31022" s="34">
        <v>44</v>
      </c>
      <c r="G31022" s="34">
        <v>30</v>
      </c>
      <c r="H31022" s="34">
        <v>40</v>
      </c>
      <c r="I31022" s="34">
        <v>52</v>
      </c>
      <c r="J31022" s="34">
        <v>28</v>
      </c>
      <c r="K31022" s="34">
        <v>57</v>
      </c>
      <c r="L31022" s="34">
        <v>15</v>
      </c>
      <c r="M31022" s="34">
        <v>34</v>
      </c>
      <c r="N31022" s="34">
        <v>33</v>
      </c>
      <c r="O31022" s="34">
        <v>29</v>
      </c>
      <c r="P31022" s="34">
        <v>30</v>
      </c>
      <c r="Q31022" s="34">
        <v>52</v>
      </c>
      <c r="R31022" s="34">
        <v>45</v>
      </c>
      <c r="S31022" s="34">
        <v>70</v>
      </c>
      <c r="T31022" s="34">
        <v>21</v>
      </c>
      <c r="U31022" s="34">
        <v>39</v>
      </c>
      <c r="V31022" s="34">
        <v>43</v>
      </c>
      <c r="W31022" s="34">
        <v>40</v>
      </c>
      <c r="X31022" s="34">
        <v>77</v>
      </c>
      <c r="Y31022" s="34">
        <v>49</v>
      </c>
      <c r="Z31022" s="34">
        <v>58</v>
      </c>
      <c r="AA31022" s="34">
        <v>30</v>
      </c>
      <c r="AB31022" s="34">
        <v>43</v>
      </c>
      <c r="AC31022" s="34">
        <v>70</v>
      </c>
    </row>
    <row r="31023" spans="1:29" x14ac:dyDescent="0.2">
      <c r="A31023" s="34" t="s">
        <v>91516</v>
      </c>
      <c r="B31023" s="34">
        <v>96</v>
      </c>
      <c r="C31023" s="34">
        <v>101</v>
      </c>
      <c r="D31023" s="34">
        <v>151</v>
      </c>
      <c r="E31023" s="34">
        <v>88</v>
      </c>
      <c r="F31023" s="34">
        <v>93</v>
      </c>
      <c r="G31023" s="34">
        <v>102</v>
      </c>
      <c r="H31023" s="34">
        <v>78</v>
      </c>
      <c r="I31023" s="34">
        <v>88</v>
      </c>
      <c r="J31023" s="34">
        <v>72</v>
      </c>
      <c r="K31023" s="34">
        <v>108</v>
      </c>
      <c r="L31023" s="34">
        <v>39</v>
      </c>
      <c r="M31023" s="34">
        <v>78</v>
      </c>
      <c r="N31023" s="34">
        <v>98</v>
      </c>
      <c r="O31023" s="34">
        <v>76</v>
      </c>
      <c r="P31023" s="34">
        <v>126</v>
      </c>
      <c r="Q31023" s="34">
        <v>115</v>
      </c>
      <c r="R31023" s="34">
        <v>111</v>
      </c>
      <c r="S31023" s="34">
        <v>118</v>
      </c>
      <c r="T31023" s="34">
        <v>57</v>
      </c>
      <c r="U31023" s="34">
        <v>95</v>
      </c>
      <c r="V31023" s="34">
        <v>116</v>
      </c>
      <c r="W31023" s="34">
        <v>67</v>
      </c>
      <c r="X31023" s="34">
        <v>137</v>
      </c>
      <c r="Y31023" s="34">
        <v>64</v>
      </c>
      <c r="Z31023" s="34">
        <v>130</v>
      </c>
      <c r="AA31023" s="34">
        <v>105</v>
      </c>
      <c r="AB31023" s="34">
        <v>97</v>
      </c>
      <c r="AC31023" s="34">
        <v>161</v>
      </c>
    </row>
    <row r="31024" spans="1:29" x14ac:dyDescent="0.2">
      <c r="A31024" s="34" t="s">
        <v>91517</v>
      </c>
      <c r="B31024" s="34">
        <v>93</v>
      </c>
      <c r="C31024" s="34">
        <v>89</v>
      </c>
      <c r="D31024" s="34">
        <v>84</v>
      </c>
      <c r="E31024" s="34">
        <v>110</v>
      </c>
      <c r="F31024" s="34">
        <v>114</v>
      </c>
      <c r="G31024" s="34">
        <v>117</v>
      </c>
      <c r="H31024" s="34">
        <v>116</v>
      </c>
      <c r="I31024" s="34">
        <v>112</v>
      </c>
      <c r="J31024" s="34">
        <v>100</v>
      </c>
      <c r="K31024" s="34">
        <v>117</v>
      </c>
      <c r="L31024" s="34">
        <v>86</v>
      </c>
      <c r="M31024" s="34">
        <v>125</v>
      </c>
      <c r="N31024" s="34">
        <v>110</v>
      </c>
      <c r="O31024" s="34">
        <v>137</v>
      </c>
      <c r="P31024" s="34">
        <v>106</v>
      </c>
      <c r="Q31024" s="34">
        <v>211</v>
      </c>
      <c r="R31024" s="34">
        <v>160</v>
      </c>
      <c r="S31024" s="34">
        <v>142</v>
      </c>
      <c r="T31024" s="34">
        <v>117</v>
      </c>
      <c r="U31024" s="34">
        <v>137</v>
      </c>
      <c r="V31024" s="34">
        <v>108</v>
      </c>
      <c r="W31024" s="34">
        <v>179</v>
      </c>
      <c r="X31024" s="34">
        <v>159</v>
      </c>
      <c r="Y31024" s="34">
        <v>151</v>
      </c>
      <c r="Z31024" s="34">
        <v>126</v>
      </c>
      <c r="AA31024" s="34">
        <v>127</v>
      </c>
      <c r="AB31024" s="34">
        <v>120</v>
      </c>
      <c r="AC31024" s="34">
        <v>196</v>
      </c>
    </row>
    <row r="31025" spans="1:29" x14ac:dyDescent="0.2">
      <c r="A31025" s="34" t="s">
        <v>91518</v>
      </c>
      <c r="B31025" s="34">
        <v>47</v>
      </c>
      <c r="C31025" s="34">
        <v>16</v>
      </c>
      <c r="D31025" s="34">
        <v>37</v>
      </c>
      <c r="E31025" s="34">
        <v>31</v>
      </c>
      <c r="F31025" s="34">
        <v>46</v>
      </c>
      <c r="G31025" s="34">
        <v>45</v>
      </c>
      <c r="H31025" s="34">
        <v>38</v>
      </c>
      <c r="I31025" s="34">
        <v>33</v>
      </c>
      <c r="J31025" s="34">
        <v>24</v>
      </c>
      <c r="K31025" s="34">
        <v>37</v>
      </c>
      <c r="L31025" s="34">
        <v>19</v>
      </c>
      <c r="M31025" s="34">
        <v>22</v>
      </c>
      <c r="N31025" s="34">
        <v>32</v>
      </c>
      <c r="O31025" s="34">
        <v>24</v>
      </c>
      <c r="P31025" s="34">
        <v>34</v>
      </c>
      <c r="Q31025" s="34">
        <v>34</v>
      </c>
      <c r="R31025" s="34">
        <v>39</v>
      </c>
      <c r="S31025" s="34">
        <v>32</v>
      </c>
      <c r="T31025" s="34">
        <v>36</v>
      </c>
      <c r="U31025" s="34">
        <v>32</v>
      </c>
      <c r="V31025" s="34">
        <v>35</v>
      </c>
      <c r="W31025" s="34">
        <v>39</v>
      </c>
      <c r="X31025" s="34">
        <v>38</v>
      </c>
      <c r="Y31025" s="34">
        <v>35</v>
      </c>
      <c r="Z31025" s="34">
        <v>39</v>
      </c>
      <c r="AA31025" s="34">
        <v>47</v>
      </c>
      <c r="AB31025" s="34">
        <v>33</v>
      </c>
      <c r="AC31025" s="34">
        <v>45</v>
      </c>
    </row>
    <row r="31026" spans="1:29" x14ac:dyDescent="0.2">
      <c r="A31026" s="34" t="s">
        <v>91519</v>
      </c>
      <c r="B31026" s="34">
        <v>58</v>
      </c>
      <c r="C31026" s="34">
        <v>49</v>
      </c>
      <c r="D31026" s="34">
        <v>57</v>
      </c>
      <c r="E31026" s="34">
        <v>70</v>
      </c>
      <c r="F31026" s="34">
        <v>58</v>
      </c>
      <c r="G31026" s="34">
        <v>55</v>
      </c>
      <c r="H31026" s="34">
        <v>41</v>
      </c>
      <c r="I31026" s="34">
        <v>55</v>
      </c>
      <c r="J31026" s="34">
        <v>49</v>
      </c>
      <c r="K31026" s="34">
        <v>72</v>
      </c>
      <c r="L31026" s="34">
        <v>42</v>
      </c>
      <c r="M31026" s="34">
        <v>48</v>
      </c>
      <c r="N31026" s="34">
        <v>39</v>
      </c>
      <c r="O31026" s="34">
        <v>46</v>
      </c>
      <c r="P31026" s="34">
        <v>30</v>
      </c>
      <c r="Q31026" s="34">
        <v>64</v>
      </c>
      <c r="R31026" s="34">
        <v>73</v>
      </c>
      <c r="S31026" s="34">
        <v>80</v>
      </c>
      <c r="T31026" s="34">
        <v>67</v>
      </c>
      <c r="U31026" s="34">
        <v>47</v>
      </c>
      <c r="V31026" s="34">
        <v>61</v>
      </c>
      <c r="W31026" s="34">
        <v>40</v>
      </c>
      <c r="X31026" s="34">
        <v>82</v>
      </c>
      <c r="Y31026" s="34">
        <v>48</v>
      </c>
      <c r="Z31026" s="34">
        <v>39</v>
      </c>
      <c r="AA31026" s="34">
        <v>72</v>
      </c>
      <c r="AB31026" s="34">
        <v>62</v>
      </c>
      <c r="AC31026" s="34">
        <v>84</v>
      </c>
    </row>
    <row r="31027" spans="1:29" x14ac:dyDescent="0.2">
      <c r="A31027" s="34" t="s">
        <v>91520</v>
      </c>
      <c r="B31027" s="34">
        <v>25</v>
      </c>
      <c r="C31027" s="34">
        <v>29</v>
      </c>
      <c r="D31027" s="34">
        <v>58</v>
      </c>
      <c r="E31027" s="34">
        <v>53</v>
      </c>
      <c r="F31027" s="34">
        <v>35</v>
      </c>
      <c r="G31027" s="34">
        <v>44</v>
      </c>
      <c r="H31027" s="34">
        <v>25</v>
      </c>
      <c r="I31027" s="34">
        <v>28</v>
      </c>
      <c r="J31027" s="34">
        <v>41</v>
      </c>
      <c r="K31027" s="34">
        <v>22</v>
      </c>
      <c r="L31027" s="34">
        <v>23</v>
      </c>
      <c r="M31027" s="34">
        <v>29</v>
      </c>
      <c r="N31027" s="34">
        <v>60</v>
      </c>
      <c r="O31027" s="34">
        <v>20</v>
      </c>
      <c r="P31027" s="34">
        <v>42</v>
      </c>
      <c r="Q31027" s="34">
        <v>36</v>
      </c>
      <c r="R31027" s="34">
        <v>26</v>
      </c>
      <c r="S31027" s="34">
        <v>31</v>
      </c>
      <c r="T31027" s="34">
        <v>24</v>
      </c>
      <c r="U31027" s="34">
        <v>37</v>
      </c>
      <c r="V31027" s="34">
        <v>55</v>
      </c>
      <c r="W31027" s="34">
        <v>17</v>
      </c>
      <c r="X31027" s="34">
        <v>55</v>
      </c>
      <c r="Y31027" s="34">
        <v>22</v>
      </c>
      <c r="Z31027" s="34">
        <v>20</v>
      </c>
      <c r="AA31027" s="34">
        <v>32</v>
      </c>
      <c r="AB31027" s="34">
        <v>27</v>
      </c>
      <c r="AC31027" s="34">
        <v>48</v>
      </c>
    </row>
    <row r="31028" spans="1:29" x14ac:dyDescent="0.2">
      <c r="A31028" s="34" t="s">
        <v>91521</v>
      </c>
      <c r="B31028" s="34">
        <v>96</v>
      </c>
      <c r="C31028" s="34">
        <v>131</v>
      </c>
      <c r="D31028" s="34">
        <v>190</v>
      </c>
      <c r="E31028" s="34">
        <v>163</v>
      </c>
      <c r="F31028" s="34">
        <v>228</v>
      </c>
      <c r="G31028" s="34">
        <v>138</v>
      </c>
      <c r="H31028" s="34">
        <v>162</v>
      </c>
      <c r="I31028" s="34">
        <v>168</v>
      </c>
      <c r="J31028" s="34">
        <v>126</v>
      </c>
      <c r="K31028" s="34">
        <v>154</v>
      </c>
      <c r="L31028" s="34">
        <v>93</v>
      </c>
      <c r="M31028" s="34">
        <v>102</v>
      </c>
      <c r="N31028" s="34">
        <v>158</v>
      </c>
      <c r="O31028" s="34">
        <v>142</v>
      </c>
      <c r="P31028" s="34">
        <v>152</v>
      </c>
      <c r="Q31028" s="34">
        <v>223</v>
      </c>
      <c r="R31028" s="34">
        <v>195</v>
      </c>
      <c r="S31028" s="34">
        <v>217</v>
      </c>
      <c r="T31028" s="34">
        <v>160</v>
      </c>
      <c r="U31028" s="34">
        <v>163</v>
      </c>
      <c r="V31028" s="34">
        <v>193</v>
      </c>
      <c r="W31028" s="34">
        <v>159</v>
      </c>
      <c r="X31028" s="34">
        <v>226</v>
      </c>
      <c r="Y31028" s="34">
        <v>134</v>
      </c>
      <c r="Z31028" s="34">
        <v>228</v>
      </c>
      <c r="AA31028" s="34">
        <v>201</v>
      </c>
      <c r="AB31028" s="34">
        <v>197</v>
      </c>
      <c r="AC31028" s="34">
        <v>199</v>
      </c>
    </row>
    <row r="31029" spans="1:29" x14ac:dyDescent="0.2">
      <c r="A31029" s="34" t="s">
        <v>91522</v>
      </c>
      <c r="B31029" s="34">
        <v>28</v>
      </c>
      <c r="C31029" s="34">
        <v>31</v>
      </c>
      <c r="D31029" s="34">
        <v>49</v>
      </c>
      <c r="E31029" s="34">
        <v>56</v>
      </c>
      <c r="F31029" s="34">
        <v>32</v>
      </c>
      <c r="G31029" s="34">
        <v>33</v>
      </c>
      <c r="H31029" s="34">
        <v>27</v>
      </c>
      <c r="I31029" s="34">
        <v>27</v>
      </c>
      <c r="J31029" s="34">
        <v>18</v>
      </c>
      <c r="K31029" s="34">
        <v>42</v>
      </c>
      <c r="L31029" s="34">
        <v>6</v>
      </c>
      <c r="M31029" s="34">
        <v>32</v>
      </c>
      <c r="N31029" s="34">
        <v>32</v>
      </c>
      <c r="O31029" s="34">
        <v>16</v>
      </c>
      <c r="P31029" s="34">
        <v>17</v>
      </c>
      <c r="Q31029" s="34">
        <v>26</v>
      </c>
      <c r="R31029" s="34">
        <v>15</v>
      </c>
      <c r="S31029" s="34">
        <v>72</v>
      </c>
      <c r="T31029" s="34">
        <v>7</v>
      </c>
      <c r="U31029" s="34">
        <v>18</v>
      </c>
      <c r="V31029" s="34">
        <v>22</v>
      </c>
      <c r="W31029" s="34">
        <v>18</v>
      </c>
      <c r="X31029" s="34">
        <v>18</v>
      </c>
      <c r="Y31029" s="34">
        <v>15</v>
      </c>
      <c r="Z31029" s="34">
        <v>37</v>
      </c>
      <c r="AA31029" s="34">
        <v>31</v>
      </c>
      <c r="AB31029" s="34">
        <v>13</v>
      </c>
      <c r="AC31029" s="34">
        <v>46</v>
      </c>
    </row>
    <row r="31030" spans="1:29" x14ac:dyDescent="0.2">
      <c r="A31030" s="34" t="s">
        <v>91523</v>
      </c>
      <c r="B31030" s="34">
        <v>29</v>
      </c>
      <c r="C31030" s="34">
        <v>57</v>
      </c>
      <c r="D31030" s="34">
        <v>45</v>
      </c>
      <c r="E31030" s="34">
        <v>52</v>
      </c>
      <c r="F31030" s="34">
        <v>56</v>
      </c>
      <c r="G31030" s="34">
        <v>69</v>
      </c>
      <c r="H31030" s="34">
        <v>38</v>
      </c>
      <c r="I31030" s="34">
        <v>49</v>
      </c>
      <c r="J31030" s="34">
        <v>32</v>
      </c>
      <c r="K31030" s="34">
        <v>53</v>
      </c>
      <c r="L31030" s="34">
        <v>13</v>
      </c>
      <c r="M31030" s="34">
        <v>40</v>
      </c>
      <c r="N31030" s="34">
        <v>31</v>
      </c>
      <c r="O31030" s="34">
        <v>36</v>
      </c>
      <c r="P31030" s="34">
        <v>42</v>
      </c>
      <c r="Q31030" s="34">
        <v>68</v>
      </c>
      <c r="R31030" s="34">
        <v>36</v>
      </c>
      <c r="S31030" s="34">
        <v>59</v>
      </c>
      <c r="T31030" s="34">
        <v>18</v>
      </c>
      <c r="U31030" s="34">
        <v>19</v>
      </c>
      <c r="V31030" s="34">
        <v>36</v>
      </c>
      <c r="W31030" s="34">
        <v>29</v>
      </c>
      <c r="X31030" s="34">
        <v>47</v>
      </c>
      <c r="Y31030" s="34">
        <v>28</v>
      </c>
      <c r="Z31030" s="34">
        <v>72</v>
      </c>
      <c r="AA31030" s="34">
        <v>53</v>
      </c>
      <c r="AB31030" s="34">
        <v>24</v>
      </c>
      <c r="AC31030" s="34">
        <v>66</v>
      </c>
    </row>
    <row r="31031" spans="1:29" x14ac:dyDescent="0.2">
      <c r="A31031" s="34" t="s">
        <v>91524</v>
      </c>
      <c r="B31031" s="34">
        <v>131</v>
      </c>
      <c r="C31031" s="34">
        <v>132</v>
      </c>
      <c r="D31031" s="34">
        <v>147</v>
      </c>
      <c r="E31031" s="34">
        <v>132</v>
      </c>
      <c r="F31031" s="34">
        <v>161</v>
      </c>
      <c r="G31031" s="34">
        <v>150</v>
      </c>
      <c r="H31031" s="34">
        <v>143</v>
      </c>
      <c r="I31031" s="34">
        <v>86</v>
      </c>
      <c r="J31031" s="34">
        <v>153</v>
      </c>
      <c r="K31031" s="34">
        <v>117</v>
      </c>
      <c r="L31031" s="34">
        <v>131</v>
      </c>
      <c r="M31031" s="34">
        <v>97</v>
      </c>
      <c r="N31031" s="34">
        <v>136</v>
      </c>
      <c r="O31031" s="34">
        <v>113</v>
      </c>
      <c r="P31031" s="34">
        <v>119</v>
      </c>
      <c r="Q31031" s="34">
        <v>150</v>
      </c>
      <c r="R31031" s="34">
        <v>252</v>
      </c>
      <c r="S31031" s="34">
        <v>148</v>
      </c>
      <c r="T31031" s="34">
        <v>226</v>
      </c>
      <c r="U31031" s="34">
        <v>155</v>
      </c>
      <c r="V31031" s="34">
        <v>203</v>
      </c>
      <c r="W31031" s="34">
        <v>166</v>
      </c>
      <c r="X31031" s="34">
        <v>152</v>
      </c>
      <c r="Y31031" s="34">
        <v>177</v>
      </c>
      <c r="Z31031" s="34">
        <v>151</v>
      </c>
      <c r="AA31031" s="34">
        <v>157</v>
      </c>
      <c r="AB31031" s="34">
        <v>188</v>
      </c>
      <c r="AC31031" s="34">
        <v>201</v>
      </c>
    </row>
    <row r="31032" spans="1:29" x14ac:dyDescent="0.2">
      <c r="A31032" s="34" t="s">
        <v>91525</v>
      </c>
      <c r="B31032" s="34">
        <v>536</v>
      </c>
      <c r="C31032" s="34">
        <v>1024</v>
      </c>
      <c r="D31032" s="34">
        <v>1497</v>
      </c>
      <c r="E31032" s="34">
        <v>1048</v>
      </c>
      <c r="F31032" s="34">
        <v>1191</v>
      </c>
      <c r="G31032" s="34">
        <v>1097</v>
      </c>
      <c r="H31032" s="34">
        <v>1087</v>
      </c>
      <c r="I31032" s="34">
        <v>904</v>
      </c>
      <c r="J31032" s="34">
        <v>950</v>
      </c>
      <c r="K31032" s="34">
        <v>1057</v>
      </c>
      <c r="L31032" s="34">
        <v>667</v>
      </c>
      <c r="M31032" s="34">
        <v>869</v>
      </c>
      <c r="N31032" s="34">
        <v>983</v>
      </c>
      <c r="O31032" s="34">
        <v>803</v>
      </c>
      <c r="P31032" s="34">
        <v>921</v>
      </c>
      <c r="Q31032" s="34">
        <v>1108</v>
      </c>
      <c r="R31032" s="34">
        <v>1277</v>
      </c>
      <c r="S31032" s="34">
        <v>1315</v>
      </c>
      <c r="T31032" s="34">
        <v>838</v>
      </c>
      <c r="U31032" s="34">
        <v>841</v>
      </c>
      <c r="V31032" s="34">
        <v>1310</v>
      </c>
      <c r="W31032" s="34">
        <v>950</v>
      </c>
      <c r="X31032" s="34">
        <v>1487</v>
      </c>
      <c r="Y31032" s="34">
        <v>928</v>
      </c>
      <c r="Z31032" s="34">
        <v>1436</v>
      </c>
      <c r="AA31032" s="34">
        <v>1302</v>
      </c>
      <c r="AB31032" s="34">
        <v>995</v>
      </c>
      <c r="AC31032" s="34">
        <v>1620</v>
      </c>
    </row>
    <row r="31033" spans="1:29" x14ac:dyDescent="0.2">
      <c r="A31033" s="34" t="s">
        <v>91526</v>
      </c>
      <c r="B31033" s="34">
        <v>123</v>
      </c>
      <c r="C31033" s="34">
        <v>169</v>
      </c>
      <c r="D31033" s="34">
        <v>187</v>
      </c>
      <c r="E31033" s="34">
        <v>198</v>
      </c>
      <c r="F31033" s="34">
        <v>230</v>
      </c>
      <c r="G31033" s="34">
        <v>170</v>
      </c>
      <c r="H31033" s="34">
        <v>227</v>
      </c>
      <c r="I31033" s="34">
        <v>166</v>
      </c>
      <c r="J31033" s="34">
        <v>144</v>
      </c>
      <c r="K31033" s="34">
        <v>197</v>
      </c>
      <c r="L31033" s="34">
        <v>167</v>
      </c>
      <c r="M31033" s="34">
        <v>153</v>
      </c>
      <c r="N31033" s="34">
        <v>172</v>
      </c>
      <c r="O31033" s="34">
        <v>179</v>
      </c>
      <c r="P31033" s="34">
        <v>186</v>
      </c>
      <c r="Q31033" s="34">
        <v>232</v>
      </c>
      <c r="R31033" s="34">
        <v>281</v>
      </c>
      <c r="S31033" s="34">
        <v>211</v>
      </c>
      <c r="T31033" s="34">
        <v>238</v>
      </c>
      <c r="U31033" s="34">
        <v>208</v>
      </c>
      <c r="V31033" s="34">
        <v>237</v>
      </c>
      <c r="W31033" s="34">
        <v>221</v>
      </c>
      <c r="X31033" s="34">
        <v>237</v>
      </c>
      <c r="Y31033" s="34">
        <v>212</v>
      </c>
      <c r="Z31033" s="34">
        <v>197</v>
      </c>
      <c r="AA31033" s="34">
        <v>222</v>
      </c>
      <c r="AB31033" s="34">
        <v>232</v>
      </c>
      <c r="AC31033" s="34">
        <v>271</v>
      </c>
    </row>
    <row r="31034" spans="1:29" x14ac:dyDescent="0.2">
      <c r="A31034" s="34" t="s">
        <v>91527</v>
      </c>
      <c r="B31034" s="34">
        <v>14</v>
      </c>
      <c r="C31034" s="34">
        <v>6</v>
      </c>
      <c r="D31034" s="34">
        <v>4</v>
      </c>
      <c r="E31034" s="34">
        <v>6</v>
      </c>
      <c r="F31034" s="34">
        <v>3</v>
      </c>
      <c r="G31034" s="34">
        <v>7</v>
      </c>
      <c r="H31034" s="34">
        <v>1</v>
      </c>
      <c r="I31034" s="34">
        <v>4</v>
      </c>
      <c r="J31034" s="34">
        <v>3</v>
      </c>
      <c r="K31034" s="34">
        <v>3</v>
      </c>
      <c r="L31034" s="34">
        <v>0</v>
      </c>
      <c r="M31034" s="34">
        <v>7</v>
      </c>
      <c r="N31034" s="34">
        <v>3</v>
      </c>
      <c r="O31034" s="34">
        <v>1</v>
      </c>
      <c r="P31034" s="34">
        <v>6</v>
      </c>
      <c r="Q31034" s="34">
        <v>1</v>
      </c>
      <c r="R31034" s="34">
        <v>3</v>
      </c>
      <c r="S31034" s="34">
        <v>5</v>
      </c>
      <c r="T31034" s="34">
        <v>4</v>
      </c>
      <c r="U31034" s="34">
        <v>3</v>
      </c>
      <c r="V31034" s="34">
        <v>4</v>
      </c>
      <c r="W31034" s="34">
        <v>2</v>
      </c>
      <c r="X31034" s="34">
        <v>3</v>
      </c>
      <c r="Y31034" s="34">
        <v>3</v>
      </c>
      <c r="Z31034" s="34">
        <v>6</v>
      </c>
      <c r="AA31034" s="34">
        <v>3</v>
      </c>
      <c r="AB31034" s="34">
        <v>3</v>
      </c>
      <c r="AC31034" s="34">
        <v>7</v>
      </c>
    </row>
    <row r="31035" spans="1:29" x14ac:dyDescent="0.2">
      <c r="A31035" s="34" t="s">
        <v>91528</v>
      </c>
      <c r="B31035" s="34">
        <v>122</v>
      </c>
      <c r="C31035" s="34">
        <v>116</v>
      </c>
      <c r="D31035" s="34">
        <v>190</v>
      </c>
      <c r="E31035" s="34">
        <v>190</v>
      </c>
      <c r="F31035" s="34">
        <v>185</v>
      </c>
      <c r="G31035" s="34">
        <v>156</v>
      </c>
      <c r="H31035" s="34">
        <v>134</v>
      </c>
      <c r="I31035" s="34">
        <v>138</v>
      </c>
      <c r="J31035" s="34">
        <v>140</v>
      </c>
      <c r="K31035" s="34">
        <v>142</v>
      </c>
      <c r="L31035" s="34">
        <v>82</v>
      </c>
      <c r="M31035" s="34">
        <v>131</v>
      </c>
      <c r="N31035" s="34">
        <v>133</v>
      </c>
      <c r="O31035" s="34">
        <v>119</v>
      </c>
      <c r="P31035" s="34">
        <v>120</v>
      </c>
      <c r="Q31035" s="34">
        <v>192</v>
      </c>
      <c r="R31035" s="34">
        <v>129</v>
      </c>
      <c r="S31035" s="34">
        <v>160</v>
      </c>
      <c r="T31035" s="34">
        <v>131</v>
      </c>
      <c r="U31035" s="34">
        <v>108</v>
      </c>
      <c r="V31035" s="34">
        <v>168</v>
      </c>
      <c r="W31035" s="34">
        <v>181</v>
      </c>
      <c r="X31035" s="34">
        <v>211</v>
      </c>
      <c r="Y31035" s="34">
        <v>144</v>
      </c>
      <c r="Z31035" s="34">
        <v>148</v>
      </c>
      <c r="AA31035" s="34">
        <v>114</v>
      </c>
      <c r="AB31035" s="34">
        <v>196</v>
      </c>
      <c r="AC31035" s="34">
        <v>198</v>
      </c>
    </row>
    <row r="31036" spans="1:29" x14ac:dyDescent="0.2">
      <c r="A31036" s="34" t="s">
        <v>91529</v>
      </c>
      <c r="B31036" s="34">
        <v>64</v>
      </c>
      <c r="C31036" s="34">
        <v>83</v>
      </c>
      <c r="D31036" s="34">
        <v>134</v>
      </c>
      <c r="E31036" s="34">
        <v>105</v>
      </c>
      <c r="F31036" s="34">
        <v>105</v>
      </c>
      <c r="G31036" s="34">
        <v>75</v>
      </c>
      <c r="H31036" s="34">
        <v>111</v>
      </c>
      <c r="I31036" s="34">
        <v>76</v>
      </c>
      <c r="J31036" s="34">
        <v>107</v>
      </c>
      <c r="K31036" s="34">
        <v>70</v>
      </c>
      <c r="L31036" s="34">
        <v>70</v>
      </c>
      <c r="M31036" s="34">
        <v>69</v>
      </c>
      <c r="N31036" s="34">
        <v>76</v>
      </c>
      <c r="O31036" s="34">
        <v>84</v>
      </c>
      <c r="P31036" s="34">
        <v>98</v>
      </c>
      <c r="Q31036" s="34">
        <v>95</v>
      </c>
      <c r="R31036" s="34">
        <v>143</v>
      </c>
      <c r="S31036" s="34">
        <v>97</v>
      </c>
      <c r="T31036" s="34">
        <v>105</v>
      </c>
      <c r="U31036" s="34">
        <v>48</v>
      </c>
      <c r="V31036" s="34">
        <v>139</v>
      </c>
      <c r="W31036" s="34">
        <v>70</v>
      </c>
      <c r="X31036" s="34">
        <v>155</v>
      </c>
      <c r="Y31036" s="34">
        <v>94</v>
      </c>
      <c r="Z31036" s="34">
        <v>82</v>
      </c>
      <c r="AA31036" s="34">
        <v>91</v>
      </c>
      <c r="AB31036" s="34">
        <v>120</v>
      </c>
      <c r="AC31036" s="34">
        <v>109</v>
      </c>
    </row>
    <row r="31037" spans="1:29" x14ac:dyDescent="0.2">
      <c r="A31037" s="34" t="s">
        <v>91530</v>
      </c>
      <c r="B31037" s="34">
        <v>203</v>
      </c>
      <c r="C31037" s="34">
        <v>176</v>
      </c>
      <c r="D31037" s="34">
        <v>295</v>
      </c>
      <c r="E31037" s="34">
        <v>212</v>
      </c>
      <c r="F31037" s="34">
        <v>248</v>
      </c>
      <c r="G31037" s="34">
        <v>191</v>
      </c>
      <c r="H31037" s="34">
        <v>267</v>
      </c>
      <c r="I31037" s="34">
        <v>214</v>
      </c>
      <c r="J31037" s="34">
        <v>192</v>
      </c>
      <c r="K31037" s="34">
        <v>230</v>
      </c>
      <c r="L31037" s="34">
        <v>163</v>
      </c>
      <c r="M31037" s="34">
        <v>188</v>
      </c>
      <c r="N31037" s="34">
        <v>213</v>
      </c>
      <c r="O31037" s="34">
        <v>207</v>
      </c>
      <c r="P31037" s="34">
        <v>234</v>
      </c>
      <c r="Q31037" s="34">
        <v>273</v>
      </c>
      <c r="R31037" s="34">
        <v>295</v>
      </c>
      <c r="S31037" s="34">
        <v>258</v>
      </c>
      <c r="T31037" s="34">
        <v>255</v>
      </c>
      <c r="U31037" s="34">
        <v>201</v>
      </c>
      <c r="V31037" s="34">
        <v>286</v>
      </c>
      <c r="W31037" s="34">
        <v>245</v>
      </c>
      <c r="X31037" s="34">
        <v>323</v>
      </c>
      <c r="Y31037" s="34">
        <v>228</v>
      </c>
      <c r="Z31037" s="34">
        <v>322</v>
      </c>
      <c r="AA31037" s="34">
        <v>275</v>
      </c>
      <c r="AB31037" s="34">
        <v>277</v>
      </c>
      <c r="AC31037" s="34">
        <v>359</v>
      </c>
    </row>
    <row r="31038" spans="1:29" x14ac:dyDescent="0.2">
      <c r="A31038" s="34" t="s">
        <v>91531</v>
      </c>
      <c r="B31038" s="34">
        <v>60</v>
      </c>
      <c r="C31038" s="34">
        <v>124</v>
      </c>
      <c r="D31038" s="34">
        <v>101</v>
      </c>
      <c r="E31038" s="34">
        <v>108</v>
      </c>
      <c r="F31038" s="34">
        <v>80</v>
      </c>
      <c r="G31038" s="34">
        <v>108</v>
      </c>
      <c r="H31038" s="34">
        <v>71</v>
      </c>
      <c r="I31038" s="34">
        <v>108</v>
      </c>
      <c r="J31038" s="34">
        <v>58</v>
      </c>
      <c r="K31038" s="34">
        <v>85</v>
      </c>
      <c r="L31038" s="34">
        <v>31</v>
      </c>
      <c r="M31038" s="34">
        <v>88</v>
      </c>
      <c r="N31038" s="34">
        <v>61</v>
      </c>
      <c r="O31038" s="34">
        <v>82</v>
      </c>
      <c r="P31038" s="34">
        <v>75</v>
      </c>
      <c r="Q31038" s="34">
        <v>124</v>
      </c>
      <c r="R31038" s="34">
        <v>63</v>
      </c>
      <c r="S31038" s="34">
        <v>132</v>
      </c>
      <c r="T31038" s="34">
        <v>41</v>
      </c>
      <c r="U31038" s="34">
        <v>89</v>
      </c>
      <c r="V31038" s="34">
        <v>87</v>
      </c>
      <c r="W31038" s="34">
        <v>101</v>
      </c>
      <c r="X31038" s="34">
        <v>114</v>
      </c>
      <c r="Y31038" s="34">
        <v>61</v>
      </c>
      <c r="Z31038" s="34">
        <v>96</v>
      </c>
      <c r="AA31038" s="34">
        <v>105</v>
      </c>
      <c r="AB31038" s="34">
        <v>57</v>
      </c>
      <c r="AC31038" s="34">
        <v>122</v>
      </c>
    </row>
    <row r="31039" spans="1:29" x14ac:dyDescent="0.2">
      <c r="A31039" s="34" t="s">
        <v>91532</v>
      </c>
      <c r="B31039" s="34">
        <v>32</v>
      </c>
      <c r="C31039" s="34">
        <v>19</v>
      </c>
      <c r="D31039" s="34">
        <v>18</v>
      </c>
      <c r="E31039" s="34">
        <v>3</v>
      </c>
      <c r="F31039" s="34">
        <v>22</v>
      </c>
      <c r="G31039" s="34">
        <v>8</v>
      </c>
      <c r="H31039" s="34">
        <v>28</v>
      </c>
      <c r="I31039" s="34">
        <v>4</v>
      </c>
      <c r="J31039" s="34">
        <v>20</v>
      </c>
      <c r="K31039" s="34">
        <v>21</v>
      </c>
      <c r="L31039" s="34">
        <v>8</v>
      </c>
      <c r="M31039" s="34">
        <v>21</v>
      </c>
      <c r="N31039" s="34">
        <v>13</v>
      </c>
      <c r="O31039" s="34">
        <v>18</v>
      </c>
      <c r="P31039" s="34">
        <v>21</v>
      </c>
      <c r="Q31039" s="34">
        <v>29</v>
      </c>
      <c r="R31039" s="34">
        <v>26</v>
      </c>
      <c r="S31039" s="34">
        <v>33</v>
      </c>
      <c r="T31039" s="34">
        <v>29</v>
      </c>
      <c r="U31039" s="34">
        <v>11</v>
      </c>
      <c r="V31039" s="34">
        <v>25</v>
      </c>
      <c r="W31039" s="34">
        <v>24</v>
      </c>
      <c r="X31039" s="34">
        <v>38</v>
      </c>
      <c r="Y31039" s="34">
        <v>15</v>
      </c>
      <c r="Z31039" s="34">
        <v>18</v>
      </c>
      <c r="AA31039" s="34">
        <v>24</v>
      </c>
      <c r="AB31039" s="34">
        <v>35</v>
      </c>
      <c r="AC31039" s="34">
        <v>32</v>
      </c>
    </row>
    <row r="31040" spans="1:29" x14ac:dyDescent="0.2">
      <c r="A31040" s="34" t="s">
        <v>91533</v>
      </c>
      <c r="B31040" s="34">
        <v>26</v>
      </c>
      <c r="C31040" s="34">
        <v>46</v>
      </c>
      <c r="D31040" s="34">
        <v>53</v>
      </c>
      <c r="E31040" s="34">
        <v>22</v>
      </c>
      <c r="F31040" s="34">
        <v>45</v>
      </c>
      <c r="G31040" s="34">
        <v>30</v>
      </c>
      <c r="H31040" s="34">
        <v>45</v>
      </c>
      <c r="I31040" s="34">
        <v>26</v>
      </c>
      <c r="J31040" s="34">
        <v>36</v>
      </c>
      <c r="K31040" s="34">
        <v>31</v>
      </c>
      <c r="L31040" s="34">
        <v>11</v>
      </c>
      <c r="M31040" s="34">
        <v>23</v>
      </c>
      <c r="N31040" s="34">
        <v>29</v>
      </c>
      <c r="O31040" s="34">
        <v>19</v>
      </c>
      <c r="P31040" s="34">
        <v>29</v>
      </c>
      <c r="Q31040" s="34">
        <v>49</v>
      </c>
      <c r="R31040" s="34">
        <v>27</v>
      </c>
      <c r="S31040" s="34">
        <v>33</v>
      </c>
      <c r="T31040" s="34">
        <v>32</v>
      </c>
      <c r="U31040" s="34">
        <v>30</v>
      </c>
      <c r="V31040" s="34">
        <v>45</v>
      </c>
      <c r="W31040" s="34">
        <v>21</v>
      </c>
      <c r="X31040" s="34">
        <v>51</v>
      </c>
      <c r="Y31040" s="34">
        <v>29</v>
      </c>
      <c r="Z31040" s="34">
        <v>59</v>
      </c>
      <c r="AA31040" s="34">
        <v>21</v>
      </c>
      <c r="AB31040" s="34">
        <v>20</v>
      </c>
      <c r="AC31040" s="34">
        <v>35</v>
      </c>
    </row>
    <row r="31041" spans="1:29" x14ac:dyDescent="0.2">
      <c r="A31041" s="34" t="s">
        <v>91534</v>
      </c>
      <c r="B31041" s="34">
        <v>67</v>
      </c>
      <c r="C31041" s="34">
        <v>75</v>
      </c>
      <c r="D31041" s="34">
        <v>121</v>
      </c>
      <c r="E31041" s="34">
        <v>132</v>
      </c>
      <c r="F31041" s="34">
        <v>118</v>
      </c>
      <c r="G31041" s="34">
        <v>118</v>
      </c>
      <c r="H31041" s="34">
        <v>45</v>
      </c>
      <c r="I31041" s="34">
        <v>92</v>
      </c>
      <c r="J31041" s="34">
        <v>54</v>
      </c>
      <c r="K31041" s="34">
        <v>133</v>
      </c>
      <c r="L31041" s="34">
        <v>28</v>
      </c>
      <c r="M31041" s="34">
        <v>52</v>
      </c>
      <c r="N31041" s="34">
        <v>51</v>
      </c>
      <c r="O31041" s="34">
        <v>67</v>
      </c>
      <c r="P31041" s="34">
        <v>73</v>
      </c>
      <c r="Q31041" s="34">
        <v>91</v>
      </c>
      <c r="R31041" s="34">
        <v>69</v>
      </c>
      <c r="S31041" s="34">
        <v>132</v>
      </c>
      <c r="T31041" s="34">
        <v>44</v>
      </c>
      <c r="U31041" s="34">
        <v>61</v>
      </c>
      <c r="V31041" s="34">
        <v>66</v>
      </c>
      <c r="W31041" s="34">
        <v>59</v>
      </c>
      <c r="X31041" s="34">
        <v>105</v>
      </c>
      <c r="Y31041" s="34">
        <v>46</v>
      </c>
      <c r="Z31041" s="34">
        <v>126</v>
      </c>
      <c r="AA31041" s="34">
        <v>122</v>
      </c>
      <c r="AB31041" s="34">
        <v>48</v>
      </c>
      <c r="AC31041" s="34">
        <v>154</v>
      </c>
    </row>
    <row r="31042" spans="1:29" x14ac:dyDescent="0.2">
      <c r="A31042" s="34" t="s">
        <v>91535</v>
      </c>
      <c r="B31042" s="34">
        <v>39</v>
      </c>
      <c r="C31042" s="34">
        <v>73</v>
      </c>
      <c r="D31042" s="34">
        <v>29</v>
      </c>
      <c r="E31042" s="34">
        <v>83</v>
      </c>
      <c r="F31042" s="34">
        <v>40</v>
      </c>
      <c r="G31042" s="34">
        <v>122</v>
      </c>
      <c r="H31042" s="34">
        <v>32</v>
      </c>
      <c r="I31042" s="34">
        <v>85</v>
      </c>
      <c r="J31042" s="34">
        <v>20</v>
      </c>
      <c r="K31042" s="34">
        <v>90</v>
      </c>
      <c r="L31042" s="34">
        <v>16</v>
      </c>
      <c r="M31042" s="34">
        <v>47</v>
      </c>
      <c r="N31042" s="34">
        <v>35</v>
      </c>
      <c r="O31042" s="34">
        <v>55</v>
      </c>
      <c r="P31042" s="34">
        <v>23</v>
      </c>
      <c r="Q31042" s="34">
        <v>96</v>
      </c>
      <c r="R31042" s="34">
        <v>47</v>
      </c>
      <c r="S31042" s="34">
        <v>133</v>
      </c>
      <c r="T31042" s="34">
        <v>26</v>
      </c>
      <c r="U31042" s="34">
        <v>70</v>
      </c>
      <c r="V31042" s="34">
        <v>45</v>
      </c>
      <c r="W31042" s="34">
        <v>69</v>
      </c>
      <c r="X31042" s="34">
        <v>45</v>
      </c>
      <c r="Y31042" s="34">
        <v>39</v>
      </c>
      <c r="Z31042" s="34">
        <v>51</v>
      </c>
      <c r="AA31042" s="34">
        <v>57</v>
      </c>
      <c r="AB31042" s="34">
        <v>19</v>
      </c>
      <c r="AC31042" s="34">
        <v>94</v>
      </c>
    </row>
    <row r="31043" spans="1:29" x14ac:dyDescent="0.2">
      <c r="A31043" s="34" t="s">
        <v>91536</v>
      </c>
      <c r="B31043" s="34">
        <v>32</v>
      </c>
      <c r="C31043" s="34">
        <v>69</v>
      </c>
      <c r="D31043" s="34">
        <v>73</v>
      </c>
      <c r="E31043" s="34">
        <v>63</v>
      </c>
      <c r="F31043" s="34">
        <v>56</v>
      </c>
      <c r="G31043" s="34">
        <v>52</v>
      </c>
      <c r="H31043" s="34">
        <v>54</v>
      </c>
      <c r="I31043" s="34">
        <v>43</v>
      </c>
      <c r="J31043" s="34">
        <v>52</v>
      </c>
      <c r="K31043" s="34">
        <v>41</v>
      </c>
      <c r="L31043" s="34">
        <v>22</v>
      </c>
      <c r="M31043" s="34">
        <v>53</v>
      </c>
      <c r="N31043" s="34">
        <v>44</v>
      </c>
      <c r="O31043" s="34">
        <v>57</v>
      </c>
      <c r="P31043" s="34">
        <v>37</v>
      </c>
      <c r="Q31043" s="34">
        <v>65</v>
      </c>
      <c r="R31043" s="34">
        <v>87</v>
      </c>
      <c r="S31043" s="34">
        <v>82</v>
      </c>
      <c r="T31043" s="34">
        <v>31</v>
      </c>
      <c r="U31043" s="34">
        <v>49</v>
      </c>
      <c r="V31043" s="34">
        <v>92</v>
      </c>
      <c r="W31043" s="34">
        <v>56</v>
      </c>
      <c r="X31043" s="34">
        <v>91</v>
      </c>
      <c r="Y31043" s="34">
        <v>35</v>
      </c>
      <c r="Z31043" s="34">
        <v>63</v>
      </c>
      <c r="AA31043" s="34">
        <v>68</v>
      </c>
      <c r="AB31043" s="34">
        <v>62</v>
      </c>
      <c r="AC31043" s="34">
        <v>104</v>
      </c>
    </row>
    <row r="31044" spans="1:29" x14ac:dyDescent="0.2">
      <c r="A31044" s="34" t="s">
        <v>91537</v>
      </c>
      <c r="B31044" s="34">
        <v>40</v>
      </c>
      <c r="C31044" s="34">
        <v>63</v>
      </c>
      <c r="D31044" s="34">
        <v>81</v>
      </c>
      <c r="E31044" s="34">
        <v>65</v>
      </c>
      <c r="F31044" s="34">
        <v>64</v>
      </c>
      <c r="G31044" s="34">
        <v>64</v>
      </c>
      <c r="H31044" s="34">
        <v>67</v>
      </c>
      <c r="I31044" s="34">
        <v>96</v>
      </c>
      <c r="J31044" s="34">
        <v>44</v>
      </c>
      <c r="K31044" s="34">
        <v>76</v>
      </c>
      <c r="L31044" s="34">
        <v>23</v>
      </c>
      <c r="M31044" s="34">
        <v>64</v>
      </c>
      <c r="N31044" s="34">
        <v>48</v>
      </c>
      <c r="O31044" s="34">
        <v>46</v>
      </c>
      <c r="P31044" s="34">
        <v>45</v>
      </c>
      <c r="Q31044" s="34">
        <v>63</v>
      </c>
      <c r="R31044" s="34">
        <v>42</v>
      </c>
      <c r="S31044" s="34">
        <v>89</v>
      </c>
      <c r="T31044" s="34">
        <v>63</v>
      </c>
      <c r="U31044" s="34">
        <v>88</v>
      </c>
      <c r="V31044" s="34">
        <v>78</v>
      </c>
      <c r="W31044" s="34">
        <v>72</v>
      </c>
      <c r="X31044" s="34">
        <v>62</v>
      </c>
      <c r="Y31044" s="34">
        <v>66</v>
      </c>
      <c r="Z31044" s="34">
        <v>66</v>
      </c>
      <c r="AA31044" s="34">
        <v>94</v>
      </c>
      <c r="AB31044" s="34">
        <v>49</v>
      </c>
      <c r="AC31044" s="34">
        <v>105</v>
      </c>
    </row>
    <row r="31045" spans="1:29" x14ac:dyDescent="0.2">
      <c r="A31045" s="34" t="s">
        <v>91538</v>
      </c>
      <c r="B31045" s="34">
        <v>18</v>
      </c>
      <c r="C31045" s="34">
        <v>51</v>
      </c>
      <c r="D31045" s="34">
        <v>32</v>
      </c>
      <c r="E31045" s="34">
        <v>34</v>
      </c>
      <c r="F31045" s="34">
        <v>27</v>
      </c>
      <c r="G31045" s="34">
        <v>32</v>
      </c>
      <c r="H31045" s="34">
        <v>20</v>
      </c>
      <c r="I31045" s="34">
        <v>25</v>
      </c>
      <c r="J31045" s="34">
        <v>10</v>
      </c>
      <c r="K31045" s="34">
        <v>67</v>
      </c>
      <c r="L31045" s="34">
        <v>9</v>
      </c>
      <c r="M31045" s="34">
        <v>34</v>
      </c>
      <c r="N31045" s="34">
        <v>38</v>
      </c>
      <c r="O31045" s="34">
        <v>24</v>
      </c>
      <c r="P31045" s="34">
        <v>19</v>
      </c>
      <c r="Q31045" s="34">
        <v>30</v>
      </c>
      <c r="R31045" s="34">
        <v>13</v>
      </c>
      <c r="S31045" s="34">
        <v>51</v>
      </c>
      <c r="T31045" s="34">
        <v>10</v>
      </c>
      <c r="U31045" s="34">
        <v>28</v>
      </c>
      <c r="V31045" s="34">
        <v>24</v>
      </c>
      <c r="W31045" s="34">
        <v>26</v>
      </c>
      <c r="X31045" s="34">
        <v>31</v>
      </c>
      <c r="Y31045" s="34">
        <v>11</v>
      </c>
      <c r="Z31045" s="34">
        <v>34</v>
      </c>
      <c r="AA31045" s="34">
        <v>43</v>
      </c>
      <c r="AB31045" s="34">
        <v>15</v>
      </c>
      <c r="AC31045" s="34">
        <v>51</v>
      </c>
    </row>
    <row r="31046" spans="1:29" x14ac:dyDescent="0.2">
      <c r="A31046" s="34" t="s">
        <v>91539</v>
      </c>
      <c r="B31046" s="34">
        <v>27</v>
      </c>
      <c r="C31046" s="34">
        <v>41</v>
      </c>
      <c r="D31046" s="34">
        <v>33</v>
      </c>
      <c r="E31046" s="34">
        <v>47</v>
      </c>
      <c r="F31046" s="34">
        <v>33</v>
      </c>
      <c r="G31046" s="34">
        <v>25</v>
      </c>
      <c r="H31046" s="34">
        <v>23</v>
      </c>
      <c r="I31046" s="34">
        <v>12</v>
      </c>
      <c r="J31046" s="34">
        <v>19</v>
      </c>
      <c r="K31046" s="34">
        <v>36</v>
      </c>
      <c r="L31046" s="34">
        <v>10</v>
      </c>
      <c r="M31046" s="34">
        <v>17</v>
      </c>
      <c r="N31046" s="34">
        <v>31</v>
      </c>
      <c r="O31046" s="34">
        <v>36</v>
      </c>
      <c r="P31046" s="34">
        <v>22</v>
      </c>
      <c r="Q31046" s="34">
        <v>32</v>
      </c>
      <c r="R31046" s="34">
        <v>39</v>
      </c>
      <c r="S31046" s="34">
        <v>32</v>
      </c>
      <c r="T31046" s="34">
        <v>19</v>
      </c>
      <c r="U31046" s="34">
        <v>30</v>
      </c>
      <c r="V31046" s="34">
        <v>24</v>
      </c>
      <c r="W31046" s="34">
        <v>28</v>
      </c>
      <c r="X31046" s="34">
        <v>57</v>
      </c>
      <c r="Y31046" s="34">
        <v>20</v>
      </c>
      <c r="Z31046" s="34">
        <v>22</v>
      </c>
      <c r="AA31046" s="34">
        <v>30</v>
      </c>
      <c r="AB31046" s="34">
        <v>21</v>
      </c>
      <c r="AC31046" s="34">
        <v>43</v>
      </c>
    </row>
    <row r="31047" spans="1:29" x14ac:dyDescent="0.2">
      <c r="A31047" s="34" t="s">
        <v>91540</v>
      </c>
      <c r="B31047" s="34">
        <v>14</v>
      </c>
      <c r="C31047" s="34">
        <v>41</v>
      </c>
      <c r="D31047" s="34">
        <v>25</v>
      </c>
      <c r="E31047" s="34">
        <v>33</v>
      </c>
      <c r="F31047" s="34">
        <v>9</v>
      </c>
      <c r="G31047" s="34">
        <v>39</v>
      </c>
      <c r="H31047" s="34">
        <v>18</v>
      </c>
      <c r="I31047" s="34">
        <v>21</v>
      </c>
      <c r="J31047" s="34">
        <v>21</v>
      </c>
      <c r="K31047" s="34">
        <v>21</v>
      </c>
      <c r="L31047" s="34">
        <v>12</v>
      </c>
      <c r="M31047" s="34">
        <v>58</v>
      </c>
      <c r="N31047" s="34">
        <v>19</v>
      </c>
      <c r="O31047" s="34">
        <v>21</v>
      </c>
      <c r="P31047" s="34">
        <v>14</v>
      </c>
      <c r="Q31047" s="34">
        <v>21</v>
      </c>
      <c r="R31047" s="34">
        <v>14</v>
      </c>
      <c r="S31047" s="34">
        <v>37</v>
      </c>
      <c r="T31047" s="34">
        <v>6</v>
      </c>
      <c r="U31047" s="34">
        <v>20</v>
      </c>
      <c r="V31047" s="34">
        <v>34</v>
      </c>
      <c r="W31047" s="34">
        <v>14</v>
      </c>
      <c r="X31047" s="34">
        <v>14</v>
      </c>
      <c r="Y31047" s="34">
        <v>19</v>
      </c>
      <c r="Z31047" s="34">
        <v>32</v>
      </c>
      <c r="AA31047" s="34">
        <v>30</v>
      </c>
      <c r="AB31047" s="34">
        <v>16</v>
      </c>
      <c r="AC31047" s="34">
        <v>53</v>
      </c>
    </row>
    <row r="31048" spans="1:29" x14ac:dyDescent="0.2">
      <c r="A31048" s="34" t="s">
        <v>91541</v>
      </c>
      <c r="B31048" s="34">
        <v>35</v>
      </c>
      <c r="C31048" s="34">
        <v>45</v>
      </c>
      <c r="D31048" s="34">
        <v>29</v>
      </c>
      <c r="E31048" s="34">
        <v>14</v>
      </c>
      <c r="F31048" s="34">
        <v>36</v>
      </c>
      <c r="G31048" s="34">
        <v>18</v>
      </c>
      <c r="H31048" s="34">
        <v>31</v>
      </c>
      <c r="I31048" s="34">
        <v>30</v>
      </c>
      <c r="J31048" s="34">
        <v>20</v>
      </c>
      <c r="K31048" s="34">
        <v>19</v>
      </c>
      <c r="L31048" s="34">
        <v>14</v>
      </c>
      <c r="M31048" s="34">
        <v>13</v>
      </c>
      <c r="N31048" s="34">
        <v>23</v>
      </c>
      <c r="O31048" s="34">
        <v>23</v>
      </c>
      <c r="P31048" s="34">
        <v>17</v>
      </c>
      <c r="Q31048" s="34">
        <v>37</v>
      </c>
      <c r="R31048" s="34">
        <v>28</v>
      </c>
      <c r="S31048" s="34">
        <v>21</v>
      </c>
      <c r="T31048" s="34">
        <v>28</v>
      </c>
      <c r="U31048" s="34">
        <v>12</v>
      </c>
      <c r="V31048" s="34">
        <v>42</v>
      </c>
      <c r="W31048" s="34">
        <v>26</v>
      </c>
      <c r="X31048" s="34">
        <v>45</v>
      </c>
      <c r="Y31048" s="34">
        <v>25</v>
      </c>
      <c r="Z31048" s="34">
        <v>33</v>
      </c>
      <c r="AA31048" s="34">
        <v>20</v>
      </c>
      <c r="AB31048" s="34">
        <v>33</v>
      </c>
      <c r="AC31048" s="34">
        <v>39</v>
      </c>
    </row>
    <row r="31049" spans="1:29" x14ac:dyDescent="0.2">
      <c r="A31049" s="34" t="s">
        <v>91542</v>
      </c>
      <c r="B31049" s="34">
        <v>84</v>
      </c>
      <c r="C31049" s="34">
        <v>60</v>
      </c>
      <c r="D31049" s="34">
        <v>121</v>
      </c>
      <c r="E31049" s="34">
        <v>80</v>
      </c>
      <c r="F31049" s="34">
        <v>126</v>
      </c>
      <c r="G31049" s="34">
        <v>75</v>
      </c>
      <c r="H31049" s="34">
        <v>96</v>
      </c>
      <c r="I31049" s="34">
        <v>86</v>
      </c>
      <c r="J31049" s="34">
        <v>108</v>
      </c>
      <c r="K31049" s="34">
        <v>109</v>
      </c>
      <c r="L31049" s="34">
        <v>90</v>
      </c>
      <c r="M31049" s="34">
        <v>91</v>
      </c>
      <c r="N31049" s="34">
        <v>86</v>
      </c>
      <c r="O31049" s="34">
        <v>62</v>
      </c>
      <c r="P31049" s="34">
        <v>99</v>
      </c>
      <c r="Q31049" s="34">
        <v>80</v>
      </c>
      <c r="R31049" s="34">
        <v>161</v>
      </c>
      <c r="S31049" s="34">
        <v>112</v>
      </c>
      <c r="T31049" s="34">
        <v>128</v>
      </c>
      <c r="U31049" s="34">
        <v>81</v>
      </c>
      <c r="V31049" s="34">
        <v>122</v>
      </c>
      <c r="W31049" s="34">
        <v>102</v>
      </c>
      <c r="X31049" s="34">
        <v>157</v>
      </c>
      <c r="Y31049" s="34">
        <v>99</v>
      </c>
      <c r="Z31049" s="34">
        <v>116</v>
      </c>
      <c r="AA31049" s="34">
        <v>91</v>
      </c>
      <c r="AB31049" s="34">
        <v>122</v>
      </c>
      <c r="AC31049" s="34">
        <v>120</v>
      </c>
    </row>
    <row r="31050" spans="1:29" x14ac:dyDescent="0.2">
      <c r="A31050" s="34" t="s">
        <v>91543</v>
      </c>
      <c r="B31050" s="34">
        <v>181</v>
      </c>
      <c r="C31050" s="34">
        <v>355</v>
      </c>
      <c r="D31050" s="34">
        <v>418</v>
      </c>
      <c r="E31050" s="34">
        <v>389</v>
      </c>
      <c r="F31050" s="34">
        <v>428</v>
      </c>
      <c r="G31050" s="34">
        <v>457</v>
      </c>
      <c r="H31050" s="34">
        <v>386</v>
      </c>
      <c r="I31050" s="34">
        <v>380</v>
      </c>
      <c r="J31050" s="34">
        <v>370</v>
      </c>
      <c r="K31050" s="34">
        <v>341</v>
      </c>
      <c r="L31050" s="34">
        <v>297</v>
      </c>
      <c r="M31050" s="34">
        <v>324</v>
      </c>
      <c r="N31050" s="34">
        <v>371</v>
      </c>
      <c r="O31050" s="34">
        <v>356</v>
      </c>
      <c r="P31050" s="34">
        <v>411</v>
      </c>
      <c r="Q31050" s="34">
        <v>477</v>
      </c>
      <c r="R31050" s="34">
        <v>512</v>
      </c>
      <c r="S31050" s="34">
        <v>368</v>
      </c>
      <c r="T31050" s="34">
        <v>386</v>
      </c>
      <c r="U31050" s="34">
        <v>324</v>
      </c>
      <c r="V31050" s="34">
        <v>378</v>
      </c>
      <c r="W31050" s="34">
        <v>412</v>
      </c>
      <c r="X31050" s="34">
        <v>449</v>
      </c>
      <c r="Y31050" s="34">
        <v>382</v>
      </c>
      <c r="Z31050" s="34">
        <v>454</v>
      </c>
      <c r="AA31050" s="34">
        <v>456</v>
      </c>
      <c r="AB31050" s="34">
        <v>458</v>
      </c>
      <c r="AC31050" s="34">
        <v>513</v>
      </c>
    </row>
    <row r="31051" spans="1:29" x14ac:dyDescent="0.2">
      <c r="A31051" s="34" t="s">
        <v>91544</v>
      </c>
      <c r="B31051" s="34">
        <v>24</v>
      </c>
      <c r="C31051" s="34">
        <v>42</v>
      </c>
      <c r="D31051" s="34">
        <v>42</v>
      </c>
      <c r="E31051" s="34">
        <v>54</v>
      </c>
      <c r="F31051" s="34">
        <v>44</v>
      </c>
      <c r="G31051" s="34">
        <v>41</v>
      </c>
      <c r="H31051" s="34">
        <v>22</v>
      </c>
      <c r="I31051" s="34">
        <v>44</v>
      </c>
      <c r="J31051" s="34">
        <v>28</v>
      </c>
      <c r="K31051" s="34">
        <v>48</v>
      </c>
      <c r="L31051" s="34">
        <v>23</v>
      </c>
      <c r="M31051" s="34">
        <v>29</v>
      </c>
      <c r="N31051" s="34">
        <v>32</v>
      </c>
      <c r="O31051" s="34">
        <v>36</v>
      </c>
      <c r="P31051" s="34">
        <v>17</v>
      </c>
      <c r="Q31051" s="34">
        <v>56</v>
      </c>
      <c r="R31051" s="34">
        <v>45</v>
      </c>
      <c r="S31051" s="34">
        <v>55</v>
      </c>
      <c r="T31051" s="34">
        <v>27</v>
      </c>
      <c r="U31051" s="34">
        <v>19</v>
      </c>
      <c r="V31051" s="34">
        <v>30</v>
      </c>
      <c r="W31051" s="34">
        <v>52</v>
      </c>
      <c r="X31051" s="34">
        <v>39</v>
      </c>
      <c r="Y31051" s="34">
        <v>39</v>
      </c>
      <c r="Z31051" s="34">
        <v>39</v>
      </c>
      <c r="AA31051" s="34">
        <v>55</v>
      </c>
      <c r="AB31051" s="34">
        <v>22</v>
      </c>
      <c r="AC31051" s="34">
        <v>93</v>
      </c>
    </row>
    <row r="31052" spans="1:29" x14ac:dyDescent="0.2">
      <c r="A31052" s="34" t="s">
        <v>91545</v>
      </c>
      <c r="B31052" s="34">
        <v>41</v>
      </c>
      <c r="C31052" s="34">
        <v>54</v>
      </c>
      <c r="D31052" s="34">
        <v>69</v>
      </c>
      <c r="E31052" s="34">
        <v>64</v>
      </c>
      <c r="F31052" s="34">
        <v>49</v>
      </c>
      <c r="G31052" s="34">
        <v>68</v>
      </c>
      <c r="H31052" s="34">
        <v>45</v>
      </c>
      <c r="I31052" s="34">
        <v>66</v>
      </c>
      <c r="J31052" s="34">
        <v>28</v>
      </c>
      <c r="K31052" s="34">
        <v>66</v>
      </c>
      <c r="L31052" s="34">
        <v>11</v>
      </c>
      <c r="M31052" s="34">
        <v>56</v>
      </c>
      <c r="N31052" s="34">
        <v>39</v>
      </c>
      <c r="O31052" s="34">
        <v>42</v>
      </c>
      <c r="P31052" s="34">
        <v>36</v>
      </c>
      <c r="Q31052" s="34">
        <v>75</v>
      </c>
      <c r="R31052" s="34">
        <v>48</v>
      </c>
      <c r="S31052" s="34">
        <v>75</v>
      </c>
      <c r="T31052" s="34">
        <v>26</v>
      </c>
      <c r="U31052" s="34">
        <v>38</v>
      </c>
      <c r="V31052" s="34">
        <v>43</v>
      </c>
      <c r="W31052" s="34">
        <v>46</v>
      </c>
      <c r="X31052" s="34">
        <v>57</v>
      </c>
      <c r="Y31052" s="34">
        <v>27</v>
      </c>
      <c r="Z31052" s="34">
        <v>41</v>
      </c>
      <c r="AA31052" s="34">
        <v>98</v>
      </c>
      <c r="AB31052" s="34">
        <v>28</v>
      </c>
      <c r="AC31052" s="34">
        <v>61</v>
      </c>
    </row>
    <row r="31053" spans="1:29" x14ac:dyDescent="0.2">
      <c r="A31053" s="34" t="s">
        <v>91546</v>
      </c>
      <c r="B31053" s="34">
        <v>20</v>
      </c>
      <c r="C31053" s="34">
        <v>24</v>
      </c>
      <c r="D31053" s="34">
        <v>31</v>
      </c>
      <c r="E31053" s="34">
        <v>36</v>
      </c>
      <c r="F31053" s="34">
        <v>38</v>
      </c>
      <c r="G31053" s="34">
        <v>18</v>
      </c>
      <c r="H31053" s="34">
        <v>7</v>
      </c>
      <c r="I31053" s="34">
        <v>22</v>
      </c>
      <c r="J31053" s="34">
        <v>23</v>
      </c>
      <c r="K31053" s="34">
        <v>22</v>
      </c>
      <c r="L31053" s="34">
        <v>11</v>
      </c>
      <c r="M31053" s="34">
        <v>20</v>
      </c>
      <c r="N31053" s="34">
        <v>26</v>
      </c>
      <c r="O31053" s="34">
        <v>25</v>
      </c>
      <c r="P31053" s="34">
        <v>16</v>
      </c>
      <c r="Q31053" s="34">
        <v>39</v>
      </c>
      <c r="R31053" s="34">
        <v>25</v>
      </c>
      <c r="S31053" s="34">
        <v>27</v>
      </c>
      <c r="T31053" s="34">
        <v>26</v>
      </c>
      <c r="U31053" s="34">
        <v>18</v>
      </c>
      <c r="V31053" s="34">
        <v>39</v>
      </c>
      <c r="W31053" s="34">
        <v>27</v>
      </c>
      <c r="X31053" s="34">
        <v>29</v>
      </c>
      <c r="Y31053" s="34">
        <v>22</v>
      </c>
      <c r="Z31053" s="34">
        <v>31</v>
      </c>
      <c r="AA31053" s="34">
        <v>21</v>
      </c>
      <c r="AB31053" s="34">
        <v>30</v>
      </c>
      <c r="AC31053" s="34">
        <v>24</v>
      </c>
    </row>
    <row r="31054" spans="1:29" x14ac:dyDescent="0.2">
      <c r="A31054" s="34" t="s">
        <v>91547</v>
      </c>
      <c r="B31054" s="34">
        <v>17</v>
      </c>
      <c r="C31054" s="34">
        <v>12</v>
      </c>
      <c r="D31054" s="34">
        <v>5</v>
      </c>
      <c r="E31054" s="34">
        <v>14</v>
      </c>
      <c r="F31054" s="34">
        <v>7</v>
      </c>
      <c r="G31054" s="34">
        <v>5</v>
      </c>
      <c r="H31054" s="34">
        <v>6</v>
      </c>
      <c r="I31054" s="34">
        <v>8</v>
      </c>
      <c r="J31054" s="34">
        <v>2</v>
      </c>
      <c r="K31054" s="34">
        <v>16</v>
      </c>
      <c r="L31054" s="34">
        <v>3</v>
      </c>
      <c r="M31054" s="34">
        <v>12</v>
      </c>
      <c r="N31054" s="34">
        <v>10</v>
      </c>
      <c r="O31054" s="34">
        <v>7</v>
      </c>
      <c r="P31054" s="34">
        <v>8</v>
      </c>
      <c r="Q31054" s="34">
        <v>14</v>
      </c>
      <c r="R31054" s="34">
        <v>17</v>
      </c>
      <c r="S31054" s="34">
        <v>10</v>
      </c>
      <c r="T31054" s="34">
        <v>5</v>
      </c>
      <c r="U31054" s="34">
        <v>15</v>
      </c>
      <c r="V31054" s="34">
        <v>4</v>
      </c>
      <c r="W31054" s="34">
        <v>5</v>
      </c>
      <c r="X31054" s="34">
        <v>15</v>
      </c>
      <c r="Y31054" s="34">
        <v>14</v>
      </c>
      <c r="Z31054" s="34">
        <v>10</v>
      </c>
      <c r="AA31054" s="34">
        <v>10</v>
      </c>
      <c r="AB31054" s="34">
        <v>8</v>
      </c>
      <c r="AC31054" s="34">
        <v>11</v>
      </c>
    </row>
    <row r="31055" spans="1:29" x14ac:dyDescent="0.2">
      <c r="A31055" s="34" t="s">
        <v>91548</v>
      </c>
      <c r="B31055" s="34">
        <v>104</v>
      </c>
      <c r="C31055" s="34">
        <v>60</v>
      </c>
      <c r="D31055" s="34">
        <v>96</v>
      </c>
      <c r="E31055" s="34">
        <v>77</v>
      </c>
      <c r="F31055" s="34">
        <v>70</v>
      </c>
      <c r="G31055" s="34">
        <v>45</v>
      </c>
      <c r="H31055" s="34">
        <v>88</v>
      </c>
      <c r="I31055" s="34">
        <v>60</v>
      </c>
      <c r="J31055" s="34">
        <v>85</v>
      </c>
      <c r="K31055" s="34">
        <v>48</v>
      </c>
      <c r="L31055" s="34">
        <v>50</v>
      </c>
      <c r="M31055" s="34">
        <v>42</v>
      </c>
      <c r="N31055" s="34">
        <v>84</v>
      </c>
      <c r="O31055" s="34">
        <v>56</v>
      </c>
      <c r="P31055" s="34">
        <v>60</v>
      </c>
      <c r="Q31055" s="34">
        <v>69</v>
      </c>
      <c r="R31055" s="34">
        <v>84</v>
      </c>
      <c r="S31055" s="34">
        <v>53</v>
      </c>
      <c r="T31055" s="34">
        <v>71</v>
      </c>
      <c r="U31055" s="34">
        <v>64</v>
      </c>
      <c r="V31055" s="34">
        <v>81</v>
      </c>
      <c r="W31055" s="34">
        <v>84</v>
      </c>
      <c r="X31055" s="34">
        <v>84</v>
      </c>
      <c r="Y31055" s="34">
        <v>63</v>
      </c>
      <c r="Z31055" s="34">
        <v>109</v>
      </c>
      <c r="AA31055" s="34">
        <v>50</v>
      </c>
      <c r="AB31055" s="34">
        <v>80</v>
      </c>
      <c r="AC31055" s="34">
        <v>122</v>
      </c>
    </row>
    <row r="31056" spans="1:29" x14ac:dyDescent="0.2">
      <c r="A31056" s="34" t="s">
        <v>91549</v>
      </c>
      <c r="B31056" s="34">
        <v>29</v>
      </c>
      <c r="C31056" s="34">
        <v>11</v>
      </c>
      <c r="D31056" s="34">
        <v>14</v>
      </c>
      <c r="E31056" s="34">
        <v>14</v>
      </c>
      <c r="F31056" s="34">
        <v>34</v>
      </c>
      <c r="G31056" s="34">
        <v>33</v>
      </c>
      <c r="H31056" s="34">
        <v>9</v>
      </c>
      <c r="I31056" s="34">
        <v>13</v>
      </c>
      <c r="J31056" s="34">
        <v>14</v>
      </c>
      <c r="K31056" s="34">
        <v>8</v>
      </c>
      <c r="L31056" s="34">
        <v>5</v>
      </c>
      <c r="M31056" s="34">
        <v>27</v>
      </c>
      <c r="N31056" s="34">
        <v>18</v>
      </c>
      <c r="O31056" s="34">
        <v>15</v>
      </c>
      <c r="P31056" s="34">
        <v>27</v>
      </c>
      <c r="Q31056" s="34">
        <v>25</v>
      </c>
      <c r="R31056" s="34">
        <v>13</v>
      </c>
      <c r="S31056" s="34">
        <v>18</v>
      </c>
      <c r="T31056" s="34">
        <v>25</v>
      </c>
      <c r="U31056" s="34">
        <v>22</v>
      </c>
      <c r="V31056" s="34">
        <v>16</v>
      </c>
      <c r="W31056" s="34">
        <v>23</v>
      </c>
      <c r="X31056" s="34">
        <v>14</v>
      </c>
      <c r="Y31056" s="34">
        <v>10</v>
      </c>
      <c r="Z31056" s="34">
        <v>23</v>
      </c>
      <c r="AA31056" s="34">
        <v>25</v>
      </c>
      <c r="AB31056" s="34">
        <v>14</v>
      </c>
      <c r="AC31056" s="34">
        <v>28</v>
      </c>
    </row>
    <row r="31057" spans="1:29" x14ac:dyDescent="0.2">
      <c r="A31057" s="34" t="s">
        <v>91550</v>
      </c>
      <c r="B31057" s="34">
        <v>17</v>
      </c>
      <c r="C31057" s="34">
        <v>13</v>
      </c>
      <c r="D31057" s="34">
        <v>8</v>
      </c>
      <c r="E31057" s="34">
        <v>5</v>
      </c>
      <c r="F31057" s="34">
        <v>7</v>
      </c>
      <c r="G31057" s="34">
        <v>16</v>
      </c>
      <c r="H31057" s="34">
        <v>5</v>
      </c>
      <c r="I31057" s="34">
        <v>13</v>
      </c>
      <c r="J31057" s="34">
        <v>4</v>
      </c>
      <c r="K31057" s="34">
        <v>6</v>
      </c>
      <c r="L31057" s="34">
        <v>1</v>
      </c>
      <c r="M31057" s="34">
        <v>5</v>
      </c>
      <c r="N31057" s="34">
        <v>2</v>
      </c>
      <c r="O31057" s="34">
        <v>10</v>
      </c>
      <c r="P31057" s="34">
        <v>9</v>
      </c>
      <c r="Q31057" s="34">
        <v>12</v>
      </c>
      <c r="R31057" s="34">
        <v>4</v>
      </c>
      <c r="S31057" s="34">
        <v>6</v>
      </c>
      <c r="T31057" s="34">
        <v>3</v>
      </c>
      <c r="U31057" s="34">
        <v>10</v>
      </c>
      <c r="V31057" s="34">
        <v>6</v>
      </c>
      <c r="W31057" s="34">
        <v>5</v>
      </c>
      <c r="X31057" s="34">
        <v>11</v>
      </c>
      <c r="Y31057" s="34">
        <v>10</v>
      </c>
      <c r="Z31057" s="34">
        <v>23</v>
      </c>
      <c r="AA31057" s="34">
        <v>7</v>
      </c>
      <c r="AB31057" s="34">
        <v>6</v>
      </c>
      <c r="AC31057" s="34">
        <v>32</v>
      </c>
    </row>
    <row r="31058" spans="1:29" x14ac:dyDescent="0.2">
      <c r="A31058" s="34" t="s">
        <v>91551</v>
      </c>
      <c r="B31058" s="34">
        <v>77</v>
      </c>
      <c r="C31058" s="34">
        <v>74</v>
      </c>
      <c r="D31058" s="34">
        <v>54</v>
      </c>
      <c r="E31058" s="34">
        <v>66</v>
      </c>
      <c r="F31058" s="34">
        <v>65</v>
      </c>
      <c r="G31058" s="34">
        <v>93</v>
      </c>
      <c r="H31058" s="34">
        <v>64</v>
      </c>
      <c r="I31058" s="34">
        <v>53</v>
      </c>
      <c r="J31058" s="34">
        <v>47</v>
      </c>
      <c r="K31058" s="34">
        <v>82</v>
      </c>
      <c r="L31058" s="34">
        <v>40</v>
      </c>
      <c r="M31058" s="34">
        <v>57</v>
      </c>
      <c r="N31058" s="34">
        <v>42</v>
      </c>
      <c r="O31058" s="34">
        <v>57</v>
      </c>
      <c r="P31058" s="34">
        <v>35</v>
      </c>
      <c r="Q31058" s="34">
        <v>77</v>
      </c>
      <c r="R31058" s="34">
        <v>68</v>
      </c>
      <c r="S31058" s="34">
        <v>72</v>
      </c>
      <c r="T31058" s="34">
        <v>41</v>
      </c>
      <c r="U31058" s="34">
        <v>56</v>
      </c>
      <c r="V31058" s="34">
        <v>60</v>
      </c>
      <c r="W31058" s="34">
        <v>66</v>
      </c>
      <c r="X31058" s="34">
        <v>60</v>
      </c>
      <c r="Y31058" s="34">
        <v>72</v>
      </c>
      <c r="Z31058" s="34">
        <v>75</v>
      </c>
      <c r="AA31058" s="34">
        <v>118</v>
      </c>
      <c r="AB31058" s="34">
        <v>64</v>
      </c>
      <c r="AC31058" s="34">
        <v>113</v>
      </c>
    </row>
    <row r="31059" spans="1:29" x14ac:dyDescent="0.2">
      <c r="A31059" s="34" t="s">
        <v>91552</v>
      </c>
      <c r="B31059" s="34">
        <v>84</v>
      </c>
      <c r="C31059" s="34">
        <v>103</v>
      </c>
      <c r="D31059" s="34">
        <v>153</v>
      </c>
      <c r="E31059" s="34">
        <v>118</v>
      </c>
      <c r="F31059" s="34">
        <v>109</v>
      </c>
      <c r="G31059" s="34">
        <v>110</v>
      </c>
      <c r="H31059" s="34">
        <v>120</v>
      </c>
      <c r="I31059" s="34">
        <v>149</v>
      </c>
      <c r="J31059" s="34">
        <v>104</v>
      </c>
      <c r="K31059" s="34">
        <v>97</v>
      </c>
      <c r="L31059" s="34">
        <v>76</v>
      </c>
      <c r="M31059" s="34">
        <v>109</v>
      </c>
      <c r="N31059" s="34">
        <v>108</v>
      </c>
      <c r="O31059" s="34">
        <v>88</v>
      </c>
      <c r="P31059" s="34">
        <v>101</v>
      </c>
      <c r="Q31059" s="34">
        <v>150</v>
      </c>
      <c r="R31059" s="34">
        <v>131</v>
      </c>
      <c r="S31059" s="34">
        <v>145</v>
      </c>
      <c r="T31059" s="34">
        <v>112</v>
      </c>
      <c r="U31059" s="34">
        <v>106</v>
      </c>
      <c r="V31059" s="34">
        <v>126</v>
      </c>
      <c r="W31059" s="34">
        <v>120</v>
      </c>
      <c r="X31059" s="34">
        <v>136</v>
      </c>
      <c r="Y31059" s="34">
        <v>87</v>
      </c>
      <c r="Z31059" s="34">
        <v>167</v>
      </c>
      <c r="AA31059" s="34">
        <v>172</v>
      </c>
      <c r="AB31059" s="34">
        <v>112</v>
      </c>
      <c r="AC31059" s="34">
        <v>193</v>
      </c>
    </row>
    <row r="31060" spans="1:29" x14ac:dyDescent="0.2">
      <c r="A31060" s="34" t="s">
        <v>91553</v>
      </c>
      <c r="B31060" s="34">
        <v>52</v>
      </c>
      <c r="C31060" s="34">
        <v>50</v>
      </c>
      <c r="D31060" s="34">
        <v>56</v>
      </c>
      <c r="E31060" s="34">
        <v>45</v>
      </c>
      <c r="F31060" s="34">
        <v>50</v>
      </c>
      <c r="G31060" s="34">
        <v>72</v>
      </c>
      <c r="H31060" s="34">
        <v>57</v>
      </c>
      <c r="I31060" s="34">
        <v>39</v>
      </c>
      <c r="J31060" s="34">
        <v>41</v>
      </c>
      <c r="K31060" s="34">
        <v>57</v>
      </c>
      <c r="L31060" s="34">
        <v>54</v>
      </c>
      <c r="M31060" s="34">
        <v>45</v>
      </c>
      <c r="N31060" s="34">
        <v>46</v>
      </c>
      <c r="O31060" s="34">
        <v>37</v>
      </c>
      <c r="P31060" s="34">
        <v>58</v>
      </c>
      <c r="Q31060" s="34">
        <v>74</v>
      </c>
      <c r="R31060" s="34">
        <v>78</v>
      </c>
      <c r="S31060" s="34">
        <v>70</v>
      </c>
      <c r="T31060" s="34">
        <v>46</v>
      </c>
      <c r="U31060" s="34">
        <v>48</v>
      </c>
      <c r="V31060" s="34">
        <v>48</v>
      </c>
      <c r="W31060" s="34">
        <v>49</v>
      </c>
      <c r="X31060" s="34">
        <v>93</v>
      </c>
      <c r="Y31060" s="34">
        <v>71</v>
      </c>
      <c r="Z31060" s="34">
        <v>49</v>
      </c>
      <c r="AA31060" s="34">
        <v>65</v>
      </c>
      <c r="AB31060" s="34">
        <v>79</v>
      </c>
      <c r="AC31060" s="34">
        <v>77</v>
      </c>
    </row>
    <row r="31061" spans="1:29" x14ac:dyDescent="0.2">
      <c r="A31061" s="34" t="s">
        <v>91554</v>
      </c>
      <c r="B31061" s="34">
        <v>78</v>
      </c>
      <c r="C31061" s="34">
        <v>177</v>
      </c>
      <c r="D31061" s="34">
        <v>167</v>
      </c>
      <c r="E31061" s="34">
        <v>143</v>
      </c>
      <c r="F31061" s="34">
        <v>198</v>
      </c>
      <c r="G31061" s="34">
        <v>140</v>
      </c>
      <c r="H31061" s="34">
        <v>168</v>
      </c>
      <c r="I31061" s="34">
        <v>149</v>
      </c>
      <c r="J31061" s="34">
        <v>173</v>
      </c>
      <c r="K31061" s="34">
        <v>221</v>
      </c>
      <c r="L31061" s="34">
        <v>137</v>
      </c>
      <c r="M31061" s="34">
        <v>114</v>
      </c>
      <c r="N31061" s="34">
        <v>162</v>
      </c>
      <c r="O31061" s="34">
        <v>114</v>
      </c>
      <c r="P31061" s="34">
        <v>175</v>
      </c>
      <c r="Q31061" s="34">
        <v>200</v>
      </c>
      <c r="R31061" s="34">
        <v>201</v>
      </c>
      <c r="S31061" s="34">
        <v>191</v>
      </c>
      <c r="T31061" s="34">
        <v>152</v>
      </c>
      <c r="U31061" s="34">
        <v>123</v>
      </c>
      <c r="V31061" s="34">
        <v>226</v>
      </c>
      <c r="W31061" s="34">
        <v>171</v>
      </c>
      <c r="X31061" s="34">
        <v>202</v>
      </c>
      <c r="Y31061" s="34">
        <v>193</v>
      </c>
      <c r="Z31061" s="34">
        <v>187</v>
      </c>
      <c r="AA31061" s="34">
        <v>199</v>
      </c>
      <c r="AB31061" s="34">
        <v>149</v>
      </c>
      <c r="AC31061" s="34">
        <v>244</v>
      </c>
    </row>
    <row r="31062" spans="1:29" x14ac:dyDescent="0.2">
      <c r="A31062" s="34" t="s">
        <v>91555</v>
      </c>
      <c r="B31062" s="34">
        <v>69</v>
      </c>
      <c r="C31062" s="34">
        <v>60</v>
      </c>
      <c r="D31062" s="34">
        <v>88</v>
      </c>
      <c r="E31062" s="34">
        <v>59</v>
      </c>
      <c r="F31062" s="34">
        <v>58</v>
      </c>
      <c r="G31062" s="34">
        <v>58</v>
      </c>
      <c r="H31062" s="34">
        <v>80</v>
      </c>
      <c r="I31062" s="34">
        <v>51</v>
      </c>
      <c r="J31062" s="34">
        <v>62</v>
      </c>
      <c r="K31062" s="34">
        <v>60</v>
      </c>
      <c r="L31062" s="34">
        <v>43</v>
      </c>
      <c r="M31062" s="34">
        <v>50</v>
      </c>
      <c r="N31062" s="34">
        <v>34</v>
      </c>
      <c r="O31062" s="34">
        <v>57</v>
      </c>
      <c r="P31062" s="34">
        <v>82</v>
      </c>
      <c r="Q31062" s="34">
        <v>67</v>
      </c>
      <c r="R31062" s="34">
        <v>83</v>
      </c>
      <c r="S31062" s="34">
        <v>85</v>
      </c>
      <c r="T31062" s="34">
        <v>59</v>
      </c>
      <c r="U31062" s="34">
        <v>84</v>
      </c>
      <c r="V31062" s="34">
        <v>90</v>
      </c>
      <c r="W31062" s="34">
        <v>47</v>
      </c>
      <c r="X31062" s="34">
        <v>104</v>
      </c>
      <c r="Y31062" s="34">
        <v>59</v>
      </c>
      <c r="Z31062" s="34">
        <v>85</v>
      </c>
      <c r="AA31062" s="34">
        <v>68</v>
      </c>
      <c r="AB31062" s="34">
        <v>107</v>
      </c>
      <c r="AC31062" s="34">
        <v>106</v>
      </c>
    </row>
    <row r="31063" spans="1:29" x14ac:dyDescent="0.2">
      <c r="A31063" s="34" t="s">
        <v>91556</v>
      </c>
      <c r="B31063" s="34">
        <v>62</v>
      </c>
      <c r="C31063" s="34">
        <v>31</v>
      </c>
      <c r="D31063" s="34">
        <v>34</v>
      </c>
      <c r="E31063" s="34">
        <v>26</v>
      </c>
      <c r="F31063" s="34">
        <v>29</v>
      </c>
      <c r="G31063" s="34">
        <v>31</v>
      </c>
      <c r="H31063" s="34">
        <v>25</v>
      </c>
      <c r="I31063" s="34">
        <v>35</v>
      </c>
      <c r="J31063" s="34">
        <v>14</v>
      </c>
      <c r="K31063" s="34">
        <v>35</v>
      </c>
      <c r="L31063" s="34">
        <v>23</v>
      </c>
      <c r="M31063" s="34">
        <v>43</v>
      </c>
      <c r="N31063" s="34">
        <v>37</v>
      </c>
      <c r="O31063" s="34">
        <v>26</v>
      </c>
      <c r="P31063" s="34">
        <v>16</v>
      </c>
      <c r="Q31063" s="34">
        <v>33</v>
      </c>
      <c r="R31063" s="34">
        <v>26</v>
      </c>
      <c r="S31063" s="34">
        <v>39</v>
      </c>
      <c r="T31063" s="34">
        <v>9</v>
      </c>
      <c r="U31063" s="34">
        <v>30</v>
      </c>
      <c r="V31063" s="34">
        <v>27</v>
      </c>
      <c r="W31063" s="34">
        <v>40</v>
      </c>
      <c r="X31063" s="34">
        <v>24</v>
      </c>
      <c r="Y31063" s="34">
        <v>37</v>
      </c>
      <c r="Z31063" s="34">
        <v>28</v>
      </c>
      <c r="AA31063" s="34">
        <v>27</v>
      </c>
      <c r="AB31063" s="34">
        <v>21</v>
      </c>
      <c r="AC31063" s="34">
        <v>46</v>
      </c>
    </row>
    <row r="31064" spans="1:29" x14ac:dyDescent="0.2">
      <c r="A31064" s="34" t="s">
        <v>91557</v>
      </c>
      <c r="B31064" s="34">
        <v>44</v>
      </c>
      <c r="C31064" s="34">
        <v>37</v>
      </c>
      <c r="D31064" s="34">
        <v>72</v>
      </c>
      <c r="E31064" s="34">
        <v>41</v>
      </c>
      <c r="F31064" s="34">
        <v>52</v>
      </c>
      <c r="G31064" s="34">
        <v>66</v>
      </c>
      <c r="H31064" s="34">
        <v>69</v>
      </c>
      <c r="I31064" s="34">
        <v>32</v>
      </c>
      <c r="J31064" s="34">
        <v>48</v>
      </c>
      <c r="K31064" s="34">
        <v>36</v>
      </c>
      <c r="L31064" s="34">
        <v>44</v>
      </c>
      <c r="M31064" s="34">
        <v>56</v>
      </c>
      <c r="N31064" s="34">
        <v>69</v>
      </c>
      <c r="O31064" s="34">
        <v>53</v>
      </c>
      <c r="P31064" s="34">
        <v>48</v>
      </c>
      <c r="Q31064" s="34">
        <v>38</v>
      </c>
      <c r="R31064" s="34">
        <v>52</v>
      </c>
      <c r="S31064" s="34">
        <v>58</v>
      </c>
      <c r="T31064" s="34">
        <v>47</v>
      </c>
      <c r="U31064" s="34">
        <v>37</v>
      </c>
      <c r="V31064" s="34">
        <v>83</v>
      </c>
      <c r="W31064" s="34">
        <v>67</v>
      </c>
      <c r="X31064" s="34">
        <v>70</v>
      </c>
      <c r="Y31064" s="34">
        <v>51</v>
      </c>
      <c r="Z31064" s="34">
        <v>54</v>
      </c>
      <c r="AA31064" s="34">
        <v>72</v>
      </c>
      <c r="AB31064" s="34">
        <v>81</v>
      </c>
      <c r="AC31064" s="34">
        <v>69</v>
      </c>
    </row>
    <row r="31065" spans="1:29" x14ac:dyDescent="0.2">
      <c r="A31065" s="34" t="s">
        <v>91558</v>
      </c>
      <c r="B31065" s="34">
        <v>17</v>
      </c>
      <c r="C31065" s="34">
        <v>17</v>
      </c>
      <c r="D31065" s="34">
        <v>20</v>
      </c>
      <c r="E31065" s="34">
        <v>25</v>
      </c>
      <c r="F31065" s="34">
        <v>12</v>
      </c>
      <c r="G31065" s="34">
        <v>10</v>
      </c>
      <c r="H31065" s="34">
        <v>8</v>
      </c>
      <c r="I31065" s="34">
        <v>14</v>
      </c>
      <c r="J31065" s="34">
        <v>17</v>
      </c>
      <c r="K31065" s="34">
        <v>9</v>
      </c>
      <c r="L31065" s="34">
        <v>7</v>
      </c>
      <c r="M31065" s="34">
        <v>16</v>
      </c>
      <c r="N31065" s="34">
        <v>8</v>
      </c>
      <c r="O31065" s="34">
        <v>7</v>
      </c>
      <c r="P31065" s="34">
        <v>14</v>
      </c>
      <c r="Q31065" s="34">
        <v>25</v>
      </c>
      <c r="R31065" s="34">
        <v>13</v>
      </c>
      <c r="S31065" s="34">
        <v>11</v>
      </c>
      <c r="T31065" s="34">
        <v>23</v>
      </c>
      <c r="U31065" s="34">
        <v>7</v>
      </c>
      <c r="V31065" s="34">
        <v>24</v>
      </c>
      <c r="W31065" s="34">
        <v>30</v>
      </c>
      <c r="X31065" s="34">
        <v>28</v>
      </c>
      <c r="Y31065" s="34">
        <v>3</v>
      </c>
      <c r="Z31065" s="34">
        <v>23</v>
      </c>
      <c r="AA31065" s="34">
        <v>22</v>
      </c>
      <c r="AB31065" s="34">
        <v>14</v>
      </c>
      <c r="AC31065" s="34">
        <v>21</v>
      </c>
    </row>
    <row r="31066" spans="1:29" x14ac:dyDescent="0.2">
      <c r="A31066" s="34" t="s">
        <v>91559</v>
      </c>
      <c r="B31066" s="34">
        <v>0</v>
      </c>
      <c r="C31066" s="34">
        <v>0</v>
      </c>
      <c r="D31066" s="34">
        <v>0</v>
      </c>
      <c r="E31066" s="34">
        <v>0</v>
      </c>
      <c r="F31066" s="34">
        <v>0</v>
      </c>
      <c r="G31066" s="34">
        <v>0</v>
      </c>
      <c r="H31066" s="34">
        <v>0</v>
      </c>
      <c r="I31066" s="34">
        <v>0</v>
      </c>
      <c r="J31066" s="34">
        <v>0</v>
      </c>
      <c r="K31066" s="34">
        <v>0</v>
      </c>
      <c r="L31066" s="34">
        <v>0</v>
      </c>
      <c r="M31066" s="34">
        <v>0</v>
      </c>
      <c r="N31066" s="34">
        <v>0</v>
      </c>
      <c r="O31066" s="34">
        <v>0</v>
      </c>
      <c r="P31066" s="34">
        <v>0</v>
      </c>
      <c r="Q31066" s="34">
        <v>0</v>
      </c>
      <c r="R31066" s="34">
        <v>0</v>
      </c>
      <c r="S31066" s="34">
        <v>0</v>
      </c>
      <c r="T31066" s="34">
        <v>0</v>
      </c>
      <c r="U31066" s="34">
        <v>0</v>
      </c>
      <c r="V31066" s="34">
        <v>0</v>
      </c>
      <c r="W31066" s="34">
        <v>0</v>
      </c>
      <c r="X31066" s="34">
        <v>0</v>
      </c>
      <c r="Y31066" s="34">
        <v>0</v>
      </c>
      <c r="Z31066" s="34">
        <v>0</v>
      </c>
      <c r="AA31066" s="34">
        <v>0</v>
      </c>
      <c r="AB31066" s="34">
        <v>0</v>
      </c>
      <c r="AC31066" s="34">
        <v>0</v>
      </c>
    </row>
    <row r="31067" spans="1:29" x14ac:dyDescent="0.2">
      <c r="A31067" s="34" t="s">
        <v>91560</v>
      </c>
      <c r="B31067" s="34">
        <v>69</v>
      </c>
      <c r="C31067" s="34">
        <v>83</v>
      </c>
      <c r="D31067" s="34">
        <v>98</v>
      </c>
      <c r="E31067" s="34">
        <v>91</v>
      </c>
      <c r="F31067" s="34">
        <v>93</v>
      </c>
      <c r="G31067" s="34">
        <v>89</v>
      </c>
      <c r="H31067" s="34">
        <v>80</v>
      </c>
      <c r="I31067" s="34">
        <v>74</v>
      </c>
      <c r="J31067" s="34">
        <v>73</v>
      </c>
      <c r="K31067" s="34">
        <v>82</v>
      </c>
      <c r="L31067" s="34">
        <v>66</v>
      </c>
      <c r="M31067" s="34">
        <v>76</v>
      </c>
      <c r="N31067" s="34">
        <v>91</v>
      </c>
      <c r="O31067" s="34">
        <v>84</v>
      </c>
      <c r="P31067" s="34">
        <v>80</v>
      </c>
      <c r="Q31067" s="34">
        <v>111</v>
      </c>
      <c r="R31067" s="34">
        <v>124</v>
      </c>
      <c r="S31067" s="34">
        <v>100</v>
      </c>
      <c r="T31067" s="34">
        <v>120</v>
      </c>
      <c r="U31067" s="34">
        <v>75</v>
      </c>
      <c r="V31067" s="34">
        <v>108</v>
      </c>
      <c r="W31067" s="34">
        <v>82</v>
      </c>
      <c r="X31067" s="34">
        <v>140</v>
      </c>
      <c r="Y31067" s="34">
        <v>92</v>
      </c>
      <c r="Z31067" s="34">
        <v>92</v>
      </c>
      <c r="AA31067" s="34">
        <v>106</v>
      </c>
      <c r="AB31067" s="34">
        <v>99</v>
      </c>
      <c r="AC31067" s="34">
        <v>104</v>
      </c>
    </row>
    <row r="31068" spans="1:29" x14ac:dyDescent="0.2">
      <c r="A31068" s="34" t="s">
        <v>91561</v>
      </c>
      <c r="B31068" s="34">
        <v>245</v>
      </c>
      <c r="C31068" s="34">
        <v>178</v>
      </c>
      <c r="D31068" s="34">
        <v>238</v>
      </c>
      <c r="E31068" s="34">
        <v>205</v>
      </c>
      <c r="F31068" s="34">
        <v>263</v>
      </c>
      <c r="G31068" s="34">
        <v>197</v>
      </c>
      <c r="H31068" s="34">
        <v>246</v>
      </c>
      <c r="I31068" s="34">
        <v>184</v>
      </c>
      <c r="J31068" s="34">
        <v>190</v>
      </c>
      <c r="K31068" s="34">
        <v>203</v>
      </c>
      <c r="L31068" s="34">
        <v>206</v>
      </c>
      <c r="M31068" s="34">
        <v>159</v>
      </c>
      <c r="N31068" s="34">
        <v>208</v>
      </c>
      <c r="O31068" s="34">
        <v>202</v>
      </c>
      <c r="P31068" s="34">
        <v>198</v>
      </c>
      <c r="Q31068" s="34">
        <v>255</v>
      </c>
      <c r="R31068" s="34">
        <v>315</v>
      </c>
      <c r="S31068" s="34">
        <v>271</v>
      </c>
      <c r="T31068" s="34">
        <v>249</v>
      </c>
      <c r="U31068" s="34">
        <v>205</v>
      </c>
      <c r="V31068" s="34">
        <v>298</v>
      </c>
      <c r="W31068" s="34">
        <v>260</v>
      </c>
      <c r="X31068" s="34">
        <v>313</v>
      </c>
      <c r="Y31068" s="34">
        <v>262</v>
      </c>
      <c r="Z31068" s="34">
        <v>263</v>
      </c>
      <c r="AA31068" s="34">
        <v>231</v>
      </c>
      <c r="AB31068" s="34">
        <v>244</v>
      </c>
      <c r="AC31068" s="34">
        <v>339</v>
      </c>
    </row>
    <row r="31069" spans="1:29" x14ac:dyDescent="0.2">
      <c r="A31069" s="34" t="s">
        <v>91562</v>
      </c>
      <c r="B31069" s="34">
        <v>72</v>
      </c>
      <c r="C31069" s="34">
        <v>108</v>
      </c>
      <c r="D31069" s="34">
        <v>92</v>
      </c>
      <c r="E31069" s="34">
        <v>72</v>
      </c>
      <c r="F31069" s="34">
        <v>72</v>
      </c>
      <c r="G31069" s="34">
        <v>75</v>
      </c>
      <c r="H31069" s="34">
        <v>93</v>
      </c>
      <c r="I31069" s="34">
        <v>68</v>
      </c>
      <c r="J31069" s="34">
        <v>63</v>
      </c>
      <c r="K31069" s="34">
        <v>89</v>
      </c>
      <c r="L31069" s="34">
        <v>38</v>
      </c>
      <c r="M31069" s="34">
        <v>53</v>
      </c>
      <c r="N31069" s="34">
        <v>61</v>
      </c>
      <c r="O31069" s="34">
        <v>65</v>
      </c>
      <c r="P31069" s="34">
        <v>64</v>
      </c>
      <c r="Q31069" s="34">
        <v>92</v>
      </c>
      <c r="R31069" s="34">
        <v>65</v>
      </c>
      <c r="S31069" s="34">
        <v>86</v>
      </c>
      <c r="T31069" s="34">
        <v>74</v>
      </c>
      <c r="U31069" s="34">
        <v>74</v>
      </c>
      <c r="V31069" s="34">
        <v>63</v>
      </c>
      <c r="W31069" s="34">
        <v>78</v>
      </c>
      <c r="X31069" s="34">
        <v>67</v>
      </c>
      <c r="Y31069" s="34">
        <v>72</v>
      </c>
      <c r="Z31069" s="34">
        <v>101</v>
      </c>
      <c r="AA31069" s="34">
        <v>96</v>
      </c>
      <c r="AB31069" s="34">
        <v>32</v>
      </c>
      <c r="AC31069" s="34">
        <v>101</v>
      </c>
    </row>
    <row r="31070" spans="1:29" x14ac:dyDescent="0.2">
      <c r="A31070" s="34" t="s">
        <v>91563</v>
      </c>
      <c r="B31070" s="34">
        <v>104</v>
      </c>
      <c r="C31070" s="34">
        <v>69</v>
      </c>
      <c r="D31070" s="34">
        <v>75</v>
      </c>
      <c r="E31070" s="34">
        <v>66</v>
      </c>
      <c r="F31070" s="34">
        <v>86</v>
      </c>
      <c r="G31070" s="34">
        <v>64</v>
      </c>
      <c r="H31070" s="34">
        <v>79</v>
      </c>
      <c r="I31070" s="34">
        <v>78</v>
      </c>
      <c r="J31070" s="34">
        <v>83</v>
      </c>
      <c r="K31070" s="34">
        <v>56</v>
      </c>
      <c r="L31070" s="34">
        <v>71</v>
      </c>
      <c r="M31070" s="34">
        <v>61</v>
      </c>
      <c r="N31070" s="34">
        <v>63</v>
      </c>
      <c r="O31070" s="34">
        <v>62</v>
      </c>
      <c r="P31070" s="34">
        <v>59</v>
      </c>
      <c r="Q31070" s="34">
        <v>76</v>
      </c>
      <c r="R31070" s="34">
        <v>106</v>
      </c>
      <c r="S31070" s="34">
        <v>83</v>
      </c>
      <c r="T31070" s="34">
        <v>100</v>
      </c>
      <c r="U31070" s="34">
        <v>53</v>
      </c>
      <c r="V31070" s="34">
        <v>75</v>
      </c>
      <c r="W31070" s="34">
        <v>80</v>
      </c>
      <c r="X31070" s="34">
        <v>114</v>
      </c>
      <c r="Y31070" s="34">
        <v>85</v>
      </c>
      <c r="Z31070" s="34">
        <v>90</v>
      </c>
      <c r="AA31070" s="34">
        <v>61</v>
      </c>
      <c r="AB31070" s="34">
        <v>100</v>
      </c>
      <c r="AC31070" s="34">
        <v>101</v>
      </c>
    </row>
    <row r="31071" spans="1:29" x14ac:dyDescent="0.2">
      <c r="A31071" s="34" t="s">
        <v>91564</v>
      </c>
      <c r="B31071" s="34">
        <v>87</v>
      </c>
      <c r="C31071" s="34">
        <v>66</v>
      </c>
      <c r="D31071" s="34">
        <v>130</v>
      </c>
      <c r="E31071" s="34">
        <v>94</v>
      </c>
      <c r="F31071" s="34">
        <v>90</v>
      </c>
      <c r="G31071" s="34">
        <v>91</v>
      </c>
      <c r="H31071" s="34">
        <v>97</v>
      </c>
      <c r="I31071" s="34">
        <v>79</v>
      </c>
      <c r="J31071" s="34">
        <v>73</v>
      </c>
      <c r="K31071" s="34">
        <v>83</v>
      </c>
      <c r="L31071" s="34">
        <v>72</v>
      </c>
      <c r="M31071" s="34">
        <v>72</v>
      </c>
      <c r="N31071" s="34">
        <v>67</v>
      </c>
      <c r="O31071" s="34">
        <v>73</v>
      </c>
      <c r="P31071" s="34">
        <v>94</v>
      </c>
      <c r="Q31071" s="34">
        <v>103</v>
      </c>
      <c r="R31071" s="34">
        <v>121</v>
      </c>
      <c r="S31071" s="34">
        <v>125</v>
      </c>
      <c r="T31071" s="34">
        <v>105</v>
      </c>
      <c r="U31071" s="34">
        <v>71</v>
      </c>
      <c r="V31071" s="34">
        <v>122</v>
      </c>
      <c r="W31071" s="34">
        <v>71</v>
      </c>
      <c r="X31071" s="34">
        <v>112</v>
      </c>
      <c r="Y31071" s="34">
        <v>91</v>
      </c>
      <c r="Z31071" s="34">
        <v>119</v>
      </c>
      <c r="AA31071" s="34">
        <v>106</v>
      </c>
      <c r="AB31071" s="34">
        <v>120</v>
      </c>
      <c r="AC31071" s="34">
        <v>155</v>
      </c>
    </row>
    <row r="31072" spans="1:29" x14ac:dyDescent="0.2">
      <c r="A31072" s="34" t="s">
        <v>91565</v>
      </c>
      <c r="B31072" s="34">
        <v>5</v>
      </c>
      <c r="C31072" s="34">
        <v>9</v>
      </c>
      <c r="D31072" s="34">
        <v>5</v>
      </c>
      <c r="E31072" s="34">
        <v>3</v>
      </c>
      <c r="F31072" s="34">
        <v>2</v>
      </c>
      <c r="G31072" s="34">
        <v>0</v>
      </c>
      <c r="H31072" s="34">
        <v>5</v>
      </c>
      <c r="I31072" s="34">
        <v>1</v>
      </c>
      <c r="J31072" s="34">
        <v>1</v>
      </c>
      <c r="K31072" s="34">
        <v>3</v>
      </c>
      <c r="L31072" s="34">
        <v>0</v>
      </c>
      <c r="M31072" s="34">
        <v>3</v>
      </c>
      <c r="N31072" s="34">
        <v>6</v>
      </c>
      <c r="O31072" s="34">
        <v>5</v>
      </c>
      <c r="P31072" s="34">
        <v>6</v>
      </c>
      <c r="Q31072" s="34">
        <v>4</v>
      </c>
      <c r="R31072" s="34">
        <v>6</v>
      </c>
      <c r="S31072" s="34">
        <v>1</v>
      </c>
      <c r="T31072" s="34">
        <v>0</v>
      </c>
      <c r="U31072" s="34">
        <v>2</v>
      </c>
      <c r="V31072" s="34">
        <v>1</v>
      </c>
      <c r="W31072" s="34">
        <v>2</v>
      </c>
      <c r="X31072" s="34">
        <v>4</v>
      </c>
      <c r="Y31072" s="34">
        <v>0</v>
      </c>
      <c r="Z31072" s="34">
        <v>1</v>
      </c>
      <c r="AA31072" s="34">
        <v>2</v>
      </c>
      <c r="AB31072" s="34">
        <v>0</v>
      </c>
      <c r="AC31072" s="34">
        <v>5</v>
      </c>
    </row>
    <row r="31073" spans="1:29" x14ac:dyDescent="0.2">
      <c r="A31073" s="34" t="s">
        <v>91566</v>
      </c>
      <c r="B31073" s="34">
        <v>54</v>
      </c>
      <c r="C31073" s="34">
        <v>50</v>
      </c>
      <c r="D31073" s="34">
        <v>68</v>
      </c>
      <c r="E31073" s="34">
        <v>63</v>
      </c>
      <c r="F31073" s="34">
        <v>71</v>
      </c>
      <c r="G31073" s="34">
        <v>51</v>
      </c>
      <c r="H31073" s="34">
        <v>59</v>
      </c>
      <c r="I31073" s="34">
        <v>59</v>
      </c>
      <c r="J31073" s="34">
        <v>75</v>
      </c>
      <c r="K31073" s="34">
        <v>92</v>
      </c>
      <c r="L31073" s="34">
        <v>58</v>
      </c>
      <c r="M31073" s="34">
        <v>61</v>
      </c>
      <c r="N31073" s="34">
        <v>55</v>
      </c>
      <c r="O31073" s="34">
        <v>52</v>
      </c>
      <c r="P31073" s="34">
        <v>80</v>
      </c>
      <c r="Q31073" s="34">
        <v>89</v>
      </c>
      <c r="R31073" s="34">
        <v>84</v>
      </c>
      <c r="S31073" s="34">
        <v>66</v>
      </c>
      <c r="T31073" s="34">
        <v>82</v>
      </c>
      <c r="U31073" s="34">
        <v>57</v>
      </c>
      <c r="V31073" s="34">
        <v>57</v>
      </c>
      <c r="W31073" s="34">
        <v>81</v>
      </c>
      <c r="X31073" s="34">
        <v>109</v>
      </c>
      <c r="Y31073" s="34">
        <v>72</v>
      </c>
      <c r="Z31073" s="34">
        <v>78</v>
      </c>
      <c r="AA31073" s="34">
        <v>70</v>
      </c>
      <c r="AB31073" s="34">
        <v>88</v>
      </c>
      <c r="AC31073" s="34">
        <v>95</v>
      </c>
    </row>
    <row r="31074" spans="1:29" x14ac:dyDescent="0.2">
      <c r="A31074" s="34" t="s">
        <v>91567</v>
      </c>
      <c r="B31074" s="34">
        <v>24</v>
      </c>
      <c r="C31074" s="34">
        <v>25</v>
      </c>
      <c r="D31074" s="34">
        <v>51</v>
      </c>
      <c r="E31074" s="34">
        <v>46</v>
      </c>
      <c r="F31074" s="34">
        <v>30</v>
      </c>
      <c r="G31074" s="34">
        <v>41</v>
      </c>
      <c r="H31074" s="34">
        <v>20</v>
      </c>
      <c r="I31074" s="34">
        <v>43</v>
      </c>
      <c r="J31074" s="34">
        <v>13</v>
      </c>
      <c r="K31074" s="34">
        <v>27</v>
      </c>
      <c r="L31074" s="34">
        <v>11</v>
      </c>
      <c r="M31074" s="34">
        <v>42</v>
      </c>
      <c r="N31074" s="34">
        <v>28</v>
      </c>
      <c r="O31074" s="34">
        <v>46</v>
      </c>
      <c r="P31074" s="34">
        <v>16</v>
      </c>
      <c r="Q31074" s="34">
        <v>42</v>
      </c>
      <c r="R31074" s="34">
        <v>23</v>
      </c>
      <c r="S31074" s="34">
        <v>40</v>
      </c>
      <c r="T31074" s="34">
        <v>16</v>
      </c>
      <c r="U31074" s="34">
        <v>24</v>
      </c>
      <c r="V31074" s="34">
        <v>29</v>
      </c>
      <c r="W31074" s="34">
        <v>21</v>
      </c>
      <c r="X31074" s="34">
        <v>36</v>
      </c>
      <c r="Y31074" s="34">
        <v>28</v>
      </c>
      <c r="Z31074" s="34">
        <v>24</v>
      </c>
      <c r="AA31074" s="34">
        <v>53</v>
      </c>
      <c r="AB31074" s="34">
        <v>11</v>
      </c>
      <c r="AC31074" s="34">
        <v>46</v>
      </c>
    </row>
    <row r="31075" spans="1:29" x14ac:dyDescent="0.2">
      <c r="A31075" s="34" t="s">
        <v>91568</v>
      </c>
      <c r="B31075" s="34">
        <v>79</v>
      </c>
      <c r="C31075" s="34">
        <v>123</v>
      </c>
      <c r="D31075" s="34">
        <v>147</v>
      </c>
      <c r="E31075" s="34">
        <v>158</v>
      </c>
      <c r="F31075" s="34">
        <v>128</v>
      </c>
      <c r="G31075" s="34">
        <v>105</v>
      </c>
      <c r="H31075" s="34">
        <v>121</v>
      </c>
      <c r="I31075" s="34">
        <v>114</v>
      </c>
      <c r="J31075" s="34">
        <v>79</v>
      </c>
      <c r="K31075" s="34">
        <v>172</v>
      </c>
      <c r="L31075" s="34">
        <v>72</v>
      </c>
      <c r="M31075" s="34">
        <v>77</v>
      </c>
      <c r="N31075" s="34">
        <v>97</v>
      </c>
      <c r="O31075" s="34">
        <v>113</v>
      </c>
      <c r="P31075" s="34">
        <v>115</v>
      </c>
      <c r="Q31075" s="34">
        <v>183</v>
      </c>
      <c r="R31075" s="34">
        <v>139</v>
      </c>
      <c r="S31075" s="34">
        <v>144</v>
      </c>
      <c r="T31075" s="34">
        <v>108</v>
      </c>
      <c r="U31075" s="34">
        <v>128</v>
      </c>
      <c r="V31075" s="34">
        <v>117</v>
      </c>
      <c r="W31075" s="34">
        <v>131</v>
      </c>
      <c r="X31075" s="34">
        <v>148</v>
      </c>
      <c r="Y31075" s="34">
        <v>139</v>
      </c>
      <c r="Z31075" s="34">
        <v>127</v>
      </c>
      <c r="AA31075" s="34">
        <v>187</v>
      </c>
      <c r="AB31075" s="34">
        <v>111</v>
      </c>
      <c r="AC31075" s="34">
        <v>214</v>
      </c>
    </row>
    <row r="31076" spans="1:29" x14ac:dyDescent="0.2">
      <c r="A31076" s="34" t="s">
        <v>91569</v>
      </c>
      <c r="B31076" s="34">
        <v>172</v>
      </c>
      <c r="C31076" s="34">
        <v>100</v>
      </c>
      <c r="D31076" s="34">
        <v>161</v>
      </c>
      <c r="E31076" s="34">
        <v>132</v>
      </c>
      <c r="F31076" s="34">
        <v>119</v>
      </c>
      <c r="G31076" s="34">
        <v>102</v>
      </c>
      <c r="H31076" s="34">
        <v>146</v>
      </c>
      <c r="I31076" s="34">
        <v>123</v>
      </c>
      <c r="J31076" s="34">
        <v>129</v>
      </c>
      <c r="K31076" s="34">
        <v>94</v>
      </c>
      <c r="L31076" s="34">
        <v>104</v>
      </c>
      <c r="M31076" s="34">
        <v>103</v>
      </c>
      <c r="N31076" s="34">
        <v>110</v>
      </c>
      <c r="O31076" s="34">
        <v>115</v>
      </c>
      <c r="P31076" s="34">
        <v>111</v>
      </c>
      <c r="Q31076" s="34">
        <v>175</v>
      </c>
      <c r="R31076" s="34">
        <v>184</v>
      </c>
      <c r="S31076" s="34">
        <v>143</v>
      </c>
      <c r="T31076" s="34">
        <v>135</v>
      </c>
      <c r="U31076" s="34">
        <v>119</v>
      </c>
      <c r="V31076" s="34">
        <v>154</v>
      </c>
      <c r="W31076" s="34">
        <v>127</v>
      </c>
      <c r="X31076" s="34">
        <v>218</v>
      </c>
      <c r="Y31076" s="34">
        <v>114</v>
      </c>
      <c r="Z31076" s="34">
        <v>146</v>
      </c>
      <c r="AA31076" s="34">
        <v>141</v>
      </c>
      <c r="AB31076" s="34">
        <v>169</v>
      </c>
      <c r="AC31076" s="34">
        <v>210</v>
      </c>
    </row>
    <row r="31077" spans="1:29" x14ac:dyDescent="0.2">
      <c r="A31077" s="34" t="s">
        <v>91570</v>
      </c>
      <c r="B31077" s="34">
        <v>74</v>
      </c>
      <c r="C31077" s="34">
        <v>139</v>
      </c>
      <c r="D31077" s="34">
        <v>147</v>
      </c>
      <c r="E31077" s="34">
        <v>149</v>
      </c>
      <c r="F31077" s="34">
        <v>98</v>
      </c>
      <c r="G31077" s="34">
        <v>166</v>
      </c>
      <c r="H31077" s="34">
        <v>112</v>
      </c>
      <c r="I31077" s="34">
        <v>158</v>
      </c>
      <c r="J31077" s="34">
        <v>79</v>
      </c>
      <c r="K31077" s="34">
        <v>161</v>
      </c>
      <c r="L31077" s="34">
        <v>74</v>
      </c>
      <c r="M31077" s="34">
        <v>168</v>
      </c>
      <c r="N31077" s="34">
        <v>71</v>
      </c>
      <c r="O31077" s="34">
        <v>129</v>
      </c>
      <c r="P31077" s="34">
        <v>75</v>
      </c>
      <c r="Q31077" s="34">
        <v>158</v>
      </c>
      <c r="R31077" s="34">
        <v>160</v>
      </c>
      <c r="S31077" s="34">
        <v>193</v>
      </c>
      <c r="T31077" s="34">
        <v>136</v>
      </c>
      <c r="U31077" s="34">
        <v>143</v>
      </c>
      <c r="V31077" s="34">
        <v>135</v>
      </c>
      <c r="W31077" s="34">
        <v>218</v>
      </c>
      <c r="X31077" s="34">
        <v>108</v>
      </c>
      <c r="Y31077" s="34">
        <v>145</v>
      </c>
      <c r="Z31077" s="34">
        <v>127</v>
      </c>
      <c r="AA31077" s="34">
        <v>166</v>
      </c>
      <c r="AB31077" s="34">
        <v>112</v>
      </c>
      <c r="AC31077" s="34">
        <v>241</v>
      </c>
    </row>
    <row r="31078" spans="1:29" x14ac:dyDescent="0.2">
      <c r="A31078" s="34" t="s">
        <v>91571</v>
      </c>
      <c r="B31078" s="34">
        <v>18</v>
      </c>
      <c r="C31078" s="34">
        <v>19</v>
      </c>
      <c r="D31078" s="34">
        <v>27</v>
      </c>
      <c r="E31078" s="34">
        <v>12</v>
      </c>
      <c r="F31078" s="34">
        <v>13</v>
      </c>
      <c r="G31078" s="34">
        <v>10</v>
      </c>
      <c r="H31078" s="34">
        <v>12</v>
      </c>
      <c r="I31078" s="34">
        <v>11</v>
      </c>
      <c r="J31078" s="34">
        <v>8</v>
      </c>
      <c r="K31078" s="34">
        <v>4</v>
      </c>
      <c r="L31078" s="34">
        <v>2</v>
      </c>
      <c r="M31078" s="34">
        <v>15</v>
      </c>
      <c r="N31078" s="34">
        <v>11</v>
      </c>
      <c r="O31078" s="34">
        <v>11</v>
      </c>
      <c r="P31078" s="34">
        <v>10</v>
      </c>
      <c r="Q31078" s="34">
        <v>19</v>
      </c>
      <c r="R31078" s="34">
        <v>14</v>
      </c>
      <c r="S31078" s="34">
        <v>13</v>
      </c>
      <c r="T31078" s="34">
        <v>3</v>
      </c>
      <c r="U31078" s="34">
        <v>8</v>
      </c>
      <c r="V31078" s="34">
        <v>13</v>
      </c>
      <c r="W31078" s="34">
        <v>5</v>
      </c>
      <c r="X31078" s="34">
        <v>10</v>
      </c>
      <c r="Y31078" s="34">
        <v>8</v>
      </c>
      <c r="Z31078" s="34">
        <v>13</v>
      </c>
      <c r="AA31078" s="34">
        <v>14</v>
      </c>
      <c r="AB31078" s="34">
        <v>6</v>
      </c>
      <c r="AC31078" s="34">
        <v>18</v>
      </c>
    </row>
    <row r="31079" spans="1:29" x14ac:dyDescent="0.2">
      <c r="A31079" s="34" t="s">
        <v>91572</v>
      </c>
      <c r="B31079" s="34">
        <v>232</v>
      </c>
      <c r="C31079" s="34">
        <v>147</v>
      </c>
      <c r="D31079" s="34">
        <v>234</v>
      </c>
      <c r="E31079" s="34">
        <v>173</v>
      </c>
      <c r="F31079" s="34">
        <v>186</v>
      </c>
      <c r="G31079" s="34">
        <v>118</v>
      </c>
      <c r="H31079" s="34">
        <v>197</v>
      </c>
      <c r="I31079" s="34">
        <v>129</v>
      </c>
      <c r="J31079" s="34">
        <v>164</v>
      </c>
      <c r="K31079" s="34">
        <v>186</v>
      </c>
      <c r="L31079" s="34">
        <v>137</v>
      </c>
      <c r="M31079" s="34">
        <v>166</v>
      </c>
      <c r="N31079" s="34">
        <v>148</v>
      </c>
      <c r="O31079" s="34">
        <v>172</v>
      </c>
      <c r="P31079" s="34">
        <v>181</v>
      </c>
      <c r="Q31079" s="34">
        <v>237</v>
      </c>
      <c r="R31079" s="34">
        <v>259</v>
      </c>
      <c r="S31079" s="34">
        <v>179</v>
      </c>
      <c r="T31079" s="34">
        <v>169</v>
      </c>
      <c r="U31079" s="34">
        <v>172</v>
      </c>
      <c r="V31079" s="34">
        <v>234</v>
      </c>
      <c r="W31079" s="34">
        <v>215</v>
      </c>
      <c r="X31079" s="34">
        <v>235</v>
      </c>
      <c r="Y31079" s="34">
        <v>189</v>
      </c>
      <c r="Z31079" s="34">
        <v>213</v>
      </c>
      <c r="AA31079" s="34">
        <v>216</v>
      </c>
      <c r="AB31079" s="34">
        <v>189</v>
      </c>
      <c r="AC31079" s="34">
        <v>301</v>
      </c>
    </row>
    <row r="31080" spans="1:29" x14ac:dyDescent="0.2">
      <c r="A31080" s="34" t="s">
        <v>91573</v>
      </c>
      <c r="B31080" s="34">
        <v>44</v>
      </c>
      <c r="C31080" s="34">
        <v>43</v>
      </c>
      <c r="D31080" s="34">
        <v>77</v>
      </c>
      <c r="E31080" s="34">
        <v>53</v>
      </c>
      <c r="F31080" s="34">
        <v>58</v>
      </c>
      <c r="G31080" s="34">
        <v>75</v>
      </c>
      <c r="H31080" s="34">
        <v>55</v>
      </c>
      <c r="I31080" s="34">
        <v>65</v>
      </c>
      <c r="J31080" s="34">
        <v>41</v>
      </c>
      <c r="K31080" s="34">
        <v>69</v>
      </c>
      <c r="L31080" s="34">
        <v>20</v>
      </c>
      <c r="M31080" s="34">
        <v>60</v>
      </c>
      <c r="N31080" s="34">
        <v>56</v>
      </c>
      <c r="O31080" s="34">
        <v>30</v>
      </c>
      <c r="P31080" s="34">
        <v>53</v>
      </c>
      <c r="Q31080" s="34">
        <v>68</v>
      </c>
      <c r="R31080" s="34">
        <v>42</v>
      </c>
      <c r="S31080" s="34">
        <v>81</v>
      </c>
      <c r="T31080" s="34">
        <v>29</v>
      </c>
      <c r="U31080" s="34">
        <v>30</v>
      </c>
      <c r="V31080" s="34">
        <v>46</v>
      </c>
      <c r="W31080" s="34">
        <v>60</v>
      </c>
      <c r="X31080" s="34">
        <v>61</v>
      </c>
      <c r="Y31080" s="34">
        <v>33</v>
      </c>
      <c r="Z31080" s="34">
        <v>73</v>
      </c>
      <c r="AA31080" s="34">
        <v>79</v>
      </c>
      <c r="AB31080" s="34">
        <v>45</v>
      </c>
      <c r="AC31080" s="34">
        <v>88</v>
      </c>
    </row>
    <row r="31081" spans="1:29" x14ac:dyDescent="0.2">
      <c r="A31081" s="34" t="s">
        <v>91574</v>
      </c>
      <c r="B31081" s="34">
        <v>32</v>
      </c>
      <c r="C31081" s="34">
        <v>31</v>
      </c>
      <c r="D31081" s="34">
        <v>43</v>
      </c>
      <c r="E31081" s="34">
        <v>70</v>
      </c>
      <c r="F31081" s="34">
        <v>36</v>
      </c>
      <c r="G31081" s="34">
        <v>52</v>
      </c>
      <c r="H31081" s="34">
        <v>39</v>
      </c>
      <c r="I31081" s="34">
        <v>40</v>
      </c>
      <c r="J31081" s="34">
        <v>36</v>
      </c>
      <c r="K31081" s="34">
        <v>72</v>
      </c>
      <c r="L31081" s="34">
        <v>14</v>
      </c>
      <c r="M31081" s="34">
        <v>51</v>
      </c>
      <c r="N31081" s="34">
        <v>37</v>
      </c>
      <c r="O31081" s="34">
        <v>44</v>
      </c>
      <c r="P31081" s="34">
        <v>28</v>
      </c>
      <c r="Q31081" s="34">
        <v>56</v>
      </c>
      <c r="R31081" s="34">
        <v>41</v>
      </c>
      <c r="S31081" s="34">
        <v>65</v>
      </c>
      <c r="T31081" s="34">
        <v>23</v>
      </c>
      <c r="U31081" s="34">
        <v>42</v>
      </c>
      <c r="V31081" s="34">
        <v>39</v>
      </c>
      <c r="W31081" s="34">
        <v>73</v>
      </c>
      <c r="X31081" s="34">
        <v>82</v>
      </c>
      <c r="Y31081" s="34">
        <v>46</v>
      </c>
      <c r="Z31081" s="34">
        <v>61</v>
      </c>
      <c r="AA31081" s="34">
        <v>74</v>
      </c>
      <c r="AB31081" s="34">
        <v>45</v>
      </c>
      <c r="AC31081" s="34">
        <v>85</v>
      </c>
    </row>
    <row r="31082" spans="1:29" x14ac:dyDescent="0.2">
      <c r="A31082" s="34" t="s">
        <v>91575</v>
      </c>
      <c r="B31082" s="34">
        <v>39</v>
      </c>
      <c r="C31082" s="34">
        <v>38</v>
      </c>
      <c r="D31082" s="34">
        <v>68</v>
      </c>
      <c r="E31082" s="34">
        <v>44</v>
      </c>
      <c r="F31082" s="34">
        <v>48</v>
      </c>
      <c r="G31082" s="34">
        <v>9</v>
      </c>
      <c r="H31082" s="34">
        <v>40</v>
      </c>
      <c r="I31082" s="34">
        <v>52</v>
      </c>
      <c r="J31082" s="34">
        <v>33</v>
      </c>
      <c r="K31082" s="34">
        <v>35</v>
      </c>
      <c r="L31082" s="34">
        <v>24</v>
      </c>
      <c r="M31082" s="34">
        <v>47</v>
      </c>
      <c r="N31082" s="34">
        <v>50</v>
      </c>
      <c r="O31082" s="34">
        <v>26</v>
      </c>
      <c r="P31082" s="34">
        <v>40</v>
      </c>
      <c r="Q31082" s="34">
        <v>50</v>
      </c>
      <c r="R31082" s="34">
        <v>54</v>
      </c>
      <c r="S31082" s="34">
        <v>54</v>
      </c>
      <c r="T31082" s="34">
        <v>25</v>
      </c>
      <c r="U31082" s="34">
        <v>48</v>
      </c>
      <c r="V31082" s="34">
        <v>43</v>
      </c>
      <c r="W31082" s="34">
        <v>30</v>
      </c>
      <c r="X31082" s="34">
        <v>54</v>
      </c>
      <c r="Y31082" s="34">
        <v>20</v>
      </c>
      <c r="Z31082" s="34">
        <v>58</v>
      </c>
      <c r="AA31082" s="34">
        <v>46</v>
      </c>
      <c r="AB31082" s="34">
        <v>31</v>
      </c>
      <c r="AC31082" s="34">
        <v>54</v>
      </c>
    </row>
    <row r="31083" spans="1:29" x14ac:dyDescent="0.2">
      <c r="A31083" s="34" t="s">
        <v>91576</v>
      </c>
      <c r="B31083" s="34">
        <v>77</v>
      </c>
      <c r="C31083" s="34">
        <v>94</v>
      </c>
      <c r="D31083" s="34">
        <v>86</v>
      </c>
      <c r="E31083" s="34">
        <v>95</v>
      </c>
      <c r="F31083" s="34">
        <v>97</v>
      </c>
      <c r="G31083" s="34">
        <v>94</v>
      </c>
      <c r="H31083" s="34">
        <v>57</v>
      </c>
      <c r="I31083" s="34">
        <v>82</v>
      </c>
      <c r="J31083" s="34">
        <v>74</v>
      </c>
      <c r="K31083" s="34">
        <v>86</v>
      </c>
      <c r="L31083" s="34">
        <v>47</v>
      </c>
      <c r="M31083" s="34">
        <v>64</v>
      </c>
      <c r="N31083" s="34">
        <v>55</v>
      </c>
      <c r="O31083" s="34">
        <v>70</v>
      </c>
      <c r="P31083" s="34">
        <v>84</v>
      </c>
      <c r="Q31083" s="34">
        <v>147</v>
      </c>
      <c r="R31083" s="34">
        <v>87</v>
      </c>
      <c r="S31083" s="34">
        <v>122</v>
      </c>
      <c r="T31083" s="34">
        <v>56</v>
      </c>
      <c r="U31083" s="34">
        <v>98</v>
      </c>
      <c r="V31083" s="34">
        <v>88</v>
      </c>
      <c r="W31083" s="34">
        <v>66</v>
      </c>
      <c r="X31083" s="34">
        <v>72</v>
      </c>
      <c r="Y31083" s="34">
        <v>69</v>
      </c>
      <c r="Z31083" s="34">
        <v>82</v>
      </c>
      <c r="AA31083" s="34">
        <v>118</v>
      </c>
      <c r="AB31083" s="34">
        <v>80</v>
      </c>
      <c r="AC31083" s="34">
        <v>161</v>
      </c>
    </row>
    <row r="31084" spans="1:29" x14ac:dyDescent="0.2">
      <c r="A31084" s="34" t="s">
        <v>91577</v>
      </c>
      <c r="B31084" s="34">
        <v>33</v>
      </c>
      <c r="C31084" s="34">
        <v>26</v>
      </c>
      <c r="D31084" s="34">
        <v>58</v>
      </c>
      <c r="E31084" s="34">
        <v>17</v>
      </c>
      <c r="F31084" s="34">
        <v>37</v>
      </c>
      <c r="G31084" s="34">
        <v>30</v>
      </c>
      <c r="H31084" s="34">
        <v>26</v>
      </c>
      <c r="I31084" s="34">
        <v>28</v>
      </c>
      <c r="J31084" s="34">
        <v>18</v>
      </c>
      <c r="K31084" s="34">
        <v>33</v>
      </c>
      <c r="L31084" s="34">
        <v>15</v>
      </c>
      <c r="M31084" s="34">
        <v>28</v>
      </c>
      <c r="N31084" s="34">
        <v>19</v>
      </c>
      <c r="O31084" s="34">
        <v>22</v>
      </c>
      <c r="P31084" s="34">
        <v>26</v>
      </c>
      <c r="Q31084" s="34">
        <v>51</v>
      </c>
      <c r="R31084" s="34">
        <v>30</v>
      </c>
      <c r="S31084" s="34">
        <v>38</v>
      </c>
      <c r="T31084" s="34">
        <v>19</v>
      </c>
      <c r="U31084" s="34">
        <v>25</v>
      </c>
      <c r="V31084" s="34">
        <v>33</v>
      </c>
      <c r="W31084" s="34">
        <v>26</v>
      </c>
      <c r="X31084" s="34">
        <v>34</v>
      </c>
      <c r="Y31084" s="34">
        <v>14</v>
      </c>
      <c r="Z31084" s="34">
        <v>37</v>
      </c>
      <c r="AA31084" s="34">
        <v>36</v>
      </c>
      <c r="AB31084" s="34">
        <v>18</v>
      </c>
      <c r="AC31084" s="34">
        <v>46</v>
      </c>
    </row>
    <row r="31085" spans="1:29" x14ac:dyDescent="0.2">
      <c r="A31085" s="34" t="s">
        <v>91578</v>
      </c>
      <c r="B31085" s="34">
        <v>63</v>
      </c>
      <c r="C31085" s="34">
        <v>73</v>
      </c>
      <c r="D31085" s="34">
        <v>135</v>
      </c>
      <c r="E31085" s="34">
        <v>111</v>
      </c>
      <c r="F31085" s="34">
        <v>110</v>
      </c>
      <c r="G31085" s="34">
        <v>126</v>
      </c>
      <c r="H31085" s="34">
        <v>64</v>
      </c>
      <c r="I31085" s="34">
        <v>82</v>
      </c>
      <c r="J31085" s="34">
        <v>79</v>
      </c>
      <c r="K31085" s="34">
        <v>78</v>
      </c>
      <c r="L31085" s="34">
        <v>51</v>
      </c>
      <c r="M31085" s="34">
        <v>81</v>
      </c>
      <c r="N31085" s="34">
        <v>68</v>
      </c>
      <c r="O31085" s="34">
        <v>77</v>
      </c>
      <c r="P31085" s="34">
        <v>75</v>
      </c>
      <c r="Q31085" s="34">
        <v>101</v>
      </c>
      <c r="R31085" s="34">
        <v>102</v>
      </c>
      <c r="S31085" s="34">
        <v>102</v>
      </c>
      <c r="T31085" s="34">
        <v>54</v>
      </c>
      <c r="U31085" s="34">
        <v>76</v>
      </c>
      <c r="V31085" s="34">
        <v>103</v>
      </c>
      <c r="W31085" s="34">
        <v>60</v>
      </c>
      <c r="X31085" s="34">
        <v>136</v>
      </c>
      <c r="Y31085" s="34">
        <v>77</v>
      </c>
      <c r="Z31085" s="34">
        <v>109</v>
      </c>
      <c r="AA31085" s="34">
        <v>98</v>
      </c>
      <c r="AB31085" s="34">
        <v>84</v>
      </c>
      <c r="AC31085" s="34">
        <v>140</v>
      </c>
    </row>
    <row r="31086" spans="1:29" x14ac:dyDescent="0.2">
      <c r="A31086" s="34" t="s">
        <v>91579</v>
      </c>
      <c r="B31086" s="34">
        <v>50</v>
      </c>
      <c r="C31086" s="34">
        <v>45</v>
      </c>
      <c r="D31086" s="34">
        <v>75</v>
      </c>
      <c r="E31086" s="34">
        <v>62</v>
      </c>
      <c r="F31086" s="34">
        <v>65</v>
      </c>
      <c r="G31086" s="34">
        <v>37</v>
      </c>
      <c r="H31086" s="34">
        <v>61</v>
      </c>
      <c r="I31086" s="34">
        <v>27</v>
      </c>
      <c r="J31086" s="34">
        <v>72</v>
      </c>
      <c r="K31086" s="34">
        <v>63</v>
      </c>
      <c r="L31086" s="34">
        <v>29</v>
      </c>
      <c r="M31086" s="34">
        <v>42</v>
      </c>
      <c r="N31086" s="34">
        <v>51</v>
      </c>
      <c r="O31086" s="34">
        <v>49</v>
      </c>
      <c r="P31086" s="34">
        <v>52</v>
      </c>
      <c r="Q31086" s="34">
        <v>61</v>
      </c>
      <c r="R31086" s="34">
        <v>66</v>
      </c>
      <c r="S31086" s="34">
        <v>62</v>
      </c>
      <c r="T31086" s="34">
        <v>45</v>
      </c>
      <c r="U31086" s="34">
        <v>31</v>
      </c>
      <c r="V31086" s="34">
        <v>66</v>
      </c>
      <c r="W31086" s="34">
        <v>58</v>
      </c>
      <c r="X31086" s="34">
        <v>91</v>
      </c>
      <c r="Y31086" s="34">
        <v>46</v>
      </c>
      <c r="Z31086" s="34">
        <v>70</v>
      </c>
      <c r="AA31086" s="34">
        <v>60</v>
      </c>
      <c r="AB31086" s="34">
        <v>55</v>
      </c>
      <c r="AC31086" s="34">
        <v>79</v>
      </c>
    </row>
    <row r="31087" spans="1:29" x14ac:dyDescent="0.2">
      <c r="A31087" s="34" t="s">
        <v>91580</v>
      </c>
      <c r="B31087" s="34">
        <v>47</v>
      </c>
      <c r="C31087" s="34">
        <v>38</v>
      </c>
      <c r="D31087" s="34">
        <v>60</v>
      </c>
      <c r="E31087" s="34">
        <v>44</v>
      </c>
      <c r="F31087" s="34">
        <v>43</v>
      </c>
      <c r="G31087" s="34">
        <v>51</v>
      </c>
      <c r="H31087" s="34">
        <v>64</v>
      </c>
      <c r="I31087" s="34">
        <v>29</v>
      </c>
      <c r="J31087" s="34">
        <v>27</v>
      </c>
      <c r="K31087" s="34">
        <v>36</v>
      </c>
      <c r="L31087" s="34">
        <v>35</v>
      </c>
      <c r="M31087" s="34">
        <v>44</v>
      </c>
      <c r="N31087" s="34">
        <v>45</v>
      </c>
      <c r="O31087" s="34">
        <v>54</v>
      </c>
      <c r="P31087" s="34">
        <v>25</v>
      </c>
      <c r="Q31087" s="34">
        <v>50</v>
      </c>
      <c r="R31087" s="34">
        <v>57</v>
      </c>
      <c r="S31087" s="34">
        <v>54</v>
      </c>
      <c r="T31087" s="34">
        <v>44</v>
      </c>
      <c r="U31087" s="34">
        <v>46</v>
      </c>
      <c r="V31087" s="34">
        <v>66</v>
      </c>
      <c r="W31087" s="34">
        <v>51</v>
      </c>
      <c r="X31087" s="34">
        <v>45</v>
      </c>
      <c r="Y31087" s="34">
        <v>45</v>
      </c>
      <c r="Z31087" s="34">
        <v>53</v>
      </c>
      <c r="AA31087" s="34">
        <v>41</v>
      </c>
      <c r="AB31087" s="34">
        <v>55</v>
      </c>
      <c r="AC31087" s="34">
        <v>77</v>
      </c>
    </row>
    <row r="31088" spans="1:29" x14ac:dyDescent="0.2">
      <c r="A31088" s="34" t="s">
        <v>91581</v>
      </c>
      <c r="B31088" s="34">
        <v>40</v>
      </c>
      <c r="C31088" s="34">
        <v>32</v>
      </c>
      <c r="D31088" s="34">
        <v>45</v>
      </c>
      <c r="E31088" s="34">
        <v>32</v>
      </c>
      <c r="F31088" s="34">
        <v>29</v>
      </c>
      <c r="G31088" s="34">
        <v>32</v>
      </c>
      <c r="H31088" s="34">
        <v>24</v>
      </c>
      <c r="I31088" s="34">
        <v>12</v>
      </c>
      <c r="J31088" s="34">
        <v>30</v>
      </c>
      <c r="K31088" s="34">
        <v>28</v>
      </c>
      <c r="L31088" s="34">
        <v>16</v>
      </c>
      <c r="M31088" s="34">
        <v>34</v>
      </c>
      <c r="N31088" s="34">
        <v>25</v>
      </c>
      <c r="O31088" s="34">
        <v>34</v>
      </c>
      <c r="P31088" s="34">
        <v>33</v>
      </c>
      <c r="Q31088" s="34">
        <v>32</v>
      </c>
      <c r="R31088" s="34">
        <v>33</v>
      </c>
      <c r="S31088" s="34">
        <v>36</v>
      </c>
      <c r="T31088" s="34">
        <v>22</v>
      </c>
      <c r="U31088" s="34">
        <v>32</v>
      </c>
      <c r="V31088" s="34">
        <v>44</v>
      </c>
      <c r="W31088" s="34">
        <v>25</v>
      </c>
      <c r="X31088" s="34">
        <v>31</v>
      </c>
      <c r="Y31088" s="34">
        <v>20</v>
      </c>
      <c r="Z31088" s="34">
        <v>22</v>
      </c>
      <c r="AA31088" s="34">
        <v>34</v>
      </c>
      <c r="AB31088" s="34">
        <v>41</v>
      </c>
      <c r="AC31088" s="34">
        <v>51</v>
      </c>
    </row>
    <row r="31089" spans="1:29" x14ac:dyDescent="0.2">
      <c r="A31089" s="34" t="s">
        <v>91582</v>
      </c>
      <c r="B31089" s="34">
        <v>21</v>
      </c>
      <c r="C31089" s="34">
        <v>28</v>
      </c>
      <c r="D31089" s="34">
        <v>32</v>
      </c>
      <c r="E31089" s="34">
        <v>38</v>
      </c>
      <c r="F31089" s="34">
        <v>21</v>
      </c>
      <c r="G31089" s="34">
        <v>12</v>
      </c>
      <c r="H31089" s="34">
        <v>12</v>
      </c>
      <c r="I31089" s="34">
        <v>19</v>
      </c>
      <c r="J31089" s="34">
        <v>16</v>
      </c>
      <c r="K31089" s="34">
        <v>35</v>
      </c>
      <c r="L31089" s="34">
        <v>11</v>
      </c>
      <c r="M31089" s="34">
        <v>25</v>
      </c>
      <c r="N31089" s="34">
        <v>30</v>
      </c>
      <c r="O31089" s="34">
        <v>11</v>
      </c>
      <c r="P31089" s="34">
        <v>24</v>
      </c>
      <c r="Q31089" s="34">
        <v>21</v>
      </c>
      <c r="R31089" s="34">
        <v>25</v>
      </c>
      <c r="S31089" s="34">
        <v>32</v>
      </c>
      <c r="T31089" s="34">
        <v>10</v>
      </c>
      <c r="U31089" s="34">
        <v>11</v>
      </c>
      <c r="V31089" s="34">
        <v>34</v>
      </c>
      <c r="W31089" s="34">
        <v>13</v>
      </c>
      <c r="X31089" s="34">
        <v>28</v>
      </c>
      <c r="Y31089" s="34">
        <v>15</v>
      </c>
      <c r="Z31089" s="34">
        <v>25</v>
      </c>
      <c r="AA31089" s="34">
        <v>33</v>
      </c>
      <c r="AB31089" s="34">
        <v>11</v>
      </c>
      <c r="AC31089" s="34">
        <v>30</v>
      </c>
    </row>
    <row r="31090" spans="1:29" x14ac:dyDescent="0.2">
      <c r="A31090" s="34" t="s">
        <v>91583</v>
      </c>
      <c r="B31090" s="34">
        <v>58</v>
      </c>
      <c r="C31090" s="34">
        <v>95</v>
      </c>
      <c r="D31090" s="34">
        <v>96</v>
      </c>
      <c r="E31090" s="34">
        <v>84</v>
      </c>
      <c r="F31090" s="34">
        <v>90</v>
      </c>
      <c r="G31090" s="34">
        <v>111</v>
      </c>
      <c r="H31090" s="34">
        <v>63</v>
      </c>
      <c r="I31090" s="34">
        <v>58</v>
      </c>
      <c r="J31090" s="34">
        <v>70</v>
      </c>
      <c r="K31090" s="34">
        <v>80</v>
      </c>
      <c r="L31090" s="34">
        <v>69</v>
      </c>
      <c r="M31090" s="34">
        <v>74</v>
      </c>
      <c r="N31090" s="34">
        <v>81</v>
      </c>
      <c r="O31090" s="34">
        <v>68</v>
      </c>
      <c r="P31090" s="34">
        <v>66</v>
      </c>
      <c r="Q31090" s="34">
        <v>78</v>
      </c>
      <c r="R31090" s="34">
        <v>73</v>
      </c>
      <c r="S31090" s="34">
        <v>122</v>
      </c>
      <c r="T31090" s="34">
        <v>75</v>
      </c>
      <c r="U31090" s="34">
        <v>64</v>
      </c>
      <c r="V31090" s="34">
        <v>102</v>
      </c>
      <c r="W31090" s="34">
        <v>86</v>
      </c>
      <c r="X31090" s="34">
        <v>103</v>
      </c>
      <c r="Y31090" s="34">
        <v>79</v>
      </c>
      <c r="Z31090" s="34">
        <v>106</v>
      </c>
      <c r="AA31090" s="34">
        <v>72</v>
      </c>
      <c r="AB31090" s="34">
        <v>88</v>
      </c>
      <c r="AC31090" s="34">
        <v>159</v>
      </c>
    </row>
    <row r="31091" spans="1:29" x14ac:dyDescent="0.2">
      <c r="A31091" s="34" t="s">
        <v>91584</v>
      </c>
      <c r="B31091" s="34">
        <v>28</v>
      </c>
      <c r="C31091" s="34">
        <v>43</v>
      </c>
      <c r="D31091" s="34">
        <v>66</v>
      </c>
      <c r="E31091" s="34">
        <v>50</v>
      </c>
      <c r="F31091" s="34">
        <v>47</v>
      </c>
      <c r="G31091" s="34">
        <v>57</v>
      </c>
      <c r="H31091" s="34">
        <v>41</v>
      </c>
      <c r="I31091" s="34">
        <v>54</v>
      </c>
      <c r="J31091" s="34">
        <v>45</v>
      </c>
      <c r="K31091" s="34">
        <v>80</v>
      </c>
      <c r="L31091" s="34">
        <v>19</v>
      </c>
      <c r="M31091" s="34">
        <v>69</v>
      </c>
      <c r="N31091" s="34">
        <v>25</v>
      </c>
      <c r="O31091" s="34">
        <v>41</v>
      </c>
      <c r="P31091" s="34">
        <v>27</v>
      </c>
      <c r="Q31091" s="34">
        <v>75</v>
      </c>
      <c r="R31091" s="34">
        <v>50</v>
      </c>
      <c r="S31091" s="34">
        <v>81</v>
      </c>
      <c r="T31091" s="34">
        <v>26</v>
      </c>
      <c r="U31091" s="34">
        <v>49</v>
      </c>
      <c r="V31091" s="34">
        <v>49</v>
      </c>
      <c r="W31091" s="34">
        <v>53</v>
      </c>
      <c r="X31091" s="34">
        <v>81</v>
      </c>
      <c r="Y31091" s="34">
        <v>48</v>
      </c>
      <c r="Z31091" s="34">
        <v>78</v>
      </c>
      <c r="AA31091" s="34">
        <v>97</v>
      </c>
      <c r="AB31091" s="34">
        <v>55</v>
      </c>
      <c r="AC31091" s="34">
        <v>100</v>
      </c>
    </row>
    <row r="31092" spans="1:29" x14ac:dyDescent="0.2">
      <c r="A31092" s="34" t="s">
        <v>91585</v>
      </c>
      <c r="B31092" s="34">
        <v>66</v>
      </c>
      <c r="C31092" s="34">
        <v>49</v>
      </c>
      <c r="D31092" s="34">
        <v>70</v>
      </c>
      <c r="E31092" s="34">
        <v>65</v>
      </c>
      <c r="F31092" s="34">
        <v>64</v>
      </c>
      <c r="G31092" s="34">
        <v>68</v>
      </c>
      <c r="H31092" s="34">
        <v>51</v>
      </c>
      <c r="I31092" s="34">
        <v>55</v>
      </c>
      <c r="J31092" s="34">
        <v>51</v>
      </c>
      <c r="K31092" s="34">
        <v>49</v>
      </c>
      <c r="L31092" s="34">
        <v>30</v>
      </c>
      <c r="M31092" s="34">
        <v>53</v>
      </c>
      <c r="N31092" s="34">
        <v>48</v>
      </c>
      <c r="O31092" s="34">
        <v>53</v>
      </c>
      <c r="P31092" s="34">
        <v>52</v>
      </c>
      <c r="Q31092" s="34">
        <v>64</v>
      </c>
      <c r="R31092" s="34">
        <v>67</v>
      </c>
      <c r="S31092" s="34">
        <v>73</v>
      </c>
      <c r="T31092" s="34">
        <v>43</v>
      </c>
      <c r="U31092" s="34">
        <v>66</v>
      </c>
      <c r="V31092" s="34">
        <v>53</v>
      </c>
      <c r="W31092" s="34">
        <v>38</v>
      </c>
      <c r="X31092" s="34">
        <v>73</v>
      </c>
      <c r="Y31092" s="34">
        <v>43</v>
      </c>
      <c r="Z31092" s="34">
        <v>88</v>
      </c>
      <c r="AA31092" s="34">
        <v>66</v>
      </c>
      <c r="AB31092" s="34">
        <v>45</v>
      </c>
      <c r="AC31092" s="34">
        <v>84</v>
      </c>
    </row>
    <row r="31093" spans="1:29" x14ac:dyDescent="0.2">
      <c r="A31093" s="34" t="s">
        <v>91586</v>
      </c>
      <c r="B31093" s="34">
        <v>23</v>
      </c>
      <c r="C31093" s="34">
        <v>48</v>
      </c>
      <c r="D31093" s="34">
        <v>40</v>
      </c>
      <c r="E31093" s="34">
        <v>41</v>
      </c>
      <c r="F31093" s="34">
        <v>32</v>
      </c>
      <c r="G31093" s="34">
        <v>43</v>
      </c>
      <c r="H31093" s="34">
        <v>33</v>
      </c>
      <c r="I31093" s="34">
        <v>19</v>
      </c>
      <c r="J31093" s="34">
        <v>24</v>
      </c>
      <c r="K31093" s="34">
        <v>39</v>
      </c>
      <c r="L31093" s="34">
        <v>12</v>
      </c>
      <c r="M31093" s="34">
        <v>24</v>
      </c>
      <c r="N31093" s="34">
        <v>28</v>
      </c>
      <c r="O31093" s="34">
        <v>35</v>
      </c>
      <c r="P31093" s="34">
        <v>19</v>
      </c>
      <c r="Q31093" s="34">
        <v>28</v>
      </c>
      <c r="R31093" s="34">
        <v>29</v>
      </c>
      <c r="S31093" s="34">
        <v>47</v>
      </c>
      <c r="T31093" s="34">
        <v>22</v>
      </c>
      <c r="U31093" s="34">
        <v>26</v>
      </c>
      <c r="V31093" s="34">
        <v>30</v>
      </c>
      <c r="W31093" s="34">
        <v>30</v>
      </c>
      <c r="X31093" s="34">
        <v>57</v>
      </c>
      <c r="Y31093" s="34">
        <v>19</v>
      </c>
      <c r="Z31093" s="34">
        <v>42</v>
      </c>
      <c r="AA31093" s="34">
        <v>37</v>
      </c>
      <c r="AB31093" s="34">
        <v>19</v>
      </c>
      <c r="AC31093" s="34">
        <v>62</v>
      </c>
    </row>
    <row r="31094" spans="1:29" x14ac:dyDescent="0.2">
      <c r="A31094" s="34" t="s">
        <v>91587</v>
      </c>
      <c r="B31094" s="34">
        <v>81</v>
      </c>
      <c r="C31094" s="34">
        <v>67</v>
      </c>
      <c r="D31094" s="34">
        <v>75</v>
      </c>
      <c r="E31094" s="34">
        <v>71</v>
      </c>
      <c r="F31094" s="34">
        <v>101</v>
      </c>
      <c r="G31094" s="34">
        <v>88</v>
      </c>
      <c r="H31094" s="34">
        <v>71</v>
      </c>
      <c r="I31094" s="34">
        <v>50</v>
      </c>
      <c r="J31094" s="34">
        <v>92</v>
      </c>
      <c r="K31094" s="34">
        <v>79</v>
      </c>
      <c r="L31094" s="34">
        <v>52</v>
      </c>
      <c r="M31094" s="34">
        <v>52</v>
      </c>
      <c r="N31094" s="34">
        <v>79</v>
      </c>
      <c r="O31094" s="34">
        <v>86</v>
      </c>
      <c r="P31094" s="34">
        <v>78</v>
      </c>
      <c r="Q31094" s="34">
        <v>96</v>
      </c>
      <c r="R31094" s="34">
        <v>121</v>
      </c>
      <c r="S31094" s="34">
        <v>123</v>
      </c>
      <c r="T31094" s="34">
        <v>96</v>
      </c>
      <c r="U31094" s="34">
        <v>78</v>
      </c>
      <c r="V31094" s="34">
        <v>71</v>
      </c>
      <c r="W31094" s="34">
        <v>61</v>
      </c>
      <c r="X31094" s="34">
        <v>114</v>
      </c>
      <c r="Y31094" s="34">
        <v>103</v>
      </c>
      <c r="Z31094" s="34">
        <v>80</v>
      </c>
      <c r="AA31094" s="34">
        <v>133</v>
      </c>
      <c r="AB31094" s="34">
        <v>101</v>
      </c>
      <c r="AC31094" s="34">
        <v>123</v>
      </c>
    </row>
    <row r="31095" spans="1:29" x14ac:dyDescent="0.2">
      <c r="A31095" s="34" t="s">
        <v>91588</v>
      </c>
      <c r="B31095" s="34">
        <v>27</v>
      </c>
      <c r="C31095" s="34">
        <v>27</v>
      </c>
      <c r="D31095" s="34">
        <v>49</v>
      </c>
      <c r="E31095" s="34">
        <v>28</v>
      </c>
      <c r="F31095" s="34">
        <v>32</v>
      </c>
      <c r="G31095" s="34">
        <v>34</v>
      </c>
      <c r="H31095" s="34">
        <v>34</v>
      </c>
      <c r="I31095" s="34">
        <v>31</v>
      </c>
      <c r="J31095" s="34">
        <v>34</v>
      </c>
      <c r="K31095" s="34">
        <v>23</v>
      </c>
      <c r="L31095" s="34">
        <v>29</v>
      </c>
      <c r="M31095" s="34">
        <v>25</v>
      </c>
      <c r="N31095" s="34">
        <v>15</v>
      </c>
      <c r="O31095" s="34">
        <v>28</v>
      </c>
      <c r="P31095" s="34">
        <v>33</v>
      </c>
      <c r="Q31095" s="34">
        <v>46</v>
      </c>
      <c r="R31095" s="34">
        <v>42</v>
      </c>
      <c r="S31095" s="34">
        <v>46</v>
      </c>
      <c r="T31095" s="34">
        <v>52</v>
      </c>
      <c r="U31095" s="34">
        <v>34</v>
      </c>
      <c r="V31095" s="34">
        <v>33</v>
      </c>
      <c r="W31095" s="34">
        <v>48</v>
      </c>
      <c r="X31095" s="34">
        <v>55</v>
      </c>
      <c r="Y31095" s="34">
        <v>26</v>
      </c>
      <c r="Z31095" s="34">
        <v>55</v>
      </c>
      <c r="AA31095" s="34">
        <v>41</v>
      </c>
      <c r="AB31095" s="34">
        <v>66</v>
      </c>
      <c r="AC31095" s="34">
        <v>57</v>
      </c>
    </row>
    <row r="31096" spans="1:29" x14ac:dyDescent="0.2">
      <c r="A31096" s="34" t="s">
        <v>91589</v>
      </c>
      <c r="B31096" s="34">
        <v>52</v>
      </c>
      <c r="C31096" s="34">
        <v>60</v>
      </c>
      <c r="D31096" s="34">
        <v>80</v>
      </c>
      <c r="E31096" s="34">
        <v>78</v>
      </c>
      <c r="F31096" s="34">
        <v>46</v>
      </c>
      <c r="G31096" s="34">
        <v>79</v>
      </c>
      <c r="H31096" s="34">
        <v>37</v>
      </c>
      <c r="I31096" s="34">
        <v>90</v>
      </c>
      <c r="J31096" s="34">
        <v>30</v>
      </c>
      <c r="K31096" s="34">
        <v>102</v>
      </c>
      <c r="L31096" s="34">
        <v>24</v>
      </c>
      <c r="M31096" s="34">
        <v>66</v>
      </c>
      <c r="N31096" s="34">
        <v>47</v>
      </c>
      <c r="O31096" s="34">
        <v>63</v>
      </c>
      <c r="P31096" s="34">
        <v>51</v>
      </c>
      <c r="Q31096" s="34">
        <v>98</v>
      </c>
      <c r="R31096" s="34">
        <v>40</v>
      </c>
      <c r="S31096" s="34">
        <v>142</v>
      </c>
      <c r="T31096" s="34">
        <v>27</v>
      </c>
      <c r="U31096" s="34">
        <v>55</v>
      </c>
      <c r="V31096" s="34">
        <v>41</v>
      </c>
      <c r="W31096" s="34">
        <v>78</v>
      </c>
      <c r="X31096" s="34">
        <v>59</v>
      </c>
      <c r="Y31096" s="34">
        <v>54</v>
      </c>
      <c r="Z31096" s="34">
        <v>56</v>
      </c>
      <c r="AA31096" s="34">
        <v>107</v>
      </c>
      <c r="AB31096" s="34">
        <v>38</v>
      </c>
      <c r="AC31096" s="34">
        <v>126</v>
      </c>
    </row>
    <row r="31097" spans="1:29" x14ac:dyDescent="0.2">
      <c r="A31097" s="34" t="s">
        <v>91590</v>
      </c>
      <c r="B31097" s="34">
        <v>52</v>
      </c>
      <c r="C31097" s="34">
        <v>49</v>
      </c>
      <c r="D31097" s="34">
        <v>64</v>
      </c>
      <c r="E31097" s="34">
        <v>72</v>
      </c>
      <c r="F31097" s="34">
        <v>54</v>
      </c>
      <c r="G31097" s="34">
        <v>21</v>
      </c>
      <c r="H31097" s="34">
        <v>77</v>
      </c>
      <c r="I31097" s="34">
        <v>68</v>
      </c>
      <c r="J31097" s="34">
        <v>69</v>
      </c>
      <c r="K31097" s="34">
        <v>101</v>
      </c>
      <c r="L31097" s="34">
        <v>41</v>
      </c>
      <c r="M31097" s="34">
        <v>72</v>
      </c>
      <c r="N31097" s="34">
        <v>66</v>
      </c>
      <c r="O31097" s="34">
        <v>66</v>
      </c>
      <c r="P31097" s="34">
        <v>64</v>
      </c>
      <c r="Q31097" s="34">
        <v>53</v>
      </c>
      <c r="R31097" s="34">
        <v>68</v>
      </c>
      <c r="S31097" s="34">
        <v>97</v>
      </c>
      <c r="T31097" s="34">
        <v>51</v>
      </c>
      <c r="U31097" s="34">
        <v>52</v>
      </c>
      <c r="V31097" s="34">
        <v>91</v>
      </c>
      <c r="W31097" s="34">
        <v>64</v>
      </c>
      <c r="X31097" s="34">
        <v>55</v>
      </c>
      <c r="Y31097" s="34">
        <v>54</v>
      </c>
      <c r="Z31097" s="34">
        <v>66</v>
      </c>
      <c r="AA31097" s="34">
        <v>107</v>
      </c>
      <c r="AB31097" s="34">
        <v>75</v>
      </c>
      <c r="AC31097" s="34">
        <v>127</v>
      </c>
    </row>
    <row r="31098" spans="1:29" x14ac:dyDescent="0.2">
      <c r="A31098" s="34" t="s">
        <v>91591</v>
      </c>
      <c r="B31098" s="34">
        <v>44</v>
      </c>
      <c r="C31098" s="34">
        <v>74</v>
      </c>
      <c r="D31098" s="34">
        <v>135</v>
      </c>
      <c r="E31098" s="34">
        <v>87</v>
      </c>
      <c r="F31098" s="34">
        <v>98</v>
      </c>
      <c r="G31098" s="34">
        <v>60</v>
      </c>
      <c r="H31098" s="34">
        <v>44</v>
      </c>
      <c r="I31098" s="34">
        <v>65</v>
      </c>
      <c r="J31098" s="34">
        <v>73</v>
      </c>
      <c r="K31098" s="34">
        <v>96</v>
      </c>
      <c r="L31098" s="34">
        <v>58</v>
      </c>
      <c r="M31098" s="34">
        <v>60</v>
      </c>
      <c r="N31098" s="34">
        <v>64</v>
      </c>
      <c r="O31098" s="34">
        <v>65</v>
      </c>
      <c r="P31098" s="34">
        <v>78</v>
      </c>
      <c r="Q31098" s="34">
        <v>83</v>
      </c>
      <c r="R31098" s="34">
        <v>100</v>
      </c>
      <c r="S31098" s="34">
        <v>99</v>
      </c>
      <c r="T31098" s="34">
        <v>67</v>
      </c>
      <c r="U31098" s="34">
        <v>69</v>
      </c>
      <c r="V31098" s="34">
        <v>100</v>
      </c>
      <c r="W31098" s="34">
        <v>61</v>
      </c>
      <c r="X31098" s="34">
        <v>112</v>
      </c>
      <c r="Y31098" s="34">
        <v>44</v>
      </c>
      <c r="Z31098" s="34">
        <v>130</v>
      </c>
      <c r="AA31098" s="34">
        <v>93</v>
      </c>
      <c r="AB31098" s="34">
        <v>77</v>
      </c>
      <c r="AC31098" s="34">
        <v>112</v>
      </c>
    </row>
    <row r="31099" spans="1:29" x14ac:dyDescent="0.2">
      <c r="A31099" s="34" t="s">
        <v>91592</v>
      </c>
      <c r="B31099" s="34">
        <v>46</v>
      </c>
      <c r="C31099" s="34">
        <v>23</v>
      </c>
      <c r="D31099" s="34">
        <v>26</v>
      </c>
      <c r="E31099" s="34">
        <v>28</v>
      </c>
      <c r="F31099" s="34">
        <v>22</v>
      </c>
      <c r="G31099" s="34">
        <v>12</v>
      </c>
      <c r="H31099" s="34">
        <v>12</v>
      </c>
      <c r="I31099" s="34">
        <v>11</v>
      </c>
      <c r="J31099" s="34">
        <v>26</v>
      </c>
      <c r="K31099" s="34">
        <v>24</v>
      </c>
      <c r="L31099" s="34">
        <v>14</v>
      </c>
      <c r="M31099" s="34">
        <v>31</v>
      </c>
      <c r="N31099" s="34">
        <v>32</v>
      </c>
      <c r="O31099" s="34">
        <v>24</v>
      </c>
      <c r="P31099" s="34">
        <v>20</v>
      </c>
      <c r="Q31099" s="34">
        <v>34</v>
      </c>
      <c r="R31099" s="34">
        <v>46</v>
      </c>
      <c r="S31099" s="34">
        <v>38</v>
      </c>
      <c r="T31099" s="34">
        <v>25</v>
      </c>
      <c r="U31099" s="34">
        <v>23</v>
      </c>
      <c r="V31099" s="34">
        <v>15</v>
      </c>
      <c r="W31099" s="34">
        <v>21</v>
      </c>
      <c r="X31099" s="34">
        <v>32</v>
      </c>
      <c r="Y31099" s="34">
        <v>30</v>
      </c>
      <c r="Z31099" s="34">
        <v>31</v>
      </c>
      <c r="AA31099" s="34">
        <v>29</v>
      </c>
      <c r="AB31099" s="34">
        <v>20</v>
      </c>
      <c r="AC31099" s="34">
        <v>25</v>
      </c>
    </row>
    <row r="31100" spans="1:29" x14ac:dyDescent="0.2">
      <c r="A31100" s="34" t="s">
        <v>91593</v>
      </c>
      <c r="B31100" s="34">
        <v>118</v>
      </c>
      <c r="C31100" s="34">
        <v>157</v>
      </c>
      <c r="D31100" s="34">
        <v>157</v>
      </c>
      <c r="E31100" s="34">
        <v>194</v>
      </c>
      <c r="F31100" s="34">
        <v>135</v>
      </c>
      <c r="G31100" s="34">
        <v>129</v>
      </c>
      <c r="H31100" s="34">
        <v>142</v>
      </c>
      <c r="I31100" s="34">
        <v>134</v>
      </c>
      <c r="J31100" s="34">
        <v>131</v>
      </c>
      <c r="K31100" s="34">
        <v>186</v>
      </c>
      <c r="L31100" s="34">
        <v>102</v>
      </c>
      <c r="M31100" s="34">
        <v>142</v>
      </c>
      <c r="N31100" s="34">
        <v>124</v>
      </c>
      <c r="O31100" s="34">
        <v>136</v>
      </c>
      <c r="P31100" s="34">
        <v>134</v>
      </c>
      <c r="Q31100" s="34">
        <v>194</v>
      </c>
      <c r="R31100" s="34">
        <v>194</v>
      </c>
      <c r="S31100" s="34">
        <v>168</v>
      </c>
      <c r="T31100" s="34">
        <v>167</v>
      </c>
      <c r="U31100" s="34">
        <v>126</v>
      </c>
      <c r="V31100" s="34">
        <v>134</v>
      </c>
      <c r="W31100" s="34">
        <v>190</v>
      </c>
      <c r="X31100" s="34">
        <v>215</v>
      </c>
      <c r="Y31100" s="34">
        <v>165</v>
      </c>
      <c r="Z31100" s="34">
        <v>180</v>
      </c>
      <c r="AA31100" s="34">
        <v>168</v>
      </c>
      <c r="AB31100" s="34">
        <v>183</v>
      </c>
      <c r="AC31100" s="34">
        <v>265</v>
      </c>
    </row>
    <row r="31101" spans="1:29" x14ac:dyDescent="0.2">
      <c r="A31101" s="34" t="s">
        <v>91594</v>
      </c>
      <c r="B31101" s="34">
        <v>35</v>
      </c>
      <c r="C31101" s="34">
        <v>33</v>
      </c>
      <c r="D31101" s="34">
        <v>49</v>
      </c>
      <c r="E31101" s="34">
        <v>57</v>
      </c>
      <c r="F31101" s="34">
        <v>44</v>
      </c>
      <c r="G31101" s="34">
        <v>23</v>
      </c>
      <c r="H31101" s="34">
        <v>30</v>
      </c>
      <c r="I31101" s="34">
        <v>32</v>
      </c>
      <c r="J31101" s="34">
        <v>27</v>
      </c>
      <c r="K31101" s="34">
        <v>43</v>
      </c>
      <c r="L31101" s="34">
        <v>13</v>
      </c>
      <c r="M31101" s="34">
        <v>27</v>
      </c>
      <c r="N31101" s="34">
        <v>47</v>
      </c>
      <c r="O31101" s="34">
        <v>31</v>
      </c>
      <c r="P31101" s="34">
        <v>32</v>
      </c>
      <c r="Q31101" s="34">
        <v>35</v>
      </c>
      <c r="R31101" s="34">
        <v>49</v>
      </c>
      <c r="S31101" s="34">
        <v>45</v>
      </c>
      <c r="T31101" s="34">
        <v>29</v>
      </c>
      <c r="U31101" s="34">
        <v>43</v>
      </c>
      <c r="V31101" s="34">
        <v>48</v>
      </c>
      <c r="W31101" s="34">
        <v>29</v>
      </c>
      <c r="X31101" s="34">
        <v>56</v>
      </c>
      <c r="Y31101" s="34">
        <v>45</v>
      </c>
      <c r="Z31101" s="34">
        <v>36</v>
      </c>
      <c r="AA31101" s="34">
        <v>70</v>
      </c>
      <c r="AB31101" s="34">
        <v>35</v>
      </c>
      <c r="AC31101" s="34">
        <v>61</v>
      </c>
    </row>
    <row r="31102" spans="1:29" x14ac:dyDescent="0.2">
      <c r="A31102" s="34" t="s">
        <v>91595</v>
      </c>
      <c r="B31102" s="34">
        <v>40</v>
      </c>
      <c r="C31102" s="34">
        <v>54</v>
      </c>
      <c r="D31102" s="34">
        <v>48</v>
      </c>
      <c r="E31102" s="34">
        <v>56</v>
      </c>
      <c r="F31102" s="34">
        <v>26</v>
      </c>
      <c r="G31102" s="34">
        <v>30</v>
      </c>
      <c r="H31102" s="34">
        <v>46</v>
      </c>
      <c r="I31102" s="34">
        <v>37</v>
      </c>
      <c r="J31102" s="34">
        <v>29</v>
      </c>
      <c r="K31102" s="34">
        <v>37</v>
      </c>
      <c r="L31102" s="34">
        <v>21</v>
      </c>
      <c r="M31102" s="34">
        <v>32</v>
      </c>
      <c r="N31102" s="34">
        <v>22</v>
      </c>
      <c r="O31102" s="34">
        <v>33</v>
      </c>
      <c r="P31102" s="34">
        <v>27</v>
      </c>
      <c r="Q31102" s="34">
        <v>60</v>
      </c>
      <c r="R31102" s="34">
        <v>43</v>
      </c>
      <c r="S31102" s="34">
        <v>48</v>
      </c>
      <c r="T31102" s="34">
        <v>15</v>
      </c>
      <c r="U31102" s="34">
        <v>24</v>
      </c>
      <c r="V31102" s="34">
        <v>44</v>
      </c>
      <c r="W31102" s="34">
        <v>60</v>
      </c>
      <c r="X31102" s="34">
        <v>33</v>
      </c>
      <c r="Y31102" s="34">
        <v>40</v>
      </c>
      <c r="Z31102" s="34">
        <v>28</v>
      </c>
      <c r="AA31102" s="34">
        <v>37</v>
      </c>
      <c r="AB31102" s="34">
        <v>46</v>
      </c>
      <c r="AC31102" s="34">
        <v>60</v>
      </c>
    </row>
    <row r="31103" spans="1:29" x14ac:dyDescent="0.2">
      <c r="A31103" s="34" t="s">
        <v>91596</v>
      </c>
      <c r="B31103" s="34">
        <v>91</v>
      </c>
      <c r="C31103" s="34">
        <v>69</v>
      </c>
      <c r="D31103" s="34">
        <v>65</v>
      </c>
      <c r="E31103" s="34">
        <v>99</v>
      </c>
      <c r="F31103" s="34">
        <v>97</v>
      </c>
      <c r="G31103" s="34">
        <v>76</v>
      </c>
      <c r="H31103" s="34">
        <v>74</v>
      </c>
      <c r="I31103" s="34">
        <v>104</v>
      </c>
      <c r="J31103" s="34">
        <v>75</v>
      </c>
      <c r="K31103" s="34">
        <v>59</v>
      </c>
      <c r="L31103" s="34">
        <v>66</v>
      </c>
      <c r="M31103" s="34">
        <v>76</v>
      </c>
      <c r="N31103" s="34">
        <v>100</v>
      </c>
      <c r="O31103" s="34">
        <v>48</v>
      </c>
      <c r="P31103" s="34">
        <v>79</v>
      </c>
      <c r="Q31103" s="34">
        <v>100</v>
      </c>
      <c r="R31103" s="34">
        <v>98</v>
      </c>
      <c r="S31103" s="34">
        <v>76</v>
      </c>
      <c r="T31103" s="34">
        <v>111</v>
      </c>
      <c r="U31103" s="34">
        <v>69</v>
      </c>
      <c r="V31103" s="34">
        <v>98</v>
      </c>
      <c r="W31103" s="34">
        <v>71</v>
      </c>
      <c r="X31103" s="34">
        <v>131</v>
      </c>
      <c r="Y31103" s="34">
        <v>58</v>
      </c>
      <c r="Z31103" s="34">
        <v>82</v>
      </c>
      <c r="AA31103" s="34">
        <v>98</v>
      </c>
      <c r="AB31103" s="34">
        <v>114</v>
      </c>
      <c r="AC31103" s="34">
        <v>117</v>
      </c>
    </row>
    <row r="31104" spans="1:29" x14ac:dyDescent="0.2">
      <c r="A31104" s="34" t="s">
        <v>91597</v>
      </c>
      <c r="B31104" s="34">
        <v>27</v>
      </c>
      <c r="C31104" s="34">
        <v>17</v>
      </c>
      <c r="D31104" s="34">
        <v>19</v>
      </c>
      <c r="E31104" s="34">
        <v>6</v>
      </c>
      <c r="F31104" s="34">
        <v>21</v>
      </c>
      <c r="G31104" s="34">
        <v>10</v>
      </c>
      <c r="H31104" s="34">
        <v>14</v>
      </c>
      <c r="I31104" s="34">
        <v>10</v>
      </c>
      <c r="J31104" s="34">
        <v>15</v>
      </c>
      <c r="K31104" s="34">
        <v>13</v>
      </c>
      <c r="L31104" s="34">
        <v>9</v>
      </c>
      <c r="M31104" s="34">
        <v>18</v>
      </c>
      <c r="N31104" s="34">
        <v>17</v>
      </c>
      <c r="O31104" s="34">
        <v>11</v>
      </c>
      <c r="P31104" s="34">
        <v>12</v>
      </c>
      <c r="Q31104" s="34">
        <v>13</v>
      </c>
      <c r="R31104" s="34">
        <v>18</v>
      </c>
      <c r="S31104" s="34">
        <v>16</v>
      </c>
      <c r="T31104" s="34">
        <v>8</v>
      </c>
      <c r="U31104" s="34">
        <v>9</v>
      </c>
      <c r="V31104" s="34">
        <v>13</v>
      </c>
      <c r="W31104" s="34">
        <v>10</v>
      </c>
      <c r="X31104" s="34">
        <v>13</v>
      </c>
      <c r="Y31104" s="34">
        <v>16</v>
      </c>
      <c r="Z31104" s="34">
        <v>28</v>
      </c>
      <c r="AA31104" s="34">
        <v>15</v>
      </c>
      <c r="AB31104" s="34">
        <v>12</v>
      </c>
      <c r="AC31104" s="34">
        <v>23</v>
      </c>
    </row>
    <row r="31105" spans="1:29" x14ac:dyDescent="0.2">
      <c r="A31105" s="34" t="s">
        <v>91598</v>
      </c>
      <c r="B31105" s="34">
        <v>56</v>
      </c>
      <c r="C31105" s="34">
        <v>63</v>
      </c>
      <c r="D31105" s="34">
        <v>82</v>
      </c>
      <c r="E31105" s="34">
        <v>79</v>
      </c>
      <c r="F31105" s="34">
        <v>63</v>
      </c>
      <c r="G31105" s="34">
        <v>78</v>
      </c>
      <c r="H31105" s="34">
        <v>69</v>
      </c>
      <c r="I31105" s="34">
        <v>77</v>
      </c>
      <c r="J31105" s="34">
        <v>38</v>
      </c>
      <c r="K31105" s="34">
        <v>84</v>
      </c>
      <c r="L31105" s="34">
        <v>52</v>
      </c>
      <c r="M31105" s="34">
        <v>66</v>
      </c>
      <c r="N31105" s="34">
        <v>57</v>
      </c>
      <c r="O31105" s="34">
        <v>92</v>
      </c>
      <c r="P31105" s="34">
        <v>55</v>
      </c>
      <c r="Q31105" s="34">
        <v>103</v>
      </c>
      <c r="R31105" s="34">
        <v>75</v>
      </c>
      <c r="S31105" s="34">
        <v>133</v>
      </c>
      <c r="T31105" s="34">
        <v>61</v>
      </c>
      <c r="U31105" s="34">
        <v>76</v>
      </c>
      <c r="V31105" s="34">
        <v>75</v>
      </c>
      <c r="W31105" s="34">
        <v>94</v>
      </c>
      <c r="X31105" s="34">
        <v>91</v>
      </c>
      <c r="Y31105" s="34">
        <v>128</v>
      </c>
      <c r="Z31105" s="34">
        <v>86</v>
      </c>
      <c r="AA31105" s="34">
        <v>113</v>
      </c>
      <c r="AB31105" s="34">
        <v>82</v>
      </c>
      <c r="AC31105" s="34">
        <v>150</v>
      </c>
    </row>
    <row r="31106" spans="1:29" x14ac:dyDescent="0.2">
      <c r="A31106" s="34" t="s">
        <v>91599</v>
      </c>
      <c r="B31106" s="34">
        <v>54</v>
      </c>
      <c r="C31106" s="34">
        <v>22</v>
      </c>
      <c r="D31106" s="34">
        <v>48</v>
      </c>
      <c r="E31106" s="34">
        <v>32</v>
      </c>
      <c r="F31106" s="34">
        <v>56</v>
      </c>
      <c r="G31106" s="34">
        <v>53</v>
      </c>
      <c r="H31106" s="34">
        <v>32</v>
      </c>
      <c r="I31106" s="34">
        <v>32</v>
      </c>
      <c r="J31106" s="34">
        <v>44</v>
      </c>
      <c r="K31106" s="34">
        <v>46</v>
      </c>
      <c r="L31106" s="34">
        <v>34</v>
      </c>
      <c r="M31106" s="34">
        <v>39</v>
      </c>
      <c r="N31106" s="34">
        <v>33</v>
      </c>
      <c r="O31106" s="34">
        <v>50</v>
      </c>
      <c r="P31106" s="34">
        <v>38</v>
      </c>
      <c r="Q31106" s="34">
        <v>58</v>
      </c>
      <c r="R31106" s="34">
        <v>59</v>
      </c>
      <c r="S31106" s="34">
        <v>57</v>
      </c>
      <c r="T31106" s="34">
        <v>52</v>
      </c>
      <c r="U31106" s="34">
        <v>40</v>
      </c>
      <c r="V31106" s="34">
        <v>37</v>
      </c>
      <c r="W31106" s="34">
        <v>34</v>
      </c>
      <c r="X31106" s="34">
        <v>52</v>
      </c>
      <c r="Y31106" s="34">
        <v>38</v>
      </c>
      <c r="Z31106" s="34">
        <v>61</v>
      </c>
      <c r="AA31106" s="34">
        <v>55</v>
      </c>
      <c r="AB31106" s="34">
        <v>67</v>
      </c>
      <c r="AC31106" s="34">
        <v>52</v>
      </c>
    </row>
    <row r="31107" spans="1:29" x14ac:dyDescent="0.2">
      <c r="A31107" s="34" t="s">
        <v>91600</v>
      </c>
      <c r="B31107" s="34">
        <v>105</v>
      </c>
      <c r="C31107" s="34">
        <v>86</v>
      </c>
      <c r="D31107" s="34">
        <v>90</v>
      </c>
      <c r="E31107" s="34">
        <v>76</v>
      </c>
      <c r="F31107" s="34">
        <v>112</v>
      </c>
      <c r="G31107" s="34">
        <v>90</v>
      </c>
      <c r="H31107" s="34">
        <v>91</v>
      </c>
      <c r="I31107" s="34">
        <v>86</v>
      </c>
      <c r="J31107" s="34">
        <v>87</v>
      </c>
      <c r="K31107" s="34">
        <v>93</v>
      </c>
      <c r="L31107" s="34">
        <v>66</v>
      </c>
      <c r="M31107" s="34">
        <v>89</v>
      </c>
      <c r="N31107" s="34">
        <v>87</v>
      </c>
      <c r="O31107" s="34">
        <v>78</v>
      </c>
      <c r="P31107" s="34">
        <v>96</v>
      </c>
      <c r="Q31107" s="34">
        <v>88</v>
      </c>
      <c r="R31107" s="34">
        <v>122</v>
      </c>
      <c r="S31107" s="34">
        <v>109</v>
      </c>
      <c r="T31107" s="34">
        <v>92</v>
      </c>
      <c r="U31107" s="34">
        <v>79</v>
      </c>
      <c r="V31107" s="34">
        <v>83</v>
      </c>
      <c r="W31107" s="34">
        <v>108</v>
      </c>
      <c r="X31107" s="34">
        <v>119</v>
      </c>
      <c r="Y31107" s="34">
        <v>74</v>
      </c>
      <c r="Z31107" s="34">
        <v>106</v>
      </c>
      <c r="AA31107" s="34">
        <v>88</v>
      </c>
      <c r="AB31107" s="34">
        <v>108</v>
      </c>
      <c r="AC31107" s="34">
        <v>172</v>
      </c>
    </row>
    <row r="31108" spans="1:29" x14ac:dyDescent="0.2">
      <c r="A31108" s="34" t="s">
        <v>91601</v>
      </c>
      <c r="B31108" s="34">
        <v>63</v>
      </c>
      <c r="C31108" s="34">
        <v>94</v>
      </c>
      <c r="D31108" s="34">
        <v>56</v>
      </c>
      <c r="E31108" s="34">
        <v>105</v>
      </c>
      <c r="F31108" s="34">
        <v>79</v>
      </c>
      <c r="G31108" s="34">
        <v>104</v>
      </c>
      <c r="H31108" s="34">
        <v>73</v>
      </c>
      <c r="I31108" s="34">
        <v>104</v>
      </c>
      <c r="J31108" s="34">
        <v>78</v>
      </c>
      <c r="K31108" s="34">
        <v>119</v>
      </c>
      <c r="L31108" s="34">
        <v>43</v>
      </c>
      <c r="M31108" s="34">
        <v>83</v>
      </c>
      <c r="N31108" s="34">
        <v>74</v>
      </c>
      <c r="O31108" s="34">
        <v>67</v>
      </c>
      <c r="P31108" s="34">
        <v>68</v>
      </c>
      <c r="Q31108" s="34">
        <v>135</v>
      </c>
      <c r="R31108" s="34">
        <v>95</v>
      </c>
      <c r="S31108" s="34">
        <v>73</v>
      </c>
      <c r="T31108" s="34">
        <v>68</v>
      </c>
      <c r="U31108" s="34">
        <v>92</v>
      </c>
      <c r="V31108" s="34">
        <v>72</v>
      </c>
      <c r="W31108" s="34">
        <v>105</v>
      </c>
      <c r="X31108" s="34">
        <v>138</v>
      </c>
      <c r="Y31108" s="34">
        <v>110</v>
      </c>
      <c r="Z31108" s="34">
        <v>86</v>
      </c>
      <c r="AA31108" s="34">
        <v>128</v>
      </c>
      <c r="AB31108" s="34">
        <v>95</v>
      </c>
      <c r="AC31108" s="34">
        <v>174</v>
      </c>
    </row>
    <row r="31109" spans="1:29" x14ac:dyDescent="0.2">
      <c r="A31109" s="34" t="s">
        <v>91602</v>
      </c>
      <c r="B31109" s="34">
        <v>62</v>
      </c>
      <c r="C31109" s="34">
        <v>48</v>
      </c>
      <c r="D31109" s="34">
        <v>58</v>
      </c>
      <c r="E31109" s="34">
        <v>55</v>
      </c>
      <c r="F31109" s="34">
        <v>64</v>
      </c>
      <c r="G31109" s="34">
        <v>32</v>
      </c>
      <c r="H31109" s="34">
        <v>60</v>
      </c>
      <c r="I31109" s="34">
        <v>44</v>
      </c>
      <c r="J31109" s="34">
        <v>46</v>
      </c>
      <c r="K31109" s="34">
        <v>59</v>
      </c>
      <c r="L31109" s="34">
        <v>37</v>
      </c>
      <c r="M31109" s="34">
        <v>50</v>
      </c>
      <c r="N31109" s="34">
        <v>32</v>
      </c>
      <c r="O31109" s="34">
        <v>43</v>
      </c>
      <c r="P31109" s="34">
        <v>51</v>
      </c>
      <c r="Q31109" s="34">
        <v>39</v>
      </c>
      <c r="R31109" s="34">
        <v>47</v>
      </c>
      <c r="S31109" s="34">
        <v>51</v>
      </c>
      <c r="T31109" s="34">
        <v>44</v>
      </c>
      <c r="U31109" s="34">
        <v>58</v>
      </c>
      <c r="V31109" s="34">
        <v>52</v>
      </c>
      <c r="W31109" s="34">
        <v>68</v>
      </c>
      <c r="X31109" s="34">
        <v>50</v>
      </c>
      <c r="Y31109" s="34">
        <v>58</v>
      </c>
      <c r="Z31109" s="34">
        <v>54</v>
      </c>
      <c r="AA31109" s="34">
        <v>52</v>
      </c>
      <c r="AB31109" s="34">
        <v>99</v>
      </c>
      <c r="AC31109" s="34">
        <v>90</v>
      </c>
    </row>
    <row r="31110" spans="1:29" x14ac:dyDescent="0.2">
      <c r="A31110" s="34" t="s">
        <v>91603</v>
      </c>
      <c r="B31110" s="34">
        <v>56</v>
      </c>
      <c r="C31110" s="34">
        <v>69</v>
      </c>
      <c r="D31110" s="34">
        <v>73</v>
      </c>
      <c r="E31110" s="34">
        <v>59</v>
      </c>
      <c r="F31110" s="34">
        <v>64</v>
      </c>
      <c r="G31110" s="34">
        <v>58</v>
      </c>
      <c r="H31110" s="34">
        <v>34</v>
      </c>
      <c r="I31110" s="34">
        <v>48</v>
      </c>
      <c r="J31110" s="34">
        <v>32</v>
      </c>
      <c r="K31110" s="34">
        <v>49</v>
      </c>
      <c r="L31110" s="34">
        <v>43</v>
      </c>
      <c r="M31110" s="34">
        <v>55</v>
      </c>
      <c r="N31110" s="34">
        <v>51</v>
      </c>
      <c r="O31110" s="34">
        <v>51</v>
      </c>
      <c r="P31110" s="34">
        <v>39</v>
      </c>
      <c r="Q31110" s="34">
        <v>80</v>
      </c>
      <c r="R31110" s="34">
        <v>63</v>
      </c>
      <c r="S31110" s="34">
        <v>63</v>
      </c>
      <c r="T31110" s="34">
        <v>39</v>
      </c>
      <c r="U31110" s="34">
        <v>45</v>
      </c>
      <c r="V31110" s="34">
        <v>89</v>
      </c>
      <c r="W31110" s="34">
        <v>69</v>
      </c>
      <c r="X31110" s="34">
        <v>56</v>
      </c>
      <c r="Y31110" s="34">
        <v>51</v>
      </c>
      <c r="Z31110" s="34">
        <v>79</v>
      </c>
      <c r="AA31110" s="34">
        <v>94</v>
      </c>
      <c r="AB31110" s="34">
        <v>65</v>
      </c>
      <c r="AC31110" s="34">
        <v>97</v>
      </c>
    </row>
    <row r="31111" spans="1:29" x14ac:dyDescent="0.2">
      <c r="A31111" s="34" t="s">
        <v>91604</v>
      </c>
      <c r="B31111" s="34">
        <v>34</v>
      </c>
      <c r="C31111" s="34">
        <v>39</v>
      </c>
      <c r="D31111" s="34">
        <v>54</v>
      </c>
      <c r="E31111" s="34">
        <v>32</v>
      </c>
      <c r="F31111" s="34">
        <v>26</v>
      </c>
      <c r="G31111" s="34">
        <v>32</v>
      </c>
      <c r="H31111" s="34">
        <v>33</v>
      </c>
      <c r="I31111" s="34">
        <v>34</v>
      </c>
      <c r="J31111" s="34">
        <v>23</v>
      </c>
      <c r="K31111" s="34">
        <v>29</v>
      </c>
      <c r="L31111" s="34">
        <v>21</v>
      </c>
      <c r="M31111" s="34">
        <v>24</v>
      </c>
      <c r="N31111" s="34">
        <v>50</v>
      </c>
      <c r="O31111" s="34">
        <v>24</v>
      </c>
      <c r="P31111" s="34">
        <v>31</v>
      </c>
      <c r="Q31111" s="34">
        <v>58</v>
      </c>
      <c r="R31111" s="34">
        <v>28</v>
      </c>
      <c r="S31111" s="34">
        <v>72</v>
      </c>
      <c r="T31111" s="34">
        <v>29</v>
      </c>
      <c r="U31111" s="34">
        <v>36</v>
      </c>
      <c r="V31111" s="34">
        <v>36</v>
      </c>
      <c r="W31111" s="34">
        <v>19</v>
      </c>
      <c r="X31111" s="34">
        <v>51</v>
      </c>
      <c r="Y31111" s="34">
        <v>34</v>
      </c>
      <c r="Z31111" s="34">
        <v>49</v>
      </c>
      <c r="AA31111" s="34">
        <v>56</v>
      </c>
      <c r="AB31111" s="34">
        <v>31</v>
      </c>
      <c r="AC31111" s="34">
        <v>82</v>
      </c>
    </row>
    <row r="31112" spans="1:29" x14ac:dyDescent="0.2">
      <c r="A31112" s="34" t="s">
        <v>91605</v>
      </c>
      <c r="B31112" s="34">
        <v>33</v>
      </c>
      <c r="C31112" s="34">
        <v>37</v>
      </c>
      <c r="D31112" s="34">
        <v>55</v>
      </c>
      <c r="E31112" s="34">
        <v>34</v>
      </c>
      <c r="F31112" s="34">
        <v>48</v>
      </c>
      <c r="G31112" s="34">
        <v>38</v>
      </c>
      <c r="H31112" s="34">
        <v>56</v>
      </c>
      <c r="I31112" s="34">
        <v>27</v>
      </c>
      <c r="J31112" s="34">
        <v>46</v>
      </c>
      <c r="K31112" s="34">
        <v>39</v>
      </c>
      <c r="L31112" s="34">
        <v>20</v>
      </c>
      <c r="M31112" s="34">
        <v>35</v>
      </c>
      <c r="N31112" s="34">
        <v>41</v>
      </c>
      <c r="O31112" s="34">
        <v>32</v>
      </c>
      <c r="P31112" s="34">
        <v>29</v>
      </c>
      <c r="Q31112" s="34">
        <v>32</v>
      </c>
      <c r="R31112" s="34">
        <v>37</v>
      </c>
      <c r="S31112" s="34">
        <v>44</v>
      </c>
      <c r="T31112" s="34">
        <v>33</v>
      </c>
      <c r="U31112" s="34">
        <v>33</v>
      </c>
      <c r="V31112" s="34">
        <v>47</v>
      </c>
      <c r="W31112" s="34">
        <v>21</v>
      </c>
      <c r="X31112" s="34">
        <v>50</v>
      </c>
      <c r="Y31112" s="34">
        <v>42</v>
      </c>
      <c r="Z31112" s="34">
        <v>47</v>
      </c>
      <c r="AA31112" s="34">
        <v>48</v>
      </c>
      <c r="AB31112" s="34">
        <v>37</v>
      </c>
      <c r="AC31112" s="34">
        <v>48</v>
      </c>
    </row>
    <row r="31113" spans="1:29" x14ac:dyDescent="0.2">
      <c r="A31113" s="34" t="s">
        <v>91606</v>
      </c>
      <c r="B31113" s="34">
        <v>51</v>
      </c>
      <c r="C31113" s="34">
        <v>53</v>
      </c>
      <c r="D31113" s="34">
        <v>72</v>
      </c>
      <c r="E31113" s="34">
        <v>61</v>
      </c>
      <c r="F31113" s="34">
        <v>55</v>
      </c>
      <c r="G31113" s="34">
        <v>27</v>
      </c>
      <c r="H31113" s="34">
        <v>49</v>
      </c>
      <c r="I31113" s="34">
        <v>55</v>
      </c>
      <c r="J31113" s="34">
        <v>55</v>
      </c>
      <c r="K31113" s="34">
        <v>43</v>
      </c>
      <c r="L31113" s="34">
        <v>20</v>
      </c>
      <c r="M31113" s="34">
        <v>35</v>
      </c>
      <c r="N31113" s="34">
        <v>45</v>
      </c>
      <c r="O31113" s="34">
        <v>49</v>
      </c>
      <c r="P31113" s="34">
        <v>33</v>
      </c>
      <c r="Q31113" s="34">
        <v>51</v>
      </c>
      <c r="R31113" s="34">
        <v>55</v>
      </c>
      <c r="S31113" s="34">
        <v>61</v>
      </c>
      <c r="T31113" s="34">
        <v>28</v>
      </c>
      <c r="U31113" s="34">
        <v>38</v>
      </c>
      <c r="V31113" s="34">
        <v>44</v>
      </c>
      <c r="W31113" s="34">
        <v>32</v>
      </c>
      <c r="X31113" s="34">
        <v>85</v>
      </c>
      <c r="Y31113" s="34">
        <v>31</v>
      </c>
      <c r="Z31113" s="34">
        <v>77</v>
      </c>
      <c r="AA31113" s="34">
        <v>65</v>
      </c>
      <c r="AB31113" s="34">
        <v>57</v>
      </c>
      <c r="AC31113" s="34">
        <v>65</v>
      </c>
    </row>
    <row r="31114" spans="1:29" x14ac:dyDescent="0.2">
      <c r="A31114" s="34" t="s">
        <v>91607</v>
      </c>
      <c r="B31114" s="34">
        <v>4</v>
      </c>
      <c r="C31114" s="34">
        <v>11</v>
      </c>
      <c r="D31114" s="34">
        <v>7</v>
      </c>
      <c r="E31114" s="34">
        <v>9</v>
      </c>
      <c r="F31114" s="34">
        <v>5</v>
      </c>
      <c r="G31114" s="34">
        <v>10</v>
      </c>
      <c r="H31114" s="34">
        <v>2</v>
      </c>
      <c r="I31114" s="34">
        <v>7</v>
      </c>
      <c r="J31114" s="34">
        <v>6</v>
      </c>
      <c r="K31114" s="34">
        <v>4</v>
      </c>
      <c r="L31114" s="34">
        <v>1</v>
      </c>
      <c r="M31114" s="34">
        <v>5</v>
      </c>
      <c r="N31114" s="34">
        <v>9</v>
      </c>
      <c r="O31114" s="34">
        <v>5</v>
      </c>
      <c r="P31114" s="34">
        <v>6</v>
      </c>
      <c r="Q31114" s="34">
        <v>2</v>
      </c>
      <c r="R31114" s="34">
        <v>6</v>
      </c>
      <c r="S31114" s="34">
        <v>5</v>
      </c>
      <c r="T31114" s="34">
        <v>1</v>
      </c>
      <c r="U31114" s="34">
        <v>1</v>
      </c>
      <c r="V31114" s="34">
        <v>7</v>
      </c>
      <c r="W31114" s="34">
        <v>0</v>
      </c>
      <c r="X31114" s="34">
        <v>9</v>
      </c>
      <c r="Y31114" s="34">
        <v>0</v>
      </c>
      <c r="Z31114" s="34">
        <v>8</v>
      </c>
      <c r="AA31114" s="34">
        <v>9</v>
      </c>
      <c r="AB31114" s="34">
        <v>5</v>
      </c>
      <c r="AC31114" s="34">
        <v>5</v>
      </c>
    </row>
    <row r="31115" spans="1:29" x14ac:dyDescent="0.2">
      <c r="A31115" s="34" t="s">
        <v>91608</v>
      </c>
      <c r="B31115" s="34">
        <v>74</v>
      </c>
      <c r="C31115" s="34">
        <v>61</v>
      </c>
      <c r="D31115" s="34">
        <v>93</v>
      </c>
      <c r="E31115" s="34">
        <v>92</v>
      </c>
      <c r="F31115" s="34">
        <v>84</v>
      </c>
      <c r="G31115" s="34">
        <v>81</v>
      </c>
      <c r="H31115" s="34">
        <v>63</v>
      </c>
      <c r="I31115" s="34">
        <v>61</v>
      </c>
      <c r="J31115" s="34">
        <v>59</v>
      </c>
      <c r="K31115" s="34">
        <v>61</v>
      </c>
      <c r="L31115" s="34">
        <v>47</v>
      </c>
      <c r="M31115" s="34">
        <v>65</v>
      </c>
      <c r="N31115" s="34">
        <v>53</v>
      </c>
      <c r="O31115" s="34">
        <v>65</v>
      </c>
      <c r="P31115" s="34">
        <v>71</v>
      </c>
      <c r="Q31115" s="34">
        <v>125</v>
      </c>
      <c r="R31115" s="34">
        <v>115</v>
      </c>
      <c r="S31115" s="34">
        <v>84</v>
      </c>
      <c r="T31115" s="34">
        <v>61</v>
      </c>
      <c r="U31115" s="34">
        <v>69</v>
      </c>
      <c r="V31115" s="34">
        <v>53</v>
      </c>
      <c r="W31115" s="34">
        <v>104</v>
      </c>
      <c r="X31115" s="34">
        <v>101</v>
      </c>
      <c r="Y31115" s="34">
        <v>101</v>
      </c>
      <c r="Z31115" s="34">
        <v>128</v>
      </c>
      <c r="AA31115" s="34">
        <v>85</v>
      </c>
      <c r="AB31115" s="34">
        <v>68</v>
      </c>
      <c r="AC31115" s="34">
        <v>117</v>
      </c>
    </row>
    <row r="31116" spans="1:29" x14ac:dyDescent="0.2">
      <c r="A31116" s="34" t="s">
        <v>91609</v>
      </c>
      <c r="B31116" s="34">
        <v>31</v>
      </c>
      <c r="C31116" s="34">
        <v>37</v>
      </c>
      <c r="D31116" s="34">
        <v>61</v>
      </c>
      <c r="E31116" s="34">
        <v>37</v>
      </c>
      <c r="F31116" s="34">
        <v>46</v>
      </c>
      <c r="G31116" s="34">
        <v>27</v>
      </c>
      <c r="H31116" s="34">
        <v>33</v>
      </c>
      <c r="I31116" s="34">
        <v>41</v>
      </c>
      <c r="J31116" s="34">
        <v>34</v>
      </c>
      <c r="K31116" s="34">
        <v>47</v>
      </c>
      <c r="L31116" s="34">
        <v>18</v>
      </c>
      <c r="M31116" s="34">
        <v>26</v>
      </c>
      <c r="N31116" s="34">
        <v>36</v>
      </c>
      <c r="O31116" s="34">
        <v>38</v>
      </c>
      <c r="P31116" s="34">
        <v>28</v>
      </c>
      <c r="Q31116" s="34">
        <v>45</v>
      </c>
      <c r="R31116" s="34">
        <v>36</v>
      </c>
      <c r="S31116" s="34">
        <v>70</v>
      </c>
      <c r="T31116" s="34">
        <v>25</v>
      </c>
      <c r="U31116" s="34">
        <v>36</v>
      </c>
      <c r="V31116" s="34">
        <v>55</v>
      </c>
      <c r="W31116" s="34">
        <v>23</v>
      </c>
      <c r="X31116" s="34">
        <v>56</v>
      </c>
      <c r="Y31116" s="34">
        <v>20</v>
      </c>
      <c r="Z31116" s="34">
        <v>56</v>
      </c>
      <c r="AA31116" s="34">
        <v>43</v>
      </c>
      <c r="AB31116" s="34">
        <v>31</v>
      </c>
      <c r="AC31116" s="34">
        <v>49</v>
      </c>
    </row>
    <row r="31117" spans="1:29" x14ac:dyDescent="0.2">
      <c r="A31117" s="34" t="s">
        <v>91610</v>
      </c>
      <c r="B31117" s="34">
        <v>52</v>
      </c>
      <c r="C31117" s="34">
        <v>77</v>
      </c>
      <c r="D31117" s="34">
        <v>112</v>
      </c>
      <c r="E31117" s="34">
        <v>56</v>
      </c>
      <c r="F31117" s="34">
        <v>75</v>
      </c>
      <c r="G31117" s="34">
        <v>55</v>
      </c>
      <c r="H31117" s="34">
        <v>64</v>
      </c>
      <c r="I31117" s="34">
        <v>56</v>
      </c>
      <c r="J31117" s="34">
        <v>59</v>
      </c>
      <c r="K31117" s="34">
        <v>81</v>
      </c>
      <c r="L31117" s="34">
        <v>42</v>
      </c>
      <c r="M31117" s="34">
        <v>45</v>
      </c>
      <c r="N31117" s="34">
        <v>71</v>
      </c>
      <c r="O31117" s="34">
        <v>67</v>
      </c>
      <c r="P31117" s="34">
        <v>89</v>
      </c>
      <c r="Q31117" s="34">
        <v>65</v>
      </c>
      <c r="R31117" s="34">
        <v>80</v>
      </c>
      <c r="S31117" s="34">
        <v>88</v>
      </c>
      <c r="T31117" s="34">
        <v>55</v>
      </c>
      <c r="U31117" s="34">
        <v>55</v>
      </c>
      <c r="V31117" s="34">
        <v>92</v>
      </c>
      <c r="W31117" s="34">
        <v>53</v>
      </c>
      <c r="X31117" s="34">
        <v>89</v>
      </c>
      <c r="Y31117" s="34">
        <v>47</v>
      </c>
      <c r="Z31117" s="34">
        <v>92</v>
      </c>
      <c r="AA31117" s="34">
        <v>92</v>
      </c>
      <c r="AB31117" s="34">
        <v>76</v>
      </c>
      <c r="AC31117" s="34">
        <v>80</v>
      </c>
    </row>
    <row r="31118" spans="1:29" x14ac:dyDescent="0.2">
      <c r="A31118" s="34" t="s">
        <v>91611</v>
      </c>
      <c r="B31118" s="34">
        <v>25</v>
      </c>
      <c r="C31118" s="34">
        <v>48</v>
      </c>
      <c r="D31118" s="34">
        <v>43</v>
      </c>
      <c r="E31118" s="34">
        <v>34</v>
      </c>
      <c r="F31118" s="34">
        <v>28</v>
      </c>
      <c r="G31118" s="34">
        <v>37</v>
      </c>
      <c r="H31118" s="34">
        <v>13</v>
      </c>
      <c r="I31118" s="34">
        <v>39</v>
      </c>
      <c r="J31118" s="34">
        <v>21</v>
      </c>
      <c r="K31118" s="34">
        <v>29</v>
      </c>
      <c r="L31118" s="34">
        <v>11</v>
      </c>
      <c r="M31118" s="34">
        <v>14</v>
      </c>
      <c r="N31118" s="34">
        <v>20</v>
      </c>
      <c r="O31118" s="34">
        <v>11</v>
      </c>
      <c r="P31118" s="34">
        <v>36</v>
      </c>
      <c r="Q31118" s="34">
        <v>30</v>
      </c>
      <c r="R31118" s="34">
        <v>22</v>
      </c>
      <c r="S31118" s="34">
        <v>28</v>
      </c>
      <c r="T31118" s="34">
        <v>17</v>
      </c>
      <c r="U31118" s="34">
        <v>25</v>
      </c>
      <c r="V31118" s="34">
        <v>28</v>
      </c>
      <c r="W31118" s="34">
        <v>29</v>
      </c>
      <c r="X31118" s="34">
        <v>35</v>
      </c>
      <c r="Y31118" s="34">
        <v>19</v>
      </c>
      <c r="Z31118" s="34">
        <v>44</v>
      </c>
      <c r="AA31118" s="34">
        <v>55</v>
      </c>
      <c r="AB31118" s="34">
        <v>17</v>
      </c>
      <c r="AC31118" s="34">
        <v>25</v>
      </c>
    </row>
    <row r="31119" spans="1:29" x14ac:dyDescent="0.2">
      <c r="A31119" s="34" t="s">
        <v>91612</v>
      </c>
      <c r="B31119" s="34">
        <v>44</v>
      </c>
      <c r="C31119" s="34">
        <v>96</v>
      </c>
      <c r="D31119" s="34">
        <v>56</v>
      </c>
      <c r="E31119" s="34">
        <v>105</v>
      </c>
      <c r="F31119" s="34">
        <v>44</v>
      </c>
      <c r="G31119" s="34">
        <v>80</v>
      </c>
      <c r="H31119" s="34">
        <v>43</v>
      </c>
      <c r="I31119" s="34">
        <v>83</v>
      </c>
      <c r="J31119" s="34">
        <v>50</v>
      </c>
      <c r="K31119" s="34">
        <v>104</v>
      </c>
      <c r="L31119" s="34">
        <v>27</v>
      </c>
      <c r="M31119" s="34">
        <v>80</v>
      </c>
      <c r="N31119" s="34">
        <v>44</v>
      </c>
      <c r="O31119" s="34">
        <v>68</v>
      </c>
      <c r="P31119" s="34">
        <v>56</v>
      </c>
      <c r="Q31119" s="34">
        <v>138</v>
      </c>
      <c r="R31119" s="34">
        <v>70</v>
      </c>
      <c r="S31119" s="34">
        <v>121</v>
      </c>
      <c r="T31119" s="34">
        <v>39</v>
      </c>
      <c r="U31119" s="34">
        <v>91</v>
      </c>
      <c r="V31119" s="34">
        <v>72</v>
      </c>
      <c r="W31119" s="34">
        <v>89</v>
      </c>
      <c r="X31119" s="34">
        <v>77</v>
      </c>
      <c r="Y31119" s="34">
        <v>85</v>
      </c>
      <c r="Z31119" s="34">
        <v>86</v>
      </c>
      <c r="AA31119" s="34">
        <v>112</v>
      </c>
      <c r="AB31119" s="34">
        <v>56</v>
      </c>
      <c r="AC31119" s="34">
        <v>168</v>
      </c>
    </row>
    <row r="31120" spans="1:29" x14ac:dyDescent="0.2">
      <c r="A31120" s="34" t="s">
        <v>91613</v>
      </c>
      <c r="B31120" s="34">
        <v>50</v>
      </c>
      <c r="C31120" s="34">
        <v>68</v>
      </c>
      <c r="D31120" s="34">
        <v>60</v>
      </c>
      <c r="E31120" s="34">
        <v>73</v>
      </c>
      <c r="F31120" s="34">
        <v>71</v>
      </c>
      <c r="G31120" s="34">
        <v>88</v>
      </c>
      <c r="H31120" s="34">
        <v>43</v>
      </c>
      <c r="I31120" s="34">
        <v>60</v>
      </c>
      <c r="J31120" s="34">
        <v>39</v>
      </c>
      <c r="K31120" s="34">
        <v>80</v>
      </c>
      <c r="L31120" s="34">
        <v>28</v>
      </c>
      <c r="M31120" s="34">
        <v>55</v>
      </c>
      <c r="N31120" s="34">
        <v>59</v>
      </c>
      <c r="O31120" s="34">
        <v>72</v>
      </c>
      <c r="P31120" s="34">
        <v>66</v>
      </c>
      <c r="Q31120" s="34">
        <v>102</v>
      </c>
      <c r="R31120" s="34">
        <v>56</v>
      </c>
      <c r="S31120" s="34">
        <v>86</v>
      </c>
      <c r="T31120" s="34">
        <v>50</v>
      </c>
      <c r="U31120" s="34">
        <v>79</v>
      </c>
      <c r="V31120" s="34">
        <v>78</v>
      </c>
      <c r="W31120" s="34">
        <v>69</v>
      </c>
      <c r="X31120" s="34">
        <v>94</v>
      </c>
      <c r="Y31120" s="34">
        <v>75</v>
      </c>
      <c r="Z31120" s="34">
        <v>63</v>
      </c>
      <c r="AA31120" s="34">
        <v>82</v>
      </c>
      <c r="AB31120" s="34">
        <v>82</v>
      </c>
      <c r="AC31120" s="34">
        <v>103</v>
      </c>
    </row>
    <row r="31121" spans="1:29" x14ac:dyDescent="0.2">
      <c r="A31121" s="34" t="s">
        <v>91614</v>
      </c>
      <c r="B31121" s="34">
        <v>15</v>
      </c>
      <c r="C31121" s="34">
        <v>25</v>
      </c>
      <c r="D31121" s="34">
        <v>13</v>
      </c>
      <c r="E31121" s="34">
        <v>29</v>
      </c>
      <c r="F31121" s="34">
        <v>24</v>
      </c>
      <c r="G31121" s="34">
        <v>25</v>
      </c>
      <c r="H31121" s="34">
        <v>15</v>
      </c>
      <c r="I31121" s="34">
        <v>10</v>
      </c>
      <c r="J31121" s="34">
        <v>6</v>
      </c>
      <c r="K31121" s="34">
        <v>15</v>
      </c>
      <c r="L31121" s="34">
        <v>4</v>
      </c>
      <c r="M31121" s="34">
        <v>11</v>
      </c>
      <c r="N31121" s="34">
        <v>6</v>
      </c>
      <c r="O31121" s="34">
        <v>19</v>
      </c>
      <c r="P31121" s="34">
        <v>12</v>
      </c>
      <c r="Q31121" s="34">
        <v>10</v>
      </c>
      <c r="R31121" s="34">
        <v>9</v>
      </c>
      <c r="S31121" s="34">
        <v>28</v>
      </c>
      <c r="T31121" s="34">
        <v>10</v>
      </c>
      <c r="U31121" s="34">
        <v>13</v>
      </c>
      <c r="V31121" s="34">
        <v>8</v>
      </c>
      <c r="W31121" s="34">
        <v>8</v>
      </c>
      <c r="X31121" s="34">
        <v>31</v>
      </c>
      <c r="Y31121" s="34">
        <v>6</v>
      </c>
      <c r="Z31121" s="34">
        <v>28</v>
      </c>
      <c r="AA31121" s="34">
        <v>22</v>
      </c>
      <c r="AB31121" s="34">
        <v>6</v>
      </c>
      <c r="AC31121" s="34">
        <v>17</v>
      </c>
    </row>
    <row r="31122" spans="1:29" x14ac:dyDescent="0.2">
      <c r="A31122" s="34" t="s">
        <v>91615</v>
      </c>
      <c r="B31122" s="34">
        <v>76</v>
      </c>
      <c r="C31122" s="34">
        <v>138</v>
      </c>
      <c r="D31122" s="34">
        <v>115</v>
      </c>
      <c r="E31122" s="34">
        <v>168</v>
      </c>
      <c r="F31122" s="34">
        <v>153</v>
      </c>
      <c r="G31122" s="34">
        <v>140</v>
      </c>
      <c r="H31122" s="34">
        <v>109</v>
      </c>
      <c r="I31122" s="34">
        <v>101</v>
      </c>
      <c r="J31122" s="34">
        <v>89</v>
      </c>
      <c r="K31122" s="34">
        <v>126</v>
      </c>
      <c r="L31122" s="34">
        <v>39</v>
      </c>
      <c r="M31122" s="34">
        <v>157</v>
      </c>
      <c r="N31122" s="34">
        <v>87</v>
      </c>
      <c r="O31122" s="34">
        <v>108</v>
      </c>
      <c r="P31122" s="34">
        <v>60</v>
      </c>
      <c r="Q31122" s="34">
        <v>147</v>
      </c>
      <c r="R31122" s="34">
        <v>129</v>
      </c>
      <c r="S31122" s="34">
        <v>136</v>
      </c>
      <c r="T31122" s="34">
        <v>77</v>
      </c>
      <c r="U31122" s="34">
        <v>115</v>
      </c>
      <c r="V31122" s="34">
        <v>134</v>
      </c>
      <c r="W31122" s="34">
        <v>126</v>
      </c>
      <c r="X31122" s="34">
        <v>135</v>
      </c>
      <c r="Y31122" s="34">
        <v>117</v>
      </c>
      <c r="Z31122" s="34">
        <v>143</v>
      </c>
      <c r="AA31122" s="34">
        <v>172</v>
      </c>
      <c r="AB31122" s="34">
        <v>86</v>
      </c>
      <c r="AC31122" s="34">
        <v>201</v>
      </c>
    </row>
    <row r="31123" spans="1:29" x14ac:dyDescent="0.2">
      <c r="A31123" s="34" t="s">
        <v>91616</v>
      </c>
      <c r="B31123" s="34">
        <v>30</v>
      </c>
      <c r="C31123" s="34">
        <v>36</v>
      </c>
      <c r="D31123" s="34">
        <v>91</v>
      </c>
      <c r="E31123" s="34">
        <v>58</v>
      </c>
      <c r="F31123" s="34">
        <v>81</v>
      </c>
      <c r="G31123" s="34">
        <v>50</v>
      </c>
      <c r="H31123" s="34">
        <v>65</v>
      </c>
      <c r="I31123" s="34">
        <v>57</v>
      </c>
      <c r="J31123" s="34">
        <v>57</v>
      </c>
      <c r="K31123" s="34">
        <v>52</v>
      </c>
      <c r="L31123" s="34">
        <v>37</v>
      </c>
      <c r="M31123" s="34">
        <v>44</v>
      </c>
      <c r="N31123" s="34">
        <v>61</v>
      </c>
      <c r="O31123" s="34">
        <v>45</v>
      </c>
      <c r="P31123" s="34">
        <v>40</v>
      </c>
      <c r="Q31123" s="34">
        <v>83</v>
      </c>
      <c r="R31123" s="34">
        <v>78</v>
      </c>
      <c r="S31123" s="34">
        <v>65</v>
      </c>
      <c r="T31123" s="34">
        <v>46</v>
      </c>
      <c r="U31123" s="34">
        <v>45</v>
      </c>
      <c r="V31123" s="34">
        <v>70</v>
      </c>
      <c r="W31123" s="34">
        <v>60</v>
      </c>
      <c r="X31123" s="34">
        <v>105</v>
      </c>
      <c r="Y31123" s="34">
        <v>35</v>
      </c>
      <c r="Z31123" s="34">
        <v>77</v>
      </c>
      <c r="AA31123" s="34">
        <v>89</v>
      </c>
      <c r="AB31123" s="34">
        <v>71</v>
      </c>
      <c r="AC31123" s="34">
        <v>80</v>
      </c>
    </row>
    <row r="31124" spans="1:29" x14ac:dyDescent="0.2">
      <c r="A31124" s="34" t="s">
        <v>91617</v>
      </c>
      <c r="B31124" s="34">
        <v>26</v>
      </c>
      <c r="C31124" s="34">
        <v>87</v>
      </c>
      <c r="D31124" s="34">
        <v>32</v>
      </c>
      <c r="E31124" s="34">
        <v>109</v>
      </c>
      <c r="F31124" s="34">
        <v>33</v>
      </c>
      <c r="G31124" s="34">
        <v>91</v>
      </c>
      <c r="H31124" s="34">
        <v>27</v>
      </c>
      <c r="I31124" s="34">
        <v>87</v>
      </c>
      <c r="J31124" s="34">
        <v>22</v>
      </c>
      <c r="K31124" s="34">
        <v>101</v>
      </c>
      <c r="L31124" s="34">
        <v>13</v>
      </c>
      <c r="M31124" s="34">
        <v>66</v>
      </c>
      <c r="N31124" s="34">
        <v>23</v>
      </c>
      <c r="O31124" s="34">
        <v>72</v>
      </c>
      <c r="P31124" s="34">
        <v>31</v>
      </c>
      <c r="Q31124" s="34">
        <v>91</v>
      </c>
      <c r="R31124" s="34">
        <v>21</v>
      </c>
      <c r="S31124" s="34">
        <v>84</v>
      </c>
      <c r="T31124" s="34">
        <v>27</v>
      </c>
      <c r="U31124" s="34">
        <v>56</v>
      </c>
      <c r="V31124" s="34">
        <v>27</v>
      </c>
      <c r="W31124" s="34">
        <v>78</v>
      </c>
      <c r="X31124" s="34">
        <v>58</v>
      </c>
      <c r="Y31124" s="34">
        <v>51</v>
      </c>
      <c r="Z31124" s="34">
        <v>35</v>
      </c>
      <c r="AA31124" s="34">
        <v>78</v>
      </c>
      <c r="AB31124" s="34">
        <v>27</v>
      </c>
      <c r="AC31124" s="34">
        <v>127</v>
      </c>
    </row>
    <row r="31125" spans="1:29" x14ac:dyDescent="0.2">
      <c r="A31125" s="34" t="s">
        <v>91618</v>
      </c>
      <c r="B31125" s="34">
        <v>48</v>
      </c>
      <c r="C31125" s="34">
        <v>29</v>
      </c>
      <c r="D31125" s="34">
        <v>38</v>
      </c>
      <c r="E31125" s="34">
        <v>60</v>
      </c>
      <c r="F31125" s="34">
        <v>44</v>
      </c>
      <c r="G31125" s="34">
        <v>49</v>
      </c>
      <c r="H31125" s="34">
        <v>59</v>
      </c>
      <c r="I31125" s="34">
        <v>42</v>
      </c>
      <c r="J31125" s="34">
        <v>52</v>
      </c>
      <c r="K31125" s="34">
        <v>31</v>
      </c>
      <c r="L31125" s="34">
        <v>30</v>
      </c>
      <c r="M31125" s="34">
        <v>38</v>
      </c>
      <c r="N31125" s="34">
        <v>37</v>
      </c>
      <c r="O31125" s="34">
        <v>33</v>
      </c>
      <c r="P31125" s="34">
        <v>48</v>
      </c>
      <c r="Q31125" s="34">
        <v>75</v>
      </c>
      <c r="R31125" s="34">
        <v>53</v>
      </c>
      <c r="S31125" s="34">
        <v>58</v>
      </c>
      <c r="T31125" s="34">
        <v>61</v>
      </c>
      <c r="U31125" s="34">
        <v>31</v>
      </c>
      <c r="V31125" s="34">
        <v>47</v>
      </c>
      <c r="W31125" s="34">
        <v>56</v>
      </c>
      <c r="X31125" s="34">
        <v>65</v>
      </c>
      <c r="Y31125" s="34">
        <v>58</v>
      </c>
      <c r="Z31125" s="34">
        <v>43</v>
      </c>
      <c r="AA31125" s="34">
        <v>73</v>
      </c>
      <c r="AB31125" s="34">
        <v>114</v>
      </c>
      <c r="AC31125" s="34">
        <v>53</v>
      </c>
    </row>
    <row r="31126" spans="1:29" x14ac:dyDescent="0.2">
      <c r="A31126" s="34" t="s">
        <v>91619</v>
      </c>
      <c r="B31126" s="34">
        <v>54</v>
      </c>
      <c r="C31126" s="34">
        <v>106</v>
      </c>
      <c r="D31126" s="34">
        <v>76</v>
      </c>
      <c r="E31126" s="34">
        <v>116</v>
      </c>
      <c r="F31126" s="34">
        <v>52</v>
      </c>
      <c r="G31126" s="34">
        <v>95</v>
      </c>
      <c r="H31126" s="34">
        <v>80</v>
      </c>
      <c r="I31126" s="34">
        <v>84</v>
      </c>
      <c r="J31126" s="34">
        <v>73</v>
      </c>
      <c r="K31126" s="34">
        <v>110</v>
      </c>
      <c r="L31126" s="34">
        <v>41</v>
      </c>
      <c r="M31126" s="34">
        <v>81</v>
      </c>
      <c r="N31126" s="34">
        <v>63</v>
      </c>
      <c r="O31126" s="34">
        <v>104</v>
      </c>
      <c r="P31126" s="34">
        <v>67</v>
      </c>
      <c r="Q31126" s="34">
        <v>90</v>
      </c>
      <c r="R31126" s="34">
        <v>74</v>
      </c>
      <c r="S31126" s="34">
        <v>137</v>
      </c>
      <c r="T31126" s="34">
        <v>53</v>
      </c>
      <c r="U31126" s="34">
        <v>104</v>
      </c>
      <c r="V31126" s="34">
        <v>76</v>
      </c>
      <c r="W31126" s="34">
        <v>105</v>
      </c>
      <c r="X31126" s="34">
        <v>122</v>
      </c>
      <c r="Y31126" s="34">
        <v>82</v>
      </c>
      <c r="Z31126" s="34">
        <v>90</v>
      </c>
      <c r="AA31126" s="34">
        <v>146</v>
      </c>
      <c r="AB31126" s="34">
        <v>78</v>
      </c>
      <c r="AC31126" s="34">
        <v>130</v>
      </c>
    </row>
    <row r="31127" spans="1:29" x14ac:dyDescent="0.2">
      <c r="A31127" s="34" t="s">
        <v>91620</v>
      </c>
      <c r="B31127" s="34">
        <v>27</v>
      </c>
      <c r="C31127" s="34">
        <v>16</v>
      </c>
      <c r="D31127" s="34">
        <v>20</v>
      </c>
      <c r="E31127" s="34">
        <v>16</v>
      </c>
      <c r="F31127" s="34">
        <v>15</v>
      </c>
      <c r="G31127" s="34">
        <v>40</v>
      </c>
      <c r="H31127" s="34">
        <v>7</v>
      </c>
      <c r="I31127" s="34">
        <v>13</v>
      </c>
      <c r="J31127" s="34">
        <v>18</v>
      </c>
      <c r="K31127" s="34">
        <v>15</v>
      </c>
      <c r="L31127" s="34">
        <v>8</v>
      </c>
      <c r="M31127" s="34">
        <v>7</v>
      </c>
      <c r="N31127" s="34">
        <v>4</v>
      </c>
      <c r="O31127" s="34">
        <v>8</v>
      </c>
      <c r="P31127" s="34">
        <v>9</v>
      </c>
      <c r="Q31127" s="34">
        <v>17</v>
      </c>
      <c r="R31127" s="34">
        <v>10</v>
      </c>
      <c r="S31127" s="34">
        <v>18</v>
      </c>
      <c r="T31127" s="34">
        <v>4</v>
      </c>
      <c r="U31127" s="34">
        <v>15</v>
      </c>
      <c r="V31127" s="34">
        <v>20</v>
      </c>
      <c r="W31127" s="34">
        <v>13</v>
      </c>
      <c r="X31127" s="34">
        <v>25</v>
      </c>
      <c r="Y31127" s="34">
        <v>17</v>
      </c>
      <c r="Z31127" s="34">
        <v>7</v>
      </c>
      <c r="AA31127" s="34">
        <v>16</v>
      </c>
      <c r="AB31127" s="34">
        <v>3</v>
      </c>
      <c r="AC31127" s="34">
        <v>20</v>
      </c>
    </row>
    <row r="31128" spans="1:29" x14ac:dyDescent="0.2">
      <c r="A31128" s="34" t="s">
        <v>91621</v>
      </c>
      <c r="B31128" s="34">
        <v>50</v>
      </c>
      <c r="C31128" s="34">
        <v>34</v>
      </c>
      <c r="D31128" s="34">
        <v>48</v>
      </c>
      <c r="E31128" s="34">
        <v>44</v>
      </c>
      <c r="F31128" s="34">
        <v>48</v>
      </c>
      <c r="G31128" s="34">
        <v>58</v>
      </c>
      <c r="H31128" s="34">
        <v>37</v>
      </c>
      <c r="I31128" s="34">
        <v>49</v>
      </c>
      <c r="J31128" s="34">
        <v>27</v>
      </c>
      <c r="K31128" s="34">
        <v>58</v>
      </c>
      <c r="L31128" s="34">
        <v>30</v>
      </c>
      <c r="M31128" s="34">
        <v>37</v>
      </c>
      <c r="N31128" s="34">
        <v>32</v>
      </c>
      <c r="O31128" s="34">
        <v>33</v>
      </c>
      <c r="P31128" s="34">
        <v>47</v>
      </c>
      <c r="Q31128" s="34">
        <v>45</v>
      </c>
      <c r="R31128" s="34">
        <v>36</v>
      </c>
      <c r="S31128" s="34">
        <v>55</v>
      </c>
      <c r="T31128" s="34">
        <v>39</v>
      </c>
      <c r="U31128" s="34">
        <v>70</v>
      </c>
      <c r="V31128" s="34">
        <v>33</v>
      </c>
      <c r="W31128" s="34">
        <v>46</v>
      </c>
      <c r="X31128" s="34">
        <v>72</v>
      </c>
      <c r="Y31128" s="34">
        <v>26</v>
      </c>
      <c r="Z31128" s="34">
        <v>35</v>
      </c>
      <c r="AA31128" s="34">
        <v>73</v>
      </c>
      <c r="AB31128" s="34">
        <v>52</v>
      </c>
      <c r="AC31128" s="34">
        <v>66</v>
      </c>
    </row>
    <row r="31129" spans="1:29" x14ac:dyDescent="0.2">
      <c r="A31129" s="34" t="s">
        <v>91622</v>
      </c>
      <c r="B31129" s="34">
        <v>51</v>
      </c>
      <c r="C31129" s="34">
        <v>77</v>
      </c>
      <c r="D31129" s="34">
        <v>73</v>
      </c>
      <c r="E31129" s="34">
        <v>88</v>
      </c>
      <c r="F31129" s="34">
        <v>56</v>
      </c>
      <c r="G31129" s="34">
        <v>77</v>
      </c>
      <c r="H31129" s="34">
        <v>38</v>
      </c>
      <c r="I31129" s="34">
        <v>62</v>
      </c>
      <c r="J31129" s="34">
        <v>62</v>
      </c>
      <c r="K31129" s="34">
        <v>98</v>
      </c>
      <c r="L31129" s="34">
        <v>39</v>
      </c>
      <c r="M31129" s="34">
        <v>68</v>
      </c>
      <c r="N31129" s="34">
        <v>46</v>
      </c>
      <c r="O31129" s="34">
        <v>60</v>
      </c>
      <c r="P31129" s="34">
        <v>63</v>
      </c>
      <c r="Q31129" s="34">
        <v>76</v>
      </c>
      <c r="R31129" s="34">
        <v>62</v>
      </c>
      <c r="S31129" s="34">
        <v>96</v>
      </c>
      <c r="T31129" s="34">
        <v>49</v>
      </c>
      <c r="U31129" s="34">
        <v>72</v>
      </c>
      <c r="V31129" s="34">
        <v>69</v>
      </c>
      <c r="W31129" s="34">
        <v>81</v>
      </c>
      <c r="X31129" s="34">
        <v>103</v>
      </c>
      <c r="Y31129" s="34">
        <v>80</v>
      </c>
      <c r="Z31129" s="34">
        <v>63</v>
      </c>
      <c r="AA31129" s="34">
        <v>90</v>
      </c>
      <c r="AB31129" s="34">
        <v>61</v>
      </c>
      <c r="AC31129" s="34">
        <v>114</v>
      </c>
    </row>
    <row r="31130" spans="1:29" x14ac:dyDescent="0.2">
      <c r="A31130" s="34" t="s">
        <v>91623</v>
      </c>
      <c r="B31130" s="34">
        <v>96</v>
      </c>
      <c r="C31130" s="34">
        <v>117</v>
      </c>
      <c r="D31130" s="34">
        <v>110</v>
      </c>
      <c r="E31130" s="34">
        <v>90</v>
      </c>
      <c r="F31130" s="34">
        <v>113</v>
      </c>
      <c r="G31130" s="34">
        <v>109</v>
      </c>
      <c r="H31130" s="34">
        <v>94</v>
      </c>
      <c r="I31130" s="34">
        <v>96</v>
      </c>
      <c r="J31130" s="34">
        <v>68</v>
      </c>
      <c r="K31130" s="34">
        <v>134</v>
      </c>
      <c r="L31130" s="34">
        <v>52</v>
      </c>
      <c r="M31130" s="34">
        <v>102</v>
      </c>
      <c r="N31130" s="34">
        <v>89</v>
      </c>
      <c r="O31130" s="34">
        <v>91</v>
      </c>
      <c r="P31130" s="34">
        <v>94</v>
      </c>
      <c r="Q31130" s="34">
        <v>118</v>
      </c>
      <c r="R31130" s="34">
        <v>125</v>
      </c>
      <c r="S31130" s="34">
        <v>128</v>
      </c>
      <c r="T31130" s="34">
        <v>65</v>
      </c>
      <c r="U31130" s="34">
        <v>76</v>
      </c>
      <c r="V31130" s="34">
        <v>95</v>
      </c>
      <c r="W31130" s="34">
        <v>109</v>
      </c>
      <c r="X31130" s="34">
        <v>154</v>
      </c>
      <c r="Y31130" s="34">
        <v>77</v>
      </c>
      <c r="Z31130" s="34">
        <v>103</v>
      </c>
      <c r="AA31130" s="34">
        <v>114</v>
      </c>
      <c r="AB31130" s="34">
        <v>97</v>
      </c>
      <c r="AC31130" s="34">
        <v>183</v>
      </c>
    </row>
    <row r="31131" spans="1:29" x14ac:dyDescent="0.2">
      <c r="A31131" s="34" t="s">
        <v>91624</v>
      </c>
      <c r="B31131" s="34">
        <v>30</v>
      </c>
      <c r="C31131" s="34">
        <v>48</v>
      </c>
      <c r="D31131" s="34">
        <v>48</v>
      </c>
      <c r="E31131" s="34">
        <v>51</v>
      </c>
      <c r="F31131" s="34">
        <v>42</v>
      </c>
      <c r="G31131" s="34">
        <v>68</v>
      </c>
      <c r="H31131" s="34">
        <v>34</v>
      </c>
      <c r="I31131" s="34">
        <v>47</v>
      </c>
      <c r="J31131" s="34">
        <v>36</v>
      </c>
      <c r="K31131" s="34">
        <v>43</v>
      </c>
      <c r="L31131" s="34">
        <v>17</v>
      </c>
      <c r="M31131" s="34">
        <v>52</v>
      </c>
      <c r="N31131" s="34">
        <v>24</v>
      </c>
      <c r="O31131" s="34">
        <v>37</v>
      </c>
      <c r="P31131" s="34">
        <v>26</v>
      </c>
      <c r="Q31131" s="34">
        <v>44</v>
      </c>
      <c r="R31131" s="34">
        <v>35</v>
      </c>
      <c r="S31131" s="34">
        <v>57</v>
      </c>
      <c r="T31131" s="34">
        <v>27</v>
      </c>
      <c r="U31131" s="34">
        <v>51</v>
      </c>
      <c r="V31131" s="34">
        <v>31</v>
      </c>
      <c r="W31131" s="34">
        <v>59</v>
      </c>
      <c r="X31131" s="34">
        <v>55</v>
      </c>
      <c r="Y31131" s="34">
        <v>49</v>
      </c>
      <c r="Z31131" s="34">
        <v>39</v>
      </c>
      <c r="AA31131" s="34">
        <v>57</v>
      </c>
      <c r="AB31131" s="34">
        <v>45</v>
      </c>
      <c r="AC31131" s="34">
        <v>70</v>
      </c>
    </row>
    <row r="31132" spans="1:29" x14ac:dyDescent="0.2">
      <c r="A31132" s="34" t="s">
        <v>91625</v>
      </c>
      <c r="B31132" s="34">
        <v>42</v>
      </c>
      <c r="C31132" s="34">
        <v>69</v>
      </c>
      <c r="D31132" s="34">
        <v>82</v>
      </c>
      <c r="E31132" s="34">
        <v>93</v>
      </c>
      <c r="F31132" s="34">
        <v>67</v>
      </c>
      <c r="G31132" s="34">
        <v>90</v>
      </c>
      <c r="H31132" s="34">
        <v>71</v>
      </c>
      <c r="I31132" s="34">
        <v>69</v>
      </c>
      <c r="J31132" s="34">
        <v>46</v>
      </c>
      <c r="K31132" s="34">
        <v>67</v>
      </c>
      <c r="L31132" s="34">
        <v>34</v>
      </c>
      <c r="M31132" s="34">
        <v>89</v>
      </c>
      <c r="N31132" s="34">
        <v>51</v>
      </c>
      <c r="O31132" s="34">
        <v>55</v>
      </c>
      <c r="P31132" s="34">
        <v>71</v>
      </c>
      <c r="Q31132" s="34">
        <v>91</v>
      </c>
      <c r="R31132" s="34">
        <v>61</v>
      </c>
      <c r="S31132" s="34">
        <v>101</v>
      </c>
      <c r="T31132" s="34">
        <v>53</v>
      </c>
      <c r="U31132" s="34">
        <v>42</v>
      </c>
      <c r="V31132" s="34">
        <v>73</v>
      </c>
      <c r="W31132" s="34">
        <v>74</v>
      </c>
      <c r="X31132" s="34">
        <v>90</v>
      </c>
      <c r="Y31132" s="34">
        <v>67</v>
      </c>
      <c r="Z31132" s="34">
        <v>54</v>
      </c>
      <c r="AA31132" s="34">
        <v>86</v>
      </c>
      <c r="AB31132" s="34">
        <v>65</v>
      </c>
      <c r="AC31132" s="34">
        <v>98</v>
      </c>
    </row>
    <row r="31133" spans="1:29" x14ac:dyDescent="0.2">
      <c r="A31133" s="34" t="s">
        <v>91626</v>
      </c>
      <c r="B31133" s="34">
        <v>30</v>
      </c>
      <c r="C31133" s="34">
        <v>10</v>
      </c>
      <c r="D31133" s="34">
        <v>31</v>
      </c>
      <c r="E31133" s="34">
        <v>16</v>
      </c>
      <c r="F31133" s="34">
        <v>18</v>
      </c>
      <c r="G31133" s="34">
        <v>23</v>
      </c>
      <c r="H31133" s="34">
        <v>20</v>
      </c>
      <c r="I31133" s="34">
        <v>16</v>
      </c>
      <c r="J31133" s="34">
        <v>23</v>
      </c>
      <c r="K31133" s="34">
        <v>16</v>
      </c>
      <c r="L31133" s="34">
        <v>14</v>
      </c>
      <c r="M31133" s="34">
        <v>4</v>
      </c>
      <c r="N31133" s="34">
        <v>6</v>
      </c>
      <c r="O31133" s="34">
        <v>8</v>
      </c>
      <c r="P31133" s="34">
        <v>19</v>
      </c>
      <c r="Q31133" s="34">
        <v>15</v>
      </c>
      <c r="R31133" s="34">
        <v>24</v>
      </c>
      <c r="S31133" s="34">
        <v>26</v>
      </c>
      <c r="T31133" s="34">
        <v>13</v>
      </c>
      <c r="U31133" s="34">
        <v>15</v>
      </c>
      <c r="V31133" s="34">
        <v>21</v>
      </c>
      <c r="W31133" s="34">
        <v>15</v>
      </c>
      <c r="X31133" s="34">
        <v>15</v>
      </c>
      <c r="Y31133" s="34">
        <v>9</v>
      </c>
      <c r="Z31133" s="34">
        <v>14</v>
      </c>
      <c r="AA31133" s="34">
        <v>15</v>
      </c>
      <c r="AB31133" s="34">
        <v>5</v>
      </c>
      <c r="AC31133" s="34">
        <v>28</v>
      </c>
    </row>
    <row r="31134" spans="1:29" x14ac:dyDescent="0.2">
      <c r="A31134" s="34" t="s">
        <v>91627</v>
      </c>
      <c r="B31134" s="34">
        <v>156</v>
      </c>
      <c r="C31134" s="34">
        <v>96</v>
      </c>
      <c r="D31134" s="34">
        <v>139</v>
      </c>
      <c r="E31134" s="34">
        <v>132</v>
      </c>
      <c r="F31134" s="34">
        <v>121</v>
      </c>
      <c r="G31134" s="34">
        <v>127</v>
      </c>
      <c r="H31134" s="34">
        <v>146</v>
      </c>
      <c r="I31134" s="34">
        <v>134</v>
      </c>
      <c r="J31134" s="34">
        <v>109</v>
      </c>
      <c r="K31134" s="34">
        <v>109</v>
      </c>
      <c r="L31134" s="34">
        <v>69</v>
      </c>
      <c r="M31134" s="34">
        <v>109</v>
      </c>
      <c r="N31134" s="34">
        <v>111</v>
      </c>
      <c r="O31134" s="34">
        <v>103</v>
      </c>
      <c r="P31134" s="34">
        <v>96</v>
      </c>
      <c r="Q31134" s="34">
        <v>141</v>
      </c>
      <c r="R31134" s="34">
        <v>142</v>
      </c>
      <c r="S31134" s="34">
        <v>149</v>
      </c>
      <c r="T31134" s="34">
        <v>114</v>
      </c>
      <c r="U31134" s="34">
        <v>128</v>
      </c>
      <c r="V31134" s="34">
        <v>179</v>
      </c>
      <c r="W31134" s="34">
        <v>137</v>
      </c>
      <c r="X31134" s="34">
        <v>151</v>
      </c>
      <c r="Y31134" s="34">
        <v>118</v>
      </c>
      <c r="Z31134" s="34">
        <v>147</v>
      </c>
      <c r="AA31134" s="34">
        <v>160</v>
      </c>
      <c r="AB31134" s="34">
        <v>109</v>
      </c>
      <c r="AC31134" s="34">
        <v>168</v>
      </c>
    </row>
    <row r="31135" spans="1:29" x14ac:dyDescent="0.2">
      <c r="A31135" s="34" t="s">
        <v>91628</v>
      </c>
      <c r="B31135" s="34">
        <v>45</v>
      </c>
      <c r="C31135" s="34">
        <v>28</v>
      </c>
      <c r="D31135" s="34">
        <v>42</v>
      </c>
      <c r="E31135" s="34">
        <v>40</v>
      </c>
      <c r="F31135" s="34">
        <v>38</v>
      </c>
      <c r="G31135" s="34">
        <v>25</v>
      </c>
      <c r="H31135" s="34">
        <v>23</v>
      </c>
      <c r="I31135" s="34">
        <v>40</v>
      </c>
      <c r="J31135" s="34">
        <v>18</v>
      </c>
      <c r="K31135" s="34">
        <v>58</v>
      </c>
      <c r="L31135" s="34">
        <v>18</v>
      </c>
      <c r="M31135" s="34">
        <v>46</v>
      </c>
      <c r="N31135" s="34">
        <v>17</v>
      </c>
      <c r="O31135" s="34">
        <v>34</v>
      </c>
      <c r="P31135" s="34">
        <v>38</v>
      </c>
      <c r="Q31135" s="34">
        <v>30</v>
      </c>
      <c r="R31135" s="34">
        <v>37</v>
      </c>
      <c r="S31135" s="34">
        <v>38</v>
      </c>
      <c r="T31135" s="34">
        <v>16</v>
      </c>
      <c r="U31135" s="34">
        <v>24</v>
      </c>
      <c r="V31135" s="34">
        <v>32</v>
      </c>
      <c r="W31135" s="34">
        <v>34</v>
      </c>
      <c r="X31135" s="34">
        <v>50</v>
      </c>
      <c r="Y31135" s="34">
        <v>17</v>
      </c>
      <c r="Z31135" s="34">
        <v>40</v>
      </c>
      <c r="AA31135" s="34">
        <v>58</v>
      </c>
      <c r="AB31135" s="34">
        <v>14</v>
      </c>
      <c r="AC31135" s="34">
        <v>59</v>
      </c>
    </row>
    <row r="31136" spans="1:29" x14ac:dyDescent="0.2">
      <c r="A31136" s="34" t="s">
        <v>91629</v>
      </c>
      <c r="B31136" s="34">
        <v>55</v>
      </c>
      <c r="C31136" s="34">
        <v>42</v>
      </c>
      <c r="D31136" s="34">
        <v>89</v>
      </c>
      <c r="E31136" s="34">
        <v>43</v>
      </c>
      <c r="F31136" s="34">
        <v>97</v>
      </c>
      <c r="G31136" s="34">
        <v>55</v>
      </c>
      <c r="H31136" s="34">
        <v>103</v>
      </c>
      <c r="I31136" s="34">
        <v>58</v>
      </c>
      <c r="J31136" s="34">
        <v>61</v>
      </c>
      <c r="K31136" s="34">
        <v>85</v>
      </c>
      <c r="L31136" s="34">
        <v>63</v>
      </c>
      <c r="M31136" s="34">
        <v>43</v>
      </c>
      <c r="N31136" s="34">
        <v>93</v>
      </c>
      <c r="O31136" s="34">
        <v>57</v>
      </c>
      <c r="P31136" s="34">
        <v>64</v>
      </c>
      <c r="Q31136" s="34">
        <v>107</v>
      </c>
      <c r="R31136" s="34">
        <v>105</v>
      </c>
      <c r="S31136" s="34">
        <v>81</v>
      </c>
      <c r="T31136" s="34">
        <v>87</v>
      </c>
      <c r="U31136" s="34">
        <v>77</v>
      </c>
      <c r="V31136" s="34">
        <v>115</v>
      </c>
      <c r="W31136" s="34">
        <v>82</v>
      </c>
      <c r="X31136" s="34">
        <v>82</v>
      </c>
      <c r="Y31136" s="34">
        <v>57</v>
      </c>
      <c r="Z31136" s="34">
        <v>86</v>
      </c>
      <c r="AA31136" s="34">
        <v>63</v>
      </c>
      <c r="AB31136" s="34">
        <v>77</v>
      </c>
      <c r="AC31136" s="34">
        <v>92</v>
      </c>
    </row>
    <row r="31137" spans="1:29" x14ac:dyDescent="0.2">
      <c r="A31137" s="34" t="s">
        <v>91630</v>
      </c>
      <c r="B31137" s="34">
        <v>64</v>
      </c>
      <c r="C31137" s="34">
        <v>39</v>
      </c>
      <c r="D31137" s="34">
        <v>64</v>
      </c>
      <c r="E31137" s="34">
        <v>48</v>
      </c>
      <c r="F31137" s="34">
        <v>78</v>
      </c>
      <c r="G31137" s="34">
        <v>60</v>
      </c>
      <c r="H31137" s="34">
        <v>63</v>
      </c>
      <c r="I31137" s="34">
        <v>69</v>
      </c>
      <c r="J31137" s="34">
        <v>68</v>
      </c>
      <c r="K31137" s="34">
        <v>52</v>
      </c>
      <c r="L31137" s="34">
        <v>48</v>
      </c>
      <c r="M31137" s="34">
        <v>52</v>
      </c>
      <c r="N31137" s="34">
        <v>56</v>
      </c>
      <c r="O31137" s="34">
        <v>40</v>
      </c>
      <c r="P31137" s="34">
        <v>60</v>
      </c>
      <c r="Q31137" s="34">
        <v>56</v>
      </c>
      <c r="R31137" s="34">
        <v>83</v>
      </c>
      <c r="S31137" s="34">
        <v>62</v>
      </c>
      <c r="T31137" s="34">
        <v>43</v>
      </c>
      <c r="U31137" s="34">
        <v>57</v>
      </c>
      <c r="V31137" s="34">
        <v>72</v>
      </c>
      <c r="W31137" s="34">
        <v>73</v>
      </c>
      <c r="X31137" s="34">
        <v>94</v>
      </c>
      <c r="Y31137" s="34">
        <v>48</v>
      </c>
      <c r="Z31137" s="34">
        <v>66</v>
      </c>
      <c r="AA31137" s="34">
        <v>88</v>
      </c>
      <c r="AB31137" s="34">
        <v>80</v>
      </c>
      <c r="AC31137" s="34">
        <v>89</v>
      </c>
    </row>
    <row r="31138" spans="1:29" x14ac:dyDescent="0.2">
      <c r="A31138" s="34" t="s">
        <v>91631</v>
      </c>
      <c r="B31138" s="34">
        <v>33</v>
      </c>
      <c r="C31138" s="34">
        <v>39</v>
      </c>
      <c r="D31138" s="34">
        <v>44</v>
      </c>
      <c r="E31138" s="34">
        <v>64</v>
      </c>
      <c r="F31138" s="34">
        <v>58</v>
      </c>
      <c r="G31138" s="34">
        <v>47</v>
      </c>
      <c r="H31138" s="34">
        <v>59</v>
      </c>
      <c r="I31138" s="34">
        <v>38</v>
      </c>
      <c r="J31138" s="34">
        <v>36</v>
      </c>
      <c r="K31138" s="34">
        <v>66</v>
      </c>
      <c r="L31138" s="34">
        <v>29</v>
      </c>
      <c r="M31138" s="34">
        <v>51</v>
      </c>
      <c r="N31138" s="34">
        <v>49</v>
      </c>
      <c r="O31138" s="34">
        <v>51</v>
      </c>
      <c r="P31138" s="34">
        <v>56</v>
      </c>
      <c r="Q31138" s="34">
        <v>70</v>
      </c>
      <c r="R31138" s="34">
        <v>62</v>
      </c>
      <c r="S31138" s="34">
        <v>56</v>
      </c>
      <c r="T31138" s="34">
        <v>55</v>
      </c>
      <c r="U31138" s="34">
        <v>45</v>
      </c>
      <c r="V31138" s="34">
        <v>54</v>
      </c>
      <c r="W31138" s="34">
        <v>76</v>
      </c>
      <c r="X31138" s="34">
        <v>59</v>
      </c>
      <c r="Y31138" s="34">
        <v>45</v>
      </c>
      <c r="Z31138" s="34">
        <v>66</v>
      </c>
      <c r="AA31138" s="34">
        <v>69</v>
      </c>
      <c r="AB31138" s="34">
        <v>41</v>
      </c>
      <c r="AC31138" s="34">
        <v>73</v>
      </c>
    </row>
    <row r="31139" spans="1:29" x14ac:dyDescent="0.2">
      <c r="A31139" s="34" t="s">
        <v>91632</v>
      </c>
      <c r="B31139" s="34">
        <v>86</v>
      </c>
      <c r="C31139" s="34">
        <v>59</v>
      </c>
      <c r="D31139" s="34">
        <v>79</v>
      </c>
      <c r="E31139" s="34">
        <v>86</v>
      </c>
      <c r="F31139" s="34">
        <v>66</v>
      </c>
      <c r="G31139" s="34">
        <v>102</v>
      </c>
      <c r="H31139" s="34">
        <v>85</v>
      </c>
      <c r="I31139" s="34">
        <v>90</v>
      </c>
      <c r="J31139" s="34">
        <v>87</v>
      </c>
      <c r="K31139" s="34">
        <v>62</v>
      </c>
      <c r="L31139" s="34">
        <v>50</v>
      </c>
      <c r="M31139" s="34">
        <v>40</v>
      </c>
      <c r="N31139" s="34">
        <v>61</v>
      </c>
      <c r="O31139" s="34">
        <v>74</v>
      </c>
      <c r="P31139" s="34">
        <v>61</v>
      </c>
      <c r="Q31139" s="34">
        <v>79</v>
      </c>
      <c r="R31139" s="34">
        <v>106</v>
      </c>
      <c r="S31139" s="34">
        <v>86</v>
      </c>
      <c r="T31139" s="34">
        <v>75</v>
      </c>
      <c r="U31139" s="34">
        <v>79</v>
      </c>
      <c r="V31139" s="34">
        <v>89</v>
      </c>
      <c r="W31139" s="34">
        <v>76</v>
      </c>
      <c r="X31139" s="34">
        <v>100</v>
      </c>
      <c r="Y31139" s="34">
        <v>111</v>
      </c>
      <c r="Z31139" s="34">
        <v>81</v>
      </c>
      <c r="AA31139" s="34">
        <v>104</v>
      </c>
      <c r="AB31139" s="34">
        <v>87</v>
      </c>
      <c r="AC31139" s="34">
        <v>134</v>
      </c>
    </row>
    <row r="31140" spans="1:29" x14ac:dyDescent="0.2">
      <c r="A31140" s="34" t="s">
        <v>91633</v>
      </c>
      <c r="B31140" s="34">
        <v>31</v>
      </c>
      <c r="C31140" s="34">
        <v>56</v>
      </c>
      <c r="D31140" s="34">
        <v>63</v>
      </c>
      <c r="E31140" s="34">
        <v>68</v>
      </c>
      <c r="F31140" s="34">
        <v>45</v>
      </c>
      <c r="G31140" s="34">
        <v>70</v>
      </c>
      <c r="H31140" s="34">
        <v>37</v>
      </c>
      <c r="I31140" s="34">
        <v>69</v>
      </c>
      <c r="J31140" s="34">
        <v>31</v>
      </c>
      <c r="K31140" s="34">
        <v>66</v>
      </c>
      <c r="L31140" s="34">
        <v>15</v>
      </c>
      <c r="M31140" s="34">
        <v>49</v>
      </c>
      <c r="N31140" s="34">
        <v>56</v>
      </c>
      <c r="O31140" s="34">
        <v>43</v>
      </c>
      <c r="P31140" s="34">
        <v>29</v>
      </c>
      <c r="Q31140" s="34">
        <v>67</v>
      </c>
      <c r="R31140" s="34">
        <v>20</v>
      </c>
      <c r="S31140" s="34">
        <v>79</v>
      </c>
      <c r="T31140" s="34">
        <v>27</v>
      </c>
      <c r="U31140" s="34">
        <v>37</v>
      </c>
      <c r="V31140" s="34">
        <v>38</v>
      </c>
      <c r="W31140" s="34">
        <v>36</v>
      </c>
      <c r="X31140" s="34">
        <v>56</v>
      </c>
      <c r="Y31140" s="34">
        <v>24</v>
      </c>
      <c r="Z31140" s="34">
        <v>51</v>
      </c>
      <c r="AA31140" s="34">
        <v>77</v>
      </c>
      <c r="AB31140" s="34">
        <v>18</v>
      </c>
      <c r="AC31140" s="34">
        <v>77</v>
      </c>
    </row>
    <row r="31141" spans="1:29" x14ac:dyDescent="0.2">
      <c r="A31141" s="34" t="s">
        <v>91634</v>
      </c>
      <c r="B31141" s="34">
        <v>75</v>
      </c>
      <c r="C31141" s="34">
        <v>81</v>
      </c>
      <c r="D31141" s="34">
        <v>89</v>
      </c>
      <c r="E31141" s="34">
        <v>87</v>
      </c>
      <c r="F31141" s="34">
        <v>72</v>
      </c>
      <c r="G31141" s="34">
        <v>56</v>
      </c>
      <c r="H31141" s="34">
        <v>104</v>
      </c>
      <c r="I31141" s="34">
        <v>76</v>
      </c>
      <c r="J31141" s="34">
        <v>79</v>
      </c>
      <c r="K31141" s="34">
        <v>87</v>
      </c>
      <c r="L31141" s="34">
        <v>39</v>
      </c>
      <c r="M31141" s="34">
        <v>69</v>
      </c>
      <c r="N31141" s="34">
        <v>66</v>
      </c>
      <c r="O31141" s="34">
        <v>76</v>
      </c>
      <c r="P31141" s="34">
        <v>76</v>
      </c>
      <c r="Q31141" s="34">
        <v>110</v>
      </c>
      <c r="R31141" s="34">
        <v>131</v>
      </c>
      <c r="S31141" s="34">
        <v>100</v>
      </c>
      <c r="T31141" s="34">
        <v>81</v>
      </c>
      <c r="U31141" s="34">
        <v>96</v>
      </c>
      <c r="V31141" s="34">
        <v>102</v>
      </c>
      <c r="W31141" s="34">
        <v>117</v>
      </c>
      <c r="X31141" s="34">
        <v>92</v>
      </c>
      <c r="Y31141" s="34">
        <v>103</v>
      </c>
      <c r="Z31141" s="34">
        <v>94</v>
      </c>
      <c r="AA31141" s="34">
        <v>138</v>
      </c>
      <c r="AB31141" s="34">
        <v>107</v>
      </c>
      <c r="AC31141" s="34">
        <v>152</v>
      </c>
    </row>
    <row r="31142" spans="1:29" x14ac:dyDescent="0.2">
      <c r="A31142" s="34" t="s">
        <v>91635</v>
      </c>
      <c r="B31142" s="34">
        <v>54</v>
      </c>
      <c r="C31142" s="34">
        <v>61</v>
      </c>
      <c r="D31142" s="34">
        <v>90</v>
      </c>
      <c r="E31142" s="34">
        <v>84</v>
      </c>
      <c r="F31142" s="34">
        <v>71</v>
      </c>
      <c r="G31142" s="34">
        <v>82</v>
      </c>
      <c r="H31142" s="34">
        <v>50</v>
      </c>
      <c r="I31142" s="34">
        <v>75</v>
      </c>
      <c r="J31142" s="34">
        <v>58</v>
      </c>
      <c r="K31142" s="34">
        <v>67</v>
      </c>
      <c r="L31142" s="34">
        <v>59</v>
      </c>
      <c r="M31142" s="34">
        <v>60</v>
      </c>
      <c r="N31142" s="34">
        <v>60</v>
      </c>
      <c r="O31142" s="34">
        <v>69</v>
      </c>
      <c r="P31142" s="34">
        <v>61</v>
      </c>
      <c r="Q31142" s="34">
        <v>80</v>
      </c>
      <c r="R31142" s="34">
        <v>96</v>
      </c>
      <c r="S31142" s="34">
        <v>84</v>
      </c>
      <c r="T31142" s="34">
        <v>64</v>
      </c>
      <c r="U31142" s="34">
        <v>88</v>
      </c>
      <c r="V31142" s="34">
        <v>78</v>
      </c>
      <c r="W31142" s="34">
        <v>74</v>
      </c>
      <c r="X31142" s="34">
        <v>94</v>
      </c>
      <c r="Y31142" s="34">
        <v>85</v>
      </c>
      <c r="Z31142" s="34">
        <v>97</v>
      </c>
      <c r="AA31142" s="34">
        <v>112</v>
      </c>
      <c r="AB31142" s="34">
        <v>57</v>
      </c>
      <c r="AC31142" s="34">
        <v>117</v>
      </c>
    </row>
    <row r="31143" spans="1:29" x14ac:dyDescent="0.2">
      <c r="A31143" s="34" t="s">
        <v>91636</v>
      </c>
      <c r="B31143" s="34">
        <v>38</v>
      </c>
      <c r="C31143" s="34">
        <v>66</v>
      </c>
      <c r="D31143" s="34">
        <v>71</v>
      </c>
      <c r="E31143" s="34">
        <v>68</v>
      </c>
      <c r="F31143" s="34">
        <v>52</v>
      </c>
      <c r="G31143" s="34">
        <v>62</v>
      </c>
      <c r="H31143" s="34">
        <v>52</v>
      </c>
      <c r="I31143" s="34">
        <v>77</v>
      </c>
      <c r="J31143" s="34">
        <v>41</v>
      </c>
      <c r="K31143" s="34">
        <v>64</v>
      </c>
      <c r="L31143" s="34">
        <v>19</v>
      </c>
      <c r="M31143" s="34">
        <v>43</v>
      </c>
      <c r="N31143" s="34">
        <v>29</v>
      </c>
      <c r="O31143" s="34">
        <v>66</v>
      </c>
      <c r="P31143" s="34">
        <v>36</v>
      </c>
      <c r="Q31143" s="34">
        <v>84</v>
      </c>
      <c r="R31143" s="34">
        <v>46</v>
      </c>
      <c r="S31143" s="34">
        <v>84</v>
      </c>
      <c r="T31143" s="34">
        <v>24</v>
      </c>
      <c r="U31143" s="34">
        <v>62</v>
      </c>
      <c r="V31143" s="34">
        <v>55</v>
      </c>
      <c r="W31143" s="34">
        <v>55</v>
      </c>
      <c r="X31143" s="34">
        <v>65</v>
      </c>
      <c r="Y31143" s="34">
        <v>38</v>
      </c>
      <c r="Z31143" s="34">
        <v>57</v>
      </c>
      <c r="AA31143" s="34">
        <v>61</v>
      </c>
      <c r="AB31143" s="34">
        <v>31</v>
      </c>
      <c r="AC31143" s="34">
        <v>89</v>
      </c>
    </row>
    <row r="31144" spans="1:29" x14ac:dyDescent="0.2">
      <c r="A31144" s="34" t="s">
        <v>91637</v>
      </c>
      <c r="B31144" s="34">
        <v>106</v>
      </c>
      <c r="C31144" s="34">
        <v>87</v>
      </c>
      <c r="D31144" s="34">
        <v>120</v>
      </c>
      <c r="E31144" s="34">
        <v>110</v>
      </c>
      <c r="F31144" s="34">
        <v>109</v>
      </c>
      <c r="G31144" s="34">
        <v>93</v>
      </c>
      <c r="H31144" s="34">
        <v>102</v>
      </c>
      <c r="I31144" s="34">
        <v>106</v>
      </c>
      <c r="J31144" s="34">
        <v>93</v>
      </c>
      <c r="K31144" s="34">
        <v>104</v>
      </c>
      <c r="L31144" s="34">
        <v>68</v>
      </c>
      <c r="M31144" s="34">
        <v>88</v>
      </c>
      <c r="N31144" s="34">
        <v>102</v>
      </c>
      <c r="O31144" s="34">
        <v>123</v>
      </c>
      <c r="P31144" s="34">
        <v>89</v>
      </c>
      <c r="Q31144" s="34">
        <v>135</v>
      </c>
      <c r="R31144" s="34">
        <v>118</v>
      </c>
      <c r="S31144" s="34">
        <v>134</v>
      </c>
      <c r="T31144" s="34">
        <v>99</v>
      </c>
      <c r="U31144" s="34">
        <v>86</v>
      </c>
      <c r="V31144" s="34">
        <v>134</v>
      </c>
      <c r="W31144" s="34">
        <v>141</v>
      </c>
      <c r="X31144" s="34">
        <v>165</v>
      </c>
      <c r="Y31144" s="34">
        <v>102</v>
      </c>
      <c r="Z31144" s="34">
        <v>109</v>
      </c>
      <c r="AA31144" s="34">
        <v>139</v>
      </c>
      <c r="AB31144" s="34">
        <v>89</v>
      </c>
      <c r="AC31144" s="34">
        <v>159</v>
      </c>
    </row>
    <row r="31145" spans="1:29" x14ac:dyDescent="0.2">
      <c r="A31145" s="34" t="s">
        <v>91638</v>
      </c>
      <c r="B31145" s="34">
        <v>22</v>
      </c>
      <c r="C31145" s="34">
        <v>20</v>
      </c>
      <c r="D31145" s="34">
        <v>41</v>
      </c>
      <c r="E31145" s="34">
        <v>26</v>
      </c>
      <c r="F31145" s="34">
        <v>23</v>
      </c>
      <c r="G31145" s="34">
        <v>18</v>
      </c>
      <c r="H31145" s="34">
        <v>6</v>
      </c>
      <c r="I31145" s="34">
        <v>20</v>
      </c>
      <c r="J31145" s="34">
        <v>4</v>
      </c>
      <c r="K31145" s="34">
        <v>20</v>
      </c>
      <c r="L31145" s="34">
        <v>9</v>
      </c>
      <c r="M31145" s="34">
        <v>14</v>
      </c>
      <c r="N31145" s="34">
        <v>13</v>
      </c>
      <c r="O31145" s="34">
        <v>14</v>
      </c>
      <c r="P31145" s="34">
        <v>10</v>
      </c>
      <c r="Q31145" s="34">
        <v>27</v>
      </c>
      <c r="R31145" s="34">
        <v>11</v>
      </c>
      <c r="S31145" s="34">
        <v>19</v>
      </c>
      <c r="T31145" s="34">
        <v>4</v>
      </c>
      <c r="U31145" s="34">
        <v>5</v>
      </c>
      <c r="V31145" s="34">
        <v>16</v>
      </c>
      <c r="W31145" s="34">
        <v>23</v>
      </c>
      <c r="X31145" s="34">
        <v>29</v>
      </c>
      <c r="Y31145" s="34">
        <v>7</v>
      </c>
      <c r="Z31145" s="34">
        <v>34</v>
      </c>
      <c r="AA31145" s="34">
        <v>18</v>
      </c>
      <c r="AB31145" s="34">
        <v>8</v>
      </c>
      <c r="AC31145" s="34">
        <v>26</v>
      </c>
    </row>
    <row r="31146" spans="1:29" x14ac:dyDescent="0.2">
      <c r="A31146" s="34" t="s">
        <v>91639</v>
      </c>
      <c r="B31146" s="34">
        <v>141</v>
      </c>
      <c r="C31146" s="34">
        <v>110</v>
      </c>
      <c r="D31146" s="34">
        <v>159</v>
      </c>
      <c r="E31146" s="34">
        <v>127</v>
      </c>
      <c r="F31146" s="34">
        <v>116</v>
      </c>
      <c r="G31146" s="34">
        <v>136</v>
      </c>
      <c r="H31146" s="34">
        <v>127</v>
      </c>
      <c r="I31146" s="34">
        <v>141</v>
      </c>
      <c r="J31146" s="34">
        <v>73</v>
      </c>
      <c r="K31146" s="34">
        <v>162</v>
      </c>
      <c r="L31146" s="34">
        <v>72</v>
      </c>
      <c r="M31146" s="34">
        <v>128</v>
      </c>
      <c r="N31146" s="34">
        <v>100</v>
      </c>
      <c r="O31146" s="34">
        <v>120</v>
      </c>
      <c r="P31146" s="34">
        <v>97</v>
      </c>
      <c r="Q31146" s="34">
        <v>159</v>
      </c>
      <c r="R31146" s="34">
        <v>114</v>
      </c>
      <c r="S31146" s="34">
        <v>175</v>
      </c>
      <c r="T31146" s="34">
        <v>89</v>
      </c>
      <c r="U31146" s="34">
        <v>110</v>
      </c>
      <c r="V31146" s="34">
        <v>137</v>
      </c>
      <c r="W31146" s="34">
        <v>132</v>
      </c>
      <c r="X31146" s="34">
        <v>117</v>
      </c>
      <c r="Y31146" s="34">
        <v>110</v>
      </c>
      <c r="Z31146" s="34">
        <v>151</v>
      </c>
      <c r="AA31146" s="34">
        <v>161</v>
      </c>
      <c r="AB31146" s="34">
        <v>129</v>
      </c>
      <c r="AC31146" s="34">
        <v>205</v>
      </c>
    </row>
    <row r="31147" spans="1:29" x14ac:dyDescent="0.2">
      <c r="A31147" s="34" t="s">
        <v>91640</v>
      </c>
      <c r="B31147" s="34">
        <v>47</v>
      </c>
      <c r="C31147" s="34">
        <v>50</v>
      </c>
      <c r="D31147" s="34">
        <v>80</v>
      </c>
      <c r="E31147" s="34">
        <v>76</v>
      </c>
      <c r="F31147" s="34">
        <v>66</v>
      </c>
      <c r="G31147" s="34">
        <v>66</v>
      </c>
      <c r="H31147" s="34">
        <v>39</v>
      </c>
      <c r="I31147" s="34">
        <v>51</v>
      </c>
      <c r="J31147" s="34">
        <v>36</v>
      </c>
      <c r="K31147" s="34">
        <v>67</v>
      </c>
      <c r="L31147" s="34">
        <v>26</v>
      </c>
      <c r="M31147" s="34">
        <v>48</v>
      </c>
      <c r="N31147" s="34">
        <v>48</v>
      </c>
      <c r="O31147" s="34">
        <v>41</v>
      </c>
      <c r="P31147" s="34">
        <v>63</v>
      </c>
      <c r="Q31147" s="34">
        <v>68</v>
      </c>
      <c r="R31147" s="34">
        <v>77</v>
      </c>
      <c r="S31147" s="34">
        <v>62</v>
      </c>
      <c r="T31147" s="34">
        <v>53</v>
      </c>
      <c r="U31147" s="34">
        <v>53</v>
      </c>
      <c r="V31147" s="34">
        <v>70</v>
      </c>
      <c r="W31147" s="34">
        <v>53</v>
      </c>
      <c r="X31147" s="34">
        <v>72</v>
      </c>
      <c r="Y31147" s="34">
        <v>39</v>
      </c>
      <c r="Z31147" s="34">
        <v>51</v>
      </c>
      <c r="AA31147" s="34">
        <v>62</v>
      </c>
      <c r="AB31147" s="34">
        <v>35</v>
      </c>
      <c r="AC31147" s="34">
        <v>81</v>
      </c>
    </row>
    <row r="31148" spans="1:29" x14ac:dyDescent="0.2">
      <c r="A31148" s="34" t="s">
        <v>91641</v>
      </c>
      <c r="B31148" s="34">
        <v>24</v>
      </c>
      <c r="C31148" s="34">
        <v>33</v>
      </c>
      <c r="D31148" s="34">
        <v>25</v>
      </c>
      <c r="E31148" s="34">
        <v>39</v>
      </c>
      <c r="F31148" s="34">
        <v>30</v>
      </c>
      <c r="G31148" s="34">
        <v>24</v>
      </c>
      <c r="H31148" s="34">
        <v>25</v>
      </c>
      <c r="I31148" s="34">
        <v>43</v>
      </c>
      <c r="J31148" s="34">
        <v>16</v>
      </c>
      <c r="K31148" s="34">
        <v>32</v>
      </c>
      <c r="L31148" s="34">
        <v>10</v>
      </c>
      <c r="M31148" s="34">
        <v>42</v>
      </c>
      <c r="N31148" s="34">
        <v>9</v>
      </c>
      <c r="O31148" s="34">
        <v>44</v>
      </c>
      <c r="P31148" s="34">
        <v>16</v>
      </c>
      <c r="Q31148" s="34">
        <v>37</v>
      </c>
      <c r="R31148" s="34">
        <v>25</v>
      </c>
      <c r="S31148" s="34">
        <v>37</v>
      </c>
      <c r="T31148" s="34">
        <v>16</v>
      </c>
      <c r="U31148" s="34">
        <v>30</v>
      </c>
      <c r="V31148" s="34">
        <v>23</v>
      </c>
      <c r="W31148" s="34">
        <v>21</v>
      </c>
      <c r="X31148" s="34">
        <v>28</v>
      </c>
      <c r="Y31148" s="34">
        <v>27</v>
      </c>
      <c r="Z31148" s="34">
        <v>18</v>
      </c>
      <c r="AA31148" s="34">
        <v>35</v>
      </c>
      <c r="AB31148" s="34">
        <v>18</v>
      </c>
      <c r="AC31148" s="34">
        <v>45</v>
      </c>
    </row>
    <row r="31149" spans="1:29" x14ac:dyDescent="0.2">
      <c r="A31149" s="34" t="s">
        <v>91642</v>
      </c>
      <c r="B31149" s="34">
        <v>8</v>
      </c>
      <c r="C31149" s="34">
        <v>3</v>
      </c>
      <c r="D31149" s="34">
        <v>8</v>
      </c>
      <c r="E31149" s="34">
        <v>9</v>
      </c>
      <c r="F31149" s="34">
        <v>13</v>
      </c>
      <c r="G31149" s="34">
        <v>10</v>
      </c>
      <c r="H31149" s="34">
        <v>8</v>
      </c>
      <c r="I31149" s="34">
        <v>7</v>
      </c>
      <c r="J31149" s="34">
        <v>7</v>
      </c>
      <c r="K31149" s="34">
        <v>7</v>
      </c>
      <c r="L31149" s="34">
        <v>5</v>
      </c>
      <c r="M31149" s="34">
        <v>14</v>
      </c>
      <c r="N31149" s="34">
        <v>3</v>
      </c>
      <c r="O31149" s="34">
        <v>4</v>
      </c>
      <c r="P31149" s="34">
        <v>4</v>
      </c>
      <c r="Q31149" s="34">
        <v>6</v>
      </c>
      <c r="R31149" s="34">
        <v>6</v>
      </c>
      <c r="S31149" s="34">
        <v>5</v>
      </c>
      <c r="T31149" s="34">
        <v>5</v>
      </c>
      <c r="U31149" s="34">
        <v>8</v>
      </c>
      <c r="V31149" s="34">
        <v>4</v>
      </c>
      <c r="W31149" s="34">
        <v>4</v>
      </c>
      <c r="X31149" s="34">
        <v>12</v>
      </c>
      <c r="Y31149" s="34">
        <v>2</v>
      </c>
      <c r="Z31149" s="34">
        <v>5</v>
      </c>
      <c r="AA31149" s="34">
        <v>10</v>
      </c>
      <c r="AB31149" s="34">
        <v>4</v>
      </c>
      <c r="AC31149" s="34">
        <v>2</v>
      </c>
    </row>
    <row r="31150" spans="1:29" x14ac:dyDescent="0.2">
      <c r="A31150" s="34" t="s">
        <v>91643</v>
      </c>
      <c r="B31150" s="34">
        <v>76</v>
      </c>
      <c r="C31150" s="34">
        <v>56</v>
      </c>
      <c r="D31150" s="34">
        <v>55</v>
      </c>
      <c r="E31150" s="34">
        <v>51</v>
      </c>
      <c r="F31150" s="34">
        <v>51</v>
      </c>
      <c r="G31150" s="34">
        <v>46</v>
      </c>
      <c r="H31150" s="34">
        <v>55</v>
      </c>
      <c r="I31150" s="34">
        <v>60</v>
      </c>
      <c r="J31150" s="34">
        <v>57</v>
      </c>
      <c r="K31150" s="34">
        <v>58</v>
      </c>
      <c r="L31150" s="34">
        <v>38</v>
      </c>
      <c r="M31150" s="34">
        <v>62</v>
      </c>
      <c r="N31150" s="34">
        <v>59</v>
      </c>
      <c r="O31150" s="34">
        <v>59</v>
      </c>
      <c r="P31150" s="34">
        <v>61</v>
      </c>
      <c r="Q31150" s="34">
        <v>88</v>
      </c>
      <c r="R31150" s="34">
        <v>72</v>
      </c>
      <c r="S31150" s="34">
        <v>74</v>
      </c>
      <c r="T31150" s="34">
        <v>49</v>
      </c>
      <c r="U31150" s="34">
        <v>66</v>
      </c>
      <c r="V31150" s="34">
        <v>61</v>
      </c>
      <c r="W31150" s="34">
        <v>81</v>
      </c>
      <c r="X31150" s="34">
        <v>63</v>
      </c>
      <c r="Y31150" s="34">
        <v>67</v>
      </c>
      <c r="Z31150" s="34">
        <v>74</v>
      </c>
      <c r="AA31150" s="34">
        <v>71</v>
      </c>
      <c r="AB31150" s="34">
        <v>58</v>
      </c>
      <c r="AC31150" s="34">
        <v>99</v>
      </c>
    </row>
    <row r="31151" spans="1:29" x14ac:dyDescent="0.2">
      <c r="A31151" s="34" t="s">
        <v>91644</v>
      </c>
      <c r="B31151" s="34">
        <v>16</v>
      </c>
      <c r="C31151" s="34">
        <v>10</v>
      </c>
      <c r="D31151" s="34">
        <v>4</v>
      </c>
      <c r="E31151" s="34">
        <v>13</v>
      </c>
      <c r="F31151" s="34">
        <v>6</v>
      </c>
      <c r="G31151" s="34">
        <v>4</v>
      </c>
      <c r="H31151" s="34">
        <v>7</v>
      </c>
      <c r="I31151" s="34">
        <v>10</v>
      </c>
      <c r="J31151" s="34">
        <v>2</v>
      </c>
      <c r="K31151" s="34">
        <v>7</v>
      </c>
      <c r="L31151" s="34">
        <v>4</v>
      </c>
      <c r="M31151" s="34">
        <v>3</v>
      </c>
      <c r="N31151" s="34">
        <v>6</v>
      </c>
      <c r="O31151" s="34">
        <v>3</v>
      </c>
      <c r="P31151" s="34">
        <v>5</v>
      </c>
      <c r="Q31151" s="34">
        <v>13</v>
      </c>
      <c r="R31151" s="34">
        <v>3</v>
      </c>
      <c r="S31151" s="34">
        <v>16</v>
      </c>
      <c r="T31151" s="34">
        <v>4</v>
      </c>
      <c r="U31151" s="34">
        <v>6</v>
      </c>
      <c r="V31151" s="34">
        <v>4</v>
      </c>
      <c r="W31151" s="34">
        <v>9</v>
      </c>
      <c r="X31151" s="34">
        <v>2</v>
      </c>
      <c r="Y31151" s="34">
        <v>5</v>
      </c>
      <c r="Z31151" s="34">
        <v>4</v>
      </c>
      <c r="AA31151" s="34">
        <v>11</v>
      </c>
      <c r="AB31151" s="34">
        <v>1</v>
      </c>
      <c r="AC31151" s="34">
        <v>11</v>
      </c>
    </row>
    <row r="31152" spans="1:29" x14ac:dyDescent="0.2">
      <c r="A31152" s="34" t="s">
        <v>91645</v>
      </c>
      <c r="B31152" s="34">
        <v>91</v>
      </c>
      <c r="C31152" s="34">
        <v>75</v>
      </c>
      <c r="D31152" s="34">
        <v>99</v>
      </c>
      <c r="E31152" s="34">
        <v>76</v>
      </c>
      <c r="F31152" s="34">
        <v>75</v>
      </c>
      <c r="G31152" s="34">
        <v>101</v>
      </c>
      <c r="H31152" s="34">
        <v>67</v>
      </c>
      <c r="I31152" s="34">
        <v>68</v>
      </c>
      <c r="J31152" s="34">
        <v>48</v>
      </c>
      <c r="K31152" s="34">
        <v>70</v>
      </c>
      <c r="L31152" s="34">
        <v>45</v>
      </c>
      <c r="M31152" s="34">
        <v>56</v>
      </c>
      <c r="N31152" s="34">
        <v>43</v>
      </c>
      <c r="O31152" s="34">
        <v>63</v>
      </c>
      <c r="P31152" s="34">
        <v>64</v>
      </c>
      <c r="Q31152" s="34">
        <v>133</v>
      </c>
      <c r="R31152" s="34">
        <v>108</v>
      </c>
      <c r="S31152" s="34">
        <v>88</v>
      </c>
      <c r="T31152" s="34">
        <v>109</v>
      </c>
      <c r="U31152" s="34">
        <v>56</v>
      </c>
      <c r="V31152" s="34">
        <v>58</v>
      </c>
      <c r="W31152" s="34">
        <v>114</v>
      </c>
      <c r="X31152" s="34">
        <v>130</v>
      </c>
      <c r="Y31152" s="34">
        <v>90</v>
      </c>
      <c r="Z31152" s="34">
        <v>90</v>
      </c>
      <c r="AA31152" s="34">
        <v>72</v>
      </c>
      <c r="AB31152" s="34">
        <v>75</v>
      </c>
      <c r="AC31152" s="34">
        <v>122</v>
      </c>
    </row>
    <row r="31153" spans="1:29" x14ac:dyDescent="0.2">
      <c r="A31153" s="34" t="s">
        <v>91646</v>
      </c>
      <c r="B31153" s="34">
        <v>36</v>
      </c>
      <c r="C31153" s="34">
        <v>40</v>
      </c>
      <c r="D31153" s="34">
        <v>41</v>
      </c>
      <c r="E31153" s="34">
        <v>49</v>
      </c>
      <c r="F31153" s="34">
        <v>39</v>
      </c>
      <c r="G31153" s="34">
        <v>21</v>
      </c>
      <c r="H31153" s="34">
        <v>36</v>
      </c>
      <c r="I31153" s="34">
        <v>41</v>
      </c>
      <c r="J31153" s="34">
        <v>31</v>
      </c>
      <c r="K31153" s="34">
        <v>38</v>
      </c>
      <c r="L31153" s="34">
        <v>24</v>
      </c>
      <c r="M31153" s="34">
        <v>46</v>
      </c>
      <c r="N31153" s="34">
        <v>34</v>
      </c>
      <c r="O31153" s="34">
        <v>41</v>
      </c>
      <c r="P31153" s="34">
        <v>40</v>
      </c>
      <c r="Q31153" s="34">
        <v>39</v>
      </c>
      <c r="R31153" s="34">
        <v>32</v>
      </c>
      <c r="S31153" s="34">
        <v>68</v>
      </c>
      <c r="T31153" s="34">
        <v>26</v>
      </c>
      <c r="U31153" s="34">
        <v>45</v>
      </c>
      <c r="V31153" s="34">
        <v>28</v>
      </c>
      <c r="W31153" s="34">
        <v>41</v>
      </c>
      <c r="X31153" s="34">
        <v>44</v>
      </c>
      <c r="Y31153" s="34">
        <v>49</v>
      </c>
      <c r="Z31153" s="34">
        <v>50</v>
      </c>
      <c r="AA31153" s="34">
        <v>47</v>
      </c>
      <c r="AB31153" s="34">
        <v>38</v>
      </c>
      <c r="AC31153" s="34">
        <v>71</v>
      </c>
    </row>
    <row r="31154" spans="1:29" x14ac:dyDescent="0.2">
      <c r="A31154" s="34" t="s">
        <v>91647</v>
      </c>
      <c r="B31154" s="34">
        <v>58</v>
      </c>
      <c r="C31154" s="34">
        <v>116</v>
      </c>
      <c r="D31154" s="34">
        <v>110</v>
      </c>
      <c r="E31154" s="34">
        <v>124</v>
      </c>
      <c r="F31154" s="34">
        <v>109</v>
      </c>
      <c r="G31154" s="34">
        <v>136</v>
      </c>
      <c r="H31154" s="34">
        <v>75</v>
      </c>
      <c r="I31154" s="34">
        <v>122</v>
      </c>
      <c r="J31154" s="34">
        <v>96</v>
      </c>
      <c r="K31154" s="34">
        <v>163</v>
      </c>
      <c r="L31154" s="34">
        <v>63</v>
      </c>
      <c r="M31154" s="34">
        <v>103</v>
      </c>
      <c r="N31154" s="34">
        <v>86</v>
      </c>
      <c r="O31154" s="34">
        <v>142</v>
      </c>
      <c r="P31154" s="34">
        <v>67</v>
      </c>
      <c r="Q31154" s="34">
        <v>140</v>
      </c>
      <c r="R31154" s="34">
        <v>132</v>
      </c>
      <c r="S31154" s="34">
        <v>172</v>
      </c>
      <c r="T31154" s="34">
        <v>93</v>
      </c>
      <c r="U31154" s="34">
        <v>120</v>
      </c>
      <c r="V31154" s="34">
        <v>95</v>
      </c>
      <c r="W31154" s="34">
        <v>180</v>
      </c>
      <c r="X31154" s="34">
        <v>103</v>
      </c>
      <c r="Y31154" s="34">
        <v>149</v>
      </c>
      <c r="Z31154" s="34">
        <v>80</v>
      </c>
      <c r="AA31154" s="34">
        <v>146</v>
      </c>
      <c r="AB31154" s="34">
        <v>92</v>
      </c>
      <c r="AC31154" s="34">
        <v>245</v>
      </c>
    </row>
    <row r="31155" spans="1:29" x14ac:dyDescent="0.2">
      <c r="A31155" s="34" t="s">
        <v>91648</v>
      </c>
      <c r="B31155" s="34">
        <v>217</v>
      </c>
      <c r="C31155" s="34">
        <v>30</v>
      </c>
      <c r="D31155" s="34">
        <v>48</v>
      </c>
      <c r="E31155" s="34">
        <v>38</v>
      </c>
      <c r="F31155" s="34">
        <v>72</v>
      </c>
      <c r="G31155" s="34">
        <v>48</v>
      </c>
      <c r="H31155" s="34">
        <v>100</v>
      </c>
      <c r="I31155" s="34">
        <v>51</v>
      </c>
      <c r="J31155" s="34">
        <v>87</v>
      </c>
      <c r="K31155" s="34">
        <v>58</v>
      </c>
      <c r="L31155" s="34">
        <v>77</v>
      </c>
      <c r="M31155" s="34">
        <v>48</v>
      </c>
      <c r="N31155" s="34">
        <v>42</v>
      </c>
      <c r="O31155" s="34">
        <v>45</v>
      </c>
      <c r="P31155" s="34">
        <v>72</v>
      </c>
      <c r="Q31155" s="34">
        <v>85</v>
      </c>
      <c r="R31155" s="34">
        <v>147</v>
      </c>
      <c r="S31155" s="34">
        <v>64</v>
      </c>
      <c r="T31155" s="34">
        <v>137</v>
      </c>
      <c r="U31155" s="34">
        <v>62</v>
      </c>
      <c r="V31155" s="34">
        <v>101</v>
      </c>
      <c r="W31155" s="34">
        <v>114</v>
      </c>
      <c r="X31155" s="34">
        <v>65</v>
      </c>
      <c r="Y31155" s="34">
        <v>123</v>
      </c>
      <c r="Z31155" s="34">
        <v>73</v>
      </c>
      <c r="AA31155" s="34">
        <v>74</v>
      </c>
      <c r="AB31155" s="34">
        <v>140</v>
      </c>
      <c r="AC31155" s="34">
        <v>114</v>
      </c>
    </row>
    <row r="31156" spans="1:29" x14ac:dyDescent="0.2">
      <c r="A31156" s="34" t="s">
        <v>91649</v>
      </c>
      <c r="B31156" s="34">
        <v>2</v>
      </c>
      <c r="C31156" s="34">
        <v>0</v>
      </c>
      <c r="D31156" s="34">
        <v>0</v>
      </c>
      <c r="E31156" s="34">
        <v>0</v>
      </c>
      <c r="F31156" s="34">
        <v>0</v>
      </c>
      <c r="G31156" s="34">
        <v>0</v>
      </c>
      <c r="H31156" s="34">
        <v>0</v>
      </c>
      <c r="I31156" s="34">
        <v>0</v>
      </c>
      <c r="J31156" s="34">
        <v>0</v>
      </c>
      <c r="K31156" s="34">
        <v>0</v>
      </c>
      <c r="L31156" s="34">
        <v>0</v>
      </c>
      <c r="M31156" s="34">
        <v>0</v>
      </c>
      <c r="N31156" s="34">
        <v>0</v>
      </c>
      <c r="O31156" s="34">
        <v>0</v>
      </c>
      <c r="P31156" s="34">
        <v>0</v>
      </c>
      <c r="Q31156" s="34">
        <v>0</v>
      </c>
      <c r="R31156" s="34">
        <v>0</v>
      </c>
      <c r="S31156" s="34">
        <v>0</v>
      </c>
      <c r="T31156" s="34">
        <v>0</v>
      </c>
      <c r="U31156" s="34">
        <v>0</v>
      </c>
      <c r="V31156" s="34">
        <v>0</v>
      </c>
      <c r="W31156" s="34">
        <v>0</v>
      </c>
      <c r="X31156" s="34">
        <v>0</v>
      </c>
      <c r="Y31156" s="34">
        <v>0</v>
      </c>
      <c r="Z31156" s="34">
        <v>0</v>
      </c>
      <c r="AA31156" s="34">
        <v>0</v>
      </c>
      <c r="AB31156" s="34">
        <v>0</v>
      </c>
      <c r="AC31156" s="34">
        <v>0</v>
      </c>
    </row>
    <row r="31157" spans="1:29" x14ac:dyDescent="0.2">
      <c r="A31157" s="34" t="s">
        <v>91650</v>
      </c>
      <c r="B31157" s="34">
        <v>510</v>
      </c>
      <c r="C31157" s="34">
        <v>295</v>
      </c>
      <c r="D31157" s="34">
        <v>476</v>
      </c>
      <c r="E31157" s="34">
        <v>385</v>
      </c>
      <c r="F31157" s="34">
        <v>443</v>
      </c>
      <c r="G31157" s="34">
        <v>419</v>
      </c>
      <c r="H31157" s="34">
        <v>512</v>
      </c>
      <c r="I31157" s="34">
        <v>372</v>
      </c>
      <c r="J31157" s="34">
        <v>450</v>
      </c>
      <c r="K31157" s="34">
        <v>321</v>
      </c>
      <c r="L31157" s="34">
        <v>460</v>
      </c>
      <c r="M31157" s="34">
        <v>375</v>
      </c>
      <c r="N31157" s="34">
        <v>365</v>
      </c>
      <c r="O31157" s="34">
        <v>305</v>
      </c>
      <c r="P31157" s="34">
        <v>384</v>
      </c>
      <c r="Q31157" s="34">
        <v>528</v>
      </c>
      <c r="R31157" s="34">
        <v>568</v>
      </c>
      <c r="S31157" s="34">
        <v>511</v>
      </c>
      <c r="T31157" s="34">
        <v>651</v>
      </c>
      <c r="U31157" s="34">
        <v>388</v>
      </c>
      <c r="V31157" s="34">
        <v>672</v>
      </c>
      <c r="W31157" s="34">
        <v>446</v>
      </c>
      <c r="X31157" s="34">
        <v>594</v>
      </c>
      <c r="Y31157" s="34">
        <v>494</v>
      </c>
      <c r="Z31157" s="34">
        <v>516</v>
      </c>
      <c r="AA31157" s="34">
        <v>471</v>
      </c>
      <c r="AB31157" s="34">
        <v>582</v>
      </c>
      <c r="AC31157" s="34">
        <v>676</v>
      </c>
    </row>
    <row r="31158" spans="1:29" x14ac:dyDescent="0.2">
      <c r="A31158" s="34" t="s">
        <v>91651</v>
      </c>
      <c r="B31158" s="34">
        <v>471</v>
      </c>
      <c r="C31158" s="34">
        <v>384</v>
      </c>
      <c r="D31158" s="34">
        <v>402</v>
      </c>
      <c r="E31158" s="34">
        <v>423</v>
      </c>
      <c r="F31158" s="34">
        <v>535</v>
      </c>
      <c r="G31158" s="34">
        <v>365</v>
      </c>
      <c r="H31158" s="34">
        <v>421</v>
      </c>
      <c r="I31158" s="34">
        <v>382</v>
      </c>
      <c r="J31158" s="34">
        <v>455</v>
      </c>
      <c r="K31158" s="34">
        <v>431</v>
      </c>
      <c r="L31158" s="34">
        <v>474</v>
      </c>
      <c r="M31158" s="34">
        <v>390</v>
      </c>
      <c r="N31158" s="34">
        <v>459</v>
      </c>
      <c r="O31158" s="34">
        <v>378</v>
      </c>
      <c r="P31158" s="34">
        <v>451</v>
      </c>
      <c r="Q31158" s="34">
        <v>628</v>
      </c>
      <c r="R31158" s="34">
        <v>622</v>
      </c>
      <c r="S31158" s="34">
        <v>452</v>
      </c>
      <c r="T31158" s="34">
        <v>622</v>
      </c>
      <c r="U31158" s="34">
        <v>519</v>
      </c>
      <c r="V31158" s="34">
        <v>567</v>
      </c>
      <c r="W31158" s="34">
        <v>548</v>
      </c>
      <c r="X31158" s="34">
        <v>641</v>
      </c>
      <c r="Y31158" s="34">
        <v>558</v>
      </c>
      <c r="Z31158" s="34">
        <v>487</v>
      </c>
      <c r="AA31158" s="34">
        <v>529</v>
      </c>
      <c r="AB31158" s="34">
        <v>723</v>
      </c>
      <c r="AC31158" s="34">
        <v>685</v>
      </c>
    </row>
    <row r="31159" spans="1:29" x14ac:dyDescent="0.2">
      <c r="A31159" s="34" t="s">
        <v>91652</v>
      </c>
      <c r="B31159" s="34">
        <v>301</v>
      </c>
      <c r="C31159" s="34">
        <v>289</v>
      </c>
      <c r="D31159" s="34">
        <v>261</v>
      </c>
      <c r="E31159" s="34">
        <v>363</v>
      </c>
      <c r="F31159" s="34">
        <v>316</v>
      </c>
      <c r="G31159" s="34">
        <v>330</v>
      </c>
      <c r="H31159" s="34">
        <v>279</v>
      </c>
      <c r="I31159" s="34">
        <v>275</v>
      </c>
      <c r="J31159" s="34">
        <v>244</v>
      </c>
      <c r="K31159" s="34">
        <v>302</v>
      </c>
      <c r="L31159" s="34">
        <v>237</v>
      </c>
      <c r="M31159" s="34">
        <v>278</v>
      </c>
      <c r="N31159" s="34">
        <v>275</v>
      </c>
      <c r="O31159" s="34">
        <v>255</v>
      </c>
      <c r="P31159" s="34">
        <v>211</v>
      </c>
      <c r="Q31159" s="34">
        <v>474</v>
      </c>
      <c r="R31159" s="34">
        <v>357</v>
      </c>
      <c r="S31159" s="34">
        <v>317</v>
      </c>
      <c r="T31159" s="34">
        <v>355</v>
      </c>
      <c r="U31159" s="34">
        <v>306</v>
      </c>
      <c r="V31159" s="34">
        <v>403</v>
      </c>
      <c r="W31159" s="34">
        <v>396</v>
      </c>
      <c r="X31159" s="34">
        <v>358</v>
      </c>
      <c r="Y31159" s="34">
        <v>300</v>
      </c>
      <c r="Z31159" s="34">
        <v>280</v>
      </c>
      <c r="AA31159" s="34">
        <v>373</v>
      </c>
      <c r="AB31159" s="34">
        <v>424</v>
      </c>
      <c r="AC31159" s="34">
        <v>450</v>
      </c>
    </row>
    <row r="31160" spans="1:29" x14ac:dyDescent="0.2">
      <c r="A31160" s="34" t="s">
        <v>91653</v>
      </c>
      <c r="B31160" s="34">
        <v>461</v>
      </c>
      <c r="C31160" s="34">
        <v>459</v>
      </c>
      <c r="D31160" s="34">
        <v>496</v>
      </c>
      <c r="E31160" s="34">
        <v>498</v>
      </c>
      <c r="F31160" s="34">
        <v>604</v>
      </c>
      <c r="G31160" s="34">
        <v>441</v>
      </c>
      <c r="H31160" s="34">
        <v>506</v>
      </c>
      <c r="I31160" s="34">
        <v>395</v>
      </c>
      <c r="J31160" s="34">
        <v>528</v>
      </c>
      <c r="K31160" s="34">
        <v>483</v>
      </c>
      <c r="L31160" s="34">
        <v>505</v>
      </c>
      <c r="M31160" s="34">
        <v>418</v>
      </c>
      <c r="N31160" s="34">
        <v>437</v>
      </c>
      <c r="O31160" s="34">
        <v>409</v>
      </c>
      <c r="P31160" s="34">
        <v>471</v>
      </c>
      <c r="Q31160" s="34">
        <v>640</v>
      </c>
      <c r="R31160" s="34">
        <v>675</v>
      </c>
      <c r="S31160" s="34">
        <v>563</v>
      </c>
      <c r="T31160" s="34">
        <v>694</v>
      </c>
      <c r="U31160" s="34">
        <v>480</v>
      </c>
      <c r="V31160" s="34">
        <v>664</v>
      </c>
      <c r="W31160" s="34">
        <v>638</v>
      </c>
      <c r="X31160" s="34">
        <v>609</v>
      </c>
      <c r="Y31160" s="34">
        <v>553</v>
      </c>
      <c r="Z31160" s="34">
        <v>563</v>
      </c>
      <c r="AA31160" s="34">
        <v>604</v>
      </c>
      <c r="AB31160" s="34">
        <v>768</v>
      </c>
      <c r="AC31160" s="34">
        <v>752</v>
      </c>
    </row>
    <row r="31161" spans="1:29" x14ac:dyDescent="0.2">
      <c r="A31161" s="34" t="s">
        <v>91654</v>
      </c>
      <c r="B31161" s="34">
        <v>291</v>
      </c>
      <c r="C31161" s="34">
        <v>364</v>
      </c>
      <c r="D31161" s="34">
        <v>417</v>
      </c>
      <c r="E31161" s="34">
        <v>431</v>
      </c>
      <c r="F31161" s="34">
        <v>392</v>
      </c>
      <c r="G31161" s="34">
        <v>362</v>
      </c>
      <c r="H31161" s="34">
        <v>323</v>
      </c>
      <c r="I31161" s="34">
        <v>409</v>
      </c>
      <c r="J31161" s="34">
        <v>377</v>
      </c>
      <c r="K31161" s="34">
        <v>394</v>
      </c>
      <c r="L31161" s="34">
        <v>300</v>
      </c>
      <c r="M31161" s="34">
        <v>310</v>
      </c>
      <c r="N31161" s="34">
        <v>258</v>
      </c>
      <c r="O31161" s="34">
        <v>317</v>
      </c>
      <c r="P31161" s="34">
        <v>301</v>
      </c>
      <c r="Q31161" s="34">
        <v>463</v>
      </c>
      <c r="R31161" s="34">
        <v>457</v>
      </c>
      <c r="S31161" s="34">
        <v>451</v>
      </c>
      <c r="T31161" s="34">
        <v>358</v>
      </c>
      <c r="U31161" s="34">
        <v>377</v>
      </c>
      <c r="V31161" s="34">
        <v>442</v>
      </c>
      <c r="W31161" s="34">
        <v>443</v>
      </c>
      <c r="X31161" s="34">
        <v>452</v>
      </c>
      <c r="Y31161" s="34">
        <v>366</v>
      </c>
      <c r="Z31161" s="34">
        <v>474</v>
      </c>
      <c r="AA31161" s="34">
        <v>492</v>
      </c>
      <c r="AB31161" s="34">
        <v>502</v>
      </c>
      <c r="AC31161" s="34">
        <v>576</v>
      </c>
    </row>
    <row r="31162" spans="1:29" x14ac:dyDescent="0.2">
      <c r="A31162" s="34" t="s">
        <v>91655</v>
      </c>
      <c r="B31162" s="34">
        <v>131</v>
      </c>
      <c r="C31162" s="34">
        <v>609</v>
      </c>
      <c r="D31162" s="34">
        <v>171</v>
      </c>
      <c r="E31162" s="34">
        <v>604</v>
      </c>
      <c r="F31162" s="34">
        <v>220</v>
      </c>
      <c r="G31162" s="34">
        <v>525</v>
      </c>
      <c r="H31162" s="34">
        <v>184</v>
      </c>
      <c r="I31162" s="34">
        <v>517</v>
      </c>
      <c r="J31162" s="34">
        <v>181</v>
      </c>
      <c r="K31162" s="34">
        <v>618</v>
      </c>
      <c r="L31162" s="34">
        <v>131</v>
      </c>
      <c r="M31162" s="34">
        <v>457</v>
      </c>
      <c r="N31162" s="34">
        <v>154</v>
      </c>
      <c r="O31162" s="34">
        <v>574</v>
      </c>
      <c r="P31162" s="34">
        <v>148</v>
      </c>
      <c r="Q31162" s="34">
        <v>695</v>
      </c>
      <c r="R31162" s="34">
        <v>222</v>
      </c>
      <c r="S31162" s="34">
        <v>582</v>
      </c>
      <c r="T31162" s="34">
        <v>173</v>
      </c>
      <c r="U31162" s="34">
        <v>401</v>
      </c>
      <c r="V31162" s="34">
        <v>196</v>
      </c>
      <c r="W31162" s="34">
        <v>449</v>
      </c>
      <c r="X31162" s="34">
        <v>231</v>
      </c>
      <c r="Y31162" s="34">
        <v>451</v>
      </c>
      <c r="Z31162" s="34">
        <v>242</v>
      </c>
      <c r="AA31162" s="34">
        <v>563</v>
      </c>
      <c r="AB31162" s="34">
        <v>204</v>
      </c>
      <c r="AC31162" s="34">
        <v>706</v>
      </c>
    </row>
    <row r="31163" spans="1:29" x14ac:dyDescent="0.2">
      <c r="A31163" s="34" t="s">
        <v>91656</v>
      </c>
      <c r="B31163" s="34">
        <v>431</v>
      </c>
      <c r="C31163" s="34">
        <v>437</v>
      </c>
      <c r="D31163" s="34">
        <v>398</v>
      </c>
      <c r="E31163" s="34">
        <v>639</v>
      </c>
      <c r="F31163" s="34">
        <v>504</v>
      </c>
      <c r="G31163" s="34">
        <v>470</v>
      </c>
      <c r="H31163" s="34">
        <v>465</v>
      </c>
      <c r="I31163" s="34">
        <v>418</v>
      </c>
      <c r="J31163" s="34">
        <v>462</v>
      </c>
      <c r="K31163" s="34">
        <v>473</v>
      </c>
      <c r="L31163" s="34">
        <v>329</v>
      </c>
      <c r="M31163" s="34">
        <v>447</v>
      </c>
      <c r="N31163" s="34">
        <v>357</v>
      </c>
      <c r="O31163" s="34">
        <v>415</v>
      </c>
      <c r="P31163" s="34">
        <v>460</v>
      </c>
      <c r="Q31163" s="34">
        <v>609</v>
      </c>
      <c r="R31163" s="34">
        <v>601</v>
      </c>
      <c r="S31163" s="34">
        <v>565</v>
      </c>
      <c r="T31163" s="34">
        <v>525</v>
      </c>
      <c r="U31163" s="34">
        <v>500</v>
      </c>
      <c r="V31163" s="34">
        <v>551</v>
      </c>
      <c r="W31163" s="34">
        <v>639</v>
      </c>
      <c r="X31163" s="34">
        <v>574</v>
      </c>
      <c r="Y31163" s="34">
        <v>667</v>
      </c>
      <c r="Z31163" s="34">
        <v>516</v>
      </c>
      <c r="AA31163" s="34">
        <v>580</v>
      </c>
      <c r="AB31163" s="34">
        <v>557</v>
      </c>
      <c r="AC31163" s="34">
        <v>818</v>
      </c>
    </row>
    <row r="31164" spans="1:29" x14ac:dyDescent="0.2">
      <c r="A31164" s="34" t="s">
        <v>91657</v>
      </c>
      <c r="B31164" s="34">
        <v>309</v>
      </c>
      <c r="C31164" s="34">
        <v>168</v>
      </c>
      <c r="D31164" s="34">
        <v>222</v>
      </c>
      <c r="E31164" s="34">
        <v>260</v>
      </c>
      <c r="F31164" s="34">
        <v>246</v>
      </c>
      <c r="G31164" s="34">
        <v>237</v>
      </c>
      <c r="H31164" s="34">
        <v>251</v>
      </c>
      <c r="I31164" s="34">
        <v>191</v>
      </c>
      <c r="J31164" s="34">
        <v>236</v>
      </c>
      <c r="K31164" s="34">
        <v>208</v>
      </c>
      <c r="L31164" s="34">
        <v>272</v>
      </c>
      <c r="M31164" s="34">
        <v>144</v>
      </c>
      <c r="N31164" s="34">
        <v>178</v>
      </c>
      <c r="O31164" s="34">
        <v>166</v>
      </c>
      <c r="P31164" s="34">
        <v>239</v>
      </c>
      <c r="Q31164" s="34">
        <v>319</v>
      </c>
      <c r="R31164" s="34">
        <v>293</v>
      </c>
      <c r="S31164" s="34">
        <v>287</v>
      </c>
      <c r="T31164" s="34">
        <v>367</v>
      </c>
      <c r="U31164" s="34">
        <v>262</v>
      </c>
      <c r="V31164" s="34">
        <v>279</v>
      </c>
      <c r="W31164" s="34">
        <v>382</v>
      </c>
      <c r="X31164" s="34">
        <v>274</v>
      </c>
      <c r="Y31164" s="34">
        <v>282</v>
      </c>
      <c r="Z31164" s="34">
        <v>266</v>
      </c>
      <c r="AA31164" s="34">
        <v>327</v>
      </c>
      <c r="AB31164" s="34">
        <v>346</v>
      </c>
      <c r="AC31164" s="34">
        <v>348</v>
      </c>
    </row>
    <row r="31165" spans="1:29" x14ac:dyDescent="0.2">
      <c r="A31165" s="34" t="s">
        <v>91658</v>
      </c>
      <c r="B31165" s="34">
        <v>310</v>
      </c>
      <c r="C31165" s="34">
        <v>312</v>
      </c>
      <c r="D31165" s="34">
        <v>525</v>
      </c>
      <c r="E31165" s="34">
        <v>403</v>
      </c>
      <c r="F31165" s="34">
        <v>595</v>
      </c>
      <c r="G31165" s="34">
        <v>367</v>
      </c>
      <c r="H31165" s="34">
        <v>471</v>
      </c>
      <c r="I31165" s="34">
        <v>382</v>
      </c>
      <c r="J31165" s="34">
        <v>479</v>
      </c>
      <c r="K31165" s="34">
        <v>379</v>
      </c>
      <c r="L31165" s="34">
        <v>363</v>
      </c>
      <c r="M31165" s="34">
        <v>357</v>
      </c>
      <c r="N31165" s="34">
        <v>414</v>
      </c>
      <c r="O31165" s="34">
        <v>332</v>
      </c>
      <c r="P31165" s="34">
        <v>492</v>
      </c>
      <c r="Q31165" s="34">
        <v>551</v>
      </c>
      <c r="R31165" s="34">
        <v>616</v>
      </c>
      <c r="S31165" s="34">
        <v>410</v>
      </c>
      <c r="T31165" s="34">
        <v>527</v>
      </c>
      <c r="U31165" s="34">
        <v>362</v>
      </c>
      <c r="V31165" s="34">
        <v>556</v>
      </c>
      <c r="W31165" s="34">
        <v>452</v>
      </c>
      <c r="X31165" s="34">
        <v>620</v>
      </c>
      <c r="Y31165" s="34">
        <v>401</v>
      </c>
      <c r="Z31165" s="34">
        <v>536</v>
      </c>
      <c r="AA31165" s="34">
        <v>465</v>
      </c>
      <c r="AB31165" s="34">
        <v>628</v>
      </c>
      <c r="AC31165" s="34">
        <v>679</v>
      </c>
    </row>
    <row r="31166" spans="1:29" x14ac:dyDescent="0.2">
      <c r="A31166" s="34" t="s">
        <v>91659</v>
      </c>
      <c r="B31166" s="34">
        <v>545</v>
      </c>
      <c r="C31166" s="34">
        <v>601</v>
      </c>
      <c r="D31166" s="34">
        <v>672</v>
      </c>
      <c r="E31166" s="34">
        <v>771</v>
      </c>
      <c r="F31166" s="34">
        <v>680</v>
      </c>
      <c r="G31166" s="34">
        <v>779</v>
      </c>
      <c r="H31166" s="34">
        <v>559</v>
      </c>
      <c r="I31166" s="34">
        <v>696</v>
      </c>
      <c r="J31166" s="34">
        <v>571</v>
      </c>
      <c r="K31166" s="34">
        <v>695</v>
      </c>
      <c r="L31166" s="34">
        <v>435</v>
      </c>
      <c r="M31166" s="34">
        <v>534</v>
      </c>
      <c r="N31166" s="34">
        <v>583</v>
      </c>
      <c r="O31166" s="34">
        <v>589</v>
      </c>
      <c r="P31166" s="34">
        <v>547</v>
      </c>
      <c r="Q31166" s="34">
        <v>807</v>
      </c>
      <c r="R31166" s="34">
        <v>768</v>
      </c>
      <c r="S31166" s="34">
        <v>793</v>
      </c>
      <c r="T31166" s="34">
        <v>562</v>
      </c>
      <c r="U31166" s="34">
        <v>651</v>
      </c>
      <c r="V31166" s="34">
        <v>636</v>
      </c>
      <c r="W31166" s="34">
        <v>744</v>
      </c>
      <c r="X31166" s="34">
        <v>755</v>
      </c>
      <c r="Y31166" s="34">
        <v>580</v>
      </c>
      <c r="Z31166" s="34">
        <v>785</v>
      </c>
      <c r="AA31166" s="34">
        <v>850</v>
      </c>
      <c r="AB31166" s="34">
        <v>745</v>
      </c>
      <c r="AC31166" s="34">
        <v>1083</v>
      </c>
    </row>
    <row r="31167" spans="1:29" x14ac:dyDescent="0.2">
      <c r="A31167" s="34" t="s">
        <v>91660</v>
      </c>
      <c r="B31167" s="34">
        <v>135</v>
      </c>
      <c r="C31167" s="34">
        <v>111</v>
      </c>
      <c r="D31167" s="34">
        <v>129</v>
      </c>
      <c r="E31167" s="34">
        <v>82</v>
      </c>
      <c r="F31167" s="34">
        <v>117</v>
      </c>
      <c r="G31167" s="34">
        <v>132</v>
      </c>
      <c r="H31167" s="34">
        <v>88</v>
      </c>
      <c r="I31167" s="34">
        <v>92</v>
      </c>
      <c r="J31167" s="34">
        <v>127</v>
      </c>
      <c r="K31167" s="34">
        <v>136</v>
      </c>
      <c r="L31167" s="34">
        <v>80</v>
      </c>
      <c r="M31167" s="34">
        <v>83</v>
      </c>
      <c r="N31167" s="34">
        <v>87</v>
      </c>
      <c r="O31167" s="34">
        <v>91</v>
      </c>
      <c r="P31167" s="34">
        <v>73</v>
      </c>
      <c r="Q31167" s="34">
        <v>143</v>
      </c>
      <c r="R31167" s="34">
        <v>145</v>
      </c>
      <c r="S31167" s="34">
        <v>104</v>
      </c>
      <c r="T31167" s="34">
        <v>93</v>
      </c>
      <c r="U31167" s="34">
        <v>97</v>
      </c>
      <c r="V31167" s="34">
        <v>145</v>
      </c>
      <c r="W31167" s="34">
        <v>138</v>
      </c>
      <c r="X31167" s="34">
        <v>84</v>
      </c>
      <c r="Y31167" s="34">
        <v>120</v>
      </c>
      <c r="Z31167" s="34">
        <v>133</v>
      </c>
      <c r="AA31167" s="34">
        <v>106</v>
      </c>
      <c r="AB31167" s="34">
        <v>146</v>
      </c>
      <c r="AC31167" s="34">
        <v>209</v>
      </c>
    </row>
    <row r="31168" spans="1:29" x14ac:dyDescent="0.2">
      <c r="A31168" s="34" t="s">
        <v>91661</v>
      </c>
      <c r="B31168" s="34">
        <v>3609</v>
      </c>
      <c r="C31168" s="34">
        <v>1668</v>
      </c>
      <c r="D31168" s="34">
        <v>2514</v>
      </c>
      <c r="E31168" s="34">
        <v>1809</v>
      </c>
      <c r="F31168" s="34">
        <v>3088</v>
      </c>
      <c r="G31168" s="34">
        <v>1795</v>
      </c>
      <c r="H31168" s="34">
        <v>2867</v>
      </c>
      <c r="I31168" s="34">
        <v>1853</v>
      </c>
      <c r="J31168" s="34">
        <v>3296</v>
      </c>
      <c r="K31168" s="34">
        <v>1620</v>
      </c>
      <c r="L31168" s="34">
        <v>4474</v>
      </c>
      <c r="M31168" s="34">
        <v>1565</v>
      </c>
      <c r="N31168" s="34">
        <v>2869</v>
      </c>
      <c r="O31168" s="34">
        <v>1805</v>
      </c>
      <c r="P31168" s="34">
        <v>3136</v>
      </c>
      <c r="Q31168" s="34">
        <v>2925</v>
      </c>
      <c r="R31168" s="34">
        <v>4174</v>
      </c>
      <c r="S31168" s="34">
        <v>2236</v>
      </c>
      <c r="T31168" s="34">
        <v>5666</v>
      </c>
      <c r="U31168" s="34">
        <v>2353</v>
      </c>
      <c r="V31168" s="34">
        <v>4377</v>
      </c>
      <c r="W31168" s="34">
        <v>3778</v>
      </c>
      <c r="X31168" s="34">
        <v>3545</v>
      </c>
      <c r="Y31168" s="34">
        <v>3145</v>
      </c>
      <c r="Z31168" s="34">
        <v>3092</v>
      </c>
      <c r="AA31168" s="34">
        <v>2473</v>
      </c>
      <c r="AB31168" s="34">
        <v>5815</v>
      </c>
      <c r="AC31168" s="34">
        <v>3132</v>
      </c>
    </row>
    <row r="31169" spans="1:29" x14ac:dyDescent="0.2">
      <c r="A31169" s="34" t="s">
        <v>91662</v>
      </c>
      <c r="B31169" s="34">
        <v>371</v>
      </c>
      <c r="C31169" s="34">
        <v>321</v>
      </c>
      <c r="D31169" s="34">
        <v>333</v>
      </c>
      <c r="E31169" s="34">
        <v>334</v>
      </c>
      <c r="F31169" s="34">
        <v>391</v>
      </c>
      <c r="G31169" s="34">
        <v>261</v>
      </c>
      <c r="H31169" s="34">
        <v>344</v>
      </c>
      <c r="I31169" s="34">
        <v>303</v>
      </c>
      <c r="J31169" s="34">
        <v>343</v>
      </c>
      <c r="K31169" s="34">
        <v>320</v>
      </c>
      <c r="L31169" s="34">
        <v>269</v>
      </c>
      <c r="M31169" s="34">
        <v>280</v>
      </c>
      <c r="N31169" s="34">
        <v>308</v>
      </c>
      <c r="O31169" s="34">
        <v>349</v>
      </c>
      <c r="P31169" s="34">
        <v>311</v>
      </c>
      <c r="Q31169" s="34">
        <v>420</v>
      </c>
      <c r="R31169" s="34">
        <v>418</v>
      </c>
      <c r="S31169" s="34">
        <v>372</v>
      </c>
      <c r="T31169" s="34">
        <v>418</v>
      </c>
      <c r="U31169" s="34">
        <v>363</v>
      </c>
      <c r="V31169" s="34">
        <v>432</v>
      </c>
      <c r="W31169" s="34">
        <v>408</v>
      </c>
      <c r="X31169" s="34">
        <v>417</v>
      </c>
      <c r="Y31169" s="34">
        <v>383</v>
      </c>
      <c r="Z31169" s="34">
        <v>349</v>
      </c>
      <c r="AA31169" s="34">
        <v>411</v>
      </c>
      <c r="AB31169" s="34">
        <v>503</v>
      </c>
      <c r="AC31169" s="34">
        <v>458</v>
      </c>
    </row>
    <row r="31170" spans="1:29" x14ac:dyDescent="0.2">
      <c r="A31170" s="34" t="s">
        <v>91663</v>
      </c>
      <c r="B31170" s="34">
        <v>383</v>
      </c>
      <c r="C31170" s="34">
        <v>376</v>
      </c>
      <c r="D31170" s="34">
        <v>443</v>
      </c>
      <c r="E31170" s="34">
        <v>397</v>
      </c>
      <c r="F31170" s="34">
        <v>379</v>
      </c>
      <c r="G31170" s="34">
        <v>497</v>
      </c>
      <c r="H31170" s="34">
        <v>375</v>
      </c>
      <c r="I31170" s="34">
        <v>440</v>
      </c>
      <c r="J31170" s="34">
        <v>328</v>
      </c>
      <c r="K31170" s="34">
        <v>389</v>
      </c>
      <c r="L31170" s="34">
        <v>296</v>
      </c>
      <c r="M31170" s="34">
        <v>341</v>
      </c>
      <c r="N31170" s="34">
        <v>374</v>
      </c>
      <c r="O31170" s="34">
        <v>364</v>
      </c>
      <c r="P31170" s="34">
        <v>351</v>
      </c>
      <c r="Q31170" s="34">
        <v>511</v>
      </c>
      <c r="R31170" s="34">
        <v>486</v>
      </c>
      <c r="S31170" s="34">
        <v>497</v>
      </c>
      <c r="T31170" s="34">
        <v>327</v>
      </c>
      <c r="U31170" s="34">
        <v>379</v>
      </c>
      <c r="V31170" s="34">
        <v>433</v>
      </c>
      <c r="W31170" s="34">
        <v>499</v>
      </c>
      <c r="X31170" s="34">
        <v>488</v>
      </c>
      <c r="Y31170" s="34">
        <v>368</v>
      </c>
      <c r="Z31170" s="34">
        <v>451</v>
      </c>
      <c r="AA31170" s="34">
        <v>504</v>
      </c>
      <c r="AB31170" s="34">
        <v>365</v>
      </c>
      <c r="AC31170" s="34">
        <v>642</v>
      </c>
    </row>
    <row r="31171" spans="1:29" x14ac:dyDescent="0.2">
      <c r="A31171" s="34" t="s">
        <v>91664</v>
      </c>
      <c r="B31171" s="34">
        <v>480</v>
      </c>
      <c r="C31171" s="34">
        <v>452</v>
      </c>
      <c r="D31171" s="34">
        <v>523</v>
      </c>
      <c r="E31171" s="34">
        <v>505</v>
      </c>
      <c r="F31171" s="34">
        <v>569</v>
      </c>
      <c r="G31171" s="34">
        <v>411</v>
      </c>
      <c r="H31171" s="34">
        <v>520</v>
      </c>
      <c r="I31171" s="34">
        <v>454</v>
      </c>
      <c r="J31171" s="34">
        <v>557</v>
      </c>
      <c r="K31171" s="34">
        <v>488</v>
      </c>
      <c r="L31171" s="34">
        <v>580</v>
      </c>
      <c r="M31171" s="34">
        <v>388</v>
      </c>
      <c r="N31171" s="34">
        <v>478</v>
      </c>
      <c r="O31171" s="34">
        <v>473</v>
      </c>
      <c r="P31171" s="34">
        <v>531</v>
      </c>
      <c r="Q31171" s="34">
        <v>757</v>
      </c>
      <c r="R31171" s="34">
        <v>781</v>
      </c>
      <c r="S31171" s="34">
        <v>483</v>
      </c>
      <c r="T31171" s="34">
        <v>780</v>
      </c>
      <c r="U31171" s="34">
        <v>518</v>
      </c>
      <c r="V31171" s="34">
        <v>699</v>
      </c>
      <c r="W31171" s="34">
        <v>607</v>
      </c>
      <c r="X31171" s="34">
        <v>634</v>
      </c>
      <c r="Y31171" s="34">
        <v>602</v>
      </c>
      <c r="Z31171" s="34">
        <v>541</v>
      </c>
      <c r="AA31171" s="34">
        <v>618</v>
      </c>
      <c r="AB31171" s="34">
        <v>797</v>
      </c>
      <c r="AC31171" s="34">
        <v>744</v>
      </c>
    </row>
    <row r="31172" spans="1:29" x14ac:dyDescent="0.2">
      <c r="A31172" s="34" t="s">
        <v>91665</v>
      </c>
      <c r="B31172" s="34">
        <v>217</v>
      </c>
      <c r="C31172" s="34">
        <v>106</v>
      </c>
      <c r="D31172" s="34">
        <v>202</v>
      </c>
      <c r="E31172" s="34">
        <v>137</v>
      </c>
      <c r="F31172" s="34">
        <v>164</v>
      </c>
      <c r="G31172" s="34">
        <v>169</v>
      </c>
      <c r="H31172" s="34">
        <v>201</v>
      </c>
      <c r="I31172" s="34">
        <v>151</v>
      </c>
      <c r="J31172" s="34">
        <v>131</v>
      </c>
      <c r="K31172" s="34">
        <v>147</v>
      </c>
      <c r="L31172" s="34">
        <v>132</v>
      </c>
      <c r="M31172" s="34">
        <v>148</v>
      </c>
      <c r="N31172" s="34">
        <v>119</v>
      </c>
      <c r="O31172" s="34">
        <v>88</v>
      </c>
      <c r="P31172" s="34">
        <v>165</v>
      </c>
      <c r="Q31172" s="34">
        <v>236</v>
      </c>
      <c r="R31172" s="34">
        <v>154</v>
      </c>
      <c r="S31172" s="34">
        <v>177</v>
      </c>
      <c r="T31172" s="34">
        <v>175</v>
      </c>
      <c r="U31172" s="34">
        <v>154</v>
      </c>
      <c r="V31172" s="34">
        <v>274</v>
      </c>
      <c r="W31172" s="34">
        <v>169</v>
      </c>
      <c r="X31172" s="34">
        <v>212</v>
      </c>
      <c r="Y31172" s="34">
        <v>166</v>
      </c>
      <c r="Z31172" s="34">
        <v>245</v>
      </c>
      <c r="AA31172" s="34">
        <v>168</v>
      </c>
      <c r="AB31172" s="34">
        <v>197</v>
      </c>
      <c r="AC31172" s="34">
        <v>253</v>
      </c>
    </row>
    <row r="31173" spans="1:29" x14ac:dyDescent="0.2">
      <c r="A31173" s="34" t="s">
        <v>91666</v>
      </c>
      <c r="B31173" s="34">
        <v>301</v>
      </c>
      <c r="C31173" s="34">
        <v>439</v>
      </c>
      <c r="D31173" s="34">
        <v>443</v>
      </c>
      <c r="E31173" s="34">
        <v>478</v>
      </c>
      <c r="F31173" s="34">
        <v>420</v>
      </c>
      <c r="G31173" s="34">
        <v>410</v>
      </c>
      <c r="H31173" s="34">
        <v>353</v>
      </c>
      <c r="I31173" s="34">
        <v>413</v>
      </c>
      <c r="J31173" s="34">
        <v>384</v>
      </c>
      <c r="K31173" s="34">
        <v>430</v>
      </c>
      <c r="L31173" s="34">
        <v>254</v>
      </c>
      <c r="M31173" s="34">
        <v>391</v>
      </c>
      <c r="N31173" s="34">
        <v>339</v>
      </c>
      <c r="O31173" s="34">
        <v>312</v>
      </c>
      <c r="P31173" s="34">
        <v>391</v>
      </c>
      <c r="Q31173" s="34">
        <v>575</v>
      </c>
      <c r="R31173" s="34">
        <v>559</v>
      </c>
      <c r="S31173" s="34">
        <v>551</v>
      </c>
      <c r="T31173" s="34">
        <v>474</v>
      </c>
      <c r="U31173" s="34">
        <v>435</v>
      </c>
      <c r="V31173" s="34">
        <v>510</v>
      </c>
      <c r="W31173" s="34">
        <v>444</v>
      </c>
      <c r="X31173" s="34">
        <v>497</v>
      </c>
      <c r="Y31173" s="34">
        <v>513</v>
      </c>
      <c r="Z31173" s="34">
        <v>524</v>
      </c>
      <c r="AA31173" s="34">
        <v>555</v>
      </c>
      <c r="AB31173" s="34">
        <v>436</v>
      </c>
      <c r="AC31173" s="34">
        <v>678</v>
      </c>
    </row>
    <row r="31174" spans="1:29" x14ac:dyDescent="0.2">
      <c r="A31174" s="34" t="s">
        <v>91667</v>
      </c>
      <c r="B31174" s="34">
        <v>202</v>
      </c>
      <c r="C31174" s="34">
        <v>185</v>
      </c>
      <c r="D31174" s="34">
        <v>132</v>
      </c>
      <c r="E31174" s="34">
        <v>248</v>
      </c>
      <c r="F31174" s="34">
        <v>182</v>
      </c>
      <c r="G31174" s="34">
        <v>220</v>
      </c>
      <c r="H31174" s="34">
        <v>188</v>
      </c>
      <c r="I31174" s="34">
        <v>195</v>
      </c>
      <c r="J31174" s="34">
        <v>138</v>
      </c>
      <c r="K31174" s="34">
        <v>255</v>
      </c>
      <c r="L31174" s="34">
        <v>164</v>
      </c>
      <c r="M31174" s="34">
        <v>237</v>
      </c>
      <c r="N31174" s="34">
        <v>136</v>
      </c>
      <c r="O31174" s="34">
        <v>196</v>
      </c>
      <c r="P31174" s="34">
        <v>130</v>
      </c>
      <c r="Q31174" s="34">
        <v>290</v>
      </c>
      <c r="R31174" s="34">
        <v>205</v>
      </c>
      <c r="S31174" s="34">
        <v>262</v>
      </c>
      <c r="T31174" s="34">
        <v>263</v>
      </c>
      <c r="U31174" s="34">
        <v>260</v>
      </c>
      <c r="V31174" s="34">
        <v>158</v>
      </c>
      <c r="W31174" s="34">
        <v>328</v>
      </c>
      <c r="X31174" s="34">
        <v>197</v>
      </c>
      <c r="Y31174" s="34">
        <v>278</v>
      </c>
      <c r="Z31174" s="34">
        <v>163</v>
      </c>
      <c r="AA31174" s="34">
        <v>343</v>
      </c>
      <c r="AB31174" s="34">
        <v>183</v>
      </c>
      <c r="AC31174" s="34">
        <v>333</v>
      </c>
    </row>
    <row r="31175" spans="1:29" x14ac:dyDescent="0.2">
      <c r="A31175" s="34" t="s">
        <v>91668</v>
      </c>
      <c r="B31175" s="34">
        <v>333</v>
      </c>
      <c r="C31175" s="34">
        <v>313</v>
      </c>
      <c r="D31175" s="34">
        <v>228</v>
      </c>
      <c r="E31175" s="34">
        <v>279</v>
      </c>
      <c r="F31175" s="34">
        <v>267</v>
      </c>
      <c r="G31175" s="34">
        <v>290</v>
      </c>
      <c r="H31175" s="34">
        <v>249</v>
      </c>
      <c r="I31175" s="34">
        <v>247</v>
      </c>
      <c r="J31175" s="34">
        <v>192</v>
      </c>
      <c r="K31175" s="34">
        <v>319</v>
      </c>
      <c r="L31175" s="34">
        <v>212</v>
      </c>
      <c r="M31175" s="34">
        <v>235</v>
      </c>
      <c r="N31175" s="34">
        <v>202</v>
      </c>
      <c r="O31175" s="34">
        <v>285</v>
      </c>
      <c r="P31175" s="34">
        <v>243</v>
      </c>
      <c r="Q31175" s="34">
        <v>370</v>
      </c>
      <c r="R31175" s="34">
        <v>303</v>
      </c>
      <c r="S31175" s="34">
        <v>336</v>
      </c>
      <c r="T31175" s="34">
        <v>352</v>
      </c>
      <c r="U31175" s="34">
        <v>334</v>
      </c>
      <c r="V31175" s="34">
        <v>282</v>
      </c>
      <c r="W31175" s="34">
        <v>424</v>
      </c>
      <c r="X31175" s="34">
        <v>368</v>
      </c>
      <c r="Y31175" s="34">
        <v>352</v>
      </c>
      <c r="Z31175" s="34">
        <v>251</v>
      </c>
      <c r="AA31175" s="34">
        <v>390</v>
      </c>
      <c r="AB31175" s="34">
        <v>320</v>
      </c>
      <c r="AC31175" s="34">
        <v>495</v>
      </c>
    </row>
    <row r="31176" spans="1:29" x14ac:dyDescent="0.2">
      <c r="A31176" s="34" t="s">
        <v>91669</v>
      </c>
      <c r="B31176" s="34">
        <v>410</v>
      </c>
      <c r="C31176" s="34">
        <v>359</v>
      </c>
      <c r="D31176" s="34">
        <v>489</v>
      </c>
      <c r="E31176" s="34">
        <v>447</v>
      </c>
      <c r="F31176" s="34">
        <v>422</v>
      </c>
      <c r="G31176" s="34">
        <v>458</v>
      </c>
      <c r="H31176" s="34">
        <v>469</v>
      </c>
      <c r="I31176" s="34">
        <v>395</v>
      </c>
      <c r="J31176" s="34">
        <v>450</v>
      </c>
      <c r="K31176" s="34">
        <v>411</v>
      </c>
      <c r="L31176" s="34">
        <v>365</v>
      </c>
      <c r="M31176" s="34">
        <v>318</v>
      </c>
      <c r="N31176" s="34">
        <v>457</v>
      </c>
      <c r="O31176" s="34">
        <v>331</v>
      </c>
      <c r="P31176" s="34">
        <v>425</v>
      </c>
      <c r="Q31176" s="34">
        <v>541</v>
      </c>
      <c r="R31176" s="34">
        <v>580</v>
      </c>
      <c r="S31176" s="34">
        <v>545</v>
      </c>
      <c r="T31176" s="34">
        <v>453</v>
      </c>
      <c r="U31176" s="34">
        <v>411</v>
      </c>
      <c r="V31176" s="34">
        <v>539</v>
      </c>
      <c r="W31176" s="34">
        <v>448</v>
      </c>
      <c r="X31176" s="34">
        <v>547</v>
      </c>
      <c r="Y31176" s="34">
        <v>453</v>
      </c>
      <c r="Z31176" s="34">
        <v>462</v>
      </c>
      <c r="AA31176" s="34">
        <v>526</v>
      </c>
      <c r="AB31176" s="34">
        <v>606</v>
      </c>
      <c r="AC31176" s="34">
        <v>756</v>
      </c>
    </row>
    <row r="31177" spans="1:29" x14ac:dyDescent="0.2">
      <c r="A31177" s="34" t="s">
        <v>91670</v>
      </c>
      <c r="B31177" s="34">
        <v>124</v>
      </c>
      <c r="C31177" s="34">
        <v>190</v>
      </c>
      <c r="D31177" s="34">
        <v>216</v>
      </c>
      <c r="E31177" s="34">
        <v>167</v>
      </c>
      <c r="F31177" s="34">
        <v>215</v>
      </c>
      <c r="G31177" s="34">
        <v>135</v>
      </c>
      <c r="H31177" s="34">
        <v>228</v>
      </c>
      <c r="I31177" s="34">
        <v>152</v>
      </c>
      <c r="J31177" s="34">
        <v>186</v>
      </c>
      <c r="K31177" s="34">
        <v>161</v>
      </c>
      <c r="L31177" s="34">
        <v>151</v>
      </c>
      <c r="M31177" s="34">
        <v>147</v>
      </c>
      <c r="N31177" s="34">
        <v>143</v>
      </c>
      <c r="O31177" s="34">
        <v>123</v>
      </c>
      <c r="P31177" s="34">
        <v>193</v>
      </c>
      <c r="Q31177" s="34">
        <v>162</v>
      </c>
      <c r="R31177" s="34">
        <v>252</v>
      </c>
      <c r="S31177" s="34">
        <v>127</v>
      </c>
      <c r="T31177" s="34">
        <v>192</v>
      </c>
      <c r="U31177" s="34">
        <v>144</v>
      </c>
      <c r="V31177" s="34">
        <v>227</v>
      </c>
      <c r="W31177" s="34">
        <v>153</v>
      </c>
      <c r="X31177" s="34">
        <v>263</v>
      </c>
      <c r="Y31177" s="34">
        <v>141</v>
      </c>
      <c r="Z31177" s="34">
        <v>237</v>
      </c>
      <c r="AA31177" s="34">
        <v>192</v>
      </c>
      <c r="AB31177" s="34">
        <v>222</v>
      </c>
      <c r="AC31177" s="34">
        <v>215</v>
      </c>
    </row>
    <row r="31178" spans="1:29" x14ac:dyDescent="0.2">
      <c r="A31178" s="34" t="s">
        <v>91671</v>
      </c>
      <c r="B31178" s="34">
        <v>349</v>
      </c>
      <c r="C31178" s="34">
        <v>218</v>
      </c>
      <c r="D31178" s="34">
        <v>329</v>
      </c>
      <c r="E31178" s="34">
        <v>257</v>
      </c>
      <c r="F31178" s="34">
        <v>327</v>
      </c>
      <c r="G31178" s="34">
        <v>197</v>
      </c>
      <c r="H31178" s="34">
        <v>275</v>
      </c>
      <c r="I31178" s="34">
        <v>253</v>
      </c>
      <c r="J31178" s="34">
        <v>268</v>
      </c>
      <c r="K31178" s="34">
        <v>273</v>
      </c>
      <c r="L31178" s="34">
        <v>224</v>
      </c>
      <c r="M31178" s="34">
        <v>196</v>
      </c>
      <c r="N31178" s="34">
        <v>229</v>
      </c>
      <c r="O31178" s="34">
        <v>204</v>
      </c>
      <c r="P31178" s="34">
        <v>272</v>
      </c>
      <c r="Q31178" s="34">
        <v>291</v>
      </c>
      <c r="R31178" s="34">
        <v>408</v>
      </c>
      <c r="S31178" s="34">
        <v>304</v>
      </c>
      <c r="T31178" s="34">
        <v>302</v>
      </c>
      <c r="U31178" s="34">
        <v>220</v>
      </c>
      <c r="V31178" s="34">
        <v>330</v>
      </c>
      <c r="W31178" s="34">
        <v>297</v>
      </c>
      <c r="X31178" s="34">
        <v>373</v>
      </c>
      <c r="Y31178" s="34">
        <v>264</v>
      </c>
      <c r="Z31178" s="34">
        <v>327</v>
      </c>
      <c r="AA31178" s="34">
        <v>298</v>
      </c>
      <c r="AB31178" s="34">
        <v>411</v>
      </c>
      <c r="AC31178" s="34">
        <v>390</v>
      </c>
    </row>
    <row r="31179" spans="1:29" x14ac:dyDescent="0.2">
      <c r="A31179" s="34" t="s">
        <v>91672</v>
      </c>
      <c r="B31179" s="34">
        <v>316</v>
      </c>
      <c r="C31179" s="34">
        <v>159</v>
      </c>
      <c r="D31179" s="34">
        <v>152</v>
      </c>
      <c r="E31179" s="34">
        <v>168</v>
      </c>
      <c r="F31179" s="34">
        <v>217</v>
      </c>
      <c r="G31179" s="34">
        <v>147</v>
      </c>
      <c r="H31179" s="34">
        <v>179</v>
      </c>
      <c r="I31179" s="34">
        <v>160</v>
      </c>
      <c r="J31179" s="34">
        <v>151</v>
      </c>
      <c r="K31179" s="34">
        <v>198</v>
      </c>
      <c r="L31179" s="34">
        <v>241</v>
      </c>
      <c r="M31179" s="34">
        <v>140</v>
      </c>
      <c r="N31179" s="34">
        <v>159</v>
      </c>
      <c r="O31179" s="34">
        <v>178</v>
      </c>
      <c r="P31179" s="34">
        <v>171</v>
      </c>
      <c r="Q31179" s="34">
        <v>188</v>
      </c>
      <c r="R31179" s="34">
        <v>253</v>
      </c>
      <c r="S31179" s="34">
        <v>174</v>
      </c>
      <c r="T31179" s="34">
        <v>214</v>
      </c>
      <c r="U31179" s="34">
        <v>182</v>
      </c>
      <c r="V31179" s="34">
        <v>201</v>
      </c>
      <c r="W31179" s="34">
        <v>270</v>
      </c>
      <c r="X31179" s="34">
        <v>171</v>
      </c>
      <c r="Y31179" s="34">
        <v>248</v>
      </c>
      <c r="Z31179" s="34">
        <v>212</v>
      </c>
      <c r="AA31179" s="34">
        <v>227</v>
      </c>
      <c r="AB31179" s="34">
        <v>177</v>
      </c>
      <c r="AC31179" s="34">
        <v>274</v>
      </c>
    </row>
    <row r="31180" spans="1:29" x14ac:dyDescent="0.2">
      <c r="A31180" s="34" t="s">
        <v>91673</v>
      </c>
      <c r="B31180" s="34">
        <v>341</v>
      </c>
      <c r="C31180" s="34">
        <v>359</v>
      </c>
      <c r="D31180" s="34">
        <v>433</v>
      </c>
      <c r="E31180" s="34">
        <v>403</v>
      </c>
      <c r="F31180" s="34">
        <v>524</v>
      </c>
      <c r="G31180" s="34">
        <v>333</v>
      </c>
      <c r="H31180" s="34">
        <v>454</v>
      </c>
      <c r="I31180" s="34">
        <v>351</v>
      </c>
      <c r="J31180" s="34">
        <v>485</v>
      </c>
      <c r="K31180" s="34">
        <v>416</v>
      </c>
      <c r="L31180" s="34">
        <v>403</v>
      </c>
      <c r="M31180" s="34">
        <v>358</v>
      </c>
      <c r="N31180" s="34">
        <v>453</v>
      </c>
      <c r="O31180" s="34">
        <v>344</v>
      </c>
      <c r="P31180" s="34">
        <v>464</v>
      </c>
      <c r="Q31180" s="34">
        <v>550</v>
      </c>
      <c r="R31180" s="34">
        <v>679</v>
      </c>
      <c r="S31180" s="34">
        <v>546</v>
      </c>
      <c r="T31180" s="34">
        <v>543</v>
      </c>
      <c r="U31180" s="34">
        <v>408</v>
      </c>
      <c r="V31180" s="34">
        <v>626</v>
      </c>
      <c r="W31180" s="34">
        <v>570</v>
      </c>
      <c r="X31180" s="34">
        <v>663</v>
      </c>
      <c r="Y31180" s="34">
        <v>430</v>
      </c>
      <c r="Z31180" s="34">
        <v>531</v>
      </c>
      <c r="AA31180" s="34">
        <v>484</v>
      </c>
      <c r="AB31180" s="34">
        <v>621</v>
      </c>
      <c r="AC31180" s="34">
        <v>616</v>
      </c>
    </row>
    <row r="31181" spans="1:29" x14ac:dyDescent="0.2">
      <c r="A31181" s="34" t="s">
        <v>91674</v>
      </c>
      <c r="B31181" s="34">
        <v>305</v>
      </c>
      <c r="C31181" s="34">
        <v>199</v>
      </c>
      <c r="D31181" s="34">
        <v>271</v>
      </c>
      <c r="E31181" s="34">
        <v>222</v>
      </c>
      <c r="F31181" s="34">
        <v>308</v>
      </c>
      <c r="G31181" s="34">
        <v>221</v>
      </c>
      <c r="H31181" s="34">
        <v>322</v>
      </c>
      <c r="I31181" s="34">
        <v>241</v>
      </c>
      <c r="J31181" s="34">
        <v>296</v>
      </c>
      <c r="K31181" s="34">
        <v>239</v>
      </c>
      <c r="L31181" s="34">
        <v>245</v>
      </c>
      <c r="M31181" s="34">
        <v>215</v>
      </c>
      <c r="N31181" s="34">
        <v>238</v>
      </c>
      <c r="O31181" s="34">
        <v>218</v>
      </c>
      <c r="P31181" s="34">
        <v>339</v>
      </c>
      <c r="Q31181" s="34">
        <v>338</v>
      </c>
      <c r="R31181" s="34">
        <v>392</v>
      </c>
      <c r="S31181" s="34">
        <v>244</v>
      </c>
      <c r="T31181" s="34">
        <v>347</v>
      </c>
      <c r="U31181" s="34">
        <v>233</v>
      </c>
      <c r="V31181" s="34">
        <v>383</v>
      </c>
      <c r="W31181" s="34">
        <v>293</v>
      </c>
      <c r="X31181" s="34">
        <v>356</v>
      </c>
      <c r="Y31181" s="34">
        <v>273</v>
      </c>
      <c r="Z31181" s="34">
        <v>264</v>
      </c>
      <c r="AA31181" s="34">
        <v>341</v>
      </c>
      <c r="AB31181" s="34">
        <v>388</v>
      </c>
      <c r="AC31181" s="34">
        <v>367</v>
      </c>
    </row>
    <row r="31182" spans="1:29" x14ac:dyDescent="0.2">
      <c r="A31182" s="34" t="s">
        <v>91675</v>
      </c>
      <c r="B31182" s="34">
        <v>561</v>
      </c>
      <c r="C31182" s="34">
        <v>431</v>
      </c>
      <c r="D31182" s="34">
        <v>531</v>
      </c>
      <c r="E31182" s="34">
        <v>446</v>
      </c>
      <c r="F31182" s="34">
        <v>623</v>
      </c>
      <c r="G31182" s="34">
        <v>486</v>
      </c>
      <c r="H31182" s="34">
        <v>529</v>
      </c>
      <c r="I31182" s="34">
        <v>480</v>
      </c>
      <c r="J31182" s="34">
        <v>558</v>
      </c>
      <c r="K31182" s="34">
        <v>505</v>
      </c>
      <c r="L31182" s="34">
        <v>635</v>
      </c>
      <c r="M31182" s="34">
        <v>448</v>
      </c>
      <c r="N31182" s="34">
        <v>535</v>
      </c>
      <c r="O31182" s="34">
        <v>496</v>
      </c>
      <c r="P31182" s="34">
        <v>527</v>
      </c>
      <c r="Q31182" s="34">
        <v>715</v>
      </c>
      <c r="R31182" s="34">
        <v>860</v>
      </c>
      <c r="S31182" s="34">
        <v>588</v>
      </c>
      <c r="T31182" s="34">
        <v>789</v>
      </c>
      <c r="U31182" s="34">
        <v>589</v>
      </c>
      <c r="V31182" s="34">
        <v>677</v>
      </c>
      <c r="W31182" s="34">
        <v>752</v>
      </c>
      <c r="X31182" s="34">
        <v>745</v>
      </c>
      <c r="Y31182" s="34">
        <v>772</v>
      </c>
      <c r="Z31182" s="34">
        <v>582</v>
      </c>
      <c r="AA31182" s="34">
        <v>629</v>
      </c>
      <c r="AB31182" s="34">
        <v>814</v>
      </c>
      <c r="AC31182" s="34">
        <v>836</v>
      </c>
    </row>
    <row r="31183" spans="1:29" x14ac:dyDescent="0.2">
      <c r="A31183" s="34" t="s">
        <v>91676</v>
      </c>
      <c r="B31183" s="34">
        <v>291</v>
      </c>
      <c r="C31183" s="34">
        <v>299</v>
      </c>
      <c r="D31183" s="34">
        <v>320</v>
      </c>
      <c r="E31183" s="34">
        <v>335</v>
      </c>
      <c r="F31183" s="34">
        <v>416</v>
      </c>
      <c r="G31183" s="34">
        <v>295</v>
      </c>
      <c r="H31183" s="34">
        <v>377</v>
      </c>
      <c r="I31183" s="34">
        <v>305</v>
      </c>
      <c r="J31183" s="34">
        <v>341</v>
      </c>
      <c r="K31183" s="34">
        <v>297</v>
      </c>
      <c r="L31183" s="34">
        <v>324</v>
      </c>
      <c r="M31183" s="34">
        <v>314</v>
      </c>
      <c r="N31183" s="34">
        <v>338</v>
      </c>
      <c r="O31183" s="34">
        <v>327</v>
      </c>
      <c r="P31183" s="34">
        <v>336</v>
      </c>
      <c r="Q31183" s="34">
        <v>406</v>
      </c>
      <c r="R31183" s="34">
        <v>541</v>
      </c>
      <c r="S31183" s="34">
        <v>364</v>
      </c>
      <c r="T31183" s="34">
        <v>450</v>
      </c>
      <c r="U31183" s="34">
        <v>299</v>
      </c>
      <c r="V31183" s="34">
        <v>425</v>
      </c>
      <c r="W31183" s="34">
        <v>319</v>
      </c>
      <c r="X31183" s="34">
        <v>449</v>
      </c>
      <c r="Y31183" s="34">
        <v>383</v>
      </c>
      <c r="Z31183" s="34">
        <v>409</v>
      </c>
      <c r="AA31183" s="34">
        <v>350</v>
      </c>
      <c r="AB31183" s="34">
        <v>486</v>
      </c>
      <c r="AC31183" s="34">
        <v>515</v>
      </c>
    </row>
    <row r="31184" spans="1:29" x14ac:dyDescent="0.2">
      <c r="A31184" s="34" t="s">
        <v>91677</v>
      </c>
      <c r="B31184" s="34">
        <v>331</v>
      </c>
      <c r="C31184" s="34">
        <v>225</v>
      </c>
      <c r="D31184" s="34">
        <v>277</v>
      </c>
      <c r="E31184" s="34">
        <v>239</v>
      </c>
      <c r="F31184" s="34">
        <v>260</v>
      </c>
      <c r="G31184" s="34">
        <v>256</v>
      </c>
      <c r="H31184" s="34">
        <v>246</v>
      </c>
      <c r="I31184" s="34">
        <v>196</v>
      </c>
      <c r="J31184" s="34">
        <v>248</v>
      </c>
      <c r="K31184" s="34">
        <v>210</v>
      </c>
      <c r="L31184" s="34">
        <v>243</v>
      </c>
      <c r="M31184" s="34">
        <v>212</v>
      </c>
      <c r="N31184" s="34">
        <v>224</v>
      </c>
      <c r="O31184" s="34">
        <v>177</v>
      </c>
      <c r="P31184" s="34">
        <v>241</v>
      </c>
      <c r="Q31184" s="34">
        <v>264</v>
      </c>
      <c r="R31184" s="34">
        <v>332</v>
      </c>
      <c r="S31184" s="34">
        <v>254</v>
      </c>
      <c r="T31184" s="34">
        <v>333</v>
      </c>
      <c r="U31184" s="34">
        <v>273</v>
      </c>
      <c r="V31184" s="34">
        <v>245</v>
      </c>
      <c r="W31184" s="34">
        <v>282</v>
      </c>
      <c r="X31184" s="34">
        <v>376</v>
      </c>
      <c r="Y31184" s="34">
        <v>282</v>
      </c>
      <c r="Z31184" s="34">
        <v>297</v>
      </c>
      <c r="AA31184" s="34">
        <v>291</v>
      </c>
      <c r="AB31184" s="34">
        <v>306</v>
      </c>
      <c r="AC31184" s="34">
        <v>344</v>
      </c>
    </row>
    <row r="31185" spans="1:29" x14ac:dyDescent="0.2">
      <c r="A31185" s="34" t="s">
        <v>91678</v>
      </c>
      <c r="B31185" s="34">
        <v>287</v>
      </c>
      <c r="C31185" s="34">
        <v>281</v>
      </c>
      <c r="D31185" s="34">
        <v>366</v>
      </c>
      <c r="E31185" s="34">
        <v>269</v>
      </c>
      <c r="F31185" s="34">
        <v>384</v>
      </c>
      <c r="G31185" s="34">
        <v>260</v>
      </c>
      <c r="H31185" s="34">
        <v>375</v>
      </c>
      <c r="I31185" s="34">
        <v>277</v>
      </c>
      <c r="J31185" s="34">
        <v>322</v>
      </c>
      <c r="K31185" s="34">
        <v>250</v>
      </c>
      <c r="L31185" s="34">
        <v>288</v>
      </c>
      <c r="M31185" s="34">
        <v>238</v>
      </c>
      <c r="N31185" s="34">
        <v>312</v>
      </c>
      <c r="O31185" s="34">
        <v>246</v>
      </c>
      <c r="P31185" s="34">
        <v>382</v>
      </c>
      <c r="Q31185" s="34">
        <v>444</v>
      </c>
      <c r="R31185" s="34">
        <v>410</v>
      </c>
      <c r="S31185" s="34">
        <v>378</v>
      </c>
      <c r="T31185" s="34">
        <v>389</v>
      </c>
      <c r="U31185" s="34">
        <v>271</v>
      </c>
      <c r="V31185" s="34">
        <v>471</v>
      </c>
      <c r="W31185" s="34">
        <v>335</v>
      </c>
      <c r="X31185" s="34">
        <v>479</v>
      </c>
      <c r="Y31185" s="34">
        <v>323</v>
      </c>
      <c r="Z31185" s="34">
        <v>417</v>
      </c>
      <c r="AA31185" s="34">
        <v>407</v>
      </c>
      <c r="AB31185" s="34">
        <v>482</v>
      </c>
      <c r="AC31185" s="34">
        <v>409</v>
      </c>
    </row>
    <row r="31186" spans="1:29" x14ac:dyDescent="0.2">
      <c r="A31186" s="34" t="s">
        <v>91679</v>
      </c>
      <c r="B31186" s="34">
        <v>334</v>
      </c>
      <c r="C31186" s="34">
        <v>232</v>
      </c>
      <c r="D31186" s="34">
        <v>241</v>
      </c>
      <c r="E31186" s="34">
        <v>205</v>
      </c>
      <c r="F31186" s="34">
        <v>287</v>
      </c>
      <c r="G31186" s="34">
        <v>254</v>
      </c>
      <c r="H31186" s="34">
        <v>233</v>
      </c>
      <c r="I31186" s="34">
        <v>179</v>
      </c>
      <c r="J31186" s="34">
        <v>243</v>
      </c>
      <c r="K31186" s="34">
        <v>221</v>
      </c>
      <c r="L31186" s="34">
        <v>250</v>
      </c>
      <c r="M31186" s="34">
        <v>199</v>
      </c>
      <c r="N31186" s="34">
        <v>249</v>
      </c>
      <c r="O31186" s="34">
        <v>157</v>
      </c>
      <c r="P31186" s="34">
        <v>233</v>
      </c>
      <c r="Q31186" s="34">
        <v>312</v>
      </c>
      <c r="R31186" s="34">
        <v>342</v>
      </c>
      <c r="S31186" s="34">
        <v>312</v>
      </c>
      <c r="T31186" s="34">
        <v>339</v>
      </c>
      <c r="U31186" s="34">
        <v>258</v>
      </c>
      <c r="V31186" s="34">
        <v>300</v>
      </c>
      <c r="W31186" s="34">
        <v>386</v>
      </c>
      <c r="X31186" s="34">
        <v>298</v>
      </c>
      <c r="Y31186" s="34">
        <v>334</v>
      </c>
      <c r="Z31186" s="34">
        <v>278</v>
      </c>
      <c r="AA31186" s="34">
        <v>294</v>
      </c>
      <c r="AB31186" s="34">
        <v>427</v>
      </c>
      <c r="AC31186" s="34">
        <v>439</v>
      </c>
    </row>
    <row r="31187" spans="1:29" x14ac:dyDescent="0.2">
      <c r="A31187" s="34" t="s">
        <v>91680</v>
      </c>
      <c r="B31187" s="34">
        <v>266</v>
      </c>
      <c r="C31187" s="34">
        <v>302</v>
      </c>
      <c r="D31187" s="34">
        <v>415</v>
      </c>
      <c r="E31187" s="34">
        <v>333</v>
      </c>
      <c r="F31187" s="34">
        <v>359</v>
      </c>
      <c r="G31187" s="34">
        <v>334</v>
      </c>
      <c r="H31187" s="34">
        <v>364</v>
      </c>
      <c r="I31187" s="34">
        <v>316</v>
      </c>
      <c r="J31187" s="34">
        <v>336</v>
      </c>
      <c r="K31187" s="34">
        <v>389</v>
      </c>
      <c r="L31187" s="34">
        <v>255</v>
      </c>
      <c r="M31187" s="34">
        <v>311</v>
      </c>
      <c r="N31187" s="34">
        <v>312</v>
      </c>
      <c r="O31187" s="34">
        <v>344</v>
      </c>
      <c r="P31187" s="34">
        <v>348</v>
      </c>
      <c r="Q31187" s="34">
        <v>409</v>
      </c>
      <c r="R31187" s="34">
        <v>416</v>
      </c>
      <c r="S31187" s="34">
        <v>428</v>
      </c>
      <c r="T31187" s="34">
        <v>423</v>
      </c>
      <c r="U31187" s="34">
        <v>369</v>
      </c>
      <c r="V31187" s="34">
        <v>420</v>
      </c>
      <c r="W31187" s="34">
        <v>432</v>
      </c>
      <c r="X31187" s="34">
        <v>503</v>
      </c>
      <c r="Y31187" s="34">
        <v>371</v>
      </c>
      <c r="Z31187" s="34">
        <v>426</v>
      </c>
      <c r="AA31187" s="34">
        <v>386</v>
      </c>
      <c r="AB31187" s="34">
        <v>452</v>
      </c>
      <c r="AC31187" s="34">
        <v>581</v>
      </c>
    </row>
    <row r="31188" spans="1:29" x14ac:dyDescent="0.2">
      <c r="A31188" s="34" t="s">
        <v>91681</v>
      </c>
      <c r="B31188" s="34">
        <v>1126</v>
      </c>
      <c r="C31188" s="34">
        <v>1023</v>
      </c>
      <c r="D31188" s="34">
        <v>1328</v>
      </c>
      <c r="E31188" s="34">
        <v>1155</v>
      </c>
      <c r="F31188" s="34">
        <v>1419</v>
      </c>
      <c r="G31188" s="34">
        <v>1162</v>
      </c>
      <c r="H31188" s="34">
        <v>1566</v>
      </c>
      <c r="I31188" s="34">
        <v>1032</v>
      </c>
      <c r="J31188" s="34">
        <v>1429</v>
      </c>
      <c r="K31188" s="34">
        <v>1128</v>
      </c>
      <c r="L31188" s="34">
        <v>1429</v>
      </c>
      <c r="M31188" s="34">
        <v>1109</v>
      </c>
      <c r="N31188" s="34">
        <v>1292</v>
      </c>
      <c r="O31188" s="34">
        <v>1096</v>
      </c>
      <c r="P31188" s="34">
        <v>1421</v>
      </c>
      <c r="Q31188" s="34">
        <v>1681</v>
      </c>
      <c r="R31188" s="34">
        <v>1955</v>
      </c>
      <c r="S31188" s="34">
        <v>1435</v>
      </c>
      <c r="T31188" s="34">
        <v>1937</v>
      </c>
      <c r="U31188" s="34">
        <v>1299</v>
      </c>
      <c r="V31188" s="34">
        <v>1718</v>
      </c>
      <c r="W31188" s="34">
        <v>1694</v>
      </c>
      <c r="X31188" s="34">
        <v>1805</v>
      </c>
      <c r="Y31188" s="34">
        <v>1722</v>
      </c>
      <c r="Z31188" s="34">
        <v>1616</v>
      </c>
      <c r="AA31188" s="34">
        <v>1545</v>
      </c>
      <c r="AB31188" s="34">
        <v>2054</v>
      </c>
      <c r="AC31188" s="34">
        <v>1983</v>
      </c>
    </row>
    <row r="31189" spans="1:29" x14ac:dyDescent="0.2">
      <c r="A31189" s="34" t="s">
        <v>91682</v>
      </c>
      <c r="B31189" s="34">
        <v>466</v>
      </c>
      <c r="C31189" s="34">
        <v>381</v>
      </c>
      <c r="D31189" s="34">
        <v>481</v>
      </c>
      <c r="E31189" s="34">
        <v>483</v>
      </c>
      <c r="F31189" s="34">
        <v>538</v>
      </c>
      <c r="G31189" s="34">
        <v>535</v>
      </c>
      <c r="H31189" s="34">
        <v>456</v>
      </c>
      <c r="I31189" s="34">
        <v>415</v>
      </c>
      <c r="J31189" s="34">
        <v>586</v>
      </c>
      <c r="K31189" s="34">
        <v>428</v>
      </c>
      <c r="L31189" s="34">
        <v>458</v>
      </c>
      <c r="M31189" s="34">
        <v>390</v>
      </c>
      <c r="N31189" s="34">
        <v>492</v>
      </c>
      <c r="O31189" s="34">
        <v>400</v>
      </c>
      <c r="P31189" s="34">
        <v>571</v>
      </c>
      <c r="Q31189" s="34">
        <v>596</v>
      </c>
      <c r="R31189" s="34">
        <v>687</v>
      </c>
      <c r="S31189" s="34">
        <v>572</v>
      </c>
      <c r="T31189" s="34">
        <v>701</v>
      </c>
      <c r="U31189" s="34">
        <v>480</v>
      </c>
      <c r="V31189" s="34">
        <v>684</v>
      </c>
      <c r="W31189" s="34">
        <v>581</v>
      </c>
      <c r="X31189" s="34">
        <v>707</v>
      </c>
      <c r="Y31189" s="34">
        <v>606</v>
      </c>
      <c r="Z31189" s="34">
        <v>569</v>
      </c>
      <c r="AA31189" s="34">
        <v>523</v>
      </c>
      <c r="AB31189" s="34">
        <v>786</v>
      </c>
      <c r="AC31189" s="34">
        <v>701</v>
      </c>
    </row>
    <row r="31190" spans="1:29" x14ac:dyDescent="0.2">
      <c r="A31190" s="34" t="s">
        <v>91683</v>
      </c>
      <c r="B31190" s="34">
        <v>303</v>
      </c>
      <c r="C31190" s="34">
        <v>169</v>
      </c>
      <c r="D31190" s="34">
        <v>162</v>
      </c>
      <c r="E31190" s="34">
        <v>164</v>
      </c>
      <c r="F31190" s="34">
        <v>230</v>
      </c>
      <c r="G31190" s="34">
        <v>201</v>
      </c>
      <c r="H31190" s="34">
        <v>172</v>
      </c>
      <c r="I31190" s="34">
        <v>183</v>
      </c>
      <c r="J31190" s="34">
        <v>202</v>
      </c>
      <c r="K31190" s="34">
        <v>210</v>
      </c>
      <c r="L31190" s="34">
        <v>169</v>
      </c>
      <c r="M31190" s="34">
        <v>165</v>
      </c>
      <c r="N31190" s="34">
        <v>136</v>
      </c>
      <c r="O31190" s="34">
        <v>134</v>
      </c>
      <c r="P31190" s="34">
        <v>215</v>
      </c>
      <c r="Q31190" s="34">
        <v>256</v>
      </c>
      <c r="R31190" s="34">
        <v>270</v>
      </c>
      <c r="S31190" s="34">
        <v>195</v>
      </c>
      <c r="T31190" s="34">
        <v>252</v>
      </c>
      <c r="U31190" s="34">
        <v>180</v>
      </c>
      <c r="V31190" s="34">
        <v>205</v>
      </c>
      <c r="W31190" s="34">
        <v>223</v>
      </c>
      <c r="X31190" s="34">
        <v>266</v>
      </c>
      <c r="Y31190" s="34">
        <v>231</v>
      </c>
      <c r="Z31190" s="34">
        <v>232</v>
      </c>
      <c r="AA31190" s="34">
        <v>215</v>
      </c>
      <c r="AB31190" s="34">
        <v>254</v>
      </c>
      <c r="AC31190" s="34">
        <v>278</v>
      </c>
    </row>
    <row r="31191" spans="1:29" x14ac:dyDescent="0.2">
      <c r="A31191" s="34" t="s">
        <v>91684</v>
      </c>
      <c r="B31191" s="34">
        <v>242</v>
      </c>
      <c r="C31191" s="34">
        <v>306</v>
      </c>
      <c r="D31191" s="34">
        <v>258</v>
      </c>
      <c r="E31191" s="34">
        <v>274</v>
      </c>
      <c r="F31191" s="34">
        <v>314</v>
      </c>
      <c r="G31191" s="34">
        <v>254</v>
      </c>
      <c r="H31191" s="34">
        <v>304</v>
      </c>
      <c r="I31191" s="34">
        <v>281</v>
      </c>
      <c r="J31191" s="34">
        <v>326</v>
      </c>
      <c r="K31191" s="34">
        <v>275</v>
      </c>
      <c r="L31191" s="34">
        <v>329</v>
      </c>
      <c r="M31191" s="34">
        <v>285</v>
      </c>
      <c r="N31191" s="34">
        <v>292</v>
      </c>
      <c r="O31191" s="34">
        <v>197</v>
      </c>
      <c r="P31191" s="34">
        <v>261</v>
      </c>
      <c r="Q31191" s="34">
        <v>298</v>
      </c>
      <c r="R31191" s="34">
        <v>381</v>
      </c>
      <c r="S31191" s="34">
        <v>327</v>
      </c>
      <c r="T31191" s="34">
        <v>419</v>
      </c>
      <c r="U31191" s="34">
        <v>275</v>
      </c>
      <c r="V31191" s="34">
        <v>447</v>
      </c>
      <c r="W31191" s="34">
        <v>364</v>
      </c>
      <c r="X31191" s="34">
        <v>375</v>
      </c>
      <c r="Y31191" s="34">
        <v>374</v>
      </c>
      <c r="Z31191" s="34">
        <v>349</v>
      </c>
      <c r="AA31191" s="34">
        <v>351</v>
      </c>
      <c r="AB31191" s="34">
        <v>380</v>
      </c>
      <c r="AC31191" s="34">
        <v>439</v>
      </c>
    </row>
    <row r="31192" spans="1:29" x14ac:dyDescent="0.2">
      <c r="A31192" s="34" t="s">
        <v>91685</v>
      </c>
      <c r="B31192" s="34">
        <v>677</v>
      </c>
      <c r="C31192" s="34">
        <v>795</v>
      </c>
      <c r="D31192" s="34">
        <v>1052</v>
      </c>
      <c r="E31192" s="34">
        <v>916</v>
      </c>
      <c r="F31192" s="34">
        <v>880</v>
      </c>
      <c r="G31192" s="34">
        <v>702</v>
      </c>
      <c r="H31192" s="34">
        <v>811</v>
      </c>
      <c r="I31192" s="34">
        <v>646</v>
      </c>
      <c r="J31192" s="34">
        <v>696</v>
      </c>
      <c r="K31192" s="34">
        <v>762</v>
      </c>
      <c r="L31192" s="34">
        <v>442</v>
      </c>
      <c r="M31192" s="34">
        <v>650</v>
      </c>
      <c r="N31192" s="34">
        <v>713</v>
      </c>
      <c r="O31192" s="34">
        <v>578</v>
      </c>
      <c r="P31192" s="34">
        <v>731</v>
      </c>
      <c r="Q31192" s="34">
        <v>888</v>
      </c>
      <c r="R31192" s="34">
        <v>899</v>
      </c>
      <c r="S31192" s="34">
        <v>1046</v>
      </c>
      <c r="T31192" s="34">
        <v>578</v>
      </c>
      <c r="U31192" s="34">
        <v>700</v>
      </c>
      <c r="V31192" s="34">
        <v>984</v>
      </c>
      <c r="W31192" s="34">
        <v>729</v>
      </c>
      <c r="X31192" s="34">
        <v>997</v>
      </c>
      <c r="Y31192" s="34">
        <v>711</v>
      </c>
      <c r="Z31192" s="34">
        <v>986</v>
      </c>
      <c r="AA31192" s="34">
        <v>948</v>
      </c>
      <c r="AB31192" s="34">
        <v>719</v>
      </c>
      <c r="AC31192" s="34">
        <v>1133</v>
      </c>
    </row>
    <row r="31193" spans="1:29" x14ac:dyDescent="0.2">
      <c r="A31193" s="34" t="s">
        <v>91686</v>
      </c>
      <c r="B31193" s="34">
        <v>279</v>
      </c>
      <c r="C31193" s="34">
        <v>331</v>
      </c>
      <c r="D31193" s="34">
        <v>412</v>
      </c>
      <c r="E31193" s="34">
        <v>346</v>
      </c>
      <c r="F31193" s="34">
        <v>418</v>
      </c>
      <c r="G31193" s="34">
        <v>284</v>
      </c>
      <c r="H31193" s="34">
        <v>308</v>
      </c>
      <c r="I31193" s="34">
        <v>328</v>
      </c>
      <c r="J31193" s="34">
        <v>363</v>
      </c>
      <c r="K31193" s="34">
        <v>400</v>
      </c>
      <c r="L31193" s="34">
        <v>244</v>
      </c>
      <c r="M31193" s="34">
        <v>338</v>
      </c>
      <c r="N31193" s="34">
        <v>355</v>
      </c>
      <c r="O31193" s="34">
        <v>255</v>
      </c>
      <c r="P31193" s="34">
        <v>371</v>
      </c>
      <c r="Q31193" s="34">
        <v>436</v>
      </c>
      <c r="R31193" s="34">
        <v>436</v>
      </c>
      <c r="S31193" s="34">
        <v>422</v>
      </c>
      <c r="T31193" s="34">
        <v>380</v>
      </c>
      <c r="U31193" s="34">
        <v>356</v>
      </c>
      <c r="V31193" s="34">
        <v>452</v>
      </c>
      <c r="W31193" s="34">
        <v>350</v>
      </c>
      <c r="X31193" s="34">
        <v>541</v>
      </c>
      <c r="Y31193" s="34">
        <v>368</v>
      </c>
      <c r="Z31193" s="34">
        <v>427</v>
      </c>
      <c r="AA31193" s="34">
        <v>394</v>
      </c>
      <c r="AB31193" s="34">
        <v>375</v>
      </c>
      <c r="AC31193" s="34">
        <v>580</v>
      </c>
    </row>
    <row r="31194" spans="1:29" x14ac:dyDescent="0.2">
      <c r="A31194" s="34" t="s">
        <v>91687</v>
      </c>
      <c r="B31194" s="34">
        <v>350</v>
      </c>
      <c r="C31194" s="34">
        <v>355</v>
      </c>
      <c r="D31194" s="34">
        <v>459</v>
      </c>
      <c r="E31194" s="34">
        <v>376</v>
      </c>
      <c r="F31194" s="34">
        <v>401</v>
      </c>
      <c r="G31194" s="34">
        <v>372</v>
      </c>
      <c r="H31194" s="34">
        <v>465</v>
      </c>
      <c r="I31194" s="34">
        <v>335</v>
      </c>
      <c r="J31194" s="34">
        <v>413</v>
      </c>
      <c r="K31194" s="34">
        <v>399</v>
      </c>
      <c r="L31194" s="34">
        <v>313</v>
      </c>
      <c r="M31194" s="34">
        <v>328</v>
      </c>
      <c r="N31194" s="34">
        <v>362</v>
      </c>
      <c r="O31194" s="34">
        <v>364</v>
      </c>
      <c r="P31194" s="34">
        <v>380</v>
      </c>
      <c r="Q31194" s="34">
        <v>478</v>
      </c>
      <c r="R31194" s="34">
        <v>542</v>
      </c>
      <c r="S31194" s="34">
        <v>525</v>
      </c>
      <c r="T31194" s="34">
        <v>434</v>
      </c>
      <c r="U31194" s="34">
        <v>384</v>
      </c>
      <c r="V31194" s="34">
        <v>544</v>
      </c>
      <c r="W31194" s="34">
        <v>501</v>
      </c>
      <c r="X31194" s="34">
        <v>472</v>
      </c>
      <c r="Y31194" s="34">
        <v>458</v>
      </c>
      <c r="Z31194" s="34">
        <v>518</v>
      </c>
      <c r="AA31194" s="34">
        <v>556</v>
      </c>
      <c r="AB31194" s="34">
        <v>574</v>
      </c>
      <c r="AC31194" s="34">
        <v>596</v>
      </c>
    </row>
    <row r="31195" spans="1:29" x14ac:dyDescent="0.2">
      <c r="A31195" s="34" t="s">
        <v>91688</v>
      </c>
      <c r="B31195" s="34">
        <v>268</v>
      </c>
      <c r="C31195" s="34">
        <v>221</v>
      </c>
      <c r="D31195" s="34">
        <v>272</v>
      </c>
      <c r="E31195" s="34">
        <v>265</v>
      </c>
      <c r="F31195" s="34">
        <v>288</v>
      </c>
      <c r="G31195" s="34">
        <v>336</v>
      </c>
      <c r="H31195" s="34">
        <v>251</v>
      </c>
      <c r="I31195" s="34">
        <v>219</v>
      </c>
      <c r="J31195" s="34">
        <v>244</v>
      </c>
      <c r="K31195" s="34">
        <v>269</v>
      </c>
      <c r="L31195" s="34">
        <v>242</v>
      </c>
      <c r="M31195" s="34">
        <v>196</v>
      </c>
      <c r="N31195" s="34">
        <v>209</v>
      </c>
      <c r="O31195" s="34">
        <v>236</v>
      </c>
      <c r="P31195" s="34">
        <v>229</v>
      </c>
      <c r="Q31195" s="34">
        <v>299</v>
      </c>
      <c r="R31195" s="34">
        <v>346</v>
      </c>
      <c r="S31195" s="34">
        <v>320</v>
      </c>
      <c r="T31195" s="34">
        <v>321</v>
      </c>
      <c r="U31195" s="34">
        <v>276</v>
      </c>
      <c r="V31195" s="34">
        <v>270</v>
      </c>
      <c r="W31195" s="34">
        <v>282</v>
      </c>
      <c r="X31195" s="34">
        <v>278</v>
      </c>
      <c r="Y31195" s="34">
        <v>291</v>
      </c>
      <c r="Z31195" s="34">
        <v>317</v>
      </c>
      <c r="AA31195" s="34">
        <v>333</v>
      </c>
      <c r="AB31195" s="34">
        <v>318</v>
      </c>
      <c r="AC31195" s="34">
        <v>363</v>
      </c>
    </row>
    <row r="31196" spans="1:29" x14ac:dyDescent="0.2">
      <c r="A31196" s="34" t="s">
        <v>91689</v>
      </c>
      <c r="B31196" s="34">
        <v>286</v>
      </c>
      <c r="C31196" s="34">
        <v>319</v>
      </c>
      <c r="D31196" s="34">
        <v>363</v>
      </c>
      <c r="E31196" s="34">
        <v>315</v>
      </c>
      <c r="F31196" s="34">
        <v>336</v>
      </c>
      <c r="G31196" s="34">
        <v>378</v>
      </c>
      <c r="H31196" s="34">
        <v>287</v>
      </c>
      <c r="I31196" s="34">
        <v>291</v>
      </c>
      <c r="J31196" s="34">
        <v>259</v>
      </c>
      <c r="K31196" s="34">
        <v>332</v>
      </c>
      <c r="L31196" s="34">
        <v>160</v>
      </c>
      <c r="M31196" s="34">
        <v>312</v>
      </c>
      <c r="N31196" s="34">
        <v>206</v>
      </c>
      <c r="O31196" s="34">
        <v>272</v>
      </c>
      <c r="P31196" s="34">
        <v>239</v>
      </c>
      <c r="Q31196" s="34">
        <v>365</v>
      </c>
      <c r="R31196" s="34">
        <v>285</v>
      </c>
      <c r="S31196" s="34">
        <v>438</v>
      </c>
      <c r="T31196" s="34">
        <v>214</v>
      </c>
      <c r="U31196" s="34">
        <v>257</v>
      </c>
      <c r="V31196" s="34">
        <v>353</v>
      </c>
      <c r="W31196" s="34">
        <v>302</v>
      </c>
      <c r="X31196" s="34">
        <v>360</v>
      </c>
      <c r="Y31196" s="34">
        <v>248</v>
      </c>
      <c r="Z31196" s="34">
        <v>356</v>
      </c>
      <c r="AA31196" s="34">
        <v>386</v>
      </c>
      <c r="AB31196" s="34">
        <v>284</v>
      </c>
      <c r="AC31196" s="34">
        <v>519</v>
      </c>
    </row>
    <row r="31197" spans="1:29" x14ac:dyDescent="0.2">
      <c r="A31197" s="34" t="s">
        <v>91690</v>
      </c>
      <c r="B31197" s="34">
        <v>701</v>
      </c>
      <c r="C31197" s="34">
        <v>542</v>
      </c>
      <c r="D31197" s="34">
        <v>603</v>
      </c>
      <c r="E31197" s="34">
        <v>619</v>
      </c>
      <c r="F31197" s="34">
        <v>737</v>
      </c>
      <c r="G31197" s="34">
        <v>647</v>
      </c>
      <c r="H31197" s="34">
        <v>669</v>
      </c>
      <c r="I31197" s="34">
        <v>499</v>
      </c>
      <c r="J31197" s="34">
        <v>721</v>
      </c>
      <c r="K31197" s="34">
        <v>663</v>
      </c>
      <c r="L31197" s="34">
        <v>944</v>
      </c>
      <c r="M31197" s="34">
        <v>612</v>
      </c>
      <c r="N31197" s="34">
        <v>599</v>
      </c>
      <c r="O31197" s="34">
        <v>605</v>
      </c>
      <c r="P31197" s="34">
        <v>782</v>
      </c>
      <c r="Q31197" s="34">
        <v>942</v>
      </c>
      <c r="R31197" s="34">
        <v>1048</v>
      </c>
      <c r="S31197" s="34">
        <v>736</v>
      </c>
      <c r="T31197" s="34">
        <v>1141</v>
      </c>
      <c r="U31197" s="34">
        <v>772</v>
      </c>
      <c r="V31197" s="34">
        <v>985</v>
      </c>
      <c r="W31197" s="34">
        <v>1161</v>
      </c>
      <c r="X31197" s="34">
        <v>876</v>
      </c>
      <c r="Y31197" s="34">
        <v>1057</v>
      </c>
      <c r="Z31197" s="34">
        <v>725</v>
      </c>
      <c r="AA31197" s="34">
        <v>910</v>
      </c>
      <c r="AB31197" s="34">
        <v>1164</v>
      </c>
      <c r="AC31197" s="34">
        <v>1116</v>
      </c>
    </row>
    <row r="31198" spans="1:29" x14ac:dyDescent="0.2">
      <c r="A31198" s="34" t="s">
        <v>91691</v>
      </c>
      <c r="B31198" s="34">
        <v>491</v>
      </c>
      <c r="C31198" s="34">
        <v>324</v>
      </c>
      <c r="D31198" s="34">
        <v>402</v>
      </c>
      <c r="E31198" s="34">
        <v>318</v>
      </c>
      <c r="F31198" s="34">
        <v>453</v>
      </c>
      <c r="G31198" s="34">
        <v>345</v>
      </c>
      <c r="H31198" s="34">
        <v>446</v>
      </c>
      <c r="I31198" s="34">
        <v>297</v>
      </c>
      <c r="J31198" s="34">
        <v>421</v>
      </c>
      <c r="K31198" s="34">
        <v>268</v>
      </c>
      <c r="L31198" s="34">
        <v>535</v>
      </c>
      <c r="M31198" s="34">
        <v>265</v>
      </c>
      <c r="N31198" s="34">
        <v>355</v>
      </c>
      <c r="O31198" s="34">
        <v>339</v>
      </c>
      <c r="P31198" s="34">
        <v>497</v>
      </c>
      <c r="Q31198" s="34">
        <v>481</v>
      </c>
      <c r="R31198" s="34">
        <v>542</v>
      </c>
      <c r="S31198" s="34">
        <v>360</v>
      </c>
      <c r="T31198" s="34">
        <v>666</v>
      </c>
      <c r="U31198" s="34">
        <v>398</v>
      </c>
      <c r="V31198" s="34">
        <v>522</v>
      </c>
      <c r="W31198" s="34">
        <v>572</v>
      </c>
      <c r="X31198" s="34">
        <v>555</v>
      </c>
      <c r="Y31198" s="34">
        <v>515</v>
      </c>
      <c r="Z31198" s="34">
        <v>453</v>
      </c>
      <c r="AA31198" s="34">
        <v>460</v>
      </c>
      <c r="AB31198" s="34">
        <v>657</v>
      </c>
      <c r="AC31198" s="34">
        <v>551</v>
      </c>
    </row>
    <row r="31199" spans="1:29" x14ac:dyDescent="0.2">
      <c r="A31199" s="34" t="s">
        <v>91692</v>
      </c>
      <c r="B31199" s="34">
        <v>445</v>
      </c>
      <c r="C31199" s="34">
        <v>447</v>
      </c>
      <c r="D31199" s="34">
        <v>520</v>
      </c>
      <c r="E31199" s="34">
        <v>446</v>
      </c>
      <c r="F31199" s="34">
        <v>527</v>
      </c>
      <c r="G31199" s="34">
        <v>378</v>
      </c>
      <c r="H31199" s="34">
        <v>528</v>
      </c>
      <c r="I31199" s="34">
        <v>382</v>
      </c>
      <c r="J31199" s="34">
        <v>456</v>
      </c>
      <c r="K31199" s="34">
        <v>395</v>
      </c>
      <c r="L31199" s="34">
        <v>447</v>
      </c>
      <c r="M31199" s="34">
        <v>340</v>
      </c>
      <c r="N31199" s="34">
        <v>495</v>
      </c>
      <c r="O31199" s="34">
        <v>347</v>
      </c>
      <c r="P31199" s="34">
        <v>457</v>
      </c>
      <c r="Q31199" s="34">
        <v>612</v>
      </c>
      <c r="R31199" s="34">
        <v>637</v>
      </c>
      <c r="S31199" s="34">
        <v>474</v>
      </c>
      <c r="T31199" s="34">
        <v>614</v>
      </c>
      <c r="U31199" s="34">
        <v>462</v>
      </c>
      <c r="V31199" s="34">
        <v>683</v>
      </c>
      <c r="W31199" s="34">
        <v>492</v>
      </c>
      <c r="X31199" s="34">
        <v>671</v>
      </c>
      <c r="Y31199" s="34">
        <v>585</v>
      </c>
      <c r="Z31199" s="34">
        <v>559</v>
      </c>
      <c r="AA31199" s="34">
        <v>464</v>
      </c>
      <c r="AB31199" s="34">
        <v>653</v>
      </c>
      <c r="AC31199" s="34">
        <v>677</v>
      </c>
    </row>
    <row r="31200" spans="1:29" x14ac:dyDescent="0.2">
      <c r="A31200" s="34" t="s">
        <v>91693</v>
      </c>
      <c r="B31200" s="34">
        <v>475</v>
      </c>
      <c r="C31200" s="34">
        <v>285</v>
      </c>
      <c r="D31200" s="34">
        <v>457</v>
      </c>
      <c r="E31200" s="34">
        <v>396</v>
      </c>
      <c r="F31200" s="34">
        <v>516</v>
      </c>
      <c r="G31200" s="34">
        <v>321</v>
      </c>
      <c r="H31200" s="34">
        <v>481</v>
      </c>
      <c r="I31200" s="34">
        <v>288</v>
      </c>
      <c r="J31200" s="34">
        <v>528</v>
      </c>
      <c r="K31200" s="34">
        <v>356</v>
      </c>
      <c r="L31200" s="34">
        <v>497</v>
      </c>
      <c r="M31200" s="34">
        <v>319</v>
      </c>
      <c r="N31200" s="34">
        <v>453</v>
      </c>
      <c r="O31200" s="34">
        <v>326</v>
      </c>
      <c r="P31200" s="34">
        <v>501</v>
      </c>
      <c r="Q31200" s="34">
        <v>499</v>
      </c>
      <c r="R31200" s="34">
        <v>655</v>
      </c>
      <c r="S31200" s="34">
        <v>434</v>
      </c>
      <c r="T31200" s="34">
        <v>683</v>
      </c>
      <c r="U31200" s="34">
        <v>371</v>
      </c>
      <c r="V31200" s="34">
        <v>616</v>
      </c>
      <c r="W31200" s="34">
        <v>496</v>
      </c>
      <c r="X31200" s="34">
        <v>610</v>
      </c>
      <c r="Y31200" s="34">
        <v>463</v>
      </c>
      <c r="Z31200" s="34">
        <v>459</v>
      </c>
      <c r="AA31200" s="34">
        <v>462</v>
      </c>
      <c r="AB31200" s="34">
        <v>766</v>
      </c>
      <c r="AC31200" s="34">
        <v>561</v>
      </c>
    </row>
    <row r="31201" spans="1:29" x14ac:dyDescent="0.2">
      <c r="A31201" s="34" t="s">
        <v>91694</v>
      </c>
      <c r="B31201" s="34">
        <v>534</v>
      </c>
      <c r="C31201" s="34">
        <v>304</v>
      </c>
      <c r="D31201" s="34">
        <v>529</v>
      </c>
      <c r="E31201" s="34">
        <v>405</v>
      </c>
      <c r="F31201" s="34">
        <v>476</v>
      </c>
      <c r="G31201" s="34">
        <v>360</v>
      </c>
      <c r="H31201" s="34">
        <v>406</v>
      </c>
      <c r="I31201" s="34">
        <v>346</v>
      </c>
      <c r="J31201" s="34">
        <v>441</v>
      </c>
      <c r="K31201" s="34">
        <v>347</v>
      </c>
      <c r="L31201" s="34">
        <v>328</v>
      </c>
      <c r="M31201" s="34">
        <v>294</v>
      </c>
      <c r="N31201" s="34">
        <v>386</v>
      </c>
      <c r="O31201" s="34">
        <v>307</v>
      </c>
      <c r="P31201" s="34">
        <v>417</v>
      </c>
      <c r="Q31201" s="34">
        <v>442</v>
      </c>
      <c r="R31201" s="34">
        <v>579</v>
      </c>
      <c r="S31201" s="34">
        <v>467</v>
      </c>
      <c r="T31201" s="34">
        <v>460</v>
      </c>
      <c r="U31201" s="34">
        <v>352</v>
      </c>
      <c r="V31201" s="34">
        <v>530</v>
      </c>
      <c r="W31201" s="34">
        <v>315</v>
      </c>
      <c r="X31201" s="34">
        <v>663</v>
      </c>
      <c r="Y31201" s="34">
        <v>381</v>
      </c>
      <c r="Z31201" s="34">
        <v>574</v>
      </c>
      <c r="AA31201" s="34">
        <v>418</v>
      </c>
      <c r="AB31201" s="34">
        <v>528</v>
      </c>
      <c r="AC31201" s="34">
        <v>572</v>
      </c>
    </row>
    <row r="31202" spans="1:29" x14ac:dyDescent="0.2">
      <c r="A31202" s="34" t="s">
        <v>91695</v>
      </c>
      <c r="B31202" s="34">
        <v>136</v>
      </c>
      <c r="C31202" s="34">
        <v>133</v>
      </c>
      <c r="D31202" s="34">
        <v>202</v>
      </c>
      <c r="E31202" s="34">
        <v>139</v>
      </c>
      <c r="F31202" s="34">
        <v>219</v>
      </c>
      <c r="G31202" s="34">
        <v>185</v>
      </c>
      <c r="H31202" s="34">
        <v>241</v>
      </c>
      <c r="I31202" s="34">
        <v>145</v>
      </c>
      <c r="J31202" s="34">
        <v>149</v>
      </c>
      <c r="K31202" s="34">
        <v>150</v>
      </c>
      <c r="L31202" s="34">
        <v>161</v>
      </c>
      <c r="M31202" s="34">
        <v>164</v>
      </c>
      <c r="N31202" s="34">
        <v>184</v>
      </c>
      <c r="O31202" s="34">
        <v>127</v>
      </c>
      <c r="P31202" s="34">
        <v>189</v>
      </c>
      <c r="Q31202" s="34">
        <v>258</v>
      </c>
      <c r="R31202" s="34">
        <v>243</v>
      </c>
      <c r="S31202" s="34">
        <v>207</v>
      </c>
      <c r="T31202" s="34">
        <v>200</v>
      </c>
      <c r="U31202" s="34">
        <v>153</v>
      </c>
      <c r="V31202" s="34">
        <v>213</v>
      </c>
      <c r="W31202" s="34">
        <v>197</v>
      </c>
      <c r="X31202" s="34">
        <v>231</v>
      </c>
      <c r="Y31202" s="34">
        <v>147</v>
      </c>
      <c r="Z31202" s="34">
        <v>229</v>
      </c>
      <c r="AA31202" s="34">
        <v>181</v>
      </c>
      <c r="AB31202" s="34">
        <v>233</v>
      </c>
      <c r="AC31202" s="34">
        <v>251</v>
      </c>
    </row>
    <row r="31203" spans="1:29" x14ac:dyDescent="0.2">
      <c r="A31203" s="34" t="s">
        <v>91696</v>
      </c>
      <c r="B31203" s="34">
        <v>238</v>
      </c>
      <c r="C31203" s="34">
        <v>344</v>
      </c>
      <c r="D31203" s="34">
        <v>228</v>
      </c>
      <c r="E31203" s="34">
        <v>352</v>
      </c>
      <c r="F31203" s="34">
        <v>221</v>
      </c>
      <c r="G31203" s="34">
        <v>397</v>
      </c>
      <c r="H31203" s="34">
        <v>181</v>
      </c>
      <c r="I31203" s="34">
        <v>332</v>
      </c>
      <c r="J31203" s="34">
        <v>198</v>
      </c>
      <c r="K31203" s="34">
        <v>296</v>
      </c>
      <c r="L31203" s="34">
        <v>172</v>
      </c>
      <c r="M31203" s="34">
        <v>267</v>
      </c>
      <c r="N31203" s="34">
        <v>152</v>
      </c>
      <c r="O31203" s="34">
        <v>249</v>
      </c>
      <c r="P31203" s="34">
        <v>171</v>
      </c>
      <c r="Q31203" s="34">
        <v>422</v>
      </c>
      <c r="R31203" s="34">
        <v>301</v>
      </c>
      <c r="S31203" s="34">
        <v>380</v>
      </c>
      <c r="T31203" s="34">
        <v>235</v>
      </c>
      <c r="U31203" s="34">
        <v>277</v>
      </c>
      <c r="V31203" s="34">
        <v>227</v>
      </c>
      <c r="W31203" s="34">
        <v>399</v>
      </c>
      <c r="X31203" s="34">
        <v>276</v>
      </c>
      <c r="Y31203" s="34">
        <v>365</v>
      </c>
      <c r="Z31203" s="34">
        <v>212</v>
      </c>
      <c r="AA31203" s="34">
        <v>363</v>
      </c>
      <c r="AB31203" s="34">
        <v>288</v>
      </c>
      <c r="AC31203" s="34">
        <v>393</v>
      </c>
    </row>
    <row r="31204" spans="1:29" x14ac:dyDescent="0.2">
      <c r="A31204" s="34" t="s">
        <v>91697</v>
      </c>
      <c r="B31204" s="34">
        <v>490</v>
      </c>
      <c r="C31204" s="34">
        <v>331</v>
      </c>
      <c r="D31204" s="34">
        <v>333</v>
      </c>
      <c r="E31204" s="34">
        <v>380</v>
      </c>
      <c r="F31204" s="34">
        <v>413</v>
      </c>
      <c r="G31204" s="34">
        <v>380</v>
      </c>
      <c r="H31204" s="34">
        <v>319</v>
      </c>
      <c r="I31204" s="34">
        <v>338</v>
      </c>
      <c r="J31204" s="34">
        <v>386</v>
      </c>
      <c r="K31204" s="34">
        <v>412</v>
      </c>
      <c r="L31204" s="34">
        <v>457</v>
      </c>
      <c r="M31204" s="34">
        <v>301</v>
      </c>
      <c r="N31204" s="34">
        <v>306</v>
      </c>
      <c r="O31204" s="34">
        <v>357</v>
      </c>
      <c r="P31204" s="34">
        <v>344</v>
      </c>
      <c r="Q31204" s="34">
        <v>553</v>
      </c>
      <c r="R31204" s="34">
        <v>457</v>
      </c>
      <c r="S31204" s="34">
        <v>365</v>
      </c>
      <c r="T31204" s="34">
        <v>588</v>
      </c>
      <c r="U31204" s="34">
        <v>464</v>
      </c>
      <c r="V31204" s="34">
        <v>512</v>
      </c>
      <c r="W31204" s="34">
        <v>621</v>
      </c>
      <c r="X31204" s="34">
        <v>441</v>
      </c>
      <c r="Y31204" s="34">
        <v>580</v>
      </c>
      <c r="Z31204" s="34">
        <v>429</v>
      </c>
      <c r="AA31204" s="34">
        <v>470</v>
      </c>
      <c r="AB31204" s="34">
        <v>719</v>
      </c>
      <c r="AC31204" s="34">
        <v>609</v>
      </c>
    </row>
    <row r="31205" spans="1:29" x14ac:dyDescent="0.2">
      <c r="A31205" s="34" t="s">
        <v>91698</v>
      </c>
      <c r="B31205" s="34">
        <v>320</v>
      </c>
      <c r="C31205" s="34">
        <v>685</v>
      </c>
      <c r="D31205" s="34">
        <v>203</v>
      </c>
      <c r="E31205" s="34">
        <v>782</v>
      </c>
      <c r="F31205" s="34">
        <v>230</v>
      </c>
      <c r="G31205" s="34">
        <v>869</v>
      </c>
      <c r="H31205" s="34">
        <v>211</v>
      </c>
      <c r="I31205" s="34">
        <v>652</v>
      </c>
      <c r="J31205" s="34">
        <v>216</v>
      </c>
      <c r="K31205" s="34">
        <v>739</v>
      </c>
      <c r="L31205" s="34">
        <v>231</v>
      </c>
      <c r="M31205" s="34">
        <v>695</v>
      </c>
      <c r="N31205" s="34">
        <v>190</v>
      </c>
      <c r="O31205" s="34">
        <v>706</v>
      </c>
      <c r="P31205" s="34">
        <v>212</v>
      </c>
      <c r="Q31205" s="34">
        <v>839</v>
      </c>
      <c r="R31205" s="34">
        <v>287</v>
      </c>
      <c r="S31205" s="34">
        <v>831</v>
      </c>
      <c r="T31205" s="34">
        <v>269</v>
      </c>
      <c r="U31205" s="34">
        <v>667</v>
      </c>
      <c r="V31205" s="34">
        <v>233</v>
      </c>
      <c r="W31205" s="34">
        <v>969</v>
      </c>
      <c r="X31205" s="34">
        <v>308</v>
      </c>
      <c r="Y31205" s="34">
        <v>804</v>
      </c>
      <c r="Z31205" s="34">
        <v>217</v>
      </c>
      <c r="AA31205" s="34">
        <v>752</v>
      </c>
      <c r="AB31205" s="34">
        <v>340</v>
      </c>
      <c r="AC31205" s="34">
        <v>955</v>
      </c>
    </row>
    <row r="31206" spans="1:29" x14ac:dyDescent="0.2">
      <c r="A31206" s="34" t="s">
        <v>91699</v>
      </c>
      <c r="B31206" s="34">
        <v>151</v>
      </c>
      <c r="C31206" s="34">
        <v>208</v>
      </c>
      <c r="D31206" s="34">
        <v>216</v>
      </c>
      <c r="E31206" s="34">
        <v>216</v>
      </c>
      <c r="F31206" s="34">
        <v>206</v>
      </c>
      <c r="G31206" s="34">
        <v>212</v>
      </c>
      <c r="H31206" s="34">
        <v>178</v>
      </c>
      <c r="I31206" s="34">
        <v>178</v>
      </c>
      <c r="J31206" s="34">
        <v>156</v>
      </c>
      <c r="K31206" s="34">
        <v>216</v>
      </c>
      <c r="L31206" s="34">
        <v>144</v>
      </c>
      <c r="M31206" s="34">
        <v>197</v>
      </c>
      <c r="N31206" s="34">
        <v>175</v>
      </c>
      <c r="O31206" s="34">
        <v>192</v>
      </c>
      <c r="P31206" s="34">
        <v>208</v>
      </c>
      <c r="Q31206" s="34">
        <v>274</v>
      </c>
      <c r="R31206" s="34">
        <v>262</v>
      </c>
      <c r="S31206" s="34">
        <v>210</v>
      </c>
      <c r="T31206" s="34">
        <v>235</v>
      </c>
      <c r="U31206" s="34">
        <v>218</v>
      </c>
      <c r="V31206" s="34">
        <v>241</v>
      </c>
      <c r="W31206" s="34">
        <v>240</v>
      </c>
      <c r="X31206" s="34">
        <v>264</v>
      </c>
      <c r="Y31206" s="34">
        <v>218</v>
      </c>
      <c r="Z31206" s="34">
        <v>238</v>
      </c>
      <c r="AA31206" s="34">
        <v>271</v>
      </c>
      <c r="AB31206" s="34">
        <v>243</v>
      </c>
      <c r="AC31206" s="34">
        <v>310</v>
      </c>
    </row>
    <row r="31207" spans="1:29" x14ac:dyDescent="0.2">
      <c r="A31207" s="34" t="s">
        <v>91700</v>
      </c>
      <c r="B31207" s="34">
        <v>611</v>
      </c>
      <c r="C31207" s="34">
        <v>1054</v>
      </c>
      <c r="D31207" s="34">
        <v>947</v>
      </c>
      <c r="E31207" s="34">
        <v>1214</v>
      </c>
      <c r="F31207" s="34">
        <v>823</v>
      </c>
      <c r="G31207" s="34">
        <v>1220</v>
      </c>
      <c r="H31207" s="34">
        <v>777</v>
      </c>
      <c r="I31207" s="34">
        <v>1030</v>
      </c>
      <c r="J31207" s="34">
        <v>665</v>
      </c>
      <c r="K31207" s="34">
        <v>1215</v>
      </c>
      <c r="L31207" s="34">
        <v>506</v>
      </c>
      <c r="M31207" s="34">
        <v>1011</v>
      </c>
      <c r="N31207" s="34">
        <v>571</v>
      </c>
      <c r="O31207" s="34">
        <v>1019</v>
      </c>
      <c r="P31207" s="34">
        <v>697</v>
      </c>
      <c r="Q31207" s="34">
        <v>1353</v>
      </c>
      <c r="R31207" s="34">
        <v>837</v>
      </c>
      <c r="S31207" s="34">
        <v>1484</v>
      </c>
      <c r="T31207" s="34">
        <v>657</v>
      </c>
      <c r="U31207" s="34">
        <v>948</v>
      </c>
      <c r="V31207" s="34">
        <v>856</v>
      </c>
      <c r="W31207" s="34">
        <v>1125</v>
      </c>
      <c r="X31207" s="34">
        <v>1005</v>
      </c>
      <c r="Y31207" s="34">
        <v>1007</v>
      </c>
      <c r="Z31207" s="34">
        <v>929</v>
      </c>
      <c r="AA31207" s="34">
        <v>1246</v>
      </c>
      <c r="AB31207" s="34">
        <v>724</v>
      </c>
      <c r="AC31207" s="34">
        <v>1666</v>
      </c>
    </row>
    <row r="31208" spans="1:29" x14ac:dyDescent="0.2">
      <c r="A31208" s="34" t="s">
        <v>91701</v>
      </c>
      <c r="B31208" s="34">
        <v>424</v>
      </c>
      <c r="C31208" s="34">
        <v>292</v>
      </c>
      <c r="D31208" s="34">
        <v>374</v>
      </c>
      <c r="E31208" s="34">
        <v>360</v>
      </c>
      <c r="F31208" s="34">
        <v>407</v>
      </c>
      <c r="G31208" s="34">
        <v>382</v>
      </c>
      <c r="H31208" s="34">
        <v>339</v>
      </c>
      <c r="I31208" s="34">
        <v>368</v>
      </c>
      <c r="J31208" s="34">
        <v>398</v>
      </c>
      <c r="K31208" s="34">
        <v>386</v>
      </c>
      <c r="L31208" s="34">
        <v>447</v>
      </c>
      <c r="M31208" s="34">
        <v>336</v>
      </c>
      <c r="N31208" s="34">
        <v>375</v>
      </c>
      <c r="O31208" s="34">
        <v>344</v>
      </c>
      <c r="P31208" s="34">
        <v>479</v>
      </c>
      <c r="Q31208" s="34">
        <v>488</v>
      </c>
      <c r="R31208" s="34">
        <v>562</v>
      </c>
      <c r="S31208" s="34">
        <v>349</v>
      </c>
      <c r="T31208" s="34">
        <v>554</v>
      </c>
      <c r="U31208" s="34">
        <v>344</v>
      </c>
      <c r="V31208" s="34">
        <v>520</v>
      </c>
      <c r="W31208" s="34">
        <v>506</v>
      </c>
      <c r="X31208" s="34">
        <v>474</v>
      </c>
      <c r="Y31208" s="34">
        <v>494</v>
      </c>
      <c r="Z31208" s="34">
        <v>399</v>
      </c>
      <c r="AA31208" s="34">
        <v>406</v>
      </c>
      <c r="AB31208" s="34">
        <v>592</v>
      </c>
      <c r="AC31208" s="34">
        <v>504</v>
      </c>
    </row>
    <row r="31209" spans="1:29" x14ac:dyDescent="0.2">
      <c r="A31209" s="34" t="s">
        <v>91702</v>
      </c>
      <c r="B31209" s="34">
        <v>368</v>
      </c>
      <c r="C31209" s="34">
        <v>317</v>
      </c>
      <c r="D31209" s="34">
        <v>451</v>
      </c>
      <c r="E31209" s="34">
        <v>339</v>
      </c>
      <c r="F31209" s="34">
        <v>482</v>
      </c>
      <c r="G31209" s="34">
        <v>350</v>
      </c>
      <c r="H31209" s="34">
        <v>454</v>
      </c>
      <c r="I31209" s="34">
        <v>237</v>
      </c>
      <c r="J31209" s="34">
        <v>411</v>
      </c>
      <c r="K31209" s="34">
        <v>312</v>
      </c>
      <c r="L31209" s="34">
        <v>432</v>
      </c>
      <c r="M31209" s="34">
        <v>287</v>
      </c>
      <c r="N31209" s="34">
        <v>370</v>
      </c>
      <c r="O31209" s="34">
        <v>291</v>
      </c>
      <c r="P31209" s="34">
        <v>380</v>
      </c>
      <c r="Q31209" s="34">
        <v>481</v>
      </c>
      <c r="R31209" s="34">
        <v>589</v>
      </c>
      <c r="S31209" s="34">
        <v>361</v>
      </c>
      <c r="T31209" s="34">
        <v>591</v>
      </c>
      <c r="U31209" s="34">
        <v>440</v>
      </c>
      <c r="V31209" s="34">
        <v>622</v>
      </c>
      <c r="W31209" s="34">
        <v>494</v>
      </c>
      <c r="X31209" s="34">
        <v>526</v>
      </c>
      <c r="Y31209" s="34">
        <v>461</v>
      </c>
      <c r="Z31209" s="34">
        <v>462</v>
      </c>
      <c r="AA31209" s="34">
        <v>447</v>
      </c>
      <c r="AB31209" s="34">
        <v>485</v>
      </c>
      <c r="AC31209" s="34">
        <v>538</v>
      </c>
    </row>
    <row r="31210" spans="1:29" x14ac:dyDescent="0.2">
      <c r="A31210" s="34" t="s">
        <v>91703</v>
      </c>
      <c r="B31210" s="34">
        <v>260</v>
      </c>
      <c r="C31210" s="34">
        <v>395</v>
      </c>
      <c r="D31210" s="34">
        <v>402</v>
      </c>
      <c r="E31210" s="34">
        <v>369</v>
      </c>
      <c r="F31210" s="34">
        <v>372</v>
      </c>
      <c r="G31210" s="34">
        <v>515</v>
      </c>
      <c r="H31210" s="34">
        <v>375</v>
      </c>
      <c r="I31210" s="34">
        <v>381</v>
      </c>
      <c r="J31210" s="34">
        <v>359</v>
      </c>
      <c r="K31210" s="34">
        <v>415</v>
      </c>
      <c r="L31210" s="34">
        <v>282</v>
      </c>
      <c r="M31210" s="34">
        <v>378</v>
      </c>
      <c r="N31210" s="34">
        <v>297</v>
      </c>
      <c r="O31210" s="34">
        <v>311</v>
      </c>
      <c r="P31210" s="34">
        <v>374</v>
      </c>
      <c r="Q31210" s="34">
        <v>464</v>
      </c>
      <c r="R31210" s="34">
        <v>479</v>
      </c>
      <c r="S31210" s="34">
        <v>473</v>
      </c>
      <c r="T31210" s="34">
        <v>375</v>
      </c>
      <c r="U31210" s="34">
        <v>396</v>
      </c>
      <c r="V31210" s="34">
        <v>458</v>
      </c>
      <c r="W31210" s="34">
        <v>432</v>
      </c>
      <c r="X31210" s="34">
        <v>475</v>
      </c>
      <c r="Y31210" s="34">
        <v>416</v>
      </c>
      <c r="Z31210" s="34">
        <v>416</v>
      </c>
      <c r="AA31210" s="34">
        <v>416</v>
      </c>
      <c r="AB31210" s="34">
        <v>428</v>
      </c>
      <c r="AC31210" s="34">
        <v>589</v>
      </c>
    </row>
    <row r="31211" spans="1:29" x14ac:dyDescent="0.2">
      <c r="A31211" s="34" t="s">
        <v>91704</v>
      </c>
      <c r="B31211" s="34">
        <v>236</v>
      </c>
      <c r="C31211" s="34">
        <v>385</v>
      </c>
      <c r="D31211" s="34">
        <v>408</v>
      </c>
      <c r="E31211" s="34">
        <v>415</v>
      </c>
      <c r="F31211" s="34">
        <v>434</v>
      </c>
      <c r="G31211" s="34">
        <v>384</v>
      </c>
      <c r="H31211" s="34">
        <v>316</v>
      </c>
      <c r="I31211" s="34">
        <v>359</v>
      </c>
      <c r="J31211" s="34">
        <v>342</v>
      </c>
      <c r="K31211" s="34">
        <v>411</v>
      </c>
      <c r="L31211" s="34">
        <v>314</v>
      </c>
      <c r="M31211" s="34">
        <v>363</v>
      </c>
      <c r="N31211" s="34">
        <v>345</v>
      </c>
      <c r="O31211" s="34">
        <v>347</v>
      </c>
      <c r="P31211" s="34">
        <v>320</v>
      </c>
      <c r="Q31211" s="34">
        <v>518</v>
      </c>
      <c r="R31211" s="34">
        <v>417</v>
      </c>
      <c r="S31211" s="34">
        <v>440</v>
      </c>
      <c r="T31211" s="34">
        <v>350</v>
      </c>
      <c r="U31211" s="34">
        <v>406</v>
      </c>
      <c r="V31211" s="34">
        <v>450</v>
      </c>
      <c r="W31211" s="34">
        <v>460</v>
      </c>
      <c r="X31211" s="34">
        <v>466</v>
      </c>
      <c r="Y31211" s="34">
        <v>470</v>
      </c>
      <c r="Z31211" s="34">
        <v>373</v>
      </c>
      <c r="AA31211" s="34">
        <v>504</v>
      </c>
      <c r="AB31211" s="34">
        <v>399</v>
      </c>
      <c r="AC31211" s="34">
        <v>633</v>
      </c>
    </row>
    <row r="31212" spans="1:29" x14ac:dyDescent="0.2">
      <c r="A31212" s="34" t="s">
        <v>91705</v>
      </c>
      <c r="B31212" s="34">
        <v>718</v>
      </c>
      <c r="C31212" s="34">
        <v>888</v>
      </c>
      <c r="D31212" s="34">
        <v>1144</v>
      </c>
      <c r="E31212" s="34">
        <v>1019</v>
      </c>
      <c r="F31212" s="34">
        <v>1041</v>
      </c>
      <c r="G31212" s="34">
        <v>959</v>
      </c>
      <c r="H31212" s="34">
        <v>1013</v>
      </c>
      <c r="I31212" s="34">
        <v>919</v>
      </c>
      <c r="J31212" s="34">
        <v>1007</v>
      </c>
      <c r="K31212" s="34">
        <v>950</v>
      </c>
      <c r="L31212" s="34">
        <v>819</v>
      </c>
      <c r="M31212" s="34">
        <v>884</v>
      </c>
      <c r="N31212" s="34">
        <v>946</v>
      </c>
      <c r="O31212" s="34">
        <v>841</v>
      </c>
      <c r="P31212" s="34">
        <v>920</v>
      </c>
      <c r="Q31212" s="34">
        <v>1207</v>
      </c>
      <c r="R31212" s="34">
        <v>1258</v>
      </c>
      <c r="S31212" s="34">
        <v>1242</v>
      </c>
      <c r="T31212" s="34">
        <v>1010</v>
      </c>
      <c r="U31212" s="34">
        <v>966</v>
      </c>
      <c r="V31212" s="34">
        <v>1043</v>
      </c>
      <c r="W31212" s="34">
        <v>1122</v>
      </c>
      <c r="X31212" s="34">
        <v>1282</v>
      </c>
      <c r="Y31212" s="34">
        <v>1055</v>
      </c>
      <c r="Z31212" s="34">
        <v>1134</v>
      </c>
      <c r="AA31212" s="34">
        <v>1127</v>
      </c>
      <c r="AB31212" s="34">
        <v>1301</v>
      </c>
      <c r="AC31212" s="34">
        <v>1552</v>
      </c>
    </row>
    <row r="31213" spans="1:29" x14ac:dyDescent="0.2">
      <c r="A31213" s="34" t="s">
        <v>91706</v>
      </c>
      <c r="B31213" s="34">
        <v>282</v>
      </c>
      <c r="C31213" s="34">
        <v>417</v>
      </c>
      <c r="D31213" s="34">
        <v>510</v>
      </c>
      <c r="E31213" s="34">
        <v>450</v>
      </c>
      <c r="F31213" s="34">
        <v>465</v>
      </c>
      <c r="G31213" s="34">
        <v>449</v>
      </c>
      <c r="H31213" s="34">
        <v>414</v>
      </c>
      <c r="I31213" s="34">
        <v>410</v>
      </c>
      <c r="J31213" s="34">
        <v>399</v>
      </c>
      <c r="K31213" s="34">
        <v>502</v>
      </c>
      <c r="L31213" s="34">
        <v>316</v>
      </c>
      <c r="M31213" s="34">
        <v>337</v>
      </c>
      <c r="N31213" s="34">
        <v>359</v>
      </c>
      <c r="O31213" s="34">
        <v>372</v>
      </c>
      <c r="P31213" s="34">
        <v>353</v>
      </c>
      <c r="Q31213" s="34">
        <v>568</v>
      </c>
      <c r="R31213" s="34">
        <v>486</v>
      </c>
      <c r="S31213" s="34">
        <v>579</v>
      </c>
      <c r="T31213" s="34">
        <v>387</v>
      </c>
      <c r="U31213" s="34">
        <v>385</v>
      </c>
      <c r="V31213" s="34">
        <v>523</v>
      </c>
      <c r="W31213" s="34">
        <v>475</v>
      </c>
      <c r="X31213" s="34">
        <v>491</v>
      </c>
      <c r="Y31213" s="34">
        <v>353</v>
      </c>
      <c r="Z31213" s="34">
        <v>452</v>
      </c>
      <c r="AA31213" s="34">
        <v>555</v>
      </c>
      <c r="AB31213" s="34">
        <v>463</v>
      </c>
      <c r="AC31213" s="34">
        <v>682</v>
      </c>
    </row>
    <row r="31214" spans="1:29" x14ac:dyDescent="0.2">
      <c r="A31214" s="34" t="s">
        <v>91707</v>
      </c>
      <c r="B31214" s="34">
        <v>537</v>
      </c>
      <c r="C31214" s="34">
        <v>459</v>
      </c>
      <c r="D31214" s="34">
        <v>470</v>
      </c>
      <c r="E31214" s="34">
        <v>435</v>
      </c>
      <c r="F31214" s="34">
        <v>504</v>
      </c>
      <c r="G31214" s="34">
        <v>476</v>
      </c>
      <c r="H31214" s="34">
        <v>457</v>
      </c>
      <c r="I31214" s="34">
        <v>471</v>
      </c>
      <c r="J31214" s="34">
        <v>484</v>
      </c>
      <c r="K31214" s="34">
        <v>455</v>
      </c>
      <c r="L31214" s="34">
        <v>583</v>
      </c>
      <c r="M31214" s="34">
        <v>402</v>
      </c>
      <c r="N31214" s="34">
        <v>451</v>
      </c>
      <c r="O31214" s="34">
        <v>455</v>
      </c>
      <c r="P31214" s="34">
        <v>473</v>
      </c>
      <c r="Q31214" s="34">
        <v>723</v>
      </c>
      <c r="R31214" s="34">
        <v>695</v>
      </c>
      <c r="S31214" s="34">
        <v>566</v>
      </c>
      <c r="T31214" s="34">
        <v>736</v>
      </c>
      <c r="U31214" s="34">
        <v>570</v>
      </c>
      <c r="V31214" s="34">
        <v>670</v>
      </c>
      <c r="W31214" s="34">
        <v>712</v>
      </c>
      <c r="X31214" s="34">
        <v>570</v>
      </c>
      <c r="Y31214" s="34">
        <v>703</v>
      </c>
      <c r="Z31214" s="34">
        <v>616</v>
      </c>
      <c r="AA31214" s="34">
        <v>577</v>
      </c>
      <c r="AB31214" s="34">
        <v>682</v>
      </c>
      <c r="AC31214" s="34">
        <v>794</v>
      </c>
    </row>
    <row r="31215" spans="1:29" x14ac:dyDescent="0.2">
      <c r="A31215" s="34" t="s">
        <v>91708</v>
      </c>
      <c r="B31215" s="34">
        <v>424</v>
      </c>
      <c r="C31215" s="34">
        <v>630</v>
      </c>
      <c r="D31215" s="34">
        <v>646</v>
      </c>
      <c r="E31215" s="34">
        <v>624</v>
      </c>
      <c r="F31215" s="34">
        <v>583</v>
      </c>
      <c r="G31215" s="34">
        <v>686</v>
      </c>
      <c r="H31215" s="34">
        <v>643</v>
      </c>
      <c r="I31215" s="34">
        <v>611</v>
      </c>
      <c r="J31215" s="34">
        <v>529</v>
      </c>
      <c r="K31215" s="34">
        <v>696</v>
      </c>
      <c r="L31215" s="34">
        <v>357</v>
      </c>
      <c r="M31215" s="34">
        <v>566</v>
      </c>
      <c r="N31215" s="34">
        <v>530</v>
      </c>
      <c r="O31215" s="34">
        <v>511</v>
      </c>
      <c r="P31215" s="34">
        <v>536</v>
      </c>
      <c r="Q31215" s="34">
        <v>716</v>
      </c>
      <c r="R31215" s="34">
        <v>630</v>
      </c>
      <c r="S31215" s="34">
        <v>718</v>
      </c>
      <c r="T31215" s="34">
        <v>562</v>
      </c>
      <c r="U31215" s="34">
        <v>607</v>
      </c>
      <c r="V31215" s="34">
        <v>732</v>
      </c>
      <c r="W31215" s="34">
        <v>599</v>
      </c>
      <c r="X31215" s="34">
        <v>765</v>
      </c>
      <c r="Y31215" s="34">
        <v>612</v>
      </c>
      <c r="Z31215" s="34">
        <v>653</v>
      </c>
      <c r="AA31215" s="34">
        <v>790</v>
      </c>
      <c r="AB31215" s="34">
        <v>570</v>
      </c>
      <c r="AC31215" s="34">
        <v>1036</v>
      </c>
    </row>
    <row r="31216" spans="1:29" x14ac:dyDescent="0.2">
      <c r="A31216" s="34" t="s">
        <v>91709</v>
      </c>
      <c r="B31216" s="34">
        <v>495</v>
      </c>
      <c r="C31216" s="34">
        <v>404</v>
      </c>
      <c r="D31216" s="34">
        <v>454</v>
      </c>
      <c r="E31216" s="34">
        <v>416</v>
      </c>
      <c r="F31216" s="34">
        <v>487</v>
      </c>
      <c r="G31216" s="34">
        <v>482</v>
      </c>
      <c r="H31216" s="34">
        <v>507</v>
      </c>
      <c r="I31216" s="34">
        <v>389</v>
      </c>
      <c r="J31216" s="34">
        <v>563</v>
      </c>
      <c r="K31216" s="34">
        <v>459</v>
      </c>
      <c r="L31216" s="34">
        <v>679</v>
      </c>
      <c r="M31216" s="34">
        <v>442</v>
      </c>
      <c r="N31216" s="34">
        <v>468</v>
      </c>
      <c r="O31216" s="34">
        <v>383</v>
      </c>
      <c r="P31216" s="34">
        <v>472</v>
      </c>
      <c r="Q31216" s="34">
        <v>774</v>
      </c>
      <c r="R31216" s="34">
        <v>777</v>
      </c>
      <c r="S31216" s="34">
        <v>513</v>
      </c>
      <c r="T31216" s="34">
        <v>790</v>
      </c>
      <c r="U31216" s="34">
        <v>464</v>
      </c>
      <c r="V31216" s="34">
        <v>645</v>
      </c>
      <c r="W31216" s="34">
        <v>756</v>
      </c>
      <c r="X31216" s="34">
        <v>570</v>
      </c>
      <c r="Y31216" s="34">
        <v>799</v>
      </c>
      <c r="Z31216" s="34">
        <v>531</v>
      </c>
      <c r="AA31216" s="34">
        <v>592</v>
      </c>
      <c r="AB31216" s="34">
        <v>936</v>
      </c>
      <c r="AC31216" s="34">
        <v>858</v>
      </c>
    </row>
    <row r="31217" spans="1:29" x14ac:dyDescent="0.2">
      <c r="A31217" s="34" t="s">
        <v>91710</v>
      </c>
      <c r="B31217" s="34">
        <v>422</v>
      </c>
      <c r="C31217" s="34">
        <v>458</v>
      </c>
      <c r="D31217" s="34">
        <v>503</v>
      </c>
      <c r="E31217" s="34">
        <v>499</v>
      </c>
      <c r="F31217" s="34">
        <v>522</v>
      </c>
      <c r="G31217" s="34">
        <v>434</v>
      </c>
      <c r="H31217" s="34">
        <v>544</v>
      </c>
      <c r="I31217" s="34">
        <v>466</v>
      </c>
      <c r="J31217" s="34">
        <v>439</v>
      </c>
      <c r="K31217" s="34">
        <v>516</v>
      </c>
      <c r="L31217" s="34">
        <v>452</v>
      </c>
      <c r="M31217" s="34">
        <v>422</v>
      </c>
      <c r="N31217" s="34">
        <v>442</v>
      </c>
      <c r="O31217" s="34">
        <v>445</v>
      </c>
      <c r="P31217" s="34">
        <v>438</v>
      </c>
      <c r="Q31217" s="34">
        <v>662</v>
      </c>
      <c r="R31217" s="34">
        <v>683</v>
      </c>
      <c r="S31217" s="34">
        <v>651</v>
      </c>
      <c r="T31217" s="34">
        <v>540</v>
      </c>
      <c r="U31217" s="34">
        <v>541</v>
      </c>
      <c r="V31217" s="34">
        <v>602</v>
      </c>
      <c r="W31217" s="34">
        <v>561</v>
      </c>
      <c r="X31217" s="34">
        <v>626</v>
      </c>
      <c r="Y31217" s="34">
        <v>649</v>
      </c>
      <c r="Z31217" s="34">
        <v>524</v>
      </c>
      <c r="AA31217" s="34">
        <v>700</v>
      </c>
      <c r="AB31217" s="34">
        <v>565</v>
      </c>
      <c r="AC31217" s="34">
        <v>787</v>
      </c>
    </row>
    <row r="31218" spans="1:29" x14ac:dyDescent="0.2">
      <c r="A31218" s="34" t="s">
        <v>91711</v>
      </c>
      <c r="B31218" s="34">
        <v>667</v>
      </c>
      <c r="C31218" s="34">
        <v>647</v>
      </c>
      <c r="D31218" s="34">
        <v>923</v>
      </c>
      <c r="E31218" s="34">
        <v>783</v>
      </c>
      <c r="F31218" s="34">
        <v>839</v>
      </c>
      <c r="G31218" s="34">
        <v>618</v>
      </c>
      <c r="H31218" s="34">
        <v>894</v>
      </c>
      <c r="I31218" s="34">
        <v>637</v>
      </c>
      <c r="J31218" s="34">
        <v>779</v>
      </c>
      <c r="K31218" s="34">
        <v>736</v>
      </c>
      <c r="L31218" s="34">
        <v>641</v>
      </c>
      <c r="M31218" s="34">
        <v>579</v>
      </c>
      <c r="N31218" s="34">
        <v>770</v>
      </c>
      <c r="O31218" s="34">
        <v>697</v>
      </c>
      <c r="P31218" s="34">
        <v>753</v>
      </c>
      <c r="Q31218" s="34">
        <v>856</v>
      </c>
      <c r="R31218" s="34">
        <v>1037</v>
      </c>
      <c r="S31218" s="34">
        <v>847</v>
      </c>
      <c r="T31218" s="34">
        <v>867</v>
      </c>
      <c r="U31218" s="34">
        <v>631</v>
      </c>
      <c r="V31218" s="34">
        <v>988</v>
      </c>
      <c r="W31218" s="34">
        <v>766</v>
      </c>
      <c r="X31218" s="34">
        <v>1124</v>
      </c>
      <c r="Y31218" s="34">
        <v>633</v>
      </c>
      <c r="Z31218" s="34">
        <v>920</v>
      </c>
      <c r="AA31218" s="34">
        <v>841</v>
      </c>
      <c r="AB31218" s="34">
        <v>961</v>
      </c>
      <c r="AC31218" s="34">
        <v>989</v>
      </c>
    </row>
    <row r="31219" spans="1:29" x14ac:dyDescent="0.2">
      <c r="A31219" s="34" t="s">
        <v>91712</v>
      </c>
      <c r="B31219" s="34">
        <v>270</v>
      </c>
      <c r="C31219" s="34">
        <v>236</v>
      </c>
      <c r="D31219" s="34">
        <v>209</v>
      </c>
      <c r="E31219" s="34">
        <v>302</v>
      </c>
      <c r="F31219" s="34">
        <v>236</v>
      </c>
      <c r="G31219" s="34">
        <v>317</v>
      </c>
      <c r="H31219" s="34">
        <v>272</v>
      </c>
      <c r="I31219" s="34">
        <v>248</v>
      </c>
      <c r="J31219" s="34">
        <v>278</v>
      </c>
      <c r="K31219" s="34">
        <v>259</v>
      </c>
      <c r="L31219" s="34">
        <v>208</v>
      </c>
      <c r="M31219" s="34">
        <v>249</v>
      </c>
      <c r="N31219" s="34">
        <v>238</v>
      </c>
      <c r="O31219" s="34">
        <v>215</v>
      </c>
      <c r="P31219" s="34">
        <v>261</v>
      </c>
      <c r="Q31219" s="34">
        <v>367</v>
      </c>
      <c r="R31219" s="34">
        <v>343</v>
      </c>
      <c r="S31219" s="34">
        <v>315</v>
      </c>
      <c r="T31219" s="34">
        <v>337</v>
      </c>
      <c r="U31219" s="34">
        <v>281</v>
      </c>
      <c r="V31219" s="34">
        <v>314</v>
      </c>
      <c r="W31219" s="34">
        <v>365</v>
      </c>
      <c r="X31219" s="34">
        <v>306</v>
      </c>
      <c r="Y31219" s="34">
        <v>360</v>
      </c>
      <c r="Z31219" s="34">
        <v>293</v>
      </c>
      <c r="AA31219" s="34">
        <v>321</v>
      </c>
      <c r="AB31219" s="34">
        <v>386</v>
      </c>
      <c r="AC31219" s="34">
        <v>461</v>
      </c>
    </row>
    <row r="31220" spans="1:29" x14ac:dyDescent="0.2">
      <c r="A31220" s="34" t="s">
        <v>91713</v>
      </c>
      <c r="B31220" s="34">
        <v>454</v>
      </c>
      <c r="C31220" s="34">
        <v>420</v>
      </c>
      <c r="D31220" s="34">
        <v>558</v>
      </c>
      <c r="E31220" s="34">
        <v>378</v>
      </c>
      <c r="F31220" s="34">
        <v>537</v>
      </c>
      <c r="G31220" s="34">
        <v>398</v>
      </c>
      <c r="H31220" s="34">
        <v>489</v>
      </c>
      <c r="I31220" s="34">
        <v>338</v>
      </c>
      <c r="J31220" s="34">
        <v>467</v>
      </c>
      <c r="K31220" s="34">
        <v>378</v>
      </c>
      <c r="L31220" s="34">
        <v>424</v>
      </c>
      <c r="M31220" s="34">
        <v>348</v>
      </c>
      <c r="N31220" s="34">
        <v>462</v>
      </c>
      <c r="O31220" s="34">
        <v>373</v>
      </c>
      <c r="P31220" s="34">
        <v>486</v>
      </c>
      <c r="Q31220" s="34">
        <v>499</v>
      </c>
      <c r="R31220" s="34">
        <v>532</v>
      </c>
      <c r="S31220" s="34">
        <v>500</v>
      </c>
      <c r="T31220" s="34">
        <v>542</v>
      </c>
      <c r="U31220" s="34">
        <v>423</v>
      </c>
      <c r="V31220" s="34">
        <v>534</v>
      </c>
      <c r="W31220" s="34">
        <v>581</v>
      </c>
      <c r="X31220" s="34">
        <v>698</v>
      </c>
      <c r="Y31220" s="34">
        <v>404</v>
      </c>
      <c r="Z31220" s="34">
        <v>556</v>
      </c>
      <c r="AA31220" s="34">
        <v>548</v>
      </c>
      <c r="AB31220" s="34">
        <v>637</v>
      </c>
      <c r="AC31220" s="34">
        <v>646</v>
      </c>
    </row>
    <row r="31221" spans="1:29" x14ac:dyDescent="0.2">
      <c r="A31221" s="34" t="s">
        <v>91714</v>
      </c>
      <c r="B31221" s="34">
        <v>785</v>
      </c>
      <c r="C31221" s="34">
        <v>772</v>
      </c>
      <c r="D31221" s="34">
        <v>1024</v>
      </c>
      <c r="E31221" s="34">
        <v>925</v>
      </c>
      <c r="F31221" s="34">
        <v>1314</v>
      </c>
      <c r="G31221" s="34">
        <v>850</v>
      </c>
      <c r="H31221" s="34">
        <v>1192</v>
      </c>
      <c r="I31221" s="34">
        <v>864</v>
      </c>
      <c r="J31221" s="34">
        <v>1127</v>
      </c>
      <c r="K31221" s="34">
        <v>879</v>
      </c>
      <c r="L31221" s="34">
        <v>1153</v>
      </c>
      <c r="M31221" s="34">
        <v>783</v>
      </c>
      <c r="N31221" s="34">
        <v>1042</v>
      </c>
      <c r="O31221" s="34">
        <v>843</v>
      </c>
      <c r="P31221" s="34">
        <v>1159</v>
      </c>
      <c r="Q31221" s="34">
        <v>1407</v>
      </c>
      <c r="R31221" s="34">
        <v>1633</v>
      </c>
      <c r="S31221" s="34">
        <v>1132</v>
      </c>
      <c r="T31221" s="34">
        <v>1563</v>
      </c>
      <c r="U31221" s="34">
        <v>1122</v>
      </c>
      <c r="V31221" s="34">
        <v>1366</v>
      </c>
      <c r="W31221" s="34">
        <v>1309</v>
      </c>
      <c r="X31221" s="34">
        <v>1509</v>
      </c>
      <c r="Y31221" s="34">
        <v>1370</v>
      </c>
      <c r="Z31221" s="34">
        <v>1115</v>
      </c>
      <c r="AA31221" s="34">
        <v>1162</v>
      </c>
      <c r="AB31221" s="34">
        <v>1776</v>
      </c>
      <c r="AC31221" s="34">
        <v>1498</v>
      </c>
    </row>
    <row r="31222" spans="1:29" x14ac:dyDescent="0.2">
      <c r="A31222" s="34" t="s">
        <v>91715</v>
      </c>
      <c r="B31222" s="34">
        <v>1089</v>
      </c>
      <c r="C31222" s="34">
        <v>629</v>
      </c>
      <c r="D31222" s="34">
        <v>953</v>
      </c>
      <c r="E31222" s="34">
        <v>771</v>
      </c>
      <c r="F31222" s="34">
        <v>1090</v>
      </c>
      <c r="G31222" s="34">
        <v>782</v>
      </c>
      <c r="H31222" s="34">
        <v>930</v>
      </c>
      <c r="I31222" s="34">
        <v>664</v>
      </c>
      <c r="J31222" s="34">
        <v>1055</v>
      </c>
      <c r="K31222" s="34">
        <v>715</v>
      </c>
      <c r="L31222" s="34">
        <v>1289</v>
      </c>
      <c r="M31222" s="34">
        <v>689</v>
      </c>
      <c r="N31222" s="34">
        <v>897</v>
      </c>
      <c r="O31222" s="34">
        <v>733</v>
      </c>
      <c r="P31222" s="34">
        <v>924</v>
      </c>
      <c r="Q31222" s="34">
        <v>1224</v>
      </c>
      <c r="R31222" s="34">
        <v>1381</v>
      </c>
      <c r="S31222" s="34">
        <v>919</v>
      </c>
      <c r="T31222" s="34">
        <v>1565</v>
      </c>
      <c r="U31222" s="34">
        <v>1006</v>
      </c>
      <c r="V31222" s="34">
        <v>1343</v>
      </c>
      <c r="W31222" s="34">
        <v>1403</v>
      </c>
      <c r="X31222" s="34">
        <v>1333</v>
      </c>
      <c r="Y31222" s="34">
        <v>1173</v>
      </c>
      <c r="Z31222" s="34">
        <v>1128</v>
      </c>
      <c r="AA31222" s="34">
        <v>909</v>
      </c>
      <c r="AB31222" s="34">
        <v>1644</v>
      </c>
      <c r="AC31222" s="34">
        <v>1276</v>
      </c>
    </row>
    <row r="31223" spans="1:29" x14ac:dyDescent="0.2">
      <c r="A31223" s="34" t="s">
        <v>91716</v>
      </c>
      <c r="B31223" s="34">
        <v>306</v>
      </c>
      <c r="C31223" s="34">
        <v>286</v>
      </c>
      <c r="D31223" s="34">
        <v>404</v>
      </c>
      <c r="E31223" s="34">
        <v>385</v>
      </c>
      <c r="F31223" s="34">
        <v>386</v>
      </c>
      <c r="G31223" s="34">
        <v>355</v>
      </c>
      <c r="H31223" s="34">
        <v>389</v>
      </c>
      <c r="I31223" s="34">
        <v>292</v>
      </c>
      <c r="J31223" s="34">
        <v>316</v>
      </c>
      <c r="K31223" s="34">
        <v>342</v>
      </c>
      <c r="L31223" s="34">
        <v>245</v>
      </c>
      <c r="M31223" s="34">
        <v>315</v>
      </c>
      <c r="N31223" s="34">
        <v>280</v>
      </c>
      <c r="O31223" s="34">
        <v>261</v>
      </c>
      <c r="P31223" s="34">
        <v>350</v>
      </c>
      <c r="Q31223" s="34">
        <v>325</v>
      </c>
      <c r="R31223" s="34">
        <v>444</v>
      </c>
      <c r="S31223" s="34">
        <v>373</v>
      </c>
      <c r="T31223" s="34">
        <v>316</v>
      </c>
      <c r="U31223" s="34">
        <v>303</v>
      </c>
      <c r="V31223" s="34">
        <v>397</v>
      </c>
      <c r="W31223" s="34">
        <v>359</v>
      </c>
      <c r="X31223" s="34">
        <v>463</v>
      </c>
      <c r="Y31223" s="34">
        <v>336</v>
      </c>
      <c r="Z31223" s="34">
        <v>409</v>
      </c>
      <c r="AA31223" s="34">
        <v>359</v>
      </c>
      <c r="AB31223" s="34">
        <v>376</v>
      </c>
      <c r="AC31223" s="34">
        <v>453</v>
      </c>
    </row>
    <row r="31224" spans="1:29" x14ac:dyDescent="0.2">
      <c r="A31224" s="34" t="s">
        <v>91717</v>
      </c>
      <c r="B31224" s="34">
        <v>765</v>
      </c>
      <c r="C31224" s="34">
        <v>600</v>
      </c>
      <c r="D31224" s="34">
        <v>758</v>
      </c>
      <c r="E31224" s="34">
        <v>632</v>
      </c>
      <c r="F31224" s="34">
        <v>727</v>
      </c>
      <c r="G31224" s="34">
        <v>585</v>
      </c>
      <c r="H31224" s="34">
        <v>634</v>
      </c>
      <c r="I31224" s="34">
        <v>577</v>
      </c>
      <c r="J31224" s="34">
        <v>648</v>
      </c>
      <c r="K31224" s="34">
        <v>603</v>
      </c>
      <c r="L31224" s="34">
        <v>474</v>
      </c>
      <c r="M31224" s="34">
        <v>505</v>
      </c>
      <c r="N31224" s="34">
        <v>546</v>
      </c>
      <c r="O31224" s="34">
        <v>480</v>
      </c>
      <c r="P31224" s="34">
        <v>619</v>
      </c>
      <c r="Q31224" s="34">
        <v>708</v>
      </c>
      <c r="R31224" s="34">
        <v>789</v>
      </c>
      <c r="S31224" s="34">
        <v>715</v>
      </c>
      <c r="T31224" s="34">
        <v>695</v>
      </c>
      <c r="U31224" s="34">
        <v>540</v>
      </c>
      <c r="V31224" s="34">
        <v>771</v>
      </c>
      <c r="W31224" s="34">
        <v>673</v>
      </c>
      <c r="X31224" s="34">
        <v>888</v>
      </c>
      <c r="Y31224" s="34">
        <v>659</v>
      </c>
      <c r="Z31224" s="34">
        <v>793</v>
      </c>
      <c r="AA31224" s="34">
        <v>773</v>
      </c>
      <c r="AB31224" s="34">
        <v>755</v>
      </c>
      <c r="AC31224" s="34">
        <v>963</v>
      </c>
    </row>
    <row r="31225" spans="1:29" x14ac:dyDescent="0.2">
      <c r="A31225" s="34" t="s">
        <v>91718</v>
      </c>
      <c r="B31225" s="34">
        <v>748</v>
      </c>
      <c r="C31225" s="34">
        <v>567</v>
      </c>
      <c r="D31225" s="34">
        <v>521</v>
      </c>
      <c r="E31225" s="34">
        <v>574</v>
      </c>
      <c r="F31225" s="34">
        <v>610</v>
      </c>
      <c r="G31225" s="34">
        <v>692</v>
      </c>
      <c r="H31225" s="34">
        <v>702</v>
      </c>
      <c r="I31225" s="34">
        <v>527</v>
      </c>
      <c r="J31225" s="34">
        <v>670</v>
      </c>
      <c r="K31225" s="34">
        <v>584</v>
      </c>
      <c r="L31225" s="34">
        <v>838</v>
      </c>
      <c r="M31225" s="34">
        <v>573</v>
      </c>
      <c r="N31225" s="34">
        <v>634</v>
      </c>
      <c r="O31225" s="34">
        <v>577</v>
      </c>
      <c r="P31225" s="34">
        <v>702</v>
      </c>
      <c r="Q31225" s="34">
        <v>903</v>
      </c>
      <c r="R31225" s="34">
        <v>938</v>
      </c>
      <c r="S31225" s="34">
        <v>692</v>
      </c>
      <c r="T31225" s="34">
        <v>1120</v>
      </c>
      <c r="U31225" s="34">
        <v>696</v>
      </c>
      <c r="V31225" s="34">
        <v>865</v>
      </c>
      <c r="W31225" s="34">
        <v>1115</v>
      </c>
      <c r="X31225" s="34">
        <v>843</v>
      </c>
      <c r="Y31225" s="34">
        <v>933</v>
      </c>
      <c r="Z31225" s="34">
        <v>792</v>
      </c>
      <c r="AA31225" s="34">
        <v>719</v>
      </c>
      <c r="AB31225" s="34">
        <v>1162</v>
      </c>
      <c r="AC31225" s="34">
        <v>1078</v>
      </c>
    </row>
    <row r="31226" spans="1:29" x14ac:dyDescent="0.2">
      <c r="A31226" s="34" t="s">
        <v>91719</v>
      </c>
      <c r="B31226" s="34">
        <v>383</v>
      </c>
      <c r="C31226" s="34">
        <v>323</v>
      </c>
      <c r="D31226" s="34">
        <v>432</v>
      </c>
      <c r="E31226" s="34">
        <v>291</v>
      </c>
      <c r="F31226" s="34">
        <v>391</v>
      </c>
      <c r="G31226" s="34">
        <v>428</v>
      </c>
      <c r="H31226" s="34">
        <v>354</v>
      </c>
      <c r="I31226" s="34">
        <v>338</v>
      </c>
      <c r="J31226" s="34">
        <v>399</v>
      </c>
      <c r="K31226" s="34">
        <v>376</v>
      </c>
      <c r="L31226" s="34">
        <v>383</v>
      </c>
      <c r="M31226" s="34">
        <v>292</v>
      </c>
      <c r="N31226" s="34">
        <v>357</v>
      </c>
      <c r="O31226" s="34">
        <v>291</v>
      </c>
      <c r="P31226" s="34">
        <v>432</v>
      </c>
      <c r="Q31226" s="34">
        <v>538</v>
      </c>
      <c r="R31226" s="34">
        <v>544</v>
      </c>
      <c r="S31226" s="34">
        <v>354</v>
      </c>
      <c r="T31226" s="34">
        <v>562</v>
      </c>
      <c r="U31226" s="34">
        <v>401</v>
      </c>
      <c r="V31226" s="34">
        <v>456</v>
      </c>
      <c r="W31226" s="34">
        <v>520</v>
      </c>
      <c r="X31226" s="34">
        <v>536</v>
      </c>
      <c r="Y31226" s="34">
        <v>451</v>
      </c>
      <c r="Z31226" s="34">
        <v>426</v>
      </c>
      <c r="AA31226" s="34">
        <v>480</v>
      </c>
      <c r="AB31226" s="34">
        <v>637</v>
      </c>
      <c r="AC31226" s="34">
        <v>614</v>
      </c>
    </row>
    <row r="31227" spans="1:29" x14ac:dyDescent="0.2">
      <c r="A31227" s="34" t="s">
        <v>91720</v>
      </c>
      <c r="B31227" s="34">
        <v>338</v>
      </c>
      <c r="C31227" s="34">
        <v>257</v>
      </c>
      <c r="D31227" s="34">
        <v>324</v>
      </c>
      <c r="E31227" s="34">
        <v>254</v>
      </c>
      <c r="F31227" s="34">
        <v>332</v>
      </c>
      <c r="G31227" s="34">
        <v>275</v>
      </c>
      <c r="H31227" s="34">
        <v>389</v>
      </c>
      <c r="I31227" s="34">
        <v>286</v>
      </c>
      <c r="J31227" s="34">
        <v>327</v>
      </c>
      <c r="K31227" s="34">
        <v>320</v>
      </c>
      <c r="L31227" s="34">
        <v>258</v>
      </c>
      <c r="M31227" s="34">
        <v>280</v>
      </c>
      <c r="N31227" s="34">
        <v>294</v>
      </c>
      <c r="O31227" s="34">
        <v>233</v>
      </c>
      <c r="P31227" s="34">
        <v>290</v>
      </c>
      <c r="Q31227" s="34">
        <v>440</v>
      </c>
      <c r="R31227" s="34">
        <v>446</v>
      </c>
      <c r="S31227" s="34">
        <v>330</v>
      </c>
      <c r="T31227" s="34">
        <v>470</v>
      </c>
      <c r="U31227" s="34">
        <v>333</v>
      </c>
      <c r="V31227" s="34">
        <v>407</v>
      </c>
      <c r="W31227" s="34">
        <v>431</v>
      </c>
      <c r="X31227" s="34">
        <v>416</v>
      </c>
      <c r="Y31227" s="34">
        <v>436</v>
      </c>
      <c r="Z31227" s="34">
        <v>339</v>
      </c>
      <c r="AA31227" s="34">
        <v>369</v>
      </c>
      <c r="AB31227" s="34">
        <v>426</v>
      </c>
      <c r="AC31227" s="34">
        <v>384</v>
      </c>
    </row>
    <row r="31228" spans="1:29" x14ac:dyDescent="0.2">
      <c r="A31228" s="34" t="s">
        <v>91721</v>
      </c>
      <c r="B31228" s="34">
        <v>167</v>
      </c>
      <c r="C31228" s="34">
        <v>221</v>
      </c>
      <c r="D31228" s="34">
        <v>226</v>
      </c>
      <c r="E31228" s="34">
        <v>231</v>
      </c>
      <c r="F31228" s="34">
        <v>232</v>
      </c>
      <c r="G31228" s="34">
        <v>215</v>
      </c>
      <c r="H31228" s="34">
        <v>215</v>
      </c>
      <c r="I31228" s="34">
        <v>183</v>
      </c>
      <c r="J31228" s="34">
        <v>233</v>
      </c>
      <c r="K31228" s="34">
        <v>233</v>
      </c>
      <c r="L31228" s="34">
        <v>167</v>
      </c>
      <c r="M31228" s="34">
        <v>186</v>
      </c>
      <c r="N31228" s="34">
        <v>180</v>
      </c>
      <c r="O31228" s="34">
        <v>181</v>
      </c>
      <c r="P31228" s="34">
        <v>247</v>
      </c>
      <c r="Q31228" s="34">
        <v>308</v>
      </c>
      <c r="R31228" s="34">
        <v>302</v>
      </c>
      <c r="S31228" s="34">
        <v>254</v>
      </c>
      <c r="T31228" s="34">
        <v>280</v>
      </c>
      <c r="U31228" s="34">
        <v>164</v>
      </c>
      <c r="V31228" s="34">
        <v>228</v>
      </c>
      <c r="W31228" s="34">
        <v>212</v>
      </c>
      <c r="X31228" s="34">
        <v>303</v>
      </c>
      <c r="Y31228" s="34">
        <v>216</v>
      </c>
      <c r="Z31228" s="34">
        <v>310</v>
      </c>
      <c r="AA31228" s="34">
        <v>264</v>
      </c>
      <c r="AB31228" s="34">
        <v>261</v>
      </c>
      <c r="AC31228" s="34">
        <v>363</v>
      </c>
    </row>
    <row r="31229" spans="1:29" x14ac:dyDescent="0.2">
      <c r="A31229" s="34" t="s">
        <v>91722</v>
      </c>
      <c r="B31229" s="34">
        <v>544</v>
      </c>
      <c r="C31229" s="34">
        <v>488</v>
      </c>
      <c r="D31229" s="34">
        <v>578</v>
      </c>
      <c r="E31229" s="34">
        <v>525</v>
      </c>
      <c r="F31229" s="34">
        <v>668</v>
      </c>
      <c r="G31229" s="34">
        <v>502</v>
      </c>
      <c r="H31229" s="34">
        <v>548</v>
      </c>
      <c r="I31229" s="34">
        <v>465</v>
      </c>
      <c r="J31229" s="34">
        <v>580</v>
      </c>
      <c r="K31229" s="34">
        <v>509</v>
      </c>
      <c r="L31229" s="34">
        <v>473</v>
      </c>
      <c r="M31229" s="34">
        <v>444</v>
      </c>
      <c r="N31229" s="34">
        <v>485</v>
      </c>
      <c r="O31229" s="34">
        <v>429</v>
      </c>
      <c r="P31229" s="34">
        <v>524</v>
      </c>
      <c r="Q31229" s="34">
        <v>695</v>
      </c>
      <c r="R31229" s="34">
        <v>744</v>
      </c>
      <c r="S31229" s="34">
        <v>636</v>
      </c>
      <c r="T31229" s="34">
        <v>658</v>
      </c>
      <c r="U31229" s="34">
        <v>534</v>
      </c>
      <c r="V31229" s="34">
        <v>817</v>
      </c>
      <c r="W31229" s="34">
        <v>662</v>
      </c>
      <c r="X31229" s="34">
        <v>804</v>
      </c>
      <c r="Y31229" s="34">
        <v>620</v>
      </c>
      <c r="Z31229" s="34">
        <v>697</v>
      </c>
      <c r="AA31229" s="34">
        <v>681</v>
      </c>
      <c r="AB31229" s="34">
        <v>692</v>
      </c>
      <c r="AC31229" s="34">
        <v>833</v>
      </c>
    </row>
    <row r="31230" spans="1:29" x14ac:dyDescent="0.2">
      <c r="A31230" s="34" t="s">
        <v>91723</v>
      </c>
      <c r="B31230" s="34">
        <v>185</v>
      </c>
      <c r="C31230" s="34">
        <v>226</v>
      </c>
      <c r="D31230" s="34">
        <v>259</v>
      </c>
      <c r="E31230" s="34">
        <v>241</v>
      </c>
      <c r="F31230" s="34">
        <v>190</v>
      </c>
      <c r="G31230" s="34">
        <v>219</v>
      </c>
      <c r="H31230" s="34">
        <v>174</v>
      </c>
      <c r="I31230" s="34">
        <v>217</v>
      </c>
      <c r="J31230" s="34">
        <v>130</v>
      </c>
      <c r="K31230" s="34">
        <v>246</v>
      </c>
      <c r="L31230" s="34">
        <v>72</v>
      </c>
      <c r="M31230" s="34">
        <v>170</v>
      </c>
      <c r="N31230" s="34">
        <v>163</v>
      </c>
      <c r="O31230" s="34">
        <v>168</v>
      </c>
      <c r="P31230" s="34">
        <v>137</v>
      </c>
      <c r="Q31230" s="34">
        <v>208</v>
      </c>
      <c r="R31230" s="34">
        <v>146</v>
      </c>
      <c r="S31230" s="34">
        <v>260</v>
      </c>
      <c r="T31230" s="34">
        <v>96</v>
      </c>
      <c r="U31230" s="34">
        <v>152</v>
      </c>
      <c r="V31230" s="34">
        <v>195</v>
      </c>
      <c r="W31230" s="34">
        <v>176</v>
      </c>
      <c r="X31230" s="34">
        <v>203</v>
      </c>
      <c r="Y31230" s="34">
        <v>120</v>
      </c>
      <c r="Z31230" s="34">
        <v>253</v>
      </c>
      <c r="AA31230" s="34">
        <v>239</v>
      </c>
      <c r="AB31230" s="34">
        <v>121</v>
      </c>
      <c r="AC31230" s="34">
        <v>292</v>
      </c>
    </row>
    <row r="31231" spans="1:29" x14ac:dyDescent="0.2">
      <c r="A31231" s="34" t="s">
        <v>91724</v>
      </c>
      <c r="B31231" s="34">
        <v>125</v>
      </c>
      <c r="C31231" s="34">
        <v>103</v>
      </c>
      <c r="D31231" s="34">
        <v>159</v>
      </c>
      <c r="E31231" s="34">
        <v>153</v>
      </c>
      <c r="F31231" s="34">
        <v>123</v>
      </c>
      <c r="G31231" s="34">
        <v>195</v>
      </c>
      <c r="H31231" s="34">
        <v>110</v>
      </c>
      <c r="I31231" s="34">
        <v>112</v>
      </c>
      <c r="J31231" s="34">
        <v>117</v>
      </c>
      <c r="K31231" s="34">
        <v>163</v>
      </c>
      <c r="L31231" s="34">
        <v>82</v>
      </c>
      <c r="M31231" s="34">
        <v>123</v>
      </c>
      <c r="N31231" s="34">
        <v>113</v>
      </c>
      <c r="O31231" s="34">
        <v>108</v>
      </c>
      <c r="P31231" s="34">
        <v>116</v>
      </c>
      <c r="Q31231" s="34">
        <v>165</v>
      </c>
      <c r="R31231" s="34">
        <v>149</v>
      </c>
      <c r="S31231" s="34">
        <v>169</v>
      </c>
      <c r="T31231" s="34">
        <v>79</v>
      </c>
      <c r="U31231" s="34">
        <v>118</v>
      </c>
      <c r="V31231" s="34">
        <v>150</v>
      </c>
      <c r="W31231" s="34">
        <v>117</v>
      </c>
      <c r="X31231" s="34">
        <v>158</v>
      </c>
      <c r="Y31231" s="34">
        <v>116</v>
      </c>
      <c r="Z31231" s="34">
        <v>193</v>
      </c>
      <c r="AA31231" s="34">
        <v>194</v>
      </c>
      <c r="AB31231" s="34">
        <v>115</v>
      </c>
      <c r="AC31231" s="34">
        <v>207</v>
      </c>
    </row>
    <row r="31232" spans="1:29" x14ac:dyDescent="0.2">
      <c r="A31232" s="34" t="s">
        <v>91725</v>
      </c>
      <c r="B31232" s="34">
        <v>788</v>
      </c>
      <c r="C31232" s="34">
        <v>461</v>
      </c>
      <c r="D31232" s="34">
        <v>586</v>
      </c>
      <c r="E31232" s="34">
        <v>549</v>
      </c>
      <c r="F31232" s="34">
        <v>722</v>
      </c>
      <c r="G31232" s="34">
        <v>432</v>
      </c>
      <c r="H31232" s="34">
        <v>657</v>
      </c>
      <c r="I31232" s="34">
        <v>444</v>
      </c>
      <c r="J31232" s="34">
        <v>708</v>
      </c>
      <c r="K31232" s="34">
        <v>516</v>
      </c>
      <c r="L31232" s="34">
        <v>846</v>
      </c>
      <c r="M31232" s="34">
        <v>421</v>
      </c>
      <c r="N31232" s="34">
        <v>516</v>
      </c>
      <c r="O31232" s="34">
        <v>467</v>
      </c>
      <c r="P31232" s="34">
        <v>705</v>
      </c>
      <c r="Q31232" s="34">
        <v>811</v>
      </c>
      <c r="R31232" s="34">
        <v>1113</v>
      </c>
      <c r="S31232" s="34">
        <v>622</v>
      </c>
      <c r="T31232" s="34">
        <v>1105</v>
      </c>
      <c r="U31232" s="34">
        <v>639</v>
      </c>
      <c r="V31232" s="34">
        <v>861</v>
      </c>
      <c r="W31232" s="34">
        <v>948</v>
      </c>
      <c r="X31232" s="34">
        <v>841</v>
      </c>
      <c r="Y31232" s="34">
        <v>867</v>
      </c>
      <c r="Z31232" s="34">
        <v>666</v>
      </c>
      <c r="AA31232" s="34">
        <v>617</v>
      </c>
      <c r="AB31232" s="34">
        <v>1164</v>
      </c>
      <c r="AC31232" s="34">
        <v>919</v>
      </c>
    </row>
    <row r="31233" spans="1:29" x14ac:dyDescent="0.2">
      <c r="A31233" s="34" t="s">
        <v>91726</v>
      </c>
      <c r="B31233" s="34">
        <v>946</v>
      </c>
      <c r="C31233" s="34">
        <v>504</v>
      </c>
      <c r="D31233" s="34">
        <v>811</v>
      </c>
      <c r="E31233" s="34">
        <v>544</v>
      </c>
      <c r="F31233" s="34">
        <v>728</v>
      </c>
      <c r="G31233" s="34">
        <v>381</v>
      </c>
      <c r="H31233" s="34">
        <v>763</v>
      </c>
      <c r="I31233" s="34">
        <v>517</v>
      </c>
      <c r="J31233" s="34">
        <v>621</v>
      </c>
      <c r="K31233" s="34">
        <v>524</v>
      </c>
      <c r="L31233" s="34">
        <v>578</v>
      </c>
      <c r="M31233" s="34">
        <v>427</v>
      </c>
      <c r="N31233" s="34">
        <v>668</v>
      </c>
      <c r="O31233" s="34">
        <v>431</v>
      </c>
      <c r="P31233" s="34">
        <v>643</v>
      </c>
      <c r="Q31233" s="34">
        <v>637</v>
      </c>
      <c r="R31233" s="34">
        <v>938</v>
      </c>
      <c r="S31233" s="34">
        <v>613</v>
      </c>
      <c r="T31233" s="34">
        <v>828</v>
      </c>
      <c r="U31233" s="34">
        <v>545</v>
      </c>
      <c r="V31233" s="34">
        <v>849</v>
      </c>
      <c r="W31233" s="34">
        <v>659</v>
      </c>
      <c r="X31233" s="34">
        <v>864</v>
      </c>
      <c r="Y31233" s="34">
        <v>597</v>
      </c>
      <c r="Z31233" s="34">
        <v>775</v>
      </c>
      <c r="AA31233" s="34">
        <v>694</v>
      </c>
      <c r="AB31233" s="34">
        <v>977</v>
      </c>
      <c r="AC31233" s="34">
        <v>865</v>
      </c>
    </row>
    <row r="31234" spans="1:29" x14ac:dyDescent="0.2">
      <c r="A31234" s="34" t="s">
        <v>91727</v>
      </c>
      <c r="B31234" s="34">
        <v>890</v>
      </c>
      <c r="C31234" s="34">
        <v>516</v>
      </c>
      <c r="D31234" s="34">
        <v>664</v>
      </c>
      <c r="E31234" s="34">
        <v>556</v>
      </c>
      <c r="F31234" s="34">
        <v>782</v>
      </c>
      <c r="G31234" s="34">
        <v>546</v>
      </c>
      <c r="H31234" s="34">
        <v>697</v>
      </c>
      <c r="I31234" s="34">
        <v>544</v>
      </c>
      <c r="J31234" s="34">
        <v>788</v>
      </c>
      <c r="K31234" s="34">
        <v>571</v>
      </c>
      <c r="L31234" s="34">
        <v>963</v>
      </c>
      <c r="M31234" s="34">
        <v>567</v>
      </c>
      <c r="N31234" s="34">
        <v>674</v>
      </c>
      <c r="O31234" s="34">
        <v>569</v>
      </c>
      <c r="P31234" s="34">
        <v>692</v>
      </c>
      <c r="Q31234" s="34">
        <v>844</v>
      </c>
      <c r="R31234" s="34">
        <v>1183</v>
      </c>
      <c r="S31234" s="34">
        <v>713</v>
      </c>
      <c r="T31234" s="34">
        <v>1289</v>
      </c>
      <c r="U31234" s="34">
        <v>689</v>
      </c>
      <c r="V31234" s="34">
        <v>1039</v>
      </c>
      <c r="W31234" s="34">
        <v>1120</v>
      </c>
      <c r="X31234" s="34">
        <v>1004</v>
      </c>
      <c r="Y31234" s="34">
        <v>915</v>
      </c>
      <c r="Z31234" s="34">
        <v>818</v>
      </c>
      <c r="AA31234" s="34">
        <v>762</v>
      </c>
      <c r="AB31234" s="34">
        <v>1301</v>
      </c>
      <c r="AC31234" s="34">
        <v>1012</v>
      </c>
    </row>
    <row r="31235" spans="1:29" x14ac:dyDescent="0.2">
      <c r="A31235" s="34" t="s">
        <v>91728</v>
      </c>
      <c r="B31235" s="34">
        <v>185</v>
      </c>
      <c r="C31235" s="34">
        <v>236</v>
      </c>
      <c r="D31235" s="34">
        <v>335</v>
      </c>
      <c r="E31235" s="34">
        <v>280</v>
      </c>
      <c r="F31235" s="34">
        <v>325</v>
      </c>
      <c r="G31235" s="34">
        <v>276</v>
      </c>
      <c r="H31235" s="34">
        <v>227</v>
      </c>
      <c r="I31235" s="34">
        <v>295</v>
      </c>
      <c r="J31235" s="34">
        <v>234</v>
      </c>
      <c r="K31235" s="34">
        <v>322</v>
      </c>
      <c r="L31235" s="34">
        <v>177</v>
      </c>
      <c r="M31235" s="34">
        <v>240</v>
      </c>
      <c r="N31235" s="34">
        <v>234</v>
      </c>
      <c r="O31235" s="34">
        <v>251</v>
      </c>
      <c r="P31235" s="34">
        <v>217</v>
      </c>
      <c r="Q31235" s="34">
        <v>374</v>
      </c>
      <c r="R31235" s="34">
        <v>351</v>
      </c>
      <c r="S31235" s="34">
        <v>415</v>
      </c>
      <c r="T31235" s="34">
        <v>213</v>
      </c>
      <c r="U31235" s="34">
        <v>292</v>
      </c>
      <c r="V31235" s="34">
        <v>318</v>
      </c>
      <c r="W31235" s="34">
        <v>332</v>
      </c>
      <c r="X31235" s="34">
        <v>378</v>
      </c>
      <c r="Y31235" s="34">
        <v>270</v>
      </c>
      <c r="Z31235" s="34">
        <v>338</v>
      </c>
      <c r="AA31235" s="34">
        <v>425</v>
      </c>
      <c r="AB31235" s="34">
        <v>271</v>
      </c>
      <c r="AC31235" s="34">
        <v>539</v>
      </c>
    </row>
    <row r="31236" spans="1:29" x14ac:dyDescent="0.2">
      <c r="A31236" s="34" t="s">
        <v>91729</v>
      </c>
      <c r="B31236" s="34">
        <v>640</v>
      </c>
      <c r="C31236" s="34">
        <v>473</v>
      </c>
      <c r="D31236" s="34">
        <v>474</v>
      </c>
      <c r="E31236" s="34">
        <v>571</v>
      </c>
      <c r="F31236" s="34">
        <v>541</v>
      </c>
      <c r="G31236" s="34">
        <v>569</v>
      </c>
      <c r="H31236" s="34">
        <v>535</v>
      </c>
      <c r="I31236" s="34">
        <v>626</v>
      </c>
      <c r="J31236" s="34">
        <v>492</v>
      </c>
      <c r="K31236" s="34">
        <v>485</v>
      </c>
      <c r="L31236" s="34">
        <v>526</v>
      </c>
      <c r="M31236" s="34">
        <v>472</v>
      </c>
      <c r="N31236" s="34">
        <v>446</v>
      </c>
      <c r="O31236" s="34">
        <v>556</v>
      </c>
      <c r="P31236" s="34">
        <v>440</v>
      </c>
      <c r="Q31236" s="34">
        <v>771</v>
      </c>
      <c r="R31236" s="34">
        <v>667</v>
      </c>
      <c r="S31236" s="34">
        <v>728</v>
      </c>
      <c r="T31236" s="34">
        <v>662</v>
      </c>
      <c r="U31236" s="34">
        <v>594</v>
      </c>
      <c r="V31236" s="34">
        <v>677</v>
      </c>
      <c r="W31236" s="34">
        <v>828</v>
      </c>
      <c r="X31236" s="34">
        <v>614</v>
      </c>
      <c r="Y31236" s="34">
        <v>725</v>
      </c>
      <c r="Z31236" s="34">
        <v>530</v>
      </c>
      <c r="AA31236" s="34">
        <v>700</v>
      </c>
      <c r="AB31236" s="34">
        <v>725</v>
      </c>
      <c r="AC31236" s="34">
        <v>855</v>
      </c>
    </row>
    <row r="31237" spans="1:29" x14ac:dyDescent="0.2">
      <c r="A31237" s="34" t="s">
        <v>91730</v>
      </c>
      <c r="B31237" s="34">
        <v>337</v>
      </c>
      <c r="C31237" s="34">
        <v>235</v>
      </c>
      <c r="D31237" s="34">
        <v>350</v>
      </c>
      <c r="E31237" s="34">
        <v>263</v>
      </c>
      <c r="F31237" s="34">
        <v>344</v>
      </c>
      <c r="G31237" s="34">
        <v>341</v>
      </c>
      <c r="H31237" s="34">
        <v>351</v>
      </c>
      <c r="I31237" s="34">
        <v>316</v>
      </c>
      <c r="J31237" s="34">
        <v>330</v>
      </c>
      <c r="K31237" s="34">
        <v>305</v>
      </c>
      <c r="L31237" s="34">
        <v>331</v>
      </c>
      <c r="M31237" s="34">
        <v>231</v>
      </c>
      <c r="N31237" s="34">
        <v>304</v>
      </c>
      <c r="O31237" s="34">
        <v>295</v>
      </c>
      <c r="P31237" s="34">
        <v>343</v>
      </c>
      <c r="Q31237" s="34">
        <v>395</v>
      </c>
      <c r="R31237" s="34">
        <v>455</v>
      </c>
      <c r="S31237" s="34">
        <v>358</v>
      </c>
      <c r="T31237" s="34">
        <v>426</v>
      </c>
      <c r="U31237" s="34">
        <v>321</v>
      </c>
      <c r="V31237" s="34">
        <v>395</v>
      </c>
      <c r="W31237" s="34">
        <v>427</v>
      </c>
      <c r="X31237" s="34">
        <v>419</v>
      </c>
      <c r="Y31237" s="34">
        <v>395</v>
      </c>
      <c r="Z31237" s="34">
        <v>378</v>
      </c>
      <c r="AA31237" s="34">
        <v>327</v>
      </c>
      <c r="AB31237" s="34">
        <v>521</v>
      </c>
      <c r="AC31237" s="34">
        <v>512</v>
      </c>
    </row>
    <row r="31238" spans="1:29" x14ac:dyDescent="0.2">
      <c r="A31238" s="34" t="s">
        <v>91731</v>
      </c>
      <c r="B31238" s="34">
        <v>1374</v>
      </c>
      <c r="C31238" s="34">
        <v>1209</v>
      </c>
      <c r="D31238" s="34">
        <v>1655</v>
      </c>
      <c r="E31238" s="34">
        <v>1233</v>
      </c>
      <c r="F31238" s="34">
        <v>1706</v>
      </c>
      <c r="G31238" s="34">
        <v>1157</v>
      </c>
      <c r="H31238" s="34">
        <v>1655</v>
      </c>
      <c r="I31238" s="34">
        <v>1115</v>
      </c>
      <c r="J31238" s="34">
        <v>1649</v>
      </c>
      <c r="K31238" s="34">
        <v>1160</v>
      </c>
      <c r="L31238" s="34">
        <v>1541</v>
      </c>
      <c r="M31238" s="34">
        <v>1116</v>
      </c>
      <c r="N31238" s="34">
        <v>1403</v>
      </c>
      <c r="O31238" s="34">
        <v>1142</v>
      </c>
      <c r="P31238" s="34">
        <v>1532</v>
      </c>
      <c r="Q31238" s="34">
        <v>1719</v>
      </c>
      <c r="R31238" s="34">
        <v>2088</v>
      </c>
      <c r="S31238" s="34">
        <v>1480</v>
      </c>
      <c r="T31238" s="34">
        <v>2008</v>
      </c>
      <c r="U31238" s="34">
        <v>1461</v>
      </c>
      <c r="V31238" s="34">
        <v>2132</v>
      </c>
      <c r="W31238" s="34">
        <v>1797</v>
      </c>
      <c r="X31238" s="34">
        <v>1916</v>
      </c>
      <c r="Y31238" s="34">
        <v>1667</v>
      </c>
      <c r="Z31238" s="34">
        <v>1676</v>
      </c>
      <c r="AA31238" s="34">
        <v>1710</v>
      </c>
      <c r="AB31238" s="34">
        <v>2524</v>
      </c>
      <c r="AC31238" s="34">
        <v>2099</v>
      </c>
    </row>
    <row r="31239" spans="1:29" x14ac:dyDescent="0.2">
      <c r="A31239" s="34" t="s">
        <v>91732</v>
      </c>
      <c r="B31239" s="34">
        <v>448</v>
      </c>
      <c r="C31239" s="34">
        <v>394</v>
      </c>
      <c r="D31239" s="34">
        <v>474</v>
      </c>
      <c r="E31239" s="34">
        <v>410</v>
      </c>
      <c r="F31239" s="34">
        <v>430</v>
      </c>
      <c r="G31239" s="34">
        <v>386</v>
      </c>
      <c r="H31239" s="34">
        <v>341</v>
      </c>
      <c r="I31239" s="34">
        <v>358</v>
      </c>
      <c r="J31239" s="34">
        <v>384</v>
      </c>
      <c r="K31239" s="34">
        <v>417</v>
      </c>
      <c r="L31239" s="34">
        <v>226</v>
      </c>
      <c r="M31239" s="34">
        <v>314</v>
      </c>
      <c r="N31239" s="34">
        <v>296</v>
      </c>
      <c r="O31239" s="34">
        <v>276</v>
      </c>
      <c r="P31239" s="34">
        <v>336</v>
      </c>
      <c r="Q31239" s="34">
        <v>479</v>
      </c>
      <c r="R31239" s="34">
        <v>403</v>
      </c>
      <c r="S31239" s="34">
        <v>425</v>
      </c>
      <c r="T31239" s="34">
        <v>305</v>
      </c>
      <c r="U31239" s="34">
        <v>350</v>
      </c>
      <c r="V31239" s="34">
        <v>526</v>
      </c>
      <c r="W31239" s="34">
        <v>384</v>
      </c>
      <c r="X31239" s="34">
        <v>487</v>
      </c>
      <c r="Y31239" s="34">
        <v>345</v>
      </c>
      <c r="Z31239" s="34">
        <v>448</v>
      </c>
      <c r="AA31239" s="34">
        <v>497</v>
      </c>
      <c r="AB31239" s="34">
        <v>359</v>
      </c>
      <c r="AC31239" s="34">
        <v>592</v>
      </c>
    </row>
    <row r="31240" spans="1:29" x14ac:dyDescent="0.2">
      <c r="A31240" s="34" t="s">
        <v>91733</v>
      </c>
      <c r="B31240" s="34">
        <v>247</v>
      </c>
      <c r="C31240" s="34">
        <v>216</v>
      </c>
      <c r="D31240" s="34">
        <v>271</v>
      </c>
      <c r="E31240" s="34">
        <v>239</v>
      </c>
      <c r="F31240" s="34">
        <v>258</v>
      </c>
      <c r="G31240" s="34">
        <v>254</v>
      </c>
      <c r="H31240" s="34">
        <v>269</v>
      </c>
      <c r="I31240" s="34">
        <v>161</v>
      </c>
      <c r="J31240" s="34">
        <v>245</v>
      </c>
      <c r="K31240" s="34">
        <v>242</v>
      </c>
      <c r="L31240" s="34">
        <v>232</v>
      </c>
      <c r="M31240" s="34">
        <v>242</v>
      </c>
      <c r="N31240" s="34">
        <v>214</v>
      </c>
      <c r="O31240" s="34">
        <v>204</v>
      </c>
      <c r="P31240" s="34">
        <v>266</v>
      </c>
      <c r="Q31240" s="34">
        <v>275</v>
      </c>
      <c r="R31240" s="34">
        <v>304</v>
      </c>
      <c r="S31240" s="34">
        <v>266</v>
      </c>
      <c r="T31240" s="34">
        <v>304</v>
      </c>
      <c r="U31240" s="34">
        <v>225</v>
      </c>
      <c r="V31240" s="34">
        <v>319</v>
      </c>
      <c r="W31240" s="34">
        <v>266</v>
      </c>
      <c r="X31240" s="34">
        <v>399</v>
      </c>
      <c r="Y31240" s="34">
        <v>258</v>
      </c>
      <c r="Z31240" s="34">
        <v>329</v>
      </c>
      <c r="AA31240" s="34">
        <v>238</v>
      </c>
      <c r="AB31240" s="34">
        <v>318</v>
      </c>
      <c r="AC31240" s="34">
        <v>365</v>
      </c>
    </row>
    <row r="31241" spans="1:29" x14ac:dyDescent="0.2">
      <c r="A31241" s="34" t="s">
        <v>91734</v>
      </c>
      <c r="B31241" s="34">
        <v>227</v>
      </c>
      <c r="C31241" s="34">
        <v>197</v>
      </c>
      <c r="D31241" s="34">
        <v>230</v>
      </c>
      <c r="E31241" s="34">
        <v>195</v>
      </c>
      <c r="F31241" s="34">
        <v>217</v>
      </c>
      <c r="G31241" s="34">
        <v>199</v>
      </c>
      <c r="H31241" s="34">
        <v>195</v>
      </c>
      <c r="I31241" s="34">
        <v>165</v>
      </c>
      <c r="J31241" s="34">
        <v>207</v>
      </c>
      <c r="K31241" s="34">
        <v>191</v>
      </c>
      <c r="L31241" s="34">
        <v>195</v>
      </c>
      <c r="M31241" s="34">
        <v>143</v>
      </c>
      <c r="N31241" s="34">
        <v>198</v>
      </c>
      <c r="O31241" s="34">
        <v>157</v>
      </c>
      <c r="P31241" s="34">
        <v>227</v>
      </c>
      <c r="Q31241" s="34">
        <v>262</v>
      </c>
      <c r="R31241" s="34">
        <v>250</v>
      </c>
      <c r="S31241" s="34">
        <v>211</v>
      </c>
      <c r="T31241" s="34">
        <v>222</v>
      </c>
      <c r="U31241" s="34">
        <v>187</v>
      </c>
      <c r="V31241" s="34">
        <v>255</v>
      </c>
      <c r="W31241" s="34">
        <v>206</v>
      </c>
      <c r="X31241" s="34">
        <v>255</v>
      </c>
      <c r="Y31241" s="34">
        <v>234</v>
      </c>
      <c r="Z31241" s="34">
        <v>255</v>
      </c>
      <c r="AA31241" s="34">
        <v>274</v>
      </c>
      <c r="AB31241" s="34">
        <v>256</v>
      </c>
      <c r="AC31241" s="34">
        <v>312</v>
      </c>
    </row>
    <row r="31242" spans="1:29" x14ac:dyDescent="0.2">
      <c r="A31242" s="34" t="s">
        <v>91735</v>
      </c>
      <c r="B31242" s="34">
        <v>449</v>
      </c>
      <c r="C31242" s="34">
        <v>511</v>
      </c>
      <c r="D31242" s="34">
        <v>631</v>
      </c>
      <c r="E31242" s="34">
        <v>532</v>
      </c>
      <c r="F31242" s="34">
        <v>604</v>
      </c>
      <c r="G31242" s="34">
        <v>510</v>
      </c>
      <c r="H31242" s="34">
        <v>474</v>
      </c>
      <c r="I31242" s="34">
        <v>488</v>
      </c>
      <c r="J31242" s="34">
        <v>476</v>
      </c>
      <c r="K31242" s="34">
        <v>549</v>
      </c>
      <c r="L31242" s="34">
        <v>291</v>
      </c>
      <c r="M31242" s="34">
        <v>476</v>
      </c>
      <c r="N31242" s="34">
        <v>447</v>
      </c>
      <c r="O31242" s="34">
        <v>457</v>
      </c>
      <c r="P31242" s="34">
        <v>468</v>
      </c>
      <c r="Q31242" s="34">
        <v>612</v>
      </c>
      <c r="R31242" s="34">
        <v>551</v>
      </c>
      <c r="S31242" s="34">
        <v>666</v>
      </c>
      <c r="T31242" s="34">
        <v>400</v>
      </c>
      <c r="U31242" s="34">
        <v>437</v>
      </c>
      <c r="V31242" s="34">
        <v>589</v>
      </c>
      <c r="W31242" s="34">
        <v>465</v>
      </c>
      <c r="X31242" s="34">
        <v>673</v>
      </c>
      <c r="Y31242" s="34">
        <v>452</v>
      </c>
      <c r="Z31242" s="34">
        <v>652</v>
      </c>
      <c r="AA31242" s="34">
        <v>576</v>
      </c>
      <c r="AB31242" s="34">
        <v>503</v>
      </c>
      <c r="AC31242" s="34">
        <v>856</v>
      </c>
    </row>
    <row r="31243" spans="1:29" x14ac:dyDescent="0.2">
      <c r="A31243" s="34" t="s">
        <v>91736</v>
      </c>
      <c r="B31243" s="34">
        <v>282</v>
      </c>
      <c r="C31243" s="34">
        <v>233</v>
      </c>
      <c r="D31243" s="34">
        <v>254</v>
      </c>
      <c r="E31243" s="34">
        <v>200</v>
      </c>
      <c r="F31243" s="34">
        <v>335</v>
      </c>
      <c r="G31243" s="34">
        <v>214</v>
      </c>
      <c r="H31243" s="34">
        <v>234</v>
      </c>
      <c r="I31243" s="34">
        <v>172</v>
      </c>
      <c r="J31243" s="34">
        <v>279</v>
      </c>
      <c r="K31243" s="34">
        <v>190</v>
      </c>
      <c r="L31243" s="34">
        <v>256</v>
      </c>
      <c r="M31243" s="34">
        <v>192</v>
      </c>
      <c r="N31243" s="34">
        <v>238</v>
      </c>
      <c r="O31243" s="34">
        <v>229</v>
      </c>
      <c r="P31243" s="34">
        <v>210</v>
      </c>
      <c r="Q31243" s="34">
        <v>351</v>
      </c>
      <c r="R31243" s="34">
        <v>344</v>
      </c>
      <c r="S31243" s="34">
        <v>259</v>
      </c>
      <c r="T31243" s="34">
        <v>243</v>
      </c>
      <c r="U31243" s="34">
        <v>229</v>
      </c>
      <c r="V31243" s="34">
        <v>354</v>
      </c>
      <c r="W31243" s="34">
        <v>343</v>
      </c>
      <c r="X31243" s="34">
        <v>333</v>
      </c>
      <c r="Y31243" s="34">
        <v>280</v>
      </c>
      <c r="Z31243" s="34">
        <v>334</v>
      </c>
      <c r="AA31243" s="34">
        <v>312</v>
      </c>
      <c r="AB31243" s="34">
        <v>461</v>
      </c>
      <c r="AC31243" s="34">
        <v>421</v>
      </c>
    </row>
    <row r="31244" spans="1:29" x14ac:dyDescent="0.2">
      <c r="A31244" s="34" t="s">
        <v>91737</v>
      </c>
      <c r="B31244" s="34">
        <v>170</v>
      </c>
      <c r="C31244" s="34">
        <v>164</v>
      </c>
      <c r="D31244" s="34">
        <v>197</v>
      </c>
      <c r="E31244" s="34">
        <v>189</v>
      </c>
      <c r="F31244" s="34">
        <v>200</v>
      </c>
      <c r="G31244" s="34">
        <v>180</v>
      </c>
      <c r="H31244" s="34">
        <v>245</v>
      </c>
      <c r="I31244" s="34">
        <v>193</v>
      </c>
      <c r="J31244" s="34">
        <v>182</v>
      </c>
      <c r="K31244" s="34">
        <v>163</v>
      </c>
      <c r="L31244" s="34">
        <v>147</v>
      </c>
      <c r="M31244" s="34">
        <v>162</v>
      </c>
      <c r="N31244" s="34">
        <v>175</v>
      </c>
      <c r="O31244" s="34">
        <v>162</v>
      </c>
      <c r="P31244" s="34">
        <v>201</v>
      </c>
      <c r="Q31244" s="34">
        <v>262</v>
      </c>
      <c r="R31244" s="34">
        <v>266</v>
      </c>
      <c r="S31244" s="34">
        <v>182</v>
      </c>
      <c r="T31244" s="34">
        <v>184</v>
      </c>
      <c r="U31244" s="34">
        <v>191</v>
      </c>
      <c r="V31244" s="34">
        <v>249</v>
      </c>
      <c r="W31244" s="34">
        <v>216</v>
      </c>
      <c r="X31244" s="34">
        <v>329</v>
      </c>
      <c r="Y31244" s="34">
        <v>203</v>
      </c>
      <c r="Z31244" s="34">
        <v>227</v>
      </c>
      <c r="AA31244" s="34">
        <v>235</v>
      </c>
      <c r="AB31244" s="34">
        <v>222</v>
      </c>
      <c r="AC31244" s="34">
        <v>262</v>
      </c>
    </row>
    <row r="31245" spans="1:29" x14ac:dyDescent="0.2">
      <c r="A31245" s="34" t="s">
        <v>91738</v>
      </c>
      <c r="B31245" s="34">
        <v>410</v>
      </c>
      <c r="C31245" s="34">
        <v>503</v>
      </c>
      <c r="D31245" s="34">
        <v>573</v>
      </c>
      <c r="E31245" s="34">
        <v>563</v>
      </c>
      <c r="F31245" s="34">
        <v>477</v>
      </c>
      <c r="G31245" s="34">
        <v>461</v>
      </c>
      <c r="H31245" s="34">
        <v>523</v>
      </c>
      <c r="I31245" s="34">
        <v>428</v>
      </c>
      <c r="J31245" s="34">
        <v>476</v>
      </c>
      <c r="K31245" s="34">
        <v>429</v>
      </c>
      <c r="L31245" s="34">
        <v>509</v>
      </c>
      <c r="M31245" s="34">
        <v>451</v>
      </c>
      <c r="N31245" s="34">
        <v>496</v>
      </c>
      <c r="O31245" s="34">
        <v>472</v>
      </c>
      <c r="P31245" s="34">
        <v>509</v>
      </c>
      <c r="Q31245" s="34">
        <v>645</v>
      </c>
      <c r="R31245" s="34">
        <v>644</v>
      </c>
      <c r="S31245" s="34">
        <v>648</v>
      </c>
      <c r="T31245" s="34">
        <v>588</v>
      </c>
      <c r="U31245" s="34">
        <v>545</v>
      </c>
      <c r="V31245" s="34">
        <v>647</v>
      </c>
      <c r="W31245" s="34">
        <v>639</v>
      </c>
      <c r="X31245" s="34">
        <v>680</v>
      </c>
      <c r="Y31245" s="34">
        <v>680</v>
      </c>
      <c r="Z31245" s="34">
        <v>586</v>
      </c>
      <c r="AA31245" s="34">
        <v>577</v>
      </c>
      <c r="AB31245" s="34">
        <v>786</v>
      </c>
      <c r="AC31245" s="34">
        <v>857</v>
      </c>
    </row>
    <row r="31246" spans="1:29" x14ac:dyDescent="0.2">
      <c r="A31246" s="34" t="s">
        <v>91739</v>
      </c>
      <c r="B31246" s="34">
        <v>248</v>
      </c>
      <c r="C31246" s="34">
        <v>336</v>
      </c>
      <c r="D31246" s="34">
        <v>503</v>
      </c>
      <c r="E31246" s="34">
        <v>361</v>
      </c>
      <c r="F31246" s="34">
        <v>378</v>
      </c>
      <c r="G31246" s="34">
        <v>382</v>
      </c>
      <c r="H31246" s="34">
        <v>318</v>
      </c>
      <c r="I31246" s="34">
        <v>366</v>
      </c>
      <c r="J31246" s="34">
        <v>289</v>
      </c>
      <c r="K31246" s="34">
        <v>411</v>
      </c>
      <c r="L31246" s="34">
        <v>153</v>
      </c>
      <c r="M31246" s="34">
        <v>327</v>
      </c>
      <c r="N31246" s="34">
        <v>262</v>
      </c>
      <c r="O31246" s="34">
        <v>303</v>
      </c>
      <c r="P31246" s="34">
        <v>286</v>
      </c>
      <c r="Q31246" s="34">
        <v>379</v>
      </c>
      <c r="R31246" s="34">
        <v>376</v>
      </c>
      <c r="S31246" s="34">
        <v>440</v>
      </c>
      <c r="T31246" s="34">
        <v>194</v>
      </c>
      <c r="U31246" s="34">
        <v>252</v>
      </c>
      <c r="V31246" s="34">
        <v>355</v>
      </c>
      <c r="W31246" s="34">
        <v>275</v>
      </c>
      <c r="X31246" s="34">
        <v>457</v>
      </c>
      <c r="Y31246" s="34">
        <v>229</v>
      </c>
      <c r="Z31246" s="34">
        <v>415</v>
      </c>
      <c r="AA31246" s="34">
        <v>437</v>
      </c>
      <c r="AB31246" s="34">
        <v>291</v>
      </c>
      <c r="AC31246" s="34">
        <v>535</v>
      </c>
    </row>
    <row r="31247" spans="1:29" x14ac:dyDescent="0.2">
      <c r="A31247" s="34" t="s">
        <v>91740</v>
      </c>
      <c r="B31247" s="34">
        <v>175</v>
      </c>
      <c r="C31247" s="34">
        <v>144</v>
      </c>
      <c r="D31247" s="34">
        <v>256</v>
      </c>
      <c r="E31247" s="34">
        <v>165</v>
      </c>
      <c r="F31247" s="34">
        <v>225</v>
      </c>
      <c r="G31247" s="34">
        <v>120</v>
      </c>
      <c r="H31247" s="34">
        <v>174</v>
      </c>
      <c r="I31247" s="34">
        <v>137</v>
      </c>
      <c r="J31247" s="34">
        <v>215</v>
      </c>
      <c r="K31247" s="34">
        <v>177</v>
      </c>
      <c r="L31247" s="34">
        <v>161</v>
      </c>
      <c r="M31247" s="34">
        <v>113</v>
      </c>
      <c r="N31247" s="34">
        <v>190</v>
      </c>
      <c r="O31247" s="34">
        <v>151</v>
      </c>
      <c r="P31247" s="34">
        <v>167</v>
      </c>
      <c r="Q31247" s="34">
        <v>195</v>
      </c>
      <c r="R31247" s="34">
        <v>201</v>
      </c>
      <c r="S31247" s="34">
        <v>230</v>
      </c>
      <c r="T31247" s="34">
        <v>192</v>
      </c>
      <c r="U31247" s="34">
        <v>147</v>
      </c>
      <c r="V31247" s="34">
        <v>216</v>
      </c>
      <c r="W31247" s="34">
        <v>173</v>
      </c>
      <c r="X31247" s="34">
        <v>280</v>
      </c>
      <c r="Y31247" s="34">
        <v>154</v>
      </c>
      <c r="Z31247" s="34">
        <v>216</v>
      </c>
      <c r="AA31247" s="34">
        <v>182</v>
      </c>
      <c r="AB31247" s="34">
        <v>240</v>
      </c>
      <c r="AC31247" s="34">
        <v>274</v>
      </c>
    </row>
    <row r="31248" spans="1:29" x14ac:dyDescent="0.2">
      <c r="A31248" s="34" t="s">
        <v>91741</v>
      </c>
      <c r="B31248" s="34">
        <v>131</v>
      </c>
      <c r="C31248" s="34">
        <v>118</v>
      </c>
      <c r="D31248" s="34">
        <v>164</v>
      </c>
      <c r="E31248" s="34">
        <v>92</v>
      </c>
      <c r="F31248" s="34">
        <v>148</v>
      </c>
      <c r="G31248" s="34">
        <v>89</v>
      </c>
      <c r="H31248" s="34">
        <v>170</v>
      </c>
      <c r="I31248" s="34">
        <v>92</v>
      </c>
      <c r="J31248" s="34">
        <v>128</v>
      </c>
      <c r="K31248" s="34">
        <v>111</v>
      </c>
      <c r="L31248" s="34">
        <v>126</v>
      </c>
      <c r="M31248" s="34">
        <v>102</v>
      </c>
      <c r="N31248" s="34">
        <v>109</v>
      </c>
      <c r="O31248" s="34">
        <v>107</v>
      </c>
      <c r="P31248" s="34">
        <v>109</v>
      </c>
      <c r="Q31248" s="34">
        <v>142</v>
      </c>
      <c r="R31248" s="34">
        <v>155</v>
      </c>
      <c r="S31248" s="34">
        <v>139</v>
      </c>
      <c r="T31248" s="34">
        <v>159</v>
      </c>
      <c r="U31248" s="34">
        <v>109</v>
      </c>
      <c r="V31248" s="34">
        <v>206</v>
      </c>
      <c r="W31248" s="34">
        <v>152</v>
      </c>
      <c r="X31248" s="34">
        <v>258</v>
      </c>
      <c r="Y31248" s="34">
        <v>116</v>
      </c>
      <c r="Z31248" s="34">
        <v>165</v>
      </c>
      <c r="AA31248" s="34">
        <v>97</v>
      </c>
      <c r="AB31248" s="34">
        <v>216</v>
      </c>
      <c r="AC31248" s="34">
        <v>205</v>
      </c>
    </row>
    <row r="31249" spans="1:29" x14ac:dyDescent="0.2">
      <c r="A31249" s="34" t="s">
        <v>91742</v>
      </c>
      <c r="B31249" s="34">
        <v>260</v>
      </c>
      <c r="C31249" s="34">
        <v>181</v>
      </c>
      <c r="D31249" s="34">
        <v>279</v>
      </c>
      <c r="E31249" s="34">
        <v>241</v>
      </c>
      <c r="F31249" s="34">
        <v>230</v>
      </c>
      <c r="G31249" s="34">
        <v>225</v>
      </c>
      <c r="H31249" s="34">
        <v>227</v>
      </c>
      <c r="I31249" s="34">
        <v>209</v>
      </c>
      <c r="J31249" s="34">
        <v>262</v>
      </c>
      <c r="K31249" s="34">
        <v>215</v>
      </c>
      <c r="L31249" s="34">
        <v>221</v>
      </c>
      <c r="M31249" s="34">
        <v>200</v>
      </c>
      <c r="N31249" s="34">
        <v>226</v>
      </c>
      <c r="O31249" s="34">
        <v>234</v>
      </c>
      <c r="P31249" s="34">
        <v>233</v>
      </c>
      <c r="Q31249" s="34">
        <v>369</v>
      </c>
      <c r="R31249" s="34">
        <v>364</v>
      </c>
      <c r="S31249" s="34">
        <v>254</v>
      </c>
      <c r="T31249" s="34">
        <v>305</v>
      </c>
      <c r="U31249" s="34">
        <v>256</v>
      </c>
      <c r="V31249" s="34">
        <v>337</v>
      </c>
      <c r="W31249" s="34">
        <v>283</v>
      </c>
      <c r="X31249" s="34">
        <v>317</v>
      </c>
      <c r="Y31249" s="34">
        <v>329</v>
      </c>
      <c r="Z31249" s="34">
        <v>278</v>
      </c>
      <c r="AA31249" s="34">
        <v>304</v>
      </c>
      <c r="AB31249" s="34">
        <v>410</v>
      </c>
      <c r="AC31249" s="34">
        <v>438</v>
      </c>
    </row>
    <row r="31250" spans="1:29" x14ac:dyDescent="0.2">
      <c r="A31250" s="34" t="s">
        <v>91743</v>
      </c>
      <c r="B31250" s="34">
        <v>553</v>
      </c>
      <c r="C31250" s="34">
        <v>396</v>
      </c>
      <c r="D31250" s="34">
        <v>447</v>
      </c>
      <c r="E31250" s="34">
        <v>441</v>
      </c>
      <c r="F31250" s="34">
        <v>492</v>
      </c>
      <c r="G31250" s="34">
        <v>437</v>
      </c>
      <c r="H31250" s="34">
        <v>463</v>
      </c>
      <c r="I31250" s="34">
        <v>341</v>
      </c>
      <c r="J31250" s="34">
        <v>493</v>
      </c>
      <c r="K31250" s="34">
        <v>427</v>
      </c>
      <c r="L31250" s="34">
        <v>593</v>
      </c>
      <c r="M31250" s="34">
        <v>344</v>
      </c>
      <c r="N31250" s="34">
        <v>467</v>
      </c>
      <c r="O31250" s="34">
        <v>425</v>
      </c>
      <c r="P31250" s="34">
        <v>437</v>
      </c>
      <c r="Q31250" s="34">
        <v>610</v>
      </c>
      <c r="R31250" s="34">
        <v>716</v>
      </c>
      <c r="S31250" s="34">
        <v>472</v>
      </c>
      <c r="T31250" s="34">
        <v>776</v>
      </c>
      <c r="U31250" s="34">
        <v>521</v>
      </c>
      <c r="V31250" s="34">
        <v>692</v>
      </c>
      <c r="W31250" s="34">
        <v>684</v>
      </c>
      <c r="X31250" s="34">
        <v>604</v>
      </c>
      <c r="Y31250" s="34">
        <v>702</v>
      </c>
      <c r="Z31250" s="34">
        <v>521</v>
      </c>
      <c r="AA31250" s="34">
        <v>557</v>
      </c>
      <c r="AB31250" s="34">
        <v>862</v>
      </c>
      <c r="AC31250" s="34">
        <v>740</v>
      </c>
    </row>
    <row r="31251" spans="1:29" x14ac:dyDescent="0.2">
      <c r="A31251" s="34" t="s">
        <v>91744</v>
      </c>
      <c r="B31251" s="34">
        <v>600</v>
      </c>
      <c r="C31251" s="34">
        <v>468</v>
      </c>
      <c r="D31251" s="34">
        <v>617</v>
      </c>
      <c r="E31251" s="34">
        <v>552</v>
      </c>
      <c r="F31251" s="34">
        <v>655</v>
      </c>
      <c r="G31251" s="34">
        <v>528</v>
      </c>
      <c r="H31251" s="34">
        <v>704</v>
      </c>
      <c r="I31251" s="34">
        <v>515</v>
      </c>
      <c r="J31251" s="34">
        <v>652</v>
      </c>
      <c r="K31251" s="34">
        <v>458</v>
      </c>
      <c r="L31251" s="34">
        <v>785</v>
      </c>
      <c r="M31251" s="34">
        <v>406</v>
      </c>
      <c r="N31251" s="34">
        <v>585</v>
      </c>
      <c r="O31251" s="34">
        <v>483</v>
      </c>
      <c r="P31251" s="34">
        <v>693</v>
      </c>
      <c r="Q31251" s="34">
        <v>775</v>
      </c>
      <c r="R31251" s="34">
        <v>1005</v>
      </c>
      <c r="S31251" s="34">
        <v>604</v>
      </c>
      <c r="T31251" s="34">
        <v>992</v>
      </c>
      <c r="U31251" s="34">
        <v>551</v>
      </c>
      <c r="V31251" s="34">
        <v>897</v>
      </c>
      <c r="W31251" s="34">
        <v>846</v>
      </c>
      <c r="X31251" s="34">
        <v>794</v>
      </c>
      <c r="Y31251" s="34">
        <v>813</v>
      </c>
      <c r="Z31251" s="34">
        <v>678</v>
      </c>
      <c r="AA31251" s="34">
        <v>714</v>
      </c>
      <c r="AB31251" s="34">
        <v>1149</v>
      </c>
      <c r="AC31251" s="34">
        <v>878</v>
      </c>
    </row>
    <row r="31252" spans="1:29" x14ac:dyDescent="0.2">
      <c r="A31252" s="34" t="s">
        <v>91745</v>
      </c>
      <c r="B31252" s="34">
        <v>244</v>
      </c>
      <c r="C31252" s="34">
        <v>206</v>
      </c>
      <c r="D31252" s="34">
        <v>322</v>
      </c>
      <c r="E31252" s="34">
        <v>210</v>
      </c>
      <c r="F31252" s="34">
        <v>334</v>
      </c>
      <c r="G31252" s="34">
        <v>237</v>
      </c>
      <c r="H31252" s="34">
        <v>284</v>
      </c>
      <c r="I31252" s="34">
        <v>201</v>
      </c>
      <c r="J31252" s="34">
        <v>302</v>
      </c>
      <c r="K31252" s="34">
        <v>219</v>
      </c>
      <c r="L31252" s="34">
        <v>259</v>
      </c>
      <c r="M31252" s="34">
        <v>217</v>
      </c>
      <c r="N31252" s="34">
        <v>320</v>
      </c>
      <c r="O31252" s="34">
        <v>210</v>
      </c>
      <c r="P31252" s="34">
        <v>290</v>
      </c>
      <c r="Q31252" s="34">
        <v>338</v>
      </c>
      <c r="R31252" s="34">
        <v>445</v>
      </c>
      <c r="S31252" s="34">
        <v>288</v>
      </c>
      <c r="T31252" s="34">
        <v>445</v>
      </c>
      <c r="U31252" s="34">
        <v>255</v>
      </c>
      <c r="V31252" s="34">
        <v>396</v>
      </c>
      <c r="W31252" s="34">
        <v>339</v>
      </c>
      <c r="X31252" s="34">
        <v>435</v>
      </c>
      <c r="Y31252" s="34">
        <v>261</v>
      </c>
      <c r="Z31252" s="34">
        <v>353</v>
      </c>
      <c r="AA31252" s="34">
        <v>301</v>
      </c>
      <c r="AB31252" s="34">
        <v>370</v>
      </c>
      <c r="AC31252" s="34">
        <v>421</v>
      </c>
    </row>
    <row r="31253" spans="1:29" x14ac:dyDescent="0.2">
      <c r="A31253" s="34" t="s">
        <v>91746</v>
      </c>
      <c r="B31253" s="34">
        <v>368</v>
      </c>
      <c r="C31253" s="34">
        <v>358</v>
      </c>
      <c r="D31253" s="34">
        <v>568</v>
      </c>
      <c r="E31253" s="34">
        <v>410</v>
      </c>
      <c r="F31253" s="34">
        <v>433</v>
      </c>
      <c r="G31253" s="34">
        <v>434</v>
      </c>
      <c r="H31253" s="34">
        <v>386</v>
      </c>
      <c r="I31253" s="34">
        <v>401</v>
      </c>
      <c r="J31253" s="34">
        <v>418</v>
      </c>
      <c r="K31253" s="34">
        <v>350</v>
      </c>
      <c r="L31253" s="34">
        <v>261</v>
      </c>
      <c r="M31253" s="34">
        <v>401</v>
      </c>
      <c r="N31253" s="34">
        <v>357</v>
      </c>
      <c r="O31253" s="34">
        <v>340</v>
      </c>
      <c r="P31253" s="34">
        <v>414</v>
      </c>
      <c r="Q31253" s="34">
        <v>535</v>
      </c>
      <c r="R31253" s="34">
        <v>441</v>
      </c>
      <c r="S31253" s="34">
        <v>425</v>
      </c>
      <c r="T31253" s="34">
        <v>376</v>
      </c>
      <c r="U31253" s="34">
        <v>358</v>
      </c>
      <c r="V31253" s="34">
        <v>496</v>
      </c>
      <c r="W31253" s="34">
        <v>354</v>
      </c>
      <c r="X31253" s="34">
        <v>552</v>
      </c>
      <c r="Y31253" s="34">
        <v>344</v>
      </c>
      <c r="Z31253" s="34">
        <v>533</v>
      </c>
      <c r="AA31253" s="34">
        <v>433</v>
      </c>
      <c r="AB31253" s="34">
        <v>417</v>
      </c>
      <c r="AC31253" s="34">
        <v>637</v>
      </c>
    </row>
    <row r="31254" spans="1:29" x14ac:dyDescent="0.2">
      <c r="A31254" s="34" t="s">
        <v>91747</v>
      </c>
      <c r="B31254" s="34">
        <v>147</v>
      </c>
      <c r="C31254" s="34">
        <v>120</v>
      </c>
      <c r="D31254" s="34">
        <v>150</v>
      </c>
      <c r="E31254" s="34">
        <v>145</v>
      </c>
      <c r="F31254" s="34">
        <v>210</v>
      </c>
      <c r="G31254" s="34">
        <v>118</v>
      </c>
      <c r="H31254" s="34">
        <v>174</v>
      </c>
      <c r="I31254" s="34">
        <v>143</v>
      </c>
      <c r="J31254" s="34">
        <v>194</v>
      </c>
      <c r="K31254" s="34">
        <v>100</v>
      </c>
      <c r="L31254" s="34">
        <v>153</v>
      </c>
      <c r="M31254" s="34">
        <v>115</v>
      </c>
      <c r="N31254" s="34">
        <v>137</v>
      </c>
      <c r="O31254" s="34">
        <v>108</v>
      </c>
      <c r="P31254" s="34">
        <v>188</v>
      </c>
      <c r="Q31254" s="34">
        <v>180</v>
      </c>
      <c r="R31254" s="34">
        <v>255</v>
      </c>
      <c r="S31254" s="34">
        <v>206</v>
      </c>
      <c r="T31254" s="34">
        <v>229</v>
      </c>
      <c r="U31254" s="34">
        <v>125</v>
      </c>
      <c r="V31254" s="34">
        <v>204</v>
      </c>
      <c r="W31254" s="34">
        <v>182</v>
      </c>
      <c r="X31254" s="34">
        <v>201</v>
      </c>
      <c r="Y31254" s="34">
        <v>176</v>
      </c>
      <c r="Z31254" s="34">
        <v>208</v>
      </c>
      <c r="AA31254" s="34">
        <v>119</v>
      </c>
      <c r="AB31254" s="34">
        <v>249</v>
      </c>
      <c r="AC31254" s="34">
        <v>214</v>
      </c>
    </row>
    <row r="31255" spans="1:29" x14ac:dyDescent="0.2">
      <c r="A31255" s="34" t="s">
        <v>91748</v>
      </c>
      <c r="B31255" s="34">
        <v>149</v>
      </c>
      <c r="C31255" s="34">
        <v>140</v>
      </c>
      <c r="D31255" s="34">
        <v>144</v>
      </c>
      <c r="E31255" s="34">
        <v>157</v>
      </c>
      <c r="F31255" s="34">
        <v>135</v>
      </c>
      <c r="G31255" s="34">
        <v>136</v>
      </c>
      <c r="H31255" s="34">
        <v>124</v>
      </c>
      <c r="I31255" s="34">
        <v>145</v>
      </c>
      <c r="J31255" s="34">
        <v>131</v>
      </c>
      <c r="K31255" s="34">
        <v>143</v>
      </c>
      <c r="L31255" s="34">
        <v>96</v>
      </c>
      <c r="M31255" s="34">
        <v>117</v>
      </c>
      <c r="N31255" s="34">
        <v>107</v>
      </c>
      <c r="O31255" s="34">
        <v>109</v>
      </c>
      <c r="P31255" s="34">
        <v>133</v>
      </c>
      <c r="Q31255" s="34">
        <v>137</v>
      </c>
      <c r="R31255" s="34">
        <v>176</v>
      </c>
      <c r="S31255" s="34">
        <v>126</v>
      </c>
      <c r="T31255" s="34">
        <v>148</v>
      </c>
      <c r="U31255" s="34">
        <v>128</v>
      </c>
      <c r="V31255" s="34">
        <v>177</v>
      </c>
      <c r="W31255" s="34">
        <v>161</v>
      </c>
      <c r="X31255" s="34">
        <v>140</v>
      </c>
      <c r="Y31255" s="34">
        <v>149</v>
      </c>
      <c r="Z31255" s="34">
        <v>158</v>
      </c>
      <c r="AA31255" s="34">
        <v>150</v>
      </c>
      <c r="AB31255" s="34">
        <v>162</v>
      </c>
      <c r="AC31255" s="34">
        <v>196</v>
      </c>
    </row>
    <row r="31256" spans="1:29" x14ac:dyDescent="0.2">
      <c r="A31256" s="34" t="s">
        <v>91749</v>
      </c>
      <c r="B31256" s="34">
        <v>654</v>
      </c>
      <c r="C31256" s="34">
        <v>385</v>
      </c>
      <c r="D31256" s="34">
        <v>478</v>
      </c>
      <c r="E31256" s="34">
        <v>462</v>
      </c>
      <c r="F31256" s="34">
        <v>540</v>
      </c>
      <c r="G31256" s="34">
        <v>471</v>
      </c>
      <c r="H31256" s="34">
        <v>544</v>
      </c>
      <c r="I31256" s="34">
        <v>423</v>
      </c>
      <c r="J31256" s="34">
        <v>544</v>
      </c>
      <c r="K31256" s="34">
        <v>418</v>
      </c>
      <c r="L31256" s="34">
        <v>590</v>
      </c>
      <c r="M31256" s="34">
        <v>374</v>
      </c>
      <c r="N31256" s="34">
        <v>491</v>
      </c>
      <c r="O31256" s="34">
        <v>417</v>
      </c>
      <c r="P31256" s="34">
        <v>525</v>
      </c>
      <c r="Q31256" s="34">
        <v>587</v>
      </c>
      <c r="R31256" s="34">
        <v>651</v>
      </c>
      <c r="S31256" s="34">
        <v>523</v>
      </c>
      <c r="T31256" s="34">
        <v>751</v>
      </c>
      <c r="U31256" s="34">
        <v>550</v>
      </c>
      <c r="V31256" s="34">
        <v>693</v>
      </c>
      <c r="W31256" s="34">
        <v>675</v>
      </c>
      <c r="X31256" s="34">
        <v>679</v>
      </c>
      <c r="Y31256" s="34">
        <v>638</v>
      </c>
      <c r="Z31256" s="34">
        <v>572</v>
      </c>
      <c r="AA31256" s="34">
        <v>577</v>
      </c>
      <c r="AB31256" s="34">
        <v>886</v>
      </c>
      <c r="AC31256" s="34">
        <v>763</v>
      </c>
    </row>
    <row r="31257" spans="1:29" x14ac:dyDescent="0.2">
      <c r="A31257" s="34" t="s">
        <v>91750</v>
      </c>
      <c r="B31257" s="34">
        <v>307</v>
      </c>
      <c r="C31257" s="34">
        <v>259</v>
      </c>
      <c r="D31257" s="34">
        <v>304</v>
      </c>
      <c r="E31257" s="34">
        <v>308</v>
      </c>
      <c r="F31257" s="34">
        <v>297</v>
      </c>
      <c r="G31257" s="34">
        <v>272</v>
      </c>
      <c r="H31257" s="34">
        <v>289</v>
      </c>
      <c r="I31257" s="34">
        <v>332</v>
      </c>
      <c r="J31257" s="34">
        <v>290</v>
      </c>
      <c r="K31257" s="34">
        <v>315</v>
      </c>
      <c r="L31257" s="34">
        <v>240</v>
      </c>
      <c r="M31257" s="34">
        <v>290</v>
      </c>
      <c r="N31257" s="34">
        <v>278</v>
      </c>
      <c r="O31257" s="34">
        <v>297</v>
      </c>
      <c r="P31257" s="34">
        <v>270</v>
      </c>
      <c r="Q31257" s="34">
        <v>435</v>
      </c>
      <c r="R31257" s="34">
        <v>383</v>
      </c>
      <c r="S31257" s="34">
        <v>317</v>
      </c>
      <c r="T31257" s="34">
        <v>317</v>
      </c>
      <c r="U31257" s="34">
        <v>293</v>
      </c>
      <c r="V31257" s="34">
        <v>390</v>
      </c>
      <c r="W31257" s="34">
        <v>396</v>
      </c>
      <c r="X31257" s="34">
        <v>354</v>
      </c>
      <c r="Y31257" s="34">
        <v>333</v>
      </c>
      <c r="Z31257" s="34">
        <v>267</v>
      </c>
      <c r="AA31257" s="34">
        <v>380</v>
      </c>
      <c r="AB31257" s="34">
        <v>283</v>
      </c>
      <c r="AC31257" s="34">
        <v>457</v>
      </c>
    </row>
    <row r="31258" spans="1:29" x14ac:dyDescent="0.2">
      <c r="A31258" s="34" t="s">
        <v>91751</v>
      </c>
      <c r="B31258" s="34">
        <v>167</v>
      </c>
      <c r="C31258" s="34">
        <v>141</v>
      </c>
      <c r="D31258" s="34">
        <v>196</v>
      </c>
      <c r="E31258" s="34">
        <v>186</v>
      </c>
      <c r="F31258" s="34">
        <v>192</v>
      </c>
      <c r="G31258" s="34">
        <v>145</v>
      </c>
      <c r="H31258" s="34">
        <v>125</v>
      </c>
      <c r="I31258" s="34">
        <v>149</v>
      </c>
      <c r="J31258" s="34">
        <v>199</v>
      </c>
      <c r="K31258" s="34">
        <v>192</v>
      </c>
      <c r="L31258" s="34">
        <v>129</v>
      </c>
      <c r="M31258" s="34">
        <v>140</v>
      </c>
      <c r="N31258" s="34">
        <v>143</v>
      </c>
      <c r="O31258" s="34">
        <v>148</v>
      </c>
      <c r="P31258" s="34">
        <v>162</v>
      </c>
      <c r="Q31258" s="34">
        <v>175</v>
      </c>
      <c r="R31258" s="34">
        <v>214</v>
      </c>
      <c r="S31258" s="34">
        <v>171</v>
      </c>
      <c r="T31258" s="34">
        <v>147</v>
      </c>
      <c r="U31258" s="34">
        <v>156</v>
      </c>
      <c r="V31258" s="34">
        <v>222</v>
      </c>
      <c r="W31258" s="34">
        <v>171</v>
      </c>
      <c r="X31258" s="34">
        <v>212</v>
      </c>
      <c r="Y31258" s="34">
        <v>153</v>
      </c>
      <c r="Z31258" s="34">
        <v>237</v>
      </c>
      <c r="AA31258" s="34">
        <v>215</v>
      </c>
      <c r="AB31258" s="34">
        <v>156</v>
      </c>
      <c r="AC31258" s="34">
        <v>248</v>
      </c>
    </row>
    <row r="31259" spans="1:29" x14ac:dyDescent="0.2">
      <c r="A31259" s="34" t="s">
        <v>91752</v>
      </c>
      <c r="B31259" s="34">
        <v>671</v>
      </c>
      <c r="C31259" s="34">
        <v>593</v>
      </c>
      <c r="D31259" s="34">
        <v>766</v>
      </c>
      <c r="E31259" s="34">
        <v>676</v>
      </c>
      <c r="F31259" s="34">
        <v>815</v>
      </c>
      <c r="G31259" s="34">
        <v>657</v>
      </c>
      <c r="H31259" s="34">
        <v>732</v>
      </c>
      <c r="I31259" s="34">
        <v>636</v>
      </c>
      <c r="J31259" s="34">
        <v>737</v>
      </c>
      <c r="K31259" s="34">
        <v>677</v>
      </c>
      <c r="L31259" s="34">
        <v>641</v>
      </c>
      <c r="M31259" s="34">
        <v>581</v>
      </c>
      <c r="N31259" s="34">
        <v>616</v>
      </c>
      <c r="O31259" s="34">
        <v>632</v>
      </c>
      <c r="P31259" s="34">
        <v>709</v>
      </c>
      <c r="Q31259" s="34">
        <v>884</v>
      </c>
      <c r="R31259" s="34">
        <v>913</v>
      </c>
      <c r="S31259" s="34">
        <v>842</v>
      </c>
      <c r="T31259" s="34">
        <v>856</v>
      </c>
      <c r="U31259" s="34">
        <v>728</v>
      </c>
      <c r="V31259" s="34">
        <v>900</v>
      </c>
      <c r="W31259" s="34">
        <v>945</v>
      </c>
      <c r="X31259" s="34">
        <v>1065</v>
      </c>
      <c r="Y31259" s="34">
        <v>805</v>
      </c>
      <c r="Z31259" s="34">
        <v>882</v>
      </c>
      <c r="AA31259" s="34">
        <v>787</v>
      </c>
      <c r="AB31259" s="34">
        <v>1016</v>
      </c>
      <c r="AC31259" s="34">
        <v>1184</v>
      </c>
    </row>
    <row r="31260" spans="1:29" x14ac:dyDescent="0.2">
      <c r="A31260" s="34" t="s">
        <v>91753</v>
      </c>
      <c r="B31260" s="34">
        <v>560</v>
      </c>
      <c r="C31260" s="34">
        <v>499</v>
      </c>
      <c r="D31260" s="34">
        <v>600</v>
      </c>
      <c r="E31260" s="34">
        <v>690</v>
      </c>
      <c r="F31260" s="34">
        <v>703</v>
      </c>
      <c r="G31260" s="34">
        <v>720</v>
      </c>
      <c r="H31260" s="34">
        <v>561</v>
      </c>
      <c r="I31260" s="34">
        <v>601</v>
      </c>
      <c r="J31260" s="34">
        <v>581</v>
      </c>
      <c r="K31260" s="34">
        <v>721</v>
      </c>
      <c r="L31260" s="34">
        <v>539</v>
      </c>
      <c r="M31260" s="34">
        <v>555</v>
      </c>
      <c r="N31260" s="34">
        <v>520</v>
      </c>
      <c r="O31260" s="34">
        <v>534</v>
      </c>
      <c r="P31260" s="34">
        <v>574</v>
      </c>
      <c r="Q31260" s="34">
        <v>937</v>
      </c>
      <c r="R31260" s="34">
        <v>779</v>
      </c>
      <c r="S31260" s="34">
        <v>718</v>
      </c>
      <c r="T31260" s="34">
        <v>762</v>
      </c>
      <c r="U31260" s="34">
        <v>713</v>
      </c>
      <c r="V31260" s="34">
        <v>667</v>
      </c>
      <c r="W31260" s="34">
        <v>1006</v>
      </c>
      <c r="X31260" s="34">
        <v>739</v>
      </c>
      <c r="Y31260" s="34">
        <v>919</v>
      </c>
      <c r="Z31260" s="34">
        <v>568</v>
      </c>
      <c r="AA31260" s="34">
        <v>929</v>
      </c>
      <c r="AB31260" s="34">
        <v>889</v>
      </c>
      <c r="AC31260" s="34">
        <v>1064</v>
      </c>
    </row>
    <row r="31261" spans="1:29" x14ac:dyDescent="0.2">
      <c r="A31261" s="34" t="s">
        <v>91754</v>
      </c>
      <c r="B31261" s="34">
        <v>473</v>
      </c>
      <c r="C31261" s="34">
        <v>414</v>
      </c>
      <c r="D31261" s="34">
        <v>467</v>
      </c>
      <c r="E31261" s="34">
        <v>378</v>
      </c>
      <c r="F31261" s="34">
        <v>495</v>
      </c>
      <c r="G31261" s="34">
        <v>335</v>
      </c>
      <c r="H31261" s="34">
        <v>429</v>
      </c>
      <c r="I31261" s="34">
        <v>327</v>
      </c>
      <c r="J31261" s="34">
        <v>426</v>
      </c>
      <c r="K31261" s="34">
        <v>412</v>
      </c>
      <c r="L31261" s="34">
        <v>481</v>
      </c>
      <c r="M31261" s="34">
        <v>386</v>
      </c>
      <c r="N31261" s="34">
        <v>434</v>
      </c>
      <c r="O31261" s="34">
        <v>343</v>
      </c>
      <c r="P31261" s="34">
        <v>428</v>
      </c>
      <c r="Q31261" s="34">
        <v>543</v>
      </c>
      <c r="R31261" s="34">
        <v>667</v>
      </c>
      <c r="S31261" s="34">
        <v>419</v>
      </c>
      <c r="T31261" s="34">
        <v>551</v>
      </c>
      <c r="U31261" s="34">
        <v>447</v>
      </c>
      <c r="V31261" s="34">
        <v>533</v>
      </c>
      <c r="W31261" s="34">
        <v>528</v>
      </c>
      <c r="X31261" s="34">
        <v>544</v>
      </c>
      <c r="Y31261" s="34">
        <v>491</v>
      </c>
      <c r="Z31261" s="34">
        <v>482</v>
      </c>
      <c r="AA31261" s="34">
        <v>448</v>
      </c>
      <c r="AB31261" s="34">
        <v>731</v>
      </c>
      <c r="AC31261" s="34">
        <v>630</v>
      </c>
    </row>
    <row r="31262" spans="1:29" x14ac:dyDescent="0.2">
      <c r="A31262" s="34" t="s">
        <v>91755</v>
      </c>
      <c r="B31262" s="34">
        <v>414</v>
      </c>
      <c r="C31262" s="34">
        <v>296</v>
      </c>
      <c r="D31262" s="34">
        <v>399</v>
      </c>
      <c r="E31262" s="34">
        <v>392</v>
      </c>
      <c r="F31262" s="34">
        <v>397</v>
      </c>
      <c r="G31262" s="34">
        <v>304</v>
      </c>
      <c r="H31262" s="34">
        <v>410</v>
      </c>
      <c r="I31262" s="34">
        <v>329</v>
      </c>
      <c r="J31262" s="34">
        <v>393</v>
      </c>
      <c r="K31262" s="34">
        <v>349</v>
      </c>
      <c r="L31262" s="34">
        <v>338</v>
      </c>
      <c r="M31262" s="34">
        <v>287</v>
      </c>
      <c r="N31262" s="34">
        <v>351</v>
      </c>
      <c r="O31262" s="34">
        <v>343</v>
      </c>
      <c r="P31262" s="34">
        <v>327</v>
      </c>
      <c r="Q31262" s="34">
        <v>445</v>
      </c>
      <c r="R31262" s="34">
        <v>532</v>
      </c>
      <c r="S31262" s="34">
        <v>428</v>
      </c>
      <c r="T31262" s="34">
        <v>484</v>
      </c>
      <c r="U31262" s="34">
        <v>433</v>
      </c>
      <c r="V31262" s="34">
        <v>437</v>
      </c>
      <c r="W31262" s="34">
        <v>483</v>
      </c>
      <c r="X31262" s="34">
        <v>487</v>
      </c>
      <c r="Y31262" s="34">
        <v>503</v>
      </c>
      <c r="Z31262" s="34">
        <v>443</v>
      </c>
      <c r="AA31262" s="34">
        <v>447</v>
      </c>
      <c r="AB31262" s="34">
        <v>567</v>
      </c>
      <c r="AC31262" s="34">
        <v>560</v>
      </c>
    </row>
    <row r="31263" spans="1:29" x14ac:dyDescent="0.2">
      <c r="A31263" s="34" t="s">
        <v>91756</v>
      </c>
      <c r="B31263" s="34">
        <v>492</v>
      </c>
      <c r="C31263" s="34">
        <v>289</v>
      </c>
      <c r="D31263" s="34">
        <v>394</v>
      </c>
      <c r="E31263" s="34">
        <v>416</v>
      </c>
      <c r="F31263" s="34">
        <v>380</v>
      </c>
      <c r="G31263" s="34">
        <v>349</v>
      </c>
      <c r="H31263" s="34">
        <v>378</v>
      </c>
      <c r="I31263" s="34">
        <v>307</v>
      </c>
      <c r="J31263" s="34">
        <v>381</v>
      </c>
      <c r="K31263" s="34">
        <v>328</v>
      </c>
      <c r="L31263" s="34">
        <v>406</v>
      </c>
      <c r="M31263" s="34">
        <v>327</v>
      </c>
      <c r="N31263" s="34">
        <v>380</v>
      </c>
      <c r="O31263" s="34">
        <v>344</v>
      </c>
      <c r="P31263" s="34">
        <v>382</v>
      </c>
      <c r="Q31263" s="34">
        <v>425</v>
      </c>
      <c r="R31263" s="34">
        <v>517</v>
      </c>
      <c r="S31263" s="34">
        <v>387</v>
      </c>
      <c r="T31263" s="34">
        <v>504</v>
      </c>
      <c r="U31263" s="34">
        <v>368</v>
      </c>
      <c r="V31263" s="34">
        <v>540</v>
      </c>
      <c r="W31263" s="34">
        <v>483</v>
      </c>
      <c r="X31263" s="34">
        <v>516</v>
      </c>
      <c r="Y31263" s="34">
        <v>481</v>
      </c>
      <c r="Z31263" s="34">
        <v>414</v>
      </c>
      <c r="AA31263" s="34">
        <v>477</v>
      </c>
      <c r="AB31263" s="34">
        <v>598</v>
      </c>
      <c r="AC31263" s="34">
        <v>536</v>
      </c>
    </row>
    <row r="31264" spans="1:29" x14ac:dyDescent="0.2">
      <c r="A31264" s="34" t="s">
        <v>91757</v>
      </c>
      <c r="B31264" s="34">
        <v>409</v>
      </c>
      <c r="C31264" s="34">
        <v>285</v>
      </c>
      <c r="D31264" s="34">
        <v>389</v>
      </c>
      <c r="E31264" s="34">
        <v>338</v>
      </c>
      <c r="F31264" s="34">
        <v>423</v>
      </c>
      <c r="G31264" s="34">
        <v>353</v>
      </c>
      <c r="H31264" s="34">
        <v>341</v>
      </c>
      <c r="I31264" s="34">
        <v>297</v>
      </c>
      <c r="J31264" s="34">
        <v>318</v>
      </c>
      <c r="K31264" s="34">
        <v>358</v>
      </c>
      <c r="L31264" s="34">
        <v>339</v>
      </c>
      <c r="M31264" s="34">
        <v>292</v>
      </c>
      <c r="N31264" s="34">
        <v>335</v>
      </c>
      <c r="O31264" s="34">
        <v>286</v>
      </c>
      <c r="P31264" s="34">
        <v>338</v>
      </c>
      <c r="Q31264" s="34">
        <v>533</v>
      </c>
      <c r="R31264" s="34">
        <v>436</v>
      </c>
      <c r="S31264" s="34">
        <v>470</v>
      </c>
      <c r="T31264" s="34">
        <v>443</v>
      </c>
      <c r="U31264" s="34">
        <v>348</v>
      </c>
      <c r="V31264" s="34">
        <v>386</v>
      </c>
      <c r="W31264" s="34">
        <v>419</v>
      </c>
      <c r="X31264" s="34">
        <v>424</v>
      </c>
      <c r="Y31264" s="34">
        <v>400</v>
      </c>
      <c r="Z31264" s="34">
        <v>388</v>
      </c>
      <c r="AA31264" s="34">
        <v>414</v>
      </c>
      <c r="AB31264" s="34">
        <v>449</v>
      </c>
      <c r="AC31264" s="34">
        <v>527</v>
      </c>
    </row>
    <row r="31265" spans="1:29" x14ac:dyDescent="0.2">
      <c r="A31265" s="34" t="s">
        <v>91758</v>
      </c>
      <c r="B31265" s="34">
        <v>364</v>
      </c>
      <c r="C31265" s="34">
        <v>187</v>
      </c>
      <c r="D31265" s="34">
        <v>228</v>
      </c>
      <c r="E31265" s="34">
        <v>176</v>
      </c>
      <c r="F31265" s="34">
        <v>285</v>
      </c>
      <c r="G31265" s="34">
        <v>170</v>
      </c>
      <c r="H31265" s="34">
        <v>298</v>
      </c>
      <c r="I31265" s="34">
        <v>206</v>
      </c>
      <c r="J31265" s="34">
        <v>322</v>
      </c>
      <c r="K31265" s="34">
        <v>255</v>
      </c>
      <c r="L31265" s="34">
        <v>318</v>
      </c>
      <c r="M31265" s="34">
        <v>186</v>
      </c>
      <c r="N31265" s="34">
        <v>227</v>
      </c>
      <c r="O31265" s="34">
        <v>245</v>
      </c>
      <c r="P31265" s="34">
        <v>295</v>
      </c>
      <c r="Q31265" s="34">
        <v>388</v>
      </c>
      <c r="R31265" s="34">
        <v>414</v>
      </c>
      <c r="S31265" s="34">
        <v>255</v>
      </c>
      <c r="T31265" s="34">
        <v>469</v>
      </c>
      <c r="U31265" s="34">
        <v>215</v>
      </c>
      <c r="V31265" s="34">
        <v>404</v>
      </c>
      <c r="W31265" s="34">
        <v>435</v>
      </c>
      <c r="X31265" s="34">
        <v>353</v>
      </c>
      <c r="Y31265" s="34">
        <v>353</v>
      </c>
      <c r="Z31265" s="34">
        <v>359</v>
      </c>
      <c r="AA31265" s="34">
        <v>337</v>
      </c>
      <c r="AB31265" s="34">
        <v>449</v>
      </c>
      <c r="AC31265" s="34">
        <v>433</v>
      </c>
    </row>
    <row r="31266" spans="1:29" x14ac:dyDescent="0.2">
      <c r="A31266" s="34" t="s">
        <v>91759</v>
      </c>
      <c r="B31266" s="34">
        <v>193</v>
      </c>
      <c r="C31266" s="34">
        <v>173</v>
      </c>
      <c r="D31266" s="34">
        <v>177</v>
      </c>
      <c r="E31266" s="34">
        <v>189</v>
      </c>
      <c r="F31266" s="34">
        <v>239</v>
      </c>
      <c r="G31266" s="34">
        <v>231</v>
      </c>
      <c r="H31266" s="34">
        <v>202</v>
      </c>
      <c r="I31266" s="34">
        <v>155</v>
      </c>
      <c r="J31266" s="34">
        <v>183</v>
      </c>
      <c r="K31266" s="34">
        <v>236</v>
      </c>
      <c r="L31266" s="34">
        <v>210</v>
      </c>
      <c r="M31266" s="34">
        <v>210</v>
      </c>
      <c r="N31266" s="34">
        <v>213</v>
      </c>
      <c r="O31266" s="34">
        <v>214</v>
      </c>
      <c r="P31266" s="34">
        <v>213</v>
      </c>
      <c r="Q31266" s="34">
        <v>390</v>
      </c>
      <c r="R31266" s="34">
        <v>302</v>
      </c>
      <c r="S31266" s="34">
        <v>247</v>
      </c>
      <c r="T31266" s="34">
        <v>300</v>
      </c>
      <c r="U31266" s="34">
        <v>279</v>
      </c>
      <c r="V31266" s="34">
        <v>268</v>
      </c>
      <c r="W31266" s="34">
        <v>395</v>
      </c>
      <c r="X31266" s="34">
        <v>303</v>
      </c>
      <c r="Y31266" s="34">
        <v>307</v>
      </c>
      <c r="Z31266" s="34">
        <v>217</v>
      </c>
      <c r="AA31266" s="34">
        <v>316</v>
      </c>
      <c r="AB31266" s="34">
        <v>260</v>
      </c>
      <c r="AC31266" s="34">
        <v>417</v>
      </c>
    </row>
    <row r="31267" spans="1:29" x14ac:dyDescent="0.2">
      <c r="A31267" s="34" t="s">
        <v>91760</v>
      </c>
      <c r="B31267" s="34">
        <v>0</v>
      </c>
      <c r="C31267" s="34">
        <v>0</v>
      </c>
      <c r="D31267" s="34">
        <v>0</v>
      </c>
      <c r="E31267" s="34">
        <v>0</v>
      </c>
      <c r="F31267" s="34">
        <v>0</v>
      </c>
      <c r="G31267" s="34">
        <v>0</v>
      </c>
      <c r="H31267" s="34">
        <v>0</v>
      </c>
      <c r="I31267" s="34">
        <v>0</v>
      </c>
      <c r="J31267" s="34">
        <v>0</v>
      </c>
      <c r="K31267" s="34">
        <v>0</v>
      </c>
      <c r="L31267" s="34">
        <v>0</v>
      </c>
      <c r="M31267" s="34">
        <v>0</v>
      </c>
      <c r="N31267" s="34">
        <v>0</v>
      </c>
      <c r="O31267" s="34">
        <v>0</v>
      </c>
      <c r="P31267" s="34">
        <v>0</v>
      </c>
      <c r="Q31267" s="34">
        <v>0</v>
      </c>
      <c r="R31267" s="34">
        <v>0</v>
      </c>
      <c r="S31267" s="34">
        <v>0</v>
      </c>
      <c r="T31267" s="34">
        <v>0</v>
      </c>
      <c r="U31267" s="34">
        <v>0</v>
      </c>
      <c r="V31267" s="34">
        <v>0</v>
      </c>
      <c r="W31267" s="34">
        <v>0</v>
      </c>
      <c r="X31267" s="34">
        <v>0</v>
      </c>
      <c r="Y31267" s="34">
        <v>0</v>
      </c>
      <c r="Z31267" s="34">
        <v>0</v>
      </c>
      <c r="AA31267" s="34">
        <v>0</v>
      </c>
      <c r="AB31267" s="34">
        <v>0</v>
      </c>
      <c r="AC31267" s="34">
        <v>0</v>
      </c>
    </row>
    <row r="31268" spans="1:29" x14ac:dyDescent="0.2">
      <c r="A31268" s="34" t="s">
        <v>91761</v>
      </c>
      <c r="B31268" s="34">
        <v>606</v>
      </c>
      <c r="C31268" s="34">
        <v>450</v>
      </c>
      <c r="D31268" s="34">
        <v>506</v>
      </c>
      <c r="E31268" s="34">
        <v>446</v>
      </c>
      <c r="F31268" s="34">
        <v>566</v>
      </c>
      <c r="G31268" s="34">
        <v>460</v>
      </c>
      <c r="H31268" s="34">
        <v>495</v>
      </c>
      <c r="I31268" s="34">
        <v>463</v>
      </c>
      <c r="J31268" s="34">
        <v>527</v>
      </c>
      <c r="K31268" s="34">
        <v>482</v>
      </c>
      <c r="L31268" s="34">
        <v>542</v>
      </c>
      <c r="M31268" s="34">
        <v>459</v>
      </c>
      <c r="N31268" s="34">
        <v>513</v>
      </c>
      <c r="O31268" s="34">
        <v>464</v>
      </c>
      <c r="P31268" s="34">
        <v>516</v>
      </c>
      <c r="Q31268" s="34">
        <v>678</v>
      </c>
      <c r="R31268" s="34">
        <v>741</v>
      </c>
      <c r="S31268" s="34">
        <v>560</v>
      </c>
      <c r="T31268" s="34">
        <v>620</v>
      </c>
      <c r="U31268" s="34">
        <v>508</v>
      </c>
      <c r="V31268" s="34">
        <v>603</v>
      </c>
      <c r="W31268" s="34">
        <v>726</v>
      </c>
      <c r="X31268" s="34">
        <v>685</v>
      </c>
      <c r="Y31268" s="34">
        <v>651</v>
      </c>
      <c r="Z31268" s="34">
        <v>466</v>
      </c>
      <c r="AA31268" s="34">
        <v>601</v>
      </c>
      <c r="AB31268" s="34">
        <v>782</v>
      </c>
      <c r="AC31268" s="34">
        <v>779</v>
      </c>
    </row>
    <row r="31269" spans="1:29" x14ac:dyDescent="0.2">
      <c r="A31269" s="34" t="s">
        <v>91762</v>
      </c>
      <c r="B31269" s="34">
        <v>1348</v>
      </c>
      <c r="C31269" s="34">
        <v>697</v>
      </c>
      <c r="D31269" s="34">
        <v>1066</v>
      </c>
      <c r="E31269" s="34">
        <v>805</v>
      </c>
      <c r="F31269" s="34">
        <v>1262</v>
      </c>
      <c r="G31269" s="34">
        <v>660</v>
      </c>
      <c r="H31269" s="34">
        <v>1248</v>
      </c>
      <c r="I31269" s="34">
        <v>665</v>
      </c>
      <c r="J31269" s="34">
        <v>1294</v>
      </c>
      <c r="K31269" s="34">
        <v>682</v>
      </c>
      <c r="L31269" s="34">
        <v>1458</v>
      </c>
      <c r="M31269" s="34">
        <v>711</v>
      </c>
      <c r="N31269" s="34">
        <v>1021</v>
      </c>
      <c r="O31269" s="34">
        <v>750</v>
      </c>
      <c r="P31269" s="34">
        <v>1175</v>
      </c>
      <c r="Q31269" s="34">
        <v>1086</v>
      </c>
      <c r="R31269" s="34">
        <v>1794</v>
      </c>
      <c r="S31269" s="34">
        <v>905</v>
      </c>
      <c r="T31269" s="34">
        <v>1929</v>
      </c>
      <c r="U31269" s="34">
        <v>954</v>
      </c>
      <c r="V31269" s="34">
        <v>1567</v>
      </c>
      <c r="W31269" s="34">
        <v>1438</v>
      </c>
      <c r="X31269" s="34">
        <v>1367</v>
      </c>
      <c r="Y31269" s="34">
        <v>1340</v>
      </c>
      <c r="Z31269" s="34">
        <v>1240</v>
      </c>
      <c r="AA31269" s="34">
        <v>1045</v>
      </c>
      <c r="AB31269" s="34">
        <v>1824</v>
      </c>
      <c r="AC31269" s="34">
        <v>1486</v>
      </c>
    </row>
    <row r="31270" spans="1:29" x14ac:dyDescent="0.2">
      <c r="A31270" s="34" t="s">
        <v>91763</v>
      </c>
      <c r="B31270" s="34">
        <v>443</v>
      </c>
      <c r="C31270" s="34">
        <v>628</v>
      </c>
      <c r="D31270" s="34">
        <v>633</v>
      </c>
      <c r="E31270" s="34">
        <v>680</v>
      </c>
      <c r="F31270" s="34">
        <v>602</v>
      </c>
      <c r="G31270" s="34">
        <v>644</v>
      </c>
      <c r="H31270" s="34">
        <v>539</v>
      </c>
      <c r="I31270" s="34">
        <v>598</v>
      </c>
      <c r="J31270" s="34">
        <v>560</v>
      </c>
      <c r="K31270" s="34">
        <v>601</v>
      </c>
      <c r="L31270" s="34">
        <v>441</v>
      </c>
      <c r="M31270" s="34">
        <v>490</v>
      </c>
      <c r="N31270" s="34">
        <v>462</v>
      </c>
      <c r="O31270" s="34">
        <v>556</v>
      </c>
      <c r="P31270" s="34">
        <v>573</v>
      </c>
      <c r="Q31270" s="34">
        <v>813</v>
      </c>
      <c r="R31270" s="34">
        <v>636</v>
      </c>
      <c r="S31270" s="34">
        <v>745</v>
      </c>
      <c r="T31270" s="34">
        <v>562</v>
      </c>
      <c r="U31270" s="34">
        <v>570</v>
      </c>
      <c r="V31270" s="34">
        <v>663</v>
      </c>
      <c r="W31270" s="34">
        <v>721</v>
      </c>
      <c r="X31270" s="34">
        <v>729</v>
      </c>
      <c r="Y31270" s="34">
        <v>604</v>
      </c>
      <c r="Z31270" s="34">
        <v>719</v>
      </c>
      <c r="AA31270" s="34">
        <v>783</v>
      </c>
      <c r="AB31270" s="34">
        <v>741</v>
      </c>
      <c r="AC31270" s="34">
        <v>945</v>
      </c>
    </row>
    <row r="31271" spans="1:29" x14ac:dyDescent="0.2">
      <c r="A31271" s="34" t="s">
        <v>91764</v>
      </c>
      <c r="B31271" s="34">
        <v>647</v>
      </c>
      <c r="C31271" s="34">
        <v>372</v>
      </c>
      <c r="D31271" s="34">
        <v>321</v>
      </c>
      <c r="E31271" s="34">
        <v>351</v>
      </c>
      <c r="F31271" s="34">
        <v>412</v>
      </c>
      <c r="G31271" s="34">
        <v>392</v>
      </c>
      <c r="H31271" s="34">
        <v>359</v>
      </c>
      <c r="I31271" s="34">
        <v>410</v>
      </c>
      <c r="J31271" s="34">
        <v>351</v>
      </c>
      <c r="K31271" s="34">
        <v>439</v>
      </c>
      <c r="L31271" s="34">
        <v>417</v>
      </c>
      <c r="M31271" s="34">
        <v>348</v>
      </c>
      <c r="N31271" s="34">
        <v>357</v>
      </c>
      <c r="O31271" s="34">
        <v>314</v>
      </c>
      <c r="P31271" s="34">
        <v>380</v>
      </c>
      <c r="Q31271" s="34">
        <v>571</v>
      </c>
      <c r="R31271" s="34">
        <v>496</v>
      </c>
      <c r="S31271" s="34">
        <v>503</v>
      </c>
      <c r="T31271" s="34">
        <v>565</v>
      </c>
      <c r="U31271" s="34">
        <v>436</v>
      </c>
      <c r="V31271" s="34">
        <v>535</v>
      </c>
      <c r="W31271" s="34">
        <v>717</v>
      </c>
      <c r="X31271" s="34">
        <v>465</v>
      </c>
      <c r="Y31271" s="34">
        <v>598</v>
      </c>
      <c r="Z31271" s="34">
        <v>373</v>
      </c>
      <c r="AA31271" s="34">
        <v>460</v>
      </c>
      <c r="AB31271" s="34">
        <v>539</v>
      </c>
      <c r="AC31271" s="34">
        <v>707</v>
      </c>
    </row>
    <row r="31272" spans="1:29" x14ac:dyDescent="0.2">
      <c r="A31272" s="34" t="s">
        <v>91765</v>
      </c>
      <c r="B31272" s="34">
        <v>727</v>
      </c>
      <c r="C31272" s="34">
        <v>491</v>
      </c>
      <c r="D31272" s="34">
        <v>644</v>
      </c>
      <c r="E31272" s="34">
        <v>522</v>
      </c>
      <c r="F31272" s="34">
        <v>783</v>
      </c>
      <c r="G31272" s="34">
        <v>588</v>
      </c>
      <c r="H31272" s="34">
        <v>712</v>
      </c>
      <c r="I31272" s="34">
        <v>555</v>
      </c>
      <c r="J31272" s="34">
        <v>642</v>
      </c>
      <c r="K31272" s="34">
        <v>568</v>
      </c>
      <c r="L31272" s="34">
        <v>645</v>
      </c>
      <c r="M31272" s="34">
        <v>526</v>
      </c>
      <c r="N31272" s="34">
        <v>666</v>
      </c>
      <c r="O31272" s="34">
        <v>521</v>
      </c>
      <c r="P31272" s="34">
        <v>697</v>
      </c>
      <c r="Q31272" s="34">
        <v>837</v>
      </c>
      <c r="R31272" s="34">
        <v>1014</v>
      </c>
      <c r="S31272" s="34">
        <v>772</v>
      </c>
      <c r="T31272" s="34">
        <v>911</v>
      </c>
      <c r="U31272" s="34">
        <v>746</v>
      </c>
      <c r="V31272" s="34">
        <v>828</v>
      </c>
      <c r="W31272" s="34">
        <v>815</v>
      </c>
      <c r="X31272" s="34">
        <v>883</v>
      </c>
      <c r="Y31272" s="34">
        <v>830</v>
      </c>
      <c r="Z31272" s="34">
        <v>708</v>
      </c>
      <c r="AA31272" s="34">
        <v>737</v>
      </c>
      <c r="AB31272" s="34">
        <v>954</v>
      </c>
      <c r="AC31272" s="34">
        <v>1014</v>
      </c>
    </row>
    <row r="31273" spans="1:29" x14ac:dyDescent="0.2">
      <c r="A31273" s="34" t="s">
        <v>91766</v>
      </c>
      <c r="B31273" s="34">
        <v>78</v>
      </c>
      <c r="C31273" s="34">
        <v>64</v>
      </c>
      <c r="D31273" s="34">
        <v>86</v>
      </c>
      <c r="E31273" s="34">
        <v>89</v>
      </c>
      <c r="F31273" s="34">
        <v>81</v>
      </c>
      <c r="G31273" s="34">
        <v>74</v>
      </c>
      <c r="H31273" s="34">
        <v>69</v>
      </c>
      <c r="I31273" s="34">
        <v>81</v>
      </c>
      <c r="J31273" s="34">
        <v>73</v>
      </c>
      <c r="K31273" s="34">
        <v>60</v>
      </c>
      <c r="L31273" s="34">
        <v>67</v>
      </c>
      <c r="M31273" s="34">
        <v>54</v>
      </c>
      <c r="N31273" s="34">
        <v>86</v>
      </c>
      <c r="O31273" s="34">
        <v>73</v>
      </c>
      <c r="P31273" s="34">
        <v>91</v>
      </c>
      <c r="Q31273" s="34">
        <v>106</v>
      </c>
      <c r="R31273" s="34">
        <v>127</v>
      </c>
      <c r="S31273" s="34">
        <v>91</v>
      </c>
      <c r="T31273" s="34">
        <v>65</v>
      </c>
      <c r="U31273" s="34">
        <v>94</v>
      </c>
      <c r="V31273" s="34">
        <v>93</v>
      </c>
      <c r="W31273" s="34">
        <v>94</v>
      </c>
      <c r="X31273" s="34">
        <v>88</v>
      </c>
      <c r="Y31273" s="34">
        <v>90</v>
      </c>
      <c r="Z31273" s="34">
        <v>93</v>
      </c>
      <c r="AA31273" s="34">
        <v>98</v>
      </c>
      <c r="AB31273" s="34">
        <v>92</v>
      </c>
      <c r="AC31273" s="34">
        <v>133</v>
      </c>
    </row>
    <row r="31274" spans="1:29" x14ac:dyDescent="0.2">
      <c r="A31274" s="34" t="s">
        <v>91767</v>
      </c>
      <c r="B31274" s="34">
        <v>332</v>
      </c>
      <c r="C31274" s="34">
        <v>252</v>
      </c>
      <c r="D31274" s="34">
        <v>267</v>
      </c>
      <c r="E31274" s="34">
        <v>288</v>
      </c>
      <c r="F31274" s="34">
        <v>307</v>
      </c>
      <c r="G31274" s="34">
        <v>238</v>
      </c>
      <c r="H31274" s="34">
        <v>311</v>
      </c>
      <c r="I31274" s="34">
        <v>229</v>
      </c>
      <c r="J31274" s="34">
        <v>346</v>
      </c>
      <c r="K31274" s="34">
        <v>223</v>
      </c>
      <c r="L31274" s="34">
        <v>323</v>
      </c>
      <c r="M31274" s="34">
        <v>238</v>
      </c>
      <c r="N31274" s="34">
        <v>286</v>
      </c>
      <c r="O31274" s="34">
        <v>239</v>
      </c>
      <c r="P31274" s="34">
        <v>314</v>
      </c>
      <c r="Q31274" s="34">
        <v>336</v>
      </c>
      <c r="R31274" s="34">
        <v>379</v>
      </c>
      <c r="S31274" s="34">
        <v>342</v>
      </c>
      <c r="T31274" s="34">
        <v>402</v>
      </c>
      <c r="U31274" s="34">
        <v>316</v>
      </c>
      <c r="V31274" s="34">
        <v>377</v>
      </c>
      <c r="W31274" s="34">
        <v>400</v>
      </c>
      <c r="X31274" s="34">
        <v>386</v>
      </c>
      <c r="Y31274" s="34">
        <v>368</v>
      </c>
      <c r="Z31274" s="34">
        <v>320</v>
      </c>
      <c r="AA31274" s="34">
        <v>263</v>
      </c>
      <c r="AB31274" s="34">
        <v>436</v>
      </c>
      <c r="AC31274" s="34">
        <v>465</v>
      </c>
    </row>
    <row r="31275" spans="1:29" x14ac:dyDescent="0.2">
      <c r="A31275" s="34" t="s">
        <v>91768</v>
      </c>
      <c r="B31275" s="34">
        <v>246</v>
      </c>
      <c r="C31275" s="34">
        <v>293</v>
      </c>
      <c r="D31275" s="34">
        <v>411</v>
      </c>
      <c r="E31275" s="34">
        <v>357</v>
      </c>
      <c r="F31275" s="34">
        <v>355</v>
      </c>
      <c r="G31275" s="34">
        <v>230</v>
      </c>
      <c r="H31275" s="34">
        <v>295</v>
      </c>
      <c r="I31275" s="34">
        <v>235</v>
      </c>
      <c r="J31275" s="34">
        <v>304</v>
      </c>
      <c r="K31275" s="34">
        <v>335</v>
      </c>
      <c r="L31275" s="34">
        <v>231</v>
      </c>
      <c r="M31275" s="34">
        <v>247</v>
      </c>
      <c r="N31275" s="34">
        <v>275</v>
      </c>
      <c r="O31275" s="34">
        <v>258</v>
      </c>
      <c r="P31275" s="34">
        <v>346</v>
      </c>
      <c r="Q31275" s="34">
        <v>393</v>
      </c>
      <c r="R31275" s="34">
        <v>411</v>
      </c>
      <c r="S31275" s="34">
        <v>363</v>
      </c>
      <c r="T31275" s="34">
        <v>280</v>
      </c>
      <c r="U31275" s="34">
        <v>307</v>
      </c>
      <c r="V31275" s="34">
        <v>340</v>
      </c>
      <c r="W31275" s="34">
        <v>265</v>
      </c>
      <c r="X31275" s="34">
        <v>407</v>
      </c>
      <c r="Y31275" s="34">
        <v>280</v>
      </c>
      <c r="Z31275" s="34">
        <v>330</v>
      </c>
      <c r="AA31275" s="34">
        <v>358</v>
      </c>
      <c r="AB31275" s="34">
        <v>356</v>
      </c>
      <c r="AC31275" s="34">
        <v>463</v>
      </c>
    </row>
    <row r="31276" spans="1:29" x14ac:dyDescent="0.2">
      <c r="A31276" s="34" t="s">
        <v>91769</v>
      </c>
      <c r="B31276" s="34">
        <v>499</v>
      </c>
      <c r="C31276" s="34">
        <v>358</v>
      </c>
      <c r="D31276" s="34">
        <v>487</v>
      </c>
      <c r="E31276" s="34">
        <v>366</v>
      </c>
      <c r="F31276" s="34">
        <v>415</v>
      </c>
      <c r="G31276" s="34">
        <v>308</v>
      </c>
      <c r="H31276" s="34">
        <v>327</v>
      </c>
      <c r="I31276" s="34">
        <v>432</v>
      </c>
      <c r="J31276" s="34">
        <v>367</v>
      </c>
      <c r="K31276" s="34">
        <v>445</v>
      </c>
      <c r="L31276" s="34">
        <v>351</v>
      </c>
      <c r="M31276" s="34">
        <v>317</v>
      </c>
      <c r="N31276" s="34">
        <v>350</v>
      </c>
      <c r="O31276" s="34">
        <v>363</v>
      </c>
      <c r="P31276" s="34">
        <v>394</v>
      </c>
      <c r="Q31276" s="34">
        <v>565</v>
      </c>
      <c r="R31276" s="34">
        <v>540</v>
      </c>
      <c r="S31276" s="34">
        <v>465</v>
      </c>
      <c r="T31276" s="34">
        <v>484</v>
      </c>
      <c r="U31276" s="34">
        <v>394</v>
      </c>
      <c r="V31276" s="34">
        <v>469</v>
      </c>
      <c r="W31276" s="34">
        <v>555</v>
      </c>
      <c r="X31276" s="34">
        <v>507</v>
      </c>
      <c r="Y31276" s="34">
        <v>484</v>
      </c>
      <c r="Z31276" s="34">
        <v>422</v>
      </c>
      <c r="AA31276" s="34">
        <v>504</v>
      </c>
      <c r="AB31276" s="34">
        <v>612</v>
      </c>
      <c r="AC31276" s="34">
        <v>604</v>
      </c>
    </row>
    <row r="31277" spans="1:29" x14ac:dyDescent="0.2">
      <c r="A31277" s="34" t="s">
        <v>91770</v>
      </c>
      <c r="B31277" s="34">
        <v>1369</v>
      </c>
      <c r="C31277" s="34">
        <v>735</v>
      </c>
      <c r="D31277" s="34">
        <v>950</v>
      </c>
      <c r="E31277" s="34">
        <v>786</v>
      </c>
      <c r="F31277" s="34">
        <v>1183</v>
      </c>
      <c r="G31277" s="34">
        <v>641</v>
      </c>
      <c r="H31277" s="34">
        <v>1142</v>
      </c>
      <c r="I31277" s="34">
        <v>755</v>
      </c>
      <c r="J31277" s="34">
        <v>1131</v>
      </c>
      <c r="K31277" s="34">
        <v>851</v>
      </c>
      <c r="L31277" s="34">
        <v>1225</v>
      </c>
      <c r="M31277" s="34">
        <v>688</v>
      </c>
      <c r="N31277" s="34">
        <v>994</v>
      </c>
      <c r="O31277" s="34">
        <v>687</v>
      </c>
      <c r="P31277" s="34">
        <v>1090</v>
      </c>
      <c r="Q31277" s="34">
        <v>1122</v>
      </c>
      <c r="R31277" s="34">
        <v>1634</v>
      </c>
      <c r="S31277" s="34">
        <v>986</v>
      </c>
      <c r="T31277" s="34">
        <v>1581</v>
      </c>
      <c r="U31277" s="34">
        <v>1021</v>
      </c>
      <c r="V31277" s="34">
        <v>1306</v>
      </c>
      <c r="W31277" s="34">
        <v>1434</v>
      </c>
      <c r="X31277" s="34">
        <v>1463</v>
      </c>
      <c r="Y31277" s="34">
        <v>1237</v>
      </c>
      <c r="Z31277" s="34">
        <v>1235</v>
      </c>
      <c r="AA31277" s="34">
        <v>1170</v>
      </c>
      <c r="AB31277" s="34">
        <v>1616</v>
      </c>
      <c r="AC31277" s="34">
        <v>1383</v>
      </c>
    </row>
    <row r="31278" spans="1:29" x14ac:dyDescent="0.2">
      <c r="A31278" s="34" t="s">
        <v>91771</v>
      </c>
      <c r="B31278" s="34">
        <v>347</v>
      </c>
      <c r="C31278" s="34">
        <v>246</v>
      </c>
      <c r="D31278" s="34">
        <v>298</v>
      </c>
      <c r="E31278" s="34">
        <v>284</v>
      </c>
      <c r="F31278" s="34">
        <v>317</v>
      </c>
      <c r="G31278" s="34">
        <v>260</v>
      </c>
      <c r="H31278" s="34">
        <v>263</v>
      </c>
      <c r="I31278" s="34">
        <v>247</v>
      </c>
      <c r="J31278" s="34">
        <v>293</v>
      </c>
      <c r="K31278" s="34">
        <v>276</v>
      </c>
      <c r="L31278" s="34">
        <v>296</v>
      </c>
      <c r="M31278" s="34">
        <v>240</v>
      </c>
      <c r="N31278" s="34">
        <v>244</v>
      </c>
      <c r="O31278" s="34">
        <v>242</v>
      </c>
      <c r="P31278" s="34">
        <v>279</v>
      </c>
      <c r="Q31278" s="34">
        <v>402</v>
      </c>
      <c r="R31278" s="34">
        <v>351</v>
      </c>
      <c r="S31278" s="34">
        <v>314</v>
      </c>
      <c r="T31278" s="34">
        <v>442</v>
      </c>
      <c r="U31278" s="34">
        <v>342</v>
      </c>
      <c r="V31278" s="34">
        <v>376</v>
      </c>
      <c r="W31278" s="34">
        <v>428</v>
      </c>
      <c r="X31278" s="34">
        <v>404</v>
      </c>
      <c r="Y31278" s="34">
        <v>354</v>
      </c>
      <c r="Z31278" s="34">
        <v>261</v>
      </c>
      <c r="AA31278" s="34">
        <v>351</v>
      </c>
      <c r="AB31278" s="34">
        <v>431</v>
      </c>
      <c r="AC31278" s="34">
        <v>442</v>
      </c>
    </row>
    <row r="31279" spans="1:29" x14ac:dyDescent="0.2">
      <c r="A31279" s="34" t="s">
        <v>91772</v>
      </c>
      <c r="B31279" s="34">
        <v>123</v>
      </c>
      <c r="C31279" s="34">
        <v>144</v>
      </c>
      <c r="D31279" s="34">
        <v>135</v>
      </c>
      <c r="E31279" s="34">
        <v>151</v>
      </c>
      <c r="F31279" s="34">
        <v>99</v>
      </c>
      <c r="G31279" s="34">
        <v>127</v>
      </c>
      <c r="H31279" s="34">
        <v>117</v>
      </c>
      <c r="I31279" s="34">
        <v>124</v>
      </c>
      <c r="J31279" s="34">
        <v>86</v>
      </c>
      <c r="K31279" s="34">
        <v>130</v>
      </c>
      <c r="L31279" s="34">
        <v>62</v>
      </c>
      <c r="M31279" s="34">
        <v>98</v>
      </c>
      <c r="N31279" s="34">
        <v>101</v>
      </c>
      <c r="O31279" s="34">
        <v>111</v>
      </c>
      <c r="P31279" s="34">
        <v>87</v>
      </c>
      <c r="Q31279" s="34">
        <v>145</v>
      </c>
      <c r="R31279" s="34">
        <v>134</v>
      </c>
      <c r="S31279" s="34">
        <v>164</v>
      </c>
      <c r="T31279" s="34">
        <v>97</v>
      </c>
      <c r="U31279" s="34">
        <v>132</v>
      </c>
      <c r="V31279" s="34">
        <v>128</v>
      </c>
      <c r="W31279" s="34">
        <v>115</v>
      </c>
      <c r="X31279" s="34">
        <v>136</v>
      </c>
      <c r="Y31279" s="34">
        <v>112</v>
      </c>
      <c r="Z31279" s="34">
        <v>165</v>
      </c>
      <c r="AA31279" s="34">
        <v>146</v>
      </c>
      <c r="AB31279" s="34">
        <v>91</v>
      </c>
      <c r="AC31279" s="34">
        <v>245</v>
      </c>
    </row>
    <row r="31280" spans="1:29" x14ac:dyDescent="0.2">
      <c r="A31280" s="34" t="s">
        <v>91773</v>
      </c>
      <c r="B31280" s="34">
        <v>1764</v>
      </c>
      <c r="C31280" s="34">
        <v>958</v>
      </c>
      <c r="D31280" s="34">
        <v>1256</v>
      </c>
      <c r="E31280" s="34">
        <v>1001</v>
      </c>
      <c r="F31280" s="34">
        <v>1359</v>
      </c>
      <c r="G31280" s="34">
        <v>860</v>
      </c>
      <c r="H31280" s="34">
        <v>1324</v>
      </c>
      <c r="I31280" s="34">
        <v>795</v>
      </c>
      <c r="J31280" s="34">
        <v>1338</v>
      </c>
      <c r="K31280" s="34">
        <v>1071</v>
      </c>
      <c r="L31280" s="34">
        <v>1442</v>
      </c>
      <c r="M31280" s="34">
        <v>878</v>
      </c>
      <c r="N31280" s="34">
        <v>1147</v>
      </c>
      <c r="O31280" s="34">
        <v>957</v>
      </c>
      <c r="P31280" s="34">
        <v>1332</v>
      </c>
      <c r="Q31280" s="34">
        <v>1470</v>
      </c>
      <c r="R31280" s="34">
        <v>1828</v>
      </c>
      <c r="S31280" s="34">
        <v>1253</v>
      </c>
      <c r="T31280" s="34">
        <v>1904</v>
      </c>
      <c r="U31280" s="34">
        <v>1213</v>
      </c>
      <c r="V31280" s="34">
        <v>1647</v>
      </c>
      <c r="W31280" s="34">
        <v>1552</v>
      </c>
      <c r="X31280" s="34">
        <v>1685</v>
      </c>
      <c r="Y31280" s="34">
        <v>1425</v>
      </c>
      <c r="Z31280" s="34">
        <v>1397</v>
      </c>
      <c r="AA31280" s="34">
        <v>1269</v>
      </c>
      <c r="AB31280" s="34">
        <v>1769</v>
      </c>
      <c r="AC31280" s="34">
        <v>1689</v>
      </c>
    </row>
    <row r="31281" spans="1:29" x14ac:dyDescent="0.2">
      <c r="A31281" s="34" t="s">
        <v>91774</v>
      </c>
      <c r="B31281" s="34">
        <v>260</v>
      </c>
      <c r="C31281" s="34">
        <v>237</v>
      </c>
      <c r="D31281" s="34">
        <v>369</v>
      </c>
      <c r="E31281" s="34">
        <v>264</v>
      </c>
      <c r="F31281" s="34">
        <v>324</v>
      </c>
      <c r="G31281" s="34">
        <v>253</v>
      </c>
      <c r="H31281" s="34">
        <v>327</v>
      </c>
      <c r="I31281" s="34">
        <v>252</v>
      </c>
      <c r="J31281" s="34">
        <v>284</v>
      </c>
      <c r="K31281" s="34">
        <v>224</v>
      </c>
      <c r="L31281" s="34">
        <v>207</v>
      </c>
      <c r="M31281" s="34">
        <v>187</v>
      </c>
      <c r="N31281" s="34">
        <v>244</v>
      </c>
      <c r="O31281" s="34">
        <v>193</v>
      </c>
      <c r="P31281" s="34">
        <v>313</v>
      </c>
      <c r="Q31281" s="34">
        <v>322</v>
      </c>
      <c r="R31281" s="34">
        <v>336</v>
      </c>
      <c r="S31281" s="34">
        <v>335</v>
      </c>
      <c r="T31281" s="34">
        <v>299</v>
      </c>
      <c r="U31281" s="34">
        <v>238</v>
      </c>
      <c r="V31281" s="34">
        <v>383</v>
      </c>
      <c r="W31281" s="34">
        <v>236</v>
      </c>
      <c r="X31281" s="34">
        <v>365</v>
      </c>
      <c r="Y31281" s="34">
        <v>270</v>
      </c>
      <c r="Z31281" s="34">
        <v>381</v>
      </c>
      <c r="AA31281" s="34">
        <v>284</v>
      </c>
      <c r="AB31281" s="34">
        <v>379</v>
      </c>
      <c r="AC31281" s="34">
        <v>430</v>
      </c>
    </row>
    <row r="31282" spans="1:29" x14ac:dyDescent="0.2">
      <c r="A31282" s="34" t="s">
        <v>91775</v>
      </c>
      <c r="B31282" s="34">
        <v>235</v>
      </c>
      <c r="C31282" s="34">
        <v>349</v>
      </c>
      <c r="D31282" s="34">
        <v>328</v>
      </c>
      <c r="E31282" s="34">
        <v>371</v>
      </c>
      <c r="F31282" s="34">
        <v>329</v>
      </c>
      <c r="G31282" s="34">
        <v>392</v>
      </c>
      <c r="H31282" s="34">
        <v>306</v>
      </c>
      <c r="I31282" s="34">
        <v>293</v>
      </c>
      <c r="J31282" s="34">
        <v>307</v>
      </c>
      <c r="K31282" s="34">
        <v>324</v>
      </c>
      <c r="L31282" s="34">
        <v>244</v>
      </c>
      <c r="M31282" s="34">
        <v>263</v>
      </c>
      <c r="N31282" s="34">
        <v>292</v>
      </c>
      <c r="O31282" s="34">
        <v>284</v>
      </c>
      <c r="P31282" s="34">
        <v>280</v>
      </c>
      <c r="Q31282" s="34">
        <v>459</v>
      </c>
      <c r="R31282" s="34">
        <v>411</v>
      </c>
      <c r="S31282" s="34">
        <v>359</v>
      </c>
      <c r="T31282" s="34">
        <v>334</v>
      </c>
      <c r="U31282" s="34">
        <v>354</v>
      </c>
      <c r="V31282" s="34">
        <v>351</v>
      </c>
      <c r="W31282" s="34">
        <v>320</v>
      </c>
      <c r="X31282" s="34">
        <v>436</v>
      </c>
      <c r="Y31282" s="34">
        <v>370</v>
      </c>
      <c r="Z31282" s="34">
        <v>369</v>
      </c>
      <c r="AA31282" s="34">
        <v>415</v>
      </c>
      <c r="AB31282" s="34">
        <v>394</v>
      </c>
      <c r="AC31282" s="34">
        <v>527</v>
      </c>
    </row>
    <row r="31283" spans="1:29" x14ac:dyDescent="0.2">
      <c r="A31283" s="34" t="s">
        <v>91776</v>
      </c>
      <c r="B31283" s="34">
        <v>453</v>
      </c>
      <c r="C31283" s="34">
        <v>533</v>
      </c>
      <c r="D31283" s="34">
        <v>600</v>
      </c>
      <c r="E31283" s="34">
        <v>653</v>
      </c>
      <c r="F31283" s="34">
        <v>637</v>
      </c>
      <c r="G31283" s="34">
        <v>584</v>
      </c>
      <c r="H31283" s="34">
        <v>535</v>
      </c>
      <c r="I31283" s="34">
        <v>537</v>
      </c>
      <c r="J31283" s="34">
        <v>517</v>
      </c>
      <c r="K31283" s="34">
        <v>543</v>
      </c>
      <c r="L31283" s="34">
        <v>429</v>
      </c>
      <c r="M31283" s="34">
        <v>497</v>
      </c>
      <c r="N31283" s="34">
        <v>464</v>
      </c>
      <c r="O31283" s="34">
        <v>463</v>
      </c>
      <c r="P31283" s="34">
        <v>488</v>
      </c>
      <c r="Q31283" s="34">
        <v>711</v>
      </c>
      <c r="R31283" s="34">
        <v>721</v>
      </c>
      <c r="S31283" s="34">
        <v>657</v>
      </c>
      <c r="T31283" s="34">
        <v>537</v>
      </c>
      <c r="U31283" s="34">
        <v>463</v>
      </c>
      <c r="V31283" s="34">
        <v>627</v>
      </c>
      <c r="W31283" s="34">
        <v>655</v>
      </c>
      <c r="X31283" s="34">
        <v>712</v>
      </c>
      <c r="Y31283" s="34">
        <v>598</v>
      </c>
      <c r="Z31283" s="34">
        <v>605</v>
      </c>
      <c r="AA31283" s="34">
        <v>715</v>
      </c>
      <c r="AB31283" s="34">
        <v>665</v>
      </c>
      <c r="AC31283" s="34">
        <v>888</v>
      </c>
    </row>
    <row r="31284" spans="1:29" x14ac:dyDescent="0.2">
      <c r="A31284" s="34" t="s">
        <v>91777</v>
      </c>
      <c r="B31284" s="34">
        <v>430</v>
      </c>
      <c r="C31284" s="34">
        <v>338</v>
      </c>
      <c r="D31284" s="34">
        <v>396</v>
      </c>
      <c r="E31284" s="34">
        <v>421</v>
      </c>
      <c r="F31284" s="34">
        <v>422</v>
      </c>
      <c r="G31284" s="34">
        <v>369</v>
      </c>
      <c r="H31284" s="34">
        <v>396</v>
      </c>
      <c r="I31284" s="34">
        <v>419</v>
      </c>
      <c r="J31284" s="34">
        <v>403</v>
      </c>
      <c r="K31284" s="34">
        <v>396</v>
      </c>
      <c r="L31284" s="34">
        <v>372</v>
      </c>
      <c r="M31284" s="34">
        <v>380</v>
      </c>
      <c r="N31284" s="34">
        <v>413</v>
      </c>
      <c r="O31284" s="34">
        <v>394</v>
      </c>
      <c r="P31284" s="34">
        <v>387</v>
      </c>
      <c r="Q31284" s="34">
        <v>580</v>
      </c>
      <c r="R31284" s="34">
        <v>521</v>
      </c>
      <c r="S31284" s="34">
        <v>478</v>
      </c>
      <c r="T31284" s="34">
        <v>474</v>
      </c>
      <c r="U31284" s="34">
        <v>412</v>
      </c>
      <c r="V31284" s="34">
        <v>486</v>
      </c>
      <c r="W31284" s="34">
        <v>536</v>
      </c>
      <c r="X31284" s="34">
        <v>510</v>
      </c>
      <c r="Y31284" s="34">
        <v>448</v>
      </c>
      <c r="Z31284" s="34">
        <v>480</v>
      </c>
      <c r="AA31284" s="34">
        <v>503</v>
      </c>
      <c r="AB31284" s="34">
        <v>525</v>
      </c>
      <c r="AC31284" s="34">
        <v>665</v>
      </c>
    </row>
    <row r="31285" spans="1:29" x14ac:dyDescent="0.2">
      <c r="A31285" s="34" t="s">
        <v>91778</v>
      </c>
      <c r="B31285" s="34">
        <v>267</v>
      </c>
      <c r="C31285" s="34">
        <v>227</v>
      </c>
      <c r="D31285" s="34">
        <v>295</v>
      </c>
      <c r="E31285" s="34">
        <v>222</v>
      </c>
      <c r="F31285" s="34">
        <v>300</v>
      </c>
      <c r="G31285" s="34">
        <v>168</v>
      </c>
      <c r="H31285" s="34">
        <v>264</v>
      </c>
      <c r="I31285" s="34">
        <v>166</v>
      </c>
      <c r="J31285" s="34">
        <v>262</v>
      </c>
      <c r="K31285" s="34">
        <v>215</v>
      </c>
      <c r="L31285" s="34">
        <v>152</v>
      </c>
      <c r="M31285" s="34">
        <v>190</v>
      </c>
      <c r="N31285" s="34">
        <v>219</v>
      </c>
      <c r="O31285" s="34">
        <v>177</v>
      </c>
      <c r="P31285" s="34">
        <v>233</v>
      </c>
      <c r="Q31285" s="34">
        <v>249</v>
      </c>
      <c r="R31285" s="34">
        <v>265</v>
      </c>
      <c r="S31285" s="34">
        <v>257</v>
      </c>
      <c r="T31285" s="34">
        <v>201</v>
      </c>
      <c r="U31285" s="34">
        <v>196</v>
      </c>
      <c r="V31285" s="34">
        <v>312</v>
      </c>
      <c r="W31285" s="34">
        <v>206</v>
      </c>
      <c r="X31285" s="34">
        <v>336</v>
      </c>
      <c r="Y31285" s="34">
        <v>202</v>
      </c>
      <c r="Z31285" s="34">
        <v>319</v>
      </c>
      <c r="AA31285" s="34">
        <v>287</v>
      </c>
      <c r="AB31285" s="34">
        <v>298</v>
      </c>
      <c r="AC31285" s="34">
        <v>302</v>
      </c>
    </row>
    <row r="31286" spans="1:29" x14ac:dyDescent="0.2">
      <c r="A31286" s="34" t="s">
        <v>91779</v>
      </c>
      <c r="B31286" s="34">
        <v>341</v>
      </c>
      <c r="C31286" s="34">
        <v>371</v>
      </c>
      <c r="D31286" s="34">
        <v>381</v>
      </c>
      <c r="E31286" s="34">
        <v>406</v>
      </c>
      <c r="F31286" s="34">
        <v>353</v>
      </c>
      <c r="G31286" s="34">
        <v>379</v>
      </c>
      <c r="H31286" s="34">
        <v>352</v>
      </c>
      <c r="I31286" s="34">
        <v>321</v>
      </c>
      <c r="J31286" s="34">
        <v>306</v>
      </c>
      <c r="K31286" s="34">
        <v>371</v>
      </c>
      <c r="L31286" s="34">
        <v>283</v>
      </c>
      <c r="M31286" s="34">
        <v>373</v>
      </c>
      <c r="N31286" s="34">
        <v>254</v>
      </c>
      <c r="O31286" s="34">
        <v>349</v>
      </c>
      <c r="P31286" s="34">
        <v>234</v>
      </c>
      <c r="Q31286" s="34">
        <v>544</v>
      </c>
      <c r="R31286" s="34">
        <v>345</v>
      </c>
      <c r="S31286" s="34">
        <v>435</v>
      </c>
      <c r="T31286" s="34">
        <v>339</v>
      </c>
      <c r="U31286" s="34">
        <v>390</v>
      </c>
      <c r="V31286" s="34">
        <v>463</v>
      </c>
      <c r="W31286" s="34">
        <v>445</v>
      </c>
      <c r="X31286" s="34">
        <v>464</v>
      </c>
      <c r="Y31286" s="34">
        <v>436</v>
      </c>
      <c r="Z31286" s="34">
        <v>379</v>
      </c>
      <c r="AA31286" s="34">
        <v>478</v>
      </c>
      <c r="AB31286" s="34">
        <v>461</v>
      </c>
      <c r="AC31286" s="34">
        <v>705</v>
      </c>
    </row>
    <row r="31287" spans="1:29" x14ac:dyDescent="0.2">
      <c r="A31287" s="34" t="s">
        <v>91780</v>
      </c>
      <c r="B31287" s="34">
        <v>226</v>
      </c>
      <c r="C31287" s="34">
        <v>136</v>
      </c>
      <c r="D31287" s="34">
        <v>248</v>
      </c>
      <c r="E31287" s="34">
        <v>229</v>
      </c>
      <c r="F31287" s="34">
        <v>215</v>
      </c>
      <c r="G31287" s="34">
        <v>212</v>
      </c>
      <c r="H31287" s="34">
        <v>184</v>
      </c>
      <c r="I31287" s="34">
        <v>199</v>
      </c>
      <c r="J31287" s="34">
        <v>219</v>
      </c>
      <c r="K31287" s="34">
        <v>246</v>
      </c>
      <c r="L31287" s="34">
        <v>185</v>
      </c>
      <c r="M31287" s="34">
        <v>220</v>
      </c>
      <c r="N31287" s="34">
        <v>202</v>
      </c>
      <c r="O31287" s="34">
        <v>195</v>
      </c>
      <c r="P31287" s="34">
        <v>202</v>
      </c>
      <c r="Q31287" s="34">
        <v>379</v>
      </c>
      <c r="R31287" s="34">
        <v>273</v>
      </c>
      <c r="S31287" s="34">
        <v>276</v>
      </c>
      <c r="T31287" s="34">
        <v>274</v>
      </c>
      <c r="U31287" s="34">
        <v>243</v>
      </c>
      <c r="V31287" s="34">
        <v>243</v>
      </c>
      <c r="W31287" s="34">
        <v>310</v>
      </c>
      <c r="X31287" s="34">
        <v>269</v>
      </c>
      <c r="Y31287" s="34">
        <v>289</v>
      </c>
      <c r="Z31287" s="34">
        <v>271</v>
      </c>
      <c r="AA31287" s="34">
        <v>293</v>
      </c>
      <c r="AB31287" s="34">
        <v>270</v>
      </c>
      <c r="AC31287" s="34">
        <v>377</v>
      </c>
    </row>
    <row r="31288" spans="1:29" x14ac:dyDescent="0.2">
      <c r="A31288" s="34" t="s">
        <v>91781</v>
      </c>
      <c r="B31288" s="34">
        <v>342</v>
      </c>
      <c r="C31288" s="34">
        <v>255</v>
      </c>
      <c r="D31288" s="34">
        <v>262</v>
      </c>
      <c r="E31288" s="34">
        <v>237</v>
      </c>
      <c r="F31288" s="34">
        <v>300</v>
      </c>
      <c r="G31288" s="34">
        <v>317</v>
      </c>
      <c r="H31288" s="34">
        <v>295</v>
      </c>
      <c r="I31288" s="34">
        <v>267</v>
      </c>
      <c r="J31288" s="34">
        <v>268</v>
      </c>
      <c r="K31288" s="34">
        <v>273</v>
      </c>
      <c r="L31288" s="34">
        <v>309</v>
      </c>
      <c r="M31288" s="34">
        <v>248</v>
      </c>
      <c r="N31288" s="34">
        <v>240</v>
      </c>
      <c r="O31288" s="34">
        <v>250</v>
      </c>
      <c r="P31288" s="34">
        <v>259</v>
      </c>
      <c r="Q31288" s="34">
        <v>386</v>
      </c>
      <c r="R31288" s="34">
        <v>408</v>
      </c>
      <c r="S31288" s="34">
        <v>365</v>
      </c>
      <c r="T31288" s="34">
        <v>426</v>
      </c>
      <c r="U31288" s="34">
        <v>314</v>
      </c>
      <c r="V31288" s="34">
        <v>347</v>
      </c>
      <c r="W31288" s="34">
        <v>485</v>
      </c>
      <c r="X31288" s="34">
        <v>328</v>
      </c>
      <c r="Y31288" s="34">
        <v>459</v>
      </c>
      <c r="Z31288" s="34">
        <v>345</v>
      </c>
      <c r="AA31288" s="34">
        <v>436</v>
      </c>
      <c r="AB31288" s="34">
        <v>455</v>
      </c>
      <c r="AC31288" s="34">
        <v>544</v>
      </c>
    </row>
    <row r="31289" spans="1:29" x14ac:dyDescent="0.2">
      <c r="A31289" s="34" t="s">
        <v>91782</v>
      </c>
      <c r="B31289" s="34">
        <v>299</v>
      </c>
      <c r="C31289" s="34">
        <v>453</v>
      </c>
      <c r="D31289" s="34">
        <v>335</v>
      </c>
      <c r="E31289" s="34">
        <v>470</v>
      </c>
      <c r="F31289" s="34">
        <v>423</v>
      </c>
      <c r="G31289" s="34">
        <v>510</v>
      </c>
      <c r="H31289" s="34">
        <v>425</v>
      </c>
      <c r="I31289" s="34">
        <v>447</v>
      </c>
      <c r="J31289" s="34">
        <v>346</v>
      </c>
      <c r="K31289" s="34">
        <v>538</v>
      </c>
      <c r="L31289" s="34">
        <v>338</v>
      </c>
      <c r="M31289" s="34">
        <v>456</v>
      </c>
      <c r="N31289" s="34">
        <v>349</v>
      </c>
      <c r="O31289" s="34">
        <v>398</v>
      </c>
      <c r="P31289" s="34">
        <v>368</v>
      </c>
      <c r="Q31289" s="34">
        <v>656</v>
      </c>
      <c r="R31289" s="34">
        <v>506</v>
      </c>
      <c r="S31289" s="34">
        <v>551</v>
      </c>
      <c r="T31289" s="34">
        <v>386</v>
      </c>
      <c r="U31289" s="34">
        <v>562</v>
      </c>
      <c r="V31289" s="34">
        <v>469</v>
      </c>
      <c r="W31289" s="34">
        <v>655</v>
      </c>
      <c r="X31289" s="34">
        <v>481</v>
      </c>
      <c r="Y31289" s="34">
        <v>654</v>
      </c>
      <c r="Z31289" s="34">
        <v>407</v>
      </c>
      <c r="AA31289" s="34">
        <v>580</v>
      </c>
      <c r="AB31289" s="34">
        <v>595</v>
      </c>
      <c r="AC31289" s="34">
        <v>763</v>
      </c>
    </row>
    <row r="31290" spans="1:29" x14ac:dyDescent="0.2">
      <c r="A31290" s="34" t="s">
        <v>91783</v>
      </c>
      <c r="B31290" s="34">
        <v>160</v>
      </c>
      <c r="C31290" s="34">
        <v>124</v>
      </c>
      <c r="D31290" s="34">
        <v>173</v>
      </c>
      <c r="E31290" s="34">
        <v>185</v>
      </c>
      <c r="F31290" s="34">
        <v>132</v>
      </c>
      <c r="G31290" s="34">
        <v>127</v>
      </c>
      <c r="H31290" s="34">
        <v>138</v>
      </c>
      <c r="I31290" s="34">
        <v>153</v>
      </c>
      <c r="J31290" s="34">
        <v>129</v>
      </c>
      <c r="K31290" s="34">
        <v>157</v>
      </c>
      <c r="L31290" s="34">
        <v>83</v>
      </c>
      <c r="M31290" s="34">
        <v>138</v>
      </c>
      <c r="N31290" s="34">
        <v>151</v>
      </c>
      <c r="O31290" s="34">
        <v>150</v>
      </c>
      <c r="P31290" s="34">
        <v>115</v>
      </c>
      <c r="Q31290" s="34">
        <v>190</v>
      </c>
      <c r="R31290" s="34">
        <v>185</v>
      </c>
      <c r="S31290" s="34">
        <v>210</v>
      </c>
      <c r="T31290" s="34">
        <v>105</v>
      </c>
      <c r="U31290" s="34">
        <v>127</v>
      </c>
      <c r="V31290" s="34">
        <v>168</v>
      </c>
      <c r="W31290" s="34">
        <v>146</v>
      </c>
      <c r="X31290" s="34">
        <v>229</v>
      </c>
      <c r="Y31290" s="34">
        <v>148</v>
      </c>
      <c r="Z31290" s="34">
        <v>173</v>
      </c>
      <c r="AA31290" s="34">
        <v>224</v>
      </c>
      <c r="AB31290" s="34">
        <v>137</v>
      </c>
      <c r="AC31290" s="34">
        <v>243</v>
      </c>
    </row>
    <row r="31291" spans="1:29" x14ac:dyDescent="0.2">
      <c r="A31291" s="34" t="s">
        <v>91784</v>
      </c>
      <c r="B31291" s="34">
        <v>422</v>
      </c>
      <c r="C31291" s="34">
        <v>307</v>
      </c>
      <c r="D31291" s="34">
        <v>339</v>
      </c>
      <c r="E31291" s="34">
        <v>345</v>
      </c>
      <c r="F31291" s="34">
        <v>321</v>
      </c>
      <c r="G31291" s="34">
        <v>342</v>
      </c>
      <c r="H31291" s="34">
        <v>289</v>
      </c>
      <c r="I31291" s="34">
        <v>295</v>
      </c>
      <c r="J31291" s="34">
        <v>342</v>
      </c>
      <c r="K31291" s="34">
        <v>322</v>
      </c>
      <c r="L31291" s="34">
        <v>328</v>
      </c>
      <c r="M31291" s="34">
        <v>285</v>
      </c>
      <c r="N31291" s="34">
        <v>296</v>
      </c>
      <c r="O31291" s="34">
        <v>293</v>
      </c>
      <c r="P31291" s="34">
        <v>305</v>
      </c>
      <c r="Q31291" s="34">
        <v>468</v>
      </c>
      <c r="R31291" s="34">
        <v>427</v>
      </c>
      <c r="S31291" s="34">
        <v>358</v>
      </c>
      <c r="T31291" s="34">
        <v>497</v>
      </c>
      <c r="U31291" s="34">
        <v>358</v>
      </c>
      <c r="V31291" s="34">
        <v>417</v>
      </c>
      <c r="W31291" s="34">
        <v>612</v>
      </c>
      <c r="X31291" s="34">
        <v>462</v>
      </c>
      <c r="Y31291" s="34">
        <v>456</v>
      </c>
      <c r="Z31291" s="34">
        <v>345</v>
      </c>
      <c r="AA31291" s="34">
        <v>372</v>
      </c>
      <c r="AB31291" s="34">
        <v>474</v>
      </c>
      <c r="AC31291" s="34">
        <v>593</v>
      </c>
    </row>
    <row r="31292" spans="1:29" x14ac:dyDescent="0.2">
      <c r="A31292" s="34" t="s">
        <v>91785</v>
      </c>
      <c r="B31292" s="34">
        <v>185</v>
      </c>
      <c r="C31292" s="34">
        <v>161</v>
      </c>
      <c r="D31292" s="34">
        <v>185</v>
      </c>
      <c r="E31292" s="34">
        <v>206</v>
      </c>
      <c r="F31292" s="34">
        <v>172</v>
      </c>
      <c r="G31292" s="34">
        <v>213</v>
      </c>
      <c r="H31292" s="34">
        <v>164</v>
      </c>
      <c r="I31292" s="34">
        <v>171</v>
      </c>
      <c r="J31292" s="34">
        <v>160</v>
      </c>
      <c r="K31292" s="34">
        <v>223</v>
      </c>
      <c r="L31292" s="34">
        <v>139</v>
      </c>
      <c r="M31292" s="34">
        <v>163</v>
      </c>
      <c r="N31292" s="34">
        <v>151</v>
      </c>
      <c r="O31292" s="34">
        <v>165</v>
      </c>
      <c r="P31292" s="34">
        <v>133</v>
      </c>
      <c r="Q31292" s="34">
        <v>235</v>
      </c>
      <c r="R31292" s="34">
        <v>234</v>
      </c>
      <c r="S31292" s="34">
        <v>240</v>
      </c>
      <c r="T31292" s="34">
        <v>144</v>
      </c>
      <c r="U31292" s="34">
        <v>170</v>
      </c>
      <c r="V31292" s="34">
        <v>173</v>
      </c>
      <c r="W31292" s="34">
        <v>228</v>
      </c>
      <c r="X31292" s="34">
        <v>225</v>
      </c>
      <c r="Y31292" s="34">
        <v>227</v>
      </c>
      <c r="Z31292" s="34">
        <v>207</v>
      </c>
      <c r="AA31292" s="34">
        <v>206</v>
      </c>
      <c r="AB31292" s="34">
        <v>174</v>
      </c>
      <c r="AC31292" s="34">
        <v>320</v>
      </c>
    </row>
    <row r="31293" spans="1:29" x14ac:dyDescent="0.2">
      <c r="A31293" s="34" t="s">
        <v>91786</v>
      </c>
      <c r="B31293" s="34">
        <v>550</v>
      </c>
      <c r="C31293" s="34">
        <v>515</v>
      </c>
      <c r="D31293" s="34">
        <v>605</v>
      </c>
      <c r="E31293" s="34">
        <v>647</v>
      </c>
      <c r="F31293" s="34">
        <v>630</v>
      </c>
      <c r="G31293" s="34">
        <v>549</v>
      </c>
      <c r="H31293" s="34">
        <v>602</v>
      </c>
      <c r="I31293" s="34">
        <v>501</v>
      </c>
      <c r="J31293" s="34">
        <v>603</v>
      </c>
      <c r="K31293" s="34">
        <v>631</v>
      </c>
      <c r="L31293" s="34">
        <v>511</v>
      </c>
      <c r="M31293" s="34">
        <v>480</v>
      </c>
      <c r="N31293" s="34">
        <v>541</v>
      </c>
      <c r="O31293" s="34">
        <v>521</v>
      </c>
      <c r="P31293" s="34">
        <v>556</v>
      </c>
      <c r="Q31293" s="34">
        <v>728</v>
      </c>
      <c r="R31293" s="34">
        <v>777</v>
      </c>
      <c r="S31293" s="34">
        <v>705</v>
      </c>
      <c r="T31293" s="34">
        <v>706</v>
      </c>
      <c r="U31293" s="34">
        <v>677</v>
      </c>
      <c r="V31293" s="34">
        <v>744</v>
      </c>
      <c r="W31293" s="34">
        <v>817</v>
      </c>
      <c r="X31293" s="34">
        <v>784</v>
      </c>
      <c r="Y31293" s="34">
        <v>814</v>
      </c>
      <c r="Z31293" s="34">
        <v>602</v>
      </c>
      <c r="AA31293" s="34">
        <v>823</v>
      </c>
      <c r="AB31293" s="34">
        <v>908</v>
      </c>
      <c r="AC31293" s="34">
        <v>998</v>
      </c>
    </row>
    <row r="31294" spans="1:29" x14ac:dyDescent="0.2">
      <c r="A31294" s="34" t="s">
        <v>91787</v>
      </c>
      <c r="B31294" s="34">
        <v>84</v>
      </c>
      <c r="C31294" s="34">
        <v>75</v>
      </c>
      <c r="D31294" s="34">
        <v>91</v>
      </c>
      <c r="E31294" s="34">
        <v>57</v>
      </c>
      <c r="F31294" s="34">
        <v>75</v>
      </c>
      <c r="G31294" s="34">
        <v>41</v>
      </c>
      <c r="H31294" s="34">
        <v>74</v>
      </c>
      <c r="I31294" s="34">
        <v>52</v>
      </c>
      <c r="J31294" s="34">
        <v>81</v>
      </c>
      <c r="K31294" s="34">
        <v>77</v>
      </c>
      <c r="L31294" s="34">
        <v>60</v>
      </c>
      <c r="M31294" s="34">
        <v>58</v>
      </c>
      <c r="N31294" s="34">
        <v>58</v>
      </c>
      <c r="O31294" s="34">
        <v>72</v>
      </c>
      <c r="P31294" s="34">
        <v>80</v>
      </c>
      <c r="Q31294" s="34">
        <v>101</v>
      </c>
      <c r="R31294" s="34">
        <v>93</v>
      </c>
      <c r="S31294" s="34">
        <v>87</v>
      </c>
      <c r="T31294" s="34">
        <v>59</v>
      </c>
      <c r="U31294" s="34">
        <v>75</v>
      </c>
      <c r="V31294" s="34">
        <v>74</v>
      </c>
      <c r="W31294" s="34">
        <v>77</v>
      </c>
      <c r="X31294" s="34">
        <v>72</v>
      </c>
      <c r="Y31294" s="34">
        <v>111</v>
      </c>
      <c r="Z31294" s="34">
        <v>59</v>
      </c>
      <c r="AA31294" s="34">
        <v>115</v>
      </c>
      <c r="AB31294" s="34">
        <v>101</v>
      </c>
      <c r="AC31294" s="34">
        <v>127</v>
      </c>
    </row>
    <row r="31295" spans="1:29" x14ac:dyDescent="0.2">
      <c r="A31295" s="34" t="s">
        <v>91788</v>
      </c>
      <c r="B31295" s="34">
        <v>340</v>
      </c>
      <c r="C31295" s="34">
        <v>271</v>
      </c>
      <c r="D31295" s="34">
        <v>300</v>
      </c>
      <c r="E31295" s="34">
        <v>301</v>
      </c>
      <c r="F31295" s="34">
        <v>311</v>
      </c>
      <c r="G31295" s="34">
        <v>257</v>
      </c>
      <c r="H31295" s="34">
        <v>323</v>
      </c>
      <c r="I31295" s="34">
        <v>194</v>
      </c>
      <c r="J31295" s="34">
        <v>313</v>
      </c>
      <c r="K31295" s="34">
        <v>272</v>
      </c>
      <c r="L31295" s="34">
        <v>308</v>
      </c>
      <c r="M31295" s="34">
        <v>281</v>
      </c>
      <c r="N31295" s="34">
        <v>263</v>
      </c>
      <c r="O31295" s="34">
        <v>266</v>
      </c>
      <c r="P31295" s="34">
        <v>372</v>
      </c>
      <c r="Q31295" s="34">
        <v>371</v>
      </c>
      <c r="R31295" s="34">
        <v>487</v>
      </c>
      <c r="S31295" s="34">
        <v>298</v>
      </c>
      <c r="T31295" s="34">
        <v>450</v>
      </c>
      <c r="U31295" s="34">
        <v>342</v>
      </c>
      <c r="V31295" s="34">
        <v>383</v>
      </c>
      <c r="W31295" s="34">
        <v>413</v>
      </c>
      <c r="X31295" s="34">
        <v>394</v>
      </c>
      <c r="Y31295" s="34">
        <v>414</v>
      </c>
      <c r="Z31295" s="34">
        <v>398</v>
      </c>
      <c r="AA31295" s="34">
        <v>362</v>
      </c>
      <c r="AB31295" s="34">
        <v>421</v>
      </c>
      <c r="AC31295" s="34">
        <v>531</v>
      </c>
    </row>
    <row r="31296" spans="1:29" x14ac:dyDescent="0.2">
      <c r="A31296" s="34" t="s">
        <v>91789</v>
      </c>
      <c r="B31296" s="34">
        <v>204</v>
      </c>
      <c r="C31296" s="34">
        <v>166</v>
      </c>
      <c r="D31296" s="34">
        <v>197</v>
      </c>
      <c r="E31296" s="34">
        <v>161</v>
      </c>
      <c r="F31296" s="34">
        <v>183</v>
      </c>
      <c r="G31296" s="34">
        <v>162</v>
      </c>
      <c r="H31296" s="34">
        <v>169</v>
      </c>
      <c r="I31296" s="34">
        <v>134</v>
      </c>
      <c r="J31296" s="34">
        <v>198</v>
      </c>
      <c r="K31296" s="34">
        <v>168</v>
      </c>
      <c r="L31296" s="34">
        <v>192</v>
      </c>
      <c r="M31296" s="34">
        <v>128</v>
      </c>
      <c r="N31296" s="34">
        <v>161</v>
      </c>
      <c r="O31296" s="34">
        <v>149</v>
      </c>
      <c r="P31296" s="34">
        <v>160</v>
      </c>
      <c r="Q31296" s="34">
        <v>240</v>
      </c>
      <c r="R31296" s="34">
        <v>216</v>
      </c>
      <c r="S31296" s="34">
        <v>198</v>
      </c>
      <c r="T31296" s="34">
        <v>242</v>
      </c>
      <c r="U31296" s="34">
        <v>187</v>
      </c>
      <c r="V31296" s="34">
        <v>238</v>
      </c>
      <c r="W31296" s="34">
        <v>252</v>
      </c>
      <c r="X31296" s="34">
        <v>213</v>
      </c>
      <c r="Y31296" s="34">
        <v>258</v>
      </c>
      <c r="Z31296" s="34">
        <v>185</v>
      </c>
      <c r="AA31296" s="34">
        <v>172</v>
      </c>
      <c r="AB31296" s="34">
        <v>246</v>
      </c>
      <c r="AC31296" s="34">
        <v>233</v>
      </c>
    </row>
    <row r="31297" spans="1:29" x14ac:dyDescent="0.2">
      <c r="A31297" s="34" t="s">
        <v>91790</v>
      </c>
      <c r="B31297" s="34">
        <v>363</v>
      </c>
      <c r="C31297" s="34">
        <v>290</v>
      </c>
      <c r="D31297" s="34">
        <v>430</v>
      </c>
      <c r="E31297" s="34">
        <v>282</v>
      </c>
      <c r="F31297" s="34">
        <v>364</v>
      </c>
      <c r="G31297" s="34">
        <v>293</v>
      </c>
      <c r="H31297" s="34">
        <v>302</v>
      </c>
      <c r="I31297" s="34">
        <v>249</v>
      </c>
      <c r="J31297" s="34">
        <v>349</v>
      </c>
      <c r="K31297" s="34">
        <v>258</v>
      </c>
      <c r="L31297" s="34">
        <v>222</v>
      </c>
      <c r="M31297" s="34">
        <v>218</v>
      </c>
      <c r="N31297" s="34">
        <v>255</v>
      </c>
      <c r="O31297" s="34">
        <v>235</v>
      </c>
      <c r="P31297" s="34">
        <v>327</v>
      </c>
      <c r="Q31297" s="34">
        <v>388</v>
      </c>
      <c r="R31297" s="34">
        <v>366</v>
      </c>
      <c r="S31297" s="34">
        <v>353</v>
      </c>
      <c r="T31297" s="34">
        <v>324</v>
      </c>
      <c r="U31297" s="34">
        <v>283</v>
      </c>
      <c r="V31297" s="34">
        <v>393</v>
      </c>
      <c r="W31297" s="34">
        <v>366</v>
      </c>
      <c r="X31297" s="34">
        <v>445</v>
      </c>
      <c r="Y31297" s="34">
        <v>318</v>
      </c>
      <c r="Z31297" s="34">
        <v>413</v>
      </c>
      <c r="AA31297" s="34">
        <v>389</v>
      </c>
      <c r="AB31297" s="34">
        <v>373</v>
      </c>
      <c r="AC31297" s="34">
        <v>529</v>
      </c>
    </row>
    <row r="31298" spans="1:29" x14ac:dyDescent="0.2">
      <c r="A31298" s="34" t="s">
        <v>91791</v>
      </c>
      <c r="B31298" s="34">
        <v>489</v>
      </c>
      <c r="C31298" s="34">
        <v>395</v>
      </c>
      <c r="D31298" s="34">
        <v>581</v>
      </c>
      <c r="E31298" s="34">
        <v>481</v>
      </c>
      <c r="F31298" s="34">
        <v>604</v>
      </c>
      <c r="G31298" s="34">
        <v>455</v>
      </c>
      <c r="H31298" s="34">
        <v>455</v>
      </c>
      <c r="I31298" s="34">
        <v>491</v>
      </c>
      <c r="J31298" s="34">
        <v>492</v>
      </c>
      <c r="K31298" s="34">
        <v>494</v>
      </c>
      <c r="L31298" s="34">
        <v>480</v>
      </c>
      <c r="M31298" s="34">
        <v>430</v>
      </c>
      <c r="N31298" s="34">
        <v>401</v>
      </c>
      <c r="O31298" s="34">
        <v>381</v>
      </c>
      <c r="P31298" s="34">
        <v>495</v>
      </c>
      <c r="Q31298" s="34">
        <v>612</v>
      </c>
      <c r="R31298" s="34">
        <v>611</v>
      </c>
      <c r="S31298" s="34">
        <v>590</v>
      </c>
      <c r="T31298" s="34">
        <v>628</v>
      </c>
      <c r="U31298" s="34">
        <v>529</v>
      </c>
      <c r="V31298" s="34">
        <v>572</v>
      </c>
      <c r="W31298" s="34">
        <v>617</v>
      </c>
      <c r="X31298" s="34">
        <v>710</v>
      </c>
      <c r="Y31298" s="34">
        <v>567</v>
      </c>
      <c r="Z31298" s="34">
        <v>596</v>
      </c>
      <c r="AA31298" s="34">
        <v>562</v>
      </c>
      <c r="AB31298" s="34">
        <v>717</v>
      </c>
      <c r="AC31298" s="34">
        <v>690</v>
      </c>
    </row>
    <row r="31299" spans="1:29" x14ac:dyDescent="0.2">
      <c r="A31299" s="34" t="s">
        <v>91792</v>
      </c>
      <c r="B31299" s="34">
        <v>187</v>
      </c>
      <c r="C31299" s="34">
        <v>123</v>
      </c>
      <c r="D31299" s="34">
        <v>157</v>
      </c>
      <c r="E31299" s="34">
        <v>130</v>
      </c>
      <c r="F31299" s="34">
        <v>193</v>
      </c>
      <c r="G31299" s="34">
        <v>114</v>
      </c>
      <c r="H31299" s="34">
        <v>154</v>
      </c>
      <c r="I31299" s="34">
        <v>124</v>
      </c>
      <c r="J31299" s="34">
        <v>139</v>
      </c>
      <c r="K31299" s="34">
        <v>138</v>
      </c>
      <c r="L31299" s="34">
        <v>89</v>
      </c>
      <c r="M31299" s="34">
        <v>109</v>
      </c>
      <c r="N31299" s="34">
        <v>138</v>
      </c>
      <c r="O31299" s="34">
        <v>118</v>
      </c>
      <c r="P31299" s="34">
        <v>137</v>
      </c>
      <c r="Q31299" s="34">
        <v>206</v>
      </c>
      <c r="R31299" s="34">
        <v>247</v>
      </c>
      <c r="S31299" s="34">
        <v>175</v>
      </c>
      <c r="T31299" s="34">
        <v>184</v>
      </c>
      <c r="U31299" s="34">
        <v>132</v>
      </c>
      <c r="V31299" s="34">
        <v>181</v>
      </c>
      <c r="W31299" s="34">
        <v>156</v>
      </c>
      <c r="X31299" s="34">
        <v>148</v>
      </c>
      <c r="Y31299" s="34">
        <v>155</v>
      </c>
      <c r="Z31299" s="34">
        <v>166</v>
      </c>
      <c r="AA31299" s="34">
        <v>179</v>
      </c>
      <c r="AB31299" s="34">
        <v>239</v>
      </c>
      <c r="AC31299" s="34">
        <v>245</v>
      </c>
    </row>
    <row r="31300" spans="1:29" x14ac:dyDescent="0.2">
      <c r="A31300" s="34" t="s">
        <v>91793</v>
      </c>
      <c r="B31300" s="34">
        <v>425</v>
      </c>
      <c r="C31300" s="34">
        <v>397</v>
      </c>
      <c r="D31300" s="34">
        <v>413</v>
      </c>
      <c r="E31300" s="34">
        <v>471</v>
      </c>
      <c r="F31300" s="34">
        <v>489</v>
      </c>
      <c r="G31300" s="34">
        <v>473</v>
      </c>
      <c r="H31300" s="34">
        <v>491</v>
      </c>
      <c r="I31300" s="34">
        <v>426</v>
      </c>
      <c r="J31300" s="34">
        <v>519</v>
      </c>
      <c r="K31300" s="34">
        <v>479</v>
      </c>
      <c r="L31300" s="34">
        <v>440</v>
      </c>
      <c r="M31300" s="34">
        <v>424</v>
      </c>
      <c r="N31300" s="34">
        <v>447</v>
      </c>
      <c r="O31300" s="34">
        <v>391</v>
      </c>
      <c r="P31300" s="34">
        <v>426</v>
      </c>
      <c r="Q31300" s="34">
        <v>620</v>
      </c>
      <c r="R31300" s="34">
        <v>597</v>
      </c>
      <c r="S31300" s="34">
        <v>484</v>
      </c>
      <c r="T31300" s="34">
        <v>668</v>
      </c>
      <c r="U31300" s="34">
        <v>478</v>
      </c>
      <c r="V31300" s="34">
        <v>642</v>
      </c>
      <c r="W31300" s="34">
        <v>685</v>
      </c>
      <c r="X31300" s="34">
        <v>595</v>
      </c>
      <c r="Y31300" s="34">
        <v>617</v>
      </c>
      <c r="Z31300" s="34">
        <v>531</v>
      </c>
      <c r="AA31300" s="34">
        <v>533</v>
      </c>
      <c r="AB31300" s="34">
        <v>641</v>
      </c>
      <c r="AC31300" s="34">
        <v>849</v>
      </c>
    </row>
    <row r="31301" spans="1:29" x14ac:dyDescent="0.2">
      <c r="A31301" s="34" t="s">
        <v>91794</v>
      </c>
      <c r="B31301" s="34">
        <v>633</v>
      </c>
      <c r="C31301" s="34">
        <v>407</v>
      </c>
      <c r="D31301" s="34">
        <v>474</v>
      </c>
      <c r="E31301" s="34">
        <v>456</v>
      </c>
      <c r="F31301" s="34">
        <v>473</v>
      </c>
      <c r="G31301" s="34">
        <v>538</v>
      </c>
      <c r="H31301" s="34">
        <v>557</v>
      </c>
      <c r="I31301" s="34">
        <v>346</v>
      </c>
      <c r="J31301" s="34">
        <v>572</v>
      </c>
      <c r="K31301" s="34">
        <v>478</v>
      </c>
      <c r="L31301" s="34">
        <v>545</v>
      </c>
      <c r="M31301" s="34">
        <v>434</v>
      </c>
      <c r="N31301" s="34">
        <v>444</v>
      </c>
      <c r="O31301" s="34">
        <v>451</v>
      </c>
      <c r="P31301" s="34">
        <v>534</v>
      </c>
      <c r="Q31301" s="34">
        <v>599</v>
      </c>
      <c r="R31301" s="34">
        <v>784</v>
      </c>
      <c r="S31301" s="34">
        <v>617</v>
      </c>
      <c r="T31301" s="34">
        <v>764</v>
      </c>
      <c r="U31301" s="34">
        <v>582</v>
      </c>
      <c r="V31301" s="34">
        <v>803</v>
      </c>
      <c r="W31301" s="34">
        <v>716</v>
      </c>
      <c r="X31301" s="34">
        <v>709</v>
      </c>
      <c r="Y31301" s="34">
        <v>648</v>
      </c>
      <c r="Z31301" s="34">
        <v>606</v>
      </c>
      <c r="AA31301" s="34">
        <v>574</v>
      </c>
      <c r="AB31301" s="34">
        <v>886</v>
      </c>
      <c r="AC31301" s="34">
        <v>711</v>
      </c>
    </row>
    <row r="31302" spans="1:29" x14ac:dyDescent="0.2">
      <c r="A31302" s="34" t="s">
        <v>91795</v>
      </c>
      <c r="B31302" s="34">
        <v>223</v>
      </c>
      <c r="C31302" s="34">
        <v>209</v>
      </c>
      <c r="D31302" s="34">
        <v>214</v>
      </c>
      <c r="E31302" s="34">
        <v>192</v>
      </c>
      <c r="F31302" s="34">
        <v>203</v>
      </c>
      <c r="G31302" s="34">
        <v>166</v>
      </c>
      <c r="H31302" s="34">
        <v>210</v>
      </c>
      <c r="I31302" s="34">
        <v>188</v>
      </c>
      <c r="J31302" s="34">
        <v>190</v>
      </c>
      <c r="K31302" s="34">
        <v>169</v>
      </c>
      <c r="L31302" s="34">
        <v>179</v>
      </c>
      <c r="M31302" s="34">
        <v>188</v>
      </c>
      <c r="N31302" s="34">
        <v>189</v>
      </c>
      <c r="O31302" s="34">
        <v>177</v>
      </c>
      <c r="P31302" s="34">
        <v>179</v>
      </c>
      <c r="Q31302" s="34">
        <v>258</v>
      </c>
      <c r="R31302" s="34">
        <v>209</v>
      </c>
      <c r="S31302" s="34">
        <v>279</v>
      </c>
      <c r="T31302" s="34">
        <v>222</v>
      </c>
      <c r="U31302" s="34">
        <v>231</v>
      </c>
      <c r="V31302" s="34">
        <v>231</v>
      </c>
      <c r="W31302" s="34">
        <v>271</v>
      </c>
      <c r="X31302" s="34">
        <v>227</v>
      </c>
      <c r="Y31302" s="34">
        <v>262</v>
      </c>
      <c r="Z31302" s="34">
        <v>275</v>
      </c>
      <c r="AA31302" s="34">
        <v>232</v>
      </c>
      <c r="AB31302" s="34">
        <v>243</v>
      </c>
      <c r="AC31302" s="34">
        <v>364</v>
      </c>
    </row>
    <row r="31303" spans="1:29" x14ac:dyDescent="0.2">
      <c r="A31303" s="34" t="s">
        <v>91796</v>
      </c>
      <c r="B31303" s="34">
        <v>398</v>
      </c>
      <c r="C31303" s="34">
        <v>496</v>
      </c>
      <c r="D31303" s="34">
        <v>435</v>
      </c>
      <c r="E31303" s="34">
        <v>576</v>
      </c>
      <c r="F31303" s="34">
        <v>404</v>
      </c>
      <c r="G31303" s="34">
        <v>661</v>
      </c>
      <c r="H31303" s="34">
        <v>450</v>
      </c>
      <c r="I31303" s="34">
        <v>623</v>
      </c>
      <c r="J31303" s="34">
        <v>371</v>
      </c>
      <c r="K31303" s="34">
        <v>605</v>
      </c>
      <c r="L31303" s="34">
        <v>351</v>
      </c>
      <c r="M31303" s="34">
        <v>522</v>
      </c>
      <c r="N31303" s="34">
        <v>338</v>
      </c>
      <c r="O31303" s="34">
        <v>569</v>
      </c>
      <c r="P31303" s="34">
        <v>403</v>
      </c>
      <c r="Q31303" s="34">
        <v>682</v>
      </c>
      <c r="R31303" s="34">
        <v>446</v>
      </c>
      <c r="S31303" s="34">
        <v>620</v>
      </c>
      <c r="T31303" s="34">
        <v>515</v>
      </c>
      <c r="U31303" s="34">
        <v>522</v>
      </c>
      <c r="V31303" s="34">
        <v>420</v>
      </c>
      <c r="W31303" s="34">
        <v>648</v>
      </c>
      <c r="X31303" s="34">
        <v>457</v>
      </c>
      <c r="Y31303" s="34">
        <v>579</v>
      </c>
      <c r="Z31303" s="34">
        <v>429</v>
      </c>
      <c r="AA31303" s="34">
        <v>588</v>
      </c>
      <c r="AB31303" s="34">
        <v>476</v>
      </c>
      <c r="AC31303" s="34">
        <v>858</v>
      </c>
    </row>
    <row r="31304" spans="1:29" x14ac:dyDescent="0.2">
      <c r="A31304" s="34" t="s">
        <v>91797</v>
      </c>
      <c r="B31304" s="34">
        <v>827</v>
      </c>
      <c r="C31304" s="34">
        <v>607</v>
      </c>
      <c r="D31304" s="34">
        <v>742</v>
      </c>
      <c r="E31304" s="34">
        <v>692</v>
      </c>
      <c r="F31304" s="34">
        <v>761</v>
      </c>
      <c r="G31304" s="34">
        <v>613</v>
      </c>
      <c r="H31304" s="34">
        <v>832</v>
      </c>
      <c r="I31304" s="34">
        <v>673</v>
      </c>
      <c r="J31304" s="34">
        <v>771</v>
      </c>
      <c r="K31304" s="34">
        <v>680</v>
      </c>
      <c r="L31304" s="34">
        <v>878</v>
      </c>
      <c r="M31304" s="34">
        <v>599</v>
      </c>
      <c r="N31304" s="34">
        <v>710</v>
      </c>
      <c r="O31304" s="34">
        <v>577</v>
      </c>
      <c r="P31304" s="34">
        <v>730</v>
      </c>
      <c r="Q31304" s="34">
        <v>925</v>
      </c>
      <c r="R31304" s="34">
        <v>1125</v>
      </c>
      <c r="S31304" s="34">
        <v>842</v>
      </c>
      <c r="T31304" s="34">
        <v>1251</v>
      </c>
      <c r="U31304" s="34">
        <v>760</v>
      </c>
      <c r="V31304" s="34">
        <v>889</v>
      </c>
      <c r="W31304" s="34">
        <v>1068</v>
      </c>
      <c r="X31304" s="34">
        <v>968</v>
      </c>
      <c r="Y31304" s="34">
        <v>1045</v>
      </c>
      <c r="Z31304" s="34">
        <v>871</v>
      </c>
      <c r="AA31304" s="34">
        <v>854</v>
      </c>
      <c r="AB31304" s="34">
        <v>1239</v>
      </c>
      <c r="AC31304" s="34">
        <v>1135</v>
      </c>
    </row>
    <row r="31305" spans="1:29" x14ac:dyDescent="0.2">
      <c r="A31305" s="34" t="s">
        <v>91798</v>
      </c>
      <c r="B31305" s="34">
        <v>211</v>
      </c>
      <c r="C31305" s="34">
        <v>116</v>
      </c>
      <c r="D31305" s="34">
        <v>135</v>
      </c>
      <c r="E31305" s="34">
        <v>148</v>
      </c>
      <c r="F31305" s="34">
        <v>199</v>
      </c>
      <c r="G31305" s="34">
        <v>125</v>
      </c>
      <c r="H31305" s="34">
        <v>173</v>
      </c>
      <c r="I31305" s="34">
        <v>138</v>
      </c>
      <c r="J31305" s="34">
        <v>162</v>
      </c>
      <c r="K31305" s="34">
        <v>123</v>
      </c>
      <c r="L31305" s="34">
        <v>159</v>
      </c>
      <c r="M31305" s="34">
        <v>121</v>
      </c>
      <c r="N31305" s="34">
        <v>120</v>
      </c>
      <c r="O31305" s="34">
        <v>105</v>
      </c>
      <c r="P31305" s="34">
        <v>154</v>
      </c>
      <c r="Q31305" s="34">
        <v>184</v>
      </c>
      <c r="R31305" s="34">
        <v>220</v>
      </c>
      <c r="S31305" s="34">
        <v>166</v>
      </c>
      <c r="T31305" s="34">
        <v>243</v>
      </c>
      <c r="U31305" s="34">
        <v>133</v>
      </c>
      <c r="V31305" s="34">
        <v>140</v>
      </c>
      <c r="W31305" s="34">
        <v>191</v>
      </c>
      <c r="X31305" s="34">
        <v>178</v>
      </c>
      <c r="Y31305" s="34">
        <v>212</v>
      </c>
      <c r="Z31305" s="34">
        <v>164</v>
      </c>
      <c r="AA31305" s="34">
        <v>167</v>
      </c>
      <c r="AB31305" s="34">
        <v>226</v>
      </c>
      <c r="AC31305" s="34">
        <v>209</v>
      </c>
    </row>
    <row r="31306" spans="1:29" x14ac:dyDescent="0.2">
      <c r="A31306" s="34" t="s">
        <v>91799</v>
      </c>
      <c r="B31306" s="34">
        <v>366</v>
      </c>
      <c r="C31306" s="34">
        <v>347</v>
      </c>
      <c r="D31306" s="34">
        <v>312</v>
      </c>
      <c r="E31306" s="34">
        <v>365</v>
      </c>
      <c r="F31306" s="34">
        <v>290</v>
      </c>
      <c r="G31306" s="34">
        <v>327</v>
      </c>
      <c r="H31306" s="34">
        <v>286</v>
      </c>
      <c r="I31306" s="34">
        <v>320</v>
      </c>
      <c r="J31306" s="34">
        <v>273</v>
      </c>
      <c r="K31306" s="34">
        <v>361</v>
      </c>
      <c r="L31306" s="34">
        <v>283</v>
      </c>
      <c r="M31306" s="34">
        <v>311</v>
      </c>
      <c r="N31306" s="34">
        <v>264</v>
      </c>
      <c r="O31306" s="34">
        <v>298</v>
      </c>
      <c r="P31306" s="34">
        <v>250</v>
      </c>
      <c r="Q31306" s="34">
        <v>539</v>
      </c>
      <c r="R31306" s="34">
        <v>413</v>
      </c>
      <c r="S31306" s="34">
        <v>418</v>
      </c>
      <c r="T31306" s="34">
        <v>317</v>
      </c>
      <c r="U31306" s="34">
        <v>389</v>
      </c>
      <c r="V31306" s="34">
        <v>338</v>
      </c>
      <c r="W31306" s="34">
        <v>571</v>
      </c>
      <c r="X31306" s="34">
        <v>349</v>
      </c>
      <c r="Y31306" s="34">
        <v>498</v>
      </c>
      <c r="Z31306" s="34">
        <v>311</v>
      </c>
      <c r="AA31306" s="34">
        <v>472</v>
      </c>
      <c r="AB31306" s="34">
        <v>408</v>
      </c>
      <c r="AC31306" s="34">
        <v>606</v>
      </c>
    </row>
    <row r="31307" spans="1:29" x14ac:dyDescent="0.2">
      <c r="A31307" s="34" t="s">
        <v>91800</v>
      </c>
      <c r="B31307" s="34">
        <v>551</v>
      </c>
      <c r="C31307" s="34">
        <v>415</v>
      </c>
      <c r="D31307" s="34">
        <v>484</v>
      </c>
      <c r="E31307" s="34">
        <v>512</v>
      </c>
      <c r="F31307" s="34">
        <v>573</v>
      </c>
      <c r="G31307" s="34">
        <v>544</v>
      </c>
      <c r="H31307" s="34">
        <v>558</v>
      </c>
      <c r="I31307" s="34">
        <v>418</v>
      </c>
      <c r="J31307" s="34">
        <v>521</v>
      </c>
      <c r="K31307" s="34">
        <v>544</v>
      </c>
      <c r="L31307" s="34">
        <v>495</v>
      </c>
      <c r="M31307" s="34">
        <v>380</v>
      </c>
      <c r="N31307" s="34">
        <v>422</v>
      </c>
      <c r="O31307" s="34">
        <v>403</v>
      </c>
      <c r="P31307" s="34">
        <v>578</v>
      </c>
      <c r="Q31307" s="34">
        <v>560</v>
      </c>
      <c r="R31307" s="34">
        <v>684</v>
      </c>
      <c r="S31307" s="34">
        <v>522</v>
      </c>
      <c r="T31307" s="34">
        <v>669</v>
      </c>
      <c r="U31307" s="34">
        <v>487</v>
      </c>
      <c r="V31307" s="34">
        <v>581</v>
      </c>
      <c r="W31307" s="34">
        <v>630</v>
      </c>
      <c r="X31307" s="34">
        <v>654</v>
      </c>
      <c r="Y31307" s="34">
        <v>572</v>
      </c>
      <c r="Z31307" s="34">
        <v>588</v>
      </c>
      <c r="AA31307" s="34">
        <v>571</v>
      </c>
      <c r="AB31307" s="34">
        <v>778</v>
      </c>
      <c r="AC31307" s="34">
        <v>782</v>
      </c>
    </row>
    <row r="31308" spans="1:29" x14ac:dyDescent="0.2">
      <c r="A31308" s="34" t="s">
        <v>91801</v>
      </c>
      <c r="B31308" s="34">
        <v>926</v>
      </c>
      <c r="C31308" s="34">
        <v>568</v>
      </c>
      <c r="D31308" s="34">
        <v>825</v>
      </c>
      <c r="E31308" s="34">
        <v>677</v>
      </c>
      <c r="F31308" s="34">
        <v>879</v>
      </c>
      <c r="G31308" s="34">
        <v>573</v>
      </c>
      <c r="H31308" s="34">
        <v>871</v>
      </c>
      <c r="I31308" s="34">
        <v>617</v>
      </c>
      <c r="J31308" s="34">
        <v>852</v>
      </c>
      <c r="K31308" s="34">
        <v>666</v>
      </c>
      <c r="L31308" s="34">
        <v>855</v>
      </c>
      <c r="M31308" s="34">
        <v>637</v>
      </c>
      <c r="N31308" s="34">
        <v>765</v>
      </c>
      <c r="O31308" s="34">
        <v>614</v>
      </c>
      <c r="P31308" s="34">
        <v>780</v>
      </c>
      <c r="Q31308" s="34">
        <v>903</v>
      </c>
      <c r="R31308" s="34">
        <v>1125</v>
      </c>
      <c r="S31308" s="34">
        <v>842</v>
      </c>
      <c r="T31308" s="34">
        <v>1169</v>
      </c>
      <c r="U31308" s="34">
        <v>756</v>
      </c>
      <c r="V31308" s="34">
        <v>942</v>
      </c>
      <c r="W31308" s="34">
        <v>997</v>
      </c>
      <c r="X31308" s="34">
        <v>947</v>
      </c>
      <c r="Y31308" s="34">
        <v>921</v>
      </c>
      <c r="Z31308" s="34">
        <v>830</v>
      </c>
      <c r="AA31308" s="34">
        <v>917</v>
      </c>
      <c r="AB31308" s="34">
        <v>1322</v>
      </c>
      <c r="AC31308" s="34">
        <v>1110</v>
      </c>
    </row>
    <row r="31309" spans="1:29" x14ac:dyDescent="0.2">
      <c r="A31309" s="34" t="s">
        <v>91802</v>
      </c>
      <c r="B31309" s="34">
        <v>350</v>
      </c>
      <c r="C31309" s="34">
        <v>225</v>
      </c>
      <c r="D31309" s="34">
        <v>283</v>
      </c>
      <c r="E31309" s="34">
        <v>209</v>
      </c>
      <c r="F31309" s="34">
        <v>314</v>
      </c>
      <c r="G31309" s="34">
        <v>230</v>
      </c>
      <c r="H31309" s="34">
        <v>288</v>
      </c>
      <c r="I31309" s="34">
        <v>171</v>
      </c>
      <c r="J31309" s="34">
        <v>314</v>
      </c>
      <c r="K31309" s="34">
        <v>239</v>
      </c>
      <c r="L31309" s="34">
        <v>306</v>
      </c>
      <c r="M31309" s="34">
        <v>223</v>
      </c>
      <c r="N31309" s="34">
        <v>283</v>
      </c>
      <c r="O31309" s="34">
        <v>215</v>
      </c>
      <c r="P31309" s="34">
        <v>270</v>
      </c>
      <c r="Q31309" s="34">
        <v>331</v>
      </c>
      <c r="R31309" s="34">
        <v>474</v>
      </c>
      <c r="S31309" s="34">
        <v>279</v>
      </c>
      <c r="T31309" s="34">
        <v>400</v>
      </c>
      <c r="U31309" s="34">
        <v>244</v>
      </c>
      <c r="V31309" s="34">
        <v>395</v>
      </c>
      <c r="W31309" s="34">
        <v>312</v>
      </c>
      <c r="X31309" s="34">
        <v>374</v>
      </c>
      <c r="Y31309" s="34">
        <v>379</v>
      </c>
      <c r="Z31309" s="34">
        <v>365</v>
      </c>
      <c r="AA31309" s="34">
        <v>319</v>
      </c>
      <c r="AB31309" s="34">
        <v>413</v>
      </c>
      <c r="AC31309" s="34">
        <v>402</v>
      </c>
    </row>
    <row r="31310" spans="1:29" x14ac:dyDescent="0.2">
      <c r="A31310" s="34" t="s">
        <v>91803</v>
      </c>
      <c r="B31310" s="34">
        <v>567</v>
      </c>
      <c r="C31310" s="34">
        <v>556</v>
      </c>
      <c r="D31310" s="34">
        <v>684</v>
      </c>
      <c r="E31310" s="34">
        <v>550</v>
      </c>
      <c r="F31310" s="34">
        <v>687</v>
      </c>
      <c r="G31310" s="34">
        <v>502</v>
      </c>
      <c r="H31310" s="34">
        <v>648</v>
      </c>
      <c r="I31310" s="34">
        <v>571</v>
      </c>
      <c r="J31310" s="34">
        <v>598</v>
      </c>
      <c r="K31310" s="34">
        <v>512</v>
      </c>
      <c r="L31310" s="34">
        <v>582</v>
      </c>
      <c r="M31310" s="34">
        <v>508</v>
      </c>
      <c r="N31310" s="34">
        <v>522</v>
      </c>
      <c r="O31310" s="34">
        <v>458</v>
      </c>
      <c r="P31310" s="34">
        <v>671</v>
      </c>
      <c r="Q31310" s="34">
        <v>734</v>
      </c>
      <c r="R31310" s="34">
        <v>901</v>
      </c>
      <c r="S31310" s="34">
        <v>655</v>
      </c>
      <c r="T31310" s="34">
        <v>813</v>
      </c>
      <c r="U31310" s="34">
        <v>563</v>
      </c>
      <c r="V31310" s="34">
        <v>749</v>
      </c>
      <c r="W31310" s="34">
        <v>790</v>
      </c>
      <c r="X31310" s="34">
        <v>763</v>
      </c>
      <c r="Y31310" s="34">
        <v>735</v>
      </c>
      <c r="Z31310" s="34">
        <v>689</v>
      </c>
      <c r="AA31310" s="34">
        <v>700</v>
      </c>
      <c r="AB31310" s="34">
        <v>888</v>
      </c>
      <c r="AC31310" s="34">
        <v>862</v>
      </c>
    </row>
    <row r="31311" spans="1:29" x14ac:dyDescent="0.2">
      <c r="A31311" s="34" t="s">
        <v>91804</v>
      </c>
      <c r="B31311" s="34">
        <v>302</v>
      </c>
      <c r="C31311" s="34">
        <v>267</v>
      </c>
      <c r="D31311" s="34">
        <v>296</v>
      </c>
      <c r="E31311" s="34">
        <v>311</v>
      </c>
      <c r="F31311" s="34">
        <v>273</v>
      </c>
      <c r="G31311" s="34">
        <v>238</v>
      </c>
      <c r="H31311" s="34">
        <v>270</v>
      </c>
      <c r="I31311" s="34">
        <v>213</v>
      </c>
      <c r="J31311" s="34">
        <v>229</v>
      </c>
      <c r="K31311" s="34">
        <v>231</v>
      </c>
      <c r="L31311" s="34">
        <v>201</v>
      </c>
      <c r="M31311" s="34">
        <v>266</v>
      </c>
      <c r="N31311" s="34">
        <v>244</v>
      </c>
      <c r="O31311" s="34">
        <v>250</v>
      </c>
      <c r="P31311" s="34">
        <v>222</v>
      </c>
      <c r="Q31311" s="34">
        <v>313</v>
      </c>
      <c r="R31311" s="34">
        <v>341</v>
      </c>
      <c r="S31311" s="34">
        <v>316</v>
      </c>
      <c r="T31311" s="34">
        <v>298</v>
      </c>
      <c r="U31311" s="34">
        <v>274</v>
      </c>
      <c r="V31311" s="34">
        <v>261</v>
      </c>
      <c r="W31311" s="34">
        <v>392</v>
      </c>
      <c r="X31311" s="34">
        <v>306</v>
      </c>
      <c r="Y31311" s="34">
        <v>328</v>
      </c>
      <c r="Z31311" s="34">
        <v>292</v>
      </c>
      <c r="AA31311" s="34">
        <v>361</v>
      </c>
      <c r="AB31311" s="34">
        <v>307</v>
      </c>
      <c r="AC31311" s="34">
        <v>477</v>
      </c>
    </row>
    <row r="31312" spans="1:29" x14ac:dyDescent="0.2">
      <c r="A31312" s="34" t="s">
        <v>91805</v>
      </c>
      <c r="B31312" s="34">
        <v>184</v>
      </c>
      <c r="C31312" s="34">
        <v>185</v>
      </c>
      <c r="D31312" s="34">
        <v>156</v>
      </c>
      <c r="E31312" s="34">
        <v>229</v>
      </c>
      <c r="F31312" s="34">
        <v>141</v>
      </c>
      <c r="G31312" s="34">
        <v>164</v>
      </c>
      <c r="H31312" s="34">
        <v>158</v>
      </c>
      <c r="I31312" s="34">
        <v>155</v>
      </c>
      <c r="J31312" s="34">
        <v>135</v>
      </c>
      <c r="K31312" s="34">
        <v>199</v>
      </c>
      <c r="L31312" s="34">
        <v>110</v>
      </c>
      <c r="M31312" s="34">
        <v>194</v>
      </c>
      <c r="N31312" s="34">
        <v>107</v>
      </c>
      <c r="O31312" s="34">
        <v>183</v>
      </c>
      <c r="P31312" s="34">
        <v>128</v>
      </c>
      <c r="Q31312" s="34">
        <v>280</v>
      </c>
      <c r="R31312" s="34">
        <v>147</v>
      </c>
      <c r="S31312" s="34">
        <v>236</v>
      </c>
      <c r="T31312" s="34">
        <v>136</v>
      </c>
      <c r="U31312" s="34">
        <v>202</v>
      </c>
      <c r="V31312" s="34">
        <v>151</v>
      </c>
      <c r="W31312" s="34">
        <v>207</v>
      </c>
      <c r="X31312" s="34">
        <v>217</v>
      </c>
      <c r="Y31312" s="34">
        <v>165</v>
      </c>
      <c r="Z31312" s="34">
        <v>169</v>
      </c>
      <c r="AA31312" s="34">
        <v>243</v>
      </c>
      <c r="AB31312" s="34">
        <v>146</v>
      </c>
      <c r="AC31312" s="34">
        <v>292</v>
      </c>
    </row>
    <row r="31313" spans="1:29" x14ac:dyDescent="0.2">
      <c r="A31313" s="34" t="s">
        <v>91806</v>
      </c>
      <c r="B31313" s="34">
        <v>351</v>
      </c>
      <c r="C31313" s="34">
        <v>380</v>
      </c>
      <c r="D31313" s="34">
        <v>368</v>
      </c>
      <c r="E31313" s="34">
        <v>433</v>
      </c>
      <c r="F31313" s="34">
        <v>339</v>
      </c>
      <c r="G31313" s="34">
        <v>352</v>
      </c>
      <c r="H31313" s="34">
        <v>318</v>
      </c>
      <c r="I31313" s="34">
        <v>395</v>
      </c>
      <c r="J31313" s="34">
        <v>331</v>
      </c>
      <c r="K31313" s="34">
        <v>442</v>
      </c>
      <c r="L31313" s="34">
        <v>289</v>
      </c>
      <c r="M31313" s="34">
        <v>337</v>
      </c>
      <c r="N31313" s="34">
        <v>308</v>
      </c>
      <c r="O31313" s="34">
        <v>394</v>
      </c>
      <c r="P31313" s="34">
        <v>281</v>
      </c>
      <c r="Q31313" s="34">
        <v>504</v>
      </c>
      <c r="R31313" s="34">
        <v>432</v>
      </c>
      <c r="S31313" s="34">
        <v>505</v>
      </c>
      <c r="T31313" s="34">
        <v>397</v>
      </c>
      <c r="U31313" s="34">
        <v>404</v>
      </c>
      <c r="V31313" s="34">
        <v>327</v>
      </c>
      <c r="W31313" s="34">
        <v>479</v>
      </c>
      <c r="X31313" s="34">
        <v>401</v>
      </c>
      <c r="Y31313" s="34">
        <v>468</v>
      </c>
      <c r="Z31313" s="34">
        <v>370</v>
      </c>
      <c r="AA31313" s="34">
        <v>602</v>
      </c>
      <c r="AB31313" s="34">
        <v>474</v>
      </c>
      <c r="AC31313" s="34">
        <v>595</v>
      </c>
    </row>
    <row r="31314" spans="1:29" x14ac:dyDescent="0.2">
      <c r="A31314" s="34" t="s">
        <v>91807</v>
      </c>
      <c r="B31314" s="34">
        <v>440</v>
      </c>
      <c r="C31314" s="34">
        <v>448</v>
      </c>
      <c r="D31314" s="34">
        <v>559</v>
      </c>
      <c r="E31314" s="34">
        <v>499</v>
      </c>
      <c r="F31314" s="34">
        <v>556</v>
      </c>
      <c r="G31314" s="34">
        <v>464</v>
      </c>
      <c r="H31314" s="34">
        <v>579</v>
      </c>
      <c r="I31314" s="34">
        <v>423</v>
      </c>
      <c r="J31314" s="34">
        <v>537</v>
      </c>
      <c r="K31314" s="34">
        <v>491</v>
      </c>
      <c r="L31314" s="34">
        <v>416</v>
      </c>
      <c r="M31314" s="34">
        <v>498</v>
      </c>
      <c r="N31314" s="34">
        <v>502</v>
      </c>
      <c r="O31314" s="34">
        <v>417</v>
      </c>
      <c r="P31314" s="34">
        <v>507</v>
      </c>
      <c r="Q31314" s="34">
        <v>664</v>
      </c>
      <c r="R31314" s="34">
        <v>730</v>
      </c>
      <c r="S31314" s="34">
        <v>643</v>
      </c>
      <c r="T31314" s="34">
        <v>543</v>
      </c>
      <c r="U31314" s="34">
        <v>509</v>
      </c>
      <c r="V31314" s="34">
        <v>693</v>
      </c>
      <c r="W31314" s="34">
        <v>556</v>
      </c>
      <c r="X31314" s="34">
        <v>761</v>
      </c>
      <c r="Y31314" s="34">
        <v>564</v>
      </c>
      <c r="Z31314" s="34">
        <v>642</v>
      </c>
      <c r="AA31314" s="34">
        <v>681</v>
      </c>
      <c r="AB31314" s="34">
        <v>704</v>
      </c>
      <c r="AC31314" s="34">
        <v>846</v>
      </c>
    </row>
    <row r="31315" spans="1:29" x14ac:dyDescent="0.2">
      <c r="A31315" s="34" t="s">
        <v>91808</v>
      </c>
      <c r="B31315" s="34">
        <v>136</v>
      </c>
      <c r="C31315" s="34">
        <v>131</v>
      </c>
      <c r="D31315" s="34">
        <v>188</v>
      </c>
      <c r="E31315" s="34">
        <v>179</v>
      </c>
      <c r="F31315" s="34">
        <v>214</v>
      </c>
      <c r="G31315" s="34">
        <v>170</v>
      </c>
      <c r="H31315" s="34">
        <v>180</v>
      </c>
      <c r="I31315" s="34">
        <v>124</v>
      </c>
      <c r="J31315" s="34">
        <v>152</v>
      </c>
      <c r="K31315" s="34">
        <v>168</v>
      </c>
      <c r="L31315" s="34">
        <v>102</v>
      </c>
      <c r="M31315" s="34">
        <v>150</v>
      </c>
      <c r="N31315" s="34">
        <v>138</v>
      </c>
      <c r="O31315" s="34">
        <v>164</v>
      </c>
      <c r="P31315" s="34">
        <v>147</v>
      </c>
      <c r="Q31315" s="34">
        <v>248</v>
      </c>
      <c r="R31315" s="34">
        <v>227</v>
      </c>
      <c r="S31315" s="34">
        <v>199</v>
      </c>
      <c r="T31315" s="34">
        <v>139</v>
      </c>
      <c r="U31315" s="34">
        <v>132</v>
      </c>
      <c r="V31315" s="34">
        <v>181</v>
      </c>
      <c r="W31315" s="34">
        <v>125</v>
      </c>
      <c r="X31315" s="34">
        <v>223</v>
      </c>
      <c r="Y31315" s="34">
        <v>183</v>
      </c>
      <c r="Z31315" s="34">
        <v>223</v>
      </c>
      <c r="AA31315" s="34">
        <v>179</v>
      </c>
      <c r="AB31315" s="34">
        <v>166</v>
      </c>
      <c r="AC31315" s="34">
        <v>299</v>
      </c>
    </row>
    <row r="31316" spans="1:29" x14ac:dyDescent="0.2">
      <c r="A31316" s="34" t="s">
        <v>91809</v>
      </c>
      <c r="B31316" s="34">
        <v>542</v>
      </c>
      <c r="C31316" s="34">
        <v>410</v>
      </c>
      <c r="D31316" s="34">
        <v>486</v>
      </c>
      <c r="E31316" s="34">
        <v>437</v>
      </c>
      <c r="F31316" s="34">
        <v>582</v>
      </c>
      <c r="G31316" s="34">
        <v>396</v>
      </c>
      <c r="H31316" s="34">
        <v>493</v>
      </c>
      <c r="I31316" s="34">
        <v>390</v>
      </c>
      <c r="J31316" s="34">
        <v>541</v>
      </c>
      <c r="K31316" s="34">
        <v>424</v>
      </c>
      <c r="L31316" s="34">
        <v>535</v>
      </c>
      <c r="M31316" s="34">
        <v>451</v>
      </c>
      <c r="N31316" s="34">
        <v>449</v>
      </c>
      <c r="O31316" s="34">
        <v>411</v>
      </c>
      <c r="P31316" s="34">
        <v>467</v>
      </c>
      <c r="Q31316" s="34">
        <v>645</v>
      </c>
      <c r="R31316" s="34">
        <v>735</v>
      </c>
      <c r="S31316" s="34">
        <v>548</v>
      </c>
      <c r="T31316" s="34">
        <v>633</v>
      </c>
      <c r="U31316" s="34">
        <v>565</v>
      </c>
      <c r="V31316" s="34">
        <v>722</v>
      </c>
      <c r="W31316" s="34">
        <v>681</v>
      </c>
      <c r="X31316" s="34">
        <v>692</v>
      </c>
      <c r="Y31316" s="34">
        <v>614</v>
      </c>
      <c r="Z31316" s="34">
        <v>570</v>
      </c>
      <c r="AA31316" s="34">
        <v>636</v>
      </c>
      <c r="AB31316" s="34">
        <v>864</v>
      </c>
      <c r="AC31316" s="34">
        <v>793</v>
      </c>
    </row>
    <row r="31317" spans="1:29" x14ac:dyDescent="0.2">
      <c r="A31317" s="34" t="s">
        <v>91810</v>
      </c>
      <c r="B31317" s="34">
        <v>249</v>
      </c>
      <c r="C31317" s="34">
        <v>222</v>
      </c>
      <c r="D31317" s="34">
        <v>328</v>
      </c>
      <c r="E31317" s="34">
        <v>270</v>
      </c>
      <c r="F31317" s="34">
        <v>330</v>
      </c>
      <c r="G31317" s="34">
        <v>267</v>
      </c>
      <c r="H31317" s="34">
        <v>282</v>
      </c>
      <c r="I31317" s="34">
        <v>257</v>
      </c>
      <c r="J31317" s="34">
        <v>286</v>
      </c>
      <c r="K31317" s="34">
        <v>219</v>
      </c>
      <c r="L31317" s="34">
        <v>227</v>
      </c>
      <c r="M31317" s="34">
        <v>240</v>
      </c>
      <c r="N31317" s="34">
        <v>242</v>
      </c>
      <c r="O31317" s="34">
        <v>248</v>
      </c>
      <c r="P31317" s="34">
        <v>226</v>
      </c>
      <c r="Q31317" s="34">
        <v>308</v>
      </c>
      <c r="R31317" s="34">
        <v>370</v>
      </c>
      <c r="S31317" s="34">
        <v>346</v>
      </c>
      <c r="T31317" s="34">
        <v>234</v>
      </c>
      <c r="U31317" s="34">
        <v>264</v>
      </c>
      <c r="V31317" s="34">
        <v>319</v>
      </c>
      <c r="W31317" s="34">
        <v>248</v>
      </c>
      <c r="X31317" s="34">
        <v>349</v>
      </c>
      <c r="Y31317" s="34">
        <v>294</v>
      </c>
      <c r="Z31317" s="34">
        <v>377</v>
      </c>
      <c r="AA31317" s="34">
        <v>256</v>
      </c>
      <c r="AB31317" s="34">
        <v>311</v>
      </c>
      <c r="AC31317" s="34">
        <v>381</v>
      </c>
    </row>
    <row r="31318" spans="1:29" x14ac:dyDescent="0.2">
      <c r="A31318" s="34" t="s">
        <v>91811</v>
      </c>
      <c r="B31318" s="34">
        <v>421</v>
      </c>
      <c r="C31318" s="34">
        <v>369</v>
      </c>
      <c r="D31318" s="34">
        <v>427</v>
      </c>
      <c r="E31318" s="34">
        <v>389</v>
      </c>
      <c r="F31318" s="34">
        <v>442</v>
      </c>
      <c r="G31318" s="34">
        <v>452</v>
      </c>
      <c r="H31318" s="34">
        <v>453</v>
      </c>
      <c r="I31318" s="34">
        <v>389</v>
      </c>
      <c r="J31318" s="34">
        <v>483</v>
      </c>
      <c r="K31318" s="34">
        <v>419</v>
      </c>
      <c r="L31318" s="34">
        <v>390</v>
      </c>
      <c r="M31318" s="34">
        <v>405</v>
      </c>
      <c r="N31318" s="34">
        <v>458</v>
      </c>
      <c r="O31318" s="34">
        <v>424</v>
      </c>
      <c r="P31318" s="34">
        <v>450</v>
      </c>
      <c r="Q31318" s="34">
        <v>679</v>
      </c>
      <c r="R31318" s="34">
        <v>670</v>
      </c>
      <c r="S31318" s="34">
        <v>504</v>
      </c>
      <c r="T31318" s="34">
        <v>541</v>
      </c>
      <c r="U31318" s="34">
        <v>501</v>
      </c>
      <c r="V31318" s="34">
        <v>546</v>
      </c>
      <c r="W31318" s="34">
        <v>506</v>
      </c>
      <c r="X31318" s="34">
        <v>529</v>
      </c>
      <c r="Y31318" s="34">
        <v>585</v>
      </c>
      <c r="Z31318" s="34">
        <v>505</v>
      </c>
      <c r="AA31318" s="34">
        <v>540</v>
      </c>
      <c r="AB31318" s="34">
        <v>688</v>
      </c>
      <c r="AC31318" s="34">
        <v>762</v>
      </c>
    </row>
    <row r="31319" spans="1:29" x14ac:dyDescent="0.2">
      <c r="A31319" s="34" t="s">
        <v>91812</v>
      </c>
      <c r="B31319" s="34">
        <v>210</v>
      </c>
      <c r="C31319" s="34">
        <v>166</v>
      </c>
      <c r="D31319" s="34">
        <v>243</v>
      </c>
      <c r="E31319" s="34">
        <v>221</v>
      </c>
      <c r="F31319" s="34">
        <v>186</v>
      </c>
      <c r="G31319" s="34">
        <v>238</v>
      </c>
      <c r="H31319" s="34">
        <v>212</v>
      </c>
      <c r="I31319" s="34">
        <v>180</v>
      </c>
      <c r="J31319" s="34">
        <v>177</v>
      </c>
      <c r="K31319" s="34">
        <v>212</v>
      </c>
      <c r="L31319" s="34">
        <v>136</v>
      </c>
      <c r="M31319" s="34">
        <v>152</v>
      </c>
      <c r="N31319" s="34">
        <v>160</v>
      </c>
      <c r="O31319" s="34">
        <v>190</v>
      </c>
      <c r="P31319" s="34">
        <v>162</v>
      </c>
      <c r="Q31319" s="34">
        <v>278</v>
      </c>
      <c r="R31319" s="34">
        <v>224</v>
      </c>
      <c r="S31319" s="34">
        <v>276</v>
      </c>
      <c r="T31319" s="34">
        <v>162</v>
      </c>
      <c r="U31319" s="34">
        <v>179</v>
      </c>
      <c r="V31319" s="34">
        <v>233</v>
      </c>
      <c r="W31319" s="34">
        <v>217</v>
      </c>
      <c r="X31319" s="34">
        <v>231</v>
      </c>
      <c r="Y31319" s="34">
        <v>257</v>
      </c>
      <c r="Z31319" s="34">
        <v>211</v>
      </c>
      <c r="AA31319" s="34">
        <v>265</v>
      </c>
      <c r="AB31319" s="34">
        <v>207</v>
      </c>
      <c r="AC31319" s="34">
        <v>316</v>
      </c>
    </row>
    <row r="31320" spans="1:29" x14ac:dyDescent="0.2">
      <c r="A31320" s="34" t="s">
        <v>91813</v>
      </c>
      <c r="B31320" s="34">
        <v>328</v>
      </c>
      <c r="C31320" s="34">
        <v>251</v>
      </c>
      <c r="D31320" s="34">
        <v>294</v>
      </c>
      <c r="E31320" s="34">
        <v>322</v>
      </c>
      <c r="F31320" s="34">
        <v>303</v>
      </c>
      <c r="G31320" s="34">
        <v>334</v>
      </c>
      <c r="H31320" s="34">
        <v>331</v>
      </c>
      <c r="I31320" s="34">
        <v>247</v>
      </c>
      <c r="J31320" s="34">
        <v>318</v>
      </c>
      <c r="K31320" s="34">
        <v>322</v>
      </c>
      <c r="L31320" s="34">
        <v>334</v>
      </c>
      <c r="M31320" s="34">
        <v>303</v>
      </c>
      <c r="N31320" s="34">
        <v>267</v>
      </c>
      <c r="O31320" s="34">
        <v>300</v>
      </c>
      <c r="P31320" s="34">
        <v>330</v>
      </c>
      <c r="Q31320" s="34">
        <v>452</v>
      </c>
      <c r="R31320" s="34">
        <v>393</v>
      </c>
      <c r="S31320" s="34">
        <v>365</v>
      </c>
      <c r="T31320" s="34">
        <v>421</v>
      </c>
      <c r="U31320" s="34">
        <v>341</v>
      </c>
      <c r="V31320" s="34">
        <v>377</v>
      </c>
      <c r="W31320" s="34">
        <v>432</v>
      </c>
      <c r="X31320" s="34">
        <v>491</v>
      </c>
      <c r="Y31320" s="34">
        <v>416</v>
      </c>
      <c r="Z31320" s="34">
        <v>362</v>
      </c>
      <c r="AA31320" s="34">
        <v>370</v>
      </c>
      <c r="AB31320" s="34">
        <v>362</v>
      </c>
      <c r="AC31320" s="34">
        <v>457</v>
      </c>
    </row>
    <row r="31321" spans="1:29" x14ac:dyDescent="0.2">
      <c r="A31321" s="34" t="s">
        <v>91814</v>
      </c>
      <c r="B31321" s="34">
        <v>469</v>
      </c>
      <c r="C31321" s="34">
        <v>452</v>
      </c>
      <c r="D31321" s="34">
        <v>617</v>
      </c>
      <c r="E31321" s="34">
        <v>530</v>
      </c>
      <c r="F31321" s="34">
        <v>615</v>
      </c>
      <c r="G31321" s="34">
        <v>489</v>
      </c>
      <c r="H31321" s="34">
        <v>593</v>
      </c>
      <c r="I31321" s="34">
        <v>500</v>
      </c>
      <c r="J31321" s="34">
        <v>691</v>
      </c>
      <c r="K31321" s="34">
        <v>447</v>
      </c>
      <c r="L31321" s="34">
        <v>608</v>
      </c>
      <c r="M31321" s="34">
        <v>502</v>
      </c>
      <c r="N31321" s="34">
        <v>527</v>
      </c>
      <c r="O31321" s="34">
        <v>484</v>
      </c>
      <c r="P31321" s="34">
        <v>657</v>
      </c>
      <c r="Q31321" s="34">
        <v>784</v>
      </c>
      <c r="R31321" s="34">
        <v>875</v>
      </c>
      <c r="S31321" s="34">
        <v>728</v>
      </c>
      <c r="T31321" s="34">
        <v>817</v>
      </c>
      <c r="U31321" s="34">
        <v>560</v>
      </c>
      <c r="V31321" s="34">
        <v>740</v>
      </c>
      <c r="W31321" s="34">
        <v>816</v>
      </c>
      <c r="X31321" s="34">
        <v>843</v>
      </c>
      <c r="Y31321" s="34">
        <v>720</v>
      </c>
      <c r="Z31321" s="34">
        <v>625</v>
      </c>
      <c r="AA31321" s="34">
        <v>692</v>
      </c>
      <c r="AB31321" s="34">
        <v>915</v>
      </c>
      <c r="AC31321" s="34">
        <v>891</v>
      </c>
    </row>
    <row r="31322" spans="1:29" x14ac:dyDescent="0.2">
      <c r="A31322" s="34" t="s">
        <v>91815</v>
      </c>
      <c r="B31322" s="34">
        <v>120</v>
      </c>
      <c r="C31322" s="34">
        <v>116</v>
      </c>
      <c r="D31322" s="34">
        <v>134</v>
      </c>
      <c r="E31322" s="34">
        <v>109</v>
      </c>
      <c r="F31322" s="34">
        <v>130</v>
      </c>
      <c r="G31322" s="34">
        <v>114</v>
      </c>
      <c r="H31322" s="34">
        <v>98</v>
      </c>
      <c r="I31322" s="34">
        <v>87</v>
      </c>
      <c r="J31322" s="34">
        <v>97</v>
      </c>
      <c r="K31322" s="34">
        <v>121</v>
      </c>
      <c r="L31322" s="34">
        <v>77</v>
      </c>
      <c r="M31322" s="34">
        <v>97</v>
      </c>
      <c r="N31322" s="34">
        <v>55</v>
      </c>
      <c r="O31322" s="34">
        <v>91</v>
      </c>
      <c r="P31322" s="34">
        <v>99</v>
      </c>
      <c r="Q31322" s="34">
        <v>137</v>
      </c>
      <c r="R31322" s="34">
        <v>126</v>
      </c>
      <c r="S31322" s="34">
        <v>138</v>
      </c>
      <c r="T31322" s="34">
        <v>122</v>
      </c>
      <c r="U31322" s="34">
        <v>86</v>
      </c>
      <c r="V31322" s="34">
        <v>143</v>
      </c>
      <c r="W31322" s="34">
        <v>144</v>
      </c>
      <c r="X31322" s="34">
        <v>144</v>
      </c>
      <c r="Y31322" s="34">
        <v>125</v>
      </c>
      <c r="Z31322" s="34">
        <v>122</v>
      </c>
      <c r="AA31322" s="34">
        <v>158</v>
      </c>
      <c r="AB31322" s="34">
        <v>114</v>
      </c>
      <c r="AC31322" s="34">
        <v>157</v>
      </c>
    </row>
    <row r="31323" spans="1:29" x14ac:dyDescent="0.2">
      <c r="A31323" s="34" t="s">
        <v>91816</v>
      </c>
      <c r="B31323" s="34">
        <v>405</v>
      </c>
      <c r="C31323" s="34">
        <v>510</v>
      </c>
      <c r="D31323" s="34">
        <v>488</v>
      </c>
      <c r="E31323" s="34">
        <v>571</v>
      </c>
      <c r="F31323" s="34">
        <v>524</v>
      </c>
      <c r="G31323" s="34">
        <v>482</v>
      </c>
      <c r="H31323" s="34">
        <v>491</v>
      </c>
      <c r="I31323" s="34">
        <v>463</v>
      </c>
      <c r="J31323" s="34">
        <v>523</v>
      </c>
      <c r="K31323" s="34">
        <v>513</v>
      </c>
      <c r="L31323" s="34">
        <v>391</v>
      </c>
      <c r="M31323" s="34">
        <v>430</v>
      </c>
      <c r="N31323" s="34">
        <v>416</v>
      </c>
      <c r="O31323" s="34">
        <v>423</v>
      </c>
      <c r="P31323" s="34">
        <v>440</v>
      </c>
      <c r="Q31323" s="34">
        <v>635</v>
      </c>
      <c r="R31323" s="34">
        <v>565</v>
      </c>
      <c r="S31323" s="34">
        <v>602</v>
      </c>
      <c r="T31323" s="34">
        <v>520</v>
      </c>
      <c r="U31323" s="34">
        <v>564</v>
      </c>
      <c r="V31323" s="34">
        <v>560</v>
      </c>
      <c r="W31323" s="34">
        <v>696</v>
      </c>
      <c r="X31323" s="34">
        <v>607</v>
      </c>
      <c r="Y31323" s="34">
        <v>581</v>
      </c>
      <c r="Z31323" s="34">
        <v>582</v>
      </c>
      <c r="AA31323" s="34">
        <v>639</v>
      </c>
      <c r="AB31323" s="34">
        <v>557</v>
      </c>
      <c r="AC31323" s="34">
        <v>883</v>
      </c>
    </row>
    <row r="31324" spans="1:29" x14ac:dyDescent="0.2">
      <c r="A31324" s="34" t="s">
        <v>91817</v>
      </c>
      <c r="B31324" s="34">
        <v>306</v>
      </c>
      <c r="C31324" s="34">
        <v>294</v>
      </c>
      <c r="D31324" s="34">
        <v>327</v>
      </c>
      <c r="E31324" s="34">
        <v>253</v>
      </c>
      <c r="F31324" s="34">
        <v>387</v>
      </c>
      <c r="G31324" s="34">
        <v>231</v>
      </c>
      <c r="H31324" s="34">
        <v>315</v>
      </c>
      <c r="I31324" s="34">
        <v>319</v>
      </c>
      <c r="J31324" s="34">
        <v>346</v>
      </c>
      <c r="K31324" s="34">
        <v>300</v>
      </c>
      <c r="L31324" s="34">
        <v>351</v>
      </c>
      <c r="M31324" s="34">
        <v>253</v>
      </c>
      <c r="N31324" s="34">
        <v>367</v>
      </c>
      <c r="O31324" s="34">
        <v>251</v>
      </c>
      <c r="P31324" s="34">
        <v>343</v>
      </c>
      <c r="Q31324" s="34">
        <v>379</v>
      </c>
      <c r="R31324" s="34">
        <v>454</v>
      </c>
      <c r="S31324" s="34">
        <v>369</v>
      </c>
      <c r="T31324" s="34">
        <v>435</v>
      </c>
      <c r="U31324" s="34">
        <v>327</v>
      </c>
      <c r="V31324" s="34">
        <v>453</v>
      </c>
      <c r="W31324" s="34">
        <v>378</v>
      </c>
      <c r="X31324" s="34">
        <v>455</v>
      </c>
      <c r="Y31324" s="34">
        <v>412</v>
      </c>
      <c r="Z31324" s="34">
        <v>359</v>
      </c>
      <c r="AA31324" s="34">
        <v>343</v>
      </c>
      <c r="AB31324" s="34">
        <v>459</v>
      </c>
      <c r="AC31324" s="34">
        <v>489</v>
      </c>
    </row>
    <row r="31325" spans="1:29" x14ac:dyDescent="0.2">
      <c r="A31325" s="34" t="s">
        <v>91818</v>
      </c>
      <c r="B31325" s="34">
        <v>292</v>
      </c>
      <c r="C31325" s="34">
        <v>243</v>
      </c>
      <c r="D31325" s="34">
        <v>315</v>
      </c>
      <c r="E31325" s="34">
        <v>237</v>
      </c>
      <c r="F31325" s="34">
        <v>353</v>
      </c>
      <c r="G31325" s="34">
        <v>240</v>
      </c>
      <c r="H31325" s="34">
        <v>332</v>
      </c>
      <c r="I31325" s="34">
        <v>272</v>
      </c>
      <c r="J31325" s="34">
        <v>329</v>
      </c>
      <c r="K31325" s="34">
        <v>264</v>
      </c>
      <c r="L31325" s="34">
        <v>346</v>
      </c>
      <c r="M31325" s="34">
        <v>232</v>
      </c>
      <c r="N31325" s="34">
        <v>293</v>
      </c>
      <c r="O31325" s="34">
        <v>238</v>
      </c>
      <c r="P31325" s="34">
        <v>288</v>
      </c>
      <c r="Q31325" s="34">
        <v>330</v>
      </c>
      <c r="R31325" s="34">
        <v>443</v>
      </c>
      <c r="S31325" s="34">
        <v>274</v>
      </c>
      <c r="T31325" s="34">
        <v>417</v>
      </c>
      <c r="U31325" s="34">
        <v>234</v>
      </c>
      <c r="V31325" s="34">
        <v>385</v>
      </c>
      <c r="W31325" s="34">
        <v>393</v>
      </c>
      <c r="X31325" s="34">
        <v>418</v>
      </c>
      <c r="Y31325" s="34">
        <v>336</v>
      </c>
      <c r="Z31325" s="34">
        <v>324</v>
      </c>
      <c r="AA31325" s="34">
        <v>349</v>
      </c>
      <c r="AB31325" s="34">
        <v>337</v>
      </c>
      <c r="AC31325" s="34">
        <v>432</v>
      </c>
    </row>
    <row r="31326" spans="1:29" x14ac:dyDescent="0.2">
      <c r="A31326" s="34" t="s">
        <v>91819</v>
      </c>
      <c r="B31326" s="34">
        <v>257</v>
      </c>
      <c r="C31326" s="34">
        <v>111</v>
      </c>
      <c r="D31326" s="34">
        <v>127</v>
      </c>
      <c r="E31326" s="34">
        <v>126</v>
      </c>
      <c r="F31326" s="34">
        <v>136</v>
      </c>
      <c r="G31326" s="34">
        <v>120</v>
      </c>
      <c r="H31326" s="34">
        <v>151</v>
      </c>
      <c r="I31326" s="34">
        <v>112</v>
      </c>
      <c r="J31326" s="34">
        <v>115</v>
      </c>
      <c r="K31326" s="34">
        <v>120</v>
      </c>
      <c r="L31326" s="34">
        <v>151</v>
      </c>
      <c r="M31326" s="34">
        <v>149</v>
      </c>
      <c r="N31326" s="34">
        <v>112</v>
      </c>
      <c r="O31326" s="34">
        <v>137</v>
      </c>
      <c r="P31326" s="34">
        <v>141</v>
      </c>
      <c r="Q31326" s="34">
        <v>200</v>
      </c>
      <c r="R31326" s="34">
        <v>167</v>
      </c>
      <c r="S31326" s="34">
        <v>161</v>
      </c>
      <c r="T31326" s="34">
        <v>211</v>
      </c>
      <c r="U31326" s="34">
        <v>122</v>
      </c>
      <c r="V31326" s="34">
        <v>137</v>
      </c>
      <c r="W31326" s="34">
        <v>252</v>
      </c>
      <c r="X31326" s="34">
        <v>135</v>
      </c>
      <c r="Y31326" s="34">
        <v>191</v>
      </c>
      <c r="Z31326" s="34">
        <v>129</v>
      </c>
      <c r="AA31326" s="34">
        <v>177</v>
      </c>
      <c r="AB31326" s="34">
        <v>239</v>
      </c>
      <c r="AC31326" s="34">
        <v>233</v>
      </c>
    </row>
    <row r="31327" spans="1:29" x14ac:dyDescent="0.2">
      <c r="A31327" s="34" t="s">
        <v>91820</v>
      </c>
      <c r="B31327" s="34">
        <v>365</v>
      </c>
      <c r="C31327" s="34">
        <v>294</v>
      </c>
      <c r="D31327" s="34">
        <v>408</v>
      </c>
      <c r="E31327" s="34">
        <v>286</v>
      </c>
      <c r="F31327" s="34">
        <v>395</v>
      </c>
      <c r="G31327" s="34">
        <v>280</v>
      </c>
      <c r="H31327" s="34">
        <v>363</v>
      </c>
      <c r="I31327" s="34">
        <v>288</v>
      </c>
      <c r="J31327" s="34">
        <v>355</v>
      </c>
      <c r="K31327" s="34">
        <v>328</v>
      </c>
      <c r="L31327" s="34">
        <v>291</v>
      </c>
      <c r="M31327" s="34">
        <v>246</v>
      </c>
      <c r="N31327" s="34">
        <v>322</v>
      </c>
      <c r="O31327" s="34">
        <v>295</v>
      </c>
      <c r="P31327" s="34">
        <v>356</v>
      </c>
      <c r="Q31327" s="34">
        <v>428</v>
      </c>
      <c r="R31327" s="34">
        <v>453</v>
      </c>
      <c r="S31327" s="34">
        <v>415</v>
      </c>
      <c r="T31327" s="34">
        <v>403</v>
      </c>
      <c r="U31327" s="34">
        <v>358</v>
      </c>
      <c r="V31327" s="34">
        <v>418</v>
      </c>
      <c r="W31327" s="34">
        <v>408</v>
      </c>
      <c r="X31327" s="34">
        <v>389</v>
      </c>
      <c r="Y31327" s="34">
        <v>390</v>
      </c>
      <c r="Z31327" s="34">
        <v>344</v>
      </c>
      <c r="AA31327" s="34">
        <v>412</v>
      </c>
      <c r="AB31327" s="34">
        <v>568</v>
      </c>
      <c r="AC31327" s="34">
        <v>498</v>
      </c>
    </row>
    <row r="31328" spans="1:29" x14ac:dyDescent="0.2">
      <c r="A31328" s="34" t="s">
        <v>91821</v>
      </c>
      <c r="B31328" s="34">
        <v>250</v>
      </c>
      <c r="C31328" s="34">
        <v>229</v>
      </c>
      <c r="D31328" s="34">
        <v>205</v>
      </c>
      <c r="E31328" s="34">
        <v>204</v>
      </c>
      <c r="F31328" s="34">
        <v>228</v>
      </c>
      <c r="G31328" s="34">
        <v>172</v>
      </c>
      <c r="H31328" s="34">
        <v>196</v>
      </c>
      <c r="I31328" s="34">
        <v>222</v>
      </c>
      <c r="J31328" s="34">
        <v>220</v>
      </c>
      <c r="K31328" s="34">
        <v>248</v>
      </c>
      <c r="L31328" s="34">
        <v>177</v>
      </c>
      <c r="M31328" s="34">
        <v>230</v>
      </c>
      <c r="N31328" s="34">
        <v>197</v>
      </c>
      <c r="O31328" s="34">
        <v>222</v>
      </c>
      <c r="P31328" s="34">
        <v>206</v>
      </c>
      <c r="Q31328" s="34">
        <v>304</v>
      </c>
      <c r="R31328" s="34">
        <v>291</v>
      </c>
      <c r="S31328" s="34">
        <v>245</v>
      </c>
      <c r="T31328" s="34">
        <v>275</v>
      </c>
      <c r="U31328" s="34">
        <v>282</v>
      </c>
      <c r="V31328" s="34">
        <v>240</v>
      </c>
      <c r="W31328" s="34">
        <v>323</v>
      </c>
      <c r="X31328" s="34">
        <v>289</v>
      </c>
      <c r="Y31328" s="34">
        <v>328</v>
      </c>
      <c r="Z31328" s="34">
        <v>196</v>
      </c>
      <c r="AA31328" s="34">
        <v>292</v>
      </c>
      <c r="AB31328" s="34">
        <v>282</v>
      </c>
      <c r="AC31328" s="34">
        <v>396</v>
      </c>
    </row>
    <row r="31329" spans="1:29" x14ac:dyDescent="0.2">
      <c r="A31329" s="34" t="s">
        <v>91822</v>
      </c>
      <c r="B31329" s="34">
        <v>313</v>
      </c>
      <c r="C31329" s="34">
        <v>256</v>
      </c>
      <c r="D31329" s="34">
        <v>262</v>
      </c>
      <c r="E31329" s="34">
        <v>285</v>
      </c>
      <c r="F31329" s="34">
        <v>314</v>
      </c>
      <c r="G31329" s="34">
        <v>211</v>
      </c>
      <c r="H31329" s="34">
        <v>280</v>
      </c>
      <c r="I31329" s="34">
        <v>192</v>
      </c>
      <c r="J31329" s="34">
        <v>274</v>
      </c>
      <c r="K31329" s="34">
        <v>258</v>
      </c>
      <c r="L31329" s="34">
        <v>208</v>
      </c>
      <c r="M31329" s="34">
        <v>168</v>
      </c>
      <c r="N31329" s="34">
        <v>232</v>
      </c>
      <c r="O31329" s="34">
        <v>218</v>
      </c>
      <c r="P31329" s="34">
        <v>232</v>
      </c>
      <c r="Q31329" s="34">
        <v>296</v>
      </c>
      <c r="R31329" s="34">
        <v>348</v>
      </c>
      <c r="S31329" s="34">
        <v>288</v>
      </c>
      <c r="T31329" s="34">
        <v>313</v>
      </c>
      <c r="U31329" s="34">
        <v>232</v>
      </c>
      <c r="V31329" s="34">
        <v>336</v>
      </c>
      <c r="W31329" s="34">
        <v>322</v>
      </c>
      <c r="X31329" s="34">
        <v>310</v>
      </c>
      <c r="Y31329" s="34">
        <v>331</v>
      </c>
      <c r="Z31329" s="34">
        <v>289</v>
      </c>
      <c r="AA31329" s="34">
        <v>278</v>
      </c>
      <c r="AB31329" s="34">
        <v>293</v>
      </c>
      <c r="AC31329" s="34">
        <v>339</v>
      </c>
    </row>
    <row r="31330" spans="1:29" x14ac:dyDescent="0.2">
      <c r="A31330" s="34" t="s">
        <v>91823</v>
      </c>
      <c r="B31330" s="34">
        <v>415</v>
      </c>
      <c r="C31330" s="34">
        <v>278</v>
      </c>
      <c r="D31330" s="34">
        <v>391</v>
      </c>
      <c r="E31330" s="34">
        <v>299</v>
      </c>
      <c r="F31330" s="34">
        <v>357</v>
      </c>
      <c r="G31330" s="34">
        <v>262</v>
      </c>
      <c r="H31330" s="34">
        <v>381</v>
      </c>
      <c r="I31330" s="34">
        <v>255</v>
      </c>
      <c r="J31330" s="34">
        <v>365</v>
      </c>
      <c r="K31330" s="34">
        <v>317</v>
      </c>
      <c r="L31330" s="34">
        <v>313</v>
      </c>
      <c r="M31330" s="34">
        <v>266</v>
      </c>
      <c r="N31330" s="34">
        <v>356</v>
      </c>
      <c r="O31330" s="34">
        <v>263</v>
      </c>
      <c r="P31330" s="34">
        <v>338</v>
      </c>
      <c r="Q31330" s="34">
        <v>356</v>
      </c>
      <c r="R31330" s="34">
        <v>498</v>
      </c>
      <c r="S31330" s="34">
        <v>373</v>
      </c>
      <c r="T31330" s="34">
        <v>453</v>
      </c>
      <c r="U31330" s="34">
        <v>297</v>
      </c>
      <c r="V31330" s="34">
        <v>434</v>
      </c>
      <c r="W31330" s="34">
        <v>419</v>
      </c>
      <c r="X31330" s="34">
        <v>457</v>
      </c>
      <c r="Y31330" s="34">
        <v>403</v>
      </c>
      <c r="Z31330" s="34">
        <v>356</v>
      </c>
      <c r="AA31330" s="34">
        <v>389</v>
      </c>
      <c r="AB31330" s="34">
        <v>398</v>
      </c>
      <c r="AC31330" s="34">
        <v>528</v>
      </c>
    </row>
    <row r="31331" spans="1:29" x14ac:dyDescent="0.2">
      <c r="A31331" s="34" t="s">
        <v>91824</v>
      </c>
      <c r="B31331" s="34">
        <v>783</v>
      </c>
      <c r="C31331" s="34">
        <v>721</v>
      </c>
      <c r="D31331" s="34">
        <v>830</v>
      </c>
      <c r="E31331" s="34">
        <v>771</v>
      </c>
      <c r="F31331" s="34">
        <v>872</v>
      </c>
      <c r="G31331" s="34">
        <v>640</v>
      </c>
      <c r="H31331" s="34">
        <v>788</v>
      </c>
      <c r="I31331" s="34">
        <v>673</v>
      </c>
      <c r="J31331" s="34">
        <v>753</v>
      </c>
      <c r="K31331" s="34">
        <v>802</v>
      </c>
      <c r="L31331" s="34">
        <v>573</v>
      </c>
      <c r="M31331" s="34">
        <v>633</v>
      </c>
      <c r="N31331" s="34">
        <v>724</v>
      </c>
      <c r="O31331" s="34">
        <v>622</v>
      </c>
      <c r="P31331" s="34">
        <v>679</v>
      </c>
      <c r="Q31331" s="34">
        <v>919</v>
      </c>
      <c r="R31331" s="34">
        <v>1004</v>
      </c>
      <c r="S31331" s="34">
        <v>866</v>
      </c>
      <c r="T31331" s="34">
        <v>817</v>
      </c>
      <c r="U31331" s="34">
        <v>679</v>
      </c>
      <c r="V31331" s="34">
        <v>780</v>
      </c>
      <c r="W31331" s="34">
        <v>874</v>
      </c>
      <c r="X31331" s="34">
        <v>1001</v>
      </c>
      <c r="Y31331" s="34">
        <v>834</v>
      </c>
      <c r="Z31331" s="34">
        <v>918</v>
      </c>
      <c r="AA31331" s="34">
        <v>874</v>
      </c>
      <c r="AB31331" s="34">
        <v>927</v>
      </c>
      <c r="AC31331" s="34">
        <v>1171</v>
      </c>
    </row>
    <row r="31332" spans="1:29" x14ac:dyDescent="0.2">
      <c r="A31332" s="34" t="s">
        <v>91825</v>
      </c>
      <c r="B31332" s="34">
        <v>298</v>
      </c>
      <c r="C31332" s="34">
        <v>287</v>
      </c>
      <c r="D31332" s="34">
        <v>291</v>
      </c>
      <c r="E31332" s="34">
        <v>271</v>
      </c>
      <c r="F31332" s="34">
        <v>291</v>
      </c>
      <c r="G31332" s="34">
        <v>268</v>
      </c>
      <c r="H31332" s="34">
        <v>245</v>
      </c>
      <c r="I31332" s="34">
        <v>222</v>
      </c>
      <c r="J31332" s="34">
        <v>278</v>
      </c>
      <c r="K31332" s="34">
        <v>260</v>
      </c>
      <c r="L31332" s="34">
        <v>308</v>
      </c>
      <c r="M31332" s="34">
        <v>270</v>
      </c>
      <c r="N31332" s="34">
        <v>260</v>
      </c>
      <c r="O31332" s="34">
        <v>212</v>
      </c>
      <c r="P31332" s="34">
        <v>335</v>
      </c>
      <c r="Q31332" s="34">
        <v>411</v>
      </c>
      <c r="R31332" s="34">
        <v>437</v>
      </c>
      <c r="S31332" s="34">
        <v>345</v>
      </c>
      <c r="T31332" s="34">
        <v>354</v>
      </c>
      <c r="U31332" s="34">
        <v>340</v>
      </c>
      <c r="V31332" s="34">
        <v>323</v>
      </c>
      <c r="W31332" s="34">
        <v>458</v>
      </c>
      <c r="X31332" s="34">
        <v>408</v>
      </c>
      <c r="Y31332" s="34">
        <v>452</v>
      </c>
      <c r="Z31332" s="34">
        <v>354</v>
      </c>
      <c r="AA31332" s="34">
        <v>404</v>
      </c>
      <c r="AB31332" s="34">
        <v>512</v>
      </c>
      <c r="AC31332" s="34">
        <v>503</v>
      </c>
    </row>
    <row r="31333" spans="1:29" x14ac:dyDescent="0.2">
      <c r="A31333" s="34" t="s">
        <v>91826</v>
      </c>
      <c r="B31333" s="34">
        <v>355</v>
      </c>
      <c r="C31333" s="34">
        <v>935</v>
      </c>
      <c r="D31333" s="34">
        <v>285</v>
      </c>
      <c r="E31333" s="34">
        <v>1087</v>
      </c>
      <c r="F31333" s="34">
        <v>313</v>
      </c>
      <c r="G31333" s="34">
        <v>1021</v>
      </c>
      <c r="H31333" s="34">
        <v>272</v>
      </c>
      <c r="I31333" s="34">
        <v>944</v>
      </c>
      <c r="J31333" s="34">
        <v>244</v>
      </c>
      <c r="K31333" s="34">
        <v>1103</v>
      </c>
      <c r="L31333" s="34">
        <v>217</v>
      </c>
      <c r="M31333" s="34">
        <v>966</v>
      </c>
      <c r="N31333" s="34">
        <v>239</v>
      </c>
      <c r="O31333" s="34">
        <v>857</v>
      </c>
      <c r="P31333" s="34">
        <v>278</v>
      </c>
      <c r="Q31333" s="34">
        <v>1108</v>
      </c>
      <c r="R31333" s="34">
        <v>321</v>
      </c>
      <c r="S31333" s="34">
        <v>999</v>
      </c>
      <c r="T31333" s="34">
        <v>329</v>
      </c>
      <c r="U31333" s="34">
        <v>852</v>
      </c>
      <c r="V31333" s="34">
        <v>360</v>
      </c>
      <c r="W31333" s="34">
        <v>1007</v>
      </c>
      <c r="X31333" s="34">
        <v>308</v>
      </c>
      <c r="Y31333" s="34">
        <v>841</v>
      </c>
      <c r="Z31333" s="34">
        <v>295</v>
      </c>
      <c r="AA31333" s="34">
        <v>827</v>
      </c>
      <c r="AB31333" s="34">
        <v>425</v>
      </c>
      <c r="AC31333" s="34">
        <v>1222</v>
      </c>
    </row>
    <row r="31334" spans="1:29" x14ac:dyDescent="0.2">
      <c r="A31334" s="34" t="s">
        <v>91827</v>
      </c>
      <c r="B31334" s="34">
        <v>314</v>
      </c>
      <c r="C31334" s="34">
        <v>198</v>
      </c>
      <c r="D31334" s="34">
        <v>245</v>
      </c>
      <c r="E31334" s="34">
        <v>217</v>
      </c>
      <c r="F31334" s="34">
        <v>246</v>
      </c>
      <c r="G31334" s="34">
        <v>209</v>
      </c>
      <c r="H31334" s="34">
        <v>257</v>
      </c>
      <c r="I31334" s="34">
        <v>184</v>
      </c>
      <c r="J31334" s="34">
        <v>257</v>
      </c>
      <c r="K31334" s="34">
        <v>217</v>
      </c>
      <c r="L31334" s="34">
        <v>226</v>
      </c>
      <c r="M31334" s="34">
        <v>187</v>
      </c>
      <c r="N31334" s="34">
        <v>201</v>
      </c>
      <c r="O31334" s="34">
        <v>203</v>
      </c>
      <c r="P31334" s="34">
        <v>225</v>
      </c>
      <c r="Q31334" s="34">
        <v>260</v>
      </c>
      <c r="R31334" s="34">
        <v>279</v>
      </c>
      <c r="S31334" s="34">
        <v>216</v>
      </c>
      <c r="T31334" s="34">
        <v>273</v>
      </c>
      <c r="U31334" s="34">
        <v>225</v>
      </c>
      <c r="V31334" s="34">
        <v>248</v>
      </c>
      <c r="W31334" s="34">
        <v>245</v>
      </c>
      <c r="X31334" s="34">
        <v>279</v>
      </c>
      <c r="Y31334" s="34">
        <v>227</v>
      </c>
      <c r="Z31334" s="34">
        <v>241</v>
      </c>
      <c r="AA31334" s="34">
        <v>294</v>
      </c>
      <c r="AB31334" s="34">
        <v>228</v>
      </c>
      <c r="AC31334" s="34">
        <v>360</v>
      </c>
    </row>
    <row r="31335" spans="1:29" x14ac:dyDescent="0.2">
      <c r="A31335" s="34" t="s">
        <v>91828</v>
      </c>
      <c r="B31335" s="34">
        <v>1452</v>
      </c>
      <c r="C31335" s="34">
        <v>985</v>
      </c>
      <c r="D31335" s="34">
        <v>1360</v>
      </c>
      <c r="E31335" s="34">
        <v>1103</v>
      </c>
      <c r="F31335" s="34">
        <v>1359</v>
      </c>
      <c r="G31335" s="34">
        <v>1017</v>
      </c>
      <c r="H31335" s="34">
        <v>1271</v>
      </c>
      <c r="I31335" s="34">
        <v>1040</v>
      </c>
      <c r="J31335" s="34">
        <v>1326</v>
      </c>
      <c r="K31335" s="34">
        <v>1127</v>
      </c>
      <c r="L31335" s="34">
        <v>1299</v>
      </c>
      <c r="M31335" s="34">
        <v>1017</v>
      </c>
      <c r="N31335" s="34">
        <v>1142</v>
      </c>
      <c r="O31335" s="34">
        <v>879</v>
      </c>
      <c r="P31335" s="34">
        <v>1269</v>
      </c>
      <c r="Q31335" s="34">
        <v>1584</v>
      </c>
      <c r="R31335" s="34">
        <v>1654</v>
      </c>
      <c r="S31335" s="34">
        <v>1279</v>
      </c>
      <c r="T31335" s="34">
        <v>1550</v>
      </c>
      <c r="U31335" s="34">
        <v>1292</v>
      </c>
      <c r="V31335" s="34">
        <v>1483</v>
      </c>
      <c r="W31335" s="34">
        <v>1569</v>
      </c>
      <c r="X31335" s="34">
        <v>1598</v>
      </c>
      <c r="Y31335" s="34">
        <v>1480</v>
      </c>
      <c r="Z31335" s="34">
        <v>1372</v>
      </c>
      <c r="AA31335" s="34">
        <v>1401</v>
      </c>
      <c r="AB31335" s="34">
        <v>1949</v>
      </c>
      <c r="AC31335" s="34">
        <v>1893</v>
      </c>
    </row>
    <row r="31336" spans="1:29" x14ac:dyDescent="0.2">
      <c r="A31336" s="34" t="s">
        <v>91829</v>
      </c>
      <c r="B31336" s="34">
        <v>314</v>
      </c>
      <c r="C31336" s="34">
        <v>261</v>
      </c>
      <c r="D31336" s="34">
        <v>268</v>
      </c>
      <c r="E31336" s="34">
        <v>245</v>
      </c>
      <c r="F31336" s="34">
        <v>279</v>
      </c>
      <c r="G31336" s="34">
        <v>268</v>
      </c>
      <c r="H31336" s="34">
        <v>277</v>
      </c>
      <c r="I31336" s="34">
        <v>219</v>
      </c>
      <c r="J31336" s="34">
        <v>255</v>
      </c>
      <c r="K31336" s="34">
        <v>284</v>
      </c>
      <c r="L31336" s="34">
        <v>217</v>
      </c>
      <c r="M31336" s="34">
        <v>267</v>
      </c>
      <c r="N31336" s="34">
        <v>239</v>
      </c>
      <c r="O31336" s="34">
        <v>211</v>
      </c>
      <c r="P31336" s="34">
        <v>229</v>
      </c>
      <c r="Q31336" s="34">
        <v>288</v>
      </c>
      <c r="R31336" s="34">
        <v>343</v>
      </c>
      <c r="S31336" s="34">
        <v>339</v>
      </c>
      <c r="T31336" s="34">
        <v>236</v>
      </c>
      <c r="U31336" s="34">
        <v>259</v>
      </c>
      <c r="V31336" s="34">
        <v>294</v>
      </c>
      <c r="W31336" s="34">
        <v>281</v>
      </c>
      <c r="X31336" s="34">
        <v>328</v>
      </c>
      <c r="Y31336" s="34">
        <v>240</v>
      </c>
      <c r="Z31336" s="34">
        <v>308</v>
      </c>
      <c r="AA31336" s="34">
        <v>274</v>
      </c>
      <c r="AB31336" s="34">
        <v>375</v>
      </c>
      <c r="AC31336" s="34">
        <v>467</v>
      </c>
    </row>
    <row r="31337" spans="1:29" x14ac:dyDescent="0.2">
      <c r="A31337" s="34" t="s">
        <v>91830</v>
      </c>
      <c r="B31337" s="34">
        <v>358</v>
      </c>
      <c r="C31337" s="34">
        <v>277</v>
      </c>
      <c r="D31337" s="34">
        <v>343</v>
      </c>
      <c r="E31337" s="34">
        <v>310</v>
      </c>
      <c r="F31337" s="34">
        <v>391</v>
      </c>
      <c r="G31337" s="34">
        <v>311</v>
      </c>
      <c r="H31337" s="34">
        <v>384</v>
      </c>
      <c r="I31337" s="34">
        <v>289</v>
      </c>
      <c r="J31337" s="34">
        <v>370</v>
      </c>
      <c r="K31337" s="34">
        <v>308</v>
      </c>
      <c r="L31337" s="34">
        <v>454</v>
      </c>
      <c r="M31337" s="34">
        <v>253</v>
      </c>
      <c r="N31337" s="34">
        <v>321</v>
      </c>
      <c r="O31337" s="34">
        <v>288</v>
      </c>
      <c r="P31337" s="34">
        <v>376</v>
      </c>
      <c r="Q31337" s="34">
        <v>419</v>
      </c>
      <c r="R31337" s="34">
        <v>489</v>
      </c>
      <c r="S31337" s="34">
        <v>391</v>
      </c>
      <c r="T31337" s="34">
        <v>560</v>
      </c>
      <c r="U31337" s="34">
        <v>369</v>
      </c>
      <c r="V31337" s="34">
        <v>455</v>
      </c>
      <c r="W31337" s="34">
        <v>463</v>
      </c>
      <c r="X31337" s="34">
        <v>456</v>
      </c>
      <c r="Y31337" s="34">
        <v>494</v>
      </c>
      <c r="Z31337" s="34">
        <v>362</v>
      </c>
      <c r="AA31337" s="34">
        <v>355</v>
      </c>
      <c r="AB31337" s="34">
        <v>623</v>
      </c>
      <c r="AC31337" s="34">
        <v>595</v>
      </c>
    </row>
    <row r="31338" spans="1:29" x14ac:dyDescent="0.2">
      <c r="A31338" s="34" t="s">
        <v>91831</v>
      </c>
      <c r="B31338" s="34">
        <v>483</v>
      </c>
      <c r="C31338" s="34">
        <v>277</v>
      </c>
      <c r="D31338" s="34">
        <v>401</v>
      </c>
      <c r="E31338" s="34">
        <v>300</v>
      </c>
      <c r="F31338" s="34">
        <v>382</v>
      </c>
      <c r="G31338" s="34">
        <v>321</v>
      </c>
      <c r="H31338" s="34">
        <v>376</v>
      </c>
      <c r="I31338" s="34">
        <v>255</v>
      </c>
      <c r="J31338" s="34">
        <v>432</v>
      </c>
      <c r="K31338" s="34">
        <v>279</v>
      </c>
      <c r="L31338" s="34">
        <v>417</v>
      </c>
      <c r="M31338" s="34">
        <v>281</v>
      </c>
      <c r="N31338" s="34">
        <v>335</v>
      </c>
      <c r="O31338" s="34">
        <v>285</v>
      </c>
      <c r="P31338" s="34">
        <v>345</v>
      </c>
      <c r="Q31338" s="34">
        <v>403</v>
      </c>
      <c r="R31338" s="34">
        <v>486</v>
      </c>
      <c r="S31338" s="34">
        <v>376</v>
      </c>
      <c r="T31338" s="34">
        <v>596</v>
      </c>
      <c r="U31338" s="34">
        <v>376</v>
      </c>
      <c r="V31338" s="34">
        <v>459</v>
      </c>
      <c r="W31338" s="34">
        <v>422</v>
      </c>
      <c r="X31338" s="34">
        <v>560</v>
      </c>
      <c r="Y31338" s="34">
        <v>386</v>
      </c>
      <c r="Z31338" s="34">
        <v>438</v>
      </c>
      <c r="AA31338" s="34">
        <v>340</v>
      </c>
      <c r="AB31338" s="34">
        <v>602</v>
      </c>
      <c r="AC31338" s="34">
        <v>459</v>
      </c>
    </row>
    <row r="31339" spans="1:29" x14ac:dyDescent="0.2">
      <c r="A31339" s="34" t="s">
        <v>91832</v>
      </c>
      <c r="B31339" s="34">
        <v>198</v>
      </c>
      <c r="C31339" s="34">
        <v>145</v>
      </c>
      <c r="D31339" s="34">
        <v>216</v>
      </c>
      <c r="E31339" s="34">
        <v>168</v>
      </c>
      <c r="F31339" s="34">
        <v>210</v>
      </c>
      <c r="G31339" s="34">
        <v>213</v>
      </c>
      <c r="H31339" s="34">
        <v>240</v>
      </c>
      <c r="I31339" s="34">
        <v>146</v>
      </c>
      <c r="J31339" s="34">
        <v>226</v>
      </c>
      <c r="K31339" s="34">
        <v>186</v>
      </c>
      <c r="L31339" s="34">
        <v>185</v>
      </c>
      <c r="M31339" s="34">
        <v>124</v>
      </c>
      <c r="N31339" s="34">
        <v>177</v>
      </c>
      <c r="O31339" s="34">
        <v>142</v>
      </c>
      <c r="P31339" s="34">
        <v>179</v>
      </c>
      <c r="Q31339" s="34">
        <v>267</v>
      </c>
      <c r="R31339" s="34">
        <v>219</v>
      </c>
      <c r="S31339" s="34">
        <v>238</v>
      </c>
      <c r="T31339" s="34">
        <v>227</v>
      </c>
      <c r="U31339" s="34">
        <v>181</v>
      </c>
      <c r="V31339" s="34">
        <v>248</v>
      </c>
      <c r="W31339" s="34">
        <v>224</v>
      </c>
      <c r="X31339" s="34">
        <v>318</v>
      </c>
      <c r="Y31339" s="34">
        <v>196</v>
      </c>
      <c r="Z31339" s="34">
        <v>187</v>
      </c>
      <c r="AA31339" s="34">
        <v>194</v>
      </c>
      <c r="AB31339" s="34">
        <v>303</v>
      </c>
      <c r="AC31339" s="34">
        <v>281</v>
      </c>
    </row>
    <row r="31340" spans="1:29" x14ac:dyDescent="0.2">
      <c r="A31340" s="34" t="s">
        <v>91833</v>
      </c>
      <c r="B31340" s="34">
        <v>471</v>
      </c>
      <c r="C31340" s="34">
        <v>176</v>
      </c>
      <c r="D31340" s="34">
        <v>197</v>
      </c>
      <c r="E31340" s="34">
        <v>235</v>
      </c>
      <c r="F31340" s="34">
        <v>272</v>
      </c>
      <c r="G31340" s="34">
        <v>241</v>
      </c>
      <c r="H31340" s="34">
        <v>202</v>
      </c>
      <c r="I31340" s="34">
        <v>170</v>
      </c>
      <c r="J31340" s="34">
        <v>257</v>
      </c>
      <c r="K31340" s="34">
        <v>227</v>
      </c>
      <c r="L31340" s="34">
        <v>242</v>
      </c>
      <c r="M31340" s="34">
        <v>212</v>
      </c>
      <c r="N31340" s="34">
        <v>192</v>
      </c>
      <c r="O31340" s="34">
        <v>225</v>
      </c>
      <c r="P31340" s="34">
        <v>285</v>
      </c>
      <c r="Q31340" s="34">
        <v>322</v>
      </c>
      <c r="R31340" s="34">
        <v>367</v>
      </c>
      <c r="S31340" s="34">
        <v>225</v>
      </c>
      <c r="T31340" s="34">
        <v>337</v>
      </c>
      <c r="U31340" s="34">
        <v>202</v>
      </c>
      <c r="V31340" s="34">
        <v>359</v>
      </c>
      <c r="W31340" s="34">
        <v>329</v>
      </c>
      <c r="X31340" s="34">
        <v>372</v>
      </c>
      <c r="Y31340" s="34">
        <v>275</v>
      </c>
      <c r="Z31340" s="34">
        <v>243</v>
      </c>
      <c r="AA31340" s="34">
        <v>239</v>
      </c>
      <c r="AB31340" s="34">
        <v>379</v>
      </c>
      <c r="AC31340" s="34">
        <v>385</v>
      </c>
    </row>
    <row r="31341" spans="1:29" x14ac:dyDescent="0.2">
      <c r="A31341" s="34" t="s">
        <v>91834</v>
      </c>
      <c r="B31341" s="34">
        <v>162</v>
      </c>
      <c r="C31341" s="34">
        <v>233</v>
      </c>
      <c r="D31341" s="34">
        <v>233</v>
      </c>
      <c r="E31341" s="34">
        <v>227</v>
      </c>
      <c r="F31341" s="34">
        <v>200</v>
      </c>
      <c r="G31341" s="34">
        <v>229</v>
      </c>
      <c r="H31341" s="34">
        <v>152</v>
      </c>
      <c r="I31341" s="34">
        <v>207</v>
      </c>
      <c r="J31341" s="34">
        <v>114</v>
      </c>
      <c r="K31341" s="34">
        <v>241</v>
      </c>
      <c r="L31341" s="34">
        <v>92</v>
      </c>
      <c r="M31341" s="34">
        <v>206</v>
      </c>
      <c r="N31341" s="34">
        <v>151</v>
      </c>
      <c r="O31341" s="34">
        <v>164</v>
      </c>
      <c r="P31341" s="34">
        <v>164</v>
      </c>
      <c r="Q31341" s="34">
        <v>238</v>
      </c>
      <c r="R31341" s="34">
        <v>183</v>
      </c>
      <c r="S31341" s="34">
        <v>319</v>
      </c>
      <c r="T31341" s="34">
        <v>128</v>
      </c>
      <c r="U31341" s="34">
        <v>204</v>
      </c>
      <c r="V31341" s="34">
        <v>147</v>
      </c>
      <c r="W31341" s="34">
        <v>186</v>
      </c>
      <c r="X31341" s="34">
        <v>196</v>
      </c>
      <c r="Y31341" s="34">
        <v>200</v>
      </c>
      <c r="Z31341" s="34">
        <v>259</v>
      </c>
      <c r="AA31341" s="34">
        <v>289</v>
      </c>
      <c r="AB31341" s="34">
        <v>160</v>
      </c>
      <c r="AC31341" s="34">
        <v>348</v>
      </c>
    </row>
    <row r="31342" spans="1:29" x14ac:dyDescent="0.2">
      <c r="A31342" s="34" t="s">
        <v>91835</v>
      </c>
      <c r="B31342" s="34">
        <v>291</v>
      </c>
      <c r="C31342" s="34">
        <v>180</v>
      </c>
      <c r="D31342" s="34">
        <v>219</v>
      </c>
      <c r="E31342" s="34">
        <v>203</v>
      </c>
      <c r="F31342" s="34">
        <v>245</v>
      </c>
      <c r="G31342" s="34">
        <v>247</v>
      </c>
      <c r="H31342" s="34">
        <v>196</v>
      </c>
      <c r="I31342" s="34">
        <v>205</v>
      </c>
      <c r="J31342" s="34">
        <v>212</v>
      </c>
      <c r="K31342" s="34">
        <v>234</v>
      </c>
      <c r="L31342" s="34">
        <v>251</v>
      </c>
      <c r="M31342" s="34">
        <v>164</v>
      </c>
      <c r="N31342" s="34">
        <v>196</v>
      </c>
      <c r="O31342" s="34">
        <v>210</v>
      </c>
      <c r="P31342" s="34">
        <v>237</v>
      </c>
      <c r="Q31342" s="34">
        <v>346</v>
      </c>
      <c r="R31342" s="34">
        <v>304</v>
      </c>
      <c r="S31342" s="34">
        <v>302</v>
      </c>
      <c r="T31342" s="34">
        <v>313</v>
      </c>
      <c r="U31342" s="34">
        <v>254</v>
      </c>
      <c r="V31342" s="34">
        <v>255</v>
      </c>
      <c r="W31342" s="34">
        <v>301</v>
      </c>
      <c r="X31342" s="34">
        <v>347</v>
      </c>
      <c r="Y31342" s="34">
        <v>342</v>
      </c>
      <c r="Z31342" s="34">
        <v>216</v>
      </c>
      <c r="AA31342" s="34">
        <v>274</v>
      </c>
      <c r="AB31342" s="34">
        <v>414</v>
      </c>
      <c r="AC31342" s="34">
        <v>383</v>
      </c>
    </row>
    <row r="31343" spans="1:29" x14ac:dyDescent="0.2">
      <c r="A31343" s="34" t="s">
        <v>91836</v>
      </c>
      <c r="B31343" s="34">
        <v>238</v>
      </c>
      <c r="C31343" s="34">
        <v>145</v>
      </c>
      <c r="D31343" s="34">
        <v>181</v>
      </c>
      <c r="E31343" s="34">
        <v>128</v>
      </c>
      <c r="F31343" s="34">
        <v>202</v>
      </c>
      <c r="G31343" s="34">
        <v>117</v>
      </c>
      <c r="H31343" s="34">
        <v>185</v>
      </c>
      <c r="I31343" s="34">
        <v>120</v>
      </c>
      <c r="J31343" s="34">
        <v>175</v>
      </c>
      <c r="K31343" s="34">
        <v>129</v>
      </c>
      <c r="L31343" s="34">
        <v>152</v>
      </c>
      <c r="M31343" s="34">
        <v>105</v>
      </c>
      <c r="N31343" s="34">
        <v>144</v>
      </c>
      <c r="O31343" s="34">
        <v>138</v>
      </c>
      <c r="P31343" s="34">
        <v>215</v>
      </c>
      <c r="Q31343" s="34">
        <v>198</v>
      </c>
      <c r="R31343" s="34">
        <v>229</v>
      </c>
      <c r="S31343" s="34">
        <v>175</v>
      </c>
      <c r="T31343" s="34">
        <v>261</v>
      </c>
      <c r="U31343" s="34">
        <v>174</v>
      </c>
      <c r="V31343" s="34">
        <v>249</v>
      </c>
      <c r="W31343" s="34">
        <v>198</v>
      </c>
      <c r="X31343" s="34">
        <v>270</v>
      </c>
      <c r="Y31343" s="34">
        <v>231</v>
      </c>
      <c r="Z31343" s="34">
        <v>198</v>
      </c>
      <c r="AA31343" s="34">
        <v>239</v>
      </c>
      <c r="AB31343" s="34">
        <v>272</v>
      </c>
      <c r="AC31343" s="34">
        <v>194</v>
      </c>
    </row>
    <row r="31344" spans="1:29" x14ac:dyDescent="0.2">
      <c r="A31344" s="34" t="s">
        <v>91837</v>
      </c>
      <c r="B31344" s="34">
        <v>348</v>
      </c>
      <c r="C31344" s="34">
        <v>315</v>
      </c>
      <c r="D31344" s="34">
        <v>365</v>
      </c>
      <c r="E31344" s="34">
        <v>390</v>
      </c>
      <c r="F31344" s="34">
        <v>348</v>
      </c>
      <c r="G31344" s="34">
        <v>414</v>
      </c>
      <c r="H31344" s="34">
        <v>290</v>
      </c>
      <c r="I31344" s="34">
        <v>289</v>
      </c>
      <c r="J31344" s="34">
        <v>262</v>
      </c>
      <c r="K31344" s="34">
        <v>363</v>
      </c>
      <c r="L31344" s="34">
        <v>229</v>
      </c>
      <c r="M31344" s="34">
        <v>295</v>
      </c>
      <c r="N31344" s="34">
        <v>235</v>
      </c>
      <c r="O31344" s="34">
        <v>325</v>
      </c>
      <c r="P31344" s="34">
        <v>270</v>
      </c>
      <c r="Q31344" s="34">
        <v>446</v>
      </c>
      <c r="R31344" s="34">
        <v>356</v>
      </c>
      <c r="S31344" s="34">
        <v>418</v>
      </c>
      <c r="T31344" s="34">
        <v>332</v>
      </c>
      <c r="U31344" s="34">
        <v>309</v>
      </c>
      <c r="V31344" s="34">
        <v>348</v>
      </c>
      <c r="W31344" s="34">
        <v>382</v>
      </c>
      <c r="X31344" s="34">
        <v>409</v>
      </c>
      <c r="Y31344" s="34">
        <v>323</v>
      </c>
      <c r="Z31344" s="34">
        <v>390</v>
      </c>
      <c r="AA31344" s="34">
        <v>431</v>
      </c>
      <c r="AB31344" s="34">
        <v>383</v>
      </c>
      <c r="AC31344" s="34">
        <v>507</v>
      </c>
    </row>
    <row r="31345" spans="1:29" x14ac:dyDescent="0.2">
      <c r="A31345" s="34" t="s">
        <v>91838</v>
      </c>
      <c r="B31345" s="34">
        <v>467</v>
      </c>
      <c r="C31345" s="34">
        <v>282</v>
      </c>
      <c r="D31345" s="34">
        <v>247</v>
      </c>
      <c r="E31345" s="34">
        <v>346</v>
      </c>
      <c r="F31345" s="34">
        <v>312</v>
      </c>
      <c r="G31345" s="34">
        <v>365</v>
      </c>
      <c r="H31345" s="34">
        <v>315</v>
      </c>
      <c r="I31345" s="34">
        <v>355</v>
      </c>
      <c r="J31345" s="34">
        <v>359</v>
      </c>
      <c r="K31345" s="34">
        <v>331</v>
      </c>
      <c r="L31345" s="34">
        <v>376</v>
      </c>
      <c r="M31345" s="34">
        <v>318</v>
      </c>
      <c r="N31345" s="34">
        <v>254</v>
      </c>
      <c r="O31345" s="34">
        <v>289</v>
      </c>
      <c r="P31345" s="34">
        <v>326</v>
      </c>
      <c r="Q31345" s="34">
        <v>455</v>
      </c>
      <c r="R31345" s="34">
        <v>480</v>
      </c>
      <c r="S31345" s="34">
        <v>430</v>
      </c>
      <c r="T31345" s="34">
        <v>455</v>
      </c>
      <c r="U31345" s="34">
        <v>422</v>
      </c>
      <c r="V31345" s="34">
        <v>479</v>
      </c>
      <c r="W31345" s="34">
        <v>561</v>
      </c>
      <c r="X31345" s="34">
        <v>417</v>
      </c>
      <c r="Y31345" s="34">
        <v>511</v>
      </c>
      <c r="Z31345" s="34">
        <v>296</v>
      </c>
      <c r="AA31345" s="34">
        <v>475</v>
      </c>
      <c r="AB31345" s="34">
        <v>466</v>
      </c>
      <c r="AC31345" s="34">
        <v>595</v>
      </c>
    </row>
    <row r="31346" spans="1:29" x14ac:dyDescent="0.2">
      <c r="A31346" s="34" t="s">
        <v>91839</v>
      </c>
      <c r="B31346" s="34">
        <v>173</v>
      </c>
      <c r="C31346" s="34">
        <v>186</v>
      </c>
      <c r="D31346" s="34">
        <v>318</v>
      </c>
      <c r="E31346" s="34">
        <v>160</v>
      </c>
      <c r="F31346" s="34">
        <v>193</v>
      </c>
      <c r="G31346" s="34">
        <v>158</v>
      </c>
      <c r="H31346" s="34">
        <v>180</v>
      </c>
      <c r="I31346" s="34">
        <v>147</v>
      </c>
      <c r="J31346" s="34">
        <v>166</v>
      </c>
      <c r="K31346" s="34">
        <v>178</v>
      </c>
      <c r="L31346" s="34">
        <v>80</v>
      </c>
      <c r="M31346" s="34">
        <v>140</v>
      </c>
      <c r="N31346" s="34">
        <v>160</v>
      </c>
      <c r="O31346" s="34">
        <v>113</v>
      </c>
      <c r="P31346" s="34">
        <v>145</v>
      </c>
      <c r="Q31346" s="34">
        <v>203</v>
      </c>
      <c r="R31346" s="34">
        <v>179</v>
      </c>
      <c r="S31346" s="34">
        <v>244</v>
      </c>
      <c r="T31346" s="34">
        <v>105</v>
      </c>
      <c r="U31346" s="34">
        <v>123</v>
      </c>
      <c r="V31346" s="34">
        <v>192</v>
      </c>
      <c r="W31346" s="34">
        <v>138</v>
      </c>
      <c r="X31346" s="34">
        <v>217</v>
      </c>
      <c r="Y31346" s="34">
        <v>88</v>
      </c>
      <c r="Z31346" s="34">
        <v>260</v>
      </c>
      <c r="AA31346" s="34">
        <v>190</v>
      </c>
      <c r="AB31346" s="34">
        <v>127</v>
      </c>
      <c r="AC31346" s="34">
        <v>247</v>
      </c>
    </row>
    <row r="31347" spans="1:29" x14ac:dyDescent="0.2">
      <c r="A31347" s="34" t="s">
        <v>91840</v>
      </c>
      <c r="B31347" s="34">
        <v>998</v>
      </c>
      <c r="C31347" s="34">
        <v>647</v>
      </c>
      <c r="D31347" s="34">
        <v>947</v>
      </c>
      <c r="E31347" s="34">
        <v>840</v>
      </c>
      <c r="F31347" s="34">
        <v>1027</v>
      </c>
      <c r="G31347" s="34">
        <v>719</v>
      </c>
      <c r="H31347" s="34">
        <v>1022</v>
      </c>
      <c r="I31347" s="34">
        <v>763</v>
      </c>
      <c r="J31347" s="34">
        <v>905</v>
      </c>
      <c r="K31347" s="34">
        <v>737</v>
      </c>
      <c r="L31347" s="34">
        <v>745</v>
      </c>
      <c r="M31347" s="34">
        <v>729</v>
      </c>
      <c r="N31347" s="34">
        <v>857</v>
      </c>
      <c r="O31347" s="34">
        <v>721</v>
      </c>
      <c r="P31347" s="34">
        <v>895</v>
      </c>
      <c r="Q31347" s="34">
        <v>1055</v>
      </c>
      <c r="R31347" s="34">
        <v>1289</v>
      </c>
      <c r="S31347" s="34">
        <v>939</v>
      </c>
      <c r="T31347" s="34">
        <v>1052</v>
      </c>
      <c r="U31347" s="34">
        <v>798</v>
      </c>
      <c r="V31347" s="34">
        <v>1130</v>
      </c>
      <c r="W31347" s="34">
        <v>961</v>
      </c>
      <c r="X31347" s="34">
        <v>1250</v>
      </c>
      <c r="Y31347" s="34">
        <v>987</v>
      </c>
      <c r="Z31347" s="34">
        <v>1043</v>
      </c>
      <c r="AA31347" s="34">
        <v>1077</v>
      </c>
      <c r="AB31347" s="34">
        <v>1204</v>
      </c>
      <c r="AC31347" s="34">
        <v>1262</v>
      </c>
    </row>
    <row r="31348" spans="1:29" x14ac:dyDescent="0.2">
      <c r="A31348" s="34" t="s">
        <v>91841</v>
      </c>
      <c r="B31348" s="34">
        <v>344</v>
      </c>
      <c r="C31348" s="34">
        <v>268</v>
      </c>
      <c r="D31348" s="34">
        <v>340</v>
      </c>
      <c r="E31348" s="34">
        <v>290</v>
      </c>
      <c r="F31348" s="34">
        <v>363</v>
      </c>
      <c r="G31348" s="34">
        <v>270</v>
      </c>
      <c r="H31348" s="34">
        <v>319</v>
      </c>
      <c r="I31348" s="34">
        <v>299</v>
      </c>
      <c r="J31348" s="34">
        <v>315</v>
      </c>
      <c r="K31348" s="34">
        <v>373</v>
      </c>
      <c r="L31348" s="34">
        <v>317</v>
      </c>
      <c r="M31348" s="34">
        <v>260</v>
      </c>
      <c r="N31348" s="34">
        <v>306</v>
      </c>
      <c r="O31348" s="34">
        <v>232</v>
      </c>
      <c r="P31348" s="34">
        <v>305</v>
      </c>
      <c r="Q31348" s="34">
        <v>416</v>
      </c>
      <c r="R31348" s="34">
        <v>410</v>
      </c>
      <c r="S31348" s="34">
        <v>389</v>
      </c>
      <c r="T31348" s="34">
        <v>454</v>
      </c>
      <c r="U31348" s="34">
        <v>346</v>
      </c>
      <c r="V31348" s="34">
        <v>386</v>
      </c>
      <c r="W31348" s="34">
        <v>487</v>
      </c>
      <c r="X31348" s="34">
        <v>515</v>
      </c>
      <c r="Y31348" s="34">
        <v>463</v>
      </c>
      <c r="Z31348" s="34">
        <v>374</v>
      </c>
      <c r="AA31348" s="34">
        <v>382</v>
      </c>
      <c r="AB31348" s="34">
        <v>555</v>
      </c>
      <c r="AC31348" s="34">
        <v>558</v>
      </c>
    </row>
    <row r="31349" spans="1:29" x14ac:dyDescent="0.2">
      <c r="A31349" s="34" t="s">
        <v>91842</v>
      </c>
      <c r="B31349" s="34">
        <v>153</v>
      </c>
      <c r="C31349" s="34">
        <v>125</v>
      </c>
      <c r="D31349" s="34">
        <v>109</v>
      </c>
      <c r="E31349" s="34">
        <v>131</v>
      </c>
      <c r="F31349" s="34">
        <v>133</v>
      </c>
      <c r="G31349" s="34">
        <v>69</v>
      </c>
      <c r="H31349" s="34">
        <v>109</v>
      </c>
      <c r="I31349" s="34">
        <v>104</v>
      </c>
      <c r="J31349" s="34">
        <v>105</v>
      </c>
      <c r="K31349" s="34">
        <v>137</v>
      </c>
      <c r="L31349" s="34">
        <v>93</v>
      </c>
      <c r="M31349" s="34">
        <v>88</v>
      </c>
      <c r="N31349" s="34">
        <v>101</v>
      </c>
      <c r="O31349" s="34">
        <v>99</v>
      </c>
      <c r="P31349" s="34">
        <v>135</v>
      </c>
      <c r="Q31349" s="34">
        <v>170</v>
      </c>
      <c r="R31349" s="34">
        <v>158</v>
      </c>
      <c r="S31349" s="34">
        <v>165</v>
      </c>
      <c r="T31349" s="34">
        <v>116</v>
      </c>
      <c r="U31349" s="34">
        <v>114</v>
      </c>
      <c r="V31349" s="34">
        <v>170</v>
      </c>
      <c r="W31349" s="34">
        <v>126</v>
      </c>
      <c r="X31349" s="34">
        <v>172</v>
      </c>
      <c r="Y31349" s="34">
        <v>136</v>
      </c>
      <c r="Z31349" s="34">
        <v>162</v>
      </c>
      <c r="AA31349" s="34">
        <v>155</v>
      </c>
      <c r="AB31349" s="34">
        <v>122</v>
      </c>
      <c r="AC31349" s="34">
        <v>219</v>
      </c>
    </row>
    <row r="31350" spans="1:29" x14ac:dyDescent="0.2">
      <c r="A31350" s="34" t="s">
        <v>91843</v>
      </c>
      <c r="B31350" s="34">
        <v>68</v>
      </c>
      <c r="C31350" s="34">
        <v>37</v>
      </c>
      <c r="D31350" s="34">
        <v>37</v>
      </c>
      <c r="E31350" s="34">
        <v>27</v>
      </c>
      <c r="F31350" s="34">
        <v>23</v>
      </c>
      <c r="G31350" s="34">
        <v>32</v>
      </c>
      <c r="H31350" s="34">
        <v>50</v>
      </c>
      <c r="I31350" s="34">
        <v>29</v>
      </c>
      <c r="J31350" s="34">
        <v>37</v>
      </c>
      <c r="K31350" s="34">
        <v>25</v>
      </c>
      <c r="L31350" s="34">
        <v>29</v>
      </c>
      <c r="M31350" s="34">
        <v>25</v>
      </c>
      <c r="N31350" s="34">
        <v>25</v>
      </c>
      <c r="O31350" s="34">
        <v>28</v>
      </c>
      <c r="P31350" s="34">
        <v>31</v>
      </c>
      <c r="Q31350" s="34">
        <v>73</v>
      </c>
      <c r="R31350" s="34">
        <v>29</v>
      </c>
      <c r="S31350" s="34">
        <v>39</v>
      </c>
      <c r="T31350" s="34">
        <v>49</v>
      </c>
      <c r="U31350" s="34">
        <v>38</v>
      </c>
      <c r="V31350" s="34">
        <v>40</v>
      </c>
      <c r="W31350" s="34">
        <v>89</v>
      </c>
      <c r="X31350" s="34">
        <v>38</v>
      </c>
      <c r="Y31350" s="34">
        <v>61</v>
      </c>
      <c r="Z31350" s="34">
        <v>51</v>
      </c>
      <c r="AA31350" s="34">
        <v>70</v>
      </c>
      <c r="AB31350" s="34">
        <v>40</v>
      </c>
      <c r="AC31350" s="34">
        <v>72</v>
      </c>
    </row>
    <row r="31351" spans="1:29" x14ac:dyDescent="0.2">
      <c r="A31351" s="34" t="s">
        <v>91844</v>
      </c>
      <c r="B31351" s="34">
        <v>560</v>
      </c>
      <c r="C31351" s="34">
        <v>587</v>
      </c>
      <c r="D31351" s="34">
        <v>514</v>
      </c>
      <c r="E31351" s="34">
        <v>702</v>
      </c>
      <c r="F31351" s="34">
        <v>606</v>
      </c>
      <c r="G31351" s="34">
        <v>638</v>
      </c>
      <c r="H31351" s="34">
        <v>527</v>
      </c>
      <c r="I31351" s="34">
        <v>549</v>
      </c>
      <c r="J31351" s="34">
        <v>500</v>
      </c>
      <c r="K31351" s="34">
        <v>703</v>
      </c>
      <c r="L31351" s="34">
        <v>508</v>
      </c>
      <c r="M31351" s="34">
        <v>599</v>
      </c>
      <c r="N31351" s="34">
        <v>502</v>
      </c>
      <c r="O31351" s="34">
        <v>623</v>
      </c>
      <c r="P31351" s="34">
        <v>520</v>
      </c>
      <c r="Q31351" s="34">
        <v>993</v>
      </c>
      <c r="R31351" s="34">
        <v>681</v>
      </c>
      <c r="S31351" s="34">
        <v>759</v>
      </c>
      <c r="T31351" s="34">
        <v>677</v>
      </c>
      <c r="U31351" s="34">
        <v>731</v>
      </c>
      <c r="V31351" s="34">
        <v>639</v>
      </c>
      <c r="W31351" s="34">
        <v>902</v>
      </c>
      <c r="X31351" s="34">
        <v>656</v>
      </c>
      <c r="Y31351" s="34">
        <v>900</v>
      </c>
      <c r="Z31351" s="34">
        <v>608</v>
      </c>
      <c r="AA31351" s="34">
        <v>813</v>
      </c>
      <c r="AB31351" s="34">
        <v>664</v>
      </c>
      <c r="AC31351" s="34">
        <v>1013</v>
      </c>
    </row>
    <row r="31352" spans="1:29" x14ac:dyDescent="0.2">
      <c r="A31352" s="34" t="s">
        <v>91845</v>
      </c>
      <c r="B31352" s="34">
        <v>130</v>
      </c>
      <c r="C31352" s="34">
        <v>180</v>
      </c>
      <c r="D31352" s="34">
        <v>204</v>
      </c>
      <c r="E31352" s="34">
        <v>160</v>
      </c>
      <c r="F31352" s="34">
        <v>151</v>
      </c>
      <c r="G31352" s="34">
        <v>189</v>
      </c>
      <c r="H31352" s="34">
        <v>161</v>
      </c>
      <c r="I31352" s="34">
        <v>172</v>
      </c>
      <c r="J31352" s="34">
        <v>139</v>
      </c>
      <c r="K31352" s="34">
        <v>164</v>
      </c>
      <c r="L31352" s="34">
        <v>95</v>
      </c>
      <c r="M31352" s="34">
        <v>135</v>
      </c>
      <c r="N31352" s="34">
        <v>151</v>
      </c>
      <c r="O31352" s="34">
        <v>164</v>
      </c>
      <c r="P31352" s="34">
        <v>145</v>
      </c>
      <c r="Q31352" s="34">
        <v>217</v>
      </c>
      <c r="R31352" s="34">
        <v>185</v>
      </c>
      <c r="S31352" s="34">
        <v>192</v>
      </c>
      <c r="T31352" s="34">
        <v>138</v>
      </c>
      <c r="U31352" s="34">
        <v>171</v>
      </c>
      <c r="V31352" s="34">
        <v>182</v>
      </c>
      <c r="W31352" s="34">
        <v>207</v>
      </c>
      <c r="X31352" s="34">
        <v>184</v>
      </c>
      <c r="Y31352" s="34">
        <v>207</v>
      </c>
      <c r="Z31352" s="34">
        <v>199</v>
      </c>
      <c r="AA31352" s="34">
        <v>237</v>
      </c>
      <c r="AB31352" s="34">
        <v>183</v>
      </c>
      <c r="AC31352" s="34">
        <v>302</v>
      </c>
    </row>
    <row r="31353" spans="1:29" x14ac:dyDescent="0.2">
      <c r="A31353" s="34" t="s">
        <v>91846</v>
      </c>
      <c r="B31353" s="34">
        <v>646</v>
      </c>
      <c r="C31353" s="34">
        <v>414</v>
      </c>
      <c r="D31353" s="34">
        <v>528</v>
      </c>
      <c r="E31353" s="34">
        <v>405</v>
      </c>
      <c r="F31353" s="34">
        <v>649</v>
      </c>
      <c r="G31353" s="34">
        <v>383</v>
      </c>
      <c r="H31353" s="34">
        <v>573</v>
      </c>
      <c r="I31353" s="34">
        <v>429</v>
      </c>
      <c r="J31353" s="34">
        <v>527</v>
      </c>
      <c r="K31353" s="34">
        <v>469</v>
      </c>
      <c r="L31353" s="34">
        <v>677</v>
      </c>
      <c r="M31353" s="34">
        <v>380</v>
      </c>
      <c r="N31353" s="34">
        <v>569</v>
      </c>
      <c r="O31353" s="34">
        <v>386</v>
      </c>
      <c r="P31353" s="34">
        <v>575</v>
      </c>
      <c r="Q31353" s="34">
        <v>728</v>
      </c>
      <c r="R31353" s="34">
        <v>861</v>
      </c>
      <c r="S31353" s="34">
        <v>555</v>
      </c>
      <c r="T31353" s="34">
        <v>865</v>
      </c>
      <c r="U31353" s="34">
        <v>564</v>
      </c>
      <c r="V31353" s="34">
        <v>725</v>
      </c>
      <c r="W31353" s="34">
        <v>790</v>
      </c>
      <c r="X31353" s="34">
        <v>617</v>
      </c>
      <c r="Y31353" s="34">
        <v>763</v>
      </c>
      <c r="Z31353" s="34">
        <v>631</v>
      </c>
      <c r="AA31353" s="34">
        <v>653</v>
      </c>
      <c r="AB31353" s="34">
        <v>839</v>
      </c>
      <c r="AC31353" s="34">
        <v>809</v>
      </c>
    </row>
    <row r="31354" spans="1:29" x14ac:dyDescent="0.2">
      <c r="A31354" s="34" t="s">
        <v>91847</v>
      </c>
      <c r="B31354" s="34">
        <v>322</v>
      </c>
      <c r="C31354" s="34">
        <v>236</v>
      </c>
      <c r="D31354" s="34">
        <v>229</v>
      </c>
      <c r="E31354" s="34">
        <v>272</v>
      </c>
      <c r="F31354" s="34">
        <v>240</v>
      </c>
      <c r="G31354" s="34">
        <v>220</v>
      </c>
      <c r="H31354" s="34">
        <v>204</v>
      </c>
      <c r="I31354" s="34">
        <v>248</v>
      </c>
      <c r="J31354" s="34">
        <v>246</v>
      </c>
      <c r="K31354" s="34">
        <v>237</v>
      </c>
      <c r="L31354" s="34">
        <v>281</v>
      </c>
      <c r="M31354" s="34">
        <v>243</v>
      </c>
      <c r="N31354" s="34">
        <v>200</v>
      </c>
      <c r="O31354" s="34">
        <v>228</v>
      </c>
      <c r="P31354" s="34">
        <v>224</v>
      </c>
      <c r="Q31354" s="34">
        <v>317</v>
      </c>
      <c r="R31354" s="34">
        <v>422</v>
      </c>
      <c r="S31354" s="34">
        <v>249</v>
      </c>
      <c r="T31354" s="34">
        <v>305</v>
      </c>
      <c r="U31354" s="34">
        <v>297</v>
      </c>
      <c r="V31354" s="34">
        <v>304</v>
      </c>
      <c r="W31354" s="34">
        <v>391</v>
      </c>
      <c r="X31354" s="34">
        <v>288</v>
      </c>
      <c r="Y31354" s="34">
        <v>355</v>
      </c>
      <c r="Z31354" s="34">
        <v>305</v>
      </c>
      <c r="AA31354" s="34">
        <v>330</v>
      </c>
      <c r="AB31354" s="34">
        <v>353</v>
      </c>
      <c r="AC31354" s="34">
        <v>387</v>
      </c>
    </row>
    <row r="31355" spans="1:29" x14ac:dyDescent="0.2">
      <c r="A31355" s="34" t="s">
        <v>91848</v>
      </c>
      <c r="B31355" s="34">
        <v>507</v>
      </c>
      <c r="C31355" s="34">
        <v>388</v>
      </c>
      <c r="D31355" s="34">
        <v>355</v>
      </c>
      <c r="E31355" s="34">
        <v>402</v>
      </c>
      <c r="F31355" s="34">
        <v>406</v>
      </c>
      <c r="G31355" s="34">
        <v>332</v>
      </c>
      <c r="H31355" s="34">
        <v>396</v>
      </c>
      <c r="I31355" s="34">
        <v>404</v>
      </c>
      <c r="J31355" s="34">
        <v>390</v>
      </c>
      <c r="K31355" s="34">
        <v>364</v>
      </c>
      <c r="L31355" s="34">
        <v>485</v>
      </c>
      <c r="M31355" s="34">
        <v>365</v>
      </c>
      <c r="N31355" s="34">
        <v>390</v>
      </c>
      <c r="O31355" s="34">
        <v>289</v>
      </c>
      <c r="P31355" s="34">
        <v>446</v>
      </c>
      <c r="Q31355" s="34">
        <v>546</v>
      </c>
      <c r="R31355" s="34">
        <v>535</v>
      </c>
      <c r="S31355" s="34">
        <v>460</v>
      </c>
      <c r="T31355" s="34">
        <v>615</v>
      </c>
      <c r="U31355" s="34">
        <v>379</v>
      </c>
      <c r="V31355" s="34">
        <v>527</v>
      </c>
      <c r="W31355" s="34">
        <v>494</v>
      </c>
      <c r="X31355" s="34">
        <v>471</v>
      </c>
      <c r="Y31355" s="34">
        <v>579</v>
      </c>
      <c r="Z31355" s="34">
        <v>475</v>
      </c>
      <c r="AA31355" s="34">
        <v>458</v>
      </c>
      <c r="AB31355" s="34">
        <v>659</v>
      </c>
      <c r="AC31355" s="34">
        <v>522</v>
      </c>
    </row>
    <row r="31356" spans="1:29" x14ac:dyDescent="0.2">
      <c r="A31356" s="34" t="s">
        <v>91849</v>
      </c>
      <c r="B31356" s="34">
        <v>1738</v>
      </c>
      <c r="C31356" s="34">
        <v>620</v>
      </c>
      <c r="D31356" s="34">
        <v>856</v>
      </c>
      <c r="E31356" s="34">
        <v>740</v>
      </c>
      <c r="F31356" s="34">
        <v>885</v>
      </c>
      <c r="G31356" s="34">
        <v>647</v>
      </c>
      <c r="H31356" s="34">
        <v>1047</v>
      </c>
      <c r="I31356" s="34">
        <v>594</v>
      </c>
      <c r="J31356" s="34">
        <v>956</v>
      </c>
      <c r="K31356" s="34">
        <v>697</v>
      </c>
      <c r="L31356" s="34">
        <v>1376</v>
      </c>
      <c r="M31356" s="34">
        <v>697</v>
      </c>
      <c r="N31356" s="34">
        <v>852</v>
      </c>
      <c r="O31356" s="34">
        <v>704</v>
      </c>
      <c r="P31356" s="34">
        <v>1002</v>
      </c>
      <c r="Q31356" s="34">
        <v>1118</v>
      </c>
      <c r="R31356" s="34">
        <v>1480</v>
      </c>
      <c r="S31356" s="34">
        <v>822</v>
      </c>
      <c r="T31356" s="34">
        <v>1927</v>
      </c>
      <c r="U31356" s="34">
        <v>953</v>
      </c>
      <c r="V31356" s="34">
        <v>1382</v>
      </c>
      <c r="W31356" s="34">
        <v>1685</v>
      </c>
      <c r="X31356" s="34">
        <v>1108</v>
      </c>
      <c r="Y31356" s="34">
        <v>1359</v>
      </c>
      <c r="Z31356" s="34">
        <v>933</v>
      </c>
      <c r="AA31356" s="34">
        <v>903</v>
      </c>
      <c r="AB31356" s="34">
        <v>1809</v>
      </c>
      <c r="AC31356" s="34">
        <v>1338</v>
      </c>
    </row>
    <row r="31357" spans="1:29" x14ac:dyDescent="0.2">
      <c r="A31357" s="34" t="s">
        <v>91850</v>
      </c>
      <c r="B31357" s="34">
        <v>9</v>
      </c>
      <c r="C31357" s="34">
        <v>0</v>
      </c>
      <c r="D31357" s="34">
        <v>0</v>
      </c>
      <c r="E31357" s="34">
        <v>0</v>
      </c>
      <c r="F31357" s="34">
        <v>0</v>
      </c>
      <c r="G31357" s="34">
        <v>0</v>
      </c>
      <c r="H31357" s="34">
        <v>0</v>
      </c>
      <c r="I31357" s="34">
        <v>0</v>
      </c>
      <c r="J31357" s="34">
        <v>0</v>
      </c>
      <c r="K31357" s="34">
        <v>0</v>
      </c>
      <c r="L31357" s="34">
        <v>0</v>
      </c>
      <c r="M31357" s="34">
        <v>0</v>
      </c>
      <c r="N31357" s="34">
        <v>0</v>
      </c>
      <c r="O31357" s="34">
        <v>0</v>
      </c>
      <c r="P31357" s="34">
        <v>0</v>
      </c>
      <c r="Q31357" s="34">
        <v>0</v>
      </c>
      <c r="R31357" s="34">
        <v>0</v>
      </c>
      <c r="S31357" s="34">
        <v>0</v>
      </c>
      <c r="T31357" s="34">
        <v>0</v>
      </c>
      <c r="U31357" s="34">
        <v>0</v>
      </c>
      <c r="V31357" s="34">
        <v>0</v>
      </c>
      <c r="W31357" s="34">
        <v>0</v>
      </c>
      <c r="X31357" s="34">
        <v>1</v>
      </c>
      <c r="Y31357" s="34">
        <v>0</v>
      </c>
      <c r="Z31357" s="34">
        <v>0</v>
      </c>
      <c r="AA31357" s="34">
        <v>0</v>
      </c>
      <c r="AB31357" s="34">
        <v>0</v>
      </c>
      <c r="AC31357" s="34">
        <v>0</v>
      </c>
    </row>
    <row r="31358" spans="1:29" x14ac:dyDescent="0.2">
      <c r="A31358" s="34" t="s">
        <v>91851</v>
      </c>
      <c r="B31358" s="34">
        <v>121</v>
      </c>
      <c r="C31358" s="34">
        <v>66</v>
      </c>
      <c r="D31358" s="34">
        <v>125</v>
      </c>
      <c r="E31358" s="34">
        <v>84</v>
      </c>
      <c r="F31358" s="34">
        <v>120</v>
      </c>
      <c r="G31358" s="34">
        <v>86</v>
      </c>
      <c r="H31358" s="34">
        <v>96</v>
      </c>
      <c r="I31358" s="34">
        <v>64</v>
      </c>
      <c r="J31358" s="34">
        <v>104</v>
      </c>
      <c r="K31358" s="34">
        <v>82</v>
      </c>
      <c r="L31358" s="34">
        <v>138</v>
      </c>
      <c r="M31358" s="34">
        <v>68</v>
      </c>
      <c r="N31358" s="34">
        <v>78</v>
      </c>
      <c r="O31358" s="34">
        <v>85</v>
      </c>
      <c r="P31358" s="34">
        <v>123</v>
      </c>
      <c r="Q31358" s="34">
        <v>142</v>
      </c>
      <c r="R31358" s="34">
        <v>128</v>
      </c>
      <c r="S31358" s="34">
        <v>104</v>
      </c>
      <c r="T31358" s="34">
        <v>94</v>
      </c>
      <c r="U31358" s="34">
        <v>109</v>
      </c>
      <c r="V31358" s="34">
        <v>116</v>
      </c>
      <c r="W31358" s="34">
        <v>91</v>
      </c>
      <c r="X31358" s="34">
        <v>148</v>
      </c>
      <c r="Y31358" s="34">
        <v>107</v>
      </c>
      <c r="Z31358" s="34">
        <v>122</v>
      </c>
      <c r="AA31358" s="34">
        <v>78</v>
      </c>
      <c r="AB31358" s="34">
        <v>178</v>
      </c>
      <c r="AC31358" s="34">
        <v>176</v>
      </c>
    </row>
    <row r="31359" spans="1:29" x14ac:dyDescent="0.2">
      <c r="A31359" s="34" t="s">
        <v>91852</v>
      </c>
      <c r="B31359" s="34">
        <v>64</v>
      </c>
      <c r="C31359" s="34">
        <v>87</v>
      </c>
      <c r="D31359" s="34">
        <v>75</v>
      </c>
      <c r="E31359" s="34">
        <v>81</v>
      </c>
      <c r="F31359" s="34">
        <v>79</v>
      </c>
      <c r="G31359" s="34">
        <v>98</v>
      </c>
      <c r="H31359" s="34">
        <v>82</v>
      </c>
      <c r="I31359" s="34">
        <v>73</v>
      </c>
      <c r="J31359" s="34">
        <v>75</v>
      </c>
      <c r="K31359" s="34">
        <v>96</v>
      </c>
      <c r="L31359" s="34">
        <v>68</v>
      </c>
      <c r="M31359" s="34">
        <v>96</v>
      </c>
      <c r="N31359" s="34">
        <v>46</v>
      </c>
      <c r="O31359" s="34">
        <v>82</v>
      </c>
      <c r="P31359" s="34">
        <v>70</v>
      </c>
      <c r="Q31359" s="34">
        <v>109</v>
      </c>
      <c r="R31359" s="34">
        <v>85</v>
      </c>
      <c r="S31359" s="34">
        <v>72</v>
      </c>
      <c r="T31359" s="34">
        <v>97</v>
      </c>
      <c r="U31359" s="34">
        <v>91</v>
      </c>
      <c r="V31359" s="34">
        <v>119</v>
      </c>
      <c r="W31359" s="34">
        <v>104</v>
      </c>
      <c r="X31359" s="34">
        <v>89</v>
      </c>
      <c r="Y31359" s="34">
        <v>105</v>
      </c>
      <c r="Z31359" s="34">
        <v>81</v>
      </c>
      <c r="AA31359" s="34">
        <v>99</v>
      </c>
      <c r="AB31359" s="34">
        <v>102</v>
      </c>
      <c r="AC31359" s="34">
        <v>124</v>
      </c>
    </row>
    <row r="31360" spans="1:29" x14ac:dyDescent="0.2">
      <c r="A31360" s="34" t="s">
        <v>91853</v>
      </c>
      <c r="B31360" s="34">
        <v>55</v>
      </c>
      <c r="C31360" s="34">
        <v>27</v>
      </c>
      <c r="D31360" s="34">
        <v>32</v>
      </c>
      <c r="E31360" s="34">
        <v>39</v>
      </c>
      <c r="F31360" s="34">
        <v>41</v>
      </c>
      <c r="G31360" s="34">
        <v>37</v>
      </c>
      <c r="H31360" s="34">
        <v>34</v>
      </c>
      <c r="I31360" s="34">
        <v>28</v>
      </c>
      <c r="J31360" s="34">
        <v>24</v>
      </c>
      <c r="K31360" s="34">
        <v>35</v>
      </c>
      <c r="L31360" s="34">
        <v>26</v>
      </c>
      <c r="M31360" s="34">
        <v>24</v>
      </c>
      <c r="N31360" s="34">
        <v>28</v>
      </c>
      <c r="O31360" s="34">
        <v>20</v>
      </c>
      <c r="P31360" s="34">
        <v>33</v>
      </c>
      <c r="Q31360" s="34">
        <v>38</v>
      </c>
      <c r="R31360" s="34">
        <v>35</v>
      </c>
      <c r="S31360" s="34">
        <v>38</v>
      </c>
      <c r="T31360" s="34">
        <v>43</v>
      </c>
      <c r="U31360" s="34">
        <v>34</v>
      </c>
      <c r="V31360" s="34">
        <v>49</v>
      </c>
      <c r="W31360" s="34">
        <v>63</v>
      </c>
      <c r="X31360" s="34">
        <v>18</v>
      </c>
      <c r="Y31360" s="34">
        <v>37</v>
      </c>
      <c r="Z31360" s="34">
        <v>48</v>
      </c>
      <c r="AA31360" s="34">
        <v>51</v>
      </c>
      <c r="AB31360" s="34">
        <v>64</v>
      </c>
      <c r="AC31360" s="34">
        <v>53</v>
      </c>
    </row>
    <row r="31361" spans="1:29" x14ac:dyDescent="0.2">
      <c r="A31361" s="34" t="s">
        <v>91854</v>
      </c>
      <c r="B31361" s="34">
        <v>80</v>
      </c>
      <c r="C31361" s="34">
        <v>81</v>
      </c>
      <c r="D31361" s="34">
        <v>76</v>
      </c>
      <c r="E31361" s="34">
        <v>79</v>
      </c>
      <c r="F31361" s="34">
        <v>97</v>
      </c>
      <c r="G31361" s="34">
        <v>109</v>
      </c>
      <c r="H31361" s="34">
        <v>82</v>
      </c>
      <c r="I31361" s="34">
        <v>80</v>
      </c>
      <c r="J31361" s="34">
        <v>72</v>
      </c>
      <c r="K31361" s="34">
        <v>65</v>
      </c>
      <c r="L31361" s="34">
        <v>55</v>
      </c>
      <c r="M31361" s="34">
        <v>79</v>
      </c>
      <c r="N31361" s="34">
        <v>73</v>
      </c>
      <c r="O31361" s="34">
        <v>62</v>
      </c>
      <c r="P31361" s="34">
        <v>64</v>
      </c>
      <c r="Q31361" s="34">
        <v>123</v>
      </c>
      <c r="R31361" s="34">
        <v>119</v>
      </c>
      <c r="S31361" s="34">
        <v>108</v>
      </c>
      <c r="T31361" s="34">
        <v>92</v>
      </c>
      <c r="U31361" s="34">
        <v>85</v>
      </c>
      <c r="V31361" s="34">
        <v>80</v>
      </c>
      <c r="W31361" s="34">
        <v>97</v>
      </c>
      <c r="X31361" s="34">
        <v>75</v>
      </c>
      <c r="Y31361" s="34">
        <v>82</v>
      </c>
      <c r="Z31361" s="34">
        <v>58</v>
      </c>
      <c r="AA31361" s="34">
        <v>107</v>
      </c>
      <c r="AB31361" s="34">
        <v>88</v>
      </c>
      <c r="AC31361" s="34">
        <v>156</v>
      </c>
    </row>
    <row r="31362" spans="1:29" x14ac:dyDescent="0.2">
      <c r="A31362" s="34" t="s">
        <v>91855</v>
      </c>
      <c r="B31362" s="34">
        <v>85</v>
      </c>
      <c r="C31362" s="34">
        <v>104</v>
      </c>
      <c r="D31362" s="34">
        <v>184</v>
      </c>
      <c r="E31362" s="34">
        <v>128</v>
      </c>
      <c r="F31362" s="34">
        <v>161</v>
      </c>
      <c r="G31362" s="34">
        <v>107</v>
      </c>
      <c r="H31362" s="34">
        <v>171</v>
      </c>
      <c r="I31362" s="34">
        <v>94</v>
      </c>
      <c r="J31362" s="34">
        <v>154</v>
      </c>
      <c r="K31362" s="34">
        <v>109</v>
      </c>
      <c r="L31362" s="34">
        <v>105</v>
      </c>
      <c r="M31362" s="34">
        <v>78</v>
      </c>
      <c r="N31362" s="34">
        <v>123</v>
      </c>
      <c r="O31362" s="34">
        <v>95</v>
      </c>
      <c r="P31362" s="34">
        <v>115</v>
      </c>
      <c r="Q31362" s="34">
        <v>113</v>
      </c>
      <c r="R31362" s="34">
        <v>188</v>
      </c>
      <c r="S31362" s="34">
        <v>127</v>
      </c>
      <c r="T31362" s="34">
        <v>138</v>
      </c>
      <c r="U31362" s="34">
        <v>88</v>
      </c>
      <c r="V31362" s="34">
        <v>242</v>
      </c>
      <c r="W31362" s="34">
        <v>150</v>
      </c>
      <c r="X31362" s="34">
        <v>196</v>
      </c>
      <c r="Y31362" s="34">
        <v>126</v>
      </c>
      <c r="Z31362" s="34">
        <v>137</v>
      </c>
      <c r="AA31362" s="34">
        <v>118</v>
      </c>
      <c r="AB31362" s="34">
        <v>169</v>
      </c>
      <c r="AC31362" s="34">
        <v>151</v>
      </c>
    </row>
    <row r="31363" spans="1:29" x14ac:dyDescent="0.2">
      <c r="A31363" s="34" t="s">
        <v>91856</v>
      </c>
      <c r="B31363" s="34">
        <v>17</v>
      </c>
      <c r="C31363" s="34">
        <v>7</v>
      </c>
      <c r="D31363" s="34">
        <v>3</v>
      </c>
      <c r="E31363" s="34">
        <v>4</v>
      </c>
      <c r="F31363" s="34">
        <v>9</v>
      </c>
      <c r="G31363" s="34">
        <v>3</v>
      </c>
      <c r="H31363" s="34">
        <v>9</v>
      </c>
      <c r="I31363" s="34">
        <v>9</v>
      </c>
      <c r="J31363" s="34">
        <v>9</v>
      </c>
      <c r="K31363" s="34">
        <v>9</v>
      </c>
      <c r="L31363" s="34">
        <v>15</v>
      </c>
      <c r="M31363" s="34">
        <v>25</v>
      </c>
      <c r="N31363" s="34">
        <v>14</v>
      </c>
      <c r="O31363" s="34">
        <v>2</v>
      </c>
      <c r="P31363" s="34">
        <v>23</v>
      </c>
      <c r="Q31363" s="34">
        <v>3</v>
      </c>
      <c r="R31363" s="34">
        <v>8</v>
      </c>
      <c r="S31363" s="34">
        <v>19</v>
      </c>
      <c r="T31363" s="34">
        <v>19</v>
      </c>
      <c r="U31363" s="34">
        <v>13</v>
      </c>
      <c r="V31363" s="34">
        <v>8</v>
      </c>
      <c r="W31363" s="34">
        <v>9</v>
      </c>
      <c r="X31363" s="34">
        <v>14</v>
      </c>
      <c r="Y31363" s="34">
        <v>10</v>
      </c>
      <c r="Z31363" s="34">
        <v>15</v>
      </c>
      <c r="AA31363" s="34">
        <v>11</v>
      </c>
      <c r="AB31363" s="34">
        <v>10</v>
      </c>
      <c r="AC31363" s="34">
        <v>9</v>
      </c>
    </row>
    <row r="31364" spans="1:29" x14ac:dyDescent="0.2">
      <c r="A31364" s="34" t="s">
        <v>91857</v>
      </c>
      <c r="B31364" s="34">
        <v>92</v>
      </c>
      <c r="C31364" s="34">
        <v>51</v>
      </c>
      <c r="D31364" s="34">
        <v>78</v>
      </c>
      <c r="E31364" s="34">
        <v>49</v>
      </c>
      <c r="F31364" s="34">
        <v>102</v>
      </c>
      <c r="G31364" s="34">
        <v>76</v>
      </c>
      <c r="H31364" s="34">
        <v>77</v>
      </c>
      <c r="I31364" s="34">
        <v>60</v>
      </c>
      <c r="J31364" s="34">
        <v>62</v>
      </c>
      <c r="K31364" s="34">
        <v>74</v>
      </c>
      <c r="L31364" s="34">
        <v>56</v>
      </c>
      <c r="M31364" s="34">
        <v>49</v>
      </c>
      <c r="N31364" s="34">
        <v>52</v>
      </c>
      <c r="O31364" s="34">
        <v>56</v>
      </c>
      <c r="P31364" s="34">
        <v>63</v>
      </c>
      <c r="Q31364" s="34">
        <v>114</v>
      </c>
      <c r="R31364" s="34">
        <v>114</v>
      </c>
      <c r="S31364" s="34">
        <v>86</v>
      </c>
      <c r="T31364" s="34">
        <v>68</v>
      </c>
      <c r="U31364" s="34">
        <v>83</v>
      </c>
      <c r="V31364" s="34">
        <v>68</v>
      </c>
      <c r="W31364" s="34">
        <v>98</v>
      </c>
      <c r="X31364" s="34">
        <v>73</v>
      </c>
      <c r="Y31364" s="34">
        <v>55</v>
      </c>
      <c r="Z31364" s="34">
        <v>104</v>
      </c>
      <c r="AA31364" s="34">
        <v>78</v>
      </c>
      <c r="AB31364" s="34">
        <v>117</v>
      </c>
      <c r="AC31364" s="34">
        <v>124</v>
      </c>
    </row>
    <row r="31365" spans="1:29" x14ac:dyDescent="0.2">
      <c r="A31365" s="34" t="s">
        <v>91858</v>
      </c>
      <c r="B31365" s="34">
        <v>64</v>
      </c>
      <c r="C31365" s="34">
        <v>43</v>
      </c>
      <c r="D31365" s="34">
        <v>50</v>
      </c>
      <c r="E31365" s="34">
        <v>107</v>
      </c>
      <c r="F31365" s="34">
        <v>49</v>
      </c>
      <c r="G31365" s="34">
        <v>55</v>
      </c>
      <c r="H31365" s="34">
        <v>73</v>
      </c>
      <c r="I31365" s="34">
        <v>66</v>
      </c>
      <c r="J31365" s="34">
        <v>61</v>
      </c>
      <c r="K31365" s="34">
        <v>98</v>
      </c>
      <c r="L31365" s="34">
        <v>68</v>
      </c>
      <c r="M31365" s="34">
        <v>78</v>
      </c>
      <c r="N31365" s="34">
        <v>70</v>
      </c>
      <c r="O31365" s="34">
        <v>100</v>
      </c>
      <c r="P31365" s="34">
        <v>65</v>
      </c>
      <c r="Q31365" s="34">
        <v>114</v>
      </c>
      <c r="R31365" s="34">
        <v>91</v>
      </c>
      <c r="S31365" s="34">
        <v>99</v>
      </c>
      <c r="T31365" s="34">
        <v>108</v>
      </c>
      <c r="U31365" s="34">
        <v>81</v>
      </c>
      <c r="V31365" s="34">
        <v>71</v>
      </c>
      <c r="W31365" s="34">
        <v>149</v>
      </c>
      <c r="X31365" s="34">
        <v>93</v>
      </c>
      <c r="Y31365" s="34">
        <v>126</v>
      </c>
      <c r="Z31365" s="34">
        <v>87</v>
      </c>
      <c r="AA31365" s="34">
        <v>123</v>
      </c>
      <c r="AB31365" s="34">
        <v>129</v>
      </c>
      <c r="AC31365" s="34">
        <v>131</v>
      </c>
    </row>
    <row r="31366" spans="1:29" x14ac:dyDescent="0.2">
      <c r="A31366" s="34" t="s">
        <v>91859</v>
      </c>
      <c r="B31366" s="34">
        <v>31</v>
      </c>
      <c r="C31366" s="34">
        <v>35</v>
      </c>
      <c r="D31366" s="34">
        <v>49</v>
      </c>
      <c r="E31366" s="34">
        <v>69</v>
      </c>
      <c r="F31366" s="34">
        <v>35</v>
      </c>
      <c r="G31366" s="34">
        <v>39</v>
      </c>
      <c r="H31366" s="34">
        <v>33</v>
      </c>
      <c r="I31366" s="34">
        <v>61</v>
      </c>
      <c r="J31366" s="34">
        <v>27</v>
      </c>
      <c r="K31366" s="34">
        <v>51</v>
      </c>
      <c r="L31366" s="34">
        <v>33</v>
      </c>
      <c r="M31366" s="34">
        <v>58</v>
      </c>
      <c r="N31366" s="34">
        <v>19</v>
      </c>
      <c r="O31366" s="34">
        <v>46</v>
      </c>
      <c r="P31366" s="34">
        <v>29</v>
      </c>
      <c r="Q31366" s="34">
        <v>72</v>
      </c>
      <c r="R31366" s="34">
        <v>53</v>
      </c>
      <c r="S31366" s="34">
        <v>68</v>
      </c>
      <c r="T31366" s="34">
        <v>26</v>
      </c>
      <c r="U31366" s="34">
        <v>64</v>
      </c>
      <c r="V31366" s="34">
        <v>44</v>
      </c>
      <c r="W31366" s="34">
        <v>45</v>
      </c>
      <c r="X31366" s="34">
        <v>24</v>
      </c>
      <c r="Y31366" s="34">
        <v>62</v>
      </c>
      <c r="Z31366" s="34">
        <v>63</v>
      </c>
      <c r="AA31366" s="34">
        <v>74</v>
      </c>
      <c r="AB31366" s="34">
        <v>39</v>
      </c>
      <c r="AC31366" s="34">
        <v>87</v>
      </c>
    </row>
    <row r="31367" spans="1:29" x14ac:dyDescent="0.2">
      <c r="A31367" s="34" t="s">
        <v>91860</v>
      </c>
      <c r="B31367" s="34">
        <v>115</v>
      </c>
      <c r="C31367" s="34">
        <v>150</v>
      </c>
      <c r="D31367" s="34">
        <v>185</v>
      </c>
      <c r="E31367" s="34">
        <v>171</v>
      </c>
      <c r="F31367" s="34">
        <v>142</v>
      </c>
      <c r="G31367" s="34">
        <v>125</v>
      </c>
      <c r="H31367" s="34">
        <v>110</v>
      </c>
      <c r="I31367" s="34">
        <v>163</v>
      </c>
      <c r="J31367" s="34">
        <v>128</v>
      </c>
      <c r="K31367" s="34">
        <v>162</v>
      </c>
      <c r="L31367" s="34">
        <v>88</v>
      </c>
      <c r="M31367" s="34">
        <v>149</v>
      </c>
      <c r="N31367" s="34">
        <v>161</v>
      </c>
      <c r="O31367" s="34">
        <v>124</v>
      </c>
      <c r="P31367" s="34">
        <v>133</v>
      </c>
      <c r="Q31367" s="34">
        <v>146</v>
      </c>
      <c r="R31367" s="34">
        <v>173</v>
      </c>
      <c r="S31367" s="34">
        <v>181</v>
      </c>
      <c r="T31367" s="34">
        <v>135</v>
      </c>
      <c r="U31367" s="34">
        <v>135</v>
      </c>
      <c r="V31367" s="34">
        <v>161</v>
      </c>
      <c r="W31367" s="34">
        <v>177</v>
      </c>
      <c r="X31367" s="34">
        <v>176</v>
      </c>
      <c r="Y31367" s="34">
        <v>146</v>
      </c>
      <c r="Z31367" s="34">
        <v>179</v>
      </c>
      <c r="AA31367" s="34">
        <v>206</v>
      </c>
      <c r="AB31367" s="34">
        <v>143</v>
      </c>
      <c r="AC31367" s="34">
        <v>261</v>
      </c>
    </row>
    <row r="31368" spans="1:29" x14ac:dyDescent="0.2">
      <c r="A31368" s="34" t="s">
        <v>91861</v>
      </c>
      <c r="B31368" s="34">
        <v>42</v>
      </c>
      <c r="C31368" s="34">
        <v>71</v>
      </c>
      <c r="D31368" s="34">
        <v>44</v>
      </c>
      <c r="E31368" s="34">
        <v>85</v>
      </c>
      <c r="F31368" s="34">
        <v>29</v>
      </c>
      <c r="G31368" s="34">
        <v>98</v>
      </c>
      <c r="H31368" s="34">
        <v>35</v>
      </c>
      <c r="I31368" s="34">
        <v>64</v>
      </c>
      <c r="J31368" s="34">
        <v>38</v>
      </c>
      <c r="K31368" s="34">
        <v>87</v>
      </c>
      <c r="L31368" s="34">
        <v>25</v>
      </c>
      <c r="M31368" s="34">
        <v>73</v>
      </c>
      <c r="N31368" s="34">
        <v>38</v>
      </c>
      <c r="O31368" s="34">
        <v>81</v>
      </c>
      <c r="P31368" s="34">
        <v>37</v>
      </c>
      <c r="Q31368" s="34">
        <v>83</v>
      </c>
      <c r="R31368" s="34">
        <v>42</v>
      </c>
      <c r="S31368" s="34">
        <v>63</v>
      </c>
      <c r="T31368" s="34">
        <v>45</v>
      </c>
      <c r="U31368" s="34">
        <v>67</v>
      </c>
      <c r="V31368" s="34">
        <v>53</v>
      </c>
      <c r="W31368" s="34">
        <v>84</v>
      </c>
      <c r="X31368" s="34">
        <v>69</v>
      </c>
      <c r="Y31368" s="34">
        <v>80</v>
      </c>
      <c r="Z31368" s="34">
        <v>33</v>
      </c>
      <c r="AA31368" s="34">
        <v>84</v>
      </c>
      <c r="AB31368" s="34">
        <v>43</v>
      </c>
      <c r="AC31368" s="34">
        <v>135</v>
      </c>
    </row>
    <row r="31369" spans="1:29" x14ac:dyDescent="0.2">
      <c r="A31369" s="34" t="s">
        <v>91862</v>
      </c>
      <c r="B31369" s="34">
        <v>928</v>
      </c>
      <c r="C31369" s="34">
        <v>691</v>
      </c>
      <c r="D31369" s="34">
        <v>927</v>
      </c>
      <c r="E31369" s="34">
        <v>855</v>
      </c>
      <c r="F31369" s="34">
        <v>1019</v>
      </c>
      <c r="G31369" s="34">
        <v>771</v>
      </c>
      <c r="H31369" s="34">
        <v>1078</v>
      </c>
      <c r="I31369" s="34">
        <v>724</v>
      </c>
      <c r="J31369" s="34">
        <v>1136</v>
      </c>
      <c r="K31369" s="34">
        <v>775</v>
      </c>
      <c r="L31369" s="34">
        <v>1405</v>
      </c>
      <c r="M31369" s="34">
        <v>694</v>
      </c>
      <c r="N31369" s="34">
        <v>961</v>
      </c>
      <c r="O31369" s="34">
        <v>709</v>
      </c>
      <c r="P31369" s="34">
        <v>1055</v>
      </c>
      <c r="Q31369" s="34">
        <v>1157</v>
      </c>
      <c r="R31369" s="34">
        <v>1632</v>
      </c>
      <c r="S31369" s="34">
        <v>982</v>
      </c>
      <c r="T31369" s="34">
        <v>1717</v>
      </c>
      <c r="U31369" s="34">
        <v>986</v>
      </c>
      <c r="V31369" s="34">
        <v>1504</v>
      </c>
      <c r="W31369" s="34">
        <v>1389</v>
      </c>
      <c r="X31369" s="34">
        <v>1393</v>
      </c>
      <c r="Y31369" s="34">
        <v>1378</v>
      </c>
      <c r="Z31369" s="34">
        <v>1080</v>
      </c>
      <c r="AA31369" s="34">
        <v>968</v>
      </c>
      <c r="AB31369" s="34">
        <v>1904</v>
      </c>
      <c r="AC31369" s="34">
        <v>1434</v>
      </c>
    </row>
    <row r="31370" spans="1:29" x14ac:dyDescent="0.2">
      <c r="A31370" s="34" t="s">
        <v>91863</v>
      </c>
      <c r="B31370" s="34">
        <v>123</v>
      </c>
      <c r="C31370" s="34">
        <v>82</v>
      </c>
      <c r="D31370" s="34">
        <v>173</v>
      </c>
      <c r="E31370" s="34">
        <v>79</v>
      </c>
      <c r="F31370" s="34">
        <v>151</v>
      </c>
      <c r="G31370" s="34">
        <v>105</v>
      </c>
      <c r="H31370" s="34">
        <v>147</v>
      </c>
      <c r="I31370" s="34">
        <v>60</v>
      </c>
      <c r="J31370" s="34">
        <v>134</v>
      </c>
      <c r="K31370" s="34">
        <v>72</v>
      </c>
      <c r="L31370" s="34">
        <v>123</v>
      </c>
      <c r="M31370" s="34">
        <v>69</v>
      </c>
      <c r="N31370" s="34">
        <v>127</v>
      </c>
      <c r="O31370" s="34">
        <v>67</v>
      </c>
      <c r="P31370" s="34">
        <v>127</v>
      </c>
      <c r="Q31370" s="34">
        <v>136</v>
      </c>
      <c r="R31370" s="34">
        <v>163</v>
      </c>
      <c r="S31370" s="34">
        <v>119</v>
      </c>
      <c r="T31370" s="34">
        <v>144</v>
      </c>
      <c r="U31370" s="34">
        <v>84</v>
      </c>
      <c r="V31370" s="34">
        <v>187</v>
      </c>
      <c r="W31370" s="34">
        <v>117</v>
      </c>
      <c r="X31370" s="34">
        <v>163</v>
      </c>
      <c r="Y31370" s="34">
        <v>82</v>
      </c>
      <c r="Z31370" s="34">
        <v>181</v>
      </c>
      <c r="AA31370" s="34">
        <v>118</v>
      </c>
      <c r="AB31370" s="34">
        <v>140</v>
      </c>
      <c r="AC31370" s="34">
        <v>125</v>
      </c>
    </row>
    <row r="31371" spans="1:29" x14ac:dyDescent="0.2">
      <c r="A31371" s="34" t="s">
        <v>91864</v>
      </c>
      <c r="B31371" s="34">
        <v>76</v>
      </c>
      <c r="C31371" s="34">
        <v>119</v>
      </c>
      <c r="D31371" s="34">
        <v>104</v>
      </c>
      <c r="E31371" s="34">
        <v>145</v>
      </c>
      <c r="F31371" s="34">
        <v>129</v>
      </c>
      <c r="G31371" s="34">
        <v>128</v>
      </c>
      <c r="H31371" s="34">
        <v>111</v>
      </c>
      <c r="I31371" s="34">
        <v>104</v>
      </c>
      <c r="J31371" s="34">
        <v>86</v>
      </c>
      <c r="K31371" s="34">
        <v>137</v>
      </c>
      <c r="L31371" s="34">
        <v>82</v>
      </c>
      <c r="M31371" s="34">
        <v>127</v>
      </c>
      <c r="N31371" s="34">
        <v>75</v>
      </c>
      <c r="O31371" s="34">
        <v>105</v>
      </c>
      <c r="P31371" s="34">
        <v>101</v>
      </c>
      <c r="Q31371" s="34">
        <v>164</v>
      </c>
      <c r="R31371" s="34">
        <v>147</v>
      </c>
      <c r="S31371" s="34">
        <v>144</v>
      </c>
      <c r="T31371" s="34">
        <v>102</v>
      </c>
      <c r="U31371" s="34">
        <v>109</v>
      </c>
      <c r="V31371" s="34">
        <v>135</v>
      </c>
      <c r="W31371" s="34">
        <v>114</v>
      </c>
      <c r="X31371" s="34">
        <v>172</v>
      </c>
      <c r="Y31371" s="34">
        <v>128</v>
      </c>
      <c r="Z31371" s="34">
        <v>141</v>
      </c>
      <c r="AA31371" s="34">
        <v>144</v>
      </c>
      <c r="AB31371" s="34">
        <v>102</v>
      </c>
      <c r="AC31371" s="34">
        <v>225</v>
      </c>
    </row>
    <row r="31372" spans="1:29" x14ac:dyDescent="0.2">
      <c r="A31372" s="34" t="s">
        <v>91865</v>
      </c>
      <c r="B31372" s="34">
        <v>67</v>
      </c>
      <c r="C31372" s="34">
        <v>35</v>
      </c>
      <c r="D31372" s="34">
        <v>63</v>
      </c>
      <c r="E31372" s="34">
        <v>58</v>
      </c>
      <c r="F31372" s="34">
        <v>61</v>
      </c>
      <c r="G31372" s="34">
        <v>44</v>
      </c>
      <c r="H31372" s="34">
        <v>62</v>
      </c>
      <c r="I31372" s="34">
        <v>41</v>
      </c>
      <c r="J31372" s="34">
        <v>62</v>
      </c>
      <c r="K31372" s="34">
        <v>64</v>
      </c>
      <c r="L31372" s="34">
        <v>54</v>
      </c>
      <c r="M31372" s="34">
        <v>44</v>
      </c>
      <c r="N31372" s="34">
        <v>67</v>
      </c>
      <c r="O31372" s="34">
        <v>45</v>
      </c>
      <c r="P31372" s="34">
        <v>54</v>
      </c>
      <c r="Q31372" s="34">
        <v>86</v>
      </c>
      <c r="R31372" s="34">
        <v>80</v>
      </c>
      <c r="S31372" s="34">
        <v>77</v>
      </c>
      <c r="T31372" s="34">
        <v>89</v>
      </c>
      <c r="U31372" s="34">
        <v>59</v>
      </c>
      <c r="V31372" s="34">
        <v>64</v>
      </c>
      <c r="W31372" s="34">
        <v>79</v>
      </c>
      <c r="X31372" s="34">
        <v>80</v>
      </c>
      <c r="Y31372" s="34">
        <v>71</v>
      </c>
      <c r="Z31372" s="34">
        <v>37</v>
      </c>
      <c r="AA31372" s="34">
        <v>49</v>
      </c>
      <c r="AB31372" s="34">
        <v>65</v>
      </c>
      <c r="AC31372" s="34">
        <v>87</v>
      </c>
    </row>
    <row r="31373" spans="1:29" x14ac:dyDescent="0.2">
      <c r="A31373" s="34" t="s">
        <v>91866</v>
      </c>
      <c r="B31373" s="34">
        <v>53</v>
      </c>
      <c r="C31373" s="34">
        <v>84</v>
      </c>
      <c r="D31373" s="34">
        <v>71</v>
      </c>
      <c r="E31373" s="34">
        <v>86</v>
      </c>
      <c r="F31373" s="34">
        <v>68</v>
      </c>
      <c r="G31373" s="34">
        <v>106</v>
      </c>
      <c r="H31373" s="34">
        <v>67</v>
      </c>
      <c r="I31373" s="34">
        <v>99</v>
      </c>
      <c r="J31373" s="34">
        <v>56</v>
      </c>
      <c r="K31373" s="34">
        <v>156</v>
      </c>
      <c r="L31373" s="34">
        <v>40</v>
      </c>
      <c r="M31373" s="34">
        <v>76</v>
      </c>
      <c r="N31373" s="34">
        <v>57</v>
      </c>
      <c r="O31373" s="34">
        <v>87</v>
      </c>
      <c r="P31373" s="34">
        <v>64</v>
      </c>
      <c r="Q31373" s="34">
        <v>104</v>
      </c>
      <c r="R31373" s="34">
        <v>77</v>
      </c>
      <c r="S31373" s="34">
        <v>111</v>
      </c>
      <c r="T31373" s="34">
        <v>56</v>
      </c>
      <c r="U31373" s="34">
        <v>80</v>
      </c>
      <c r="V31373" s="34">
        <v>69</v>
      </c>
      <c r="W31373" s="34">
        <v>108</v>
      </c>
      <c r="X31373" s="34">
        <v>93</v>
      </c>
      <c r="Y31373" s="34">
        <v>79</v>
      </c>
      <c r="Z31373" s="34">
        <v>64</v>
      </c>
      <c r="AA31373" s="34">
        <v>152</v>
      </c>
      <c r="AB31373" s="34">
        <v>51</v>
      </c>
      <c r="AC31373" s="34">
        <v>162</v>
      </c>
    </row>
    <row r="31374" spans="1:29" x14ac:dyDescent="0.2">
      <c r="A31374" s="34" t="s">
        <v>91867</v>
      </c>
      <c r="B31374" s="34">
        <v>51</v>
      </c>
      <c r="C31374" s="34">
        <v>55</v>
      </c>
      <c r="D31374" s="34">
        <v>75</v>
      </c>
      <c r="E31374" s="34">
        <v>35</v>
      </c>
      <c r="F31374" s="34">
        <v>70</v>
      </c>
      <c r="G31374" s="34">
        <v>27</v>
      </c>
      <c r="H31374" s="34">
        <v>73</v>
      </c>
      <c r="I31374" s="34">
        <v>48</v>
      </c>
      <c r="J31374" s="34">
        <v>52</v>
      </c>
      <c r="K31374" s="34">
        <v>55</v>
      </c>
      <c r="L31374" s="34">
        <v>39</v>
      </c>
      <c r="M31374" s="34">
        <v>53</v>
      </c>
      <c r="N31374" s="34">
        <v>40</v>
      </c>
      <c r="O31374" s="34">
        <v>39</v>
      </c>
      <c r="P31374" s="34">
        <v>52</v>
      </c>
      <c r="Q31374" s="34">
        <v>66</v>
      </c>
      <c r="R31374" s="34">
        <v>76</v>
      </c>
      <c r="S31374" s="34">
        <v>68</v>
      </c>
      <c r="T31374" s="34">
        <v>61</v>
      </c>
      <c r="U31374" s="34">
        <v>70</v>
      </c>
      <c r="V31374" s="34">
        <v>88</v>
      </c>
      <c r="W31374" s="34">
        <v>42</v>
      </c>
      <c r="X31374" s="34">
        <v>61</v>
      </c>
      <c r="Y31374" s="34">
        <v>58</v>
      </c>
      <c r="Z31374" s="34">
        <v>81</v>
      </c>
      <c r="AA31374" s="34">
        <v>74</v>
      </c>
      <c r="AB31374" s="34">
        <v>56</v>
      </c>
      <c r="AC31374" s="34">
        <v>111</v>
      </c>
    </row>
    <row r="31375" spans="1:29" x14ac:dyDescent="0.2">
      <c r="A31375" s="34" t="s">
        <v>91868</v>
      </c>
      <c r="B31375" s="34">
        <v>56</v>
      </c>
      <c r="C31375" s="34">
        <v>35</v>
      </c>
      <c r="D31375" s="34">
        <v>91</v>
      </c>
      <c r="E31375" s="34">
        <v>57</v>
      </c>
      <c r="F31375" s="34">
        <v>105</v>
      </c>
      <c r="G31375" s="34">
        <v>44</v>
      </c>
      <c r="H31375" s="34">
        <v>101</v>
      </c>
      <c r="I31375" s="34">
        <v>56</v>
      </c>
      <c r="J31375" s="34">
        <v>109</v>
      </c>
      <c r="K31375" s="34">
        <v>65</v>
      </c>
      <c r="L31375" s="34">
        <v>108</v>
      </c>
      <c r="M31375" s="34">
        <v>39</v>
      </c>
      <c r="N31375" s="34">
        <v>79</v>
      </c>
      <c r="O31375" s="34">
        <v>52</v>
      </c>
      <c r="P31375" s="34">
        <v>90</v>
      </c>
      <c r="Q31375" s="34">
        <v>95</v>
      </c>
      <c r="R31375" s="34">
        <v>150</v>
      </c>
      <c r="S31375" s="34">
        <v>53</v>
      </c>
      <c r="T31375" s="34">
        <v>139</v>
      </c>
      <c r="U31375" s="34">
        <v>54</v>
      </c>
      <c r="V31375" s="34">
        <v>148</v>
      </c>
      <c r="W31375" s="34">
        <v>92</v>
      </c>
      <c r="X31375" s="34">
        <v>136</v>
      </c>
      <c r="Y31375" s="34">
        <v>48</v>
      </c>
      <c r="Z31375" s="34">
        <v>150</v>
      </c>
      <c r="AA31375" s="34">
        <v>43</v>
      </c>
      <c r="AB31375" s="34">
        <v>212</v>
      </c>
      <c r="AC31375" s="34">
        <v>66</v>
      </c>
    </row>
    <row r="31376" spans="1:29" x14ac:dyDescent="0.2">
      <c r="A31376" s="34" t="s">
        <v>91869</v>
      </c>
      <c r="B31376" s="34">
        <v>63</v>
      </c>
      <c r="C31376" s="34">
        <v>63</v>
      </c>
      <c r="D31376" s="34">
        <v>65</v>
      </c>
      <c r="E31376" s="34">
        <v>63</v>
      </c>
      <c r="F31376" s="34">
        <v>77</v>
      </c>
      <c r="G31376" s="34">
        <v>53</v>
      </c>
      <c r="H31376" s="34">
        <v>80</v>
      </c>
      <c r="I31376" s="34">
        <v>76</v>
      </c>
      <c r="J31376" s="34">
        <v>80</v>
      </c>
      <c r="K31376" s="34">
        <v>45</v>
      </c>
      <c r="L31376" s="34">
        <v>74</v>
      </c>
      <c r="M31376" s="34">
        <v>54</v>
      </c>
      <c r="N31376" s="34">
        <v>67</v>
      </c>
      <c r="O31376" s="34">
        <v>41</v>
      </c>
      <c r="P31376" s="34">
        <v>57</v>
      </c>
      <c r="Q31376" s="34">
        <v>86</v>
      </c>
      <c r="R31376" s="34">
        <v>72</v>
      </c>
      <c r="S31376" s="34">
        <v>62</v>
      </c>
      <c r="T31376" s="34">
        <v>65</v>
      </c>
      <c r="U31376" s="34">
        <v>74</v>
      </c>
      <c r="V31376" s="34">
        <v>72</v>
      </c>
      <c r="W31376" s="34">
        <v>66</v>
      </c>
      <c r="X31376" s="34">
        <v>68</v>
      </c>
      <c r="Y31376" s="34">
        <v>50</v>
      </c>
      <c r="Z31376" s="34">
        <v>74</v>
      </c>
      <c r="AA31376" s="34">
        <v>85</v>
      </c>
      <c r="AB31376" s="34">
        <v>77</v>
      </c>
      <c r="AC31376" s="34">
        <v>87</v>
      </c>
    </row>
    <row r="31377" spans="1:29" x14ac:dyDescent="0.2">
      <c r="A31377" s="34" t="s">
        <v>91870</v>
      </c>
      <c r="B31377" s="34">
        <v>103</v>
      </c>
      <c r="C31377" s="34">
        <v>169</v>
      </c>
      <c r="D31377" s="34">
        <v>114</v>
      </c>
      <c r="E31377" s="34">
        <v>220</v>
      </c>
      <c r="F31377" s="34">
        <v>74</v>
      </c>
      <c r="G31377" s="34">
        <v>148</v>
      </c>
      <c r="H31377" s="34">
        <v>78</v>
      </c>
      <c r="I31377" s="34">
        <v>145</v>
      </c>
      <c r="J31377" s="34">
        <v>89</v>
      </c>
      <c r="K31377" s="34">
        <v>155</v>
      </c>
      <c r="L31377" s="34">
        <v>65</v>
      </c>
      <c r="M31377" s="34">
        <v>128</v>
      </c>
      <c r="N31377" s="34">
        <v>69</v>
      </c>
      <c r="O31377" s="34">
        <v>154</v>
      </c>
      <c r="P31377" s="34">
        <v>77</v>
      </c>
      <c r="Q31377" s="34">
        <v>207</v>
      </c>
      <c r="R31377" s="34">
        <v>130</v>
      </c>
      <c r="S31377" s="34">
        <v>191</v>
      </c>
      <c r="T31377" s="34">
        <v>61</v>
      </c>
      <c r="U31377" s="34">
        <v>142</v>
      </c>
      <c r="V31377" s="34">
        <v>108</v>
      </c>
      <c r="W31377" s="34">
        <v>178</v>
      </c>
      <c r="X31377" s="34">
        <v>130</v>
      </c>
      <c r="Y31377" s="34">
        <v>139</v>
      </c>
      <c r="Z31377" s="34">
        <v>121</v>
      </c>
      <c r="AA31377" s="34">
        <v>225</v>
      </c>
      <c r="AB31377" s="34">
        <v>127</v>
      </c>
      <c r="AC31377" s="34">
        <v>224</v>
      </c>
    </row>
    <row r="31378" spans="1:29" x14ac:dyDescent="0.2">
      <c r="A31378" s="34" t="s">
        <v>91871</v>
      </c>
      <c r="B31378" s="34">
        <v>101</v>
      </c>
      <c r="C31378" s="34">
        <v>132</v>
      </c>
      <c r="D31378" s="34">
        <v>337</v>
      </c>
      <c r="E31378" s="34">
        <v>160</v>
      </c>
      <c r="F31378" s="34">
        <v>296</v>
      </c>
      <c r="G31378" s="34">
        <v>131</v>
      </c>
      <c r="H31378" s="34">
        <v>209</v>
      </c>
      <c r="I31378" s="34">
        <v>146</v>
      </c>
      <c r="J31378" s="34">
        <v>280</v>
      </c>
      <c r="K31378" s="34">
        <v>134</v>
      </c>
      <c r="L31378" s="34">
        <v>189</v>
      </c>
      <c r="M31378" s="34">
        <v>125</v>
      </c>
      <c r="N31378" s="34">
        <v>208</v>
      </c>
      <c r="O31378" s="34">
        <v>127</v>
      </c>
      <c r="P31378" s="34">
        <v>253</v>
      </c>
      <c r="Q31378" s="34">
        <v>222</v>
      </c>
      <c r="R31378" s="34">
        <v>293</v>
      </c>
      <c r="S31378" s="34">
        <v>189</v>
      </c>
      <c r="T31378" s="34">
        <v>287</v>
      </c>
      <c r="U31378" s="34">
        <v>159</v>
      </c>
      <c r="V31378" s="34">
        <v>280</v>
      </c>
      <c r="W31378" s="34">
        <v>154</v>
      </c>
      <c r="X31378" s="34">
        <v>340</v>
      </c>
      <c r="Y31378" s="34">
        <v>155</v>
      </c>
      <c r="Z31378" s="34">
        <v>294</v>
      </c>
      <c r="AA31378" s="34">
        <v>232</v>
      </c>
      <c r="AB31378" s="34">
        <v>346</v>
      </c>
      <c r="AC31378" s="34">
        <v>248</v>
      </c>
    </row>
    <row r="31379" spans="1:29" x14ac:dyDescent="0.2">
      <c r="A31379" s="34" t="s">
        <v>91872</v>
      </c>
      <c r="B31379" s="34">
        <v>53</v>
      </c>
      <c r="C31379" s="34">
        <v>27</v>
      </c>
      <c r="D31379" s="34">
        <v>39</v>
      </c>
      <c r="E31379" s="34">
        <v>23</v>
      </c>
      <c r="F31379" s="34">
        <v>48</v>
      </c>
      <c r="G31379" s="34">
        <v>16</v>
      </c>
      <c r="H31379" s="34">
        <v>36</v>
      </c>
      <c r="I31379" s="34">
        <v>24</v>
      </c>
      <c r="J31379" s="34">
        <v>25</v>
      </c>
      <c r="K31379" s="34">
        <v>16</v>
      </c>
      <c r="L31379" s="34">
        <v>29</v>
      </c>
      <c r="M31379" s="34">
        <v>14</v>
      </c>
      <c r="N31379" s="34">
        <v>17</v>
      </c>
      <c r="O31379" s="34">
        <v>20</v>
      </c>
      <c r="P31379" s="34">
        <v>36</v>
      </c>
      <c r="Q31379" s="34">
        <v>36</v>
      </c>
      <c r="R31379" s="34">
        <v>50</v>
      </c>
      <c r="S31379" s="34">
        <v>32</v>
      </c>
      <c r="T31379" s="34">
        <v>34</v>
      </c>
      <c r="U31379" s="34">
        <v>35</v>
      </c>
      <c r="V31379" s="34">
        <v>58</v>
      </c>
      <c r="W31379" s="34">
        <v>31</v>
      </c>
      <c r="X31379" s="34">
        <v>74</v>
      </c>
      <c r="Y31379" s="34">
        <v>25</v>
      </c>
      <c r="Z31379" s="34">
        <v>49</v>
      </c>
      <c r="AA31379" s="34">
        <v>21</v>
      </c>
      <c r="AB31379" s="34">
        <v>30</v>
      </c>
      <c r="AC31379" s="34">
        <v>44</v>
      </c>
    </row>
    <row r="31380" spans="1:29" x14ac:dyDescent="0.2">
      <c r="A31380" s="34" t="s">
        <v>91873</v>
      </c>
      <c r="B31380" s="34">
        <v>99</v>
      </c>
      <c r="C31380" s="34">
        <v>75</v>
      </c>
      <c r="D31380" s="34">
        <v>110</v>
      </c>
      <c r="E31380" s="34">
        <v>63</v>
      </c>
      <c r="F31380" s="34">
        <v>123</v>
      </c>
      <c r="G31380" s="34">
        <v>57</v>
      </c>
      <c r="H31380" s="34">
        <v>96</v>
      </c>
      <c r="I31380" s="34">
        <v>64</v>
      </c>
      <c r="J31380" s="34">
        <v>124</v>
      </c>
      <c r="K31380" s="34">
        <v>62</v>
      </c>
      <c r="L31380" s="34">
        <v>98</v>
      </c>
      <c r="M31380" s="34">
        <v>72</v>
      </c>
      <c r="N31380" s="34">
        <v>114</v>
      </c>
      <c r="O31380" s="34">
        <v>50</v>
      </c>
      <c r="P31380" s="34">
        <v>95</v>
      </c>
      <c r="Q31380" s="34">
        <v>97</v>
      </c>
      <c r="R31380" s="34">
        <v>138</v>
      </c>
      <c r="S31380" s="34">
        <v>66</v>
      </c>
      <c r="T31380" s="34">
        <v>158</v>
      </c>
      <c r="U31380" s="34">
        <v>75</v>
      </c>
      <c r="V31380" s="34">
        <v>128</v>
      </c>
      <c r="W31380" s="34">
        <v>109</v>
      </c>
      <c r="X31380" s="34">
        <v>120</v>
      </c>
      <c r="Y31380" s="34">
        <v>99</v>
      </c>
      <c r="Z31380" s="34">
        <v>105</v>
      </c>
      <c r="AA31380" s="34">
        <v>91</v>
      </c>
      <c r="AB31380" s="34">
        <v>152</v>
      </c>
      <c r="AC31380" s="34">
        <v>94</v>
      </c>
    </row>
    <row r="31381" spans="1:29" x14ac:dyDescent="0.2">
      <c r="A31381" s="34" t="s">
        <v>91874</v>
      </c>
      <c r="B31381" s="34">
        <v>61</v>
      </c>
      <c r="C31381" s="34">
        <v>59</v>
      </c>
      <c r="D31381" s="34">
        <v>66</v>
      </c>
      <c r="E31381" s="34">
        <v>39</v>
      </c>
      <c r="F31381" s="34">
        <v>65</v>
      </c>
      <c r="G31381" s="34">
        <v>68</v>
      </c>
      <c r="H31381" s="34">
        <v>71</v>
      </c>
      <c r="I31381" s="34">
        <v>48</v>
      </c>
      <c r="J31381" s="34">
        <v>61</v>
      </c>
      <c r="K31381" s="34">
        <v>65</v>
      </c>
      <c r="L31381" s="34">
        <v>45</v>
      </c>
      <c r="M31381" s="34">
        <v>51</v>
      </c>
      <c r="N31381" s="34">
        <v>67</v>
      </c>
      <c r="O31381" s="34">
        <v>45</v>
      </c>
      <c r="P31381" s="34">
        <v>47</v>
      </c>
      <c r="Q31381" s="34">
        <v>81</v>
      </c>
      <c r="R31381" s="34">
        <v>83</v>
      </c>
      <c r="S31381" s="34">
        <v>79</v>
      </c>
      <c r="T31381" s="34">
        <v>91</v>
      </c>
      <c r="U31381" s="34">
        <v>50</v>
      </c>
      <c r="V31381" s="34">
        <v>100</v>
      </c>
      <c r="W31381" s="34">
        <v>67</v>
      </c>
      <c r="X31381" s="34">
        <v>127</v>
      </c>
      <c r="Y31381" s="34">
        <v>58</v>
      </c>
      <c r="Z31381" s="34">
        <v>70</v>
      </c>
      <c r="AA31381" s="34">
        <v>56</v>
      </c>
      <c r="AB31381" s="34">
        <v>113</v>
      </c>
      <c r="AC31381" s="34">
        <v>99</v>
      </c>
    </row>
    <row r="31382" spans="1:29" x14ac:dyDescent="0.2">
      <c r="A31382" s="34" t="s">
        <v>91875</v>
      </c>
      <c r="B31382" s="34">
        <v>69</v>
      </c>
      <c r="C31382" s="34">
        <v>86</v>
      </c>
      <c r="D31382" s="34">
        <v>119</v>
      </c>
      <c r="E31382" s="34">
        <v>103</v>
      </c>
      <c r="F31382" s="34">
        <v>116</v>
      </c>
      <c r="G31382" s="34">
        <v>88</v>
      </c>
      <c r="H31382" s="34">
        <v>118</v>
      </c>
      <c r="I31382" s="34">
        <v>88</v>
      </c>
      <c r="J31382" s="34">
        <v>73</v>
      </c>
      <c r="K31382" s="34">
        <v>103</v>
      </c>
      <c r="L31382" s="34">
        <v>89</v>
      </c>
      <c r="M31382" s="34">
        <v>101</v>
      </c>
      <c r="N31382" s="34">
        <v>96</v>
      </c>
      <c r="O31382" s="34">
        <v>83</v>
      </c>
      <c r="P31382" s="34">
        <v>109</v>
      </c>
      <c r="Q31382" s="34">
        <v>120</v>
      </c>
      <c r="R31382" s="34">
        <v>147</v>
      </c>
      <c r="S31382" s="34">
        <v>95</v>
      </c>
      <c r="T31382" s="34">
        <v>153</v>
      </c>
      <c r="U31382" s="34">
        <v>82</v>
      </c>
      <c r="V31382" s="34">
        <v>100</v>
      </c>
      <c r="W31382" s="34">
        <v>109</v>
      </c>
      <c r="X31382" s="34">
        <v>118</v>
      </c>
      <c r="Y31382" s="34">
        <v>94</v>
      </c>
      <c r="Z31382" s="34">
        <v>115</v>
      </c>
      <c r="AA31382" s="34">
        <v>93</v>
      </c>
      <c r="AB31382" s="34">
        <v>143</v>
      </c>
      <c r="AC31382" s="34">
        <v>150</v>
      </c>
    </row>
    <row r="31383" spans="1:29" x14ac:dyDescent="0.2">
      <c r="A31383" s="34" t="s">
        <v>91876</v>
      </c>
      <c r="B31383" s="34">
        <v>188</v>
      </c>
      <c r="C31383" s="34">
        <v>194</v>
      </c>
      <c r="D31383" s="34">
        <v>330</v>
      </c>
      <c r="E31383" s="34">
        <v>210</v>
      </c>
      <c r="F31383" s="34">
        <v>345</v>
      </c>
      <c r="G31383" s="34">
        <v>226</v>
      </c>
      <c r="H31383" s="34">
        <v>330</v>
      </c>
      <c r="I31383" s="34">
        <v>203</v>
      </c>
      <c r="J31383" s="34">
        <v>303</v>
      </c>
      <c r="K31383" s="34">
        <v>213</v>
      </c>
      <c r="L31383" s="34">
        <v>329</v>
      </c>
      <c r="M31383" s="34">
        <v>169</v>
      </c>
      <c r="N31383" s="34">
        <v>285</v>
      </c>
      <c r="O31383" s="34">
        <v>207</v>
      </c>
      <c r="P31383" s="34">
        <v>310</v>
      </c>
      <c r="Q31383" s="34">
        <v>270</v>
      </c>
      <c r="R31383" s="34">
        <v>451</v>
      </c>
      <c r="S31383" s="34">
        <v>253</v>
      </c>
      <c r="T31383" s="34">
        <v>397</v>
      </c>
      <c r="U31383" s="34">
        <v>282</v>
      </c>
      <c r="V31383" s="34">
        <v>397</v>
      </c>
      <c r="W31383" s="34">
        <v>371</v>
      </c>
      <c r="X31383" s="34">
        <v>340</v>
      </c>
      <c r="Y31383" s="34">
        <v>307</v>
      </c>
      <c r="Z31383" s="34">
        <v>370</v>
      </c>
      <c r="AA31383" s="34">
        <v>310</v>
      </c>
      <c r="AB31383" s="34">
        <v>400</v>
      </c>
      <c r="AC31383" s="34">
        <v>383</v>
      </c>
    </row>
    <row r="31384" spans="1:29" x14ac:dyDescent="0.2">
      <c r="A31384" s="34" t="s">
        <v>91877</v>
      </c>
      <c r="B31384" s="34">
        <v>49</v>
      </c>
      <c r="C31384" s="34">
        <v>31</v>
      </c>
      <c r="D31384" s="34">
        <v>62</v>
      </c>
      <c r="E31384" s="34">
        <v>63</v>
      </c>
      <c r="F31384" s="34">
        <v>78</v>
      </c>
      <c r="G31384" s="34">
        <v>46</v>
      </c>
      <c r="H31384" s="34">
        <v>54</v>
      </c>
      <c r="I31384" s="34">
        <v>59</v>
      </c>
      <c r="J31384" s="34">
        <v>38</v>
      </c>
      <c r="K31384" s="34">
        <v>57</v>
      </c>
      <c r="L31384" s="34">
        <v>47</v>
      </c>
      <c r="M31384" s="34">
        <v>46</v>
      </c>
      <c r="N31384" s="34">
        <v>35</v>
      </c>
      <c r="O31384" s="34">
        <v>37</v>
      </c>
      <c r="P31384" s="34">
        <v>44</v>
      </c>
      <c r="Q31384" s="34">
        <v>112</v>
      </c>
      <c r="R31384" s="34">
        <v>81</v>
      </c>
      <c r="S31384" s="34">
        <v>49</v>
      </c>
      <c r="T31384" s="34">
        <v>44</v>
      </c>
      <c r="U31384" s="34">
        <v>74</v>
      </c>
      <c r="V31384" s="34">
        <v>71</v>
      </c>
      <c r="W31384" s="34">
        <v>76</v>
      </c>
      <c r="X31384" s="34">
        <v>94</v>
      </c>
      <c r="Y31384" s="34">
        <v>59</v>
      </c>
      <c r="Z31384" s="34">
        <v>41</v>
      </c>
      <c r="AA31384" s="34">
        <v>79</v>
      </c>
      <c r="AB31384" s="34">
        <v>86</v>
      </c>
      <c r="AC31384" s="34">
        <v>89</v>
      </c>
    </row>
    <row r="31385" spans="1:29" x14ac:dyDescent="0.2">
      <c r="A31385" s="34" t="s">
        <v>91878</v>
      </c>
      <c r="B31385" s="34">
        <v>59</v>
      </c>
      <c r="C31385" s="34">
        <v>45</v>
      </c>
      <c r="D31385" s="34">
        <v>48</v>
      </c>
      <c r="E31385" s="34">
        <v>32</v>
      </c>
      <c r="F31385" s="34">
        <v>40</v>
      </c>
      <c r="G31385" s="34">
        <v>48</v>
      </c>
      <c r="H31385" s="34">
        <v>26</v>
      </c>
      <c r="I31385" s="34">
        <v>54</v>
      </c>
      <c r="J31385" s="34">
        <v>36</v>
      </c>
      <c r="K31385" s="34">
        <v>44</v>
      </c>
      <c r="L31385" s="34">
        <v>35</v>
      </c>
      <c r="M31385" s="34">
        <v>28</v>
      </c>
      <c r="N31385" s="34">
        <v>44</v>
      </c>
      <c r="O31385" s="34">
        <v>40</v>
      </c>
      <c r="P31385" s="34">
        <v>82</v>
      </c>
      <c r="Q31385" s="34">
        <v>35</v>
      </c>
      <c r="R31385" s="34">
        <v>55</v>
      </c>
      <c r="S31385" s="34">
        <v>77</v>
      </c>
      <c r="T31385" s="34">
        <v>62</v>
      </c>
      <c r="U31385" s="34">
        <v>35</v>
      </c>
      <c r="V31385" s="34">
        <v>73</v>
      </c>
      <c r="W31385" s="34">
        <v>96</v>
      </c>
      <c r="X31385" s="34">
        <v>51</v>
      </c>
      <c r="Y31385" s="34">
        <v>65</v>
      </c>
      <c r="Z31385" s="34">
        <v>45</v>
      </c>
      <c r="AA31385" s="34">
        <v>39</v>
      </c>
      <c r="AB31385" s="34">
        <v>47</v>
      </c>
      <c r="AC31385" s="34">
        <v>77</v>
      </c>
    </row>
    <row r="31386" spans="1:29" x14ac:dyDescent="0.2">
      <c r="A31386" s="34" t="s">
        <v>91879</v>
      </c>
      <c r="B31386" s="34">
        <v>27</v>
      </c>
      <c r="C31386" s="34">
        <v>32</v>
      </c>
      <c r="D31386" s="34">
        <v>14</v>
      </c>
      <c r="E31386" s="34">
        <v>28</v>
      </c>
      <c r="F31386" s="34">
        <v>22</v>
      </c>
      <c r="G31386" s="34">
        <v>21</v>
      </c>
      <c r="H31386" s="34">
        <v>11</v>
      </c>
      <c r="I31386" s="34">
        <v>44</v>
      </c>
      <c r="J31386" s="34">
        <v>18</v>
      </c>
      <c r="K31386" s="34">
        <v>16</v>
      </c>
      <c r="L31386" s="34">
        <v>15</v>
      </c>
      <c r="M31386" s="34">
        <v>25</v>
      </c>
      <c r="N31386" s="34">
        <v>22</v>
      </c>
      <c r="O31386" s="34">
        <v>27</v>
      </c>
      <c r="P31386" s="34">
        <v>5</v>
      </c>
      <c r="Q31386" s="34">
        <v>29</v>
      </c>
      <c r="R31386" s="34">
        <v>21</v>
      </c>
      <c r="S31386" s="34">
        <v>9</v>
      </c>
      <c r="T31386" s="34">
        <v>19</v>
      </c>
      <c r="U31386" s="34">
        <v>27</v>
      </c>
      <c r="V31386" s="34">
        <v>15</v>
      </c>
      <c r="W31386" s="34">
        <v>39</v>
      </c>
      <c r="X31386" s="34">
        <v>11</v>
      </c>
      <c r="Y31386" s="34">
        <v>26</v>
      </c>
      <c r="Z31386" s="34">
        <v>30</v>
      </c>
      <c r="AA31386" s="34">
        <v>19</v>
      </c>
      <c r="AB31386" s="34">
        <v>26</v>
      </c>
      <c r="AC31386" s="34">
        <v>31</v>
      </c>
    </row>
    <row r="31387" spans="1:29" x14ac:dyDescent="0.2">
      <c r="A31387" s="34" t="s">
        <v>91880</v>
      </c>
      <c r="B31387" s="34">
        <v>97</v>
      </c>
      <c r="C31387" s="34">
        <v>83</v>
      </c>
      <c r="D31387" s="34">
        <v>117</v>
      </c>
      <c r="E31387" s="34">
        <v>76</v>
      </c>
      <c r="F31387" s="34">
        <v>106</v>
      </c>
      <c r="G31387" s="34">
        <v>80</v>
      </c>
      <c r="H31387" s="34">
        <v>119</v>
      </c>
      <c r="I31387" s="34">
        <v>78</v>
      </c>
      <c r="J31387" s="34">
        <v>109</v>
      </c>
      <c r="K31387" s="34">
        <v>76</v>
      </c>
      <c r="L31387" s="34">
        <v>107</v>
      </c>
      <c r="M31387" s="34">
        <v>74</v>
      </c>
      <c r="N31387" s="34">
        <v>79</v>
      </c>
      <c r="O31387" s="34">
        <v>109</v>
      </c>
      <c r="P31387" s="34">
        <v>84</v>
      </c>
      <c r="Q31387" s="34">
        <v>155</v>
      </c>
      <c r="R31387" s="34">
        <v>155</v>
      </c>
      <c r="S31387" s="34">
        <v>77</v>
      </c>
      <c r="T31387" s="34">
        <v>151</v>
      </c>
      <c r="U31387" s="34">
        <v>64</v>
      </c>
      <c r="V31387" s="34">
        <v>130</v>
      </c>
      <c r="W31387" s="34">
        <v>135</v>
      </c>
      <c r="X31387" s="34">
        <v>128</v>
      </c>
      <c r="Y31387" s="34">
        <v>112</v>
      </c>
      <c r="Z31387" s="34">
        <v>113</v>
      </c>
      <c r="AA31387" s="34">
        <v>96</v>
      </c>
      <c r="AB31387" s="34">
        <v>117</v>
      </c>
      <c r="AC31387" s="34">
        <v>137</v>
      </c>
    </row>
    <row r="31388" spans="1:29" x14ac:dyDescent="0.2">
      <c r="A31388" s="34" t="s">
        <v>91881</v>
      </c>
      <c r="B31388" s="34">
        <v>50</v>
      </c>
      <c r="C31388" s="34">
        <v>63</v>
      </c>
      <c r="D31388" s="34">
        <v>51</v>
      </c>
      <c r="E31388" s="34">
        <v>98</v>
      </c>
      <c r="F31388" s="34">
        <v>49</v>
      </c>
      <c r="G31388" s="34">
        <v>47</v>
      </c>
      <c r="H31388" s="34">
        <v>43</v>
      </c>
      <c r="I31388" s="34">
        <v>54</v>
      </c>
      <c r="J31388" s="34">
        <v>52</v>
      </c>
      <c r="K31388" s="34">
        <v>80</v>
      </c>
      <c r="L31388" s="34">
        <v>57</v>
      </c>
      <c r="M31388" s="34">
        <v>53</v>
      </c>
      <c r="N31388" s="34">
        <v>44</v>
      </c>
      <c r="O31388" s="34">
        <v>54</v>
      </c>
      <c r="P31388" s="34">
        <v>63</v>
      </c>
      <c r="Q31388" s="34">
        <v>98</v>
      </c>
      <c r="R31388" s="34">
        <v>69</v>
      </c>
      <c r="S31388" s="34">
        <v>90</v>
      </c>
      <c r="T31388" s="34">
        <v>56</v>
      </c>
      <c r="U31388" s="34">
        <v>70</v>
      </c>
      <c r="V31388" s="34">
        <v>94</v>
      </c>
      <c r="W31388" s="34">
        <v>99</v>
      </c>
      <c r="X31388" s="34">
        <v>86</v>
      </c>
      <c r="Y31388" s="34">
        <v>60</v>
      </c>
      <c r="Z31388" s="34">
        <v>56</v>
      </c>
      <c r="AA31388" s="34">
        <v>95</v>
      </c>
      <c r="AB31388" s="34">
        <v>95</v>
      </c>
      <c r="AC31388" s="34">
        <v>124</v>
      </c>
    </row>
    <row r="31389" spans="1:29" x14ac:dyDescent="0.2">
      <c r="A31389" s="34" t="s">
        <v>91882</v>
      </c>
      <c r="B31389" s="34">
        <v>243</v>
      </c>
      <c r="C31389" s="34">
        <v>190</v>
      </c>
      <c r="D31389" s="34">
        <v>289</v>
      </c>
      <c r="E31389" s="34">
        <v>171</v>
      </c>
      <c r="F31389" s="34">
        <v>269</v>
      </c>
      <c r="G31389" s="34">
        <v>229</v>
      </c>
      <c r="H31389" s="34">
        <v>259</v>
      </c>
      <c r="I31389" s="34">
        <v>179</v>
      </c>
      <c r="J31389" s="34">
        <v>263</v>
      </c>
      <c r="K31389" s="34">
        <v>202</v>
      </c>
      <c r="L31389" s="34">
        <v>258</v>
      </c>
      <c r="M31389" s="34">
        <v>151</v>
      </c>
      <c r="N31389" s="34">
        <v>283</v>
      </c>
      <c r="O31389" s="34">
        <v>209</v>
      </c>
      <c r="P31389" s="34">
        <v>235</v>
      </c>
      <c r="Q31389" s="34">
        <v>259</v>
      </c>
      <c r="R31389" s="34">
        <v>356</v>
      </c>
      <c r="S31389" s="34">
        <v>229</v>
      </c>
      <c r="T31389" s="34">
        <v>364</v>
      </c>
      <c r="U31389" s="34">
        <v>240</v>
      </c>
      <c r="V31389" s="34">
        <v>364</v>
      </c>
      <c r="W31389" s="34">
        <v>299</v>
      </c>
      <c r="X31389" s="34">
        <v>361</v>
      </c>
      <c r="Y31389" s="34">
        <v>262</v>
      </c>
      <c r="Z31389" s="34">
        <v>311</v>
      </c>
      <c r="AA31389" s="34">
        <v>238</v>
      </c>
      <c r="AB31389" s="34">
        <v>367</v>
      </c>
      <c r="AC31389" s="34">
        <v>344</v>
      </c>
    </row>
    <row r="31390" spans="1:29" x14ac:dyDescent="0.2">
      <c r="A31390" s="34" t="s">
        <v>91883</v>
      </c>
      <c r="B31390" s="34">
        <v>80</v>
      </c>
      <c r="C31390" s="34">
        <v>48</v>
      </c>
      <c r="D31390" s="34">
        <v>65</v>
      </c>
      <c r="E31390" s="34">
        <v>45</v>
      </c>
      <c r="F31390" s="34">
        <v>81</v>
      </c>
      <c r="G31390" s="34">
        <v>45</v>
      </c>
      <c r="H31390" s="34">
        <v>79</v>
      </c>
      <c r="I31390" s="34">
        <v>67</v>
      </c>
      <c r="J31390" s="34">
        <v>58</v>
      </c>
      <c r="K31390" s="34">
        <v>66</v>
      </c>
      <c r="L31390" s="34">
        <v>52</v>
      </c>
      <c r="M31390" s="34">
        <v>41</v>
      </c>
      <c r="N31390" s="34">
        <v>85</v>
      </c>
      <c r="O31390" s="34">
        <v>31</v>
      </c>
      <c r="P31390" s="34">
        <v>83</v>
      </c>
      <c r="Q31390" s="34">
        <v>76</v>
      </c>
      <c r="R31390" s="34">
        <v>90</v>
      </c>
      <c r="S31390" s="34">
        <v>66</v>
      </c>
      <c r="T31390" s="34">
        <v>100</v>
      </c>
      <c r="U31390" s="34">
        <v>72</v>
      </c>
      <c r="V31390" s="34">
        <v>68</v>
      </c>
      <c r="W31390" s="34">
        <v>77</v>
      </c>
      <c r="X31390" s="34">
        <v>88</v>
      </c>
      <c r="Y31390" s="34">
        <v>76</v>
      </c>
      <c r="Z31390" s="34">
        <v>94</v>
      </c>
      <c r="AA31390" s="34">
        <v>75</v>
      </c>
      <c r="AB31390" s="34">
        <v>134</v>
      </c>
      <c r="AC31390" s="34">
        <v>112</v>
      </c>
    </row>
    <row r="31391" spans="1:29" x14ac:dyDescent="0.2">
      <c r="A31391" s="34" t="s">
        <v>91884</v>
      </c>
      <c r="B31391" s="34">
        <v>121</v>
      </c>
      <c r="C31391" s="34">
        <v>321</v>
      </c>
      <c r="D31391" s="34">
        <v>183</v>
      </c>
      <c r="E31391" s="34">
        <v>303</v>
      </c>
      <c r="F31391" s="34">
        <v>185</v>
      </c>
      <c r="G31391" s="34">
        <v>333</v>
      </c>
      <c r="H31391" s="34">
        <v>186</v>
      </c>
      <c r="I31391" s="34">
        <v>331</v>
      </c>
      <c r="J31391" s="34">
        <v>179</v>
      </c>
      <c r="K31391" s="34">
        <v>306</v>
      </c>
      <c r="L31391" s="34">
        <v>163</v>
      </c>
      <c r="M31391" s="34">
        <v>328</v>
      </c>
      <c r="N31391" s="34">
        <v>199</v>
      </c>
      <c r="O31391" s="34">
        <v>277</v>
      </c>
      <c r="P31391" s="34">
        <v>193</v>
      </c>
      <c r="Q31391" s="34">
        <v>434</v>
      </c>
      <c r="R31391" s="34">
        <v>237</v>
      </c>
      <c r="S31391" s="34">
        <v>345</v>
      </c>
      <c r="T31391" s="34">
        <v>158</v>
      </c>
      <c r="U31391" s="34">
        <v>274</v>
      </c>
      <c r="V31391" s="34">
        <v>245</v>
      </c>
      <c r="W31391" s="34">
        <v>366</v>
      </c>
      <c r="X31391" s="34">
        <v>208</v>
      </c>
      <c r="Y31391" s="34">
        <v>337</v>
      </c>
      <c r="Z31391" s="34">
        <v>206</v>
      </c>
      <c r="AA31391" s="34">
        <v>320</v>
      </c>
      <c r="AB31391" s="34">
        <v>306</v>
      </c>
      <c r="AC31391" s="34">
        <v>451</v>
      </c>
    </row>
    <row r="31392" spans="1:29" x14ac:dyDescent="0.2">
      <c r="A31392" s="34" t="s">
        <v>91885</v>
      </c>
      <c r="B31392" s="34">
        <v>45</v>
      </c>
      <c r="C31392" s="34">
        <v>58</v>
      </c>
      <c r="D31392" s="34">
        <v>68</v>
      </c>
      <c r="E31392" s="34">
        <v>60</v>
      </c>
      <c r="F31392" s="34">
        <v>82</v>
      </c>
      <c r="G31392" s="34">
        <v>63</v>
      </c>
      <c r="H31392" s="34">
        <v>78</v>
      </c>
      <c r="I31392" s="34">
        <v>34</v>
      </c>
      <c r="J31392" s="34">
        <v>30</v>
      </c>
      <c r="K31392" s="34">
        <v>177</v>
      </c>
      <c r="L31392" s="34">
        <v>77</v>
      </c>
      <c r="M31392" s="34">
        <v>55</v>
      </c>
      <c r="N31392" s="34">
        <v>40</v>
      </c>
      <c r="O31392" s="34">
        <v>78</v>
      </c>
      <c r="P31392" s="34">
        <v>83</v>
      </c>
      <c r="Q31392" s="34">
        <v>76</v>
      </c>
      <c r="R31392" s="34">
        <v>91</v>
      </c>
      <c r="S31392" s="34">
        <v>76</v>
      </c>
      <c r="T31392" s="34">
        <v>67</v>
      </c>
      <c r="U31392" s="34">
        <v>69</v>
      </c>
      <c r="V31392" s="34">
        <v>76</v>
      </c>
      <c r="W31392" s="34">
        <v>68</v>
      </c>
      <c r="X31392" s="34">
        <v>65</v>
      </c>
      <c r="Y31392" s="34">
        <v>68</v>
      </c>
      <c r="Z31392" s="34">
        <v>38</v>
      </c>
      <c r="AA31392" s="34">
        <v>177</v>
      </c>
      <c r="AB31392" s="34">
        <v>103</v>
      </c>
      <c r="AC31392" s="34">
        <v>120</v>
      </c>
    </row>
    <row r="31393" spans="1:29" x14ac:dyDescent="0.2">
      <c r="A31393" s="34" t="s">
        <v>91886</v>
      </c>
      <c r="B31393" s="34">
        <v>153</v>
      </c>
      <c r="C31393" s="34">
        <v>226</v>
      </c>
      <c r="D31393" s="34">
        <v>237</v>
      </c>
      <c r="E31393" s="34">
        <v>224</v>
      </c>
      <c r="F31393" s="34">
        <v>182</v>
      </c>
      <c r="G31393" s="34">
        <v>270</v>
      </c>
      <c r="H31393" s="34">
        <v>136</v>
      </c>
      <c r="I31393" s="34">
        <v>209</v>
      </c>
      <c r="J31393" s="34">
        <v>129</v>
      </c>
      <c r="K31393" s="34">
        <v>248</v>
      </c>
      <c r="L31393" s="34">
        <v>83</v>
      </c>
      <c r="M31393" s="34">
        <v>188</v>
      </c>
      <c r="N31393" s="34">
        <v>109</v>
      </c>
      <c r="O31393" s="34">
        <v>178</v>
      </c>
      <c r="P31393" s="34">
        <v>148</v>
      </c>
      <c r="Q31393" s="34">
        <v>237</v>
      </c>
      <c r="R31393" s="34">
        <v>207</v>
      </c>
      <c r="S31393" s="34">
        <v>272</v>
      </c>
      <c r="T31393" s="34">
        <v>115</v>
      </c>
      <c r="U31393" s="34">
        <v>159</v>
      </c>
      <c r="V31393" s="34">
        <v>185</v>
      </c>
      <c r="W31393" s="34">
        <v>184</v>
      </c>
      <c r="X31393" s="34">
        <v>253</v>
      </c>
      <c r="Y31393" s="34">
        <v>172</v>
      </c>
      <c r="Z31393" s="34">
        <v>251</v>
      </c>
      <c r="AA31393" s="34">
        <v>237</v>
      </c>
      <c r="AB31393" s="34">
        <v>156</v>
      </c>
      <c r="AC31393" s="34">
        <v>307</v>
      </c>
    </row>
    <row r="31394" spans="1:29" x14ac:dyDescent="0.2">
      <c r="A31394" s="34" t="s">
        <v>91887</v>
      </c>
      <c r="B31394" s="34">
        <v>61</v>
      </c>
      <c r="C31394" s="34">
        <v>48</v>
      </c>
      <c r="D31394" s="34">
        <v>73</v>
      </c>
      <c r="E31394" s="34">
        <v>55</v>
      </c>
      <c r="F31394" s="34">
        <v>89</v>
      </c>
      <c r="G31394" s="34">
        <v>44</v>
      </c>
      <c r="H31394" s="34">
        <v>75</v>
      </c>
      <c r="I31394" s="34">
        <v>49</v>
      </c>
      <c r="J31394" s="34">
        <v>58</v>
      </c>
      <c r="K31394" s="34">
        <v>45</v>
      </c>
      <c r="L31394" s="34">
        <v>49</v>
      </c>
      <c r="M31394" s="34">
        <v>41</v>
      </c>
      <c r="N31394" s="34">
        <v>64</v>
      </c>
      <c r="O31394" s="34">
        <v>48</v>
      </c>
      <c r="P31394" s="34">
        <v>56</v>
      </c>
      <c r="Q31394" s="34">
        <v>47</v>
      </c>
      <c r="R31394" s="34">
        <v>97</v>
      </c>
      <c r="S31394" s="34">
        <v>55</v>
      </c>
      <c r="T31394" s="34">
        <v>62</v>
      </c>
      <c r="U31394" s="34">
        <v>31</v>
      </c>
      <c r="V31394" s="34">
        <v>75</v>
      </c>
      <c r="W31394" s="34">
        <v>59</v>
      </c>
      <c r="X31394" s="34">
        <v>74</v>
      </c>
      <c r="Y31394" s="34">
        <v>46</v>
      </c>
      <c r="Z31394" s="34">
        <v>67</v>
      </c>
      <c r="AA31394" s="34">
        <v>66</v>
      </c>
      <c r="AB31394" s="34">
        <v>61</v>
      </c>
      <c r="AC31394" s="34">
        <v>78</v>
      </c>
    </row>
    <row r="31395" spans="1:29" x14ac:dyDescent="0.2">
      <c r="A31395" s="34" t="s">
        <v>91888</v>
      </c>
      <c r="B31395" s="34">
        <v>74</v>
      </c>
      <c r="C31395" s="34">
        <v>85</v>
      </c>
      <c r="D31395" s="34">
        <v>104</v>
      </c>
      <c r="E31395" s="34">
        <v>98</v>
      </c>
      <c r="F31395" s="34">
        <v>114</v>
      </c>
      <c r="G31395" s="34">
        <v>104</v>
      </c>
      <c r="H31395" s="34">
        <v>82</v>
      </c>
      <c r="I31395" s="34">
        <v>83</v>
      </c>
      <c r="J31395" s="34">
        <v>113</v>
      </c>
      <c r="K31395" s="34">
        <v>58</v>
      </c>
      <c r="L31395" s="34">
        <v>85</v>
      </c>
      <c r="M31395" s="34">
        <v>75</v>
      </c>
      <c r="N31395" s="34">
        <v>86</v>
      </c>
      <c r="O31395" s="34">
        <v>91</v>
      </c>
      <c r="P31395" s="34">
        <v>89</v>
      </c>
      <c r="Q31395" s="34">
        <v>76</v>
      </c>
      <c r="R31395" s="34">
        <v>141</v>
      </c>
      <c r="S31395" s="34">
        <v>92</v>
      </c>
      <c r="T31395" s="34">
        <v>95</v>
      </c>
      <c r="U31395" s="34">
        <v>80</v>
      </c>
      <c r="V31395" s="34">
        <v>112</v>
      </c>
      <c r="W31395" s="34">
        <v>80</v>
      </c>
      <c r="X31395" s="34">
        <v>122</v>
      </c>
      <c r="Y31395" s="34">
        <v>82</v>
      </c>
      <c r="Z31395" s="34">
        <v>103</v>
      </c>
      <c r="AA31395" s="34">
        <v>101</v>
      </c>
      <c r="AB31395" s="34">
        <v>119</v>
      </c>
      <c r="AC31395" s="34">
        <v>127</v>
      </c>
    </row>
    <row r="31396" spans="1:29" x14ac:dyDescent="0.2">
      <c r="A31396" s="34" t="s">
        <v>91889</v>
      </c>
      <c r="B31396" s="34">
        <v>41</v>
      </c>
      <c r="C31396" s="34">
        <v>16</v>
      </c>
      <c r="D31396" s="34">
        <v>10</v>
      </c>
      <c r="E31396" s="34">
        <v>21</v>
      </c>
      <c r="F31396" s="34">
        <v>19</v>
      </c>
      <c r="G31396" s="34">
        <v>26</v>
      </c>
      <c r="H31396" s="34">
        <v>11</v>
      </c>
      <c r="I31396" s="34">
        <v>23</v>
      </c>
      <c r="J31396" s="34">
        <v>11</v>
      </c>
      <c r="K31396" s="34">
        <v>18</v>
      </c>
      <c r="L31396" s="34">
        <v>23</v>
      </c>
      <c r="M31396" s="34">
        <v>22</v>
      </c>
      <c r="N31396" s="34">
        <v>17</v>
      </c>
      <c r="O31396" s="34">
        <v>21</v>
      </c>
      <c r="P31396" s="34">
        <v>24</v>
      </c>
      <c r="Q31396" s="34">
        <v>39</v>
      </c>
      <c r="R31396" s="34">
        <v>36</v>
      </c>
      <c r="S31396" s="34">
        <v>33</v>
      </c>
      <c r="T31396" s="34">
        <v>22</v>
      </c>
      <c r="U31396" s="34">
        <v>20</v>
      </c>
      <c r="V31396" s="34">
        <v>19</v>
      </c>
      <c r="W31396" s="34">
        <v>8</v>
      </c>
      <c r="X31396" s="34">
        <v>20</v>
      </c>
      <c r="Y31396" s="34">
        <v>25</v>
      </c>
      <c r="Z31396" s="34">
        <v>26</v>
      </c>
      <c r="AA31396" s="34">
        <v>29</v>
      </c>
      <c r="AB31396" s="34">
        <v>24</v>
      </c>
      <c r="AC31396" s="34">
        <v>42</v>
      </c>
    </row>
    <row r="31397" spans="1:29" x14ac:dyDescent="0.2">
      <c r="A31397" s="34" t="s">
        <v>91890</v>
      </c>
      <c r="B31397" s="34">
        <v>59</v>
      </c>
      <c r="C31397" s="34">
        <v>100</v>
      </c>
      <c r="D31397" s="34">
        <v>101</v>
      </c>
      <c r="E31397" s="34">
        <v>65</v>
      </c>
      <c r="F31397" s="34">
        <v>102</v>
      </c>
      <c r="G31397" s="34">
        <v>84</v>
      </c>
      <c r="H31397" s="34">
        <v>62</v>
      </c>
      <c r="I31397" s="34">
        <v>63</v>
      </c>
      <c r="J31397" s="34">
        <v>67</v>
      </c>
      <c r="K31397" s="34">
        <v>109</v>
      </c>
      <c r="L31397" s="34">
        <v>39</v>
      </c>
      <c r="M31397" s="34">
        <v>69</v>
      </c>
      <c r="N31397" s="34">
        <v>54</v>
      </c>
      <c r="O31397" s="34">
        <v>63</v>
      </c>
      <c r="P31397" s="34">
        <v>76</v>
      </c>
      <c r="Q31397" s="34">
        <v>73</v>
      </c>
      <c r="R31397" s="34">
        <v>60</v>
      </c>
      <c r="S31397" s="34">
        <v>108</v>
      </c>
      <c r="T31397" s="34">
        <v>63</v>
      </c>
      <c r="U31397" s="34">
        <v>75</v>
      </c>
      <c r="V31397" s="34">
        <v>97</v>
      </c>
      <c r="W31397" s="34">
        <v>88</v>
      </c>
      <c r="X31397" s="34">
        <v>76</v>
      </c>
      <c r="Y31397" s="34">
        <v>68</v>
      </c>
      <c r="Z31397" s="34">
        <v>113</v>
      </c>
      <c r="AA31397" s="34">
        <v>112</v>
      </c>
      <c r="AB31397" s="34">
        <v>96</v>
      </c>
      <c r="AC31397" s="34">
        <v>153</v>
      </c>
    </row>
    <row r="31398" spans="1:29" x14ac:dyDescent="0.2">
      <c r="A31398" s="34" t="s">
        <v>91891</v>
      </c>
      <c r="B31398" s="34">
        <v>141</v>
      </c>
      <c r="C31398" s="34">
        <v>264</v>
      </c>
      <c r="D31398" s="34">
        <v>168</v>
      </c>
      <c r="E31398" s="34">
        <v>275</v>
      </c>
      <c r="F31398" s="34">
        <v>198</v>
      </c>
      <c r="G31398" s="34">
        <v>270</v>
      </c>
      <c r="H31398" s="34">
        <v>181</v>
      </c>
      <c r="I31398" s="34">
        <v>227</v>
      </c>
      <c r="J31398" s="34">
        <v>142</v>
      </c>
      <c r="K31398" s="34">
        <v>342</v>
      </c>
      <c r="L31398" s="34">
        <v>220</v>
      </c>
      <c r="M31398" s="34">
        <v>223</v>
      </c>
      <c r="N31398" s="34">
        <v>144</v>
      </c>
      <c r="O31398" s="34">
        <v>211</v>
      </c>
      <c r="P31398" s="34">
        <v>172</v>
      </c>
      <c r="Q31398" s="34">
        <v>285</v>
      </c>
      <c r="R31398" s="34">
        <v>236</v>
      </c>
      <c r="S31398" s="34">
        <v>268</v>
      </c>
      <c r="T31398" s="34">
        <v>320</v>
      </c>
      <c r="U31398" s="34">
        <v>256</v>
      </c>
      <c r="V31398" s="34">
        <v>175</v>
      </c>
      <c r="W31398" s="34">
        <v>344</v>
      </c>
      <c r="X31398" s="34">
        <v>150</v>
      </c>
      <c r="Y31398" s="34">
        <v>392</v>
      </c>
      <c r="Z31398" s="34">
        <v>141</v>
      </c>
      <c r="AA31398" s="34">
        <v>387</v>
      </c>
      <c r="AB31398" s="34">
        <v>267</v>
      </c>
      <c r="AC31398" s="34">
        <v>330</v>
      </c>
    </row>
    <row r="31399" spans="1:29" x14ac:dyDescent="0.2">
      <c r="A31399" s="34" t="s">
        <v>91892</v>
      </c>
      <c r="B31399" s="34">
        <v>98</v>
      </c>
      <c r="C31399" s="34">
        <v>40</v>
      </c>
      <c r="D31399" s="34">
        <v>51</v>
      </c>
      <c r="E31399" s="34">
        <v>44</v>
      </c>
      <c r="F31399" s="34">
        <v>52</v>
      </c>
      <c r="G31399" s="34">
        <v>113</v>
      </c>
      <c r="H31399" s="34">
        <v>38</v>
      </c>
      <c r="I31399" s="34">
        <v>48</v>
      </c>
      <c r="J31399" s="34">
        <v>66</v>
      </c>
      <c r="K31399" s="34">
        <v>46</v>
      </c>
      <c r="L31399" s="34">
        <v>70</v>
      </c>
      <c r="M31399" s="34">
        <v>30</v>
      </c>
      <c r="N31399" s="34">
        <v>37</v>
      </c>
      <c r="O31399" s="34">
        <v>54</v>
      </c>
      <c r="P31399" s="34">
        <v>46</v>
      </c>
      <c r="Q31399" s="34">
        <v>89</v>
      </c>
      <c r="R31399" s="34">
        <v>87</v>
      </c>
      <c r="S31399" s="34">
        <v>43</v>
      </c>
      <c r="T31399" s="34">
        <v>90</v>
      </c>
      <c r="U31399" s="34">
        <v>72</v>
      </c>
      <c r="V31399" s="34">
        <v>66</v>
      </c>
      <c r="W31399" s="34">
        <v>93</v>
      </c>
      <c r="X31399" s="34">
        <v>53</v>
      </c>
      <c r="Y31399" s="34">
        <v>69</v>
      </c>
      <c r="Z31399" s="34">
        <v>68</v>
      </c>
      <c r="AA31399" s="34">
        <v>104</v>
      </c>
      <c r="AB31399" s="34">
        <v>86</v>
      </c>
      <c r="AC31399" s="34">
        <v>112</v>
      </c>
    </row>
    <row r="31400" spans="1:29" x14ac:dyDescent="0.2">
      <c r="A31400" s="34" t="s">
        <v>91893</v>
      </c>
      <c r="B31400" s="34">
        <v>101</v>
      </c>
      <c r="C31400" s="34">
        <v>141</v>
      </c>
      <c r="D31400" s="34">
        <v>187</v>
      </c>
      <c r="E31400" s="34">
        <v>132</v>
      </c>
      <c r="F31400" s="34">
        <v>217</v>
      </c>
      <c r="G31400" s="34">
        <v>156</v>
      </c>
      <c r="H31400" s="34">
        <v>180</v>
      </c>
      <c r="I31400" s="34">
        <v>152</v>
      </c>
      <c r="J31400" s="34">
        <v>139</v>
      </c>
      <c r="K31400" s="34">
        <v>167</v>
      </c>
      <c r="L31400" s="34">
        <v>134</v>
      </c>
      <c r="M31400" s="34">
        <v>120</v>
      </c>
      <c r="N31400" s="34">
        <v>156</v>
      </c>
      <c r="O31400" s="34">
        <v>161</v>
      </c>
      <c r="P31400" s="34">
        <v>156</v>
      </c>
      <c r="Q31400" s="34">
        <v>154</v>
      </c>
      <c r="R31400" s="34">
        <v>242</v>
      </c>
      <c r="S31400" s="34">
        <v>239</v>
      </c>
      <c r="T31400" s="34">
        <v>190</v>
      </c>
      <c r="U31400" s="34">
        <v>151</v>
      </c>
      <c r="V31400" s="34">
        <v>241</v>
      </c>
      <c r="W31400" s="34">
        <v>181</v>
      </c>
      <c r="X31400" s="34">
        <v>192</v>
      </c>
      <c r="Y31400" s="34">
        <v>176</v>
      </c>
      <c r="Z31400" s="34">
        <v>177</v>
      </c>
      <c r="AA31400" s="34">
        <v>190</v>
      </c>
      <c r="AB31400" s="34">
        <v>179</v>
      </c>
      <c r="AC31400" s="34">
        <v>253</v>
      </c>
    </row>
    <row r="31401" spans="1:29" x14ac:dyDescent="0.2">
      <c r="A31401" s="34" t="s">
        <v>91894</v>
      </c>
      <c r="B31401" s="34">
        <v>81</v>
      </c>
      <c r="C31401" s="34">
        <v>49</v>
      </c>
      <c r="D31401" s="34">
        <v>74</v>
      </c>
      <c r="E31401" s="34">
        <v>66</v>
      </c>
      <c r="F31401" s="34">
        <v>57</v>
      </c>
      <c r="G31401" s="34">
        <v>55</v>
      </c>
      <c r="H31401" s="34">
        <v>85</v>
      </c>
      <c r="I31401" s="34">
        <v>56</v>
      </c>
      <c r="J31401" s="34">
        <v>78</v>
      </c>
      <c r="K31401" s="34">
        <v>72</v>
      </c>
      <c r="L31401" s="34">
        <v>60</v>
      </c>
      <c r="M31401" s="34">
        <v>55</v>
      </c>
      <c r="N31401" s="34">
        <v>51</v>
      </c>
      <c r="O31401" s="34">
        <v>48</v>
      </c>
      <c r="P31401" s="34">
        <v>70</v>
      </c>
      <c r="Q31401" s="34">
        <v>102</v>
      </c>
      <c r="R31401" s="34">
        <v>106</v>
      </c>
      <c r="S31401" s="34">
        <v>89</v>
      </c>
      <c r="T31401" s="34">
        <v>114</v>
      </c>
      <c r="U31401" s="34">
        <v>56</v>
      </c>
      <c r="V31401" s="34">
        <v>79</v>
      </c>
      <c r="W31401" s="34">
        <v>57</v>
      </c>
      <c r="X31401" s="34">
        <v>95</v>
      </c>
      <c r="Y31401" s="34">
        <v>100</v>
      </c>
      <c r="Z31401" s="34">
        <v>86</v>
      </c>
      <c r="AA31401" s="34">
        <v>99</v>
      </c>
      <c r="AB31401" s="34">
        <v>140</v>
      </c>
      <c r="AC31401" s="34">
        <v>107</v>
      </c>
    </row>
    <row r="31402" spans="1:29" x14ac:dyDescent="0.2">
      <c r="A31402" s="34" t="s">
        <v>91895</v>
      </c>
      <c r="B31402" s="34">
        <v>168</v>
      </c>
      <c r="C31402" s="34">
        <v>217</v>
      </c>
      <c r="D31402" s="34">
        <v>276</v>
      </c>
      <c r="E31402" s="34">
        <v>280</v>
      </c>
      <c r="F31402" s="34">
        <v>266</v>
      </c>
      <c r="G31402" s="34">
        <v>242</v>
      </c>
      <c r="H31402" s="34">
        <v>276</v>
      </c>
      <c r="I31402" s="34">
        <v>192</v>
      </c>
      <c r="J31402" s="34">
        <v>225</v>
      </c>
      <c r="K31402" s="34">
        <v>247</v>
      </c>
      <c r="L31402" s="34">
        <v>149</v>
      </c>
      <c r="M31402" s="34">
        <v>210</v>
      </c>
      <c r="N31402" s="34">
        <v>214</v>
      </c>
      <c r="O31402" s="34">
        <v>217</v>
      </c>
      <c r="P31402" s="34">
        <v>259</v>
      </c>
      <c r="Q31402" s="34">
        <v>263</v>
      </c>
      <c r="R31402" s="34">
        <v>295</v>
      </c>
      <c r="S31402" s="34">
        <v>335</v>
      </c>
      <c r="T31402" s="34">
        <v>247</v>
      </c>
      <c r="U31402" s="34">
        <v>250</v>
      </c>
      <c r="V31402" s="34">
        <v>300</v>
      </c>
      <c r="W31402" s="34">
        <v>291</v>
      </c>
      <c r="X31402" s="34">
        <v>336</v>
      </c>
      <c r="Y31402" s="34">
        <v>296</v>
      </c>
      <c r="Z31402" s="34">
        <v>299</v>
      </c>
      <c r="AA31402" s="34">
        <v>328</v>
      </c>
      <c r="AB31402" s="34">
        <v>297</v>
      </c>
      <c r="AC31402" s="34">
        <v>401</v>
      </c>
    </row>
    <row r="31403" spans="1:29" x14ac:dyDescent="0.2">
      <c r="A31403" s="34" t="s">
        <v>91896</v>
      </c>
      <c r="B31403" s="34">
        <v>59</v>
      </c>
      <c r="C31403" s="34">
        <v>67</v>
      </c>
      <c r="D31403" s="34">
        <v>158</v>
      </c>
      <c r="E31403" s="34">
        <v>114</v>
      </c>
      <c r="F31403" s="34">
        <v>169</v>
      </c>
      <c r="G31403" s="34">
        <v>112</v>
      </c>
      <c r="H31403" s="34">
        <v>148</v>
      </c>
      <c r="I31403" s="34">
        <v>89</v>
      </c>
      <c r="J31403" s="34">
        <v>123</v>
      </c>
      <c r="K31403" s="34">
        <v>70</v>
      </c>
      <c r="L31403" s="34">
        <v>101</v>
      </c>
      <c r="M31403" s="34">
        <v>68</v>
      </c>
      <c r="N31403" s="34">
        <v>156</v>
      </c>
      <c r="O31403" s="34">
        <v>81</v>
      </c>
      <c r="P31403" s="34">
        <v>104</v>
      </c>
      <c r="Q31403" s="34">
        <v>126</v>
      </c>
      <c r="R31403" s="34">
        <v>147</v>
      </c>
      <c r="S31403" s="34">
        <v>149</v>
      </c>
      <c r="T31403" s="34">
        <v>121</v>
      </c>
      <c r="U31403" s="34">
        <v>109</v>
      </c>
      <c r="V31403" s="34">
        <v>169</v>
      </c>
      <c r="W31403" s="34">
        <v>104</v>
      </c>
      <c r="X31403" s="34">
        <v>144</v>
      </c>
      <c r="Y31403" s="34">
        <v>111</v>
      </c>
      <c r="Z31403" s="34">
        <v>177</v>
      </c>
      <c r="AA31403" s="34">
        <v>101</v>
      </c>
      <c r="AB31403" s="34">
        <v>146</v>
      </c>
      <c r="AC31403" s="34">
        <v>167</v>
      </c>
    </row>
    <row r="31404" spans="1:29" x14ac:dyDescent="0.2">
      <c r="A31404" s="34" t="s">
        <v>91897</v>
      </c>
      <c r="B31404" s="34">
        <v>53</v>
      </c>
      <c r="C31404" s="34">
        <v>33</v>
      </c>
      <c r="D31404" s="34">
        <v>52</v>
      </c>
      <c r="E31404" s="34">
        <v>25</v>
      </c>
      <c r="F31404" s="34">
        <v>33</v>
      </c>
      <c r="G31404" s="34">
        <v>16</v>
      </c>
      <c r="H31404" s="34">
        <v>44</v>
      </c>
      <c r="I31404" s="34">
        <v>24</v>
      </c>
      <c r="J31404" s="34">
        <v>42</v>
      </c>
      <c r="K31404" s="34">
        <v>44</v>
      </c>
      <c r="L31404" s="34">
        <v>17</v>
      </c>
      <c r="M31404" s="34">
        <v>16</v>
      </c>
      <c r="N31404" s="34">
        <v>16</v>
      </c>
      <c r="O31404" s="34">
        <v>27</v>
      </c>
      <c r="P31404" s="34">
        <v>33</v>
      </c>
      <c r="Q31404" s="34">
        <v>37</v>
      </c>
      <c r="R31404" s="34">
        <v>54</v>
      </c>
      <c r="S31404" s="34">
        <v>38</v>
      </c>
      <c r="T31404" s="34">
        <v>22</v>
      </c>
      <c r="U31404" s="34">
        <v>28</v>
      </c>
      <c r="V31404" s="34">
        <v>40</v>
      </c>
      <c r="W31404" s="34">
        <v>38</v>
      </c>
      <c r="X31404" s="34">
        <v>57</v>
      </c>
      <c r="Y31404" s="34">
        <v>30</v>
      </c>
      <c r="Z31404" s="34">
        <v>25</v>
      </c>
      <c r="AA31404" s="34">
        <v>24</v>
      </c>
      <c r="AB31404" s="34">
        <v>54</v>
      </c>
      <c r="AC31404" s="34">
        <v>58</v>
      </c>
    </row>
    <row r="31405" spans="1:29" x14ac:dyDescent="0.2">
      <c r="A31405" s="34" t="s">
        <v>91898</v>
      </c>
      <c r="B31405" s="34">
        <v>87</v>
      </c>
      <c r="C31405" s="34">
        <v>47</v>
      </c>
      <c r="D31405" s="34">
        <v>68</v>
      </c>
      <c r="E31405" s="34">
        <v>61</v>
      </c>
      <c r="F31405" s="34">
        <v>49</v>
      </c>
      <c r="G31405" s="34">
        <v>32</v>
      </c>
      <c r="H31405" s="34">
        <v>78</v>
      </c>
      <c r="I31405" s="34">
        <v>44</v>
      </c>
      <c r="J31405" s="34">
        <v>58</v>
      </c>
      <c r="K31405" s="34">
        <v>57</v>
      </c>
      <c r="L31405" s="34">
        <v>48</v>
      </c>
      <c r="M31405" s="34">
        <v>33</v>
      </c>
      <c r="N31405" s="34">
        <v>58</v>
      </c>
      <c r="O31405" s="34">
        <v>24</v>
      </c>
      <c r="P31405" s="34">
        <v>53</v>
      </c>
      <c r="Q31405" s="34">
        <v>55</v>
      </c>
      <c r="R31405" s="34">
        <v>69</v>
      </c>
      <c r="S31405" s="34">
        <v>50</v>
      </c>
      <c r="T31405" s="34">
        <v>79</v>
      </c>
      <c r="U31405" s="34">
        <v>48</v>
      </c>
      <c r="V31405" s="34">
        <v>84</v>
      </c>
      <c r="W31405" s="34">
        <v>50</v>
      </c>
      <c r="X31405" s="34">
        <v>103</v>
      </c>
      <c r="Y31405" s="34">
        <v>65</v>
      </c>
      <c r="Z31405" s="34">
        <v>43</v>
      </c>
      <c r="AA31405" s="34">
        <v>57</v>
      </c>
      <c r="AB31405" s="34">
        <v>100</v>
      </c>
      <c r="AC31405" s="34">
        <v>75</v>
      </c>
    </row>
    <row r="31406" spans="1:29" x14ac:dyDescent="0.2">
      <c r="A31406" s="34" t="s">
        <v>91899</v>
      </c>
      <c r="B31406" s="34">
        <v>63</v>
      </c>
      <c r="C31406" s="34">
        <v>76</v>
      </c>
      <c r="D31406" s="34">
        <v>44</v>
      </c>
      <c r="E31406" s="34">
        <v>75</v>
      </c>
      <c r="F31406" s="34">
        <v>41</v>
      </c>
      <c r="G31406" s="34">
        <v>40</v>
      </c>
      <c r="H31406" s="34">
        <v>50</v>
      </c>
      <c r="I31406" s="34">
        <v>52</v>
      </c>
      <c r="J31406" s="34">
        <v>46</v>
      </c>
      <c r="K31406" s="34">
        <v>65</v>
      </c>
      <c r="L31406" s="34">
        <v>52</v>
      </c>
      <c r="M31406" s="34">
        <v>67</v>
      </c>
      <c r="N31406" s="34">
        <v>49</v>
      </c>
      <c r="O31406" s="34">
        <v>46</v>
      </c>
      <c r="P31406" s="34">
        <v>36</v>
      </c>
      <c r="Q31406" s="34">
        <v>60</v>
      </c>
      <c r="R31406" s="34">
        <v>56</v>
      </c>
      <c r="S31406" s="34">
        <v>60</v>
      </c>
      <c r="T31406" s="34">
        <v>52</v>
      </c>
      <c r="U31406" s="34">
        <v>75</v>
      </c>
      <c r="V31406" s="34">
        <v>56</v>
      </c>
      <c r="W31406" s="34">
        <v>86</v>
      </c>
      <c r="X31406" s="34">
        <v>81</v>
      </c>
      <c r="Y31406" s="34">
        <v>71</v>
      </c>
      <c r="Z31406" s="34">
        <v>46</v>
      </c>
      <c r="AA31406" s="34">
        <v>59</v>
      </c>
      <c r="AB31406" s="34">
        <v>60</v>
      </c>
      <c r="AC31406" s="34">
        <v>113</v>
      </c>
    </row>
    <row r="31407" spans="1:29" x14ac:dyDescent="0.2">
      <c r="A31407" s="34" t="s">
        <v>91900</v>
      </c>
      <c r="B31407" s="34">
        <v>51</v>
      </c>
      <c r="C31407" s="34">
        <v>43</v>
      </c>
      <c r="D31407" s="34">
        <v>95</v>
      </c>
      <c r="E31407" s="34">
        <v>48</v>
      </c>
      <c r="F31407" s="34">
        <v>80</v>
      </c>
      <c r="G31407" s="34">
        <v>68</v>
      </c>
      <c r="H31407" s="34">
        <v>73</v>
      </c>
      <c r="I31407" s="34">
        <v>72</v>
      </c>
      <c r="J31407" s="34">
        <v>81</v>
      </c>
      <c r="K31407" s="34">
        <v>64</v>
      </c>
      <c r="L31407" s="34">
        <v>46</v>
      </c>
      <c r="M31407" s="34">
        <v>40</v>
      </c>
      <c r="N31407" s="34">
        <v>59</v>
      </c>
      <c r="O31407" s="34">
        <v>59</v>
      </c>
      <c r="P31407" s="34">
        <v>59</v>
      </c>
      <c r="Q31407" s="34">
        <v>51</v>
      </c>
      <c r="R31407" s="34">
        <v>85</v>
      </c>
      <c r="S31407" s="34">
        <v>84</v>
      </c>
      <c r="T31407" s="34">
        <v>78</v>
      </c>
      <c r="U31407" s="34">
        <v>44</v>
      </c>
      <c r="V31407" s="34">
        <v>92</v>
      </c>
      <c r="W31407" s="34">
        <v>67</v>
      </c>
      <c r="X31407" s="34">
        <v>87</v>
      </c>
      <c r="Y31407" s="34">
        <v>50</v>
      </c>
      <c r="Z31407" s="34">
        <v>78</v>
      </c>
      <c r="AA31407" s="34">
        <v>67</v>
      </c>
      <c r="AB31407" s="34">
        <v>55</v>
      </c>
      <c r="AC31407" s="34">
        <v>114</v>
      </c>
    </row>
    <row r="31408" spans="1:29" x14ac:dyDescent="0.2">
      <c r="A31408" s="34" t="s">
        <v>91901</v>
      </c>
      <c r="B31408" s="34">
        <v>74</v>
      </c>
      <c r="C31408" s="34">
        <v>78</v>
      </c>
      <c r="D31408" s="34">
        <v>123</v>
      </c>
      <c r="E31408" s="34">
        <v>85</v>
      </c>
      <c r="F31408" s="34">
        <v>117</v>
      </c>
      <c r="G31408" s="34">
        <v>101</v>
      </c>
      <c r="H31408" s="34">
        <v>103</v>
      </c>
      <c r="I31408" s="34">
        <v>93</v>
      </c>
      <c r="J31408" s="34">
        <v>77</v>
      </c>
      <c r="K31408" s="34">
        <v>91</v>
      </c>
      <c r="L31408" s="34">
        <v>44</v>
      </c>
      <c r="M31408" s="34">
        <v>60</v>
      </c>
      <c r="N31408" s="34">
        <v>85</v>
      </c>
      <c r="O31408" s="34">
        <v>80</v>
      </c>
      <c r="P31408" s="34">
        <v>59</v>
      </c>
      <c r="Q31408" s="34">
        <v>102</v>
      </c>
      <c r="R31408" s="34">
        <v>94</v>
      </c>
      <c r="S31408" s="34">
        <v>118</v>
      </c>
      <c r="T31408" s="34">
        <v>82</v>
      </c>
      <c r="U31408" s="34">
        <v>83</v>
      </c>
      <c r="V31408" s="34">
        <v>112</v>
      </c>
      <c r="W31408" s="34">
        <v>125</v>
      </c>
      <c r="X31408" s="34">
        <v>109</v>
      </c>
      <c r="Y31408" s="34">
        <v>87</v>
      </c>
      <c r="Z31408" s="34">
        <v>100</v>
      </c>
      <c r="AA31408" s="34">
        <v>104</v>
      </c>
      <c r="AB31408" s="34">
        <v>77</v>
      </c>
      <c r="AC31408" s="34">
        <v>145</v>
      </c>
    </row>
    <row r="31409" spans="1:29" x14ac:dyDescent="0.2">
      <c r="A31409" s="34" t="s">
        <v>91902</v>
      </c>
      <c r="B31409" s="34">
        <v>53</v>
      </c>
      <c r="C31409" s="34">
        <v>23</v>
      </c>
      <c r="D31409" s="34">
        <v>37</v>
      </c>
      <c r="E31409" s="34">
        <v>27</v>
      </c>
      <c r="F31409" s="34">
        <v>50</v>
      </c>
      <c r="G31409" s="34">
        <v>27</v>
      </c>
      <c r="H31409" s="34">
        <v>60</v>
      </c>
      <c r="I31409" s="34">
        <v>9</v>
      </c>
      <c r="J31409" s="34">
        <v>35</v>
      </c>
      <c r="K31409" s="34">
        <v>31</v>
      </c>
      <c r="L31409" s="34">
        <v>41</v>
      </c>
      <c r="M31409" s="34">
        <v>31</v>
      </c>
      <c r="N31409" s="34">
        <v>32</v>
      </c>
      <c r="O31409" s="34">
        <v>22</v>
      </c>
      <c r="P31409" s="34">
        <v>46</v>
      </c>
      <c r="Q31409" s="34">
        <v>53</v>
      </c>
      <c r="R31409" s="34">
        <v>65</v>
      </c>
      <c r="S31409" s="34">
        <v>28</v>
      </c>
      <c r="T31409" s="34">
        <v>44</v>
      </c>
      <c r="U31409" s="34">
        <v>45</v>
      </c>
      <c r="V31409" s="34">
        <v>38</v>
      </c>
      <c r="W31409" s="34">
        <v>47</v>
      </c>
      <c r="X31409" s="34">
        <v>77</v>
      </c>
      <c r="Y31409" s="34">
        <v>29</v>
      </c>
      <c r="Z31409" s="34">
        <v>35</v>
      </c>
      <c r="AA31409" s="34">
        <v>34</v>
      </c>
      <c r="AB31409" s="34">
        <v>81</v>
      </c>
      <c r="AC31409" s="34">
        <v>49</v>
      </c>
    </row>
    <row r="31410" spans="1:29" x14ac:dyDescent="0.2">
      <c r="A31410" s="34" t="s">
        <v>91903</v>
      </c>
      <c r="B31410" s="34">
        <v>74</v>
      </c>
      <c r="C31410" s="34">
        <v>55</v>
      </c>
      <c r="D31410" s="34">
        <v>38</v>
      </c>
      <c r="E31410" s="34">
        <v>42</v>
      </c>
      <c r="F31410" s="34">
        <v>32</v>
      </c>
      <c r="G31410" s="34">
        <v>37</v>
      </c>
      <c r="H31410" s="34">
        <v>31</v>
      </c>
      <c r="I31410" s="34">
        <v>71</v>
      </c>
      <c r="J31410" s="34">
        <v>40</v>
      </c>
      <c r="K31410" s="34">
        <v>46</v>
      </c>
      <c r="L31410" s="34">
        <v>41</v>
      </c>
      <c r="M31410" s="34">
        <v>31</v>
      </c>
      <c r="N31410" s="34">
        <v>54</v>
      </c>
      <c r="O31410" s="34">
        <v>40</v>
      </c>
      <c r="P31410" s="34">
        <v>34</v>
      </c>
      <c r="Q31410" s="34">
        <v>63</v>
      </c>
      <c r="R31410" s="34">
        <v>54</v>
      </c>
      <c r="S31410" s="34">
        <v>56</v>
      </c>
      <c r="T31410" s="34">
        <v>35</v>
      </c>
      <c r="U31410" s="34">
        <v>42</v>
      </c>
      <c r="V31410" s="34">
        <v>43</v>
      </c>
      <c r="W31410" s="34">
        <v>68</v>
      </c>
      <c r="X31410" s="34">
        <v>79</v>
      </c>
      <c r="Y31410" s="34">
        <v>44</v>
      </c>
      <c r="Z31410" s="34">
        <v>44</v>
      </c>
      <c r="AA31410" s="34">
        <v>31</v>
      </c>
      <c r="AB31410" s="34">
        <v>71</v>
      </c>
      <c r="AC31410" s="34">
        <v>76</v>
      </c>
    </row>
    <row r="31411" spans="1:29" x14ac:dyDescent="0.2">
      <c r="A31411" s="34" t="s">
        <v>91904</v>
      </c>
      <c r="B31411" s="34">
        <v>59</v>
      </c>
      <c r="C31411" s="34">
        <v>79</v>
      </c>
      <c r="D31411" s="34">
        <v>72</v>
      </c>
      <c r="E31411" s="34">
        <v>99</v>
      </c>
      <c r="F31411" s="34">
        <v>59</v>
      </c>
      <c r="G31411" s="34">
        <v>69</v>
      </c>
      <c r="H31411" s="34">
        <v>103</v>
      </c>
      <c r="I31411" s="34">
        <v>66</v>
      </c>
      <c r="J31411" s="34">
        <v>50</v>
      </c>
      <c r="K31411" s="34">
        <v>124</v>
      </c>
      <c r="L31411" s="34">
        <v>57</v>
      </c>
      <c r="M31411" s="34">
        <v>94</v>
      </c>
      <c r="N31411" s="34">
        <v>68</v>
      </c>
      <c r="O31411" s="34">
        <v>100</v>
      </c>
      <c r="P31411" s="34">
        <v>74</v>
      </c>
      <c r="Q31411" s="34">
        <v>135</v>
      </c>
      <c r="R31411" s="34">
        <v>87</v>
      </c>
      <c r="S31411" s="34">
        <v>100</v>
      </c>
      <c r="T31411" s="34">
        <v>71</v>
      </c>
      <c r="U31411" s="34">
        <v>111</v>
      </c>
      <c r="V31411" s="34">
        <v>89</v>
      </c>
      <c r="W31411" s="34">
        <v>111</v>
      </c>
      <c r="X31411" s="34">
        <v>117</v>
      </c>
      <c r="Y31411" s="34">
        <v>110</v>
      </c>
      <c r="Z31411" s="34">
        <v>112</v>
      </c>
      <c r="AA31411" s="34">
        <v>113</v>
      </c>
      <c r="AB31411" s="34">
        <v>84</v>
      </c>
      <c r="AC31411" s="34">
        <v>132</v>
      </c>
    </row>
    <row r="31412" spans="1:29" x14ac:dyDescent="0.2">
      <c r="A31412" s="34" t="s">
        <v>91905</v>
      </c>
      <c r="B31412" s="34">
        <v>54</v>
      </c>
      <c r="C31412" s="34">
        <v>38</v>
      </c>
      <c r="D31412" s="34">
        <v>52</v>
      </c>
      <c r="E31412" s="34">
        <v>52</v>
      </c>
      <c r="F31412" s="34">
        <v>61</v>
      </c>
      <c r="G31412" s="34">
        <v>46</v>
      </c>
      <c r="H31412" s="34">
        <v>58</v>
      </c>
      <c r="I31412" s="34">
        <v>67</v>
      </c>
      <c r="J31412" s="34">
        <v>45</v>
      </c>
      <c r="K31412" s="34">
        <v>43</v>
      </c>
      <c r="L31412" s="34">
        <v>50</v>
      </c>
      <c r="M31412" s="34">
        <v>36</v>
      </c>
      <c r="N31412" s="34">
        <v>51</v>
      </c>
      <c r="O31412" s="34">
        <v>34</v>
      </c>
      <c r="P31412" s="34">
        <v>45</v>
      </c>
      <c r="Q31412" s="34">
        <v>44</v>
      </c>
      <c r="R31412" s="34">
        <v>70</v>
      </c>
      <c r="S31412" s="34">
        <v>34</v>
      </c>
      <c r="T31412" s="34">
        <v>78</v>
      </c>
      <c r="U31412" s="34">
        <v>44</v>
      </c>
      <c r="V31412" s="34">
        <v>57</v>
      </c>
      <c r="W31412" s="34">
        <v>48</v>
      </c>
      <c r="X31412" s="34">
        <v>50</v>
      </c>
      <c r="Y31412" s="34">
        <v>57</v>
      </c>
      <c r="Z31412" s="34">
        <v>58</v>
      </c>
      <c r="AA31412" s="34">
        <v>44</v>
      </c>
      <c r="AB31412" s="34">
        <v>48</v>
      </c>
      <c r="AC31412" s="34">
        <v>44</v>
      </c>
    </row>
    <row r="31413" spans="1:29" x14ac:dyDescent="0.2">
      <c r="A31413" s="34" t="s">
        <v>91906</v>
      </c>
      <c r="B31413" s="34">
        <v>130</v>
      </c>
      <c r="C31413" s="34">
        <v>210</v>
      </c>
      <c r="D31413" s="34">
        <v>181</v>
      </c>
      <c r="E31413" s="34">
        <v>233</v>
      </c>
      <c r="F31413" s="34">
        <v>190</v>
      </c>
      <c r="G31413" s="34">
        <v>202</v>
      </c>
      <c r="H31413" s="34">
        <v>200</v>
      </c>
      <c r="I31413" s="34">
        <v>188</v>
      </c>
      <c r="J31413" s="34">
        <v>167</v>
      </c>
      <c r="K31413" s="34">
        <v>237</v>
      </c>
      <c r="L31413" s="34">
        <v>147</v>
      </c>
      <c r="M31413" s="34">
        <v>183</v>
      </c>
      <c r="N31413" s="34">
        <v>161</v>
      </c>
      <c r="O31413" s="34">
        <v>216</v>
      </c>
      <c r="P31413" s="34">
        <v>178</v>
      </c>
      <c r="Q31413" s="34">
        <v>252</v>
      </c>
      <c r="R31413" s="34">
        <v>228</v>
      </c>
      <c r="S31413" s="34">
        <v>241</v>
      </c>
      <c r="T31413" s="34">
        <v>175</v>
      </c>
      <c r="U31413" s="34">
        <v>178</v>
      </c>
      <c r="V31413" s="34">
        <v>188</v>
      </c>
      <c r="W31413" s="34">
        <v>280</v>
      </c>
      <c r="X31413" s="34">
        <v>200</v>
      </c>
      <c r="Y31413" s="34">
        <v>250</v>
      </c>
      <c r="Z31413" s="34">
        <v>186</v>
      </c>
      <c r="AA31413" s="34">
        <v>232</v>
      </c>
      <c r="AB31413" s="34">
        <v>189</v>
      </c>
      <c r="AC31413" s="34">
        <v>320</v>
      </c>
    </row>
    <row r="31414" spans="1:29" x14ac:dyDescent="0.2">
      <c r="A31414" s="34" t="s">
        <v>91907</v>
      </c>
      <c r="B31414" s="34">
        <v>61</v>
      </c>
      <c r="C31414" s="34">
        <v>90</v>
      </c>
      <c r="D31414" s="34">
        <v>97</v>
      </c>
      <c r="E31414" s="34">
        <v>122</v>
      </c>
      <c r="F31414" s="34">
        <v>103</v>
      </c>
      <c r="G31414" s="34">
        <v>88</v>
      </c>
      <c r="H31414" s="34">
        <v>88</v>
      </c>
      <c r="I31414" s="34">
        <v>79</v>
      </c>
      <c r="J31414" s="34">
        <v>114</v>
      </c>
      <c r="K31414" s="34">
        <v>143</v>
      </c>
      <c r="L31414" s="34">
        <v>49</v>
      </c>
      <c r="M31414" s="34">
        <v>61</v>
      </c>
      <c r="N31414" s="34">
        <v>65</v>
      </c>
      <c r="O31414" s="34">
        <v>85</v>
      </c>
      <c r="P31414" s="34">
        <v>64</v>
      </c>
      <c r="Q31414" s="34">
        <v>102</v>
      </c>
      <c r="R31414" s="34">
        <v>133</v>
      </c>
      <c r="S31414" s="34">
        <v>136</v>
      </c>
      <c r="T31414" s="34">
        <v>79</v>
      </c>
      <c r="U31414" s="34">
        <v>79</v>
      </c>
      <c r="V31414" s="34">
        <v>111</v>
      </c>
      <c r="W31414" s="34">
        <v>100</v>
      </c>
      <c r="X31414" s="34">
        <v>121</v>
      </c>
      <c r="Y31414" s="34">
        <v>90</v>
      </c>
      <c r="Z31414" s="34">
        <v>134</v>
      </c>
      <c r="AA31414" s="34">
        <v>86</v>
      </c>
      <c r="AB31414" s="34">
        <v>145</v>
      </c>
      <c r="AC31414" s="34">
        <v>135</v>
      </c>
    </row>
    <row r="31415" spans="1:29" x14ac:dyDescent="0.2">
      <c r="A31415" s="34" t="s">
        <v>91908</v>
      </c>
      <c r="B31415" s="34">
        <v>98</v>
      </c>
      <c r="C31415" s="34">
        <v>75</v>
      </c>
      <c r="D31415" s="34">
        <v>46</v>
      </c>
      <c r="E31415" s="34">
        <v>89</v>
      </c>
      <c r="F31415" s="34">
        <v>58</v>
      </c>
      <c r="G31415" s="34">
        <v>104</v>
      </c>
      <c r="H31415" s="34">
        <v>62</v>
      </c>
      <c r="I31415" s="34">
        <v>77</v>
      </c>
      <c r="J31415" s="34">
        <v>29</v>
      </c>
      <c r="K31415" s="34">
        <v>150</v>
      </c>
      <c r="L31415" s="34">
        <v>43</v>
      </c>
      <c r="M31415" s="34">
        <v>96</v>
      </c>
      <c r="N31415" s="34">
        <v>38</v>
      </c>
      <c r="O31415" s="34">
        <v>86</v>
      </c>
      <c r="P31415" s="34">
        <v>47</v>
      </c>
      <c r="Q31415" s="34">
        <v>90</v>
      </c>
      <c r="R31415" s="34">
        <v>39</v>
      </c>
      <c r="S31415" s="34">
        <v>99</v>
      </c>
      <c r="T31415" s="34">
        <v>41</v>
      </c>
      <c r="U31415" s="34">
        <v>101</v>
      </c>
      <c r="V31415" s="34">
        <v>63</v>
      </c>
      <c r="W31415" s="34">
        <v>156</v>
      </c>
      <c r="X31415" s="34">
        <v>40</v>
      </c>
      <c r="Y31415" s="34">
        <v>122</v>
      </c>
      <c r="Z31415" s="34">
        <v>36</v>
      </c>
      <c r="AA31415" s="34">
        <v>81</v>
      </c>
      <c r="AB31415" s="34">
        <v>58</v>
      </c>
      <c r="AC31415" s="34">
        <v>124</v>
      </c>
    </row>
    <row r="31416" spans="1:29" x14ac:dyDescent="0.2">
      <c r="A31416" s="34" t="s">
        <v>91909</v>
      </c>
      <c r="B31416" s="34">
        <v>89</v>
      </c>
      <c r="C31416" s="34">
        <v>133</v>
      </c>
      <c r="D31416" s="34">
        <v>181</v>
      </c>
      <c r="E31416" s="34">
        <v>164</v>
      </c>
      <c r="F31416" s="34">
        <v>181</v>
      </c>
      <c r="G31416" s="34">
        <v>214</v>
      </c>
      <c r="H31416" s="34">
        <v>129</v>
      </c>
      <c r="I31416" s="34">
        <v>186</v>
      </c>
      <c r="J31416" s="34">
        <v>124</v>
      </c>
      <c r="K31416" s="34">
        <v>143</v>
      </c>
      <c r="L31416" s="34">
        <v>81</v>
      </c>
      <c r="M31416" s="34">
        <v>153</v>
      </c>
      <c r="N31416" s="34">
        <v>119</v>
      </c>
      <c r="O31416" s="34">
        <v>155</v>
      </c>
      <c r="P31416" s="34">
        <v>134</v>
      </c>
      <c r="Q31416" s="34">
        <v>175</v>
      </c>
      <c r="R31416" s="34">
        <v>203</v>
      </c>
      <c r="S31416" s="34">
        <v>219</v>
      </c>
      <c r="T31416" s="34">
        <v>140</v>
      </c>
      <c r="U31416" s="34">
        <v>142</v>
      </c>
      <c r="V31416" s="34">
        <v>159</v>
      </c>
      <c r="W31416" s="34">
        <v>156</v>
      </c>
      <c r="X31416" s="34">
        <v>207</v>
      </c>
      <c r="Y31416" s="34">
        <v>152</v>
      </c>
      <c r="Z31416" s="34">
        <v>171</v>
      </c>
      <c r="AA31416" s="34">
        <v>206</v>
      </c>
      <c r="AB31416" s="34">
        <v>177</v>
      </c>
      <c r="AC31416" s="34">
        <v>302</v>
      </c>
    </row>
    <row r="31417" spans="1:29" x14ac:dyDescent="0.2">
      <c r="A31417" s="34" t="s">
        <v>91910</v>
      </c>
      <c r="B31417" s="34">
        <v>85</v>
      </c>
      <c r="C31417" s="34">
        <v>35</v>
      </c>
      <c r="D31417" s="34">
        <v>52</v>
      </c>
      <c r="E31417" s="34">
        <v>55</v>
      </c>
      <c r="F31417" s="34">
        <v>37</v>
      </c>
      <c r="G31417" s="34">
        <v>41</v>
      </c>
      <c r="H31417" s="34">
        <v>45</v>
      </c>
      <c r="I31417" s="34">
        <v>49</v>
      </c>
      <c r="J31417" s="34">
        <v>42</v>
      </c>
      <c r="K31417" s="34">
        <v>43</v>
      </c>
      <c r="L31417" s="34">
        <v>66</v>
      </c>
      <c r="M31417" s="34">
        <v>48</v>
      </c>
      <c r="N31417" s="34">
        <v>57</v>
      </c>
      <c r="O31417" s="34">
        <v>44</v>
      </c>
      <c r="P31417" s="34">
        <v>42</v>
      </c>
      <c r="Q31417" s="34">
        <v>74</v>
      </c>
      <c r="R31417" s="34">
        <v>58</v>
      </c>
      <c r="S31417" s="34">
        <v>74</v>
      </c>
      <c r="T31417" s="34">
        <v>76</v>
      </c>
      <c r="U31417" s="34">
        <v>46</v>
      </c>
      <c r="V31417" s="34">
        <v>77</v>
      </c>
      <c r="W31417" s="34">
        <v>52</v>
      </c>
      <c r="X31417" s="34">
        <v>61</v>
      </c>
      <c r="Y31417" s="34">
        <v>58</v>
      </c>
      <c r="Z31417" s="34">
        <v>62</v>
      </c>
      <c r="AA31417" s="34">
        <v>90</v>
      </c>
      <c r="AB31417" s="34">
        <v>66</v>
      </c>
      <c r="AC31417" s="34">
        <v>79</v>
      </c>
    </row>
    <row r="31418" spans="1:29" x14ac:dyDescent="0.2">
      <c r="A31418" s="34" t="s">
        <v>91911</v>
      </c>
      <c r="B31418" s="34">
        <v>94</v>
      </c>
      <c r="C31418" s="34">
        <v>106</v>
      </c>
      <c r="D31418" s="34">
        <v>134</v>
      </c>
      <c r="E31418" s="34">
        <v>137</v>
      </c>
      <c r="F31418" s="34">
        <v>147</v>
      </c>
      <c r="G31418" s="34">
        <v>199</v>
      </c>
      <c r="H31418" s="34">
        <v>125</v>
      </c>
      <c r="I31418" s="34">
        <v>119</v>
      </c>
      <c r="J31418" s="34">
        <v>148</v>
      </c>
      <c r="K31418" s="34">
        <v>172</v>
      </c>
      <c r="L31418" s="34">
        <v>123</v>
      </c>
      <c r="M31418" s="34">
        <v>114</v>
      </c>
      <c r="N31418" s="34">
        <v>125</v>
      </c>
      <c r="O31418" s="34">
        <v>116</v>
      </c>
      <c r="P31418" s="34">
        <v>118</v>
      </c>
      <c r="Q31418" s="34">
        <v>174</v>
      </c>
      <c r="R31418" s="34">
        <v>189</v>
      </c>
      <c r="S31418" s="34">
        <v>141</v>
      </c>
      <c r="T31418" s="34">
        <v>159</v>
      </c>
      <c r="U31418" s="34">
        <v>136</v>
      </c>
      <c r="V31418" s="34">
        <v>166</v>
      </c>
      <c r="W31418" s="34">
        <v>160</v>
      </c>
      <c r="X31418" s="34">
        <v>186</v>
      </c>
      <c r="Y31418" s="34">
        <v>190</v>
      </c>
      <c r="Z31418" s="34">
        <v>195</v>
      </c>
      <c r="AA31418" s="34">
        <v>178</v>
      </c>
      <c r="AB31418" s="34">
        <v>173</v>
      </c>
      <c r="AC31418" s="34">
        <v>239</v>
      </c>
    </row>
    <row r="31419" spans="1:29" x14ac:dyDescent="0.2">
      <c r="A31419" s="34" t="s">
        <v>91912</v>
      </c>
      <c r="B31419" s="34">
        <v>67</v>
      </c>
      <c r="C31419" s="34">
        <v>39</v>
      </c>
      <c r="D31419" s="34">
        <v>83</v>
      </c>
      <c r="E31419" s="34">
        <v>51</v>
      </c>
      <c r="F31419" s="34">
        <v>64</v>
      </c>
      <c r="G31419" s="34">
        <v>80</v>
      </c>
      <c r="H31419" s="34">
        <v>59</v>
      </c>
      <c r="I31419" s="34">
        <v>56</v>
      </c>
      <c r="J31419" s="34">
        <v>65</v>
      </c>
      <c r="K31419" s="34">
        <v>59</v>
      </c>
      <c r="L31419" s="34">
        <v>58</v>
      </c>
      <c r="M31419" s="34">
        <v>47</v>
      </c>
      <c r="N31419" s="34">
        <v>56</v>
      </c>
      <c r="O31419" s="34">
        <v>44</v>
      </c>
      <c r="P31419" s="34">
        <v>50</v>
      </c>
      <c r="Q31419" s="34">
        <v>57</v>
      </c>
      <c r="R31419" s="34">
        <v>50</v>
      </c>
      <c r="S31419" s="34">
        <v>62</v>
      </c>
      <c r="T31419" s="34">
        <v>41</v>
      </c>
      <c r="U31419" s="34">
        <v>65</v>
      </c>
      <c r="V31419" s="34">
        <v>77</v>
      </c>
      <c r="W31419" s="34">
        <v>64</v>
      </c>
      <c r="X31419" s="34">
        <v>79</v>
      </c>
      <c r="Y31419" s="34">
        <v>77</v>
      </c>
      <c r="Z31419" s="34">
        <v>69</v>
      </c>
      <c r="AA31419" s="34">
        <v>58</v>
      </c>
      <c r="AB31419" s="34">
        <v>68</v>
      </c>
      <c r="AC31419" s="34">
        <v>70</v>
      </c>
    </row>
    <row r="31420" spans="1:29" x14ac:dyDescent="0.2">
      <c r="A31420" s="34" t="s">
        <v>91913</v>
      </c>
      <c r="B31420" s="34">
        <v>60</v>
      </c>
      <c r="C31420" s="34">
        <v>162</v>
      </c>
      <c r="D31420" s="34">
        <v>125</v>
      </c>
      <c r="E31420" s="34">
        <v>151</v>
      </c>
      <c r="F31420" s="34">
        <v>157</v>
      </c>
      <c r="G31420" s="34">
        <v>145</v>
      </c>
      <c r="H31420" s="34">
        <v>127</v>
      </c>
      <c r="I31420" s="34">
        <v>107</v>
      </c>
      <c r="J31420" s="34">
        <v>121</v>
      </c>
      <c r="K31420" s="34">
        <v>134</v>
      </c>
      <c r="L31420" s="34">
        <v>134</v>
      </c>
      <c r="M31420" s="34">
        <v>110</v>
      </c>
      <c r="N31420" s="34">
        <v>123</v>
      </c>
      <c r="O31420" s="34">
        <v>124</v>
      </c>
      <c r="P31420" s="34">
        <v>149</v>
      </c>
      <c r="Q31420" s="34">
        <v>248</v>
      </c>
      <c r="R31420" s="34">
        <v>175</v>
      </c>
      <c r="S31420" s="34">
        <v>196</v>
      </c>
      <c r="T31420" s="34">
        <v>169</v>
      </c>
      <c r="U31420" s="34">
        <v>159</v>
      </c>
      <c r="V31420" s="34">
        <v>172</v>
      </c>
      <c r="W31420" s="34">
        <v>213</v>
      </c>
      <c r="X31420" s="34">
        <v>205</v>
      </c>
      <c r="Y31420" s="34">
        <v>175</v>
      </c>
      <c r="Z31420" s="34">
        <v>173</v>
      </c>
      <c r="AA31420" s="34">
        <v>177</v>
      </c>
      <c r="AB31420" s="34">
        <v>160</v>
      </c>
      <c r="AC31420" s="34">
        <v>317</v>
      </c>
    </row>
    <row r="31421" spans="1:29" x14ac:dyDescent="0.2">
      <c r="A31421" s="34" t="s">
        <v>91914</v>
      </c>
      <c r="B31421" s="34">
        <v>181</v>
      </c>
      <c r="C31421" s="34">
        <v>305</v>
      </c>
      <c r="D31421" s="34">
        <v>330</v>
      </c>
      <c r="E31421" s="34">
        <v>241</v>
      </c>
      <c r="F31421" s="34">
        <v>285</v>
      </c>
      <c r="G31421" s="34">
        <v>358</v>
      </c>
      <c r="H31421" s="34">
        <v>274</v>
      </c>
      <c r="I31421" s="34">
        <v>300</v>
      </c>
      <c r="J31421" s="34">
        <v>257</v>
      </c>
      <c r="K31421" s="34">
        <v>351</v>
      </c>
      <c r="L31421" s="34">
        <v>227</v>
      </c>
      <c r="M31421" s="34">
        <v>271</v>
      </c>
      <c r="N31421" s="34">
        <v>221</v>
      </c>
      <c r="O31421" s="34">
        <v>234</v>
      </c>
      <c r="P31421" s="34">
        <v>238</v>
      </c>
      <c r="Q31421" s="34">
        <v>407</v>
      </c>
      <c r="R31421" s="34">
        <v>298</v>
      </c>
      <c r="S31421" s="34">
        <v>371</v>
      </c>
      <c r="T31421" s="34">
        <v>282</v>
      </c>
      <c r="U31421" s="34">
        <v>280</v>
      </c>
      <c r="V31421" s="34">
        <v>306</v>
      </c>
      <c r="W31421" s="34">
        <v>254</v>
      </c>
      <c r="X31421" s="34">
        <v>344</v>
      </c>
      <c r="Y31421" s="34">
        <v>307</v>
      </c>
      <c r="Z31421" s="34">
        <v>317</v>
      </c>
      <c r="AA31421" s="34">
        <v>316</v>
      </c>
      <c r="AB31421" s="34">
        <v>332</v>
      </c>
      <c r="AC31421" s="34">
        <v>517</v>
      </c>
    </row>
    <row r="31422" spans="1:29" x14ac:dyDescent="0.2">
      <c r="A31422" s="34" t="s">
        <v>91915</v>
      </c>
      <c r="B31422" s="34">
        <v>136</v>
      </c>
      <c r="C31422" s="34">
        <v>136</v>
      </c>
      <c r="D31422" s="34">
        <v>153</v>
      </c>
      <c r="E31422" s="34">
        <v>161</v>
      </c>
      <c r="F31422" s="34">
        <v>132</v>
      </c>
      <c r="G31422" s="34">
        <v>153</v>
      </c>
      <c r="H31422" s="34">
        <v>152</v>
      </c>
      <c r="I31422" s="34">
        <v>157</v>
      </c>
      <c r="J31422" s="34">
        <v>155</v>
      </c>
      <c r="K31422" s="34">
        <v>123</v>
      </c>
      <c r="L31422" s="34">
        <v>180</v>
      </c>
      <c r="M31422" s="34">
        <v>122</v>
      </c>
      <c r="N31422" s="34">
        <v>133</v>
      </c>
      <c r="O31422" s="34">
        <v>121</v>
      </c>
      <c r="P31422" s="34">
        <v>174</v>
      </c>
      <c r="Q31422" s="34">
        <v>203</v>
      </c>
      <c r="R31422" s="34">
        <v>207</v>
      </c>
      <c r="S31422" s="34">
        <v>180</v>
      </c>
      <c r="T31422" s="34">
        <v>245</v>
      </c>
      <c r="U31422" s="34">
        <v>134</v>
      </c>
      <c r="V31422" s="34">
        <v>207</v>
      </c>
      <c r="W31422" s="34">
        <v>217</v>
      </c>
      <c r="X31422" s="34">
        <v>204</v>
      </c>
      <c r="Y31422" s="34">
        <v>233</v>
      </c>
      <c r="Z31422" s="34">
        <v>173</v>
      </c>
      <c r="AA31422" s="34">
        <v>208</v>
      </c>
      <c r="AB31422" s="34">
        <v>283</v>
      </c>
      <c r="AC31422" s="34">
        <v>291</v>
      </c>
    </row>
    <row r="31423" spans="1:29" x14ac:dyDescent="0.2">
      <c r="A31423" s="34" t="s">
        <v>91916</v>
      </c>
      <c r="B31423" s="34">
        <v>220</v>
      </c>
      <c r="C31423" s="34">
        <v>150</v>
      </c>
      <c r="D31423" s="34">
        <v>207</v>
      </c>
      <c r="E31423" s="34">
        <v>163</v>
      </c>
      <c r="F31423" s="34">
        <v>242</v>
      </c>
      <c r="G31423" s="34">
        <v>171</v>
      </c>
      <c r="H31423" s="34">
        <v>266</v>
      </c>
      <c r="I31423" s="34">
        <v>169</v>
      </c>
      <c r="J31423" s="34">
        <v>213</v>
      </c>
      <c r="K31423" s="34">
        <v>173</v>
      </c>
      <c r="L31423" s="34">
        <v>292</v>
      </c>
      <c r="M31423" s="34">
        <v>140</v>
      </c>
      <c r="N31423" s="34">
        <v>234</v>
      </c>
      <c r="O31423" s="34">
        <v>183</v>
      </c>
      <c r="P31423" s="34">
        <v>224</v>
      </c>
      <c r="Q31423" s="34">
        <v>217</v>
      </c>
      <c r="R31423" s="34">
        <v>295</v>
      </c>
      <c r="S31423" s="34">
        <v>222</v>
      </c>
      <c r="T31423" s="34">
        <v>357</v>
      </c>
      <c r="U31423" s="34">
        <v>179</v>
      </c>
      <c r="V31423" s="34">
        <v>323</v>
      </c>
      <c r="W31423" s="34">
        <v>269</v>
      </c>
      <c r="X31423" s="34">
        <v>335</v>
      </c>
      <c r="Y31423" s="34">
        <v>200</v>
      </c>
      <c r="Z31423" s="34">
        <v>226</v>
      </c>
      <c r="AA31423" s="34">
        <v>249</v>
      </c>
      <c r="AB31423" s="34">
        <v>403</v>
      </c>
      <c r="AC31423" s="34">
        <v>310</v>
      </c>
    </row>
    <row r="31424" spans="1:29" x14ac:dyDescent="0.2">
      <c r="A31424" s="34" t="s">
        <v>91917</v>
      </c>
      <c r="B31424" s="34">
        <v>36</v>
      </c>
      <c r="C31424" s="34">
        <v>23</v>
      </c>
      <c r="D31424" s="34">
        <v>55</v>
      </c>
      <c r="E31424" s="34">
        <v>36</v>
      </c>
      <c r="F31424" s="34">
        <v>67</v>
      </c>
      <c r="G31424" s="34">
        <v>15</v>
      </c>
      <c r="H31424" s="34">
        <v>40</v>
      </c>
      <c r="I31424" s="34">
        <v>33</v>
      </c>
      <c r="J31424" s="34">
        <v>26</v>
      </c>
      <c r="K31424" s="34">
        <v>34</v>
      </c>
      <c r="L31424" s="34">
        <v>22</v>
      </c>
      <c r="M31424" s="34">
        <v>25</v>
      </c>
      <c r="N31424" s="34">
        <v>37</v>
      </c>
      <c r="O31424" s="34">
        <v>23</v>
      </c>
      <c r="P31424" s="34">
        <v>26</v>
      </c>
      <c r="Q31424" s="34">
        <v>58</v>
      </c>
      <c r="R31424" s="34">
        <v>57</v>
      </c>
      <c r="S31424" s="34">
        <v>30</v>
      </c>
      <c r="T31424" s="34">
        <v>39</v>
      </c>
      <c r="U31424" s="34">
        <v>28</v>
      </c>
      <c r="V31424" s="34">
        <v>32</v>
      </c>
      <c r="W31424" s="34">
        <v>37</v>
      </c>
      <c r="X31424" s="34">
        <v>40</v>
      </c>
      <c r="Y31424" s="34">
        <v>31</v>
      </c>
      <c r="Z31424" s="34">
        <v>45</v>
      </c>
      <c r="AA31424" s="34">
        <v>57</v>
      </c>
      <c r="AB31424" s="34">
        <v>65</v>
      </c>
      <c r="AC31424" s="34">
        <v>43</v>
      </c>
    </row>
    <row r="31425" spans="1:29" x14ac:dyDescent="0.2">
      <c r="A31425" s="34" t="s">
        <v>91918</v>
      </c>
      <c r="B31425" s="34">
        <v>202</v>
      </c>
      <c r="C31425" s="34">
        <v>311</v>
      </c>
      <c r="D31425" s="34">
        <v>316</v>
      </c>
      <c r="E31425" s="34">
        <v>306</v>
      </c>
      <c r="F31425" s="34">
        <v>301</v>
      </c>
      <c r="G31425" s="34">
        <v>360</v>
      </c>
      <c r="H31425" s="34">
        <v>245</v>
      </c>
      <c r="I31425" s="34">
        <v>314</v>
      </c>
      <c r="J31425" s="34">
        <v>230</v>
      </c>
      <c r="K31425" s="34">
        <v>242</v>
      </c>
      <c r="L31425" s="34">
        <v>109</v>
      </c>
      <c r="M31425" s="34">
        <v>238</v>
      </c>
      <c r="N31425" s="34">
        <v>201</v>
      </c>
      <c r="O31425" s="34">
        <v>223</v>
      </c>
      <c r="P31425" s="34">
        <v>202</v>
      </c>
      <c r="Q31425" s="34">
        <v>331</v>
      </c>
      <c r="R31425" s="34">
        <v>327</v>
      </c>
      <c r="S31425" s="34">
        <v>350</v>
      </c>
      <c r="T31425" s="34">
        <v>165</v>
      </c>
      <c r="U31425" s="34">
        <v>268</v>
      </c>
      <c r="V31425" s="34">
        <v>340</v>
      </c>
      <c r="W31425" s="34">
        <v>293</v>
      </c>
      <c r="X31425" s="34">
        <v>376</v>
      </c>
      <c r="Y31425" s="34">
        <v>239</v>
      </c>
      <c r="Z31425" s="34">
        <v>237</v>
      </c>
      <c r="AA31425" s="34">
        <v>331</v>
      </c>
      <c r="AB31425" s="34">
        <v>252</v>
      </c>
      <c r="AC31425" s="34">
        <v>478</v>
      </c>
    </row>
    <row r="31426" spans="1:29" x14ac:dyDescent="0.2">
      <c r="A31426" s="34" t="s">
        <v>91919</v>
      </c>
      <c r="B31426" s="34">
        <v>127</v>
      </c>
      <c r="C31426" s="34">
        <v>114</v>
      </c>
      <c r="D31426" s="34">
        <v>91</v>
      </c>
      <c r="E31426" s="34">
        <v>123</v>
      </c>
      <c r="F31426" s="34">
        <v>94</v>
      </c>
      <c r="G31426" s="34">
        <v>71</v>
      </c>
      <c r="H31426" s="34">
        <v>99</v>
      </c>
      <c r="I31426" s="34">
        <v>91</v>
      </c>
      <c r="J31426" s="34">
        <v>106</v>
      </c>
      <c r="K31426" s="34">
        <v>83</v>
      </c>
      <c r="L31426" s="34">
        <v>129</v>
      </c>
      <c r="M31426" s="34">
        <v>81</v>
      </c>
      <c r="N31426" s="34">
        <v>109</v>
      </c>
      <c r="O31426" s="34">
        <v>88</v>
      </c>
      <c r="P31426" s="34">
        <v>87</v>
      </c>
      <c r="Q31426" s="34">
        <v>159</v>
      </c>
      <c r="R31426" s="34">
        <v>174</v>
      </c>
      <c r="S31426" s="34">
        <v>90</v>
      </c>
      <c r="T31426" s="34">
        <v>156</v>
      </c>
      <c r="U31426" s="34">
        <v>116</v>
      </c>
      <c r="V31426" s="34">
        <v>96</v>
      </c>
      <c r="W31426" s="34">
        <v>158</v>
      </c>
      <c r="X31426" s="34">
        <v>171</v>
      </c>
      <c r="Y31426" s="34">
        <v>165</v>
      </c>
      <c r="Z31426" s="34">
        <v>69</v>
      </c>
      <c r="AA31426" s="34">
        <v>126</v>
      </c>
      <c r="AB31426" s="34">
        <v>224</v>
      </c>
      <c r="AC31426" s="34">
        <v>154</v>
      </c>
    </row>
    <row r="31427" spans="1:29" x14ac:dyDescent="0.2">
      <c r="A31427" s="34" t="s">
        <v>91920</v>
      </c>
      <c r="B31427" s="34">
        <v>55</v>
      </c>
      <c r="C31427" s="34">
        <v>47</v>
      </c>
      <c r="D31427" s="34">
        <v>55</v>
      </c>
      <c r="E31427" s="34">
        <v>49</v>
      </c>
      <c r="F31427" s="34">
        <v>79</v>
      </c>
      <c r="G31427" s="34">
        <v>64</v>
      </c>
      <c r="H31427" s="34">
        <v>65</v>
      </c>
      <c r="I31427" s="34">
        <v>39</v>
      </c>
      <c r="J31427" s="34">
        <v>71</v>
      </c>
      <c r="K31427" s="34">
        <v>52</v>
      </c>
      <c r="L31427" s="34">
        <v>72</v>
      </c>
      <c r="M31427" s="34">
        <v>48</v>
      </c>
      <c r="N31427" s="34">
        <v>52</v>
      </c>
      <c r="O31427" s="34">
        <v>65</v>
      </c>
      <c r="P31427" s="34">
        <v>34</v>
      </c>
      <c r="Q31427" s="34">
        <v>106</v>
      </c>
      <c r="R31427" s="34">
        <v>73</v>
      </c>
      <c r="S31427" s="34">
        <v>58</v>
      </c>
      <c r="T31427" s="34">
        <v>79</v>
      </c>
      <c r="U31427" s="34">
        <v>67</v>
      </c>
      <c r="V31427" s="34">
        <v>89</v>
      </c>
      <c r="W31427" s="34">
        <v>69</v>
      </c>
      <c r="X31427" s="34">
        <v>64</v>
      </c>
      <c r="Y31427" s="34">
        <v>130</v>
      </c>
      <c r="Z31427" s="34">
        <v>62</v>
      </c>
      <c r="AA31427" s="34">
        <v>48</v>
      </c>
      <c r="AB31427" s="34">
        <v>89</v>
      </c>
      <c r="AC31427" s="34">
        <v>85</v>
      </c>
    </row>
    <row r="31428" spans="1:29" x14ac:dyDescent="0.2">
      <c r="A31428" s="34" t="s">
        <v>91921</v>
      </c>
      <c r="B31428" s="34">
        <v>107</v>
      </c>
      <c r="C31428" s="34">
        <v>110</v>
      </c>
      <c r="D31428" s="34">
        <v>192</v>
      </c>
      <c r="E31428" s="34">
        <v>166</v>
      </c>
      <c r="F31428" s="34">
        <v>185</v>
      </c>
      <c r="G31428" s="34">
        <v>148</v>
      </c>
      <c r="H31428" s="34">
        <v>216</v>
      </c>
      <c r="I31428" s="34">
        <v>120</v>
      </c>
      <c r="J31428" s="34">
        <v>250</v>
      </c>
      <c r="K31428" s="34">
        <v>141</v>
      </c>
      <c r="L31428" s="34">
        <v>210</v>
      </c>
      <c r="M31428" s="34">
        <v>113</v>
      </c>
      <c r="N31428" s="34">
        <v>182</v>
      </c>
      <c r="O31428" s="34">
        <v>119</v>
      </c>
      <c r="P31428" s="34">
        <v>203</v>
      </c>
      <c r="Q31428" s="34">
        <v>188</v>
      </c>
      <c r="R31428" s="34">
        <v>319</v>
      </c>
      <c r="S31428" s="34">
        <v>176</v>
      </c>
      <c r="T31428" s="34">
        <v>268</v>
      </c>
      <c r="U31428" s="34">
        <v>140</v>
      </c>
      <c r="V31428" s="34">
        <v>269</v>
      </c>
      <c r="W31428" s="34">
        <v>173</v>
      </c>
      <c r="X31428" s="34">
        <v>294</v>
      </c>
      <c r="Y31428" s="34">
        <v>202</v>
      </c>
      <c r="Z31428" s="34">
        <v>208</v>
      </c>
      <c r="AA31428" s="34">
        <v>185</v>
      </c>
      <c r="AB31428" s="34">
        <v>273</v>
      </c>
      <c r="AC31428" s="34">
        <v>222</v>
      </c>
    </row>
    <row r="31429" spans="1:29" x14ac:dyDescent="0.2">
      <c r="A31429" s="34" t="s">
        <v>91922</v>
      </c>
      <c r="B31429" s="34">
        <v>24</v>
      </c>
      <c r="C31429" s="34">
        <v>128</v>
      </c>
      <c r="D31429" s="34">
        <v>45</v>
      </c>
      <c r="E31429" s="34">
        <v>112</v>
      </c>
      <c r="F31429" s="34">
        <v>33</v>
      </c>
      <c r="G31429" s="34">
        <v>184</v>
      </c>
      <c r="H31429" s="34">
        <v>26</v>
      </c>
      <c r="I31429" s="34">
        <v>103</v>
      </c>
      <c r="J31429" s="34">
        <v>52</v>
      </c>
      <c r="K31429" s="34">
        <v>111</v>
      </c>
      <c r="L31429" s="34">
        <v>14</v>
      </c>
      <c r="M31429" s="34">
        <v>105</v>
      </c>
      <c r="N31429" s="34">
        <v>33</v>
      </c>
      <c r="O31429" s="34">
        <v>95</v>
      </c>
      <c r="P31429" s="34">
        <v>21</v>
      </c>
      <c r="Q31429" s="34">
        <v>175</v>
      </c>
      <c r="R31429" s="34">
        <v>49</v>
      </c>
      <c r="S31429" s="34">
        <v>122</v>
      </c>
      <c r="T31429" s="34">
        <v>28</v>
      </c>
      <c r="U31429" s="34">
        <v>101</v>
      </c>
      <c r="V31429" s="34">
        <v>34</v>
      </c>
      <c r="W31429" s="34">
        <v>132</v>
      </c>
      <c r="X31429" s="34">
        <v>28</v>
      </c>
      <c r="Y31429" s="34">
        <v>107</v>
      </c>
      <c r="Z31429" s="34">
        <v>37</v>
      </c>
      <c r="AA31429" s="34">
        <v>149</v>
      </c>
      <c r="AB31429" s="34">
        <v>29</v>
      </c>
      <c r="AC31429" s="34">
        <v>173</v>
      </c>
    </row>
    <row r="31430" spans="1:29" x14ac:dyDescent="0.2">
      <c r="A31430" s="34" t="s">
        <v>91923</v>
      </c>
      <c r="B31430" s="34">
        <v>136</v>
      </c>
      <c r="C31430" s="34">
        <v>133</v>
      </c>
      <c r="D31430" s="34">
        <v>153</v>
      </c>
      <c r="E31430" s="34">
        <v>152</v>
      </c>
      <c r="F31430" s="34">
        <v>141</v>
      </c>
      <c r="G31430" s="34">
        <v>138</v>
      </c>
      <c r="H31430" s="34">
        <v>135</v>
      </c>
      <c r="I31430" s="34">
        <v>115</v>
      </c>
      <c r="J31430" s="34">
        <v>128</v>
      </c>
      <c r="K31430" s="34">
        <v>149</v>
      </c>
      <c r="L31430" s="34">
        <v>121</v>
      </c>
      <c r="M31430" s="34">
        <v>137</v>
      </c>
      <c r="N31430" s="34">
        <v>118</v>
      </c>
      <c r="O31430" s="34">
        <v>146</v>
      </c>
      <c r="P31430" s="34">
        <v>128</v>
      </c>
      <c r="Q31430" s="34">
        <v>178</v>
      </c>
      <c r="R31430" s="34">
        <v>175</v>
      </c>
      <c r="S31430" s="34">
        <v>153</v>
      </c>
      <c r="T31430" s="34">
        <v>151</v>
      </c>
      <c r="U31430" s="34">
        <v>132</v>
      </c>
      <c r="V31430" s="34">
        <v>138</v>
      </c>
      <c r="W31430" s="34">
        <v>186</v>
      </c>
      <c r="X31430" s="34">
        <v>116</v>
      </c>
      <c r="Y31430" s="34">
        <v>169</v>
      </c>
      <c r="Z31430" s="34">
        <v>140</v>
      </c>
      <c r="AA31430" s="34">
        <v>185</v>
      </c>
      <c r="AB31430" s="34">
        <v>148</v>
      </c>
      <c r="AC31430" s="34">
        <v>219</v>
      </c>
    </row>
    <row r="31431" spans="1:29" x14ac:dyDescent="0.2">
      <c r="A31431" s="34" t="s">
        <v>91924</v>
      </c>
      <c r="B31431" s="34">
        <v>56</v>
      </c>
      <c r="C31431" s="34">
        <v>33</v>
      </c>
      <c r="D31431" s="34">
        <v>89</v>
      </c>
      <c r="E31431" s="34">
        <v>62</v>
      </c>
      <c r="F31431" s="34">
        <v>53</v>
      </c>
      <c r="G31431" s="34">
        <v>39</v>
      </c>
      <c r="H31431" s="34">
        <v>54</v>
      </c>
      <c r="I31431" s="34">
        <v>49</v>
      </c>
      <c r="J31431" s="34">
        <v>29</v>
      </c>
      <c r="K31431" s="34">
        <v>57</v>
      </c>
      <c r="L31431" s="34">
        <v>19</v>
      </c>
      <c r="M31431" s="34">
        <v>38</v>
      </c>
      <c r="N31431" s="34">
        <v>33</v>
      </c>
      <c r="O31431" s="34">
        <v>42</v>
      </c>
      <c r="P31431" s="34">
        <v>42</v>
      </c>
      <c r="Q31431" s="34">
        <v>57</v>
      </c>
      <c r="R31431" s="34">
        <v>47</v>
      </c>
      <c r="S31431" s="34">
        <v>77</v>
      </c>
      <c r="T31431" s="34">
        <v>31</v>
      </c>
      <c r="U31431" s="34">
        <v>25</v>
      </c>
      <c r="V31431" s="34">
        <v>74</v>
      </c>
      <c r="W31431" s="34">
        <v>47</v>
      </c>
      <c r="X31431" s="34">
        <v>53</v>
      </c>
      <c r="Y31431" s="34">
        <v>25</v>
      </c>
      <c r="Z31431" s="34">
        <v>98</v>
      </c>
      <c r="AA31431" s="34">
        <v>52</v>
      </c>
      <c r="AB31431" s="34">
        <v>47</v>
      </c>
      <c r="AC31431" s="34">
        <v>82</v>
      </c>
    </row>
    <row r="31432" spans="1:29" x14ac:dyDescent="0.2">
      <c r="A31432" s="34" t="s">
        <v>91925</v>
      </c>
      <c r="B31432" s="34">
        <v>38</v>
      </c>
      <c r="C31432" s="34">
        <v>102</v>
      </c>
      <c r="D31432" s="34">
        <v>103</v>
      </c>
      <c r="E31432" s="34">
        <v>87</v>
      </c>
      <c r="F31432" s="34">
        <v>78</v>
      </c>
      <c r="G31432" s="34">
        <v>59</v>
      </c>
      <c r="H31432" s="34">
        <v>79</v>
      </c>
      <c r="I31432" s="34">
        <v>84</v>
      </c>
      <c r="J31432" s="34">
        <v>59</v>
      </c>
      <c r="K31432" s="34">
        <v>86</v>
      </c>
      <c r="L31432" s="34">
        <v>46</v>
      </c>
      <c r="M31432" s="34">
        <v>61</v>
      </c>
      <c r="N31432" s="34">
        <v>81</v>
      </c>
      <c r="O31432" s="34">
        <v>68</v>
      </c>
      <c r="P31432" s="34">
        <v>65</v>
      </c>
      <c r="Q31432" s="34">
        <v>99</v>
      </c>
      <c r="R31432" s="34">
        <v>95</v>
      </c>
      <c r="S31432" s="34">
        <v>96</v>
      </c>
      <c r="T31432" s="34">
        <v>52</v>
      </c>
      <c r="U31432" s="34">
        <v>65</v>
      </c>
      <c r="V31432" s="34">
        <v>84</v>
      </c>
      <c r="W31432" s="34">
        <v>65</v>
      </c>
      <c r="X31432" s="34">
        <v>104</v>
      </c>
      <c r="Y31432" s="34">
        <v>116</v>
      </c>
      <c r="Z31432" s="34">
        <v>106</v>
      </c>
      <c r="AA31432" s="34">
        <v>105</v>
      </c>
      <c r="AB31432" s="34">
        <v>83</v>
      </c>
      <c r="AC31432" s="34">
        <v>167</v>
      </c>
    </row>
    <row r="31433" spans="1:29" x14ac:dyDescent="0.2">
      <c r="A31433" s="34" t="s">
        <v>91926</v>
      </c>
      <c r="B31433" s="34">
        <v>118</v>
      </c>
      <c r="C31433" s="34">
        <v>48</v>
      </c>
      <c r="D31433" s="34">
        <v>91</v>
      </c>
      <c r="E31433" s="34">
        <v>52</v>
      </c>
      <c r="F31433" s="34">
        <v>85</v>
      </c>
      <c r="G31433" s="34">
        <v>49</v>
      </c>
      <c r="H31433" s="34">
        <v>118</v>
      </c>
      <c r="I31433" s="34">
        <v>49</v>
      </c>
      <c r="J31433" s="34">
        <v>77</v>
      </c>
      <c r="K31433" s="34">
        <v>76</v>
      </c>
      <c r="L31433" s="34">
        <v>99</v>
      </c>
      <c r="M31433" s="34">
        <v>54</v>
      </c>
      <c r="N31433" s="34">
        <v>72</v>
      </c>
      <c r="O31433" s="34">
        <v>36</v>
      </c>
      <c r="P31433" s="34">
        <v>99</v>
      </c>
      <c r="Q31433" s="34">
        <v>100</v>
      </c>
      <c r="R31433" s="34">
        <v>108</v>
      </c>
      <c r="S31433" s="34">
        <v>74</v>
      </c>
      <c r="T31433" s="34">
        <v>125</v>
      </c>
      <c r="U31433" s="34">
        <v>72</v>
      </c>
      <c r="V31433" s="34">
        <v>107</v>
      </c>
      <c r="W31433" s="34">
        <v>133</v>
      </c>
      <c r="X31433" s="34">
        <v>93</v>
      </c>
      <c r="Y31433" s="34">
        <v>93</v>
      </c>
      <c r="Z31433" s="34">
        <v>110</v>
      </c>
      <c r="AA31433" s="34">
        <v>90</v>
      </c>
      <c r="AB31433" s="34">
        <v>198</v>
      </c>
      <c r="AC31433" s="34">
        <v>132</v>
      </c>
    </row>
    <row r="31434" spans="1:29" x14ac:dyDescent="0.2">
      <c r="A31434" s="34" t="s">
        <v>91927</v>
      </c>
      <c r="B31434" s="34">
        <v>206</v>
      </c>
      <c r="C31434" s="34">
        <v>191</v>
      </c>
      <c r="D31434" s="34">
        <v>210</v>
      </c>
      <c r="E31434" s="34">
        <v>161</v>
      </c>
      <c r="F31434" s="34">
        <v>193</v>
      </c>
      <c r="G31434" s="34">
        <v>151</v>
      </c>
      <c r="H31434" s="34">
        <v>167</v>
      </c>
      <c r="I31434" s="34">
        <v>143</v>
      </c>
      <c r="J31434" s="34">
        <v>168</v>
      </c>
      <c r="K31434" s="34">
        <v>216</v>
      </c>
      <c r="L31434" s="34">
        <v>139</v>
      </c>
      <c r="M31434" s="34">
        <v>149</v>
      </c>
      <c r="N31434" s="34">
        <v>169</v>
      </c>
      <c r="O31434" s="34">
        <v>172</v>
      </c>
      <c r="P31434" s="34">
        <v>188</v>
      </c>
      <c r="Q31434" s="34">
        <v>213</v>
      </c>
      <c r="R31434" s="34">
        <v>266</v>
      </c>
      <c r="S31434" s="34">
        <v>211</v>
      </c>
      <c r="T31434" s="34">
        <v>197</v>
      </c>
      <c r="U31434" s="34">
        <v>199</v>
      </c>
      <c r="V31434" s="34">
        <v>246</v>
      </c>
      <c r="W31434" s="34">
        <v>163</v>
      </c>
      <c r="X31434" s="34">
        <v>251</v>
      </c>
      <c r="Y31434" s="34">
        <v>262</v>
      </c>
      <c r="Z31434" s="34">
        <v>228</v>
      </c>
      <c r="AA31434" s="34">
        <v>231</v>
      </c>
      <c r="AB31434" s="34">
        <v>255</v>
      </c>
      <c r="AC31434" s="34">
        <v>277</v>
      </c>
    </row>
    <row r="31435" spans="1:29" x14ac:dyDescent="0.2">
      <c r="A31435" s="34" t="s">
        <v>91928</v>
      </c>
      <c r="B31435" s="34">
        <v>139</v>
      </c>
      <c r="C31435" s="34">
        <v>93</v>
      </c>
      <c r="D31435" s="34">
        <v>98</v>
      </c>
      <c r="E31435" s="34">
        <v>106</v>
      </c>
      <c r="F31435" s="34">
        <v>106</v>
      </c>
      <c r="G31435" s="34">
        <v>92</v>
      </c>
      <c r="H31435" s="34">
        <v>124</v>
      </c>
      <c r="I31435" s="34">
        <v>75</v>
      </c>
      <c r="J31435" s="34">
        <v>112</v>
      </c>
      <c r="K31435" s="34">
        <v>77</v>
      </c>
      <c r="L31435" s="34">
        <v>148</v>
      </c>
      <c r="M31435" s="34">
        <v>95</v>
      </c>
      <c r="N31435" s="34">
        <v>97</v>
      </c>
      <c r="O31435" s="34">
        <v>72</v>
      </c>
      <c r="P31435" s="34">
        <v>112</v>
      </c>
      <c r="Q31435" s="34">
        <v>150</v>
      </c>
      <c r="R31435" s="34">
        <v>192</v>
      </c>
      <c r="S31435" s="34">
        <v>127</v>
      </c>
      <c r="T31435" s="34">
        <v>212</v>
      </c>
      <c r="U31435" s="34">
        <v>130</v>
      </c>
      <c r="V31435" s="34">
        <v>128</v>
      </c>
      <c r="W31435" s="34">
        <v>171</v>
      </c>
      <c r="X31435" s="34">
        <v>189</v>
      </c>
      <c r="Y31435" s="34">
        <v>141</v>
      </c>
      <c r="Z31435" s="34">
        <v>141</v>
      </c>
      <c r="AA31435" s="34">
        <v>131</v>
      </c>
      <c r="AB31435" s="34">
        <v>212</v>
      </c>
      <c r="AC31435" s="34">
        <v>126</v>
      </c>
    </row>
    <row r="31436" spans="1:29" x14ac:dyDescent="0.2">
      <c r="A31436" s="34" t="s">
        <v>91929</v>
      </c>
      <c r="B31436" s="34">
        <v>32</v>
      </c>
      <c r="C31436" s="34">
        <v>30</v>
      </c>
      <c r="D31436" s="34">
        <v>53</v>
      </c>
      <c r="E31436" s="34">
        <v>38</v>
      </c>
      <c r="F31436" s="34">
        <v>46</v>
      </c>
      <c r="G31436" s="34">
        <v>36</v>
      </c>
      <c r="H31436" s="34">
        <v>52</v>
      </c>
      <c r="I31436" s="34">
        <v>36</v>
      </c>
      <c r="J31436" s="34">
        <v>34</v>
      </c>
      <c r="K31436" s="34">
        <v>41</v>
      </c>
      <c r="L31436" s="34">
        <v>27</v>
      </c>
      <c r="M31436" s="34">
        <v>35</v>
      </c>
      <c r="N31436" s="34">
        <v>33</v>
      </c>
      <c r="O31436" s="34">
        <v>33</v>
      </c>
      <c r="P31436" s="34">
        <v>31</v>
      </c>
      <c r="Q31436" s="34">
        <v>52</v>
      </c>
      <c r="R31436" s="34">
        <v>49</v>
      </c>
      <c r="S31436" s="34">
        <v>45</v>
      </c>
      <c r="T31436" s="34">
        <v>41</v>
      </c>
      <c r="U31436" s="34">
        <v>31</v>
      </c>
      <c r="V31436" s="34">
        <v>33</v>
      </c>
      <c r="W31436" s="34">
        <v>35</v>
      </c>
      <c r="X31436" s="34">
        <v>66</v>
      </c>
      <c r="Y31436" s="34">
        <v>27</v>
      </c>
      <c r="Z31436" s="34">
        <v>42</v>
      </c>
      <c r="AA31436" s="34">
        <v>42</v>
      </c>
      <c r="AB31436" s="34">
        <v>55</v>
      </c>
      <c r="AC31436" s="34">
        <v>62</v>
      </c>
    </row>
    <row r="31437" spans="1:29" x14ac:dyDescent="0.2">
      <c r="A31437" s="34" t="s">
        <v>91930</v>
      </c>
      <c r="B31437" s="34">
        <v>150</v>
      </c>
      <c r="C31437" s="34">
        <v>84</v>
      </c>
      <c r="D31437" s="34">
        <v>69</v>
      </c>
      <c r="E31437" s="34">
        <v>57</v>
      </c>
      <c r="F31437" s="34">
        <v>83</v>
      </c>
      <c r="G31437" s="34">
        <v>61</v>
      </c>
      <c r="H31437" s="34">
        <v>104</v>
      </c>
      <c r="I31437" s="34">
        <v>45</v>
      </c>
      <c r="J31437" s="34">
        <v>72</v>
      </c>
      <c r="K31437" s="34">
        <v>51</v>
      </c>
      <c r="L31437" s="34">
        <v>75</v>
      </c>
      <c r="M31437" s="34">
        <v>53</v>
      </c>
      <c r="N31437" s="34">
        <v>63</v>
      </c>
      <c r="O31437" s="34">
        <v>47</v>
      </c>
      <c r="P31437" s="34">
        <v>69</v>
      </c>
      <c r="Q31437" s="34">
        <v>82</v>
      </c>
      <c r="R31437" s="34">
        <v>105</v>
      </c>
      <c r="S31437" s="34">
        <v>70</v>
      </c>
      <c r="T31437" s="34">
        <v>92</v>
      </c>
      <c r="U31437" s="34">
        <v>68</v>
      </c>
      <c r="V31437" s="34">
        <v>84</v>
      </c>
      <c r="W31437" s="34">
        <v>116</v>
      </c>
      <c r="X31437" s="34">
        <v>104</v>
      </c>
      <c r="Y31437" s="34">
        <v>96</v>
      </c>
      <c r="Z31437" s="34">
        <v>119</v>
      </c>
      <c r="AA31437" s="34">
        <v>87</v>
      </c>
      <c r="AB31437" s="34">
        <v>118</v>
      </c>
      <c r="AC31437" s="34">
        <v>100</v>
      </c>
    </row>
    <row r="31438" spans="1:29" x14ac:dyDescent="0.2">
      <c r="A31438" s="34" t="s">
        <v>91931</v>
      </c>
      <c r="B31438" s="34">
        <v>53</v>
      </c>
      <c r="C31438" s="34">
        <v>63</v>
      </c>
      <c r="D31438" s="34">
        <v>73</v>
      </c>
      <c r="E31438" s="34">
        <v>55</v>
      </c>
      <c r="F31438" s="34">
        <v>76</v>
      </c>
      <c r="G31438" s="34">
        <v>36</v>
      </c>
      <c r="H31438" s="34">
        <v>73</v>
      </c>
      <c r="I31438" s="34">
        <v>44</v>
      </c>
      <c r="J31438" s="34">
        <v>64</v>
      </c>
      <c r="K31438" s="34">
        <v>77</v>
      </c>
      <c r="L31438" s="34">
        <v>60</v>
      </c>
      <c r="M31438" s="34">
        <v>48</v>
      </c>
      <c r="N31438" s="34">
        <v>35</v>
      </c>
      <c r="O31438" s="34">
        <v>34</v>
      </c>
      <c r="P31438" s="34">
        <v>68</v>
      </c>
      <c r="Q31438" s="34">
        <v>92</v>
      </c>
      <c r="R31438" s="34">
        <v>83</v>
      </c>
      <c r="S31438" s="34">
        <v>61</v>
      </c>
      <c r="T31438" s="34">
        <v>98</v>
      </c>
      <c r="U31438" s="34">
        <v>52</v>
      </c>
      <c r="V31438" s="34">
        <v>39</v>
      </c>
      <c r="W31438" s="34">
        <v>90</v>
      </c>
      <c r="X31438" s="34">
        <v>126</v>
      </c>
      <c r="Y31438" s="34">
        <v>66</v>
      </c>
      <c r="Z31438" s="34">
        <v>79</v>
      </c>
      <c r="AA31438" s="34">
        <v>96</v>
      </c>
      <c r="AB31438" s="34">
        <v>105</v>
      </c>
      <c r="AC31438" s="34">
        <v>130</v>
      </c>
    </row>
    <row r="31439" spans="1:29" x14ac:dyDescent="0.2">
      <c r="A31439" s="34" t="s">
        <v>91932</v>
      </c>
      <c r="B31439" s="34">
        <v>235</v>
      </c>
      <c r="C31439" s="34">
        <v>166</v>
      </c>
      <c r="D31439" s="34">
        <v>238</v>
      </c>
      <c r="E31439" s="34">
        <v>158</v>
      </c>
      <c r="F31439" s="34">
        <v>226</v>
      </c>
      <c r="G31439" s="34">
        <v>162</v>
      </c>
      <c r="H31439" s="34">
        <v>203</v>
      </c>
      <c r="I31439" s="34">
        <v>221</v>
      </c>
      <c r="J31439" s="34">
        <v>236</v>
      </c>
      <c r="K31439" s="34">
        <v>189</v>
      </c>
      <c r="L31439" s="34">
        <v>192</v>
      </c>
      <c r="M31439" s="34">
        <v>155</v>
      </c>
      <c r="N31439" s="34">
        <v>229</v>
      </c>
      <c r="O31439" s="34">
        <v>190</v>
      </c>
      <c r="P31439" s="34">
        <v>194</v>
      </c>
      <c r="Q31439" s="34">
        <v>244</v>
      </c>
      <c r="R31439" s="34">
        <v>298</v>
      </c>
      <c r="S31439" s="34">
        <v>248</v>
      </c>
      <c r="T31439" s="34">
        <v>312</v>
      </c>
      <c r="U31439" s="34">
        <v>190</v>
      </c>
      <c r="V31439" s="34">
        <v>261</v>
      </c>
      <c r="W31439" s="34">
        <v>296</v>
      </c>
      <c r="X31439" s="34">
        <v>275</v>
      </c>
      <c r="Y31439" s="34">
        <v>196</v>
      </c>
      <c r="Z31439" s="34">
        <v>275</v>
      </c>
      <c r="AA31439" s="34">
        <v>262</v>
      </c>
      <c r="AB31439" s="34">
        <v>292</v>
      </c>
      <c r="AC31439" s="34">
        <v>390</v>
      </c>
    </row>
    <row r="31440" spans="1:29" x14ac:dyDescent="0.2">
      <c r="A31440" s="34" t="s">
        <v>91933</v>
      </c>
      <c r="B31440" s="34">
        <v>118</v>
      </c>
      <c r="C31440" s="34">
        <v>102</v>
      </c>
      <c r="D31440" s="34">
        <v>117</v>
      </c>
      <c r="E31440" s="34">
        <v>146</v>
      </c>
      <c r="F31440" s="34">
        <v>92</v>
      </c>
      <c r="G31440" s="34">
        <v>108</v>
      </c>
      <c r="H31440" s="34">
        <v>125</v>
      </c>
      <c r="I31440" s="34">
        <v>125</v>
      </c>
      <c r="J31440" s="34">
        <v>140</v>
      </c>
      <c r="K31440" s="34">
        <v>149</v>
      </c>
      <c r="L31440" s="34">
        <v>73</v>
      </c>
      <c r="M31440" s="34">
        <v>110</v>
      </c>
      <c r="N31440" s="34">
        <v>140</v>
      </c>
      <c r="O31440" s="34">
        <v>97</v>
      </c>
      <c r="P31440" s="34">
        <v>90</v>
      </c>
      <c r="Q31440" s="34">
        <v>165</v>
      </c>
      <c r="R31440" s="34">
        <v>122</v>
      </c>
      <c r="S31440" s="34">
        <v>173</v>
      </c>
      <c r="T31440" s="34">
        <v>87</v>
      </c>
      <c r="U31440" s="34">
        <v>96</v>
      </c>
      <c r="V31440" s="34">
        <v>155</v>
      </c>
      <c r="W31440" s="34">
        <v>139</v>
      </c>
      <c r="X31440" s="34">
        <v>136</v>
      </c>
      <c r="Y31440" s="34">
        <v>96</v>
      </c>
      <c r="Z31440" s="34">
        <v>154</v>
      </c>
      <c r="AA31440" s="34">
        <v>136</v>
      </c>
      <c r="AB31440" s="34">
        <v>106</v>
      </c>
      <c r="AC31440" s="34">
        <v>172</v>
      </c>
    </row>
    <row r="31441" spans="1:29" x14ac:dyDescent="0.2">
      <c r="A31441" s="34" t="s">
        <v>91934</v>
      </c>
      <c r="B31441" s="34">
        <v>49</v>
      </c>
      <c r="C31441" s="34">
        <v>65</v>
      </c>
      <c r="D31441" s="34">
        <v>83</v>
      </c>
      <c r="E31441" s="34">
        <v>59</v>
      </c>
      <c r="F31441" s="34">
        <v>78</v>
      </c>
      <c r="G31441" s="34">
        <v>64</v>
      </c>
      <c r="H31441" s="34">
        <v>78</v>
      </c>
      <c r="I31441" s="34">
        <v>63</v>
      </c>
      <c r="J31441" s="34">
        <v>68</v>
      </c>
      <c r="K31441" s="34">
        <v>69</v>
      </c>
      <c r="L31441" s="34">
        <v>54</v>
      </c>
      <c r="M31441" s="34">
        <v>64</v>
      </c>
      <c r="N31441" s="34">
        <v>71</v>
      </c>
      <c r="O31441" s="34">
        <v>58</v>
      </c>
      <c r="P31441" s="34">
        <v>79</v>
      </c>
      <c r="Q31441" s="34">
        <v>99</v>
      </c>
      <c r="R31441" s="34">
        <v>92</v>
      </c>
      <c r="S31441" s="34">
        <v>80</v>
      </c>
      <c r="T31441" s="34">
        <v>75</v>
      </c>
      <c r="U31441" s="34">
        <v>62</v>
      </c>
      <c r="V31441" s="34">
        <v>99</v>
      </c>
      <c r="W31441" s="34">
        <v>74</v>
      </c>
      <c r="X31441" s="34">
        <v>90</v>
      </c>
      <c r="Y31441" s="34">
        <v>65</v>
      </c>
      <c r="Z31441" s="34">
        <v>86</v>
      </c>
      <c r="AA31441" s="34">
        <v>82</v>
      </c>
      <c r="AB31441" s="34">
        <v>70</v>
      </c>
      <c r="AC31441" s="34">
        <v>106</v>
      </c>
    </row>
    <row r="31442" spans="1:29" x14ac:dyDescent="0.2">
      <c r="A31442" s="34" t="s">
        <v>91935</v>
      </c>
      <c r="B31442" s="34">
        <v>61</v>
      </c>
      <c r="C31442" s="34">
        <v>31</v>
      </c>
      <c r="D31442" s="34">
        <v>38</v>
      </c>
      <c r="E31442" s="34">
        <v>56</v>
      </c>
      <c r="F31442" s="34">
        <v>47</v>
      </c>
      <c r="G31442" s="34">
        <v>31</v>
      </c>
      <c r="H31442" s="34">
        <v>44</v>
      </c>
      <c r="I31442" s="34">
        <v>33</v>
      </c>
      <c r="J31442" s="34">
        <v>48</v>
      </c>
      <c r="K31442" s="34">
        <v>40</v>
      </c>
      <c r="L31442" s="34">
        <v>29</v>
      </c>
      <c r="M31442" s="34">
        <v>38</v>
      </c>
      <c r="N31442" s="34">
        <v>59</v>
      </c>
      <c r="O31442" s="34">
        <v>34</v>
      </c>
      <c r="P31442" s="34">
        <v>41</v>
      </c>
      <c r="Q31442" s="34">
        <v>55</v>
      </c>
      <c r="R31442" s="34">
        <v>80</v>
      </c>
      <c r="S31442" s="34">
        <v>55</v>
      </c>
      <c r="T31442" s="34">
        <v>52</v>
      </c>
      <c r="U31442" s="34">
        <v>57</v>
      </c>
      <c r="V31442" s="34">
        <v>82</v>
      </c>
      <c r="W31442" s="34">
        <v>58</v>
      </c>
      <c r="X31442" s="34">
        <v>76</v>
      </c>
      <c r="Y31442" s="34">
        <v>39</v>
      </c>
      <c r="Z31442" s="34">
        <v>44</v>
      </c>
      <c r="AA31442" s="34">
        <v>66</v>
      </c>
      <c r="AB31442" s="34">
        <v>49</v>
      </c>
      <c r="AC31442" s="34">
        <v>77</v>
      </c>
    </row>
    <row r="31443" spans="1:29" x14ac:dyDescent="0.2">
      <c r="A31443" s="34" t="s">
        <v>91936</v>
      </c>
      <c r="B31443" s="34">
        <v>107</v>
      </c>
      <c r="C31443" s="34">
        <v>75</v>
      </c>
      <c r="D31443" s="34">
        <v>145</v>
      </c>
      <c r="E31443" s="34">
        <v>98</v>
      </c>
      <c r="F31443" s="34">
        <v>106</v>
      </c>
      <c r="G31443" s="34">
        <v>111</v>
      </c>
      <c r="H31443" s="34">
        <v>76</v>
      </c>
      <c r="I31443" s="34">
        <v>104</v>
      </c>
      <c r="J31443" s="34">
        <v>69</v>
      </c>
      <c r="K31443" s="34">
        <v>132</v>
      </c>
      <c r="L31443" s="34">
        <v>47</v>
      </c>
      <c r="M31443" s="34">
        <v>83</v>
      </c>
      <c r="N31443" s="34">
        <v>70</v>
      </c>
      <c r="O31443" s="34">
        <v>66</v>
      </c>
      <c r="P31443" s="34">
        <v>71</v>
      </c>
      <c r="Q31443" s="34">
        <v>125</v>
      </c>
      <c r="R31443" s="34">
        <v>96</v>
      </c>
      <c r="S31443" s="34">
        <v>142</v>
      </c>
      <c r="T31443" s="34">
        <v>64</v>
      </c>
      <c r="U31443" s="34">
        <v>113</v>
      </c>
      <c r="V31443" s="34">
        <v>104</v>
      </c>
      <c r="W31443" s="34">
        <v>111</v>
      </c>
      <c r="X31443" s="34">
        <v>100</v>
      </c>
      <c r="Y31443" s="34">
        <v>112</v>
      </c>
      <c r="Z31443" s="34">
        <v>107</v>
      </c>
      <c r="AA31443" s="34">
        <v>145</v>
      </c>
      <c r="AB31443" s="34">
        <v>98</v>
      </c>
      <c r="AC31443" s="34">
        <v>172</v>
      </c>
    </row>
    <row r="31444" spans="1:29" x14ac:dyDescent="0.2">
      <c r="A31444" s="34" t="s">
        <v>91937</v>
      </c>
      <c r="B31444" s="34">
        <v>77</v>
      </c>
      <c r="C31444" s="34">
        <v>54</v>
      </c>
      <c r="D31444" s="34">
        <v>75</v>
      </c>
      <c r="E31444" s="34">
        <v>38</v>
      </c>
      <c r="F31444" s="34">
        <v>64</v>
      </c>
      <c r="G31444" s="34">
        <v>67</v>
      </c>
      <c r="H31444" s="34">
        <v>79</v>
      </c>
      <c r="I31444" s="34">
        <v>65</v>
      </c>
      <c r="J31444" s="34">
        <v>66</v>
      </c>
      <c r="K31444" s="34">
        <v>89</v>
      </c>
      <c r="L31444" s="34">
        <v>75</v>
      </c>
      <c r="M31444" s="34">
        <v>62</v>
      </c>
      <c r="N31444" s="34">
        <v>75</v>
      </c>
      <c r="O31444" s="34">
        <v>70</v>
      </c>
      <c r="P31444" s="34">
        <v>52</v>
      </c>
      <c r="Q31444" s="34">
        <v>97</v>
      </c>
      <c r="R31444" s="34">
        <v>70</v>
      </c>
      <c r="S31444" s="34">
        <v>84</v>
      </c>
      <c r="T31444" s="34">
        <v>93</v>
      </c>
      <c r="U31444" s="34">
        <v>51</v>
      </c>
      <c r="V31444" s="34">
        <v>104</v>
      </c>
      <c r="W31444" s="34">
        <v>128</v>
      </c>
      <c r="X31444" s="34">
        <v>96</v>
      </c>
      <c r="Y31444" s="34">
        <v>75</v>
      </c>
      <c r="Z31444" s="34">
        <v>100</v>
      </c>
      <c r="AA31444" s="34">
        <v>74</v>
      </c>
      <c r="AB31444" s="34">
        <v>129</v>
      </c>
      <c r="AC31444" s="34">
        <v>108</v>
      </c>
    </row>
    <row r="31445" spans="1:29" x14ac:dyDescent="0.2">
      <c r="A31445" s="34" t="s">
        <v>91938</v>
      </c>
      <c r="B31445" s="34">
        <v>28</v>
      </c>
      <c r="C31445" s="34">
        <v>10</v>
      </c>
      <c r="D31445" s="34">
        <v>9</v>
      </c>
      <c r="E31445" s="34">
        <v>11</v>
      </c>
      <c r="F31445" s="34">
        <v>20</v>
      </c>
      <c r="G31445" s="34">
        <v>10</v>
      </c>
      <c r="H31445" s="34">
        <v>10</v>
      </c>
      <c r="I31445" s="34">
        <v>18</v>
      </c>
      <c r="J31445" s="34">
        <v>14</v>
      </c>
      <c r="K31445" s="34">
        <v>25</v>
      </c>
      <c r="L31445" s="34">
        <v>7</v>
      </c>
      <c r="M31445" s="34">
        <v>6</v>
      </c>
      <c r="N31445" s="34">
        <v>15</v>
      </c>
      <c r="O31445" s="34">
        <v>5</v>
      </c>
      <c r="P31445" s="34">
        <v>9</v>
      </c>
      <c r="Q31445" s="34">
        <v>14</v>
      </c>
      <c r="R31445" s="34">
        <v>11</v>
      </c>
      <c r="S31445" s="34">
        <v>14</v>
      </c>
      <c r="T31445" s="34">
        <v>11</v>
      </c>
      <c r="U31445" s="34">
        <v>10</v>
      </c>
      <c r="V31445" s="34">
        <v>17</v>
      </c>
      <c r="W31445" s="34">
        <v>18</v>
      </c>
      <c r="X31445" s="34">
        <v>22</v>
      </c>
      <c r="Y31445" s="34">
        <v>4</v>
      </c>
      <c r="Z31445" s="34">
        <v>15</v>
      </c>
      <c r="AA31445" s="34">
        <v>12</v>
      </c>
      <c r="AB31445" s="34">
        <v>4</v>
      </c>
      <c r="AC31445" s="34">
        <v>8</v>
      </c>
    </row>
    <row r="31446" spans="1:29" x14ac:dyDescent="0.2">
      <c r="A31446" s="34" t="s">
        <v>91939</v>
      </c>
      <c r="B31446" s="34">
        <v>80</v>
      </c>
      <c r="C31446" s="34">
        <v>120</v>
      </c>
      <c r="D31446" s="34">
        <v>66</v>
      </c>
      <c r="E31446" s="34">
        <v>90</v>
      </c>
      <c r="F31446" s="34">
        <v>83</v>
      </c>
      <c r="G31446" s="34">
        <v>111</v>
      </c>
      <c r="H31446" s="34">
        <v>56</v>
      </c>
      <c r="I31446" s="34">
        <v>103</v>
      </c>
      <c r="J31446" s="34">
        <v>54</v>
      </c>
      <c r="K31446" s="34">
        <v>108</v>
      </c>
      <c r="L31446" s="34">
        <v>72</v>
      </c>
      <c r="M31446" s="34">
        <v>96</v>
      </c>
      <c r="N31446" s="34">
        <v>56</v>
      </c>
      <c r="O31446" s="34">
        <v>100</v>
      </c>
      <c r="P31446" s="34">
        <v>55</v>
      </c>
      <c r="Q31446" s="34">
        <v>137</v>
      </c>
      <c r="R31446" s="34">
        <v>86</v>
      </c>
      <c r="S31446" s="34">
        <v>75</v>
      </c>
      <c r="T31446" s="34">
        <v>64</v>
      </c>
      <c r="U31446" s="34">
        <v>95</v>
      </c>
      <c r="V31446" s="34">
        <v>70</v>
      </c>
      <c r="W31446" s="34">
        <v>131</v>
      </c>
      <c r="X31446" s="34">
        <v>70</v>
      </c>
      <c r="Y31446" s="34">
        <v>110</v>
      </c>
      <c r="Z31446" s="34">
        <v>72</v>
      </c>
      <c r="AA31446" s="34">
        <v>140</v>
      </c>
      <c r="AB31446" s="34">
        <v>86</v>
      </c>
      <c r="AC31446" s="34">
        <v>133</v>
      </c>
    </row>
    <row r="31447" spans="1:29" x14ac:dyDescent="0.2">
      <c r="A31447" s="34" t="s">
        <v>91940</v>
      </c>
      <c r="B31447" s="34">
        <v>53</v>
      </c>
      <c r="C31447" s="34">
        <v>74</v>
      </c>
      <c r="D31447" s="34">
        <v>87</v>
      </c>
      <c r="E31447" s="34">
        <v>63</v>
      </c>
      <c r="F31447" s="34">
        <v>48</v>
      </c>
      <c r="G31447" s="34">
        <v>39</v>
      </c>
      <c r="H31447" s="34">
        <v>72</v>
      </c>
      <c r="I31447" s="34">
        <v>52</v>
      </c>
      <c r="J31447" s="34">
        <v>41</v>
      </c>
      <c r="K31447" s="34">
        <v>68</v>
      </c>
      <c r="L31447" s="34">
        <v>20</v>
      </c>
      <c r="M31447" s="34">
        <v>63</v>
      </c>
      <c r="N31447" s="34">
        <v>69</v>
      </c>
      <c r="O31447" s="34">
        <v>47</v>
      </c>
      <c r="P31447" s="34">
        <v>64</v>
      </c>
      <c r="Q31447" s="34">
        <v>59</v>
      </c>
      <c r="R31447" s="34">
        <v>60</v>
      </c>
      <c r="S31447" s="34">
        <v>78</v>
      </c>
      <c r="T31447" s="34">
        <v>34</v>
      </c>
      <c r="U31447" s="34">
        <v>42</v>
      </c>
      <c r="V31447" s="34">
        <v>76</v>
      </c>
      <c r="W31447" s="34">
        <v>41</v>
      </c>
      <c r="X31447" s="34">
        <v>81</v>
      </c>
      <c r="Y31447" s="34">
        <v>45</v>
      </c>
      <c r="Z31447" s="34">
        <v>67</v>
      </c>
      <c r="AA31447" s="34">
        <v>94</v>
      </c>
      <c r="AB31447" s="34">
        <v>48</v>
      </c>
      <c r="AC31447" s="34">
        <v>64</v>
      </c>
    </row>
    <row r="31448" spans="1:29" x14ac:dyDescent="0.2">
      <c r="A31448" s="34" t="s">
        <v>91941</v>
      </c>
      <c r="B31448" s="34">
        <v>36</v>
      </c>
      <c r="C31448" s="34">
        <v>40</v>
      </c>
      <c r="D31448" s="34">
        <v>30</v>
      </c>
      <c r="E31448" s="34">
        <v>34</v>
      </c>
      <c r="F31448" s="34">
        <v>28</v>
      </c>
      <c r="G31448" s="34">
        <v>39</v>
      </c>
      <c r="H31448" s="34">
        <v>30</v>
      </c>
      <c r="I31448" s="34">
        <v>17</v>
      </c>
      <c r="J31448" s="34">
        <v>32</v>
      </c>
      <c r="K31448" s="34">
        <v>26</v>
      </c>
      <c r="L31448" s="34">
        <v>26</v>
      </c>
      <c r="M31448" s="34">
        <v>17</v>
      </c>
      <c r="N31448" s="34">
        <v>21</v>
      </c>
      <c r="O31448" s="34">
        <v>32</v>
      </c>
      <c r="P31448" s="34">
        <v>28</v>
      </c>
      <c r="Q31448" s="34">
        <v>44</v>
      </c>
      <c r="R31448" s="34">
        <v>26</v>
      </c>
      <c r="S31448" s="34">
        <v>48</v>
      </c>
      <c r="T31448" s="34">
        <v>31</v>
      </c>
      <c r="U31448" s="34">
        <v>29</v>
      </c>
      <c r="V31448" s="34">
        <v>30</v>
      </c>
      <c r="W31448" s="34">
        <v>25</v>
      </c>
      <c r="X31448" s="34">
        <v>32</v>
      </c>
      <c r="Y31448" s="34">
        <v>21</v>
      </c>
      <c r="Z31448" s="34">
        <v>34</v>
      </c>
      <c r="AA31448" s="34">
        <v>38</v>
      </c>
      <c r="AB31448" s="34">
        <v>23</v>
      </c>
      <c r="AC31448" s="34">
        <v>47</v>
      </c>
    </row>
    <row r="31449" spans="1:29" x14ac:dyDescent="0.2">
      <c r="A31449" s="34" t="s">
        <v>91942</v>
      </c>
      <c r="B31449" s="34">
        <v>12</v>
      </c>
      <c r="C31449" s="34">
        <v>1</v>
      </c>
      <c r="D31449" s="34">
        <v>4</v>
      </c>
      <c r="E31449" s="34">
        <v>2</v>
      </c>
      <c r="F31449" s="34">
        <v>2</v>
      </c>
      <c r="G31449" s="34">
        <v>0</v>
      </c>
      <c r="H31449" s="34">
        <v>2</v>
      </c>
      <c r="I31449" s="34">
        <v>0</v>
      </c>
      <c r="J31449" s="34">
        <v>2</v>
      </c>
      <c r="K31449" s="34">
        <v>6</v>
      </c>
      <c r="L31449" s="34">
        <v>1</v>
      </c>
      <c r="M31449" s="34">
        <v>1</v>
      </c>
      <c r="N31449" s="34">
        <v>4</v>
      </c>
      <c r="O31449" s="34">
        <v>5</v>
      </c>
      <c r="P31449" s="34">
        <v>1</v>
      </c>
      <c r="Q31449" s="34">
        <v>10</v>
      </c>
      <c r="R31449" s="34">
        <v>0</v>
      </c>
      <c r="S31449" s="34">
        <v>0</v>
      </c>
      <c r="T31449" s="34">
        <v>2</v>
      </c>
      <c r="U31449" s="34">
        <v>3</v>
      </c>
      <c r="V31449" s="34">
        <v>5</v>
      </c>
      <c r="W31449" s="34">
        <v>6</v>
      </c>
      <c r="X31449" s="34">
        <v>12</v>
      </c>
      <c r="Y31449" s="34">
        <v>4</v>
      </c>
      <c r="Z31449" s="34">
        <v>2</v>
      </c>
      <c r="AA31449" s="34">
        <v>4</v>
      </c>
      <c r="AB31449" s="34">
        <v>5</v>
      </c>
      <c r="AC31449" s="34">
        <v>18</v>
      </c>
    </row>
    <row r="31450" spans="1:29" x14ac:dyDescent="0.2">
      <c r="A31450" s="34" t="s">
        <v>91943</v>
      </c>
      <c r="B31450" s="34">
        <v>89</v>
      </c>
      <c r="C31450" s="34">
        <v>42</v>
      </c>
      <c r="D31450" s="34">
        <v>87</v>
      </c>
      <c r="E31450" s="34">
        <v>59</v>
      </c>
      <c r="F31450" s="34">
        <v>117</v>
      </c>
      <c r="G31450" s="34">
        <v>72</v>
      </c>
      <c r="H31450" s="34">
        <v>119</v>
      </c>
      <c r="I31450" s="34">
        <v>65</v>
      </c>
      <c r="J31450" s="34">
        <v>100</v>
      </c>
      <c r="K31450" s="34">
        <v>79</v>
      </c>
      <c r="L31450" s="34">
        <v>95</v>
      </c>
      <c r="M31450" s="34">
        <v>56</v>
      </c>
      <c r="N31450" s="34">
        <v>77</v>
      </c>
      <c r="O31450" s="34">
        <v>78</v>
      </c>
      <c r="P31450" s="34">
        <v>86</v>
      </c>
      <c r="Q31450" s="34">
        <v>106</v>
      </c>
      <c r="R31450" s="34">
        <v>128</v>
      </c>
      <c r="S31450" s="34">
        <v>98</v>
      </c>
      <c r="T31450" s="34">
        <v>98</v>
      </c>
      <c r="U31450" s="34">
        <v>78</v>
      </c>
      <c r="V31450" s="34">
        <v>131</v>
      </c>
      <c r="W31450" s="34">
        <v>90</v>
      </c>
      <c r="X31450" s="34">
        <v>130</v>
      </c>
      <c r="Y31450" s="34">
        <v>96</v>
      </c>
      <c r="Z31450" s="34">
        <v>144</v>
      </c>
      <c r="AA31450" s="34">
        <v>73</v>
      </c>
      <c r="AB31450" s="34">
        <v>124</v>
      </c>
      <c r="AC31450" s="34">
        <v>153</v>
      </c>
    </row>
    <row r="31451" spans="1:29" x14ac:dyDescent="0.2">
      <c r="A31451" s="34" t="s">
        <v>91944</v>
      </c>
      <c r="B31451" s="34">
        <v>93</v>
      </c>
      <c r="C31451" s="34">
        <v>56</v>
      </c>
      <c r="D31451" s="34">
        <v>56</v>
      </c>
      <c r="E31451" s="34">
        <v>40</v>
      </c>
      <c r="F31451" s="34">
        <v>80</v>
      </c>
      <c r="G31451" s="34">
        <v>41</v>
      </c>
      <c r="H31451" s="34">
        <v>96</v>
      </c>
      <c r="I31451" s="34">
        <v>52</v>
      </c>
      <c r="J31451" s="34">
        <v>53</v>
      </c>
      <c r="K31451" s="34">
        <v>70</v>
      </c>
      <c r="L31451" s="34">
        <v>105</v>
      </c>
      <c r="M31451" s="34">
        <v>59</v>
      </c>
      <c r="N31451" s="34">
        <v>93</v>
      </c>
      <c r="O31451" s="34">
        <v>35</v>
      </c>
      <c r="P31451" s="34">
        <v>76</v>
      </c>
      <c r="Q31451" s="34">
        <v>99</v>
      </c>
      <c r="R31451" s="34">
        <v>114</v>
      </c>
      <c r="S31451" s="34">
        <v>53</v>
      </c>
      <c r="T31451" s="34">
        <v>133</v>
      </c>
      <c r="U31451" s="34">
        <v>51</v>
      </c>
      <c r="V31451" s="34">
        <v>71</v>
      </c>
      <c r="W31451" s="34">
        <v>68</v>
      </c>
      <c r="X31451" s="34">
        <v>89</v>
      </c>
      <c r="Y31451" s="34">
        <v>86</v>
      </c>
      <c r="Z31451" s="34">
        <v>120</v>
      </c>
      <c r="AA31451" s="34">
        <v>83</v>
      </c>
      <c r="AB31451" s="34">
        <v>116</v>
      </c>
      <c r="AC31451" s="34">
        <v>103</v>
      </c>
    </row>
    <row r="31452" spans="1:29" x14ac:dyDescent="0.2">
      <c r="A31452" s="34" t="s">
        <v>91945</v>
      </c>
      <c r="B31452" s="34">
        <v>128</v>
      </c>
      <c r="C31452" s="34">
        <v>93</v>
      </c>
      <c r="D31452" s="34">
        <v>98</v>
      </c>
      <c r="E31452" s="34">
        <v>152</v>
      </c>
      <c r="F31452" s="34">
        <v>156</v>
      </c>
      <c r="G31452" s="34">
        <v>123</v>
      </c>
      <c r="H31452" s="34">
        <v>147</v>
      </c>
      <c r="I31452" s="34">
        <v>113</v>
      </c>
      <c r="J31452" s="34">
        <v>138</v>
      </c>
      <c r="K31452" s="34">
        <v>150</v>
      </c>
      <c r="L31452" s="34">
        <v>168</v>
      </c>
      <c r="M31452" s="34">
        <v>82</v>
      </c>
      <c r="N31452" s="34">
        <v>113</v>
      </c>
      <c r="O31452" s="34">
        <v>121</v>
      </c>
      <c r="P31452" s="34">
        <v>157</v>
      </c>
      <c r="Q31452" s="34">
        <v>224</v>
      </c>
      <c r="R31452" s="34">
        <v>217</v>
      </c>
      <c r="S31452" s="34">
        <v>180</v>
      </c>
      <c r="T31452" s="34">
        <v>166</v>
      </c>
      <c r="U31452" s="34">
        <v>201</v>
      </c>
      <c r="V31452" s="34">
        <v>157</v>
      </c>
      <c r="W31452" s="34">
        <v>265</v>
      </c>
      <c r="X31452" s="34">
        <v>146</v>
      </c>
      <c r="Y31452" s="34">
        <v>211</v>
      </c>
      <c r="Z31452" s="34">
        <v>110</v>
      </c>
      <c r="AA31452" s="34">
        <v>247</v>
      </c>
      <c r="AB31452" s="34">
        <v>266</v>
      </c>
      <c r="AC31452" s="34">
        <v>220</v>
      </c>
    </row>
    <row r="31453" spans="1:29" x14ac:dyDescent="0.2">
      <c r="A31453" s="34" t="s">
        <v>91946</v>
      </c>
      <c r="B31453" s="34">
        <v>55</v>
      </c>
      <c r="C31453" s="34">
        <v>60</v>
      </c>
      <c r="D31453" s="34">
        <v>67</v>
      </c>
      <c r="E31453" s="34">
        <v>85</v>
      </c>
      <c r="F31453" s="34">
        <v>105</v>
      </c>
      <c r="G31453" s="34">
        <v>113</v>
      </c>
      <c r="H31453" s="34">
        <v>99</v>
      </c>
      <c r="I31453" s="34">
        <v>79</v>
      </c>
      <c r="J31453" s="34">
        <v>56</v>
      </c>
      <c r="K31453" s="34">
        <v>116</v>
      </c>
      <c r="L31453" s="34">
        <v>69</v>
      </c>
      <c r="M31453" s="34">
        <v>102</v>
      </c>
      <c r="N31453" s="34">
        <v>89</v>
      </c>
      <c r="O31453" s="34">
        <v>108</v>
      </c>
      <c r="P31453" s="34">
        <v>55</v>
      </c>
      <c r="Q31453" s="34">
        <v>166</v>
      </c>
      <c r="R31453" s="34">
        <v>111</v>
      </c>
      <c r="S31453" s="34">
        <v>108</v>
      </c>
      <c r="T31453" s="34">
        <v>111</v>
      </c>
      <c r="U31453" s="34">
        <v>107</v>
      </c>
      <c r="V31453" s="34">
        <v>118</v>
      </c>
      <c r="W31453" s="34">
        <v>134</v>
      </c>
      <c r="X31453" s="34">
        <v>101</v>
      </c>
      <c r="Y31453" s="34">
        <v>127</v>
      </c>
      <c r="Z31453" s="34">
        <v>81</v>
      </c>
      <c r="AA31453" s="34">
        <v>101</v>
      </c>
      <c r="AB31453" s="34">
        <v>115</v>
      </c>
      <c r="AC31453" s="34">
        <v>135</v>
      </c>
    </row>
    <row r="31454" spans="1:29" x14ac:dyDescent="0.2">
      <c r="A31454" s="34" t="s">
        <v>91947</v>
      </c>
      <c r="B31454" s="34">
        <v>72</v>
      </c>
      <c r="C31454" s="34">
        <v>84</v>
      </c>
      <c r="D31454" s="34">
        <v>94</v>
      </c>
      <c r="E31454" s="34">
        <v>115</v>
      </c>
      <c r="F31454" s="34">
        <v>105</v>
      </c>
      <c r="G31454" s="34">
        <v>184</v>
      </c>
      <c r="H31454" s="34">
        <v>74</v>
      </c>
      <c r="I31454" s="34">
        <v>67</v>
      </c>
      <c r="J31454" s="34">
        <v>65</v>
      </c>
      <c r="K31454" s="34">
        <v>112</v>
      </c>
      <c r="L31454" s="34">
        <v>37</v>
      </c>
      <c r="M31454" s="34">
        <v>75</v>
      </c>
      <c r="N31454" s="34">
        <v>60</v>
      </c>
      <c r="O31454" s="34">
        <v>98</v>
      </c>
      <c r="P31454" s="34">
        <v>66</v>
      </c>
      <c r="Q31454" s="34">
        <v>104</v>
      </c>
      <c r="R31454" s="34">
        <v>78</v>
      </c>
      <c r="S31454" s="34">
        <v>106</v>
      </c>
      <c r="T31454" s="34">
        <v>47</v>
      </c>
      <c r="U31454" s="34">
        <v>73</v>
      </c>
      <c r="V31454" s="34">
        <v>100</v>
      </c>
      <c r="W31454" s="34">
        <v>78</v>
      </c>
      <c r="X31454" s="34">
        <v>72</v>
      </c>
      <c r="Y31454" s="34">
        <v>92</v>
      </c>
      <c r="Z31454" s="34">
        <v>113</v>
      </c>
      <c r="AA31454" s="34">
        <v>92</v>
      </c>
      <c r="AB31454" s="34">
        <v>52</v>
      </c>
      <c r="AC31454" s="34">
        <v>140</v>
      </c>
    </row>
    <row r="31455" spans="1:29" x14ac:dyDescent="0.2">
      <c r="A31455" s="34" t="s">
        <v>91948</v>
      </c>
      <c r="B31455" s="34">
        <v>45</v>
      </c>
      <c r="C31455" s="34">
        <v>66</v>
      </c>
      <c r="D31455" s="34">
        <v>100</v>
      </c>
      <c r="E31455" s="34">
        <v>56</v>
      </c>
      <c r="F31455" s="34">
        <v>83</v>
      </c>
      <c r="G31455" s="34">
        <v>72</v>
      </c>
      <c r="H31455" s="34">
        <v>81</v>
      </c>
      <c r="I31455" s="34">
        <v>59</v>
      </c>
      <c r="J31455" s="34">
        <v>61</v>
      </c>
      <c r="K31455" s="34">
        <v>61</v>
      </c>
      <c r="L31455" s="34">
        <v>84</v>
      </c>
      <c r="M31455" s="34">
        <v>57</v>
      </c>
      <c r="N31455" s="34">
        <v>86</v>
      </c>
      <c r="O31455" s="34">
        <v>76</v>
      </c>
      <c r="P31455" s="34">
        <v>104</v>
      </c>
      <c r="Q31455" s="34">
        <v>101</v>
      </c>
      <c r="R31455" s="34">
        <v>89</v>
      </c>
      <c r="S31455" s="34">
        <v>49</v>
      </c>
      <c r="T31455" s="34">
        <v>94</v>
      </c>
      <c r="U31455" s="34">
        <v>81</v>
      </c>
      <c r="V31455" s="34">
        <v>121</v>
      </c>
      <c r="W31455" s="34">
        <v>135</v>
      </c>
      <c r="X31455" s="34">
        <v>118</v>
      </c>
      <c r="Y31455" s="34">
        <v>73</v>
      </c>
      <c r="Z31455" s="34">
        <v>105</v>
      </c>
      <c r="AA31455" s="34">
        <v>71</v>
      </c>
      <c r="AB31455" s="34">
        <v>123</v>
      </c>
      <c r="AC31455" s="34">
        <v>155</v>
      </c>
    </row>
    <row r="31456" spans="1:29" x14ac:dyDescent="0.2">
      <c r="A31456" s="34" t="s">
        <v>91949</v>
      </c>
      <c r="B31456" s="34">
        <v>37</v>
      </c>
      <c r="C31456" s="34">
        <v>33</v>
      </c>
      <c r="D31456" s="34">
        <v>59</v>
      </c>
      <c r="E31456" s="34">
        <v>28</v>
      </c>
      <c r="F31456" s="34">
        <v>37</v>
      </c>
      <c r="G31456" s="34">
        <v>33</v>
      </c>
      <c r="H31456" s="34">
        <v>49</v>
      </c>
      <c r="I31456" s="34">
        <v>38</v>
      </c>
      <c r="J31456" s="34">
        <v>36</v>
      </c>
      <c r="K31456" s="34">
        <v>45</v>
      </c>
      <c r="L31456" s="34">
        <v>26</v>
      </c>
      <c r="M31456" s="34">
        <v>32</v>
      </c>
      <c r="N31456" s="34">
        <v>18</v>
      </c>
      <c r="O31456" s="34">
        <v>24</v>
      </c>
      <c r="P31456" s="34">
        <v>46</v>
      </c>
      <c r="Q31456" s="34">
        <v>32</v>
      </c>
      <c r="R31456" s="34">
        <v>39</v>
      </c>
      <c r="S31456" s="34">
        <v>43</v>
      </c>
      <c r="T31456" s="34">
        <v>37</v>
      </c>
      <c r="U31456" s="34">
        <v>35</v>
      </c>
      <c r="V31456" s="34">
        <v>40</v>
      </c>
      <c r="W31456" s="34">
        <v>48</v>
      </c>
      <c r="X31456" s="34">
        <v>59</v>
      </c>
      <c r="Y31456" s="34">
        <v>61</v>
      </c>
      <c r="Z31456" s="34">
        <v>33</v>
      </c>
      <c r="AA31456" s="34">
        <v>37</v>
      </c>
      <c r="AB31456" s="34">
        <v>48</v>
      </c>
      <c r="AC31456" s="34">
        <v>55</v>
      </c>
    </row>
    <row r="31457" spans="1:29" x14ac:dyDescent="0.2">
      <c r="A31457" s="34" t="s">
        <v>91950</v>
      </c>
      <c r="B31457" s="34">
        <v>116</v>
      </c>
      <c r="C31457" s="34">
        <v>123</v>
      </c>
      <c r="D31457" s="34">
        <v>113</v>
      </c>
      <c r="E31457" s="34">
        <v>101</v>
      </c>
      <c r="F31457" s="34">
        <v>118</v>
      </c>
      <c r="G31457" s="34">
        <v>161</v>
      </c>
      <c r="H31457" s="34">
        <v>109</v>
      </c>
      <c r="I31457" s="34">
        <v>80</v>
      </c>
      <c r="J31457" s="34">
        <v>139</v>
      </c>
      <c r="K31457" s="34">
        <v>97</v>
      </c>
      <c r="L31457" s="34">
        <v>140</v>
      </c>
      <c r="M31457" s="34">
        <v>114</v>
      </c>
      <c r="N31457" s="34">
        <v>116</v>
      </c>
      <c r="O31457" s="34">
        <v>116</v>
      </c>
      <c r="P31457" s="34">
        <v>110</v>
      </c>
      <c r="Q31457" s="34">
        <v>170</v>
      </c>
      <c r="R31457" s="34">
        <v>210</v>
      </c>
      <c r="S31457" s="34">
        <v>119</v>
      </c>
      <c r="T31457" s="34">
        <v>182</v>
      </c>
      <c r="U31457" s="34">
        <v>127</v>
      </c>
      <c r="V31457" s="34">
        <v>137</v>
      </c>
      <c r="W31457" s="34">
        <v>207</v>
      </c>
      <c r="X31457" s="34">
        <v>143</v>
      </c>
      <c r="Y31457" s="34">
        <v>152</v>
      </c>
      <c r="Z31457" s="34">
        <v>106</v>
      </c>
      <c r="AA31457" s="34">
        <v>151</v>
      </c>
      <c r="AB31457" s="34">
        <v>192</v>
      </c>
      <c r="AC31457" s="34">
        <v>177</v>
      </c>
    </row>
    <row r="31458" spans="1:29" x14ac:dyDescent="0.2">
      <c r="A31458" s="34" t="s">
        <v>91951</v>
      </c>
      <c r="B31458" s="34">
        <v>60</v>
      </c>
      <c r="C31458" s="34">
        <v>67</v>
      </c>
      <c r="D31458" s="34">
        <v>73</v>
      </c>
      <c r="E31458" s="34">
        <v>95</v>
      </c>
      <c r="F31458" s="34">
        <v>102</v>
      </c>
      <c r="G31458" s="34">
        <v>122</v>
      </c>
      <c r="H31458" s="34">
        <v>73</v>
      </c>
      <c r="I31458" s="34">
        <v>108</v>
      </c>
      <c r="J31458" s="34">
        <v>80</v>
      </c>
      <c r="K31458" s="34">
        <v>107</v>
      </c>
      <c r="L31458" s="34">
        <v>54</v>
      </c>
      <c r="M31458" s="34">
        <v>90</v>
      </c>
      <c r="N31458" s="34">
        <v>67</v>
      </c>
      <c r="O31458" s="34">
        <v>69</v>
      </c>
      <c r="P31458" s="34">
        <v>49</v>
      </c>
      <c r="Q31458" s="34">
        <v>129</v>
      </c>
      <c r="R31458" s="34">
        <v>89</v>
      </c>
      <c r="S31458" s="34">
        <v>140</v>
      </c>
      <c r="T31458" s="34">
        <v>91</v>
      </c>
      <c r="U31458" s="34">
        <v>100</v>
      </c>
      <c r="V31458" s="34">
        <v>90</v>
      </c>
      <c r="W31458" s="34">
        <v>113</v>
      </c>
      <c r="X31458" s="34">
        <v>84</v>
      </c>
      <c r="Y31458" s="34">
        <v>111</v>
      </c>
      <c r="Z31458" s="34">
        <v>69</v>
      </c>
      <c r="AA31458" s="34">
        <v>108</v>
      </c>
      <c r="AB31458" s="34">
        <v>72</v>
      </c>
      <c r="AC31458" s="34">
        <v>171</v>
      </c>
    </row>
    <row r="31459" spans="1:29" x14ac:dyDescent="0.2">
      <c r="A31459" s="34" t="s">
        <v>91952</v>
      </c>
      <c r="B31459" s="34">
        <v>43</v>
      </c>
      <c r="C31459" s="34">
        <v>74</v>
      </c>
      <c r="D31459" s="34">
        <v>80</v>
      </c>
      <c r="E31459" s="34">
        <v>99</v>
      </c>
      <c r="F31459" s="34">
        <v>54</v>
      </c>
      <c r="G31459" s="34">
        <v>58</v>
      </c>
      <c r="H31459" s="34">
        <v>60</v>
      </c>
      <c r="I31459" s="34">
        <v>97</v>
      </c>
      <c r="J31459" s="34">
        <v>45</v>
      </c>
      <c r="K31459" s="34">
        <v>107</v>
      </c>
      <c r="L31459" s="34">
        <v>44</v>
      </c>
      <c r="M31459" s="34">
        <v>105</v>
      </c>
      <c r="N31459" s="34">
        <v>72</v>
      </c>
      <c r="O31459" s="34">
        <v>71</v>
      </c>
      <c r="P31459" s="34">
        <v>61</v>
      </c>
      <c r="Q31459" s="34">
        <v>122</v>
      </c>
      <c r="R31459" s="34">
        <v>86</v>
      </c>
      <c r="S31459" s="34">
        <v>124</v>
      </c>
      <c r="T31459" s="34">
        <v>54</v>
      </c>
      <c r="U31459" s="34">
        <v>88</v>
      </c>
      <c r="V31459" s="34">
        <v>92</v>
      </c>
      <c r="W31459" s="34">
        <v>119</v>
      </c>
      <c r="X31459" s="34">
        <v>98</v>
      </c>
      <c r="Y31459" s="34">
        <v>105</v>
      </c>
      <c r="Z31459" s="34">
        <v>78</v>
      </c>
      <c r="AA31459" s="34">
        <v>134</v>
      </c>
      <c r="AB31459" s="34">
        <v>54</v>
      </c>
      <c r="AC31459" s="34">
        <v>175</v>
      </c>
    </row>
    <row r="31460" spans="1:29" x14ac:dyDescent="0.2">
      <c r="A31460" s="34" t="s">
        <v>91953</v>
      </c>
      <c r="B31460" s="34">
        <v>138</v>
      </c>
      <c r="C31460" s="34">
        <v>165</v>
      </c>
      <c r="D31460" s="34">
        <v>181</v>
      </c>
      <c r="E31460" s="34">
        <v>214</v>
      </c>
      <c r="F31460" s="34">
        <v>187</v>
      </c>
      <c r="G31460" s="34">
        <v>190</v>
      </c>
      <c r="H31460" s="34">
        <v>184</v>
      </c>
      <c r="I31460" s="34">
        <v>174</v>
      </c>
      <c r="J31460" s="34">
        <v>170</v>
      </c>
      <c r="K31460" s="34">
        <v>167</v>
      </c>
      <c r="L31460" s="34">
        <v>126</v>
      </c>
      <c r="M31460" s="34">
        <v>174</v>
      </c>
      <c r="N31460" s="34">
        <v>122</v>
      </c>
      <c r="O31460" s="34">
        <v>185</v>
      </c>
      <c r="P31460" s="34">
        <v>160</v>
      </c>
      <c r="Q31460" s="34">
        <v>246</v>
      </c>
      <c r="R31460" s="34">
        <v>247</v>
      </c>
      <c r="S31460" s="34">
        <v>238</v>
      </c>
      <c r="T31460" s="34">
        <v>158</v>
      </c>
      <c r="U31460" s="34">
        <v>166</v>
      </c>
      <c r="V31460" s="34">
        <v>190</v>
      </c>
      <c r="W31460" s="34">
        <v>216</v>
      </c>
      <c r="X31460" s="34">
        <v>149</v>
      </c>
      <c r="Y31460" s="34">
        <v>167</v>
      </c>
      <c r="Z31460" s="34">
        <v>205</v>
      </c>
      <c r="AA31460" s="34">
        <v>260</v>
      </c>
      <c r="AB31460" s="34">
        <v>164</v>
      </c>
      <c r="AC31460" s="34">
        <v>293</v>
      </c>
    </row>
    <row r="31461" spans="1:29" x14ac:dyDescent="0.2">
      <c r="A31461" s="34" t="s">
        <v>91954</v>
      </c>
      <c r="B31461" s="34">
        <v>115</v>
      </c>
      <c r="C31461" s="34">
        <v>114</v>
      </c>
      <c r="D31461" s="34">
        <v>170</v>
      </c>
      <c r="E31461" s="34">
        <v>129</v>
      </c>
      <c r="F31461" s="34">
        <v>193</v>
      </c>
      <c r="G31461" s="34">
        <v>124</v>
      </c>
      <c r="H31461" s="34">
        <v>167</v>
      </c>
      <c r="I31461" s="34">
        <v>131</v>
      </c>
      <c r="J31461" s="34">
        <v>153</v>
      </c>
      <c r="K31461" s="34">
        <v>119</v>
      </c>
      <c r="L31461" s="34">
        <v>136</v>
      </c>
      <c r="M31461" s="34">
        <v>93</v>
      </c>
      <c r="N31461" s="34">
        <v>152</v>
      </c>
      <c r="O31461" s="34">
        <v>133</v>
      </c>
      <c r="P31461" s="34">
        <v>144</v>
      </c>
      <c r="Q31461" s="34">
        <v>166</v>
      </c>
      <c r="R31461" s="34">
        <v>226</v>
      </c>
      <c r="S31461" s="34">
        <v>208</v>
      </c>
      <c r="T31461" s="34">
        <v>197</v>
      </c>
      <c r="U31461" s="34">
        <v>157</v>
      </c>
      <c r="V31461" s="34">
        <v>202</v>
      </c>
      <c r="W31461" s="34">
        <v>138</v>
      </c>
      <c r="X31461" s="34">
        <v>206</v>
      </c>
      <c r="Y31461" s="34">
        <v>169</v>
      </c>
      <c r="Z31461" s="34">
        <v>165</v>
      </c>
      <c r="AA31461" s="34">
        <v>175</v>
      </c>
      <c r="AB31461" s="34">
        <v>202</v>
      </c>
      <c r="AC31461" s="34">
        <v>199</v>
      </c>
    </row>
    <row r="31462" spans="1:29" x14ac:dyDescent="0.2">
      <c r="A31462" s="34" t="s">
        <v>91955</v>
      </c>
      <c r="B31462" s="34">
        <v>71</v>
      </c>
      <c r="C31462" s="34">
        <v>24</v>
      </c>
      <c r="D31462" s="34">
        <v>45</v>
      </c>
      <c r="E31462" s="34">
        <v>41</v>
      </c>
      <c r="F31462" s="34">
        <v>39</v>
      </c>
      <c r="G31462" s="34">
        <v>26</v>
      </c>
      <c r="H31462" s="34">
        <v>48</v>
      </c>
      <c r="I31462" s="34">
        <v>42</v>
      </c>
      <c r="J31462" s="34">
        <v>50</v>
      </c>
      <c r="K31462" s="34">
        <v>29</v>
      </c>
      <c r="L31462" s="34">
        <v>39</v>
      </c>
      <c r="M31462" s="34">
        <v>33</v>
      </c>
      <c r="N31462" s="34">
        <v>31</v>
      </c>
      <c r="O31462" s="34">
        <v>41</v>
      </c>
      <c r="P31462" s="34">
        <v>31</v>
      </c>
      <c r="Q31462" s="34">
        <v>36</v>
      </c>
      <c r="R31462" s="34">
        <v>64</v>
      </c>
      <c r="S31462" s="34">
        <v>50</v>
      </c>
      <c r="T31462" s="34">
        <v>63</v>
      </c>
      <c r="U31462" s="34">
        <v>33</v>
      </c>
      <c r="V31462" s="34">
        <v>58</v>
      </c>
      <c r="W31462" s="34">
        <v>69</v>
      </c>
      <c r="X31462" s="34">
        <v>78</v>
      </c>
      <c r="Y31462" s="34">
        <v>66</v>
      </c>
      <c r="Z31462" s="34">
        <v>50</v>
      </c>
      <c r="AA31462" s="34">
        <v>38</v>
      </c>
      <c r="AB31462" s="34">
        <v>30</v>
      </c>
      <c r="AC31462" s="34">
        <v>65</v>
      </c>
    </row>
    <row r="31463" spans="1:29" x14ac:dyDescent="0.2">
      <c r="A31463" s="34" t="s">
        <v>91956</v>
      </c>
      <c r="B31463" s="34">
        <v>74</v>
      </c>
      <c r="C31463" s="34">
        <v>54</v>
      </c>
      <c r="D31463" s="34">
        <v>45</v>
      </c>
      <c r="E31463" s="34">
        <v>55</v>
      </c>
      <c r="F31463" s="34">
        <v>37</v>
      </c>
      <c r="G31463" s="34">
        <v>40</v>
      </c>
      <c r="H31463" s="34">
        <v>42</v>
      </c>
      <c r="I31463" s="34">
        <v>31</v>
      </c>
      <c r="J31463" s="34">
        <v>34</v>
      </c>
      <c r="K31463" s="34">
        <v>36</v>
      </c>
      <c r="L31463" s="34">
        <v>36</v>
      </c>
      <c r="M31463" s="34">
        <v>38</v>
      </c>
      <c r="N31463" s="34">
        <v>40</v>
      </c>
      <c r="O31463" s="34">
        <v>62</v>
      </c>
      <c r="P31463" s="34">
        <v>34</v>
      </c>
      <c r="Q31463" s="34">
        <v>76</v>
      </c>
      <c r="R31463" s="34">
        <v>57</v>
      </c>
      <c r="S31463" s="34">
        <v>69</v>
      </c>
      <c r="T31463" s="34">
        <v>60</v>
      </c>
      <c r="U31463" s="34">
        <v>52</v>
      </c>
      <c r="V31463" s="34">
        <v>72</v>
      </c>
      <c r="W31463" s="34">
        <v>69</v>
      </c>
      <c r="X31463" s="34">
        <v>48</v>
      </c>
      <c r="Y31463" s="34">
        <v>61</v>
      </c>
      <c r="Z31463" s="34">
        <v>23</v>
      </c>
      <c r="AA31463" s="34">
        <v>39</v>
      </c>
      <c r="AB31463" s="34">
        <v>75</v>
      </c>
      <c r="AC31463" s="34">
        <v>52</v>
      </c>
    </row>
    <row r="31464" spans="1:29" x14ac:dyDescent="0.2">
      <c r="A31464" s="34" t="s">
        <v>91957</v>
      </c>
      <c r="B31464" s="34">
        <v>137</v>
      </c>
      <c r="C31464" s="34">
        <v>105</v>
      </c>
      <c r="D31464" s="34">
        <v>121</v>
      </c>
      <c r="E31464" s="34">
        <v>78</v>
      </c>
      <c r="F31464" s="34">
        <v>104</v>
      </c>
      <c r="G31464" s="34">
        <v>134</v>
      </c>
      <c r="H31464" s="34">
        <v>113</v>
      </c>
      <c r="I31464" s="34">
        <v>68</v>
      </c>
      <c r="J31464" s="34">
        <v>95</v>
      </c>
      <c r="K31464" s="34">
        <v>129</v>
      </c>
      <c r="L31464" s="34">
        <v>142</v>
      </c>
      <c r="M31464" s="34">
        <v>68</v>
      </c>
      <c r="N31464" s="34">
        <v>100</v>
      </c>
      <c r="O31464" s="34">
        <v>86</v>
      </c>
      <c r="P31464" s="34">
        <v>109</v>
      </c>
      <c r="Q31464" s="34">
        <v>149</v>
      </c>
      <c r="R31464" s="34">
        <v>145</v>
      </c>
      <c r="S31464" s="34">
        <v>123</v>
      </c>
      <c r="T31464" s="34">
        <v>162</v>
      </c>
      <c r="U31464" s="34">
        <v>118</v>
      </c>
      <c r="V31464" s="34">
        <v>173</v>
      </c>
      <c r="W31464" s="34">
        <v>171</v>
      </c>
      <c r="X31464" s="34">
        <v>139</v>
      </c>
      <c r="Y31464" s="34">
        <v>118</v>
      </c>
      <c r="Z31464" s="34">
        <v>139</v>
      </c>
      <c r="AA31464" s="34">
        <v>135</v>
      </c>
      <c r="AB31464" s="34">
        <v>159</v>
      </c>
      <c r="AC31464" s="34">
        <v>187</v>
      </c>
    </row>
    <row r="31465" spans="1:29" x14ac:dyDescent="0.2">
      <c r="A31465" s="34" t="s">
        <v>91958</v>
      </c>
      <c r="B31465" s="34">
        <v>99</v>
      </c>
      <c r="C31465" s="34">
        <v>96</v>
      </c>
      <c r="D31465" s="34">
        <v>135</v>
      </c>
      <c r="E31465" s="34">
        <v>117</v>
      </c>
      <c r="F31465" s="34">
        <v>108</v>
      </c>
      <c r="G31465" s="34">
        <v>86</v>
      </c>
      <c r="H31465" s="34">
        <v>109</v>
      </c>
      <c r="I31465" s="34">
        <v>75</v>
      </c>
      <c r="J31465" s="34">
        <v>83</v>
      </c>
      <c r="K31465" s="34">
        <v>100</v>
      </c>
      <c r="L31465" s="34">
        <v>88</v>
      </c>
      <c r="M31465" s="34">
        <v>83</v>
      </c>
      <c r="N31465" s="34">
        <v>90</v>
      </c>
      <c r="O31465" s="34">
        <v>79</v>
      </c>
      <c r="P31465" s="34">
        <v>104</v>
      </c>
      <c r="Q31465" s="34">
        <v>126</v>
      </c>
      <c r="R31465" s="34">
        <v>142</v>
      </c>
      <c r="S31465" s="34">
        <v>117</v>
      </c>
      <c r="T31465" s="34">
        <v>120</v>
      </c>
      <c r="U31465" s="34">
        <v>78</v>
      </c>
      <c r="V31465" s="34">
        <v>103</v>
      </c>
      <c r="W31465" s="34">
        <v>120</v>
      </c>
      <c r="X31465" s="34">
        <v>130</v>
      </c>
      <c r="Y31465" s="34">
        <v>100</v>
      </c>
      <c r="Z31465" s="34">
        <v>145</v>
      </c>
      <c r="AA31465" s="34">
        <v>128</v>
      </c>
      <c r="AB31465" s="34">
        <v>135</v>
      </c>
      <c r="AC31465" s="34">
        <v>175</v>
      </c>
    </row>
    <row r="31466" spans="1:29" x14ac:dyDescent="0.2">
      <c r="A31466" s="34" t="s">
        <v>91959</v>
      </c>
      <c r="B31466" s="34">
        <v>78</v>
      </c>
      <c r="C31466" s="34">
        <v>56</v>
      </c>
      <c r="D31466" s="34">
        <v>58</v>
      </c>
      <c r="E31466" s="34">
        <v>79</v>
      </c>
      <c r="F31466" s="34">
        <v>73</v>
      </c>
      <c r="G31466" s="34">
        <v>34</v>
      </c>
      <c r="H31466" s="34">
        <v>58</v>
      </c>
      <c r="I31466" s="34">
        <v>54</v>
      </c>
      <c r="J31466" s="34">
        <v>56</v>
      </c>
      <c r="K31466" s="34">
        <v>75</v>
      </c>
      <c r="L31466" s="34">
        <v>53</v>
      </c>
      <c r="M31466" s="34">
        <v>61</v>
      </c>
      <c r="N31466" s="34">
        <v>51</v>
      </c>
      <c r="O31466" s="34">
        <v>49</v>
      </c>
      <c r="P31466" s="34">
        <v>43</v>
      </c>
      <c r="Q31466" s="34">
        <v>100</v>
      </c>
      <c r="R31466" s="34">
        <v>120</v>
      </c>
      <c r="S31466" s="34">
        <v>68</v>
      </c>
      <c r="T31466" s="34">
        <v>88</v>
      </c>
      <c r="U31466" s="34">
        <v>57</v>
      </c>
      <c r="V31466" s="34">
        <v>93</v>
      </c>
      <c r="W31466" s="34">
        <v>107</v>
      </c>
      <c r="X31466" s="34">
        <v>81</v>
      </c>
      <c r="Y31466" s="34">
        <v>75</v>
      </c>
      <c r="Z31466" s="34">
        <v>66</v>
      </c>
      <c r="AA31466" s="34">
        <v>77</v>
      </c>
      <c r="AB31466" s="34">
        <v>83</v>
      </c>
      <c r="AC31466" s="34">
        <v>121</v>
      </c>
    </row>
    <row r="31467" spans="1:29" x14ac:dyDescent="0.2">
      <c r="A31467" s="34" t="s">
        <v>91960</v>
      </c>
      <c r="B31467" s="34">
        <v>29</v>
      </c>
      <c r="C31467" s="34">
        <v>22</v>
      </c>
      <c r="D31467" s="34">
        <v>16</v>
      </c>
      <c r="E31467" s="34">
        <v>17</v>
      </c>
      <c r="F31467" s="34">
        <v>18</v>
      </c>
      <c r="G31467" s="34">
        <v>25</v>
      </c>
      <c r="H31467" s="34">
        <v>16</v>
      </c>
      <c r="I31467" s="34">
        <v>21</v>
      </c>
      <c r="J31467" s="34">
        <v>5</v>
      </c>
      <c r="K31467" s="34">
        <v>13</v>
      </c>
      <c r="L31467" s="34">
        <v>14</v>
      </c>
      <c r="M31467" s="34">
        <v>24</v>
      </c>
      <c r="N31467" s="34">
        <v>11</v>
      </c>
      <c r="O31467" s="34">
        <v>15</v>
      </c>
      <c r="P31467" s="34">
        <v>8</v>
      </c>
      <c r="Q31467" s="34">
        <v>29</v>
      </c>
      <c r="R31467" s="34">
        <v>18</v>
      </c>
      <c r="S31467" s="34">
        <v>14</v>
      </c>
      <c r="T31467" s="34">
        <v>22</v>
      </c>
      <c r="U31467" s="34">
        <v>27</v>
      </c>
      <c r="V31467" s="34">
        <v>18</v>
      </c>
      <c r="W31467" s="34">
        <v>30</v>
      </c>
      <c r="X31467" s="34">
        <v>39</v>
      </c>
      <c r="Y31467" s="34">
        <v>22</v>
      </c>
      <c r="Z31467" s="34">
        <v>11</v>
      </c>
      <c r="AA31467" s="34">
        <v>23</v>
      </c>
      <c r="AB31467" s="34">
        <v>17</v>
      </c>
      <c r="AC31467" s="34">
        <v>37</v>
      </c>
    </row>
    <row r="31468" spans="1:29" x14ac:dyDescent="0.2">
      <c r="A31468" s="34" t="s">
        <v>91961</v>
      </c>
      <c r="B31468" s="34">
        <v>0</v>
      </c>
      <c r="C31468" s="34">
        <v>0</v>
      </c>
      <c r="D31468" s="34">
        <v>0</v>
      </c>
      <c r="E31468" s="34">
        <v>0</v>
      </c>
      <c r="F31468" s="34">
        <v>0</v>
      </c>
      <c r="G31468" s="34">
        <v>0</v>
      </c>
      <c r="H31468" s="34">
        <v>0</v>
      </c>
      <c r="I31468" s="34">
        <v>0</v>
      </c>
      <c r="J31468" s="34">
        <v>0</v>
      </c>
      <c r="K31468" s="34">
        <v>0</v>
      </c>
      <c r="L31468" s="34">
        <v>0</v>
      </c>
      <c r="M31468" s="34">
        <v>0</v>
      </c>
      <c r="N31468" s="34">
        <v>0</v>
      </c>
      <c r="O31468" s="34">
        <v>0</v>
      </c>
      <c r="P31468" s="34">
        <v>0</v>
      </c>
      <c r="Q31468" s="34">
        <v>0</v>
      </c>
      <c r="R31468" s="34">
        <v>0</v>
      </c>
      <c r="S31468" s="34">
        <v>0</v>
      </c>
      <c r="T31468" s="34">
        <v>0</v>
      </c>
      <c r="U31468" s="34">
        <v>0</v>
      </c>
      <c r="V31468" s="34">
        <v>0</v>
      </c>
      <c r="W31468" s="34">
        <v>0</v>
      </c>
      <c r="X31468" s="34">
        <v>0</v>
      </c>
      <c r="Y31468" s="34">
        <v>0</v>
      </c>
      <c r="Z31468" s="34">
        <v>0</v>
      </c>
      <c r="AA31468" s="34">
        <v>0</v>
      </c>
      <c r="AB31468" s="34">
        <v>0</v>
      </c>
      <c r="AC31468" s="34">
        <v>0</v>
      </c>
    </row>
    <row r="31469" spans="1:29" x14ac:dyDescent="0.2">
      <c r="A31469" s="34" t="s">
        <v>91962</v>
      </c>
      <c r="B31469" s="34">
        <v>104</v>
      </c>
      <c r="C31469" s="34">
        <v>73</v>
      </c>
      <c r="D31469" s="34">
        <v>56</v>
      </c>
      <c r="E31469" s="34">
        <v>61</v>
      </c>
      <c r="F31469" s="34">
        <v>38</v>
      </c>
      <c r="G31469" s="34">
        <v>85</v>
      </c>
      <c r="H31469" s="34">
        <v>71</v>
      </c>
      <c r="I31469" s="34">
        <v>77</v>
      </c>
      <c r="J31469" s="34">
        <v>55</v>
      </c>
      <c r="K31469" s="34">
        <v>91</v>
      </c>
      <c r="L31469" s="34">
        <v>51</v>
      </c>
      <c r="M31469" s="34">
        <v>71</v>
      </c>
      <c r="N31469" s="34">
        <v>46</v>
      </c>
      <c r="O31469" s="34">
        <v>65</v>
      </c>
      <c r="P31469" s="34">
        <v>36</v>
      </c>
      <c r="Q31469" s="34">
        <v>83</v>
      </c>
      <c r="R31469" s="34">
        <v>91</v>
      </c>
      <c r="S31469" s="34">
        <v>84</v>
      </c>
      <c r="T31469" s="34">
        <v>52</v>
      </c>
      <c r="U31469" s="34">
        <v>63</v>
      </c>
      <c r="V31469" s="34">
        <v>65</v>
      </c>
      <c r="W31469" s="34">
        <v>101</v>
      </c>
      <c r="X31469" s="34">
        <v>108</v>
      </c>
      <c r="Y31469" s="34">
        <v>93</v>
      </c>
      <c r="Z31469" s="34">
        <v>59</v>
      </c>
      <c r="AA31469" s="34">
        <v>87</v>
      </c>
      <c r="AB31469" s="34">
        <v>75</v>
      </c>
      <c r="AC31469" s="34">
        <v>129</v>
      </c>
    </row>
    <row r="31470" spans="1:29" x14ac:dyDescent="0.2">
      <c r="A31470" s="34" t="s">
        <v>91963</v>
      </c>
      <c r="B31470" s="34">
        <v>304</v>
      </c>
      <c r="C31470" s="34">
        <v>231</v>
      </c>
      <c r="D31470" s="34">
        <v>372</v>
      </c>
      <c r="E31470" s="34">
        <v>297</v>
      </c>
      <c r="F31470" s="34">
        <v>388</v>
      </c>
      <c r="G31470" s="34">
        <v>285</v>
      </c>
      <c r="H31470" s="34">
        <v>452</v>
      </c>
      <c r="I31470" s="34">
        <v>278</v>
      </c>
      <c r="J31470" s="34">
        <v>383</v>
      </c>
      <c r="K31470" s="34">
        <v>260</v>
      </c>
      <c r="L31470" s="34">
        <v>483</v>
      </c>
      <c r="M31470" s="34">
        <v>296</v>
      </c>
      <c r="N31470" s="34">
        <v>374</v>
      </c>
      <c r="O31470" s="34">
        <v>252</v>
      </c>
      <c r="P31470" s="34">
        <v>401</v>
      </c>
      <c r="Q31470" s="34">
        <v>403</v>
      </c>
      <c r="R31470" s="34">
        <v>558</v>
      </c>
      <c r="S31470" s="34">
        <v>298</v>
      </c>
      <c r="T31470" s="34">
        <v>487</v>
      </c>
      <c r="U31470" s="34">
        <v>329</v>
      </c>
      <c r="V31470" s="34">
        <v>518</v>
      </c>
      <c r="W31470" s="34">
        <v>476</v>
      </c>
      <c r="X31470" s="34">
        <v>529</v>
      </c>
      <c r="Y31470" s="34">
        <v>465</v>
      </c>
      <c r="Z31470" s="34">
        <v>411</v>
      </c>
      <c r="AA31470" s="34">
        <v>403</v>
      </c>
      <c r="AB31470" s="34">
        <v>514</v>
      </c>
      <c r="AC31470" s="34">
        <v>471</v>
      </c>
    </row>
    <row r="31471" spans="1:29" x14ac:dyDescent="0.2">
      <c r="A31471" s="34" t="s">
        <v>91964</v>
      </c>
      <c r="B31471" s="34">
        <v>95</v>
      </c>
      <c r="C31471" s="34">
        <v>119</v>
      </c>
      <c r="D31471" s="34">
        <v>130</v>
      </c>
      <c r="E31471" s="34">
        <v>129</v>
      </c>
      <c r="F31471" s="34">
        <v>103</v>
      </c>
      <c r="G31471" s="34">
        <v>100</v>
      </c>
      <c r="H31471" s="34">
        <v>119</v>
      </c>
      <c r="I31471" s="34">
        <v>112</v>
      </c>
      <c r="J31471" s="34">
        <v>116</v>
      </c>
      <c r="K31471" s="34">
        <v>99</v>
      </c>
      <c r="L31471" s="34">
        <v>77</v>
      </c>
      <c r="M31471" s="34">
        <v>83</v>
      </c>
      <c r="N31471" s="34">
        <v>96</v>
      </c>
      <c r="O31471" s="34">
        <v>88</v>
      </c>
      <c r="P31471" s="34">
        <v>116</v>
      </c>
      <c r="Q31471" s="34">
        <v>135</v>
      </c>
      <c r="R31471" s="34">
        <v>146</v>
      </c>
      <c r="S31471" s="34">
        <v>148</v>
      </c>
      <c r="T31471" s="34">
        <v>101</v>
      </c>
      <c r="U31471" s="34">
        <v>87</v>
      </c>
      <c r="V31471" s="34">
        <v>107</v>
      </c>
      <c r="W31471" s="34">
        <v>129</v>
      </c>
      <c r="X31471" s="34">
        <v>152</v>
      </c>
      <c r="Y31471" s="34">
        <v>96</v>
      </c>
      <c r="Z31471" s="34">
        <v>131</v>
      </c>
      <c r="AA31471" s="34">
        <v>133</v>
      </c>
      <c r="AB31471" s="34">
        <v>107</v>
      </c>
      <c r="AC31471" s="34">
        <v>166</v>
      </c>
    </row>
    <row r="31472" spans="1:29" x14ac:dyDescent="0.2">
      <c r="A31472" s="34" t="s">
        <v>91965</v>
      </c>
      <c r="B31472" s="34">
        <v>170</v>
      </c>
      <c r="C31472" s="34">
        <v>115</v>
      </c>
      <c r="D31472" s="34">
        <v>137</v>
      </c>
      <c r="E31472" s="34">
        <v>134</v>
      </c>
      <c r="F31472" s="34">
        <v>191</v>
      </c>
      <c r="G31472" s="34">
        <v>117</v>
      </c>
      <c r="H31472" s="34">
        <v>142</v>
      </c>
      <c r="I31472" s="34">
        <v>127</v>
      </c>
      <c r="J31472" s="34">
        <v>126</v>
      </c>
      <c r="K31472" s="34">
        <v>124</v>
      </c>
      <c r="L31472" s="34">
        <v>155</v>
      </c>
      <c r="M31472" s="34">
        <v>104</v>
      </c>
      <c r="N31472" s="34">
        <v>147</v>
      </c>
      <c r="O31472" s="34">
        <v>135</v>
      </c>
      <c r="P31472" s="34">
        <v>150</v>
      </c>
      <c r="Q31472" s="34">
        <v>175</v>
      </c>
      <c r="R31472" s="34">
        <v>209</v>
      </c>
      <c r="S31472" s="34">
        <v>131</v>
      </c>
      <c r="T31472" s="34">
        <v>226</v>
      </c>
      <c r="U31472" s="34">
        <v>149</v>
      </c>
      <c r="V31472" s="34">
        <v>124</v>
      </c>
      <c r="W31472" s="34">
        <v>220</v>
      </c>
      <c r="X31472" s="34">
        <v>203</v>
      </c>
      <c r="Y31472" s="34">
        <v>185</v>
      </c>
      <c r="Z31472" s="34">
        <v>124</v>
      </c>
      <c r="AA31472" s="34">
        <v>148</v>
      </c>
      <c r="AB31472" s="34">
        <v>232</v>
      </c>
      <c r="AC31472" s="34">
        <v>200</v>
      </c>
    </row>
    <row r="31473" spans="1:29" x14ac:dyDescent="0.2">
      <c r="A31473" s="34" t="s">
        <v>91966</v>
      </c>
      <c r="B31473" s="34">
        <v>217</v>
      </c>
      <c r="C31473" s="34">
        <v>138</v>
      </c>
      <c r="D31473" s="34">
        <v>282</v>
      </c>
      <c r="E31473" s="34">
        <v>148</v>
      </c>
      <c r="F31473" s="34">
        <v>340</v>
      </c>
      <c r="G31473" s="34">
        <v>232</v>
      </c>
      <c r="H31473" s="34">
        <v>298</v>
      </c>
      <c r="I31473" s="34">
        <v>144</v>
      </c>
      <c r="J31473" s="34">
        <v>263</v>
      </c>
      <c r="K31473" s="34">
        <v>191</v>
      </c>
      <c r="L31473" s="34">
        <v>265</v>
      </c>
      <c r="M31473" s="34">
        <v>159</v>
      </c>
      <c r="N31473" s="34">
        <v>235</v>
      </c>
      <c r="O31473" s="34">
        <v>191</v>
      </c>
      <c r="P31473" s="34">
        <v>271</v>
      </c>
      <c r="Q31473" s="34">
        <v>251</v>
      </c>
      <c r="R31473" s="34">
        <v>354</v>
      </c>
      <c r="S31473" s="34">
        <v>217</v>
      </c>
      <c r="T31473" s="34">
        <v>412</v>
      </c>
      <c r="U31473" s="34">
        <v>191</v>
      </c>
      <c r="V31473" s="34">
        <v>343</v>
      </c>
      <c r="W31473" s="34">
        <v>241</v>
      </c>
      <c r="X31473" s="34">
        <v>411</v>
      </c>
      <c r="Y31473" s="34">
        <v>231</v>
      </c>
      <c r="Z31473" s="34">
        <v>309</v>
      </c>
      <c r="AA31473" s="34">
        <v>205</v>
      </c>
      <c r="AB31473" s="34">
        <v>384</v>
      </c>
      <c r="AC31473" s="34">
        <v>301</v>
      </c>
    </row>
    <row r="31474" spans="1:29" x14ac:dyDescent="0.2">
      <c r="A31474" s="34" t="s">
        <v>91967</v>
      </c>
      <c r="B31474" s="34">
        <v>10</v>
      </c>
      <c r="C31474" s="34">
        <v>17</v>
      </c>
      <c r="D31474" s="34">
        <v>9</v>
      </c>
      <c r="E31474" s="34">
        <v>25</v>
      </c>
      <c r="F31474" s="34">
        <v>11</v>
      </c>
      <c r="G31474" s="34">
        <v>21</v>
      </c>
      <c r="H31474" s="34">
        <v>18</v>
      </c>
      <c r="I31474" s="34">
        <v>3</v>
      </c>
      <c r="J31474" s="34">
        <v>5</v>
      </c>
      <c r="K31474" s="34">
        <v>25</v>
      </c>
      <c r="L31474" s="34">
        <v>9</v>
      </c>
      <c r="M31474" s="34">
        <v>12</v>
      </c>
      <c r="N31474" s="34">
        <v>10</v>
      </c>
      <c r="O31474" s="34">
        <v>16</v>
      </c>
      <c r="P31474" s="34">
        <v>15</v>
      </c>
      <c r="Q31474" s="34">
        <v>13</v>
      </c>
      <c r="R31474" s="34">
        <v>12</v>
      </c>
      <c r="S31474" s="34">
        <v>34</v>
      </c>
      <c r="T31474" s="34">
        <v>10</v>
      </c>
      <c r="U31474" s="34">
        <v>12</v>
      </c>
      <c r="V31474" s="34">
        <v>5</v>
      </c>
      <c r="W31474" s="34">
        <v>13</v>
      </c>
      <c r="X31474" s="34">
        <v>16</v>
      </c>
      <c r="Y31474" s="34">
        <v>14</v>
      </c>
      <c r="Z31474" s="34">
        <v>10</v>
      </c>
      <c r="AA31474" s="34">
        <v>21</v>
      </c>
      <c r="AB31474" s="34">
        <v>10</v>
      </c>
      <c r="AC31474" s="34">
        <v>19</v>
      </c>
    </row>
    <row r="31475" spans="1:29" x14ac:dyDescent="0.2">
      <c r="A31475" s="34" t="s">
        <v>91968</v>
      </c>
      <c r="B31475" s="34">
        <v>85</v>
      </c>
      <c r="C31475" s="34">
        <v>60</v>
      </c>
      <c r="D31475" s="34">
        <v>94</v>
      </c>
      <c r="E31475" s="34">
        <v>72</v>
      </c>
      <c r="F31475" s="34">
        <v>91</v>
      </c>
      <c r="G31475" s="34">
        <v>86</v>
      </c>
      <c r="H31475" s="34">
        <v>85</v>
      </c>
      <c r="I31475" s="34">
        <v>63</v>
      </c>
      <c r="J31475" s="34">
        <v>58</v>
      </c>
      <c r="K31475" s="34">
        <v>46</v>
      </c>
      <c r="L31475" s="34">
        <v>114</v>
      </c>
      <c r="M31475" s="34">
        <v>48</v>
      </c>
      <c r="N31475" s="34">
        <v>62</v>
      </c>
      <c r="O31475" s="34">
        <v>72</v>
      </c>
      <c r="P31475" s="34">
        <v>71</v>
      </c>
      <c r="Q31475" s="34">
        <v>70</v>
      </c>
      <c r="R31475" s="34">
        <v>105</v>
      </c>
      <c r="S31475" s="34">
        <v>69</v>
      </c>
      <c r="T31475" s="34">
        <v>90</v>
      </c>
      <c r="U31475" s="34">
        <v>116</v>
      </c>
      <c r="V31475" s="34">
        <v>124</v>
      </c>
      <c r="W31475" s="34">
        <v>106</v>
      </c>
      <c r="X31475" s="34">
        <v>109</v>
      </c>
      <c r="Y31475" s="34">
        <v>110</v>
      </c>
      <c r="Z31475" s="34">
        <v>75</v>
      </c>
      <c r="AA31475" s="34">
        <v>125</v>
      </c>
      <c r="AB31475" s="34">
        <v>169</v>
      </c>
      <c r="AC31475" s="34">
        <v>135</v>
      </c>
    </row>
    <row r="31476" spans="1:29" x14ac:dyDescent="0.2">
      <c r="A31476" s="34" t="s">
        <v>91969</v>
      </c>
      <c r="B31476" s="34">
        <v>40</v>
      </c>
      <c r="C31476" s="34">
        <v>41</v>
      </c>
      <c r="D31476" s="34">
        <v>49</v>
      </c>
      <c r="E31476" s="34">
        <v>65</v>
      </c>
      <c r="F31476" s="34">
        <v>75</v>
      </c>
      <c r="G31476" s="34">
        <v>71</v>
      </c>
      <c r="H31476" s="34">
        <v>35</v>
      </c>
      <c r="I31476" s="34">
        <v>70</v>
      </c>
      <c r="J31476" s="34">
        <v>27</v>
      </c>
      <c r="K31476" s="34">
        <v>60</v>
      </c>
      <c r="L31476" s="34">
        <v>26</v>
      </c>
      <c r="M31476" s="34">
        <v>75</v>
      </c>
      <c r="N31476" s="34">
        <v>36</v>
      </c>
      <c r="O31476" s="34">
        <v>50</v>
      </c>
      <c r="P31476" s="34">
        <v>14</v>
      </c>
      <c r="Q31476" s="34">
        <v>82</v>
      </c>
      <c r="R31476" s="34">
        <v>43</v>
      </c>
      <c r="S31476" s="34">
        <v>94</v>
      </c>
      <c r="T31476" s="34">
        <v>23</v>
      </c>
      <c r="U31476" s="34">
        <v>60</v>
      </c>
      <c r="V31476" s="34">
        <v>44</v>
      </c>
      <c r="W31476" s="34">
        <v>78</v>
      </c>
      <c r="X31476" s="34">
        <v>56</v>
      </c>
      <c r="Y31476" s="34">
        <v>61</v>
      </c>
      <c r="Z31476" s="34">
        <v>47</v>
      </c>
      <c r="AA31476" s="34">
        <v>115</v>
      </c>
      <c r="AB31476" s="34">
        <v>29</v>
      </c>
      <c r="AC31476" s="34">
        <v>103</v>
      </c>
    </row>
    <row r="31477" spans="1:29" x14ac:dyDescent="0.2">
      <c r="A31477" s="34" t="s">
        <v>91970</v>
      </c>
      <c r="B31477" s="34">
        <v>97</v>
      </c>
      <c r="C31477" s="34">
        <v>144</v>
      </c>
      <c r="D31477" s="34">
        <v>88</v>
      </c>
      <c r="E31477" s="34">
        <v>119</v>
      </c>
      <c r="F31477" s="34">
        <v>143</v>
      </c>
      <c r="G31477" s="34">
        <v>132</v>
      </c>
      <c r="H31477" s="34">
        <v>117</v>
      </c>
      <c r="I31477" s="34">
        <v>142</v>
      </c>
      <c r="J31477" s="34">
        <v>96</v>
      </c>
      <c r="K31477" s="34">
        <v>142</v>
      </c>
      <c r="L31477" s="34">
        <v>93</v>
      </c>
      <c r="M31477" s="34">
        <v>112</v>
      </c>
      <c r="N31477" s="34">
        <v>103</v>
      </c>
      <c r="O31477" s="34">
        <v>91</v>
      </c>
      <c r="P31477" s="34">
        <v>89</v>
      </c>
      <c r="Q31477" s="34">
        <v>172</v>
      </c>
      <c r="R31477" s="34">
        <v>132</v>
      </c>
      <c r="S31477" s="34">
        <v>143</v>
      </c>
      <c r="T31477" s="34">
        <v>133</v>
      </c>
      <c r="U31477" s="34">
        <v>139</v>
      </c>
      <c r="V31477" s="34">
        <v>121</v>
      </c>
      <c r="W31477" s="34">
        <v>197</v>
      </c>
      <c r="X31477" s="34">
        <v>131</v>
      </c>
      <c r="Y31477" s="34">
        <v>195</v>
      </c>
      <c r="Z31477" s="34">
        <v>135</v>
      </c>
      <c r="AA31477" s="34">
        <v>161</v>
      </c>
      <c r="AB31477" s="34">
        <v>129</v>
      </c>
      <c r="AC31477" s="34">
        <v>244</v>
      </c>
    </row>
    <row r="31478" spans="1:29" x14ac:dyDescent="0.2">
      <c r="A31478" s="34" t="s">
        <v>91971</v>
      </c>
      <c r="B31478" s="34">
        <v>290</v>
      </c>
      <c r="C31478" s="34">
        <v>192</v>
      </c>
      <c r="D31478" s="34">
        <v>305</v>
      </c>
      <c r="E31478" s="34">
        <v>177</v>
      </c>
      <c r="F31478" s="34">
        <v>296</v>
      </c>
      <c r="G31478" s="34">
        <v>158</v>
      </c>
      <c r="H31478" s="34">
        <v>271</v>
      </c>
      <c r="I31478" s="34">
        <v>196</v>
      </c>
      <c r="J31478" s="34">
        <v>315</v>
      </c>
      <c r="K31478" s="34">
        <v>185</v>
      </c>
      <c r="L31478" s="34">
        <v>295</v>
      </c>
      <c r="M31478" s="34">
        <v>148</v>
      </c>
      <c r="N31478" s="34">
        <v>311</v>
      </c>
      <c r="O31478" s="34">
        <v>176</v>
      </c>
      <c r="P31478" s="34">
        <v>236</v>
      </c>
      <c r="Q31478" s="34">
        <v>184</v>
      </c>
      <c r="R31478" s="34">
        <v>411</v>
      </c>
      <c r="S31478" s="34">
        <v>261</v>
      </c>
      <c r="T31478" s="34">
        <v>387</v>
      </c>
      <c r="U31478" s="34">
        <v>224</v>
      </c>
      <c r="V31478" s="34">
        <v>295</v>
      </c>
      <c r="W31478" s="34">
        <v>269</v>
      </c>
      <c r="X31478" s="34">
        <v>362</v>
      </c>
      <c r="Y31478" s="34">
        <v>255</v>
      </c>
      <c r="Z31478" s="34">
        <v>377</v>
      </c>
      <c r="AA31478" s="34">
        <v>258</v>
      </c>
      <c r="AB31478" s="34">
        <v>331</v>
      </c>
      <c r="AC31478" s="34">
        <v>255</v>
      </c>
    </row>
    <row r="31479" spans="1:29" x14ac:dyDescent="0.2">
      <c r="A31479" s="34" t="s">
        <v>91972</v>
      </c>
      <c r="B31479" s="34">
        <v>87</v>
      </c>
      <c r="C31479" s="34">
        <v>93</v>
      </c>
      <c r="D31479" s="34">
        <v>132</v>
      </c>
      <c r="E31479" s="34">
        <v>108</v>
      </c>
      <c r="F31479" s="34">
        <v>129</v>
      </c>
      <c r="G31479" s="34">
        <v>96</v>
      </c>
      <c r="H31479" s="34">
        <v>125</v>
      </c>
      <c r="I31479" s="34">
        <v>99</v>
      </c>
      <c r="J31479" s="34">
        <v>131</v>
      </c>
      <c r="K31479" s="34">
        <v>113</v>
      </c>
      <c r="L31479" s="34">
        <v>118</v>
      </c>
      <c r="M31479" s="34">
        <v>109</v>
      </c>
      <c r="N31479" s="34">
        <v>103</v>
      </c>
      <c r="O31479" s="34">
        <v>87</v>
      </c>
      <c r="P31479" s="34">
        <v>102</v>
      </c>
      <c r="Q31479" s="34">
        <v>168</v>
      </c>
      <c r="R31479" s="34">
        <v>175</v>
      </c>
      <c r="S31479" s="34">
        <v>127</v>
      </c>
      <c r="T31479" s="34">
        <v>180</v>
      </c>
      <c r="U31479" s="34">
        <v>121</v>
      </c>
      <c r="V31479" s="34">
        <v>177</v>
      </c>
      <c r="W31479" s="34">
        <v>174</v>
      </c>
      <c r="X31479" s="34">
        <v>155</v>
      </c>
      <c r="Y31479" s="34">
        <v>153</v>
      </c>
      <c r="Z31479" s="34">
        <v>157</v>
      </c>
      <c r="AA31479" s="34">
        <v>136</v>
      </c>
      <c r="AB31479" s="34">
        <v>199</v>
      </c>
      <c r="AC31479" s="34">
        <v>242</v>
      </c>
    </row>
    <row r="31480" spans="1:29" x14ac:dyDescent="0.2">
      <c r="A31480" s="34" t="s">
        <v>91973</v>
      </c>
      <c r="B31480" s="34">
        <v>50</v>
      </c>
      <c r="C31480" s="34">
        <v>43</v>
      </c>
      <c r="D31480" s="34">
        <v>43</v>
      </c>
      <c r="E31480" s="34">
        <v>53</v>
      </c>
      <c r="F31480" s="34">
        <v>49</v>
      </c>
      <c r="G31480" s="34">
        <v>62</v>
      </c>
      <c r="H31480" s="34">
        <v>37</v>
      </c>
      <c r="I31480" s="34">
        <v>43</v>
      </c>
      <c r="J31480" s="34">
        <v>42</v>
      </c>
      <c r="K31480" s="34">
        <v>36</v>
      </c>
      <c r="L31480" s="34">
        <v>16</v>
      </c>
      <c r="M31480" s="34">
        <v>59</v>
      </c>
      <c r="N31480" s="34">
        <v>42</v>
      </c>
      <c r="O31480" s="34">
        <v>39</v>
      </c>
      <c r="P31480" s="34">
        <v>28</v>
      </c>
      <c r="Q31480" s="34">
        <v>61</v>
      </c>
      <c r="R31480" s="34">
        <v>32</v>
      </c>
      <c r="S31480" s="34">
        <v>77</v>
      </c>
      <c r="T31480" s="34">
        <v>18</v>
      </c>
      <c r="U31480" s="34">
        <v>48</v>
      </c>
      <c r="V31480" s="34">
        <v>34</v>
      </c>
      <c r="W31480" s="34">
        <v>70</v>
      </c>
      <c r="X31480" s="34">
        <v>58</v>
      </c>
      <c r="Y31480" s="34">
        <v>38</v>
      </c>
      <c r="Z31480" s="34">
        <v>54</v>
      </c>
      <c r="AA31480" s="34">
        <v>43</v>
      </c>
      <c r="AB31480" s="34">
        <v>39</v>
      </c>
      <c r="AC31480" s="34">
        <v>88</v>
      </c>
    </row>
    <row r="31481" spans="1:29" x14ac:dyDescent="0.2">
      <c r="A31481" s="34" t="s">
        <v>91974</v>
      </c>
      <c r="B31481" s="34">
        <v>396</v>
      </c>
      <c r="C31481" s="34">
        <v>298</v>
      </c>
      <c r="D31481" s="34">
        <v>381</v>
      </c>
      <c r="E31481" s="34">
        <v>283</v>
      </c>
      <c r="F31481" s="34">
        <v>381</v>
      </c>
      <c r="G31481" s="34">
        <v>251</v>
      </c>
      <c r="H31481" s="34">
        <v>387</v>
      </c>
      <c r="I31481" s="34">
        <v>294</v>
      </c>
      <c r="J31481" s="34">
        <v>358</v>
      </c>
      <c r="K31481" s="34">
        <v>305</v>
      </c>
      <c r="L31481" s="34">
        <v>401</v>
      </c>
      <c r="M31481" s="34">
        <v>260</v>
      </c>
      <c r="N31481" s="34">
        <v>334</v>
      </c>
      <c r="O31481" s="34">
        <v>303</v>
      </c>
      <c r="P31481" s="34">
        <v>391</v>
      </c>
      <c r="Q31481" s="34">
        <v>484</v>
      </c>
      <c r="R31481" s="34">
        <v>406</v>
      </c>
      <c r="S31481" s="34">
        <v>314</v>
      </c>
      <c r="T31481" s="34">
        <v>535</v>
      </c>
      <c r="U31481" s="34">
        <v>331</v>
      </c>
      <c r="V31481" s="34">
        <v>466</v>
      </c>
      <c r="W31481" s="34">
        <v>425</v>
      </c>
      <c r="X31481" s="34">
        <v>445</v>
      </c>
      <c r="Y31481" s="34">
        <v>431</v>
      </c>
      <c r="Z31481" s="34">
        <v>343</v>
      </c>
      <c r="AA31481" s="34">
        <v>318</v>
      </c>
      <c r="AB31481" s="34">
        <v>482</v>
      </c>
      <c r="AC31481" s="34">
        <v>480</v>
      </c>
    </row>
    <row r="31482" spans="1:29" x14ac:dyDescent="0.2">
      <c r="A31482" s="34" t="s">
        <v>91975</v>
      </c>
      <c r="B31482" s="34">
        <v>43</v>
      </c>
      <c r="C31482" s="34">
        <v>39</v>
      </c>
      <c r="D31482" s="34">
        <v>23</v>
      </c>
      <c r="E31482" s="34">
        <v>29</v>
      </c>
      <c r="F31482" s="34">
        <v>40</v>
      </c>
      <c r="G31482" s="34">
        <v>35</v>
      </c>
      <c r="H31482" s="34">
        <v>23</v>
      </c>
      <c r="I31482" s="34">
        <v>20</v>
      </c>
      <c r="J31482" s="34">
        <v>20</v>
      </c>
      <c r="K31482" s="34">
        <v>27</v>
      </c>
      <c r="L31482" s="34">
        <v>13</v>
      </c>
      <c r="M31482" s="34">
        <v>20</v>
      </c>
      <c r="N31482" s="34">
        <v>26</v>
      </c>
      <c r="O31482" s="34">
        <v>35</v>
      </c>
      <c r="P31482" s="34">
        <v>25</v>
      </c>
      <c r="Q31482" s="34">
        <v>30</v>
      </c>
      <c r="R31482" s="34">
        <v>26</v>
      </c>
      <c r="S31482" s="34">
        <v>30</v>
      </c>
      <c r="T31482" s="34">
        <v>30</v>
      </c>
      <c r="U31482" s="34">
        <v>29</v>
      </c>
      <c r="V31482" s="34">
        <v>42</v>
      </c>
      <c r="W31482" s="34">
        <v>20</v>
      </c>
      <c r="X31482" s="34">
        <v>49</v>
      </c>
      <c r="Y31482" s="34">
        <v>26</v>
      </c>
      <c r="Z31482" s="34">
        <v>21</v>
      </c>
      <c r="AA31482" s="34">
        <v>27</v>
      </c>
      <c r="AB31482" s="34">
        <v>21</v>
      </c>
      <c r="AC31482" s="34">
        <v>52</v>
      </c>
    </row>
    <row r="31483" spans="1:29" x14ac:dyDescent="0.2">
      <c r="A31483" s="34" t="s">
        <v>91976</v>
      </c>
      <c r="B31483" s="34">
        <v>47</v>
      </c>
      <c r="C31483" s="34">
        <v>45</v>
      </c>
      <c r="D31483" s="34">
        <v>45</v>
      </c>
      <c r="E31483" s="34">
        <v>52</v>
      </c>
      <c r="F31483" s="34">
        <v>34</v>
      </c>
      <c r="G31483" s="34">
        <v>43</v>
      </c>
      <c r="H31483" s="34">
        <v>49</v>
      </c>
      <c r="I31483" s="34">
        <v>39</v>
      </c>
      <c r="J31483" s="34">
        <v>35</v>
      </c>
      <c r="K31483" s="34">
        <v>35</v>
      </c>
      <c r="L31483" s="34">
        <v>25</v>
      </c>
      <c r="M31483" s="34">
        <v>32</v>
      </c>
      <c r="N31483" s="34">
        <v>21</v>
      </c>
      <c r="O31483" s="34">
        <v>44</v>
      </c>
      <c r="P31483" s="34">
        <v>26</v>
      </c>
      <c r="Q31483" s="34">
        <v>48</v>
      </c>
      <c r="R31483" s="34">
        <v>50</v>
      </c>
      <c r="S31483" s="34">
        <v>51</v>
      </c>
      <c r="T31483" s="34">
        <v>51</v>
      </c>
      <c r="U31483" s="34">
        <v>42</v>
      </c>
      <c r="V31483" s="34">
        <v>50</v>
      </c>
      <c r="W31483" s="34">
        <v>63</v>
      </c>
      <c r="X31483" s="34">
        <v>45</v>
      </c>
      <c r="Y31483" s="34">
        <v>48</v>
      </c>
      <c r="Z31483" s="34">
        <v>40</v>
      </c>
      <c r="AA31483" s="34">
        <v>53</v>
      </c>
      <c r="AB31483" s="34">
        <v>38</v>
      </c>
      <c r="AC31483" s="34">
        <v>68</v>
      </c>
    </row>
    <row r="31484" spans="1:29" x14ac:dyDescent="0.2">
      <c r="A31484" s="34" t="s">
        <v>91977</v>
      </c>
      <c r="B31484" s="34">
        <v>106</v>
      </c>
      <c r="C31484" s="34">
        <v>141</v>
      </c>
      <c r="D31484" s="34">
        <v>146</v>
      </c>
      <c r="E31484" s="34">
        <v>142</v>
      </c>
      <c r="F31484" s="34">
        <v>137</v>
      </c>
      <c r="G31484" s="34">
        <v>140</v>
      </c>
      <c r="H31484" s="34">
        <v>172</v>
      </c>
      <c r="I31484" s="34">
        <v>154</v>
      </c>
      <c r="J31484" s="34">
        <v>149</v>
      </c>
      <c r="K31484" s="34">
        <v>150</v>
      </c>
      <c r="L31484" s="34">
        <v>115</v>
      </c>
      <c r="M31484" s="34">
        <v>124</v>
      </c>
      <c r="N31484" s="34">
        <v>131</v>
      </c>
      <c r="O31484" s="34">
        <v>136</v>
      </c>
      <c r="P31484" s="34">
        <v>142</v>
      </c>
      <c r="Q31484" s="34">
        <v>220</v>
      </c>
      <c r="R31484" s="34">
        <v>183</v>
      </c>
      <c r="S31484" s="34">
        <v>220</v>
      </c>
      <c r="T31484" s="34">
        <v>121</v>
      </c>
      <c r="U31484" s="34">
        <v>158</v>
      </c>
      <c r="V31484" s="34">
        <v>120</v>
      </c>
      <c r="W31484" s="34">
        <v>177</v>
      </c>
      <c r="X31484" s="34">
        <v>146</v>
      </c>
      <c r="Y31484" s="34">
        <v>160</v>
      </c>
      <c r="Z31484" s="34">
        <v>161</v>
      </c>
      <c r="AA31484" s="34">
        <v>201</v>
      </c>
      <c r="AB31484" s="34">
        <v>172</v>
      </c>
      <c r="AC31484" s="34">
        <v>281</v>
      </c>
    </row>
    <row r="31485" spans="1:29" x14ac:dyDescent="0.2">
      <c r="A31485" s="34" t="s">
        <v>91978</v>
      </c>
      <c r="B31485" s="34">
        <v>115</v>
      </c>
      <c r="C31485" s="34">
        <v>117</v>
      </c>
      <c r="D31485" s="34">
        <v>125</v>
      </c>
      <c r="E31485" s="34">
        <v>145</v>
      </c>
      <c r="F31485" s="34">
        <v>132</v>
      </c>
      <c r="G31485" s="34">
        <v>159</v>
      </c>
      <c r="H31485" s="34">
        <v>162</v>
      </c>
      <c r="I31485" s="34">
        <v>132</v>
      </c>
      <c r="J31485" s="34">
        <v>158</v>
      </c>
      <c r="K31485" s="34">
        <v>130</v>
      </c>
      <c r="L31485" s="34">
        <v>107</v>
      </c>
      <c r="M31485" s="34">
        <v>116</v>
      </c>
      <c r="N31485" s="34">
        <v>115</v>
      </c>
      <c r="O31485" s="34">
        <v>115</v>
      </c>
      <c r="P31485" s="34">
        <v>151</v>
      </c>
      <c r="Q31485" s="34">
        <v>172</v>
      </c>
      <c r="R31485" s="34">
        <v>185</v>
      </c>
      <c r="S31485" s="34">
        <v>169</v>
      </c>
      <c r="T31485" s="34">
        <v>135</v>
      </c>
      <c r="U31485" s="34">
        <v>153</v>
      </c>
      <c r="V31485" s="34">
        <v>137</v>
      </c>
      <c r="W31485" s="34">
        <v>176</v>
      </c>
      <c r="X31485" s="34">
        <v>206</v>
      </c>
      <c r="Y31485" s="34">
        <v>155</v>
      </c>
      <c r="Z31485" s="34">
        <v>196</v>
      </c>
      <c r="AA31485" s="34">
        <v>209</v>
      </c>
      <c r="AB31485" s="34">
        <v>173</v>
      </c>
      <c r="AC31485" s="34">
        <v>210</v>
      </c>
    </row>
    <row r="31486" spans="1:29" x14ac:dyDescent="0.2">
      <c r="A31486" s="34" t="s">
        <v>91979</v>
      </c>
      <c r="B31486" s="34">
        <v>60</v>
      </c>
      <c r="C31486" s="34">
        <v>40</v>
      </c>
      <c r="D31486" s="34">
        <v>80</v>
      </c>
      <c r="E31486" s="34">
        <v>73</v>
      </c>
      <c r="F31486" s="34">
        <v>70</v>
      </c>
      <c r="G31486" s="34">
        <v>81</v>
      </c>
      <c r="H31486" s="34">
        <v>68</v>
      </c>
      <c r="I31486" s="34">
        <v>41</v>
      </c>
      <c r="J31486" s="34">
        <v>65</v>
      </c>
      <c r="K31486" s="34">
        <v>65</v>
      </c>
      <c r="L31486" s="34">
        <v>39</v>
      </c>
      <c r="M31486" s="34">
        <v>46</v>
      </c>
      <c r="N31486" s="34">
        <v>53</v>
      </c>
      <c r="O31486" s="34">
        <v>52</v>
      </c>
      <c r="P31486" s="34">
        <v>46</v>
      </c>
      <c r="Q31486" s="34">
        <v>74</v>
      </c>
      <c r="R31486" s="34">
        <v>73</v>
      </c>
      <c r="S31486" s="34">
        <v>77</v>
      </c>
      <c r="T31486" s="34">
        <v>66</v>
      </c>
      <c r="U31486" s="34">
        <v>45</v>
      </c>
      <c r="V31486" s="34">
        <v>89</v>
      </c>
      <c r="W31486" s="34">
        <v>57</v>
      </c>
      <c r="X31486" s="34">
        <v>102</v>
      </c>
      <c r="Y31486" s="34">
        <v>44</v>
      </c>
      <c r="Z31486" s="34">
        <v>107</v>
      </c>
      <c r="AA31486" s="34">
        <v>77</v>
      </c>
      <c r="AB31486" s="34">
        <v>70</v>
      </c>
      <c r="AC31486" s="34">
        <v>81</v>
      </c>
    </row>
    <row r="31487" spans="1:29" x14ac:dyDescent="0.2">
      <c r="A31487" s="34" t="s">
        <v>91980</v>
      </c>
      <c r="B31487" s="34">
        <v>74</v>
      </c>
      <c r="C31487" s="34">
        <v>55</v>
      </c>
      <c r="D31487" s="34">
        <v>81</v>
      </c>
      <c r="E31487" s="34">
        <v>86</v>
      </c>
      <c r="F31487" s="34">
        <v>70</v>
      </c>
      <c r="G31487" s="34">
        <v>47</v>
      </c>
      <c r="H31487" s="34">
        <v>55</v>
      </c>
      <c r="I31487" s="34">
        <v>66</v>
      </c>
      <c r="J31487" s="34">
        <v>74</v>
      </c>
      <c r="K31487" s="34">
        <v>69</v>
      </c>
      <c r="L31487" s="34">
        <v>44</v>
      </c>
      <c r="M31487" s="34">
        <v>59</v>
      </c>
      <c r="N31487" s="34">
        <v>64</v>
      </c>
      <c r="O31487" s="34">
        <v>39</v>
      </c>
      <c r="P31487" s="34">
        <v>69</v>
      </c>
      <c r="Q31487" s="34">
        <v>84</v>
      </c>
      <c r="R31487" s="34">
        <v>60</v>
      </c>
      <c r="S31487" s="34">
        <v>88</v>
      </c>
      <c r="T31487" s="34">
        <v>61</v>
      </c>
      <c r="U31487" s="34">
        <v>63</v>
      </c>
      <c r="V31487" s="34">
        <v>69</v>
      </c>
      <c r="W31487" s="34">
        <v>84</v>
      </c>
      <c r="X31487" s="34">
        <v>102</v>
      </c>
      <c r="Y31487" s="34">
        <v>81</v>
      </c>
      <c r="Z31487" s="34">
        <v>68</v>
      </c>
      <c r="AA31487" s="34">
        <v>99</v>
      </c>
      <c r="AB31487" s="34">
        <v>50</v>
      </c>
      <c r="AC31487" s="34">
        <v>141</v>
      </c>
    </row>
    <row r="31488" spans="1:29" x14ac:dyDescent="0.2">
      <c r="A31488" s="34" t="s">
        <v>91981</v>
      </c>
      <c r="B31488" s="34">
        <v>46</v>
      </c>
      <c r="C31488" s="34">
        <v>35</v>
      </c>
      <c r="D31488" s="34">
        <v>24</v>
      </c>
      <c r="E31488" s="34">
        <v>29</v>
      </c>
      <c r="F31488" s="34">
        <v>39</v>
      </c>
      <c r="G31488" s="34">
        <v>36</v>
      </c>
      <c r="H31488" s="34">
        <v>43</v>
      </c>
      <c r="I31488" s="34">
        <v>26</v>
      </c>
      <c r="J31488" s="34">
        <v>26</v>
      </c>
      <c r="K31488" s="34">
        <v>25</v>
      </c>
      <c r="L31488" s="34">
        <v>24</v>
      </c>
      <c r="M31488" s="34">
        <v>35</v>
      </c>
      <c r="N31488" s="34">
        <v>29</v>
      </c>
      <c r="O31488" s="34">
        <v>22</v>
      </c>
      <c r="P31488" s="34">
        <v>45</v>
      </c>
      <c r="Q31488" s="34">
        <v>27</v>
      </c>
      <c r="R31488" s="34">
        <v>44</v>
      </c>
      <c r="S31488" s="34">
        <v>56</v>
      </c>
      <c r="T31488" s="34">
        <v>33</v>
      </c>
      <c r="U31488" s="34">
        <v>41</v>
      </c>
      <c r="V31488" s="34">
        <v>35</v>
      </c>
      <c r="W31488" s="34">
        <v>32</v>
      </c>
      <c r="X31488" s="34">
        <v>46</v>
      </c>
      <c r="Y31488" s="34">
        <v>33</v>
      </c>
      <c r="Z31488" s="34">
        <v>33</v>
      </c>
      <c r="AA31488" s="34">
        <v>48</v>
      </c>
      <c r="AB31488" s="34">
        <v>35</v>
      </c>
      <c r="AC31488" s="34">
        <v>49</v>
      </c>
    </row>
    <row r="31489" spans="1:29" x14ac:dyDescent="0.2">
      <c r="A31489" s="34" t="s">
        <v>91982</v>
      </c>
      <c r="B31489" s="34">
        <v>70</v>
      </c>
      <c r="C31489" s="34">
        <v>21</v>
      </c>
      <c r="D31489" s="34">
        <v>43</v>
      </c>
      <c r="E31489" s="34">
        <v>32</v>
      </c>
      <c r="F31489" s="34">
        <v>38</v>
      </c>
      <c r="G31489" s="34">
        <v>30</v>
      </c>
      <c r="H31489" s="34">
        <v>35</v>
      </c>
      <c r="I31489" s="34">
        <v>41</v>
      </c>
      <c r="J31489" s="34">
        <v>46</v>
      </c>
      <c r="K31489" s="34">
        <v>35</v>
      </c>
      <c r="L31489" s="34">
        <v>26</v>
      </c>
      <c r="M31489" s="34">
        <v>32</v>
      </c>
      <c r="N31489" s="34">
        <v>31</v>
      </c>
      <c r="O31489" s="34">
        <v>28</v>
      </c>
      <c r="P31489" s="34">
        <v>44</v>
      </c>
      <c r="Q31489" s="34">
        <v>54</v>
      </c>
      <c r="R31489" s="34">
        <v>30</v>
      </c>
      <c r="S31489" s="34">
        <v>23</v>
      </c>
      <c r="T31489" s="34">
        <v>54</v>
      </c>
      <c r="U31489" s="34">
        <v>35</v>
      </c>
      <c r="V31489" s="34">
        <v>54</v>
      </c>
      <c r="W31489" s="34">
        <v>40</v>
      </c>
      <c r="X31489" s="34">
        <v>57</v>
      </c>
      <c r="Y31489" s="34">
        <v>41</v>
      </c>
      <c r="Z31489" s="34">
        <v>38</v>
      </c>
      <c r="AA31489" s="34">
        <v>39</v>
      </c>
      <c r="AB31489" s="34">
        <v>49</v>
      </c>
      <c r="AC31489" s="34">
        <v>74</v>
      </c>
    </row>
    <row r="31490" spans="1:29" x14ac:dyDescent="0.2">
      <c r="A31490" s="34" t="s">
        <v>91983</v>
      </c>
      <c r="B31490" s="34">
        <v>73</v>
      </c>
      <c r="C31490" s="34">
        <v>71</v>
      </c>
      <c r="D31490" s="34">
        <v>84</v>
      </c>
      <c r="E31490" s="34">
        <v>75</v>
      </c>
      <c r="F31490" s="34">
        <v>65</v>
      </c>
      <c r="G31490" s="34">
        <v>80</v>
      </c>
      <c r="H31490" s="34">
        <v>96</v>
      </c>
      <c r="I31490" s="34">
        <v>87</v>
      </c>
      <c r="J31490" s="34">
        <v>43</v>
      </c>
      <c r="K31490" s="34">
        <v>103</v>
      </c>
      <c r="L31490" s="34">
        <v>61</v>
      </c>
      <c r="M31490" s="34">
        <v>92</v>
      </c>
      <c r="N31490" s="34">
        <v>64</v>
      </c>
      <c r="O31490" s="34">
        <v>75</v>
      </c>
      <c r="P31490" s="34">
        <v>46</v>
      </c>
      <c r="Q31490" s="34">
        <v>128</v>
      </c>
      <c r="R31490" s="34">
        <v>77</v>
      </c>
      <c r="S31490" s="34">
        <v>92</v>
      </c>
      <c r="T31490" s="34">
        <v>78</v>
      </c>
      <c r="U31490" s="34">
        <v>64</v>
      </c>
      <c r="V31490" s="34">
        <v>54</v>
      </c>
      <c r="W31490" s="34">
        <v>94</v>
      </c>
      <c r="X31490" s="34">
        <v>69</v>
      </c>
      <c r="Y31490" s="34">
        <v>70</v>
      </c>
      <c r="Z31490" s="34">
        <v>57</v>
      </c>
      <c r="AA31490" s="34">
        <v>107</v>
      </c>
      <c r="AB31490" s="34">
        <v>114</v>
      </c>
      <c r="AC31490" s="34">
        <v>156</v>
      </c>
    </row>
    <row r="31491" spans="1:29" x14ac:dyDescent="0.2">
      <c r="A31491" s="34" t="s">
        <v>91984</v>
      </c>
      <c r="B31491" s="34">
        <v>39</v>
      </c>
      <c r="C31491" s="34">
        <v>92</v>
      </c>
      <c r="D31491" s="34">
        <v>76</v>
      </c>
      <c r="E31491" s="34">
        <v>90</v>
      </c>
      <c r="F31491" s="34">
        <v>59</v>
      </c>
      <c r="G31491" s="34">
        <v>101</v>
      </c>
      <c r="H31491" s="34">
        <v>47</v>
      </c>
      <c r="I31491" s="34">
        <v>77</v>
      </c>
      <c r="J31491" s="34">
        <v>59</v>
      </c>
      <c r="K31491" s="34">
        <v>69</v>
      </c>
      <c r="L31491" s="34">
        <v>36</v>
      </c>
      <c r="M31491" s="34">
        <v>77</v>
      </c>
      <c r="N31491" s="34">
        <v>53</v>
      </c>
      <c r="O31491" s="34">
        <v>58</v>
      </c>
      <c r="P31491" s="34">
        <v>55</v>
      </c>
      <c r="Q31491" s="34">
        <v>108</v>
      </c>
      <c r="R31491" s="34">
        <v>71</v>
      </c>
      <c r="S31491" s="34">
        <v>86</v>
      </c>
      <c r="T31491" s="34">
        <v>43</v>
      </c>
      <c r="U31491" s="34">
        <v>59</v>
      </c>
      <c r="V31491" s="34">
        <v>55</v>
      </c>
      <c r="W31491" s="34">
        <v>63</v>
      </c>
      <c r="X31491" s="34">
        <v>70</v>
      </c>
      <c r="Y31491" s="34">
        <v>46</v>
      </c>
      <c r="Z31491" s="34">
        <v>71</v>
      </c>
      <c r="AA31491" s="34">
        <v>95</v>
      </c>
      <c r="AB31491" s="34">
        <v>78</v>
      </c>
      <c r="AC31491" s="34">
        <v>97</v>
      </c>
    </row>
    <row r="31492" spans="1:29" x14ac:dyDescent="0.2">
      <c r="A31492" s="34" t="s">
        <v>91985</v>
      </c>
      <c r="B31492" s="34">
        <v>73</v>
      </c>
      <c r="C31492" s="34">
        <v>68</v>
      </c>
      <c r="D31492" s="34">
        <v>48</v>
      </c>
      <c r="E31492" s="34">
        <v>81</v>
      </c>
      <c r="F31492" s="34">
        <v>83</v>
      </c>
      <c r="G31492" s="34">
        <v>102</v>
      </c>
      <c r="H31492" s="34">
        <v>81</v>
      </c>
      <c r="I31492" s="34">
        <v>71</v>
      </c>
      <c r="J31492" s="34">
        <v>62</v>
      </c>
      <c r="K31492" s="34">
        <v>88</v>
      </c>
      <c r="L31492" s="34">
        <v>75</v>
      </c>
      <c r="M31492" s="34">
        <v>107</v>
      </c>
      <c r="N31492" s="34">
        <v>81</v>
      </c>
      <c r="O31492" s="34">
        <v>74</v>
      </c>
      <c r="P31492" s="34">
        <v>69</v>
      </c>
      <c r="Q31492" s="34">
        <v>138</v>
      </c>
      <c r="R31492" s="34">
        <v>107</v>
      </c>
      <c r="S31492" s="34">
        <v>105</v>
      </c>
      <c r="T31492" s="34">
        <v>109</v>
      </c>
      <c r="U31492" s="34">
        <v>117</v>
      </c>
      <c r="V31492" s="34">
        <v>102</v>
      </c>
      <c r="W31492" s="34">
        <v>135</v>
      </c>
      <c r="X31492" s="34">
        <v>132</v>
      </c>
      <c r="Y31492" s="34">
        <v>129</v>
      </c>
      <c r="Z31492" s="34">
        <v>81</v>
      </c>
      <c r="AA31492" s="34">
        <v>102</v>
      </c>
      <c r="AB31492" s="34">
        <v>95</v>
      </c>
      <c r="AC31492" s="34">
        <v>129</v>
      </c>
    </row>
    <row r="31493" spans="1:29" x14ac:dyDescent="0.2">
      <c r="A31493" s="34" t="s">
        <v>91986</v>
      </c>
      <c r="B31493" s="34">
        <v>59</v>
      </c>
      <c r="C31493" s="34">
        <v>62</v>
      </c>
      <c r="D31493" s="34">
        <v>82</v>
      </c>
      <c r="E31493" s="34">
        <v>87</v>
      </c>
      <c r="F31493" s="34">
        <v>110</v>
      </c>
      <c r="G31493" s="34">
        <v>64</v>
      </c>
      <c r="H31493" s="34">
        <v>80</v>
      </c>
      <c r="I31493" s="34">
        <v>44</v>
      </c>
      <c r="J31493" s="34">
        <v>95</v>
      </c>
      <c r="K31493" s="34">
        <v>74</v>
      </c>
      <c r="L31493" s="34">
        <v>52</v>
      </c>
      <c r="M31493" s="34">
        <v>85</v>
      </c>
      <c r="N31493" s="34">
        <v>71</v>
      </c>
      <c r="O31493" s="34">
        <v>65</v>
      </c>
      <c r="P31493" s="34">
        <v>66</v>
      </c>
      <c r="Q31493" s="34">
        <v>100</v>
      </c>
      <c r="R31493" s="34">
        <v>91</v>
      </c>
      <c r="S31493" s="34">
        <v>67</v>
      </c>
      <c r="T31493" s="34">
        <v>100</v>
      </c>
      <c r="U31493" s="34">
        <v>73</v>
      </c>
      <c r="V31493" s="34">
        <v>108</v>
      </c>
      <c r="W31493" s="34">
        <v>78</v>
      </c>
      <c r="X31493" s="34">
        <v>70</v>
      </c>
      <c r="Y31493" s="34">
        <v>73</v>
      </c>
      <c r="Z31493" s="34">
        <v>114</v>
      </c>
      <c r="AA31493" s="34">
        <v>54</v>
      </c>
      <c r="AB31493" s="34">
        <v>116</v>
      </c>
      <c r="AC31493" s="34">
        <v>125</v>
      </c>
    </row>
    <row r="31494" spans="1:29" x14ac:dyDescent="0.2">
      <c r="A31494" s="34" t="s">
        <v>91987</v>
      </c>
      <c r="B31494" s="34">
        <v>102</v>
      </c>
      <c r="C31494" s="34">
        <v>77</v>
      </c>
      <c r="D31494" s="34">
        <v>112</v>
      </c>
      <c r="E31494" s="34">
        <v>85</v>
      </c>
      <c r="F31494" s="34">
        <v>101</v>
      </c>
      <c r="G31494" s="34">
        <v>39</v>
      </c>
      <c r="H31494" s="34">
        <v>109</v>
      </c>
      <c r="I31494" s="34">
        <v>94</v>
      </c>
      <c r="J31494" s="34">
        <v>123</v>
      </c>
      <c r="K31494" s="34">
        <v>115</v>
      </c>
      <c r="L31494" s="34">
        <v>128</v>
      </c>
      <c r="M31494" s="34">
        <v>82</v>
      </c>
      <c r="N31494" s="34">
        <v>87</v>
      </c>
      <c r="O31494" s="34">
        <v>62</v>
      </c>
      <c r="P31494" s="34">
        <v>90</v>
      </c>
      <c r="Q31494" s="34">
        <v>115</v>
      </c>
      <c r="R31494" s="34">
        <v>116</v>
      </c>
      <c r="S31494" s="34">
        <v>89</v>
      </c>
      <c r="T31494" s="34">
        <v>122</v>
      </c>
      <c r="U31494" s="34">
        <v>79</v>
      </c>
      <c r="V31494" s="34">
        <v>90</v>
      </c>
      <c r="W31494" s="34">
        <v>96</v>
      </c>
      <c r="X31494" s="34">
        <v>112</v>
      </c>
      <c r="Y31494" s="34">
        <v>92</v>
      </c>
      <c r="Z31494" s="34">
        <v>91</v>
      </c>
      <c r="AA31494" s="34">
        <v>123</v>
      </c>
      <c r="AB31494" s="34">
        <v>94</v>
      </c>
      <c r="AC31494" s="34">
        <v>195</v>
      </c>
    </row>
    <row r="31495" spans="1:29" x14ac:dyDescent="0.2">
      <c r="A31495" s="34" t="s">
        <v>91988</v>
      </c>
      <c r="B31495" s="34">
        <v>13</v>
      </c>
      <c r="C31495" s="34">
        <v>4</v>
      </c>
      <c r="D31495" s="34">
        <v>7</v>
      </c>
      <c r="E31495" s="34">
        <v>8</v>
      </c>
      <c r="F31495" s="34">
        <v>8</v>
      </c>
      <c r="G31495" s="34">
        <v>4</v>
      </c>
      <c r="H31495" s="34">
        <v>1</v>
      </c>
      <c r="I31495" s="34">
        <v>2</v>
      </c>
      <c r="J31495" s="34">
        <v>1</v>
      </c>
      <c r="K31495" s="34">
        <v>2</v>
      </c>
      <c r="L31495" s="34">
        <v>8</v>
      </c>
      <c r="M31495" s="34">
        <v>7</v>
      </c>
      <c r="N31495" s="34">
        <v>14</v>
      </c>
      <c r="O31495" s="34">
        <v>1</v>
      </c>
      <c r="P31495" s="34">
        <v>9</v>
      </c>
      <c r="Q31495" s="34">
        <v>6</v>
      </c>
      <c r="R31495" s="34">
        <v>12</v>
      </c>
      <c r="S31495" s="34">
        <v>4</v>
      </c>
      <c r="T31495" s="34">
        <v>5</v>
      </c>
      <c r="U31495" s="34">
        <v>4</v>
      </c>
      <c r="V31495" s="34">
        <v>13</v>
      </c>
      <c r="W31495" s="34">
        <v>2</v>
      </c>
      <c r="X31495" s="34">
        <v>16</v>
      </c>
      <c r="Y31495" s="34">
        <v>6</v>
      </c>
      <c r="Z31495" s="34">
        <v>8</v>
      </c>
      <c r="AA31495" s="34">
        <v>2</v>
      </c>
      <c r="AB31495" s="34">
        <v>12</v>
      </c>
      <c r="AC31495" s="34">
        <v>17</v>
      </c>
    </row>
    <row r="31496" spans="1:29" x14ac:dyDescent="0.2">
      <c r="A31496" s="34" t="s">
        <v>91989</v>
      </c>
      <c r="B31496" s="34">
        <v>69</v>
      </c>
      <c r="C31496" s="34">
        <v>51</v>
      </c>
      <c r="D31496" s="34">
        <v>64</v>
      </c>
      <c r="E31496" s="34">
        <v>43</v>
      </c>
      <c r="F31496" s="34">
        <v>74</v>
      </c>
      <c r="G31496" s="34">
        <v>97</v>
      </c>
      <c r="H31496" s="34">
        <v>50</v>
      </c>
      <c r="I31496" s="34">
        <v>53</v>
      </c>
      <c r="J31496" s="34">
        <v>58</v>
      </c>
      <c r="K31496" s="34">
        <v>68</v>
      </c>
      <c r="L31496" s="34">
        <v>81</v>
      </c>
      <c r="M31496" s="34">
        <v>73</v>
      </c>
      <c r="N31496" s="34">
        <v>59</v>
      </c>
      <c r="O31496" s="34">
        <v>57</v>
      </c>
      <c r="P31496" s="34">
        <v>31</v>
      </c>
      <c r="Q31496" s="34">
        <v>112</v>
      </c>
      <c r="R31496" s="34">
        <v>119</v>
      </c>
      <c r="S31496" s="34">
        <v>118</v>
      </c>
      <c r="T31496" s="34">
        <v>99</v>
      </c>
      <c r="U31496" s="34">
        <v>74</v>
      </c>
      <c r="V31496" s="34">
        <v>50</v>
      </c>
      <c r="W31496" s="34">
        <v>128</v>
      </c>
      <c r="X31496" s="34">
        <v>77</v>
      </c>
      <c r="Y31496" s="34">
        <v>114</v>
      </c>
      <c r="Z31496" s="34">
        <v>93</v>
      </c>
      <c r="AA31496" s="34">
        <v>94</v>
      </c>
      <c r="AB31496" s="34">
        <v>119</v>
      </c>
      <c r="AC31496" s="34">
        <v>92</v>
      </c>
    </row>
    <row r="31497" spans="1:29" x14ac:dyDescent="0.2">
      <c r="A31497" s="34" t="s">
        <v>91990</v>
      </c>
      <c r="B31497" s="34">
        <v>36</v>
      </c>
      <c r="C31497" s="34">
        <v>33</v>
      </c>
      <c r="D31497" s="34">
        <v>48</v>
      </c>
      <c r="E31497" s="34">
        <v>33</v>
      </c>
      <c r="F31497" s="34">
        <v>62</v>
      </c>
      <c r="G31497" s="34">
        <v>34</v>
      </c>
      <c r="H31497" s="34">
        <v>40</v>
      </c>
      <c r="I31497" s="34">
        <v>37</v>
      </c>
      <c r="J31497" s="34">
        <v>46</v>
      </c>
      <c r="K31497" s="34">
        <v>32</v>
      </c>
      <c r="L31497" s="34">
        <v>66</v>
      </c>
      <c r="M31497" s="34">
        <v>28</v>
      </c>
      <c r="N31497" s="34">
        <v>56</v>
      </c>
      <c r="O31497" s="34">
        <v>34</v>
      </c>
      <c r="P31497" s="34">
        <v>53</v>
      </c>
      <c r="Q31497" s="34">
        <v>66</v>
      </c>
      <c r="R31497" s="34">
        <v>39</v>
      </c>
      <c r="S31497" s="34">
        <v>50</v>
      </c>
      <c r="T31497" s="34">
        <v>66</v>
      </c>
      <c r="U31497" s="34">
        <v>44</v>
      </c>
      <c r="V31497" s="34">
        <v>64</v>
      </c>
      <c r="W31497" s="34">
        <v>55</v>
      </c>
      <c r="X31497" s="34">
        <v>73</v>
      </c>
      <c r="Y31497" s="34">
        <v>38</v>
      </c>
      <c r="Z31497" s="34">
        <v>57</v>
      </c>
      <c r="AA31497" s="34">
        <v>49</v>
      </c>
      <c r="AB31497" s="34">
        <v>60</v>
      </c>
      <c r="AC31497" s="34">
        <v>35</v>
      </c>
    </row>
    <row r="31498" spans="1:29" x14ac:dyDescent="0.2">
      <c r="A31498" s="34" t="s">
        <v>91991</v>
      </c>
      <c r="B31498" s="34">
        <v>104</v>
      </c>
      <c r="C31498" s="34">
        <v>157</v>
      </c>
      <c r="D31498" s="34">
        <v>139</v>
      </c>
      <c r="E31498" s="34">
        <v>150</v>
      </c>
      <c r="F31498" s="34">
        <v>137</v>
      </c>
      <c r="G31498" s="34">
        <v>185</v>
      </c>
      <c r="H31498" s="34">
        <v>143</v>
      </c>
      <c r="I31498" s="34">
        <v>115</v>
      </c>
      <c r="J31498" s="34">
        <v>127</v>
      </c>
      <c r="K31498" s="34">
        <v>150</v>
      </c>
      <c r="L31498" s="34">
        <v>64</v>
      </c>
      <c r="M31498" s="34">
        <v>117</v>
      </c>
      <c r="N31498" s="34">
        <v>123</v>
      </c>
      <c r="O31498" s="34">
        <v>119</v>
      </c>
      <c r="P31498" s="34">
        <v>104</v>
      </c>
      <c r="Q31498" s="34">
        <v>178</v>
      </c>
      <c r="R31498" s="34">
        <v>147</v>
      </c>
      <c r="S31498" s="34">
        <v>178</v>
      </c>
      <c r="T31498" s="34">
        <v>114</v>
      </c>
      <c r="U31498" s="34">
        <v>131</v>
      </c>
      <c r="V31498" s="34">
        <v>97</v>
      </c>
      <c r="W31498" s="34">
        <v>119</v>
      </c>
      <c r="X31498" s="34">
        <v>134</v>
      </c>
      <c r="Y31498" s="34">
        <v>133</v>
      </c>
      <c r="Z31498" s="34">
        <v>149</v>
      </c>
      <c r="AA31498" s="34">
        <v>143</v>
      </c>
      <c r="AB31498" s="34">
        <v>94</v>
      </c>
      <c r="AC31498" s="34">
        <v>175</v>
      </c>
    </row>
    <row r="31499" spans="1:29" x14ac:dyDescent="0.2">
      <c r="A31499" s="34" t="s">
        <v>91992</v>
      </c>
      <c r="B31499" s="34">
        <v>74</v>
      </c>
      <c r="C31499" s="34">
        <v>57</v>
      </c>
      <c r="D31499" s="34">
        <v>69</v>
      </c>
      <c r="E31499" s="34">
        <v>64</v>
      </c>
      <c r="F31499" s="34">
        <v>79</v>
      </c>
      <c r="G31499" s="34">
        <v>46</v>
      </c>
      <c r="H31499" s="34">
        <v>55</v>
      </c>
      <c r="I31499" s="34">
        <v>68</v>
      </c>
      <c r="J31499" s="34">
        <v>55</v>
      </c>
      <c r="K31499" s="34">
        <v>88</v>
      </c>
      <c r="L31499" s="34">
        <v>53</v>
      </c>
      <c r="M31499" s="34">
        <v>40</v>
      </c>
      <c r="N31499" s="34">
        <v>43</v>
      </c>
      <c r="O31499" s="34">
        <v>53</v>
      </c>
      <c r="P31499" s="34">
        <v>54</v>
      </c>
      <c r="Q31499" s="34">
        <v>107</v>
      </c>
      <c r="R31499" s="34">
        <v>77</v>
      </c>
      <c r="S31499" s="34">
        <v>92</v>
      </c>
      <c r="T31499" s="34">
        <v>74</v>
      </c>
      <c r="U31499" s="34">
        <v>77</v>
      </c>
      <c r="V31499" s="34">
        <v>64</v>
      </c>
      <c r="W31499" s="34">
        <v>69</v>
      </c>
      <c r="X31499" s="34">
        <v>78</v>
      </c>
      <c r="Y31499" s="34">
        <v>65</v>
      </c>
      <c r="Z31499" s="34">
        <v>56</v>
      </c>
      <c r="AA31499" s="34">
        <v>92</v>
      </c>
      <c r="AB31499" s="34">
        <v>45</v>
      </c>
      <c r="AC31499" s="34">
        <v>98</v>
      </c>
    </row>
    <row r="31500" spans="1:29" x14ac:dyDescent="0.2">
      <c r="A31500" s="34" t="s">
        <v>91993</v>
      </c>
      <c r="B31500" s="34">
        <v>61</v>
      </c>
      <c r="C31500" s="34">
        <v>67</v>
      </c>
      <c r="D31500" s="34">
        <v>98</v>
      </c>
      <c r="E31500" s="34">
        <v>82</v>
      </c>
      <c r="F31500" s="34">
        <v>111</v>
      </c>
      <c r="G31500" s="34">
        <v>79</v>
      </c>
      <c r="H31500" s="34">
        <v>65</v>
      </c>
      <c r="I31500" s="34">
        <v>62</v>
      </c>
      <c r="J31500" s="34">
        <v>71</v>
      </c>
      <c r="K31500" s="34">
        <v>77</v>
      </c>
      <c r="L31500" s="34">
        <v>61</v>
      </c>
      <c r="M31500" s="34">
        <v>58</v>
      </c>
      <c r="N31500" s="34">
        <v>74</v>
      </c>
      <c r="O31500" s="34">
        <v>64</v>
      </c>
      <c r="P31500" s="34">
        <v>77</v>
      </c>
      <c r="Q31500" s="34">
        <v>67</v>
      </c>
      <c r="R31500" s="34">
        <v>106</v>
      </c>
      <c r="S31500" s="34">
        <v>76</v>
      </c>
      <c r="T31500" s="34">
        <v>88</v>
      </c>
      <c r="U31500" s="34">
        <v>75</v>
      </c>
      <c r="V31500" s="34">
        <v>110</v>
      </c>
      <c r="W31500" s="34">
        <v>102</v>
      </c>
      <c r="X31500" s="34">
        <v>107</v>
      </c>
      <c r="Y31500" s="34">
        <v>109</v>
      </c>
      <c r="Z31500" s="34">
        <v>84</v>
      </c>
      <c r="AA31500" s="34">
        <v>86</v>
      </c>
      <c r="AB31500" s="34">
        <v>104</v>
      </c>
      <c r="AC31500" s="34">
        <v>104</v>
      </c>
    </row>
    <row r="31501" spans="1:29" x14ac:dyDescent="0.2">
      <c r="A31501" s="34" t="s">
        <v>91994</v>
      </c>
      <c r="B31501" s="34">
        <v>75</v>
      </c>
      <c r="C31501" s="34">
        <v>50</v>
      </c>
      <c r="D31501" s="34">
        <v>80</v>
      </c>
      <c r="E31501" s="34">
        <v>95</v>
      </c>
      <c r="F31501" s="34">
        <v>85</v>
      </c>
      <c r="G31501" s="34">
        <v>107</v>
      </c>
      <c r="H31501" s="34">
        <v>53</v>
      </c>
      <c r="I31501" s="34">
        <v>76</v>
      </c>
      <c r="J31501" s="34">
        <v>76</v>
      </c>
      <c r="K31501" s="34">
        <v>78</v>
      </c>
      <c r="L31501" s="34">
        <v>61</v>
      </c>
      <c r="M31501" s="34">
        <v>84</v>
      </c>
      <c r="N31501" s="34">
        <v>67</v>
      </c>
      <c r="O31501" s="34">
        <v>81</v>
      </c>
      <c r="P31501" s="34">
        <v>54</v>
      </c>
      <c r="Q31501" s="34">
        <v>90</v>
      </c>
      <c r="R31501" s="34">
        <v>136</v>
      </c>
      <c r="S31501" s="34">
        <v>91</v>
      </c>
      <c r="T31501" s="34">
        <v>100</v>
      </c>
      <c r="U31501" s="34">
        <v>68</v>
      </c>
      <c r="V31501" s="34">
        <v>93</v>
      </c>
      <c r="W31501" s="34">
        <v>72</v>
      </c>
      <c r="X31501" s="34">
        <v>92</v>
      </c>
      <c r="Y31501" s="34">
        <v>95</v>
      </c>
      <c r="Z31501" s="34">
        <v>64</v>
      </c>
      <c r="AA31501" s="34">
        <v>112</v>
      </c>
      <c r="AB31501" s="34">
        <v>99</v>
      </c>
      <c r="AC31501" s="34">
        <v>149</v>
      </c>
    </row>
    <row r="31502" spans="1:29" x14ac:dyDescent="0.2">
      <c r="A31502" s="34" t="s">
        <v>91995</v>
      </c>
      <c r="B31502" s="34">
        <v>142</v>
      </c>
      <c r="C31502" s="34">
        <v>144</v>
      </c>
      <c r="D31502" s="34">
        <v>116</v>
      </c>
      <c r="E31502" s="34">
        <v>146</v>
      </c>
      <c r="F31502" s="34">
        <v>137</v>
      </c>
      <c r="G31502" s="34">
        <v>172</v>
      </c>
      <c r="H31502" s="34">
        <v>116</v>
      </c>
      <c r="I31502" s="34">
        <v>152</v>
      </c>
      <c r="J31502" s="34">
        <v>129</v>
      </c>
      <c r="K31502" s="34">
        <v>125</v>
      </c>
      <c r="L31502" s="34">
        <v>142</v>
      </c>
      <c r="M31502" s="34">
        <v>125</v>
      </c>
      <c r="N31502" s="34">
        <v>112</v>
      </c>
      <c r="O31502" s="34">
        <v>123</v>
      </c>
      <c r="P31502" s="34">
        <v>161</v>
      </c>
      <c r="Q31502" s="34">
        <v>211</v>
      </c>
      <c r="R31502" s="34">
        <v>182</v>
      </c>
      <c r="S31502" s="34">
        <v>206</v>
      </c>
      <c r="T31502" s="34">
        <v>181</v>
      </c>
      <c r="U31502" s="34">
        <v>143</v>
      </c>
      <c r="V31502" s="34">
        <v>215</v>
      </c>
      <c r="W31502" s="34">
        <v>205</v>
      </c>
      <c r="X31502" s="34">
        <v>202</v>
      </c>
      <c r="Y31502" s="34">
        <v>239</v>
      </c>
      <c r="Z31502" s="34">
        <v>174</v>
      </c>
      <c r="AA31502" s="34">
        <v>184</v>
      </c>
      <c r="AB31502" s="34">
        <v>225</v>
      </c>
      <c r="AC31502" s="34">
        <v>227</v>
      </c>
    </row>
    <row r="31503" spans="1:29" x14ac:dyDescent="0.2">
      <c r="A31503" s="34" t="s">
        <v>91996</v>
      </c>
      <c r="B31503" s="34">
        <v>36</v>
      </c>
      <c r="C31503" s="34">
        <v>45</v>
      </c>
      <c r="D31503" s="34">
        <v>50</v>
      </c>
      <c r="E31503" s="34">
        <v>30</v>
      </c>
      <c r="F31503" s="34">
        <v>38</v>
      </c>
      <c r="G31503" s="34">
        <v>40</v>
      </c>
      <c r="H31503" s="34">
        <v>45</v>
      </c>
      <c r="I31503" s="34">
        <v>39</v>
      </c>
      <c r="J31503" s="34">
        <v>44</v>
      </c>
      <c r="K31503" s="34">
        <v>43</v>
      </c>
      <c r="L31503" s="34">
        <v>30</v>
      </c>
      <c r="M31503" s="34">
        <v>28</v>
      </c>
      <c r="N31503" s="34">
        <v>58</v>
      </c>
      <c r="O31503" s="34">
        <v>43</v>
      </c>
      <c r="P31503" s="34">
        <v>42</v>
      </c>
      <c r="Q31503" s="34">
        <v>92</v>
      </c>
      <c r="R31503" s="34">
        <v>56</v>
      </c>
      <c r="S31503" s="34">
        <v>66</v>
      </c>
      <c r="T31503" s="34">
        <v>66</v>
      </c>
      <c r="U31503" s="34">
        <v>51</v>
      </c>
      <c r="V31503" s="34">
        <v>50</v>
      </c>
      <c r="W31503" s="34">
        <v>42</v>
      </c>
      <c r="X31503" s="34">
        <v>86</v>
      </c>
      <c r="Y31503" s="34">
        <v>47</v>
      </c>
      <c r="Z31503" s="34">
        <v>52</v>
      </c>
      <c r="AA31503" s="34">
        <v>76</v>
      </c>
      <c r="AB31503" s="34">
        <v>85</v>
      </c>
      <c r="AC31503" s="34">
        <v>89</v>
      </c>
    </row>
    <row r="31504" spans="1:29" x14ac:dyDescent="0.2">
      <c r="A31504" s="34" t="s">
        <v>91997</v>
      </c>
      <c r="B31504" s="34">
        <v>104</v>
      </c>
      <c r="C31504" s="34">
        <v>193</v>
      </c>
      <c r="D31504" s="34">
        <v>138</v>
      </c>
      <c r="E31504" s="34">
        <v>165</v>
      </c>
      <c r="F31504" s="34">
        <v>178</v>
      </c>
      <c r="G31504" s="34">
        <v>100</v>
      </c>
      <c r="H31504" s="34">
        <v>151</v>
      </c>
      <c r="I31504" s="34">
        <v>130</v>
      </c>
      <c r="J31504" s="34">
        <v>115</v>
      </c>
      <c r="K31504" s="34">
        <v>159</v>
      </c>
      <c r="L31504" s="34">
        <v>161</v>
      </c>
      <c r="M31504" s="34">
        <v>158</v>
      </c>
      <c r="N31504" s="34">
        <v>148</v>
      </c>
      <c r="O31504" s="34">
        <v>153</v>
      </c>
      <c r="P31504" s="34">
        <v>122</v>
      </c>
      <c r="Q31504" s="34">
        <v>181</v>
      </c>
      <c r="R31504" s="34">
        <v>201</v>
      </c>
      <c r="S31504" s="34">
        <v>179</v>
      </c>
      <c r="T31504" s="34">
        <v>159</v>
      </c>
      <c r="U31504" s="34">
        <v>176</v>
      </c>
      <c r="V31504" s="34">
        <v>163</v>
      </c>
      <c r="W31504" s="34">
        <v>187</v>
      </c>
      <c r="X31504" s="34">
        <v>222</v>
      </c>
      <c r="Y31504" s="34">
        <v>176</v>
      </c>
      <c r="Z31504" s="34">
        <v>204</v>
      </c>
      <c r="AA31504" s="34">
        <v>139</v>
      </c>
      <c r="AB31504" s="34">
        <v>179</v>
      </c>
      <c r="AC31504" s="34">
        <v>307</v>
      </c>
    </row>
    <row r="31505" spans="1:29" x14ac:dyDescent="0.2">
      <c r="A31505" s="34" t="s">
        <v>91998</v>
      </c>
      <c r="B31505" s="34">
        <v>135</v>
      </c>
      <c r="C31505" s="34">
        <v>152</v>
      </c>
      <c r="D31505" s="34">
        <v>84</v>
      </c>
      <c r="E31505" s="34">
        <v>157</v>
      </c>
      <c r="F31505" s="34">
        <v>90</v>
      </c>
      <c r="G31505" s="34">
        <v>164</v>
      </c>
      <c r="H31505" s="34">
        <v>92</v>
      </c>
      <c r="I31505" s="34">
        <v>129</v>
      </c>
      <c r="J31505" s="34">
        <v>99</v>
      </c>
      <c r="K31505" s="34">
        <v>194</v>
      </c>
      <c r="L31505" s="34">
        <v>81</v>
      </c>
      <c r="M31505" s="34">
        <v>139</v>
      </c>
      <c r="N31505" s="34">
        <v>71</v>
      </c>
      <c r="O31505" s="34">
        <v>135</v>
      </c>
      <c r="P31505" s="34">
        <v>100</v>
      </c>
      <c r="Q31505" s="34">
        <v>212</v>
      </c>
      <c r="R31505" s="34">
        <v>135</v>
      </c>
      <c r="S31505" s="34">
        <v>165</v>
      </c>
      <c r="T31505" s="34">
        <v>156</v>
      </c>
      <c r="U31505" s="34">
        <v>181</v>
      </c>
      <c r="V31505" s="34">
        <v>115</v>
      </c>
      <c r="W31505" s="34">
        <v>253</v>
      </c>
      <c r="X31505" s="34">
        <v>103</v>
      </c>
      <c r="Y31505" s="34">
        <v>201</v>
      </c>
      <c r="Z31505" s="34">
        <v>113</v>
      </c>
      <c r="AA31505" s="34">
        <v>202</v>
      </c>
      <c r="AB31505" s="34">
        <v>153</v>
      </c>
      <c r="AC31505" s="34">
        <v>180</v>
      </c>
    </row>
    <row r="31506" spans="1:29" x14ac:dyDescent="0.2">
      <c r="A31506" s="34" t="s">
        <v>91999</v>
      </c>
      <c r="B31506" s="34">
        <v>49</v>
      </c>
      <c r="C31506" s="34">
        <v>19</v>
      </c>
      <c r="D31506" s="34">
        <v>36</v>
      </c>
      <c r="E31506" s="34">
        <v>36</v>
      </c>
      <c r="F31506" s="34">
        <v>44</v>
      </c>
      <c r="G31506" s="34">
        <v>46</v>
      </c>
      <c r="H31506" s="34">
        <v>35</v>
      </c>
      <c r="I31506" s="34">
        <v>41</v>
      </c>
      <c r="J31506" s="34">
        <v>24</v>
      </c>
      <c r="K31506" s="34">
        <v>43</v>
      </c>
      <c r="L31506" s="34">
        <v>36</v>
      </c>
      <c r="M31506" s="34">
        <v>31</v>
      </c>
      <c r="N31506" s="34">
        <v>33</v>
      </c>
      <c r="O31506" s="34">
        <v>41</v>
      </c>
      <c r="P31506" s="34">
        <v>29</v>
      </c>
      <c r="Q31506" s="34">
        <v>65</v>
      </c>
      <c r="R31506" s="34">
        <v>51</v>
      </c>
      <c r="S31506" s="34">
        <v>52</v>
      </c>
      <c r="T31506" s="34">
        <v>42</v>
      </c>
      <c r="U31506" s="34">
        <v>64</v>
      </c>
      <c r="V31506" s="34">
        <v>52</v>
      </c>
      <c r="W31506" s="34">
        <v>52</v>
      </c>
      <c r="X31506" s="34">
        <v>56</v>
      </c>
      <c r="Y31506" s="34">
        <v>51</v>
      </c>
      <c r="Z31506" s="34">
        <v>45</v>
      </c>
      <c r="AA31506" s="34">
        <v>51</v>
      </c>
      <c r="AB31506" s="34">
        <v>62</v>
      </c>
      <c r="AC31506" s="34">
        <v>75</v>
      </c>
    </row>
    <row r="31507" spans="1:29" x14ac:dyDescent="0.2">
      <c r="A31507" s="34" t="s">
        <v>92000</v>
      </c>
      <c r="B31507" s="34">
        <v>64</v>
      </c>
      <c r="C31507" s="34">
        <v>59</v>
      </c>
      <c r="D31507" s="34">
        <v>46</v>
      </c>
      <c r="E31507" s="34">
        <v>65</v>
      </c>
      <c r="F31507" s="34">
        <v>58</v>
      </c>
      <c r="G31507" s="34">
        <v>58</v>
      </c>
      <c r="H31507" s="34">
        <v>62</v>
      </c>
      <c r="I31507" s="34">
        <v>68</v>
      </c>
      <c r="J31507" s="34">
        <v>68</v>
      </c>
      <c r="K31507" s="34">
        <v>64</v>
      </c>
      <c r="L31507" s="34">
        <v>38</v>
      </c>
      <c r="M31507" s="34">
        <v>54</v>
      </c>
      <c r="N31507" s="34">
        <v>65</v>
      </c>
      <c r="O31507" s="34">
        <v>50</v>
      </c>
      <c r="P31507" s="34">
        <v>59</v>
      </c>
      <c r="Q31507" s="34">
        <v>73</v>
      </c>
      <c r="R31507" s="34">
        <v>72</v>
      </c>
      <c r="S31507" s="34">
        <v>64</v>
      </c>
      <c r="T31507" s="34">
        <v>71</v>
      </c>
      <c r="U31507" s="34">
        <v>58</v>
      </c>
      <c r="V31507" s="34">
        <v>46</v>
      </c>
      <c r="W31507" s="34">
        <v>71</v>
      </c>
      <c r="X31507" s="34">
        <v>59</v>
      </c>
      <c r="Y31507" s="34">
        <v>98</v>
      </c>
      <c r="Z31507" s="34">
        <v>68</v>
      </c>
      <c r="AA31507" s="34">
        <v>76</v>
      </c>
      <c r="AB31507" s="34">
        <v>86</v>
      </c>
      <c r="AC31507" s="34">
        <v>106</v>
      </c>
    </row>
    <row r="31508" spans="1:29" x14ac:dyDescent="0.2">
      <c r="A31508" s="34" t="s">
        <v>92001</v>
      </c>
      <c r="B31508" s="34">
        <v>96</v>
      </c>
      <c r="C31508" s="34">
        <v>41</v>
      </c>
      <c r="D31508" s="34">
        <v>71</v>
      </c>
      <c r="E31508" s="34">
        <v>65</v>
      </c>
      <c r="F31508" s="34">
        <v>82</v>
      </c>
      <c r="G31508" s="34">
        <v>54</v>
      </c>
      <c r="H31508" s="34">
        <v>66</v>
      </c>
      <c r="I31508" s="34">
        <v>61</v>
      </c>
      <c r="J31508" s="34">
        <v>83</v>
      </c>
      <c r="K31508" s="34">
        <v>79</v>
      </c>
      <c r="L31508" s="34">
        <v>76</v>
      </c>
      <c r="M31508" s="34">
        <v>56</v>
      </c>
      <c r="N31508" s="34">
        <v>58</v>
      </c>
      <c r="O31508" s="34">
        <v>89</v>
      </c>
      <c r="P31508" s="34">
        <v>63</v>
      </c>
      <c r="Q31508" s="34">
        <v>119</v>
      </c>
      <c r="R31508" s="34">
        <v>97</v>
      </c>
      <c r="S31508" s="34">
        <v>92</v>
      </c>
      <c r="T31508" s="34">
        <v>94</v>
      </c>
      <c r="U31508" s="34">
        <v>69</v>
      </c>
      <c r="V31508" s="34">
        <v>59</v>
      </c>
      <c r="W31508" s="34">
        <v>100</v>
      </c>
      <c r="X31508" s="34">
        <v>81</v>
      </c>
      <c r="Y31508" s="34">
        <v>88</v>
      </c>
      <c r="Z31508" s="34">
        <v>88</v>
      </c>
      <c r="AA31508" s="34">
        <v>98</v>
      </c>
      <c r="AB31508" s="34">
        <v>69</v>
      </c>
      <c r="AC31508" s="34">
        <v>129</v>
      </c>
    </row>
    <row r="31509" spans="1:29" x14ac:dyDescent="0.2">
      <c r="A31509" s="34" t="s">
        <v>92002</v>
      </c>
      <c r="B31509" s="34">
        <v>220</v>
      </c>
      <c r="C31509" s="34">
        <v>127</v>
      </c>
      <c r="D31509" s="34">
        <v>273</v>
      </c>
      <c r="E31509" s="34">
        <v>195</v>
      </c>
      <c r="F31509" s="34">
        <v>282</v>
      </c>
      <c r="G31509" s="34">
        <v>127</v>
      </c>
      <c r="H31509" s="34">
        <v>263</v>
      </c>
      <c r="I31509" s="34">
        <v>181</v>
      </c>
      <c r="J31509" s="34">
        <v>233</v>
      </c>
      <c r="K31509" s="34">
        <v>170</v>
      </c>
      <c r="L31509" s="34">
        <v>241</v>
      </c>
      <c r="M31509" s="34">
        <v>163</v>
      </c>
      <c r="N31509" s="34">
        <v>232</v>
      </c>
      <c r="O31509" s="34">
        <v>139</v>
      </c>
      <c r="P31509" s="34">
        <v>231</v>
      </c>
      <c r="Q31509" s="34">
        <v>245</v>
      </c>
      <c r="R31509" s="34">
        <v>369</v>
      </c>
      <c r="S31509" s="34">
        <v>240</v>
      </c>
      <c r="T31509" s="34">
        <v>362</v>
      </c>
      <c r="U31509" s="34">
        <v>205</v>
      </c>
      <c r="V31509" s="34">
        <v>346</v>
      </c>
      <c r="W31509" s="34">
        <v>254</v>
      </c>
      <c r="X31509" s="34">
        <v>278</v>
      </c>
      <c r="Y31509" s="34">
        <v>240</v>
      </c>
      <c r="Z31509" s="34">
        <v>284</v>
      </c>
      <c r="AA31509" s="34">
        <v>217</v>
      </c>
      <c r="AB31509" s="34">
        <v>392</v>
      </c>
      <c r="AC31509" s="34">
        <v>270</v>
      </c>
    </row>
    <row r="31510" spans="1:29" x14ac:dyDescent="0.2">
      <c r="A31510" s="34" t="s">
        <v>92003</v>
      </c>
      <c r="B31510" s="34">
        <v>86</v>
      </c>
      <c r="C31510" s="34">
        <v>126</v>
      </c>
      <c r="D31510" s="34">
        <v>161</v>
      </c>
      <c r="E31510" s="34">
        <v>132</v>
      </c>
      <c r="F31510" s="34">
        <v>178</v>
      </c>
      <c r="G31510" s="34">
        <v>117</v>
      </c>
      <c r="H31510" s="34">
        <v>157</v>
      </c>
      <c r="I31510" s="34">
        <v>122</v>
      </c>
      <c r="J31510" s="34">
        <v>133</v>
      </c>
      <c r="K31510" s="34">
        <v>127</v>
      </c>
      <c r="L31510" s="34">
        <v>138</v>
      </c>
      <c r="M31510" s="34">
        <v>127</v>
      </c>
      <c r="N31510" s="34">
        <v>138</v>
      </c>
      <c r="O31510" s="34">
        <v>112</v>
      </c>
      <c r="P31510" s="34">
        <v>139</v>
      </c>
      <c r="Q31510" s="34">
        <v>157</v>
      </c>
      <c r="R31510" s="34">
        <v>191</v>
      </c>
      <c r="S31510" s="34">
        <v>129</v>
      </c>
      <c r="T31510" s="34">
        <v>162</v>
      </c>
      <c r="U31510" s="34">
        <v>124</v>
      </c>
      <c r="V31510" s="34">
        <v>209</v>
      </c>
      <c r="W31510" s="34">
        <v>222</v>
      </c>
      <c r="X31510" s="34">
        <v>170</v>
      </c>
      <c r="Y31510" s="34">
        <v>151</v>
      </c>
      <c r="Z31510" s="34">
        <v>154</v>
      </c>
      <c r="AA31510" s="34">
        <v>141</v>
      </c>
      <c r="AB31510" s="34">
        <v>197</v>
      </c>
      <c r="AC31510" s="34">
        <v>182</v>
      </c>
    </row>
    <row r="31511" spans="1:29" x14ac:dyDescent="0.2">
      <c r="A31511" s="34" t="s">
        <v>92004</v>
      </c>
      <c r="B31511" s="34">
        <v>123</v>
      </c>
      <c r="C31511" s="34">
        <v>74</v>
      </c>
      <c r="D31511" s="34">
        <v>105</v>
      </c>
      <c r="E31511" s="34">
        <v>57</v>
      </c>
      <c r="F31511" s="34">
        <v>123</v>
      </c>
      <c r="G31511" s="34">
        <v>107</v>
      </c>
      <c r="H31511" s="34">
        <v>90</v>
      </c>
      <c r="I31511" s="34">
        <v>57</v>
      </c>
      <c r="J31511" s="34">
        <v>89</v>
      </c>
      <c r="K31511" s="34">
        <v>86</v>
      </c>
      <c r="L31511" s="34">
        <v>73</v>
      </c>
      <c r="M31511" s="34">
        <v>55</v>
      </c>
      <c r="N31511" s="34">
        <v>68</v>
      </c>
      <c r="O31511" s="34">
        <v>53</v>
      </c>
      <c r="P31511" s="34">
        <v>96</v>
      </c>
      <c r="Q31511" s="34">
        <v>87</v>
      </c>
      <c r="R31511" s="34">
        <v>125</v>
      </c>
      <c r="S31511" s="34">
        <v>85</v>
      </c>
      <c r="T31511" s="34">
        <v>110</v>
      </c>
      <c r="U31511" s="34">
        <v>83</v>
      </c>
      <c r="V31511" s="34">
        <v>116</v>
      </c>
      <c r="W31511" s="34">
        <v>136</v>
      </c>
      <c r="X31511" s="34">
        <v>118</v>
      </c>
      <c r="Y31511" s="34">
        <v>97</v>
      </c>
      <c r="Z31511" s="34">
        <v>105</v>
      </c>
      <c r="AA31511" s="34">
        <v>115</v>
      </c>
      <c r="AB31511" s="34">
        <v>177</v>
      </c>
      <c r="AC31511" s="34">
        <v>134</v>
      </c>
    </row>
    <row r="31512" spans="1:29" x14ac:dyDescent="0.2">
      <c r="A31512" s="34" t="s">
        <v>92005</v>
      </c>
      <c r="B31512" s="34">
        <v>68</v>
      </c>
      <c r="C31512" s="34">
        <v>61</v>
      </c>
      <c r="D31512" s="34">
        <v>50</v>
      </c>
      <c r="E31512" s="34">
        <v>75</v>
      </c>
      <c r="F31512" s="34">
        <v>36</v>
      </c>
      <c r="G31512" s="34">
        <v>44</v>
      </c>
      <c r="H31512" s="34">
        <v>47</v>
      </c>
      <c r="I31512" s="34">
        <v>45</v>
      </c>
      <c r="J31512" s="34">
        <v>40</v>
      </c>
      <c r="K31512" s="34">
        <v>57</v>
      </c>
      <c r="L31512" s="34">
        <v>54</v>
      </c>
      <c r="M31512" s="34">
        <v>40</v>
      </c>
      <c r="N31512" s="34">
        <v>30</v>
      </c>
      <c r="O31512" s="34">
        <v>35</v>
      </c>
      <c r="P31512" s="34">
        <v>43</v>
      </c>
      <c r="Q31512" s="34">
        <v>88</v>
      </c>
      <c r="R31512" s="34">
        <v>55</v>
      </c>
      <c r="S31512" s="34">
        <v>91</v>
      </c>
      <c r="T31512" s="34">
        <v>58</v>
      </c>
      <c r="U31512" s="34">
        <v>53</v>
      </c>
      <c r="V31512" s="34">
        <v>47</v>
      </c>
      <c r="W31512" s="34">
        <v>64</v>
      </c>
      <c r="X31512" s="34">
        <v>46</v>
      </c>
      <c r="Y31512" s="34">
        <v>80</v>
      </c>
      <c r="Z31512" s="34">
        <v>45</v>
      </c>
      <c r="AA31512" s="34">
        <v>64</v>
      </c>
      <c r="AB31512" s="34">
        <v>73</v>
      </c>
      <c r="AC31512" s="34">
        <v>117</v>
      </c>
    </row>
    <row r="31513" spans="1:29" x14ac:dyDescent="0.2">
      <c r="A31513" s="34" t="s">
        <v>92006</v>
      </c>
      <c r="B31513" s="34">
        <v>40</v>
      </c>
      <c r="C31513" s="34">
        <v>44</v>
      </c>
      <c r="D31513" s="34">
        <v>67</v>
      </c>
      <c r="E31513" s="34">
        <v>65</v>
      </c>
      <c r="F31513" s="34">
        <v>57</v>
      </c>
      <c r="G31513" s="34">
        <v>73</v>
      </c>
      <c r="H31513" s="34">
        <v>65</v>
      </c>
      <c r="I31513" s="34">
        <v>75</v>
      </c>
      <c r="J31513" s="34">
        <v>46</v>
      </c>
      <c r="K31513" s="34">
        <v>55</v>
      </c>
      <c r="L31513" s="34">
        <v>40</v>
      </c>
      <c r="M31513" s="34">
        <v>53</v>
      </c>
      <c r="N31513" s="34">
        <v>54</v>
      </c>
      <c r="O31513" s="34">
        <v>48</v>
      </c>
      <c r="P31513" s="34">
        <v>54</v>
      </c>
      <c r="Q31513" s="34">
        <v>77</v>
      </c>
      <c r="R31513" s="34">
        <v>67</v>
      </c>
      <c r="S31513" s="34">
        <v>78</v>
      </c>
      <c r="T31513" s="34">
        <v>58</v>
      </c>
      <c r="U31513" s="34">
        <v>50</v>
      </c>
      <c r="V31513" s="34">
        <v>56</v>
      </c>
      <c r="W31513" s="34">
        <v>65</v>
      </c>
      <c r="X31513" s="34">
        <v>92</v>
      </c>
      <c r="Y31513" s="34">
        <v>83</v>
      </c>
      <c r="Z31513" s="34">
        <v>77</v>
      </c>
      <c r="AA31513" s="34">
        <v>88</v>
      </c>
      <c r="AB31513" s="34">
        <v>79</v>
      </c>
      <c r="AC31513" s="34">
        <v>127</v>
      </c>
    </row>
    <row r="31514" spans="1:29" x14ac:dyDescent="0.2">
      <c r="A31514" s="34" t="s">
        <v>92007</v>
      </c>
      <c r="B31514" s="34">
        <v>59</v>
      </c>
      <c r="C31514" s="34">
        <v>32</v>
      </c>
      <c r="D31514" s="34">
        <v>39</v>
      </c>
      <c r="E31514" s="34">
        <v>16</v>
      </c>
      <c r="F31514" s="34">
        <v>40</v>
      </c>
      <c r="G31514" s="34">
        <v>21</v>
      </c>
      <c r="H31514" s="34">
        <v>30</v>
      </c>
      <c r="I31514" s="34">
        <v>25</v>
      </c>
      <c r="J31514" s="34">
        <v>35</v>
      </c>
      <c r="K31514" s="34">
        <v>26</v>
      </c>
      <c r="L31514" s="34">
        <v>27</v>
      </c>
      <c r="M31514" s="34">
        <v>32</v>
      </c>
      <c r="N31514" s="34">
        <v>28</v>
      </c>
      <c r="O31514" s="34">
        <v>24</v>
      </c>
      <c r="P31514" s="34">
        <v>35</v>
      </c>
      <c r="Q31514" s="34">
        <v>41</v>
      </c>
      <c r="R31514" s="34">
        <v>43</v>
      </c>
      <c r="S31514" s="34">
        <v>51</v>
      </c>
      <c r="T31514" s="34">
        <v>48</v>
      </c>
      <c r="U31514" s="34">
        <v>39</v>
      </c>
      <c r="V31514" s="34">
        <v>50</v>
      </c>
      <c r="W31514" s="34">
        <v>36</v>
      </c>
      <c r="X31514" s="34">
        <v>34</v>
      </c>
      <c r="Y31514" s="34">
        <v>28</v>
      </c>
      <c r="Z31514" s="34">
        <v>28</v>
      </c>
      <c r="AA31514" s="34">
        <v>50</v>
      </c>
      <c r="AB31514" s="34">
        <v>46</v>
      </c>
      <c r="AC31514" s="34">
        <v>59</v>
      </c>
    </row>
    <row r="31515" spans="1:29" x14ac:dyDescent="0.2">
      <c r="A31515" s="34" t="s">
        <v>92008</v>
      </c>
      <c r="B31515" s="34">
        <v>73</v>
      </c>
      <c r="C31515" s="34">
        <v>59</v>
      </c>
      <c r="D31515" s="34">
        <v>82</v>
      </c>
      <c r="E31515" s="34">
        <v>63</v>
      </c>
      <c r="F31515" s="34">
        <v>69</v>
      </c>
      <c r="G31515" s="34">
        <v>46</v>
      </c>
      <c r="H31515" s="34">
        <v>54</v>
      </c>
      <c r="I31515" s="34">
        <v>67</v>
      </c>
      <c r="J31515" s="34">
        <v>56</v>
      </c>
      <c r="K31515" s="34">
        <v>69</v>
      </c>
      <c r="L31515" s="34">
        <v>47</v>
      </c>
      <c r="M31515" s="34">
        <v>30</v>
      </c>
      <c r="N31515" s="34">
        <v>46</v>
      </c>
      <c r="O31515" s="34">
        <v>67</v>
      </c>
      <c r="P31515" s="34">
        <v>44</v>
      </c>
      <c r="Q31515" s="34">
        <v>97</v>
      </c>
      <c r="R31515" s="34">
        <v>84</v>
      </c>
      <c r="S31515" s="34">
        <v>79</v>
      </c>
      <c r="T31515" s="34">
        <v>56</v>
      </c>
      <c r="U31515" s="34">
        <v>47</v>
      </c>
      <c r="V31515" s="34">
        <v>88</v>
      </c>
      <c r="W31515" s="34">
        <v>86</v>
      </c>
      <c r="X31515" s="34">
        <v>103</v>
      </c>
      <c r="Y31515" s="34">
        <v>59</v>
      </c>
      <c r="Z31515" s="34">
        <v>60</v>
      </c>
      <c r="AA31515" s="34">
        <v>89</v>
      </c>
      <c r="AB31515" s="34">
        <v>72</v>
      </c>
      <c r="AC31515" s="34">
        <v>89</v>
      </c>
    </row>
    <row r="31516" spans="1:29" x14ac:dyDescent="0.2">
      <c r="A31516" s="34" t="s">
        <v>92009</v>
      </c>
      <c r="B31516" s="34">
        <v>47</v>
      </c>
      <c r="C31516" s="34">
        <v>67</v>
      </c>
      <c r="D31516" s="34">
        <v>83</v>
      </c>
      <c r="E31516" s="34">
        <v>83</v>
      </c>
      <c r="F31516" s="34">
        <v>72</v>
      </c>
      <c r="G31516" s="34">
        <v>103</v>
      </c>
      <c r="H31516" s="34">
        <v>68</v>
      </c>
      <c r="I31516" s="34">
        <v>81</v>
      </c>
      <c r="J31516" s="34">
        <v>57</v>
      </c>
      <c r="K31516" s="34">
        <v>73</v>
      </c>
      <c r="L31516" s="34">
        <v>42</v>
      </c>
      <c r="M31516" s="34">
        <v>82</v>
      </c>
      <c r="N31516" s="34">
        <v>65</v>
      </c>
      <c r="O31516" s="34">
        <v>66</v>
      </c>
      <c r="P31516" s="34">
        <v>77</v>
      </c>
      <c r="Q31516" s="34">
        <v>134</v>
      </c>
      <c r="R31516" s="34">
        <v>92</v>
      </c>
      <c r="S31516" s="34">
        <v>113</v>
      </c>
      <c r="T31516" s="34">
        <v>56</v>
      </c>
      <c r="U31516" s="34">
        <v>55</v>
      </c>
      <c r="V31516" s="34">
        <v>70</v>
      </c>
      <c r="W31516" s="34">
        <v>104</v>
      </c>
      <c r="X31516" s="34">
        <v>75</v>
      </c>
      <c r="Y31516" s="34">
        <v>91</v>
      </c>
      <c r="Z31516" s="34">
        <v>81</v>
      </c>
      <c r="AA31516" s="34">
        <v>105</v>
      </c>
      <c r="AB31516" s="34">
        <v>72</v>
      </c>
      <c r="AC31516" s="34">
        <v>107</v>
      </c>
    </row>
    <row r="31517" spans="1:29" x14ac:dyDescent="0.2">
      <c r="A31517" s="34" t="s">
        <v>92010</v>
      </c>
      <c r="B31517" s="34">
        <v>102</v>
      </c>
      <c r="C31517" s="34">
        <v>83</v>
      </c>
      <c r="D31517" s="34">
        <v>106</v>
      </c>
      <c r="E31517" s="34">
        <v>111</v>
      </c>
      <c r="F31517" s="34">
        <v>107</v>
      </c>
      <c r="G31517" s="34">
        <v>101</v>
      </c>
      <c r="H31517" s="34">
        <v>105</v>
      </c>
      <c r="I31517" s="34">
        <v>82</v>
      </c>
      <c r="J31517" s="34">
        <v>114</v>
      </c>
      <c r="K31517" s="34">
        <v>114</v>
      </c>
      <c r="L31517" s="34">
        <v>119</v>
      </c>
      <c r="M31517" s="34">
        <v>84</v>
      </c>
      <c r="N31517" s="34">
        <v>96</v>
      </c>
      <c r="O31517" s="34">
        <v>60</v>
      </c>
      <c r="P31517" s="34">
        <v>149</v>
      </c>
      <c r="Q31517" s="34">
        <v>130</v>
      </c>
      <c r="R31517" s="34">
        <v>183</v>
      </c>
      <c r="S31517" s="34">
        <v>123</v>
      </c>
      <c r="T31517" s="34">
        <v>209</v>
      </c>
      <c r="U31517" s="34">
        <v>96</v>
      </c>
      <c r="V31517" s="34">
        <v>209</v>
      </c>
      <c r="W31517" s="34">
        <v>138</v>
      </c>
      <c r="X31517" s="34">
        <v>188</v>
      </c>
      <c r="Y31517" s="34">
        <v>112</v>
      </c>
      <c r="Z31517" s="34">
        <v>110</v>
      </c>
      <c r="AA31517" s="34">
        <v>151</v>
      </c>
      <c r="AB31517" s="34">
        <v>246</v>
      </c>
      <c r="AC31517" s="34">
        <v>182</v>
      </c>
    </row>
    <row r="31518" spans="1:29" x14ac:dyDescent="0.2">
      <c r="A31518" s="34" t="s">
        <v>92011</v>
      </c>
      <c r="B31518" s="34">
        <v>27</v>
      </c>
      <c r="C31518" s="34">
        <v>18</v>
      </c>
      <c r="D31518" s="34">
        <v>27</v>
      </c>
      <c r="E31518" s="34">
        <v>17</v>
      </c>
      <c r="F31518" s="34">
        <v>16</v>
      </c>
      <c r="G31518" s="34">
        <v>34</v>
      </c>
      <c r="H31518" s="34">
        <v>26</v>
      </c>
      <c r="I31518" s="34">
        <v>20</v>
      </c>
      <c r="J31518" s="34">
        <v>23</v>
      </c>
      <c r="K31518" s="34">
        <v>13</v>
      </c>
      <c r="L31518" s="34">
        <v>19</v>
      </c>
      <c r="M31518" s="34">
        <v>31</v>
      </c>
      <c r="N31518" s="34">
        <v>18</v>
      </c>
      <c r="O31518" s="34">
        <v>18</v>
      </c>
      <c r="P31518" s="34">
        <v>38</v>
      </c>
      <c r="Q31518" s="34">
        <v>39</v>
      </c>
      <c r="R31518" s="34">
        <v>29</v>
      </c>
      <c r="S31518" s="34">
        <v>34</v>
      </c>
      <c r="T31518" s="34">
        <v>28</v>
      </c>
      <c r="U31518" s="34">
        <v>22</v>
      </c>
      <c r="V31518" s="34">
        <v>30</v>
      </c>
      <c r="W31518" s="34">
        <v>17</v>
      </c>
      <c r="X31518" s="34">
        <v>50</v>
      </c>
      <c r="Y31518" s="34">
        <v>20</v>
      </c>
      <c r="Z31518" s="34">
        <v>25</v>
      </c>
      <c r="AA31518" s="34">
        <v>12</v>
      </c>
      <c r="AB31518" s="34">
        <v>20</v>
      </c>
      <c r="AC31518" s="34">
        <v>37</v>
      </c>
    </row>
    <row r="31519" spans="1:29" x14ac:dyDescent="0.2">
      <c r="A31519" s="34" t="s">
        <v>92012</v>
      </c>
      <c r="B31519" s="34">
        <v>87</v>
      </c>
      <c r="C31519" s="34">
        <v>262</v>
      </c>
      <c r="D31519" s="34">
        <v>143</v>
      </c>
      <c r="E31519" s="34">
        <v>261</v>
      </c>
      <c r="F31519" s="34">
        <v>167</v>
      </c>
      <c r="G31519" s="34">
        <v>293</v>
      </c>
      <c r="H31519" s="34">
        <v>106</v>
      </c>
      <c r="I31519" s="34">
        <v>221</v>
      </c>
      <c r="J31519" s="34">
        <v>150</v>
      </c>
      <c r="K31519" s="34">
        <v>261</v>
      </c>
      <c r="L31519" s="34">
        <v>112</v>
      </c>
      <c r="M31519" s="34">
        <v>211</v>
      </c>
      <c r="N31519" s="34">
        <v>120</v>
      </c>
      <c r="O31519" s="34">
        <v>191</v>
      </c>
      <c r="P31519" s="34">
        <v>139</v>
      </c>
      <c r="Q31519" s="34">
        <v>330</v>
      </c>
      <c r="R31519" s="34">
        <v>182</v>
      </c>
      <c r="S31519" s="34">
        <v>257</v>
      </c>
      <c r="T31519" s="34">
        <v>138</v>
      </c>
      <c r="U31519" s="34">
        <v>231</v>
      </c>
      <c r="V31519" s="34">
        <v>219</v>
      </c>
      <c r="W31519" s="34">
        <v>243</v>
      </c>
      <c r="X31519" s="34">
        <v>213</v>
      </c>
      <c r="Y31519" s="34">
        <v>221</v>
      </c>
      <c r="Z31519" s="34">
        <v>108</v>
      </c>
      <c r="AA31519" s="34">
        <v>226</v>
      </c>
      <c r="AB31519" s="34">
        <v>160</v>
      </c>
      <c r="AC31519" s="34">
        <v>379</v>
      </c>
    </row>
    <row r="31520" spans="1:29" x14ac:dyDescent="0.2">
      <c r="A31520" s="34" t="s">
        <v>92013</v>
      </c>
      <c r="B31520" s="34">
        <v>48</v>
      </c>
      <c r="C31520" s="34">
        <v>86</v>
      </c>
      <c r="D31520" s="34">
        <v>48</v>
      </c>
      <c r="E31520" s="34">
        <v>90</v>
      </c>
      <c r="F31520" s="34">
        <v>58</v>
      </c>
      <c r="G31520" s="34">
        <v>89</v>
      </c>
      <c r="H31520" s="34">
        <v>49</v>
      </c>
      <c r="I31520" s="34">
        <v>60</v>
      </c>
      <c r="J31520" s="34">
        <v>42</v>
      </c>
      <c r="K31520" s="34">
        <v>57</v>
      </c>
      <c r="L31520" s="34">
        <v>30</v>
      </c>
      <c r="M31520" s="34">
        <v>58</v>
      </c>
      <c r="N31520" s="34">
        <v>33</v>
      </c>
      <c r="O31520" s="34">
        <v>52</v>
      </c>
      <c r="P31520" s="34">
        <v>39</v>
      </c>
      <c r="Q31520" s="34">
        <v>106</v>
      </c>
      <c r="R31520" s="34">
        <v>50</v>
      </c>
      <c r="S31520" s="34">
        <v>85</v>
      </c>
      <c r="T31520" s="34">
        <v>34</v>
      </c>
      <c r="U31520" s="34">
        <v>59</v>
      </c>
      <c r="V31520" s="34">
        <v>47</v>
      </c>
      <c r="W31520" s="34">
        <v>97</v>
      </c>
      <c r="X31520" s="34">
        <v>67</v>
      </c>
      <c r="Y31520" s="34">
        <v>68</v>
      </c>
      <c r="Z31520" s="34">
        <v>57</v>
      </c>
      <c r="AA31520" s="34">
        <v>107</v>
      </c>
      <c r="AB31520" s="34">
        <v>44</v>
      </c>
      <c r="AC31520" s="34">
        <v>122</v>
      </c>
    </row>
    <row r="31521" spans="1:29" x14ac:dyDescent="0.2">
      <c r="A31521" s="34" t="s">
        <v>92014</v>
      </c>
      <c r="B31521" s="34">
        <v>86</v>
      </c>
      <c r="C31521" s="34">
        <v>151</v>
      </c>
      <c r="D31521" s="34">
        <v>134</v>
      </c>
      <c r="E31521" s="34">
        <v>178</v>
      </c>
      <c r="F31521" s="34">
        <v>137</v>
      </c>
      <c r="G31521" s="34">
        <v>200</v>
      </c>
      <c r="H31521" s="34">
        <v>122</v>
      </c>
      <c r="I31521" s="34">
        <v>167</v>
      </c>
      <c r="J31521" s="34">
        <v>128</v>
      </c>
      <c r="K31521" s="34">
        <v>162</v>
      </c>
      <c r="L31521" s="34">
        <v>129</v>
      </c>
      <c r="M31521" s="34">
        <v>128</v>
      </c>
      <c r="N31521" s="34">
        <v>96</v>
      </c>
      <c r="O31521" s="34">
        <v>131</v>
      </c>
      <c r="P31521" s="34">
        <v>99</v>
      </c>
      <c r="Q31521" s="34">
        <v>185</v>
      </c>
      <c r="R31521" s="34">
        <v>193</v>
      </c>
      <c r="S31521" s="34">
        <v>208</v>
      </c>
      <c r="T31521" s="34">
        <v>150</v>
      </c>
      <c r="U31521" s="34">
        <v>194</v>
      </c>
      <c r="V31521" s="34">
        <v>143</v>
      </c>
      <c r="W31521" s="34">
        <v>217</v>
      </c>
      <c r="X31521" s="34">
        <v>155</v>
      </c>
      <c r="Y31521" s="34">
        <v>227</v>
      </c>
      <c r="Z31521" s="34">
        <v>157</v>
      </c>
      <c r="AA31521" s="34">
        <v>186</v>
      </c>
      <c r="AB31521" s="34">
        <v>152</v>
      </c>
      <c r="AC31521" s="34">
        <v>242</v>
      </c>
    </row>
    <row r="31522" spans="1:29" x14ac:dyDescent="0.2">
      <c r="A31522" s="34" t="s">
        <v>92015</v>
      </c>
      <c r="B31522" s="34">
        <v>117</v>
      </c>
      <c r="C31522" s="34">
        <v>91</v>
      </c>
      <c r="D31522" s="34">
        <v>157</v>
      </c>
      <c r="E31522" s="34">
        <v>86</v>
      </c>
      <c r="F31522" s="34">
        <v>147</v>
      </c>
      <c r="G31522" s="34">
        <v>110</v>
      </c>
      <c r="H31522" s="34">
        <v>171</v>
      </c>
      <c r="I31522" s="34">
        <v>102</v>
      </c>
      <c r="J31522" s="34">
        <v>186</v>
      </c>
      <c r="K31522" s="34">
        <v>87</v>
      </c>
      <c r="L31522" s="34">
        <v>162</v>
      </c>
      <c r="M31522" s="34">
        <v>105</v>
      </c>
      <c r="N31522" s="34">
        <v>147</v>
      </c>
      <c r="O31522" s="34">
        <v>76</v>
      </c>
      <c r="P31522" s="34">
        <v>169</v>
      </c>
      <c r="Q31522" s="34">
        <v>130</v>
      </c>
      <c r="R31522" s="34">
        <v>228</v>
      </c>
      <c r="S31522" s="34">
        <v>129</v>
      </c>
      <c r="T31522" s="34">
        <v>191</v>
      </c>
      <c r="U31522" s="34">
        <v>99</v>
      </c>
      <c r="V31522" s="34">
        <v>192</v>
      </c>
      <c r="W31522" s="34">
        <v>138</v>
      </c>
      <c r="X31522" s="34">
        <v>225</v>
      </c>
      <c r="Y31522" s="34">
        <v>113</v>
      </c>
      <c r="Z31522" s="34">
        <v>197</v>
      </c>
      <c r="AA31522" s="34">
        <v>122</v>
      </c>
      <c r="AB31522" s="34">
        <v>213</v>
      </c>
      <c r="AC31522" s="34">
        <v>137</v>
      </c>
    </row>
    <row r="31523" spans="1:29" x14ac:dyDescent="0.2">
      <c r="A31523" s="34" t="s">
        <v>92016</v>
      </c>
      <c r="B31523" s="34">
        <v>32</v>
      </c>
      <c r="C31523" s="34">
        <v>14</v>
      </c>
      <c r="D31523" s="34">
        <v>24</v>
      </c>
      <c r="E31523" s="34">
        <v>15</v>
      </c>
      <c r="F31523" s="34">
        <v>25</v>
      </c>
      <c r="G31523" s="34">
        <v>6</v>
      </c>
      <c r="H31523" s="34">
        <v>21</v>
      </c>
      <c r="I31523" s="34">
        <v>17</v>
      </c>
      <c r="J31523" s="34">
        <v>16</v>
      </c>
      <c r="K31523" s="34">
        <v>7</v>
      </c>
      <c r="L31523" s="34">
        <v>15</v>
      </c>
      <c r="M31523" s="34">
        <v>11</v>
      </c>
      <c r="N31523" s="34">
        <v>10</v>
      </c>
      <c r="O31523" s="34">
        <v>13</v>
      </c>
      <c r="P31523" s="34">
        <v>21</v>
      </c>
      <c r="Q31523" s="34">
        <v>15</v>
      </c>
      <c r="R31523" s="34">
        <v>16</v>
      </c>
      <c r="S31523" s="34">
        <v>23</v>
      </c>
      <c r="T31523" s="34">
        <v>21</v>
      </c>
      <c r="U31523" s="34">
        <v>10</v>
      </c>
      <c r="V31523" s="34">
        <v>28</v>
      </c>
      <c r="W31523" s="34">
        <v>15</v>
      </c>
      <c r="X31523" s="34">
        <v>20</v>
      </c>
      <c r="Y31523" s="34">
        <v>7</v>
      </c>
      <c r="Z31523" s="34">
        <v>20</v>
      </c>
      <c r="AA31523" s="34">
        <v>6</v>
      </c>
      <c r="AB31523" s="34">
        <v>30</v>
      </c>
      <c r="AC31523" s="34">
        <v>16</v>
      </c>
    </row>
    <row r="31524" spans="1:29" x14ac:dyDescent="0.2">
      <c r="A31524" s="34" t="s">
        <v>92017</v>
      </c>
      <c r="B31524" s="34">
        <v>80</v>
      </c>
      <c r="C31524" s="34">
        <v>92</v>
      </c>
      <c r="D31524" s="34">
        <v>109</v>
      </c>
      <c r="E31524" s="34">
        <v>104</v>
      </c>
      <c r="F31524" s="34">
        <v>138</v>
      </c>
      <c r="G31524" s="34">
        <v>93</v>
      </c>
      <c r="H31524" s="34">
        <v>101</v>
      </c>
      <c r="I31524" s="34">
        <v>76</v>
      </c>
      <c r="J31524" s="34">
        <v>78</v>
      </c>
      <c r="K31524" s="34">
        <v>79</v>
      </c>
      <c r="L31524" s="34">
        <v>66</v>
      </c>
      <c r="M31524" s="34">
        <v>65</v>
      </c>
      <c r="N31524" s="34">
        <v>74</v>
      </c>
      <c r="O31524" s="34">
        <v>71</v>
      </c>
      <c r="P31524" s="34">
        <v>102</v>
      </c>
      <c r="Q31524" s="34">
        <v>129</v>
      </c>
      <c r="R31524" s="34">
        <v>103</v>
      </c>
      <c r="S31524" s="34">
        <v>103</v>
      </c>
      <c r="T31524" s="34">
        <v>64</v>
      </c>
      <c r="U31524" s="34">
        <v>75</v>
      </c>
      <c r="V31524" s="34">
        <v>101</v>
      </c>
      <c r="W31524" s="34">
        <v>123</v>
      </c>
      <c r="X31524" s="34">
        <v>109</v>
      </c>
      <c r="Y31524" s="34">
        <v>96</v>
      </c>
      <c r="Z31524" s="34">
        <v>111</v>
      </c>
      <c r="AA31524" s="34">
        <v>96</v>
      </c>
      <c r="AB31524" s="34">
        <v>100</v>
      </c>
      <c r="AC31524" s="34">
        <v>123</v>
      </c>
    </row>
    <row r="31525" spans="1:29" x14ac:dyDescent="0.2">
      <c r="A31525" s="34" t="s">
        <v>92018</v>
      </c>
      <c r="B31525" s="34">
        <v>44</v>
      </c>
      <c r="C31525" s="34">
        <v>79</v>
      </c>
      <c r="D31525" s="34">
        <v>85</v>
      </c>
      <c r="E31525" s="34">
        <v>140</v>
      </c>
      <c r="F31525" s="34">
        <v>65</v>
      </c>
      <c r="G31525" s="34">
        <v>122</v>
      </c>
      <c r="H31525" s="34">
        <v>53</v>
      </c>
      <c r="I31525" s="34">
        <v>117</v>
      </c>
      <c r="J31525" s="34">
        <v>58</v>
      </c>
      <c r="K31525" s="34">
        <v>123</v>
      </c>
      <c r="L31525" s="34">
        <v>52</v>
      </c>
      <c r="M31525" s="34">
        <v>80</v>
      </c>
      <c r="N31525" s="34">
        <v>70</v>
      </c>
      <c r="O31525" s="34">
        <v>78</v>
      </c>
      <c r="P31525" s="34">
        <v>65</v>
      </c>
      <c r="Q31525" s="34">
        <v>156</v>
      </c>
      <c r="R31525" s="34">
        <v>82</v>
      </c>
      <c r="S31525" s="34">
        <v>117</v>
      </c>
      <c r="T31525" s="34">
        <v>85</v>
      </c>
      <c r="U31525" s="34">
        <v>106</v>
      </c>
      <c r="V31525" s="34">
        <v>63</v>
      </c>
      <c r="W31525" s="34">
        <v>161</v>
      </c>
      <c r="X31525" s="34">
        <v>87</v>
      </c>
      <c r="Y31525" s="34">
        <v>138</v>
      </c>
      <c r="Z31525" s="34">
        <v>116</v>
      </c>
      <c r="AA31525" s="34">
        <v>153</v>
      </c>
      <c r="AB31525" s="34">
        <v>86</v>
      </c>
      <c r="AC31525" s="34">
        <v>172</v>
      </c>
    </row>
    <row r="31526" spans="1:29" x14ac:dyDescent="0.2">
      <c r="A31526" s="34" t="s">
        <v>92019</v>
      </c>
      <c r="B31526" s="34">
        <v>47</v>
      </c>
      <c r="C31526" s="34">
        <v>44</v>
      </c>
      <c r="D31526" s="34">
        <v>50</v>
      </c>
      <c r="E31526" s="34">
        <v>56</v>
      </c>
      <c r="F31526" s="34">
        <v>68</v>
      </c>
      <c r="G31526" s="34">
        <v>77</v>
      </c>
      <c r="H31526" s="34">
        <v>57</v>
      </c>
      <c r="I31526" s="34">
        <v>66</v>
      </c>
      <c r="J31526" s="34">
        <v>42</v>
      </c>
      <c r="K31526" s="34">
        <v>83</v>
      </c>
      <c r="L31526" s="34">
        <v>49</v>
      </c>
      <c r="M31526" s="34">
        <v>50</v>
      </c>
      <c r="N31526" s="34">
        <v>80</v>
      </c>
      <c r="O31526" s="34">
        <v>53</v>
      </c>
      <c r="P31526" s="34">
        <v>63</v>
      </c>
      <c r="Q31526" s="34">
        <v>59</v>
      </c>
      <c r="R31526" s="34">
        <v>80</v>
      </c>
      <c r="S31526" s="34">
        <v>58</v>
      </c>
      <c r="T31526" s="34">
        <v>51</v>
      </c>
      <c r="U31526" s="34">
        <v>60</v>
      </c>
      <c r="V31526" s="34">
        <v>67</v>
      </c>
      <c r="W31526" s="34">
        <v>55</v>
      </c>
      <c r="X31526" s="34">
        <v>53</v>
      </c>
      <c r="Y31526" s="34">
        <v>75</v>
      </c>
      <c r="Z31526" s="34">
        <v>66</v>
      </c>
      <c r="AA31526" s="34">
        <v>71</v>
      </c>
      <c r="AB31526" s="34">
        <v>109</v>
      </c>
      <c r="AC31526" s="34">
        <v>69</v>
      </c>
    </row>
    <row r="31527" spans="1:29" x14ac:dyDescent="0.2">
      <c r="A31527" s="34" t="s">
        <v>92020</v>
      </c>
      <c r="B31527" s="34">
        <v>58</v>
      </c>
      <c r="C31527" s="34">
        <v>81</v>
      </c>
      <c r="D31527" s="34">
        <v>52</v>
      </c>
      <c r="E31527" s="34">
        <v>88</v>
      </c>
      <c r="F31527" s="34">
        <v>45</v>
      </c>
      <c r="G31527" s="34">
        <v>59</v>
      </c>
      <c r="H31527" s="34">
        <v>68</v>
      </c>
      <c r="I31527" s="34">
        <v>55</v>
      </c>
      <c r="J31527" s="34">
        <v>53</v>
      </c>
      <c r="K31527" s="34">
        <v>86</v>
      </c>
      <c r="L31527" s="34">
        <v>82</v>
      </c>
      <c r="M31527" s="34">
        <v>81</v>
      </c>
      <c r="N31527" s="34">
        <v>69</v>
      </c>
      <c r="O31527" s="34">
        <v>71</v>
      </c>
      <c r="P31527" s="34">
        <v>41</v>
      </c>
      <c r="Q31527" s="34">
        <v>131</v>
      </c>
      <c r="R31527" s="34">
        <v>66</v>
      </c>
      <c r="S31527" s="34">
        <v>103</v>
      </c>
      <c r="T31527" s="34">
        <v>106</v>
      </c>
      <c r="U31527" s="34">
        <v>108</v>
      </c>
      <c r="V31527" s="34">
        <v>81</v>
      </c>
      <c r="W31527" s="34">
        <v>139</v>
      </c>
      <c r="X31527" s="34">
        <v>79</v>
      </c>
      <c r="Y31527" s="34">
        <v>107</v>
      </c>
      <c r="Z31527" s="34">
        <v>100</v>
      </c>
      <c r="AA31527" s="34">
        <v>90</v>
      </c>
      <c r="AB31527" s="34">
        <v>148</v>
      </c>
      <c r="AC31527" s="34">
        <v>115</v>
      </c>
    </row>
    <row r="31528" spans="1:29" x14ac:dyDescent="0.2">
      <c r="A31528" s="34" t="s">
        <v>92021</v>
      </c>
      <c r="B31528" s="34">
        <v>78</v>
      </c>
      <c r="C31528" s="34">
        <v>88</v>
      </c>
      <c r="D31528" s="34">
        <v>39</v>
      </c>
      <c r="E31528" s="34">
        <v>93</v>
      </c>
      <c r="F31528" s="34">
        <v>69</v>
      </c>
      <c r="G31528" s="34">
        <v>89</v>
      </c>
      <c r="H31528" s="34">
        <v>71</v>
      </c>
      <c r="I31528" s="34">
        <v>75</v>
      </c>
      <c r="J31528" s="34">
        <v>59</v>
      </c>
      <c r="K31528" s="34">
        <v>88</v>
      </c>
      <c r="L31528" s="34">
        <v>55</v>
      </c>
      <c r="M31528" s="34">
        <v>66</v>
      </c>
      <c r="N31528" s="34">
        <v>53</v>
      </c>
      <c r="O31528" s="34">
        <v>72</v>
      </c>
      <c r="P31528" s="34">
        <v>56</v>
      </c>
      <c r="Q31528" s="34">
        <v>96</v>
      </c>
      <c r="R31528" s="34">
        <v>83</v>
      </c>
      <c r="S31528" s="34">
        <v>95</v>
      </c>
      <c r="T31528" s="34">
        <v>62</v>
      </c>
      <c r="U31528" s="34">
        <v>92</v>
      </c>
      <c r="V31528" s="34">
        <v>79</v>
      </c>
      <c r="W31528" s="34">
        <v>110</v>
      </c>
      <c r="X31528" s="34">
        <v>50</v>
      </c>
      <c r="Y31528" s="34">
        <v>83</v>
      </c>
      <c r="Z31528" s="34">
        <v>76</v>
      </c>
      <c r="AA31528" s="34">
        <v>100</v>
      </c>
      <c r="AB31528" s="34">
        <v>60</v>
      </c>
      <c r="AC31528" s="34">
        <v>129</v>
      </c>
    </row>
    <row r="31529" spans="1:29" x14ac:dyDescent="0.2">
      <c r="A31529" s="34" t="s">
        <v>92022</v>
      </c>
      <c r="B31529" s="34">
        <v>48</v>
      </c>
      <c r="C31529" s="34">
        <v>41</v>
      </c>
      <c r="D31529" s="34">
        <v>68</v>
      </c>
      <c r="E31529" s="34">
        <v>37</v>
      </c>
      <c r="F31529" s="34">
        <v>54</v>
      </c>
      <c r="G31529" s="34">
        <v>57</v>
      </c>
      <c r="H31529" s="34">
        <v>39</v>
      </c>
      <c r="I31529" s="34">
        <v>28</v>
      </c>
      <c r="J31529" s="34">
        <v>33</v>
      </c>
      <c r="K31529" s="34">
        <v>43</v>
      </c>
      <c r="L31529" s="34">
        <v>67</v>
      </c>
      <c r="M31529" s="34">
        <v>31</v>
      </c>
      <c r="N31529" s="34">
        <v>30</v>
      </c>
      <c r="O31529" s="34">
        <v>43</v>
      </c>
      <c r="P31529" s="34">
        <v>51</v>
      </c>
      <c r="Q31529" s="34">
        <v>27</v>
      </c>
      <c r="R31529" s="34">
        <v>53</v>
      </c>
      <c r="S31529" s="34">
        <v>58</v>
      </c>
      <c r="T31529" s="34">
        <v>47</v>
      </c>
      <c r="U31529" s="34">
        <v>44</v>
      </c>
      <c r="V31529" s="34">
        <v>74</v>
      </c>
      <c r="W31529" s="34">
        <v>42</v>
      </c>
      <c r="X31529" s="34">
        <v>72</v>
      </c>
      <c r="Y31529" s="34">
        <v>50</v>
      </c>
      <c r="Z31529" s="34">
        <v>68</v>
      </c>
      <c r="AA31529" s="34">
        <v>59</v>
      </c>
      <c r="AB31529" s="34">
        <v>83</v>
      </c>
      <c r="AC31529" s="34">
        <v>56</v>
      </c>
    </row>
    <row r="31530" spans="1:29" x14ac:dyDescent="0.2">
      <c r="A31530" s="34" t="s">
        <v>92023</v>
      </c>
      <c r="B31530" s="34">
        <v>61</v>
      </c>
      <c r="C31530" s="34">
        <v>58</v>
      </c>
      <c r="D31530" s="34">
        <v>83</v>
      </c>
      <c r="E31530" s="34">
        <v>39</v>
      </c>
      <c r="F31530" s="34">
        <v>67</v>
      </c>
      <c r="G31530" s="34">
        <v>60</v>
      </c>
      <c r="H31530" s="34">
        <v>62</v>
      </c>
      <c r="I31530" s="34">
        <v>63</v>
      </c>
      <c r="J31530" s="34">
        <v>67</v>
      </c>
      <c r="K31530" s="34">
        <v>46</v>
      </c>
      <c r="L31530" s="34">
        <v>59</v>
      </c>
      <c r="M31530" s="34">
        <v>41</v>
      </c>
      <c r="N31530" s="34">
        <v>58</v>
      </c>
      <c r="O31530" s="34">
        <v>52</v>
      </c>
      <c r="P31530" s="34">
        <v>51</v>
      </c>
      <c r="Q31530" s="34">
        <v>86</v>
      </c>
      <c r="R31530" s="34">
        <v>75</v>
      </c>
      <c r="S31530" s="34">
        <v>43</v>
      </c>
      <c r="T31530" s="34">
        <v>82</v>
      </c>
      <c r="U31530" s="34">
        <v>33</v>
      </c>
      <c r="V31530" s="34">
        <v>92</v>
      </c>
      <c r="W31530" s="34">
        <v>45</v>
      </c>
      <c r="X31530" s="34">
        <v>70</v>
      </c>
      <c r="Y31530" s="34">
        <v>57</v>
      </c>
      <c r="Z31530" s="34">
        <v>74</v>
      </c>
      <c r="AA31530" s="34">
        <v>77</v>
      </c>
      <c r="AB31530" s="34">
        <v>126</v>
      </c>
      <c r="AC31530" s="34">
        <v>66</v>
      </c>
    </row>
    <row r="31531" spans="1:29" x14ac:dyDescent="0.2">
      <c r="A31531" s="34" t="s">
        <v>92024</v>
      </c>
      <c r="B31531" s="34">
        <v>110</v>
      </c>
      <c r="C31531" s="34">
        <v>102</v>
      </c>
      <c r="D31531" s="34">
        <v>139</v>
      </c>
      <c r="E31531" s="34">
        <v>130</v>
      </c>
      <c r="F31531" s="34">
        <v>146</v>
      </c>
      <c r="G31531" s="34">
        <v>89</v>
      </c>
      <c r="H31531" s="34">
        <v>135</v>
      </c>
      <c r="I31531" s="34">
        <v>110</v>
      </c>
      <c r="J31531" s="34">
        <v>156</v>
      </c>
      <c r="K31531" s="34">
        <v>113</v>
      </c>
      <c r="L31531" s="34">
        <v>124</v>
      </c>
      <c r="M31531" s="34">
        <v>108</v>
      </c>
      <c r="N31531" s="34">
        <v>104</v>
      </c>
      <c r="O31531" s="34">
        <v>108</v>
      </c>
      <c r="P31531" s="34">
        <v>158</v>
      </c>
      <c r="Q31531" s="34">
        <v>138</v>
      </c>
      <c r="R31531" s="34">
        <v>168</v>
      </c>
      <c r="S31531" s="34">
        <v>163</v>
      </c>
      <c r="T31531" s="34">
        <v>178</v>
      </c>
      <c r="U31531" s="34">
        <v>107</v>
      </c>
      <c r="V31531" s="34">
        <v>146</v>
      </c>
      <c r="W31531" s="34">
        <v>148</v>
      </c>
      <c r="X31531" s="34">
        <v>146</v>
      </c>
      <c r="Y31531" s="34">
        <v>151</v>
      </c>
      <c r="Z31531" s="34">
        <v>118</v>
      </c>
      <c r="AA31531" s="34">
        <v>125</v>
      </c>
      <c r="AB31531" s="34">
        <v>240</v>
      </c>
      <c r="AC31531" s="34">
        <v>153</v>
      </c>
    </row>
    <row r="31532" spans="1:29" x14ac:dyDescent="0.2">
      <c r="A31532" s="34" t="s">
        <v>92025</v>
      </c>
      <c r="B31532" s="34">
        <v>173</v>
      </c>
      <c r="C31532" s="34">
        <v>216</v>
      </c>
      <c r="D31532" s="34">
        <v>271</v>
      </c>
      <c r="E31532" s="34">
        <v>178</v>
      </c>
      <c r="F31532" s="34">
        <v>199</v>
      </c>
      <c r="G31532" s="34">
        <v>225</v>
      </c>
      <c r="H31532" s="34">
        <v>216</v>
      </c>
      <c r="I31532" s="34">
        <v>174</v>
      </c>
      <c r="J31532" s="34">
        <v>200</v>
      </c>
      <c r="K31532" s="34">
        <v>238</v>
      </c>
      <c r="L31532" s="34">
        <v>153</v>
      </c>
      <c r="M31532" s="34">
        <v>167</v>
      </c>
      <c r="N31532" s="34">
        <v>210</v>
      </c>
      <c r="O31532" s="34">
        <v>159</v>
      </c>
      <c r="P31532" s="34">
        <v>229</v>
      </c>
      <c r="Q31532" s="34">
        <v>250</v>
      </c>
      <c r="R31532" s="34">
        <v>306</v>
      </c>
      <c r="S31532" s="34">
        <v>243</v>
      </c>
      <c r="T31532" s="34">
        <v>213</v>
      </c>
      <c r="U31532" s="34">
        <v>175</v>
      </c>
      <c r="V31532" s="34">
        <v>254</v>
      </c>
      <c r="W31532" s="34">
        <v>223</v>
      </c>
      <c r="X31532" s="34">
        <v>282</v>
      </c>
      <c r="Y31532" s="34">
        <v>172</v>
      </c>
      <c r="Z31532" s="34">
        <v>245</v>
      </c>
      <c r="AA31532" s="34">
        <v>259</v>
      </c>
      <c r="AB31532" s="34">
        <v>252</v>
      </c>
      <c r="AC31532" s="34">
        <v>368</v>
      </c>
    </row>
    <row r="31533" spans="1:29" x14ac:dyDescent="0.2">
      <c r="A31533" s="34" t="s">
        <v>92026</v>
      </c>
      <c r="B31533" s="34">
        <v>84</v>
      </c>
      <c r="C31533" s="34">
        <v>53</v>
      </c>
      <c r="D31533" s="34">
        <v>90</v>
      </c>
      <c r="E31533" s="34">
        <v>63</v>
      </c>
      <c r="F31533" s="34">
        <v>122</v>
      </c>
      <c r="G31533" s="34">
        <v>74</v>
      </c>
      <c r="H31533" s="34">
        <v>62</v>
      </c>
      <c r="I31533" s="34">
        <v>44</v>
      </c>
      <c r="J31533" s="34">
        <v>68</v>
      </c>
      <c r="K31533" s="34">
        <v>84</v>
      </c>
      <c r="L31533" s="34">
        <v>73</v>
      </c>
      <c r="M31533" s="34">
        <v>72</v>
      </c>
      <c r="N31533" s="34">
        <v>73</v>
      </c>
      <c r="O31533" s="34">
        <v>69</v>
      </c>
      <c r="P31533" s="34">
        <v>86</v>
      </c>
      <c r="Q31533" s="34">
        <v>103</v>
      </c>
      <c r="R31533" s="34">
        <v>97</v>
      </c>
      <c r="S31533" s="34">
        <v>68</v>
      </c>
      <c r="T31533" s="34">
        <v>118</v>
      </c>
      <c r="U31533" s="34">
        <v>75</v>
      </c>
      <c r="V31533" s="34">
        <v>128</v>
      </c>
      <c r="W31533" s="34">
        <v>132</v>
      </c>
      <c r="X31533" s="34">
        <v>121</v>
      </c>
      <c r="Y31533" s="34">
        <v>85</v>
      </c>
      <c r="Z31533" s="34">
        <v>107</v>
      </c>
      <c r="AA31533" s="34">
        <v>90</v>
      </c>
      <c r="AB31533" s="34">
        <v>113</v>
      </c>
      <c r="AC31533" s="34">
        <v>121</v>
      </c>
    </row>
    <row r="31534" spans="1:29" x14ac:dyDescent="0.2">
      <c r="A31534" s="34" t="s">
        <v>92027</v>
      </c>
      <c r="B31534" s="34">
        <v>52</v>
      </c>
      <c r="C31534" s="34">
        <v>33</v>
      </c>
      <c r="D31534" s="34">
        <v>12</v>
      </c>
      <c r="E31534" s="34">
        <v>21</v>
      </c>
      <c r="F31534" s="34">
        <v>16</v>
      </c>
      <c r="G31534" s="34">
        <v>58</v>
      </c>
      <c r="H31534" s="34">
        <v>19</v>
      </c>
      <c r="I31534" s="34">
        <v>33</v>
      </c>
      <c r="J31534" s="34">
        <v>9</v>
      </c>
      <c r="K31534" s="34">
        <v>19</v>
      </c>
      <c r="L31534" s="34">
        <v>11</v>
      </c>
      <c r="M31534" s="34">
        <v>28</v>
      </c>
      <c r="N31534" s="34">
        <v>12</v>
      </c>
      <c r="O31534" s="34">
        <v>36</v>
      </c>
      <c r="P31534" s="34">
        <v>28</v>
      </c>
      <c r="Q31534" s="34">
        <v>38</v>
      </c>
      <c r="R31534" s="34">
        <v>20</v>
      </c>
      <c r="S31534" s="34">
        <v>34</v>
      </c>
      <c r="T31534" s="34">
        <v>17</v>
      </c>
      <c r="U31534" s="34">
        <v>21</v>
      </c>
      <c r="V31534" s="34">
        <v>12</v>
      </c>
      <c r="W31534" s="34">
        <v>30</v>
      </c>
      <c r="X31534" s="34">
        <v>29</v>
      </c>
      <c r="Y31534" s="34">
        <v>23</v>
      </c>
      <c r="Z31534" s="34">
        <v>21</v>
      </c>
      <c r="AA31534" s="34">
        <v>34</v>
      </c>
      <c r="AB31534" s="34">
        <v>9</v>
      </c>
      <c r="AC31534" s="34">
        <v>27</v>
      </c>
    </row>
    <row r="31535" spans="1:29" x14ac:dyDescent="0.2">
      <c r="A31535" s="34" t="s">
        <v>92028</v>
      </c>
      <c r="B31535" s="34">
        <v>73</v>
      </c>
      <c r="C31535" s="34">
        <v>62</v>
      </c>
      <c r="D31535" s="34">
        <v>68</v>
      </c>
      <c r="E31535" s="34">
        <v>81</v>
      </c>
      <c r="F31535" s="34">
        <v>64</v>
      </c>
      <c r="G31535" s="34">
        <v>69</v>
      </c>
      <c r="H31535" s="34">
        <v>68</v>
      </c>
      <c r="I31535" s="34">
        <v>78</v>
      </c>
      <c r="J31535" s="34">
        <v>58</v>
      </c>
      <c r="K31535" s="34">
        <v>84</v>
      </c>
      <c r="L31535" s="34">
        <v>41</v>
      </c>
      <c r="M31535" s="34">
        <v>51</v>
      </c>
      <c r="N31535" s="34">
        <v>70</v>
      </c>
      <c r="O31535" s="34">
        <v>61</v>
      </c>
      <c r="P31535" s="34">
        <v>78</v>
      </c>
      <c r="Q31535" s="34">
        <v>114</v>
      </c>
      <c r="R31535" s="34">
        <v>89</v>
      </c>
      <c r="S31535" s="34">
        <v>61</v>
      </c>
      <c r="T31535" s="34">
        <v>67</v>
      </c>
      <c r="U31535" s="34">
        <v>88</v>
      </c>
      <c r="V31535" s="34">
        <v>92</v>
      </c>
      <c r="W31535" s="34">
        <v>94</v>
      </c>
      <c r="X31535" s="34">
        <v>118</v>
      </c>
      <c r="Y31535" s="34">
        <v>71</v>
      </c>
      <c r="Z31535" s="34">
        <v>72</v>
      </c>
      <c r="AA31535" s="34">
        <v>103</v>
      </c>
      <c r="AB31535" s="34">
        <v>111</v>
      </c>
      <c r="AC31535" s="34">
        <v>97</v>
      </c>
    </row>
    <row r="31536" spans="1:29" x14ac:dyDescent="0.2">
      <c r="A31536" s="34" t="s">
        <v>92029</v>
      </c>
      <c r="B31536" s="34">
        <v>310</v>
      </c>
      <c r="C31536" s="34">
        <v>229</v>
      </c>
      <c r="D31536" s="34">
        <v>304</v>
      </c>
      <c r="E31536" s="34">
        <v>283</v>
      </c>
      <c r="F31536" s="34">
        <v>321</v>
      </c>
      <c r="G31536" s="34">
        <v>225</v>
      </c>
      <c r="H31536" s="34">
        <v>249</v>
      </c>
      <c r="I31536" s="34">
        <v>230</v>
      </c>
      <c r="J31536" s="34">
        <v>263</v>
      </c>
      <c r="K31536" s="34">
        <v>258</v>
      </c>
      <c r="L31536" s="34">
        <v>288</v>
      </c>
      <c r="M31536" s="34">
        <v>216</v>
      </c>
      <c r="N31536" s="34">
        <v>254</v>
      </c>
      <c r="O31536" s="34">
        <v>282</v>
      </c>
      <c r="P31536" s="34">
        <v>244</v>
      </c>
      <c r="Q31536" s="34">
        <v>410</v>
      </c>
      <c r="R31536" s="34">
        <v>382</v>
      </c>
      <c r="S31536" s="34">
        <v>329</v>
      </c>
      <c r="T31536" s="34">
        <v>358</v>
      </c>
      <c r="U31536" s="34">
        <v>287</v>
      </c>
      <c r="V31536" s="34">
        <v>337</v>
      </c>
      <c r="W31536" s="34">
        <v>366</v>
      </c>
      <c r="X31536" s="34">
        <v>400</v>
      </c>
      <c r="Y31536" s="34">
        <v>383</v>
      </c>
      <c r="Z31536" s="34">
        <v>336</v>
      </c>
      <c r="AA31536" s="34">
        <v>326</v>
      </c>
      <c r="AB31536" s="34">
        <v>406</v>
      </c>
      <c r="AC31536" s="34">
        <v>421</v>
      </c>
    </row>
    <row r="31537" spans="1:29" x14ac:dyDescent="0.2">
      <c r="A31537" s="34" t="s">
        <v>92030</v>
      </c>
      <c r="B31537" s="34">
        <v>45</v>
      </c>
      <c r="C31537" s="34">
        <v>35</v>
      </c>
      <c r="D31537" s="34">
        <v>57</v>
      </c>
      <c r="E31537" s="34">
        <v>44</v>
      </c>
      <c r="F31537" s="34">
        <v>57</v>
      </c>
      <c r="G31537" s="34">
        <v>40</v>
      </c>
      <c r="H31537" s="34">
        <v>38</v>
      </c>
      <c r="I31537" s="34">
        <v>39</v>
      </c>
      <c r="J31537" s="34">
        <v>53</v>
      </c>
      <c r="K31537" s="34">
        <v>63</v>
      </c>
      <c r="L31537" s="34">
        <v>28</v>
      </c>
      <c r="M31537" s="34">
        <v>26</v>
      </c>
      <c r="N31537" s="34">
        <v>51</v>
      </c>
      <c r="O31537" s="34">
        <v>23</v>
      </c>
      <c r="P31537" s="34">
        <v>43</v>
      </c>
      <c r="Q31537" s="34">
        <v>44</v>
      </c>
      <c r="R31537" s="34">
        <v>31</v>
      </c>
      <c r="S31537" s="34">
        <v>32</v>
      </c>
      <c r="T31537" s="34">
        <v>46</v>
      </c>
      <c r="U31537" s="34">
        <v>31</v>
      </c>
      <c r="V31537" s="34">
        <v>51</v>
      </c>
      <c r="W31537" s="34">
        <v>31</v>
      </c>
      <c r="X31537" s="34">
        <v>59</v>
      </c>
      <c r="Y31537" s="34">
        <v>36</v>
      </c>
      <c r="Z31537" s="34">
        <v>50</v>
      </c>
      <c r="AA31537" s="34">
        <v>39</v>
      </c>
      <c r="AB31537" s="34">
        <v>84</v>
      </c>
      <c r="AC31537" s="34">
        <v>60</v>
      </c>
    </row>
    <row r="31538" spans="1:29" x14ac:dyDescent="0.2">
      <c r="A31538" s="34" t="s">
        <v>92031</v>
      </c>
      <c r="B31538" s="34">
        <v>80</v>
      </c>
      <c r="C31538" s="34">
        <v>57</v>
      </c>
      <c r="D31538" s="34">
        <v>95</v>
      </c>
      <c r="E31538" s="34">
        <v>88</v>
      </c>
      <c r="F31538" s="34">
        <v>94</v>
      </c>
      <c r="G31538" s="34">
        <v>54</v>
      </c>
      <c r="H31538" s="34">
        <v>65</v>
      </c>
      <c r="I31538" s="34">
        <v>59</v>
      </c>
      <c r="J31538" s="34">
        <v>88</v>
      </c>
      <c r="K31538" s="34">
        <v>90</v>
      </c>
      <c r="L31538" s="34">
        <v>120</v>
      </c>
      <c r="M31538" s="34">
        <v>61</v>
      </c>
      <c r="N31538" s="34">
        <v>89</v>
      </c>
      <c r="O31538" s="34">
        <v>73</v>
      </c>
      <c r="P31538" s="34">
        <v>99</v>
      </c>
      <c r="Q31538" s="34">
        <v>128</v>
      </c>
      <c r="R31538" s="34">
        <v>165</v>
      </c>
      <c r="S31538" s="34">
        <v>92</v>
      </c>
      <c r="T31538" s="34">
        <v>147</v>
      </c>
      <c r="U31538" s="34">
        <v>78</v>
      </c>
      <c r="V31538" s="34">
        <v>133</v>
      </c>
      <c r="W31538" s="34">
        <v>137</v>
      </c>
      <c r="X31538" s="34">
        <v>136</v>
      </c>
      <c r="Y31538" s="34">
        <v>118</v>
      </c>
      <c r="Z31538" s="34">
        <v>84</v>
      </c>
      <c r="AA31538" s="34">
        <v>136</v>
      </c>
      <c r="AB31538" s="34">
        <v>157</v>
      </c>
      <c r="AC31538" s="34">
        <v>136</v>
      </c>
    </row>
    <row r="31539" spans="1:29" x14ac:dyDescent="0.2">
      <c r="A31539" s="34" t="s">
        <v>92032</v>
      </c>
      <c r="B31539" s="34">
        <v>104</v>
      </c>
      <c r="C31539" s="34">
        <v>45</v>
      </c>
      <c r="D31539" s="34">
        <v>66</v>
      </c>
      <c r="E31539" s="34">
        <v>42</v>
      </c>
      <c r="F31539" s="34">
        <v>87</v>
      </c>
      <c r="G31539" s="34">
        <v>31</v>
      </c>
      <c r="H31539" s="34">
        <v>63</v>
      </c>
      <c r="I31539" s="34">
        <v>58</v>
      </c>
      <c r="J31539" s="34">
        <v>69</v>
      </c>
      <c r="K31539" s="34">
        <v>70</v>
      </c>
      <c r="L31539" s="34">
        <v>73</v>
      </c>
      <c r="M31539" s="34">
        <v>69</v>
      </c>
      <c r="N31539" s="34">
        <v>62</v>
      </c>
      <c r="O31539" s="34">
        <v>74</v>
      </c>
      <c r="P31539" s="34">
        <v>71</v>
      </c>
      <c r="Q31539" s="34">
        <v>74</v>
      </c>
      <c r="R31539" s="34">
        <v>107</v>
      </c>
      <c r="S31539" s="34">
        <v>60</v>
      </c>
      <c r="T31539" s="34">
        <v>132</v>
      </c>
      <c r="U31539" s="34">
        <v>61</v>
      </c>
      <c r="V31539" s="34">
        <v>112</v>
      </c>
      <c r="W31539" s="34">
        <v>85</v>
      </c>
      <c r="X31539" s="34">
        <v>85</v>
      </c>
      <c r="Y31539" s="34">
        <v>75</v>
      </c>
      <c r="Z31539" s="34">
        <v>110</v>
      </c>
      <c r="AA31539" s="34">
        <v>80</v>
      </c>
      <c r="AB31539" s="34">
        <v>106</v>
      </c>
      <c r="AC31539" s="34">
        <v>114</v>
      </c>
    </row>
    <row r="31540" spans="1:29" x14ac:dyDescent="0.2">
      <c r="A31540" s="34" t="s">
        <v>92033</v>
      </c>
      <c r="B31540" s="34">
        <v>42</v>
      </c>
      <c r="C31540" s="34">
        <v>59</v>
      </c>
      <c r="D31540" s="34">
        <v>55</v>
      </c>
      <c r="E31540" s="34">
        <v>67</v>
      </c>
      <c r="F31540" s="34">
        <v>35</v>
      </c>
      <c r="G31540" s="34">
        <v>100</v>
      </c>
      <c r="H31540" s="34">
        <v>39</v>
      </c>
      <c r="I31540" s="34">
        <v>71</v>
      </c>
      <c r="J31540" s="34">
        <v>65</v>
      </c>
      <c r="K31540" s="34">
        <v>71</v>
      </c>
      <c r="L31540" s="34">
        <v>48</v>
      </c>
      <c r="M31540" s="34">
        <v>60</v>
      </c>
      <c r="N31540" s="34">
        <v>40</v>
      </c>
      <c r="O31540" s="34">
        <v>54</v>
      </c>
      <c r="P31540" s="34">
        <v>49</v>
      </c>
      <c r="Q31540" s="34">
        <v>86</v>
      </c>
      <c r="R31540" s="34">
        <v>62</v>
      </c>
      <c r="S31540" s="34">
        <v>67</v>
      </c>
      <c r="T31540" s="34">
        <v>52</v>
      </c>
      <c r="U31540" s="34">
        <v>70</v>
      </c>
      <c r="V31540" s="34">
        <v>62</v>
      </c>
      <c r="W31540" s="34">
        <v>70</v>
      </c>
      <c r="X31540" s="34">
        <v>64</v>
      </c>
      <c r="Y31540" s="34">
        <v>83</v>
      </c>
      <c r="Z31540" s="34">
        <v>43</v>
      </c>
      <c r="AA31540" s="34">
        <v>77</v>
      </c>
      <c r="AB31540" s="34">
        <v>55</v>
      </c>
      <c r="AC31540" s="34">
        <v>112</v>
      </c>
    </row>
    <row r="31541" spans="1:29" x14ac:dyDescent="0.2">
      <c r="A31541" s="34" t="s">
        <v>92034</v>
      </c>
      <c r="B31541" s="34">
        <v>101</v>
      </c>
      <c r="C31541" s="34">
        <v>78</v>
      </c>
      <c r="D31541" s="34">
        <v>88</v>
      </c>
      <c r="E31541" s="34">
        <v>57</v>
      </c>
      <c r="F31541" s="34">
        <v>113</v>
      </c>
      <c r="G31541" s="34">
        <v>48</v>
      </c>
      <c r="H31541" s="34">
        <v>63</v>
      </c>
      <c r="I31541" s="34">
        <v>73</v>
      </c>
      <c r="J31541" s="34">
        <v>103</v>
      </c>
      <c r="K31541" s="34">
        <v>57</v>
      </c>
      <c r="L31541" s="34">
        <v>89</v>
      </c>
      <c r="M31541" s="34">
        <v>76</v>
      </c>
      <c r="N31541" s="34">
        <v>106</v>
      </c>
      <c r="O31541" s="34">
        <v>70</v>
      </c>
      <c r="P31541" s="34">
        <v>80</v>
      </c>
      <c r="Q31541" s="34">
        <v>119</v>
      </c>
      <c r="R31541" s="34">
        <v>135</v>
      </c>
      <c r="S31541" s="34">
        <v>78</v>
      </c>
      <c r="T31541" s="34">
        <v>139</v>
      </c>
      <c r="U31541" s="34">
        <v>92</v>
      </c>
      <c r="V31541" s="34">
        <v>101</v>
      </c>
      <c r="W31541" s="34">
        <v>116</v>
      </c>
      <c r="X31541" s="34">
        <v>135</v>
      </c>
      <c r="Y31541" s="34">
        <v>120</v>
      </c>
      <c r="Z31541" s="34">
        <v>124</v>
      </c>
      <c r="AA31541" s="34">
        <v>84</v>
      </c>
      <c r="AB31541" s="34">
        <v>164</v>
      </c>
      <c r="AC31541" s="34">
        <v>100</v>
      </c>
    </row>
    <row r="31542" spans="1:29" x14ac:dyDescent="0.2">
      <c r="A31542" s="34" t="s">
        <v>92035</v>
      </c>
      <c r="B31542" s="34">
        <v>41</v>
      </c>
      <c r="C31542" s="34">
        <v>48</v>
      </c>
      <c r="D31542" s="34">
        <v>58</v>
      </c>
      <c r="E31542" s="34">
        <v>59</v>
      </c>
      <c r="F31542" s="34">
        <v>57</v>
      </c>
      <c r="G31542" s="34">
        <v>48</v>
      </c>
      <c r="H31542" s="34">
        <v>34</v>
      </c>
      <c r="I31542" s="34">
        <v>36</v>
      </c>
      <c r="J31542" s="34">
        <v>25</v>
      </c>
      <c r="K31542" s="34">
        <v>53</v>
      </c>
      <c r="L31542" s="34">
        <v>15</v>
      </c>
      <c r="M31542" s="34">
        <v>23</v>
      </c>
      <c r="N31542" s="34">
        <v>31</v>
      </c>
      <c r="O31542" s="34">
        <v>32</v>
      </c>
      <c r="P31542" s="34">
        <v>25</v>
      </c>
      <c r="Q31542" s="34">
        <v>42</v>
      </c>
      <c r="R31542" s="34">
        <v>58</v>
      </c>
      <c r="S31542" s="34">
        <v>58</v>
      </c>
      <c r="T31542" s="34">
        <v>28</v>
      </c>
      <c r="U31542" s="34">
        <v>42</v>
      </c>
      <c r="V31542" s="34">
        <v>50</v>
      </c>
      <c r="W31542" s="34">
        <v>49</v>
      </c>
      <c r="X31542" s="34">
        <v>70</v>
      </c>
      <c r="Y31542" s="34">
        <v>48</v>
      </c>
      <c r="Z31542" s="34">
        <v>54</v>
      </c>
      <c r="AA31542" s="34">
        <v>74</v>
      </c>
      <c r="AB31542" s="34">
        <v>46</v>
      </c>
      <c r="AC31542" s="34">
        <v>85</v>
      </c>
    </row>
    <row r="31543" spans="1:29" x14ac:dyDescent="0.2">
      <c r="A31543" s="34" t="s">
        <v>92036</v>
      </c>
      <c r="B31543" s="34">
        <v>62</v>
      </c>
      <c r="C31543" s="34">
        <v>52</v>
      </c>
      <c r="D31543" s="34">
        <v>51</v>
      </c>
      <c r="E31543" s="34">
        <v>44</v>
      </c>
      <c r="F31543" s="34">
        <v>55</v>
      </c>
      <c r="G31543" s="34">
        <v>49</v>
      </c>
      <c r="H31543" s="34">
        <v>62</v>
      </c>
      <c r="I31543" s="34">
        <v>43</v>
      </c>
      <c r="J31543" s="34">
        <v>54</v>
      </c>
      <c r="K31543" s="34">
        <v>44</v>
      </c>
      <c r="L31543" s="34">
        <v>44</v>
      </c>
      <c r="M31543" s="34">
        <v>33</v>
      </c>
      <c r="N31543" s="34">
        <v>39</v>
      </c>
      <c r="O31543" s="34">
        <v>48</v>
      </c>
      <c r="P31543" s="34">
        <v>61</v>
      </c>
      <c r="Q31543" s="34">
        <v>57</v>
      </c>
      <c r="R31543" s="34">
        <v>59</v>
      </c>
      <c r="S31543" s="34">
        <v>56</v>
      </c>
      <c r="T31543" s="34">
        <v>81</v>
      </c>
      <c r="U31543" s="34">
        <v>53</v>
      </c>
      <c r="V31543" s="34">
        <v>54</v>
      </c>
      <c r="W31543" s="34">
        <v>43</v>
      </c>
      <c r="X31543" s="34">
        <v>95</v>
      </c>
      <c r="Y31543" s="34">
        <v>64</v>
      </c>
      <c r="Z31543" s="34">
        <v>59</v>
      </c>
      <c r="AA31543" s="34">
        <v>76</v>
      </c>
      <c r="AB31543" s="34">
        <v>81</v>
      </c>
      <c r="AC31543" s="34">
        <v>109</v>
      </c>
    </row>
    <row r="31544" spans="1:29" x14ac:dyDescent="0.2">
      <c r="A31544" s="34" t="s">
        <v>92037</v>
      </c>
      <c r="B31544" s="34">
        <v>73</v>
      </c>
      <c r="C31544" s="34">
        <v>45</v>
      </c>
      <c r="D31544" s="34">
        <v>58</v>
      </c>
      <c r="E31544" s="34">
        <v>55</v>
      </c>
      <c r="F31544" s="34">
        <v>83</v>
      </c>
      <c r="G31544" s="34">
        <v>57</v>
      </c>
      <c r="H31544" s="34">
        <v>50</v>
      </c>
      <c r="I31544" s="34">
        <v>34</v>
      </c>
      <c r="J31544" s="34">
        <v>48</v>
      </c>
      <c r="K31544" s="34">
        <v>60</v>
      </c>
      <c r="L31544" s="34">
        <v>56</v>
      </c>
      <c r="M31544" s="34">
        <v>37</v>
      </c>
      <c r="N31544" s="34">
        <v>32</v>
      </c>
      <c r="O31544" s="34">
        <v>45</v>
      </c>
      <c r="P31544" s="34">
        <v>66</v>
      </c>
      <c r="Q31544" s="34">
        <v>73</v>
      </c>
      <c r="R31544" s="34">
        <v>54</v>
      </c>
      <c r="S31544" s="34">
        <v>58</v>
      </c>
      <c r="T31544" s="34">
        <v>76</v>
      </c>
      <c r="U31544" s="34">
        <v>46</v>
      </c>
      <c r="V31544" s="34">
        <v>74</v>
      </c>
      <c r="W31544" s="34">
        <v>77</v>
      </c>
      <c r="X31544" s="34">
        <v>63</v>
      </c>
      <c r="Y31544" s="34">
        <v>82</v>
      </c>
      <c r="Z31544" s="34">
        <v>46</v>
      </c>
      <c r="AA31544" s="34">
        <v>57</v>
      </c>
      <c r="AB31544" s="34">
        <v>71</v>
      </c>
      <c r="AC31544" s="34">
        <v>103</v>
      </c>
    </row>
    <row r="31545" spans="1:29" x14ac:dyDescent="0.2">
      <c r="A31545" s="34" t="s">
        <v>92038</v>
      </c>
      <c r="B31545" s="34">
        <v>94</v>
      </c>
      <c r="C31545" s="34">
        <v>80</v>
      </c>
      <c r="D31545" s="34">
        <v>180</v>
      </c>
      <c r="E31545" s="34">
        <v>140</v>
      </c>
      <c r="F31545" s="34">
        <v>157</v>
      </c>
      <c r="G31545" s="34">
        <v>80</v>
      </c>
      <c r="H31545" s="34">
        <v>157</v>
      </c>
      <c r="I31545" s="34">
        <v>100</v>
      </c>
      <c r="J31545" s="34">
        <v>123</v>
      </c>
      <c r="K31545" s="34">
        <v>111</v>
      </c>
      <c r="L31545" s="34">
        <v>103</v>
      </c>
      <c r="M31545" s="34">
        <v>100</v>
      </c>
      <c r="N31545" s="34">
        <v>135</v>
      </c>
      <c r="O31545" s="34">
        <v>127</v>
      </c>
      <c r="P31545" s="34">
        <v>136</v>
      </c>
      <c r="Q31545" s="34">
        <v>151</v>
      </c>
      <c r="R31545" s="34">
        <v>159</v>
      </c>
      <c r="S31545" s="34">
        <v>136</v>
      </c>
      <c r="T31545" s="34">
        <v>145</v>
      </c>
      <c r="U31545" s="34">
        <v>89</v>
      </c>
      <c r="V31545" s="34">
        <v>171</v>
      </c>
      <c r="W31545" s="34">
        <v>145</v>
      </c>
      <c r="X31545" s="34">
        <v>207</v>
      </c>
      <c r="Y31545" s="34">
        <v>98</v>
      </c>
      <c r="Z31545" s="34">
        <v>178</v>
      </c>
      <c r="AA31545" s="34">
        <v>173</v>
      </c>
      <c r="AB31545" s="34">
        <v>173</v>
      </c>
      <c r="AC31545" s="34">
        <v>174</v>
      </c>
    </row>
    <row r="31546" spans="1:29" x14ac:dyDescent="0.2">
      <c r="A31546" s="34" t="s">
        <v>92039</v>
      </c>
      <c r="B31546" s="34">
        <v>103</v>
      </c>
      <c r="C31546" s="34">
        <v>108</v>
      </c>
      <c r="D31546" s="34">
        <v>148</v>
      </c>
      <c r="E31546" s="34">
        <v>127</v>
      </c>
      <c r="F31546" s="34">
        <v>148</v>
      </c>
      <c r="G31546" s="34">
        <v>91</v>
      </c>
      <c r="H31546" s="34">
        <v>160</v>
      </c>
      <c r="I31546" s="34">
        <v>106</v>
      </c>
      <c r="J31546" s="34">
        <v>129</v>
      </c>
      <c r="K31546" s="34">
        <v>121</v>
      </c>
      <c r="L31546" s="34">
        <v>198</v>
      </c>
      <c r="M31546" s="34">
        <v>91</v>
      </c>
      <c r="N31546" s="34">
        <v>114</v>
      </c>
      <c r="O31546" s="34">
        <v>100</v>
      </c>
      <c r="P31546" s="34">
        <v>124</v>
      </c>
      <c r="Q31546" s="34">
        <v>131</v>
      </c>
      <c r="R31546" s="34">
        <v>176</v>
      </c>
      <c r="S31546" s="34">
        <v>99</v>
      </c>
      <c r="T31546" s="34">
        <v>245</v>
      </c>
      <c r="U31546" s="34">
        <v>122</v>
      </c>
      <c r="V31546" s="34">
        <v>190</v>
      </c>
      <c r="W31546" s="34">
        <v>194</v>
      </c>
      <c r="X31546" s="34">
        <v>149</v>
      </c>
      <c r="Y31546" s="34">
        <v>145</v>
      </c>
      <c r="Z31546" s="34">
        <v>149</v>
      </c>
      <c r="AA31546" s="34">
        <v>126</v>
      </c>
      <c r="AB31546" s="34">
        <v>258</v>
      </c>
      <c r="AC31546" s="34">
        <v>201</v>
      </c>
    </row>
    <row r="31547" spans="1:29" x14ac:dyDescent="0.2">
      <c r="A31547" s="34" t="s">
        <v>92040</v>
      </c>
      <c r="B31547" s="34">
        <v>40</v>
      </c>
      <c r="C31547" s="34">
        <v>33</v>
      </c>
      <c r="D31547" s="34">
        <v>38</v>
      </c>
      <c r="E31547" s="34">
        <v>32</v>
      </c>
      <c r="F31547" s="34">
        <v>29</v>
      </c>
      <c r="G31547" s="34">
        <v>30</v>
      </c>
      <c r="H31547" s="34">
        <v>27</v>
      </c>
      <c r="I31547" s="34">
        <v>13</v>
      </c>
      <c r="J31547" s="34">
        <v>20</v>
      </c>
      <c r="K31547" s="34">
        <v>34</v>
      </c>
      <c r="L31547" s="34">
        <v>12</v>
      </c>
      <c r="M31547" s="34">
        <v>17</v>
      </c>
      <c r="N31547" s="34">
        <v>23</v>
      </c>
      <c r="O31547" s="34">
        <v>16</v>
      </c>
      <c r="P31547" s="34">
        <v>16</v>
      </c>
      <c r="Q31547" s="34">
        <v>30</v>
      </c>
      <c r="R31547" s="34">
        <v>26</v>
      </c>
      <c r="S31547" s="34">
        <v>33</v>
      </c>
      <c r="T31547" s="34">
        <v>16</v>
      </c>
      <c r="U31547" s="34">
        <v>21</v>
      </c>
      <c r="V31547" s="34">
        <v>32</v>
      </c>
      <c r="W31547" s="34">
        <v>28</v>
      </c>
      <c r="X31547" s="34">
        <v>51</v>
      </c>
      <c r="Y31547" s="34">
        <v>24</v>
      </c>
      <c r="Z31547" s="34">
        <v>41</v>
      </c>
      <c r="AA31547" s="34">
        <v>36</v>
      </c>
      <c r="AB31547" s="34">
        <v>23</v>
      </c>
      <c r="AC31547" s="34">
        <v>45</v>
      </c>
    </row>
    <row r="31548" spans="1:29" x14ac:dyDescent="0.2">
      <c r="A31548" s="34" t="s">
        <v>92041</v>
      </c>
      <c r="B31548" s="34">
        <v>206</v>
      </c>
      <c r="C31548" s="34">
        <v>166</v>
      </c>
      <c r="D31548" s="34">
        <v>216</v>
      </c>
      <c r="E31548" s="34">
        <v>182</v>
      </c>
      <c r="F31548" s="34">
        <v>218</v>
      </c>
      <c r="G31548" s="34">
        <v>160</v>
      </c>
      <c r="H31548" s="34">
        <v>160</v>
      </c>
      <c r="I31548" s="34">
        <v>171</v>
      </c>
      <c r="J31548" s="34">
        <v>170</v>
      </c>
      <c r="K31548" s="34">
        <v>157</v>
      </c>
      <c r="L31548" s="34">
        <v>122</v>
      </c>
      <c r="M31548" s="34">
        <v>172</v>
      </c>
      <c r="N31548" s="34">
        <v>153</v>
      </c>
      <c r="O31548" s="34">
        <v>163</v>
      </c>
      <c r="P31548" s="34">
        <v>148</v>
      </c>
      <c r="Q31548" s="34">
        <v>243</v>
      </c>
      <c r="R31548" s="34">
        <v>219</v>
      </c>
      <c r="S31548" s="34">
        <v>196</v>
      </c>
      <c r="T31548" s="34">
        <v>205</v>
      </c>
      <c r="U31548" s="34">
        <v>168</v>
      </c>
      <c r="V31548" s="34">
        <v>184</v>
      </c>
      <c r="W31548" s="34">
        <v>196</v>
      </c>
      <c r="X31548" s="34">
        <v>163</v>
      </c>
      <c r="Y31548" s="34">
        <v>195</v>
      </c>
      <c r="Z31548" s="34">
        <v>224</v>
      </c>
      <c r="AA31548" s="34">
        <v>239</v>
      </c>
      <c r="AB31548" s="34">
        <v>222</v>
      </c>
      <c r="AC31548" s="34">
        <v>277</v>
      </c>
    </row>
    <row r="31549" spans="1:29" x14ac:dyDescent="0.2">
      <c r="A31549" s="34" t="s">
        <v>92042</v>
      </c>
      <c r="B31549" s="34">
        <v>62</v>
      </c>
      <c r="C31549" s="34">
        <v>48</v>
      </c>
      <c r="D31549" s="34">
        <v>49</v>
      </c>
      <c r="E31549" s="34">
        <v>43</v>
      </c>
      <c r="F31549" s="34">
        <v>59</v>
      </c>
      <c r="G31549" s="34">
        <v>33</v>
      </c>
      <c r="H31549" s="34">
        <v>36</v>
      </c>
      <c r="I31549" s="34">
        <v>35</v>
      </c>
      <c r="J31549" s="34">
        <v>33</v>
      </c>
      <c r="K31549" s="34">
        <v>41</v>
      </c>
      <c r="L31549" s="34">
        <v>28</v>
      </c>
      <c r="M31549" s="34">
        <v>36</v>
      </c>
      <c r="N31549" s="34">
        <v>36</v>
      </c>
      <c r="O31549" s="34">
        <v>43</v>
      </c>
      <c r="P31549" s="34">
        <v>38</v>
      </c>
      <c r="Q31549" s="34">
        <v>70</v>
      </c>
      <c r="R31549" s="34">
        <v>63</v>
      </c>
      <c r="S31549" s="34">
        <v>37</v>
      </c>
      <c r="T31549" s="34">
        <v>62</v>
      </c>
      <c r="U31549" s="34">
        <v>36</v>
      </c>
      <c r="V31549" s="34">
        <v>43</v>
      </c>
      <c r="W31549" s="34">
        <v>25</v>
      </c>
      <c r="X31549" s="34">
        <v>63</v>
      </c>
      <c r="Y31549" s="34">
        <v>40</v>
      </c>
      <c r="Z31549" s="34">
        <v>56</v>
      </c>
      <c r="AA31549" s="34">
        <v>49</v>
      </c>
      <c r="AB31549" s="34">
        <v>39</v>
      </c>
      <c r="AC31549" s="34">
        <v>68</v>
      </c>
    </row>
    <row r="31550" spans="1:29" x14ac:dyDescent="0.2">
      <c r="A31550" s="34" t="s">
        <v>92043</v>
      </c>
      <c r="B31550" s="34">
        <v>36</v>
      </c>
      <c r="C31550" s="34">
        <v>23</v>
      </c>
      <c r="D31550" s="34">
        <v>41</v>
      </c>
      <c r="E31550" s="34">
        <v>25</v>
      </c>
      <c r="F31550" s="34">
        <v>27</v>
      </c>
      <c r="G31550" s="34">
        <v>22</v>
      </c>
      <c r="H31550" s="34">
        <v>15</v>
      </c>
      <c r="I31550" s="34">
        <v>43</v>
      </c>
      <c r="J31550" s="34">
        <v>26</v>
      </c>
      <c r="K31550" s="34">
        <v>28</v>
      </c>
      <c r="L31550" s="34">
        <v>20</v>
      </c>
      <c r="M31550" s="34">
        <v>19</v>
      </c>
      <c r="N31550" s="34">
        <v>21</v>
      </c>
      <c r="O31550" s="34">
        <v>27</v>
      </c>
      <c r="P31550" s="34">
        <v>16</v>
      </c>
      <c r="Q31550" s="34">
        <v>44</v>
      </c>
      <c r="R31550" s="34">
        <v>24</v>
      </c>
      <c r="S31550" s="34">
        <v>28</v>
      </c>
      <c r="T31550" s="34">
        <v>20</v>
      </c>
      <c r="U31550" s="34">
        <v>25</v>
      </c>
      <c r="V31550" s="34">
        <v>31</v>
      </c>
      <c r="W31550" s="34">
        <v>32</v>
      </c>
      <c r="X31550" s="34">
        <v>27</v>
      </c>
      <c r="Y31550" s="34">
        <v>18</v>
      </c>
      <c r="Z31550" s="34">
        <v>31</v>
      </c>
      <c r="AA31550" s="34">
        <v>28</v>
      </c>
      <c r="AB31550" s="34">
        <v>25</v>
      </c>
      <c r="AC31550" s="34">
        <v>35</v>
      </c>
    </row>
    <row r="31551" spans="1:29" x14ac:dyDescent="0.2">
      <c r="A31551" s="34" t="s">
        <v>92044</v>
      </c>
      <c r="B31551" s="34">
        <v>22</v>
      </c>
      <c r="C31551" s="34">
        <v>18</v>
      </c>
      <c r="D31551" s="34">
        <v>15</v>
      </c>
      <c r="E31551" s="34">
        <v>12</v>
      </c>
      <c r="F31551" s="34">
        <v>23</v>
      </c>
      <c r="G31551" s="34">
        <v>17</v>
      </c>
      <c r="H31551" s="34">
        <v>19</v>
      </c>
      <c r="I31551" s="34">
        <v>19</v>
      </c>
      <c r="J31551" s="34">
        <v>14</v>
      </c>
      <c r="K31551" s="34">
        <v>24</v>
      </c>
      <c r="L31551" s="34">
        <v>15</v>
      </c>
      <c r="M31551" s="34">
        <v>11</v>
      </c>
      <c r="N31551" s="34">
        <v>10</v>
      </c>
      <c r="O31551" s="34">
        <v>14</v>
      </c>
      <c r="P31551" s="34">
        <v>18</v>
      </c>
      <c r="Q31551" s="34">
        <v>21</v>
      </c>
      <c r="R31551" s="34">
        <v>16</v>
      </c>
      <c r="S31551" s="34">
        <v>32</v>
      </c>
      <c r="T31551" s="34">
        <v>17</v>
      </c>
      <c r="U31551" s="34">
        <v>21</v>
      </c>
      <c r="V31551" s="34">
        <v>22</v>
      </c>
      <c r="W31551" s="34">
        <v>40</v>
      </c>
      <c r="X31551" s="34">
        <v>17</v>
      </c>
      <c r="Y31551" s="34">
        <v>19</v>
      </c>
      <c r="Z31551" s="34">
        <v>23</v>
      </c>
      <c r="AA31551" s="34">
        <v>28</v>
      </c>
      <c r="AB31551" s="34">
        <v>18</v>
      </c>
      <c r="AC31551" s="34">
        <v>17</v>
      </c>
    </row>
    <row r="31552" spans="1:29" x14ac:dyDescent="0.2">
      <c r="A31552" s="34" t="s">
        <v>92045</v>
      </c>
      <c r="B31552" s="34">
        <v>103</v>
      </c>
      <c r="C31552" s="34">
        <v>148</v>
      </c>
      <c r="D31552" s="34">
        <v>90</v>
      </c>
      <c r="E31552" s="34">
        <v>162</v>
      </c>
      <c r="F31552" s="34">
        <v>141</v>
      </c>
      <c r="G31552" s="34">
        <v>129</v>
      </c>
      <c r="H31552" s="34">
        <v>138</v>
      </c>
      <c r="I31552" s="34">
        <v>109</v>
      </c>
      <c r="J31552" s="34">
        <v>97</v>
      </c>
      <c r="K31552" s="34">
        <v>150</v>
      </c>
      <c r="L31552" s="34">
        <v>90</v>
      </c>
      <c r="M31552" s="34">
        <v>145</v>
      </c>
      <c r="N31552" s="34">
        <v>102</v>
      </c>
      <c r="O31552" s="34">
        <v>142</v>
      </c>
      <c r="P31552" s="34">
        <v>118</v>
      </c>
      <c r="Q31552" s="34">
        <v>120</v>
      </c>
      <c r="R31552" s="34">
        <v>116</v>
      </c>
      <c r="S31552" s="34">
        <v>160</v>
      </c>
      <c r="T31552" s="34">
        <v>133</v>
      </c>
      <c r="U31552" s="34">
        <v>154</v>
      </c>
      <c r="V31552" s="34">
        <v>125</v>
      </c>
      <c r="W31552" s="34">
        <v>182</v>
      </c>
      <c r="X31552" s="34">
        <v>170</v>
      </c>
      <c r="Y31552" s="34">
        <v>165</v>
      </c>
      <c r="Z31552" s="34">
        <v>153</v>
      </c>
      <c r="AA31552" s="34">
        <v>204</v>
      </c>
      <c r="AB31552" s="34">
        <v>188</v>
      </c>
      <c r="AC31552" s="34">
        <v>182</v>
      </c>
    </row>
    <row r="31553" spans="1:29" x14ac:dyDescent="0.2">
      <c r="A31553" s="34" t="s">
        <v>92046</v>
      </c>
      <c r="B31553" s="34">
        <v>81</v>
      </c>
      <c r="C31553" s="34">
        <v>108</v>
      </c>
      <c r="D31553" s="34">
        <v>185</v>
      </c>
      <c r="E31553" s="34">
        <v>107</v>
      </c>
      <c r="F31553" s="34">
        <v>187</v>
      </c>
      <c r="G31553" s="34">
        <v>141</v>
      </c>
      <c r="H31553" s="34">
        <v>138</v>
      </c>
      <c r="I31553" s="34">
        <v>100</v>
      </c>
      <c r="J31553" s="34">
        <v>153</v>
      </c>
      <c r="K31553" s="34">
        <v>111</v>
      </c>
      <c r="L31553" s="34">
        <v>124</v>
      </c>
      <c r="M31553" s="34">
        <v>96</v>
      </c>
      <c r="N31553" s="34">
        <v>170</v>
      </c>
      <c r="O31553" s="34">
        <v>97</v>
      </c>
      <c r="P31553" s="34">
        <v>128</v>
      </c>
      <c r="Q31553" s="34">
        <v>114</v>
      </c>
      <c r="R31553" s="34">
        <v>162</v>
      </c>
      <c r="S31553" s="34">
        <v>119</v>
      </c>
      <c r="T31553" s="34">
        <v>141</v>
      </c>
      <c r="U31553" s="34">
        <v>76</v>
      </c>
      <c r="V31553" s="34">
        <v>212</v>
      </c>
      <c r="W31553" s="34">
        <v>104</v>
      </c>
      <c r="X31553" s="34">
        <v>217</v>
      </c>
      <c r="Y31553" s="34">
        <v>78</v>
      </c>
      <c r="Z31553" s="34">
        <v>213</v>
      </c>
      <c r="AA31553" s="34">
        <v>124</v>
      </c>
      <c r="AB31553" s="34">
        <v>162</v>
      </c>
      <c r="AC31553" s="34">
        <v>157</v>
      </c>
    </row>
    <row r="31554" spans="1:29" x14ac:dyDescent="0.2">
      <c r="A31554" s="34" t="s">
        <v>92047</v>
      </c>
      <c r="B31554" s="34">
        <v>119</v>
      </c>
      <c r="C31554" s="34">
        <v>59</v>
      </c>
      <c r="D31554" s="34">
        <v>79</v>
      </c>
      <c r="E31554" s="34">
        <v>62</v>
      </c>
      <c r="F31554" s="34">
        <v>86</v>
      </c>
      <c r="G31554" s="34">
        <v>50</v>
      </c>
      <c r="H31554" s="34">
        <v>113</v>
      </c>
      <c r="I31554" s="34">
        <v>83</v>
      </c>
      <c r="J31554" s="34">
        <v>63</v>
      </c>
      <c r="K31554" s="34">
        <v>64</v>
      </c>
      <c r="L31554" s="34">
        <v>120</v>
      </c>
      <c r="M31554" s="34">
        <v>61</v>
      </c>
      <c r="N31554" s="34">
        <v>71</v>
      </c>
      <c r="O31554" s="34">
        <v>71</v>
      </c>
      <c r="P31554" s="34">
        <v>80</v>
      </c>
      <c r="Q31554" s="34">
        <v>112</v>
      </c>
      <c r="R31554" s="34">
        <v>93</v>
      </c>
      <c r="S31554" s="34">
        <v>70</v>
      </c>
      <c r="T31554" s="34">
        <v>99</v>
      </c>
      <c r="U31554" s="34">
        <v>89</v>
      </c>
      <c r="V31554" s="34">
        <v>93</v>
      </c>
      <c r="W31554" s="34">
        <v>96</v>
      </c>
      <c r="X31554" s="34">
        <v>115</v>
      </c>
      <c r="Y31554" s="34">
        <v>122</v>
      </c>
      <c r="Z31554" s="34">
        <v>93</v>
      </c>
      <c r="AA31554" s="34">
        <v>113</v>
      </c>
      <c r="AB31554" s="34">
        <v>102</v>
      </c>
      <c r="AC31554" s="34">
        <v>124</v>
      </c>
    </row>
    <row r="31555" spans="1:29" x14ac:dyDescent="0.2">
      <c r="A31555" s="34" t="s">
        <v>92048</v>
      </c>
      <c r="B31555" s="34">
        <v>84</v>
      </c>
      <c r="C31555" s="34">
        <v>65</v>
      </c>
      <c r="D31555" s="34">
        <v>49</v>
      </c>
      <c r="E31555" s="34">
        <v>82</v>
      </c>
      <c r="F31555" s="34">
        <v>67</v>
      </c>
      <c r="G31555" s="34">
        <v>65</v>
      </c>
      <c r="H31555" s="34">
        <v>64</v>
      </c>
      <c r="I31555" s="34">
        <v>75</v>
      </c>
      <c r="J31555" s="34">
        <v>93</v>
      </c>
      <c r="K31555" s="34">
        <v>82</v>
      </c>
      <c r="L31555" s="34">
        <v>58</v>
      </c>
      <c r="M31555" s="34">
        <v>70</v>
      </c>
      <c r="N31555" s="34">
        <v>66</v>
      </c>
      <c r="O31555" s="34">
        <v>81</v>
      </c>
      <c r="P31555" s="34">
        <v>71</v>
      </c>
      <c r="Q31555" s="34">
        <v>86</v>
      </c>
      <c r="R31555" s="34">
        <v>105</v>
      </c>
      <c r="S31555" s="34">
        <v>82</v>
      </c>
      <c r="T31555" s="34">
        <v>74</v>
      </c>
      <c r="U31555" s="34">
        <v>61</v>
      </c>
      <c r="V31555" s="34">
        <v>79</v>
      </c>
      <c r="W31555" s="34">
        <v>89</v>
      </c>
      <c r="X31555" s="34">
        <v>101</v>
      </c>
      <c r="Y31555" s="34">
        <v>84</v>
      </c>
      <c r="Z31555" s="34">
        <v>105</v>
      </c>
      <c r="AA31555" s="34">
        <v>84</v>
      </c>
      <c r="AB31555" s="34">
        <v>112</v>
      </c>
      <c r="AC31555" s="34">
        <v>108</v>
      </c>
    </row>
    <row r="31556" spans="1:29" x14ac:dyDescent="0.2">
      <c r="A31556" s="34" t="s">
        <v>92049</v>
      </c>
      <c r="B31556" s="34">
        <v>159</v>
      </c>
      <c r="C31556" s="34">
        <v>172</v>
      </c>
      <c r="D31556" s="34">
        <v>155</v>
      </c>
      <c r="E31556" s="34">
        <v>167</v>
      </c>
      <c r="F31556" s="34">
        <v>214</v>
      </c>
      <c r="G31556" s="34">
        <v>215</v>
      </c>
      <c r="H31556" s="34">
        <v>171</v>
      </c>
      <c r="I31556" s="34">
        <v>158</v>
      </c>
      <c r="J31556" s="34">
        <v>143</v>
      </c>
      <c r="K31556" s="34">
        <v>145</v>
      </c>
      <c r="L31556" s="34">
        <v>147</v>
      </c>
      <c r="M31556" s="34">
        <v>175</v>
      </c>
      <c r="N31556" s="34">
        <v>130</v>
      </c>
      <c r="O31556" s="34">
        <v>163</v>
      </c>
      <c r="P31556" s="34">
        <v>190</v>
      </c>
      <c r="Q31556" s="34">
        <v>238</v>
      </c>
      <c r="R31556" s="34">
        <v>221</v>
      </c>
      <c r="S31556" s="34">
        <v>182</v>
      </c>
      <c r="T31556" s="34">
        <v>215</v>
      </c>
      <c r="U31556" s="34">
        <v>158</v>
      </c>
      <c r="V31556" s="34">
        <v>189</v>
      </c>
      <c r="W31556" s="34">
        <v>168</v>
      </c>
      <c r="X31556" s="34">
        <v>243</v>
      </c>
      <c r="Y31556" s="34">
        <v>206</v>
      </c>
      <c r="Z31556" s="34">
        <v>210</v>
      </c>
      <c r="AA31556" s="34">
        <v>205</v>
      </c>
      <c r="AB31556" s="34">
        <v>261</v>
      </c>
      <c r="AC31556" s="34">
        <v>236</v>
      </c>
    </row>
    <row r="31557" spans="1:29" x14ac:dyDescent="0.2">
      <c r="A31557" s="34" t="s">
        <v>92050</v>
      </c>
      <c r="B31557" s="34">
        <v>291</v>
      </c>
      <c r="C31557" s="34">
        <v>89</v>
      </c>
      <c r="D31557" s="34">
        <v>114</v>
      </c>
      <c r="E31557" s="34">
        <v>95</v>
      </c>
      <c r="F31557" s="34">
        <v>204</v>
      </c>
      <c r="G31557" s="34">
        <v>103</v>
      </c>
      <c r="H31557" s="34">
        <v>188</v>
      </c>
      <c r="I31557" s="34">
        <v>112</v>
      </c>
      <c r="J31557" s="34">
        <v>210</v>
      </c>
      <c r="K31557" s="34">
        <v>84</v>
      </c>
      <c r="L31557" s="34">
        <v>210</v>
      </c>
      <c r="M31557" s="34">
        <v>121</v>
      </c>
      <c r="N31557" s="34">
        <v>170</v>
      </c>
      <c r="O31557" s="34">
        <v>125</v>
      </c>
      <c r="P31557" s="34">
        <v>187</v>
      </c>
      <c r="Q31557" s="34">
        <v>191</v>
      </c>
      <c r="R31557" s="34">
        <v>263</v>
      </c>
      <c r="S31557" s="34">
        <v>141</v>
      </c>
      <c r="T31557" s="34">
        <v>355</v>
      </c>
      <c r="U31557" s="34">
        <v>184</v>
      </c>
      <c r="V31557" s="34">
        <v>266</v>
      </c>
      <c r="W31557" s="34">
        <v>319</v>
      </c>
      <c r="X31557" s="34">
        <v>206</v>
      </c>
      <c r="Y31557" s="34">
        <v>209</v>
      </c>
      <c r="Z31557" s="34">
        <v>218</v>
      </c>
      <c r="AA31557" s="34">
        <v>148</v>
      </c>
      <c r="AB31557" s="34">
        <v>326</v>
      </c>
      <c r="AC31557" s="34">
        <v>187</v>
      </c>
    </row>
    <row r="31558" spans="1:29" x14ac:dyDescent="0.2">
      <c r="A31558" s="34" t="s">
        <v>92051</v>
      </c>
      <c r="B31558" s="34">
        <v>2</v>
      </c>
      <c r="C31558" s="34">
        <v>0</v>
      </c>
      <c r="D31558" s="34">
        <v>0</v>
      </c>
      <c r="E31558" s="34">
        <v>0</v>
      </c>
      <c r="F31558" s="34">
        <v>0</v>
      </c>
      <c r="G31558" s="34">
        <v>0</v>
      </c>
      <c r="H31558" s="34">
        <v>0</v>
      </c>
      <c r="I31558" s="34">
        <v>0</v>
      </c>
      <c r="J31558" s="34">
        <v>0</v>
      </c>
      <c r="K31558" s="34">
        <v>0</v>
      </c>
      <c r="L31558" s="34">
        <v>0</v>
      </c>
      <c r="M31558" s="34">
        <v>0</v>
      </c>
      <c r="N31558" s="34">
        <v>0</v>
      </c>
      <c r="O31558" s="34">
        <v>0</v>
      </c>
      <c r="P31558" s="34">
        <v>0</v>
      </c>
      <c r="Q31558" s="34">
        <v>0</v>
      </c>
      <c r="R31558" s="34">
        <v>0</v>
      </c>
      <c r="S31558" s="34">
        <v>0</v>
      </c>
      <c r="T31558" s="34">
        <v>0</v>
      </c>
      <c r="U31558" s="34">
        <v>0</v>
      </c>
      <c r="V31558" s="34">
        <v>0</v>
      </c>
      <c r="W31558" s="34">
        <v>0</v>
      </c>
      <c r="X31558" s="34">
        <v>0</v>
      </c>
      <c r="Y31558" s="34">
        <v>0</v>
      </c>
      <c r="Z31558" s="34">
        <v>0</v>
      </c>
      <c r="AA31558" s="34">
        <v>0</v>
      </c>
      <c r="AB31558" s="34">
        <v>0</v>
      </c>
      <c r="AC31558" s="34">
        <v>0</v>
      </c>
    </row>
    <row r="31559" spans="1:29" x14ac:dyDescent="0.2">
      <c r="A31559" s="34" t="s">
        <v>92052</v>
      </c>
      <c r="B31559" s="34">
        <v>115</v>
      </c>
      <c r="C31559" s="34">
        <v>145</v>
      </c>
      <c r="D31559" s="34">
        <v>188</v>
      </c>
      <c r="E31559" s="34">
        <v>153</v>
      </c>
      <c r="F31559" s="34">
        <v>167</v>
      </c>
      <c r="G31559" s="34">
        <v>116</v>
      </c>
      <c r="H31559" s="34">
        <v>201</v>
      </c>
      <c r="I31559" s="34">
        <v>124</v>
      </c>
      <c r="J31559" s="34">
        <v>109</v>
      </c>
      <c r="K31559" s="34">
        <v>143</v>
      </c>
      <c r="L31559" s="34">
        <v>126</v>
      </c>
      <c r="M31559" s="34">
        <v>118</v>
      </c>
      <c r="N31559" s="34">
        <v>132</v>
      </c>
      <c r="O31559" s="34">
        <v>122</v>
      </c>
      <c r="P31559" s="34">
        <v>122</v>
      </c>
      <c r="Q31559" s="34">
        <v>194</v>
      </c>
      <c r="R31559" s="34">
        <v>175</v>
      </c>
      <c r="S31559" s="34">
        <v>161</v>
      </c>
      <c r="T31559" s="34">
        <v>184</v>
      </c>
      <c r="U31559" s="34">
        <v>139</v>
      </c>
      <c r="V31559" s="34">
        <v>187</v>
      </c>
      <c r="W31559" s="34">
        <v>179</v>
      </c>
      <c r="X31559" s="34">
        <v>183</v>
      </c>
      <c r="Y31559" s="34">
        <v>157</v>
      </c>
      <c r="Z31559" s="34">
        <v>181</v>
      </c>
      <c r="AA31559" s="34">
        <v>171</v>
      </c>
      <c r="AB31559" s="34">
        <v>151</v>
      </c>
      <c r="AC31559" s="34">
        <v>231</v>
      </c>
    </row>
    <row r="31560" spans="1:29" x14ac:dyDescent="0.2">
      <c r="A31560" s="34" t="s">
        <v>92053</v>
      </c>
      <c r="B31560" s="34">
        <v>112</v>
      </c>
      <c r="C31560" s="34">
        <v>86</v>
      </c>
      <c r="D31560" s="34">
        <v>147</v>
      </c>
      <c r="E31560" s="34">
        <v>119</v>
      </c>
      <c r="F31560" s="34">
        <v>127</v>
      </c>
      <c r="G31560" s="34">
        <v>137</v>
      </c>
      <c r="H31560" s="34">
        <v>119</v>
      </c>
      <c r="I31560" s="34">
        <v>113</v>
      </c>
      <c r="J31560" s="34">
        <v>110</v>
      </c>
      <c r="K31560" s="34">
        <v>136</v>
      </c>
      <c r="L31560" s="34">
        <v>91</v>
      </c>
      <c r="M31560" s="34">
        <v>96</v>
      </c>
      <c r="N31560" s="34">
        <v>112</v>
      </c>
      <c r="O31560" s="34">
        <v>121</v>
      </c>
      <c r="P31560" s="34">
        <v>139</v>
      </c>
      <c r="Q31560" s="34">
        <v>121</v>
      </c>
      <c r="R31560" s="34">
        <v>182</v>
      </c>
      <c r="S31560" s="34">
        <v>133</v>
      </c>
      <c r="T31560" s="34">
        <v>142</v>
      </c>
      <c r="U31560" s="34">
        <v>102</v>
      </c>
      <c r="V31560" s="34">
        <v>137</v>
      </c>
      <c r="W31560" s="34">
        <v>126</v>
      </c>
      <c r="X31560" s="34">
        <v>153</v>
      </c>
      <c r="Y31560" s="34">
        <v>162</v>
      </c>
      <c r="Z31560" s="34">
        <v>133</v>
      </c>
      <c r="AA31560" s="34">
        <v>170</v>
      </c>
      <c r="AB31560" s="34">
        <v>170</v>
      </c>
      <c r="AC31560" s="34">
        <v>223</v>
      </c>
    </row>
    <row r="31561" spans="1:29" x14ac:dyDescent="0.2">
      <c r="A31561" s="34" t="s">
        <v>92054</v>
      </c>
      <c r="B31561" s="34">
        <v>118</v>
      </c>
      <c r="C31561" s="34">
        <v>137</v>
      </c>
      <c r="D31561" s="34">
        <v>167</v>
      </c>
      <c r="E31561" s="34">
        <v>144</v>
      </c>
      <c r="F31561" s="34">
        <v>137</v>
      </c>
      <c r="G31561" s="34">
        <v>124</v>
      </c>
      <c r="H31561" s="34">
        <v>114</v>
      </c>
      <c r="I31561" s="34">
        <v>116</v>
      </c>
      <c r="J31561" s="34">
        <v>138</v>
      </c>
      <c r="K31561" s="34">
        <v>134</v>
      </c>
      <c r="L31561" s="34">
        <v>90</v>
      </c>
      <c r="M31561" s="34">
        <v>106</v>
      </c>
      <c r="N31561" s="34">
        <v>118</v>
      </c>
      <c r="O31561" s="34">
        <v>85</v>
      </c>
      <c r="P31561" s="34">
        <v>85</v>
      </c>
      <c r="Q31561" s="34">
        <v>151</v>
      </c>
      <c r="R31561" s="34">
        <v>174</v>
      </c>
      <c r="S31561" s="34">
        <v>160</v>
      </c>
      <c r="T31561" s="34">
        <v>152</v>
      </c>
      <c r="U31561" s="34">
        <v>109</v>
      </c>
      <c r="V31561" s="34">
        <v>119</v>
      </c>
      <c r="W31561" s="34">
        <v>149</v>
      </c>
      <c r="X31561" s="34">
        <v>186</v>
      </c>
      <c r="Y31561" s="34">
        <v>124</v>
      </c>
      <c r="Z31561" s="34">
        <v>118</v>
      </c>
      <c r="AA31561" s="34">
        <v>145</v>
      </c>
      <c r="AB31561" s="34">
        <v>130</v>
      </c>
      <c r="AC31561" s="34">
        <v>171</v>
      </c>
    </row>
    <row r="31562" spans="1:29" x14ac:dyDescent="0.2">
      <c r="A31562" s="34" t="s">
        <v>92055</v>
      </c>
      <c r="B31562" s="34">
        <v>67</v>
      </c>
      <c r="C31562" s="34">
        <v>126</v>
      </c>
      <c r="D31562" s="34">
        <v>126</v>
      </c>
      <c r="E31562" s="34">
        <v>140</v>
      </c>
      <c r="F31562" s="34">
        <v>125</v>
      </c>
      <c r="G31562" s="34">
        <v>157</v>
      </c>
      <c r="H31562" s="34">
        <v>121</v>
      </c>
      <c r="I31562" s="34">
        <v>119</v>
      </c>
      <c r="J31562" s="34">
        <v>96</v>
      </c>
      <c r="K31562" s="34">
        <v>133</v>
      </c>
      <c r="L31562" s="34">
        <v>72</v>
      </c>
      <c r="M31562" s="34">
        <v>85</v>
      </c>
      <c r="N31562" s="34">
        <v>99</v>
      </c>
      <c r="O31562" s="34">
        <v>79</v>
      </c>
      <c r="P31562" s="34">
        <v>93</v>
      </c>
      <c r="Q31562" s="34">
        <v>135</v>
      </c>
      <c r="R31562" s="34">
        <v>144</v>
      </c>
      <c r="S31562" s="34">
        <v>124</v>
      </c>
      <c r="T31562" s="34">
        <v>88</v>
      </c>
      <c r="U31562" s="34">
        <v>126</v>
      </c>
      <c r="V31562" s="34">
        <v>113</v>
      </c>
      <c r="W31562" s="34">
        <v>108</v>
      </c>
      <c r="X31562" s="34">
        <v>117</v>
      </c>
      <c r="Y31562" s="34">
        <v>90</v>
      </c>
      <c r="Z31562" s="34">
        <v>110</v>
      </c>
      <c r="AA31562" s="34">
        <v>117</v>
      </c>
      <c r="AB31562" s="34">
        <v>117</v>
      </c>
      <c r="AC31562" s="34">
        <v>128</v>
      </c>
    </row>
    <row r="31563" spans="1:29" x14ac:dyDescent="0.2">
      <c r="A31563" s="34" t="s">
        <v>92056</v>
      </c>
      <c r="B31563" s="34">
        <v>59</v>
      </c>
      <c r="C31563" s="34">
        <v>71</v>
      </c>
      <c r="D31563" s="34">
        <v>107</v>
      </c>
      <c r="E31563" s="34">
        <v>88</v>
      </c>
      <c r="F31563" s="34">
        <v>81</v>
      </c>
      <c r="G31563" s="34">
        <v>131</v>
      </c>
      <c r="H31563" s="34">
        <v>83</v>
      </c>
      <c r="I31563" s="34">
        <v>84</v>
      </c>
      <c r="J31563" s="34">
        <v>49</v>
      </c>
      <c r="K31563" s="34">
        <v>105</v>
      </c>
      <c r="L31563" s="34">
        <v>25</v>
      </c>
      <c r="M31563" s="34">
        <v>58</v>
      </c>
      <c r="N31563" s="34">
        <v>55</v>
      </c>
      <c r="O31563" s="34">
        <v>79</v>
      </c>
      <c r="P31563" s="34">
        <v>62</v>
      </c>
      <c r="Q31563" s="34">
        <v>84</v>
      </c>
      <c r="R31563" s="34">
        <v>85</v>
      </c>
      <c r="S31563" s="34">
        <v>150</v>
      </c>
      <c r="T31563" s="34">
        <v>46</v>
      </c>
      <c r="U31563" s="34">
        <v>71</v>
      </c>
      <c r="V31563" s="34">
        <v>70</v>
      </c>
      <c r="W31563" s="34">
        <v>90</v>
      </c>
      <c r="X31563" s="34">
        <v>95</v>
      </c>
      <c r="Y31563" s="34">
        <v>69</v>
      </c>
      <c r="Z31563" s="34">
        <v>85</v>
      </c>
      <c r="AA31563" s="34">
        <v>106</v>
      </c>
      <c r="AB31563" s="34">
        <v>73</v>
      </c>
      <c r="AC31563" s="34">
        <v>124</v>
      </c>
    </row>
    <row r="31564" spans="1:29" x14ac:dyDescent="0.2">
      <c r="A31564" s="34" t="s">
        <v>92057</v>
      </c>
      <c r="B31564" s="34">
        <v>49</v>
      </c>
      <c r="C31564" s="34">
        <v>81</v>
      </c>
      <c r="D31564" s="34">
        <v>117</v>
      </c>
      <c r="E31564" s="34">
        <v>97</v>
      </c>
      <c r="F31564" s="34">
        <v>85</v>
      </c>
      <c r="G31564" s="34">
        <v>85</v>
      </c>
      <c r="H31564" s="34">
        <v>87</v>
      </c>
      <c r="I31564" s="34">
        <v>76</v>
      </c>
      <c r="J31564" s="34">
        <v>78</v>
      </c>
      <c r="K31564" s="34">
        <v>93</v>
      </c>
      <c r="L31564" s="34">
        <v>39</v>
      </c>
      <c r="M31564" s="34">
        <v>95</v>
      </c>
      <c r="N31564" s="34">
        <v>75</v>
      </c>
      <c r="O31564" s="34">
        <v>75</v>
      </c>
      <c r="P31564" s="34">
        <v>61</v>
      </c>
      <c r="Q31564" s="34">
        <v>100</v>
      </c>
      <c r="R31564" s="34">
        <v>83</v>
      </c>
      <c r="S31564" s="34">
        <v>116</v>
      </c>
      <c r="T31564" s="34">
        <v>41</v>
      </c>
      <c r="U31564" s="34">
        <v>78</v>
      </c>
      <c r="V31564" s="34">
        <v>78</v>
      </c>
      <c r="W31564" s="34">
        <v>70</v>
      </c>
      <c r="X31564" s="34">
        <v>129</v>
      </c>
      <c r="Y31564" s="34">
        <v>77</v>
      </c>
      <c r="Z31564" s="34">
        <v>87</v>
      </c>
      <c r="AA31564" s="34">
        <v>109</v>
      </c>
      <c r="AB31564" s="34">
        <v>81</v>
      </c>
      <c r="AC31564" s="34">
        <v>130</v>
      </c>
    </row>
    <row r="31565" spans="1:29" x14ac:dyDescent="0.2">
      <c r="A31565" s="34" t="s">
        <v>92058</v>
      </c>
      <c r="B31565" s="34">
        <v>98</v>
      </c>
      <c r="C31565" s="34">
        <v>127</v>
      </c>
      <c r="D31565" s="34">
        <v>97</v>
      </c>
      <c r="E31565" s="34">
        <v>95</v>
      </c>
      <c r="F31565" s="34">
        <v>103</v>
      </c>
      <c r="G31565" s="34">
        <v>121</v>
      </c>
      <c r="H31565" s="34">
        <v>128</v>
      </c>
      <c r="I31565" s="34">
        <v>133</v>
      </c>
      <c r="J31565" s="34">
        <v>87</v>
      </c>
      <c r="K31565" s="34">
        <v>126</v>
      </c>
      <c r="L31565" s="34">
        <v>66</v>
      </c>
      <c r="M31565" s="34">
        <v>103</v>
      </c>
      <c r="N31565" s="34">
        <v>93</v>
      </c>
      <c r="O31565" s="34">
        <v>108</v>
      </c>
      <c r="P31565" s="34">
        <v>77</v>
      </c>
      <c r="Q31565" s="34">
        <v>148</v>
      </c>
      <c r="R31565" s="34">
        <v>134</v>
      </c>
      <c r="S31565" s="34">
        <v>162</v>
      </c>
      <c r="T31565" s="34">
        <v>109</v>
      </c>
      <c r="U31565" s="34">
        <v>122</v>
      </c>
      <c r="V31565" s="34">
        <v>117</v>
      </c>
      <c r="W31565" s="34">
        <v>136</v>
      </c>
      <c r="X31565" s="34">
        <v>177</v>
      </c>
      <c r="Y31565" s="34">
        <v>131</v>
      </c>
      <c r="Z31565" s="34">
        <v>93</v>
      </c>
      <c r="AA31565" s="34">
        <v>115</v>
      </c>
      <c r="AB31565" s="34">
        <v>98</v>
      </c>
      <c r="AC31565" s="34">
        <v>195</v>
      </c>
    </row>
    <row r="31566" spans="1:29" x14ac:dyDescent="0.2">
      <c r="A31566" s="34" t="s">
        <v>92059</v>
      </c>
      <c r="B31566" s="34">
        <v>121</v>
      </c>
      <c r="C31566" s="34">
        <v>101</v>
      </c>
      <c r="D31566" s="34">
        <v>160</v>
      </c>
      <c r="E31566" s="34">
        <v>137</v>
      </c>
      <c r="F31566" s="34">
        <v>190</v>
      </c>
      <c r="G31566" s="34">
        <v>136</v>
      </c>
      <c r="H31566" s="34">
        <v>150</v>
      </c>
      <c r="I31566" s="34">
        <v>132</v>
      </c>
      <c r="J31566" s="34">
        <v>141</v>
      </c>
      <c r="K31566" s="34">
        <v>118</v>
      </c>
      <c r="L31566" s="34">
        <v>120</v>
      </c>
      <c r="M31566" s="34">
        <v>124</v>
      </c>
      <c r="N31566" s="34">
        <v>158</v>
      </c>
      <c r="O31566" s="34">
        <v>143</v>
      </c>
      <c r="P31566" s="34">
        <v>128</v>
      </c>
      <c r="Q31566" s="34">
        <v>170</v>
      </c>
      <c r="R31566" s="34">
        <v>226</v>
      </c>
      <c r="S31566" s="34">
        <v>145</v>
      </c>
      <c r="T31566" s="34">
        <v>147</v>
      </c>
      <c r="U31566" s="34">
        <v>145</v>
      </c>
      <c r="V31566" s="34">
        <v>211</v>
      </c>
      <c r="W31566" s="34">
        <v>164</v>
      </c>
      <c r="X31566" s="34">
        <v>226</v>
      </c>
      <c r="Y31566" s="34">
        <v>146</v>
      </c>
      <c r="Z31566" s="34">
        <v>185</v>
      </c>
      <c r="AA31566" s="34">
        <v>163</v>
      </c>
      <c r="AB31566" s="34">
        <v>218</v>
      </c>
      <c r="AC31566" s="34">
        <v>208</v>
      </c>
    </row>
    <row r="31567" spans="1:29" x14ac:dyDescent="0.2">
      <c r="A31567" s="34" t="s">
        <v>92060</v>
      </c>
      <c r="B31567" s="34">
        <v>83</v>
      </c>
      <c r="C31567" s="34">
        <v>259</v>
      </c>
      <c r="D31567" s="34">
        <v>170</v>
      </c>
      <c r="E31567" s="34">
        <v>246</v>
      </c>
      <c r="F31567" s="34">
        <v>127</v>
      </c>
      <c r="G31567" s="34">
        <v>209</v>
      </c>
      <c r="H31567" s="34">
        <v>135</v>
      </c>
      <c r="I31567" s="34">
        <v>235</v>
      </c>
      <c r="J31567" s="34">
        <v>102</v>
      </c>
      <c r="K31567" s="34">
        <v>269</v>
      </c>
      <c r="L31567" s="34">
        <v>86</v>
      </c>
      <c r="M31567" s="34">
        <v>179</v>
      </c>
      <c r="N31567" s="34">
        <v>133</v>
      </c>
      <c r="O31567" s="34">
        <v>185</v>
      </c>
      <c r="P31567" s="34">
        <v>125</v>
      </c>
      <c r="Q31567" s="34">
        <v>175</v>
      </c>
      <c r="R31567" s="34">
        <v>138</v>
      </c>
      <c r="S31567" s="34">
        <v>282</v>
      </c>
      <c r="T31567" s="34">
        <v>94</v>
      </c>
      <c r="U31567" s="34">
        <v>133</v>
      </c>
      <c r="V31567" s="34">
        <v>118</v>
      </c>
      <c r="W31567" s="34">
        <v>158</v>
      </c>
      <c r="X31567" s="34">
        <v>195</v>
      </c>
      <c r="Y31567" s="34">
        <v>156</v>
      </c>
      <c r="Z31567" s="34">
        <v>153</v>
      </c>
      <c r="AA31567" s="34">
        <v>188</v>
      </c>
      <c r="AB31567" s="34">
        <v>94</v>
      </c>
      <c r="AC31567" s="34">
        <v>288</v>
      </c>
    </row>
    <row r="31568" spans="1:29" x14ac:dyDescent="0.2">
      <c r="A31568" s="34" t="s">
        <v>92061</v>
      </c>
      <c r="B31568" s="34">
        <v>122</v>
      </c>
      <c r="C31568" s="34">
        <v>147</v>
      </c>
      <c r="D31568" s="34">
        <v>205</v>
      </c>
      <c r="E31568" s="34">
        <v>199</v>
      </c>
      <c r="F31568" s="34">
        <v>179</v>
      </c>
      <c r="G31568" s="34">
        <v>158</v>
      </c>
      <c r="H31568" s="34">
        <v>151</v>
      </c>
      <c r="I31568" s="34">
        <v>145</v>
      </c>
      <c r="J31568" s="34">
        <v>138</v>
      </c>
      <c r="K31568" s="34">
        <v>182</v>
      </c>
      <c r="L31568" s="34">
        <v>73</v>
      </c>
      <c r="M31568" s="34">
        <v>144</v>
      </c>
      <c r="N31568" s="34">
        <v>132</v>
      </c>
      <c r="O31568" s="34">
        <v>167</v>
      </c>
      <c r="P31568" s="34">
        <v>124</v>
      </c>
      <c r="Q31568" s="34">
        <v>133</v>
      </c>
      <c r="R31568" s="34">
        <v>167</v>
      </c>
      <c r="S31568" s="34">
        <v>223</v>
      </c>
      <c r="T31568" s="34">
        <v>116</v>
      </c>
      <c r="U31568" s="34">
        <v>115</v>
      </c>
      <c r="V31568" s="34">
        <v>162</v>
      </c>
      <c r="W31568" s="34">
        <v>155</v>
      </c>
      <c r="X31568" s="34">
        <v>207</v>
      </c>
      <c r="Y31568" s="34">
        <v>126</v>
      </c>
      <c r="Z31568" s="34">
        <v>211</v>
      </c>
      <c r="AA31568" s="34">
        <v>180</v>
      </c>
      <c r="AB31568" s="34">
        <v>159</v>
      </c>
      <c r="AC31568" s="34">
        <v>197</v>
      </c>
    </row>
    <row r="31569" spans="1:29" x14ac:dyDescent="0.2">
      <c r="A31569" s="34" t="s">
        <v>92062</v>
      </c>
      <c r="B31569" s="34">
        <v>49</v>
      </c>
      <c r="C31569" s="34">
        <v>35</v>
      </c>
      <c r="D31569" s="34">
        <v>69</v>
      </c>
      <c r="E31569" s="34">
        <v>37</v>
      </c>
      <c r="F31569" s="34">
        <v>54</v>
      </c>
      <c r="G31569" s="34">
        <v>50</v>
      </c>
      <c r="H31569" s="34">
        <v>42</v>
      </c>
      <c r="I31569" s="34">
        <v>38</v>
      </c>
      <c r="J31569" s="34">
        <v>45</v>
      </c>
      <c r="K31569" s="34">
        <v>44</v>
      </c>
      <c r="L31569" s="34">
        <v>29</v>
      </c>
      <c r="M31569" s="34">
        <v>29</v>
      </c>
      <c r="N31569" s="34">
        <v>33</v>
      </c>
      <c r="O31569" s="34">
        <v>32</v>
      </c>
      <c r="P31569" s="34">
        <v>42</v>
      </c>
      <c r="Q31569" s="34">
        <v>60</v>
      </c>
      <c r="R31569" s="34">
        <v>52</v>
      </c>
      <c r="S31569" s="34">
        <v>45</v>
      </c>
      <c r="T31569" s="34">
        <v>38</v>
      </c>
      <c r="U31569" s="34">
        <v>26</v>
      </c>
      <c r="V31569" s="34">
        <v>39</v>
      </c>
      <c r="W31569" s="34">
        <v>38</v>
      </c>
      <c r="X31569" s="34">
        <v>71</v>
      </c>
      <c r="Y31569" s="34">
        <v>25</v>
      </c>
      <c r="Z31569" s="34">
        <v>55</v>
      </c>
      <c r="AA31569" s="34">
        <v>48</v>
      </c>
      <c r="AB31569" s="34">
        <v>50</v>
      </c>
      <c r="AC31569" s="34">
        <v>65</v>
      </c>
    </row>
    <row r="31570" spans="1:29" x14ac:dyDescent="0.2">
      <c r="A31570" s="34" t="s">
        <v>92063</v>
      </c>
      <c r="B31570" s="34">
        <v>801</v>
      </c>
      <c r="C31570" s="34">
        <v>650</v>
      </c>
      <c r="D31570" s="34">
        <v>686</v>
      </c>
      <c r="E31570" s="34">
        <v>585</v>
      </c>
      <c r="F31570" s="34">
        <v>661</v>
      </c>
      <c r="G31570" s="34">
        <v>621</v>
      </c>
      <c r="H31570" s="34">
        <v>697</v>
      </c>
      <c r="I31570" s="34">
        <v>617</v>
      </c>
      <c r="J31570" s="34">
        <v>691</v>
      </c>
      <c r="K31570" s="34">
        <v>591</v>
      </c>
      <c r="L31570" s="34">
        <v>793</v>
      </c>
      <c r="M31570" s="34">
        <v>508</v>
      </c>
      <c r="N31570" s="34">
        <v>639</v>
      </c>
      <c r="O31570" s="34">
        <v>599</v>
      </c>
      <c r="P31570" s="34">
        <v>721</v>
      </c>
      <c r="Q31570" s="34">
        <v>823</v>
      </c>
      <c r="R31570" s="34">
        <v>1018</v>
      </c>
      <c r="S31570" s="34">
        <v>740</v>
      </c>
      <c r="T31570" s="34">
        <v>973</v>
      </c>
      <c r="U31570" s="34">
        <v>676</v>
      </c>
      <c r="V31570" s="34">
        <v>961</v>
      </c>
      <c r="W31570" s="34">
        <v>975</v>
      </c>
      <c r="X31570" s="34">
        <v>926</v>
      </c>
      <c r="Y31570" s="34">
        <v>784</v>
      </c>
      <c r="Z31570" s="34">
        <v>685</v>
      </c>
      <c r="AA31570" s="34">
        <v>690</v>
      </c>
      <c r="AB31570" s="34">
        <v>1099</v>
      </c>
      <c r="AC31570" s="34">
        <v>955</v>
      </c>
    </row>
    <row r="31571" spans="1:29" x14ac:dyDescent="0.2">
      <c r="A31571" s="34" t="s">
        <v>92064</v>
      </c>
      <c r="B31571" s="34">
        <v>117</v>
      </c>
      <c r="C31571" s="34">
        <v>157</v>
      </c>
      <c r="D31571" s="34">
        <v>206</v>
      </c>
      <c r="E31571" s="34">
        <v>188</v>
      </c>
      <c r="F31571" s="34">
        <v>199</v>
      </c>
      <c r="G31571" s="34">
        <v>131</v>
      </c>
      <c r="H31571" s="34">
        <v>178</v>
      </c>
      <c r="I31571" s="34">
        <v>142</v>
      </c>
      <c r="J31571" s="34">
        <v>162</v>
      </c>
      <c r="K31571" s="34">
        <v>168</v>
      </c>
      <c r="L31571" s="34">
        <v>94</v>
      </c>
      <c r="M31571" s="34">
        <v>122</v>
      </c>
      <c r="N31571" s="34">
        <v>141</v>
      </c>
      <c r="O31571" s="34">
        <v>180</v>
      </c>
      <c r="P31571" s="34">
        <v>176</v>
      </c>
      <c r="Q31571" s="34">
        <v>197</v>
      </c>
      <c r="R31571" s="34">
        <v>195</v>
      </c>
      <c r="S31571" s="34">
        <v>236</v>
      </c>
      <c r="T31571" s="34">
        <v>135</v>
      </c>
      <c r="U31571" s="34">
        <v>129</v>
      </c>
      <c r="V31571" s="34">
        <v>177</v>
      </c>
      <c r="W31571" s="34">
        <v>178</v>
      </c>
      <c r="X31571" s="34">
        <v>231</v>
      </c>
      <c r="Y31571" s="34">
        <v>128</v>
      </c>
      <c r="Z31571" s="34">
        <v>241</v>
      </c>
      <c r="AA31571" s="34">
        <v>180</v>
      </c>
      <c r="AB31571" s="34">
        <v>148</v>
      </c>
      <c r="AC31571" s="34">
        <v>217</v>
      </c>
    </row>
    <row r="31572" spans="1:29" x14ac:dyDescent="0.2">
      <c r="A31572" s="34" t="s">
        <v>92065</v>
      </c>
      <c r="B31572" s="34">
        <v>89</v>
      </c>
      <c r="C31572" s="34">
        <v>158</v>
      </c>
      <c r="D31572" s="34">
        <v>155</v>
      </c>
      <c r="E31572" s="34">
        <v>150</v>
      </c>
      <c r="F31572" s="34">
        <v>104</v>
      </c>
      <c r="G31572" s="34">
        <v>201</v>
      </c>
      <c r="H31572" s="34">
        <v>76</v>
      </c>
      <c r="I31572" s="34">
        <v>96</v>
      </c>
      <c r="J31572" s="34">
        <v>99</v>
      </c>
      <c r="K31572" s="34">
        <v>181</v>
      </c>
      <c r="L31572" s="34">
        <v>45</v>
      </c>
      <c r="M31572" s="34">
        <v>130</v>
      </c>
      <c r="N31572" s="34">
        <v>98</v>
      </c>
      <c r="O31572" s="34">
        <v>73</v>
      </c>
      <c r="P31572" s="34">
        <v>92</v>
      </c>
      <c r="Q31572" s="34">
        <v>110</v>
      </c>
      <c r="R31572" s="34">
        <v>101</v>
      </c>
      <c r="S31572" s="34">
        <v>194</v>
      </c>
      <c r="T31572" s="34">
        <v>67</v>
      </c>
      <c r="U31572" s="34">
        <v>103</v>
      </c>
      <c r="V31572" s="34">
        <v>95</v>
      </c>
      <c r="W31572" s="34">
        <v>109</v>
      </c>
      <c r="X31572" s="34">
        <v>143</v>
      </c>
      <c r="Y31572" s="34">
        <v>92</v>
      </c>
      <c r="Z31572" s="34">
        <v>125</v>
      </c>
      <c r="AA31572" s="34">
        <v>139</v>
      </c>
      <c r="AB31572" s="34">
        <v>83</v>
      </c>
      <c r="AC31572" s="34">
        <v>141</v>
      </c>
    </row>
    <row r="31573" spans="1:29" x14ac:dyDescent="0.2">
      <c r="A31573" s="34" t="s">
        <v>92066</v>
      </c>
      <c r="B31573" s="34">
        <v>102</v>
      </c>
      <c r="C31573" s="34">
        <v>159</v>
      </c>
      <c r="D31573" s="34">
        <v>155</v>
      </c>
      <c r="E31573" s="34">
        <v>181</v>
      </c>
      <c r="F31573" s="34">
        <v>136</v>
      </c>
      <c r="G31573" s="34">
        <v>215</v>
      </c>
      <c r="H31573" s="34">
        <v>142</v>
      </c>
      <c r="I31573" s="34">
        <v>127</v>
      </c>
      <c r="J31573" s="34">
        <v>112</v>
      </c>
      <c r="K31573" s="34">
        <v>193</v>
      </c>
      <c r="L31573" s="34">
        <v>103</v>
      </c>
      <c r="M31573" s="34">
        <v>140</v>
      </c>
      <c r="N31573" s="34">
        <v>112</v>
      </c>
      <c r="O31573" s="34">
        <v>162</v>
      </c>
      <c r="P31573" s="34">
        <v>128</v>
      </c>
      <c r="Q31573" s="34">
        <v>222</v>
      </c>
      <c r="R31573" s="34">
        <v>166</v>
      </c>
      <c r="S31573" s="34">
        <v>164</v>
      </c>
      <c r="T31573" s="34">
        <v>127</v>
      </c>
      <c r="U31573" s="34">
        <v>164</v>
      </c>
      <c r="V31573" s="34">
        <v>162</v>
      </c>
      <c r="W31573" s="34">
        <v>199</v>
      </c>
      <c r="X31573" s="34">
        <v>162</v>
      </c>
      <c r="Y31573" s="34">
        <v>193</v>
      </c>
      <c r="Z31573" s="34">
        <v>164</v>
      </c>
      <c r="AA31573" s="34">
        <v>209</v>
      </c>
      <c r="AB31573" s="34">
        <v>217</v>
      </c>
      <c r="AC31573" s="34">
        <v>249</v>
      </c>
    </row>
    <row r="31574" spans="1:29" x14ac:dyDescent="0.2">
      <c r="A31574" s="34" t="s">
        <v>92067</v>
      </c>
      <c r="B31574" s="34">
        <v>70</v>
      </c>
      <c r="C31574" s="34">
        <v>122</v>
      </c>
      <c r="D31574" s="34">
        <v>191</v>
      </c>
      <c r="E31574" s="34">
        <v>146</v>
      </c>
      <c r="F31574" s="34">
        <v>166</v>
      </c>
      <c r="G31574" s="34">
        <v>135</v>
      </c>
      <c r="H31574" s="34">
        <v>114</v>
      </c>
      <c r="I31574" s="34">
        <v>179</v>
      </c>
      <c r="J31574" s="34">
        <v>111</v>
      </c>
      <c r="K31574" s="34">
        <v>151</v>
      </c>
      <c r="L31574" s="34">
        <v>62</v>
      </c>
      <c r="M31574" s="34">
        <v>115</v>
      </c>
      <c r="N31574" s="34">
        <v>113</v>
      </c>
      <c r="O31574" s="34">
        <v>127</v>
      </c>
      <c r="P31574" s="34">
        <v>110</v>
      </c>
      <c r="Q31574" s="34">
        <v>148</v>
      </c>
      <c r="R31574" s="34">
        <v>163</v>
      </c>
      <c r="S31574" s="34">
        <v>175</v>
      </c>
      <c r="T31574" s="34">
        <v>75</v>
      </c>
      <c r="U31574" s="34">
        <v>110</v>
      </c>
      <c r="V31574" s="34">
        <v>159</v>
      </c>
      <c r="W31574" s="34">
        <v>145</v>
      </c>
      <c r="X31574" s="34">
        <v>192</v>
      </c>
      <c r="Y31574" s="34">
        <v>89</v>
      </c>
      <c r="Z31574" s="34">
        <v>167</v>
      </c>
      <c r="AA31574" s="34">
        <v>211</v>
      </c>
      <c r="AB31574" s="34">
        <v>103</v>
      </c>
      <c r="AC31574" s="34">
        <v>264</v>
      </c>
    </row>
    <row r="31575" spans="1:29" x14ac:dyDescent="0.2">
      <c r="A31575" s="34" t="s">
        <v>92068</v>
      </c>
      <c r="B31575" s="34">
        <v>69</v>
      </c>
      <c r="C31575" s="34">
        <v>88</v>
      </c>
      <c r="D31575" s="34">
        <v>136</v>
      </c>
      <c r="E31575" s="34">
        <v>107</v>
      </c>
      <c r="F31575" s="34">
        <v>94</v>
      </c>
      <c r="G31575" s="34">
        <v>77</v>
      </c>
      <c r="H31575" s="34">
        <v>102</v>
      </c>
      <c r="I31575" s="34">
        <v>72</v>
      </c>
      <c r="J31575" s="34">
        <v>64</v>
      </c>
      <c r="K31575" s="34">
        <v>110</v>
      </c>
      <c r="L31575" s="34">
        <v>46</v>
      </c>
      <c r="M31575" s="34">
        <v>90</v>
      </c>
      <c r="N31575" s="34">
        <v>77</v>
      </c>
      <c r="O31575" s="34">
        <v>83</v>
      </c>
      <c r="P31575" s="34">
        <v>79</v>
      </c>
      <c r="Q31575" s="34">
        <v>129</v>
      </c>
      <c r="R31575" s="34">
        <v>94</v>
      </c>
      <c r="S31575" s="34">
        <v>143</v>
      </c>
      <c r="T31575" s="34">
        <v>52</v>
      </c>
      <c r="U31575" s="34">
        <v>85</v>
      </c>
      <c r="V31575" s="34">
        <v>92</v>
      </c>
      <c r="W31575" s="34">
        <v>90</v>
      </c>
      <c r="X31575" s="34">
        <v>114</v>
      </c>
      <c r="Y31575" s="34">
        <v>70</v>
      </c>
      <c r="Z31575" s="34">
        <v>118</v>
      </c>
      <c r="AA31575" s="34">
        <v>133</v>
      </c>
      <c r="AB31575" s="34">
        <v>71</v>
      </c>
      <c r="AC31575" s="34">
        <v>166</v>
      </c>
    </row>
    <row r="31576" spans="1:29" x14ac:dyDescent="0.2">
      <c r="A31576" s="34" t="s">
        <v>92069</v>
      </c>
      <c r="B31576" s="34">
        <v>52</v>
      </c>
      <c r="C31576" s="34">
        <v>71</v>
      </c>
      <c r="D31576" s="34">
        <v>74</v>
      </c>
      <c r="E31576" s="34">
        <v>89</v>
      </c>
      <c r="F31576" s="34">
        <v>58</v>
      </c>
      <c r="G31576" s="34">
        <v>38</v>
      </c>
      <c r="H31576" s="34">
        <v>92</v>
      </c>
      <c r="I31576" s="34">
        <v>44</v>
      </c>
      <c r="J31576" s="34">
        <v>66</v>
      </c>
      <c r="K31576" s="34">
        <v>54</v>
      </c>
      <c r="L31576" s="34">
        <v>45</v>
      </c>
      <c r="M31576" s="34">
        <v>53</v>
      </c>
      <c r="N31576" s="34">
        <v>59</v>
      </c>
      <c r="O31576" s="34">
        <v>75</v>
      </c>
      <c r="P31576" s="34">
        <v>58</v>
      </c>
      <c r="Q31576" s="34">
        <v>57</v>
      </c>
      <c r="R31576" s="34">
        <v>46</v>
      </c>
      <c r="S31576" s="34">
        <v>42</v>
      </c>
      <c r="T31576" s="34">
        <v>53</v>
      </c>
      <c r="U31576" s="34">
        <v>56</v>
      </c>
      <c r="V31576" s="34">
        <v>70</v>
      </c>
      <c r="W31576" s="34">
        <v>76</v>
      </c>
      <c r="X31576" s="34">
        <v>60</v>
      </c>
      <c r="Y31576" s="34">
        <v>55</v>
      </c>
      <c r="Z31576" s="34">
        <v>102</v>
      </c>
      <c r="AA31576" s="34">
        <v>82</v>
      </c>
      <c r="AB31576" s="34">
        <v>59</v>
      </c>
      <c r="AC31576" s="34">
        <v>80</v>
      </c>
    </row>
    <row r="31577" spans="1:29" x14ac:dyDescent="0.2">
      <c r="A31577" s="34" t="s">
        <v>92070</v>
      </c>
      <c r="B31577" s="34">
        <v>71</v>
      </c>
      <c r="C31577" s="34">
        <v>36</v>
      </c>
      <c r="D31577" s="34">
        <v>18</v>
      </c>
      <c r="E31577" s="34">
        <v>33</v>
      </c>
      <c r="F31577" s="34">
        <v>13</v>
      </c>
      <c r="G31577" s="34">
        <v>19</v>
      </c>
      <c r="H31577" s="34">
        <v>25</v>
      </c>
      <c r="I31577" s="34">
        <v>26</v>
      </c>
      <c r="J31577" s="34">
        <v>16</v>
      </c>
      <c r="K31577" s="34">
        <v>43</v>
      </c>
      <c r="L31577" s="34">
        <v>16</v>
      </c>
      <c r="M31577" s="34">
        <v>39</v>
      </c>
      <c r="N31577" s="34">
        <v>12</v>
      </c>
      <c r="O31577" s="34">
        <v>25</v>
      </c>
      <c r="P31577" s="34">
        <v>25</v>
      </c>
      <c r="Q31577" s="34">
        <v>47</v>
      </c>
      <c r="R31577" s="34">
        <v>33</v>
      </c>
      <c r="S31577" s="34">
        <v>37</v>
      </c>
      <c r="T31577" s="34">
        <v>34</v>
      </c>
      <c r="U31577" s="34">
        <v>33</v>
      </c>
      <c r="V31577" s="34">
        <v>22</v>
      </c>
      <c r="W31577" s="34">
        <v>57</v>
      </c>
      <c r="X31577" s="34">
        <v>41</v>
      </c>
      <c r="Y31577" s="34">
        <v>41</v>
      </c>
      <c r="Z31577" s="34">
        <v>31</v>
      </c>
      <c r="AA31577" s="34">
        <v>58</v>
      </c>
      <c r="AB31577" s="34">
        <v>18</v>
      </c>
      <c r="AC31577" s="34">
        <v>53</v>
      </c>
    </row>
    <row r="31578" spans="1:29" x14ac:dyDescent="0.2">
      <c r="A31578" s="34" t="s">
        <v>92071</v>
      </c>
      <c r="B31578" s="34">
        <v>89</v>
      </c>
      <c r="C31578" s="34">
        <v>114</v>
      </c>
      <c r="D31578" s="34">
        <v>139</v>
      </c>
      <c r="E31578" s="34">
        <v>98</v>
      </c>
      <c r="F31578" s="34">
        <v>71</v>
      </c>
      <c r="G31578" s="34">
        <v>80</v>
      </c>
      <c r="H31578" s="34">
        <v>77</v>
      </c>
      <c r="I31578" s="34">
        <v>87</v>
      </c>
      <c r="J31578" s="34">
        <v>87</v>
      </c>
      <c r="K31578" s="34">
        <v>133</v>
      </c>
      <c r="L31578" s="34">
        <v>51</v>
      </c>
      <c r="M31578" s="34">
        <v>97</v>
      </c>
      <c r="N31578" s="34">
        <v>63</v>
      </c>
      <c r="O31578" s="34">
        <v>102</v>
      </c>
      <c r="P31578" s="34">
        <v>91</v>
      </c>
      <c r="Q31578" s="34">
        <v>130</v>
      </c>
      <c r="R31578" s="34">
        <v>89</v>
      </c>
      <c r="S31578" s="34">
        <v>142</v>
      </c>
      <c r="T31578" s="34">
        <v>49</v>
      </c>
      <c r="U31578" s="34">
        <v>94</v>
      </c>
      <c r="V31578" s="34">
        <v>95</v>
      </c>
      <c r="W31578" s="34">
        <v>116</v>
      </c>
      <c r="X31578" s="34">
        <v>150</v>
      </c>
      <c r="Y31578" s="34">
        <v>82</v>
      </c>
      <c r="Z31578" s="34">
        <v>112</v>
      </c>
      <c r="AA31578" s="34">
        <v>165</v>
      </c>
      <c r="AB31578" s="34">
        <v>90</v>
      </c>
      <c r="AC31578" s="34">
        <v>153</v>
      </c>
    </row>
    <row r="31579" spans="1:29" x14ac:dyDescent="0.2">
      <c r="A31579" s="34" t="s">
        <v>92072</v>
      </c>
      <c r="B31579" s="34">
        <v>18</v>
      </c>
      <c r="C31579" s="34">
        <v>24</v>
      </c>
      <c r="D31579" s="34">
        <v>42</v>
      </c>
      <c r="E31579" s="34">
        <v>30</v>
      </c>
      <c r="F31579" s="34">
        <v>28</v>
      </c>
      <c r="G31579" s="34">
        <v>43</v>
      </c>
      <c r="H31579" s="34">
        <v>35</v>
      </c>
      <c r="I31579" s="34">
        <v>39</v>
      </c>
      <c r="J31579" s="34">
        <v>19</v>
      </c>
      <c r="K31579" s="34">
        <v>31</v>
      </c>
      <c r="L31579" s="34">
        <v>19</v>
      </c>
      <c r="M31579" s="34">
        <v>24</v>
      </c>
      <c r="N31579" s="34">
        <v>15</v>
      </c>
      <c r="O31579" s="34">
        <v>30</v>
      </c>
      <c r="P31579" s="34">
        <v>29</v>
      </c>
      <c r="Q31579" s="34">
        <v>16</v>
      </c>
      <c r="R31579" s="34">
        <v>31</v>
      </c>
      <c r="S31579" s="34">
        <v>30</v>
      </c>
      <c r="T31579" s="34">
        <v>14</v>
      </c>
      <c r="U31579" s="34">
        <v>25</v>
      </c>
      <c r="V31579" s="34">
        <v>30</v>
      </c>
      <c r="W31579" s="34">
        <v>20</v>
      </c>
      <c r="X31579" s="34">
        <v>25</v>
      </c>
      <c r="Y31579" s="34">
        <v>17</v>
      </c>
      <c r="Z31579" s="34">
        <v>27</v>
      </c>
      <c r="AA31579" s="34">
        <v>19</v>
      </c>
      <c r="AB31579" s="34">
        <v>30</v>
      </c>
      <c r="AC31579" s="34">
        <v>29</v>
      </c>
    </row>
    <row r="31580" spans="1:29" x14ac:dyDescent="0.2">
      <c r="A31580" s="34" t="s">
        <v>92073</v>
      </c>
      <c r="B31580" s="34">
        <v>164</v>
      </c>
      <c r="C31580" s="34">
        <v>206</v>
      </c>
      <c r="D31580" s="34">
        <v>353</v>
      </c>
      <c r="E31580" s="34">
        <v>274</v>
      </c>
      <c r="F31580" s="34">
        <v>353</v>
      </c>
      <c r="G31580" s="34">
        <v>165</v>
      </c>
      <c r="H31580" s="34">
        <v>279</v>
      </c>
      <c r="I31580" s="34">
        <v>250</v>
      </c>
      <c r="J31580" s="34">
        <v>256</v>
      </c>
      <c r="K31580" s="34">
        <v>208</v>
      </c>
      <c r="L31580" s="34">
        <v>148</v>
      </c>
      <c r="M31580" s="34">
        <v>190</v>
      </c>
      <c r="N31580" s="34">
        <v>250</v>
      </c>
      <c r="O31580" s="34">
        <v>184</v>
      </c>
      <c r="P31580" s="34">
        <v>251</v>
      </c>
      <c r="Q31580" s="34">
        <v>279</v>
      </c>
      <c r="R31580" s="34">
        <v>364</v>
      </c>
      <c r="S31580" s="34">
        <v>294</v>
      </c>
      <c r="T31580" s="34">
        <v>246</v>
      </c>
      <c r="U31580" s="34">
        <v>192</v>
      </c>
      <c r="V31580" s="34">
        <v>279</v>
      </c>
      <c r="W31580" s="34">
        <v>251</v>
      </c>
      <c r="X31580" s="34">
        <v>384</v>
      </c>
      <c r="Y31580" s="34">
        <v>207</v>
      </c>
      <c r="Z31580" s="34">
        <v>308</v>
      </c>
      <c r="AA31580" s="34">
        <v>281</v>
      </c>
      <c r="AB31580" s="34">
        <v>323</v>
      </c>
      <c r="AC31580" s="34">
        <v>395</v>
      </c>
    </row>
    <row r="31581" spans="1:29" x14ac:dyDescent="0.2">
      <c r="A31581" s="34" t="s">
        <v>92074</v>
      </c>
      <c r="B31581" s="34">
        <v>98</v>
      </c>
      <c r="C31581" s="34">
        <v>85</v>
      </c>
      <c r="D31581" s="34">
        <v>109</v>
      </c>
      <c r="E31581" s="34">
        <v>93</v>
      </c>
      <c r="F31581" s="34">
        <v>75</v>
      </c>
      <c r="G31581" s="34">
        <v>60</v>
      </c>
      <c r="H31581" s="34">
        <v>73</v>
      </c>
      <c r="I31581" s="34">
        <v>80</v>
      </c>
      <c r="J31581" s="34">
        <v>80</v>
      </c>
      <c r="K31581" s="34">
        <v>66</v>
      </c>
      <c r="L31581" s="34">
        <v>75</v>
      </c>
      <c r="M31581" s="34">
        <v>48</v>
      </c>
      <c r="N31581" s="34">
        <v>87</v>
      </c>
      <c r="O31581" s="34">
        <v>55</v>
      </c>
      <c r="P31581" s="34">
        <v>56</v>
      </c>
      <c r="Q31581" s="34">
        <v>111</v>
      </c>
      <c r="R31581" s="34">
        <v>92</v>
      </c>
      <c r="S31581" s="34">
        <v>104</v>
      </c>
      <c r="T31581" s="34">
        <v>79</v>
      </c>
      <c r="U31581" s="34">
        <v>88</v>
      </c>
      <c r="V31581" s="34">
        <v>109</v>
      </c>
      <c r="W31581" s="34">
        <v>108</v>
      </c>
      <c r="X31581" s="34">
        <v>115</v>
      </c>
      <c r="Y31581" s="34">
        <v>69</v>
      </c>
      <c r="Z31581" s="34">
        <v>105</v>
      </c>
      <c r="AA31581" s="34">
        <v>82</v>
      </c>
      <c r="AB31581" s="34">
        <v>104</v>
      </c>
      <c r="AC31581" s="34">
        <v>127</v>
      </c>
    </row>
    <row r="31582" spans="1:29" x14ac:dyDescent="0.2">
      <c r="A31582" s="34" t="s">
        <v>92075</v>
      </c>
      <c r="B31582" s="34">
        <v>77</v>
      </c>
      <c r="C31582" s="34">
        <v>109</v>
      </c>
      <c r="D31582" s="34">
        <v>126</v>
      </c>
      <c r="E31582" s="34">
        <v>132</v>
      </c>
      <c r="F31582" s="34">
        <v>108</v>
      </c>
      <c r="G31582" s="34">
        <v>140</v>
      </c>
      <c r="H31582" s="34">
        <v>84</v>
      </c>
      <c r="I31582" s="34">
        <v>95</v>
      </c>
      <c r="J31582" s="34">
        <v>81</v>
      </c>
      <c r="K31582" s="34">
        <v>122</v>
      </c>
      <c r="L31582" s="34">
        <v>74</v>
      </c>
      <c r="M31582" s="34">
        <v>103</v>
      </c>
      <c r="N31582" s="34">
        <v>88</v>
      </c>
      <c r="O31582" s="34">
        <v>111</v>
      </c>
      <c r="P31582" s="34">
        <v>77</v>
      </c>
      <c r="Q31582" s="34">
        <v>116</v>
      </c>
      <c r="R31582" s="34">
        <v>104</v>
      </c>
      <c r="S31582" s="34">
        <v>171</v>
      </c>
      <c r="T31582" s="34">
        <v>105</v>
      </c>
      <c r="U31582" s="34">
        <v>109</v>
      </c>
      <c r="V31582" s="34">
        <v>143</v>
      </c>
      <c r="W31582" s="34">
        <v>110</v>
      </c>
      <c r="X31582" s="34">
        <v>168</v>
      </c>
      <c r="Y31582" s="34">
        <v>131</v>
      </c>
      <c r="Z31582" s="34">
        <v>159</v>
      </c>
      <c r="AA31582" s="34">
        <v>132</v>
      </c>
      <c r="AB31582" s="34">
        <v>121</v>
      </c>
      <c r="AC31582" s="34">
        <v>192</v>
      </c>
    </row>
    <row r="31583" spans="1:29" x14ac:dyDescent="0.2">
      <c r="A31583" s="34" t="s">
        <v>92076</v>
      </c>
      <c r="B31583" s="34">
        <v>78</v>
      </c>
      <c r="C31583" s="34">
        <v>100</v>
      </c>
      <c r="D31583" s="34">
        <v>87</v>
      </c>
      <c r="E31583" s="34">
        <v>87</v>
      </c>
      <c r="F31583" s="34">
        <v>80</v>
      </c>
      <c r="G31583" s="34">
        <v>127</v>
      </c>
      <c r="H31583" s="34">
        <v>70</v>
      </c>
      <c r="I31583" s="34">
        <v>98</v>
      </c>
      <c r="J31583" s="34">
        <v>62</v>
      </c>
      <c r="K31583" s="34">
        <v>91</v>
      </c>
      <c r="L31583" s="34">
        <v>45</v>
      </c>
      <c r="M31583" s="34">
        <v>100</v>
      </c>
      <c r="N31583" s="34">
        <v>54</v>
      </c>
      <c r="O31583" s="34">
        <v>97</v>
      </c>
      <c r="P31583" s="34">
        <v>53</v>
      </c>
      <c r="Q31583" s="34">
        <v>111</v>
      </c>
      <c r="R31583" s="34">
        <v>71</v>
      </c>
      <c r="S31583" s="34">
        <v>119</v>
      </c>
      <c r="T31583" s="34">
        <v>64</v>
      </c>
      <c r="U31583" s="34">
        <v>90</v>
      </c>
      <c r="V31583" s="34">
        <v>88</v>
      </c>
      <c r="W31583" s="34">
        <v>108</v>
      </c>
      <c r="X31583" s="34">
        <v>83</v>
      </c>
      <c r="Y31583" s="34">
        <v>102</v>
      </c>
      <c r="Z31583" s="34">
        <v>67</v>
      </c>
      <c r="AA31583" s="34">
        <v>126</v>
      </c>
      <c r="AB31583" s="34">
        <v>85</v>
      </c>
      <c r="AC31583" s="34">
        <v>137</v>
      </c>
    </row>
    <row r="31584" spans="1:29" x14ac:dyDescent="0.2">
      <c r="A31584" s="34" t="s">
        <v>92077</v>
      </c>
      <c r="B31584" s="34">
        <v>115</v>
      </c>
      <c r="C31584" s="34">
        <v>91</v>
      </c>
      <c r="D31584" s="34">
        <v>146</v>
      </c>
      <c r="E31584" s="34">
        <v>122</v>
      </c>
      <c r="F31584" s="34">
        <v>148</v>
      </c>
      <c r="G31584" s="34">
        <v>125</v>
      </c>
      <c r="H31584" s="34">
        <v>112</v>
      </c>
      <c r="I31584" s="34">
        <v>108</v>
      </c>
      <c r="J31584" s="34">
        <v>101</v>
      </c>
      <c r="K31584" s="34">
        <v>90</v>
      </c>
      <c r="L31584" s="34">
        <v>88</v>
      </c>
      <c r="M31584" s="34">
        <v>108</v>
      </c>
      <c r="N31584" s="34">
        <v>107</v>
      </c>
      <c r="O31584" s="34">
        <v>113</v>
      </c>
      <c r="P31584" s="34">
        <v>122</v>
      </c>
      <c r="Q31584" s="34">
        <v>144</v>
      </c>
      <c r="R31584" s="34">
        <v>178</v>
      </c>
      <c r="S31584" s="34">
        <v>154</v>
      </c>
      <c r="T31584" s="34">
        <v>163</v>
      </c>
      <c r="U31584" s="34">
        <v>89</v>
      </c>
      <c r="V31584" s="34">
        <v>149</v>
      </c>
      <c r="W31584" s="34">
        <v>159</v>
      </c>
      <c r="X31584" s="34">
        <v>140</v>
      </c>
      <c r="Y31584" s="34">
        <v>110</v>
      </c>
      <c r="Z31584" s="34">
        <v>145</v>
      </c>
      <c r="AA31584" s="34">
        <v>151</v>
      </c>
      <c r="AB31584" s="34">
        <v>183</v>
      </c>
      <c r="AC31584" s="34">
        <v>197</v>
      </c>
    </row>
    <row r="31585" spans="1:29" x14ac:dyDescent="0.2">
      <c r="A31585" s="34" t="s">
        <v>92078</v>
      </c>
      <c r="B31585" s="34">
        <v>70</v>
      </c>
      <c r="C31585" s="34">
        <v>85</v>
      </c>
      <c r="D31585" s="34">
        <v>95</v>
      </c>
      <c r="E31585" s="34">
        <v>61</v>
      </c>
      <c r="F31585" s="34">
        <v>114</v>
      </c>
      <c r="G31585" s="34">
        <v>56</v>
      </c>
      <c r="H31585" s="34">
        <v>72</v>
      </c>
      <c r="I31585" s="34">
        <v>88</v>
      </c>
      <c r="J31585" s="34">
        <v>81</v>
      </c>
      <c r="K31585" s="34">
        <v>52</v>
      </c>
      <c r="L31585" s="34">
        <v>47</v>
      </c>
      <c r="M31585" s="34">
        <v>66</v>
      </c>
      <c r="N31585" s="34">
        <v>66</v>
      </c>
      <c r="O31585" s="34">
        <v>57</v>
      </c>
      <c r="P31585" s="34">
        <v>90</v>
      </c>
      <c r="Q31585" s="34">
        <v>99</v>
      </c>
      <c r="R31585" s="34">
        <v>95</v>
      </c>
      <c r="S31585" s="34">
        <v>87</v>
      </c>
      <c r="T31585" s="34">
        <v>76</v>
      </c>
      <c r="U31585" s="34">
        <v>78</v>
      </c>
      <c r="V31585" s="34">
        <v>131</v>
      </c>
      <c r="W31585" s="34">
        <v>61</v>
      </c>
      <c r="X31585" s="34">
        <v>130</v>
      </c>
      <c r="Y31585" s="34">
        <v>65</v>
      </c>
      <c r="Z31585" s="34">
        <v>94</v>
      </c>
      <c r="AA31585" s="34">
        <v>114</v>
      </c>
      <c r="AB31585" s="34">
        <v>68</v>
      </c>
      <c r="AC31585" s="34">
        <v>122</v>
      </c>
    </row>
    <row r="31586" spans="1:29" x14ac:dyDescent="0.2">
      <c r="A31586" s="34" t="s">
        <v>92079</v>
      </c>
      <c r="B31586" s="34">
        <v>67</v>
      </c>
      <c r="C31586" s="34">
        <v>41</v>
      </c>
      <c r="D31586" s="34">
        <v>49</v>
      </c>
      <c r="E31586" s="34">
        <v>60</v>
      </c>
      <c r="F31586" s="34">
        <v>43</v>
      </c>
      <c r="G31586" s="34">
        <v>34</v>
      </c>
      <c r="H31586" s="34">
        <v>36</v>
      </c>
      <c r="I31586" s="34">
        <v>55</v>
      </c>
      <c r="J31586" s="34">
        <v>36</v>
      </c>
      <c r="K31586" s="34">
        <v>82</v>
      </c>
      <c r="L31586" s="34">
        <v>21</v>
      </c>
      <c r="M31586" s="34">
        <v>55</v>
      </c>
      <c r="N31586" s="34">
        <v>44</v>
      </c>
      <c r="O31586" s="34">
        <v>49</v>
      </c>
      <c r="P31586" s="34">
        <v>39</v>
      </c>
      <c r="Q31586" s="34">
        <v>64</v>
      </c>
      <c r="R31586" s="34">
        <v>43</v>
      </c>
      <c r="S31586" s="34">
        <v>61</v>
      </c>
      <c r="T31586" s="34">
        <v>36</v>
      </c>
      <c r="U31586" s="34">
        <v>43</v>
      </c>
      <c r="V31586" s="34">
        <v>65</v>
      </c>
      <c r="W31586" s="34">
        <v>38</v>
      </c>
      <c r="X31586" s="34">
        <v>61</v>
      </c>
      <c r="Y31586" s="34">
        <v>51</v>
      </c>
      <c r="Z31586" s="34">
        <v>73</v>
      </c>
      <c r="AA31586" s="34">
        <v>69</v>
      </c>
      <c r="AB31586" s="34">
        <v>42</v>
      </c>
      <c r="AC31586" s="34">
        <v>70</v>
      </c>
    </row>
    <row r="31587" spans="1:29" x14ac:dyDescent="0.2">
      <c r="A31587" s="34" t="s">
        <v>92080</v>
      </c>
      <c r="B31587" s="34">
        <v>66</v>
      </c>
      <c r="C31587" s="34">
        <v>54</v>
      </c>
      <c r="D31587" s="34">
        <v>88</v>
      </c>
      <c r="E31587" s="34">
        <v>67</v>
      </c>
      <c r="F31587" s="34">
        <v>67</v>
      </c>
      <c r="G31587" s="34">
        <v>52</v>
      </c>
      <c r="H31587" s="34">
        <v>82</v>
      </c>
      <c r="I31587" s="34">
        <v>71</v>
      </c>
      <c r="J31587" s="34">
        <v>58</v>
      </c>
      <c r="K31587" s="34">
        <v>75</v>
      </c>
      <c r="L31587" s="34">
        <v>33</v>
      </c>
      <c r="M31587" s="34">
        <v>67</v>
      </c>
      <c r="N31587" s="34">
        <v>67</v>
      </c>
      <c r="O31587" s="34">
        <v>44</v>
      </c>
      <c r="P31587" s="34">
        <v>42</v>
      </c>
      <c r="Q31587" s="34">
        <v>68</v>
      </c>
      <c r="R31587" s="34">
        <v>60</v>
      </c>
      <c r="S31587" s="34">
        <v>117</v>
      </c>
      <c r="T31587" s="34">
        <v>39</v>
      </c>
      <c r="U31587" s="34">
        <v>56</v>
      </c>
      <c r="V31587" s="34">
        <v>102</v>
      </c>
      <c r="W31587" s="34">
        <v>65</v>
      </c>
      <c r="X31587" s="34">
        <v>79</v>
      </c>
      <c r="Y31587" s="34">
        <v>74</v>
      </c>
      <c r="Z31587" s="34">
        <v>79</v>
      </c>
      <c r="AA31587" s="34">
        <v>110</v>
      </c>
      <c r="AB31587" s="34">
        <v>64</v>
      </c>
      <c r="AC31587" s="34">
        <v>129</v>
      </c>
    </row>
    <row r="31588" spans="1:29" x14ac:dyDescent="0.2">
      <c r="A31588" s="34" t="s">
        <v>92081</v>
      </c>
      <c r="B31588" s="34">
        <v>77</v>
      </c>
      <c r="C31588" s="34">
        <v>50</v>
      </c>
      <c r="D31588" s="34">
        <v>109</v>
      </c>
      <c r="E31588" s="34">
        <v>57</v>
      </c>
      <c r="F31588" s="34">
        <v>99</v>
      </c>
      <c r="G31588" s="34">
        <v>97</v>
      </c>
      <c r="H31588" s="34">
        <v>120</v>
      </c>
      <c r="I31588" s="34">
        <v>70</v>
      </c>
      <c r="J31588" s="34">
        <v>89</v>
      </c>
      <c r="K31588" s="34">
        <v>84</v>
      </c>
      <c r="L31588" s="34">
        <v>63</v>
      </c>
      <c r="M31588" s="34">
        <v>87</v>
      </c>
      <c r="N31588" s="34">
        <v>71</v>
      </c>
      <c r="O31588" s="34">
        <v>88</v>
      </c>
      <c r="P31588" s="34">
        <v>90</v>
      </c>
      <c r="Q31588" s="34">
        <v>98</v>
      </c>
      <c r="R31588" s="34">
        <v>117</v>
      </c>
      <c r="S31588" s="34">
        <v>65</v>
      </c>
      <c r="T31588" s="34">
        <v>109</v>
      </c>
      <c r="U31588" s="34">
        <v>84</v>
      </c>
      <c r="V31588" s="34">
        <v>84</v>
      </c>
      <c r="W31588" s="34">
        <v>113</v>
      </c>
      <c r="X31588" s="34">
        <v>137</v>
      </c>
      <c r="Y31588" s="34">
        <v>99</v>
      </c>
      <c r="Z31588" s="34">
        <v>113</v>
      </c>
      <c r="AA31588" s="34">
        <v>89</v>
      </c>
      <c r="AB31588" s="34">
        <v>118</v>
      </c>
      <c r="AC31588" s="34">
        <v>148</v>
      </c>
    </row>
    <row r="31589" spans="1:29" x14ac:dyDescent="0.2">
      <c r="A31589" s="34" t="s">
        <v>92082</v>
      </c>
      <c r="B31589" s="34">
        <v>62</v>
      </c>
      <c r="C31589" s="34">
        <v>111</v>
      </c>
      <c r="D31589" s="34">
        <v>161</v>
      </c>
      <c r="E31589" s="34">
        <v>140</v>
      </c>
      <c r="F31589" s="34">
        <v>137</v>
      </c>
      <c r="G31589" s="34">
        <v>84</v>
      </c>
      <c r="H31589" s="34">
        <v>128</v>
      </c>
      <c r="I31589" s="34">
        <v>121</v>
      </c>
      <c r="J31589" s="34">
        <v>93</v>
      </c>
      <c r="K31589" s="34">
        <v>115</v>
      </c>
      <c r="L31589" s="34">
        <v>77</v>
      </c>
      <c r="M31589" s="34">
        <v>89</v>
      </c>
      <c r="N31589" s="34">
        <v>124</v>
      </c>
      <c r="O31589" s="34">
        <v>89</v>
      </c>
      <c r="P31589" s="34">
        <v>83</v>
      </c>
      <c r="Q31589" s="34">
        <v>144</v>
      </c>
      <c r="R31589" s="34">
        <v>133</v>
      </c>
      <c r="S31589" s="34">
        <v>150</v>
      </c>
      <c r="T31589" s="34">
        <v>103</v>
      </c>
      <c r="U31589" s="34">
        <v>115</v>
      </c>
      <c r="V31589" s="34">
        <v>138</v>
      </c>
      <c r="W31589" s="34">
        <v>92</v>
      </c>
      <c r="X31589" s="34">
        <v>149</v>
      </c>
      <c r="Y31589" s="34">
        <v>106</v>
      </c>
      <c r="Z31589" s="34">
        <v>130</v>
      </c>
      <c r="AA31589" s="34">
        <v>129</v>
      </c>
      <c r="AB31589" s="34">
        <v>118</v>
      </c>
      <c r="AC31589" s="34">
        <v>210</v>
      </c>
    </row>
    <row r="31590" spans="1:29" x14ac:dyDescent="0.2">
      <c r="A31590" s="34" t="s">
        <v>92083</v>
      </c>
      <c r="B31590" s="34">
        <v>268</v>
      </c>
      <c r="C31590" s="34">
        <v>292</v>
      </c>
      <c r="D31590" s="34">
        <v>334</v>
      </c>
      <c r="E31590" s="34">
        <v>321</v>
      </c>
      <c r="F31590" s="34">
        <v>388</v>
      </c>
      <c r="G31590" s="34">
        <v>289</v>
      </c>
      <c r="H31590" s="34">
        <v>357</v>
      </c>
      <c r="I31590" s="34">
        <v>278</v>
      </c>
      <c r="J31590" s="34">
        <v>311</v>
      </c>
      <c r="K31590" s="34">
        <v>315</v>
      </c>
      <c r="L31590" s="34">
        <v>240</v>
      </c>
      <c r="M31590" s="34">
        <v>272</v>
      </c>
      <c r="N31590" s="34">
        <v>279</v>
      </c>
      <c r="O31590" s="34">
        <v>247</v>
      </c>
      <c r="P31590" s="34">
        <v>343</v>
      </c>
      <c r="Q31590" s="34">
        <v>387</v>
      </c>
      <c r="R31590" s="34">
        <v>413</v>
      </c>
      <c r="S31590" s="34">
        <v>395</v>
      </c>
      <c r="T31590" s="34">
        <v>372</v>
      </c>
      <c r="U31590" s="34">
        <v>296</v>
      </c>
      <c r="V31590" s="34">
        <v>412</v>
      </c>
      <c r="W31590" s="34">
        <v>387</v>
      </c>
      <c r="X31590" s="34">
        <v>458</v>
      </c>
      <c r="Y31590" s="34">
        <v>340</v>
      </c>
      <c r="Z31590" s="34">
        <v>400</v>
      </c>
      <c r="AA31590" s="34">
        <v>352</v>
      </c>
      <c r="AB31590" s="34">
        <v>399</v>
      </c>
      <c r="AC31590" s="34">
        <v>572</v>
      </c>
    </row>
    <row r="31591" spans="1:29" x14ac:dyDescent="0.2">
      <c r="A31591" s="34" t="s">
        <v>92084</v>
      </c>
      <c r="B31591" s="34">
        <v>98</v>
      </c>
      <c r="C31591" s="34">
        <v>118</v>
      </c>
      <c r="D31591" s="34">
        <v>122</v>
      </c>
      <c r="E31591" s="34">
        <v>153</v>
      </c>
      <c r="F31591" s="34">
        <v>132</v>
      </c>
      <c r="G31591" s="34">
        <v>105</v>
      </c>
      <c r="H31591" s="34">
        <v>86</v>
      </c>
      <c r="I31591" s="34">
        <v>116</v>
      </c>
      <c r="J31591" s="34">
        <v>91</v>
      </c>
      <c r="K31591" s="34">
        <v>134</v>
      </c>
      <c r="L31591" s="34">
        <v>61</v>
      </c>
      <c r="M31591" s="34">
        <v>110</v>
      </c>
      <c r="N31591" s="34">
        <v>114</v>
      </c>
      <c r="O31591" s="34">
        <v>84</v>
      </c>
      <c r="P31591" s="34">
        <v>100</v>
      </c>
      <c r="Q31591" s="34">
        <v>140</v>
      </c>
      <c r="R31591" s="34">
        <v>96</v>
      </c>
      <c r="S31591" s="34">
        <v>159</v>
      </c>
      <c r="T31591" s="34">
        <v>77</v>
      </c>
      <c r="U31591" s="34">
        <v>102</v>
      </c>
      <c r="V31591" s="34">
        <v>139</v>
      </c>
      <c r="W31591" s="34">
        <v>125</v>
      </c>
      <c r="X31591" s="34">
        <v>132</v>
      </c>
      <c r="Y31591" s="34">
        <v>115</v>
      </c>
      <c r="Z31591" s="34">
        <v>133</v>
      </c>
      <c r="AA31591" s="34">
        <v>168</v>
      </c>
      <c r="AB31591" s="34">
        <v>126</v>
      </c>
      <c r="AC31591" s="34">
        <v>208</v>
      </c>
    </row>
    <row r="31592" spans="1:29" x14ac:dyDescent="0.2">
      <c r="A31592" s="34" t="s">
        <v>92085</v>
      </c>
      <c r="B31592" s="34">
        <v>70</v>
      </c>
      <c r="C31592" s="34">
        <v>81</v>
      </c>
      <c r="D31592" s="34">
        <v>84</v>
      </c>
      <c r="E31592" s="34">
        <v>118</v>
      </c>
      <c r="F31592" s="34">
        <v>77</v>
      </c>
      <c r="G31592" s="34">
        <v>54</v>
      </c>
      <c r="H31592" s="34">
        <v>60</v>
      </c>
      <c r="I31592" s="34">
        <v>81</v>
      </c>
      <c r="J31592" s="34">
        <v>73</v>
      </c>
      <c r="K31592" s="34">
        <v>77</v>
      </c>
      <c r="L31592" s="34">
        <v>36</v>
      </c>
      <c r="M31592" s="34">
        <v>79</v>
      </c>
      <c r="N31592" s="34">
        <v>81</v>
      </c>
      <c r="O31592" s="34">
        <v>81</v>
      </c>
      <c r="P31592" s="34">
        <v>50</v>
      </c>
      <c r="Q31592" s="34">
        <v>119</v>
      </c>
      <c r="R31592" s="34">
        <v>88</v>
      </c>
      <c r="S31592" s="34">
        <v>101</v>
      </c>
      <c r="T31592" s="34">
        <v>87</v>
      </c>
      <c r="U31592" s="34">
        <v>85</v>
      </c>
      <c r="V31592" s="34">
        <v>51</v>
      </c>
      <c r="W31592" s="34">
        <v>99</v>
      </c>
      <c r="X31592" s="34">
        <v>86</v>
      </c>
      <c r="Y31592" s="34">
        <v>99</v>
      </c>
      <c r="Z31592" s="34">
        <v>73</v>
      </c>
      <c r="AA31592" s="34">
        <v>119</v>
      </c>
      <c r="AB31592" s="34">
        <v>74</v>
      </c>
      <c r="AC31592" s="34">
        <v>115</v>
      </c>
    </row>
    <row r="31593" spans="1:29" x14ac:dyDescent="0.2">
      <c r="A31593" s="34" t="s">
        <v>92086</v>
      </c>
      <c r="B31593" s="34">
        <v>75</v>
      </c>
      <c r="C31593" s="34">
        <v>100</v>
      </c>
      <c r="D31593" s="34">
        <v>78</v>
      </c>
      <c r="E31593" s="34">
        <v>118</v>
      </c>
      <c r="F31593" s="34">
        <v>119</v>
      </c>
      <c r="G31593" s="34">
        <v>93</v>
      </c>
      <c r="H31593" s="34">
        <v>121</v>
      </c>
      <c r="I31593" s="34">
        <v>99</v>
      </c>
      <c r="J31593" s="34">
        <v>79</v>
      </c>
      <c r="K31593" s="34">
        <v>116</v>
      </c>
      <c r="L31593" s="34">
        <v>82</v>
      </c>
      <c r="M31593" s="34">
        <v>85</v>
      </c>
      <c r="N31593" s="34">
        <v>110</v>
      </c>
      <c r="O31593" s="34">
        <v>105</v>
      </c>
      <c r="P31593" s="34">
        <v>109</v>
      </c>
      <c r="Q31593" s="34">
        <v>85</v>
      </c>
      <c r="R31593" s="34">
        <v>130</v>
      </c>
      <c r="S31593" s="34">
        <v>157</v>
      </c>
      <c r="T31593" s="34">
        <v>113</v>
      </c>
      <c r="U31593" s="34">
        <v>94</v>
      </c>
      <c r="V31593" s="34">
        <v>118</v>
      </c>
      <c r="W31593" s="34">
        <v>133</v>
      </c>
      <c r="X31593" s="34">
        <v>149</v>
      </c>
      <c r="Y31593" s="34">
        <v>134</v>
      </c>
      <c r="Z31593" s="34">
        <v>116</v>
      </c>
      <c r="AA31593" s="34">
        <v>128</v>
      </c>
      <c r="AB31593" s="34">
        <v>135</v>
      </c>
      <c r="AC31593" s="34">
        <v>170</v>
      </c>
    </row>
    <row r="31594" spans="1:29" x14ac:dyDescent="0.2">
      <c r="A31594" s="34" t="s">
        <v>92087</v>
      </c>
      <c r="B31594" s="34">
        <v>132</v>
      </c>
      <c r="C31594" s="34">
        <v>154</v>
      </c>
      <c r="D31594" s="34">
        <v>209</v>
      </c>
      <c r="E31594" s="34">
        <v>163</v>
      </c>
      <c r="F31594" s="34">
        <v>136</v>
      </c>
      <c r="G31594" s="34">
        <v>169</v>
      </c>
      <c r="H31594" s="34">
        <v>97</v>
      </c>
      <c r="I31594" s="34">
        <v>149</v>
      </c>
      <c r="J31594" s="34">
        <v>100</v>
      </c>
      <c r="K31594" s="34">
        <v>182</v>
      </c>
      <c r="L31594" s="34">
        <v>54</v>
      </c>
      <c r="M31594" s="34">
        <v>129</v>
      </c>
      <c r="N31594" s="34">
        <v>89</v>
      </c>
      <c r="O31594" s="34">
        <v>122</v>
      </c>
      <c r="P31594" s="34">
        <v>81</v>
      </c>
      <c r="Q31594" s="34">
        <v>172</v>
      </c>
      <c r="R31594" s="34">
        <v>103</v>
      </c>
      <c r="S31594" s="34">
        <v>217</v>
      </c>
      <c r="T31594" s="34">
        <v>48</v>
      </c>
      <c r="U31594" s="34">
        <v>83</v>
      </c>
      <c r="V31594" s="34">
        <v>123</v>
      </c>
      <c r="W31594" s="34">
        <v>113</v>
      </c>
      <c r="X31594" s="34">
        <v>129</v>
      </c>
      <c r="Y31594" s="34">
        <v>84</v>
      </c>
      <c r="Z31594" s="34">
        <v>145</v>
      </c>
      <c r="AA31594" s="34">
        <v>174</v>
      </c>
      <c r="AB31594" s="34">
        <v>86</v>
      </c>
      <c r="AC31594" s="34">
        <v>239</v>
      </c>
    </row>
    <row r="31595" spans="1:29" x14ac:dyDescent="0.2">
      <c r="A31595" s="34" t="s">
        <v>92088</v>
      </c>
      <c r="B31595" s="34">
        <v>80</v>
      </c>
      <c r="C31595" s="34">
        <v>79</v>
      </c>
      <c r="D31595" s="34">
        <v>105</v>
      </c>
      <c r="E31595" s="34">
        <v>71</v>
      </c>
      <c r="F31595" s="34">
        <v>95</v>
      </c>
      <c r="G31595" s="34">
        <v>57</v>
      </c>
      <c r="H31595" s="34">
        <v>86</v>
      </c>
      <c r="I31595" s="34">
        <v>67</v>
      </c>
      <c r="J31595" s="34">
        <v>88</v>
      </c>
      <c r="K31595" s="34">
        <v>62</v>
      </c>
      <c r="L31595" s="34">
        <v>36</v>
      </c>
      <c r="M31595" s="34">
        <v>64</v>
      </c>
      <c r="N31595" s="34">
        <v>82</v>
      </c>
      <c r="O31595" s="34">
        <v>50</v>
      </c>
      <c r="P31595" s="34">
        <v>72</v>
      </c>
      <c r="Q31595" s="34">
        <v>84</v>
      </c>
      <c r="R31595" s="34">
        <v>99</v>
      </c>
      <c r="S31595" s="34">
        <v>62</v>
      </c>
      <c r="T31595" s="34">
        <v>57</v>
      </c>
      <c r="U31595" s="34">
        <v>33</v>
      </c>
      <c r="V31595" s="34">
        <v>94</v>
      </c>
      <c r="W31595" s="34">
        <v>37</v>
      </c>
      <c r="X31595" s="34">
        <v>121</v>
      </c>
      <c r="Y31595" s="34">
        <v>38</v>
      </c>
      <c r="Z31595" s="34">
        <v>121</v>
      </c>
      <c r="AA31595" s="34">
        <v>79</v>
      </c>
      <c r="AB31595" s="34">
        <v>83</v>
      </c>
      <c r="AC31595" s="34">
        <v>116</v>
      </c>
    </row>
    <row r="31596" spans="1:29" x14ac:dyDescent="0.2">
      <c r="A31596" s="34" t="s">
        <v>92089</v>
      </c>
      <c r="B31596" s="34">
        <v>60</v>
      </c>
      <c r="C31596" s="34">
        <v>85</v>
      </c>
      <c r="D31596" s="34">
        <v>80</v>
      </c>
      <c r="E31596" s="34">
        <v>131</v>
      </c>
      <c r="F31596" s="34">
        <v>70</v>
      </c>
      <c r="G31596" s="34">
        <v>83</v>
      </c>
      <c r="H31596" s="34">
        <v>73</v>
      </c>
      <c r="I31596" s="34">
        <v>83</v>
      </c>
      <c r="J31596" s="34">
        <v>56</v>
      </c>
      <c r="K31596" s="34">
        <v>86</v>
      </c>
      <c r="L31596" s="34">
        <v>33</v>
      </c>
      <c r="M31596" s="34">
        <v>69</v>
      </c>
      <c r="N31596" s="34">
        <v>43</v>
      </c>
      <c r="O31596" s="34">
        <v>74</v>
      </c>
      <c r="P31596" s="34">
        <v>44</v>
      </c>
      <c r="Q31596" s="34">
        <v>80</v>
      </c>
      <c r="R31596" s="34">
        <v>75</v>
      </c>
      <c r="S31596" s="34">
        <v>103</v>
      </c>
      <c r="T31596" s="34">
        <v>62</v>
      </c>
      <c r="U31596" s="34">
        <v>75</v>
      </c>
      <c r="V31596" s="34">
        <v>93</v>
      </c>
      <c r="W31596" s="34">
        <v>88</v>
      </c>
      <c r="X31596" s="34">
        <v>75</v>
      </c>
      <c r="Y31596" s="34">
        <v>55</v>
      </c>
      <c r="Z31596" s="34">
        <v>94</v>
      </c>
      <c r="AA31596" s="34">
        <v>106</v>
      </c>
      <c r="AB31596" s="34">
        <v>57</v>
      </c>
      <c r="AC31596" s="34">
        <v>125</v>
      </c>
    </row>
    <row r="31597" spans="1:29" x14ac:dyDescent="0.2">
      <c r="A31597" s="34" t="s">
        <v>92090</v>
      </c>
      <c r="B31597" s="34">
        <v>71</v>
      </c>
      <c r="C31597" s="34">
        <v>124</v>
      </c>
      <c r="D31597" s="34">
        <v>98</v>
      </c>
      <c r="E31597" s="34">
        <v>136</v>
      </c>
      <c r="F31597" s="34">
        <v>103</v>
      </c>
      <c r="G31597" s="34">
        <v>107</v>
      </c>
      <c r="H31597" s="34">
        <v>104</v>
      </c>
      <c r="I31597" s="34">
        <v>106</v>
      </c>
      <c r="J31597" s="34">
        <v>77</v>
      </c>
      <c r="K31597" s="34">
        <v>179</v>
      </c>
      <c r="L31597" s="34">
        <v>68</v>
      </c>
      <c r="M31597" s="34">
        <v>96</v>
      </c>
      <c r="N31597" s="34">
        <v>88</v>
      </c>
      <c r="O31597" s="34">
        <v>101</v>
      </c>
      <c r="P31597" s="34">
        <v>83</v>
      </c>
      <c r="Q31597" s="34">
        <v>181</v>
      </c>
      <c r="R31597" s="34">
        <v>139</v>
      </c>
      <c r="S31597" s="34">
        <v>184</v>
      </c>
      <c r="T31597" s="34">
        <v>64</v>
      </c>
      <c r="U31597" s="34">
        <v>150</v>
      </c>
      <c r="V31597" s="34">
        <v>109</v>
      </c>
      <c r="W31597" s="34">
        <v>146</v>
      </c>
      <c r="X31597" s="34">
        <v>154</v>
      </c>
      <c r="Y31597" s="34">
        <v>137</v>
      </c>
      <c r="Z31597" s="34">
        <v>151</v>
      </c>
      <c r="AA31597" s="34">
        <v>171</v>
      </c>
      <c r="AB31597" s="34">
        <v>90</v>
      </c>
      <c r="AC31597" s="34">
        <v>241</v>
      </c>
    </row>
    <row r="31598" spans="1:29" x14ac:dyDescent="0.2">
      <c r="A31598" s="34" t="s">
        <v>92091</v>
      </c>
      <c r="B31598" s="34">
        <v>96</v>
      </c>
      <c r="C31598" s="34">
        <v>181</v>
      </c>
      <c r="D31598" s="34">
        <v>159</v>
      </c>
      <c r="E31598" s="34">
        <v>179</v>
      </c>
      <c r="F31598" s="34">
        <v>111</v>
      </c>
      <c r="G31598" s="34">
        <v>163</v>
      </c>
      <c r="H31598" s="34">
        <v>96</v>
      </c>
      <c r="I31598" s="34">
        <v>119</v>
      </c>
      <c r="J31598" s="34">
        <v>77</v>
      </c>
      <c r="K31598" s="34">
        <v>217</v>
      </c>
      <c r="L31598" s="34">
        <v>39</v>
      </c>
      <c r="M31598" s="34">
        <v>149</v>
      </c>
      <c r="N31598" s="34">
        <v>96</v>
      </c>
      <c r="O31598" s="34">
        <v>115</v>
      </c>
      <c r="P31598" s="34">
        <v>87</v>
      </c>
      <c r="Q31598" s="34">
        <v>150</v>
      </c>
      <c r="R31598" s="34">
        <v>83</v>
      </c>
      <c r="S31598" s="34">
        <v>211</v>
      </c>
      <c r="T31598" s="34">
        <v>57</v>
      </c>
      <c r="U31598" s="34">
        <v>97</v>
      </c>
      <c r="V31598" s="34">
        <v>117</v>
      </c>
      <c r="W31598" s="34">
        <v>126</v>
      </c>
      <c r="X31598" s="34">
        <v>172</v>
      </c>
      <c r="Y31598" s="34">
        <v>74</v>
      </c>
      <c r="Z31598" s="34">
        <v>125</v>
      </c>
      <c r="AA31598" s="34">
        <v>122</v>
      </c>
      <c r="AB31598" s="34">
        <v>69</v>
      </c>
      <c r="AC31598" s="34">
        <v>187</v>
      </c>
    </row>
    <row r="31599" spans="1:29" x14ac:dyDescent="0.2">
      <c r="A31599" s="34" t="s">
        <v>92092</v>
      </c>
      <c r="B31599" s="34">
        <v>143</v>
      </c>
      <c r="C31599" s="34">
        <v>75</v>
      </c>
      <c r="D31599" s="34">
        <v>85</v>
      </c>
      <c r="E31599" s="34">
        <v>115</v>
      </c>
      <c r="F31599" s="34">
        <v>93</v>
      </c>
      <c r="G31599" s="34">
        <v>93</v>
      </c>
      <c r="H31599" s="34">
        <v>85</v>
      </c>
      <c r="I31599" s="34">
        <v>70</v>
      </c>
      <c r="J31599" s="34">
        <v>100</v>
      </c>
      <c r="K31599" s="34">
        <v>114</v>
      </c>
      <c r="L31599" s="34">
        <v>95</v>
      </c>
      <c r="M31599" s="34">
        <v>84</v>
      </c>
      <c r="N31599" s="34">
        <v>76</v>
      </c>
      <c r="O31599" s="34">
        <v>83</v>
      </c>
      <c r="P31599" s="34">
        <v>78</v>
      </c>
      <c r="Q31599" s="34">
        <v>113</v>
      </c>
      <c r="R31599" s="34">
        <v>125</v>
      </c>
      <c r="S31599" s="34">
        <v>118</v>
      </c>
      <c r="T31599" s="34">
        <v>112</v>
      </c>
      <c r="U31599" s="34">
        <v>105</v>
      </c>
      <c r="V31599" s="34">
        <v>162</v>
      </c>
      <c r="W31599" s="34">
        <v>142</v>
      </c>
      <c r="X31599" s="34">
        <v>125</v>
      </c>
      <c r="Y31599" s="34">
        <v>143</v>
      </c>
      <c r="Z31599" s="34">
        <v>117</v>
      </c>
      <c r="AA31599" s="34">
        <v>133</v>
      </c>
      <c r="AB31599" s="34">
        <v>120</v>
      </c>
      <c r="AC31599" s="34">
        <v>118</v>
      </c>
    </row>
    <row r="31600" spans="1:29" x14ac:dyDescent="0.2">
      <c r="A31600" s="34" t="s">
        <v>92093</v>
      </c>
      <c r="B31600" s="34">
        <v>191</v>
      </c>
      <c r="C31600" s="34">
        <v>225</v>
      </c>
      <c r="D31600" s="34">
        <v>328</v>
      </c>
      <c r="E31600" s="34">
        <v>266</v>
      </c>
      <c r="F31600" s="34">
        <v>324</v>
      </c>
      <c r="G31600" s="34">
        <v>244</v>
      </c>
      <c r="H31600" s="34">
        <v>305</v>
      </c>
      <c r="I31600" s="34">
        <v>239</v>
      </c>
      <c r="J31600" s="34">
        <v>336</v>
      </c>
      <c r="K31600" s="34">
        <v>236</v>
      </c>
      <c r="L31600" s="34">
        <v>271</v>
      </c>
      <c r="M31600" s="34">
        <v>244</v>
      </c>
      <c r="N31600" s="34">
        <v>271</v>
      </c>
      <c r="O31600" s="34">
        <v>207</v>
      </c>
      <c r="P31600" s="34">
        <v>241</v>
      </c>
      <c r="Q31600" s="34">
        <v>325</v>
      </c>
      <c r="R31600" s="34">
        <v>449</v>
      </c>
      <c r="S31600" s="34">
        <v>260</v>
      </c>
      <c r="T31600" s="34">
        <v>362</v>
      </c>
      <c r="U31600" s="34">
        <v>292</v>
      </c>
      <c r="V31600" s="34">
        <v>439</v>
      </c>
      <c r="W31600" s="34">
        <v>346</v>
      </c>
      <c r="X31600" s="34">
        <v>393</v>
      </c>
      <c r="Y31600" s="34">
        <v>289</v>
      </c>
      <c r="Z31600" s="34">
        <v>322</v>
      </c>
      <c r="AA31600" s="34">
        <v>329</v>
      </c>
      <c r="AB31600" s="34">
        <v>420</v>
      </c>
      <c r="AC31600" s="34">
        <v>431</v>
      </c>
    </row>
    <row r="31601" spans="1:29" x14ac:dyDescent="0.2">
      <c r="A31601" s="34" t="s">
        <v>92094</v>
      </c>
      <c r="B31601" s="34">
        <v>91</v>
      </c>
      <c r="C31601" s="34">
        <v>119</v>
      </c>
      <c r="D31601" s="34">
        <v>140</v>
      </c>
      <c r="E31601" s="34">
        <v>184</v>
      </c>
      <c r="F31601" s="34">
        <v>141</v>
      </c>
      <c r="G31601" s="34">
        <v>183</v>
      </c>
      <c r="H31601" s="34">
        <v>161</v>
      </c>
      <c r="I31601" s="34">
        <v>119</v>
      </c>
      <c r="J31601" s="34">
        <v>111</v>
      </c>
      <c r="K31601" s="34">
        <v>133</v>
      </c>
      <c r="L31601" s="34">
        <v>61</v>
      </c>
      <c r="M31601" s="34">
        <v>130</v>
      </c>
      <c r="N31601" s="34">
        <v>107</v>
      </c>
      <c r="O31601" s="34">
        <v>129</v>
      </c>
      <c r="P31601" s="34">
        <v>102</v>
      </c>
      <c r="Q31601" s="34">
        <v>179</v>
      </c>
      <c r="R31601" s="34">
        <v>130</v>
      </c>
      <c r="S31601" s="34">
        <v>163</v>
      </c>
      <c r="T31601" s="34">
        <v>89</v>
      </c>
      <c r="U31601" s="34">
        <v>128</v>
      </c>
      <c r="V31601" s="34">
        <v>167</v>
      </c>
      <c r="W31601" s="34">
        <v>142</v>
      </c>
      <c r="X31601" s="34">
        <v>187</v>
      </c>
      <c r="Y31601" s="34">
        <v>129</v>
      </c>
      <c r="Z31601" s="34">
        <v>156</v>
      </c>
      <c r="AA31601" s="34">
        <v>228</v>
      </c>
      <c r="AB31601" s="34">
        <v>109</v>
      </c>
      <c r="AC31601" s="34">
        <v>236</v>
      </c>
    </row>
    <row r="31602" spans="1:29" x14ac:dyDescent="0.2">
      <c r="A31602" s="34" t="s">
        <v>92095</v>
      </c>
      <c r="B31602" s="34">
        <v>78</v>
      </c>
      <c r="C31602" s="34">
        <v>46</v>
      </c>
      <c r="D31602" s="34">
        <v>84</v>
      </c>
      <c r="E31602" s="34">
        <v>91</v>
      </c>
      <c r="F31602" s="34">
        <v>73</v>
      </c>
      <c r="G31602" s="34">
        <v>50</v>
      </c>
      <c r="H31602" s="34">
        <v>68</v>
      </c>
      <c r="I31602" s="34">
        <v>43</v>
      </c>
      <c r="J31602" s="34">
        <v>72</v>
      </c>
      <c r="K31602" s="34">
        <v>63</v>
      </c>
      <c r="L31602" s="34">
        <v>48</v>
      </c>
      <c r="M31602" s="34">
        <v>49</v>
      </c>
      <c r="N31602" s="34">
        <v>45</v>
      </c>
      <c r="O31602" s="34">
        <v>70</v>
      </c>
      <c r="P31602" s="34">
        <v>48</v>
      </c>
      <c r="Q31602" s="34">
        <v>99</v>
      </c>
      <c r="R31602" s="34">
        <v>88</v>
      </c>
      <c r="S31602" s="34">
        <v>72</v>
      </c>
      <c r="T31602" s="34">
        <v>89</v>
      </c>
      <c r="U31602" s="34">
        <v>65</v>
      </c>
      <c r="V31602" s="34">
        <v>79</v>
      </c>
      <c r="W31602" s="34">
        <v>56</v>
      </c>
      <c r="X31602" s="34">
        <v>71</v>
      </c>
      <c r="Y31602" s="34">
        <v>60</v>
      </c>
      <c r="Z31602" s="34">
        <v>93</v>
      </c>
      <c r="AA31602" s="34">
        <v>85</v>
      </c>
      <c r="AB31602" s="34">
        <v>84</v>
      </c>
      <c r="AC31602" s="34">
        <v>90</v>
      </c>
    </row>
    <row r="31603" spans="1:29" x14ac:dyDescent="0.2">
      <c r="A31603" s="34" t="s">
        <v>92096</v>
      </c>
      <c r="B31603" s="34">
        <v>170</v>
      </c>
      <c r="C31603" s="34">
        <v>137</v>
      </c>
      <c r="D31603" s="34">
        <v>241</v>
      </c>
      <c r="E31603" s="34">
        <v>232</v>
      </c>
      <c r="F31603" s="34">
        <v>195</v>
      </c>
      <c r="G31603" s="34">
        <v>143</v>
      </c>
      <c r="H31603" s="34">
        <v>175</v>
      </c>
      <c r="I31603" s="34">
        <v>146</v>
      </c>
      <c r="J31603" s="34">
        <v>144</v>
      </c>
      <c r="K31603" s="34">
        <v>176</v>
      </c>
      <c r="L31603" s="34">
        <v>105</v>
      </c>
      <c r="M31603" s="34">
        <v>116</v>
      </c>
      <c r="N31603" s="34">
        <v>154</v>
      </c>
      <c r="O31603" s="34">
        <v>117</v>
      </c>
      <c r="P31603" s="34">
        <v>144</v>
      </c>
      <c r="Q31603" s="34">
        <v>147</v>
      </c>
      <c r="R31603" s="34">
        <v>159</v>
      </c>
      <c r="S31603" s="34">
        <v>202</v>
      </c>
      <c r="T31603" s="34">
        <v>125</v>
      </c>
      <c r="U31603" s="34">
        <v>119</v>
      </c>
      <c r="V31603" s="34">
        <v>217</v>
      </c>
      <c r="W31603" s="34">
        <v>142</v>
      </c>
      <c r="X31603" s="34">
        <v>187</v>
      </c>
      <c r="Y31603" s="34">
        <v>113</v>
      </c>
      <c r="Z31603" s="34">
        <v>208</v>
      </c>
      <c r="AA31603" s="34">
        <v>190</v>
      </c>
      <c r="AB31603" s="34">
        <v>169</v>
      </c>
      <c r="AC31603" s="34">
        <v>229</v>
      </c>
    </row>
    <row r="31604" spans="1:29" x14ac:dyDescent="0.2">
      <c r="A31604" s="34" t="s">
        <v>92097</v>
      </c>
      <c r="B31604" s="34">
        <v>30</v>
      </c>
      <c r="C31604" s="34">
        <v>79</v>
      </c>
      <c r="D31604" s="34">
        <v>48</v>
      </c>
      <c r="E31604" s="34">
        <v>65</v>
      </c>
      <c r="F31604" s="34">
        <v>50</v>
      </c>
      <c r="G31604" s="34">
        <v>104</v>
      </c>
      <c r="H31604" s="34">
        <v>47</v>
      </c>
      <c r="I31604" s="34">
        <v>68</v>
      </c>
      <c r="J31604" s="34">
        <v>34</v>
      </c>
      <c r="K31604" s="34">
        <v>88</v>
      </c>
      <c r="L31604" s="34">
        <v>23</v>
      </c>
      <c r="M31604" s="34">
        <v>49</v>
      </c>
      <c r="N31604" s="34">
        <v>37</v>
      </c>
      <c r="O31604" s="34">
        <v>82</v>
      </c>
      <c r="P31604" s="34">
        <v>49</v>
      </c>
      <c r="Q31604" s="34">
        <v>84</v>
      </c>
      <c r="R31604" s="34">
        <v>42</v>
      </c>
      <c r="S31604" s="34">
        <v>77</v>
      </c>
      <c r="T31604" s="34">
        <v>20</v>
      </c>
      <c r="U31604" s="34">
        <v>73</v>
      </c>
      <c r="V31604" s="34">
        <v>38</v>
      </c>
      <c r="W31604" s="34">
        <v>72</v>
      </c>
      <c r="X31604" s="34">
        <v>71</v>
      </c>
      <c r="Y31604" s="34">
        <v>43</v>
      </c>
      <c r="Z31604" s="34">
        <v>54</v>
      </c>
      <c r="AA31604" s="34">
        <v>87</v>
      </c>
      <c r="AB31604" s="34">
        <v>45</v>
      </c>
      <c r="AC31604" s="34">
        <v>115</v>
      </c>
    </row>
    <row r="31605" spans="1:29" x14ac:dyDescent="0.2">
      <c r="A31605" s="34" t="s">
        <v>92098</v>
      </c>
      <c r="B31605" s="34">
        <v>111</v>
      </c>
      <c r="C31605" s="34">
        <v>116</v>
      </c>
      <c r="D31605" s="34">
        <v>162</v>
      </c>
      <c r="E31605" s="34">
        <v>140</v>
      </c>
      <c r="F31605" s="34">
        <v>138</v>
      </c>
      <c r="G31605" s="34">
        <v>161</v>
      </c>
      <c r="H31605" s="34">
        <v>113</v>
      </c>
      <c r="I31605" s="34">
        <v>106</v>
      </c>
      <c r="J31605" s="34">
        <v>117</v>
      </c>
      <c r="K31605" s="34">
        <v>113</v>
      </c>
      <c r="L31605" s="34">
        <v>80</v>
      </c>
      <c r="M31605" s="34">
        <v>85</v>
      </c>
      <c r="N31605" s="34">
        <v>114</v>
      </c>
      <c r="O31605" s="34">
        <v>85</v>
      </c>
      <c r="P31605" s="34">
        <v>142</v>
      </c>
      <c r="Q31605" s="34">
        <v>127</v>
      </c>
      <c r="R31605" s="34">
        <v>162</v>
      </c>
      <c r="S31605" s="34">
        <v>130</v>
      </c>
      <c r="T31605" s="34">
        <v>117</v>
      </c>
      <c r="U31605" s="34">
        <v>99</v>
      </c>
      <c r="V31605" s="34">
        <v>150</v>
      </c>
      <c r="W31605" s="34">
        <v>134</v>
      </c>
      <c r="X31605" s="34">
        <v>199</v>
      </c>
      <c r="Y31605" s="34">
        <v>116</v>
      </c>
      <c r="Z31605" s="34">
        <v>197</v>
      </c>
      <c r="AA31605" s="34">
        <v>187</v>
      </c>
      <c r="AB31605" s="34">
        <v>134</v>
      </c>
      <c r="AC31605" s="34">
        <v>217</v>
      </c>
    </row>
    <row r="31606" spans="1:29" x14ac:dyDescent="0.2">
      <c r="A31606" s="34" t="s">
        <v>92099</v>
      </c>
      <c r="B31606" s="34">
        <v>104</v>
      </c>
      <c r="C31606" s="34">
        <v>114</v>
      </c>
      <c r="D31606" s="34">
        <v>151</v>
      </c>
      <c r="E31606" s="34">
        <v>136</v>
      </c>
      <c r="F31606" s="34">
        <v>135</v>
      </c>
      <c r="G31606" s="34">
        <v>139</v>
      </c>
      <c r="H31606" s="34">
        <v>156</v>
      </c>
      <c r="I31606" s="34">
        <v>125</v>
      </c>
      <c r="J31606" s="34">
        <v>121</v>
      </c>
      <c r="K31606" s="34">
        <v>147</v>
      </c>
      <c r="L31606" s="34">
        <v>109</v>
      </c>
      <c r="M31606" s="34">
        <v>121</v>
      </c>
      <c r="N31606" s="34">
        <v>120</v>
      </c>
      <c r="O31606" s="34">
        <v>123</v>
      </c>
      <c r="P31606" s="34">
        <v>122</v>
      </c>
      <c r="Q31606" s="34">
        <v>130</v>
      </c>
      <c r="R31606" s="34">
        <v>168</v>
      </c>
      <c r="S31606" s="34">
        <v>144</v>
      </c>
      <c r="T31606" s="34">
        <v>172</v>
      </c>
      <c r="U31606" s="34">
        <v>91</v>
      </c>
      <c r="V31606" s="34">
        <v>175</v>
      </c>
      <c r="W31606" s="34">
        <v>184</v>
      </c>
      <c r="X31606" s="34">
        <v>203</v>
      </c>
      <c r="Y31606" s="34">
        <v>151</v>
      </c>
      <c r="Z31606" s="34">
        <v>191</v>
      </c>
      <c r="AA31606" s="34">
        <v>143</v>
      </c>
      <c r="AB31606" s="34">
        <v>237</v>
      </c>
      <c r="AC31606" s="34">
        <v>252</v>
      </c>
    </row>
    <row r="31607" spans="1:29" x14ac:dyDescent="0.2">
      <c r="A31607" s="34" t="s">
        <v>92100</v>
      </c>
      <c r="B31607" s="34">
        <v>109</v>
      </c>
      <c r="C31607" s="34">
        <v>122</v>
      </c>
      <c r="D31607" s="34">
        <v>149</v>
      </c>
      <c r="E31607" s="34">
        <v>148</v>
      </c>
      <c r="F31607" s="34">
        <v>110</v>
      </c>
      <c r="G31607" s="34">
        <v>105</v>
      </c>
      <c r="H31607" s="34">
        <v>123</v>
      </c>
      <c r="I31607" s="34">
        <v>117</v>
      </c>
      <c r="J31607" s="34">
        <v>99</v>
      </c>
      <c r="K31607" s="34">
        <v>179</v>
      </c>
      <c r="L31607" s="34">
        <v>81</v>
      </c>
      <c r="M31607" s="34">
        <v>127</v>
      </c>
      <c r="N31607" s="34">
        <v>90</v>
      </c>
      <c r="O31607" s="34">
        <v>96</v>
      </c>
      <c r="P31607" s="34">
        <v>104</v>
      </c>
      <c r="Q31607" s="34">
        <v>168</v>
      </c>
      <c r="R31607" s="34">
        <v>162</v>
      </c>
      <c r="S31607" s="34">
        <v>163</v>
      </c>
      <c r="T31607" s="34">
        <v>104</v>
      </c>
      <c r="U31607" s="34">
        <v>106</v>
      </c>
      <c r="V31607" s="34">
        <v>148</v>
      </c>
      <c r="W31607" s="34">
        <v>170</v>
      </c>
      <c r="X31607" s="34">
        <v>158</v>
      </c>
      <c r="Y31607" s="34">
        <v>142</v>
      </c>
      <c r="Z31607" s="34">
        <v>178</v>
      </c>
      <c r="AA31607" s="34">
        <v>194</v>
      </c>
      <c r="AB31607" s="34">
        <v>136</v>
      </c>
      <c r="AC31607" s="34">
        <v>213</v>
      </c>
    </row>
    <row r="31608" spans="1:29" x14ac:dyDescent="0.2">
      <c r="A31608" s="34" t="s">
        <v>92101</v>
      </c>
      <c r="B31608" s="34">
        <v>43</v>
      </c>
      <c r="C31608" s="34">
        <v>83</v>
      </c>
      <c r="D31608" s="34">
        <v>109</v>
      </c>
      <c r="E31608" s="34">
        <v>79</v>
      </c>
      <c r="F31608" s="34">
        <v>87</v>
      </c>
      <c r="G31608" s="34">
        <v>96</v>
      </c>
      <c r="H31608" s="34">
        <v>79</v>
      </c>
      <c r="I31608" s="34">
        <v>83</v>
      </c>
      <c r="J31608" s="34">
        <v>59</v>
      </c>
      <c r="K31608" s="34">
        <v>59</v>
      </c>
      <c r="L31608" s="34">
        <v>46</v>
      </c>
      <c r="M31608" s="34">
        <v>66</v>
      </c>
      <c r="N31608" s="34">
        <v>57</v>
      </c>
      <c r="O31608" s="34">
        <v>37</v>
      </c>
      <c r="P31608" s="34">
        <v>71</v>
      </c>
      <c r="Q31608" s="34">
        <v>77</v>
      </c>
      <c r="R31608" s="34">
        <v>86</v>
      </c>
      <c r="S31608" s="34">
        <v>100</v>
      </c>
      <c r="T31608" s="34">
        <v>52</v>
      </c>
      <c r="U31608" s="34">
        <v>55</v>
      </c>
      <c r="V31608" s="34">
        <v>102</v>
      </c>
      <c r="W31608" s="34">
        <v>70</v>
      </c>
      <c r="X31608" s="34">
        <v>93</v>
      </c>
      <c r="Y31608" s="34">
        <v>39</v>
      </c>
      <c r="Z31608" s="34">
        <v>123</v>
      </c>
      <c r="AA31608" s="34">
        <v>99</v>
      </c>
      <c r="AB31608" s="34">
        <v>76</v>
      </c>
      <c r="AC31608" s="34">
        <v>107</v>
      </c>
    </row>
    <row r="31609" spans="1:29" x14ac:dyDescent="0.2">
      <c r="A31609" s="34" t="s">
        <v>92102</v>
      </c>
      <c r="B31609" s="34">
        <v>132</v>
      </c>
      <c r="C31609" s="34">
        <v>159</v>
      </c>
      <c r="D31609" s="34">
        <v>245</v>
      </c>
      <c r="E31609" s="34">
        <v>178</v>
      </c>
      <c r="F31609" s="34">
        <v>158</v>
      </c>
      <c r="G31609" s="34">
        <v>155</v>
      </c>
      <c r="H31609" s="34">
        <v>120</v>
      </c>
      <c r="I31609" s="34">
        <v>123</v>
      </c>
      <c r="J31609" s="34">
        <v>98</v>
      </c>
      <c r="K31609" s="34">
        <v>170</v>
      </c>
      <c r="L31609" s="34">
        <v>67</v>
      </c>
      <c r="M31609" s="34">
        <v>139</v>
      </c>
      <c r="N31609" s="34">
        <v>112</v>
      </c>
      <c r="O31609" s="34">
        <v>140</v>
      </c>
      <c r="P31609" s="34">
        <v>132</v>
      </c>
      <c r="Q31609" s="34">
        <v>171</v>
      </c>
      <c r="R31609" s="34">
        <v>144</v>
      </c>
      <c r="S31609" s="34">
        <v>199</v>
      </c>
      <c r="T31609" s="34">
        <v>96</v>
      </c>
      <c r="U31609" s="34">
        <v>168</v>
      </c>
      <c r="V31609" s="34">
        <v>157</v>
      </c>
      <c r="W31609" s="34">
        <v>135</v>
      </c>
      <c r="X31609" s="34">
        <v>191</v>
      </c>
      <c r="Y31609" s="34">
        <v>106</v>
      </c>
      <c r="Z31609" s="34">
        <v>199</v>
      </c>
      <c r="AA31609" s="34">
        <v>180</v>
      </c>
      <c r="AB31609" s="34">
        <v>125</v>
      </c>
      <c r="AC31609" s="34">
        <v>237</v>
      </c>
    </row>
    <row r="31610" spans="1:29" x14ac:dyDescent="0.2">
      <c r="A31610" s="34" t="s">
        <v>92103</v>
      </c>
      <c r="B31610" s="34">
        <v>132</v>
      </c>
      <c r="C31610" s="34">
        <v>205</v>
      </c>
      <c r="D31610" s="34">
        <v>199</v>
      </c>
      <c r="E31610" s="34">
        <v>150</v>
      </c>
      <c r="F31610" s="34">
        <v>196</v>
      </c>
      <c r="G31610" s="34">
        <v>192</v>
      </c>
      <c r="H31610" s="34">
        <v>208</v>
      </c>
      <c r="I31610" s="34">
        <v>199</v>
      </c>
      <c r="J31610" s="34">
        <v>204</v>
      </c>
      <c r="K31610" s="34">
        <v>199</v>
      </c>
      <c r="L31610" s="34">
        <v>205</v>
      </c>
      <c r="M31610" s="34">
        <v>152</v>
      </c>
      <c r="N31610" s="34">
        <v>168</v>
      </c>
      <c r="O31610" s="34">
        <v>175</v>
      </c>
      <c r="P31610" s="34">
        <v>202</v>
      </c>
      <c r="Q31610" s="34">
        <v>229</v>
      </c>
      <c r="R31610" s="34">
        <v>287</v>
      </c>
      <c r="S31610" s="34">
        <v>291</v>
      </c>
      <c r="T31610" s="34">
        <v>240</v>
      </c>
      <c r="U31610" s="34">
        <v>213</v>
      </c>
      <c r="V31610" s="34">
        <v>275</v>
      </c>
      <c r="W31610" s="34">
        <v>224</v>
      </c>
      <c r="X31610" s="34">
        <v>256</v>
      </c>
      <c r="Y31610" s="34">
        <v>265</v>
      </c>
      <c r="Z31610" s="34">
        <v>251</v>
      </c>
      <c r="AA31610" s="34">
        <v>226</v>
      </c>
      <c r="AB31610" s="34">
        <v>239</v>
      </c>
      <c r="AC31610" s="34">
        <v>286</v>
      </c>
    </row>
    <row r="31611" spans="1:29" x14ac:dyDescent="0.2">
      <c r="A31611" s="34" t="s">
        <v>92104</v>
      </c>
      <c r="B31611" s="34">
        <v>101</v>
      </c>
      <c r="C31611" s="34">
        <v>122</v>
      </c>
      <c r="D31611" s="34">
        <v>119</v>
      </c>
      <c r="E31611" s="34">
        <v>102</v>
      </c>
      <c r="F31611" s="34">
        <v>102</v>
      </c>
      <c r="G31611" s="34">
        <v>98</v>
      </c>
      <c r="H31611" s="34">
        <v>95</v>
      </c>
      <c r="I31611" s="34">
        <v>108</v>
      </c>
      <c r="J31611" s="34">
        <v>101</v>
      </c>
      <c r="K31611" s="34">
        <v>117</v>
      </c>
      <c r="L31611" s="34">
        <v>92</v>
      </c>
      <c r="M31611" s="34">
        <v>75</v>
      </c>
      <c r="N31611" s="34">
        <v>117</v>
      </c>
      <c r="O31611" s="34">
        <v>98</v>
      </c>
      <c r="P31611" s="34">
        <v>109</v>
      </c>
      <c r="Q31611" s="34">
        <v>106</v>
      </c>
      <c r="R31611" s="34">
        <v>143</v>
      </c>
      <c r="S31611" s="34">
        <v>148</v>
      </c>
      <c r="T31611" s="34">
        <v>116</v>
      </c>
      <c r="U31611" s="34">
        <v>107</v>
      </c>
      <c r="V31611" s="34">
        <v>133</v>
      </c>
      <c r="W31611" s="34">
        <v>109</v>
      </c>
      <c r="X31611" s="34">
        <v>129</v>
      </c>
      <c r="Y31611" s="34">
        <v>104</v>
      </c>
      <c r="Z31611" s="34">
        <v>138</v>
      </c>
      <c r="AA31611" s="34">
        <v>79</v>
      </c>
      <c r="AB31611" s="34">
        <v>96</v>
      </c>
      <c r="AC31611" s="34">
        <v>182</v>
      </c>
    </row>
    <row r="31612" spans="1:29" x14ac:dyDescent="0.2">
      <c r="A31612" s="34" t="s">
        <v>92105</v>
      </c>
      <c r="B31612" s="34">
        <v>75</v>
      </c>
      <c r="C31612" s="34">
        <v>178</v>
      </c>
      <c r="D31612" s="34">
        <v>183</v>
      </c>
      <c r="E31612" s="34">
        <v>209</v>
      </c>
      <c r="F31612" s="34">
        <v>158</v>
      </c>
      <c r="G31612" s="34">
        <v>133</v>
      </c>
      <c r="H31612" s="34">
        <v>144</v>
      </c>
      <c r="I31612" s="34">
        <v>158</v>
      </c>
      <c r="J31612" s="34">
        <v>89</v>
      </c>
      <c r="K31612" s="34">
        <v>188</v>
      </c>
      <c r="L31612" s="34">
        <v>74</v>
      </c>
      <c r="M31612" s="34">
        <v>138</v>
      </c>
      <c r="N31612" s="34">
        <v>113</v>
      </c>
      <c r="O31612" s="34">
        <v>138</v>
      </c>
      <c r="P31612" s="34">
        <v>105</v>
      </c>
      <c r="Q31612" s="34">
        <v>175</v>
      </c>
      <c r="R31612" s="34">
        <v>118</v>
      </c>
      <c r="S31612" s="34">
        <v>224</v>
      </c>
      <c r="T31612" s="34">
        <v>89</v>
      </c>
      <c r="U31612" s="34">
        <v>153</v>
      </c>
      <c r="V31612" s="34">
        <v>158</v>
      </c>
      <c r="W31612" s="34">
        <v>162</v>
      </c>
      <c r="X31612" s="34">
        <v>188</v>
      </c>
      <c r="Y31612" s="34">
        <v>123</v>
      </c>
      <c r="Z31612" s="34">
        <v>136</v>
      </c>
      <c r="AA31612" s="34">
        <v>180</v>
      </c>
      <c r="AB31612" s="34">
        <v>106</v>
      </c>
      <c r="AC31612" s="34">
        <v>225</v>
      </c>
    </row>
    <row r="31613" spans="1:29" x14ac:dyDescent="0.2">
      <c r="A31613" s="34" t="s">
        <v>92106</v>
      </c>
      <c r="B31613" s="34">
        <v>41</v>
      </c>
      <c r="C31613" s="34">
        <v>49</v>
      </c>
      <c r="D31613" s="34">
        <v>59</v>
      </c>
      <c r="E31613" s="34">
        <v>37</v>
      </c>
      <c r="F31613" s="34">
        <v>41</v>
      </c>
      <c r="G31613" s="34">
        <v>27</v>
      </c>
      <c r="H31613" s="34">
        <v>27</v>
      </c>
      <c r="I31613" s="34">
        <v>32</v>
      </c>
      <c r="J31613" s="34">
        <v>36</v>
      </c>
      <c r="K31613" s="34">
        <v>48</v>
      </c>
      <c r="L31613" s="34">
        <v>24</v>
      </c>
      <c r="M31613" s="34">
        <v>34</v>
      </c>
      <c r="N31613" s="34">
        <v>29</v>
      </c>
      <c r="O31613" s="34">
        <v>26</v>
      </c>
      <c r="P31613" s="34">
        <v>51</v>
      </c>
      <c r="Q31613" s="34">
        <v>51</v>
      </c>
      <c r="R31613" s="34">
        <v>48</v>
      </c>
      <c r="S31613" s="34">
        <v>47</v>
      </c>
      <c r="T31613" s="34">
        <v>32</v>
      </c>
      <c r="U31613" s="34">
        <v>28</v>
      </c>
      <c r="V31613" s="34">
        <v>60</v>
      </c>
      <c r="W31613" s="34">
        <v>35</v>
      </c>
      <c r="X31613" s="34">
        <v>57</v>
      </c>
      <c r="Y31613" s="34">
        <v>39</v>
      </c>
      <c r="Z31613" s="34">
        <v>46</v>
      </c>
      <c r="AA31613" s="34">
        <v>51</v>
      </c>
      <c r="AB31613" s="34">
        <v>27</v>
      </c>
      <c r="AC31613" s="34">
        <v>55</v>
      </c>
    </row>
    <row r="31614" spans="1:29" x14ac:dyDescent="0.2">
      <c r="A31614" s="34" t="s">
        <v>92107</v>
      </c>
      <c r="B31614" s="34">
        <v>174</v>
      </c>
      <c r="C31614" s="34">
        <v>225</v>
      </c>
      <c r="D31614" s="34">
        <v>328</v>
      </c>
      <c r="E31614" s="34">
        <v>295</v>
      </c>
      <c r="F31614" s="34">
        <v>301</v>
      </c>
      <c r="G31614" s="34">
        <v>251</v>
      </c>
      <c r="H31614" s="34">
        <v>290</v>
      </c>
      <c r="I31614" s="34">
        <v>278</v>
      </c>
      <c r="J31614" s="34">
        <v>255</v>
      </c>
      <c r="K31614" s="34">
        <v>311</v>
      </c>
      <c r="L31614" s="34">
        <v>177</v>
      </c>
      <c r="M31614" s="34">
        <v>227</v>
      </c>
      <c r="N31614" s="34">
        <v>260</v>
      </c>
      <c r="O31614" s="34">
        <v>182</v>
      </c>
      <c r="P31614" s="34">
        <v>250</v>
      </c>
      <c r="Q31614" s="34">
        <v>320</v>
      </c>
      <c r="R31614" s="34">
        <v>314</v>
      </c>
      <c r="S31614" s="34">
        <v>380</v>
      </c>
      <c r="T31614" s="34">
        <v>189</v>
      </c>
      <c r="U31614" s="34">
        <v>219</v>
      </c>
      <c r="V31614" s="34">
        <v>306</v>
      </c>
      <c r="W31614" s="34">
        <v>240</v>
      </c>
      <c r="X31614" s="34">
        <v>332</v>
      </c>
      <c r="Y31614" s="34">
        <v>251</v>
      </c>
      <c r="Z31614" s="34">
        <v>373</v>
      </c>
      <c r="AA31614" s="34">
        <v>333</v>
      </c>
      <c r="AB31614" s="34">
        <v>238</v>
      </c>
      <c r="AC31614" s="34">
        <v>459</v>
      </c>
    </row>
    <row r="31615" spans="1:29" x14ac:dyDescent="0.2">
      <c r="A31615" s="34" t="s">
        <v>92108</v>
      </c>
      <c r="B31615" s="34">
        <v>41</v>
      </c>
      <c r="C31615" s="34">
        <v>45</v>
      </c>
      <c r="D31615" s="34">
        <v>72</v>
      </c>
      <c r="E31615" s="34">
        <v>60</v>
      </c>
      <c r="F31615" s="34">
        <v>43</v>
      </c>
      <c r="G31615" s="34">
        <v>87</v>
      </c>
      <c r="H31615" s="34">
        <v>38</v>
      </c>
      <c r="I31615" s="34">
        <v>68</v>
      </c>
      <c r="J31615" s="34">
        <v>31</v>
      </c>
      <c r="K31615" s="34">
        <v>75</v>
      </c>
      <c r="L31615" s="34">
        <v>22</v>
      </c>
      <c r="M31615" s="34">
        <v>63</v>
      </c>
      <c r="N31615" s="34">
        <v>38</v>
      </c>
      <c r="O31615" s="34">
        <v>41</v>
      </c>
      <c r="P31615" s="34">
        <v>37</v>
      </c>
      <c r="Q31615" s="34">
        <v>61</v>
      </c>
      <c r="R31615" s="34">
        <v>47</v>
      </c>
      <c r="S31615" s="34">
        <v>80</v>
      </c>
      <c r="T31615" s="34">
        <v>35</v>
      </c>
      <c r="U31615" s="34">
        <v>43</v>
      </c>
      <c r="V31615" s="34">
        <v>38</v>
      </c>
      <c r="W31615" s="34">
        <v>66</v>
      </c>
      <c r="X31615" s="34">
        <v>72</v>
      </c>
      <c r="Y31615" s="34">
        <v>42</v>
      </c>
      <c r="Z31615" s="34">
        <v>86</v>
      </c>
      <c r="AA31615" s="34">
        <v>48</v>
      </c>
      <c r="AB31615" s="34">
        <v>31</v>
      </c>
      <c r="AC31615" s="34">
        <v>112</v>
      </c>
    </row>
    <row r="31616" spans="1:29" x14ac:dyDescent="0.2">
      <c r="A31616" s="34" t="s">
        <v>92109</v>
      </c>
      <c r="B31616" s="34">
        <v>136</v>
      </c>
      <c r="C31616" s="34">
        <v>169</v>
      </c>
      <c r="D31616" s="34">
        <v>213</v>
      </c>
      <c r="E31616" s="34">
        <v>190</v>
      </c>
      <c r="F31616" s="34">
        <v>286</v>
      </c>
      <c r="G31616" s="34">
        <v>204</v>
      </c>
      <c r="H31616" s="34">
        <v>216</v>
      </c>
      <c r="I31616" s="34">
        <v>156</v>
      </c>
      <c r="J31616" s="34">
        <v>218</v>
      </c>
      <c r="K31616" s="34">
        <v>124</v>
      </c>
      <c r="L31616" s="34">
        <v>176</v>
      </c>
      <c r="M31616" s="34">
        <v>139</v>
      </c>
      <c r="N31616" s="34">
        <v>219</v>
      </c>
      <c r="O31616" s="34">
        <v>142</v>
      </c>
      <c r="P31616" s="34">
        <v>248</v>
      </c>
      <c r="Q31616" s="34">
        <v>238</v>
      </c>
      <c r="R31616" s="34">
        <v>315</v>
      </c>
      <c r="S31616" s="34">
        <v>254</v>
      </c>
      <c r="T31616" s="34">
        <v>251</v>
      </c>
      <c r="U31616" s="34">
        <v>176</v>
      </c>
      <c r="V31616" s="34">
        <v>247</v>
      </c>
      <c r="W31616" s="34">
        <v>213</v>
      </c>
      <c r="X31616" s="34">
        <v>257</v>
      </c>
      <c r="Y31616" s="34">
        <v>185</v>
      </c>
      <c r="Z31616" s="34">
        <v>296</v>
      </c>
      <c r="AA31616" s="34">
        <v>200</v>
      </c>
      <c r="AB31616" s="34">
        <v>261</v>
      </c>
      <c r="AC31616" s="34">
        <v>322</v>
      </c>
    </row>
    <row r="31617" spans="1:29" x14ac:dyDescent="0.2">
      <c r="A31617" s="34" t="s">
        <v>92110</v>
      </c>
      <c r="B31617" s="34">
        <v>79</v>
      </c>
      <c r="C31617" s="34">
        <v>171</v>
      </c>
      <c r="D31617" s="34">
        <v>105</v>
      </c>
      <c r="E31617" s="34">
        <v>177</v>
      </c>
      <c r="F31617" s="34">
        <v>105</v>
      </c>
      <c r="G31617" s="34">
        <v>163</v>
      </c>
      <c r="H31617" s="34">
        <v>102</v>
      </c>
      <c r="I31617" s="34">
        <v>159</v>
      </c>
      <c r="J31617" s="34">
        <v>85</v>
      </c>
      <c r="K31617" s="34">
        <v>169</v>
      </c>
      <c r="L31617" s="34">
        <v>41</v>
      </c>
      <c r="M31617" s="34">
        <v>113</v>
      </c>
      <c r="N31617" s="34">
        <v>96</v>
      </c>
      <c r="O31617" s="34">
        <v>154</v>
      </c>
      <c r="P31617" s="34">
        <v>82</v>
      </c>
      <c r="Q31617" s="34">
        <v>150</v>
      </c>
      <c r="R31617" s="34">
        <v>116</v>
      </c>
      <c r="S31617" s="34">
        <v>182</v>
      </c>
      <c r="T31617" s="34">
        <v>76</v>
      </c>
      <c r="U31617" s="34">
        <v>98</v>
      </c>
      <c r="V31617" s="34">
        <v>133</v>
      </c>
      <c r="W31617" s="34">
        <v>141</v>
      </c>
      <c r="X31617" s="34">
        <v>133</v>
      </c>
      <c r="Y31617" s="34">
        <v>111</v>
      </c>
      <c r="Z31617" s="34">
        <v>130</v>
      </c>
      <c r="AA31617" s="34">
        <v>193</v>
      </c>
      <c r="AB31617" s="34">
        <v>64</v>
      </c>
      <c r="AC31617" s="34">
        <v>249</v>
      </c>
    </row>
    <row r="31618" spans="1:29" x14ac:dyDescent="0.2">
      <c r="A31618" s="34" t="s">
        <v>92111</v>
      </c>
      <c r="B31618" s="34">
        <v>110</v>
      </c>
      <c r="C31618" s="34">
        <v>143</v>
      </c>
      <c r="D31618" s="34">
        <v>160</v>
      </c>
      <c r="E31618" s="34">
        <v>187</v>
      </c>
      <c r="F31618" s="34">
        <v>149</v>
      </c>
      <c r="G31618" s="34">
        <v>191</v>
      </c>
      <c r="H31618" s="34">
        <v>141</v>
      </c>
      <c r="I31618" s="34">
        <v>163</v>
      </c>
      <c r="J31618" s="34">
        <v>112</v>
      </c>
      <c r="K31618" s="34">
        <v>189</v>
      </c>
      <c r="L31618" s="34">
        <v>133</v>
      </c>
      <c r="M31618" s="34">
        <v>139</v>
      </c>
      <c r="N31618" s="34">
        <v>80</v>
      </c>
      <c r="O31618" s="34">
        <v>127</v>
      </c>
      <c r="P31618" s="34">
        <v>86</v>
      </c>
      <c r="Q31618" s="34">
        <v>246</v>
      </c>
      <c r="R31618" s="34">
        <v>160</v>
      </c>
      <c r="S31618" s="34">
        <v>193</v>
      </c>
      <c r="T31618" s="34">
        <v>170</v>
      </c>
      <c r="U31618" s="34">
        <v>156</v>
      </c>
      <c r="V31618" s="34">
        <v>172</v>
      </c>
      <c r="W31618" s="34">
        <v>305</v>
      </c>
      <c r="X31618" s="34">
        <v>178</v>
      </c>
      <c r="Y31618" s="34">
        <v>243</v>
      </c>
      <c r="Z31618" s="34">
        <v>171</v>
      </c>
      <c r="AA31618" s="34">
        <v>287</v>
      </c>
      <c r="AB31618" s="34">
        <v>230</v>
      </c>
      <c r="AC31618" s="34">
        <v>333</v>
      </c>
    </row>
    <row r="31619" spans="1:29" x14ac:dyDescent="0.2">
      <c r="A31619" s="34" t="s">
        <v>92112</v>
      </c>
      <c r="B31619" s="34">
        <v>116</v>
      </c>
      <c r="C31619" s="34">
        <v>109</v>
      </c>
      <c r="D31619" s="34">
        <v>168</v>
      </c>
      <c r="E31619" s="34">
        <v>115</v>
      </c>
      <c r="F31619" s="34">
        <v>141</v>
      </c>
      <c r="G31619" s="34">
        <v>130</v>
      </c>
      <c r="H31619" s="34">
        <v>101</v>
      </c>
      <c r="I31619" s="34">
        <v>141</v>
      </c>
      <c r="J31619" s="34">
        <v>82</v>
      </c>
      <c r="K31619" s="34">
        <v>130</v>
      </c>
      <c r="L31619" s="34">
        <v>66</v>
      </c>
      <c r="M31619" s="34">
        <v>107</v>
      </c>
      <c r="N31619" s="34">
        <v>92</v>
      </c>
      <c r="O31619" s="34">
        <v>149</v>
      </c>
      <c r="P31619" s="34">
        <v>137</v>
      </c>
      <c r="Q31619" s="34">
        <v>132</v>
      </c>
      <c r="R31619" s="34">
        <v>144</v>
      </c>
      <c r="S31619" s="34">
        <v>157</v>
      </c>
      <c r="T31619" s="34">
        <v>122</v>
      </c>
      <c r="U31619" s="34">
        <v>116</v>
      </c>
      <c r="V31619" s="34">
        <v>126</v>
      </c>
      <c r="W31619" s="34">
        <v>127</v>
      </c>
      <c r="X31619" s="34">
        <v>164</v>
      </c>
      <c r="Y31619" s="34">
        <v>152</v>
      </c>
      <c r="Z31619" s="34">
        <v>169</v>
      </c>
      <c r="AA31619" s="34">
        <v>171</v>
      </c>
      <c r="AB31619" s="34">
        <v>135</v>
      </c>
      <c r="AC31619" s="34">
        <v>187</v>
      </c>
    </row>
    <row r="31620" spans="1:29" x14ac:dyDescent="0.2">
      <c r="A31620" s="34" t="s">
        <v>92113</v>
      </c>
      <c r="B31620" s="34">
        <v>91</v>
      </c>
      <c r="C31620" s="34">
        <v>99</v>
      </c>
      <c r="D31620" s="34">
        <v>150</v>
      </c>
      <c r="E31620" s="34">
        <v>121</v>
      </c>
      <c r="F31620" s="34">
        <v>109</v>
      </c>
      <c r="G31620" s="34">
        <v>113</v>
      </c>
      <c r="H31620" s="34">
        <v>98</v>
      </c>
      <c r="I31620" s="34">
        <v>81</v>
      </c>
      <c r="J31620" s="34">
        <v>67</v>
      </c>
      <c r="K31620" s="34">
        <v>110</v>
      </c>
      <c r="L31620" s="34">
        <v>46</v>
      </c>
      <c r="M31620" s="34">
        <v>88</v>
      </c>
      <c r="N31620" s="34">
        <v>97</v>
      </c>
      <c r="O31620" s="34">
        <v>68</v>
      </c>
      <c r="P31620" s="34">
        <v>59</v>
      </c>
      <c r="Q31620" s="34">
        <v>100</v>
      </c>
      <c r="R31620" s="34">
        <v>88</v>
      </c>
      <c r="S31620" s="34">
        <v>123</v>
      </c>
      <c r="T31620" s="34">
        <v>56</v>
      </c>
      <c r="U31620" s="34">
        <v>68</v>
      </c>
      <c r="V31620" s="34">
        <v>93</v>
      </c>
      <c r="W31620" s="34">
        <v>122</v>
      </c>
      <c r="X31620" s="34">
        <v>115</v>
      </c>
      <c r="Y31620" s="34">
        <v>85</v>
      </c>
      <c r="Z31620" s="34">
        <v>118</v>
      </c>
      <c r="AA31620" s="34">
        <v>115</v>
      </c>
      <c r="AB31620" s="34">
        <v>91</v>
      </c>
      <c r="AC31620" s="34">
        <v>129</v>
      </c>
    </row>
    <row r="31621" spans="1:29" x14ac:dyDescent="0.2">
      <c r="A31621" s="34" t="s">
        <v>92114</v>
      </c>
      <c r="B31621" s="34">
        <v>54</v>
      </c>
      <c r="C31621" s="34">
        <v>57</v>
      </c>
      <c r="D31621" s="34">
        <v>66</v>
      </c>
      <c r="E31621" s="34">
        <v>39</v>
      </c>
      <c r="F31621" s="34">
        <v>65</v>
      </c>
      <c r="G31621" s="34">
        <v>74</v>
      </c>
      <c r="H31621" s="34">
        <v>61</v>
      </c>
      <c r="I31621" s="34">
        <v>32</v>
      </c>
      <c r="J31621" s="34">
        <v>62</v>
      </c>
      <c r="K31621" s="34">
        <v>62</v>
      </c>
      <c r="L31621" s="34">
        <v>33</v>
      </c>
      <c r="M31621" s="34">
        <v>61</v>
      </c>
      <c r="N31621" s="34">
        <v>51</v>
      </c>
      <c r="O31621" s="34">
        <v>46</v>
      </c>
      <c r="P31621" s="34">
        <v>47</v>
      </c>
      <c r="Q31621" s="34">
        <v>68</v>
      </c>
      <c r="R31621" s="34">
        <v>85</v>
      </c>
      <c r="S31621" s="34">
        <v>69</v>
      </c>
      <c r="T31621" s="34">
        <v>66</v>
      </c>
      <c r="U31621" s="34">
        <v>69</v>
      </c>
      <c r="V31621" s="34">
        <v>69</v>
      </c>
      <c r="W31621" s="34">
        <v>101</v>
      </c>
      <c r="X31621" s="34">
        <v>60</v>
      </c>
      <c r="Y31621" s="34">
        <v>67</v>
      </c>
      <c r="Z31621" s="34">
        <v>57</v>
      </c>
      <c r="AA31621" s="34">
        <v>55</v>
      </c>
      <c r="AB31621" s="34">
        <v>83</v>
      </c>
      <c r="AC31621" s="34">
        <v>61</v>
      </c>
    </row>
    <row r="31622" spans="1:29" x14ac:dyDescent="0.2">
      <c r="A31622" s="34" t="s">
        <v>92115</v>
      </c>
      <c r="B31622" s="34">
        <v>117</v>
      </c>
      <c r="C31622" s="34">
        <v>180</v>
      </c>
      <c r="D31622" s="34">
        <v>191</v>
      </c>
      <c r="E31622" s="34">
        <v>169</v>
      </c>
      <c r="F31622" s="34">
        <v>209</v>
      </c>
      <c r="G31622" s="34">
        <v>158</v>
      </c>
      <c r="H31622" s="34">
        <v>186</v>
      </c>
      <c r="I31622" s="34">
        <v>182</v>
      </c>
      <c r="J31622" s="34">
        <v>131</v>
      </c>
      <c r="K31622" s="34">
        <v>170</v>
      </c>
      <c r="L31622" s="34">
        <v>93</v>
      </c>
      <c r="M31622" s="34">
        <v>165</v>
      </c>
      <c r="N31622" s="34">
        <v>135</v>
      </c>
      <c r="O31622" s="34">
        <v>158</v>
      </c>
      <c r="P31622" s="34">
        <v>134</v>
      </c>
      <c r="Q31622" s="34">
        <v>181</v>
      </c>
      <c r="R31622" s="34">
        <v>200</v>
      </c>
      <c r="S31622" s="34">
        <v>217</v>
      </c>
      <c r="T31622" s="34">
        <v>138</v>
      </c>
      <c r="U31622" s="34">
        <v>147</v>
      </c>
      <c r="V31622" s="34">
        <v>230</v>
      </c>
      <c r="W31622" s="34">
        <v>153</v>
      </c>
      <c r="X31622" s="34">
        <v>210</v>
      </c>
      <c r="Y31622" s="34">
        <v>135</v>
      </c>
      <c r="Z31622" s="34">
        <v>203</v>
      </c>
      <c r="AA31622" s="34">
        <v>211</v>
      </c>
      <c r="AB31622" s="34">
        <v>157</v>
      </c>
      <c r="AC31622" s="34">
        <v>251</v>
      </c>
    </row>
    <row r="31623" spans="1:29" x14ac:dyDescent="0.2">
      <c r="A31623" s="34" t="s">
        <v>92116</v>
      </c>
      <c r="B31623" s="34">
        <v>184</v>
      </c>
      <c r="C31623" s="34">
        <v>223</v>
      </c>
      <c r="D31623" s="34">
        <v>259</v>
      </c>
      <c r="E31623" s="34">
        <v>203</v>
      </c>
      <c r="F31623" s="34">
        <v>238</v>
      </c>
      <c r="G31623" s="34">
        <v>198</v>
      </c>
      <c r="H31623" s="34">
        <v>292</v>
      </c>
      <c r="I31623" s="34">
        <v>178</v>
      </c>
      <c r="J31623" s="34">
        <v>254</v>
      </c>
      <c r="K31623" s="34">
        <v>234</v>
      </c>
      <c r="L31623" s="34">
        <v>195</v>
      </c>
      <c r="M31623" s="34">
        <v>177</v>
      </c>
      <c r="N31623" s="34">
        <v>210</v>
      </c>
      <c r="O31623" s="34">
        <v>193</v>
      </c>
      <c r="P31623" s="34">
        <v>202</v>
      </c>
      <c r="Q31623" s="34">
        <v>260</v>
      </c>
      <c r="R31623" s="34">
        <v>302</v>
      </c>
      <c r="S31623" s="34">
        <v>211</v>
      </c>
      <c r="T31623" s="34">
        <v>244</v>
      </c>
      <c r="U31623" s="34">
        <v>252</v>
      </c>
      <c r="V31623" s="34">
        <v>305</v>
      </c>
      <c r="W31623" s="34">
        <v>304</v>
      </c>
      <c r="X31623" s="34">
        <v>304</v>
      </c>
      <c r="Y31623" s="34">
        <v>196</v>
      </c>
      <c r="Z31623" s="34">
        <v>326</v>
      </c>
      <c r="AA31623" s="34">
        <v>280</v>
      </c>
      <c r="AB31623" s="34">
        <v>286</v>
      </c>
      <c r="AC31623" s="34">
        <v>406</v>
      </c>
    </row>
    <row r="31624" spans="1:29" x14ac:dyDescent="0.2">
      <c r="A31624" s="34" t="s">
        <v>92117</v>
      </c>
      <c r="B31624" s="34">
        <v>259</v>
      </c>
      <c r="C31624" s="34">
        <v>135</v>
      </c>
      <c r="D31624" s="34">
        <v>265</v>
      </c>
      <c r="E31624" s="34">
        <v>251</v>
      </c>
      <c r="F31624" s="34">
        <v>261</v>
      </c>
      <c r="G31624" s="34">
        <v>202</v>
      </c>
      <c r="H31624" s="34">
        <v>290</v>
      </c>
      <c r="I31624" s="34">
        <v>165</v>
      </c>
      <c r="J31624" s="34">
        <v>267</v>
      </c>
      <c r="K31624" s="34">
        <v>246</v>
      </c>
      <c r="L31624" s="34">
        <v>256</v>
      </c>
      <c r="M31624" s="34">
        <v>217</v>
      </c>
      <c r="N31624" s="34">
        <v>207</v>
      </c>
      <c r="O31624" s="34">
        <v>235</v>
      </c>
      <c r="P31624" s="34">
        <v>225</v>
      </c>
      <c r="Q31624" s="34">
        <v>324</v>
      </c>
      <c r="R31624" s="34">
        <v>343</v>
      </c>
      <c r="S31624" s="34">
        <v>229</v>
      </c>
      <c r="T31624" s="34">
        <v>359</v>
      </c>
      <c r="U31624" s="34">
        <v>223</v>
      </c>
      <c r="V31624" s="34">
        <v>374</v>
      </c>
      <c r="W31624" s="34">
        <v>309</v>
      </c>
      <c r="X31624" s="34">
        <v>396</v>
      </c>
      <c r="Y31624" s="34">
        <v>274</v>
      </c>
      <c r="Z31624" s="34">
        <v>286</v>
      </c>
      <c r="AA31624" s="34">
        <v>267</v>
      </c>
      <c r="AB31624" s="34">
        <v>397</v>
      </c>
      <c r="AC31624" s="34">
        <v>396</v>
      </c>
    </row>
    <row r="31625" spans="1:29" x14ac:dyDescent="0.2">
      <c r="A31625" s="34" t="s">
        <v>92118</v>
      </c>
      <c r="B31625" s="34">
        <v>62</v>
      </c>
      <c r="C31625" s="34">
        <v>92</v>
      </c>
      <c r="D31625" s="34">
        <v>148</v>
      </c>
      <c r="E31625" s="34">
        <v>118</v>
      </c>
      <c r="F31625" s="34">
        <v>90</v>
      </c>
      <c r="G31625" s="34">
        <v>80</v>
      </c>
      <c r="H31625" s="34">
        <v>73</v>
      </c>
      <c r="I31625" s="34">
        <v>97</v>
      </c>
      <c r="J31625" s="34">
        <v>54</v>
      </c>
      <c r="K31625" s="34">
        <v>106</v>
      </c>
      <c r="L31625" s="34">
        <v>45</v>
      </c>
      <c r="M31625" s="34">
        <v>80</v>
      </c>
      <c r="N31625" s="34">
        <v>81</v>
      </c>
      <c r="O31625" s="34">
        <v>74</v>
      </c>
      <c r="P31625" s="34">
        <v>72</v>
      </c>
      <c r="Q31625" s="34">
        <v>89</v>
      </c>
      <c r="R31625" s="34">
        <v>97</v>
      </c>
      <c r="S31625" s="34">
        <v>120</v>
      </c>
      <c r="T31625" s="34">
        <v>61</v>
      </c>
      <c r="U31625" s="34">
        <v>83</v>
      </c>
      <c r="V31625" s="34">
        <v>101</v>
      </c>
      <c r="W31625" s="34">
        <v>79</v>
      </c>
      <c r="X31625" s="34">
        <v>127</v>
      </c>
      <c r="Y31625" s="34">
        <v>63</v>
      </c>
      <c r="Z31625" s="34">
        <v>82</v>
      </c>
      <c r="AA31625" s="34">
        <v>127</v>
      </c>
      <c r="AB31625" s="34">
        <v>78</v>
      </c>
      <c r="AC31625" s="34">
        <v>144</v>
      </c>
    </row>
    <row r="31626" spans="1:29" x14ac:dyDescent="0.2">
      <c r="A31626" s="34" t="s">
        <v>92119</v>
      </c>
      <c r="B31626" s="34">
        <v>237</v>
      </c>
      <c r="C31626" s="34">
        <v>327</v>
      </c>
      <c r="D31626" s="34">
        <v>361</v>
      </c>
      <c r="E31626" s="34">
        <v>372</v>
      </c>
      <c r="F31626" s="34">
        <v>334</v>
      </c>
      <c r="G31626" s="34">
        <v>336</v>
      </c>
      <c r="H31626" s="34">
        <v>266</v>
      </c>
      <c r="I31626" s="34">
        <v>300</v>
      </c>
      <c r="J31626" s="34">
        <v>245</v>
      </c>
      <c r="K31626" s="34">
        <v>293</v>
      </c>
      <c r="L31626" s="34">
        <v>132</v>
      </c>
      <c r="M31626" s="34">
        <v>302</v>
      </c>
      <c r="N31626" s="34">
        <v>241</v>
      </c>
      <c r="O31626" s="34">
        <v>254</v>
      </c>
      <c r="P31626" s="34">
        <v>253</v>
      </c>
      <c r="Q31626" s="34">
        <v>357</v>
      </c>
      <c r="R31626" s="34">
        <v>260</v>
      </c>
      <c r="S31626" s="34">
        <v>384</v>
      </c>
      <c r="T31626" s="34">
        <v>186</v>
      </c>
      <c r="U31626" s="34">
        <v>271</v>
      </c>
      <c r="V31626" s="34">
        <v>338</v>
      </c>
      <c r="W31626" s="34">
        <v>272</v>
      </c>
      <c r="X31626" s="34">
        <v>371</v>
      </c>
      <c r="Y31626" s="34">
        <v>224</v>
      </c>
      <c r="Z31626" s="34">
        <v>357</v>
      </c>
      <c r="AA31626" s="34">
        <v>403</v>
      </c>
      <c r="AB31626" s="34">
        <v>249</v>
      </c>
      <c r="AC31626" s="34">
        <v>485</v>
      </c>
    </row>
    <row r="31627" spans="1:29" x14ac:dyDescent="0.2">
      <c r="A31627" s="34" t="s">
        <v>92120</v>
      </c>
      <c r="B31627" s="34">
        <v>197</v>
      </c>
      <c r="C31627" s="34">
        <v>222</v>
      </c>
      <c r="D31627" s="34">
        <v>244</v>
      </c>
      <c r="E31627" s="34">
        <v>218</v>
      </c>
      <c r="F31627" s="34">
        <v>281</v>
      </c>
      <c r="G31627" s="34">
        <v>161</v>
      </c>
      <c r="H31627" s="34">
        <v>365</v>
      </c>
      <c r="I31627" s="34">
        <v>187</v>
      </c>
      <c r="J31627" s="34">
        <v>262</v>
      </c>
      <c r="K31627" s="34">
        <v>156</v>
      </c>
      <c r="L31627" s="34">
        <v>273</v>
      </c>
      <c r="M31627" s="34">
        <v>177</v>
      </c>
      <c r="N31627" s="34">
        <v>271</v>
      </c>
      <c r="O31627" s="34">
        <v>163</v>
      </c>
      <c r="P31627" s="34">
        <v>267</v>
      </c>
      <c r="Q31627" s="34">
        <v>328</v>
      </c>
      <c r="R31627" s="34">
        <v>346</v>
      </c>
      <c r="S31627" s="34">
        <v>248</v>
      </c>
      <c r="T31627" s="34">
        <v>387</v>
      </c>
      <c r="U31627" s="34">
        <v>226</v>
      </c>
      <c r="V31627" s="34">
        <v>409</v>
      </c>
      <c r="W31627" s="34">
        <v>311</v>
      </c>
      <c r="X31627" s="34">
        <v>383</v>
      </c>
      <c r="Y31627" s="34">
        <v>303</v>
      </c>
      <c r="Z31627" s="34">
        <v>323</v>
      </c>
      <c r="AA31627" s="34">
        <v>259</v>
      </c>
      <c r="AB31627" s="34">
        <v>366</v>
      </c>
      <c r="AC31627" s="34">
        <v>399</v>
      </c>
    </row>
    <row r="31628" spans="1:29" x14ac:dyDescent="0.2">
      <c r="A31628" s="34" t="s">
        <v>92121</v>
      </c>
      <c r="B31628" s="34">
        <v>89</v>
      </c>
      <c r="C31628" s="34">
        <v>122</v>
      </c>
      <c r="D31628" s="34">
        <v>122</v>
      </c>
      <c r="E31628" s="34">
        <v>116</v>
      </c>
      <c r="F31628" s="34">
        <v>131</v>
      </c>
      <c r="G31628" s="34">
        <v>139</v>
      </c>
      <c r="H31628" s="34">
        <v>106</v>
      </c>
      <c r="I31628" s="34">
        <v>151</v>
      </c>
      <c r="J31628" s="34">
        <v>138</v>
      </c>
      <c r="K31628" s="34">
        <v>150</v>
      </c>
      <c r="L31628" s="34">
        <v>97</v>
      </c>
      <c r="M31628" s="34">
        <v>119</v>
      </c>
      <c r="N31628" s="34">
        <v>105</v>
      </c>
      <c r="O31628" s="34">
        <v>122</v>
      </c>
      <c r="P31628" s="34">
        <v>121</v>
      </c>
      <c r="Q31628" s="34">
        <v>133</v>
      </c>
      <c r="R31628" s="34">
        <v>156</v>
      </c>
      <c r="S31628" s="34">
        <v>198</v>
      </c>
      <c r="T31628" s="34">
        <v>115</v>
      </c>
      <c r="U31628" s="34">
        <v>117</v>
      </c>
      <c r="V31628" s="34">
        <v>105</v>
      </c>
      <c r="W31628" s="34">
        <v>145</v>
      </c>
      <c r="X31628" s="34">
        <v>196</v>
      </c>
      <c r="Y31628" s="34">
        <v>156</v>
      </c>
      <c r="Z31628" s="34">
        <v>121</v>
      </c>
      <c r="AA31628" s="34">
        <v>214</v>
      </c>
      <c r="AB31628" s="34">
        <v>144</v>
      </c>
      <c r="AC31628" s="34">
        <v>250</v>
      </c>
    </row>
    <row r="31629" spans="1:29" x14ac:dyDescent="0.2">
      <c r="A31629" s="34" t="s">
        <v>92122</v>
      </c>
      <c r="B31629" s="34">
        <v>109</v>
      </c>
      <c r="C31629" s="34">
        <v>112</v>
      </c>
      <c r="D31629" s="34">
        <v>146</v>
      </c>
      <c r="E31629" s="34">
        <v>111</v>
      </c>
      <c r="F31629" s="34">
        <v>160</v>
      </c>
      <c r="G31629" s="34">
        <v>145</v>
      </c>
      <c r="H31629" s="34">
        <v>157</v>
      </c>
      <c r="I31629" s="34">
        <v>120</v>
      </c>
      <c r="J31629" s="34">
        <v>153</v>
      </c>
      <c r="K31629" s="34">
        <v>111</v>
      </c>
      <c r="L31629" s="34">
        <v>98</v>
      </c>
      <c r="M31629" s="34">
        <v>103</v>
      </c>
      <c r="N31629" s="34">
        <v>139</v>
      </c>
      <c r="O31629" s="34">
        <v>111</v>
      </c>
      <c r="P31629" s="34">
        <v>146</v>
      </c>
      <c r="Q31629" s="34">
        <v>173</v>
      </c>
      <c r="R31629" s="34">
        <v>190</v>
      </c>
      <c r="S31629" s="34">
        <v>145</v>
      </c>
      <c r="T31629" s="34">
        <v>139</v>
      </c>
      <c r="U31629" s="34">
        <v>112</v>
      </c>
      <c r="V31629" s="34">
        <v>154</v>
      </c>
      <c r="W31629" s="34">
        <v>158</v>
      </c>
      <c r="X31629" s="34">
        <v>188</v>
      </c>
      <c r="Y31629" s="34">
        <v>104</v>
      </c>
      <c r="Z31629" s="34">
        <v>173</v>
      </c>
      <c r="AA31629" s="34">
        <v>115</v>
      </c>
      <c r="AB31629" s="34">
        <v>142</v>
      </c>
      <c r="AC31629" s="34">
        <v>196</v>
      </c>
    </row>
    <row r="31630" spans="1:29" x14ac:dyDescent="0.2">
      <c r="A31630" s="34" t="s">
        <v>92123</v>
      </c>
      <c r="B31630" s="34">
        <v>42</v>
      </c>
      <c r="C31630" s="34">
        <v>57</v>
      </c>
      <c r="D31630" s="34">
        <v>79</v>
      </c>
      <c r="E31630" s="34">
        <v>45</v>
      </c>
      <c r="F31630" s="34">
        <v>66</v>
      </c>
      <c r="G31630" s="34">
        <v>58</v>
      </c>
      <c r="H31630" s="34">
        <v>46</v>
      </c>
      <c r="I31630" s="34">
        <v>49</v>
      </c>
      <c r="J31630" s="34">
        <v>26</v>
      </c>
      <c r="K31630" s="34">
        <v>71</v>
      </c>
      <c r="L31630" s="34">
        <v>29</v>
      </c>
      <c r="M31630" s="34">
        <v>39</v>
      </c>
      <c r="N31630" s="34">
        <v>65</v>
      </c>
      <c r="O31630" s="34">
        <v>45</v>
      </c>
      <c r="P31630" s="34">
        <v>45</v>
      </c>
      <c r="Q31630" s="34">
        <v>59</v>
      </c>
      <c r="R31630" s="34">
        <v>61</v>
      </c>
      <c r="S31630" s="34">
        <v>69</v>
      </c>
      <c r="T31630" s="34">
        <v>41</v>
      </c>
      <c r="U31630" s="34">
        <v>45</v>
      </c>
      <c r="V31630" s="34">
        <v>41</v>
      </c>
      <c r="W31630" s="34">
        <v>50</v>
      </c>
      <c r="X31630" s="34">
        <v>66</v>
      </c>
      <c r="Y31630" s="34">
        <v>64</v>
      </c>
      <c r="Z31630" s="34">
        <v>77</v>
      </c>
      <c r="AA31630" s="34">
        <v>73</v>
      </c>
      <c r="AB31630" s="34">
        <v>65</v>
      </c>
      <c r="AC31630" s="34">
        <v>97</v>
      </c>
    </row>
    <row r="31631" spans="1:29" x14ac:dyDescent="0.2">
      <c r="A31631" s="34" t="s">
        <v>92124</v>
      </c>
      <c r="B31631" s="34">
        <v>172</v>
      </c>
      <c r="C31631" s="34">
        <v>211</v>
      </c>
      <c r="D31631" s="34">
        <v>271</v>
      </c>
      <c r="E31631" s="34">
        <v>226</v>
      </c>
      <c r="F31631" s="34">
        <v>204</v>
      </c>
      <c r="G31631" s="34">
        <v>203</v>
      </c>
      <c r="H31631" s="34">
        <v>199</v>
      </c>
      <c r="I31631" s="34">
        <v>223</v>
      </c>
      <c r="J31631" s="34">
        <v>204</v>
      </c>
      <c r="K31631" s="34">
        <v>193</v>
      </c>
      <c r="L31631" s="34">
        <v>127</v>
      </c>
      <c r="M31631" s="34">
        <v>207</v>
      </c>
      <c r="N31631" s="34">
        <v>217</v>
      </c>
      <c r="O31631" s="34">
        <v>188</v>
      </c>
      <c r="P31631" s="34">
        <v>204</v>
      </c>
      <c r="Q31631" s="34">
        <v>296</v>
      </c>
      <c r="R31631" s="34">
        <v>241</v>
      </c>
      <c r="S31631" s="34">
        <v>287</v>
      </c>
      <c r="T31631" s="34">
        <v>195</v>
      </c>
      <c r="U31631" s="34">
        <v>195</v>
      </c>
      <c r="V31631" s="34">
        <v>248</v>
      </c>
      <c r="W31631" s="34">
        <v>261</v>
      </c>
      <c r="X31631" s="34">
        <v>320</v>
      </c>
      <c r="Y31631" s="34">
        <v>197</v>
      </c>
      <c r="Z31631" s="34">
        <v>238</v>
      </c>
      <c r="AA31631" s="34">
        <v>285</v>
      </c>
      <c r="AB31631" s="34">
        <v>245</v>
      </c>
      <c r="AC31631" s="34">
        <v>322</v>
      </c>
    </row>
    <row r="31632" spans="1:29" x14ac:dyDescent="0.2">
      <c r="A31632" s="34" t="s">
        <v>92125</v>
      </c>
      <c r="B31632" s="34">
        <v>37</v>
      </c>
      <c r="C31632" s="34">
        <v>46</v>
      </c>
      <c r="D31632" s="34">
        <v>42</v>
      </c>
      <c r="E31632" s="34">
        <v>28</v>
      </c>
      <c r="F31632" s="34">
        <v>27</v>
      </c>
      <c r="G31632" s="34">
        <v>33</v>
      </c>
      <c r="H31632" s="34">
        <v>14</v>
      </c>
      <c r="I31632" s="34">
        <v>35</v>
      </c>
      <c r="J31632" s="34">
        <v>11</v>
      </c>
      <c r="K31632" s="34">
        <v>53</v>
      </c>
      <c r="L31632" s="34">
        <v>8</v>
      </c>
      <c r="M31632" s="34">
        <v>21</v>
      </c>
      <c r="N31632" s="34">
        <v>22</v>
      </c>
      <c r="O31632" s="34">
        <v>27</v>
      </c>
      <c r="P31632" s="34">
        <v>10</v>
      </c>
      <c r="Q31632" s="34">
        <v>32</v>
      </c>
      <c r="R31632" s="34">
        <v>11</v>
      </c>
      <c r="S31632" s="34">
        <v>38</v>
      </c>
      <c r="T31632" s="34">
        <v>8</v>
      </c>
      <c r="U31632" s="34">
        <v>16</v>
      </c>
      <c r="V31632" s="34">
        <v>29</v>
      </c>
      <c r="W31632" s="34">
        <v>13</v>
      </c>
      <c r="X31632" s="34">
        <v>32</v>
      </c>
      <c r="Y31632" s="34">
        <v>17</v>
      </c>
      <c r="Z31632" s="34">
        <v>59</v>
      </c>
      <c r="AA31632" s="34">
        <v>40</v>
      </c>
      <c r="AB31632" s="34">
        <v>21</v>
      </c>
      <c r="AC31632" s="34">
        <v>56</v>
      </c>
    </row>
    <row r="31633" spans="1:29" x14ac:dyDescent="0.2">
      <c r="A31633" s="34" t="s">
        <v>92126</v>
      </c>
      <c r="B31633" s="34">
        <v>42</v>
      </c>
      <c r="C31633" s="34">
        <v>45</v>
      </c>
      <c r="D31633" s="34">
        <v>76</v>
      </c>
      <c r="E31633" s="34">
        <v>65</v>
      </c>
      <c r="F31633" s="34">
        <v>67</v>
      </c>
      <c r="G31633" s="34">
        <v>60</v>
      </c>
      <c r="H31633" s="34">
        <v>40</v>
      </c>
      <c r="I31633" s="34">
        <v>48</v>
      </c>
      <c r="J31633" s="34">
        <v>44</v>
      </c>
      <c r="K31633" s="34">
        <v>46</v>
      </c>
      <c r="L31633" s="34">
        <v>30</v>
      </c>
      <c r="M31633" s="34">
        <v>35</v>
      </c>
      <c r="N31633" s="34">
        <v>52</v>
      </c>
      <c r="O31633" s="34">
        <v>59</v>
      </c>
      <c r="P31633" s="34">
        <v>53</v>
      </c>
      <c r="Q31633" s="34">
        <v>46</v>
      </c>
      <c r="R31633" s="34">
        <v>68</v>
      </c>
      <c r="S31633" s="34">
        <v>61</v>
      </c>
      <c r="T31633" s="34">
        <v>35</v>
      </c>
      <c r="U31633" s="34">
        <v>44</v>
      </c>
      <c r="V31633" s="34">
        <v>69</v>
      </c>
      <c r="W31633" s="34">
        <v>42</v>
      </c>
      <c r="X31633" s="34">
        <v>82</v>
      </c>
      <c r="Y31633" s="34">
        <v>36</v>
      </c>
      <c r="Z31633" s="34">
        <v>88</v>
      </c>
      <c r="AA31633" s="34">
        <v>46</v>
      </c>
      <c r="AB31633" s="34">
        <v>60</v>
      </c>
      <c r="AC31633" s="34">
        <v>81</v>
      </c>
    </row>
    <row r="31634" spans="1:29" x14ac:dyDescent="0.2">
      <c r="A31634" s="34" t="s">
        <v>92127</v>
      </c>
      <c r="B31634" s="34">
        <v>186</v>
      </c>
      <c r="C31634" s="34">
        <v>191</v>
      </c>
      <c r="D31634" s="34">
        <v>190</v>
      </c>
      <c r="E31634" s="34">
        <v>188</v>
      </c>
      <c r="F31634" s="34">
        <v>197</v>
      </c>
      <c r="G31634" s="34">
        <v>179</v>
      </c>
      <c r="H31634" s="34">
        <v>195</v>
      </c>
      <c r="I31634" s="34">
        <v>189</v>
      </c>
      <c r="J31634" s="34">
        <v>185</v>
      </c>
      <c r="K31634" s="34">
        <v>194</v>
      </c>
      <c r="L31634" s="34">
        <v>196</v>
      </c>
      <c r="M31634" s="34">
        <v>163</v>
      </c>
      <c r="N31634" s="34">
        <v>167</v>
      </c>
      <c r="O31634" s="34">
        <v>149</v>
      </c>
      <c r="P31634" s="34">
        <v>219</v>
      </c>
      <c r="Q31634" s="34">
        <v>314</v>
      </c>
      <c r="R31634" s="34">
        <v>271</v>
      </c>
      <c r="S31634" s="34">
        <v>235</v>
      </c>
      <c r="T31634" s="34">
        <v>333</v>
      </c>
      <c r="U31634" s="34">
        <v>210</v>
      </c>
      <c r="V31634" s="34">
        <v>206</v>
      </c>
      <c r="W31634" s="34">
        <v>374</v>
      </c>
      <c r="X31634" s="34">
        <v>220</v>
      </c>
      <c r="Y31634" s="34">
        <v>304</v>
      </c>
      <c r="Z31634" s="34">
        <v>207</v>
      </c>
      <c r="AA31634" s="34">
        <v>330</v>
      </c>
      <c r="AB31634" s="34">
        <v>292</v>
      </c>
      <c r="AC31634" s="34">
        <v>363</v>
      </c>
    </row>
    <row r="31635" spans="1:29" x14ac:dyDescent="0.2">
      <c r="A31635" s="34" t="s">
        <v>92128</v>
      </c>
      <c r="B31635" s="34">
        <v>372</v>
      </c>
      <c r="C31635" s="34">
        <v>553</v>
      </c>
      <c r="D31635" s="34">
        <v>784</v>
      </c>
      <c r="E31635" s="34">
        <v>697</v>
      </c>
      <c r="F31635" s="34">
        <v>684</v>
      </c>
      <c r="G31635" s="34">
        <v>558</v>
      </c>
      <c r="H31635" s="34">
        <v>510</v>
      </c>
      <c r="I31635" s="34">
        <v>528</v>
      </c>
      <c r="J31635" s="34">
        <v>547</v>
      </c>
      <c r="K31635" s="34">
        <v>590</v>
      </c>
      <c r="L31635" s="34">
        <v>381</v>
      </c>
      <c r="M31635" s="34">
        <v>532</v>
      </c>
      <c r="N31635" s="34">
        <v>555</v>
      </c>
      <c r="O31635" s="34">
        <v>480</v>
      </c>
      <c r="P31635" s="34">
        <v>526</v>
      </c>
      <c r="Q31635" s="34">
        <v>654</v>
      </c>
      <c r="R31635" s="34">
        <v>724</v>
      </c>
      <c r="S31635" s="34">
        <v>828</v>
      </c>
      <c r="T31635" s="34">
        <v>497</v>
      </c>
      <c r="U31635" s="34">
        <v>458</v>
      </c>
      <c r="V31635" s="34">
        <v>689</v>
      </c>
      <c r="W31635" s="34">
        <v>582</v>
      </c>
      <c r="X31635" s="34">
        <v>878</v>
      </c>
      <c r="Y31635" s="34">
        <v>443</v>
      </c>
      <c r="Z31635" s="34">
        <v>762</v>
      </c>
      <c r="AA31635" s="34">
        <v>741</v>
      </c>
      <c r="AB31635" s="34">
        <v>618</v>
      </c>
      <c r="AC31635" s="34">
        <v>797</v>
      </c>
    </row>
    <row r="31636" spans="1:29" x14ac:dyDescent="0.2">
      <c r="A31636" s="34" t="s">
        <v>92129</v>
      </c>
      <c r="B31636" s="34">
        <v>207</v>
      </c>
      <c r="C31636" s="34">
        <v>129</v>
      </c>
      <c r="D31636" s="34">
        <v>177</v>
      </c>
      <c r="E31636" s="34">
        <v>155</v>
      </c>
      <c r="F31636" s="34">
        <v>186</v>
      </c>
      <c r="G31636" s="34">
        <v>158</v>
      </c>
      <c r="H31636" s="34">
        <v>207</v>
      </c>
      <c r="I31636" s="34">
        <v>141</v>
      </c>
      <c r="J31636" s="34">
        <v>188</v>
      </c>
      <c r="K31636" s="34">
        <v>138</v>
      </c>
      <c r="L31636" s="34">
        <v>187</v>
      </c>
      <c r="M31636" s="34">
        <v>134</v>
      </c>
      <c r="N31636" s="34">
        <v>156</v>
      </c>
      <c r="O31636" s="34">
        <v>125</v>
      </c>
      <c r="P31636" s="34">
        <v>209</v>
      </c>
      <c r="Q31636" s="34">
        <v>225</v>
      </c>
      <c r="R31636" s="34">
        <v>236</v>
      </c>
      <c r="S31636" s="34">
        <v>195</v>
      </c>
      <c r="T31636" s="34">
        <v>281</v>
      </c>
      <c r="U31636" s="34">
        <v>183</v>
      </c>
      <c r="V31636" s="34">
        <v>215</v>
      </c>
      <c r="W31636" s="34">
        <v>235</v>
      </c>
      <c r="X31636" s="34">
        <v>255</v>
      </c>
      <c r="Y31636" s="34">
        <v>226</v>
      </c>
      <c r="Z31636" s="34">
        <v>200</v>
      </c>
      <c r="AA31636" s="34">
        <v>208</v>
      </c>
      <c r="AB31636" s="34">
        <v>190</v>
      </c>
      <c r="AC31636" s="34">
        <v>255</v>
      </c>
    </row>
    <row r="31637" spans="1:29" x14ac:dyDescent="0.2">
      <c r="A31637" s="34" t="s">
        <v>92130</v>
      </c>
      <c r="B31637" s="34">
        <v>64</v>
      </c>
      <c r="C31637" s="34">
        <v>145</v>
      </c>
      <c r="D31637" s="34">
        <v>173</v>
      </c>
      <c r="E31637" s="34">
        <v>143</v>
      </c>
      <c r="F31637" s="34">
        <v>120</v>
      </c>
      <c r="G31637" s="34">
        <v>123</v>
      </c>
      <c r="H31637" s="34">
        <v>113</v>
      </c>
      <c r="I31637" s="34">
        <v>119</v>
      </c>
      <c r="J31637" s="34">
        <v>91</v>
      </c>
      <c r="K31637" s="34">
        <v>158</v>
      </c>
      <c r="L31637" s="34">
        <v>59</v>
      </c>
      <c r="M31637" s="34">
        <v>109</v>
      </c>
      <c r="N31637" s="34">
        <v>93</v>
      </c>
      <c r="O31637" s="34">
        <v>121</v>
      </c>
      <c r="P31637" s="34">
        <v>91</v>
      </c>
      <c r="Q31637" s="34">
        <v>90</v>
      </c>
      <c r="R31637" s="34">
        <v>126</v>
      </c>
      <c r="S31637" s="34">
        <v>157</v>
      </c>
      <c r="T31637" s="34">
        <v>74</v>
      </c>
      <c r="U31637" s="34">
        <v>90</v>
      </c>
      <c r="V31637" s="34">
        <v>98</v>
      </c>
      <c r="W31637" s="34">
        <v>79</v>
      </c>
      <c r="X31637" s="34">
        <v>164</v>
      </c>
      <c r="Y31637" s="34">
        <v>85</v>
      </c>
      <c r="Z31637" s="34">
        <v>146</v>
      </c>
      <c r="AA31637" s="34">
        <v>152</v>
      </c>
      <c r="AB31637" s="34">
        <v>93</v>
      </c>
      <c r="AC31637" s="34">
        <v>186</v>
      </c>
    </row>
    <row r="31638" spans="1:29" x14ac:dyDescent="0.2">
      <c r="A31638" s="34" t="s">
        <v>92131</v>
      </c>
      <c r="B31638" s="34">
        <v>181</v>
      </c>
      <c r="C31638" s="34">
        <v>127</v>
      </c>
      <c r="D31638" s="34">
        <v>194</v>
      </c>
      <c r="E31638" s="34">
        <v>200</v>
      </c>
      <c r="F31638" s="34">
        <v>183</v>
      </c>
      <c r="G31638" s="34">
        <v>107</v>
      </c>
      <c r="H31638" s="34">
        <v>136</v>
      </c>
      <c r="I31638" s="34">
        <v>162</v>
      </c>
      <c r="J31638" s="34">
        <v>148</v>
      </c>
      <c r="K31638" s="34">
        <v>127</v>
      </c>
      <c r="L31638" s="34">
        <v>107</v>
      </c>
      <c r="M31638" s="34">
        <v>156</v>
      </c>
      <c r="N31638" s="34">
        <v>135</v>
      </c>
      <c r="O31638" s="34">
        <v>147</v>
      </c>
      <c r="P31638" s="34">
        <v>141</v>
      </c>
      <c r="Q31638" s="34">
        <v>200</v>
      </c>
      <c r="R31638" s="34">
        <v>202</v>
      </c>
      <c r="S31638" s="34">
        <v>171</v>
      </c>
      <c r="T31638" s="34">
        <v>135</v>
      </c>
      <c r="U31638" s="34">
        <v>154</v>
      </c>
      <c r="V31638" s="34">
        <v>174</v>
      </c>
      <c r="W31638" s="34">
        <v>190</v>
      </c>
      <c r="X31638" s="34">
        <v>174</v>
      </c>
      <c r="Y31638" s="34">
        <v>142</v>
      </c>
      <c r="Z31638" s="34">
        <v>234</v>
      </c>
      <c r="AA31638" s="34">
        <v>165</v>
      </c>
      <c r="AB31638" s="34">
        <v>231</v>
      </c>
      <c r="AC31638" s="34">
        <v>249</v>
      </c>
    </row>
    <row r="31639" spans="1:29" x14ac:dyDescent="0.2">
      <c r="A31639" s="34" t="s">
        <v>92132</v>
      </c>
      <c r="B31639" s="34">
        <v>83</v>
      </c>
      <c r="C31639" s="34">
        <v>97</v>
      </c>
      <c r="D31639" s="34">
        <v>167</v>
      </c>
      <c r="E31639" s="34">
        <v>114</v>
      </c>
      <c r="F31639" s="34">
        <v>110</v>
      </c>
      <c r="G31639" s="34">
        <v>180</v>
      </c>
      <c r="H31639" s="34">
        <v>112</v>
      </c>
      <c r="I31639" s="34">
        <v>135</v>
      </c>
      <c r="J31639" s="34">
        <v>122</v>
      </c>
      <c r="K31639" s="34">
        <v>132</v>
      </c>
      <c r="L31639" s="34">
        <v>80</v>
      </c>
      <c r="M31639" s="34">
        <v>95</v>
      </c>
      <c r="N31639" s="34">
        <v>110</v>
      </c>
      <c r="O31639" s="34">
        <v>114</v>
      </c>
      <c r="P31639" s="34">
        <v>109</v>
      </c>
      <c r="Q31639" s="34">
        <v>132</v>
      </c>
      <c r="R31639" s="34">
        <v>101</v>
      </c>
      <c r="S31639" s="34">
        <v>114</v>
      </c>
      <c r="T31639" s="34">
        <v>97</v>
      </c>
      <c r="U31639" s="34">
        <v>118</v>
      </c>
      <c r="V31639" s="34">
        <v>177</v>
      </c>
      <c r="W31639" s="34">
        <v>142</v>
      </c>
      <c r="X31639" s="34">
        <v>153</v>
      </c>
      <c r="Y31639" s="34">
        <v>87</v>
      </c>
      <c r="Z31639" s="34">
        <v>147</v>
      </c>
      <c r="AA31639" s="34">
        <v>141</v>
      </c>
      <c r="AB31639" s="34">
        <v>127</v>
      </c>
      <c r="AC31639" s="34">
        <v>142</v>
      </c>
    </row>
    <row r="31640" spans="1:29" x14ac:dyDescent="0.2">
      <c r="A31640" s="34" t="s">
        <v>92133</v>
      </c>
      <c r="B31640" s="34">
        <v>319</v>
      </c>
      <c r="C31640" s="34">
        <v>229</v>
      </c>
      <c r="D31640" s="34">
        <v>438</v>
      </c>
      <c r="E31640" s="34">
        <v>221</v>
      </c>
      <c r="F31640" s="34">
        <v>387</v>
      </c>
      <c r="G31640" s="34">
        <v>211</v>
      </c>
      <c r="H31640" s="34">
        <v>351</v>
      </c>
      <c r="I31640" s="34">
        <v>197</v>
      </c>
      <c r="J31640" s="34">
        <v>322</v>
      </c>
      <c r="K31640" s="34">
        <v>227</v>
      </c>
      <c r="L31640" s="34">
        <v>282</v>
      </c>
      <c r="M31640" s="34">
        <v>200</v>
      </c>
      <c r="N31640" s="34">
        <v>309</v>
      </c>
      <c r="O31640" s="34">
        <v>198</v>
      </c>
      <c r="P31640" s="34">
        <v>296</v>
      </c>
      <c r="Q31640" s="34">
        <v>336</v>
      </c>
      <c r="R31640" s="34">
        <v>424</v>
      </c>
      <c r="S31640" s="34">
        <v>296</v>
      </c>
      <c r="T31640" s="34">
        <v>342</v>
      </c>
      <c r="U31640" s="34">
        <v>187</v>
      </c>
      <c r="V31640" s="34">
        <v>409</v>
      </c>
      <c r="W31640" s="34">
        <v>282</v>
      </c>
      <c r="X31640" s="34">
        <v>426</v>
      </c>
      <c r="Y31640" s="34">
        <v>266</v>
      </c>
      <c r="Z31640" s="34">
        <v>405</v>
      </c>
      <c r="AA31640" s="34">
        <v>350</v>
      </c>
      <c r="AB31640" s="34">
        <v>472</v>
      </c>
      <c r="AC31640" s="34">
        <v>354</v>
      </c>
    </row>
    <row r="31641" spans="1:29" x14ac:dyDescent="0.2">
      <c r="A31641" s="34" t="s">
        <v>92134</v>
      </c>
      <c r="B31641" s="34">
        <v>131</v>
      </c>
      <c r="C31641" s="34">
        <v>194</v>
      </c>
      <c r="D31641" s="34">
        <v>242</v>
      </c>
      <c r="E31641" s="34">
        <v>195</v>
      </c>
      <c r="F31641" s="34">
        <v>160</v>
      </c>
      <c r="G31641" s="34">
        <v>227</v>
      </c>
      <c r="H31641" s="34">
        <v>114</v>
      </c>
      <c r="I31641" s="34">
        <v>177</v>
      </c>
      <c r="J31641" s="34">
        <v>120</v>
      </c>
      <c r="K31641" s="34">
        <v>190</v>
      </c>
      <c r="L31641" s="34">
        <v>66</v>
      </c>
      <c r="M31641" s="34">
        <v>152</v>
      </c>
      <c r="N31641" s="34">
        <v>128</v>
      </c>
      <c r="O31641" s="34">
        <v>159</v>
      </c>
      <c r="P31641" s="34">
        <v>106</v>
      </c>
      <c r="Q31641" s="34">
        <v>173</v>
      </c>
      <c r="R31641" s="34">
        <v>120</v>
      </c>
      <c r="S31641" s="34">
        <v>287</v>
      </c>
      <c r="T31641" s="34">
        <v>79</v>
      </c>
      <c r="U31641" s="34">
        <v>145</v>
      </c>
      <c r="V31641" s="34">
        <v>176</v>
      </c>
      <c r="W31641" s="34">
        <v>175</v>
      </c>
      <c r="X31641" s="34">
        <v>174</v>
      </c>
      <c r="Y31641" s="34">
        <v>131</v>
      </c>
      <c r="Z31641" s="34">
        <v>164</v>
      </c>
      <c r="AA31641" s="34">
        <v>208</v>
      </c>
      <c r="AB31641" s="34">
        <v>135</v>
      </c>
      <c r="AC31641" s="34">
        <v>291</v>
      </c>
    </row>
    <row r="31642" spans="1:29" x14ac:dyDescent="0.2">
      <c r="A31642" s="34" t="s">
        <v>92135</v>
      </c>
      <c r="B31642" s="34">
        <v>61</v>
      </c>
      <c r="C31642" s="34">
        <v>57</v>
      </c>
      <c r="D31642" s="34">
        <v>70</v>
      </c>
      <c r="E31642" s="34">
        <v>61</v>
      </c>
      <c r="F31642" s="34">
        <v>84</v>
      </c>
      <c r="G31642" s="34">
        <v>57</v>
      </c>
      <c r="H31642" s="34">
        <v>41</v>
      </c>
      <c r="I31642" s="34">
        <v>48</v>
      </c>
      <c r="J31642" s="34">
        <v>54</v>
      </c>
      <c r="K31642" s="34">
        <v>47</v>
      </c>
      <c r="L31642" s="34">
        <v>39</v>
      </c>
      <c r="M31642" s="34">
        <v>47</v>
      </c>
      <c r="N31642" s="34">
        <v>71</v>
      </c>
      <c r="O31642" s="34">
        <v>57</v>
      </c>
      <c r="P31642" s="34">
        <v>57</v>
      </c>
      <c r="Q31642" s="34">
        <v>74</v>
      </c>
      <c r="R31642" s="34">
        <v>92</v>
      </c>
      <c r="S31642" s="34">
        <v>90</v>
      </c>
      <c r="T31642" s="34">
        <v>47</v>
      </c>
      <c r="U31642" s="34">
        <v>43</v>
      </c>
      <c r="V31642" s="34">
        <v>48</v>
      </c>
      <c r="W31642" s="34">
        <v>52</v>
      </c>
      <c r="X31642" s="34">
        <v>68</v>
      </c>
      <c r="Y31642" s="34">
        <v>55</v>
      </c>
      <c r="Z31642" s="34">
        <v>80</v>
      </c>
      <c r="AA31642" s="34">
        <v>61</v>
      </c>
      <c r="AB31642" s="34">
        <v>41</v>
      </c>
      <c r="AC31642" s="34">
        <v>111</v>
      </c>
    </row>
    <row r="31643" spans="1:29" x14ac:dyDescent="0.2">
      <c r="A31643" s="34" t="s">
        <v>92136</v>
      </c>
      <c r="B31643" s="34">
        <v>48</v>
      </c>
      <c r="C31643" s="34">
        <v>59</v>
      </c>
      <c r="D31643" s="34">
        <v>52</v>
      </c>
      <c r="E31643" s="34">
        <v>61</v>
      </c>
      <c r="F31643" s="34">
        <v>88</v>
      </c>
      <c r="G31643" s="34">
        <v>62</v>
      </c>
      <c r="H31643" s="34">
        <v>76</v>
      </c>
      <c r="I31643" s="34">
        <v>56</v>
      </c>
      <c r="J31643" s="34">
        <v>59</v>
      </c>
      <c r="K31643" s="34">
        <v>75</v>
      </c>
      <c r="L31643" s="34">
        <v>52</v>
      </c>
      <c r="M31643" s="34">
        <v>78</v>
      </c>
      <c r="N31643" s="34">
        <v>50</v>
      </c>
      <c r="O31643" s="34">
        <v>58</v>
      </c>
      <c r="P31643" s="34">
        <v>55</v>
      </c>
      <c r="Q31643" s="34">
        <v>100</v>
      </c>
      <c r="R31643" s="34">
        <v>74</v>
      </c>
      <c r="S31643" s="34">
        <v>97</v>
      </c>
      <c r="T31643" s="34">
        <v>65</v>
      </c>
      <c r="U31643" s="34">
        <v>52</v>
      </c>
      <c r="V31643" s="34">
        <v>94</v>
      </c>
      <c r="W31643" s="34">
        <v>52</v>
      </c>
      <c r="X31643" s="34">
        <v>120</v>
      </c>
      <c r="Y31643" s="34">
        <v>71</v>
      </c>
      <c r="Z31643" s="34">
        <v>84</v>
      </c>
      <c r="AA31643" s="34">
        <v>102</v>
      </c>
      <c r="AB31643" s="34">
        <v>67</v>
      </c>
      <c r="AC31643" s="34">
        <v>82</v>
      </c>
    </row>
    <row r="31644" spans="1:29" x14ac:dyDescent="0.2">
      <c r="A31644" s="34" t="s">
        <v>92137</v>
      </c>
      <c r="B31644" s="34">
        <v>125</v>
      </c>
      <c r="C31644" s="34">
        <v>181</v>
      </c>
      <c r="D31644" s="34">
        <v>203</v>
      </c>
      <c r="E31644" s="34">
        <v>214</v>
      </c>
      <c r="F31644" s="34">
        <v>183</v>
      </c>
      <c r="G31644" s="34">
        <v>149</v>
      </c>
      <c r="H31644" s="34">
        <v>158</v>
      </c>
      <c r="I31644" s="34">
        <v>134</v>
      </c>
      <c r="J31644" s="34">
        <v>110</v>
      </c>
      <c r="K31644" s="34">
        <v>194</v>
      </c>
      <c r="L31644" s="34">
        <v>59</v>
      </c>
      <c r="M31644" s="34">
        <v>151</v>
      </c>
      <c r="N31644" s="34">
        <v>102</v>
      </c>
      <c r="O31644" s="34">
        <v>132</v>
      </c>
      <c r="P31644" s="34">
        <v>88</v>
      </c>
      <c r="Q31644" s="34">
        <v>199</v>
      </c>
      <c r="R31644" s="34">
        <v>139</v>
      </c>
      <c r="S31644" s="34">
        <v>246</v>
      </c>
      <c r="T31644" s="34">
        <v>70</v>
      </c>
      <c r="U31644" s="34">
        <v>125</v>
      </c>
      <c r="V31644" s="34">
        <v>166</v>
      </c>
      <c r="W31644" s="34">
        <v>129</v>
      </c>
      <c r="X31644" s="34">
        <v>208</v>
      </c>
      <c r="Y31644" s="34">
        <v>129</v>
      </c>
      <c r="Z31644" s="34">
        <v>240</v>
      </c>
      <c r="AA31644" s="34">
        <v>277</v>
      </c>
      <c r="AB31644" s="34">
        <v>92</v>
      </c>
      <c r="AC31644" s="34">
        <v>280</v>
      </c>
    </row>
    <row r="31645" spans="1:29" x14ac:dyDescent="0.2">
      <c r="A31645" s="34" t="s">
        <v>92138</v>
      </c>
      <c r="B31645" s="34">
        <v>45</v>
      </c>
      <c r="C31645" s="34">
        <v>16</v>
      </c>
      <c r="D31645" s="34">
        <v>28</v>
      </c>
      <c r="E31645" s="34">
        <v>29</v>
      </c>
      <c r="F31645" s="34">
        <v>22</v>
      </c>
      <c r="G31645" s="34">
        <v>23</v>
      </c>
      <c r="H31645" s="34">
        <v>14</v>
      </c>
      <c r="I31645" s="34">
        <v>15</v>
      </c>
      <c r="J31645" s="34">
        <v>13</v>
      </c>
      <c r="K31645" s="34">
        <v>31</v>
      </c>
      <c r="L31645" s="34">
        <v>30</v>
      </c>
      <c r="M31645" s="34">
        <v>15</v>
      </c>
      <c r="N31645" s="34">
        <v>25</v>
      </c>
      <c r="O31645" s="34">
        <v>25</v>
      </c>
      <c r="P31645" s="34">
        <v>14</v>
      </c>
      <c r="Q31645" s="34">
        <v>25</v>
      </c>
      <c r="R31645" s="34">
        <v>21</v>
      </c>
      <c r="S31645" s="34">
        <v>25</v>
      </c>
      <c r="T31645" s="34">
        <v>21</v>
      </c>
      <c r="U31645" s="34">
        <v>15</v>
      </c>
      <c r="V31645" s="34">
        <v>42</v>
      </c>
      <c r="W31645" s="34">
        <v>31</v>
      </c>
      <c r="X31645" s="34">
        <v>41</v>
      </c>
      <c r="Y31645" s="34">
        <v>16</v>
      </c>
      <c r="Z31645" s="34">
        <v>28</v>
      </c>
      <c r="AA31645" s="34">
        <v>33</v>
      </c>
      <c r="AB31645" s="34">
        <v>33</v>
      </c>
      <c r="AC31645" s="34">
        <v>40</v>
      </c>
    </row>
    <row r="31646" spans="1:29" x14ac:dyDescent="0.2">
      <c r="A31646" s="34" t="s">
        <v>92139</v>
      </c>
      <c r="B31646" s="34">
        <v>40</v>
      </c>
      <c r="C31646" s="34">
        <v>105</v>
      </c>
      <c r="D31646" s="34">
        <v>100</v>
      </c>
      <c r="E31646" s="34">
        <v>98</v>
      </c>
      <c r="F31646" s="34">
        <v>72</v>
      </c>
      <c r="G31646" s="34">
        <v>99</v>
      </c>
      <c r="H31646" s="34">
        <v>56</v>
      </c>
      <c r="I31646" s="34">
        <v>88</v>
      </c>
      <c r="J31646" s="34">
        <v>52</v>
      </c>
      <c r="K31646" s="34">
        <v>97</v>
      </c>
      <c r="L31646" s="34">
        <v>43</v>
      </c>
      <c r="M31646" s="34">
        <v>70</v>
      </c>
      <c r="N31646" s="34">
        <v>70</v>
      </c>
      <c r="O31646" s="34">
        <v>53</v>
      </c>
      <c r="P31646" s="34">
        <v>56</v>
      </c>
      <c r="Q31646" s="34">
        <v>95</v>
      </c>
      <c r="R31646" s="34">
        <v>65</v>
      </c>
      <c r="S31646" s="34">
        <v>105</v>
      </c>
      <c r="T31646" s="34">
        <v>44</v>
      </c>
      <c r="U31646" s="34">
        <v>74</v>
      </c>
      <c r="V31646" s="34">
        <v>106</v>
      </c>
      <c r="W31646" s="34">
        <v>107</v>
      </c>
      <c r="X31646" s="34">
        <v>77</v>
      </c>
      <c r="Y31646" s="34">
        <v>56</v>
      </c>
      <c r="Z31646" s="34">
        <v>99</v>
      </c>
      <c r="AA31646" s="34">
        <v>101</v>
      </c>
      <c r="AB31646" s="34">
        <v>41</v>
      </c>
      <c r="AC31646" s="34">
        <v>104</v>
      </c>
    </row>
    <row r="31647" spans="1:29" x14ac:dyDescent="0.2">
      <c r="A31647" s="34" t="s">
        <v>92140</v>
      </c>
      <c r="B31647" s="34">
        <v>76</v>
      </c>
      <c r="C31647" s="34">
        <v>61</v>
      </c>
      <c r="D31647" s="34">
        <v>102</v>
      </c>
      <c r="E31647" s="34">
        <v>54</v>
      </c>
      <c r="F31647" s="34">
        <v>97</v>
      </c>
      <c r="G31647" s="34">
        <v>51</v>
      </c>
      <c r="H31647" s="34">
        <v>82</v>
      </c>
      <c r="I31647" s="34">
        <v>54</v>
      </c>
      <c r="J31647" s="34">
        <v>70</v>
      </c>
      <c r="K31647" s="34">
        <v>76</v>
      </c>
      <c r="L31647" s="34">
        <v>59</v>
      </c>
      <c r="M31647" s="34">
        <v>35</v>
      </c>
      <c r="N31647" s="34">
        <v>48</v>
      </c>
      <c r="O31647" s="34">
        <v>63</v>
      </c>
      <c r="P31647" s="34">
        <v>89</v>
      </c>
      <c r="Q31647" s="34">
        <v>80</v>
      </c>
      <c r="R31647" s="34">
        <v>74</v>
      </c>
      <c r="S31647" s="34">
        <v>75</v>
      </c>
      <c r="T31647" s="34">
        <v>74</v>
      </c>
      <c r="U31647" s="34">
        <v>76</v>
      </c>
      <c r="V31647" s="34">
        <v>95</v>
      </c>
      <c r="W31647" s="34">
        <v>86</v>
      </c>
      <c r="X31647" s="34">
        <v>95</v>
      </c>
      <c r="Y31647" s="34">
        <v>56</v>
      </c>
      <c r="Z31647" s="34">
        <v>65</v>
      </c>
      <c r="AA31647" s="34">
        <v>69</v>
      </c>
      <c r="AB31647" s="34">
        <v>97</v>
      </c>
      <c r="AC31647" s="34">
        <v>138</v>
      </c>
    </row>
    <row r="31648" spans="1:29" x14ac:dyDescent="0.2">
      <c r="A31648" s="34" t="s">
        <v>92141</v>
      </c>
      <c r="B31648" s="34">
        <v>57</v>
      </c>
      <c r="C31648" s="34">
        <v>131</v>
      </c>
      <c r="D31648" s="34">
        <v>174</v>
      </c>
      <c r="E31648" s="34">
        <v>192</v>
      </c>
      <c r="F31648" s="34">
        <v>120</v>
      </c>
      <c r="G31648" s="34">
        <v>150</v>
      </c>
      <c r="H31648" s="34">
        <v>85</v>
      </c>
      <c r="I31648" s="34">
        <v>94</v>
      </c>
      <c r="J31648" s="34">
        <v>68</v>
      </c>
      <c r="K31648" s="34">
        <v>149</v>
      </c>
      <c r="L31648" s="34">
        <v>29</v>
      </c>
      <c r="M31648" s="34">
        <v>91</v>
      </c>
      <c r="N31648" s="34">
        <v>100</v>
      </c>
      <c r="O31648" s="34">
        <v>80</v>
      </c>
      <c r="P31648" s="34">
        <v>97</v>
      </c>
      <c r="Q31648" s="34">
        <v>92</v>
      </c>
      <c r="R31648" s="34">
        <v>79</v>
      </c>
      <c r="S31648" s="34">
        <v>162</v>
      </c>
      <c r="T31648" s="34">
        <v>41</v>
      </c>
      <c r="U31648" s="34">
        <v>86</v>
      </c>
      <c r="V31648" s="34">
        <v>132</v>
      </c>
      <c r="W31648" s="34">
        <v>78</v>
      </c>
      <c r="X31648" s="34">
        <v>167</v>
      </c>
      <c r="Y31648" s="34">
        <v>60</v>
      </c>
      <c r="Z31648" s="34">
        <v>118</v>
      </c>
      <c r="AA31648" s="34">
        <v>141</v>
      </c>
      <c r="AB31648" s="34">
        <v>57</v>
      </c>
      <c r="AC31648" s="34">
        <v>192</v>
      </c>
    </row>
    <row r="31649" spans="1:29" x14ac:dyDescent="0.2">
      <c r="A31649" s="34" t="s">
        <v>92142</v>
      </c>
      <c r="B31649" s="34">
        <v>56</v>
      </c>
      <c r="C31649" s="34">
        <v>109</v>
      </c>
      <c r="D31649" s="34">
        <v>117</v>
      </c>
      <c r="E31649" s="34">
        <v>137</v>
      </c>
      <c r="F31649" s="34">
        <v>112</v>
      </c>
      <c r="G31649" s="34">
        <v>92</v>
      </c>
      <c r="H31649" s="34">
        <v>107</v>
      </c>
      <c r="I31649" s="34">
        <v>114</v>
      </c>
      <c r="J31649" s="34">
        <v>75</v>
      </c>
      <c r="K31649" s="34">
        <v>145</v>
      </c>
      <c r="L31649" s="34">
        <v>48</v>
      </c>
      <c r="M31649" s="34">
        <v>95</v>
      </c>
      <c r="N31649" s="34">
        <v>90</v>
      </c>
      <c r="O31649" s="34">
        <v>90</v>
      </c>
      <c r="P31649" s="34">
        <v>104</v>
      </c>
      <c r="Q31649" s="34">
        <v>82</v>
      </c>
      <c r="R31649" s="34">
        <v>139</v>
      </c>
      <c r="S31649" s="34">
        <v>163</v>
      </c>
      <c r="T31649" s="34">
        <v>79</v>
      </c>
      <c r="U31649" s="34">
        <v>107</v>
      </c>
      <c r="V31649" s="34">
        <v>87</v>
      </c>
      <c r="W31649" s="34">
        <v>93</v>
      </c>
      <c r="X31649" s="34">
        <v>123</v>
      </c>
      <c r="Y31649" s="34">
        <v>94</v>
      </c>
      <c r="Z31649" s="34">
        <v>115</v>
      </c>
      <c r="AA31649" s="34">
        <v>146</v>
      </c>
      <c r="AB31649" s="34">
        <v>94</v>
      </c>
      <c r="AC31649" s="34">
        <v>204</v>
      </c>
    </row>
    <row r="31650" spans="1:29" x14ac:dyDescent="0.2">
      <c r="A31650" s="34" t="s">
        <v>92143</v>
      </c>
      <c r="B31650" s="34">
        <v>18</v>
      </c>
      <c r="C31650" s="34">
        <v>19</v>
      </c>
      <c r="D31650" s="34">
        <v>13</v>
      </c>
      <c r="E31650" s="34">
        <v>6</v>
      </c>
      <c r="F31650" s="34">
        <v>24</v>
      </c>
      <c r="G31650" s="34">
        <v>10</v>
      </c>
      <c r="H31650" s="34">
        <v>11</v>
      </c>
      <c r="I31650" s="34">
        <v>13</v>
      </c>
      <c r="J31650" s="34">
        <v>11</v>
      </c>
      <c r="K31650" s="34">
        <v>6</v>
      </c>
      <c r="L31650" s="34">
        <v>7</v>
      </c>
      <c r="M31650" s="34">
        <v>9</v>
      </c>
      <c r="N31650" s="34">
        <v>9</v>
      </c>
      <c r="O31650" s="34">
        <v>16</v>
      </c>
      <c r="P31650" s="34">
        <v>16</v>
      </c>
      <c r="Q31650" s="34">
        <v>17</v>
      </c>
      <c r="R31650" s="34">
        <v>12</v>
      </c>
      <c r="S31650" s="34">
        <v>15</v>
      </c>
      <c r="T31650" s="34">
        <v>6</v>
      </c>
      <c r="U31650" s="34">
        <v>5</v>
      </c>
      <c r="V31650" s="34">
        <v>17</v>
      </c>
      <c r="W31650" s="34">
        <v>10</v>
      </c>
      <c r="X31650" s="34">
        <v>16</v>
      </c>
      <c r="Y31650" s="34">
        <v>11</v>
      </c>
      <c r="Z31650" s="34">
        <v>9</v>
      </c>
      <c r="AA31650" s="34">
        <v>4</v>
      </c>
      <c r="AB31650" s="34">
        <v>27</v>
      </c>
      <c r="AC31650" s="34">
        <v>13</v>
      </c>
    </row>
    <row r="31651" spans="1:29" x14ac:dyDescent="0.2">
      <c r="A31651" s="34" t="s">
        <v>92144</v>
      </c>
      <c r="B31651" s="34">
        <v>87</v>
      </c>
      <c r="C31651" s="34">
        <v>77</v>
      </c>
      <c r="D31651" s="34">
        <v>82</v>
      </c>
      <c r="E31651" s="34">
        <v>63</v>
      </c>
      <c r="F31651" s="34">
        <v>68</v>
      </c>
      <c r="G31651" s="34">
        <v>60</v>
      </c>
      <c r="H31651" s="34">
        <v>80</v>
      </c>
      <c r="I31651" s="34">
        <v>52</v>
      </c>
      <c r="J31651" s="34">
        <v>69</v>
      </c>
      <c r="K31651" s="34">
        <v>50</v>
      </c>
      <c r="L31651" s="34">
        <v>60</v>
      </c>
      <c r="M31651" s="34">
        <v>68</v>
      </c>
      <c r="N31651" s="34">
        <v>48</v>
      </c>
      <c r="O31651" s="34">
        <v>45</v>
      </c>
      <c r="P31651" s="34">
        <v>84</v>
      </c>
      <c r="Q31651" s="34">
        <v>73</v>
      </c>
      <c r="R31651" s="34">
        <v>84</v>
      </c>
      <c r="S31651" s="34">
        <v>65</v>
      </c>
      <c r="T31651" s="34">
        <v>52</v>
      </c>
      <c r="U31651" s="34">
        <v>60</v>
      </c>
      <c r="V31651" s="34">
        <v>105</v>
      </c>
      <c r="W31651" s="34">
        <v>69</v>
      </c>
      <c r="X31651" s="34">
        <v>117</v>
      </c>
      <c r="Y31651" s="34">
        <v>54</v>
      </c>
      <c r="Z31651" s="34">
        <v>79</v>
      </c>
      <c r="AA31651" s="34">
        <v>107</v>
      </c>
      <c r="AB31651" s="34">
        <v>82</v>
      </c>
      <c r="AC31651" s="34">
        <v>119</v>
      </c>
    </row>
    <row r="31652" spans="1:29" x14ac:dyDescent="0.2">
      <c r="A31652" s="34" t="s">
        <v>92145</v>
      </c>
      <c r="B31652" s="34">
        <v>107</v>
      </c>
      <c r="C31652" s="34">
        <v>114</v>
      </c>
      <c r="D31652" s="34">
        <v>168</v>
      </c>
      <c r="E31652" s="34">
        <v>108</v>
      </c>
      <c r="F31652" s="34">
        <v>150</v>
      </c>
      <c r="G31652" s="34">
        <v>106</v>
      </c>
      <c r="H31652" s="34">
        <v>135</v>
      </c>
      <c r="I31652" s="34">
        <v>86</v>
      </c>
      <c r="J31652" s="34">
        <v>139</v>
      </c>
      <c r="K31652" s="34">
        <v>120</v>
      </c>
      <c r="L31652" s="34">
        <v>78</v>
      </c>
      <c r="M31652" s="34">
        <v>77</v>
      </c>
      <c r="N31652" s="34">
        <v>110</v>
      </c>
      <c r="O31652" s="34">
        <v>129</v>
      </c>
      <c r="P31652" s="34">
        <v>120</v>
      </c>
      <c r="Q31652" s="34">
        <v>161</v>
      </c>
      <c r="R31652" s="34">
        <v>177</v>
      </c>
      <c r="S31652" s="34">
        <v>131</v>
      </c>
      <c r="T31652" s="34">
        <v>179</v>
      </c>
      <c r="U31652" s="34">
        <v>139</v>
      </c>
      <c r="V31652" s="34">
        <v>144</v>
      </c>
      <c r="W31652" s="34">
        <v>130</v>
      </c>
      <c r="X31652" s="34">
        <v>151</v>
      </c>
      <c r="Y31652" s="34">
        <v>153</v>
      </c>
      <c r="Z31652" s="34">
        <v>158</v>
      </c>
      <c r="AA31652" s="34">
        <v>183</v>
      </c>
      <c r="AB31652" s="34">
        <v>165</v>
      </c>
      <c r="AC31652" s="34">
        <v>215</v>
      </c>
    </row>
    <row r="31653" spans="1:29" x14ac:dyDescent="0.2">
      <c r="A31653" s="34" t="s">
        <v>92146</v>
      </c>
      <c r="B31653" s="34">
        <v>108</v>
      </c>
      <c r="C31653" s="34">
        <v>102</v>
      </c>
      <c r="D31653" s="34">
        <v>87</v>
      </c>
      <c r="E31653" s="34">
        <v>95</v>
      </c>
      <c r="F31653" s="34">
        <v>95</v>
      </c>
      <c r="G31653" s="34">
        <v>118</v>
      </c>
      <c r="H31653" s="34">
        <v>84</v>
      </c>
      <c r="I31653" s="34">
        <v>93</v>
      </c>
      <c r="J31653" s="34">
        <v>98</v>
      </c>
      <c r="K31653" s="34">
        <v>83</v>
      </c>
      <c r="L31653" s="34">
        <v>73</v>
      </c>
      <c r="M31653" s="34">
        <v>89</v>
      </c>
      <c r="N31653" s="34">
        <v>87</v>
      </c>
      <c r="O31653" s="34">
        <v>89</v>
      </c>
      <c r="P31653" s="34">
        <v>88</v>
      </c>
      <c r="Q31653" s="34">
        <v>153</v>
      </c>
      <c r="R31653" s="34">
        <v>149</v>
      </c>
      <c r="S31653" s="34">
        <v>107</v>
      </c>
      <c r="T31653" s="34">
        <v>74</v>
      </c>
      <c r="U31653" s="34">
        <v>89</v>
      </c>
      <c r="V31653" s="34">
        <v>84</v>
      </c>
      <c r="W31653" s="34">
        <v>135</v>
      </c>
      <c r="X31653" s="34">
        <v>88</v>
      </c>
      <c r="Y31653" s="34">
        <v>128</v>
      </c>
      <c r="Z31653" s="34">
        <v>116</v>
      </c>
      <c r="AA31653" s="34">
        <v>124</v>
      </c>
      <c r="AB31653" s="34">
        <v>151</v>
      </c>
      <c r="AC31653" s="34">
        <v>171</v>
      </c>
    </row>
    <row r="31654" spans="1:29" x14ac:dyDescent="0.2">
      <c r="A31654" s="34" t="s">
        <v>92147</v>
      </c>
      <c r="B31654" s="34">
        <v>64</v>
      </c>
      <c r="C31654" s="34">
        <v>71</v>
      </c>
      <c r="D31654" s="34">
        <v>103</v>
      </c>
      <c r="E31654" s="34">
        <v>87</v>
      </c>
      <c r="F31654" s="34">
        <v>124</v>
      </c>
      <c r="G31654" s="34">
        <v>49</v>
      </c>
      <c r="H31654" s="34">
        <v>73</v>
      </c>
      <c r="I31654" s="34">
        <v>65</v>
      </c>
      <c r="J31654" s="34">
        <v>80</v>
      </c>
      <c r="K31654" s="34">
        <v>121</v>
      </c>
      <c r="L31654" s="34">
        <v>57</v>
      </c>
      <c r="M31654" s="34">
        <v>85</v>
      </c>
      <c r="N31654" s="34">
        <v>66</v>
      </c>
      <c r="O31654" s="34">
        <v>90</v>
      </c>
      <c r="P31654" s="34">
        <v>88</v>
      </c>
      <c r="Q31654" s="34">
        <v>117</v>
      </c>
      <c r="R31654" s="34">
        <v>96</v>
      </c>
      <c r="S31654" s="34">
        <v>112</v>
      </c>
      <c r="T31654" s="34">
        <v>88</v>
      </c>
      <c r="U31654" s="34">
        <v>54</v>
      </c>
      <c r="V31654" s="34">
        <v>99</v>
      </c>
      <c r="W31654" s="34">
        <v>82</v>
      </c>
      <c r="X31654" s="34">
        <v>120</v>
      </c>
      <c r="Y31654" s="34">
        <v>78</v>
      </c>
      <c r="Z31654" s="34">
        <v>141</v>
      </c>
      <c r="AA31654" s="34">
        <v>109</v>
      </c>
      <c r="AB31654" s="34">
        <v>100</v>
      </c>
      <c r="AC31654" s="34">
        <v>103</v>
      </c>
    </row>
    <row r="31655" spans="1:29" x14ac:dyDescent="0.2">
      <c r="A31655" s="34" t="s">
        <v>92148</v>
      </c>
      <c r="B31655" s="34">
        <v>69</v>
      </c>
      <c r="C31655" s="34">
        <v>125</v>
      </c>
      <c r="D31655" s="34">
        <v>174</v>
      </c>
      <c r="E31655" s="34">
        <v>163</v>
      </c>
      <c r="F31655" s="34">
        <v>118</v>
      </c>
      <c r="G31655" s="34">
        <v>133</v>
      </c>
      <c r="H31655" s="34">
        <v>98</v>
      </c>
      <c r="I31655" s="34">
        <v>116</v>
      </c>
      <c r="J31655" s="34">
        <v>101</v>
      </c>
      <c r="K31655" s="34">
        <v>131</v>
      </c>
      <c r="L31655" s="34">
        <v>50</v>
      </c>
      <c r="M31655" s="34">
        <v>84</v>
      </c>
      <c r="N31655" s="34">
        <v>82</v>
      </c>
      <c r="O31655" s="34">
        <v>140</v>
      </c>
      <c r="P31655" s="34">
        <v>81</v>
      </c>
      <c r="Q31655" s="34">
        <v>127</v>
      </c>
      <c r="R31655" s="34">
        <v>105</v>
      </c>
      <c r="S31655" s="34">
        <v>135</v>
      </c>
      <c r="T31655" s="34">
        <v>69</v>
      </c>
      <c r="U31655" s="34">
        <v>98</v>
      </c>
      <c r="V31655" s="34">
        <v>122</v>
      </c>
      <c r="W31655" s="34">
        <v>66</v>
      </c>
      <c r="X31655" s="34">
        <v>174</v>
      </c>
      <c r="Y31655" s="34">
        <v>68</v>
      </c>
      <c r="Z31655" s="34">
        <v>133</v>
      </c>
      <c r="AA31655" s="34">
        <v>134</v>
      </c>
      <c r="AB31655" s="34">
        <v>68</v>
      </c>
      <c r="AC31655" s="34">
        <v>169</v>
      </c>
    </row>
    <row r="31656" spans="1:29" x14ac:dyDescent="0.2">
      <c r="A31656" s="34" t="s">
        <v>92149</v>
      </c>
      <c r="B31656" s="34">
        <v>50</v>
      </c>
      <c r="C31656" s="34">
        <v>47</v>
      </c>
      <c r="D31656" s="34">
        <v>113</v>
      </c>
      <c r="E31656" s="34">
        <v>54</v>
      </c>
      <c r="F31656" s="34">
        <v>78</v>
      </c>
      <c r="G31656" s="34">
        <v>49</v>
      </c>
      <c r="H31656" s="34">
        <v>53</v>
      </c>
      <c r="I31656" s="34">
        <v>32</v>
      </c>
      <c r="J31656" s="34">
        <v>73</v>
      </c>
      <c r="K31656" s="34">
        <v>46</v>
      </c>
      <c r="L31656" s="34">
        <v>42</v>
      </c>
      <c r="M31656" s="34">
        <v>28</v>
      </c>
      <c r="N31656" s="34">
        <v>61</v>
      </c>
      <c r="O31656" s="34">
        <v>25</v>
      </c>
      <c r="P31656" s="34">
        <v>78</v>
      </c>
      <c r="Q31656" s="34">
        <v>37</v>
      </c>
      <c r="R31656" s="34">
        <v>81</v>
      </c>
      <c r="S31656" s="34">
        <v>45</v>
      </c>
      <c r="T31656" s="34">
        <v>80</v>
      </c>
      <c r="U31656" s="34">
        <v>20</v>
      </c>
      <c r="V31656" s="34">
        <v>118</v>
      </c>
      <c r="W31656" s="34">
        <v>32</v>
      </c>
      <c r="X31656" s="34">
        <v>88</v>
      </c>
      <c r="Y31656" s="34">
        <v>17</v>
      </c>
      <c r="Z31656" s="34">
        <v>81</v>
      </c>
      <c r="AA31656" s="34">
        <v>40</v>
      </c>
      <c r="AB31656" s="34">
        <v>61</v>
      </c>
      <c r="AC31656" s="34">
        <v>68</v>
      </c>
    </row>
    <row r="31657" spans="1:29" x14ac:dyDescent="0.2">
      <c r="A31657" s="34" t="s">
        <v>92150</v>
      </c>
      <c r="B31657" s="34">
        <v>44</v>
      </c>
      <c r="C31657" s="34">
        <v>49</v>
      </c>
      <c r="D31657" s="34">
        <v>42</v>
      </c>
      <c r="E31657" s="34">
        <v>42</v>
      </c>
      <c r="F31657" s="34">
        <v>31</v>
      </c>
      <c r="G31657" s="34">
        <v>35</v>
      </c>
      <c r="H31657" s="34">
        <v>22</v>
      </c>
      <c r="I31657" s="34">
        <v>29</v>
      </c>
      <c r="J31657" s="34">
        <v>23</v>
      </c>
      <c r="K31657" s="34">
        <v>24</v>
      </c>
      <c r="L31657" s="34">
        <v>24</v>
      </c>
      <c r="M31657" s="34">
        <v>24</v>
      </c>
      <c r="N31657" s="34">
        <v>35</v>
      </c>
      <c r="O31657" s="34">
        <v>34</v>
      </c>
      <c r="P31657" s="34">
        <v>20</v>
      </c>
      <c r="Q31657" s="34">
        <v>36</v>
      </c>
      <c r="R31657" s="34">
        <v>46</v>
      </c>
      <c r="S31657" s="34">
        <v>30</v>
      </c>
      <c r="T31657" s="34">
        <v>27</v>
      </c>
      <c r="U31657" s="34">
        <v>16</v>
      </c>
      <c r="V31657" s="34">
        <v>34</v>
      </c>
      <c r="W31657" s="34">
        <v>37</v>
      </c>
      <c r="X31657" s="34">
        <v>42</v>
      </c>
      <c r="Y31657" s="34">
        <v>18</v>
      </c>
      <c r="Z31657" s="34">
        <v>45</v>
      </c>
      <c r="AA31657" s="34">
        <v>35</v>
      </c>
      <c r="AB31657" s="34">
        <v>48</v>
      </c>
      <c r="AC31657" s="34">
        <v>59</v>
      </c>
    </row>
    <row r="31658" spans="1:29" x14ac:dyDescent="0.2">
      <c r="A31658" s="34" t="s">
        <v>92151</v>
      </c>
      <c r="B31658" s="34">
        <v>145</v>
      </c>
      <c r="C31658" s="34">
        <v>112</v>
      </c>
      <c r="D31658" s="34">
        <v>130</v>
      </c>
      <c r="E31658" s="34">
        <v>123</v>
      </c>
      <c r="F31658" s="34">
        <v>117</v>
      </c>
      <c r="G31658" s="34">
        <v>114</v>
      </c>
      <c r="H31658" s="34">
        <v>126</v>
      </c>
      <c r="I31658" s="34">
        <v>116</v>
      </c>
      <c r="J31658" s="34">
        <v>92</v>
      </c>
      <c r="K31658" s="34">
        <v>135</v>
      </c>
      <c r="L31658" s="34">
        <v>89</v>
      </c>
      <c r="M31658" s="34">
        <v>134</v>
      </c>
      <c r="N31658" s="34">
        <v>105</v>
      </c>
      <c r="O31658" s="34">
        <v>127</v>
      </c>
      <c r="P31658" s="34">
        <v>149</v>
      </c>
      <c r="Q31658" s="34">
        <v>163</v>
      </c>
      <c r="R31658" s="34">
        <v>165</v>
      </c>
      <c r="S31658" s="34">
        <v>161</v>
      </c>
      <c r="T31658" s="34">
        <v>140</v>
      </c>
      <c r="U31658" s="34">
        <v>152</v>
      </c>
      <c r="V31658" s="34">
        <v>133</v>
      </c>
      <c r="W31658" s="34">
        <v>189</v>
      </c>
      <c r="X31658" s="34">
        <v>155</v>
      </c>
      <c r="Y31658" s="34">
        <v>168</v>
      </c>
      <c r="Z31658" s="34">
        <v>142</v>
      </c>
      <c r="AA31658" s="34">
        <v>190</v>
      </c>
      <c r="AB31658" s="34">
        <v>169</v>
      </c>
      <c r="AC31658" s="34">
        <v>296</v>
      </c>
    </row>
    <row r="31659" spans="1:29" x14ac:dyDescent="0.2">
      <c r="A31659" s="34" t="s">
        <v>92152</v>
      </c>
      <c r="B31659" s="34">
        <v>100</v>
      </c>
      <c r="C31659" s="34">
        <v>111</v>
      </c>
      <c r="D31659" s="34">
        <v>146</v>
      </c>
      <c r="E31659" s="34">
        <v>130</v>
      </c>
      <c r="F31659" s="34">
        <v>149</v>
      </c>
      <c r="G31659" s="34">
        <v>86</v>
      </c>
      <c r="H31659" s="34">
        <v>122</v>
      </c>
      <c r="I31659" s="34">
        <v>90</v>
      </c>
      <c r="J31659" s="34">
        <v>98</v>
      </c>
      <c r="K31659" s="34">
        <v>112</v>
      </c>
      <c r="L31659" s="34">
        <v>94</v>
      </c>
      <c r="M31659" s="34">
        <v>102</v>
      </c>
      <c r="N31659" s="34">
        <v>108</v>
      </c>
      <c r="O31659" s="34">
        <v>125</v>
      </c>
      <c r="P31659" s="34">
        <v>141</v>
      </c>
      <c r="Q31659" s="34">
        <v>144</v>
      </c>
      <c r="R31659" s="34">
        <v>170</v>
      </c>
      <c r="S31659" s="34">
        <v>160</v>
      </c>
      <c r="T31659" s="34">
        <v>108</v>
      </c>
      <c r="U31659" s="34">
        <v>131</v>
      </c>
      <c r="V31659" s="34">
        <v>156</v>
      </c>
      <c r="W31659" s="34">
        <v>125</v>
      </c>
      <c r="X31659" s="34">
        <v>163</v>
      </c>
      <c r="Y31659" s="34">
        <v>135</v>
      </c>
      <c r="Z31659" s="34">
        <v>120</v>
      </c>
      <c r="AA31659" s="34">
        <v>156</v>
      </c>
      <c r="AB31659" s="34">
        <v>148</v>
      </c>
      <c r="AC31659" s="34">
        <v>166</v>
      </c>
    </row>
    <row r="31660" spans="1:29" x14ac:dyDescent="0.2">
      <c r="A31660" s="34" t="s">
        <v>92153</v>
      </c>
      <c r="B31660" s="34">
        <v>53</v>
      </c>
      <c r="C31660" s="34">
        <v>72</v>
      </c>
      <c r="D31660" s="34">
        <v>118</v>
      </c>
      <c r="E31660" s="34">
        <v>101</v>
      </c>
      <c r="F31660" s="34">
        <v>140</v>
      </c>
      <c r="G31660" s="34">
        <v>91</v>
      </c>
      <c r="H31660" s="34">
        <v>112</v>
      </c>
      <c r="I31660" s="34">
        <v>87</v>
      </c>
      <c r="J31660" s="34">
        <v>64</v>
      </c>
      <c r="K31660" s="34">
        <v>121</v>
      </c>
      <c r="L31660" s="34">
        <v>47</v>
      </c>
      <c r="M31660" s="34">
        <v>86</v>
      </c>
      <c r="N31660" s="34">
        <v>90</v>
      </c>
      <c r="O31660" s="34">
        <v>84</v>
      </c>
      <c r="P31660" s="34">
        <v>83</v>
      </c>
      <c r="Q31660" s="34">
        <v>106</v>
      </c>
      <c r="R31660" s="34">
        <v>74</v>
      </c>
      <c r="S31660" s="34">
        <v>117</v>
      </c>
      <c r="T31660" s="34">
        <v>48</v>
      </c>
      <c r="U31660" s="34">
        <v>67</v>
      </c>
      <c r="V31660" s="34">
        <v>139</v>
      </c>
      <c r="W31660" s="34">
        <v>87</v>
      </c>
      <c r="X31660" s="34">
        <v>128</v>
      </c>
      <c r="Y31660" s="34">
        <v>98</v>
      </c>
      <c r="Z31660" s="34">
        <v>138</v>
      </c>
      <c r="AA31660" s="34">
        <v>122</v>
      </c>
      <c r="AB31660" s="34">
        <v>106</v>
      </c>
      <c r="AC31660" s="34">
        <v>164</v>
      </c>
    </row>
    <row r="31661" spans="1:29" x14ac:dyDescent="0.2">
      <c r="A31661" s="34" t="s">
        <v>92154</v>
      </c>
      <c r="B31661" s="34">
        <v>170</v>
      </c>
      <c r="C31661" s="34">
        <v>168</v>
      </c>
      <c r="D31661" s="34">
        <v>218</v>
      </c>
      <c r="E31661" s="34">
        <v>178</v>
      </c>
      <c r="F31661" s="34">
        <v>181</v>
      </c>
      <c r="G31661" s="34">
        <v>162</v>
      </c>
      <c r="H31661" s="34">
        <v>158</v>
      </c>
      <c r="I31661" s="34">
        <v>166</v>
      </c>
      <c r="J31661" s="34">
        <v>146</v>
      </c>
      <c r="K31661" s="34">
        <v>207</v>
      </c>
      <c r="L31661" s="34">
        <v>117</v>
      </c>
      <c r="M31661" s="34">
        <v>174</v>
      </c>
      <c r="N31661" s="34">
        <v>163</v>
      </c>
      <c r="O31661" s="34">
        <v>129</v>
      </c>
      <c r="P31661" s="34">
        <v>143</v>
      </c>
      <c r="Q31661" s="34">
        <v>210</v>
      </c>
      <c r="R31661" s="34">
        <v>213</v>
      </c>
      <c r="S31661" s="34">
        <v>190</v>
      </c>
      <c r="T31661" s="34">
        <v>138</v>
      </c>
      <c r="U31661" s="34">
        <v>168</v>
      </c>
      <c r="V31661" s="34">
        <v>229</v>
      </c>
      <c r="W31661" s="34">
        <v>180</v>
      </c>
      <c r="X31661" s="34">
        <v>233</v>
      </c>
      <c r="Y31661" s="34">
        <v>160</v>
      </c>
      <c r="Z31661" s="34">
        <v>177</v>
      </c>
      <c r="AA31661" s="34">
        <v>263</v>
      </c>
      <c r="AB31661" s="34">
        <v>188</v>
      </c>
      <c r="AC31661" s="34">
        <v>282</v>
      </c>
    </row>
    <row r="31662" spans="1:29" x14ac:dyDescent="0.2">
      <c r="A31662" s="34" t="s">
        <v>92155</v>
      </c>
      <c r="B31662" s="34">
        <v>129</v>
      </c>
      <c r="C31662" s="34">
        <v>137</v>
      </c>
      <c r="D31662" s="34">
        <v>135</v>
      </c>
      <c r="E31662" s="34">
        <v>121</v>
      </c>
      <c r="F31662" s="34">
        <v>106</v>
      </c>
      <c r="G31662" s="34">
        <v>101</v>
      </c>
      <c r="H31662" s="34">
        <v>109</v>
      </c>
      <c r="I31662" s="34">
        <v>120</v>
      </c>
      <c r="J31662" s="34">
        <v>143</v>
      </c>
      <c r="K31662" s="34">
        <v>109</v>
      </c>
      <c r="L31662" s="34">
        <v>104</v>
      </c>
      <c r="M31662" s="34">
        <v>105</v>
      </c>
      <c r="N31662" s="34">
        <v>127</v>
      </c>
      <c r="O31662" s="34">
        <v>107</v>
      </c>
      <c r="P31662" s="34">
        <v>95</v>
      </c>
      <c r="Q31662" s="34">
        <v>152</v>
      </c>
      <c r="R31662" s="34">
        <v>149</v>
      </c>
      <c r="S31662" s="34">
        <v>155</v>
      </c>
      <c r="T31662" s="34">
        <v>95</v>
      </c>
      <c r="U31662" s="34">
        <v>122</v>
      </c>
      <c r="V31662" s="34">
        <v>169</v>
      </c>
      <c r="W31662" s="34">
        <v>161</v>
      </c>
      <c r="X31662" s="34">
        <v>198</v>
      </c>
      <c r="Y31662" s="34">
        <v>136</v>
      </c>
      <c r="Z31662" s="34">
        <v>139</v>
      </c>
      <c r="AA31662" s="34">
        <v>138</v>
      </c>
      <c r="AB31662" s="34">
        <v>142</v>
      </c>
      <c r="AC31662" s="34">
        <v>168</v>
      </c>
    </row>
    <row r="31663" spans="1:29" x14ac:dyDescent="0.2">
      <c r="A31663" s="34" t="s">
        <v>92156</v>
      </c>
      <c r="B31663" s="34">
        <v>136</v>
      </c>
      <c r="C31663" s="34">
        <v>227</v>
      </c>
      <c r="D31663" s="34">
        <v>216</v>
      </c>
      <c r="E31663" s="34">
        <v>207</v>
      </c>
      <c r="F31663" s="34">
        <v>232</v>
      </c>
      <c r="G31663" s="34">
        <v>166</v>
      </c>
      <c r="H31663" s="34">
        <v>199</v>
      </c>
      <c r="I31663" s="34">
        <v>178</v>
      </c>
      <c r="J31663" s="34">
        <v>232</v>
      </c>
      <c r="K31663" s="34">
        <v>215</v>
      </c>
      <c r="L31663" s="34">
        <v>175</v>
      </c>
      <c r="M31663" s="34">
        <v>174</v>
      </c>
      <c r="N31663" s="34">
        <v>167</v>
      </c>
      <c r="O31663" s="34">
        <v>204</v>
      </c>
      <c r="P31663" s="34">
        <v>210</v>
      </c>
      <c r="Q31663" s="34">
        <v>253</v>
      </c>
      <c r="R31663" s="34">
        <v>280</v>
      </c>
      <c r="S31663" s="34">
        <v>291</v>
      </c>
      <c r="T31663" s="34">
        <v>192</v>
      </c>
      <c r="U31663" s="34">
        <v>212</v>
      </c>
      <c r="V31663" s="34">
        <v>301</v>
      </c>
      <c r="W31663" s="34">
        <v>223</v>
      </c>
      <c r="X31663" s="34">
        <v>318</v>
      </c>
      <c r="Y31663" s="34">
        <v>231</v>
      </c>
      <c r="Z31663" s="34">
        <v>278</v>
      </c>
      <c r="AA31663" s="34">
        <v>240</v>
      </c>
      <c r="AB31663" s="34">
        <v>282</v>
      </c>
      <c r="AC31663" s="34">
        <v>354</v>
      </c>
    </row>
    <row r="31664" spans="1:29" x14ac:dyDescent="0.2">
      <c r="A31664" s="34" t="s">
        <v>92157</v>
      </c>
      <c r="B31664" s="34">
        <v>95</v>
      </c>
      <c r="C31664" s="34">
        <v>121</v>
      </c>
      <c r="D31664" s="34">
        <v>130</v>
      </c>
      <c r="E31664" s="34">
        <v>124</v>
      </c>
      <c r="F31664" s="34">
        <v>103</v>
      </c>
      <c r="G31664" s="34">
        <v>88</v>
      </c>
      <c r="H31664" s="34">
        <v>95</v>
      </c>
      <c r="I31664" s="34">
        <v>110</v>
      </c>
      <c r="J31664" s="34">
        <v>75</v>
      </c>
      <c r="K31664" s="34">
        <v>135</v>
      </c>
      <c r="L31664" s="34">
        <v>79</v>
      </c>
      <c r="M31664" s="34">
        <v>97</v>
      </c>
      <c r="N31664" s="34">
        <v>89</v>
      </c>
      <c r="O31664" s="34">
        <v>88</v>
      </c>
      <c r="P31664" s="34">
        <v>63</v>
      </c>
      <c r="Q31664" s="34">
        <v>155</v>
      </c>
      <c r="R31664" s="34">
        <v>100</v>
      </c>
      <c r="S31664" s="34">
        <v>99</v>
      </c>
      <c r="T31664" s="34">
        <v>96</v>
      </c>
      <c r="U31664" s="34">
        <v>78</v>
      </c>
      <c r="V31664" s="34">
        <v>114</v>
      </c>
      <c r="W31664" s="34">
        <v>116</v>
      </c>
      <c r="X31664" s="34">
        <v>120</v>
      </c>
      <c r="Y31664" s="34">
        <v>105</v>
      </c>
      <c r="Z31664" s="34">
        <v>82</v>
      </c>
      <c r="AA31664" s="34">
        <v>147</v>
      </c>
      <c r="AB31664" s="34">
        <v>101</v>
      </c>
      <c r="AC31664" s="34">
        <v>150</v>
      </c>
    </row>
    <row r="31665" spans="1:29" x14ac:dyDescent="0.2">
      <c r="A31665" s="34" t="s">
        <v>92158</v>
      </c>
      <c r="B31665" s="34">
        <v>147</v>
      </c>
      <c r="C31665" s="34">
        <v>296</v>
      </c>
      <c r="D31665" s="34">
        <v>269</v>
      </c>
      <c r="E31665" s="34">
        <v>334</v>
      </c>
      <c r="F31665" s="34">
        <v>213</v>
      </c>
      <c r="G31665" s="34">
        <v>287</v>
      </c>
      <c r="H31665" s="34">
        <v>191</v>
      </c>
      <c r="I31665" s="34">
        <v>210</v>
      </c>
      <c r="J31665" s="34">
        <v>154</v>
      </c>
      <c r="K31665" s="34">
        <v>311</v>
      </c>
      <c r="L31665" s="34">
        <v>147</v>
      </c>
      <c r="M31665" s="34">
        <v>233</v>
      </c>
      <c r="N31665" s="34">
        <v>171</v>
      </c>
      <c r="O31665" s="34">
        <v>220</v>
      </c>
      <c r="P31665" s="34">
        <v>199</v>
      </c>
      <c r="Q31665" s="34">
        <v>324</v>
      </c>
      <c r="R31665" s="34">
        <v>214</v>
      </c>
      <c r="S31665" s="34">
        <v>302</v>
      </c>
      <c r="T31665" s="34">
        <v>216</v>
      </c>
      <c r="U31665" s="34">
        <v>276</v>
      </c>
      <c r="V31665" s="34">
        <v>284</v>
      </c>
      <c r="W31665" s="34">
        <v>368</v>
      </c>
      <c r="X31665" s="34">
        <v>287</v>
      </c>
      <c r="Y31665" s="34">
        <v>282</v>
      </c>
      <c r="Z31665" s="34">
        <v>255</v>
      </c>
      <c r="AA31665" s="34">
        <v>296</v>
      </c>
      <c r="AB31665" s="34">
        <v>245</v>
      </c>
      <c r="AC31665" s="34">
        <v>423</v>
      </c>
    </row>
    <row r="31666" spans="1:29" x14ac:dyDescent="0.2">
      <c r="A31666" s="34" t="s">
        <v>92159</v>
      </c>
      <c r="B31666" s="34">
        <v>133</v>
      </c>
      <c r="C31666" s="34">
        <v>187</v>
      </c>
      <c r="D31666" s="34">
        <v>229</v>
      </c>
      <c r="E31666" s="34">
        <v>138</v>
      </c>
      <c r="F31666" s="34">
        <v>226</v>
      </c>
      <c r="G31666" s="34">
        <v>147</v>
      </c>
      <c r="H31666" s="34">
        <v>166</v>
      </c>
      <c r="I31666" s="34">
        <v>137</v>
      </c>
      <c r="J31666" s="34">
        <v>140</v>
      </c>
      <c r="K31666" s="34">
        <v>170</v>
      </c>
      <c r="L31666" s="34">
        <v>120</v>
      </c>
      <c r="M31666" s="34">
        <v>117</v>
      </c>
      <c r="N31666" s="34">
        <v>158</v>
      </c>
      <c r="O31666" s="34">
        <v>147</v>
      </c>
      <c r="P31666" s="34">
        <v>145</v>
      </c>
      <c r="Q31666" s="34">
        <v>201</v>
      </c>
      <c r="R31666" s="34">
        <v>220</v>
      </c>
      <c r="S31666" s="34">
        <v>225</v>
      </c>
      <c r="T31666" s="34">
        <v>166</v>
      </c>
      <c r="U31666" s="34">
        <v>147</v>
      </c>
      <c r="V31666" s="34">
        <v>209</v>
      </c>
      <c r="W31666" s="34">
        <v>145</v>
      </c>
      <c r="X31666" s="34">
        <v>286</v>
      </c>
      <c r="Y31666" s="34">
        <v>152</v>
      </c>
      <c r="Z31666" s="34">
        <v>264</v>
      </c>
      <c r="AA31666" s="34">
        <v>226</v>
      </c>
      <c r="AB31666" s="34">
        <v>186</v>
      </c>
      <c r="AC31666" s="34">
        <v>216</v>
      </c>
    </row>
    <row r="31667" spans="1:29" x14ac:dyDescent="0.2">
      <c r="A31667" s="34" t="s">
        <v>92160</v>
      </c>
      <c r="B31667" s="34">
        <v>97</v>
      </c>
      <c r="C31667" s="34">
        <v>58</v>
      </c>
      <c r="D31667" s="34">
        <v>80</v>
      </c>
      <c r="E31667" s="34">
        <v>73</v>
      </c>
      <c r="F31667" s="34">
        <v>77</v>
      </c>
      <c r="G31667" s="34">
        <v>48</v>
      </c>
      <c r="H31667" s="34">
        <v>72</v>
      </c>
      <c r="I31667" s="34">
        <v>46</v>
      </c>
      <c r="J31667" s="34">
        <v>86</v>
      </c>
      <c r="K31667" s="34">
        <v>48</v>
      </c>
      <c r="L31667" s="34">
        <v>69</v>
      </c>
      <c r="M31667" s="34">
        <v>58</v>
      </c>
      <c r="N31667" s="34">
        <v>65</v>
      </c>
      <c r="O31667" s="34">
        <v>59</v>
      </c>
      <c r="P31667" s="34">
        <v>64</v>
      </c>
      <c r="Q31667" s="34">
        <v>48</v>
      </c>
      <c r="R31667" s="34">
        <v>79</v>
      </c>
      <c r="S31667" s="34">
        <v>84</v>
      </c>
      <c r="T31667" s="34">
        <v>87</v>
      </c>
      <c r="U31667" s="34">
        <v>61</v>
      </c>
      <c r="V31667" s="34">
        <v>85</v>
      </c>
      <c r="W31667" s="34">
        <v>85</v>
      </c>
      <c r="X31667" s="34">
        <v>93</v>
      </c>
      <c r="Y31667" s="34">
        <v>63</v>
      </c>
      <c r="Z31667" s="34">
        <v>81</v>
      </c>
      <c r="AA31667" s="34">
        <v>73</v>
      </c>
      <c r="AB31667" s="34">
        <v>73</v>
      </c>
      <c r="AC31667" s="34">
        <v>100</v>
      </c>
    </row>
    <row r="31668" spans="1:29" x14ac:dyDescent="0.2">
      <c r="A31668" s="34" t="s">
        <v>92161</v>
      </c>
      <c r="B31668" s="34">
        <v>58</v>
      </c>
      <c r="C31668" s="34">
        <v>103</v>
      </c>
      <c r="D31668" s="34">
        <v>117</v>
      </c>
      <c r="E31668" s="34">
        <v>127</v>
      </c>
      <c r="F31668" s="34">
        <v>99</v>
      </c>
      <c r="G31668" s="34">
        <v>80</v>
      </c>
      <c r="H31668" s="34">
        <v>72</v>
      </c>
      <c r="I31668" s="34">
        <v>99</v>
      </c>
      <c r="J31668" s="34">
        <v>83</v>
      </c>
      <c r="K31668" s="34">
        <v>100</v>
      </c>
      <c r="L31668" s="34">
        <v>66</v>
      </c>
      <c r="M31668" s="34">
        <v>108</v>
      </c>
      <c r="N31668" s="34">
        <v>100</v>
      </c>
      <c r="O31668" s="34">
        <v>120</v>
      </c>
      <c r="P31668" s="34">
        <v>81</v>
      </c>
      <c r="Q31668" s="34">
        <v>174</v>
      </c>
      <c r="R31668" s="34">
        <v>163</v>
      </c>
      <c r="S31668" s="34">
        <v>169</v>
      </c>
      <c r="T31668" s="34">
        <v>140</v>
      </c>
      <c r="U31668" s="34">
        <v>144</v>
      </c>
      <c r="V31668" s="34">
        <v>119</v>
      </c>
      <c r="W31668" s="34">
        <v>169</v>
      </c>
      <c r="X31668" s="34">
        <v>121</v>
      </c>
      <c r="Y31668" s="34">
        <v>129</v>
      </c>
      <c r="Z31668" s="34">
        <v>125</v>
      </c>
      <c r="AA31668" s="34">
        <v>167</v>
      </c>
      <c r="AB31668" s="34">
        <v>112</v>
      </c>
      <c r="AC31668" s="34">
        <v>231</v>
      </c>
    </row>
    <row r="31669" spans="1:29" x14ac:dyDescent="0.2">
      <c r="A31669" s="34" t="s">
        <v>92162</v>
      </c>
      <c r="B31669" s="34">
        <v>0</v>
      </c>
      <c r="C31669" s="34">
        <v>0</v>
      </c>
      <c r="D31669" s="34">
        <v>0</v>
      </c>
      <c r="E31669" s="34">
        <v>0</v>
      </c>
      <c r="F31669" s="34">
        <v>0</v>
      </c>
      <c r="G31669" s="34">
        <v>0</v>
      </c>
      <c r="H31669" s="34">
        <v>0</v>
      </c>
      <c r="I31669" s="34">
        <v>0</v>
      </c>
      <c r="J31669" s="34">
        <v>0</v>
      </c>
      <c r="K31669" s="34">
        <v>0</v>
      </c>
      <c r="L31669" s="34">
        <v>0</v>
      </c>
      <c r="M31669" s="34">
        <v>0</v>
      </c>
      <c r="N31669" s="34">
        <v>0</v>
      </c>
      <c r="O31669" s="34">
        <v>0</v>
      </c>
      <c r="P31669" s="34">
        <v>0</v>
      </c>
      <c r="Q31669" s="34">
        <v>0</v>
      </c>
      <c r="R31669" s="34">
        <v>0</v>
      </c>
      <c r="S31669" s="34">
        <v>0</v>
      </c>
      <c r="T31669" s="34">
        <v>0</v>
      </c>
      <c r="U31669" s="34">
        <v>1</v>
      </c>
      <c r="V31669" s="34">
        <v>0</v>
      </c>
      <c r="W31669" s="34">
        <v>0</v>
      </c>
      <c r="X31669" s="34">
        <v>0</v>
      </c>
      <c r="Y31669" s="34">
        <v>0</v>
      </c>
      <c r="Z31669" s="34">
        <v>0</v>
      </c>
      <c r="AA31669" s="34">
        <v>0</v>
      </c>
      <c r="AB31669" s="34">
        <v>0</v>
      </c>
      <c r="AC31669" s="34">
        <v>0</v>
      </c>
    </row>
    <row r="31670" spans="1:29" x14ac:dyDescent="0.2">
      <c r="A31670" s="34" t="s">
        <v>92163</v>
      </c>
      <c r="B31670" s="34">
        <v>194</v>
      </c>
      <c r="C31670" s="34">
        <v>191</v>
      </c>
      <c r="D31670" s="34">
        <v>236</v>
      </c>
      <c r="E31670" s="34">
        <v>183</v>
      </c>
      <c r="F31670" s="34">
        <v>276</v>
      </c>
      <c r="G31670" s="34">
        <v>204</v>
      </c>
      <c r="H31670" s="34">
        <v>249</v>
      </c>
      <c r="I31670" s="34">
        <v>179</v>
      </c>
      <c r="J31670" s="34">
        <v>255</v>
      </c>
      <c r="K31670" s="34">
        <v>238</v>
      </c>
      <c r="L31670" s="34">
        <v>211</v>
      </c>
      <c r="M31670" s="34">
        <v>148</v>
      </c>
      <c r="N31670" s="34">
        <v>203</v>
      </c>
      <c r="O31670" s="34">
        <v>173</v>
      </c>
      <c r="P31670" s="34">
        <v>210</v>
      </c>
      <c r="Q31670" s="34">
        <v>267</v>
      </c>
      <c r="R31670" s="34">
        <v>254</v>
      </c>
      <c r="S31670" s="34">
        <v>310</v>
      </c>
      <c r="T31670" s="34">
        <v>185</v>
      </c>
      <c r="U31670" s="34">
        <v>206</v>
      </c>
      <c r="V31670" s="34">
        <v>327</v>
      </c>
      <c r="W31670" s="34">
        <v>216</v>
      </c>
      <c r="X31670" s="34">
        <v>327</v>
      </c>
      <c r="Y31670" s="34">
        <v>222</v>
      </c>
      <c r="Z31670" s="34">
        <v>273</v>
      </c>
      <c r="AA31670" s="34">
        <v>244</v>
      </c>
      <c r="AB31670" s="34">
        <v>303</v>
      </c>
      <c r="AC31670" s="34">
        <v>275</v>
      </c>
    </row>
    <row r="31671" spans="1:29" x14ac:dyDescent="0.2">
      <c r="A31671" s="34" t="s">
        <v>92164</v>
      </c>
      <c r="B31671" s="34">
        <v>406</v>
      </c>
      <c r="C31671" s="34">
        <v>331</v>
      </c>
      <c r="D31671" s="34">
        <v>376</v>
      </c>
      <c r="E31671" s="34">
        <v>352</v>
      </c>
      <c r="F31671" s="34">
        <v>399</v>
      </c>
      <c r="G31671" s="34">
        <v>316</v>
      </c>
      <c r="H31671" s="34">
        <v>428</v>
      </c>
      <c r="I31671" s="34">
        <v>353</v>
      </c>
      <c r="J31671" s="34">
        <v>381</v>
      </c>
      <c r="K31671" s="34">
        <v>342</v>
      </c>
      <c r="L31671" s="34">
        <v>425</v>
      </c>
      <c r="M31671" s="34">
        <v>318</v>
      </c>
      <c r="N31671" s="34">
        <v>357</v>
      </c>
      <c r="O31671" s="34">
        <v>337</v>
      </c>
      <c r="P31671" s="34">
        <v>330</v>
      </c>
      <c r="Q31671" s="34">
        <v>497</v>
      </c>
      <c r="R31671" s="34">
        <v>520</v>
      </c>
      <c r="S31671" s="34">
        <v>405</v>
      </c>
      <c r="T31671" s="34">
        <v>485</v>
      </c>
      <c r="U31671" s="34">
        <v>376</v>
      </c>
      <c r="V31671" s="34">
        <v>486</v>
      </c>
      <c r="W31671" s="34">
        <v>479</v>
      </c>
      <c r="X31671" s="34">
        <v>432</v>
      </c>
      <c r="Y31671" s="34">
        <v>498</v>
      </c>
      <c r="Z31671" s="34">
        <v>407</v>
      </c>
      <c r="AA31671" s="34">
        <v>417</v>
      </c>
      <c r="AB31671" s="34">
        <v>535</v>
      </c>
      <c r="AC31671" s="34">
        <v>629</v>
      </c>
    </row>
    <row r="31672" spans="1:29" x14ac:dyDescent="0.2">
      <c r="A31672" s="34" t="s">
        <v>92165</v>
      </c>
      <c r="B31672" s="34">
        <v>95</v>
      </c>
      <c r="C31672" s="34">
        <v>100</v>
      </c>
      <c r="D31672" s="34">
        <v>143</v>
      </c>
      <c r="E31672" s="34">
        <v>95</v>
      </c>
      <c r="F31672" s="34">
        <v>90</v>
      </c>
      <c r="G31672" s="34">
        <v>101</v>
      </c>
      <c r="H31672" s="34">
        <v>89</v>
      </c>
      <c r="I31672" s="34">
        <v>88</v>
      </c>
      <c r="J31672" s="34">
        <v>60</v>
      </c>
      <c r="K31672" s="34">
        <v>108</v>
      </c>
      <c r="L31672" s="34">
        <v>48</v>
      </c>
      <c r="M31672" s="34">
        <v>68</v>
      </c>
      <c r="N31672" s="34">
        <v>80</v>
      </c>
      <c r="O31672" s="34">
        <v>100</v>
      </c>
      <c r="P31672" s="34">
        <v>71</v>
      </c>
      <c r="Q31672" s="34">
        <v>107</v>
      </c>
      <c r="R31672" s="34">
        <v>123</v>
      </c>
      <c r="S31672" s="34">
        <v>124</v>
      </c>
      <c r="T31672" s="34">
        <v>92</v>
      </c>
      <c r="U31672" s="34">
        <v>82</v>
      </c>
      <c r="V31672" s="34">
        <v>107</v>
      </c>
      <c r="W31672" s="34">
        <v>96</v>
      </c>
      <c r="X31672" s="34">
        <v>99</v>
      </c>
      <c r="Y31672" s="34">
        <v>82</v>
      </c>
      <c r="Z31672" s="34">
        <v>106</v>
      </c>
      <c r="AA31672" s="34">
        <v>123</v>
      </c>
      <c r="AB31672" s="34">
        <v>82</v>
      </c>
      <c r="AC31672" s="34">
        <v>193</v>
      </c>
    </row>
    <row r="31673" spans="1:29" x14ac:dyDescent="0.2">
      <c r="A31673" s="34" t="s">
        <v>92166</v>
      </c>
      <c r="B31673" s="34">
        <v>219</v>
      </c>
      <c r="C31673" s="34">
        <v>198</v>
      </c>
      <c r="D31673" s="34">
        <v>257</v>
      </c>
      <c r="E31673" s="34">
        <v>256</v>
      </c>
      <c r="F31673" s="34">
        <v>242</v>
      </c>
      <c r="G31673" s="34">
        <v>228</v>
      </c>
      <c r="H31673" s="34">
        <v>209</v>
      </c>
      <c r="I31673" s="34">
        <v>151</v>
      </c>
      <c r="J31673" s="34">
        <v>239</v>
      </c>
      <c r="K31673" s="34">
        <v>186</v>
      </c>
      <c r="L31673" s="34">
        <v>177</v>
      </c>
      <c r="M31673" s="34">
        <v>154</v>
      </c>
      <c r="N31673" s="34">
        <v>192</v>
      </c>
      <c r="O31673" s="34">
        <v>149</v>
      </c>
      <c r="P31673" s="34">
        <v>234</v>
      </c>
      <c r="Q31673" s="34">
        <v>201</v>
      </c>
      <c r="R31673" s="34">
        <v>270</v>
      </c>
      <c r="S31673" s="34">
        <v>231</v>
      </c>
      <c r="T31673" s="34">
        <v>280</v>
      </c>
      <c r="U31673" s="34">
        <v>169</v>
      </c>
      <c r="V31673" s="34">
        <v>272</v>
      </c>
      <c r="W31673" s="34">
        <v>267</v>
      </c>
      <c r="X31673" s="34">
        <v>289</v>
      </c>
      <c r="Y31673" s="34">
        <v>227</v>
      </c>
      <c r="Z31673" s="34">
        <v>235</v>
      </c>
      <c r="AA31673" s="34">
        <v>234</v>
      </c>
      <c r="AB31673" s="34">
        <v>299</v>
      </c>
      <c r="AC31673" s="34">
        <v>292</v>
      </c>
    </row>
    <row r="31674" spans="1:29" x14ac:dyDescent="0.2">
      <c r="A31674" s="34" t="s">
        <v>92167</v>
      </c>
      <c r="B31674" s="34">
        <v>194</v>
      </c>
      <c r="C31674" s="34">
        <v>147</v>
      </c>
      <c r="D31674" s="34">
        <v>220</v>
      </c>
      <c r="E31674" s="34">
        <v>152</v>
      </c>
      <c r="F31674" s="34">
        <v>232</v>
      </c>
      <c r="G31674" s="34">
        <v>144</v>
      </c>
      <c r="H31674" s="34">
        <v>230</v>
      </c>
      <c r="I31674" s="34">
        <v>137</v>
      </c>
      <c r="J31674" s="34">
        <v>178</v>
      </c>
      <c r="K31674" s="34">
        <v>138</v>
      </c>
      <c r="L31674" s="34">
        <v>129</v>
      </c>
      <c r="M31674" s="34">
        <v>86</v>
      </c>
      <c r="N31674" s="34">
        <v>161</v>
      </c>
      <c r="O31674" s="34">
        <v>133</v>
      </c>
      <c r="P31674" s="34">
        <v>170</v>
      </c>
      <c r="Q31674" s="34">
        <v>203</v>
      </c>
      <c r="R31674" s="34">
        <v>218</v>
      </c>
      <c r="S31674" s="34">
        <v>194</v>
      </c>
      <c r="T31674" s="34">
        <v>181</v>
      </c>
      <c r="U31674" s="34">
        <v>130</v>
      </c>
      <c r="V31674" s="34">
        <v>197</v>
      </c>
      <c r="W31674" s="34">
        <v>162</v>
      </c>
      <c r="X31674" s="34">
        <v>215</v>
      </c>
      <c r="Y31674" s="34">
        <v>122</v>
      </c>
      <c r="Z31674" s="34">
        <v>211</v>
      </c>
      <c r="AA31674" s="34">
        <v>164</v>
      </c>
      <c r="AB31674" s="34">
        <v>245</v>
      </c>
      <c r="AC31674" s="34">
        <v>224</v>
      </c>
    </row>
    <row r="31675" spans="1:29" x14ac:dyDescent="0.2">
      <c r="A31675" s="34" t="s">
        <v>92168</v>
      </c>
      <c r="B31675" s="34">
        <v>23</v>
      </c>
      <c r="C31675" s="34">
        <v>83</v>
      </c>
      <c r="D31675" s="34">
        <v>63</v>
      </c>
      <c r="E31675" s="34">
        <v>69</v>
      </c>
      <c r="F31675" s="34">
        <v>70</v>
      </c>
      <c r="G31675" s="34">
        <v>64</v>
      </c>
      <c r="H31675" s="34">
        <v>60</v>
      </c>
      <c r="I31675" s="34">
        <v>48</v>
      </c>
      <c r="J31675" s="34">
        <v>46</v>
      </c>
      <c r="K31675" s="34">
        <v>52</v>
      </c>
      <c r="L31675" s="34">
        <v>21</v>
      </c>
      <c r="M31675" s="34">
        <v>62</v>
      </c>
      <c r="N31675" s="34">
        <v>25</v>
      </c>
      <c r="O31675" s="34">
        <v>56</v>
      </c>
      <c r="P31675" s="34">
        <v>29</v>
      </c>
      <c r="Q31675" s="34">
        <v>42</v>
      </c>
      <c r="R31675" s="34">
        <v>46</v>
      </c>
      <c r="S31675" s="34">
        <v>84</v>
      </c>
      <c r="T31675" s="34">
        <v>32</v>
      </c>
      <c r="U31675" s="34">
        <v>44</v>
      </c>
      <c r="V31675" s="34">
        <v>73</v>
      </c>
      <c r="W31675" s="34">
        <v>65</v>
      </c>
      <c r="X31675" s="34">
        <v>72</v>
      </c>
      <c r="Y31675" s="34">
        <v>39</v>
      </c>
      <c r="Z31675" s="34">
        <v>38</v>
      </c>
      <c r="AA31675" s="34">
        <v>91</v>
      </c>
      <c r="AB31675" s="34">
        <v>51</v>
      </c>
      <c r="AC31675" s="34">
        <v>88</v>
      </c>
    </row>
    <row r="31676" spans="1:29" x14ac:dyDescent="0.2">
      <c r="A31676" s="34" t="s">
        <v>92169</v>
      </c>
      <c r="B31676" s="34">
        <v>95</v>
      </c>
      <c r="C31676" s="34">
        <v>79</v>
      </c>
      <c r="D31676" s="34">
        <v>103</v>
      </c>
      <c r="E31676" s="34">
        <v>104</v>
      </c>
      <c r="F31676" s="34">
        <v>87</v>
      </c>
      <c r="G31676" s="34">
        <v>71</v>
      </c>
      <c r="H31676" s="34">
        <v>109</v>
      </c>
      <c r="I31676" s="34">
        <v>120</v>
      </c>
      <c r="J31676" s="34">
        <v>85</v>
      </c>
      <c r="K31676" s="34">
        <v>117</v>
      </c>
      <c r="L31676" s="34">
        <v>90</v>
      </c>
      <c r="M31676" s="34">
        <v>93</v>
      </c>
      <c r="N31676" s="34">
        <v>106</v>
      </c>
      <c r="O31676" s="34">
        <v>76</v>
      </c>
      <c r="P31676" s="34">
        <v>101</v>
      </c>
      <c r="Q31676" s="34">
        <v>130</v>
      </c>
      <c r="R31676" s="34">
        <v>135</v>
      </c>
      <c r="S31676" s="34">
        <v>121</v>
      </c>
      <c r="T31676" s="34">
        <v>81</v>
      </c>
      <c r="U31676" s="34">
        <v>97</v>
      </c>
      <c r="V31676" s="34">
        <v>109</v>
      </c>
      <c r="W31676" s="34">
        <v>180</v>
      </c>
      <c r="X31676" s="34">
        <v>106</v>
      </c>
      <c r="Y31676" s="34">
        <v>118</v>
      </c>
      <c r="Z31676" s="34">
        <v>113</v>
      </c>
      <c r="AA31676" s="34">
        <v>117</v>
      </c>
      <c r="AB31676" s="34">
        <v>120</v>
      </c>
      <c r="AC31676" s="34">
        <v>197</v>
      </c>
    </row>
    <row r="31677" spans="1:29" x14ac:dyDescent="0.2">
      <c r="A31677" s="34" t="s">
        <v>92170</v>
      </c>
      <c r="B31677" s="34">
        <v>39</v>
      </c>
      <c r="C31677" s="34">
        <v>57</v>
      </c>
      <c r="D31677" s="34">
        <v>57</v>
      </c>
      <c r="E31677" s="34">
        <v>65</v>
      </c>
      <c r="F31677" s="34">
        <v>52</v>
      </c>
      <c r="G31677" s="34">
        <v>39</v>
      </c>
      <c r="H31677" s="34">
        <v>53</v>
      </c>
      <c r="I31677" s="34">
        <v>49</v>
      </c>
      <c r="J31677" s="34">
        <v>40</v>
      </c>
      <c r="K31677" s="34">
        <v>41</v>
      </c>
      <c r="L31677" s="34">
        <v>17</v>
      </c>
      <c r="M31677" s="34">
        <v>42</v>
      </c>
      <c r="N31677" s="34">
        <v>43</v>
      </c>
      <c r="O31677" s="34">
        <v>48</v>
      </c>
      <c r="P31677" s="34">
        <v>34</v>
      </c>
      <c r="Q31677" s="34">
        <v>45</v>
      </c>
      <c r="R31677" s="34">
        <v>44</v>
      </c>
      <c r="S31677" s="34">
        <v>69</v>
      </c>
      <c r="T31677" s="34">
        <v>28</v>
      </c>
      <c r="U31677" s="34">
        <v>39</v>
      </c>
      <c r="V31677" s="34">
        <v>59</v>
      </c>
      <c r="W31677" s="34">
        <v>51</v>
      </c>
      <c r="X31677" s="34">
        <v>65</v>
      </c>
      <c r="Y31677" s="34">
        <v>30</v>
      </c>
      <c r="Z31677" s="34">
        <v>52</v>
      </c>
      <c r="AA31677" s="34">
        <v>74</v>
      </c>
      <c r="AB31677" s="34">
        <v>41</v>
      </c>
      <c r="AC31677" s="34">
        <v>56</v>
      </c>
    </row>
    <row r="31678" spans="1:29" x14ac:dyDescent="0.2">
      <c r="A31678" s="34" t="s">
        <v>92171</v>
      </c>
      <c r="B31678" s="34">
        <v>107</v>
      </c>
      <c r="C31678" s="34">
        <v>74</v>
      </c>
      <c r="D31678" s="34">
        <v>94</v>
      </c>
      <c r="E31678" s="34">
        <v>89</v>
      </c>
      <c r="F31678" s="34">
        <v>102</v>
      </c>
      <c r="G31678" s="34">
        <v>90</v>
      </c>
      <c r="H31678" s="34">
        <v>63</v>
      </c>
      <c r="I31678" s="34">
        <v>79</v>
      </c>
      <c r="J31678" s="34">
        <v>81</v>
      </c>
      <c r="K31678" s="34">
        <v>79</v>
      </c>
      <c r="L31678" s="34">
        <v>64</v>
      </c>
      <c r="M31678" s="34">
        <v>66</v>
      </c>
      <c r="N31678" s="34">
        <v>71</v>
      </c>
      <c r="O31678" s="34">
        <v>41</v>
      </c>
      <c r="P31678" s="34">
        <v>67</v>
      </c>
      <c r="Q31678" s="34">
        <v>67</v>
      </c>
      <c r="R31678" s="34">
        <v>91</v>
      </c>
      <c r="S31678" s="34">
        <v>107</v>
      </c>
      <c r="T31678" s="34">
        <v>109</v>
      </c>
      <c r="U31678" s="34">
        <v>58</v>
      </c>
      <c r="V31678" s="34">
        <v>86</v>
      </c>
      <c r="W31678" s="34">
        <v>89</v>
      </c>
      <c r="X31678" s="34">
        <v>88</v>
      </c>
      <c r="Y31678" s="34">
        <v>80</v>
      </c>
      <c r="Z31678" s="34">
        <v>81</v>
      </c>
      <c r="AA31678" s="34">
        <v>107</v>
      </c>
      <c r="AB31678" s="34">
        <v>99</v>
      </c>
      <c r="AC31678" s="34">
        <v>111</v>
      </c>
    </row>
    <row r="31679" spans="1:29" x14ac:dyDescent="0.2">
      <c r="A31679" s="34" t="s">
        <v>92172</v>
      </c>
      <c r="B31679" s="34">
        <v>371</v>
      </c>
      <c r="C31679" s="34">
        <v>346</v>
      </c>
      <c r="D31679" s="34">
        <v>470</v>
      </c>
      <c r="E31679" s="34">
        <v>394</v>
      </c>
      <c r="F31679" s="34">
        <v>436</v>
      </c>
      <c r="G31679" s="34">
        <v>388</v>
      </c>
      <c r="H31679" s="34">
        <v>340</v>
      </c>
      <c r="I31679" s="34">
        <v>422</v>
      </c>
      <c r="J31679" s="34">
        <v>352</v>
      </c>
      <c r="K31679" s="34">
        <v>372</v>
      </c>
      <c r="L31679" s="34">
        <v>330</v>
      </c>
      <c r="M31679" s="34">
        <v>386</v>
      </c>
      <c r="N31679" s="34">
        <v>369</v>
      </c>
      <c r="O31679" s="34">
        <v>394</v>
      </c>
      <c r="P31679" s="34">
        <v>365</v>
      </c>
      <c r="Q31679" s="34">
        <v>502</v>
      </c>
      <c r="R31679" s="34">
        <v>474</v>
      </c>
      <c r="S31679" s="34">
        <v>447</v>
      </c>
      <c r="T31679" s="34">
        <v>440</v>
      </c>
      <c r="U31679" s="34">
        <v>378</v>
      </c>
      <c r="V31679" s="34">
        <v>427</v>
      </c>
      <c r="W31679" s="34">
        <v>527</v>
      </c>
      <c r="X31679" s="34">
        <v>531</v>
      </c>
      <c r="Y31679" s="34">
        <v>464</v>
      </c>
      <c r="Z31679" s="34">
        <v>514</v>
      </c>
      <c r="AA31679" s="34">
        <v>512</v>
      </c>
      <c r="AB31679" s="34">
        <v>470</v>
      </c>
      <c r="AC31679" s="34">
        <v>616</v>
      </c>
    </row>
    <row r="31680" spans="1:29" x14ac:dyDescent="0.2">
      <c r="A31680" s="34" t="s">
        <v>92173</v>
      </c>
      <c r="B31680" s="34">
        <v>89</v>
      </c>
      <c r="C31680" s="34">
        <v>128</v>
      </c>
      <c r="D31680" s="34">
        <v>151</v>
      </c>
      <c r="E31680" s="34">
        <v>127</v>
      </c>
      <c r="F31680" s="34">
        <v>147</v>
      </c>
      <c r="G31680" s="34">
        <v>185</v>
      </c>
      <c r="H31680" s="34">
        <v>154</v>
      </c>
      <c r="I31680" s="34">
        <v>127</v>
      </c>
      <c r="J31680" s="34">
        <v>154</v>
      </c>
      <c r="K31680" s="34">
        <v>158</v>
      </c>
      <c r="L31680" s="34">
        <v>108</v>
      </c>
      <c r="M31680" s="34">
        <v>145</v>
      </c>
      <c r="N31680" s="34">
        <v>112</v>
      </c>
      <c r="O31680" s="34">
        <v>112</v>
      </c>
      <c r="P31680" s="34">
        <v>116</v>
      </c>
      <c r="Q31680" s="34">
        <v>206</v>
      </c>
      <c r="R31680" s="34">
        <v>190</v>
      </c>
      <c r="S31680" s="34">
        <v>145</v>
      </c>
      <c r="T31680" s="34">
        <v>134</v>
      </c>
      <c r="U31680" s="34">
        <v>138</v>
      </c>
      <c r="V31680" s="34">
        <v>154</v>
      </c>
      <c r="W31680" s="34">
        <v>160</v>
      </c>
      <c r="X31680" s="34">
        <v>151</v>
      </c>
      <c r="Y31680" s="34">
        <v>162</v>
      </c>
      <c r="Z31680" s="34">
        <v>195</v>
      </c>
      <c r="AA31680" s="34">
        <v>191</v>
      </c>
      <c r="AB31680" s="34">
        <v>175</v>
      </c>
      <c r="AC31680" s="34">
        <v>213</v>
      </c>
    </row>
    <row r="31681" spans="1:29" x14ac:dyDescent="0.2">
      <c r="A31681" s="34" t="s">
        <v>92174</v>
      </c>
      <c r="B31681" s="34">
        <v>47</v>
      </c>
      <c r="C31681" s="34">
        <v>71</v>
      </c>
      <c r="D31681" s="34">
        <v>104</v>
      </c>
      <c r="E31681" s="34">
        <v>97</v>
      </c>
      <c r="F31681" s="34">
        <v>49</v>
      </c>
      <c r="G31681" s="34">
        <v>67</v>
      </c>
      <c r="H31681" s="34">
        <v>30</v>
      </c>
      <c r="I31681" s="34">
        <v>43</v>
      </c>
      <c r="J31681" s="34">
        <v>23</v>
      </c>
      <c r="K31681" s="34">
        <v>55</v>
      </c>
      <c r="L31681" s="34">
        <v>20</v>
      </c>
      <c r="M31681" s="34">
        <v>43</v>
      </c>
      <c r="N31681" s="34">
        <v>51</v>
      </c>
      <c r="O31681" s="34">
        <v>41</v>
      </c>
      <c r="P31681" s="34">
        <v>21</v>
      </c>
      <c r="Q31681" s="34">
        <v>45</v>
      </c>
      <c r="R31681" s="34">
        <v>45</v>
      </c>
      <c r="S31681" s="34">
        <v>75</v>
      </c>
      <c r="T31681" s="34">
        <v>24</v>
      </c>
      <c r="U31681" s="34">
        <v>36</v>
      </c>
      <c r="V31681" s="34">
        <v>42</v>
      </c>
      <c r="W31681" s="34">
        <v>39</v>
      </c>
      <c r="X31681" s="34">
        <v>70</v>
      </c>
      <c r="Y31681" s="34">
        <v>25</v>
      </c>
      <c r="Z31681" s="34">
        <v>65</v>
      </c>
      <c r="AA31681" s="34">
        <v>54</v>
      </c>
      <c r="AB31681" s="34">
        <v>38</v>
      </c>
      <c r="AC31681" s="34">
        <v>87</v>
      </c>
    </row>
    <row r="31682" spans="1:29" x14ac:dyDescent="0.2">
      <c r="A31682" s="34" t="s">
        <v>92175</v>
      </c>
      <c r="B31682" s="34">
        <v>470</v>
      </c>
      <c r="C31682" s="34">
        <v>293</v>
      </c>
      <c r="D31682" s="34">
        <v>451</v>
      </c>
      <c r="E31682" s="34">
        <v>331</v>
      </c>
      <c r="F31682" s="34">
        <v>475</v>
      </c>
      <c r="G31682" s="34">
        <v>302</v>
      </c>
      <c r="H31682" s="34">
        <v>451</v>
      </c>
      <c r="I31682" s="34">
        <v>330</v>
      </c>
      <c r="J31682" s="34">
        <v>378</v>
      </c>
      <c r="K31682" s="34">
        <v>319</v>
      </c>
      <c r="L31682" s="34">
        <v>383</v>
      </c>
      <c r="M31682" s="34">
        <v>280</v>
      </c>
      <c r="N31682" s="34">
        <v>342</v>
      </c>
      <c r="O31682" s="34">
        <v>343</v>
      </c>
      <c r="P31682" s="34">
        <v>387</v>
      </c>
      <c r="Q31682" s="34">
        <v>468</v>
      </c>
      <c r="R31682" s="34">
        <v>493</v>
      </c>
      <c r="S31682" s="34">
        <v>436</v>
      </c>
      <c r="T31682" s="34">
        <v>501</v>
      </c>
      <c r="U31682" s="34">
        <v>364</v>
      </c>
      <c r="V31682" s="34">
        <v>501</v>
      </c>
      <c r="W31682" s="34">
        <v>436</v>
      </c>
      <c r="X31682" s="34">
        <v>570</v>
      </c>
      <c r="Y31682" s="34">
        <v>396</v>
      </c>
      <c r="Z31682" s="34">
        <v>449</v>
      </c>
      <c r="AA31682" s="34">
        <v>465</v>
      </c>
      <c r="AB31682" s="34">
        <v>598</v>
      </c>
      <c r="AC31682" s="34">
        <v>524</v>
      </c>
    </row>
    <row r="31683" spans="1:29" x14ac:dyDescent="0.2">
      <c r="A31683" s="34" t="s">
        <v>92176</v>
      </c>
      <c r="B31683" s="34">
        <v>64</v>
      </c>
      <c r="C31683" s="34">
        <v>116</v>
      </c>
      <c r="D31683" s="34">
        <v>134</v>
      </c>
      <c r="E31683" s="34">
        <v>104</v>
      </c>
      <c r="F31683" s="34">
        <v>106</v>
      </c>
      <c r="G31683" s="34">
        <v>124</v>
      </c>
      <c r="H31683" s="34">
        <v>86</v>
      </c>
      <c r="I31683" s="34">
        <v>107</v>
      </c>
      <c r="J31683" s="34">
        <v>60</v>
      </c>
      <c r="K31683" s="34">
        <v>132</v>
      </c>
      <c r="L31683" s="34">
        <v>54</v>
      </c>
      <c r="M31683" s="34">
        <v>109</v>
      </c>
      <c r="N31683" s="34">
        <v>92</v>
      </c>
      <c r="O31683" s="34">
        <v>73</v>
      </c>
      <c r="P31683" s="34">
        <v>89</v>
      </c>
      <c r="Q31683" s="34">
        <v>110</v>
      </c>
      <c r="R31683" s="34">
        <v>89</v>
      </c>
      <c r="S31683" s="34">
        <v>120</v>
      </c>
      <c r="T31683" s="34">
        <v>42</v>
      </c>
      <c r="U31683" s="34">
        <v>71</v>
      </c>
      <c r="V31683" s="34">
        <v>87</v>
      </c>
      <c r="W31683" s="34">
        <v>77</v>
      </c>
      <c r="X31683" s="34">
        <v>94</v>
      </c>
      <c r="Y31683" s="34">
        <v>66</v>
      </c>
      <c r="Z31683" s="34">
        <v>104</v>
      </c>
      <c r="AA31683" s="34">
        <v>130</v>
      </c>
      <c r="AB31683" s="34">
        <v>93</v>
      </c>
      <c r="AC31683" s="34">
        <v>146</v>
      </c>
    </row>
    <row r="31684" spans="1:29" x14ac:dyDescent="0.2">
      <c r="A31684" s="34" t="s">
        <v>92177</v>
      </c>
      <c r="B31684" s="34">
        <v>46</v>
      </c>
      <c r="C31684" s="34">
        <v>86</v>
      </c>
      <c r="D31684" s="34">
        <v>103</v>
      </c>
      <c r="E31684" s="34">
        <v>70</v>
      </c>
      <c r="F31684" s="34">
        <v>62</v>
      </c>
      <c r="G31684" s="34">
        <v>79</v>
      </c>
      <c r="H31684" s="34">
        <v>52</v>
      </c>
      <c r="I31684" s="34">
        <v>60</v>
      </c>
      <c r="J31684" s="34">
        <v>58</v>
      </c>
      <c r="K31684" s="34">
        <v>67</v>
      </c>
      <c r="L31684" s="34">
        <v>24</v>
      </c>
      <c r="M31684" s="34">
        <v>55</v>
      </c>
      <c r="N31684" s="34">
        <v>62</v>
      </c>
      <c r="O31684" s="34">
        <v>67</v>
      </c>
      <c r="P31684" s="34">
        <v>39</v>
      </c>
      <c r="Q31684" s="34">
        <v>83</v>
      </c>
      <c r="R31684" s="34">
        <v>66</v>
      </c>
      <c r="S31684" s="34">
        <v>130</v>
      </c>
      <c r="T31684" s="34">
        <v>46</v>
      </c>
      <c r="U31684" s="34">
        <v>59</v>
      </c>
      <c r="V31684" s="34">
        <v>75</v>
      </c>
      <c r="W31684" s="34">
        <v>92</v>
      </c>
      <c r="X31684" s="34">
        <v>70</v>
      </c>
      <c r="Y31684" s="34">
        <v>70</v>
      </c>
      <c r="Z31684" s="34">
        <v>85</v>
      </c>
      <c r="AA31684" s="34">
        <v>97</v>
      </c>
      <c r="AB31684" s="34">
        <v>47</v>
      </c>
      <c r="AC31684" s="34">
        <v>114</v>
      </c>
    </row>
    <row r="31685" spans="1:29" x14ac:dyDescent="0.2">
      <c r="A31685" s="34" t="s">
        <v>92178</v>
      </c>
      <c r="B31685" s="34">
        <v>112</v>
      </c>
      <c r="C31685" s="34">
        <v>137</v>
      </c>
      <c r="D31685" s="34">
        <v>182</v>
      </c>
      <c r="E31685" s="34">
        <v>133</v>
      </c>
      <c r="F31685" s="34">
        <v>135</v>
      </c>
      <c r="G31685" s="34">
        <v>101</v>
      </c>
      <c r="H31685" s="34">
        <v>138</v>
      </c>
      <c r="I31685" s="34">
        <v>114</v>
      </c>
      <c r="J31685" s="34">
        <v>105</v>
      </c>
      <c r="K31685" s="34">
        <v>125</v>
      </c>
      <c r="L31685" s="34">
        <v>57</v>
      </c>
      <c r="M31685" s="34">
        <v>95</v>
      </c>
      <c r="N31685" s="34">
        <v>114</v>
      </c>
      <c r="O31685" s="34">
        <v>103</v>
      </c>
      <c r="P31685" s="34">
        <v>109</v>
      </c>
      <c r="Q31685" s="34">
        <v>160</v>
      </c>
      <c r="R31685" s="34">
        <v>149</v>
      </c>
      <c r="S31685" s="34">
        <v>147</v>
      </c>
      <c r="T31685" s="34">
        <v>84</v>
      </c>
      <c r="U31685" s="34">
        <v>124</v>
      </c>
      <c r="V31685" s="34">
        <v>151</v>
      </c>
      <c r="W31685" s="34">
        <v>101</v>
      </c>
      <c r="X31685" s="34">
        <v>171</v>
      </c>
      <c r="Y31685" s="34">
        <v>99</v>
      </c>
      <c r="Z31685" s="34">
        <v>153</v>
      </c>
      <c r="AA31685" s="34">
        <v>192</v>
      </c>
      <c r="AB31685" s="34">
        <v>142</v>
      </c>
      <c r="AC31685" s="34">
        <v>224</v>
      </c>
    </row>
    <row r="31686" spans="1:29" x14ac:dyDescent="0.2">
      <c r="A31686" s="34" t="s">
        <v>92179</v>
      </c>
      <c r="B31686" s="34">
        <v>102</v>
      </c>
      <c r="C31686" s="34">
        <v>120</v>
      </c>
      <c r="D31686" s="34">
        <v>136</v>
      </c>
      <c r="E31686" s="34">
        <v>115</v>
      </c>
      <c r="F31686" s="34">
        <v>106</v>
      </c>
      <c r="G31686" s="34">
        <v>96</v>
      </c>
      <c r="H31686" s="34">
        <v>108</v>
      </c>
      <c r="I31686" s="34">
        <v>102</v>
      </c>
      <c r="J31686" s="34">
        <v>113</v>
      </c>
      <c r="K31686" s="34">
        <v>142</v>
      </c>
      <c r="L31686" s="34">
        <v>62</v>
      </c>
      <c r="M31686" s="34">
        <v>91</v>
      </c>
      <c r="N31686" s="34">
        <v>95</v>
      </c>
      <c r="O31686" s="34">
        <v>102</v>
      </c>
      <c r="P31686" s="34">
        <v>71</v>
      </c>
      <c r="Q31686" s="34">
        <v>152</v>
      </c>
      <c r="R31686" s="34">
        <v>123</v>
      </c>
      <c r="S31686" s="34">
        <v>142</v>
      </c>
      <c r="T31686" s="34">
        <v>111</v>
      </c>
      <c r="U31686" s="34">
        <v>86</v>
      </c>
      <c r="V31686" s="34">
        <v>151</v>
      </c>
      <c r="W31686" s="34">
        <v>121</v>
      </c>
      <c r="X31686" s="34">
        <v>132</v>
      </c>
      <c r="Y31686" s="34">
        <v>97</v>
      </c>
      <c r="Z31686" s="34">
        <v>162</v>
      </c>
      <c r="AA31686" s="34">
        <v>149</v>
      </c>
      <c r="AB31686" s="34">
        <v>130</v>
      </c>
      <c r="AC31686" s="34">
        <v>199</v>
      </c>
    </row>
    <row r="31687" spans="1:29" x14ac:dyDescent="0.2">
      <c r="A31687" s="34" t="s">
        <v>92180</v>
      </c>
      <c r="B31687" s="34">
        <v>55</v>
      </c>
      <c r="C31687" s="34">
        <v>75</v>
      </c>
      <c r="D31687" s="34">
        <v>91</v>
      </c>
      <c r="E31687" s="34">
        <v>67</v>
      </c>
      <c r="F31687" s="34">
        <v>41</v>
      </c>
      <c r="G31687" s="34">
        <v>19</v>
      </c>
      <c r="H31687" s="34">
        <v>53</v>
      </c>
      <c r="I31687" s="34">
        <v>66</v>
      </c>
      <c r="J31687" s="34">
        <v>54</v>
      </c>
      <c r="K31687" s="34">
        <v>71</v>
      </c>
      <c r="L31687" s="34">
        <v>27</v>
      </c>
      <c r="M31687" s="34">
        <v>56</v>
      </c>
      <c r="N31687" s="34">
        <v>43</v>
      </c>
      <c r="O31687" s="34">
        <v>48</v>
      </c>
      <c r="P31687" s="34">
        <v>50</v>
      </c>
      <c r="Q31687" s="34">
        <v>81</v>
      </c>
      <c r="R31687" s="34">
        <v>52</v>
      </c>
      <c r="S31687" s="34">
        <v>86</v>
      </c>
      <c r="T31687" s="34">
        <v>20</v>
      </c>
      <c r="U31687" s="34">
        <v>50</v>
      </c>
      <c r="V31687" s="34">
        <v>63</v>
      </c>
      <c r="W31687" s="34">
        <v>41</v>
      </c>
      <c r="X31687" s="34">
        <v>67</v>
      </c>
      <c r="Y31687" s="34">
        <v>56</v>
      </c>
      <c r="Z31687" s="34">
        <v>73</v>
      </c>
      <c r="AA31687" s="34">
        <v>81</v>
      </c>
      <c r="AB31687" s="34">
        <v>52</v>
      </c>
      <c r="AC31687" s="34">
        <v>88</v>
      </c>
    </row>
    <row r="31688" spans="1:29" x14ac:dyDescent="0.2">
      <c r="A31688" s="34" t="s">
        <v>92181</v>
      </c>
      <c r="B31688" s="34">
        <v>83</v>
      </c>
      <c r="C31688" s="34">
        <v>63</v>
      </c>
      <c r="D31688" s="34">
        <v>80</v>
      </c>
      <c r="E31688" s="34">
        <v>119</v>
      </c>
      <c r="F31688" s="34">
        <v>83</v>
      </c>
      <c r="G31688" s="34">
        <v>96</v>
      </c>
      <c r="H31688" s="34">
        <v>70</v>
      </c>
      <c r="I31688" s="34">
        <v>80</v>
      </c>
      <c r="J31688" s="34">
        <v>46</v>
      </c>
      <c r="K31688" s="34">
        <v>74</v>
      </c>
      <c r="L31688" s="34">
        <v>36</v>
      </c>
      <c r="M31688" s="34">
        <v>76</v>
      </c>
      <c r="N31688" s="34">
        <v>49</v>
      </c>
      <c r="O31688" s="34">
        <v>63</v>
      </c>
      <c r="P31688" s="34">
        <v>53</v>
      </c>
      <c r="Q31688" s="34">
        <v>87</v>
      </c>
      <c r="R31688" s="34">
        <v>72</v>
      </c>
      <c r="S31688" s="34">
        <v>106</v>
      </c>
      <c r="T31688" s="34">
        <v>52</v>
      </c>
      <c r="U31688" s="34">
        <v>59</v>
      </c>
      <c r="V31688" s="34">
        <v>74</v>
      </c>
      <c r="W31688" s="34">
        <v>62</v>
      </c>
      <c r="X31688" s="34">
        <v>87</v>
      </c>
      <c r="Y31688" s="34">
        <v>73</v>
      </c>
      <c r="Z31688" s="34">
        <v>60</v>
      </c>
      <c r="AA31688" s="34">
        <v>111</v>
      </c>
      <c r="AB31688" s="34">
        <v>70</v>
      </c>
      <c r="AC31688" s="34">
        <v>103</v>
      </c>
    </row>
    <row r="31689" spans="1:29" x14ac:dyDescent="0.2">
      <c r="A31689" s="34" t="s">
        <v>92182</v>
      </c>
      <c r="B31689" s="34">
        <v>54</v>
      </c>
      <c r="C31689" s="34">
        <v>63</v>
      </c>
      <c r="D31689" s="34">
        <v>106</v>
      </c>
      <c r="E31689" s="34">
        <v>79</v>
      </c>
      <c r="F31689" s="34">
        <v>56</v>
      </c>
      <c r="G31689" s="34">
        <v>60</v>
      </c>
      <c r="H31689" s="34">
        <v>86</v>
      </c>
      <c r="I31689" s="34">
        <v>88</v>
      </c>
      <c r="J31689" s="34">
        <v>55</v>
      </c>
      <c r="K31689" s="34">
        <v>83</v>
      </c>
      <c r="L31689" s="34">
        <v>28</v>
      </c>
      <c r="M31689" s="34">
        <v>60</v>
      </c>
      <c r="N31689" s="34">
        <v>64</v>
      </c>
      <c r="O31689" s="34">
        <v>61</v>
      </c>
      <c r="P31689" s="34">
        <v>41</v>
      </c>
      <c r="Q31689" s="34">
        <v>79</v>
      </c>
      <c r="R31689" s="34">
        <v>66</v>
      </c>
      <c r="S31689" s="34">
        <v>90</v>
      </c>
      <c r="T31689" s="34">
        <v>64</v>
      </c>
      <c r="U31689" s="34">
        <v>62</v>
      </c>
      <c r="V31689" s="34">
        <v>98</v>
      </c>
      <c r="W31689" s="34">
        <v>65</v>
      </c>
      <c r="X31689" s="34">
        <v>106</v>
      </c>
      <c r="Y31689" s="34">
        <v>77</v>
      </c>
      <c r="Z31689" s="34">
        <v>76</v>
      </c>
      <c r="AA31689" s="34">
        <v>92</v>
      </c>
      <c r="AB31689" s="34">
        <v>54</v>
      </c>
      <c r="AC31689" s="34">
        <v>115</v>
      </c>
    </row>
    <row r="31690" spans="1:29" x14ac:dyDescent="0.2">
      <c r="A31690" s="34" t="s">
        <v>92183</v>
      </c>
      <c r="B31690" s="34">
        <v>70</v>
      </c>
      <c r="C31690" s="34">
        <v>63</v>
      </c>
      <c r="D31690" s="34">
        <v>84</v>
      </c>
      <c r="E31690" s="34">
        <v>77</v>
      </c>
      <c r="F31690" s="34">
        <v>77</v>
      </c>
      <c r="G31690" s="34">
        <v>63</v>
      </c>
      <c r="H31690" s="34">
        <v>89</v>
      </c>
      <c r="I31690" s="34">
        <v>85</v>
      </c>
      <c r="J31690" s="34">
        <v>75</v>
      </c>
      <c r="K31690" s="34">
        <v>86</v>
      </c>
      <c r="L31690" s="34">
        <v>61</v>
      </c>
      <c r="M31690" s="34">
        <v>48</v>
      </c>
      <c r="N31690" s="34">
        <v>73</v>
      </c>
      <c r="O31690" s="34">
        <v>52</v>
      </c>
      <c r="P31690" s="34">
        <v>77</v>
      </c>
      <c r="Q31690" s="34">
        <v>53</v>
      </c>
      <c r="R31690" s="34">
        <v>74</v>
      </c>
      <c r="S31690" s="34">
        <v>89</v>
      </c>
      <c r="T31690" s="34">
        <v>104</v>
      </c>
      <c r="U31690" s="34">
        <v>63</v>
      </c>
      <c r="V31690" s="34">
        <v>88</v>
      </c>
      <c r="W31690" s="34">
        <v>85</v>
      </c>
      <c r="X31690" s="34">
        <v>113</v>
      </c>
      <c r="Y31690" s="34">
        <v>47</v>
      </c>
      <c r="Z31690" s="34">
        <v>72</v>
      </c>
      <c r="AA31690" s="34">
        <v>57</v>
      </c>
      <c r="AB31690" s="34">
        <v>92</v>
      </c>
      <c r="AC31690" s="34">
        <v>117</v>
      </c>
    </row>
    <row r="31691" spans="1:29" x14ac:dyDescent="0.2">
      <c r="A31691" s="34" t="s">
        <v>92184</v>
      </c>
      <c r="B31691" s="34">
        <v>56</v>
      </c>
      <c r="C31691" s="34">
        <v>44</v>
      </c>
      <c r="D31691" s="34">
        <v>43</v>
      </c>
      <c r="E31691" s="34">
        <v>40</v>
      </c>
      <c r="F31691" s="34">
        <v>43</v>
      </c>
      <c r="G31691" s="34">
        <v>56</v>
      </c>
      <c r="H31691" s="34">
        <v>36</v>
      </c>
      <c r="I31691" s="34">
        <v>27</v>
      </c>
      <c r="J31691" s="34">
        <v>27</v>
      </c>
      <c r="K31691" s="34">
        <v>44</v>
      </c>
      <c r="L31691" s="34">
        <v>23</v>
      </c>
      <c r="M31691" s="34">
        <v>41</v>
      </c>
      <c r="N31691" s="34">
        <v>30</v>
      </c>
      <c r="O31691" s="34">
        <v>35</v>
      </c>
      <c r="P31691" s="34">
        <v>27</v>
      </c>
      <c r="Q31691" s="34">
        <v>55</v>
      </c>
      <c r="R31691" s="34">
        <v>38</v>
      </c>
      <c r="S31691" s="34">
        <v>40</v>
      </c>
      <c r="T31691" s="34">
        <v>39</v>
      </c>
      <c r="U31691" s="34">
        <v>30</v>
      </c>
      <c r="V31691" s="34">
        <v>47</v>
      </c>
      <c r="W31691" s="34">
        <v>54</v>
      </c>
      <c r="X31691" s="34">
        <v>53</v>
      </c>
      <c r="Y31691" s="34">
        <v>53</v>
      </c>
      <c r="Z31691" s="34">
        <v>28</v>
      </c>
      <c r="AA31691" s="34">
        <v>36</v>
      </c>
      <c r="AB31691" s="34">
        <v>43</v>
      </c>
      <c r="AC31691" s="34">
        <v>77</v>
      </c>
    </row>
    <row r="31692" spans="1:29" x14ac:dyDescent="0.2">
      <c r="A31692" s="34" t="s">
        <v>92185</v>
      </c>
      <c r="B31692" s="34">
        <v>55</v>
      </c>
      <c r="C31692" s="34">
        <v>70</v>
      </c>
      <c r="D31692" s="34">
        <v>104</v>
      </c>
      <c r="E31692" s="34">
        <v>80</v>
      </c>
      <c r="F31692" s="34">
        <v>51</v>
      </c>
      <c r="G31692" s="34">
        <v>53</v>
      </c>
      <c r="H31692" s="34">
        <v>61</v>
      </c>
      <c r="I31692" s="34">
        <v>52</v>
      </c>
      <c r="J31692" s="34">
        <v>39</v>
      </c>
      <c r="K31692" s="34">
        <v>54</v>
      </c>
      <c r="L31692" s="34">
        <v>16</v>
      </c>
      <c r="M31692" s="34">
        <v>51</v>
      </c>
      <c r="N31692" s="34">
        <v>58</v>
      </c>
      <c r="O31692" s="34">
        <v>47</v>
      </c>
      <c r="P31692" s="34">
        <v>31</v>
      </c>
      <c r="Q31692" s="34">
        <v>55</v>
      </c>
      <c r="R31692" s="34">
        <v>39</v>
      </c>
      <c r="S31692" s="34">
        <v>76</v>
      </c>
      <c r="T31692" s="34">
        <v>20</v>
      </c>
      <c r="U31692" s="34">
        <v>27</v>
      </c>
      <c r="V31692" s="34">
        <v>39</v>
      </c>
      <c r="W31692" s="34">
        <v>43</v>
      </c>
      <c r="X31692" s="34">
        <v>56</v>
      </c>
      <c r="Y31692" s="34">
        <v>35</v>
      </c>
      <c r="Z31692" s="34">
        <v>68</v>
      </c>
      <c r="AA31692" s="34">
        <v>78</v>
      </c>
      <c r="AB31692" s="34">
        <v>48</v>
      </c>
      <c r="AC31692" s="34">
        <v>89</v>
      </c>
    </row>
    <row r="31693" spans="1:29" x14ac:dyDescent="0.2">
      <c r="A31693" s="34" t="s">
        <v>92186</v>
      </c>
      <c r="B31693" s="34">
        <v>130</v>
      </c>
      <c r="C31693" s="34">
        <v>109</v>
      </c>
      <c r="D31693" s="34">
        <v>187</v>
      </c>
      <c r="E31693" s="34">
        <v>147</v>
      </c>
      <c r="F31693" s="34">
        <v>197</v>
      </c>
      <c r="G31693" s="34">
        <v>148</v>
      </c>
      <c r="H31693" s="34">
        <v>162</v>
      </c>
      <c r="I31693" s="34">
        <v>107</v>
      </c>
      <c r="J31693" s="34">
        <v>156</v>
      </c>
      <c r="K31693" s="34">
        <v>127</v>
      </c>
      <c r="L31693" s="34">
        <v>124</v>
      </c>
      <c r="M31693" s="34">
        <v>138</v>
      </c>
      <c r="N31693" s="34">
        <v>138</v>
      </c>
      <c r="O31693" s="34">
        <v>125</v>
      </c>
      <c r="P31693" s="34">
        <v>151</v>
      </c>
      <c r="Q31693" s="34">
        <v>164</v>
      </c>
      <c r="R31693" s="34">
        <v>201</v>
      </c>
      <c r="S31693" s="34">
        <v>199</v>
      </c>
      <c r="T31693" s="34">
        <v>187</v>
      </c>
      <c r="U31693" s="34">
        <v>137</v>
      </c>
      <c r="V31693" s="34">
        <v>215</v>
      </c>
      <c r="W31693" s="34">
        <v>175</v>
      </c>
      <c r="X31693" s="34">
        <v>232</v>
      </c>
      <c r="Y31693" s="34">
        <v>147</v>
      </c>
      <c r="Z31693" s="34">
        <v>236</v>
      </c>
      <c r="AA31693" s="34">
        <v>211</v>
      </c>
      <c r="AB31693" s="34">
        <v>238</v>
      </c>
      <c r="AC31693" s="34">
        <v>225</v>
      </c>
    </row>
    <row r="31694" spans="1:29" x14ac:dyDescent="0.2">
      <c r="A31694" s="34" t="s">
        <v>92187</v>
      </c>
      <c r="B31694" s="34">
        <v>41</v>
      </c>
      <c r="C31694" s="34">
        <v>31</v>
      </c>
      <c r="D31694" s="34">
        <v>55</v>
      </c>
      <c r="E31694" s="34">
        <v>51</v>
      </c>
      <c r="F31694" s="34">
        <v>40</v>
      </c>
      <c r="G31694" s="34">
        <v>48</v>
      </c>
      <c r="H31694" s="34">
        <v>29</v>
      </c>
      <c r="I31694" s="34">
        <v>24</v>
      </c>
      <c r="J31694" s="34">
        <v>31</v>
      </c>
      <c r="K31694" s="34">
        <v>58</v>
      </c>
      <c r="L31694" s="34">
        <v>18</v>
      </c>
      <c r="M31694" s="34">
        <v>30</v>
      </c>
      <c r="N31694" s="34">
        <v>35</v>
      </c>
      <c r="O31694" s="34">
        <v>31</v>
      </c>
      <c r="P31694" s="34">
        <v>22</v>
      </c>
      <c r="Q31694" s="34">
        <v>36</v>
      </c>
      <c r="R31694" s="34">
        <v>24</v>
      </c>
      <c r="S31694" s="34">
        <v>53</v>
      </c>
      <c r="T31694" s="34">
        <v>26</v>
      </c>
      <c r="U31694" s="34">
        <v>32</v>
      </c>
      <c r="V31694" s="34">
        <v>35</v>
      </c>
      <c r="W31694" s="34">
        <v>22</v>
      </c>
      <c r="X31694" s="34">
        <v>55</v>
      </c>
      <c r="Y31694" s="34">
        <v>29</v>
      </c>
      <c r="Z31694" s="34">
        <v>54</v>
      </c>
      <c r="AA31694" s="34">
        <v>37</v>
      </c>
      <c r="AB31694" s="34">
        <v>22</v>
      </c>
      <c r="AC31694" s="34">
        <v>54</v>
      </c>
    </row>
    <row r="31695" spans="1:29" x14ac:dyDescent="0.2">
      <c r="A31695" s="34" t="s">
        <v>92188</v>
      </c>
      <c r="B31695" s="34">
        <v>153</v>
      </c>
      <c r="C31695" s="34">
        <v>152</v>
      </c>
      <c r="D31695" s="34">
        <v>199</v>
      </c>
      <c r="E31695" s="34">
        <v>191</v>
      </c>
      <c r="F31695" s="34">
        <v>226</v>
      </c>
      <c r="G31695" s="34">
        <v>144</v>
      </c>
      <c r="H31695" s="34">
        <v>172</v>
      </c>
      <c r="I31695" s="34">
        <v>163</v>
      </c>
      <c r="J31695" s="34">
        <v>176</v>
      </c>
      <c r="K31695" s="34">
        <v>159</v>
      </c>
      <c r="L31695" s="34">
        <v>142</v>
      </c>
      <c r="M31695" s="34">
        <v>124</v>
      </c>
      <c r="N31695" s="34">
        <v>153</v>
      </c>
      <c r="O31695" s="34">
        <v>145</v>
      </c>
      <c r="P31695" s="34">
        <v>139</v>
      </c>
      <c r="Q31695" s="34">
        <v>211</v>
      </c>
      <c r="R31695" s="34">
        <v>230</v>
      </c>
      <c r="S31695" s="34">
        <v>218</v>
      </c>
      <c r="T31695" s="34">
        <v>175</v>
      </c>
      <c r="U31695" s="34">
        <v>131</v>
      </c>
      <c r="V31695" s="34">
        <v>233</v>
      </c>
      <c r="W31695" s="34">
        <v>142</v>
      </c>
      <c r="X31695" s="34">
        <v>244</v>
      </c>
      <c r="Y31695" s="34">
        <v>174</v>
      </c>
      <c r="Z31695" s="34">
        <v>249</v>
      </c>
      <c r="AA31695" s="34">
        <v>198</v>
      </c>
      <c r="AB31695" s="34">
        <v>191</v>
      </c>
      <c r="AC31695" s="34">
        <v>260</v>
      </c>
    </row>
    <row r="31696" spans="1:29" x14ac:dyDescent="0.2">
      <c r="A31696" s="34" t="s">
        <v>92189</v>
      </c>
      <c r="B31696" s="34">
        <v>16</v>
      </c>
      <c r="C31696" s="34">
        <v>16</v>
      </c>
      <c r="D31696" s="34">
        <v>22</v>
      </c>
      <c r="E31696" s="34">
        <v>5</v>
      </c>
      <c r="F31696" s="34">
        <v>24</v>
      </c>
      <c r="G31696" s="34">
        <v>3</v>
      </c>
      <c r="H31696" s="34">
        <v>7</v>
      </c>
      <c r="I31696" s="34">
        <v>9</v>
      </c>
      <c r="J31696" s="34">
        <v>13</v>
      </c>
      <c r="K31696" s="34">
        <v>13</v>
      </c>
      <c r="L31696" s="34">
        <v>8</v>
      </c>
      <c r="M31696" s="34">
        <v>11</v>
      </c>
      <c r="N31696" s="34">
        <v>18</v>
      </c>
      <c r="O31696" s="34">
        <v>5</v>
      </c>
      <c r="P31696" s="34">
        <v>7</v>
      </c>
      <c r="Q31696" s="34">
        <v>9</v>
      </c>
      <c r="R31696" s="34">
        <v>23</v>
      </c>
      <c r="S31696" s="34">
        <v>19</v>
      </c>
      <c r="T31696" s="34">
        <v>10</v>
      </c>
      <c r="U31696" s="34">
        <v>3</v>
      </c>
      <c r="V31696" s="34">
        <v>16</v>
      </c>
      <c r="W31696" s="34">
        <v>11</v>
      </c>
      <c r="X31696" s="34">
        <v>17</v>
      </c>
      <c r="Y31696" s="34">
        <v>13</v>
      </c>
      <c r="Z31696" s="34">
        <v>14</v>
      </c>
      <c r="AA31696" s="34">
        <v>19</v>
      </c>
      <c r="AB31696" s="34">
        <v>30</v>
      </c>
      <c r="AC31696" s="34">
        <v>12</v>
      </c>
    </row>
    <row r="31697" spans="1:29" x14ac:dyDescent="0.2">
      <c r="A31697" s="34" t="s">
        <v>92190</v>
      </c>
      <c r="B31697" s="34">
        <v>101</v>
      </c>
      <c r="C31697" s="34">
        <v>117</v>
      </c>
      <c r="D31697" s="34">
        <v>110</v>
      </c>
      <c r="E31697" s="34">
        <v>114</v>
      </c>
      <c r="F31697" s="34">
        <v>134</v>
      </c>
      <c r="G31697" s="34">
        <v>134</v>
      </c>
      <c r="H31697" s="34">
        <v>140</v>
      </c>
      <c r="I31697" s="34">
        <v>96</v>
      </c>
      <c r="J31697" s="34">
        <v>103</v>
      </c>
      <c r="K31697" s="34">
        <v>108</v>
      </c>
      <c r="L31697" s="34">
        <v>100</v>
      </c>
      <c r="M31697" s="34">
        <v>89</v>
      </c>
      <c r="N31697" s="34">
        <v>110</v>
      </c>
      <c r="O31697" s="34">
        <v>89</v>
      </c>
      <c r="P31697" s="34">
        <v>89</v>
      </c>
      <c r="Q31697" s="34">
        <v>109</v>
      </c>
      <c r="R31697" s="34">
        <v>129</v>
      </c>
      <c r="S31697" s="34">
        <v>129</v>
      </c>
      <c r="T31697" s="34">
        <v>110</v>
      </c>
      <c r="U31697" s="34">
        <v>90</v>
      </c>
      <c r="V31697" s="34">
        <v>127</v>
      </c>
      <c r="W31697" s="34">
        <v>115</v>
      </c>
      <c r="X31697" s="34">
        <v>140</v>
      </c>
      <c r="Y31697" s="34">
        <v>125</v>
      </c>
      <c r="Z31697" s="34">
        <v>121</v>
      </c>
      <c r="AA31697" s="34">
        <v>133</v>
      </c>
      <c r="AB31697" s="34">
        <v>147</v>
      </c>
      <c r="AC31697" s="34">
        <v>166</v>
      </c>
    </row>
    <row r="31698" spans="1:29" x14ac:dyDescent="0.2">
      <c r="A31698" s="34" t="s">
        <v>92191</v>
      </c>
      <c r="B31698" s="34">
        <v>76</v>
      </c>
      <c r="C31698" s="34">
        <v>79</v>
      </c>
      <c r="D31698" s="34">
        <v>98</v>
      </c>
      <c r="E31698" s="34">
        <v>88</v>
      </c>
      <c r="F31698" s="34">
        <v>99</v>
      </c>
      <c r="G31698" s="34">
        <v>71</v>
      </c>
      <c r="H31698" s="34">
        <v>79</v>
      </c>
      <c r="I31698" s="34">
        <v>48</v>
      </c>
      <c r="J31698" s="34">
        <v>121</v>
      </c>
      <c r="K31698" s="34">
        <v>54</v>
      </c>
      <c r="L31698" s="34">
        <v>89</v>
      </c>
      <c r="M31698" s="34">
        <v>72</v>
      </c>
      <c r="N31698" s="34">
        <v>76</v>
      </c>
      <c r="O31698" s="34">
        <v>49</v>
      </c>
      <c r="P31698" s="34">
        <v>119</v>
      </c>
      <c r="Q31698" s="34">
        <v>60</v>
      </c>
      <c r="R31698" s="34">
        <v>124</v>
      </c>
      <c r="S31698" s="34">
        <v>68</v>
      </c>
      <c r="T31698" s="34">
        <v>107</v>
      </c>
      <c r="U31698" s="34">
        <v>57</v>
      </c>
      <c r="V31698" s="34">
        <v>132</v>
      </c>
      <c r="W31698" s="34">
        <v>86</v>
      </c>
      <c r="X31698" s="34">
        <v>173</v>
      </c>
      <c r="Y31698" s="34">
        <v>76</v>
      </c>
      <c r="Z31698" s="34">
        <v>128</v>
      </c>
      <c r="AA31698" s="34">
        <v>80</v>
      </c>
      <c r="AB31698" s="34">
        <v>98</v>
      </c>
      <c r="AC31698" s="34">
        <v>116</v>
      </c>
    </row>
    <row r="31699" spans="1:29" x14ac:dyDescent="0.2">
      <c r="A31699" s="34" t="s">
        <v>92192</v>
      </c>
      <c r="B31699" s="34">
        <v>81</v>
      </c>
      <c r="C31699" s="34">
        <v>102</v>
      </c>
      <c r="D31699" s="34">
        <v>112</v>
      </c>
      <c r="E31699" s="34">
        <v>101</v>
      </c>
      <c r="F31699" s="34">
        <v>54</v>
      </c>
      <c r="G31699" s="34">
        <v>100</v>
      </c>
      <c r="H31699" s="34">
        <v>86</v>
      </c>
      <c r="I31699" s="34">
        <v>84</v>
      </c>
      <c r="J31699" s="34">
        <v>55</v>
      </c>
      <c r="K31699" s="34">
        <v>79</v>
      </c>
      <c r="L31699" s="34">
        <v>32</v>
      </c>
      <c r="M31699" s="34">
        <v>69</v>
      </c>
      <c r="N31699" s="34">
        <v>54</v>
      </c>
      <c r="O31699" s="34">
        <v>70</v>
      </c>
      <c r="P31699" s="34">
        <v>57</v>
      </c>
      <c r="Q31699" s="34">
        <v>68</v>
      </c>
      <c r="R31699" s="34">
        <v>68</v>
      </c>
      <c r="S31699" s="34">
        <v>118</v>
      </c>
      <c r="T31699" s="34">
        <v>37</v>
      </c>
      <c r="U31699" s="34">
        <v>50</v>
      </c>
      <c r="V31699" s="34">
        <v>55</v>
      </c>
      <c r="W31699" s="34">
        <v>92</v>
      </c>
      <c r="X31699" s="34">
        <v>78</v>
      </c>
      <c r="Y31699" s="34">
        <v>49</v>
      </c>
      <c r="Z31699" s="34">
        <v>100</v>
      </c>
      <c r="AA31699" s="34">
        <v>96</v>
      </c>
      <c r="AB31699" s="34">
        <v>73</v>
      </c>
      <c r="AC31699" s="34">
        <v>117</v>
      </c>
    </row>
    <row r="31700" spans="1:29" x14ac:dyDescent="0.2">
      <c r="A31700" s="34" t="s">
        <v>92193</v>
      </c>
      <c r="B31700" s="34">
        <v>105</v>
      </c>
      <c r="C31700" s="34">
        <v>136</v>
      </c>
      <c r="D31700" s="34">
        <v>119</v>
      </c>
      <c r="E31700" s="34">
        <v>150</v>
      </c>
      <c r="F31700" s="34">
        <v>133</v>
      </c>
      <c r="G31700" s="34">
        <v>181</v>
      </c>
      <c r="H31700" s="34">
        <v>116</v>
      </c>
      <c r="I31700" s="34">
        <v>95</v>
      </c>
      <c r="J31700" s="34">
        <v>89</v>
      </c>
      <c r="K31700" s="34">
        <v>149</v>
      </c>
      <c r="L31700" s="34">
        <v>50</v>
      </c>
      <c r="M31700" s="34">
        <v>116</v>
      </c>
      <c r="N31700" s="34">
        <v>91</v>
      </c>
      <c r="O31700" s="34">
        <v>85</v>
      </c>
      <c r="P31700" s="34">
        <v>77</v>
      </c>
      <c r="Q31700" s="34">
        <v>149</v>
      </c>
      <c r="R31700" s="34">
        <v>117</v>
      </c>
      <c r="S31700" s="34">
        <v>191</v>
      </c>
      <c r="T31700" s="34">
        <v>75</v>
      </c>
      <c r="U31700" s="34">
        <v>115</v>
      </c>
      <c r="V31700" s="34">
        <v>99</v>
      </c>
      <c r="W31700" s="34">
        <v>161</v>
      </c>
      <c r="X31700" s="34">
        <v>126</v>
      </c>
      <c r="Y31700" s="34">
        <v>131</v>
      </c>
      <c r="Z31700" s="34">
        <v>105</v>
      </c>
      <c r="AA31700" s="34">
        <v>148</v>
      </c>
      <c r="AB31700" s="34">
        <v>132</v>
      </c>
      <c r="AC31700" s="34">
        <v>189</v>
      </c>
    </row>
    <row r="31701" spans="1:29" x14ac:dyDescent="0.2">
      <c r="A31701" s="34" t="s">
        <v>92194</v>
      </c>
      <c r="B31701" s="34">
        <v>70</v>
      </c>
      <c r="C31701" s="34">
        <v>77</v>
      </c>
      <c r="D31701" s="34">
        <v>95</v>
      </c>
      <c r="E31701" s="34">
        <v>91</v>
      </c>
      <c r="F31701" s="34">
        <v>102</v>
      </c>
      <c r="G31701" s="34">
        <v>57</v>
      </c>
      <c r="H31701" s="34">
        <v>118</v>
      </c>
      <c r="I31701" s="34">
        <v>86</v>
      </c>
      <c r="J31701" s="34">
        <v>71</v>
      </c>
      <c r="K31701" s="34">
        <v>63</v>
      </c>
      <c r="L31701" s="34">
        <v>59</v>
      </c>
      <c r="M31701" s="34">
        <v>82</v>
      </c>
      <c r="N31701" s="34">
        <v>78</v>
      </c>
      <c r="O31701" s="34">
        <v>70</v>
      </c>
      <c r="P31701" s="34">
        <v>81</v>
      </c>
      <c r="Q31701" s="34">
        <v>78</v>
      </c>
      <c r="R31701" s="34">
        <v>62</v>
      </c>
      <c r="S31701" s="34">
        <v>64</v>
      </c>
      <c r="T31701" s="34">
        <v>61</v>
      </c>
      <c r="U31701" s="34">
        <v>69</v>
      </c>
      <c r="V31701" s="34">
        <v>84</v>
      </c>
      <c r="W31701" s="34">
        <v>66</v>
      </c>
      <c r="X31701" s="34">
        <v>75</v>
      </c>
      <c r="Y31701" s="34">
        <v>39</v>
      </c>
      <c r="Z31701" s="34">
        <v>99</v>
      </c>
      <c r="AA31701" s="34">
        <v>82</v>
      </c>
      <c r="AB31701" s="34">
        <v>67</v>
      </c>
      <c r="AC31701" s="34">
        <v>98</v>
      </c>
    </row>
    <row r="31702" spans="1:29" x14ac:dyDescent="0.2">
      <c r="A31702" s="34" t="s">
        <v>92195</v>
      </c>
      <c r="B31702" s="34">
        <v>132</v>
      </c>
      <c r="C31702" s="34">
        <v>189</v>
      </c>
      <c r="D31702" s="34">
        <v>217</v>
      </c>
      <c r="E31702" s="34">
        <v>194</v>
      </c>
      <c r="F31702" s="34">
        <v>203</v>
      </c>
      <c r="G31702" s="34">
        <v>288</v>
      </c>
      <c r="H31702" s="34">
        <v>171</v>
      </c>
      <c r="I31702" s="34">
        <v>196</v>
      </c>
      <c r="J31702" s="34">
        <v>181</v>
      </c>
      <c r="K31702" s="34">
        <v>201</v>
      </c>
      <c r="L31702" s="34">
        <v>131</v>
      </c>
      <c r="M31702" s="34">
        <v>223</v>
      </c>
      <c r="N31702" s="34">
        <v>161</v>
      </c>
      <c r="O31702" s="34">
        <v>158</v>
      </c>
      <c r="P31702" s="34">
        <v>155</v>
      </c>
      <c r="Q31702" s="34">
        <v>261</v>
      </c>
      <c r="R31702" s="34">
        <v>263</v>
      </c>
      <c r="S31702" s="34">
        <v>239</v>
      </c>
      <c r="T31702" s="34">
        <v>160</v>
      </c>
      <c r="U31702" s="34">
        <v>192</v>
      </c>
      <c r="V31702" s="34">
        <v>230</v>
      </c>
      <c r="W31702" s="34">
        <v>202</v>
      </c>
      <c r="X31702" s="34">
        <v>233</v>
      </c>
      <c r="Y31702" s="34">
        <v>247</v>
      </c>
      <c r="Z31702" s="34">
        <v>194</v>
      </c>
      <c r="AA31702" s="34">
        <v>257</v>
      </c>
      <c r="AB31702" s="34">
        <v>267</v>
      </c>
      <c r="AC31702" s="34">
        <v>350</v>
      </c>
    </row>
    <row r="31703" spans="1:29" x14ac:dyDescent="0.2">
      <c r="A31703" s="34" t="s">
        <v>92196</v>
      </c>
      <c r="B31703" s="34">
        <v>210</v>
      </c>
      <c r="C31703" s="34">
        <v>217</v>
      </c>
      <c r="D31703" s="34">
        <v>271</v>
      </c>
      <c r="E31703" s="34">
        <v>241</v>
      </c>
      <c r="F31703" s="34">
        <v>239</v>
      </c>
      <c r="G31703" s="34">
        <v>162</v>
      </c>
      <c r="H31703" s="34">
        <v>225</v>
      </c>
      <c r="I31703" s="34">
        <v>200</v>
      </c>
      <c r="J31703" s="34">
        <v>228</v>
      </c>
      <c r="K31703" s="34">
        <v>213</v>
      </c>
      <c r="L31703" s="34">
        <v>208</v>
      </c>
      <c r="M31703" s="34">
        <v>192</v>
      </c>
      <c r="N31703" s="34">
        <v>216</v>
      </c>
      <c r="O31703" s="34">
        <v>169</v>
      </c>
      <c r="P31703" s="34">
        <v>217</v>
      </c>
      <c r="Q31703" s="34">
        <v>295</v>
      </c>
      <c r="R31703" s="34">
        <v>265</v>
      </c>
      <c r="S31703" s="34">
        <v>266</v>
      </c>
      <c r="T31703" s="34">
        <v>228</v>
      </c>
      <c r="U31703" s="34">
        <v>215</v>
      </c>
      <c r="V31703" s="34">
        <v>380</v>
      </c>
      <c r="W31703" s="34">
        <v>344</v>
      </c>
      <c r="X31703" s="34">
        <v>297</v>
      </c>
      <c r="Y31703" s="34">
        <v>194</v>
      </c>
      <c r="Z31703" s="34">
        <v>259</v>
      </c>
      <c r="AA31703" s="34">
        <v>258</v>
      </c>
      <c r="AB31703" s="34">
        <v>345</v>
      </c>
      <c r="AC31703" s="34">
        <v>427</v>
      </c>
    </row>
    <row r="31704" spans="1:29" x14ac:dyDescent="0.2">
      <c r="A31704" s="34" t="s">
        <v>92197</v>
      </c>
      <c r="B31704" s="34">
        <v>75</v>
      </c>
      <c r="C31704" s="34">
        <v>50</v>
      </c>
      <c r="D31704" s="34">
        <v>135</v>
      </c>
      <c r="E31704" s="34">
        <v>67</v>
      </c>
      <c r="F31704" s="34">
        <v>91</v>
      </c>
      <c r="G31704" s="34">
        <v>82</v>
      </c>
      <c r="H31704" s="34">
        <v>63</v>
      </c>
      <c r="I31704" s="34">
        <v>61</v>
      </c>
      <c r="J31704" s="34">
        <v>69</v>
      </c>
      <c r="K31704" s="34">
        <v>63</v>
      </c>
      <c r="L31704" s="34">
        <v>61</v>
      </c>
      <c r="M31704" s="34">
        <v>72</v>
      </c>
      <c r="N31704" s="34">
        <v>85</v>
      </c>
      <c r="O31704" s="34">
        <v>77</v>
      </c>
      <c r="P31704" s="34">
        <v>63</v>
      </c>
      <c r="Q31704" s="34">
        <v>68</v>
      </c>
      <c r="R31704" s="34">
        <v>98</v>
      </c>
      <c r="S31704" s="34">
        <v>90</v>
      </c>
      <c r="T31704" s="34">
        <v>72</v>
      </c>
      <c r="U31704" s="34">
        <v>75</v>
      </c>
      <c r="V31704" s="34">
        <v>69</v>
      </c>
      <c r="W31704" s="34">
        <v>67</v>
      </c>
      <c r="X31704" s="34">
        <v>126</v>
      </c>
      <c r="Y31704" s="34">
        <v>57</v>
      </c>
      <c r="Z31704" s="34">
        <v>104</v>
      </c>
      <c r="AA31704" s="34">
        <v>105</v>
      </c>
      <c r="AB31704" s="34">
        <v>81</v>
      </c>
      <c r="AC31704" s="34">
        <v>83</v>
      </c>
    </row>
    <row r="31705" spans="1:29" x14ac:dyDescent="0.2">
      <c r="A31705" s="34" t="s">
        <v>92198</v>
      </c>
      <c r="B31705" s="34">
        <v>106</v>
      </c>
      <c r="C31705" s="34">
        <v>190</v>
      </c>
      <c r="D31705" s="34">
        <v>146</v>
      </c>
      <c r="E31705" s="34">
        <v>213</v>
      </c>
      <c r="F31705" s="34">
        <v>147</v>
      </c>
      <c r="G31705" s="34">
        <v>178</v>
      </c>
      <c r="H31705" s="34">
        <v>96</v>
      </c>
      <c r="I31705" s="34">
        <v>128</v>
      </c>
      <c r="J31705" s="34">
        <v>120</v>
      </c>
      <c r="K31705" s="34">
        <v>144</v>
      </c>
      <c r="L31705" s="34">
        <v>90</v>
      </c>
      <c r="M31705" s="34">
        <v>151</v>
      </c>
      <c r="N31705" s="34">
        <v>113</v>
      </c>
      <c r="O31705" s="34">
        <v>104</v>
      </c>
      <c r="P31705" s="34">
        <v>120</v>
      </c>
      <c r="Q31705" s="34">
        <v>183</v>
      </c>
      <c r="R31705" s="34">
        <v>147</v>
      </c>
      <c r="S31705" s="34">
        <v>196</v>
      </c>
      <c r="T31705" s="34">
        <v>107</v>
      </c>
      <c r="U31705" s="34">
        <v>105</v>
      </c>
      <c r="V31705" s="34">
        <v>163</v>
      </c>
      <c r="W31705" s="34">
        <v>219</v>
      </c>
      <c r="X31705" s="34">
        <v>174</v>
      </c>
      <c r="Y31705" s="34">
        <v>178</v>
      </c>
      <c r="Z31705" s="34">
        <v>129</v>
      </c>
      <c r="AA31705" s="34">
        <v>188</v>
      </c>
      <c r="AB31705" s="34">
        <v>134</v>
      </c>
      <c r="AC31705" s="34">
        <v>277</v>
      </c>
    </row>
    <row r="31706" spans="1:29" x14ac:dyDescent="0.2">
      <c r="A31706" s="34" t="s">
        <v>92199</v>
      </c>
      <c r="B31706" s="34">
        <v>138</v>
      </c>
      <c r="C31706" s="34">
        <v>129</v>
      </c>
      <c r="D31706" s="34">
        <v>162</v>
      </c>
      <c r="E31706" s="34">
        <v>136</v>
      </c>
      <c r="F31706" s="34">
        <v>156</v>
      </c>
      <c r="G31706" s="34">
        <v>167</v>
      </c>
      <c r="H31706" s="34">
        <v>135</v>
      </c>
      <c r="I31706" s="34">
        <v>137</v>
      </c>
      <c r="J31706" s="34">
        <v>156</v>
      </c>
      <c r="K31706" s="34">
        <v>154</v>
      </c>
      <c r="L31706" s="34">
        <v>131</v>
      </c>
      <c r="M31706" s="34">
        <v>151</v>
      </c>
      <c r="N31706" s="34">
        <v>159</v>
      </c>
      <c r="O31706" s="34">
        <v>159</v>
      </c>
      <c r="P31706" s="34">
        <v>127</v>
      </c>
      <c r="Q31706" s="34">
        <v>198</v>
      </c>
      <c r="R31706" s="34">
        <v>151</v>
      </c>
      <c r="S31706" s="34">
        <v>176</v>
      </c>
      <c r="T31706" s="34">
        <v>197</v>
      </c>
      <c r="U31706" s="34">
        <v>145</v>
      </c>
      <c r="V31706" s="34">
        <v>171</v>
      </c>
      <c r="W31706" s="34">
        <v>215</v>
      </c>
      <c r="X31706" s="34">
        <v>201</v>
      </c>
      <c r="Y31706" s="34">
        <v>153</v>
      </c>
      <c r="Z31706" s="34">
        <v>192</v>
      </c>
      <c r="AA31706" s="34">
        <v>150</v>
      </c>
      <c r="AB31706" s="34">
        <v>188</v>
      </c>
      <c r="AC31706" s="34">
        <v>216</v>
      </c>
    </row>
    <row r="31707" spans="1:29" x14ac:dyDescent="0.2">
      <c r="A31707" s="34" t="s">
        <v>92200</v>
      </c>
      <c r="B31707" s="34">
        <v>39</v>
      </c>
      <c r="C31707" s="34">
        <v>48</v>
      </c>
      <c r="D31707" s="34">
        <v>51</v>
      </c>
      <c r="E31707" s="34">
        <v>43</v>
      </c>
      <c r="F31707" s="34">
        <v>49</v>
      </c>
      <c r="G31707" s="34">
        <v>59</v>
      </c>
      <c r="H31707" s="34">
        <v>47</v>
      </c>
      <c r="I31707" s="34">
        <v>38</v>
      </c>
      <c r="J31707" s="34">
        <v>42</v>
      </c>
      <c r="K31707" s="34">
        <v>50</v>
      </c>
      <c r="L31707" s="34">
        <v>29</v>
      </c>
      <c r="M31707" s="34">
        <v>22</v>
      </c>
      <c r="N31707" s="34">
        <v>43</v>
      </c>
      <c r="O31707" s="34">
        <v>40</v>
      </c>
      <c r="P31707" s="34">
        <v>36</v>
      </c>
      <c r="Q31707" s="34">
        <v>59</v>
      </c>
      <c r="R31707" s="34">
        <v>50</v>
      </c>
      <c r="S31707" s="34">
        <v>56</v>
      </c>
      <c r="T31707" s="34">
        <v>53</v>
      </c>
      <c r="U31707" s="34">
        <v>28</v>
      </c>
      <c r="V31707" s="34">
        <v>50</v>
      </c>
      <c r="W31707" s="34">
        <v>66</v>
      </c>
      <c r="X31707" s="34">
        <v>81</v>
      </c>
      <c r="Y31707" s="34">
        <v>42</v>
      </c>
      <c r="Z31707" s="34">
        <v>41</v>
      </c>
      <c r="AA31707" s="34">
        <v>28</v>
      </c>
      <c r="AB31707" s="34">
        <v>47</v>
      </c>
      <c r="AC31707" s="34">
        <v>75</v>
      </c>
    </row>
    <row r="31708" spans="1:29" x14ac:dyDescent="0.2">
      <c r="A31708" s="34" t="s">
        <v>92201</v>
      </c>
      <c r="B31708" s="34">
        <v>98</v>
      </c>
      <c r="C31708" s="34">
        <v>137</v>
      </c>
      <c r="D31708" s="34">
        <v>123</v>
      </c>
      <c r="E31708" s="34">
        <v>128</v>
      </c>
      <c r="F31708" s="34">
        <v>106</v>
      </c>
      <c r="G31708" s="34">
        <v>146</v>
      </c>
      <c r="H31708" s="34">
        <v>100</v>
      </c>
      <c r="I31708" s="34">
        <v>98</v>
      </c>
      <c r="J31708" s="34">
        <v>107</v>
      </c>
      <c r="K31708" s="34">
        <v>170</v>
      </c>
      <c r="L31708" s="34">
        <v>90</v>
      </c>
      <c r="M31708" s="34">
        <v>113</v>
      </c>
      <c r="N31708" s="34">
        <v>91</v>
      </c>
      <c r="O31708" s="34">
        <v>137</v>
      </c>
      <c r="P31708" s="34">
        <v>119</v>
      </c>
      <c r="Q31708" s="34">
        <v>194</v>
      </c>
      <c r="R31708" s="34">
        <v>135</v>
      </c>
      <c r="S31708" s="34">
        <v>222</v>
      </c>
      <c r="T31708" s="34">
        <v>112</v>
      </c>
      <c r="U31708" s="34">
        <v>122</v>
      </c>
      <c r="V31708" s="34">
        <v>136</v>
      </c>
      <c r="W31708" s="34">
        <v>185</v>
      </c>
      <c r="X31708" s="34">
        <v>156</v>
      </c>
      <c r="Y31708" s="34">
        <v>186</v>
      </c>
      <c r="Z31708" s="34">
        <v>113</v>
      </c>
      <c r="AA31708" s="34">
        <v>207</v>
      </c>
      <c r="AB31708" s="34">
        <v>147</v>
      </c>
      <c r="AC31708" s="34">
        <v>239</v>
      </c>
    </row>
    <row r="31709" spans="1:29" x14ac:dyDescent="0.2">
      <c r="A31709" s="34" t="s">
        <v>92202</v>
      </c>
      <c r="B31709" s="34">
        <v>143</v>
      </c>
      <c r="C31709" s="34">
        <v>130</v>
      </c>
      <c r="D31709" s="34">
        <v>152</v>
      </c>
      <c r="E31709" s="34">
        <v>146</v>
      </c>
      <c r="F31709" s="34">
        <v>122</v>
      </c>
      <c r="G31709" s="34">
        <v>176</v>
      </c>
      <c r="H31709" s="34">
        <v>128</v>
      </c>
      <c r="I31709" s="34">
        <v>146</v>
      </c>
      <c r="J31709" s="34">
        <v>119</v>
      </c>
      <c r="K31709" s="34">
        <v>135</v>
      </c>
      <c r="L31709" s="34">
        <v>115</v>
      </c>
      <c r="M31709" s="34">
        <v>165</v>
      </c>
      <c r="N31709" s="34">
        <v>124</v>
      </c>
      <c r="O31709" s="34">
        <v>126</v>
      </c>
      <c r="P31709" s="34">
        <v>139</v>
      </c>
      <c r="Q31709" s="34">
        <v>210</v>
      </c>
      <c r="R31709" s="34">
        <v>176</v>
      </c>
      <c r="S31709" s="34">
        <v>158</v>
      </c>
      <c r="T31709" s="34">
        <v>125</v>
      </c>
      <c r="U31709" s="34">
        <v>139</v>
      </c>
      <c r="V31709" s="34">
        <v>131</v>
      </c>
      <c r="W31709" s="34">
        <v>205</v>
      </c>
      <c r="X31709" s="34">
        <v>168</v>
      </c>
      <c r="Y31709" s="34">
        <v>166</v>
      </c>
      <c r="Z31709" s="34">
        <v>162</v>
      </c>
      <c r="AA31709" s="34">
        <v>172</v>
      </c>
      <c r="AB31709" s="34">
        <v>180</v>
      </c>
      <c r="AC31709" s="34">
        <v>218</v>
      </c>
    </row>
    <row r="31710" spans="1:29" x14ac:dyDescent="0.2">
      <c r="A31710" s="34" t="s">
        <v>92203</v>
      </c>
      <c r="B31710" s="34">
        <v>250</v>
      </c>
      <c r="C31710" s="34">
        <v>251</v>
      </c>
      <c r="D31710" s="34">
        <v>361</v>
      </c>
      <c r="E31710" s="34">
        <v>309</v>
      </c>
      <c r="F31710" s="34">
        <v>318</v>
      </c>
      <c r="G31710" s="34">
        <v>260</v>
      </c>
      <c r="H31710" s="34">
        <v>317</v>
      </c>
      <c r="I31710" s="34">
        <v>321</v>
      </c>
      <c r="J31710" s="34">
        <v>271</v>
      </c>
      <c r="K31710" s="34">
        <v>325</v>
      </c>
      <c r="L31710" s="34">
        <v>254</v>
      </c>
      <c r="M31710" s="34">
        <v>244</v>
      </c>
      <c r="N31710" s="34">
        <v>269</v>
      </c>
      <c r="O31710" s="34">
        <v>235</v>
      </c>
      <c r="P31710" s="34">
        <v>224</v>
      </c>
      <c r="Q31710" s="34">
        <v>345</v>
      </c>
      <c r="R31710" s="34">
        <v>381</v>
      </c>
      <c r="S31710" s="34">
        <v>374</v>
      </c>
      <c r="T31710" s="34">
        <v>289</v>
      </c>
      <c r="U31710" s="34">
        <v>257</v>
      </c>
      <c r="V31710" s="34">
        <v>383</v>
      </c>
      <c r="W31710" s="34">
        <v>399</v>
      </c>
      <c r="X31710" s="34">
        <v>424</v>
      </c>
      <c r="Y31710" s="34">
        <v>330</v>
      </c>
      <c r="Z31710" s="34">
        <v>377</v>
      </c>
      <c r="AA31710" s="34">
        <v>339</v>
      </c>
      <c r="AB31710" s="34">
        <v>382</v>
      </c>
      <c r="AC31710" s="34">
        <v>448</v>
      </c>
    </row>
    <row r="31711" spans="1:29" x14ac:dyDescent="0.2">
      <c r="A31711" s="34" t="s">
        <v>92204</v>
      </c>
      <c r="B31711" s="34">
        <v>91</v>
      </c>
      <c r="C31711" s="34">
        <v>105</v>
      </c>
      <c r="D31711" s="34">
        <v>117</v>
      </c>
      <c r="E31711" s="34">
        <v>90</v>
      </c>
      <c r="F31711" s="34">
        <v>130</v>
      </c>
      <c r="G31711" s="34">
        <v>108</v>
      </c>
      <c r="H31711" s="34">
        <v>128</v>
      </c>
      <c r="I31711" s="34">
        <v>97</v>
      </c>
      <c r="J31711" s="34">
        <v>119</v>
      </c>
      <c r="K31711" s="34">
        <v>87</v>
      </c>
      <c r="L31711" s="34">
        <v>85</v>
      </c>
      <c r="M31711" s="34">
        <v>94</v>
      </c>
      <c r="N31711" s="34">
        <v>116</v>
      </c>
      <c r="O31711" s="34">
        <v>73</v>
      </c>
      <c r="P31711" s="34">
        <v>107</v>
      </c>
      <c r="Q31711" s="34">
        <v>122</v>
      </c>
      <c r="R31711" s="34">
        <v>112</v>
      </c>
      <c r="S31711" s="34">
        <v>119</v>
      </c>
      <c r="T31711" s="34">
        <v>143</v>
      </c>
      <c r="U31711" s="34">
        <v>130</v>
      </c>
      <c r="V31711" s="34">
        <v>127</v>
      </c>
      <c r="W31711" s="34">
        <v>104</v>
      </c>
      <c r="X31711" s="34">
        <v>150</v>
      </c>
      <c r="Y31711" s="34">
        <v>110</v>
      </c>
      <c r="Z31711" s="34">
        <v>161</v>
      </c>
      <c r="AA31711" s="34">
        <v>136</v>
      </c>
      <c r="AB31711" s="34">
        <v>113</v>
      </c>
      <c r="AC31711" s="34">
        <v>158</v>
      </c>
    </row>
    <row r="31712" spans="1:29" x14ac:dyDescent="0.2">
      <c r="A31712" s="34" t="s">
        <v>92205</v>
      </c>
      <c r="B31712" s="34">
        <v>100</v>
      </c>
      <c r="C31712" s="34">
        <v>84</v>
      </c>
      <c r="D31712" s="34">
        <v>105</v>
      </c>
      <c r="E31712" s="34">
        <v>65</v>
      </c>
      <c r="F31712" s="34">
        <v>72</v>
      </c>
      <c r="G31712" s="34">
        <v>73</v>
      </c>
      <c r="H31712" s="34">
        <v>54</v>
      </c>
      <c r="I31712" s="34">
        <v>55</v>
      </c>
      <c r="J31712" s="34">
        <v>79</v>
      </c>
      <c r="K31712" s="34">
        <v>73</v>
      </c>
      <c r="L31712" s="34">
        <v>62</v>
      </c>
      <c r="M31712" s="34">
        <v>57</v>
      </c>
      <c r="N31712" s="34">
        <v>64</v>
      </c>
      <c r="O31712" s="34">
        <v>80</v>
      </c>
      <c r="P31712" s="34">
        <v>99</v>
      </c>
      <c r="Q31712" s="34">
        <v>94</v>
      </c>
      <c r="R31712" s="34">
        <v>115</v>
      </c>
      <c r="S31712" s="34">
        <v>97</v>
      </c>
      <c r="T31712" s="34">
        <v>62</v>
      </c>
      <c r="U31712" s="34">
        <v>66</v>
      </c>
      <c r="V31712" s="34">
        <v>132</v>
      </c>
      <c r="W31712" s="34">
        <v>65</v>
      </c>
      <c r="X31712" s="34">
        <v>93</v>
      </c>
      <c r="Y31712" s="34">
        <v>68</v>
      </c>
      <c r="Z31712" s="34">
        <v>98</v>
      </c>
      <c r="AA31712" s="34">
        <v>85</v>
      </c>
      <c r="AB31712" s="34">
        <v>67</v>
      </c>
      <c r="AC31712" s="34">
        <v>115</v>
      </c>
    </row>
    <row r="31713" spans="1:29" x14ac:dyDescent="0.2">
      <c r="A31713" s="34" t="s">
        <v>92206</v>
      </c>
      <c r="B31713" s="34">
        <v>78</v>
      </c>
      <c r="C31713" s="34">
        <v>108</v>
      </c>
      <c r="D31713" s="34">
        <v>120</v>
      </c>
      <c r="E31713" s="34">
        <v>112</v>
      </c>
      <c r="F31713" s="34">
        <v>118</v>
      </c>
      <c r="G31713" s="34">
        <v>135</v>
      </c>
      <c r="H31713" s="34">
        <v>104</v>
      </c>
      <c r="I31713" s="34">
        <v>89</v>
      </c>
      <c r="J31713" s="34">
        <v>73</v>
      </c>
      <c r="K31713" s="34">
        <v>117</v>
      </c>
      <c r="L31713" s="34">
        <v>67</v>
      </c>
      <c r="M31713" s="34">
        <v>101</v>
      </c>
      <c r="N31713" s="34">
        <v>99</v>
      </c>
      <c r="O31713" s="34">
        <v>98</v>
      </c>
      <c r="P31713" s="34">
        <v>138</v>
      </c>
      <c r="Q31713" s="34">
        <v>135</v>
      </c>
      <c r="R31713" s="34">
        <v>90</v>
      </c>
      <c r="S31713" s="34">
        <v>119</v>
      </c>
      <c r="T31713" s="34">
        <v>83</v>
      </c>
      <c r="U31713" s="34">
        <v>89</v>
      </c>
      <c r="V31713" s="34">
        <v>87</v>
      </c>
      <c r="W31713" s="34">
        <v>131</v>
      </c>
      <c r="X31713" s="34">
        <v>116</v>
      </c>
      <c r="Y31713" s="34">
        <v>103</v>
      </c>
      <c r="Z31713" s="34">
        <v>153</v>
      </c>
      <c r="AA31713" s="34">
        <v>136</v>
      </c>
      <c r="AB31713" s="34">
        <v>131</v>
      </c>
      <c r="AC31713" s="34">
        <v>189</v>
      </c>
    </row>
    <row r="31714" spans="1:29" x14ac:dyDescent="0.2">
      <c r="A31714" s="34" t="s">
        <v>92207</v>
      </c>
      <c r="B31714" s="34">
        <v>36</v>
      </c>
      <c r="C31714" s="34">
        <v>44</v>
      </c>
      <c r="D31714" s="34">
        <v>43</v>
      </c>
      <c r="E31714" s="34">
        <v>37</v>
      </c>
      <c r="F31714" s="34">
        <v>33</v>
      </c>
      <c r="G31714" s="34">
        <v>66</v>
      </c>
      <c r="H31714" s="34">
        <v>13</v>
      </c>
      <c r="I31714" s="34">
        <v>45</v>
      </c>
      <c r="J31714" s="34">
        <v>17</v>
      </c>
      <c r="K31714" s="34">
        <v>29</v>
      </c>
      <c r="L31714" s="34">
        <v>14</v>
      </c>
      <c r="M31714" s="34">
        <v>28</v>
      </c>
      <c r="N31714" s="34">
        <v>19</v>
      </c>
      <c r="O31714" s="34">
        <v>37</v>
      </c>
      <c r="P31714" s="34">
        <v>20</v>
      </c>
      <c r="Q31714" s="34">
        <v>48</v>
      </c>
      <c r="R31714" s="34">
        <v>34</v>
      </c>
      <c r="S31714" s="34">
        <v>58</v>
      </c>
      <c r="T31714" s="34">
        <v>26</v>
      </c>
      <c r="U31714" s="34">
        <v>32</v>
      </c>
      <c r="V31714" s="34">
        <v>36</v>
      </c>
      <c r="W31714" s="34">
        <v>52</v>
      </c>
      <c r="X31714" s="34">
        <v>26</v>
      </c>
      <c r="Y31714" s="34">
        <v>15</v>
      </c>
      <c r="Z31714" s="34">
        <v>36</v>
      </c>
      <c r="AA31714" s="34">
        <v>59</v>
      </c>
      <c r="AB31714" s="34">
        <v>17</v>
      </c>
      <c r="AC31714" s="34">
        <v>60</v>
      </c>
    </row>
    <row r="31715" spans="1:29" x14ac:dyDescent="0.2">
      <c r="A31715" s="34" t="s">
        <v>92208</v>
      </c>
      <c r="B31715" s="34">
        <v>77</v>
      </c>
      <c r="C31715" s="34">
        <v>57</v>
      </c>
      <c r="D31715" s="34">
        <v>59</v>
      </c>
      <c r="E31715" s="34">
        <v>79</v>
      </c>
      <c r="F31715" s="34">
        <v>55</v>
      </c>
      <c r="G31715" s="34">
        <v>61</v>
      </c>
      <c r="H31715" s="34">
        <v>51</v>
      </c>
      <c r="I31715" s="34">
        <v>46</v>
      </c>
      <c r="J31715" s="34">
        <v>56</v>
      </c>
      <c r="K31715" s="34">
        <v>51</v>
      </c>
      <c r="L31715" s="34">
        <v>31</v>
      </c>
      <c r="M31715" s="34">
        <v>30</v>
      </c>
      <c r="N31715" s="34">
        <v>44</v>
      </c>
      <c r="O31715" s="34">
        <v>37</v>
      </c>
      <c r="P31715" s="34">
        <v>35</v>
      </c>
      <c r="Q31715" s="34">
        <v>43</v>
      </c>
      <c r="R31715" s="34">
        <v>66</v>
      </c>
      <c r="S31715" s="34">
        <v>57</v>
      </c>
      <c r="T31715" s="34">
        <v>65</v>
      </c>
      <c r="U31715" s="34">
        <v>43</v>
      </c>
      <c r="V31715" s="34">
        <v>50</v>
      </c>
      <c r="W31715" s="34">
        <v>40</v>
      </c>
      <c r="X31715" s="34">
        <v>65</v>
      </c>
      <c r="Y31715" s="34">
        <v>60</v>
      </c>
      <c r="Z31715" s="34">
        <v>81</v>
      </c>
      <c r="AA31715" s="34">
        <v>60</v>
      </c>
      <c r="AB31715" s="34">
        <v>60</v>
      </c>
      <c r="AC31715" s="34">
        <v>99</v>
      </c>
    </row>
    <row r="31716" spans="1:29" x14ac:dyDescent="0.2">
      <c r="A31716" s="34" t="s">
        <v>92209</v>
      </c>
      <c r="B31716" s="34">
        <v>98</v>
      </c>
      <c r="C31716" s="34">
        <v>143</v>
      </c>
      <c r="D31716" s="34">
        <v>185</v>
      </c>
      <c r="E31716" s="34">
        <v>177</v>
      </c>
      <c r="F31716" s="34">
        <v>174</v>
      </c>
      <c r="G31716" s="34">
        <v>129</v>
      </c>
      <c r="H31716" s="34">
        <v>139</v>
      </c>
      <c r="I31716" s="34">
        <v>147</v>
      </c>
      <c r="J31716" s="34">
        <v>143</v>
      </c>
      <c r="K31716" s="34">
        <v>170</v>
      </c>
      <c r="L31716" s="34">
        <v>94</v>
      </c>
      <c r="M31716" s="34">
        <v>132</v>
      </c>
      <c r="N31716" s="34">
        <v>125</v>
      </c>
      <c r="O31716" s="34">
        <v>140</v>
      </c>
      <c r="P31716" s="34">
        <v>121</v>
      </c>
      <c r="Q31716" s="34">
        <v>145</v>
      </c>
      <c r="R31716" s="34">
        <v>141</v>
      </c>
      <c r="S31716" s="34">
        <v>187</v>
      </c>
      <c r="T31716" s="34">
        <v>114</v>
      </c>
      <c r="U31716" s="34">
        <v>125</v>
      </c>
      <c r="V31716" s="34">
        <v>157</v>
      </c>
      <c r="W31716" s="34">
        <v>157</v>
      </c>
      <c r="X31716" s="34">
        <v>189</v>
      </c>
      <c r="Y31716" s="34">
        <v>118</v>
      </c>
      <c r="Z31716" s="34">
        <v>181</v>
      </c>
      <c r="AA31716" s="34">
        <v>208</v>
      </c>
      <c r="AB31716" s="34">
        <v>131</v>
      </c>
      <c r="AC31716" s="34">
        <v>228</v>
      </c>
    </row>
    <row r="31717" spans="1:29" x14ac:dyDescent="0.2">
      <c r="A31717" s="34" t="s">
        <v>92210</v>
      </c>
      <c r="B31717" s="34">
        <v>27</v>
      </c>
      <c r="C31717" s="34">
        <v>57</v>
      </c>
      <c r="D31717" s="34">
        <v>60</v>
      </c>
      <c r="E31717" s="34">
        <v>64</v>
      </c>
      <c r="F31717" s="34">
        <v>52</v>
      </c>
      <c r="G31717" s="34">
        <v>65</v>
      </c>
      <c r="H31717" s="34">
        <v>43</v>
      </c>
      <c r="I31717" s="34">
        <v>51</v>
      </c>
      <c r="J31717" s="34">
        <v>28</v>
      </c>
      <c r="K31717" s="34">
        <v>36</v>
      </c>
      <c r="L31717" s="34">
        <v>15</v>
      </c>
      <c r="M31717" s="34">
        <v>28</v>
      </c>
      <c r="N31717" s="34">
        <v>25</v>
      </c>
      <c r="O31717" s="34">
        <v>39</v>
      </c>
      <c r="P31717" s="34">
        <v>41</v>
      </c>
      <c r="Q31717" s="34">
        <v>25</v>
      </c>
      <c r="R31717" s="34">
        <v>31</v>
      </c>
      <c r="S31717" s="34">
        <v>57</v>
      </c>
      <c r="T31717" s="34">
        <v>19</v>
      </c>
      <c r="U31717" s="34">
        <v>30</v>
      </c>
      <c r="V31717" s="34">
        <v>61</v>
      </c>
      <c r="W31717" s="34">
        <v>31</v>
      </c>
      <c r="X31717" s="34">
        <v>58</v>
      </c>
      <c r="Y31717" s="34">
        <v>30</v>
      </c>
      <c r="Z31717" s="34">
        <v>48</v>
      </c>
      <c r="AA31717" s="34">
        <v>66</v>
      </c>
      <c r="AB31717" s="34">
        <v>23</v>
      </c>
      <c r="AC31717" s="34">
        <v>64</v>
      </c>
    </row>
    <row r="31718" spans="1:29" x14ac:dyDescent="0.2">
      <c r="A31718" s="34" t="s">
        <v>92211</v>
      </c>
      <c r="B31718" s="34">
        <v>145</v>
      </c>
      <c r="C31718" s="34">
        <v>160</v>
      </c>
      <c r="D31718" s="34">
        <v>211</v>
      </c>
      <c r="E31718" s="34">
        <v>173</v>
      </c>
      <c r="F31718" s="34">
        <v>200</v>
      </c>
      <c r="G31718" s="34">
        <v>178</v>
      </c>
      <c r="H31718" s="34">
        <v>227</v>
      </c>
      <c r="I31718" s="34">
        <v>153</v>
      </c>
      <c r="J31718" s="34">
        <v>144</v>
      </c>
      <c r="K31718" s="34">
        <v>128</v>
      </c>
      <c r="L31718" s="34">
        <v>152</v>
      </c>
      <c r="M31718" s="34">
        <v>131</v>
      </c>
      <c r="N31718" s="34">
        <v>156</v>
      </c>
      <c r="O31718" s="34">
        <v>146</v>
      </c>
      <c r="P31718" s="34">
        <v>197</v>
      </c>
      <c r="Q31718" s="34">
        <v>171</v>
      </c>
      <c r="R31718" s="34">
        <v>290</v>
      </c>
      <c r="S31718" s="34">
        <v>190</v>
      </c>
      <c r="T31718" s="34">
        <v>170</v>
      </c>
      <c r="U31718" s="34">
        <v>151</v>
      </c>
      <c r="V31718" s="34">
        <v>219</v>
      </c>
      <c r="W31718" s="34">
        <v>186</v>
      </c>
      <c r="X31718" s="34">
        <v>306</v>
      </c>
      <c r="Y31718" s="34">
        <v>173</v>
      </c>
      <c r="Z31718" s="34">
        <v>197</v>
      </c>
      <c r="AA31718" s="34">
        <v>176</v>
      </c>
      <c r="AB31718" s="34">
        <v>202</v>
      </c>
      <c r="AC31718" s="34">
        <v>276</v>
      </c>
    </row>
    <row r="31719" spans="1:29" x14ac:dyDescent="0.2">
      <c r="A31719" s="34" t="s">
        <v>92212</v>
      </c>
      <c r="B31719" s="34">
        <v>78</v>
      </c>
      <c r="C31719" s="34">
        <v>173</v>
      </c>
      <c r="D31719" s="34">
        <v>192</v>
      </c>
      <c r="E31719" s="34">
        <v>231</v>
      </c>
      <c r="F31719" s="34">
        <v>143</v>
      </c>
      <c r="G31719" s="34">
        <v>166</v>
      </c>
      <c r="H31719" s="34">
        <v>144</v>
      </c>
      <c r="I31719" s="34">
        <v>204</v>
      </c>
      <c r="J31719" s="34">
        <v>116</v>
      </c>
      <c r="K31719" s="34">
        <v>201</v>
      </c>
      <c r="L31719" s="34">
        <v>73</v>
      </c>
      <c r="M31719" s="34">
        <v>154</v>
      </c>
      <c r="N31719" s="34">
        <v>115</v>
      </c>
      <c r="O31719" s="34">
        <v>167</v>
      </c>
      <c r="P31719" s="34">
        <v>152</v>
      </c>
      <c r="Q31719" s="34">
        <v>198</v>
      </c>
      <c r="R31719" s="34">
        <v>171</v>
      </c>
      <c r="S31719" s="34">
        <v>219</v>
      </c>
      <c r="T31719" s="34">
        <v>103</v>
      </c>
      <c r="U31719" s="34">
        <v>147</v>
      </c>
      <c r="V31719" s="34">
        <v>145</v>
      </c>
      <c r="W31719" s="34">
        <v>170</v>
      </c>
      <c r="X31719" s="34">
        <v>202</v>
      </c>
      <c r="Y31719" s="34">
        <v>140</v>
      </c>
      <c r="Z31719" s="34">
        <v>202</v>
      </c>
      <c r="AA31719" s="34">
        <v>218</v>
      </c>
      <c r="AB31719" s="34">
        <v>137</v>
      </c>
      <c r="AC31719" s="34">
        <v>335</v>
      </c>
    </row>
    <row r="31720" spans="1:29" x14ac:dyDescent="0.2">
      <c r="A31720" s="34" t="s">
        <v>92213</v>
      </c>
      <c r="B31720" s="34">
        <v>101</v>
      </c>
      <c r="C31720" s="34">
        <v>100</v>
      </c>
      <c r="D31720" s="34">
        <v>121</v>
      </c>
      <c r="E31720" s="34">
        <v>88</v>
      </c>
      <c r="F31720" s="34">
        <v>104</v>
      </c>
      <c r="G31720" s="34">
        <v>106</v>
      </c>
      <c r="H31720" s="34">
        <v>119</v>
      </c>
      <c r="I31720" s="34">
        <v>104</v>
      </c>
      <c r="J31720" s="34">
        <v>105</v>
      </c>
      <c r="K31720" s="34">
        <v>126</v>
      </c>
      <c r="L31720" s="34">
        <v>87</v>
      </c>
      <c r="M31720" s="34">
        <v>99</v>
      </c>
      <c r="N31720" s="34">
        <v>125</v>
      </c>
      <c r="O31720" s="34">
        <v>113</v>
      </c>
      <c r="P31720" s="34">
        <v>102</v>
      </c>
      <c r="Q31720" s="34">
        <v>135</v>
      </c>
      <c r="R31720" s="34">
        <v>158</v>
      </c>
      <c r="S31720" s="34">
        <v>150</v>
      </c>
      <c r="T31720" s="34">
        <v>114</v>
      </c>
      <c r="U31720" s="34">
        <v>95</v>
      </c>
      <c r="V31720" s="34">
        <v>139</v>
      </c>
      <c r="W31720" s="34">
        <v>92</v>
      </c>
      <c r="X31720" s="34">
        <v>144</v>
      </c>
      <c r="Y31720" s="34">
        <v>102</v>
      </c>
      <c r="Z31720" s="34">
        <v>98</v>
      </c>
      <c r="AA31720" s="34">
        <v>125</v>
      </c>
      <c r="AB31720" s="34">
        <v>105</v>
      </c>
      <c r="AC31720" s="34">
        <v>163</v>
      </c>
    </row>
    <row r="31721" spans="1:29" x14ac:dyDescent="0.2">
      <c r="A31721" s="34" t="s">
        <v>92214</v>
      </c>
      <c r="B31721" s="34">
        <v>94</v>
      </c>
      <c r="C31721" s="34">
        <v>229</v>
      </c>
      <c r="D31721" s="34">
        <v>316</v>
      </c>
      <c r="E31721" s="34">
        <v>204</v>
      </c>
      <c r="F31721" s="34">
        <v>225</v>
      </c>
      <c r="G31721" s="34">
        <v>224</v>
      </c>
      <c r="H31721" s="34">
        <v>185</v>
      </c>
      <c r="I31721" s="34">
        <v>189</v>
      </c>
      <c r="J31721" s="34">
        <v>144</v>
      </c>
      <c r="K31721" s="34">
        <v>227</v>
      </c>
      <c r="L31721" s="34">
        <v>92</v>
      </c>
      <c r="M31721" s="34">
        <v>186</v>
      </c>
      <c r="N31721" s="34">
        <v>169</v>
      </c>
      <c r="O31721" s="34">
        <v>186</v>
      </c>
      <c r="P31721" s="34">
        <v>167</v>
      </c>
      <c r="Q31721" s="34">
        <v>182</v>
      </c>
      <c r="R31721" s="34">
        <v>195</v>
      </c>
      <c r="S31721" s="34">
        <v>243</v>
      </c>
      <c r="T31721" s="34">
        <v>122</v>
      </c>
      <c r="U31721" s="34">
        <v>174</v>
      </c>
      <c r="V31721" s="34">
        <v>197</v>
      </c>
      <c r="W31721" s="34">
        <v>166</v>
      </c>
      <c r="X31721" s="34">
        <v>252</v>
      </c>
      <c r="Y31721" s="34">
        <v>136</v>
      </c>
      <c r="Z31721" s="34">
        <v>279</v>
      </c>
      <c r="AA31721" s="34">
        <v>253</v>
      </c>
      <c r="AB31721" s="34">
        <v>171</v>
      </c>
      <c r="AC31721" s="34">
        <v>278</v>
      </c>
    </row>
    <row r="31722" spans="1:29" x14ac:dyDescent="0.2">
      <c r="A31722" s="34" t="s">
        <v>92215</v>
      </c>
      <c r="B31722" s="34">
        <v>102</v>
      </c>
      <c r="C31722" s="34">
        <v>62</v>
      </c>
      <c r="D31722" s="34">
        <v>79</v>
      </c>
      <c r="E31722" s="34">
        <v>62</v>
      </c>
      <c r="F31722" s="34">
        <v>99</v>
      </c>
      <c r="G31722" s="34">
        <v>91</v>
      </c>
      <c r="H31722" s="34">
        <v>85</v>
      </c>
      <c r="I31722" s="34">
        <v>68</v>
      </c>
      <c r="J31722" s="34">
        <v>58</v>
      </c>
      <c r="K31722" s="34">
        <v>74</v>
      </c>
      <c r="L31722" s="34">
        <v>54</v>
      </c>
      <c r="M31722" s="34">
        <v>61</v>
      </c>
      <c r="N31722" s="34">
        <v>65</v>
      </c>
      <c r="O31722" s="34">
        <v>91</v>
      </c>
      <c r="P31722" s="34">
        <v>80</v>
      </c>
      <c r="Q31722" s="34">
        <v>106</v>
      </c>
      <c r="R31722" s="34">
        <v>90</v>
      </c>
      <c r="S31722" s="34">
        <v>99</v>
      </c>
      <c r="T31722" s="34">
        <v>81</v>
      </c>
      <c r="U31722" s="34">
        <v>65</v>
      </c>
      <c r="V31722" s="34">
        <v>89</v>
      </c>
      <c r="W31722" s="34">
        <v>95</v>
      </c>
      <c r="X31722" s="34">
        <v>94</v>
      </c>
      <c r="Y31722" s="34">
        <v>59</v>
      </c>
      <c r="Z31722" s="34">
        <v>104</v>
      </c>
      <c r="AA31722" s="34">
        <v>80</v>
      </c>
      <c r="AB31722" s="34">
        <v>63</v>
      </c>
      <c r="AC31722" s="34">
        <v>99</v>
      </c>
    </row>
    <row r="31723" spans="1:29" x14ac:dyDescent="0.2">
      <c r="A31723" s="34" t="s">
        <v>92216</v>
      </c>
      <c r="B31723" s="34">
        <v>87</v>
      </c>
      <c r="C31723" s="34">
        <v>47</v>
      </c>
      <c r="D31723" s="34">
        <v>67</v>
      </c>
      <c r="E31723" s="34">
        <v>52</v>
      </c>
      <c r="F31723" s="34">
        <v>62</v>
      </c>
      <c r="G31723" s="34">
        <v>82</v>
      </c>
      <c r="H31723" s="34">
        <v>52</v>
      </c>
      <c r="I31723" s="34">
        <v>53</v>
      </c>
      <c r="J31723" s="34">
        <v>47</v>
      </c>
      <c r="K31723" s="34">
        <v>77</v>
      </c>
      <c r="L31723" s="34">
        <v>41</v>
      </c>
      <c r="M31723" s="34">
        <v>54</v>
      </c>
      <c r="N31723" s="34">
        <v>35</v>
      </c>
      <c r="O31723" s="34">
        <v>55</v>
      </c>
      <c r="P31723" s="34">
        <v>57</v>
      </c>
      <c r="Q31723" s="34">
        <v>69</v>
      </c>
      <c r="R31723" s="34">
        <v>95</v>
      </c>
      <c r="S31723" s="34">
        <v>60</v>
      </c>
      <c r="T31723" s="34">
        <v>73</v>
      </c>
      <c r="U31723" s="34">
        <v>51</v>
      </c>
      <c r="V31723" s="34">
        <v>80</v>
      </c>
      <c r="W31723" s="34">
        <v>75</v>
      </c>
      <c r="X31723" s="34">
        <v>68</v>
      </c>
      <c r="Y31723" s="34">
        <v>50</v>
      </c>
      <c r="Z31723" s="34">
        <v>75</v>
      </c>
      <c r="AA31723" s="34">
        <v>74</v>
      </c>
      <c r="AB31723" s="34">
        <v>66</v>
      </c>
      <c r="AC31723" s="34">
        <v>84</v>
      </c>
    </row>
    <row r="31724" spans="1:29" x14ac:dyDescent="0.2">
      <c r="A31724" s="34" t="s">
        <v>92217</v>
      </c>
      <c r="B31724" s="34">
        <v>49</v>
      </c>
      <c r="C31724" s="34">
        <v>42</v>
      </c>
      <c r="D31724" s="34">
        <v>69</v>
      </c>
      <c r="E31724" s="34">
        <v>44</v>
      </c>
      <c r="F31724" s="34">
        <v>42</v>
      </c>
      <c r="G31724" s="34">
        <v>50</v>
      </c>
      <c r="H31724" s="34">
        <v>32</v>
      </c>
      <c r="I31724" s="34">
        <v>40</v>
      </c>
      <c r="J31724" s="34">
        <v>46</v>
      </c>
      <c r="K31724" s="34">
        <v>37</v>
      </c>
      <c r="L31724" s="34">
        <v>28</v>
      </c>
      <c r="M31724" s="34">
        <v>31</v>
      </c>
      <c r="N31724" s="34">
        <v>62</v>
      </c>
      <c r="O31724" s="34">
        <v>28</v>
      </c>
      <c r="P31724" s="34">
        <v>47</v>
      </c>
      <c r="Q31724" s="34">
        <v>63</v>
      </c>
      <c r="R31724" s="34">
        <v>51</v>
      </c>
      <c r="S31724" s="34">
        <v>70</v>
      </c>
      <c r="T31724" s="34">
        <v>58</v>
      </c>
      <c r="U31724" s="34">
        <v>40</v>
      </c>
      <c r="V31724" s="34">
        <v>58</v>
      </c>
      <c r="W31724" s="34">
        <v>55</v>
      </c>
      <c r="X31724" s="34">
        <v>77</v>
      </c>
      <c r="Y31724" s="34">
        <v>47</v>
      </c>
      <c r="Z31724" s="34">
        <v>78</v>
      </c>
      <c r="AA31724" s="34">
        <v>53</v>
      </c>
      <c r="AB31724" s="34">
        <v>36</v>
      </c>
      <c r="AC31724" s="34">
        <v>87</v>
      </c>
    </row>
    <row r="31725" spans="1:29" x14ac:dyDescent="0.2">
      <c r="A31725" s="34" t="s">
        <v>92218</v>
      </c>
      <c r="B31725" s="34">
        <v>116</v>
      </c>
      <c r="C31725" s="34">
        <v>91</v>
      </c>
      <c r="D31725" s="34">
        <v>123</v>
      </c>
      <c r="E31725" s="34">
        <v>78</v>
      </c>
      <c r="F31725" s="34">
        <v>95</v>
      </c>
      <c r="G31725" s="34">
        <v>113</v>
      </c>
      <c r="H31725" s="34">
        <v>94</v>
      </c>
      <c r="I31725" s="34">
        <v>90</v>
      </c>
      <c r="J31725" s="34">
        <v>75</v>
      </c>
      <c r="K31725" s="34">
        <v>90</v>
      </c>
      <c r="L31725" s="34">
        <v>59</v>
      </c>
      <c r="M31725" s="34">
        <v>79</v>
      </c>
      <c r="N31725" s="34">
        <v>97</v>
      </c>
      <c r="O31725" s="34">
        <v>81</v>
      </c>
      <c r="P31725" s="34">
        <v>66</v>
      </c>
      <c r="Q31725" s="34">
        <v>118</v>
      </c>
      <c r="R31725" s="34">
        <v>119</v>
      </c>
      <c r="S31725" s="34">
        <v>150</v>
      </c>
      <c r="T31725" s="34">
        <v>67</v>
      </c>
      <c r="U31725" s="34">
        <v>70</v>
      </c>
      <c r="V31725" s="34">
        <v>117</v>
      </c>
      <c r="W31725" s="34">
        <v>72</v>
      </c>
      <c r="X31725" s="34">
        <v>128</v>
      </c>
      <c r="Y31725" s="34">
        <v>63</v>
      </c>
      <c r="Z31725" s="34">
        <v>130</v>
      </c>
      <c r="AA31725" s="34">
        <v>107</v>
      </c>
      <c r="AB31725" s="34">
        <v>97</v>
      </c>
      <c r="AC31725" s="34">
        <v>150</v>
      </c>
    </row>
    <row r="31726" spans="1:29" x14ac:dyDescent="0.2">
      <c r="A31726" s="34" t="s">
        <v>92219</v>
      </c>
      <c r="B31726" s="34">
        <v>76</v>
      </c>
      <c r="C31726" s="34">
        <v>83</v>
      </c>
      <c r="D31726" s="34">
        <v>123</v>
      </c>
      <c r="E31726" s="34">
        <v>110</v>
      </c>
      <c r="F31726" s="34">
        <v>112</v>
      </c>
      <c r="G31726" s="34">
        <v>118</v>
      </c>
      <c r="H31726" s="34">
        <v>88</v>
      </c>
      <c r="I31726" s="34">
        <v>95</v>
      </c>
      <c r="J31726" s="34">
        <v>104</v>
      </c>
      <c r="K31726" s="34">
        <v>122</v>
      </c>
      <c r="L31726" s="34">
        <v>71</v>
      </c>
      <c r="M31726" s="34">
        <v>75</v>
      </c>
      <c r="N31726" s="34">
        <v>92</v>
      </c>
      <c r="O31726" s="34">
        <v>86</v>
      </c>
      <c r="P31726" s="34">
        <v>80</v>
      </c>
      <c r="Q31726" s="34">
        <v>124</v>
      </c>
      <c r="R31726" s="34">
        <v>130</v>
      </c>
      <c r="S31726" s="34">
        <v>114</v>
      </c>
      <c r="T31726" s="34">
        <v>104</v>
      </c>
      <c r="U31726" s="34">
        <v>74</v>
      </c>
      <c r="V31726" s="34">
        <v>115</v>
      </c>
      <c r="W31726" s="34">
        <v>101</v>
      </c>
      <c r="X31726" s="34">
        <v>155</v>
      </c>
      <c r="Y31726" s="34">
        <v>86</v>
      </c>
      <c r="Z31726" s="34">
        <v>136</v>
      </c>
      <c r="AA31726" s="34">
        <v>83</v>
      </c>
      <c r="AB31726" s="34">
        <v>98</v>
      </c>
      <c r="AC31726" s="34">
        <v>152</v>
      </c>
    </row>
    <row r="31727" spans="1:29" x14ac:dyDescent="0.2">
      <c r="A31727" s="34" t="s">
        <v>92220</v>
      </c>
      <c r="B31727" s="34">
        <v>62</v>
      </c>
      <c r="C31727" s="34">
        <v>60</v>
      </c>
      <c r="D31727" s="34">
        <v>94</v>
      </c>
      <c r="E31727" s="34">
        <v>96</v>
      </c>
      <c r="F31727" s="34">
        <v>68</v>
      </c>
      <c r="G31727" s="34">
        <v>77</v>
      </c>
      <c r="H31727" s="34">
        <v>68</v>
      </c>
      <c r="I31727" s="34">
        <v>79</v>
      </c>
      <c r="J31727" s="34">
        <v>75</v>
      </c>
      <c r="K31727" s="34">
        <v>76</v>
      </c>
      <c r="L31727" s="34">
        <v>61</v>
      </c>
      <c r="M31727" s="34">
        <v>48</v>
      </c>
      <c r="N31727" s="34">
        <v>64</v>
      </c>
      <c r="O31727" s="34">
        <v>43</v>
      </c>
      <c r="P31727" s="34">
        <v>57</v>
      </c>
      <c r="Q31727" s="34">
        <v>74</v>
      </c>
      <c r="R31727" s="34">
        <v>57</v>
      </c>
      <c r="S31727" s="34">
        <v>114</v>
      </c>
      <c r="T31727" s="34">
        <v>66</v>
      </c>
      <c r="U31727" s="34">
        <v>52</v>
      </c>
      <c r="V31727" s="34">
        <v>92</v>
      </c>
      <c r="W31727" s="34">
        <v>77</v>
      </c>
      <c r="X31727" s="34">
        <v>106</v>
      </c>
      <c r="Y31727" s="34">
        <v>49</v>
      </c>
      <c r="Z31727" s="34">
        <v>70</v>
      </c>
      <c r="AA31727" s="34">
        <v>99</v>
      </c>
      <c r="AB31727" s="34">
        <v>63</v>
      </c>
      <c r="AC31727" s="34">
        <v>100</v>
      </c>
    </row>
    <row r="31728" spans="1:29" x14ac:dyDescent="0.2">
      <c r="A31728" s="34" t="s">
        <v>92221</v>
      </c>
      <c r="B31728" s="34">
        <v>55</v>
      </c>
      <c r="C31728" s="34">
        <v>47</v>
      </c>
      <c r="D31728" s="34">
        <v>52</v>
      </c>
      <c r="E31728" s="34">
        <v>20</v>
      </c>
      <c r="F31728" s="34">
        <v>52</v>
      </c>
      <c r="G31728" s="34">
        <v>22</v>
      </c>
      <c r="H31728" s="34">
        <v>81</v>
      </c>
      <c r="I31728" s="34">
        <v>43</v>
      </c>
      <c r="J31728" s="34">
        <v>52</v>
      </c>
      <c r="K31728" s="34">
        <v>35</v>
      </c>
      <c r="L31728" s="34">
        <v>42</v>
      </c>
      <c r="M31728" s="34">
        <v>31</v>
      </c>
      <c r="N31728" s="34">
        <v>37</v>
      </c>
      <c r="O31728" s="34">
        <v>37</v>
      </c>
      <c r="P31728" s="34">
        <v>60</v>
      </c>
      <c r="Q31728" s="34">
        <v>49</v>
      </c>
      <c r="R31728" s="34">
        <v>73</v>
      </c>
      <c r="S31728" s="34">
        <v>61</v>
      </c>
      <c r="T31728" s="34">
        <v>83</v>
      </c>
      <c r="U31728" s="34">
        <v>50</v>
      </c>
      <c r="V31728" s="34">
        <v>69</v>
      </c>
      <c r="W31728" s="34">
        <v>78</v>
      </c>
      <c r="X31728" s="34">
        <v>75</v>
      </c>
      <c r="Y31728" s="34">
        <v>54</v>
      </c>
      <c r="Z31728" s="34">
        <v>45</v>
      </c>
      <c r="AA31728" s="34">
        <v>84</v>
      </c>
      <c r="AB31728" s="34">
        <v>63</v>
      </c>
      <c r="AC31728" s="34">
        <v>91</v>
      </c>
    </row>
    <row r="31729" spans="1:29" x14ac:dyDescent="0.2">
      <c r="A31729" s="34" t="s">
        <v>92222</v>
      </c>
      <c r="B31729" s="34">
        <v>82</v>
      </c>
      <c r="C31729" s="34">
        <v>93</v>
      </c>
      <c r="D31729" s="34">
        <v>69</v>
      </c>
      <c r="E31729" s="34">
        <v>97</v>
      </c>
      <c r="F31729" s="34">
        <v>85</v>
      </c>
      <c r="G31729" s="34">
        <v>40</v>
      </c>
      <c r="H31729" s="34">
        <v>89</v>
      </c>
      <c r="I31729" s="34">
        <v>65</v>
      </c>
      <c r="J31729" s="34">
        <v>50</v>
      </c>
      <c r="K31729" s="34">
        <v>109</v>
      </c>
      <c r="L31729" s="34">
        <v>39</v>
      </c>
      <c r="M31729" s="34">
        <v>58</v>
      </c>
      <c r="N31729" s="34">
        <v>62</v>
      </c>
      <c r="O31729" s="34">
        <v>63</v>
      </c>
      <c r="P31729" s="34">
        <v>70</v>
      </c>
      <c r="Q31729" s="34">
        <v>87</v>
      </c>
      <c r="R31729" s="34">
        <v>82</v>
      </c>
      <c r="S31729" s="34">
        <v>109</v>
      </c>
      <c r="T31729" s="34">
        <v>65</v>
      </c>
      <c r="U31729" s="34">
        <v>71</v>
      </c>
      <c r="V31729" s="34">
        <v>96</v>
      </c>
      <c r="W31729" s="34">
        <v>114</v>
      </c>
      <c r="X31729" s="34">
        <v>130</v>
      </c>
      <c r="Y31729" s="34">
        <v>67</v>
      </c>
      <c r="Z31729" s="34">
        <v>101</v>
      </c>
      <c r="AA31729" s="34">
        <v>110</v>
      </c>
      <c r="AB31729" s="34">
        <v>81</v>
      </c>
      <c r="AC31729" s="34">
        <v>107</v>
      </c>
    </row>
    <row r="31730" spans="1:29" x14ac:dyDescent="0.2">
      <c r="A31730" s="34" t="s">
        <v>92223</v>
      </c>
      <c r="B31730" s="34">
        <v>67</v>
      </c>
      <c r="C31730" s="34">
        <v>41</v>
      </c>
      <c r="D31730" s="34">
        <v>41</v>
      </c>
      <c r="E31730" s="34">
        <v>63</v>
      </c>
      <c r="F31730" s="34">
        <v>68</v>
      </c>
      <c r="G31730" s="34">
        <v>28</v>
      </c>
      <c r="H31730" s="34">
        <v>56</v>
      </c>
      <c r="I31730" s="34">
        <v>38</v>
      </c>
      <c r="J31730" s="34">
        <v>68</v>
      </c>
      <c r="K31730" s="34">
        <v>38</v>
      </c>
      <c r="L31730" s="34">
        <v>28</v>
      </c>
      <c r="M31730" s="34">
        <v>40</v>
      </c>
      <c r="N31730" s="34">
        <v>49</v>
      </c>
      <c r="O31730" s="34">
        <v>32</v>
      </c>
      <c r="P31730" s="34">
        <v>39</v>
      </c>
      <c r="Q31730" s="34">
        <v>66</v>
      </c>
      <c r="R31730" s="34">
        <v>53</v>
      </c>
      <c r="S31730" s="34">
        <v>48</v>
      </c>
      <c r="T31730" s="34">
        <v>56</v>
      </c>
      <c r="U31730" s="34">
        <v>33</v>
      </c>
      <c r="V31730" s="34">
        <v>59</v>
      </c>
      <c r="W31730" s="34">
        <v>46</v>
      </c>
      <c r="X31730" s="34">
        <v>64</v>
      </c>
      <c r="Y31730" s="34">
        <v>59</v>
      </c>
      <c r="Z31730" s="34">
        <v>64</v>
      </c>
      <c r="AA31730" s="34">
        <v>70</v>
      </c>
      <c r="AB31730" s="34">
        <v>71</v>
      </c>
      <c r="AC31730" s="34">
        <v>75</v>
      </c>
    </row>
    <row r="31731" spans="1:29" x14ac:dyDescent="0.2">
      <c r="A31731" s="34" t="s">
        <v>92224</v>
      </c>
      <c r="B31731" s="34">
        <v>126</v>
      </c>
      <c r="C31731" s="34">
        <v>159</v>
      </c>
      <c r="D31731" s="34">
        <v>200</v>
      </c>
      <c r="E31731" s="34">
        <v>157</v>
      </c>
      <c r="F31731" s="34">
        <v>182</v>
      </c>
      <c r="G31731" s="34">
        <v>125</v>
      </c>
      <c r="H31731" s="34">
        <v>169</v>
      </c>
      <c r="I31731" s="34">
        <v>130</v>
      </c>
      <c r="J31731" s="34">
        <v>146</v>
      </c>
      <c r="K31731" s="34">
        <v>171</v>
      </c>
      <c r="L31731" s="34">
        <v>103</v>
      </c>
      <c r="M31731" s="34">
        <v>160</v>
      </c>
      <c r="N31731" s="34">
        <v>119</v>
      </c>
      <c r="O31731" s="34">
        <v>158</v>
      </c>
      <c r="P31731" s="34">
        <v>136</v>
      </c>
      <c r="Q31731" s="34">
        <v>196</v>
      </c>
      <c r="R31731" s="34">
        <v>171</v>
      </c>
      <c r="S31731" s="34">
        <v>206</v>
      </c>
      <c r="T31731" s="34">
        <v>114</v>
      </c>
      <c r="U31731" s="34">
        <v>187</v>
      </c>
      <c r="V31731" s="34">
        <v>184</v>
      </c>
      <c r="W31731" s="34">
        <v>234</v>
      </c>
      <c r="X31731" s="34">
        <v>254</v>
      </c>
      <c r="Y31731" s="34">
        <v>166</v>
      </c>
      <c r="Z31731" s="34">
        <v>208</v>
      </c>
      <c r="AA31731" s="34">
        <v>281</v>
      </c>
      <c r="AB31731" s="34">
        <v>167</v>
      </c>
      <c r="AC31731" s="34">
        <v>288</v>
      </c>
    </row>
    <row r="31732" spans="1:29" x14ac:dyDescent="0.2">
      <c r="A31732" s="34" t="s">
        <v>92225</v>
      </c>
      <c r="B31732" s="34">
        <v>132</v>
      </c>
      <c r="C31732" s="34">
        <v>179</v>
      </c>
      <c r="D31732" s="34">
        <v>171</v>
      </c>
      <c r="E31732" s="34">
        <v>133</v>
      </c>
      <c r="F31732" s="34">
        <v>204</v>
      </c>
      <c r="G31732" s="34">
        <v>167</v>
      </c>
      <c r="H31732" s="34">
        <v>170</v>
      </c>
      <c r="I31732" s="34">
        <v>127</v>
      </c>
      <c r="J31732" s="34">
        <v>113</v>
      </c>
      <c r="K31732" s="34">
        <v>174</v>
      </c>
      <c r="L31732" s="34">
        <v>106</v>
      </c>
      <c r="M31732" s="34">
        <v>144</v>
      </c>
      <c r="N31732" s="34">
        <v>140</v>
      </c>
      <c r="O31732" s="34">
        <v>159</v>
      </c>
      <c r="P31732" s="34">
        <v>143</v>
      </c>
      <c r="Q31732" s="34">
        <v>199</v>
      </c>
      <c r="R31732" s="34">
        <v>176</v>
      </c>
      <c r="S31732" s="34">
        <v>206</v>
      </c>
      <c r="T31732" s="34">
        <v>148</v>
      </c>
      <c r="U31732" s="34">
        <v>162</v>
      </c>
      <c r="V31732" s="34">
        <v>217</v>
      </c>
      <c r="W31732" s="34">
        <v>188</v>
      </c>
      <c r="X31732" s="34">
        <v>208</v>
      </c>
      <c r="Y31732" s="34">
        <v>160</v>
      </c>
      <c r="Z31732" s="34">
        <v>220</v>
      </c>
      <c r="AA31732" s="34">
        <v>212</v>
      </c>
      <c r="AB31732" s="34">
        <v>169</v>
      </c>
      <c r="AC31732" s="34">
        <v>236</v>
      </c>
    </row>
    <row r="31733" spans="1:29" x14ac:dyDescent="0.2">
      <c r="A31733" s="34" t="s">
        <v>92226</v>
      </c>
      <c r="B31733" s="34">
        <v>199</v>
      </c>
      <c r="C31733" s="34">
        <v>204</v>
      </c>
      <c r="D31733" s="34">
        <v>289</v>
      </c>
      <c r="E31733" s="34">
        <v>244</v>
      </c>
      <c r="F31733" s="34">
        <v>287</v>
      </c>
      <c r="G31733" s="34">
        <v>182</v>
      </c>
      <c r="H31733" s="34">
        <v>253</v>
      </c>
      <c r="I31733" s="34">
        <v>169</v>
      </c>
      <c r="J31733" s="34">
        <v>195</v>
      </c>
      <c r="K31733" s="34">
        <v>239</v>
      </c>
      <c r="L31733" s="34">
        <v>126</v>
      </c>
      <c r="M31733" s="34">
        <v>165</v>
      </c>
      <c r="N31733" s="34">
        <v>191</v>
      </c>
      <c r="O31733" s="34">
        <v>169</v>
      </c>
      <c r="P31733" s="34">
        <v>195</v>
      </c>
      <c r="Q31733" s="34">
        <v>264</v>
      </c>
      <c r="R31733" s="34">
        <v>216</v>
      </c>
      <c r="S31733" s="34">
        <v>283</v>
      </c>
      <c r="T31733" s="34">
        <v>185</v>
      </c>
      <c r="U31733" s="34">
        <v>210</v>
      </c>
      <c r="V31733" s="34">
        <v>288</v>
      </c>
      <c r="W31733" s="34">
        <v>242</v>
      </c>
      <c r="X31733" s="34">
        <v>287</v>
      </c>
      <c r="Y31733" s="34">
        <v>172</v>
      </c>
      <c r="Z31733" s="34">
        <v>313</v>
      </c>
      <c r="AA31733" s="34">
        <v>267</v>
      </c>
      <c r="AB31733" s="34">
        <v>209</v>
      </c>
      <c r="AC31733" s="34">
        <v>359</v>
      </c>
    </row>
    <row r="31734" spans="1:29" x14ac:dyDescent="0.2">
      <c r="A31734" s="34" t="s">
        <v>92227</v>
      </c>
      <c r="B31734" s="34">
        <v>55</v>
      </c>
      <c r="C31734" s="34">
        <v>57</v>
      </c>
      <c r="D31734" s="34">
        <v>69</v>
      </c>
      <c r="E31734" s="34">
        <v>76</v>
      </c>
      <c r="F31734" s="34">
        <v>78</v>
      </c>
      <c r="G31734" s="34">
        <v>71</v>
      </c>
      <c r="H31734" s="34">
        <v>48</v>
      </c>
      <c r="I31734" s="34">
        <v>51</v>
      </c>
      <c r="J31734" s="34">
        <v>40</v>
      </c>
      <c r="K31734" s="34">
        <v>76</v>
      </c>
      <c r="L31734" s="34">
        <v>40</v>
      </c>
      <c r="M31734" s="34">
        <v>72</v>
      </c>
      <c r="N31734" s="34">
        <v>53</v>
      </c>
      <c r="O31734" s="34">
        <v>62</v>
      </c>
      <c r="P31734" s="34">
        <v>55</v>
      </c>
      <c r="Q31734" s="34">
        <v>89</v>
      </c>
      <c r="R31734" s="34">
        <v>59</v>
      </c>
      <c r="S31734" s="34">
        <v>90</v>
      </c>
      <c r="T31734" s="34">
        <v>51</v>
      </c>
      <c r="U31734" s="34">
        <v>66</v>
      </c>
      <c r="V31734" s="34">
        <v>61</v>
      </c>
      <c r="W31734" s="34">
        <v>64</v>
      </c>
      <c r="X31734" s="34">
        <v>76</v>
      </c>
      <c r="Y31734" s="34">
        <v>58</v>
      </c>
      <c r="Z31734" s="34">
        <v>58</v>
      </c>
      <c r="AA31734" s="34">
        <v>69</v>
      </c>
      <c r="AB31734" s="34">
        <v>94</v>
      </c>
      <c r="AC31734" s="34">
        <v>85</v>
      </c>
    </row>
    <row r="31735" spans="1:29" x14ac:dyDescent="0.2">
      <c r="A31735" s="34" t="s">
        <v>92228</v>
      </c>
      <c r="B31735" s="34">
        <v>73</v>
      </c>
      <c r="C31735" s="34">
        <v>88</v>
      </c>
      <c r="D31735" s="34">
        <v>136</v>
      </c>
      <c r="E31735" s="34">
        <v>89</v>
      </c>
      <c r="F31735" s="34">
        <v>132</v>
      </c>
      <c r="G31735" s="34">
        <v>91</v>
      </c>
      <c r="H31735" s="34">
        <v>105</v>
      </c>
      <c r="I31735" s="34">
        <v>76</v>
      </c>
      <c r="J31735" s="34">
        <v>145</v>
      </c>
      <c r="K31735" s="34">
        <v>80</v>
      </c>
      <c r="L31735" s="34">
        <v>84</v>
      </c>
      <c r="M31735" s="34">
        <v>97</v>
      </c>
      <c r="N31735" s="34">
        <v>116</v>
      </c>
      <c r="O31735" s="34">
        <v>85</v>
      </c>
      <c r="P31735" s="34">
        <v>90</v>
      </c>
      <c r="Q31735" s="34">
        <v>105</v>
      </c>
      <c r="R31735" s="34">
        <v>149</v>
      </c>
      <c r="S31735" s="34">
        <v>96</v>
      </c>
      <c r="T31735" s="34">
        <v>109</v>
      </c>
      <c r="U31735" s="34">
        <v>86</v>
      </c>
      <c r="V31735" s="34">
        <v>119</v>
      </c>
      <c r="W31735" s="34">
        <v>114</v>
      </c>
      <c r="X31735" s="34">
        <v>157</v>
      </c>
      <c r="Y31735" s="34">
        <v>86</v>
      </c>
      <c r="Z31735" s="34">
        <v>134</v>
      </c>
      <c r="AA31735" s="34">
        <v>146</v>
      </c>
      <c r="AB31735" s="34">
        <v>129</v>
      </c>
      <c r="AC31735" s="34">
        <v>177</v>
      </c>
    </row>
    <row r="31736" spans="1:29" x14ac:dyDescent="0.2">
      <c r="A31736" s="34" t="s">
        <v>92229</v>
      </c>
      <c r="B31736" s="34">
        <v>81</v>
      </c>
      <c r="C31736" s="34">
        <v>90</v>
      </c>
      <c r="D31736" s="34">
        <v>93</v>
      </c>
      <c r="E31736" s="34">
        <v>125</v>
      </c>
      <c r="F31736" s="34">
        <v>92</v>
      </c>
      <c r="G31736" s="34">
        <v>46</v>
      </c>
      <c r="H31736" s="34">
        <v>104</v>
      </c>
      <c r="I31736" s="34">
        <v>88</v>
      </c>
      <c r="J31736" s="34">
        <v>93</v>
      </c>
      <c r="K31736" s="34">
        <v>117</v>
      </c>
      <c r="L31736" s="34">
        <v>60</v>
      </c>
      <c r="M31736" s="34">
        <v>71</v>
      </c>
      <c r="N31736" s="34">
        <v>68</v>
      </c>
      <c r="O31736" s="34">
        <v>68</v>
      </c>
      <c r="P31736" s="34">
        <v>92</v>
      </c>
      <c r="Q31736" s="34">
        <v>104</v>
      </c>
      <c r="R31736" s="34">
        <v>70</v>
      </c>
      <c r="S31736" s="34">
        <v>92</v>
      </c>
      <c r="T31736" s="34">
        <v>50</v>
      </c>
      <c r="U31736" s="34">
        <v>56</v>
      </c>
      <c r="V31736" s="34">
        <v>122</v>
      </c>
      <c r="W31736" s="34">
        <v>84</v>
      </c>
      <c r="X31736" s="34">
        <v>123</v>
      </c>
      <c r="Y31736" s="34">
        <v>66</v>
      </c>
      <c r="Z31736" s="34">
        <v>71</v>
      </c>
      <c r="AA31736" s="34">
        <v>91</v>
      </c>
      <c r="AB31736" s="34">
        <v>72</v>
      </c>
      <c r="AC31736" s="34">
        <v>137</v>
      </c>
    </row>
    <row r="31737" spans="1:29" x14ac:dyDescent="0.2">
      <c r="A31737" s="34" t="s">
        <v>92230</v>
      </c>
      <c r="B31737" s="34">
        <v>316</v>
      </c>
      <c r="C31737" s="34">
        <v>286</v>
      </c>
      <c r="D31737" s="34">
        <v>421</v>
      </c>
      <c r="E31737" s="34">
        <v>282</v>
      </c>
      <c r="F31737" s="34">
        <v>366</v>
      </c>
      <c r="G31737" s="34">
        <v>304</v>
      </c>
      <c r="H31737" s="34">
        <v>335</v>
      </c>
      <c r="I31737" s="34">
        <v>235</v>
      </c>
      <c r="J31737" s="34">
        <v>331</v>
      </c>
      <c r="K31737" s="34">
        <v>260</v>
      </c>
      <c r="L31737" s="34">
        <v>252</v>
      </c>
      <c r="M31737" s="34">
        <v>242</v>
      </c>
      <c r="N31737" s="34">
        <v>323</v>
      </c>
      <c r="O31737" s="34">
        <v>210</v>
      </c>
      <c r="P31737" s="34">
        <v>268</v>
      </c>
      <c r="Q31737" s="34">
        <v>358</v>
      </c>
      <c r="R31737" s="34">
        <v>438</v>
      </c>
      <c r="S31737" s="34">
        <v>372</v>
      </c>
      <c r="T31737" s="34">
        <v>317</v>
      </c>
      <c r="U31737" s="34">
        <v>288</v>
      </c>
      <c r="V31737" s="34">
        <v>415</v>
      </c>
      <c r="W31737" s="34">
        <v>374</v>
      </c>
      <c r="X31737" s="34">
        <v>465</v>
      </c>
      <c r="Y31737" s="34">
        <v>287</v>
      </c>
      <c r="Z31737" s="34">
        <v>465</v>
      </c>
      <c r="AA31737" s="34">
        <v>371</v>
      </c>
      <c r="AB31737" s="34">
        <v>354</v>
      </c>
      <c r="AC31737" s="34">
        <v>399</v>
      </c>
    </row>
    <row r="31738" spans="1:29" x14ac:dyDescent="0.2">
      <c r="A31738" s="34" t="s">
        <v>92231</v>
      </c>
      <c r="B31738" s="34">
        <v>93</v>
      </c>
      <c r="C31738" s="34">
        <v>134</v>
      </c>
      <c r="D31738" s="34">
        <v>146</v>
      </c>
      <c r="E31738" s="34">
        <v>109</v>
      </c>
      <c r="F31738" s="34">
        <v>111</v>
      </c>
      <c r="G31738" s="34">
        <v>73</v>
      </c>
      <c r="H31738" s="34">
        <v>111</v>
      </c>
      <c r="I31738" s="34">
        <v>68</v>
      </c>
      <c r="J31738" s="34">
        <v>89</v>
      </c>
      <c r="K31738" s="34">
        <v>111</v>
      </c>
      <c r="L31738" s="34">
        <v>56</v>
      </c>
      <c r="M31738" s="34">
        <v>81</v>
      </c>
      <c r="N31738" s="34">
        <v>77</v>
      </c>
      <c r="O31738" s="34">
        <v>79</v>
      </c>
      <c r="P31738" s="34">
        <v>103</v>
      </c>
      <c r="Q31738" s="34">
        <v>97</v>
      </c>
      <c r="R31738" s="34">
        <v>101</v>
      </c>
      <c r="S31738" s="34">
        <v>126</v>
      </c>
      <c r="T31738" s="34">
        <v>69</v>
      </c>
      <c r="U31738" s="34">
        <v>77</v>
      </c>
      <c r="V31738" s="34">
        <v>128</v>
      </c>
      <c r="W31738" s="34">
        <v>79</v>
      </c>
      <c r="X31738" s="34">
        <v>120</v>
      </c>
      <c r="Y31738" s="34">
        <v>63</v>
      </c>
      <c r="Z31738" s="34">
        <v>96</v>
      </c>
      <c r="AA31738" s="34">
        <v>93</v>
      </c>
      <c r="AB31738" s="34">
        <v>103</v>
      </c>
      <c r="AC31738" s="34">
        <v>146</v>
      </c>
    </row>
    <row r="31739" spans="1:29" x14ac:dyDescent="0.2">
      <c r="A31739" s="34" t="s">
        <v>92232</v>
      </c>
      <c r="B31739" s="34">
        <v>105</v>
      </c>
      <c r="C31739" s="34">
        <v>97</v>
      </c>
      <c r="D31739" s="34">
        <v>112</v>
      </c>
      <c r="E31739" s="34">
        <v>93</v>
      </c>
      <c r="F31739" s="34">
        <v>117</v>
      </c>
      <c r="G31739" s="34">
        <v>101</v>
      </c>
      <c r="H31739" s="34">
        <v>122</v>
      </c>
      <c r="I31739" s="34">
        <v>88</v>
      </c>
      <c r="J31739" s="34">
        <v>130</v>
      </c>
      <c r="K31739" s="34">
        <v>103</v>
      </c>
      <c r="L31739" s="34">
        <v>102</v>
      </c>
      <c r="M31739" s="34">
        <v>66</v>
      </c>
      <c r="N31739" s="34">
        <v>125</v>
      </c>
      <c r="O31739" s="34">
        <v>86</v>
      </c>
      <c r="P31739" s="34">
        <v>112</v>
      </c>
      <c r="Q31739" s="34">
        <v>124</v>
      </c>
      <c r="R31739" s="34">
        <v>173</v>
      </c>
      <c r="S31739" s="34">
        <v>117</v>
      </c>
      <c r="T31739" s="34">
        <v>172</v>
      </c>
      <c r="U31739" s="34">
        <v>108</v>
      </c>
      <c r="V31739" s="34">
        <v>146</v>
      </c>
      <c r="W31739" s="34">
        <v>141</v>
      </c>
      <c r="X31739" s="34">
        <v>152</v>
      </c>
      <c r="Y31739" s="34">
        <v>141</v>
      </c>
      <c r="Z31739" s="34">
        <v>137</v>
      </c>
      <c r="AA31739" s="34">
        <v>144</v>
      </c>
      <c r="AB31739" s="34">
        <v>150</v>
      </c>
      <c r="AC31739" s="34">
        <v>172</v>
      </c>
    </row>
    <row r="31740" spans="1:29" x14ac:dyDescent="0.2">
      <c r="A31740" s="34" t="s">
        <v>92233</v>
      </c>
      <c r="B31740" s="34">
        <v>93</v>
      </c>
      <c r="C31740" s="34">
        <v>100</v>
      </c>
      <c r="D31740" s="34">
        <v>89</v>
      </c>
      <c r="E31740" s="34">
        <v>84</v>
      </c>
      <c r="F31740" s="34">
        <v>93</v>
      </c>
      <c r="G31740" s="34">
        <v>83</v>
      </c>
      <c r="H31740" s="34">
        <v>78</v>
      </c>
      <c r="I31740" s="34">
        <v>76</v>
      </c>
      <c r="J31740" s="34">
        <v>83</v>
      </c>
      <c r="K31740" s="34">
        <v>92</v>
      </c>
      <c r="L31740" s="34">
        <v>65</v>
      </c>
      <c r="M31740" s="34">
        <v>113</v>
      </c>
      <c r="N31740" s="34">
        <v>79</v>
      </c>
      <c r="O31740" s="34">
        <v>76</v>
      </c>
      <c r="P31740" s="34">
        <v>75</v>
      </c>
      <c r="Q31740" s="34">
        <v>112</v>
      </c>
      <c r="R31740" s="34">
        <v>110</v>
      </c>
      <c r="S31740" s="34">
        <v>105</v>
      </c>
      <c r="T31740" s="34">
        <v>84</v>
      </c>
      <c r="U31740" s="34">
        <v>81</v>
      </c>
      <c r="V31740" s="34">
        <v>103</v>
      </c>
      <c r="W31740" s="34">
        <v>116</v>
      </c>
      <c r="X31740" s="34">
        <v>115</v>
      </c>
      <c r="Y31740" s="34">
        <v>98</v>
      </c>
      <c r="Z31740" s="34">
        <v>108</v>
      </c>
      <c r="AA31740" s="34">
        <v>120</v>
      </c>
      <c r="AB31740" s="34">
        <v>144</v>
      </c>
      <c r="AC31740" s="34">
        <v>148</v>
      </c>
    </row>
    <row r="31741" spans="1:29" x14ac:dyDescent="0.2">
      <c r="A31741" s="34" t="s">
        <v>92234</v>
      </c>
      <c r="B31741" s="34">
        <v>52</v>
      </c>
      <c r="C31741" s="34">
        <v>82</v>
      </c>
      <c r="D31741" s="34">
        <v>92</v>
      </c>
      <c r="E31741" s="34">
        <v>71</v>
      </c>
      <c r="F31741" s="34">
        <v>57</v>
      </c>
      <c r="G31741" s="34">
        <v>93</v>
      </c>
      <c r="H31741" s="34">
        <v>63</v>
      </c>
      <c r="I31741" s="34">
        <v>58</v>
      </c>
      <c r="J31741" s="34">
        <v>49</v>
      </c>
      <c r="K31741" s="34">
        <v>94</v>
      </c>
      <c r="L31741" s="34">
        <v>48</v>
      </c>
      <c r="M31741" s="34">
        <v>60</v>
      </c>
      <c r="N31741" s="34">
        <v>44</v>
      </c>
      <c r="O31741" s="34">
        <v>56</v>
      </c>
      <c r="P31741" s="34">
        <v>67</v>
      </c>
      <c r="Q31741" s="34">
        <v>91</v>
      </c>
      <c r="R31741" s="34">
        <v>60</v>
      </c>
      <c r="S31741" s="34">
        <v>93</v>
      </c>
      <c r="T31741" s="34">
        <v>57</v>
      </c>
      <c r="U31741" s="34">
        <v>80</v>
      </c>
      <c r="V31741" s="34">
        <v>70</v>
      </c>
      <c r="W31741" s="34">
        <v>98</v>
      </c>
      <c r="X31741" s="34">
        <v>117</v>
      </c>
      <c r="Y31741" s="34">
        <v>82</v>
      </c>
      <c r="Z31741" s="34">
        <v>83</v>
      </c>
      <c r="AA31741" s="34">
        <v>41</v>
      </c>
      <c r="AB31741" s="34">
        <v>69</v>
      </c>
      <c r="AC31741" s="34">
        <v>96</v>
      </c>
    </row>
    <row r="31742" spans="1:29" x14ac:dyDescent="0.2">
      <c r="A31742" s="34" t="s">
        <v>92235</v>
      </c>
      <c r="B31742" s="34">
        <v>115</v>
      </c>
      <c r="C31742" s="34">
        <v>68</v>
      </c>
      <c r="D31742" s="34">
        <v>134</v>
      </c>
      <c r="E31742" s="34">
        <v>102</v>
      </c>
      <c r="F31742" s="34">
        <v>137</v>
      </c>
      <c r="G31742" s="34">
        <v>77</v>
      </c>
      <c r="H31742" s="34">
        <v>75</v>
      </c>
      <c r="I31742" s="34">
        <v>62</v>
      </c>
      <c r="J31742" s="34">
        <v>103</v>
      </c>
      <c r="K31742" s="34">
        <v>71</v>
      </c>
      <c r="L31742" s="34">
        <v>103</v>
      </c>
      <c r="M31742" s="34">
        <v>90</v>
      </c>
      <c r="N31742" s="34">
        <v>91</v>
      </c>
      <c r="O31742" s="34">
        <v>67</v>
      </c>
      <c r="P31742" s="34">
        <v>115</v>
      </c>
      <c r="Q31742" s="34">
        <v>103</v>
      </c>
      <c r="R31742" s="34">
        <v>142</v>
      </c>
      <c r="S31742" s="34">
        <v>109</v>
      </c>
      <c r="T31742" s="34">
        <v>116</v>
      </c>
      <c r="U31742" s="34">
        <v>71</v>
      </c>
      <c r="V31742" s="34">
        <v>130</v>
      </c>
      <c r="W31742" s="34">
        <v>119</v>
      </c>
      <c r="X31742" s="34">
        <v>124</v>
      </c>
      <c r="Y31742" s="34">
        <v>111</v>
      </c>
      <c r="Z31742" s="34">
        <v>129</v>
      </c>
      <c r="AA31742" s="34">
        <v>108</v>
      </c>
      <c r="AB31742" s="34">
        <v>147</v>
      </c>
      <c r="AC31742" s="34">
        <v>126</v>
      </c>
    </row>
    <row r="31743" spans="1:29" x14ac:dyDescent="0.2">
      <c r="A31743" s="34" t="s">
        <v>92236</v>
      </c>
      <c r="B31743" s="34">
        <v>58</v>
      </c>
      <c r="C31743" s="34">
        <v>97</v>
      </c>
      <c r="D31743" s="34">
        <v>162</v>
      </c>
      <c r="E31743" s="34">
        <v>113</v>
      </c>
      <c r="F31743" s="34">
        <v>73</v>
      </c>
      <c r="G31743" s="34">
        <v>84</v>
      </c>
      <c r="H31743" s="34">
        <v>43</v>
      </c>
      <c r="I31743" s="34">
        <v>108</v>
      </c>
      <c r="J31743" s="34">
        <v>58</v>
      </c>
      <c r="K31743" s="34">
        <v>120</v>
      </c>
      <c r="L31743" s="34">
        <v>22</v>
      </c>
      <c r="M31743" s="34">
        <v>61</v>
      </c>
      <c r="N31743" s="34">
        <v>66</v>
      </c>
      <c r="O31743" s="34">
        <v>51</v>
      </c>
      <c r="P31743" s="34">
        <v>57</v>
      </c>
      <c r="Q31743" s="34">
        <v>101</v>
      </c>
      <c r="R31743" s="34">
        <v>60</v>
      </c>
      <c r="S31743" s="34">
        <v>112</v>
      </c>
      <c r="T31743" s="34">
        <v>27</v>
      </c>
      <c r="U31743" s="34">
        <v>45</v>
      </c>
      <c r="V31743" s="34">
        <v>83</v>
      </c>
      <c r="W31743" s="34">
        <v>61</v>
      </c>
      <c r="X31743" s="34">
        <v>91</v>
      </c>
      <c r="Y31743" s="34">
        <v>54</v>
      </c>
      <c r="Z31743" s="34">
        <v>130</v>
      </c>
      <c r="AA31743" s="34">
        <v>116</v>
      </c>
      <c r="AB31743" s="34">
        <v>40</v>
      </c>
      <c r="AC31743" s="34">
        <v>107</v>
      </c>
    </row>
    <row r="31744" spans="1:29" x14ac:dyDescent="0.2">
      <c r="A31744" s="34" t="s">
        <v>92237</v>
      </c>
      <c r="B31744" s="34">
        <v>101</v>
      </c>
      <c r="C31744" s="34">
        <v>117</v>
      </c>
      <c r="D31744" s="34">
        <v>179</v>
      </c>
      <c r="E31744" s="34">
        <v>157</v>
      </c>
      <c r="F31744" s="34">
        <v>177</v>
      </c>
      <c r="G31744" s="34">
        <v>148</v>
      </c>
      <c r="H31744" s="34">
        <v>138</v>
      </c>
      <c r="I31744" s="34">
        <v>129</v>
      </c>
      <c r="J31744" s="34">
        <v>145</v>
      </c>
      <c r="K31744" s="34">
        <v>132</v>
      </c>
      <c r="L31744" s="34">
        <v>112</v>
      </c>
      <c r="M31744" s="34">
        <v>134</v>
      </c>
      <c r="N31744" s="34">
        <v>164</v>
      </c>
      <c r="O31744" s="34">
        <v>127</v>
      </c>
      <c r="P31744" s="34">
        <v>149</v>
      </c>
      <c r="Q31744" s="34">
        <v>187</v>
      </c>
      <c r="R31744" s="34">
        <v>244</v>
      </c>
      <c r="S31744" s="34">
        <v>209</v>
      </c>
      <c r="T31744" s="34">
        <v>163</v>
      </c>
      <c r="U31744" s="34">
        <v>112</v>
      </c>
      <c r="V31744" s="34">
        <v>207</v>
      </c>
      <c r="W31744" s="34">
        <v>187</v>
      </c>
      <c r="X31744" s="34">
        <v>229</v>
      </c>
      <c r="Y31744" s="34">
        <v>188</v>
      </c>
      <c r="Z31744" s="34">
        <v>162</v>
      </c>
      <c r="AA31744" s="34">
        <v>178</v>
      </c>
      <c r="AB31744" s="34">
        <v>237</v>
      </c>
      <c r="AC31744" s="34">
        <v>236</v>
      </c>
    </row>
    <row r="31745" spans="1:29" x14ac:dyDescent="0.2">
      <c r="A31745" s="34" t="s">
        <v>92238</v>
      </c>
      <c r="B31745" s="34">
        <v>63</v>
      </c>
      <c r="C31745" s="34">
        <v>34</v>
      </c>
      <c r="D31745" s="34">
        <v>53</v>
      </c>
      <c r="E31745" s="34">
        <v>40</v>
      </c>
      <c r="F31745" s="34">
        <v>57</v>
      </c>
      <c r="G31745" s="34">
        <v>55</v>
      </c>
      <c r="H31745" s="34">
        <v>53</v>
      </c>
      <c r="I31745" s="34">
        <v>29</v>
      </c>
      <c r="J31745" s="34">
        <v>62</v>
      </c>
      <c r="K31745" s="34">
        <v>67</v>
      </c>
      <c r="L31745" s="34">
        <v>29</v>
      </c>
      <c r="M31745" s="34">
        <v>20</v>
      </c>
      <c r="N31745" s="34">
        <v>41</v>
      </c>
      <c r="O31745" s="34">
        <v>33</v>
      </c>
      <c r="P31745" s="34">
        <v>60</v>
      </c>
      <c r="Q31745" s="34">
        <v>62</v>
      </c>
      <c r="R31745" s="34">
        <v>64</v>
      </c>
      <c r="S31745" s="34">
        <v>61</v>
      </c>
      <c r="T31745" s="34">
        <v>65</v>
      </c>
      <c r="U31745" s="34">
        <v>58</v>
      </c>
      <c r="V31745" s="34">
        <v>66</v>
      </c>
      <c r="W31745" s="34">
        <v>51</v>
      </c>
      <c r="X31745" s="34">
        <v>56</v>
      </c>
      <c r="Y31745" s="34">
        <v>46</v>
      </c>
      <c r="Z31745" s="34">
        <v>64</v>
      </c>
      <c r="AA31745" s="34">
        <v>47</v>
      </c>
      <c r="AB31745" s="34">
        <v>59</v>
      </c>
      <c r="AC31745" s="34">
        <v>83</v>
      </c>
    </row>
    <row r="31746" spans="1:29" x14ac:dyDescent="0.2">
      <c r="A31746" s="34" t="s">
        <v>92239</v>
      </c>
      <c r="B31746" s="34">
        <v>89</v>
      </c>
      <c r="C31746" s="34">
        <v>100</v>
      </c>
      <c r="D31746" s="34">
        <v>86</v>
      </c>
      <c r="E31746" s="34">
        <v>93</v>
      </c>
      <c r="F31746" s="34">
        <v>57</v>
      </c>
      <c r="G31746" s="34">
        <v>96</v>
      </c>
      <c r="H31746" s="34">
        <v>76</v>
      </c>
      <c r="I31746" s="34">
        <v>88</v>
      </c>
      <c r="J31746" s="34">
        <v>55</v>
      </c>
      <c r="K31746" s="34">
        <v>103</v>
      </c>
      <c r="L31746" s="34">
        <v>39</v>
      </c>
      <c r="M31746" s="34">
        <v>73</v>
      </c>
      <c r="N31746" s="34">
        <v>40</v>
      </c>
      <c r="O31746" s="34">
        <v>64</v>
      </c>
      <c r="P31746" s="34">
        <v>64</v>
      </c>
      <c r="Q31746" s="34">
        <v>78</v>
      </c>
      <c r="R31746" s="34">
        <v>63</v>
      </c>
      <c r="S31746" s="34">
        <v>120</v>
      </c>
      <c r="T31746" s="34">
        <v>29</v>
      </c>
      <c r="U31746" s="34">
        <v>55</v>
      </c>
      <c r="V31746" s="34">
        <v>89</v>
      </c>
      <c r="W31746" s="34">
        <v>90</v>
      </c>
      <c r="X31746" s="34">
        <v>52</v>
      </c>
      <c r="Y31746" s="34">
        <v>52</v>
      </c>
      <c r="Z31746" s="34">
        <v>69</v>
      </c>
      <c r="AA31746" s="34">
        <v>86</v>
      </c>
      <c r="AB31746" s="34">
        <v>52</v>
      </c>
      <c r="AC31746" s="34">
        <v>132</v>
      </c>
    </row>
    <row r="31747" spans="1:29" x14ac:dyDescent="0.2">
      <c r="A31747" s="34" t="s">
        <v>92240</v>
      </c>
      <c r="B31747" s="34">
        <v>170</v>
      </c>
      <c r="C31747" s="34">
        <v>218</v>
      </c>
      <c r="D31747" s="34">
        <v>273</v>
      </c>
      <c r="E31747" s="34">
        <v>236</v>
      </c>
      <c r="F31747" s="34">
        <v>270</v>
      </c>
      <c r="G31747" s="34">
        <v>152</v>
      </c>
      <c r="H31747" s="34">
        <v>341</v>
      </c>
      <c r="I31747" s="34">
        <v>205</v>
      </c>
      <c r="J31747" s="34">
        <v>259</v>
      </c>
      <c r="K31747" s="34">
        <v>305</v>
      </c>
      <c r="L31747" s="34">
        <v>249</v>
      </c>
      <c r="M31747" s="34">
        <v>232</v>
      </c>
      <c r="N31747" s="34">
        <v>242</v>
      </c>
      <c r="O31747" s="34">
        <v>165</v>
      </c>
      <c r="P31747" s="34">
        <v>218</v>
      </c>
      <c r="Q31747" s="34">
        <v>304</v>
      </c>
      <c r="R31747" s="34">
        <v>371</v>
      </c>
      <c r="S31747" s="34">
        <v>302</v>
      </c>
      <c r="T31747" s="34">
        <v>304</v>
      </c>
      <c r="U31747" s="34">
        <v>257</v>
      </c>
      <c r="V31747" s="34">
        <v>380</v>
      </c>
      <c r="W31747" s="34">
        <v>384</v>
      </c>
      <c r="X31747" s="34">
        <v>366</v>
      </c>
      <c r="Y31747" s="34">
        <v>330</v>
      </c>
      <c r="Z31747" s="34">
        <v>318</v>
      </c>
      <c r="AA31747" s="34">
        <v>361</v>
      </c>
      <c r="AB31747" s="34">
        <v>338</v>
      </c>
      <c r="AC31747" s="34">
        <v>439</v>
      </c>
    </row>
    <row r="31748" spans="1:29" x14ac:dyDescent="0.2">
      <c r="A31748" s="34" t="s">
        <v>92241</v>
      </c>
      <c r="B31748" s="34">
        <v>47</v>
      </c>
      <c r="C31748" s="34">
        <v>59</v>
      </c>
      <c r="D31748" s="34">
        <v>76</v>
      </c>
      <c r="E31748" s="34">
        <v>82</v>
      </c>
      <c r="F31748" s="34">
        <v>44</v>
      </c>
      <c r="G31748" s="34">
        <v>50</v>
      </c>
      <c r="H31748" s="34">
        <v>41</v>
      </c>
      <c r="I31748" s="34">
        <v>47</v>
      </c>
      <c r="J31748" s="34">
        <v>18</v>
      </c>
      <c r="K31748" s="34">
        <v>58</v>
      </c>
      <c r="L31748" s="34">
        <v>7</v>
      </c>
      <c r="M31748" s="34">
        <v>30</v>
      </c>
      <c r="N31748" s="34">
        <v>37</v>
      </c>
      <c r="O31748" s="34">
        <v>40</v>
      </c>
      <c r="P31748" s="34">
        <v>27</v>
      </c>
      <c r="Q31748" s="34">
        <v>36</v>
      </c>
      <c r="R31748" s="34">
        <v>26</v>
      </c>
      <c r="S31748" s="34">
        <v>77</v>
      </c>
      <c r="T31748" s="34">
        <v>15</v>
      </c>
      <c r="U31748" s="34">
        <v>19</v>
      </c>
      <c r="V31748" s="34">
        <v>49</v>
      </c>
      <c r="W31748" s="34">
        <v>35</v>
      </c>
      <c r="X31748" s="34">
        <v>29</v>
      </c>
      <c r="Y31748" s="34">
        <v>17</v>
      </c>
      <c r="Z31748" s="34">
        <v>56</v>
      </c>
      <c r="AA31748" s="34">
        <v>46</v>
      </c>
      <c r="AB31748" s="34">
        <v>12</v>
      </c>
      <c r="AC31748" s="34">
        <v>59</v>
      </c>
    </row>
    <row r="31749" spans="1:29" x14ac:dyDescent="0.2">
      <c r="A31749" s="34" t="s">
        <v>92242</v>
      </c>
      <c r="B31749" s="34">
        <v>209</v>
      </c>
      <c r="C31749" s="34">
        <v>185</v>
      </c>
      <c r="D31749" s="34">
        <v>354</v>
      </c>
      <c r="E31749" s="34">
        <v>225</v>
      </c>
      <c r="F31749" s="34">
        <v>232</v>
      </c>
      <c r="G31749" s="34">
        <v>222</v>
      </c>
      <c r="H31749" s="34">
        <v>229</v>
      </c>
      <c r="I31749" s="34">
        <v>201</v>
      </c>
      <c r="J31749" s="34">
        <v>226</v>
      </c>
      <c r="K31749" s="34">
        <v>208</v>
      </c>
      <c r="L31749" s="34">
        <v>145</v>
      </c>
      <c r="M31749" s="34">
        <v>172</v>
      </c>
      <c r="N31749" s="34">
        <v>189</v>
      </c>
      <c r="O31749" s="34">
        <v>204</v>
      </c>
      <c r="P31749" s="34">
        <v>178</v>
      </c>
      <c r="Q31749" s="34">
        <v>251</v>
      </c>
      <c r="R31749" s="34">
        <v>252</v>
      </c>
      <c r="S31749" s="34">
        <v>275</v>
      </c>
      <c r="T31749" s="34">
        <v>176</v>
      </c>
      <c r="U31749" s="34">
        <v>192</v>
      </c>
      <c r="V31749" s="34">
        <v>249</v>
      </c>
      <c r="W31749" s="34">
        <v>221</v>
      </c>
      <c r="X31749" s="34">
        <v>244</v>
      </c>
      <c r="Y31749" s="34">
        <v>166</v>
      </c>
      <c r="Z31749" s="34">
        <v>305</v>
      </c>
      <c r="AA31749" s="34">
        <v>245</v>
      </c>
      <c r="AB31749" s="34">
        <v>233</v>
      </c>
      <c r="AC31749" s="34">
        <v>317</v>
      </c>
    </row>
    <row r="31750" spans="1:29" x14ac:dyDescent="0.2">
      <c r="A31750" s="34" t="s">
        <v>92243</v>
      </c>
      <c r="B31750" s="34">
        <v>106</v>
      </c>
      <c r="C31750" s="34">
        <v>154</v>
      </c>
      <c r="D31750" s="34">
        <v>213</v>
      </c>
      <c r="E31750" s="34">
        <v>183</v>
      </c>
      <c r="F31750" s="34">
        <v>222</v>
      </c>
      <c r="G31750" s="34">
        <v>214</v>
      </c>
      <c r="H31750" s="34">
        <v>184</v>
      </c>
      <c r="I31750" s="34">
        <v>141</v>
      </c>
      <c r="J31750" s="34">
        <v>179</v>
      </c>
      <c r="K31750" s="34">
        <v>206</v>
      </c>
      <c r="L31750" s="34">
        <v>120</v>
      </c>
      <c r="M31750" s="34">
        <v>104</v>
      </c>
      <c r="N31750" s="34">
        <v>145</v>
      </c>
      <c r="O31750" s="34">
        <v>187</v>
      </c>
      <c r="P31750" s="34">
        <v>176</v>
      </c>
      <c r="Q31750" s="34">
        <v>203</v>
      </c>
      <c r="R31750" s="34">
        <v>258</v>
      </c>
      <c r="S31750" s="34">
        <v>200</v>
      </c>
      <c r="T31750" s="34">
        <v>193</v>
      </c>
      <c r="U31750" s="34">
        <v>131</v>
      </c>
      <c r="V31750" s="34">
        <v>257</v>
      </c>
      <c r="W31750" s="34">
        <v>199</v>
      </c>
      <c r="X31750" s="34">
        <v>292</v>
      </c>
      <c r="Y31750" s="34">
        <v>185</v>
      </c>
      <c r="Z31750" s="34">
        <v>275</v>
      </c>
      <c r="AA31750" s="34">
        <v>189</v>
      </c>
      <c r="AB31750" s="34">
        <v>186</v>
      </c>
      <c r="AC31750" s="34">
        <v>280</v>
      </c>
    </row>
    <row r="31751" spans="1:29" x14ac:dyDescent="0.2">
      <c r="A31751" s="34" t="s">
        <v>92244</v>
      </c>
      <c r="B31751" s="34">
        <v>60</v>
      </c>
      <c r="C31751" s="34">
        <v>77</v>
      </c>
      <c r="D31751" s="34">
        <v>97</v>
      </c>
      <c r="E31751" s="34">
        <v>100</v>
      </c>
      <c r="F31751" s="34">
        <v>78</v>
      </c>
      <c r="G31751" s="34">
        <v>53</v>
      </c>
      <c r="H31751" s="34">
        <v>86</v>
      </c>
      <c r="I31751" s="34">
        <v>68</v>
      </c>
      <c r="J31751" s="34">
        <v>55</v>
      </c>
      <c r="K31751" s="34">
        <v>86</v>
      </c>
      <c r="L31751" s="34">
        <v>40</v>
      </c>
      <c r="M31751" s="34">
        <v>47</v>
      </c>
      <c r="N31751" s="34">
        <v>69</v>
      </c>
      <c r="O31751" s="34">
        <v>84</v>
      </c>
      <c r="P31751" s="34">
        <v>45</v>
      </c>
      <c r="Q31751" s="34">
        <v>57</v>
      </c>
      <c r="R31751" s="34">
        <v>54</v>
      </c>
      <c r="S31751" s="34">
        <v>93</v>
      </c>
      <c r="T31751" s="34">
        <v>41</v>
      </c>
      <c r="U31751" s="34">
        <v>45</v>
      </c>
      <c r="V31751" s="34">
        <v>55</v>
      </c>
      <c r="W31751" s="34">
        <v>57</v>
      </c>
      <c r="X31751" s="34">
        <v>95</v>
      </c>
      <c r="Y31751" s="34">
        <v>52</v>
      </c>
      <c r="Z31751" s="34">
        <v>93</v>
      </c>
      <c r="AA31751" s="34">
        <v>75</v>
      </c>
      <c r="AB31751" s="34">
        <v>34</v>
      </c>
      <c r="AC31751" s="34">
        <v>110</v>
      </c>
    </row>
    <row r="31752" spans="1:29" x14ac:dyDescent="0.2">
      <c r="A31752" s="34" t="s">
        <v>92245</v>
      </c>
      <c r="B31752" s="34">
        <v>20</v>
      </c>
      <c r="C31752" s="34">
        <v>10</v>
      </c>
      <c r="D31752" s="34">
        <v>14</v>
      </c>
      <c r="E31752" s="34">
        <v>13</v>
      </c>
      <c r="F31752" s="34">
        <v>16</v>
      </c>
      <c r="G31752" s="34">
        <v>7</v>
      </c>
      <c r="H31752" s="34">
        <v>12</v>
      </c>
      <c r="I31752" s="34">
        <v>16</v>
      </c>
      <c r="J31752" s="34">
        <v>16</v>
      </c>
      <c r="K31752" s="34">
        <v>18</v>
      </c>
      <c r="L31752" s="34">
        <v>10</v>
      </c>
      <c r="M31752" s="34">
        <v>17</v>
      </c>
      <c r="N31752" s="34">
        <v>7</v>
      </c>
      <c r="O31752" s="34">
        <v>13</v>
      </c>
      <c r="P31752" s="34">
        <v>21</v>
      </c>
      <c r="Q31752" s="34">
        <v>7</v>
      </c>
      <c r="R31752" s="34">
        <v>9</v>
      </c>
      <c r="S31752" s="34">
        <v>22</v>
      </c>
      <c r="T31752" s="34">
        <v>9</v>
      </c>
      <c r="U31752" s="34">
        <v>8</v>
      </c>
      <c r="V31752" s="34">
        <v>20</v>
      </c>
      <c r="W31752" s="34">
        <v>19</v>
      </c>
      <c r="X31752" s="34">
        <v>19</v>
      </c>
      <c r="Y31752" s="34">
        <v>11</v>
      </c>
      <c r="Z31752" s="34">
        <v>23</v>
      </c>
      <c r="AA31752" s="34">
        <v>16</v>
      </c>
      <c r="AB31752" s="34">
        <v>21</v>
      </c>
      <c r="AC31752" s="34">
        <v>19</v>
      </c>
    </row>
    <row r="31753" spans="1:29" x14ac:dyDescent="0.2">
      <c r="A31753" s="34" t="s">
        <v>92246</v>
      </c>
      <c r="B31753" s="34">
        <v>113</v>
      </c>
      <c r="C31753" s="34">
        <v>86</v>
      </c>
      <c r="D31753" s="34">
        <v>115</v>
      </c>
      <c r="E31753" s="34">
        <v>135</v>
      </c>
      <c r="F31753" s="34">
        <v>99</v>
      </c>
      <c r="G31753" s="34">
        <v>113</v>
      </c>
      <c r="H31753" s="34">
        <v>110</v>
      </c>
      <c r="I31753" s="34">
        <v>112</v>
      </c>
      <c r="J31753" s="34">
        <v>112</v>
      </c>
      <c r="K31753" s="34">
        <v>112</v>
      </c>
      <c r="L31753" s="34">
        <v>65</v>
      </c>
      <c r="M31753" s="34">
        <v>85</v>
      </c>
      <c r="N31753" s="34">
        <v>97</v>
      </c>
      <c r="O31753" s="34">
        <v>102</v>
      </c>
      <c r="P31753" s="34">
        <v>90</v>
      </c>
      <c r="Q31753" s="34">
        <v>138</v>
      </c>
      <c r="R31753" s="34">
        <v>146</v>
      </c>
      <c r="S31753" s="34">
        <v>129</v>
      </c>
      <c r="T31753" s="34">
        <v>115</v>
      </c>
      <c r="U31753" s="34">
        <v>84</v>
      </c>
      <c r="V31753" s="34">
        <v>113</v>
      </c>
      <c r="W31753" s="34">
        <v>118</v>
      </c>
      <c r="X31753" s="34">
        <v>147</v>
      </c>
      <c r="Y31753" s="34">
        <v>119</v>
      </c>
      <c r="Z31753" s="34">
        <v>91</v>
      </c>
      <c r="AA31753" s="34">
        <v>129</v>
      </c>
      <c r="AB31753" s="34">
        <v>107</v>
      </c>
      <c r="AC31753" s="34">
        <v>126</v>
      </c>
    </row>
    <row r="31754" spans="1:29" x14ac:dyDescent="0.2">
      <c r="A31754" s="34" t="s">
        <v>92247</v>
      </c>
      <c r="B31754" s="34">
        <v>42</v>
      </c>
      <c r="C31754" s="34">
        <v>36</v>
      </c>
      <c r="D31754" s="34">
        <v>40</v>
      </c>
      <c r="E31754" s="34">
        <v>24</v>
      </c>
      <c r="F31754" s="34">
        <v>21</v>
      </c>
      <c r="G31754" s="34">
        <v>30</v>
      </c>
      <c r="H31754" s="34">
        <v>20</v>
      </c>
      <c r="I31754" s="34">
        <v>9</v>
      </c>
      <c r="J31754" s="34">
        <v>25</v>
      </c>
      <c r="K31754" s="34">
        <v>29</v>
      </c>
      <c r="L31754" s="34">
        <v>11</v>
      </c>
      <c r="M31754" s="34">
        <v>26</v>
      </c>
      <c r="N31754" s="34">
        <v>33</v>
      </c>
      <c r="O31754" s="34">
        <v>24</v>
      </c>
      <c r="P31754" s="34">
        <v>13</v>
      </c>
      <c r="Q31754" s="34">
        <v>32</v>
      </c>
      <c r="R31754" s="34">
        <v>29</v>
      </c>
      <c r="S31754" s="34">
        <v>30</v>
      </c>
      <c r="T31754" s="34">
        <v>16</v>
      </c>
      <c r="U31754" s="34">
        <v>32</v>
      </c>
      <c r="V31754" s="34">
        <v>32</v>
      </c>
      <c r="W31754" s="34">
        <v>17</v>
      </c>
      <c r="X31754" s="34">
        <v>38</v>
      </c>
      <c r="Y31754" s="34">
        <v>14</v>
      </c>
      <c r="Z31754" s="34">
        <v>27</v>
      </c>
      <c r="AA31754" s="34">
        <v>35</v>
      </c>
      <c r="AB31754" s="34">
        <v>21</v>
      </c>
      <c r="AC31754" s="34">
        <v>40</v>
      </c>
    </row>
    <row r="31755" spans="1:29" x14ac:dyDescent="0.2">
      <c r="A31755" s="34" t="s">
        <v>92248</v>
      </c>
      <c r="B31755" s="34">
        <v>140</v>
      </c>
      <c r="C31755" s="34">
        <v>87</v>
      </c>
      <c r="D31755" s="34">
        <v>119</v>
      </c>
      <c r="E31755" s="34">
        <v>77</v>
      </c>
      <c r="F31755" s="34">
        <v>130</v>
      </c>
      <c r="G31755" s="34">
        <v>60</v>
      </c>
      <c r="H31755" s="34">
        <v>110</v>
      </c>
      <c r="I31755" s="34">
        <v>87</v>
      </c>
      <c r="J31755" s="34">
        <v>99</v>
      </c>
      <c r="K31755" s="34">
        <v>71</v>
      </c>
      <c r="L31755" s="34">
        <v>104</v>
      </c>
      <c r="M31755" s="34">
        <v>80</v>
      </c>
      <c r="N31755" s="34">
        <v>105</v>
      </c>
      <c r="O31755" s="34">
        <v>94</v>
      </c>
      <c r="P31755" s="34">
        <v>89</v>
      </c>
      <c r="Q31755" s="34">
        <v>127</v>
      </c>
      <c r="R31755" s="34">
        <v>129</v>
      </c>
      <c r="S31755" s="34">
        <v>151</v>
      </c>
      <c r="T31755" s="34">
        <v>125</v>
      </c>
      <c r="U31755" s="34">
        <v>73</v>
      </c>
      <c r="V31755" s="34">
        <v>201</v>
      </c>
      <c r="W31755" s="34">
        <v>131</v>
      </c>
      <c r="X31755" s="34">
        <v>106</v>
      </c>
      <c r="Y31755" s="34">
        <v>83</v>
      </c>
      <c r="Z31755" s="34">
        <v>112</v>
      </c>
      <c r="AA31755" s="34">
        <v>136</v>
      </c>
      <c r="AB31755" s="34">
        <v>147</v>
      </c>
      <c r="AC31755" s="34">
        <v>158</v>
      </c>
    </row>
    <row r="31756" spans="1:29" x14ac:dyDescent="0.2">
      <c r="A31756" s="34" t="s">
        <v>92249</v>
      </c>
      <c r="B31756" s="34">
        <v>83</v>
      </c>
      <c r="C31756" s="34">
        <v>74</v>
      </c>
      <c r="D31756" s="34">
        <v>98</v>
      </c>
      <c r="E31756" s="34">
        <v>113</v>
      </c>
      <c r="F31756" s="34">
        <v>67</v>
      </c>
      <c r="G31756" s="34">
        <v>103</v>
      </c>
      <c r="H31756" s="34">
        <v>102</v>
      </c>
      <c r="I31756" s="34">
        <v>70</v>
      </c>
      <c r="J31756" s="34">
        <v>75</v>
      </c>
      <c r="K31756" s="34">
        <v>78</v>
      </c>
      <c r="L31756" s="34">
        <v>51</v>
      </c>
      <c r="M31756" s="34">
        <v>79</v>
      </c>
      <c r="N31756" s="34">
        <v>62</v>
      </c>
      <c r="O31756" s="34">
        <v>70</v>
      </c>
      <c r="P31756" s="34">
        <v>87</v>
      </c>
      <c r="Q31756" s="34">
        <v>87</v>
      </c>
      <c r="R31756" s="34">
        <v>78</v>
      </c>
      <c r="S31756" s="34">
        <v>85</v>
      </c>
      <c r="T31756" s="34">
        <v>66</v>
      </c>
      <c r="U31756" s="34">
        <v>78</v>
      </c>
      <c r="V31756" s="34">
        <v>79</v>
      </c>
      <c r="W31756" s="34">
        <v>63</v>
      </c>
      <c r="X31756" s="34">
        <v>93</v>
      </c>
      <c r="Y31756" s="34">
        <v>80</v>
      </c>
      <c r="Z31756" s="34">
        <v>68</v>
      </c>
      <c r="AA31756" s="34">
        <v>73</v>
      </c>
      <c r="AB31756" s="34">
        <v>95</v>
      </c>
      <c r="AC31756" s="34">
        <v>123</v>
      </c>
    </row>
    <row r="31757" spans="1:29" x14ac:dyDescent="0.2">
      <c r="A31757" s="34" t="s">
        <v>92250</v>
      </c>
      <c r="B31757" s="34">
        <v>130</v>
      </c>
      <c r="C31757" s="34">
        <v>226</v>
      </c>
      <c r="D31757" s="34">
        <v>142</v>
      </c>
      <c r="E31757" s="34">
        <v>226</v>
      </c>
      <c r="F31757" s="34">
        <v>177</v>
      </c>
      <c r="G31757" s="34">
        <v>181</v>
      </c>
      <c r="H31757" s="34">
        <v>176</v>
      </c>
      <c r="I31757" s="34">
        <v>192</v>
      </c>
      <c r="J31757" s="34">
        <v>123</v>
      </c>
      <c r="K31757" s="34">
        <v>237</v>
      </c>
      <c r="L31757" s="34">
        <v>109</v>
      </c>
      <c r="M31757" s="34">
        <v>186</v>
      </c>
      <c r="N31757" s="34">
        <v>150</v>
      </c>
      <c r="O31757" s="34">
        <v>180</v>
      </c>
      <c r="P31757" s="34">
        <v>143</v>
      </c>
      <c r="Q31757" s="34">
        <v>212</v>
      </c>
      <c r="R31757" s="34">
        <v>234</v>
      </c>
      <c r="S31757" s="34">
        <v>245</v>
      </c>
      <c r="T31757" s="34">
        <v>152</v>
      </c>
      <c r="U31757" s="34">
        <v>196</v>
      </c>
      <c r="V31757" s="34">
        <v>163</v>
      </c>
      <c r="W31757" s="34">
        <v>262</v>
      </c>
      <c r="X31757" s="34">
        <v>173</v>
      </c>
      <c r="Y31757" s="34">
        <v>231</v>
      </c>
      <c r="Z31757" s="34">
        <v>205</v>
      </c>
      <c r="AA31757" s="34">
        <v>230</v>
      </c>
      <c r="AB31757" s="34">
        <v>201</v>
      </c>
      <c r="AC31757" s="34">
        <v>296</v>
      </c>
    </row>
    <row r="31758" spans="1:29" x14ac:dyDescent="0.2">
      <c r="A31758" s="34" t="s">
        <v>92251</v>
      </c>
      <c r="B31758" s="34">
        <v>408</v>
      </c>
      <c r="C31758" s="34">
        <v>233</v>
      </c>
      <c r="D31758" s="34">
        <v>240</v>
      </c>
      <c r="E31758" s="34">
        <v>274</v>
      </c>
      <c r="F31758" s="34">
        <v>276</v>
      </c>
      <c r="G31758" s="34">
        <v>232</v>
      </c>
      <c r="H31758" s="34">
        <v>298</v>
      </c>
      <c r="I31758" s="34">
        <v>236</v>
      </c>
      <c r="J31758" s="34">
        <v>261</v>
      </c>
      <c r="K31758" s="34">
        <v>216</v>
      </c>
      <c r="L31758" s="34">
        <v>323</v>
      </c>
      <c r="M31758" s="34">
        <v>237</v>
      </c>
      <c r="N31758" s="34">
        <v>233</v>
      </c>
      <c r="O31758" s="34">
        <v>276</v>
      </c>
      <c r="P31758" s="34">
        <v>283</v>
      </c>
      <c r="Q31758" s="34">
        <v>354</v>
      </c>
      <c r="R31758" s="34">
        <v>315</v>
      </c>
      <c r="S31758" s="34">
        <v>360</v>
      </c>
      <c r="T31758" s="34">
        <v>403</v>
      </c>
      <c r="U31758" s="34">
        <v>311</v>
      </c>
      <c r="V31758" s="34">
        <v>360</v>
      </c>
      <c r="W31758" s="34">
        <v>547</v>
      </c>
      <c r="X31758" s="34">
        <v>300</v>
      </c>
      <c r="Y31758" s="34">
        <v>433</v>
      </c>
      <c r="Z31758" s="34">
        <v>251</v>
      </c>
      <c r="AA31758" s="34">
        <v>347</v>
      </c>
      <c r="AB31758" s="34">
        <v>462</v>
      </c>
      <c r="AC31758" s="34">
        <v>510</v>
      </c>
    </row>
    <row r="31759" spans="1:29" x14ac:dyDescent="0.2">
      <c r="A31759" s="34" t="s">
        <v>92252</v>
      </c>
      <c r="B31759" s="34">
        <v>4</v>
      </c>
      <c r="C31759" s="34">
        <v>0</v>
      </c>
      <c r="D31759" s="34">
        <v>0</v>
      </c>
      <c r="E31759" s="34">
        <v>0</v>
      </c>
      <c r="F31759" s="34">
        <v>0</v>
      </c>
      <c r="G31759" s="34">
        <v>0</v>
      </c>
      <c r="H31759" s="34">
        <v>0</v>
      </c>
      <c r="I31759" s="34">
        <v>0</v>
      </c>
      <c r="J31759" s="34">
        <v>0</v>
      </c>
      <c r="K31759" s="34">
        <v>0</v>
      </c>
      <c r="L31759" s="34">
        <v>0</v>
      </c>
      <c r="M31759" s="34">
        <v>0</v>
      </c>
      <c r="N31759" s="34">
        <v>0</v>
      </c>
      <c r="O31759" s="34">
        <v>0</v>
      </c>
      <c r="P31759" s="34">
        <v>0</v>
      </c>
      <c r="Q31759" s="34">
        <v>0</v>
      </c>
      <c r="R31759" s="34">
        <v>0</v>
      </c>
      <c r="S31759" s="34">
        <v>0</v>
      </c>
      <c r="T31759" s="34">
        <v>1</v>
      </c>
      <c r="U31759" s="34">
        <v>0</v>
      </c>
      <c r="V31759" s="34">
        <v>0</v>
      </c>
      <c r="W31759" s="34">
        <v>0</v>
      </c>
      <c r="X31759" s="34">
        <v>0</v>
      </c>
      <c r="Y31759" s="34">
        <v>0</v>
      </c>
      <c r="Z31759" s="34">
        <v>0</v>
      </c>
      <c r="AA31759" s="34">
        <v>0</v>
      </c>
      <c r="AB31759" s="34">
        <v>0</v>
      </c>
      <c r="AC31759" s="34">
        <v>0</v>
      </c>
    </row>
    <row r="31760" spans="1:29" x14ac:dyDescent="0.2">
      <c r="A31760" s="34" t="s">
        <v>92253</v>
      </c>
      <c r="B31760" s="34">
        <v>286</v>
      </c>
      <c r="C31760" s="34">
        <v>370</v>
      </c>
      <c r="D31760" s="34">
        <v>436</v>
      </c>
      <c r="E31760" s="34">
        <v>428</v>
      </c>
      <c r="F31760" s="34">
        <v>448</v>
      </c>
      <c r="G31760" s="34">
        <v>408</v>
      </c>
      <c r="H31760" s="34">
        <v>374</v>
      </c>
      <c r="I31760" s="34">
        <v>330</v>
      </c>
      <c r="J31760" s="34">
        <v>383</v>
      </c>
      <c r="K31760" s="34">
        <v>412</v>
      </c>
      <c r="L31760" s="34">
        <v>269</v>
      </c>
      <c r="M31760" s="34">
        <v>319</v>
      </c>
      <c r="N31760" s="34">
        <v>374</v>
      </c>
      <c r="O31760" s="34">
        <v>350</v>
      </c>
      <c r="P31760" s="34">
        <v>337</v>
      </c>
      <c r="Q31760" s="34">
        <v>456</v>
      </c>
      <c r="R31760" s="34">
        <v>511</v>
      </c>
      <c r="S31760" s="34">
        <v>439</v>
      </c>
      <c r="T31760" s="34">
        <v>401</v>
      </c>
      <c r="U31760" s="34">
        <v>361</v>
      </c>
      <c r="V31760" s="34">
        <v>450</v>
      </c>
      <c r="W31760" s="34">
        <v>499</v>
      </c>
      <c r="X31760" s="34">
        <v>511</v>
      </c>
      <c r="Y31760" s="34">
        <v>487</v>
      </c>
      <c r="Z31760" s="34">
        <v>452</v>
      </c>
      <c r="AA31760" s="34">
        <v>517</v>
      </c>
      <c r="AB31760" s="34">
        <v>503</v>
      </c>
      <c r="AC31760" s="34">
        <v>691</v>
      </c>
    </row>
    <row r="31761" spans="1:29" x14ac:dyDescent="0.2">
      <c r="A31761" s="34" t="s">
        <v>92254</v>
      </c>
      <c r="B31761" s="34">
        <v>246</v>
      </c>
      <c r="C31761" s="34">
        <v>274</v>
      </c>
      <c r="D31761" s="34">
        <v>359</v>
      </c>
      <c r="E31761" s="34">
        <v>290</v>
      </c>
      <c r="F31761" s="34">
        <v>332</v>
      </c>
      <c r="G31761" s="34">
        <v>276</v>
      </c>
      <c r="H31761" s="34">
        <v>309</v>
      </c>
      <c r="I31761" s="34">
        <v>242</v>
      </c>
      <c r="J31761" s="34">
        <v>238</v>
      </c>
      <c r="K31761" s="34">
        <v>289</v>
      </c>
      <c r="L31761" s="34">
        <v>232</v>
      </c>
      <c r="M31761" s="34">
        <v>299</v>
      </c>
      <c r="N31761" s="34">
        <v>264</v>
      </c>
      <c r="O31761" s="34">
        <v>238</v>
      </c>
      <c r="P31761" s="34">
        <v>277</v>
      </c>
      <c r="Q31761" s="34">
        <v>403</v>
      </c>
      <c r="R31761" s="34">
        <v>340</v>
      </c>
      <c r="S31761" s="34">
        <v>357</v>
      </c>
      <c r="T31761" s="34">
        <v>283</v>
      </c>
      <c r="U31761" s="34">
        <v>278</v>
      </c>
      <c r="V31761" s="34">
        <v>317</v>
      </c>
      <c r="W31761" s="34">
        <v>416</v>
      </c>
      <c r="X31761" s="34">
        <v>366</v>
      </c>
      <c r="Y31761" s="34">
        <v>348</v>
      </c>
      <c r="Z31761" s="34">
        <v>342</v>
      </c>
      <c r="AA31761" s="34">
        <v>365</v>
      </c>
      <c r="AB31761" s="34">
        <v>338</v>
      </c>
      <c r="AC31761" s="34">
        <v>487</v>
      </c>
    </row>
    <row r="31762" spans="1:29" x14ac:dyDescent="0.2">
      <c r="A31762" s="34" t="s">
        <v>92255</v>
      </c>
      <c r="B31762" s="34">
        <v>166</v>
      </c>
      <c r="C31762" s="34">
        <v>123</v>
      </c>
      <c r="D31762" s="34">
        <v>128</v>
      </c>
      <c r="E31762" s="34">
        <v>226</v>
      </c>
      <c r="F31762" s="34">
        <v>130</v>
      </c>
      <c r="G31762" s="34">
        <v>169</v>
      </c>
      <c r="H31762" s="34">
        <v>157</v>
      </c>
      <c r="I31762" s="34">
        <v>116</v>
      </c>
      <c r="J31762" s="34">
        <v>119</v>
      </c>
      <c r="K31762" s="34">
        <v>154</v>
      </c>
      <c r="L31762" s="34">
        <v>89</v>
      </c>
      <c r="M31762" s="34">
        <v>133</v>
      </c>
      <c r="N31762" s="34">
        <v>124</v>
      </c>
      <c r="O31762" s="34">
        <v>148</v>
      </c>
      <c r="P31762" s="34">
        <v>113</v>
      </c>
      <c r="Q31762" s="34">
        <v>201</v>
      </c>
      <c r="R31762" s="34">
        <v>138</v>
      </c>
      <c r="S31762" s="34">
        <v>197</v>
      </c>
      <c r="T31762" s="34">
        <v>160</v>
      </c>
      <c r="U31762" s="34">
        <v>141</v>
      </c>
      <c r="V31762" s="34">
        <v>169</v>
      </c>
      <c r="W31762" s="34">
        <v>198</v>
      </c>
      <c r="X31762" s="34">
        <v>179</v>
      </c>
      <c r="Y31762" s="34">
        <v>179</v>
      </c>
      <c r="Z31762" s="34">
        <v>152</v>
      </c>
      <c r="AA31762" s="34">
        <v>196</v>
      </c>
      <c r="AB31762" s="34">
        <v>152</v>
      </c>
      <c r="AC31762" s="34">
        <v>221</v>
      </c>
    </row>
    <row r="31763" spans="1:29" x14ac:dyDescent="0.2">
      <c r="A31763" s="34" t="s">
        <v>92256</v>
      </c>
      <c r="B31763" s="34">
        <v>188</v>
      </c>
      <c r="C31763" s="34">
        <v>304</v>
      </c>
      <c r="D31763" s="34">
        <v>295</v>
      </c>
      <c r="E31763" s="34">
        <v>295</v>
      </c>
      <c r="F31763" s="34">
        <v>289</v>
      </c>
      <c r="G31763" s="34">
        <v>299</v>
      </c>
      <c r="H31763" s="34">
        <v>239</v>
      </c>
      <c r="I31763" s="34">
        <v>300</v>
      </c>
      <c r="J31763" s="34">
        <v>216</v>
      </c>
      <c r="K31763" s="34">
        <v>320</v>
      </c>
      <c r="L31763" s="34">
        <v>183</v>
      </c>
      <c r="M31763" s="34">
        <v>255</v>
      </c>
      <c r="N31763" s="34">
        <v>253</v>
      </c>
      <c r="O31763" s="34">
        <v>231</v>
      </c>
      <c r="P31763" s="34">
        <v>233</v>
      </c>
      <c r="Q31763" s="34">
        <v>340</v>
      </c>
      <c r="R31763" s="34">
        <v>282</v>
      </c>
      <c r="S31763" s="34">
        <v>350</v>
      </c>
      <c r="T31763" s="34">
        <v>256</v>
      </c>
      <c r="U31763" s="34">
        <v>264</v>
      </c>
      <c r="V31763" s="34">
        <v>289</v>
      </c>
      <c r="W31763" s="34">
        <v>245</v>
      </c>
      <c r="X31763" s="34">
        <v>289</v>
      </c>
      <c r="Y31763" s="34">
        <v>297</v>
      </c>
      <c r="Z31763" s="34">
        <v>272</v>
      </c>
      <c r="AA31763" s="34">
        <v>422</v>
      </c>
      <c r="AB31763" s="34">
        <v>259</v>
      </c>
      <c r="AC31763" s="34">
        <v>429</v>
      </c>
    </row>
    <row r="31764" spans="1:29" x14ac:dyDescent="0.2">
      <c r="A31764" s="34" t="s">
        <v>92257</v>
      </c>
      <c r="B31764" s="34">
        <v>132</v>
      </c>
      <c r="C31764" s="34">
        <v>196</v>
      </c>
      <c r="D31764" s="34">
        <v>338</v>
      </c>
      <c r="E31764" s="34">
        <v>218</v>
      </c>
      <c r="F31764" s="34">
        <v>235</v>
      </c>
      <c r="G31764" s="34">
        <v>237</v>
      </c>
      <c r="H31764" s="34">
        <v>205</v>
      </c>
      <c r="I31764" s="34">
        <v>199</v>
      </c>
      <c r="J31764" s="34">
        <v>195</v>
      </c>
      <c r="K31764" s="34">
        <v>210</v>
      </c>
      <c r="L31764" s="34">
        <v>122</v>
      </c>
      <c r="M31764" s="34">
        <v>172</v>
      </c>
      <c r="N31764" s="34">
        <v>161</v>
      </c>
      <c r="O31764" s="34">
        <v>172</v>
      </c>
      <c r="P31764" s="34">
        <v>229</v>
      </c>
      <c r="Q31764" s="34">
        <v>231</v>
      </c>
      <c r="R31764" s="34">
        <v>246</v>
      </c>
      <c r="S31764" s="34">
        <v>264</v>
      </c>
      <c r="T31764" s="34">
        <v>179</v>
      </c>
      <c r="U31764" s="34">
        <v>152</v>
      </c>
      <c r="V31764" s="34">
        <v>316</v>
      </c>
      <c r="W31764" s="34">
        <v>191</v>
      </c>
      <c r="X31764" s="34">
        <v>241</v>
      </c>
      <c r="Y31764" s="34">
        <v>173</v>
      </c>
      <c r="Z31764" s="34">
        <v>257</v>
      </c>
      <c r="AA31764" s="34">
        <v>264</v>
      </c>
      <c r="AB31764" s="34">
        <v>249</v>
      </c>
      <c r="AC31764" s="34">
        <v>344</v>
      </c>
    </row>
    <row r="31765" spans="1:29" x14ac:dyDescent="0.2">
      <c r="A31765" s="34" t="s">
        <v>92258</v>
      </c>
      <c r="B31765" s="34">
        <v>78</v>
      </c>
      <c r="C31765" s="34">
        <v>153</v>
      </c>
      <c r="D31765" s="34">
        <v>126</v>
      </c>
      <c r="E31765" s="34">
        <v>158</v>
      </c>
      <c r="F31765" s="34">
        <v>80</v>
      </c>
      <c r="G31765" s="34">
        <v>173</v>
      </c>
      <c r="H31765" s="34">
        <v>82</v>
      </c>
      <c r="I31765" s="34">
        <v>164</v>
      </c>
      <c r="J31765" s="34">
        <v>88</v>
      </c>
      <c r="K31765" s="34">
        <v>173</v>
      </c>
      <c r="L31765" s="34">
        <v>47</v>
      </c>
      <c r="M31765" s="34">
        <v>136</v>
      </c>
      <c r="N31765" s="34">
        <v>43</v>
      </c>
      <c r="O31765" s="34">
        <v>163</v>
      </c>
      <c r="P31765" s="34">
        <v>57</v>
      </c>
      <c r="Q31765" s="34">
        <v>155</v>
      </c>
      <c r="R31765" s="34">
        <v>110</v>
      </c>
      <c r="S31765" s="34">
        <v>173</v>
      </c>
      <c r="T31765" s="34">
        <v>68</v>
      </c>
      <c r="U31765" s="34">
        <v>122</v>
      </c>
      <c r="V31765" s="34">
        <v>123</v>
      </c>
      <c r="W31765" s="34">
        <v>121</v>
      </c>
      <c r="X31765" s="34">
        <v>161</v>
      </c>
      <c r="Y31765" s="34">
        <v>129</v>
      </c>
      <c r="Z31765" s="34">
        <v>119</v>
      </c>
      <c r="AA31765" s="34">
        <v>168</v>
      </c>
      <c r="AB31765" s="34">
        <v>99</v>
      </c>
      <c r="AC31765" s="34">
        <v>223</v>
      </c>
    </row>
    <row r="31766" spans="1:29" x14ac:dyDescent="0.2">
      <c r="A31766" s="34" t="s">
        <v>92259</v>
      </c>
      <c r="B31766" s="34">
        <v>222</v>
      </c>
      <c r="C31766" s="34">
        <v>355</v>
      </c>
      <c r="D31766" s="34">
        <v>358</v>
      </c>
      <c r="E31766" s="34">
        <v>396</v>
      </c>
      <c r="F31766" s="34">
        <v>364</v>
      </c>
      <c r="G31766" s="34">
        <v>364</v>
      </c>
      <c r="H31766" s="34">
        <v>263</v>
      </c>
      <c r="I31766" s="34">
        <v>328</v>
      </c>
      <c r="J31766" s="34">
        <v>254</v>
      </c>
      <c r="K31766" s="34">
        <v>403</v>
      </c>
      <c r="L31766" s="34">
        <v>186</v>
      </c>
      <c r="M31766" s="34">
        <v>350</v>
      </c>
      <c r="N31766" s="34">
        <v>226</v>
      </c>
      <c r="O31766" s="34">
        <v>282</v>
      </c>
      <c r="P31766" s="34">
        <v>311</v>
      </c>
      <c r="Q31766" s="34">
        <v>388</v>
      </c>
      <c r="R31766" s="34">
        <v>348</v>
      </c>
      <c r="S31766" s="34">
        <v>467</v>
      </c>
      <c r="T31766" s="34">
        <v>241</v>
      </c>
      <c r="U31766" s="34">
        <v>286</v>
      </c>
      <c r="V31766" s="34">
        <v>355</v>
      </c>
      <c r="W31766" s="34">
        <v>336</v>
      </c>
      <c r="X31766" s="34">
        <v>339</v>
      </c>
      <c r="Y31766" s="34">
        <v>338</v>
      </c>
      <c r="Z31766" s="34">
        <v>390</v>
      </c>
      <c r="AA31766" s="34">
        <v>460</v>
      </c>
      <c r="AB31766" s="34">
        <v>289</v>
      </c>
      <c r="AC31766" s="34">
        <v>568</v>
      </c>
    </row>
    <row r="31767" spans="1:29" x14ac:dyDescent="0.2">
      <c r="A31767" s="34" t="s">
        <v>92260</v>
      </c>
      <c r="B31767" s="34">
        <v>143</v>
      </c>
      <c r="C31767" s="34">
        <v>86</v>
      </c>
      <c r="D31767" s="34">
        <v>115</v>
      </c>
      <c r="E31767" s="34">
        <v>134</v>
      </c>
      <c r="F31767" s="34">
        <v>129</v>
      </c>
      <c r="G31767" s="34">
        <v>163</v>
      </c>
      <c r="H31767" s="34">
        <v>111</v>
      </c>
      <c r="I31767" s="34">
        <v>134</v>
      </c>
      <c r="J31767" s="34">
        <v>81</v>
      </c>
      <c r="K31767" s="34">
        <v>160</v>
      </c>
      <c r="L31767" s="34">
        <v>111</v>
      </c>
      <c r="M31767" s="34">
        <v>113</v>
      </c>
      <c r="N31767" s="34">
        <v>100</v>
      </c>
      <c r="O31767" s="34">
        <v>134</v>
      </c>
      <c r="P31767" s="34">
        <v>112</v>
      </c>
      <c r="Q31767" s="34">
        <v>195</v>
      </c>
      <c r="R31767" s="34">
        <v>133</v>
      </c>
      <c r="S31767" s="34">
        <v>149</v>
      </c>
      <c r="T31767" s="34">
        <v>110</v>
      </c>
      <c r="U31767" s="34">
        <v>133</v>
      </c>
      <c r="V31767" s="34">
        <v>146</v>
      </c>
      <c r="W31767" s="34">
        <v>166</v>
      </c>
      <c r="X31767" s="34">
        <v>150</v>
      </c>
      <c r="Y31767" s="34">
        <v>185</v>
      </c>
      <c r="Z31767" s="34">
        <v>93</v>
      </c>
      <c r="AA31767" s="34">
        <v>162</v>
      </c>
      <c r="AB31767" s="34">
        <v>181</v>
      </c>
      <c r="AC31767" s="34">
        <v>213</v>
      </c>
    </row>
    <row r="31768" spans="1:29" x14ac:dyDescent="0.2">
      <c r="A31768" s="34" t="s">
        <v>92261</v>
      </c>
      <c r="B31768" s="34">
        <v>85</v>
      </c>
      <c r="C31768" s="34">
        <v>79</v>
      </c>
      <c r="D31768" s="34">
        <v>92</v>
      </c>
      <c r="E31768" s="34">
        <v>82</v>
      </c>
      <c r="F31768" s="34">
        <v>60</v>
      </c>
      <c r="G31768" s="34">
        <v>88</v>
      </c>
      <c r="H31768" s="34">
        <v>49</v>
      </c>
      <c r="I31768" s="34">
        <v>114</v>
      </c>
      <c r="J31768" s="34">
        <v>60</v>
      </c>
      <c r="K31768" s="34">
        <v>60</v>
      </c>
      <c r="L31768" s="34">
        <v>31</v>
      </c>
      <c r="M31768" s="34">
        <v>51</v>
      </c>
      <c r="N31768" s="34">
        <v>65</v>
      </c>
      <c r="O31768" s="34">
        <v>56</v>
      </c>
      <c r="P31768" s="34">
        <v>61</v>
      </c>
      <c r="Q31768" s="34">
        <v>76</v>
      </c>
      <c r="R31768" s="34">
        <v>72</v>
      </c>
      <c r="S31768" s="34">
        <v>121</v>
      </c>
      <c r="T31768" s="34">
        <v>49</v>
      </c>
      <c r="U31768" s="34">
        <v>63</v>
      </c>
      <c r="V31768" s="34">
        <v>90</v>
      </c>
      <c r="W31768" s="34">
        <v>70</v>
      </c>
      <c r="X31768" s="34">
        <v>97</v>
      </c>
      <c r="Y31768" s="34">
        <v>48</v>
      </c>
      <c r="Z31768" s="34">
        <v>101</v>
      </c>
      <c r="AA31768" s="34">
        <v>97</v>
      </c>
      <c r="AB31768" s="34">
        <v>71</v>
      </c>
      <c r="AC31768" s="34">
        <v>142</v>
      </c>
    </row>
    <row r="31769" spans="1:29" x14ac:dyDescent="0.2">
      <c r="A31769" s="34" t="s">
        <v>92262</v>
      </c>
      <c r="B31769" s="34">
        <v>305</v>
      </c>
      <c r="C31769" s="34">
        <v>332</v>
      </c>
      <c r="D31769" s="34">
        <v>390</v>
      </c>
      <c r="E31769" s="34">
        <v>441</v>
      </c>
      <c r="F31769" s="34">
        <v>327</v>
      </c>
      <c r="G31769" s="34">
        <v>363</v>
      </c>
      <c r="H31769" s="34">
        <v>272</v>
      </c>
      <c r="I31769" s="34">
        <v>371</v>
      </c>
      <c r="J31769" s="34">
        <v>241</v>
      </c>
      <c r="K31769" s="34">
        <v>468</v>
      </c>
      <c r="L31769" s="34">
        <v>152</v>
      </c>
      <c r="M31769" s="34">
        <v>271</v>
      </c>
      <c r="N31769" s="34">
        <v>274</v>
      </c>
      <c r="O31769" s="34">
        <v>314</v>
      </c>
      <c r="P31769" s="34">
        <v>259</v>
      </c>
      <c r="Q31769" s="34">
        <v>353</v>
      </c>
      <c r="R31769" s="34">
        <v>320</v>
      </c>
      <c r="S31769" s="34">
        <v>444</v>
      </c>
      <c r="T31769" s="34">
        <v>262</v>
      </c>
      <c r="U31769" s="34">
        <v>313</v>
      </c>
      <c r="V31769" s="34">
        <v>295</v>
      </c>
      <c r="W31769" s="34">
        <v>353</v>
      </c>
      <c r="X31769" s="34">
        <v>401</v>
      </c>
      <c r="Y31769" s="34">
        <v>326</v>
      </c>
      <c r="Z31769" s="34">
        <v>328</v>
      </c>
      <c r="AA31769" s="34">
        <v>524</v>
      </c>
      <c r="AB31769" s="34">
        <v>271</v>
      </c>
      <c r="AC31769" s="34">
        <v>482</v>
      </c>
    </row>
    <row r="31770" spans="1:29" x14ac:dyDescent="0.2">
      <c r="A31770" s="34" t="s">
        <v>92263</v>
      </c>
      <c r="B31770" s="34">
        <v>76</v>
      </c>
      <c r="C31770" s="34">
        <v>52</v>
      </c>
      <c r="D31770" s="34">
        <v>69</v>
      </c>
      <c r="E31770" s="34">
        <v>84</v>
      </c>
      <c r="F31770" s="34">
        <v>63</v>
      </c>
      <c r="G31770" s="34">
        <v>66</v>
      </c>
      <c r="H31770" s="34">
        <v>56</v>
      </c>
      <c r="I31770" s="34">
        <v>66</v>
      </c>
      <c r="J31770" s="34">
        <v>51</v>
      </c>
      <c r="K31770" s="34">
        <v>107</v>
      </c>
      <c r="L31770" s="34">
        <v>42</v>
      </c>
      <c r="M31770" s="34">
        <v>65</v>
      </c>
      <c r="N31770" s="34">
        <v>54</v>
      </c>
      <c r="O31770" s="34">
        <v>65</v>
      </c>
      <c r="P31770" s="34">
        <v>78</v>
      </c>
      <c r="Q31770" s="34">
        <v>75</v>
      </c>
      <c r="R31770" s="34">
        <v>66</v>
      </c>
      <c r="S31770" s="34">
        <v>72</v>
      </c>
      <c r="T31770" s="34">
        <v>32</v>
      </c>
      <c r="U31770" s="34">
        <v>54</v>
      </c>
      <c r="V31770" s="34">
        <v>66</v>
      </c>
      <c r="W31770" s="34">
        <v>76</v>
      </c>
      <c r="X31770" s="34">
        <v>74</v>
      </c>
      <c r="Y31770" s="34">
        <v>73</v>
      </c>
      <c r="Z31770" s="34">
        <v>52</v>
      </c>
      <c r="AA31770" s="34">
        <v>91</v>
      </c>
      <c r="AB31770" s="34">
        <v>51</v>
      </c>
      <c r="AC31770" s="34">
        <v>103</v>
      </c>
    </row>
    <row r="31771" spans="1:29" x14ac:dyDescent="0.2">
      <c r="A31771" s="34" t="s">
        <v>92264</v>
      </c>
      <c r="B31771" s="34">
        <v>1530</v>
      </c>
      <c r="C31771" s="34">
        <v>960</v>
      </c>
      <c r="D31771" s="34">
        <v>1202</v>
      </c>
      <c r="E31771" s="34">
        <v>1042</v>
      </c>
      <c r="F31771" s="34">
        <v>1312</v>
      </c>
      <c r="G31771" s="34">
        <v>985</v>
      </c>
      <c r="H31771" s="34">
        <v>1343</v>
      </c>
      <c r="I31771" s="34">
        <v>951</v>
      </c>
      <c r="J31771" s="34">
        <v>1287</v>
      </c>
      <c r="K31771" s="34">
        <v>1067</v>
      </c>
      <c r="L31771" s="34">
        <v>1699</v>
      </c>
      <c r="M31771" s="34">
        <v>1007</v>
      </c>
      <c r="N31771" s="34">
        <v>1134</v>
      </c>
      <c r="O31771" s="34">
        <v>1012</v>
      </c>
      <c r="P31771" s="34">
        <v>1323</v>
      </c>
      <c r="Q31771" s="34">
        <v>1463</v>
      </c>
      <c r="R31771" s="34">
        <v>1818</v>
      </c>
      <c r="S31771" s="34">
        <v>1219</v>
      </c>
      <c r="T31771" s="34">
        <v>2039</v>
      </c>
      <c r="U31771" s="34">
        <v>1273</v>
      </c>
      <c r="V31771" s="34">
        <v>1610</v>
      </c>
      <c r="W31771" s="34">
        <v>1719</v>
      </c>
      <c r="X31771" s="34">
        <v>1586</v>
      </c>
      <c r="Y31771" s="34">
        <v>1447</v>
      </c>
      <c r="Z31771" s="34">
        <v>1518</v>
      </c>
      <c r="AA31771" s="34">
        <v>1333</v>
      </c>
      <c r="AB31771" s="34">
        <v>2147</v>
      </c>
      <c r="AC31771" s="34">
        <v>1830</v>
      </c>
    </row>
    <row r="31772" spans="1:29" x14ac:dyDescent="0.2">
      <c r="A31772" s="34" t="s">
        <v>92265</v>
      </c>
      <c r="B31772" s="34">
        <v>190</v>
      </c>
      <c r="C31772" s="34">
        <v>308</v>
      </c>
      <c r="D31772" s="34">
        <v>303</v>
      </c>
      <c r="E31772" s="34">
        <v>352</v>
      </c>
      <c r="F31772" s="34">
        <v>240</v>
      </c>
      <c r="G31772" s="34">
        <v>272</v>
      </c>
      <c r="H31772" s="34">
        <v>205</v>
      </c>
      <c r="I31772" s="34">
        <v>287</v>
      </c>
      <c r="J31772" s="34">
        <v>197</v>
      </c>
      <c r="K31772" s="34">
        <v>347</v>
      </c>
      <c r="L31772" s="34">
        <v>140</v>
      </c>
      <c r="M31772" s="34">
        <v>256</v>
      </c>
      <c r="N31772" s="34">
        <v>228</v>
      </c>
      <c r="O31772" s="34">
        <v>283</v>
      </c>
      <c r="P31772" s="34">
        <v>218</v>
      </c>
      <c r="Q31772" s="34">
        <v>398</v>
      </c>
      <c r="R31772" s="34">
        <v>326</v>
      </c>
      <c r="S31772" s="34">
        <v>425</v>
      </c>
      <c r="T31772" s="34">
        <v>222</v>
      </c>
      <c r="U31772" s="34">
        <v>281</v>
      </c>
      <c r="V31772" s="34">
        <v>331</v>
      </c>
      <c r="W31772" s="34">
        <v>297</v>
      </c>
      <c r="X31772" s="34">
        <v>370</v>
      </c>
      <c r="Y31772" s="34">
        <v>267</v>
      </c>
      <c r="Z31772" s="34">
        <v>254</v>
      </c>
      <c r="AA31772" s="34">
        <v>421</v>
      </c>
      <c r="AB31772" s="34">
        <v>276</v>
      </c>
      <c r="AC31772" s="34">
        <v>498</v>
      </c>
    </row>
    <row r="31773" spans="1:29" x14ac:dyDescent="0.2">
      <c r="A31773" s="34" t="s">
        <v>92266</v>
      </c>
      <c r="B31773" s="34">
        <v>203</v>
      </c>
      <c r="C31773" s="34">
        <v>279</v>
      </c>
      <c r="D31773" s="34">
        <v>258</v>
      </c>
      <c r="E31773" s="34">
        <v>285</v>
      </c>
      <c r="F31773" s="34">
        <v>213</v>
      </c>
      <c r="G31773" s="34">
        <v>335</v>
      </c>
      <c r="H31773" s="34">
        <v>188</v>
      </c>
      <c r="I31773" s="34">
        <v>263</v>
      </c>
      <c r="J31773" s="34">
        <v>162</v>
      </c>
      <c r="K31773" s="34">
        <v>254</v>
      </c>
      <c r="L31773" s="34">
        <v>114</v>
      </c>
      <c r="M31773" s="34">
        <v>182</v>
      </c>
      <c r="N31773" s="34">
        <v>193</v>
      </c>
      <c r="O31773" s="34">
        <v>214</v>
      </c>
      <c r="P31773" s="34">
        <v>157</v>
      </c>
      <c r="Q31773" s="34">
        <v>235</v>
      </c>
      <c r="R31773" s="34">
        <v>229</v>
      </c>
      <c r="S31773" s="34">
        <v>329</v>
      </c>
      <c r="T31773" s="34">
        <v>149</v>
      </c>
      <c r="U31773" s="34">
        <v>158</v>
      </c>
      <c r="V31773" s="34">
        <v>237</v>
      </c>
      <c r="W31773" s="34">
        <v>210</v>
      </c>
      <c r="X31773" s="34">
        <v>311</v>
      </c>
      <c r="Y31773" s="34">
        <v>173</v>
      </c>
      <c r="Z31773" s="34">
        <v>217</v>
      </c>
      <c r="AA31773" s="34">
        <v>270</v>
      </c>
      <c r="AB31773" s="34">
        <v>167</v>
      </c>
      <c r="AC31773" s="34">
        <v>371</v>
      </c>
    </row>
    <row r="31774" spans="1:29" x14ac:dyDescent="0.2">
      <c r="A31774" s="34" t="s">
        <v>92267</v>
      </c>
      <c r="B31774" s="34">
        <v>228</v>
      </c>
      <c r="C31774" s="34">
        <v>312</v>
      </c>
      <c r="D31774" s="34">
        <v>318</v>
      </c>
      <c r="E31774" s="34">
        <v>397</v>
      </c>
      <c r="F31774" s="34">
        <v>309</v>
      </c>
      <c r="G31774" s="34">
        <v>368</v>
      </c>
      <c r="H31774" s="34">
        <v>320</v>
      </c>
      <c r="I31774" s="34">
        <v>319</v>
      </c>
      <c r="J31774" s="34">
        <v>246</v>
      </c>
      <c r="K31774" s="34">
        <v>408</v>
      </c>
      <c r="L31774" s="34">
        <v>258</v>
      </c>
      <c r="M31774" s="34">
        <v>382</v>
      </c>
      <c r="N31774" s="34">
        <v>253</v>
      </c>
      <c r="O31774" s="34">
        <v>292</v>
      </c>
      <c r="P31774" s="34">
        <v>300</v>
      </c>
      <c r="Q31774" s="34">
        <v>404</v>
      </c>
      <c r="R31774" s="34">
        <v>380</v>
      </c>
      <c r="S31774" s="34">
        <v>416</v>
      </c>
      <c r="T31774" s="34">
        <v>290</v>
      </c>
      <c r="U31774" s="34">
        <v>338</v>
      </c>
      <c r="V31774" s="34">
        <v>347</v>
      </c>
      <c r="W31774" s="34">
        <v>496</v>
      </c>
      <c r="X31774" s="34">
        <v>460</v>
      </c>
      <c r="Y31774" s="34">
        <v>428</v>
      </c>
      <c r="Z31774" s="34">
        <v>354</v>
      </c>
      <c r="AA31774" s="34">
        <v>520</v>
      </c>
      <c r="AB31774" s="34">
        <v>382</v>
      </c>
      <c r="AC31774" s="34">
        <v>555</v>
      </c>
    </row>
    <row r="31775" spans="1:29" x14ac:dyDescent="0.2">
      <c r="A31775" s="34" t="s">
        <v>92268</v>
      </c>
      <c r="B31775" s="34">
        <v>88</v>
      </c>
      <c r="C31775" s="34">
        <v>149</v>
      </c>
      <c r="D31775" s="34">
        <v>130</v>
      </c>
      <c r="E31775" s="34">
        <v>193</v>
      </c>
      <c r="F31775" s="34">
        <v>120</v>
      </c>
      <c r="G31775" s="34">
        <v>106</v>
      </c>
      <c r="H31775" s="34">
        <v>145</v>
      </c>
      <c r="I31775" s="34">
        <v>136</v>
      </c>
      <c r="J31775" s="34">
        <v>77</v>
      </c>
      <c r="K31775" s="34">
        <v>142</v>
      </c>
      <c r="L31775" s="34">
        <v>57</v>
      </c>
      <c r="M31775" s="34">
        <v>93</v>
      </c>
      <c r="N31775" s="34">
        <v>95</v>
      </c>
      <c r="O31775" s="34">
        <v>96</v>
      </c>
      <c r="P31775" s="34">
        <v>74</v>
      </c>
      <c r="Q31775" s="34">
        <v>151</v>
      </c>
      <c r="R31775" s="34">
        <v>91</v>
      </c>
      <c r="S31775" s="34">
        <v>197</v>
      </c>
      <c r="T31775" s="34">
        <v>51</v>
      </c>
      <c r="U31775" s="34">
        <v>112</v>
      </c>
      <c r="V31775" s="34">
        <v>102</v>
      </c>
      <c r="W31775" s="34">
        <v>105</v>
      </c>
      <c r="X31775" s="34">
        <v>134</v>
      </c>
      <c r="Y31775" s="34">
        <v>107</v>
      </c>
      <c r="Z31775" s="34">
        <v>152</v>
      </c>
      <c r="AA31775" s="34">
        <v>140</v>
      </c>
      <c r="AB31775" s="34">
        <v>114</v>
      </c>
      <c r="AC31775" s="34">
        <v>193</v>
      </c>
    </row>
    <row r="31776" spans="1:29" x14ac:dyDescent="0.2">
      <c r="A31776" s="34" t="s">
        <v>92269</v>
      </c>
      <c r="B31776" s="34">
        <v>154</v>
      </c>
      <c r="C31776" s="34">
        <v>344</v>
      </c>
      <c r="D31776" s="34">
        <v>372</v>
      </c>
      <c r="E31776" s="34">
        <v>354</v>
      </c>
      <c r="F31776" s="34">
        <v>276</v>
      </c>
      <c r="G31776" s="34">
        <v>277</v>
      </c>
      <c r="H31776" s="34">
        <v>228</v>
      </c>
      <c r="I31776" s="34">
        <v>337</v>
      </c>
      <c r="J31776" s="34">
        <v>227</v>
      </c>
      <c r="K31776" s="34">
        <v>401</v>
      </c>
      <c r="L31776" s="34">
        <v>121</v>
      </c>
      <c r="M31776" s="34">
        <v>280</v>
      </c>
      <c r="N31776" s="34">
        <v>235</v>
      </c>
      <c r="O31776" s="34">
        <v>284</v>
      </c>
      <c r="P31776" s="34">
        <v>204</v>
      </c>
      <c r="Q31776" s="34">
        <v>342</v>
      </c>
      <c r="R31776" s="34">
        <v>240</v>
      </c>
      <c r="S31776" s="34">
        <v>408</v>
      </c>
      <c r="T31776" s="34">
        <v>163</v>
      </c>
      <c r="U31776" s="34">
        <v>254</v>
      </c>
      <c r="V31776" s="34">
        <v>289</v>
      </c>
      <c r="W31776" s="34">
        <v>259</v>
      </c>
      <c r="X31776" s="34">
        <v>321</v>
      </c>
      <c r="Y31776" s="34">
        <v>204</v>
      </c>
      <c r="Z31776" s="34">
        <v>263</v>
      </c>
      <c r="AA31776" s="34">
        <v>345</v>
      </c>
      <c r="AB31776" s="34">
        <v>216</v>
      </c>
      <c r="AC31776" s="34">
        <v>450</v>
      </c>
    </row>
    <row r="31777" spans="1:29" x14ac:dyDescent="0.2">
      <c r="A31777" s="34" t="s">
        <v>92270</v>
      </c>
      <c r="B31777" s="34">
        <v>111</v>
      </c>
      <c r="C31777" s="34">
        <v>171</v>
      </c>
      <c r="D31777" s="34">
        <v>145</v>
      </c>
      <c r="E31777" s="34">
        <v>215</v>
      </c>
      <c r="F31777" s="34">
        <v>169</v>
      </c>
      <c r="G31777" s="34">
        <v>163</v>
      </c>
      <c r="H31777" s="34">
        <v>139</v>
      </c>
      <c r="I31777" s="34">
        <v>158</v>
      </c>
      <c r="J31777" s="34">
        <v>141</v>
      </c>
      <c r="K31777" s="34">
        <v>254</v>
      </c>
      <c r="L31777" s="34">
        <v>123</v>
      </c>
      <c r="M31777" s="34">
        <v>186</v>
      </c>
      <c r="N31777" s="34">
        <v>111</v>
      </c>
      <c r="O31777" s="34">
        <v>183</v>
      </c>
      <c r="P31777" s="34">
        <v>151</v>
      </c>
      <c r="Q31777" s="34">
        <v>287</v>
      </c>
      <c r="R31777" s="34">
        <v>208</v>
      </c>
      <c r="S31777" s="34">
        <v>226</v>
      </c>
      <c r="T31777" s="34">
        <v>215</v>
      </c>
      <c r="U31777" s="34">
        <v>207</v>
      </c>
      <c r="V31777" s="34">
        <v>147</v>
      </c>
      <c r="W31777" s="34">
        <v>245</v>
      </c>
      <c r="X31777" s="34">
        <v>194</v>
      </c>
      <c r="Y31777" s="34">
        <v>231</v>
      </c>
      <c r="Z31777" s="34">
        <v>184</v>
      </c>
      <c r="AA31777" s="34">
        <v>245</v>
      </c>
      <c r="AB31777" s="34">
        <v>206</v>
      </c>
      <c r="AC31777" s="34">
        <v>325</v>
      </c>
    </row>
    <row r="31778" spans="1:29" x14ac:dyDescent="0.2">
      <c r="A31778" s="34" t="s">
        <v>92271</v>
      </c>
      <c r="B31778" s="34">
        <v>195</v>
      </c>
      <c r="C31778" s="34">
        <v>137</v>
      </c>
      <c r="D31778" s="34">
        <v>202</v>
      </c>
      <c r="E31778" s="34">
        <v>140</v>
      </c>
      <c r="F31778" s="34">
        <v>174</v>
      </c>
      <c r="G31778" s="34">
        <v>110</v>
      </c>
      <c r="H31778" s="34">
        <v>145</v>
      </c>
      <c r="I31778" s="34">
        <v>109</v>
      </c>
      <c r="J31778" s="34">
        <v>127</v>
      </c>
      <c r="K31778" s="34">
        <v>151</v>
      </c>
      <c r="L31778" s="34">
        <v>113</v>
      </c>
      <c r="M31778" s="34">
        <v>105</v>
      </c>
      <c r="N31778" s="34">
        <v>143</v>
      </c>
      <c r="O31778" s="34">
        <v>119</v>
      </c>
      <c r="P31778" s="34">
        <v>126</v>
      </c>
      <c r="Q31778" s="34">
        <v>170</v>
      </c>
      <c r="R31778" s="34">
        <v>159</v>
      </c>
      <c r="S31778" s="34">
        <v>148</v>
      </c>
      <c r="T31778" s="34">
        <v>176</v>
      </c>
      <c r="U31778" s="34">
        <v>115</v>
      </c>
      <c r="V31778" s="34">
        <v>176</v>
      </c>
      <c r="W31778" s="34">
        <v>98</v>
      </c>
      <c r="X31778" s="34">
        <v>231</v>
      </c>
      <c r="Y31778" s="34">
        <v>101</v>
      </c>
      <c r="Z31778" s="34">
        <v>203</v>
      </c>
      <c r="AA31778" s="34">
        <v>183</v>
      </c>
      <c r="AB31778" s="34">
        <v>177</v>
      </c>
      <c r="AC31778" s="34">
        <v>241</v>
      </c>
    </row>
    <row r="31779" spans="1:29" x14ac:dyDescent="0.2">
      <c r="A31779" s="34" t="s">
        <v>92272</v>
      </c>
      <c r="B31779" s="34">
        <v>190</v>
      </c>
      <c r="C31779" s="34">
        <v>212</v>
      </c>
      <c r="D31779" s="34">
        <v>216</v>
      </c>
      <c r="E31779" s="34">
        <v>212</v>
      </c>
      <c r="F31779" s="34">
        <v>174</v>
      </c>
      <c r="G31779" s="34">
        <v>186</v>
      </c>
      <c r="H31779" s="34">
        <v>170</v>
      </c>
      <c r="I31779" s="34">
        <v>206</v>
      </c>
      <c r="J31779" s="34">
        <v>131</v>
      </c>
      <c r="K31779" s="34">
        <v>270</v>
      </c>
      <c r="L31779" s="34">
        <v>76</v>
      </c>
      <c r="M31779" s="34">
        <v>187</v>
      </c>
      <c r="N31779" s="34">
        <v>137</v>
      </c>
      <c r="O31779" s="34">
        <v>197</v>
      </c>
      <c r="P31779" s="34">
        <v>136</v>
      </c>
      <c r="Q31779" s="34">
        <v>240</v>
      </c>
      <c r="R31779" s="34">
        <v>161</v>
      </c>
      <c r="S31779" s="34">
        <v>244</v>
      </c>
      <c r="T31779" s="34">
        <v>140</v>
      </c>
      <c r="U31779" s="34">
        <v>149</v>
      </c>
      <c r="V31779" s="34">
        <v>209</v>
      </c>
      <c r="W31779" s="34">
        <v>192</v>
      </c>
      <c r="X31779" s="34">
        <v>197</v>
      </c>
      <c r="Y31779" s="34">
        <v>197</v>
      </c>
      <c r="Z31779" s="34">
        <v>164</v>
      </c>
      <c r="AA31779" s="34">
        <v>254</v>
      </c>
      <c r="AB31779" s="34">
        <v>159</v>
      </c>
      <c r="AC31779" s="34">
        <v>318</v>
      </c>
    </row>
    <row r="31780" spans="1:29" x14ac:dyDescent="0.2">
      <c r="A31780" s="34" t="s">
        <v>92273</v>
      </c>
      <c r="B31780" s="34">
        <v>41</v>
      </c>
      <c r="C31780" s="34">
        <v>30</v>
      </c>
      <c r="D31780" s="34">
        <v>54</v>
      </c>
      <c r="E31780" s="34">
        <v>37</v>
      </c>
      <c r="F31780" s="34">
        <v>43</v>
      </c>
      <c r="G31780" s="34">
        <v>63</v>
      </c>
      <c r="H31780" s="34">
        <v>33</v>
      </c>
      <c r="I31780" s="34">
        <v>29</v>
      </c>
      <c r="J31780" s="34">
        <v>38</v>
      </c>
      <c r="K31780" s="34">
        <v>47</v>
      </c>
      <c r="L31780" s="34">
        <v>25</v>
      </c>
      <c r="M31780" s="34">
        <v>33</v>
      </c>
      <c r="N31780" s="34">
        <v>37</v>
      </c>
      <c r="O31780" s="34">
        <v>35</v>
      </c>
      <c r="P31780" s="34">
        <v>33</v>
      </c>
      <c r="Q31780" s="34">
        <v>46</v>
      </c>
      <c r="R31780" s="34">
        <v>43</v>
      </c>
      <c r="S31780" s="34">
        <v>33</v>
      </c>
      <c r="T31780" s="34">
        <v>25</v>
      </c>
      <c r="U31780" s="34">
        <v>26</v>
      </c>
      <c r="V31780" s="34">
        <v>50</v>
      </c>
      <c r="W31780" s="34">
        <v>25</v>
      </c>
      <c r="X31780" s="34">
        <v>58</v>
      </c>
      <c r="Y31780" s="34">
        <v>36</v>
      </c>
      <c r="Z31780" s="34">
        <v>60</v>
      </c>
      <c r="AA31780" s="34">
        <v>65</v>
      </c>
      <c r="AB31780" s="34">
        <v>25</v>
      </c>
      <c r="AC31780" s="34">
        <v>64</v>
      </c>
    </row>
    <row r="31781" spans="1:29" x14ac:dyDescent="0.2">
      <c r="A31781" s="34" t="s">
        <v>92274</v>
      </c>
      <c r="B31781" s="34">
        <v>167</v>
      </c>
      <c r="C31781" s="34">
        <v>180</v>
      </c>
      <c r="D31781" s="34">
        <v>246</v>
      </c>
      <c r="E31781" s="34">
        <v>209</v>
      </c>
      <c r="F31781" s="34">
        <v>211</v>
      </c>
      <c r="G31781" s="34">
        <v>223</v>
      </c>
      <c r="H31781" s="34">
        <v>170</v>
      </c>
      <c r="I31781" s="34">
        <v>186</v>
      </c>
      <c r="J31781" s="34">
        <v>169</v>
      </c>
      <c r="K31781" s="34">
        <v>211</v>
      </c>
      <c r="L31781" s="34">
        <v>116</v>
      </c>
      <c r="M31781" s="34">
        <v>179</v>
      </c>
      <c r="N31781" s="34">
        <v>188</v>
      </c>
      <c r="O31781" s="34">
        <v>183</v>
      </c>
      <c r="P31781" s="34">
        <v>135</v>
      </c>
      <c r="Q31781" s="34">
        <v>231</v>
      </c>
      <c r="R31781" s="34">
        <v>237</v>
      </c>
      <c r="S31781" s="34">
        <v>261</v>
      </c>
      <c r="T31781" s="34">
        <v>138</v>
      </c>
      <c r="U31781" s="34">
        <v>181</v>
      </c>
      <c r="V31781" s="34">
        <v>207</v>
      </c>
      <c r="W31781" s="34">
        <v>183</v>
      </c>
      <c r="X31781" s="34">
        <v>262</v>
      </c>
      <c r="Y31781" s="34">
        <v>179</v>
      </c>
      <c r="Z31781" s="34">
        <v>227</v>
      </c>
      <c r="AA31781" s="34">
        <v>254</v>
      </c>
      <c r="AB31781" s="34">
        <v>192</v>
      </c>
      <c r="AC31781" s="34">
        <v>346</v>
      </c>
    </row>
    <row r="31782" spans="1:29" x14ac:dyDescent="0.2">
      <c r="A31782" s="34" t="s">
        <v>92275</v>
      </c>
      <c r="B31782" s="34">
        <v>138</v>
      </c>
      <c r="C31782" s="34">
        <v>88</v>
      </c>
      <c r="D31782" s="34">
        <v>63</v>
      </c>
      <c r="E31782" s="34">
        <v>72</v>
      </c>
      <c r="F31782" s="34">
        <v>92</v>
      </c>
      <c r="G31782" s="34">
        <v>70</v>
      </c>
      <c r="H31782" s="34">
        <v>68</v>
      </c>
      <c r="I31782" s="34">
        <v>87</v>
      </c>
      <c r="J31782" s="34">
        <v>81</v>
      </c>
      <c r="K31782" s="34">
        <v>120</v>
      </c>
      <c r="L31782" s="34">
        <v>68</v>
      </c>
      <c r="M31782" s="34">
        <v>117</v>
      </c>
      <c r="N31782" s="34">
        <v>67</v>
      </c>
      <c r="O31782" s="34">
        <v>76</v>
      </c>
      <c r="P31782" s="34">
        <v>73</v>
      </c>
      <c r="Q31782" s="34">
        <v>141</v>
      </c>
      <c r="R31782" s="34">
        <v>88</v>
      </c>
      <c r="S31782" s="34">
        <v>111</v>
      </c>
      <c r="T31782" s="34">
        <v>72</v>
      </c>
      <c r="U31782" s="34">
        <v>85</v>
      </c>
      <c r="V31782" s="34">
        <v>89</v>
      </c>
      <c r="W31782" s="34">
        <v>96</v>
      </c>
      <c r="X31782" s="34">
        <v>112</v>
      </c>
      <c r="Y31782" s="34">
        <v>104</v>
      </c>
      <c r="Z31782" s="34">
        <v>65</v>
      </c>
      <c r="AA31782" s="34">
        <v>118</v>
      </c>
      <c r="AB31782" s="34">
        <v>113</v>
      </c>
      <c r="AC31782" s="34">
        <v>138</v>
      </c>
    </row>
    <row r="31783" spans="1:29" x14ac:dyDescent="0.2">
      <c r="A31783" s="34" t="s">
        <v>92276</v>
      </c>
      <c r="B31783" s="34">
        <v>223</v>
      </c>
      <c r="C31783" s="34">
        <v>330</v>
      </c>
      <c r="D31783" s="34">
        <v>441</v>
      </c>
      <c r="E31783" s="34">
        <v>379</v>
      </c>
      <c r="F31783" s="34">
        <v>357</v>
      </c>
      <c r="G31783" s="34">
        <v>359</v>
      </c>
      <c r="H31783" s="34">
        <v>377</v>
      </c>
      <c r="I31783" s="34">
        <v>297</v>
      </c>
      <c r="J31783" s="34">
        <v>285</v>
      </c>
      <c r="K31783" s="34">
        <v>331</v>
      </c>
      <c r="L31783" s="34">
        <v>268</v>
      </c>
      <c r="M31783" s="34">
        <v>273</v>
      </c>
      <c r="N31783" s="34">
        <v>291</v>
      </c>
      <c r="O31783" s="34">
        <v>360</v>
      </c>
      <c r="P31783" s="34">
        <v>269</v>
      </c>
      <c r="Q31783" s="34">
        <v>447</v>
      </c>
      <c r="R31783" s="34">
        <v>415</v>
      </c>
      <c r="S31783" s="34">
        <v>508</v>
      </c>
      <c r="T31783" s="34">
        <v>360</v>
      </c>
      <c r="U31783" s="34">
        <v>291</v>
      </c>
      <c r="V31783" s="34">
        <v>455</v>
      </c>
      <c r="W31783" s="34">
        <v>328</v>
      </c>
      <c r="X31783" s="34">
        <v>491</v>
      </c>
      <c r="Y31783" s="34">
        <v>387</v>
      </c>
      <c r="Z31783" s="34">
        <v>468</v>
      </c>
      <c r="AA31783" s="34">
        <v>526</v>
      </c>
      <c r="AB31783" s="34">
        <v>328</v>
      </c>
      <c r="AC31783" s="34">
        <v>570</v>
      </c>
    </row>
    <row r="31784" spans="1:29" x14ac:dyDescent="0.2">
      <c r="A31784" s="34" t="s">
        <v>92277</v>
      </c>
      <c r="B31784" s="34">
        <v>149</v>
      </c>
      <c r="C31784" s="34">
        <v>201</v>
      </c>
      <c r="D31784" s="34">
        <v>150</v>
      </c>
      <c r="E31784" s="34">
        <v>212</v>
      </c>
      <c r="F31784" s="34">
        <v>140</v>
      </c>
      <c r="G31784" s="34">
        <v>192</v>
      </c>
      <c r="H31784" s="34">
        <v>114</v>
      </c>
      <c r="I31784" s="34">
        <v>189</v>
      </c>
      <c r="J31784" s="34">
        <v>147</v>
      </c>
      <c r="K31784" s="34">
        <v>222</v>
      </c>
      <c r="L31784" s="34">
        <v>135</v>
      </c>
      <c r="M31784" s="34">
        <v>167</v>
      </c>
      <c r="N31784" s="34">
        <v>136</v>
      </c>
      <c r="O31784" s="34">
        <v>170</v>
      </c>
      <c r="P31784" s="34">
        <v>124</v>
      </c>
      <c r="Q31784" s="34">
        <v>235</v>
      </c>
      <c r="R31784" s="34">
        <v>204</v>
      </c>
      <c r="S31784" s="34">
        <v>269</v>
      </c>
      <c r="T31784" s="34">
        <v>144</v>
      </c>
      <c r="U31784" s="34">
        <v>173</v>
      </c>
      <c r="V31784" s="34">
        <v>175</v>
      </c>
      <c r="W31784" s="34">
        <v>186</v>
      </c>
      <c r="X31784" s="34">
        <v>199</v>
      </c>
      <c r="Y31784" s="34">
        <v>159</v>
      </c>
      <c r="Z31784" s="34">
        <v>196</v>
      </c>
      <c r="AA31784" s="34">
        <v>236</v>
      </c>
      <c r="AB31784" s="34">
        <v>185</v>
      </c>
      <c r="AC31784" s="34">
        <v>287</v>
      </c>
    </row>
    <row r="31785" spans="1:29" x14ac:dyDescent="0.2">
      <c r="A31785" s="34" t="s">
        <v>92278</v>
      </c>
      <c r="B31785" s="34">
        <v>261</v>
      </c>
      <c r="C31785" s="34">
        <v>215</v>
      </c>
      <c r="D31785" s="34">
        <v>290</v>
      </c>
      <c r="E31785" s="34">
        <v>256</v>
      </c>
      <c r="F31785" s="34">
        <v>306</v>
      </c>
      <c r="G31785" s="34">
        <v>236</v>
      </c>
      <c r="H31785" s="34">
        <v>249</v>
      </c>
      <c r="I31785" s="34">
        <v>255</v>
      </c>
      <c r="J31785" s="34">
        <v>305</v>
      </c>
      <c r="K31785" s="34">
        <v>252</v>
      </c>
      <c r="L31785" s="34">
        <v>277</v>
      </c>
      <c r="M31785" s="34">
        <v>199</v>
      </c>
      <c r="N31785" s="34">
        <v>247</v>
      </c>
      <c r="O31785" s="34">
        <v>188</v>
      </c>
      <c r="P31785" s="34">
        <v>315</v>
      </c>
      <c r="Q31785" s="34">
        <v>334</v>
      </c>
      <c r="R31785" s="34">
        <v>341</v>
      </c>
      <c r="S31785" s="34">
        <v>263</v>
      </c>
      <c r="T31785" s="34">
        <v>297</v>
      </c>
      <c r="U31785" s="34">
        <v>244</v>
      </c>
      <c r="V31785" s="34">
        <v>385</v>
      </c>
      <c r="W31785" s="34">
        <v>241</v>
      </c>
      <c r="X31785" s="34">
        <v>373</v>
      </c>
      <c r="Y31785" s="34">
        <v>275</v>
      </c>
      <c r="Z31785" s="34">
        <v>326</v>
      </c>
      <c r="AA31785" s="34">
        <v>309</v>
      </c>
      <c r="AB31785" s="34">
        <v>354</v>
      </c>
      <c r="AC31785" s="34">
        <v>395</v>
      </c>
    </row>
    <row r="31786" spans="1:29" x14ac:dyDescent="0.2">
      <c r="A31786" s="34" t="s">
        <v>92279</v>
      </c>
      <c r="B31786" s="34">
        <v>84</v>
      </c>
      <c r="C31786" s="34">
        <v>50</v>
      </c>
      <c r="D31786" s="34">
        <v>36</v>
      </c>
      <c r="E31786" s="34">
        <v>70</v>
      </c>
      <c r="F31786" s="34">
        <v>34</v>
      </c>
      <c r="G31786" s="34">
        <v>33</v>
      </c>
      <c r="H31786" s="34">
        <v>31</v>
      </c>
      <c r="I31786" s="34">
        <v>70</v>
      </c>
      <c r="J31786" s="34">
        <v>36</v>
      </c>
      <c r="K31786" s="34">
        <v>48</v>
      </c>
      <c r="L31786" s="34">
        <v>16</v>
      </c>
      <c r="M31786" s="34">
        <v>39</v>
      </c>
      <c r="N31786" s="34">
        <v>26</v>
      </c>
      <c r="O31786" s="34">
        <v>40</v>
      </c>
      <c r="P31786" s="34">
        <v>27</v>
      </c>
      <c r="Q31786" s="34">
        <v>52</v>
      </c>
      <c r="R31786" s="34">
        <v>32</v>
      </c>
      <c r="S31786" s="34">
        <v>67</v>
      </c>
      <c r="T31786" s="34">
        <v>30</v>
      </c>
      <c r="U31786" s="34">
        <v>47</v>
      </c>
      <c r="V31786" s="34">
        <v>28</v>
      </c>
      <c r="W31786" s="34">
        <v>19</v>
      </c>
      <c r="X31786" s="34">
        <v>24</v>
      </c>
      <c r="Y31786" s="34">
        <v>31</v>
      </c>
      <c r="Z31786" s="34">
        <v>40</v>
      </c>
      <c r="AA31786" s="34">
        <v>47</v>
      </c>
      <c r="AB31786" s="34">
        <v>26</v>
      </c>
      <c r="AC31786" s="34">
        <v>39</v>
      </c>
    </row>
    <row r="31787" spans="1:29" x14ac:dyDescent="0.2">
      <c r="A31787" s="34" t="s">
        <v>92280</v>
      </c>
      <c r="B31787" s="34">
        <v>190</v>
      </c>
      <c r="C31787" s="34">
        <v>155</v>
      </c>
      <c r="D31787" s="34">
        <v>228</v>
      </c>
      <c r="E31787" s="34">
        <v>177</v>
      </c>
      <c r="F31787" s="34">
        <v>231</v>
      </c>
      <c r="G31787" s="34">
        <v>159</v>
      </c>
      <c r="H31787" s="34">
        <v>219</v>
      </c>
      <c r="I31787" s="34">
        <v>173</v>
      </c>
      <c r="J31787" s="34">
        <v>177</v>
      </c>
      <c r="K31787" s="34">
        <v>234</v>
      </c>
      <c r="L31787" s="34">
        <v>138</v>
      </c>
      <c r="M31787" s="34">
        <v>179</v>
      </c>
      <c r="N31787" s="34">
        <v>185</v>
      </c>
      <c r="O31787" s="34">
        <v>145</v>
      </c>
      <c r="P31787" s="34">
        <v>203</v>
      </c>
      <c r="Q31787" s="34">
        <v>248</v>
      </c>
      <c r="R31787" s="34">
        <v>252</v>
      </c>
      <c r="S31787" s="34">
        <v>221</v>
      </c>
      <c r="T31787" s="34">
        <v>143</v>
      </c>
      <c r="U31787" s="34">
        <v>127</v>
      </c>
      <c r="V31787" s="34">
        <v>276</v>
      </c>
      <c r="W31787" s="34">
        <v>213</v>
      </c>
      <c r="X31787" s="34">
        <v>292</v>
      </c>
      <c r="Y31787" s="34">
        <v>176</v>
      </c>
      <c r="Z31787" s="34">
        <v>234</v>
      </c>
      <c r="AA31787" s="34">
        <v>230</v>
      </c>
      <c r="AB31787" s="34">
        <v>142</v>
      </c>
      <c r="AC31787" s="34">
        <v>373</v>
      </c>
    </row>
    <row r="31788" spans="1:29" x14ac:dyDescent="0.2">
      <c r="A31788" s="34" t="s">
        <v>92281</v>
      </c>
      <c r="B31788" s="34">
        <v>146</v>
      </c>
      <c r="C31788" s="34">
        <v>164</v>
      </c>
      <c r="D31788" s="34">
        <v>197</v>
      </c>
      <c r="E31788" s="34">
        <v>143</v>
      </c>
      <c r="F31788" s="34">
        <v>154</v>
      </c>
      <c r="G31788" s="34">
        <v>167</v>
      </c>
      <c r="H31788" s="34">
        <v>146</v>
      </c>
      <c r="I31788" s="34">
        <v>149</v>
      </c>
      <c r="J31788" s="34">
        <v>119</v>
      </c>
      <c r="K31788" s="34">
        <v>160</v>
      </c>
      <c r="L31788" s="34">
        <v>114</v>
      </c>
      <c r="M31788" s="34">
        <v>154</v>
      </c>
      <c r="N31788" s="34">
        <v>137</v>
      </c>
      <c r="O31788" s="34">
        <v>148</v>
      </c>
      <c r="P31788" s="34">
        <v>158</v>
      </c>
      <c r="Q31788" s="34">
        <v>169</v>
      </c>
      <c r="R31788" s="34">
        <v>157</v>
      </c>
      <c r="S31788" s="34">
        <v>177</v>
      </c>
      <c r="T31788" s="34">
        <v>127</v>
      </c>
      <c r="U31788" s="34">
        <v>160</v>
      </c>
      <c r="V31788" s="34">
        <v>185</v>
      </c>
      <c r="W31788" s="34">
        <v>170</v>
      </c>
      <c r="X31788" s="34">
        <v>254</v>
      </c>
      <c r="Y31788" s="34">
        <v>127</v>
      </c>
      <c r="Z31788" s="34">
        <v>219</v>
      </c>
      <c r="AA31788" s="34">
        <v>185</v>
      </c>
      <c r="AB31788" s="34">
        <v>176</v>
      </c>
      <c r="AC31788" s="34">
        <v>213</v>
      </c>
    </row>
    <row r="31789" spans="1:29" x14ac:dyDescent="0.2">
      <c r="A31789" s="34" t="s">
        <v>92282</v>
      </c>
      <c r="B31789" s="34">
        <v>187</v>
      </c>
      <c r="C31789" s="34">
        <v>201</v>
      </c>
      <c r="D31789" s="34">
        <v>228</v>
      </c>
      <c r="E31789" s="34">
        <v>210</v>
      </c>
      <c r="F31789" s="34">
        <v>187</v>
      </c>
      <c r="G31789" s="34">
        <v>211</v>
      </c>
      <c r="H31789" s="34">
        <v>217</v>
      </c>
      <c r="I31789" s="34">
        <v>170</v>
      </c>
      <c r="J31789" s="34">
        <v>194</v>
      </c>
      <c r="K31789" s="34">
        <v>194</v>
      </c>
      <c r="L31789" s="34">
        <v>172</v>
      </c>
      <c r="M31789" s="34">
        <v>147</v>
      </c>
      <c r="N31789" s="34">
        <v>195</v>
      </c>
      <c r="O31789" s="34">
        <v>183</v>
      </c>
      <c r="P31789" s="34">
        <v>202</v>
      </c>
      <c r="Q31789" s="34">
        <v>274</v>
      </c>
      <c r="R31789" s="34">
        <v>245</v>
      </c>
      <c r="S31789" s="34">
        <v>230</v>
      </c>
      <c r="T31789" s="34">
        <v>203</v>
      </c>
      <c r="U31789" s="34">
        <v>183</v>
      </c>
      <c r="V31789" s="34">
        <v>253</v>
      </c>
      <c r="W31789" s="34">
        <v>231</v>
      </c>
      <c r="X31789" s="34">
        <v>300</v>
      </c>
      <c r="Y31789" s="34">
        <v>195</v>
      </c>
      <c r="Z31789" s="34">
        <v>226</v>
      </c>
      <c r="AA31789" s="34">
        <v>234</v>
      </c>
      <c r="AB31789" s="34">
        <v>221</v>
      </c>
      <c r="AC31789" s="34">
        <v>302</v>
      </c>
    </row>
    <row r="31790" spans="1:29" x14ac:dyDescent="0.2">
      <c r="A31790" s="34" t="s">
        <v>92283</v>
      </c>
      <c r="B31790" s="34">
        <v>90</v>
      </c>
      <c r="C31790" s="34">
        <v>98</v>
      </c>
      <c r="D31790" s="34">
        <v>146</v>
      </c>
      <c r="E31790" s="34">
        <v>149</v>
      </c>
      <c r="F31790" s="34">
        <v>119</v>
      </c>
      <c r="G31790" s="34">
        <v>65</v>
      </c>
      <c r="H31790" s="34">
        <v>106</v>
      </c>
      <c r="I31790" s="34">
        <v>70</v>
      </c>
      <c r="J31790" s="34">
        <v>77</v>
      </c>
      <c r="K31790" s="34">
        <v>101</v>
      </c>
      <c r="L31790" s="34">
        <v>58</v>
      </c>
      <c r="M31790" s="34">
        <v>96</v>
      </c>
      <c r="N31790" s="34">
        <v>121</v>
      </c>
      <c r="O31790" s="34">
        <v>103</v>
      </c>
      <c r="P31790" s="34">
        <v>103</v>
      </c>
      <c r="Q31790" s="34">
        <v>135</v>
      </c>
      <c r="R31790" s="34">
        <v>133</v>
      </c>
      <c r="S31790" s="34">
        <v>155</v>
      </c>
      <c r="T31790" s="34">
        <v>100</v>
      </c>
      <c r="U31790" s="34">
        <v>98</v>
      </c>
      <c r="V31790" s="34">
        <v>93</v>
      </c>
      <c r="W31790" s="34">
        <v>95</v>
      </c>
      <c r="X31790" s="34">
        <v>157</v>
      </c>
      <c r="Y31790" s="34">
        <v>103</v>
      </c>
      <c r="Z31790" s="34">
        <v>143</v>
      </c>
      <c r="AA31790" s="34">
        <v>118</v>
      </c>
      <c r="AB31790" s="34">
        <v>85</v>
      </c>
      <c r="AC31790" s="34">
        <v>179</v>
      </c>
    </row>
    <row r="31791" spans="1:29" x14ac:dyDescent="0.2">
      <c r="A31791" s="34" t="s">
        <v>92284</v>
      </c>
      <c r="B31791" s="34">
        <v>582</v>
      </c>
      <c r="C31791" s="34">
        <v>947</v>
      </c>
      <c r="D31791" s="34">
        <v>883</v>
      </c>
      <c r="E31791" s="34">
        <v>977</v>
      </c>
      <c r="F31791" s="34">
        <v>860</v>
      </c>
      <c r="G31791" s="34">
        <v>907</v>
      </c>
      <c r="H31791" s="34">
        <v>777</v>
      </c>
      <c r="I31791" s="34">
        <v>883</v>
      </c>
      <c r="J31791" s="34">
        <v>720</v>
      </c>
      <c r="K31791" s="34">
        <v>1035</v>
      </c>
      <c r="L31791" s="34">
        <v>599</v>
      </c>
      <c r="M31791" s="34">
        <v>795</v>
      </c>
      <c r="N31791" s="34">
        <v>691</v>
      </c>
      <c r="O31791" s="34">
        <v>812</v>
      </c>
      <c r="P31791" s="34">
        <v>763</v>
      </c>
      <c r="Q31791" s="34">
        <v>1264</v>
      </c>
      <c r="R31791" s="34">
        <v>968</v>
      </c>
      <c r="S31791" s="34">
        <v>1152</v>
      </c>
      <c r="T31791" s="34">
        <v>864</v>
      </c>
      <c r="U31791" s="34">
        <v>924</v>
      </c>
      <c r="V31791" s="34">
        <v>825</v>
      </c>
      <c r="W31791" s="34">
        <v>1017</v>
      </c>
      <c r="X31791" s="34">
        <v>1012</v>
      </c>
      <c r="Y31791" s="34">
        <v>1026</v>
      </c>
      <c r="Z31791" s="34">
        <v>922</v>
      </c>
      <c r="AA31791" s="34">
        <v>1141</v>
      </c>
      <c r="AB31791" s="34">
        <v>931</v>
      </c>
      <c r="AC31791" s="34">
        <v>1523</v>
      </c>
    </row>
    <row r="31792" spans="1:29" x14ac:dyDescent="0.2">
      <c r="A31792" s="34" t="s">
        <v>92285</v>
      </c>
      <c r="B31792" s="34">
        <v>218</v>
      </c>
      <c r="C31792" s="34">
        <v>298</v>
      </c>
      <c r="D31792" s="34">
        <v>321</v>
      </c>
      <c r="E31792" s="34">
        <v>257</v>
      </c>
      <c r="F31792" s="34">
        <v>288</v>
      </c>
      <c r="G31792" s="34">
        <v>272</v>
      </c>
      <c r="H31792" s="34">
        <v>262</v>
      </c>
      <c r="I31792" s="34">
        <v>264</v>
      </c>
      <c r="J31792" s="34">
        <v>224</v>
      </c>
      <c r="K31792" s="34">
        <v>450</v>
      </c>
      <c r="L31792" s="34">
        <v>181</v>
      </c>
      <c r="M31792" s="34">
        <v>280</v>
      </c>
      <c r="N31792" s="34">
        <v>241</v>
      </c>
      <c r="O31792" s="34">
        <v>290</v>
      </c>
      <c r="P31792" s="34">
        <v>251</v>
      </c>
      <c r="Q31792" s="34">
        <v>352</v>
      </c>
      <c r="R31792" s="34">
        <v>267</v>
      </c>
      <c r="S31792" s="34">
        <v>366</v>
      </c>
      <c r="T31792" s="34">
        <v>263</v>
      </c>
      <c r="U31792" s="34">
        <v>288</v>
      </c>
      <c r="V31792" s="34">
        <v>296</v>
      </c>
      <c r="W31792" s="34">
        <v>353</v>
      </c>
      <c r="X31792" s="34">
        <v>327</v>
      </c>
      <c r="Y31792" s="34">
        <v>334</v>
      </c>
      <c r="Z31792" s="34">
        <v>274</v>
      </c>
      <c r="AA31792" s="34">
        <v>508</v>
      </c>
      <c r="AB31792" s="34">
        <v>308</v>
      </c>
      <c r="AC31792" s="34">
        <v>589</v>
      </c>
    </row>
    <row r="31793" spans="1:29" x14ac:dyDescent="0.2">
      <c r="A31793" s="34" t="s">
        <v>92286</v>
      </c>
      <c r="B31793" s="34">
        <v>209</v>
      </c>
      <c r="C31793" s="34">
        <v>274</v>
      </c>
      <c r="D31793" s="34">
        <v>309</v>
      </c>
      <c r="E31793" s="34">
        <v>309</v>
      </c>
      <c r="F31793" s="34">
        <v>276</v>
      </c>
      <c r="G31793" s="34">
        <v>267</v>
      </c>
      <c r="H31793" s="34">
        <v>279</v>
      </c>
      <c r="I31793" s="34">
        <v>235</v>
      </c>
      <c r="J31793" s="34">
        <v>277</v>
      </c>
      <c r="K31793" s="34">
        <v>253</v>
      </c>
      <c r="L31793" s="34">
        <v>192</v>
      </c>
      <c r="M31793" s="34">
        <v>211</v>
      </c>
      <c r="N31793" s="34">
        <v>253</v>
      </c>
      <c r="O31793" s="34">
        <v>273</v>
      </c>
      <c r="P31793" s="34">
        <v>218</v>
      </c>
      <c r="Q31793" s="34">
        <v>371</v>
      </c>
      <c r="R31793" s="34">
        <v>298</v>
      </c>
      <c r="S31793" s="34">
        <v>337</v>
      </c>
      <c r="T31793" s="34">
        <v>244</v>
      </c>
      <c r="U31793" s="34">
        <v>251</v>
      </c>
      <c r="V31793" s="34">
        <v>292</v>
      </c>
      <c r="W31793" s="34">
        <v>307</v>
      </c>
      <c r="X31793" s="34">
        <v>373</v>
      </c>
      <c r="Y31793" s="34">
        <v>270</v>
      </c>
      <c r="Z31793" s="34">
        <v>341</v>
      </c>
      <c r="AA31793" s="34">
        <v>338</v>
      </c>
      <c r="AB31793" s="34">
        <v>291</v>
      </c>
      <c r="AC31793" s="34">
        <v>445</v>
      </c>
    </row>
    <row r="31794" spans="1:29" x14ac:dyDescent="0.2">
      <c r="A31794" s="34" t="s">
        <v>92287</v>
      </c>
      <c r="B31794" s="34">
        <v>131</v>
      </c>
      <c r="C31794" s="34">
        <v>150</v>
      </c>
      <c r="D31794" s="34">
        <v>191</v>
      </c>
      <c r="E31794" s="34">
        <v>201</v>
      </c>
      <c r="F31794" s="34">
        <v>187</v>
      </c>
      <c r="G31794" s="34">
        <v>189</v>
      </c>
      <c r="H31794" s="34">
        <v>174</v>
      </c>
      <c r="I31794" s="34">
        <v>161</v>
      </c>
      <c r="J31794" s="34">
        <v>149</v>
      </c>
      <c r="K31794" s="34">
        <v>154</v>
      </c>
      <c r="L31794" s="34">
        <v>128</v>
      </c>
      <c r="M31794" s="34">
        <v>152</v>
      </c>
      <c r="N31794" s="34">
        <v>169</v>
      </c>
      <c r="O31794" s="34">
        <v>137</v>
      </c>
      <c r="P31794" s="34">
        <v>169</v>
      </c>
      <c r="Q31794" s="34">
        <v>169</v>
      </c>
      <c r="R31794" s="34">
        <v>214</v>
      </c>
      <c r="S31794" s="34">
        <v>179</v>
      </c>
      <c r="T31794" s="34">
        <v>196</v>
      </c>
      <c r="U31794" s="34">
        <v>164</v>
      </c>
      <c r="V31794" s="34">
        <v>192</v>
      </c>
      <c r="W31794" s="34">
        <v>148</v>
      </c>
      <c r="X31794" s="34">
        <v>219</v>
      </c>
      <c r="Y31794" s="34">
        <v>186</v>
      </c>
      <c r="Z31794" s="34">
        <v>161</v>
      </c>
      <c r="AA31794" s="34">
        <v>181</v>
      </c>
      <c r="AB31794" s="34">
        <v>239</v>
      </c>
      <c r="AC31794" s="34">
        <v>253</v>
      </c>
    </row>
    <row r="31795" spans="1:29" x14ac:dyDescent="0.2">
      <c r="A31795" s="34" t="s">
        <v>92288</v>
      </c>
      <c r="B31795" s="34">
        <v>265</v>
      </c>
      <c r="C31795" s="34">
        <v>355</v>
      </c>
      <c r="D31795" s="34">
        <v>383</v>
      </c>
      <c r="E31795" s="34">
        <v>305</v>
      </c>
      <c r="F31795" s="34">
        <v>261</v>
      </c>
      <c r="G31795" s="34">
        <v>287</v>
      </c>
      <c r="H31795" s="34">
        <v>210</v>
      </c>
      <c r="I31795" s="34">
        <v>281</v>
      </c>
      <c r="J31795" s="34">
        <v>180</v>
      </c>
      <c r="K31795" s="34">
        <v>366</v>
      </c>
      <c r="L31795" s="34">
        <v>96</v>
      </c>
      <c r="M31795" s="34">
        <v>270</v>
      </c>
      <c r="N31795" s="34">
        <v>231</v>
      </c>
      <c r="O31795" s="34">
        <v>219</v>
      </c>
      <c r="P31795" s="34">
        <v>182</v>
      </c>
      <c r="Q31795" s="34">
        <v>292</v>
      </c>
      <c r="R31795" s="34">
        <v>223</v>
      </c>
      <c r="S31795" s="34">
        <v>449</v>
      </c>
      <c r="T31795" s="34">
        <v>125</v>
      </c>
      <c r="U31795" s="34">
        <v>245</v>
      </c>
      <c r="V31795" s="34">
        <v>347</v>
      </c>
      <c r="W31795" s="34">
        <v>234</v>
      </c>
      <c r="X31795" s="34">
        <v>355</v>
      </c>
      <c r="Y31795" s="34">
        <v>195</v>
      </c>
      <c r="Z31795" s="34">
        <v>324</v>
      </c>
      <c r="AA31795" s="34">
        <v>321</v>
      </c>
      <c r="AB31795" s="34">
        <v>170</v>
      </c>
      <c r="AC31795" s="34">
        <v>487</v>
      </c>
    </row>
    <row r="31796" spans="1:29" x14ac:dyDescent="0.2">
      <c r="A31796" s="34" t="s">
        <v>92289</v>
      </c>
      <c r="B31796" s="34">
        <v>133</v>
      </c>
      <c r="C31796" s="34">
        <v>161</v>
      </c>
      <c r="D31796" s="34">
        <v>165</v>
      </c>
      <c r="E31796" s="34">
        <v>124</v>
      </c>
      <c r="F31796" s="34">
        <v>137</v>
      </c>
      <c r="G31796" s="34">
        <v>144</v>
      </c>
      <c r="H31796" s="34">
        <v>91</v>
      </c>
      <c r="I31796" s="34">
        <v>149</v>
      </c>
      <c r="J31796" s="34">
        <v>84</v>
      </c>
      <c r="K31796" s="34">
        <v>134</v>
      </c>
      <c r="L31796" s="34">
        <v>46</v>
      </c>
      <c r="M31796" s="34">
        <v>105</v>
      </c>
      <c r="N31796" s="34">
        <v>91</v>
      </c>
      <c r="O31796" s="34">
        <v>112</v>
      </c>
      <c r="P31796" s="34">
        <v>86</v>
      </c>
      <c r="Q31796" s="34">
        <v>158</v>
      </c>
      <c r="R31796" s="34">
        <v>133</v>
      </c>
      <c r="S31796" s="34">
        <v>180</v>
      </c>
      <c r="T31796" s="34">
        <v>80</v>
      </c>
      <c r="U31796" s="34">
        <v>116</v>
      </c>
      <c r="V31796" s="34">
        <v>101</v>
      </c>
      <c r="W31796" s="34">
        <v>137</v>
      </c>
      <c r="X31796" s="34">
        <v>160</v>
      </c>
      <c r="Y31796" s="34">
        <v>104</v>
      </c>
      <c r="Z31796" s="34">
        <v>154</v>
      </c>
      <c r="AA31796" s="34">
        <v>162</v>
      </c>
      <c r="AB31796" s="34">
        <v>120</v>
      </c>
      <c r="AC31796" s="34">
        <v>205</v>
      </c>
    </row>
    <row r="31797" spans="1:29" x14ac:dyDescent="0.2">
      <c r="A31797" s="34" t="s">
        <v>92290</v>
      </c>
      <c r="B31797" s="34">
        <v>138</v>
      </c>
      <c r="C31797" s="34">
        <v>91</v>
      </c>
      <c r="D31797" s="34">
        <v>147</v>
      </c>
      <c r="E31797" s="34">
        <v>107</v>
      </c>
      <c r="F31797" s="34">
        <v>115</v>
      </c>
      <c r="G31797" s="34">
        <v>115</v>
      </c>
      <c r="H31797" s="34">
        <v>113</v>
      </c>
      <c r="I31797" s="34">
        <v>82</v>
      </c>
      <c r="J31797" s="34">
        <v>104</v>
      </c>
      <c r="K31797" s="34">
        <v>101</v>
      </c>
      <c r="L31797" s="34">
        <v>60</v>
      </c>
      <c r="M31797" s="34">
        <v>90</v>
      </c>
      <c r="N31797" s="34">
        <v>101</v>
      </c>
      <c r="O31797" s="34">
        <v>82</v>
      </c>
      <c r="P31797" s="34">
        <v>106</v>
      </c>
      <c r="Q31797" s="34">
        <v>108</v>
      </c>
      <c r="R31797" s="34">
        <v>143</v>
      </c>
      <c r="S31797" s="34">
        <v>105</v>
      </c>
      <c r="T31797" s="34">
        <v>93</v>
      </c>
      <c r="U31797" s="34">
        <v>95</v>
      </c>
      <c r="V31797" s="34">
        <v>115</v>
      </c>
      <c r="W31797" s="34">
        <v>85</v>
      </c>
      <c r="X31797" s="34">
        <v>124</v>
      </c>
      <c r="Y31797" s="34">
        <v>88</v>
      </c>
      <c r="Z31797" s="34">
        <v>145</v>
      </c>
      <c r="AA31797" s="34">
        <v>111</v>
      </c>
      <c r="AB31797" s="34">
        <v>105</v>
      </c>
      <c r="AC31797" s="34">
        <v>175</v>
      </c>
    </row>
    <row r="31798" spans="1:29" x14ac:dyDescent="0.2">
      <c r="A31798" s="34" t="s">
        <v>92291</v>
      </c>
      <c r="B31798" s="34">
        <v>145</v>
      </c>
      <c r="C31798" s="34">
        <v>146</v>
      </c>
      <c r="D31798" s="34">
        <v>189</v>
      </c>
      <c r="E31798" s="34">
        <v>200</v>
      </c>
      <c r="F31798" s="34">
        <v>174</v>
      </c>
      <c r="G31798" s="34">
        <v>182</v>
      </c>
      <c r="H31798" s="34">
        <v>184</v>
      </c>
      <c r="I31798" s="34">
        <v>171</v>
      </c>
      <c r="J31798" s="34">
        <v>152</v>
      </c>
      <c r="K31798" s="34">
        <v>180</v>
      </c>
      <c r="L31798" s="34">
        <v>109</v>
      </c>
      <c r="M31798" s="34">
        <v>176</v>
      </c>
      <c r="N31798" s="34">
        <v>167</v>
      </c>
      <c r="O31798" s="34">
        <v>114</v>
      </c>
      <c r="P31798" s="34">
        <v>121</v>
      </c>
      <c r="Q31798" s="34">
        <v>195</v>
      </c>
      <c r="R31798" s="34">
        <v>160</v>
      </c>
      <c r="S31798" s="34">
        <v>235</v>
      </c>
      <c r="T31798" s="34">
        <v>115</v>
      </c>
      <c r="U31798" s="34">
        <v>148</v>
      </c>
      <c r="V31798" s="34">
        <v>186</v>
      </c>
      <c r="W31798" s="34">
        <v>128</v>
      </c>
      <c r="X31798" s="34">
        <v>235</v>
      </c>
      <c r="Y31798" s="34">
        <v>173</v>
      </c>
      <c r="Z31798" s="34">
        <v>207</v>
      </c>
      <c r="AA31798" s="34">
        <v>189</v>
      </c>
      <c r="AB31798" s="34">
        <v>201</v>
      </c>
      <c r="AC31798" s="34">
        <v>248</v>
      </c>
    </row>
    <row r="31799" spans="1:29" x14ac:dyDescent="0.2">
      <c r="A31799" s="34" t="s">
        <v>92292</v>
      </c>
      <c r="B31799" s="34">
        <v>172</v>
      </c>
      <c r="C31799" s="34">
        <v>283</v>
      </c>
      <c r="D31799" s="34">
        <v>264</v>
      </c>
      <c r="E31799" s="34">
        <v>263</v>
      </c>
      <c r="F31799" s="34">
        <v>173</v>
      </c>
      <c r="G31799" s="34">
        <v>205</v>
      </c>
      <c r="H31799" s="34">
        <v>123</v>
      </c>
      <c r="I31799" s="34">
        <v>274</v>
      </c>
      <c r="J31799" s="34">
        <v>103</v>
      </c>
      <c r="K31799" s="34">
        <v>303</v>
      </c>
      <c r="L31799" s="34">
        <v>73</v>
      </c>
      <c r="M31799" s="34">
        <v>197</v>
      </c>
      <c r="N31799" s="34">
        <v>101</v>
      </c>
      <c r="O31799" s="34">
        <v>147</v>
      </c>
      <c r="P31799" s="34">
        <v>149</v>
      </c>
      <c r="Q31799" s="34">
        <v>240</v>
      </c>
      <c r="R31799" s="34">
        <v>145</v>
      </c>
      <c r="S31799" s="34">
        <v>304</v>
      </c>
      <c r="T31799" s="34">
        <v>92</v>
      </c>
      <c r="U31799" s="34">
        <v>120</v>
      </c>
      <c r="V31799" s="34">
        <v>170</v>
      </c>
      <c r="W31799" s="34">
        <v>179</v>
      </c>
      <c r="X31799" s="34">
        <v>190</v>
      </c>
      <c r="Y31799" s="34">
        <v>150</v>
      </c>
      <c r="Z31799" s="34">
        <v>161</v>
      </c>
      <c r="AA31799" s="34">
        <v>244</v>
      </c>
      <c r="AB31799" s="34">
        <v>107</v>
      </c>
      <c r="AC31799" s="34">
        <v>344</v>
      </c>
    </row>
    <row r="31800" spans="1:29" x14ac:dyDescent="0.2">
      <c r="A31800" s="34" t="s">
        <v>92293</v>
      </c>
      <c r="B31800" s="34">
        <v>361</v>
      </c>
      <c r="C31800" s="34">
        <v>506</v>
      </c>
      <c r="D31800" s="34">
        <v>399</v>
      </c>
      <c r="E31800" s="34">
        <v>573</v>
      </c>
      <c r="F31800" s="34">
        <v>478</v>
      </c>
      <c r="G31800" s="34">
        <v>564</v>
      </c>
      <c r="H31800" s="34">
        <v>454</v>
      </c>
      <c r="I31800" s="34">
        <v>461</v>
      </c>
      <c r="J31800" s="34">
        <v>456</v>
      </c>
      <c r="K31800" s="34">
        <v>612</v>
      </c>
      <c r="L31800" s="34">
        <v>414</v>
      </c>
      <c r="M31800" s="34">
        <v>493</v>
      </c>
      <c r="N31800" s="34">
        <v>378</v>
      </c>
      <c r="O31800" s="34">
        <v>484</v>
      </c>
      <c r="P31800" s="34">
        <v>489</v>
      </c>
      <c r="Q31800" s="34">
        <v>694</v>
      </c>
      <c r="R31800" s="34">
        <v>552</v>
      </c>
      <c r="S31800" s="34">
        <v>579</v>
      </c>
      <c r="T31800" s="34">
        <v>621</v>
      </c>
      <c r="U31800" s="34">
        <v>591</v>
      </c>
      <c r="V31800" s="34">
        <v>490</v>
      </c>
      <c r="W31800" s="34">
        <v>697</v>
      </c>
      <c r="X31800" s="34">
        <v>599</v>
      </c>
      <c r="Y31800" s="34">
        <v>679</v>
      </c>
      <c r="Z31800" s="34">
        <v>440</v>
      </c>
      <c r="AA31800" s="34">
        <v>654</v>
      </c>
      <c r="AB31800" s="34">
        <v>725</v>
      </c>
      <c r="AC31800" s="34">
        <v>850</v>
      </c>
    </row>
    <row r="31801" spans="1:29" x14ac:dyDescent="0.2">
      <c r="A31801" s="34" t="s">
        <v>92294</v>
      </c>
      <c r="B31801" s="34">
        <v>238</v>
      </c>
      <c r="C31801" s="34">
        <v>228</v>
      </c>
      <c r="D31801" s="34">
        <v>283</v>
      </c>
      <c r="E31801" s="34">
        <v>257</v>
      </c>
      <c r="F31801" s="34">
        <v>304</v>
      </c>
      <c r="G31801" s="34">
        <v>307</v>
      </c>
      <c r="H31801" s="34">
        <v>284</v>
      </c>
      <c r="I31801" s="34">
        <v>273</v>
      </c>
      <c r="J31801" s="34">
        <v>281</v>
      </c>
      <c r="K31801" s="34">
        <v>271</v>
      </c>
      <c r="L31801" s="34">
        <v>250</v>
      </c>
      <c r="M31801" s="34">
        <v>254</v>
      </c>
      <c r="N31801" s="34">
        <v>221</v>
      </c>
      <c r="O31801" s="34">
        <v>280</v>
      </c>
      <c r="P31801" s="34">
        <v>253</v>
      </c>
      <c r="Q31801" s="34">
        <v>337</v>
      </c>
      <c r="R31801" s="34">
        <v>370</v>
      </c>
      <c r="S31801" s="34">
        <v>321</v>
      </c>
      <c r="T31801" s="34">
        <v>329</v>
      </c>
      <c r="U31801" s="34">
        <v>303</v>
      </c>
      <c r="V31801" s="34">
        <v>325</v>
      </c>
      <c r="W31801" s="34">
        <v>394</v>
      </c>
      <c r="X31801" s="34">
        <v>399</v>
      </c>
      <c r="Y31801" s="34">
        <v>367</v>
      </c>
      <c r="Z31801" s="34">
        <v>257</v>
      </c>
      <c r="AA31801" s="34">
        <v>319</v>
      </c>
      <c r="AB31801" s="34">
        <v>403</v>
      </c>
      <c r="AC31801" s="34">
        <v>417</v>
      </c>
    </row>
    <row r="31802" spans="1:29" x14ac:dyDescent="0.2">
      <c r="A31802" s="34" t="s">
        <v>92295</v>
      </c>
      <c r="B31802" s="34">
        <v>179</v>
      </c>
      <c r="C31802" s="34">
        <v>199</v>
      </c>
      <c r="D31802" s="34">
        <v>302</v>
      </c>
      <c r="E31802" s="34">
        <v>273</v>
      </c>
      <c r="F31802" s="34">
        <v>306</v>
      </c>
      <c r="G31802" s="34">
        <v>218</v>
      </c>
      <c r="H31802" s="34">
        <v>286</v>
      </c>
      <c r="I31802" s="34">
        <v>210</v>
      </c>
      <c r="J31802" s="34">
        <v>237</v>
      </c>
      <c r="K31802" s="34">
        <v>239</v>
      </c>
      <c r="L31802" s="34">
        <v>153</v>
      </c>
      <c r="M31802" s="34">
        <v>242</v>
      </c>
      <c r="N31802" s="34">
        <v>240</v>
      </c>
      <c r="O31802" s="34">
        <v>184</v>
      </c>
      <c r="P31802" s="34">
        <v>214</v>
      </c>
      <c r="Q31802" s="34">
        <v>290</v>
      </c>
      <c r="R31802" s="34">
        <v>286</v>
      </c>
      <c r="S31802" s="34">
        <v>286</v>
      </c>
      <c r="T31802" s="34">
        <v>229</v>
      </c>
      <c r="U31802" s="34">
        <v>217</v>
      </c>
      <c r="V31802" s="34">
        <v>256</v>
      </c>
      <c r="W31802" s="34">
        <v>192</v>
      </c>
      <c r="X31802" s="34">
        <v>326</v>
      </c>
      <c r="Y31802" s="34">
        <v>221</v>
      </c>
      <c r="Z31802" s="34">
        <v>324</v>
      </c>
      <c r="AA31802" s="34">
        <v>309</v>
      </c>
      <c r="AB31802" s="34">
        <v>280</v>
      </c>
      <c r="AC31802" s="34">
        <v>340</v>
      </c>
    </row>
    <row r="31803" spans="1:29" x14ac:dyDescent="0.2">
      <c r="A31803" s="34" t="s">
        <v>92296</v>
      </c>
      <c r="B31803" s="34">
        <v>240</v>
      </c>
      <c r="C31803" s="34">
        <v>383</v>
      </c>
      <c r="D31803" s="34">
        <v>288</v>
      </c>
      <c r="E31803" s="34">
        <v>434</v>
      </c>
      <c r="F31803" s="34">
        <v>256</v>
      </c>
      <c r="G31803" s="34">
        <v>407</v>
      </c>
      <c r="H31803" s="34">
        <v>260</v>
      </c>
      <c r="I31803" s="34">
        <v>368</v>
      </c>
      <c r="J31803" s="34">
        <v>206</v>
      </c>
      <c r="K31803" s="34">
        <v>486</v>
      </c>
      <c r="L31803" s="34">
        <v>196</v>
      </c>
      <c r="M31803" s="34">
        <v>322</v>
      </c>
      <c r="N31803" s="34">
        <v>201</v>
      </c>
      <c r="O31803" s="34">
        <v>357</v>
      </c>
      <c r="P31803" s="34">
        <v>222</v>
      </c>
      <c r="Q31803" s="34">
        <v>500</v>
      </c>
      <c r="R31803" s="34">
        <v>304</v>
      </c>
      <c r="S31803" s="34">
        <v>441</v>
      </c>
      <c r="T31803" s="34">
        <v>260</v>
      </c>
      <c r="U31803" s="34">
        <v>338</v>
      </c>
      <c r="V31803" s="34">
        <v>308</v>
      </c>
      <c r="W31803" s="34">
        <v>487</v>
      </c>
      <c r="X31803" s="34">
        <v>329</v>
      </c>
      <c r="Y31803" s="34">
        <v>404</v>
      </c>
      <c r="Z31803" s="34">
        <v>278</v>
      </c>
      <c r="AA31803" s="34">
        <v>554</v>
      </c>
      <c r="AB31803" s="34">
        <v>340</v>
      </c>
      <c r="AC31803" s="34">
        <v>688</v>
      </c>
    </row>
    <row r="31804" spans="1:29" x14ac:dyDescent="0.2">
      <c r="A31804" s="34" t="s">
        <v>92297</v>
      </c>
      <c r="B31804" s="34">
        <v>313</v>
      </c>
      <c r="C31804" s="34">
        <v>554</v>
      </c>
      <c r="D31804" s="34">
        <v>542</v>
      </c>
      <c r="E31804" s="34">
        <v>565</v>
      </c>
      <c r="F31804" s="34">
        <v>423</v>
      </c>
      <c r="G31804" s="34">
        <v>583</v>
      </c>
      <c r="H31804" s="34">
        <v>403</v>
      </c>
      <c r="I31804" s="34">
        <v>398</v>
      </c>
      <c r="J31804" s="34">
        <v>334</v>
      </c>
      <c r="K31804" s="34">
        <v>532</v>
      </c>
      <c r="L31804" s="34">
        <v>222</v>
      </c>
      <c r="M31804" s="34">
        <v>359</v>
      </c>
      <c r="N31804" s="34">
        <v>374</v>
      </c>
      <c r="O31804" s="34">
        <v>442</v>
      </c>
      <c r="P31804" s="34">
        <v>333</v>
      </c>
      <c r="Q31804" s="34">
        <v>547</v>
      </c>
      <c r="R31804" s="34">
        <v>445</v>
      </c>
      <c r="S31804" s="34">
        <v>691</v>
      </c>
      <c r="T31804" s="34">
        <v>288</v>
      </c>
      <c r="U31804" s="34">
        <v>356</v>
      </c>
      <c r="V31804" s="34">
        <v>404</v>
      </c>
      <c r="W31804" s="34">
        <v>445</v>
      </c>
      <c r="X31804" s="34">
        <v>513</v>
      </c>
      <c r="Y31804" s="34">
        <v>380</v>
      </c>
      <c r="Z31804" s="34">
        <v>518</v>
      </c>
      <c r="AA31804" s="34">
        <v>587</v>
      </c>
      <c r="AB31804" s="34">
        <v>355</v>
      </c>
      <c r="AC31804" s="34">
        <v>744</v>
      </c>
    </row>
    <row r="31805" spans="1:29" x14ac:dyDescent="0.2">
      <c r="A31805" s="34" t="s">
        <v>92298</v>
      </c>
      <c r="B31805" s="34">
        <v>52</v>
      </c>
      <c r="C31805" s="34">
        <v>58</v>
      </c>
      <c r="D31805" s="34">
        <v>79</v>
      </c>
      <c r="E31805" s="34">
        <v>96</v>
      </c>
      <c r="F31805" s="34">
        <v>50</v>
      </c>
      <c r="G31805" s="34">
        <v>82</v>
      </c>
      <c r="H31805" s="34">
        <v>72</v>
      </c>
      <c r="I31805" s="34">
        <v>77</v>
      </c>
      <c r="J31805" s="34">
        <v>60</v>
      </c>
      <c r="K31805" s="34">
        <v>72</v>
      </c>
      <c r="L31805" s="34">
        <v>43</v>
      </c>
      <c r="M31805" s="34">
        <v>61</v>
      </c>
      <c r="N31805" s="34">
        <v>67</v>
      </c>
      <c r="O31805" s="34">
        <v>67</v>
      </c>
      <c r="P31805" s="34">
        <v>55</v>
      </c>
      <c r="Q31805" s="34">
        <v>76</v>
      </c>
      <c r="R31805" s="34">
        <v>73</v>
      </c>
      <c r="S31805" s="34">
        <v>71</v>
      </c>
      <c r="T31805" s="34">
        <v>46</v>
      </c>
      <c r="U31805" s="34">
        <v>66</v>
      </c>
      <c r="V31805" s="34">
        <v>84</v>
      </c>
      <c r="W31805" s="34">
        <v>51</v>
      </c>
      <c r="X31805" s="34">
        <v>104</v>
      </c>
      <c r="Y31805" s="34">
        <v>77</v>
      </c>
      <c r="Z31805" s="34">
        <v>75</v>
      </c>
      <c r="AA31805" s="34">
        <v>65</v>
      </c>
      <c r="AB31805" s="34">
        <v>62</v>
      </c>
      <c r="AC31805" s="34">
        <v>79</v>
      </c>
    </row>
    <row r="31806" spans="1:29" x14ac:dyDescent="0.2">
      <c r="A31806" s="34" t="s">
        <v>92299</v>
      </c>
      <c r="B31806" s="34">
        <v>171</v>
      </c>
      <c r="C31806" s="34">
        <v>176</v>
      </c>
      <c r="D31806" s="34">
        <v>270</v>
      </c>
      <c r="E31806" s="34">
        <v>234</v>
      </c>
      <c r="F31806" s="34">
        <v>223</v>
      </c>
      <c r="G31806" s="34">
        <v>206</v>
      </c>
      <c r="H31806" s="34">
        <v>237</v>
      </c>
      <c r="I31806" s="34">
        <v>182</v>
      </c>
      <c r="J31806" s="34">
        <v>165</v>
      </c>
      <c r="K31806" s="34">
        <v>184</v>
      </c>
      <c r="L31806" s="34">
        <v>125</v>
      </c>
      <c r="M31806" s="34">
        <v>220</v>
      </c>
      <c r="N31806" s="34">
        <v>165</v>
      </c>
      <c r="O31806" s="34">
        <v>183</v>
      </c>
      <c r="P31806" s="34">
        <v>220</v>
      </c>
      <c r="Q31806" s="34">
        <v>278</v>
      </c>
      <c r="R31806" s="34">
        <v>215</v>
      </c>
      <c r="S31806" s="34">
        <v>270</v>
      </c>
      <c r="T31806" s="34">
        <v>176</v>
      </c>
      <c r="U31806" s="34">
        <v>165</v>
      </c>
      <c r="V31806" s="34">
        <v>227</v>
      </c>
      <c r="W31806" s="34">
        <v>246</v>
      </c>
      <c r="X31806" s="34">
        <v>289</v>
      </c>
      <c r="Y31806" s="34">
        <v>228</v>
      </c>
      <c r="Z31806" s="34">
        <v>236</v>
      </c>
      <c r="AA31806" s="34">
        <v>276</v>
      </c>
      <c r="AB31806" s="34">
        <v>220</v>
      </c>
      <c r="AC31806" s="34">
        <v>371</v>
      </c>
    </row>
    <row r="31807" spans="1:29" x14ac:dyDescent="0.2">
      <c r="A31807" s="34" t="s">
        <v>92300</v>
      </c>
      <c r="B31807" s="34">
        <v>231</v>
      </c>
      <c r="C31807" s="34">
        <v>357</v>
      </c>
      <c r="D31807" s="34">
        <v>359</v>
      </c>
      <c r="E31807" s="34">
        <v>324</v>
      </c>
      <c r="F31807" s="34">
        <v>286</v>
      </c>
      <c r="G31807" s="34">
        <v>305</v>
      </c>
      <c r="H31807" s="34">
        <v>337</v>
      </c>
      <c r="I31807" s="34">
        <v>324</v>
      </c>
      <c r="J31807" s="34">
        <v>272</v>
      </c>
      <c r="K31807" s="34">
        <v>419</v>
      </c>
      <c r="L31807" s="34">
        <v>279</v>
      </c>
      <c r="M31807" s="34">
        <v>296</v>
      </c>
      <c r="N31807" s="34">
        <v>275</v>
      </c>
      <c r="O31807" s="34">
        <v>323</v>
      </c>
      <c r="P31807" s="34">
        <v>283</v>
      </c>
      <c r="Q31807" s="34">
        <v>447</v>
      </c>
      <c r="R31807" s="34">
        <v>429</v>
      </c>
      <c r="S31807" s="34">
        <v>396</v>
      </c>
      <c r="T31807" s="34">
        <v>328</v>
      </c>
      <c r="U31807" s="34">
        <v>384</v>
      </c>
      <c r="V31807" s="34">
        <v>395</v>
      </c>
      <c r="W31807" s="34">
        <v>426</v>
      </c>
      <c r="X31807" s="34">
        <v>422</v>
      </c>
      <c r="Y31807" s="34">
        <v>453</v>
      </c>
      <c r="Z31807" s="34">
        <v>334</v>
      </c>
      <c r="AA31807" s="34">
        <v>436</v>
      </c>
      <c r="AB31807" s="34">
        <v>429</v>
      </c>
      <c r="AC31807" s="34">
        <v>533</v>
      </c>
    </row>
    <row r="31808" spans="1:29" x14ac:dyDescent="0.2">
      <c r="A31808" s="34" t="s">
        <v>92301</v>
      </c>
      <c r="B31808" s="34">
        <v>153</v>
      </c>
      <c r="C31808" s="34">
        <v>142</v>
      </c>
      <c r="D31808" s="34">
        <v>96</v>
      </c>
      <c r="E31808" s="34">
        <v>148</v>
      </c>
      <c r="F31808" s="34">
        <v>79</v>
      </c>
      <c r="G31808" s="34">
        <v>234</v>
      </c>
      <c r="H31808" s="34">
        <v>76</v>
      </c>
      <c r="I31808" s="34">
        <v>138</v>
      </c>
      <c r="J31808" s="34">
        <v>84</v>
      </c>
      <c r="K31808" s="34">
        <v>138</v>
      </c>
      <c r="L31808" s="34">
        <v>55</v>
      </c>
      <c r="M31808" s="34">
        <v>128</v>
      </c>
      <c r="N31808" s="34">
        <v>63</v>
      </c>
      <c r="O31808" s="34">
        <v>122</v>
      </c>
      <c r="P31808" s="34">
        <v>63</v>
      </c>
      <c r="Q31808" s="34">
        <v>128</v>
      </c>
      <c r="R31808" s="34">
        <v>104</v>
      </c>
      <c r="S31808" s="34">
        <v>132</v>
      </c>
      <c r="T31808" s="34">
        <v>86</v>
      </c>
      <c r="U31808" s="34">
        <v>79</v>
      </c>
      <c r="V31808" s="34">
        <v>115</v>
      </c>
      <c r="W31808" s="34">
        <v>159</v>
      </c>
      <c r="X31808" s="34">
        <v>105</v>
      </c>
      <c r="Y31808" s="34">
        <v>149</v>
      </c>
      <c r="Z31808" s="34">
        <v>113</v>
      </c>
      <c r="AA31808" s="34">
        <v>179</v>
      </c>
      <c r="AB31808" s="34">
        <v>98</v>
      </c>
      <c r="AC31808" s="34">
        <v>168</v>
      </c>
    </row>
    <row r="31809" spans="1:29" x14ac:dyDescent="0.2">
      <c r="A31809" s="34" t="s">
        <v>92302</v>
      </c>
      <c r="B31809" s="34">
        <v>277</v>
      </c>
      <c r="C31809" s="34">
        <v>436</v>
      </c>
      <c r="D31809" s="34">
        <v>696</v>
      </c>
      <c r="E31809" s="34">
        <v>444</v>
      </c>
      <c r="F31809" s="34">
        <v>636</v>
      </c>
      <c r="G31809" s="34">
        <v>345</v>
      </c>
      <c r="H31809" s="34">
        <v>489</v>
      </c>
      <c r="I31809" s="34">
        <v>393</v>
      </c>
      <c r="J31809" s="34">
        <v>565</v>
      </c>
      <c r="K31809" s="34">
        <v>425</v>
      </c>
      <c r="L31809" s="34">
        <v>346</v>
      </c>
      <c r="M31809" s="34">
        <v>355</v>
      </c>
      <c r="N31809" s="34">
        <v>571</v>
      </c>
      <c r="O31809" s="34">
        <v>311</v>
      </c>
      <c r="P31809" s="34">
        <v>543</v>
      </c>
      <c r="Q31809" s="34">
        <v>416</v>
      </c>
      <c r="R31809" s="34">
        <v>688</v>
      </c>
      <c r="S31809" s="34">
        <v>535</v>
      </c>
      <c r="T31809" s="34">
        <v>433</v>
      </c>
      <c r="U31809" s="34">
        <v>281</v>
      </c>
      <c r="V31809" s="34">
        <v>700</v>
      </c>
      <c r="W31809" s="34">
        <v>362</v>
      </c>
      <c r="X31809" s="34">
        <v>667</v>
      </c>
      <c r="Y31809" s="34">
        <v>358</v>
      </c>
      <c r="Z31809" s="34">
        <v>731</v>
      </c>
      <c r="AA31809" s="34">
        <v>472</v>
      </c>
      <c r="AB31809" s="34">
        <v>576</v>
      </c>
      <c r="AC31809" s="34">
        <v>672</v>
      </c>
    </row>
    <row r="31810" spans="1:29" x14ac:dyDescent="0.2">
      <c r="A31810" s="34" t="s">
        <v>92303</v>
      </c>
      <c r="B31810" s="34">
        <v>240</v>
      </c>
      <c r="C31810" s="34">
        <v>456</v>
      </c>
      <c r="D31810" s="34">
        <v>470</v>
      </c>
      <c r="E31810" s="34">
        <v>510</v>
      </c>
      <c r="F31810" s="34">
        <v>338</v>
      </c>
      <c r="G31810" s="34">
        <v>432</v>
      </c>
      <c r="H31810" s="34">
        <v>273</v>
      </c>
      <c r="I31810" s="34">
        <v>420</v>
      </c>
      <c r="J31810" s="34">
        <v>238</v>
      </c>
      <c r="K31810" s="34">
        <v>547</v>
      </c>
      <c r="L31810" s="34">
        <v>142</v>
      </c>
      <c r="M31810" s="34">
        <v>319</v>
      </c>
      <c r="N31810" s="34">
        <v>272</v>
      </c>
      <c r="O31810" s="34">
        <v>304</v>
      </c>
      <c r="P31810" s="34">
        <v>283</v>
      </c>
      <c r="Q31810" s="34">
        <v>437</v>
      </c>
      <c r="R31810" s="34">
        <v>355</v>
      </c>
      <c r="S31810" s="34">
        <v>567</v>
      </c>
      <c r="T31810" s="34">
        <v>182</v>
      </c>
      <c r="U31810" s="34">
        <v>303</v>
      </c>
      <c r="V31810" s="34">
        <v>363</v>
      </c>
      <c r="W31810" s="34">
        <v>350</v>
      </c>
      <c r="X31810" s="34">
        <v>419</v>
      </c>
      <c r="Y31810" s="34">
        <v>289</v>
      </c>
      <c r="Z31810" s="34">
        <v>432</v>
      </c>
      <c r="AA31810" s="34">
        <v>501</v>
      </c>
      <c r="AB31810" s="34">
        <v>207</v>
      </c>
      <c r="AC31810" s="34">
        <v>686</v>
      </c>
    </row>
    <row r="31811" spans="1:29" x14ac:dyDescent="0.2">
      <c r="A31811" s="34" t="s">
        <v>92304</v>
      </c>
      <c r="B31811" s="34">
        <v>240</v>
      </c>
      <c r="C31811" s="34">
        <v>206</v>
      </c>
      <c r="D31811" s="34">
        <v>292</v>
      </c>
      <c r="E31811" s="34">
        <v>214</v>
      </c>
      <c r="F31811" s="34">
        <v>236</v>
      </c>
      <c r="G31811" s="34">
        <v>197</v>
      </c>
      <c r="H31811" s="34">
        <v>244</v>
      </c>
      <c r="I31811" s="34">
        <v>190</v>
      </c>
      <c r="J31811" s="34">
        <v>236</v>
      </c>
      <c r="K31811" s="34">
        <v>275</v>
      </c>
      <c r="L31811" s="34">
        <v>217</v>
      </c>
      <c r="M31811" s="34">
        <v>226</v>
      </c>
      <c r="N31811" s="34">
        <v>272</v>
      </c>
      <c r="O31811" s="34">
        <v>209</v>
      </c>
      <c r="P31811" s="34">
        <v>258</v>
      </c>
      <c r="Q31811" s="34">
        <v>291</v>
      </c>
      <c r="R31811" s="34">
        <v>331</v>
      </c>
      <c r="S31811" s="34">
        <v>282</v>
      </c>
      <c r="T31811" s="34">
        <v>322</v>
      </c>
      <c r="U31811" s="34">
        <v>217</v>
      </c>
      <c r="V31811" s="34">
        <v>289</v>
      </c>
      <c r="W31811" s="34">
        <v>264</v>
      </c>
      <c r="X31811" s="34">
        <v>317</v>
      </c>
      <c r="Y31811" s="34">
        <v>284</v>
      </c>
      <c r="Z31811" s="34">
        <v>281</v>
      </c>
      <c r="AA31811" s="34">
        <v>296</v>
      </c>
      <c r="AB31811" s="34">
        <v>297</v>
      </c>
      <c r="AC31811" s="34">
        <v>356</v>
      </c>
    </row>
    <row r="31812" spans="1:29" x14ac:dyDescent="0.2">
      <c r="A31812" s="34" t="s">
        <v>92305</v>
      </c>
      <c r="B31812" s="34">
        <v>165</v>
      </c>
      <c r="C31812" s="34">
        <v>186</v>
      </c>
      <c r="D31812" s="34">
        <v>190</v>
      </c>
      <c r="E31812" s="34">
        <v>231</v>
      </c>
      <c r="F31812" s="34">
        <v>155</v>
      </c>
      <c r="G31812" s="34">
        <v>175</v>
      </c>
      <c r="H31812" s="34">
        <v>163</v>
      </c>
      <c r="I31812" s="34">
        <v>185</v>
      </c>
      <c r="J31812" s="34">
        <v>147</v>
      </c>
      <c r="K31812" s="34">
        <v>230</v>
      </c>
      <c r="L31812" s="34">
        <v>113</v>
      </c>
      <c r="M31812" s="34">
        <v>169</v>
      </c>
      <c r="N31812" s="34">
        <v>156</v>
      </c>
      <c r="O31812" s="34">
        <v>156</v>
      </c>
      <c r="P31812" s="34">
        <v>130</v>
      </c>
      <c r="Q31812" s="34">
        <v>268</v>
      </c>
      <c r="R31812" s="34">
        <v>187</v>
      </c>
      <c r="S31812" s="34">
        <v>280</v>
      </c>
      <c r="T31812" s="34">
        <v>136</v>
      </c>
      <c r="U31812" s="34">
        <v>155</v>
      </c>
      <c r="V31812" s="34">
        <v>215</v>
      </c>
      <c r="W31812" s="34">
        <v>213</v>
      </c>
      <c r="X31812" s="34">
        <v>188</v>
      </c>
      <c r="Y31812" s="34">
        <v>208</v>
      </c>
      <c r="Z31812" s="34">
        <v>185</v>
      </c>
      <c r="AA31812" s="34">
        <v>212</v>
      </c>
      <c r="AB31812" s="34">
        <v>208</v>
      </c>
      <c r="AC31812" s="34">
        <v>335</v>
      </c>
    </row>
    <row r="31813" spans="1:29" x14ac:dyDescent="0.2">
      <c r="A31813" s="34" t="s">
        <v>92306</v>
      </c>
      <c r="B31813" s="34">
        <v>87</v>
      </c>
      <c r="C31813" s="34">
        <v>107</v>
      </c>
      <c r="D31813" s="34">
        <v>120</v>
      </c>
      <c r="E31813" s="34">
        <v>113</v>
      </c>
      <c r="F31813" s="34">
        <v>66</v>
      </c>
      <c r="G31813" s="34">
        <v>107</v>
      </c>
      <c r="H31813" s="34">
        <v>112</v>
      </c>
      <c r="I31813" s="34">
        <v>89</v>
      </c>
      <c r="J31813" s="34">
        <v>71</v>
      </c>
      <c r="K31813" s="34">
        <v>113</v>
      </c>
      <c r="L31813" s="34">
        <v>58</v>
      </c>
      <c r="M31813" s="34">
        <v>87</v>
      </c>
      <c r="N31813" s="34">
        <v>69</v>
      </c>
      <c r="O31813" s="34">
        <v>60</v>
      </c>
      <c r="P31813" s="34">
        <v>93</v>
      </c>
      <c r="Q31813" s="34">
        <v>143</v>
      </c>
      <c r="R31813" s="34">
        <v>69</v>
      </c>
      <c r="S31813" s="34">
        <v>121</v>
      </c>
      <c r="T31813" s="34">
        <v>63</v>
      </c>
      <c r="U31813" s="34">
        <v>115</v>
      </c>
      <c r="V31813" s="34">
        <v>97</v>
      </c>
      <c r="W31813" s="34">
        <v>132</v>
      </c>
      <c r="X31813" s="34">
        <v>99</v>
      </c>
      <c r="Y31813" s="34">
        <v>72</v>
      </c>
      <c r="Z31813" s="34">
        <v>107</v>
      </c>
      <c r="AA31813" s="34">
        <v>150</v>
      </c>
      <c r="AB31813" s="34">
        <v>64</v>
      </c>
      <c r="AC31813" s="34">
        <v>148</v>
      </c>
    </row>
    <row r="31814" spans="1:29" x14ac:dyDescent="0.2">
      <c r="A31814" s="34" t="s">
        <v>92307</v>
      </c>
      <c r="B31814" s="34">
        <v>98</v>
      </c>
      <c r="C31814" s="34">
        <v>125</v>
      </c>
      <c r="D31814" s="34">
        <v>204</v>
      </c>
      <c r="E31814" s="34">
        <v>203</v>
      </c>
      <c r="F31814" s="34">
        <v>217</v>
      </c>
      <c r="G31814" s="34">
        <v>167</v>
      </c>
      <c r="H31814" s="34">
        <v>146</v>
      </c>
      <c r="I31814" s="34">
        <v>173</v>
      </c>
      <c r="J31814" s="34">
        <v>159</v>
      </c>
      <c r="K31814" s="34">
        <v>226</v>
      </c>
      <c r="L31814" s="34">
        <v>89</v>
      </c>
      <c r="M31814" s="34">
        <v>174</v>
      </c>
      <c r="N31814" s="34">
        <v>141</v>
      </c>
      <c r="O31814" s="34">
        <v>150</v>
      </c>
      <c r="P31814" s="34">
        <v>113</v>
      </c>
      <c r="Q31814" s="34">
        <v>207</v>
      </c>
      <c r="R31814" s="34">
        <v>187</v>
      </c>
      <c r="S31814" s="34">
        <v>223</v>
      </c>
      <c r="T31814" s="34">
        <v>108</v>
      </c>
      <c r="U31814" s="34">
        <v>145</v>
      </c>
      <c r="V31814" s="34">
        <v>172</v>
      </c>
      <c r="W31814" s="34">
        <v>161</v>
      </c>
      <c r="X31814" s="34">
        <v>179</v>
      </c>
      <c r="Y31814" s="34">
        <v>115</v>
      </c>
      <c r="Z31814" s="34">
        <v>183</v>
      </c>
      <c r="AA31814" s="34">
        <v>239</v>
      </c>
      <c r="AB31814" s="34">
        <v>142</v>
      </c>
      <c r="AC31814" s="34">
        <v>308</v>
      </c>
    </row>
    <row r="31815" spans="1:29" x14ac:dyDescent="0.2">
      <c r="A31815" s="34" t="s">
        <v>92308</v>
      </c>
      <c r="B31815" s="34">
        <v>278</v>
      </c>
      <c r="C31815" s="34">
        <v>301</v>
      </c>
      <c r="D31815" s="34">
        <v>312</v>
      </c>
      <c r="E31815" s="34">
        <v>312</v>
      </c>
      <c r="F31815" s="34">
        <v>282</v>
      </c>
      <c r="G31815" s="34">
        <v>327</v>
      </c>
      <c r="H31815" s="34">
        <v>256</v>
      </c>
      <c r="I31815" s="34">
        <v>290</v>
      </c>
      <c r="J31815" s="34">
        <v>204</v>
      </c>
      <c r="K31815" s="34">
        <v>355</v>
      </c>
      <c r="L31815" s="34">
        <v>158</v>
      </c>
      <c r="M31815" s="34">
        <v>249</v>
      </c>
      <c r="N31815" s="34">
        <v>213</v>
      </c>
      <c r="O31815" s="34">
        <v>251</v>
      </c>
      <c r="P31815" s="34">
        <v>261</v>
      </c>
      <c r="Q31815" s="34">
        <v>367</v>
      </c>
      <c r="R31815" s="34">
        <v>303</v>
      </c>
      <c r="S31815" s="34">
        <v>349</v>
      </c>
      <c r="T31815" s="34">
        <v>184</v>
      </c>
      <c r="U31815" s="34">
        <v>246</v>
      </c>
      <c r="V31815" s="34">
        <v>287</v>
      </c>
      <c r="W31815" s="34">
        <v>250</v>
      </c>
      <c r="X31815" s="34">
        <v>426</v>
      </c>
      <c r="Y31815" s="34">
        <v>217</v>
      </c>
      <c r="Z31815" s="34">
        <v>336</v>
      </c>
      <c r="AA31815" s="34">
        <v>360</v>
      </c>
      <c r="AB31815" s="34">
        <v>255</v>
      </c>
      <c r="AC31815" s="34">
        <v>490</v>
      </c>
    </row>
    <row r="31816" spans="1:29" x14ac:dyDescent="0.2">
      <c r="A31816" s="34" t="s">
        <v>92309</v>
      </c>
      <c r="B31816" s="34">
        <v>119</v>
      </c>
      <c r="C31816" s="34">
        <v>175</v>
      </c>
      <c r="D31816" s="34">
        <v>197</v>
      </c>
      <c r="E31816" s="34">
        <v>234</v>
      </c>
      <c r="F31816" s="34">
        <v>170</v>
      </c>
      <c r="G31816" s="34">
        <v>249</v>
      </c>
      <c r="H31816" s="34">
        <v>155</v>
      </c>
      <c r="I31816" s="34">
        <v>153</v>
      </c>
      <c r="J31816" s="34">
        <v>117</v>
      </c>
      <c r="K31816" s="34">
        <v>217</v>
      </c>
      <c r="L31816" s="34">
        <v>76</v>
      </c>
      <c r="M31816" s="34">
        <v>159</v>
      </c>
      <c r="N31816" s="34">
        <v>130</v>
      </c>
      <c r="O31816" s="34">
        <v>132</v>
      </c>
      <c r="P31816" s="34">
        <v>134</v>
      </c>
      <c r="Q31816" s="34">
        <v>167</v>
      </c>
      <c r="R31816" s="34">
        <v>139</v>
      </c>
      <c r="S31816" s="34">
        <v>265</v>
      </c>
      <c r="T31816" s="34">
        <v>99</v>
      </c>
      <c r="U31816" s="34">
        <v>146</v>
      </c>
      <c r="V31816" s="34">
        <v>176</v>
      </c>
      <c r="W31816" s="34">
        <v>167</v>
      </c>
      <c r="X31816" s="34">
        <v>200</v>
      </c>
      <c r="Y31816" s="34">
        <v>145</v>
      </c>
      <c r="Z31816" s="34">
        <v>147</v>
      </c>
      <c r="AA31816" s="34">
        <v>239</v>
      </c>
      <c r="AB31816" s="34">
        <v>114</v>
      </c>
      <c r="AC31816" s="34">
        <v>293</v>
      </c>
    </row>
    <row r="31817" spans="1:29" x14ac:dyDescent="0.2">
      <c r="A31817" s="34" t="s">
        <v>92310</v>
      </c>
      <c r="B31817" s="34">
        <v>269</v>
      </c>
      <c r="C31817" s="34">
        <v>384</v>
      </c>
      <c r="D31817" s="34">
        <v>372</v>
      </c>
      <c r="E31817" s="34">
        <v>495</v>
      </c>
      <c r="F31817" s="34">
        <v>330</v>
      </c>
      <c r="G31817" s="34">
        <v>483</v>
      </c>
      <c r="H31817" s="34">
        <v>407</v>
      </c>
      <c r="I31817" s="34">
        <v>381</v>
      </c>
      <c r="J31817" s="34">
        <v>342</v>
      </c>
      <c r="K31817" s="34">
        <v>443</v>
      </c>
      <c r="L31817" s="34">
        <v>306</v>
      </c>
      <c r="M31817" s="34">
        <v>374</v>
      </c>
      <c r="N31817" s="34">
        <v>296</v>
      </c>
      <c r="O31817" s="34">
        <v>364</v>
      </c>
      <c r="P31817" s="34">
        <v>357</v>
      </c>
      <c r="Q31817" s="34">
        <v>585</v>
      </c>
      <c r="R31817" s="34">
        <v>415</v>
      </c>
      <c r="S31817" s="34">
        <v>469</v>
      </c>
      <c r="T31817" s="34">
        <v>393</v>
      </c>
      <c r="U31817" s="34">
        <v>435</v>
      </c>
      <c r="V31817" s="34">
        <v>372</v>
      </c>
      <c r="W31817" s="34">
        <v>480</v>
      </c>
      <c r="X31817" s="34">
        <v>485</v>
      </c>
      <c r="Y31817" s="34">
        <v>483</v>
      </c>
      <c r="Z31817" s="34">
        <v>439</v>
      </c>
      <c r="AA31817" s="34">
        <v>490</v>
      </c>
      <c r="AB31817" s="34">
        <v>398</v>
      </c>
      <c r="AC31817" s="34">
        <v>652</v>
      </c>
    </row>
    <row r="31818" spans="1:29" x14ac:dyDescent="0.2">
      <c r="A31818" s="34" t="s">
        <v>92311</v>
      </c>
      <c r="B31818" s="34">
        <v>197</v>
      </c>
      <c r="C31818" s="34">
        <v>439</v>
      </c>
      <c r="D31818" s="34">
        <v>376</v>
      </c>
      <c r="E31818" s="34">
        <v>481</v>
      </c>
      <c r="F31818" s="34">
        <v>267</v>
      </c>
      <c r="G31818" s="34">
        <v>392</v>
      </c>
      <c r="H31818" s="34">
        <v>271</v>
      </c>
      <c r="I31818" s="34">
        <v>356</v>
      </c>
      <c r="J31818" s="34">
        <v>216</v>
      </c>
      <c r="K31818" s="34">
        <v>463</v>
      </c>
      <c r="L31818" s="34">
        <v>147</v>
      </c>
      <c r="M31818" s="34">
        <v>314</v>
      </c>
      <c r="N31818" s="34">
        <v>306</v>
      </c>
      <c r="O31818" s="34">
        <v>339</v>
      </c>
      <c r="P31818" s="34">
        <v>214</v>
      </c>
      <c r="Q31818" s="34">
        <v>336</v>
      </c>
      <c r="R31818" s="34">
        <v>299</v>
      </c>
      <c r="S31818" s="34">
        <v>428</v>
      </c>
      <c r="T31818" s="34">
        <v>185</v>
      </c>
      <c r="U31818" s="34">
        <v>289</v>
      </c>
      <c r="V31818" s="34">
        <v>353</v>
      </c>
      <c r="W31818" s="34">
        <v>328</v>
      </c>
      <c r="X31818" s="34">
        <v>351</v>
      </c>
      <c r="Y31818" s="34">
        <v>327</v>
      </c>
      <c r="Z31818" s="34">
        <v>380</v>
      </c>
      <c r="AA31818" s="34">
        <v>483</v>
      </c>
      <c r="AB31818" s="34">
        <v>244</v>
      </c>
      <c r="AC31818" s="34">
        <v>564</v>
      </c>
    </row>
    <row r="31819" spans="1:29" x14ac:dyDescent="0.2">
      <c r="A31819" s="34" t="s">
        <v>92312</v>
      </c>
      <c r="B31819" s="34">
        <v>199</v>
      </c>
      <c r="C31819" s="34">
        <v>233</v>
      </c>
      <c r="D31819" s="34">
        <v>240</v>
      </c>
      <c r="E31819" s="34">
        <v>302</v>
      </c>
      <c r="F31819" s="34">
        <v>230</v>
      </c>
      <c r="G31819" s="34">
        <v>205</v>
      </c>
      <c r="H31819" s="34">
        <v>233</v>
      </c>
      <c r="I31819" s="34">
        <v>229</v>
      </c>
      <c r="J31819" s="34">
        <v>206</v>
      </c>
      <c r="K31819" s="34">
        <v>245</v>
      </c>
      <c r="L31819" s="34">
        <v>228</v>
      </c>
      <c r="M31819" s="34">
        <v>181</v>
      </c>
      <c r="N31819" s="34">
        <v>192</v>
      </c>
      <c r="O31819" s="34">
        <v>232</v>
      </c>
      <c r="P31819" s="34">
        <v>187</v>
      </c>
      <c r="Q31819" s="34">
        <v>356</v>
      </c>
      <c r="R31819" s="34">
        <v>318</v>
      </c>
      <c r="S31819" s="34">
        <v>261</v>
      </c>
      <c r="T31819" s="34">
        <v>285</v>
      </c>
      <c r="U31819" s="34">
        <v>303</v>
      </c>
      <c r="V31819" s="34">
        <v>315</v>
      </c>
      <c r="W31819" s="34">
        <v>319</v>
      </c>
      <c r="X31819" s="34">
        <v>267</v>
      </c>
      <c r="Y31819" s="34">
        <v>319</v>
      </c>
      <c r="Z31819" s="34">
        <v>206</v>
      </c>
      <c r="AA31819" s="34">
        <v>324</v>
      </c>
      <c r="AB31819" s="34">
        <v>329</v>
      </c>
      <c r="AC31819" s="34">
        <v>354</v>
      </c>
    </row>
    <row r="31820" spans="1:29" x14ac:dyDescent="0.2">
      <c r="A31820" s="34" t="s">
        <v>92313</v>
      </c>
      <c r="B31820" s="34">
        <v>257</v>
      </c>
      <c r="C31820" s="34">
        <v>341</v>
      </c>
      <c r="D31820" s="34">
        <v>433</v>
      </c>
      <c r="E31820" s="34">
        <v>393</v>
      </c>
      <c r="F31820" s="34">
        <v>401</v>
      </c>
      <c r="G31820" s="34">
        <v>321</v>
      </c>
      <c r="H31820" s="34">
        <v>344</v>
      </c>
      <c r="I31820" s="34">
        <v>423</v>
      </c>
      <c r="J31820" s="34">
        <v>338</v>
      </c>
      <c r="K31820" s="34">
        <v>375</v>
      </c>
      <c r="L31820" s="34">
        <v>219</v>
      </c>
      <c r="M31820" s="34">
        <v>333</v>
      </c>
      <c r="N31820" s="34">
        <v>297</v>
      </c>
      <c r="O31820" s="34">
        <v>318</v>
      </c>
      <c r="P31820" s="34">
        <v>322</v>
      </c>
      <c r="Q31820" s="34">
        <v>465</v>
      </c>
      <c r="R31820" s="34">
        <v>415</v>
      </c>
      <c r="S31820" s="34">
        <v>464</v>
      </c>
      <c r="T31820" s="34">
        <v>345</v>
      </c>
      <c r="U31820" s="34">
        <v>311</v>
      </c>
      <c r="V31820" s="34">
        <v>491</v>
      </c>
      <c r="W31820" s="34">
        <v>334</v>
      </c>
      <c r="X31820" s="34">
        <v>570</v>
      </c>
      <c r="Y31820" s="34">
        <v>339</v>
      </c>
      <c r="Z31820" s="34">
        <v>471</v>
      </c>
      <c r="AA31820" s="34">
        <v>425</v>
      </c>
      <c r="AB31820" s="34">
        <v>391</v>
      </c>
      <c r="AC31820" s="34">
        <v>538</v>
      </c>
    </row>
    <row r="31821" spans="1:29" x14ac:dyDescent="0.2">
      <c r="A31821" s="34" t="s">
        <v>92314</v>
      </c>
      <c r="B31821" s="34">
        <v>156</v>
      </c>
      <c r="C31821" s="34">
        <v>203</v>
      </c>
      <c r="D31821" s="34">
        <v>228</v>
      </c>
      <c r="E31821" s="34">
        <v>237</v>
      </c>
      <c r="F31821" s="34">
        <v>160</v>
      </c>
      <c r="G31821" s="34">
        <v>275</v>
      </c>
      <c r="H31821" s="34">
        <v>172</v>
      </c>
      <c r="I31821" s="34">
        <v>221</v>
      </c>
      <c r="J31821" s="34">
        <v>139</v>
      </c>
      <c r="K31821" s="34">
        <v>266</v>
      </c>
      <c r="L31821" s="34">
        <v>68</v>
      </c>
      <c r="M31821" s="34">
        <v>200</v>
      </c>
      <c r="N31821" s="34">
        <v>111</v>
      </c>
      <c r="O31821" s="34">
        <v>198</v>
      </c>
      <c r="P31821" s="34">
        <v>172</v>
      </c>
      <c r="Q31821" s="34">
        <v>206</v>
      </c>
      <c r="R31821" s="34">
        <v>180</v>
      </c>
      <c r="S31821" s="34">
        <v>288</v>
      </c>
      <c r="T31821" s="34">
        <v>102</v>
      </c>
      <c r="U31821" s="34">
        <v>155</v>
      </c>
      <c r="V31821" s="34">
        <v>149</v>
      </c>
      <c r="W31821" s="34">
        <v>173</v>
      </c>
      <c r="X31821" s="34">
        <v>207</v>
      </c>
      <c r="Y31821" s="34">
        <v>179</v>
      </c>
      <c r="Z31821" s="34">
        <v>166</v>
      </c>
      <c r="AA31821" s="34">
        <v>288</v>
      </c>
      <c r="AB31821" s="34">
        <v>140</v>
      </c>
      <c r="AC31821" s="34">
        <v>308</v>
      </c>
    </row>
    <row r="31822" spans="1:29" x14ac:dyDescent="0.2">
      <c r="A31822" s="34" t="s">
        <v>92315</v>
      </c>
      <c r="B31822" s="34">
        <v>98</v>
      </c>
      <c r="C31822" s="34">
        <v>105</v>
      </c>
      <c r="D31822" s="34">
        <v>168</v>
      </c>
      <c r="E31822" s="34">
        <v>152</v>
      </c>
      <c r="F31822" s="34">
        <v>182</v>
      </c>
      <c r="G31822" s="34">
        <v>136</v>
      </c>
      <c r="H31822" s="34">
        <v>138</v>
      </c>
      <c r="I31822" s="34">
        <v>110</v>
      </c>
      <c r="J31822" s="34">
        <v>153</v>
      </c>
      <c r="K31822" s="34">
        <v>116</v>
      </c>
      <c r="L31822" s="34">
        <v>108</v>
      </c>
      <c r="M31822" s="34">
        <v>94</v>
      </c>
      <c r="N31822" s="34">
        <v>158</v>
      </c>
      <c r="O31822" s="34">
        <v>101</v>
      </c>
      <c r="P31822" s="34">
        <v>160</v>
      </c>
      <c r="Q31822" s="34">
        <v>158</v>
      </c>
      <c r="R31822" s="34">
        <v>187</v>
      </c>
      <c r="S31822" s="34">
        <v>158</v>
      </c>
      <c r="T31822" s="34">
        <v>177</v>
      </c>
      <c r="U31822" s="34">
        <v>121</v>
      </c>
      <c r="V31822" s="34">
        <v>173</v>
      </c>
      <c r="W31822" s="34">
        <v>120</v>
      </c>
      <c r="X31822" s="34">
        <v>251</v>
      </c>
      <c r="Y31822" s="34">
        <v>148</v>
      </c>
      <c r="Z31822" s="34">
        <v>174</v>
      </c>
      <c r="AA31822" s="34">
        <v>162</v>
      </c>
      <c r="AB31822" s="34">
        <v>215</v>
      </c>
      <c r="AC31822" s="34">
        <v>256</v>
      </c>
    </row>
    <row r="31823" spans="1:29" x14ac:dyDescent="0.2">
      <c r="A31823" s="34" t="s">
        <v>92316</v>
      </c>
      <c r="B31823" s="34">
        <v>206</v>
      </c>
      <c r="C31823" s="34">
        <v>212</v>
      </c>
      <c r="D31823" s="34">
        <v>262</v>
      </c>
      <c r="E31823" s="34">
        <v>229</v>
      </c>
      <c r="F31823" s="34">
        <v>183</v>
      </c>
      <c r="G31823" s="34">
        <v>201</v>
      </c>
      <c r="H31823" s="34">
        <v>194</v>
      </c>
      <c r="I31823" s="34">
        <v>202</v>
      </c>
      <c r="J31823" s="34">
        <v>173</v>
      </c>
      <c r="K31823" s="34">
        <v>273</v>
      </c>
      <c r="L31823" s="34">
        <v>104</v>
      </c>
      <c r="M31823" s="34">
        <v>159</v>
      </c>
      <c r="N31823" s="34">
        <v>185</v>
      </c>
      <c r="O31823" s="34">
        <v>156</v>
      </c>
      <c r="P31823" s="34">
        <v>143</v>
      </c>
      <c r="Q31823" s="34">
        <v>205</v>
      </c>
      <c r="R31823" s="34">
        <v>195</v>
      </c>
      <c r="S31823" s="34">
        <v>268</v>
      </c>
      <c r="T31823" s="34">
        <v>149</v>
      </c>
      <c r="U31823" s="34">
        <v>180</v>
      </c>
      <c r="V31823" s="34">
        <v>243</v>
      </c>
      <c r="W31823" s="34">
        <v>195</v>
      </c>
      <c r="X31823" s="34">
        <v>230</v>
      </c>
      <c r="Y31823" s="34">
        <v>139</v>
      </c>
      <c r="Z31823" s="34">
        <v>275</v>
      </c>
      <c r="AA31823" s="34">
        <v>222</v>
      </c>
      <c r="AB31823" s="34">
        <v>258</v>
      </c>
      <c r="AC31823" s="34">
        <v>293</v>
      </c>
    </row>
    <row r="31824" spans="1:29" x14ac:dyDescent="0.2">
      <c r="A31824" s="34" t="s">
        <v>92317</v>
      </c>
      <c r="B31824" s="34">
        <v>349</v>
      </c>
      <c r="C31824" s="34">
        <v>491</v>
      </c>
      <c r="D31824" s="34">
        <v>491</v>
      </c>
      <c r="E31824" s="34">
        <v>527</v>
      </c>
      <c r="F31824" s="34">
        <v>526</v>
      </c>
      <c r="G31824" s="34">
        <v>564</v>
      </c>
      <c r="H31824" s="34">
        <v>535</v>
      </c>
      <c r="I31824" s="34">
        <v>490</v>
      </c>
      <c r="J31824" s="34">
        <v>447</v>
      </c>
      <c r="K31824" s="34">
        <v>599</v>
      </c>
      <c r="L31824" s="34">
        <v>367</v>
      </c>
      <c r="M31824" s="34">
        <v>521</v>
      </c>
      <c r="N31824" s="34">
        <v>465</v>
      </c>
      <c r="O31824" s="34">
        <v>470</v>
      </c>
      <c r="P31824" s="34">
        <v>461</v>
      </c>
      <c r="Q31824" s="34">
        <v>672</v>
      </c>
      <c r="R31824" s="34">
        <v>662</v>
      </c>
      <c r="S31824" s="34">
        <v>629</v>
      </c>
      <c r="T31824" s="34">
        <v>543</v>
      </c>
      <c r="U31824" s="34">
        <v>491</v>
      </c>
      <c r="V31824" s="34">
        <v>552</v>
      </c>
      <c r="W31824" s="34">
        <v>584</v>
      </c>
      <c r="X31824" s="34">
        <v>581</v>
      </c>
      <c r="Y31824" s="34">
        <v>602</v>
      </c>
      <c r="Z31824" s="34">
        <v>582</v>
      </c>
      <c r="AA31824" s="34">
        <v>689</v>
      </c>
      <c r="AB31824" s="34">
        <v>545</v>
      </c>
      <c r="AC31824" s="34">
        <v>752</v>
      </c>
    </row>
    <row r="31825" spans="1:29" x14ac:dyDescent="0.2">
      <c r="A31825" s="34" t="s">
        <v>92318</v>
      </c>
      <c r="B31825" s="34">
        <v>608</v>
      </c>
      <c r="C31825" s="34">
        <v>595</v>
      </c>
      <c r="D31825" s="34">
        <v>771</v>
      </c>
      <c r="E31825" s="34">
        <v>712</v>
      </c>
      <c r="F31825" s="34">
        <v>728</v>
      </c>
      <c r="G31825" s="34">
        <v>686</v>
      </c>
      <c r="H31825" s="34">
        <v>700</v>
      </c>
      <c r="I31825" s="34">
        <v>636</v>
      </c>
      <c r="J31825" s="34">
        <v>643</v>
      </c>
      <c r="K31825" s="34">
        <v>644</v>
      </c>
      <c r="L31825" s="34">
        <v>643</v>
      </c>
      <c r="M31825" s="34">
        <v>545</v>
      </c>
      <c r="N31825" s="34">
        <v>669</v>
      </c>
      <c r="O31825" s="34">
        <v>609</v>
      </c>
      <c r="P31825" s="34">
        <v>679</v>
      </c>
      <c r="Q31825" s="34">
        <v>890</v>
      </c>
      <c r="R31825" s="34">
        <v>1001</v>
      </c>
      <c r="S31825" s="34">
        <v>800</v>
      </c>
      <c r="T31825" s="34">
        <v>941</v>
      </c>
      <c r="U31825" s="34">
        <v>749</v>
      </c>
      <c r="V31825" s="34">
        <v>860</v>
      </c>
      <c r="W31825" s="34">
        <v>954</v>
      </c>
      <c r="X31825" s="34">
        <v>893</v>
      </c>
      <c r="Y31825" s="34">
        <v>752</v>
      </c>
      <c r="Z31825" s="34">
        <v>781</v>
      </c>
      <c r="AA31825" s="34">
        <v>820</v>
      </c>
      <c r="AB31825" s="34">
        <v>1089</v>
      </c>
      <c r="AC31825" s="34">
        <v>1052</v>
      </c>
    </row>
    <row r="31826" spans="1:29" x14ac:dyDescent="0.2">
      <c r="A31826" s="34" t="s">
        <v>92319</v>
      </c>
      <c r="B31826" s="34">
        <v>156</v>
      </c>
      <c r="C31826" s="34">
        <v>220</v>
      </c>
      <c r="D31826" s="34">
        <v>292</v>
      </c>
      <c r="E31826" s="34">
        <v>264</v>
      </c>
      <c r="F31826" s="34">
        <v>259</v>
      </c>
      <c r="G31826" s="34">
        <v>238</v>
      </c>
      <c r="H31826" s="34">
        <v>194</v>
      </c>
      <c r="I31826" s="34">
        <v>193</v>
      </c>
      <c r="J31826" s="34">
        <v>211</v>
      </c>
      <c r="K31826" s="34">
        <v>224</v>
      </c>
      <c r="L31826" s="34">
        <v>108</v>
      </c>
      <c r="M31826" s="34">
        <v>196</v>
      </c>
      <c r="N31826" s="34">
        <v>195</v>
      </c>
      <c r="O31826" s="34">
        <v>201</v>
      </c>
      <c r="P31826" s="34">
        <v>199</v>
      </c>
      <c r="Q31826" s="34">
        <v>243</v>
      </c>
      <c r="R31826" s="34">
        <v>267</v>
      </c>
      <c r="S31826" s="34">
        <v>297</v>
      </c>
      <c r="T31826" s="34">
        <v>174</v>
      </c>
      <c r="U31826" s="34">
        <v>155</v>
      </c>
      <c r="V31826" s="34">
        <v>272</v>
      </c>
      <c r="W31826" s="34">
        <v>223</v>
      </c>
      <c r="X31826" s="34">
        <v>406</v>
      </c>
      <c r="Y31826" s="34">
        <v>177</v>
      </c>
      <c r="Z31826" s="34">
        <v>296</v>
      </c>
      <c r="AA31826" s="34">
        <v>340</v>
      </c>
      <c r="AB31826" s="34">
        <v>259</v>
      </c>
      <c r="AC31826" s="34">
        <v>288</v>
      </c>
    </row>
    <row r="31827" spans="1:29" x14ac:dyDescent="0.2">
      <c r="A31827" s="34" t="s">
        <v>92320</v>
      </c>
      <c r="B31827" s="34">
        <v>414</v>
      </c>
      <c r="C31827" s="34">
        <v>361</v>
      </c>
      <c r="D31827" s="34">
        <v>471</v>
      </c>
      <c r="E31827" s="34">
        <v>387</v>
      </c>
      <c r="F31827" s="34">
        <v>365</v>
      </c>
      <c r="G31827" s="34">
        <v>385</v>
      </c>
      <c r="H31827" s="34">
        <v>381</v>
      </c>
      <c r="I31827" s="34">
        <v>292</v>
      </c>
      <c r="J31827" s="34">
        <v>298</v>
      </c>
      <c r="K31827" s="34">
        <v>372</v>
      </c>
      <c r="L31827" s="34">
        <v>141</v>
      </c>
      <c r="M31827" s="34">
        <v>288</v>
      </c>
      <c r="N31827" s="34">
        <v>317</v>
      </c>
      <c r="O31827" s="34">
        <v>310</v>
      </c>
      <c r="P31827" s="34">
        <v>266</v>
      </c>
      <c r="Q31827" s="34">
        <v>370</v>
      </c>
      <c r="R31827" s="34">
        <v>364</v>
      </c>
      <c r="S31827" s="34">
        <v>472</v>
      </c>
      <c r="T31827" s="34">
        <v>215</v>
      </c>
      <c r="U31827" s="34">
        <v>287</v>
      </c>
      <c r="V31827" s="34">
        <v>480</v>
      </c>
      <c r="W31827" s="34">
        <v>337</v>
      </c>
      <c r="X31827" s="34">
        <v>520</v>
      </c>
      <c r="Y31827" s="34">
        <v>262</v>
      </c>
      <c r="Z31827" s="34">
        <v>484</v>
      </c>
      <c r="AA31827" s="34">
        <v>481</v>
      </c>
      <c r="AB31827" s="34">
        <v>335</v>
      </c>
      <c r="AC31827" s="34">
        <v>507</v>
      </c>
    </row>
    <row r="31828" spans="1:29" x14ac:dyDescent="0.2">
      <c r="A31828" s="34" t="s">
        <v>92321</v>
      </c>
      <c r="B31828" s="34">
        <v>339</v>
      </c>
      <c r="C31828" s="34">
        <v>384</v>
      </c>
      <c r="D31828" s="34">
        <v>401</v>
      </c>
      <c r="E31828" s="34">
        <v>438</v>
      </c>
      <c r="F31828" s="34">
        <v>407</v>
      </c>
      <c r="G31828" s="34">
        <v>398</v>
      </c>
      <c r="H31828" s="34">
        <v>353</v>
      </c>
      <c r="I31828" s="34">
        <v>405</v>
      </c>
      <c r="J31828" s="34">
        <v>381</v>
      </c>
      <c r="K31828" s="34">
        <v>471</v>
      </c>
      <c r="L31828" s="34">
        <v>413</v>
      </c>
      <c r="M31828" s="34">
        <v>426</v>
      </c>
      <c r="N31828" s="34">
        <v>328</v>
      </c>
      <c r="O31828" s="34">
        <v>485</v>
      </c>
      <c r="P31828" s="34">
        <v>395</v>
      </c>
      <c r="Q31828" s="34">
        <v>617</v>
      </c>
      <c r="R31828" s="34">
        <v>516</v>
      </c>
      <c r="S31828" s="34">
        <v>592</v>
      </c>
      <c r="T31828" s="34">
        <v>525</v>
      </c>
      <c r="U31828" s="34">
        <v>518</v>
      </c>
      <c r="V31828" s="34">
        <v>516</v>
      </c>
      <c r="W31828" s="34">
        <v>583</v>
      </c>
      <c r="X31828" s="34">
        <v>411</v>
      </c>
      <c r="Y31828" s="34">
        <v>587</v>
      </c>
      <c r="Z31828" s="34">
        <v>464</v>
      </c>
      <c r="AA31828" s="34">
        <v>618</v>
      </c>
      <c r="AB31828" s="34">
        <v>576</v>
      </c>
      <c r="AC31828" s="34">
        <v>669</v>
      </c>
    </row>
    <row r="31829" spans="1:29" x14ac:dyDescent="0.2">
      <c r="A31829" s="34" t="s">
        <v>92322</v>
      </c>
      <c r="B31829" s="34">
        <v>223</v>
      </c>
      <c r="C31829" s="34">
        <v>249</v>
      </c>
      <c r="D31829" s="34">
        <v>335</v>
      </c>
      <c r="E31829" s="34">
        <v>287</v>
      </c>
      <c r="F31829" s="34">
        <v>256</v>
      </c>
      <c r="G31829" s="34">
        <v>307</v>
      </c>
      <c r="H31829" s="34">
        <v>299</v>
      </c>
      <c r="I31829" s="34">
        <v>237</v>
      </c>
      <c r="J31829" s="34">
        <v>225</v>
      </c>
      <c r="K31829" s="34">
        <v>314</v>
      </c>
      <c r="L31829" s="34">
        <v>190</v>
      </c>
      <c r="M31829" s="34">
        <v>203</v>
      </c>
      <c r="N31829" s="34">
        <v>211</v>
      </c>
      <c r="O31829" s="34">
        <v>200</v>
      </c>
      <c r="P31829" s="34">
        <v>174</v>
      </c>
      <c r="Q31829" s="34">
        <v>355</v>
      </c>
      <c r="R31829" s="34">
        <v>357</v>
      </c>
      <c r="S31829" s="34">
        <v>301</v>
      </c>
      <c r="T31829" s="34">
        <v>281</v>
      </c>
      <c r="U31829" s="34">
        <v>317</v>
      </c>
      <c r="V31829" s="34">
        <v>260</v>
      </c>
      <c r="W31829" s="34">
        <v>318</v>
      </c>
      <c r="X31829" s="34">
        <v>360</v>
      </c>
      <c r="Y31829" s="34">
        <v>301</v>
      </c>
      <c r="Z31829" s="34">
        <v>310</v>
      </c>
      <c r="AA31829" s="34">
        <v>299</v>
      </c>
      <c r="AB31829" s="34">
        <v>347</v>
      </c>
      <c r="AC31829" s="34">
        <v>397</v>
      </c>
    </row>
    <row r="31830" spans="1:29" x14ac:dyDescent="0.2">
      <c r="A31830" s="34" t="s">
        <v>92323</v>
      </c>
      <c r="B31830" s="34">
        <v>241</v>
      </c>
      <c r="C31830" s="34">
        <v>317</v>
      </c>
      <c r="D31830" s="34">
        <v>369</v>
      </c>
      <c r="E31830" s="34">
        <v>270</v>
      </c>
      <c r="F31830" s="34">
        <v>363</v>
      </c>
      <c r="G31830" s="34">
        <v>268</v>
      </c>
      <c r="H31830" s="34">
        <v>273</v>
      </c>
      <c r="I31830" s="34">
        <v>286</v>
      </c>
      <c r="J31830" s="34">
        <v>269</v>
      </c>
      <c r="K31830" s="34">
        <v>371</v>
      </c>
      <c r="L31830" s="34">
        <v>242</v>
      </c>
      <c r="M31830" s="34">
        <v>237</v>
      </c>
      <c r="N31830" s="34">
        <v>286</v>
      </c>
      <c r="O31830" s="34">
        <v>274</v>
      </c>
      <c r="P31830" s="34">
        <v>277</v>
      </c>
      <c r="Q31830" s="34">
        <v>347</v>
      </c>
      <c r="R31830" s="34">
        <v>431</v>
      </c>
      <c r="S31830" s="34">
        <v>350</v>
      </c>
      <c r="T31830" s="34">
        <v>339</v>
      </c>
      <c r="U31830" s="34">
        <v>339</v>
      </c>
      <c r="V31830" s="34">
        <v>403</v>
      </c>
      <c r="W31830" s="34">
        <v>303</v>
      </c>
      <c r="X31830" s="34">
        <v>482</v>
      </c>
      <c r="Y31830" s="34">
        <v>328</v>
      </c>
      <c r="Z31830" s="34">
        <v>362</v>
      </c>
      <c r="AA31830" s="34">
        <v>364</v>
      </c>
      <c r="AB31830" s="34">
        <v>375</v>
      </c>
      <c r="AC31830" s="34">
        <v>491</v>
      </c>
    </row>
    <row r="31831" spans="1:29" x14ac:dyDescent="0.2">
      <c r="A31831" s="34" t="s">
        <v>92324</v>
      </c>
      <c r="B31831" s="34">
        <v>78</v>
      </c>
      <c r="C31831" s="34">
        <v>89</v>
      </c>
      <c r="D31831" s="34">
        <v>98</v>
      </c>
      <c r="E31831" s="34">
        <v>101</v>
      </c>
      <c r="F31831" s="34">
        <v>116</v>
      </c>
      <c r="G31831" s="34">
        <v>112</v>
      </c>
      <c r="H31831" s="34">
        <v>127</v>
      </c>
      <c r="I31831" s="34">
        <v>114</v>
      </c>
      <c r="J31831" s="34">
        <v>67</v>
      </c>
      <c r="K31831" s="34">
        <v>87</v>
      </c>
      <c r="L31831" s="34">
        <v>55</v>
      </c>
      <c r="M31831" s="34">
        <v>67</v>
      </c>
      <c r="N31831" s="34">
        <v>92</v>
      </c>
      <c r="O31831" s="34">
        <v>79</v>
      </c>
      <c r="P31831" s="34">
        <v>83</v>
      </c>
      <c r="Q31831" s="34">
        <v>98</v>
      </c>
      <c r="R31831" s="34">
        <v>99</v>
      </c>
      <c r="S31831" s="34">
        <v>125</v>
      </c>
      <c r="T31831" s="34">
        <v>45</v>
      </c>
      <c r="U31831" s="34">
        <v>68</v>
      </c>
      <c r="V31831" s="34">
        <v>98</v>
      </c>
      <c r="W31831" s="34">
        <v>92</v>
      </c>
      <c r="X31831" s="34">
        <v>107</v>
      </c>
      <c r="Y31831" s="34">
        <v>81</v>
      </c>
      <c r="Z31831" s="34">
        <v>127</v>
      </c>
      <c r="AA31831" s="34">
        <v>114</v>
      </c>
      <c r="AB31831" s="34">
        <v>72</v>
      </c>
      <c r="AC31831" s="34">
        <v>146</v>
      </c>
    </row>
    <row r="31832" spans="1:29" x14ac:dyDescent="0.2">
      <c r="A31832" s="34" t="s">
        <v>92325</v>
      </c>
      <c r="B31832" s="34">
        <v>412</v>
      </c>
      <c r="C31832" s="34">
        <v>568</v>
      </c>
      <c r="D31832" s="34">
        <v>680</v>
      </c>
      <c r="E31832" s="34">
        <v>671</v>
      </c>
      <c r="F31832" s="34">
        <v>598</v>
      </c>
      <c r="G31832" s="34">
        <v>624</v>
      </c>
      <c r="H31832" s="34">
        <v>586</v>
      </c>
      <c r="I31832" s="34">
        <v>547</v>
      </c>
      <c r="J31832" s="34">
        <v>534</v>
      </c>
      <c r="K31832" s="34">
        <v>558</v>
      </c>
      <c r="L31832" s="34">
        <v>395</v>
      </c>
      <c r="M31832" s="34">
        <v>495</v>
      </c>
      <c r="N31832" s="34">
        <v>493</v>
      </c>
      <c r="O31832" s="34">
        <v>563</v>
      </c>
      <c r="P31832" s="34">
        <v>500</v>
      </c>
      <c r="Q31832" s="34">
        <v>715</v>
      </c>
      <c r="R31832" s="34">
        <v>685</v>
      </c>
      <c r="S31832" s="34">
        <v>755</v>
      </c>
      <c r="T31832" s="34">
        <v>515</v>
      </c>
      <c r="U31832" s="34">
        <v>526</v>
      </c>
      <c r="V31832" s="34">
        <v>676</v>
      </c>
      <c r="W31832" s="34">
        <v>670</v>
      </c>
      <c r="X31832" s="34">
        <v>711</v>
      </c>
      <c r="Y31832" s="34">
        <v>558</v>
      </c>
      <c r="Z31832" s="34">
        <v>693</v>
      </c>
      <c r="AA31832" s="34">
        <v>731</v>
      </c>
      <c r="AB31832" s="34">
        <v>579</v>
      </c>
      <c r="AC31832" s="34">
        <v>934</v>
      </c>
    </row>
    <row r="31833" spans="1:29" x14ac:dyDescent="0.2">
      <c r="A31833" s="34" t="s">
        <v>92326</v>
      </c>
      <c r="B31833" s="34">
        <v>80</v>
      </c>
      <c r="C31833" s="34">
        <v>86</v>
      </c>
      <c r="D31833" s="34">
        <v>163</v>
      </c>
      <c r="E31833" s="34">
        <v>119</v>
      </c>
      <c r="F31833" s="34">
        <v>103</v>
      </c>
      <c r="G31833" s="34">
        <v>117</v>
      </c>
      <c r="H31833" s="34">
        <v>103</v>
      </c>
      <c r="I31833" s="34">
        <v>99</v>
      </c>
      <c r="J31833" s="34">
        <v>68</v>
      </c>
      <c r="K31833" s="34">
        <v>105</v>
      </c>
      <c r="L31833" s="34">
        <v>32</v>
      </c>
      <c r="M31833" s="34">
        <v>83</v>
      </c>
      <c r="N31833" s="34">
        <v>72</v>
      </c>
      <c r="O31833" s="34">
        <v>80</v>
      </c>
      <c r="P31833" s="34">
        <v>75</v>
      </c>
      <c r="Q31833" s="34">
        <v>103</v>
      </c>
      <c r="R31833" s="34">
        <v>95</v>
      </c>
      <c r="S31833" s="34">
        <v>164</v>
      </c>
      <c r="T31833" s="34">
        <v>41</v>
      </c>
      <c r="U31833" s="34">
        <v>47</v>
      </c>
      <c r="V31833" s="34">
        <v>128</v>
      </c>
      <c r="W31833" s="34">
        <v>68</v>
      </c>
      <c r="X31833" s="34">
        <v>145</v>
      </c>
      <c r="Y31833" s="34">
        <v>47</v>
      </c>
      <c r="Z31833" s="34">
        <v>144</v>
      </c>
      <c r="AA31833" s="34">
        <v>145</v>
      </c>
      <c r="AB31833" s="34">
        <v>67</v>
      </c>
      <c r="AC31833" s="34">
        <v>142</v>
      </c>
    </row>
    <row r="31834" spans="1:29" x14ac:dyDescent="0.2">
      <c r="A31834" s="34" t="s">
        <v>92327</v>
      </c>
      <c r="B31834" s="34">
        <v>82</v>
      </c>
      <c r="C31834" s="34">
        <v>210</v>
      </c>
      <c r="D31834" s="34">
        <v>269</v>
      </c>
      <c r="E31834" s="34">
        <v>232</v>
      </c>
      <c r="F31834" s="34">
        <v>173</v>
      </c>
      <c r="G31834" s="34">
        <v>190</v>
      </c>
      <c r="H31834" s="34">
        <v>150</v>
      </c>
      <c r="I31834" s="34">
        <v>249</v>
      </c>
      <c r="J31834" s="34">
        <v>117</v>
      </c>
      <c r="K31834" s="34">
        <v>231</v>
      </c>
      <c r="L31834" s="34">
        <v>53</v>
      </c>
      <c r="M31834" s="34">
        <v>175</v>
      </c>
      <c r="N31834" s="34">
        <v>139</v>
      </c>
      <c r="O31834" s="34">
        <v>150</v>
      </c>
      <c r="P31834" s="34">
        <v>147</v>
      </c>
      <c r="Q31834" s="34">
        <v>208</v>
      </c>
      <c r="R31834" s="34">
        <v>158</v>
      </c>
      <c r="S31834" s="34">
        <v>307</v>
      </c>
      <c r="T31834" s="34">
        <v>89</v>
      </c>
      <c r="U31834" s="34">
        <v>113</v>
      </c>
      <c r="V31834" s="34">
        <v>184</v>
      </c>
      <c r="W31834" s="34">
        <v>166</v>
      </c>
      <c r="X31834" s="34">
        <v>230</v>
      </c>
      <c r="Y31834" s="34">
        <v>126</v>
      </c>
      <c r="Z31834" s="34">
        <v>239</v>
      </c>
      <c r="AA31834" s="34">
        <v>276</v>
      </c>
      <c r="AB31834" s="34">
        <v>107</v>
      </c>
      <c r="AC31834" s="34">
        <v>316</v>
      </c>
    </row>
    <row r="31835" spans="1:29" x14ac:dyDescent="0.2">
      <c r="A31835" s="34" t="s">
        <v>92328</v>
      </c>
      <c r="B31835" s="34">
        <v>336</v>
      </c>
      <c r="C31835" s="34">
        <v>332</v>
      </c>
      <c r="D31835" s="34">
        <v>254</v>
      </c>
      <c r="E31835" s="34">
        <v>289</v>
      </c>
      <c r="F31835" s="34">
        <v>282</v>
      </c>
      <c r="G31835" s="34">
        <v>285</v>
      </c>
      <c r="H31835" s="34">
        <v>293</v>
      </c>
      <c r="I31835" s="34">
        <v>257</v>
      </c>
      <c r="J31835" s="34">
        <v>248</v>
      </c>
      <c r="K31835" s="34">
        <v>339</v>
      </c>
      <c r="L31835" s="34">
        <v>255</v>
      </c>
      <c r="M31835" s="34">
        <v>262</v>
      </c>
      <c r="N31835" s="34">
        <v>224</v>
      </c>
      <c r="O31835" s="34">
        <v>237</v>
      </c>
      <c r="P31835" s="34">
        <v>255</v>
      </c>
      <c r="Q31835" s="34">
        <v>423</v>
      </c>
      <c r="R31835" s="34">
        <v>325</v>
      </c>
      <c r="S31835" s="34">
        <v>359</v>
      </c>
      <c r="T31835" s="34">
        <v>383</v>
      </c>
      <c r="U31835" s="34">
        <v>317</v>
      </c>
      <c r="V31835" s="34">
        <v>248</v>
      </c>
      <c r="W31835" s="34">
        <v>444</v>
      </c>
      <c r="X31835" s="34">
        <v>360</v>
      </c>
      <c r="Y31835" s="34">
        <v>384</v>
      </c>
      <c r="Z31835" s="34">
        <v>262</v>
      </c>
      <c r="AA31835" s="34">
        <v>406</v>
      </c>
      <c r="AB31835" s="34">
        <v>381</v>
      </c>
      <c r="AC31835" s="34">
        <v>517</v>
      </c>
    </row>
    <row r="31836" spans="1:29" x14ac:dyDescent="0.2">
      <c r="A31836" s="34" t="s">
        <v>92329</v>
      </c>
      <c r="B31836" s="34">
        <v>308</v>
      </c>
      <c r="C31836" s="34">
        <v>111</v>
      </c>
      <c r="D31836" s="34">
        <v>99</v>
      </c>
      <c r="E31836" s="34">
        <v>135</v>
      </c>
      <c r="F31836" s="34">
        <v>96</v>
      </c>
      <c r="G31836" s="34">
        <v>123</v>
      </c>
      <c r="H31836" s="34">
        <v>86</v>
      </c>
      <c r="I31836" s="34">
        <v>87</v>
      </c>
      <c r="J31836" s="34">
        <v>74</v>
      </c>
      <c r="K31836" s="34">
        <v>156</v>
      </c>
      <c r="L31836" s="34">
        <v>50</v>
      </c>
      <c r="M31836" s="34">
        <v>108</v>
      </c>
      <c r="N31836" s="34">
        <v>78</v>
      </c>
      <c r="O31836" s="34">
        <v>95</v>
      </c>
      <c r="P31836" s="34">
        <v>85</v>
      </c>
      <c r="Q31836" s="34">
        <v>103</v>
      </c>
      <c r="R31836" s="34">
        <v>76</v>
      </c>
      <c r="S31836" s="34">
        <v>116</v>
      </c>
      <c r="T31836" s="34">
        <v>67</v>
      </c>
      <c r="U31836" s="34">
        <v>83</v>
      </c>
      <c r="V31836" s="34">
        <v>111</v>
      </c>
      <c r="W31836" s="34">
        <v>136</v>
      </c>
      <c r="X31836" s="34">
        <v>128</v>
      </c>
      <c r="Y31836" s="34">
        <v>66</v>
      </c>
      <c r="Z31836" s="34">
        <v>120</v>
      </c>
      <c r="AA31836" s="34">
        <v>124</v>
      </c>
      <c r="AB31836" s="34">
        <v>116</v>
      </c>
      <c r="AC31836" s="34">
        <v>146</v>
      </c>
    </row>
    <row r="31837" spans="1:29" x14ac:dyDescent="0.2">
      <c r="A31837" s="34" t="s">
        <v>92330</v>
      </c>
      <c r="B31837" s="34">
        <v>449</v>
      </c>
      <c r="C31837" s="34">
        <v>317</v>
      </c>
      <c r="D31837" s="34">
        <v>434</v>
      </c>
      <c r="E31837" s="34">
        <v>323</v>
      </c>
      <c r="F31837" s="34">
        <v>457</v>
      </c>
      <c r="G31837" s="34">
        <v>424</v>
      </c>
      <c r="H31837" s="34">
        <v>380</v>
      </c>
      <c r="I31837" s="34">
        <v>342</v>
      </c>
      <c r="J31837" s="34">
        <v>419</v>
      </c>
      <c r="K31837" s="34">
        <v>391</v>
      </c>
      <c r="L31837" s="34">
        <v>398</v>
      </c>
      <c r="M31837" s="34">
        <v>293</v>
      </c>
      <c r="N31837" s="34">
        <v>361</v>
      </c>
      <c r="O31837" s="34">
        <v>313</v>
      </c>
      <c r="P31837" s="34">
        <v>433</v>
      </c>
      <c r="Q31837" s="34">
        <v>428</v>
      </c>
      <c r="R31837" s="34">
        <v>592</v>
      </c>
      <c r="S31837" s="34">
        <v>414</v>
      </c>
      <c r="T31837" s="34">
        <v>580</v>
      </c>
      <c r="U31837" s="34">
        <v>394</v>
      </c>
      <c r="V31837" s="34">
        <v>601</v>
      </c>
      <c r="W31837" s="34">
        <v>563</v>
      </c>
      <c r="X31837" s="34">
        <v>580</v>
      </c>
      <c r="Y31837" s="34">
        <v>465</v>
      </c>
      <c r="Z31837" s="34">
        <v>486</v>
      </c>
      <c r="AA31837" s="34">
        <v>451</v>
      </c>
      <c r="AB31837" s="34">
        <v>662</v>
      </c>
      <c r="AC31837" s="34">
        <v>553</v>
      </c>
    </row>
    <row r="31838" spans="1:29" x14ac:dyDescent="0.2">
      <c r="A31838" s="34" t="s">
        <v>92331</v>
      </c>
      <c r="B31838" s="34">
        <v>76</v>
      </c>
      <c r="C31838" s="34">
        <v>118</v>
      </c>
      <c r="D31838" s="34">
        <v>168</v>
      </c>
      <c r="E31838" s="34">
        <v>171</v>
      </c>
      <c r="F31838" s="34">
        <v>108</v>
      </c>
      <c r="G31838" s="34">
        <v>115</v>
      </c>
      <c r="H31838" s="34">
        <v>116</v>
      </c>
      <c r="I31838" s="34">
        <v>126</v>
      </c>
      <c r="J31838" s="34">
        <v>87</v>
      </c>
      <c r="K31838" s="34">
        <v>128</v>
      </c>
      <c r="L31838" s="34">
        <v>48</v>
      </c>
      <c r="M31838" s="34">
        <v>122</v>
      </c>
      <c r="N31838" s="34">
        <v>108</v>
      </c>
      <c r="O31838" s="34">
        <v>77</v>
      </c>
      <c r="P31838" s="34">
        <v>107</v>
      </c>
      <c r="Q31838" s="34">
        <v>167</v>
      </c>
      <c r="R31838" s="34">
        <v>106</v>
      </c>
      <c r="S31838" s="34">
        <v>143</v>
      </c>
      <c r="T31838" s="34">
        <v>85</v>
      </c>
      <c r="U31838" s="34">
        <v>86</v>
      </c>
      <c r="V31838" s="34">
        <v>142</v>
      </c>
      <c r="W31838" s="34">
        <v>89</v>
      </c>
      <c r="X31838" s="34">
        <v>175</v>
      </c>
      <c r="Y31838" s="34">
        <v>85</v>
      </c>
      <c r="Z31838" s="34">
        <v>160</v>
      </c>
      <c r="AA31838" s="34">
        <v>131</v>
      </c>
      <c r="AB31838" s="34">
        <v>86</v>
      </c>
      <c r="AC31838" s="34">
        <v>178</v>
      </c>
    </row>
    <row r="31839" spans="1:29" x14ac:dyDescent="0.2">
      <c r="A31839" s="34" t="s">
        <v>92332</v>
      </c>
      <c r="B31839" s="34">
        <v>381</v>
      </c>
      <c r="C31839" s="34">
        <v>389</v>
      </c>
      <c r="D31839" s="34">
        <v>385</v>
      </c>
      <c r="E31839" s="34">
        <v>439</v>
      </c>
      <c r="F31839" s="34">
        <v>442</v>
      </c>
      <c r="G31839" s="34">
        <v>540</v>
      </c>
      <c r="H31839" s="34">
        <v>374</v>
      </c>
      <c r="I31839" s="34">
        <v>407</v>
      </c>
      <c r="J31839" s="34">
        <v>333</v>
      </c>
      <c r="K31839" s="34">
        <v>394</v>
      </c>
      <c r="L31839" s="34">
        <v>259</v>
      </c>
      <c r="M31839" s="34">
        <v>401</v>
      </c>
      <c r="N31839" s="34">
        <v>318</v>
      </c>
      <c r="O31839" s="34">
        <v>365</v>
      </c>
      <c r="P31839" s="34">
        <v>309</v>
      </c>
      <c r="Q31839" s="34">
        <v>441</v>
      </c>
      <c r="R31839" s="34">
        <v>482</v>
      </c>
      <c r="S31839" s="34">
        <v>513</v>
      </c>
      <c r="T31839" s="34">
        <v>363</v>
      </c>
      <c r="U31839" s="34">
        <v>392</v>
      </c>
      <c r="V31839" s="34">
        <v>383</v>
      </c>
      <c r="W31839" s="34">
        <v>458</v>
      </c>
      <c r="X31839" s="34">
        <v>472</v>
      </c>
      <c r="Y31839" s="34">
        <v>408</v>
      </c>
      <c r="Z31839" s="34">
        <v>346</v>
      </c>
      <c r="AA31839" s="34">
        <v>542</v>
      </c>
      <c r="AB31839" s="34">
        <v>457</v>
      </c>
      <c r="AC31839" s="34">
        <v>587</v>
      </c>
    </row>
    <row r="31840" spans="1:29" x14ac:dyDescent="0.2">
      <c r="A31840" s="34" t="s">
        <v>92333</v>
      </c>
      <c r="B31840" s="34">
        <v>144</v>
      </c>
      <c r="C31840" s="34">
        <v>215</v>
      </c>
      <c r="D31840" s="34">
        <v>215</v>
      </c>
      <c r="E31840" s="34">
        <v>276</v>
      </c>
      <c r="F31840" s="34">
        <v>207</v>
      </c>
      <c r="G31840" s="34">
        <v>252</v>
      </c>
      <c r="H31840" s="34">
        <v>173</v>
      </c>
      <c r="I31840" s="34">
        <v>215</v>
      </c>
      <c r="J31840" s="34">
        <v>184</v>
      </c>
      <c r="K31840" s="34">
        <v>244</v>
      </c>
      <c r="L31840" s="34">
        <v>121</v>
      </c>
      <c r="M31840" s="34">
        <v>223</v>
      </c>
      <c r="N31840" s="34">
        <v>124</v>
      </c>
      <c r="O31840" s="34">
        <v>197</v>
      </c>
      <c r="P31840" s="34">
        <v>166</v>
      </c>
      <c r="Q31840" s="34">
        <v>264</v>
      </c>
      <c r="R31840" s="34">
        <v>189</v>
      </c>
      <c r="S31840" s="34">
        <v>234</v>
      </c>
      <c r="T31840" s="34">
        <v>181</v>
      </c>
      <c r="U31840" s="34">
        <v>200</v>
      </c>
      <c r="V31840" s="34">
        <v>217</v>
      </c>
      <c r="W31840" s="34">
        <v>266</v>
      </c>
      <c r="X31840" s="34">
        <v>208</v>
      </c>
      <c r="Y31840" s="34">
        <v>238</v>
      </c>
      <c r="Z31840" s="34">
        <v>229</v>
      </c>
      <c r="AA31840" s="34">
        <v>255</v>
      </c>
      <c r="AB31840" s="34">
        <v>214</v>
      </c>
      <c r="AC31840" s="34">
        <v>274</v>
      </c>
    </row>
    <row r="31841" spans="1:29" x14ac:dyDescent="0.2">
      <c r="A31841" s="34" t="s">
        <v>92334</v>
      </c>
      <c r="B31841" s="34">
        <v>587</v>
      </c>
      <c r="C31841" s="34">
        <v>562</v>
      </c>
      <c r="D31841" s="34">
        <v>654</v>
      </c>
      <c r="E31841" s="34">
        <v>624</v>
      </c>
      <c r="F31841" s="34">
        <v>581</v>
      </c>
      <c r="G31841" s="34">
        <v>621</v>
      </c>
      <c r="H31841" s="34">
        <v>581</v>
      </c>
      <c r="I31841" s="34">
        <v>555</v>
      </c>
      <c r="J31841" s="34">
        <v>483</v>
      </c>
      <c r="K31841" s="34">
        <v>712</v>
      </c>
      <c r="L31841" s="34">
        <v>482</v>
      </c>
      <c r="M31841" s="34">
        <v>500</v>
      </c>
      <c r="N31841" s="34">
        <v>487</v>
      </c>
      <c r="O31841" s="34">
        <v>454</v>
      </c>
      <c r="P31841" s="34">
        <v>525</v>
      </c>
      <c r="Q31841" s="34">
        <v>749</v>
      </c>
      <c r="R31841" s="34">
        <v>744</v>
      </c>
      <c r="S31841" s="34">
        <v>770</v>
      </c>
      <c r="T31841" s="34">
        <v>586</v>
      </c>
      <c r="U31841" s="34">
        <v>513</v>
      </c>
      <c r="V31841" s="34">
        <v>685</v>
      </c>
      <c r="W31841" s="34">
        <v>592</v>
      </c>
      <c r="X31841" s="34">
        <v>755</v>
      </c>
      <c r="Y31841" s="34">
        <v>600</v>
      </c>
      <c r="Z31841" s="34">
        <v>663</v>
      </c>
      <c r="AA31841" s="34">
        <v>802</v>
      </c>
      <c r="AB31841" s="34">
        <v>663</v>
      </c>
      <c r="AC31841" s="34">
        <v>933</v>
      </c>
    </row>
    <row r="31842" spans="1:29" x14ac:dyDescent="0.2">
      <c r="A31842" s="34" t="s">
        <v>92335</v>
      </c>
      <c r="B31842" s="34">
        <v>290</v>
      </c>
      <c r="C31842" s="34">
        <v>410</v>
      </c>
      <c r="D31842" s="34">
        <v>603</v>
      </c>
      <c r="E31842" s="34">
        <v>494</v>
      </c>
      <c r="F31842" s="34">
        <v>456</v>
      </c>
      <c r="G31842" s="34">
        <v>490</v>
      </c>
      <c r="H31842" s="34">
        <v>409</v>
      </c>
      <c r="I31842" s="34">
        <v>380</v>
      </c>
      <c r="J31842" s="34">
        <v>339</v>
      </c>
      <c r="K31842" s="34">
        <v>469</v>
      </c>
      <c r="L31842" s="34">
        <v>221</v>
      </c>
      <c r="M31842" s="34">
        <v>362</v>
      </c>
      <c r="N31842" s="34">
        <v>328</v>
      </c>
      <c r="O31842" s="34">
        <v>325</v>
      </c>
      <c r="P31842" s="34">
        <v>424</v>
      </c>
      <c r="Q31842" s="34">
        <v>479</v>
      </c>
      <c r="R31842" s="34">
        <v>439</v>
      </c>
      <c r="S31842" s="34">
        <v>555</v>
      </c>
      <c r="T31842" s="34">
        <v>273</v>
      </c>
      <c r="U31842" s="34">
        <v>301</v>
      </c>
      <c r="V31842" s="34">
        <v>450</v>
      </c>
      <c r="W31842" s="34">
        <v>409</v>
      </c>
      <c r="X31842" s="34">
        <v>519</v>
      </c>
      <c r="Y31842" s="34">
        <v>288</v>
      </c>
      <c r="Z31842" s="34">
        <v>536</v>
      </c>
      <c r="AA31842" s="34">
        <v>603</v>
      </c>
      <c r="AB31842" s="34">
        <v>350</v>
      </c>
      <c r="AC31842" s="34">
        <v>661</v>
      </c>
    </row>
    <row r="31843" spans="1:29" x14ac:dyDescent="0.2">
      <c r="A31843" s="34" t="s">
        <v>92336</v>
      </c>
      <c r="B31843" s="34">
        <v>101</v>
      </c>
      <c r="C31843" s="34">
        <v>89</v>
      </c>
      <c r="D31843" s="34">
        <v>166</v>
      </c>
      <c r="E31843" s="34">
        <v>87</v>
      </c>
      <c r="F31843" s="34">
        <v>159</v>
      </c>
      <c r="G31843" s="34">
        <v>79</v>
      </c>
      <c r="H31843" s="34">
        <v>121</v>
      </c>
      <c r="I31843" s="34">
        <v>99</v>
      </c>
      <c r="J31843" s="34">
        <v>95</v>
      </c>
      <c r="K31843" s="34">
        <v>124</v>
      </c>
      <c r="L31843" s="34">
        <v>78</v>
      </c>
      <c r="M31843" s="34">
        <v>100</v>
      </c>
      <c r="N31843" s="34">
        <v>117</v>
      </c>
      <c r="O31843" s="34">
        <v>83</v>
      </c>
      <c r="P31843" s="34">
        <v>123</v>
      </c>
      <c r="Q31843" s="34">
        <v>108</v>
      </c>
      <c r="R31843" s="34">
        <v>107</v>
      </c>
      <c r="S31843" s="34">
        <v>110</v>
      </c>
      <c r="T31843" s="34">
        <v>111</v>
      </c>
      <c r="U31843" s="34">
        <v>96</v>
      </c>
      <c r="V31843" s="34">
        <v>133</v>
      </c>
      <c r="W31843" s="34">
        <v>100</v>
      </c>
      <c r="X31843" s="34">
        <v>172</v>
      </c>
      <c r="Y31843" s="34">
        <v>79</v>
      </c>
      <c r="Z31843" s="34">
        <v>150</v>
      </c>
      <c r="AA31843" s="34">
        <v>114</v>
      </c>
      <c r="AB31843" s="34">
        <v>134</v>
      </c>
      <c r="AC31843" s="34">
        <v>168</v>
      </c>
    </row>
    <row r="31844" spans="1:29" x14ac:dyDescent="0.2">
      <c r="A31844" s="34" t="s">
        <v>92337</v>
      </c>
      <c r="B31844" s="34">
        <v>79</v>
      </c>
      <c r="C31844" s="34">
        <v>87</v>
      </c>
      <c r="D31844" s="34">
        <v>87</v>
      </c>
      <c r="E31844" s="34">
        <v>113</v>
      </c>
      <c r="F31844" s="34">
        <v>82</v>
      </c>
      <c r="G31844" s="34">
        <v>94</v>
      </c>
      <c r="H31844" s="34">
        <v>34</v>
      </c>
      <c r="I31844" s="34">
        <v>105</v>
      </c>
      <c r="J31844" s="34">
        <v>34</v>
      </c>
      <c r="K31844" s="34">
        <v>128</v>
      </c>
      <c r="L31844" s="34">
        <v>34</v>
      </c>
      <c r="M31844" s="34">
        <v>100</v>
      </c>
      <c r="N31844" s="34">
        <v>46</v>
      </c>
      <c r="O31844" s="34">
        <v>83</v>
      </c>
      <c r="P31844" s="34">
        <v>60</v>
      </c>
      <c r="Q31844" s="34">
        <v>130</v>
      </c>
      <c r="R31844" s="34">
        <v>73</v>
      </c>
      <c r="S31844" s="34">
        <v>125</v>
      </c>
      <c r="T31844" s="34">
        <v>55</v>
      </c>
      <c r="U31844" s="34">
        <v>86</v>
      </c>
      <c r="V31844" s="34">
        <v>69</v>
      </c>
      <c r="W31844" s="34">
        <v>125</v>
      </c>
      <c r="X31844" s="34">
        <v>63</v>
      </c>
      <c r="Y31844" s="34">
        <v>89</v>
      </c>
      <c r="Z31844" s="34">
        <v>66</v>
      </c>
      <c r="AA31844" s="34">
        <v>149</v>
      </c>
      <c r="AB31844" s="34">
        <v>64</v>
      </c>
      <c r="AC31844" s="34">
        <v>185</v>
      </c>
    </row>
    <row r="31845" spans="1:29" x14ac:dyDescent="0.2">
      <c r="A31845" s="34" t="s">
        <v>92338</v>
      </c>
      <c r="B31845" s="34">
        <v>194</v>
      </c>
      <c r="C31845" s="34">
        <v>241</v>
      </c>
      <c r="D31845" s="34">
        <v>286</v>
      </c>
      <c r="E31845" s="34">
        <v>275</v>
      </c>
      <c r="F31845" s="34">
        <v>223</v>
      </c>
      <c r="G31845" s="34">
        <v>218</v>
      </c>
      <c r="H31845" s="34">
        <v>164</v>
      </c>
      <c r="I31845" s="34">
        <v>188</v>
      </c>
      <c r="J31845" s="34">
        <v>134</v>
      </c>
      <c r="K31845" s="34">
        <v>254</v>
      </c>
      <c r="L31845" s="34">
        <v>65</v>
      </c>
      <c r="M31845" s="34">
        <v>167</v>
      </c>
      <c r="N31845" s="34">
        <v>129</v>
      </c>
      <c r="O31845" s="34">
        <v>203</v>
      </c>
      <c r="P31845" s="34">
        <v>156</v>
      </c>
      <c r="Q31845" s="34">
        <v>247</v>
      </c>
      <c r="R31845" s="34">
        <v>156</v>
      </c>
      <c r="S31845" s="34">
        <v>284</v>
      </c>
      <c r="T31845" s="34">
        <v>103</v>
      </c>
      <c r="U31845" s="34">
        <v>153</v>
      </c>
      <c r="V31845" s="34">
        <v>219</v>
      </c>
      <c r="W31845" s="34">
        <v>160</v>
      </c>
      <c r="X31845" s="34">
        <v>212</v>
      </c>
      <c r="Y31845" s="34">
        <v>160</v>
      </c>
      <c r="Z31845" s="34">
        <v>192</v>
      </c>
      <c r="AA31845" s="34">
        <v>289</v>
      </c>
      <c r="AB31845" s="34">
        <v>124</v>
      </c>
      <c r="AC31845" s="34">
        <v>346</v>
      </c>
    </row>
    <row r="31846" spans="1:29" x14ac:dyDescent="0.2">
      <c r="A31846" s="34" t="s">
        <v>92339</v>
      </c>
      <c r="B31846" s="34">
        <v>96</v>
      </c>
      <c r="C31846" s="34">
        <v>54</v>
      </c>
      <c r="D31846" s="34">
        <v>71</v>
      </c>
      <c r="E31846" s="34">
        <v>34</v>
      </c>
      <c r="F31846" s="34">
        <v>60</v>
      </c>
      <c r="G31846" s="34">
        <v>60</v>
      </c>
      <c r="H31846" s="34">
        <v>39</v>
      </c>
      <c r="I31846" s="34">
        <v>57</v>
      </c>
      <c r="J31846" s="34">
        <v>43</v>
      </c>
      <c r="K31846" s="34">
        <v>63</v>
      </c>
      <c r="L31846" s="34">
        <v>43</v>
      </c>
      <c r="M31846" s="34">
        <v>39</v>
      </c>
      <c r="N31846" s="34">
        <v>65</v>
      </c>
      <c r="O31846" s="34">
        <v>31</v>
      </c>
      <c r="P31846" s="34">
        <v>52</v>
      </c>
      <c r="Q31846" s="34">
        <v>82</v>
      </c>
      <c r="R31846" s="34">
        <v>73</v>
      </c>
      <c r="S31846" s="34">
        <v>63</v>
      </c>
      <c r="T31846" s="34">
        <v>60</v>
      </c>
      <c r="U31846" s="34">
        <v>46</v>
      </c>
      <c r="V31846" s="34">
        <v>75</v>
      </c>
      <c r="W31846" s="34">
        <v>61</v>
      </c>
      <c r="X31846" s="34">
        <v>83</v>
      </c>
      <c r="Y31846" s="34">
        <v>52</v>
      </c>
      <c r="Z31846" s="34">
        <v>69</v>
      </c>
      <c r="AA31846" s="34">
        <v>77</v>
      </c>
      <c r="AB31846" s="34">
        <v>70</v>
      </c>
      <c r="AC31846" s="34">
        <v>85</v>
      </c>
    </row>
    <row r="31847" spans="1:29" x14ac:dyDescent="0.2">
      <c r="A31847" s="34" t="s">
        <v>92340</v>
      </c>
      <c r="B31847" s="34">
        <v>82</v>
      </c>
      <c r="C31847" s="34">
        <v>131</v>
      </c>
      <c r="D31847" s="34">
        <v>137</v>
      </c>
      <c r="E31847" s="34">
        <v>142</v>
      </c>
      <c r="F31847" s="34">
        <v>93</v>
      </c>
      <c r="G31847" s="34">
        <v>180</v>
      </c>
      <c r="H31847" s="34">
        <v>104</v>
      </c>
      <c r="I31847" s="34">
        <v>105</v>
      </c>
      <c r="J31847" s="34">
        <v>104</v>
      </c>
      <c r="K31847" s="34">
        <v>114</v>
      </c>
      <c r="L31847" s="34">
        <v>59</v>
      </c>
      <c r="M31847" s="34">
        <v>109</v>
      </c>
      <c r="N31847" s="34">
        <v>82</v>
      </c>
      <c r="O31847" s="34">
        <v>103</v>
      </c>
      <c r="P31847" s="34">
        <v>125</v>
      </c>
      <c r="Q31847" s="34">
        <v>150</v>
      </c>
      <c r="R31847" s="34">
        <v>133</v>
      </c>
      <c r="S31847" s="34">
        <v>159</v>
      </c>
      <c r="T31847" s="34">
        <v>84</v>
      </c>
      <c r="U31847" s="34">
        <v>103</v>
      </c>
      <c r="V31847" s="34">
        <v>114</v>
      </c>
      <c r="W31847" s="34">
        <v>105</v>
      </c>
      <c r="X31847" s="34">
        <v>138</v>
      </c>
      <c r="Y31847" s="34">
        <v>124</v>
      </c>
      <c r="Z31847" s="34">
        <v>119</v>
      </c>
      <c r="AA31847" s="34">
        <v>144</v>
      </c>
      <c r="AB31847" s="34">
        <v>112</v>
      </c>
      <c r="AC31847" s="34">
        <v>154</v>
      </c>
    </row>
    <row r="31848" spans="1:29" x14ac:dyDescent="0.2">
      <c r="A31848" s="34" t="s">
        <v>92341</v>
      </c>
      <c r="B31848" s="34">
        <v>147</v>
      </c>
      <c r="C31848" s="34">
        <v>189</v>
      </c>
      <c r="D31848" s="34">
        <v>189</v>
      </c>
      <c r="E31848" s="34">
        <v>228</v>
      </c>
      <c r="F31848" s="34">
        <v>214</v>
      </c>
      <c r="G31848" s="34">
        <v>172</v>
      </c>
      <c r="H31848" s="34">
        <v>154</v>
      </c>
      <c r="I31848" s="34">
        <v>186</v>
      </c>
      <c r="J31848" s="34">
        <v>143</v>
      </c>
      <c r="K31848" s="34">
        <v>248</v>
      </c>
      <c r="L31848" s="34">
        <v>124</v>
      </c>
      <c r="M31848" s="34">
        <v>208</v>
      </c>
      <c r="N31848" s="34">
        <v>128</v>
      </c>
      <c r="O31848" s="34">
        <v>158</v>
      </c>
      <c r="P31848" s="34">
        <v>166</v>
      </c>
      <c r="Q31848" s="34">
        <v>233</v>
      </c>
      <c r="R31848" s="34">
        <v>188</v>
      </c>
      <c r="S31848" s="34">
        <v>242</v>
      </c>
      <c r="T31848" s="34">
        <v>157</v>
      </c>
      <c r="U31848" s="34">
        <v>256</v>
      </c>
      <c r="V31848" s="34">
        <v>190</v>
      </c>
      <c r="W31848" s="34">
        <v>288</v>
      </c>
      <c r="X31848" s="34">
        <v>227</v>
      </c>
      <c r="Y31848" s="34">
        <v>220</v>
      </c>
      <c r="Z31848" s="34">
        <v>174</v>
      </c>
      <c r="AA31848" s="34">
        <v>253</v>
      </c>
      <c r="AB31848" s="34">
        <v>229</v>
      </c>
      <c r="AC31848" s="34">
        <v>351</v>
      </c>
    </row>
    <row r="31849" spans="1:29" x14ac:dyDescent="0.2">
      <c r="A31849" s="34" t="s">
        <v>92342</v>
      </c>
      <c r="B31849" s="34">
        <v>77</v>
      </c>
      <c r="C31849" s="34">
        <v>222</v>
      </c>
      <c r="D31849" s="34">
        <v>171</v>
      </c>
      <c r="E31849" s="34">
        <v>268</v>
      </c>
      <c r="F31849" s="34">
        <v>124</v>
      </c>
      <c r="G31849" s="34">
        <v>223</v>
      </c>
      <c r="H31849" s="34">
        <v>74</v>
      </c>
      <c r="I31849" s="34">
        <v>191</v>
      </c>
      <c r="J31849" s="34">
        <v>80</v>
      </c>
      <c r="K31849" s="34">
        <v>300</v>
      </c>
      <c r="L31849" s="34">
        <v>21</v>
      </c>
      <c r="M31849" s="34">
        <v>153</v>
      </c>
      <c r="N31849" s="34">
        <v>97</v>
      </c>
      <c r="O31849" s="34">
        <v>129</v>
      </c>
      <c r="P31849" s="34">
        <v>83</v>
      </c>
      <c r="Q31849" s="34">
        <v>178</v>
      </c>
      <c r="R31849" s="34">
        <v>99</v>
      </c>
      <c r="S31849" s="34">
        <v>263</v>
      </c>
      <c r="T31849" s="34">
        <v>45</v>
      </c>
      <c r="U31849" s="34">
        <v>130</v>
      </c>
      <c r="V31849" s="34">
        <v>127</v>
      </c>
      <c r="W31849" s="34">
        <v>114</v>
      </c>
      <c r="X31849" s="34">
        <v>153</v>
      </c>
      <c r="Y31849" s="34">
        <v>89</v>
      </c>
      <c r="Z31849" s="34">
        <v>153</v>
      </c>
      <c r="AA31849" s="34">
        <v>258</v>
      </c>
      <c r="AB31849" s="34">
        <v>50</v>
      </c>
      <c r="AC31849" s="34">
        <v>259</v>
      </c>
    </row>
    <row r="31850" spans="1:29" x14ac:dyDescent="0.2">
      <c r="A31850" s="34" t="s">
        <v>92343</v>
      </c>
      <c r="B31850" s="34">
        <v>85</v>
      </c>
      <c r="C31850" s="34">
        <v>126</v>
      </c>
      <c r="D31850" s="34">
        <v>148</v>
      </c>
      <c r="E31850" s="34">
        <v>143</v>
      </c>
      <c r="F31850" s="34">
        <v>94</v>
      </c>
      <c r="G31850" s="34">
        <v>109</v>
      </c>
      <c r="H31850" s="34">
        <v>84</v>
      </c>
      <c r="I31850" s="34">
        <v>141</v>
      </c>
      <c r="J31850" s="34">
        <v>84</v>
      </c>
      <c r="K31850" s="34">
        <v>142</v>
      </c>
      <c r="L31850" s="34">
        <v>57</v>
      </c>
      <c r="M31850" s="34">
        <v>105</v>
      </c>
      <c r="N31850" s="34">
        <v>80</v>
      </c>
      <c r="O31850" s="34">
        <v>105</v>
      </c>
      <c r="P31850" s="34">
        <v>88</v>
      </c>
      <c r="Q31850" s="34">
        <v>136</v>
      </c>
      <c r="R31850" s="34">
        <v>107</v>
      </c>
      <c r="S31850" s="34">
        <v>161</v>
      </c>
      <c r="T31850" s="34">
        <v>65</v>
      </c>
      <c r="U31850" s="34">
        <v>95</v>
      </c>
      <c r="V31850" s="34">
        <v>120</v>
      </c>
      <c r="W31850" s="34">
        <v>104</v>
      </c>
      <c r="X31850" s="34">
        <v>162</v>
      </c>
      <c r="Y31850" s="34">
        <v>121</v>
      </c>
      <c r="Z31850" s="34">
        <v>149</v>
      </c>
      <c r="AA31850" s="34">
        <v>162</v>
      </c>
      <c r="AB31850" s="34">
        <v>81</v>
      </c>
      <c r="AC31850" s="34">
        <v>225</v>
      </c>
    </row>
    <row r="31851" spans="1:29" x14ac:dyDescent="0.2">
      <c r="A31851" s="34" t="s">
        <v>92344</v>
      </c>
      <c r="B31851" s="34">
        <v>34</v>
      </c>
      <c r="C31851" s="34">
        <v>57</v>
      </c>
      <c r="D31851" s="34">
        <v>55</v>
      </c>
      <c r="E31851" s="34">
        <v>43</v>
      </c>
      <c r="F31851" s="34">
        <v>54</v>
      </c>
      <c r="G31851" s="34">
        <v>55</v>
      </c>
      <c r="H31851" s="34">
        <v>32</v>
      </c>
      <c r="I31851" s="34">
        <v>67</v>
      </c>
      <c r="J31851" s="34">
        <v>27</v>
      </c>
      <c r="K31851" s="34">
        <v>47</v>
      </c>
      <c r="L31851" s="34">
        <v>19</v>
      </c>
      <c r="M31851" s="34">
        <v>48</v>
      </c>
      <c r="N31851" s="34">
        <v>32</v>
      </c>
      <c r="O31851" s="34">
        <v>38</v>
      </c>
      <c r="P31851" s="34">
        <v>42</v>
      </c>
      <c r="Q31851" s="34">
        <v>59</v>
      </c>
      <c r="R31851" s="34">
        <v>44</v>
      </c>
      <c r="S31851" s="34">
        <v>67</v>
      </c>
      <c r="T31851" s="34">
        <v>17</v>
      </c>
      <c r="U31851" s="34">
        <v>57</v>
      </c>
      <c r="V31851" s="34">
        <v>36</v>
      </c>
      <c r="W31851" s="34">
        <v>50</v>
      </c>
      <c r="X31851" s="34">
        <v>36</v>
      </c>
      <c r="Y31851" s="34">
        <v>38</v>
      </c>
      <c r="Z31851" s="34">
        <v>40</v>
      </c>
      <c r="AA31851" s="34">
        <v>79</v>
      </c>
      <c r="AB31851" s="34">
        <v>36</v>
      </c>
      <c r="AC31851" s="34">
        <v>91</v>
      </c>
    </row>
    <row r="31852" spans="1:29" x14ac:dyDescent="0.2">
      <c r="A31852" s="34" t="s">
        <v>92345</v>
      </c>
      <c r="B31852" s="34">
        <v>209</v>
      </c>
      <c r="C31852" s="34">
        <v>436</v>
      </c>
      <c r="D31852" s="34">
        <v>428</v>
      </c>
      <c r="E31852" s="34">
        <v>506</v>
      </c>
      <c r="F31852" s="34">
        <v>434</v>
      </c>
      <c r="G31852" s="34">
        <v>506</v>
      </c>
      <c r="H31852" s="34">
        <v>365</v>
      </c>
      <c r="I31852" s="34">
        <v>404</v>
      </c>
      <c r="J31852" s="34">
        <v>323</v>
      </c>
      <c r="K31852" s="34">
        <v>947</v>
      </c>
      <c r="L31852" s="34">
        <v>279</v>
      </c>
      <c r="M31852" s="34">
        <v>357</v>
      </c>
      <c r="N31852" s="34">
        <v>333</v>
      </c>
      <c r="O31852" s="34">
        <v>346</v>
      </c>
      <c r="P31852" s="34">
        <v>362</v>
      </c>
      <c r="Q31852" s="34">
        <v>596</v>
      </c>
      <c r="R31852" s="34">
        <v>460</v>
      </c>
      <c r="S31852" s="34">
        <v>576</v>
      </c>
      <c r="T31852" s="34">
        <v>327</v>
      </c>
      <c r="U31852" s="34">
        <v>508</v>
      </c>
      <c r="V31852" s="34">
        <v>470</v>
      </c>
      <c r="W31852" s="34">
        <v>504</v>
      </c>
      <c r="X31852" s="34">
        <v>500</v>
      </c>
      <c r="Y31852" s="34">
        <v>458</v>
      </c>
      <c r="Z31852" s="34">
        <v>422</v>
      </c>
      <c r="AA31852" s="34">
        <v>896</v>
      </c>
      <c r="AB31852" s="34">
        <v>388</v>
      </c>
      <c r="AC31852" s="34">
        <v>775</v>
      </c>
    </row>
    <row r="31853" spans="1:29" x14ac:dyDescent="0.2">
      <c r="A31853" s="34" t="s">
        <v>92346</v>
      </c>
      <c r="B31853" s="34">
        <v>217</v>
      </c>
      <c r="C31853" s="34">
        <v>312</v>
      </c>
      <c r="D31853" s="34">
        <v>272</v>
      </c>
      <c r="E31853" s="34">
        <v>303</v>
      </c>
      <c r="F31853" s="34">
        <v>306</v>
      </c>
      <c r="G31853" s="34">
        <v>280</v>
      </c>
      <c r="H31853" s="34">
        <v>303</v>
      </c>
      <c r="I31853" s="34">
        <v>270</v>
      </c>
      <c r="J31853" s="34">
        <v>238</v>
      </c>
      <c r="K31853" s="34">
        <v>348</v>
      </c>
      <c r="L31853" s="34">
        <v>249</v>
      </c>
      <c r="M31853" s="34">
        <v>277</v>
      </c>
      <c r="N31853" s="34">
        <v>259</v>
      </c>
      <c r="O31853" s="34">
        <v>271</v>
      </c>
      <c r="P31853" s="34">
        <v>265</v>
      </c>
      <c r="Q31853" s="34">
        <v>464</v>
      </c>
      <c r="R31853" s="34">
        <v>392</v>
      </c>
      <c r="S31853" s="34">
        <v>409</v>
      </c>
      <c r="T31853" s="34">
        <v>339</v>
      </c>
      <c r="U31853" s="34">
        <v>322</v>
      </c>
      <c r="V31853" s="34">
        <v>366</v>
      </c>
      <c r="W31853" s="34">
        <v>422</v>
      </c>
      <c r="X31853" s="34">
        <v>334</v>
      </c>
      <c r="Y31853" s="34">
        <v>400</v>
      </c>
      <c r="Z31853" s="34">
        <v>323</v>
      </c>
      <c r="AA31853" s="34">
        <v>442</v>
      </c>
      <c r="AB31853" s="34">
        <v>390</v>
      </c>
      <c r="AC31853" s="34">
        <v>539</v>
      </c>
    </row>
    <row r="31854" spans="1:29" x14ac:dyDescent="0.2">
      <c r="A31854" s="34" t="s">
        <v>92347</v>
      </c>
      <c r="B31854" s="34">
        <v>266</v>
      </c>
      <c r="C31854" s="34">
        <v>238</v>
      </c>
      <c r="D31854" s="34">
        <v>325</v>
      </c>
      <c r="E31854" s="34">
        <v>341</v>
      </c>
      <c r="F31854" s="34">
        <v>260</v>
      </c>
      <c r="G31854" s="34">
        <v>266</v>
      </c>
      <c r="H31854" s="34">
        <v>299</v>
      </c>
      <c r="I31854" s="34">
        <v>275</v>
      </c>
      <c r="J31854" s="34">
        <v>297</v>
      </c>
      <c r="K31854" s="34">
        <v>364</v>
      </c>
      <c r="L31854" s="34">
        <v>267</v>
      </c>
      <c r="M31854" s="34">
        <v>305</v>
      </c>
      <c r="N31854" s="34">
        <v>260</v>
      </c>
      <c r="O31854" s="34">
        <v>217</v>
      </c>
      <c r="P31854" s="34">
        <v>347</v>
      </c>
      <c r="Q31854" s="34">
        <v>334</v>
      </c>
      <c r="R31854" s="34">
        <v>393</v>
      </c>
      <c r="S31854" s="34">
        <v>313</v>
      </c>
      <c r="T31854" s="34">
        <v>371</v>
      </c>
      <c r="U31854" s="34">
        <v>293</v>
      </c>
      <c r="V31854" s="34">
        <v>292</v>
      </c>
      <c r="W31854" s="34">
        <v>351</v>
      </c>
      <c r="X31854" s="34">
        <v>361</v>
      </c>
      <c r="Y31854" s="34">
        <v>318</v>
      </c>
      <c r="Z31854" s="34">
        <v>334</v>
      </c>
      <c r="AA31854" s="34">
        <v>286</v>
      </c>
      <c r="AB31854" s="34">
        <v>443</v>
      </c>
      <c r="AC31854" s="34">
        <v>456</v>
      </c>
    </row>
    <row r="31855" spans="1:29" x14ac:dyDescent="0.2">
      <c r="A31855" s="34" t="s">
        <v>92348</v>
      </c>
      <c r="B31855" s="34">
        <v>84</v>
      </c>
      <c r="C31855" s="34">
        <v>63</v>
      </c>
      <c r="D31855" s="34">
        <v>94</v>
      </c>
      <c r="E31855" s="34">
        <v>64</v>
      </c>
      <c r="F31855" s="34">
        <v>103</v>
      </c>
      <c r="G31855" s="34">
        <v>39</v>
      </c>
      <c r="H31855" s="34">
        <v>76</v>
      </c>
      <c r="I31855" s="34">
        <v>39</v>
      </c>
      <c r="J31855" s="34">
        <v>77</v>
      </c>
      <c r="K31855" s="34">
        <v>66</v>
      </c>
      <c r="L31855" s="34">
        <v>57</v>
      </c>
      <c r="M31855" s="34">
        <v>59</v>
      </c>
      <c r="N31855" s="34">
        <v>94</v>
      </c>
      <c r="O31855" s="34">
        <v>51</v>
      </c>
      <c r="P31855" s="34">
        <v>74</v>
      </c>
      <c r="Q31855" s="34">
        <v>71</v>
      </c>
      <c r="R31855" s="34">
        <v>82</v>
      </c>
      <c r="S31855" s="34">
        <v>70</v>
      </c>
      <c r="T31855" s="34">
        <v>100</v>
      </c>
      <c r="U31855" s="34">
        <v>48</v>
      </c>
      <c r="V31855" s="34">
        <v>115</v>
      </c>
      <c r="W31855" s="34">
        <v>57</v>
      </c>
      <c r="X31855" s="34">
        <v>117</v>
      </c>
      <c r="Y31855" s="34">
        <v>72</v>
      </c>
      <c r="Z31855" s="34">
        <v>80</v>
      </c>
      <c r="AA31855" s="34">
        <v>67</v>
      </c>
      <c r="AB31855" s="34">
        <v>87</v>
      </c>
      <c r="AC31855" s="34">
        <v>116</v>
      </c>
    </row>
    <row r="31856" spans="1:29" x14ac:dyDescent="0.2">
      <c r="A31856" s="34" t="s">
        <v>92349</v>
      </c>
      <c r="B31856" s="34">
        <v>206</v>
      </c>
      <c r="C31856" s="34">
        <v>350</v>
      </c>
      <c r="D31856" s="34">
        <v>404</v>
      </c>
      <c r="E31856" s="34">
        <v>419</v>
      </c>
      <c r="F31856" s="34">
        <v>293</v>
      </c>
      <c r="G31856" s="34">
        <v>408</v>
      </c>
      <c r="H31856" s="34">
        <v>246</v>
      </c>
      <c r="I31856" s="34">
        <v>347</v>
      </c>
      <c r="J31856" s="34">
        <v>209</v>
      </c>
      <c r="K31856" s="34">
        <v>499</v>
      </c>
      <c r="L31856" s="34">
        <v>106</v>
      </c>
      <c r="M31856" s="34">
        <v>286</v>
      </c>
      <c r="N31856" s="34">
        <v>250</v>
      </c>
      <c r="O31856" s="34">
        <v>287</v>
      </c>
      <c r="P31856" s="34">
        <v>237</v>
      </c>
      <c r="Q31856" s="34">
        <v>372</v>
      </c>
      <c r="R31856" s="34">
        <v>305</v>
      </c>
      <c r="S31856" s="34">
        <v>546</v>
      </c>
      <c r="T31856" s="34">
        <v>157</v>
      </c>
      <c r="U31856" s="34">
        <v>261</v>
      </c>
      <c r="V31856" s="34">
        <v>334</v>
      </c>
      <c r="W31856" s="34">
        <v>256</v>
      </c>
      <c r="X31856" s="34">
        <v>414</v>
      </c>
      <c r="Y31856" s="34">
        <v>220</v>
      </c>
      <c r="Z31856" s="34">
        <v>385</v>
      </c>
      <c r="AA31856" s="34">
        <v>400</v>
      </c>
      <c r="AB31856" s="34">
        <v>197</v>
      </c>
      <c r="AC31856" s="34">
        <v>527</v>
      </c>
    </row>
    <row r="31857" spans="1:29" x14ac:dyDescent="0.2">
      <c r="A31857" s="34" t="s">
        <v>92350</v>
      </c>
      <c r="B31857" s="34">
        <v>86</v>
      </c>
      <c r="C31857" s="34">
        <v>62</v>
      </c>
      <c r="D31857" s="34">
        <v>117</v>
      </c>
      <c r="E31857" s="34">
        <v>71</v>
      </c>
      <c r="F31857" s="34">
        <v>88</v>
      </c>
      <c r="G31857" s="34">
        <v>96</v>
      </c>
      <c r="H31857" s="34">
        <v>85</v>
      </c>
      <c r="I31857" s="34">
        <v>77</v>
      </c>
      <c r="J31857" s="34">
        <v>80</v>
      </c>
      <c r="K31857" s="34">
        <v>91</v>
      </c>
      <c r="L31857" s="34">
        <v>58</v>
      </c>
      <c r="M31857" s="34">
        <v>71</v>
      </c>
      <c r="N31857" s="34">
        <v>76</v>
      </c>
      <c r="O31857" s="34">
        <v>69</v>
      </c>
      <c r="P31857" s="34">
        <v>107</v>
      </c>
      <c r="Q31857" s="34">
        <v>87</v>
      </c>
      <c r="R31857" s="34">
        <v>84</v>
      </c>
      <c r="S31857" s="34">
        <v>91</v>
      </c>
      <c r="T31857" s="34">
        <v>85</v>
      </c>
      <c r="U31857" s="34">
        <v>65</v>
      </c>
      <c r="V31857" s="34">
        <v>101</v>
      </c>
      <c r="W31857" s="34">
        <v>97</v>
      </c>
      <c r="X31857" s="34">
        <v>87</v>
      </c>
      <c r="Y31857" s="34">
        <v>81</v>
      </c>
      <c r="Z31857" s="34">
        <v>101</v>
      </c>
      <c r="AA31857" s="34">
        <v>87</v>
      </c>
      <c r="AB31857" s="34">
        <v>119</v>
      </c>
      <c r="AC31857" s="34">
        <v>110</v>
      </c>
    </row>
    <row r="31858" spans="1:29" x14ac:dyDescent="0.2">
      <c r="A31858" s="34" t="s">
        <v>92351</v>
      </c>
      <c r="B31858" s="34">
        <v>69</v>
      </c>
      <c r="C31858" s="34">
        <v>139</v>
      </c>
      <c r="D31858" s="34">
        <v>103</v>
      </c>
      <c r="E31858" s="34">
        <v>108</v>
      </c>
      <c r="F31858" s="34">
        <v>71</v>
      </c>
      <c r="G31858" s="34">
        <v>107</v>
      </c>
      <c r="H31858" s="34">
        <v>75</v>
      </c>
      <c r="I31858" s="34">
        <v>122</v>
      </c>
      <c r="J31858" s="34">
        <v>61</v>
      </c>
      <c r="K31858" s="34">
        <v>136</v>
      </c>
      <c r="L31858" s="34">
        <v>46</v>
      </c>
      <c r="M31858" s="34">
        <v>97</v>
      </c>
      <c r="N31858" s="34">
        <v>63</v>
      </c>
      <c r="O31858" s="34">
        <v>98</v>
      </c>
      <c r="P31858" s="34">
        <v>60</v>
      </c>
      <c r="Q31858" s="34">
        <v>100</v>
      </c>
      <c r="R31858" s="34">
        <v>86</v>
      </c>
      <c r="S31858" s="34">
        <v>106</v>
      </c>
      <c r="T31858" s="34">
        <v>67</v>
      </c>
      <c r="U31858" s="34">
        <v>98</v>
      </c>
      <c r="V31858" s="34">
        <v>74</v>
      </c>
      <c r="W31858" s="34">
        <v>104</v>
      </c>
      <c r="X31858" s="34">
        <v>69</v>
      </c>
      <c r="Y31858" s="34">
        <v>66</v>
      </c>
      <c r="Z31858" s="34">
        <v>79</v>
      </c>
      <c r="AA31858" s="34">
        <v>136</v>
      </c>
      <c r="AB31858" s="34">
        <v>79</v>
      </c>
      <c r="AC31858" s="34">
        <v>184</v>
      </c>
    </row>
    <row r="31859" spans="1:29" x14ac:dyDescent="0.2">
      <c r="A31859" s="34" t="s">
        <v>92352</v>
      </c>
      <c r="B31859" s="34">
        <v>312</v>
      </c>
      <c r="C31859" s="34">
        <v>187</v>
      </c>
      <c r="D31859" s="34">
        <v>234</v>
      </c>
      <c r="E31859" s="34">
        <v>199</v>
      </c>
      <c r="F31859" s="34">
        <v>227</v>
      </c>
      <c r="G31859" s="34">
        <v>228</v>
      </c>
      <c r="H31859" s="34">
        <v>228</v>
      </c>
      <c r="I31859" s="34">
        <v>155</v>
      </c>
      <c r="J31859" s="34">
        <v>157</v>
      </c>
      <c r="K31859" s="34">
        <v>202</v>
      </c>
      <c r="L31859" s="34">
        <v>143</v>
      </c>
      <c r="M31859" s="34">
        <v>191</v>
      </c>
      <c r="N31859" s="34">
        <v>170</v>
      </c>
      <c r="O31859" s="34">
        <v>195</v>
      </c>
      <c r="P31859" s="34">
        <v>158</v>
      </c>
      <c r="Q31859" s="34">
        <v>321</v>
      </c>
      <c r="R31859" s="34">
        <v>265</v>
      </c>
      <c r="S31859" s="34">
        <v>224</v>
      </c>
      <c r="T31859" s="34">
        <v>202</v>
      </c>
      <c r="U31859" s="34">
        <v>200</v>
      </c>
      <c r="V31859" s="34">
        <v>194</v>
      </c>
      <c r="W31859" s="34">
        <v>249</v>
      </c>
      <c r="X31859" s="34">
        <v>239</v>
      </c>
      <c r="Y31859" s="34">
        <v>236</v>
      </c>
      <c r="Z31859" s="34">
        <v>229</v>
      </c>
      <c r="AA31859" s="34">
        <v>287</v>
      </c>
      <c r="AB31859" s="34">
        <v>275</v>
      </c>
      <c r="AC31859" s="34">
        <v>352</v>
      </c>
    </row>
    <row r="31860" spans="1:29" x14ac:dyDescent="0.2">
      <c r="A31860" s="34" t="s">
        <v>92353</v>
      </c>
      <c r="B31860" s="34">
        <v>185</v>
      </c>
      <c r="C31860" s="34">
        <v>209</v>
      </c>
      <c r="D31860" s="34">
        <v>314</v>
      </c>
      <c r="E31860" s="34">
        <v>244</v>
      </c>
      <c r="F31860" s="34">
        <v>239</v>
      </c>
      <c r="G31860" s="34">
        <v>262</v>
      </c>
      <c r="H31860" s="34">
        <v>288</v>
      </c>
      <c r="I31860" s="34">
        <v>232</v>
      </c>
      <c r="J31860" s="34">
        <v>198</v>
      </c>
      <c r="K31860" s="34">
        <v>294</v>
      </c>
      <c r="L31860" s="34">
        <v>165</v>
      </c>
      <c r="M31860" s="34">
        <v>266</v>
      </c>
      <c r="N31860" s="34">
        <v>187</v>
      </c>
      <c r="O31860" s="34">
        <v>202</v>
      </c>
      <c r="P31860" s="34">
        <v>267</v>
      </c>
      <c r="Q31860" s="34">
        <v>249</v>
      </c>
      <c r="R31860" s="34">
        <v>360</v>
      </c>
      <c r="S31860" s="34">
        <v>293</v>
      </c>
      <c r="T31860" s="34">
        <v>208</v>
      </c>
      <c r="U31860" s="34">
        <v>222</v>
      </c>
      <c r="V31860" s="34">
        <v>241</v>
      </c>
      <c r="W31860" s="34">
        <v>261</v>
      </c>
      <c r="X31860" s="34">
        <v>277</v>
      </c>
      <c r="Y31860" s="34">
        <v>240</v>
      </c>
      <c r="Z31860" s="34">
        <v>311</v>
      </c>
      <c r="AA31860" s="34">
        <v>253</v>
      </c>
      <c r="AB31860" s="34">
        <v>245</v>
      </c>
      <c r="AC31860" s="34">
        <v>400</v>
      </c>
    </row>
    <row r="31861" spans="1:29" x14ac:dyDescent="0.2">
      <c r="A31861" s="34" t="s">
        <v>92354</v>
      </c>
      <c r="B31861" s="34">
        <v>94</v>
      </c>
      <c r="C31861" s="34">
        <v>137</v>
      </c>
      <c r="D31861" s="34">
        <v>142</v>
      </c>
      <c r="E31861" s="34">
        <v>180</v>
      </c>
      <c r="F31861" s="34">
        <v>145</v>
      </c>
      <c r="G31861" s="34">
        <v>177</v>
      </c>
      <c r="H31861" s="34">
        <v>96</v>
      </c>
      <c r="I31861" s="34">
        <v>155</v>
      </c>
      <c r="J31861" s="34">
        <v>107</v>
      </c>
      <c r="K31861" s="34">
        <v>170</v>
      </c>
      <c r="L31861" s="34">
        <v>51</v>
      </c>
      <c r="M31861" s="34">
        <v>123</v>
      </c>
      <c r="N31861" s="34">
        <v>112</v>
      </c>
      <c r="O31861" s="34">
        <v>144</v>
      </c>
      <c r="P31861" s="34">
        <v>97</v>
      </c>
      <c r="Q31861" s="34">
        <v>191</v>
      </c>
      <c r="R31861" s="34">
        <v>119</v>
      </c>
      <c r="S31861" s="34">
        <v>189</v>
      </c>
      <c r="T31861" s="34">
        <v>61</v>
      </c>
      <c r="U31861" s="34">
        <v>145</v>
      </c>
      <c r="V31861" s="34">
        <v>128</v>
      </c>
      <c r="W31861" s="34">
        <v>180</v>
      </c>
      <c r="X31861" s="34">
        <v>169</v>
      </c>
      <c r="Y31861" s="34">
        <v>134</v>
      </c>
      <c r="Z31861" s="34">
        <v>121</v>
      </c>
      <c r="AA31861" s="34">
        <v>158</v>
      </c>
      <c r="AB31861" s="34">
        <v>70</v>
      </c>
      <c r="AC31861" s="34">
        <v>203</v>
      </c>
    </row>
    <row r="31862" spans="1:29" x14ac:dyDescent="0.2">
      <c r="A31862" s="34" t="s">
        <v>92355</v>
      </c>
      <c r="B31862" s="34">
        <v>452</v>
      </c>
      <c r="C31862" s="34">
        <v>495</v>
      </c>
      <c r="D31862" s="34">
        <v>687</v>
      </c>
      <c r="E31862" s="34">
        <v>635</v>
      </c>
      <c r="F31862" s="34">
        <v>561</v>
      </c>
      <c r="G31862" s="34">
        <v>543</v>
      </c>
      <c r="H31862" s="34">
        <v>556</v>
      </c>
      <c r="I31862" s="34">
        <v>524</v>
      </c>
      <c r="J31862" s="34">
        <v>426</v>
      </c>
      <c r="K31862" s="34">
        <v>559</v>
      </c>
      <c r="L31862" s="34">
        <v>352</v>
      </c>
      <c r="M31862" s="34">
        <v>457</v>
      </c>
      <c r="N31862" s="34">
        <v>485</v>
      </c>
      <c r="O31862" s="34">
        <v>532</v>
      </c>
      <c r="P31862" s="34">
        <v>472</v>
      </c>
      <c r="Q31862" s="34">
        <v>630</v>
      </c>
      <c r="R31862" s="34">
        <v>607</v>
      </c>
      <c r="S31862" s="34">
        <v>674</v>
      </c>
      <c r="T31862" s="34">
        <v>466</v>
      </c>
      <c r="U31862" s="34">
        <v>431</v>
      </c>
      <c r="V31862" s="34">
        <v>576</v>
      </c>
      <c r="W31862" s="34">
        <v>477</v>
      </c>
      <c r="X31862" s="34">
        <v>676</v>
      </c>
      <c r="Y31862" s="34">
        <v>432</v>
      </c>
      <c r="Z31862" s="34">
        <v>575</v>
      </c>
      <c r="AA31862" s="34">
        <v>679</v>
      </c>
      <c r="AB31862" s="34">
        <v>617</v>
      </c>
      <c r="AC31862" s="34">
        <v>807</v>
      </c>
    </row>
    <row r="31863" spans="1:29" x14ac:dyDescent="0.2">
      <c r="A31863" s="34" t="s">
        <v>92356</v>
      </c>
      <c r="B31863" s="34">
        <v>259</v>
      </c>
      <c r="C31863" s="34">
        <v>257</v>
      </c>
      <c r="D31863" s="34">
        <v>239</v>
      </c>
      <c r="E31863" s="34">
        <v>350</v>
      </c>
      <c r="F31863" s="34">
        <v>248</v>
      </c>
      <c r="G31863" s="34">
        <v>301</v>
      </c>
      <c r="H31863" s="34">
        <v>265</v>
      </c>
      <c r="I31863" s="34">
        <v>285</v>
      </c>
      <c r="J31863" s="34">
        <v>209</v>
      </c>
      <c r="K31863" s="34">
        <v>354</v>
      </c>
      <c r="L31863" s="34">
        <v>163</v>
      </c>
      <c r="M31863" s="34">
        <v>276</v>
      </c>
      <c r="N31863" s="34">
        <v>209</v>
      </c>
      <c r="O31863" s="34">
        <v>227</v>
      </c>
      <c r="P31863" s="34">
        <v>205</v>
      </c>
      <c r="Q31863" s="34">
        <v>302</v>
      </c>
      <c r="R31863" s="34">
        <v>285</v>
      </c>
      <c r="S31863" s="34">
        <v>323</v>
      </c>
      <c r="T31863" s="34">
        <v>235</v>
      </c>
      <c r="U31863" s="34">
        <v>307</v>
      </c>
      <c r="V31863" s="34">
        <v>272</v>
      </c>
      <c r="W31863" s="34">
        <v>321</v>
      </c>
      <c r="X31863" s="34">
        <v>335</v>
      </c>
      <c r="Y31863" s="34">
        <v>303</v>
      </c>
      <c r="Z31863" s="34">
        <v>269</v>
      </c>
      <c r="AA31863" s="34">
        <v>334</v>
      </c>
      <c r="AB31863" s="34">
        <v>307</v>
      </c>
      <c r="AC31863" s="34">
        <v>477</v>
      </c>
    </row>
    <row r="31864" spans="1:29" x14ac:dyDescent="0.2">
      <c r="A31864" s="34" t="s">
        <v>92357</v>
      </c>
      <c r="B31864" s="34">
        <v>220</v>
      </c>
      <c r="C31864" s="34">
        <v>254</v>
      </c>
      <c r="D31864" s="34">
        <v>232</v>
      </c>
      <c r="E31864" s="34">
        <v>214</v>
      </c>
      <c r="F31864" s="34">
        <v>261</v>
      </c>
      <c r="G31864" s="34">
        <v>199</v>
      </c>
      <c r="H31864" s="34">
        <v>250</v>
      </c>
      <c r="I31864" s="34">
        <v>196</v>
      </c>
      <c r="J31864" s="34">
        <v>215</v>
      </c>
      <c r="K31864" s="34">
        <v>275</v>
      </c>
      <c r="L31864" s="34">
        <v>217</v>
      </c>
      <c r="M31864" s="34">
        <v>220</v>
      </c>
      <c r="N31864" s="34">
        <v>194</v>
      </c>
      <c r="O31864" s="34">
        <v>171</v>
      </c>
      <c r="P31864" s="34">
        <v>206</v>
      </c>
      <c r="Q31864" s="34">
        <v>284</v>
      </c>
      <c r="R31864" s="34">
        <v>286</v>
      </c>
      <c r="S31864" s="34">
        <v>252</v>
      </c>
      <c r="T31864" s="34">
        <v>245</v>
      </c>
      <c r="U31864" s="34">
        <v>235</v>
      </c>
      <c r="V31864" s="34">
        <v>288</v>
      </c>
      <c r="W31864" s="34">
        <v>273</v>
      </c>
      <c r="X31864" s="34">
        <v>260</v>
      </c>
      <c r="Y31864" s="34">
        <v>215</v>
      </c>
      <c r="Z31864" s="34">
        <v>243</v>
      </c>
      <c r="AA31864" s="34">
        <v>297</v>
      </c>
      <c r="AB31864" s="34">
        <v>239</v>
      </c>
      <c r="AC31864" s="34">
        <v>357</v>
      </c>
    </row>
    <row r="31865" spans="1:29" x14ac:dyDescent="0.2">
      <c r="A31865" s="34" t="s">
        <v>92358</v>
      </c>
      <c r="B31865" s="34">
        <v>164</v>
      </c>
      <c r="C31865" s="34">
        <v>148</v>
      </c>
      <c r="D31865" s="34">
        <v>179</v>
      </c>
      <c r="E31865" s="34">
        <v>189</v>
      </c>
      <c r="F31865" s="34">
        <v>185</v>
      </c>
      <c r="G31865" s="34">
        <v>200</v>
      </c>
      <c r="H31865" s="34">
        <v>134</v>
      </c>
      <c r="I31865" s="34">
        <v>171</v>
      </c>
      <c r="J31865" s="34">
        <v>137</v>
      </c>
      <c r="K31865" s="34">
        <v>190</v>
      </c>
      <c r="L31865" s="34">
        <v>115</v>
      </c>
      <c r="M31865" s="34">
        <v>160</v>
      </c>
      <c r="N31865" s="34">
        <v>129</v>
      </c>
      <c r="O31865" s="34">
        <v>133</v>
      </c>
      <c r="P31865" s="34">
        <v>162</v>
      </c>
      <c r="Q31865" s="34">
        <v>255</v>
      </c>
      <c r="R31865" s="34">
        <v>177</v>
      </c>
      <c r="S31865" s="34">
        <v>223</v>
      </c>
      <c r="T31865" s="34">
        <v>165</v>
      </c>
      <c r="U31865" s="34">
        <v>170</v>
      </c>
      <c r="V31865" s="34">
        <v>242</v>
      </c>
      <c r="W31865" s="34">
        <v>232</v>
      </c>
      <c r="X31865" s="34">
        <v>201</v>
      </c>
      <c r="Y31865" s="34">
        <v>207</v>
      </c>
      <c r="Z31865" s="34">
        <v>201</v>
      </c>
      <c r="AA31865" s="34">
        <v>221</v>
      </c>
      <c r="AB31865" s="34">
        <v>168</v>
      </c>
      <c r="AC31865" s="34">
        <v>245</v>
      </c>
    </row>
    <row r="31866" spans="1:29" x14ac:dyDescent="0.2">
      <c r="A31866" s="34" t="s">
        <v>92359</v>
      </c>
      <c r="B31866" s="34">
        <v>286</v>
      </c>
      <c r="C31866" s="34">
        <v>267</v>
      </c>
      <c r="D31866" s="34">
        <v>273</v>
      </c>
      <c r="E31866" s="34">
        <v>289</v>
      </c>
      <c r="F31866" s="34">
        <v>219</v>
      </c>
      <c r="G31866" s="34">
        <v>264</v>
      </c>
      <c r="H31866" s="34">
        <v>260</v>
      </c>
      <c r="I31866" s="34">
        <v>221</v>
      </c>
      <c r="J31866" s="34">
        <v>227</v>
      </c>
      <c r="K31866" s="34">
        <v>261</v>
      </c>
      <c r="L31866" s="34">
        <v>181</v>
      </c>
      <c r="M31866" s="34">
        <v>215</v>
      </c>
      <c r="N31866" s="34">
        <v>176</v>
      </c>
      <c r="O31866" s="34">
        <v>216</v>
      </c>
      <c r="P31866" s="34">
        <v>236</v>
      </c>
      <c r="Q31866" s="34">
        <v>312</v>
      </c>
      <c r="R31866" s="34">
        <v>258</v>
      </c>
      <c r="S31866" s="34">
        <v>298</v>
      </c>
      <c r="T31866" s="34">
        <v>232</v>
      </c>
      <c r="U31866" s="34">
        <v>214</v>
      </c>
      <c r="V31866" s="34">
        <v>316</v>
      </c>
      <c r="W31866" s="34">
        <v>242</v>
      </c>
      <c r="X31866" s="34">
        <v>259</v>
      </c>
      <c r="Y31866" s="34">
        <v>230</v>
      </c>
      <c r="Z31866" s="34">
        <v>262</v>
      </c>
      <c r="AA31866" s="34">
        <v>258</v>
      </c>
      <c r="AB31866" s="34">
        <v>261</v>
      </c>
      <c r="AC31866" s="34">
        <v>401</v>
      </c>
    </row>
    <row r="31867" spans="1:29" x14ac:dyDescent="0.2">
      <c r="A31867" s="34" t="s">
        <v>92360</v>
      </c>
      <c r="B31867" s="34">
        <v>299</v>
      </c>
      <c r="C31867" s="34">
        <v>348</v>
      </c>
      <c r="D31867" s="34">
        <v>451</v>
      </c>
      <c r="E31867" s="34">
        <v>397</v>
      </c>
      <c r="F31867" s="34">
        <v>377</v>
      </c>
      <c r="G31867" s="34">
        <v>343</v>
      </c>
      <c r="H31867" s="34">
        <v>335</v>
      </c>
      <c r="I31867" s="34">
        <v>309</v>
      </c>
      <c r="J31867" s="34">
        <v>358</v>
      </c>
      <c r="K31867" s="34">
        <v>371</v>
      </c>
      <c r="L31867" s="34">
        <v>247</v>
      </c>
      <c r="M31867" s="34">
        <v>345</v>
      </c>
      <c r="N31867" s="34">
        <v>327</v>
      </c>
      <c r="O31867" s="34">
        <v>308</v>
      </c>
      <c r="P31867" s="34">
        <v>377</v>
      </c>
      <c r="Q31867" s="34">
        <v>395</v>
      </c>
      <c r="R31867" s="34">
        <v>491</v>
      </c>
      <c r="S31867" s="34">
        <v>491</v>
      </c>
      <c r="T31867" s="34">
        <v>360</v>
      </c>
      <c r="U31867" s="34">
        <v>289</v>
      </c>
      <c r="V31867" s="34">
        <v>441</v>
      </c>
      <c r="W31867" s="34">
        <v>396</v>
      </c>
      <c r="X31867" s="34">
        <v>483</v>
      </c>
      <c r="Y31867" s="34">
        <v>366</v>
      </c>
      <c r="Z31867" s="34">
        <v>474</v>
      </c>
      <c r="AA31867" s="34">
        <v>409</v>
      </c>
      <c r="AB31867" s="34">
        <v>361</v>
      </c>
      <c r="AC31867" s="34">
        <v>522</v>
      </c>
    </row>
    <row r="31868" spans="1:29" x14ac:dyDescent="0.2">
      <c r="A31868" s="34" t="s">
        <v>92361</v>
      </c>
      <c r="B31868" s="34">
        <v>204</v>
      </c>
      <c r="C31868" s="34">
        <v>133</v>
      </c>
      <c r="D31868" s="34">
        <v>140</v>
      </c>
      <c r="E31868" s="34">
        <v>119</v>
      </c>
      <c r="F31868" s="34">
        <v>121</v>
      </c>
      <c r="G31868" s="34">
        <v>171</v>
      </c>
      <c r="H31868" s="34">
        <v>122</v>
      </c>
      <c r="I31868" s="34">
        <v>126</v>
      </c>
      <c r="J31868" s="34">
        <v>119</v>
      </c>
      <c r="K31868" s="34">
        <v>153</v>
      </c>
      <c r="L31868" s="34">
        <v>122</v>
      </c>
      <c r="M31868" s="34">
        <v>88</v>
      </c>
      <c r="N31868" s="34">
        <v>128</v>
      </c>
      <c r="O31868" s="34">
        <v>102</v>
      </c>
      <c r="P31868" s="34">
        <v>134</v>
      </c>
      <c r="Q31868" s="34">
        <v>160</v>
      </c>
      <c r="R31868" s="34">
        <v>161</v>
      </c>
      <c r="S31868" s="34">
        <v>180</v>
      </c>
      <c r="T31868" s="34">
        <v>162</v>
      </c>
      <c r="U31868" s="34">
        <v>141</v>
      </c>
      <c r="V31868" s="34">
        <v>144</v>
      </c>
      <c r="W31868" s="34">
        <v>164</v>
      </c>
      <c r="X31868" s="34">
        <v>199</v>
      </c>
      <c r="Y31868" s="34">
        <v>126</v>
      </c>
      <c r="Z31868" s="34">
        <v>156</v>
      </c>
      <c r="AA31868" s="34">
        <v>195</v>
      </c>
      <c r="AB31868" s="34">
        <v>158</v>
      </c>
      <c r="AC31868" s="34">
        <v>208</v>
      </c>
    </row>
    <row r="31869" spans="1:29" x14ac:dyDescent="0.2">
      <c r="A31869" s="34" t="s">
        <v>92362</v>
      </c>
      <c r="B31869" s="34">
        <v>78</v>
      </c>
      <c r="C31869" s="34">
        <v>82</v>
      </c>
      <c r="D31869" s="34">
        <v>84</v>
      </c>
      <c r="E31869" s="34">
        <v>124</v>
      </c>
      <c r="F31869" s="34">
        <v>86</v>
      </c>
      <c r="G31869" s="34">
        <v>106</v>
      </c>
      <c r="H31869" s="34">
        <v>105</v>
      </c>
      <c r="I31869" s="34">
        <v>76</v>
      </c>
      <c r="J31869" s="34">
        <v>68</v>
      </c>
      <c r="K31869" s="34">
        <v>87</v>
      </c>
      <c r="L31869" s="34">
        <v>56</v>
      </c>
      <c r="M31869" s="34">
        <v>69</v>
      </c>
      <c r="N31869" s="34">
        <v>60</v>
      </c>
      <c r="O31869" s="34">
        <v>85</v>
      </c>
      <c r="P31869" s="34">
        <v>76</v>
      </c>
      <c r="Q31869" s="34">
        <v>98</v>
      </c>
      <c r="R31869" s="34">
        <v>103</v>
      </c>
      <c r="S31869" s="34">
        <v>103</v>
      </c>
      <c r="T31869" s="34">
        <v>78</v>
      </c>
      <c r="U31869" s="34">
        <v>103</v>
      </c>
      <c r="V31869" s="34">
        <v>102</v>
      </c>
      <c r="W31869" s="34">
        <v>111</v>
      </c>
      <c r="X31869" s="34">
        <v>96</v>
      </c>
      <c r="Y31869" s="34">
        <v>119</v>
      </c>
      <c r="Z31869" s="34">
        <v>103</v>
      </c>
      <c r="AA31869" s="34">
        <v>109</v>
      </c>
      <c r="AB31869" s="34">
        <v>124</v>
      </c>
      <c r="AC31869" s="34">
        <v>127</v>
      </c>
    </row>
    <row r="31870" spans="1:29" x14ac:dyDescent="0.2">
      <c r="A31870" s="34" t="s">
        <v>92363</v>
      </c>
      <c r="B31870" s="34">
        <v>0</v>
      </c>
      <c r="C31870" s="34">
        <v>0</v>
      </c>
      <c r="D31870" s="34">
        <v>0</v>
      </c>
      <c r="E31870" s="34">
        <v>0</v>
      </c>
      <c r="F31870" s="34">
        <v>0</v>
      </c>
      <c r="G31870" s="34">
        <v>0</v>
      </c>
      <c r="H31870" s="34">
        <v>0</v>
      </c>
      <c r="I31870" s="34">
        <v>0</v>
      </c>
      <c r="J31870" s="34">
        <v>0</v>
      </c>
      <c r="K31870" s="34">
        <v>0</v>
      </c>
      <c r="L31870" s="34">
        <v>0</v>
      </c>
      <c r="M31870" s="34">
        <v>0</v>
      </c>
      <c r="N31870" s="34">
        <v>0</v>
      </c>
      <c r="O31870" s="34">
        <v>0</v>
      </c>
      <c r="P31870" s="34">
        <v>0</v>
      </c>
      <c r="Q31870" s="34">
        <v>0</v>
      </c>
      <c r="R31870" s="34">
        <v>0</v>
      </c>
      <c r="S31870" s="34">
        <v>0</v>
      </c>
      <c r="T31870" s="34">
        <v>0</v>
      </c>
      <c r="U31870" s="34">
        <v>0</v>
      </c>
      <c r="V31870" s="34">
        <v>0</v>
      </c>
      <c r="W31870" s="34">
        <v>0</v>
      </c>
      <c r="X31870" s="34">
        <v>0</v>
      </c>
      <c r="Y31870" s="34">
        <v>0</v>
      </c>
      <c r="Z31870" s="34">
        <v>0</v>
      </c>
      <c r="AA31870" s="34">
        <v>0</v>
      </c>
      <c r="AB31870" s="34">
        <v>0</v>
      </c>
      <c r="AC31870" s="34">
        <v>0</v>
      </c>
    </row>
    <row r="31871" spans="1:29" x14ac:dyDescent="0.2">
      <c r="A31871" s="34" t="s">
        <v>92364</v>
      </c>
      <c r="B31871" s="34">
        <v>261</v>
      </c>
      <c r="C31871" s="34">
        <v>327</v>
      </c>
      <c r="D31871" s="34">
        <v>250</v>
      </c>
      <c r="E31871" s="34">
        <v>327</v>
      </c>
      <c r="F31871" s="34">
        <v>245</v>
      </c>
      <c r="G31871" s="34">
        <v>378</v>
      </c>
      <c r="H31871" s="34">
        <v>177</v>
      </c>
      <c r="I31871" s="34">
        <v>343</v>
      </c>
      <c r="J31871" s="34">
        <v>163</v>
      </c>
      <c r="K31871" s="34">
        <v>392</v>
      </c>
      <c r="L31871" s="34">
        <v>143</v>
      </c>
      <c r="M31871" s="34">
        <v>269</v>
      </c>
      <c r="N31871" s="34">
        <v>174</v>
      </c>
      <c r="O31871" s="34">
        <v>301</v>
      </c>
      <c r="P31871" s="34">
        <v>231</v>
      </c>
      <c r="Q31871" s="34">
        <v>362</v>
      </c>
      <c r="R31871" s="34">
        <v>266</v>
      </c>
      <c r="S31871" s="34">
        <v>362</v>
      </c>
      <c r="T31871" s="34">
        <v>224</v>
      </c>
      <c r="U31871" s="34">
        <v>298</v>
      </c>
      <c r="V31871" s="34">
        <v>206</v>
      </c>
      <c r="W31871" s="34">
        <v>404</v>
      </c>
      <c r="X31871" s="34">
        <v>258</v>
      </c>
      <c r="Y31871" s="34">
        <v>287</v>
      </c>
      <c r="Z31871" s="34">
        <v>245</v>
      </c>
      <c r="AA31871" s="34">
        <v>358</v>
      </c>
      <c r="AB31871" s="34">
        <v>220</v>
      </c>
      <c r="AC31871" s="34">
        <v>489</v>
      </c>
    </row>
    <row r="31872" spans="1:29" x14ac:dyDescent="0.2">
      <c r="A31872" s="34" t="s">
        <v>92365</v>
      </c>
      <c r="B31872" s="34">
        <v>716</v>
      </c>
      <c r="C31872" s="34">
        <v>509</v>
      </c>
      <c r="D31872" s="34">
        <v>658</v>
      </c>
      <c r="E31872" s="34">
        <v>604</v>
      </c>
      <c r="F31872" s="34">
        <v>660</v>
      </c>
      <c r="G31872" s="34">
        <v>616</v>
      </c>
      <c r="H31872" s="34">
        <v>633</v>
      </c>
      <c r="I31872" s="34">
        <v>477</v>
      </c>
      <c r="J31872" s="34">
        <v>681</v>
      </c>
      <c r="K31872" s="34">
        <v>542</v>
      </c>
      <c r="L31872" s="34">
        <v>635</v>
      </c>
      <c r="M31872" s="34">
        <v>477</v>
      </c>
      <c r="N31872" s="34">
        <v>657</v>
      </c>
      <c r="O31872" s="34">
        <v>551</v>
      </c>
      <c r="P31872" s="34">
        <v>658</v>
      </c>
      <c r="Q31872" s="34">
        <v>764</v>
      </c>
      <c r="R31872" s="34">
        <v>951</v>
      </c>
      <c r="S31872" s="34">
        <v>734</v>
      </c>
      <c r="T31872" s="34">
        <v>868</v>
      </c>
      <c r="U31872" s="34">
        <v>671</v>
      </c>
      <c r="V31872" s="34">
        <v>821</v>
      </c>
      <c r="W31872" s="34">
        <v>860</v>
      </c>
      <c r="X31872" s="34">
        <v>891</v>
      </c>
      <c r="Y31872" s="34">
        <v>727</v>
      </c>
      <c r="Z31872" s="34">
        <v>794</v>
      </c>
      <c r="AA31872" s="34">
        <v>789</v>
      </c>
      <c r="AB31872" s="34">
        <v>948</v>
      </c>
      <c r="AC31872" s="34">
        <v>995</v>
      </c>
    </row>
    <row r="31873" spans="1:29" x14ac:dyDescent="0.2">
      <c r="A31873" s="34" t="s">
        <v>92366</v>
      </c>
      <c r="B31873" s="34">
        <v>186</v>
      </c>
      <c r="C31873" s="34">
        <v>191</v>
      </c>
      <c r="D31873" s="34">
        <v>207</v>
      </c>
      <c r="E31873" s="34">
        <v>210</v>
      </c>
      <c r="F31873" s="34">
        <v>195</v>
      </c>
      <c r="G31873" s="34">
        <v>147</v>
      </c>
      <c r="H31873" s="34">
        <v>158</v>
      </c>
      <c r="I31873" s="34">
        <v>176</v>
      </c>
      <c r="J31873" s="34">
        <v>140</v>
      </c>
      <c r="K31873" s="34">
        <v>205</v>
      </c>
      <c r="L31873" s="34">
        <v>91</v>
      </c>
      <c r="M31873" s="34">
        <v>153</v>
      </c>
      <c r="N31873" s="34">
        <v>143</v>
      </c>
      <c r="O31873" s="34">
        <v>171</v>
      </c>
      <c r="P31873" s="34">
        <v>123</v>
      </c>
      <c r="Q31873" s="34">
        <v>177</v>
      </c>
      <c r="R31873" s="34">
        <v>178</v>
      </c>
      <c r="S31873" s="34">
        <v>266</v>
      </c>
      <c r="T31873" s="34">
        <v>128</v>
      </c>
      <c r="U31873" s="34">
        <v>144</v>
      </c>
      <c r="V31873" s="34">
        <v>164</v>
      </c>
      <c r="W31873" s="34">
        <v>202</v>
      </c>
      <c r="X31873" s="34">
        <v>207</v>
      </c>
      <c r="Y31873" s="34">
        <v>152</v>
      </c>
      <c r="Z31873" s="34">
        <v>187</v>
      </c>
      <c r="AA31873" s="34">
        <v>202</v>
      </c>
      <c r="AB31873" s="34">
        <v>180</v>
      </c>
      <c r="AC31873" s="34">
        <v>248</v>
      </c>
    </row>
    <row r="31874" spans="1:29" x14ac:dyDescent="0.2">
      <c r="A31874" s="34" t="s">
        <v>92367</v>
      </c>
      <c r="B31874" s="34">
        <v>341</v>
      </c>
      <c r="C31874" s="34">
        <v>253</v>
      </c>
      <c r="D31874" s="34">
        <v>258</v>
      </c>
      <c r="E31874" s="34">
        <v>248</v>
      </c>
      <c r="F31874" s="34">
        <v>261</v>
      </c>
      <c r="G31874" s="34">
        <v>206</v>
      </c>
      <c r="H31874" s="34">
        <v>224</v>
      </c>
      <c r="I31874" s="34">
        <v>221</v>
      </c>
      <c r="J31874" s="34">
        <v>210</v>
      </c>
      <c r="K31874" s="34">
        <v>239</v>
      </c>
      <c r="L31874" s="34">
        <v>201</v>
      </c>
      <c r="M31874" s="34">
        <v>151</v>
      </c>
      <c r="N31874" s="34">
        <v>171</v>
      </c>
      <c r="O31874" s="34">
        <v>177</v>
      </c>
      <c r="P31874" s="34">
        <v>208</v>
      </c>
      <c r="Q31874" s="34">
        <v>235</v>
      </c>
      <c r="R31874" s="34">
        <v>300</v>
      </c>
      <c r="S31874" s="34">
        <v>238</v>
      </c>
      <c r="T31874" s="34">
        <v>263</v>
      </c>
      <c r="U31874" s="34">
        <v>258</v>
      </c>
      <c r="V31874" s="34">
        <v>244</v>
      </c>
      <c r="W31874" s="34">
        <v>263</v>
      </c>
      <c r="X31874" s="34">
        <v>286</v>
      </c>
      <c r="Y31874" s="34">
        <v>271</v>
      </c>
      <c r="Z31874" s="34">
        <v>230</v>
      </c>
      <c r="AA31874" s="34">
        <v>315</v>
      </c>
      <c r="AB31874" s="34">
        <v>247</v>
      </c>
      <c r="AC31874" s="34">
        <v>362</v>
      </c>
    </row>
    <row r="31875" spans="1:29" x14ac:dyDescent="0.2">
      <c r="A31875" s="34" t="s">
        <v>92368</v>
      </c>
      <c r="B31875" s="34">
        <v>357</v>
      </c>
      <c r="C31875" s="34">
        <v>388</v>
      </c>
      <c r="D31875" s="34">
        <v>450</v>
      </c>
      <c r="E31875" s="34">
        <v>371</v>
      </c>
      <c r="F31875" s="34">
        <v>388</v>
      </c>
      <c r="G31875" s="34">
        <v>425</v>
      </c>
      <c r="H31875" s="34">
        <v>383</v>
      </c>
      <c r="I31875" s="34">
        <v>333</v>
      </c>
      <c r="J31875" s="34">
        <v>319</v>
      </c>
      <c r="K31875" s="34">
        <v>484</v>
      </c>
      <c r="L31875" s="34">
        <v>281</v>
      </c>
      <c r="M31875" s="34">
        <v>328</v>
      </c>
      <c r="N31875" s="34">
        <v>312</v>
      </c>
      <c r="O31875" s="34">
        <v>383</v>
      </c>
      <c r="P31875" s="34">
        <v>323</v>
      </c>
      <c r="Q31875" s="34">
        <v>527</v>
      </c>
      <c r="R31875" s="34">
        <v>425</v>
      </c>
      <c r="S31875" s="34">
        <v>498</v>
      </c>
      <c r="T31875" s="34">
        <v>410</v>
      </c>
      <c r="U31875" s="34">
        <v>365</v>
      </c>
      <c r="V31875" s="34">
        <v>477</v>
      </c>
      <c r="W31875" s="34">
        <v>373</v>
      </c>
      <c r="X31875" s="34">
        <v>429</v>
      </c>
      <c r="Y31875" s="34">
        <v>367</v>
      </c>
      <c r="Z31875" s="34">
        <v>424</v>
      </c>
      <c r="AA31875" s="34">
        <v>437</v>
      </c>
      <c r="AB31875" s="34">
        <v>388</v>
      </c>
      <c r="AC31875" s="34">
        <v>613</v>
      </c>
    </row>
    <row r="31876" spans="1:29" x14ac:dyDescent="0.2">
      <c r="A31876" s="34" t="s">
        <v>92369</v>
      </c>
      <c r="B31876" s="34">
        <v>31</v>
      </c>
      <c r="C31876" s="34">
        <v>40</v>
      </c>
      <c r="D31876" s="34">
        <v>53</v>
      </c>
      <c r="E31876" s="34">
        <v>44</v>
      </c>
      <c r="F31876" s="34">
        <v>40</v>
      </c>
      <c r="G31876" s="34">
        <v>27</v>
      </c>
      <c r="H31876" s="34">
        <v>50</v>
      </c>
      <c r="I31876" s="34">
        <v>38</v>
      </c>
      <c r="J31876" s="34">
        <v>26</v>
      </c>
      <c r="K31876" s="34">
        <v>58</v>
      </c>
      <c r="L31876" s="34">
        <v>21</v>
      </c>
      <c r="M31876" s="34">
        <v>30</v>
      </c>
      <c r="N31876" s="34">
        <v>32</v>
      </c>
      <c r="O31876" s="34">
        <v>43</v>
      </c>
      <c r="P31876" s="34">
        <v>48</v>
      </c>
      <c r="Q31876" s="34">
        <v>50</v>
      </c>
      <c r="R31876" s="34">
        <v>40</v>
      </c>
      <c r="S31876" s="34">
        <v>46</v>
      </c>
      <c r="T31876" s="34">
        <v>28</v>
      </c>
      <c r="U31876" s="34">
        <v>53</v>
      </c>
      <c r="V31876" s="34">
        <v>42</v>
      </c>
      <c r="W31876" s="34">
        <v>42</v>
      </c>
      <c r="X31876" s="34">
        <v>40</v>
      </c>
      <c r="Y31876" s="34">
        <v>23</v>
      </c>
      <c r="Z31876" s="34">
        <v>49</v>
      </c>
      <c r="AA31876" s="34">
        <v>57</v>
      </c>
      <c r="AB31876" s="34">
        <v>33</v>
      </c>
      <c r="AC31876" s="34">
        <v>66</v>
      </c>
    </row>
    <row r="31877" spans="1:29" x14ac:dyDescent="0.2">
      <c r="A31877" s="34" t="s">
        <v>92370</v>
      </c>
      <c r="B31877" s="34">
        <v>237</v>
      </c>
      <c r="C31877" s="34">
        <v>222</v>
      </c>
      <c r="D31877" s="34">
        <v>331</v>
      </c>
      <c r="E31877" s="34">
        <v>256</v>
      </c>
      <c r="F31877" s="34">
        <v>328</v>
      </c>
      <c r="G31877" s="34">
        <v>271</v>
      </c>
      <c r="H31877" s="34">
        <v>360</v>
      </c>
      <c r="I31877" s="34">
        <v>254</v>
      </c>
      <c r="J31877" s="34">
        <v>302</v>
      </c>
      <c r="K31877" s="34">
        <v>361</v>
      </c>
      <c r="L31877" s="34">
        <v>252</v>
      </c>
      <c r="M31877" s="34">
        <v>221</v>
      </c>
      <c r="N31877" s="34">
        <v>274</v>
      </c>
      <c r="O31877" s="34">
        <v>245</v>
      </c>
      <c r="P31877" s="34">
        <v>268</v>
      </c>
      <c r="Q31877" s="34">
        <v>286</v>
      </c>
      <c r="R31877" s="34">
        <v>401</v>
      </c>
      <c r="S31877" s="34">
        <v>329</v>
      </c>
      <c r="T31877" s="34">
        <v>305</v>
      </c>
      <c r="U31877" s="34">
        <v>283</v>
      </c>
      <c r="V31877" s="34">
        <v>377</v>
      </c>
      <c r="W31877" s="34">
        <v>337</v>
      </c>
      <c r="X31877" s="34">
        <v>414</v>
      </c>
      <c r="Y31877" s="34">
        <v>285</v>
      </c>
      <c r="Z31877" s="34">
        <v>356</v>
      </c>
      <c r="AA31877" s="34">
        <v>352</v>
      </c>
      <c r="AB31877" s="34">
        <v>367</v>
      </c>
      <c r="AC31877" s="34">
        <v>363</v>
      </c>
    </row>
    <row r="31878" spans="1:29" x14ac:dyDescent="0.2">
      <c r="A31878" s="34" t="s">
        <v>92371</v>
      </c>
      <c r="B31878" s="34">
        <v>76</v>
      </c>
      <c r="C31878" s="34">
        <v>78</v>
      </c>
      <c r="D31878" s="34">
        <v>113</v>
      </c>
      <c r="E31878" s="34">
        <v>113</v>
      </c>
      <c r="F31878" s="34">
        <v>102</v>
      </c>
      <c r="G31878" s="34">
        <v>81</v>
      </c>
      <c r="H31878" s="34">
        <v>86</v>
      </c>
      <c r="I31878" s="34">
        <v>108</v>
      </c>
      <c r="J31878" s="34">
        <v>75</v>
      </c>
      <c r="K31878" s="34">
        <v>121</v>
      </c>
      <c r="L31878" s="34">
        <v>35</v>
      </c>
      <c r="M31878" s="34">
        <v>90</v>
      </c>
      <c r="N31878" s="34">
        <v>61</v>
      </c>
      <c r="O31878" s="34">
        <v>65</v>
      </c>
      <c r="P31878" s="34">
        <v>67</v>
      </c>
      <c r="Q31878" s="34">
        <v>93</v>
      </c>
      <c r="R31878" s="34">
        <v>79</v>
      </c>
      <c r="S31878" s="34">
        <v>128</v>
      </c>
      <c r="T31878" s="34">
        <v>33</v>
      </c>
      <c r="U31878" s="34">
        <v>101</v>
      </c>
      <c r="V31878" s="34">
        <v>82</v>
      </c>
      <c r="W31878" s="34">
        <v>108</v>
      </c>
      <c r="X31878" s="34">
        <v>95</v>
      </c>
      <c r="Y31878" s="34">
        <v>74</v>
      </c>
      <c r="Z31878" s="34">
        <v>95</v>
      </c>
      <c r="AA31878" s="34">
        <v>160</v>
      </c>
      <c r="AB31878" s="34">
        <v>64</v>
      </c>
      <c r="AC31878" s="34">
        <v>204</v>
      </c>
    </row>
    <row r="31879" spans="1:29" x14ac:dyDescent="0.2">
      <c r="A31879" s="34" t="s">
        <v>92372</v>
      </c>
      <c r="B31879" s="34">
        <v>267</v>
      </c>
      <c r="C31879" s="34">
        <v>410</v>
      </c>
      <c r="D31879" s="34">
        <v>398</v>
      </c>
      <c r="E31879" s="34">
        <v>449</v>
      </c>
      <c r="F31879" s="34">
        <v>370</v>
      </c>
      <c r="G31879" s="34">
        <v>396</v>
      </c>
      <c r="H31879" s="34">
        <v>330</v>
      </c>
      <c r="I31879" s="34">
        <v>372</v>
      </c>
      <c r="J31879" s="34">
        <v>279</v>
      </c>
      <c r="K31879" s="34">
        <v>486</v>
      </c>
      <c r="L31879" s="34">
        <v>196</v>
      </c>
      <c r="M31879" s="34">
        <v>309</v>
      </c>
      <c r="N31879" s="34">
        <v>247</v>
      </c>
      <c r="O31879" s="34">
        <v>301</v>
      </c>
      <c r="P31879" s="34">
        <v>297</v>
      </c>
      <c r="Q31879" s="34">
        <v>469</v>
      </c>
      <c r="R31879" s="34">
        <v>392</v>
      </c>
      <c r="S31879" s="34">
        <v>483</v>
      </c>
      <c r="T31879" s="34">
        <v>303</v>
      </c>
      <c r="U31879" s="34">
        <v>339</v>
      </c>
      <c r="V31879" s="34">
        <v>358</v>
      </c>
      <c r="W31879" s="34">
        <v>451</v>
      </c>
      <c r="X31879" s="34">
        <v>392</v>
      </c>
      <c r="Y31879" s="34">
        <v>421</v>
      </c>
      <c r="Z31879" s="34">
        <v>378</v>
      </c>
      <c r="AA31879" s="34">
        <v>525</v>
      </c>
      <c r="AB31879" s="34">
        <v>368</v>
      </c>
      <c r="AC31879" s="34">
        <v>666</v>
      </c>
    </row>
    <row r="31880" spans="1:29" x14ac:dyDescent="0.2">
      <c r="A31880" s="34" t="s">
        <v>92373</v>
      </c>
      <c r="B31880" s="34">
        <v>765</v>
      </c>
      <c r="C31880" s="34">
        <v>519</v>
      </c>
      <c r="D31880" s="34">
        <v>799</v>
      </c>
      <c r="E31880" s="34">
        <v>592</v>
      </c>
      <c r="F31880" s="34">
        <v>802</v>
      </c>
      <c r="G31880" s="34">
        <v>548</v>
      </c>
      <c r="H31880" s="34">
        <v>719</v>
      </c>
      <c r="I31880" s="34">
        <v>501</v>
      </c>
      <c r="J31880" s="34">
        <v>698</v>
      </c>
      <c r="K31880" s="34">
        <v>546</v>
      </c>
      <c r="L31880" s="34">
        <v>687</v>
      </c>
      <c r="M31880" s="34">
        <v>474</v>
      </c>
      <c r="N31880" s="34">
        <v>615</v>
      </c>
      <c r="O31880" s="34">
        <v>458</v>
      </c>
      <c r="P31880" s="34">
        <v>659</v>
      </c>
      <c r="Q31880" s="34">
        <v>816</v>
      </c>
      <c r="R31880" s="34">
        <v>897</v>
      </c>
      <c r="S31880" s="34">
        <v>774</v>
      </c>
      <c r="T31880" s="34">
        <v>923</v>
      </c>
      <c r="U31880" s="34">
        <v>530</v>
      </c>
      <c r="V31880" s="34">
        <v>974</v>
      </c>
      <c r="W31880" s="34">
        <v>754</v>
      </c>
      <c r="X31880" s="34">
        <v>959</v>
      </c>
      <c r="Y31880" s="34">
        <v>723</v>
      </c>
      <c r="Z31880" s="34">
        <v>806</v>
      </c>
      <c r="AA31880" s="34">
        <v>787</v>
      </c>
      <c r="AB31880" s="34">
        <v>1012</v>
      </c>
      <c r="AC31880" s="34">
        <v>926</v>
      </c>
    </row>
    <row r="31881" spans="1:29" x14ac:dyDescent="0.2">
      <c r="A31881" s="34" t="s">
        <v>92374</v>
      </c>
      <c r="B31881" s="34">
        <v>154</v>
      </c>
      <c r="C31881" s="34">
        <v>116</v>
      </c>
      <c r="D31881" s="34">
        <v>135</v>
      </c>
      <c r="E31881" s="34">
        <v>148</v>
      </c>
      <c r="F31881" s="34">
        <v>125</v>
      </c>
      <c r="G31881" s="34">
        <v>109</v>
      </c>
      <c r="H31881" s="34">
        <v>112</v>
      </c>
      <c r="I31881" s="34">
        <v>151</v>
      </c>
      <c r="J31881" s="34">
        <v>119</v>
      </c>
      <c r="K31881" s="34">
        <v>170</v>
      </c>
      <c r="L31881" s="34">
        <v>111</v>
      </c>
      <c r="M31881" s="34">
        <v>98</v>
      </c>
      <c r="N31881" s="34">
        <v>104</v>
      </c>
      <c r="O31881" s="34">
        <v>120</v>
      </c>
      <c r="P31881" s="34">
        <v>131</v>
      </c>
      <c r="Q31881" s="34">
        <v>198</v>
      </c>
      <c r="R31881" s="34">
        <v>128</v>
      </c>
      <c r="S31881" s="34">
        <v>164</v>
      </c>
      <c r="T31881" s="34">
        <v>156</v>
      </c>
      <c r="U31881" s="34">
        <v>118</v>
      </c>
      <c r="V31881" s="34">
        <v>162</v>
      </c>
      <c r="W31881" s="34">
        <v>145</v>
      </c>
      <c r="X31881" s="34">
        <v>153</v>
      </c>
      <c r="Y31881" s="34">
        <v>153</v>
      </c>
      <c r="Z31881" s="34">
        <v>131</v>
      </c>
      <c r="AA31881" s="34">
        <v>191</v>
      </c>
      <c r="AB31881" s="34">
        <v>187</v>
      </c>
      <c r="AC31881" s="34">
        <v>183</v>
      </c>
    </row>
    <row r="31882" spans="1:29" x14ac:dyDescent="0.2">
      <c r="A31882" s="34" t="s">
        <v>92375</v>
      </c>
      <c r="B31882" s="34">
        <v>100</v>
      </c>
      <c r="C31882" s="34">
        <v>149</v>
      </c>
      <c r="D31882" s="34">
        <v>208</v>
      </c>
      <c r="E31882" s="34">
        <v>162</v>
      </c>
      <c r="F31882" s="34">
        <v>156</v>
      </c>
      <c r="G31882" s="34">
        <v>152</v>
      </c>
      <c r="H31882" s="34">
        <v>112</v>
      </c>
      <c r="I31882" s="34">
        <v>122</v>
      </c>
      <c r="J31882" s="34">
        <v>89</v>
      </c>
      <c r="K31882" s="34">
        <v>168</v>
      </c>
      <c r="L31882" s="34">
        <v>54</v>
      </c>
      <c r="M31882" s="34">
        <v>118</v>
      </c>
      <c r="N31882" s="34">
        <v>95</v>
      </c>
      <c r="O31882" s="34">
        <v>105</v>
      </c>
      <c r="P31882" s="34">
        <v>115</v>
      </c>
      <c r="Q31882" s="34">
        <v>118</v>
      </c>
      <c r="R31882" s="34">
        <v>112</v>
      </c>
      <c r="S31882" s="34">
        <v>153</v>
      </c>
      <c r="T31882" s="34">
        <v>70</v>
      </c>
      <c r="U31882" s="34">
        <v>102</v>
      </c>
      <c r="V31882" s="34">
        <v>173</v>
      </c>
      <c r="W31882" s="34">
        <v>100</v>
      </c>
      <c r="X31882" s="34">
        <v>193</v>
      </c>
      <c r="Y31882" s="34">
        <v>91</v>
      </c>
      <c r="Z31882" s="34">
        <v>196</v>
      </c>
      <c r="AA31882" s="34">
        <v>170</v>
      </c>
      <c r="AB31882" s="34">
        <v>83</v>
      </c>
      <c r="AC31882" s="34">
        <v>237</v>
      </c>
    </row>
    <row r="31883" spans="1:29" x14ac:dyDescent="0.2">
      <c r="A31883" s="34" t="s">
        <v>92376</v>
      </c>
      <c r="B31883" s="34">
        <v>894</v>
      </c>
      <c r="C31883" s="34">
        <v>629</v>
      </c>
      <c r="D31883" s="34">
        <v>849</v>
      </c>
      <c r="E31883" s="34">
        <v>625</v>
      </c>
      <c r="F31883" s="34">
        <v>886</v>
      </c>
      <c r="G31883" s="34">
        <v>666</v>
      </c>
      <c r="H31883" s="34">
        <v>810</v>
      </c>
      <c r="I31883" s="34">
        <v>586</v>
      </c>
      <c r="J31883" s="34">
        <v>748</v>
      </c>
      <c r="K31883" s="34">
        <v>611</v>
      </c>
      <c r="L31883" s="34">
        <v>616</v>
      </c>
      <c r="M31883" s="34">
        <v>563</v>
      </c>
      <c r="N31883" s="34">
        <v>767</v>
      </c>
      <c r="O31883" s="34">
        <v>656</v>
      </c>
      <c r="P31883" s="34">
        <v>797</v>
      </c>
      <c r="Q31883" s="34">
        <v>933</v>
      </c>
      <c r="R31883" s="34">
        <v>980</v>
      </c>
      <c r="S31883" s="34">
        <v>806</v>
      </c>
      <c r="T31883" s="34">
        <v>901</v>
      </c>
      <c r="U31883" s="34">
        <v>664</v>
      </c>
      <c r="V31883" s="34">
        <v>962</v>
      </c>
      <c r="W31883" s="34">
        <v>878</v>
      </c>
      <c r="X31883" s="34">
        <v>1014</v>
      </c>
      <c r="Y31883" s="34">
        <v>743</v>
      </c>
      <c r="Z31883" s="34">
        <v>960</v>
      </c>
      <c r="AA31883" s="34">
        <v>887</v>
      </c>
      <c r="AB31883" s="34">
        <v>1052</v>
      </c>
      <c r="AC31883" s="34">
        <v>1026</v>
      </c>
    </row>
    <row r="31884" spans="1:29" x14ac:dyDescent="0.2">
      <c r="A31884" s="34" t="s">
        <v>92377</v>
      </c>
      <c r="B31884" s="34">
        <v>137</v>
      </c>
      <c r="C31884" s="34">
        <v>168</v>
      </c>
      <c r="D31884" s="34">
        <v>184</v>
      </c>
      <c r="E31884" s="34">
        <v>225</v>
      </c>
      <c r="F31884" s="34">
        <v>159</v>
      </c>
      <c r="G31884" s="34">
        <v>238</v>
      </c>
      <c r="H31884" s="34">
        <v>131</v>
      </c>
      <c r="I31884" s="34">
        <v>183</v>
      </c>
      <c r="J31884" s="34">
        <v>114</v>
      </c>
      <c r="K31884" s="34">
        <v>297</v>
      </c>
      <c r="L31884" s="34">
        <v>86</v>
      </c>
      <c r="M31884" s="34">
        <v>169</v>
      </c>
      <c r="N31884" s="34">
        <v>146</v>
      </c>
      <c r="O31884" s="34">
        <v>140</v>
      </c>
      <c r="P31884" s="34">
        <v>103</v>
      </c>
      <c r="Q31884" s="34">
        <v>215</v>
      </c>
      <c r="R31884" s="34">
        <v>148</v>
      </c>
      <c r="S31884" s="34">
        <v>276</v>
      </c>
      <c r="T31884" s="34">
        <v>83</v>
      </c>
      <c r="U31884" s="34">
        <v>161</v>
      </c>
      <c r="V31884" s="34">
        <v>154</v>
      </c>
      <c r="W31884" s="34">
        <v>190</v>
      </c>
      <c r="X31884" s="34">
        <v>187</v>
      </c>
      <c r="Y31884" s="34">
        <v>140</v>
      </c>
      <c r="Z31884" s="34">
        <v>179</v>
      </c>
      <c r="AA31884" s="34">
        <v>271</v>
      </c>
      <c r="AB31884" s="34">
        <v>112</v>
      </c>
      <c r="AC31884" s="34">
        <v>301</v>
      </c>
    </row>
    <row r="31885" spans="1:29" x14ac:dyDescent="0.2">
      <c r="A31885" s="34" t="s">
        <v>92378</v>
      </c>
      <c r="B31885" s="34">
        <v>83</v>
      </c>
      <c r="C31885" s="34">
        <v>113</v>
      </c>
      <c r="D31885" s="34">
        <v>113</v>
      </c>
      <c r="E31885" s="34">
        <v>170</v>
      </c>
      <c r="F31885" s="34">
        <v>123</v>
      </c>
      <c r="G31885" s="34">
        <v>148</v>
      </c>
      <c r="H31885" s="34">
        <v>86</v>
      </c>
      <c r="I31885" s="34">
        <v>117</v>
      </c>
      <c r="J31885" s="34">
        <v>69</v>
      </c>
      <c r="K31885" s="34">
        <v>151</v>
      </c>
      <c r="L31885" s="34">
        <v>64</v>
      </c>
      <c r="M31885" s="34">
        <v>109</v>
      </c>
      <c r="N31885" s="34">
        <v>99</v>
      </c>
      <c r="O31885" s="34">
        <v>122</v>
      </c>
      <c r="P31885" s="34">
        <v>125</v>
      </c>
      <c r="Q31885" s="34">
        <v>149</v>
      </c>
      <c r="R31885" s="34">
        <v>89</v>
      </c>
      <c r="S31885" s="34">
        <v>164</v>
      </c>
      <c r="T31885" s="34">
        <v>74</v>
      </c>
      <c r="U31885" s="34">
        <v>88</v>
      </c>
      <c r="V31885" s="34">
        <v>117</v>
      </c>
      <c r="W31885" s="34">
        <v>105</v>
      </c>
      <c r="X31885" s="34">
        <v>131</v>
      </c>
      <c r="Y31885" s="34">
        <v>85</v>
      </c>
      <c r="Z31885" s="34">
        <v>142</v>
      </c>
      <c r="AA31885" s="34">
        <v>144</v>
      </c>
      <c r="AB31885" s="34">
        <v>92</v>
      </c>
      <c r="AC31885" s="34">
        <v>231</v>
      </c>
    </row>
    <row r="31886" spans="1:29" x14ac:dyDescent="0.2">
      <c r="A31886" s="34" t="s">
        <v>92379</v>
      </c>
      <c r="B31886" s="34">
        <v>176</v>
      </c>
      <c r="C31886" s="34">
        <v>166</v>
      </c>
      <c r="D31886" s="34">
        <v>207</v>
      </c>
      <c r="E31886" s="34">
        <v>158</v>
      </c>
      <c r="F31886" s="34">
        <v>176</v>
      </c>
      <c r="G31886" s="34">
        <v>167</v>
      </c>
      <c r="H31886" s="34">
        <v>154</v>
      </c>
      <c r="I31886" s="34">
        <v>169</v>
      </c>
      <c r="J31886" s="34">
        <v>94</v>
      </c>
      <c r="K31886" s="34">
        <v>244</v>
      </c>
      <c r="L31886" s="34">
        <v>98</v>
      </c>
      <c r="M31886" s="34">
        <v>141</v>
      </c>
      <c r="N31886" s="34">
        <v>168</v>
      </c>
      <c r="O31886" s="34">
        <v>166</v>
      </c>
      <c r="P31886" s="34">
        <v>147</v>
      </c>
      <c r="Q31886" s="34">
        <v>260</v>
      </c>
      <c r="R31886" s="34">
        <v>172</v>
      </c>
      <c r="S31886" s="34">
        <v>233</v>
      </c>
      <c r="T31886" s="34">
        <v>97</v>
      </c>
      <c r="U31886" s="34">
        <v>165</v>
      </c>
      <c r="V31886" s="34">
        <v>174</v>
      </c>
      <c r="W31886" s="34">
        <v>186</v>
      </c>
      <c r="X31886" s="34">
        <v>193</v>
      </c>
      <c r="Y31886" s="34">
        <v>142</v>
      </c>
      <c r="Z31886" s="34">
        <v>202</v>
      </c>
      <c r="AA31886" s="34">
        <v>264</v>
      </c>
      <c r="AB31886" s="34">
        <v>151</v>
      </c>
      <c r="AC31886" s="34">
        <v>288</v>
      </c>
    </row>
    <row r="31887" spans="1:29" x14ac:dyDescent="0.2">
      <c r="A31887" s="34" t="s">
        <v>92380</v>
      </c>
      <c r="B31887" s="34">
        <v>238</v>
      </c>
      <c r="C31887" s="34">
        <v>298</v>
      </c>
      <c r="D31887" s="34">
        <v>361</v>
      </c>
      <c r="E31887" s="34">
        <v>317</v>
      </c>
      <c r="F31887" s="34">
        <v>308</v>
      </c>
      <c r="G31887" s="34">
        <v>338</v>
      </c>
      <c r="H31887" s="34">
        <v>302</v>
      </c>
      <c r="I31887" s="34">
        <v>308</v>
      </c>
      <c r="J31887" s="34">
        <v>199</v>
      </c>
      <c r="K31887" s="34">
        <v>349</v>
      </c>
      <c r="L31887" s="34">
        <v>191</v>
      </c>
      <c r="M31887" s="34">
        <v>322</v>
      </c>
      <c r="N31887" s="34">
        <v>240</v>
      </c>
      <c r="O31887" s="34">
        <v>325</v>
      </c>
      <c r="P31887" s="34">
        <v>232</v>
      </c>
      <c r="Q31887" s="34">
        <v>416</v>
      </c>
      <c r="R31887" s="34">
        <v>291</v>
      </c>
      <c r="S31887" s="34">
        <v>443</v>
      </c>
      <c r="T31887" s="34">
        <v>215</v>
      </c>
      <c r="U31887" s="34">
        <v>324</v>
      </c>
      <c r="V31887" s="34">
        <v>362</v>
      </c>
      <c r="W31887" s="34">
        <v>381</v>
      </c>
      <c r="X31887" s="34">
        <v>330</v>
      </c>
      <c r="Y31887" s="34">
        <v>326</v>
      </c>
      <c r="Z31887" s="34">
        <v>321</v>
      </c>
      <c r="AA31887" s="34">
        <v>417</v>
      </c>
      <c r="AB31887" s="34">
        <v>325</v>
      </c>
      <c r="AC31887" s="34">
        <v>537</v>
      </c>
    </row>
    <row r="31888" spans="1:29" x14ac:dyDescent="0.2">
      <c r="A31888" s="34" t="s">
        <v>92381</v>
      </c>
      <c r="B31888" s="34">
        <v>194</v>
      </c>
      <c r="C31888" s="34">
        <v>262</v>
      </c>
      <c r="D31888" s="34">
        <v>334</v>
      </c>
      <c r="E31888" s="34">
        <v>310</v>
      </c>
      <c r="F31888" s="34">
        <v>267</v>
      </c>
      <c r="G31888" s="34">
        <v>254</v>
      </c>
      <c r="H31888" s="34">
        <v>219</v>
      </c>
      <c r="I31888" s="34">
        <v>236</v>
      </c>
      <c r="J31888" s="34">
        <v>143</v>
      </c>
      <c r="K31888" s="34">
        <v>283</v>
      </c>
      <c r="L31888" s="34">
        <v>94</v>
      </c>
      <c r="M31888" s="34">
        <v>217</v>
      </c>
      <c r="N31888" s="34">
        <v>208</v>
      </c>
      <c r="O31888" s="34">
        <v>220</v>
      </c>
      <c r="P31888" s="34">
        <v>174</v>
      </c>
      <c r="Q31888" s="34">
        <v>264</v>
      </c>
      <c r="R31888" s="34">
        <v>224</v>
      </c>
      <c r="S31888" s="34">
        <v>348</v>
      </c>
      <c r="T31888" s="34">
        <v>141</v>
      </c>
      <c r="U31888" s="34">
        <v>184</v>
      </c>
      <c r="V31888" s="34">
        <v>250</v>
      </c>
      <c r="W31888" s="34">
        <v>173</v>
      </c>
      <c r="X31888" s="34">
        <v>325</v>
      </c>
      <c r="Y31888" s="34">
        <v>162</v>
      </c>
      <c r="Z31888" s="34">
        <v>335</v>
      </c>
      <c r="AA31888" s="34">
        <v>312</v>
      </c>
      <c r="AB31888" s="34">
        <v>171</v>
      </c>
      <c r="AC31888" s="34">
        <v>394</v>
      </c>
    </row>
    <row r="31889" spans="1:29" x14ac:dyDescent="0.2">
      <c r="A31889" s="34" t="s">
        <v>92382</v>
      </c>
      <c r="B31889" s="34">
        <v>173</v>
      </c>
      <c r="C31889" s="34">
        <v>211</v>
      </c>
      <c r="D31889" s="34">
        <v>237</v>
      </c>
      <c r="E31889" s="34">
        <v>274</v>
      </c>
      <c r="F31889" s="34">
        <v>196</v>
      </c>
      <c r="G31889" s="34">
        <v>249</v>
      </c>
      <c r="H31889" s="34">
        <v>208</v>
      </c>
      <c r="I31889" s="34">
        <v>268</v>
      </c>
      <c r="J31889" s="34">
        <v>176</v>
      </c>
      <c r="K31889" s="34">
        <v>289</v>
      </c>
      <c r="L31889" s="34">
        <v>75</v>
      </c>
      <c r="M31889" s="34">
        <v>239</v>
      </c>
      <c r="N31889" s="34">
        <v>156</v>
      </c>
      <c r="O31889" s="34">
        <v>210</v>
      </c>
      <c r="P31889" s="34">
        <v>181</v>
      </c>
      <c r="Q31889" s="34">
        <v>251</v>
      </c>
      <c r="R31889" s="34">
        <v>191</v>
      </c>
      <c r="S31889" s="34">
        <v>383</v>
      </c>
      <c r="T31889" s="34">
        <v>163</v>
      </c>
      <c r="U31889" s="34">
        <v>231</v>
      </c>
      <c r="V31889" s="34">
        <v>205</v>
      </c>
      <c r="W31889" s="34">
        <v>242</v>
      </c>
      <c r="X31889" s="34">
        <v>259</v>
      </c>
      <c r="Y31889" s="34">
        <v>207</v>
      </c>
      <c r="Z31889" s="34">
        <v>247</v>
      </c>
      <c r="AA31889" s="34">
        <v>348</v>
      </c>
      <c r="AB31889" s="34">
        <v>200</v>
      </c>
      <c r="AC31889" s="34">
        <v>474</v>
      </c>
    </row>
    <row r="31890" spans="1:29" x14ac:dyDescent="0.2">
      <c r="A31890" s="34" t="s">
        <v>92383</v>
      </c>
      <c r="B31890" s="34">
        <v>110</v>
      </c>
      <c r="C31890" s="34">
        <v>140</v>
      </c>
      <c r="D31890" s="34">
        <v>116</v>
      </c>
      <c r="E31890" s="34">
        <v>124</v>
      </c>
      <c r="F31890" s="34">
        <v>98</v>
      </c>
      <c r="G31890" s="34">
        <v>95</v>
      </c>
      <c r="H31890" s="34">
        <v>120</v>
      </c>
      <c r="I31890" s="34">
        <v>104</v>
      </c>
      <c r="J31890" s="34">
        <v>63</v>
      </c>
      <c r="K31890" s="34">
        <v>129</v>
      </c>
      <c r="L31890" s="34">
        <v>63</v>
      </c>
      <c r="M31890" s="34">
        <v>91</v>
      </c>
      <c r="N31890" s="34">
        <v>90</v>
      </c>
      <c r="O31890" s="34">
        <v>77</v>
      </c>
      <c r="P31890" s="34">
        <v>106</v>
      </c>
      <c r="Q31890" s="34">
        <v>141</v>
      </c>
      <c r="R31890" s="34">
        <v>110</v>
      </c>
      <c r="S31890" s="34">
        <v>151</v>
      </c>
      <c r="T31890" s="34">
        <v>106</v>
      </c>
      <c r="U31890" s="34">
        <v>100</v>
      </c>
      <c r="V31890" s="34">
        <v>132</v>
      </c>
      <c r="W31890" s="34">
        <v>98</v>
      </c>
      <c r="X31890" s="34">
        <v>150</v>
      </c>
      <c r="Y31890" s="34">
        <v>80</v>
      </c>
      <c r="Z31890" s="34">
        <v>154</v>
      </c>
      <c r="AA31890" s="34">
        <v>127</v>
      </c>
      <c r="AB31890" s="34">
        <v>101</v>
      </c>
      <c r="AC31890" s="34">
        <v>140</v>
      </c>
    </row>
    <row r="31891" spans="1:29" x14ac:dyDescent="0.2">
      <c r="A31891" s="34" t="s">
        <v>92384</v>
      </c>
      <c r="B31891" s="34">
        <v>177</v>
      </c>
      <c r="C31891" s="34">
        <v>147</v>
      </c>
      <c r="D31891" s="34">
        <v>191</v>
      </c>
      <c r="E31891" s="34">
        <v>161</v>
      </c>
      <c r="F31891" s="34">
        <v>191</v>
      </c>
      <c r="G31891" s="34">
        <v>187</v>
      </c>
      <c r="H31891" s="34">
        <v>198</v>
      </c>
      <c r="I31891" s="34">
        <v>116</v>
      </c>
      <c r="J31891" s="34">
        <v>142</v>
      </c>
      <c r="K31891" s="34">
        <v>156</v>
      </c>
      <c r="L31891" s="34">
        <v>175</v>
      </c>
      <c r="M31891" s="34">
        <v>148</v>
      </c>
      <c r="N31891" s="34">
        <v>149</v>
      </c>
      <c r="O31891" s="34">
        <v>158</v>
      </c>
      <c r="P31891" s="34">
        <v>212</v>
      </c>
      <c r="Q31891" s="34">
        <v>210</v>
      </c>
      <c r="R31891" s="34">
        <v>236</v>
      </c>
      <c r="S31891" s="34">
        <v>163</v>
      </c>
      <c r="T31891" s="34">
        <v>170</v>
      </c>
      <c r="U31891" s="34">
        <v>159</v>
      </c>
      <c r="V31891" s="34">
        <v>199</v>
      </c>
      <c r="W31891" s="34">
        <v>217</v>
      </c>
      <c r="X31891" s="34">
        <v>225</v>
      </c>
      <c r="Y31891" s="34">
        <v>178</v>
      </c>
      <c r="Z31891" s="34">
        <v>160</v>
      </c>
      <c r="AA31891" s="34">
        <v>232</v>
      </c>
      <c r="AB31891" s="34">
        <v>221</v>
      </c>
      <c r="AC31891" s="34">
        <v>299</v>
      </c>
    </row>
    <row r="31892" spans="1:29" x14ac:dyDescent="0.2">
      <c r="A31892" s="34" t="s">
        <v>92385</v>
      </c>
      <c r="B31892" s="34">
        <v>136</v>
      </c>
      <c r="C31892" s="34">
        <v>135</v>
      </c>
      <c r="D31892" s="34">
        <v>114</v>
      </c>
      <c r="E31892" s="34">
        <v>164</v>
      </c>
      <c r="F31892" s="34">
        <v>155</v>
      </c>
      <c r="G31892" s="34">
        <v>214</v>
      </c>
      <c r="H31892" s="34">
        <v>139</v>
      </c>
      <c r="I31892" s="34">
        <v>110</v>
      </c>
      <c r="J31892" s="34">
        <v>96</v>
      </c>
      <c r="K31892" s="34">
        <v>169</v>
      </c>
      <c r="L31892" s="34">
        <v>83</v>
      </c>
      <c r="M31892" s="34">
        <v>154</v>
      </c>
      <c r="N31892" s="34">
        <v>110</v>
      </c>
      <c r="O31892" s="34">
        <v>107</v>
      </c>
      <c r="P31892" s="34">
        <v>115</v>
      </c>
      <c r="Q31892" s="34">
        <v>215</v>
      </c>
      <c r="R31892" s="34">
        <v>149</v>
      </c>
      <c r="S31892" s="34">
        <v>147</v>
      </c>
      <c r="T31892" s="34">
        <v>133</v>
      </c>
      <c r="U31892" s="34">
        <v>141</v>
      </c>
      <c r="V31892" s="34">
        <v>154</v>
      </c>
      <c r="W31892" s="34">
        <v>164</v>
      </c>
      <c r="X31892" s="34">
        <v>200</v>
      </c>
      <c r="Y31892" s="34">
        <v>123</v>
      </c>
      <c r="Z31892" s="34">
        <v>128</v>
      </c>
      <c r="AA31892" s="34">
        <v>177</v>
      </c>
      <c r="AB31892" s="34">
        <v>118</v>
      </c>
      <c r="AC31892" s="34">
        <v>218</v>
      </c>
    </row>
    <row r="31893" spans="1:29" x14ac:dyDescent="0.2">
      <c r="A31893" s="34" t="s">
        <v>92386</v>
      </c>
      <c r="B31893" s="34">
        <v>53</v>
      </c>
      <c r="C31893" s="34">
        <v>52</v>
      </c>
      <c r="D31893" s="34">
        <v>70</v>
      </c>
      <c r="E31893" s="34">
        <v>80</v>
      </c>
      <c r="F31893" s="34">
        <v>64</v>
      </c>
      <c r="G31893" s="34">
        <v>73</v>
      </c>
      <c r="H31893" s="34">
        <v>61</v>
      </c>
      <c r="I31893" s="34">
        <v>43</v>
      </c>
      <c r="J31893" s="34">
        <v>38</v>
      </c>
      <c r="K31893" s="34">
        <v>61</v>
      </c>
      <c r="L31893" s="34">
        <v>27</v>
      </c>
      <c r="M31893" s="34">
        <v>64</v>
      </c>
      <c r="N31893" s="34">
        <v>53</v>
      </c>
      <c r="O31893" s="34">
        <v>59</v>
      </c>
      <c r="P31893" s="34">
        <v>43</v>
      </c>
      <c r="Q31893" s="34">
        <v>82</v>
      </c>
      <c r="R31893" s="34">
        <v>60</v>
      </c>
      <c r="S31893" s="34">
        <v>100</v>
      </c>
      <c r="T31893" s="34">
        <v>26</v>
      </c>
      <c r="U31893" s="34">
        <v>43</v>
      </c>
      <c r="V31893" s="34">
        <v>60</v>
      </c>
      <c r="W31893" s="34">
        <v>51</v>
      </c>
      <c r="X31893" s="34">
        <v>92</v>
      </c>
      <c r="Y31893" s="34">
        <v>42</v>
      </c>
      <c r="Z31893" s="34">
        <v>58</v>
      </c>
      <c r="AA31893" s="34">
        <v>86</v>
      </c>
      <c r="AB31893" s="34">
        <v>48</v>
      </c>
      <c r="AC31893" s="34">
        <v>94</v>
      </c>
    </row>
    <row r="31894" spans="1:29" x14ac:dyDescent="0.2">
      <c r="A31894" s="34" t="s">
        <v>92387</v>
      </c>
      <c r="B31894" s="34">
        <v>230</v>
      </c>
      <c r="C31894" s="34">
        <v>202</v>
      </c>
      <c r="D31894" s="34">
        <v>228</v>
      </c>
      <c r="E31894" s="34">
        <v>192</v>
      </c>
      <c r="F31894" s="34">
        <v>204</v>
      </c>
      <c r="G31894" s="34">
        <v>209</v>
      </c>
      <c r="H31894" s="34">
        <v>195</v>
      </c>
      <c r="I31894" s="34">
        <v>194</v>
      </c>
      <c r="J31894" s="34">
        <v>193</v>
      </c>
      <c r="K31894" s="34">
        <v>209</v>
      </c>
      <c r="L31894" s="34">
        <v>137</v>
      </c>
      <c r="M31894" s="34">
        <v>166</v>
      </c>
      <c r="N31894" s="34">
        <v>162</v>
      </c>
      <c r="O31894" s="34">
        <v>192</v>
      </c>
      <c r="P31894" s="34">
        <v>162</v>
      </c>
      <c r="Q31894" s="34">
        <v>291</v>
      </c>
      <c r="R31894" s="34">
        <v>254</v>
      </c>
      <c r="S31894" s="34">
        <v>239</v>
      </c>
      <c r="T31894" s="34">
        <v>199</v>
      </c>
      <c r="U31894" s="34">
        <v>201</v>
      </c>
      <c r="V31894" s="34">
        <v>190</v>
      </c>
      <c r="W31894" s="34">
        <v>241</v>
      </c>
      <c r="X31894" s="34">
        <v>251</v>
      </c>
      <c r="Y31894" s="34">
        <v>204</v>
      </c>
      <c r="Z31894" s="34">
        <v>213</v>
      </c>
      <c r="AA31894" s="34">
        <v>251</v>
      </c>
      <c r="AB31894" s="34">
        <v>215</v>
      </c>
      <c r="AC31894" s="34">
        <v>295</v>
      </c>
    </row>
    <row r="31895" spans="1:29" x14ac:dyDescent="0.2">
      <c r="A31895" s="34" t="s">
        <v>92388</v>
      </c>
      <c r="B31895" s="34">
        <v>122</v>
      </c>
      <c r="C31895" s="34">
        <v>115</v>
      </c>
      <c r="D31895" s="34">
        <v>143</v>
      </c>
      <c r="E31895" s="34">
        <v>136</v>
      </c>
      <c r="F31895" s="34">
        <v>139</v>
      </c>
      <c r="G31895" s="34">
        <v>95</v>
      </c>
      <c r="H31895" s="34">
        <v>126</v>
      </c>
      <c r="I31895" s="34">
        <v>78</v>
      </c>
      <c r="J31895" s="34">
        <v>113</v>
      </c>
      <c r="K31895" s="34">
        <v>112</v>
      </c>
      <c r="L31895" s="34">
        <v>67</v>
      </c>
      <c r="M31895" s="34">
        <v>122</v>
      </c>
      <c r="N31895" s="34">
        <v>93</v>
      </c>
      <c r="O31895" s="34">
        <v>103</v>
      </c>
      <c r="P31895" s="34">
        <v>71</v>
      </c>
      <c r="Q31895" s="34">
        <v>109</v>
      </c>
      <c r="R31895" s="34">
        <v>133</v>
      </c>
      <c r="S31895" s="34">
        <v>172</v>
      </c>
      <c r="T31895" s="34">
        <v>92</v>
      </c>
      <c r="U31895" s="34">
        <v>94</v>
      </c>
      <c r="V31895" s="34">
        <v>110</v>
      </c>
      <c r="W31895" s="34">
        <v>97</v>
      </c>
      <c r="X31895" s="34">
        <v>129</v>
      </c>
      <c r="Y31895" s="34">
        <v>87</v>
      </c>
      <c r="Z31895" s="34">
        <v>128</v>
      </c>
      <c r="AA31895" s="34">
        <v>134</v>
      </c>
      <c r="AB31895" s="34">
        <v>141</v>
      </c>
      <c r="AC31895" s="34">
        <v>180</v>
      </c>
    </row>
    <row r="31896" spans="1:29" x14ac:dyDescent="0.2">
      <c r="A31896" s="34" t="s">
        <v>92389</v>
      </c>
      <c r="B31896" s="34">
        <v>227</v>
      </c>
      <c r="C31896" s="34">
        <v>243</v>
      </c>
      <c r="D31896" s="34">
        <v>296</v>
      </c>
      <c r="E31896" s="34">
        <v>296</v>
      </c>
      <c r="F31896" s="34">
        <v>310</v>
      </c>
      <c r="G31896" s="34">
        <v>245</v>
      </c>
      <c r="H31896" s="34">
        <v>243</v>
      </c>
      <c r="I31896" s="34">
        <v>263</v>
      </c>
      <c r="J31896" s="34">
        <v>245</v>
      </c>
      <c r="K31896" s="34">
        <v>308</v>
      </c>
      <c r="L31896" s="34">
        <v>182</v>
      </c>
      <c r="M31896" s="34">
        <v>272</v>
      </c>
      <c r="N31896" s="34">
        <v>214</v>
      </c>
      <c r="O31896" s="34">
        <v>230</v>
      </c>
      <c r="P31896" s="34">
        <v>251</v>
      </c>
      <c r="Q31896" s="34">
        <v>302</v>
      </c>
      <c r="R31896" s="34">
        <v>343</v>
      </c>
      <c r="S31896" s="34">
        <v>341</v>
      </c>
      <c r="T31896" s="34">
        <v>205</v>
      </c>
      <c r="U31896" s="34">
        <v>271</v>
      </c>
      <c r="V31896" s="34">
        <v>326</v>
      </c>
      <c r="W31896" s="34">
        <v>295</v>
      </c>
      <c r="X31896" s="34">
        <v>346</v>
      </c>
      <c r="Y31896" s="34">
        <v>277</v>
      </c>
      <c r="Z31896" s="34">
        <v>279</v>
      </c>
      <c r="AA31896" s="34">
        <v>336</v>
      </c>
      <c r="AB31896" s="34">
        <v>278</v>
      </c>
      <c r="AC31896" s="34">
        <v>455</v>
      </c>
    </row>
    <row r="31897" spans="1:29" x14ac:dyDescent="0.2">
      <c r="A31897" s="34" t="s">
        <v>92390</v>
      </c>
      <c r="B31897" s="34">
        <v>31</v>
      </c>
      <c r="C31897" s="34">
        <v>4</v>
      </c>
      <c r="D31897" s="34">
        <v>24</v>
      </c>
      <c r="E31897" s="34">
        <v>23</v>
      </c>
      <c r="F31897" s="34">
        <v>28</v>
      </c>
      <c r="G31897" s="34">
        <v>39</v>
      </c>
      <c r="H31897" s="34">
        <v>16</v>
      </c>
      <c r="I31897" s="34">
        <v>21</v>
      </c>
      <c r="J31897" s="34">
        <v>30</v>
      </c>
      <c r="K31897" s="34">
        <v>21</v>
      </c>
      <c r="L31897" s="34">
        <v>13</v>
      </c>
      <c r="M31897" s="34">
        <v>30</v>
      </c>
      <c r="N31897" s="34">
        <v>16</v>
      </c>
      <c r="O31897" s="34">
        <v>10</v>
      </c>
      <c r="P31897" s="34">
        <v>21</v>
      </c>
      <c r="Q31897" s="34">
        <v>16</v>
      </c>
      <c r="R31897" s="34">
        <v>35</v>
      </c>
      <c r="S31897" s="34">
        <v>34</v>
      </c>
      <c r="T31897" s="34">
        <v>26</v>
      </c>
      <c r="U31897" s="34">
        <v>22</v>
      </c>
      <c r="V31897" s="34">
        <v>36</v>
      </c>
      <c r="W31897" s="34">
        <v>17</v>
      </c>
      <c r="X31897" s="34">
        <v>33</v>
      </c>
      <c r="Y31897" s="34">
        <v>17</v>
      </c>
      <c r="Z31897" s="34">
        <v>48</v>
      </c>
      <c r="AA31897" s="34">
        <v>35</v>
      </c>
      <c r="AB31897" s="34">
        <v>32</v>
      </c>
      <c r="AC31897" s="34">
        <v>51</v>
      </c>
    </row>
    <row r="31898" spans="1:29" x14ac:dyDescent="0.2">
      <c r="A31898" s="34" t="s">
        <v>92391</v>
      </c>
      <c r="B31898" s="34">
        <v>172</v>
      </c>
      <c r="C31898" s="34">
        <v>108</v>
      </c>
      <c r="D31898" s="34">
        <v>159</v>
      </c>
      <c r="E31898" s="34">
        <v>128</v>
      </c>
      <c r="F31898" s="34">
        <v>200</v>
      </c>
      <c r="G31898" s="34">
        <v>129</v>
      </c>
      <c r="H31898" s="34">
        <v>155</v>
      </c>
      <c r="I31898" s="34">
        <v>136</v>
      </c>
      <c r="J31898" s="34">
        <v>148</v>
      </c>
      <c r="K31898" s="34">
        <v>139</v>
      </c>
      <c r="L31898" s="34">
        <v>120</v>
      </c>
      <c r="M31898" s="34">
        <v>127</v>
      </c>
      <c r="N31898" s="34">
        <v>136</v>
      </c>
      <c r="O31898" s="34">
        <v>102</v>
      </c>
      <c r="P31898" s="34">
        <v>160</v>
      </c>
      <c r="Q31898" s="34">
        <v>174</v>
      </c>
      <c r="R31898" s="34">
        <v>222</v>
      </c>
      <c r="S31898" s="34">
        <v>140</v>
      </c>
      <c r="T31898" s="34">
        <v>157</v>
      </c>
      <c r="U31898" s="34">
        <v>157</v>
      </c>
      <c r="V31898" s="34">
        <v>194</v>
      </c>
      <c r="W31898" s="34">
        <v>109</v>
      </c>
      <c r="X31898" s="34">
        <v>173</v>
      </c>
      <c r="Y31898" s="34">
        <v>198</v>
      </c>
      <c r="Z31898" s="34">
        <v>165</v>
      </c>
      <c r="AA31898" s="34">
        <v>175</v>
      </c>
      <c r="AB31898" s="34">
        <v>187</v>
      </c>
      <c r="AC31898" s="34">
        <v>262</v>
      </c>
    </row>
    <row r="31899" spans="1:29" x14ac:dyDescent="0.2">
      <c r="A31899" s="34" t="s">
        <v>92392</v>
      </c>
      <c r="B31899" s="34">
        <v>116</v>
      </c>
      <c r="C31899" s="34">
        <v>112</v>
      </c>
      <c r="D31899" s="34">
        <v>131</v>
      </c>
      <c r="E31899" s="34">
        <v>130</v>
      </c>
      <c r="F31899" s="34">
        <v>98</v>
      </c>
      <c r="G31899" s="34">
        <v>157</v>
      </c>
      <c r="H31899" s="34">
        <v>184</v>
      </c>
      <c r="I31899" s="34">
        <v>99</v>
      </c>
      <c r="J31899" s="34">
        <v>112</v>
      </c>
      <c r="K31899" s="34">
        <v>159</v>
      </c>
      <c r="L31899" s="34">
        <v>114</v>
      </c>
      <c r="M31899" s="34">
        <v>113</v>
      </c>
      <c r="N31899" s="34">
        <v>105</v>
      </c>
      <c r="O31899" s="34">
        <v>105</v>
      </c>
      <c r="P31899" s="34">
        <v>86</v>
      </c>
      <c r="Q31899" s="34">
        <v>202</v>
      </c>
      <c r="R31899" s="34">
        <v>145</v>
      </c>
      <c r="S31899" s="34">
        <v>120</v>
      </c>
      <c r="T31899" s="34">
        <v>121</v>
      </c>
      <c r="U31899" s="34">
        <v>134</v>
      </c>
      <c r="V31899" s="34">
        <v>135</v>
      </c>
      <c r="W31899" s="34">
        <v>166</v>
      </c>
      <c r="X31899" s="34">
        <v>147</v>
      </c>
      <c r="Y31899" s="34">
        <v>153</v>
      </c>
      <c r="Z31899" s="34">
        <v>131</v>
      </c>
      <c r="AA31899" s="34">
        <v>187</v>
      </c>
      <c r="AB31899" s="34">
        <v>167</v>
      </c>
      <c r="AC31899" s="34">
        <v>228</v>
      </c>
    </row>
    <row r="31900" spans="1:29" x14ac:dyDescent="0.2">
      <c r="A31900" s="34" t="s">
        <v>92393</v>
      </c>
      <c r="B31900" s="34">
        <v>130</v>
      </c>
      <c r="C31900" s="34">
        <v>150</v>
      </c>
      <c r="D31900" s="34">
        <v>138</v>
      </c>
      <c r="E31900" s="34">
        <v>129</v>
      </c>
      <c r="F31900" s="34">
        <v>115</v>
      </c>
      <c r="G31900" s="34">
        <v>134</v>
      </c>
      <c r="H31900" s="34">
        <v>105</v>
      </c>
      <c r="I31900" s="34">
        <v>101</v>
      </c>
      <c r="J31900" s="34">
        <v>102</v>
      </c>
      <c r="K31900" s="34">
        <v>140</v>
      </c>
      <c r="L31900" s="34">
        <v>45</v>
      </c>
      <c r="M31900" s="34">
        <v>115</v>
      </c>
      <c r="N31900" s="34">
        <v>117</v>
      </c>
      <c r="O31900" s="34">
        <v>99</v>
      </c>
      <c r="P31900" s="34">
        <v>108</v>
      </c>
      <c r="Q31900" s="34">
        <v>118</v>
      </c>
      <c r="R31900" s="34">
        <v>114</v>
      </c>
      <c r="S31900" s="34">
        <v>158</v>
      </c>
      <c r="T31900" s="34">
        <v>58</v>
      </c>
      <c r="U31900" s="34">
        <v>95</v>
      </c>
      <c r="V31900" s="34">
        <v>117</v>
      </c>
      <c r="W31900" s="34">
        <v>97</v>
      </c>
      <c r="X31900" s="34">
        <v>168</v>
      </c>
      <c r="Y31900" s="34">
        <v>79</v>
      </c>
      <c r="Z31900" s="34">
        <v>142</v>
      </c>
      <c r="AA31900" s="34">
        <v>144</v>
      </c>
      <c r="AB31900" s="34">
        <v>96</v>
      </c>
      <c r="AC31900" s="34">
        <v>154</v>
      </c>
    </row>
    <row r="31901" spans="1:29" x14ac:dyDescent="0.2">
      <c r="A31901" s="34" t="s">
        <v>92394</v>
      </c>
      <c r="B31901" s="34">
        <v>157</v>
      </c>
      <c r="C31901" s="34">
        <v>102</v>
      </c>
      <c r="D31901" s="34">
        <v>122</v>
      </c>
      <c r="E31901" s="34">
        <v>110</v>
      </c>
      <c r="F31901" s="34">
        <v>109</v>
      </c>
      <c r="G31901" s="34">
        <v>131</v>
      </c>
      <c r="H31901" s="34">
        <v>119</v>
      </c>
      <c r="I31901" s="34">
        <v>109</v>
      </c>
      <c r="J31901" s="34">
        <v>101</v>
      </c>
      <c r="K31901" s="34">
        <v>122</v>
      </c>
      <c r="L31901" s="34">
        <v>65</v>
      </c>
      <c r="M31901" s="34">
        <v>105</v>
      </c>
      <c r="N31901" s="34">
        <v>102</v>
      </c>
      <c r="O31901" s="34">
        <v>119</v>
      </c>
      <c r="P31901" s="34">
        <v>117</v>
      </c>
      <c r="Q31901" s="34">
        <v>131</v>
      </c>
      <c r="R31901" s="34">
        <v>167</v>
      </c>
      <c r="S31901" s="34">
        <v>177</v>
      </c>
      <c r="T31901" s="34">
        <v>103</v>
      </c>
      <c r="U31901" s="34">
        <v>127</v>
      </c>
      <c r="V31901" s="34">
        <v>115</v>
      </c>
      <c r="W31901" s="34">
        <v>138</v>
      </c>
      <c r="X31901" s="34">
        <v>93</v>
      </c>
      <c r="Y31901" s="34">
        <v>135</v>
      </c>
      <c r="Z31901" s="34">
        <v>125</v>
      </c>
      <c r="AA31901" s="34">
        <v>156</v>
      </c>
      <c r="AB31901" s="34">
        <v>119</v>
      </c>
      <c r="AC31901" s="34">
        <v>211</v>
      </c>
    </row>
    <row r="31902" spans="1:29" x14ac:dyDescent="0.2">
      <c r="A31902" s="34" t="s">
        <v>92395</v>
      </c>
      <c r="B31902" s="34">
        <v>62</v>
      </c>
      <c r="C31902" s="34">
        <v>52</v>
      </c>
      <c r="D31902" s="34">
        <v>68</v>
      </c>
      <c r="E31902" s="34">
        <v>60</v>
      </c>
      <c r="F31902" s="34">
        <v>43</v>
      </c>
      <c r="G31902" s="34">
        <v>58</v>
      </c>
      <c r="H31902" s="34">
        <v>39</v>
      </c>
      <c r="I31902" s="34">
        <v>52</v>
      </c>
      <c r="J31902" s="34">
        <v>37</v>
      </c>
      <c r="K31902" s="34">
        <v>70</v>
      </c>
      <c r="L31902" s="34">
        <v>33</v>
      </c>
      <c r="M31902" s="34">
        <v>45</v>
      </c>
      <c r="N31902" s="34">
        <v>43</v>
      </c>
      <c r="O31902" s="34">
        <v>52</v>
      </c>
      <c r="P31902" s="34">
        <v>43</v>
      </c>
      <c r="Q31902" s="34">
        <v>77</v>
      </c>
      <c r="R31902" s="34">
        <v>42</v>
      </c>
      <c r="S31902" s="34">
        <v>77</v>
      </c>
      <c r="T31902" s="34">
        <v>44</v>
      </c>
      <c r="U31902" s="34">
        <v>42</v>
      </c>
      <c r="V31902" s="34">
        <v>56</v>
      </c>
      <c r="W31902" s="34">
        <v>37</v>
      </c>
      <c r="X31902" s="34">
        <v>67</v>
      </c>
      <c r="Y31902" s="34">
        <v>41</v>
      </c>
      <c r="Z31902" s="34">
        <v>62</v>
      </c>
      <c r="AA31902" s="34">
        <v>62</v>
      </c>
      <c r="AB31902" s="34">
        <v>74</v>
      </c>
      <c r="AC31902" s="34">
        <v>96</v>
      </c>
    </row>
    <row r="31903" spans="1:29" x14ac:dyDescent="0.2">
      <c r="A31903" s="34" t="s">
        <v>92396</v>
      </c>
      <c r="B31903" s="34">
        <v>226</v>
      </c>
      <c r="C31903" s="34">
        <v>322</v>
      </c>
      <c r="D31903" s="34">
        <v>312</v>
      </c>
      <c r="E31903" s="34">
        <v>359</v>
      </c>
      <c r="F31903" s="34">
        <v>273</v>
      </c>
      <c r="G31903" s="34">
        <v>327</v>
      </c>
      <c r="H31903" s="34">
        <v>238</v>
      </c>
      <c r="I31903" s="34">
        <v>322</v>
      </c>
      <c r="J31903" s="34">
        <v>253</v>
      </c>
      <c r="K31903" s="34">
        <v>348</v>
      </c>
      <c r="L31903" s="34">
        <v>215</v>
      </c>
      <c r="M31903" s="34">
        <v>240</v>
      </c>
      <c r="N31903" s="34">
        <v>297</v>
      </c>
      <c r="O31903" s="34">
        <v>292</v>
      </c>
      <c r="P31903" s="34">
        <v>243</v>
      </c>
      <c r="Q31903" s="34">
        <v>309</v>
      </c>
      <c r="R31903" s="34">
        <v>333</v>
      </c>
      <c r="S31903" s="34">
        <v>417</v>
      </c>
      <c r="T31903" s="34">
        <v>317</v>
      </c>
      <c r="U31903" s="34">
        <v>296</v>
      </c>
      <c r="V31903" s="34">
        <v>353</v>
      </c>
      <c r="W31903" s="34">
        <v>398</v>
      </c>
      <c r="X31903" s="34">
        <v>374</v>
      </c>
      <c r="Y31903" s="34">
        <v>297</v>
      </c>
      <c r="Z31903" s="34">
        <v>339</v>
      </c>
      <c r="AA31903" s="34">
        <v>449</v>
      </c>
      <c r="AB31903" s="34">
        <v>275</v>
      </c>
      <c r="AC31903" s="34">
        <v>513</v>
      </c>
    </row>
    <row r="31904" spans="1:29" x14ac:dyDescent="0.2">
      <c r="A31904" s="34" t="s">
        <v>92397</v>
      </c>
      <c r="B31904" s="34">
        <v>290</v>
      </c>
      <c r="C31904" s="34">
        <v>305</v>
      </c>
      <c r="D31904" s="34">
        <v>326</v>
      </c>
      <c r="E31904" s="34">
        <v>374</v>
      </c>
      <c r="F31904" s="34">
        <v>347</v>
      </c>
      <c r="G31904" s="34">
        <v>437</v>
      </c>
      <c r="H31904" s="34">
        <v>318</v>
      </c>
      <c r="I31904" s="34">
        <v>300</v>
      </c>
      <c r="J31904" s="34">
        <v>293</v>
      </c>
      <c r="K31904" s="34">
        <v>316</v>
      </c>
      <c r="L31904" s="34">
        <v>240</v>
      </c>
      <c r="M31904" s="34">
        <v>239</v>
      </c>
      <c r="N31904" s="34">
        <v>252</v>
      </c>
      <c r="O31904" s="34">
        <v>246</v>
      </c>
      <c r="P31904" s="34">
        <v>276</v>
      </c>
      <c r="Q31904" s="34">
        <v>361</v>
      </c>
      <c r="R31904" s="34">
        <v>418</v>
      </c>
      <c r="S31904" s="34">
        <v>290</v>
      </c>
      <c r="T31904" s="34">
        <v>281</v>
      </c>
      <c r="U31904" s="34">
        <v>271</v>
      </c>
      <c r="V31904" s="34">
        <v>408</v>
      </c>
      <c r="W31904" s="34">
        <v>411</v>
      </c>
      <c r="X31904" s="34">
        <v>348</v>
      </c>
      <c r="Y31904" s="34">
        <v>376</v>
      </c>
      <c r="Z31904" s="34">
        <v>322</v>
      </c>
      <c r="AA31904" s="34">
        <v>404</v>
      </c>
      <c r="AB31904" s="34">
        <v>407</v>
      </c>
      <c r="AC31904" s="34">
        <v>453</v>
      </c>
    </row>
    <row r="31905" spans="1:29" x14ac:dyDescent="0.2">
      <c r="A31905" s="34" t="s">
        <v>92398</v>
      </c>
      <c r="B31905" s="34">
        <v>116</v>
      </c>
      <c r="C31905" s="34">
        <v>124</v>
      </c>
      <c r="D31905" s="34">
        <v>198</v>
      </c>
      <c r="E31905" s="34">
        <v>126</v>
      </c>
      <c r="F31905" s="34">
        <v>139</v>
      </c>
      <c r="G31905" s="34">
        <v>148</v>
      </c>
      <c r="H31905" s="34">
        <v>117</v>
      </c>
      <c r="I31905" s="34">
        <v>75</v>
      </c>
      <c r="J31905" s="34">
        <v>117</v>
      </c>
      <c r="K31905" s="34">
        <v>129</v>
      </c>
      <c r="L31905" s="34">
        <v>92</v>
      </c>
      <c r="M31905" s="34">
        <v>103</v>
      </c>
      <c r="N31905" s="34">
        <v>134</v>
      </c>
      <c r="O31905" s="34">
        <v>102</v>
      </c>
      <c r="P31905" s="34">
        <v>111</v>
      </c>
      <c r="Q31905" s="34">
        <v>129</v>
      </c>
      <c r="R31905" s="34">
        <v>126</v>
      </c>
      <c r="S31905" s="34">
        <v>137</v>
      </c>
      <c r="T31905" s="34">
        <v>95</v>
      </c>
      <c r="U31905" s="34">
        <v>96</v>
      </c>
      <c r="V31905" s="34">
        <v>168</v>
      </c>
      <c r="W31905" s="34">
        <v>124</v>
      </c>
      <c r="X31905" s="34">
        <v>162</v>
      </c>
      <c r="Y31905" s="34">
        <v>121</v>
      </c>
      <c r="Z31905" s="34">
        <v>152</v>
      </c>
      <c r="AA31905" s="34">
        <v>176</v>
      </c>
      <c r="AB31905" s="34">
        <v>117</v>
      </c>
      <c r="AC31905" s="34">
        <v>210</v>
      </c>
    </row>
    <row r="31906" spans="1:29" x14ac:dyDescent="0.2">
      <c r="A31906" s="34" t="s">
        <v>92399</v>
      </c>
      <c r="B31906" s="34">
        <v>143</v>
      </c>
      <c r="C31906" s="34">
        <v>108</v>
      </c>
      <c r="D31906" s="34">
        <v>101</v>
      </c>
      <c r="E31906" s="34">
        <v>115</v>
      </c>
      <c r="F31906" s="34">
        <v>88</v>
      </c>
      <c r="G31906" s="34">
        <v>124</v>
      </c>
      <c r="H31906" s="34">
        <v>69</v>
      </c>
      <c r="I31906" s="34">
        <v>118</v>
      </c>
      <c r="J31906" s="34">
        <v>70</v>
      </c>
      <c r="K31906" s="34">
        <v>137</v>
      </c>
      <c r="L31906" s="34">
        <v>68</v>
      </c>
      <c r="M31906" s="34">
        <v>98</v>
      </c>
      <c r="N31906" s="34">
        <v>85</v>
      </c>
      <c r="O31906" s="34">
        <v>88</v>
      </c>
      <c r="P31906" s="34">
        <v>76</v>
      </c>
      <c r="Q31906" s="34">
        <v>131</v>
      </c>
      <c r="R31906" s="34">
        <v>95</v>
      </c>
      <c r="S31906" s="34">
        <v>146</v>
      </c>
      <c r="T31906" s="34">
        <v>94</v>
      </c>
      <c r="U31906" s="34">
        <v>120</v>
      </c>
      <c r="V31906" s="34">
        <v>94</v>
      </c>
      <c r="W31906" s="34">
        <v>140</v>
      </c>
      <c r="X31906" s="34">
        <v>123</v>
      </c>
      <c r="Y31906" s="34">
        <v>95</v>
      </c>
      <c r="Z31906" s="34">
        <v>100</v>
      </c>
      <c r="AA31906" s="34">
        <v>158</v>
      </c>
      <c r="AB31906" s="34">
        <v>99</v>
      </c>
      <c r="AC31906" s="34">
        <v>151</v>
      </c>
    </row>
    <row r="31907" spans="1:29" x14ac:dyDescent="0.2">
      <c r="A31907" s="34" t="s">
        <v>92400</v>
      </c>
      <c r="B31907" s="34">
        <v>323</v>
      </c>
      <c r="C31907" s="34">
        <v>256</v>
      </c>
      <c r="D31907" s="34">
        <v>198</v>
      </c>
      <c r="E31907" s="34">
        <v>228</v>
      </c>
      <c r="F31907" s="34">
        <v>229</v>
      </c>
      <c r="G31907" s="34">
        <v>254</v>
      </c>
      <c r="H31907" s="34">
        <v>252</v>
      </c>
      <c r="I31907" s="34">
        <v>215</v>
      </c>
      <c r="J31907" s="34">
        <v>245</v>
      </c>
      <c r="K31907" s="34">
        <v>304</v>
      </c>
      <c r="L31907" s="34">
        <v>221</v>
      </c>
      <c r="M31907" s="34">
        <v>185</v>
      </c>
      <c r="N31907" s="34">
        <v>180</v>
      </c>
      <c r="O31907" s="34">
        <v>236</v>
      </c>
      <c r="P31907" s="34">
        <v>193</v>
      </c>
      <c r="Q31907" s="34">
        <v>339</v>
      </c>
      <c r="R31907" s="34">
        <v>330</v>
      </c>
      <c r="S31907" s="34">
        <v>291</v>
      </c>
      <c r="T31907" s="34">
        <v>304</v>
      </c>
      <c r="U31907" s="34">
        <v>283</v>
      </c>
      <c r="V31907" s="34">
        <v>302</v>
      </c>
      <c r="W31907" s="34">
        <v>330</v>
      </c>
      <c r="X31907" s="34">
        <v>297</v>
      </c>
      <c r="Y31907" s="34">
        <v>287</v>
      </c>
      <c r="Z31907" s="34">
        <v>268</v>
      </c>
      <c r="AA31907" s="34">
        <v>300</v>
      </c>
      <c r="AB31907" s="34">
        <v>330</v>
      </c>
      <c r="AC31907" s="34">
        <v>444</v>
      </c>
    </row>
    <row r="31908" spans="1:29" x14ac:dyDescent="0.2">
      <c r="A31908" s="34" t="s">
        <v>92401</v>
      </c>
      <c r="B31908" s="34">
        <v>130</v>
      </c>
      <c r="C31908" s="34">
        <v>142</v>
      </c>
      <c r="D31908" s="34">
        <v>170</v>
      </c>
      <c r="E31908" s="34">
        <v>156</v>
      </c>
      <c r="F31908" s="34">
        <v>171</v>
      </c>
      <c r="G31908" s="34">
        <v>160</v>
      </c>
      <c r="H31908" s="34">
        <v>97</v>
      </c>
      <c r="I31908" s="34">
        <v>123</v>
      </c>
      <c r="J31908" s="34">
        <v>140</v>
      </c>
      <c r="K31908" s="34">
        <v>176</v>
      </c>
      <c r="L31908" s="34">
        <v>87</v>
      </c>
      <c r="M31908" s="34">
        <v>133</v>
      </c>
      <c r="N31908" s="34">
        <v>142</v>
      </c>
      <c r="O31908" s="34">
        <v>122</v>
      </c>
      <c r="P31908" s="34">
        <v>151</v>
      </c>
      <c r="Q31908" s="34">
        <v>182</v>
      </c>
      <c r="R31908" s="34">
        <v>213</v>
      </c>
      <c r="S31908" s="34">
        <v>164</v>
      </c>
      <c r="T31908" s="34">
        <v>141</v>
      </c>
      <c r="U31908" s="34">
        <v>135</v>
      </c>
      <c r="V31908" s="34">
        <v>140</v>
      </c>
      <c r="W31908" s="34">
        <v>150</v>
      </c>
      <c r="X31908" s="34">
        <v>216</v>
      </c>
      <c r="Y31908" s="34">
        <v>139</v>
      </c>
      <c r="Z31908" s="34">
        <v>211</v>
      </c>
      <c r="AA31908" s="34">
        <v>168</v>
      </c>
      <c r="AB31908" s="34">
        <v>177</v>
      </c>
      <c r="AC31908" s="34">
        <v>156</v>
      </c>
    </row>
    <row r="31909" spans="1:29" x14ac:dyDescent="0.2">
      <c r="A31909" s="34" t="s">
        <v>92402</v>
      </c>
      <c r="B31909" s="34">
        <v>202</v>
      </c>
      <c r="C31909" s="34">
        <v>188</v>
      </c>
      <c r="D31909" s="34">
        <v>185</v>
      </c>
      <c r="E31909" s="34">
        <v>222</v>
      </c>
      <c r="F31909" s="34">
        <v>170</v>
      </c>
      <c r="G31909" s="34">
        <v>295</v>
      </c>
      <c r="H31909" s="34">
        <v>193</v>
      </c>
      <c r="I31909" s="34">
        <v>179</v>
      </c>
      <c r="J31909" s="34">
        <v>132</v>
      </c>
      <c r="K31909" s="34">
        <v>229</v>
      </c>
      <c r="L31909" s="34">
        <v>121</v>
      </c>
      <c r="M31909" s="34">
        <v>158</v>
      </c>
      <c r="N31909" s="34">
        <v>161</v>
      </c>
      <c r="O31909" s="34">
        <v>154</v>
      </c>
      <c r="P31909" s="34">
        <v>131</v>
      </c>
      <c r="Q31909" s="34">
        <v>262</v>
      </c>
      <c r="R31909" s="34">
        <v>199</v>
      </c>
      <c r="S31909" s="34">
        <v>215</v>
      </c>
      <c r="T31909" s="34">
        <v>174</v>
      </c>
      <c r="U31909" s="34">
        <v>194</v>
      </c>
      <c r="V31909" s="34">
        <v>192</v>
      </c>
      <c r="W31909" s="34">
        <v>211</v>
      </c>
      <c r="X31909" s="34">
        <v>257</v>
      </c>
      <c r="Y31909" s="34">
        <v>212</v>
      </c>
      <c r="Z31909" s="34">
        <v>216</v>
      </c>
      <c r="AA31909" s="34">
        <v>254</v>
      </c>
      <c r="AB31909" s="34">
        <v>212</v>
      </c>
      <c r="AC31909" s="34">
        <v>328</v>
      </c>
    </row>
    <row r="31910" spans="1:29" x14ac:dyDescent="0.2">
      <c r="A31910" s="34" t="s">
        <v>92403</v>
      </c>
      <c r="B31910" s="34">
        <v>295</v>
      </c>
      <c r="C31910" s="34">
        <v>316</v>
      </c>
      <c r="D31910" s="34">
        <v>343</v>
      </c>
      <c r="E31910" s="34">
        <v>333</v>
      </c>
      <c r="F31910" s="34">
        <v>308</v>
      </c>
      <c r="G31910" s="34">
        <v>293</v>
      </c>
      <c r="H31910" s="34">
        <v>270</v>
      </c>
      <c r="I31910" s="34">
        <v>259</v>
      </c>
      <c r="J31910" s="34">
        <v>261</v>
      </c>
      <c r="K31910" s="34">
        <v>267</v>
      </c>
      <c r="L31910" s="34">
        <v>222</v>
      </c>
      <c r="M31910" s="34">
        <v>237</v>
      </c>
      <c r="N31910" s="34">
        <v>227</v>
      </c>
      <c r="O31910" s="34">
        <v>250</v>
      </c>
      <c r="P31910" s="34">
        <v>254</v>
      </c>
      <c r="Q31910" s="34">
        <v>363</v>
      </c>
      <c r="R31910" s="34">
        <v>315</v>
      </c>
      <c r="S31910" s="34">
        <v>316</v>
      </c>
      <c r="T31910" s="34">
        <v>271</v>
      </c>
      <c r="U31910" s="34">
        <v>270</v>
      </c>
      <c r="V31910" s="34">
        <v>341</v>
      </c>
      <c r="W31910" s="34">
        <v>281</v>
      </c>
      <c r="X31910" s="34">
        <v>369</v>
      </c>
      <c r="Y31910" s="34">
        <v>302</v>
      </c>
      <c r="Z31910" s="34">
        <v>338</v>
      </c>
      <c r="AA31910" s="34">
        <v>370</v>
      </c>
      <c r="AB31910" s="34">
        <v>312</v>
      </c>
      <c r="AC31910" s="34">
        <v>451</v>
      </c>
    </row>
    <row r="31911" spans="1:29" x14ac:dyDescent="0.2">
      <c r="A31911" s="34" t="s">
        <v>92404</v>
      </c>
      <c r="B31911" s="34">
        <v>664</v>
      </c>
      <c r="C31911" s="34">
        <v>630</v>
      </c>
      <c r="D31911" s="34">
        <v>880</v>
      </c>
      <c r="E31911" s="34">
        <v>663</v>
      </c>
      <c r="F31911" s="34">
        <v>874</v>
      </c>
      <c r="G31911" s="34">
        <v>659</v>
      </c>
      <c r="H31911" s="34">
        <v>887</v>
      </c>
      <c r="I31911" s="34">
        <v>563</v>
      </c>
      <c r="J31911" s="34">
        <v>747</v>
      </c>
      <c r="K31911" s="34">
        <v>632</v>
      </c>
      <c r="L31911" s="34">
        <v>596</v>
      </c>
      <c r="M31911" s="34">
        <v>552</v>
      </c>
      <c r="N31911" s="34">
        <v>681</v>
      </c>
      <c r="O31911" s="34">
        <v>541</v>
      </c>
      <c r="P31911" s="34">
        <v>674</v>
      </c>
      <c r="Q31911" s="34">
        <v>817</v>
      </c>
      <c r="R31911" s="34">
        <v>1052</v>
      </c>
      <c r="S31911" s="34">
        <v>656</v>
      </c>
      <c r="T31911" s="34">
        <v>863</v>
      </c>
      <c r="U31911" s="34">
        <v>694</v>
      </c>
      <c r="V31911" s="34">
        <v>907</v>
      </c>
      <c r="W31911" s="34">
        <v>722</v>
      </c>
      <c r="X31911" s="34">
        <v>931</v>
      </c>
      <c r="Y31911" s="34">
        <v>613</v>
      </c>
      <c r="Z31911" s="34">
        <v>922</v>
      </c>
      <c r="AA31911" s="34">
        <v>774</v>
      </c>
      <c r="AB31911" s="34">
        <v>929</v>
      </c>
      <c r="AC31911" s="34">
        <v>951</v>
      </c>
    </row>
    <row r="31912" spans="1:29" x14ac:dyDescent="0.2">
      <c r="A31912" s="34" t="s">
        <v>92405</v>
      </c>
      <c r="B31912" s="34">
        <v>216</v>
      </c>
      <c r="C31912" s="34">
        <v>254</v>
      </c>
      <c r="D31912" s="34">
        <v>310</v>
      </c>
      <c r="E31912" s="34">
        <v>221</v>
      </c>
      <c r="F31912" s="34">
        <v>289</v>
      </c>
      <c r="G31912" s="34">
        <v>262</v>
      </c>
      <c r="H31912" s="34">
        <v>245</v>
      </c>
      <c r="I31912" s="34">
        <v>235</v>
      </c>
      <c r="J31912" s="34">
        <v>251</v>
      </c>
      <c r="K31912" s="34">
        <v>354</v>
      </c>
      <c r="L31912" s="34">
        <v>178</v>
      </c>
      <c r="M31912" s="34">
        <v>197</v>
      </c>
      <c r="N31912" s="34">
        <v>242</v>
      </c>
      <c r="O31912" s="34">
        <v>255</v>
      </c>
      <c r="P31912" s="34">
        <v>246</v>
      </c>
      <c r="Q31912" s="34">
        <v>379</v>
      </c>
      <c r="R31912" s="34">
        <v>350</v>
      </c>
      <c r="S31912" s="34">
        <v>362</v>
      </c>
      <c r="T31912" s="34">
        <v>255</v>
      </c>
      <c r="U31912" s="34">
        <v>262</v>
      </c>
      <c r="V31912" s="34">
        <v>326</v>
      </c>
      <c r="W31912" s="34">
        <v>341</v>
      </c>
      <c r="X31912" s="34">
        <v>320</v>
      </c>
      <c r="Y31912" s="34">
        <v>331</v>
      </c>
      <c r="Z31912" s="34">
        <v>275</v>
      </c>
      <c r="AA31912" s="34">
        <v>327</v>
      </c>
      <c r="AB31912" s="34">
        <v>336</v>
      </c>
      <c r="AC31912" s="34">
        <v>394</v>
      </c>
    </row>
    <row r="31913" spans="1:29" x14ac:dyDescent="0.2">
      <c r="A31913" s="34" t="s">
        <v>92406</v>
      </c>
      <c r="B31913" s="34">
        <v>257</v>
      </c>
      <c r="C31913" s="34">
        <v>329</v>
      </c>
      <c r="D31913" s="34">
        <v>289</v>
      </c>
      <c r="E31913" s="34">
        <v>343</v>
      </c>
      <c r="F31913" s="34">
        <v>344</v>
      </c>
      <c r="G31913" s="34">
        <v>421</v>
      </c>
      <c r="H31913" s="34">
        <v>314</v>
      </c>
      <c r="I31913" s="34">
        <v>360</v>
      </c>
      <c r="J31913" s="34">
        <v>237</v>
      </c>
      <c r="K31913" s="34">
        <v>422</v>
      </c>
      <c r="L31913" s="34">
        <v>197</v>
      </c>
      <c r="M31913" s="34">
        <v>337</v>
      </c>
      <c r="N31913" s="34">
        <v>258</v>
      </c>
      <c r="O31913" s="34">
        <v>270</v>
      </c>
      <c r="P31913" s="34">
        <v>264</v>
      </c>
      <c r="Q31913" s="34">
        <v>445</v>
      </c>
      <c r="R31913" s="34">
        <v>361</v>
      </c>
      <c r="S31913" s="34">
        <v>402</v>
      </c>
      <c r="T31913" s="34">
        <v>278</v>
      </c>
      <c r="U31913" s="34">
        <v>358</v>
      </c>
      <c r="V31913" s="34">
        <v>345</v>
      </c>
      <c r="W31913" s="34">
        <v>398</v>
      </c>
      <c r="X31913" s="34">
        <v>483</v>
      </c>
      <c r="Y31913" s="34">
        <v>359</v>
      </c>
      <c r="Z31913" s="34">
        <v>378</v>
      </c>
      <c r="AA31913" s="34">
        <v>489</v>
      </c>
      <c r="AB31913" s="34">
        <v>375</v>
      </c>
      <c r="AC31913" s="34">
        <v>452</v>
      </c>
    </row>
    <row r="31914" spans="1:29" x14ac:dyDescent="0.2">
      <c r="A31914" s="34" t="s">
        <v>92407</v>
      </c>
      <c r="B31914" s="34">
        <v>173</v>
      </c>
      <c r="C31914" s="34">
        <v>142</v>
      </c>
      <c r="D31914" s="34">
        <v>183</v>
      </c>
      <c r="E31914" s="34">
        <v>168</v>
      </c>
      <c r="F31914" s="34">
        <v>187</v>
      </c>
      <c r="G31914" s="34">
        <v>135</v>
      </c>
      <c r="H31914" s="34">
        <v>141</v>
      </c>
      <c r="I31914" s="34">
        <v>147</v>
      </c>
      <c r="J31914" s="34">
        <v>125</v>
      </c>
      <c r="K31914" s="34">
        <v>146</v>
      </c>
      <c r="L31914" s="34">
        <v>96</v>
      </c>
      <c r="M31914" s="34">
        <v>153</v>
      </c>
      <c r="N31914" s="34">
        <v>93</v>
      </c>
      <c r="O31914" s="34">
        <v>112</v>
      </c>
      <c r="P31914" s="34">
        <v>113</v>
      </c>
      <c r="Q31914" s="34">
        <v>162</v>
      </c>
      <c r="R31914" s="34">
        <v>193</v>
      </c>
      <c r="S31914" s="34">
        <v>188</v>
      </c>
      <c r="T31914" s="34">
        <v>144</v>
      </c>
      <c r="U31914" s="34">
        <v>152</v>
      </c>
      <c r="V31914" s="34">
        <v>202</v>
      </c>
      <c r="W31914" s="34">
        <v>161</v>
      </c>
      <c r="X31914" s="34">
        <v>171</v>
      </c>
      <c r="Y31914" s="34">
        <v>155</v>
      </c>
      <c r="Z31914" s="34">
        <v>184</v>
      </c>
      <c r="AA31914" s="34">
        <v>212</v>
      </c>
      <c r="AB31914" s="34">
        <v>135</v>
      </c>
      <c r="AC31914" s="34">
        <v>259</v>
      </c>
    </row>
    <row r="31915" spans="1:29" x14ac:dyDescent="0.2">
      <c r="A31915" s="34" t="s">
        <v>92408</v>
      </c>
      <c r="B31915" s="34">
        <v>67</v>
      </c>
      <c r="C31915" s="34">
        <v>84</v>
      </c>
      <c r="D31915" s="34">
        <v>89</v>
      </c>
      <c r="E31915" s="34">
        <v>103</v>
      </c>
      <c r="F31915" s="34">
        <v>57</v>
      </c>
      <c r="G31915" s="34">
        <v>72</v>
      </c>
      <c r="H31915" s="34">
        <v>36</v>
      </c>
      <c r="I31915" s="34">
        <v>80</v>
      </c>
      <c r="J31915" s="34">
        <v>48</v>
      </c>
      <c r="K31915" s="34">
        <v>96</v>
      </c>
      <c r="L31915" s="34">
        <v>30</v>
      </c>
      <c r="M31915" s="34">
        <v>70</v>
      </c>
      <c r="N31915" s="34">
        <v>50</v>
      </c>
      <c r="O31915" s="34">
        <v>44</v>
      </c>
      <c r="P31915" s="34">
        <v>69</v>
      </c>
      <c r="Q31915" s="34">
        <v>77</v>
      </c>
      <c r="R31915" s="34">
        <v>42</v>
      </c>
      <c r="S31915" s="34">
        <v>78</v>
      </c>
      <c r="T31915" s="34">
        <v>48</v>
      </c>
      <c r="U31915" s="34">
        <v>60</v>
      </c>
      <c r="V31915" s="34">
        <v>62</v>
      </c>
      <c r="W31915" s="34">
        <v>78</v>
      </c>
      <c r="X31915" s="34">
        <v>80</v>
      </c>
      <c r="Y31915" s="34">
        <v>60</v>
      </c>
      <c r="Z31915" s="34">
        <v>62</v>
      </c>
      <c r="AA31915" s="34">
        <v>67</v>
      </c>
      <c r="AB31915" s="34">
        <v>49</v>
      </c>
      <c r="AC31915" s="34">
        <v>131</v>
      </c>
    </row>
    <row r="31916" spans="1:29" x14ac:dyDescent="0.2">
      <c r="A31916" s="34" t="s">
        <v>92409</v>
      </c>
      <c r="B31916" s="34">
        <v>139</v>
      </c>
      <c r="C31916" s="34">
        <v>179</v>
      </c>
      <c r="D31916" s="34">
        <v>136</v>
      </c>
      <c r="E31916" s="34">
        <v>192</v>
      </c>
      <c r="F31916" s="34">
        <v>133</v>
      </c>
      <c r="G31916" s="34">
        <v>213</v>
      </c>
      <c r="H31916" s="34">
        <v>140</v>
      </c>
      <c r="I31916" s="34">
        <v>115</v>
      </c>
      <c r="J31916" s="34">
        <v>98</v>
      </c>
      <c r="K31916" s="34">
        <v>184</v>
      </c>
      <c r="L31916" s="34">
        <v>51</v>
      </c>
      <c r="M31916" s="34">
        <v>127</v>
      </c>
      <c r="N31916" s="34">
        <v>102</v>
      </c>
      <c r="O31916" s="34">
        <v>147</v>
      </c>
      <c r="P31916" s="34">
        <v>99</v>
      </c>
      <c r="Q31916" s="34">
        <v>194</v>
      </c>
      <c r="R31916" s="34">
        <v>123</v>
      </c>
      <c r="S31916" s="34">
        <v>183</v>
      </c>
      <c r="T31916" s="34">
        <v>118</v>
      </c>
      <c r="U31916" s="34">
        <v>150</v>
      </c>
      <c r="V31916" s="34">
        <v>165</v>
      </c>
      <c r="W31916" s="34">
        <v>170</v>
      </c>
      <c r="X31916" s="34">
        <v>123</v>
      </c>
      <c r="Y31916" s="34">
        <v>145</v>
      </c>
      <c r="Z31916" s="34">
        <v>160</v>
      </c>
      <c r="AA31916" s="34">
        <v>179</v>
      </c>
      <c r="AB31916" s="34">
        <v>130</v>
      </c>
      <c r="AC31916" s="34">
        <v>225</v>
      </c>
    </row>
    <row r="31917" spans="1:29" x14ac:dyDescent="0.2">
      <c r="A31917" s="34" t="s">
        <v>92410</v>
      </c>
      <c r="B31917" s="34">
        <v>223</v>
      </c>
      <c r="C31917" s="34">
        <v>318</v>
      </c>
      <c r="D31917" s="34">
        <v>377</v>
      </c>
      <c r="E31917" s="34">
        <v>382</v>
      </c>
      <c r="F31917" s="34">
        <v>363</v>
      </c>
      <c r="G31917" s="34">
        <v>350</v>
      </c>
      <c r="H31917" s="34">
        <v>292</v>
      </c>
      <c r="I31917" s="34">
        <v>282</v>
      </c>
      <c r="J31917" s="34">
        <v>227</v>
      </c>
      <c r="K31917" s="34">
        <v>358</v>
      </c>
      <c r="L31917" s="34">
        <v>157</v>
      </c>
      <c r="M31917" s="34">
        <v>265</v>
      </c>
      <c r="N31917" s="34">
        <v>248</v>
      </c>
      <c r="O31917" s="34">
        <v>255</v>
      </c>
      <c r="P31917" s="34">
        <v>222</v>
      </c>
      <c r="Q31917" s="34">
        <v>391</v>
      </c>
      <c r="R31917" s="34">
        <v>329</v>
      </c>
      <c r="S31917" s="34">
        <v>394</v>
      </c>
      <c r="T31917" s="34">
        <v>185</v>
      </c>
      <c r="U31917" s="34">
        <v>292</v>
      </c>
      <c r="V31917" s="34">
        <v>320</v>
      </c>
      <c r="W31917" s="34">
        <v>303</v>
      </c>
      <c r="X31917" s="34">
        <v>476</v>
      </c>
      <c r="Y31917" s="34">
        <v>264</v>
      </c>
      <c r="Z31917" s="34">
        <v>343</v>
      </c>
      <c r="AA31917" s="34">
        <v>433</v>
      </c>
      <c r="AB31917" s="34">
        <v>283</v>
      </c>
      <c r="AC31917" s="34">
        <v>524</v>
      </c>
    </row>
    <row r="31918" spans="1:29" x14ac:dyDescent="0.2">
      <c r="A31918" s="34" t="s">
        <v>92411</v>
      </c>
      <c r="B31918" s="34">
        <v>61</v>
      </c>
      <c r="C31918" s="34">
        <v>98</v>
      </c>
      <c r="D31918" s="34">
        <v>127</v>
      </c>
      <c r="E31918" s="34">
        <v>94</v>
      </c>
      <c r="F31918" s="34">
        <v>84</v>
      </c>
      <c r="G31918" s="34">
        <v>77</v>
      </c>
      <c r="H31918" s="34">
        <v>56</v>
      </c>
      <c r="I31918" s="34">
        <v>80</v>
      </c>
      <c r="J31918" s="34">
        <v>51</v>
      </c>
      <c r="K31918" s="34">
        <v>123</v>
      </c>
      <c r="L31918" s="34">
        <v>28</v>
      </c>
      <c r="M31918" s="34">
        <v>87</v>
      </c>
      <c r="N31918" s="34">
        <v>57</v>
      </c>
      <c r="O31918" s="34">
        <v>84</v>
      </c>
      <c r="P31918" s="34">
        <v>77</v>
      </c>
      <c r="Q31918" s="34">
        <v>121</v>
      </c>
      <c r="R31918" s="34">
        <v>86</v>
      </c>
      <c r="S31918" s="34">
        <v>128</v>
      </c>
      <c r="T31918" s="34">
        <v>44</v>
      </c>
      <c r="U31918" s="34">
        <v>61</v>
      </c>
      <c r="V31918" s="34">
        <v>99</v>
      </c>
      <c r="W31918" s="34">
        <v>78</v>
      </c>
      <c r="X31918" s="34">
        <v>117</v>
      </c>
      <c r="Y31918" s="34">
        <v>68</v>
      </c>
      <c r="Z31918" s="34">
        <v>95</v>
      </c>
      <c r="AA31918" s="34">
        <v>114</v>
      </c>
      <c r="AB31918" s="34">
        <v>69</v>
      </c>
      <c r="AC31918" s="34">
        <v>165</v>
      </c>
    </row>
    <row r="31919" spans="1:29" x14ac:dyDescent="0.2">
      <c r="A31919" s="34" t="s">
        <v>92412</v>
      </c>
      <c r="B31919" s="34">
        <v>259</v>
      </c>
      <c r="C31919" s="34">
        <v>367</v>
      </c>
      <c r="D31919" s="34">
        <v>451</v>
      </c>
      <c r="E31919" s="34">
        <v>353</v>
      </c>
      <c r="F31919" s="34">
        <v>481</v>
      </c>
      <c r="G31919" s="34">
        <v>408</v>
      </c>
      <c r="H31919" s="34">
        <v>441</v>
      </c>
      <c r="I31919" s="34">
        <v>357</v>
      </c>
      <c r="J31919" s="34">
        <v>387</v>
      </c>
      <c r="K31919" s="34">
        <v>431</v>
      </c>
      <c r="L31919" s="34">
        <v>366</v>
      </c>
      <c r="M31919" s="34">
        <v>310</v>
      </c>
      <c r="N31919" s="34">
        <v>367</v>
      </c>
      <c r="O31919" s="34">
        <v>363</v>
      </c>
      <c r="P31919" s="34">
        <v>361</v>
      </c>
      <c r="Q31919" s="34">
        <v>531</v>
      </c>
      <c r="R31919" s="34">
        <v>545</v>
      </c>
      <c r="S31919" s="34">
        <v>527</v>
      </c>
      <c r="T31919" s="34">
        <v>437</v>
      </c>
      <c r="U31919" s="34">
        <v>420</v>
      </c>
      <c r="V31919" s="34">
        <v>499</v>
      </c>
      <c r="W31919" s="34">
        <v>517</v>
      </c>
      <c r="X31919" s="34">
        <v>557</v>
      </c>
      <c r="Y31919" s="34">
        <v>418</v>
      </c>
      <c r="Z31919" s="34">
        <v>473</v>
      </c>
      <c r="AA31919" s="34">
        <v>518</v>
      </c>
      <c r="AB31919" s="34">
        <v>477</v>
      </c>
      <c r="AC31919" s="34">
        <v>731</v>
      </c>
    </row>
    <row r="31920" spans="1:29" x14ac:dyDescent="0.2">
      <c r="A31920" s="34" t="s">
        <v>92413</v>
      </c>
      <c r="B31920" s="34">
        <v>128</v>
      </c>
      <c r="C31920" s="34">
        <v>183</v>
      </c>
      <c r="D31920" s="34">
        <v>191</v>
      </c>
      <c r="E31920" s="34">
        <v>187</v>
      </c>
      <c r="F31920" s="34">
        <v>155</v>
      </c>
      <c r="G31920" s="34">
        <v>207</v>
      </c>
      <c r="H31920" s="34">
        <v>149</v>
      </c>
      <c r="I31920" s="34">
        <v>128</v>
      </c>
      <c r="J31920" s="34">
        <v>95</v>
      </c>
      <c r="K31920" s="34">
        <v>178</v>
      </c>
      <c r="L31920" s="34">
        <v>56</v>
      </c>
      <c r="M31920" s="34">
        <v>159</v>
      </c>
      <c r="N31920" s="34">
        <v>108</v>
      </c>
      <c r="O31920" s="34">
        <v>123</v>
      </c>
      <c r="P31920" s="34">
        <v>100</v>
      </c>
      <c r="Q31920" s="34">
        <v>178</v>
      </c>
      <c r="R31920" s="34">
        <v>148</v>
      </c>
      <c r="S31920" s="34">
        <v>250</v>
      </c>
      <c r="T31920" s="34">
        <v>107</v>
      </c>
      <c r="U31920" s="34">
        <v>118</v>
      </c>
      <c r="V31920" s="34">
        <v>153</v>
      </c>
      <c r="W31920" s="34">
        <v>120</v>
      </c>
      <c r="X31920" s="34">
        <v>123</v>
      </c>
      <c r="Y31920" s="34">
        <v>110</v>
      </c>
      <c r="Z31920" s="34">
        <v>188</v>
      </c>
      <c r="AA31920" s="34">
        <v>185</v>
      </c>
      <c r="AB31920" s="34">
        <v>122</v>
      </c>
      <c r="AC31920" s="34">
        <v>247</v>
      </c>
    </row>
    <row r="31921" spans="1:29" x14ac:dyDescent="0.2">
      <c r="A31921" s="34" t="s">
        <v>92414</v>
      </c>
      <c r="B31921" s="34">
        <v>252</v>
      </c>
      <c r="C31921" s="34">
        <v>261</v>
      </c>
      <c r="D31921" s="34">
        <v>419</v>
      </c>
      <c r="E31921" s="34">
        <v>262</v>
      </c>
      <c r="F31921" s="34">
        <v>382</v>
      </c>
      <c r="G31921" s="34">
        <v>316</v>
      </c>
      <c r="H31921" s="34">
        <v>374</v>
      </c>
      <c r="I31921" s="34">
        <v>264</v>
      </c>
      <c r="J31921" s="34">
        <v>369</v>
      </c>
      <c r="K31921" s="34">
        <v>306</v>
      </c>
      <c r="L31921" s="34">
        <v>245</v>
      </c>
      <c r="M31921" s="34">
        <v>259</v>
      </c>
      <c r="N31921" s="34">
        <v>329</v>
      </c>
      <c r="O31921" s="34">
        <v>230</v>
      </c>
      <c r="P31921" s="34">
        <v>342</v>
      </c>
      <c r="Q31921" s="34">
        <v>377</v>
      </c>
      <c r="R31921" s="34">
        <v>401</v>
      </c>
      <c r="S31921" s="34">
        <v>322</v>
      </c>
      <c r="T31921" s="34">
        <v>317</v>
      </c>
      <c r="U31921" s="34">
        <v>233</v>
      </c>
      <c r="V31921" s="34">
        <v>410</v>
      </c>
      <c r="W31921" s="34">
        <v>283</v>
      </c>
      <c r="X31921" s="34">
        <v>465</v>
      </c>
      <c r="Y31921" s="34">
        <v>266</v>
      </c>
      <c r="Z31921" s="34">
        <v>404</v>
      </c>
      <c r="AA31921" s="34">
        <v>329</v>
      </c>
      <c r="AB31921" s="34">
        <v>333</v>
      </c>
      <c r="AC31921" s="34">
        <v>486</v>
      </c>
    </row>
    <row r="31922" spans="1:29" x14ac:dyDescent="0.2">
      <c r="A31922" s="34" t="s">
        <v>92415</v>
      </c>
      <c r="B31922" s="34">
        <v>100</v>
      </c>
      <c r="C31922" s="34">
        <v>200</v>
      </c>
      <c r="D31922" s="34">
        <v>161</v>
      </c>
      <c r="E31922" s="34">
        <v>200</v>
      </c>
      <c r="F31922" s="34">
        <v>126</v>
      </c>
      <c r="G31922" s="34">
        <v>145</v>
      </c>
      <c r="H31922" s="34">
        <v>78</v>
      </c>
      <c r="I31922" s="34">
        <v>144</v>
      </c>
      <c r="J31922" s="34">
        <v>79</v>
      </c>
      <c r="K31922" s="34">
        <v>230</v>
      </c>
      <c r="L31922" s="34">
        <v>50</v>
      </c>
      <c r="M31922" s="34">
        <v>167</v>
      </c>
      <c r="N31922" s="34">
        <v>93</v>
      </c>
      <c r="O31922" s="34">
        <v>129</v>
      </c>
      <c r="P31922" s="34">
        <v>96</v>
      </c>
      <c r="Q31922" s="34">
        <v>163</v>
      </c>
      <c r="R31922" s="34">
        <v>109</v>
      </c>
      <c r="S31922" s="34">
        <v>208</v>
      </c>
      <c r="T31922" s="34">
        <v>70</v>
      </c>
      <c r="U31922" s="34">
        <v>106</v>
      </c>
      <c r="V31922" s="34">
        <v>120</v>
      </c>
      <c r="W31922" s="34">
        <v>138</v>
      </c>
      <c r="X31922" s="34">
        <v>139</v>
      </c>
      <c r="Y31922" s="34">
        <v>116</v>
      </c>
      <c r="Z31922" s="34">
        <v>118</v>
      </c>
      <c r="AA31922" s="34">
        <v>208</v>
      </c>
      <c r="AB31922" s="34">
        <v>84</v>
      </c>
      <c r="AC31922" s="34">
        <v>270</v>
      </c>
    </row>
    <row r="31923" spans="1:29" x14ac:dyDescent="0.2">
      <c r="A31923" s="34" t="s">
        <v>92416</v>
      </c>
      <c r="B31923" s="34">
        <v>136</v>
      </c>
      <c r="C31923" s="34">
        <v>118</v>
      </c>
      <c r="D31923" s="34">
        <v>94</v>
      </c>
      <c r="E31923" s="34">
        <v>92</v>
      </c>
      <c r="F31923" s="34">
        <v>99</v>
      </c>
      <c r="G31923" s="34">
        <v>111</v>
      </c>
      <c r="H31923" s="34">
        <v>80</v>
      </c>
      <c r="I31923" s="34">
        <v>92</v>
      </c>
      <c r="J31923" s="34">
        <v>103</v>
      </c>
      <c r="K31923" s="34">
        <v>113</v>
      </c>
      <c r="L31923" s="34">
        <v>86</v>
      </c>
      <c r="M31923" s="34">
        <v>102</v>
      </c>
      <c r="N31923" s="34">
        <v>72</v>
      </c>
      <c r="O31923" s="34">
        <v>68</v>
      </c>
      <c r="P31923" s="34">
        <v>115</v>
      </c>
      <c r="Q31923" s="34">
        <v>125</v>
      </c>
      <c r="R31923" s="34">
        <v>105</v>
      </c>
      <c r="S31923" s="34">
        <v>136</v>
      </c>
      <c r="T31923" s="34">
        <v>71</v>
      </c>
      <c r="U31923" s="34">
        <v>96</v>
      </c>
      <c r="V31923" s="34">
        <v>107</v>
      </c>
      <c r="W31923" s="34">
        <v>126</v>
      </c>
      <c r="X31923" s="34">
        <v>87</v>
      </c>
      <c r="Y31923" s="34">
        <v>115</v>
      </c>
      <c r="Z31923" s="34">
        <v>137</v>
      </c>
      <c r="AA31923" s="34">
        <v>134</v>
      </c>
      <c r="AB31923" s="34">
        <v>129</v>
      </c>
      <c r="AC31923" s="34">
        <v>131</v>
      </c>
    </row>
    <row r="31924" spans="1:29" x14ac:dyDescent="0.2">
      <c r="A31924" s="34" t="s">
        <v>92417</v>
      </c>
      <c r="B31924" s="34">
        <v>222</v>
      </c>
      <c r="C31924" s="34">
        <v>237</v>
      </c>
      <c r="D31924" s="34">
        <v>296</v>
      </c>
      <c r="E31924" s="34">
        <v>300</v>
      </c>
      <c r="F31924" s="34">
        <v>275</v>
      </c>
      <c r="G31924" s="34">
        <v>180</v>
      </c>
      <c r="H31924" s="34">
        <v>304</v>
      </c>
      <c r="I31924" s="34">
        <v>273</v>
      </c>
      <c r="J31924" s="34">
        <v>216</v>
      </c>
      <c r="K31924" s="34">
        <v>360</v>
      </c>
      <c r="L31924" s="34">
        <v>186</v>
      </c>
      <c r="M31924" s="34">
        <v>271</v>
      </c>
      <c r="N31924" s="34">
        <v>220</v>
      </c>
      <c r="O31924" s="34">
        <v>249</v>
      </c>
      <c r="P31924" s="34">
        <v>230</v>
      </c>
      <c r="Q31924" s="34">
        <v>337</v>
      </c>
      <c r="R31924" s="34">
        <v>346</v>
      </c>
      <c r="S31924" s="34">
        <v>290</v>
      </c>
      <c r="T31924" s="34">
        <v>261</v>
      </c>
      <c r="U31924" s="34">
        <v>216</v>
      </c>
      <c r="V31924" s="34">
        <v>274</v>
      </c>
      <c r="W31924" s="34">
        <v>307</v>
      </c>
      <c r="X31924" s="34">
        <v>361</v>
      </c>
      <c r="Y31924" s="34">
        <v>332</v>
      </c>
      <c r="Z31924" s="34">
        <v>245</v>
      </c>
      <c r="AA31924" s="34">
        <v>427</v>
      </c>
      <c r="AB31924" s="34">
        <v>324</v>
      </c>
      <c r="AC31924" s="34">
        <v>435</v>
      </c>
    </row>
    <row r="31925" spans="1:29" x14ac:dyDescent="0.2">
      <c r="A31925" s="34" t="s">
        <v>92418</v>
      </c>
      <c r="B31925" s="34">
        <v>97</v>
      </c>
      <c r="C31925" s="34">
        <v>121</v>
      </c>
      <c r="D31925" s="34">
        <v>144</v>
      </c>
      <c r="E31925" s="34">
        <v>124</v>
      </c>
      <c r="F31925" s="34">
        <v>141</v>
      </c>
      <c r="G31925" s="34">
        <v>144</v>
      </c>
      <c r="H31925" s="34">
        <v>110</v>
      </c>
      <c r="I31925" s="34">
        <v>125</v>
      </c>
      <c r="J31925" s="34">
        <v>93</v>
      </c>
      <c r="K31925" s="34">
        <v>118</v>
      </c>
      <c r="L31925" s="34">
        <v>62</v>
      </c>
      <c r="M31925" s="34">
        <v>106</v>
      </c>
      <c r="N31925" s="34">
        <v>132</v>
      </c>
      <c r="O31925" s="34">
        <v>85</v>
      </c>
      <c r="P31925" s="34">
        <v>145</v>
      </c>
      <c r="Q31925" s="34">
        <v>126</v>
      </c>
      <c r="R31925" s="34">
        <v>124</v>
      </c>
      <c r="S31925" s="34">
        <v>105</v>
      </c>
      <c r="T31925" s="34">
        <v>99</v>
      </c>
      <c r="U31925" s="34">
        <v>91</v>
      </c>
      <c r="V31925" s="34">
        <v>134</v>
      </c>
      <c r="W31925" s="34">
        <v>88</v>
      </c>
      <c r="X31925" s="34">
        <v>125</v>
      </c>
      <c r="Y31925" s="34">
        <v>81</v>
      </c>
      <c r="Z31925" s="34">
        <v>144</v>
      </c>
      <c r="AA31925" s="34">
        <v>157</v>
      </c>
      <c r="AB31925" s="34">
        <v>112</v>
      </c>
      <c r="AC31925" s="34">
        <v>180</v>
      </c>
    </row>
    <row r="31926" spans="1:29" x14ac:dyDescent="0.2">
      <c r="A31926" s="34" t="s">
        <v>92419</v>
      </c>
      <c r="B31926" s="34">
        <v>321</v>
      </c>
      <c r="C31926" s="34">
        <v>539</v>
      </c>
      <c r="D31926" s="34">
        <v>748</v>
      </c>
      <c r="E31926" s="34">
        <v>559</v>
      </c>
      <c r="F31926" s="34">
        <v>610</v>
      </c>
      <c r="G31926" s="34">
        <v>563</v>
      </c>
      <c r="H31926" s="34">
        <v>516</v>
      </c>
      <c r="I31926" s="34">
        <v>526</v>
      </c>
      <c r="J31926" s="34">
        <v>477</v>
      </c>
      <c r="K31926" s="34">
        <v>537</v>
      </c>
      <c r="L31926" s="34">
        <v>298</v>
      </c>
      <c r="M31926" s="34">
        <v>369</v>
      </c>
      <c r="N31926" s="34">
        <v>533</v>
      </c>
      <c r="O31926" s="34">
        <v>430</v>
      </c>
      <c r="P31926" s="34">
        <v>466</v>
      </c>
      <c r="Q31926" s="34">
        <v>659</v>
      </c>
      <c r="R31926" s="34">
        <v>582</v>
      </c>
      <c r="S31926" s="34">
        <v>673</v>
      </c>
      <c r="T31926" s="34">
        <v>446</v>
      </c>
      <c r="U31926" s="34">
        <v>422</v>
      </c>
      <c r="V31926" s="34">
        <v>610</v>
      </c>
      <c r="W31926" s="34">
        <v>502</v>
      </c>
      <c r="X31926" s="34">
        <v>757</v>
      </c>
      <c r="Y31926" s="34">
        <v>460</v>
      </c>
      <c r="Z31926" s="34">
        <v>634</v>
      </c>
      <c r="AA31926" s="34">
        <v>614</v>
      </c>
      <c r="AB31926" s="34">
        <v>521</v>
      </c>
      <c r="AC31926" s="34">
        <v>870</v>
      </c>
    </row>
    <row r="31927" spans="1:29" x14ac:dyDescent="0.2">
      <c r="A31927" s="34" t="s">
        <v>92420</v>
      </c>
      <c r="B31927" s="34">
        <v>93</v>
      </c>
      <c r="C31927" s="34">
        <v>116</v>
      </c>
      <c r="D31927" s="34">
        <v>96</v>
      </c>
      <c r="E31927" s="34">
        <v>111</v>
      </c>
      <c r="F31927" s="34">
        <v>87</v>
      </c>
      <c r="G31927" s="34">
        <v>123</v>
      </c>
      <c r="H31927" s="34">
        <v>65</v>
      </c>
      <c r="I31927" s="34">
        <v>80</v>
      </c>
      <c r="J31927" s="34">
        <v>80</v>
      </c>
      <c r="K31927" s="34">
        <v>124</v>
      </c>
      <c r="L31927" s="34">
        <v>63</v>
      </c>
      <c r="M31927" s="34">
        <v>78</v>
      </c>
      <c r="N31927" s="34">
        <v>70</v>
      </c>
      <c r="O31927" s="34">
        <v>76</v>
      </c>
      <c r="P31927" s="34">
        <v>99</v>
      </c>
      <c r="Q31927" s="34">
        <v>117</v>
      </c>
      <c r="R31927" s="34">
        <v>94</v>
      </c>
      <c r="S31927" s="34">
        <v>153</v>
      </c>
      <c r="T31927" s="34">
        <v>95</v>
      </c>
      <c r="U31927" s="34">
        <v>75</v>
      </c>
      <c r="V31927" s="34">
        <v>102</v>
      </c>
      <c r="W31927" s="34">
        <v>66</v>
      </c>
      <c r="X31927" s="34">
        <v>91</v>
      </c>
      <c r="Y31927" s="34">
        <v>105</v>
      </c>
      <c r="Z31927" s="34">
        <v>88</v>
      </c>
      <c r="AA31927" s="34">
        <v>111</v>
      </c>
      <c r="AB31927" s="34">
        <v>98</v>
      </c>
      <c r="AC31927" s="34">
        <v>142</v>
      </c>
    </row>
    <row r="31928" spans="1:29" x14ac:dyDescent="0.2">
      <c r="A31928" s="34" t="s">
        <v>92421</v>
      </c>
      <c r="B31928" s="34">
        <v>124</v>
      </c>
      <c r="C31928" s="34">
        <v>214</v>
      </c>
      <c r="D31928" s="34">
        <v>199</v>
      </c>
      <c r="E31928" s="34">
        <v>213</v>
      </c>
      <c r="F31928" s="34">
        <v>157</v>
      </c>
      <c r="G31928" s="34">
        <v>271</v>
      </c>
      <c r="H31928" s="34">
        <v>178</v>
      </c>
      <c r="I31928" s="34">
        <v>224</v>
      </c>
      <c r="J31928" s="34">
        <v>131</v>
      </c>
      <c r="K31928" s="34">
        <v>230</v>
      </c>
      <c r="L31928" s="34">
        <v>102</v>
      </c>
      <c r="M31928" s="34">
        <v>200</v>
      </c>
      <c r="N31928" s="34">
        <v>114</v>
      </c>
      <c r="O31928" s="34">
        <v>182</v>
      </c>
      <c r="P31928" s="34">
        <v>140</v>
      </c>
      <c r="Q31928" s="34">
        <v>255</v>
      </c>
      <c r="R31928" s="34">
        <v>166</v>
      </c>
      <c r="S31928" s="34">
        <v>278</v>
      </c>
      <c r="T31928" s="34">
        <v>130</v>
      </c>
      <c r="U31928" s="34">
        <v>212</v>
      </c>
      <c r="V31928" s="34">
        <v>202</v>
      </c>
      <c r="W31928" s="34">
        <v>255</v>
      </c>
      <c r="X31928" s="34">
        <v>200</v>
      </c>
      <c r="Y31928" s="34">
        <v>213</v>
      </c>
      <c r="Z31928" s="34">
        <v>193</v>
      </c>
      <c r="AA31928" s="34">
        <v>261</v>
      </c>
      <c r="AB31928" s="34">
        <v>166</v>
      </c>
      <c r="AC31928" s="34">
        <v>297</v>
      </c>
    </row>
    <row r="31929" spans="1:29" x14ac:dyDescent="0.2">
      <c r="A31929" s="34" t="s">
        <v>92422</v>
      </c>
      <c r="B31929" s="34">
        <v>173</v>
      </c>
      <c r="C31929" s="34">
        <v>130</v>
      </c>
      <c r="D31929" s="34">
        <v>165</v>
      </c>
      <c r="E31929" s="34">
        <v>149</v>
      </c>
      <c r="F31929" s="34">
        <v>206</v>
      </c>
      <c r="G31929" s="34">
        <v>166</v>
      </c>
      <c r="H31929" s="34">
        <v>165</v>
      </c>
      <c r="I31929" s="34">
        <v>156</v>
      </c>
      <c r="J31929" s="34">
        <v>169</v>
      </c>
      <c r="K31929" s="34">
        <v>189</v>
      </c>
      <c r="L31929" s="34">
        <v>154</v>
      </c>
      <c r="M31929" s="34">
        <v>156</v>
      </c>
      <c r="N31929" s="34">
        <v>143</v>
      </c>
      <c r="O31929" s="34">
        <v>140</v>
      </c>
      <c r="P31929" s="34">
        <v>177</v>
      </c>
      <c r="Q31929" s="34">
        <v>229</v>
      </c>
      <c r="R31929" s="34">
        <v>242</v>
      </c>
      <c r="S31929" s="34">
        <v>203</v>
      </c>
      <c r="T31929" s="34">
        <v>184</v>
      </c>
      <c r="U31929" s="34">
        <v>169</v>
      </c>
      <c r="V31929" s="34">
        <v>194</v>
      </c>
      <c r="W31929" s="34">
        <v>308</v>
      </c>
      <c r="X31929" s="34">
        <v>204</v>
      </c>
      <c r="Y31929" s="34">
        <v>208</v>
      </c>
      <c r="Z31929" s="34">
        <v>206</v>
      </c>
      <c r="AA31929" s="34">
        <v>218</v>
      </c>
      <c r="AB31929" s="34">
        <v>222</v>
      </c>
      <c r="AC31929" s="34">
        <v>272</v>
      </c>
    </row>
    <row r="31930" spans="1:29" x14ac:dyDescent="0.2">
      <c r="A31930" s="34" t="s">
        <v>92423</v>
      </c>
      <c r="B31930" s="34">
        <v>258</v>
      </c>
      <c r="C31930" s="34">
        <v>382</v>
      </c>
      <c r="D31930" s="34">
        <v>447</v>
      </c>
      <c r="E31930" s="34">
        <v>503</v>
      </c>
      <c r="F31930" s="34">
        <v>384</v>
      </c>
      <c r="G31930" s="34">
        <v>477</v>
      </c>
      <c r="H31930" s="34">
        <v>326</v>
      </c>
      <c r="I31930" s="34">
        <v>430</v>
      </c>
      <c r="J31930" s="34">
        <v>272</v>
      </c>
      <c r="K31930" s="34">
        <v>452</v>
      </c>
      <c r="L31930" s="34">
        <v>234</v>
      </c>
      <c r="M31930" s="34">
        <v>369</v>
      </c>
      <c r="N31930" s="34">
        <v>357</v>
      </c>
      <c r="O31930" s="34">
        <v>389</v>
      </c>
      <c r="P31930" s="34">
        <v>408</v>
      </c>
      <c r="Q31930" s="34">
        <v>521</v>
      </c>
      <c r="R31930" s="34">
        <v>386</v>
      </c>
      <c r="S31930" s="34">
        <v>524</v>
      </c>
      <c r="T31930" s="34">
        <v>306</v>
      </c>
      <c r="U31930" s="34">
        <v>375</v>
      </c>
      <c r="V31930" s="34">
        <v>474</v>
      </c>
      <c r="W31930" s="34">
        <v>493</v>
      </c>
      <c r="X31930" s="34">
        <v>525</v>
      </c>
      <c r="Y31930" s="34">
        <v>451</v>
      </c>
      <c r="Z31930" s="34">
        <v>443</v>
      </c>
      <c r="AA31930" s="34">
        <v>551</v>
      </c>
      <c r="AB31930" s="34">
        <v>419</v>
      </c>
      <c r="AC31930" s="34">
        <v>716</v>
      </c>
    </row>
    <row r="31931" spans="1:29" x14ac:dyDescent="0.2">
      <c r="A31931" s="34" t="s">
        <v>92424</v>
      </c>
      <c r="B31931" s="34">
        <v>116</v>
      </c>
      <c r="C31931" s="34">
        <v>113</v>
      </c>
      <c r="D31931" s="34">
        <v>51</v>
      </c>
      <c r="E31931" s="34">
        <v>123</v>
      </c>
      <c r="F31931" s="34">
        <v>69</v>
      </c>
      <c r="G31931" s="34">
        <v>78</v>
      </c>
      <c r="H31931" s="34">
        <v>62</v>
      </c>
      <c r="I31931" s="34">
        <v>83</v>
      </c>
      <c r="J31931" s="34">
        <v>53</v>
      </c>
      <c r="K31931" s="34">
        <v>99</v>
      </c>
      <c r="L31931" s="34">
        <v>41</v>
      </c>
      <c r="M31931" s="34">
        <v>96</v>
      </c>
      <c r="N31931" s="34">
        <v>47</v>
      </c>
      <c r="O31931" s="34">
        <v>98</v>
      </c>
      <c r="P31931" s="34">
        <v>63</v>
      </c>
      <c r="Q31931" s="34">
        <v>145</v>
      </c>
      <c r="R31931" s="34">
        <v>91</v>
      </c>
      <c r="S31931" s="34">
        <v>113</v>
      </c>
      <c r="T31931" s="34">
        <v>61</v>
      </c>
      <c r="U31931" s="34">
        <v>92</v>
      </c>
      <c r="V31931" s="34">
        <v>65</v>
      </c>
      <c r="W31931" s="34">
        <v>97</v>
      </c>
      <c r="X31931" s="34">
        <v>74</v>
      </c>
      <c r="Y31931" s="34">
        <v>92</v>
      </c>
      <c r="Z31931" s="34">
        <v>59</v>
      </c>
      <c r="AA31931" s="34">
        <v>145</v>
      </c>
      <c r="AB31931" s="34">
        <v>90</v>
      </c>
      <c r="AC31931" s="34">
        <v>172</v>
      </c>
    </row>
    <row r="31932" spans="1:29" x14ac:dyDescent="0.2">
      <c r="A31932" s="34" t="s">
        <v>92425</v>
      </c>
      <c r="B31932" s="34">
        <v>213</v>
      </c>
      <c r="C31932" s="34">
        <v>246</v>
      </c>
      <c r="D31932" s="34">
        <v>354</v>
      </c>
      <c r="E31932" s="34">
        <v>301</v>
      </c>
      <c r="F31932" s="34">
        <v>329</v>
      </c>
      <c r="G31932" s="34">
        <v>280</v>
      </c>
      <c r="H31932" s="34">
        <v>303</v>
      </c>
      <c r="I31932" s="34">
        <v>253</v>
      </c>
      <c r="J31932" s="34">
        <v>259</v>
      </c>
      <c r="K31932" s="34">
        <v>319</v>
      </c>
      <c r="L31932" s="34">
        <v>151</v>
      </c>
      <c r="M31932" s="34">
        <v>216</v>
      </c>
      <c r="N31932" s="34">
        <v>305</v>
      </c>
      <c r="O31932" s="34">
        <v>232</v>
      </c>
      <c r="P31932" s="34">
        <v>291</v>
      </c>
      <c r="Q31932" s="34">
        <v>309</v>
      </c>
      <c r="R31932" s="34">
        <v>336</v>
      </c>
      <c r="S31932" s="34">
        <v>320</v>
      </c>
      <c r="T31932" s="34">
        <v>268</v>
      </c>
      <c r="U31932" s="34">
        <v>216</v>
      </c>
      <c r="V31932" s="34">
        <v>315</v>
      </c>
      <c r="W31932" s="34">
        <v>232</v>
      </c>
      <c r="X31932" s="34">
        <v>420</v>
      </c>
      <c r="Y31932" s="34">
        <v>248</v>
      </c>
      <c r="Z31932" s="34">
        <v>364</v>
      </c>
      <c r="AA31932" s="34">
        <v>340</v>
      </c>
      <c r="AB31932" s="34">
        <v>303</v>
      </c>
      <c r="AC31932" s="34">
        <v>401</v>
      </c>
    </row>
    <row r="31933" spans="1:29" x14ac:dyDescent="0.2">
      <c r="A31933" s="34" t="s">
        <v>92426</v>
      </c>
      <c r="B31933" s="34">
        <v>222</v>
      </c>
      <c r="C31933" s="34">
        <v>370</v>
      </c>
      <c r="D31933" s="34">
        <v>351</v>
      </c>
      <c r="E31933" s="34">
        <v>319</v>
      </c>
      <c r="F31933" s="34">
        <v>300</v>
      </c>
      <c r="G31933" s="34">
        <v>300</v>
      </c>
      <c r="H31933" s="34">
        <v>236</v>
      </c>
      <c r="I31933" s="34">
        <v>297</v>
      </c>
      <c r="J31933" s="34">
        <v>268</v>
      </c>
      <c r="K31933" s="34">
        <v>359</v>
      </c>
      <c r="L31933" s="34">
        <v>209</v>
      </c>
      <c r="M31933" s="34">
        <v>285</v>
      </c>
      <c r="N31933" s="34">
        <v>276</v>
      </c>
      <c r="O31933" s="34">
        <v>280</v>
      </c>
      <c r="P31933" s="34">
        <v>298</v>
      </c>
      <c r="Q31933" s="34">
        <v>375</v>
      </c>
      <c r="R31933" s="34">
        <v>343</v>
      </c>
      <c r="S31933" s="34">
        <v>376</v>
      </c>
      <c r="T31933" s="34">
        <v>272</v>
      </c>
      <c r="U31933" s="34">
        <v>284</v>
      </c>
      <c r="V31933" s="34">
        <v>380</v>
      </c>
      <c r="W31933" s="34">
        <v>358</v>
      </c>
      <c r="X31933" s="34">
        <v>375</v>
      </c>
      <c r="Y31933" s="34">
        <v>298</v>
      </c>
      <c r="Z31933" s="34">
        <v>347</v>
      </c>
      <c r="AA31933" s="34">
        <v>439</v>
      </c>
      <c r="AB31933" s="34">
        <v>294</v>
      </c>
      <c r="AC31933" s="34">
        <v>474</v>
      </c>
    </row>
    <row r="31934" spans="1:29" x14ac:dyDescent="0.2">
      <c r="A31934" s="34" t="s">
        <v>92427</v>
      </c>
      <c r="B31934" s="34">
        <v>276</v>
      </c>
      <c r="C31934" s="34">
        <v>225</v>
      </c>
      <c r="D31934" s="34">
        <v>182</v>
      </c>
      <c r="E31934" s="34">
        <v>203</v>
      </c>
      <c r="F31934" s="34">
        <v>145</v>
      </c>
      <c r="G31934" s="34">
        <v>253</v>
      </c>
      <c r="H31934" s="34">
        <v>133</v>
      </c>
      <c r="I31934" s="34">
        <v>157</v>
      </c>
      <c r="J31934" s="34">
        <v>118</v>
      </c>
      <c r="K31934" s="34">
        <v>210</v>
      </c>
      <c r="L31934" s="34">
        <v>98</v>
      </c>
      <c r="M31934" s="34">
        <v>139</v>
      </c>
      <c r="N31934" s="34">
        <v>125</v>
      </c>
      <c r="O31934" s="34">
        <v>136</v>
      </c>
      <c r="P31934" s="34">
        <v>127</v>
      </c>
      <c r="Q31934" s="34">
        <v>218</v>
      </c>
      <c r="R31934" s="34">
        <v>172</v>
      </c>
      <c r="S31934" s="34">
        <v>229</v>
      </c>
      <c r="T31934" s="34">
        <v>126</v>
      </c>
      <c r="U31934" s="34">
        <v>135</v>
      </c>
      <c r="V31934" s="34">
        <v>162</v>
      </c>
      <c r="W31934" s="34">
        <v>173</v>
      </c>
      <c r="X31934" s="34">
        <v>223</v>
      </c>
      <c r="Y31934" s="34">
        <v>136</v>
      </c>
      <c r="Z31934" s="34">
        <v>170</v>
      </c>
      <c r="AA31934" s="34">
        <v>202</v>
      </c>
      <c r="AB31934" s="34">
        <v>122</v>
      </c>
      <c r="AC31934" s="34">
        <v>265</v>
      </c>
    </row>
    <row r="31935" spans="1:29" x14ac:dyDescent="0.2">
      <c r="A31935" s="34" t="s">
        <v>92428</v>
      </c>
      <c r="B31935" s="34">
        <v>126</v>
      </c>
      <c r="C31935" s="34">
        <v>153</v>
      </c>
      <c r="D31935" s="34">
        <v>126</v>
      </c>
      <c r="E31935" s="34">
        <v>188</v>
      </c>
      <c r="F31935" s="34">
        <v>144</v>
      </c>
      <c r="G31935" s="34">
        <v>217</v>
      </c>
      <c r="H31935" s="34">
        <v>151</v>
      </c>
      <c r="I31935" s="34">
        <v>168</v>
      </c>
      <c r="J31935" s="34">
        <v>104</v>
      </c>
      <c r="K31935" s="34">
        <v>171</v>
      </c>
      <c r="L31935" s="34">
        <v>102</v>
      </c>
      <c r="M31935" s="34">
        <v>130</v>
      </c>
      <c r="N31935" s="34">
        <v>123</v>
      </c>
      <c r="O31935" s="34">
        <v>148</v>
      </c>
      <c r="P31935" s="34">
        <v>124</v>
      </c>
      <c r="Q31935" s="34">
        <v>190</v>
      </c>
      <c r="R31935" s="34">
        <v>166</v>
      </c>
      <c r="S31935" s="34">
        <v>205</v>
      </c>
      <c r="T31935" s="34">
        <v>113</v>
      </c>
      <c r="U31935" s="34">
        <v>144</v>
      </c>
      <c r="V31935" s="34">
        <v>153</v>
      </c>
      <c r="W31935" s="34">
        <v>213</v>
      </c>
      <c r="X31935" s="34">
        <v>109</v>
      </c>
      <c r="Y31935" s="34">
        <v>167</v>
      </c>
      <c r="Z31935" s="34">
        <v>156</v>
      </c>
      <c r="AA31935" s="34">
        <v>266</v>
      </c>
      <c r="AB31935" s="34">
        <v>165</v>
      </c>
      <c r="AC31935" s="34">
        <v>251</v>
      </c>
    </row>
    <row r="31936" spans="1:29" x14ac:dyDescent="0.2">
      <c r="A31936" s="34" t="s">
        <v>92429</v>
      </c>
      <c r="B31936" s="34">
        <v>247</v>
      </c>
      <c r="C31936" s="34">
        <v>386</v>
      </c>
      <c r="D31936" s="34">
        <v>338</v>
      </c>
      <c r="E31936" s="34">
        <v>447</v>
      </c>
      <c r="F31936" s="34">
        <v>336</v>
      </c>
      <c r="G31936" s="34">
        <v>341</v>
      </c>
      <c r="H31936" s="34">
        <v>302</v>
      </c>
      <c r="I31936" s="34">
        <v>370</v>
      </c>
      <c r="J31936" s="34">
        <v>262</v>
      </c>
      <c r="K31936" s="34">
        <v>393</v>
      </c>
      <c r="L31936" s="34">
        <v>177</v>
      </c>
      <c r="M31936" s="34">
        <v>339</v>
      </c>
      <c r="N31936" s="34">
        <v>259</v>
      </c>
      <c r="O31936" s="34">
        <v>348</v>
      </c>
      <c r="P31936" s="34">
        <v>315</v>
      </c>
      <c r="Q31936" s="34">
        <v>464</v>
      </c>
      <c r="R31936" s="34">
        <v>370</v>
      </c>
      <c r="S31936" s="34">
        <v>414</v>
      </c>
      <c r="T31936" s="34">
        <v>336</v>
      </c>
      <c r="U31936" s="34">
        <v>359</v>
      </c>
      <c r="V31936" s="34">
        <v>350</v>
      </c>
      <c r="W31936" s="34">
        <v>355</v>
      </c>
      <c r="X31936" s="34">
        <v>446</v>
      </c>
      <c r="Y31936" s="34">
        <v>352</v>
      </c>
      <c r="Z31936" s="34">
        <v>418</v>
      </c>
      <c r="AA31936" s="34">
        <v>461</v>
      </c>
      <c r="AB31936" s="34">
        <v>341</v>
      </c>
      <c r="AC31936" s="34">
        <v>517</v>
      </c>
    </row>
    <row r="31937" spans="1:29" x14ac:dyDescent="0.2">
      <c r="A31937" s="34" t="s">
        <v>92430</v>
      </c>
      <c r="B31937" s="34">
        <v>227</v>
      </c>
      <c r="C31937" s="34">
        <v>239</v>
      </c>
      <c r="D31937" s="34">
        <v>442</v>
      </c>
      <c r="E31937" s="34">
        <v>194</v>
      </c>
      <c r="F31937" s="34">
        <v>357</v>
      </c>
      <c r="G31937" s="34">
        <v>127</v>
      </c>
      <c r="H31937" s="34">
        <v>272</v>
      </c>
      <c r="I31937" s="34">
        <v>202</v>
      </c>
      <c r="J31937" s="34">
        <v>264</v>
      </c>
      <c r="K31937" s="34">
        <v>188</v>
      </c>
      <c r="L31937" s="34">
        <v>164</v>
      </c>
      <c r="M31937" s="34">
        <v>163</v>
      </c>
      <c r="N31937" s="34">
        <v>264</v>
      </c>
      <c r="O31937" s="34">
        <v>187</v>
      </c>
      <c r="P31937" s="34">
        <v>281</v>
      </c>
      <c r="Q31937" s="34">
        <v>229</v>
      </c>
      <c r="R31937" s="34">
        <v>324</v>
      </c>
      <c r="S31937" s="34">
        <v>273</v>
      </c>
      <c r="T31937" s="34">
        <v>240</v>
      </c>
      <c r="U31937" s="34">
        <v>184</v>
      </c>
      <c r="V31937" s="34">
        <v>388</v>
      </c>
      <c r="W31937" s="34">
        <v>173</v>
      </c>
      <c r="X31937" s="34">
        <v>401</v>
      </c>
      <c r="Y31937" s="34">
        <v>215</v>
      </c>
      <c r="Z31937" s="34">
        <v>412</v>
      </c>
      <c r="AA31937" s="34">
        <v>247</v>
      </c>
      <c r="AB31937" s="34">
        <v>353</v>
      </c>
      <c r="AC31937" s="34">
        <v>308</v>
      </c>
    </row>
    <row r="31938" spans="1:29" x14ac:dyDescent="0.2">
      <c r="A31938" s="34" t="s">
        <v>92431</v>
      </c>
      <c r="B31938" s="34">
        <v>745</v>
      </c>
      <c r="C31938" s="34">
        <v>768</v>
      </c>
      <c r="D31938" s="34">
        <v>916</v>
      </c>
      <c r="E31938" s="34">
        <v>701</v>
      </c>
      <c r="F31938" s="34">
        <v>814</v>
      </c>
      <c r="G31938" s="34">
        <v>725</v>
      </c>
      <c r="H31938" s="34">
        <v>699</v>
      </c>
      <c r="I31938" s="34">
        <v>609</v>
      </c>
      <c r="J31938" s="34">
        <v>665</v>
      </c>
      <c r="K31938" s="34">
        <v>797</v>
      </c>
      <c r="L31938" s="34">
        <v>563</v>
      </c>
      <c r="M31938" s="34">
        <v>645</v>
      </c>
      <c r="N31938" s="34">
        <v>693</v>
      </c>
      <c r="O31938" s="34">
        <v>613</v>
      </c>
      <c r="P31938" s="34">
        <v>706</v>
      </c>
      <c r="Q31938" s="34">
        <v>841</v>
      </c>
      <c r="R31938" s="34">
        <v>868</v>
      </c>
      <c r="S31938" s="34">
        <v>860</v>
      </c>
      <c r="T31938" s="34">
        <v>771</v>
      </c>
      <c r="U31938" s="34">
        <v>750</v>
      </c>
      <c r="V31938" s="34">
        <v>867</v>
      </c>
      <c r="W31938" s="34">
        <v>950</v>
      </c>
      <c r="X31938" s="34">
        <v>1058</v>
      </c>
      <c r="Y31938" s="34">
        <v>732</v>
      </c>
      <c r="Z31938" s="34">
        <v>959</v>
      </c>
      <c r="AA31938" s="34">
        <v>844</v>
      </c>
      <c r="AB31938" s="34">
        <v>866</v>
      </c>
      <c r="AC31938" s="34">
        <v>1188</v>
      </c>
    </row>
    <row r="31939" spans="1:29" x14ac:dyDescent="0.2">
      <c r="A31939" s="34" t="s">
        <v>92432</v>
      </c>
      <c r="B31939" s="34">
        <v>174</v>
      </c>
      <c r="C31939" s="34">
        <v>250</v>
      </c>
      <c r="D31939" s="34">
        <v>286</v>
      </c>
      <c r="E31939" s="34">
        <v>318</v>
      </c>
      <c r="F31939" s="34">
        <v>218</v>
      </c>
      <c r="G31939" s="34">
        <v>243</v>
      </c>
      <c r="H31939" s="34">
        <v>190</v>
      </c>
      <c r="I31939" s="34">
        <v>254</v>
      </c>
      <c r="J31939" s="34">
        <v>178</v>
      </c>
      <c r="K31939" s="34">
        <v>299</v>
      </c>
      <c r="L31939" s="34">
        <v>137</v>
      </c>
      <c r="M31939" s="34">
        <v>259</v>
      </c>
      <c r="N31939" s="34">
        <v>157</v>
      </c>
      <c r="O31939" s="34">
        <v>185</v>
      </c>
      <c r="P31939" s="34">
        <v>171</v>
      </c>
      <c r="Q31939" s="34">
        <v>265</v>
      </c>
      <c r="R31939" s="34">
        <v>236</v>
      </c>
      <c r="S31939" s="34">
        <v>367</v>
      </c>
      <c r="T31939" s="34">
        <v>167</v>
      </c>
      <c r="U31939" s="34">
        <v>230</v>
      </c>
      <c r="V31939" s="34">
        <v>250</v>
      </c>
      <c r="W31939" s="34">
        <v>299</v>
      </c>
      <c r="X31939" s="34">
        <v>285</v>
      </c>
      <c r="Y31939" s="34">
        <v>207</v>
      </c>
      <c r="Z31939" s="34">
        <v>262</v>
      </c>
      <c r="AA31939" s="34">
        <v>325</v>
      </c>
      <c r="AB31939" s="34">
        <v>219</v>
      </c>
      <c r="AC31939" s="34">
        <v>354</v>
      </c>
    </row>
    <row r="31940" spans="1:29" x14ac:dyDescent="0.2">
      <c r="A31940" s="34" t="s">
        <v>92433</v>
      </c>
      <c r="B31940" s="34">
        <v>187</v>
      </c>
      <c r="C31940" s="34">
        <v>146</v>
      </c>
      <c r="D31940" s="34">
        <v>183</v>
      </c>
      <c r="E31940" s="34">
        <v>177</v>
      </c>
      <c r="F31940" s="34">
        <v>199</v>
      </c>
      <c r="G31940" s="34">
        <v>191</v>
      </c>
      <c r="H31940" s="34">
        <v>184</v>
      </c>
      <c r="I31940" s="34">
        <v>160</v>
      </c>
      <c r="J31940" s="34">
        <v>153</v>
      </c>
      <c r="K31940" s="34">
        <v>196</v>
      </c>
      <c r="L31940" s="34">
        <v>169</v>
      </c>
      <c r="M31940" s="34">
        <v>175</v>
      </c>
      <c r="N31940" s="34">
        <v>162</v>
      </c>
      <c r="O31940" s="34">
        <v>148</v>
      </c>
      <c r="P31940" s="34">
        <v>194</v>
      </c>
      <c r="Q31940" s="34">
        <v>229</v>
      </c>
      <c r="R31940" s="34">
        <v>215</v>
      </c>
      <c r="S31940" s="34">
        <v>183</v>
      </c>
      <c r="T31940" s="34">
        <v>263</v>
      </c>
      <c r="U31940" s="34">
        <v>218</v>
      </c>
      <c r="V31940" s="34">
        <v>271</v>
      </c>
      <c r="W31940" s="34">
        <v>225</v>
      </c>
      <c r="X31940" s="34">
        <v>235</v>
      </c>
      <c r="Y31940" s="34">
        <v>272</v>
      </c>
      <c r="Z31940" s="34">
        <v>238</v>
      </c>
      <c r="AA31940" s="34">
        <v>244</v>
      </c>
      <c r="AB31940" s="34">
        <v>255</v>
      </c>
      <c r="AC31940" s="34">
        <v>241</v>
      </c>
    </row>
    <row r="31941" spans="1:29" x14ac:dyDescent="0.2">
      <c r="A31941" s="34" t="s">
        <v>92434</v>
      </c>
      <c r="B31941" s="34">
        <v>172</v>
      </c>
      <c r="C31941" s="34">
        <v>89</v>
      </c>
      <c r="D31941" s="34">
        <v>101</v>
      </c>
      <c r="E31941" s="34">
        <v>101</v>
      </c>
      <c r="F31941" s="34">
        <v>108</v>
      </c>
      <c r="G31941" s="34">
        <v>118</v>
      </c>
      <c r="H31941" s="34">
        <v>103</v>
      </c>
      <c r="I31941" s="34">
        <v>98</v>
      </c>
      <c r="J31941" s="34">
        <v>98</v>
      </c>
      <c r="K31941" s="34">
        <v>128</v>
      </c>
      <c r="L31941" s="34">
        <v>70</v>
      </c>
      <c r="M31941" s="34">
        <v>83</v>
      </c>
      <c r="N31941" s="34">
        <v>85</v>
      </c>
      <c r="O31941" s="34">
        <v>83</v>
      </c>
      <c r="P31941" s="34">
        <v>54</v>
      </c>
      <c r="Q31941" s="34">
        <v>125</v>
      </c>
      <c r="R31941" s="34">
        <v>122</v>
      </c>
      <c r="S31941" s="34">
        <v>126</v>
      </c>
      <c r="T31941" s="34">
        <v>125</v>
      </c>
      <c r="U31941" s="34">
        <v>112</v>
      </c>
      <c r="V31941" s="34">
        <v>92</v>
      </c>
      <c r="W31941" s="34">
        <v>140</v>
      </c>
      <c r="X31941" s="34">
        <v>124</v>
      </c>
      <c r="Y31941" s="34">
        <v>116</v>
      </c>
      <c r="Z31941" s="34">
        <v>100</v>
      </c>
      <c r="AA31941" s="34">
        <v>156</v>
      </c>
      <c r="AB31941" s="34">
        <v>102</v>
      </c>
      <c r="AC31941" s="34">
        <v>127</v>
      </c>
    </row>
    <row r="31942" spans="1:29" x14ac:dyDescent="0.2">
      <c r="A31942" s="34" t="s">
        <v>92435</v>
      </c>
      <c r="B31942" s="34">
        <v>106</v>
      </c>
      <c r="C31942" s="34">
        <v>197</v>
      </c>
      <c r="D31942" s="34">
        <v>176</v>
      </c>
      <c r="E31942" s="34">
        <v>163</v>
      </c>
      <c r="F31942" s="34">
        <v>206</v>
      </c>
      <c r="G31942" s="34">
        <v>129</v>
      </c>
      <c r="H31942" s="34">
        <v>153</v>
      </c>
      <c r="I31942" s="34">
        <v>193</v>
      </c>
      <c r="J31942" s="34">
        <v>130</v>
      </c>
      <c r="K31942" s="34">
        <v>174</v>
      </c>
      <c r="L31942" s="34">
        <v>115</v>
      </c>
      <c r="M31942" s="34">
        <v>167</v>
      </c>
      <c r="N31942" s="34">
        <v>137</v>
      </c>
      <c r="O31942" s="34">
        <v>159</v>
      </c>
      <c r="P31942" s="34">
        <v>122</v>
      </c>
      <c r="Q31942" s="34">
        <v>231</v>
      </c>
      <c r="R31942" s="34">
        <v>187</v>
      </c>
      <c r="S31942" s="34">
        <v>226</v>
      </c>
      <c r="T31942" s="34">
        <v>143</v>
      </c>
      <c r="U31942" s="34">
        <v>167</v>
      </c>
      <c r="V31942" s="34">
        <v>190</v>
      </c>
      <c r="W31942" s="34">
        <v>229</v>
      </c>
      <c r="X31942" s="34">
        <v>186</v>
      </c>
      <c r="Y31942" s="34">
        <v>175</v>
      </c>
      <c r="Z31942" s="34">
        <v>168</v>
      </c>
      <c r="AA31942" s="34">
        <v>215</v>
      </c>
      <c r="AB31942" s="34">
        <v>144</v>
      </c>
      <c r="AC31942" s="34">
        <v>279</v>
      </c>
    </row>
    <row r="31943" spans="1:29" x14ac:dyDescent="0.2">
      <c r="A31943" s="34" t="s">
        <v>92436</v>
      </c>
      <c r="B31943" s="34">
        <v>232</v>
      </c>
      <c r="C31943" s="34">
        <v>203</v>
      </c>
      <c r="D31943" s="34">
        <v>163</v>
      </c>
      <c r="E31943" s="34">
        <v>202</v>
      </c>
      <c r="F31943" s="34">
        <v>190</v>
      </c>
      <c r="G31943" s="34">
        <v>285</v>
      </c>
      <c r="H31943" s="34">
        <v>181</v>
      </c>
      <c r="I31943" s="34">
        <v>230</v>
      </c>
      <c r="J31943" s="34">
        <v>186</v>
      </c>
      <c r="K31943" s="34">
        <v>182</v>
      </c>
      <c r="L31943" s="34">
        <v>151</v>
      </c>
      <c r="M31943" s="34">
        <v>175</v>
      </c>
      <c r="N31943" s="34">
        <v>123</v>
      </c>
      <c r="O31943" s="34">
        <v>208</v>
      </c>
      <c r="P31943" s="34">
        <v>185</v>
      </c>
      <c r="Q31943" s="34">
        <v>222</v>
      </c>
      <c r="R31943" s="34">
        <v>212</v>
      </c>
      <c r="S31943" s="34">
        <v>219</v>
      </c>
      <c r="T31943" s="34">
        <v>213</v>
      </c>
      <c r="U31943" s="34">
        <v>227</v>
      </c>
      <c r="V31943" s="34">
        <v>162</v>
      </c>
      <c r="W31943" s="34">
        <v>324</v>
      </c>
      <c r="X31943" s="34">
        <v>212</v>
      </c>
      <c r="Y31943" s="34">
        <v>273</v>
      </c>
      <c r="Z31943" s="34">
        <v>152</v>
      </c>
      <c r="AA31943" s="34">
        <v>259</v>
      </c>
      <c r="AB31943" s="34">
        <v>185</v>
      </c>
      <c r="AC31943" s="34">
        <v>320</v>
      </c>
    </row>
    <row r="31944" spans="1:29" x14ac:dyDescent="0.2">
      <c r="A31944" s="34" t="s">
        <v>92437</v>
      </c>
      <c r="B31944" s="34">
        <v>97</v>
      </c>
      <c r="C31944" s="34">
        <v>136</v>
      </c>
      <c r="D31944" s="34">
        <v>164</v>
      </c>
      <c r="E31944" s="34">
        <v>141</v>
      </c>
      <c r="F31944" s="34">
        <v>103</v>
      </c>
      <c r="G31944" s="34">
        <v>158</v>
      </c>
      <c r="H31944" s="34">
        <v>80</v>
      </c>
      <c r="I31944" s="34">
        <v>113</v>
      </c>
      <c r="J31944" s="34">
        <v>55</v>
      </c>
      <c r="K31944" s="34">
        <v>162</v>
      </c>
      <c r="L31944" s="34">
        <v>31</v>
      </c>
      <c r="M31944" s="34">
        <v>100</v>
      </c>
      <c r="N31944" s="34">
        <v>66</v>
      </c>
      <c r="O31944" s="34">
        <v>103</v>
      </c>
      <c r="P31944" s="34">
        <v>47</v>
      </c>
      <c r="Q31944" s="34">
        <v>118</v>
      </c>
      <c r="R31944" s="34">
        <v>83</v>
      </c>
      <c r="S31944" s="34">
        <v>178</v>
      </c>
      <c r="T31944" s="34">
        <v>29</v>
      </c>
      <c r="U31944" s="34">
        <v>77</v>
      </c>
      <c r="V31944" s="34">
        <v>85</v>
      </c>
      <c r="W31944" s="34">
        <v>58</v>
      </c>
      <c r="X31944" s="34">
        <v>108</v>
      </c>
      <c r="Y31944" s="34">
        <v>62</v>
      </c>
      <c r="Z31944" s="34">
        <v>117</v>
      </c>
      <c r="AA31944" s="34">
        <v>144</v>
      </c>
      <c r="AB31944" s="34">
        <v>54</v>
      </c>
      <c r="AC31944" s="34">
        <v>182</v>
      </c>
    </row>
    <row r="31945" spans="1:29" x14ac:dyDescent="0.2">
      <c r="A31945" s="34" t="s">
        <v>92438</v>
      </c>
      <c r="B31945" s="34">
        <v>141</v>
      </c>
      <c r="C31945" s="34">
        <v>125</v>
      </c>
      <c r="D31945" s="34">
        <v>148</v>
      </c>
      <c r="E31945" s="34">
        <v>141</v>
      </c>
      <c r="F31945" s="34">
        <v>144</v>
      </c>
      <c r="G31945" s="34">
        <v>95</v>
      </c>
      <c r="H31945" s="34">
        <v>149</v>
      </c>
      <c r="I31945" s="34">
        <v>140</v>
      </c>
      <c r="J31945" s="34">
        <v>131</v>
      </c>
      <c r="K31945" s="34">
        <v>189</v>
      </c>
      <c r="L31945" s="34">
        <v>113</v>
      </c>
      <c r="M31945" s="34">
        <v>97</v>
      </c>
      <c r="N31945" s="34">
        <v>139</v>
      </c>
      <c r="O31945" s="34">
        <v>146</v>
      </c>
      <c r="P31945" s="34">
        <v>111</v>
      </c>
      <c r="Q31945" s="34">
        <v>169</v>
      </c>
      <c r="R31945" s="34">
        <v>192</v>
      </c>
      <c r="S31945" s="34">
        <v>176</v>
      </c>
      <c r="T31945" s="34">
        <v>162</v>
      </c>
      <c r="U31945" s="34">
        <v>165</v>
      </c>
      <c r="V31945" s="34">
        <v>204</v>
      </c>
      <c r="W31945" s="34">
        <v>142</v>
      </c>
      <c r="X31945" s="34">
        <v>170</v>
      </c>
      <c r="Y31945" s="34">
        <v>149</v>
      </c>
      <c r="Z31945" s="34">
        <v>167</v>
      </c>
      <c r="AA31945" s="34">
        <v>212</v>
      </c>
      <c r="AB31945" s="34">
        <v>236</v>
      </c>
      <c r="AC31945" s="34">
        <v>213</v>
      </c>
    </row>
    <row r="31946" spans="1:29" x14ac:dyDescent="0.2">
      <c r="A31946" s="34" t="s">
        <v>92439</v>
      </c>
      <c r="B31946" s="34">
        <v>158</v>
      </c>
      <c r="C31946" s="34">
        <v>199</v>
      </c>
      <c r="D31946" s="34">
        <v>176</v>
      </c>
      <c r="E31946" s="34">
        <v>227</v>
      </c>
      <c r="F31946" s="34">
        <v>220</v>
      </c>
      <c r="G31946" s="34">
        <v>222</v>
      </c>
      <c r="H31946" s="34">
        <v>165</v>
      </c>
      <c r="I31946" s="34">
        <v>181</v>
      </c>
      <c r="J31946" s="34">
        <v>139</v>
      </c>
      <c r="K31946" s="34">
        <v>177</v>
      </c>
      <c r="L31946" s="34">
        <v>147</v>
      </c>
      <c r="M31946" s="34">
        <v>174</v>
      </c>
      <c r="N31946" s="34">
        <v>170</v>
      </c>
      <c r="O31946" s="34">
        <v>201</v>
      </c>
      <c r="P31946" s="34">
        <v>174</v>
      </c>
      <c r="Q31946" s="34">
        <v>251</v>
      </c>
      <c r="R31946" s="34">
        <v>214</v>
      </c>
      <c r="S31946" s="34">
        <v>259</v>
      </c>
      <c r="T31946" s="34">
        <v>154</v>
      </c>
      <c r="U31946" s="34">
        <v>218</v>
      </c>
      <c r="V31946" s="34">
        <v>222</v>
      </c>
      <c r="W31946" s="34">
        <v>286</v>
      </c>
      <c r="X31946" s="34">
        <v>237</v>
      </c>
      <c r="Y31946" s="34">
        <v>200</v>
      </c>
      <c r="Z31946" s="34">
        <v>238</v>
      </c>
      <c r="AA31946" s="34">
        <v>246</v>
      </c>
      <c r="AB31946" s="34">
        <v>226</v>
      </c>
      <c r="AC31946" s="34">
        <v>304</v>
      </c>
    </row>
    <row r="31947" spans="1:29" x14ac:dyDescent="0.2">
      <c r="A31947" s="34" t="s">
        <v>92440</v>
      </c>
      <c r="B31947" s="34">
        <v>232</v>
      </c>
      <c r="C31947" s="34">
        <v>341</v>
      </c>
      <c r="D31947" s="34">
        <v>399</v>
      </c>
      <c r="E31947" s="34">
        <v>398</v>
      </c>
      <c r="F31947" s="34">
        <v>296</v>
      </c>
      <c r="G31947" s="34">
        <v>323</v>
      </c>
      <c r="H31947" s="34">
        <v>347</v>
      </c>
      <c r="I31947" s="34">
        <v>286</v>
      </c>
      <c r="J31947" s="34">
        <v>263</v>
      </c>
      <c r="K31947" s="34">
        <v>421</v>
      </c>
      <c r="L31947" s="34">
        <v>177</v>
      </c>
      <c r="M31947" s="34">
        <v>356</v>
      </c>
      <c r="N31947" s="34">
        <v>262</v>
      </c>
      <c r="O31947" s="34">
        <v>318</v>
      </c>
      <c r="P31947" s="34">
        <v>240</v>
      </c>
      <c r="Q31947" s="34">
        <v>416</v>
      </c>
      <c r="R31947" s="34">
        <v>318</v>
      </c>
      <c r="S31947" s="34">
        <v>435</v>
      </c>
      <c r="T31947" s="34">
        <v>200</v>
      </c>
      <c r="U31947" s="34">
        <v>303</v>
      </c>
      <c r="V31947" s="34">
        <v>341</v>
      </c>
      <c r="W31947" s="34">
        <v>310</v>
      </c>
      <c r="X31947" s="34">
        <v>365</v>
      </c>
      <c r="Y31947" s="34">
        <v>305</v>
      </c>
      <c r="Z31947" s="34">
        <v>365</v>
      </c>
      <c r="AA31947" s="34">
        <v>488</v>
      </c>
      <c r="AB31947" s="34">
        <v>319</v>
      </c>
      <c r="AC31947" s="34">
        <v>595</v>
      </c>
    </row>
    <row r="31948" spans="1:29" x14ac:dyDescent="0.2">
      <c r="A31948" s="34" t="s">
        <v>92441</v>
      </c>
      <c r="B31948" s="34">
        <v>213</v>
      </c>
      <c r="C31948" s="34">
        <v>221</v>
      </c>
      <c r="D31948" s="34">
        <v>168</v>
      </c>
      <c r="E31948" s="34">
        <v>234</v>
      </c>
      <c r="F31948" s="34">
        <v>167</v>
      </c>
      <c r="G31948" s="34">
        <v>227</v>
      </c>
      <c r="H31948" s="34">
        <v>142</v>
      </c>
      <c r="I31948" s="34">
        <v>226</v>
      </c>
      <c r="J31948" s="34">
        <v>148</v>
      </c>
      <c r="K31948" s="34">
        <v>283</v>
      </c>
      <c r="L31948" s="34">
        <v>179</v>
      </c>
      <c r="M31948" s="34">
        <v>188</v>
      </c>
      <c r="N31948" s="34">
        <v>149</v>
      </c>
      <c r="O31948" s="34">
        <v>168</v>
      </c>
      <c r="P31948" s="34">
        <v>170</v>
      </c>
      <c r="Q31948" s="34">
        <v>261</v>
      </c>
      <c r="R31948" s="34">
        <v>231</v>
      </c>
      <c r="S31948" s="34">
        <v>307</v>
      </c>
      <c r="T31948" s="34">
        <v>232</v>
      </c>
      <c r="U31948" s="34">
        <v>191</v>
      </c>
      <c r="V31948" s="34">
        <v>210</v>
      </c>
      <c r="W31948" s="34">
        <v>289</v>
      </c>
      <c r="X31948" s="34">
        <v>242</v>
      </c>
      <c r="Y31948" s="34">
        <v>293</v>
      </c>
      <c r="Z31948" s="34">
        <v>199</v>
      </c>
      <c r="AA31948" s="34">
        <v>320</v>
      </c>
      <c r="AB31948" s="34">
        <v>229</v>
      </c>
      <c r="AC31948" s="34">
        <v>328</v>
      </c>
    </row>
    <row r="31949" spans="1:29" x14ac:dyDescent="0.2">
      <c r="A31949" s="34" t="s">
        <v>92442</v>
      </c>
      <c r="B31949" s="34">
        <v>124</v>
      </c>
      <c r="C31949" s="34">
        <v>187</v>
      </c>
      <c r="D31949" s="34">
        <v>221</v>
      </c>
      <c r="E31949" s="34">
        <v>147</v>
      </c>
      <c r="F31949" s="34">
        <v>123</v>
      </c>
      <c r="G31949" s="34">
        <v>200</v>
      </c>
      <c r="H31949" s="34">
        <v>97</v>
      </c>
      <c r="I31949" s="34">
        <v>122</v>
      </c>
      <c r="J31949" s="34">
        <v>68</v>
      </c>
      <c r="K31949" s="34">
        <v>214</v>
      </c>
      <c r="L31949" s="34">
        <v>38</v>
      </c>
      <c r="M31949" s="34">
        <v>121</v>
      </c>
      <c r="N31949" s="34">
        <v>123</v>
      </c>
      <c r="O31949" s="34">
        <v>126</v>
      </c>
      <c r="P31949" s="34">
        <v>94</v>
      </c>
      <c r="Q31949" s="34">
        <v>124</v>
      </c>
      <c r="R31949" s="34">
        <v>80</v>
      </c>
      <c r="S31949" s="34">
        <v>224</v>
      </c>
      <c r="T31949" s="34">
        <v>59</v>
      </c>
      <c r="U31949" s="34">
        <v>90</v>
      </c>
      <c r="V31949" s="34">
        <v>98</v>
      </c>
      <c r="W31949" s="34">
        <v>116</v>
      </c>
      <c r="X31949" s="34">
        <v>139</v>
      </c>
      <c r="Y31949" s="34">
        <v>63</v>
      </c>
      <c r="Z31949" s="34">
        <v>159</v>
      </c>
      <c r="AA31949" s="34">
        <v>144</v>
      </c>
      <c r="AB31949" s="34">
        <v>77</v>
      </c>
      <c r="AC31949" s="34">
        <v>217</v>
      </c>
    </row>
    <row r="31950" spans="1:29" x14ac:dyDescent="0.2">
      <c r="A31950" s="34" t="s">
        <v>92443</v>
      </c>
      <c r="B31950" s="34">
        <v>443</v>
      </c>
      <c r="C31950" s="34">
        <v>397</v>
      </c>
      <c r="D31950" s="34">
        <v>532</v>
      </c>
      <c r="E31950" s="34">
        <v>410</v>
      </c>
      <c r="F31950" s="34">
        <v>484</v>
      </c>
      <c r="G31950" s="34">
        <v>462</v>
      </c>
      <c r="H31950" s="34">
        <v>450</v>
      </c>
      <c r="I31950" s="34">
        <v>390</v>
      </c>
      <c r="J31950" s="34">
        <v>399</v>
      </c>
      <c r="K31950" s="34">
        <v>459</v>
      </c>
      <c r="L31950" s="34">
        <v>249</v>
      </c>
      <c r="M31950" s="34">
        <v>378</v>
      </c>
      <c r="N31950" s="34">
        <v>407</v>
      </c>
      <c r="O31950" s="34">
        <v>337</v>
      </c>
      <c r="P31950" s="34">
        <v>381</v>
      </c>
      <c r="Q31950" s="34">
        <v>473</v>
      </c>
      <c r="R31950" s="34">
        <v>442</v>
      </c>
      <c r="S31950" s="34">
        <v>549</v>
      </c>
      <c r="T31950" s="34">
        <v>358</v>
      </c>
      <c r="U31950" s="34">
        <v>349</v>
      </c>
      <c r="V31950" s="34">
        <v>466</v>
      </c>
      <c r="W31950" s="34">
        <v>376</v>
      </c>
      <c r="X31950" s="34">
        <v>606</v>
      </c>
      <c r="Y31950" s="34">
        <v>410</v>
      </c>
      <c r="Z31950" s="34">
        <v>575</v>
      </c>
      <c r="AA31950" s="34">
        <v>519</v>
      </c>
      <c r="AB31950" s="34">
        <v>400</v>
      </c>
      <c r="AC31950" s="34">
        <v>711</v>
      </c>
    </row>
    <row r="31951" spans="1:29" x14ac:dyDescent="0.2">
      <c r="A31951" s="34" t="s">
        <v>92444</v>
      </c>
      <c r="B31951" s="34">
        <v>149</v>
      </c>
      <c r="C31951" s="34">
        <v>189</v>
      </c>
      <c r="D31951" s="34">
        <v>241</v>
      </c>
      <c r="E31951" s="34">
        <v>226</v>
      </c>
      <c r="F31951" s="34">
        <v>241</v>
      </c>
      <c r="G31951" s="34">
        <v>187</v>
      </c>
      <c r="H31951" s="34">
        <v>172</v>
      </c>
      <c r="I31951" s="34">
        <v>195</v>
      </c>
      <c r="J31951" s="34">
        <v>181</v>
      </c>
      <c r="K31951" s="34">
        <v>194</v>
      </c>
      <c r="L31951" s="34">
        <v>140</v>
      </c>
      <c r="M31951" s="34">
        <v>171</v>
      </c>
      <c r="N31951" s="34">
        <v>204</v>
      </c>
      <c r="O31951" s="34">
        <v>201</v>
      </c>
      <c r="P31951" s="34">
        <v>167</v>
      </c>
      <c r="Q31951" s="34">
        <v>213</v>
      </c>
      <c r="R31951" s="34">
        <v>253</v>
      </c>
      <c r="S31951" s="34">
        <v>273</v>
      </c>
      <c r="T31951" s="34">
        <v>202</v>
      </c>
      <c r="U31951" s="34">
        <v>160</v>
      </c>
      <c r="V31951" s="34">
        <v>186</v>
      </c>
      <c r="W31951" s="34">
        <v>199</v>
      </c>
      <c r="X31951" s="34">
        <v>237</v>
      </c>
      <c r="Y31951" s="34">
        <v>216</v>
      </c>
      <c r="Z31951" s="34">
        <v>269</v>
      </c>
      <c r="AA31951" s="34">
        <v>232</v>
      </c>
      <c r="AB31951" s="34">
        <v>232</v>
      </c>
      <c r="AC31951" s="34">
        <v>354</v>
      </c>
    </row>
    <row r="31952" spans="1:29" x14ac:dyDescent="0.2">
      <c r="A31952" s="34" t="s">
        <v>92445</v>
      </c>
      <c r="B31952" s="34">
        <v>73</v>
      </c>
      <c r="C31952" s="34">
        <v>49</v>
      </c>
      <c r="D31952" s="34">
        <v>91</v>
      </c>
      <c r="E31952" s="34">
        <v>67</v>
      </c>
      <c r="F31952" s="34">
        <v>59</v>
      </c>
      <c r="G31952" s="34">
        <v>63</v>
      </c>
      <c r="H31952" s="34">
        <v>80</v>
      </c>
      <c r="I31952" s="34">
        <v>98</v>
      </c>
      <c r="J31952" s="34">
        <v>32</v>
      </c>
      <c r="K31952" s="34">
        <v>73</v>
      </c>
      <c r="L31952" s="34">
        <v>34</v>
      </c>
      <c r="M31952" s="34">
        <v>57</v>
      </c>
      <c r="N31952" s="34">
        <v>32</v>
      </c>
      <c r="O31952" s="34">
        <v>52</v>
      </c>
      <c r="P31952" s="34">
        <v>57</v>
      </c>
      <c r="Q31952" s="34">
        <v>69</v>
      </c>
      <c r="R31952" s="34">
        <v>63</v>
      </c>
      <c r="S31952" s="34">
        <v>89</v>
      </c>
      <c r="T31952" s="34">
        <v>30</v>
      </c>
      <c r="U31952" s="34">
        <v>51</v>
      </c>
      <c r="V31952" s="34">
        <v>68</v>
      </c>
      <c r="W31952" s="34">
        <v>71</v>
      </c>
      <c r="X31952" s="34">
        <v>58</v>
      </c>
      <c r="Y31952" s="34">
        <v>64</v>
      </c>
      <c r="Z31952" s="34">
        <v>65</v>
      </c>
      <c r="AA31952" s="34">
        <v>71</v>
      </c>
      <c r="AB31952" s="34">
        <v>54</v>
      </c>
      <c r="AC31952" s="34">
        <v>94</v>
      </c>
    </row>
    <row r="31953" spans="1:29" x14ac:dyDescent="0.2">
      <c r="A31953" s="34" t="s">
        <v>92446</v>
      </c>
      <c r="B31953" s="34">
        <v>31</v>
      </c>
      <c r="C31953" s="34">
        <v>33</v>
      </c>
      <c r="D31953" s="34">
        <v>18</v>
      </c>
      <c r="E31953" s="34">
        <v>48</v>
      </c>
      <c r="F31953" s="34">
        <v>31</v>
      </c>
      <c r="G31953" s="34">
        <v>73</v>
      </c>
      <c r="H31953" s="34">
        <v>23</v>
      </c>
      <c r="I31953" s="34">
        <v>56</v>
      </c>
      <c r="J31953" s="34">
        <v>18</v>
      </c>
      <c r="K31953" s="34">
        <v>43</v>
      </c>
      <c r="L31953" s="34">
        <v>13</v>
      </c>
      <c r="M31953" s="34">
        <v>49</v>
      </c>
      <c r="N31953" s="34">
        <v>15</v>
      </c>
      <c r="O31953" s="34">
        <v>40</v>
      </c>
      <c r="P31953" s="34">
        <v>23</v>
      </c>
      <c r="Q31953" s="34">
        <v>49</v>
      </c>
      <c r="R31953" s="34">
        <v>25</v>
      </c>
      <c r="S31953" s="34">
        <v>65</v>
      </c>
      <c r="T31953" s="34">
        <v>16</v>
      </c>
      <c r="U31953" s="34">
        <v>44</v>
      </c>
      <c r="V31953" s="34">
        <v>16</v>
      </c>
      <c r="W31953" s="34">
        <v>61</v>
      </c>
      <c r="X31953" s="34">
        <v>33</v>
      </c>
      <c r="Y31953" s="34">
        <v>52</v>
      </c>
      <c r="Z31953" s="34">
        <v>42</v>
      </c>
      <c r="AA31953" s="34">
        <v>71</v>
      </c>
      <c r="AB31953" s="34">
        <v>18</v>
      </c>
      <c r="AC31953" s="34">
        <v>81</v>
      </c>
    </row>
    <row r="31954" spans="1:29" x14ac:dyDescent="0.2">
      <c r="A31954" s="34" t="s">
        <v>92447</v>
      </c>
      <c r="B31954" s="34">
        <v>266</v>
      </c>
      <c r="C31954" s="34">
        <v>378</v>
      </c>
      <c r="D31954" s="34">
        <v>350</v>
      </c>
      <c r="E31954" s="34">
        <v>352</v>
      </c>
      <c r="F31954" s="34">
        <v>347</v>
      </c>
      <c r="G31954" s="34">
        <v>366</v>
      </c>
      <c r="H31954" s="34">
        <v>357</v>
      </c>
      <c r="I31954" s="34">
        <v>337</v>
      </c>
      <c r="J31954" s="34">
        <v>282</v>
      </c>
      <c r="K31954" s="34">
        <v>427</v>
      </c>
      <c r="L31954" s="34">
        <v>223</v>
      </c>
      <c r="M31954" s="34">
        <v>321</v>
      </c>
      <c r="N31954" s="34">
        <v>271</v>
      </c>
      <c r="O31954" s="34">
        <v>301</v>
      </c>
      <c r="P31954" s="34">
        <v>266</v>
      </c>
      <c r="Q31954" s="34">
        <v>420</v>
      </c>
      <c r="R31954" s="34">
        <v>360</v>
      </c>
      <c r="S31954" s="34">
        <v>455</v>
      </c>
      <c r="T31954" s="34">
        <v>300</v>
      </c>
      <c r="U31954" s="34">
        <v>340</v>
      </c>
      <c r="V31954" s="34">
        <v>331</v>
      </c>
      <c r="W31954" s="34">
        <v>331</v>
      </c>
      <c r="X31954" s="34">
        <v>416</v>
      </c>
      <c r="Y31954" s="34">
        <v>306</v>
      </c>
      <c r="Z31954" s="34">
        <v>375</v>
      </c>
      <c r="AA31954" s="34">
        <v>398</v>
      </c>
      <c r="AB31954" s="34">
        <v>365</v>
      </c>
      <c r="AC31954" s="34">
        <v>555</v>
      </c>
    </row>
    <row r="31955" spans="1:29" x14ac:dyDescent="0.2">
      <c r="A31955" s="34" t="s">
        <v>92448</v>
      </c>
      <c r="B31955" s="34">
        <v>81</v>
      </c>
      <c r="C31955" s="34">
        <v>76</v>
      </c>
      <c r="D31955" s="34">
        <v>84</v>
      </c>
      <c r="E31955" s="34">
        <v>93</v>
      </c>
      <c r="F31955" s="34">
        <v>69</v>
      </c>
      <c r="G31955" s="34">
        <v>103</v>
      </c>
      <c r="H31955" s="34">
        <v>74</v>
      </c>
      <c r="I31955" s="34">
        <v>82</v>
      </c>
      <c r="J31955" s="34">
        <v>49</v>
      </c>
      <c r="K31955" s="34">
        <v>108</v>
      </c>
      <c r="L31955" s="34">
        <v>31</v>
      </c>
      <c r="M31955" s="34">
        <v>74</v>
      </c>
      <c r="N31955" s="34">
        <v>87</v>
      </c>
      <c r="O31955" s="34">
        <v>69</v>
      </c>
      <c r="P31955" s="34">
        <v>63</v>
      </c>
      <c r="Q31955" s="34">
        <v>89</v>
      </c>
      <c r="R31955" s="34">
        <v>48</v>
      </c>
      <c r="S31955" s="34">
        <v>104</v>
      </c>
      <c r="T31955" s="34">
        <v>32</v>
      </c>
      <c r="U31955" s="34">
        <v>55</v>
      </c>
      <c r="V31955" s="34">
        <v>94</v>
      </c>
      <c r="W31955" s="34">
        <v>78</v>
      </c>
      <c r="X31955" s="34">
        <v>92</v>
      </c>
      <c r="Y31955" s="34">
        <v>82</v>
      </c>
      <c r="Z31955" s="34">
        <v>85</v>
      </c>
      <c r="AA31955" s="34">
        <v>96</v>
      </c>
      <c r="AB31955" s="34">
        <v>48</v>
      </c>
      <c r="AC31955" s="34">
        <v>141</v>
      </c>
    </row>
    <row r="31956" spans="1:29" x14ac:dyDescent="0.2">
      <c r="A31956" s="34" t="s">
        <v>92449</v>
      </c>
      <c r="B31956" s="34">
        <v>284</v>
      </c>
      <c r="C31956" s="34">
        <v>184</v>
      </c>
      <c r="D31956" s="34">
        <v>138</v>
      </c>
      <c r="E31956" s="34">
        <v>213</v>
      </c>
      <c r="F31956" s="34">
        <v>146</v>
      </c>
      <c r="G31956" s="34">
        <v>183</v>
      </c>
      <c r="H31956" s="34">
        <v>161</v>
      </c>
      <c r="I31956" s="34">
        <v>181</v>
      </c>
      <c r="J31956" s="34">
        <v>138</v>
      </c>
      <c r="K31956" s="34">
        <v>194</v>
      </c>
      <c r="L31956" s="34">
        <v>140</v>
      </c>
      <c r="M31956" s="34">
        <v>134</v>
      </c>
      <c r="N31956" s="34">
        <v>137</v>
      </c>
      <c r="O31956" s="34">
        <v>135</v>
      </c>
      <c r="P31956" s="34">
        <v>138</v>
      </c>
      <c r="Q31956" s="34">
        <v>307</v>
      </c>
      <c r="R31956" s="34">
        <v>219</v>
      </c>
      <c r="S31956" s="34">
        <v>219</v>
      </c>
      <c r="T31956" s="34">
        <v>174</v>
      </c>
      <c r="U31956" s="34">
        <v>223</v>
      </c>
      <c r="V31956" s="34">
        <v>181</v>
      </c>
      <c r="W31956" s="34">
        <v>304</v>
      </c>
      <c r="X31956" s="34">
        <v>171</v>
      </c>
      <c r="Y31956" s="34">
        <v>200</v>
      </c>
      <c r="Z31956" s="34">
        <v>202</v>
      </c>
      <c r="AA31956" s="34">
        <v>259</v>
      </c>
      <c r="AB31956" s="34">
        <v>235</v>
      </c>
      <c r="AC31956" s="34">
        <v>330</v>
      </c>
    </row>
    <row r="31957" spans="1:29" x14ac:dyDescent="0.2">
      <c r="A31957" s="34" t="s">
        <v>92450</v>
      </c>
      <c r="B31957" s="34">
        <v>198</v>
      </c>
      <c r="C31957" s="34">
        <v>233</v>
      </c>
      <c r="D31957" s="34">
        <v>166</v>
      </c>
      <c r="E31957" s="34">
        <v>187</v>
      </c>
      <c r="F31957" s="34">
        <v>193</v>
      </c>
      <c r="G31957" s="34">
        <v>139</v>
      </c>
      <c r="H31957" s="34">
        <v>195</v>
      </c>
      <c r="I31957" s="34">
        <v>174</v>
      </c>
      <c r="J31957" s="34">
        <v>147</v>
      </c>
      <c r="K31957" s="34">
        <v>227</v>
      </c>
      <c r="L31957" s="34">
        <v>148</v>
      </c>
      <c r="M31957" s="34">
        <v>151</v>
      </c>
      <c r="N31957" s="34">
        <v>151</v>
      </c>
      <c r="O31957" s="34">
        <v>175</v>
      </c>
      <c r="P31957" s="34">
        <v>115</v>
      </c>
      <c r="Q31957" s="34">
        <v>260</v>
      </c>
      <c r="R31957" s="34">
        <v>209</v>
      </c>
      <c r="S31957" s="34">
        <v>207</v>
      </c>
      <c r="T31957" s="34">
        <v>163</v>
      </c>
      <c r="U31957" s="34">
        <v>186</v>
      </c>
      <c r="V31957" s="34">
        <v>231</v>
      </c>
      <c r="W31957" s="34">
        <v>270</v>
      </c>
      <c r="X31957" s="34">
        <v>233</v>
      </c>
      <c r="Y31957" s="34">
        <v>208</v>
      </c>
      <c r="Z31957" s="34">
        <v>187</v>
      </c>
      <c r="AA31957" s="34">
        <v>215</v>
      </c>
      <c r="AB31957" s="34">
        <v>234</v>
      </c>
      <c r="AC31957" s="34">
        <v>292</v>
      </c>
    </row>
    <row r="31958" spans="1:29" x14ac:dyDescent="0.2">
      <c r="A31958" s="34" t="s">
        <v>92451</v>
      </c>
      <c r="B31958" s="34">
        <v>287</v>
      </c>
      <c r="C31958" s="34">
        <v>298</v>
      </c>
      <c r="D31958" s="34">
        <v>296</v>
      </c>
      <c r="E31958" s="34">
        <v>274</v>
      </c>
      <c r="F31958" s="34">
        <v>302</v>
      </c>
      <c r="G31958" s="34">
        <v>251</v>
      </c>
      <c r="H31958" s="34">
        <v>305</v>
      </c>
      <c r="I31958" s="34">
        <v>283</v>
      </c>
      <c r="J31958" s="34">
        <v>250</v>
      </c>
      <c r="K31958" s="34">
        <v>355</v>
      </c>
      <c r="L31958" s="34">
        <v>231</v>
      </c>
      <c r="M31958" s="34">
        <v>218</v>
      </c>
      <c r="N31958" s="34">
        <v>238</v>
      </c>
      <c r="O31958" s="34">
        <v>212</v>
      </c>
      <c r="P31958" s="34">
        <v>290</v>
      </c>
      <c r="Q31958" s="34">
        <v>356</v>
      </c>
      <c r="R31958" s="34">
        <v>357</v>
      </c>
      <c r="S31958" s="34">
        <v>351</v>
      </c>
      <c r="T31958" s="34">
        <v>299</v>
      </c>
      <c r="U31958" s="34">
        <v>299</v>
      </c>
      <c r="V31958" s="34">
        <v>346</v>
      </c>
      <c r="W31958" s="34">
        <v>348</v>
      </c>
      <c r="X31958" s="34">
        <v>393</v>
      </c>
      <c r="Y31958" s="34">
        <v>388</v>
      </c>
      <c r="Z31958" s="34">
        <v>350</v>
      </c>
      <c r="AA31958" s="34">
        <v>360</v>
      </c>
      <c r="AB31958" s="34">
        <v>319</v>
      </c>
      <c r="AC31958" s="34">
        <v>451</v>
      </c>
    </row>
    <row r="31959" spans="1:29" x14ac:dyDescent="0.2">
      <c r="A31959" s="34" t="s">
        <v>92452</v>
      </c>
      <c r="B31959" s="34">
        <v>795</v>
      </c>
      <c r="C31959" s="34">
        <v>388</v>
      </c>
      <c r="D31959" s="34">
        <v>378</v>
      </c>
      <c r="E31959" s="34">
        <v>437</v>
      </c>
      <c r="F31959" s="34">
        <v>469</v>
      </c>
      <c r="G31959" s="34">
        <v>479</v>
      </c>
      <c r="H31959" s="34">
        <v>472</v>
      </c>
      <c r="I31959" s="34">
        <v>387</v>
      </c>
      <c r="J31959" s="34">
        <v>487</v>
      </c>
      <c r="K31959" s="34">
        <v>451</v>
      </c>
      <c r="L31959" s="34">
        <v>594</v>
      </c>
      <c r="M31959" s="34">
        <v>461</v>
      </c>
      <c r="N31959" s="34">
        <v>421</v>
      </c>
      <c r="O31959" s="34">
        <v>385</v>
      </c>
      <c r="P31959" s="34">
        <v>470</v>
      </c>
      <c r="Q31959" s="34">
        <v>700</v>
      </c>
      <c r="R31959" s="34">
        <v>575</v>
      </c>
      <c r="S31959" s="34">
        <v>536</v>
      </c>
      <c r="T31959" s="34">
        <v>681</v>
      </c>
      <c r="U31959" s="34">
        <v>533</v>
      </c>
      <c r="V31959" s="34">
        <v>638</v>
      </c>
      <c r="W31959" s="34">
        <v>918</v>
      </c>
      <c r="X31959" s="34">
        <v>528</v>
      </c>
      <c r="Y31959" s="34">
        <v>637</v>
      </c>
      <c r="Z31959" s="34">
        <v>394</v>
      </c>
      <c r="AA31959" s="34">
        <v>601</v>
      </c>
      <c r="AB31959" s="34">
        <v>745</v>
      </c>
      <c r="AC31959" s="34">
        <v>829</v>
      </c>
    </row>
    <row r="31960" spans="1:29" x14ac:dyDescent="0.2">
      <c r="A31960" s="34" t="s">
        <v>92453</v>
      </c>
      <c r="B31960" s="34">
        <v>3</v>
      </c>
      <c r="C31960" s="34">
        <v>0</v>
      </c>
      <c r="D31960" s="34">
        <v>0</v>
      </c>
      <c r="E31960" s="34">
        <v>0</v>
      </c>
      <c r="F31960" s="34">
        <v>0</v>
      </c>
      <c r="G31960" s="34">
        <v>2</v>
      </c>
      <c r="H31960" s="34">
        <v>0</v>
      </c>
      <c r="I31960" s="34">
        <v>0</v>
      </c>
      <c r="J31960" s="34">
        <v>0</v>
      </c>
      <c r="K31960" s="34">
        <v>0</v>
      </c>
      <c r="L31960" s="34">
        <v>0</v>
      </c>
      <c r="M31960" s="34">
        <v>0</v>
      </c>
      <c r="N31960" s="34">
        <v>0</v>
      </c>
      <c r="O31960" s="34">
        <v>0</v>
      </c>
      <c r="P31960" s="34">
        <v>0</v>
      </c>
      <c r="Q31960" s="34">
        <v>0</v>
      </c>
      <c r="R31960" s="34">
        <v>0</v>
      </c>
      <c r="S31960" s="34">
        <v>1</v>
      </c>
      <c r="T31960" s="34">
        <v>0</v>
      </c>
      <c r="U31960" s="34">
        <v>0</v>
      </c>
      <c r="V31960" s="34">
        <v>0</v>
      </c>
      <c r="W31960" s="34">
        <v>0</v>
      </c>
      <c r="X31960" s="34">
        <v>0</v>
      </c>
      <c r="Y31960" s="34">
        <v>0</v>
      </c>
      <c r="Z31960" s="34">
        <v>0</v>
      </c>
      <c r="AA31960" s="34">
        <v>0</v>
      </c>
      <c r="AB31960" s="34">
        <v>0</v>
      </c>
      <c r="AC31960" s="34">
        <v>0</v>
      </c>
    </row>
    <row r="31961" spans="1:29" x14ac:dyDescent="0.2">
      <c r="A31961" s="34" t="s">
        <v>92454</v>
      </c>
      <c r="B31961" s="34">
        <v>125</v>
      </c>
      <c r="C31961" s="34">
        <v>170</v>
      </c>
      <c r="D31961" s="34">
        <v>146</v>
      </c>
      <c r="E31961" s="34">
        <v>154</v>
      </c>
      <c r="F31961" s="34">
        <v>138</v>
      </c>
      <c r="G31961" s="34">
        <v>136</v>
      </c>
      <c r="H31961" s="34">
        <v>174</v>
      </c>
      <c r="I31961" s="34">
        <v>146</v>
      </c>
      <c r="J31961" s="34">
        <v>148</v>
      </c>
      <c r="K31961" s="34">
        <v>165</v>
      </c>
      <c r="L31961" s="34">
        <v>152</v>
      </c>
      <c r="M31961" s="34">
        <v>110</v>
      </c>
      <c r="N31961" s="34">
        <v>125</v>
      </c>
      <c r="O31961" s="34">
        <v>110</v>
      </c>
      <c r="P31961" s="34">
        <v>111</v>
      </c>
      <c r="Q31961" s="34">
        <v>213</v>
      </c>
      <c r="R31961" s="34">
        <v>189</v>
      </c>
      <c r="S31961" s="34">
        <v>173</v>
      </c>
      <c r="T31961" s="34">
        <v>245</v>
      </c>
      <c r="U31961" s="34">
        <v>148</v>
      </c>
      <c r="V31961" s="34">
        <v>219</v>
      </c>
      <c r="W31961" s="34">
        <v>203</v>
      </c>
      <c r="X31961" s="34">
        <v>175</v>
      </c>
      <c r="Y31961" s="34">
        <v>202</v>
      </c>
      <c r="Z31961" s="34">
        <v>152</v>
      </c>
      <c r="AA31961" s="34">
        <v>233</v>
      </c>
      <c r="AB31961" s="34">
        <v>205</v>
      </c>
      <c r="AC31961" s="34">
        <v>281</v>
      </c>
    </row>
    <row r="31962" spans="1:29" x14ac:dyDescent="0.2">
      <c r="A31962" s="34" t="s">
        <v>92455</v>
      </c>
      <c r="B31962" s="34">
        <v>125</v>
      </c>
      <c r="C31962" s="34">
        <v>227</v>
      </c>
      <c r="D31962" s="34">
        <v>131</v>
      </c>
      <c r="E31962" s="34">
        <v>264</v>
      </c>
      <c r="F31962" s="34">
        <v>191</v>
      </c>
      <c r="G31962" s="34">
        <v>305</v>
      </c>
      <c r="H31962" s="34">
        <v>135</v>
      </c>
      <c r="I31962" s="34">
        <v>234</v>
      </c>
      <c r="J31962" s="34">
        <v>123</v>
      </c>
      <c r="K31962" s="34">
        <v>268</v>
      </c>
      <c r="L31962" s="34">
        <v>133</v>
      </c>
      <c r="M31962" s="34">
        <v>206</v>
      </c>
      <c r="N31962" s="34">
        <v>140</v>
      </c>
      <c r="O31962" s="34">
        <v>197</v>
      </c>
      <c r="P31962" s="34">
        <v>146</v>
      </c>
      <c r="Q31962" s="34">
        <v>292</v>
      </c>
      <c r="R31962" s="34">
        <v>190</v>
      </c>
      <c r="S31962" s="34">
        <v>253</v>
      </c>
      <c r="T31962" s="34">
        <v>170</v>
      </c>
      <c r="U31962" s="34">
        <v>252</v>
      </c>
      <c r="V31962" s="34">
        <v>140</v>
      </c>
      <c r="W31962" s="34">
        <v>279</v>
      </c>
      <c r="X31962" s="34">
        <v>185</v>
      </c>
      <c r="Y31962" s="34">
        <v>246</v>
      </c>
      <c r="Z31962" s="34">
        <v>181</v>
      </c>
      <c r="AA31962" s="34">
        <v>279</v>
      </c>
      <c r="AB31962" s="34">
        <v>189</v>
      </c>
      <c r="AC31962" s="34">
        <v>334</v>
      </c>
    </row>
    <row r="31963" spans="1:29" x14ac:dyDescent="0.2">
      <c r="A31963" s="34" t="s">
        <v>92456</v>
      </c>
      <c r="B31963" s="34">
        <v>101</v>
      </c>
      <c r="C31963" s="34">
        <v>113</v>
      </c>
      <c r="D31963" s="34">
        <v>92</v>
      </c>
      <c r="E31963" s="34">
        <v>81</v>
      </c>
      <c r="F31963" s="34">
        <v>102</v>
      </c>
      <c r="G31963" s="34">
        <v>64</v>
      </c>
      <c r="H31963" s="34">
        <v>76</v>
      </c>
      <c r="I31963" s="34">
        <v>71</v>
      </c>
      <c r="J31963" s="34">
        <v>122</v>
      </c>
      <c r="K31963" s="34">
        <v>105</v>
      </c>
      <c r="L31963" s="34">
        <v>69</v>
      </c>
      <c r="M31963" s="34">
        <v>96</v>
      </c>
      <c r="N31963" s="34">
        <v>78</v>
      </c>
      <c r="O31963" s="34">
        <v>90</v>
      </c>
      <c r="P31963" s="34">
        <v>98</v>
      </c>
      <c r="Q31963" s="34">
        <v>123</v>
      </c>
      <c r="R31963" s="34">
        <v>121</v>
      </c>
      <c r="S31963" s="34">
        <v>105</v>
      </c>
      <c r="T31963" s="34">
        <v>72</v>
      </c>
      <c r="U31963" s="34">
        <v>113</v>
      </c>
      <c r="V31963" s="34">
        <v>102</v>
      </c>
      <c r="W31963" s="34">
        <v>112</v>
      </c>
      <c r="X31963" s="34">
        <v>114</v>
      </c>
      <c r="Y31963" s="34">
        <v>129</v>
      </c>
      <c r="Z31963" s="34">
        <v>136</v>
      </c>
      <c r="AA31963" s="34">
        <v>119</v>
      </c>
      <c r="AB31963" s="34">
        <v>85</v>
      </c>
      <c r="AC31963" s="34">
        <v>171</v>
      </c>
    </row>
    <row r="31964" spans="1:29" x14ac:dyDescent="0.2">
      <c r="A31964" s="34" t="s">
        <v>92457</v>
      </c>
      <c r="B31964" s="34">
        <v>130</v>
      </c>
      <c r="C31964" s="34">
        <v>132</v>
      </c>
      <c r="D31964" s="34">
        <v>118</v>
      </c>
      <c r="E31964" s="34">
        <v>182</v>
      </c>
      <c r="F31964" s="34">
        <v>138</v>
      </c>
      <c r="G31964" s="34">
        <v>208</v>
      </c>
      <c r="H31964" s="34">
        <v>132</v>
      </c>
      <c r="I31964" s="34">
        <v>148</v>
      </c>
      <c r="J31964" s="34">
        <v>108</v>
      </c>
      <c r="K31964" s="34">
        <v>139</v>
      </c>
      <c r="L31964" s="34">
        <v>104</v>
      </c>
      <c r="M31964" s="34">
        <v>114</v>
      </c>
      <c r="N31964" s="34">
        <v>95</v>
      </c>
      <c r="O31964" s="34">
        <v>111</v>
      </c>
      <c r="P31964" s="34">
        <v>113</v>
      </c>
      <c r="Q31964" s="34">
        <v>216</v>
      </c>
      <c r="R31964" s="34">
        <v>168</v>
      </c>
      <c r="S31964" s="34">
        <v>162</v>
      </c>
      <c r="T31964" s="34">
        <v>128</v>
      </c>
      <c r="U31964" s="34">
        <v>120</v>
      </c>
      <c r="V31964" s="34">
        <v>173</v>
      </c>
      <c r="W31964" s="34">
        <v>176</v>
      </c>
      <c r="X31964" s="34">
        <v>165</v>
      </c>
      <c r="Y31964" s="34">
        <v>151</v>
      </c>
      <c r="Z31964" s="34">
        <v>171</v>
      </c>
      <c r="AA31964" s="34">
        <v>172</v>
      </c>
      <c r="AB31964" s="34">
        <v>144</v>
      </c>
      <c r="AC31964" s="34">
        <v>226</v>
      </c>
    </row>
    <row r="31965" spans="1:29" x14ac:dyDescent="0.2">
      <c r="A31965" s="34" t="s">
        <v>92458</v>
      </c>
      <c r="B31965" s="34">
        <v>61</v>
      </c>
      <c r="C31965" s="34">
        <v>99</v>
      </c>
      <c r="D31965" s="34">
        <v>101</v>
      </c>
      <c r="E31965" s="34">
        <v>69</v>
      </c>
      <c r="F31965" s="34">
        <v>102</v>
      </c>
      <c r="G31965" s="34">
        <v>61</v>
      </c>
      <c r="H31965" s="34">
        <v>69</v>
      </c>
      <c r="I31965" s="34">
        <v>71</v>
      </c>
      <c r="J31965" s="34">
        <v>91</v>
      </c>
      <c r="K31965" s="34">
        <v>71</v>
      </c>
      <c r="L31965" s="34">
        <v>60</v>
      </c>
      <c r="M31965" s="34">
        <v>73</v>
      </c>
      <c r="N31965" s="34">
        <v>74</v>
      </c>
      <c r="O31965" s="34">
        <v>71</v>
      </c>
      <c r="P31965" s="34">
        <v>76</v>
      </c>
      <c r="Q31965" s="34">
        <v>122</v>
      </c>
      <c r="R31965" s="34">
        <v>112</v>
      </c>
      <c r="S31965" s="34">
        <v>110</v>
      </c>
      <c r="T31965" s="34">
        <v>75</v>
      </c>
      <c r="U31965" s="34">
        <v>90</v>
      </c>
      <c r="V31965" s="34">
        <v>146</v>
      </c>
      <c r="W31965" s="34">
        <v>83</v>
      </c>
      <c r="X31965" s="34">
        <v>108</v>
      </c>
      <c r="Y31965" s="34">
        <v>67</v>
      </c>
      <c r="Z31965" s="34">
        <v>77</v>
      </c>
      <c r="AA31965" s="34">
        <v>116</v>
      </c>
      <c r="AB31965" s="34">
        <v>90</v>
      </c>
      <c r="AC31965" s="34">
        <v>147</v>
      </c>
    </row>
    <row r="31966" spans="1:29" x14ac:dyDescent="0.2">
      <c r="A31966" s="34" t="s">
        <v>92459</v>
      </c>
      <c r="B31966" s="34">
        <v>52</v>
      </c>
      <c r="C31966" s="34">
        <v>91</v>
      </c>
      <c r="D31966" s="34">
        <v>95</v>
      </c>
      <c r="E31966" s="34">
        <v>87</v>
      </c>
      <c r="F31966" s="34">
        <v>98</v>
      </c>
      <c r="G31966" s="34">
        <v>77</v>
      </c>
      <c r="H31966" s="34">
        <v>109</v>
      </c>
      <c r="I31966" s="34">
        <v>81</v>
      </c>
      <c r="J31966" s="34">
        <v>92</v>
      </c>
      <c r="K31966" s="34">
        <v>116</v>
      </c>
      <c r="L31966" s="34">
        <v>62</v>
      </c>
      <c r="M31966" s="34">
        <v>98</v>
      </c>
      <c r="N31966" s="34">
        <v>84</v>
      </c>
      <c r="O31966" s="34">
        <v>74</v>
      </c>
      <c r="P31966" s="34">
        <v>80</v>
      </c>
      <c r="Q31966" s="34">
        <v>131</v>
      </c>
      <c r="R31966" s="34">
        <v>112</v>
      </c>
      <c r="S31966" s="34">
        <v>118</v>
      </c>
      <c r="T31966" s="34">
        <v>94</v>
      </c>
      <c r="U31966" s="34">
        <v>89</v>
      </c>
      <c r="V31966" s="34">
        <v>115</v>
      </c>
      <c r="W31966" s="34">
        <v>89</v>
      </c>
      <c r="X31966" s="34">
        <v>132</v>
      </c>
      <c r="Y31966" s="34">
        <v>111</v>
      </c>
      <c r="Z31966" s="34">
        <v>123</v>
      </c>
      <c r="AA31966" s="34">
        <v>111</v>
      </c>
      <c r="AB31966" s="34">
        <v>97</v>
      </c>
      <c r="AC31966" s="34">
        <v>157</v>
      </c>
    </row>
    <row r="31967" spans="1:29" x14ac:dyDescent="0.2">
      <c r="A31967" s="34" t="s">
        <v>92460</v>
      </c>
      <c r="B31967" s="34">
        <v>161</v>
      </c>
      <c r="C31967" s="34">
        <v>225</v>
      </c>
      <c r="D31967" s="34">
        <v>302</v>
      </c>
      <c r="E31967" s="34">
        <v>273</v>
      </c>
      <c r="F31967" s="34">
        <v>322</v>
      </c>
      <c r="G31967" s="34">
        <v>229</v>
      </c>
      <c r="H31967" s="34">
        <v>250</v>
      </c>
      <c r="I31967" s="34">
        <v>227</v>
      </c>
      <c r="J31967" s="34">
        <v>235</v>
      </c>
      <c r="K31967" s="34">
        <v>231</v>
      </c>
      <c r="L31967" s="34">
        <v>200</v>
      </c>
      <c r="M31967" s="34">
        <v>221</v>
      </c>
      <c r="N31967" s="34">
        <v>264</v>
      </c>
      <c r="O31967" s="34">
        <v>219</v>
      </c>
      <c r="P31967" s="34">
        <v>217</v>
      </c>
      <c r="Q31967" s="34">
        <v>261</v>
      </c>
      <c r="R31967" s="34">
        <v>358</v>
      </c>
      <c r="S31967" s="34">
        <v>281</v>
      </c>
      <c r="T31967" s="34">
        <v>271</v>
      </c>
      <c r="U31967" s="34">
        <v>213</v>
      </c>
      <c r="V31967" s="34">
        <v>273</v>
      </c>
      <c r="W31967" s="34">
        <v>255</v>
      </c>
      <c r="X31967" s="34">
        <v>380</v>
      </c>
      <c r="Y31967" s="34">
        <v>293</v>
      </c>
      <c r="Z31967" s="34">
        <v>290</v>
      </c>
      <c r="AA31967" s="34">
        <v>312</v>
      </c>
      <c r="AB31967" s="34">
        <v>392</v>
      </c>
      <c r="AC31967" s="34">
        <v>409</v>
      </c>
    </row>
    <row r="31968" spans="1:29" x14ac:dyDescent="0.2">
      <c r="A31968" s="34" t="s">
        <v>92461</v>
      </c>
      <c r="B31968" s="34">
        <v>79</v>
      </c>
      <c r="C31968" s="34">
        <v>35</v>
      </c>
      <c r="D31968" s="34">
        <v>63</v>
      </c>
      <c r="E31968" s="34">
        <v>56</v>
      </c>
      <c r="F31968" s="34">
        <v>66</v>
      </c>
      <c r="G31968" s="34">
        <v>32</v>
      </c>
      <c r="H31968" s="34">
        <v>65</v>
      </c>
      <c r="I31968" s="34">
        <v>45</v>
      </c>
      <c r="J31968" s="34">
        <v>59</v>
      </c>
      <c r="K31968" s="34">
        <v>42</v>
      </c>
      <c r="L31968" s="34">
        <v>57</v>
      </c>
      <c r="M31968" s="34">
        <v>58</v>
      </c>
      <c r="N31968" s="34">
        <v>46</v>
      </c>
      <c r="O31968" s="34">
        <v>38</v>
      </c>
      <c r="P31968" s="34">
        <v>59</v>
      </c>
      <c r="Q31968" s="34">
        <v>93</v>
      </c>
      <c r="R31968" s="34">
        <v>98</v>
      </c>
      <c r="S31968" s="34">
        <v>73</v>
      </c>
      <c r="T31968" s="34">
        <v>84</v>
      </c>
      <c r="U31968" s="34">
        <v>64</v>
      </c>
      <c r="V31968" s="34">
        <v>67</v>
      </c>
      <c r="W31968" s="34">
        <v>71</v>
      </c>
      <c r="X31968" s="34">
        <v>81</v>
      </c>
      <c r="Y31968" s="34">
        <v>81</v>
      </c>
      <c r="Z31968" s="34">
        <v>81</v>
      </c>
      <c r="AA31968" s="34">
        <v>63</v>
      </c>
      <c r="AB31968" s="34">
        <v>91</v>
      </c>
      <c r="AC31968" s="34">
        <v>68</v>
      </c>
    </row>
    <row r="31969" spans="1:29" x14ac:dyDescent="0.2">
      <c r="A31969" s="34" t="s">
        <v>92462</v>
      </c>
      <c r="B31969" s="34">
        <v>65</v>
      </c>
      <c r="C31969" s="34">
        <v>47</v>
      </c>
      <c r="D31969" s="34">
        <v>76</v>
      </c>
      <c r="E31969" s="34">
        <v>79</v>
      </c>
      <c r="F31969" s="34">
        <v>76</v>
      </c>
      <c r="G31969" s="34">
        <v>70</v>
      </c>
      <c r="H31969" s="34">
        <v>106</v>
      </c>
      <c r="I31969" s="34">
        <v>74</v>
      </c>
      <c r="J31969" s="34">
        <v>68</v>
      </c>
      <c r="K31969" s="34">
        <v>75</v>
      </c>
      <c r="L31969" s="34">
        <v>43</v>
      </c>
      <c r="M31969" s="34">
        <v>56</v>
      </c>
      <c r="N31969" s="34">
        <v>40</v>
      </c>
      <c r="O31969" s="34">
        <v>90</v>
      </c>
      <c r="P31969" s="34">
        <v>82</v>
      </c>
      <c r="Q31969" s="34">
        <v>57</v>
      </c>
      <c r="R31969" s="34">
        <v>69</v>
      </c>
      <c r="S31969" s="34">
        <v>95</v>
      </c>
      <c r="T31969" s="34">
        <v>72</v>
      </c>
      <c r="U31969" s="34">
        <v>73</v>
      </c>
      <c r="V31969" s="34">
        <v>71</v>
      </c>
      <c r="W31969" s="34">
        <v>70</v>
      </c>
      <c r="X31969" s="34">
        <v>101</v>
      </c>
      <c r="Y31969" s="34">
        <v>66</v>
      </c>
      <c r="Z31969" s="34">
        <v>87</v>
      </c>
      <c r="AA31969" s="34">
        <v>95</v>
      </c>
      <c r="AB31969" s="34">
        <v>54</v>
      </c>
      <c r="AC31969" s="34">
        <v>101</v>
      </c>
    </row>
    <row r="31970" spans="1:29" x14ac:dyDescent="0.2">
      <c r="A31970" s="34" t="s">
        <v>92463</v>
      </c>
      <c r="B31970" s="34">
        <v>202</v>
      </c>
      <c r="C31970" s="34">
        <v>191</v>
      </c>
      <c r="D31970" s="34">
        <v>271</v>
      </c>
      <c r="E31970" s="34">
        <v>169</v>
      </c>
      <c r="F31970" s="34">
        <v>226</v>
      </c>
      <c r="G31970" s="34">
        <v>165</v>
      </c>
      <c r="H31970" s="34">
        <v>211</v>
      </c>
      <c r="I31970" s="34">
        <v>196</v>
      </c>
      <c r="J31970" s="34">
        <v>214</v>
      </c>
      <c r="K31970" s="34">
        <v>179</v>
      </c>
      <c r="L31970" s="34">
        <v>129</v>
      </c>
      <c r="M31970" s="34">
        <v>124</v>
      </c>
      <c r="N31970" s="34">
        <v>150</v>
      </c>
      <c r="O31970" s="34">
        <v>160</v>
      </c>
      <c r="P31970" s="34">
        <v>243</v>
      </c>
      <c r="Q31970" s="34">
        <v>210</v>
      </c>
      <c r="R31970" s="34">
        <v>234</v>
      </c>
      <c r="S31970" s="34">
        <v>234</v>
      </c>
      <c r="T31970" s="34">
        <v>204</v>
      </c>
      <c r="U31970" s="34">
        <v>122</v>
      </c>
      <c r="V31970" s="34">
        <v>239</v>
      </c>
      <c r="W31970" s="34">
        <v>231</v>
      </c>
      <c r="X31970" s="34">
        <v>282</v>
      </c>
      <c r="Y31970" s="34">
        <v>179</v>
      </c>
      <c r="Z31970" s="34">
        <v>266</v>
      </c>
      <c r="AA31970" s="34">
        <v>236</v>
      </c>
      <c r="AB31970" s="34">
        <v>203</v>
      </c>
      <c r="AC31970" s="34">
        <v>250</v>
      </c>
    </row>
    <row r="31971" spans="1:29" x14ac:dyDescent="0.2">
      <c r="A31971" s="34" t="s">
        <v>92464</v>
      </c>
      <c r="B31971" s="34">
        <v>84</v>
      </c>
      <c r="C31971" s="34">
        <v>136</v>
      </c>
      <c r="D31971" s="34">
        <v>189</v>
      </c>
      <c r="E31971" s="34">
        <v>184</v>
      </c>
      <c r="F31971" s="34">
        <v>157</v>
      </c>
      <c r="G31971" s="34">
        <v>161</v>
      </c>
      <c r="H31971" s="34">
        <v>177</v>
      </c>
      <c r="I31971" s="34">
        <v>129</v>
      </c>
      <c r="J31971" s="34">
        <v>151</v>
      </c>
      <c r="K31971" s="34">
        <v>184</v>
      </c>
      <c r="L31971" s="34">
        <v>131</v>
      </c>
      <c r="M31971" s="34">
        <v>134</v>
      </c>
      <c r="N31971" s="34">
        <v>125</v>
      </c>
      <c r="O31971" s="34">
        <v>127</v>
      </c>
      <c r="P31971" s="34">
        <v>168</v>
      </c>
      <c r="Q31971" s="34">
        <v>208</v>
      </c>
      <c r="R31971" s="34">
        <v>197</v>
      </c>
      <c r="S31971" s="34">
        <v>195</v>
      </c>
      <c r="T31971" s="34">
        <v>138</v>
      </c>
      <c r="U31971" s="34">
        <v>121</v>
      </c>
      <c r="V31971" s="34">
        <v>199</v>
      </c>
      <c r="W31971" s="34">
        <v>198</v>
      </c>
      <c r="X31971" s="34">
        <v>211</v>
      </c>
      <c r="Y31971" s="34">
        <v>158</v>
      </c>
      <c r="Z31971" s="34">
        <v>171</v>
      </c>
      <c r="AA31971" s="34">
        <v>184</v>
      </c>
      <c r="AB31971" s="34">
        <v>161</v>
      </c>
      <c r="AC31971" s="34">
        <v>280</v>
      </c>
    </row>
    <row r="31972" spans="1:29" x14ac:dyDescent="0.2">
      <c r="A31972" s="34" t="s">
        <v>92465</v>
      </c>
      <c r="B31972" s="34">
        <v>1225</v>
      </c>
      <c r="C31972" s="34">
        <v>596</v>
      </c>
      <c r="D31972" s="34">
        <v>1022</v>
      </c>
      <c r="E31972" s="34">
        <v>697</v>
      </c>
      <c r="F31972" s="34">
        <v>1134</v>
      </c>
      <c r="G31972" s="34">
        <v>605</v>
      </c>
      <c r="H31972" s="34">
        <v>1104</v>
      </c>
      <c r="I31972" s="34">
        <v>616</v>
      </c>
      <c r="J31972" s="34">
        <v>1149</v>
      </c>
      <c r="K31972" s="34">
        <v>603</v>
      </c>
      <c r="L31972" s="34">
        <v>1698</v>
      </c>
      <c r="M31972" s="34">
        <v>625</v>
      </c>
      <c r="N31972" s="34">
        <v>931</v>
      </c>
      <c r="O31972" s="34">
        <v>681</v>
      </c>
      <c r="P31972" s="34">
        <v>1295</v>
      </c>
      <c r="Q31972" s="34">
        <v>1151</v>
      </c>
      <c r="R31972" s="34">
        <v>1725</v>
      </c>
      <c r="S31972" s="34">
        <v>838</v>
      </c>
      <c r="T31972" s="34">
        <v>2196</v>
      </c>
      <c r="U31972" s="34">
        <v>862</v>
      </c>
      <c r="V31972" s="34">
        <v>1702</v>
      </c>
      <c r="W31972" s="34">
        <v>1364</v>
      </c>
      <c r="X31972" s="34">
        <v>1341</v>
      </c>
      <c r="Y31972" s="34">
        <v>1232</v>
      </c>
      <c r="Z31972" s="34">
        <v>1151</v>
      </c>
      <c r="AA31972" s="34">
        <v>887</v>
      </c>
      <c r="AB31972" s="34">
        <v>2022</v>
      </c>
      <c r="AC31972" s="34">
        <v>1235</v>
      </c>
    </row>
    <row r="31973" spans="1:29" x14ac:dyDescent="0.2">
      <c r="A31973" s="34" t="s">
        <v>92466</v>
      </c>
      <c r="B31973" s="34">
        <v>125</v>
      </c>
      <c r="C31973" s="34">
        <v>146</v>
      </c>
      <c r="D31973" s="34">
        <v>169</v>
      </c>
      <c r="E31973" s="34">
        <v>191</v>
      </c>
      <c r="F31973" s="34">
        <v>153</v>
      </c>
      <c r="G31973" s="34">
        <v>199</v>
      </c>
      <c r="H31973" s="34">
        <v>142</v>
      </c>
      <c r="I31973" s="34">
        <v>169</v>
      </c>
      <c r="J31973" s="34">
        <v>125</v>
      </c>
      <c r="K31973" s="34">
        <v>156</v>
      </c>
      <c r="L31973" s="34">
        <v>116</v>
      </c>
      <c r="M31973" s="34">
        <v>150</v>
      </c>
      <c r="N31973" s="34">
        <v>118</v>
      </c>
      <c r="O31973" s="34">
        <v>140</v>
      </c>
      <c r="P31973" s="34">
        <v>149</v>
      </c>
      <c r="Q31973" s="34">
        <v>206</v>
      </c>
      <c r="R31973" s="34">
        <v>177</v>
      </c>
      <c r="S31973" s="34">
        <v>186</v>
      </c>
      <c r="T31973" s="34">
        <v>179</v>
      </c>
      <c r="U31973" s="34">
        <v>167</v>
      </c>
      <c r="V31973" s="34">
        <v>153</v>
      </c>
      <c r="W31973" s="34">
        <v>172</v>
      </c>
      <c r="X31973" s="34">
        <v>183</v>
      </c>
      <c r="Y31973" s="34">
        <v>207</v>
      </c>
      <c r="Z31973" s="34">
        <v>179</v>
      </c>
      <c r="AA31973" s="34">
        <v>178</v>
      </c>
      <c r="AB31973" s="34">
        <v>145</v>
      </c>
      <c r="AC31973" s="34">
        <v>198</v>
      </c>
    </row>
    <row r="31974" spans="1:29" x14ac:dyDescent="0.2">
      <c r="A31974" s="34" t="s">
        <v>92467</v>
      </c>
      <c r="B31974" s="34">
        <v>114</v>
      </c>
      <c r="C31974" s="34">
        <v>197</v>
      </c>
      <c r="D31974" s="34">
        <v>144</v>
      </c>
      <c r="E31974" s="34">
        <v>164</v>
      </c>
      <c r="F31974" s="34">
        <v>132</v>
      </c>
      <c r="G31974" s="34">
        <v>165</v>
      </c>
      <c r="H31974" s="34">
        <v>134</v>
      </c>
      <c r="I31974" s="34">
        <v>173</v>
      </c>
      <c r="J31974" s="34">
        <v>125</v>
      </c>
      <c r="K31974" s="34">
        <v>182</v>
      </c>
      <c r="L31974" s="34">
        <v>90</v>
      </c>
      <c r="M31974" s="34">
        <v>136</v>
      </c>
      <c r="N31974" s="34">
        <v>116</v>
      </c>
      <c r="O31974" s="34">
        <v>154</v>
      </c>
      <c r="P31974" s="34">
        <v>148</v>
      </c>
      <c r="Q31974" s="34">
        <v>213</v>
      </c>
      <c r="R31974" s="34">
        <v>183</v>
      </c>
      <c r="S31974" s="34">
        <v>222</v>
      </c>
      <c r="T31974" s="34">
        <v>110</v>
      </c>
      <c r="U31974" s="34">
        <v>153</v>
      </c>
      <c r="V31974" s="34">
        <v>151</v>
      </c>
      <c r="W31974" s="34">
        <v>213</v>
      </c>
      <c r="X31974" s="34">
        <v>200</v>
      </c>
      <c r="Y31974" s="34">
        <v>135</v>
      </c>
      <c r="Z31974" s="34">
        <v>159</v>
      </c>
      <c r="AA31974" s="34">
        <v>226</v>
      </c>
      <c r="AB31974" s="34">
        <v>179</v>
      </c>
      <c r="AC31974" s="34">
        <v>283</v>
      </c>
    </row>
    <row r="31975" spans="1:29" x14ac:dyDescent="0.2">
      <c r="A31975" s="34" t="s">
        <v>92468</v>
      </c>
      <c r="B31975" s="34">
        <v>134</v>
      </c>
      <c r="C31975" s="34">
        <v>110</v>
      </c>
      <c r="D31975" s="34">
        <v>166</v>
      </c>
      <c r="E31975" s="34">
        <v>126</v>
      </c>
      <c r="F31975" s="34">
        <v>165</v>
      </c>
      <c r="G31975" s="34">
        <v>117</v>
      </c>
      <c r="H31975" s="34">
        <v>122</v>
      </c>
      <c r="I31975" s="34">
        <v>139</v>
      </c>
      <c r="J31975" s="34">
        <v>157</v>
      </c>
      <c r="K31975" s="34">
        <v>143</v>
      </c>
      <c r="L31975" s="34">
        <v>153</v>
      </c>
      <c r="M31975" s="34">
        <v>101</v>
      </c>
      <c r="N31975" s="34">
        <v>133</v>
      </c>
      <c r="O31975" s="34">
        <v>105</v>
      </c>
      <c r="P31975" s="34">
        <v>151</v>
      </c>
      <c r="Q31975" s="34">
        <v>158</v>
      </c>
      <c r="R31975" s="34">
        <v>174</v>
      </c>
      <c r="S31975" s="34">
        <v>161</v>
      </c>
      <c r="T31975" s="34">
        <v>182</v>
      </c>
      <c r="U31975" s="34">
        <v>121</v>
      </c>
      <c r="V31975" s="34">
        <v>192</v>
      </c>
      <c r="W31975" s="34">
        <v>171</v>
      </c>
      <c r="X31975" s="34">
        <v>223</v>
      </c>
      <c r="Y31975" s="34">
        <v>162</v>
      </c>
      <c r="Z31975" s="34">
        <v>210</v>
      </c>
      <c r="AA31975" s="34">
        <v>194</v>
      </c>
      <c r="AB31975" s="34">
        <v>175</v>
      </c>
      <c r="AC31975" s="34">
        <v>180</v>
      </c>
    </row>
    <row r="31976" spans="1:29" x14ac:dyDescent="0.2">
      <c r="A31976" s="34" t="s">
        <v>92469</v>
      </c>
      <c r="B31976" s="34">
        <v>102</v>
      </c>
      <c r="C31976" s="34">
        <v>201</v>
      </c>
      <c r="D31976" s="34">
        <v>254</v>
      </c>
      <c r="E31976" s="34">
        <v>264</v>
      </c>
      <c r="F31976" s="34">
        <v>192</v>
      </c>
      <c r="G31976" s="34">
        <v>173</v>
      </c>
      <c r="H31976" s="34">
        <v>173</v>
      </c>
      <c r="I31976" s="34">
        <v>209</v>
      </c>
      <c r="J31976" s="34">
        <v>143</v>
      </c>
      <c r="K31976" s="34">
        <v>230</v>
      </c>
      <c r="L31976" s="34">
        <v>104</v>
      </c>
      <c r="M31976" s="34">
        <v>207</v>
      </c>
      <c r="N31976" s="34">
        <v>123</v>
      </c>
      <c r="O31976" s="34">
        <v>186</v>
      </c>
      <c r="P31976" s="34">
        <v>138</v>
      </c>
      <c r="Q31976" s="34">
        <v>255</v>
      </c>
      <c r="R31976" s="34">
        <v>206</v>
      </c>
      <c r="S31976" s="34">
        <v>306</v>
      </c>
      <c r="T31976" s="34">
        <v>152</v>
      </c>
      <c r="U31976" s="34">
        <v>189</v>
      </c>
      <c r="V31976" s="34">
        <v>245</v>
      </c>
      <c r="W31976" s="34">
        <v>275</v>
      </c>
      <c r="X31976" s="34">
        <v>255</v>
      </c>
      <c r="Y31976" s="34">
        <v>223</v>
      </c>
      <c r="Z31976" s="34">
        <v>231</v>
      </c>
      <c r="AA31976" s="34">
        <v>279</v>
      </c>
      <c r="AB31976" s="34">
        <v>140</v>
      </c>
      <c r="AC31976" s="34">
        <v>410</v>
      </c>
    </row>
    <row r="31977" spans="1:29" x14ac:dyDescent="0.2">
      <c r="A31977" s="34" t="s">
        <v>92470</v>
      </c>
      <c r="B31977" s="34">
        <v>116</v>
      </c>
      <c r="C31977" s="34">
        <v>244</v>
      </c>
      <c r="D31977" s="34">
        <v>279</v>
      </c>
      <c r="E31977" s="34">
        <v>244</v>
      </c>
      <c r="F31977" s="34">
        <v>295</v>
      </c>
      <c r="G31977" s="34">
        <v>258</v>
      </c>
      <c r="H31977" s="34">
        <v>234</v>
      </c>
      <c r="I31977" s="34">
        <v>219</v>
      </c>
      <c r="J31977" s="34">
        <v>225</v>
      </c>
      <c r="K31977" s="34">
        <v>254</v>
      </c>
      <c r="L31977" s="34">
        <v>158</v>
      </c>
      <c r="M31977" s="34">
        <v>218</v>
      </c>
      <c r="N31977" s="34">
        <v>224</v>
      </c>
      <c r="O31977" s="34">
        <v>224</v>
      </c>
      <c r="P31977" s="34">
        <v>201</v>
      </c>
      <c r="Q31977" s="34">
        <v>285</v>
      </c>
      <c r="R31977" s="34">
        <v>274</v>
      </c>
      <c r="S31977" s="34">
        <v>333</v>
      </c>
      <c r="T31977" s="34">
        <v>230</v>
      </c>
      <c r="U31977" s="34">
        <v>232</v>
      </c>
      <c r="V31977" s="34">
        <v>344</v>
      </c>
      <c r="W31977" s="34">
        <v>247</v>
      </c>
      <c r="X31977" s="34">
        <v>338</v>
      </c>
      <c r="Y31977" s="34">
        <v>211</v>
      </c>
      <c r="Z31977" s="34">
        <v>300</v>
      </c>
      <c r="AA31977" s="34">
        <v>318</v>
      </c>
      <c r="AB31977" s="34">
        <v>275</v>
      </c>
      <c r="AC31977" s="34">
        <v>363</v>
      </c>
    </row>
    <row r="31978" spans="1:29" x14ac:dyDescent="0.2">
      <c r="A31978" s="34" t="s">
        <v>92471</v>
      </c>
      <c r="B31978" s="34">
        <v>60</v>
      </c>
      <c r="C31978" s="34">
        <v>86</v>
      </c>
      <c r="D31978" s="34">
        <v>71</v>
      </c>
      <c r="E31978" s="34">
        <v>103</v>
      </c>
      <c r="F31978" s="34">
        <v>72</v>
      </c>
      <c r="G31978" s="34">
        <v>63</v>
      </c>
      <c r="H31978" s="34">
        <v>72</v>
      </c>
      <c r="I31978" s="34">
        <v>72</v>
      </c>
      <c r="J31978" s="34">
        <v>66</v>
      </c>
      <c r="K31978" s="34">
        <v>96</v>
      </c>
      <c r="L31978" s="34">
        <v>65</v>
      </c>
      <c r="M31978" s="34">
        <v>77</v>
      </c>
      <c r="N31978" s="34">
        <v>59</v>
      </c>
      <c r="O31978" s="34">
        <v>62</v>
      </c>
      <c r="P31978" s="34">
        <v>82</v>
      </c>
      <c r="Q31978" s="34">
        <v>124</v>
      </c>
      <c r="R31978" s="34">
        <v>93</v>
      </c>
      <c r="S31978" s="34">
        <v>124</v>
      </c>
      <c r="T31978" s="34">
        <v>47</v>
      </c>
      <c r="U31978" s="34">
        <v>85</v>
      </c>
      <c r="V31978" s="34">
        <v>81</v>
      </c>
      <c r="W31978" s="34">
        <v>98</v>
      </c>
      <c r="X31978" s="34">
        <v>107</v>
      </c>
      <c r="Y31978" s="34">
        <v>108</v>
      </c>
      <c r="Z31978" s="34">
        <v>84</v>
      </c>
      <c r="AA31978" s="34">
        <v>93</v>
      </c>
      <c r="AB31978" s="34">
        <v>111</v>
      </c>
      <c r="AC31978" s="34">
        <v>144</v>
      </c>
    </row>
    <row r="31979" spans="1:29" x14ac:dyDescent="0.2">
      <c r="A31979" s="34" t="s">
        <v>92472</v>
      </c>
      <c r="B31979" s="34">
        <v>124</v>
      </c>
      <c r="C31979" s="34">
        <v>209</v>
      </c>
      <c r="D31979" s="34">
        <v>177</v>
      </c>
      <c r="E31979" s="34">
        <v>191</v>
      </c>
      <c r="F31979" s="34">
        <v>205</v>
      </c>
      <c r="G31979" s="34">
        <v>179</v>
      </c>
      <c r="H31979" s="34">
        <v>171</v>
      </c>
      <c r="I31979" s="34">
        <v>125</v>
      </c>
      <c r="J31979" s="34">
        <v>164</v>
      </c>
      <c r="K31979" s="34">
        <v>169</v>
      </c>
      <c r="L31979" s="34">
        <v>177</v>
      </c>
      <c r="M31979" s="34">
        <v>152</v>
      </c>
      <c r="N31979" s="34">
        <v>144</v>
      </c>
      <c r="O31979" s="34">
        <v>133</v>
      </c>
      <c r="P31979" s="34">
        <v>160</v>
      </c>
      <c r="Q31979" s="34">
        <v>210</v>
      </c>
      <c r="R31979" s="34">
        <v>244</v>
      </c>
      <c r="S31979" s="34">
        <v>192</v>
      </c>
      <c r="T31979" s="34">
        <v>203</v>
      </c>
      <c r="U31979" s="34">
        <v>204</v>
      </c>
      <c r="V31979" s="34">
        <v>207</v>
      </c>
      <c r="W31979" s="34">
        <v>209</v>
      </c>
      <c r="X31979" s="34">
        <v>272</v>
      </c>
      <c r="Y31979" s="34">
        <v>217</v>
      </c>
      <c r="Z31979" s="34">
        <v>203</v>
      </c>
      <c r="AA31979" s="34">
        <v>226</v>
      </c>
      <c r="AB31979" s="34">
        <v>222</v>
      </c>
      <c r="AC31979" s="34">
        <v>327</v>
      </c>
    </row>
    <row r="31980" spans="1:29" x14ac:dyDescent="0.2">
      <c r="A31980" s="34" t="s">
        <v>92473</v>
      </c>
      <c r="B31980" s="34">
        <v>143</v>
      </c>
      <c r="C31980" s="34">
        <v>131</v>
      </c>
      <c r="D31980" s="34">
        <v>206</v>
      </c>
      <c r="E31980" s="34">
        <v>144</v>
      </c>
      <c r="F31980" s="34">
        <v>153</v>
      </c>
      <c r="G31980" s="34">
        <v>91</v>
      </c>
      <c r="H31980" s="34">
        <v>146</v>
      </c>
      <c r="I31980" s="34">
        <v>127</v>
      </c>
      <c r="J31980" s="34">
        <v>140</v>
      </c>
      <c r="K31980" s="34">
        <v>135</v>
      </c>
      <c r="L31980" s="34">
        <v>89</v>
      </c>
      <c r="M31980" s="34">
        <v>86</v>
      </c>
      <c r="N31980" s="34">
        <v>149</v>
      </c>
      <c r="O31980" s="34">
        <v>110</v>
      </c>
      <c r="P31980" s="34">
        <v>133</v>
      </c>
      <c r="Q31980" s="34">
        <v>168</v>
      </c>
      <c r="R31980" s="34">
        <v>162</v>
      </c>
      <c r="S31980" s="34">
        <v>163</v>
      </c>
      <c r="T31980" s="34">
        <v>153</v>
      </c>
      <c r="U31980" s="34">
        <v>101</v>
      </c>
      <c r="V31980" s="34">
        <v>226</v>
      </c>
      <c r="W31980" s="34">
        <v>123</v>
      </c>
      <c r="X31980" s="34">
        <v>203</v>
      </c>
      <c r="Y31980" s="34">
        <v>125</v>
      </c>
      <c r="Z31980" s="34">
        <v>187</v>
      </c>
      <c r="AA31980" s="34">
        <v>160</v>
      </c>
      <c r="AB31980" s="34">
        <v>139</v>
      </c>
      <c r="AC31980" s="34">
        <v>219</v>
      </c>
    </row>
    <row r="31981" spans="1:29" x14ac:dyDescent="0.2">
      <c r="A31981" s="34" t="s">
        <v>92474</v>
      </c>
      <c r="B31981" s="34">
        <v>25</v>
      </c>
      <c r="C31981" s="34">
        <v>59</v>
      </c>
      <c r="D31981" s="34">
        <v>67</v>
      </c>
      <c r="E31981" s="34">
        <v>43</v>
      </c>
      <c r="F31981" s="34">
        <v>49</v>
      </c>
      <c r="G31981" s="34">
        <v>60</v>
      </c>
      <c r="H31981" s="34">
        <v>68</v>
      </c>
      <c r="I31981" s="34">
        <v>47</v>
      </c>
      <c r="J31981" s="34">
        <v>55</v>
      </c>
      <c r="K31981" s="34">
        <v>56</v>
      </c>
      <c r="L31981" s="34">
        <v>36</v>
      </c>
      <c r="M31981" s="34">
        <v>43</v>
      </c>
      <c r="N31981" s="34">
        <v>49</v>
      </c>
      <c r="O31981" s="34">
        <v>40</v>
      </c>
      <c r="P31981" s="34">
        <v>47</v>
      </c>
      <c r="Q31981" s="34">
        <v>50</v>
      </c>
      <c r="R31981" s="34">
        <v>62</v>
      </c>
      <c r="S31981" s="34">
        <v>71</v>
      </c>
      <c r="T31981" s="34">
        <v>48</v>
      </c>
      <c r="U31981" s="34">
        <v>41</v>
      </c>
      <c r="V31981" s="34">
        <v>62</v>
      </c>
      <c r="W31981" s="34">
        <v>59</v>
      </c>
      <c r="X31981" s="34">
        <v>79</v>
      </c>
      <c r="Y31981" s="34">
        <v>28</v>
      </c>
      <c r="Z31981" s="34">
        <v>71</v>
      </c>
      <c r="AA31981" s="34">
        <v>62</v>
      </c>
      <c r="AB31981" s="34">
        <v>72</v>
      </c>
      <c r="AC31981" s="34">
        <v>49</v>
      </c>
    </row>
    <row r="31982" spans="1:29" x14ac:dyDescent="0.2">
      <c r="A31982" s="34" t="s">
        <v>92475</v>
      </c>
      <c r="B31982" s="34">
        <v>111</v>
      </c>
      <c r="C31982" s="34">
        <v>179</v>
      </c>
      <c r="D31982" s="34">
        <v>207</v>
      </c>
      <c r="E31982" s="34">
        <v>209</v>
      </c>
      <c r="F31982" s="34">
        <v>137</v>
      </c>
      <c r="G31982" s="34">
        <v>168</v>
      </c>
      <c r="H31982" s="34">
        <v>108</v>
      </c>
      <c r="I31982" s="34">
        <v>213</v>
      </c>
      <c r="J31982" s="34">
        <v>132</v>
      </c>
      <c r="K31982" s="34">
        <v>198</v>
      </c>
      <c r="L31982" s="34">
        <v>109</v>
      </c>
      <c r="M31982" s="34">
        <v>162</v>
      </c>
      <c r="N31982" s="34">
        <v>106</v>
      </c>
      <c r="O31982" s="34">
        <v>192</v>
      </c>
      <c r="P31982" s="34">
        <v>167</v>
      </c>
      <c r="Q31982" s="34">
        <v>263</v>
      </c>
      <c r="R31982" s="34">
        <v>183</v>
      </c>
      <c r="S31982" s="34">
        <v>226</v>
      </c>
      <c r="T31982" s="34">
        <v>151</v>
      </c>
      <c r="U31982" s="34">
        <v>197</v>
      </c>
      <c r="V31982" s="34">
        <v>174</v>
      </c>
      <c r="W31982" s="34">
        <v>250</v>
      </c>
      <c r="X31982" s="34">
        <v>212</v>
      </c>
      <c r="Y31982" s="34">
        <v>187</v>
      </c>
      <c r="Z31982" s="34">
        <v>221</v>
      </c>
      <c r="AA31982" s="34">
        <v>277</v>
      </c>
      <c r="AB31982" s="34">
        <v>205</v>
      </c>
      <c r="AC31982" s="34">
        <v>302</v>
      </c>
    </row>
    <row r="31983" spans="1:29" x14ac:dyDescent="0.2">
      <c r="A31983" s="34" t="s">
        <v>92476</v>
      </c>
      <c r="B31983" s="34">
        <v>149</v>
      </c>
      <c r="C31983" s="34">
        <v>136</v>
      </c>
      <c r="D31983" s="34">
        <v>192</v>
      </c>
      <c r="E31983" s="34">
        <v>110</v>
      </c>
      <c r="F31983" s="34">
        <v>166</v>
      </c>
      <c r="G31983" s="34">
        <v>106</v>
      </c>
      <c r="H31983" s="34">
        <v>197</v>
      </c>
      <c r="I31983" s="34">
        <v>121</v>
      </c>
      <c r="J31983" s="34">
        <v>197</v>
      </c>
      <c r="K31983" s="34">
        <v>130</v>
      </c>
      <c r="L31983" s="34">
        <v>165</v>
      </c>
      <c r="M31983" s="34">
        <v>114</v>
      </c>
      <c r="N31983" s="34">
        <v>180</v>
      </c>
      <c r="O31983" s="34">
        <v>115</v>
      </c>
      <c r="P31983" s="34">
        <v>191</v>
      </c>
      <c r="Q31983" s="34">
        <v>208</v>
      </c>
      <c r="R31983" s="34">
        <v>272</v>
      </c>
      <c r="S31983" s="34">
        <v>184</v>
      </c>
      <c r="T31983" s="34">
        <v>242</v>
      </c>
      <c r="U31983" s="34">
        <v>140</v>
      </c>
      <c r="V31983" s="34">
        <v>232</v>
      </c>
      <c r="W31983" s="34">
        <v>226</v>
      </c>
      <c r="X31983" s="34">
        <v>283</v>
      </c>
      <c r="Y31983" s="34">
        <v>176</v>
      </c>
      <c r="Z31983" s="34">
        <v>191</v>
      </c>
      <c r="AA31983" s="34">
        <v>160</v>
      </c>
      <c r="AB31983" s="34">
        <v>252</v>
      </c>
      <c r="AC31983" s="34">
        <v>251</v>
      </c>
    </row>
    <row r="31984" spans="1:29" x14ac:dyDescent="0.2">
      <c r="A31984" s="34" t="s">
        <v>92477</v>
      </c>
      <c r="B31984" s="34">
        <v>119</v>
      </c>
      <c r="C31984" s="34">
        <v>158</v>
      </c>
      <c r="D31984" s="34">
        <v>204</v>
      </c>
      <c r="E31984" s="34">
        <v>187</v>
      </c>
      <c r="F31984" s="34">
        <v>174</v>
      </c>
      <c r="G31984" s="34">
        <v>206</v>
      </c>
      <c r="H31984" s="34">
        <v>140</v>
      </c>
      <c r="I31984" s="34">
        <v>128</v>
      </c>
      <c r="J31984" s="34">
        <v>165</v>
      </c>
      <c r="K31984" s="34">
        <v>150</v>
      </c>
      <c r="L31984" s="34">
        <v>162</v>
      </c>
      <c r="M31984" s="34">
        <v>150</v>
      </c>
      <c r="N31984" s="34">
        <v>110</v>
      </c>
      <c r="O31984" s="34">
        <v>111</v>
      </c>
      <c r="P31984" s="34">
        <v>189</v>
      </c>
      <c r="Q31984" s="34">
        <v>195</v>
      </c>
      <c r="R31984" s="34">
        <v>181</v>
      </c>
      <c r="S31984" s="34">
        <v>184</v>
      </c>
      <c r="T31984" s="34">
        <v>171</v>
      </c>
      <c r="U31984" s="34">
        <v>178</v>
      </c>
      <c r="V31984" s="34">
        <v>208</v>
      </c>
      <c r="W31984" s="34">
        <v>217</v>
      </c>
      <c r="X31984" s="34">
        <v>242</v>
      </c>
      <c r="Y31984" s="34">
        <v>185</v>
      </c>
      <c r="Z31984" s="34">
        <v>227</v>
      </c>
      <c r="AA31984" s="34">
        <v>264</v>
      </c>
      <c r="AB31984" s="34">
        <v>214</v>
      </c>
      <c r="AC31984" s="34">
        <v>255</v>
      </c>
    </row>
    <row r="31985" spans="1:29" x14ac:dyDescent="0.2">
      <c r="A31985" s="34" t="s">
        <v>92478</v>
      </c>
      <c r="B31985" s="34">
        <v>98</v>
      </c>
      <c r="C31985" s="34">
        <v>101</v>
      </c>
      <c r="D31985" s="34">
        <v>107</v>
      </c>
      <c r="E31985" s="34">
        <v>96</v>
      </c>
      <c r="F31985" s="34">
        <v>127</v>
      </c>
      <c r="G31985" s="34">
        <v>108</v>
      </c>
      <c r="H31985" s="34">
        <v>106</v>
      </c>
      <c r="I31985" s="34">
        <v>122</v>
      </c>
      <c r="J31985" s="34">
        <v>125</v>
      </c>
      <c r="K31985" s="34">
        <v>95</v>
      </c>
      <c r="L31985" s="34">
        <v>91</v>
      </c>
      <c r="M31985" s="34">
        <v>83</v>
      </c>
      <c r="N31985" s="34">
        <v>94</v>
      </c>
      <c r="O31985" s="34">
        <v>96</v>
      </c>
      <c r="P31985" s="34">
        <v>77</v>
      </c>
      <c r="Q31985" s="34">
        <v>160</v>
      </c>
      <c r="R31985" s="34">
        <v>131</v>
      </c>
      <c r="S31985" s="34">
        <v>86</v>
      </c>
      <c r="T31985" s="34">
        <v>108</v>
      </c>
      <c r="U31985" s="34">
        <v>103</v>
      </c>
      <c r="V31985" s="34">
        <v>118</v>
      </c>
      <c r="W31985" s="34">
        <v>118</v>
      </c>
      <c r="X31985" s="34">
        <v>130</v>
      </c>
      <c r="Y31985" s="34">
        <v>119</v>
      </c>
      <c r="Z31985" s="34">
        <v>113</v>
      </c>
      <c r="AA31985" s="34">
        <v>112</v>
      </c>
      <c r="AB31985" s="34">
        <v>145</v>
      </c>
      <c r="AC31985" s="34">
        <v>142</v>
      </c>
    </row>
    <row r="31986" spans="1:29" x14ac:dyDescent="0.2">
      <c r="A31986" s="34" t="s">
        <v>92479</v>
      </c>
      <c r="B31986" s="34">
        <v>160</v>
      </c>
      <c r="C31986" s="34">
        <v>120</v>
      </c>
      <c r="D31986" s="34">
        <v>138</v>
      </c>
      <c r="E31986" s="34">
        <v>144</v>
      </c>
      <c r="F31986" s="34">
        <v>172</v>
      </c>
      <c r="G31986" s="34">
        <v>110</v>
      </c>
      <c r="H31986" s="34">
        <v>143</v>
      </c>
      <c r="I31986" s="34">
        <v>148</v>
      </c>
      <c r="J31986" s="34">
        <v>168</v>
      </c>
      <c r="K31986" s="34">
        <v>132</v>
      </c>
      <c r="L31986" s="34">
        <v>166</v>
      </c>
      <c r="M31986" s="34">
        <v>139</v>
      </c>
      <c r="N31986" s="34">
        <v>137</v>
      </c>
      <c r="O31986" s="34">
        <v>141</v>
      </c>
      <c r="P31986" s="34">
        <v>118</v>
      </c>
      <c r="Q31986" s="34">
        <v>219</v>
      </c>
      <c r="R31986" s="34">
        <v>216</v>
      </c>
      <c r="S31986" s="34">
        <v>167</v>
      </c>
      <c r="T31986" s="34">
        <v>217</v>
      </c>
      <c r="U31986" s="34">
        <v>141</v>
      </c>
      <c r="V31986" s="34">
        <v>194</v>
      </c>
      <c r="W31986" s="34">
        <v>243</v>
      </c>
      <c r="X31986" s="34">
        <v>222</v>
      </c>
      <c r="Y31986" s="34">
        <v>185</v>
      </c>
      <c r="Z31986" s="34">
        <v>204</v>
      </c>
      <c r="AA31986" s="34">
        <v>149</v>
      </c>
      <c r="AB31986" s="34">
        <v>204</v>
      </c>
      <c r="AC31986" s="34">
        <v>235</v>
      </c>
    </row>
    <row r="31987" spans="1:29" x14ac:dyDescent="0.2">
      <c r="A31987" s="34" t="s">
        <v>92480</v>
      </c>
      <c r="B31987" s="34">
        <v>91</v>
      </c>
      <c r="C31987" s="34">
        <v>104</v>
      </c>
      <c r="D31987" s="34">
        <v>105</v>
      </c>
      <c r="E31987" s="34">
        <v>104</v>
      </c>
      <c r="F31987" s="34">
        <v>129</v>
      </c>
      <c r="G31987" s="34">
        <v>92</v>
      </c>
      <c r="H31987" s="34">
        <v>118</v>
      </c>
      <c r="I31987" s="34">
        <v>91</v>
      </c>
      <c r="J31987" s="34">
        <v>102</v>
      </c>
      <c r="K31987" s="34">
        <v>118</v>
      </c>
      <c r="L31987" s="34">
        <v>88</v>
      </c>
      <c r="M31987" s="34">
        <v>105</v>
      </c>
      <c r="N31987" s="34">
        <v>119</v>
      </c>
      <c r="O31987" s="34">
        <v>86</v>
      </c>
      <c r="P31987" s="34">
        <v>86</v>
      </c>
      <c r="Q31987" s="34">
        <v>163</v>
      </c>
      <c r="R31987" s="34">
        <v>141</v>
      </c>
      <c r="S31987" s="34">
        <v>144</v>
      </c>
      <c r="T31987" s="34">
        <v>110</v>
      </c>
      <c r="U31987" s="34">
        <v>118</v>
      </c>
      <c r="V31987" s="34">
        <v>138</v>
      </c>
      <c r="W31987" s="34">
        <v>171</v>
      </c>
      <c r="X31987" s="34">
        <v>151</v>
      </c>
      <c r="Y31987" s="34">
        <v>112</v>
      </c>
      <c r="Z31987" s="34">
        <v>124</v>
      </c>
      <c r="AA31987" s="34">
        <v>147</v>
      </c>
      <c r="AB31987" s="34">
        <v>139</v>
      </c>
      <c r="AC31987" s="34">
        <v>217</v>
      </c>
    </row>
    <row r="31988" spans="1:29" x14ac:dyDescent="0.2">
      <c r="A31988" s="34" t="s">
        <v>92481</v>
      </c>
      <c r="B31988" s="34">
        <v>107</v>
      </c>
      <c r="C31988" s="34">
        <v>88</v>
      </c>
      <c r="D31988" s="34">
        <v>55</v>
      </c>
      <c r="E31988" s="34">
        <v>84</v>
      </c>
      <c r="F31988" s="34">
        <v>75</v>
      </c>
      <c r="G31988" s="34">
        <v>79</v>
      </c>
      <c r="H31988" s="34">
        <v>96</v>
      </c>
      <c r="I31988" s="34">
        <v>75</v>
      </c>
      <c r="J31988" s="34">
        <v>49</v>
      </c>
      <c r="K31988" s="34">
        <v>82</v>
      </c>
      <c r="L31988" s="34">
        <v>53</v>
      </c>
      <c r="M31988" s="34">
        <v>80</v>
      </c>
      <c r="N31988" s="34">
        <v>57</v>
      </c>
      <c r="O31988" s="34">
        <v>64</v>
      </c>
      <c r="P31988" s="34">
        <v>56</v>
      </c>
      <c r="Q31988" s="34">
        <v>113</v>
      </c>
      <c r="R31988" s="34">
        <v>90</v>
      </c>
      <c r="S31988" s="34">
        <v>76</v>
      </c>
      <c r="T31988" s="34">
        <v>63</v>
      </c>
      <c r="U31988" s="34">
        <v>73</v>
      </c>
      <c r="V31988" s="34">
        <v>78</v>
      </c>
      <c r="W31988" s="34">
        <v>101</v>
      </c>
      <c r="X31988" s="34">
        <v>102</v>
      </c>
      <c r="Y31988" s="34">
        <v>113</v>
      </c>
      <c r="Z31988" s="34">
        <v>63</v>
      </c>
      <c r="AA31988" s="34">
        <v>91</v>
      </c>
      <c r="AB31988" s="34">
        <v>118</v>
      </c>
      <c r="AC31988" s="34">
        <v>123</v>
      </c>
    </row>
    <row r="31989" spans="1:29" x14ac:dyDescent="0.2">
      <c r="A31989" s="34" t="s">
        <v>92482</v>
      </c>
      <c r="B31989" s="34">
        <v>69</v>
      </c>
      <c r="C31989" s="34">
        <v>45</v>
      </c>
      <c r="D31989" s="34">
        <v>78</v>
      </c>
      <c r="E31989" s="34">
        <v>43</v>
      </c>
      <c r="F31989" s="34">
        <v>60</v>
      </c>
      <c r="G31989" s="34">
        <v>57</v>
      </c>
      <c r="H31989" s="34">
        <v>53</v>
      </c>
      <c r="I31989" s="34">
        <v>37</v>
      </c>
      <c r="J31989" s="34">
        <v>56</v>
      </c>
      <c r="K31989" s="34">
        <v>47</v>
      </c>
      <c r="L31989" s="34">
        <v>36</v>
      </c>
      <c r="M31989" s="34">
        <v>43</v>
      </c>
      <c r="N31989" s="34">
        <v>77</v>
      </c>
      <c r="O31989" s="34">
        <v>33</v>
      </c>
      <c r="P31989" s="34">
        <v>60</v>
      </c>
      <c r="Q31989" s="34">
        <v>35</v>
      </c>
      <c r="R31989" s="34">
        <v>72</v>
      </c>
      <c r="S31989" s="34">
        <v>85</v>
      </c>
      <c r="T31989" s="34">
        <v>87</v>
      </c>
      <c r="U31989" s="34">
        <v>36</v>
      </c>
      <c r="V31989" s="34">
        <v>89</v>
      </c>
      <c r="W31989" s="34">
        <v>48</v>
      </c>
      <c r="X31989" s="34">
        <v>72</v>
      </c>
      <c r="Y31989" s="34">
        <v>39</v>
      </c>
      <c r="Z31989" s="34">
        <v>78</v>
      </c>
      <c r="AA31989" s="34">
        <v>35</v>
      </c>
      <c r="AB31989" s="34">
        <v>109</v>
      </c>
      <c r="AC31989" s="34">
        <v>63</v>
      </c>
    </row>
    <row r="31990" spans="1:29" x14ac:dyDescent="0.2">
      <c r="A31990" s="34" t="s">
        <v>92483</v>
      </c>
      <c r="B31990" s="34">
        <v>100</v>
      </c>
      <c r="C31990" s="34">
        <v>104</v>
      </c>
      <c r="D31990" s="34">
        <v>128</v>
      </c>
      <c r="E31990" s="34">
        <v>156</v>
      </c>
      <c r="F31990" s="34">
        <v>141</v>
      </c>
      <c r="G31990" s="34">
        <v>133</v>
      </c>
      <c r="H31990" s="34">
        <v>161</v>
      </c>
      <c r="I31990" s="34">
        <v>95</v>
      </c>
      <c r="J31990" s="34">
        <v>119</v>
      </c>
      <c r="K31990" s="34">
        <v>116</v>
      </c>
      <c r="L31990" s="34">
        <v>119</v>
      </c>
      <c r="M31990" s="34">
        <v>113</v>
      </c>
      <c r="N31990" s="34">
        <v>112</v>
      </c>
      <c r="O31990" s="34">
        <v>87</v>
      </c>
      <c r="P31990" s="34">
        <v>135</v>
      </c>
      <c r="Q31990" s="34">
        <v>181</v>
      </c>
      <c r="R31990" s="34">
        <v>118</v>
      </c>
      <c r="S31990" s="34">
        <v>143</v>
      </c>
      <c r="T31990" s="34">
        <v>168</v>
      </c>
      <c r="U31990" s="34">
        <v>123</v>
      </c>
      <c r="V31990" s="34">
        <v>120</v>
      </c>
      <c r="W31990" s="34">
        <v>163</v>
      </c>
      <c r="X31990" s="34">
        <v>140</v>
      </c>
      <c r="Y31990" s="34">
        <v>177</v>
      </c>
      <c r="Z31990" s="34">
        <v>120</v>
      </c>
      <c r="AA31990" s="34">
        <v>177</v>
      </c>
      <c r="AB31990" s="34">
        <v>206</v>
      </c>
      <c r="AC31990" s="34">
        <v>201</v>
      </c>
    </row>
    <row r="31991" spans="1:29" x14ac:dyDescent="0.2">
      <c r="A31991" s="34" t="s">
        <v>92484</v>
      </c>
      <c r="B31991" s="34">
        <v>55</v>
      </c>
      <c r="C31991" s="34">
        <v>55</v>
      </c>
      <c r="D31991" s="34">
        <v>68</v>
      </c>
      <c r="E31991" s="34">
        <v>54</v>
      </c>
      <c r="F31991" s="34">
        <v>82</v>
      </c>
      <c r="G31991" s="34">
        <v>85</v>
      </c>
      <c r="H31991" s="34">
        <v>63</v>
      </c>
      <c r="I31991" s="34">
        <v>63</v>
      </c>
      <c r="J31991" s="34">
        <v>56</v>
      </c>
      <c r="K31991" s="34">
        <v>74</v>
      </c>
      <c r="L31991" s="34">
        <v>54</v>
      </c>
      <c r="M31991" s="34">
        <v>64</v>
      </c>
      <c r="N31991" s="34">
        <v>55</v>
      </c>
      <c r="O31991" s="34">
        <v>53</v>
      </c>
      <c r="P31991" s="34">
        <v>74</v>
      </c>
      <c r="Q31991" s="34">
        <v>86</v>
      </c>
      <c r="R31991" s="34">
        <v>97</v>
      </c>
      <c r="S31991" s="34">
        <v>81</v>
      </c>
      <c r="T31991" s="34">
        <v>84</v>
      </c>
      <c r="U31991" s="34">
        <v>61</v>
      </c>
      <c r="V31991" s="34">
        <v>66</v>
      </c>
      <c r="W31991" s="34">
        <v>73</v>
      </c>
      <c r="X31991" s="34">
        <v>87</v>
      </c>
      <c r="Y31991" s="34">
        <v>60</v>
      </c>
      <c r="Z31991" s="34">
        <v>72</v>
      </c>
      <c r="AA31991" s="34">
        <v>76</v>
      </c>
      <c r="AB31991" s="34">
        <v>89</v>
      </c>
      <c r="AC31991" s="34">
        <v>134</v>
      </c>
    </row>
    <row r="31992" spans="1:29" x14ac:dyDescent="0.2">
      <c r="A31992" s="34" t="s">
        <v>92485</v>
      </c>
      <c r="B31992" s="34">
        <v>301</v>
      </c>
      <c r="C31992" s="34">
        <v>211</v>
      </c>
      <c r="D31992" s="34">
        <v>360</v>
      </c>
      <c r="E31992" s="34">
        <v>314</v>
      </c>
      <c r="F31992" s="34">
        <v>424</v>
      </c>
      <c r="G31992" s="34">
        <v>264</v>
      </c>
      <c r="H31992" s="34">
        <v>351</v>
      </c>
      <c r="I31992" s="34">
        <v>231</v>
      </c>
      <c r="J31992" s="34">
        <v>365</v>
      </c>
      <c r="K31992" s="34">
        <v>259</v>
      </c>
      <c r="L31992" s="34">
        <v>392</v>
      </c>
      <c r="M31992" s="34">
        <v>230</v>
      </c>
      <c r="N31992" s="34">
        <v>364</v>
      </c>
      <c r="O31992" s="34">
        <v>257</v>
      </c>
      <c r="P31992" s="34">
        <v>302</v>
      </c>
      <c r="Q31992" s="34">
        <v>376</v>
      </c>
      <c r="R31992" s="34">
        <v>597</v>
      </c>
      <c r="S31992" s="34">
        <v>368</v>
      </c>
      <c r="T31992" s="34">
        <v>436</v>
      </c>
      <c r="U31992" s="34">
        <v>257</v>
      </c>
      <c r="V31992" s="34">
        <v>465</v>
      </c>
      <c r="W31992" s="34">
        <v>377</v>
      </c>
      <c r="X31992" s="34">
        <v>415</v>
      </c>
      <c r="Y31992" s="34">
        <v>374</v>
      </c>
      <c r="Z31992" s="34">
        <v>449</v>
      </c>
      <c r="AA31992" s="34">
        <v>298</v>
      </c>
      <c r="AB31992" s="34">
        <v>521</v>
      </c>
      <c r="AC31992" s="34">
        <v>446</v>
      </c>
    </row>
    <row r="31993" spans="1:29" x14ac:dyDescent="0.2">
      <c r="A31993" s="34" t="s">
        <v>92486</v>
      </c>
      <c r="B31993" s="34">
        <v>125</v>
      </c>
      <c r="C31993" s="34">
        <v>100</v>
      </c>
      <c r="D31993" s="34">
        <v>137</v>
      </c>
      <c r="E31993" s="34">
        <v>127</v>
      </c>
      <c r="F31993" s="34">
        <v>120</v>
      </c>
      <c r="G31993" s="34">
        <v>167</v>
      </c>
      <c r="H31993" s="34">
        <v>114</v>
      </c>
      <c r="I31993" s="34">
        <v>91</v>
      </c>
      <c r="J31993" s="34">
        <v>143</v>
      </c>
      <c r="K31993" s="34">
        <v>135</v>
      </c>
      <c r="L31993" s="34">
        <v>130</v>
      </c>
      <c r="M31993" s="34">
        <v>96</v>
      </c>
      <c r="N31993" s="34">
        <v>121</v>
      </c>
      <c r="O31993" s="34">
        <v>128</v>
      </c>
      <c r="P31993" s="34">
        <v>174</v>
      </c>
      <c r="Q31993" s="34">
        <v>129</v>
      </c>
      <c r="R31993" s="34">
        <v>225</v>
      </c>
      <c r="S31993" s="34">
        <v>113</v>
      </c>
      <c r="T31993" s="34">
        <v>163</v>
      </c>
      <c r="U31993" s="34">
        <v>142</v>
      </c>
      <c r="V31993" s="34">
        <v>170</v>
      </c>
      <c r="W31993" s="34">
        <v>146</v>
      </c>
      <c r="X31993" s="34">
        <v>200</v>
      </c>
      <c r="Y31993" s="34">
        <v>142</v>
      </c>
      <c r="Z31993" s="34">
        <v>140</v>
      </c>
      <c r="AA31993" s="34">
        <v>154</v>
      </c>
      <c r="AB31993" s="34">
        <v>165</v>
      </c>
      <c r="AC31993" s="34">
        <v>175</v>
      </c>
    </row>
    <row r="31994" spans="1:29" x14ac:dyDescent="0.2">
      <c r="A31994" s="34" t="s">
        <v>92487</v>
      </c>
      <c r="B31994" s="34">
        <v>108</v>
      </c>
      <c r="C31994" s="34">
        <v>128</v>
      </c>
      <c r="D31994" s="34">
        <v>138</v>
      </c>
      <c r="E31994" s="34">
        <v>183</v>
      </c>
      <c r="F31994" s="34">
        <v>118</v>
      </c>
      <c r="G31994" s="34">
        <v>148</v>
      </c>
      <c r="H31994" s="34">
        <v>131</v>
      </c>
      <c r="I31994" s="34">
        <v>132</v>
      </c>
      <c r="J31994" s="34">
        <v>112</v>
      </c>
      <c r="K31994" s="34">
        <v>145</v>
      </c>
      <c r="L31994" s="34">
        <v>110</v>
      </c>
      <c r="M31994" s="34">
        <v>107</v>
      </c>
      <c r="N31994" s="34">
        <v>117</v>
      </c>
      <c r="O31994" s="34">
        <v>142</v>
      </c>
      <c r="P31994" s="34">
        <v>139</v>
      </c>
      <c r="Q31994" s="34">
        <v>162</v>
      </c>
      <c r="R31994" s="34">
        <v>148</v>
      </c>
      <c r="S31994" s="34">
        <v>153</v>
      </c>
      <c r="T31994" s="34">
        <v>159</v>
      </c>
      <c r="U31994" s="34">
        <v>115</v>
      </c>
      <c r="V31994" s="34">
        <v>140</v>
      </c>
      <c r="W31994" s="34">
        <v>151</v>
      </c>
      <c r="X31994" s="34">
        <v>138</v>
      </c>
      <c r="Y31994" s="34">
        <v>180</v>
      </c>
      <c r="Z31994" s="34">
        <v>152</v>
      </c>
      <c r="AA31994" s="34">
        <v>130</v>
      </c>
      <c r="AB31994" s="34">
        <v>181</v>
      </c>
      <c r="AC31994" s="34">
        <v>182</v>
      </c>
    </row>
    <row r="31995" spans="1:29" x14ac:dyDescent="0.2">
      <c r="A31995" s="34" t="s">
        <v>92488</v>
      </c>
      <c r="B31995" s="34">
        <v>82</v>
      </c>
      <c r="C31995" s="34">
        <v>94</v>
      </c>
      <c r="D31995" s="34">
        <v>83</v>
      </c>
      <c r="E31995" s="34">
        <v>124</v>
      </c>
      <c r="F31995" s="34">
        <v>113</v>
      </c>
      <c r="G31995" s="34">
        <v>139</v>
      </c>
      <c r="H31995" s="34">
        <v>97</v>
      </c>
      <c r="I31995" s="34">
        <v>91</v>
      </c>
      <c r="J31995" s="34">
        <v>111</v>
      </c>
      <c r="K31995" s="34">
        <v>111</v>
      </c>
      <c r="L31995" s="34">
        <v>96</v>
      </c>
      <c r="M31995" s="34">
        <v>98</v>
      </c>
      <c r="N31995" s="34">
        <v>91</v>
      </c>
      <c r="O31995" s="34">
        <v>94</v>
      </c>
      <c r="P31995" s="34">
        <v>117</v>
      </c>
      <c r="Q31995" s="34">
        <v>194</v>
      </c>
      <c r="R31995" s="34">
        <v>170</v>
      </c>
      <c r="S31995" s="34">
        <v>176</v>
      </c>
      <c r="T31995" s="34">
        <v>153</v>
      </c>
      <c r="U31995" s="34">
        <v>134</v>
      </c>
      <c r="V31995" s="34">
        <v>130</v>
      </c>
      <c r="W31995" s="34">
        <v>139</v>
      </c>
      <c r="X31995" s="34">
        <v>194</v>
      </c>
      <c r="Y31995" s="34">
        <v>178</v>
      </c>
      <c r="Z31995" s="34">
        <v>126</v>
      </c>
      <c r="AA31995" s="34">
        <v>195</v>
      </c>
      <c r="AB31995" s="34">
        <v>179</v>
      </c>
      <c r="AC31995" s="34">
        <v>190</v>
      </c>
    </row>
    <row r="31996" spans="1:29" x14ac:dyDescent="0.2">
      <c r="A31996" s="34" t="s">
        <v>92489</v>
      </c>
      <c r="B31996" s="34">
        <v>149</v>
      </c>
      <c r="C31996" s="34">
        <v>137</v>
      </c>
      <c r="D31996" s="34">
        <v>177</v>
      </c>
      <c r="E31996" s="34">
        <v>183</v>
      </c>
      <c r="F31996" s="34">
        <v>138</v>
      </c>
      <c r="G31996" s="34">
        <v>132</v>
      </c>
      <c r="H31996" s="34">
        <v>80</v>
      </c>
      <c r="I31996" s="34">
        <v>135</v>
      </c>
      <c r="J31996" s="34">
        <v>85</v>
      </c>
      <c r="K31996" s="34">
        <v>152</v>
      </c>
      <c r="L31996" s="34">
        <v>56</v>
      </c>
      <c r="M31996" s="34">
        <v>120</v>
      </c>
      <c r="N31996" s="34">
        <v>113</v>
      </c>
      <c r="O31996" s="34">
        <v>86</v>
      </c>
      <c r="P31996" s="34">
        <v>69</v>
      </c>
      <c r="Q31996" s="34">
        <v>145</v>
      </c>
      <c r="R31996" s="34">
        <v>130</v>
      </c>
      <c r="S31996" s="34">
        <v>168</v>
      </c>
      <c r="T31996" s="34">
        <v>87</v>
      </c>
      <c r="U31996" s="34">
        <v>112</v>
      </c>
      <c r="V31996" s="34">
        <v>121</v>
      </c>
      <c r="W31996" s="34">
        <v>95</v>
      </c>
      <c r="X31996" s="34">
        <v>147</v>
      </c>
      <c r="Y31996" s="34">
        <v>101</v>
      </c>
      <c r="Z31996" s="34">
        <v>165</v>
      </c>
      <c r="AA31996" s="34">
        <v>160</v>
      </c>
      <c r="AB31996" s="34">
        <v>113</v>
      </c>
      <c r="AC31996" s="34">
        <v>230</v>
      </c>
    </row>
    <row r="31997" spans="1:29" x14ac:dyDescent="0.2">
      <c r="A31997" s="34" t="s">
        <v>92490</v>
      </c>
      <c r="B31997" s="34">
        <v>108</v>
      </c>
      <c r="C31997" s="34">
        <v>211</v>
      </c>
      <c r="D31997" s="34">
        <v>146</v>
      </c>
      <c r="E31997" s="34">
        <v>174</v>
      </c>
      <c r="F31997" s="34">
        <v>162</v>
      </c>
      <c r="G31997" s="34">
        <v>170</v>
      </c>
      <c r="H31997" s="34">
        <v>118</v>
      </c>
      <c r="I31997" s="34">
        <v>173</v>
      </c>
      <c r="J31997" s="34">
        <v>128</v>
      </c>
      <c r="K31997" s="34">
        <v>157</v>
      </c>
      <c r="L31997" s="34">
        <v>79</v>
      </c>
      <c r="M31997" s="34">
        <v>146</v>
      </c>
      <c r="N31997" s="34">
        <v>106</v>
      </c>
      <c r="O31997" s="34">
        <v>146</v>
      </c>
      <c r="P31997" s="34">
        <v>112</v>
      </c>
      <c r="Q31997" s="34">
        <v>245</v>
      </c>
      <c r="R31997" s="34">
        <v>181</v>
      </c>
      <c r="S31997" s="34">
        <v>242</v>
      </c>
      <c r="T31997" s="34">
        <v>120</v>
      </c>
      <c r="U31997" s="34">
        <v>151</v>
      </c>
      <c r="V31997" s="34">
        <v>148</v>
      </c>
      <c r="W31997" s="34">
        <v>165</v>
      </c>
      <c r="X31997" s="34">
        <v>168</v>
      </c>
      <c r="Y31997" s="34">
        <v>162</v>
      </c>
      <c r="Z31997" s="34">
        <v>170</v>
      </c>
      <c r="AA31997" s="34">
        <v>242</v>
      </c>
      <c r="AB31997" s="34">
        <v>124</v>
      </c>
      <c r="AC31997" s="34">
        <v>279</v>
      </c>
    </row>
    <row r="31998" spans="1:29" x14ac:dyDescent="0.2">
      <c r="A31998" s="34" t="s">
        <v>92491</v>
      </c>
      <c r="B31998" s="34">
        <v>87</v>
      </c>
      <c r="C31998" s="34">
        <v>62</v>
      </c>
      <c r="D31998" s="34">
        <v>98</v>
      </c>
      <c r="E31998" s="34">
        <v>95</v>
      </c>
      <c r="F31998" s="34">
        <v>115</v>
      </c>
      <c r="G31998" s="34">
        <v>42</v>
      </c>
      <c r="H31998" s="34">
        <v>81</v>
      </c>
      <c r="I31998" s="34">
        <v>91</v>
      </c>
      <c r="J31998" s="34">
        <v>87</v>
      </c>
      <c r="K31998" s="34">
        <v>87</v>
      </c>
      <c r="L31998" s="34">
        <v>84</v>
      </c>
      <c r="M31998" s="34">
        <v>60</v>
      </c>
      <c r="N31998" s="34">
        <v>106</v>
      </c>
      <c r="O31998" s="34">
        <v>95</v>
      </c>
      <c r="P31998" s="34">
        <v>91</v>
      </c>
      <c r="Q31998" s="34">
        <v>103</v>
      </c>
      <c r="R31998" s="34">
        <v>140</v>
      </c>
      <c r="S31998" s="34">
        <v>98</v>
      </c>
      <c r="T31998" s="34">
        <v>124</v>
      </c>
      <c r="U31998" s="34">
        <v>116</v>
      </c>
      <c r="V31998" s="34">
        <v>103</v>
      </c>
      <c r="W31998" s="34">
        <v>109</v>
      </c>
      <c r="X31998" s="34">
        <v>151</v>
      </c>
      <c r="Y31998" s="34">
        <v>88</v>
      </c>
      <c r="Z31998" s="34">
        <v>131</v>
      </c>
      <c r="AA31998" s="34">
        <v>85</v>
      </c>
      <c r="AB31998" s="34">
        <v>147</v>
      </c>
      <c r="AC31998" s="34">
        <v>168</v>
      </c>
    </row>
    <row r="31999" spans="1:29" x14ac:dyDescent="0.2">
      <c r="A31999" s="34" t="s">
        <v>92492</v>
      </c>
      <c r="B31999" s="34">
        <v>90</v>
      </c>
      <c r="C31999" s="34">
        <v>140</v>
      </c>
      <c r="D31999" s="34">
        <v>150</v>
      </c>
      <c r="E31999" s="34">
        <v>133</v>
      </c>
      <c r="F31999" s="34">
        <v>161</v>
      </c>
      <c r="G31999" s="34">
        <v>109</v>
      </c>
      <c r="H31999" s="34">
        <v>130</v>
      </c>
      <c r="I31999" s="34">
        <v>94</v>
      </c>
      <c r="J31999" s="34">
        <v>128</v>
      </c>
      <c r="K31999" s="34">
        <v>144</v>
      </c>
      <c r="L31999" s="34">
        <v>113</v>
      </c>
      <c r="M31999" s="34">
        <v>83</v>
      </c>
      <c r="N31999" s="34">
        <v>149</v>
      </c>
      <c r="O31999" s="34">
        <v>83</v>
      </c>
      <c r="P31999" s="34">
        <v>138</v>
      </c>
      <c r="Q31999" s="34">
        <v>157</v>
      </c>
      <c r="R31999" s="34">
        <v>190</v>
      </c>
      <c r="S31999" s="34">
        <v>155</v>
      </c>
      <c r="T31999" s="34">
        <v>168</v>
      </c>
      <c r="U31999" s="34">
        <v>97</v>
      </c>
      <c r="V31999" s="34">
        <v>161</v>
      </c>
      <c r="W31999" s="34">
        <v>145</v>
      </c>
      <c r="X31999" s="34">
        <v>188</v>
      </c>
      <c r="Y31999" s="34">
        <v>144</v>
      </c>
      <c r="Z31999" s="34">
        <v>127</v>
      </c>
      <c r="AA31999" s="34">
        <v>157</v>
      </c>
      <c r="AB31999" s="34">
        <v>174</v>
      </c>
      <c r="AC31999" s="34">
        <v>172</v>
      </c>
    </row>
    <row r="32000" spans="1:29" x14ac:dyDescent="0.2">
      <c r="A32000" s="34" t="s">
        <v>92493</v>
      </c>
      <c r="B32000" s="34">
        <v>91</v>
      </c>
      <c r="C32000" s="34">
        <v>103</v>
      </c>
      <c r="D32000" s="34">
        <v>89</v>
      </c>
      <c r="E32000" s="34">
        <v>107</v>
      </c>
      <c r="F32000" s="34">
        <v>98</v>
      </c>
      <c r="G32000" s="34">
        <v>93</v>
      </c>
      <c r="H32000" s="34">
        <v>70</v>
      </c>
      <c r="I32000" s="34">
        <v>119</v>
      </c>
      <c r="J32000" s="34">
        <v>81</v>
      </c>
      <c r="K32000" s="34">
        <v>154</v>
      </c>
      <c r="L32000" s="34">
        <v>53</v>
      </c>
      <c r="M32000" s="34">
        <v>86</v>
      </c>
      <c r="N32000" s="34">
        <v>73</v>
      </c>
      <c r="O32000" s="34">
        <v>118</v>
      </c>
      <c r="P32000" s="34">
        <v>97</v>
      </c>
      <c r="Q32000" s="34">
        <v>113</v>
      </c>
      <c r="R32000" s="34">
        <v>79</v>
      </c>
      <c r="S32000" s="34">
        <v>161</v>
      </c>
      <c r="T32000" s="34">
        <v>49</v>
      </c>
      <c r="U32000" s="34">
        <v>92</v>
      </c>
      <c r="V32000" s="34">
        <v>112</v>
      </c>
      <c r="W32000" s="34">
        <v>95</v>
      </c>
      <c r="X32000" s="34">
        <v>121</v>
      </c>
      <c r="Y32000" s="34">
        <v>102</v>
      </c>
      <c r="Z32000" s="34">
        <v>117</v>
      </c>
      <c r="AA32000" s="34">
        <v>178</v>
      </c>
      <c r="AB32000" s="34">
        <v>72</v>
      </c>
      <c r="AC32000" s="34">
        <v>180</v>
      </c>
    </row>
    <row r="32001" spans="1:29" x14ac:dyDescent="0.2">
      <c r="A32001" s="34" t="s">
        <v>92494</v>
      </c>
      <c r="B32001" s="34">
        <v>209</v>
      </c>
      <c r="C32001" s="34">
        <v>126</v>
      </c>
      <c r="D32001" s="34">
        <v>251</v>
      </c>
      <c r="E32001" s="34">
        <v>125</v>
      </c>
      <c r="F32001" s="34">
        <v>237</v>
      </c>
      <c r="G32001" s="34">
        <v>205</v>
      </c>
      <c r="H32001" s="34">
        <v>219</v>
      </c>
      <c r="I32001" s="34">
        <v>137</v>
      </c>
      <c r="J32001" s="34">
        <v>298</v>
      </c>
      <c r="K32001" s="34">
        <v>162</v>
      </c>
      <c r="L32001" s="34">
        <v>213</v>
      </c>
      <c r="M32001" s="34">
        <v>111</v>
      </c>
      <c r="N32001" s="34">
        <v>204</v>
      </c>
      <c r="O32001" s="34">
        <v>132</v>
      </c>
      <c r="P32001" s="34">
        <v>272</v>
      </c>
      <c r="Q32001" s="34">
        <v>251</v>
      </c>
      <c r="R32001" s="34">
        <v>343</v>
      </c>
      <c r="S32001" s="34">
        <v>188</v>
      </c>
      <c r="T32001" s="34">
        <v>337</v>
      </c>
      <c r="U32001" s="34">
        <v>171</v>
      </c>
      <c r="V32001" s="34">
        <v>241</v>
      </c>
      <c r="W32001" s="34">
        <v>228</v>
      </c>
      <c r="X32001" s="34">
        <v>344</v>
      </c>
      <c r="Y32001" s="34">
        <v>190</v>
      </c>
      <c r="Z32001" s="34">
        <v>245</v>
      </c>
      <c r="AA32001" s="34">
        <v>175</v>
      </c>
      <c r="AB32001" s="34">
        <v>379</v>
      </c>
      <c r="AC32001" s="34">
        <v>243</v>
      </c>
    </row>
    <row r="32002" spans="1:29" x14ac:dyDescent="0.2">
      <c r="A32002" s="34" t="s">
        <v>92495</v>
      </c>
      <c r="B32002" s="34">
        <v>124</v>
      </c>
      <c r="C32002" s="34">
        <v>75</v>
      </c>
      <c r="D32002" s="34">
        <v>72</v>
      </c>
      <c r="E32002" s="34">
        <v>103</v>
      </c>
      <c r="F32002" s="34">
        <v>100</v>
      </c>
      <c r="G32002" s="34">
        <v>119</v>
      </c>
      <c r="H32002" s="34">
        <v>90</v>
      </c>
      <c r="I32002" s="34">
        <v>86</v>
      </c>
      <c r="J32002" s="34">
        <v>101</v>
      </c>
      <c r="K32002" s="34">
        <v>137</v>
      </c>
      <c r="L32002" s="34">
        <v>94</v>
      </c>
      <c r="M32002" s="34">
        <v>100</v>
      </c>
      <c r="N32002" s="34">
        <v>85</v>
      </c>
      <c r="O32002" s="34">
        <v>97</v>
      </c>
      <c r="P32002" s="34">
        <v>102</v>
      </c>
      <c r="Q32002" s="34">
        <v>147</v>
      </c>
      <c r="R32002" s="34">
        <v>123</v>
      </c>
      <c r="S32002" s="34">
        <v>126</v>
      </c>
      <c r="T32002" s="34">
        <v>131</v>
      </c>
      <c r="U32002" s="34">
        <v>106</v>
      </c>
      <c r="V32002" s="34">
        <v>129</v>
      </c>
      <c r="W32002" s="34">
        <v>177</v>
      </c>
      <c r="X32002" s="34">
        <v>124</v>
      </c>
      <c r="Y32002" s="34">
        <v>143</v>
      </c>
      <c r="Z32002" s="34">
        <v>117</v>
      </c>
      <c r="AA32002" s="34">
        <v>124</v>
      </c>
      <c r="AB32002" s="34">
        <v>261</v>
      </c>
      <c r="AC32002" s="34">
        <v>141</v>
      </c>
    </row>
    <row r="32003" spans="1:29" x14ac:dyDescent="0.2">
      <c r="A32003" s="34" t="s">
        <v>92496</v>
      </c>
      <c r="B32003" s="34">
        <v>190</v>
      </c>
      <c r="C32003" s="34">
        <v>198</v>
      </c>
      <c r="D32003" s="34">
        <v>306</v>
      </c>
      <c r="E32003" s="34">
        <v>219</v>
      </c>
      <c r="F32003" s="34">
        <v>385</v>
      </c>
      <c r="G32003" s="34">
        <v>193</v>
      </c>
      <c r="H32003" s="34">
        <v>337</v>
      </c>
      <c r="I32003" s="34">
        <v>171</v>
      </c>
      <c r="J32003" s="34">
        <v>329</v>
      </c>
      <c r="K32003" s="34">
        <v>197</v>
      </c>
      <c r="L32003" s="34">
        <v>263</v>
      </c>
      <c r="M32003" s="34">
        <v>188</v>
      </c>
      <c r="N32003" s="34">
        <v>330</v>
      </c>
      <c r="O32003" s="34">
        <v>205</v>
      </c>
      <c r="P32003" s="34">
        <v>309</v>
      </c>
      <c r="Q32003" s="34">
        <v>256</v>
      </c>
      <c r="R32003" s="34">
        <v>422</v>
      </c>
      <c r="S32003" s="34">
        <v>281</v>
      </c>
      <c r="T32003" s="34">
        <v>403</v>
      </c>
      <c r="U32003" s="34">
        <v>217</v>
      </c>
      <c r="V32003" s="34">
        <v>400</v>
      </c>
      <c r="W32003" s="34">
        <v>242</v>
      </c>
      <c r="X32003" s="34">
        <v>490</v>
      </c>
      <c r="Y32003" s="34">
        <v>233</v>
      </c>
      <c r="Z32003" s="34">
        <v>365</v>
      </c>
      <c r="AA32003" s="34">
        <v>262</v>
      </c>
      <c r="AB32003" s="34">
        <v>409</v>
      </c>
      <c r="AC32003" s="34">
        <v>401</v>
      </c>
    </row>
    <row r="32004" spans="1:29" x14ac:dyDescent="0.2">
      <c r="A32004" s="34" t="s">
        <v>92497</v>
      </c>
      <c r="B32004" s="34">
        <v>120</v>
      </c>
      <c r="C32004" s="34">
        <v>102</v>
      </c>
      <c r="D32004" s="34">
        <v>178</v>
      </c>
      <c r="E32004" s="34">
        <v>164</v>
      </c>
      <c r="F32004" s="34">
        <v>153</v>
      </c>
      <c r="G32004" s="34">
        <v>144</v>
      </c>
      <c r="H32004" s="34">
        <v>166</v>
      </c>
      <c r="I32004" s="34">
        <v>118</v>
      </c>
      <c r="J32004" s="34">
        <v>179</v>
      </c>
      <c r="K32004" s="34">
        <v>151</v>
      </c>
      <c r="L32004" s="34">
        <v>193</v>
      </c>
      <c r="M32004" s="34">
        <v>115</v>
      </c>
      <c r="N32004" s="34">
        <v>154</v>
      </c>
      <c r="O32004" s="34">
        <v>98</v>
      </c>
      <c r="P32004" s="34">
        <v>182</v>
      </c>
      <c r="Q32004" s="34">
        <v>129</v>
      </c>
      <c r="R32004" s="34">
        <v>246</v>
      </c>
      <c r="S32004" s="34">
        <v>135</v>
      </c>
      <c r="T32004" s="34">
        <v>220</v>
      </c>
      <c r="U32004" s="34">
        <v>121</v>
      </c>
      <c r="V32004" s="34">
        <v>167</v>
      </c>
      <c r="W32004" s="34">
        <v>171</v>
      </c>
      <c r="X32004" s="34">
        <v>231</v>
      </c>
      <c r="Y32004" s="34">
        <v>179</v>
      </c>
      <c r="Z32004" s="34">
        <v>209</v>
      </c>
      <c r="AA32004" s="34">
        <v>182</v>
      </c>
      <c r="AB32004" s="34">
        <v>260</v>
      </c>
      <c r="AC32004" s="34">
        <v>248</v>
      </c>
    </row>
    <row r="32005" spans="1:29" x14ac:dyDescent="0.2">
      <c r="A32005" s="34" t="s">
        <v>92498</v>
      </c>
      <c r="B32005" s="34">
        <v>194</v>
      </c>
      <c r="C32005" s="34">
        <v>159</v>
      </c>
      <c r="D32005" s="34">
        <v>341</v>
      </c>
      <c r="E32005" s="34">
        <v>187</v>
      </c>
      <c r="F32005" s="34">
        <v>227</v>
      </c>
      <c r="G32005" s="34">
        <v>181</v>
      </c>
      <c r="H32005" s="34">
        <v>266</v>
      </c>
      <c r="I32005" s="34">
        <v>152</v>
      </c>
      <c r="J32005" s="34">
        <v>202</v>
      </c>
      <c r="K32005" s="34">
        <v>172</v>
      </c>
      <c r="L32005" s="34">
        <v>154</v>
      </c>
      <c r="M32005" s="34">
        <v>148</v>
      </c>
      <c r="N32005" s="34">
        <v>213</v>
      </c>
      <c r="O32005" s="34">
        <v>165</v>
      </c>
      <c r="P32005" s="34">
        <v>189</v>
      </c>
      <c r="Q32005" s="34">
        <v>223</v>
      </c>
      <c r="R32005" s="34">
        <v>282</v>
      </c>
      <c r="S32005" s="34">
        <v>212</v>
      </c>
      <c r="T32005" s="34">
        <v>231</v>
      </c>
      <c r="U32005" s="34">
        <v>184</v>
      </c>
      <c r="V32005" s="34">
        <v>261</v>
      </c>
      <c r="W32005" s="34">
        <v>146</v>
      </c>
      <c r="X32005" s="34">
        <v>325</v>
      </c>
      <c r="Y32005" s="34">
        <v>155</v>
      </c>
      <c r="Z32005" s="34">
        <v>306</v>
      </c>
      <c r="AA32005" s="34">
        <v>222</v>
      </c>
      <c r="AB32005" s="34">
        <v>234</v>
      </c>
      <c r="AC32005" s="34">
        <v>233</v>
      </c>
    </row>
    <row r="32006" spans="1:29" x14ac:dyDescent="0.2">
      <c r="A32006" s="34" t="s">
        <v>92499</v>
      </c>
      <c r="B32006" s="34">
        <v>31</v>
      </c>
      <c r="C32006" s="34">
        <v>26</v>
      </c>
      <c r="D32006" s="34">
        <v>65</v>
      </c>
      <c r="E32006" s="34">
        <v>31</v>
      </c>
      <c r="F32006" s="34">
        <v>49</v>
      </c>
      <c r="G32006" s="34">
        <v>48</v>
      </c>
      <c r="H32006" s="34">
        <v>41</v>
      </c>
      <c r="I32006" s="34">
        <v>55</v>
      </c>
      <c r="J32006" s="34">
        <v>39</v>
      </c>
      <c r="K32006" s="34">
        <v>28</v>
      </c>
      <c r="L32006" s="34">
        <v>33</v>
      </c>
      <c r="M32006" s="34">
        <v>25</v>
      </c>
      <c r="N32006" s="34">
        <v>64</v>
      </c>
      <c r="O32006" s="34">
        <v>33</v>
      </c>
      <c r="P32006" s="34">
        <v>39</v>
      </c>
      <c r="Q32006" s="34">
        <v>37</v>
      </c>
      <c r="R32006" s="34">
        <v>69</v>
      </c>
      <c r="S32006" s="34">
        <v>46</v>
      </c>
      <c r="T32006" s="34">
        <v>41</v>
      </c>
      <c r="U32006" s="34">
        <v>54</v>
      </c>
      <c r="V32006" s="34">
        <v>70</v>
      </c>
      <c r="W32006" s="34">
        <v>44</v>
      </c>
      <c r="X32006" s="34">
        <v>50</v>
      </c>
      <c r="Y32006" s="34">
        <v>22</v>
      </c>
      <c r="Z32006" s="34">
        <v>54</v>
      </c>
      <c r="AA32006" s="34">
        <v>35</v>
      </c>
      <c r="AB32006" s="34">
        <v>57</v>
      </c>
      <c r="AC32006" s="34">
        <v>64</v>
      </c>
    </row>
    <row r="32007" spans="1:29" x14ac:dyDescent="0.2">
      <c r="A32007" s="34" t="s">
        <v>92500</v>
      </c>
      <c r="B32007" s="34">
        <v>76</v>
      </c>
      <c r="C32007" s="34">
        <v>86</v>
      </c>
      <c r="D32007" s="34">
        <v>123</v>
      </c>
      <c r="E32007" s="34">
        <v>73</v>
      </c>
      <c r="F32007" s="34">
        <v>99</v>
      </c>
      <c r="G32007" s="34">
        <v>106</v>
      </c>
      <c r="H32007" s="34">
        <v>95</v>
      </c>
      <c r="I32007" s="34">
        <v>95</v>
      </c>
      <c r="J32007" s="34">
        <v>92</v>
      </c>
      <c r="K32007" s="34">
        <v>97</v>
      </c>
      <c r="L32007" s="34">
        <v>83</v>
      </c>
      <c r="M32007" s="34">
        <v>113</v>
      </c>
      <c r="N32007" s="34">
        <v>69</v>
      </c>
      <c r="O32007" s="34">
        <v>76</v>
      </c>
      <c r="P32007" s="34">
        <v>61</v>
      </c>
      <c r="Q32007" s="34">
        <v>129</v>
      </c>
      <c r="R32007" s="34">
        <v>101</v>
      </c>
      <c r="S32007" s="34">
        <v>118</v>
      </c>
      <c r="T32007" s="34">
        <v>125</v>
      </c>
      <c r="U32007" s="34">
        <v>81</v>
      </c>
      <c r="V32007" s="34">
        <v>114</v>
      </c>
      <c r="W32007" s="34">
        <v>111</v>
      </c>
      <c r="X32007" s="34">
        <v>137</v>
      </c>
      <c r="Y32007" s="34">
        <v>65</v>
      </c>
      <c r="Z32007" s="34">
        <v>91</v>
      </c>
      <c r="AA32007" s="34">
        <v>105</v>
      </c>
      <c r="AB32007" s="34">
        <v>76</v>
      </c>
      <c r="AC32007" s="34">
        <v>138</v>
      </c>
    </row>
    <row r="32008" spans="1:29" x14ac:dyDescent="0.2">
      <c r="A32008" s="34" t="s">
        <v>92501</v>
      </c>
      <c r="B32008" s="34">
        <v>193</v>
      </c>
      <c r="C32008" s="34">
        <v>184</v>
      </c>
      <c r="D32008" s="34">
        <v>221</v>
      </c>
      <c r="E32008" s="34">
        <v>203</v>
      </c>
      <c r="F32008" s="34">
        <v>279</v>
      </c>
      <c r="G32008" s="34">
        <v>219</v>
      </c>
      <c r="H32008" s="34">
        <v>185</v>
      </c>
      <c r="I32008" s="34">
        <v>189</v>
      </c>
      <c r="J32008" s="34">
        <v>255</v>
      </c>
      <c r="K32008" s="34">
        <v>207</v>
      </c>
      <c r="L32008" s="34">
        <v>239</v>
      </c>
      <c r="M32008" s="34">
        <v>163</v>
      </c>
      <c r="N32008" s="34">
        <v>241</v>
      </c>
      <c r="O32008" s="34">
        <v>187</v>
      </c>
      <c r="P32008" s="34">
        <v>201</v>
      </c>
      <c r="Q32008" s="34">
        <v>363</v>
      </c>
      <c r="R32008" s="34">
        <v>347</v>
      </c>
      <c r="S32008" s="34">
        <v>250</v>
      </c>
      <c r="T32008" s="34">
        <v>368</v>
      </c>
      <c r="U32008" s="34">
        <v>216</v>
      </c>
      <c r="V32008" s="34">
        <v>350</v>
      </c>
      <c r="W32008" s="34">
        <v>343</v>
      </c>
      <c r="X32008" s="34">
        <v>397</v>
      </c>
      <c r="Y32008" s="34">
        <v>338</v>
      </c>
      <c r="Z32008" s="34">
        <v>308</v>
      </c>
      <c r="AA32008" s="34">
        <v>272</v>
      </c>
      <c r="AB32008" s="34">
        <v>349</v>
      </c>
      <c r="AC32008" s="34">
        <v>390</v>
      </c>
    </row>
    <row r="32009" spans="1:29" x14ac:dyDescent="0.2">
      <c r="A32009" s="34" t="s">
        <v>92502</v>
      </c>
      <c r="B32009" s="34">
        <v>94</v>
      </c>
      <c r="C32009" s="34">
        <v>49</v>
      </c>
      <c r="D32009" s="34">
        <v>38</v>
      </c>
      <c r="E32009" s="34">
        <v>62</v>
      </c>
      <c r="F32009" s="34">
        <v>47</v>
      </c>
      <c r="G32009" s="34">
        <v>20</v>
      </c>
      <c r="H32009" s="34">
        <v>45</v>
      </c>
      <c r="I32009" s="34">
        <v>49</v>
      </c>
      <c r="J32009" s="34">
        <v>33</v>
      </c>
      <c r="K32009" s="34">
        <v>64</v>
      </c>
      <c r="L32009" s="34">
        <v>30</v>
      </c>
      <c r="M32009" s="34">
        <v>56</v>
      </c>
      <c r="N32009" s="34">
        <v>39</v>
      </c>
      <c r="O32009" s="34">
        <v>46</v>
      </c>
      <c r="P32009" s="34">
        <v>69</v>
      </c>
      <c r="Q32009" s="34">
        <v>78</v>
      </c>
      <c r="R32009" s="34">
        <v>70</v>
      </c>
      <c r="S32009" s="34">
        <v>66</v>
      </c>
      <c r="T32009" s="34">
        <v>48</v>
      </c>
      <c r="U32009" s="34">
        <v>59</v>
      </c>
      <c r="V32009" s="34">
        <v>56</v>
      </c>
      <c r="W32009" s="34">
        <v>66</v>
      </c>
      <c r="X32009" s="34">
        <v>67</v>
      </c>
      <c r="Y32009" s="34">
        <v>70</v>
      </c>
      <c r="Z32009" s="34">
        <v>61</v>
      </c>
      <c r="AA32009" s="34">
        <v>73</v>
      </c>
      <c r="AB32009" s="34">
        <v>69</v>
      </c>
      <c r="AC32009" s="34">
        <v>91</v>
      </c>
    </row>
    <row r="32010" spans="1:29" x14ac:dyDescent="0.2">
      <c r="A32010" s="34" t="s">
        <v>92503</v>
      </c>
      <c r="B32010" s="34">
        <v>48</v>
      </c>
      <c r="C32010" s="34">
        <v>38</v>
      </c>
      <c r="D32010" s="34">
        <v>56</v>
      </c>
      <c r="E32010" s="34">
        <v>60</v>
      </c>
      <c r="F32010" s="34">
        <v>51</v>
      </c>
      <c r="G32010" s="34">
        <v>54</v>
      </c>
      <c r="H32010" s="34">
        <v>64</v>
      </c>
      <c r="I32010" s="34">
        <v>43</v>
      </c>
      <c r="J32010" s="34">
        <v>49</v>
      </c>
      <c r="K32010" s="34">
        <v>38</v>
      </c>
      <c r="L32010" s="34">
        <v>27</v>
      </c>
      <c r="M32010" s="34">
        <v>49</v>
      </c>
      <c r="N32010" s="34">
        <v>46</v>
      </c>
      <c r="O32010" s="34">
        <v>65</v>
      </c>
      <c r="P32010" s="34">
        <v>31</v>
      </c>
      <c r="Q32010" s="34">
        <v>61</v>
      </c>
      <c r="R32010" s="34">
        <v>46</v>
      </c>
      <c r="S32010" s="34">
        <v>75</v>
      </c>
      <c r="T32010" s="34">
        <v>22</v>
      </c>
      <c r="U32010" s="34">
        <v>47</v>
      </c>
      <c r="V32010" s="34">
        <v>61</v>
      </c>
      <c r="W32010" s="34">
        <v>66</v>
      </c>
      <c r="X32010" s="34">
        <v>90</v>
      </c>
      <c r="Y32010" s="34">
        <v>41</v>
      </c>
      <c r="Z32010" s="34">
        <v>56</v>
      </c>
      <c r="AA32010" s="34">
        <v>66</v>
      </c>
      <c r="AB32010" s="34">
        <v>57</v>
      </c>
      <c r="AC32010" s="34">
        <v>67</v>
      </c>
    </row>
    <row r="32011" spans="1:29" x14ac:dyDescent="0.2">
      <c r="A32011" s="34" t="s">
        <v>92504</v>
      </c>
      <c r="B32011" s="34">
        <v>159</v>
      </c>
      <c r="C32011" s="34">
        <v>193</v>
      </c>
      <c r="D32011" s="34">
        <v>240</v>
      </c>
      <c r="E32011" s="34">
        <v>215</v>
      </c>
      <c r="F32011" s="34">
        <v>189</v>
      </c>
      <c r="G32011" s="34">
        <v>221</v>
      </c>
      <c r="H32011" s="34">
        <v>188</v>
      </c>
      <c r="I32011" s="34">
        <v>181</v>
      </c>
      <c r="J32011" s="34">
        <v>151</v>
      </c>
      <c r="K32011" s="34">
        <v>161</v>
      </c>
      <c r="L32011" s="34">
        <v>87</v>
      </c>
      <c r="M32011" s="34">
        <v>220</v>
      </c>
      <c r="N32011" s="34">
        <v>172</v>
      </c>
      <c r="O32011" s="34">
        <v>207</v>
      </c>
      <c r="P32011" s="34">
        <v>187</v>
      </c>
      <c r="Q32011" s="34">
        <v>245</v>
      </c>
      <c r="R32011" s="34">
        <v>212</v>
      </c>
      <c r="S32011" s="34">
        <v>262</v>
      </c>
      <c r="T32011" s="34">
        <v>129</v>
      </c>
      <c r="U32011" s="34">
        <v>164</v>
      </c>
      <c r="V32011" s="34">
        <v>179</v>
      </c>
      <c r="W32011" s="34">
        <v>196</v>
      </c>
      <c r="X32011" s="34">
        <v>256</v>
      </c>
      <c r="Y32011" s="34">
        <v>154</v>
      </c>
      <c r="Z32011" s="34">
        <v>224</v>
      </c>
      <c r="AA32011" s="34">
        <v>254</v>
      </c>
      <c r="AB32011" s="34">
        <v>193</v>
      </c>
      <c r="AC32011" s="34">
        <v>316</v>
      </c>
    </row>
    <row r="32012" spans="1:29" x14ac:dyDescent="0.2">
      <c r="A32012" s="34" t="s">
        <v>92505</v>
      </c>
      <c r="B32012" s="34">
        <v>124</v>
      </c>
      <c r="C32012" s="34">
        <v>105</v>
      </c>
      <c r="D32012" s="34">
        <v>100</v>
      </c>
      <c r="E32012" s="34">
        <v>107</v>
      </c>
      <c r="F32012" s="34">
        <v>125</v>
      </c>
      <c r="G32012" s="34">
        <v>87</v>
      </c>
      <c r="H32012" s="34">
        <v>108</v>
      </c>
      <c r="I32012" s="34">
        <v>137</v>
      </c>
      <c r="J32012" s="34">
        <v>109</v>
      </c>
      <c r="K32012" s="34">
        <v>138</v>
      </c>
      <c r="L32012" s="34">
        <v>114</v>
      </c>
      <c r="M32012" s="34">
        <v>83</v>
      </c>
      <c r="N32012" s="34">
        <v>92</v>
      </c>
      <c r="O32012" s="34">
        <v>72</v>
      </c>
      <c r="P32012" s="34">
        <v>101</v>
      </c>
      <c r="Q32012" s="34">
        <v>167</v>
      </c>
      <c r="R32012" s="34">
        <v>160</v>
      </c>
      <c r="S32012" s="34">
        <v>168</v>
      </c>
      <c r="T32012" s="34">
        <v>168</v>
      </c>
      <c r="U32012" s="34">
        <v>177</v>
      </c>
      <c r="V32012" s="34">
        <v>133</v>
      </c>
      <c r="W32012" s="34">
        <v>210</v>
      </c>
      <c r="X32012" s="34">
        <v>151</v>
      </c>
      <c r="Y32012" s="34">
        <v>144</v>
      </c>
      <c r="Z32012" s="34">
        <v>113</v>
      </c>
      <c r="AA32012" s="34">
        <v>142</v>
      </c>
      <c r="AB32012" s="34">
        <v>231</v>
      </c>
      <c r="AC32012" s="34">
        <v>190</v>
      </c>
    </row>
    <row r="32013" spans="1:29" x14ac:dyDescent="0.2">
      <c r="A32013" s="34" t="s">
        <v>92506</v>
      </c>
      <c r="B32013" s="34">
        <v>99</v>
      </c>
      <c r="C32013" s="34">
        <v>67</v>
      </c>
      <c r="D32013" s="34">
        <v>71</v>
      </c>
      <c r="E32013" s="34">
        <v>52</v>
      </c>
      <c r="F32013" s="34">
        <v>94</v>
      </c>
      <c r="G32013" s="34">
        <v>70</v>
      </c>
      <c r="H32013" s="34">
        <v>56</v>
      </c>
      <c r="I32013" s="34">
        <v>62</v>
      </c>
      <c r="J32013" s="34">
        <v>77</v>
      </c>
      <c r="K32013" s="34">
        <v>63</v>
      </c>
      <c r="L32013" s="34">
        <v>62</v>
      </c>
      <c r="M32013" s="34">
        <v>73</v>
      </c>
      <c r="N32013" s="34">
        <v>69</v>
      </c>
      <c r="O32013" s="34">
        <v>62</v>
      </c>
      <c r="P32013" s="34">
        <v>70</v>
      </c>
      <c r="Q32013" s="34">
        <v>85</v>
      </c>
      <c r="R32013" s="34">
        <v>97</v>
      </c>
      <c r="S32013" s="34">
        <v>88</v>
      </c>
      <c r="T32013" s="34">
        <v>81</v>
      </c>
      <c r="U32013" s="34">
        <v>84</v>
      </c>
      <c r="V32013" s="34">
        <v>59</v>
      </c>
      <c r="W32013" s="34">
        <v>67</v>
      </c>
      <c r="X32013" s="34">
        <v>91</v>
      </c>
      <c r="Y32013" s="34">
        <v>63</v>
      </c>
      <c r="Z32013" s="34">
        <v>83</v>
      </c>
      <c r="AA32013" s="34">
        <v>78</v>
      </c>
      <c r="AB32013" s="34">
        <v>117</v>
      </c>
      <c r="AC32013" s="34">
        <v>81</v>
      </c>
    </row>
    <row r="32014" spans="1:29" x14ac:dyDescent="0.2">
      <c r="A32014" s="34" t="s">
        <v>92507</v>
      </c>
      <c r="B32014" s="34">
        <v>72</v>
      </c>
      <c r="C32014" s="34">
        <v>63</v>
      </c>
      <c r="D32014" s="34">
        <v>54</v>
      </c>
      <c r="E32014" s="34">
        <v>62</v>
      </c>
      <c r="F32014" s="34">
        <v>82</v>
      </c>
      <c r="G32014" s="34">
        <v>47</v>
      </c>
      <c r="H32014" s="34">
        <v>88</v>
      </c>
      <c r="I32014" s="34">
        <v>56</v>
      </c>
      <c r="J32014" s="34">
        <v>38</v>
      </c>
      <c r="K32014" s="34">
        <v>42</v>
      </c>
      <c r="L32014" s="34">
        <v>46</v>
      </c>
      <c r="M32014" s="34">
        <v>42</v>
      </c>
      <c r="N32014" s="34">
        <v>64</v>
      </c>
      <c r="O32014" s="34">
        <v>40</v>
      </c>
      <c r="P32014" s="34">
        <v>54</v>
      </c>
      <c r="Q32014" s="34">
        <v>69</v>
      </c>
      <c r="R32014" s="34">
        <v>70</v>
      </c>
      <c r="S32014" s="34">
        <v>64</v>
      </c>
      <c r="T32014" s="34">
        <v>42</v>
      </c>
      <c r="U32014" s="34">
        <v>44</v>
      </c>
      <c r="V32014" s="34">
        <v>71</v>
      </c>
      <c r="W32014" s="34">
        <v>66</v>
      </c>
      <c r="X32014" s="34">
        <v>55</v>
      </c>
      <c r="Y32014" s="34">
        <v>58</v>
      </c>
      <c r="Z32014" s="34">
        <v>63</v>
      </c>
      <c r="AA32014" s="34">
        <v>42</v>
      </c>
      <c r="AB32014" s="34">
        <v>65</v>
      </c>
      <c r="AC32014" s="34">
        <v>79</v>
      </c>
    </row>
    <row r="32015" spans="1:29" x14ac:dyDescent="0.2">
      <c r="A32015" s="34" t="s">
        <v>92508</v>
      </c>
      <c r="B32015" s="34">
        <v>57</v>
      </c>
      <c r="C32015" s="34">
        <v>150</v>
      </c>
      <c r="D32015" s="34">
        <v>117</v>
      </c>
      <c r="E32015" s="34">
        <v>125</v>
      </c>
      <c r="F32015" s="34">
        <v>104</v>
      </c>
      <c r="G32015" s="34">
        <v>77</v>
      </c>
      <c r="H32015" s="34">
        <v>85</v>
      </c>
      <c r="I32015" s="34">
        <v>93</v>
      </c>
      <c r="J32015" s="34">
        <v>121</v>
      </c>
      <c r="K32015" s="34">
        <v>148</v>
      </c>
      <c r="L32015" s="34">
        <v>95</v>
      </c>
      <c r="M32015" s="34">
        <v>102</v>
      </c>
      <c r="N32015" s="34">
        <v>105</v>
      </c>
      <c r="O32015" s="34">
        <v>108</v>
      </c>
      <c r="P32015" s="34">
        <v>110</v>
      </c>
      <c r="Q32015" s="34">
        <v>158</v>
      </c>
      <c r="R32015" s="34">
        <v>118</v>
      </c>
      <c r="S32015" s="34">
        <v>161</v>
      </c>
      <c r="T32015" s="34">
        <v>112</v>
      </c>
      <c r="U32015" s="34">
        <v>142</v>
      </c>
      <c r="V32015" s="34">
        <v>137</v>
      </c>
      <c r="W32015" s="34">
        <v>113</v>
      </c>
      <c r="X32015" s="34">
        <v>134</v>
      </c>
      <c r="Y32015" s="34">
        <v>117</v>
      </c>
      <c r="Z32015" s="34">
        <v>138</v>
      </c>
      <c r="AA32015" s="34">
        <v>133</v>
      </c>
      <c r="AB32015" s="34">
        <v>123</v>
      </c>
      <c r="AC32015" s="34">
        <v>183</v>
      </c>
    </row>
    <row r="32016" spans="1:29" x14ac:dyDescent="0.2">
      <c r="A32016" s="34" t="s">
        <v>92509</v>
      </c>
      <c r="B32016" s="34">
        <v>221</v>
      </c>
      <c r="C32016" s="34">
        <v>205</v>
      </c>
      <c r="D32016" s="34">
        <v>307</v>
      </c>
      <c r="E32016" s="34">
        <v>269</v>
      </c>
      <c r="F32016" s="34">
        <v>298</v>
      </c>
      <c r="G32016" s="34">
        <v>219</v>
      </c>
      <c r="H32016" s="34">
        <v>308</v>
      </c>
      <c r="I32016" s="34">
        <v>249</v>
      </c>
      <c r="J32016" s="34">
        <v>252</v>
      </c>
      <c r="K32016" s="34">
        <v>250</v>
      </c>
      <c r="L32016" s="34">
        <v>196</v>
      </c>
      <c r="M32016" s="34">
        <v>221</v>
      </c>
      <c r="N32016" s="34">
        <v>307</v>
      </c>
      <c r="O32016" s="34">
        <v>229</v>
      </c>
      <c r="P32016" s="34">
        <v>223</v>
      </c>
      <c r="Q32016" s="34">
        <v>238</v>
      </c>
      <c r="R32016" s="34">
        <v>318</v>
      </c>
      <c r="S32016" s="34">
        <v>292</v>
      </c>
      <c r="T32016" s="34">
        <v>276</v>
      </c>
      <c r="U32016" s="34">
        <v>203</v>
      </c>
      <c r="V32016" s="34">
        <v>406</v>
      </c>
      <c r="W32016" s="34">
        <v>285</v>
      </c>
      <c r="X32016" s="34">
        <v>373</v>
      </c>
      <c r="Y32016" s="34">
        <v>286</v>
      </c>
      <c r="Z32016" s="34">
        <v>269</v>
      </c>
      <c r="AA32016" s="34">
        <v>278</v>
      </c>
      <c r="AB32016" s="34">
        <v>317</v>
      </c>
      <c r="AC32016" s="34">
        <v>325</v>
      </c>
    </row>
    <row r="32017" spans="1:29" x14ac:dyDescent="0.2">
      <c r="A32017" s="34" t="s">
        <v>92510</v>
      </c>
      <c r="B32017" s="34">
        <v>60</v>
      </c>
      <c r="C32017" s="34">
        <v>75</v>
      </c>
      <c r="D32017" s="34">
        <v>99</v>
      </c>
      <c r="E32017" s="34">
        <v>115</v>
      </c>
      <c r="F32017" s="34">
        <v>92</v>
      </c>
      <c r="G32017" s="34">
        <v>95</v>
      </c>
      <c r="H32017" s="34">
        <v>88</v>
      </c>
      <c r="I32017" s="34">
        <v>86</v>
      </c>
      <c r="J32017" s="34">
        <v>65</v>
      </c>
      <c r="K32017" s="34">
        <v>101</v>
      </c>
      <c r="L32017" s="34">
        <v>57</v>
      </c>
      <c r="M32017" s="34">
        <v>76</v>
      </c>
      <c r="N32017" s="34">
        <v>99</v>
      </c>
      <c r="O32017" s="34">
        <v>71</v>
      </c>
      <c r="P32017" s="34">
        <v>78</v>
      </c>
      <c r="Q32017" s="34">
        <v>110</v>
      </c>
      <c r="R32017" s="34">
        <v>99</v>
      </c>
      <c r="S32017" s="34">
        <v>136</v>
      </c>
      <c r="T32017" s="34">
        <v>86</v>
      </c>
      <c r="U32017" s="34">
        <v>85</v>
      </c>
      <c r="V32017" s="34">
        <v>101</v>
      </c>
      <c r="W32017" s="34">
        <v>95</v>
      </c>
      <c r="X32017" s="34">
        <v>125</v>
      </c>
      <c r="Y32017" s="34">
        <v>78</v>
      </c>
      <c r="Z32017" s="34">
        <v>113</v>
      </c>
      <c r="AA32017" s="34">
        <v>134</v>
      </c>
      <c r="AB32017" s="34">
        <v>78</v>
      </c>
      <c r="AC32017" s="34">
        <v>176</v>
      </c>
    </row>
    <row r="32018" spans="1:29" x14ac:dyDescent="0.2">
      <c r="A32018" s="34" t="s">
        <v>92511</v>
      </c>
      <c r="B32018" s="34">
        <v>248</v>
      </c>
      <c r="C32018" s="34">
        <v>524</v>
      </c>
      <c r="D32018" s="34">
        <v>473</v>
      </c>
      <c r="E32018" s="34">
        <v>553</v>
      </c>
      <c r="F32018" s="34">
        <v>469</v>
      </c>
      <c r="G32018" s="34">
        <v>494</v>
      </c>
      <c r="H32018" s="34">
        <v>444</v>
      </c>
      <c r="I32018" s="34">
        <v>478</v>
      </c>
      <c r="J32018" s="34">
        <v>482</v>
      </c>
      <c r="K32018" s="34">
        <v>540</v>
      </c>
      <c r="L32018" s="34">
        <v>425</v>
      </c>
      <c r="M32018" s="34">
        <v>463</v>
      </c>
      <c r="N32018" s="34">
        <v>441</v>
      </c>
      <c r="O32018" s="34">
        <v>560</v>
      </c>
      <c r="P32018" s="34">
        <v>373</v>
      </c>
      <c r="Q32018" s="34">
        <v>743</v>
      </c>
      <c r="R32018" s="34">
        <v>604</v>
      </c>
      <c r="S32018" s="34">
        <v>590</v>
      </c>
      <c r="T32018" s="34">
        <v>619</v>
      </c>
      <c r="U32018" s="34">
        <v>526</v>
      </c>
      <c r="V32018" s="34">
        <v>529</v>
      </c>
      <c r="W32018" s="34">
        <v>680</v>
      </c>
      <c r="X32018" s="34">
        <v>622</v>
      </c>
      <c r="Y32018" s="34">
        <v>659</v>
      </c>
      <c r="Z32018" s="34">
        <v>480</v>
      </c>
      <c r="AA32018" s="34">
        <v>549</v>
      </c>
      <c r="AB32018" s="34">
        <v>736</v>
      </c>
      <c r="AC32018" s="34">
        <v>816</v>
      </c>
    </row>
    <row r="32019" spans="1:29" x14ac:dyDescent="0.2">
      <c r="A32019" s="34" t="s">
        <v>92512</v>
      </c>
      <c r="B32019" s="34">
        <v>88</v>
      </c>
      <c r="C32019" s="34">
        <v>264</v>
      </c>
      <c r="D32019" s="34">
        <v>118</v>
      </c>
      <c r="E32019" s="34">
        <v>325</v>
      </c>
      <c r="F32019" s="34">
        <v>140</v>
      </c>
      <c r="G32019" s="34">
        <v>295</v>
      </c>
      <c r="H32019" s="34">
        <v>112</v>
      </c>
      <c r="I32019" s="34">
        <v>321</v>
      </c>
      <c r="J32019" s="34">
        <v>77</v>
      </c>
      <c r="K32019" s="34">
        <v>298</v>
      </c>
      <c r="L32019" s="34">
        <v>63</v>
      </c>
      <c r="M32019" s="34">
        <v>269</v>
      </c>
      <c r="N32019" s="34">
        <v>106</v>
      </c>
      <c r="O32019" s="34">
        <v>262</v>
      </c>
      <c r="P32019" s="34">
        <v>74</v>
      </c>
      <c r="Q32019" s="34">
        <v>299</v>
      </c>
      <c r="R32019" s="34">
        <v>124</v>
      </c>
      <c r="S32019" s="34">
        <v>319</v>
      </c>
      <c r="T32019" s="34">
        <v>66</v>
      </c>
      <c r="U32019" s="34">
        <v>230</v>
      </c>
      <c r="V32019" s="34">
        <v>109</v>
      </c>
      <c r="W32019" s="34">
        <v>238</v>
      </c>
      <c r="X32019" s="34">
        <v>134</v>
      </c>
      <c r="Y32019" s="34">
        <v>237</v>
      </c>
      <c r="Z32019" s="34">
        <v>120</v>
      </c>
      <c r="AA32019" s="34">
        <v>288</v>
      </c>
      <c r="AB32019" s="34">
        <v>134</v>
      </c>
      <c r="AC32019" s="34">
        <v>481</v>
      </c>
    </row>
    <row r="32020" spans="1:29" x14ac:dyDescent="0.2">
      <c r="A32020" s="34" t="s">
        <v>92513</v>
      </c>
      <c r="B32020" s="34">
        <v>120</v>
      </c>
      <c r="C32020" s="34">
        <v>195</v>
      </c>
      <c r="D32020" s="34">
        <v>111</v>
      </c>
      <c r="E32020" s="34">
        <v>191</v>
      </c>
      <c r="F32020" s="34">
        <v>127</v>
      </c>
      <c r="G32020" s="34">
        <v>162</v>
      </c>
      <c r="H32020" s="34">
        <v>128</v>
      </c>
      <c r="I32020" s="34">
        <v>212</v>
      </c>
      <c r="J32020" s="34">
        <v>132</v>
      </c>
      <c r="K32020" s="34">
        <v>175</v>
      </c>
      <c r="L32020" s="34">
        <v>129</v>
      </c>
      <c r="M32020" s="34">
        <v>170</v>
      </c>
      <c r="N32020" s="34">
        <v>112</v>
      </c>
      <c r="O32020" s="34">
        <v>175</v>
      </c>
      <c r="P32020" s="34">
        <v>118</v>
      </c>
      <c r="Q32020" s="34">
        <v>272</v>
      </c>
      <c r="R32020" s="34">
        <v>174</v>
      </c>
      <c r="S32020" s="34">
        <v>209</v>
      </c>
      <c r="T32020" s="34">
        <v>251</v>
      </c>
      <c r="U32020" s="34">
        <v>179</v>
      </c>
      <c r="V32020" s="34">
        <v>138</v>
      </c>
      <c r="W32020" s="34">
        <v>246</v>
      </c>
      <c r="X32020" s="34">
        <v>119</v>
      </c>
      <c r="Y32020" s="34">
        <v>240</v>
      </c>
      <c r="Z32020" s="34">
        <v>143</v>
      </c>
      <c r="AA32020" s="34">
        <v>173</v>
      </c>
      <c r="AB32020" s="34">
        <v>225</v>
      </c>
      <c r="AC32020" s="34">
        <v>301</v>
      </c>
    </row>
    <row r="32021" spans="1:29" x14ac:dyDescent="0.2">
      <c r="A32021" s="34" t="s">
        <v>92514</v>
      </c>
      <c r="B32021" s="34">
        <v>164</v>
      </c>
      <c r="C32021" s="34">
        <v>125</v>
      </c>
      <c r="D32021" s="34">
        <v>275</v>
      </c>
      <c r="E32021" s="34">
        <v>192</v>
      </c>
      <c r="F32021" s="34">
        <v>239</v>
      </c>
      <c r="G32021" s="34">
        <v>161</v>
      </c>
      <c r="H32021" s="34">
        <v>226</v>
      </c>
      <c r="I32021" s="34">
        <v>183</v>
      </c>
      <c r="J32021" s="34">
        <v>247</v>
      </c>
      <c r="K32021" s="34">
        <v>177</v>
      </c>
      <c r="L32021" s="34">
        <v>162</v>
      </c>
      <c r="M32021" s="34">
        <v>163</v>
      </c>
      <c r="N32021" s="34">
        <v>216</v>
      </c>
      <c r="O32021" s="34">
        <v>219</v>
      </c>
      <c r="P32021" s="34">
        <v>207</v>
      </c>
      <c r="Q32021" s="34">
        <v>222</v>
      </c>
      <c r="R32021" s="34">
        <v>277</v>
      </c>
      <c r="S32021" s="34">
        <v>216</v>
      </c>
      <c r="T32021" s="34">
        <v>253</v>
      </c>
      <c r="U32021" s="34">
        <v>193</v>
      </c>
      <c r="V32021" s="34">
        <v>299</v>
      </c>
      <c r="W32021" s="34">
        <v>193</v>
      </c>
      <c r="X32021" s="34">
        <v>338</v>
      </c>
      <c r="Y32021" s="34">
        <v>222</v>
      </c>
      <c r="Z32021" s="34">
        <v>268</v>
      </c>
      <c r="AA32021" s="34">
        <v>249</v>
      </c>
      <c r="AB32021" s="34">
        <v>317</v>
      </c>
      <c r="AC32021" s="34">
        <v>352</v>
      </c>
    </row>
    <row r="32022" spans="1:29" x14ac:dyDescent="0.2">
      <c r="A32022" s="34" t="s">
        <v>92515</v>
      </c>
      <c r="B32022" s="34">
        <v>132</v>
      </c>
      <c r="C32022" s="34">
        <v>247</v>
      </c>
      <c r="D32022" s="34">
        <v>162</v>
      </c>
      <c r="E32022" s="34">
        <v>228</v>
      </c>
      <c r="F32022" s="34">
        <v>133</v>
      </c>
      <c r="G32022" s="34">
        <v>217</v>
      </c>
      <c r="H32022" s="34">
        <v>131</v>
      </c>
      <c r="I32022" s="34">
        <v>204</v>
      </c>
      <c r="J32022" s="34">
        <v>89</v>
      </c>
      <c r="K32022" s="34">
        <v>281</v>
      </c>
      <c r="L32022" s="34">
        <v>82</v>
      </c>
      <c r="M32022" s="34">
        <v>249</v>
      </c>
      <c r="N32022" s="34">
        <v>106</v>
      </c>
      <c r="O32022" s="34">
        <v>153</v>
      </c>
      <c r="P32022" s="34">
        <v>125</v>
      </c>
      <c r="Q32022" s="34">
        <v>270</v>
      </c>
      <c r="R32022" s="34">
        <v>163</v>
      </c>
      <c r="S32022" s="34">
        <v>282</v>
      </c>
      <c r="T32022" s="34">
        <v>97</v>
      </c>
      <c r="U32022" s="34">
        <v>177</v>
      </c>
      <c r="V32022" s="34">
        <v>146</v>
      </c>
      <c r="W32022" s="34">
        <v>257</v>
      </c>
      <c r="X32022" s="34">
        <v>191</v>
      </c>
      <c r="Y32022" s="34">
        <v>199</v>
      </c>
      <c r="Z32022" s="34">
        <v>132</v>
      </c>
      <c r="AA32022" s="34">
        <v>252</v>
      </c>
      <c r="AB32022" s="34">
        <v>144</v>
      </c>
      <c r="AC32022" s="34">
        <v>312</v>
      </c>
    </row>
    <row r="32023" spans="1:29" x14ac:dyDescent="0.2">
      <c r="A32023" s="34" t="s">
        <v>92516</v>
      </c>
      <c r="B32023" s="34">
        <v>78</v>
      </c>
      <c r="C32023" s="34">
        <v>125</v>
      </c>
      <c r="D32023" s="34">
        <v>145</v>
      </c>
      <c r="E32023" s="34">
        <v>116</v>
      </c>
      <c r="F32023" s="34">
        <v>117</v>
      </c>
      <c r="G32023" s="34">
        <v>104</v>
      </c>
      <c r="H32023" s="34">
        <v>104</v>
      </c>
      <c r="I32023" s="34">
        <v>119</v>
      </c>
      <c r="J32023" s="34">
        <v>148</v>
      </c>
      <c r="K32023" s="34">
        <v>114</v>
      </c>
      <c r="L32023" s="34">
        <v>104</v>
      </c>
      <c r="M32023" s="34">
        <v>90</v>
      </c>
      <c r="N32023" s="34">
        <v>97</v>
      </c>
      <c r="O32023" s="34">
        <v>133</v>
      </c>
      <c r="P32023" s="34">
        <v>97</v>
      </c>
      <c r="Q32023" s="34">
        <v>152</v>
      </c>
      <c r="R32023" s="34">
        <v>162</v>
      </c>
      <c r="S32023" s="34">
        <v>151</v>
      </c>
      <c r="T32023" s="34">
        <v>94</v>
      </c>
      <c r="U32023" s="34">
        <v>130</v>
      </c>
      <c r="V32023" s="34">
        <v>100</v>
      </c>
      <c r="W32023" s="34">
        <v>180</v>
      </c>
      <c r="X32023" s="34">
        <v>137</v>
      </c>
      <c r="Y32023" s="34">
        <v>150</v>
      </c>
      <c r="Z32023" s="34">
        <v>165</v>
      </c>
      <c r="AA32023" s="34">
        <v>128</v>
      </c>
      <c r="AB32023" s="34">
        <v>194</v>
      </c>
      <c r="AC32023" s="34">
        <v>188</v>
      </c>
    </row>
    <row r="32024" spans="1:29" x14ac:dyDescent="0.2">
      <c r="A32024" s="34" t="s">
        <v>92517</v>
      </c>
      <c r="B32024" s="34">
        <v>130</v>
      </c>
      <c r="C32024" s="34">
        <v>131</v>
      </c>
      <c r="D32024" s="34">
        <v>158</v>
      </c>
      <c r="E32024" s="34">
        <v>176</v>
      </c>
      <c r="F32024" s="34">
        <v>150</v>
      </c>
      <c r="G32024" s="34">
        <v>180</v>
      </c>
      <c r="H32024" s="34">
        <v>172</v>
      </c>
      <c r="I32024" s="34">
        <v>110</v>
      </c>
      <c r="J32024" s="34">
        <v>148</v>
      </c>
      <c r="K32024" s="34">
        <v>140</v>
      </c>
      <c r="L32024" s="34">
        <v>109</v>
      </c>
      <c r="M32024" s="34">
        <v>115</v>
      </c>
      <c r="N32024" s="34">
        <v>121</v>
      </c>
      <c r="O32024" s="34">
        <v>96</v>
      </c>
      <c r="P32024" s="34">
        <v>138</v>
      </c>
      <c r="Q32024" s="34">
        <v>163</v>
      </c>
      <c r="R32024" s="34">
        <v>195</v>
      </c>
      <c r="S32024" s="34">
        <v>159</v>
      </c>
      <c r="T32024" s="34">
        <v>145</v>
      </c>
      <c r="U32024" s="34">
        <v>84</v>
      </c>
      <c r="V32024" s="34">
        <v>179</v>
      </c>
      <c r="W32024" s="34">
        <v>142</v>
      </c>
      <c r="X32024" s="34">
        <v>257</v>
      </c>
      <c r="Y32024" s="34">
        <v>128</v>
      </c>
      <c r="Z32024" s="34">
        <v>205</v>
      </c>
      <c r="AA32024" s="34">
        <v>198</v>
      </c>
      <c r="AB32024" s="34">
        <v>161</v>
      </c>
      <c r="AC32024" s="34">
        <v>212</v>
      </c>
    </row>
    <row r="32025" spans="1:29" x14ac:dyDescent="0.2">
      <c r="A32025" s="34" t="s">
        <v>92518</v>
      </c>
      <c r="B32025" s="34">
        <v>338</v>
      </c>
      <c r="C32025" s="34">
        <v>407</v>
      </c>
      <c r="D32025" s="34">
        <v>533</v>
      </c>
      <c r="E32025" s="34">
        <v>540</v>
      </c>
      <c r="F32025" s="34">
        <v>614</v>
      </c>
      <c r="G32025" s="34">
        <v>464</v>
      </c>
      <c r="H32025" s="34">
        <v>630</v>
      </c>
      <c r="I32025" s="34">
        <v>472</v>
      </c>
      <c r="J32025" s="34">
        <v>566</v>
      </c>
      <c r="K32025" s="34">
        <v>514</v>
      </c>
      <c r="L32025" s="34">
        <v>562</v>
      </c>
      <c r="M32025" s="34">
        <v>424</v>
      </c>
      <c r="N32025" s="34">
        <v>493</v>
      </c>
      <c r="O32025" s="34">
        <v>391</v>
      </c>
      <c r="P32025" s="34">
        <v>628</v>
      </c>
      <c r="Q32025" s="34">
        <v>687</v>
      </c>
      <c r="R32025" s="34">
        <v>671</v>
      </c>
      <c r="S32025" s="34">
        <v>573</v>
      </c>
      <c r="T32025" s="34">
        <v>712</v>
      </c>
      <c r="U32025" s="34">
        <v>579</v>
      </c>
      <c r="V32025" s="34">
        <v>653</v>
      </c>
      <c r="W32025" s="34">
        <v>691</v>
      </c>
      <c r="X32025" s="34">
        <v>739</v>
      </c>
      <c r="Y32025" s="34">
        <v>637</v>
      </c>
      <c r="Z32025" s="34">
        <v>591</v>
      </c>
      <c r="AA32025" s="34">
        <v>558</v>
      </c>
      <c r="AB32025" s="34">
        <v>787</v>
      </c>
      <c r="AC32025" s="34">
        <v>820</v>
      </c>
    </row>
    <row r="32026" spans="1:29" x14ac:dyDescent="0.2">
      <c r="A32026" s="34" t="s">
        <v>92519</v>
      </c>
      <c r="B32026" s="34">
        <v>279</v>
      </c>
      <c r="C32026" s="34">
        <v>169</v>
      </c>
      <c r="D32026" s="34">
        <v>215</v>
      </c>
      <c r="E32026" s="34">
        <v>206</v>
      </c>
      <c r="F32026" s="34">
        <v>221</v>
      </c>
      <c r="G32026" s="34">
        <v>198</v>
      </c>
      <c r="H32026" s="34">
        <v>223</v>
      </c>
      <c r="I32026" s="34">
        <v>227</v>
      </c>
      <c r="J32026" s="34">
        <v>225</v>
      </c>
      <c r="K32026" s="34">
        <v>219</v>
      </c>
      <c r="L32026" s="34">
        <v>233</v>
      </c>
      <c r="M32026" s="34">
        <v>221</v>
      </c>
      <c r="N32026" s="34">
        <v>190</v>
      </c>
      <c r="O32026" s="34">
        <v>169</v>
      </c>
      <c r="P32026" s="34">
        <v>202</v>
      </c>
      <c r="Q32026" s="34">
        <v>296</v>
      </c>
      <c r="R32026" s="34">
        <v>290</v>
      </c>
      <c r="S32026" s="34">
        <v>214</v>
      </c>
      <c r="T32026" s="34">
        <v>295</v>
      </c>
      <c r="U32026" s="34">
        <v>255</v>
      </c>
      <c r="V32026" s="34">
        <v>279</v>
      </c>
      <c r="W32026" s="34">
        <v>292</v>
      </c>
      <c r="X32026" s="34">
        <v>232</v>
      </c>
      <c r="Y32026" s="34">
        <v>312</v>
      </c>
      <c r="Z32026" s="34">
        <v>248</v>
      </c>
      <c r="AA32026" s="34">
        <v>247</v>
      </c>
      <c r="AB32026" s="34">
        <v>361</v>
      </c>
      <c r="AC32026" s="34">
        <v>334</v>
      </c>
    </row>
    <row r="32027" spans="1:29" x14ac:dyDescent="0.2">
      <c r="A32027" s="34" t="s">
        <v>92520</v>
      </c>
      <c r="B32027" s="34">
        <v>84</v>
      </c>
      <c r="C32027" s="34">
        <v>100</v>
      </c>
      <c r="D32027" s="34">
        <v>111</v>
      </c>
      <c r="E32027" s="34">
        <v>111</v>
      </c>
      <c r="F32027" s="34">
        <v>108</v>
      </c>
      <c r="G32027" s="34">
        <v>116</v>
      </c>
      <c r="H32027" s="34">
        <v>77</v>
      </c>
      <c r="I32027" s="34">
        <v>139</v>
      </c>
      <c r="J32027" s="34">
        <v>89</v>
      </c>
      <c r="K32027" s="34">
        <v>146</v>
      </c>
      <c r="L32027" s="34">
        <v>56</v>
      </c>
      <c r="M32027" s="34">
        <v>109</v>
      </c>
      <c r="N32027" s="34">
        <v>74</v>
      </c>
      <c r="O32027" s="34">
        <v>72</v>
      </c>
      <c r="P32027" s="34">
        <v>103</v>
      </c>
      <c r="Q32027" s="34">
        <v>130</v>
      </c>
      <c r="R32027" s="34">
        <v>125</v>
      </c>
      <c r="S32027" s="34">
        <v>144</v>
      </c>
      <c r="T32027" s="34">
        <v>91</v>
      </c>
      <c r="U32027" s="34">
        <v>90</v>
      </c>
      <c r="V32027" s="34">
        <v>132</v>
      </c>
      <c r="W32027" s="34">
        <v>132</v>
      </c>
      <c r="X32027" s="34">
        <v>123</v>
      </c>
      <c r="Y32027" s="34">
        <v>85</v>
      </c>
      <c r="Z32027" s="34">
        <v>114</v>
      </c>
      <c r="AA32027" s="34">
        <v>175</v>
      </c>
      <c r="AB32027" s="34">
        <v>124</v>
      </c>
      <c r="AC32027" s="34">
        <v>156</v>
      </c>
    </row>
    <row r="32028" spans="1:29" x14ac:dyDescent="0.2">
      <c r="A32028" s="34" t="s">
        <v>92521</v>
      </c>
      <c r="B32028" s="34">
        <v>287</v>
      </c>
      <c r="C32028" s="34">
        <v>268</v>
      </c>
      <c r="D32028" s="34">
        <v>356</v>
      </c>
      <c r="E32028" s="34">
        <v>227</v>
      </c>
      <c r="F32028" s="34">
        <v>321</v>
      </c>
      <c r="G32028" s="34">
        <v>268</v>
      </c>
      <c r="H32028" s="34">
        <v>279</v>
      </c>
      <c r="I32028" s="34">
        <v>235</v>
      </c>
      <c r="J32028" s="34">
        <v>249</v>
      </c>
      <c r="K32028" s="34">
        <v>259</v>
      </c>
      <c r="L32028" s="34">
        <v>160</v>
      </c>
      <c r="M32028" s="34">
        <v>241</v>
      </c>
      <c r="N32028" s="34">
        <v>239</v>
      </c>
      <c r="O32028" s="34">
        <v>180</v>
      </c>
      <c r="P32028" s="34">
        <v>209</v>
      </c>
      <c r="Q32028" s="34">
        <v>296</v>
      </c>
      <c r="R32028" s="34">
        <v>298</v>
      </c>
      <c r="S32028" s="34">
        <v>294</v>
      </c>
      <c r="T32028" s="34">
        <v>253</v>
      </c>
      <c r="U32028" s="34">
        <v>190</v>
      </c>
      <c r="V32028" s="34">
        <v>357</v>
      </c>
      <c r="W32028" s="34">
        <v>243</v>
      </c>
      <c r="X32028" s="34">
        <v>391</v>
      </c>
      <c r="Y32028" s="34">
        <v>238</v>
      </c>
      <c r="Z32028" s="34">
        <v>318</v>
      </c>
      <c r="AA32028" s="34">
        <v>316</v>
      </c>
      <c r="AB32028" s="34">
        <v>297</v>
      </c>
      <c r="AC32028" s="34">
        <v>412</v>
      </c>
    </row>
    <row r="32029" spans="1:29" x14ac:dyDescent="0.2">
      <c r="A32029" s="34" t="s">
        <v>92522</v>
      </c>
      <c r="B32029" s="34">
        <v>222</v>
      </c>
      <c r="C32029" s="34">
        <v>200</v>
      </c>
      <c r="D32029" s="34">
        <v>259</v>
      </c>
      <c r="E32029" s="34">
        <v>255</v>
      </c>
      <c r="F32029" s="34">
        <v>286</v>
      </c>
      <c r="G32029" s="34">
        <v>272</v>
      </c>
      <c r="H32029" s="34">
        <v>264</v>
      </c>
      <c r="I32029" s="34">
        <v>289</v>
      </c>
      <c r="J32029" s="34">
        <v>260</v>
      </c>
      <c r="K32029" s="34">
        <v>289</v>
      </c>
      <c r="L32029" s="34">
        <v>335</v>
      </c>
      <c r="M32029" s="34">
        <v>259</v>
      </c>
      <c r="N32029" s="34">
        <v>253</v>
      </c>
      <c r="O32029" s="34">
        <v>252</v>
      </c>
      <c r="P32029" s="34">
        <v>234</v>
      </c>
      <c r="Q32029" s="34">
        <v>379</v>
      </c>
      <c r="R32029" s="34">
        <v>400</v>
      </c>
      <c r="S32029" s="34">
        <v>299</v>
      </c>
      <c r="T32029" s="34">
        <v>485</v>
      </c>
      <c r="U32029" s="34">
        <v>305</v>
      </c>
      <c r="V32029" s="34">
        <v>373</v>
      </c>
      <c r="W32029" s="34">
        <v>378</v>
      </c>
      <c r="X32029" s="34">
        <v>294</v>
      </c>
      <c r="Y32029" s="34">
        <v>373</v>
      </c>
      <c r="Z32029" s="34">
        <v>299</v>
      </c>
      <c r="AA32029" s="34">
        <v>330</v>
      </c>
      <c r="AB32029" s="34">
        <v>437</v>
      </c>
      <c r="AC32029" s="34">
        <v>436</v>
      </c>
    </row>
    <row r="32030" spans="1:29" x14ac:dyDescent="0.2">
      <c r="A32030" s="34" t="s">
        <v>92523</v>
      </c>
      <c r="B32030" s="34">
        <v>96</v>
      </c>
      <c r="C32030" s="34">
        <v>70</v>
      </c>
      <c r="D32030" s="34">
        <v>60</v>
      </c>
      <c r="E32030" s="34">
        <v>65</v>
      </c>
      <c r="F32030" s="34">
        <v>76</v>
      </c>
      <c r="G32030" s="34">
        <v>109</v>
      </c>
      <c r="H32030" s="34">
        <v>62</v>
      </c>
      <c r="I32030" s="34">
        <v>65</v>
      </c>
      <c r="J32030" s="34">
        <v>54</v>
      </c>
      <c r="K32030" s="34">
        <v>58</v>
      </c>
      <c r="L32030" s="34">
        <v>90</v>
      </c>
      <c r="M32030" s="34">
        <v>64</v>
      </c>
      <c r="N32030" s="34">
        <v>54</v>
      </c>
      <c r="O32030" s="34">
        <v>80</v>
      </c>
      <c r="P32030" s="34">
        <v>71</v>
      </c>
      <c r="Q32030" s="34">
        <v>69</v>
      </c>
      <c r="R32030" s="34">
        <v>88</v>
      </c>
      <c r="S32030" s="34">
        <v>82</v>
      </c>
      <c r="T32030" s="34">
        <v>81</v>
      </c>
      <c r="U32030" s="34">
        <v>82</v>
      </c>
      <c r="V32030" s="34">
        <v>84</v>
      </c>
      <c r="W32030" s="34">
        <v>88</v>
      </c>
      <c r="X32030" s="34">
        <v>87</v>
      </c>
      <c r="Y32030" s="34">
        <v>55</v>
      </c>
      <c r="Z32030" s="34">
        <v>90</v>
      </c>
      <c r="AA32030" s="34">
        <v>88</v>
      </c>
      <c r="AB32030" s="34">
        <v>104</v>
      </c>
      <c r="AC32030" s="34">
        <v>123</v>
      </c>
    </row>
    <row r="32031" spans="1:29" x14ac:dyDescent="0.2">
      <c r="A32031" s="34" t="s">
        <v>92524</v>
      </c>
      <c r="B32031" s="34">
        <v>151</v>
      </c>
      <c r="C32031" s="34">
        <v>147</v>
      </c>
      <c r="D32031" s="34">
        <v>153</v>
      </c>
      <c r="E32031" s="34">
        <v>119</v>
      </c>
      <c r="F32031" s="34">
        <v>172</v>
      </c>
      <c r="G32031" s="34">
        <v>99</v>
      </c>
      <c r="H32031" s="34">
        <v>144</v>
      </c>
      <c r="I32031" s="34">
        <v>131</v>
      </c>
      <c r="J32031" s="34">
        <v>151</v>
      </c>
      <c r="K32031" s="34">
        <v>160</v>
      </c>
      <c r="L32031" s="34">
        <v>173</v>
      </c>
      <c r="M32031" s="34">
        <v>120</v>
      </c>
      <c r="N32031" s="34">
        <v>143</v>
      </c>
      <c r="O32031" s="34">
        <v>91</v>
      </c>
      <c r="P32031" s="34">
        <v>175</v>
      </c>
      <c r="Q32031" s="34">
        <v>152</v>
      </c>
      <c r="R32031" s="34">
        <v>210</v>
      </c>
      <c r="S32031" s="34">
        <v>155</v>
      </c>
      <c r="T32031" s="34">
        <v>207</v>
      </c>
      <c r="U32031" s="34">
        <v>206</v>
      </c>
      <c r="V32031" s="34">
        <v>189</v>
      </c>
      <c r="W32031" s="34">
        <v>155</v>
      </c>
      <c r="X32031" s="34">
        <v>224</v>
      </c>
      <c r="Y32031" s="34">
        <v>136</v>
      </c>
      <c r="Z32031" s="34">
        <v>177</v>
      </c>
      <c r="AA32031" s="34">
        <v>151</v>
      </c>
      <c r="AB32031" s="34">
        <v>204</v>
      </c>
      <c r="AC32031" s="34">
        <v>239</v>
      </c>
    </row>
    <row r="32032" spans="1:29" x14ac:dyDescent="0.2">
      <c r="A32032" s="34" t="s">
        <v>92525</v>
      </c>
      <c r="B32032" s="34">
        <v>63</v>
      </c>
      <c r="C32032" s="34">
        <v>69</v>
      </c>
      <c r="D32032" s="34">
        <v>76</v>
      </c>
      <c r="E32032" s="34">
        <v>94</v>
      </c>
      <c r="F32032" s="34">
        <v>66</v>
      </c>
      <c r="G32032" s="34">
        <v>110</v>
      </c>
      <c r="H32032" s="34">
        <v>84</v>
      </c>
      <c r="I32032" s="34">
        <v>90</v>
      </c>
      <c r="J32032" s="34">
        <v>84</v>
      </c>
      <c r="K32032" s="34">
        <v>102</v>
      </c>
      <c r="L32032" s="34">
        <v>62</v>
      </c>
      <c r="M32032" s="34">
        <v>69</v>
      </c>
      <c r="N32032" s="34">
        <v>52</v>
      </c>
      <c r="O32032" s="34">
        <v>74</v>
      </c>
      <c r="P32032" s="34">
        <v>55</v>
      </c>
      <c r="Q32032" s="34">
        <v>104</v>
      </c>
      <c r="R32032" s="34">
        <v>108</v>
      </c>
      <c r="S32032" s="34">
        <v>74</v>
      </c>
      <c r="T32032" s="34">
        <v>67</v>
      </c>
      <c r="U32032" s="34">
        <v>100</v>
      </c>
      <c r="V32032" s="34">
        <v>78</v>
      </c>
      <c r="W32032" s="34">
        <v>116</v>
      </c>
      <c r="X32032" s="34">
        <v>114</v>
      </c>
      <c r="Y32032" s="34">
        <v>85</v>
      </c>
      <c r="Z32032" s="34">
        <v>76</v>
      </c>
      <c r="AA32032" s="34">
        <v>75</v>
      </c>
      <c r="AB32032" s="34">
        <v>70</v>
      </c>
      <c r="AC32032" s="34">
        <v>161</v>
      </c>
    </row>
    <row r="32033" spans="1:29" x14ac:dyDescent="0.2">
      <c r="A32033" s="34" t="s">
        <v>92526</v>
      </c>
      <c r="B32033" s="34">
        <v>215</v>
      </c>
      <c r="C32033" s="34">
        <v>331</v>
      </c>
      <c r="D32033" s="34">
        <v>368</v>
      </c>
      <c r="E32033" s="34">
        <v>327</v>
      </c>
      <c r="F32033" s="34">
        <v>348</v>
      </c>
      <c r="G32033" s="34">
        <v>256</v>
      </c>
      <c r="H32033" s="34">
        <v>342</v>
      </c>
      <c r="I32033" s="34">
        <v>302</v>
      </c>
      <c r="J32033" s="34">
        <v>323</v>
      </c>
      <c r="K32033" s="34">
        <v>326</v>
      </c>
      <c r="L32033" s="34">
        <v>259</v>
      </c>
      <c r="M32033" s="34">
        <v>288</v>
      </c>
      <c r="N32033" s="34">
        <v>298</v>
      </c>
      <c r="O32033" s="34">
        <v>267</v>
      </c>
      <c r="P32033" s="34">
        <v>281</v>
      </c>
      <c r="Q32033" s="34">
        <v>377</v>
      </c>
      <c r="R32033" s="34">
        <v>427</v>
      </c>
      <c r="S32033" s="34">
        <v>372</v>
      </c>
      <c r="T32033" s="34">
        <v>369</v>
      </c>
      <c r="U32033" s="34">
        <v>317</v>
      </c>
      <c r="V32033" s="34">
        <v>468</v>
      </c>
      <c r="W32033" s="34">
        <v>414</v>
      </c>
      <c r="X32033" s="34">
        <v>420</v>
      </c>
      <c r="Y32033" s="34">
        <v>327</v>
      </c>
      <c r="Z32033" s="34">
        <v>414</v>
      </c>
      <c r="AA32033" s="34">
        <v>376</v>
      </c>
      <c r="AB32033" s="34">
        <v>445</v>
      </c>
      <c r="AC32033" s="34">
        <v>509</v>
      </c>
    </row>
    <row r="32034" spans="1:29" x14ac:dyDescent="0.2">
      <c r="A32034" s="34" t="s">
        <v>92527</v>
      </c>
      <c r="B32034" s="34">
        <v>78</v>
      </c>
      <c r="C32034" s="34">
        <v>101</v>
      </c>
      <c r="D32034" s="34">
        <v>127</v>
      </c>
      <c r="E32034" s="34">
        <v>120</v>
      </c>
      <c r="F32034" s="34">
        <v>95</v>
      </c>
      <c r="G32034" s="34">
        <v>103</v>
      </c>
      <c r="H32034" s="34">
        <v>71</v>
      </c>
      <c r="I32034" s="34">
        <v>90</v>
      </c>
      <c r="J32034" s="34">
        <v>51</v>
      </c>
      <c r="K32034" s="34">
        <v>90</v>
      </c>
      <c r="L32034" s="34">
        <v>32</v>
      </c>
      <c r="M32034" s="34">
        <v>80</v>
      </c>
      <c r="N32034" s="34">
        <v>88</v>
      </c>
      <c r="O32034" s="34">
        <v>50</v>
      </c>
      <c r="P32034" s="34">
        <v>61</v>
      </c>
      <c r="Q32034" s="34">
        <v>102</v>
      </c>
      <c r="R32034" s="34">
        <v>55</v>
      </c>
      <c r="S32034" s="34">
        <v>116</v>
      </c>
      <c r="T32034" s="34">
        <v>50</v>
      </c>
      <c r="U32034" s="34">
        <v>59</v>
      </c>
      <c r="V32034" s="34">
        <v>89</v>
      </c>
      <c r="W32034" s="34">
        <v>39</v>
      </c>
      <c r="X32034" s="34">
        <v>93</v>
      </c>
      <c r="Y32034" s="34">
        <v>47</v>
      </c>
      <c r="Z32034" s="34">
        <v>89</v>
      </c>
      <c r="AA32034" s="34">
        <v>96</v>
      </c>
      <c r="AB32034" s="34">
        <v>62</v>
      </c>
      <c r="AC32034" s="34">
        <v>123</v>
      </c>
    </row>
    <row r="32035" spans="1:29" x14ac:dyDescent="0.2">
      <c r="A32035" s="34" t="s">
        <v>92528</v>
      </c>
      <c r="B32035" s="34">
        <v>47</v>
      </c>
      <c r="C32035" s="34">
        <v>123</v>
      </c>
      <c r="D32035" s="34">
        <v>92</v>
      </c>
      <c r="E32035" s="34">
        <v>103</v>
      </c>
      <c r="F32035" s="34">
        <v>96</v>
      </c>
      <c r="G32035" s="34">
        <v>118</v>
      </c>
      <c r="H32035" s="34">
        <v>79</v>
      </c>
      <c r="I32035" s="34">
        <v>59</v>
      </c>
      <c r="J32035" s="34">
        <v>81</v>
      </c>
      <c r="K32035" s="34">
        <v>96</v>
      </c>
      <c r="L32035" s="34">
        <v>44</v>
      </c>
      <c r="M32035" s="34">
        <v>82</v>
      </c>
      <c r="N32035" s="34">
        <v>57</v>
      </c>
      <c r="O32035" s="34">
        <v>78</v>
      </c>
      <c r="P32035" s="34">
        <v>78</v>
      </c>
      <c r="Q32035" s="34">
        <v>85</v>
      </c>
      <c r="R32035" s="34">
        <v>84</v>
      </c>
      <c r="S32035" s="34">
        <v>101</v>
      </c>
      <c r="T32035" s="34">
        <v>65</v>
      </c>
      <c r="U32035" s="34">
        <v>58</v>
      </c>
      <c r="V32035" s="34">
        <v>115</v>
      </c>
      <c r="W32035" s="34">
        <v>89</v>
      </c>
      <c r="X32035" s="34">
        <v>78</v>
      </c>
      <c r="Y32035" s="34">
        <v>62</v>
      </c>
      <c r="Z32035" s="34">
        <v>97</v>
      </c>
      <c r="AA32035" s="34">
        <v>106</v>
      </c>
      <c r="AB32035" s="34">
        <v>67</v>
      </c>
      <c r="AC32035" s="34">
        <v>158</v>
      </c>
    </row>
    <row r="32036" spans="1:29" x14ac:dyDescent="0.2">
      <c r="A32036" s="34" t="s">
        <v>92529</v>
      </c>
      <c r="B32036" s="34">
        <v>223</v>
      </c>
      <c r="C32036" s="34">
        <v>114</v>
      </c>
      <c r="D32036" s="34">
        <v>178</v>
      </c>
      <c r="E32036" s="34">
        <v>166</v>
      </c>
      <c r="F32036" s="34">
        <v>219</v>
      </c>
      <c r="G32036" s="34">
        <v>193</v>
      </c>
      <c r="H32036" s="34">
        <v>217</v>
      </c>
      <c r="I32036" s="34">
        <v>171</v>
      </c>
      <c r="J32036" s="34">
        <v>199</v>
      </c>
      <c r="K32036" s="34">
        <v>148</v>
      </c>
      <c r="L32036" s="34">
        <v>221</v>
      </c>
      <c r="M32036" s="34">
        <v>211</v>
      </c>
      <c r="N32036" s="34">
        <v>176</v>
      </c>
      <c r="O32036" s="34">
        <v>142</v>
      </c>
      <c r="P32036" s="34">
        <v>241</v>
      </c>
      <c r="Q32036" s="34">
        <v>273</v>
      </c>
      <c r="R32036" s="34">
        <v>298</v>
      </c>
      <c r="S32036" s="34">
        <v>219</v>
      </c>
      <c r="T32036" s="34">
        <v>260</v>
      </c>
      <c r="U32036" s="34">
        <v>182</v>
      </c>
      <c r="V32036" s="34">
        <v>278</v>
      </c>
      <c r="W32036" s="34">
        <v>342</v>
      </c>
      <c r="X32036" s="34">
        <v>270</v>
      </c>
      <c r="Y32036" s="34">
        <v>333</v>
      </c>
      <c r="Z32036" s="34">
        <v>160</v>
      </c>
      <c r="AA32036" s="34">
        <v>214</v>
      </c>
      <c r="AB32036" s="34">
        <v>385</v>
      </c>
      <c r="AC32036" s="34">
        <v>321</v>
      </c>
    </row>
    <row r="32037" spans="1:29" x14ac:dyDescent="0.2">
      <c r="A32037" s="34" t="s">
        <v>92530</v>
      </c>
      <c r="B32037" s="34">
        <v>343</v>
      </c>
      <c r="C32037" s="34">
        <v>271</v>
      </c>
      <c r="D32037" s="34">
        <v>311</v>
      </c>
      <c r="E32037" s="34">
        <v>277</v>
      </c>
      <c r="F32037" s="34">
        <v>312</v>
      </c>
      <c r="G32037" s="34">
        <v>252</v>
      </c>
      <c r="H32037" s="34">
        <v>254</v>
      </c>
      <c r="I32037" s="34">
        <v>284</v>
      </c>
      <c r="J32037" s="34">
        <v>253</v>
      </c>
      <c r="K32037" s="34">
        <v>294</v>
      </c>
      <c r="L32037" s="34">
        <v>202</v>
      </c>
      <c r="M32037" s="34">
        <v>220</v>
      </c>
      <c r="N32037" s="34">
        <v>216</v>
      </c>
      <c r="O32037" s="34">
        <v>233</v>
      </c>
      <c r="P32037" s="34">
        <v>221</v>
      </c>
      <c r="Q32037" s="34">
        <v>333</v>
      </c>
      <c r="R32037" s="34">
        <v>343</v>
      </c>
      <c r="S32037" s="34">
        <v>306</v>
      </c>
      <c r="T32037" s="34">
        <v>254</v>
      </c>
      <c r="U32037" s="34">
        <v>256</v>
      </c>
      <c r="V32037" s="34">
        <v>360</v>
      </c>
      <c r="W32037" s="34">
        <v>362</v>
      </c>
      <c r="X32037" s="34">
        <v>398</v>
      </c>
      <c r="Y32037" s="34">
        <v>318</v>
      </c>
      <c r="Z32037" s="34">
        <v>319</v>
      </c>
      <c r="AA32037" s="34">
        <v>384</v>
      </c>
      <c r="AB32037" s="34">
        <v>300</v>
      </c>
      <c r="AC32037" s="34">
        <v>490</v>
      </c>
    </row>
    <row r="32038" spans="1:29" x14ac:dyDescent="0.2">
      <c r="A32038" s="34" t="s">
        <v>92531</v>
      </c>
      <c r="B32038" s="34">
        <v>210</v>
      </c>
      <c r="C32038" s="34">
        <v>180</v>
      </c>
      <c r="D32038" s="34">
        <v>168</v>
      </c>
      <c r="E32038" s="34">
        <v>137</v>
      </c>
      <c r="F32038" s="34">
        <v>187</v>
      </c>
      <c r="G32038" s="34">
        <v>219</v>
      </c>
      <c r="H32038" s="34">
        <v>150</v>
      </c>
      <c r="I32038" s="34">
        <v>173</v>
      </c>
      <c r="J32038" s="34">
        <v>208</v>
      </c>
      <c r="K32038" s="34">
        <v>160</v>
      </c>
      <c r="L32038" s="34">
        <v>148</v>
      </c>
      <c r="M32038" s="34">
        <v>127</v>
      </c>
      <c r="N32038" s="34">
        <v>125</v>
      </c>
      <c r="O32038" s="34">
        <v>155</v>
      </c>
      <c r="P32038" s="34">
        <v>157</v>
      </c>
      <c r="Q32038" s="34">
        <v>219</v>
      </c>
      <c r="R32038" s="34">
        <v>249</v>
      </c>
      <c r="S32038" s="34">
        <v>191</v>
      </c>
      <c r="T32038" s="34">
        <v>262</v>
      </c>
      <c r="U32038" s="34">
        <v>226</v>
      </c>
      <c r="V32038" s="34">
        <v>182</v>
      </c>
      <c r="W32038" s="34">
        <v>272</v>
      </c>
      <c r="X32038" s="34">
        <v>199</v>
      </c>
      <c r="Y32038" s="34">
        <v>283</v>
      </c>
      <c r="Z32038" s="34">
        <v>176</v>
      </c>
      <c r="AA32038" s="34">
        <v>267</v>
      </c>
      <c r="AB32038" s="34">
        <v>302</v>
      </c>
      <c r="AC32038" s="34">
        <v>282</v>
      </c>
    </row>
    <row r="32039" spans="1:29" x14ac:dyDescent="0.2">
      <c r="A32039" s="34" t="s">
        <v>92532</v>
      </c>
      <c r="B32039" s="34">
        <v>57</v>
      </c>
      <c r="C32039" s="34">
        <v>52</v>
      </c>
      <c r="D32039" s="34">
        <v>86</v>
      </c>
      <c r="E32039" s="34">
        <v>92</v>
      </c>
      <c r="F32039" s="34">
        <v>84</v>
      </c>
      <c r="G32039" s="34">
        <v>62</v>
      </c>
      <c r="H32039" s="34">
        <v>107</v>
      </c>
      <c r="I32039" s="34">
        <v>78</v>
      </c>
      <c r="J32039" s="34">
        <v>62</v>
      </c>
      <c r="K32039" s="34">
        <v>49</v>
      </c>
      <c r="L32039" s="34">
        <v>35</v>
      </c>
      <c r="M32039" s="34">
        <v>53</v>
      </c>
      <c r="N32039" s="34">
        <v>82</v>
      </c>
      <c r="O32039" s="34">
        <v>70</v>
      </c>
      <c r="P32039" s="34">
        <v>62</v>
      </c>
      <c r="Q32039" s="34">
        <v>80</v>
      </c>
      <c r="R32039" s="34">
        <v>77</v>
      </c>
      <c r="S32039" s="34">
        <v>95</v>
      </c>
      <c r="T32039" s="34">
        <v>74</v>
      </c>
      <c r="U32039" s="34">
        <v>45</v>
      </c>
      <c r="V32039" s="34">
        <v>76</v>
      </c>
      <c r="W32039" s="34">
        <v>60</v>
      </c>
      <c r="X32039" s="34">
        <v>117</v>
      </c>
      <c r="Y32039" s="34">
        <v>71</v>
      </c>
      <c r="Z32039" s="34">
        <v>103</v>
      </c>
      <c r="AA32039" s="34">
        <v>70</v>
      </c>
      <c r="AB32039" s="34">
        <v>58</v>
      </c>
      <c r="AC32039" s="34">
        <v>118</v>
      </c>
    </row>
    <row r="32040" spans="1:29" x14ac:dyDescent="0.2">
      <c r="A32040" s="34" t="s">
        <v>92533</v>
      </c>
      <c r="B32040" s="34">
        <v>173</v>
      </c>
      <c r="C32040" s="34">
        <v>165</v>
      </c>
      <c r="D32040" s="34">
        <v>181</v>
      </c>
      <c r="E32040" s="34">
        <v>165</v>
      </c>
      <c r="F32040" s="34">
        <v>192</v>
      </c>
      <c r="G32040" s="34">
        <v>122</v>
      </c>
      <c r="H32040" s="34">
        <v>141</v>
      </c>
      <c r="I32040" s="34">
        <v>130</v>
      </c>
      <c r="J32040" s="34">
        <v>164</v>
      </c>
      <c r="K32040" s="34">
        <v>147</v>
      </c>
      <c r="L32040" s="34">
        <v>132</v>
      </c>
      <c r="M32040" s="34">
        <v>160</v>
      </c>
      <c r="N32040" s="34">
        <v>180</v>
      </c>
      <c r="O32040" s="34">
        <v>125</v>
      </c>
      <c r="P32040" s="34">
        <v>167</v>
      </c>
      <c r="Q32040" s="34">
        <v>204</v>
      </c>
      <c r="R32040" s="34">
        <v>221</v>
      </c>
      <c r="S32040" s="34">
        <v>202</v>
      </c>
      <c r="T32040" s="34">
        <v>216</v>
      </c>
      <c r="U32040" s="34">
        <v>175</v>
      </c>
      <c r="V32040" s="34">
        <v>170</v>
      </c>
      <c r="W32040" s="34">
        <v>193</v>
      </c>
      <c r="X32040" s="34">
        <v>202</v>
      </c>
      <c r="Y32040" s="34">
        <v>199</v>
      </c>
      <c r="Z32040" s="34">
        <v>195</v>
      </c>
      <c r="AA32040" s="34">
        <v>204</v>
      </c>
      <c r="AB32040" s="34">
        <v>242</v>
      </c>
      <c r="AC32040" s="34">
        <v>257</v>
      </c>
    </row>
    <row r="32041" spans="1:29" x14ac:dyDescent="0.2">
      <c r="A32041" s="34" t="s">
        <v>92534</v>
      </c>
      <c r="B32041" s="34">
        <v>112</v>
      </c>
      <c r="C32041" s="34">
        <v>189</v>
      </c>
      <c r="D32041" s="34">
        <v>225</v>
      </c>
      <c r="E32041" s="34">
        <v>188</v>
      </c>
      <c r="F32041" s="34">
        <v>218</v>
      </c>
      <c r="G32041" s="34">
        <v>124</v>
      </c>
      <c r="H32041" s="34">
        <v>251</v>
      </c>
      <c r="I32041" s="34">
        <v>168</v>
      </c>
      <c r="J32041" s="34">
        <v>212</v>
      </c>
      <c r="K32041" s="34">
        <v>187</v>
      </c>
      <c r="L32041" s="34">
        <v>200</v>
      </c>
      <c r="M32041" s="34">
        <v>152</v>
      </c>
      <c r="N32041" s="34">
        <v>227</v>
      </c>
      <c r="O32041" s="34">
        <v>149</v>
      </c>
      <c r="P32041" s="34">
        <v>217</v>
      </c>
      <c r="Q32041" s="34">
        <v>227</v>
      </c>
      <c r="R32041" s="34">
        <v>270</v>
      </c>
      <c r="S32041" s="34">
        <v>202</v>
      </c>
      <c r="T32041" s="34">
        <v>280</v>
      </c>
      <c r="U32041" s="34">
        <v>184</v>
      </c>
      <c r="V32041" s="34">
        <v>275</v>
      </c>
      <c r="W32041" s="34">
        <v>257</v>
      </c>
      <c r="X32041" s="34">
        <v>293</v>
      </c>
      <c r="Y32041" s="34">
        <v>226</v>
      </c>
      <c r="Z32041" s="34">
        <v>247</v>
      </c>
      <c r="AA32041" s="34">
        <v>192</v>
      </c>
      <c r="AB32041" s="34">
        <v>286</v>
      </c>
      <c r="AC32041" s="34">
        <v>323</v>
      </c>
    </row>
    <row r="32042" spans="1:29" x14ac:dyDescent="0.2">
      <c r="A32042" s="34" t="s">
        <v>92535</v>
      </c>
      <c r="B32042" s="34">
        <v>301</v>
      </c>
      <c r="C32042" s="34">
        <v>235</v>
      </c>
      <c r="D32042" s="34">
        <v>251</v>
      </c>
      <c r="E32042" s="34">
        <v>263</v>
      </c>
      <c r="F32042" s="34">
        <v>274</v>
      </c>
      <c r="G32042" s="34">
        <v>204</v>
      </c>
      <c r="H32042" s="34">
        <v>230</v>
      </c>
      <c r="I32042" s="34">
        <v>212</v>
      </c>
      <c r="J32042" s="34">
        <v>221</v>
      </c>
      <c r="K32042" s="34">
        <v>248</v>
      </c>
      <c r="L32042" s="34">
        <v>207</v>
      </c>
      <c r="M32042" s="34">
        <v>210</v>
      </c>
      <c r="N32042" s="34">
        <v>205</v>
      </c>
      <c r="O32042" s="34">
        <v>196</v>
      </c>
      <c r="P32042" s="34">
        <v>267</v>
      </c>
      <c r="Q32042" s="34">
        <v>337</v>
      </c>
      <c r="R32042" s="34">
        <v>384</v>
      </c>
      <c r="S32042" s="34">
        <v>274</v>
      </c>
      <c r="T32042" s="34">
        <v>314</v>
      </c>
      <c r="U32042" s="34">
        <v>258</v>
      </c>
      <c r="V32042" s="34">
        <v>224</v>
      </c>
      <c r="W32042" s="34">
        <v>213</v>
      </c>
      <c r="X32042" s="34">
        <v>320</v>
      </c>
      <c r="Y32042" s="34">
        <v>319</v>
      </c>
      <c r="Z32042" s="34">
        <v>287</v>
      </c>
      <c r="AA32042" s="34">
        <v>279</v>
      </c>
      <c r="AB32042" s="34">
        <v>405</v>
      </c>
      <c r="AC32042" s="34">
        <v>427</v>
      </c>
    </row>
    <row r="32043" spans="1:29" x14ac:dyDescent="0.2">
      <c r="A32043" s="34" t="s">
        <v>92536</v>
      </c>
      <c r="B32043" s="34">
        <v>148</v>
      </c>
      <c r="C32043" s="34">
        <v>194</v>
      </c>
      <c r="D32043" s="34">
        <v>225</v>
      </c>
      <c r="E32043" s="34">
        <v>251</v>
      </c>
      <c r="F32043" s="34">
        <v>179</v>
      </c>
      <c r="G32043" s="34">
        <v>228</v>
      </c>
      <c r="H32043" s="34">
        <v>172</v>
      </c>
      <c r="I32043" s="34">
        <v>202</v>
      </c>
      <c r="J32043" s="34">
        <v>129</v>
      </c>
      <c r="K32043" s="34">
        <v>298</v>
      </c>
      <c r="L32043" s="34">
        <v>107</v>
      </c>
      <c r="M32043" s="34">
        <v>184</v>
      </c>
      <c r="N32043" s="34">
        <v>145</v>
      </c>
      <c r="O32043" s="34">
        <v>181</v>
      </c>
      <c r="P32043" s="34">
        <v>188</v>
      </c>
      <c r="Q32043" s="34">
        <v>224</v>
      </c>
      <c r="R32043" s="34">
        <v>177</v>
      </c>
      <c r="S32043" s="34">
        <v>245</v>
      </c>
      <c r="T32043" s="34">
        <v>124</v>
      </c>
      <c r="U32043" s="34">
        <v>154</v>
      </c>
      <c r="V32043" s="34">
        <v>194</v>
      </c>
      <c r="W32043" s="34">
        <v>191</v>
      </c>
      <c r="X32043" s="34">
        <v>194</v>
      </c>
      <c r="Y32043" s="34">
        <v>177</v>
      </c>
      <c r="Z32043" s="34">
        <v>223</v>
      </c>
      <c r="AA32043" s="34">
        <v>224</v>
      </c>
      <c r="AB32043" s="34">
        <v>174</v>
      </c>
      <c r="AC32043" s="34">
        <v>309</v>
      </c>
    </row>
    <row r="32044" spans="1:29" x14ac:dyDescent="0.2">
      <c r="A32044" s="34" t="s">
        <v>92537</v>
      </c>
      <c r="B32044" s="34">
        <v>62</v>
      </c>
      <c r="C32044" s="34">
        <v>56</v>
      </c>
      <c r="D32044" s="34">
        <v>114</v>
      </c>
      <c r="E32044" s="34">
        <v>72</v>
      </c>
      <c r="F32044" s="34">
        <v>86</v>
      </c>
      <c r="G32044" s="34">
        <v>62</v>
      </c>
      <c r="H32044" s="34">
        <v>78</v>
      </c>
      <c r="I32044" s="34">
        <v>47</v>
      </c>
      <c r="J32044" s="34">
        <v>89</v>
      </c>
      <c r="K32044" s="34">
        <v>50</v>
      </c>
      <c r="L32044" s="34">
        <v>59</v>
      </c>
      <c r="M32044" s="34">
        <v>51</v>
      </c>
      <c r="N32044" s="34">
        <v>68</v>
      </c>
      <c r="O32044" s="34">
        <v>48</v>
      </c>
      <c r="P32044" s="34">
        <v>86</v>
      </c>
      <c r="Q32044" s="34">
        <v>64</v>
      </c>
      <c r="R32044" s="34">
        <v>108</v>
      </c>
      <c r="S32044" s="34">
        <v>92</v>
      </c>
      <c r="T32044" s="34">
        <v>116</v>
      </c>
      <c r="U32044" s="34">
        <v>60</v>
      </c>
      <c r="V32044" s="34">
        <v>119</v>
      </c>
      <c r="W32044" s="34">
        <v>86</v>
      </c>
      <c r="X32044" s="34">
        <v>123</v>
      </c>
      <c r="Y32044" s="34">
        <v>54</v>
      </c>
      <c r="Z32044" s="34">
        <v>80</v>
      </c>
      <c r="AA32044" s="34">
        <v>66</v>
      </c>
      <c r="AB32044" s="34">
        <v>102</v>
      </c>
      <c r="AC32044" s="34">
        <v>99</v>
      </c>
    </row>
    <row r="32045" spans="1:29" x14ac:dyDescent="0.2">
      <c r="A32045" s="34" t="s">
        <v>92538</v>
      </c>
      <c r="B32045" s="34">
        <v>94</v>
      </c>
      <c r="C32045" s="34">
        <v>114</v>
      </c>
      <c r="D32045" s="34">
        <v>162</v>
      </c>
      <c r="E32045" s="34">
        <v>151</v>
      </c>
      <c r="F32045" s="34">
        <v>117</v>
      </c>
      <c r="G32045" s="34">
        <v>161</v>
      </c>
      <c r="H32045" s="34">
        <v>137</v>
      </c>
      <c r="I32045" s="34">
        <v>175</v>
      </c>
      <c r="J32045" s="34">
        <v>128</v>
      </c>
      <c r="K32045" s="34">
        <v>96</v>
      </c>
      <c r="L32045" s="34">
        <v>86</v>
      </c>
      <c r="M32045" s="34">
        <v>78</v>
      </c>
      <c r="N32045" s="34">
        <v>128</v>
      </c>
      <c r="O32045" s="34">
        <v>141</v>
      </c>
      <c r="P32045" s="34">
        <v>143</v>
      </c>
      <c r="Q32045" s="34">
        <v>169</v>
      </c>
      <c r="R32045" s="34">
        <v>174</v>
      </c>
      <c r="S32045" s="34">
        <v>149</v>
      </c>
      <c r="T32045" s="34">
        <v>135</v>
      </c>
      <c r="U32045" s="34">
        <v>119</v>
      </c>
      <c r="V32045" s="34">
        <v>168</v>
      </c>
      <c r="W32045" s="34">
        <v>111</v>
      </c>
      <c r="X32045" s="34">
        <v>151</v>
      </c>
      <c r="Y32045" s="34">
        <v>118</v>
      </c>
      <c r="Z32045" s="34">
        <v>131</v>
      </c>
      <c r="AA32045" s="34">
        <v>160</v>
      </c>
      <c r="AB32045" s="34">
        <v>178</v>
      </c>
      <c r="AC32045" s="34">
        <v>203</v>
      </c>
    </row>
    <row r="32046" spans="1:29" x14ac:dyDescent="0.2">
      <c r="A32046" s="34" t="s">
        <v>92539</v>
      </c>
      <c r="B32046" s="34">
        <v>159</v>
      </c>
      <c r="C32046" s="34">
        <v>191</v>
      </c>
      <c r="D32046" s="34">
        <v>292</v>
      </c>
      <c r="E32046" s="34">
        <v>198</v>
      </c>
      <c r="F32046" s="34">
        <v>239</v>
      </c>
      <c r="G32046" s="34">
        <v>179</v>
      </c>
      <c r="H32046" s="34">
        <v>140</v>
      </c>
      <c r="I32046" s="34">
        <v>192</v>
      </c>
      <c r="J32046" s="34">
        <v>188</v>
      </c>
      <c r="K32046" s="34">
        <v>204</v>
      </c>
      <c r="L32046" s="34">
        <v>101</v>
      </c>
      <c r="M32046" s="34">
        <v>183</v>
      </c>
      <c r="N32046" s="34">
        <v>168</v>
      </c>
      <c r="O32046" s="34">
        <v>175</v>
      </c>
      <c r="P32046" s="34">
        <v>179</v>
      </c>
      <c r="Q32046" s="34">
        <v>249</v>
      </c>
      <c r="R32046" s="34">
        <v>220</v>
      </c>
      <c r="S32046" s="34">
        <v>264</v>
      </c>
      <c r="T32046" s="34">
        <v>148</v>
      </c>
      <c r="U32046" s="34">
        <v>165</v>
      </c>
      <c r="V32046" s="34">
        <v>201</v>
      </c>
      <c r="W32046" s="34">
        <v>220</v>
      </c>
      <c r="X32046" s="34">
        <v>246</v>
      </c>
      <c r="Y32046" s="34">
        <v>183</v>
      </c>
      <c r="Z32046" s="34">
        <v>300</v>
      </c>
      <c r="AA32046" s="34">
        <v>286</v>
      </c>
      <c r="AB32046" s="34">
        <v>168</v>
      </c>
      <c r="AC32046" s="34">
        <v>370</v>
      </c>
    </row>
    <row r="32047" spans="1:29" x14ac:dyDescent="0.2">
      <c r="A32047" s="34" t="s">
        <v>92540</v>
      </c>
      <c r="B32047" s="34">
        <v>79</v>
      </c>
      <c r="C32047" s="34">
        <v>46</v>
      </c>
      <c r="D32047" s="34">
        <v>76</v>
      </c>
      <c r="E32047" s="34">
        <v>60</v>
      </c>
      <c r="F32047" s="34">
        <v>69</v>
      </c>
      <c r="G32047" s="34">
        <v>83</v>
      </c>
      <c r="H32047" s="34">
        <v>71</v>
      </c>
      <c r="I32047" s="34">
        <v>69</v>
      </c>
      <c r="J32047" s="34">
        <v>69</v>
      </c>
      <c r="K32047" s="34">
        <v>70</v>
      </c>
      <c r="L32047" s="34">
        <v>67</v>
      </c>
      <c r="M32047" s="34">
        <v>52</v>
      </c>
      <c r="N32047" s="34">
        <v>76</v>
      </c>
      <c r="O32047" s="34">
        <v>58</v>
      </c>
      <c r="P32047" s="34">
        <v>74</v>
      </c>
      <c r="Q32047" s="34">
        <v>83</v>
      </c>
      <c r="R32047" s="34">
        <v>131</v>
      </c>
      <c r="S32047" s="34">
        <v>87</v>
      </c>
      <c r="T32047" s="34">
        <v>99</v>
      </c>
      <c r="U32047" s="34">
        <v>65</v>
      </c>
      <c r="V32047" s="34">
        <v>79</v>
      </c>
      <c r="W32047" s="34">
        <v>69</v>
      </c>
      <c r="X32047" s="34">
        <v>92</v>
      </c>
      <c r="Y32047" s="34">
        <v>87</v>
      </c>
      <c r="Z32047" s="34">
        <v>90</v>
      </c>
      <c r="AA32047" s="34">
        <v>99</v>
      </c>
      <c r="AB32047" s="34">
        <v>99</v>
      </c>
      <c r="AC32047" s="34">
        <v>112</v>
      </c>
    </row>
    <row r="32048" spans="1:29" x14ac:dyDescent="0.2">
      <c r="A32048" s="34" t="s">
        <v>92541</v>
      </c>
      <c r="B32048" s="34">
        <v>57</v>
      </c>
      <c r="C32048" s="34">
        <v>52</v>
      </c>
      <c r="D32048" s="34">
        <v>54</v>
      </c>
      <c r="E32048" s="34">
        <v>97</v>
      </c>
      <c r="F32048" s="34">
        <v>41</v>
      </c>
      <c r="G32048" s="34">
        <v>55</v>
      </c>
      <c r="H32048" s="34">
        <v>42</v>
      </c>
      <c r="I32048" s="34">
        <v>57</v>
      </c>
      <c r="J32048" s="34">
        <v>46</v>
      </c>
      <c r="K32048" s="34">
        <v>101</v>
      </c>
      <c r="L32048" s="34">
        <v>27</v>
      </c>
      <c r="M32048" s="34">
        <v>57</v>
      </c>
      <c r="N32048" s="34">
        <v>41</v>
      </c>
      <c r="O32048" s="34">
        <v>75</v>
      </c>
      <c r="P32048" s="34">
        <v>46</v>
      </c>
      <c r="Q32048" s="34">
        <v>78</v>
      </c>
      <c r="R32048" s="34">
        <v>58</v>
      </c>
      <c r="S32048" s="34">
        <v>65</v>
      </c>
      <c r="T32048" s="34">
        <v>45</v>
      </c>
      <c r="U32048" s="34">
        <v>75</v>
      </c>
      <c r="V32048" s="34">
        <v>80</v>
      </c>
      <c r="W32048" s="34">
        <v>70</v>
      </c>
      <c r="X32048" s="34">
        <v>101</v>
      </c>
      <c r="Y32048" s="34">
        <v>42</v>
      </c>
      <c r="Z32048" s="34">
        <v>59</v>
      </c>
      <c r="AA32048" s="34">
        <v>90</v>
      </c>
      <c r="AB32048" s="34">
        <v>52</v>
      </c>
      <c r="AC32048" s="34">
        <v>117</v>
      </c>
    </row>
    <row r="32049" spans="1:29" x14ac:dyDescent="0.2">
      <c r="A32049" s="34" t="s">
        <v>92542</v>
      </c>
      <c r="B32049" s="34">
        <v>86</v>
      </c>
      <c r="C32049" s="34">
        <v>115</v>
      </c>
      <c r="D32049" s="34">
        <v>72</v>
      </c>
      <c r="E32049" s="34">
        <v>152</v>
      </c>
      <c r="F32049" s="34">
        <v>102</v>
      </c>
      <c r="G32049" s="34">
        <v>153</v>
      </c>
      <c r="H32049" s="34">
        <v>115</v>
      </c>
      <c r="I32049" s="34">
        <v>87</v>
      </c>
      <c r="J32049" s="34">
        <v>66</v>
      </c>
      <c r="K32049" s="34">
        <v>139</v>
      </c>
      <c r="L32049" s="34">
        <v>71</v>
      </c>
      <c r="M32049" s="34">
        <v>88</v>
      </c>
      <c r="N32049" s="34">
        <v>59</v>
      </c>
      <c r="O32049" s="34">
        <v>138</v>
      </c>
      <c r="P32049" s="34">
        <v>105</v>
      </c>
      <c r="Q32049" s="34">
        <v>163</v>
      </c>
      <c r="R32049" s="34">
        <v>72</v>
      </c>
      <c r="S32049" s="34">
        <v>160</v>
      </c>
      <c r="T32049" s="34">
        <v>116</v>
      </c>
      <c r="U32049" s="34">
        <v>103</v>
      </c>
      <c r="V32049" s="34">
        <v>60</v>
      </c>
      <c r="W32049" s="34">
        <v>180</v>
      </c>
      <c r="X32049" s="34">
        <v>85</v>
      </c>
      <c r="Y32049" s="34">
        <v>153</v>
      </c>
      <c r="Z32049" s="34">
        <v>68</v>
      </c>
      <c r="AA32049" s="34">
        <v>132</v>
      </c>
      <c r="AB32049" s="34">
        <v>112</v>
      </c>
      <c r="AC32049" s="34">
        <v>162</v>
      </c>
    </row>
    <row r="32050" spans="1:29" x14ac:dyDescent="0.2">
      <c r="A32050" s="34" t="s">
        <v>92543</v>
      </c>
      <c r="B32050" s="34">
        <v>48</v>
      </c>
      <c r="C32050" s="34">
        <v>57</v>
      </c>
      <c r="D32050" s="34">
        <v>84</v>
      </c>
      <c r="E32050" s="34">
        <v>62</v>
      </c>
      <c r="F32050" s="34">
        <v>50</v>
      </c>
      <c r="G32050" s="34">
        <v>90</v>
      </c>
      <c r="H32050" s="34">
        <v>53</v>
      </c>
      <c r="I32050" s="34">
        <v>70</v>
      </c>
      <c r="J32050" s="34">
        <v>30</v>
      </c>
      <c r="K32050" s="34">
        <v>67</v>
      </c>
      <c r="L32050" s="34">
        <v>16</v>
      </c>
      <c r="M32050" s="34">
        <v>53</v>
      </c>
      <c r="N32050" s="34">
        <v>29</v>
      </c>
      <c r="O32050" s="34">
        <v>50</v>
      </c>
      <c r="P32050" s="34">
        <v>39</v>
      </c>
      <c r="Q32050" s="34">
        <v>64</v>
      </c>
      <c r="R32050" s="34">
        <v>47</v>
      </c>
      <c r="S32050" s="34">
        <v>99</v>
      </c>
      <c r="T32050" s="34">
        <v>32</v>
      </c>
      <c r="U32050" s="34">
        <v>36</v>
      </c>
      <c r="V32050" s="34">
        <v>43</v>
      </c>
      <c r="W32050" s="34">
        <v>55</v>
      </c>
      <c r="X32050" s="34">
        <v>49</v>
      </c>
      <c r="Y32050" s="34">
        <v>41</v>
      </c>
      <c r="Z32050" s="34">
        <v>57</v>
      </c>
      <c r="AA32050" s="34">
        <v>57</v>
      </c>
      <c r="AB32050" s="34">
        <v>22</v>
      </c>
      <c r="AC32050" s="34">
        <v>92</v>
      </c>
    </row>
    <row r="32051" spans="1:29" x14ac:dyDescent="0.2">
      <c r="A32051" s="34" t="s">
        <v>92544</v>
      </c>
      <c r="B32051" s="34">
        <v>30</v>
      </c>
      <c r="C32051" s="34">
        <v>30</v>
      </c>
      <c r="D32051" s="34">
        <v>50</v>
      </c>
      <c r="E32051" s="34">
        <v>35</v>
      </c>
      <c r="F32051" s="34">
        <v>27</v>
      </c>
      <c r="G32051" s="34">
        <v>44</v>
      </c>
      <c r="H32051" s="34">
        <v>29</v>
      </c>
      <c r="I32051" s="34">
        <v>55</v>
      </c>
      <c r="J32051" s="34">
        <v>36</v>
      </c>
      <c r="K32051" s="34">
        <v>31</v>
      </c>
      <c r="L32051" s="34">
        <v>22</v>
      </c>
      <c r="M32051" s="34">
        <v>22</v>
      </c>
      <c r="N32051" s="34">
        <v>29</v>
      </c>
      <c r="O32051" s="34">
        <v>25</v>
      </c>
      <c r="P32051" s="34">
        <v>40</v>
      </c>
      <c r="Q32051" s="34">
        <v>26</v>
      </c>
      <c r="R32051" s="34">
        <v>56</v>
      </c>
      <c r="S32051" s="34">
        <v>30</v>
      </c>
      <c r="T32051" s="34">
        <v>30</v>
      </c>
      <c r="U32051" s="34">
        <v>33</v>
      </c>
      <c r="V32051" s="34">
        <v>52</v>
      </c>
      <c r="W32051" s="34">
        <v>38</v>
      </c>
      <c r="X32051" s="34">
        <v>34</v>
      </c>
      <c r="Y32051" s="34">
        <v>32</v>
      </c>
      <c r="Z32051" s="34">
        <v>36</v>
      </c>
      <c r="AA32051" s="34">
        <v>44</v>
      </c>
      <c r="AB32051" s="34">
        <v>59</v>
      </c>
      <c r="AC32051" s="34">
        <v>56</v>
      </c>
    </row>
    <row r="32052" spans="1:29" x14ac:dyDescent="0.2">
      <c r="A32052" s="34" t="s">
        <v>92545</v>
      </c>
      <c r="B32052" s="34">
        <v>24</v>
      </c>
      <c r="C32052" s="34">
        <v>53</v>
      </c>
      <c r="D32052" s="34">
        <v>54</v>
      </c>
      <c r="E32052" s="34">
        <v>56</v>
      </c>
      <c r="F32052" s="34">
        <v>39</v>
      </c>
      <c r="G32052" s="34">
        <v>32</v>
      </c>
      <c r="H32052" s="34">
        <v>32</v>
      </c>
      <c r="I32052" s="34">
        <v>33</v>
      </c>
      <c r="J32052" s="34">
        <v>37</v>
      </c>
      <c r="K32052" s="34">
        <v>75</v>
      </c>
      <c r="L32052" s="34">
        <v>20</v>
      </c>
      <c r="M32052" s="34">
        <v>42</v>
      </c>
      <c r="N32052" s="34">
        <v>50</v>
      </c>
      <c r="O32052" s="34">
        <v>41</v>
      </c>
      <c r="P32052" s="34">
        <v>35</v>
      </c>
      <c r="Q32052" s="34">
        <v>40</v>
      </c>
      <c r="R32052" s="34">
        <v>66</v>
      </c>
      <c r="S32052" s="34">
        <v>56</v>
      </c>
      <c r="T32052" s="34">
        <v>39</v>
      </c>
      <c r="U32052" s="34">
        <v>32</v>
      </c>
      <c r="V32052" s="34">
        <v>52</v>
      </c>
      <c r="W32052" s="34">
        <v>33</v>
      </c>
      <c r="X32052" s="34">
        <v>52</v>
      </c>
      <c r="Y32052" s="34">
        <v>22</v>
      </c>
      <c r="Z32052" s="34">
        <v>45</v>
      </c>
      <c r="AA32052" s="34">
        <v>52</v>
      </c>
      <c r="AB32052" s="34">
        <v>46</v>
      </c>
      <c r="AC32052" s="34">
        <v>89</v>
      </c>
    </row>
    <row r="32053" spans="1:29" x14ac:dyDescent="0.2">
      <c r="A32053" s="34" t="s">
        <v>92546</v>
      </c>
      <c r="B32053" s="34">
        <v>76</v>
      </c>
      <c r="C32053" s="34">
        <v>182</v>
      </c>
      <c r="D32053" s="34">
        <v>136</v>
      </c>
      <c r="E32053" s="34">
        <v>187</v>
      </c>
      <c r="F32053" s="34">
        <v>119</v>
      </c>
      <c r="G32053" s="34">
        <v>209</v>
      </c>
      <c r="H32053" s="34">
        <v>130</v>
      </c>
      <c r="I32053" s="34">
        <v>177</v>
      </c>
      <c r="J32053" s="34">
        <v>141</v>
      </c>
      <c r="K32053" s="34">
        <v>187</v>
      </c>
      <c r="L32053" s="34">
        <v>113</v>
      </c>
      <c r="M32053" s="34">
        <v>137</v>
      </c>
      <c r="N32053" s="34">
        <v>114</v>
      </c>
      <c r="O32053" s="34">
        <v>152</v>
      </c>
      <c r="P32053" s="34">
        <v>142</v>
      </c>
      <c r="Q32053" s="34">
        <v>234</v>
      </c>
      <c r="R32053" s="34">
        <v>156</v>
      </c>
      <c r="S32053" s="34">
        <v>245</v>
      </c>
      <c r="T32053" s="34">
        <v>130</v>
      </c>
      <c r="U32053" s="34">
        <v>180</v>
      </c>
      <c r="V32053" s="34">
        <v>182</v>
      </c>
      <c r="W32053" s="34">
        <v>195</v>
      </c>
      <c r="X32053" s="34">
        <v>197</v>
      </c>
      <c r="Y32053" s="34">
        <v>191</v>
      </c>
      <c r="Z32053" s="34">
        <v>148</v>
      </c>
      <c r="AA32053" s="34">
        <v>198</v>
      </c>
      <c r="AB32053" s="34">
        <v>137</v>
      </c>
      <c r="AC32053" s="34">
        <v>248</v>
      </c>
    </row>
    <row r="32054" spans="1:29" x14ac:dyDescent="0.2">
      <c r="A32054" s="34" t="s">
        <v>92547</v>
      </c>
      <c r="B32054" s="34">
        <v>195</v>
      </c>
      <c r="C32054" s="34">
        <v>212</v>
      </c>
      <c r="D32054" s="34">
        <v>247</v>
      </c>
      <c r="E32054" s="34">
        <v>229</v>
      </c>
      <c r="F32054" s="34">
        <v>250</v>
      </c>
      <c r="G32054" s="34">
        <v>251</v>
      </c>
      <c r="H32054" s="34">
        <v>275</v>
      </c>
      <c r="I32054" s="34">
        <v>226</v>
      </c>
      <c r="J32054" s="34">
        <v>263</v>
      </c>
      <c r="K32054" s="34">
        <v>289</v>
      </c>
      <c r="L32054" s="34">
        <v>268</v>
      </c>
      <c r="M32054" s="34">
        <v>179</v>
      </c>
      <c r="N32054" s="34">
        <v>245</v>
      </c>
      <c r="O32054" s="34">
        <v>205</v>
      </c>
      <c r="P32054" s="34">
        <v>251</v>
      </c>
      <c r="Q32054" s="34">
        <v>353</v>
      </c>
      <c r="R32054" s="34">
        <v>412</v>
      </c>
      <c r="S32054" s="34">
        <v>246</v>
      </c>
      <c r="T32054" s="34">
        <v>314</v>
      </c>
      <c r="U32054" s="34">
        <v>258</v>
      </c>
      <c r="V32054" s="34">
        <v>303</v>
      </c>
      <c r="W32054" s="34">
        <v>339</v>
      </c>
      <c r="X32054" s="34">
        <v>372</v>
      </c>
      <c r="Y32054" s="34">
        <v>291</v>
      </c>
      <c r="Z32054" s="34">
        <v>301</v>
      </c>
      <c r="AA32054" s="34">
        <v>251</v>
      </c>
      <c r="AB32054" s="34">
        <v>372</v>
      </c>
      <c r="AC32054" s="34">
        <v>387</v>
      </c>
    </row>
    <row r="32055" spans="1:29" x14ac:dyDescent="0.2">
      <c r="A32055" s="34" t="s">
        <v>92548</v>
      </c>
      <c r="B32055" s="34">
        <v>155</v>
      </c>
      <c r="C32055" s="34">
        <v>156</v>
      </c>
      <c r="D32055" s="34">
        <v>207</v>
      </c>
      <c r="E32055" s="34">
        <v>185</v>
      </c>
      <c r="F32055" s="34">
        <v>258</v>
      </c>
      <c r="G32055" s="34">
        <v>148</v>
      </c>
      <c r="H32055" s="34">
        <v>180</v>
      </c>
      <c r="I32055" s="34">
        <v>170</v>
      </c>
      <c r="J32055" s="34">
        <v>204</v>
      </c>
      <c r="K32055" s="34">
        <v>171</v>
      </c>
      <c r="L32055" s="34">
        <v>241</v>
      </c>
      <c r="M32055" s="34">
        <v>157</v>
      </c>
      <c r="N32055" s="34">
        <v>179</v>
      </c>
      <c r="O32055" s="34">
        <v>174</v>
      </c>
      <c r="P32055" s="34">
        <v>157</v>
      </c>
      <c r="Q32055" s="34">
        <v>252</v>
      </c>
      <c r="R32055" s="34">
        <v>269</v>
      </c>
      <c r="S32055" s="34">
        <v>217</v>
      </c>
      <c r="T32055" s="34">
        <v>270</v>
      </c>
      <c r="U32055" s="34">
        <v>219</v>
      </c>
      <c r="V32055" s="34">
        <v>289</v>
      </c>
      <c r="W32055" s="34">
        <v>257</v>
      </c>
      <c r="X32055" s="34">
        <v>275</v>
      </c>
      <c r="Y32055" s="34">
        <v>250</v>
      </c>
      <c r="Z32055" s="34">
        <v>230</v>
      </c>
      <c r="AA32055" s="34">
        <v>250</v>
      </c>
      <c r="AB32055" s="34">
        <v>431</v>
      </c>
      <c r="AC32055" s="34">
        <v>278</v>
      </c>
    </row>
    <row r="32056" spans="1:29" x14ac:dyDescent="0.2">
      <c r="A32056" s="34" t="s">
        <v>92549</v>
      </c>
      <c r="B32056" s="34">
        <v>84</v>
      </c>
      <c r="C32056" s="34">
        <v>113</v>
      </c>
      <c r="D32056" s="34">
        <v>111</v>
      </c>
      <c r="E32056" s="34">
        <v>114</v>
      </c>
      <c r="F32056" s="34">
        <v>123</v>
      </c>
      <c r="G32056" s="34">
        <v>147</v>
      </c>
      <c r="H32056" s="34">
        <v>132</v>
      </c>
      <c r="I32056" s="34">
        <v>120</v>
      </c>
      <c r="J32056" s="34">
        <v>105</v>
      </c>
      <c r="K32056" s="34">
        <v>130</v>
      </c>
      <c r="L32056" s="34">
        <v>83</v>
      </c>
      <c r="M32056" s="34">
        <v>112</v>
      </c>
      <c r="N32056" s="34">
        <v>103</v>
      </c>
      <c r="O32056" s="34">
        <v>99</v>
      </c>
      <c r="P32056" s="34">
        <v>96</v>
      </c>
      <c r="Q32056" s="34">
        <v>190</v>
      </c>
      <c r="R32056" s="34">
        <v>135</v>
      </c>
      <c r="S32056" s="34">
        <v>163</v>
      </c>
      <c r="T32056" s="34">
        <v>138</v>
      </c>
      <c r="U32056" s="34">
        <v>134</v>
      </c>
      <c r="V32056" s="34">
        <v>172</v>
      </c>
      <c r="W32056" s="34">
        <v>214</v>
      </c>
      <c r="X32056" s="34">
        <v>119</v>
      </c>
      <c r="Y32056" s="34">
        <v>145</v>
      </c>
      <c r="Z32056" s="34">
        <v>139</v>
      </c>
      <c r="AA32056" s="34">
        <v>151</v>
      </c>
      <c r="AB32056" s="34">
        <v>219</v>
      </c>
      <c r="AC32056" s="34">
        <v>200</v>
      </c>
    </row>
    <row r="32057" spans="1:29" x14ac:dyDescent="0.2">
      <c r="A32057" s="34" t="s">
        <v>92550</v>
      </c>
      <c r="B32057" s="34">
        <v>157</v>
      </c>
      <c r="C32057" s="34">
        <v>331</v>
      </c>
      <c r="D32057" s="34">
        <v>373</v>
      </c>
      <c r="E32057" s="34">
        <v>306</v>
      </c>
      <c r="F32057" s="34">
        <v>317</v>
      </c>
      <c r="G32057" s="34">
        <v>310</v>
      </c>
      <c r="H32057" s="34">
        <v>278</v>
      </c>
      <c r="I32057" s="34">
        <v>343</v>
      </c>
      <c r="J32057" s="34">
        <v>246</v>
      </c>
      <c r="K32057" s="34">
        <v>351</v>
      </c>
      <c r="L32057" s="34">
        <v>119</v>
      </c>
      <c r="M32057" s="34">
        <v>289</v>
      </c>
      <c r="N32057" s="34">
        <v>241</v>
      </c>
      <c r="O32057" s="34">
        <v>271</v>
      </c>
      <c r="P32057" s="34">
        <v>236</v>
      </c>
      <c r="Q32057" s="34">
        <v>405</v>
      </c>
      <c r="R32057" s="34">
        <v>321</v>
      </c>
      <c r="S32057" s="34">
        <v>426</v>
      </c>
      <c r="T32057" s="34">
        <v>269</v>
      </c>
      <c r="U32057" s="34">
        <v>238</v>
      </c>
      <c r="V32057" s="34">
        <v>292</v>
      </c>
      <c r="W32057" s="34">
        <v>243</v>
      </c>
      <c r="X32057" s="34">
        <v>383</v>
      </c>
      <c r="Y32057" s="34">
        <v>242</v>
      </c>
      <c r="Z32057" s="34">
        <v>369</v>
      </c>
      <c r="AA32057" s="34">
        <v>405</v>
      </c>
      <c r="AB32057" s="34">
        <v>259</v>
      </c>
      <c r="AC32057" s="34">
        <v>447</v>
      </c>
    </row>
    <row r="32058" spans="1:29" x14ac:dyDescent="0.2">
      <c r="A32058" s="34" t="s">
        <v>92551</v>
      </c>
      <c r="B32058" s="34">
        <v>54</v>
      </c>
      <c r="C32058" s="34">
        <v>62</v>
      </c>
      <c r="D32058" s="34">
        <v>92</v>
      </c>
      <c r="E32058" s="34">
        <v>53</v>
      </c>
      <c r="F32058" s="34">
        <v>74</v>
      </c>
      <c r="G32058" s="34">
        <v>65</v>
      </c>
      <c r="H32058" s="34">
        <v>69</v>
      </c>
      <c r="I32058" s="34">
        <v>69</v>
      </c>
      <c r="J32058" s="34">
        <v>71</v>
      </c>
      <c r="K32058" s="34">
        <v>70</v>
      </c>
      <c r="L32058" s="34">
        <v>71</v>
      </c>
      <c r="M32058" s="34">
        <v>77</v>
      </c>
      <c r="N32058" s="34">
        <v>46</v>
      </c>
      <c r="O32058" s="34">
        <v>38</v>
      </c>
      <c r="P32058" s="34">
        <v>76</v>
      </c>
      <c r="Q32058" s="34">
        <v>71</v>
      </c>
      <c r="R32058" s="34">
        <v>52</v>
      </c>
      <c r="S32058" s="34">
        <v>71</v>
      </c>
      <c r="T32058" s="34">
        <v>83</v>
      </c>
      <c r="U32058" s="34">
        <v>71</v>
      </c>
      <c r="V32058" s="34">
        <v>86</v>
      </c>
      <c r="W32058" s="34">
        <v>86</v>
      </c>
      <c r="X32058" s="34">
        <v>107</v>
      </c>
      <c r="Y32058" s="34">
        <v>86</v>
      </c>
      <c r="Z32058" s="34">
        <v>72</v>
      </c>
      <c r="AA32058" s="34">
        <v>98</v>
      </c>
      <c r="AB32058" s="34">
        <v>68</v>
      </c>
      <c r="AC32058" s="34">
        <v>115</v>
      </c>
    </row>
    <row r="32059" spans="1:29" x14ac:dyDescent="0.2">
      <c r="A32059" s="34" t="s">
        <v>92552</v>
      </c>
      <c r="B32059" s="34">
        <v>30</v>
      </c>
      <c r="C32059" s="34">
        <v>16</v>
      </c>
      <c r="D32059" s="34">
        <v>21</v>
      </c>
      <c r="E32059" s="34">
        <v>25</v>
      </c>
      <c r="F32059" s="34">
        <v>28</v>
      </c>
      <c r="G32059" s="34">
        <v>21</v>
      </c>
      <c r="H32059" s="34">
        <v>11</v>
      </c>
      <c r="I32059" s="34">
        <v>26</v>
      </c>
      <c r="J32059" s="34">
        <v>23</v>
      </c>
      <c r="K32059" s="34">
        <v>20</v>
      </c>
      <c r="L32059" s="34">
        <v>14</v>
      </c>
      <c r="M32059" s="34">
        <v>17</v>
      </c>
      <c r="N32059" s="34">
        <v>44</v>
      </c>
      <c r="O32059" s="34">
        <v>18</v>
      </c>
      <c r="P32059" s="34">
        <v>14</v>
      </c>
      <c r="Q32059" s="34">
        <v>37</v>
      </c>
      <c r="R32059" s="34">
        <v>29</v>
      </c>
      <c r="S32059" s="34">
        <v>23</v>
      </c>
      <c r="T32059" s="34">
        <v>23</v>
      </c>
      <c r="U32059" s="34">
        <v>23</v>
      </c>
      <c r="V32059" s="34">
        <v>12</v>
      </c>
      <c r="W32059" s="34">
        <v>19</v>
      </c>
      <c r="X32059" s="34">
        <v>15</v>
      </c>
      <c r="Y32059" s="34">
        <v>20</v>
      </c>
      <c r="Z32059" s="34">
        <v>36</v>
      </c>
      <c r="AA32059" s="34">
        <v>36</v>
      </c>
      <c r="AB32059" s="34">
        <v>29</v>
      </c>
      <c r="AC32059" s="34">
        <v>38</v>
      </c>
    </row>
    <row r="32060" spans="1:29" x14ac:dyDescent="0.2">
      <c r="A32060" s="34" t="s">
        <v>92553</v>
      </c>
      <c r="B32060" s="34">
        <v>195</v>
      </c>
      <c r="C32060" s="34">
        <v>112</v>
      </c>
      <c r="D32060" s="34">
        <v>189</v>
      </c>
      <c r="E32060" s="34">
        <v>193</v>
      </c>
      <c r="F32060" s="34">
        <v>201</v>
      </c>
      <c r="G32060" s="34">
        <v>133</v>
      </c>
      <c r="H32060" s="34">
        <v>192</v>
      </c>
      <c r="I32060" s="34">
        <v>123</v>
      </c>
      <c r="J32060" s="34">
        <v>174</v>
      </c>
      <c r="K32060" s="34">
        <v>170</v>
      </c>
      <c r="L32060" s="34">
        <v>210</v>
      </c>
      <c r="M32060" s="34">
        <v>124</v>
      </c>
      <c r="N32060" s="34">
        <v>197</v>
      </c>
      <c r="O32060" s="34">
        <v>147</v>
      </c>
      <c r="P32060" s="34">
        <v>204</v>
      </c>
      <c r="Q32060" s="34">
        <v>186</v>
      </c>
      <c r="R32060" s="34">
        <v>269</v>
      </c>
      <c r="S32060" s="34">
        <v>151</v>
      </c>
      <c r="T32060" s="34">
        <v>210</v>
      </c>
      <c r="U32060" s="34">
        <v>168</v>
      </c>
      <c r="V32060" s="34">
        <v>233</v>
      </c>
      <c r="W32060" s="34">
        <v>217</v>
      </c>
      <c r="X32060" s="34">
        <v>241</v>
      </c>
      <c r="Y32060" s="34">
        <v>206</v>
      </c>
      <c r="Z32060" s="34">
        <v>267</v>
      </c>
      <c r="AA32060" s="34">
        <v>148</v>
      </c>
      <c r="AB32060" s="34">
        <v>332</v>
      </c>
      <c r="AC32060" s="34">
        <v>241</v>
      </c>
    </row>
    <row r="32061" spans="1:29" x14ac:dyDescent="0.2">
      <c r="A32061" s="34" t="s">
        <v>92554</v>
      </c>
      <c r="B32061" s="34">
        <v>86</v>
      </c>
      <c r="C32061" s="34">
        <v>89</v>
      </c>
      <c r="D32061" s="34">
        <v>113</v>
      </c>
      <c r="E32061" s="34">
        <v>105</v>
      </c>
      <c r="F32061" s="34">
        <v>110</v>
      </c>
      <c r="G32061" s="34">
        <v>99</v>
      </c>
      <c r="H32061" s="34">
        <v>96</v>
      </c>
      <c r="I32061" s="34">
        <v>77</v>
      </c>
      <c r="J32061" s="34">
        <v>100</v>
      </c>
      <c r="K32061" s="34">
        <v>127</v>
      </c>
      <c r="L32061" s="34">
        <v>85</v>
      </c>
      <c r="M32061" s="34">
        <v>85</v>
      </c>
      <c r="N32061" s="34">
        <v>82</v>
      </c>
      <c r="O32061" s="34">
        <v>61</v>
      </c>
      <c r="P32061" s="34">
        <v>82</v>
      </c>
      <c r="Q32061" s="34">
        <v>123</v>
      </c>
      <c r="R32061" s="34">
        <v>105</v>
      </c>
      <c r="S32061" s="34">
        <v>134</v>
      </c>
      <c r="T32061" s="34">
        <v>87</v>
      </c>
      <c r="U32061" s="34">
        <v>86</v>
      </c>
      <c r="V32061" s="34">
        <v>122</v>
      </c>
      <c r="W32061" s="34">
        <v>76</v>
      </c>
      <c r="X32061" s="34">
        <v>130</v>
      </c>
      <c r="Y32061" s="34">
        <v>116</v>
      </c>
      <c r="Z32061" s="34">
        <v>131</v>
      </c>
      <c r="AA32061" s="34">
        <v>124</v>
      </c>
      <c r="AB32061" s="34">
        <v>112</v>
      </c>
      <c r="AC32061" s="34">
        <v>189</v>
      </c>
    </row>
    <row r="32062" spans="1:29" x14ac:dyDescent="0.2">
      <c r="A32062" s="34" t="s">
        <v>92555</v>
      </c>
      <c r="B32062" s="34">
        <v>50</v>
      </c>
      <c r="C32062" s="34">
        <v>43</v>
      </c>
      <c r="D32062" s="34">
        <v>57</v>
      </c>
      <c r="E32062" s="34">
        <v>39</v>
      </c>
      <c r="F32062" s="34">
        <v>32</v>
      </c>
      <c r="G32062" s="34">
        <v>57</v>
      </c>
      <c r="H32062" s="34">
        <v>44</v>
      </c>
      <c r="I32062" s="34">
        <v>47</v>
      </c>
      <c r="J32062" s="34">
        <v>27</v>
      </c>
      <c r="K32062" s="34">
        <v>53</v>
      </c>
      <c r="L32062" s="34">
        <v>30</v>
      </c>
      <c r="M32062" s="34">
        <v>36</v>
      </c>
      <c r="N32062" s="34">
        <v>45</v>
      </c>
      <c r="O32062" s="34">
        <v>58</v>
      </c>
      <c r="P32062" s="34">
        <v>39</v>
      </c>
      <c r="Q32062" s="34">
        <v>57</v>
      </c>
      <c r="R32062" s="34">
        <v>44</v>
      </c>
      <c r="S32062" s="34">
        <v>63</v>
      </c>
      <c r="T32062" s="34">
        <v>22</v>
      </c>
      <c r="U32062" s="34">
        <v>50</v>
      </c>
      <c r="V32062" s="34">
        <v>53</v>
      </c>
      <c r="W32062" s="34">
        <v>54</v>
      </c>
      <c r="X32062" s="34">
        <v>42</v>
      </c>
      <c r="Y32062" s="34">
        <v>45</v>
      </c>
      <c r="Z32062" s="34">
        <v>25</v>
      </c>
      <c r="AA32062" s="34">
        <v>55</v>
      </c>
      <c r="AB32062" s="34">
        <v>68</v>
      </c>
      <c r="AC32062" s="34">
        <v>71</v>
      </c>
    </row>
    <row r="32063" spans="1:29" x14ac:dyDescent="0.2">
      <c r="A32063" s="34" t="s">
        <v>92556</v>
      </c>
      <c r="B32063" s="34">
        <v>190</v>
      </c>
      <c r="C32063" s="34">
        <v>142</v>
      </c>
      <c r="D32063" s="34">
        <v>164</v>
      </c>
      <c r="E32063" s="34">
        <v>148</v>
      </c>
      <c r="F32063" s="34">
        <v>152</v>
      </c>
      <c r="G32063" s="34">
        <v>139</v>
      </c>
      <c r="H32063" s="34">
        <v>187</v>
      </c>
      <c r="I32063" s="34">
        <v>150</v>
      </c>
      <c r="J32063" s="34">
        <v>169</v>
      </c>
      <c r="K32063" s="34">
        <v>191</v>
      </c>
      <c r="L32063" s="34">
        <v>83</v>
      </c>
      <c r="M32063" s="34">
        <v>163</v>
      </c>
      <c r="N32063" s="34">
        <v>131</v>
      </c>
      <c r="O32063" s="34">
        <v>149</v>
      </c>
      <c r="P32063" s="34">
        <v>162</v>
      </c>
      <c r="Q32063" s="34">
        <v>191</v>
      </c>
      <c r="R32063" s="34">
        <v>192</v>
      </c>
      <c r="S32063" s="34">
        <v>205</v>
      </c>
      <c r="T32063" s="34">
        <v>155</v>
      </c>
      <c r="U32063" s="34">
        <v>152</v>
      </c>
      <c r="V32063" s="34">
        <v>182</v>
      </c>
      <c r="W32063" s="34">
        <v>204</v>
      </c>
      <c r="X32063" s="34">
        <v>227</v>
      </c>
      <c r="Y32063" s="34">
        <v>188</v>
      </c>
      <c r="Z32063" s="34">
        <v>195</v>
      </c>
      <c r="AA32063" s="34">
        <v>199</v>
      </c>
      <c r="AB32063" s="34">
        <v>187</v>
      </c>
      <c r="AC32063" s="34">
        <v>321</v>
      </c>
    </row>
    <row r="32064" spans="1:29" x14ac:dyDescent="0.2">
      <c r="A32064" s="34" t="s">
        <v>92557</v>
      </c>
      <c r="B32064" s="34">
        <v>157</v>
      </c>
      <c r="C32064" s="34">
        <v>169</v>
      </c>
      <c r="D32064" s="34">
        <v>132</v>
      </c>
      <c r="E32064" s="34">
        <v>179</v>
      </c>
      <c r="F32064" s="34">
        <v>121</v>
      </c>
      <c r="G32064" s="34">
        <v>179</v>
      </c>
      <c r="H32064" s="34">
        <v>136</v>
      </c>
      <c r="I32064" s="34">
        <v>151</v>
      </c>
      <c r="J32064" s="34">
        <v>117</v>
      </c>
      <c r="K32064" s="34">
        <v>132</v>
      </c>
      <c r="L32064" s="34">
        <v>135</v>
      </c>
      <c r="M32064" s="34">
        <v>138</v>
      </c>
      <c r="N32064" s="34">
        <v>114</v>
      </c>
      <c r="O32064" s="34">
        <v>139</v>
      </c>
      <c r="P32064" s="34">
        <v>142</v>
      </c>
      <c r="Q32064" s="34">
        <v>175</v>
      </c>
      <c r="R32064" s="34">
        <v>145</v>
      </c>
      <c r="S32064" s="34">
        <v>175</v>
      </c>
      <c r="T32064" s="34">
        <v>191</v>
      </c>
      <c r="U32064" s="34">
        <v>173</v>
      </c>
      <c r="V32064" s="34">
        <v>154</v>
      </c>
      <c r="W32064" s="34">
        <v>183</v>
      </c>
      <c r="X32064" s="34">
        <v>203</v>
      </c>
      <c r="Y32064" s="34">
        <v>206</v>
      </c>
      <c r="Z32064" s="34">
        <v>160</v>
      </c>
      <c r="AA32064" s="34">
        <v>159</v>
      </c>
      <c r="AB32064" s="34">
        <v>208</v>
      </c>
      <c r="AC32064" s="34">
        <v>249</v>
      </c>
    </row>
    <row r="32065" spans="1:29" x14ac:dyDescent="0.2">
      <c r="A32065" s="34" t="s">
        <v>92558</v>
      </c>
      <c r="B32065" s="34">
        <v>152</v>
      </c>
      <c r="C32065" s="34">
        <v>101</v>
      </c>
      <c r="D32065" s="34">
        <v>214</v>
      </c>
      <c r="E32065" s="34">
        <v>140</v>
      </c>
      <c r="F32065" s="34">
        <v>211</v>
      </c>
      <c r="G32065" s="34">
        <v>173</v>
      </c>
      <c r="H32065" s="34">
        <v>168</v>
      </c>
      <c r="I32065" s="34">
        <v>118</v>
      </c>
      <c r="J32065" s="34">
        <v>195</v>
      </c>
      <c r="K32065" s="34">
        <v>110</v>
      </c>
      <c r="L32065" s="34">
        <v>196</v>
      </c>
      <c r="M32065" s="34">
        <v>133</v>
      </c>
      <c r="N32065" s="34">
        <v>179</v>
      </c>
      <c r="O32065" s="34">
        <v>138</v>
      </c>
      <c r="P32065" s="34">
        <v>200</v>
      </c>
      <c r="Q32065" s="34">
        <v>214</v>
      </c>
      <c r="R32065" s="34">
        <v>270</v>
      </c>
      <c r="S32065" s="34">
        <v>180</v>
      </c>
      <c r="T32065" s="34">
        <v>258</v>
      </c>
      <c r="U32065" s="34">
        <v>149</v>
      </c>
      <c r="V32065" s="34">
        <v>240</v>
      </c>
      <c r="W32065" s="34">
        <v>180</v>
      </c>
      <c r="X32065" s="34">
        <v>269</v>
      </c>
      <c r="Y32065" s="34">
        <v>203</v>
      </c>
      <c r="Z32065" s="34">
        <v>208</v>
      </c>
      <c r="AA32065" s="34">
        <v>160</v>
      </c>
      <c r="AB32065" s="34">
        <v>267</v>
      </c>
      <c r="AC32065" s="34">
        <v>247</v>
      </c>
    </row>
    <row r="32066" spans="1:29" x14ac:dyDescent="0.2">
      <c r="A32066" s="34" t="s">
        <v>92559</v>
      </c>
      <c r="B32066" s="34">
        <v>120</v>
      </c>
      <c r="C32066" s="34">
        <v>119</v>
      </c>
      <c r="D32066" s="34">
        <v>185</v>
      </c>
      <c r="E32066" s="34">
        <v>183</v>
      </c>
      <c r="F32066" s="34">
        <v>202</v>
      </c>
      <c r="G32066" s="34">
        <v>175</v>
      </c>
      <c r="H32066" s="34">
        <v>151</v>
      </c>
      <c r="I32066" s="34">
        <v>128</v>
      </c>
      <c r="J32066" s="34">
        <v>156</v>
      </c>
      <c r="K32066" s="34">
        <v>159</v>
      </c>
      <c r="L32066" s="34">
        <v>168</v>
      </c>
      <c r="M32066" s="34">
        <v>108</v>
      </c>
      <c r="N32066" s="34">
        <v>172</v>
      </c>
      <c r="O32066" s="34">
        <v>155</v>
      </c>
      <c r="P32066" s="34">
        <v>172</v>
      </c>
      <c r="Q32066" s="34">
        <v>209</v>
      </c>
      <c r="R32066" s="34">
        <v>285</v>
      </c>
      <c r="S32066" s="34">
        <v>187</v>
      </c>
      <c r="T32066" s="34">
        <v>175</v>
      </c>
      <c r="U32066" s="34">
        <v>132</v>
      </c>
      <c r="V32066" s="34">
        <v>216</v>
      </c>
      <c r="W32066" s="34">
        <v>237</v>
      </c>
      <c r="X32066" s="34">
        <v>230</v>
      </c>
      <c r="Y32066" s="34">
        <v>208</v>
      </c>
      <c r="Z32066" s="34">
        <v>215</v>
      </c>
      <c r="AA32066" s="34">
        <v>232</v>
      </c>
      <c r="AB32066" s="34">
        <v>269</v>
      </c>
      <c r="AC32066" s="34">
        <v>306</v>
      </c>
    </row>
    <row r="32067" spans="1:29" x14ac:dyDescent="0.2">
      <c r="A32067" s="34" t="s">
        <v>92560</v>
      </c>
      <c r="B32067" s="34">
        <v>199</v>
      </c>
      <c r="C32067" s="34">
        <v>240</v>
      </c>
      <c r="D32067" s="34">
        <v>264</v>
      </c>
      <c r="E32067" s="34">
        <v>232</v>
      </c>
      <c r="F32067" s="34">
        <v>289</v>
      </c>
      <c r="G32067" s="34">
        <v>237</v>
      </c>
      <c r="H32067" s="34">
        <v>270</v>
      </c>
      <c r="I32067" s="34">
        <v>230</v>
      </c>
      <c r="J32067" s="34">
        <v>284</v>
      </c>
      <c r="K32067" s="34">
        <v>279</v>
      </c>
      <c r="L32067" s="34">
        <v>256</v>
      </c>
      <c r="M32067" s="34">
        <v>219</v>
      </c>
      <c r="N32067" s="34">
        <v>248</v>
      </c>
      <c r="O32067" s="34">
        <v>221</v>
      </c>
      <c r="P32067" s="34">
        <v>290</v>
      </c>
      <c r="Q32067" s="34">
        <v>289</v>
      </c>
      <c r="R32067" s="34">
        <v>374</v>
      </c>
      <c r="S32067" s="34">
        <v>257</v>
      </c>
      <c r="T32067" s="34">
        <v>374</v>
      </c>
      <c r="U32067" s="34">
        <v>237</v>
      </c>
      <c r="V32067" s="34">
        <v>308</v>
      </c>
      <c r="W32067" s="34">
        <v>344</v>
      </c>
      <c r="X32067" s="34">
        <v>451</v>
      </c>
      <c r="Y32067" s="34">
        <v>299</v>
      </c>
      <c r="Z32067" s="34">
        <v>315</v>
      </c>
      <c r="AA32067" s="34">
        <v>285</v>
      </c>
      <c r="AB32067" s="34">
        <v>346</v>
      </c>
      <c r="AC32067" s="34">
        <v>363</v>
      </c>
    </row>
    <row r="32068" spans="1:29" x14ac:dyDescent="0.2">
      <c r="A32068" s="34" t="s">
        <v>92561</v>
      </c>
      <c r="B32068" s="34">
        <v>152</v>
      </c>
      <c r="C32068" s="34">
        <v>127</v>
      </c>
      <c r="D32068" s="34">
        <v>182</v>
      </c>
      <c r="E32068" s="34">
        <v>140</v>
      </c>
      <c r="F32068" s="34">
        <v>216</v>
      </c>
      <c r="G32068" s="34">
        <v>143</v>
      </c>
      <c r="H32068" s="34">
        <v>128</v>
      </c>
      <c r="I32068" s="34">
        <v>91</v>
      </c>
      <c r="J32068" s="34">
        <v>126</v>
      </c>
      <c r="K32068" s="34">
        <v>135</v>
      </c>
      <c r="L32068" s="34">
        <v>100</v>
      </c>
      <c r="M32068" s="34">
        <v>112</v>
      </c>
      <c r="N32068" s="34">
        <v>119</v>
      </c>
      <c r="O32068" s="34">
        <v>105</v>
      </c>
      <c r="P32068" s="34">
        <v>101</v>
      </c>
      <c r="Q32068" s="34">
        <v>146</v>
      </c>
      <c r="R32068" s="34">
        <v>162</v>
      </c>
      <c r="S32068" s="34">
        <v>129</v>
      </c>
      <c r="T32068" s="34">
        <v>133</v>
      </c>
      <c r="U32068" s="34">
        <v>140</v>
      </c>
      <c r="V32068" s="34">
        <v>188</v>
      </c>
      <c r="W32068" s="34">
        <v>135</v>
      </c>
      <c r="X32068" s="34">
        <v>217</v>
      </c>
      <c r="Y32068" s="34">
        <v>137</v>
      </c>
      <c r="Z32068" s="34">
        <v>156</v>
      </c>
      <c r="AA32068" s="34">
        <v>145</v>
      </c>
      <c r="AB32068" s="34">
        <v>155</v>
      </c>
      <c r="AC32068" s="34">
        <v>188</v>
      </c>
    </row>
    <row r="32069" spans="1:29" x14ac:dyDescent="0.2">
      <c r="A32069" s="34" t="s">
        <v>92562</v>
      </c>
      <c r="B32069" s="34">
        <v>93</v>
      </c>
      <c r="C32069" s="34">
        <v>45</v>
      </c>
      <c r="D32069" s="34">
        <v>56</v>
      </c>
      <c r="E32069" s="34">
        <v>45</v>
      </c>
      <c r="F32069" s="34">
        <v>77</v>
      </c>
      <c r="G32069" s="34">
        <v>27</v>
      </c>
      <c r="H32069" s="34">
        <v>31</v>
      </c>
      <c r="I32069" s="34">
        <v>40</v>
      </c>
      <c r="J32069" s="34">
        <v>37</v>
      </c>
      <c r="K32069" s="34">
        <v>44</v>
      </c>
      <c r="L32069" s="34">
        <v>52</v>
      </c>
      <c r="M32069" s="34">
        <v>40</v>
      </c>
      <c r="N32069" s="34">
        <v>29</v>
      </c>
      <c r="O32069" s="34">
        <v>50</v>
      </c>
      <c r="P32069" s="34">
        <v>59</v>
      </c>
      <c r="Q32069" s="34">
        <v>70</v>
      </c>
      <c r="R32069" s="34">
        <v>70</v>
      </c>
      <c r="S32069" s="34">
        <v>49</v>
      </c>
      <c r="T32069" s="34">
        <v>64</v>
      </c>
      <c r="U32069" s="34">
        <v>73</v>
      </c>
      <c r="V32069" s="34">
        <v>56</v>
      </c>
      <c r="W32069" s="34">
        <v>74</v>
      </c>
      <c r="X32069" s="34">
        <v>140</v>
      </c>
      <c r="Y32069" s="34">
        <v>54</v>
      </c>
      <c r="Z32069" s="34">
        <v>49</v>
      </c>
      <c r="AA32069" s="34">
        <v>48</v>
      </c>
      <c r="AB32069" s="34">
        <v>64</v>
      </c>
      <c r="AC32069" s="34">
        <v>51</v>
      </c>
    </row>
    <row r="32070" spans="1:29" x14ac:dyDescent="0.2">
      <c r="A32070" s="34" t="s">
        <v>92563</v>
      </c>
      <c r="B32070" s="34">
        <v>73</v>
      </c>
      <c r="C32070" s="34">
        <v>57</v>
      </c>
      <c r="D32070" s="34">
        <v>76</v>
      </c>
      <c r="E32070" s="34">
        <v>56</v>
      </c>
      <c r="F32070" s="34">
        <v>90</v>
      </c>
      <c r="G32070" s="34">
        <v>73</v>
      </c>
      <c r="H32070" s="34">
        <v>76</v>
      </c>
      <c r="I32070" s="34">
        <v>33</v>
      </c>
      <c r="J32070" s="34">
        <v>100</v>
      </c>
      <c r="K32070" s="34">
        <v>63</v>
      </c>
      <c r="L32070" s="34">
        <v>88</v>
      </c>
      <c r="M32070" s="34">
        <v>55</v>
      </c>
      <c r="N32070" s="34">
        <v>68</v>
      </c>
      <c r="O32070" s="34">
        <v>45</v>
      </c>
      <c r="P32070" s="34">
        <v>81</v>
      </c>
      <c r="Q32070" s="34">
        <v>99</v>
      </c>
      <c r="R32070" s="34">
        <v>113</v>
      </c>
      <c r="S32070" s="34">
        <v>66</v>
      </c>
      <c r="T32070" s="34">
        <v>94</v>
      </c>
      <c r="U32070" s="34">
        <v>60</v>
      </c>
      <c r="V32070" s="34">
        <v>75</v>
      </c>
      <c r="W32070" s="34">
        <v>88</v>
      </c>
      <c r="X32070" s="34">
        <v>87</v>
      </c>
      <c r="Y32070" s="34">
        <v>77</v>
      </c>
      <c r="Z32070" s="34">
        <v>85</v>
      </c>
      <c r="AA32070" s="34">
        <v>58</v>
      </c>
      <c r="AB32070" s="34">
        <v>59</v>
      </c>
      <c r="AC32070" s="34">
        <v>119</v>
      </c>
    </row>
    <row r="32071" spans="1:29" x14ac:dyDescent="0.2">
      <c r="A32071" s="34" t="s">
        <v>92564</v>
      </c>
      <c r="B32071" s="34">
        <v>0</v>
      </c>
      <c r="C32071" s="34">
        <v>0</v>
      </c>
      <c r="D32071" s="34">
        <v>0</v>
      </c>
      <c r="E32071" s="34">
        <v>0</v>
      </c>
      <c r="F32071" s="34">
        <v>0</v>
      </c>
      <c r="G32071" s="34">
        <v>0</v>
      </c>
      <c r="H32071" s="34">
        <v>0</v>
      </c>
      <c r="I32071" s="34">
        <v>0</v>
      </c>
      <c r="J32071" s="34">
        <v>0</v>
      </c>
      <c r="K32071" s="34">
        <v>0</v>
      </c>
      <c r="L32071" s="34">
        <v>0</v>
      </c>
      <c r="M32071" s="34">
        <v>0</v>
      </c>
      <c r="N32071" s="34">
        <v>0</v>
      </c>
      <c r="O32071" s="34">
        <v>0</v>
      </c>
      <c r="P32071" s="34">
        <v>0</v>
      </c>
      <c r="Q32071" s="34">
        <v>0</v>
      </c>
      <c r="R32071" s="34">
        <v>0</v>
      </c>
      <c r="S32071" s="34">
        <v>0</v>
      </c>
      <c r="T32071" s="34">
        <v>0</v>
      </c>
      <c r="U32071" s="34">
        <v>0</v>
      </c>
      <c r="V32071" s="34">
        <v>0</v>
      </c>
      <c r="W32071" s="34">
        <v>0</v>
      </c>
      <c r="X32071" s="34">
        <v>0</v>
      </c>
      <c r="Y32071" s="34">
        <v>0</v>
      </c>
      <c r="Z32071" s="34">
        <v>0</v>
      </c>
      <c r="AA32071" s="34">
        <v>0</v>
      </c>
      <c r="AB32071" s="34">
        <v>0</v>
      </c>
      <c r="AC32071" s="34">
        <v>0</v>
      </c>
    </row>
    <row r="32072" spans="1:29" x14ac:dyDescent="0.2">
      <c r="A32072" s="34" t="s">
        <v>92565</v>
      </c>
      <c r="B32072" s="34">
        <v>196</v>
      </c>
      <c r="C32072" s="34">
        <v>274</v>
      </c>
      <c r="D32072" s="34">
        <v>352</v>
      </c>
      <c r="E32072" s="34">
        <v>309</v>
      </c>
      <c r="F32072" s="34">
        <v>315</v>
      </c>
      <c r="G32072" s="34">
        <v>332</v>
      </c>
      <c r="H32072" s="34">
        <v>263</v>
      </c>
      <c r="I32072" s="34">
        <v>258</v>
      </c>
      <c r="J32072" s="34">
        <v>299</v>
      </c>
      <c r="K32072" s="34">
        <v>303</v>
      </c>
      <c r="L32072" s="34">
        <v>275</v>
      </c>
      <c r="M32072" s="34">
        <v>254</v>
      </c>
      <c r="N32072" s="34">
        <v>247</v>
      </c>
      <c r="O32072" s="34">
        <v>237</v>
      </c>
      <c r="P32072" s="34">
        <v>249</v>
      </c>
      <c r="Q32072" s="34">
        <v>398</v>
      </c>
      <c r="R32072" s="34">
        <v>371</v>
      </c>
      <c r="S32072" s="34">
        <v>318</v>
      </c>
      <c r="T32072" s="34">
        <v>409</v>
      </c>
      <c r="U32072" s="34">
        <v>301</v>
      </c>
      <c r="V32072" s="34">
        <v>334</v>
      </c>
      <c r="W32072" s="34">
        <v>401</v>
      </c>
      <c r="X32072" s="34">
        <v>337</v>
      </c>
      <c r="Y32072" s="34">
        <v>341</v>
      </c>
      <c r="Z32072" s="34">
        <v>334</v>
      </c>
      <c r="AA32072" s="34">
        <v>353</v>
      </c>
      <c r="AB32072" s="34">
        <v>418</v>
      </c>
      <c r="AC32072" s="34">
        <v>436</v>
      </c>
    </row>
    <row r="32073" spans="1:29" x14ac:dyDescent="0.2">
      <c r="A32073" s="34" t="s">
        <v>92566</v>
      </c>
      <c r="B32073" s="34">
        <v>447</v>
      </c>
      <c r="C32073" s="34">
        <v>251</v>
      </c>
      <c r="D32073" s="34">
        <v>345</v>
      </c>
      <c r="E32073" s="34">
        <v>309</v>
      </c>
      <c r="F32073" s="34">
        <v>424</v>
      </c>
      <c r="G32073" s="34">
        <v>282</v>
      </c>
      <c r="H32073" s="34">
        <v>377</v>
      </c>
      <c r="I32073" s="34">
        <v>229</v>
      </c>
      <c r="J32073" s="34">
        <v>379</v>
      </c>
      <c r="K32073" s="34">
        <v>254</v>
      </c>
      <c r="L32073" s="34">
        <v>399</v>
      </c>
      <c r="M32073" s="34">
        <v>269</v>
      </c>
      <c r="N32073" s="34">
        <v>379</v>
      </c>
      <c r="O32073" s="34">
        <v>236</v>
      </c>
      <c r="P32073" s="34">
        <v>382</v>
      </c>
      <c r="Q32073" s="34">
        <v>475</v>
      </c>
      <c r="R32073" s="34">
        <v>490</v>
      </c>
      <c r="S32073" s="34">
        <v>351</v>
      </c>
      <c r="T32073" s="34">
        <v>627</v>
      </c>
      <c r="U32073" s="34">
        <v>339</v>
      </c>
      <c r="V32073" s="34">
        <v>489</v>
      </c>
      <c r="W32073" s="34">
        <v>514</v>
      </c>
      <c r="X32073" s="34">
        <v>503</v>
      </c>
      <c r="Y32073" s="34">
        <v>455</v>
      </c>
      <c r="Z32073" s="34">
        <v>392</v>
      </c>
      <c r="AA32073" s="34">
        <v>397</v>
      </c>
      <c r="AB32073" s="34">
        <v>659</v>
      </c>
      <c r="AC32073" s="34">
        <v>477</v>
      </c>
    </row>
    <row r="32074" spans="1:29" x14ac:dyDescent="0.2">
      <c r="A32074" s="34" t="s">
        <v>92567</v>
      </c>
      <c r="B32074" s="34">
        <v>180</v>
      </c>
      <c r="C32074" s="34">
        <v>275</v>
      </c>
      <c r="D32074" s="34">
        <v>394</v>
      </c>
      <c r="E32074" s="34">
        <v>248</v>
      </c>
      <c r="F32074" s="34">
        <v>312</v>
      </c>
      <c r="G32074" s="34">
        <v>296</v>
      </c>
      <c r="H32074" s="34">
        <v>302</v>
      </c>
      <c r="I32074" s="34">
        <v>286</v>
      </c>
      <c r="J32074" s="34">
        <v>248</v>
      </c>
      <c r="K32074" s="34">
        <v>266</v>
      </c>
      <c r="L32074" s="34">
        <v>188</v>
      </c>
      <c r="M32074" s="34">
        <v>219</v>
      </c>
      <c r="N32074" s="34">
        <v>231</v>
      </c>
      <c r="O32074" s="34">
        <v>279</v>
      </c>
      <c r="P32074" s="34">
        <v>299</v>
      </c>
      <c r="Q32074" s="34">
        <v>329</v>
      </c>
      <c r="R32074" s="34">
        <v>330</v>
      </c>
      <c r="S32074" s="34">
        <v>324</v>
      </c>
      <c r="T32074" s="34">
        <v>296</v>
      </c>
      <c r="U32074" s="34">
        <v>280</v>
      </c>
      <c r="V32074" s="34">
        <v>316</v>
      </c>
      <c r="W32074" s="34">
        <v>413</v>
      </c>
      <c r="X32074" s="34">
        <v>399</v>
      </c>
      <c r="Y32074" s="34">
        <v>360</v>
      </c>
      <c r="Z32074" s="34">
        <v>340</v>
      </c>
      <c r="AA32074" s="34">
        <v>377</v>
      </c>
      <c r="AB32074" s="34">
        <v>316</v>
      </c>
      <c r="AC32074" s="34">
        <v>557</v>
      </c>
    </row>
    <row r="32075" spans="1:29" x14ac:dyDescent="0.2">
      <c r="A32075" s="34" t="s">
        <v>92568</v>
      </c>
      <c r="B32075" s="34">
        <v>278</v>
      </c>
      <c r="C32075" s="34">
        <v>307</v>
      </c>
      <c r="D32075" s="34">
        <v>312</v>
      </c>
      <c r="E32075" s="34">
        <v>325</v>
      </c>
      <c r="F32075" s="34">
        <v>377</v>
      </c>
      <c r="G32075" s="34">
        <v>287</v>
      </c>
      <c r="H32075" s="34">
        <v>400</v>
      </c>
      <c r="I32075" s="34">
        <v>300</v>
      </c>
      <c r="J32075" s="34">
        <v>335</v>
      </c>
      <c r="K32075" s="34">
        <v>318</v>
      </c>
      <c r="L32075" s="34">
        <v>380</v>
      </c>
      <c r="M32075" s="34">
        <v>332</v>
      </c>
      <c r="N32075" s="34">
        <v>325</v>
      </c>
      <c r="O32075" s="34">
        <v>286</v>
      </c>
      <c r="P32075" s="34">
        <v>340</v>
      </c>
      <c r="Q32075" s="34">
        <v>528</v>
      </c>
      <c r="R32075" s="34">
        <v>547</v>
      </c>
      <c r="S32075" s="34">
        <v>368</v>
      </c>
      <c r="T32075" s="34">
        <v>477</v>
      </c>
      <c r="U32075" s="34">
        <v>420</v>
      </c>
      <c r="V32075" s="34">
        <v>441</v>
      </c>
      <c r="W32075" s="34">
        <v>500</v>
      </c>
      <c r="X32075" s="34">
        <v>414</v>
      </c>
      <c r="Y32075" s="34">
        <v>505</v>
      </c>
      <c r="Z32075" s="34">
        <v>428</v>
      </c>
      <c r="AA32075" s="34">
        <v>382</v>
      </c>
      <c r="AB32075" s="34">
        <v>573</v>
      </c>
      <c r="AC32075" s="34">
        <v>552</v>
      </c>
    </row>
    <row r="32076" spans="1:29" x14ac:dyDescent="0.2">
      <c r="A32076" s="34" t="s">
        <v>92569</v>
      </c>
      <c r="B32076" s="34">
        <v>189</v>
      </c>
      <c r="C32076" s="34">
        <v>117</v>
      </c>
      <c r="D32076" s="34">
        <v>152</v>
      </c>
      <c r="E32076" s="34">
        <v>142</v>
      </c>
      <c r="F32076" s="34">
        <v>145</v>
      </c>
      <c r="G32076" s="34">
        <v>123</v>
      </c>
      <c r="H32076" s="34">
        <v>174</v>
      </c>
      <c r="I32076" s="34">
        <v>104</v>
      </c>
      <c r="J32076" s="34">
        <v>155</v>
      </c>
      <c r="K32076" s="34">
        <v>127</v>
      </c>
      <c r="L32076" s="34">
        <v>139</v>
      </c>
      <c r="M32076" s="34">
        <v>109</v>
      </c>
      <c r="N32076" s="34">
        <v>139</v>
      </c>
      <c r="O32076" s="34">
        <v>145</v>
      </c>
      <c r="P32076" s="34">
        <v>132</v>
      </c>
      <c r="Q32076" s="34">
        <v>196</v>
      </c>
      <c r="R32076" s="34">
        <v>200</v>
      </c>
      <c r="S32076" s="34">
        <v>181</v>
      </c>
      <c r="T32076" s="34">
        <v>165</v>
      </c>
      <c r="U32076" s="34">
        <v>127</v>
      </c>
      <c r="V32076" s="34">
        <v>177</v>
      </c>
      <c r="W32076" s="34">
        <v>202</v>
      </c>
      <c r="X32076" s="34">
        <v>239</v>
      </c>
      <c r="Y32076" s="34">
        <v>162</v>
      </c>
      <c r="Z32076" s="34">
        <v>191</v>
      </c>
      <c r="AA32076" s="34">
        <v>143</v>
      </c>
      <c r="AB32076" s="34">
        <v>212</v>
      </c>
      <c r="AC32076" s="34">
        <v>239</v>
      </c>
    </row>
    <row r="32077" spans="1:29" x14ac:dyDescent="0.2">
      <c r="A32077" s="34" t="s">
        <v>92570</v>
      </c>
      <c r="B32077" s="34">
        <v>16</v>
      </c>
      <c r="C32077" s="34">
        <v>5</v>
      </c>
      <c r="D32077" s="34">
        <v>9</v>
      </c>
      <c r="E32077" s="34">
        <v>8</v>
      </c>
      <c r="F32077" s="34">
        <v>10</v>
      </c>
      <c r="G32077" s="34">
        <v>0</v>
      </c>
      <c r="H32077" s="34">
        <v>5</v>
      </c>
      <c r="I32077" s="34">
        <v>5</v>
      </c>
      <c r="J32077" s="34">
        <v>6</v>
      </c>
      <c r="K32077" s="34">
        <v>9</v>
      </c>
      <c r="L32077" s="34">
        <v>7</v>
      </c>
      <c r="M32077" s="34">
        <v>5</v>
      </c>
      <c r="N32077" s="34">
        <v>9</v>
      </c>
      <c r="O32077" s="34">
        <v>11</v>
      </c>
      <c r="P32077" s="34">
        <v>7</v>
      </c>
      <c r="Q32077" s="34">
        <v>2</v>
      </c>
      <c r="R32077" s="34">
        <v>9</v>
      </c>
      <c r="S32077" s="34">
        <v>14</v>
      </c>
      <c r="T32077" s="34">
        <v>11</v>
      </c>
      <c r="U32077" s="34">
        <v>9</v>
      </c>
      <c r="V32077" s="34">
        <v>12</v>
      </c>
      <c r="W32077" s="34">
        <v>5</v>
      </c>
      <c r="X32077" s="34">
        <v>16</v>
      </c>
      <c r="Y32077" s="34">
        <v>20</v>
      </c>
      <c r="Z32077" s="34">
        <v>4</v>
      </c>
      <c r="AA32077" s="34">
        <v>4</v>
      </c>
      <c r="AB32077" s="34">
        <v>12</v>
      </c>
      <c r="AC32077" s="34">
        <v>5</v>
      </c>
    </row>
    <row r="32078" spans="1:29" x14ac:dyDescent="0.2">
      <c r="A32078" s="34" t="s">
        <v>92571</v>
      </c>
      <c r="B32078" s="34">
        <v>112</v>
      </c>
      <c r="C32078" s="34">
        <v>130</v>
      </c>
      <c r="D32078" s="34">
        <v>150</v>
      </c>
      <c r="E32078" s="34">
        <v>123</v>
      </c>
      <c r="F32078" s="34">
        <v>181</v>
      </c>
      <c r="G32078" s="34">
        <v>149</v>
      </c>
      <c r="H32078" s="34">
        <v>139</v>
      </c>
      <c r="I32078" s="34">
        <v>135</v>
      </c>
      <c r="J32078" s="34">
        <v>158</v>
      </c>
      <c r="K32078" s="34">
        <v>147</v>
      </c>
      <c r="L32078" s="34">
        <v>171</v>
      </c>
      <c r="M32078" s="34">
        <v>125</v>
      </c>
      <c r="N32078" s="34">
        <v>151</v>
      </c>
      <c r="O32078" s="34">
        <v>134</v>
      </c>
      <c r="P32078" s="34">
        <v>195</v>
      </c>
      <c r="Q32078" s="34">
        <v>211</v>
      </c>
      <c r="R32078" s="34">
        <v>207</v>
      </c>
      <c r="S32078" s="34">
        <v>179</v>
      </c>
      <c r="T32078" s="34">
        <v>204</v>
      </c>
      <c r="U32078" s="34">
        <v>173</v>
      </c>
      <c r="V32078" s="34">
        <v>194</v>
      </c>
      <c r="W32078" s="34">
        <v>209</v>
      </c>
      <c r="X32078" s="34">
        <v>191</v>
      </c>
      <c r="Y32078" s="34">
        <v>221</v>
      </c>
      <c r="Z32078" s="34">
        <v>169</v>
      </c>
      <c r="AA32078" s="34">
        <v>194</v>
      </c>
      <c r="AB32078" s="34">
        <v>255</v>
      </c>
      <c r="AC32078" s="34">
        <v>259</v>
      </c>
    </row>
    <row r="32079" spans="1:29" x14ac:dyDescent="0.2">
      <c r="A32079" s="34" t="s">
        <v>92572</v>
      </c>
      <c r="B32079" s="34">
        <v>35</v>
      </c>
      <c r="C32079" s="34">
        <v>45</v>
      </c>
      <c r="D32079" s="34">
        <v>50</v>
      </c>
      <c r="E32079" s="34">
        <v>30</v>
      </c>
      <c r="F32079" s="34">
        <v>54</v>
      </c>
      <c r="G32079" s="34">
        <v>58</v>
      </c>
      <c r="H32079" s="34">
        <v>40</v>
      </c>
      <c r="I32079" s="34">
        <v>45</v>
      </c>
      <c r="J32079" s="34">
        <v>42</v>
      </c>
      <c r="K32079" s="34">
        <v>54</v>
      </c>
      <c r="L32079" s="34">
        <v>27</v>
      </c>
      <c r="M32079" s="34">
        <v>31</v>
      </c>
      <c r="N32079" s="34">
        <v>58</v>
      </c>
      <c r="O32079" s="34">
        <v>25</v>
      </c>
      <c r="P32079" s="34">
        <v>48</v>
      </c>
      <c r="Q32079" s="34">
        <v>46</v>
      </c>
      <c r="R32079" s="34">
        <v>69</v>
      </c>
      <c r="S32079" s="34">
        <v>72</v>
      </c>
      <c r="T32079" s="34">
        <v>30</v>
      </c>
      <c r="U32079" s="34">
        <v>34</v>
      </c>
      <c r="V32079" s="34">
        <v>67</v>
      </c>
      <c r="W32079" s="34">
        <v>59</v>
      </c>
      <c r="X32079" s="34">
        <v>77</v>
      </c>
      <c r="Y32079" s="34">
        <v>38</v>
      </c>
      <c r="Z32079" s="34">
        <v>56</v>
      </c>
      <c r="AA32079" s="34">
        <v>74</v>
      </c>
      <c r="AB32079" s="34">
        <v>69</v>
      </c>
      <c r="AC32079" s="34">
        <v>81</v>
      </c>
    </row>
    <row r="32080" spans="1:29" x14ac:dyDescent="0.2">
      <c r="A32080" s="34" t="s">
        <v>92573</v>
      </c>
      <c r="B32080" s="34">
        <v>143</v>
      </c>
      <c r="C32080" s="34">
        <v>49</v>
      </c>
      <c r="D32080" s="34">
        <v>72</v>
      </c>
      <c r="E32080" s="34">
        <v>69</v>
      </c>
      <c r="F32080" s="34">
        <v>74</v>
      </c>
      <c r="G32080" s="34">
        <v>93</v>
      </c>
      <c r="H32080" s="34">
        <v>92</v>
      </c>
      <c r="I32080" s="34">
        <v>35</v>
      </c>
      <c r="J32080" s="34">
        <v>70</v>
      </c>
      <c r="K32080" s="34">
        <v>77</v>
      </c>
      <c r="L32080" s="34">
        <v>56</v>
      </c>
      <c r="M32080" s="34">
        <v>61</v>
      </c>
      <c r="N32080" s="34">
        <v>82</v>
      </c>
      <c r="O32080" s="34">
        <v>67</v>
      </c>
      <c r="P32080" s="34">
        <v>83</v>
      </c>
      <c r="Q32080" s="34">
        <v>116</v>
      </c>
      <c r="R32080" s="34">
        <v>73</v>
      </c>
      <c r="S32080" s="34">
        <v>107</v>
      </c>
      <c r="T32080" s="34">
        <v>78</v>
      </c>
      <c r="U32080" s="34">
        <v>63</v>
      </c>
      <c r="V32080" s="34">
        <v>74</v>
      </c>
      <c r="W32080" s="34">
        <v>66</v>
      </c>
      <c r="X32080" s="34">
        <v>98</v>
      </c>
      <c r="Y32080" s="34">
        <v>87</v>
      </c>
      <c r="Z32080" s="34">
        <v>123</v>
      </c>
      <c r="AA32080" s="34">
        <v>90</v>
      </c>
      <c r="AB32080" s="34">
        <v>138</v>
      </c>
      <c r="AC32080" s="34">
        <v>99</v>
      </c>
    </row>
    <row r="32081" spans="1:29" x14ac:dyDescent="0.2">
      <c r="A32081" s="34" t="s">
        <v>92574</v>
      </c>
      <c r="B32081" s="34">
        <v>411</v>
      </c>
      <c r="C32081" s="34">
        <v>342</v>
      </c>
      <c r="D32081" s="34">
        <v>425</v>
      </c>
      <c r="E32081" s="34">
        <v>338</v>
      </c>
      <c r="F32081" s="34">
        <v>521</v>
      </c>
      <c r="G32081" s="34">
        <v>262</v>
      </c>
      <c r="H32081" s="34">
        <v>445</v>
      </c>
      <c r="I32081" s="34">
        <v>309</v>
      </c>
      <c r="J32081" s="34">
        <v>436</v>
      </c>
      <c r="K32081" s="34">
        <v>382</v>
      </c>
      <c r="L32081" s="34">
        <v>398</v>
      </c>
      <c r="M32081" s="34">
        <v>316</v>
      </c>
      <c r="N32081" s="34">
        <v>431</v>
      </c>
      <c r="O32081" s="34">
        <v>306</v>
      </c>
      <c r="P32081" s="34">
        <v>436</v>
      </c>
      <c r="Q32081" s="34">
        <v>531</v>
      </c>
      <c r="R32081" s="34">
        <v>662</v>
      </c>
      <c r="S32081" s="34">
        <v>461</v>
      </c>
      <c r="T32081" s="34">
        <v>630</v>
      </c>
      <c r="U32081" s="34">
        <v>356</v>
      </c>
      <c r="V32081" s="34">
        <v>503</v>
      </c>
      <c r="W32081" s="34">
        <v>526</v>
      </c>
      <c r="X32081" s="34">
        <v>563</v>
      </c>
      <c r="Y32081" s="34">
        <v>413</v>
      </c>
      <c r="Z32081" s="34">
        <v>448</v>
      </c>
      <c r="AA32081" s="34">
        <v>490</v>
      </c>
      <c r="AB32081" s="34">
        <v>591</v>
      </c>
      <c r="AC32081" s="34">
        <v>614</v>
      </c>
    </row>
    <row r="32082" spans="1:29" x14ac:dyDescent="0.2">
      <c r="A32082" s="34" t="s">
        <v>92575</v>
      </c>
      <c r="B32082" s="34">
        <v>115</v>
      </c>
      <c r="C32082" s="34">
        <v>147</v>
      </c>
      <c r="D32082" s="34">
        <v>144</v>
      </c>
      <c r="E32082" s="34">
        <v>114</v>
      </c>
      <c r="F32082" s="34">
        <v>158</v>
      </c>
      <c r="G32082" s="34">
        <v>173</v>
      </c>
      <c r="H32082" s="34">
        <v>167</v>
      </c>
      <c r="I32082" s="34">
        <v>139</v>
      </c>
      <c r="J32082" s="34">
        <v>182</v>
      </c>
      <c r="K32082" s="34">
        <v>163</v>
      </c>
      <c r="L32082" s="34">
        <v>145</v>
      </c>
      <c r="M32082" s="34">
        <v>106</v>
      </c>
      <c r="N32082" s="34">
        <v>146</v>
      </c>
      <c r="O32082" s="34">
        <v>116</v>
      </c>
      <c r="P32082" s="34">
        <v>153</v>
      </c>
      <c r="Q32082" s="34">
        <v>181</v>
      </c>
      <c r="R32082" s="34">
        <v>199</v>
      </c>
      <c r="S32082" s="34">
        <v>182</v>
      </c>
      <c r="T32082" s="34">
        <v>126</v>
      </c>
      <c r="U32082" s="34">
        <v>151</v>
      </c>
      <c r="V32082" s="34">
        <v>230</v>
      </c>
      <c r="W32082" s="34">
        <v>217</v>
      </c>
      <c r="X32082" s="34">
        <v>196</v>
      </c>
      <c r="Y32082" s="34">
        <v>213</v>
      </c>
      <c r="Z32082" s="34">
        <v>176</v>
      </c>
      <c r="AA32082" s="34">
        <v>186</v>
      </c>
      <c r="AB32082" s="34">
        <v>196</v>
      </c>
      <c r="AC32082" s="34">
        <v>226</v>
      </c>
    </row>
    <row r="32083" spans="1:29" x14ac:dyDescent="0.2">
      <c r="A32083" s="34" t="s">
        <v>92576</v>
      </c>
      <c r="B32083" s="34">
        <v>45</v>
      </c>
      <c r="C32083" s="34">
        <v>40</v>
      </c>
      <c r="D32083" s="34">
        <v>42</v>
      </c>
      <c r="E32083" s="34">
        <v>61</v>
      </c>
      <c r="F32083" s="34">
        <v>37</v>
      </c>
      <c r="G32083" s="34">
        <v>48</v>
      </c>
      <c r="H32083" s="34">
        <v>22</v>
      </c>
      <c r="I32083" s="34">
        <v>49</v>
      </c>
      <c r="J32083" s="34">
        <v>34</v>
      </c>
      <c r="K32083" s="34">
        <v>63</v>
      </c>
      <c r="L32083" s="34">
        <v>22</v>
      </c>
      <c r="M32083" s="34">
        <v>34</v>
      </c>
      <c r="N32083" s="34">
        <v>26</v>
      </c>
      <c r="O32083" s="34">
        <v>50</v>
      </c>
      <c r="P32083" s="34">
        <v>33</v>
      </c>
      <c r="Q32083" s="34">
        <v>58</v>
      </c>
      <c r="R32083" s="34">
        <v>42</v>
      </c>
      <c r="S32083" s="34">
        <v>73</v>
      </c>
      <c r="T32083" s="34">
        <v>23</v>
      </c>
      <c r="U32083" s="34">
        <v>38</v>
      </c>
      <c r="V32083" s="34">
        <v>40</v>
      </c>
      <c r="W32083" s="34">
        <v>59</v>
      </c>
      <c r="X32083" s="34">
        <v>49</v>
      </c>
      <c r="Y32083" s="34">
        <v>21</v>
      </c>
      <c r="Z32083" s="34">
        <v>45</v>
      </c>
      <c r="AA32083" s="34">
        <v>75</v>
      </c>
      <c r="AB32083" s="34">
        <v>22</v>
      </c>
      <c r="AC32083" s="34">
        <v>92</v>
      </c>
    </row>
    <row r="32084" spans="1:29" x14ac:dyDescent="0.2">
      <c r="A32084" s="34" t="s">
        <v>92577</v>
      </c>
      <c r="B32084" s="34">
        <v>686</v>
      </c>
      <c r="C32084" s="34">
        <v>480</v>
      </c>
      <c r="D32084" s="34">
        <v>609</v>
      </c>
      <c r="E32084" s="34">
        <v>513</v>
      </c>
      <c r="F32084" s="34">
        <v>671</v>
      </c>
      <c r="G32084" s="34">
        <v>428</v>
      </c>
      <c r="H32084" s="34">
        <v>689</v>
      </c>
      <c r="I32084" s="34">
        <v>517</v>
      </c>
      <c r="J32084" s="34">
        <v>679</v>
      </c>
      <c r="K32084" s="34">
        <v>454</v>
      </c>
      <c r="L32084" s="34">
        <v>707</v>
      </c>
      <c r="M32084" s="34">
        <v>466</v>
      </c>
      <c r="N32084" s="34">
        <v>616</v>
      </c>
      <c r="O32084" s="34">
        <v>479</v>
      </c>
      <c r="P32084" s="34">
        <v>713</v>
      </c>
      <c r="Q32084" s="34">
        <v>719</v>
      </c>
      <c r="R32084" s="34">
        <v>968</v>
      </c>
      <c r="S32084" s="34">
        <v>554</v>
      </c>
      <c r="T32084" s="34">
        <v>851</v>
      </c>
      <c r="U32084" s="34">
        <v>568</v>
      </c>
      <c r="V32084" s="34">
        <v>809</v>
      </c>
      <c r="W32084" s="34">
        <v>759</v>
      </c>
      <c r="X32084" s="34">
        <v>878</v>
      </c>
      <c r="Y32084" s="34">
        <v>703</v>
      </c>
      <c r="Z32084" s="34">
        <v>901</v>
      </c>
      <c r="AA32084" s="34">
        <v>693</v>
      </c>
      <c r="AB32084" s="34">
        <v>1063</v>
      </c>
      <c r="AC32084" s="34">
        <v>921</v>
      </c>
    </row>
    <row r="32085" spans="1:29" x14ac:dyDescent="0.2">
      <c r="A32085" s="34" t="s">
        <v>92578</v>
      </c>
      <c r="B32085" s="34">
        <v>70</v>
      </c>
      <c r="C32085" s="34">
        <v>74</v>
      </c>
      <c r="D32085" s="34">
        <v>66</v>
      </c>
      <c r="E32085" s="34">
        <v>68</v>
      </c>
      <c r="F32085" s="34">
        <v>67</v>
      </c>
      <c r="G32085" s="34">
        <v>35</v>
      </c>
      <c r="H32085" s="34">
        <v>51</v>
      </c>
      <c r="I32085" s="34">
        <v>64</v>
      </c>
      <c r="J32085" s="34">
        <v>39</v>
      </c>
      <c r="K32085" s="34">
        <v>84</v>
      </c>
      <c r="L32085" s="34">
        <v>26</v>
      </c>
      <c r="M32085" s="34">
        <v>55</v>
      </c>
      <c r="N32085" s="34">
        <v>41</v>
      </c>
      <c r="O32085" s="34">
        <v>62</v>
      </c>
      <c r="P32085" s="34">
        <v>56</v>
      </c>
      <c r="Q32085" s="34">
        <v>79</v>
      </c>
      <c r="R32085" s="34">
        <v>63</v>
      </c>
      <c r="S32085" s="34">
        <v>92</v>
      </c>
      <c r="T32085" s="34">
        <v>55</v>
      </c>
      <c r="U32085" s="34">
        <v>66</v>
      </c>
      <c r="V32085" s="34">
        <v>57</v>
      </c>
      <c r="W32085" s="34">
        <v>43</v>
      </c>
      <c r="X32085" s="34">
        <v>91</v>
      </c>
      <c r="Y32085" s="34">
        <v>50</v>
      </c>
      <c r="Z32085" s="34">
        <v>70</v>
      </c>
      <c r="AA32085" s="34">
        <v>96</v>
      </c>
      <c r="AB32085" s="34">
        <v>65</v>
      </c>
      <c r="AC32085" s="34">
        <v>110</v>
      </c>
    </row>
    <row r="32086" spans="1:29" x14ac:dyDescent="0.2">
      <c r="A32086" s="34" t="s">
        <v>92579</v>
      </c>
      <c r="B32086" s="34">
        <v>46</v>
      </c>
      <c r="C32086" s="34">
        <v>72</v>
      </c>
      <c r="D32086" s="34">
        <v>70</v>
      </c>
      <c r="E32086" s="34">
        <v>56</v>
      </c>
      <c r="F32086" s="34">
        <v>76</v>
      </c>
      <c r="G32086" s="34">
        <v>60</v>
      </c>
      <c r="H32086" s="34">
        <v>65</v>
      </c>
      <c r="I32086" s="34">
        <v>52</v>
      </c>
      <c r="J32086" s="34">
        <v>67</v>
      </c>
      <c r="K32086" s="34">
        <v>62</v>
      </c>
      <c r="L32086" s="34">
        <v>43</v>
      </c>
      <c r="M32086" s="34">
        <v>53</v>
      </c>
      <c r="N32086" s="34">
        <v>49</v>
      </c>
      <c r="O32086" s="34">
        <v>52</v>
      </c>
      <c r="P32086" s="34">
        <v>50</v>
      </c>
      <c r="Q32086" s="34">
        <v>88</v>
      </c>
      <c r="R32086" s="34">
        <v>86</v>
      </c>
      <c r="S32086" s="34">
        <v>80</v>
      </c>
      <c r="T32086" s="34">
        <v>48</v>
      </c>
      <c r="U32086" s="34">
        <v>52</v>
      </c>
      <c r="V32086" s="34">
        <v>63</v>
      </c>
      <c r="W32086" s="34">
        <v>81</v>
      </c>
      <c r="X32086" s="34">
        <v>70</v>
      </c>
      <c r="Y32086" s="34">
        <v>66</v>
      </c>
      <c r="Z32086" s="34">
        <v>75</v>
      </c>
      <c r="AA32086" s="34">
        <v>68</v>
      </c>
      <c r="AB32086" s="34">
        <v>76</v>
      </c>
      <c r="AC32086" s="34">
        <v>76</v>
      </c>
    </row>
    <row r="32087" spans="1:29" x14ac:dyDescent="0.2">
      <c r="A32087" s="34" t="s">
        <v>92580</v>
      </c>
      <c r="B32087" s="34">
        <v>117</v>
      </c>
      <c r="C32087" s="34">
        <v>141</v>
      </c>
      <c r="D32087" s="34">
        <v>140</v>
      </c>
      <c r="E32087" s="34">
        <v>147</v>
      </c>
      <c r="F32087" s="34">
        <v>116</v>
      </c>
      <c r="G32087" s="34">
        <v>160</v>
      </c>
      <c r="H32087" s="34">
        <v>111</v>
      </c>
      <c r="I32087" s="34">
        <v>123</v>
      </c>
      <c r="J32087" s="34">
        <v>114</v>
      </c>
      <c r="K32087" s="34">
        <v>138</v>
      </c>
      <c r="L32087" s="34">
        <v>73</v>
      </c>
      <c r="M32087" s="34">
        <v>116</v>
      </c>
      <c r="N32087" s="34">
        <v>106</v>
      </c>
      <c r="O32087" s="34">
        <v>124</v>
      </c>
      <c r="P32087" s="34">
        <v>125</v>
      </c>
      <c r="Q32087" s="34">
        <v>147</v>
      </c>
      <c r="R32087" s="34">
        <v>139</v>
      </c>
      <c r="S32087" s="34">
        <v>166</v>
      </c>
      <c r="T32087" s="34">
        <v>111</v>
      </c>
      <c r="U32087" s="34">
        <v>119</v>
      </c>
      <c r="V32087" s="34">
        <v>122</v>
      </c>
      <c r="W32087" s="34">
        <v>145</v>
      </c>
      <c r="X32087" s="34">
        <v>163</v>
      </c>
      <c r="Y32087" s="34">
        <v>133</v>
      </c>
      <c r="Z32087" s="34">
        <v>136</v>
      </c>
      <c r="AA32087" s="34">
        <v>179</v>
      </c>
      <c r="AB32087" s="34">
        <v>158</v>
      </c>
      <c r="AC32087" s="34">
        <v>222</v>
      </c>
    </row>
    <row r="32088" spans="1:29" x14ac:dyDescent="0.2">
      <c r="A32088" s="34" t="s">
        <v>92581</v>
      </c>
      <c r="B32088" s="34">
        <v>141</v>
      </c>
      <c r="C32088" s="34">
        <v>191</v>
      </c>
      <c r="D32088" s="34">
        <v>250</v>
      </c>
      <c r="E32088" s="34">
        <v>205</v>
      </c>
      <c r="F32088" s="34">
        <v>220</v>
      </c>
      <c r="G32088" s="34">
        <v>179</v>
      </c>
      <c r="H32088" s="34">
        <v>207</v>
      </c>
      <c r="I32088" s="34">
        <v>164</v>
      </c>
      <c r="J32088" s="34">
        <v>199</v>
      </c>
      <c r="K32088" s="34">
        <v>161</v>
      </c>
      <c r="L32088" s="34">
        <v>171</v>
      </c>
      <c r="M32088" s="34">
        <v>174</v>
      </c>
      <c r="N32088" s="34">
        <v>181</v>
      </c>
      <c r="O32088" s="34">
        <v>173</v>
      </c>
      <c r="P32088" s="34">
        <v>189</v>
      </c>
      <c r="Q32088" s="34">
        <v>233</v>
      </c>
      <c r="R32088" s="34">
        <v>252</v>
      </c>
      <c r="S32088" s="34">
        <v>259</v>
      </c>
      <c r="T32088" s="34">
        <v>193</v>
      </c>
      <c r="U32088" s="34">
        <v>177</v>
      </c>
      <c r="V32088" s="34">
        <v>288</v>
      </c>
      <c r="W32088" s="34">
        <v>266</v>
      </c>
      <c r="X32088" s="34">
        <v>208</v>
      </c>
      <c r="Y32088" s="34">
        <v>215</v>
      </c>
      <c r="Z32088" s="34">
        <v>245</v>
      </c>
      <c r="AA32088" s="34">
        <v>198</v>
      </c>
      <c r="AB32088" s="34">
        <v>202</v>
      </c>
      <c r="AC32088" s="34">
        <v>305</v>
      </c>
    </row>
    <row r="32089" spans="1:29" x14ac:dyDescent="0.2">
      <c r="A32089" s="34" t="s">
        <v>92582</v>
      </c>
      <c r="B32089" s="34">
        <v>104</v>
      </c>
      <c r="C32089" s="34">
        <v>124</v>
      </c>
      <c r="D32089" s="34">
        <v>156</v>
      </c>
      <c r="E32089" s="34">
        <v>103</v>
      </c>
      <c r="F32089" s="34">
        <v>125</v>
      </c>
      <c r="G32089" s="34">
        <v>158</v>
      </c>
      <c r="H32089" s="34">
        <v>141</v>
      </c>
      <c r="I32089" s="34">
        <v>110</v>
      </c>
      <c r="J32089" s="34">
        <v>69</v>
      </c>
      <c r="K32089" s="34">
        <v>127</v>
      </c>
      <c r="L32089" s="34">
        <v>60</v>
      </c>
      <c r="M32089" s="34">
        <v>121</v>
      </c>
      <c r="N32089" s="34">
        <v>115</v>
      </c>
      <c r="O32089" s="34">
        <v>90</v>
      </c>
      <c r="P32089" s="34">
        <v>104</v>
      </c>
      <c r="Q32089" s="34">
        <v>135</v>
      </c>
      <c r="R32089" s="34">
        <v>114</v>
      </c>
      <c r="S32089" s="34">
        <v>164</v>
      </c>
      <c r="T32089" s="34">
        <v>72</v>
      </c>
      <c r="U32089" s="34">
        <v>129</v>
      </c>
      <c r="V32089" s="34">
        <v>157</v>
      </c>
      <c r="W32089" s="34">
        <v>87</v>
      </c>
      <c r="X32089" s="34">
        <v>167</v>
      </c>
      <c r="Y32089" s="34">
        <v>118</v>
      </c>
      <c r="Z32089" s="34">
        <v>140</v>
      </c>
      <c r="AA32089" s="34">
        <v>174</v>
      </c>
      <c r="AB32089" s="34">
        <v>124</v>
      </c>
      <c r="AC32089" s="34">
        <v>191</v>
      </c>
    </row>
    <row r="32090" spans="1:29" x14ac:dyDescent="0.2">
      <c r="A32090" s="34" t="s">
        <v>92583</v>
      </c>
      <c r="B32090" s="34">
        <v>105</v>
      </c>
      <c r="C32090" s="34">
        <v>139</v>
      </c>
      <c r="D32090" s="34">
        <v>165</v>
      </c>
      <c r="E32090" s="34">
        <v>159</v>
      </c>
      <c r="F32090" s="34">
        <v>176</v>
      </c>
      <c r="G32090" s="34">
        <v>104</v>
      </c>
      <c r="H32090" s="34">
        <v>154</v>
      </c>
      <c r="I32090" s="34">
        <v>124</v>
      </c>
      <c r="J32090" s="34">
        <v>129</v>
      </c>
      <c r="K32090" s="34">
        <v>143</v>
      </c>
      <c r="L32090" s="34">
        <v>96</v>
      </c>
      <c r="M32090" s="34">
        <v>122</v>
      </c>
      <c r="N32090" s="34">
        <v>125</v>
      </c>
      <c r="O32090" s="34">
        <v>121</v>
      </c>
      <c r="P32090" s="34">
        <v>154</v>
      </c>
      <c r="Q32090" s="34">
        <v>197</v>
      </c>
      <c r="R32090" s="34">
        <v>154</v>
      </c>
      <c r="S32090" s="34">
        <v>166</v>
      </c>
      <c r="T32090" s="34">
        <v>139</v>
      </c>
      <c r="U32090" s="34">
        <v>156</v>
      </c>
      <c r="V32090" s="34">
        <v>121</v>
      </c>
      <c r="W32090" s="34">
        <v>157</v>
      </c>
      <c r="X32090" s="34">
        <v>144</v>
      </c>
      <c r="Y32090" s="34">
        <v>142</v>
      </c>
      <c r="Z32090" s="34">
        <v>152</v>
      </c>
      <c r="AA32090" s="34">
        <v>189</v>
      </c>
      <c r="AB32090" s="34">
        <v>192</v>
      </c>
      <c r="AC32090" s="34">
        <v>235</v>
      </c>
    </row>
    <row r="32091" spans="1:29" x14ac:dyDescent="0.2">
      <c r="A32091" s="34" t="s">
        <v>92584</v>
      </c>
      <c r="B32091" s="34">
        <v>47</v>
      </c>
      <c r="C32091" s="34">
        <v>82</v>
      </c>
      <c r="D32091" s="34">
        <v>45</v>
      </c>
      <c r="E32091" s="34">
        <v>73</v>
      </c>
      <c r="F32091" s="34">
        <v>44</v>
      </c>
      <c r="G32091" s="34">
        <v>72</v>
      </c>
      <c r="H32091" s="34">
        <v>21</v>
      </c>
      <c r="I32091" s="34">
        <v>80</v>
      </c>
      <c r="J32091" s="34">
        <v>30</v>
      </c>
      <c r="K32091" s="34">
        <v>94</v>
      </c>
      <c r="L32091" s="34">
        <v>17</v>
      </c>
      <c r="M32091" s="34">
        <v>64</v>
      </c>
      <c r="N32091" s="34">
        <v>30</v>
      </c>
      <c r="O32091" s="34">
        <v>95</v>
      </c>
      <c r="P32091" s="34">
        <v>45</v>
      </c>
      <c r="Q32091" s="34">
        <v>89</v>
      </c>
      <c r="R32091" s="34">
        <v>54</v>
      </c>
      <c r="S32091" s="34">
        <v>93</v>
      </c>
      <c r="T32091" s="34">
        <v>30</v>
      </c>
      <c r="U32091" s="34">
        <v>67</v>
      </c>
      <c r="V32091" s="34">
        <v>33</v>
      </c>
      <c r="W32091" s="34">
        <v>114</v>
      </c>
      <c r="X32091" s="34">
        <v>63</v>
      </c>
      <c r="Y32091" s="34">
        <v>86</v>
      </c>
      <c r="Z32091" s="34">
        <v>47</v>
      </c>
      <c r="AA32091" s="34">
        <v>112</v>
      </c>
      <c r="AB32091" s="34">
        <v>35</v>
      </c>
      <c r="AC32091" s="34">
        <v>134</v>
      </c>
    </row>
    <row r="32092" spans="1:29" x14ac:dyDescent="0.2">
      <c r="A32092" s="34" t="s">
        <v>92585</v>
      </c>
      <c r="B32092" s="34">
        <v>126</v>
      </c>
      <c r="C32092" s="34">
        <v>93</v>
      </c>
      <c r="D32092" s="34">
        <v>112</v>
      </c>
      <c r="E32092" s="34">
        <v>114</v>
      </c>
      <c r="F32092" s="34">
        <v>118</v>
      </c>
      <c r="G32092" s="34">
        <v>118</v>
      </c>
      <c r="H32092" s="34">
        <v>146</v>
      </c>
      <c r="I32092" s="34">
        <v>96</v>
      </c>
      <c r="J32092" s="34">
        <v>84</v>
      </c>
      <c r="K32092" s="34">
        <v>111</v>
      </c>
      <c r="L32092" s="34">
        <v>107</v>
      </c>
      <c r="M32092" s="34">
        <v>95</v>
      </c>
      <c r="N32092" s="34">
        <v>111</v>
      </c>
      <c r="O32092" s="34">
        <v>99</v>
      </c>
      <c r="P32092" s="34">
        <v>100</v>
      </c>
      <c r="Q32092" s="34">
        <v>145</v>
      </c>
      <c r="R32092" s="34">
        <v>144</v>
      </c>
      <c r="S32092" s="34">
        <v>147</v>
      </c>
      <c r="T32092" s="34">
        <v>135</v>
      </c>
      <c r="U32092" s="34">
        <v>105</v>
      </c>
      <c r="V32092" s="34">
        <v>137</v>
      </c>
      <c r="W32092" s="34">
        <v>157</v>
      </c>
      <c r="X32092" s="34">
        <v>136</v>
      </c>
      <c r="Y32092" s="34">
        <v>130</v>
      </c>
      <c r="Z32092" s="34">
        <v>118</v>
      </c>
      <c r="AA32092" s="34">
        <v>130</v>
      </c>
      <c r="AB32092" s="34">
        <v>172</v>
      </c>
      <c r="AC32092" s="34">
        <v>170</v>
      </c>
    </row>
    <row r="32093" spans="1:29" x14ac:dyDescent="0.2">
      <c r="A32093" s="34" t="s">
        <v>92586</v>
      </c>
      <c r="B32093" s="34">
        <v>76</v>
      </c>
      <c r="C32093" s="34">
        <v>86</v>
      </c>
      <c r="D32093" s="34">
        <v>121</v>
      </c>
      <c r="E32093" s="34">
        <v>118</v>
      </c>
      <c r="F32093" s="34">
        <v>118</v>
      </c>
      <c r="G32093" s="34">
        <v>110</v>
      </c>
      <c r="H32093" s="34">
        <v>83</v>
      </c>
      <c r="I32093" s="34">
        <v>92</v>
      </c>
      <c r="J32093" s="34">
        <v>104</v>
      </c>
      <c r="K32093" s="34">
        <v>92</v>
      </c>
      <c r="L32093" s="34">
        <v>75</v>
      </c>
      <c r="M32093" s="34">
        <v>69</v>
      </c>
      <c r="N32093" s="34">
        <v>80</v>
      </c>
      <c r="O32093" s="34">
        <v>85</v>
      </c>
      <c r="P32093" s="34">
        <v>112</v>
      </c>
      <c r="Q32093" s="34">
        <v>111</v>
      </c>
      <c r="R32093" s="34">
        <v>152</v>
      </c>
      <c r="S32093" s="34">
        <v>109</v>
      </c>
      <c r="T32093" s="34">
        <v>132</v>
      </c>
      <c r="U32093" s="34">
        <v>90</v>
      </c>
      <c r="V32093" s="34">
        <v>115</v>
      </c>
      <c r="W32093" s="34">
        <v>109</v>
      </c>
      <c r="X32093" s="34">
        <v>128</v>
      </c>
      <c r="Y32093" s="34">
        <v>110</v>
      </c>
      <c r="Z32093" s="34">
        <v>104</v>
      </c>
      <c r="AA32093" s="34">
        <v>138</v>
      </c>
      <c r="AB32093" s="34">
        <v>137</v>
      </c>
      <c r="AC32093" s="34">
        <v>170</v>
      </c>
    </row>
    <row r="32094" spans="1:29" x14ac:dyDescent="0.2">
      <c r="A32094" s="34" t="s">
        <v>92587</v>
      </c>
      <c r="B32094" s="34">
        <v>51</v>
      </c>
      <c r="C32094" s="34">
        <v>64</v>
      </c>
      <c r="D32094" s="34">
        <v>54</v>
      </c>
      <c r="E32094" s="34">
        <v>96</v>
      </c>
      <c r="F32094" s="34">
        <v>47</v>
      </c>
      <c r="G32094" s="34">
        <v>109</v>
      </c>
      <c r="H32094" s="34">
        <v>32</v>
      </c>
      <c r="I32094" s="34">
        <v>66</v>
      </c>
      <c r="J32094" s="34">
        <v>31</v>
      </c>
      <c r="K32094" s="34">
        <v>75</v>
      </c>
      <c r="L32094" s="34">
        <v>17</v>
      </c>
      <c r="M32094" s="34">
        <v>54</v>
      </c>
      <c r="N32094" s="34">
        <v>32</v>
      </c>
      <c r="O32094" s="34">
        <v>66</v>
      </c>
      <c r="P32094" s="34">
        <v>26</v>
      </c>
      <c r="Q32094" s="34">
        <v>76</v>
      </c>
      <c r="R32094" s="34">
        <v>39</v>
      </c>
      <c r="S32094" s="34">
        <v>97</v>
      </c>
      <c r="T32094" s="34">
        <v>42</v>
      </c>
      <c r="U32094" s="34">
        <v>70</v>
      </c>
      <c r="V32094" s="34">
        <v>38</v>
      </c>
      <c r="W32094" s="34">
        <v>66</v>
      </c>
      <c r="X32094" s="34">
        <v>63</v>
      </c>
      <c r="Y32094" s="34">
        <v>68</v>
      </c>
      <c r="Z32094" s="34">
        <v>47</v>
      </c>
      <c r="AA32094" s="34">
        <v>89</v>
      </c>
      <c r="AB32094" s="34">
        <v>25</v>
      </c>
      <c r="AC32094" s="34">
        <v>111</v>
      </c>
    </row>
    <row r="32095" spans="1:29" x14ac:dyDescent="0.2">
      <c r="A32095" s="34" t="s">
        <v>92588</v>
      </c>
      <c r="B32095" s="34">
        <v>141</v>
      </c>
      <c r="C32095" s="34">
        <v>85</v>
      </c>
      <c r="D32095" s="34">
        <v>159</v>
      </c>
      <c r="E32095" s="34">
        <v>103</v>
      </c>
      <c r="F32095" s="34">
        <v>155</v>
      </c>
      <c r="G32095" s="34">
        <v>103</v>
      </c>
      <c r="H32095" s="34">
        <v>147</v>
      </c>
      <c r="I32095" s="34">
        <v>139</v>
      </c>
      <c r="J32095" s="34">
        <v>175</v>
      </c>
      <c r="K32095" s="34">
        <v>110</v>
      </c>
      <c r="L32095" s="34">
        <v>189</v>
      </c>
      <c r="M32095" s="34">
        <v>127</v>
      </c>
      <c r="N32095" s="34">
        <v>134</v>
      </c>
      <c r="O32095" s="34">
        <v>136</v>
      </c>
      <c r="P32095" s="34">
        <v>124</v>
      </c>
      <c r="Q32095" s="34">
        <v>189</v>
      </c>
      <c r="R32095" s="34">
        <v>181</v>
      </c>
      <c r="S32095" s="34">
        <v>150</v>
      </c>
      <c r="T32095" s="34">
        <v>204</v>
      </c>
      <c r="U32095" s="34">
        <v>116</v>
      </c>
      <c r="V32095" s="34">
        <v>201</v>
      </c>
      <c r="W32095" s="34">
        <v>197</v>
      </c>
      <c r="X32095" s="34">
        <v>225</v>
      </c>
      <c r="Y32095" s="34">
        <v>163</v>
      </c>
      <c r="Z32095" s="34">
        <v>151</v>
      </c>
      <c r="AA32095" s="34">
        <v>174</v>
      </c>
      <c r="AB32095" s="34">
        <v>258</v>
      </c>
      <c r="AC32095" s="34">
        <v>214</v>
      </c>
    </row>
    <row r="32096" spans="1:29" x14ac:dyDescent="0.2">
      <c r="A32096" s="34" t="s">
        <v>92589</v>
      </c>
      <c r="B32096" s="34">
        <v>99</v>
      </c>
      <c r="C32096" s="34">
        <v>105</v>
      </c>
      <c r="D32096" s="34">
        <v>175</v>
      </c>
      <c r="E32096" s="34">
        <v>213</v>
      </c>
      <c r="F32096" s="34">
        <v>169</v>
      </c>
      <c r="G32096" s="34">
        <v>152</v>
      </c>
      <c r="H32096" s="34">
        <v>167</v>
      </c>
      <c r="I32096" s="34">
        <v>125</v>
      </c>
      <c r="J32096" s="34">
        <v>155</v>
      </c>
      <c r="K32096" s="34">
        <v>201</v>
      </c>
      <c r="L32096" s="34">
        <v>107</v>
      </c>
      <c r="M32096" s="34">
        <v>149</v>
      </c>
      <c r="N32096" s="34">
        <v>136</v>
      </c>
      <c r="O32096" s="34">
        <v>126</v>
      </c>
      <c r="P32096" s="34">
        <v>156</v>
      </c>
      <c r="Q32096" s="34">
        <v>238</v>
      </c>
      <c r="R32096" s="34">
        <v>151</v>
      </c>
      <c r="S32096" s="34">
        <v>226</v>
      </c>
      <c r="T32096" s="34">
        <v>164</v>
      </c>
      <c r="U32096" s="34">
        <v>168</v>
      </c>
      <c r="V32096" s="34">
        <v>196</v>
      </c>
      <c r="W32096" s="34">
        <v>222</v>
      </c>
      <c r="X32096" s="34">
        <v>203</v>
      </c>
      <c r="Y32096" s="34">
        <v>188</v>
      </c>
      <c r="Z32096" s="34">
        <v>202</v>
      </c>
      <c r="AA32096" s="34">
        <v>229</v>
      </c>
      <c r="AB32096" s="34">
        <v>175</v>
      </c>
      <c r="AC32096" s="34">
        <v>265</v>
      </c>
    </row>
    <row r="32097" spans="1:29" x14ac:dyDescent="0.2">
      <c r="A32097" s="34" t="s">
        <v>92590</v>
      </c>
      <c r="B32097" s="34">
        <v>194</v>
      </c>
      <c r="C32097" s="34">
        <v>255</v>
      </c>
      <c r="D32097" s="34">
        <v>296</v>
      </c>
      <c r="E32097" s="34">
        <v>284</v>
      </c>
      <c r="F32097" s="34">
        <v>314</v>
      </c>
      <c r="G32097" s="34">
        <v>310</v>
      </c>
      <c r="H32097" s="34">
        <v>277</v>
      </c>
      <c r="I32097" s="34">
        <v>318</v>
      </c>
      <c r="J32097" s="34">
        <v>306</v>
      </c>
      <c r="K32097" s="34">
        <v>278</v>
      </c>
      <c r="L32097" s="34">
        <v>269</v>
      </c>
      <c r="M32097" s="34">
        <v>239</v>
      </c>
      <c r="N32097" s="34">
        <v>277</v>
      </c>
      <c r="O32097" s="34">
        <v>292</v>
      </c>
      <c r="P32097" s="34">
        <v>308</v>
      </c>
      <c r="Q32097" s="34">
        <v>345</v>
      </c>
      <c r="R32097" s="34">
        <v>370</v>
      </c>
      <c r="S32097" s="34">
        <v>347</v>
      </c>
      <c r="T32097" s="34">
        <v>308</v>
      </c>
      <c r="U32097" s="34">
        <v>285</v>
      </c>
      <c r="V32097" s="34">
        <v>317</v>
      </c>
      <c r="W32097" s="34">
        <v>373</v>
      </c>
      <c r="X32097" s="34">
        <v>423</v>
      </c>
      <c r="Y32097" s="34">
        <v>316</v>
      </c>
      <c r="Z32097" s="34">
        <v>294</v>
      </c>
      <c r="AA32097" s="34">
        <v>351</v>
      </c>
      <c r="AB32097" s="34">
        <v>360</v>
      </c>
      <c r="AC32097" s="34">
        <v>443</v>
      </c>
    </row>
    <row r="32098" spans="1:29" x14ac:dyDescent="0.2">
      <c r="A32098" s="34" t="s">
        <v>92591</v>
      </c>
      <c r="B32098" s="34">
        <v>36</v>
      </c>
      <c r="C32098" s="34">
        <v>21</v>
      </c>
      <c r="D32098" s="34">
        <v>17</v>
      </c>
      <c r="E32098" s="34">
        <v>33</v>
      </c>
      <c r="F32098" s="34">
        <v>37</v>
      </c>
      <c r="G32098" s="34">
        <v>15</v>
      </c>
      <c r="H32098" s="34">
        <v>24</v>
      </c>
      <c r="I32098" s="34">
        <v>22</v>
      </c>
      <c r="J32098" s="34">
        <v>19</v>
      </c>
      <c r="K32098" s="34">
        <v>19</v>
      </c>
      <c r="L32098" s="34">
        <v>14</v>
      </c>
      <c r="M32098" s="34">
        <v>19</v>
      </c>
      <c r="N32098" s="34">
        <v>15</v>
      </c>
      <c r="O32098" s="34">
        <v>32</v>
      </c>
      <c r="P32098" s="34">
        <v>22</v>
      </c>
      <c r="Q32098" s="34">
        <v>31</v>
      </c>
      <c r="R32098" s="34">
        <v>26</v>
      </c>
      <c r="S32098" s="34">
        <v>39</v>
      </c>
      <c r="T32098" s="34">
        <v>9</v>
      </c>
      <c r="U32098" s="34">
        <v>13</v>
      </c>
      <c r="V32098" s="34">
        <v>28</v>
      </c>
      <c r="W32098" s="34">
        <v>37</v>
      </c>
      <c r="X32098" s="34">
        <v>26</v>
      </c>
      <c r="Y32098" s="34">
        <v>29</v>
      </c>
      <c r="Z32098" s="34">
        <v>24</v>
      </c>
      <c r="AA32098" s="34">
        <v>31</v>
      </c>
      <c r="AB32098" s="34">
        <v>16</v>
      </c>
      <c r="AC32098" s="34">
        <v>37</v>
      </c>
    </row>
    <row r="32099" spans="1:29" x14ac:dyDescent="0.2">
      <c r="A32099" s="34" t="s">
        <v>92592</v>
      </c>
      <c r="B32099" s="34">
        <v>130</v>
      </c>
      <c r="C32099" s="34">
        <v>129</v>
      </c>
      <c r="D32099" s="34">
        <v>175</v>
      </c>
      <c r="E32099" s="34">
        <v>134</v>
      </c>
      <c r="F32099" s="34">
        <v>169</v>
      </c>
      <c r="G32099" s="34">
        <v>181</v>
      </c>
      <c r="H32099" s="34">
        <v>183</v>
      </c>
      <c r="I32099" s="34">
        <v>146</v>
      </c>
      <c r="J32099" s="34">
        <v>187</v>
      </c>
      <c r="K32099" s="34">
        <v>127</v>
      </c>
      <c r="L32099" s="34">
        <v>161</v>
      </c>
      <c r="M32099" s="34">
        <v>144</v>
      </c>
      <c r="N32099" s="34">
        <v>125</v>
      </c>
      <c r="O32099" s="34">
        <v>157</v>
      </c>
      <c r="P32099" s="34">
        <v>155</v>
      </c>
      <c r="Q32099" s="34">
        <v>242</v>
      </c>
      <c r="R32099" s="34">
        <v>242</v>
      </c>
      <c r="S32099" s="34">
        <v>157</v>
      </c>
      <c r="T32099" s="34">
        <v>216</v>
      </c>
      <c r="U32099" s="34">
        <v>198</v>
      </c>
      <c r="V32099" s="34">
        <v>194</v>
      </c>
      <c r="W32099" s="34">
        <v>254</v>
      </c>
      <c r="X32099" s="34">
        <v>236</v>
      </c>
      <c r="Y32099" s="34">
        <v>223</v>
      </c>
      <c r="Z32099" s="34">
        <v>182</v>
      </c>
      <c r="AA32099" s="34">
        <v>214</v>
      </c>
      <c r="AB32099" s="34">
        <v>277</v>
      </c>
      <c r="AC32099" s="34">
        <v>239</v>
      </c>
    </row>
    <row r="32100" spans="1:29" x14ac:dyDescent="0.2">
      <c r="A32100" s="34" t="s">
        <v>92593</v>
      </c>
      <c r="B32100" s="34">
        <v>63</v>
      </c>
      <c r="C32100" s="34">
        <v>54</v>
      </c>
      <c r="D32100" s="34">
        <v>51</v>
      </c>
      <c r="E32100" s="34">
        <v>66</v>
      </c>
      <c r="F32100" s="34">
        <v>42</v>
      </c>
      <c r="G32100" s="34">
        <v>72</v>
      </c>
      <c r="H32100" s="34">
        <v>43</v>
      </c>
      <c r="I32100" s="34">
        <v>64</v>
      </c>
      <c r="J32100" s="34">
        <v>46</v>
      </c>
      <c r="K32100" s="34">
        <v>49</v>
      </c>
      <c r="L32100" s="34">
        <v>56</v>
      </c>
      <c r="M32100" s="34">
        <v>43</v>
      </c>
      <c r="N32100" s="34">
        <v>47</v>
      </c>
      <c r="O32100" s="34">
        <v>40</v>
      </c>
      <c r="P32100" s="34">
        <v>44</v>
      </c>
      <c r="Q32100" s="34">
        <v>58</v>
      </c>
      <c r="R32100" s="34">
        <v>78</v>
      </c>
      <c r="S32100" s="34">
        <v>67</v>
      </c>
      <c r="T32100" s="34">
        <v>85</v>
      </c>
      <c r="U32100" s="34">
        <v>62</v>
      </c>
      <c r="V32100" s="34">
        <v>47</v>
      </c>
      <c r="W32100" s="34">
        <v>84</v>
      </c>
      <c r="X32100" s="34">
        <v>59</v>
      </c>
      <c r="Y32100" s="34">
        <v>57</v>
      </c>
      <c r="Z32100" s="34">
        <v>39</v>
      </c>
      <c r="AA32100" s="34">
        <v>68</v>
      </c>
      <c r="AB32100" s="34">
        <v>53</v>
      </c>
      <c r="AC32100" s="34">
        <v>103</v>
      </c>
    </row>
    <row r="32101" spans="1:29" x14ac:dyDescent="0.2">
      <c r="A32101" s="34" t="s">
        <v>92594</v>
      </c>
      <c r="B32101" s="34">
        <v>104</v>
      </c>
      <c r="C32101" s="34">
        <v>118</v>
      </c>
      <c r="D32101" s="34">
        <v>161</v>
      </c>
      <c r="E32101" s="34">
        <v>125</v>
      </c>
      <c r="F32101" s="34">
        <v>141</v>
      </c>
      <c r="G32101" s="34">
        <v>93</v>
      </c>
      <c r="H32101" s="34">
        <v>124</v>
      </c>
      <c r="I32101" s="34">
        <v>116</v>
      </c>
      <c r="J32101" s="34">
        <v>98</v>
      </c>
      <c r="K32101" s="34">
        <v>127</v>
      </c>
      <c r="L32101" s="34">
        <v>97</v>
      </c>
      <c r="M32101" s="34">
        <v>82</v>
      </c>
      <c r="N32101" s="34">
        <v>112</v>
      </c>
      <c r="O32101" s="34">
        <v>101</v>
      </c>
      <c r="P32101" s="34">
        <v>103</v>
      </c>
      <c r="Q32101" s="34">
        <v>149</v>
      </c>
      <c r="R32101" s="34">
        <v>167</v>
      </c>
      <c r="S32101" s="34">
        <v>148</v>
      </c>
      <c r="T32101" s="34">
        <v>99</v>
      </c>
      <c r="U32101" s="34">
        <v>100</v>
      </c>
      <c r="V32101" s="34">
        <v>145</v>
      </c>
      <c r="W32101" s="34">
        <v>120</v>
      </c>
      <c r="X32101" s="34">
        <v>143</v>
      </c>
      <c r="Y32101" s="34">
        <v>123</v>
      </c>
      <c r="Z32101" s="34">
        <v>179</v>
      </c>
      <c r="AA32101" s="34">
        <v>143</v>
      </c>
      <c r="AB32101" s="34">
        <v>124</v>
      </c>
      <c r="AC32101" s="34">
        <v>213</v>
      </c>
    </row>
    <row r="32102" spans="1:29" x14ac:dyDescent="0.2">
      <c r="A32102" s="34" t="s">
        <v>92595</v>
      </c>
      <c r="B32102" s="34">
        <v>126</v>
      </c>
      <c r="C32102" s="34">
        <v>78</v>
      </c>
      <c r="D32102" s="34">
        <v>93</v>
      </c>
      <c r="E32102" s="34">
        <v>98</v>
      </c>
      <c r="F32102" s="34">
        <v>64</v>
      </c>
      <c r="G32102" s="34">
        <v>100</v>
      </c>
      <c r="H32102" s="34">
        <v>89</v>
      </c>
      <c r="I32102" s="34">
        <v>77</v>
      </c>
      <c r="J32102" s="34">
        <v>51</v>
      </c>
      <c r="K32102" s="34">
        <v>73</v>
      </c>
      <c r="L32102" s="34">
        <v>55</v>
      </c>
      <c r="M32102" s="34">
        <v>65</v>
      </c>
      <c r="N32102" s="34">
        <v>73</v>
      </c>
      <c r="O32102" s="34">
        <v>67</v>
      </c>
      <c r="P32102" s="34">
        <v>57</v>
      </c>
      <c r="Q32102" s="34">
        <v>79</v>
      </c>
      <c r="R32102" s="34">
        <v>115</v>
      </c>
      <c r="S32102" s="34">
        <v>120</v>
      </c>
      <c r="T32102" s="34">
        <v>102</v>
      </c>
      <c r="U32102" s="34">
        <v>92</v>
      </c>
      <c r="V32102" s="34">
        <v>79</v>
      </c>
      <c r="W32102" s="34">
        <v>91</v>
      </c>
      <c r="X32102" s="34">
        <v>109</v>
      </c>
      <c r="Y32102" s="34">
        <v>98</v>
      </c>
      <c r="Z32102" s="34">
        <v>91</v>
      </c>
      <c r="AA32102" s="34">
        <v>109</v>
      </c>
      <c r="AB32102" s="34">
        <v>84</v>
      </c>
      <c r="AC32102" s="34">
        <v>150</v>
      </c>
    </row>
    <row r="32103" spans="1:29" x14ac:dyDescent="0.2">
      <c r="A32103" s="34" t="s">
        <v>92596</v>
      </c>
      <c r="B32103" s="34">
        <v>66</v>
      </c>
      <c r="C32103" s="34">
        <v>73</v>
      </c>
      <c r="D32103" s="34">
        <v>113</v>
      </c>
      <c r="E32103" s="34">
        <v>78</v>
      </c>
      <c r="F32103" s="34">
        <v>103</v>
      </c>
      <c r="G32103" s="34">
        <v>74</v>
      </c>
      <c r="H32103" s="34">
        <v>104</v>
      </c>
      <c r="I32103" s="34">
        <v>92</v>
      </c>
      <c r="J32103" s="34">
        <v>90</v>
      </c>
      <c r="K32103" s="34">
        <v>69</v>
      </c>
      <c r="L32103" s="34">
        <v>88</v>
      </c>
      <c r="M32103" s="34">
        <v>66</v>
      </c>
      <c r="N32103" s="34">
        <v>72</v>
      </c>
      <c r="O32103" s="34">
        <v>86</v>
      </c>
      <c r="P32103" s="34">
        <v>93</v>
      </c>
      <c r="Q32103" s="34">
        <v>92</v>
      </c>
      <c r="R32103" s="34">
        <v>126</v>
      </c>
      <c r="S32103" s="34">
        <v>100</v>
      </c>
      <c r="T32103" s="34">
        <v>121</v>
      </c>
      <c r="U32103" s="34">
        <v>73</v>
      </c>
      <c r="V32103" s="34">
        <v>113</v>
      </c>
      <c r="W32103" s="34">
        <v>82</v>
      </c>
      <c r="X32103" s="34">
        <v>102</v>
      </c>
      <c r="Y32103" s="34">
        <v>92</v>
      </c>
      <c r="Z32103" s="34">
        <v>127</v>
      </c>
      <c r="AA32103" s="34">
        <v>102</v>
      </c>
      <c r="AB32103" s="34">
        <v>108</v>
      </c>
      <c r="AC32103" s="34">
        <v>155</v>
      </c>
    </row>
    <row r="32104" spans="1:29" x14ac:dyDescent="0.2">
      <c r="A32104" s="34" t="s">
        <v>92597</v>
      </c>
      <c r="B32104" s="34">
        <v>148</v>
      </c>
      <c r="C32104" s="34">
        <v>263</v>
      </c>
      <c r="D32104" s="34">
        <v>185</v>
      </c>
      <c r="E32104" s="34">
        <v>261</v>
      </c>
      <c r="F32104" s="34">
        <v>196</v>
      </c>
      <c r="G32104" s="34">
        <v>257</v>
      </c>
      <c r="H32104" s="34">
        <v>258</v>
      </c>
      <c r="I32104" s="34">
        <v>237</v>
      </c>
      <c r="J32104" s="34">
        <v>189</v>
      </c>
      <c r="K32104" s="34">
        <v>231</v>
      </c>
      <c r="L32104" s="34">
        <v>166</v>
      </c>
      <c r="M32104" s="34">
        <v>216</v>
      </c>
      <c r="N32104" s="34">
        <v>202</v>
      </c>
      <c r="O32104" s="34">
        <v>240</v>
      </c>
      <c r="P32104" s="34">
        <v>172</v>
      </c>
      <c r="Q32104" s="34">
        <v>328</v>
      </c>
      <c r="R32104" s="34">
        <v>279</v>
      </c>
      <c r="S32104" s="34">
        <v>284</v>
      </c>
      <c r="T32104" s="34">
        <v>206</v>
      </c>
      <c r="U32104" s="34">
        <v>327</v>
      </c>
      <c r="V32104" s="34">
        <v>211</v>
      </c>
      <c r="W32104" s="34">
        <v>269</v>
      </c>
      <c r="X32104" s="34">
        <v>224</v>
      </c>
      <c r="Y32104" s="34">
        <v>301</v>
      </c>
      <c r="Z32104" s="34">
        <v>269</v>
      </c>
      <c r="AA32104" s="34">
        <v>301</v>
      </c>
      <c r="AB32104" s="34">
        <v>306</v>
      </c>
      <c r="AC32104" s="34">
        <v>381</v>
      </c>
    </row>
    <row r="32105" spans="1:29" x14ac:dyDescent="0.2">
      <c r="A32105" s="34" t="s">
        <v>92598</v>
      </c>
      <c r="B32105" s="34">
        <v>212</v>
      </c>
      <c r="C32105" s="34">
        <v>137</v>
      </c>
      <c r="D32105" s="34">
        <v>183</v>
      </c>
      <c r="E32105" s="34">
        <v>141</v>
      </c>
      <c r="F32105" s="34">
        <v>180</v>
      </c>
      <c r="G32105" s="34">
        <v>120</v>
      </c>
      <c r="H32105" s="34">
        <v>174</v>
      </c>
      <c r="I32105" s="34">
        <v>140</v>
      </c>
      <c r="J32105" s="34">
        <v>153</v>
      </c>
      <c r="K32105" s="34">
        <v>154</v>
      </c>
      <c r="L32105" s="34">
        <v>170</v>
      </c>
      <c r="M32105" s="34">
        <v>141</v>
      </c>
      <c r="N32105" s="34">
        <v>168</v>
      </c>
      <c r="O32105" s="34">
        <v>118</v>
      </c>
      <c r="P32105" s="34">
        <v>166</v>
      </c>
      <c r="Q32105" s="34">
        <v>191</v>
      </c>
      <c r="R32105" s="34">
        <v>202</v>
      </c>
      <c r="S32105" s="34">
        <v>196</v>
      </c>
      <c r="T32105" s="34">
        <v>238</v>
      </c>
      <c r="U32105" s="34">
        <v>169</v>
      </c>
      <c r="V32105" s="34">
        <v>172</v>
      </c>
      <c r="W32105" s="34">
        <v>212</v>
      </c>
      <c r="X32105" s="34">
        <v>233</v>
      </c>
      <c r="Y32105" s="34">
        <v>232</v>
      </c>
      <c r="Z32105" s="34">
        <v>178</v>
      </c>
      <c r="AA32105" s="34">
        <v>191</v>
      </c>
      <c r="AB32105" s="34">
        <v>261</v>
      </c>
      <c r="AC32105" s="34">
        <v>265</v>
      </c>
    </row>
    <row r="32106" spans="1:29" x14ac:dyDescent="0.2">
      <c r="A32106" s="34" t="s">
        <v>92599</v>
      </c>
      <c r="B32106" s="34">
        <v>88</v>
      </c>
      <c r="C32106" s="34">
        <v>99</v>
      </c>
      <c r="D32106" s="34">
        <v>81</v>
      </c>
      <c r="E32106" s="34">
        <v>107</v>
      </c>
      <c r="F32106" s="34">
        <v>99</v>
      </c>
      <c r="G32106" s="34">
        <v>160</v>
      </c>
      <c r="H32106" s="34">
        <v>61</v>
      </c>
      <c r="I32106" s="34">
        <v>86</v>
      </c>
      <c r="J32106" s="34">
        <v>69</v>
      </c>
      <c r="K32106" s="34">
        <v>92</v>
      </c>
      <c r="L32106" s="34">
        <v>54</v>
      </c>
      <c r="M32106" s="34">
        <v>64</v>
      </c>
      <c r="N32106" s="34">
        <v>58</v>
      </c>
      <c r="O32106" s="34">
        <v>55</v>
      </c>
      <c r="P32106" s="34">
        <v>67</v>
      </c>
      <c r="Q32106" s="34">
        <v>78</v>
      </c>
      <c r="R32106" s="34">
        <v>73</v>
      </c>
      <c r="S32106" s="34">
        <v>114</v>
      </c>
      <c r="T32106" s="34">
        <v>84</v>
      </c>
      <c r="U32106" s="34">
        <v>99</v>
      </c>
      <c r="V32106" s="34">
        <v>94</v>
      </c>
      <c r="W32106" s="34">
        <v>60</v>
      </c>
      <c r="X32106" s="34">
        <v>93</v>
      </c>
      <c r="Y32106" s="34">
        <v>74</v>
      </c>
      <c r="Z32106" s="34">
        <v>78</v>
      </c>
      <c r="AA32106" s="34">
        <v>85</v>
      </c>
      <c r="AB32106" s="34">
        <v>78</v>
      </c>
      <c r="AC32106" s="34">
        <v>126</v>
      </c>
    </row>
    <row r="32107" spans="1:29" x14ac:dyDescent="0.2">
      <c r="A32107" s="34" t="s">
        <v>92600</v>
      </c>
      <c r="B32107" s="34">
        <v>100</v>
      </c>
      <c r="C32107" s="34">
        <v>33</v>
      </c>
      <c r="D32107" s="34">
        <v>80</v>
      </c>
      <c r="E32107" s="34">
        <v>61</v>
      </c>
      <c r="F32107" s="34">
        <v>75</v>
      </c>
      <c r="G32107" s="34">
        <v>62</v>
      </c>
      <c r="H32107" s="34">
        <v>55</v>
      </c>
      <c r="I32107" s="34">
        <v>46</v>
      </c>
      <c r="J32107" s="34">
        <v>75</v>
      </c>
      <c r="K32107" s="34">
        <v>100</v>
      </c>
      <c r="L32107" s="34">
        <v>60</v>
      </c>
      <c r="M32107" s="34">
        <v>77</v>
      </c>
      <c r="N32107" s="34">
        <v>56</v>
      </c>
      <c r="O32107" s="34">
        <v>50</v>
      </c>
      <c r="P32107" s="34">
        <v>58</v>
      </c>
      <c r="Q32107" s="34">
        <v>76</v>
      </c>
      <c r="R32107" s="34">
        <v>105</v>
      </c>
      <c r="S32107" s="34">
        <v>82</v>
      </c>
      <c r="T32107" s="34">
        <v>77</v>
      </c>
      <c r="U32107" s="34">
        <v>52</v>
      </c>
      <c r="V32107" s="34">
        <v>88</v>
      </c>
      <c r="W32107" s="34">
        <v>57</v>
      </c>
      <c r="X32107" s="34">
        <v>100</v>
      </c>
      <c r="Y32107" s="34">
        <v>67</v>
      </c>
      <c r="Z32107" s="34">
        <v>108</v>
      </c>
      <c r="AA32107" s="34">
        <v>95</v>
      </c>
      <c r="AB32107" s="34">
        <v>88</v>
      </c>
      <c r="AC32107" s="34">
        <v>126</v>
      </c>
    </row>
    <row r="32108" spans="1:29" x14ac:dyDescent="0.2">
      <c r="A32108" s="34" t="s">
        <v>92601</v>
      </c>
      <c r="B32108" s="34">
        <v>206</v>
      </c>
      <c r="C32108" s="34">
        <v>150</v>
      </c>
      <c r="D32108" s="34">
        <v>163</v>
      </c>
      <c r="E32108" s="34">
        <v>185</v>
      </c>
      <c r="F32108" s="34">
        <v>217</v>
      </c>
      <c r="G32108" s="34">
        <v>162</v>
      </c>
      <c r="H32108" s="34">
        <v>224</v>
      </c>
      <c r="I32108" s="34">
        <v>143</v>
      </c>
      <c r="J32108" s="34">
        <v>158</v>
      </c>
      <c r="K32108" s="34">
        <v>208</v>
      </c>
      <c r="L32108" s="34">
        <v>180</v>
      </c>
      <c r="M32108" s="34">
        <v>164</v>
      </c>
      <c r="N32108" s="34">
        <v>173</v>
      </c>
      <c r="O32108" s="34">
        <v>179</v>
      </c>
      <c r="P32108" s="34">
        <v>218</v>
      </c>
      <c r="Q32108" s="34">
        <v>192</v>
      </c>
      <c r="R32108" s="34">
        <v>255</v>
      </c>
      <c r="S32108" s="34">
        <v>195</v>
      </c>
      <c r="T32108" s="34">
        <v>308</v>
      </c>
      <c r="U32108" s="34">
        <v>214</v>
      </c>
      <c r="V32108" s="34">
        <v>206</v>
      </c>
      <c r="W32108" s="34">
        <v>246</v>
      </c>
      <c r="X32108" s="34">
        <v>244</v>
      </c>
      <c r="Y32108" s="34">
        <v>237</v>
      </c>
      <c r="Z32108" s="34">
        <v>207</v>
      </c>
      <c r="AA32108" s="34">
        <v>225</v>
      </c>
      <c r="AB32108" s="34">
        <v>276</v>
      </c>
      <c r="AC32108" s="34">
        <v>277</v>
      </c>
    </row>
    <row r="32109" spans="1:29" x14ac:dyDescent="0.2">
      <c r="A32109" s="34" t="s">
        <v>92602</v>
      </c>
      <c r="B32109" s="34">
        <v>51</v>
      </c>
      <c r="C32109" s="34">
        <v>56</v>
      </c>
      <c r="D32109" s="34">
        <v>96</v>
      </c>
      <c r="E32109" s="34">
        <v>49</v>
      </c>
      <c r="F32109" s="34">
        <v>72</v>
      </c>
      <c r="G32109" s="34">
        <v>61</v>
      </c>
      <c r="H32109" s="34">
        <v>92</v>
      </c>
      <c r="I32109" s="34">
        <v>59</v>
      </c>
      <c r="J32109" s="34">
        <v>92</v>
      </c>
      <c r="K32109" s="34">
        <v>68</v>
      </c>
      <c r="L32109" s="34">
        <v>87</v>
      </c>
      <c r="M32109" s="34">
        <v>61</v>
      </c>
      <c r="N32109" s="34">
        <v>65</v>
      </c>
      <c r="O32109" s="34">
        <v>68</v>
      </c>
      <c r="P32109" s="34">
        <v>61</v>
      </c>
      <c r="Q32109" s="34">
        <v>76</v>
      </c>
      <c r="R32109" s="34">
        <v>70</v>
      </c>
      <c r="S32109" s="34">
        <v>91</v>
      </c>
      <c r="T32109" s="34">
        <v>66</v>
      </c>
      <c r="U32109" s="34">
        <v>55</v>
      </c>
      <c r="V32109" s="34">
        <v>72</v>
      </c>
      <c r="W32109" s="34">
        <v>124</v>
      </c>
      <c r="X32109" s="34">
        <v>113</v>
      </c>
      <c r="Y32109" s="34">
        <v>69</v>
      </c>
      <c r="Z32109" s="34">
        <v>61</v>
      </c>
      <c r="AA32109" s="34">
        <v>79</v>
      </c>
      <c r="AB32109" s="34">
        <v>85</v>
      </c>
      <c r="AC32109" s="34">
        <v>103</v>
      </c>
    </row>
    <row r="32110" spans="1:29" x14ac:dyDescent="0.2">
      <c r="A32110" s="34" t="s">
        <v>92603</v>
      </c>
      <c r="B32110" s="34">
        <v>126</v>
      </c>
      <c r="C32110" s="34">
        <v>222</v>
      </c>
      <c r="D32110" s="34">
        <v>190</v>
      </c>
      <c r="E32110" s="34">
        <v>209</v>
      </c>
      <c r="F32110" s="34">
        <v>189</v>
      </c>
      <c r="G32110" s="34">
        <v>245</v>
      </c>
      <c r="H32110" s="34">
        <v>182</v>
      </c>
      <c r="I32110" s="34">
        <v>183</v>
      </c>
      <c r="J32110" s="34">
        <v>156</v>
      </c>
      <c r="K32110" s="34">
        <v>231</v>
      </c>
      <c r="L32110" s="34">
        <v>152</v>
      </c>
      <c r="M32110" s="34">
        <v>176</v>
      </c>
      <c r="N32110" s="34">
        <v>148</v>
      </c>
      <c r="O32110" s="34">
        <v>189</v>
      </c>
      <c r="P32110" s="34">
        <v>177</v>
      </c>
      <c r="Q32110" s="34">
        <v>271</v>
      </c>
      <c r="R32110" s="34">
        <v>207</v>
      </c>
      <c r="S32110" s="34">
        <v>236</v>
      </c>
      <c r="T32110" s="34">
        <v>257</v>
      </c>
      <c r="U32110" s="34">
        <v>241</v>
      </c>
      <c r="V32110" s="34">
        <v>206</v>
      </c>
      <c r="W32110" s="34">
        <v>321</v>
      </c>
      <c r="X32110" s="34">
        <v>266</v>
      </c>
      <c r="Y32110" s="34">
        <v>261</v>
      </c>
      <c r="Z32110" s="34">
        <v>189</v>
      </c>
      <c r="AA32110" s="34">
        <v>259</v>
      </c>
      <c r="AB32110" s="34">
        <v>219</v>
      </c>
      <c r="AC32110" s="34">
        <v>352</v>
      </c>
    </row>
    <row r="32111" spans="1:29" x14ac:dyDescent="0.2">
      <c r="A32111" s="34" t="s">
        <v>92604</v>
      </c>
      <c r="B32111" s="34">
        <v>134</v>
      </c>
      <c r="C32111" s="34">
        <v>63</v>
      </c>
      <c r="D32111" s="34">
        <v>84</v>
      </c>
      <c r="E32111" s="34">
        <v>65</v>
      </c>
      <c r="F32111" s="34">
        <v>55</v>
      </c>
      <c r="G32111" s="34">
        <v>67</v>
      </c>
      <c r="H32111" s="34">
        <v>63</v>
      </c>
      <c r="I32111" s="34">
        <v>38</v>
      </c>
      <c r="J32111" s="34">
        <v>56</v>
      </c>
      <c r="K32111" s="34">
        <v>74</v>
      </c>
      <c r="L32111" s="34">
        <v>51</v>
      </c>
      <c r="M32111" s="34">
        <v>36</v>
      </c>
      <c r="N32111" s="34">
        <v>40</v>
      </c>
      <c r="O32111" s="34">
        <v>54</v>
      </c>
      <c r="P32111" s="34">
        <v>74</v>
      </c>
      <c r="Q32111" s="34">
        <v>85</v>
      </c>
      <c r="R32111" s="34">
        <v>94</v>
      </c>
      <c r="S32111" s="34">
        <v>55</v>
      </c>
      <c r="T32111" s="34">
        <v>76</v>
      </c>
      <c r="U32111" s="34">
        <v>60</v>
      </c>
      <c r="V32111" s="34">
        <v>54</v>
      </c>
      <c r="W32111" s="34">
        <v>80</v>
      </c>
      <c r="X32111" s="34">
        <v>63</v>
      </c>
      <c r="Y32111" s="34">
        <v>41</v>
      </c>
      <c r="Z32111" s="34">
        <v>72</v>
      </c>
      <c r="AA32111" s="34">
        <v>81</v>
      </c>
      <c r="AB32111" s="34">
        <v>93</v>
      </c>
      <c r="AC32111" s="34">
        <v>102</v>
      </c>
    </row>
    <row r="32112" spans="1:29" x14ac:dyDescent="0.2">
      <c r="A32112" s="34" t="s">
        <v>92605</v>
      </c>
      <c r="B32112" s="34">
        <v>306</v>
      </c>
      <c r="C32112" s="34">
        <v>202</v>
      </c>
      <c r="D32112" s="34">
        <v>249</v>
      </c>
      <c r="E32112" s="34">
        <v>190</v>
      </c>
      <c r="F32112" s="34">
        <v>300</v>
      </c>
      <c r="G32112" s="34">
        <v>209</v>
      </c>
      <c r="H32112" s="34">
        <v>271</v>
      </c>
      <c r="I32112" s="34">
        <v>204</v>
      </c>
      <c r="J32112" s="34">
        <v>251</v>
      </c>
      <c r="K32112" s="34">
        <v>218</v>
      </c>
      <c r="L32112" s="34">
        <v>242</v>
      </c>
      <c r="M32112" s="34">
        <v>206</v>
      </c>
      <c r="N32112" s="34">
        <v>199</v>
      </c>
      <c r="O32112" s="34">
        <v>163</v>
      </c>
      <c r="P32112" s="34">
        <v>216</v>
      </c>
      <c r="Q32112" s="34">
        <v>308</v>
      </c>
      <c r="R32112" s="34">
        <v>335</v>
      </c>
      <c r="S32112" s="34">
        <v>260</v>
      </c>
      <c r="T32112" s="34">
        <v>362</v>
      </c>
      <c r="U32112" s="34">
        <v>260</v>
      </c>
      <c r="V32112" s="34">
        <v>294</v>
      </c>
      <c r="W32112" s="34">
        <v>302</v>
      </c>
      <c r="X32112" s="34">
        <v>379</v>
      </c>
      <c r="Y32112" s="34">
        <v>278</v>
      </c>
      <c r="Z32112" s="34">
        <v>260</v>
      </c>
      <c r="AA32112" s="34">
        <v>310</v>
      </c>
      <c r="AB32112" s="34">
        <v>321</v>
      </c>
      <c r="AC32112" s="34">
        <v>422</v>
      </c>
    </row>
    <row r="32113" spans="1:29" x14ac:dyDescent="0.2">
      <c r="A32113" s="34" t="s">
        <v>92606</v>
      </c>
      <c r="B32113" s="34">
        <v>149</v>
      </c>
      <c r="C32113" s="34">
        <v>133</v>
      </c>
      <c r="D32113" s="34">
        <v>190</v>
      </c>
      <c r="E32113" s="34">
        <v>212</v>
      </c>
      <c r="F32113" s="34">
        <v>193</v>
      </c>
      <c r="G32113" s="34">
        <v>235</v>
      </c>
      <c r="H32113" s="34">
        <v>159</v>
      </c>
      <c r="I32113" s="34">
        <v>138</v>
      </c>
      <c r="J32113" s="34">
        <v>199</v>
      </c>
      <c r="K32113" s="34">
        <v>186</v>
      </c>
      <c r="L32113" s="34">
        <v>191</v>
      </c>
      <c r="M32113" s="34">
        <v>166</v>
      </c>
      <c r="N32113" s="34">
        <v>173</v>
      </c>
      <c r="O32113" s="34">
        <v>161</v>
      </c>
      <c r="P32113" s="34">
        <v>149</v>
      </c>
      <c r="Q32113" s="34">
        <v>257</v>
      </c>
      <c r="R32113" s="34">
        <v>269</v>
      </c>
      <c r="S32113" s="34">
        <v>225</v>
      </c>
      <c r="T32113" s="34">
        <v>208</v>
      </c>
      <c r="U32113" s="34">
        <v>181</v>
      </c>
      <c r="V32113" s="34">
        <v>216</v>
      </c>
      <c r="W32113" s="34">
        <v>252</v>
      </c>
      <c r="X32113" s="34">
        <v>242</v>
      </c>
      <c r="Y32113" s="34">
        <v>268</v>
      </c>
      <c r="Z32113" s="34">
        <v>178</v>
      </c>
      <c r="AA32113" s="34">
        <v>201</v>
      </c>
      <c r="AB32113" s="34">
        <v>246</v>
      </c>
      <c r="AC32113" s="34">
        <v>267</v>
      </c>
    </row>
    <row r="32114" spans="1:29" x14ac:dyDescent="0.2">
      <c r="A32114" s="34" t="s">
        <v>92607</v>
      </c>
      <c r="B32114" s="34">
        <v>163</v>
      </c>
      <c r="C32114" s="34">
        <v>123</v>
      </c>
      <c r="D32114" s="34">
        <v>115</v>
      </c>
      <c r="E32114" s="34">
        <v>148</v>
      </c>
      <c r="F32114" s="34">
        <v>129</v>
      </c>
      <c r="G32114" s="34">
        <v>120</v>
      </c>
      <c r="H32114" s="34">
        <v>127</v>
      </c>
      <c r="I32114" s="34">
        <v>87</v>
      </c>
      <c r="J32114" s="34">
        <v>116</v>
      </c>
      <c r="K32114" s="34">
        <v>144</v>
      </c>
      <c r="L32114" s="34">
        <v>102</v>
      </c>
      <c r="M32114" s="34">
        <v>123</v>
      </c>
      <c r="N32114" s="34">
        <v>139</v>
      </c>
      <c r="O32114" s="34">
        <v>94</v>
      </c>
      <c r="P32114" s="34">
        <v>124</v>
      </c>
      <c r="Q32114" s="34">
        <v>197</v>
      </c>
      <c r="R32114" s="34">
        <v>127</v>
      </c>
      <c r="S32114" s="34">
        <v>169</v>
      </c>
      <c r="T32114" s="34">
        <v>156</v>
      </c>
      <c r="U32114" s="34">
        <v>134</v>
      </c>
      <c r="V32114" s="34">
        <v>146</v>
      </c>
      <c r="W32114" s="34">
        <v>194</v>
      </c>
      <c r="X32114" s="34">
        <v>157</v>
      </c>
      <c r="Y32114" s="34">
        <v>175</v>
      </c>
      <c r="Z32114" s="34">
        <v>156</v>
      </c>
      <c r="AA32114" s="34">
        <v>179</v>
      </c>
      <c r="AB32114" s="34">
        <v>140</v>
      </c>
      <c r="AC32114" s="34">
        <v>248</v>
      </c>
    </row>
    <row r="32115" spans="1:29" x14ac:dyDescent="0.2">
      <c r="A32115" s="34" t="s">
        <v>92608</v>
      </c>
      <c r="B32115" s="34">
        <v>124</v>
      </c>
      <c r="C32115" s="34">
        <v>115</v>
      </c>
      <c r="D32115" s="34">
        <v>121</v>
      </c>
      <c r="E32115" s="34">
        <v>138</v>
      </c>
      <c r="F32115" s="34">
        <v>155</v>
      </c>
      <c r="G32115" s="34">
        <v>119</v>
      </c>
      <c r="H32115" s="34">
        <v>129</v>
      </c>
      <c r="I32115" s="34">
        <v>109</v>
      </c>
      <c r="J32115" s="34">
        <v>103</v>
      </c>
      <c r="K32115" s="34">
        <v>128</v>
      </c>
      <c r="L32115" s="34">
        <v>96</v>
      </c>
      <c r="M32115" s="34">
        <v>115</v>
      </c>
      <c r="N32115" s="34">
        <v>103</v>
      </c>
      <c r="O32115" s="34">
        <v>93</v>
      </c>
      <c r="P32115" s="34">
        <v>115</v>
      </c>
      <c r="Q32115" s="34">
        <v>146</v>
      </c>
      <c r="R32115" s="34">
        <v>158</v>
      </c>
      <c r="S32115" s="34">
        <v>172</v>
      </c>
      <c r="T32115" s="34">
        <v>133</v>
      </c>
      <c r="U32115" s="34">
        <v>133</v>
      </c>
      <c r="V32115" s="34">
        <v>139</v>
      </c>
      <c r="W32115" s="34">
        <v>168</v>
      </c>
      <c r="X32115" s="34">
        <v>159</v>
      </c>
      <c r="Y32115" s="34">
        <v>110</v>
      </c>
      <c r="Z32115" s="34">
        <v>141</v>
      </c>
      <c r="AA32115" s="34">
        <v>157</v>
      </c>
      <c r="AB32115" s="34">
        <v>185</v>
      </c>
      <c r="AC32115" s="34">
        <v>220</v>
      </c>
    </row>
    <row r="32116" spans="1:29" x14ac:dyDescent="0.2">
      <c r="A32116" s="34" t="s">
        <v>92609</v>
      </c>
      <c r="B32116" s="34">
        <v>63</v>
      </c>
      <c r="C32116" s="34">
        <v>65</v>
      </c>
      <c r="D32116" s="34">
        <v>129</v>
      </c>
      <c r="E32116" s="34">
        <v>91</v>
      </c>
      <c r="F32116" s="34">
        <v>123</v>
      </c>
      <c r="G32116" s="34">
        <v>60</v>
      </c>
      <c r="H32116" s="34">
        <v>83</v>
      </c>
      <c r="I32116" s="34">
        <v>98</v>
      </c>
      <c r="J32116" s="34">
        <v>84</v>
      </c>
      <c r="K32116" s="34">
        <v>70</v>
      </c>
      <c r="L32116" s="34">
        <v>53</v>
      </c>
      <c r="M32116" s="34">
        <v>58</v>
      </c>
      <c r="N32116" s="34">
        <v>75</v>
      </c>
      <c r="O32116" s="34">
        <v>63</v>
      </c>
      <c r="P32116" s="34">
        <v>92</v>
      </c>
      <c r="Q32116" s="34">
        <v>89</v>
      </c>
      <c r="R32116" s="34">
        <v>138</v>
      </c>
      <c r="S32116" s="34">
        <v>117</v>
      </c>
      <c r="T32116" s="34">
        <v>108</v>
      </c>
      <c r="U32116" s="34">
        <v>78</v>
      </c>
      <c r="V32116" s="34">
        <v>112</v>
      </c>
      <c r="W32116" s="34">
        <v>68</v>
      </c>
      <c r="X32116" s="34">
        <v>119</v>
      </c>
      <c r="Y32116" s="34">
        <v>67</v>
      </c>
      <c r="Z32116" s="34">
        <v>105</v>
      </c>
      <c r="AA32116" s="34">
        <v>115</v>
      </c>
      <c r="AB32116" s="34">
        <v>110</v>
      </c>
      <c r="AC32116" s="34">
        <v>161</v>
      </c>
    </row>
    <row r="32117" spans="1:29" x14ac:dyDescent="0.2">
      <c r="A32117" s="34" t="s">
        <v>92610</v>
      </c>
      <c r="B32117" s="34">
        <v>107</v>
      </c>
      <c r="C32117" s="34">
        <v>90</v>
      </c>
      <c r="D32117" s="34">
        <v>157</v>
      </c>
      <c r="E32117" s="34">
        <v>130</v>
      </c>
      <c r="F32117" s="34">
        <v>156</v>
      </c>
      <c r="G32117" s="34">
        <v>62</v>
      </c>
      <c r="H32117" s="34">
        <v>139</v>
      </c>
      <c r="I32117" s="34">
        <v>96</v>
      </c>
      <c r="J32117" s="34">
        <v>100</v>
      </c>
      <c r="K32117" s="34">
        <v>89</v>
      </c>
      <c r="L32117" s="34">
        <v>88</v>
      </c>
      <c r="M32117" s="34">
        <v>99</v>
      </c>
      <c r="N32117" s="34">
        <v>117</v>
      </c>
      <c r="O32117" s="34">
        <v>53</v>
      </c>
      <c r="P32117" s="34">
        <v>133</v>
      </c>
      <c r="Q32117" s="34">
        <v>111</v>
      </c>
      <c r="R32117" s="34">
        <v>163</v>
      </c>
      <c r="S32117" s="34">
        <v>129</v>
      </c>
      <c r="T32117" s="34">
        <v>142</v>
      </c>
      <c r="U32117" s="34">
        <v>81</v>
      </c>
      <c r="V32117" s="34">
        <v>154</v>
      </c>
      <c r="W32117" s="34">
        <v>100</v>
      </c>
      <c r="X32117" s="34">
        <v>136</v>
      </c>
      <c r="Y32117" s="34">
        <v>91</v>
      </c>
      <c r="Z32117" s="34">
        <v>131</v>
      </c>
      <c r="AA32117" s="34">
        <v>112</v>
      </c>
      <c r="AB32117" s="34">
        <v>153</v>
      </c>
      <c r="AC32117" s="34">
        <v>149</v>
      </c>
    </row>
    <row r="32118" spans="1:29" x14ac:dyDescent="0.2">
      <c r="A32118" s="34" t="s">
        <v>92611</v>
      </c>
      <c r="B32118" s="34">
        <v>141</v>
      </c>
      <c r="C32118" s="34">
        <v>200</v>
      </c>
      <c r="D32118" s="34">
        <v>269</v>
      </c>
      <c r="E32118" s="34">
        <v>199</v>
      </c>
      <c r="F32118" s="34">
        <v>249</v>
      </c>
      <c r="G32118" s="34">
        <v>208</v>
      </c>
      <c r="H32118" s="34">
        <v>202</v>
      </c>
      <c r="I32118" s="34">
        <v>153</v>
      </c>
      <c r="J32118" s="34">
        <v>206</v>
      </c>
      <c r="K32118" s="34">
        <v>205</v>
      </c>
      <c r="L32118" s="34">
        <v>161</v>
      </c>
      <c r="M32118" s="34">
        <v>159</v>
      </c>
      <c r="N32118" s="34">
        <v>230</v>
      </c>
      <c r="O32118" s="34">
        <v>177</v>
      </c>
      <c r="P32118" s="34">
        <v>214</v>
      </c>
      <c r="Q32118" s="34">
        <v>245</v>
      </c>
      <c r="R32118" s="34">
        <v>251</v>
      </c>
      <c r="S32118" s="34">
        <v>293</v>
      </c>
      <c r="T32118" s="34">
        <v>210</v>
      </c>
      <c r="U32118" s="34">
        <v>258</v>
      </c>
      <c r="V32118" s="34">
        <v>214</v>
      </c>
      <c r="W32118" s="34">
        <v>243</v>
      </c>
      <c r="X32118" s="34">
        <v>295</v>
      </c>
      <c r="Y32118" s="34">
        <v>244</v>
      </c>
      <c r="Z32118" s="34">
        <v>274</v>
      </c>
      <c r="AA32118" s="34">
        <v>218</v>
      </c>
      <c r="AB32118" s="34">
        <v>290</v>
      </c>
      <c r="AC32118" s="34">
        <v>291</v>
      </c>
    </row>
    <row r="32119" spans="1:29" x14ac:dyDescent="0.2">
      <c r="A32119" s="34" t="s">
        <v>92612</v>
      </c>
      <c r="B32119" s="34">
        <v>35</v>
      </c>
      <c r="C32119" s="34">
        <v>58</v>
      </c>
      <c r="D32119" s="34">
        <v>59</v>
      </c>
      <c r="E32119" s="34">
        <v>72</v>
      </c>
      <c r="F32119" s="34">
        <v>67</v>
      </c>
      <c r="G32119" s="34">
        <v>76</v>
      </c>
      <c r="H32119" s="34">
        <v>62</v>
      </c>
      <c r="I32119" s="34">
        <v>35</v>
      </c>
      <c r="J32119" s="34">
        <v>32</v>
      </c>
      <c r="K32119" s="34">
        <v>65</v>
      </c>
      <c r="L32119" s="34">
        <v>40</v>
      </c>
      <c r="M32119" s="34">
        <v>32</v>
      </c>
      <c r="N32119" s="34">
        <v>39</v>
      </c>
      <c r="O32119" s="34">
        <v>39</v>
      </c>
      <c r="P32119" s="34">
        <v>41</v>
      </c>
      <c r="Q32119" s="34">
        <v>43</v>
      </c>
      <c r="R32119" s="34">
        <v>39</v>
      </c>
      <c r="S32119" s="34">
        <v>87</v>
      </c>
      <c r="T32119" s="34">
        <v>36</v>
      </c>
      <c r="U32119" s="34">
        <v>55</v>
      </c>
      <c r="V32119" s="34">
        <v>64</v>
      </c>
      <c r="W32119" s="34">
        <v>41</v>
      </c>
      <c r="X32119" s="34">
        <v>80</v>
      </c>
      <c r="Y32119" s="34">
        <v>51</v>
      </c>
      <c r="Z32119" s="34">
        <v>56</v>
      </c>
      <c r="AA32119" s="34">
        <v>59</v>
      </c>
      <c r="AB32119" s="34">
        <v>34</v>
      </c>
      <c r="AC32119" s="34">
        <v>80</v>
      </c>
    </row>
    <row r="32120" spans="1:29" x14ac:dyDescent="0.2">
      <c r="A32120" s="34" t="s">
        <v>92613</v>
      </c>
      <c r="B32120" s="34">
        <v>138</v>
      </c>
      <c r="C32120" s="34">
        <v>109</v>
      </c>
      <c r="D32120" s="34">
        <v>152</v>
      </c>
      <c r="E32120" s="34">
        <v>115</v>
      </c>
      <c r="F32120" s="34">
        <v>116</v>
      </c>
      <c r="G32120" s="34">
        <v>111</v>
      </c>
      <c r="H32120" s="34">
        <v>122</v>
      </c>
      <c r="I32120" s="34">
        <v>132</v>
      </c>
      <c r="J32120" s="34">
        <v>112</v>
      </c>
      <c r="K32120" s="34">
        <v>118</v>
      </c>
      <c r="L32120" s="34">
        <v>111</v>
      </c>
      <c r="M32120" s="34">
        <v>105</v>
      </c>
      <c r="N32120" s="34">
        <v>112</v>
      </c>
      <c r="O32120" s="34">
        <v>131</v>
      </c>
      <c r="P32120" s="34">
        <v>100</v>
      </c>
      <c r="Q32120" s="34">
        <v>169</v>
      </c>
      <c r="R32120" s="34">
        <v>160</v>
      </c>
      <c r="S32120" s="34">
        <v>142</v>
      </c>
      <c r="T32120" s="34">
        <v>124</v>
      </c>
      <c r="U32120" s="34">
        <v>107</v>
      </c>
      <c r="V32120" s="34">
        <v>125</v>
      </c>
      <c r="W32120" s="34">
        <v>159</v>
      </c>
      <c r="X32120" s="34">
        <v>160</v>
      </c>
      <c r="Y32120" s="34">
        <v>170</v>
      </c>
      <c r="Z32120" s="34">
        <v>106</v>
      </c>
      <c r="AA32120" s="34">
        <v>148</v>
      </c>
      <c r="AB32120" s="34">
        <v>157</v>
      </c>
      <c r="AC32120" s="34">
        <v>181</v>
      </c>
    </row>
    <row r="32121" spans="1:29" x14ac:dyDescent="0.2">
      <c r="A32121" s="34" t="s">
        <v>92614</v>
      </c>
      <c r="B32121" s="34">
        <v>74</v>
      </c>
      <c r="C32121" s="34">
        <v>99</v>
      </c>
      <c r="D32121" s="34">
        <v>85</v>
      </c>
      <c r="E32121" s="34">
        <v>111</v>
      </c>
      <c r="F32121" s="34">
        <v>83</v>
      </c>
      <c r="G32121" s="34">
        <v>145</v>
      </c>
      <c r="H32121" s="34">
        <v>69</v>
      </c>
      <c r="I32121" s="34">
        <v>126</v>
      </c>
      <c r="J32121" s="34">
        <v>57</v>
      </c>
      <c r="K32121" s="34">
        <v>136</v>
      </c>
      <c r="L32121" s="34">
        <v>65</v>
      </c>
      <c r="M32121" s="34">
        <v>129</v>
      </c>
      <c r="N32121" s="34">
        <v>66</v>
      </c>
      <c r="O32121" s="34">
        <v>90</v>
      </c>
      <c r="P32121" s="34">
        <v>90</v>
      </c>
      <c r="Q32121" s="34">
        <v>165</v>
      </c>
      <c r="R32121" s="34">
        <v>107</v>
      </c>
      <c r="S32121" s="34">
        <v>135</v>
      </c>
      <c r="T32121" s="34">
        <v>80</v>
      </c>
      <c r="U32121" s="34">
        <v>100</v>
      </c>
      <c r="V32121" s="34">
        <v>108</v>
      </c>
      <c r="W32121" s="34">
        <v>114</v>
      </c>
      <c r="X32121" s="34">
        <v>109</v>
      </c>
      <c r="Y32121" s="34">
        <v>133</v>
      </c>
      <c r="Z32121" s="34">
        <v>95</v>
      </c>
      <c r="AA32121" s="34">
        <v>148</v>
      </c>
      <c r="AB32121" s="34">
        <v>66</v>
      </c>
      <c r="AC32121" s="34">
        <v>162</v>
      </c>
    </row>
    <row r="32122" spans="1:29" x14ac:dyDescent="0.2">
      <c r="A32122" s="34" t="s">
        <v>92615</v>
      </c>
      <c r="B32122" s="34">
        <v>83</v>
      </c>
      <c r="C32122" s="34">
        <v>56</v>
      </c>
      <c r="D32122" s="34">
        <v>96</v>
      </c>
      <c r="E32122" s="34">
        <v>50</v>
      </c>
      <c r="F32122" s="34">
        <v>102</v>
      </c>
      <c r="G32122" s="34">
        <v>55</v>
      </c>
      <c r="H32122" s="34">
        <v>90</v>
      </c>
      <c r="I32122" s="34">
        <v>56</v>
      </c>
      <c r="J32122" s="34">
        <v>79</v>
      </c>
      <c r="K32122" s="34">
        <v>66</v>
      </c>
      <c r="L32122" s="34">
        <v>69</v>
      </c>
      <c r="M32122" s="34">
        <v>44</v>
      </c>
      <c r="N32122" s="34">
        <v>69</v>
      </c>
      <c r="O32122" s="34">
        <v>70</v>
      </c>
      <c r="P32122" s="34">
        <v>52</v>
      </c>
      <c r="Q32122" s="34">
        <v>79</v>
      </c>
      <c r="R32122" s="34">
        <v>117</v>
      </c>
      <c r="S32122" s="34">
        <v>81</v>
      </c>
      <c r="T32122" s="34">
        <v>75</v>
      </c>
      <c r="U32122" s="34">
        <v>53</v>
      </c>
      <c r="V32122" s="34">
        <v>101</v>
      </c>
      <c r="W32122" s="34">
        <v>64</v>
      </c>
      <c r="X32122" s="34">
        <v>124</v>
      </c>
      <c r="Y32122" s="34">
        <v>68</v>
      </c>
      <c r="Z32122" s="34">
        <v>76</v>
      </c>
      <c r="AA32122" s="34">
        <v>58</v>
      </c>
      <c r="AB32122" s="34">
        <v>99</v>
      </c>
      <c r="AC32122" s="34">
        <v>83</v>
      </c>
    </row>
    <row r="32123" spans="1:29" x14ac:dyDescent="0.2">
      <c r="A32123" s="34" t="s">
        <v>92616</v>
      </c>
      <c r="B32123" s="34">
        <v>125</v>
      </c>
      <c r="C32123" s="34">
        <v>313</v>
      </c>
      <c r="D32123" s="34">
        <v>352</v>
      </c>
      <c r="E32123" s="34">
        <v>319</v>
      </c>
      <c r="F32123" s="34">
        <v>344</v>
      </c>
      <c r="G32123" s="34">
        <v>384</v>
      </c>
      <c r="H32123" s="34">
        <v>317</v>
      </c>
      <c r="I32123" s="34">
        <v>351</v>
      </c>
      <c r="J32123" s="34">
        <v>278</v>
      </c>
      <c r="K32123" s="34">
        <v>372</v>
      </c>
      <c r="L32123" s="34">
        <v>154</v>
      </c>
      <c r="M32123" s="34">
        <v>332</v>
      </c>
      <c r="N32123" s="34">
        <v>266</v>
      </c>
      <c r="O32123" s="34">
        <v>275</v>
      </c>
      <c r="P32123" s="34">
        <v>262</v>
      </c>
      <c r="Q32123" s="34">
        <v>392</v>
      </c>
      <c r="R32123" s="34">
        <v>305</v>
      </c>
      <c r="S32123" s="34">
        <v>414</v>
      </c>
      <c r="T32123" s="34">
        <v>227</v>
      </c>
      <c r="U32123" s="34">
        <v>312</v>
      </c>
      <c r="V32123" s="34">
        <v>314</v>
      </c>
      <c r="W32123" s="34">
        <v>382</v>
      </c>
      <c r="X32123" s="34">
        <v>315</v>
      </c>
      <c r="Y32123" s="34">
        <v>297</v>
      </c>
      <c r="Z32123" s="34">
        <v>409</v>
      </c>
      <c r="AA32123" s="34">
        <v>410</v>
      </c>
      <c r="AB32123" s="34">
        <v>234</v>
      </c>
      <c r="AC32123" s="34">
        <v>641</v>
      </c>
    </row>
    <row r="32124" spans="1:29" x14ac:dyDescent="0.2">
      <c r="A32124" s="34" t="s">
        <v>92617</v>
      </c>
      <c r="B32124" s="34">
        <v>98</v>
      </c>
      <c r="C32124" s="34">
        <v>69</v>
      </c>
      <c r="D32124" s="34">
        <v>67</v>
      </c>
      <c r="E32124" s="34">
        <v>67</v>
      </c>
      <c r="F32124" s="34">
        <v>57</v>
      </c>
      <c r="G32124" s="34">
        <v>105</v>
      </c>
      <c r="H32124" s="34">
        <v>73</v>
      </c>
      <c r="I32124" s="34">
        <v>54</v>
      </c>
      <c r="J32124" s="34">
        <v>82</v>
      </c>
      <c r="K32124" s="34">
        <v>43</v>
      </c>
      <c r="L32124" s="34">
        <v>75</v>
      </c>
      <c r="M32124" s="34">
        <v>74</v>
      </c>
      <c r="N32124" s="34">
        <v>52</v>
      </c>
      <c r="O32124" s="34">
        <v>53</v>
      </c>
      <c r="P32124" s="34">
        <v>63</v>
      </c>
      <c r="Q32124" s="34">
        <v>119</v>
      </c>
      <c r="R32124" s="34">
        <v>122</v>
      </c>
      <c r="S32124" s="34">
        <v>82</v>
      </c>
      <c r="T32124" s="34">
        <v>73</v>
      </c>
      <c r="U32124" s="34">
        <v>72</v>
      </c>
      <c r="V32124" s="34">
        <v>75</v>
      </c>
      <c r="W32124" s="34">
        <v>110</v>
      </c>
      <c r="X32124" s="34">
        <v>54</v>
      </c>
      <c r="Y32124" s="34">
        <v>53</v>
      </c>
      <c r="Z32124" s="34">
        <v>82</v>
      </c>
      <c r="AA32124" s="34">
        <v>77</v>
      </c>
      <c r="AB32124" s="34">
        <v>101</v>
      </c>
      <c r="AC32124" s="34">
        <v>128</v>
      </c>
    </row>
    <row r="32125" spans="1:29" x14ac:dyDescent="0.2">
      <c r="A32125" s="34" t="s">
        <v>92618</v>
      </c>
      <c r="B32125" s="34">
        <v>127</v>
      </c>
      <c r="C32125" s="34">
        <v>149</v>
      </c>
      <c r="D32125" s="34">
        <v>160</v>
      </c>
      <c r="E32125" s="34">
        <v>145</v>
      </c>
      <c r="F32125" s="34">
        <v>193</v>
      </c>
      <c r="G32125" s="34">
        <v>197</v>
      </c>
      <c r="H32125" s="34">
        <v>181</v>
      </c>
      <c r="I32125" s="34">
        <v>146</v>
      </c>
      <c r="J32125" s="34">
        <v>190</v>
      </c>
      <c r="K32125" s="34">
        <v>148</v>
      </c>
      <c r="L32125" s="34">
        <v>164</v>
      </c>
      <c r="M32125" s="34">
        <v>128</v>
      </c>
      <c r="N32125" s="34">
        <v>157</v>
      </c>
      <c r="O32125" s="34">
        <v>155</v>
      </c>
      <c r="P32125" s="34">
        <v>129</v>
      </c>
      <c r="Q32125" s="34">
        <v>206</v>
      </c>
      <c r="R32125" s="34">
        <v>255</v>
      </c>
      <c r="S32125" s="34">
        <v>190</v>
      </c>
      <c r="T32125" s="34">
        <v>173</v>
      </c>
      <c r="U32125" s="34">
        <v>167</v>
      </c>
      <c r="V32125" s="34">
        <v>233</v>
      </c>
      <c r="W32125" s="34">
        <v>193</v>
      </c>
      <c r="X32125" s="34">
        <v>238</v>
      </c>
      <c r="Y32125" s="34">
        <v>251</v>
      </c>
      <c r="Z32125" s="34">
        <v>189</v>
      </c>
      <c r="AA32125" s="34">
        <v>197</v>
      </c>
      <c r="AB32125" s="34">
        <v>230</v>
      </c>
      <c r="AC32125" s="34">
        <v>263</v>
      </c>
    </row>
    <row r="32126" spans="1:29" x14ac:dyDescent="0.2">
      <c r="A32126" s="34" t="s">
        <v>92619</v>
      </c>
      <c r="B32126" s="34">
        <v>42</v>
      </c>
      <c r="C32126" s="34">
        <v>27</v>
      </c>
      <c r="D32126" s="34">
        <v>55</v>
      </c>
      <c r="E32126" s="34">
        <v>37</v>
      </c>
      <c r="F32126" s="34">
        <v>45</v>
      </c>
      <c r="G32126" s="34">
        <v>32</v>
      </c>
      <c r="H32126" s="34">
        <v>27</v>
      </c>
      <c r="I32126" s="34">
        <v>27</v>
      </c>
      <c r="J32126" s="34">
        <v>44</v>
      </c>
      <c r="K32126" s="34">
        <v>35</v>
      </c>
      <c r="L32126" s="34">
        <v>24</v>
      </c>
      <c r="M32126" s="34">
        <v>35</v>
      </c>
      <c r="N32126" s="34">
        <v>37</v>
      </c>
      <c r="O32126" s="34">
        <v>29</v>
      </c>
      <c r="P32126" s="34">
        <v>35</v>
      </c>
      <c r="Q32126" s="34">
        <v>27</v>
      </c>
      <c r="R32126" s="34">
        <v>56</v>
      </c>
      <c r="S32126" s="34">
        <v>48</v>
      </c>
      <c r="T32126" s="34">
        <v>55</v>
      </c>
      <c r="U32126" s="34">
        <v>34</v>
      </c>
      <c r="V32126" s="34">
        <v>43</v>
      </c>
      <c r="W32126" s="34">
        <v>53</v>
      </c>
      <c r="X32126" s="34">
        <v>49</v>
      </c>
      <c r="Y32126" s="34">
        <v>36</v>
      </c>
      <c r="Z32126" s="34">
        <v>41</v>
      </c>
      <c r="AA32126" s="34">
        <v>38</v>
      </c>
      <c r="AB32126" s="34">
        <v>55</v>
      </c>
      <c r="AC32126" s="34">
        <v>75</v>
      </c>
    </row>
    <row r="32127" spans="1:29" x14ac:dyDescent="0.2">
      <c r="A32127" s="34" t="s">
        <v>92620</v>
      </c>
      <c r="B32127" s="34">
        <v>121</v>
      </c>
      <c r="C32127" s="34">
        <v>95</v>
      </c>
      <c r="D32127" s="34">
        <v>98</v>
      </c>
      <c r="E32127" s="34">
        <v>107</v>
      </c>
      <c r="F32127" s="34">
        <v>94</v>
      </c>
      <c r="G32127" s="34">
        <v>77</v>
      </c>
      <c r="H32127" s="34">
        <v>92</v>
      </c>
      <c r="I32127" s="34">
        <v>82</v>
      </c>
      <c r="J32127" s="34">
        <v>70</v>
      </c>
      <c r="K32127" s="34">
        <v>99</v>
      </c>
      <c r="L32127" s="34">
        <v>64</v>
      </c>
      <c r="M32127" s="34">
        <v>88</v>
      </c>
      <c r="N32127" s="34">
        <v>85</v>
      </c>
      <c r="O32127" s="34">
        <v>69</v>
      </c>
      <c r="P32127" s="34">
        <v>88</v>
      </c>
      <c r="Q32127" s="34">
        <v>110</v>
      </c>
      <c r="R32127" s="34">
        <v>104</v>
      </c>
      <c r="S32127" s="34">
        <v>133</v>
      </c>
      <c r="T32127" s="34">
        <v>72</v>
      </c>
      <c r="U32127" s="34">
        <v>90</v>
      </c>
      <c r="V32127" s="34">
        <v>114</v>
      </c>
      <c r="W32127" s="34">
        <v>107</v>
      </c>
      <c r="X32127" s="34">
        <v>76</v>
      </c>
      <c r="Y32127" s="34">
        <v>140</v>
      </c>
      <c r="Z32127" s="34">
        <v>132</v>
      </c>
      <c r="AA32127" s="34">
        <v>150</v>
      </c>
      <c r="AB32127" s="34">
        <v>83</v>
      </c>
      <c r="AC32127" s="34">
        <v>180</v>
      </c>
    </row>
    <row r="32128" spans="1:29" x14ac:dyDescent="0.2">
      <c r="A32128" s="34" t="s">
        <v>92621</v>
      </c>
      <c r="B32128" s="34">
        <v>80</v>
      </c>
      <c r="C32128" s="34">
        <v>106</v>
      </c>
      <c r="D32128" s="34">
        <v>97</v>
      </c>
      <c r="E32128" s="34">
        <v>93</v>
      </c>
      <c r="F32128" s="34">
        <v>100</v>
      </c>
      <c r="G32128" s="34">
        <v>126</v>
      </c>
      <c r="H32128" s="34">
        <v>91</v>
      </c>
      <c r="I32128" s="34">
        <v>120</v>
      </c>
      <c r="J32128" s="34">
        <v>79</v>
      </c>
      <c r="K32128" s="34">
        <v>125</v>
      </c>
      <c r="L32128" s="34">
        <v>88</v>
      </c>
      <c r="M32128" s="34">
        <v>95</v>
      </c>
      <c r="N32128" s="34">
        <v>73</v>
      </c>
      <c r="O32128" s="34">
        <v>56</v>
      </c>
      <c r="P32128" s="34">
        <v>74</v>
      </c>
      <c r="Q32128" s="34">
        <v>159</v>
      </c>
      <c r="R32128" s="34">
        <v>122</v>
      </c>
      <c r="S32128" s="34">
        <v>142</v>
      </c>
      <c r="T32128" s="34">
        <v>74</v>
      </c>
      <c r="U32128" s="34">
        <v>84</v>
      </c>
      <c r="V32128" s="34">
        <v>102</v>
      </c>
      <c r="W32128" s="34">
        <v>114</v>
      </c>
      <c r="X32128" s="34">
        <v>103</v>
      </c>
      <c r="Y32128" s="34">
        <v>109</v>
      </c>
      <c r="Z32128" s="34">
        <v>90</v>
      </c>
      <c r="AA32128" s="34">
        <v>133</v>
      </c>
      <c r="AB32128" s="34">
        <v>118</v>
      </c>
      <c r="AC32128" s="34">
        <v>157</v>
      </c>
    </row>
    <row r="32129" spans="1:29" x14ac:dyDescent="0.2">
      <c r="A32129" s="34" t="s">
        <v>92622</v>
      </c>
      <c r="B32129" s="34">
        <v>67</v>
      </c>
      <c r="C32129" s="34">
        <v>121</v>
      </c>
      <c r="D32129" s="34">
        <v>111</v>
      </c>
      <c r="E32129" s="34">
        <v>180</v>
      </c>
      <c r="F32129" s="34">
        <v>127</v>
      </c>
      <c r="G32129" s="34">
        <v>144</v>
      </c>
      <c r="H32129" s="34">
        <v>108</v>
      </c>
      <c r="I32129" s="34">
        <v>141</v>
      </c>
      <c r="J32129" s="34">
        <v>107</v>
      </c>
      <c r="K32129" s="34">
        <v>169</v>
      </c>
      <c r="L32129" s="34">
        <v>74</v>
      </c>
      <c r="M32129" s="34">
        <v>106</v>
      </c>
      <c r="N32129" s="34">
        <v>86</v>
      </c>
      <c r="O32129" s="34">
        <v>107</v>
      </c>
      <c r="P32129" s="34">
        <v>109</v>
      </c>
      <c r="Q32129" s="34">
        <v>224</v>
      </c>
      <c r="R32129" s="34">
        <v>111</v>
      </c>
      <c r="S32129" s="34">
        <v>179</v>
      </c>
      <c r="T32129" s="34">
        <v>107</v>
      </c>
      <c r="U32129" s="34">
        <v>145</v>
      </c>
      <c r="V32129" s="34">
        <v>123</v>
      </c>
      <c r="W32129" s="34">
        <v>232</v>
      </c>
      <c r="X32129" s="34">
        <v>155</v>
      </c>
      <c r="Y32129" s="34">
        <v>189</v>
      </c>
      <c r="Z32129" s="34">
        <v>111</v>
      </c>
      <c r="AA32129" s="34">
        <v>197</v>
      </c>
      <c r="AB32129" s="34">
        <v>151</v>
      </c>
      <c r="AC32129" s="34">
        <v>259</v>
      </c>
    </row>
    <row r="32130" spans="1:29" x14ac:dyDescent="0.2">
      <c r="A32130" s="34" t="s">
        <v>92623</v>
      </c>
      <c r="B32130" s="34">
        <v>74</v>
      </c>
      <c r="C32130" s="34">
        <v>79</v>
      </c>
      <c r="D32130" s="34">
        <v>76</v>
      </c>
      <c r="E32130" s="34">
        <v>74</v>
      </c>
      <c r="F32130" s="34">
        <v>78</v>
      </c>
      <c r="G32130" s="34">
        <v>164</v>
      </c>
      <c r="H32130" s="34">
        <v>57</v>
      </c>
      <c r="I32130" s="34">
        <v>99</v>
      </c>
      <c r="J32130" s="34">
        <v>84</v>
      </c>
      <c r="K32130" s="34">
        <v>95</v>
      </c>
      <c r="L32130" s="34">
        <v>93</v>
      </c>
      <c r="M32130" s="34">
        <v>78</v>
      </c>
      <c r="N32130" s="34">
        <v>67</v>
      </c>
      <c r="O32130" s="34">
        <v>79</v>
      </c>
      <c r="P32130" s="34">
        <v>93</v>
      </c>
      <c r="Q32130" s="34">
        <v>151</v>
      </c>
      <c r="R32130" s="34">
        <v>94</v>
      </c>
      <c r="S32130" s="34">
        <v>103</v>
      </c>
      <c r="T32130" s="34">
        <v>96</v>
      </c>
      <c r="U32130" s="34">
        <v>109</v>
      </c>
      <c r="V32130" s="34">
        <v>98</v>
      </c>
      <c r="W32130" s="34">
        <v>169</v>
      </c>
      <c r="X32130" s="34">
        <v>62</v>
      </c>
      <c r="Y32130" s="34">
        <v>164</v>
      </c>
      <c r="Z32130" s="34">
        <v>95</v>
      </c>
      <c r="AA32130" s="34">
        <v>128</v>
      </c>
      <c r="AB32130" s="34">
        <v>158</v>
      </c>
      <c r="AC32130" s="34">
        <v>152</v>
      </c>
    </row>
    <row r="32131" spans="1:29" x14ac:dyDescent="0.2">
      <c r="A32131" s="34" t="s">
        <v>92624</v>
      </c>
      <c r="B32131" s="34">
        <v>102</v>
      </c>
      <c r="C32131" s="34">
        <v>135</v>
      </c>
      <c r="D32131" s="34">
        <v>131</v>
      </c>
      <c r="E32131" s="34">
        <v>110</v>
      </c>
      <c r="F32131" s="34">
        <v>148</v>
      </c>
      <c r="G32131" s="34">
        <v>124</v>
      </c>
      <c r="H32131" s="34">
        <v>183</v>
      </c>
      <c r="I32131" s="34">
        <v>110</v>
      </c>
      <c r="J32131" s="34">
        <v>145</v>
      </c>
      <c r="K32131" s="34">
        <v>146</v>
      </c>
      <c r="L32131" s="34">
        <v>112</v>
      </c>
      <c r="M32131" s="34">
        <v>125</v>
      </c>
      <c r="N32131" s="34">
        <v>115</v>
      </c>
      <c r="O32131" s="34">
        <v>122</v>
      </c>
      <c r="P32131" s="34">
        <v>106</v>
      </c>
      <c r="Q32131" s="34">
        <v>136</v>
      </c>
      <c r="R32131" s="34">
        <v>143</v>
      </c>
      <c r="S32131" s="34">
        <v>146</v>
      </c>
      <c r="T32131" s="34">
        <v>162</v>
      </c>
      <c r="U32131" s="34">
        <v>110</v>
      </c>
      <c r="V32131" s="34">
        <v>145</v>
      </c>
      <c r="W32131" s="34">
        <v>168</v>
      </c>
      <c r="X32131" s="34">
        <v>202</v>
      </c>
      <c r="Y32131" s="34">
        <v>145</v>
      </c>
      <c r="Z32131" s="34">
        <v>135</v>
      </c>
      <c r="AA32131" s="34">
        <v>148</v>
      </c>
      <c r="AB32131" s="34">
        <v>183</v>
      </c>
      <c r="AC32131" s="34">
        <v>217</v>
      </c>
    </row>
    <row r="32132" spans="1:29" x14ac:dyDescent="0.2">
      <c r="A32132" s="34" t="s">
        <v>92625</v>
      </c>
      <c r="B32132" s="34">
        <v>76</v>
      </c>
      <c r="C32132" s="34">
        <v>88</v>
      </c>
      <c r="D32132" s="34">
        <v>67</v>
      </c>
      <c r="E32132" s="34">
        <v>84</v>
      </c>
      <c r="F32132" s="34">
        <v>71</v>
      </c>
      <c r="G32132" s="34">
        <v>110</v>
      </c>
      <c r="H32132" s="34">
        <v>105</v>
      </c>
      <c r="I32132" s="34">
        <v>82</v>
      </c>
      <c r="J32132" s="34">
        <v>97</v>
      </c>
      <c r="K32132" s="34">
        <v>65</v>
      </c>
      <c r="L32132" s="34">
        <v>63</v>
      </c>
      <c r="M32132" s="34">
        <v>57</v>
      </c>
      <c r="N32132" s="34">
        <v>86</v>
      </c>
      <c r="O32132" s="34">
        <v>68</v>
      </c>
      <c r="P32132" s="34">
        <v>74</v>
      </c>
      <c r="Q32132" s="34">
        <v>123</v>
      </c>
      <c r="R32132" s="34">
        <v>112</v>
      </c>
      <c r="S32132" s="34">
        <v>86</v>
      </c>
      <c r="T32132" s="34">
        <v>121</v>
      </c>
      <c r="U32132" s="34">
        <v>71</v>
      </c>
      <c r="V32132" s="34">
        <v>99</v>
      </c>
      <c r="W32132" s="34">
        <v>105</v>
      </c>
      <c r="X32132" s="34">
        <v>105</v>
      </c>
      <c r="Y32132" s="34">
        <v>116</v>
      </c>
      <c r="Z32132" s="34">
        <v>111</v>
      </c>
      <c r="AA32132" s="34">
        <v>87</v>
      </c>
      <c r="AB32132" s="34">
        <v>137</v>
      </c>
      <c r="AC32132" s="34">
        <v>123</v>
      </c>
    </row>
    <row r="32133" spans="1:29" x14ac:dyDescent="0.2">
      <c r="A32133" s="34" t="s">
        <v>92626</v>
      </c>
      <c r="B32133" s="34">
        <v>97</v>
      </c>
      <c r="C32133" s="34">
        <v>67</v>
      </c>
      <c r="D32133" s="34">
        <v>112</v>
      </c>
      <c r="E32133" s="34">
        <v>98</v>
      </c>
      <c r="F32133" s="34">
        <v>81</v>
      </c>
      <c r="G32133" s="34">
        <v>75</v>
      </c>
      <c r="H32133" s="34">
        <v>104</v>
      </c>
      <c r="I32133" s="34">
        <v>66</v>
      </c>
      <c r="J32133" s="34">
        <v>98</v>
      </c>
      <c r="K32133" s="34">
        <v>67</v>
      </c>
      <c r="L32133" s="34">
        <v>76</v>
      </c>
      <c r="M32133" s="34">
        <v>65</v>
      </c>
      <c r="N32133" s="34">
        <v>86</v>
      </c>
      <c r="O32133" s="34">
        <v>57</v>
      </c>
      <c r="P32133" s="34">
        <v>87</v>
      </c>
      <c r="Q32133" s="34">
        <v>84</v>
      </c>
      <c r="R32133" s="34">
        <v>126</v>
      </c>
      <c r="S32133" s="34">
        <v>131</v>
      </c>
      <c r="T32133" s="34">
        <v>85</v>
      </c>
      <c r="U32133" s="34">
        <v>77</v>
      </c>
      <c r="V32133" s="34">
        <v>80</v>
      </c>
      <c r="W32133" s="34">
        <v>115</v>
      </c>
      <c r="X32133" s="34">
        <v>110</v>
      </c>
      <c r="Y32133" s="34">
        <v>114</v>
      </c>
      <c r="Z32133" s="34">
        <v>124</v>
      </c>
      <c r="AA32133" s="34">
        <v>106</v>
      </c>
      <c r="AB32133" s="34">
        <v>136</v>
      </c>
      <c r="AC32133" s="34">
        <v>159</v>
      </c>
    </row>
    <row r="32134" spans="1:29" x14ac:dyDescent="0.2">
      <c r="A32134" s="34" t="s">
        <v>92627</v>
      </c>
      <c r="B32134" s="34">
        <v>124</v>
      </c>
      <c r="C32134" s="34">
        <v>131</v>
      </c>
      <c r="D32134" s="34">
        <v>113</v>
      </c>
      <c r="E32134" s="34">
        <v>173</v>
      </c>
      <c r="F32134" s="34">
        <v>121</v>
      </c>
      <c r="G32134" s="34">
        <v>158</v>
      </c>
      <c r="H32134" s="34">
        <v>103</v>
      </c>
      <c r="I32134" s="34">
        <v>106</v>
      </c>
      <c r="J32134" s="34">
        <v>93</v>
      </c>
      <c r="K32134" s="34">
        <v>104</v>
      </c>
      <c r="L32134" s="34">
        <v>100</v>
      </c>
      <c r="M32134" s="34">
        <v>122</v>
      </c>
      <c r="N32134" s="34">
        <v>105</v>
      </c>
      <c r="O32134" s="34">
        <v>145</v>
      </c>
      <c r="P32134" s="34">
        <v>88</v>
      </c>
      <c r="Q32134" s="34">
        <v>168</v>
      </c>
      <c r="R32134" s="34">
        <v>130</v>
      </c>
      <c r="S32134" s="34">
        <v>152</v>
      </c>
      <c r="T32134" s="34">
        <v>116</v>
      </c>
      <c r="U32134" s="34">
        <v>117</v>
      </c>
      <c r="V32134" s="34">
        <v>145</v>
      </c>
      <c r="W32134" s="34">
        <v>168</v>
      </c>
      <c r="X32134" s="34">
        <v>122</v>
      </c>
      <c r="Y32134" s="34">
        <v>138</v>
      </c>
      <c r="Z32134" s="34">
        <v>130</v>
      </c>
      <c r="AA32134" s="34">
        <v>168</v>
      </c>
      <c r="AB32134" s="34">
        <v>132</v>
      </c>
      <c r="AC32134" s="34">
        <v>283</v>
      </c>
    </row>
    <row r="32135" spans="1:29" x14ac:dyDescent="0.2">
      <c r="A32135" s="34" t="s">
        <v>92628</v>
      </c>
      <c r="B32135" s="34">
        <v>208</v>
      </c>
      <c r="C32135" s="34">
        <v>195</v>
      </c>
      <c r="D32135" s="34">
        <v>204</v>
      </c>
      <c r="E32135" s="34">
        <v>238</v>
      </c>
      <c r="F32135" s="34">
        <v>202</v>
      </c>
      <c r="G32135" s="34">
        <v>233</v>
      </c>
      <c r="H32135" s="34">
        <v>187</v>
      </c>
      <c r="I32135" s="34">
        <v>184</v>
      </c>
      <c r="J32135" s="34">
        <v>187</v>
      </c>
      <c r="K32135" s="34">
        <v>223</v>
      </c>
      <c r="L32135" s="34">
        <v>137</v>
      </c>
      <c r="M32135" s="34">
        <v>152</v>
      </c>
      <c r="N32135" s="34">
        <v>159</v>
      </c>
      <c r="O32135" s="34">
        <v>161</v>
      </c>
      <c r="P32135" s="34">
        <v>187</v>
      </c>
      <c r="Q32135" s="34">
        <v>223</v>
      </c>
      <c r="R32135" s="34">
        <v>233</v>
      </c>
      <c r="S32135" s="34">
        <v>233</v>
      </c>
      <c r="T32135" s="34">
        <v>184</v>
      </c>
      <c r="U32135" s="34">
        <v>182</v>
      </c>
      <c r="V32135" s="34">
        <v>186</v>
      </c>
      <c r="W32135" s="34">
        <v>224</v>
      </c>
      <c r="X32135" s="34">
        <v>237</v>
      </c>
      <c r="Y32135" s="34">
        <v>164</v>
      </c>
      <c r="Z32135" s="34">
        <v>206</v>
      </c>
      <c r="AA32135" s="34">
        <v>237</v>
      </c>
      <c r="AB32135" s="34">
        <v>200</v>
      </c>
      <c r="AC32135" s="34">
        <v>327</v>
      </c>
    </row>
    <row r="32136" spans="1:29" x14ac:dyDescent="0.2">
      <c r="A32136" s="34" t="s">
        <v>92629</v>
      </c>
      <c r="B32136" s="34">
        <v>68</v>
      </c>
      <c r="C32136" s="34">
        <v>65</v>
      </c>
      <c r="D32136" s="34">
        <v>73</v>
      </c>
      <c r="E32136" s="34">
        <v>87</v>
      </c>
      <c r="F32136" s="34">
        <v>73</v>
      </c>
      <c r="G32136" s="34">
        <v>71</v>
      </c>
      <c r="H32136" s="34">
        <v>48</v>
      </c>
      <c r="I32136" s="34">
        <v>67</v>
      </c>
      <c r="J32136" s="34">
        <v>78</v>
      </c>
      <c r="K32136" s="34">
        <v>100</v>
      </c>
      <c r="L32136" s="34">
        <v>60</v>
      </c>
      <c r="M32136" s="34">
        <v>85</v>
      </c>
      <c r="N32136" s="34">
        <v>72</v>
      </c>
      <c r="O32136" s="34">
        <v>80</v>
      </c>
      <c r="P32136" s="34">
        <v>92</v>
      </c>
      <c r="Q32136" s="34">
        <v>89</v>
      </c>
      <c r="R32136" s="34">
        <v>72</v>
      </c>
      <c r="S32136" s="34">
        <v>102</v>
      </c>
      <c r="T32136" s="34">
        <v>91</v>
      </c>
      <c r="U32136" s="34">
        <v>80</v>
      </c>
      <c r="V32136" s="34">
        <v>112</v>
      </c>
      <c r="W32136" s="34">
        <v>121</v>
      </c>
      <c r="X32136" s="34">
        <v>109</v>
      </c>
      <c r="Y32136" s="34">
        <v>84</v>
      </c>
      <c r="Z32136" s="34">
        <v>130</v>
      </c>
      <c r="AA32136" s="34">
        <v>103</v>
      </c>
      <c r="AB32136" s="34">
        <v>94</v>
      </c>
      <c r="AC32136" s="34">
        <v>126</v>
      </c>
    </row>
    <row r="32137" spans="1:29" x14ac:dyDescent="0.2">
      <c r="A32137" s="34" t="s">
        <v>92630</v>
      </c>
      <c r="B32137" s="34">
        <v>79</v>
      </c>
      <c r="C32137" s="34">
        <v>43</v>
      </c>
      <c r="D32137" s="34">
        <v>28</v>
      </c>
      <c r="E32137" s="34">
        <v>38</v>
      </c>
      <c r="F32137" s="34">
        <v>20</v>
      </c>
      <c r="G32137" s="34">
        <v>63</v>
      </c>
      <c r="H32137" s="34">
        <v>26</v>
      </c>
      <c r="I32137" s="34">
        <v>50</v>
      </c>
      <c r="J32137" s="34">
        <v>17</v>
      </c>
      <c r="K32137" s="34">
        <v>79</v>
      </c>
      <c r="L32137" s="34">
        <v>15</v>
      </c>
      <c r="M32137" s="34">
        <v>46</v>
      </c>
      <c r="N32137" s="34">
        <v>19</v>
      </c>
      <c r="O32137" s="34">
        <v>39</v>
      </c>
      <c r="P32137" s="34">
        <v>12</v>
      </c>
      <c r="Q32137" s="34">
        <v>57</v>
      </c>
      <c r="R32137" s="34">
        <v>33</v>
      </c>
      <c r="S32137" s="34">
        <v>48</v>
      </c>
      <c r="T32137" s="34">
        <v>26</v>
      </c>
      <c r="U32137" s="34">
        <v>39</v>
      </c>
      <c r="V32137" s="34">
        <v>44</v>
      </c>
      <c r="W32137" s="34">
        <v>54</v>
      </c>
      <c r="X32137" s="34">
        <v>50</v>
      </c>
      <c r="Y32137" s="34">
        <v>50</v>
      </c>
      <c r="Z32137" s="34">
        <v>35</v>
      </c>
      <c r="AA32137" s="34">
        <v>21</v>
      </c>
      <c r="AB32137" s="34">
        <v>22</v>
      </c>
      <c r="AC32137" s="34">
        <v>70</v>
      </c>
    </row>
    <row r="32138" spans="1:29" x14ac:dyDescent="0.2">
      <c r="A32138" s="34" t="s">
        <v>92631</v>
      </c>
      <c r="B32138" s="34">
        <v>74</v>
      </c>
      <c r="C32138" s="34">
        <v>96</v>
      </c>
      <c r="D32138" s="34">
        <v>108</v>
      </c>
      <c r="E32138" s="34">
        <v>107</v>
      </c>
      <c r="F32138" s="34">
        <v>111</v>
      </c>
      <c r="G32138" s="34">
        <v>75</v>
      </c>
      <c r="H32138" s="34">
        <v>101</v>
      </c>
      <c r="I32138" s="34">
        <v>91</v>
      </c>
      <c r="J32138" s="34">
        <v>134</v>
      </c>
      <c r="K32138" s="34">
        <v>85</v>
      </c>
      <c r="L32138" s="34">
        <v>77</v>
      </c>
      <c r="M32138" s="34">
        <v>68</v>
      </c>
      <c r="N32138" s="34">
        <v>85</v>
      </c>
      <c r="O32138" s="34">
        <v>76</v>
      </c>
      <c r="P32138" s="34">
        <v>94</v>
      </c>
      <c r="Q32138" s="34">
        <v>85</v>
      </c>
      <c r="R32138" s="34">
        <v>142</v>
      </c>
      <c r="S32138" s="34">
        <v>118</v>
      </c>
      <c r="T32138" s="34">
        <v>89</v>
      </c>
      <c r="U32138" s="34">
        <v>90</v>
      </c>
      <c r="V32138" s="34">
        <v>123</v>
      </c>
      <c r="W32138" s="34">
        <v>113</v>
      </c>
      <c r="X32138" s="34">
        <v>159</v>
      </c>
      <c r="Y32138" s="34">
        <v>91</v>
      </c>
      <c r="Z32138" s="34">
        <v>145</v>
      </c>
      <c r="AA32138" s="34">
        <v>82</v>
      </c>
      <c r="AB32138" s="34">
        <v>102</v>
      </c>
      <c r="AC32138" s="34">
        <v>138</v>
      </c>
    </row>
    <row r="32139" spans="1:29" x14ac:dyDescent="0.2">
      <c r="A32139" s="34" t="s">
        <v>92632</v>
      </c>
      <c r="B32139" s="34">
        <v>485</v>
      </c>
      <c r="C32139" s="34">
        <v>454</v>
      </c>
      <c r="D32139" s="34">
        <v>622</v>
      </c>
      <c r="E32139" s="34">
        <v>521</v>
      </c>
      <c r="F32139" s="34">
        <v>632</v>
      </c>
      <c r="G32139" s="34">
        <v>461</v>
      </c>
      <c r="H32139" s="34">
        <v>648</v>
      </c>
      <c r="I32139" s="34">
        <v>439</v>
      </c>
      <c r="J32139" s="34">
        <v>547</v>
      </c>
      <c r="K32139" s="34">
        <v>524</v>
      </c>
      <c r="L32139" s="34">
        <v>485</v>
      </c>
      <c r="M32139" s="34">
        <v>446</v>
      </c>
      <c r="N32139" s="34">
        <v>558</v>
      </c>
      <c r="O32139" s="34">
        <v>465</v>
      </c>
      <c r="P32139" s="34">
        <v>557</v>
      </c>
      <c r="Q32139" s="34">
        <v>730</v>
      </c>
      <c r="R32139" s="34">
        <v>824</v>
      </c>
      <c r="S32139" s="34">
        <v>606</v>
      </c>
      <c r="T32139" s="34">
        <v>728</v>
      </c>
      <c r="U32139" s="34">
        <v>488</v>
      </c>
      <c r="V32139" s="34">
        <v>740</v>
      </c>
      <c r="W32139" s="34">
        <v>779</v>
      </c>
      <c r="X32139" s="34">
        <v>717</v>
      </c>
      <c r="Y32139" s="34">
        <v>652</v>
      </c>
      <c r="Z32139" s="34">
        <v>710</v>
      </c>
      <c r="AA32139" s="34">
        <v>770</v>
      </c>
      <c r="AB32139" s="34">
        <v>835</v>
      </c>
      <c r="AC32139" s="34">
        <v>864</v>
      </c>
    </row>
    <row r="32140" spans="1:29" x14ac:dyDescent="0.2">
      <c r="A32140" s="34" t="s">
        <v>92633</v>
      </c>
      <c r="B32140" s="34">
        <v>111</v>
      </c>
      <c r="C32140" s="34">
        <v>114</v>
      </c>
      <c r="D32140" s="34">
        <v>120</v>
      </c>
      <c r="E32140" s="34">
        <v>95</v>
      </c>
      <c r="F32140" s="34">
        <v>75</v>
      </c>
      <c r="G32140" s="34">
        <v>77</v>
      </c>
      <c r="H32140" s="34">
        <v>108</v>
      </c>
      <c r="I32140" s="34">
        <v>110</v>
      </c>
      <c r="J32140" s="34">
        <v>75</v>
      </c>
      <c r="K32140" s="34">
        <v>110</v>
      </c>
      <c r="L32140" s="34">
        <v>67</v>
      </c>
      <c r="M32140" s="34">
        <v>91</v>
      </c>
      <c r="N32140" s="34">
        <v>62</v>
      </c>
      <c r="O32140" s="34">
        <v>63</v>
      </c>
      <c r="P32140" s="34">
        <v>76</v>
      </c>
      <c r="Q32140" s="34">
        <v>107</v>
      </c>
      <c r="R32140" s="34">
        <v>100</v>
      </c>
      <c r="S32140" s="34">
        <v>152</v>
      </c>
      <c r="T32140" s="34">
        <v>53</v>
      </c>
      <c r="U32140" s="34">
        <v>91</v>
      </c>
      <c r="V32140" s="34">
        <v>109</v>
      </c>
      <c r="W32140" s="34">
        <v>113</v>
      </c>
      <c r="X32140" s="34">
        <v>124</v>
      </c>
      <c r="Y32140" s="34">
        <v>87</v>
      </c>
      <c r="Z32140" s="34">
        <v>117</v>
      </c>
      <c r="AA32140" s="34">
        <v>131</v>
      </c>
      <c r="AB32140" s="34">
        <v>108</v>
      </c>
      <c r="AC32140" s="34">
        <v>161</v>
      </c>
    </row>
    <row r="32141" spans="1:29" x14ac:dyDescent="0.2">
      <c r="A32141" s="34" t="s">
        <v>92634</v>
      </c>
      <c r="B32141" s="34">
        <v>122</v>
      </c>
      <c r="C32141" s="34">
        <v>119</v>
      </c>
      <c r="D32141" s="34">
        <v>156</v>
      </c>
      <c r="E32141" s="34">
        <v>118</v>
      </c>
      <c r="F32141" s="34">
        <v>117</v>
      </c>
      <c r="G32141" s="34">
        <v>184</v>
      </c>
      <c r="H32141" s="34">
        <v>123</v>
      </c>
      <c r="I32141" s="34">
        <v>109</v>
      </c>
      <c r="J32141" s="34">
        <v>95</v>
      </c>
      <c r="K32141" s="34">
        <v>138</v>
      </c>
      <c r="L32141" s="34">
        <v>112</v>
      </c>
      <c r="M32141" s="34">
        <v>113</v>
      </c>
      <c r="N32141" s="34">
        <v>105</v>
      </c>
      <c r="O32141" s="34">
        <v>116</v>
      </c>
      <c r="P32141" s="34">
        <v>145</v>
      </c>
      <c r="Q32141" s="34">
        <v>188</v>
      </c>
      <c r="R32141" s="34">
        <v>165</v>
      </c>
      <c r="S32141" s="34">
        <v>131</v>
      </c>
      <c r="T32141" s="34">
        <v>191</v>
      </c>
      <c r="U32141" s="34">
        <v>170</v>
      </c>
      <c r="V32141" s="34">
        <v>123</v>
      </c>
      <c r="W32141" s="34">
        <v>219</v>
      </c>
      <c r="X32141" s="34">
        <v>85</v>
      </c>
      <c r="Y32141" s="34">
        <v>222</v>
      </c>
      <c r="Z32141" s="34">
        <v>137</v>
      </c>
      <c r="AA32141" s="34">
        <v>169</v>
      </c>
      <c r="AB32141" s="34">
        <v>181</v>
      </c>
      <c r="AC32141" s="34">
        <v>244</v>
      </c>
    </row>
    <row r="32142" spans="1:29" x14ac:dyDescent="0.2">
      <c r="A32142" s="34" t="s">
        <v>92635</v>
      </c>
      <c r="B32142" s="34">
        <v>119</v>
      </c>
      <c r="C32142" s="34">
        <v>63</v>
      </c>
      <c r="D32142" s="34">
        <v>91</v>
      </c>
      <c r="E32142" s="34">
        <v>80</v>
      </c>
      <c r="F32142" s="34">
        <v>97</v>
      </c>
      <c r="G32142" s="34">
        <v>60</v>
      </c>
      <c r="H32142" s="34">
        <v>90</v>
      </c>
      <c r="I32142" s="34">
        <v>86</v>
      </c>
      <c r="J32142" s="34">
        <v>93</v>
      </c>
      <c r="K32142" s="34">
        <v>105</v>
      </c>
      <c r="L32142" s="34">
        <v>98</v>
      </c>
      <c r="M32142" s="34">
        <v>75</v>
      </c>
      <c r="N32142" s="34">
        <v>92</v>
      </c>
      <c r="O32142" s="34">
        <v>74</v>
      </c>
      <c r="P32142" s="34">
        <v>98</v>
      </c>
      <c r="Q32142" s="34">
        <v>114</v>
      </c>
      <c r="R32142" s="34">
        <v>111</v>
      </c>
      <c r="S32142" s="34">
        <v>91</v>
      </c>
      <c r="T32142" s="34">
        <v>85</v>
      </c>
      <c r="U32142" s="34">
        <v>83</v>
      </c>
      <c r="V32142" s="34">
        <v>120</v>
      </c>
      <c r="W32142" s="34">
        <v>131</v>
      </c>
      <c r="X32142" s="34">
        <v>140</v>
      </c>
      <c r="Y32142" s="34">
        <v>123</v>
      </c>
      <c r="Z32142" s="34">
        <v>107</v>
      </c>
      <c r="AA32142" s="34">
        <v>94</v>
      </c>
      <c r="AB32142" s="34">
        <v>151</v>
      </c>
      <c r="AC32142" s="34">
        <v>99</v>
      </c>
    </row>
    <row r="32143" spans="1:29" x14ac:dyDescent="0.2">
      <c r="A32143" s="34" t="s">
        <v>92636</v>
      </c>
      <c r="B32143" s="34">
        <v>57</v>
      </c>
      <c r="C32143" s="34">
        <v>95</v>
      </c>
      <c r="D32143" s="34">
        <v>95</v>
      </c>
      <c r="E32143" s="34">
        <v>78</v>
      </c>
      <c r="F32143" s="34">
        <v>87</v>
      </c>
      <c r="G32143" s="34">
        <v>84</v>
      </c>
      <c r="H32143" s="34">
        <v>105</v>
      </c>
      <c r="I32143" s="34">
        <v>95</v>
      </c>
      <c r="J32143" s="34">
        <v>111</v>
      </c>
      <c r="K32143" s="34">
        <v>89</v>
      </c>
      <c r="L32143" s="34">
        <v>86</v>
      </c>
      <c r="M32143" s="34">
        <v>70</v>
      </c>
      <c r="N32143" s="34">
        <v>81</v>
      </c>
      <c r="O32143" s="34">
        <v>85</v>
      </c>
      <c r="P32143" s="34">
        <v>94</v>
      </c>
      <c r="Q32143" s="34">
        <v>143</v>
      </c>
      <c r="R32143" s="34">
        <v>119</v>
      </c>
      <c r="S32143" s="34">
        <v>104</v>
      </c>
      <c r="T32143" s="34">
        <v>102</v>
      </c>
      <c r="U32143" s="34">
        <v>100</v>
      </c>
      <c r="V32143" s="34">
        <v>136</v>
      </c>
      <c r="W32143" s="34">
        <v>129</v>
      </c>
      <c r="X32143" s="34">
        <v>147</v>
      </c>
      <c r="Y32143" s="34">
        <v>135</v>
      </c>
      <c r="Z32143" s="34">
        <v>120</v>
      </c>
      <c r="AA32143" s="34">
        <v>122</v>
      </c>
      <c r="AB32143" s="34">
        <v>100</v>
      </c>
      <c r="AC32143" s="34">
        <v>144</v>
      </c>
    </row>
    <row r="32144" spans="1:29" x14ac:dyDescent="0.2">
      <c r="A32144" s="34" t="s">
        <v>92637</v>
      </c>
      <c r="B32144" s="34">
        <v>167</v>
      </c>
      <c r="C32144" s="34">
        <v>105</v>
      </c>
      <c r="D32144" s="34">
        <v>103</v>
      </c>
      <c r="E32144" s="34">
        <v>108</v>
      </c>
      <c r="F32144" s="34">
        <v>87</v>
      </c>
      <c r="G32144" s="34">
        <v>62</v>
      </c>
      <c r="H32144" s="34">
        <v>126</v>
      </c>
      <c r="I32144" s="34">
        <v>78</v>
      </c>
      <c r="J32144" s="34">
        <v>121</v>
      </c>
      <c r="K32144" s="34">
        <v>66</v>
      </c>
      <c r="L32144" s="34">
        <v>95</v>
      </c>
      <c r="M32144" s="34">
        <v>66</v>
      </c>
      <c r="N32144" s="34">
        <v>99</v>
      </c>
      <c r="O32144" s="34">
        <v>73</v>
      </c>
      <c r="P32144" s="34">
        <v>116</v>
      </c>
      <c r="Q32144" s="34">
        <v>128</v>
      </c>
      <c r="R32144" s="34">
        <v>171</v>
      </c>
      <c r="S32144" s="34">
        <v>62</v>
      </c>
      <c r="T32144" s="34">
        <v>159</v>
      </c>
      <c r="U32144" s="34">
        <v>121</v>
      </c>
      <c r="V32144" s="34">
        <v>141</v>
      </c>
      <c r="W32144" s="34">
        <v>147</v>
      </c>
      <c r="X32144" s="34">
        <v>131</v>
      </c>
      <c r="Y32144" s="34">
        <v>90</v>
      </c>
      <c r="Z32144" s="34">
        <v>120</v>
      </c>
      <c r="AA32144" s="34">
        <v>97</v>
      </c>
      <c r="AB32144" s="34">
        <v>177</v>
      </c>
      <c r="AC32144" s="34">
        <v>131</v>
      </c>
    </row>
    <row r="32145" spans="1:29" x14ac:dyDescent="0.2">
      <c r="A32145" s="34" t="s">
        <v>92638</v>
      </c>
      <c r="B32145" s="34">
        <v>63</v>
      </c>
      <c r="C32145" s="34">
        <v>110</v>
      </c>
      <c r="D32145" s="34">
        <v>140</v>
      </c>
      <c r="E32145" s="34">
        <v>112</v>
      </c>
      <c r="F32145" s="34">
        <v>125</v>
      </c>
      <c r="G32145" s="34">
        <v>79</v>
      </c>
      <c r="H32145" s="34">
        <v>105</v>
      </c>
      <c r="I32145" s="34">
        <v>86</v>
      </c>
      <c r="J32145" s="34">
        <v>66</v>
      </c>
      <c r="K32145" s="34">
        <v>115</v>
      </c>
      <c r="L32145" s="34">
        <v>45</v>
      </c>
      <c r="M32145" s="34">
        <v>81</v>
      </c>
      <c r="N32145" s="34">
        <v>59</v>
      </c>
      <c r="O32145" s="34">
        <v>78</v>
      </c>
      <c r="P32145" s="34">
        <v>83</v>
      </c>
      <c r="Q32145" s="34">
        <v>103</v>
      </c>
      <c r="R32145" s="34">
        <v>110</v>
      </c>
      <c r="S32145" s="34">
        <v>165</v>
      </c>
      <c r="T32145" s="34">
        <v>59</v>
      </c>
      <c r="U32145" s="34">
        <v>89</v>
      </c>
      <c r="V32145" s="34">
        <v>96</v>
      </c>
      <c r="W32145" s="34">
        <v>76</v>
      </c>
      <c r="X32145" s="34">
        <v>93</v>
      </c>
      <c r="Y32145" s="34">
        <v>80</v>
      </c>
      <c r="Z32145" s="34">
        <v>120</v>
      </c>
      <c r="AA32145" s="34">
        <v>128</v>
      </c>
      <c r="AB32145" s="34">
        <v>67</v>
      </c>
      <c r="AC32145" s="34">
        <v>182</v>
      </c>
    </row>
    <row r="32146" spans="1:29" x14ac:dyDescent="0.2">
      <c r="A32146" s="34" t="s">
        <v>92639</v>
      </c>
      <c r="B32146" s="34">
        <v>122</v>
      </c>
      <c r="C32146" s="34">
        <v>163</v>
      </c>
      <c r="D32146" s="34">
        <v>153</v>
      </c>
      <c r="E32146" s="34">
        <v>195</v>
      </c>
      <c r="F32146" s="34">
        <v>141</v>
      </c>
      <c r="G32146" s="34">
        <v>170</v>
      </c>
      <c r="H32146" s="34">
        <v>212</v>
      </c>
      <c r="I32146" s="34">
        <v>183</v>
      </c>
      <c r="J32146" s="34">
        <v>158</v>
      </c>
      <c r="K32146" s="34">
        <v>141</v>
      </c>
      <c r="L32146" s="34">
        <v>134</v>
      </c>
      <c r="M32146" s="34">
        <v>166</v>
      </c>
      <c r="N32146" s="34">
        <v>134</v>
      </c>
      <c r="O32146" s="34">
        <v>142</v>
      </c>
      <c r="P32146" s="34">
        <v>148</v>
      </c>
      <c r="Q32146" s="34">
        <v>316</v>
      </c>
      <c r="R32146" s="34">
        <v>223</v>
      </c>
      <c r="S32146" s="34">
        <v>208</v>
      </c>
      <c r="T32146" s="34">
        <v>196</v>
      </c>
      <c r="U32146" s="34">
        <v>200</v>
      </c>
      <c r="V32146" s="34">
        <v>181</v>
      </c>
      <c r="W32146" s="34">
        <v>215</v>
      </c>
      <c r="X32146" s="34">
        <v>199</v>
      </c>
      <c r="Y32146" s="34">
        <v>244</v>
      </c>
      <c r="Z32146" s="34">
        <v>152</v>
      </c>
      <c r="AA32146" s="34">
        <v>207</v>
      </c>
      <c r="AB32146" s="34">
        <v>246</v>
      </c>
      <c r="AC32146" s="34">
        <v>209</v>
      </c>
    </row>
    <row r="32147" spans="1:29" x14ac:dyDescent="0.2">
      <c r="A32147" s="34" t="s">
        <v>92640</v>
      </c>
      <c r="B32147" s="34">
        <v>119</v>
      </c>
      <c r="C32147" s="34">
        <v>144</v>
      </c>
      <c r="D32147" s="34">
        <v>175</v>
      </c>
      <c r="E32147" s="34">
        <v>167</v>
      </c>
      <c r="F32147" s="34">
        <v>149</v>
      </c>
      <c r="G32147" s="34">
        <v>182</v>
      </c>
      <c r="H32147" s="34">
        <v>122</v>
      </c>
      <c r="I32147" s="34">
        <v>163</v>
      </c>
      <c r="J32147" s="34">
        <v>154</v>
      </c>
      <c r="K32147" s="34">
        <v>139</v>
      </c>
      <c r="L32147" s="34">
        <v>138</v>
      </c>
      <c r="M32147" s="34">
        <v>140</v>
      </c>
      <c r="N32147" s="34">
        <v>117</v>
      </c>
      <c r="O32147" s="34">
        <v>120</v>
      </c>
      <c r="P32147" s="34">
        <v>130</v>
      </c>
      <c r="Q32147" s="34">
        <v>224</v>
      </c>
      <c r="R32147" s="34">
        <v>199</v>
      </c>
      <c r="S32147" s="34">
        <v>173</v>
      </c>
      <c r="T32147" s="34">
        <v>229</v>
      </c>
      <c r="U32147" s="34">
        <v>139</v>
      </c>
      <c r="V32147" s="34">
        <v>163</v>
      </c>
      <c r="W32147" s="34">
        <v>183</v>
      </c>
      <c r="X32147" s="34">
        <v>187</v>
      </c>
      <c r="Y32147" s="34">
        <v>173</v>
      </c>
      <c r="Z32147" s="34">
        <v>209</v>
      </c>
      <c r="AA32147" s="34">
        <v>190</v>
      </c>
      <c r="AB32147" s="34">
        <v>222</v>
      </c>
      <c r="AC32147" s="34">
        <v>230</v>
      </c>
    </row>
    <row r="32148" spans="1:29" x14ac:dyDescent="0.2">
      <c r="A32148" s="34" t="s">
        <v>92641</v>
      </c>
      <c r="B32148" s="34">
        <v>90</v>
      </c>
      <c r="C32148" s="34">
        <v>103</v>
      </c>
      <c r="D32148" s="34">
        <v>152</v>
      </c>
      <c r="E32148" s="34">
        <v>114</v>
      </c>
      <c r="F32148" s="34">
        <v>97</v>
      </c>
      <c r="G32148" s="34">
        <v>112</v>
      </c>
      <c r="H32148" s="34">
        <v>97</v>
      </c>
      <c r="I32148" s="34">
        <v>109</v>
      </c>
      <c r="J32148" s="34">
        <v>75</v>
      </c>
      <c r="K32148" s="34">
        <v>103</v>
      </c>
      <c r="L32148" s="34">
        <v>72</v>
      </c>
      <c r="M32148" s="34">
        <v>109</v>
      </c>
      <c r="N32148" s="34">
        <v>67</v>
      </c>
      <c r="O32148" s="34">
        <v>82</v>
      </c>
      <c r="P32148" s="34">
        <v>90</v>
      </c>
      <c r="Q32148" s="34">
        <v>113</v>
      </c>
      <c r="R32148" s="34">
        <v>143</v>
      </c>
      <c r="S32148" s="34">
        <v>159</v>
      </c>
      <c r="T32148" s="34">
        <v>91</v>
      </c>
      <c r="U32148" s="34">
        <v>104</v>
      </c>
      <c r="V32148" s="34">
        <v>100</v>
      </c>
      <c r="W32148" s="34">
        <v>120</v>
      </c>
      <c r="X32148" s="34">
        <v>114</v>
      </c>
      <c r="Y32148" s="34">
        <v>110</v>
      </c>
      <c r="Z32148" s="34">
        <v>134</v>
      </c>
      <c r="AA32148" s="34">
        <v>112</v>
      </c>
      <c r="AB32148" s="34">
        <v>116</v>
      </c>
      <c r="AC32148" s="34">
        <v>182</v>
      </c>
    </row>
    <row r="32149" spans="1:29" x14ac:dyDescent="0.2">
      <c r="A32149" s="34" t="s">
        <v>92642</v>
      </c>
      <c r="B32149" s="34">
        <v>223</v>
      </c>
      <c r="C32149" s="34">
        <v>213</v>
      </c>
      <c r="D32149" s="34">
        <v>229</v>
      </c>
      <c r="E32149" s="34">
        <v>284</v>
      </c>
      <c r="F32149" s="34">
        <v>303</v>
      </c>
      <c r="G32149" s="34">
        <v>225</v>
      </c>
      <c r="H32149" s="34">
        <v>300</v>
      </c>
      <c r="I32149" s="34">
        <v>287</v>
      </c>
      <c r="J32149" s="34">
        <v>315</v>
      </c>
      <c r="K32149" s="34">
        <v>292</v>
      </c>
      <c r="L32149" s="34">
        <v>311</v>
      </c>
      <c r="M32149" s="34">
        <v>255</v>
      </c>
      <c r="N32149" s="34">
        <v>272</v>
      </c>
      <c r="O32149" s="34">
        <v>321</v>
      </c>
      <c r="P32149" s="34">
        <v>313</v>
      </c>
      <c r="Q32149" s="34">
        <v>395</v>
      </c>
      <c r="R32149" s="34">
        <v>385</v>
      </c>
      <c r="S32149" s="34">
        <v>318</v>
      </c>
      <c r="T32149" s="34">
        <v>395</v>
      </c>
      <c r="U32149" s="34">
        <v>321</v>
      </c>
      <c r="V32149" s="34">
        <v>359</v>
      </c>
      <c r="W32149" s="34">
        <v>524</v>
      </c>
      <c r="X32149" s="34">
        <v>336</v>
      </c>
      <c r="Y32149" s="34">
        <v>468</v>
      </c>
      <c r="Z32149" s="34">
        <v>358</v>
      </c>
      <c r="AA32149" s="34">
        <v>342</v>
      </c>
      <c r="AB32149" s="34">
        <v>411</v>
      </c>
      <c r="AC32149" s="34">
        <v>522</v>
      </c>
    </row>
    <row r="32150" spans="1:29" x14ac:dyDescent="0.2">
      <c r="A32150" s="34" t="s">
        <v>92643</v>
      </c>
      <c r="B32150" s="34">
        <v>95</v>
      </c>
      <c r="C32150" s="34">
        <v>221</v>
      </c>
      <c r="D32150" s="34">
        <v>212</v>
      </c>
      <c r="E32150" s="34">
        <v>325</v>
      </c>
      <c r="F32150" s="34">
        <v>122</v>
      </c>
      <c r="G32150" s="34">
        <v>229</v>
      </c>
      <c r="H32150" s="34">
        <v>123</v>
      </c>
      <c r="I32150" s="34">
        <v>191</v>
      </c>
      <c r="J32150" s="34">
        <v>101</v>
      </c>
      <c r="K32150" s="34">
        <v>277</v>
      </c>
      <c r="L32150" s="34">
        <v>48</v>
      </c>
      <c r="M32150" s="34">
        <v>203</v>
      </c>
      <c r="N32150" s="34">
        <v>101</v>
      </c>
      <c r="O32150" s="34">
        <v>138</v>
      </c>
      <c r="P32150" s="34">
        <v>98</v>
      </c>
      <c r="Q32150" s="34">
        <v>191</v>
      </c>
      <c r="R32150" s="34">
        <v>106</v>
      </c>
      <c r="S32150" s="34">
        <v>299</v>
      </c>
      <c r="T32150" s="34">
        <v>60</v>
      </c>
      <c r="U32150" s="34">
        <v>155</v>
      </c>
      <c r="V32150" s="34">
        <v>180</v>
      </c>
      <c r="W32150" s="34">
        <v>142</v>
      </c>
      <c r="X32150" s="34">
        <v>171</v>
      </c>
      <c r="Y32150" s="34">
        <v>93</v>
      </c>
      <c r="Z32150" s="34">
        <v>178</v>
      </c>
      <c r="AA32150" s="34">
        <v>228</v>
      </c>
      <c r="AB32150" s="34">
        <v>81</v>
      </c>
      <c r="AC32150" s="34">
        <v>298</v>
      </c>
    </row>
    <row r="32151" spans="1:29" x14ac:dyDescent="0.2">
      <c r="A32151" s="34" t="s">
        <v>92644</v>
      </c>
      <c r="B32151" s="34">
        <v>299</v>
      </c>
      <c r="C32151" s="34">
        <v>297</v>
      </c>
      <c r="D32151" s="34">
        <v>490</v>
      </c>
      <c r="E32151" s="34">
        <v>396</v>
      </c>
      <c r="F32151" s="34">
        <v>471</v>
      </c>
      <c r="G32151" s="34">
        <v>340</v>
      </c>
      <c r="H32151" s="34">
        <v>432</v>
      </c>
      <c r="I32151" s="34">
        <v>343</v>
      </c>
      <c r="J32151" s="34">
        <v>358</v>
      </c>
      <c r="K32151" s="34">
        <v>348</v>
      </c>
      <c r="L32151" s="34">
        <v>314</v>
      </c>
      <c r="M32151" s="34">
        <v>312</v>
      </c>
      <c r="N32151" s="34">
        <v>316</v>
      </c>
      <c r="O32151" s="34">
        <v>222</v>
      </c>
      <c r="P32151" s="34">
        <v>318</v>
      </c>
      <c r="Q32151" s="34">
        <v>393</v>
      </c>
      <c r="R32151" s="34">
        <v>469</v>
      </c>
      <c r="S32151" s="34">
        <v>389</v>
      </c>
      <c r="T32151" s="34">
        <v>479</v>
      </c>
      <c r="U32151" s="34">
        <v>324</v>
      </c>
      <c r="V32151" s="34">
        <v>499</v>
      </c>
      <c r="W32151" s="34">
        <v>405</v>
      </c>
      <c r="X32151" s="34">
        <v>580</v>
      </c>
      <c r="Y32151" s="34">
        <v>424</v>
      </c>
      <c r="Z32151" s="34">
        <v>487</v>
      </c>
      <c r="AA32151" s="34">
        <v>445</v>
      </c>
      <c r="AB32151" s="34">
        <v>449</v>
      </c>
      <c r="AC32151" s="34">
        <v>555</v>
      </c>
    </row>
    <row r="32152" spans="1:29" x14ac:dyDescent="0.2">
      <c r="A32152" s="34" t="s">
        <v>92645</v>
      </c>
      <c r="B32152" s="34">
        <v>86</v>
      </c>
      <c r="C32152" s="34">
        <v>129</v>
      </c>
      <c r="D32152" s="34">
        <v>186</v>
      </c>
      <c r="E32152" s="34">
        <v>133</v>
      </c>
      <c r="F32152" s="34">
        <v>206</v>
      </c>
      <c r="G32152" s="34">
        <v>84</v>
      </c>
      <c r="H32152" s="34">
        <v>182</v>
      </c>
      <c r="I32152" s="34">
        <v>126</v>
      </c>
      <c r="J32152" s="34">
        <v>129</v>
      </c>
      <c r="K32152" s="34">
        <v>146</v>
      </c>
      <c r="L32152" s="34">
        <v>145</v>
      </c>
      <c r="M32152" s="34">
        <v>104</v>
      </c>
      <c r="N32152" s="34">
        <v>138</v>
      </c>
      <c r="O32152" s="34">
        <v>127</v>
      </c>
      <c r="P32152" s="34">
        <v>135</v>
      </c>
      <c r="Q32152" s="34">
        <v>163</v>
      </c>
      <c r="R32152" s="34">
        <v>224</v>
      </c>
      <c r="S32152" s="34">
        <v>165</v>
      </c>
      <c r="T32152" s="34">
        <v>231</v>
      </c>
      <c r="U32152" s="34">
        <v>132</v>
      </c>
      <c r="V32152" s="34">
        <v>196</v>
      </c>
      <c r="W32152" s="34">
        <v>185</v>
      </c>
      <c r="X32152" s="34">
        <v>270</v>
      </c>
      <c r="Y32152" s="34">
        <v>207</v>
      </c>
      <c r="Z32152" s="34">
        <v>186</v>
      </c>
      <c r="AA32152" s="34">
        <v>159</v>
      </c>
      <c r="AB32152" s="34">
        <v>218</v>
      </c>
      <c r="AC32152" s="34">
        <v>188</v>
      </c>
    </row>
    <row r="32153" spans="1:29" x14ac:dyDescent="0.2">
      <c r="A32153" s="34" t="s">
        <v>92646</v>
      </c>
      <c r="B32153" s="34">
        <v>52</v>
      </c>
      <c r="C32153" s="34">
        <v>30</v>
      </c>
      <c r="D32153" s="34">
        <v>65</v>
      </c>
      <c r="E32153" s="34">
        <v>46</v>
      </c>
      <c r="F32153" s="34">
        <v>55</v>
      </c>
      <c r="G32153" s="34">
        <v>32</v>
      </c>
      <c r="H32153" s="34">
        <v>48</v>
      </c>
      <c r="I32153" s="34">
        <v>52</v>
      </c>
      <c r="J32153" s="34">
        <v>46</v>
      </c>
      <c r="K32153" s="34">
        <v>19</v>
      </c>
      <c r="L32153" s="34">
        <v>19</v>
      </c>
      <c r="M32153" s="34">
        <v>26</v>
      </c>
      <c r="N32153" s="34">
        <v>38</v>
      </c>
      <c r="O32153" s="34">
        <v>26</v>
      </c>
      <c r="P32153" s="34">
        <v>39</v>
      </c>
      <c r="Q32153" s="34">
        <v>46</v>
      </c>
      <c r="R32153" s="34">
        <v>54</v>
      </c>
      <c r="S32153" s="34">
        <v>47</v>
      </c>
      <c r="T32153" s="34">
        <v>33</v>
      </c>
      <c r="U32153" s="34">
        <v>21</v>
      </c>
      <c r="V32153" s="34">
        <v>44</v>
      </c>
      <c r="W32153" s="34">
        <v>48</v>
      </c>
      <c r="X32153" s="34">
        <v>53</v>
      </c>
      <c r="Y32153" s="34">
        <v>30</v>
      </c>
      <c r="Z32153" s="34">
        <v>31</v>
      </c>
      <c r="AA32153" s="34">
        <v>47</v>
      </c>
      <c r="AB32153" s="34">
        <v>49</v>
      </c>
      <c r="AC32153" s="34">
        <v>58</v>
      </c>
    </row>
    <row r="32154" spans="1:29" x14ac:dyDescent="0.2">
      <c r="A32154" s="34" t="s">
        <v>92647</v>
      </c>
      <c r="B32154" s="34">
        <v>18</v>
      </c>
      <c r="C32154" s="34">
        <v>26</v>
      </c>
      <c r="D32154" s="34">
        <v>22</v>
      </c>
      <c r="E32154" s="34">
        <v>9</v>
      </c>
      <c r="F32154" s="34">
        <v>19</v>
      </c>
      <c r="G32154" s="34">
        <v>10</v>
      </c>
      <c r="H32154" s="34">
        <v>15</v>
      </c>
      <c r="I32154" s="34">
        <v>15</v>
      </c>
      <c r="J32154" s="34">
        <v>20</v>
      </c>
      <c r="K32154" s="34">
        <v>25</v>
      </c>
      <c r="L32154" s="34">
        <v>17</v>
      </c>
      <c r="M32154" s="34">
        <v>9</v>
      </c>
      <c r="N32154" s="34">
        <v>20</v>
      </c>
      <c r="O32154" s="34">
        <v>11</v>
      </c>
      <c r="P32154" s="34">
        <v>19</v>
      </c>
      <c r="Q32154" s="34">
        <v>31</v>
      </c>
      <c r="R32154" s="34">
        <v>40</v>
      </c>
      <c r="S32154" s="34">
        <v>22</v>
      </c>
      <c r="T32154" s="34">
        <v>11</v>
      </c>
      <c r="U32154" s="34">
        <v>18</v>
      </c>
      <c r="V32154" s="34">
        <v>24</v>
      </c>
      <c r="W32154" s="34">
        <v>9</v>
      </c>
      <c r="X32154" s="34">
        <v>20</v>
      </c>
      <c r="Y32154" s="34">
        <v>16</v>
      </c>
      <c r="Z32154" s="34">
        <v>15</v>
      </c>
      <c r="AA32154" s="34">
        <v>29</v>
      </c>
      <c r="AB32154" s="34">
        <v>32</v>
      </c>
      <c r="AC32154" s="34">
        <v>33</v>
      </c>
    </row>
    <row r="32155" spans="1:29" x14ac:dyDescent="0.2">
      <c r="A32155" s="34" t="s">
        <v>92648</v>
      </c>
      <c r="B32155" s="34">
        <v>152</v>
      </c>
      <c r="C32155" s="34">
        <v>161</v>
      </c>
      <c r="D32155" s="34">
        <v>174</v>
      </c>
      <c r="E32155" s="34">
        <v>188</v>
      </c>
      <c r="F32155" s="34">
        <v>197</v>
      </c>
      <c r="G32155" s="34">
        <v>162</v>
      </c>
      <c r="H32155" s="34">
        <v>209</v>
      </c>
      <c r="I32155" s="34">
        <v>160</v>
      </c>
      <c r="J32155" s="34">
        <v>159</v>
      </c>
      <c r="K32155" s="34">
        <v>155</v>
      </c>
      <c r="L32155" s="34">
        <v>151</v>
      </c>
      <c r="M32155" s="34">
        <v>144</v>
      </c>
      <c r="N32155" s="34">
        <v>154</v>
      </c>
      <c r="O32155" s="34">
        <v>121</v>
      </c>
      <c r="P32155" s="34">
        <v>182</v>
      </c>
      <c r="Q32155" s="34">
        <v>218</v>
      </c>
      <c r="R32155" s="34">
        <v>242</v>
      </c>
      <c r="S32155" s="34">
        <v>219</v>
      </c>
      <c r="T32155" s="34">
        <v>221</v>
      </c>
      <c r="U32155" s="34">
        <v>196</v>
      </c>
      <c r="V32155" s="34">
        <v>214</v>
      </c>
      <c r="W32155" s="34">
        <v>172</v>
      </c>
      <c r="X32155" s="34">
        <v>241</v>
      </c>
      <c r="Y32155" s="34">
        <v>272</v>
      </c>
      <c r="Z32155" s="34">
        <v>194</v>
      </c>
      <c r="AA32155" s="34">
        <v>202</v>
      </c>
      <c r="AB32155" s="34">
        <v>292</v>
      </c>
      <c r="AC32155" s="34">
        <v>293</v>
      </c>
    </row>
    <row r="32156" spans="1:29" x14ac:dyDescent="0.2">
      <c r="A32156" s="34" t="s">
        <v>92649</v>
      </c>
      <c r="B32156" s="34">
        <v>37</v>
      </c>
      <c r="C32156" s="34">
        <v>44</v>
      </c>
      <c r="D32156" s="34">
        <v>76</v>
      </c>
      <c r="E32156" s="34">
        <v>64</v>
      </c>
      <c r="F32156" s="34">
        <v>61</v>
      </c>
      <c r="G32156" s="34">
        <v>95</v>
      </c>
      <c r="H32156" s="34">
        <v>48</v>
      </c>
      <c r="I32156" s="34">
        <v>54</v>
      </c>
      <c r="J32156" s="34">
        <v>51</v>
      </c>
      <c r="K32156" s="34">
        <v>42</v>
      </c>
      <c r="L32156" s="34">
        <v>23</v>
      </c>
      <c r="M32156" s="34">
        <v>83</v>
      </c>
      <c r="N32156" s="34">
        <v>33</v>
      </c>
      <c r="O32156" s="34">
        <v>63</v>
      </c>
      <c r="P32156" s="34">
        <v>75</v>
      </c>
      <c r="Q32156" s="34">
        <v>103</v>
      </c>
      <c r="R32156" s="34">
        <v>71</v>
      </c>
      <c r="S32156" s="34">
        <v>62</v>
      </c>
      <c r="T32156" s="34">
        <v>41</v>
      </c>
      <c r="U32156" s="34">
        <v>48</v>
      </c>
      <c r="V32156" s="34">
        <v>59</v>
      </c>
      <c r="W32156" s="34">
        <v>50</v>
      </c>
      <c r="X32156" s="34">
        <v>79</v>
      </c>
      <c r="Y32156" s="34">
        <v>53</v>
      </c>
      <c r="Z32156" s="34">
        <v>59</v>
      </c>
      <c r="AA32156" s="34">
        <v>44</v>
      </c>
      <c r="AB32156" s="34">
        <v>57</v>
      </c>
      <c r="AC32156" s="34">
        <v>85</v>
      </c>
    </row>
    <row r="32157" spans="1:29" x14ac:dyDescent="0.2">
      <c r="A32157" s="34" t="s">
        <v>92650</v>
      </c>
      <c r="B32157" s="34">
        <v>163</v>
      </c>
      <c r="C32157" s="34">
        <v>77</v>
      </c>
      <c r="D32157" s="34">
        <v>102</v>
      </c>
      <c r="E32157" s="34">
        <v>56</v>
      </c>
      <c r="F32157" s="34">
        <v>72</v>
      </c>
      <c r="G32157" s="34">
        <v>66</v>
      </c>
      <c r="H32157" s="34">
        <v>102</v>
      </c>
      <c r="I32157" s="34">
        <v>70</v>
      </c>
      <c r="J32157" s="34">
        <v>99</v>
      </c>
      <c r="K32157" s="34">
        <v>85</v>
      </c>
      <c r="L32157" s="34">
        <v>104</v>
      </c>
      <c r="M32157" s="34">
        <v>67</v>
      </c>
      <c r="N32157" s="34">
        <v>60</v>
      </c>
      <c r="O32157" s="34">
        <v>80</v>
      </c>
      <c r="P32157" s="34">
        <v>76</v>
      </c>
      <c r="Q32157" s="34">
        <v>111</v>
      </c>
      <c r="R32157" s="34">
        <v>90</v>
      </c>
      <c r="S32157" s="34">
        <v>93</v>
      </c>
      <c r="T32157" s="34">
        <v>109</v>
      </c>
      <c r="U32157" s="34">
        <v>86</v>
      </c>
      <c r="V32157" s="34">
        <v>149</v>
      </c>
      <c r="W32157" s="34">
        <v>145</v>
      </c>
      <c r="X32157" s="34">
        <v>63</v>
      </c>
      <c r="Y32157" s="34">
        <v>111</v>
      </c>
      <c r="Z32157" s="34">
        <v>91</v>
      </c>
      <c r="AA32157" s="34">
        <v>100</v>
      </c>
      <c r="AB32157" s="34">
        <v>123</v>
      </c>
      <c r="AC32157" s="34">
        <v>138</v>
      </c>
    </row>
    <row r="32158" spans="1:29" x14ac:dyDescent="0.2">
      <c r="A32158" s="34" t="s">
        <v>92651</v>
      </c>
      <c r="B32158" s="34">
        <v>115</v>
      </c>
      <c r="C32158" s="34">
        <v>69</v>
      </c>
      <c r="D32158" s="34">
        <v>110</v>
      </c>
      <c r="E32158" s="34">
        <v>94</v>
      </c>
      <c r="F32158" s="34">
        <v>108</v>
      </c>
      <c r="G32158" s="34">
        <v>54</v>
      </c>
      <c r="H32158" s="34">
        <v>87</v>
      </c>
      <c r="I32158" s="34">
        <v>107</v>
      </c>
      <c r="J32158" s="34">
        <v>101</v>
      </c>
      <c r="K32158" s="34">
        <v>80</v>
      </c>
      <c r="L32158" s="34">
        <v>100</v>
      </c>
      <c r="M32158" s="34">
        <v>66</v>
      </c>
      <c r="N32158" s="34">
        <v>86</v>
      </c>
      <c r="O32158" s="34">
        <v>71</v>
      </c>
      <c r="P32158" s="34">
        <v>82</v>
      </c>
      <c r="Q32158" s="34">
        <v>118</v>
      </c>
      <c r="R32158" s="34">
        <v>157</v>
      </c>
      <c r="S32158" s="34">
        <v>100</v>
      </c>
      <c r="T32158" s="34">
        <v>128</v>
      </c>
      <c r="U32158" s="34">
        <v>98</v>
      </c>
      <c r="V32158" s="34">
        <v>95</v>
      </c>
      <c r="W32158" s="34">
        <v>108</v>
      </c>
      <c r="X32158" s="34">
        <v>111</v>
      </c>
      <c r="Y32158" s="34">
        <v>108</v>
      </c>
      <c r="Z32158" s="34">
        <v>117</v>
      </c>
      <c r="AA32158" s="34">
        <v>86</v>
      </c>
      <c r="AB32158" s="34">
        <v>173</v>
      </c>
      <c r="AC32158" s="34">
        <v>136</v>
      </c>
    </row>
    <row r="32159" spans="1:29" x14ac:dyDescent="0.2">
      <c r="A32159" s="34" t="s">
        <v>92652</v>
      </c>
      <c r="B32159" s="34">
        <v>190</v>
      </c>
      <c r="C32159" s="34">
        <v>194</v>
      </c>
      <c r="D32159" s="34">
        <v>245</v>
      </c>
      <c r="E32159" s="34">
        <v>244</v>
      </c>
      <c r="F32159" s="34">
        <v>233</v>
      </c>
      <c r="G32159" s="34">
        <v>270</v>
      </c>
      <c r="H32159" s="34">
        <v>256</v>
      </c>
      <c r="I32159" s="34">
        <v>219</v>
      </c>
      <c r="J32159" s="34">
        <v>226</v>
      </c>
      <c r="K32159" s="34">
        <v>188</v>
      </c>
      <c r="L32159" s="34">
        <v>202</v>
      </c>
      <c r="M32159" s="34">
        <v>161</v>
      </c>
      <c r="N32159" s="34">
        <v>160</v>
      </c>
      <c r="O32159" s="34">
        <v>179</v>
      </c>
      <c r="P32159" s="34">
        <v>235</v>
      </c>
      <c r="Q32159" s="34">
        <v>318</v>
      </c>
      <c r="R32159" s="34">
        <v>265</v>
      </c>
      <c r="S32159" s="34">
        <v>240</v>
      </c>
      <c r="T32159" s="34">
        <v>233</v>
      </c>
      <c r="U32159" s="34">
        <v>247</v>
      </c>
      <c r="V32159" s="34">
        <v>289</v>
      </c>
      <c r="W32159" s="34">
        <v>237</v>
      </c>
      <c r="X32159" s="34">
        <v>262</v>
      </c>
      <c r="Y32159" s="34">
        <v>270</v>
      </c>
      <c r="Z32159" s="34">
        <v>274</v>
      </c>
      <c r="AA32159" s="34">
        <v>241</v>
      </c>
      <c r="AB32159" s="34">
        <v>335</v>
      </c>
      <c r="AC32159" s="34">
        <v>360</v>
      </c>
    </row>
    <row r="32160" spans="1:29" x14ac:dyDescent="0.2">
      <c r="A32160" s="34" t="s">
        <v>92653</v>
      </c>
      <c r="B32160" s="34">
        <v>533</v>
      </c>
      <c r="C32160" s="34">
        <v>191</v>
      </c>
      <c r="D32160" s="34">
        <v>258</v>
      </c>
      <c r="E32160" s="34">
        <v>272</v>
      </c>
      <c r="F32160" s="34">
        <v>311</v>
      </c>
      <c r="G32160" s="34">
        <v>271</v>
      </c>
      <c r="H32160" s="34">
        <v>352</v>
      </c>
      <c r="I32160" s="34">
        <v>204</v>
      </c>
      <c r="J32160" s="34">
        <v>358</v>
      </c>
      <c r="K32160" s="34">
        <v>210</v>
      </c>
      <c r="L32160" s="34">
        <v>468</v>
      </c>
      <c r="M32160" s="34">
        <v>229</v>
      </c>
      <c r="N32160" s="34">
        <v>294</v>
      </c>
      <c r="O32160" s="34">
        <v>247</v>
      </c>
      <c r="P32160" s="34">
        <v>386</v>
      </c>
      <c r="Q32160" s="34">
        <v>382</v>
      </c>
      <c r="R32160" s="34">
        <v>541</v>
      </c>
      <c r="S32160" s="34">
        <v>295</v>
      </c>
      <c r="T32160" s="34">
        <v>597</v>
      </c>
      <c r="U32160" s="34">
        <v>349</v>
      </c>
      <c r="V32160" s="34">
        <v>481</v>
      </c>
      <c r="W32160" s="34">
        <v>460</v>
      </c>
      <c r="X32160" s="34">
        <v>376</v>
      </c>
      <c r="Y32160" s="34">
        <v>424</v>
      </c>
      <c r="Z32160" s="34">
        <v>369</v>
      </c>
      <c r="AA32160" s="34">
        <v>302</v>
      </c>
      <c r="AB32160" s="34">
        <v>693</v>
      </c>
      <c r="AC32160" s="34">
        <v>419</v>
      </c>
    </row>
    <row r="32161" spans="1:29" x14ac:dyDescent="0.2">
      <c r="A32161" s="34" t="s">
        <v>92654</v>
      </c>
      <c r="B32161" s="34">
        <v>2</v>
      </c>
      <c r="C32161" s="34">
        <v>0</v>
      </c>
      <c r="D32161" s="34">
        <v>0</v>
      </c>
      <c r="E32161" s="34">
        <v>0</v>
      </c>
      <c r="F32161" s="34">
        <v>0</v>
      </c>
      <c r="G32161" s="34">
        <v>0</v>
      </c>
      <c r="H32161" s="34">
        <v>0</v>
      </c>
      <c r="I32161" s="34">
        <v>0</v>
      </c>
      <c r="J32161" s="34">
        <v>0</v>
      </c>
      <c r="K32161" s="34">
        <v>0</v>
      </c>
      <c r="L32161" s="34">
        <v>0</v>
      </c>
      <c r="M32161" s="34">
        <v>0</v>
      </c>
      <c r="N32161" s="34">
        <v>0</v>
      </c>
      <c r="O32161" s="34">
        <v>0</v>
      </c>
      <c r="P32161" s="34">
        <v>0</v>
      </c>
      <c r="Q32161" s="34">
        <v>0</v>
      </c>
      <c r="R32161" s="34">
        <v>0</v>
      </c>
      <c r="S32161" s="34">
        <v>0</v>
      </c>
      <c r="T32161" s="34">
        <v>0</v>
      </c>
      <c r="U32161" s="34">
        <v>0</v>
      </c>
      <c r="V32161" s="34">
        <v>0</v>
      </c>
      <c r="W32161" s="34">
        <v>0</v>
      </c>
      <c r="X32161" s="34">
        <v>0</v>
      </c>
      <c r="Y32161" s="34">
        <v>0</v>
      </c>
      <c r="Z32161" s="34">
        <v>0</v>
      </c>
      <c r="AA32161" s="34">
        <v>0</v>
      </c>
      <c r="AB32161" s="34">
        <v>0</v>
      </c>
      <c r="AC32161" s="34">
        <v>0</v>
      </c>
    </row>
    <row r="32162" spans="1:29" x14ac:dyDescent="0.2">
      <c r="A32162" s="34" t="s">
        <v>92655</v>
      </c>
      <c r="B32162" s="34">
        <v>87</v>
      </c>
      <c r="C32162" s="34">
        <v>55</v>
      </c>
      <c r="D32162" s="34">
        <v>128</v>
      </c>
      <c r="E32162" s="34">
        <v>49</v>
      </c>
      <c r="F32162" s="34">
        <v>125</v>
      </c>
      <c r="G32162" s="34">
        <v>54</v>
      </c>
      <c r="H32162" s="34">
        <v>140</v>
      </c>
      <c r="I32162" s="34">
        <v>52</v>
      </c>
      <c r="J32162" s="34">
        <v>136</v>
      </c>
      <c r="K32162" s="34">
        <v>61</v>
      </c>
      <c r="L32162" s="34">
        <v>141</v>
      </c>
      <c r="M32162" s="34">
        <v>51</v>
      </c>
      <c r="N32162" s="34">
        <v>116</v>
      </c>
      <c r="O32162" s="34">
        <v>65</v>
      </c>
      <c r="P32162" s="34">
        <v>104</v>
      </c>
      <c r="Q32162" s="34">
        <v>69</v>
      </c>
      <c r="R32162" s="34">
        <v>160</v>
      </c>
      <c r="S32162" s="34">
        <v>90</v>
      </c>
      <c r="T32162" s="34">
        <v>180</v>
      </c>
      <c r="U32162" s="34">
        <v>66</v>
      </c>
      <c r="V32162" s="34">
        <v>139</v>
      </c>
      <c r="W32162" s="34">
        <v>101</v>
      </c>
      <c r="X32162" s="34">
        <v>124</v>
      </c>
      <c r="Y32162" s="34">
        <v>111</v>
      </c>
      <c r="Z32162" s="34">
        <v>200</v>
      </c>
      <c r="AA32162" s="34">
        <v>91</v>
      </c>
      <c r="AB32162" s="34">
        <v>221</v>
      </c>
      <c r="AC32162" s="34">
        <v>104</v>
      </c>
    </row>
    <row r="32163" spans="1:29" x14ac:dyDescent="0.2">
      <c r="A32163" s="34" t="s">
        <v>92656</v>
      </c>
      <c r="B32163" s="34">
        <v>79</v>
      </c>
      <c r="C32163" s="34">
        <v>22</v>
      </c>
      <c r="D32163" s="34">
        <v>55</v>
      </c>
      <c r="E32163" s="34">
        <v>57</v>
      </c>
      <c r="F32163" s="34">
        <v>72</v>
      </c>
      <c r="G32163" s="34">
        <v>35</v>
      </c>
      <c r="H32163" s="34">
        <v>87</v>
      </c>
      <c r="I32163" s="34">
        <v>29</v>
      </c>
      <c r="J32163" s="34">
        <v>75</v>
      </c>
      <c r="K32163" s="34">
        <v>47</v>
      </c>
      <c r="L32163" s="34">
        <v>65</v>
      </c>
      <c r="M32163" s="34">
        <v>49</v>
      </c>
      <c r="N32163" s="34">
        <v>46</v>
      </c>
      <c r="O32163" s="34">
        <v>34</v>
      </c>
      <c r="P32163" s="34">
        <v>54</v>
      </c>
      <c r="Q32163" s="34">
        <v>75</v>
      </c>
      <c r="R32163" s="34">
        <v>118</v>
      </c>
      <c r="S32163" s="34">
        <v>42</v>
      </c>
      <c r="T32163" s="34">
        <v>68</v>
      </c>
      <c r="U32163" s="34">
        <v>53</v>
      </c>
      <c r="V32163" s="34">
        <v>68</v>
      </c>
      <c r="W32163" s="34">
        <v>92</v>
      </c>
      <c r="X32163" s="34">
        <v>61</v>
      </c>
      <c r="Y32163" s="34">
        <v>81</v>
      </c>
      <c r="Z32163" s="34">
        <v>70</v>
      </c>
      <c r="AA32163" s="34">
        <v>66</v>
      </c>
      <c r="AB32163" s="34">
        <v>75</v>
      </c>
      <c r="AC32163" s="34">
        <v>78</v>
      </c>
    </row>
    <row r="32164" spans="1:29" x14ac:dyDescent="0.2">
      <c r="A32164" s="34" t="s">
        <v>92657</v>
      </c>
      <c r="B32164" s="34">
        <v>106</v>
      </c>
      <c r="C32164" s="34">
        <v>137</v>
      </c>
      <c r="D32164" s="34">
        <v>228</v>
      </c>
      <c r="E32164" s="34">
        <v>157</v>
      </c>
      <c r="F32164" s="34">
        <v>180</v>
      </c>
      <c r="G32164" s="34">
        <v>136</v>
      </c>
      <c r="H32164" s="34">
        <v>199</v>
      </c>
      <c r="I32164" s="34">
        <v>123</v>
      </c>
      <c r="J32164" s="34">
        <v>179</v>
      </c>
      <c r="K32164" s="34">
        <v>106</v>
      </c>
      <c r="L32164" s="34">
        <v>180</v>
      </c>
      <c r="M32164" s="34">
        <v>130</v>
      </c>
      <c r="N32164" s="34">
        <v>179</v>
      </c>
      <c r="O32164" s="34">
        <v>113</v>
      </c>
      <c r="P32164" s="34">
        <v>177</v>
      </c>
      <c r="Q32164" s="34">
        <v>190</v>
      </c>
      <c r="R32164" s="34">
        <v>252</v>
      </c>
      <c r="S32164" s="34">
        <v>167</v>
      </c>
      <c r="T32164" s="34">
        <v>293</v>
      </c>
      <c r="U32164" s="34">
        <v>177</v>
      </c>
      <c r="V32164" s="34">
        <v>255</v>
      </c>
      <c r="W32164" s="34">
        <v>186</v>
      </c>
      <c r="X32164" s="34">
        <v>211</v>
      </c>
      <c r="Y32164" s="34">
        <v>162</v>
      </c>
      <c r="Z32164" s="34">
        <v>250</v>
      </c>
      <c r="AA32164" s="34">
        <v>156</v>
      </c>
      <c r="AB32164" s="34">
        <v>312</v>
      </c>
      <c r="AC32164" s="34">
        <v>300</v>
      </c>
    </row>
    <row r="32165" spans="1:29" x14ac:dyDescent="0.2">
      <c r="A32165" s="34" t="s">
        <v>92658</v>
      </c>
      <c r="B32165" s="34">
        <v>56</v>
      </c>
      <c r="C32165" s="34">
        <v>43</v>
      </c>
      <c r="D32165" s="34">
        <v>43</v>
      </c>
      <c r="E32165" s="34">
        <v>54</v>
      </c>
      <c r="F32165" s="34">
        <v>59</v>
      </c>
      <c r="G32165" s="34">
        <v>68</v>
      </c>
      <c r="H32165" s="34">
        <v>39</v>
      </c>
      <c r="I32165" s="34">
        <v>30</v>
      </c>
      <c r="J32165" s="34">
        <v>45</v>
      </c>
      <c r="K32165" s="34">
        <v>63</v>
      </c>
      <c r="L32165" s="34">
        <v>35</v>
      </c>
      <c r="M32165" s="34">
        <v>40</v>
      </c>
      <c r="N32165" s="34">
        <v>38</v>
      </c>
      <c r="O32165" s="34">
        <v>58</v>
      </c>
      <c r="P32165" s="34">
        <v>68</v>
      </c>
      <c r="Q32165" s="34">
        <v>85</v>
      </c>
      <c r="R32165" s="34">
        <v>63</v>
      </c>
      <c r="S32165" s="34">
        <v>76</v>
      </c>
      <c r="T32165" s="34">
        <v>55</v>
      </c>
      <c r="U32165" s="34">
        <v>65</v>
      </c>
      <c r="V32165" s="34">
        <v>47</v>
      </c>
      <c r="W32165" s="34">
        <v>78</v>
      </c>
      <c r="X32165" s="34">
        <v>83</v>
      </c>
      <c r="Y32165" s="34">
        <v>54</v>
      </c>
      <c r="Z32165" s="34">
        <v>77</v>
      </c>
      <c r="AA32165" s="34">
        <v>64</v>
      </c>
      <c r="AB32165" s="34">
        <v>106</v>
      </c>
      <c r="AC32165" s="34">
        <v>88</v>
      </c>
    </row>
    <row r="32166" spans="1:29" x14ac:dyDescent="0.2">
      <c r="A32166" s="34" t="s">
        <v>92659</v>
      </c>
      <c r="B32166" s="34">
        <v>38</v>
      </c>
      <c r="C32166" s="34">
        <v>66</v>
      </c>
      <c r="D32166" s="34">
        <v>83</v>
      </c>
      <c r="E32166" s="34">
        <v>73</v>
      </c>
      <c r="F32166" s="34">
        <v>64</v>
      </c>
      <c r="G32166" s="34">
        <v>63</v>
      </c>
      <c r="H32166" s="34">
        <v>80</v>
      </c>
      <c r="I32166" s="34">
        <v>40</v>
      </c>
      <c r="J32166" s="34">
        <v>55</v>
      </c>
      <c r="K32166" s="34">
        <v>84</v>
      </c>
      <c r="L32166" s="34">
        <v>48</v>
      </c>
      <c r="M32166" s="34">
        <v>42</v>
      </c>
      <c r="N32166" s="34">
        <v>64</v>
      </c>
      <c r="O32166" s="34">
        <v>62</v>
      </c>
      <c r="P32166" s="34">
        <v>68</v>
      </c>
      <c r="Q32166" s="34">
        <v>78</v>
      </c>
      <c r="R32166" s="34">
        <v>84</v>
      </c>
      <c r="S32166" s="34">
        <v>92</v>
      </c>
      <c r="T32166" s="34">
        <v>68</v>
      </c>
      <c r="U32166" s="34">
        <v>66</v>
      </c>
      <c r="V32166" s="34">
        <v>91</v>
      </c>
      <c r="W32166" s="34">
        <v>64</v>
      </c>
      <c r="X32166" s="34">
        <v>81</v>
      </c>
      <c r="Y32166" s="34">
        <v>50</v>
      </c>
      <c r="Z32166" s="34">
        <v>71</v>
      </c>
      <c r="AA32166" s="34">
        <v>71</v>
      </c>
      <c r="AB32166" s="34">
        <v>61</v>
      </c>
      <c r="AC32166" s="34">
        <v>93</v>
      </c>
    </row>
    <row r="32167" spans="1:29" x14ac:dyDescent="0.2">
      <c r="A32167" s="34" t="s">
        <v>92660</v>
      </c>
      <c r="B32167" s="34">
        <v>21</v>
      </c>
      <c r="C32167" s="34">
        <v>55</v>
      </c>
      <c r="D32167" s="34">
        <v>32</v>
      </c>
      <c r="E32167" s="34">
        <v>52</v>
      </c>
      <c r="F32167" s="34">
        <v>31</v>
      </c>
      <c r="G32167" s="34">
        <v>71</v>
      </c>
      <c r="H32167" s="34">
        <v>23</v>
      </c>
      <c r="I32167" s="34">
        <v>49</v>
      </c>
      <c r="J32167" s="34">
        <v>41</v>
      </c>
      <c r="K32167" s="34">
        <v>26</v>
      </c>
      <c r="L32167" s="34">
        <v>25</v>
      </c>
      <c r="M32167" s="34">
        <v>39</v>
      </c>
      <c r="N32167" s="34">
        <v>44</v>
      </c>
      <c r="O32167" s="34">
        <v>17</v>
      </c>
      <c r="P32167" s="34">
        <v>44</v>
      </c>
      <c r="Q32167" s="34">
        <v>48</v>
      </c>
      <c r="R32167" s="34">
        <v>35</v>
      </c>
      <c r="S32167" s="34">
        <v>40</v>
      </c>
      <c r="T32167" s="34">
        <v>21</v>
      </c>
      <c r="U32167" s="34">
        <v>33</v>
      </c>
      <c r="V32167" s="34">
        <v>27</v>
      </c>
      <c r="W32167" s="34">
        <v>27</v>
      </c>
      <c r="X32167" s="34">
        <v>26</v>
      </c>
      <c r="Y32167" s="34">
        <v>30</v>
      </c>
      <c r="Z32167" s="34">
        <v>55</v>
      </c>
      <c r="AA32167" s="34">
        <v>30</v>
      </c>
      <c r="AB32167" s="34">
        <v>40</v>
      </c>
      <c r="AC32167" s="34">
        <v>77</v>
      </c>
    </row>
    <row r="32168" spans="1:29" x14ac:dyDescent="0.2">
      <c r="A32168" s="34" t="s">
        <v>92661</v>
      </c>
      <c r="B32168" s="34">
        <v>89</v>
      </c>
      <c r="C32168" s="34">
        <v>76</v>
      </c>
      <c r="D32168" s="34">
        <v>71</v>
      </c>
      <c r="E32168" s="34">
        <v>115</v>
      </c>
      <c r="F32168" s="34">
        <v>75</v>
      </c>
      <c r="G32168" s="34">
        <v>66</v>
      </c>
      <c r="H32168" s="34">
        <v>74</v>
      </c>
      <c r="I32168" s="34">
        <v>75</v>
      </c>
      <c r="J32168" s="34">
        <v>83</v>
      </c>
      <c r="K32168" s="34">
        <v>86</v>
      </c>
      <c r="L32168" s="34">
        <v>51</v>
      </c>
      <c r="M32168" s="34">
        <v>47</v>
      </c>
      <c r="N32168" s="34">
        <v>43</v>
      </c>
      <c r="O32168" s="34">
        <v>64</v>
      </c>
      <c r="P32168" s="34">
        <v>61</v>
      </c>
      <c r="Q32168" s="34">
        <v>112</v>
      </c>
      <c r="R32168" s="34">
        <v>129</v>
      </c>
      <c r="S32168" s="34">
        <v>100</v>
      </c>
      <c r="T32168" s="34">
        <v>69</v>
      </c>
      <c r="U32168" s="34">
        <v>83</v>
      </c>
      <c r="V32168" s="34">
        <v>87</v>
      </c>
      <c r="W32168" s="34">
        <v>118</v>
      </c>
      <c r="X32168" s="34">
        <v>104</v>
      </c>
      <c r="Y32168" s="34">
        <v>92</v>
      </c>
      <c r="Z32168" s="34">
        <v>51</v>
      </c>
      <c r="AA32168" s="34">
        <v>102</v>
      </c>
      <c r="AB32168" s="34">
        <v>96</v>
      </c>
      <c r="AC32168" s="34">
        <v>105</v>
      </c>
    </row>
    <row r="32169" spans="1:29" x14ac:dyDescent="0.2">
      <c r="A32169" s="34" t="s">
        <v>92662</v>
      </c>
      <c r="B32169" s="34">
        <v>39</v>
      </c>
      <c r="C32169" s="34">
        <v>25</v>
      </c>
      <c r="D32169" s="34">
        <v>17</v>
      </c>
      <c r="E32169" s="34">
        <v>10</v>
      </c>
      <c r="F32169" s="34">
        <v>27</v>
      </c>
      <c r="G32169" s="34">
        <v>5</v>
      </c>
      <c r="H32169" s="34">
        <v>20</v>
      </c>
      <c r="I32169" s="34">
        <v>22</v>
      </c>
      <c r="J32169" s="34">
        <v>18</v>
      </c>
      <c r="K32169" s="34">
        <v>17</v>
      </c>
      <c r="L32169" s="34">
        <v>21</v>
      </c>
      <c r="M32169" s="34">
        <v>24</v>
      </c>
      <c r="N32169" s="34">
        <v>18</v>
      </c>
      <c r="O32169" s="34">
        <v>22</v>
      </c>
      <c r="P32169" s="34">
        <v>17</v>
      </c>
      <c r="Q32169" s="34">
        <v>50</v>
      </c>
      <c r="R32169" s="34">
        <v>19</v>
      </c>
      <c r="S32169" s="34">
        <v>22</v>
      </c>
      <c r="T32169" s="34">
        <v>22</v>
      </c>
      <c r="U32169" s="34">
        <v>21</v>
      </c>
      <c r="V32169" s="34">
        <v>17</v>
      </c>
      <c r="W32169" s="34">
        <v>38</v>
      </c>
      <c r="X32169" s="34">
        <v>23</v>
      </c>
      <c r="Y32169" s="34">
        <v>31</v>
      </c>
      <c r="Z32169" s="34">
        <v>38</v>
      </c>
      <c r="AA32169" s="34">
        <v>16</v>
      </c>
      <c r="AB32169" s="34">
        <v>29</v>
      </c>
      <c r="AC32169" s="34">
        <v>36</v>
      </c>
    </row>
    <row r="32170" spans="1:29" x14ac:dyDescent="0.2">
      <c r="A32170" s="34" t="s">
        <v>92663</v>
      </c>
      <c r="B32170" s="34">
        <v>35</v>
      </c>
      <c r="C32170" s="34">
        <v>28</v>
      </c>
      <c r="D32170" s="34">
        <v>28</v>
      </c>
      <c r="E32170" s="34">
        <v>20</v>
      </c>
      <c r="F32170" s="34">
        <v>24</v>
      </c>
      <c r="G32170" s="34">
        <v>19</v>
      </c>
      <c r="H32170" s="34">
        <v>17</v>
      </c>
      <c r="I32170" s="34">
        <v>22</v>
      </c>
      <c r="J32170" s="34">
        <v>30</v>
      </c>
      <c r="K32170" s="34">
        <v>20</v>
      </c>
      <c r="L32170" s="34">
        <v>15</v>
      </c>
      <c r="M32170" s="34">
        <v>23</v>
      </c>
      <c r="N32170" s="34">
        <v>22</v>
      </c>
      <c r="O32170" s="34">
        <v>9</v>
      </c>
      <c r="P32170" s="34">
        <v>32</v>
      </c>
      <c r="Q32170" s="34">
        <v>41</v>
      </c>
      <c r="R32170" s="34">
        <v>25</v>
      </c>
      <c r="S32170" s="34">
        <v>26</v>
      </c>
      <c r="T32170" s="34">
        <v>22</v>
      </c>
      <c r="U32170" s="34">
        <v>23</v>
      </c>
      <c r="V32170" s="34">
        <v>31</v>
      </c>
      <c r="W32170" s="34">
        <v>13</v>
      </c>
      <c r="X32170" s="34">
        <v>26</v>
      </c>
      <c r="Y32170" s="34">
        <v>33</v>
      </c>
      <c r="Z32170" s="34">
        <v>37</v>
      </c>
      <c r="AA32170" s="34">
        <v>31</v>
      </c>
      <c r="AB32170" s="34">
        <v>25</v>
      </c>
      <c r="AC32170" s="34">
        <v>24</v>
      </c>
    </row>
    <row r="32171" spans="1:29" x14ac:dyDescent="0.2">
      <c r="A32171" s="34" t="s">
        <v>92664</v>
      </c>
      <c r="B32171" s="34">
        <v>124</v>
      </c>
      <c r="C32171" s="34">
        <v>168</v>
      </c>
      <c r="D32171" s="34">
        <v>159</v>
      </c>
      <c r="E32171" s="34">
        <v>138</v>
      </c>
      <c r="F32171" s="34">
        <v>170</v>
      </c>
      <c r="G32171" s="34">
        <v>131</v>
      </c>
      <c r="H32171" s="34">
        <v>146</v>
      </c>
      <c r="I32171" s="34">
        <v>113</v>
      </c>
      <c r="J32171" s="34">
        <v>156</v>
      </c>
      <c r="K32171" s="34">
        <v>99</v>
      </c>
      <c r="L32171" s="34">
        <v>80</v>
      </c>
      <c r="M32171" s="34">
        <v>113</v>
      </c>
      <c r="N32171" s="34">
        <v>129</v>
      </c>
      <c r="O32171" s="34">
        <v>121</v>
      </c>
      <c r="P32171" s="34">
        <v>119</v>
      </c>
      <c r="Q32171" s="34">
        <v>194</v>
      </c>
      <c r="R32171" s="34">
        <v>214</v>
      </c>
      <c r="S32171" s="34">
        <v>154</v>
      </c>
      <c r="T32171" s="34">
        <v>176</v>
      </c>
      <c r="U32171" s="34">
        <v>129</v>
      </c>
      <c r="V32171" s="34">
        <v>166</v>
      </c>
      <c r="W32171" s="34">
        <v>137</v>
      </c>
      <c r="X32171" s="34">
        <v>241</v>
      </c>
      <c r="Y32171" s="34">
        <v>142</v>
      </c>
      <c r="Z32171" s="34">
        <v>190</v>
      </c>
      <c r="AA32171" s="34">
        <v>178</v>
      </c>
      <c r="AB32171" s="34">
        <v>197</v>
      </c>
      <c r="AC32171" s="34">
        <v>232</v>
      </c>
    </row>
    <row r="32172" spans="1:29" x14ac:dyDescent="0.2">
      <c r="A32172" s="34" t="s">
        <v>92665</v>
      </c>
      <c r="B32172" s="34">
        <v>18</v>
      </c>
      <c r="C32172" s="34">
        <v>12</v>
      </c>
      <c r="D32172" s="34">
        <v>12</v>
      </c>
      <c r="E32172" s="34">
        <v>16</v>
      </c>
      <c r="F32172" s="34">
        <v>14</v>
      </c>
      <c r="G32172" s="34">
        <v>10</v>
      </c>
      <c r="H32172" s="34">
        <v>11</v>
      </c>
      <c r="I32172" s="34">
        <v>13</v>
      </c>
      <c r="J32172" s="34">
        <v>10</v>
      </c>
      <c r="K32172" s="34">
        <v>11</v>
      </c>
      <c r="L32172" s="34">
        <v>7</v>
      </c>
      <c r="M32172" s="34">
        <v>10</v>
      </c>
      <c r="N32172" s="34">
        <v>9</v>
      </c>
      <c r="O32172" s="34">
        <v>10</v>
      </c>
      <c r="P32172" s="34">
        <v>19</v>
      </c>
      <c r="Q32172" s="34">
        <v>31</v>
      </c>
      <c r="R32172" s="34">
        <v>7</v>
      </c>
      <c r="S32172" s="34">
        <v>40</v>
      </c>
      <c r="T32172" s="34">
        <v>7</v>
      </c>
      <c r="U32172" s="34">
        <v>11</v>
      </c>
      <c r="V32172" s="34">
        <v>5</v>
      </c>
      <c r="W32172" s="34">
        <v>19</v>
      </c>
      <c r="X32172" s="34">
        <v>12</v>
      </c>
      <c r="Y32172" s="34">
        <v>13</v>
      </c>
      <c r="Z32172" s="34">
        <v>2</v>
      </c>
      <c r="AA32172" s="34">
        <v>19</v>
      </c>
      <c r="AB32172" s="34">
        <v>11</v>
      </c>
      <c r="AC32172" s="34">
        <v>33</v>
      </c>
    </row>
    <row r="32173" spans="1:29" x14ac:dyDescent="0.2">
      <c r="A32173" s="34" t="s">
        <v>92666</v>
      </c>
      <c r="B32173" s="34">
        <v>613</v>
      </c>
      <c r="C32173" s="34">
        <v>326</v>
      </c>
      <c r="D32173" s="34">
        <v>505</v>
      </c>
      <c r="E32173" s="34">
        <v>379</v>
      </c>
      <c r="F32173" s="34">
        <v>492</v>
      </c>
      <c r="G32173" s="34">
        <v>304</v>
      </c>
      <c r="H32173" s="34">
        <v>529</v>
      </c>
      <c r="I32173" s="34">
        <v>332</v>
      </c>
      <c r="J32173" s="34">
        <v>588</v>
      </c>
      <c r="K32173" s="34">
        <v>390</v>
      </c>
      <c r="L32173" s="34">
        <v>776</v>
      </c>
      <c r="M32173" s="34">
        <v>344</v>
      </c>
      <c r="N32173" s="34">
        <v>477</v>
      </c>
      <c r="O32173" s="34">
        <v>377</v>
      </c>
      <c r="P32173" s="34">
        <v>632</v>
      </c>
      <c r="Q32173" s="34">
        <v>759</v>
      </c>
      <c r="R32173" s="34">
        <v>816</v>
      </c>
      <c r="S32173" s="34">
        <v>521</v>
      </c>
      <c r="T32173" s="34">
        <v>1048</v>
      </c>
      <c r="U32173" s="34">
        <v>514</v>
      </c>
      <c r="V32173" s="34">
        <v>761</v>
      </c>
      <c r="W32173" s="34">
        <v>750</v>
      </c>
      <c r="X32173" s="34">
        <v>735</v>
      </c>
      <c r="Y32173" s="34">
        <v>662</v>
      </c>
      <c r="Z32173" s="34">
        <v>596</v>
      </c>
      <c r="AA32173" s="34">
        <v>493</v>
      </c>
      <c r="AB32173" s="34">
        <v>1084</v>
      </c>
      <c r="AC32173" s="34">
        <v>681</v>
      </c>
    </row>
    <row r="32174" spans="1:29" x14ac:dyDescent="0.2">
      <c r="A32174" s="34" t="s">
        <v>92667</v>
      </c>
      <c r="B32174" s="34">
        <v>65</v>
      </c>
      <c r="C32174" s="34">
        <v>47</v>
      </c>
      <c r="D32174" s="34">
        <v>82</v>
      </c>
      <c r="E32174" s="34">
        <v>73</v>
      </c>
      <c r="F32174" s="34">
        <v>93</v>
      </c>
      <c r="G32174" s="34">
        <v>59</v>
      </c>
      <c r="H32174" s="34">
        <v>65</v>
      </c>
      <c r="I32174" s="34">
        <v>53</v>
      </c>
      <c r="J32174" s="34">
        <v>76</v>
      </c>
      <c r="K32174" s="34">
        <v>78</v>
      </c>
      <c r="L32174" s="34">
        <v>72</v>
      </c>
      <c r="M32174" s="34">
        <v>77</v>
      </c>
      <c r="N32174" s="34">
        <v>55</v>
      </c>
      <c r="O32174" s="34">
        <v>74</v>
      </c>
      <c r="P32174" s="34">
        <v>66</v>
      </c>
      <c r="Q32174" s="34">
        <v>87</v>
      </c>
      <c r="R32174" s="34">
        <v>94</v>
      </c>
      <c r="S32174" s="34">
        <v>66</v>
      </c>
      <c r="T32174" s="34">
        <v>101</v>
      </c>
      <c r="U32174" s="34">
        <v>67</v>
      </c>
      <c r="V32174" s="34">
        <v>114</v>
      </c>
      <c r="W32174" s="34">
        <v>92</v>
      </c>
      <c r="X32174" s="34">
        <v>116</v>
      </c>
      <c r="Y32174" s="34">
        <v>95</v>
      </c>
      <c r="Z32174" s="34">
        <v>95</v>
      </c>
      <c r="AA32174" s="34">
        <v>104</v>
      </c>
      <c r="AB32174" s="34">
        <v>143</v>
      </c>
      <c r="AC32174" s="34">
        <v>127</v>
      </c>
    </row>
    <row r="32175" spans="1:29" x14ac:dyDescent="0.2">
      <c r="A32175" s="34" t="s">
        <v>92668</v>
      </c>
      <c r="B32175" s="34">
        <v>44</v>
      </c>
      <c r="C32175" s="34">
        <v>50</v>
      </c>
      <c r="D32175" s="34">
        <v>28</v>
      </c>
      <c r="E32175" s="34">
        <v>38</v>
      </c>
      <c r="F32175" s="34">
        <v>51</v>
      </c>
      <c r="G32175" s="34">
        <v>27</v>
      </c>
      <c r="H32175" s="34">
        <v>42</v>
      </c>
      <c r="I32175" s="34">
        <v>40</v>
      </c>
      <c r="J32175" s="34">
        <v>38</v>
      </c>
      <c r="K32175" s="34">
        <v>38</v>
      </c>
      <c r="L32175" s="34">
        <v>30</v>
      </c>
      <c r="M32175" s="34">
        <v>43</v>
      </c>
      <c r="N32175" s="34">
        <v>37</v>
      </c>
      <c r="O32175" s="34">
        <v>27</v>
      </c>
      <c r="P32175" s="34">
        <v>49</v>
      </c>
      <c r="Q32175" s="34">
        <v>25</v>
      </c>
      <c r="R32175" s="34">
        <v>63</v>
      </c>
      <c r="S32175" s="34">
        <v>51</v>
      </c>
      <c r="T32175" s="34">
        <v>61</v>
      </c>
      <c r="U32175" s="34">
        <v>33</v>
      </c>
      <c r="V32175" s="34">
        <v>48</v>
      </c>
      <c r="W32175" s="34">
        <v>49</v>
      </c>
      <c r="X32175" s="34">
        <v>102</v>
      </c>
      <c r="Y32175" s="34">
        <v>55</v>
      </c>
      <c r="Z32175" s="34">
        <v>73</v>
      </c>
      <c r="AA32175" s="34">
        <v>51</v>
      </c>
      <c r="AB32175" s="34">
        <v>62</v>
      </c>
      <c r="AC32175" s="34">
        <v>61</v>
      </c>
    </row>
    <row r="32176" spans="1:29" x14ac:dyDescent="0.2">
      <c r="A32176" s="34" t="s">
        <v>92669</v>
      </c>
      <c r="B32176" s="34">
        <v>80</v>
      </c>
      <c r="C32176" s="34">
        <v>43</v>
      </c>
      <c r="D32176" s="34">
        <v>63</v>
      </c>
      <c r="E32176" s="34">
        <v>41</v>
      </c>
      <c r="F32176" s="34">
        <v>87</v>
      </c>
      <c r="G32176" s="34">
        <v>21</v>
      </c>
      <c r="H32176" s="34">
        <v>69</v>
      </c>
      <c r="I32176" s="34">
        <v>44</v>
      </c>
      <c r="J32176" s="34">
        <v>79</v>
      </c>
      <c r="K32176" s="34">
        <v>66</v>
      </c>
      <c r="L32176" s="34">
        <v>61</v>
      </c>
      <c r="M32176" s="34">
        <v>42</v>
      </c>
      <c r="N32176" s="34">
        <v>37</v>
      </c>
      <c r="O32176" s="34">
        <v>62</v>
      </c>
      <c r="P32176" s="34">
        <v>60</v>
      </c>
      <c r="Q32176" s="34">
        <v>68</v>
      </c>
      <c r="R32176" s="34">
        <v>84</v>
      </c>
      <c r="S32176" s="34">
        <v>69</v>
      </c>
      <c r="T32176" s="34">
        <v>146</v>
      </c>
      <c r="U32176" s="34">
        <v>59</v>
      </c>
      <c r="V32176" s="34">
        <v>103</v>
      </c>
      <c r="W32176" s="34">
        <v>61</v>
      </c>
      <c r="X32176" s="34">
        <v>67</v>
      </c>
      <c r="Y32176" s="34">
        <v>87</v>
      </c>
      <c r="Z32176" s="34">
        <v>75</v>
      </c>
      <c r="AA32176" s="34">
        <v>52</v>
      </c>
      <c r="AB32176" s="34">
        <v>102</v>
      </c>
      <c r="AC32176" s="34">
        <v>126</v>
      </c>
    </row>
    <row r="32177" spans="1:29" x14ac:dyDescent="0.2">
      <c r="A32177" s="34" t="s">
        <v>92670</v>
      </c>
      <c r="B32177" s="34">
        <v>52</v>
      </c>
      <c r="C32177" s="34">
        <v>76</v>
      </c>
      <c r="D32177" s="34">
        <v>84</v>
      </c>
      <c r="E32177" s="34">
        <v>69</v>
      </c>
      <c r="F32177" s="34">
        <v>75</v>
      </c>
      <c r="G32177" s="34">
        <v>60</v>
      </c>
      <c r="H32177" s="34">
        <v>48</v>
      </c>
      <c r="I32177" s="34">
        <v>58</v>
      </c>
      <c r="J32177" s="34">
        <v>60</v>
      </c>
      <c r="K32177" s="34">
        <v>79</v>
      </c>
      <c r="L32177" s="34">
        <v>43</v>
      </c>
      <c r="M32177" s="34">
        <v>80</v>
      </c>
      <c r="N32177" s="34">
        <v>71</v>
      </c>
      <c r="O32177" s="34">
        <v>71</v>
      </c>
      <c r="P32177" s="34">
        <v>69</v>
      </c>
      <c r="Q32177" s="34">
        <v>89</v>
      </c>
      <c r="R32177" s="34">
        <v>95</v>
      </c>
      <c r="S32177" s="34">
        <v>73</v>
      </c>
      <c r="T32177" s="34">
        <v>68</v>
      </c>
      <c r="U32177" s="34">
        <v>54</v>
      </c>
      <c r="V32177" s="34">
        <v>100</v>
      </c>
      <c r="W32177" s="34">
        <v>68</v>
      </c>
      <c r="X32177" s="34">
        <v>110</v>
      </c>
      <c r="Y32177" s="34">
        <v>66</v>
      </c>
      <c r="Z32177" s="34">
        <v>118</v>
      </c>
      <c r="AA32177" s="34">
        <v>77</v>
      </c>
      <c r="AB32177" s="34">
        <v>115</v>
      </c>
      <c r="AC32177" s="34">
        <v>124</v>
      </c>
    </row>
    <row r="32178" spans="1:29" x14ac:dyDescent="0.2">
      <c r="A32178" s="34" t="s">
        <v>92671</v>
      </c>
      <c r="B32178" s="34">
        <v>46</v>
      </c>
      <c r="C32178" s="34">
        <v>33</v>
      </c>
      <c r="D32178" s="34">
        <v>51</v>
      </c>
      <c r="E32178" s="34">
        <v>44</v>
      </c>
      <c r="F32178" s="34">
        <v>81</v>
      </c>
      <c r="G32178" s="34">
        <v>62</v>
      </c>
      <c r="H32178" s="34">
        <v>41</v>
      </c>
      <c r="I32178" s="34">
        <v>40</v>
      </c>
      <c r="J32178" s="34">
        <v>60</v>
      </c>
      <c r="K32178" s="34">
        <v>49</v>
      </c>
      <c r="L32178" s="34">
        <v>37</v>
      </c>
      <c r="M32178" s="34">
        <v>53</v>
      </c>
      <c r="N32178" s="34">
        <v>51</v>
      </c>
      <c r="O32178" s="34">
        <v>66</v>
      </c>
      <c r="P32178" s="34">
        <v>49</v>
      </c>
      <c r="Q32178" s="34">
        <v>38</v>
      </c>
      <c r="R32178" s="34">
        <v>58</v>
      </c>
      <c r="S32178" s="34">
        <v>63</v>
      </c>
      <c r="T32178" s="34">
        <v>47</v>
      </c>
      <c r="U32178" s="34">
        <v>47</v>
      </c>
      <c r="V32178" s="34">
        <v>63</v>
      </c>
      <c r="W32178" s="34">
        <v>53</v>
      </c>
      <c r="X32178" s="34">
        <v>74</v>
      </c>
      <c r="Y32178" s="34">
        <v>32</v>
      </c>
      <c r="Z32178" s="34">
        <v>50</v>
      </c>
      <c r="AA32178" s="34">
        <v>43</v>
      </c>
      <c r="AB32178" s="34">
        <v>75</v>
      </c>
      <c r="AC32178" s="34">
        <v>52</v>
      </c>
    </row>
    <row r="32179" spans="1:29" x14ac:dyDescent="0.2">
      <c r="A32179" s="34" t="s">
        <v>92672</v>
      </c>
      <c r="B32179" s="34">
        <v>23</v>
      </c>
      <c r="C32179" s="34">
        <v>1</v>
      </c>
      <c r="D32179" s="34">
        <v>0</v>
      </c>
      <c r="E32179" s="34">
        <v>3</v>
      </c>
      <c r="F32179" s="34">
        <v>1</v>
      </c>
      <c r="G32179" s="34">
        <v>0</v>
      </c>
      <c r="H32179" s="34">
        <v>3</v>
      </c>
      <c r="I32179" s="34">
        <v>0</v>
      </c>
      <c r="J32179" s="34">
        <v>1</v>
      </c>
      <c r="K32179" s="34">
        <v>6</v>
      </c>
      <c r="L32179" s="34">
        <v>1</v>
      </c>
      <c r="M32179" s="34">
        <v>2</v>
      </c>
      <c r="N32179" s="34">
        <v>1</v>
      </c>
      <c r="O32179" s="34">
        <v>0</v>
      </c>
      <c r="P32179" s="34">
        <v>2</v>
      </c>
      <c r="Q32179" s="34">
        <v>0</v>
      </c>
      <c r="R32179" s="34">
        <v>1</v>
      </c>
      <c r="S32179" s="34">
        <v>1</v>
      </c>
      <c r="T32179" s="34">
        <v>4</v>
      </c>
      <c r="U32179" s="34">
        <v>0</v>
      </c>
      <c r="V32179" s="34">
        <v>4</v>
      </c>
      <c r="W32179" s="34">
        <v>6</v>
      </c>
      <c r="X32179" s="34">
        <v>0</v>
      </c>
      <c r="Y32179" s="34">
        <v>0</v>
      </c>
      <c r="Z32179" s="34">
        <v>4</v>
      </c>
      <c r="AA32179" s="34">
        <v>2</v>
      </c>
      <c r="AB32179" s="34">
        <v>1</v>
      </c>
      <c r="AC32179" s="34">
        <v>0</v>
      </c>
    </row>
    <row r="32180" spans="1:29" x14ac:dyDescent="0.2">
      <c r="A32180" s="34" t="s">
        <v>92673</v>
      </c>
      <c r="B32180" s="34">
        <v>113</v>
      </c>
      <c r="C32180" s="34">
        <v>104</v>
      </c>
      <c r="D32180" s="34">
        <v>151</v>
      </c>
      <c r="E32180" s="34">
        <v>107</v>
      </c>
      <c r="F32180" s="34">
        <v>181</v>
      </c>
      <c r="G32180" s="34">
        <v>104</v>
      </c>
      <c r="H32180" s="34">
        <v>159</v>
      </c>
      <c r="I32180" s="34">
        <v>96</v>
      </c>
      <c r="J32180" s="34">
        <v>140</v>
      </c>
      <c r="K32180" s="34">
        <v>100</v>
      </c>
      <c r="L32180" s="34">
        <v>145</v>
      </c>
      <c r="M32180" s="34">
        <v>105</v>
      </c>
      <c r="N32180" s="34">
        <v>171</v>
      </c>
      <c r="O32180" s="34">
        <v>90</v>
      </c>
      <c r="P32180" s="34">
        <v>195</v>
      </c>
      <c r="Q32180" s="34">
        <v>196</v>
      </c>
      <c r="R32180" s="34">
        <v>203</v>
      </c>
      <c r="S32180" s="34">
        <v>153</v>
      </c>
      <c r="T32180" s="34">
        <v>227</v>
      </c>
      <c r="U32180" s="34">
        <v>126</v>
      </c>
      <c r="V32180" s="34">
        <v>213</v>
      </c>
      <c r="W32180" s="34">
        <v>179</v>
      </c>
      <c r="X32180" s="34">
        <v>199</v>
      </c>
      <c r="Y32180" s="34">
        <v>133</v>
      </c>
      <c r="Z32180" s="34">
        <v>197</v>
      </c>
      <c r="AA32180" s="34">
        <v>125</v>
      </c>
      <c r="AB32180" s="34">
        <v>213</v>
      </c>
      <c r="AC32180" s="34">
        <v>171</v>
      </c>
    </row>
    <row r="32181" spans="1:29" x14ac:dyDescent="0.2">
      <c r="A32181" s="34" t="s">
        <v>92674</v>
      </c>
      <c r="B32181" s="34">
        <v>66</v>
      </c>
      <c r="C32181" s="34">
        <v>82</v>
      </c>
      <c r="D32181" s="34">
        <v>98</v>
      </c>
      <c r="E32181" s="34">
        <v>80</v>
      </c>
      <c r="F32181" s="34">
        <v>99</v>
      </c>
      <c r="G32181" s="34">
        <v>110</v>
      </c>
      <c r="H32181" s="34">
        <v>82</v>
      </c>
      <c r="I32181" s="34">
        <v>83</v>
      </c>
      <c r="J32181" s="34">
        <v>76</v>
      </c>
      <c r="K32181" s="34">
        <v>103</v>
      </c>
      <c r="L32181" s="34">
        <v>73</v>
      </c>
      <c r="M32181" s="34">
        <v>97</v>
      </c>
      <c r="N32181" s="34">
        <v>84</v>
      </c>
      <c r="O32181" s="34">
        <v>74</v>
      </c>
      <c r="P32181" s="34">
        <v>75</v>
      </c>
      <c r="Q32181" s="34">
        <v>153</v>
      </c>
      <c r="R32181" s="34">
        <v>119</v>
      </c>
      <c r="S32181" s="34">
        <v>138</v>
      </c>
      <c r="T32181" s="34">
        <v>87</v>
      </c>
      <c r="U32181" s="34">
        <v>104</v>
      </c>
      <c r="V32181" s="34">
        <v>116</v>
      </c>
      <c r="W32181" s="34">
        <v>102</v>
      </c>
      <c r="X32181" s="34">
        <v>113</v>
      </c>
      <c r="Y32181" s="34">
        <v>95</v>
      </c>
      <c r="Z32181" s="34">
        <v>101</v>
      </c>
      <c r="AA32181" s="34">
        <v>80</v>
      </c>
      <c r="AB32181" s="34">
        <v>104</v>
      </c>
      <c r="AC32181" s="34">
        <v>136</v>
      </c>
    </row>
    <row r="32182" spans="1:29" x14ac:dyDescent="0.2">
      <c r="A32182" s="34" t="s">
        <v>92675</v>
      </c>
      <c r="B32182" s="34">
        <v>10</v>
      </c>
      <c r="C32182" s="34">
        <v>2</v>
      </c>
      <c r="D32182" s="34">
        <v>5</v>
      </c>
      <c r="E32182" s="34">
        <v>11</v>
      </c>
      <c r="F32182" s="34">
        <v>21</v>
      </c>
      <c r="G32182" s="34">
        <v>6</v>
      </c>
      <c r="H32182" s="34">
        <v>14</v>
      </c>
      <c r="I32182" s="34">
        <v>6</v>
      </c>
      <c r="J32182" s="34">
        <v>10</v>
      </c>
      <c r="K32182" s="34">
        <v>14</v>
      </c>
      <c r="L32182" s="34">
        <v>3</v>
      </c>
      <c r="M32182" s="34">
        <v>11</v>
      </c>
      <c r="N32182" s="34">
        <v>8</v>
      </c>
      <c r="O32182" s="34">
        <v>15</v>
      </c>
      <c r="P32182" s="34">
        <v>6</v>
      </c>
      <c r="Q32182" s="34">
        <v>8</v>
      </c>
      <c r="R32182" s="34">
        <v>10</v>
      </c>
      <c r="S32182" s="34">
        <v>7</v>
      </c>
      <c r="T32182" s="34">
        <v>9</v>
      </c>
      <c r="U32182" s="34">
        <v>18</v>
      </c>
      <c r="V32182" s="34">
        <v>22</v>
      </c>
      <c r="W32182" s="34">
        <v>8</v>
      </c>
      <c r="X32182" s="34">
        <v>28</v>
      </c>
      <c r="Y32182" s="34">
        <v>9</v>
      </c>
      <c r="Z32182" s="34">
        <v>8</v>
      </c>
      <c r="AA32182" s="34">
        <v>13</v>
      </c>
      <c r="AB32182" s="34">
        <v>23</v>
      </c>
      <c r="AC32182" s="34">
        <v>14</v>
      </c>
    </row>
    <row r="32183" spans="1:29" x14ac:dyDescent="0.2">
      <c r="A32183" s="34" t="s">
        <v>92676</v>
      </c>
      <c r="B32183" s="34">
        <v>60</v>
      </c>
      <c r="C32183" s="34">
        <v>67</v>
      </c>
      <c r="D32183" s="34">
        <v>93</v>
      </c>
      <c r="E32183" s="34">
        <v>52</v>
      </c>
      <c r="F32183" s="34">
        <v>90</v>
      </c>
      <c r="G32183" s="34">
        <v>76</v>
      </c>
      <c r="H32183" s="34">
        <v>71</v>
      </c>
      <c r="I32183" s="34">
        <v>79</v>
      </c>
      <c r="J32183" s="34">
        <v>109</v>
      </c>
      <c r="K32183" s="34">
        <v>49</v>
      </c>
      <c r="L32183" s="34">
        <v>75</v>
      </c>
      <c r="M32183" s="34">
        <v>61</v>
      </c>
      <c r="N32183" s="34">
        <v>76</v>
      </c>
      <c r="O32183" s="34">
        <v>50</v>
      </c>
      <c r="P32183" s="34">
        <v>91</v>
      </c>
      <c r="Q32183" s="34">
        <v>86</v>
      </c>
      <c r="R32183" s="34">
        <v>126</v>
      </c>
      <c r="S32183" s="34">
        <v>94</v>
      </c>
      <c r="T32183" s="34">
        <v>87</v>
      </c>
      <c r="U32183" s="34">
        <v>103</v>
      </c>
      <c r="V32183" s="34">
        <v>90</v>
      </c>
      <c r="W32183" s="34">
        <v>85</v>
      </c>
      <c r="X32183" s="34">
        <v>95</v>
      </c>
      <c r="Y32183" s="34">
        <v>70</v>
      </c>
      <c r="Z32183" s="34">
        <v>83</v>
      </c>
      <c r="AA32183" s="34">
        <v>97</v>
      </c>
      <c r="AB32183" s="34">
        <v>95</v>
      </c>
      <c r="AC32183" s="34">
        <v>91</v>
      </c>
    </row>
    <row r="32184" spans="1:29" x14ac:dyDescent="0.2">
      <c r="A32184" s="34" t="s">
        <v>92677</v>
      </c>
      <c r="B32184" s="34">
        <v>64</v>
      </c>
      <c r="C32184" s="34">
        <v>70</v>
      </c>
      <c r="D32184" s="34">
        <v>50</v>
      </c>
      <c r="E32184" s="34">
        <v>48</v>
      </c>
      <c r="F32184" s="34">
        <v>57</v>
      </c>
      <c r="G32184" s="34">
        <v>46</v>
      </c>
      <c r="H32184" s="34">
        <v>62</v>
      </c>
      <c r="I32184" s="34">
        <v>53</v>
      </c>
      <c r="J32184" s="34">
        <v>78</v>
      </c>
      <c r="K32184" s="34">
        <v>51</v>
      </c>
      <c r="L32184" s="34">
        <v>52</v>
      </c>
      <c r="M32184" s="34">
        <v>44</v>
      </c>
      <c r="N32184" s="34">
        <v>60</v>
      </c>
      <c r="O32184" s="34">
        <v>54</v>
      </c>
      <c r="P32184" s="34">
        <v>59</v>
      </c>
      <c r="Q32184" s="34">
        <v>73</v>
      </c>
      <c r="R32184" s="34">
        <v>72</v>
      </c>
      <c r="S32184" s="34">
        <v>55</v>
      </c>
      <c r="T32184" s="34">
        <v>75</v>
      </c>
      <c r="U32184" s="34">
        <v>67</v>
      </c>
      <c r="V32184" s="34">
        <v>73</v>
      </c>
      <c r="W32184" s="34">
        <v>68</v>
      </c>
      <c r="X32184" s="34">
        <v>113</v>
      </c>
      <c r="Y32184" s="34">
        <v>65</v>
      </c>
      <c r="Z32184" s="34">
        <v>60</v>
      </c>
      <c r="AA32184" s="34">
        <v>83</v>
      </c>
      <c r="AB32184" s="34">
        <v>90</v>
      </c>
      <c r="AC32184" s="34">
        <v>116</v>
      </c>
    </row>
    <row r="32185" spans="1:29" x14ac:dyDescent="0.2">
      <c r="A32185" s="34" t="s">
        <v>92678</v>
      </c>
      <c r="B32185" s="34">
        <v>62</v>
      </c>
      <c r="C32185" s="34">
        <v>62</v>
      </c>
      <c r="D32185" s="34">
        <v>65</v>
      </c>
      <c r="E32185" s="34">
        <v>57</v>
      </c>
      <c r="F32185" s="34">
        <v>84</v>
      </c>
      <c r="G32185" s="34">
        <v>37</v>
      </c>
      <c r="H32185" s="34">
        <v>57</v>
      </c>
      <c r="I32185" s="34">
        <v>38</v>
      </c>
      <c r="J32185" s="34">
        <v>65</v>
      </c>
      <c r="K32185" s="34">
        <v>46</v>
      </c>
      <c r="L32185" s="34">
        <v>72</v>
      </c>
      <c r="M32185" s="34">
        <v>52</v>
      </c>
      <c r="N32185" s="34">
        <v>55</v>
      </c>
      <c r="O32185" s="34">
        <v>48</v>
      </c>
      <c r="P32185" s="34">
        <v>93</v>
      </c>
      <c r="Q32185" s="34">
        <v>63</v>
      </c>
      <c r="R32185" s="34">
        <v>116</v>
      </c>
      <c r="S32185" s="34">
        <v>36</v>
      </c>
      <c r="T32185" s="34">
        <v>101</v>
      </c>
      <c r="U32185" s="34">
        <v>57</v>
      </c>
      <c r="V32185" s="34">
        <v>127</v>
      </c>
      <c r="W32185" s="34">
        <v>65</v>
      </c>
      <c r="X32185" s="34">
        <v>98</v>
      </c>
      <c r="Y32185" s="34">
        <v>74</v>
      </c>
      <c r="Z32185" s="34">
        <v>92</v>
      </c>
      <c r="AA32185" s="34">
        <v>62</v>
      </c>
      <c r="AB32185" s="34">
        <v>135</v>
      </c>
      <c r="AC32185" s="34">
        <v>68</v>
      </c>
    </row>
    <row r="32186" spans="1:29" x14ac:dyDescent="0.2">
      <c r="A32186" s="34" t="s">
        <v>92679</v>
      </c>
      <c r="B32186" s="34">
        <v>36</v>
      </c>
      <c r="C32186" s="34">
        <v>31</v>
      </c>
      <c r="D32186" s="34">
        <v>27</v>
      </c>
      <c r="E32186" s="34">
        <v>54</v>
      </c>
      <c r="F32186" s="34">
        <v>24</v>
      </c>
      <c r="G32186" s="34">
        <v>46</v>
      </c>
      <c r="H32186" s="34">
        <v>21</v>
      </c>
      <c r="I32186" s="34">
        <v>42</v>
      </c>
      <c r="J32186" s="34">
        <v>38</v>
      </c>
      <c r="K32186" s="34">
        <v>43</v>
      </c>
      <c r="L32186" s="34">
        <v>41</v>
      </c>
      <c r="M32186" s="34">
        <v>41</v>
      </c>
      <c r="N32186" s="34">
        <v>25</v>
      </c>
      <c r="O32186" s="34">
        <v>27</v>
      </c>
      <c r="P32186" s="34">
        <v>25</v>
      </c>
      <c r="Q32186" s="34">
        <v>53</v>
      </c>
      <c r="R32186" s="34">
        <v>61</v>
      </c>
      <c r="S32186" s="34">
        <v>72</v>
      </c>
      <c r="T32186" s="34">
        <v>24</v>
      </c>
      <c r="U32186" s="34">
        <v>51</v>
      </c>
      <c r="V32186" s="34">
        <v>39</v>
      </c>
      <c r="W32186" s="34">
        <v>71</v>
      </c>
      <c r="X32186" s="34">
        <v>34</v>
      </c>
      <c r="Y32186" s="34">
        <v>51</v>
      </c>
      <c r="Z32186" s="34">
        <v>28</v>
      </c>
      <c r="AA32186" s="34">
        <v>60</v>
      </c>
      <c r="AB32186" s="34">
        <v>36</v>
      </c>
      <c r="AC32186" s="34">
        <v>62</v>
      </c>
    </row>
    <row r="32187" spans="1:29" x14ac:dyDescent="0.2">
      <c r="A32187" s="34" t="s">
        <v>92680</v>
      </c>
      <c r="B32187" s="34">
        <v>80</v>
      </c>
      <c r="C32187" s="34">
        <v>62</v>
      </c>
      <c r="D32187" s="34">
        <v>99</v>
      </c>
      <c r="E32187" s="34">
        <v>91</v>
      </c>
      <c r="F32187" s="34">
        <v>75</v>
      </c>
      <c r="G32187" s="34">
        <v>70</v>
      </c>
      <c r="H32187" s="34">
        <v>104</v>
      </c>
      <c r="I32187" s="34">
        <v>59</v>
      </c>
      <c r="J32187" s="34">
        <v>85</v>
      </c>
      <c r="K32187" s="34">
        <v>80</v>
      </c>
      <c r="L32187" s="34">
        <v>67</v>
      </c>
      <c r="M32187" s="34">
        <v>63</v>
      </c>
      <c r="N32187" s="34">
        <v>60</v>
      </c>
      <c r="O32187" s="34">
        <v>61</v>
      </c>
      <c r="P32187" s="34">
        <v>72</v>
      </c>
      <c r="Q32187" s="34">
        <v>101</v>
      </c>
      <c r="R32187" s="34">
        <v>108</v>
      </c>
      <c r="S32187" s="34">
        <v>90</v>
      </c>
      <c r="T32187" s="34">
        <v>91</v>
      </c>
      <c r="U32187" s="34">
        <v>97</v>
      </c>
      <c r="V32187" s="34">
        <v>71</v>
      </c>
      <c r="W32187" s="34">
        <v>173</v>
      </c>
      <c r="X32187" s="34">
        <v>134</v>
      </c>
      <c r="Y32187" s="34">
        <v>114</v>
      </c>
      <c r="Z32187" s="34">
        <v>106</v>
      </c>
      <c r="AA32187" s="34">
        <v>109</v>
      </c>
      <c r="AB32187" s="34">
        <v>127</v>
      </c>
      <c r="AC32187" s="34">
        <v>145</v>
      </c>
    </row>
    <row r="32188" spans="1:29" x14ac:dyDescent="0.2">
      <c r="A32188" s="34" t="s">
        <v>92681</v>
      </c>
      <c r="B32188" s="34">
        <v>72</v>
      </c>
      <c r="C32188" s="34">
        <v>79</v>
      </c>
      <c r="D32188" s="34">
        <v>66</v>
      </c>
      <c r="E32188" s="34">
        <v>73</v>
      </c>
      <c r="F32188" s="34">
        <v>62</v>
      </c>
      <c r="G32188" s="34">
        <v>58</v>
      </c>
      <c r="H32188" s="34">
        <v>71</v>
      </c>
      <c r="I32188" s="34">
        <v>82</v>
      </c>
      <c r="J32188" s="34">
        <v>63</v>
      </c>
      <c r="K32188" s="34">
        <v>74</v>
      </c>
      <c r="L32188" s="34">
        <v>61</v>
      </c>
      <c r="M32188" s="34">
        <v>76</v>
      </c>
      <c r="N32188" s="34">
        <v>71</v>
      </c>
      <c r="O32188" s="34">
        <v>80</v>
      </c>
      <c r="P32188" s="34">
        <v>56</v>
      </c>
      <c r="Q32188" s="34">
        <v>105</v>
      </c>
      <c r="R32188" s="34">
        <v>120</v>
      </c>
      <c r="S32188" s="34">
        <v>89</v>
      </c>
      <c r="T32188" s="34">
        <v>104</v>
      </c>
      <c r="U32188" s="34">
        <v>92</v>
      </c>
      <c r="V32188" s="34">
        <v>113</v>
      </c>
      <c r="W32188" s="34">
        <v>137</v>
      </c>
      <c r="X32188" s="34">
        <v>100</v>
      </c>
      <c r="Y32188" s="34">
        <v>103</v>
      </c>
      <c r="Z32188" s="34">
        <v>52</v>
      </c>
      <c r="AA32188" s="34">
        <v>92</v>
      </c>
      <c r="AB32188" s="34">
        <v>92</v>
      </c>
      <c r="AC32188" s="34">
        <v>84</v>
      </c>
    </row>
    <row r="32189" spans="1:29" x14ac:dyDescent="0.2">
      <c r="A32189" s="34" t="s">
        <v>92682</v>
      </c>
      <c r="B32189" s="34">
        <v>42</v>
      </c>
      <c r="C32189" s="34">
        <v>63</v>
      </c>
      <c r="D32189" s="34">
        <v>35</v>
      </c>
      <c r="E32189" s="34">
        <v>57</v>
      </c>
      <c r="F32189" s="34">
        <v>68</v>
      </c>
      <c r="G32189" s="34">
        <v>46</v>
      </c>
      <c r="H32189" s="34">
        <v>55</v>
      </c>
      <c r="I32189" s="34">
        <v>52</v>
      </c>
      <c r="J32189" s="34">
        <v>60</v>
      </c>
      <c r="K32189" s="34">
        <v>68</v>
      </c>
      <c r="L32189" s="34">
        <v>52</v>
      </c>
      <c r="M32189" s="34">
        <v>54</v>
      </c>
      <c r="N32189" s="34">
        <v>58</v>
      </c>
      <c r="O32189" s="34">
        <v>44</v>
      </c>
      <c r="P32189" s="34">
        <v>50</v>
      </c>
      <c r="Q32189" s="34">
        <v>84</v>
      </c>
      <c r="R32189" s="34">
        <v>69</v>
      </c>
      <c r="S32189" s="34">
        <v>74</v>
      </c>
      <c r="T32189" s="34">
        <v>79</v>
      </c>
      <c r="U32189" s="34">
        <v>54</v>
      </c>
      <c r="V32189" s="34">
        <v>66</v>
      </c>
      <c r="W32189" s="34">
        <v>93</v>
      </c>
      <c r="X32189" s="34">
        <v>62</v>
      </c>
      <c r="Y32189" s="34">
        <v>109</v>
      </c>
      <c r="Z32189" s="34">
        <v>54</v>
      </c>
      <c r="AA32189" s="34">
        <v>90</v>
      </c>
      <c r="AB32189" s="34">
        <v>85</v>
      </c>
      <c r="AC32189" s="34">
        <v>108</v>
      </c>
    </row>
    <row r="32190" spans="1:29" x14ac:dyDescent="0.2">
      <c r="A32190" s="34" t="s">
        <v>92683</v>
      </c>
      <c r="B32190" s="34">
        <v>33</v>
      </c>
      <c r="C32190" s="34">
        <v>25</v>
      </c>
      <c r="D32190" s="34">
        <v>15</v>
      </c>
      <c r="E32190" s="34">
        <v>55</v>
      </c>
      <c r="F32190" s="34">
        <v>12</v>
      </c>
      <c r="G32190" s="34">
        <v>16</v>
      </c>
      <c r="H32190" s="34">
        <v>12</v>
      </c>
      <c r="I32190" s="34">
        <v>43</v>
      </c>
      <c r="J32190" s="34">
        <v>19</v>
      </c>
      <c r="K32190" s="34">
        <v>31</v>
      </c>
      <c r="L32190" s="34">
        <v>17</v>
      </c>
      <c r="M32190" s="34">
        <v>27</v>
      </c>
      <c r="N32190" s="34">
        <v>19</v>
      </c>
      <c r="O32190" s="34">
        <v>35</v>
      </c>
      <c r="P32190" s="34">
        <v>15</v>
      </c>
      <c r="Q32190" s="34">
        <v>56</v>
      </c>
      <c r="R32190" s="34">
        <v>12</v>
      </c>
      <c r="S32190" s="34">
        <v>49</v>
      </c>
      <c r="T32190" s="34">
        <v>25</v>
      </c>
      <c r="U32190" s="34">
        <v>44</v>
      </c>
      <c r="V32190" s="34">
        <v>4</v>
      </c>
      <c r="W32190" s="34">
        <v>45</v>
      </c>
      <c r="X32190" s="34">
        <v>28</v>
      </c>
      <c r="Y32190" s="34">
        <v>36</v>
      </c>
      <c r="Z32190" s="34">
        <v>15</v>
      </c>
      <c r="AA32190" s="34">
        <v>32</v>
      </c>
      <c r="AB32190" s="34">
        <v>25</v>
      </c>
      <c r="AC32190" s="34">
        <v>50</v>
      </c>
    </row>
    <row r="32191" spans="1:29" x14ac:dyDescent="0.2">
      <c r="A32191" s="34" t="s">
        <v>92684</v>
      </c>
      <c r="B32191" s="34">
        <v>58</v>
      </c>
      <c r="C32191" s="34">
        <v>52</v>
      </c>
      <c r="D32191" s="34">
        <v>43</v>
      </c>
      <c r="E32191" s="34">
        <v>40</v>
      </c>
      <c r="F32191" s="34">
        <v>76</v>
      </c>
      <c r="G32191" s="34">
        <v>60</v>
      </c>
      <c r="H32191" s="34">
        <v>81</v>
      </c>
      <c r="I32191" s="34">
        <v>54</v>
      </c>
      <c r="J32191" s="34">
        <v>78</v>
      </c>
      <c r="K32191" s="34">
        <v>56</v>
      </c>
      <c r="L32191" s="34">
        <v>58</v>
      </c>
      <c r="M32191" s="34">
        <v>48</v>
      </c>
      <c r="N32191" s="34">
        <v>52</v>
      </c>
      <c r="O32191" s="34">
        <v>29</v>
      </c>
      <c r="P32191" s="34">
        <v>60</v>
      </c>
      <c r="Q32191" s="34">
        <v>55</v>
      </c>
      <c r="R32191" s="34">
        <v>89</v>
      </c>
      <c r="S32191" s="34">
        <v>61</v>
      </c>
      <c r="T32191" s="34">
        <v>109</v>
      </c>
      <c r="U32191" s="34">
        <v>60</v>
      </c>
      <c r="V32191" s="34">
        <v>96</v>
      </c>
      <c r="W32191" s="34">
        <v>61</v>
      </c>
      <c r="X32191" s="34">
        <v>109</v>
      </c>
      <c r="Y32191" s="34">
        <v>61</v>
      </c>
      <c r="Z32191" s="34">
        <v>40</v>
      </c>
      <c r="AA32191" s="34">
        <v>61</v>
      </c>
      <c r="AB32191" s="34">
        <v>130</v>
      </c>
      <c r="AC32191" s="34">
        <v>76</v>
      </c>
    </row>
    <row r="32192" spans="1:29" x14ac:dyDescent="0.2">
      <c r="A32192" s="34" t="s">
        <v>92685</v>
      </c>
      <c r="B32192" s="34">
        <v>33</v>
      </c>
      <c r="C32192" s="34">
        <v>62</v>
      </c>
      <c r="D32192" s="34">
        <v>60</v>
      </c>
      <c r="E32192" s="34">
        <v>50</v>
      </c>
      <c r="F32192" s="34">
        <v>63</v>
      </c>
      <c r="G32192" s="34">
        <v>58</v>
      </c>
      <c r="H32192" s="34">
        <v>37</v>
      </c>
      <c r="I32192" s="34">
        <v>72</v>
      </c>
      <c r="J32192" s="34">
        <v>54</v>
      </c>
      <c r="K32192" s="34">
        <v>61</v>
      </c>
      <c r="L32192" s="34">
        <v>28</v>
      </c>
      <c r="M32192" s="34">
        <v>43</v>
      </c>
      <c r="N32192" s="34">
        <v>34</v>
      </c>
      <c r="O32192" s="34">
        <v>49</v>
      </c>
      <c r="P32192" s="34">
        <v>28</v>
      </c>
      <c r="Q32192" s="34">
        <v>75</v>
      </c>
      <c r="R32192" s="34">
        <v>53</v>
      </c>
      <c r="S32192" s="34">
        <v>69</v>
      </c>
      <c r="T32192" s="34">
        <v>41</v>
      </c>
      <c r="U32192" s="34">
        <v>46</v>
      </c>
      <c r="V32192" s="34">
        <v>52</v>
      </c>
      <c r="W32192" s="34">
        <v>84</v>
      </c>
      <c r="X32192" s="34">
        <v>74</v>
      </c>
      <c r="Y32192" s="34">
        <v>70</v>
      </c>
      <c r="Z32192" s="34">
        <v>51</v>
      </c>
      <c r="AA32192" s="34">
        <v>82</v>
      </c>
      <c r="AB32192" s="34">
        <v>61</v>
      </c>
      <c r="AC32192" s="34">
        <v>99</v>
      </c>
    </row>
    <row r="32193" spans="1:29" x14ac:dyDescent="0.2">
      <c r="A32193" s="34" t="s">
        <v>92686</v>
      </c>
      <c r="B32193" s="34">
        <v>215</v>
      </c>
      <c r="C32193" s="34">
        <v>242</v>
      </c>
      <c r="D32193" s="34">
        <v>322</v>
      </c>
      <c r="E32193" s="34">
        <v>284</v>
      </c>
      <c r="F32193" s="34">
        <v>351</v>
      </c>
      <c r="G32193" s="34">
        <v>229</v>
      </c>
      <c r="H32193" s="34">
        <v>325</v>
      </c>
      <c r="I32193" s="34">
        <v>255</v>
      </c>
      <c r="J32193" s="34">
        <v>257</v>
      </c>
      <c r="K32193" s="34">
        <v>255</v>
      </c>
      <c r="L32193" s="34">
        <v>348</v>
      </c>
      <c r="M32193" s="34">
        <v>262</v>
      </c>
      <c r="N32193" s="34">
        <v>297</v>
      </c>
      <c r="O32193" s="34">
        <v>277</v>
      </c>
      <c r="P32193" s="34">
        <v>338</v>
      </c>
      <c r="Q32193" s="34">
        <v>440</v>
      </c>
      <c r="R32193" s="34">
        <v>451</v>
      </c>
      <c r="S32193" s="34">
        <v>379</v>
      </c>
      <c r="T32193" s="34">
        <v>431</v>
      </c>
      <c r="U32193" s="34">
        <v>340</v>
      </c>
      <c r="V32193" s="34">
        <v>440</v>
      </c>
      <c r="W32193" s="34">
        <v>443</v>
      </c>
      <c r="X32193" s="34">
        <v>398</v>
      </c>
      <c r="Y32193" s="34">
        <v>461</v>
      </c>
      <c r="Z32193" s="34">
        <v>344</v>
      </c>
      <c r="AA32193" s="34">
        <v>401</v>
      </c>
      <c r="AB32193" s="34">
        <v>404</v>
      </c>
      <c r="AC32193" s="34">
        <v>496</v>
      </c>
    </row>
    <row r="32194" spans="1:29" x14ac:dyDescent="0.2">
      <c r="A32194" s="34" t="s">
        <v>92687</v>
      </c>
      <c r="B32194" s="34">
        <v>66</v>
      </c>
      <c r="C32194" s="34">
        <v>53</v>
      </c>
      <c r="D32194" s="34">
        <v>98</v>
      </c>
      <c r="E32194" s="34">
        <v>64</v>
      </c>
      <c r="F32194" s="34">
        <v>93</v>
      </c>
      <c r="G32194" s="34">
        <v>72</v>
      </c>
      <c r="H32194" s="34">
        <v>106</v>
      </c>
      <c r="I32194" s="34">
        <v>63</v>
      </c>
      <c r="J32194" s="34">
        <v>97</v>
      </c>
      <c r="K32194" s="34">
        <v>50</v>
      </c>
      <c r="L32194" s="34">
        <v>68</v>
      </c>
      <c r="M32194" s="34">
        <v>74</v>
      </c>
      <c r="N32194" s="34">
        <v>104</v>
      </c>
      <c r="O32194" s="34">
        <v>95</v>
      </c>
      <c r="P32194" s="34">
        <v>93</v>
      </c>
      <c r="Q32194" s="34">
        <v>115</v>
      </c>
      <c r="R32194" s="34">
        <v>141</v>
      </c>
      <c r="S32194" s="34">
        <v>55</v>
      </c>
      <c r="T32194" s="34">
        <v>111</v>
      </c>
      <c r="U32194" s="34">
        <v>85</v>
      </c>
      <c r="V32194" s="34">
        <v>136</v>
      </c>
      <c r="W32194" s="34">
        <v>131</v>
      </c>
      <c r="X32194" s="34">
        <v>132</v>
      </c>
      <c r="Y32194" s="34">
        <v>69</v>
      </c>
      <c r="Z32194" s="34">
        <v>105</v>
      </c>
      <c r="AA32194" s="34">
        <v>113</v>
      </c>
      <c r="AB32194" s="34">
        <v>139</v>
      </c>
      <c r="AC32194" s="34">
        <v>133</v>
      </c>
    </row>
    <row r="32195" spans="1:29" x14ac:dyDescent="0.2">
      <c r="A32195" s="34" t="s">
        <v>92688</v>
      </c>
      <c r="B32195" s="34">
        <v>39</v>
      </c>
      <c r="C32195" s="34">
        <v>45</v>
      </c>
      <c r="D32195" s="34">
        <v>44</v>
      </c>
      <c r="E32195" s="34">
        <v>67</v>
      </c>
      <c r="F32195" s="34">
        <v>44</v>
      </c>
      <c r="G32195" s="34">
        <v>63</v>
      </c>
      <c r="H32195" s="34">
        <v>43</v>
      </c>
      <c r="I32195" s="34">
        <v>42</v>
      </c>
      <c r="J32195" s="34">
        <v>28</v>
      </c>
      <c r="K32195" s="34">
        <v>54</v>
      </c>
      <c r="L32195" s="34">
        <v>46</v>
      </c>
      <c r="M32195" s="34">
        <v>42</v>
      </c>
      <c r="N32195" s="34">
        <v>44</v>
      </c>
      <c r="O32195" s="34">
        <v>27</v>
      </c>
      <c r="P32195" s="34">
        <v>35</v>
      </c>
      <c r="Q32195" s="34">
        <v>67</v>
      </c>
      <c r="R32195" s="34">
        <v>71</v>
      </c>
      <c r="S32195" s="34">
        <v>56</v>
      </c>
      <c r="T32195" s="34">
        <v>79</v>
      </c>
      <c r="U32195" s="34">
        <v>52</v>
      </c>
      <c r="V32195" s="34">
        <v>50</v>
      </c>
      <c r="W32195" s="34">
        <v>54</v>
      </c>
      <c r="X32195" s="34">
        <v>51</v>
      </c>
      <c r="Y32195" s="34">
        <v>96</v>
      </c>
      <c r="Z32195" s="34">
        <v>42</v>
      </c>
      <c r="AA32195" s="34">
        <v>54</v>
      </c>
      <c r="AB32195" s="34">
        <v>59</v>
      </c>
      <c r="AC32195" s="34">
        <v>88</v>
      </c>
    </row>
    <row r="32196" spans="1:29" x14ac:dyDescent="0.2">
      <c r="A32196" s="34" t="s">
        <v>92689</v>
      </c>
      <c r="B32196" s="34">
        <v>45</v>
      </c>
      <c r="C32196" s="34">
        <v>17</v>
      </c>
      <c r="D32196" s="34">
        <v>31</v>
      </c>
      <c r="E32196" s="34">
        <v>32</v>
      </c>
      <c r="F32196" s="34">
        <v>47</v>
      </c>
      <c r="G32196" s="34">
        <v>44</v>
      </c>
      <c r="H32196" s="34">
        <v>32</v>
      </c>
      <c r="I32196" s="34">
        <v>23</v>
      </c>
      <c r="J32196" s="34">
        <v>38</v>
      </c>
      <c r="K32196" s="34">
        <v>14</v>
      </c>
      <c r="L32196" s="34">
        <v>30</v>
      </c>
      <c r="M32196" s="34">
        <v>27</v>
      </c>
      <c r="N32196" s="34">
        <v>29</v>
      </c>
      <c r="O32196" s="34">
        <v>25</v>
      </c>
      <c r="P32196" s="34">
        <v>39</v>
      </c>
      <c r="Q32196" s="34">
        <v>65</v>
      </c>
      <c r="R32196" s="34">
        <v>38</v>
      </c>
      <c r="S32196" s="34">
        <v>22</v>
      </c>
      <c r="T32196" s="34">
        <v>52</v>
      </c>
      <c r="U32196" s="34">
        <v>21</v>
      </c>
      <c r="V32196" s="34">
        <v>29</v>
      </c>
      <c r="W32196" s="34">
        <v>40</v>
      </c>
      <c r="X32196" s="34">
        <v>44</v>
      </c>
      <c r="Y32196" s="34">
        <v>30</v>
      </c>
      <c r="Z32196" s="34">
        <v>43</v>
      </c>
      <c r="AA32196" s="34">
        <v>29</v>
      </c>
      <c r="AB32196" s="34">
        <v>34</v>
      </c>
      <c r="AC32196" s="34">
        <v>52</v>
      </c>
    </row>
    <row r="32197" spans="1:29" x14ac:dyDescent="0.2">
      <c r="A32197" s="34" t="s">
        <v>92690</v>
      </c>
      <c r="B32197" s="34">
        <v>85</v>
      </c>
      <c r="C32197" s="34">
        <v>87</v>
      </c>
      <c r="D32197" s="34">
        <v>83</v>
      </c>
      <c r="E32197" s="34">
        <v>94</v>
      </c>
      <c r="F32197" s="34">
        <v>51</v>
      </c>
      <c r="G32197" s="34">
        <v>68</v>
      </c>
      <c r="H32197" s="34">
        <v>65</v>
      </c>
      <c r="I32197" s="34">
        <v>50</v>
      </c>
      <c r="J32197" s="34">
        <v>50</v>
      </c>
      <c r="K32197" s="34">
        <v>57</v>
      </c>
      <c r="L32197" s="34">
        <v>24</v>
      </c>
      <c r="M32197" s="34">
        <v>76</v>
      </c>
      <c r="N32197" s="34">
        <v>39</v>
      </c>
      <c r="O32197" s="34">
        <v>49</v>
      </c>
      <c r="P32197" s="34">
        <v>50</v>
      </c>
      <c r="Q32197" s="34">
        <v>86</v>
      </c>
      <c r="R32197" s="34">
        <v>79</v>
      </c>
      <c r="S32197" s="34">
        <v>104</v>
      </c>
      <c r="T32197" s="34">
        <v>41</v>
      </c>
      <c r="U32197" s="34">
        <v>60</v>
      </c>
      <c r="V32197" s="34">
        <v>47</v>
      </c>
      <c r="W32197" s="34">
        <v>56</v>
      </c>
      <c r="X32197" s="34">
        <v>92</v>
      </c>
      <c r="Y32197" s="34">
        <v>44</v>
      </c>
      <c r="Z32197" s="34">
        <v>52</v>
      </c>
      <c r="AA32197" s="34">
        <v>50</v>
      </c>
      <c r="AB32197" s="34">
        <v>51</v>
      </c>
      <c r="AC32197" s="34">
        <v>116</v>
      </c>
    </row>
    <row r="32198" spans="1:29" x14ac:dyDescent="0.2">
      <c r="A32198" s="34" t="s">
        <v>92691</v>
      </c>
      <c r="B32198" s="34">
        <v>66</v>
      </c>
      <c r="C32198" s="34">
        <v>45</v>
      </c>
      <c r="D32198" s="34">
        <v>58</v>
      </c>
      <c r="E32198" s="34">
        <v>29</v>
      </c>
      <c r="F32198" s="34">
        <v>54</v>
      </c>
      <c r="G32198" s="34">
        <v>30</v>
      </c>
      <c r="H32198" s="34">
        <v>54</v>
      </c>
      <c r="I32198" s="34">
        <v>52</v>
      </c>
      <c r="J32198" s="34">
        <v>64</v>
      </c>
      <c r="K32198" s="34">
        <v>53</v>
      </c>
      <c r="L32198" s="34">
        <v>51</v>
      </c>
      <c r="M32198" s="34">
        <v>50</v>
      </c>
      <c r="N32198" s="34">
        <v>42</v>
      </c>
      <c r="O32198" s="34">
        <v>31</v>
      </c>
      <c r="P32198" s="34">
        <v>51</v>
      </c>
      <c r="Q32198" s="34">
        <v>41</v>
      </c>
      <c r="R32198" s="34">
        <v>58</v>
      </c>
      <c r="S32198" s="34">
        <v>49</v>
      </c>
      <c r="T32198" s="34">
        <v>55</v>
      </c>
      <c r="U32198" s="34">
        <v>47</v>
      </c>
      <c r="V32198" s="34">
        <v>50</v>
      </c>
      <c r="W32198" s="34">
        <v>34</v>
      </c>
      <c r="X32198" s="34">
        <v>95</v>
      </c>
      <c r="Y32198" s="34">
        <v>41</v>
      </c>
      <c r="Z32198" s="34">
        <v>67</v>
      </c>
      <c r="AA32198" s="34">
        <v>54</v>
      </c>
      <c r="AB32198" s="34">
        <v>57</v>
      </c>
      <c r="AC32198" s="34">
        <v>100</v>
      </c>
    </row>
    <row r="32199" spans="1:29" x14ac:dyDescent="0.2">
      <c r="A32199" s="34" t="s">
        <v>92692</v>
      </c>
      <c r="B32199" s="34">
        <v>54</v>
      </c>
      <c r="C32199" s="34">
        <v>104</v>
      </c>
      <c r="D32199" s="34">
        <v>65</v>
      </c>
      <c r="E32199" s="34">
        <v>89</v>
      </c>
      <c r="F32199" s="34">
        <v>76</v>
      </c>
      <c r="G32199" s="34">
        <v>88</v>
      </c>
      <c r="H32199" s="34">
        <v>81</v>
      </c>
      <c r="I32199" s="34">
        <v>118</v>
      </c>
      <c r="J32199" s="34">
        <v>53</v>
      </c>
      <c r="K32199" s="34">
        <v>129</v>
      </c>
      <c r="L32199" s="34">
        <v>56</v>
      </c>
      <c r="M32199" s="34">
        <v>72</v>
      </c>
      <c r="N32199" s="34">
        <v>76</v>
      </c>
      <c r="O32199" s="34">
        <v>72</v>
      </c>
      <c r="P32199" s="34">
        <v>69</v>
      </c>
      <c r="Q32199" s="34">
        <v>151</v>
      </c>
      <c r="R32199" s="34">
        <v>120</v>
      </c>
      <c r="S32199" s="34">
        <v>127</v>
      </c>
      <c r="T32199" s="34">
        <v>70</v>
      </c>
      <c r="U32199" s="34">
        <v>125</v>
      </c>
      <c r="V32199" s="34">
        <v>100</v>
      </c>
      <c r="W32199" s="34">
        <v>123</v>
      </c>
      <c r="X32199" s="34">
        <v>120</v>
      </c>
      <c r="Y32199" s="34">
        <v>99</v>
      </c>
      <c r="Z32199" s="34">
        <v>92</v>
      </c>
      <c r="AA32199" s="34">
        <v>164</v>
      </c>
      <c r="AB32199" s="34">
        <v>76</v>
      </c>
      <c r="AC32199" s="34">
        <v>145</v>
      </c>
    </row>
    <row r="32200" spans="1:29" x14ac:dyDescent="0.2">
      <c r="A32200" s="34" t="s">
        <v>92693</v>
      </c>
      <c r="B32200" s="34">
        <v>42</v>
      </c>
      <c r="C32200" s="34">
        <v>41</v>
      </c>
      <c r="D32200" s="34">
        <v>42</v>
      </c>
      <c r="E32200" s="34">
        <v>61</v>
      </c>
      <c r="F32200" s="34">
        <v>42</v>
      </c>
      <c r="G32200" s="34">
        <v>59</v>
      </c>
      <c r="H32200" s="34">
        <v>63</v>
      </c>
      <c r="I32200" s="34">
        <v>32</v>
      </c>
      <c r="J32200" s="34">
        <v>47</v>
      </c>
      <c r="K32200" s="34">
        <v>66</v>
      </c>
      <c r="L32200" s="34">
        <v>47</v>
      </c>
      <c r="M32200" s="34">
        <v>43</v>
      </c>
      <c r="N32200" s="34">
        <v>46</v>
      </c>
      <c r="O32200" s="34">
        <v>40</v>
      </c>
      <c r="P32200" s="34">
        <v>35</v>
      </c>
      <c r="Q32200" s="34">
        <v>47</v>
      </c>
      <c r="R32200" s="34">
        <v>55</v>
      </c>
      <c r="S32200" s="34">
        <v>78</v>
      </c>
      <c r="T32200" s="34">
        <v>47</v>
      </c>
      <c r="U32200" s="34">
        <v>57</v>
      </c>
      <c r="V32200" s="34">
        <v>54</v>
      </c>
      <c r="W32200" s="34">
        <v>72</v>
      </c>
      <c r="X32200" s="34">
        <v>56</v>
      </c>
      <c r="Y32200" s="34">
        <v>63</v>
      </c>
      <c r="Z32200" s="34">
        <v>59</v>
      </c>
      <c r="AA32200" s="34">
        <v>51</v>
      </c>
      <c r="AB32200" s="34">
        <v>64</v>
      </c>
      <c r="AC32200" s="34">
        <v>69</v>
      </c>
    </row>
    <row r="32201" spans="1:29" x14ac:dyDescent="0.2">
      <c r="A32201" s="34" t="s">
        <v>92694</v>
      </c>
      <c r="B32201" s="34">
        <v>47</v>
      </c>
      <c r="C32201" s="34">
        <v>51</v>
      </c>
      <c r="D32201" s="34">
        <v>53</v>
      </c>
      <c r="E32201" s="34">
        <v>43</v>
      </c>
      <c r="F32201" s="34">
        <v>65</v>
      </c>
      <c r="G32201" s="34">
        <v>44</v>
      </c>
      <c r="H32201" s="34">
        <v>55</v>
      </c>
      <c r="I32201" s="34">
        <v>35</v>
      </c>
      <c r="J32201" s="34">
        <v>37</v>
      </c>
      <c r="K32201" s="34">
        <v>35</v>
      </c>
      <c r="L32201" s="34">
        <v>25</v>
      </c>
      <c r="M32201" s="34">
        <v>43</v>
      </c>
      <c r="N32201" s="34">
        <v>46</v>
      </c>
      <c r="O32201" s="34">
        <v>44</v>
      </c>
      <c r="P32201" s="34">
        <v>35</v>
      </c>
      <c r="Q32201" s="34">
        <v>49</v>
      </c>
      <c r="R32201" s="34">
        <v>47</v>
      </c>
      <c r="S32201" s="34">
        <v>51</v>
      </c>
      <c r="T32201" s="34">
        <v>37</v>
      </c>
      <c r="U32201" s="34">
        <v>53</v>
      </c>
      <c r="V32201" s="34">
        <v>35</v>
      </c>
      <c r="W32201" s="34">
        <v>49</v>
      </c>
      <c r="X32201" s="34">
        <v>75</v>
      </c>
      <c r="Y32201" s="34">
        <v>43</v>
      </c>
      <c r="Z32201" s="34">
        <v>66</v>
      </c>
      <c r="AA32201" s="34">
        <v>44</v>
      </c>
      <c r="AB32201" s="34">
        <v>44</v>
      </c>
      <c r="AC32201" s="34">
        <v>61</v>
      </c>
    </row>
    <row r="32202" spans="1:29" x14ac:dyDescent="0.2">
      <c r="A32202" s="34" t="s">
        <v>92695</v>
      </c>
      <c r="B32202" s="34">
        <v>116</v>
      </c>
      <c r="C32202" s="34">
        <v>55</v>
      </c>
      <c r="D32202" s="34">
        <v>54</v>
      </c>
      <c r="E32202" s="34">
        <v>81</v>
      </c>
      <c r="F32202" s="34">
        <v>92</v>
      </c>
      <c r="G32202" s="34">
        <v>53</v>
      </c>
      <c r="H32202" s="34">
        <v>66</v>
      </c>
      <c r="I32202" s="34">
        <v>61</v>
      </c>
      <c r="J32202" s="34">
        <v>95</v>
      </c>
      <c r="K32202" s="34">
        <v>66</v>
      </c>
      <c r="L32202" s="34">
        <v>94</v>
      </c>
      <c r="M32202" s="34">
        <v>59</v>
      </c>
      <c r="N32202" s="34">
        <v>63</v>
      </c>
      <c r="O32202" s="34">
        <v>56</v>
      </c>
      <c r="P32202" s="34">
        <v>111</v>
      </c>
      <c r="Q32202" s="34">
        <v>86</v>
      </c>
      <c r="R32202" s="34">
        <v>115</v>
      </c>
      <c r="S32202" s="34">
        <v>75</v>
      </c>
      <c r="T32202" s="34">
        <v>159</v>
      </c>
      <c r="U32202" s="34">
        <v>89</v>
      </c>
      <c r="V32202" s="34">
        <v>133</v>
      </c>
      <c r="W32202" s="34">
        <v>126</v>
      </c>
      <c r="X32202" s="34">
        <v>92</v>
      </c>
      <c r="Y32202" s="34">
        <v>112</v>
      </c>
      <c r="Z32202" s="34">
        <v>77</v>
      </c>
      <c r="AA32202" s="34">
        <v>114</v>
      </c>
      <c r="AB32202" s="34">
        <v>143</v>
      </c>
      <c r="AC32202" s="34">
        <v>102</v>
      </c>
    </row>
    <row r="32203" spans="1:29" x14ac:dyDescent="0.2">
      <c r="A32203" s="34" t="s">
        <v>92696</v>
      </c>
      <c r="B32203" s="34">
        <v>108</v>
      </c>
      <c r="C32203" s="34">
        <v>106</v>
      </c>
      <c r="D32203" s="34">
        <v>126</v>
      </c>
      <c r="E32203" s="34">
        <v>109</v>
      </c>
      <c r="F32203" s="34">
        <v>146</v>
      </c>
      <c r="G32203" s="34">
        <v>81</v>
      </c>
      <c r="H32203" s="34">
        <v>122</v>
      </c>
      <c r="I32203" s="34">
        <v>99</v>
      </c>
      <c r="J32203" s="34">
        <v>134</v>
      </c>
      <c r="K32203" s="34">
        <v>151</v>
      </c>
      <c r="L32203" s="34">
        <v>165</v>
      </c>
      <c r="M32203" s="34">
        <v>122</v>
      </c>
      <c r="N32203" s="34">
        <v>131</v>
      </c>
      <c r="O32203" s="34">
        <v>121</v>
      </c>
      <c r="P32203" s="34">
        <v>121</v>
      </c>
      <c r="Q32203" s="34">
        <v>164</v>
      </c>
      <c r="R32203" s="34">
        <v>183</v>
      </c>
      <c r="S32203" s="34">
        <v>130</v>
      </c>
      <c r="T32203" s="34">
        <v>153</v>
      </c>
      <c r="U32203" s="34">
        <v>152</v>
      </c>
      <c r="V32203" s="34">
        <v>144</v>
      </c>
      <c r="W32203" s="34">
        <v>198</v>
      </c>
      <c r="X32203" s="34">
        <v>183</v>
      </c>
      <c r="Y32203" s="34">
        <v>215</v>
      </c>
      <c r="Z32203" s="34">
        <v>128</v>
      </c>
      <c r="AA32203" s="34">
        <v>161</v>
      </c>
      <c r="AB32203" s="34">
        <v>208</v>
      </c>
      <c r="AC32203" s="34">
        <v>194</v>
      </c>
    </row>
    <row r="32204" spans="1:29" x14ac:dyDescent="0.2">
      <c r="A32204" s="34" t="s">
        <v>92697</v>
      </c>
      <c r="B32204" s="34">
        <v>61</v>
      </c>
      <c r="C32204" s="34">
        <v>47</v>
      </c>
      <c r="D32204" s="34">
        <v>79</v>
      </c>
      <c r="E32204" s="34">
        <v>76</v>
      </c>
      <c r="F32204" s="34">
        <v>73</v>
      </c>
      <c r="G32204" s="34">
        <v>100</v>
      </c>
      <c r="H32204" s="34">
        <v>118</v>
      </c>
      <c r="I32204" s="34">
        <v>76</v>
      </c>
      <c r="J32204" s="34">
        <v>69</v>
      </c>
      <c r="K32204" s="34">
        <v>59</v>
      </c>
      <c r="L32204" s="34">
        <v>69</v>
      </c>
      <c r="M32204" s="34">
        <v>56</v>
      </c>
      <c r="N32204" s="34">
        <v>71</v>
      </c>
      <c r="O32204" s="34">
        <v>50</v>
      </c>
      <c r="P32204" s="34">
        <v>64</v>
      </c>
      <c r="Q32204" s="34">
        <v>100</v>
      </c>
      <c r="R32204" s="34">
        <v>113</v>
      </c>
      <c r="S32204" s="34">
        <v>89</v>
      </c>
      <c r="T32204" s="34">
        <v>82</v>
      </c>
      <c r="U32204" s="34">
        <v>73</v>
      </c>
      <c r="V32204" s="34">
        <v>120</v>
      </c>
      <c r="W32204" s="34">
        <v>70</v>
      </c>
      <c r="X32204" s="34">
        <v>134</v>
      </c>
      <c r="Y32204" s="34">
        <v>103</v>
      </c>
      <c r="Z32204" s="34">
        <v>99</v>
      </c>
      <c r="AA32204" s="34">
        <v>86</v>
      </c>
      <c r="AB32204" s="34">
        <v>128</v>
      </c>
      <c r="AC32204" s="34">
        <v>111</v>
      </c>
    </row>
    <row r="32205" spans="1:29" x14ac:dyDescent="0.2">
      <c r="A32205" s="34" t="s">
        <v>92698</v>
      </c>
      <c r="B32205" s="34">
        <v>60</v>
      </c>
      <c r="C32205" s="34">
        <v>67</v>
      </c>
      <c r="D32205" s="34">
        <v>68</v>
      </c>
      <c r="E32205" s="34">
        <v>85</v>
      </c>
      <c r="F32205" s="34">
        <v>97</v>
      </c>
      <c r="G32205" s="34">
        <v>50</v>
      </c>
      <c r="H32205" s="34">
        <v>90</v>
      </c>
      <c r="I32205" s="34">
        <v>80</v>
      </c>
      <c r="J32205" s="34">
        <v>79</v>
      </c>
      <c r="K32205" s="34">
        <v>65</v>
      </c>
      <c r="L32205" s="34">
        <v>91</v>
      </c>
      <c r="M32205" s="34">
        <v>46</v>
      </c>
      <c r="N32205" s="34">
        <v>61</v>
      </c>
      <c r="O32205" s="34">
        <v>51</v>
      </c>
      <c r="P32205" s="34">
        <v>103</v>
      </c>
      <c r="Q32205" s="34">
        <v>101</v>
      </c>
      <c r="R32205" s="34">
        <v>93</v>
      </c>
      <c r="S32205" s="34">
        <v>74</v>
      </c>
      <c r="T32205" s="34">
        <v>93</v>
      </c>
      <c r="U32205" s="34">
        <v>70</v>
      </c>
      <c r="V32205" s="34">
        <v>121</v>
      </c>
      <c r="W32205" s="34">
        <v>82</v>
      </c>
      <c r="X32205" s="34">
        <v>113</v>
      </c>
      <c r="Y32205" s="34">
        <v>75</v>
      </c>
      <c r="Z32205" s="34">
        <v>81</v>
      </c>
      <c r="AA32205" s="34">
        <v>69</v>
      </c>
      <c r="AB32205" s="34">
        <v>135</v>
      </c>
      <c r="AC32205" s="34">
        <v>76</v>
      </c>
    </row>
    <row r="32206" spans="1:29" x14ac:dyDescent="0.2">
      <c r="A32206" s="34" t="s">
        <v>92699</v>
      </c>
      <c r="B32206" s="34">
        <v>112</v>
      </c>
      <c r="C32206" s="34">
        <v>82</v>
      </c>
      <c r="D32206" s="34">
        <v>98</v>
      </c>
      <c r="E32206" s="34">
        <v>66</v>
      </c>
      <c r="F32206" s="34">
        <v>98</v>
      </c>
      <c r="G32206" s="34">
        <v>105</v>
      </c>
      <c r="H32206" s="34">
        <v>93</v>
      </c>
      <c r="I32206" s="34">
        <v>63</v>
      </c>
      <c r="J32206" s="34">
        <v>90</v>
      </c>
      <c r="K32206" s="34">
        <v>94</v>
      </c>
      <c r="L32206" s="34">
        <v>74</v>
      </c>
      <c r="M32206" s="34">
        <v>82</v>
      </c>
      <c r="N32206" s="34">
        <v>89</v>
      </c>
      <c r="O32206" s="34">
        <v>62</v>
      </c>
      <c r="P32206" s="34">
        <v>114</v>
      </c>
      <c r="Q32206" s="34">
        <v>109</v>
      </c>
      <c r="R32206" s="34">
        <v>119</v>
      </c>
      <c r="S32206" s="34">
        <v>129</v>
      </c>
      <c r="T32206" s="34">
        <v>91</v>
      </c>
      <c r="U32206" s="34">
        <v>74</v>
      </c>
      <c r="V32206" s="34">
        <v>126</v>
      </c>
      <c r="W32206" s="34">
        <v>98</v>
      </c>
      <c r="X32206" s="34">
        <v>103</v>
      </c>
      <c r="Y32206" s="34">
        <v>66</v>
      </c>
      <c r="Z32206" s="34">
        <v>133</v>
      </c>
      <c r="AA32206" s="34">
        <v>134</v>
      </c>
      <c r="AB32206" s="34">
        <v>123</v>
      </c>
      <c r="AC32206" s="34">
        <v>99</v>
      </c>
    </row>
    <row r="32207" spans="1:29" x14ac:dyDescent="0.2">
      <c r="A32207" s="34" t="s">
        <v>92700</v>
      </c>
      <c r="B32207" s="34">
        <v>24</v>
      </c>
      <c r="C32207" s="34">
        <v>17</v>
      </c>
      <c r="D32207" s="34">
        <v>44</v>
      </c>
      <c r="E32207" s="34">
        <v>26</v>
      </c>
      <c r="F32207" s="34">
        <v>32</v>
      </c>
      <c r="G32207" s="34">
        <v>47</v>
      </c>
      <c r="H32207" s="34">
        <v>40</v>
      </c>
      <c r="I32207" s="34">
        <v>9</v>
      </c>
      <c r="J32207" s="34">
        <v>30</v>
      </c>
      <c r="K32207" s="34">
        <v>26</v>
      </c>
      <c r="L32207" s="34">
        <v>30</v>
      </c>
      <c r="M32207" s="34">
        <v>31</v>
      </c>
      <c r="N32207" s="34">
        <v>39</v>
      </c>
      <c r="O32207" s="34">
        <v>18</v>
      </c>
      <c r="P32207" s="34">
        <v>18</v>
      </c>
      <c r="Q32207" s="34">
        <v>44</v>
      </c>
      <c r="R32207" s="34">
        <v>57</v>
      </c>
      <c r="S32207" s="34">
        <v>32</v>
      </c>
      <c r="T32207" s="34">
        <v>28</v>
      </c>
      <c r="U32207" s="34">
        <v>45</v>
      </c>
      <c r="V32207" s="34">
        <v>39</v>
      </c>
      <c r="W32207" s="34">
        <v>16</v>
      </c>
      <c r="X32207" s="34">
        <v>40</v>
      </c>
      <c r="Y32207" s="34">
        <v>41</v>
      </c>
      <c r="Z32207" s="34">
        <v>50</v>
      </c>
      <c r="AA32207" s="34">
        <v>57</v>
      </c>
      <c r="AB32207" s="34">
        <v>38</v>
      </c>
      <c r="AC32207" s="34">
        <v>48</v>
      </c>
    </row>
    <row r="32208" spans="1:29" x14ac:dyDescent="0.2">
      <c r="A32208" s="34" t="s">
        <v>92701</v>
      </c>
      <c r="B32208" s="34">
        <v>49</v>
      </c>
      <c r="C32208" s="34">
        <v>63</v>
      </c>
      <c r="D32208" s="34">
        <v>53</v>
      </c>
      <c r="E32208" s="34">
        <v>49</v>
      </c>
      <c r="F32208" s="34">
        <v>48</v>
      </c>
      <c r="G32208" s="34">
        <v>57</v>
      </c>
      <c r="H32208" s="34">
        <v>42</v>
      </c>
      <c r="I32208" s="34">
        <v>43</v>
      </c>
      <c r="J32208" s="34">
        <v>42</v>
      </c>
      <c r="K32208" s="34">
        <v>56</v>
      </c>
      <c r="L32208" s="34">
        <v>34</v>
      </c>
      <c r="M32208" s="34">
        <v>43</v>
      </c>
      <c r="N32208" s="34">
        <v>31</v>
      </c>
      <c r="O32208" s="34">
        <v>60</v>
      </c>
      <c r="P32208" s="34">
        <v>34</v>
      </c>
      <c r="Q32208" s="34">
        <v>62</v>
      </c>
      <c r="R32208" s="34">
        <v>72</v>
      </c>
      <c r="S32208" s="34">
        <v>52</v>
      </c>
      <c r="T32208" s="34">
        <v>76</v>
      </c>
      <c r="U32208" s="34">
        <v>44</v>
      </c>
      <c r="V32208" s="34">
        <v>59</v>
      </c>
      <c r="W32208" s="34">
        <v>78</v>
      </c>
      <c r="X32208" s="34">
        <v>72</v>
      </c>
      <c r="Y32208" s="34">
        <v>66</v>
      </c>
      <c r="Z32208" s="34">
        <v>42</v>
      </c>
      <c r="AA32208" s="34">
        <v>64</v>
      </c>
      <c r="AB32208" s="34">
        <v>62</v>
      </c>
      <c r="AC32208" s="34">
        <v>90</v>
      </c>
    </row>
    <row r="32209" spans="1:29" x14ac:dyDescent="0.2">
      <c r="A32209" s="34" t="s">
        <v>92702</v>
      </c>
      <c r="B32209" s="34">
        <v>89</v>
      </c>
      <c r="C32209" s="34">
        <v>62</v>
      </c>
      <c r="D32209" s="34">
        <v>95</v>
      </c>
      <c r="E32209" s="34">
        <v>102</v>
      </c>
      <c r="F32209" s="34">
        <v>145</v>
      </c>
      <c r="G32209" s="34">
        <v>96</v>
      </c>
      <c r="H32209" s="34">
        <v>102</v>
      </c>
      <c r="I32209" s="34">
        <v>98</v>
      </c>
      <c r="J32209" s="34">
        <v>99</v>
      </c>
      <c r="K32209" s="34">
        <v>105</v>
      </c>
      <c r="L32209" s="34">
        <v>119</v>
      </c>
      <c r="M32209" s="34">
        <v>103</v>
      </c>
      <c r="N32209" s="34">
        <v>90</v>
      </c>
      <c r="O32209" s="34">
        <v>93</v>
      </c>
      <c r="P32209" s="34">
        <v>102</v>
      </c>
      <c r="Q32209" s="34">
        <v>137</v>
      </c>
      <c r="R32209" s="34">
        <v>178</v>
      </c>
      <c r="S32209" s="34">
        <v>111</v>
      </c>
      <c r="T32209" s="34">
        <v>170</v>
      </c>
      <c r="U32209" s="34">
        <v>99</v>
      </c>
      <c r="V32209" s="34">
        <v>142</v>
      </c>
      <c r="W32209" s="34">
        <v>141</v>
      </c>
      <c r="X32209" s="34">
        <v>165</v>
      </c>
      <c r="Y32209" s="34">
        <v>151</v>
      </c>
      <c r="Z32209" s="34">
        <v>97</v>
      </c>
      <c r="AA32209" s="34">
        <v>118</v>
      </c>
      <c r="AB32209" s="34">
        <v>161</v>
      </c>
      <c r="AC32209" s="34">
        <v>150</v>
      </c>
    </row>
    <row r="32210" spans="1:29" x14ac:dyDescent="0.2">
      <c r="A32210" s="34" t="s">
        <v>92703</v>
      </c>
      <c r="B32210" s="34">
        <v>70</v>
      </c>
      <c r="C32210" s="34">
        <v>60</v>
      </c>
      <c r="D32210" s="34">
        <v>43</v>
      </c>
      <c r="E32210" s="34">
        <v>64</v>
      </c>
      <c r="F32210" s="34">
        <v>50</v>
      </c>
      <c r="G32210" s="34">
        <v>68</v>
      </c>
      <c r="H32210" s="34">
        <v>87</v>
      </c>
      <c r="I32210" s="34">
        <v>47</v>
      </c>
      <c r="J32210" s="34">
        <v>55</v>
      </c>
      <c r="K32210" s="34">
        <v>54</v>
      </c>
      <c r="L32210" s="34">
        <v>76</v>
      </c>
      <c r="M32210" s="34">
        <v>50</v>
      </c>
      <c r="N32210" s="34">
        <v>81</v>
      </c>
      <c r="O32210" s="34">
        <v>53</v>
      </c>
      <c r="P32210" s="34">
        <v>66</v>
      </c>
      <c r="Q32210" s="34">
        <v>76</v>
      </c>
      <c r="R32210" s="34">
        <v>107</v>
      </c>
      <c r="S32210" s="34">
        <v>54</v>
      </c>
      <c r="T32210" s="34">
        <v>72</v>
      </c>
      <c r="U32210" s="34">
        <v>35</v>
      </c>
      <c r="V32210" s="34">
        <v>77</v>
      </c>
      <c r="W32210" s="34">
        <v>60</v>
      </c>
      <c r="X32210" s="34">
        <v>94</v>
      </c>
      <c r="Y32210" s="34">
        <v>86</v>
      </c>
      <c r="Z32210" s="34">
        <v>68</v>
      </c>
      <c r="AA32210" s="34">
        <v>82</v>
      </c>
      <c r="AB32210" s="34">
        <v>63</v>
      </c>
      <c r="AC32210" s="34">
        <v>139</v>
      </c>
    </row>
    <row r="32211" spans="1:29" x14ac:dyDescent="0.2">
      <c r="A32211" s="34" t="s">
        <v>92704</v>
      </c>
      <c r="B32211" s="34">
        <v>31</v>
      </c>
      <c r="C32211" s="34">
        <v>37</v>
      </c>
      <c r="D32211" s="34">
        <v>33</v>
      </c>
      <c r="E32211" s="34">
        <v>35</v>
      </c>
      <c r="F32211" s="34">
        <v>24</v>
      </c>
      <c r="G32211" s="34">
        <v>25</v>
      </c>
      <c r="H32211" s="34">
        <v>36</v>
      </c>
      <c r="I32211" s="34">
        <v>23</v>
      </c>
      <c r="J32211" s="34">
        <v>33</v>
      </c>
      <c r="K32211" s="34">
        <v>25</v>
      </c>
      <c r="L32211" s="34">
        <v>27</v>
      </c>
      <c r="M32211" s="34">
        <v>31</v>
      </c>
      <c r="N32211" s="34">
        <v>22</v>
      </c>
      <c r="O32211" s="34">
        <v>27</v>
      </c>
      <c r="P32211" s="34">
        <v>29</v>
      </c>
      <c r="Q32211" s="34">
        <v>33</v>
      </c>
      <c r="R32211" s="34">
        <v>28</v>
      </c>
      <c r="S32211" s="34">
        <v>38</v>
      </c>
      <c r="T32211" s="34">
        <v>28</v>
      </c>
      <c r="U32211" s="34">
        <v>25</v>
      </c>
      <c r="V32211" s="34">
        <v>27</v>
      </c>
      <c r="W32211" s="34">
        <v>39</v>
      </c>
      <c r="X32211" s="34">
        <v>36</v>
      </c>
      <c r="Y32211" s="34">
        <v>25</v>
      </c>
      <c r="Z32211" s="34">
        <v>26</v>
      </c>
      <c r="AA32211" s="34">
        <v>30</v>
      </c>
      <c r="AB32211" s="34">
        <v>27</v>
      </c>
      <c r="AC32211" s="34">
        <v>46</v>
      </c>
    </row>
    <row r="32212" spans="1:29" x14ac:dyDescent="0.2">
      <c r="A32212" s="34" t="s">
        <v>92705</v>
      </c>
      <c r="B32212" s="34">
        <v>115</v>
      </c>
      <c r="C32212" s="34">
        <v>222</v>
      </c>
      <c r="D32212" s="34">
        <v>372</v>
      </c>
      <c r="E32212" s="34">
        <v>340</v>
      </c>
      <c r="F32212" s="34">
        <v>266</v>
      </c>
      <c r="G32212" s="34">
        <v>137</v>
      </c>
      <c r="H32212" s="34">
        <v>219</v>
      </c>
      <c r="I32212" s="34">
        <v>243</v>
      </c>
      <c r="J32212" s="34">
        <v>234</v>
      </c>
      <c r="K32212" s="34">
        <v>219</v>
      </c>
      <c r="L32212" s="34">
        <v>153</v>
      </c>
      <c r="M32212" s="34">
        <v>155</v>
      </c>
      <c r="N32212" s="34">
        <v>193</v>
      </c>
      <c r="O32212" s="34">
        <v>254</v>
      </c>
      <c r="P32212" s="34">
        <v>180</v>
      </c>
      <c r="Q32212" s="34">
        <v>237</v>
      </c>
      <c r="R32212" s="34">
        <v>249</v>
      </c>
      <c r="S32212" s="34">
        <v>301</v>
      </c>
      <c r="T32212" s="34">
        <v>150</v>
      </c>
      <c r="U32212" s="34">
        <v>211</v>
      </c>
      <c r="V32212" s="34">
        <v>199</v>
      </c>
      <c r="W32212" s="34">
        <v>271</v>
      </c>
      <c r="X32212" s="34">
        <v>294</v>
      </c>
      <c r="Y32212" s="34">
        <v>253</v>
      </c>
      <c r="Z32212" s="34">
        <v>317</v>
      </c>
      <c r="AA32212" s="34">
        <v>259</v>
      </c>
      <c r="AB32212" s="34">
        <v>219</v>
      </c>
      <c r="AC32212" s="34">
        <v>320</v>
      </c>
    </row>
    <row r="32213" spans="1:29" x14ac:dyDescent="0.2">
      <c r="A32213" s="34" t="s">
        <v>92706</v>
      </c>
      <c r="B32213" s="34">
        <v>57</v>
      </c>
      <c r="C32213" s="34">
        <v>6</v>
      </c>
      <c r="D32213" s="34">
        <v>20</v>
      </c>
      <c r="E32213" s="34">
        <v>10</v>
      </c>
      <c r="F32213" s="34">
        <v>19</v>
      </c>
      <c r="G32213" s="34">
        <v>3</v>
      </c>
      <c r="H32213" s="34">
        <v>11</v>
      </c>
      <c r="I32213" s="34">
        <v>11</v>
      </c>
      <c r="J32213" s="34">
        <v>31</v>
      </c>
      <c r="K32213" s="34">
        <v>9</v>
      </c>
      <c r="L32213" s="34">
        <v>19</v>
      </c>
      <c r="M32213" s="34">
        <v>5</v>
      </c>
      <c r="N32213" s="34">
        <v>18</v>
      </c>
      <c r="O32213" s="34">
        <v>4</v>
      </c>
      <c r="P32213" s="34">
        <v>16</v>
      </c>
      <c r="Q32213" s="34">
        <v>6</v>
      </c>
      <c r="R32213" s="34">
        <v>24</v>
      </c>
      <c r="S32213" s="34">
        <v>14</v>
      </c>
      <c r="T32213" s="34">
        <v>12</v>
      </c>
      <c r="U32213" s="34">
        <v>19</v>
      </c>
      <c r="V32213" s="34">
        <v>7</v>
      </c>
      <c r="W32213" s="34">
        <v>13</v>
      </c>
      <c r="X32213" s="34">
        <v>26</v>
      </c>
      <c r="Y32213" s="34">
        <v>8</v>
      </c>
      <c r="Z32213" s="34">
        <v>29</v>
      </c>
      <c r="AA32213" s="34">
        <v>17</v>
      </c>
      <c r="AB32213" s="34">
        <v>29</v>
      </c>
      <c r="AC32213" s="34">
        <v>13</v>
      </c>
    </row>
    <row r="32214" spans="1:29" x14ac:dyDescent="0.2">
      <c r="A32214" s="34" t="s">
        <v>92707</v>
      </c>
      <c r="B32214" s="34">
        <v>82</v>
      </c>
      <c r="C32214" s="34">
        <v>67</v>
      </c>
      <c r="D32214" s="34">
        <v>34</v>
      </c>
      <c r="E32214" s="34">
        <v>72</v>
      </c>
      <c r="F32214" s="34">
        <v>76</v>
      </c>
      <c r="G32214" s="34">
        <v>70</v>
      </c>
      <c r="H32214" s="34">
        <v>81</v>
      </c>
      <c r="I32214" s="34">
        <v>78</v>
      </c>
      <c r="J32214" s="34">
        <v>66</v>
      </c>
      <c r="K32214" s="34">
        <v>73</v>
      </c>
      <c r="L32214" s="34">
        <v>59</v>
      </c>
      <c r="M32214" s="34">
        <v>55</v>
      </c>
      <c r="N32214" s="34">
        <v>47</v>
      </c>
      <c r="O32214" s="34">
        <v>67</v>
      </c>
      <c r="P32214" s="34">
        <v>73</v>
      </c>
      <c r="Q32214" s="34">
        <v>83</v>
      </c>
      <c r="R32214" s="34">
        <v>63</v>
      </c>
      <c r="S32214" s="34">
        <v>98</v>
      </c>
      <c r="T32214" s="34">
        <v>91</v>
      </c>
      <c r="U32214" s="34">
        <v>71</v>
      </c>
      <c r="V32214" s="34">
        <v>83</v>
      </c>
      <c r="W32214" s="34">
        <v>87</v>
      </c>
      <c r="X32214" s="34">
        <v>92</v>
      </c>
      <c r="Y32214" s="34">
        <v>104</v>
      </c>
      <c r="Z32214" s="34">
        <v>92</v>
      </c>
      <c r="AA32214" s="34">
        <v>101</v>
      </c>
      <c r="AB32214" s="34">
        <v>80</v>
      </c>
      <c r="AC32214" s="34">
        <v>97</v>
      </c>
    </row>
    <row r="32215" spans="1:29" x14ac:dyDescent="0.2">
      <c r="A32215" s="34" t="s">
        <v>92708</v>
      </c>
      <c r="B32215" s="34">
        <v>49</v>
      </c>
      <c r="C32215" s="34">
        <v>43</v>
      </c>
      <c r="D32215" s="34">
        <v>50</v>
      </c>
      <c r="E32215" s="34">
        <v>67</v>
      </c>
      <c r="F32215" s="34">
        <v>64</v>
      </c>
      <c r="G32215" s="34">
        <v>67</v>
      </c>
      <c r="H32215" s="34">
        <v>52</v>
      </c>
      <c r="I32215" s="34">
        <v>52</v>
      </c>
      <c r="J32215" s="34">
        <v>57</v>
      </c>
      <c r="K32215" s="34">
        <v>68</v>
      </c>
      <c r="L32215" s="34">
        <v>49</v>
      </c>
      <c r="M32215" s="34">
        <v>39</v>
      </c>
      <c r="N32215" s="34">
        <v>50</v>
      </c>
      <c r="O32215" s="34">
        <v>48</v>
      </c>
      <c r="P32215" s="34">
        <v>55</v>
      </c>
      <c r="Q32215" s="34">
        <v>92</v>
      </c>
      <c r="R32215" s="34">
        <v>84</v>
      </c>
      <c r="S32215" s="34">
        <v>46</v>
      </c>
      <c r="T32215" s="34">
        <v>66</v>
      </c>
      <c r="U32215" s="34">
        <v>46</v>
      </c>
      <c r="V32215" s="34">
        <v>89</v>
      </c>
      <c r="W32215" s="34">
        <v>51</v>
      </c>
      <c r="X32215" s="34">
        <v>70</v>
      </c>
      <c r="Y32215" s="34">
        <v>56</v>
      </c>
      <c r="Z32215" s="34">
        <v>71</v>
      </c>
      <c r="AA32215" s="34">
        <v>69</v>
      </c>
      <c r="AB32215" s="34">
        <v>88</v>
      </c>
      <c r="AC32215" s="34">
        <v>101</v>
      </c>
    </row>
    <row r="32216" spans="1:29" x14ac:dyDescent="0.2">
      <c r="A32216" s="34" t="s">
        <v>92709</v>
      </c>
      <c r="B32216" s="34">
        <v>31</v>
      </c>
      <c r="C32216" s="34">
        <v>19</v>
      </c>
      <c r="D32216" s="34">
        <v>23</v>
      </c>
      <c r="E32216" s="34">
        <v>14</v>
      </c>
      <c r="F32216" s="34">
        <v>45</v>
      </c>
      <c r="G32216" s="34">
        <v>18</v>
      </c>
      <c r="H32216" s="34">
        <v>26</v>
      </c>
      <c r="I32216" s="34">
        <v>17</v>
      </c>
      <c r="J32216" s="34">
        <v>25</v>
      </c>
      <c r="K32216" s="34">
        <v>37</v>
      </c>
      <c r="L32216" s="34">
        <v>20</v>
      </c>
      <c r="M32216" s="34">
        <v>31</v>
      </c>
      <c r="N32216" s="34">
        <v>33</v>
      </c>
      <c r="O32216" s="34">
        <v>17</v>
      </c>
      <c r="P32216" s="34">
        <v>37</v>
      </c>
      <c r="Q32216" s="34">
        <v>32</v>
      </c>
      <c r="R32216" s="34">
        <v>42</v>
      </c>
      <c r="S32216" s="34">
        <v>17</v>
      </c>
      <c r="T32216" s="34">
        <v>38</v>
      </c>
      <c r="U32216" s="34">
        <v>30</v>
      </c>
      <c r="V32216" s="34">
        <v>34</v>
      </c>
      <c r="W32216" s="34">
        <v>18</v>
      </c>
      <c r="X32216" s="34">
        <v>45</v>
      </c>
      <c r="Y32216" s="34">
        <v>20</v>
      </c>
      <c r="Z32216" s="34">
        <v>62</v>
      </c>
      <c r="AA32216" s="34">
        <v>25</v>
      </c>
      <c r="AB32216" s="34">
        <v>33</v>
      </c>
      <c r="AC32216" s="34">
        <v>39</v>
      </c>
    </row>
    <row r="32217" spans="1:29" x14ac:dyDescent="0.2">
      <c r="A32217" s="34" t="s">
        <v>92710</v>
      </c>
      <c r="B32217" s="34">
        <v>98</v>
      </c>
      <c r="C32217" s="34">
        <v>112</v>
      </c>
      <c r="D32217" s="34">
        <v>142</v>
      </c>
      <c r="E32217" s="34">
        <v>126</v>
      </c>
      <c r="F32217" s="34">
        <v>142</v>
      </c>
      <c r="G32217" s="34">
        <v>113</v>
      </c>
      <c r="H32217" s="34">
        <v>86</v>
      </c>
      <c r="I32217" s="34">
        <v>112</v>
      </c>
      <c r="J32217" s="34">
        <v>106</v>
      </c>
      <c r="K32217" s="34">
        <v>131</v>
      </c>
      <c r="L32217" s="34">
        <v>99</v>
      </c>
      <c r="M32217" s="34">
        <v>88</v>
      </c>
      <c r="N32217" s="34">
        <v>94</v>
      </c>
      <c r="O32217" s="34">
        <v>88</v>
      </c>
      <c r="P32217" s="34">
        <v>103</v>
      </c>
      <c r="Q32217" s="34">
        <v>111</v>
      </c>
      <c r="R32217" s="34">
        <v>145</v>
      </c>
      <c r="S32217" s="34">
        <v>125</v>
      </c>
      <c r="T32217" s="34">
        <v>115</v>
      </c>
      <c r="U32217" s="34">
        <v>108</v>
      </c>
      <c r="V32217" s="34">
        <v>124</v>
      </c>
      <c r="W32217" s="34">
        <v>148</v>
      </c>
      <c r="X32217" s="34">
        <v>154</v>
      </c>
      <c r="Y32217" s="34">
        <v>148</v>
      </c>
      <c r="Z32217" s="34">
        <v>127</v>
      </c>
      <c r="AA32217" s="34">
        <v>154</v>
      </c>
      <c r="AB32217" s="34">
        <v>140</v>
      </c>
      <c r="AC32217" s="34">
        <v>164</v>
      </c>
    </row>
    <row r="32218" spans="1:29" x14ac:dyDescent="0.2">
      <c r="A32218" s="34" t="s">
        <v>92711</v>
      </c>
      <c r="B32218" s="34">
        <v>74</v>
      </c>
      <c r="C32218" s="34">
        <v>154</v>
      </c>
      <c r="D32218" s="34">
        <v>128</v>
      </c>
      <c r="E32218" s="34">
        <v>198</v>
      </c>
      <c r="F32218" s="34">
        <v>118</v>
      </c>
      <c r="G32218" s="34">
        <v>176</v>
      </c>
      <c r="H32218" s="34">
        <v>126</v>
      </c>
      <c r="I32218" s="34">
        <v>145</v>
      </c>
      <c r="J32218" s="34">
        <v>110</v>
      </c>
      <c r="K32218" s="34">
        <v>165</v>
      </c>
      <c r="L32218" s="34">
        <v>84</v>
      </c>
      <c r="M32218" s="34">
        <v>141</v>
      </c>
      <c r="N32218" s="34">
        <v>88</v>
      </c>
      <c r="O32218" s="34">
        <v>128</v>
      </c>
      <c r="P32218" s="34">
        <v>114</v>
      </c>
      <c r="Q32218" s="34">
        <v>211</v>
      </c>
      <c r="R32218" s="34">
        <v>156</v>
      </c>
      <c r="S32218" s="34">
        <v>214</v>
      </c>
      <c r="T32218" s="34">
        <v>92</v>
      </c>
      <c r="U32218" s="34">
        <v>160</v>
      </c>
      <c r="V32218" s="34">
        <v>124</v>
      </c>
      <c r="W32218" s="34">
        <v>169</v>
      </c>
      <c r="X32218" s="34">
        <v>193</v>
      </c>
      <c r="Y32218" s="34">
        <v>175</v>
      </c>
      <c r="Z32218" s="34">
        <v>123</v>
      </c>
      <c r="AA32218" s="34">
        <v>224</v>
      </c>
      <c r="AB32218" s="34">
        <v>133</v>
      </c>
      <c r="AC32218" s="34">
        <v>290</v>
      </c>
    </row>
    <row r="32219" spans="1:29" x14ac:dyDescent="0.2">
      <c r="A32219" s="34" t="s">
        <v>92712</v>
      </c>
      <c r="B32219" s="34">
        <v>95</v>
      </c>
      <c r="C32219" s="34">
        <v>116</v>
      </c>
      <c r="D32219" s="34">
        <v>137</v>
      </c>
      <c r="E32219" s="34">
        <v>91</v>
      </c>
      <c r="F32219" s="34">
        <v>179</v>
      </c>
      <c r="G32219" s="34">
        <v>128</v>
      </c>
      <c r="H32219" s="34">
        <v>145</v>
      </c>
      <c r="I32219" s="34">
        <v>80</v>
      </c>
      <c r="J32219" s="34">
        <v>165</v>
      </c>
      <c r="K32219" s="34">
        <v>112</v>
      </c>
      <c r="L32219" s="34">
        <v>173</v>
      </c>
      <c r="M32219" s="34">
        <v>63</v>
      </c>
      <c r="N32219" s="34">
        <v>129</v>
      </c>
      <c r="O32219" s="34">
        <v>96</v>
      </c>
      <c r="P32219" s="34">
        <v>160</v>
      </c>
      <c r="Q32219" s="34">
        <v>141</v>
      </c>
      <c r="R32219" s="34">
        <v>188</v>
      </c>
      <c r="S32219" s="34">
        <v>145</v>
      </c>
      <c r="T32219" s="34">
        <v>212</v>
      </c>
      <c r="U32219" s="34">
        <v>123</v>
      </c>
      <c r="V32219" s="34">
        <v>141</v>
      </c>
      <c r="W32219" s="34">
        <v>211</v>
      </c>
      <c r="X32219" s="34">
        <v>200</v>
      </c>
      <c r="Y32219" s="34">
        <v>154</v>
      </c>
      <c r="Z32219" s="34">
        <v>148</v>
      </c>
      <c r="AA32219" s="34">
        <v>122</v>
      </c>
      <c r="AB32219" s="34">
        <v>160</v>
      </c>
      <c r="AC32219" s="34">
        <v>184</v>
      </c>
    </row>
    <row r="32220" spans="1:29" x14ac:dyDescent="0.2">
      <c r="A32220" s="34" t="s">
        <v>92713</v>
      </c>
      <c r="B32220" s="34">
        <v>110</v>
      </c>
      <c r="C32220" s="34">
        <v>185</v>
      </c>
      <c r="D32220" s="34">
        <v>237</v>
      </c>
      <c r="E32220" s="34">
        <v>196</v>
      </c>
      <c r="F32220" s="34">
        <v>215</v>
      </c>
      <c r="G32220" s="34">
        <v>205</v>
      </c>
      <c r="H32220" s="34">
        <v>174</v>
      </c>
      <c r="I32220" s="34">
        <v>165</v>
      </c>
      <c r="J32220" s="34">
        <v>214</v>
      </c>
      <c r="K32220" s="34">
        <v>181</v>
      </c>
      <c r="L32220" s="34">
        <v>155</v>
      </c>
      <c r="M32220" s="34">
        <v>139</v>
      </c>
      <c r="N32220" s="34">
        <v>173</v>
      </c>
      <c r="O32220" s="34">
        <v>159</v>
      </c>
      <c r="P32220" s="34">
        <v>191</v>
      </c>
      <c r="Q32220" s="34">
        <v>185</v>
      </c>
      <c r="R32220" s="34">
        <v>235</v>
      </c>
      <c r="S32220" s="34">
        <v>222</v>
      </c>
      <c r="T32220" s="34">
        <v>173</v>
      </c>
      <c r="U32220" s="34">
        <v>168</v>
      </c>
      <c r="V32220" s="34">
        <v>231</v>
      </c>
      <c r="W32220" s="34">
        <v>171</v>
      </c>
      <c r="X32220" s="34">
        <v>294</v>
      </c>
      <c r="Y32220" s="34">
        <v>204</v>
      </c>
      <c r="Z32220" s="34">
        <v>221</v>
      </c>
      <c r="AA32220" s="34">
        <v>278</v>
      </c>
      <c r="AB32220" s="34">
        <v>200</v>
      </c>
      <c r="AC32220" s="34">
        <v>313</v>
      </c>
    </row>
    <row r="32221" spans="1:29" x14ac:dyDescent="0.2">
      <c r="A32221" s="34" t="s">
        <v>92714</v>
      </c>
      <c r="B32221" s="34">
        <v>72</v>
      </c>
      <c r="C32221" s="34">
        <v>45</v>
      </c>
      <c r="D32221" s="34">
        <v>57</v>
      </c>
      <c r="E32221" s="34">
        <v>51</v>
      </c>
      <c r="F32221" s="34">
        <v>67</v>
      </c>
      <c r="G32221" s="34">
        <v>30</v>
      </c>
      <c r="H32221" s="34">
        <v>74</v>
      </c>
      <c r="I32221" s="34">
        <v>36</v>
      </c>
      <c r="J32221" s="34">
        <v>64</v>
      </c>
      <c r="K32221" s="34">
        <v>58</v>
      </c>
      <c r="L32221" s="34">
        <v>68</v>
      </c>
      <c r="M32221" s="34">
        <v>35</v>
      </c>
      <c r="N32221" s="34">
        <v>57</v>
      </c>
      <c r="O32221" s="34">
        <v>41</v>
      </c>
      <c r="P32221" s="34">
        <v>84</v>
      </c>
      <c r="Q32221" s="34">
        <v>44</v>
      </c>
      <c r="R32221" s="34">
        <v>98</v>
      </c>
      <c r="S32221" s="34">
        <v>52</v>
      </c>
      <c r="T32221" s="34">
        <v>117</v>
      </c>
      <c r="U32221" s="34">
        <v>35</v>
      </c>
      <c r="V32221" s="34">
        <v>76</v>
      </c>
      <c r="W32221" s="34">
        <v>39</v>
      </c>
      <c r="X32221" s="34">
        <v>76</v>
      </c>
      <c r="Y32221" s="34">
        <v>48</v>
      </c>
      <c r="Z32221" s="34">
        <v>61</v>
      </c>
      <c r="AA32221" s="34">
        <v>52</v>
      </c>
      <c r="AB32221" s="34">
        <v>61</v>
      </c>
      <c r="AC32221" s="34">
        <v>64</v>
      </c>
    </row>
    <row r="32222" spans="1:29" x14ac:dyDescent="0.2">
      <c r="A32222" s="34" t="s">
        <v>92715</v>
      </c>
      <c r="B32222" s="34">
        <v>65</v>
      </c>
      <c r="C32222" s="34">
        <v>68</v>
      </c>
      <c r="D32222" s="34">
        <v>95</v>
      </c>
      <c r="E32222" s="34">
        <v>91</v>
      </c>
      <c r="F32222" s="34">
        <v>107</v>
      </c>
      <c r="G32222" s="34">
        <v>83</v>
      </c>
      <c r="H32222" s="34">
        <v>95</v>
      </c>
      <c r="I32222" s="34">
        <v>73</v>
      </c>
      <c r="J32222" s="34">
        <v>63</v>
      </c>
      <c r="K32222" s="34">
        <v>56</v>
      </c>
      <c r="L32222" s="34">
        <v>62</v>
      </c>
      <c r="M32222" s="34">
        <v>59</v>
      </c>
      <c r="N32222" s="34">
        <v>52</v>
      </c>
      <c r="O32222" s="34">
        <v>44</v>
      </c>
      <c r="P32222" s="34">
        <v>83</v>
      </c>
      <c r="Q32222" s="34">
        <v>90</v>
      </c>
      <c r="R32222" s="34">
        <v>104</v>
      </c>
      <c r="S32222" s="34">
        <v>76</v>
      </c>
      <c r="T32222" s="34">
        <v>88</v>
      </c>
      <c r="U32222" s="34">
        <v>81</v>
      </c>
      <c r="V32222" s="34">
        <v>84</v>
      </c>
      <c r="W32222" s="34">
        <v>81</v>
      </c>
      <c r="X32222" s="34">
        <v>98</v>
      </c>
      <c r="Y32222" s="34">
        <v>97</v>
      </c>
      <c r="Z32222" s="34">
        <v>54</v>
      </c>
      <c r="AA32222" s="34">
        <v>85</v>
      </c>
      <c r="AB32222" s="34">
        <v>109</v>
      </c>
      <c r="AC32222" s="34">
        <v>110</v>
      </c>
    </row>
    <row r="32223" spans="1:29" x14ac:dyDescent="0.2">
      <c r="A32223" s="34" t="s">
        <v>92716</v>
      </c>
      <c r="B32223" s="34">
        <v>47</v>
      </c>
      <c r="C32223" s="34">
        <v>27</v>
      </c>
      <c r="D32223" s="34">
        <v>42</v>
      </c>
      <c r="E32223" s="34">
        <v>47</v>
      </c>
      <c r="F32223" s="34">
        <v>30</v>
      </c>
      <c r="G32223" s="34">
        <v>23</v>
      </c>
      <c r="H32223" s="34">
        <v>22</v>
      </c>
      <c r="I32223" s="34">
        <v>42</v>
      </c>
      <c r="J32223" s="34">
        <v>23</v>
      </c>
      <c r="K32223" s="34">
        <v>35</v>
      </c>
      <c r="L32223" s="34">
        <v>23</v>
      </c>
      <c r="M32223" s="34">
        <v>17</v>
      </c>
      <c r="N32223" s="34">
        <v>27</v>
      </c>
      <c r="O32223" s="34">
        <v>30</v>
      </c>
      <c r="P32223" s="34">
        <v>28</v>
      </c>
      <c r="Q32223" s="34">
        <v>36</v>
      </c>
      <c r="R32223" s="34">
        <v>31</v>
      </c>
      <c r="S32223" s="34">
        <v>20</v>
      </c>
      <c r="T32223" s="34">
        <v>39</v>
      </c>
      <c r="U32223" s="34">
        <v>19</v>
      </c>
      <c r="V32223" s="34">
        <v>32</v>
      </c>
      <c r="W32223" s="34">
        <v>44</v>
      </c>
      <c r="X32223" s="34">
        <v>64</v>
      </c>
      <c r="Y32223" s="34">
        <v>36</v>
      </c>
      <c r="Z32223" s="34">
        <v>31</v>
      </c>
      <c r="AA32223" s="34">
        <v>40</v>
      </c>
      <c r="AB32223" s="34">
        <v>29</v>
      </c>
      <c r="AC32223" s="34">
        <v>57</v>
      </c>
    </row>
    <row r="32224" spans="1:29" x14ac:dyDescent="0.2">
      <c r="A32224" s="34" t="s">
        <v>92717</v>
      </c>
      <c r="B32224" s="34">
        <v>34</v>
      </c>
      <c r="C32224" s="34">
        <v>58</v>
      </c>
      <c r="D32224" s="34">
        <v>49</v>
      </c>
      <c r="E32224" s="34">
        <v>40</v>
      </c>
      <c r="F32224" s="34">
        <v>32</v>
      </c>
      <c r="G32224" s="34">
        <v>14</v>
      </c>
      <c r="H32224" s="34">
        <v>43</v>
      </c>
      <c r="I32224" s="34">
        <v>49</v>
      </c>
      <c r="J32224" s="34">
        <v>51</v>
      </c>
      <c r="K32224" s="34">
        <v>31</v>
      </c>
      <c r="L32224" s="34">
        <v>40</v>
      </c>
      <c r="M32224" s="34">
        <v>31</v>
      </c>
      <c r="N32224" s="34">
        <v>53</v>
      </c>
      <c r="O32224" s="34">
        <v>34</v>
      </c>
      <c r="P32224" s="34">
        <v>30</v>
      </c>
      <c r="Q32224" s="34">
        <v>62</v>
      </c>
      <c r="R32224" s="34">
        <v>80</v>
      </c>
      <c r="S32224" s="34">
        <v>54</v>
      </c>
      <c r="T32224" s="34">
        <v>53</v>
      </c>
      <c r="U32224" s="34">
        <v>69</v>
      </c>
      <c r="V32224" s="34">
        <v>43</v>
      </c>
      <c r="W32224" s="34">
        <v>57</v>
      </c>
      <c r="X32224" s="34">
        <v>54</v>
      </c>
      <c r="Y32224" s="34">
        <v>52</v>
      </c>
      <c r="Z32224" s="34">
        <v>61</v>
      </c>
      <c r="AA32224" s="34">
        <v>52</v>
      </c>
      <c r="AB32224" s="34">
        <v>33</v>
      </c>
      <c r="AC32224" s="34">
        <v>48</v>
      </c>
    </row>
    <row r="32225" spans="1:29" x14ac:dyDescent="0.2">
      <c r="A32225" s="34" t="s">
        <v>92718</v>
      </c>
      <c r="B32225" s="34">
        <v>68</v>
      </c>
      <c r="C32225" s="34">
        <v>91</v>
      </c>
      <c r="D32225" s="34">
        <v>75</v>
      </c>
      <c r="E32225" s="34">
        <v>61</v>
      </c>
      <c r="F32225" s="34">
        <v>80</v>
      </c>
      <c r="G32225" s="34">
        <v>81</v>
      </c>
      <c r="H32225" s="34">
        <v>59</v>
      </c>
      <c r="I32225" s="34">
        <v>57</v>
      </c>
      <c r="J32225" s="34">
        <v>65</v>
      </c>
      <c r="K32225" s="34">
        <v>82</v>
      </c>
      <c r="L32225" s="34">
        <v>48</v>
      </c>
      <c r="M32225" s="34">
        <v>71</v>
      </c>
      <c r="N32225" s="34">
        <v>58</v>
      </c>
      <c r="O32225" s="34">
        <v>62</v>
      </c>
      <c r="P32225" s="34">
        <v>71</v>
      </c>
      <c r="Q32225" s="34">
        <v>83</v>
      </c>
      <c r="R32225" s="34">
        <v>76</v>
      </c>
      <c r="S32225" s="34">
        <v>78</v>
      </c>
      <c r="T32225" s="34">
        <v>66</v>
      </c>
      <c r="U32225" s="34">
        <v>98</v>
      </c>
      <c r="V32225" s="34">
        <v>118</v>
      </c>
      <c r="W32225" s="34">
        <v>111</v>
      </c>
      <c r="X32225" s="34">
        <v>121</v>
      </c>
      <c r="Y32225" s="34">
        <v>81</v>
      </c>
      <c r="Z32225" s="34">
        <v>111</v>
      </c>
      <c r="AA32225" s="34">
        <v>83</v>
      </c>
      <c r="AB32225" s="34">
        <v>81</v>
      </c>
      <c r="AC32225" s="34">
        <v>136</v>
      </c>
    </row>
    <row r="32226" spans="1:29" x14ac:dyDescent="0.2">
      <c r="A32226" s="34" t="s">
        <v>92719</v>
      </c>
      <c r="B32226" s="34">
        <v>121</v>
      </c>
      <c r="C32226" s="34">
        <v>109</v>
      </c>
      <c r="D32226" s="34">
        <v>128</v>
      </c>
      <c r="E32226" s="34">
        <v>107</v>
      </c>
      <c r="F32226" s="34">
        <v>93</v>
      </c>
      <c r="G32226" s="34">
        <v>155</v>
      </c>
      <c r="H32226" s="34">
        <v>136</v>
      </c>
      <c r="I32226" s="34">
        <v>110</v>
      </c>
      <c r="J32226" s="34">
        <v>141</v>
      </c>
      <c r="K32226" s="34">
        <v>85</v>
      </c>
      <c r="L32226" s="34">
        <v>153</v>
      </c>
      <c r="M32226" s="34">
        <v>94</v>
      </c>
      <c r="N32226" s="34">
        <v>113</v>
      </c>
      <c r="O32226" s="34">
        <v>99</v>
      </c>
      <c r="P32226" s="34">
        <v>118</v>
      </c>
      <c r="Q32226" s="34">
        <v>144</v>
      </c>
      <c r="R32226" s="34">
        <v>187</v>
      </c>
      <c r="S32226" s="34">
        <v>135</v>
      </c>
      <c r="T32226" s="34">
        <v>188</v>
      </c>
      <c r="U32226" s="34">
        <v>92</v>
      </c>
      <c r="V32226" s="34">
        <v>170</v>
      </c>
      <c r="W32226" s="34">
        <v>146</v>
      </c>
      <c r="X32226" s="34">
        <v>185</v>
      </c>
      <c r="Y32226" s="34">
        <v>116</v>
      </c>
      <c r="Z32226" s="34">
        <v>115</v>
      </c>
      <c r="AA32226" s="34">
        <v>133</v>
      </c>
      <c r="AB32226" s="34">
        <v>206</v>
      </c>
      <c r="AC32226" s="34">
        <v>165</v>
      </c>
    </row>
    <row r="32227" spans="1:29" x14ac:dyDescent="0.2">
      <c r="A32227" s="34" t="s">
        <v>92720</v>
      </c>
      <c r="B32227" s="34">
        <v>224</v>
      </c>
      <c r="C32227" s="34">
        <v>121</v>
      </c>
      <c r="D32227" s="34">
        <v>209</v>
      </c>
      <c r="E32227" s="34">
        <v>175</v>
      </c>
      <c r="F32227" s="34">
        <v>278</v>
      </c>
      <c r="G32227" s="34">
        <v>160</v>
      </c>
      <c r="H32227" s="34">
        <v>254</v>
      </c>
      <c r="I32227" s="34">
        <v>156</v>
      </c>
      <c r="J32227" s="34">
        <v>249</v>
      </c>
      <c r="K32227" s="34">
        <v>136</v>
      </c>
      <c r="L32227" s="34">
        <v>325</v>
      </c>
      <c r="M32227" s="34">
        <v>120</v>
      </c>
      <c r="N32227" s="34">
        <v>247</v>
      </c>
      <c r="O32227" s="34">
        <v>150</v>
      </c>
      <c r="P32227" s="34">
        <v>214</v>
      </c>
      <c r="Q32227" s="34">
        <v>264</v>
      </c>
      <c r="R32227" s="34">
        <v>341</v>
      </c>
      <c r="S32227" s="34">
        <v>169</v>
      </c>
      <c r="T32227" s="34">
        <v>407</v>
      </c>
      <c r="U32227" s="34">
        <v>228</v>
      </c>
      <c r="V32227" s="34">
        <v>297</v>
      </c>
      <c r="W32227" s="34">
        <v>307</v>
      </c>
      <c r="X32227" s="34">
        <v>373</v>
      </c>
      <c r="Y32227" s="34">
        <v>268</v>
      </c>
      <c r="Z32227" s="34">
        <v>248</v>
      </c>
      <c r="AA32227" s="34">
        <v>212</v>
      </c>
      <c r="AB32227" s="34">
        <v>400</v>
      </c>
      <c r="AC32227" s="34">
        <v>257</v>
      </c>
    </row>
    <row r="32228" spans="1:29" x14ac:dyDescent="0.2">
      <c r="A32228" s="34" t="s">
        <v>92721</v>
      </c>
      <c r="B32228" s="34">
        <v>42</v>
      </c>
      <c r="C32228" s="34">
        <v>11</v>
      </c>
      <c r="D32228" s="34">
        <v>18</v>
      </c>
      <c r="E32228" s="34">
        <v>23</v>
      </c>
      <c r="F32228" s="34">
        <v>17</v>
      </c>
      <c r="G32228" s="34">
        <v>16</v>
      </c>
      <c r="H32228" s="34">
        <v>18</v>
      </c>
      <c r="I32228" s="34">
        <v>16</v>
      </c>
      <c r="J32228" s="34">
        <v>16</v>
      </c>
      <c r="K32228" s="34">
        <v>12</v>
      </c>
      <c r="L32228" s="34">
        <v>20</v>
      </c>
      <c r="M32228" s="34">
        <v>17</v>
      </c>
      <c r="N32228" s="34">
        <v>24</v>
      </c>
      <c r="O32228" s="34">
        <v>15</v>
      </c>
      <c r="P32228" s="34">
        <v>14</v>
      </c>
      <c r="Q32228" s="34">
        <v>7</v>
      </c>
      <c r="R32228" s="34">
        <v>28</v>
      </c>
      <c r="S32228" s="34">
        <v>26</v>
      </c>
      <c r="T32228" s="34">
        <v>10</v>
      </c>
      <c r="U32228" s="34">
        <v>9</v>
      </c>
      <c r="V32228" s="34">
        <v>21</v>
      </c>
      <c r="W32228" s="34">
        <v>19</v>
      </c>
      <c r="X32228" s="34">
        <v>23</v>
      </c>
      <c r="Y32228" s="34">
        <v>16</v>
      </c>
      <c r="Z32228" s="34">
        <v>22</v>
      </c>
      <c r="AA32228" s="34">
        <v>20</v>
      </c>
      <c r="AB32228" s="34">
        <v>23</v>
      </c>
      <c r="AC32228" s="34">
        <v>25</v>
      </c>
    </row>
    <row r="32229" spans="1:29" x14ac:dyDescent="0.2">
      <c r="A32229" s="34" t="s">
        <v>92722</v>
      </c>
      <c r="B32229" s="34">
        <v>144</v>
      </c>
      <c r="C32229" s="34">
        <v>134</v>
      </c>
      <c r="D32229" s="34">
        <v>189</v>
      </c>
      <c r="E32229" s="34">
        <v>137</v>
      </c>
      <c r="F32229" s="34">
        <v>173</v>
      </c>
      <c r="G32229" s="34">
        <v>115</v>
      </c>
      <c r="H32229" s="34">
        <v>149</v>
      </c>
      <c r="I32229" s="34">
        <v>99</v>
      </c>
      <c r="J32229" s="34">
        <v>142</v>
      </c>
      <c r="K32229" s="34">
        <v>154</v>
      </c>
      <c r="L32229" s="34">
        <v>112</v>
      </c>
      <c r="M32229" s="34">
        <v>120</v>
      </c>
      <c r="N32229" s="34">
        <v>158</v>
      </c>
      <c r="O32229" s="34">
        <v>111</v>
      </c>
      <c r="P32229" s="34">
        <v>147</v>
      </c>
      <c r="Q32229" s="34">
        <v>215</v>
      </c>
      <c r="R32229" s="34">
        <v>201</v>
      </c>
      <c r="S32229" s="34">
        <v>180</v>
      </c>
      <c r="T32229" s="34">
        <v>154</v>
      </c>
      <c r="U32229" s="34">
        <v>121</v>
      </c>
      <c r="V32229" s="34">
        <v>208</v>
      </c>
      <c r="W32229" s="34">
        <v>162</v>
      </c>
      <c r="X32229" s="34">
        <v>250</v>
      </c>
      <c r="Y32229" s="34">
        <v>131</v>
      </c>
      <c r="Z32229" s="34">
        <v>219</v>
      </c>
      <c r="AA32229" s="34">
        <v>178</v>
      </c>
      <c r="AB32229" s="34">
        <v>173</v>
      </c>
      <c r="AC32229" s="34">
        <v>222</v>
      </c>
    </row>
    <row r="32230" spans="1:29" x14ac:dyDescent="0.2">
      <c r="A32230" s="34" t="s">
        <v>92723</v>
      </c>
      <c r="B32230" s="34">
        <v>138</v>
      </c>
      <c r="C32230" s="34">
        <v>90</v>
      </c>
      <c r="D32230" s="34">
        <v>140</v>
      </c>
      <c r="E32230" s="34">
        <v>100</v>
      </c>
      <c r="F32230" s="34">
        <v>128</v>
      </c>
      <c r="G32230" s="34">
        <v>133</v>
      </c>
      <c r="H32230" s="34">
        <v>149</v>
      </c>
      <c r="I32230" s="34">
        <v>97</v>
      </c>
      <c r="J32230" s="34">
        <v>113</v>
      </c>
      <c r="K32230" s="34">
        <v>113</v>
      </c>
      <c r="L32230" s="34">
        <v>186</v>
      </c>
      <c r="M32230" s="34">
        <v>118</v>
      </c>
      <c r="N32230" s="34">
        <v>98</v>
      </c>
      <c r="O32230" s="34">
        <v>90</v>
      </c>
      <c r="P32230" s="34">
        <v>112</v>
      </c>
      <c r="Q32230" s="34">
        <v>206</v>
      </c>
      <c r="R32230" s="34">
        <v>176</v>
      </c>
      <c r="S32230" s="34">
        <v>118</v>
      </c>
      <c r="T32230" s="34">
        <v>228</v>
      </c>
      <c r="U32230" s="34">
        <v>156</v>
      </c>
      <c r="V32230" s="34">
        <v>214</v>
      </c>
      <c r="W32230" s="34">
        <v>186</v>
      </c>
      <c r="X32230" s="34">
        <v>155</v>
      </c>
      <c r="Y32230" s="34">
        <v>208</v>
      </c>
      <c r="Z32230" s="34">
        <v>146</v>
      </c>
      <c r="AA32230" s="34">
        <v>125</v>
      </c>
      <c r="AB32230" s="34">
        <v>224</v>
      </c>
      <c r="AC32230" s="34">
        <v>159</v>
      </c>
    </row>
    <row r="32231" spans="1:29" x14ac:dyDescent="0.2">
      <c r="A32231" s="34" t="s">
        <v>92724</v>
      </c>
      <c r="B32231" s="34">
        <v>62</v>
      </c>
      <c r="C32231" s="34">
        <v>39</v>
      </c>
      <c r="D32231" s="34">
        <v>34</v>
      </c>
      <c r="E32231" s="34">
        <v>37</v>
      </c>
      <c r="F32231" s="34">
        <v>47</v>
      </c>
      <c r="G32231" s="34">
        <v>34</v>
      </c>
      <c r="H32231" s="34">
        <v>41</v>
      </c>
      <c r="I32231" s="34">
        <v>28</v>
      </c>
      <c r="J32231" s="34">
        <v>43</v>
      </c>
      <c r="K32231" s="34">
        <v>59</v>
      </c>
      <c r="L32231" s="34">
        <v>27</v>
      </c>
      <c r="M32231" s="34">
        <v>28</v>
      </c>
      <c r="N32231" s="34">
        <v>43</v>
      </c>
      <c r="O32231" s="34">
        <v>15</v>
      </c>
      <c r="P32231" s="34">
        <v>37</v>
      </c>
      <c r="Q32231" s="34">
        <v>51</v>
      </c>
      <c r="R32231" s="34">
        <v>67</v>
      </c>
      <c r="S32231" s="34">
        <v>50</v>
      </c>
      <c r="T32231" s="34">
        <v>30</v>
      </c>
      <c r="U32231" s="34">
        <v>48</v>
      </c>
      <c r="V32231" s="34">
        <v>41</v>
      </c>
      <c r="W32231" s="34">
        <v>40</v>
      </c>
      <c r="X32231" s="34">
        <v>50</v>
      </c>
      <c r="Y32231" s="34">
        <v>36</v>
      </c>
      <c r="Z32231" s="34">
        <v>16</v>
      </c>
      <c r="AA32231" s="34">
        <v>46</v>
      </c>
      <c r="AB32231" s="34">
        <v>69</v>
      </c>
      <c r="AC32231" s="34">
        <v>76</v>
      </c>
    </row>
    <row r="32232" spans="1:29" x14ac:dyDescent="0.2">
      <c r="A32232" s="34" t="s">
        <v>92725</v>
      </c>
      <c r="B32232" s="34">
        <v>64</v>
      </c>
      <c r="C32232" s="34">
        <v>81</v>
      </c>
      <c r="D32232" s="34">
        <v>59</v>
      </c>
      <c r="E32232" s="34">
        <v>32</v>
      </c>
      <c r="F32232" s="34">
        <v>61</v>
      </c>
      <c r="G32232" s="34">
        <v>89</v>
      </c>
      <c r="H32232" s="34">
        <v>88</v>
      </c>
      <c r="I32232" s="34">
        <v>39</v>
      </c>
      <c r="J32232" s="34">
        <v>61</v>
      </c>
      <c r="K32232" s="34">
        <v>26</v>
      </c>
      <c r="L32232" s="34">
        <v>73</v>
      </c>
      <c r="M32232" s="34">
        <v>58</v>
      </c>
      <c r="N32232" s="34">
        <v>52</v>
      </c>
      <c r="O32232" s="34">
        <v>46</v>
      </c>
      <c r="P32232" s="34">
        <v>48</v>
      </c>
      <c r="Q32232" s="34">
        <v>55</v>
      </c>
      <c r="R32232" s="34">
        <v>99</v>
      </c>
      <c r="S32232" s="34">
        <v>70</v>
      </c>
      <c r="T32232" s="34">
        <v>101</v>
      </c>
      <c r="U32232" s="34">
        <v>68</v>
      </c>
      <c r="V32232" s="34">
        <v>80</v>
      </c>
      <c r="W32232" s="34">
        <v>72</v>
      </c>
      <c r="X32232" s="34">
        <v>80</v>
      </c>
      <c r="Y32232" s="34">
        <v>85</v>
      </c>
      <c r="Z32232" s="34">
        <v>100</v>
      </c>
      <c r="AA32232" s="34">
        <v>88</v>
      </c>
      <c r="AB32232" s="34">
        <v>73</v>
      </c>
      <c r="AC32232" s="34">
        <v>92</v>
      </c>
    </row>
    <row r="32233" spans="1:29" x14ac:dyDescent="0.2">
      <c r="A32233" s="34" t="s">
        <v>92726</v>
      </c>
      <c r="B32233" s="34">
        <v>21</v>
      </c>
      <c r="C32233" s="34">
        <v>25</v>
      </c>
      <c r="D32233" s="34">
        <v>14</v>
      </c>
      <c r="E32233" s="34">
        <v>16</v>
      </c>
      <c r="F32233" s="34">
        <v>24</v>
      </c>
      <c r="G32233" s="34">
        <v>15</v>
      </c>
      <c r="H32233" s="34">
        <v>13</v>
      </c>
      <c r="I32233" s="34">
        <v>25</v>
      </c>
      <c r="J32233" s="34">
        <v>20</v>
      </c>
      <c r="K32233" s="34">
        <v>26</v>
      </c>
      <c r="L32233" s="34">
        <v>7</v>
      </c>
      <c r="M32233" s="34">
        <v>10</v>
      </c>
      <c r="N32233" s="34">
        <v>19</v>
      </c>
      <c r="O32233" s="34">
        <v>12</v>
      </c>
      <c r="P32233" s="34">
        <v>25</v>
      </c>
      <c r="Q32233" s="34">
        <v>20</v>
      </c>
      <c r="R32233" s="34">
        <v>42</v>
      </c>
      <c r="S32233" s="34">
        <v>27</v>
      </c>
      <c r="T32233" s="34">
        <v>22</v>
      </c>
      <c r="U32233" s="34">
        <v>16</v>
      </c>
      <c r="V32233" s="34">
        <v>32</v>
      </c>
      <c r="W32233" s="34">
        <v>14</v>
      </c>
      <c r="X32233" s="34">
        <v>17</v>
      </c>
      <c r="Y32233" s="34">
        <v>13</v>
      </c>
      <c r="Z32233" s="34">
        <v>14</v>
      </c>
      <c r="AA32233" s="34">
        <v>19</v>
      </c>
      <c r="AB32233" s="34">
        <v>23</v>
      </c>
      <c r="AC32233" s="34">
        <v>15</v>
      </c>
    </row>
    <row r="32234" spans="1:29" x14ac:dyDescent="0.2">
      <c r="A32234" s="34" t="s">
        <v>92727</v>
      </c>
      <c r="B32234" s="34">
        <v>94</v>
      </c>
      <c r="C32234" s="34">
        <v>239</v>
      </c>
      <c r="D32234" s="34">
        <v>142</v>
      </c>
      <c r="E32234" s="34">
        <v>220</v>
      </c>
      <c r="F32234" s="34">
        <v>163</v>
      </c>
      <c r="G32234" s="34">
        <v>115</v>
      </c>
      <c r="H32234" s="34">
        <v>194</v>
      </c>
      <c r="I32234" s="34">
        <v>201</v>
      </c>
      <c r="J32234" s="34">
        <v>140</v>
      </c>
      <c r="K32234" s="34">
        <v>179</v>
      </c>
      <c r="L32234" s="34">
        <v>136</v>
      </c>
      <c r="M32234" s="34">
        <v>184</v>
      </c>
      <c r="N32234" s="34">
        <v>155</v>
      </c>
      <c r="O32234" s="34">
        <v>180</v>
      </c>
      <c r="P32234" s="34">
        <v>155</v>
      </c>
      <c r="Q32234" s="34">
        <v>252</v>
      </c>
      <c r="R32234" s="34">
        <v>194</v>
      </c>
      <c r="S32234" s="34">
        <v>245</v>
      </c>
      <c r="T32234" s="34">
        <v>201</v>
      </c>
      <c r="U32234" s="34">
        <v>159</v>
      </c>
      <c r="V32234" s="34">
        <v>143</v>
      </c>
      <c r="W32234" s="34">
        <v>183</v>
      </c>
      <c r="X32234" s="34">
        <v>184</v>
      </c>
      <c r="Y32234" s="34">
        <v>209</v>
      </c>
      <c r="Z32234" s="34">
        <v>177</v>
      </c>
      <c r="AA32234" s="34">
        <v>213</v>
      </c>
      <c r="AB32234" s="34">
        <v>154</v>
      </c>
      <c r="AC32234" s="34">
        <v>253</v>
      </c>
    </row>
    <row r="32235" spans="1:29" x14ac:dyDescent="0.2">
      <c r="A32235" s="34" t="s">
        <v>92728</v>
      </c>
      <c r="B32235" s="34">
        <v>48</v>
      </c>
      <c r="C32235" s="34">
        <v>79</v>
      </c>
      <c r="D32235" s="34">
        <v>105</v>
      </c>
      <c r="E32235" s="34">
        <v>93</v>
      </c>
      <c r="F32235" s="34">
        <v>58</v>
      </c>
      <c r="G32235" s="34">
        <v>95</v>
      </c>
      <c r="H32235" s="34">
        <v>59</v>
      </c>
      <c r="I32235" s="34">
        <v>72</v>
      </c>
      <c r="J32235" s="34">
        <v>58</v>
      </c>
      <c r="K32235" s="34">
        <v>128</v>
      </c>
      <c r="L32235" s="34">
        <v>23</v>
      </c>
      <c r="M32235" s="34">
        <v>69</v>
      </c>
      <c r="N32235" s="34">
        <v>36</v>
      </c>
      <c r="O32235" s="34">
        <v>53</v>
      </c>
      <c r="P32235" s="34">
        <v>47</v>
      </c>
      <c r="Q32235" s="34">
        <v>81</v>
      </c>
      <c r="R32235" s="34">
        <v>73</v>
      </c>
      <c r="S32235" s="34">
        <v>115</v>
      </c>
      <c r="T32235" s="34">
        <v>33</v>
      </c>
      <c r="U32235" s="34">
        <v>67</v>
      </c>
      <c r="V32235" s="34">
        <v>58</v>
      </c>
      <c r="W32235" s="34">
        <v>65</v>
      </c>
      <c r="X32235" s="34">
        <v>96</v>
      </c>
      <c r="Y32235" s="34">
        <v>53</v>
      </c>
      <c r="Z32235" s="34">
        <v>92</v>
      </c>
      <c r="AA32235" s="34">
        <v>85</v>
      </c>
      <c r="AB32235" s="34">
        <v>78</v>
      </c>
      <c r="AC32235" s="34">
        <v>102</v>
      </c>
    </row>
    <row r="32236" spans="1:29" x14ac:dyDescent="0.2">
      <c r="A32236" s="34" t="s">
        <v>92729</v>
      </c>
      <c r="B32236" s="34">
        <v>31</v>
      </c>
      <c r="C32236" s="34">
        <v>39</v>
      </c>
      <c r="D32236" s="34">
        <v>41</v>
      </c>
      <c r="E32236" s="34">
        <v>42</v>
      </c>
      <c r="F32236" s="34">
        <v>12</v>
      </c>
      <c r="G32236" s="34">
        <v>38</v>
      </c>
      <c r="H32236" s="34">
        <v>27</v>
      </c>
      <c r="I32236" s="34">
        <v>21</v>
      </c>
      <c r="J32236" s="34">
        <v>24</v>
      </c>
      <c r="K32236" s="34">
        <v>36</v>
      </c>
      <c r="L32236" s="34">
        <v>16</v>
      </c>
      <c r="M32236" s="34">
        <v>36</v>
      </c>
      <c r="N32236" s="34">
        <v>29</v>
      </c>
      <c r="O32236" s="34">
        <v>25</v>
      </c>
      <c r="P32236" s="34">
        <v>17</v>
      </c>
      <c r="Q32236" s="34">
        <v>24</v>
      </c>
      <c r="R32236" s="34">
        <v>26</v>
      </c>
      <c r="S32236" s="34">
        <v>27</v>
      </c>
      <c r="T32236" s="34">
        <v>25</v>
      </c>
      <c r="U32236" s="34">
        <v>18</v>
      </c>
      <c r="V32236" s="34">
        <v>24</v>
      </c>
      <c r="W32236" s="34">
        <v>32</v>
      </c>
      <c r="X32236" s="34">
        <v>37</v>
      </c>
      <c r="Y32236" s="34">
        <v>21</v>
      </c>
      <c r="Z32236" s="34">
        <v>22</v>
      </c>
      <c r="AA32236" s="34">
        <v>43</v>
      </c>
      <c r="AB32236" s="34">
        <v>23</v>
      </c>
      <c r="AC32236" s="34">
        <v>44</v>
      </c>
    </row>
    <row r="32237" spans="1:29" x14ac:dyDescent="0.2">
      <c r="A32237" s="34" t="s">
        <v>92730</v>
      </c>
      <c r="B32237" s="34">
        <v>109</v>
      </c>
      <c r="C32237" s="34">
        <v>64</v>
      </c>
      <c r="D32237" s="34">
        <v>61</v>
      </c>
      <c r="E32237" s="34">
        <v>45</v>
      </c>
      <c r="F32237" s="34">
        <v>55</v>
      </c>
      <c r="G32237" s="34">
        <v>61</v>
      </c>
      <c r="H32237" s="34">
        <v>68</v>
      </c>
      <c r="I32237" s="34">
        <v>55</v>
      </c>
      <c r="J32237" s="34">
        <v>87</v>
      </c>
      <c r="K32237" s="34">
        <v>64</v>
      </c>
      <c r="L32237" s="34">
        <v>115</v>
      </c>
      <c r="M32237" s="34">
        <v>34</v>
      </c>
      <c r="N32237" s="34">
        <v>62</v>
      </c>
      <c r="O32237" s="34">
        <v>89</v>
      </c>
      <c r="P32237" s="34">
        <v>98</v>
      </c>
      <c r="Q32237" s="34">
        <v>111</v>
      </c>
      <c r="R32237" s="34">
        <v>121</v>
      </c>
      <c r="S32237" s="34">
        <v>64</v>
      </c>
      <c r="T32237" s="34">
        <v>155</v>
      </c>
      <c r="U32237" s="34">
        <v>81</v>
      </c>
      <c r="V32237" s="34">
        <v>123</v>
      </c>
      <c r="W32237" s="34">
        <v>128</v>
      </c>
      <c r="X32237" s="34">
        <v>93</v>
      </c>
      <c r="Y32237" s="34">
        <v>110</v>
      </c>
      <c r="Z32237" s="34">
        <v>55</v>
      </c>
      <c r="AA32237" s="34">
        <v>91</v>
      </c>
      <c r="AB32237" s="34">
        <v>88</v>
      </c>
      <c r="AC32237" s="34">
        <v>113</v>
      </c>
    </row>
    <row r="32238" spans="1:29" x14ac:dyDescent="0.2">
      <c r="A32238" s="34" t="s">
        <v>92731</v>
      </c>
      <c r="B32238" s="34">
        <v>314</v>
      </c>
      <c r="C32238" s="34">
        <v>437</v>
      </c>
      <c r="D32238" s="34">
        <v>609</v>
      </c>
      <c r="E32238" s="34">
        <v>479</v>
      </c>
      <c r="F32238" s="34">
        <v>583</v>
      </c>
      <c r="G32238" s="34">
        <v>468</v>
      </c>
      <c r="H32238" s="34">
        <v>542</v>
      </c>
      <c r="I32238" s="34">
        <v>433</v>
      </c>
      <c r="J32238" s="34">
        <v>515</v>
      </c>
      <c r="K32238" s="34">
        <v>463</v>
      </c>
      <c r="L32238" s="34">
        <v>484</v>
      </c>
      <c r="M32238" s="34">
        <v>407</v>
      </c>
      <c r="N32238" s="34">
        <v>502</v>
      </c>
      <c r="O32238" s="34">
        <v>444</v>
      </c>
      <c r="P32238" s="34">
        <v>448</v>
      </c>
      <c r="Q32238" s="34">
        <v>571</v>
      </c>
      <c r="R32238" s="34">
        <v>667</v>
      </c>
      <c r="S32238" s="34">
        <v>561</v>
      </c>
      <c r="T32238" s="34">
        <v>636</v>
      </c>
      <c r="U32238" s="34">
        <v>429</v>
      </c>
      <c r="V32238" s="34">
        <v>676</v>
      </c>
      <c r="W32238" s="34">
        <v>598</v>
      </c>
      <c r="X32238" s="34">
        <v>680</v>
      </c>
      <c r="Y32238" s="34">
        <v>503</v>
      </c>
      <c r="Z32238" s="34">
        <v>691</v>
      </c>
      <c r="AA32238" s="34">
        <v>633</v>
      </c>
      <c r="AB32238" s="34">
        <v>736</v>
      </c>
      <c r="AC32238" s="34">
        <v>685</v>
      </c>
    </row>
    <row r="32239" spans="1:29" x14ac:dyDescent="0.2">
      <c r="A32239" s="34" t="s">
        <v>92732</v>
      </c>
      <c r="B32239" s="34">
        <v>168</v>
      </c>
      <c r="C32239" s="34">
        <v>126</v>
      </c>
      <c r="D32239" s="34">
        <v>149</v>
      </c>
      <c r="E32239" s="34">
        <v>97</v>
      </c>
      <c r="F32239" s="34">
        <v>162</v>
      </c>
      <c r="G32239" s="34">
        <v>171</v>
      </c>
      <c r="H32239" s="34">
        <v>147</v>
      </c>
      <c r="I32239" s="34">
        <v>156</v>
      </c>
      <c r="J32239" s="34">
        <v>166</v>
      </c>
      <c r="K32239" s="34">
        <v>143</v>
      </c>
      <c r="L32239" s="34">
        <v>215</v>
      </c>
      <c r="M32239" s="34">
        <v>163</v>
      </c>
      <c r="N32239" s="34">
        <v>188</v>
      </c>
      <c r="O32239" s="34">
        <v>129</v>
      </c>
      <c r="P32239" s="34">
        <v>211</v>
      </c>
      <c r="Q32239" s="34">
        <v>254</v>
      </c>
      <c r="R32239" s="34">
        <v>226</v>
      </c>
      <c r="S32239" s="34">
        <v>126</v>
      </c>
      <c r="T32239" s="34">
        <v>300</v>
      </c>
      <c r="U32239" s="34">
        <v>142</v>
      </c>
      <c r="V32239" s="34">
        <v>261</v>
      </c>
      <c r="W32239" s="34">
        <v>322</v>
      </c>
      <c r="X32239" s="34">
        <v>225</v>
      </c>
      <c r="Y32239" s="34">
        <v>242</v>
      </c>
      <c r="Z32239" s="34">
        <v>189</v>
      </c>
      <c r="AA32239" s="34">
        <v>160</v>
      </c>
      <c r="AB32239" s="34">
        <v>316</v>
      </c>
      <c r="AC32239" s="34">
        <v>295</v>
      </c>
    </row>
    <row r="32240" spans="1:29" x14ac:dyDescent="0.2">
      <c r="A32240" s="34" t="s">
        <v>92733</v>
      </c>
      <c r="B32240" s="34">
        <v>21</v>
      </c>
      <c r="C32240" s="34">
        <v>20</v>
      </c>
      <c r="D32240" s="34">
        <v>30</v>
      </c>
      <c r="E32240" s="34">
        <v>29</v>
      </c>
      <c r="F32240" s="34">
        <v>32</v>
      </c>
      <c r="G32240" s="34">
        <v>24</v>
      </c>
      <c r="H32240" s="34">
        <v>22</v>
      </c>
      <c r="I32240" s="34">
        <v>24</v>
      </c>
      <c r="J32240" s="34">
        <v>17</v>
      </c>
      <c r="K32240" s="34">
        <v>21</v>
      </c>
      <c r="L32240" s="34">
        <v>13</v>
      </c>
      <c r="M32240" s="34">
        <v>25</v>
      </c>
      <c r="N32240" s="34">
        <v>14</v>
      </c>
      <c r="O32240" s="34">
        <v>29</v>
      </c>
      <c r="P32240" s="34">
        <v>13</v>
      </c>
      <c r="Q32240" s="34">
        <v>30</v>
      </c>
      <c r="R32240" s="34">
        <v>21</v>
      </c>
      <c r="S32240" s="34">
        <v>38</v>
      </c>
      <c r="T32240" s="34">
        <v>24</v>
      </c>
      <c r="U32240" s="34">
        <v>31</v>
      </c>
      <c r="V32240" s="34">
        <v>39</v>
      </c>
      <c r="W32240" s="34">
        <v>40</v>
      </c>
      <c r="X32240" s="34">
        <v>30</v>
      </c>
      <c r="Y32240" s="34">
        <v>21</v>
      </c>
      <c r="Z32240" s="34">
        <v>28</v>
      </c>
      <c r="AA32240" s="34">
        <v>43</v>
      </c>
      <c r="AB32240" s="34">
        <v>24</v>
      </c>
      <c r="AC32240" s="34">
        <v>31</v>
      </c>
    </row>
    <row r="32241" spans="1:29" x14ac:dyDescent="0.2">
      <c r="A32241" s="34" t="s">
        <v>92734</v>
      </c>
      <c r="B32241" s="34">
        <v>139</v>
      </c>
      <c r="C32241" s="34">
        <v>134</v>
      </c>
      <c r="D32241" s="34">
        <v>189</v>
      </c>
      <c r="E32241" s="34">
        <v>164</v>
      </c>
      <c r="F32241" s="34">
        <v>144</v>
      </c>
      <c r="G32241" s="34">
        <v>121</v>
      </c>
      <c r="H32241" s="34">
        <v>201</v>
      </c>
      <c r="I32241" s="34">
        <v>149</v>
      </c>
      <c r="J32241" s="34">
        <v>185</v>
      </c>
      <c r="K32241" s="34">
        <v>150</v>
      </c>
      <c r="L32241" s="34">
        <v>192</v>
      </c>
      <c r="M32241" s="34">
        <v>141</v>
      </c>
      <c r="N32241" s="34">
        <v>141</v>
      </c>
      <c r="O32241" s="34">
        <v>121</v>
      </c>
      <c r="P32241" s="34">
        <v>143</v>
      </c>
      <c r="Q32241" s="34">
        <v>243</v>
      </c>
      <c r="R32241" s="34">
        <v>207</v>
      </c>
      <c r="S32241" s="34">
        <v>155</v>
      </c>
      <c r="T32241" s="34">
        <v>193</v>
      </c>
      <c r="U32241" s="34">
        <v>182</v>
      </c>
      <c r="V32241" s="34">
        <v>221</v>
      </c>
      <c r="W32241" s="34">
        <v>222</v>
      </c>
      <c r="X32241" s="34">
        <v>265</v>
      </c>
      <c r="Y32241" s="34">
        <v>215</v>
      </c>
      <c r="Z32241" s="34">
        <v>167</v>
      </c>
      <c r="AA32241" s="34">
        <v>178</v>
      </c>
      <c r="AB32241" s="34">
        <v>249</v>
      </c>
      <c r="AC32241" s="34">
        <v>289</v>
      </c>
    </row>
    <row r="32242" spans="1:29" x14ac:dyDescent="0.2">
      <c r="A32242" s="34" t="s">
        <v>92735</v>
      </c>
      <c r="B32242" s="34">
        <v>48</v>
      </c>
      <c r="C32242" s="34">
        <v>27</v>
      </c>
      <c r="D32242" s="34">
        <v>44</v>
      </c>
      <c r="E32242" s="34">
        <v>45</v>
      </c>
      <c r="F32242" s="34">
        <v>51</v>
      </c>
      <c r="G32242" s="34">
        <v>15</v>
      </c>
      <c r="H32242" s="34">
        <v>32</v>
      </c>
      <c r="I32242" s="34">
        <v>25</v>
      </c>
      <c r="J32242" s="34">
        <v>64</v>
      </c>
      <c r="K32242" s="34">
        <v>25</v>
      </c>
      <c r="L32242" s="34">
        <v>49</v>
      </c>
      <c r="M32242" s="34">
        <v>35</v>
      </c>
      <c r="N32242" s="34">
        <v>38</v>
      </c>
      <c r="O32242" s="34">
        <v>40</v>
      </c>
      <c r="P32242" s="34">
        <v>62</v>
      </c>
      <c r="Q32242" s="34">
        <v>49</v>
      </c>
      <c r="R32242" s="34">
        <v>49</v>
      </c>
      <c r="S32242" s="34">
        <v>38</v>
      </c>
      <c r="T32242" s="34">
        <v>55</v>
      </c>
      <c r="U32242" s="34">
        <v>23</v>
      </c>
      <c r="V32242" s="34">
        <v>34</v>
      </c>
      <c r="W32242" s="34">
        <v>53</v>
      </c>
      <c r="X32242" s="34">
        <v>71</v>
      </c>
      <c r="Y32242" s="34">
        <v>54</v>
      </c>
      <c r="Z32242" s="34">
        <v>49</v>
      </c>
      <c r="AA32242" s="34">
        <v>46</v>
      </c>
      <c r="AB32242" s="34">
        <v>42</v>
      </c>
      <c r="AC32242" s="34">
        <v>47</v>
      </c>
    </row>
    <row r="32243" spans="1:29" x14ac:dyDescent="0.2">
      <c r="A32243" s="34" t="s">
        <v>92736</v>
      </c>
      <c r="B32243" s="34">
        <v>230</v>
      </c>
      <c r="C32243" s="34">
        <v>124</v>
      </c>
      <c r="D32243" s="34">
        <v>225</v>
      </c>
      <c r="E32243" s="34">
        <v>153</v>
      </c>
      <c r="F32243" s="34">
        <v>197</v>
      </c>
      <c r="G32243" s="34">
        <v>81</v>
      </c>
      <c r="H32243" s="34">
        <v>201</v>
      </c>
      <c r="I32243" s="34">
        <v>148</v>
      </c>
      <c r="J32243" s="34">
        <v>223</v>
      </c>
      <c r="K32243" s="34">
        <v>141</v>
      </c>
      <c r="L32243" s="34">
        <v>234</v>
      </c>
      <c r="M32243" s="34">
        <v>116</v>
      </c>
      <c r="N32243" s="34">
        <v>195</v>
      </c>
      <c r="O32243" s="34">
        <v>123</v>
      </c>
      <c r="P32243" s="34">
        <v>181</v>
      </c>
      <c r="Q32243" s="34">
        <v>171</v>
      </c>
      <c r="R32243" s="34">
        <v>298</v>
      </c>
      <c r="S32243" s="34">
        <v>168</v>
      </c>
      <c r="T32243" s="34">
        <v>364</v>
      </c>
      <c r="U32243" s="34">
        <v>166</v>
      </c>
      <c r="V32243" s="34">
        <v>262</v>
      </c>
      <c r="W32243" s="34">
        <v>189</v>
      </c>
      <c r="X32243" s="34">
        <v>303</v>
      </c>
      <c r="Y32243" s="34">
        <v>171</v>
      </c>
      <c r="Z32243" s="34">
        <v>261</v>
      </c>
      <c r="AA32243" s="34">
        <v>167</v>
      </c>
      <c r="AB32243" s="34">
        <v>410</v>
      </c>
      <c r="AC32243" s="34">
        <v>228</v>
      </c>
    </row>
    <row r="32244" spans="1:29" x14ac:dyDescent="0.2">
      <c r="A32244" s="34" t="s">
        <v>92737</v>
      </c>
      <c r="B32244" s="34">
        <v>74</v>
      </c>
      <c r="C32244" s="34">
        <v>80</v>
      </c>
      <c r="D32244" s="34">
        <v>115</v>
      </c>
      <c r="E32244" s="34">
        <v>94</v>
      </c>
      <c r="F32244" s="34">
        <v>104</v>
      </c>
      <c r="G32244" s="34">
        <v>65</v>
      </c>
      <c r="H32244" s="34">
        <v>89</v>
      </c>
      <c r="I32244" s="34">
        <v>72</v>
      </c>
      <c r="J32244" s="34">
        <v>72</v>
      </c>
      <c r="K32244" s="34">
        <v>97</v>
      </c>
      <c r="L32244" s="34">
        <v>57</v>
      </c>
      <c r="M32244" s="34">
        <v>74</v>
      </c>
      <c r="N32244" s="34">
        <v>76</v>
      </c>
      <c r="O32244" s="34">
        <v>65</v>
      </c>
      <c r="P32244" s="34">
        <v>97</v>
      </c>
      <c r="Q32244" s="34">
        <v>144</v>
      </c>
      <c r="R32244" s="34">
        <v>72</v>
      </c>
      <c r="S32244" s="34">
        <v>122</v>
      </c>
      <c r="T32244" s="34">
        <v>84</v>
      </c>
      <c r="U32244" s="34">
        <v>97</v>
      </c>
      <c r="V32244" s="34">
        <v>77</v>
      </c>
      <c r="W32244" s="34">
        <v>80</v>
      </c>
      <c r="X32244" s="34">
        <v>114</v>
      </c>
      <c r="Y32244" s="34">
        <v>105</v>
      </c>
      <c r="Z32244" s="34">
        <v>110</v>
      </c>
      <c r="AA32244" s="34">
        <v>127</v>
      </c>
      <c r="AB32244" s="34">
        <v>102</v>
      </c>
      <c r="AC32244" s="34">
        <v>152</v>
      </c>
    </row>
    <row r="32245" spans="1:29" x14ac:dyDescent="0.2">
      <c r="A32245" s="34" t="s">
        <v>92738</v>
      </c>
      <c r="B32245" s="34">
        <v>52</v>
      </c>
      <c r="C32245" s="34">
        <v>48</v>
      </c>
      <c r="D32245" s="34">
        <v>76</v>
      </c>
      <c r="E32245" s="34">
        <v>72</v>
      </c>
      <c r="F32245" s="34">
        <v>93</v>
      </c>
      <c r="G32245" s="34">
        <v>91</v>
      </c>
      <c r="H32245" s="34">
        <v>73</v>
      </c>
      <c r="I32245" s="34">
        <v>46</v>
      </c>
      <c r="J32245" s="34">
        <v>72</v>
      </c>
      <c r="K32245" s="34">
        <v>88</v>
      </c>
      <c r="L32245" s="34">
        <v>58</v>
      </c>
      <c r="M32245" s="34">
        <v>34</v>
      </c>
      <c r="N32245" s="34">
        <v>73</v>
      </c>
      <c r="O32245" s="34">
        <v>61</v>
      </c>
      <c r="P32245" s="34">
        <v>53</v>
      </c>
      <c r="Q32245" s="34">
        <v>73</v>
      </c>
      <c r="R32245" s="34">
        <v>87</v>
      </c>
      <c r="S32245" s="34">
        <v>48</v>
      </c>
      <c r="T32245" s="34">
        <v>65</v>
      </c>
      <c r="U32245" s="34">
        <v>56</v>
      </c>
      <c r="V32245" s="34">
        <v>85</v>
      </c>
      <c r="W32245" s="34">
        <v>75</v>
      </c>
      <c r="X32245" s="34">
        <v>86</v>
      </c>
      <c r="Y32245" s="34">
        <v>87</v>
      </c>
      <c r="Z32245" s="34">
        <v>82</v>
      </c>
      <c r="AA32245" s="34">
        <v>85</v>
      </c>
      <c r="AB32245" s="34">
        <v>68</v>
      </c>
      <c r="AC32245" s="34">
        <v>116</v>
      </c>
    </row>
    <row r="32246" spans="1:29" x14ac:dyDescent="0.2">
      <c r="A32246" s="34" t="s">
        <v>92739</v>
      </c>
      <c r="B32246" s="34">
        <v>49</v>
      </c>
      <c r="C32246" s="34">
        <v>57</v>
      </c>
      <c r="D32246" s="34">
        <v>65</v>
      </c>
      <c r="E32246" s="34">
        <v>39</v>
      </c>
      <c r="F32246" s="34">
        <v>62</v>
      </c>
      <c r="G32246" s="34">
        <v>69</v>
      </c>
      <c r="H32246" s="34">
        <v>48</v>
      </c>
      <c r="I32246" s="34">
        <v>43</v>
      </c>
      <c r="J32246" s="34">
        <v>34</v>
      </c>
      <c r="K32246" s="34">
        <v>76</v>
      </c>
      <c r="L32246" s="34">
        <v>55</v>
      </c>
      <c r="M32246" s="34">
        <v>39</v>
      </c>
      <c r="N32246" s="34">
        <v>42</v>
      </c>
      <c r="O32246" s="34">
        <v>53</v>
      </c>
      <c r="P32246" s="34">
        <v>48</v>
      </c>
      <c r="Q32246" s="34">
        <v>66</v>
      </c>
      <c r="R32246" s="34">
        <v>57</v>
      </c>
      <c r="S32246" s="34">
        <v>47</v>
      </c>
      <c r="T32246" s="34">
        <v>60</v>
      </c>
      <c r="U32246" s="34">
        <v>65</v>
      </c>
      <c r="V32246" s="34">
        <v>81</v>
      </c>
      <c r="W32246" s="34">
        <v>44</v>
      </c>
      <c r="X32246" s="34">
        <v>75</v>
      </c>
      <c r="Y32246" s="34">
        <v>44</v>
      </c>
      <c r="Z32246" s="34">
        <v>45</v>
      </c>
      <c r="AA32246" s="34">
        <v>57</v>
      </c>
      <c r="AB32246" s="34">
        <v>87</v>
      </c>
      <c r="AC32246" s="34">
        <v>61</v>
      </c>
    </row>
    <row r="32247" spans="1:29" x14ac:dyDescent="0.2">
      <c r="A32247" s="34" t="s">
        <v>92740</v>
      </c>
      <c r="B32247" s="34">
        <v>64</v>
      </c>
      <c r="C32247" s="34">
        <v>63</v>
      </c>
      <c r="D32247" s="34">
        <v>97</v>
      </c>
      <c r="E32247" s="34">
        <v>85</v>
      </c>
      <c r="F32247" s="34">
        <v>59</v>
      </c>
      <c r="G32247" s="34">
        <v>41</v>
      </c>
      <c r="H32247" s="34">
        <v>53</v>
      </c>
      <c r="I32247" s="34">
        <v>45</v>
      </c>
      <c r="J32247" s="34">
        <v>63</v>
      </c>
      <c r="K32247" s="34">
        <v>64</v>
      </c>
      <c r="L32247" s="34">
        <v>27</v>
      </c>
      <c r="M32247" s="34">
        <v>61</v>
      </c>
      <c r="N32247" s="34">
        <v>41</v>
      </c>
      <c r="O32247" s="34">
        <v>55</v>
      </c>
      <c r="P32247" s="34">
        <v>54</v>
      </c>
      <c r="Q32247" s="34">
        <v>74</v>
      </c>
      <c r="R32247" s="34">
        <v>52</v>
      </c>
      <c r="S32247" s="34">
        <v>72</v>
      </c>
      <c r="T32247" s="34">
        <v>40</v>
      </c>
      <c r="U32247" s="34">
        <v>61</v>
      </c>
      <c r="V32247" s="34">
        <v>53</v>
      </c>
      <c r="W32247" s="34">
        <v>62</v>
      </c>
      <c r="X32247" s="34">
        <v>53</v>
      </c>
      <c r="Y32247" s="34">
        <v>69</v>
      </c>
      <c r="Z32247" s="34">
        <v>67</v>
      </c>
      <c r="AA32247" s="34">
        <v>61</v>
      </c>
      <c r="AB32247" s="34">
        <v>45</v>
      </c>
      <c r="AC32247" s="34">
        <v>76</v>
      </c>
    </row>
    <row r="32248" spans="1:29" x14ac:dyDescent="0.2">
      <c r="A32248" s="34" t="s">
        <v>92741</v>
      </c>
      <c r="B32248" s="34">
        <v>37</v>
      </c>
      <c r="C32248" s="34">
        <v>19</v>
      </c>
      <c r="D32248" s="34">
        <v>19</v>
      </c>
      <c r="E32248" s="34">
        <v>23</v>
      </c>
      <c r="F32248" s="34">
        <v>15</v>
      </c>
      <c r="G32248" s="34">
        <v>11</v>
      </c>
      <c r="H32248" s="34">
        <v>20</v>
      </c>
      <c r="I32248" s="34">
        <v>24</v>
      </c>
      <c r="J32248" s="34">
        <v>34</v>
      </c>
      <c r="K32248" s="34">
        <v>10</v>
      </c>
      <c r="L32248" s="34">
        <v>24</v>
      </c>
      <c r="M32248" s="34">
        <v>16</v>
      </c>
      <c r="N32248" s="34">
        <v>12</v>
      </c>
      <c r="O32248" s="34">
        <v>11</v>
      </c>
      <c r="P32248" s="34">
        <v>18</v>
      </c>
      <c r="Q32248" s="34">
        <v>21</v>
      </c>
      <c r="R32248" s="34">
        <v>19</v>
      </c>
      <c r="S32248" s="34">
        <v>40</v>
      </c>
      <c r="T32248" s="34">
        <v>17</v>
      </c>
      <c r="U32248" s="34">
        <v>20</v>
      </c>
      <c r="V32248" s="34">
        <v>31</v>
      </c>
      <c r="W32248" s="34">
        <v>41</v>
      </c>
      <c r="X32248" s="34">
        <v>26</v>
      </c>
      <c r="Y32248" s="34">
        <v>17</v>
      </c>
      <c r="Z32248" s="34">
        <v>20</v>
      </c>
      <c r="AA32248" s="34">
        <v>37</v>
      </c>
      <c r="AB32248" s="34">
        <v>11</v>
      </c>
      <c r="AC32248" s="34">
        <v>26</v>
      </c>
    </row>
    <row r="32249" spans="1:29" x14ac:dyDescent="0.2">
      <c r="A32249" s="34" t="s">
        <v>92742</v>
      </c>
      <c r="B32249" s="34">
        <v>27</v>
      </c>
      <c r="C32249" s="34">
        <v>35</v>
      </c>
      <c r="D32249" s="34">
        <v>34</v>
      </c>
      <c r="E32249" s="34">
        <v>33</v>
      </c>
      <c r="F32249" s="34">
        <v>44</v>
      </c>
      <c r="G32249" s="34">
        <v>59</v>
      </c>
      <c r="H32249" s="34">
        <v>44</v>
      </c>
      <c r="I32249" s="34">
        <v>29</v>
      </c>
      <c r="J32249" s="34">
        <v>34</v>
      </c>
      <c r="K32249" s="34">
        <v>35</v>
      </c>
      <c r="L32249" s="34">
        <v>12</v>
      </c>
      <c r="M32249" s="34">
        <v>24</v>
      </c>
      <c r="N32249" s="34">
        <v>36</v>
      </c>
      <c r="O32249" s="34">
        <v>31</v>
      </c>
      <c r="P32249" s="34">
        <v>24</v>
      </c>
      <c r="Q32249" s="34">
        <v>45</v>
      </c>
      <c r="R32249" s="34">
        <v>50</v>
      </c>
      <c r="S32249" s="34">
        <v>32</v>
      </c>
      <c r="T32249" s="34">
        <v>26</v>
      </c>
      <c r="U32249" s="34">
        <v>36</v>
      </c>
      <c r="V32249" s="34">
        <v>37</v>
      </c>
      <c r="W32249" s="34">
        <v>28</v>
      </c>
      <c r="X32249" s="34">
        <v>32</v>
      </c>
      <c r="Y32249" s="34">
        <v>31</v>
      </c>
      <c r="Z32249" s="34">
        <v>30</v>
      </c>
      <c r="AA32249" s="34">
        <v>48</v>
      </c>
      <c r="AB32249" s="34">
        <v>29</v>
      </c>
      <c r="AC32249" s="34">
        <v>50</v>
      </c>
    </row>
    <row r="32250" spans="1:29" x14ac:dyDescent="0.2">
      <c r="A32250" s="34" t="s">
        <v>92743</v>
      </c>
      <c r="B32250" s="34">
        <v>41</v>
      </c>
      <c r="C32250" s="34">
        <v>62</v>
      </c>
      <c r="D32250" s="34">
        <v>27</v>
      </c>
      <c r="E32250" s="34">
        <v>72</v>
      </c>
      <c r="F32250" s="34">
        <v>35</v>
      </c>
      <c r="G32250" s="34">
        <v>41</v>
      </c>
      <c r="H32250" s="34">
        <v>37</v>
      </c>
      <c r="I32250" s="34">
        <v>44</v>
      </c>
      <c r="J32250" s="34">
        <v>27</v>
      </c>
      <c r="K32250" s="34">
        <v>54</v>
      </c>
      <c r="L32250" s="34">
        <v>24</v>
      </c>
      <c r="M32250" s="34">
        <v>59</v>
      </c>
      <c r="N32250" s="34">
        <v>15</v>
      </c>
      <c r="O32250" s="34">
        <v>57</v>
      </c>
      <c r="P32250" s="34">
        <v>36</v>
      </c>
      <c r="Q32250" s="34">
        <v>89</v>
      </c>
      <c r="R32250" s="34">
        <v>45</v>
      </c>
      <c r="S32250" s="34">
        <v>124</v>
      </c>
      <c r="T32250" s="34">
        <v>38</v>
      </c>
      <c r="U32250" s="34">
        <v>81</v>
      </c>
      <c r="V32250" s="34">
        <v>62</v>
      </c>
      <c r="W32250" s="34">
        <v>95</v>
      </c>
      <c r="X32250" s="34">
        <v>22</v>
      </c>
      <c r="Y32250" s="34">
        <v>82</v>
      </c>
      <c r="Z32250" s="34">
        <v>31</v>
      </c>
      <c r="AA32250" s="34">
        <v>78</v>
      </c>
      <c r="AB32250" s="34">
        <v>15</v>
      </c>
      <c r="AC32250" s="34">
        <v>140</v>
      </c>
    </row>
    <row r="32251" spans="1:29" x14ac:dyDescent="0.2">
      <c r="A32251" s="34" t="s">
        <v>92744</v>
      </c>
      <c r="B32251" s="34">
        <v>44</v>
      </c>
      <c r="C32251" s="34">
        <v>65</v>
      </c>
      <c r="D32251" s="34">
        <v>52</v>
      </c>
      <c r="E32251" s="34">
        <v>61</v>
      </c>
      <c r="F32251" s="34">
        <v>38</v>
      </c>
      <c r="G32251" s="34">
        <v>66</v>
      </c>
      <c r="H32251" s="34">
        <v>63</v>
      </c>
      <c r="I32251" s="34">
        <v>55</v>
      </c>
      <c r="J32251" s="34">
        <v>56</v>
      </c>
      <c r="K32251" s="34">
        <v>43</v>
      </c>
      <c r="L32251" s="34">
        <v>25</v>
      </c>
      <c r="M32251" s="34">
        <v>59</v>
      </c>
      <c r="N32251" s="34">
        <v>34</v>
      </c>
      <c r="O32251" s="34">
        <v>63</v>
      </c>
      <c r="P32251" s="34">
        <v>31</v>
      </c>
      <c r="Q32251" s="34">
        <v>69</v>
      </c>
      <c r="R32251" s="34">
        <v>58</v>
      </c>
      <c r="S32251" s="34">
        <v>82</v>
      </c>
      <c r="T32251" s="34">
        <v>18</v>
      </c>
      <c r="U32251" s="34">
        <v>55</v>
      </c>
      <c r="V32251" s="34">
        <v>88</v>
      </c>
      <c r="W32251" s="34">
        <v>39</v>
      </c>
      <c r="X32251" s="34">
        <v>54</v>
      </c>
      <c r="Y32251" s="34">
        <v>37</v>
      </c>
      <c r="Z32251" s="34">
        <v>66</v>
      </c>
      <c r="AA32251" s="34">
        <v>69</v>
      </c>
      <c r="AB32251" s="34">
        <v>42</v>
      </c>
      <c r="AC32251" s="34">
        <v>98</v>
      </c>
    </row>
    <row r="32252" spans="1:29" x14ac:dyDescent="0.2">
      <c r="A32252" s="34" t="s">
        <v>92745</v>
      </c>
      <c r="B32252" s="34">
        <v>33</v>
      </c>
      <c r="C32252" s="34">
        <v>57</v>
      </c>
      <c r="D32252" s="34">
        <v>50</v>
      </c>
      <c r="E32252" s="34">
        <v>48</v>
      </c>
      <c r="F32252" s="34">
        <v>66</v>
      </c>
      <c r="G32252" s="34">
        <v>33</v>
      </c>
      <c r="H32252" s="34">
        <v>61</v>
      </c>
      <c r="I32252" s="34">
        <v>43</v>
      </c>
      <c r="J32252" s="34">
        <v>54</v>
      </c>
      <c r="K32252" s="34">
        <v>51</v>
      </c>
      <c r="L32252" s="34">
        <v>46</v>
      </c>
      <c r="M32252" s="34">
        <v>36</v>
      </c>
      <c r="N32252" s="34">
        <v>60</v>
      </c>
      <c r="O32252" s="34">
        <v>46</v>
      </c>
      <c r="P32252" s="34">
        <v>68</v>
      </c>
      <c r="Q32252" s="34">
        <v>66</v>
      </c>
      <c r="R32252" s="34">
        <v>52</v>
      </c>
      <c r="S32252" s="34">
        <v>70</v>
      </c>
      <c r="T32252" s="34">
        <v>44</v>
      </c>
      <c r="U32252" s="34">
        <v>54</v>
      </c>
      <c r="V32252" s="34">
        <v>69</v>
      </c>
      <c r="W32252" s="34">
        <v>52</v>
      </c>
      <c r="X32252" s="34">
        <v>63</v>
      </c>
      <c r="Y32252" s="34">
        <v>52</v>
      </c>
      <c r="Z32252" s="34">
        <v>53</v>
      </c>
      <c r="AA32252" s="34">
        <v>59</v>
      </c>
      <c r="AB32252" s="34">
        <v>44</v>
      </c>
      <c r="AC32252" s="34">
        <v>68</v>
      </c>
    </row>
    <row r="32253" spans="1:29" x14ac:dyDescent="0.2">
      <c r="A32253" s="34" t="s">
        <v>92746</v>
      </c>
      <c r="B32253" s="34">
        <v>18</v>
      </c>
      <c r="C32253" s="34">
        <v>39</v>
      </c>
      <c r="D32253" s="34">
        <v>35</v>
      </c>
      <c r="E32253" s="34">
        <v>51</v>
      </c>
      <c r="F32253" s="34">
        <v>37</v>
      </c>
      <c r="G32253" s="34">
        <v>19</v>
      </c>
      <c r="H32253" s="34">
        <v>49</v>
      </c>
      <c r="I32253" s="34">
        <v>27</v>
      </c>
      <c r="J32253" s="34">
        <v>45</v>
      </c>
      <c r="K32253" s="34">
        <v>41</v>
      </c>
      <c r="L32253" s="34">
        <v>29</v>
      </c>
      <c r="M32253" s="34">
        <v>52</v>
      </c>
      <c r="N32253" s="34">
        <v>33</v>
      </c>
      <c r="O32253" s="34">
        <v>32</v>
      </c>
      <c r="P32253" s="34">
        <v>19</v>
      </c>
      <c r="Q32253" s="34">
        <v>61</v>
      </c>
      <c r="R32253" s="34">
        <v>56</v>
      </c>
      <c r="S32253" s="34">
        <v>65</v>
      </c>
      <c r="T32253" s="34">
        <v>26</v>
      </c>
      <c r="U32253" s="34">
        <v>42</v>
      </c>
      <c r="V32253" s="34">
        <v>34</v>
      </c>
      <c r="W32253" s="34">
        <v>27</v>
      </c>
      <c r="X32253" s="34">
        <v>69</v>
      </c>
      <c r="Y32253" s="34">
        <v>64</v>
      </c>
      <c r="Z32253" s="34">
        <v>33</v>
      </c>
      <c r="AA32253" s="34">
        <v>53</v>
      </c>
      <c r="AB32253" s="34">
        <v>47</v>
      </c>
      <c r="AC32253" s="34">
        <v>78</v>
      </c>
    </row>
    <row r="32254" spans="1:29" x14ac:dyDescent="0.2">
      <c r="A32254" s="34" t="s">
        <v>92747</v>
      </c>
      <c r="B32254" s="34">
        <v>63</v>
      </c>
      <c r="C32254" s="34">
        <v>81</v>
      </c>
      <c r="D32254" s="34">
        <v>105</v>
      </c>
      <c r="E32254" s="34">
        <v>94</v>
      </c>
      <c r="F32254" s="34">
        <v>97</v>
      </c>
      <c r="G32254" s="34">
        <v>83</v>
      </c>
      <c r="H32254" s="34">
        <v>118</v>
      </c>
      <c r="I32254" s="34">
        <v>73</v>
      </c>
      <c r="J32254" s="34">
        <v>105</v>
      </c>
      <c r="K32254" s="34">
        <v>72</v>
      </c>
      <c r="L32254" s="34">
        <v>97</v>
      </c>
      <c r="M32254" s="34">
        <v>79</v>
      </c>
      <c r="N32254" s="34">
        <v>91</v>
      </c>
      <c r="O32254" s="34">
        <v>52</v>
      </c>
      <c r="P32254" s="34">
        <v>79</v>
      </c>
      <c r="Q32254" s="34">
        <v>85</v>
      </c>
      <c r="R32254" s="34">
        <v>145</v>
      </c>
      <c r="S32254" s="34">
        <v>98</v>
      </c>
      <c r="T32254" s="34">
        <v>123</v>
      </c>
      <c r="U32254" s="34">
        <v>81</v>
      </c>
      <c r="V32254" s="34">
        <v>109</v>
      </c>
      <c r="W32254" s="34">
        <v>112</v>
      </c>
      <c r="X32254" s="34">
        <v>157</v>
      </c>
      <c r="Y32254" s="34">
        <v>104</v>
      </c>
      <c r="Z32254" s="34">
        <v>97</v>
      </c>
      <c r="AA32254" s="34">
        <v>86</v>
      </c>
      <c r="AB32254" s="34">
        <v>157</v>
      </c>
      <c r="AC32254" s="34">
        <v>140</v>
      </c>
    </row>
    <row r="32255" spans="1:29" x14ac:dyDescent="0.2">
      <c r="A32255" s="34" t="s">
        <v>92748</v>
      </c>
      <c r="B32255" s="34">
        <v>84</v>
      </c>
      <c r="C32255" s="34">
        <v>69</v>
      </c>
      <c r="D32255" s="34">
        <v>94</v>
      </c>
      <c r="E32255" s="34">
        <v>58</v>
      </c>
      <c r="F32255" s="34">
        <v>136</v>
      </c>
      <c r="G32255" s="34">
        <v>142</v>
      </c>
      <c r="H32255" s="34">
        <v>142</v>
      </c>
      <c r="I32255" s="34">
        <v>85</v>
      </c>
      <c r="J32255" s="34">
        <v>119</v>
      </c>
      <c r="K32255" s="34">
        <v>64</v>
      </c>
      <c r="L32255" s="34">
        <v>134</v>
      </c>
      <c r="M32255" s="34">
        <v>86</v>
      </c>
      <c r="N32255" s="34">
        <v>101</v>
      </c>
      <c r="O32255" s="34">
        <v>82</v>
      </c>
      <c r="P32255" s="34">
        <v>90</v>
      </c>
      <c r="Q32255" s="34">
        <v>131</v>
      </c>
      <c r="R32255" s="34">
        <v>160</v>
      </c>
      <c r="S32255" s="34">
        <v>119</v>
      </c>
      <c r="T32255" s="34">
        <v>169</v>
      </c>
      <c r="U32255" s="34">
        <v>114</v>
      </c>
      <c r="V32255" s="34">
        <v>128</v>
      </c>
      <c r="W32255" s="34">
        <v>149</v>
      </c>
      <c r="X32255" s="34">
        <v>136</v>
      </c>
      <c r="Y32255" s="34">
        <v>153</v>
      </c>
      <c r="Z32255" s="34">
        <v>110</v>
      </c>
      <c r="AA32255" s="34">
        <v>113</v>
      </c>
      <c r="AB32255" s="34">
        <v>160</v>
      </c>
      <c r="AC32255" s="34">
        <v>126</v>
      </c>
    </row>
    <row r="32256" spans="1:29" x14ac:dyDescent="0.2">
      <c r="A32256" s="34" t="s">
        <v>92749</v>
      </c>
      <c r="B32256" s="34">
        <v>177</v>
      </c>
      <c r="C32256" s="34">
        <v>181</v>
      </c>
      <c r="D32256" s="34">
        <v>212</v>
      </c>
      <c r="E32256" s="34">
        <v>209</v>
      </c>
      <c r="F32256" s="34">
        <v>303</v>
      </c>
      <c r="G32256" s="34">
        <v>146</v>
      </c>
      <c r="H32256" s="34">
        <v>285</v>
      </c>
      <c r="I32256" s="34">
        <v>202</v>
      </c>
      <c r="J32256" s="34">
        <v>215</v>
      </c>
      <c r="K32256" s="34">
        <v>191</v>
      </c>
      <c r="L32256" s="34">
        <v>261</v>
      </c>
      <c r="M32256" s="34">
        <v>168</v>
      </c>
      <c r="N32256" s="34">
        <v>205</v>
      </c>
      <c r="O32256" s="34">
        <v>177</v>
      </c>
      <c r="P32256" s="34">
        <v>288</v>
      </c>
      <c r="Q32256" s="34">
        <v>308</v>
      </c>
      <c r="R32256" s="34">
        <v>345</v>
      </c>
      <c r="S32256" s="34">
        <v>258</v>
      </c>
      <c r="T32256" s="34">
        <v>382</v>
      </c>
      <c r="U32256" s="34">
        <v>248</v>
      </c>
      <c r="V32256" s="34">
        <v>407</v>
      </c>
      <c r="W32256" s="34">
        <v>364</v>
      </c>
      <c r="X32256" s="34">
        <v>311</v>
      </c>
      <c r="Y32256" s="34">
        <v>269</v>
      </c>
      <c r="Z32256" s="34">
        <v>302</v>
      </c>
      <c r="AA32256" s="34">
        <v>242</v>
      </c>
      <c r="AB32256" s="34">
        <v>420</v>
      </c>
      <c r="AC32256" s="34">
        <v>364</v>
      </c>
    </row>
    <row r="32257" spans="1:29" x14ac:dyDescent="0.2">
      <c r="A32257" s="34" t="s">
        <v>92750</v>
      </c>
      <c r="B32257" s="34">
        <v>33</v>
      </c>
      <c r="C32257" s="34">
        <v>28</v>
      </c>
      <c r="D32257" s="34">
        <v>30</v>
      </c>
      <c r="E32257" s="34">
        <v>35</v>
      </c>
      <c r="F32257" s="34">
        <v>27</v>
      </c>
      <c r="G32257" s="34">
        <v>25</v>
      </c>
      <c r="H32257" s="34">
        <v>18</v>
      </c>
      <c r="I32257" s="34">
        <v>17</v>
      </c>
      <c r="J32257" s="34">
        <v>34</v>
      </c>
      <c r="K32257" s="34">
        <v>22</v>
      </c>
      <c r="L32257" s="34">
        <v>34</v>
      </c>
      <c r="M32257" s="34">
        <v>22</v>
      </c>
      <c r="N32257" s="34">
        <v>39</v>
      </c>
      <c r="O32257" s="34">
        <v>14</v>
      </c>
      <c r="P32257" s="34">
        <v>37</v>
      </c>
      <c r="Q32257" s="34">
        <v>41</v>
      </c>
      <c r="R32257" s="34">
        <v>50</v>
      </c>
      <c r="S32257" s="34">
        <v>34</v>
      </c>
      <c r="T32257" s="34">
        <v>38</v>
      </c>
      <c r="U32257" s="34">
        <v>18</v>
      </c>
      <c r="V32257" s="34">
        <v>64</v>
      </c>
      <c r="W32257" s="34">
        <v>35</v>
      </c>
      <c r="X32257" s="34">
        <v>33</v>
      </c>
      <c r="Y32257" s="34">
        <v>50</v>
      </c>
      <c r="Z32257" s="34">
        <v>39</v>
      </c>
      <c r="AA32257" s="34">
        <v>39</v>
      </c>
      <c r="AB32257" s="34">
        <v>37</v>
      </c>
      <c r="AC32257" s="34">
        <v>57</v>
      </c>
    </row>
    <row r="32258" spans="1:29" x14ac:dyDescent="0.2">
      <c r="A32258" s="34" t="s">
        <v>92751</v>
      </c>
      <c r="B32258" s="34">
        <v>51</v>
      </c>
      <c r="C32258" s="34">
        <v>63</v>
      </c>
      <c r="D32258" s="34">
        <v>79</v>
      </c>
      <c r="E32258" s="34">
        <v>49</v>
      </c>
      <c r="F32258" s="34">
        <v>97</v>
      </c>
      <c r="G32258" s="34">
        <v>57</v>
      </c>
      <c r="H32258" s="34">
        <v>38</v>
      </c>
      <c r="I32258" s="34">
        <v>54</v>
      </c>
      <c r="J32258" s="34">
        <v>73</v>
      </c>
      <c r="K32258" s="34">
        <v>54</v>
      </c>
      <c r="L32258" s="34">
        <v>33</v>
      </c>
      <c r="M32258" s="34">
        <v>58</v>
      </c>
      <c r="N32258" s="34">
        <v>45</v>
      </c>
      <c r="O32258" s="34">
        <v>55</v>
      </c>
      <c r="P32258" s="34">
        <v>65</v>
      </c>
      <c r="Q32258" s="34">
        <v>70</v>
      </c>
      <c r="R32258" s="34">
        <v>83</v>
      </c>
      <c r="S32258" s="34">
        <v>89</v>
      </c>
      <c r="T32258" s="34">
        <v>50</v>
      </c>
      <c r="U32258" s="34">
        <v>48</v>
      </c>
      <c r="V32258" s="34">
        <v>59</v>
      </c>
      <c r="W32258" s="34">
        <v>36</v>
      </c>
      <c r="X32258" s="34">
        <v>88</v>
      </c>
      <c r="Y32258" s="34">
        <v>54</v>
      </c>
      <c r="Z32258" s="34">
        <v>81</v>
      </c>
      <c r="AA32258" s="34">
        <v>102</v>
      </c>
      <c r="AB32258" s="34">
        <v>54</v>
      </c>
      <c r="AC32258" s="34">
        <v>84</v>
      </c>
    </row>
    <row r="32259" spans="1:29" x14ac:dyDescent="0.2">
      <c r="A32259" s="34" t="s">
        <v>92752</v>
      </c>
      <c r="B32259" s="34">
        <v>46</v>
      </c>
      <c r="C32259" s="34">
        <v>63</v>
      </c>
      <c r="D32259" s="34">
        <v>94</v>
      </c>
      <c r="E32259" s="34">
        <v>80</v>
      </c>
      <c r="F32259" s="34">
        <v>81</v>
      </c>
      <c r="G32259" s="34">
        <v>74</v>
      </c>
      <c r="H32259" s="34">
        <v>78</v>
      </c>
      <c r="I32259" s="34">
        <v>67</v>
      </c>
      <c r="J32259" s="34">
        <v>94</v>
      </c>
      <c r="K32259" s="34">
        <v>79</v>
      </c>
      <c r="L32259" s="34">
        <v>73</v>
      </c>
      <c r="M32259" s="34">
        <v>79</v>
      </c>
      <c r="N32259" s="34">
        <v>66</v>
      </c>
      <c r="O32259" s="34">
        <v>75</v>
      </c>
      <c r="P32259" s="34">
        <v>92</v>
      </c>
      <c r="Q32259" s="34">
        <v>85</v>
      </c>
      <c r="R32259" s="34">
        <v>122</v>
      </c>
      <c r="S32259" s="34">
        <v>68</v>
      </c>
      <c r="T32259" s="34">
        <v>111</v>
      </c>
      <c r="U32259" s="34">
        <v>102</v>
      </c>
      <c r="V32259" s="34">
        <v>100</v>
      </c>
      <c r="W32259" s="34">
        <v>82</v>
      </c>
      <c r="X32259" s="34">
        <v>121</v>
      </c>
      <c r="Y32259" s="34">
        <v>98</v>
      </c>
      <c r="Z32259" s="34">
        <v>123</v>
      </c>
      <c r="AA32259" s="34">
        <v>83</v>
      </c>
      <c r="AB32259" s="34">
        <v>110</v>
      </c>
      <c r="AC32259" s="34">
        <v>137</v>
      </c>
    </row>
    <row r="32260" spans="1:29" x14ac:dyDescent="0.2">
      <c r="A32260" s="34" t="s">
        <v>92753</v>
      </c>
      <c r="B32260" s="34">
        <v>58</v>
      </c>
      <c r="C32260" s="34">
        <v>95</v>
      </c>
      <c r="D32260" s="34">
        <v>111</v>
      </c>
      <c r="E32260" s="34">
        <v>83</v>
      </c>
      <c r="F32260" s="34">
        <v>89</v>
      </c>
      <c r="G32260" s="34">
        <v>74</v>
      </c>
      <c r="H32260" s="34">
        <v>91</v>
      </c>
      <c r="I32260" s="34">
        <v>74</v>
      </c>
      <c r="J32260" s="34">
        <v>95</v>
      </c>
      <c r="K32260" s="34">
        <v>74</v>
      </c>
      <c r="L32260" s="34">
        <v>70</v>
      </c>
      <c r="M32260" s="34">
        <v>57</v>
      </c>
      <c r="N32260" s="34">
        <v>118</v>
      </c>
      <c r="O32260" s="34">
        <v>91</v>
      </c>
      <c r="P32260" s="34">
        <v>91</v>
      </c>
      <c r="Q32260" s="34">
        <v>132</v>
      </c>
      <c r="R32260" s="34">
        <v>133</v>
      </c>
      <c r="S32260" s="34">
        <v>99</v>
      </c>
      <c r="T32260" s="34">
        <v>116</v>
      </c>
      <c r="U32260" s="34">
        <v>102</v>
      </c>
      <c r="V32260" s="34">
        <v>139</v>
      </c>
      <c r="W32260" s="34">
        <v>105</v>
      </c>
      <c r="X32260" s="34">
        <v>132</v>
      </c>
      <c r="Y32260" s="34">
        <v>76</v>
      </c>
      <c r="Z32260" s="34">
        <v>108</v>
      </c>
      <c r="AA32260" s="34">
        <v>88</v>
      </c>
      <c r="AB32260" s="34">
        <v>129</v>
      </c>
      <c r="AC32260" s="34">
        <v>152</v>
      </c>
    </row>
    <row r="32261" spans="1:29" x14ac:dyDescent="0.2">
      <c r="A32261" s="34" t="s">
        <v>92754</v>
      </c>
      <c r="B32261" s="34">
        <v>129</v>
      </c>
      <c r="C32261" s="34">
        <v>71</v>
      </c>
      <c r="D32261" s="34">
        <v>125</v>
      </c>
      <c r="E32261" s="34">
        <v>94</v>
      </c>
      <c r="F32261" s="34">
        <v>122</v>
      </c>
      <c r="G32261" s="34">
        <v>119</v>
      </c>
      <c r="H32261" s="34">
        <v>147</v>
      </c>
      <c r="I32261" s="34">
        <v>96</v>
      </c>
      <c r="J32261" s="34">
        <v>119</v>
      </c>
      <c r="K32261" s="34">
        <v>120</v>
      </c>
      <c r="L32261" s="34">
        <v>146</v>
      </c>
      <c r="M32261" s="34">
        <v>79</v>
      </c>
      <c r="N32261" s="34">
        <v>117</v>
      </c>
      <c r="O32261" s="34">
        <v>94</v>
      </c>
      <c r="P32261" s="34">
        <v>108</v>
      </c>
      <c r="Q32261" s="34">
        <v>150</v>
      </c>
      <c r="R32261" s="34">
        <v>180</v>
      </c>
      <c r="S32261" s="34">
        <v>130</v>
      </c>
      <c r="T32261" s="34">
        <v>217</v>
      </c>
      <c r="U32261" s="34">
        <v>99</v>
      </c>
      <c r="V32261" s="34">
        <v>173</v>
      </c>
      <c r="W32261" s="34">
        <v>157</v>
      </c>
      <c r="X32261" s="34">
        <v>187</v>
      </c>
      <c r="Y32261" s="34">
        <v>182</v>
      </c>
      <c r="Z32261" s="34">
        <v>182</v>
      </c>
      <c r="AA32261" s="34">
        <v>94</v>
      </c>
      <c r="AB32261" s="34">
        <v>232</v>
      </c>
      <c r="AC32261" s="34">
        <v>183</v>
      </c>
    </row>
    <row r="32262" spans="1:29" x14ac:dyDescent="0.2">
      <c r="A32262" s="34" t="s">
        <v>92755</v>
      </c>
      <c r="B32262" s="34">
        <v>54</v>
      </c>
      <c r="C32262" s="34">
        <v>28</v>
      </c>
      <c r="D32262" s="34">
        <v>25</v>
      </c>
      <c r="E32262" s="34">
        <v>20</v>
      </c>
      <c r="F32262" s="34">
        <v>44</v>
      </c>
      <c r="G32262" s="34">
        <v>69</v>
      </c>
      <c r="H32262" s="34">
        <v>34</v>
      </c>
      <c r="I32262" s="34">
        <v>24</v>
      </c>
      <c r="J32262" s="34">
        <v>31</v>
      </c>
      <c r="K32262" s="34">
        <v>41</v>
      </c>
      <c r="L32262" s="34">
        <v>31</v>
      </c>
      <c r="M32262" s="34">
        <v>28</v>
      </c>
      <c r="N32262" s="34">
        <v>37</v>
      </c>
      <c r="O32262" s="34">
        <v>22</v>
      </c>
      <c r="P32262" s="34">
        <v>32</v>
      </c>
      <c r="Q32262" s="34">
        <v>41</v>
      </c>
      <c r="R32262" s="34">
        <v>36</v>
      </c>
      <c r="S32262" s="34">
        <v>29</v>
      </c>
      <c r="T32262" s="34">
        <v>41</v>
      </c>
      <c r="U32262" s="34">
        <v>24</v>
      </c>
      <c r="V32262" s="34">
        <v>37</v>
      </c>
      <c r="W32262" s="34">
        <v>33</v>
      </c>
      <c r="X32262" s="34">
        <v>52</v>
      </c>
      <c r="Y32262" s="34">
        <v>47</v>
      </c>
      <c r="Z32262" s="34">
        <v>50</v>
      </c>
      <c r="AA32262" s="34">
        <v>41</v>
      </c>
      <c r="AB32262" s="34">
        <v>57</v>
      </c>
      <c r="AC32262" s="34">
        <v>69</v>
      </c>
    </row>
    <row r="32263" spans="1:29" x14ac:dyDescent="0.2">
      <c r="A32263" s="34" t="s">
        <v>92756</v>
      </c>
      <c r="B32263" s="34">
        <v>54</v>
      </c>
      <c r="C32263" s="34">
        <v>74</v>
      </c>
      <c r="D32263" s="34">
        <v>90</v>
      </c>
      <c r="E32263" s="34">
        <v>51</v>
      </c>
      <c r="F32263" s="34">
        <v>86</v>
      </c>
      <c r="G32263" s="34">
        <v>101</v>
      </c>
      <c r="H32263" s="34">
        <v>75</v>
      </c>
      <c r="I32263" s="34">
        <v>45</v>
      </c>
      <c r="J32263" s="34">
        <v>81</v>
      </c>
      <c r="K32263" s="34">
        <v>99</v>
      </c>
      <c r="L32263" s="34">
        <v>58</v>
      </c>
      <c r="M32263" s="34">
        <v>48</v>
      </c>
      <c r="N32263" s="34">
        <v>74</v>
      </c>
      <c r="O32263" s="34">
        <v>54</v>
      </c>
      <c r="P32263" s="34">
        <v>60</v>
      </c>
      <c r="Q32263" s="34">
        <v>63</v>
      </c>
      <c r="R32263" s="34">
        <v>115</v>
      </c>
      <c r="S32263" s="34">
        <v>82</v>
      </c>
      <c r="T32263" s="34">
        <v>75</v>
      </c>
      <c r="U32263" s="34">
        <v>54</v>
      </c>
      <c r="V32263" s="34">
        <v>97</v>
      </c>
      <c r="W32263" s="34">
        <v>92</v>
      </c>
      <c r="X32263" s="34">
        <v>73</v>
      </c>
      <c r="Y32263" s="34">
        <v>94</v>
      </c>
      <c r="Z32263" s="34">
        <v>106</v>
      </c>
      <c r="AA32263" s="34">
        <v>57</v>
      </c>
      <c r="AB32263" s="34">
        <v>96</v>
      </c>
      <c r="AC32263" s="34">
        <v>107</v>
      </c>
    </row>
    <row r="32264" spans="1:29" x14ac:dyDescent="0.2">
      <c r="A32264" s="34" t="s">
        <v>92757</v>
      </c>
      <c r="B32264" s="34">
        <v>124</v>
      </c>
      <c r="C32264" s="34">
        <v>100</v>
      </c>
      <c r="D32264" s="34">
        <v>147</v>
      </c>
      <c r="E32264" s="34">
        <v>89</v>
      </c>
      <c r="F32264" s="34">
        <v>109</v>
      </c>
      <c r="G32264" s="34">
        <v>73</v>
      </c>
      <c r="H32264" s="34">
        <v>126</v>
      </c>
      <c r="I32264" s="34">
        <v>101</v>
      </c>
      <c r="J32264" s="34">
        <v>149</v>
      </c>
      <c r="K32264" s="34">
        <v>111</v>
      </c>
      <c r="L32264" s="34">
        <v>121</v>
      </c>
      <c r="M32264" s="34">
        <v>90</v>
      </c>
      <c r="N32264" s="34">
        <v>116</v>
      </c>
      <c r="O32264" s="34">
        <v>103</v>
      </c>
      <c r="P32264" s="34">
        <v>121</v>
      </c>
      <c r="Q32264" s="34">
        <v>121</v>
      </c>
      <c r="R32264" s="34">
        <v>182</v>
      </c>
      <c r="S32264" s="34">
        <v>140</v>
      </c>
      <c r="T32264" s="34">
        <v>159</v>
      </c>
      <c r="U32264" s="34">
        <v>129</v>
      </c>
      <c r="V32264" s="34">
        <v>135</v>
      </c>
      <c r="W32264" s="34">
        <v>124</v>
      </c>
      <c r="X32264" s="34">
        <v>147</v>
      </c>
      <c r="Y32264" s="34">
        <v>136</v>
      </c>
      <c r="Z32264" s="34">
        <v>148</v>
      </c>
      <c r="AA32264" s="34">
        <v>159</v>
      </c>
      <c r="AB32264" s="34">
        <v>123</v>
      </c>
      <c r="AC32264" s="34">
        <v>213</v>
      </c>
    </row>
    <row r="32265" spans="1:29" x14ac:dyDescent="0.2">
      <c r="A32265" s="34" t="s">
        <v>92758</v>
      </c>
      <c r="B32265" s="34">
        <v>87</v>
      </c>
      <c r="C32265" s="34">
        <v>79</v>
      </c>
      <c r="D32265" s="34">
        <v>83</v>
      </c>
      <c r="E32265" s="34">
        <v>108</v>
      </c>
      <c r="F32265" s="34">
        <v>94</v>
      </c>
      <c r="G32265" s="34">
        <v>79</v>
      </c>
      <c r="H32265" s="34">
        <v>80</v>
      </c>
      <c r="I32265" s="34">
        <v>74</v>
      </c>
      <c r="J32265" s="34">
        <v>77</v>
      </c>
      <c r="K32265" s="34">
        <v>100</v>
      </c>
      <c r="L32265" s="34">
        <v>82</v>
      </c>
      <c r="M32265" s="34">
        <v>84</v>
      </c>
      <c r="N32265" s="34">
        <v>61</v>
      </c>
      <c r="O32265" s="34">
        <v>81</v>
      </c>
      <c r="P32265" s="34">
        <v>97</v>
      </c>
      <c r="Q32265" s="34">
        <v>149</v>
      </c>
      <c r="R32265" s="34">
        <v>106</v>
      </c>
      <c r="S32265" s="34">
        <v>121</v>
      </c>
      <c r="T32265" s="34">
        <v>90</v>
      </c>
      <c r="U32265" s="34">
        <v>119</v>
      </c>
      <c r="V32265" s="34">
        <v>128</v>
      </c>
      <c r="W32265" s="34">
        <v>134</v>
      </c>
      <c r="X32265" s="34">
        <v>88</v>
      </c>
      <c r="Y32265" s="34">
        <v>139</v>
      </c>
      <c r="Z32265" s="34">
        <v>131</v>
      </c>
      <c r="AA32265" s="34">
        <v>116</v>
      </c>
      <c r="AB32265" s="34">
        <v>109</v>
      </c>
      <c r="AC32265" s="34">
        <v>205</v>
      </c>
    </row>
    <row r="32266" spans="1:29" x14ac:dyDescent="0.2">
      <c r="A32266" s="34" t="s">
        <v>92759</v>
      </c>
      <c r="B32266" s="34">
        <v>83</v>
      </c>
      <c r="C32266" s="34">
        <v>67</v>
      </c>
      <c r="D32266" s="34">
        <v>89</v>
      </c>
      <c r="E32266" s="34">
        <v>65</v>
      </c>
      <c r="F32266" s="34">
        <v>74</v>
      </c>
      <c r="G32266" s="34">
        <v>43</v>
      </c>
      <c r="H32266" s="34">
        <v>97</v>
      </c>
      <c r="I32266" s="34">
        <v>89</v>
      </c>
      <c r="J32266" s="34">
        <v>88</v>
      </c>
      <c r="K32266" s="34">
        <v>65</v>
      </c>
      <c r="L32266" s="34">
        <v>72</v>
      </c>
      <c r="M32266" s="34">
        <v>52</v>
      </c>
      <c r="N32266" s="34">
        <v>80</v>
      </c>
      <c r="O32266" s="34">
        <v>55</v>
      </c>
      <c r="P32266" s="34">
        <v>104</v>
      </c>
      <c r="Q32266" s="34">
        <v>119</v>
      </c>
      <c r="R32266" s="34">
        <v>91</v>
      </c>
      <c r="S32266" s="34">
        <v>72</v>
      </c>
      <c r="T32266" s="34">
        <v>116</v>
      </c>
      <c r="U32266" s="34">
        <v>89</v>
      </c>
      <c r="V32266" s="34">
        <v>100</v>
      </c>
      <c r="W32266" s="34">
        <v>133</v>
      </c>
      <c r="X32266" s="34">
        <v>112</v>
      </c>
      <c r="Y32266" s="34">
        <v>88</v>
      </c>
      <c r="Z32266" s="34">
        <v>102</v>
      </c>
      <c r="AA32266" s="34">
        <v>83</v>
      </c>
      <c r="AB32266" s="34">
        <v>127</v>
      </c>
      <c r="AC32266" s="34">
        <v>158</v>
      </c>
    </row>
    <row r="32267" spans="1:29" x14ac:dyDescent="0.2">
      <c r="A32267" s="34" t="s">
        <v>92760</v>
      </c>
      <c r="B32267" s="34">
        <v>51</v>
      </c>
      <c r="C32267" s="34">
        <v>17</v>
      </c>
      <c r="D32267" s="34">
        <v>20</v>
      </c>
      <c r="E32267" s="34">
        <v>20</v>
      </c>
      <c r="F32267" s="34">
        <v>23</v>
      </c>
      <c r="G32267" s="34">
        <v>8</v>
      </c>
      <c r="H32267" s="34">
        <v>12</v>
      </c>
      <c r="I32267" s="34">
        <v>26</v>
      </c>
      <c r="J32267" s="34">
        <v>24</v>
      </c>
      <c r="K32267" s="34">
        <v>22</v>
      </c>
      <c r="L32267" s="34">
        <v>14</v>
      </c>
      <c r="M32267" s="34">
        <v>18</v>
      </c>
      <c r="N32267" s="34">
        <v>19</v>
      </c>
      <c r="O32267" s="34">
        <v>21</v>
      </c>
      <c r="P32267" s="34">
        <v>10</v>
      </c>
      <c r="Q32267" s="34">
        <v>25</v>
      </c>
      <c r="R32267" s="34">
        <v>17</v>
      </c>
      <c r="S32267" s="34">
        <v>34</v>
      </c>
      <c r="T32267" s="34">
        <v>23</v>
      </c>
      <c r="U32267" s="34">
        <v>29</v>
      </c>
      <c r="V32267" s="34">
        <v>15</v>
      </c>
      <c r="W32267" s="34">
        <v>38</v>
      </c>
      <c r="X32267" s="34">
        <v>35</v>
      </c>
      <c r="Y32267" s="34">
        <v>38</v>
      </c>
      <c r="Z32267" s="34">
        <v>18</v>
      </c>
      <c r="AA32267" s="34">
        <v>25</v>
      </c>
      <c r="AB32267" s="34">
        <v>25</v>
      </c>
      <c r="AC32267" s="34">
        <v>51</v>
      </c>
    </row>
    <row r="32268" spans="1:29" x14ac:dyDescent="0.2">
      <c r="A32268" s="34" t="s">
        <v>92761</v>
      </c>
      <c r="B32268" s="34">
        <v>133</v>
      </c>
      <c r="C32268" s="34">
        <v>173</v>
      </c>
      <c r="D32268" s="34">
        <v>187</v>
      </c>
      <c r="E32268" s="34">
        <v>244</v>
      </c>
      <c r="F32268" s="34">
        <v>241</v>
      </c>
      <c r="G32268" s="34">
        <v>156</v>
      </c>
      <c r="H32268" s="34">
        <v>245</v>
      </c>
      <c r="I32268" s="34">
        <v>227</v>
      </c>
      <c r="J32268" s="34">
        <v>250</v>
      </c>
      <c r="K32268" s="34">
        <v>210</v>
      </c>
      <c r="L32268" s="34">
        <v>203</v>
      </c>
      <c r="M32268" s="34">
        <v>197</v>
      </c>
      <c r="N32268" s="34">
        <v>233</v>
      </c>
      <c r="O32268" s="34">
        <v>187</v>
      </c>
      <c r="P32268" s="34">
        <v>203</v>
      </c>
      <c r="Q32268" s="34">
        <v>295</v>
      </c>
      <c r="R32268" s="34">
        <v>319</v>
      </c>
      <c r="S32268" s="34">
        <v>265</v>
      </c>
      <c r="T32268" s="34">
        <v>262</v>
      </c>
      <c r="U32268" s="34">
        <v>239</v>
      </c>
      <c r="V32268" s="34">
        <v>251</v>
      </c>
      <c r="W32268" s="34">
        <v>340</v>
      </c>
      <c r="X32268" s="34">
        <v>264</v>
      </c>
      <c r="Y32268" s="34">
        <v>304</v>
      </c>
      <c r="Z32268" s="34">
        <v>245</v>
      </c>
      <c r="AA32268" s="34">
        <v>265</v>
      </c>
      <c r="AB32268" s="34">
        <v>346</v>
      </c>
      <c r="AC32268" s="34">
        <v>357</v>
      </c>
    </row>
    <row r="32269" spans="1:29" x14ac:dyDescent="0.2">
      <c r="A32269" s="34" t="s">
        <v>92762</v>
      </c>
      <c r="B32269" s="34">
        <v>68</v>
      </c>
      <c r="C32269" s="34">
        <v>65</v>
      </c>
      <c r="D32269" s="34">
        <v>97</v>
      </c>
      <c r="E32269" s="34">
        <v>53</v>
      </c>
      <c r="F32269" s="34">
        <v>94</v>
      </c>
      <c r="G32269" s="34">
        <v>62</v>
      </c>
      <c r="H32269" s="34">
        <v>73</v>
      </c>
      <c r="I32269" s="34">
        <v>55</v>
      </c>
      <c r="J32269" s="34">
        <v>74</v>
      </c>
      <c r="K32269" s="34">
        <v>67</v>
      </c>
      <c r="L32269" s="34">
        <v>82</v>
      </c>
      <c r="M32269" s="34">
        <v>54</v>
      </c>
      <c r="N32269" s="34">
        <v>98</v>
      </c>
      <c r="O32269" s="34">
        <v>83</v>
      </c>
      <c r="P32269" s="34">
        <v>86</v>
      </c>
      <c r="Q32269" s="34">
        <v>59</v>
      </c>
      <c r="R32269" s="34">
        <v>102</v>
      </c>
      <c r="S32269" s="34">
        <v>72</v>
      </c>
      <c r="T32269" s="34">
        <v>133</v>
      </c>
      <c r="U32269" s="34">
        <v>88</v>
      </c>
      <c r="V32269" s="34">
        <v>125</v>
      </c>
      <c r="W32269" s="34">
        <v>105</v>
      </c>
      <c r="X32269" s="34">
        <v>119</v>
      </c>
      <c r="Y32269" s="34">
        <v>96</v>
      </c>
      <c r="Z32269" s="34">
        <v>99</v>
      </c>
      <c r="AA32269" s="34">
        <v>94</v>
      </c>
      <c r="AB32269" s="34">
        <v>120</v>
      </c>
      <c r="AC32269" s="34">
        <v>89</v>
      </c>
    </row>
    <row r="32270" spans="1:29" x14ac:dyDescent="0.2">
      <c r="A32270" s="34" t="s">
        <v>92763</v>
      </c>
      <c r="B32270" s="34">
        <v>42</v>
      </c>
      <c r="C32270" s="34">
        <v>42</v>
      </c>
      <c r="D32270" s="34">
        <v>18</v>
      </c>
      <c r="E32270" s="34">
        <v>43</v>
      </c>
      <c r="F32270" s="34">
        <v>34</v>
      </c>
      <c r="G32270" s="34">
        <v>37</v>
      </c>
      <c r="H32270" s="34">
        <v>8</v>
      </c>
      <c r="I32270" s="34">
        <v>47</v>
      </c>
      <c r="J32270" s="34">
        <v>17</v>
      </c>
      <c r="K32270" s="34">
        <v>36</v>
      </c>
      <c r="L32270" s="34">
        <v>24</v>
      </c>
      <c r="M32270" s="34">
        <v>28</v>
      </c>
      <c r="N32270" s="34">
        <v>9</v>
      </c>
      <c r="O32270" s="34">
        <v>14</v>
      </c>
      <c r="P32270" s="34">
        <v>12</v>
      </c>
      <c r="Q32270" s="34">
        <v>47</v>
      </c>
      <c r="R32270" s="34">
        <v>18</v>
      </c>
      <c r="S32270" s="34">
        <v>36</v>
      </c>
      <c r="T32270" s="34">
        <v>25</v>
      </c>
      <c r="U32270" s="34">
        <v>52</v>
      </c>
      <c r="V32270" s="34">
        <v>18</v>
      </c>
      <c r="W32270" s="34">
        <v>41</v>
      </c>
      <c r="X32270" s="34">
        <v>12</v>
      </c>
      <c r="Y32270" s="34">
        <v>69</v>
      </c>
      <c r="Z32270" s="34">
        <v>13</v>
      </c>
      <c r="AA32270" s="34">
        <v>32</v>
      </c>
      <c r="AB32270" s="34">
        <v>14</v>
      </c>
      <c r="AC32270" s="34">
        <v>25</v>
      </c>
    </row>
    <row r="32271" spans="1:29" x14ac:dyDescent="0.2">
      <c r="A32271" s="34" t="s">
        <v>92764</v>
      </c>
      <c r="B32271" s="34">
        <v>17</v>
      </c>
      <c r="C32271" s="34">
        <v>9</v>
      </c>
      <c r="D32271" s="34">
        <v>7</v>
      </c>
      <c r="E32271" s="34">
        <v>14</v>
      </c>
      <c r="F32271" s="34">
        <v>9</v>
      </c>
      <c r="G32271" s="34">
        <v>11</v>
      </c>
      <c r="H32271" s="34">
        <v>10</v>
      </c>
      <c r="I32271" s="34">
        <v>13</v>
      </c>
      <c r="J32271" s="34">
        <v>22</v>
      </c>
      <c r="K32271" s="34">
        <v>9</v>
      </c>
      <c r="L32271" s="34">
        <v>11</v>
      </c>
      <c r="M32271" s="34">
        <v>1</v>
      </c>
      <c r="N32271" s="34">
        <v>8</v>
      </c>
      <c r="O32271" s="34">
        <v>3</v>
      </c>
      <c r="P32271" s="34">
        <v>10</v>
      </c>
      <c r="Q32271" s="34">
        <v>20</v>
      </c>
      <c r="R32271" s="34">
        <v>12</v>
      </c>
      <c r="S32271" s="34">
        <v>17</v>
      </c>
      <c r="T32271" s="34">
        <v>21</v>
      </c>
      <c r="U32271" s="34">
        <v>14</v>
      </c>
      <c r="V32271" s="34">
        <v>6</v>
      </c>
      <c r="W32271" s="34">
        <v>9</v>
      </c>
      <c r="X32271" s="34">
        <v>7</v>
      </c>
      <c r="Y32271" s="34">
        <v>18</v>
      </c>
      <c r="Z32271" s="34">
        <v>21</v>
      </c>
      <c r="AA32271" s="34">
        <v>21</v>
      </c>
      <c r="AB32271" s="34">
        <v>0</v>
      </c>
      <c r="AC32271" s="34">
        <v>9</v>
      </c>
    </row>
    <row r="32272" spans="1:29" x14ac:dyDescent="0.2">
      <c r="A32272" s="34" t="s">
        <v>92765</v>
      </c>
      <c r="B32272" s="34">
        <v>0</v>
      </c>
      <c r="C32272" s="34">
        <v>0</v>
      </c>
      <c r="D32272" s="34">
        <v>0</v>
      </c>
      <c r="E32272" s="34">
        <v>0</v>
      </c>
      <c r="F32272" s="34">
        <v>0</v>
      </c>
      <c r="G32272" s="34">
        <v>0</v>
      </c>
      <c r="H32272" s="34">
        <v>0</v>
      </c>
      <c r="I32272" s="34">
        <v>0</v>
      </c>
      <c r="J32272" s="34">
        <v>0</v>
      </c>
      <c r="K32272" s="34">
        <v>0</v>
      </c>
      <c r="L32272" s="34">
        <v>0</v>
      </c>
      <c r="M32272" s="34">
        <v>0</v>
      </c>
      <c r="N32272" s="34">
        <v>0</v>
      </c>
      <c r="O32272" s="34">
        <v>0</v>
      </c>
      <c r="P32272" s="34">
        <v>0</v>
      </c>
      <c r="Q32272" s="34">
        <v>0</v>
      </c>
      <c r="R32272" s="34">
        <v>0</v>
      </c>
      <c r="S32272" s="34">
        <v>0</v>
      </c>
      <c r="T32272" s="34">
        <v>0</v>
      </c>
      <c r="U32272" s="34">
        <v>0</v>
      </c>
      <c r="V32272" s="34">
        <v>0</v>
      </c>
      <c r="W32272" s="34">
        <v>0</v>
      </c>
      <c r="X32272" s="34">
        <v>0</v>
      </c>
      <c r="Y32272" s="34">
        <v>0</v>
      </c>
      <c r="Z32272" s="34">
        <v>0</v>
      </c>
      <c r="AA32272" s="34">
        <v>0</v>
      </c>
      <c r="AB32272" s="34">
        <v>0</v>
      </c>
      <c r="AC32272" s="34">
        <v>0</v>
      </c>
    </row>
    <row r="32273" spans="1:29" x14ac:dyDescent="0.2">
      <c r="A32273" s="34" t="s">
        <v>92766</v>
      </c>
      <c r="B32273" s="34">
        <v>99</v>
      </c>
      <c r="C32273" s="34">
        <v>46</v>
      </c>
      <c r="D32273" s="34">
        <v>85</v>
      </c>
      <c r="E32273" s="34">
        <v>55</v>
      </c>
      <c r="F32273" s="34">
        <v>69</v>
      </c>
      <c r="G32273" s="34">
        <v>44</v>
      </c>
      <c r="H32273" s="34">
        <v>81</v>
      </c>
      <c r="I32273" s="34">
        <v>52</v>
      </c>
      <c r="J32273" s="34">
        <v>68</v>
      </c>
      <c r="K32273" s="34">
        <v>46</v>
      </c>
      <c r="L32273" s="34">
        <v>79</v>
      </c>
      <c r="M32273" s="34">
        <v>62</v>
      </c>
      <c r="N32273" s="34">
        <v>79</v>
      </c>
      <c r="O32273" s="34">
        <v>55</v>
      </c>
      <c r="P32273" s="34">
        <v>71</v>
      </c>
      <c r="Q32273" s="34">
        <v>89</v>
      </c>
      <c r="R32273" s="34">
        <v>102</v>
      </c>
      <c r="S32273" s="34">
        <v>69</v>
      </c>
      <c r="T32273" s="34">
        <v>123</v>
      </c>
      <c r="U32273" s="34">
        <v>65</v>
      </c>
      <c r="V32273" s="34">
        <v>111</v>
      </c>
      <c r="W32273" s="34">
        <v>80</v>
      </c>
      <c r="X32273" s="34">
        <v>115</v>
      </c>
      <c r="Y32273" s="34">
        <v>74</v>
      </c>
      <c r="Z32273" s="34">
        <v>95</v>
      </c>
      <c r="AA32273" s="34">
        <v>80</v>
      </c>
      <c r="AB32273" s="34">
        <v>139</v>
      </c>
      <c r="AC32273" s="34">
        <v>104</v>
      </c>
    </row>
    <row r="32274" spans="1:29" x14ac:dyDescent="0.2">
      <c r="A32274" s="34" t="s">
        <v>92767</v>
      </c>
      <c r="B32274" s="34">
        <v>269</v>
      </c>
      <c r="C32274" s="34">
        <v>171</v>
      </c>
      <c r="D32274" s="34">
        <v>256</v>
      </c>
      <c r="E32274" s="34">
        <v>126</v>
      </c>
      <c r="F32274" s="34">
        <v>320</v>
      </c>
      <c r="G32274" s="34">
        <v>161</v>
      </c>
      <c r="H32274" s="34">
        <v>232</v>
      </c>
      <c r="I32274" s="34">
        <v>129</v>
      </c>
      <c r="J32274" s="34">
        <v>272</v>
      </c>
      <c r="K32274" s="34">
        <v>149</v>
      </c>
      <c r="L32274" s="34">
        <v>338</v>
      </c>
      <c r="M32274" s="34">
        <v>123</v>
      </c>
      <c r="N32274" s="34">
        <v>249</v>
      </c>
      <c r="O32274" s="34">
        <v>147</v>
      </c>
      <c r="P32274" s="34">
        <v>243</v>
      </c>
      <c r="Q32274" s="34">
        <v>252</v>
      </c>
      <c r="R32274" s="34">
        <v>385</v>
      </c>
      <c r="S32274" s="34">
        <v>155</v>
      </c>
      <c r="T32274" s="34">
        <v>317</v>
      </c>
      <c r="U32274" s="34">
        <v>208</v>
      </c>
      <c r="V32274" s="34">
        <v>329</v>
      </c>
      <c r="W32274" s="34">
        <v>228</v>
      </c>
      <c r="X32274" s="34">
        <v>385</v>
      </c>
      <c r="Y32274" s="34">
        <v>249</v>
      </c>
      <c r="Z32274" s="34">
        <v>211</v>
      </c>
      <c r="AA32274" s="34">
        <v>171</v>
      </c>
      <c r="AB32274" s="34">
        <v>558</v>
      </c>
      <c r="AC32274" s="34">
        <v>252</v>
      </c>
    </row>
    <row r="32275" spans="1:29" x14ac:dyDescent="0.2">
      <c r="A32275" s="34" t="s">
        <v>92768</v>
      </c>
      <c r="B32275" s="34">
        <v>83</v>
      </c>
      <c r="C32275" s="34">
        <v>53</v>
      </c>
      <c r="D32275" s="34">
        <v>104</v>
      </c>
      <c r="E32275" s="34">
        <v>67</v>
      </c>
      <c r="F32275" s="34">
        <v>90</v>
      </c>
      <c r="G32275" s="34">
        <v>99</v>
      </c>
      <c r="H32275" s="34">
        <v>82</v>
      </c>
      <c r="I32275" s="34">
        <v>85</v>
      </c>
      <c r="J32275" s="34">
        <v>81</v>
      </c>
      <c r="K32275" s="34">
        <v>72</v>
      </c>
      <c r="L32275" s="34">
        <v>59</v>
      </c>
      <c r="M32275" s="34">
        <v>69</v>
      </c>
      <c r="N32275" s="34">
        <v>70</v>
      </c>
      <c r="O32275" s="34">
        <v>58</v>
      </c>
      <c r="P32275" s="34">
        <v>95</v>
      </c>
      <c r="Q32275" s="34">
        <v>100</v>
      </c>
      <c r="R32275" s="34">
        <v>116</v>
      </c>
      <c r="S32275" s="34">
        <v>82</v>
      </c>
      <c r="T32275" s="34">
        <v>81</v>
      </c>
      <c r="U32275" s="34">
        <v>75</v>
      </c>
      <c r="V32275" s="34">
        <v>93</v>
      </c>
      <c r="W32275" s="34">
        <v>106</v>
      </c>
      <c r="X32275" s="34">
        <v>109</v>
      </c>
      <c r="Y32275" s="34">
        <v>77</v>
      </c>
      <c r="Z32275" s="34">
        <v>99</v>
      </c>
      <c r="AA32275" s="34">
        <v>87</v>
      </c>
      <c r="AB32275" s="34">
        <v>102</v>
      </c>
      <c r="AC32275" s="34">
        <v>74</v>
      </c>
    </row>
    <row r="32276" spans="1:29" x14ac:dyDescent="0.2">
      <c r="A32276" s="34" t="s">
        <v>92769</v>
      </c>
      <c r="B32276" s="34">
        <v>167</v>
      </c>
      <c r="C32276" s="34">
        <v>124</v>
      </c>
      <c r="D32276" s="34">
        <v>150</v>
      </c>
      <c r="E32276" s="34">
        <v>141</v>
      </c>
      <c r="F32276" s="34">
        <v>168</v>
      </c>
      <c r="G32276" s="34">
        <v>115</v>
      </c>
      <c r="H32276" s="34">
        <v>198</v>
      </c>
      <c r="I32276" s="34">
        <v>141</v>
      </c>
      <c r="J32276" s="34">
        <v>136</v>
      </c>
      <c r="K32276" s="34">
        <v>161</v>
      </c>
      <c r="L32276" s="34">
        <v>165</v>
      </c>
      <c r="M32276" s="34">
        <v>132</v>
      </c>
      <c r="N32276" s="34">
        <v>129</v>
      </c>
      <c r="O32276" s="34">
        <v>130</v>
      </c>
      <c r="P32276" s="34">
        <v>171</v>
      </c>
      <c r="Q32276" s="34">
        <v>207</v>
      </c>
      <c r="R32276" s="34">
        <v>245</v>
      </c>
      <c r="S32276" s="34">
        <v>171</v>
      </c>
      <c r="T32276" s="34">
        <v>251</v>
      </c>
      <c r="U32276" s="34">
        <v>120</v>
      </c>
      <c r="V32276" s="34">
        <v>215</v>
      </c>
      <c r="W32276" s="34">
        <v>187</v>
      </c>
      <c r="X32276" s="34">
        <v>192</v>
      </c>
      <c r="Y32276" s="34">
        <v>193</v>
      </c>
      <c r="Z32276" s="34">
        <v>163</v>
      </c>
      <c r="AA32276" s="34">
        <v>195</v>
      </c>
      <c r="AB32276" s="34">
        <v>290</v>
      </c>
      <c r="AC32276" s="34">
        <v>265</v>
      </c>
    </row>
    <row r="32277" spans="1:29" x14ac:dyDescent="0.2">
      <c r="A32277" s="34" t="s">
        <v>92770</v>
      </c>
      <c r="B32277" s="34">
        <v>175</v>
      </c>
      <c r="C32277" s="34">
        <v>141</v>
      </c>
      <c r="D32277" s="34">
        <v>190</v>
      </c>
      <c r="E32277" s="34">
        <v>133</v>
      </c>
      <c r="F32277" s="34">
        <v>221</v>
      </c>
      <c r="G32277" s="34">
        <v>48</v>
      </c>
      <c r="H32277" s="34">
        <v>180</v>
      </c>
      <c r="I32277" s="34">
        <v>85</v>
      </c>
      <c r="J32277" s="34">
        <v>158</v>
      </c>
      <c r="K32277" s="34">
        <v>114</v>
      </c>
      <c r="L32277" s="34">
        <v>191</v>
      </c>
      <c r="M32277" s="34">
        <v>90</v>
      </c>
      <c r="N32277" s="34">
        <v>170</v>
      </c>
      <c r="O32277" s="34">
        <v>76</v>
      </c>
      <c r="P32277" s="34">
        <v>169</v>
      </c>
      <c r="Q32277" s="34">
        <v>164</v>
      </c>
      <c r="R32277" s="34">
        <v>318</v>
      </c>
      <c r="S32277" s="34">
        <v>137</v>
      </c>
      <c r="T32277" s="34">
        <v>284</v>
      </c>
      <c r="U32277" s="34">
        <v>149</v>
      </c>
      <c r="V32277" s="34">
        <v>207</v>
      </c>
      <c r="W32277" s="34">
        <v>159</v>
      </c>
      <c r="X32277" s="34">
        <v>231</v>
      </c>
      <c r="Y32277" s="34">
        <v>161</v>
      </c>
      <c r="Z32277" s="34">
        <v>222</v>
      </c>
      <c r="AA32277" s="34">
        <v>120</v>
      </c>
      <c r="AB32277" s="34">
        <v>312</v>
      </c>
      <c r="AC32277" s="34">
        <v>264</v>
      </c>
    </row>
    <row r="32278" spans="1:29" x14ac:dyDescent="0.2">
      <c r="A32278" s="34" t="s">
        <v>92771</v>
      </c>
      <c r="B32278" s="34">
        <v>11</v>
      </c>
      <c r="C32278" s="34">
        <v>8</v>
      </c>
      <c r="D32278" s="34">
        <v>12</v>
      </c>
      <c r="E32278" s="34">
        <v>6</v>
      </c>
      <c r="F32278" s="34">
        <v>13</v>
      </c>
      <c r="G32278" s="34">
        <v>26</v>
      </c>
      <c r="H32278" s="34">
        <v>12</v>
      </c>
      <c r="I32278" s="34">
        <v>13</v>
      </c>
      <c r="J32278" s="34">
        <v>15</v>
      </c>
      <c r="K32278" s="34">
        <v>28</v>
      </c>
      <c r="L32278" s="34">
        <v>7</v>
      </c>
      <c r="M32278" s="34">
        <v>10</v>
      </c>
      <c r="N32278" s="34">
        <v>3</v>
      </c>
      <c r="O32278" s="34">
        <v>13</v>
      </c>
      <c r="P32278" s="34">
        <v>19</v>
      </c>
      <c r="Q32278" s="34">
        <v>22</v>
      </c>
      <c r="R32278" s="34">
        <v>15</v>
      </c>
      <c r="S32278" s="34">
        <v>20</v>
      </c>
      <c r="T32278" s="34">
        <v>8</v>
      </c>
      <c r="U32278" s="34">
        <v>21</v>
      </c>
      <c r="V32278" s="34">
        <v>19</v>
      </c>
      <c r="W32278" s="34">
        <v>17</v>
      </c>
      <c r="X32278" s="34">
        <v>12</v>
      </c>
      <c r="Y32278" s="34">
        <v>12</v>
      </c>
      <c r="Z32278" s="34">
        <v>18</v>
      </c>
      <c r="AA32278" s="34">
        <v>8</v>
      </c>
      <c r="AB32278" s="34">
        <v>22</v>
      </c>
      <c r="AC32278" s="34">
        <v>24</v>
      </c>
    </row>
    <row r="32279" spans="1:29" x14ac:dyDescent="0.2">
      <c r="A32279" s="34" t="s">
        <v>92772</v>
      </c>
      <c r="B32279" s="34">
        <v>42</v>
      </c>
      <c r="C32279" s="34">
        <v>18</v>
      </c>
      <c r="D32279" s="34">
        <v>43</v>
      </c>
      <c r="E32279" s="34">
        <v>34</v>
      </c>
      <c r="F32279" s="34">
        <v>39</v>
      </c>
      <c r="G32279" s="34">
        <v>40</v>
      </c>
      <c r="H32279" s="34">
        <v>63</v>
      </c>
      <c r="I32279" s="34">
        <v>33</v>
      </c>
      <c r="J32279" s="34">
        <v>40</v>
      </c>
      <c r="K32279" s="34">
        <v>29</v>
      </c>
      <c r="L32279" s="34">
        <v>51</v>
      </c>
      <c r="M32279" s="34">
        <v>36</v>
      </c>
      <c r="N32279" s="34">
        <v>55</v>
      </c>
      <c r="O32279" s="34">
        <v>36</v>
      </c>
      <c r="P32279" s="34">
        <v>37</v>
      </c>
      <c r="Q32279" s="34">
        <v>58</v>
      </c>
      <c r="R32279" s="34">
        <v>61</v>
      </c>
      <c r="S32279" s="34">
        <v>34</v>
      </c>
      <c r="T32279" s="34">
        <v>83</v>
      </c>
      <c r="U32279" s="34">
        <v>50</v>
      </c>
      <c r="V32279" s="34">
        <v>53</v>
      </c>
      <c r="W32279" s="34">
        <v>64</v>
      </c>
      <c r="X32279" s="34">
        <v>106</v>
      </c>
      <c r="Y32279" s="34">
        <v>53</v>
      </c>
      <c r="Z32279" s="34">
        <v>59</v>
      </c>
      <c r="AA32279" s="34">
        <v>42</v>
      </c>
      <c r="AB32279" s="34">
        <v>71</v>
      </c>
      <c r="AC32279" s="34">
        <v>55</v>
      </c>
    </row>
    <row r="32280" spans="1:29" x14ac:dyDescent="0.2">
      <c r="A32280" s="34" t="s">
        <v>92773</v>
      </c>
      <c r="B32280" s="34">
        <v>47</v>
      </c>
      <c r="C32280" s="34">
        <v>38</v>
      </c>
      <c r="D32280" s="34">
        <v>67</v>
      </c>
      <c r="E32280" s="34">
        <v>45</v>
      </c>
      <c r="F32280" s="34">
        <v>46</v>
      </c>
      <c r="G32280" s="34">
        <v>43</v>
      </c>
      <c r="H32280" s="34">
        <v>40</v>
      </c>
      <c r="I32280" s="34">
        <v>35</v>
      </c>
      <c r="J32280" s="34">
        <v>36</v>
      </c>
      <c r="K32280" s="34">
        <v>43</v>
      </c>
      <c r="L32280" s="34">
        <v>21</v>
      </c>
      <c r="M32280" s="34">
        <v>29</v>
      </c>
      <c r="N32280" s="34">
        <v>42</v>
      </c>
      <c r="O32280" s="34">
        <v>42</v>
      </c>
      <c r="P32280" s="34">
        <v>46</v>
      </c>
      <c r="Q32280" s="34">
        <v>61</v>
      </c>
      <c r="R32280" s="34">
        <v>41</v>
      </c>
      <c r="S32280" s="34">
        <v>25</v>
      </c>
      <c r="T32280" s="34">
        <v>44</v>
      </c>
      <c r="U32280" s="34">
        <v>32</v>
      </c>
      <c r="V32280" s="34">
        <v>50</v>
      </c>
      <c r="W32280" s="34">
        <v>54</v>
      </c>
      <c r="X32280" s="34">
        <v>59</v>
      </c>
      <c r="Y32280" s="34">
        <v>48</v>
      </c>
      <c r="Z32280" s="34">
        <v>55</v>
      </c>
      <c r="AA32280" s="34">
        <v>52</v>
      </c>
      <c r="AB32280" s="34">
        <v>30</v>
      </c>
      <c r="AC32280" s="34">
        <v>66</v>
      </c>
    </row>
    <row r="32281" spans="1:29" x14ac:dyDescent="0.2">
      <c r="A32281" s="34" t="s">
        <v>92774</v>
      </c>
      <c r="B32281" s="34">
        <v>85</v>
      </c>
      <c r="C32281" s="34">
        <v>83</v>
      </c>
      <c r="D32281" s="34">
        <v>117</v>
      </c>
      <c r="E32281" s="34">
        <v>83</v>
      </c>
      <c r="F32281" s="34">
        <v>119</v>
      </c>
      <c r="G32281" s="34">
        <v>79</v>
      </c>
      <c r="H32281" s="34">
        <v>136</v>
      </c>
      <c r="I32281" s="34">
        <v>77</v>
      </c>
      <c r="J32281" s="34">
        <v>106</v>
      </c>
      <c r="K32281" s="34">
        <v>105</v>
      </c>
      <c r="L32281" s="34">
        <v>104</v>
      </c>
      <c r="M32281" s="34">
        <v>70</v>
      </c>
      <c r="N32281" s="34">
        <v>80</v>
      </c>
      <c r="O32281" s="34">
        <v>94</v>
      </c>
      <c r="P32281" s="34">
        <v>111</v>
      </c>
      <c r="Q32281" s="34">
        <v>121</v>
      </c>
      <c r="R32281" s="34">
        <v>131</v>
      </c>
      <c r="S32281" s="34">
        <v>113</v>
      </c>
      <c r="T32281" s="34">
        <v>115</v>
      </c>
      <c r="U32281" s="34">
        <v>95</v>
      </c>
      <c r="V32281" s="34">
        <v>134</v>
      </c>
      <c r="W32281" s="34">
        <v>92</v>
      </c>
      <c r="X32281" s="34">
        <v>161</v>
      </c>
      <c r="Y32281" s="34">
        <v>114</v>
      </c>
      <c r="Z32281" s="34">
        <v>95</v>
      </c>
      <c r="AA32281" s="34">
        <v>106</v>
      </c>
      <c r="AB32281" s="34">
        <v>155</v>
      </c>
      <c r="AC32281" s="34">
        <v>136</v>
      </c>
    </row>
    <row r="32282" spans="1:29" x14ac:dyDescent="0.2">
      <c r="A32282" s="34" t="s">
        <v>92775</v>
      </c>
      <c r="B32282" s="34">
        <v>223</v>
      </c>
      <c r="C32282" s="34">
        <v>92</v>
      </c>
      <c r="D32282" s="34">
        <v>195</v>
      </c>
      <c r="E32282" s="34">
        <v>136</v>
      </c>
      <c r="F32282" s="34">
        <v>233</v>
      </c>
      <c r="G32282" s="34">
        <v>75</v>
      </c>
      <c r="H32282" s="34">
        <v>162</v>
      </c>
      <c r="I32282" s="34">
        <v>117</v>
      </c>
      <c r="J32282" s="34">
        <v>204</v>
      </c>
      <c r="K32282" s="34">
        <v>106</v>
      </c>
      <c r="L32282" s="34">
        <v>200</v>
      </c>
      <c r="M32282" s="34">
        <v>104</v>
      </c>
      <c r="N32282" s="34">
        <v>150</v>
      </c>
      <c r="O32282" s="34">
        <v>109</v>
      </c>
      <c r="P32282" s="34">
        <v>190</v>
      </c>
      <c r="Q32282" s="34">
        <v>180</v>
      </c>
      <c r="R32282" s="34">
        <v>283</v>
      </c>
      <c r="S32282" s="34">
        <v>162</v>
      </c>
      <c r="T32282" s="34">
        <v>215</v>
      </c>
      <c r="U32282" s="34">
        <v>150</v>
      </c>
      <c r="V32282" s="34">
        <v>215</v>
      </c>
      <c r="W32282" s="34">
        <v>211</v>
      </c>
      <c r="X32282" s="34">
        <v>249</v>
      </c>
      <c r="Y32282" s="34">
        <v>192</v>
      </c>
      <c r="Z32282" s="34">
        <v>233</v>
      </c>
      <c r="AA32282" s="34">
        <v>161</v>
      </c>
      <c r="AB32282" s="34">
        <v>280</v>
      </c>
      <c r="AC32282" s="34">
        <v>225</v>
      </c>
    </row>
    <row r="32283" spans="1:29" x14ac:dyDescent="0.2">
      <c r="A32283" s="34" t="s">
        <v>92776</v>
      </c>
      <c r="B32283" s="34">
        <v>61</v>
      </c>
      <c r="C32283" s="34">
        <v>49</v>
      </c>
      <c r="D32283" s="34">
        <v>66</v>
      </c>
      <c r="E32283" s="34">
        <v>68</v>
      </c>
      <c r="F32283" s="34">
        <v>99</v>
      </c>
      <c r="G32283" s="34">
        <v>39</v>
      </c>
      <c r="H32283" s="34">
        <v>105</v>
      </c>
      <c r="I32283" s="34">
        <v>74</v>
      </c>
      <c r="J32283" s="34">
        <v>70</v>
      </c>
      <c r="K32283" s="34">
        <v>44</v>
      </c>
      <c r="L32283" s="34">
        <v>96</v>
      </c>
      <c r="M32283" s="34">
        <v>51</v>
      </c>
      <c r="N32283" s="34">
        <v>61</v>
      </c>
      <c r="O32283" s="34">
        <v>52</v>
      </c>
      <c r="P32283" s="34">
        <v>101</v>
      </c>
      <c r="Q32283" s="34">
        <v>92</v>
      </c>
      <c r="R32283" s="34">
        <v>96</v>
      </c>
      <c r="S32283" s="34">
        <v>65</v>
      </c>
      <c r="T32283" s="34">
        <v>143</v>
      </c>
      <c r="U32283" s="34">
        <v>87</v>
      </c>
      <c r="V32283" s="34">
        <v>126</v>
      </c>
      <c r="W32283" s="34">
        <v>106</v>
      </c>
      <c r="X32283" s="34">
        <v>97</v>
      </c>
      <c r="Y32283" s="34">
        <v>67</v>
      </c>
      <c r="Z32283" s="34">
        <v>89</v>
      </c>
      <c r="AA32283" s="34">
        <v>80</v>
      </c>
      <c r="AB32283" s="34">
        <v>154</v>
      </c>
      <c r="AC32283" s="34">
        <v>83</v>
      </c>
    </row>
    <row r="32284" spans="1:29" x14ac:dyDescent="0.2">
      <c r="A32284" s="34" t="s">
        <v>92777</v>
      </c>
      <c r="B32284" s="34">
        <v>17</v>
      </c>
      <c r="C32284" s="34">
        <v>33</v>
      </c>
      <c r="D32284" s="34">
        <v>76</v>
      </c>
      <c r="E32284" s="34">
        <v>49</v>
      </c>
      <c r="F32284" s="34">
        <v>44</v>
      </c>
      <c r="G32284" s="34">
        <v>45</v>
      </c>
      <c r="H32284" s="34">
        <v>43</v>
      </c>
      <c r="I32284" s="34">
        <v>33</v>
      </c>
      <c r="J32284" s="34">
        <v>23</v>
      </c>
      <c r="K32284" s="34">
        <v>38</v>
      </c>
      <c r="L32284" s="34">
        <v>20</v>
      </c>
      <c r="M32284" s="34">
        <v>43</v>
      </c>
      <c r="N32284" s="34">
        <v>29</v>
      </c>
      <c r="O32284" s="34">
        <v>36</v>
      </c>
      <c r="P32284" s="34">
        <v>39</v>
      </c>
      <c r="Q32284" s="34">
        <v>45</v>
      </c>
      <c r="R32284" s="34">
        <v>34</v>
      </c>
      <c r="S32284" s="34">
        <v>57</v>
      </c>
      <c r="T32284" s="34">
        <v>34</v>
      </c>
      <c r="U32284" s="34">
        <v>44</v>
      </c>
      <c r="V32284" s="34">
        <v>51</v>
      </c>
      <c r="W32284" s="34">
        <v>32</v>
      </c>
      <c r="X32284" s="34">
        <v>42</v>
      </c>
      <c r="Y32284" s="34">
        <v>34</v>
      </c>
      <c r="Z32284" s="34">
        <v>36</v>
      </c>
      <c r="AA32284" s="34">
        <v>40</v>
      </c>
      <c r="AB32284" s="34">
        <v>40</v>
      </c>
      <c r="AC32284" s="34">
        <v>68</v>
      </c>
    </row>
    <row r="32285" spans="1:29" x14ac:dyDescent="0.2">
      <c r="A32285" s="34" t="s">
        <v>92778</v>
      </c>
      <c r="B32285" s="34">
        <v>327</v>
      </c>
      <c r="C32285" s="34">
        <v>194</v>
      </c>
      <c r="D32285" s="34">
        <v>308</v>
      </c>
      <c r="E32285" s="34">
        <v>207</v>
      </c>
      <c r="F32285" s="34">
        <v>316</v>
      </c>
      <c r="G32285" s="34">
        <v>203</v>
      </c>
      <c r="H32285" s="34">
        <v>365</v>
      </c>
      <c r="I32285" s="34">
        <v>175</v>
      </c>
      <c r="J32285" s="34">
        <v>337</v>
      </c>
      <c r="K32285" s="34">
        <v>194</v>
      </c>
      <c r="L32285" s="34">
        <v>299</v>
      </c>
      <c r="M32285" s="34">
        <v>193</v>
      </c>
      <c r="N32285" s="34">
        <v>255</v>
      </c>
      <c r="O32285" s="34">
        <v>203</v>
      </c>
      <c r="P32285" s="34">
        <v>269</v>
      </c>
      <c r="Q32285" s="34">
        <v>301</v>
      </c>
      <c r="R32285" s="34">
        <v>405</v>
      </c>
      <c r="S32285" s="34">
        <v>269</v>
      </c>
      <c r="T32285" s="34">
        <v>440</v>
      </c>
      <c r="U32285" s="34">
        <v>233</v>
      </c>
      <c r="V32285" s="34">
        <v>368</v>
      </c>
      <c r="W32285" s="34">
        <v>350</v>
      </c>
      <c r="X32285" s="34">
        <v>386</v>
      </c>
      <c r="Y32285" s="34">
        <v>311</v>
      </c>
      <c r="Z32285" s="34">
        <v>347</v>
      </c>
      <c r="AA32285" s="34">
        <v>263</v>
      </c>
      <c r="AB32285" s="34">
        <v>527</v>
      </c>
      <c r="AC32285" s="34">
        <v>356</v>
      </c>
    </row>
    <row r="32286" spans="1:29" x14ac:dyDescent="0.2">
      <c r="A32286" s="34" t="s">
        <v>92779</v>
      </c>
      <c r="B32286" s="34">
        <v>45</v>
      </c>
      <c r="C32286" s="34">
        <v>19</v>
      </c>
      <c r="D32286" s="34">
        <v>24</v>
      </c>
      <c r="E32286" s="34">
        <v>55</v>
      </c>
      <c r="F32286" s="34">
        <v>30</v>
      </c>
      <c r="G32286" s="34">
        <v>48</v>
      </c>
      <c r="H32286" s="34">
        <v>28</v>
      </c>
      <c r="I32286" s="34">
        <v>30</v>
      </c>
      <c r="J32286" s="34">
        <v>30</v>
      </c>
      <c r="K32286" s="34">
        <v>45</v>
      </c>
      <c r="L32286" s="34">
        <v>29</v>
      </c>
      <c r="M32286" s="34">
        <v>29</v>
      </c>
      <c r="N32286" s="34">
        <v>18</v>
      </c>
      <c r="O32286" s="34">
        <v>29</v>
      </c>
      <c r="P32286" s="34">
        <v>42</v>
      </c>
      <c r="Q32286" s="34">
        <v>67</v>
      </c>
      <c r="R32286" s="34">
        <v>63</v>
      </c>
      <c r="S32286" s="34">
        <v>35</v>
      </c>
      <c r="T32286" s="34">
        <v>34</v>
      </c>
      <c r="U32286" s="34">
        <v>20</v>
      </c>
      <c r="V32286" s="34">
        <v>23</v>
      </c>
      <c r="W32286" s="34">
        <v>49</v>
      </c>
      <c r="X32286" s="34">
        <v>35</v>
      </c>
      <c r="Y32286" s="34">
        <v>27</v>
      </c>
      <c r="Z32286" s="34">
        <v>41</v>
      </c>
      <c r="AA32286" s="34">
        <v>38</v>
      </c>
      <c r="AB32286" s="34">
        <v>26</v>
      </c>
      <c r="AC32286" s="34">
        <v>35</v>
      </c>
    </row>
    <row r="32287" spans="1:29" x14ac:dyDescent="0.2">
      <c r="A32287" s="34" t="s">
        <v>92780</v>
      </c>
      <c r="B32287" s="34">
        <v>49</v>
      </c>
      <c r="C32287" s="34">
        <v>86</v>
      </c>
      <c r="D32287" s="34">
        <v>92</v>
      </c>
      <c r="E32287" s="34">
        <v>97</v>
      </c>
      <c r="F32287" s="34">
        <v>82</v>
      </c>
      <c r="G32287" s="34">
        <v>77</v>
      </c>
      <c r="H32287" s="34">
        <v>50</v>
      </c>
      <c r="I32287" s="34">
        <v>115</v>
      </c>
      <c r="J32287" s="34">
        <v>72</v>
      </c>
      <c r="K32287" s="34">
        <v>117</v>
      </c>
      <c r="L32287" s="34">
        <v>57</v>
      </c>
      <c r="M32287" s="34">
        <v>103</v>
      </c>
      <c r="N32287" s="34">
        <v>86</v>
      </c>
      <c r="O32287" s="34">
        <v>86</v>
      </c>
      <c r="P32287" s="34">
        <v>75</v>
      </c>
      <c r="Q32287" s="34">
        <v>144</v>
      </c>
      <c r="R32287" s="34">
        <v>85</v>
      </c>
      <c r="S32287" s="34">
        <v>135</v>
      </c>
      <c r="T32287" s="34">
        <v>92</v>
      </c>
      <c r="U32287" s="34">
        <v>92</v>
      </c>
      <c r="V32287" s="34">
        <v>102</v>
      </c>
      <c r="W32287" s="34">
        <v>127</v>
      </c>
      <c r="X32287" s="34">
        <v>101</v>
      </c>
      <c r="Y32287" s="34">
        <v>107</v>
      </c>
      <c r="Z32287" s="34">
        <v>93</v>
      </c>
      <c r="AA32287" s="34">
        <v>150</v>
      </c>
      <c r="AB32287" s="34">
        <v>107</v>
      </c>
      <c r="AC32287" s="34">
        <v>165</v>
      </c>
    </row>
    <row r="32288" spans="1:29" x14ac:dyDescent="0.2">
      <c r="A32288" s="34" t="s">
        <v>92781</v>
      </c>
      <c r="B32288" s="34">
        <v>53</v>
      </c>
      <c r="C32288" s="34">
        <v>37</v>
      </c>
      <c r="D32288" s="34">
        <v>81</v>
      </c>
      <c r="E32288" s="34">
        <v>65</v>
      </c>
      <c r="F32288" s="34">
        <v>61</v>
      </c>
      <c r="G32288" s="34">
        <v>88</v>
      </c>
      <c r="H32288" s="34">
        <v>59</v>
      </c>
      <c r="I32288" s="34">
        <v>49</v>
      </c>
      <c r="J32288" s="34">
        <v>62</v>
      </c>
      <c r="K32288" s="34">
        <v>52</v>
      </c>
      <c r="L32288" s="34">
        <v>52</v>
      </c>
      <c r="M32288" s="34">
        <v>45</v>
      </c>
      <c r="N32288" s="34">
        <v>57</v>
      </c>
      <c r="O32288" s="34">
        <v>38</v>
      </c>
      <c r="P32288" s="34">
        <v>40</v>
      </c>
      <c r="Q32288" s="34">
        <v>86</v>
      </c>
      <c r="R32288" s="34">
        <v>65</v>
      </c>
      <c r="S32288" s="34">
        <v>57</v>
      </c>
      <c r="T32288" s="34">
        <v>40</v>
      </c>
      <c r="U32288" s="34">
        <v>45</v>
      </c>
      <c r="V32288" s="34">
        <v>54</v>
      </c>
      <c r="W32288" s="34">
        <v>64</v>
      </c>
      <c r="X32288" s="34">
        <v>73</v>
      </c>
      <c r="Y32288" s="34">
        <v>41</v>
      </c>
      <c r="Z32288" s="34">
        <v>69</v>
      </c>
      <c r="AA32288" s="34">
        <v>58</v>
      </c>
      <c r="AB32288" s="34">
        <v>48</v>
      </c>
      <c r="AC32288" s="34">
        <v>86</v>
      </c>
    </row>
    <row r="32289" spans="1:29" x14ac:dyDescent="0.2">
      <c r="A32289" s="34" t="s">
        <v>92782</v>
      </c>
      <c r="B32289" s="34">
        <v>90</v>
      </c>
      <c r="C32289" s="34">
        <v>109</v>
      </c>
      <c r="D32289" s="34">
        <v>104</v>
      </c>
      <c r="E32289" s="34">
        <v>75</v>
      </c>
      <c r="F32289" s="34">
        <v>147</v>
      </c>
      <c r="G32289" s="34">
        <v>79</v>
      </c>
      <c r="H32289" s="34">
        <v>125</v>
      </c>
      <c r="I32289" s="34">
        <v>93</v>
      </c>
      <c r="J32289" s="34">
        <v>131</v>
      </c>
      <c r="K32289" s="34">
        <v>124</v>
      </c>
      <c r="L32289" s="34">
        <v>105</v>
      </c>
      <c r="M32289" s="34">
        <v>81</v>
      </c>
      <c r="N32289" s="34">
        <v>93</v>
      </c>
      <c r="O32289" s="34">
        <v>74</v>
      </c>
      <c r="P32289" s="34">
        <v>96</v>
      </c>
      <c r="Q32289" s="34">
        <v>132</v>
      </c>
      <c r="R32289" s="34">
        <v>137</v>
      </c>
      <c r="S32289" s="34">
        <v>118</v>
      </c>
      <c r="T32289" s="34">
        <v>118</v>
      </c>
      <c r="U32289" s="34">
        <v>78</v>
      </c>
      <c r="V32289" s="34">
        <v>115</v>
      </c>
      <c r="W32289" s="34">
        <v>107</v>
      </c>
      <c r="X32289" s="34">
        <v>148</v>
      </c>
      <c r="Y32289" s="34">
        <v>101</v>
      </c>
      <c r="Z32289" s="34">
        <v>126</v>
      </c>
      <c r="AA32289" s="34">
        <v>116</v>
      </c>
      <c r="AB32289" s="34">
        <v>138</v>
      </c>
      <c r="AC32289" s="34">
        <v>134</v>
      </c>
    </row>
    <row r="32290" spans="1:29" x14ac:dyDescent="0.2">
      <c r="A32290" s="34" t="s">
        <v>92783</v>
      </c>
      <c r="B32290" s="34">
        <v>39</v>
      </c>
      <c r="C32290" s="34">
        <v>50</v>
      </c>
      <c r="D32290" s="34">
        <v>52</v>
      </c>
      <c r="E32290" s="34">
        <v>61</v>
      </c>
      <c r="F32290" s="34">
        <v>38</v>
      </c>
      <c r="G32290" s="34">
        <v>30</v>
      </c>
      <c r="H32290" s="34">
        <v>55</v>
      </c>
      <c r="I32290" s="34">
        <v>35</v>
      </c>
      <c r="J32290" s="34">
        <v>35</v>
      </c>
      <c r="K32290" s="34">
        <v>63</v>
      </c>
      <c r="L32290" s="34">
        <v>34</v>
      </c>
      <c r="M32290" s="34">
        <v>42</v>
      </c>
      <c r="N32290" s="34">
        <v>34</v>
      </c>
      <c r="O32290" s="34">
        <v>45</v>
      </c>
      <c r="P32290" s="34">
        <v>48</v>
      </c>
      <c r="Q32290" s="34">
        <v>60</v>
      </c>
      <c r="R32290" s="34">
        <v>48</v>
      </c>
      <c r="S32290" s="34">
        <v>68</v>
      </c>
      <c r="T32290" s="34">
        <v>26</v>
      </c>
      <c r="U32290" s="34">
        <v>40</v>
      </c>
      <c r="V32290" s="34">
        <v>50</v>
      </c>
      <c r="W32290" s="34">
        <v>60</v>
      </c>
      <c r="X32290" s="34">
        <v>46</v>
      </c>
      <c r="Y32290" s="34">
        <v>37</v>
      </c>
      <c r="Z32290" s="34">
        <v>44</v>
      </c>
      <c r="AA32290" s="34">
        <v>51</v>
      </c>
      <c r="AB32290" s="34">
        <v>23</v>
      </c>
      <c r="AC32290" s="34">
        <v>105</v>
      </c>
    </row>
    <row r="32291" spans="1:29" x14ac:dyDescent="0.2">
      <c r="A32291" s="34" t="s">
        <v>92784</v>
      </c>
      <c r="B32291" s="34">
        <v>31</v>
      </c>
      <c r="C32291" s="34">
        <v>27</v>
      </c>
      <c r="D32291" s="34">
        <v>19</v>
      </c>
      <c r="E32291" s="34">
        <v>22</v>
      </c>
      <c r="F32291" s="34">
        <v>32</v>
      </c>
      <c r="G32291" s="34">
        <v>24</v>
      </c>
      <c r="H32291" s="34">
        <v>36</v>
      </c>
      <c r="I32291" s="34">
        <v>17</v>
      </c>
      <c r="J32291" s="34">
        <v>24</v>
      </c>
      <c r="K32291" s="34">
        <v>16</v>
      </c>
      <c r="L32291" s="34">
        <v>19</v>
      </c>
      <c r="M32291" s="34">
        <v>25</v>
      </c>
      <c r="N32291" s="34">
        <v>25</v>
      </c>
      <c r="O32291" s="34">
        <v>19</v>
      </c>
      <c r="P32291" s="34">
        <v>34</v>
      </c>
      <c r="Q32291" s="34">
        <v>29</v>
      </c>
      <c r="R32291" s="34">
        <v>45</v>
      </c>
      <c r="S32291" s="34">
        <v>30</v>
      </c>
      <c r="T32291" s="34">
        <v>47</v>
      </c>
      <c r="U32291" s="34">
        <v>22</v>
      </c>
      <c r="V32291" s="34">
        <v>42</v>
      </c>
      <c r="W32291" s="34">
        <v>25</v>
      </c>
      <c r="X32291" s="34">
        <v>42</v>
      </c>
      <c r="Y32291" s="34">
        <v>37</v>
      </c>
      <c r="Z32291" s="34">
        <v>44</v>
      </c>
      <c r="AA32291" s="34">
        <v>46</v>
      </c>
      <c r="AB32291" s="34">
        <v>29</v>
      </c>
      <c r="AC32291" s="34">
        <v>49</v>
      </c>
    </row>
    <row r="32292" spans="1:29" x14ac:dyDescent="0.2">
      <c r="A32292" s="34" t="s">
        <v>92785</v>
      </c>
      <c r="B32292" s="34">
        <v>37</v>
      </c>
      <c r="C32292" s="34">
        <v>22</v>
      </c>
      <c r="D32292" s="34">
        <v>29</v>
      </c>
      <c r="E32292" s="34">
        <v>37</v>
      </c>
      <c r="F32292" s="34">
        <v>30</v>
      </c>
      <c r="G32292" s="34">
        <v>61</v>
      </c>
      <c r="H32292" s="34">
        <v>39</v>
      </c>
      <c r="I32292" s="34">
        <v>31</v>
      </c>
      <c r="J32292" s="34">
        <v>21</v>
      </c>
      <c r="K32292" s="34">
        <v>52</v>
      </c>
      <c r="L32292" s="34">
        <v>33</v>
      </c>
      <c r="M32292" s="34">
        <v>16</v>
      </c>
      <c r="N32292" s="34">
        <v>25</v>
      </c>
      <c r="O32292" s="34">
        <v>34</v>
      </c>
      <c r="P32292" s="34">
        <v>17</v>
      </c>
      <c r="Q32292" s="34">
        <v>35</v>
      </c>
      <c r="R32292" s="34">
        <v>32</v>
      </c>
      <c r="S32292" s="34">
        <v>37</v>
      </c>
      <c r="T32292" s="34">
        <v>33</v>
      </c>
      <c r="U32292" s="34">
        <v>37</v>
      </c>
      <c r="V32292" s="34">
        <v>44</v>
      </c>
      <c r="W32292" s="34">
        <v>19</v>
      </c>
      <c r="X32292" s="34">
        <v>41</v>
      </c>
      <c r="Y32292" s="34">
        <v>47</v>
      </c>
      <c r="Z32292" s="34">
        <v>26</v>
      </c>
      <c r="AA32292" s="34">
        <v>42</v>
      </c>
      <c r="AB32292" s="34">
        <v>33</v>
      </c>
      <c r="AC32292" s="34">
        <v>32</v>
      </c>
    </row>
    <row r="32293" spans="1:29" x14ac:dyDescent="0.2">
      <c r="A32293" s="34" t="s">
        <v>92786</v>
      </c>
      <c r="B32293" s="34">
        <v>43</v>
      </c>
      <c r="C32293" s="34">
        <v>14</v>
      </c>
      <c r="D32293" s="34">
        <v>9</v>
      </c>
      <c r="E32293" s="34">
        <v>15</v>
      </c>
      <c r="F32293" s="34">
        <v>21</v>
      </c>
      <c r="G32293" s="34">
        <v>8</v>
      </c>
      <c r="H32293" s="34">
        <v>36</v>
      </c>
      <c r="I32293" s="34">
        <v>19</v>
      </c>
      <c r="J32293" s="34">
        <v>11</v>
      </c>
      <c r="K32293" s="34">
        <v>34</v>
      </c>
      <c r="L32293" s="34">
        <v>23</v>
      </c>
      <c r="M32293" s="34">
        <v>20</v>
      </c>
      <c r="N32293" s="34">
        <v>16</v>
      </c>
      <c r="O32293" s="34">
        <v>23</v>
      </c>
      <c r="P32293" s="34">
        <v>12</v>
      </c>
      <c r="Q32293" s="34">
        <v>34</v>
      </c>
      <c r="R32293" s="34">
        <v>33</v>
      </c>
      <c r="S32293" s="34">
        <v>39</v>
      </c>
      <c r="T32293" s="34">
        <v>34</v>
      </c>
      <c r="U32293" s="34">
        <v>17</v>
      </c>
      <c r="V32293" s="34">
        <v>25</v>
      </c>
      <c r="W32293" s="34">
        <v>35</v>
      </c>
      <c r="X32293" s="34">
        <v>22</v>
      </c>
      <c r="Y32293" s="34">
        <v>31</v>
      </c>
      <c r="Z32293" s="34">
        <v>19</v>
      </c>
      <c r="AA32293" s="34">
        <v>35</v>
      </c>
      <c r="AB32293" s="34">
        <v>20</v>
      </c>
      <c r="AC32293" s="34">
        <v>41</v>
      </c>
    </row>
    <row r="32294" spans="1:29" x14ac:dyDescent="0.2">
      <c r="A32294" s="34" t="s">
        <v>92787</v>
      </c>
      <c r="B32294" s="34">
        <v>42</v>
      </c>
      <c r="C32294" s="34">
        <v>19</v>
      </c>
      <c r="D32294" s="34">
        <v>37</v>
      </c>
      <c r="E32294" s="34">
        <v>23</v>
      </c>
      <c r="F32294" s="34">
        <v>31</v>
      </c>
      <c r="G32294" s="34">
        <v>16</v>
      </c>
      <c r="H32294" s="34">
        <v>34</v>
      </c>
      <c r="I32294" s="34">
        <v>14</v>
      </c>
      <c r="J32294" s="34">
        <v>35</v>
      </c>
      <c r="K32294" s="34">
        <v>32</v>
      </c>
      <c r="L32294" s="34">
        <v>50</v>
      </c>
      <c r="M32294" s="34">
        <v>13</v>
      </c>
      <c r="N32294" s="34">
        <v>43</v>
      </c>
      <c r="O32294" s="34">
        <v>38</v>
      </c>
      <c r="P32294" s="34">
        <v>24</v>
      </c>
      <c r="Q32294" s="34">
        <v>32</v>
      </c>
      <c r="R32294" s="34">
        <v>42</v>
      </c>
      <c r="S32294" s="34">
        <v>38</v>
      </c>
      <c r="T32294" s="34">
        <v>66</v>
      </c>
      <c r="U32294" s="34">
        <v>32</v>
      </c>
      <c r="V32294" s="34">
        <v>56</v>
      </c>
      <c r="W32294" s="34">
        <v>24</v>
      </c>
      <c r="X32294" s="34">
        <v>41</v>
      </c>
      <c r="Y32294" s="34">
        <v>28</v>
      </c>
      <c r="Z32294" s="34">
        <v>38</v>
      </c>
      <c r="AA32294" s="34">
        <v>35</v>
      </c>
      <c r="AB32294" s="34">
        <v>43</v>
      </c>
      <c r="AC32294" s="34">
        <v>40</v>
      </c>
    </row>
    <row r="32295" spans="1:29" x14ac:dyDescent="0.2">
      <c r="A32295" s="34" t="s">
        <v>92788</v>
      </c>
      <c r="B32295" s="34">
        <v>20</v>
      </c>
      <c r="C32295" s="34">
        <v>6</v>
      </c>
      <c r="D32295" s="34">
        <v>6</v>
      </c>
      <c r="E32295" s="34">
        <v>4</v>
      </c>
      <c r="F32295" s="34">
        <v>12</v>
      </c>
      <c r="G32295" s="34">
        <v>5</v>
      </c>
      <c r="H32295" s="34">
        <v>1</v>
      </c>
      <c r="I32295" s="34">
        <v>4</v>
      </c>
      <c r="J32295" s="34">
        <v>2</v>
      </c>
      <c r="K32295" s="34">
        <v>2</v>
      </c>
      <c r="L32295" s="34">
        <v>2</v>
      </c>
      <c r="M32295" s="34">
        <v>0</v>
      </c>
      <c r="N32295" s="34">
        <v>5</v>
      </c>
      <c r="O32295" s="34">
        <v>2</v>
      </c>
      <c r="P32295" s="34">
        <v>5</v>
      </c>
      <c r="Q32295" s="34">
        <v>7</v>
      </c>
      <c r="R32295" s="34">
        <v>5</v>
      </c>
      <c r="S32295" s="34">
        <v>5</v>
      </c>
      <c r="T32295" s="34">
        <v>6</v>
      </c>
      <c r="U32295" s="34">
        <v>6</v>
      </c>
      <c r="V32295" s="34">
        <v>12</v>
      </c>
      <c r="W32295" s="34">
        <v>7</v>
      </c>
      <c r="X32295" s="34">
        <v>22</v>
      </c>
      <c r="Y32295" s="34">
        <v>4</v>
      </c>
      <c r="Z32295" s="34">
        <v>11</v>
      </c>
      <c r="AA32295" s="34">
        <v>12</v>
      </c>
      <c r="AB32295" s="34">
        <v>1</v>
      </c>
      <c r="AC32295" s="34">
        <v>10</v>
      </c>
    </row>
    <row r="32296" spans="1:29" x14ac:dyDescent="0.2">
      <c r="A32296" s="34" t="s">
        <v>92789</v>
      </c>
      <c r="B32296" s="34">
        <v>71</v>
      </c>
      <c r="C32296" s="34">
        <v>39</v>
      </c>
      <c r="D32296" s="34">
        <v>31</v>
      </c>
      <c r="E32296" s="34">
        <v>47</v>
      </c>
      <c r="F32296" s="34">
        <v>50</v>
      </c>
      <c r="G32296" s="34">
        <v>23</v>
      </c>
      <c r="H32296" s="34">
        <v>37</v>
      </c>
      <c r="I32296" s="34">
        <v>20</v>
      </c>
      <c r="J32296" s="34">
        <v>23</v>
      </c>
      <c r="K32296" s="34">
        <v>34</v>
      </c>
      <c r="L32296" s="34">
        <v>35</v>
      </c>
      <c r="M32296" s="34">
        <v>34</v>
      </c>
      <c r="N32296" s="34">
        <v>21</v>
      </c>
      <c r="O32296" s="34">
        <v>25</v>
      </c>
      <c r="P32296" s="34">
        <v>56</v>
      </c>
      <c r="Q32296" s="34">
        <v>41</v>
      </c>
      <c r="R32296" s="34">
        <v>52</v>
      </c>
      <c r="S32296" s="34">
        <v>30</v>
      </c>
      <c r="T32296" s="34">
        <v>46</v>
      </c>
      <c r="U32296" s="34">
        <v>37</v>
      </c>
      <c r="V32296" s="34">
        <v>53</v>
      </c>
      <c r="W32296" s="34">
        <v>63</v>
      </c>
      <c r="X32296" s="34">
        <v>57</v>
      </c>
      <c r="Y32296" s="34">
        <v>59</v>
      </c>
      <c r="Z32296" s="34">
        <v>32</v>
      </c>
      <c r="AA32296" s="34">
        <v>47</v>
      </c>
      <c r="AB32296" s="34">
        <v>58</v>
      </c>
      <c r="AC32296" s="34">
        <v>44</v>
      </c>
    </row>
    <row r="32297" spans="1:29" x14ac:dyDescent="0.2">
      <c r="A32297" s="34" t="s">
        <v>92790</v>
      </c>
      <c r="B32297" s="34">
        <v>36</v>
      </c>
      <c r="C32297" s="34">
        <v>61</v>
      </c>
      <c r="D32297" s="34">
        <v>48</v>
      </c>
      <c r="E32297" s="34">
        <v>56</v>
      </c>
      <c r="F32297" s="34">
        <v>43</v>
      </c>
      <c r="G32297" s="34">
        <v>75</v>
      </c>
      <c r="H32297" s="34">
        <v>26</v>
      </c>
      <c r="I32297" s="34">
        <v>28</v>
      </c>
      <c r="J32297" s="34">
        <v>25</v>
      </c>
      <c r="K32297" s="34">
        <v>58</v>
      </c>
      <c r="L32297" s="34">
        <v>41</v>
      </c>
      <c r="M32297" s="34">
        <v>43</v>
      </c>
      <c r="N32297" s="34">
        <v>39</v>
      </c>
      <c r="O32297" s="34">
        <v>41</v>
      </c>
      <c r="P32297" s="34">
        <v>64</v>
      </c>
      <c r="Q32297" s="34">
        <v>55</v>
      </c>
      <c r="R32297" s="34">
        <v>44</v>
      </c>
      <c r="S32297" s="34">
        <v>41</v>
      </c>
      <c r="T32297" s="34">
        <v>51</v>
      </c>
      <c r="U32297" s="34">
        <v>61</v>
      </c>
      <c r="V32297" s="34">
        <v>60</v>
      </c>
      <c r="W32297" s="34">
        <v>58</v>
      </c>
      <c r="X32297" s="34">
        <v>57</v>
      </c>
      <c r="Y32297" s="34">
        <v>51</v>
      </c>
      <c r="Z32297" s="34">
        <v>28</v>
      </c>
      <c r="AA32297" s="34">
        <v>62</v>
      </c>
      <c r="AB32297" s="34">
        <v>64</v>
      </c>
      <c r="AC32297" s="34">
        <v>84</v>
      </c>
    </row>
    <row r="32298" spans="1:29" x14ac:dyDescent="0.2">
      <c r="A32298" s="34" t="s">
        <v>92791</v>
      </c>
      <c r="B32298" s="34">
        <v>82</v>
      </c>
      <c r="C32298" s="34">
        <v>74</v>
      </c>
      <c r="D32298" s="34">
        <v>100</v>
      </c>
      <c r="E32298" s="34">
        <v>66</v>
      </c>
      <c r="F32298" s="34">
        <v>134</v>
      </c>
      <c r="G32298" s="34">
        <v>87</v>
      </c>
      <c r="H32298" s="34">
        <v>104</v>
      </c>
      <c r="I32298" s="34">
        <v>79</v>
      </c>
      <c r="J32298" s="34">
        <v>99</v>
      </c>
      <c r="K32298" s="34">
        <v>86</v>
      </c>
      <c r="L32298" s="34">
        <v>86</v>
      </c>
      <c r="M32298" s="34">
        <v>94</v>
      </c>
      <c r="N32298" s="34">
        <v>90</v>
      </c>
      <c r="O32298" s="34">
        <v>86</v>
      </c>
      <c r="P32298" s="34">
        <v>89</v>
      </c>
      <c r="Q32298" s="34">
        <v>101</v>
      </c>
      <c r="R32298" s="34">
        <v>97</v>
      </c>
      <c r="S32298" s="34">
        <v>84</v>
      </c>
      <c r="T32298" s="34">
        <v>148</v>
      </c>
      <c r="U32298" s="34">
        <v>83</v>
      </c>
      <c r="V32298" s="34">
        <v>143</v>
      </c>
      <c r="W32298" s="34">
        <v>83</v>
      </c>
      <c r="X32298" s="34">
        <v>124</v>
      </c>
      <c r="Y32298" s="34">
        <v>111</v>
      </c>
      <c r="Z32298" s="34">
        <v>97</v>
      </c>
      <c r="AA32298" s="34">
        <v>107</v>
      </c>
      <c r="AB32298" s="34">
        <v>168</v>
      </c>
      <c r="AC32298" s="34">
        <v>171</v>
      </c>
    </row>
    <row r="32299" spans="1:29" x14ac:dyDescent="0.2">
      <c r="A32299" s="34" t="s">
        <v>92792</v>
      </c>
      <c r="B32299" s="34">
        <v>23</v>
      </c>
      <c r="C32299" s="34">
        <v>18</v>
      </c>
      <c r="D32299" s="34">
        <v>17</v>
      </c>
      <c r="E32299" s="34">
        <v>24</v>
      </c>
      <c r="F32299" s="34">
        <v>40</v>
      </c>
      <c r="G32299" s="34">
        <v>18</v>
      </c>
      <c r="H32299" s="34">
        <v>23</v>
      </c>
      <c r="I32299" s="34">
        <v>24</v>
      </c>
      <c r="J32299" s="34">
        <v>39</v>
      </c>
      <c r="K32299" s="34">
        <v>40</v>
      </c>
      <c r="L32299" s="34">
        <v>16</v>
      </c>
      <c r="M32299" s="34">
        <v>32</v>
      </c>
      <c r="N32299" s="34">
        <v>28</v>
      </c>
      <c r="O32299" s="34">
        <v>13</v>
      </c>
      <c r="P32299" s="34">
        <v>26</v>
      </c>
      <c r="Q32299" s="34">
        <v>43</v>
      </c>
      <c r="R32299" s="34">
        <v>47</v>
      </c>
      <c r="S32299" s="34">
        <v>39</v>
      </c>
      <c r="T32299" s="34">
        <v>48</v>
      </c>
      <c r="U32299" s="34">
        <v>28</v>
      </c>
      <c r="V32299" s="34">
        <v>22</v>
      </c>
      <c r="W32299" s="34">
        <v>30</v>
      </c>
      <c r="X32299" s="34">
        <v>29</v>
      </c>
      <c r="Y32299" s="34">
        <v>39</v>
      </c>
      <c r="Z32299" s="34">
        <v>20</v>
      </c>
      <c r="AA32299" s="34">
        <v>42</v>
      </c>
      <c r="AB32299" s="34">
        <v>63</v>
      </c>
      <c r="AC32299" s="34">
        <v>36</v>
      </c>
    </row>
    <row r="32300" spans="1:29" x14ac:dyDescent="0.2">
      <c r="A32300" s="34" t="s">
        <v>92793</v>
      </c>
      <c r="B32300" s="34">
        <v>40</v>
      </c>
      <c r="C32300" s="34">
        <v>36</v>
      </c>
      <c r="D32300" s="34">
        <v>31</v>
      </c>
      <c r="E32300" s="34">
        <v>37</v>
      </c>
      <c r="F32300" s="34">
        <v>27</v>
      </c>
      <c r="G32300" s="34">
        <v>46</v>
      </c>
      <c r="H32300" s="34">
        <v>24</v>
      </c>
      <c r="I32300" s="34">
        <v>29</v>
      </c>
      <c r="J32300" s="34">
        <v>32</v>
      </c>
      <c r="K32300" s="34">
        <v>73</v>
      </c>
      <c r="L32300" s="34">
        <v>36</v>
      </c>
      <c r="M32300" s="34">
        <v>38</v>
      </c>
      <c r="N32300" s="34">
        <v>27</v>
      </c>
      <c r="O32300" s="34">
        <v>49</v>
      </c>
      <c r="P32300" s="34">
        <v>45</v>
      </c>
      <c r="Q32300" s="34">
        <v>50</v>
      </c>
      <c r="R32300" s="34">
        <v>58</v>
      </c>
      <c r="S32300" s="34">
        <v>60</v>
      </c>
      <c r="T32300" s="34">
        <v>43</v>
      </c>
      <c r="U32300" s="34">
        <v>75</v>
      </c>
      <c r="V32300" s="34">
        <v>45</v>
      </c>
      <c r="W32300" s="34">
        <v>76</v>
      </c>
      <c r="X32300" s="34">
        <v>60</v>
      </c>
      <c r="Y32300" s="34">
        <v>73</v>
      </c>
      <c r="Z32300" s="34">
        <v>65</v>
      </c>
      <c r="AA32300" s="34">
        <v>45</v>
      </c>
      <c r="AB32300" s="34">
        <v>54</v>
      </c>
      <c r="AC32300" s="34">
        <v>114</v>
      </c>
    </row>
    <row r="32301" spans="1:29" x14ac:dyDescent="0.2">
      <c r="A32301" s="34" t="s">
        <v>92794</v>
      </c>
      <c r="B32301" s="34">
        <v>22</v>
      </c>
      <c r="C32301" s="34">
        <v>10</v>
      </c>
      <c r="D32301" s="34">
        <v>5</v>
      </c>
      <c r="E32301" s="34">
        <v>10</v>
      </c>
      <c r="F32301" s="34">
        <v>10</v>
      </c>
      <c r="G32301" s="34">
        <v>6</v>
      </c>
      <c r="H32301" s="34">
        <v>6</v>
      </c>
      <c r="I32301" s="34">
        <v>12</v>
      </c>
      <c r="J32301" s="34">
        <v>15</v>
      </c>
      <c r="K32301" s="34">
        <v>3</v>
      </c>
      <c r="L32301" s="34">
        <v>3</v>
      </c>
      <c r="M32301" s="34">
        <v>1</v>
      </c>
      <c r="N32301" s="34">
        <v>3</v>
      </c>
      <c r="O32301" s="34">
        <v>9</v>
      </c>
      <c r="P32301" s="34">
        <v>4</v>
      </c>
      <c r="Q32301" s="34">
        <v>25</v>
      </c>
      <c r="R32301" s="34">
        <v>27</v>
      </c>
      <c r="S32301" s="34">
        <v>15</v>
      </c>
      <c r="T32301" s="34">
        <v>14</v>
      </c>
      <c r="U32301" s="34">
        <v>5</v>
      </c>
      <c r="V32301" s="34">
        <v>13</v>
      </c>
      <c r="W32301" s="34">
        <v>17</v>
      </c>
      <c r="X32301" s="34">
        <v>27</v>
      </c>
      <c r="Y32301" s="34">
        <v>9</v>
      </c>
      <c r="Z32301" s="34">
        <v>29</v>
      </c>
      <c r="AA32301" s="34">
        <v>9</v>
      </c>
      <c r="AB32301" s="34">
        <v>18</v>
      </c>
      <c r="AC32301" s="34">
        <v>23</v>
      </c>
    </row>
    <row r="32302" spans="1:29" x14ac:dyDescent="0.2">
      <c r="A32302" s="34" t="s">
        <v>92795</v>
      </c>
      <c r="B32302" s="34">
        <v>56</v>
      </c>
      <c r="C32302" s="34">
        <v>60</v>
      </c>
      <c r="D32302" s="34">
        <v>57</v>
      </c>
      <c r="E32302" s="34">
        <v>60</v>
      </c>
      <c r="F32302" s="34">
        <v>45</v>
      </c>
      <c r="G32302" s="34">
        <v>116</v>
      </c>
      <c r="H32302" s="34">
        <v>46</v>
      </c>
      <c r="I32302" s="34">
        <v>44</v>
      </c>
      <c r="J32302" s="34">
        <v>39</v>
      </c>
      <c r="K32302" s="34">
        <v>75</v>
      </c>
      <c r="L32302" s="34">
        <v>22</v>
      </c>
      <c r="M32302" s="34">
        <v>45</v>
      </c>
      <c r="N32302" s="34">
        <v>38</v>
      </c>
      <c r="O32302" s="34">
        <v>46</v>
      </c>
      <c r="P32302" s="34">
        <v>36</v>
      </c>
      <c r="Q32302" s="34">
        <v>75</v>
      </c>
      <c r="R32302" s="34">
        <v>58</v>
      </c>
      <c r="S32302" s="34">
        <v>61</v>
      </c>
      <c r="T32302" s="34">
        <v>42</v>
      </c>
      <c r="U32302" s="34">
        <v>33</v>
      </c>
      <c r="V32302" s="34">
        <v>30</v>
      </c>
      <c r="W32302" s="34">
        <v>53</v>
      </c>
      <c r="X32302" s="34">
        <v>54</v>
      </c>
      <c r="Y32302" s="34">
        <v>46</v>
      </c>
      <c r="Z32302" s="34">
        <v>72</v>
      </c>
      <c r="AA32302" s="34">
        <v>55</v>
      </c>
      <c r="AB32302" s="34">
        <v>30</v>
      </c>
      <c r="AC32302" s="34">
        <v>64</v>
      </c>
    </row>
    <row r="32303" spans="1:29" x14ac:dyDescent="0.2">
      <c r="A32303" s="34" t="s">
        <v>92796</v>
      </c>
      <c r="B32303" s="34">
        <v>75</v>
      </c>
      <c r="C32303" s="34">
        <v>77</v>
      </c>
      <c r="D32303" s="34">
        <v>107</v>
      </c>
      <c r="E32303" s="34">
        <v>74</v>
      </c>
      <c r="F32303" s="34">
        <v>113</v>
      </c>
      <c r="G32303" s="34">
        <v>62</v>
      </c>
      <c r="H32303" s="34">
        <v>73</v>
      </c>
      <c r="I32303" s="34">
        <v>74</v>
      </c>
      <c r="J32303" s="34">
        <v>86</v>
      </c>
      <c r="K32303" s="34">
        <v>71</v>
      </c>
      <c r="L32303" s="34">
        <v>95</v>
      </c>
      <c r="M32303" s="34">
        <v>61</v>
      </c>
      <c r="N32303" s="34">
        <v>88</v>
      </c>
      <c r="O32303" s="34">
        <v>56</v>
      </c>
      <c r="P32303" s="34">
        <v>80</v>
      </c>
      <c r="Q32303" s="34">
        <v>95</v>
      </c>
      <c r="R32303" s="34">
        <v>142</v>
      </c>
      <c r="S32303" s="34">
        <v>102</v>
      </c>
      <c r="T32303" s="34">
        <v>130</v>
      </c>
      <c r="U32303" s="34">
        <v>69</v>
      </c>
      <c r="V32303" s="34">
        <v>109</v>
      </c>
      <c r="W32303" s="34">
        <v>64</v>
      </c>
      <c r="X32303" s="34">
        <v>133</v>
      </c>
      <c r="Y32303" s="34">
        <v>62</v>
      </c>
      <c r="Z32303" s="34">
        <v>107</v>
      </c>
      <c r="AA32303" s="34">
        <v>91</v>
      </c>
      <c r="AB32303" s="34">
        <v>112</v>
      </c>
      <c r="AC32303" s="34">
        <v>103</v>
      </c>
    </row>
    <row r="32304" spans="1:29" x14ac:dyDescent="0.2">
      <c r="A32304" s="34" t="s">
        <v>92797</v>
      </c>
      <c r="B32304" s="34">
        <v>33</v>
      </c>
      <c r="C32304" s="34">
        <v>55</v>
      </c>
      <c r="D32304" s="34">
        <v>37</v>
      </c>
      <c r="E32304" s="34">
        <v>41</v>
      </c>
      <c r="F32304" s="34">
        <v>36</v>
      </c>
      <c r="G32304" s="34">
        <v>34</v>
      </c>
      <c r="H32304" s="34">
        <v>53</v>
      </c>
      <c r="I32304" s="34">
        <v>40</v>
      </c>
      <c r="J32304" s="34">
        <v>28</v>
      </c>
      <c r="K32304" s="34">
        <v>49</v>
      </c>
      <c r="L32304" s="34">
        <v>49</v>
      </c>
      <c r="M32304" s="34">
        <v>39</v>
      </c>
      <c r="N32304" s="34">
        <v>28</v>
      </c>
      <c r="O32304" s="34">
        <v>53</v>
      </c>
      <c r="P32304" s="34">
        <v>71</v>
      </c>
      <c r="Q32304" s="34">
        <v>69</v>
      </c>
      <c r="R32304" s="34">
        <v>71</v>
      </c>
      <c r="S32304" s="34">
        <v>54</v>
      </c>
      <c r="T32304" s="34">
        <v>50</v>
      </c>
      <c r="U32304" s="34">
        <v>52</v>
      </c>
      <c r="V32304" s="34">
        <v>56</v>
      </c>
      <c r="W32304" s="34">
        <v>61</v>
      </c>
      <c r="X32304" s="34">
        <v>63</v>
      </c>
      <c r="Y32304" s="34">
        <v>82</v>
      </c>
      <c r="Z32304" s="34">
        <v>77</v>
      </c>
      <c r="AA32304" s="34">
        <v>57</v>
      </c>
      <c r="AB32304" s="34">
        <v>82</v>
      </c>
      <c r="AC32304" s="34">
        <v>92</v>
      </c>
    </row>
    <row r="32305" spans="1:29" x14ac:dyDescent="0.2">
      <c r="A32305" s="34" t="s">
        <v>92798</v>
      </c>
      <c r="B32305" s="34">
        <v>113</v>
      </c>
      <c r="C32305" s="34">
        <v>106</v>
      </c>
      <c r="D32305" s="34">
        <v>141</v>
      </c>
      <c r="E32305" s="34">
        <v>121</v>
      </c>
      <c r="F32305" s="34">
        <v>168</v>
      </c>
      <c r="G32305" s="34">
        <v>85</v>
      </c>
      <c r="H32305" s="34">
        <v>140</v>
      </c>
      <c r="I32305" s="34">
        <v>85</v>
      </c>
      <c r="J32305" s="34">
        <v>150</v>
      </c>
      <c r="K32305" s="34">
        <v>82</v>
      </c>
      <c r="L32305" s="34">
        <v>141</v>
      </c>
      <c r="M32305" s="34">
        <v>73</v>
      </c>
      <c r="N32305" s="34">
        <v>118</v>
      </c>
      <c r="O32305" s="34">
        <v>87</v>
      </c>
      <c r="P32305" s="34">
        <v>110</v>
      </c>
      <c r="Q32305" s="34">
        <v>157</v>
      </c>
      <c r="R32305" s="34">
        <v>185</v>
      </c>
      <c r="S32305" s="34">
        <v>115</v>
      </c>
      <c r="T32305" s="34">
        <v>184</v>
      </c>
      <c r="U32305" s="34">
        <v>121</v>
      </c>
      <c r="V32305" s="34">
        <v>188</v>
      </c>
      <c r="W32305" s="34">
        <v>146</v>
      </c>
      <c r="X32305" s="34">
        <v>173</v>
      </c>
      <c r="Y32305" s="34">
        <v>145</v>
      </c>
      <c r="Z32305" s="34">
        <v>135</v>
      </c>
      <c r="AA32305" s="34">
        <v>137</v>
      </c>
      <c r="AB32305" s="34">
        <v>184</v>
      </c>
      <c r="AC32305" s="34">
        <v>176</v>
      </c>
    </row>
    <row r="32306" spans="1:29" x14ac:dyDescent="0.2">
      <c r="A32306" s="34" t="s">
        <v>92799</v>
      </c>
      <c r="B32306" s="34">
        <v>107</v>
      </c>
      <c r="C32306" s="34">
        <v>65</v>
      </c>
      <c r="D32306" s="34">
        <v>47</v>
      </c>
      <c r="E32306" s="34">
        <v>40</v>
      </c>
      <c r="F32306" s="34">
        <v>59</v>
      </c>
      <c r="G32306" s="34">
        <v>84</v>
      </c>
      <c r="H32306" s="34">
        <v>48</v>
      </c>
      <c r="I32306" s="34">
        <v>59</v>
      </c>
      <c r="J32306" s="34">
        <v>66</v>
      </c>
      <c r="K32306" s="34">
        <v>47</v>
      </c>
      <c r="L32306" s="34">
        <v>63</v>
      </c>
      <c r="M32306" s="34">
        <v>48</v>
      </c>
      <c r="N32306" s="34">
        <v>61</v>
      </c>
      <c r="O32306" s="34">
        <v>49</v>
      </c>
      <c r="P32306" s="34">
        <v>66</v>
      </c>
      <c r="Q32306" s="34">
        <v>86</v>
      </c>
      <c r="R32306" s="34">
        <v>68</v>
      </c>
      <c r="S32306" s="34">
        <v>52</v>
      </c>
      <c r="T32306" s="34">
        <v>84</v>
      </c>
      <c r="U32306" s="34">
        <v>68</v>
      </c>
      <c r="V32306" s="34">
        <v>54</v>
      </c>
      <c r="W32306" s="34">
        <v>82</v>
      </c>
      <c r="X32306" s="34">
        <v>67</v>
      </c>
      <c r="Y32306" s="34">
        <v>83</v>
      </c>
      <c r="Z32306" s="34">
        <v>86</v>
      </c>
      <c r="AA32306" s="34">
        <v>87</v>
      </c>
      <c r="AB32306" s="34">
        <v>94</v>
      </c>
      <c r="AC32306" s="34">
        <v>113</v>
      </c>
    </row>
    <row r="32307" spans="1:29" x14ac:dyDescent="0.2">
      <c r="A32307" s="34" t="s">
        <v>92800</v>
      </c>
      <c r="B32307" s="34">
        <v>46</v>
      </c>
      <c r="C32307" s="34">
        <v>39</v>
      </c>
      <c r="D32307" s="34">
        <v>43</v>
      </c>
      <c r="E32307" s="34">
        <v>34</v>
      </c>
      <c r="F32307" s="34">
        <v>38</v>
      </c>
      <c r="G32307" s="34">
        <v>27</v>
      </c>
      <c r="H32307" s="34">
        <v>33</v>
      </c>
      <c r="I32307" s="34">
        <v>29</v>
      </c>
      <c r="J32307" s="34">
        <v>30</v>
      </c>
      <c r="K32307" s="34">
        <v>55</v>
      </c>
      <c r="L32307" s="34">
        <v>27</v>
      </c>
      <c r="M32307" s="34">
        <v>42</v>
      </c>
      <c r="N32307" s="34">
        <v>31</v>
      </c>
      <c r="O32307" s="34">
        <v>24</v>
      </c>
      <c r="P32307" s="34">
        <v>53</v>
      </c>
      <c r="Q32307" s="34">
        <v>66</v>
      </c>
      <c r="R32307" s="34">
        <v>61</v>
      </c>
      <c r="S32307" s="34">
        <v>52</v>
      </c>
      <c r="T32307" s="34">
        <v>50</v>
      </c>
      <c r="U32307" s="34">
        <v>32</v>
      </c>
      <c r="V32307" s="34">
        <v>43</v>
      </c>
      <c r="W32307" s="34">
        <v>49</v>
      </c>
      <c r="X32307" s="34">
        <v>35</v>
      </c>
      <c r="Y32307" s="34">
        <v>23</v>
      </c>
      <c r="Z32307" s="34">
        <v>59</v>
      </c>
      <c r="AA32307" s="34">
        <v>80</v>
      </c>
      <c r="AB32307" s="34">
        <v>53</v>
      </c>
      <c r="AC32307" s="34">
        <v>75</v>
      </c>
    </row>
    <row r="32308" spans="1:29" x14ac:dyDescent="0.2">
      <c r="A32308" s="34" t="s">
        <v>92801</v>
      </c>
      <c r="B32308" s="34">
        <v>62</v>
      </c>
      <c r="C32308" s="34">
        <v>28</v>
      </c>
      <c r="D32308" s="34">
        <v>42</v>
      </c>
      <c r="E32308" s="34">
        <v>30</v>
      </c>
      <c r="F32308" s="34">
        <v>34</v>
      </c>
      <c r="G32308" s="34">
        <v>23</v>
      </c>
      <c r="H32308" s="34">
        <v>43</v>
      </c>
      <c r="I32308" s="34">
        <v>13</v>
      </c>
      <c r="J32308" s="34">
        <v>26</v>
      </c>
      <c r="K32308" s="34">
        <v>38</v>
      </c>
      <c r="L32308" s="34">
        <v>47</v>
      </c>
      <c r="M32308" s="34">
        <v>14</v>
      </c>
      <c r="N32308" s="34">
        <v>37</v>
      </c>
      <c r="O32308" s="34">
        <v>21</v>
      </c>
      <c r="P32308" s="34">
        <v>33</v>
      </c>
      <c r="Q32308" s="34">
        <v>36</v>
      </c>
      <c r="R32308" s="34">
        <v>48</v>
      </c>
      <c r="S32308" s="34">
        <v>39</v>
      </c>
      <c r="T32308" s="34">
        <v>77</v>
      </c>
      <c r="U32308" s="34">
        <v>32</v>
      </c>
      <c r="V32308" s="34">
        <v>44</v>
      </c>
      <c r="W32308" s="34">
        <v>18</v>
      </c>
      <c r="X32308" s="34">
        <v>50</v>
      </c>
      <c r="Y32308" s="34">
        <v>37</v>
      </c>
      <c r="Z32308" s="34">
        <v>45</v>
      </c>
      <c r="AA32308" s="34">
        <v>33</v>
      </c>
      <c r="AB32308" s="34">
        <v>46</v>
      </c>
      <c r="AC32308" s="34">
        <v>56</v>
      </c>
    </row>
    <row r="32309" spans="1:29" x14ac:dyDescent="0.2">
      <c r="A32309" s="34" t="s">
        <v>92802</v>
      </c>
      <c r="B32309" s="34">
        <v>111</v>
      </c>
      <c r="C32309" s="34">
        <v>50</v>
      </c>
      <c r="D32309" s="34">
        <v>63</v>
      </c>
      <c r="E32309" s="34">
        <v>60</v>
      </c>
      <c r="F32309" s="34">
        <v>74</v>
      </c>
      <c r="G32309" s="34">
        <v>64</v>
      </c>
      <c r="H32309" s="34">
        <v>67</v>
      </c>
      <c r="I32309" s="34">
        <v>49</v>
      </c>
      <c r="J32309" s="34">
        <v>45</v>
      </c>
      <c r="K32309" s="34">
        <v>69</v>
      </c>
      <c r="L32309" s="34">
        <v>69</v>
      </c>
      <c r="M32309" s="34">
        <v>40</v>
      </c>
      <c r="N32309" s="34">
        <v>62</v>
      </c>
      <c r="O32309" s="34">
        <v>39</v>
      </c>
      <c r="P32309" s="34">
        <v>57</v>
      </c>
      <c r="Q32309" s="34">
        <v>89</v>
      </c>
      <c r="R32309" s="34">
        <v>83</v>
      </c>
      <c r="S32309" s="34">
        <v>59</v>
      </c>
      <c r="T32309" s="34">
        <v>102</v>
      </c>
      <c r="U32309" s="34">
        <v>72</v>
      </c>
      <c r="V32309" s="34">
        <v>72</v>
      </c>
      <c r="W32309" s="34">
        <v>113</v>
      </c>
      <c r="X32309" s="34">
        <v>96</v>
      </c>
      <c r="Y32309" s="34">
        <v>107</v>
      </c>
      <c r="Z32309" s="34">
        <v>66</v>
      </c>
      <c r="AA32309" s="34">
        <v>95</v>
      </c>
      <c r="AB32309" s="34">
        <v>136</v>
      </c>
      <c r="AC32309" s="34">
        <v>97</v>
      </c>
    </row>
    <row r="32310" spans="1:29" x14ac:dyDescent="0.2">
      <c r="A32310" s="34" t="s">
        <v>92803</v>
      </c>
      <c r="B32310" s="34">
        <v>25</v>
      </c>
      <c r="C32310" s="34">
        <v>32</v>
      </c>
      <c r="D32310" s="34">
        <v>26</v>
      </c>
      <c r="E32310" s="34">
        <v>38</v>
      </c>
      <c r="F32310" s="34">
        <v>35</v>
      </c>
      <c r="G32310" s="34">
        <v>21</v>
      </c>
      <c r="H32310" s="34">
        <v>36</v>
      </c>
      <c r="I32310" s="34">
        <v>23</v>
      </c>
      <c r="J32310" s="34">
        <v>16</v>
      </c>
      <c r="K32310" s="34">
        <v>19</v>
      </c>
      <c r="L32310" s="34">
        <v>27</v>
      </c>
      <c r="M32310" s="34">
        <v>21</v>
      </c>
      <c r="N32310" s="34">
        <v>25</v>
      </c>
      <c r="O32310" s="34">
        <v>14</v>
      </c>
      <c r="P32310" s="34">
        <v>19</v>
      </c>
      <c r="Q32310" s="34">
        <v>23</v>
      </c>
      <c r="R32310" s="34">
        <v>24</v>
      </c>
      <c r="S32310" s="34">
        <v>26</v>
      </c>
      <c r="T32310" s="34">
        <v>44</v>
      </c>
      <c r="U32310" s="34">
        <v>23</v>
      </c>
      <c r="V32310" s="34">
        <v>42</v>
      </c>
      <c r="W32310" s="34">
        <v>12</v>
      </c>
      <c r="X32310" s="34">
        <v>13</v>
      </c>
      <c r="Y32310" s="34">
        <v>25</v>
      </c>
      <c r="Z32310" s="34">
        <v>33</v>
      </c>
      <c r="AA32310" s="34">
        <v>39</v>
      </c>
      <c r="AB32310" s="34">
        <v>26</v>
      </c>
      <c r="AC32310" s="34">
        <v>32</v>
      </c>
    </row>
    <row r="32311" spans="1:29" x14ac:dyDescent="0.2">
      <c r="A32311" s="34" t="s">
        <v>92804</v>
      </c>
      <c r="B32311" s="34">
        <v>66</v>
      </c>
      <c r="C32311" s="34">
        <v>40</v>
      </c>
      <c r="D32311" s="34">
        <v>57</v>
      </c>
      <c r="E32311" s="34">
        <v>52</v>
      </c>
      <c r="F32311" s="34">
        <v>80</v>
      </c>
      <c r="G32311" s="34">
        <v>37</v>
      </c>
      <c r="H32311" s="34">
        <v>66</v>
      </c>
      <c r="I32311" s="34">
        <v>49</v>
      </c>
      <c r="J32311" s="34">
        <v>67</v>
      </c>
      <c r="K32311" s="34">
        <v>42</v>
      </c>
      <c r="L32311" s="34">
        <v>57</v>
      </c>
      <c r="M32311" s="34">
        <v>30</v>
      </c>
      <c r="N32311" s="34">
        <v>57</v>
      </c>
      <c r="O32311" s="34">
        <v>67</v>
      </c>
      <c r="P32311" s="34">
        <v>78</v>
      </c>
      <c r="Q32311" s="34">
        <v>70</v>
      </c>
      <c r="R32311" s="34">
        <v>79</v>
      </c>
      <c r="S32311" s="34">
        <v>50</v>
      </c>
      <c r="T32311" s="34">
        <v>67</v>
      </c>
      <c r="U32311" s="34">
        <v>64</v>
      </c>
      <c r="V32311" s="34">
        <v>69</v>
      </c>
      <c r="W32311" s="34">
        <v>44</v>
      </c>
      <c r="X32311" s="34">
        <v>82</v>
      </c>
      <c r="Y32311" s="34">
        <v>57</v>
      </c>
      <c r="Z32311" s="34">
        <v>57</v>
      </c>
      <c r="AA32311" s="34">
        <v>59</v>
      </c>
      <c r="AB32311" s="34">
        <v>92</v>
      </c>
      <c r="AC32311" s="34">
        <v>65</v>
      </c>
    </row>
    <row r="32312" spans="1:29" x14ac:dyDescent="0.2">
      <c r="A32312" s="34" t="s">
        <v>92805</v>
      </c>
      <c r="B32312" s="34">
        <v>123</v>
      </c>
      <c r="C32312" s="34">
        <v>87</v>
      </c>
      <c r="D32312" s="34">
        <v>113</v>
      </c>
      <c r="E32312" s="34">
        <v>106</v>
      </c>
      <c r="F32312" s="34">
        <v>173</v>
      </c>
      <c r="G32312" s="34">
        <v>83</v>
      </c>
      <c r="H32312" s="34">
        <v>123</v>
      </c>
      <c r="I32312" s="34">
        <v>80</v>
      </c>
      <c r="J32312" s="34">
        <v>132</v>
      </c>
      <c r="K32312" s="34">
        <v>85</v>
      </c>
      <c r="L32312" s="34">
        <v>85</v>
      </c>
      <c r="M32312" s="34">
        <v>50</v>
      </c>
      <c r="N32312" s="34">
        <v>116</v>
      </c>
      <c r="O32312" s="34">
        <v>92</v>
      </c>
      <c r="P32312" s="34">
        <v>135</v>
      </c>
      <c r="Q32312" s="34">
        <v>96</v>
      </c>
      <c r="R32312" s="34">
        <v>165</v>
      </c>
      <c r="S32312" s="34">
        <v>103</v>
      </c>
      <c r="T32312" s="34">
        <v>129</v>
      </c>
      <c r="U32312" s="34">
        <v>106</v>
      </c>
      <c r="V32312" s="34">
        <v>154</v>
      </c>
      <c r="W32312" s="34">
        <v>120</v>
      </c>
      <c r="X32312" s="34">
        <v>125</v>
      </c>
      <c r="Y32312" s="34">
        <v>114</v>
      </c>
      <c r="Z32312" s="34">
        <v>118</v>
      </c>
      <c r="AA32312" s="34">
        <v>87</v>
      </c>
      <c r="AB32312" s="34">
        <v>144</v>
      </c>
      <c r="AC32312" s="34">
        <v>136</v>
      </c>
    </row>
    <row r="32313" spans="1:29" x14ac:dyDescent="0.2">
      <c r="A32313" s="34" t="s">
        <v>92806</v>
      </c>
      <c r="B32313" s="34">
        <v>173</v>
      </c>
      <c r="C32313" s="34">
        <v>81</v>
      </c>
      <c r="D32313" s="34">
        <v>91</v>
      </c>
      <c r="E32313" s="34">
        <v>117</v>
      </c>
      <c r="F32313" s="34">
        <v>139</v>
      </c>
      <c r="G32313" s="34">
        <v>98</v>
      </c>
      <c r="H32313" s="34">
        <v>123</v>
      </c>
      <c r="I32313" s="34">
        <v>84</v>
      </c>
      <c r="J32313" s="34">
        <v>117</v>
      </c>
      <c r="K32313" s="34">
        <v>104</v>
      </c>
      <c r="L32313" s="34">
        <v>166</v>
      </c>
      <c r="M32313" s="34">
        <v>96</v>
      </c>
      <c r="N32313" s="34">
        <v>122</v>
      </c>
      <c r="O32313" s="34">
        <v>83</v>
      </c>
      <c r="P32313" s="34">
        <v>144</v>
      </c>
      <c r="Q32313" s="34">
        <v>142</v>
      </c>
      <c r="R32313" s="34">
        <v>185</v>
      </c>
      <c r="S32313" s="34">
        <v>129</v>
      </c>
      <c r="T32313" s="34">
        <v>162</v>
      </c>
      <c r="U32313" s="34">
        <v>149</v>
      </c>
      <c r="V32313" s="34">
        <v>156</v>
      </c>
      <c r="W32313" s="34">
        <v>133</v>
      </c>
      <c r="X32313" s="34">
        <v>178</v>
      </c>
      <c r="Y32313" s="34">
        <v>170</v>
      </c>
      <c r="Z32313" s="34">
        <v>138</v>
      </c>
      <c r="AA32313" s="34">
        <v>132</v>
      </c>
      <c r="AB32313" s="34">
        <v>209</v>
      </c>
      <c r="AC32313" s="34">
        <v>199</v>
      </c>
    </row>
    <row r="32314" spans="1:29" x14ac:dyDescent="0.2">
      <c r="A32314" s="34" t="s">
        <v>92807</v>
      </c>
      <c r="B32314" s="34">
        <v>106</v>
      </c>
      <c r="C32314" s="34">
        <v>104</v>
      </c>
      <c r="D32314" s="34">
        <v>159</v>
      </c>
      <c r="E32314" s="34">
        <v>116</v>
      </c>
      <c r="F32314" s="34">
        <v>200</v>
      </c>
      <c r="G32314" s="34">
        <v>135</v>
      </c>
      <c r="H32314" s="34">
        <v>192</v>
      </c>
      <c r="I32314" s="34">
        <v>128</v>
      </c>
      <c r="J32314" s="34">
        <v>162</v>
      </c>
      <c r="K32314" s="34">
        <v>95</v>
      </c>
      <c r="L32314" s="34">
        <v>175</v>
      </c>
      <c r="M32314" s="34">
        <v>105</v>
      </c>
      <c r="N32314" s="34">
        <v>169</v>
      </c>
      <c r="O32314" s="34">
        <v>110</v>
      </c>
      <c r="P32314" s="34">
        <v>183</v>
      </c>
      <c r="Q32314" s="34">
        <v>185</v>
      </c>
      <c r="R32314" s="34">
        <v>179</v>
      </c>
      <c r="S32314" s="34">
        <v>146</v>
      </c>
      <c r="T32314" s="34">
        <v>275</v>
      </c>
      <c r="U32314" s="34">
        <v>152</v>
      </c>
      <c r="V32314" s="34">
        <v>233</v>
      </c>
      <c r="W32314" s="34">
        <v>176</v>
      </c>
      <c r="X32314" s="34">
        <v>203</v>
      </c>
      <c r="Y32314" s="34">
        <v>198</v>
      </c>
      <c r="Z32314" s="34">
        <v>190</v>
      </c>
      <c r="AA32314" s="34">
        <v>153</v>
      </c>
      <c r="AB32314" s="34">
        <v>267</v>
      </c>
      <c r="AC32314" s="34">
        <v>196</v>
      </c>
    </row>
    <row r="32315" spans="1:29" x14ac:dyDescent="0.2">
      <c r="A32315" s="34" t="s">
        <v>92808</v>
      </c>
      <c r="B32315" s="34">
        <v>67</v>
      </c>
      <c r="C32315" s="34">
        <v>65</v>
      </c>
      <c r="D32315" s="34">
        <v>56</v>
      </c>
      <c r="E32315" s="34">
        <v>72</v>
      </c>
      <c r="F32315" s="34">
        <v>76</v>
      </c>
      <c r="G32315" s="34">
        <v>64</v>
      </c>
      <c r="H32315" s="34">
        <v>45</v>
      </c>
      <c r="I32315" s="34">
        <v>39</v>
      </c>
      <c r="J32315" s="34">
        <v>45</v>
      </c>
      <c r="K32315" s="34">
        <v>48</v>
      </c>
      <c r="L32315" s="34">
        <v>59</v>
      </c>
      <c r="M32315" s="34">
        <v>39</v>
      </c>
      <c r="N32315" s="34">
        <v>56</v>
      </c>
      <c r="O32315" s="34">
        <v>49</v>
      </c>
      <c r="P32315" s="34">
        <v>76</v>
      </c>
      <c r="Q32315" s="34">
        <v>101</v>
      </c>
      <c r="R32315" s="34">
        <v>70</v>
      </c>
      <c r="S32315" s="34">
        <v>68</v>
      </c>
      <c r="T32315" s="34">
        <v>84</v>
      </c>
      <c r="U32315" s="34">
        <v>42</v>
      </c>
      <c r="V32315" s="34">
        <v>56</v>
      </c>
      <c r="W32315" s="34">
        <v>88</v>
      </c>
      <c r="X32315" s="34">
        <v>69</v>
      </c>
      <c r="Y32315" s="34">
        <v>84</v>
      </c>
      <c r="Z32315" s="34">
        <v>64</v>
      </c>
      <c r="AA32315" s="34">
        <v>67</v>
      </c>
      <c r="AB32315" s="34">
        <v>97</v>
      </c>
      <c r="AC32315" s="34">
        <v>93</v>
      </c>
    </row>
    <row r="32316" spans="1:29" x14ac:dyDescent="0.2">
      <c r="A32316" s="34" t="s">
        <v>92809</v>
      </c>
      <c r="B32316" s="34">
        <v>34</v>
      </c>
      <c r="C32316" s="34">
        <v>14</v>
      </c>
      <c r="D32316" s="34">
        <v>26</v>
      </c>
      <c r="E32316" s="34">
        <v>25</v>
      </c>
      <c r="F32316" s="34">
        <v>22</v>
      </c>
      <c r="G32316" s="34">
        <v>15</v>
      </c>
      <c r="H32316" s="34">
        <v>11</v>
      </c>
      <c r="I32316" s="34">
        <v>17</v>
      </c>
      <c r="J32316" s="34">
        <v>17</v>
      </c>
      <c r="K32316" s="34">
        <v>21</v>
      </c>
      <c r="L32316" s="34">
        <v>25</v>
      </c>
      <c r="M32316" s="34">
        <v>18</v>
      </c>
      <c r="N32316" s="34">
        <v>16</v>
      </c>
      <c r="O32316" s="34">
        <v>18</v>
      </c>
      <c r="P32316" s="34">
        <v>25</v>
      </c>
      <c r="Q32316" s="34">
        <v>19</v>
      </c>
      <c r="R32316" s="34">
        <v>38</v>
      </c>
      <c r="S32316" s="34">
        <v>18</v>
      </c>
      <c r="T32316" s="34">
        <v>32</v>
      </c>
      <c r="U32316" s="34">
        <v>23</v>
      </c>
      <c r="V32316" s="34">
        <v>25</v>
      </c>
      <c r="W32316" s="34">
        <v>42</v>
      </c>
      <c r="X32316" s="34">
        <v>12</v>
      </c>
      <c r="Y32316" s="34">
        <v>20</v>
      </c>
      <c r="Z32316" s="34">
        <v>22</v>
      </c>
      <c r="AA32316" s="34">
        <v>49</v>
      </c>
      <c r="AB32316" s="34">
        <v>26</v>
      </c>
      <c r="AC32316" s="34">
        <v>32</v>
      </c>
    </row>
    <row r="32317" spans="1:29" x14ac:dyDescent="0.2">
      <c r="A32317" s="34" t="s">
        <v>92810</v>
      </c>
      <c r="B32317" s="34">
        <v>43</v>
      </c>
      <c r="C32317" s="34">
        <v>53</v>
      </c>
      <c r="D32317" s="34">
        <v>141</v>
      </c>
      <c r="E32317" s="34">
        <v>64</v>
      </c>
      <c r="F32317" s="34">
        <v>124</v>
      </c>
      <c r="G32317" s="34">
        <v>60</v>
      </c>
      <c r="H32317" s="34">
        <v>103</v>
      </c>
      <c r="I32317" s="34">
        <v>75</v>
      </c>
      <c r="J32317" s="34">
        <v>99</v>
      </c>
      <c r="K32317" s="34">
        <v>47</v>
      </c>
      <c r="L32317" s="34">
        <v>91</v>
      </c>
      <c r="M32317" s="34">
        <v>43</v>
      </c>
      <c r="N32317" s="34">
        <v>124</v>
      </c>
      <c r="O32317" s="34">
        <v>32</v>
      </c>
      <c r="P32317" s="34">
        <v>103</v>
      </c>
      <c r="Q32317" s="34">
        <v>95</v>
      </c>
      <c r="R32317" s="34">
        <v>116</v>
      </c>
      <c r="S32317" s="34">
        <v>91</v>
      </c>
      <c r="T32317" s="34">
        <v>95</v>
      </c>
      <c r="U32317" s="34">
        <v>55</v>
      </c>
      <c r="V32317" s="34">
        <v>126</v>
      </c>
      <c r="W32317" s="34">
        <v>55</v>
      </c>
      <c r="X32317" s="34">
        <v>125</v>
      </c>
      <c r="Y32317" s="34">
        <v>60</v>
      </c>
      <c r="Z32317" s="34">
        <v>122</v>
      </c>
      <c r="AA32317" s="34">
        <v>57</v>
      </c>
      <c r="AB32317" s="34">
        <v>128</v>
      </c>
      <c r="AC32317" s="34">
        <v>88</v>
      </c>
    </row>
    <row r="32318" spans="1:29" x14ac:dyDescent="0.2">
      <c r="A32318" s="34" t="s">
        <v>92811</v>
      </c>
      <c r="B32318" s="34">
        <v>57</v>
      </c>
      <c r="C32318" s="34">
        <v>57</v>
      </c>
      <c r="D32318" s="34">
        <v>54</v>
      </c>
      <c r="E32318" s="34">
        <v>63</v>
      </c>
      <c r="F32318" s="34">
        <v>62</v>
      </c>
      <c r="G32318" s="34">
        <v>81</v>
      </c>
      <c r="H32318" s="34">
        <v>59</v>
      </c>
      <c r="I32318" s="34">
        <v>86</v>
      </c>
      <c r="J32318" s="34">
        <v>43</v>
      </c>
      <c r="K32318" s="34">
        <v>93</v>
      </c>
      <c r="L32318" s="34">
        <v>55</v>
      </c>
      <c r="M32318" s="34">
        <v>68</v>
      </c>
      <c r="N32318" s="34">
        <v>45</v>
      </c>
      <c r="O32318" s="34">
        <v>71</v>
      </c>
      <c r="P32318" s="34">
        <v>67</v>
      </c>
      <c r="Q32318" s="34">
        <v>117</v>
      </c>
      <c r="R32318" s="34">
        <v>87</v>
      </c>
      <c r="S32318" s="34">
        <v>112</v>
      </c>
      <c r="T32318" s="34">
        <v>59</v>
      </c>
      <c r="U32318" s="34">
        <v>80</v>
      </c>
      <c r="V32318" s="34">
        <v>71</v>
      </c>
      <c r="W32318" s="34">
        <v>98</v>
      </c>
      <c r="X32318" s="34">
        <v>77</v>
      </c>
      <c r="Y32318" s="34">
        <v>87</v>
      </c>
      <c r="Z32318" s="34">
        <v>76</v>
      </c>
      <c r="AA32318" s="34">
        <v>107</v>
      </c>
      <c r="AB32318" s="34">
        <v>71</v>
      </c>
      <c r="AC32318" s="34">
        <v>153</v>
      </c>
    </row>
    <row r="32319" spans="1:29" x14ac:dyDescent="0.2">
      <c r="A32319" s="34" t="s">
        <v>92812</v>
      </c>
      <c r="B32319" s="34">
        <v>82</v>
      </c>
      <c r="C32319" s="34">
        <v>81</v>
      </c>
      <c r="D32319" s="34">
        <v>126</v>
      </c>
      <c r="E32319" s="34">
        <v>130</v>
      </c>
      <c r="F32319" s="34">
        <v>126</v>
      </c>
      <c r="G32319" s="34">
        <v>96</v>
      </c>
      <c r="H32319" s="34">
        <v>121</v>
      </c>
      <c r="I32319" s="34">
        <v>127</v>
      </c>
      <c r="J32319" s="34">
        <v>148</v>
      </c>
      <c r="K32319" s="34">
        <v>100</v>
      </c>
      <c r="L32319" s="34">
        <v>84</v>
      </c>
      <c r="M32319" s="34">
        <v>91</v>
      </c>
      <c r="N32319" s="34">
        <v>127</v>
      </c>
      <c r="O32319" s="34">
        <v>87</v>
      </c>
      <c r="P32319" s="34">
        <v>104</v>
      </c>
      <c r="Q32319" s="34">
        <v>136</v>
      </c>
      <c r="R32319" s="34">
        <v>131</v>
      </c>
      <c r="S32319" s="34">
        <v>150</v>
      </c>
      <c r="T32319" s="34">
        <v>112</v>
      </c>
      <c r="U32319" s="34">
        <v>89</v>
      </c>
      <c r="V32319" s="34">
        <v>193</v>
      </c>
      <c r="W32319" s="34">
        <v>118</v>
      </c>
      <c r="X32319" s="34">
        <v>192</v>
      </c>
      <c r="Y32319" s="34">
        <v>114</v>
      </c>
      <c r="Z32319" s="34">
        <v>173</v>
      </c>
      <c r="AA32319" s="34">
        <v>164</v>
      </c>
      <c r="AB32319" s="34">
        <v>144</v>
      </c>
      <c r="AC32319" s="34">
        <v>185</v>
      </c>
    </row>
    <row r="32320" spans="1:29" x14ac:dyDescent="0.2">
      <c r="A32320" s="34" t="s">
        <v>92813</v>
      </c>
      <c r="B32320" s="34">
        <v>34</v>
      </c>
      <c r="C32320" s="34">
        <v>56</v>
      </c>
      <c r="D32320" s="34">
        <v>61</v>
      </c>
      <c r="E32320" s="34">
        <v>65</v>
      </c>
      <c r="F32320" s="34">
        <v>66</v>
      </c>
      <c r="G32320" s="34">
        <v>31</v>
      </c>
      <c r="H32320" s="34">
        <v>46</v>
      </c>
      <c r="I32320" s="34">
        <v>22</v>
      </c>
      <c r="J32320" s="34">
        <v>50</v>
      </c>
      <c r="K32320" s="34">
        <v>57</v>
      </c>
      <c r="L32320" s="34">
        <v>30</v>
      </c>
      <c r="M32320" s="34">
        <v>42</v>
      </c>
      <c r="N32320" s="34">
        <v>50</v>
      </c>
      <c r="O32320" s="34">
        <v>38</v>
      </c>
      <c r="P32320" s="34">
        <v>48</v>
      </c>
      <c r="Q32320" s="34">
        <v>66</v>
      </c>
      <c r="R32320" s="34">
        <v>50</v>
      </c>
      <c r="S32320" s="34">
        <v>80</v>
      </c>
      <c r="T32320" s="34">
        <v>26</v>
      </c>
      <c r="U32320" s="34">
        <v>41</v>
      </c>
      <c r="V32320" s="34">
        <v>51</v>
      </c>
      <c r="W32320" s="34">
        <v>61</v>
      </c>
      <c r="X32320" s="34">
        <v>52</v>
      </c>
      <c r="Y32320" s="34">
        <v>38</v>
      </c>
      <c r="Z32320" s="34">
        <v>69</v>
      </c>
      <c r="AA32320" s="34">
        <v>74</v>
      </c>
      <c r="AB32320" s="34">
        <v>42</v>
      </c>
      <c r="AC32320" s="34">
        <v>81</v>
      </c>
    </row>
    <row r="32321" spans="1:29" x14ac:dyDescent="0.2">
      <c r="A32321" s="34" t="s">
        <v>92814</v>
      </c>
      <c r="B32321" s="34">
        <v>70</v>
      </c>
      <c r="C32321" s="34">
        <v>56</v>
      </c>
      <c r="D32321" s="34">
        <v>46</v>
      </c>
      <c r="E32321" s="34">
        <v>63</v>
      </c>
      <c r="F32321" s="34">
        <v>67</v>
      </c>
      <c r="G32321" s="34">
        <v>47</v>
      </c>
      <c r="H32321" s="34">
        <v>74</v>
      </c>
      <c r="I32321" s="34">
        <v>39</v>
      </c>
      <c r="J32321" s="34">
        <v>74</v>
      </c>
      <c r="K32321" s="34">
        <v>68</v>
      </c>
      <c r="L32321" s="34">
        <v>53</v>
      </c>
      <c r="M32321" s="34">
        <v>73</v>
      </c>
      <c r="N32321" s="34">
        <v>48</v>
      </c>
      <c r="O32321" s="34">
        <v>83</v>
      </c>
      <c r="P32321" s="34">
        <v>57</v>
      </c>
      <c r="Q32321" s="34">
        <v>113</v>
      </c>
      <c r="R32321" s="34">
        <v>76</v>
      </c>
      <c r="S32321" s="34">
        <v>98</v>
      </c>
      <c r="T32321" s="34">
        <v>45</v>
      </c>
      <c r="U32321" s="34">
        <v>85</v>
      </c>
      <c r="V32321" s="34">
        <v>77</v>
      </c>
      <c r="W32321" s="34">
        <v>73</v>
      </c>
      <c r="X32321" s="34">
        <v>73</v>
      </c>
      <c r="Y32321" s="34">
        <v>78</v>
      </c>
      <c r="Z32321" s="34">
        <v>62</v>
      </c>
      <c r="AA32321" s="34">
        <v>104</v>
      </c>
      <c r="AB32321" s="34">
        <v>62</v>
      </c>
      <c r="AC32321" s="34">
        <v>118</v>
      </c>
    </row>
    <row r="32322" spans="1:29" x14ac:dyDescent="0.2">
      <c r="A32322" s="34" t="s">
        <v>92815</v>
      </c>
      <c r="B32322" s="34">
        <v>35</v>
      </c>
      <c r="C32322" s="34">
        <v>26</v>
      </c>
      <c r="D32322" s="34">
        <v>95</v>
      </c>
      <c r="E32322" s="34">
        <v>26</v>
      </c>
      <c r="F32322" s="34">
        <v>59</v>
      </c>
      <c r="G32322" s="34">
        <v>21</v>
      </c>
      <c r="H32322" s="34">
        <v>56</v>
      </c>
      <c r="I32322" s="34">
        <v>37</v>
      </c>
      <c r="J32322" s="34">
        <v>55</v>
      </c>
      <c r="K32322" s="34">
        <v>28</v>
      </c>
      <c r="L32322" s="34">
        <v>45</v>
      </c>
      <c r="M32322" s="34">
        <v>34</v>
      </c>
      <c r="N32322" s="34">
        <v>46</v>
      </c>
      <c r="O32322" s="34">
        <v>27</v>
      </c>
      <c r="P32322" s="34">
        <v>56</v>
      </c>
      <c r="Q32322" s="34">
        <v>42</v>
      </c>
      <c r="R32322" s="34">
        <v>58</v>
      </c>
      <c r="S32322" s="34">
        <v>32</v>
      </c>
      <c r="T32322" s="34">
        <v>54</v>
      </c>
      <c r="U32322" s="34">
        <v>38</v>
      </c>
      <c r="V32322" s="34">
        <v>57</v>
      </c>
      <c r="W32322" s="34">
        <v>29</v>
      </c>
      <c r="X32322" s="34">
        <v>75</v>
      </c>
      <c r="Y32322" s="34">
        <v>61</v>
      </c>
      <c r="Z32322" s="34">
        <v>59</v>
      </c>
      <c r="AA32322" s="34">
        <v>58</v>
      </c>
      <c r="AB32322" s="34">
        <v>60</v>
      </c>
      <c r="AC32322" s="34">
        <v>53</v>
      </c>
    </row>
    <row r="32323" spans="1:29" x14ac:dyDescent="0.2">
      <c r="A32323" s="34" t="s">
        <v>92816</v>
      </c>
      <c r="B32323" s="34">
        <v>65</v>
      </c>
      <c r="C32323" s="34">
        <v>75</v>
      </c>
      <c r="D32323" s="34">
        <v>99</v>
      </c>
      <c r="E32323" s="34">
        <v>78</v>
      </c>
      <c r="F32323" s="34">
        <v>92</v>
      </c>
      <c r="G32323" s="34">
        <v>98</v>
      </c>
      <c r="H32323" s="34">
        <v>108</v>
      </c>
      <c r="I32323" s="34">
        <v>79</v>
      </c>
      <c r="J32323" s="34">
        <v>72</v>
      </c>
      <c r="K32323" s="34">
        <v>110</v>
      </c>
      <c r="L32323" s="34">
        <v>87</v>
      </c>
      <c r="M32323" s="34">
        <v>101</v>
      </c>
      <c r="N32323" s="34">
        <v>51</v>
      </c>
      <c r="O32323" s="34">
        <v>70</v>
      </c>
      <c r="P32323" s="34">
        <v>96</v>
      </c>
      <c r="Q32323" s="34">
        <v>110</v>
      </c>
      <c r="R32323" s="34">
        <v>123</v>
      </c>
      <c r="S32323" s="34">
        <v>95</v>
      </c>
      <c r="T32323" s="34">
        <v>96</v>
      </c>
      <c r="U32323" s="34">
        <v>103</v>
      </c>
      <c r="V32323" s="34">
        <v>124</v>
      </c>
      <c r="W32323" s="34">
        <v>87</v>
      </c>
      <c r="X32323" s="34">
        <v>122</v>
      </c>
      <c r="Y32323" s="34">
        <v>117</v>
      </c>
      <c r="Z32323" s="34">
        <v>88</v>
      </c>
      <c r="AA32323" s="34">
        <v>118</v>
      </c>
      <c r="AB32323" s="34">
        <v>134</v>
      </c>
      <c r="AC32323" s="34">
        <v>141</v>
      </c>
    </row>
    <row r="32324" spans="1:29" x14ac:dyDescent="0.2">
      <c r="A32324" s="34" t="s">
        <v>92817</v>
      </c>
      <c r="B32324" s="34">
        <v>38</v>
      </c>
      <c r="C32324" s="34">
        <v>39</v>
      </c>
      <c r="D32324" s="34">
        <v>50</v>
      </c>
      <c r="E32324" s="34">
        <v>48</v>
      </c>
      <c r="F32324" s="34">
        <v>22</v>
      </c>
      <c r="G32324" s="34">
        <v>55</v>
      </c>
      <c r="H32324" s="34">
        <v>23</v>
      </c>
      <c r="I32324" s="34">
        <v>62</v>
      </c>
      <c r="J32324" s="34">
        <v>27</v>
      </c>
      <c r="K32324" s="34">
        <v>51</v>
      </c>
      <c r="L32324" s="34">
        <v>23</v>
      </c>
      <c r="M32324" s="34">
        <v>20</v>
      </c>
      <c r="N32324" s="34">
        <v>42</v>
      </c>
      <c r="O32324" s="34">
        <v>33</v>
      </c>
      <c r="P32324" s="34">
        <v>34</v>
      </c>
      <c r="Q32324" s="34">
        <v>42</v>
      </c>
      <c r="R32324" s="34">
        <v>43</v>
      </c>
      <c r="S32324" s="34">
        <v>59</v>
      </c>
      <c r="T32324" s="34">
        <v>26</v>
      </c>
      <c r="U32324" s="34">
        <v>31</v>
      </c>
      <c r="V32324" s="34">
        <v>47</v>
      </c>
      <c r="W32324" s="34">
        <v>35</v>
      </c>
      <c r="X32324" s="34">
        <v>52</v>
      </c>
      <c r="Y32324" s="34">
        <v>36</v>
      </c>
      <c r="Z32324" s="34">
        <v>30</v>
      </c>
      <c r="AA32324" s="34">
        <v>61</v>
      </c>
      <c r="AB32324" s="34">
        <v>49</v>
      </c>
      <c r="AC32324" s="34">
        <v>71</v>
      </c>
    </row>
    <row r="32325" spans="1:29" x14ac:dyDescent="0.2">
      <c r="A32325" s="34" t="s">
        <v>92818</v>
      </c>
      <c r="B32325" s="34">
        <v>39</v>
      </c>
      <c r="C32325" s="34">
        <v>25</v>
      </c>
      <c r="D32325" s="34">
        <v>23</v>
      </c>
      <c r="E32325" s="34">
        <v>28</v>
      </c>
      <c r="F32325" s="34">
        <v>21</v>
      </c>
      <c r="G32325" s="34">
        <v>16</v>
      </c>
      <c r="H32325" s="34">
        <v>13</v>
      </c>
      <c r="I32325" s="34">
        <v>13</v>
      </c>
      <c r="J32325" s="34">
        <v>27</v>
      </c>
      <c r="K32325" s="34">
        <v>40</v>
      </c>
      <c r="L32325" s="34">
        <v>25</v>
      </c>
      <c r="M32325" s="34">
        <v>19</v>
      </c>
      <c r="N32325" s="34">
        <v>21</v>
      </c>
      <c r="O32325" s="34">
        <v>20</v>
      </c>
      <c r="P32325" s="34">
        <v>11</v>
      </c>
      <c r="Q32325" s="34">
        <v>28</v>
      </c>
      <c r="R32325" s="34">
        <v>29</v>
      </c>
      <c r="S32325" s="34">
        <v>29</v>
      </c>
      <c r="T32325" s="34">
        <v>33</v>
      </c>
      <c r="U32325" s="34">
        <v>14</v>
      </c>
      <c r="V32325" s="34">
        <v>21</v>
      </c>
      <c r="W32325" s="34">
        <v>39</v>
      </c>
      <c r="X32325" s="34">
        <v>40</v>
      </c>
      <c r="Y32325" s="34">
        <v>22</v>
      </c>
      <c r="Z32325" s="34">
        <v>18</v>
      </c>
      <c r="AA32325" s="34">
        <v>34</v>
      </c>
      <c r="AB32325" s="34">
        <v>50</v>
      </c>
      <c r="AC32325" s="34">
        <v>40</v>
      </c>
    </row>
    <row r="32326" spans="1:29" x14ac:dyDescent="0.2">
      <c r="A32326" s="34" t="s">
        <v>92819</v>
      </c>
      <c r="B32326" s="34">
        <v>96</v>
      </c>
      <c r="C32326" s="34">
        <v>98</v>
      </c>
      <c r="D32326" s="34">
        <v>154</v>
      </c>
      <c r="E32326" s="34">
        <v>143</v>
      </c>
      <c r="F32326" s="34">
        <v>188</v>
      </c>
      <c r="G32326" s="34">
        <v>155</v>
      </c>
      <c r="H32326" s="34">
        <v>164</v>
      </c>
      <c r="I32326" s="34">
        <v>111</v>
      </c>
      <c r="J32326" s="34">
        <v>127</v>
      </c>
      <c r="K32326" s="34">
        <v>129</v>
      </c>
      <c r="L32326" s="34">
        <v>130</v>
      </c>
      <c r="M32326" s="34">
        <v>126</v>
      </c>
      <c r="N32326" s="34">
        <v>111</v>
      </c>
      <c r="O32326" s="34">
        <v>122</v>
      </c>
      <c r="P32326" s="34">
        <v>131</v>
      </c>
      <c r="Q32326" s="34">
        <v>154</v>
      </c>
      <c r="R32326" s="34">
        <v>251</v>
      </c>
      <c r="S32326" s="34">
        <v>128</v>
      </c>
      <c r="T32326" s="34">
        <v>207</v>
      </c>
      <c r="U32326" s="34">
        <v>175</v>
      </c>
      <c r="V32326" s="34">
        <v>211</v>
      </c>
      <c r="W32326" s="34">
        <v>183</v>
      </c>
      <c r="X32326" s="34">
        <v>232</v>
      </c>
      <c r="Y32326" s="34">
        <v>198</v>
      </c>
      <c r="Z32326" s="34">
        <v>181</v>
      </c>
      <c r="AA32326" s="34">
        <v>135</v>
      </c>
      <c r="AB32326" s="34">
        <v>165</v>
      </c>
      <c r="AC32326" s="34">
        <v>214</v>
      </c>
    </row>
    <row r="32327" spans="1:29" x14ac:dyDescent="0.2">
      <c r="A32327" s="34" t="s">
        <v>92820</v>
      </c>
      <c r="B32327" s="34">
        <v>45</v>
      </c>
      <c r="C32327" s="34">
        <v>56</v>
      </c>
      <c r="D32327" s="34">
        <v>80</v>
      </c>
      <c r="E32327" s="34">
        <v>59</v>
      </c>
      <c r="F32327" s="34">
        <v>58</v>
      </c>
      <c r="G32327" s="34">
        <v>83</v>
      </c>
      <c r="H32327" s="34">
        <v>76</v>
      </c>
      <c r="I32327" s="34">
        <v>50</v>
      </c>
      <c r="J32327" s="34">
        <v>63</v>
      </c>
      <c r="K32327" s="34">
        <v>67</v>
      </c>
      <c r="L32327" s="34">
        <v>74</v>
      </c>
      <c r="M32327" s="34">
        <v>56</v>
      </c>
      <c r="N32327" s="34">
        <v>57</v>
      </c>
      <c r="O32327" s="34">
        <v>41</v>
      </c>
      <c r="P32327" s="34">
        <v>33</v>
      </c>
      <c r="Q32327" s="34">
        <v>104</v>
      </c>
      <c r="R32327" s="34">
        <v>80</v>
      </c>
      <c r="S32327" s="34">
        <v>69</v>
      </c>
      <c r="T32327" s="34">
        <v>43</v>
      </c>
      <c r="U32327" s="34">
        <v>29</v>
      </c>
      <c r="V32327" s="34">
        <v>72</v>
      </c>
      <c r="W32327" s="34">
        <v>68</v>
      </c>
      <c r="X32327" s="34">
        <v>92</v>
      </c>
      <c r="Y32327" s="34">
        <v>56</v>
      </c>
      <c r="Z32327" s="34">
        <v>70</v>
      </c>
      <c r="AA32327" s="34">
        <v>87</v>
      </c>
      <c r="AB32327" s="34">
        <v>64</v>
      </c>
      <c r="AC32327" s="34">
        <v>92</v>
      </c>
    </row>
    <row r="32328" spans="1:29" x14ac:dyDescent="0.2">
      <c r="A32328" s="34" t="s">
        <v>92821</v>
      </c>
      <c r="B32328" s="34">
        <v>89</v>
      </c>
      <c r="C32328" s="34">
        <v>81</v>
      </c>
      <c r="D32328" s="34">
        <v>111</v>
      </c>
      <c r="E32328" s="34">
        <v>71</v>
      </c>
      <c r="F32328" s="34">
        <v>109</v>
      </c>
      <c r="G32328" s="34">
        <v>75</v>
      </c>
      <c r="H32328" s="34">
        <v>81</v>
      </c>
      <c r="I32328" s="34">
        <v>65</v>
      </c>
      <c r="J32328" s="34">
        <v>104</v>
      </c>
      <c r="K32328" s="34">
        <v>83</v>
      </c>
      <c r="L32328" s="34">
        <v>84</v>
      </c>
      <c r="M32328" s="34">
        <v>83</v>
      </c>
      <c r="N32328" s="34">
        <v>90</v>
      </c>
      <c r="O32328" s="34">
        <v>73</v>
      </c>
      <c r="P32328" s="34">
        <v>74</v>
      </c>
      <c r="Q32328" s="34">
        <v>99</v>
      </c>
      <c r="R32328" s="34">
        <v>157</v>
      </c>
      <c r="S32328" s="34">
        <v>81</v>
      </c>
      <c r="T32328" s="34">
        <v>93</v>
      </c>
      <c r="U32328" s="34">
        <v>60</v>
      </c>
      <c r="V32328" s="34">
        <v>118</v>
      </c>
      <c r="W32328" s="34">
        <v>68</v>
      </c>
      <c r="X32328" s="34">
        <v>141</v>
      </c>
      <c r="Y32328" s="34">
        <v>73</v>
      </c>
      <c r="Z32328" s="34">
        <v>112</v>
      </c>
      <c r="AA32328" s="34">
        <v>108</v>
      </c>
      <c r="AB32328" s="34">
        <v>120</v>
      </c>
      <c r="AC32328" s="34">
        <v>159</v>
      </c>
    </row>
    <row r="32329" spans="1:29" x14ac:dyDescent="0.2">
      <c r="A32329" s="34" t="s">
        <v>92822</v>
      </c>
      <c r="B32329" s="34">
        <v>40</v>
      </c>
      <c r="C32329" s="34">
        <v>42</v>
      </c>
      <c r="D32329" s="34">
        <v>33</v>
      </c>
      <c r="E32329" s="34">
        <v>39</v>
      </c>
      <c r="F32329" s="34">
        <v>47</v>
      </c>
      <c r="G32329" s="34">
        <v>24</v>
      </c>
      <c r="H32329" s="34">
        <v>29</v>
      </c>
      <c r="I32329" s="34">
        <v>35</v>
      </c>
      <c r="J32329" s="34">
        <v>42</v>
      </c>
      <c r="K32329" s="34">
        <v>28</v>
      </c>
      <c r="L32329" s="34">
        <v>28</v>
      </c>
      <c r="M32329" s="34">
        <v>23</v>
      </c>
      <c r="N32329" s="34">
        <v>36</v>
      </c>
      <c r="O32329" s="34">
        <v>27</v>
      </c>
      <c r="P32329" s="34">
        <v>65</v>
      </c>
      <c r="Q32329" s="34">
        <v>44</v>
      </c>
      <c r="R32329" s="34">
        <v>51</v>
      </c>
      <c r="S32329" s="34">
        <v>38</v>
      </c>
      <c r="T32329" s="34">
        <v>64</v>
      </c>
      <c r="U32329" s="34">
        <v>34</v>
      </c>
      <c r="V32329" s="34">
        <v>40</v>
      </c>
      <c r="W32329" s="34">
        <v>50</v>
      </c>
      <c r="X32329" s="34">
        <v>84</v>
      </c>
      <c r="Y32329" s="34">
        <v>37</v>
      </c>
      <c r="Z32329" s="34">
        <v>61</v>
      </c>
      <c r="AA32329" s="34">
        <v>16</v>
      </c>
      <c r="AB32329" s="34">
        <v>55</v>
      </c>
      <c r="AC32329" s="34">
        <v>39</v>
      </c>
    </row>
    <row r="32330" spans="1:29" x14ac:dyDescent="0.2">
      <c r="A32330" s="34" t="s">
        <v>92823</v>
      </c>
      <c r="B32330" s="34">
        <v>43</v>
      </c>
      <c r="C32330" s="34">
        <v>28</v>
      </c>
      <c r="D32330" s="34">
        <v>42</v>
      </c>
      <c r="E32330" s="34">
        <v>16</v>
      </c>
      <c r="F32330" s="34">
        <v>42</v>
      </c>
      <c r="G32330" s="34">
        <v>28</v>
      </c>
      <c r="H32330" s="34">
        <v>35</v>
      </c>
      <c r="I32330" s="34">
        <v>27</v>
      </c>
      <c r="J32330" s="34">
        <v>32</v>
      </c>
      <c r="K32330" s="34">
        <v>33</v>
      </c>
      <c r="L32330" s="34">
        <v>26</v>
      </c>
      <c r="M32330" s="34">
        <v>9</v>
      </c>
      <c r="N32330" s="34">
        <v>32</v>
      </c>
      <c r="O32330" s="34">
        <v>16</v>
      </c>
      <c r="P32330" s="34">
        <v>20</v>
      </c>
      <c r="Q32330" s="34">
        <v>28</v>
      </c>
      <c r="R32330" s="34">
        <v>35</v>
      </c>
      <c r="S32330" s="34">
        <v>36</v>
      </c>
      <c r="T32330" s="34">
        <v>51</v>
      </c>
      <c r="U32330" s="34">
        <v>31</v>
      </c>
      <c r="V32330" s="34">
        <v>29</v>
      </c>
      <c r="W32330" s="34">
        <v>22</v>
      </c>
      <c r="X32330" s="34">
        <v>34</v>
      </c>
      <c r="Y32330" s="34">
        <v>22</v>
      </c>
      <c r="Z32330" s="34">
        <v>31</v>
      </c>
      <c r="AA32330" s="34">
        <v>44</v>
      </c>
      <c r="AB32330" s="34">
        <v>40</v>
      </c>
      <c r="AC32330" s="34">
        <v>41</v>
      </c>
    </row>
    <row r="32331" spans="1:29" x14ac:dyDescent="0.2">
      <c r="A32331" s="34" t="s">
        <v>92824</v>
      </c>
      <c r="B32331" s="34">
        <v>85</v>
      </c>
      <c r="C32331" s="34">
        <v>58</v>
      </c>
      <c r="D32331" s="34">
        <v>46</v>
      </c>
      <c r="E32331" s="34">
        <v>47</v>
      </c>
      <c r="F32331" s="34">
        <v>77</v>
      </c>
      <c r="G32331" s="34">
        <v>51</v>
      </c>
      <c r="H32331" s="34">
        <v>57</v>
      </c>
      <c r="I32331" s="34">
        <v>63</v>
      </c>
      <c r="J32331" s="34">
        <v>64</v>
      </c>
      <c r="K32331" s="34">
        <v>48</v>
      </c>
      <c r="L32331" s="34">
        <v>63</v>
      </c>
      <c r="M32331" s="34">
        <v>52</v>
      </c>
      <c r="N32331" s="34">
        <v>61</v>
      </c>
      <c r="O32331" s="34">
        <v>57</v>
      </c>
      <c r="P32331" s="34">
        <v>69</v>
      </c>
      <c r="Q32331" s="34">
        <v>127</v>
      </c>
      <c r="R32331" s="34">
        <v>104</v>
      </c>
      <c r="S32331" s="34">
        <v>79</v>
      </c>
      <c r="T32331" s="34">
        <v>90</v>
      </c>
      <c r="U32331" s="34">
        <v>47</v>
      </c>
      <c r="V32331" s="34">
        <v>61</v>
      </c>
      <c r="W32331" s="34">
        <v>120</v>
      </c>
      <c r="X32331" s="34">
        <v>55</v>
      </c>
      <c r="Y32331" s="34">
        <v>107</v>
      </c>
      <c r="Z32331" s="34">
        <v>52</v>
      </c>
      <c r="AA32331" s="34">
        <v>69</v>
      </c>
      <c r="AB32331" s="34">
        <v>76</v>
      </c>
      <c r="AC32331" s="34">
        <v>93</v>
      </c>
    </row>
    <row r="32332" spans="1:29" x14ac:dyDescent="0.2">
      <c r="A32332" s="34" t="s">
        <v>92825</v>
      </c>
      <c r="B32332" s="34">
        <v>64</v>
      </c>
      <c r="C32332" s="34">
        <v>43</v>
      </c>
      <c r="D32332" s="34">
        <v>71</v>
      </c>
      <c r="E32332" s="34">
        <v>48</v>
      </c>
      <c r="F32332" s="34">
        <v>76</v>
      </c>
      <c r="G32332" s="34">
        <v>64</v>
      </c>
      <c r="H32332" s="34">
        <v>64</v>
      </c>
      <c r="I32332" s="34">
        <v>56</v>
      </c>
      <c r="J32332" s="34">
        <v>68</v>
      </c>
      <c r="K32332" s="34">
        <v>49</v>
      </c>
      <c r="L32332" s="34">
        <v>51</v>
      </c>
      <c r="M32332" s="34">
        <v>37</v>
      </c>
      <c r="N32332" s="34">
        <v>41</v>
      </c>
      <c r="O32332" s="34">
        <v>62</v>
      </c>
      <c r="P32332" s="34">
        <v>60</v>
      </c>
      <c r="Q32332" s="34">
        <v>77</v>
      </c>
      <c r="R32332" s="34">
        <v>77</v>
      </c>
      <c r="S32332" s="34">
        <v>63</v>
      </c>
      <c r="T32332" s="34">
        <v>87</v>
      </c>
      <c r="U32332" s="34">
        <v>27</v>
      </c>
      <c r="V32332" s="34">
        <v>75</v>
      </c>
      <c r="W32332" s="34">
        <v>71</v>
      </c>
      <c r="X32332" s="34">
        <v>75</v>
      </c>
      <c r="Y32332" s="34">
        <v>78</v>
      </c>
      <c r="Z32332" s="34">
        <v>67</v>
      </c>
      <c r="AA32332" s="34">
        <v>99</v>
      </c>
      <c r="AB32332" s="34">
        <v>76</v>
      </c>
      <c r="AC32332" s="34">
        <v>94</v>
      </c>
    </row>
    <row r="32333" spans="1:29" x14ac:dyDescent="0.2">
      <c r="A32333" s="34" t="s">
        <v>92826</v>
      </c>
      <c r="B32333" s="34">
        <v>39</v>
      </c>
      <c r="C32333" s="34">
        <v>23</v>
      </c>
      <c r="D32333" s="34">
        <v>48</v>
      </c>
      <c r="E32333" s="34">
        <v>16</v>
      </c>
      <c r="F32333" s="34">
        <v>28</v>
      </c>
      <c r="G32333" s="34">
        <v>49</v>
      </c>
      <c r="H32333" s="34">
        <v>28</v>
      </c>
      <c r="I32333" s="34">
        <v>30</v>
      </c>
      <c r="J32333" s="34">
        <v>45</v>
      </c>
      <c r="K32333" s="34">
        <v>21</v>
      </c>
      <c r="L32333" s="34">
        <v>44</v>
      </c>
      <c r="M32333" s="34">
        <v>20</v>
      </c>
      <c r="N32333" s="34">
        <v>33</v>
      </c>
      <c r="O32333" s="34">
        <v>24</v>
      </c>
      <c r="P32333" s="34">
        <v>22</v>
      </c>
      <c r="Q32333" s="34">
        <v>34</v>
      </c>
      <c r="R32333" s="34">
        <v>47</v>
      </c>
      <c r="S32333" s="34">
        <v>31</v>
      </c>
      <c r="T32333" s="34">
        <v>72</v>
      </c>
      <c r="U32333" s="34">
        <v>21</v>
      </c>
      <c r="V32333" s="34">
        <v>49</v>
      </c>
      <c r="W32333" s="34">
        <v>21</v>
      </c>
      <c r="X32333" s="34">
        <v>54</v>
      </c>
      <c r="Y32333" s="34">
        <v>36</v>
      </c>
      <c r="Z32333" s="34">
        <v>44</v>
      </c>
      <c r="AA32333" s="34">
        <v>44</v>
      </c>
      <c r="AB32333" s="34">
        <v>63</v>
      </c>
      <c r="AC32333" s="34">
        <v>54</v>
      </c>
    </row>
    <row r="32334" spans="1:29" x14ac:dyDescent="0.2">
      <c r="A32334" s="34" t="s">
        <v>92827</v>
      </c>
      <c r="B32334" s="34">
        <v>63</v>
      </c>
      <c r="C32334" s="34">
        <v>29</v>
      </c>
      <c r="D32334" s="34">
        <v>99</v>
      </c>
      <c r="E32334" s="34">
        <v>53</v>
      </c>
      <c r="F32334" s="34">
        <v>68</v>
      </c>
      <c r="G32334" s="34">
        <v>35</v>
      </c>
      <c r="H32334" s="34">
        <v>67</v>
      </c>
      <c r="I32334" s="34">
        <v>36</v>
      </c>
      <c r="J32334" s="34">
        <v>65</v>
      </c>
      <c r="K32334" s="34">
        <v>44</v>
      </c>
      <c r="L32334" s="34">
        <v>45</v>
      </c>
      <c r="M32334" s="34">
        <v>25</v>
      </c>
      <c r="N32334" s="34">
        <v>59</v>
      </c>
      <c r="O32334" s="34">
        <v>36</v>
      </c>
      <c r="P32334" s="34">
        <v>73</v>
      </c>
      <c r="Q32334" s="34">
        <v>60</v>
      </c>
      <c r="R32334" s="34">
        <v>105</v>
      </c>
      <c r="S32334" s="34">
        <v>67</v>
      </c>
      <c r="T32334" s="34">
        <v>45</v>
      </c>
      <c r="U32334" s="34">
        <v>45</v>
      </c>
      <c r="V32334" s="34">
        <v>78</v>
      </c>
      <c r="W32334" s="34">
        <v>40</v>
      </c>
      <c r="X32334" s="34">
        <v>78</v>
      </c>
      <c r="Y32334" s="34">
        <v>51</v>
      </c>
      <c r="Z32334" s="34">
        <v>68</v>
      </c>
      <c r="AA32334" s="34">
        <v>65</v>
      </c>
      <c r="AB32334" s="34">
        <v>106</v>
      </c>
      <c r="AC32334" s="34">
        <v>86</v>
      </c>
    </row>
    <row r="32335" spans="1:29" x14ac:dyDescent="0.2">
      <c r="A32335" s="34" t="s">
        <v>92828</v>
      </c>
      <c r="B32335" s="34">
        <v>97</v>
      </c>
      <c r="C32335" s="34">
        <v>115</v>
      </c>
      <c r="D32335" s="34">
        <v>116</v>
      </c>
      <c r="E32335" s="34">
        <v>85</v>
      </c>
      <c r="F32335" s="34">
        <v>154</v>
      </c>
      <c r="G32335" s="34">
        <v>66</v>
      </c>
      <c r="H32335" s="34">
        <v>111</v>
      </c>
      <c r="I32335" s="34">
        <v>88</v>
      </c>
      <c r="J32335" s="34">
        <v>135</v>
      </c>
      <c r="K32335" s="34">
        <v>114</v>
      </c>
      <c r="L32335" s="34">
        <v>106</v>
      </c>
      <c r="M32335" s="34">
        <v>98</v>
      </c>
      <c r="N32335" s="34">
        <v>99</v>
      </c>
      <c r="O32335" s="34">
        <v>98</v>
      </c>
      <c r="P32335" s="34">
        <v>161</v>
      </c>
      <c r="Q32335" s="34">
        <v>124</v>
      </c>
      <c r="R32335" s="34">
        <v>179</v>
      </c>
      <c r="S32335" s="34">
        <v>138</v>
      </c>
      <c r="T32335" s="34">
        <v>129</v>
      </c>
      <c r="U32335" s="34">
        <v>116</v>
      </c>
      <c r="V32335" s="34">
        <v>133</v>
      </c>
      <c r="W32335" s="34">
        <v>134</v>
      </c>
      <c r="X32335" s="34">
        <v>105</v>
      </c>
      <c r="Y32335" s="34">
        <v>129</v>
      </c>
      <c r="Z32335" s="34">
        <v>135</v>
      </c>
      <c r="AA32335" s="34">
        <v>144</v>
      </c>
      <c r="AB32335" s="34">
        <v>171</v>
      </c>
      <c r="AC32335" s="34">
        <v>176</v>
      </c>
    </row>
    <row r="32336" spans="1:29" x14ac:dyDescent="0.2">
      <c r="A32336" s="34" t="s">
        <v>92829</v>
      </c>
      <c r="B32336" s="34">
        <v>139</v>
      </c>
      <c r="C32336" s="34">
        <v>113</v>
      </c>
      <c r="D32336" s="34">
        <v>185</v>
      </c>
      <c r="E32336" s="34">
        <v>144</v>
      </c>
      <c r="F32336" s="34">
        <v>185</v>
      </c>
      <c r="G32336" s="34">
        <v>186</v>
      </c>
      <c r="H32336" s="34">
        <v>184</v>
      </c>
      <c r="I32336" s="34">
        <v>129</v>
      </c>
      <c r="J32336" s="34">
        <v>159</v>
      </c>
      <c r="K32336" s="34">
        <v>161</v>
      </c>
      <c r="L32336" s="34">
        <v>135</v>
      </c>
      <c r="M32336" s="34">
        <v>124</v>
      </c>
      <c r="N32336" s="34">
        <v>153</v>
      </c>
      <c r="O32336" s="34">
        <v>123</v>
      </c>
      <c r="P32336" s="34">
        <v>196</v>
      </c>
      <c r="Q32336" s="34">
        <v>168</v>
      </c>
      <c r="R32336" s="34">
        <v>187</v>
      </c>
      <c r="S32336" s="34">
        <v>225</v>
      </c>
      <c r="T32336" s="34">
        <v>157</v>
      </c>
      <c r="U32336" s="34">
        <v>140</v>
      </c>
      <c r="V32336" s="34">
        <v>198</v>
      </c>
      <c r="W32336" s="34">
        <v>205</v>
      </c>
      <c r="X32336" s="34">
        <v>250</v>
      </c>
      <c r="Y32336" s="34">
        <v>190</v>
      </c>
      <c r="Z32336" s="34">
        <v>197</v>
      </c>
      <c r="AA32336" s="34">
        <v>146</v>
      </c>
      <c r="AB32336" s="34">
        <v>246</v>
      </c>
      <c r="AC32336" s="34">
        <v>271</v>
      </c>
    </row>
    <row r="32337" spans="1:29" x14ac:dyDescent="0.2">
      <c r="A32337" s="34" t="s">
        <v>92830</v>
      </c>
      <c r="B32337" s="34">
        <v>38</v>
      </c>
      <c r="C32337" s="34">
        <v>15</v>
      </c>
      <c r="D32337" s="34">
        <v>19</v>
      </c>
      <c r="E32337" s="34">
        <v>22</v>
      </c>
      <c r="F32337" s="34">
        <v>29</v>
      </c>
      <c r="G32337" s="34">
        <v>21</v>
      </c>
      <c r="H32337" s="34">
        <v>39</v>
      </c>
      <c r="I32337" s="34">
        <v>19</v>
      </c>
      <c r="J32337" s="34">
        <v>30</v>
      </c>
      <c r="K32337" s="34">
        <v>20</v>
      </c>
      <c r="L32337" s="34">
        <v>21</v>
      </c>
      <c r="M32337" s="34">
        <v>11</v>
      </c>
      <c r="N32337" s="34">
        <v>18</v>
      </c>
      <c r="O32337" s="34">
        <v>19</v>
      </c>
      <c r="P32337" s="34">
        <v>17</v>
      </c>
      <c r="Q32337" s="34">
        <v>35</v>
      </c>
      <c r="R32337" s="34">
        <v>38</v>
      </c>
      <c r="S32337" s="34">
        <v>31</v>
      </c>
      <c r="T32337" s="34">
        <v>52</v>
      </c>
      <c r="U32337" s="34">
        <v>30</v>
      </c>
      <c r="V32337" s="34">
        <v>38</v>
      </c>
      <c r="W32337" s="34">
        <v>26</v>
      </c>
      <c r="X32337" s="34">
        <v>38</v>
      </c>
      <c r="Y32337" s="34">
        <v>40</v>
      </c>
      <c r="Z32337" s="34">
        <v>24</v>
      </c>
      <c r="AA32337" s="34">
        <v>28</v>
      </c>
      <c r="AB32337" s="34">
        <v>30</v>
      </c>
      <c r="AC32337" s="34">
        <v>42</v>
      </c>
    </row>
    <row r="32338" spans="1:29" x14ac:dyDescent="0.2">
      <c r="A32338" s="34" t="s">
        <v>92831</v>
      </c>
      <c r="B32338" s="34">
        <v>57</v>
      </c>
      <c r="C32338" s="34">
        <v>46</v>
      </c>
      <c r="D32338" s="34">
        <v>92</v>
      </c>
      <c r="E32338" s="34">
        <v>52</v>
      </c>
      <c r="F32338" s="34">
        <v>89</v>
      </c>
      <c r="G32338" s="34">
        <v>52</v>
      </c>
      <c r="H32338" s="34">
        <v>74</v>
      </c>
      <c r="I32338" s="34">
        <v>75</v>
      </c>
      <c r="J32338" s="34">
        <v>72</v>
      </c>
      <c r="K32338" s="34">
        <v>60</v>
      </c>
      <c r="L32338" s="34">
        <v>67</v>
      </c>
      <c r="M32338" s="34">
        <v>64</v>
      </c>
      <c r="N32338" s="34">
        <v>74</v>
      </c>
      <c r="O32338" s="34">
        <v>56</v>
      </c>
      <c r="P32338" s="34">
        <v>69</v>
      </c>
      <c r="Q32338" s="34">
        <v>111</v>
      </c>
      <c r="R32338" s="34">
        <v>120</v>
      </c>
      <c r="S32338" s="34">
        <v>100</v>
      </c>
      <c r="T32338" s="34">
        <v>90</v>
      </c>
      <c r="U32338" s="34">
        <v>73</v>
      </c>
      <c r="V32338" s="34">
        <v>70</v>
      </c>
      <c r="W32338" s="34">
        <v>75</v>
      </c>
      <c r="X32338" s="34">
        <v>87</v>
      </c>
      <c r="Y32338" s="34">
        <v>80</v>
      </c>
      <c r="Z32338" s="34">
        <v>71</v>
      </c>
      <c r="AA32338" s="34">
        <v>55</v>
      </c>
      <c r="AB32338" s="34">
        <v>120</v>
      </c>
      <c r="AC32338" s="34">
        <v>142</v>
      </c>
    </row>
    <row r="32339" spans="1:29" x14ac:dyDescent="0.2">
      <c r="A32339" s="34" t="s">
        <v>92832</v>
      </c>
      <c r="B32339" s="34">
        <v>40</v>
      </c>
      <c r="C32339" s="34">
        <v>50</v>
      </c>
      <c r="D32339" s="34">
        <v>39</v>
      </c>
      <c r="E32339" s="34">
        <v>35</v>
      </c>
      <c r="F32339" s="34">
        <v>29</v>
      </c>
      <c r="G32339" s="34">
        <v>16</v>
      </c>
      <c r="H32339" s="34">
        <v>19</v>
      </c>
      <c r="I32339" s="34">
        <v>25</v>
      </c>
      <c r="J32339" s="34">
        <v>30</v>
      </c>
      <c r="K32339" s="34">
        <v>31</v>
      </c>
      <c r="L32339" s="34">
        <v>38</v>
      </c>
      <c r="M32339" s="34">
        <v>22</v>
      </c>
      <c r="N32339" s="34">
        <v>36</v>
      </c>
      <c r="O32339" s="34">
        <v>31</v>
      </c>
      <c r="P32339" s="34">
        <v>48</v>
      </c>
      <c r="Q32339" s="34">
        <v>56</v>
      </c>
      <c r="R32339" s="34">
        <v>51</v>
      </c>
      <c r="S32339" s="34">
        <v>44</v>
      </c>
      <c r="T32339" s="34">
        <v>46</v>
      </c>
      <c r="U32339" s="34">
        <v>22</v>
      </c>
      <c r="V32339" s="34">
        <v>40</v>
      </c>
      <c r="W32339" s="34">
        <v>68</v>
      </c>
      <c r="X32339" s="34">
        <v>23</v>
      </c>
      <c r="Y32339" s="34">
        <v>55</v>
      </c>
      <c r="Z32339" s="34">
        <v>42</v>
      </c>
      <c r="AA32339" s="34">
        <v>55</v>
      </c>
      <c r="AB32339" s="34">
        <v>50</v>
      </c>
      <c r="AC32339" s="34">
        <v>40</v>
      </c>
    </row>
    <row r="32340" spans="1:29" x14ac:dyDescent="0.2">
      <c r="A32340" s="34" t="s">
        <v>92833</v>
      </c>
      <c r="B32340" s="34">
        <v>247</v>
      </c>
      <c r="C32340" s="34">
        <v>177</v>
      </c>
      <c r="D32340" s="34">
        <v>278</v>
      </c>
      <c r="E32340" s="34">
        <v>189</v>
      </c>
      <c r="F32340" s="34">
        <v>300</v>
      </c>
      <c r="G32340" s="34">
        <v>262</v>
      </c>
      <c r="H32340" s="34">
        <v>315</v>
      </c>
      <c r="I32340" s="34">
        <v>168</v>
      </c>
      <c r="J32340" s="34">
        <v>267</v>
      </c>
      <c r="K32340" s="34">
        <v>201</v>
      </c>
      <c r="L32340" s="34">
        <v>264</v>
      </c>
      <c r="M32340" s="34">
        <v>192</v>
      </c>
      <c r="N32340" s="34">
        <v>246</v>
      </c>
      <c r="O32340" s="34">
        <v>171</v>
      </c>
      <c r="P32340" s="34">
        <v>243</v>
      </c>
      <c r="Q32340" s="34">
        <v>306</v>
      </c>
      <c r="R32340" s="34">
        <v>374</v>
      </c>
      <c r="S32340" s="34">
        <v>308</v>
      </c>
      <c r="T32340" s="34">
        <v>268</v>
      </c>
      <c r="U32340" s="34">
        <v>208</v>
      </c>
      <c r="V32340" s="34">
        <v>330</v>
      </c>
      <c r="W32340" s="34">
        <v>311</v>
      </c>
      <c r="X32340" s="34">
        <v>391</v>
      </c>
      <c r="Y32340" s="34">
        <v>329</v>
      </c>
      <c r="Z32340" s="34">
        <v>288</v>
      </c>
      <c r="AA32340" s="34">
        <v>285</v>
      </c>
      <c r="AB32340" s="34">
        <v>332</v>
      </c>
      <c r="AC32340" s="34">
        <v>306</v>
      </c>
    </row>
    <row r="32341" spans="1:29" x14ac:dyDescent="0.2">
      <c r="A32341" s="34" t="s">
        <v>92834</v>
      </c>
      <c r="B32341" s="34">
        <v>55</v>
      </c>
      <c r="C32341" s="34">
        <v>37</v>
      </c>
      <c r="D32341" s="34">
        <v>83</v>
      </c>
      <c r="E32341" s="34">
        <v>38</v>
      </c>
      <c r="F32341" s="34">
        <v>78</v>
      </c>
      <c r="G32341" s="34">
        <v>48</v>
      </c>
      <c r="H32341" s="34">
        <v>64</v>
      </c>
      <c r="I32341" s="34">
        <v>41</v>
      </c>
      <c r="J32341" s="34">
        <v>51</v>
      </c>
      <c r="K32341" s="34">
        <v>44</v>
      </c>
      <c r="L32341" s="34">
        <v>55</v>
      </c>
      <c r="M32341" s="34">
        <v>29</v>
      </c>
      <c r="N32341" s="34">
        <v>68</v>
      </c>
      <c r="O32341" s="34">
        <v>59</v>
      </c>
      <c r="P32341" s="34">
        <v>49</v>
      </c>
      <c r="Q32341" s="34">
        <v>78</v>
      </c>
      <c r="R32341" s="34">
        <v>82</v>
      </c>
      <c r="S32341" s="34">
        <v>54</v>
      </c>
      <c r="T32341" s="34">
        <v>72</v>
      </c>
      <c r="U32341" s="34">
        <v>68</v>
      </c>
      <c r="V32341" s="34">
        <v>85</v>
      </c>
      <c r="W32341" s="34">
        <v>52</v>
      </c>
      <c r="X32341" s="34">
        <v>73</v>
      </c>
      <c r="Y32341" s="34">
        <v>30</v>
      </c>
      <c r="Z32341" s="34">
        <v>84</v>
      </c>
      <c r="AA32341" s="34">
        <v>54</v>
      </c>
      <c r="AB32341" s="34">
        <v>89</v>
      </c>
      <c r="AC32341" s="34">
        <v>74</v>
      </c>
    </row>
    <row r="32342" spans="1:29" x14ac:dyDescent="0.2">
      <c r="A32342" s="34" t="s">
        <v>92835</v>
      </c>
      <c r="B32342" s="34">
        <v>60</v>
      </c>
      <c r="C32342" s="34">
        <v>22</v>
      </c>
      <c r="D32342" s="34">
        <v>39</v>
      </c>
      <c r="E32342" s="34">
        <v>26</v>
      </c>
      <c r="F32342" s="34">
        <v>29</v>
      </c>
      <c r="G32342" s="34">
        <v>31</v>
      </c>
      <c r="H32342" s="34">
        <v>42</v>
      </c>
      <c r="I32342" s="34">
        <v>33</v>
      </c>
      <c r="J32342" s="34">
        <v>50</v>
      </c>
      <c r="K32342" s="34">
        <v>23</v>
      </c>
      <c r="L32342" s="34">
        <v>40</v>
      </c>
      <c r="M32342" s="34">
        <v>23</v>
      </c>
      <c r="N32342" s="34">
        <v>42</v>
      </c>
      <c r="O32342" s="34">
        <v>43</v>
      </c>
      <c r="P32342" s="34">
        <v>37</v>
      </c>
      <c r="Q32342" s="34">
        <v>57</v>
      </c>
      <c r="R32342" s="34">
        <v>54</v>
      </c>
      <c r="S32342" s="34">
        <v>36</v>
      </c>
      <c r="T32342" s="34">
        <v>68</v>
      </c>
      <c r="U32342" s="34">
        <v>39</v>
      </c>
      <c r="V32342" s="34">
        <v>63</v>
      </c>
      <c r="W32342" s="34">
        <v>45</v>
      </c>
      <c r="X32342" s="34">
        <v>43</v>
      </c>
      <c r="Y32342" s="34">
        <v>38</v>
      </c>
      <c r="Z32342" s="34">
        <v>51</v>
      </c>
      <c r="AA32342" s="34">
        <v>35</v>
      </c>
      <c r="AB32342" s="34">
        <v>92</v>
      </c>
      <c r="AC32342" s="34">
        <v>68</v>
      </c>
    </row>
    <row r="32343" spans="1:29" x14ac:dyDescent="0.2">
      <c r="A32343" s="34" t="s">
        <v>92836</v>
      </c>
      <c r="B32343" s="34">
        <v>63</v>
      </c>
      <c r="C32343" s="34">
        <v>24</v>
      </c>
      <c r="D32343" s="34">
        <v>29</v>
      </c>
      <c r="E32343" s="34">
        <v>24</v>
      </c>
      <c r="F32343" s="34">
        <v>19</v>
      </c>
      <c r="G32343" s="34">
        <v>35</v>
      </c>
      <c r="H32343" s="34">
        <v>22</v>
      </c>
      <c r="I32343" s="34">
        <v>18</v>
      </c>
      <c r="J32343" s="34">
        <v>20</v>
      </c>
      <c r="K32343" s="34">
        <v>31</v>
      </c>
      <c r="L32343" s="34">
        <v>27</v>
      </c>
      <c r="M32343" s="34">
        <v>17</v>
      </c>
      <c r="N32343" s="34">
        <v>33</v>
      </c>
      <c r="O32343" s="34">
        <v>28</v>
      </c>
      <c r="P32343" s="34">
        <v>32</v>
      </c>
      <c r="Q32343" s="34">
        <v>50</v>
      </c>
      <c r="R32343" s="34">
        <v>37</v>
      </c>
      <c r="S32343" s="34">
        <v>24</v>
      </c>
      <c r="T32343" s="34">
        <v>32</v>
      </c>
      <c r="U32343" s="34">
        <v>26</v>
      </c>
      <c r="V32343" s="34">
        <v>43</v>
      </c>
      <c r="W32343" s="34">
        <v>53</v>
      </c>
      <c r="X32343" s="34">
        <v>33</v>
      </c>
      <c r="Y32343" s="34">
        <v>35</v>
      </c>
      <c r="Z32343" s="34">
        <v>31</v>
      </c>
      <c r="AA32343" s="34">
        <v>39</v>
      </c>
      <c r="AB32343" s="34">
        <v>65</v>
      </c>
      <c r="AC32343" s="34">
        <v>34</v>
      </c>
    </row>
    <row r="32344" spans="1:29" x14ac:dyDescent="0.2">
      <c r="A32344" s="34" t="s">
        <v>92837</v>
      </c>
      <c r="B32344" s="34">
        <v>28</v>
      </c>
      <c r="C32344" s="34">
        <v>73</v>
      </c>
      <c r="D32344" s="34">
        <v>35</v>
      </c>
      <c r="E32344" s="34">
        <v>68</v>
      </c>
      <c r="F32344" s="34">
        <v>38</v>
      </c>
      <c r="G32344" s="34">
        <v>82</v>
      </c>
      <c r="H32344" s="34">
        <v>46</v>
      </c>
      <c r="I32344" s="34">
        <v>49</v>
      </c>
      <c r="J32344" s="34">
        <v>15</v>
      </c>
      <c r="K32344" s="34">
        <v>95</v>
      </c>
      <c r="L32344" s="34">
        <v>18</v>
      </c>
      <c r="M32344" s="34">
        <v>62</v>
      </c>
      <c r="N32344" s="34">
        <v>28</v>
      </c>
      <c r="O32344" s="34">
        <v>55</v>
      </c>
      <c r="P32344" s="34">
        <v>50</v>
      </c>
      <c r="Q32344" s="34">
        <v>100</v>
      </c>
      <c r="R32344" s="34">
        <v>63</v>
      </c>
      <c r="S32344" s="34">
        <v>77</v>
      </c>
      <c r="T32344" s="34">
        <v>27</v>
      </c>
      <c r="U32344" s="34">
        <v>65</v>
      </c>
      <c r="V32344" s="34">
        <v>47</v>
      </c>
      <c r="W32344" s="34">
        <v>73</v>
      </c>
      <c r="X32344" s="34">
        <v>46</v>
      </c>
      <c r="Y32344" s="34">
        <v>62</v>
      </c>
      <c r="Z32344" s="34">
        <v>40</v>
      </c>
      <c r="AA32344" s="34">
        <v>66</v>
      </c>
      <c r="AB32344" s="34">
        <v>36</v>
      </c>
      <c r="AC32344" s="34">
        <v>106</v>
      </c>
    </row>
    <row r="32345" spans="1:29" x14ac:dyDescent="0.2">
      <c r="A32345" s="34" t="s">
        <v>92838</v>
      </c>
      <c r="B32345" s="34">
        <v>72</v>
      </c>
      <c r="C32345" s="34">
        <v>32</v>
      </c>
      <c r="D32345" s="34">
        <v>42</v>
      </c>
      <c r="E32345" s="34">
        <v>36</v>
      </c>
      <c r="F32345" s="34">
        <v>69</v>
      </c>
      <c r="G32345" s="34">
        <v>30</v>
      </c>
      <c r="H32345" s="34">
        <v>60</v>
      </c>
      <c r="I32345" s="34">
        <v>37</v>
      </c>
      <c r="J32345" s="34">
        <v>40</v>
      </c>
      <c r="K32345" s="34">
        <v>39</v>
      </c>
      <c r="L32345" s="34">
        <v>61</v>
      </c>
      <c r="M32345" s="34">
        <v>37</v>
      </c>
      <c r="N32345" s="34">
        <v>46</v>
      </c>
      <c r="O32345" s="34">
        <v>25</v>
      </c>
      <c r="P32345" s="34">
        <v>55</v>
      </c>
      <c r="Q32345" s="34">
        <v>58</v>
      </c>
      <c r="R32345" s="34">
        <v>108</v>
      </c>
      <c r="S32345" s="34">
        <v>49</v>
      </c>
      <c r="T32345" s="34">
        <v>78</v>
      </c>
      <c r="U32345" s="34">
        <v>39</v>
      </c>
      <c r="V32345" s="34">
        <v>61</v>
      </c>
      <c r="W32345" s="34">
        <v>76</v>
      </c>
      <c r="X32345" s="34">
        <v>80</v>
      </c>
      <c r="Y32345" s="34">
        <v>67</v>
      </c>
      <c r="Z32345" s="34">
        <v>72</v>
      </c>
      <c r="AA32345" s="34">
        <v>58</v>
      </c>
      <c r="AB32345" s="34">
        <v>93</v>
      </c>
      <c r="AC32345" s="34">
        <v>71</v>
      </c>
    </row>
    <row r="32346" spans="1:29" x14ac:dyDescent="0.2">
      <c r="A32346" s="34" t="s">
        <v>92839</v>
      </c>
      <c r="B32346" s="34">
        <v>31</v>
      </c>
      <c r="C32346" s="34">
        <v>52</v>
      </c>
      <c r="D32346" s="34">
        <v>61</v>
      </c>
      <c r="E32346" s="34">
        <v>58</v>
      </c>
      <c r="F32346" s="34">
        <v>44</v>
      </c>
      <c r="G32346" s="34">
        <v>23</v>
      </c>
      <c r="H32346" s="34">
        <v>38</v>
      </c>
      <c r="I32346" s="34">
        <v>26</v>
      </c>
      <c r="J32346" s="34">
        <v>47</v>
      </c>
      <c r="K32346" s="34">
        <v>55</v>
      </c>
      <c r="L32346" s="34">
        <v>20</v>
      </c>
      <c r="M32346" s="34">
        <v>18</v>
      </c>
      <c r="N32346" s="34">
        <v>35</v>
      </c>
      <c r="O32346" s="34">
        <v>53</v>
      </c>
      <c r="P32346" s="34">
        <v>30</v>
      </c>
      <c r="Q32346" s="34">
        <v>61</v>
      </c>
      <c r="R32346" s="34">
        <v>67</v>
      </c>
      <c r="S32346" s="34">
        <v>57</v>
      </c>
      <c r="T32346" s="34">
        <v>26</v>
      </c>
      <c r="U32346" s="34">
        <v>39</v>
      </c>
      <c r="V32346" s="34">
        <v>46</v>
      </c>
      <c r="W32346" s="34">
        <v>32</v>
      </c>
      <c r="X32346" s="34">
        <v>52</v>
      </c>
      <c r="Y32346" s="34">
        <v>50</v>
      </c>
      <c r="Z32346" s="34">
        <v>82</v>
      </c>
      <c r="AA32346" s="34">
        <v>73</v>
      </c>
      <c r="AB32346" s="34">
        <v>38</v>
      </c>
      <c r="AC32346" s="34">
        <v>98</v>
      </c>
    </row>
    <row r="32347" spans="1:29" x14ac:dyDescent="0.2">
      <c r="A32347" s="34" t="s">
        <v>92840</v>
      </c>
      <c r="B32347" s="34">
        <v>101</v>
      </c>
      <c r="C32347" s="34">
        <v>155</v>
      </c>
      <c r="D32347" s="34">
        <v>186</v>
      </c>
      <c r="E32347" s="34">
        <v>173</v>
      </c>
      <c r="F32347" s="34">
        <v>188</v>
      </c>
      <c r="G32347" s="34">
        <v>163</v>
      </c>
      <c r="H32347" s="34">
        <v>229</v>
      </c>
      <c r="I32347" s="34">
        <v>165</v>
      </c>
      <c r="J32347" s="34">
        <v>155</v>
      </c>
      <c r="K32347" s="34">
        <v>165</v>
      </c>
      <c r="L32347" s="34">
        <v>221</v>
      </c>
      <c r="M32347" s="34">
        <v>138</v>
      </c>
      <c r="N32347" s="34">
        <v>176</v>
      </c>
      <c r="O32347" s="34">
        <v>157</v>
      </c>
      <c r="P32347" s="34">
        <v>177</v>
      </c>
      <c r="Q32347" s="34">
        <v>318</v>
      </c>
      <c r="R32347" s="34">
        <v>249</v>
      </c>
      <c r="S32347" s="34">
        <v>228</v>
      </c>
      <c r="T32347" s="34">
        <v>231</v>
      </c>
      <c r="U32347" s="34">
        <v>233</v>
      </c>
      <c r="V32347" s="34">
        <v>258</v>
      </c>
      <c r="W32347" s="34">
        <v>260</v>
      </c>
      <c r="X32347" s="34">
        <v>286</v>
      </c>
      <c r="Y32347" s="34">
        <v>277</v>
      </c>
      <c r="Z32347" s="34">
        <v>157</v>
      </c>
      <c r="AA32347" s="34">
        <v>212</v>
      </c>
      <c r="AB32347" s="34">
        <v>221</v>
      </c>
      <c r="AC32347" s="34">
        <v>323</v>
      </c>
    </row>
    <row r="32348" spans="1:29" x14ac:dyDescent="0.2">
      <c r="A32348" s="34" t="s">
        <v>92841</v>
      </c>
      <c r="B32348" s="34">
        <v>46</v>
      </c>
      <c r="C32348" s="34">
        <v>26</v>
      </c>
      <c r="D32348" s="34">
        <v>34</v>
      </c>
      <c r="E32348" s="34">
        <v>21</v>
      </c>
      <c r="F32348" s="34">
        <v>30</v>
      </c>
      <c r="G32348" s="34">
        <v>28</v>
      </c>
      <c r="H32348" s="34">
        <v>28</v>
      </c>
      <c r="I32348" s="34">
        <v>26</v>
      </c>
      <c r="J32348" s="34">
        <v>43</v>
      </c>
      <c r="K32348" s="34">
        <v>8</v>
      </c>
      <c r="L32348" s="34">
        <v>26</v>
      </c>
      <c r="M32348" s="34">
        <v>34</v>
      </c>
      <c r="N32348" s="34">
        <v>23</v>
      </c>
      <c r="O32348" s="34">
        <v>19</v>
      </c>
      <c r="P32348" s="34">
        <v>25</v>
      </c>
      <c r="Q32348" s="34">
        <v>36</v>
      </c>
      <c r="R32348" s="34">
        <v>29</v>
      </c>
      <c r="S32348" s="34">
        <v>31</v>
      </c>
      <c r="T32348" s="34">
        <v>48</v>
      </c>
      <c r="U32348" s="34">
        <v>21</v>
      </c>
      <c r="V32348" s="34">
        <v>59</v>
      </c>
      <c r="W32348" s="34">
        <v>30</v>
      </c>
      <c r="X32348" s="34">
        <v>52</v>
      </c>
      <c r="Y32348" s="34">
        <v>27</v>
      </c>
      <c r="Z32348" s="34">
        <v>39</v>
      </c>
      <c r="AA32348" s="34">
        <v>40</v>
      </c>
      <c r="AB32348" s="34">
        <v>58</v>
      </c>
      <c r="AC32348" s="34">
        <v>38</v>
      </c>
    </row>
    <row r="32349" spans="1:29" x14ac:dyDescent="0.2">
      <c r="A32349" s="34" t="s">
        <v>92842</v>
      </c>
      <c r="B32349" s="34">
        <v>50</v>
      </c>
      <c r="C32349" s="34">
        <v>30</v>
      </c>
      <c r="D32349" s="34">
        <v>54</v>
      </c>
      <c r="E32349" s="34">
        <v>25</v>
      </c>
      <c r="F32349" s="34">
        <v>36</v>
      </c>
      <c r="G32349" s="34">
        <v>23</v>
      </c>
      <c r="H32349" s="34">
        <v>30</v>
      </c>
      <c r="I32349" s="34">
        <v>19</v>
      </c>
      <c r="J32349" s="34">
        <v>34</v>
      </c>
      <c r="K32349" s="34">
        <v>29</v>
      </c>
      <c r="L32349" s="34">
        <v>28</v>
      </c>
      <c r="M32349" s="34">
        <v>25</v>
      </c>
      <c r="N32349" s="34">
        <v>48</v>
      </c>
      <c r="O32349" s="34">
        <v>19</v>
      </c>
      <c r="P32349" s="34">
        <v>42</v>
      </c>
      <c r="Q32349" s="34">
        <v>50</v>
      </c>
      <c r="R32349" s="34">
        <v>36</v>
      </c>
      <c r="S32349" s="34">
        <v>44</v>
      </c>
      <c r="T32349" s="34">
        <v>40</v>
      </c>
      <c r="U32349" s="34">
        <v>25</v>
      </c>
      <c r="V32349" s="34">
        <v>34</v>
      </c>
      <c r="W32349" s="34">
        <v>34</v>
      </c>
      <c r="X32349" s="34">
        <v>56</v>
      </c>
      <c r="Y32349" s="34">
        <v>28</v>
      </c>
      <c r="Z32349" s="34">
        <v>54</v>
      </c>
      <c r="AA32349" s="34">
        <v>24</v>
      </c>
      <c r="AB32349" s="34">
        <v>39</v>
      </c>
      <c r="AC32349" s="34">
        <v>51</v>
      </c>
    </row>
    <row r="32350" spans="1:29" x14ac:dyDescent="0.2">
      <c r="A32350" s="34" t="s">
        <v>92843</v>
      </c>
      <c r="B32350" s="34">
        <v>77</v>
      </c>
      <c r="C32350" s="34">
        <v>61</v>
      </c>
      <c r="D32350" s="34">
        <v>58</v>
      </c>
      <c r="E32350" s="34">
        <v>51</v>
      </c>
      <c r="F32350" s="34">
        <v>76</v>
      </c>
      <c r="G32350" s="34">
        <v>35</v>
      </c>
      <c r="H32350" s="34">
        <v>52</v>
      </c>
      <c r="I32350" s="34">
        <v>66</v>
      </c>
      <c r="J32350" s="34">
        <v>80</v>
      </c>
      <c r="K32350" s="34">
        <v>66</v>
      </c>
      <c r="L32350" s="34">
        <v>67</v>
      </c>
      <c r="M32350" s="34">
        <v>60</v>
      </c>
      <c r="N32350" s="34">
        <v>50</v>
      </c>
      <c r="O32350" s="34">
        <v>61</v>
      </c>
      <c r="P32350" s="34">
        <v>37</v>
      </c>
      <c r="Q32350" s="34">
        <v>80</v>
      </c>
      <c r="R32350" s="34">
        <v>126</v>
      </c>
      <c r="S32350" s="34">
        <v>71</v>
      </c>
      <c r="T32350" s="34">
        <v>93</v>
      </c>
      <c r="U32350" s="34">
        <v>119</v>
      </c>
      <c r="V32350" s="34">
        <v>93</v>
      </c>
      <c r="W32350" s="34">
        <v>99</v>
      </c>
      <c r="X32350" s="34">
        <v>69</v>
      </c>
      <c r="Y32350" s="34">
        <v>88</v>
      </c>
      <c r="Z32350" s="34">
        <v>78</v>
      </c>
      <c r="AA32350" s="34">
        <v>71</v>
      </c>
      <c r="AB32350" s="34">
        <v>109</v>
      </c>
      <c r="AC32350" s="34">
        <v>106</v>
      </c>
    </row>
    <row r="32351" spans="1:29" x14ac:dyDescent="0.2">
      <c r="A32351" s="34" t="s">
        <v>92844</v>
      </c>
      <c r="B32351" s="34">
        <v>54</v>
      </c>
      <c r="C32351" s="34">
        <v>61</v>
      </c>
      <c r="D32351" s="34">
        <v>104</v>
      </c>
      <c r="E32351" s="34">
        <v>66</v>
      </c>
      <c r="F32351" s="34">
        <v>79</v>
      </c>
      <c r="G32351" s="34">
        <v>66</v>
      </c>
      <c r="H32351" s="34">
        <v>49</v>
      </c>
      <c r="I32351" s="34">
        <v>59</v>
      </c>
      <c r="J32351" s="34">
        <v>60</v>
      </c>
      <c r="K32351" s="34">
        <v>81</v>
      </c>
      <c r="L32351" s="34">
        <v>30</v>
      </c>
      <c r="M32351" s="34">
        <v>80</v>
      </c>
      <c r="N32351" s="34">
        <v>54</v>
      </c>
      <c r="O32351" s="34">
        <v>76</v>
      </c>
      <c r="P32351" s="34">
        <v>60</v>
      </c>
      <c r="Q32351" s="34">
        <v>94</v>
      </c>
      <c r="R32351" s="34">
        <v>62</v>
      </c>
      <c r="S32351" s="34">
        <v>112</v>
      </c>
      <c r="T32351" s="34">
        <v>29</v>
      </c>
      <c r="U32351" s="34">
        <v>64</v>
      </c>
      <c r="V32351" s="34">
        <v>78</v>
      </c>
      <c r="W32351" s="34">
        <v>66</v>
      </c>
      <c r="X32351" s="34">
        <v>85</v>
      </c>
      <c r="Y32351" s="34">
        <v>37</v>
      </c>
      <c r="Z32351" s="34">
        <v>75</v>
      </c>
      <c r="AA32351" s="34">
        <v>69</v>
      </c>
      <c r="AB32351" s="34">
        <v>58</v>
      </c>
      <c r="AC32351" s="34">
        <v>138</v>
      </c>
    </row>
    <row r="32352" spans="1:29" x14ac:dyDescent="0.2">
      <c r="A32352" s="34" t="s">
        <v>92845</v>
      </c>
      <c r="B32352" s="34">
        <v>210</v>
      </c>
      <c r="C32352" s="34">
        <v>215</v>
      </c>
      <c r="D32352" s="34">
        <v>295</v>
      </c>
      <c r="E32352" s="34">
        <v>224</v>
      </c>
      <c r="F32352" s="34">
        <v>320</v>
      </c>
      <c r="G32352" s="34">
        <v>170</v>
      </c>
      <c r="H32352" s="34">
        <v>274</v>
      </c>
      <c r="I32352" s="34">
        <v>200</v>
      </c>
      <c r="J32352" s="34">
        <v>249</v>
      </c>
      <c r="K32352" s="34">
        <v>169</v>
      </c>
      <c r="L32352" s="34">
        <v>220</v>
      </c>
      <c r="M32352" s="34">
        <v>198</v>
      </c>
      <c r="N32352" s="34">
        <v>268</v>
      </c>
      <c r="O32352" s="34">
        <v>172</v>
      </c>
      <c r="P32352" s="34">
        <v>251</v>
      </c>
      <c r="Q32352" s="34">
        <v>252</v>
      </c>
      <c r="R32352" s="34">
        <v>363</v>
      </c>
      <c r="S32352" s="34">
        <v>247</v>
      </c>
      <c r="T32352" s="34">
        <v>342</v>
      </c>
      <c r="U32352" s="34">
        <v>250</v>
      </c>
      <c r="V32352" s="34">
        <v>320</v>
      </c>
      <c r="W32352" s="34">
        <v>258</v>
      </c>
      <c r="X32352" s="34">
        <v>353</v>
      </c>
      <c r="Y32352" s="34">
        <v>249</v>
      </c>
      <c r="Z32352" s="34">
        <v>370</v>
      </c>
      <c r="AA32352" s="34">
        <v>255</v>
      </c>
      <c r="AB32352" s="34">
        <v>319</v>
      </c>
      <c r="AC32352" s="34">
        <v>327</v>
      </c>
    </row>
    <row r="32353" spans="1:29" x14ac:dyDescent="0.2">
      <c r="A32353" s="34" t="s">
        <v>92846</v>
      </c>
      <c r="B32353" s="34">
        <v>52</v>
      </c>
      <c r="C32353" s="34">
        <v>35</v>
      </c>
      <c r="D32353" s="34">
        <v>72</v>
      </c>
      <c r="E32353" s="34">
        <v>50</v>
      </c>
      <c r="F32353" s="34">
        <v>56</v>
      </c>
      <c r="G32353" s="34">
        <v>54</v>
      </c>
      <c r="H32353" s="34">
        <v>56</v>
      </c>
      <c r="I32353" s="34">
        <v>35</v>
      </c>
      <c r="J32353" s="34">
        <v>68</v>
      </c>
      <c r="K32353" s="34">
        <v>58</v>
      </c>
      <c r="L32353" s="34">
        <v>78</v>
      </c>
      <c r="M32353" s="34">
        <v>42</v>
      </c>
      <c r="N32353" s="34">
        <v>72</v>
      </c>
      <c r="O32353" s="34">
        <v>64</v>
      </c>
      <c r="P32353" s="34">
        <v>61</v>
      </c>
      <c r="Q32353" s="34">
        <v>70</v>
      </c>
      <c r="R32353" s="34">
        <v>72</v>
      </c>
      <c r="S32353" s="34">
        <v>68</v>
      </c>
      <c r="T32353" s="34">
        <v>60</v>
      </c>
      <c r="U32353" s="34">
        <v>45</v>
      </c>
      <c r="V32353" s="34">
        <v>76</v>
      </c>
      <c r="W32353" s="34">
        <v>63</v>
      </c>
      <c r="X32353" s="34">
        <v>86</v>
      </c>
      <c r="Y32353" s="34">
        <v>48</v>
      </c>
      <c r="Z32353" s="34">
        <v>71</v>
      </c>
      <c r="AA32353" s="34">
        <v>74</v>
      </c>
      <c r="AB32353" s="34">
        <v>57</v>
      </c>
      <c r="AC32353" s="34">
        <v>88</v>
      </c>
    </row>
    <row r="32354" spans="1:29" x14ac:dyDescent="0.2">
      <c r="A32354" s="34" t="s">
        <v>92847</v>
      </c>
      <c r="B32354" s="34">
        <v>32</v>
      </c>
      <c r="C32354" s="34">
        <v>33</v>
      </c>
      <c r="D32354" s="34">
        <v>58</v>
      </c>
      <c r="E32354" s="34">
        <v>39</v>
      </c>
      <c r="F32354" s="34">
        <v>34</v>
      </c>
      <c r="G32354" s="34">
        <v>75</v>
      </c>
      <c r="H32354" s="34">
        <v>26</v>
      </c>
      <c r="I32354" s="34">
        <v>24</v>
      </c>
      <c r="J32354" s="34">
        <v>15</v>
      </c>
      <c r="K32354" s="34">
        <v>49</v>
      </c>
      <c r="L32354" s="34">
        <v>31</v>
      </c>
      <c r="M32354" s="34">
        <v>33</v>
      </c>
      <c r="N32354" s="34">
        <v>42</v>
      </c>
      <c r="O32354" s="34">
        <v>58</v>
      </c>
      <c r="P32354" s="34">
        <v>27</v>
      </c>
      <c r="Q32354" s="34">
        <v>47</v>
      </c>
      <c r="R32354" s="34">
        <v>42</v>
      </c>
      <c r="S32354" s="34">
        <v>64</v>
      </c>
      <c r="T32354" s="34">
        <v>38</v>
      </c>
      <c r="U32354" s="34">
        <v>36</v>
      </c>
      <c r="V32354" s="34">
        <v>26</v>
      </c>
      <c r="W32354" s="34">
        <v>39</v>
      </c>
      <c r="X32354" s="34">
        <v>42</v>
      </c>
      <c r="Y32354" s="34">
        <v>56</v>
      </c>
      <c r="Z32354" s="34">
        <v>32</v>
      </c>
      <c r="AA32354" s="34">
        <v>38</v>
      </c>
      <c r="AB32354" s="34">
        <v>36</v>
      </c>
      <c r="AC32354" s="34">
        <v>52</v>
      </c>
    </row>
    <row r="32355" spans="1:29" x14ac:dyDescent="0.2">
      <c r="A32355" s="34" t="s">
        <v>92848</v>
      </c>
      <c r="B32355" s="34">
        <v>11</v>
      </c>
      <c r="C32355" s="34">
        <v>17</v>
      </c>
      <c r="D32355" s="34">
        <v>18</v>
      </c>
      <c r="E32355" s="34">
        <v>14</v>
      </c>
      <c r="F32355" s="34">
        <v>9</v>
      </c>
      <c r="G32355" s="34">
        <v>9</v>
      </c>
      <c r="H32355" s="34">
        <v>16</v>
      </c>
      <c r="I32355" s="34">
        <v>22</v>
      </c>
      <c r="J32355" s="34">
        <v>10</v>
      </c>
      <c r="K32355" s="34">
        <v>17</v>
      </c>
      <c r="L32355" s="34">
        <v>14</v>
      </c>
      <c r="M32355" s="34">
        <v>22</v>
      </c>
      <c r="N32355" s="34">
        <v>19</v>
      </c>
      <c r="O32355" s="34">
        <v>16</v>
      </c>
      <c r="P32355" s="34">
        <v>16</v>
      </c>
      <c r="Q32355" s="34">
        <v>36</v>
      </c>
      <c r="R32355" s="34">
        <v>17</v>
      </c>
      <c r="S32355" s="34">
        <v>16</v>
      </c>
      <c r="T32355" s="34">
        <v>10</v>
      </c>
      <c r="U32355" s="34">
        <v>18</v>
      </c>
      <c r="V32355" s="34">
        <v>21</v>
      </c>
      <c r="W32355" s="34">
        <v>23</v>
      </c>
      <c r="X32355" s="34">
        <v>16</v>
      </c>
      <c r="Y32355" s="34">
        <v>12</v>
      </c>
      <c r="Z32355" s="34">
        <v>25</v>
      </c>
      <c r="AA32355" s="34">
        <v>25</v>
      </c>
      <c r="AB32355" s="34">
        <v>31</v>
      </c>
      <c r="AC32355" s="34">
        <v>45</v>
      </c>
    </row>
    <row r="32356" spans="1:29" x14ac:dyDescent="0.2">
      <c r="A32356" s="34" t="s">
        <v>92849</v>
      </c>
      <c r="B32356" s="34">
        <v>112</v>
      </c>
      <c r="C32356" s="34">
        <v>80</v>
      </c>
      <c r="D32356" s="34">
        <v>81</v>
      </c>
      <c r="E32356" s="34">
        <v>89</v>
      </c>
      <c r="F32356" s="34">
        <v>64</v>
      </c>
      <c r="G32356" s="34">
        <v>90</v>
      </c>
      <c r="H32356" s="34">
        <v>89</v>
      </c>
      <c r="I32356" s="34">
        <v>86</v>
      </c>
      <c r="J32356" s="34">
        <v>83</v>
      </c>
      <c r="K32356" s="34">
        <v>90</v>
      </c>
      <c r="L32356" s="34">
        <v>70</v>
      </c>
      <c r="M32356" s="34">
        <v>63</v>
      </c>
      <c r="N32356" s="34">
        <v>58</v>
      </c>
      <c r="O32356" s="34">
        <v>107</v>
      </c>
      <c r="P32356" s="34">
        <v>80</v>
      </c>
      <c r="Q32356" s="34">
        <v>106</v>
      </c>
      <c r="R32356" s="34">
        <v>118</v>
      </c>
      <c r="S32356" s="34">
        <v>81</v>
      </c>
      <c r="T32356" s="34">
        <v>84</v>
      </c>
      <c r="U32356" s="34">
        <v>81</v>
      </c>
      <c r="V32356" s="34">
        <v>88</v>
      </c>
      <c r="W32356" s="34">
        <v>144</v>
      </c>
      <c r="X32356" s="34">
        <v>86</v>
      </c>
      <c r="Y32356" s="34">
        <v>156</v>
      </c>
      <c r="Z32356" s="34">
        <v>116</v>
      </c>
      <c r="AA32356" s="34">
        <v>112</v>
      </c>
      <c r="AB32356" s="34">
        <v>119</v>
      </c>
      <c r="AC32356" s="34">
        <v>138</v>
      </c>
    </row>
    <row r="32357" spans="1:29" x14ac:dyDescent="0.2">
      <c r="A32357" s="34" t="s">
        <v>92850</v>
      </c>
      <c r="B32357" s="34">
        <v>33</v>
      </c>
      <c r="C32357" s="34">
        <v>17</v>
      </c>
      <c r="D32357" s="34">
        <v>32</v>
      </c>
      <c r="E32357" s="34">
        <v>22</v>
      </c>
      <c r="F32357" s="34">
        <v>26</v>
      </c>
      <c r="G32357" s="34">
        <v>37</v>
      </c>
      <c r="H32357" s="34">
        <v>39</v>
      </c>
      <c r="I32357" s="34">
        <v>18</v>
      </c>
      <c r="J32357" s="34">
        <v>11</v>
      </c>
      <c r="K32357" s="34">
        <v>23</v>
      </c>
      <c r="L32357" s="34">
        <v>18</v>
      </c>
      <c r="M32357" s="34">
        <v>30</v>
      </c>
      <c r="N32357" s="34">
        <v>16</v>
      </c>
      <c r="O32357" s="34">
        <v>10</v>
      </c>
      <c r="P32357" s="34">
        <v>18</v>
      </c>
      <c r="Q32357" s="34">
        <v>25</v>
      </c>
      <c r="R32357" s="34">
        <v>22</v>
      </c>
      <c r="S32357" s="34">
        <v>32</v>
      </c>
      <c r="T32357" s="34">
        <v>27</v>
      </c>
      <c r="U32357" s="34">
        <v>23</v>
      </c>
      <c r="V32357" s="34">
        <v>25</v>
      </c>
      <c r="W32357" s="34">
        <v>21</v>
      </c>
      <c r="X32357" s="34">
        <v>29</v>
      </c>
      <c r="Y32357" s="34">
        <v>17</v>
      </c>
      <c r="Z32357" s="34">
        <v>30</v>
      </c>
      <c r="AA32357" s="34">
        <v>38</v>
      </c>
      <c r="AB32357" s="34">
        <v>18</v>
      </c>
      <c r="AC32357" s="34">
        <v>32</v>
      </c>
    </row>
    <row r="32358" spans="1:29" x14ac:dyDescent="0.2">
      <c r="A32358" s="34" t="s">
        <v>92851</v>
      </c>
      <c r="B32358" s="34">
        <v>134</v>
      </c>
      <c r="C32358" s="34">
        <v>111</v>
      </c>
      <c r="D32358" s="34">
        <v>95</v>
      </c>
      <c r="E32358" s="34">
        <v>98</v>
      </c>
      <c r="F32358" s="34">
        <v>157</v>
      </c>
      <c r="G32358" s="34">
        <v>105</v>
      </c>
      <c r="H32358" s="34">
        <v>175</v>
      </c>
      <c r="I32358" s="34">
        <v>94</v>
      </c>
      <c r="J32358" s="34">
        <v>135</v>
      </c>
      <c r="K32358" s="34">
        <v>87</v>
      </c>
      <c r="L32358" s="34">
        <v>136</v>
      </c>
      <c r="M32358" s="34">
        <v>108</v>
      </c>
      <c r="N32358" s="34">
        <v>93</v>
      </c>
      <c r="O32358" s="34">
        <v>94</v>
      </c>
      <c r="P32358" s="34">
        <v>95</v>
      </c>
      <c r="Q32358" s="34">
        <v>119</v>
      </c>
      <c r="R32358" s="34">
        <v>195</v>
      </c>
      <c r="S32358" s="34">
        <v>116</v>
      </c>
      <c r="T32358" s="34">
        <v>185</v>
      </c>
      <c r="U32358" s="34">
        <v>115</v>
      </c>
      <c r="V32358" s="34">
        <v>156</v>
      </c>
      <c r="W32358" s="34">
        <v>185</v>
      </c>
      <c r="X32358" s="34">
        <v>149</v>
      </c>
      <c r="Y32358" s="34">
        <v>201</v>
      </c>
      <c r="Z32358" s="34">
        <v>154</v>
      </c>
      <c r="AA32358" s="34">
        <v>173</v>
      </c>
      <c r="AB32358" s="34">
        <v>167</v>
      </c>
      <c r="AC32358" s="34">
        <v>214</v>
      </c>
    </row>
    <row r="32359" spans="1:29" x14ac:dyDescent="0.2">
      <c r="A32359" s="34" t="s">
        <v>92852</v>
      </c>
      <c r="B32359" s="34">
        <v>60</v>
      </c>
      <c r="C32359" s="34">
        <v>19</v>
      </c>
      <c r="D32359" s="34">
        <v>38</v>
      </c>
      <c r="E32359" s="34">
        <v>43</v>
      </c>
      <c r="F32359" s="34">
        <v>26</v>
      </c>
      <c r="G32359" s="34">
        <v>28</v>
      </c>
      <c r="H32359" s="34">
        <v>51</v>
      </c>
      <c r="I32359" s="34">
        <v>31</v>
      </c>
      <c r="J32359" s="34">
        <v>45</v>
      </c>
      <c r="K32359" s="34">
        <v>31</v>
      </c>
      <c r="L32359" s="34">
        <v>59</v>
      </c>
      <c r="M32359" s="34">
        <v>18</v>
      </c>
      <c r="N32359" s="34">
        <v>18</v>
      </c>
      <c r="O32359" s="34">
        <v>28</v>
      </c>
      <c r="P32359" s="34">
        <v>48</v>
      </c>
      <c r="Q32359" s="34">
        <v>52</v>
      </c>
      <c r="R32359" s="34">
        <v>37</v>
      </c>
      <c r="S32359" s="34">
        <v>49</v>
      </c>
      <c r="T32359" s="34">
        <v>40</v>
      </c>
      <c r="U32359" s="34">
        <v>38</v>
      </c>
      <c r="V32359" s="34">
        <v>55</v>
      </c>
      <c r="W32359" s="34">
        <v>58</v>
      </c>
      <c r="X32359" s="34">
        <v>34</v>
      </c>
      <c r="Y32359" s="34">
        <v>44</v>
      </c>
      <c r="Z32359" s="34">
        <v>30</v>
      </c>
      <c r="AA32359" s="34">
        <v>57</v>
      </c>
      <c r="AB32359" s="34">
        <v>84</v>
      </c>
      <c r="AC32359" s="34">
        <v>50</v>
      </c>
    </row>
    <row r="32360" spans="1:29" x14ac:dyDescent="0.2">
      <c r="A32360" s="34" t="s">
        <v>92853</v>
      </c>
      <c r="B32360" s="34">
        <v>100</v>
      </c>
      <c r="C32360" s="34">
        <v>87</v>
      </c>
      <c r="D32360" s="34">
        <v>122</v>
      </c>
      <c r="E32360" s="34">
        <v>85</v>
      </c>
      <c r="F32360" s="34">
        <v>116</v>
      </c>
      <c r="G32360" s="34">
        <v>150</v>
      </c>
      <c r="H32360" s="34">
        <v>124</v>
      </c>
      <c r="I32360" s="34">
        <v>106</v>
      </c>
      <c r="J32360" s="34">
        <v>102</v>
      </c>
      <c r="K32360" s="34">
        <v>98</v>
      </c>
      <c r="L32360" s="34">
        <v>128</v>
      </c>
      <c r="M32360" s="34">
        <v>104</v>
      </c>
      <c r="N32360" s="34">
        <v>103</v>
      </c>
      <c r="O32360" s="34">
        <v>64</v>
      </c>
      <c r="P32360" s="34">
        <v>115</v>
      </c>
      <c r="Q32360" s="34">
        <v>148</v>
      </c>
      <c r="R32360" s="34">
        <v>150</v>
      </c>
      <c r="S32360" s="34">
        <v>163</v>
      </c>
      <c r="T32360" s="34">
        <v>175</v>
      </c>
      <c r="U32360" s="34">
        <v>95</v>
      </c>
      <c r="V32360" s="34">
        <v>135</v>
      </c>
      <c r="W32360" s="34">
        <v>132</v>
      </c>
      <c r="X32360" s="34">
        <v>173</v>
      </c>
      <c r="Y32360" s="34">
        <v>137</v>
      </c>
      <c r="Z32360" s="34">
        <v>149</v>
      </c>
      <c r="AA32360" s="34">
        <v>112</v>
      </c>
      <c r="AB32360" s="34">
        <v>178</v>
      </c>
      <c r="AC32360" s="34">
        <v>203</v>
      </c>
    </row>
    <row r="32361" spans="1:29" x14ac:dyDescent="0.2">
      <c r="A32361" s="34" t="s">
        <v>92854</v>
      </c>
      <c r="B32361" s="34">
        <v>252</v>
      </c>
      <c r="C32361" s="34">
        <v>58</v>
      </c>
      <c r="D32361" s="34">
        <v>63</v>
      </c>
      <c r="E32361" s="34">
        <v>76</v>
      </c>
      <c r="F32361" s="34">
        <v>97</v>
      </c>
      <c r="G32361" s="34">
        <v>91</v>
      </c>
      <c r="H32361" s="34">
        <v>96</v>
      </c>
      <c r="I32361" s="34">
        <v>73</v>
      </c>
      <c r="J32361" s="34">
        <v>87</v>
      </c>
      <c r="K32361" s="34">
        <v>60</v>
      </c>
      <c r="L32361" s="34">
        <v>182</v>
      </c>
      <c r="M32361" s="34">
        <v>77</v>
      </c>
      <c r="N32361" s="34">
        <v>101</v>
      </c>
      <c r="O32361" s="34">
        <v>81</v>
      </c>
      <c r="P32361" s="34">
        <v>112</v>
      </c>
      <c r="Q32361" s="34">
        <v>123</v>
      </c>
      <c r="R32361" s="34">
        <v>138</v>
      </c>
      <c r="S32361" s="34">
        <v>58</v>
      </c>
      <c r="T32361" s="34">
        <v>207</v>
      </c>
      <c r="U32361" s="34">
        <v>85</v>
      </c>
      <c r="V32361" s="34">
        <v>188</v>
      </c>
      <c r="W32361" s="34">
        <v>127</v>
      </c>
      <c r="X32361" s="34">
        <v>136</v>
      </c>
      <c r="Y32361" s="34">
        <v>119</v>
      </c>
      <c r="Z32361" s="34">
        <v>81</v>
      </c>
      <c r="AA32361" s="34">
        <v>147</v>
      </c>
      <c r="AB32361" s="34">
        <v>228</v>
      </c>
      <c r="AC32361" s="34">
        <v>90</v>
      </c>
    </row>
    <row r="32362" spans="1:29" x14ac:dyDescent="0.2">
      <c r="A32362" s="34" t="s">
        <v>92855</v>
      </c>
      <c r="B32362" s="34">
        <v>1</v>
      </c>
      <c r="C32362" s="34">
        <v>0</v>
      </c>
      <c r="D32362" s="34">
        <v>0</v>
      </c>
      <c r="E32362" s="34">
        <v>0</v>
      </c>
      <c r="F32362" s="34">
        <v>0</v>
      </c>
      <c r="G32362" s="34">
        <v>0</v>
      </c>
      <c r="H32362" s="34">
        <v>0</v>
      </c>
      <c r="I32362" s="34">
        <v>0</v>
      </c>
      <c r="J32362" s="34">
        <v>0</v>
      </c>
      <c r="K32362" s="34">
        <v>0</v>
      </c>
      <c r="L32362" s="34">
        <v>0</v>
      </c>
      <c r="M32362" s="34">
        <v>0</v>
      </c>
      <c r="N32362" s="34">
        <v>0</v>
      </c>
      <c r="O32362" s="34">
        <v>0</v>
      </c>
      <c r="P32362" s="34">
        <v>0</v>
      </c>
      <c r="Q32362" s="34">
        <v>0</v>
      </c>
      <c r="R32362" s="34">
        <v>0</v>
      </c>
      <c r="S32362" s="34">
        <v>0</v>
      </c>
      <c r="T32362" s="34">
        <v>0</v>
      </c>
      <c r="U32362" s="34">
        <v>0</v>
      </c>
      <c r="V32362" s="34">
        <v>0</v>
      </c>
      <c r="W32362" s="34">
        <v>0</v>
      </c>
      <c r="X32362" s="34">
        <v>0</v>
      </c>
      <c r="Y32362" s="34">
        <v>0</v>
      </c>
      <c r="Z32362" s="34">
        <v>0</v>
      </c>
      <c r="AA32362" s="34">
        <v>0</v>
      </c>
      <c r="AB32362" s="34">
        <v>0</v>
      </c>
      <c r="AC32362" s="34">
        <v>0</v>
      </c>
    </row>
    <row r="32363" spans="1:29" x14ac:dyDescent="0.2">
      <c r="A32363" s="34" t="s">
        <v>92856</v>
      </c>
      <c r="B32363" s="34">
        <v>108</v>
      </c>
      <c r="C32363" s="34">
        <v>31</v>
      </c>
      <c r="D32363" s="34">
        <v>55</v>
      </c>
      <c r="E32363" s="34">
        <v>38</v>
      </c>
      <c r="F32363" s="34">
        <v>69</v>
      </c>
      <c r="G32363" s="34">
        <v>28</v>
      </c>
      <c r="H32363" s="34">
        <v>60</v>
      </c>
      <c r="I32363" s="34">
        <v>37</v>
      </c>
      <c r="J32363" s="34">
        <v>63</v>
      </c>
      <c r="K32363" s="34">
        <v>40</v>
      </c>
      <c r="L32363" s="34">
        <v>70</v>
      </c>
      <c r="M32363" s="34">
        <v>41</v>
      </c>
      <c r="N32363" s="34">
        <v>60</v>
      </c>
      <c r="O32363" s="34">
        <v>33</v>
      </c>
      <c r="P32363" s="34">
        <v>40</v>
      </c>
      <c r="Q32363" s="34">
        <v>49</v>
      </c>
      <c r="R32363" s="34">
        <v>105</v>
      </c>
      <c r="S32363" s="34">
        <v>45</v>
      </c>
      <c r="T32363" s="34">
        <v>103</v>
      </c>
      <c r="U32363" s="34">
        <v>37</v>
      </c>
      <c r="V32363" s="34">
        <v>97</v>
      </c>
      <c r="W32363" s="34">
        <v>76</v>
      </c>
      <c r="X32363" s="34">
        <v>122</v>
      </c>
      <c r="Y32363" s="34">
        <v>67</v>
      </c>
      <c r="Z32363" s="34">
        <v>72</v>
      </c>
      <c r="AA32363" s="34">
        <v>48</v>
      </c>
      <c r="AB32363" s="34">
        <v>88</v>
      </c>
      <c r="AC32363" s="34">
        <v>81</v>
      </c>
    </row>
    <row r="32364" spans="1:29" x14ac:dyDescent="0.2">
      <c r="A32364" s="34" t="s">
        <v>92857</v>
      </c>
      <c r="B32364" s="34">
        <v>105</v>
      </c>
      <c r="C32364" s="34">
        <v>124</v>
      </c>
      <c r="D32364" s="34">
        <v>109</v>
      </c>
      <c r="E32364" s="34">
        <v>145</v>
      </c>
      <c r="F32364" s="34">
        <v>105</v>
      </c>
      <c r="G32364" s="34">
        <v>173</v>
      </c>
      <c r="H32364" s="34">
        <v>129</v>
      </c>
      <c r="I32364" s="34">
        <v>166</v>
      </c>
      <c r="J32364" s="34">
        <v>109</v>
      </c>
      <c r="K32364" s="34">
        <v>129</v>
      </c>
      <c r="L32364" s="34">
        <v>140</v>
      </c>
      <c r="M32364" s="34">
        <v>154</v>
      </c>
      <c r="N32364" s="34">
        <v>85</v>
      </c>
      <c r="O32364" s="34">
        <v>122</v>
      </c>
      <c r="P32364" s="34">
        <v>142</v>
      </c>
      <c r="Q32364" s="34">
        <v>181</v>
      </c>
      <c r="R32364" s="34">
        <v>114</v>
      </c>
      <c r="S32364" s="34">
        <v>218</v>
      </c>
      <c r="T32364" s="34">
        <v>142</v>
      </c>
      <c r="U32364" s="34">
        <v>163</v>
      </c>
      <c r="V32364" s="34">
        <v>127</v>
      </c>
      <c r="W32364" s="34">
        <v>227</v>
      </c>
      <c r="X32364" s="34">
        <v>126</v>
      </c>
      <c r="Y32364" s="34">
        <v>160</v>
      </c>
      <c r="Z32364" s="34">
        <v>113</v>
      </c>
      <c r="AA32364" s="34">
        <v>170</v>
      </c>
      <c r="AB32364" s="34">
        <v>142</v>
      </c>
      <c r="AC32364" s="34">
        <v>247</v>
      </c>
    </row>
    <row r="32365" spans="1:29" x14ac:dyDescent="0.2">
      <c r="A32365" s="34" t="s">
        <v>92858</v>
      </c>
      <c r="B32365" s="34">
        <v>83</v>
      </c>
      <c r="C32365" s="34">
        <v>94</v>
      </c>
      <c r="D32365" s="34">
        <v>119</v>
      </c>
      <c r="E32365" s="34">
        <v>114</v>
      </c>
      <c r="F32365" s="34">
        <v>106</v>
      </c>
      <c r="G32365" s="34">
        <v>103</v>
      </c>
      <c r="H32365" s="34">
        <v>94</v>
      </c>
      <c r="I32365" s="34">
        <v>111</v>
      </c>
      <c r="J32365" s="34">
        <v>125</v>
      </c>
      <c r="K32365" s="34">
        <v>99</v>
      </c>
      <c r="L32365" s="34">
        <v>67</v>
      </c>
      <c r="M32365" s="34">
        <v>97</v>
      </c>
      <c r="N32365" s="34">
        <v>95</v>
      </c>
      <c r="O32365" s="34">
        <v>96</v>
      </c>
      <c r="P32365" s="34">
        <v>99</v>
      </c>
      <c r="Q32365" s="34">
        <v>117</v>
      </c>
      <c r="R32365" s="34">
        <v>169</v>
      </c>
      <c r="S32365" s="34">
        <v>122</v>
      </c>
      <c r="T32365" s="34">
        <v>162</v>
      </c>
      <c r="U32365" s="34">
        <v>115</v>
      </c>
      <c r="V32365" s="34">
        <v>133</v>
      </c>
      <c r="W32365" s="34">
        <v>120</v>
      </c>
      <c r="X32365" s="34">
        <v>178</v>
      </c>
      <c r="Y32365" s="34">
        <v>85</v>
      </c>
      <c r="Z32365" s="34">
        <v>148</v>
      </c>
      <c r="AA32365" s="34">
        <v>123</v>
      </c>
      <c r="AB32365" s="34">
        <v>172</v>
      </c>
      <c r="AC32365" s="34">
        <v>146</v>
      </c>
    </row>
    <row r="32366" spans="1:29" x14ac:dyDescent="0.2">
      <c r="A32366" s="34" t="s">
        <v>92859</v>
      </c>
      <c r="B32366" s="34">
        <v>106</v>
      </c>
      <c r="C32366" s="34">
        <v>124</v>
      </c>
      <c r="D32366" s="34">
        <v>104</v>
      </c>
      <c r="E32366" s="34">
        <v>114</v>
      </c>
      <c r="F32366" s="34">
        <v>77</v>
      </c>
      <c r="G32366" s="34">
        <v>75</v>
      </c>
      <c r="H32366" s="34">
        <v>93</v>
      </c>
      <c r="I32366" s="34">
        <v>267</v>
      </c>
      <c r="J32366" s="34">
        <v>108</v>
      </c>
      <c r="K32366" s="34">
        <v>137</v>
      </c>
      <c r="L32366" s="34">
        <v>95</v>
      </c>
      <c r="M32366" s="34">
        <v>129</v>
      </c>
      <c r="N32366" s="34">
        <v>71</v>
      </c>
      <c r="O32366" s="34">
        <v>121</v>
      </c>
      <c r="P32366" s="34">
        <v>115</v>
      </c>
      <c r="Q32366" s="34">
        <v>141</v>
      </c>
      <c r="R32366" s="34">
        <v>127</v>
      </c>
      <c r="S32366" s="34">
        <v>115</v>
      </c>
      <c r="T32366" s="34">
        <v>87</v>
      </c>
      <c r="U32366" s="34">
        <v>247</v>
      </c>
      <c r="V32366" s="34">
        <v>122</v>
      </c>
      <c r="W32366" s="34">
        <v>144</v>
      </c>
      <c r="X32366" s="34">
        <v>97</v>
      </c>
      <c r="Y32366" s="34">
        <v>121</v>
      </c>
      <c r="Z32366" s="34">
        <v>136</v>
      </c>
      <c r="AA32366" s="34">
        <v>136</v>
      </c>
      <c r="AB32366" s="34">
        <v>166</v>
      </c>
      <c r="AC32366" s="34">
        <v>178</v>
      </c>
    </row>
    <row r="32367" spans="1:29" x14ac:dyDescent="0.2">
      <c r="A32367" s="34" t="s">
        <v>92860</v>
      </c>
      <c r="B32367" s="34">
        <v>61</v>
      </c>
      <c r="C32367" s="34">
        <v>69</v>
      </c>
      <c r="D32367" s="34">
        <v>89</v>
      </c>
      <c r="E32367" s="34">
        <v>76</v>
      </c>
      <c r="F32367" s="34">
        <v>89</v>
      </c>
      <c r="G32367" s="34">
        <v>79</v>
      </c>
      <c r="H32367" s="34">
        <v>89</v>
      </c>
      <c r="I32367" s="34">
        <v>94</v>
      </c>
      <c r="J32367" s="34">
        <v>74</v>
      </c>
      <c r="K32367" s="34">
        <v>94</v>
      </c>
      <c r="L32367" s="34">
        <v>52</v>
      </c>
      <c r="M32367" s="34">
        <v>64</v>
      </c>
      <c r="N32367" s="34">
        <v>66</v>
      </c>
      <c r="O32367" s="34">
        <v>66</v>
      </c>
      <c r="P32367" s="34">
        <v>63</v>
      </c>
      <c r="Q32367" s="34">
        <v>138</v>
      </c>
      <c r="R32367" s="34">
        <v>97</v>
      </c>
      <c r="S32367" s="34">
        <v>126</v>
      </c>
      <c r="T32367" s="34">
        <v>87</v>
      </c>
      <c r="U32367" s="34">
        <v>94</v>
      </c>
      <c r="V32367" s="34">
        <v>108</v>
      </c>
      <c r="W32367" s="34">
        <v>135</v>
      </c>
      <c r="X32367" s="34">
        <v>77</v>
      </c>
      <c r="Y32367" s="34">
        <v>115</v>
      </c>
      <c r="Z32367" s="34">
        <v>80</v>
      </c>
      <c r="AA32367" s="34">
        <v>134</v>
      </c>
      <c r="AB32367" s="34">
        <v>103</v>
      </c>
      <c r="AC32367" s="34">
        <v>142</v>
      </c>
    </row>
    <row r="32368" spans="1:29" x14ac:dyDescent="0.2">
      <c r="A32368" s="34" t="s">
        <v>92861</v>
      </c>
      <c r="B32368" s="34">
        <v>34</v>
      </c>
      <c r="C32368" s="34">
        <v>15</v>
      </c>
      <c r="D32368" s="34">
        <v>16</v>
      </c>
      <c r="E32368" s="34">
        <v>18</v>
      </c>
      <c r="F32368" s="34">
        <v>15</v>
      </c>
      <c r="G32368" s="34">
        <v>13</v>
      </c>
      <c r="H32368" s="34">
        <v>15</v>
      </c>
      <c r="I32368" s="34">
        <v>13</v>
      </c>
      <c r="J32368" s="34">
        <v>23</v>
      </c>
      <c r="K32368" s="34">
        <v>13</v>
      </c>
      <c r="L32368" s="34">
        <v>9</v>
      </c>
      <c r="M32368" s="34">
        <v>12</v>
      </c>
      <c r="N32368" s="34">
        <v>19</v>
      </c>
      <c r="O32368" s="34">
        <v>20</v>
      </c>
      <c r="P32368" s="34">
        <v>28</v>
      </c>
      <c r="Q32368" s="34">
        <v>20</v>
      </c>
      <c r="R32368" s="34">
        <v>34</v>
      </c>
      <c r="S32368" s="34">
        <v>18</v>
      </c>
      <c r="T32368" s="34">
        <v>21</v>
      </c>
      <c r="U32368" s="34">
        <v>11</v>
      </c>
      <c r="V32368" s="34">
        <v>11</v>
      </c>
      <c r="W32368" s="34">
        <v>27</v>
      </c>
      <c r="X32368" s="34">
        <v>15</v>
      </c>
      <c r="Y32368" s="34">
        <v>17</v>
      </c>
      <c r="Z32368" s="34">
        <v>23</v>
      </c>
      <c r="AA32368" s="34">
        <v>16</v>
      </c>
      <c r="AB32368" s="34">
        <v>14</v>
      </c>
      <c r="AC32368" s="34">
        <v>11</v>
      </c>
    </row>
    <row r="32369" spans="1:29" x14ac:dyDescent="0.2">
      <c r="A32369" s="34" t="s">
        <v>92862</v>
      </c>
      <c r="B32369" s="34">
        <v>106</v>
      </c>
      <c r="C32369" s="34">
        <v>60</v>
      </c>
      <c r="D32369" s="34">
        <v>90</v>
      </c>
      <c r="E32369" s="34">
        <v>99</v>
      </c>
      <c r="F32369" s="34">
        <v>97</v>
      </c>
      <c r="G32369" s="34">
        <v>100</v>
      </c>
      <c r="H32369" s="34">
        <v>95</v>
      </c>
      <c r="I32369" s="34">
        <v>87</v>
      </c>
      <c r="J32369" s="34">
        <v>95</v>
      </c>
      <c r="K32369" s="34">
        <v>99</v>
      </c>
      <c r="L32369" s="34">
        <v>93</v>
      </c>
      <c r="M32369" s="34">
        <v>102</v>
      </c>
      <c r="N32369" s="34">
        <v>100</v>
      </c>
      <c r="O32369" s="34">
        <v>89</v>
      </c>
      <c r="P32369" s="34">
        <v>84</v>
      </c>
      <c r="Q32369" s="34">
        <v>141</v>
      </c>
      <c r="R32369" s="34">
        <v>105</v>
      </c>
      <c r="S32369" s="34">
        <v>113</v>
      </c>
      <c r="T32369" s="34">
        <v>95</v>
      </c>
      <c r="U32369" s="34">
        <v>77</v>
      </c>
      <c r="V32369" s="34">
        <v>118</v>
      </c>
      <c r="W32369" s="34">
        <v>100</v>
      </c>
      <c r="X32369" s="34">
        <v>130</v>
      </c>
      <c r="Y32369" s="34">
        <v>101</v>
      </c>
      <c r="Z32369" s="34">
        <v>94</v>
      </c>
      <c r="AA32369" s="34">
        <v>125</v>
      </c>
      <c r="AB32369" s="34">
        <v>97</v>
      </c>
      <c r="AC32369" s="34">
        <v>119</v>
      </c>
    </row>
    <row r="32370" spans="1:29" x14ac:dyDescent="0.2">
      <c r="A32370" s="34" t="s">
        <v>92863</v>
      </c>
      <c r="B32370" s="34">
        <v>82</v>
      </c>
      <c r="C32370" s="34">
        <v>68</v>
      </c>
      <c r="D32370" s="34">
        <v>55</v>
      </c>
      <c r="E32370" s="34">
        <v>60</v>
      </c>
      <c r="F32370" s="34">
        <v>57</v>
      </c>
      <c r="G32370" s="34">
        <v>59</v>
      </c>
      <c r="H32370" s="34">
        <v>96</v>
      </c>
      <c r="I32370" s="34">
        <v>60</v>
      </c>
      <c r="J32370" s="34">
        <v>52</v>
      </c>
      <c r="K32370" s="34">
        <v>64</v>
      </c>
      <c r="L32370" s="34">
        <v>55</v>
      </c>
      <c r="M32370" s="34">
        <v>59</v>
      </c>
      <c r="N32370" s="34">
        <v>42</v>
      </c>
      <c r="O32370" s="34">
        <v>57</v>
      </c>
      <c r="P32370" s="34">
        <v>63</v>
      </c>
      <c r="Q32370" s="34">
        <v>71</v>
      </c>
      <c r="R32370" s="34">
        <v>81</v>
      </c>
      <c r="S32370" s="34">
        <v>78</v>
      </c>
      <c r="T32370" s="34">
        <v>74</v>
      </c>
      <c r="U32370" s="34">
        <v>54</v>
      </c>
      <c r="V32370" s="34">
        <v>99</v>
      </c>
      <c r="W32370" s="34">
        <v>79</v>
      </c>
      <c r="X32370" s="34">
        <v>98</v>
      </c>
      <c r="Y32370" s="34">
        <v>74</v>
      </c>
      <c r="Z32370" s="34">
        <v>49</v>
      </c>
      <c r="AA32370" s="34">
        <v>80</v>
      </c>
      <c r="AB32370" s="34">
        <v>72</v>
      </c>
      <c r="AC32370" s="34">
        <v>109</v>
      </c>
    </row>
    <row r="32371" spans="1:29" x14ac:dyDescent="0.2">
      <c r="A32371" s="34" t="s">
        <v>92864</v>
      </c>
      <c r="B32371" s="34">
        <v>53</v>
      </c>
      <c r="C32371" s="34">
        <v>35</v>
      </c>
      <c r="D32371" s="34">
        <v>56</v>
      </c>
      <c r="E32371" s="34">
        <v>46</v>
      </c>
      <c r="F32371" s="34">
        <v>48</v>
      </c>
      <c r="G32371" s="34">
        <v>42</v>
      </c>
      <c r="H32371" s="34">
        <v>62</v>
      </c>
      <c r="I32371" s="34">
        <v>43</v>
      </c>
      <c r="J32371" s="34">
        <v>44</v>
      </c>
      <c r="K32371" s="34">
        <v>32</v>
      </c>
      <c r="L32371" s="34">
        <v>37</v>
      </c>
      <c r="M32371" s="34">
        <v>47</v>
      </c>
      <c r="N32371" s="34">
        <v>43</v>
      </c>
      <c r="O32371" s="34">
        <v>34</v>
      </c>
      <c r="P32371" s="34">
        <v>35</v>
      </c>
      <c r="Q32371" s="34">
        <v>53</v>
      </c>
      <c r="R32371" s="34">
        <v>52</v>
      </c>
      <c r="S32371" s="34">
        <v>38</v>
      </c>
      <c r="T32371" s="34">
        <v>40</v>
      </c>
      <c r="U32371" s="34">
        <v>31</v>
      </c>
      <c r="V32371" s="34">
        <v>53</v>
      </c>
      <c r="W32371" s="34">
        <v>87</v>
      </c>
      <c r="X32371" s="34">
        <v>61</v>
      </c>
      <c r="Y32371" s="34">
        <v>39</v>
      </c>
      <c r="Z32371" s="34">
        <v>59</v>
      </c>
      <c r="AA32371" s="34">
        <v>63</v>
      </c>
      <c r="AB32371" s="34">
        <v>41</v>
      </c>
      <c r="AC32371" s="34">
        <v>59</v>
      </c>
    </row>
    <row r="32372" spans="1:29" x14ac:dyDescent="0.2">
      <c r="A32372" s="34" t="s">
        <v>92865</v>
      </c>
      <c r="B32372" s="34">
        <v>172</v>
      </c>
      <c r="C32372" s="34">
        <v>222</v>
      </c>
      <c r="D32372" s="34">
        <v>243</v>
      </c>
      <c r="E32372" s="34">
        <v>213</v>
      </c>
      <c r="F32372" s="34">
        <v>263</v>
      </c>
      <c r="G32372" s="34">
        <v>166</v>
      </c>
      <c r="H32372" s="34">
        <v>252</v>
      </c>
      <c r="I32372" s="34">
        <v>223</v>
      </c>
      <c r="J32372" s="34">
        <v>213</v>
      </c>
      <c r="K32372" s="34">
        <v>214</v>
      </c>
      <c r="L32372" s="34">
        <v>179</v>
      </c>
      <c r="M32372" s="34">
        <v>214</v>
      </c>
      <c r="N32372" s="34">
        <v>186</v>
      </c>
      <c r="O32372" s="34">
        <v>226</v>
      </c>
      <c r="P32372" s="34">
        <v>221</v>
      </c>
      <c r="Q32372" s="34">
        <v>248</v>
      </c>
      <c r="R32372" s="34">
        <v>291</v>
      </c>
      <c r="S32372" s="34">
        <v>281</v>
      </c>
      <c r="T32372" s="34">
        <v>202</v>
      </c>
      <c r="U32372" s="34">
        <v>236</v>
      </c>
      <c r="V32372" s="34">
        <v>255</v>
      </c>
      <c r="W32372" s="34">
        <v>295</v>
      </c>
      <c r="X32372" s="34">
        <v>271</v>
      </c>
      <c r="Y32372" s="34">
        <v>180</v>
      </c>
      <c r="Z32372" s="34">
        <v>239</v>
      </c>
      <c r="AA32372" s="34">
        <v>260</v>
      </c>
      <c r="AB32372" s="34">
        <v>238</v>
      </c>
      <c r="AC32372" s="34">
        <v>379</v>
      </c>
    </row>
    <row r="32373" spans="1:29" x14ac:dyDescent="0.2">
      <c r="A32373" s="34" t="s">
        <v>92866</v>
      </c>
      <c r="B32373" s="34">
        <v>67</v>
      </c>
      <c r="C32373" s="34">
        <v>71</v>
      </c>
      <c r="D32373" s="34">
        <v>127</v>
      </c>
      <c r="E32373" s="34">
        <v>90</v>
      </c>
      <c r="F32373" s="34">
        <v>122</v>
      </c>
      <c r="G32373" s="34">
        <v>67</v>
      </c>
      <c r="H32373" s="34">
        <v>103</v>
      </c>
      <c r="I32373" s="34">
        <v>50</v>
      </c>
      <c r="J32373" s="34">
        <v>109</v>
      </c>
      <c r="K32373" s="34">
        <v>99</v>
      </c>
      <c r="L32373" s="34">
        <v>65</v>
      </c>
      <c r="M32373" s="34">
        <v>44</v>
      </c>
      <c r="N32373" s="34">
        <v>115</v>
      </c>
      <c r="O32373" s="34">
        <v>61</v>
      </c>
      <c r="P32373" s="34">
        <v>104</v>
      </c>
      <c r="Q32373" s="34">
        <v>98</v>
      </c>
      <c r="R32373" s="34">
        <v>112</v>
      </c>
      <c r="S32373" s="34">
        <v>92</v>
      </c>
      <c r="T32373" s="34">
        <v>133</v>
      </c>
      <c r="U32373" s="34">
        <v>96</v>
      </c>
      <c r="V32373" s="34">
        <v>107</v>
      </c>
      <c r="W32373" s="34">
        <v>108</v>
      </c>
      <c r="X32373" s="34">
        <v>118</v>
      </c>
      <c r="Y32373" s="34">
        <v>92</v>
      </c>
      <c r="Z32373" s="34">
        <v>97</v>
      </c>
      <c r="AA32373" s="34">
        <v>90</v>
      </c>
      <c r="AB32373" s="34">
        <v>96</v>
      </c>
      <c r="AC32373" s="34">
        <v>135</v>
      </c>
    </row>
    <row r="32374" spans="1:29" x14ac:dyDescent="0.2">
      <c r="A32374" s="34" t="s">
        <v>92867</v>
      </c>
      <c r="B32374" s="34">
        <v>778</v>
      </c>
      <c r="C32374" s="34">
        <v>386</v>
      </c>
      <c r="D32374" s="34">
        <v>581</v>
      </c>
      <c r="E32374" s="34">
        <v>430</v>
      </c>
      <c r="F32374" s="34">
        <v>622</v>
      </c>
      <c r="G32374" s="34">
        <v>467</v>
      </c>
      <c r="H32374" s="34">
        <v>534</v>
      </c>
      <c r="I32374" s="34">
        <v>451</v>
      </c>
      <c r="J32374" s="34">
        <v>602</v>
      </c>
      <c r="K32374" s="34">
        <v>496</v>
      </c>
      <c r="L32374" s="34">
        <v>722</v>
      </c>
      <c r="M32374" s="34">
        <v>407</v>
      </c>
      <c r="N32374" s="34">
        <v>502</v>
      </c>
      <c r="O32374" s="34">
        <v>360</v>
      </c>
      <c r="P32374" s="34">
        <v>618</v>
      </c>
      <c r="Q32374" s="34">
        <v>700</v>
      </c>
      <c r="R32374" s="34">
        <v>882</v>
      </c>
      <c r="S32374" s="34">
        <v>561</v>
      </c>
      <c r="T32374" s="34">
        <v>1029</v>
      </c>
      <c r="U32374" s="34">
        <v>606</v>
      </c>
      <c r="V32374" s="34">
        <v>820</v>
      </c>
      <c r="W32374" s="34">
        <v>787</v>
      </c>
      <c r="X32374" s="34">
        <v>762</v>
      </c>
      <c r="Y32374" s="34">
        <v>753</v>
      </c>
      <c r="Z32374" s="34">
        <v>542</v>
      </c>
      <c r="AA32374" s="34">
        <v>582</v>
      </c>
      <c r="AB32374" s="34">
        <v>1003</v>
      </c>
      <c r="AC32374" s="34">
        <v>868</v>
      </c>
    </row>
    <row r="32375" spans="1:29" x14ac:dyDescent="0.2">
      <c r="A32375" s="34" t="s">
        <v>92868</v>
      </c>
      <c r="B32375" s="34">
        <v>93</v>
      </c>
      <c r="C32375" s="34">
        <v>85</v>
      </c>
      <c r="D32375" s="34">
        <v>107</v>
      </c>
      <c r="E32375" s="34">
        <v>86</v>
      </c>
      <c r="F32375" s="34">
        <v>109</v>
      </c>
      <c r="G32375" s="34">
        <v>70</v>
      </c>
      <c r="H32375" s="34">
        <v>89</v>
      </c>
      <c r="I32375" s="34">
        <v>73</v>
      </c>
      <c r="J32375" s="34">
        <v>81</v>
      </c>
      <c r="K32375" s="34">
        <v>94</v>
      </c>
      <c r="L32375" s="34">
        <v>48</v>
      </c>
      <c r="M32375" s="34">
        <v>105</v>
      </c>
      <c r="N32375" s="34">
        <v>75</v>
      </c>
      <c r="O32375" s="34">
        <v>72</v>
      </c>
      <c r="P32375" s="34">
        <v>85</v>
      </c>
      <c r="Q32375" s="34">
        <v>107</v>
      </c>
      <c r="R32375" s="34">
        <v>114</v>
      </c>
      <c r="S32375" s="34">
        <v>99</v>
      </c>
      <c r="T32375" s="34">
        <v>101</v>
      </c>
      <c r="U32375" s="34">
        <v>97</v>
      </c>
      <c r="V32375" s="34">
        <v>137</v>
      </c>
      <c r="W32375" s="34">
        <v>149</v>
      </c>
      <c r="X32375" s="34">
        <v>112</v>
      </c>
      <c r="Y32375" s="34">
        <v>110</v>
      </c>
      <c r="Z32375" s="34">
        <v>99</v>
      </c>
      <c r="AA32375" s="34">
        <v>122</v>
      </c>
      <c r="AB32375" s="34">
        <v>93</v>
      </c>
      <c r="AC32375" s="34">
        <v>155</v>
      </c>
    </row>
    <row r="32376" spans="1:29" x14ac:dyDescent="0.2">
      <c r="A32376" s="34" t="s">
        <v>92869</v>
      </c>
      <c r="B32376" s="34">
        <v>86</v>
      </c>
      <c r="C32376" s="34">
        <v>79</v>
      </c>
      <c r="D32376" s="34">
        <v>62</v>
      </c>
      <c r="E32376" s="34">
        <v>61</v>
      </c>
      <c r="F32376" s="34">
        <v>42</v>
      </c>
      <c r="G32376" s="34">
        <v>51</v>
      </c>
      <c r="H32376" s="34">
        <v>44</v>
      </c>
      <c r="I32376" s="34">
        <v>45</v>
      </c>
      <c r="J32376" s="34">
        <v>44</v>
      </c>
      <c r="K32376" s="34">
        <v>68</v>
      </c>
      <c r="L32376" s="34">
        <v>25</v>
      </c>
      <c r="M32376" s="34">
        <v>65</v>
      </c>
      <c r="N32376" s="34">
        <v>48</v>
      </c>
      <c r="O32376" s="34">
        <v>69</v>
      </c>
      <c r="P32376" s="34">
        <v>59</v>
      </c>
      <c r="Q32376" s="34">
        <v>66</v>
      </c>
      <c r="R32376" s="34">
        <v>72</v>
      </c>
      <c r="S32376" s="34">
        <v>74</v>
      </c>
      <c r="T32376" s="34">
        <v>63</v>
      </c>
      <c r="U32376" s="34">
        <v>63</v>
      </c>
      <c r="V32376" s="34">
        <v>73</v>
      </c>
      <c r="W32376" s="34">
        <v>77</v>
      </c>
      <c r="X32376" s="34">
        <v>72</v>
      </c>
      <c r="Y32376" s="34">
        <v>73</v>
      </c>
      <c r="Z32376" s="34">
        <v>59</v>
      </c>
      <c r="AA32376" s="34">
        <v>81</v>
      </c>
      <c r="AB32376" s="34">
        <v>45</v>
      </c>
      <c r="AC32376" s="34">
        <v>100</v>
      </c>
    </row>
    <row r="32377" spans="1:29" x14ac:dyDescent="0.2">
      <c r="A32377" s="34" t="s">
        <v>92870</v>
      </c>
      <c r="B32377" s="34">
        <v>83</v>
      </c>
      <c r="C32377" s="34">
        <v>571</v>
      </c>
      <c r="D32377" s="34">
        <v>28</v>
      </c>
      <c r="E32377" s="34">
        <v>620</v>
      </c>
      <c r="F32377" s="34">
        <v>30</v>
      </c>
      <c r="G32377" s="34">
        <v>639</v>
      </c>
      <c r="H32377" s="34">
        <v>49</v>
      </c>
      <c r="I32377" s="34">
        <v>608</v>
      </c>
      <c r="J32377" s="34">
        <v>45</v>
      </c>
      <c r="K32377" s="34">
        <v>537</v>
      </c>
      <c r="L32377" s="34">
        <v>44</v>
      </c>
      <c r="M32377" s="34">
        <v>559</v>
      </c>
      <c r="N32377" s="34">
        <v>27</v>
      </c>
      <c r="O32377" s="34">
        <v>548</v>
      </c>
      <c r="P32377" s="34">
        <v>30</v>
      </c>
      <c r="Q32377" s="34">
        <v>632</v>
      </c>
      <c r="R32377" s="34">
        <v>64</v>
      </c>
      <c r="S32377" s="34">
        <v>520</v>
      </c>
      <c r="T32377" s="34">
        <v>70</v>
      </c>
      <c r="U32377" s="34">
        <v>494</v>
      </c>
      <c r="V32377" s="34">
        <v>52</v>
      </c>
      <c r="W32377" s="34">
        <v>555</v>
      </c>
      <c r="X32377" s="34">
        <v>52</v>
      </c>
      <c r="Y32377" s="34">
        <v>488</v>
      </c>
      <c r="Z32377" s="34">
        <v>53</v>
      </c>
      <c r="AA32377" s="34">
        <v>412</v>
      </c>
      <c r="AB32377" s="34">
        <v>56</v>
      </c>
      <c r="AC32377" s="34">
        <v>664</v>
      </c>
    </row>
    <row r="32378" spans="1:29" x14ac:dyDescent="0.2">
      <c r="A32378" s="34" t="s">
        <v>92871</v>
      </c>
      <c r="B32378" s="34">
        <v>60</v>
      </c>
      <c r="C32378" s="34">
        <v>38</v>
      </c>
      <c r="D32378" s="34">
        <v>59</v>
      </c>
      <c r="E32378" s="34">
        <v>38</v>
      </c>
      <c r="F32378" s="34">
        <v>33</v>
      </c>
      <c r="G32378" s="34">
        <v>36</v>
      </c>
      <c r="H32378" s="34">
        <v>28</v>
      </c>
      <c r="I32378" s="34">
        <v>49</v>
      </c>
      <c r="J32378" s="34">
        <v>41</v>
      </c>
      <c r="K32378" s="34">
        <v>66</v>
      </c>
      <c r="L32378" s="34">
        <v>33</v>
      </c>
      <c r="M32378" s="34">
        <v>42</v>
      </c>
      <c r="N32378" s="34">
        <v>43</v>
      </c>
      <c r="O32378" s="34">
        <v>23</v>
      </c>
      <c r="P32378" s="34">
        <v>55</v>
      </c>
      <c r="Q32378" s="34">
        <v>43</v>
      </c>
      <c r="R32378" s="34">
        <v>45</v>
      </c>
      <c r="S32378" s="34">
        <v>40</v>
      </c>
      <c r="T32378" s="34">
        <v>57</v>
      </c>
      <c r="U32378" s="34">
        <v>30</v>
      </c>
      <c r="V32378" s="34">
        <v>48</v>
      </c>
      <c r="W32378" s="34">
        <v>47</v>
      </c>
      <c r="X32378" s="34">
        <v>50</v>
      </c>
      <c r="Y32378" s="34">
        <v>46</v>
      </c>
      <c r="Z32378" s="34">
        <v>67</v>
      </c>
      <c r="AA32378" s="34">
        <v>72</v>
      </c>
      <c r="AB32378" s="34">
        <v>60</v>
      </c>
      <c r="AC32378" s="34">
        <v>72</v>
      </c>
    </row>
    <row r="32379" spans="1:29" x14ac:dyDescent="0.2">
      <c r="A32379" s="34" t="s">
        <v>92872</v>
      </c>
      <c r="B32379" s="34">
        <v>70</v>
      </c>
      <c r="C32379" s="34">
        <v>54</v>
      </c>
      <c r="D32379" s="34">
        <v>82</v>
      </c>
      <c r="E32379" s="34">
        <v>72</v>
      </c>
      <c r="F32379" s="34">
        <v>90</v>
      </c>
      <c r="G32379" s="34">
        <v>65</v>
      </c>
      <c r="H32379" s="34">
        <v>86</v>
      </c>
      <c r="I32379" s="34">
        <v>60</v>
      </c>
      <c r="J32379" s="34">
        <v>89</v>
      </c>
      <c r="K32379" s="34">
        <v>63</v>
      </c>
      <c r="L32379" s="34">
        <v>56</v>
      </c>
      <c r="M32379" s="34">
        <v>76</v>
      </c>
      <c r="N32379" s="34">
        <v>82</v>
      </c>
      <c r="O32379" s="34">
        <v>67</v>
      </c>
      <c r="P32379" s="34">
        <v>83</v>
      </c>
      <c r="Q32379" s="34">
        <v>84</v>
      </c>
      <c r="R32379" s="34">
        <v>95</v>
      </c>
      <c r="S32379" s="34">
        <v>93</v>
      </c>
      <c r="T32379" s="34">
        <v>72</v>
      </c>
      <c r="U32379" s="34">
        <v>67</v>
      </c>
      <c r="V32379" s="34">
        <v>96</v>
      </c>
      <c r="W32379" s="34">
        <v>77</v>
      </c>
      <c r="X32379" s="34">
        <v>116</v>
      </c>
      <c r="Y32379" s="34">
        <v>83</v>
      </c>
      <c r="Z32379" s="34">
        <v>102</v>
      </c>
      <c r="AA32379" s="34">
        <v>82</v>
      </c>
      <c r="AB32379" s="34">
        <v>114</v>
      </c>
      <c r="AC32379" s="34">
        <v>111</v>
      </c>
    </row>
    <row r="32380" spans="1:29" x14ac:dyDescent="0.2">
      <c r="A32380" s="34" t="s">
        <v>92873</v>
      </c>
      <c r="B32380" s="34">
        <v>53</v>
      </c>
      <c r="C32380" s="34">
        <v>28</v>
      </c>
      <c r="D32380" s="34">
        <v>41</v>
      </c>
      <c r="E32380" s="34">
        <v>25</v>
      </c>
      <c r="F32380" s="34">
        <v>31</v>
      </c>
      <c r="G32380" s="34">
        <v>37</v>
      </c>
      <c r="H32380" s="34">
        <v>45</v>
      </c>
      <c r="I32380" s="34">
        <v>30</v>
      </c>
      <c r="J32380" s="34">
        <v>35</v>
      </c>
      <c r="K32380" s="34">
        <v>29</v>
      </c>
      <c r="L32380" s="34">
        <v>27</v>
      </c>
      <c r="M32380" s="34">
        <v>12</v>
      </c>
      <c r="N32380" s="34">
        <v>21</v>
      </c>
      <c r="O32380" s="34">
        <v>25</v>
      </c>
      <c r="P32380" s="34">
        <v>38</v>
      </c>
      <c r="Q32380" s="34">
        <v>47</v>
      </c>
      <c r="R32380" s="34">
        <v>43</v>
      </c>
      <c r="S32380" s="34">
        <v>29</v>
      </c>
      <c r="T32380" s="34">
        <v>52</v>
      </c>
      <c r="U32380" s="34">
        <v>30</v>
      </c>
      <c r="V32380" s="34">
        <v>45</v>
      </c>
      <c r="W32380" s="34">
        <v>32</v>
      </c>
      <c r="X32380" s="34">
        <v>58</v>
      </c>
      <c r="Y32380" s="34">
        <v>26</v>
      </c>
      <c r="Z32380" s="34">
        <v>28</v>
      </c>
      <c r="AA32380" s="34">
        <v>31</v>
      </c>
      <c r="AB32380" s="34">
        <v>73</v>
      </c>
      <c r="AC32380" s="34">
        <v>74</v>
      </c>
    </row>
    <row r="32381" spans="1:29" x14ac:dyDescent="0.2">
      <c r="A32381" s="34" t="s">
        <v>92874</v>
      </c>
      <c r="B32381" s="34">
        <v>76</v>
      </c>
      <c r="C32381" s="34">
        <v>42</v>
      </c>
      <c r="D32381" s="34">
        <v>52</v>
      </c>
      <c r="E32381" s="34">
        <v>50</v>
      </c>
      <c r="F32381" s="34">
        <v>43</v>
      </c>
      <c r="G32381" s="34">
        <v>46</v>
      </c>
      <c r="H32381" s="34">
        <v>50</v>
      </c>
      <c r="I32381" s="34">
        <v>46</v>
      </c>
      <c r="J32381" s="34">
        <v>50</v>
      </c>
      <c r="K32381" s="34">
        <v>47</v>
      </c>
      <c r="L32381" s="34">
        <v>54</v>
      </c>
      <c r="M32381" s="34">
        <v>41</v>
      </c>
      <c r="N32381" s="34">
        <v>56</v>
      </c>
      <c r="O32381" s="34">
        <v>39</v>
      </c>
      <c r="P32381" s="34">
        <v>80</v>
      </c>
      <c r="Q32381" s="34">
        <v>63</v>
      </c>
      <c r="R32381" s="34">
        <v>105</v>
      </c>
      <c r="S32381" s="34">
        <v>54</v>
      </c>
      <c r="T32381" s="34">
        <v>74</v>
      </c>
      <c r="U32381" s="34">
        <v>40</v>
      </c>
      <c r="V32381" s="34">
        <v>60</v>
      </c>
      <c r="W32381" s="34">
        <v>63</v>
      </c>
      <c r="X32381" s="34">
        <v>49</v>
      </c>
      <c r="Y32381" s="34">
        <v>70</v>
      </c>
      <c r="Z32381" s="34">
        <v>77</v>
      </c>
      <c r="AA32381" s="34">
        <v>51</v>
      </c>
      <c r="AB32381" s="34">
        <v>102</v>
      </c>
      <c r="AC32381" s="34">
        <v>88</v>
      </c>
    </row>
    <row r="32382" spans="1:29" x14ac:dyDescent="0.2">
      <c r="A32382" s="34" t="s">
        <v>92875</v>
      </c>
      <c r="B32382" s="34">
        <v>125</v>
      </c>
      <c r="C32382" s="34">
        <v>247</v>
      </c>
      <c r="D32382" s="34">
        <v>196</v>
      </c>
      <c r="E32382" s="34">
        <v>246</v>
      </c>
      <c r="F32382" s="34">
        <v>134</v>
      </c>
      <c r="G32382" s="34">
        <v>286</v>
      </c>
      <c r="H32382" s="34">
        <v>149</v>
      </c>
      <c r="I32382" s="34">
        <v>222</v>
      </c>
      <c r="J32382" s="34">
        <v>165</v>
      </c>
      <c r="K32382" s="34">
        <v>254</v>
      </c>
      <c r="L32382" s="34">
        <v>105</v>
      </c>
      <c r="M32382" s="34">
        <v>227</v>
      </c>
      <c r="N32382" s="34">
        <v>152</v>
      </c>
      <c r="O32382" s="34">
        <v>227</v>
      </c>
      <c r="P32382" s="34">
        <v>140</v>
      </c>
      <c r="Q32382" s="34">
        <v>305</v>
      </c>
      <c r="R32382" s="34">
        <v>197</v>
      </c>
      <c r="S32382" s="34">
        <v>242</v>
      </c>
      <c r="T32382" s="34">
        <v>121</v>
      </c>
      <c r="U32382" s="34">
        <v>188</v>
      </c>
      <c r="V32382" s="34">
        <v>193</v>
      </c>
      <c r="W32382" s="34">
        <v>243</v>
      </c>
      <c r="X32382" s="34">
        <v>230</v>
      </c>
      <c r="Y32382" s="34">
        <v>204</v>
      </c>
      <c r="Z32382" s="34">
        <v>207</v>
      </c>
      <c r="AA32382" s="34">
        <v>211</v>
      </c>
      <c r="AB32382" s="34">
        <v>160</v>
      </c>
      <c r="AC32382" s="34">
        <v>344</v>
      </c>
    </row>
    <row r="32383" spans="1:29" x14ac:dyDescent="0.2">
      <c r="A32383" s="34" t="s">
        <v>92876</v>
      </c>
      <c r="B32383" s="34">
        <v>23</v>
      </c>
      <c r="C32383" s="34">
        <v>27</v>
      </c>
      <c r="D32383" s="34">
        <v>13</v>
      </c>
      <c r="E32383" s="34">
        <v>11</v>
      </c>
      <c r="F32383" s="34">
        <v>22</v>
      </c>
      <c r="G32383" s="34">
        <v>32</v>
      </c>
      <c r="H32383" s="34">
        <v>22</v>
      </c>
      <c r="I32383" s="34">
        <v>18</v>
      </c>
      <c r="J32383" s="34">
        <v>15</v>
      </c>
      <c r="K32383" s="34">
        <v>11</v>
      </c>
      <c r="L32383" s="34">
        <v>16</v>
      </c>
      <c r="M32383" s="34">
        <v>33</v>
      </c>
      <c r="N32383" s="34">
        <v>17</v>
      </c>
      <c r="O32383" s="34">
        <v>16</v>
      </c>
      <c r="P32383" s="34">
        <v>17</v>
      </c>
      <c r="Q32383" s="34">
        <v>37</v>
      </c>
      <c r="R32383" s="34">
        <v>18</v>
      </c>
      <c r="S32383" s="34">
        <v>34</v>
      </c>
      <c r="T32383" s="34">
        <v>22</v>
      </c>
      <c r="U32383" s="34">
        <v>14</v>
      </c>
      <c r="V32383" s="34">
        <v>15</v>
      </c>
      <c r="W32383" s="34">
        <v>24</v>
      </c>
      <c r="X32383" s="34">
        <v>40</v>
      </c>
      <c r="Y32383" s="34">
        <v>23</v>
      </c>
      <c r="Z32383" s="34">
        <v>26</v>
      </c>
      <c r="AA32383" s="34">
        <v>25</v>
      </c>
      <c r="AB32383" s="34">
        <v>45</v>
      </c>
      <c r="AC32383" s="34">
        <v>23</v>
      </c>
    </row>
    <row r="32384" spans="1:29" x14ac:dyDescent="0.2">
      <c r="A32384" s="34" t="s">
        <v>92877</v>
      </c>
      <c r="B32384" s="34">
        <v>88</v>
      </c>
      <c r="C32384" s="34">
        <v>72</v>
      </c>
      <c r="D32384" s="34">
        <v>116</v>
      </c>
      <c r="E32384" s="34">
        <v>92</v>
      </c>
      <c r="F32384" s="34">
        <v>105</v>
      </c>
      <c r="G32384" s="34">
        <v>94</v>
      </c>
      <c r="H32384" s="34">
        <v>124</v>
      </c>
      <c r="I32384" s="34">
        <v>112</v>
      </c>
      <c r="J32384" s="34">
        <v>82</v>
      </c>
      <c r="K32384" s="34">
        <v>93</v>
      </c>
      <c r="L32384" s="34">
        <v>74</v>
      </c>
      <c r="M32384" s="34">
        <v>52</v>
      </c>
      <c r="N32384" s="34">
        <v>121</v>
      </c>
      <c r="O32384" s="34">
        <v>97</v>
      </c>
      <c r="P32384" s="34">
        <v>110</v>
      </c>
      <c r="Q32384" s="34">
        <v>123</v>
      </c>
      <c r="R32384" s="34">
        <v>121</v>
      </c>
      <c r="S32384" s="34">
        <v>134</v>
      </c>
      <c r="T32384" s="34">
        <v>132</v>
      </c>
      <c r="U32384" s="34">
        <v>109</v>
      </c>
      <c r="V32384" s="34">
        <v>137</v>
      </c>
      <c r="W32384" s="34">
        <v>95</v>
      </c>
      <c r="X32384" s="34">
        <v>152</v>
      </c>
      <c r="Y32384" s="34">
        <v>85</v>
      </c>
      <c r="Z32384" s="34">
        <v>124</v>
      </c>
      <c r="AA32384" s="34">
        <v>118</v>
      </c>
      <c r="AB32384" s="34">
        <v>139</v>
      </c>
      <c r="AC32384" s="34">
        <v>129</v>
      </c>
    </row>
    <row r="32385" spans="1:29" x14ac:dyDescent="0.2">
      <c r="A32385" s="34" t="s">
        <v>92878</v>
      </c>
      <c r="B32385" s="34">
        <v>134</v>
      </c>
      <c r="C32385" s="34">
        <v>87</v>
      </c>
      <c r="D32385" s="34">
        <v>109</v>
      </c>
      <c r="E32385" s="34">
        <v>112</v>
      </c>
      <c r="F32385" s="34">
        <v>108</v>
      </c>
      <c r="G32385" s="34">
        <v>75</v>
      </c>
      <c r="H32385" s="34">
        <v>125</v>
      </c>
      <c r="I32385" s="34">
        <v>82</v>
      </c>
      <c r="J32385" s="34">
        <v>104</v>
      </c>
      <c r="K32385" s="34">
        <v>84</v>
      </c>
      <c r="L32385" s="34">
        <v>120</v>
      </c>
      <c r="M32385" s="34">
        <v>82</v>
      </c>
      <c r="N32385" s="34">
        <v>92</v>
      </c>
      <c r="O32385" s="34">
        <v>76</v>
      </c>
      <c r="P32385" s="34">
        <v>88</v>
      </c>
      <c r="Q32385" s="34">
        <v>107</v>
      </c>
      <c r="R32385" s="34">
        <v>184</v>
      </c>
      <c r="S32385" s="34">
        <v>122</v>
      </c>
      <c r="T32385" s="34">
        <v>147</v>
      </c>
      <c r="U32385" s="34">
        <v>122</v>
      </c>
      <c r="V32385" s="34">
        <v>125</v>
      </c>
      <c r="W32385" s="34">
        <v>128</v>
      </c>
      <c r="X32385" s="34">
        <v>161</v>
      </c>
      <c r="Y32385" s="34">
        <v>109</v>
      </c>
      <c r="Z32385" s="34">
        <v>115</v>
      </c>
      <c r="AA32385" s="34">
        <v>136</v>
      </c>
      <c r="AB32385" s="34">
        <v>127</v>
      </c>
      <c r="AC32385" s="34">
        <v>161</v>
      </c>
    </row>
    <row r="32386" spans="1:29" x14ac:dyDescent="0.2">
      <c r="A32386" s="34" t="s">
        <v>92879</v>
      </c>
      <c r="B32386" s="34">
        <v>79</v>
      </c>
      <c r="C32386" s="34">
        <v>61</v>
      </c>
      <c r="D32386" s="34">
        <v>62</v>
      </c>
      <c r="E32386" s="34">
        <v>56</v>
      </c>
      <c r="F32386" s="34">
        <v>64</v>
      </c>
      <c r="G32386" s="34">
        <v>52</v>
      </c>
      <c r="H32386" s="34">
        <v>67</v>
      </c>
      <c r="I32386" s="34">
        <v>56</v>
      </c>
      <c r="J32386" s="34">
        <v>55</v>
      </c>
      <c r="K32386" s="34">
        <v>40</v>
      </c>
      <c r="L32386" s="34">
        <v>49</v>
      </c>
      <c r="M32386" s="34">
        <v>33</v>
      </c>
      <c r="N32386" s="34">
        <v>55</v>
      </c>
      <c r="O32386" s="34">
        <v>29</v>
      </c>
      <c r="P32386" s="34">
        <v>48</v>
      </c>
      <c r="Q32386" s="34">
        <v>67</v>
      </c>
      <c r="R32386" s="34">
        <v>91</v>
      </c>
      <c r="S32386" s="34">
        <v>79</v>
      </c>
      <c r="T32386" s="34">
        <v>82</v>
      </c>
      <c r="U32386" s="34">
        <v>37</v>
      </c>
      <c r="V32386" s="34">
        <v>73</v>
      </c>
      <c r="W32386" s="34">
        <v>41</v>
      </c>
      <c r="X32386" s="34">
        <v>80</v>
      </c>
      <c r="Y32386" s="34">
        <v>48</v>
      </c>
      <c r="Z32386" s="34">
        <v>66</v>
      </c>
      <c r="AA32386" s="34">
        <v>80</v>
      </c>
      <c r="AB32386" s="34">
        <v>69</v>
      </c>
      <c r="AC32386" s="34">
        <v>86</v>
      </c>
    </row>
    <row r="32387" spans="1:29" x14ac:dyDescent="0.2">
      <c r="A32387" s="34" t="s">
        <v>92880</v>
      </c>
      <c r="B32387" s="34">
        <v>82</v>
      </c>
      <c r="C32387" s="34">
        <v>77</v>
      </c>
      <c r="D32387" s="34">
        <v>45</v>
      </c>
      <c r="E32387" s="34">
        <v>92</v>
      </c>
      <c r="F32387" s="34">
        <v>47</v>
      </c>
      <c r="G32387" s="34">
        <v>93</v>
      </c>
      <c r="H32387" s="34">
        <v>54</v>
      </c>
      <c r="I32387" s="34">
        <v>64</v>
      </c>
      <c r="J32387" s="34">
        <v>53</v>
      </c>
      <c r="K32387" s="34">
        <v>82</v>
      </c>
      <c r="L32387" s="34">
        <v>44</v>
      </c>
      <c r="M32387" s="34">
        <v>57</v>
      </c>
      <c r="N32387" s="34">
        <v>42</v>
      </c>
      <c r="O32387" s="34">
        <v>64</v>
      </c>
      <c r="P32387" s="34">
        <v>53</v>
      </c>
      <c r="Q32387" s="34">
        <v>97</v>
      </c>
      <c r="R32387" s="34">
        <v>87</v>
      </c>
      <c r="S32387" s="34">
        <v>81</v>
      </c>
      <c r="T32387" s="34">
        <v>95</v>
      </c>
      <c r="U32387" s="34">
        <v>84</v>
      </c>
      <c r="V32387" s="34">
        <v>53</v>
      </c>
      <c r="W32387" s="34">
        <v>113</v>
      </c>
      <c r="X32387" s="34">
        <v>64</v>
      </c>
      <c r="Y32387" s="34">
        <v>67</v>
      </c>
      <c r="Z32387" s="34">
        <v>50</v>
      </c>
      <c r="AA32387" s="34">
        <v>75</v>
      </c>
      <c r="AB32387" s="34">
        <v>97</v>
      </c>
      <c r="AC32387" s="34">
        <v>114</v>
      </c>
    </row>
    <row r="32388" spans="1:29" x14ac:dyDescent="0.2">
      <c r="A32388" s="34" t="s">
        <v>92881</v>
      </c>
      <c r="B32388" s="34">
        <v>106</v>
      </c>
      <c r="C32388" s="34">
        <v>84</v>
      </c>
      <c r="D32388" s="34">
        <v>59</v>
      </c>
      <c r="E32388" s="34">
        <v>98</v>
      </c>
      <c r="F32388" s="34">
        <v>66</v>
      </c>
      <c r="G32388" s="34">
        <v>54</v>
      </c>
      <c r="H32388" s="34">
        <v>84</v>
      </c>
      <c r="I32388" s="34">
        <v>60</v>
      </c>
      <c r="J32388" s="34">
        <v>58</v>
      </c>
      <c r="K32388" s="34">
        <v>90</v>
      </c>
      <c r="L32388" s="34">
        <v>72</v>
      </c>
      <c r="M32388" s="34">
        <v>63</v>
      </c>
      <c r="N32388" s="34">
        <v>61</v>
      </c>
      <c r="O32388" s="34">
        <v>50</v>
      </c>
      <c r="P32388" s="34">
        <v>48</v>
      </c>
      <c r="Q32388" s="34">
        <v>114</v>
      </c>
      <c r="R32388" s="34">
        <v>80</v>
      </c>
      <c r="S32388" s="34">
        <v>77</v>
      </c>
      <c r="T32388" s="34">
        <v>80</v>
      </c>
      <c r="U32388" s="34">
        <v>101</v>
      </c>
      <c r="V32388" s="34">
        <v>90</v>
      </c>
      <c r="W32388" s="34">
        <v>127</v>
      </c>
      <c r="X32388" s="34">
        <v>111</v>
      </c>
      <c r="Y32388" s="34">
        <v>124</v>
      </c>
      <c r="Z32388" s="34">
        <v>92</v>
      </c>
      <c r="AA32388" s="34">
        <v>88</v>
      </c>
      <c r="AB32388" s="34">
        <v>84</v>
      </c>
      <c r="AC32388" s="34">
        <v>125</v>
      </c>
    </row>
    <row r="32389" spans="1:29" x14ac:dyDescent="0.2">
      <c r="A32389" s="34" t="s">
        <v>92882</v>
      </c>
      <c r="B32389" s="34">
        <v>103</v>
      </c>
      <c r="C32389" s="34">
        <v>83</v>
      </c>
      <c r="D32389" s="34">
        <v>101</v>
      </c>
      <c r="E32389" s="34">
        <v>96</v>
      </c>
      <c r="F32389" s="34">
        <v>97</v>
      </c>
      <c r="G32389" s="34">
        <v>115</v>
      </c>
      <c r="H32389" s="34">
        <v>92</v>
      </c>
      <c r="I32389" s="34">
        <v>92</v>
      </c>
      <c r="J32389" s="34">
        <v>119</v>
      </c>
      <c r="K32389" s="34">
        <v>104</v>
      </c>
      <c r="L32389" s="34">
        <v>76</v>
      </c>
      <c r="M32389" s="34">
        <v>85</v>
      </c>
      <c r="N32389" s="34">
        <v>97</v>
      </c>
      <c r="O32389" s="34">
        <v>98</v>
      </c>
      <c r="P32389" s="34">
        <v>84</v>
      </c>
      <c r="Q32389" s="34">
        <v>150</v>
      </c>
      <c r="R32389" s="34">
        <v>130</v>
      </c>
      <c r="S32389" s="34">
        <v>106</v>
      </c>
      <c r="T32389" s="34">
        <v>99</v>
      </c>
      <c r="U32389" s="34">
        <v>106</v>
      </c>
      <c r="V32389" s="34">
        <v>103</v>
      </c>
      <c r="W32389" s="34">
        <v>155</v>
      </c>
      <c r="X32389" s="34">
        <v>196</v>
      </c>
      <c r="Y32389" s="34">
        <v>127</v>
      </c>
      <c r="Z32389" s="34">
        <v>63</v>
      </c>
      <c r="AA32389" s="34">
        <v>114</v>
      </c>
      <c r="AB32389" s="34">
        <v>199</v>
      </c>
      <c r="AC32389" s="34">
        <v>154</v>
      </c>
    </row>
    <row r="32390" spans="1:29" x14ac:dyDescent="0.2">
      <c r="A32390" s="34" t="s">
        <v>92883</v>
      </c>
      <c r="B32390" s="34">
        <v>125</v>
      </c>
      <c r="C32390" s="34">
        <v>106</v>
      </c>
      <c r="D32390" s="34">
        <v>181</v>
      </c>
      <c r="E32390" s="34">
        <v>146</v>
      </c>
      <c r="F32390" s="34">
        <v>151</v>
      </c>
      <c r="G32390" s="34">
        <v>125</v>
      </c>
      <c r="H32390" s="34">
        <v>130</v>
      </c>
      <c r="I32390" s="34">
        <v>135</v>
      </c>
      <c r="J32390" s="34">
        <v>134</v>
      </c>
      <c r="K32390" s="34">
        <v>135</v>
      </c>
      <c r="L32390" s="34">
        <v>151</v>
      </c>
      <c r="M32390" s="34">
        <v>101</v>
      </c>
      <c r="N32390" s="34">
        <v>118</v>
      </c>
      <c r="O32390" s="34">
        <v>113</v>
      </c>
      <c r="P32390" s="34">
        <v>142</v>
      </c>
      <c r="Q32390" s="34">
        <v>167</v>
      </c>
      <c r="R32390" s="34">
        <v>204</v>
      </c>
      <c r="S32390" s="34">
        <v>142</v>
      </c>
      <c r="T32390" s="34">
        <v>181</v>
      </c>
      <c r="U32390" s="34">
        <v>161</v>
      </c>
      <c r="V32390" s="34">
        <v>186</v>
      </c>
      <c r="W32390" s="34">
        <v>183</v>
      </c>
      <c r="X32390" s="34">
        <v>202</v>
      </c>
      <c r="Y32390" s="34">
        <v>137</v>
      </c>
      <c r="Z32390" s="34">
        <v>135</v>
      </c>
      <c r="AA32390" s="34">
        <v>161</v>
      </c>
      <c r="AB32390" s="34">
        <v>225</v>
      </c>
      <c r="AC32390" s="34">
        <v>211</v>
      </c>
    </row>
    <row r="32391" spans="1:29" x14ac:dyDescent="0.2">
      <c r="A32391" s="34" t="s">
        <v>92884</v>
      </c>
      <c r="B32391" s="34">
        <v>60</v>
      </c>
      <c r="C32391" s="34">
        <v>194</v>
      </c>
      <c r="D32391" s="34">
        <v>94</v>
      </c>
      <c r="E32391" s="34">
        <v>202</v>
      </c>
      <c r="F32391" s="34">
        <v>78</v>
      </c>
      <c r="G32391" s="34">
        <v>206</v>
      </c>
      <c r="H32391" s="34">
        <v>84</v>
      </c>
      <c r="I32391" s="34">
        <v>178</v>
      </c>
      <c r="J32391" s="34">
        <v>77</v>
      </c>
      <c r="K32391" s="34">
        <v>189</v>
      </c>
      <c r="L32391" s="34">
        <v>72</v>
      </c>
      <c r="M32391" s="34">
        <v>179</v>
      </c>
      <c r="N32391" s="34">
        <v>69</v>
      </c>
      <c r="O32391" s="34">
        <v>137</v>
      </c>
      <c r="P32391" s="34">
        <v>65</v>
      </c>
      <c r="Q32391" s="34">
        <v>208</v>
      </c>
      <c r="R32391" s="34">
        <v>95</v>
      </c>
      <c r="S32391" s="34">
        <v>217</v>
      </c>
      <c r="T32391" s="34">
        <v>101</v>
      </c>
      <c r="U32391" s="34">
        <v>154</v>
      </c>
      <c r="V32391" s="34">
        <v>82</v>
      </c>
      <c r="W32391" s="34">
        <v>214</v>
      </c>
      <c r="X32391" s="34">
        <v>71</v>
      </c>
      <c r="Y32391" s="34">
        <v>216</v>
      </c>
      <c r="Z32391" s="34">
        <v>101</v>
      </c>
      <c r="AA32391" s="34">
        <v>216</v>
      </c>
      <c r="AB32391" s="34">
        <v>117</v>
      </c>
      <c r="AC32391" s="34">
        <v>273</v>
      </c>
    </row>
    <row r="32392" spans="1:29" x14ac:dyDescent="0.2">
      <c r="A32392" s="34" t="s">
        <v>92885</v>
      </c>
      <c r="B32392" s="34">
        <v>78</v>
      </c>
      <c r="C32392" s="34">
        <v>61</v>
      </c>
      <c r="D32392" s="34">
        <v>50</v>
      </c>
      <c r="E32392" s="34">
        <v>73</v>
      </c>
      <c r="F32392" s="34">
        <v>70</v>
      </c>
      <c r="G32392" s="34">
        <v>30</v>
      </c>
      <c r="H32392" s="34">
        <v>73</v>
      </c>
      <c r="I32392" s="34">
        <v>49</v>
      </c>
      <c r="J32392" s="34">
        <v>66</v>
      </c>
      <c r="K32392" s="34">
        <v>51</v>
      </c>
      <c r="L32392" s="34">
        <v>58</v>
      </c>
      <c r="M32392" s="34">
        <v>53</v>
      </c>
      <c r="N32392" s="34">
        <v>42</v>
      </c>
      <c r="O32392" s="34">
        <v>72</v>
      </c>
      <c r="P32392" s="34">
        <v>46</v>
      </c>
      <c r="Q32392" s="34">
        <v>61</v>
      </c>
      <c r="R32392" s="34">
        <v>91</v>
      </c>
      <c r="S32392" s="34">
        <v>91</v>
      </c>
      <c r="T32392" s="34">
        <v>61</v>
      </c>
      <c r="U32392" s="34">
        <v>76</v>
      </c>
      <c r="V32392" s="34">
        <v>61</v>
      </c>
      <c r="W32392" s="34">
        <v>76</v>
      </c>
      <c r="X32392" s="34">
        <v>59</v>
      </c>
      <c r="Y32392" s="34">
        <v>85</v>
      </c>
      <c r="Z32392" s="34">
        <v>48</v>
      </c>
      <c r="AA32392" s="34">
        <v>96</v>
      </c>
      <c r="AB32392" s="34">
        <v>124</v>
      </c>
      <c r="AC32392" s="34">
        <v>142</v>
      </c>
    </row>
    <row r="32393" spans="1:29" x14ac:dyDescent="0.2">
      <c r="A32393" s="34" t="s">
        <v>92886</v>
      </c>
      <c r="B32393" s="34">
        <v>82</v>
      </c>
      <c r="C32393" s="34">
        <v>97</v>
      </c>
      <c r="D32393" s="34">
        <v>119</v>
      </c>
      <c r="E32393" s="34">
        <v>116</v>
      </c>
      <c r="F32393" s="34">
        <v>150</v>
      </c>
      <c r="G32393" s="34">
        <v>109</v>
      </c>
      <c r="H32393" s="34">
        <v>127</v>
      </c>
      <c r="I32393" s="34">
        <v>80</v>
      </c>
      <c r="J32393" s="34">
        <v>109</v>
      </c>
      <c r="K32393" s="34">
        <v>119</v>
      </c>
      <c r="L32393" s="34">
        <v>80</v>
      </c>
      <c r="M32393" s="34">
        <v>77</v>
      </c>
      <c r="N32393" s="34">
        <v>107</v>
      </c>
      <c r="O32393" s="34">
        <v>106</v>
      </c>
      <c r="P32393" s="34">
        <v>111</v>
      </c>
      <c r="Q32393" s="34">
        <v>165</v>
      </c>
      <c r="R32393" s="34">
        <v>147</v>
      </c>
      <c r="S32393" s="34">
        <v>118</v>
      </c>
      <c r="T32393" s="34">
        <v>97</v>
      </c>
      <c r="U32393" s="34">
        <v>94</v>
      </c>
      <c r="V32393" s="34">
        <v>141</v>
      </c>
      <c r="W32393" s="34">
        <v>147</v>
      </c>
      <c r="X32393" s="34">
        <v>159</v>
      </c>
      <c r="Y32393" s="34">
        <v>96</v>
      </c>
      <c r="Z32393" s="34">
        <v>146</v>
      </c>
      <c r="AA32393" s="34">
        <v>137</v>
      </c>
      <c r="AB32393" s="34">
        <v>150</v>
      </c>
      <c r="AC32393" s="34">
        <v>182</v>
      </c>
    </row>
    <row r="32394" spans="1:29" x14ac:dyDescent="0.2">
      <c r="A32394" s="34" t="s">
        <v>92887</v>
      </c>
      <c r="B32394" s="34">
        <v>228</v>
      </c>
      <c r="C32394" s="34">
        <v>251</v>
      </c>
      <c r="D32394" s="34">
        <v>237</v>
      </c>
      <c r="E32394" s="34">
        <v>273</v>
      </c>
      <c r="F32394" s="34">
        <v>220</v>
      </c>
      <c r="G32394" s="34">
        <v>229</v>
      </c>
      <c r="H32394" s="34">
        <v>211</v>
      </c>
      <c r="I32394" s="34">
        <v>199</v>
      </c>
      <c r="J32394" s="34">
        <v>220</v>
      </c>
      <c r="K32394" s="34">
        <v>253</v>
      </c>
      <c r="L32394" s="34">
        <v>193</v>
      </c>
      <c r="M32394" s="34">
        <v>239</v>
      </c>
      <c r="N32394" s="34">
        <v>183</v>
      </c>
      <c r="O32394" s="34">
        <v>241</v>
      </c>
      <c r="P32394" s="34">
        <v>167</v>
      </c>
      <c r="Q32394" s="34">
        <v>323</v>
      </c>
      <c r="R32394" s="34">
        <v>296</v>
      </c>
      <c r="S32394" s="34">
        <v>223</v>
      </c>
      <c r="T32394" s="34">
        <v>304</v>
      </c>
      <c r="U32394" s="34">
        <v>254</v>
      </c>
      <c r="V32394" s="34">
        <v>233</v>
      </c>
      <c r="W32394" s="34">
        <v>324</v>
      </c>
      <c r="X32394" s="34">
        <v>297</v>
      </c>
      <c r="Y32394" s="34">
        <v>244</v>
      </c>
      <c r="Z32394" s="34">
        <v>269</v>
      </c>
      <c r="AA32394" s="34">
        <v>207</v>
      </c>
      <c r="AB32394" s="34">
        <v>325</v>
      </c>
      <c r="AC32394" s="34">
        <v>303</v>
      </c>
    </row>
    <row r="32395" spans="1:29" x14ac:dyDescent="0.2">
      <c r="A32395" s="34" t="s">
        <v>92888</v>
      </c>
      <c r="B32395" s="34">
        <v>110</v>
      </c>
      <c r="C32395" s="34">
        <v>98</v>
      </c>
      <c r="D32395" s="34">
        <v>116</v>
      </c>
      <c r="E32395" s="34">
        <v>82</v>
      </c>
      <c r="F32395" s="34">
        <v>126</v>
      </c>
      <c r="G32395" s="34">
        <v>82</v>
      </c>
      <c r="H32395" s="34">
        <v>152</v>
      </c>
      <c r="I32395" s="34">
        <v>96</v>
      </c>
      <c r="J32395" s="34">
        <v>130</v>
      </c>
      <c r="K32395" s="34">
        <v>99</v>
      </c>
      <c r="L32395" s="34">
        <v>142</v>
      </c>
      <c r="M32395" s="34">
        <v>91</v>
      </c>
      <c r="N32395" s="34">
        <v>122</v>
      </c>
      <c r="O32395" s="34">
        <v>101</v>
      </c>
      <c r="P32395" s="34">
        <v>118</v>
      </c>
      <c r="Q32395" s="34">
        <v>120</v>
      </c>
      <c r="R32395" s="34">
        <v>178</v>
      </c>
      <c r="S32395" s="34">
        <v>118</v>
      </c>
      <c r="T32395" s="34">
        <v>115</v>
      </c>
      <c r="U32395" s="34">
        <v>121</v>
      </c>
      <c r="V32395" s="34">
        <v>166</v>
      </c>
      <c r="W32395" s="34">
        <v>160</v>
      </c>
      <c r="X32395" s="34">
        <v>171</v>
      </c>
      <c r="Y32395" s="34">
        <v>124</v>
      </c>
      <c r="Z32395" s="34">
        <v>156</v>
      </c>
      <c r="AA32395" s="34">
        <v>155</v>
      </c>
      <c r="AB32395" s="34">
        <v>188</v>
      </c>
      <c r="AC32395" s="34">
        <v>158</v>
      </c>
    </row>
    <row r="32396" spans="1:29" x14ac:dyDescent="0.2">
      <c r="A32396" s="34" t="s">
        <v>92889</v>
      </c>
      <c r="B32396" s="34">
        <v>96</v>
      </c>
      <c r="C32396" s="34">
        <v>121</v>
      </c>
      <c r="D32396" s="34">
        <v>119</v>
      </c>
      <c r="E32396" s="34">
        <v>105</v>
      </c>
      <c r="F32396" s="34">
        <v>113</v>
      </c>
      <c r="G32396" s="34">
        <v>128</v>
      </c>
      <c r="H32396" s="34">
        <v>136</v>
      </c>
      <c r="I32396" s="34">
        <v>94</v>
      </c>
      <c r="J32396" s="34">
        <v>118</v>
      </c>
      <c r="K32396" s="34">
        <v>118</v>
      </c>
      <c r="L32396" s="34">
        <v>91</v>
      </c>
      <c r="M32396" s="34">
        <v>93</v>
      </c>
      <c r="N32396" s="34">
        <v>83</v>
      </c>
      <c r="O32396" s="34">
        <v>121</v>
      </c>
      <c r="P32396" s="34">
        <v>106</v>
      </c>
      <c r="Q32396" s="34">
        <v>158</v>
      </c>
      <c r="R32396" s="34">
        <v>139</v>
      </c>
      <c r="S32396" s="34">
        <v>123</v>
      </c>
      <c r="T32396" s="34">
        <v>106</v>
      </c>
      <c r="U32396" s="34">
        <v>130</v>
      </c>
      <c r="V32396" s="34">
        <v>135</v>
      </c>
      <c r="W32396" s="34">
        <v>171</v>
      </c>
      <c r="X32396" s="34">
        <v>174</v>
      </c>
      <c r="Y32396" s="34">
        <v>152</v>
      </c>
      <c r="Z32396" s="34">
        <v>120</v>
      </c>
      <c r="AA32396" s="34">
        <v>156</v>
      </c>
      <c r="AB32396" s="34">
        <v>141</v>
      </c>
      <c r="AC32396" s="34">
        <v>218</v>
      </c>
    </row>
    <row r="32397" spans="1:29" x14ac:dyDescent="0.2">
      <c r="A32397" s="34" t="s">
        <v>92890</v>
      </c>
      <c r="B32397" s="34">
        <v>89</v>
      </c>
      <c r="C32397" s="34">
        <v>67</v>
      </c>
      <c r="D32397" s="34">
        <v>98</v>
      </c>
      <c r="E32397" s="34">
        <v>85</v>
      </c>
      <c r="F32397" s="34">
        <v>97</v>
      </c>
      <c r="G32397" s="34">
        <v>86</v>
      </c>
      <c r="H32397" s="34">
        <v>103</v>
      </c>
      <c r="I32397" s="34">
        <v>98</v>
      </c>
      <c r="J32397" s="34">
        <v>124</v>
      </c>
      <c r="K32397" s="34">
        <v>75</v>
      </c>
      <c r="L32397" s="34">
        <v>120</v>
      </c>
      <c r="M32397" s="34">
        <v>89</v>
      </c>
      <c r="N32397" s="34">
        <v>81</v>
      </c>
      <c r="O32397" s="34">
        <v>102</v>
      </c>
      <c r="P32397" s="34">
        <v>89</v>
      </c>
      <c r="Q32397" s="34">
        <v>134</v>
      </c>
      <c r="R32397" s="34">
        <v>194</v>
      </c>
      <c r="S32397" s="34">
        <v>97</v>
      </c>
      <c r="T32397" s="34">
        <v>193</v>
      </c>
      <c r="U32397" s="34">
        <v>86</v>
      </c>
      <c r="V32397" s="34">
        <v>173</v>
      </c>
      <c r="W32397" s="34">
        <v>133</v>
      </c>
      <c r="X32397" s="34">
        <v>163</v>
      </c>
      <c r="Y32397" s="34">
        <v>99</v>
      </c>
      <c r="Z32397" s="34">
        <v>121</v>
      </c>
      <c r="AA32397" s="34">
        <v>115</v>
      </c>
      <c r="AB32397" s="34">
        <v>157</v>
      </c>
      <c r="AC32397" s="34">
        <v>154</v>
      </c>
    </row>
    <row r="32398" spans="1:29" x14ac:dyDescent="0.2">
      <c r="A32398" s="34" t="s">
        <v>92891</v>
      </c>
      <c r="B32398" s="34">
        <v>133</v>
      </c>
      <c r="C32398" s="34">
        <v>73</v>
      </c>
      <c r="D32398" s="34">
        <v>124</v>
      </c>
      <c r="E32398" s="34">
        <v>83</v>
      </c>
      <c r="F32398" s="34">
        <v>87</v>
      </c>
      <c r="G32398" s="34">
        <v>69</v>
      </c>
      <c r="H32398" s="34">
        <v>82</v>
      </c>
      <c r="I32398" s="34">
        <v>67</v>
      </c>
      <c r="J32398" s="34">
        <v>61</v>
      </c>
      <c r="K32398" s="34">
        <v>105</v>
      </c>
      <c r="L32398" s="34">
        <v>40</v>
      </c>
      <c r="M32398" s="34">
        <v>88</v>
      </c>
      <c r="N32398" s="34">
        <v>87</v>
      </c>
      <c r="O32398" s="34">
        <v>66</v>
      </c>
      <c r="P32398" s="34">
        <v>68</v>
      </c>
      <c r="Q32398" s="34">
        <v>117</v>
      </c>
      <c r="R32398" s="34">
        <v>113</v>
      </c>
      <c r="S32398" s="34">
        <v>97</v>
      </c>
      <c r="T32398" s="34">
        <v>59</v>
      </c>
      <c r="U32398" s="34">
        <v>68</v>
      </c>
      <c r="V32398" s="34">
        <v>75</v>
      </c>
      <c r="W32398" s="34">
        <v>99</v>
      </c>
      <c r="X32398" s="34">
        <v>109</v>
      </c>
      <c r="Y32398" s="34">
        <v>85</v>
      </c>
      <c r="Z32398" s="34">
        <v>91</v>
      </c>
      <c r="AA32398" s="34">
        <v>104</v>
      </c>
      <c r="AB32398" s="34">
        <v>98</v>
      </c>
      <c r="AC32398" s="34">
        <v>134</v>
      </c>
    </row>
    <row r="32399" spans="1:29" x14ac:dyDescent="0.2">
      <c r="A32399" s="34" t="s">
        <v>92892</v>
      </c>
      <c r="B32399" s="34">
        <v>55</v>
      </c>
      <c r="C32399" s="34">
        <v>30</v>
      </c>
      <c r="D32399" s="34">
        <v>39</v>
      </c>
      <c r="E32399" s="34">
        <v>36</v>
      </c>
      <c r="F32399" s="34">
        <v>47</v>
      </c>
      <c r="G32399" s="34">
        <v>19</v>
      </c>
      <c r="H32399" s="34">
        <v>29</v>
      </c>
      <c r="I32399" s="34">
        <v>27</v>
      </c>
      <c r="J32399" s="34">
        <v>26</v>
      </c>
      <c r="K32399" s="34">
        <v>29</v>
      </c>
      <c r="L32399" s="34">
        <v>21</v>
      </c>
      <c r="M32399" s="34">
        <v>39</v>
      </c>
      <c r="N32399" s="34">
        <v>26</v>
      </c>
      <c r="O32399" s="34">
        <v>23</v>
      </c>
      <c r="P32399" s="34">
        <v>22</v>
      </c>
      <c r="Q32399" s="34">
        <v>30</v>
      </c>
      <c r="R32399" s="34">
        <v>55</v>
      </c>
      <c r="S32399" s="34">
        <v>40</v>
      </c>
      <c r="T32399" s="34">
        <v>34</v>
      </c>
      <c r="U32399" s="34">
        <v>45</v>
      </c>
      <c r="V32399" s="34">
        <v>41</v>
      </c>
      <c r="W32399" s="34">
        <v>21</v>
      </c>
      <c r="X32399" s="34">
        <v>49</v>
      </c>
      <c r="Y32399" s="34">
        <v>22</v>
      </c>
      <c r="Z32399" s="34">
        <v>36</v>
      </c>
      <c r="AA32399" s="34">
        <v>40</v>
      </c>
      <c r="AB32399" s="34">
        <v>48</v>
      </c>
      <c r="AC32399" s="34">
        <v>42</v>
      </c>
    </row>
    <row r="32400" spans="1:29" x14ac:dyDescent="0.2">
      <c r="A32400" s="34" t="s">
        <v>92893</v>
      </c>
      <c r="B32400" s="34">
        <v>97</v>
      </c>
      <c r="C32400" s="34">
        <v>102</v>
      </c>
      <c r="D32400" s="34">
        <v>102</v>
      </c>
      <c r="E32400" s="34">
        <v>100</v>
      </c>
      <c r="F32400" s="34">
        <v>135</v>
      </c>
      <c r="G32400" s="34">
        <v>114</v>
      </c>
      <c r="H32400" s="34">
        <v>125</v>
      </c>
      <c r="I32400" s="34">
        <v>118</v>
      </c>
      <c r="J32400" s="34">
        <v>106</v>
      </c>
      <c r="K32400" s="34">
        <v>105</v>
      </c>
      <c r="L32400" s="34">
        <v>84</v>
      </c>
      <c r="M32400" s="34">
        <v>125</v>
      </c>
      <c r="N32400" s="34">
        <v>117</v>
      </c>
      <c r="O32400" s="34">
        <v>108</v>
      </c>
      <c r="P32400" s="34">
        <v>89</v>
      </c>
      <c r="Q32400" s="34">
        <v>144</v>
      </c>
      <c r="R32400" s="34">
        <v>122</v>
      </c>
      <c r="S32400" s="34">
        <v>143</v>
      </c>
      <c r="T32400" s="34">
        <v>109</v>
      </c>
      <c r="U32400" s="34">
        <v>98</v>
      </c>
      <c r="V32400" s="34">
        <v>112</v>
      </c>
      <c r="W32400" s="34">
        <v>135</v>
      </c>
      <c r="X32400" s="34">
        <v>106</v>
      </c>
      <c r="Y32400" s="34">
        <v>112</v>
      </c>
      <c r="Z32400" s="34">
        <v>156</v>
      </c>
      <c r="AA32400" s="34">
        <v>124</v>
      </c>
      <c r="AB32400" s="34">
        <v>121</v>
      </c>
      <c r="AC32400" s="34">
        <v>163</v>
      </c>
    </row>
    <row r="32401" spans="1:29" x14ac:dyDescent="0.2">
      <c r="A32401" s="34" t="s">
        <v>92894</v>
      </c>
      <c r="B32401" s="34">
        <v>68</v>
      </c>
      <c r="C32401" s="34">
        <v>59</v>
      </c>
      <c r="D32401" s="34">
        <v>62</v>
      </c>
      <c r="E32401" s="34">
        <v>69</v>
      </c>
      <c r="F32401" s="34">
        <v>71</v>
      </c>
      <c r="G32401" s="34">
        <v>66</v>
      </c>
      <c r="H32401" s="34">
        <v>70</v>
      </c>
      <c r="I32401" s="34">
        <v>52</v>
      </c>
      <c r="J32401" s="34">
        <v>64</v>
      </c>
      <c r="K32401" s="34">
        <v>64</v>
      </c>
      <c r="L32401" s="34">
        <v>62</v>
      </c>
      <c r="M32401" s="34">
        <v>59</v>
      </c>
      <c r="N32401" s="34">
        <v>59</v>
      </c>
      <c r="O32401" s="34">
        <v>59</v>
      </c>
      <c r="P32401" s="34">
        <v>63</v>
      </c>
      <c r="Q32401" s="34">
        <v>93</v>
      </c>
      <c r="R32401" s="34">
        <v>73</v>
      </c>
      <c r="S32401" s="34">
        <v>65</v>
      </c>
      <c r="T32401" s="34">
        <v>66</v>
      </c>
      <c r="U32401" s="34">
        <v>70</v>
      </c>
      <c r="V32401" s="34">
        <v>72</v>
      </c>
      <c r="W32401" s="34">
        <v>79</v>
      </c>
      <c r="X32401" s="34">
        <v>72</v>
      </c>
      <c r="Y32401" s="34">
        <v>85</v>
      </c>
      <c r="Z32401" s="34">
        <v>65</v>
      </c>
      <c r="AA32401" s="34">
        <v>85</v>
      </c>
      <c r="AB32401" s="34">
        <v>78</v>
      </c>
      <c r="AC32401" s="34">
        <v>78</v>
      </c>
    </row>
    <row r="32402" spans="1:29" x14ac:dyDescent="0.2">
      <c r="A32402" s="34" t="s">
        <v>92895</v>
      </c>
      <c r="B32402" s="34">
        <v>81</v>
      </c>
      <c r="C32402" s="34">
        <v>83</v>
      </c>
      <c r="D32402" s="34">
        <v>140</v>
      </c>
      <c r="E32402" s="34">
        <v>96</v>
      </c>
      <c r="F32402" s="34">
        <v>130</v>
      </c>
      <c r="G32402" s="34">
        <v>87</v>
      </c>
      <c r="H32402" s="34">
        <v>76</v>
      </c>
      <c r="I32402" s="34">
        <v>78</v>
      </c>
      <c r="J32402" s="34">
        <v>66</v>
      </c>
      <c r="K32402" s="34">
        <v>117</v>
      </c>
      <c r="L32402" s="34">
        <v>58</v>
      </c>
      <c r="M32402" s="34">
        <v>48</v>
      </c>
      <c r="N32402" s="34">
        <v>68</v>
      </c>
      <c r="O32402" s="34">
        <v>41</v>
      </c>
      <c r="P32402" s="34">
        <v>78</v>
      </c>
      <c r="Q32402" s="34">
        <v>63</v>
      </c>
      <c r="R32402" s="34">
        <v>93</v>
      </c>
      <c r="S32402" s="34">
        <v>98</v>
      </c>
      <c r="T32402" s="34">
        <v>100</v>
      </c>
      <c r="U32402" s="34">
        <v>73</v>
      </c>
      <c r="V32402" s="34">
        <v>143</v>
      </c>
      <c r="W32402" s="34">
        <v>103</v>
      </c>
      <c r="X32402" s="34">
        <v>141</v>
      </c>
      <c r="Y32402" s="34">
        <v>55</v>
      </c>
      <c r="Z32402" s="34">
        <v>139</v>
      </c>
      <c r="AA32402" s="34">
        <v>81</v>
      </c>
      <c r="AB32402" s="34">
        <v>84</v>
      </c>
      <c r="AC32402" s="34">
        <v>127</v>
      </c>
    </row>
    <row r="32403" spans="1:29" x14ac:dyDescent="0.2">
      <c r="A32403" s="34" t="s">
        <v>92896</v>
      </c>
      <c r="B32403" s="34">
        <v>116</v>
      </c>
      <c r="C32403" s="34">
        <v>218</v>
      </c>
      <c r="D32403" s="34">
        <v>45</v>
      </c>
      <c r="E32403" s="34">
        <v>212</v>
      </c>
      <c r="F32403" s="34">
        <v>51</v>
      </c>
      <c r="G32403" s="34">
        <v>275</v>
      </c>
      <c r="H32403" s="34">
        <v>52</v>
      </c>
      <c r="I32403" s="34">
        <v>265</v>
      </c>
      <c r="J32403" s="34">
        <v>63</v>
      </c>
      <c r="K32403" s="34">
        <v>239</v>
      </c>
      <c r="L32403" s="34">
        <v>68</v>
      </c>
      <c r="M32403" s="34">
        <v>207</v>
      </c>
      <c r="N32403" s="34">
        <v>37</v>
      </c>
      <c r="O32403" s="34">
        <v>250</v>
      </c>
      <c r="P32403" s="34">
        <v>43</v>
      </c>
      <c r="Q32403" s="34">
        <v>352</v>
      </c>
      <c r="R32403" s="34">
        <v>66</v>
      </c>
      <c r="S32403" s="34">
        <v>231</v>
      </c>
      <c r="T32403" s="34">
        <v>82</v>
      </c>
      <c r="U32403" s="34">
        <v>314</v>
      </c>
      <c r="V32403" s="34">
        <v>80</v>
      </c>
      <c r="W32403" s="34">
        <v>263</v>
      </c>
      <c r="X32403" s="34">
        <v>37</v>
      </c>
      <c r="Y32403" s="34">
        <v>291</v>
      </c>
      <c r="Z32403" s="34">
        <v>54</v>
      </c>
      <c r="AA32403" s="34">
        <v>220</v>
      </c>
      <c r="AB32403" s="34">
        <v>101</v>
      </c>
      <c r="AC32403" s="34">
        <v>288</v>
      </c>
    </row>
    <row r="32404" spans="1:29" x14ac:dyDescent="0.2">
      <c r="A32404" s="34" t="s">
        <v>92897</v>
      </c>
      <c r="B32404" s="34">
        <v>138</v>
      </c>
      <c r="C32404" s="34">
        <v>152</v>
      </c>
      <c r="D32404" s="34">
        <v>126</v>
      </c>
      <c r="E32404" s="34">
        <v>143</v>
      </c>
      <c r="F32404" s="34">
        <v>161</v>
      </c>
      <c r="G32404" s="34">
        <v>149</v>
      </c>
      <c r="H32404" s="34">
        <v>150</v>
      </c>
      <c r="I32404" s="34">
        <v>124</v>
      </c>
      <c r="J32404" s="34">
        <v>128</v>
      </c>
      <c r="K32404" s="34">
        <v>158</v>
      </c>
      <c r="L32404" s="34">
        <v>204</v>
      </c>
      <c r="M32404" s="34">
        <v>123</v>
      </c>
      <c r="N32404" s="34">
        <v>114</v>
      </c>
      <c r="O32404" s="34">
        <v>129</v>
      </c>
      <c r="P32404" s="34">
        <v>115</v>
      </c>
      <c r="Q32404" s="34">
        <v>171</v>
      </c>
      <c r="R32404" s="34">
        <v>248</v>
      </c>
      <c r="S32404" s="34">
        <v>186</v>
      </c>
      <c r="T32404" s="34">
        <v>257</v>
      </c>
      <c r="U32404" s="34">
        <v>165</v>
      </c>
      <c r="V32404" s="34">
        <v>179</v>
      </c>
      <c r="W32404" s="34">
        <v>216</v>
      </c>
      <c r="X32404" s="34">
        <v>183</v>
      </c>
      <c r="Y32404" s="34">
        <v>198</v>
      </c>
      <c r="Z32404" s="34">
        <v>186</v>
      </c>
      <c r="AA32404" s="34">
        <v>171</v>
      </c>
      <c r="AB32404" s="34">
        <v>225</v>
      </c>
      <c r="AC32404" s="34">
        <v>254</v>
      </c>
    </row>
    <row r="32405" spans="1:29" x14ac:dyDescent="0.2">
      <c r="A32405" s="34" t="s">
        <v>92898</v>
      </c>
      <c r="B32405" s="34">
        <v>180</v>
      </c>
      <c r="C32405" s="34">
        <v>283</v>
      </c>
      <c r="D32405" s="34">
        <v>322</v>
      </c>
      <c r="E32405" s="34">
        <v>326</v>
      </c>
      <c r="F32405" s="34">
        <v>370</v>
      </c>
      <c r="G32405" s="34">
        <v>277</v>
      </c>
      <c r="H32405" s="34">
        <v>340</v>
      </c>
      <c r="I32405" s="34">
        <v>284</v>
      </c>
      <c r="J32405" s="34">
        <v>265</v>
      </c>
      <c r="K32405" s="34">
        <v>285</v>
      </c>
      <c r="L32405" s="34">
        <v>253</v>
      </c>
      <c r="M32405" s="34">
        <v>261</v>
      </c>
      <c r="N32405" s="34">
        <v>267</v>
      </c>
      <c r="O32405" s="34">
        <v>236</v>
      </c>
      <c r="P32405" s="34">
        <v>309</v>
      </c>
      <c r="Q32405" s="34">
        <v>413</v>
      </c>
      <c r="R32405" s="34">
        <v>338</v>
      </c>
      <c r="S32405" s="34">
        <v>363</v>
      </c>
      <c r="T32405" s="34">
        <v>388</v>
      </c>
      <c r="U32405" s="34">
        <v>285</v>
      </c>
      <c r="V32405" s="34">
        <v>354</v>
      </c>
      <c r="W32405" s="34">
        <v>430</v>
      </c>
      <c r="X32405" s="34">
        <v>366</v>
      </c>
      <c r="Y32405" s="34">
        <v>446</v>
      </c>
      <c r="Z32405" s="34">
        <v>339</v>
      </c>
      <c r="AA32405" s="34">
        <v>478</v>
      </c>
      <c r="AB32405" s="34">
        <v>378</v>
      </c>
      <c r="AC32405" s="34">
        <v>487</v>
      </c>
    </row>
    <row r="32406" spans="1:29" x14ac:dyDescent="0.2">
      <c r="A32406" s="34" t="s">
        <v>92899</v>
      </c>
      <c r="B32406" s="34">
        <v>115</v>
      </c>
      <c r="C32406" s="34">
        <v>105</v>
      </c>
      <c r="D32406" s="34">
        <v>117</v>
      </c>
      <c r="E32406" s="34">
        <v>132</v>
      </c>
      <c r="F32406" s="34">
        <v>107</v>
      </c>
      <c r="G32406" s="34">
        <v>132</v>
      </c>
      <c r="H32406" s="34">
        <v>95</v>
      </c>
      <c r="I32406" s="34">
        <v>150</v>
      </c>
      <c r="J32406" s="34">
        <v>110</v>
      </c>
      <c r="K32406" s="34">
        <v>102</v>
      </c>
      <c r="L32406" s="34">
        <v>104</v>
      </c>
      <c r="M32406" s="34">
        <v>100</v>
      </c>
      <c r="N32406" s="34">
        <v>75</v>
      </c>
      <c r="O32406" s="34">
        <v>118</v>
      </c>
      <c r="P32406" s="34">
        <v>85</v>
      </c>
      <c r="Q32406" s="34">
        <v>133</v>
      </c>
      <c r="R32406" s="34">
        <v>155</v>
      </c>
      <c r="S32406" s="34">
        <v>115</v>
      </c>
      <c r="T32406" s="34">
        <v>138</v>
      </c>
      <c r="U32406" s="34">
        <v>124</v>
      </c>
      <c r="V32406" s="34">
        <v>174</v>
      </c>
      <c r="W32406" s="34">
        <v>180</v>
      </c>
      <c r="X32406" s="34">
        <v>156</v>
      </c>
      <c r="Y32406" s="34">
        <v>144</v>
      </c>
      <c r="Z32406" s="34">
        <v>84</v>
      </c>
      <c r="AA32406" s="34">
        <v>133</v>
      </c>
      <c r="AB32406" s="34">
        <v>159</v>
      </c>
      <c r="AC32406" s="34">
        <v>221</v>
      </c>
    </row>
    <row r="32407" spans="1:29" x14ac:dyDescent="0.2">
      <c r="A32407" s="34" t="s">
        <v>92900</v>
      </c>
      <c r="B32407" s="34">
        <v>140</v>
      </c>
      <c r="C32407" s="34">
        <v>111</v>
      </c>
      <c r="D32407" s="34">
        <v>168</v>
      </c>
      <c r="E32407" s="34">
        <v>136</v>
      </c>
      <c r="F32407" s="34">
        <v>131</v>
      </c>
      <c r="G32407" s="34">
        <v>129</v>
      </c>
      <c r="H32407" s="34">
        <v>154</v>
      </c>
      <c r="I32407" s="34">
        <v>115</v>
      </c>
      <c r="J32407" s="34">
        <v>127</v>
      </c>
      <c r="K32407" s="34">
        <v>139</v>
      </c>
      <c r="L32407" s="34">
        <v>99</v>
      </c>
      <c r="M32407" s="34">
        <v>107</v>
      </c>
      <c r="N32407" s="34">
        <v>130</v>
      </c>
      <c r="O32407" s="34">
        <v>100</v>
      </c>
      <c r="P32407" s="34">
        <v>137</v>
      </c>
      <c r="Q32407" s="34">
        <v>154</v>
      </c>
      <c r="R32407" s="34">
        <v>176</v>
      </c>
      <c r="S32407" s="34">
        <v>154</v>
      </c>
      <c r="T32407" s="34">
        <v>153</v>
      </c>
      <c r="U32407" s="34">
        <v>135</v>
      </c>
      <c r="V32407" s="34">
        <v>157</v>
      </c>
      <c r="W32407" s="34">
        <v>134</v>
      </c>
      <c r="X32407" s="34">
        <v>183</v>
      </c>
      <c r="Y32407" s="34">
        <v>137</v>
      </c>
      <c r="Z32407" s="34">
        <v>140</v>
      </c>
      <c r="AA32407" s="34">
        <v>112</v>
      </c>
      <c r="AB32407" s="34">
        <v>178</v>
      </c>
      <c r="AC32407" s="34">
        <v>213</v>
      </c>
    </row>
    <row r="32408" spans="1:29" x14ac:dyDescent="0.2">
      <c r="A32408" s="34" t="s">
        <v>92901</v>
      </c>
      <c r="B32408" s="34">
        <v>40</v>
      </c>
      <c r="C32408" s="34">
        <v>25</v>
      </c>
      <c r="D32408" s="34">
        <v>58</v>
      </c>
      <c r="E32408" s="34">
        <v>32</v>
      </c>
      <c r="F32408" s="34">
        <v>59</v>
      </c>
      <c r="G32408" s="34">
        <v>16</v>
      </c>
      <c r="H32408" s="34">
        <v>30</v>
      </c>
      <c r="I32408" s="34">
        <v>35</v>
      </c>
      <c r="J32408" s="34">
        <v>43</v>
      </c>
      <c r="K32408" s="34">
        <v>30</v>
      </c>
      <c r="L32408" s="34">
        <v>34</v>
      </c>
      <c r="M32408" s="34">
        <v>41</v>
      </c>
      <c r="N32408" s="34">
        <v>63</v>
      </c>
      <c r="O32408" s="34">
        <v>32</v>
      </c>
      <c r="P32408" s="34">
        <v>65</v>
      </c>
      <c r="Q32408" s="34">
        <v>47</v>
      </c>
      <c r="R32408" s="34">
        <v>69</v>
      </c>
      <c r="S32408" s="34">
        <v>37</v>
      </c>
      <c r="T32408" s="34">
        <v>43</v>
      </c>
      <c r="U32408" s="34">
        <v>28</v>
      </c>
      <c r="V32408" s="34">
        <v>56</v>
      </c>
      <c r="W32408" s="34">
        <v>23</v>
      </c>
      <c r="X32408" s="34">
        <v>61</v>
      </c>
      <c r="Y32408" s="34">
        <v>47</v>
      </c>
      <c r="Z32408" s="34">
        <v>57</v>
      </c>
      <c r="AA32408" s="34">
        <v>38</v>
      </c>
      <c r="AB32408" s="34">
        <v>58</v>
      </c>
      <c r="AC32408" s="34">
        <v>64</v>
      </c>
    </row>
    <row r="32409" spans="1:29" x14ac:dyDescent="0.2">
      <c r="A32409" s="34" t="s">
        <v>92902</v>
      </c>
      <c r="B32409" s="34">
        <v>64</v>
      </c>
      <c r="C32409" s="34">
        <v>29</v>
      </c>
      <c r="D32409" s="34">
        <v>56</v>
      </c>
      <c r="E32409" s="34">
        <v>44</v>
      </c>
      <c r="F32409" s="34">
        <v>53</v>
      </c>
      <c r="G32409" s="34">
        <v>42</v>
      </c>
      <c r="H32409" s="34">
        <v>48</v>
      </c>
      <c r="I32409" s="34">
        <v>40</v>
      </c>
      <c r="J32409" s="34">
        <v>44</v>
      </c>
      <c r="K32409" s="34">
        <v>65</v>
      </c>
      <c r="L32409" s="34">
        <v>28</v>
      </c>
      <c r="M32409" s="34">
        <v>34</v>
      </c>
      <c r="N32409" s="34">
        <v>51</v>
      </c>
      <c r="O32409" s="34">
        <v>46</v>
      </c>
      <c r="P32409" s="34">
        <v>33</v>
      </c>
      <c r="Q32409" s="34">
        <v>28</v>
      </c>
      <c r="R32409" s="34">
        <v>69</v>
      </c>
      <c r="S32409" s="34">
        <v>43</v>
      </c>
      <c r="T32409" s="34">
        <v>46</v>
      </c>
      <c r="U32409" s="34">
        <v>53</v>
      </c>
      <c r="V32409" s="34">
        <v>36</v>
      </c>
      <c r="W32409" s="34">
        <v>67</v>
      </c>
      <c r="X32409" s="34">
        <v>72</v>
      </c>
      <c r="Y32409" s="34">
        <v>71</v>
      </c>
      <c r="Z32409" s="34">
        <v>56</v>
      </c>
      <c r="AA32409" s="34">
        <v>46</v>
      </c>
      <c r="AB32409" s="34">
        <v>85</v>
      </c>
      <c r="AC32409" s="34">
        <v>69</v>
      </c>
    </row>
    <row r="32410" spans="1:29" x14ac:dyDescent="0.2">
      <c r="A32410" s="34" t="s">
        <v>92903</v>
      </c>
      <c r="B32410" s="34">
        <v>114</v>
      </c>
      <c r="C32410" s="34">
        <v>75</v>
      </c>
      <c r="D32410" s="34">
        <v>104</v>
      </c>
      <c r="E32410" s="34">
        <v>66</v>
      </c>
      <c r="F32410" s="34">
        <v>109</v>
      </c>
      <c r="G32410" s="34">
        <v>84</v>
      </c>
      <c r="H32410" s="34">
        <v>100</v>
      </c>
      <c r="I32410" s="34">
        <v>79</v>
      </c>
      <c r="J32410" s="34">
        <v>105</v>
      </c>
      <c r="K32410" s="34">
        <v>89</v>
      </c>
      <c r="L32410" s="34">
        <v>84</v>
      </c>
      <c r="M32410" s="34">
        <v>85</v>
      </c>
      <c r="N32410" s="34">
        <v>83</v>
      </c>
      <c r="O32410" s="34">
        <v>82</v>
      </c>
      <c r="P32410" s="34">
        <v>63</v>
      </c>
      <c r="Q32410" s="34">
        <v>111</v>
      </c>
      <c r="R32410" s="34">
        <v>141</v>
      </c>
      <c r="S32410" s="34">
        <v>95</v>
      </c>
      <c r="T32410" s="34">
        <v>127</v>
      </c>
      <c r="U32410" s="34">
        <v>95</v>
      </c>
      <c r="V32410" s="34">
        <v>109</v>
      </c>
      <c r="W32410" s="34">
        <v>140</v>
      </c>
      <c r="X32410" s="34">
        <v>109</v>
      </c>
      <c r="Y32410" s="34">
        <v>125</v>
      </c>
      <c r="Z32410" s="34">
        <v>116</v>
      </c>
      <c r="AA32410" s="34">
        <v>64</v>
      </c>
      <c r="AB32410" s="34">
        <v>168</v>
      </c>
      <c r="AC32410" s="34">
        <v>155</v>
      </c>
    </row>
    <row r="32411" spans="1:29" x14ac:dyDescent="0.2">
      <c r="A32411" s="34" t="s">
        <v>92904</v>
      </c>
      <c r="B32411" s="34">
        <v>76</v>
      </c>
      <c r="C32411" s="34">
        <v>26</v>
      </c>
      <c r="D32411" s="34">
        <v>47</v>
      </c>
      <c r="E32411" s="34">
        <v>39</v>
      </c>
      <c r="F32411" s="34">
        <v>49</v>
      </c>
      <c r="G32411" s="34">
        <v>83</v>
      </c>
      <c r="H32411" s="34">
        <v>47</v>
      </c>
      <c r="I32411" s="34">
        <v>30</v>
      </c>
      <c r="J32411" s="34">
        <v>65</v>
      </c>
      <c r="K32411" s="34">
        <v>61</v>
      </c>
      <c r="L32411" s="34">
        <v>53</v>
      </c>
      <c r="M32411" s="34">
        <v>34</v>
      </c>
      <c r="N32411" s="34">
        <v>16</v>
      </c>
      <c r="O32411" s="34">
        <v>21</v>
      </c>
      <c r="P32411" s="34">
        <v>50</v>
      </c>
      <c r="Q32411" s="34">
        <v>53</v>
      </c>
      <c r="R32411" s="34">
        <v>74</v>
      </c>
      <c r="S32411" s="34">
        <v>57</v>
      </c>
      <c r="T32411" s="34">
        <v>75</v>
      </c>
      <c r="U32411" s="34">
        <v>46</v>
      </c>
      <c r="V32411" s="34">
        <v>71</v>
      </c>
      <c r="W32411" s="34">
        <v>35</v>
      </c>
      <c r="X32411" s="34">
        <v>77</v>
      </c>
      <c r="Y32411" s="34">
        <v>51</v>
      </c>
      <c r="Z32411" s="34">
        <v>49</v>
      </c>
      <c r="AA32411" s="34">
        <v>72</v>
      </c>
      <c r="AB32411" s="34">
        <v>80</v>
      </c>
      <c r="AC32411" s="34">
        <v>46</v>
      </c>
    </row>
    <row r="32412" spans="1:29" x14ac:dyDescent="0.2">
      <c r="A32412" s="34" t="s">
        <v>92905</v>
      </c>
      <c r="B32412" s="34">
        <v>34</v>
      </c>
      <c r="C32412" s="34">
        <v>43</v>
      </c>
      <c r="D32412" s="34">
        <v>30</v>
      </c>
      <c r="E32412" s="34">
        <v>53</v>
      </c>
      <c r="F32412" s="34">
        <v>22</v>
      </c>
      <c r="G32412" s="34">
        <v>36</v>
      </c>
      <c r="H32412" s="34">
        <v>24</v>
      </c>
      <c r="I32412" s="34">
        <v>42</v>
      </c>
      <c r="J32412" s="34">
        <v>11</v>
      </c>
      <c r="K32412" s="34">
        <v>56</v>
      </c>
      <c r="L32412" s="34">
        <v>14</v>
      </c>
      <c r="M32412" s="34">
        <v>27</v>
      </c>
      <c r="N32412" s="34">
        <v>15</v>
      </c>
      <c r="O32412" s="34">
        <v>33</v>
      </c>
      <c r="P32412" s="34">
        <v>25</v>
      </c>
      <c r="Q32412" s="34">
        <v>71</v>
      </c>
      <c r="R32412" s="34">
        <v>29</v>
      </c>
      <c r="S32412" s="34">
        <v>41</v>
      </c>
      <c r="T32412" s="34">
        <v>21</v>
      </c>
      <c r="U32412" s="34">
        <v>37</v>
      </c>
      <c r="V32412" s="34">
        <v>33</v>
      </c>
      <c r="W32412" s="34">
        <v>58</v>
      </c>
      <c r="X32412" s="34">
        <v>27</v>
      </c>
      <c r="Y32412" s="34">
        <v>78</v>
      </c>
      <c r="Z32412" s="34">
        <v>21</v>
      </c>
      <c r="AA32412" s="34">
        <v>74</v>
      </c>
      <c r="AB32412" s="34">
        <v>32</v>
      </c>
      <c r="AC32412" s="34">
        <v>40</v>
      </c>
    </row>
    <row r="32413" spans="1:29" x14ac:dyDescent="0.2">
      <c r="A32413" s="34" t="s">
        <v>92906</v>
      </c>
      <c r="B32413" s="34">
        <v>101</v>
      </c>
      <c r="C32413" s="34">
        <v>81</v>
      </c>
      <c r="D32413" s="34">
        <v>117</v>
      </c>
      <c r="E32413" s="34">
        <v>104</v>
      </c>
      <c r="F32413" s="34">
        <v>95</v>
      </c>
      <c r="G32413" s="34">
        <v>117</v>
      </c>
      <c r="H32413" s="34">
        <v>75</v>
      </c>
      <c r="I32413" s="34">
        <v>84</v>
      </c>
      <c r="J32413" s="34">
        <v>57</v>
      </c>
      <c r="K32413" s="34">
        <v>86</v>
      </c>
      <c r="L32413" s="34">
        <v>45</v>
      </c>
      <c r="M32413" s="34">
        <v>89</v>
      </c>
      <c r="N32413" s="34">
        <v>87</v>
      </c>
      <c r="O32413" s="34">
        <v>70</v>
      </c>
      <c r="P32413" s="34">
        <v>61</v>
      </c>
      <c r="Q32413" s="34">
        <v>105</v>
      </c>
      <c r="R32413" s="34">
        <v>119</v>
      </c>
      <c r="S32413" s="34">
        <v>117</v>
      </c>
      <c r="T32413" s="34">
        <v>75</v>
      </c>
      <c r="U32413" s="34">
        <v>64</v>
      </c>
      <c r="V32413" s="34">
        <v>102</v>
      </c>
      <c r="W32413" s="34">
        <v>87</v>
      </c>
      <c r="X32413" s="34">
        <v>121</v>
      </c>
      <c r="Y32413" s="34">
        <v>70</v>
      </c>
      <c r="Z32413" s="34">
        <v>78</v>
      </c>
      <c r="AA32413" s="34">
        <v>102</v>
      </c>
      <c r="AB32413" s="34">
        <v>103</v>
      </c>
      <c r="AC32413" s="34">
        <v>135</v>
      </c>
    </row>
    <row r="32414" spans="1:29" x14ac:dyDescent="0.2">
      <c r="A32414" s="34" t="s">
        <v>92907</v>
      </c>
      <c r="B32414" s="34">
        <v>179</v>
      </c>
      <c r="C32414" s="34">
        <v>156</v>
      </c>
      <c r="D32414" s="34">
        <v>183</v>
      </c>
      <c r="E32414" s="34">
        <v>189</v>
      </c>
      <c r="F32414" s="34">
        <v>252</v>
      </c>
      <c r="G32414" s="34">
        <v>145</v>
      </c>
      <c r="H32414" s="34">
        <v>241</v>
      </c>
      <c r="I32414" s="34">
        <v>144</v>
      </c>
      <c r="J32414" s="34">
        <v>204</v>
      </c>
      <c r="K32414" s="34">
        <v>198</v>
      </c>
      <c r="L32414" s="34">
        <v>213</v>
      </c>
      <c r="M32414" s="34">
        <v>125</v>
      </c>
      <c r="N32414" s="34">
        <v>184</v>
      </c>
      <c r="O32414" s="34">
        <v>166</v>
      </c>
      <c r="P32414" s="34">
        <v>205</v>
      </c>
      <c r="Q32414" s="34">
        <v>267</v>
      </c>
      <c r="R32414" s="34">
        <v>265</v>
      </c>
      <c r="S32414" s="34">
        <v>184</v>
      </c>
      <c r="T32414" s="34">
        <v>298</v>
      </c>
      <c r="U32414" s="34">
        <v>198</v>
      </c>
      <c r="V32414" s="34">
        <v>244</v>
      </c>
      <c r="W32414" s="34">
        <v>324</v>
      </c>
      <c r="X32414" s="34">
        <v>250</v>
      </c>
      <c r="Y32414" s="34">
        <v>232</v>
      </c>
      <c r="Z32414" s="34">
        <v>172</v>
      </c>
      <c r="AA32414" s="34">
        <v>210</v>
      </c>
      <c r="AB32414" s="34">
        <v>331</v>
      </c>
      <c r="AC32414" s="34">
        <v>290</v>
      </c>
    </row>
    <row r="32415" spans="1:29" x14ac:dyDescent="0.2">
      <c r="A32415" s="34" t="s">
        <v>92908</v>
      </c>
      <c r="B32415" s="34">
        <v>97</v>
      </c>
      <c r="C32415" s="34">
        <v>17</v>
      </c>
      <c r="D32415" s="34">
        <v>33</v>
      </c>
      <c r="E32415" s="34">
        <v>21</v>
      </c>
      <c r="F32415" s="34">
        <v>34</v>
      </c>
      <c r="G32415" s="34">
        <v>47</v>
      </c>
      <c r="H32415" s="34">
        <v>20</v>
      </c>
      <c r="I32415" s="34">
        <v>26</v>
      </c>
      <c r="J32415" s="34">
        <v>26</v>
      </c>
      <c r="K32415" s="34">
        <v>23</v>
      </c>
      <c r="L32415" s="34">
        <v>29</v>
      </c>
      <c r="M32415" s="34">
        <v>24</v>
      </c>
      <c r="N32415" s="34">
        <v>22</v>
      </c>
      <c r="O32415" s="34">
        <v>26</v>
      </c>
      <c r="P32415" s="34">
        <v>29</v>
      </c>
      <c r="Q32415" s="34">
        <v>34</v>
      </c>
      <c r="R32415" s="34">
        <v>47</v>
      </c>
      <c r="S32415" s="34">
        <v>43</v>
      </c>
      <c r="T32415" s="34">
        <v>35</v>
      </c>
      <c r="U32415" s="34">
        <v>21</v>
      </c>
      <c r="V32415" s="34">
        <v>27</v>
      </c>
      <c r="W32415" s="34">
        <v>41</v>
      </c>
      <c r="X32415" s="34">
        <v>36</v>
      </c>
      <c r="Y32415" s="34">
        <v>37</v>
      </c>
      <c r="Z32415" s="34">
        <v>26</v>
      </c>
      <c r="AA32415" s="34">
        <v>28</v>
      </c>
      <c r="AB32415" s="34">
        <v>53</v>
      </c>
      <c r="AC32415" s="34">
        <v>33</v>
      </c>
    </row>
    <row r="32416" spans="1:29" x14ac:dyDescent="0.2">
      <c r="A32416" s="34" t="s">
        <v>92909</v>
      </c>
      <c r="B32416" s="34">
        <v>52</v>
      </c>
      <c r="C32416" s="34">
        <v>32</v>
      </c>
      <c r="D32416" s="34">
        <v>26</v>
      </c>
      <c r="E32416" s="34">
        <v>51</v>
      </c>
      <c r="F32416" s="34">
        <v>33</v>
      </c>
      <c r="G32416" s="34">
        <v>55</v>
      </c>
      <c r="H32416" s="34">
        <v>48</v>
      </c>
      <c r="I32416" s="34">
        <v>45</v>
      </c>
      <c r="J32416" s="34">
        <v>33</v>
      </c>
      <c r="K32416" s="34">
        <v>47</v>
      </c>
      <c r="L32416" s="34">
        <v>30</v>
      </c>
      <c r="M32416" s="34">
        <v>49</v>
      </c>
      <c r="N32416" s="34">
        <v>36</v>
      </c>
      <c r="O32416" s="34">
        <v>37</v>
      </c>
      <c r="P32416" s="34">
        <v>34</v>
      </c>
      <c r="Q32416" s="34">
        <v>51</v>
      </c>
      <c r="R32416" s="34">
        <v>34</v>
      </c>
      <c r="S32416" s="34">
        <v>67</v>
      </c>
      <c r="T32416" s="34">
        <v>37</v>
      </c>
      <c r="U32416" s="34">
        <v>45</v>
      </c>
      <c r="V32416" s="34">
        <v>44</v>
      </c>
      <c r="W32416" s="34">
        <v>61</v>
      </c>
      <c r="X32416" s="34">
        <v>47</v>
      </c>
      <c r="Y32416" s="34">
        <v>68</v>
      </c>
      <c r="Z32416" s="34">
        <v>43</v>
      </c>
      <c r="AA32416" s="34">
        <v>74</v>
      </c>
      <c r="AB32416" s="34">
        <v>57</v>
      </c>
      <c r="AC32416" s="34">
        <v>67</v>
      </c>
    </row>
    <row r="32417" spans="1:29" x14ac:dyDescent="0.2">
      <c r="A32417" s="34" t="s">
        <v>92910</v>
      </c>
      <c r="B32417" s="34">
        <v>61</v>
      </c>
      <c r="C32417" s="34">
        <v>76</v>
      </c>
      <c r="D32417" s="34">
        <v>66</v>
      </c>
      <c r="E32417" s="34">
        <v>124</v>
      </c>
      <c r="F32417" s="34">
        <v>76</v>
      </c>
      <c r="G32417" s="34">
        <v>108</v>
      </c>
      <c r="H32417" s="34">
        <v>31</v>
      </c>
      <c r="I32417" s="34">
        <v>87</v>
      </c>
      <c r="J32417" s="34">
        <v>43</v>
      </c>
      <c r="K32417" s="34">
        <v>101</v>
      </c>
      <c r="L32417" s="34">
        <v>36</v>
      </c>
      <c r="M32417" s="34">
        <v>85</v>
      </c>
      <c r="N32417" s="34">
        <v>57</v>
      </c>
      <c r="O32417" s="34">
        <v>74</v>
      </c>
      <c r="P32417" s="34">
        <v>58</v>
      </c>
      <c r="Q32417" s="34">
        <v>95</v>
      </c>
      <c r="R32417" s="34">
        <v>94</v>
      </c>
      <c r="S32417" s="34">
        <v>111</v>
      </c>
      <c r="T32417" s="34">
        <v>79</v>
      </c>
      <c r="U32417" s="34">
        <v>98</v>
      </c>
      <c r="V32417" s="34">
        <v>73</v>
      </c>
      <c r="W32417" s="34">
        <v>98</v>
      </c>
      <c r="X32417" s="34">
        <v>89</v>
      </c>
      <c r="Y32417" s="34">
        <v>108</v>
      </c>
      <c r="Z32417" s="34">
        <v>69</v>
      </c>
      <c r="AA32417" s="34">
        <v>116</v>
      </c>
      <c r="AB32417" s="34">
        <v>91</v>
      </c>
      <c r="AC32417" s="34">
        <v>127</v>
      </c>
    </row>
    <row r="32418" spans="1:29" x14ac:dyDescent="0.2">
      <c r="A32418" s="34" t="s">
        <v>92911</v>
      </c>
      <c r="B32418" s="34">
        <v>170</v>
      </c>
      <c r="C32418" s="34">
        <v>223</v>
      </c>
      <c r="D32418" s="34">
        <v>184</v>
      </c>
      <c r="E32418" s="34">
        <v>186</v>
      </c>
      <c r="F32418" s="34">
        <v>192</v>
      </c>
      <c r="G32418" s="34">
        <v>223</v>
      </c>
      <c r="H32418" s="34">
        <v>138</v>
      </c>
      <c r="I32418" s="34">
        <v>164</v>
      </c>
      <c r="J32418" s="34">
        <v>175</v>
      </c>
      <c r="K32418" s="34">
        <v>151</v>
      </c>
      <c r="L32418" s="34">
        <v>121</v>
      </c>
      <c r="M32418" s="34">
        <v>167</v>
      </c>
      <c r="N32418" s="34">
        <v>168</v>
      </c>
      <c r="O32418" s="34">
        <v>178</v>
      </c>
      <c r="P32418" s="34">
        <v>164</v>
      </c>
      <c r="Q32418" s="34">
        <v>243</v>
      </c>
      <c r="R32418" s="34">
        <v>198</v>
      </c>
      <c r="S32418" s="34">
        <v>225</v>
      </c>
      <c r="T32418" s="34">
        <v>191</v>
      </c>
      <c r="U32418" s="34">
        <v>166</v>
      </c>
      <c r="V32418" s="34">
        <v>235</v>
      </c>
      <c r="W32418" s="34">
        <v>212</v>
      </c>
      <c r="X32418" s="34">
        <v>216</v>
      </c>
      <c r="Y32418" s="34">
        <v>199</v>
      </c>
      <c r="Z32418" s="34">
        <v>189</v>
      </c>
      <c r="AA32418" s="34">
        <v>219</v>
      </c>
      <c r="AB32418" s="34">
        <v>220</v>
      </c>
      <c r="AC32418" s="34">
        <v>280</v>
      </c>
    </row>
    <row r="32419" spans="1:29" x14ac:dyDescent="0.2">
      <c r="A32419" s="34" t="s">
        <v>92912</v>
      </c>
      <c r="B32419" s="34">
        <v>42</v>
      </c>
      <c r="C32419" s="34">
        <v>85</v>
      </c>
      <c r="D32419" s="34">
        <v>42</v>
      </c>
      <c r="E32419" s="34">
        <v>48</v>
      </c>
      <c r="F32419" s="34">
        <v>42</v>
      </c>
      <c r="G32419" s="34">
        <v>33</v>
      </c>
      <c r="H32419" s="34">
        <v>29</v>
      </c>
      <c r="I32419" s="34">
        <v>38</v>
      </c>
      <c r="J32419" s="34">
        <v>48</v>
      </c>
      <c r="K32419" s="34">
        <v>51</v>
      </c>
      <c r="L32419" s="34">
        <v>26</v>
      </c>
      <c r="M32419" s="34">
        <v>40</v>
      </c>
      <c r="N32419" s="34">
        <v>32</v>
      </c>
      <c r="O32419" s="34">
        <v>53</v>
      </c>
      <c r="P32419" s="34">
        <v>34</v>
      </c>
      <c r="Q32419" s="34">
        <v>75</v>
      </c>
      <c r="R32419" s="34">
        <v>46</v>
      </c>
      <c r="S32419" s="34">
        <v>69</v>
      </c>
      <c r="T32419" s="34">
        <v>50</v>
      </c>
      <c r="U32419" s="34">
        <v>75</v>
      </c>
      <c r="V32419" s="34">
        <v>57</v>
      </c>
      <c r="W32419" s="34">
        <v>72</v>
      </c>
      <c r="X32419" s="34">
        <v>51</v>
      </c>
      <c r="Y32419" s="34">
        <v>44</v>
      </c>
      <c r="Z32419" s="34">
        <v>41</v>
      </c>
      <c r="AA32419" s="34">
        <v>69</v>
      </c>
      <c r="AB32419" s="34">
        <v>67</v>
      </c>
      <c r="AC32419" s="34">
        <v>93</v>
      </c>
    </row>
    <row r="32420" spans="1:29" x14ac:dyDescent="0.2">
      <c r="A32420" s="34" t="s">
        <v>92913</v>
      </c>
      <c r="B32420" s="34">
        <v>144</v>
      </c>
      <c r="C32420" s="34">
        <v>115</v>
      </c>
      <c r="D32420" s="34">
        <v>180</v>
      </c>
      <c r="E32420" s="34">
        <v>146</v>
      </c>
      <c r="F32420" s="34">
        <v>187</v>
      </c>
      <c r="G32420" s="34">
        <v>128</v>
      </c>
      <c r="H32420" s="34">
        <v>181</v>
      </c>
      <c r="I32420" s="34">
        <v>143</v>
      </c>
      <c r="J32420" s="34">
        <v>196</v>
      </c>
      <c r="K32420" s="34">
        <v>128</v>
      </c>
      <c r="L32420" s="34">
        <v>169</v>
      </c>
      <c r="M32420" s="34">
        <v>112</v>
      </c>
      <c r="N32420" s="34">
        <v>134</v>
      </c>
      <c r="O32420" s="34">
        <v>89</v>
      </c>
      <c r="P32420" s="34">
        <v>148</v>
      </c>
      <c r="Q32420" s="34">
        <v>184</v>
      </c>
      <c r="R32420" s="34">
        <v>275</v>
      </c>
      <c r="S32420" s="34">
        <v>122</v>
      </c>
      <c r="T32420" s="34">
        <v>255</v>
      </c>
      <c r="U32420" s="34">
        <v>149</v>
      </c>
      <c r="V32420" s="34">
        <v>186</v>
      </c>
      <c r="W32420" s="34">
        <v>132</v>
      </c>
      <c r="X32420" s="34">
        <v>293</v>
      </c>
      <c r="Y32420" s="34">
        <v>199</v>
      </c>
      <c r="Z32420" s="34">
        <v>209</v>
      </c>
      <c r="AA32420" s="34">
        <v>145</v>
      </c>
      <c r="AB32420" s="34">
        <v>239</v>
      </c>
      <c r="AC32420" s="34">
        <v>210</v>
      </c>
    </row>
    <row r="32421" spans="1:29" x14ac:dyDescent="0.2">
      <c r="A32421" s="34" t="s">
        <v>92914</v>
      </c>
      <c r="B32421" s="34">
        <v>140</v>
      </c>
      <c r="C32421" s="34">
        <v>145</v>
      </c>
      <c r="D32421" s="34">
        <v>156</v>
      </c>
      <c r="E32421" s="34">
        <v>166</v>
      </c>
      <c r="F32421" s="34">
        <v>185</v>
      </c>
      <c r="G32421" s="34">
        <v>109</v>
      </c>
      <c r="H32421" s="34">
        <v>188</v>
      </c>
      <c r="I32421" s="34">
        <v>138</v>
      </c>
      <c r="J32421" s="34">
        <v>147</v>
      </c>
      <c r="K32421" s="34">
        <v>129</v>
      </c>
      <c r="L32421" s="34">
        <v>119</v>
      </c>
      <c r="M32421" s="34">
        <v>130</v>
      </c>
      <c r="N32421" s="34">
        <v>147</v>
      </c>
      <c r="O32421" s="34">
        <v>132</v>
      </c>
      <c r="P32421" s="34">
        <v>167</v>
      </c>
      <c r="Q32421" s="34">
        <v>166</v>
      </c>
      <c r="R32421" s="34">
        <v>247</v>
      </c>
      <c r="S32421" s="34">
        <v>207</v>
      </c>
      <c r="T32421" s="34">
        <v>196</v>
      </c>
      <c r="U32421" s="34">
        <v>161</v>
      </c>
      <c r="V32421" s="34">
        <v>213</v>
      </c>
      <c r="W32421" s="34">
        <v>108</v>
      </c>
      <c r="X32421" s="34">
        <v>221</v>
      </c>
      <c r="Y32421" s="34">
        <v>115</v>
      </c>
      <c r="Z32421" s="34">
        <v>220</v>
      </c>
      <c r="AA32421" s="34">
        <v>169</v>
      </c>
      <c r="AB32421" s="34">
        <v>215</v>
      </c>
      <c r="AC32421" s="34">
        <v>215</v>
      </c>
    </row>
    <row r="32422" spans="1:29" x14ac:dyDescent="0.2">
      <c r="A32422" s="34" t="s">
        <v>92915</v>
      </c>
      <c r="B32422" s="34">
        <v>65</v>
      </c>
      <c r="C32422" s="34">
        <v>24</v>
      </c>
      <c r="D32422" s="34">
        <v>17</v>
      </c>
      <c r="E32422" s="34">
        <v>16</v>
      </c>
      <c r="F32422" s="34">
        <v>36</v>
      </c>
      <c r="G32422" s="34">
        <v>37</v>
      </c>
      <c r="H32422" s="34">
        <v>27</v>
      </c>
      <c r="I32422" s="34">
        <v>32</v>
      </c>
      <c r="J32422" s="34">
        <v>25</v>
      </c>
      <c r="K32422" s="34">
        <v>17</v>
      </c>
      <c r="L32422" s="34">
        <v>28</v>
      </c>
      <c r="M32422" s="34">
        <v>22</v>
      </c>
      <c r="N32422" s="34">
        <v>11</v>
      </c>
      <c r="O32422" s="34">
        <v>27</v>
      </c>
      <c r="P32422" s="34">
        <v>38</v>
      </c>
      <c r="Q32422" s="34">
        <v>26</v>
      </c>
      <c r="R32422" s="34">
        <v>13</v>
      </c>
      <c r="S32422" s="34">
        <v>38</v>
      </c>
      <c r="T32422" s="34">
        <v>40</v>
      </c>
      <c r="U32422" s="34">
        <v>44</v>
      </c>
      <c r="V32422" s="34">
        <v>35</v>
      </c>
      <c r="W32422" s="34">
        <v>47</v>
      </c>
      <c r="X32422" s="34">
        <v>36</v>
      </c>
      <c r="Y32422" s="34">
        <v>47</v>
      </c>
      <c r="Z32422" s="34">
        <v>35</v>
      </c>
      <c r="AA32422" s="34">
        <v>30</v>
      </c>
      <c r="AB32422" s="34">
        <v>40</v>
      </c>
      <c r="AC32422" s="34">
        <v>43</v>
      </c>
    </row>
    <row r="32423" spans="1:29" x14ac:dyDescent="0.2">
      <c r="A32423" s="34" t="s">
        <v>92916</v>
      </c>
      <c r="B32423" s="34">
        <v>118</v>
      </c>
      <c r="C32423" s="34">
        <v>100</v>
      </c>
      <c r="D32423" s="34">
        <v>147</v>
      </c>
      <c r="E32423" s="34">
        <v>125</v>
      </c>
      <c r="F32423" s="34">
        <v>149</v>
      </c>
      <c r="G32423" s="34">
        <v>103</v>
      </c>
      <c r="H32423" s="34">
        <v>156</v>
      </c>
      <c r="I32423" s="34">
        <v>135</v>
      </c>
      <c r="J32423" s="34">
        <v>110</v>
      </c>
      <c r="K32423" s="34">
        <v>163</v>
      </c>
      <c r="L32423" s="34">
        <v>130</v>
      </c>
      <c r="M32423" s="34">
        <v>129</v>
      </c>
      <c r="N32423" s="34">
        <v>110</v>
      </c>
      <c r="O32423" s="34">
        <v>117</v>
      </c>
      <c r="P32423" s="34">
        <v>140</v>
      </c>
      <c r="Q32423" s="34">
        <v>192</v>
      </c>
      <c r="R32423" s="34">
        <v>173</v>
      </c>
      <c r="S32423" s="34">
        <v>170</v>
      </c>
      <c r="T32423" s="34">
        <v>175</v>
      </c>
      <c r="U32423" s="34">
        <v>185</v>
      </c>
      <c r="V32423" s="34">
        <v>183</v>
      </c>
      <c r="W32423" s="34">
        <v>224</v>
      </c>
      <c r="X32423" s="34">
        <v>194</v>
      </c>
      <c r="Y32423" s="34">
        <v>193</v>
      </c>
      <c r="Z32423" s="34">
        <v>181</v>
      </c>
      <c r="AA32423" s="34">
        <v>158</v>
      </c>
      <c r="AB32423" s="34">
        <v>189</v>
      </c>
      <c r="AC32423" s="34">
        <v>189</v>
      </c>
    </row>
    <row r="32424" spans="1:29" x14ac:dyDescent="0.2">
      <c r="A32424" s="34" t="s">
        <v>92917</v>
      </c>
      <c r="B32424" s="34">
        <v>83</v>
      </c>
      <c r="C32424" s="34">
        <v>84</v>
      </c>
      <c r="D32424" s="34">
        <v>78</v>
      </c>
      <c r="E32424" s="34">
        <v>70</v>
      </c>
      <c r="F32424" s="34">
        <v>73</v>
      </c>
      <c r="G32424" s="34">
        <v>99</v>
      </c>
      <c r="H32424" s="34">
        <v>90</v>
      </c>
      <c r="I32424" s="34">
        <v>59</v>
      </c>
      <c r="J32424" s="34">
        <v>65</v>
      </c>
      <c r="K32424" s="34">
        <v>75</v>
      </c>
      <c r="L32424" s="34">
        <v>45</v>
      </c>
      <c r="M32424" s="34">
        <v>57</v>
      </c>
      <c r="N32424" s="34">
        <v>65</v>
      </c>
      <c r="O32424" s="34">
        <v>67</v>
      </c>
      <c r="P32424" s="34">
        <v>66</v>
      </c>
      <c r="Q32424" s="34">
        <v>91</v>
      </c>
      <c r="R32424" s="34">
        <v>83</v>
      </c>
      <c r="S32424" s="34">
        <v>74</v>
      </c>
      <c r="T32424" s="34">
        <v>94</v>
      </c>
      <c r="U32424" s="34">
        <v>77</v>
      </c>
      <c r="V32424" s="34">
        <v>123</v>
      </c>
      <c r="W32424" s="34">
        <v>86</v>
      </c>
      <c r="X32424" s="34">
        <v>107</v>
      </c>
      <c r="Y32424" s="34">
        <v>48</v>
      </c>
      <c r="Z32424" s="34">
        <v>80</v>
      </c>
      <c r="AA32424" s="34">
        <v>96</v>
      </c>
      <c r="AB32424" s="34">
        <v>59</v>
      </c>
      <c r="AC32424" s="34">
        <v>127</v>
      </c>
    </row>
    <row r="32425" spans="1:29" x14ac:dyDescent="0.2">
      <c r="A32425" s="34" t="s">
        <v>92918</v>
      </c>
      <c r="B32425" s="34">
        <v>95</v>
      </c>
      <c r="C32425" s="34">
        <v>111</v>
      </c>
      <c r="D32425" s="34">
        <v>150</v>
      </c>
      <c r="E32425" s="34">
        <v>173</v>
      </c>
      <c r="F32425" s="34">
        <v>136</v>
      </c>
      <c r="G32425" s="34">
        <v>101</v>
      </c>
      <c r="H32425" s="34">
        <v>135</v>
      </c>
      <c r="I32425" s="34">
        <v>154</v>
      </c>
      <c r="J32425" s="34">
        <v>147</v>
      </c>
      <c r="K32425" s="34">
        <v>112</v>
      </c>
      <c r="L32425" s="34">
        <v>107</v>
      </c>
      <c r="M32425" s="34">
        <v>106</v>
      </c>
      <c r="N32425" s="34">
        <v>123</v>
      </c>
      <c r="O32425" s="34">
        <v>100</v>
      </c>
      <c r="P32425" s="34">
        <v>111</v>
      </c>
      <c r="Q32425" s="34">
        <v>159</v>
      </c>
      <c r="R32425" s="34">
        <v>185</v>
      </c>
      <c r="S32425" s="34">
        <v>129</v>
      </c>
      <c r="T32425" s="34">
        <v>213</v>
      </c>
      <c r="U32425" s="34">
        <v>128</v>
      </c>
      <c r="V32425" s="34">
        <v>152</v>
      </c>
      <c r="W32425" s="34">
        <v>157</v>
      </c>
      <c r="X32425" s="34">
        <v>186</v>
      </c>
      <c r="Y32425" s="34">
        <v>167</v>
      </c>
      <c r="Z32425" s="34">
        <v>150</v>
      </c>
      <c r="AA32425" s="34">
        <v>135</v>
      </c>
      <c r="AB32425" s="34">
        <v>203</v>
      </c>
      <c r="AC32425" s="34">
        <v>190</v>
      </c>
    </row>
    <row r="32426" spans="1:29" x14ac:dyDescent="0.2">
      <c r="A32426" s="34" t="s">
        <v>92919</v>
      </c>
      <c r="B32426" s="34">
        <v>133</v>
      </c>
      <c r="C32426" s="34">
        <v>80</v>
      </c>
      <c r="D32426" s="34">
        <v>140</v>
      </c>
      <c r="E32426" s="34">
        <v>100</v>
      </c>
      <c r="F32426" s="34">
        <v>138</v>
      </c>
      <c r="G32426" s="34">
        <v>109</v>
      </c>
      <c r="H32426" s="34">
        <v>155</v>
      </c>
      <c r="I32426" s="34">
        <v>89</v>
      </c>
      <c r="J32426" s="34">
        <v>112</v>
      </c>
      <c r="K32426" s="34">
        <v>113</v>
      </c>
      <c r="L32426" s="34">
        <v>101</v>
      </c>
      <c r="M32426" s="34">
        <v>73</v>
      </c>
      <c r="N32426" s="34">
        <v>104</v>
      </c>
      <c r="O32426" s="34">
        <v>107</v>
      </c>
      <c r="P32426" s="34">
        <v>120</v>
      </c>
      <c r="Q32426" s="34">
        <v>136</v>
      </c>
      <c r="R32426" s="34">
        <v>164</v>
      </c>
      <c r="S32426" s="34">
        <v>136</v>
      </c>
      <c r="T32426" s="34">
        <v>159</v>
      </c>
      <c r="U32426" s="34">
        <v>96</v>
      </c>
      <c r="V32426" s="34">
        <v>156</v>
      </c>
      <c r="W32426" s="34">
        <v>143</v>
      </c>
      <c r="X32426" s="34">
        <v>202</v>
      </c>
      <c r="Y32426" s="34">
        <v>72</v>
      </c>
      <c r="Z32426" s="34">
        <v>153</v>
      </c>
      <c r="AA32426" s="34">
        <v>127</v>
      </c>
      <c r="AB32426" s="34">
        <v>203</v>
      </c>
      <c r="AC32426" s="34">
        <v>155</v>
      </c>
    </row>
    <row r="32427" spans="1:29" x14ac:dyDescent="0.2">
      <c r="A32427" s="34" t="s">
        <v>92920</v>
      </c>
      <c r="B32427" s="34">
        <v>201</v>
      </c>
      <c r="C32427" s="34">
        <v>155</v>
      </c>
      <c r="D32427" s="34">
        <v>193</v>
      </c>
      <c r="E32427" s="34">
        <v>154</v>
      </c>
      <c r="F32427" s="34">
        <v>187</v>
      </c>
      <c r="G32427" s="34">
        <v>175</v>
      </c>
      <c r="H32427" s="34">
        <v>178</v>
      </c>
      <c r="I32427" s="34">
        <v>141</v>
      </c>
      <c r="J32427" s="34">
        <v>190</v>
      </c>
      <c r="K32427" s="34">
        <v>174</v>
      </c>
      <c r="L32427" s="34">
        <v>203</v>
      </c>
      <c r="M32427" s="34">
        <v>165</v>
      </c>
      <c r="N32427" s="34">
        <v>159</v>
      </c>
      <c r="O32427" s="34">
        <v>126</v>
      </c>
      <c r="P32427" s="34">
        <v>224</v>
      </c>
      <c r="Q32427" s="34">
        <v>226</v>
      </c>
      <c r="R32427" s="34">
        <v>279</v>
      </c>
      <c r="S32427" s="34">
        <v>170</v>
      </c>
      <c r="T32427" s="34">
        <v>274</v>
      </c>
      <c r="U32427" s="34">
        <v>227</v>
      </c>
      <c r="V32427" s="34">
        <v>223</v>
      </c>
      <c r="W32427" s="34">
        <v>195</v>
      </c>
      <c r="X32427" s="34">
        <v>196</v>
      </c>
      <c r="Y32427" s="34">
        <v>256</v>
      </c>
      <c r="Z32427" s="34">
        <v>199</v>
      </c>
      <c r="AA32427" s="34">
        <v>233</v>
      </c>
      <c r="AB32427" s="34">
        <v>339</v>
      </c>
      <c r="AC32427" s="34">
        <v>256</v>
      </c>
    </row>
    <row r="32428" spans="1:29" x14ac:dyDescent="0.2">
      <c r="A32428" s="34" t="s">
        <v>92921</v>
      </c>
      <c r="B32428" s="34">
        <v>224</v>
      </c>
      <c r="C32428" s="34">
        <v>117</v>
      </c>
      <c r="D32428" s="34">
        <v>130</v>
      </c>
      <c r="E32428" s="34">
        <v>123</v>
      </c>
      <c r="F32428" s="34">
        <v>167</v>
      </c>
      <c r="G32428" s="34">
        <v>125</v>
      </c>
      <c r="H32428" s="34">
        <v>186</v>
      </c>
      <c r="I32428" s="34">
        <v>103</v>
      </c>
      <c r="J32428" s="34">
        <v>151</v>
      </c>
      <c r="K32428" s="34">
        <v>106</v>
      </c>
      <c r="L32428" s="34">
        <v>193</v>
      </c>
      <c r="M32428" s="34">
        <v>100</v>
      </c>
      <c r="N32428" s="34">
        <v>115</v>
      </c>
      <c r="O32428" s="34">
        <v>129</v>
      </c>
      <c r="P32428" s="34">
        <v>150</v>
      </c>
      <c r="Q32428" s="34">
        <v>183</v>
      </c>
      <c r="R32428" s="34">
        <v>214</v>
      </c>
      <c r="S32428" s="34">
        <v>120</v>
      </c>
      <c r="T32428" s="34">
        <v>214</v>
      </c>
      <c r="U32428" s="34">
        <v>130</v>
      </c>
      <c r="V32428" s="34">
        <v>188</v>
      </c>
      <c r="W32428" s="34">
        <v>249</v>
      </c>
      <c r="X32428" s="34">
        <v>229</v>
      </c>
      <c r="Y32428" s="34">
        <v>159</v>
      </c>
      <c r="Z32428" s="34">
        <v>177</v>
      </c>
      <c r="AA32428" s="34">
        <v>140</v>
      </c>
      <c r="AB32428" s="34">
        <v>253</v>
      </c>
      <c r="AC32428" s="34">
        <v>217</v>
      </c>
    </row>
    <row r="32429" spans="1:29" x14ac:dyDescent="0.2">
      <c r="A32429" s="34" t="s">
        <v>92922</v>
      </c>
      <c r="B32429" s="34">
        <v>92</v>
      </c>
      <c r="C32429" s="34">
        <v>100</v>
      </c>
      <c r="D32429" s="34">
        <v>119</v>
      </c>
      <c r="E32429" s="34">
        <v>111</v>
      </c>
      <c r="F32429" s="34">
        <v>118</v>
      </c>
      <c r="G32429" s="34">
        <v>136</v>
      </c>
      <c r="H32429" s="34">
        <v>125</v>
      </c>
      <c r="I32429" s="34">
        <v>148</v>
      </c>
      <c r="J32429" s="34">
        <v>90</v>
      </c>
      <c r="K32429" s="34">
        <v>159</v>
      </c>
      <c r="L32429" s="34">
        <v>62</v>
      </c>
      <c r="M32429" s="34">
        <v>86</v>
      </c>
      <c r="N32429" s="34">
        <v>75</v>
      </c>
      <c r="O32429" s="34">
        <v>104</v>
      </c>
      <c r="P32429" s="34">
        <v>65</v>
      </c>
      <c r="Q32429" s="34">
        <v>134</v>
      </c>
      <c r="R32429" s="34">
        <v>133</v>
      </c>
      <c r="S32429" s="34">
        <v>158</v>
      </c>
      <c r="T32429" s="34">
        <v>73</v>
      </c>
      <c r="U32429" s="34">
        <v>119</v>
      </c>
      <c r="V32429" s="34">
        <v>144</v>
      </c>
      <c r="W32429" s="34">
        <v>128</v>
      </c>
      <c r="X32429" s="34">
        <v>134</v>
      </c>
      <c r="Y32429" s="34">
        <v>136</v>
      </c>
      <c r="Z32429" s="34">
        <v>129</v>
      </c>
      <c r="AA32429" s="34">
        <v>136</v>
      </c>
      <c r="AB32429" s="34">
        <v>134</v>
      </c>
      <c r="AC32429" s="34">
        <v>241</v>
      </c>
    </row>
    <row r="32430" spans="1:29" x14ac:dyDescent="0.2">
      <c r="A32430" s="34" t="s">
        <v>92923</v>
      </c>
      <c r="B32430" s="34">
        <v>231</v>
      </c>
      <c r="C32430" s="34">
        <v>249</v>
      </c>
      <c r="D32430" s="34">
        <v>266</v>
      </c>
      <c r="E32430" s="34">
        <v>278</v>
      </c>
      <c r="F32430" s="34">
        <v>264</v>
      </c>
      <c r="G32430" s="34">
        <v>237</v>
      </c>
      <c r="H32430" s="34">
        <v>243</v>
      </c>
      <c r="I32430" s="34">
        <v>216</v>
      </c>
      <c r="J32430" s="34">
        <v>255</v>
      </c>
      <c r="K32430" s="34">
        <v>258</v>
      </c>
      <c r="L32430" s="34">
        <v>144</v>
      </c>
      <c r="M32430" s="34">
        <v>235</v>
      </c>
      <c r="N32430" s="34">
        <v>178</v>
      </c>
      <c r="O32430" s="34">
        <v>156</v>
      </c>
      <c r="P32430" s="34">
        <v>231</v>
      </c>
      <c r="Q32430" s="34">
        <v>288</v>
      </c>
      <c r="R32430" s="34">
        <v>269</v>
      </c>
      <c r="S32430" s="34">
        <v>300</v>
      </c>
      <c r="T32430" s="34">
        <v>247</v>
      </c>
      <c r="U32430" s="34">
        <v>253</v>
      </c>
      <c r="V32430" s="34">
        <v>348</v>
      </c>
      <c r="W32430" s="34">
        <v>233</v>
      </c>
      <c r="X32430" s="34">
        <v>323</v>
      </c>
      <c r="Y32430" s="34">
        <v>223</v>
      </c>
      <c r="Z32430" s="34">
        <v>301</v>
      </c>
      <c r="AA32430" s="34">
        <v>329</v>
      </c>
      <c r="AB32430" s="34">
        <v>279</v>
      </c>
      <c r="AC32430" s="34">
        <v>411</v>
      </c>
    </row>
    <row r="32431" spans="1:29" x14ac:dyDescent="0.2">
      <c r="A32431" s="34" t="s">
        <v>92924</v>
      </c>
      <c r="B32431" s="34">
        <v>169</v>
      </c>
      <c r="C32431" s="34">
        <v>85</v>
      </c>
      <c r="D32431" s="34">
        <v>97</v>
      </c>
      <c r="E32431" s="34">
        <v>105</v>
      </c>
      <c r="F32431" s="34">
        <v>121</v>
      </c>
      <c r="G32431" s="34">
        <v>160</v>
      </c>
      <c r="H32431" s="34">
        <v>131</v>
      </c>
      <c r="I32431" s="34">
        <v>109</v>
      </c>
      <c r="J32431" s="34">
        <v>171</v>
      </c>
      <c r="K32431" s="34">
        <v>110</v>
      </c>
      <c r="L32431" s="34">
        <v>154</v>
      </c>
      <c r="M32431" s="34">
        <v>87</v>
      </c>
      <c r="N32431" s="34">
        <v>85</v>
      </c>
      <c r="O32431" s="34">
        <v>96</v>
      </c>
      <c r="P32431" s="34">
        <v>127</v>
      </c>
      <c r="Q32431" s="34">
        <v>166</v>
      </c>
      <c r="R32431" s="34">
        <v>193</v>
      </c>
      <c r="S32431" s="34">
        <v>138</v>
      </c>
      <c r="T32431" s="34">
        <v>203</v>
      </c>
      <c r="U32431" s="34">
        <v>158</v>
      </c>
      <c r="V32431" s="34">
        <v>191</v>
      </c>
      <c r="W32431" s="34">
        <v>204</v>
      </c>
      <c r="X32431" s="34">
        <v>189</v>
      </c>
      <c r="Y32431" s="34">
        <v>207</v>
      </c>
      <c r="Z32431" s="34">
        <v>126</v>
      </c>
      <c r="AA32431" s="34">
        <v>144</v>
      </c>
      <c r="AB32431" s="34">
        <v>231</v>
      </c>
      <c r="AC32431" s="34">
        <v>216</v>
      </c>
    </row>
    <row r="32432" spans="1:29" x14ac:dyDescent="0.2">
      <c r="A32432" s="34" t="s">
        <v>92925</v>
      </c>
      <c r="B32432" s="34">
        <v>74</v>
      </c>
      <c r="C32432" s="34">
        <v>26</v>
      </c>
      <c r="D32432" s="34">
        <v>33</v>
      </c>
      <c r="E32432" s="34">
        <v>41</v>
      </c>
      <c r="F32432" s="34">
        <v>36</v>
      </c>
      <c r="G32432" s="34">
        <v>55</v>
      </c>
      <c r="H32432" s="34">
        <v>55</v>
      </c>
      <c r="I32432" s="34">
        <v>31</v>
      </c>
      <c r="J32432" s="34">
        <v>39</v>
      </c>
      <c r="K32432" s="34">
        <v>30</v>
      </c>
      <c r="L32432" s="34">
        <v>33</v>
      </c>
      <c r="M32432" s="34">
        <v>30</v>
      </c>
      <c r="N32432" s="34">
        <v>42</v>
      </c>
      <c r="O32432" s="34">
        <v>32</v>
      </c>
      <c r="P32432" s="34">
        <v>48</v>
      </c>
      <c r="Q32432" s="34">
        <v>34</v>
      </c>
      <c r="R32432" s="34">
        <v>57</v>
      </c>
      <c r="S32432" s="34">
        <v>34</v>
      </c>
      <c r="T32432" s="34">
        <v>52</v>
      </c>
      <c r="U32432" s="34">
        <v>28</v>
      </c>
      <c r="V32432" s="34">
        <v>34</v>
      </c>
      <c r="W32432" s="34">
        <v>65</v>
      </c>
      <c r="X32432" s="34">
        <v>54</v>
      </c>
      <c r="Y32432" s="34">
        <v>50</v>
      </c>
      <c r="Z32432" s="34">
        <v>32</v>
      </c>
      <c r="AA32432" s="34">
        <v>29</v>
      </c>
      <c r="AB32432" s="34">
        <v>56</v>
      </c>
      <c r="AC32432" s="34">
        <v>51</v>
      </c>
    </row>
    <row r="32433" spans="1:29" x14ac:dyDescent="0.2">
      <c r="A32433" s="34" t="s">
        <v>92926</v>
      </c>
      <c r="B32433" s="34">
        <v>71</v>
      </c>
      <c r="C32433" s="34">
        <v>80</v>
      </c>
      <c r="D32433" s="34">
        <v>47</v>
      </c>
      <c r="E32433" s="34">
        <v>78</v>
      </c>
      <c r="F32433" s="34">
        <v>40</v>
      </c>
      <c r="G32433" s="34">
        <v>59</v>
      </c>
      <c r="H32433" s="34">
        <v>44</v>
      </c>
      <c r="I32433" s="34">
        <v>98</v>
      </c>
      <c r="J32433" s="34">
        <v>71</v>
      </c>
      <c r="K32433" s="34">
        <v>70</v>
      </c>
      <c r="L32433" s="34">
        <v>59</v>
      </c>
      <c r="M32433" s="34">
        <v>67</v>
      </c>
      <c r="N32433" s="34">
        <v>38</v>
      </c>
      <c r="O32433" s="34">
        <v>62</v>
      </c>
      <c r="P32433" s="34">
        <v>59</v>
      </c>
      <c r="Q32433" s="34">
        <v>98</v>
      </c>
      <c r="R32433" s="34">
        <v>56</v>
      </c>
      <c r="S32433" s="34">
        <v>94</v>
      </c>
      <c r="T32433" s="34">
        <v>96</v>
      </c>
      <c r="U32433" s="34">
        <v>75</v>
      </c>
      <c r="V32433" s="34">
        <v>98</v>
      </c>
      <c r="W32433" s="34">
        <v>118</v>
      </c>
      <c r="X32433" s="34">
        <v>58</v>
      </c>
      <c r="Y32433" s="34">
        <v>77</v>
      </c>
      <c r="Z32433" s="34">
        <v>55</v>
      </c>
      <c r="AA32433" s="34">
        <v>68</v>
      </c>
      <c r="AB32433" s="34">
        <v>73</v>
      </c>
      <c r="AC32433" s="34">
        <v>77</v>
      </c>
    </row>
    <row r="32434" spans="1:29" x14ac:dyDescent="0.2">
      <c r="A32434" s="34" t="s">
        <v>92927</v>
      </c>
      <c r="B32434" s="34">
        <v>56</v>
      </c>
      <c r="C32434" s="34">
        <v>78</v>
      </c>
      <c r="D32434" s="34">
        <v>85</v>
      </c>
      <c r="E32434" s="34">
        <v>70</v>
      </c>
      <c r="F32434" s="34">
        <v>62</v>
      </c>
      <c r="G32434" s="34">
        <v>42</v>
      </c>
      <c r="H32434" s="34">
        <v>73</v>
      </c>
      <c r="I32434" s="34">
        <v>61</v>
      </c>
      <c r="J32434" s="34">
        <v>74</v>
      </c>
      <c r="K32434" s="34">
        <v>68</v>
      </c>
      <c r="L32434" s="34">
        <v>70</v>
      </c>
      <c r="M32434" s="34">
        <v>61</v>
      </c>
      <c r="N32434" s="34">
        <v>70</v>
      </c>
      <c r="O32434" s="34">
        <v>47</v>
      </c>
      <c r="P32434" s="34">
        <v>57</v>
      </c>
      <c r="Q32434" s="34">
        <v>64</v>
      </c>
      <c r="R32434" s="34">
        <v>79</v>
      </c>
      <c r="S32434" s="34">
        <v>80</v>
      </c>
      <c r="T32434" s="34">
        <v>113</v>
      </c>
      <c r="U32434" s="34">
        <v>52</v>
      </c>
      <c r="V32434" s="34">
        <v>97</v>
      </c>
      <c r="W32434" s="34">
        <v>81</v>
      </c>
      <c r="X32434" s="34">
        <v>111</v>
      </c>
      <c r="Y32434" s="34">
        <v>92</v>
      </c>
      <c r="Z32434" s="34">
        <v>112</v>
      </c>
      <c r="AA32434" s="34">
        <v>79</v>
      </c>
      <c r="AB32434" s="34">
        <v>112</v>
      </c>
      <c r="AC32434" s="34">
        <v>109</v>
      </c>
    </row>
    <row r="32435" spans="1:29" x14ac:dyDescent="0.2">
      <c r="A32435" s="34" t="s">
        <v>92928</v>
      </c>
      <c r="B32435" s="34">
        <v>183</v>
      </c>
      <c r="C32435" s="34">
        <v>144</v>
      </c>
      <c r="D32435" s="34">
        <v>183</v>
      </c>
      <c r="E32435" s="34">
        <v>126</v>
      </c>
      <c r="F32435" s="34">
        <v>176</v>
      </c>
      <c r="G32435" s="34">
        <v>179</v>
      </c>
      <c r="H32435" s="34">
        <v>176</v>
      </c>
      <c r="I32435" s="34">
        <v>113</v>
      </c>
      <c r="J32435" s="34">
        <v>146</v>
      </c>
      <c r="K32435" s="34">
        <v>124</v>
      </c>
      <c r="L32435" s="34">
        <v>110</v>
      </c>
      <c r="M32435" s="34">
        <v>124</v>
      </c>
      <c r="N32435" s="34">
        <v>168</v>
      </c>
      <c r="O32435" s="34">
        <v>168</v>
      </c>
      <c r="P32435" s="34">
        <v>171</v>
      </c>
      <c r="Q32435" s="34">
        <v>203</v>
      </c>
      <c r="R32435" s="34">
        <v>269</v>
      </c>
      <c r="S32435" s="34">
        <v>165</v>
      </c>
      <c r="T32435" s="34">
        <v>192</v>
      </c>
      <c r="U32435" s="34">
        <v>162</v>
      </c>
      <c r="V32435" s="34">
        <v>224</v>
      </c>
      <c r="W32435" s="34">
        <v>193</v>
      </c>
      <c r="X32435" s="34">
        <v>246</v>
      </c>
      <c r="Y32435" s="34">
        <v>181</v>
      </c>
      <c r="Z32435" s="34">
        <v>202</v>
      </c>
      <c r="AA32435" s="34">
        <v>217</v>
      </c>
      <c r="AB32435" s="34">
        <v>253</v>
      </c>
      <c r="AC32435" s="34">
        <v>241</v>
      </c>
    </row>
    <row r="32436" spans="1:29" x14ac:dyDescent="0.2">
      <c r="A32436" s="34" t="s">
        <v>92929</v>
      </c>
      <c r="B32436" s="34">
        <v>71</v>
      </c>
      <c r="C32436" s="34">
        <v>127</v>
      </c>
      <c r="D32436" s="34">
        <v>157</v>
      </c>
      <c r="E32436" s="34">
        <v>147</v>
      </c>
      <c r="F32436" s="34">
        <v>107</v>
      </c>
      <c r="G32436" s="34">
        <v>146</v>
      </c>
      <c r="H32436" s="34">
        <v>83</v>
      </c>
      <c r="I32436" s="34">
        <v>113</v>
      </c>
      <c r="J32436" s="34">
        <v>108</v>
      </c>
      <c r="K32436" s="34">
        <v>142</v>
      </c>
      <c r="L32436" s="34">
        <v>47</v>
      </c>
      <c r="M32436" s="34">
        <v>85</v>
      </c>
      <c r="N32436" s="34">
        <v>106</v>
      </c>
      <c r="O32436" s="34">
        <v>89</v>
      </c>
      <c r="P32436" s="34">
        <v>81</v>
      </c>
      <c r="Q32436" s="34">
        <v>94</v>
      </c>
      <c r="R32436" s="34">
        <v>118</v>
      </c>
      <c r="S32436" s="34">
        <v>158</v>
      </c>
      <c r="T32436" s="34">
        <v>60</v>
      </c>
      <c r="U32436" s="34">
        <v>103</v>
      </c>
      <c r="V32436" s="34">
        <v>142</v>
      </c>
      <c r="W32436" s="34">
        <v>99</v>
      </c>
      <c r="X32436" s="34">
        <v>130</v>
      </c>
      <c r="Y32436" s="34">
        <v>60</v>
      </c>
      <c r="Z32436" s="34">
        <v>111</v>
      </c>
      <c r="AA32436" s="34">
        <v>148</v>
      </c>
      <c r="AB32436" s="34">
        <v>107</v>
      </c>
      <c r="AC32436" s="34">
        <v>195</v>
      </c>
    </row>
    <row r="32437" spans="1:29" x14ac:dyDescent="0.2">
      <c r="A32437" s="34" t="s">
        <v>92930</v>
      </c>
      <c r="B32437" s="34">
        <v>45</v>
      </c>
      <c r="C32437" s="34">
        <v>70</v>
      </c>
      <c r="D32437" s="34">
        <v>94</v>
      </c>
      <c r="E32437" s="34">
        <v>80</v>
      </c>
      <c r="F32437" s="34">
        <v>68</v>
      </c>
      <c r="G32437" s="34">
        <v>70</v>
      </c>
      <c r="H32437" s="34">
        <v>100</v>
      </c>
      <c r="I32437" s="34">
        <v>52</v>
      </c>
      <c r="J32437" s="34">
        <v>68</v>
      </c>
      <c r="K32437" s="34">
        <v>97</v>
      </c>
      <c r="L32437" s="34">
        <v>41</v>
      </c>
      <c r="M32437" s="34">
        <v>77</v>
      </c>
      <c r="N32437" s="34">
        <v>54</v>
      </c>
      <c r="O32437" s="34">
        <v>51</v>
      </c>
      <c r="P32437" s="34">
        <v>56</v>
      </c>
      <c r="Q32437" s="34">
        <v>69</v>
      </c>
      <c r="R32437" s="34">
        <v>71</v>
      </c>
      <c r="S32437" s="34">
        <v>94</v>
      </c>
      <c r="T32437" s="34">
        <v>50</v>
      </c>
      <c r="U32437" s="34">
        <v>52</v>
      </c>
      <c r="V32437" s="34">
        <v>61</v>
      </c>
      <c r="W32437" s="34">
        <v>51</v>
      </c>
      <c r="X32437" s="34">
        <v>97</v>
      </c>
      <c r="Y32437" s="34">
        <v>48</v>
      </c>
      <c r="Z32437" s="34">
        <v>120</v>
      </c>
      <c r="AA32437" s="34">
        <v>92</v>
      </c>
      <c r="AB32437" s="34">
        <v>76</v>
      </c>
      <c r="AC32437" s="34">
        <v>80</v>
      </c>
    </row>
    <row r="32438" spans="1:29" x14ac:dyDescent="0.2">
      <c r="A32438" s="34" t="s">
        <v>92931</v>
      </c>
      <c r="B32438" s="34">
        <v>248</v>
      </c>
      <c r="C32438" s="34">
        <v>244</v>
      </c>
      <c r="D32438" s="34">
        <v>183</v>
      </c>
      <c r="E32438" s="34">
        <v>272</v>
      </c>
      <c r="F32438" s="34">
        <v>225</v>
      </c>
      <c r="G32438" s="34">
        <v>237</v>
      </c>
      <c r="H32438" s="34">
        <v>242</v>
      </c>
      <c r="I32438" s="34">
        <v>224</v>
      </c>
      <c r="J32438" s="34">
        <v>264</v>
      </c>
      <c r="K32438" s="34">
        <v>293</v>
      </c>
      <c r="L32438" s="34">
        <v>333</v>
      </c>
      <c r="M32438" s="34">
        <v>203</v>
      </c>
      <c r="N32438" s="34">
        <v>225</v>
      </c>
      <c r="O32438" s="34">
        <v>248</v>
      </c>
      <c r="P32438" s="34">
        <v>269</v>
      </c>
      <c r="Q32438" s="34">
        <v>357</v>
      </c>
      <c r="R32438" s="34">
        <v>395</v>
      </c>
      <c r="S32438" s="34">
        <v>308</v>
      </c>
      <c r="T32438" s="34">
        <v>460</v>
      </c>
      <c r="U32438" s="34">
        <v>256</v>
      </c>
      <c r="V32438" s="34">
        <v>345</v>
      </c>
      <c r="W32438" s="34">
        <v>463</v>
      </c>
      <c r="X32438" s="34">
        <v>340</v>
      </c>
      <c r="Y32438" s="34">
        <v>333</v>
      </c>
      <c r="Z32438" s="34">
        <v>285</v>
      </c>
      <c r="AA32438" s="34">
        <v>300</v>
      </c>
      <c r="AB32438" s="34">
        <v>402</v>
      </c>
      <c r="AC32438" s="34">
        <v>460</v>
      </c>
    </row>
    <row r="32439" spans="1:29" x14ac:dyDescent="0.2">
      <c r="A32439" s="34" t="s">
        <v>92932</v>
      </c>
      <c r="B32439" s="34">
        <v>327</v>
      </c>
      <c r="C32439" s="34">
        <v>279</v>
      </c>
      <c r="D32439" s="34">
        <v>404</v>
      </c>
      <c r="E32439" s="34">
        <v>330</v>
      </c>
      <c r="F32439" s="34">
        <v>458</v>
      </c>
      <c r="G32439" s="34">
        <v>322</v>
      </c>
      <c r="H32439" s="34">
        <v>429</v>
      </c>
      <c r="I32439" s="34">
        <v>293</v>
      </c>
      <c r="J32439" s="34">
        <v>438</v>
      </c>
      <c r="K32439" s="34">
        <v>329</v>
      </c>
      <c r="L32439" s="34">
        <v>368</v>
      </c>
      <c r="M32439" s="34">
        <v>288</v>
      </c>
      <c r="N32439" s="34">
        <v>391</v>
      </c>
      <c r="O32439" s="34">
        <v>312</v>
      </c>
      <c r="P32439" s="34">
        <v>363</v>
      </c>
      <c r="Q32439" s="34">
        <v>450</v>
      </c>
      <c r="R32439" s="34">
        <v>508</v>
      </c>
      <c r="S32439" s="34">
        <v>422</v>
      </c>
      <c r="T32439" s="34">
        <v>516</v>
      </c>
      <c r="U32439" s="34">
        <v>343</v>
      </c>
      <c r="V32439" s="34">
        <v>538</v>
      </c>
      <c r="W32439" s="34">
        <v>499</v>
      </c>
      <c r="X32439" s="34">
        <v>549</v>
      </c>
      <c r="Y32439" s="34">
        <v>336</v>
      </c>
      <c r="Z32439" s="34">
        <v>502</v>
      </c>
      <c r="AA32439" s="34">
        <v>381</v>
      </c>
      <c r="AB32439" s="34">
        <v>547</v>
      </c>
      <c r="AC32439" s="34">
        <v>561</v>
      </c>
    </row>
    <row r="32440" spans="1:29" x14ac:dyDescent="0.2">
      <c r="A32440" s="34" t="s">
        <v>92933</v>
      </c>
      <c r="B32440" s="34">
        <v>256</v>
      </c>
      <c r="C32440" s="34">
        <v>237</v>
      </c>
      <c r="D32440" s="34">
        <v>257</v>
      </c>
      <c r="E32440" s="34">
        <v>231</v>
      </c>
      <c r="F32440" s="34">
        <v>286</v>
      </c>
      <c r="G32440" s="34">
        <v>258</v>
      </c>
      <c r="H32440" s="34">
        <v>353</v>
      </c>
      <c r="I32440" s="34">
        <v>227</v>
      </c>
      <c r="J32440" s="34">
        <v>296</v>
      </c>
      <c r="K32440" s="34">
        <v>213</v>
      </c>
      <c r="L32440" s="34">
        <v>390</v>
      </c>
      <c r="M32440" s="34">
        <v>184</v>
      </c>
      <c r="N32440" s="34">
        <v>285</v>
      </c>
      <c r="O32440" s="34">
        <v>219</v>
      </c>
      <c r="P32440" s="34">
        <v>319</v>
      </c>
      <c r="Q32440" s="34">
        <v>331</v>
      </c>
      <c r="R32440" s="34">
        <v>454</v>
      </c>
      <c r="S32440" s="34">
        <v>279</v>
      </c>
      <c r="T32440" s="34">
        <v>418</v>
      </c>
      <c r="U32440" s="34">
        <v>303</v>
      </c>
      <c r="V32440" s="34">
        <v>433</v>
      </c>
      <c r="W32440" s="34">
        <v>407</v>
      </c>
      <c r="X32440" s="34">
        <v>337</v>
      </c>
      <c r="Y32440" s="34">
        <v>395</v>
      </c>
      <c r="Z32440" s="34">
        <v>244</v>
      </c>
      <c r="AA32440" s="34">
        <v>319</v>
      </c>
      <c r="AB32440" s="34">
        <v>449</v>
      </c>
      <c r="AC32440" s="34">
        <v>447</v>
      </c>
    </row>
    <row r="32441" spans="1:29" x14ac:dyDescent="0.2">
      <c r="A32441" s="34" t="s">
        <v>92934</v>
      </c>
      <c r="B32441" s="34">
        <v>46</v>
      </c>
      <c r="C32441" s="34">
        <v>33</v>
      </c>
      <c r="D32441" s="34">
        <v>41</v>
      </c>
      <c r="E32441" s="34">
        <v>41</v>
      </c>
      <c r="F32441" s="34">
        <v>43</v>
      </c>
      <c r="G32441" s="34">
        <v>63</v>
      </c>
      <c r="H32441" s="34">
        <v>43</v>
      </c>
      <c r="I32441" s="34">
        <v>45</v>
      </c>
      <c r="J32441" s="34">
        <v>25</v>
      </c>
      <c r="K32441" s="34">
        <v>27</v>
      </c>
      <c r="L32441" s="34">
        <v>40</v>
      </c>
      <c r="M32441" s="34">
        <v>40</v>
      </c>
      <c r="N32441" s="34">
        <v>43</v>
      </c>
      <c r="O32441" s="34">
        <v>20</v>
      </c>
      <c r="P32441" s="34">
        <v>31</v>
      </c>
      <c r="Q32441" s="34">
        <v>56</v>
      </c>
      <c r="R32441" s="34">
        <v>52</v>
      </c>
      <c r="S32441" s="34">
        <v>43</v>
      </c>
      <c r="T32441" s="34">
        <v>27</v>
      </c>
      <c r="U32441" s="34">
        <v>26</v>
      </c>
      <c r="V32441" s="34">
        <v>53</v>
      </c>
      <c r="W32441" s="34">
        <v>35</v>
      </c>
      <c r="X32441" s="34">
        <v>44</v>
      </c>
      <c r="Y32441" s="34">
        <v>32</v>
      </c>
      <c r="Z32441" s="34">
        <v>44</v>
      </c>
      <c r="AA32441" s="34">
        <v>53</v>
      </c>
      <c r="AB32441" s="34">
        <v>54</v>
      </c>
      <c r="AC32441" s="34">
        <v>98</v>
      </c>
    </row>
    <row r="32442" spans="1:29" x14ac:dyDescent="0.2">
      <c r="A32442" s="34" t="s">
        <v>92935</v>
      </c>
      <c r="B32442" s="34">
        <v>178</v>
      </c>
      <c r="C32442" s="34">
        <v>138</v>
      </c>
      <c r="D32442" s="34">
        <v>124</v>
      </c>
      <c r="E32442" s="34">
        <v>157</v>
      </c>
      <c r="F32442" s="34">
        <v>168</v>
      </c>
      <c r="G32442" s="34">
        <v>121</v>
      </c>
      <c r="H32442" s="34">
        <v>149</v>
      </c>
      <c r="I32442" s="34">
        <v>130</v>
      </c>
      <c r="J32442" s="34">
        <v>151</v>
      </c>
      <c r="K32442" s="34">
        <v>141</v>
      </c>
      <c r="L32442" s="34">
        <v>169</v>
      </c>
      <c r="M32442" s="34">
        <v>123</v>
      </c>
      <c r="N32442" s="34">
        <v>158</v>
      </c>
      <c r="O32442" s="34">
        <v>119</v>
      </c>
      <c r="P32442" s="34">
        <v>160</v>
      </c>
      <c r="Q32442" s="34">
        <v>183</v>
      </c>
      <c r="R32442" s="34">
        <v>166</v>
      </c>
      <c r="S32442" s="34">
        <v>154</v>
      </c>
      <c r="T32442" s="34">
        <v>184</v>
      </c>
      <c r="U32442" s="34">
        <v>144</v>
      </c>
      <c r="V32442" s="34">
        <v>154</v>
      </c>
      <c r="W32442" s="34">
        <v>196</v>
      </c>
      <c r="X32442" s="34">
        <v>202</v>
      </c>
      <c r="Y32442" s="34">
        <v>205</v>
      </c>
      <c r="Z32442" s="34">
        <v>153</v>
      </c>
      <c r="AA32442" s="34">
        <v>205</v>
      </c>
      <c r="AB32442" s="34">
        <v>234</v>
      </c>
      <c r="AC32442" s="34">
        <v>226</v>
      </c>
    </row>
    <row r="32443" spans="1:29" x14ac:dyDescent="0.2">
      <c r="A32443" s="34" t="s">
        <v>92936</v>
      </c>
      <c r="B32443" s="34">
        <v>84</v>
      </c>
      <c r="C32443" s="34">
        <v>55</v>
      </c>
      <c r="D32443" s="34">
        <v>76</v>
      </c>
      <c r="E32443" s="34">
        <v>71</v>
      </c>
      <c r="F32443" s="34">
        <v>72</v>
      </c>
      <c r="G32443" s="34">
        <v>81</v>
      </c>
      <c r="H32443" s="34">
        <v>71</v>
      </c>
      <c r="I32443" s="34">
        <v>54</v>
      </c>
      <c r="J32443" s="34">
        <v>95</v>
      </c>
      <c r="K32443" s="34">
        <v>87</v>
      </c>
      <c r="L32443" s="34">
        <v>85</v>
      </c>
      <c r="M32443" s="34">
        <v>54</v>
      </c>
      <c r="N32443" s="34">
        <v>92</v>
      </c>
      <c r="O32443" s="34">
        <v>72</v>
      </c>
      <c r="P32443" s="34">
        <v>105</v>
      </c>
      <c r="Q32443" s="34">
        <v>90</v>
      </c>
      <c r="R32443" s="34">
        <v>110</v>
      </c>
      <c r="S32443" s="34">
        <v>83</v>
      </c>
      <c r="T32443" s="34">
        <v>111</v>
      </c>
      <c r="U32443" s="34">
        <v>90</v>
      </c>
      <c r="V32443" s="34">
        <v>79</v>
      </c>
      <c r="W32443" s="34">
        <v>106</v>
      </c>
      <c r="X32443" s="34">
        <v>125</v>
      </c>
      <c r="Y32443" s="34">
        <v>116</v>
      </c>
      <c r="Z32443" s="34">
        <v>89</v>
      </c>
      <c r="AA32443" s="34">
        <v>80</v>
      </c>
      <c r="AB32443" s="34">
        <v>102</v>
      </c>
      <c r="AC32443" s="34">
        <v>110</v>
      </c>
    </row>
    <row r="32444" spans="1:29" x14ac:dyDescent="0.2">
      <c r="A32444" s="34" t="s">
        <v>92937</v>
      </c>
      <c r="B32444" s="34">
        <v>299</v>
      </c>
      <c r="C32444" s="34">
        <v>154</v>
      </c>
      <c r="D32444" s="34">
        <v>282</v>
      </c>
      <c r="E32444" s="34">
        <v>222</v>
      </c>
      <c r="F32444" s="34">
        <v>284</v>
      </c>
      <c r="G32444" s="34">
        <v>199</v>
      </c>
      <c r="H32444" s="34">
        <v>284</v>
      </c>
      <c r="I32444" s="34">
        <v>192</v>
      </c>
      <c r="J32444" s="34">
        <v>246</v>
      </c>
      <c r="K32444" s="34">
        <v>226</v>
      </c>
      <c r="L32444" s="34">
        <v>298</v>
      </c>
      <c r="M32444" s="34">
        <v>210</v>
      </c>
      <c r="N32444" s="34">
        <v>224</v>
      </c>
      <c r="O32444" s="34">
        <v>194</v>
      </c>
      <c r="P32444" s="34">
        <v>216</v>
      </c>
      <c r="Q32444" s="34">
        <v>262</v>
      </c>
      <c r="R32444" s="34">
        <v>323</v>
      </c>
      <c r="S32444" s="34">
        <v>246</v>
      </c>
      <c r="T32444" s="34">
        <v>351</v>
      </c>
      <c r="U32444" s="34">
        <v>261</v>
      </c>
      <c r="V32444" s="34">
        <v>336</v>
      </c>
      <c r="W32444" s="34">
        <v>287</v>
      </c>
      <c r="X32444" s="34">
        <v>313</v>
      </c>
      <c r="Y32444" s="34">
        <v>296</v>
      </c>
      <c r="Z32444" s="34">
        <v>294</v>
      </c>
      <c r="AA32444" s="34">
        <v>262</v>
      </c>
      <c r="AB32444" s="34">
        <v>301</v>
      </c>
      <c r="AC32444" s="34">
        <v>362</v>
      </c>
    </row>
    <row r="32445" spans="1:29" x14ac:dyDescent="0.2">
      <c r="A32445" s="34" t="s">
        <v>92938</v>
      </c>
      <c r="B32445" s="34">
        <v>151</v>
      </c>
      <c r="C32445" s="34">
        <v>279</v>
      </c>
      <c r="D32445" s="34">
        <v>306</v>
      </c>
      <c r="E32445" s="34">
        <v>254</v>
      </c>
      <c r="F32445" s="34">
        <v>366</v>
      </c>
      <c r="G32445" s="34">
        <v>266</v>
      </c>
      <c r="H32445" s="34">
        <v>241</v>
      </c>
      <c r="I32445" s="34">
        <v>233</v>
      </c>
      <c r="J32445" s="34">
        <v>236</v>
      </c>
      <c r="K32445" s="34">
        <v>236</v>
      </c>
      <c r="L32445" s="34">
        <v>165</v>
      </c>
      <c r="M32445" s="34">
        <v>210</v>
      </c>
      <c r="N32445" s="34">
        <v>229</v>
      </c>
      <c r="O32445" s="34">
        <v>182</v>
      </c>
      <c r="P32445" s="34">
        <v>191</v>
      </c>
      <c r="Q32445" s="34">
        <v>307</v>
      </c>
      <c r="R32445" s="34">
        <v>322</v>
      </c>
      <c r="S32445" s="34">
        <v>268</v>
      </c>
      <c r="T32445" s="34">
        <v>204</v>
      </c>
      <c r="U32445" s="34">
        <v>245</v>
      </c>
      <c r="V32445" s="34">
        <v>305</v>
      </c>
      <c r="W32445" s="34">
        <v>288</v>
      </c>
      <c r="X32445" s="34">
        <v>388</v>
      </c>
      <c r="Y32445" s="34">
        <v>219</v>
      </c>
      <c r="Z32445" s="34">
        <v>245</v>
      </c>
      <c r="AA32445" s="34">
        <v>311</v>
      </c>
      <c r="AB32445" s="34">
        <v>284</v>
      </c>
      <c r="AC32445" s="34">
        <v>454</v>
      </c>
    </row>
    <row r="32446" spans="1:29" x14ac:dyDescent="0.2">
      <c r="A32446" s="34" t="s">
        <v>92939</v>
      </c>
      <c r="B32446" s="34">
        <v>102</v>
      </c>
      <c r="C32446" s="34">
        <v>148</v>
      </c>
      <c r="D32446" s="34">
        <v>172</v>
      </c>
      <c r="E32446" s="34">
        <v>183</v>
      </c>
      <c r="F32446" s="34">
        <v>204</v>
      </c>
      <c r="G32446" s="34">
        <v>189</v>
      </c>
      <c r="H32446" s="34">
        <v>189</v>
      </c>
      <c r="I32446" s="34">
        <v>194</v>
      </c>
      <c r="J32446" s="34">
        <v>144</v>
      </c>
      <c r="K32446" s="34">
        <v>225</v>
      </c>
      <c r="L32446" s="34">
        <v>147</v>
      </c>
      <c r="M32446" s="34">
        <v>174</v>
      </c>
      <c r="N32446" s="34">
        <v>156</v>
      </c>
      <c r="O32446" s="34">
        <v>158</v>
      </c>
      <c r="P32446" s="34">
        <v>177</v>
      </c>
      <c r="Q32446" s="34">
        <v>293</v>
      </c>
      <c r="R32446" s="34">
        <v>261</v>
      </c>
      <c r="S32446" s="34">
        <v>271</v>
      </c>
      <c r="T32446" s="34">
        <v>225</v>
      </c>
      <c r="U32446" s="34">
        <v>221</v>
      </c>
      <c r="V32446" s="34">
        <v>247</v>
      </c>
      <c r="W32446" s="34">
        <v>261</v>
      </c>
      <c r="X32446" s="34">
        <v>284</v>
      </c>
      <c r="Y32446" s="34">
        <v>252</v>
      </c>
      <c r="Z32446" s="34">
        <v>164</v>
      </c>
      <c r="AA32446" s="34">
        <v>241</v>
      </c>
      <c r="AB32446" s="34">
        <v>235</v>
      </c>
      <c r="AC32446" s="34">
        <v>324</v>
      </c>
    </row>
    <row r="32447" spans="1:29" x14ac:dyDescent="0.2">
      <c r="A32447" s="34" t="s">
        <v>92940</v>
      </c>
      <c r="B32447" s="34">
        <v>82</v>
      </c>
      <c r="C32447" s="34">
        <v>128</v>
      </c>
      <c r="D32447" s="34">
        <v>166</v>
      </c>
      <c r="E32447" s="34">
        <v>140</v>
      </c>
      <c r="F32447" s="34">
        <v>185</v>
      </c>
      <c r="G32447" s="34">
        <v>162</v>
      </c>
      <c r="H32447" s="34">
        <v>160</v>
      </c>
      <c r="I32447" s="34">
        <v>156</v>
      </c>
      <c r="J32447" s="34">
        <v>139</v>
      </c>
      <c r="K32447" s="34">
        <v>171</v>
      </c>
      <c r="L32447" s="34">
        <v>139</v>
      </c>
      <c r="M32447" s="34">
        <v>116</v>
      </c>
      <c r="N32447" s="34">
        <v>102</v>
      </c>
      <c r="O32447" s="34">
        <v>110</v>
      </c>
      <c r="P32447" s="34">
        <v>155</v>
      </c>
      <c r="Q32447" s="34">
        <v>196</v>
      </c>
      <c r="R32447" s="34">
        <v>194</v>
      </c>
      <c r="S32447" s="34">
        <v>236</v>
      </c>
      <c r="T32447" s="34">
        <v>202</v>
      </c>
      <c r="U32447" s="34">
        <v>189</v>
      </c>
      <c r="V32447" s="34">
        <v>275</v>
      </c>
      <c r="W32447" s="34">
        <v>234</v>
      </c>
      <c r="X32447" s="34">
        <v>226</v>
      </c>
      <c r="Y32447" s="34">
        <v>168</v>
      </c>
      <c r="Z32447" s="34">
        <v>179</v>
      </c>
      <c r="AA32447" s="34">
        <v>218</v>
      </c>
      <c r="AB32447" s="34">
        <v>260</v>
      </c>
      <c r="AC32447" s="34">
        <v>276</v>
      </c>
    </row>
    <row r="32448" spans="1:29" x14ac:dyDescent="0.2">
      <c r="A32448" s="34" t="s">
        <v>92941</v>
      </c>
      <c r="B32448" s="34">
        <v>104</v>
      </c>
      <c r="C32448" s="34">
        <v>99</v>
      </c>
      <c r="D32448" s="34">
        <v>100</v>
      </c>
      <c r="E32448" s="34">
        <v>117</v>
      </c>
      <c r="F32448" s="34">
        <v>62</v>
      </c>
      <c r="G32448" s="34">
        <v>70</v>
      </c>
      <c r="H32448" s="34">
        <v>49</v>
      </c>
      <c r="I32448" s="34">
        <v>99</v>
      </c>
      <c r="J32448" s="34">
        <v>60</v>
      </c>
      <c r="K32448" s="34">
        <v>122</v>
      </c>
      <c r="L32448" s="34">
        <v>30</v>
      </c>
      <c r="M32448" s="34">
        <v>114</v>
      </c>
      <c r="N32448" s="34">
        <v>57</v>
      </c>
      <c r="O32448" s="34">
        <v>64</v>
      </c>
      <c r="P32448" s="34">
        <v>59</v>
      </c>
      <c r="Q32448" s="34">
        <v>83</v>
      </c>
      <c r="R32448" s="34">
        <v>48</v>
      </c>
      <c r="S32448" s="34">
        <v>121</v>
      </c>
      <c r="T32448" s="34">
        <v>54</v>
      </c>
      <c r="U32448" s="34">
        <v>47</v>
      </c>
      <c r="V32448" s="34">
        <v>83</v>
      </c>
      <c r="W32448" s="34">
        <v>62</v>
      </c>
      <c r="X32448" s="34">
        <v>84</v>
      </c>
      <c r="Y32448" s="34">
        <v>49</v>
      </c>
      <c r="Z32448" s="34">
        <v>70</v>
      </c>
      <c r="AA32448" s="34">
        <v>106</v>
      </c>
      <c r="AB32448" s="34">
        <v>53</v>
      </c>
      <c r="AC32448" s="34">
        <v>123</v>
      </c>
    </row>
    <row r="32449" spans="1:29" x14ac:dyDescent="0.2">
      <c r="A32449" s="34" t="s">
        <v>92942</v>
      </c>
      <c r="B32449" s="34">
        <v>66</v>
      </c>
      <c r="C32449" s="34">
        <v>53</v>
      </c>
      <c r="D32449" s="34">
        <v>42</v>
      </c>
      <c r="E32449" s="34">
        <v>42</v>
      </c>
      <c r="F32449" s="34">
        <v>39</v>
      </c>
      <c r="G32449" s="34">
        <v>26</v>
      </c>
      <c r="H32449" s="34">
        <v>34</v>
      </c>
      <c r="I32449" s="34">
        <v>51</v>
      </c>
      <c r="J32449" s="34">
        <v>40</v>
      </c>
      <c r="K32449" s="34">
        <v>46</v>
      </c>
      <c r="L32449" s="34">
        <v>23</v>
      </c>
      <c r="M32449" s="34">
        <v>44</v>
      </c>
      <c r="N32449" s="34">
        <v>35</v>
      </c>
      <c r="O32449" s="34">
        <v>40</v>
      </c>
      <c r="P32449" s="34">
        <v>23</v>
      </c>
      <c r="Q32449" s="34">
        <v>71</v>
      </c>
      <c r="R32449" s="34">
        <v>49</v>
      </c>
      <c r="S32449" s="34">
        <v>74</v>
      </c>
      <c r="T32449" s="34">
        <v>60</v>
      </c>
      <c r="U32449" s="34">
        <v>51</v>
      </c>
      <c r="V32449" s="34">
        <v>42</v>
      </c>
      <c r="W32449" s="34">
        <v>66</v>
      </c>
      <c r="X32449" s="34">
        <v>58</v>
      </c>
      <c r="Y32449" s="34">
        <v>64</v>
      </c>
      <c r="Z32449" s="34">
        <v>48</v>
      </c>
      <c r="AA32449" s="34">
        <v>50</v>
      </c>
      <c r="AB32449" s="34">
        <v>50</v>
      </c>
      <c r="AC32449" s="34">
        <v>94</v>
      </c>
    </row>
    <row r="32450" spans="1:29" x14ac:dyDescent="0.2">
      <c r="A32450" s="34" t="s">
        <v>92943</v>
      </c>
      <c r="B32450" s="34">
        <v>56</v>
      </c>
      <c r="C32450" s="34">
        <v>81</v>
      </c>
      <c r="D32450" s="34">
        <v>69</v>
      </c>
      <c r="E32450" s="34">
        <v>90</v>
      </c>
      <c r="F32450" s="34">
        <v>50</v>
      </c>
      <c r="G32450" s="34">
        <v>72</v>
      </c>
      <c r="H32450" s="34">
        <v>52</v>
      </c>
      <c r="I32450" s="34">
        <v>72</v>
      </c>
      <c r="J32450" s="34">
        <v>58</v>
      </c>
      <c r="K32450" s="34">
        <v>69</v>
      </c>
      <c r="L32450" s="34">
        <v>54</v>
      </c>
      <c r="M32450" s="34">
        <v>68</v>
      </c>
      <c r="N32450" s="34">
        <v>45</v>
      </c>
      <c r="O32450" s="34">
        <v>68</v>
      </c>
      <c r="P32450" s="34">
        <v>63</v>
      </c>
      <c r="Q32450" s="34">
        <v>115</v>
      </c>
      <c r="R32450" s="34">
        <v>79</v>
      </c>
      <c r="S32450" s="34">
        <v>108</v>
      </c>
      <c r="T32450" s="34">
        <v>70</v>
      </c>
      <c r="U32450" s="34">
        <v>96</v>
      </c>
      <c r="V32450" s="34">
        <v>73</v>
      </c>
      <c r="W32450" s="34">
        <v>102</v>
      </c>
      <c r="X32450" s="34">
        <v>84</v>
      </c>
      <c r="Y32450" s="34">
        <v>87</v>
      </c>
      <c r="Z32450" s="34">
        <v>90</v>
      </c>
      <c r="AA32450" s="34">
        <v>108</v>
      </c>
      <c r="AB32450" s="34">
        <v>80</v>
      </c>
      <c r="AC32450" s="34">
        <v>156</v>
      </c>
    </row>
    <row r="32451" spans="1:29" x14ac:dyDescent="0.2">
      <c r="A32451" s="34" t="s">
        <v>92944</v>
      </c>
      <c r="B32451" s="34">
        <v>83</v>
      </c>
      <c r="C32451" s="34">
        <v>53</v>
      </c>
      <c r="D32451" s="34">
        <v>100</v>
      </c>
      <c r="E32451" s="34">
        <v>72</v>
      </c>
      <c r="F32451" s="34">
        <v>94</v>
      </c>
      <c r="G32451" s="34">
        <v>67</v>
      </c>
      <c r="H32451" s="34">
        <v>66</v>
      </c>
      <c r="I32451" s="34">
        <v>52</v>
      </c>
      <c r="J32451" s="34">
        <v>66</v>
      </c>
      <c r="K32451" s="34">
        <v>65</v>
      </c>
      <c r="L32451" s="34">
        <v>65</v>
      </c>
      <c r="M32451" s="34">
        <v>56</v>
      </c>
      <c r="N32451" s="34">
        <v>69</v>
      </c>
      <c r="O32451" s="34">
        <v>55</v>
      </c>
      <c r="P32451" s="34">
        <v>91</v>
      </c>
      <c r="Q32451" s="34">
        <v>100</v>
      </c>
      <c r="R32451" s="34">
        <v>108</v>
      </c>
      <c r="S32451" s="34">
        <v>101</v>
      </c>
      <c r="T32451" s="34">
        <v>100</v>
      </c>
      <c r="U32451" s="34">
        <v>63</v>
      </c>
      <c r="V32451" s="34">
        <v>94</v>
      </c>
      <c r="W32451" s="34">
        <v>92</v>
      </c>
      <c r="X32451" s="34">
        <v>111</v>
      </c>
      <c r="Y32451" s="34">
        <v>66</v>
      </c>
      <c r="Z32451" s="34">
        <v>83</v>
      </c>
      <c r="AA32451" s="34">
        <v>48</v>
      </c>
      <c r="AB32451" s="34">
        <v>104</v>
      </c>
      <c r="AC32451" s="34">
        <v>74</v>
      </c>
    </row>
    <row r="32452" spans="1:29" x14ac:dyDescent="0.2">
      <c r="A32452" s="34" t="s">
        <v>92945</v>
      </c>
      <c r="B32452" s="34">
        <v>73</v>
      </c>
      <c r="C32452" s="34">
        <v>123</v>
      </c>
      <c r="D32452" s="34">
        <v>139</v>
      </c>
      <c r="E32452" s="34">
        <v>121</v>
      </c>
      <c r="F32452" s="34">
        <v>106</v>
      </c>
      <c r="G32452" s="34">
        <v>111</v>
      </c>
      <c r="H32452" s="34">
        <v>77</v>
      </c>
      <c r="I32452" s="34">
        <v>85</v>
      </c>
      <c r="J32452" s="34">
        <v>66</v>
      </c>
      <c r="K32452" s="34">
        <v>125</v>
      </c>
      <c r="L32452" s="34">
        <v>38</v>
      </c>
      <c r="M32452" s="34">
        <v>99</v>
      </c>
      <c r="N32452" s="34">
        <v>94</v>
      </c>
      <c r="O32452" s="34">
        <v>79</v>
      </c>
      <c r="P32452" s="34">
        <v>97</v>
      </c>
      <c r="Q32452" s="34">
        <v>125</v>
      </c>
      <c r="R32452" s="34">
        <v>94</v>
      </c>
      <c r="S32452" s="34">
        <v>144</v>
      </c>
      <c r="T32452" s="34">
        <v>51</v>
      </c>
      <c r="U32452" s="34">
        <v>76</v>
      </c>
      <c r="V32452" s="34">
        <v>100</v>
      </c>
      <c r="W32452" s="34">
        <v>109</v>
      </c>
      <c r="X32452" s="34">
        <v>143</v>
      </c>
      <c r="Y32452" s="34">
        <v>68</v>
      </c>
      <c r="Z32452" s="34">
        <v>112</v>
      </c>
      <c r="AA32452" s="34">
        <v>161</v>
      </c>
      <c r="AB32452" s="34">
        <v>63</v>
      </c>
      <c r="AC32452" s="34">
        <v>185</v>
      </c>
    </row>
    <row r="32453" spans="1:29" x14ac:dyDescent="0.2">
      <c r="A32453" s="34" t="s">
        <v>92946</v>
      </c>
      <c r="B32453" s="34">
        <v>42</v>
      </c>
      <c r="C32453" s="34">
        <v>52</v>
      </c>
      <c r="D32453" s="34">
        <v>66</v>
      </c>
      <c r="E32453" s="34">
        <v>49</v>
      </c>
      <c r="F32453" s="34">
        <v>59</v>
      </c>
      <c r="G32453" s="34">
        <v>52</v>
      </c>
      <c r="H32453" s="34">
        <v>58</v>
      </c>
      <c r="I32453" s="34">
        <v>59</v>
      </c>
      <c r="J32453" s="34">
        <v>51</v>
      </c>
      <c r="K32453" s="34">
        <v>56</v>
      </c>
      <c r="L32453" s="34">
        <v>43</v>
      </c>
      <c r="M32453" s="34">
        <v>49</v>
      </c>
      <c r="N32453" s="34">
        <v>65</v>
      </c>
      <c r="O32453" s="34">
        <v>39</v>
      </c>
      <c r="P32453" s="34">
        <v>64</v>
      </c>
      <c r="Q32453" s="34">
        <v>65</v>
      </c>
      <c r="R32453" s="34">
        <v>81</v>
      </c>
      <c r="S32453" s="34">
        <v>83</v>
      </c>
      <c r="T32453" s="34">
        <v>77</v>
      </c>
      <c r="U32453" s="34">
        <v>51</v>
      </c>
      <c r="V32453" s="34">
        <v>55</v>
      </c>
      <c r="W32453" s="34">
        <v>63</v>
      </c>
      <c r="X32453" s="34">
        <v>76</v>
      </c>
      <c r="Y32453" s="34">
        <v>46</v>
      </c>
      <c r="Z32453" s="34">
        <v>99</v>
      </c>
      <c r="AA32453" s="34">
        <v>81</v>
      </c>
      <c r="AB32453" s="34">
        <v>69</v>
      </c>
      <c r="AC32453" s="34">
        <v>89</v>
      </c>
    </row>
    <row r="32454" spans="1:29" x14ac:dyDescent="0.2">
      <c r="A32454" s="34" t="s">
        <v>92947</v>
      </c>
      <c r="B32454" s="34">
        <v>28</v>
      </c>
      <c r="C32454" s="34">
        <v>0</v>
      </c>
      <c r="D32454" s="34">
        <v>5</v>
      </c>
      <c r="E32454" s="34">
        <v>6</v>
      </c>
      <c r="F32454" s="34">
        <v>11</v>
      </c>
      <c r="G32454" s="34">
        <v>4</v>
      </c>
      <c r="H32454" s="34">
        <v>5</v>
      </c>
      <c r="I32454" s="34">
        <v>5</v>
      </c>
      <c r="J32454" s="34">
        <v>4</v>
      </c>
      <c r="K32454" s="34">
        <v>3</v>
      </c>
      <c r="L32454" s="34">
        <v>5</v>
      </c>
      <c r="M32454" s="34">
        <v>3</v>
      </c>
      <c r="N32454" s="34">
        <v>3</v>
      </c>
      <c r="O32454" s="34">
        <v>4</v>
      </c>
      <c r="P32454" s="34">
        <v>2</v>
      </c>
      <c r="Q32454" s="34">
        <v>6</v>
      </c>
      <c r="R32454" s="34">
        <v>4</v>
      </c>
      <c r="S32454" s="34">
        <v>12</v>
      </c>
      <c r="T32454" s="34">
        <v>8</v>
      </c>
      <c r="U32454" s="34">
        <v>8</v>
      </c>
      <c r="V32454" s="34">
        <v>5</v>
      </c>
      <c r="W32454" s="34">
        <v>7</v>
      </c>
      <c r="X32454" s="34">
        <v>9</v>
      </c>
      <c r="Y32454" s="34">
        <v>5</v>
      </c>
      <c r="Z32454" s="34">
        <v>2</v>
      </c>
      <c r="AA32454" s="34">
        <v>11</v>
      </c>
      <c r="AB32454" s="34">
        <v>8</v>
      </c>
      <c r="AC32454" s="34">
        <v>12</v>
      </c>
    </row>
    <row r="32455" spans="1:29" x14ac:dyDescent="0.2">
      <c r="A32455" s="34" t="s">
        <v>92948</v>
      </c>
      <c r="B32455" s="34">
        <v>105</v>
      </c>
      <c r="C32455" s="34">
        <v>97</v>
      </c>
      <c r="D32455" s="34">
        <v>158</v>
      </c>
      <c r="E32455" s="34">
        <v>125</v>
      </c>
      <c r="F32455" s="34">
        <v>170</v>
      </c>
      <c r="G32455" s="34">
        <v>82</v>
      </c>
      <c r="H32455" s="34">
        <v>163</v>
      </c>
      <c r="I32455" s="34">
        <v>132</v>
      </c>
      <c r="J32455" s="34">
        <v>138</v>
      </c>
      <c r="K32455" s="34">
        <v>98</v>
      </c>
      <c r="L32455" s="34">
        <v>139</v>
      </c>
      <c r="M32455" s="34">
        <v>119</v>
      </c>
      <c r="N32455" s="34">
        <v>111</v>
      </c>
      <c r="O32455" s="34">
        <v>101</v>
      </c>
      <c r="P32455" s="34">
        <v>163</v>
      </c>
      <c r="Q32455" s="34">
        <v>152</v>
      </c>
      <c r="R32455" s="34">
        <v>221</v>
      </c>
      <c r="S32455" s="34">
        <v>135</v>
      </c>
      <c r="T32455" s="34">
        <v>192</v>
      </c>
      <c r="U32455" s="34">
        <v>129</v>
      </c>
      <c r="V32455" s="34">
        <v>227</v>
      </c>
      <c r="W32455" s="34">
        <v>174</v>
      </c>
      <c r="X32455" s="34">
        <v>221</v>
      </c>
      <c r="Y32455" s="34">
        <v>148</v>
      </c>
      <c r="Z32455" s="34">
        <v>160</v>
      </c>
      <c r="AA32455" s="34">
        <v>186</v>
      </c>
      <c r="AB32455" s="34">
        <v>266</v>
      </c>
      <c r="AC32455" s="34">
        <v>180</v>
      </c>
    </row>
    <row r="32456" spans="1:29" x14ac:dyDescent="0.2">
      <c r="A32456" s="34" t="s">
        <v>92949</v>
      </c>
      <c r="B32456" s="34">
        <v>124</v>
      </c>
      <c r="C32456" s="34">
        <v>87</v>
      </c>
      <c r="D32456" s="34">
        <v>96</v>
      </c>
      <c r="E32456" s="34">
        <v>91</v>
      </c>
      <c r="F32456" s="34">
        <v>97</v>
      </c>
      <c r="G32456" s="34">
        <v>88</v>
      </c>
      <c r="H32456" s="34">
        <v>91</v>
      </c>
      <c r="I32456" s="34">
        <v>65</v>
      </c>
      <c r="J32456" s="34">
        <v>77</v>
      </c>
      <c r="K32456" s="34">
        <v>103</v>
      </c>
      <c r="L32456" s="34">
        <v>122</v>
      </c>
      <c r="M32456" s="34">
        <v>77</v>
      </c>
      <c r="N32456" s="34">
        <v>77</v>
      </c>
      <c r="O32456" s="34">
        <v>76</v>
      </c>
      <c r="P32456" s="34">
        <v>95</v>
      </c>
      <c r="Q32456" s="34">
        <v>116</v>
      </c>
      <c r="R32456" s="34">
        <v>111</v>
      </c>
      <c r="S32456" s="34">
        <v>110</v>
      </c>
      <c r="T32456" s="34">
        <v>170</v>
      </c>
      <c r="U32456" s="34">
        <v>106</v>
      </c>
      <c r="V32456" s="34">
        <v>121</v>
      </c>
      <c r="W32456" s="34">
        <v>126</v>
      </c>
      <c r="X32456" s="34">
        <v>94</v>
      </c>
      <c r="Y32456" s="34">
        <v>140</v>
      </c>
      <c r="Z32456" s="34">
        <v>84</v>
      </c>
      <c r="AA32456" s="34">
        <v>131</v>
      </c>
      <c r="AB32456" s="34">
        <v>140</v>
      </c>
      <c r="AC32456" s="34">
        <v>113</v>
      </c>
    </row>
    <row r="32457" spans="1:29" x14ac:dyDescent="0.2">
      <c r="A32457" s="34" t="s">
        <v>92950</v>
      </c>
      <c r="B32457" s="34">
        <v>133</v>
      </c>
      <c r="C32457" s="34">
        <v>99</v>
      </c>
      <c r="D32457" s="34">
        <v>178</v>
      </c>
      <c r="E32457" s="34">
        <v>105</v>
      </c>
      <c r="F32457" s="34">
        <v>199</v>
      </c>
      <c r="G32457" s="34">
        <v>121</v>
      </c>
      <c r="H32457" s="34">
        <v>182</v>
      </c>
      <c r="I32457" s="34">
        <v>141</v>
      </c>
      <c r="J32457" s="34">
        <v>190</v>
      </c>
      <c r="K32457" s="34">
        <v>134</v>
      </c>
      <c r="L32457" s="34">
        <v>220</v>
      </c>
      <c r="M32457" s="34">
        <v>107</v>
      </c>
      <c r="N32457" s="34">
        <v>148</v>
      </c>
      <c r="O32457" s="34">
        <v>126</v>
      </c>
      <c r="P32457" s="34">
        <v>164</v>
      </c>
      <c r="Q32457" s="34">
        <v>170</v>
      </c>
      <c r="R32457" s="34">
        <v>239</v>
      </c>
      <c r="S32457" s="34">
        <v>123</v>
      </c>
      <c r="T32457" s="34">
        <v>262</v>
      </c>
      <c r="U32457" s="34">
        <v>131</v>
      </c>
      <c r="V32457" s="34">
        <v>218</v>
      </c>
      <c r="W32457" s="34">
        <v>219</v>
      </c>
      <c r="X32457" s="34">
        <v>225</v>
      </c>
      <c r="Y32457" s="34">
        <v>197</v>
      </c>
      <c r="Z32457" s="34">
        <v>184</v>
      </c>
      <c r="AA32457" s="34">
        <v>174</v>
      </c>
      <c r="AB32457" s="34">
        <v>324</v>
      </c>
      <c r="AC32457" s="34">
        <v>253</v>
      </c>
    </row>
    <row r="32458" spans="1:29" x14ac:dyDescent="0.2">
      <c r="A32458" s="34" t="s">
        <v>92951</v>
      </c>
      <c r="B32458" s="34">
        <v>82</v>
      </c>
      <c r="C32458" s="34">
        <v>52</v>
      </c>
      <c r="D32458" s="34">
        <v>68</v>
      </c>
      <c r="E32458" s="34">
        <v>34</v>
      </c>
      <c r="F32458" s="34">
        <v>31</v>
      </c>
      <c r="G32458" s="34">
        <v>52</v>
      </c>
      <c r="H32458" s="34">
        <v>54</v>
      </c>
      <c r="I32458" s="34">
        <v>23</v>
      </c>
      <c r="J32458" s="34">
        <v>70</v>
      </c>
      <c r="K32458" s="34">
        <v>23</v>
      </c>
      <c r="L32458" s="34">
        <v>48</v>
      </c>
      <c r="M32458" s="34">
        <v>32</v>
      </c>
      <c r="N32458" s="34">
        <v>54</v>
      </c>
      <c r="O32458" s="34">
        <v>27</v>
      </c>
      <c r="P32458" s="34">
        <v>60</v>
      </c>
      <c r="Q32458" s="34">
        <v>40</v>
      </c>
      <c r="R32458" s="34">
        <v>60</v>
      </c>
      <c r="S32458" s="34">
        <v>23</v>
      </c>
      <c r="T32458" s="34">
        <v>120</v>
      </c>
      <c r="U32458" s="34">
        <v>18</v>
      </c>
      <c r="V32458" s="34">
        <v>55</v>
      </c>
      <c r="W32458" s="34">
        <v>41</v>
      </c>
      <c r="X32458" s="34">
        <v>76</v>
      </c>
      <c r="Y32458" s="34">
        <v>34</v>
      </c>
      <c r="Z32458" s="34">
        <v>73</v>
      </c>
      <c r="AA32458" s="34">
        <v>37</v>
      </c>
      <c r="AB32458" s="34">
        <v>96</v>
      </c>
      <c r="AC32458" s="34">
        <v>46</v>
      </c>
    </row>
    <row r="32459" spans="1:29" x14ac:dyDescent="0.2">
      <c r="A32459" s="34" t="s">
        <v>92952</v>
      </c>
      <c r="B32459" s="34">
        <v>78</v>
      </c>
      <c r="C32459" s="34">
        <v>78</v>
      </c>
      <c r="D32459" s="34">
        <v>70</v>
      </c>
      <c r="E32459" s="34">
        <v>70</v>
      </c>
      <c r="F32459" s="34">
        <v>70</v>
      </c>
      <c r="G32459" s="34">
        <v>43</v>
      </c>
      <c r="H32459" s="34">
        <v>72</v>
      </c>
      <c r="I32459" s="34">
        <v>65</v>
      </c>
      <c r="J32459" s="34">
        <v>61</v>
      </c>
      <c r="K32459" s="34">
        <v>71</v>
      </c>
      <c r="L32459" s="34">
        <v>35</v>
      </c>
      <c r="M32459" s="34">
        <v>66</v>
      </c>
      <c r="N32459" s="34">
        <v>79</v>
      </c>
      <c r="O32459" s="34">
        <v>57</v>
      </c>
      <c r="P32459" s="34">
        <v>76</v>
      </c>
      <c r="Q32459" s="34">
        <v>89</v>
      </c>
      <c r="R32459" s="34">
        <v>71</v>
      </c>
      <c r="S32459" s="34">
        <v>102</v>
      </c>
      <c r="T32459" s="34">
        <v>73</v>
      </c>
      <c r="U32459" s="34">
        <v>55</v>
      </c>
      <c r="V32459" s="34">
        <v>82</v>
      </c>
      <c r="W32459" s="34">
        <v>68</v>
      </c>
      <c r="X32459" s="34">
        <v>93</v>
      </c>
      <c r="Y32459" s="34">
        <v>78</v>
      </c>
      <c r="Z32459" s="34">
        <v>96</v>
      </c>
      <c r="AA32459" s="34">
        <v>101</v>
      </c>
      <c r="AB32459" s="34">
        <v>84</v>
      </c>
      <c r="AC32459" s="34">
        <v>121</v>
      </c>
    </row>
    <row r="32460" spans="1:29" x14ac:dyDescent="0.2">
      <c r="A32460" s="34" t="s">
        <v>92953</v>
      </c>
      <c r="B32460" s="34">
        <v>26</v>
      </c>
      <c r="C32460" s="34">
        <v>5</v>
      </c>
      <c r="D32460" s="34">
        <v>7</v>
      </c>
      <c r="E32460" s="34">
        <v>10</v>
      </c>
      <c r="F32460" s="34">
        <v>4</v>
      </c>
      <c r="G32460" s="34">
        <v>9</v>
      </c>
      <c r="H32460" s="34">
        <v>8</v>
      </c>
      <c r="I32460" s="34">
        <v>9</v>
      </c>
      <c r="J32460" s="34">
        <v>11</v>
      </c>
      <c r="K32460" s="34">
        <v>6</v>
      </c>
      <c r="L32460" s="34">
        <v>5</v>
      </c>
      <c r="M32460" s="34">
        <v>16</v>
      </c>
      <c r="N32460" s="34">
        <v>3</v>
      </c>
      <c r="O32460" s="34">
        <v>5</v>
      </c>
      <c r="P32460" s="34">
        <v>1</v>
      </c>
      <c r="Q32460" s="34">
        <v>13</v>
      </c>
      <c r="R32460" s="34">
        <v>8</v>
      </c>
      <c r="S32460" s="34">
        <v>16</v>
      </c>
      <c r="T32460" s="34">
        <v>6</v>
      </c>
      <c r="U32460" s="34">
        <v>11</v>
      </c>
      <c r="V32460" s="34">
        <v>13</v>
      </c>
      <c r="W32460" s="34">
        <v>11</v>
      </c>
      <c r="X32460" s="34">
        <v>13</v>
      </c>
      <c r="Y32460" s="34">
        <v>11</v>
      </c>
      <c r="Z32460" s="34">
        <v>8</v>
      </c>
      <c r="AA32460" s="34">
        <v>5</v>
      </c>
      <c r="AB32460" s="34">
        <v>25</v>
      </c>
      <c r="AC32460" s="34">
        <v>19</v>
      </c>
    </row>
    <row r="32461" spans="1:29" x14ac:dyDescent="0.2">
      <c r="A32461" s="34" t="s">
        <v>92954</v>
      </c>
      <c r="B32461" s="34">
        <v>53</v>
      </c>
      <c r="C32461" s="34">
        <v>66</v>
      </c>
      <c r="D32461" s="34">
        <v>46</v>
      </c>
      <c r="E32461" s="34">
        <v>81</v>
      </c>
      <c r="F32461" s="34">
        <v>62</v>
      </c>
      <c r="G32461" s="34">
        <v>83</v>
      </c>
      <c r="H32461" s="34">
        <v>54</v>
      </c>
      <c r="I32461" s="34">
        <v>55</v>
      </c>
      <c r="J32461" s="34">
        <v>74</v>
      </c>
      <c r="K32461" s="34">
        <v>79</v>
      </c>
      <c r="L32461" s="34">
        <v>36</v>
      </c>
      <c r="M32461" s="34">
        <v>57</v>
      </c>
      <c r="N32461" s="34">
        <v>55</v>
      </c>
      <c r="O32461" s="34">
        <v>98</v>
      </c>
      <c r="P32461" s="34">
        <v>79</v>
      </c>
      <c r="Q32461" s="34">
        <v>132</v>
      </c>
      <c r="R32461" s="34">
        <v>92</v>
      </c>
      <c r="S32461" s="34">
        <v>83</v>
      </c>
      <c r="T32461" s="34">
        <v>54</v>
      </c>
      <c r="U32461" s="34">
        <v>74</v>
      </c>
      <c r="V32461" s="34">
        <v>63</v>
      </c>
      <c r="W32461" s="34">
        <v>88</v>
      </c>
      <c r="X32461" s="34">
        <v>136</v>
      </c>
      <c r="Y32461" s="34">
        <v>91</v>
      </c>
      <c r="Z32461" s="34">
        <v>80</v>
      </c>
      <c r="AA32461" s="34">
        <v>71</v>
      </c>
      <c r="AB32461" s="34">
        <v>112</v>
      </c>
      <c r="AC32461" s="34">
        <v>129</v>
      </c>
    </row>
    <row r="32462" spans="1:29" x14ac:dyDescent="0.2">
      <c r="A32462" s="34" t="s">
        <v>92955</v>
      </c>
      <c r="B32462" s="34">
        <v>128</v>
      </c>
      <c r="C32462" s="34">
        <v>41</v>
      </c>
      <c r="D32462" s="34">
        <v>52</v>
      </c>
      <c r="E32462" s="34">
        <v>87</v>
      </c>
      <c r="F32462" s="34">
        <v>54</v>
      </c>
      <c r="G32462" s="34">
        <v>62</v>
      </c>
      <c r="H32462" s="34">
        <v>60</v>
      </c>
      <c r="I32462" s="34">
        <v>65</v>
      </c>
      <c r="J32462" s="34">
        <v>67</v>
      </c>
      <c r="K32462" s="34">
        <v>42</v>
      </c>
      <c r="L32462" s="34">
        <v>67</v>
      </c>
      <c r="M32462" s="34">
        <v>49</v>
      </c>
      <c r="N32462" s="34">
        <v>72</v>
      </c>
      <c r="O32462" s="34">
        <v>57</v>
      </c>
      <c r="P32462" s="34">
        <v>66</v>
      </c>
      <c r="Q32462" s="34">
        <v>56</v>
      </c>
      <c r="R32462" s="34">
        <v>91</v>
      </c>
      <c r="S32462" s="34">
        <v>57</v>
      </c>
      <c r="T32462" s="34">
        <v>73</v>
      </c>
      <c r="U32462" s="34">
        <v>51</v>
      </c>
      <c r="V32462" s="34">
        <v>58</v>
      </c>
      <c r="W32462" s="34">
        <v>96</v>
      </c>
      <c r="X32462" s="34">
        <v>77</v>
      </c>
      <c r="Y32462" s="34">
        <v>103</v>
      </c>
      <c r="Z32462" s="34">
        <v>52</v>
      </c>
      <c r="AA32462" s="34">
        <v>47</v>
      </c>
      <c r="AB32462" s="34">
        <v>61</v>
      </c>
      <c r="AC32462" s="34">
        <v>99</v>
      </c>
    </row>
    <row r="32463" spans="1:29" x14ac:dyDescent="0.2">
      <c r="A32463" s="34" t="s">
        <v>92956</v>
      </c>
      <c r="B32463" s="34">
        <v>112</v>
      </c>
      <c r="C32463" s="34">
        <v>81</v>
      </c>
      <c r="D32463" s="34">
        <v>105</v>
      </c>
      <c r="E32463" s="34">
        <v>140</v>
      </c>
      <c r="F32463" s="34">
        <v>170</v>
      </c>
      <c r="G32463" s="34">
        <v>157</v>
      </c>
      <c r="H32463" s="34">
        <v>126</v>
      </c>
      <c r="I32463" s="34">
        <v>116</v>
      </c>
      <c r="J32463" s="34">
        <v>125</v>
      </c>
      <c r="K32463" s="34">
        <v>125</v>
      </c>
      <c r="L32463" s="34">
        <v>96</v>
      </c>
      <c r="M32463" s="34">
        <v>79</v>
      </c>
      <c r="N32463" s="34">
        <v>98</v>
      </c>
      <c r="O32463" s="34">
        <v>77</v>
      </c>
      <c r="P32463" s="34">
        <v>108</v>
      </c>
      <c r="Q32463" s="34">
        <v>155</v>
      </c>
      <c r="R32463" s="34">
        <v>145</v>
      </c>
      <c r="S32463" s="34">
        <v>137</v>
      </c>
      <c r="T32463" s="34">
        <v>147</v>
      </c>
      <c r="U32463" s="34">
        <v>104</v>
      </c>
      <c r="V32463" s="34">
        <v>149</v>
      </c>
      <c r="W32463" s="34">
        <v>163</v>
      </c>
      <c r="X32463" s="34">
        <v>161</v>
      </c>
      <c r="Y32463" s="34">
        <v>176</v>
      </c>
      <c r="Z32463" s="34">
        <v>127</v>
      </c>
      <c r="AA32463" s="34">
        <v>166</v>
      </c>
      <c r="AB32463" s="34">
        <v>172</v>
      </c>
      <c r="AC32463" s="34">
        <v>201</v>
      </c>
    </row>
    <row r="32464" spans="1:29" x14ac:dyDescent="0.2">
      <c r="A32464" s="34" t="s">
        <v>92957</v>
      </c>
      <c r="B32464" s="34">
        <v>40</v>
      </c>
      <c r="C32464" s="34">
        <v>31</v>
      </c>
      <c r="D32464" s="34">
        <v>28</v>
      </c>
      <c r="E32464" s="34">
        <v>35</v>
      </c>
      <c r="F32464" s="34">
        <v>24</v>
      </c>
      <c r="G32464" s="34">
        <v>15</v>
      </c>
      <c r="H32464" s="34">
        <v>30</v>
      </c>
      <c r="I32464" s="34">
        <v>17</v>
      </c>
      <c r="J32464" s="34">
        <v>13</v>
      </c>
      <c r="K32464" s="34">
        <v>25</v>
      </c>
      <c r="L32464" s="34">
        <v>21</v>
      </c>
      <c r="M32464" s="34">
        <v>20</v>
      </c>
      <c r="N32464" s="34">
        <v>23</v>
      </c>
      <c r="O32464" s="34">
        <v>13</v>
      </c>
      <c r="P32464" s="34">
        <v>22</v>
      </c>
      <c r="Q32464" s="34">
        <v>24</v>
      </c>
      <c r="R32464" s="34">
        <v>31</v>
      </c>
      <c r="S32464" s="34">
        <v>38</v>
      </c>
      <c r="T32464" s="34">
        <v>28</v>
      </c>
      <c r="U32464" s="34">
        <v>24</v>
      </c>
      <c r="V32464" s="34">
        <v>34</v>
      </c>
      <c r="W32464" s="34">
        <v>25</v>
      </c>
      <c r="X32464" s="34">
        <v>31</v>
      </c>
      <c r="Y32464" s="34">
        <v>43</v>
      </c>
      <c r="Z32464" s="34">
        <v>19</v>
      </c>
      <c r="AA32464" s="34">
        <v>17</v>
      </c>
      <c r="AB32464" s="34">
        <v>19</v>
      </c>
      <c r="AC32464" s="34">
        <v>45</v>
      </c>
    </row>
    <row r="32465" spans="1:29" x14ac:dyDescent="0.2">
      <c r="A32465" s="34" t="s">
        <v>92958</v>
      </c>
      <c r="B32465" s="34">
        <v>193</v>
      </c>
      <c r="C32465" s="34">
        <v>147</v>
      </c>
      <c r="D32465" s="34">
        <v>193</v>
      </c>
      <c r="E32465" s="34">
        <v>195</v>
      </c>
      <c r="F32465" s="34">
        <v>201</v>
      </c>
      <c r="G32465" s="34">
        <v>179</v>
      </c>
      <c r="H32465" s="34">
        <v>153</v>
      </c>
      <c r="I32465" s="34">
        <v>157</v>
      </c>
      <c r="J32465" s="34">
        <v>155</v>
      </c>
      <c r="K32465" s="34">
        <v>162</v>
      </c>
      <c r="L32465" s="34">
        <v>166</v>
      </c>
      <c r="M32465" s="34">
        <v>128</v>
      </c>
      <c r="N32465" s="34">
        <v>163</v>
      </c>
      <c r="O32465" s="34">
        <v>117</v>
      </c>
      <c r="P32465" s="34">
        <v>197</v>
      </c>
      <c r="Q32465" s="34">
        <v>245</v>
      </c>
      <c r="R32465" s="34">
        <v>223</v>
      </c>
      <c r="S32465" s="34">
        <v>172</v>
      </c>
      <c r="T32465" s="34">
        <v>226</v>
      </c>
      <c r="U32465" s="34">
        <v>185</v>
      </c>
      <c r="V32465" s="34">
        <v>221</v>
      </c>
      <c r="W32465" s="34">
        <v>167</v>
      </c>
      <c r="X32465" s="34">
        <v>231</v>
      </c>
      <c r="Y32465" s="34">
        <v>201</v>
      </c>
      <c r="Z32465" s="34">
        <v>198</v>
      </c>
      <c r="AA32465" s="34">
        <v>231</v>
      </c>
      <c r="AB32465" s="34">
        <v>282</v>
      </c>
      <c r="AC32465" s="34">
        <v>301</v>
      </c>
    </row>
    <row r="32466" spans="1:29" x14ac:dyDescent="0.2">
      <c r="A32466" s="34" t="s">
        <v>92959</v>
      </c>
      <c r="B32466" s="34">
        <v>133</v>
      </c>
      <c r="C32466" s="34">
        <v>92</v>
      </c>
      <c r="D32466" s="34">
        <v>156</v>
      </c>
      <c r="E32466" s="34">
        <v>136</v>
      </c>
      <c r="F32466" s="34">
        <v>127</v>
      </c>
      <c r="G32466" s="34">
        <v>95</v>
      </c>
      <c r="H32466" s="34">
        <v>116</v>
      </c>
      <c r="I32466" s="34">
        <v>98</v>
      </c>
      <c r="J32466" s="34">
        <v>137</v>
      </c>
      <c r="K32466" s="34">
        <v>110</v>
      </c>
      <c r="L32466" s="34">
        <v>109</v>
      </c>
      <c r="M32466" s="34">
        <v>81</v>
      </c>
      <c r="N32466" s="34">
        <v>101</v>
      </c>
      <c r="O32466" s="34">
        <v>114</v>
      </c>
      <c r="P32466" s="34">
        <v>127</v>
      </c>
      <c r="Q32466" s="34">
        <v>143</v>
      </c>
      <c r="R32466" s="34">
        <v>175</v>
      </c>
      <c r="S32466" s="34">
        <v>122</v>
      </c>
      <c r="T32466" s="34">
        <v>188</v>
      </c>
      <c r="U32466" s="34">
        <v>139</v>
      </c>
      <c r="V32466" s="34">
        <v>157</v>
      </c>
      <c r="W32466" s="34">
        <v>179</v>
      </c>
      <c r="X32466" s="34">
        <v>166</v>
      </c>
      <c r="Y32466" s="34">
        <v>138</v>
      </c>
      <c r="Z32466" s="34">
        <v>107</v>
      </c>
      <c r="AA32466" s="34">
        <v>147</v>
      </c>
      <c r="AB32466" s="34">
        <v>248</v>
      </c>
      <c r="AC32466" s="34">
        <v>187</v>
      </c>
    </row>
    <row r="32467" spans="1:29" x14ac:dyDescent="0.2">
      <c r="A32467" s="34" t="s">
        <v>92960</v>
      </c>
      <c r="B32467" s="34">
        <v>100</v>
      </c>
      <c r="C32467" s="34">
        <v>49</v>
      </c>
      <c r="D32467" s="34">
        <v>75</v>
      </c>
      <c r="E32467" s="34">
        <v>61</v>
      </c>
      <c r="F32467" s="34">
        <v>114</v>
      </c>
      <c r="G32467" s="34">
        <v>44</v>
      </c>
      <c r="H32467" s="34">
        <v>92</v>
      </c>
      <c r="I32467" s="34">
        <v>45</v>
      </c>
      <c r="J32467" s="34">
        <v>63</v>
      </c>
      <c r="K32467" s="34">
        <v>74</v>
      </c>
      <c r="L32467" s="34">
        <v>91</v>
      </c>
      <c r="M32467" s="34">
        <v>59</v>
      </c>
      <c r="N32467" s="34">
        <v>83</v>
      </c>
      <c r="O32467" s="34">
        <v>74</v>
      </c>
      <c r="P32467" s="34">
        <v>60</v>
      </c>
      <c r="Q32467" s="34">
        <v>94</v>
      </c>
      <c r="R32467" s="34">
        <v>95</v>
      </c>
      <c r="S32467" s="34">
        <v>73</v>
      </c>
      <c r="T32467" s="34">
        <v>149</v>
      </c>
      <c r="U32467" s="34">
        <v>57</v>
      </c>
      <c r="V32467" s="34">
        <v>79</v>
      </c>
      <c r="W32467" s="34">
        <v>53</v>
      </c>
      <c r="X32467" s="34">
        <v>107</v>
      </c>
      <c r="Y32467" s="34">
        <v>73</v>
      </c>
      <c r="Z32467" s="34">
        <v>72</v>
      </c>
      <c r="AA32467" s="34">
        <v>68</v>
      </c>
      <c r="AB32467" s="34">
        <v>111</v>
      </c>
      <c r="AC32467" s="34">
        <v>115</v>
      </c>
    </row>
    <row r="32468" spans="1:29" x14ac:dyDescent="0.2">
      <c r="A32468" s="34" t="s">
        <v>92961</v>
      </c>
      <c r="B32468" s="34">
        <v>129</v>
      </c>
      <c r="C32468" s="34">
        <v>120</v>
      </c>
      <c r="D32468" s="34">
        <v>188</v>
      </c>
      <c r="E32468" s="34">
        <v>142</v>
      </c>
      <c r="F32468" s="34">
        <v>150</v>
      </c>
      <c r="G32468" s="34">
        <v>173</v>
      </c>
      <c r="H32468" s="34">
        <v>139</v>
      </c>
      <c r="I32468" s="34">
        <v>111</v>
      </c>
      <c r="J32468" s="34">
        <v>138</v>
      </c>
      <c r="K32468" s="34">
        <v>148</v>
      </c>
      <c r="L32468" s="34">
        <v>149</v>
      </c>
      <c r="M32468" s="34">
        <v>97</v>
      </c>
      <c r="N32468" s="34">
        <v>147</v>
      </c>
      <c r="O32468" s="34">
        <v>125</v>
      </c>
      <c r="P32468" s="34">
        <v>186</v>
      </c>
      <c r="Q32468" s="34">
        <v>173</v>
      </c>
      <c r="R32468" s="34">
        <v>574</v>
      </c>
      <c r="S32468" s="34">
        <v>171</v>
      </c>
      <c r="T32468" s="34">
        <v>183</v>
      </c>
      <c r="U32468" s="34">
        <v>162</v>
      </c>
      <c r="V32468" s="34">
        <v>169</v>
      </c>
      <c r="W32468" s="34">
        <v>210</v>
      </c>
      <c r="X32468" s="34">
        <v>150</v>
      </c>
      <c r="Y32468" s="34">
        <v>202</v>
      </c>
      <c r="Z32468" s="34">
        <v>189</v>
      </c>
      <c r="AA32468" s="34">
        <v>214</v>
      </c>
      <c r="AB32468" s="34">
        <v>192</v>
      </c>
      <c r="AC32468" s="34">
        <v>275</v>
      </c>
    </row>
    <row r="32469" spans="1:29" x14ac:dyDescent="0.2">
      <c r="A32469" s="34" t="s">
        <v>92962</v>
      </c>
      <c r="B32469" s="34">
        <v>134</v>
      </c>
      <c r="C32469" s="34">
        <v>76</v>
      </c>
      <c r="D32469" s="34">
        <v>92</v>
      </c>
      <c r="E32469" s="34">
        <v>66</v>
      </c>
      <c r="F32469" s="34">
        <v>93</v>
      </c>
      <c r="G32469" s="34">
        <v>104</v>
      </c>
      <c r="H32469" s="34">
        <v>101</v>
      </c>
      <c r="I32469" s="34">
        <v>82</v>
      </c>
      <c r="J32469" s="34">
        <v>93</v>
      </c>
      <c r="K32469" s="34">
        <v>72</v>
      </c>
      <c r="L32469" s="34">
        <v>83</v>
      </c>
      <c r="M32469" s="34">
        <v>70</v>
      </c>
      <c r="N32469" s="34">
        <v>78</v>
      </c>
      <c r="O32469" s="34">
        <v>80</v>
      </c>
      <c r="P32469" s="34">
        <v>89</v>
      </c>
      <c r="Q32469" s="34">
        <v>108</v>
      </c>
      <c r="R32469" s="34">
        <v>139</v>
      </c>
      <c r="S32469" s="34">
        <v>98</v>
      </c>
      <c r="T32469" s="34">
        <v>108</v>
      </c>
      <c r="U32469" s="34">
        <v>118</v>
      </c>
      <c r="V32469" s="34">
        <v>119</v>
      </c>
      <c r="W32469" s="34">
        <v>159</v>
      </c>
      <c r="X32469" s="34">
        <v>103</v>
      </c>
      <c r="Y32469" s="34">
        <v>105</v>
      </c>
      <c r="Z32469" s="34">
        <v>134</v>
      </c>
      <c r="AA32469" s="34">
        <v>121</v>
      </c>
      <c r="AB32469" s="34">
        <v>167</v>
      </c>
      <c r="AC32469" s="34">
        <v>159</v>
      </c>
    </row>
    <row r="32470" spans="1:29" x14ac:dyDescent="0.2">
      <c r="A32470" s="34" t="s">
        <v>92963</v>
      </c>
      <c r="B32470" s="34">
        <v>117</v>
      </c>
      <c r="C32470" s="34">
        <v>99</v>
      </c>
      <c r="D32470" s="34">
        <v>124</v>
      </c>
      <c r="E32470" s="34">
        <v>79</v>
      </c>
      <c r="F32470" s="34">
        <v>115</v>
      </c>
      <c r="G32470" s="34">
        <v>103</v>
      </c>
      <c r="H32470" s="34">
        <v>128</v>
      </c>
      <c r="I32470" s="34">
        <v>81</v>
      </c>
      <c r="J32470" s="34">
        <v>117</v>
      </c>
      <c r="K32470" s="34">
        <v>89</v>
      </c>
      <c r="L32470" s="34">
        <v>96</v>
      </c>
      <c r="M32470" s="34">
        <v>84</v>
      </c>
      <c r="N32470" s="34">
        <v>112</v>
      </c>
      <c r="O32470" s="34">
        <v>66</v>
      </c>
      <c r="P32470" s="34">
        <v>100</v>
      </c>
      <c r="Q32470" s="34">
        <v>133</v>
      </c>
      <c r="R32470" s="34">
        <v>162</v>
      </c>
      <c r="S32470" s="34">
        <v>118</v>
      </c>
      <c r="T32470" s="34">
        <v>127</v>
      </c>
      <c r="U32470" s="34">
        <v>91</v>
      </c>
      <c r="V32470" s="34">
        <v>123</v>
      </c>
      <c r="W32470" s="34">
        <v>116</v>
      </c>
      <c r="X32470" s="34">
        <v>158</v>
      </c>
      <c r="Y32470" s="34">
        <v>133</v>
      </c>
      <c r="Z32470" s="34">
        <v>100</v>
      </c>
      <c r="AA32470" s="34">
        <v>124</v>
      </c>
      <c r="AB32470" s="34">
        <v>148</v>
      </c>
      <c r="AC32470" s="34">
        <v>138</v>
      </c>
    </row>
    <row r="32471" spans="1:29" x14ac:dyDescent="0.2">
      <c r="A32471" s="34" t="s">
        <v>92964</v>
      </c>
      <c r="B32471" s="34">
        <v>92</v>
      </c>
      <c r="C32471" s="34">
        <v>47</v>
      </c>
      <c r="D32471" s="34">
        <v>55</v>
      </c>
      <c r="E32471" s="34">
        <v>66</v>
      </c>
      <c r="F32471" s="34">
        <v>66</v>
      </c>
      <c r="G32471" s="34">
        <v>43</v>
      </c>
      <c r="H32471" s="34">
        <v>57</v>
      </c>
      <c r="I32471" s="34">
        <v>61</v>
      </c>
      <c r="J32471" s="34">
        <v>64</v>
      </c>
      <c r="K32471" s="34">
        <v>48</v>
      </c>
      <c r="L32471" s="34">
        <v>74</v>
      </c>
      <c r="M32471" s="34">
        <v>21</v>
      </c>
      <c r="N32471" s="34">
        <v>52</v>
      </c>
      <c r="O32471" s="34">
        <v>48</v>
      </c>
      <c r="P32471" s="34">
        <v>52</v>
      </c>
      <c r="Q32471" s="34">
        <v>115</v>
      </c>
      <c r="R32471" s="34">
        <v>117</v>
      </c>
      <c r="S32471" s="34">
        <v>69</v>
      </c>
      <c r="T32471" s="34">
        <v>62</v>
      </c>
      <c r="U32471" s="34">
        <v>50</v>
      </c>
      <c r="V32471" s="34">
        <v>108</v>
      </c>
      <c r="W32471" s="34">
        <v>71</v>
      </c>
      <c r="X32471" s="34">
        <v>89</v>
      </c>
      <c r="Y32471" s="34">
        <v>68</v>
      </c>
      <c r="Z32471" s="34">
        <v>40</v>
      </c>
      <c r="AA32471" s="34">
        <v>88</v>
      </c>
      <c r="AB32471" s="34">
        <v>110</v>
      </c>
      <c r="AC32471" s="34">
        <v>105</v>
      </c>
    </row>
    <row r="32472" spans="1:29" x14ac:dyDescent="0.2">
      <c r="A32472" s="34" t="s">
        <v>92965</v>
      </c>
      <c r="B32472" s="34">
        <v>28</v>
      </c>
      <c r="C32472" s="34">
        <v>16</v>
      </c>
      <c r="D32472" s="34">
        <v>34</v>
      </c>
      <c r="E32472" s="34">
        <v>9</v>
      </c>
      <c r="F32472" s="34">
        <v>28</v>
      </c>
      <c r="G32472" s="34">
        <v>25</v>
      </c>
      <c r="H32472" s="34">
        <v>21</v>
      </c>
      <c r="I32472" s="34">
        <v>31</v>
      </c>
      <c r="J32472" s="34">
        <v>14</v>
      </c>
      <c r="K32472" s="34">
        <v>19</v>
      </c>
      <c r="L32472" s="34">
        <v>34</v>
      </c>
      <c r="M32472" s="34">
        <v>12</v>
      </c>
      <c r="N32472" s="34">
        <v>26</v>
      </c>
      <c r="O32472" s="34">
        <v>32</v>
      </c>
      <c r="P32472" s="34">
        <v>21</v>
      </c>
      <c r="Q32472" s="34">
        <v>30</v>
      </c>
      <c r="R32472" s="34">
        <v>46</v>
      </c>
      <c r="S32472" s="34">
        <v>33</v>
      </c>
      <c r="T32472" s="34">
        <v>30</v>
      </c>
      <c r="U32472" s="34">
        <v>37</v>
      </c>
      <c r="V32472" s="34">
        <v>26</v>
      </c>
      <c r="W32472" s="34">
        <v>35</v>
      </c>
      <c r="X32472" s="34">
        <v>39</v>
      </c>
      <c r="Y32472" s="34">
        <v>37</v>
      </c>
      <c r="Z32472" s="34">
        <v>40</v>
      </c>
      <c r="AA32472" s="34">
        <v>34</v>
      </c>
      <c r="AB32472" s="34">
        <v>55</v>
      </c>
      <c r="AC32472" s="34">
        <v>30</v>
      </c>
    </row>
    <row r="32473" spans="1:29" x14ac:dyDescent="0.2">
      <c r="A32473" s="34" t="s">
        <v>92966</v>
      </c>
      <c r="B32473" s="34">
        <v>0</v>
      </c>
      <c r="C32473" s="34">
        <v>0</v>
      </c>
      <c r="D32473" s="34">
        <v>0</v>
      </c>
      <c r="E32473" s="34">
        <v>0</v>
      </c>
      <c r="F32473" s="34">
        <v>0</v>
      </c>
      <c r="G32473" s="34">
        <v>0</v>
      </c>
      <c r="H32473" s="34">
        <v>0</v>
      </c>
      <c r="I32473" s="34">
        <v>0</v>
      </c>
      <c r="J32473" s="34">
        <v>0</v>
      </c>
      <c r="K32473" s="34">
        <v>0</v>
      </c>
      <c r="L32473" s="34">
        <v>0</v>
      </c>
      <c r="M32473" s="34">
        <v>0</v>
      </c>
      <c r="N32473" s="34">
        <v>0</v>
      </c>
      <c r="O32473" s="34">
        <v>0</v>
      </c>
      <c r="P32473" s="34">
        <v>0</v>
      </c>
      <c r="Q32473" s="34">
        <v>0</v>
      </c>
      <c r="R32473" s="34">
        <v>0</v>
      </c>
      <c r="S32473" s="34">
        <v>0</v>
      </c>
      <c r="T32473" s="34">
        <v>0</v>
      </c>
      <c r="U32473" s="34">
        <v>0</v>
      </c>
      <c r="V32473" s="34">
        <v>0</v>
      </c>
      <c r="W32473" s="34">
        <v>0</v>
      </c>
      <c r="X32473" s="34">
        <v>0</v>
      </c>
      <c r="Y32473" s="34">
        <v>0</v>
      </c>
      <c r="Z32473" s="34">
        <v>0</v>
      </c>
      <c r="AA32473" s="34">
        <v>0</v>
      </c>
      <c r="AB32473" s="34">
        <v>0</v>
      </c>
      <c r="AC32473" s="34">
        <v>0</v>
      </c>
    </row>
    <row r="32474" spans="1:29" x14ac:dyDescent="0.2">
      <c r="A32474" s="34" t="s">
        <v>92967</v>
      </c>
      <c r="B32474" s="34">
        <v>153</v>
      </c>
      <c r="C32474" s="34">
        <v>125</v>
      </c>
      <c r="D32474" s="34">
        <v>116</v>
      </c>
      <c r="E32474" s="34">
        <v>85</v>
      </c>
      <c r="F32474" s="34">
        <v>146</v>
      </c>
      <c r="G32474" s="34">
        <v>115</v>
      </c>
      <c r="H32474" s="34">
        <v>108</v>
      </c>
      <c r="I32474" s="34">
        <v>96</v>
      </c>
      <c r="J32474" s="34">
        <v>99</v>
      </c>
      <c r="K32474" s="34">
        <v>88</v>
      </c>
      <c r="L32474" s="34">
        <v>124</v>
      </c>
      <c r="M32474" s="34">
        <v>87</v>
      </c>
      <c r="N32474" s="34">
        <v>96</v>
      </c>
      <c r="O32474" s="34">
        <v>93</v>
      </c>
      <c r="P32474" s="34">
        <v>135</v>
      </c>
      <c r="Q32474" s="34">
        <v>158</v>
      </c>
      <c r="R32474" s="34">
        <v>123</v>
      </c>
      <c r="S32474" s="34">
        <v>131</v>
      </c>
      <c r="T32474" s="34">
        <v>174</v>
      </c>
      <c r="U32474" s="34">
        <v>107</v>
      </c>
      <c r="V32474" s="34">
        <v>137</v>
      </c>
      <c r="W32474" s="34">
        <v>166</v>
      </c>
      <c r="X32474" s="34">
        <v>154</v>
      </c>
      <c r="Y32474" s="34">
        <v>121</v>
      </c>
      <c r="Z32474" s="34">
        <v>125</v>
      </c>
      <c r="AA32474" s="34">
        <v>138</v>
      </c>
      <c r="AB32474" s="34">
        <v>196</v>
      </c>
      <c r="AC32474" s="34">
        <v>183</v>
      </c>
    </row>
    <row r="32475" spans="1:29" x14ac:dyDescent="0.2">
      <c r="A32475" s="34" t="s">
        <v>92968</v>
      </c>
      <c r="B32475" s="34">
        <v>426</v>
      </c>
      <c r="C32475" s="34">
        <v>200</v>
      </c>
      <c r="D32475" s="34">
        <v>313</v>
      </c>
      <c r="E32475" s="34">
        <v>299</v>
      </c>
      <c r="F32475" s="34">
        <v>399</v>
      </c>
      <c r="G32475" s="34">
        <v>182</v>
      </c>
      <c r="H32475" s="34">
        <v>356</v>
      </c>
      <c r="I32475" s="34">
        <v>183</v>
      </c>
      <c r="J32475" s="34">
        <v>291</v>
      </c>
      <c r="K32475" s="34">
        <v>234</v>
      </c>
      <c r="L32475" s="34">
        <v>411</v>
      </c>
      <c r="M32475" s="34">
        <v>233</v>
      </c>
      <c r="N32475" s="34">
        <v>342</v>
      </c>
      <c r="O32475" s="34">
        <v>243</v>
      </c>
      <c r="P32475" s="34">
        <v>357</v>
      </c>
      <c r="Q32475" s="34">
        <v>376</v>
      </c>
      <c r="R32475" s="34">
        <v>547</v>
      </c>
      <c r="S32475" s="34">
        <v>286</v>
      </c>
      <c r="T32475" s="34">
        <v>593</v>
      </c>
      <c r="U32475" s="34">
        <v>316</v>
      </c>
      <c r="V32475" s="34">
        <v>463</v>
      </c>
      <c r="W32475" s="34">
        <v>422</v>
      </c>
      <c r="X32475" s="34">
        <v>401</v>
      </c>
      <c r="Y32475" s="34">
        <v>377</v>
      </c>
      <c r="Z32475" s="34">
        <v>330</v>
      </c>
      <c r="AA32475" s="34">
        <v>311</v>
      </c>
      <c r="AB32475" s="34">
        <v>665</v>
      </c>
      <c r="AC32475" s="34">
        <v>447</v>
      </c>
    </row>
    <row r="32476" spans="1:29" x14ac:dyDescent="0.2">
      <c r="A32476" s="34" t="s">
        <v>92969</v>
      </c>
      <c r="B32476" s="34">
        <v>111</v>
      </c>
      <c r="C32476" s="34">
        <v>123</v>
      </c>
      <c r="D32476" s="34">
        <v>125</v>
      </c>
      <c r="E32476" s="34">
        <v>202</v>
      </c>
      <c r="F32476" s="34">
        <v>114</v>
      </c>
      <c r="G32476" s="34">
        <v>146</v>
      </c>
      <c r="H32476" s="34">
        <v>77</v>
      </c>
      <c r="I32476" s="34">
        <v>144</v>
      </c>
      <c r="J32476" s="34">
        <v>96</v>
      </c>
      <c r="K32476" s="34">
        <v>147</v>
      </c>
      <c r="L32476" s="34">
        <v>78</v>
      </c>
      <c r="M32476" s="34">
        <v>105</v>
      </c>
      <c r="N32476" s="34">
        <v>83</v>
      </c>
      <c r="O32476" s="34">
        <v>98</v>
      </c>
      <c r="P32476" s="34">
        <v>91</v>
      </c>
      <c r="Q32476" s="34">
        <v>184</v>
      </c>
      <c r="R32476" s="34">
        <v>105</v>
      </c>
      <c r="S32476" s="34">
        <v>180</v>
      </c>
      <c r="T32476" s="34">
        <v>100</v>
      </c>
      <c r="U32476" s="34">
        <v>163</v>
      </c>
      <c r="V32476" s="34">
        <v>147</v>
      </c>
      <c r="W32476" s="34">
        <v>213</v>
      </c>
      <c r="X32476" s="34">
        <v>113</v>
      </c>
      <c r="Y32476" s="34">
        <v>187</v>
      </c>
      <c r="Z32476" s="34">
        <v>122</v>
      </c>
      <c r="AA32476" s="34">
        <v>189</v>
      </c>
      <c r="AB32476" s="34">
        <v>137</v>
      </c>
      <c r="AC32476" s="34">
        <v>281</v>
      </c>
    </row>
    <row r="32477" spans="1:29" x14ac:dyDescent="0.2">
      <c r="A32477" s="34" t="s">
        <v>92970</v>
      </c>
      <c r="B32477" s="34">
        <v>163</v>
      </c>
      <c r="C32477" s="34">
        <v>82</v>
      </c>
      <c r="D32477" s="34">
        <v>125</v>
      </c>
      <c r="E32477" s="34">
        <v>117</v>
      </c>
      <c r="F32477" s="34">
        <v>141</v>
      </c>
      <c r="G32477" s="34">
        <v>95</v>
      </c>
      <c r="H32477" s="34">
        <v>133</v>
      </c>
      <c r="I32477" s="34">
        <v>54</v>
      </c>
      <c r="J32477" s="34">
        <v>135</v>
      </c>
      <c r="K32477" s="34">
        <v>96</v>
      </c>
      <c r="L32477" s="34">
        <v>111</v>
      </c>
      <c r="M32477" s="34">
        <v>72</v>
      </c>
      <c r="N32477" s="34">
        <v>113</v>
      </c>
      <c r="O32477" s="34">
        <v>118</v>
      </c>
      <c r="P32477" s="34">
        <v>95</v>
      </c>
      <c r="Q32477" s="34">
        <v>138</v>
      </c>
      <c r="R32477" s="34">
        <v>175</v>
      </c>
      <c r="S32477" s="34">
        <v>111</v>
      </c>
      <c r="T32477" s="34">
        <v>190</v>
      </c>
      <c r="U32477" s="34">
        <v>142</v>
      </c>
      <c r="V32477" s="34">
        <v>121</v>
      </c>
      <c r="W32477" s="34">
        <v>197</v>
      </c>
      <c r="X32477" s="34">
        <v>154</v>
      </c>
      <c r="Y32477" s="34">
        <v>148</v>
      </c>
      <c r="Z32477" s="34">
        <v>134</v>
      </c>
      <c r="AA32477" s="34">
        <v>141</v>
      </c>
      <c r="AB32477" s="34">
        <v>204</v>
      </c>
      <c r="AC32477" s="34">
        <v>186</v>
      </c>
    </row>
    <row r="32478" spans="1:29" x14ac:dyDescent="0.2">
      <c r="A32478" s="34" t="s">
        <v>92971</v>
      </c>
      <c r="B32478" s="34">
        <v>164</v>
      </c>
      <c r="C32478" s="34">
        <v>123</v>
      </c>
      <c r="D32478" s="34">
        <v>137</v>
      </c>
      <c r="E32478" s="34">
        <v>121</v>
      </c>
      <c r="F32478" s="34">
        <v>152</v>
      </c>
      <c r="G32478" s="34">
        <v>135</v>
      </c>
      <c r="H32478" s="34">
        <v>163</v>
      </c>
      <c r="I32478" s="34">
        <v>128</v>
      </c>
      <c r="J32478" s="34">
        <v>134</v>
      </c>
      <c r="K32478" s="34">
        <v>112</v>
      </c>
      <c r="L32478" s="34">
        <v>151</v>
      </c>
      <c r="M32478" s="34">
        <v>108</v>
      </c>
      <c r="N32478" s="34">
        <v>112</v>
      </c>
      <c r="O32478" s="34">
        <v>114</v>
      </c>
      <c r="P32478" s="34">
        <v>112</v>
      </c>
      <c r="Q32478" s="34">
        <v>156</v>
      </c>
      <c r="R32478" s="34">
        <v>190</v>
      </c>
      <c r="S32478" s="34">
        <v>161</v>
      </c>
      <c r="T32478" s="34">
        <v>183</v>
      </c>
      <c r="U32478" s="34">
        <v>147</v>
      </c>
      <c r="V32478" s="34">
        <v>215</v>
      </c>
      <c r="W32478" s="34">
        <v>187</v>
      </c>
      <c r="X32478" s="34">
        <v>173</v>
      </c>
      <c r="Y32478" s="34">
        <v>151</v>
      </c>
      <c r="Z32478" s="34">
        <v>166</v>
      </c>
      <c r="AA32478" s="34">
        <v>154</v>
      </c>
      <c r="AB32478" s="34">
        <v>192</v>
      </c>
      <c r="AC32478" s="34">
        <v>260</v>
      </c>
    </row>
    <row r="32479" spans="1:29" x14ac:dyDescent="0.2">
      <c r="A32479" s="34" t="s">
        <v>92972</v>
      </c>
      <c r="B32479" s="34">
        <v>7</v>
      </c>
      <c r="C32479" s="34">
        <v>3</v>
      </c>
      <c r="D32479" s="34">
        <v>5</v>
      </c>
      <c r="E32479" s="34">
        <v>11</v>
      </c>
      <c r="F32479" s="34">
        <v>7</v>
      </c>
      <c r="G32479" s="34">
        <v>23</v>
      </c>
      <c r="H32479" s="34">
        <v>7</v>
      </c>
      <c r="I32479" s="34">
        <v>9</v>
      </c>
      <c r="J32479" s="34">
        <v>9</v>
      </c>
      <c r="K32479" s="34">
        <v>3</v>
      </c>
      <c r="L32479" s="34">
        <v>3</v>
      </c>
      <c r="M32479" s="34">
        <v>3</v>
      </c>
      <c r="N32479" s="34">
        <v>5</v>
      </c>
      <c r="O32479" s="34">
        <v>12</v>
      </c>
      <c r="P32479" s="34">
        <v>10</v>
      </c>
      <c r="Q32479" s="34">
        <v>11</v>
      </c>
      <c r="R32479" s="34">
        <v>10</v>
      </c>
      <c r="S32479" s="34">
        <v>15</v>
      </c>
      <c r="T32479" s="34">
        <v>6</v>
      </c>
      <c r="U32479" s="34">
        <v>4</v>
      </c>
      <c r="V32479" s="34">
        <v>5</v>
      </c>
      <c r="W32479" s="34">
        <v>5</v>
      </c>
      <c r="X32479" s="34">
        <v>9</v>
      </c>
      <c r="Y32479" s="34">
        <v>9</v>
      </c>
      <c r="Z32479" s="34">
        <v>13</v>
      </c>
      <c r="AA32479" s="34">
        <v>17</v>
      </c>
      <c r="AB32479" s="34">
        <v>4</v>
      </c>
      <c r="AC32479" s="34">
        <v>17</v>
      </c>
    </row>
    <row r="32480" spans="1:29" x14ac:dyDescent="0.2">
      <c r="A32480" s="34" t="s">
        <v>92973</v>
      </c>
      <c r="B32480" s="34">
        <v>112</v>
      </c>
      <c r="C32480" s="34">
        <v>137</v>
      </c>
      <c r="D32480" s="34">
        <v>143</v>
      </c>
      <c r="E32480" s="34">
        <v>135</v>
      </c>
      <c r="F32480" s="34">
        <v>135</v>
      </c>
      <c r="G32480" s="34">
        <v>167</v>
      </c>
      <c r="H32480" s="34">
        <v>127</v>
      </c>
      <c r="I32480" s="34">
        <v>108</v>
      </c>
      <c r="J32480" s="34">
        <v>120</v>
      </c>
      <c r="K32480" s="34">
        <v>157</v>
      </c>
      <c r="L32480" s="34">
        <v>135</v>
      </c>
      <c r="M32480" s="34">
        <v>98</v>
      </c>
      <c r="N32480" s="34">
        <v>84</v>
      </c>
      <c r="O32480" s="34">
        <v>100</v>
      </c>
      <c r="P32480" s="34">
        <v>129</v>
      </c>
      <c r="Q32480" s="34">
        <v>174</v>
      </c>
      <c r="R32480" s="34">
        <v>134</v>
      </c>
      <c r="S32480" s="34">
        <v>147</v>
      </c>
      <c r="T32480" s="34">
        <v>202</v>
      </c>
      <c r="U32480" s="34">
        <v>128</v>
      </c>
      <c r="V32480" s="34">
        <v>128</v>
      </c>
      <c r="W32480" s="34">
        <v>247</v>
      </c>
      <c r="X32480" s="34">
        <v>100</v>
      </c>
      <c r="Y32480" s="34">
        <v>184</v>
      </c>
      <c r="Z32480" s="34">
        <v>117</v>
      </c>
      <c r="AA32480" s="34">
        <v>146</v>
      </c>
      <c r="AB32480" s="34">
        <v>174</v>
      </c>
      <c r="AC32480" s="34">
        <v>260</v>
      </c>
    </row>
    <row r="32481" spans="1:29" x14ac:dyDescent="0.2">
      <c r="A32481" s="34" t="s">
        <v>92974</v>
      </c>
      <c r="B32481" s="34">
        <v>39</v>
      </c>
      <c r="C32481" s="34">
        <v>30</v>
      </c>
      <c r="D32481" s="34">
        <v>29</v>
      </c>
      <c r="E32481" s="34">
        <v>32</v>
      </c>
      <c r="F32481" s="34">
        <v>38</v>
      </c>
      <c r="G32481" s="34">
        <v>37</v>
      </c>
      <c r="H32481" s="34">
        <v>28</v>
      </c>
      <c r="I32481" s="34">
        <v>19</v>
      </c>
      <c r="J32481" s="34">
        <v>19</v>
      </c>
      <c r="K32481" s="34">
        <v>19</v>
      </c>
      <c r="L32481" s="34">
        <v>30</v>
      </c>
      <c r="M32481" s="34">
        <v>32</v>
      </c>
      <c r="N32481" s="34">
        <v>26</v>
      </c>
      <c r="O32481" s="34">
        <v>15</v>
      </c>
      <c r="P32481" s="34">
        <v>22</v>
      </c>
      <c r="Q32481" s="34">
        <v>36</v>
      </c>
      <c r="R32481" s="34">
        <v>42</v>
      </c>
      <c r="S32481" s="34">
        <v>50</v>
      </c>
      <c r="T32481" s="34">
        <v>28</v>
      </c>
      <c r="U32481" s="34">
        <v>28</v>
      </c>
      <c r="V32481" s="34">
        <v>43</v>
      </c>
      <c r="W32481" s="34">
        <v>25</v>
      </c>
      <c r="X32481" s="34">
        <v>44</v>
      </c>
      <c r="Y32481" s="34">
        <v>58</v>
      </c>
      <c r="Z32481" s="34">
        <v>63</v>
      </c>
      <c r="AA32481" s="34">
        <v>39</v>
      </c>
      <c r="AB32481" s="34">
        <v>26</v>
      </c>
      <c r="AC32481" s="34">
        <v>48</v>
      </c>
    </row>
    <row r="32482" spans="1:29" x14ac:dyDescent="0.2">
      <c r="A32482" s="34" t="s">
        <v>92975</v>
      </c>
      <c r="B32482" s="34">
        <v>99</v>
      </c>
      <c r="C32482" s="34">
        <v>62</v>
      </c>
      <c r="D32482" s="34">
        <v>64</v>
      </c>
      <c r="E32482" s="34">
        <v>46</v>
      </c>
      <c r="F32482" s="34">
        <v>78</v>
      </c>
      <c r="G32482" s="34">
        <v>35</v>
      </c>
      <c r="H32482" s="34">
        <v>59</v>
      </c>
      <c r="I32482" s="34">
        <v>62</v>
      </c>
      <c r="J32482" s="34">
        <v>77</v>
      </c>
      <c r="K32482" s="34">
        <v>78</v>
      </c>
      <c r="L32482" s="34">
        <v>55</v>
      </c>
      <c r="M32482" s="34">
        <v>73</v>
      </c>
      <c r="N32482" s="34">
        <v>61</v>
      </c>
      <c r="O32482" s="34">
        <v>52</v>
      </c>
      <c r="P32482" s="34">
        <v>51</v>
      </c>
      <c r="Q32482" s="34">
        <v>103</v>
      </c>
      <c r="R32482" s="34">
        <v>107</v>
      </c>
      <c r="S32482" s="34">
        <v>85</v>
      </c>
      <c r="T32482" s="34">
        <v>69</v>
      </c>
      <c r="U32482" s="34">
        <v>78</v>
      </c>
      <c r="V32482" s="34">
        <v>61</v>
      </c>
      <c r="W32482" s="34">
        <v>73</v>
      </c>
      <c r="X32482" s="34">
        <v>100</v>
      </c>
      <c r="Y32482" s="34">
        <v>80</v>
      </c>
      <c r="Z32482" s="34">
        <v>77</v>
      </c>
      <c r="AA32482" s="34">
        <v>87</v>
      </c>
      <c r="AB32482" s="34">
        <v>55</v>
      </c>
      <c r="AC32482" s="34">
        <v>107</v>
      </c>
    </row>
    <row r="32483" spans="1:29" x14ac:dyDescent="0.2">
      <c r="A32483" s="34" t="s">
        <v>92976</v>
      </c>
      <c r="B32483" s="34">
        <v>372</v>
      </c>
      <c r="C32483" s="34">
        <v>259</v>
      </c>
      <c r="D32483" s="34">
        <v>317</v>
      </c>
      <c r="E32483" s="34">
        <v>243</v>
      </c>
      <c r="F32483" s="34">
        <v>370</v>
      </c>
      <c r="G32483" s="34">
        <v>258</v>
      </c>
      <c r="H32483" s="34">
        <v>364</v>
      </c>
      <c r="I32483" s="34">
        <v>251</v>
      </c>
      <c r="J32483" s="34">
        <v>323</v>
      </c>
      <c r="K32483" s="34">
        <v>283</v>
      </c>
      <c r="L32483" s="34">
        <v>429</v>
      </c>
      <c r="M32483" s="34">
        <v>233</v>
      </c>
      <c r="N32483" s="34">
        <v>336</v>
      </c>
      <c r="O32483" s="34">
        <v>237</v>
      </c>
      <c r="P32483" s="34">
        <v>351</v>
      </c>
      <c r="Q32483" s="34">
        <v>444</v>
      </c>
      <c r="R32483" s="34">
        <v>430</v>
      </c>
      <c r="S32483" s="34">
        <v>351</v>
      </c>
      <c r="T32483" s="34">
        <v>463</v>
      </c>
      <c r="U32483" s="34">
        <v>362</v>
      </c>
      <c r="V32483" s="34">
        <v>367</v>
      </c>
      <c r="W32483" s="34">
        <v>442</v>
      </c>
      <c r="X32483" s="34">
        <v>427</v>
      </c>
      <c r="Y32483" s="34">
        <v>436</v>
      </c>
      <c r="Z32483" s="34">
        <v>356</v>
      </c>
      <c r="AA32483" s="34">
        <v>349</v>
      </c>
      <c r="AB32483" s="34">
        <v>588</v>
      </c>
      <c r="AC32483" s="34">
        <v>479</v>
      </c>
    </row>
    <row r="32484" spans="1:29" x14ac:dyDescent="0.2">
      <c r="A32484" s="34" t="s">
        <v>92977</v>
      </c>
      <c r="B32484" s="34">
        <v>101</v>
      </c>
      <c r="C32484" s="34">
        <v>46</v>
      </c>
      <c r="D32484" s="34">
        <v>79</v>
      </c>
      <c r="E32484" s="34">
        <v>55</v>
      </c>
      <c r="F32484" s="34">
        <v>88</v>
      </c>
      <c r="G32484" s="34">
        <v>79</v>
      </c>
      <c r="H32484" s="34">
        <v>107</v>
      </c>
      <c r="I32484" s="34">
        <v>75</v>
      </c>
      <c r="J32484" s="34">
        <v>89</v>
      </c>
      <c r="K32484" s="34">
        <v>62</v>
      </c>
      <c r="L32484" s="34">
        <v>92</v>
      </c>
      <c r="M32484" s="34">
        <v>61</v>
      </c>
      <c r="N32484" s="34">
        <v>90</v>
      </c>
      <c r="O32484" s="34">
        <v>66</v>
      </c>
      <c r="P32484" s="34">
        <v>93</v>
      </c>
      <c r="Q32484" s="34">
        <v>101</v>
      </c>
      <c r="R32484" s="34">
        <v>122</v>
      </c>
      <c r="S32484" s="34">
        <v>47</v>
      </c>
      <c r="T32484" s="34">
        <v>136</v>
      </c>
      <c r="U32484" s="34">
        <v>83</v>
      </c>
      <c r="V32484" s="34">
        <v>124</v>
      </c>
      <c r="W32484" s="34">
        <v>118</v>
      </c>
      <c r="X32484" s="34">
        <v>136</v>
      </c>
      <c r="Y32484" s="34">
        <v>93</v>
      </c>
      <c r="Z32484" s="34">
        <v>68</v>
      </c>
      <c r="AA32484" s="34">
        <v>83</v>
      </c>
      <c r="AB32484" s="34">
        <v>100</v>
      </c>
      <c r="AC32484" s="34">
        <v>113</v>
      </c>
    </row>
    <row r="32485" spans="1:29" x14ac:dyDescent="0.2">
      <c r="A32485" s="34" t="s">
        <v>92978</v>
      </c>
      <c r="B32485" s="34">
        <v>22</v>
      </c>
      <c r="C32485" s="34">
        <v>44</v>
      </c>
      <c r="D32485" s="34">
        <v>45</v>
      </c>
      <c r="E32485" s="34">
        <v>25</v>
      </c>
      <c r="F32485" s="34">
        <v>50</v>
      </c>
      <c r="G32485" s="34">
        <v>65</v>
      </c>
      <c r="H32485" s="34">
        <v>17</v>
      </c>
      <c r="I32485" s="34">
        <v>34</v>
      </c>
      <c r="J32485" s="34">
        <v>32</v>
      </c>
      <c r="K32485" s="34">
        <v>32</v>
      </c>
      <c r="L32485" s="34">
        <v>27</v>
      </c>
      <c r="M32485" s="34">
        <v>27</v>
      </c>
      <c r="N32485" s="34">
        <v>31</v>
      </c>
      <c r="O32485" s="34">
        <v>22</v>
      </c>
      <c r="P32485" s="34">
        <v>36</v>
      </c>
      <c r="Q32485" s="34">
        <v>32</v>
      </c>
      <c r="R32485" s="34">
        <v>30</v>
      </c>
      <c r="S32485" s="34">
        <v>51</v>
      </c>
      <c r="T32485" s="34">
        <v>21</v>
      </c>
      <c r="U32485" s="34">
        <v>28</v>
      </c>
      <c r="V32485" s="34">
        <v>31</v>
      </c>
      <c r="W32485" s="34">
        <v>26</v>
      </c>
      <c r="X32485" s="34">
        <v>47</v>
      </c>
      <c r="Y32485" s="34">
        <v>22</v>
      </c>
      <c r="Z32485" s="34">
        <v>19</v>
      </c>
      <c r="AA32485" s="34">
        <v>49</v>
      </c>
      <c r="AB32485" s="34">
        <v>27</v>
      </c>
      <c r="AC32485" s="34">
        <v>61</v>
      </c>
    </row>
    <row r="32486" spans="1:29" x14ac:dyDescent="0.2">
      <c r="A32486" s="34" t="s">
        <v>92979</v>
      </c>
      <c r="B32486" s="34">
        <v>545</v>
      </c>
      <c r="C32486" s="34">
        <v>312</v>
      </c>
      <c r="D32486" s="34">
        <v>494</v>
      </c>
      <c r="E32486" s="34">
        <v>366</v>
      </c>
      <c r="F32486" s="34">
        <v>506</v>
      </c>
      <c r="G32486" s="34">
        <v>384</v>
      </c>
      <c r="H32486" s="34">
        <v>510</v>
      </c>
      <c r="I32486" s="34">
        <v>298</v>
      </c>
      <c r="J32486" s="34">
        <v>456</v>
      </c>
      <c r="K32486" s="34">
        <v>299</v>
      </c>
      <c r="L32486" s="34">
        <v>470</v>
      </c>
      <c r="M32486" s="34">
        <v>254</v>
      </c>
      <c r="N32486" s="34">
        <v>464</v>
      </c>
      <c r="O32486" s="34">
        <v>336</v>
      </c>
      <c r="P32486" s="34">
        <v>444</v>
      </c>
      <c r="Q32486" s="34">
        <v>496</v>
      </c>
      <c r="R32486" s="34">
        <v>599</v>
      </c>
      <c r="S32486" s="34">
        <v>423</v>
      </c>
      <c r="T32486" s="34">
        <v>703</v>
      </c>
      <c r="U32486" s="34">
        <v>392</v>
      </c>
      <c r="V32486" s="34">
        <v>588</v>
      </c>
      <c r="W32486" s="34">
        <v>629</v>
      </c>
      <c r="X32486" s="34">
        <v>618</v>
      </c>
      <c r="Y32486" s="34">
        <v>498</v>
      </c>
      <c r="Z32486" s="34">
        <v>549</v>
      </c>
      <c r="AA32486" s="34">
        <v>482</v>
      </c>
      <c r="AB32486" s="34">
        <v>769</v>
      </c>
      <c r="AC32486" s="34">
        <v>658</v>
      </c>
    </row>
    <row r="32487" spans="1:29" x14ac:dyDescent="0.2">
      <c r="A32487" s="34" t="s">
        <v>92980</v>
      </c>
      <c r="B32487" s="34">
        <v>45</v>
      </c>
      <c r="C32487" s="34">
        <v>44</v>
      </c>
      <c r="D32487" s="34">
        <v>52</v>
      </c>
      <c r="E32487" s="34">
        <v>49</v>
      </c>
      <c r="F32487" s="34">
        <v>62</v>
      </c>
      <c r="G32487" s="34">
        <v>10</v>
      </c>
      <c r="H32487" s="34">
        <v>55</v>
      </c>
      <c r="I32487" s="34">
        <v>33</v>
      </c>
      <c r="J32487" s="34">
        <v>52</v>
      </c>
      <c r="K32487" s="34">
        <v>35</v>
      </c>
      <c r="L32487" s="34">
        <v>17</v>
      </c>
      <c r="M32487" s="34">
        <v>29</v>
      </c>
      <c r="N32487" s="34">
        <v>34</v>
      </c>
      <c r="O32487" s="34">
        <v>38</v>
      </c>
      <c r="P32487" s="34">
        <v>40</v>
      </c>
      <c r="Q32487" s="34">
        <v>30</v>
      </c>
      <c r="R32487" s="34">
        <v>61</v>
      </c>
      <c r="S32487" s="34">
        <v>42</v>
      </c>
      <c r="T32487" s="34">
        <v>25</v>
      </c>
      <c r="U32487" s="34">
        <v>41</v>
      </c>
      <c r="V32487" s="34">
        <v>59</v>
      </c>
      <c r="W32487" s="34">
        <v>27</v>
      </c>
      <c r="X32487" s="34">
        <v>59</v>
      </c>
      <c r="Y32487" s="34">
        <v>37</v>
      </c>
      <c r="Z32487" s="34">
        <v>50</v>
      </c>
      <c r="AA32487" s="34">
        <v>46</v>
      </c>
      <c r="AB32487" s="34">
        <v>29</v>
      </c>
      <c r="AC32487" s="34">
        <v>59</v>
      </c>
    </row>
    <row r="32488" spans="1:29" x14ac:dyDescent="0.2">
      <c r="A32488" s="34" t="s">
        <v>92981</v>
      </c>
      <c r="B32488" s="34">
        <v>61</v>
      </c>
      <c r="C32488" s="34">
        <v>160</v>
      </c>
      <c r="D32488" s="34">
        <v>136</v>
      </c>
      <c r="E32488" s="34">
        <v>113</v>
      </c>
      <c r="F32488" s="34">
        <v>123</v>
      </c>
      <c r="G32488" s="34">
        <v>127</v>
      </c>
      <c r="H32488" s="34">
        <v>130</v>
      </c>
      <c r="I32488" s="34">
        <v>125</v>
      </c>
      <c r="J32488" s="34">
        <v>109</v>
      </c>
      <c r="K32488" s="34">
        <v>107</v>
      </c>
      <c r="L32488" s="34">
        <v>100</v>
      </c>
      <c r="M32488" s="34">
        <v>98</v>
      </c>
      <c r="N32488" s="34">
        <v>86</v>
      </c>
      <c r="O32488" s="34">
        <v>102</v>
      </c>
      <c r="P32488" s="34">
        <v>154</v>
      </c>
      <c r="Q32488" s="34">
        <v>173</v>
      </c>
      <c r="R32488" s="34">
        <v>141</v>
      </c>
      <c r="S32488" s="34">
        <v>114</v>
      </c>
      <c r="T32488" s="34">
        <v>136</v>
      </c>
      <c r="U32488" s="34">
        <v>113</v>
      </c>
      <c r="V32488" s="34">
        <v>119</v>
      </c>
      <c r="W32488" s="34">
        <v>150</v>
      </c>
      <c r="X32488" s="34">
        <v>150</v>
      </c>
      <c r="Y32488" s="34">
        <v>113</v>
      </c>
      <c r="Z32488" s="34">
        <v>101</v>
      </c>
      <c r="AA32488" s="34">
        <v>178</v>
      </c>
      <c r="AB32488" s="34">
        <v>155</v>
      </c>
      <c r="AC32488" s="34">
        <v>183</v>
      </c>
    </row>
    <row r="32489" spans="1:29" x14ac:dyDescent="0.2">
      <c r="A32489" s="34" t="s">
        <v>92982</v>
      </c>
      <c r="B32489" s="34">
        <v>77</v>
      </c>
      <c r="C32489" s="34">
        <v>66</v>
      </c>
      <c r="D32489" s="34">
        <v>67</v>
      </c>
      <c r="E32489" s="34">
        <v>72</v>
      </c>
      <c r="F32489" s="34">
        <v>50</v>
      </c>
      <c r="G32489" s="34">
        <v>89</v>
      </c>
      <c r="H32489" s="34">
        <v>74</v>
      </c>
      <c r="I32489" s="34">
        <v>62</v>
      </c>
      <c r="J32489" s="34">
        <v>64</v>
      </c>
      <c r="K32489" s="34">
        <v>84</v>
      </c>
      <c r="L32489" s="34">
        <v>51</v>
      </c>
      <c r="M32489" s="34">
        <v>66</v>
      </c>
      <c r="N32489" s="34">
        <v>51</v>
      </c>
      <c r="O32489" s="34">
        <v>66</v>
      </c>
      <c r="P32489" s="34">
        <v>73</v>
      </c>
      <c r="Q32489" s="34">
        <v>123</v>
      </c>
      <c r="R32489" s="34">
        <v>76</v>
      </c>
      <c r="S32489" s="34">
        <v>103</v>
      </c>
      <c r="T32489" s="34">
        <v>60</v>
      </c>
      <c r="U32489" s="34">
        <v>79</v>
      </c>
      <c r="V32489" s="34">
        <v>70</v>
      </c>
      <c r="W32489" s="34">
        <v>67</v>
      </c>
      <c r="X32489" s="34">
        <v>112</v>
      </c>
      <c r="Y32489" s="34">
        <v>82</v>
      </c>
      <c r="Z32489" s="34">
        <v>73</v>
      </c>
      <c r="AA32489" s="34">
        <v>109</v>
      </c>
      <c r="AB32489" s="34">
        <v>95</v>
      </c>
      <c r="AC32489" s="34">
        <v>122</v>
      </c>
    </row>
    <row r="32490" spans="1:29" x14ac:dyDescent="0.2">
      <c r="A32490" s="34" t="s">
        <v>92983</v>
      </c>
      <c r="B32490" s="34">
        <v>125</v>
      </c>
      <c r="C32490" s="34">
        <v>191</v>
      </c>
      <c r="D32490" s="34">
        <v>226</v>
      </c>
      <c r="E32490" s="34">
        <v>227</v>
      </c>
      <c r="F32490" s="34">
        <v>199</v>
      </c>
      <c r="G32490" s="34">
        <v>131</v>
      </c>
      <c r="H32490" s="34">
        <v>148</v>
      </c>
      <c r="I32490" s="34">
        <v>205</v>
      </c>
      <c r="J32490" s="34">
        <v>194</v>
      </c>
      <c r="K32490" s="34">
        <v>283</v>
      </c>
      <c r="L32490" s="34">
        <v>197</v>
      </c>
      <c r="M32490" s="34">
        <v>200</v>
      </c>
      <c r="N32490" s="34">
        <v>150</v>
      </c>
      <c r="O32490" s="34">
        <v>195</v>
      </c>
      <c r="P32490" s="34">
        <v>140</v>
      </c>
      <c r="Q32490" s="34">
        <v>238</v>
      </c>
      <c r="R32490" s="34">
        <v>195</v>
      </c>
      <c r="S32490" s="34">
        <v>307</v>
      </c>
      <c r="T32490" s="34">
        <v>195</v>
      </c>
      <c r="U32490" s="34">
        <v>251</v>
      </c>
      <c r="V32490" s="34">
        <v>196</v>
      </c>
      <c r="W32490" s="34">
        <v>334</v>
      </c>
      <c r="X32490" s="34">
        <v>198</v>
      </c>
      <c r="Y32490" s="34">
        <v>375</v>
      </c>
      <c r="Z32490" s="34">
        <v>203</v>
      </c>
      <c r="AA32490" s="34">
        <v>176</v>
      </c>
      <c r="AB32490" s="34">
        <v>179</v>
      </c>
      <c r="AC32490" s="34">
        <v>372</v>
      </c>
    </row>
    <row r="32491" spans="1:29" x14ac:dyDescent="0.2">
      <c r="A32491" s="34" t="s">
        <v>92984</v>
      </c>
      <c r="B32491" s="34">
        <v>100</v>
      </c>
      <c r="C32491" s="34">
        <v>84</v>
      </c>
      <c r="D32491" s="34">
        <v>120</v>
      </c>
      <c r="E32491" s="34">
        <v>99</v>
      </c>
      <c r="F32491" s="34">
        <v>106</v>
      </c>
      <c r="G32491" s="34">
        <v>116</v>
      </c>
      <c r="H32491" s="34">
        <v>99</v>
      </c>
      <c r="I32491" s="34">
        <v>101</v>
      </c>
      <c r="J32491" s="34">
        <v>93</v>
      </c>
      <c r="K32491" s="34">
        <v>128</v>
      </c>
      <c r="L32491" s="34">
        <v>66</v>
      </c>
      <c r="M32491" s="34">
        <v>98</v>
      </c>
      <c r="N32491" s="34">
        <v>105</v>
      </c>
      <c r="O32491" s="34">
        <v>85</v>
      </c>
      <c r="P32491" s="34">
        <v>114</v>
      </c>
      <c r="Q32491" s="34">
        <v>105</v>
      </c>
      <c r="R32491" s="34">
        <v>112</v>
      </c>
      <c r="S32491" s="34">
        <v>160</v>
      </c>
      <c r="T32491" s="34">
        <v>84</v>
      </c>
      <c r="U32491" s="34">
        <v>92</v>
      </c>
      <c r="V32491" s="34">
        <v>105</v>
      </c>
      <c r="W32491" s="34">
        <v>127</v>
      </c>
      <c r="X32491" s="34">
        <v>162</v>
      </c>
      <c r="Y32491" s="34">
        <v>110</v>
      </c>
      <c r="Z32491" s="34">
        <v>161</v>
      </c>
      <c r="AA32491" s="34">
        <v>125</v>
      </c>
      <c r="AB32491" s="34">
        <v>139</v>
      </c>
      <c r="AC32491" s="34">
        <v>178</v>
      </c>
    </row>
    <row r="32492" spans="1:29" x14ac:dyDescent="0.2">
      <c r="A32492" s="34" t="s">
        <v>92985</v>
      </c>
      <c r="B32492" s="34">
        <v>87</v>
      </c>
      <c r="C32492" s="34">
        <v>169</v>
      </c>
      <c r="D32492" s="34">
        <v>117</v>
      </c>
      <c r="E32492" s="34">
        <v>165</v>
      </c>
      <c r="F32492" s="34">
        <v>115</v>
      </c>
      <c r="G32492" s="34">
        <v>144</v>
      </c>
      <c r="H32492" s="34">
        <v>138</v>
      </c>
      <c r="I32492" s="34">
        <v>181</v>
      </c>
      <c r="J32492" s="34">
        <v>113</v>
      </c>
      <c r="K32492" s="34">
        <v>146</v>
      </c>
      <c r="L32492" s="34">
        <v>80</v>
      </c>
      <c r="M32492" s="34">
        <v>136</v>
      </c>
      <c r="N32492" s="34">
        <v>115</v>
      </c>
      <c r="O32492" s="34">
        <v>173</v>
      </c>
      <c r="P32492" s="34">
        <v>125</v>
      </c>
      <c r="Q32492" s="34">
        <v>225</v>
      </c>
      <c r="R32492" s="34">
        <v>146</v>
      </c>
      <c r="S32492" s="34">
        <v>220</v>
      </c>
      <c r="T32492" s="34">
        <v>138</v>
      </c>
      <c r="U32492" s="34">
        <v>173</v>
      </c>
      <c r="V32492" s="34">
        <v>95</v>
      </c>
      <c r="W32492" s="34">
        <v>224</v>
      </c>
      <c r="X32492" s="34">
        <v>170</v>
      </c>
      <c r="Y32492" s="34">
        <v>161</v>
      </c>
      <c r="Z32492" s="34">
        <v>124</v>
      </c>
      <c r="AA32492" s="34">
        <v>177</v>
      </c>
      <c r="AB32492" s="34">
        <v>180</v>
      </c>
      <c r="AC32492" s="34">
        <v>253</v>
      </c>
    </row>
    <row r="32493" spans="1:29" x14ac:dyDescent="0.2">
      <c r="A32493" s="34" t="s">
        <v>92986</v>
      </c>
      <c r="B32493" s="34">
        <v>60</v>
      </c>
      <c r="C32493" s="34">
        <v>130</v>
      </c>
      <c r="D32493" s="34">
        <v>67</v>
      </c>
      <c r="E32493" s="34">
        <v>132</v>
      </c>
      <c r="F32493" s="34">
        <v>97</v>
      </c>
      <c r="G32493" s="34">
        <v>136</v>
      </c>
      <c r="H32493" s="34">
        <v>71</v>
      </c>
      <c r="I32493" s="34">
        <v>147</v>
      </c>
      <c r="J32493" s="34">
        <v>84</v>
      </c>
      <c r="K32493" s="34">
        <v>132</v>
      </c>
      <c r="L32493" s="34">
        <v>55</v>
      </c>
      <c r="M32493" s="34">
        <v>111</v>
      </c>
      <c r="N32493" s="34">
        <v>53</v>
      </c>
      <c r="O32493" s="34">
        <v>128</v>
      </c>
      <c r="P32493" s="34">
        <v>73</v>
      </c>
      <c r="Q32493" s="34">
        <v>181</v>
      </c>
      <c r="R32493" s="34">
        <v>107</v>
      </c>
      <c r="S32493" s="34">
        <v>101</v>
      </c>
      <c r="T32493" s="34">
        <v>76</v>
      </c>
      <c r="U32493" s="34">
        <v>126</v>
      </c>
      <c r="V32493" s="34">
        <v>58</v>
      </c>
      <c r="W32493" s="34">
        <v>125</v>
      </c>
      <c r="X32493" s="34">
        <v>83</v>
      </c>
      <c r="Y32493" s="34">
        <v>130</v>
      </c>
      <c r="Z32493" s="34">
        <v>69</v>
      </c>
      <c r="AA32493" s="34">
        <v>133</v>
      </c>
      <c r="AB32493" s="34">
        <v>122</v>
      </c>
      <c r="AC32493" s="34">
        <v>169</v>
      </c>
    </row>
    <row r="32494" spans="1:29" x14ac:dyDescent="0.2">
      <c r="A32494" s="34" t="s">
        <v>92987</v>
      </c>
      <c r="B32494" s="34">
        <v>108</v>
      </c>
      <c r="C32494" s="34">
        <v>100</v>
      </c>
      <c r="D32494" s="34">
        <v>82</v>
      </c>
      <c r="E32494" s="34">
        <v>97</v>
      </c>
      <c r="F32494" s="34">
        <v>88</v>
      </c>
      <c r="G32494" s="34">
        <v>81</v>
      </c>
      <c r="H32494" s="34">
        <v>103</v>
      </c>
      <c r="I32494" s="34">
        <v>84</v>
      </c>
      <c r="J32494" s="34">
        <v>100</v>
      </c>
      <c r="K32494" s="34">
        <v>101</v>
      </c>
      <c r="L32494" s="34">
        <v>88</v>
      </c>
      <c r="M32494" s="34">
        <v>126</v>
      </c>
      <c r="N32494" s="34">
        <v>87</v>
      </c>
      <c r="O32494" s="34">
        <v>136</v>
      </c>
      <c r="P32494" s="34">
        <v>62</v>
      </c>
      <c r="Q32494" s="34">
        <v>110</v>
      </c>
      <c r="R32494" s="34">
        <v>133</v>
      </c>
      <c r="S32494" s="34">
        <v>166</v>
      </c>
      <c r="T32494" s="34">
        <v>116</v>
      </c>
      <c r="U32494" s="34">
        <v>104</v>
      </c>
      <c r="V32494" s="34">
        <v>95</v>
      </c>
      <c r="W32494" s="34">
        <v>123</v>
      </c>
      <c r="X32494" s="34">
        <v>96</v>
      </c>
      <c r="Y32494" s="34">
        <v>124</v>
      </c>
      <c r="Z32494" s="34">
        <v>69</v>
      </c>
      <c r="AA32494" s="34">
        <v>116</v>
      </c>
      <c r="AB32494" s="34">
        <v>179</v>
      </c>
      <c r="AC32494" s="34">
        <v>141</v>
      </c>
    </row>
    <row r="32495" spans="1:29" x14ac:dyDescent="0.2">
      <c r="A32495" s="34" t="s">
        <v>92988</v>
      </c>
      <c r="B32495" s="34">
        <v>88</v>
      </c>
      <c r="C32495" s="34">
        <v>57</v>
      </c>
      <c r="D32495" s="34">
        <v>120</v>
      </c>
      <c r="E32495" s="34">
        <v>55</v>
      </c>
      <c r="F32495" s="34">
        <v>137</v>
      </c>
      <c r="G32495" s="34">
        <v>65</v>
      </c>
      <c r="H32495" s="34">
        <v>144</v>
      </c>
      <c r="I32495" s="34">
        <v>58</v>
      </c>
      <c r="J32495" s="34">
        <v>137</v>
      </c>
      <c r="K32495" s="34">
        <v>45</v>
      </c>
      <c r="L32495" s="34">
        <v>113</v>
      </c>
      <c r="M32495" s="34">
        <v>87</v>
      </c>
      <c r="N32495" s="34">
        <v>118</v>
      </c>
      <c r="O32495" s="34">
        <v>75</v>
      </c>
      <c r="P32495" s="34">
        <v>99</v>
      </c>
      <c r="Q32495" s="34">
        <v>111</v>
      </c>
      <c r="R32495" s="34">
        <v>150</v>
      </c>
      <c r="S32495" s="34">
        <v>94</v>
      </c>
      <c r="T32495" s="34">
        <v>164</v>
      </c>
      <c r="U32495" s="34">
        <v>71</v>
      </c>
      <c r="V32495" s="34">
        <v>172</v>
      </c>
      <c r="W32495" s="34">
        <v>124</v>
      </c>
      <c r="X32495" s="34">
        <v>150</v>
      </c>
      <c r="Y32495" s="34">
        <v>76</v>
      </c>
      <c r="Z32495" s="34">
        <v>110</v>
      </c>
      <c r="AA32495" s="34">
        <v>98</v>
      </c>
      <c r="AB32495" s="34">
        <v>148</v>
      </c>
      <c r="AC32495" s="34">
        <v>125</v>
      </c>
    </row>
    <row r="32496" spans="1:29" x14ac:dyDescent="0.2">
      <c r="A32496" s="34" t="s">
        <v>92989</v>
      </c>
      <c r="B32496" s="34">
        <v>35</v>
      </c>
      <c r="C32496" s="34">
        <v>35</v>
      </c>
      <c r="D32496" s="34">
        <v>72</v>
      </c>
      <c r="E32496" s="34">
        <v>66</v>
      </c>
      <c r="F32496" s="34">
        <v>51</v>
      </c>
      <c r="G32496" s="34">
        <v>28</v>
      </c>
      <c r="H32496" s="34">
        <v>36</v>
      </c>
      <c r="I32496" s="34">
        <v>43</v>
      </c>
      <c r="J32496" s="34">
        <v>41</v>
      </c>
      <c r="K32496" s="34">
        <v>39</v>
      </c>
      <c r="L32496" s="34">
        <v>29</v>
      </c>
      <c r="M32496" s="34">
        <v>44</v>
      </c>
      <c r="N32496" s="34">
        <v>33</v>
      </c>
      <c r="O32496" s="34">
        <v>43</v>
      </c>
      <c r="P32496" s="34">
        <v>40</v>
      </c>
      <c r="Q32496" s="34">
        <v>52</v>
      </c>
      <c r="R32496" s="34">
        <v>67</v>
      </c>
      <c r="S32496" s="34">
        <v>41</v>
      </c>
      <c r="T32496" s="34">
        <v>63</v>
      </c>
      <c r="U32496" s="34">
        <v>32</v>
      </c>
      <c r="V32496" s="34">
        <v>33</v>
      </c>
      <c r="W32496" s="34">
        <v>39</v>
      </c>
      <c r="X32496" s="34">
        <v>65</v>
      </c>
      <c r="Y32496" s="34">
        <v>49</v>
      </c>
      <c r="Z32496" s="34">
        <v>68</v>
      </c>
      <c r="AA32496" s="34">
        <v>61</v>
      </c>
      <c r="AB32496" s="34">
        <v>35</v>
      </c>
      <c r="AC32496" s="34">
        <v>50</v>
      </c>
    </row>
    <row r="32497" spans="1:29" x14ac:dyDescent="0.2">
      <c r="A32497" s="34" t="s">
        <v>92990</v>
      </c>
      <c r="B32497" s="34">
        <v>86</v>
      </c>
      <c r="C32497" s="34">
        <v>74</v>
      </c>
      <c r="D32497" s="34">
        <v>67</v>
      </c>
      <c r="E32497" s="34">
        <v>81</v>
      </c>
      <c r="F32497" s="34">
        <v>82</v>
      </c>
      <c r="G32497" s="34">
        <v>65</v>
      </c>
      <c r="H32497" s="34">
        <v>70</v>
      </c>
      <c r="I32497" s="34">
        <v>35</v>
      </c>
      <c r="J32497" s="34">
        <v>74</v>
      </c>
      <c r="K32497" s="34">
        <v>82</v>
      </c>
      <c r="L32497" s="34">
        <v>74</v>
      </c>
      <c r="M32497" s="34">
        <v>44</v>
      </c>
      <c r="N32497" s="34">
        <v>75</v>
      </c>
      <c r="O32497" s="34">
        <v>72</v>
      </c>
      <c r="P32497" s="34">
        <v>98</v>
      </c>
      <c r="Q32497" s="34">
        <v>107</v>
      </c>
      <c r="R32497" s="34">
        <v>110</v>
      </c>
      <c r="S32497" s="34">
        <v>75</v>
      </c>
      <c r="T32497" s="34">
        <v>92</v>
      </c>
      <c r="U32497" s="34">
        <v>92</v>
      </c>
      <c r="V32497" s="34">
        <v>90</v>
      </c>
      <c r="W32497" s="34">
        <v>108</v>
      </c>
      <c r="X32497" s="34">
        <v>81</v>
      </c>
      <c r="Y32497" s="34">
        <v>89</v>
      </c>
      <c r="Z32497" s="34">
        <v>99</v>
      </c>
      <c r="AA32497" s="34">
        <v>71</v>
      </c>
      <c r="AB32497" s="34">
        <v>94</v>
      </c>
      <c r="AC32497" s="34">
        <v>114</v>
      </c>
    </row>
    <row r="32498" spans="1:29" x14ac:dyDescent="0.2">
      <c r="A32498" s="34" t="s">
        <v>92991</v>
      </c>
      <c r="B32498" s="34">
        <v>59</v>
      </c>
      <c r="C32498" s="34">
        <v>61</v>
      </c>
      <c r="D32498" s="34">
        <v>90</v>
      </c>
      <c r="E32498" s="34">
        <v>75</v>
      </c>
      <c r="F32498" s="34">
        <v>71</v>
      </c>
      <c r="G32498" s="34">
        <v>86</v>
      </c>
      <c r="H32498" s="34">
        <v>75</v>
      </c>
      <c r="I32498" s="34">
        <v>72</v>
      </c>
      <c r="J32498" s="34">
        <v>67</v>
      </c>
      <c r="K32498" s="34">
        <v>89</v>
      </c>
      <c r="L32498" s="34">
        <v>65</v>
      </c>
      <c r="M32498" s="34">
        <v>84</v>
      </c>
      <c r="N32498" s="34">
        <v>68</v>
      </c>
      <c r="O32498" s="34">
        <v>66</v>
      </c>
      <c r="P32498" s="34">
        <v>51</v>
      </c>
      <c r="Q32498" s="34">
        <v>99</v>
      </c>
      <c r="R32498" s="34">
        <v>99</v>
      </c>
      <c r="S32498" s="34">
        <v>110</v>
      </c>
      <c r="T32498" s="34">
        <v>85</v>
      </c>
      <c r="U32498" s="34">
        <v>95</v>
      </c>
      <c r="V32498" s="34">
        <v>101</v>
      </c>
      <c r="W32498" s="34">
        <v>82</v>
      </c>
      <c r="X32498" s="34">
        <v>96</v>
      </c>
      <c r="Y32498" s="34">
        <v>88</v>
      </c>
      <c r="Z32498" s="34">
        <v>87</v>
      </c>
      <c r="AA32498" s="34">
        <v>108</v>
      </c>
      <c r="AB32498" s="34">
        <v>89</v>
      </c>
      <c r="AC32498" s="34">
        <v>152</v>
      </c>
    </row>
    <row r="32499" spans="1:29" x14ac:dyDescent="0.2">
      <c r="A32499" s="34" t="s">
        <v>92992</v>
      </c>
      <c r="B32499" s="34">
        <v>120</v>
      </c>
      <c r="C32499" s="34">
        <v>80</v>
      </c>
      <c r="D32499" s="34">
        <v>101</v>
      </c>
      <c r="E32499" s="34">
        <v>98</v>
      </c>
      <c r="F32499" s="34">
        <v>135</v>
      </c>
      <c r="G32499" s="34">
        <v>107</v>
      </c>
      <c r="H32499" s="34">
        <v>99</v>
      </c>
      <c r="I32499" s="34">
        <v>103</v>
      </c>
      <c r="J32499" s="34">
        <v>108</v>
      </c>
      <c r="K32499" s="34">
        <v>74</v>
      </c>
      <c r="L32499" s="34">
        <v>111</v>
      </c>
      <c r="M32499" s="34">
        <v>94</v>
      </c>
      <c r="N32499" s="34">
        <v>117</v>
      </c>
      <c r="O32499" s="34">
        <v>79</v>
      </c>
      <c r="P32499" s="34">
        <v>91</v>
      </c>
      <c r="Q32499" s="34">
        <v>105</v>
      </c>
      <c r="R32499" s="34">
        <v>128</v>
      </c>
      <c r="S32499" s="34">
        <v>101</v>
      </c>
      <c r="T32499" s="34">
        <v>144</v>
      </c>
      <c r="U32499" s="34">
        <v>129</v>
      </c>
      <c r="V32499" s="34">
        <v>104</v>
      </c>
      <c r="W32499" s="34">
        <v>117</v>
      </c>
      <c r="X32499" s="34">
        <v>120</v>
      </c>
      <c r="Y32499" s="34">
        <v>113</v>
      </c>
      <c r="Z32499" s="34">
        <v>106</v>
      </c>
      <c r="AA32499" s="34">
        <v>110</v>
      </c>
      <c r="AB32499" s="34">
        <v>147</v>
      </c>
      <c r="AC32499" s="34">
        <v>185</v>
      </c>
    </row>
    <row r="32500" spans="1:29" x14ac:dyDescent="0.2">
      <c r="A32500" s="34" t="s">
        <v>92993</v>
      </c>
      <c r="B32500" s="34">
        <v>24</v>
      </c>
      <c r="C32500" s="34">
        <v>13</v>
      </c>
      <c r="D32500" s="34">
        <v>5</v>
      </c>
      <c r="E32500" s="34">
        <v>9</v>
      </c>
      <c r="F32500" s="34">
        <v>6</v>
      </c>
      <c r="G32500" s="34">
        <v>4</v>
      </c>
      <c r="H32500" s="34">
        <v>5</v>
      </c>
      <c r="I32500" s="34">
        <v>5</v>
      </c>
      <c r="J32500" s="34">
        <v>1</v>
      </c>
      <c r="K32500" s="34">
        <v>6</v>
      </c>
      <c r="L32500" s="34">
        <v>4</v>
      </c>
      <c r="M32500" s="34">
        <v>4</v>
      </c>
      <c r="N32500" s="34">
        <v>3</v>
      </c>
      <c r="O32500" s="34">
        <v>5</v>
      </c>
      <c r="P32500" s="34">
        <v>6</v>
      </c>
      <c r="Q32500" s="34">
        <v>7</v>
      </c>
      <c r="R32500" s="34">
        <v>8</v>
      </c>
      <c r="S32500" s="34">
        <v>6</v>
      </c>
      <c r="T32500" s="34">
        <v>4</v>
      </c>
      <c r="U32500" s="34">
        <v>2</v>
      </c>
      <c r="V32500" s="34">
        <v>4</v>
      </c>
      <c r="W32500" s="34">
        <v>3</v>
      </c>
      <c r="X32500" s="34">
        <v>10</v>
      </c>
      <c r="Y32500" s="34">
        <v>15</v>
      </c>
      <c r="Z32500" s="34">
        <v>4</v>
      </c>
      <c r="AA32500" s="34">
        <v>6</v>
      </c>
      <c r="AB32500" s="34">
        <v>5</v>
      </c>
      <c r="AC32500" s="34">
        <v>10</v>
      </c>
    </row>
    <row r="32501" spans="1:29" x14ac:dyDescent="0.2">
      <c r="A32501" s="34" t="s">
        <v>92994</v>
      </c>
      <c r="B32501" s="34">
        <v>97</v>
      </c>
      <c r="C32501" s="34">
        <v>35</v>
      </c>
      <c r="D32501" s="34">
        <v>64</v>
      </c>
      <c r="E32501" s="34">
        <v>54</v>
      </c>
      <c r="F32501" s="34">
        <v>79</v>
      </c>
      <c r="G32501" s="34">
        <v>41</v>
      </c>
      <c r="H32501" s="34">
        <v>41</v>
      </c>
      <c r="I32501" s="34">
        <v>59</v>
      </c>
      <c r="J32501" s="34">
        <v>55</v>
      </c>
      <c r="K32501" s="34">
        <v>65</v>
      </c>
      <c r="L32501" s="34">
        <v>48</v>
      </c>
      <c r="M32501" s="34">
        <v>24</v>
      </c>
      <c r="N32501" s="34">
        <v>53</v>
      </c>
      <c r="O32501" s="34">
        <v>40</v>
      </c>
      <c r="P32501" s="34">
        <v>36</v>
      </c>
      <c r="Q32501" s="34">
        <v>82</v>
      </c>
      <c r="R32501" s="34">
        <v>110</v>
      </c>
      <c r="S32501" s="34">
        <v>75</v>
      </c>
      <c r="T32501" s="34">
        <v>100</v>
      </c>
      <c r="U32501" s="34">
        <v>52</v>
      </c>
      <c r="V32501" s="34">
        <v>78</v>
      </c>
      <c r="W32501" s="34">
        <v>77</v>
      </c>
      <c r="X32501" s="34">
        <v>55</v>
      </c>
      <c r="Y32501" s="34">
        <v>85</v>
      </c>
      <c r="Z32501" s="34">
        <v>55</v>
      </c>
      <c r="AA32501" s="34">
        <v>51</v>
      </c>
      <c r="AB32501" s="34">
        <v>69</v>
      </c>
      <c r="AC32501" s="34">
        <v>79</v>
      </c>
    </row>
    <row r="32502" spans="1:29" x14ac:dyDescent="0.2">
      <c r="A32502" s="34" t="s">
        <v>92995</v>
      </c>
      <c r="B32502" s="34">
        <v>49</v>
      </c>
      <c r="C32502" s="34">
        <v>25</v>
      </c>
      <c r="D32502" s="34">
        <v>31</v>
      </c>
      <c r="E32502" s="34">
        <v>39</v>
      </c>
      <c r="F32502" s="34">
        <v>22</v>
      </c>
      <c r="G32502" s="34">
        <v>3</v>
      </c>
      <c r="H32502" s="34">
        <v>10</v>
      </c>
      <c r="I32502" s="34">
        <v>7</v>
      </c>
      <c r="J32502" s="34">
        <v>28</v>
      </c>
      <c r="K32502" s="34">
        <v>10</v>
      </c>
      <c r="L32502" s="34">
        <v>25</v>
      </c>
      <c r="M32502" s="34">
        <v>24</v>
      </c>
      <c r="N32502" s="34">
        <v>19</v>
      </c>
      <c r="O32502" s="34">
        <v>15</v>
      </c>
      <c r="P32502" s="34">
        <v>35</v>
      </c>
      <c r="Q32502" s="34">
        <v>33</v>
      </c>
      <c r="R32502" s="34">
        <v>27</v>
      </c>
      <c r="S32502" s="34">
        <v>25</v>
      </c>
      <c r="T32502" s="34">
        <v>50</v>
      </c>
      <c r="U32502" s="34">
        <v>19</v>
      </c>
      <c r="V32502" s="34">
        <v>25</v>
      </c>
      <c r="W32502" s="34">
        <v>46</v>
      </c>
      <c r="X32502" s="34">
        <v>31</v>
      </c>
      <c r="Y32502" s="34">
        <v>29</v>
      </c>
      <c r="Z32502" s="34">
        <v>35</v>
      </c>
      <c r="AA32502" s="34">
        <v>23</v>
      </c>
      <c r="AB32502" s="34">
        <v>37</v>
      </c>
      <c r="AC32502" s="34">
        <v>33</v>
      </c>
    </row>
    <row r="32503" spans="1:29" x14ac:dyDescent="0.2">
      <c r="A32503" s="34" t="s">
        <v>92996</v>
      </c>
      <c r="B32503" s="34">
        <v>77</v>
      </c>
      <c r="C32503" s="34">
        <v>73</v>
      </c>
      <c r="D32503" s="34">
        <v>51</v>
      </c>
      <c r="E32503" s="34">
        <v>84</v>
      </c>
      <c r="F32503" s="34">
        <v>47</v>
      </c>
      <c r="G32503" s="34">
        <v>95</v>
      </c>
      <c r="H32503" s="34">
        <v>58</v>
      </c>
      <c r="I32503" s="34">
        <v>53</v>
      </c>
      <c r="J32503" s="34">
        <v>56</v>
      </c>
      <c r="K32503" s="34">
        <v>80</v>
      </c>
      <c r="L32503" s="34">
        <v>29</v>
      </c>
      <c r="M32503" s="34">
        <v>60</v>
      </c>
      <c r="N32503" s="34">
        <v>32</v>
      </c>
      <c r="O32503" s="34">
        <v>72</v>
      </c>
      <c r="P32503" s="34">
        <v>30</v>
      </c>
      <c r="Q32503" s="34">
        <v>86</v>
      </c>
      <c r="R32503" s="34">
        <v>78</v>
      </c>
      <c r="S32503" s="34">
        <v>97</v>
      </c>
      <c r="T32503" s="34">
        <v>40</v>
      </c>
      <c r="U32503" s="34">
        <v>37</v>
      </c>
      <c r="V32503" s="34">
        <v>68</v>
      </c>
      <c r="W32503" s="34">
        <v>72</v>
      </c>
      <c r="X32503" s="34">
        <v>53</v>
      </c>
      <c r="Y32503" s="34">
        <v>84</v>
      </c>
      <c r="Z32503" s="34">
        <v>45</v>
      </c>
      <c r="AA32503" s="34">
        <v>78</v>
      </c>
      <c r="AB32503" s="34">
        <v>54</v>
      </c>
      <c r="AC32503" s="34">
        <v>102</v>
      </c>
    </row>
    <row r="32504" spans="1:29" x14ac:dyDescent="0.2">
      <c r="A32504" s="34" t="s">
        <v>92997</v>
      </c>
      <c r="B32504" s="34">
        <v>98</v>
      </c>
      <c r="C32504" s="34">
        <v>51</v>
      </c>
      <c r="D32504" s="34">
        <v>80</v>
      </c>
      <c r="E32504" s="34">
        <v>86</v>
      </c>
      <c r="F32504" s="34">
        <v>61</v>
      </c>
      <c r="G32504" s="34">
        <v>45</v>
      </c>
      <c r="H32504" s="34">
        <v>64</v>
      </c>
      <c r="I32504" s="34">
        <v>48</v>
      </c>
      <c r="J32504" s="34">
        <v>67</v>
      </c>
      <c r="K32504" s="34">
        <v>64</v>
      </c>
      <c r="L32504" s="34">
        <v>63</v>
      </c>
      <c r="M32504" s="34">
        <v>44</v>
      </c>
      <c r="N32504" s="34">
        <v>52</v>
      </c>
      <c r="O32504" s="34">
        <v>54</v>
      </c>
      <c r="P32504" s="34">
        <v>69</v>
      </c>
      <c r="Q32504" s="34">
        <v>64</v>
      </c>
      <c r="R32504" s="34">
        <v>119</v>
      </c>
      <c r="S32504" s="34">
        <v>71</v>
      </c>
      <c r="T32504" s="34">
        <v>87</v>
      </c>
      <c r="U32504" s="34">
        <v>72</v>
      </c>
      <c r="V32504" s="34">
        <v>101</v>
      </c>
      <c r="W32504" s="34">
        <v>65</v>
      </c>
      <c r="X32504" s="34">
        <v>72</v>
      </c>
      <c r="Y32504" s="34">
        <v>104</v>
      </c>
      <c r="Z32504" s="34">
        <v>73</v>
      </c>
      <c r="AA32504" s="34">
        <v>73</v>
      </c>
      <c r="AB32504" s="34">
        <v>114</v>
      </c>
      <c r="AC32504" s="34">
        <v>74</v>
      </c>
    </row>
    <row r="32505" spans="1:29" x14ac:dyDescent="0.2">
      <c r="A32505" s="34" t="s">
        <v>92998</v>
      </c>
      <c r="B32505" s="34">
        <v>40</v>
      </c>
      <c r="C32505" s="34">
        <v>23</v>
      </c>
      <c r="D32505" s="34">
        <v>25</v>
      </c>
      <c r="E32505" s="34">
        <v>29</v>
      </c>
      <c r="F32505" s="34">
        <v>21</v>
      </c>
      <c r="G32505" s="34">
        <v>41</v>
      </c>
      <c r="H32505" s="34">
        <v>42</v>
      </c>
      <c r="I32505" s="34">
        <v>24</v>
      </c>
      <c r="J32505" s="34">
        <v>22</v>
      </c>
      <c r="K32505" s="34">
        <v>25</v>
      </c>
      <c r="L32505" s="34">
        <v>18</v>
      </c>
      <c r="M32505" s="34">
        <v>17</v>
      </c>
      <c r="N32505" s="34">
        <v>42</v>
      </c>
      <c r="O32505" s="34">
        <v>33</v>
      </c>
      <c r="P32505" s="34">
        <v>31</v>
      </c>
      <c r="Q32505" s="34">
        <v>34</v>
      </c>
      <c r="R32505" s="34">
        <v>36</v>
      </c>
      <c r="S32505" s="34">
        <v>42</v>
      </c>
      <c r="T32505" s="34">
        <v>23</v>
      </c>
      <c r="U32505" s="34">
        <v>33</v>
      </c>
      <c r="V32505" s="34">
        <v>38</v>
      </c>
      <c r="W32505" s="34">
        <v>36</v>
      </c>
      <c r="X32505" s="34">
        <v>26</v>
      </c>
      <c r="Y32505" s="34">
        <v>37</v>
      </c>
      <c r="Z32505" s="34">
        <v>27</v>
      </c>
      <c r="AA32505" s="34">
        <v>42</v>
      </c>
      <c r="AB32505" s="34">
        <v>62</v>
      </c>
      <c r="AC32505" s="34">
        <v>55</v>
      </c>
    </row>
    <row r="32506" spans="1:29" x14ac:dyDescent="0.2">
      <c r="A32506" s="34" t="s">
        <v>92999</v>
      </c>
      <c r="B32506" s="34">
        <v>81</v>
      </c>
      <c r="C32506" s="34">
        <v>109</v>
      </c>
      <c r="D32506" s="34">
        <v>81</v>
      </c>
      <c r="E32506" s="34">
        <v>119</v>
      </c>
      <c r="F32506" s="34">
        <v>94</v>
      </c>
      <c r="G32506" s="34">
        <v>94</v>
      </c>
      <c r="H32506" s="34">
        <v>137</v>
      </c>
      <c r="I32506" s="34">
        <v>203</v>
      </c>
      <c r="J32506" s="34">
        <v>100</v>
      </c>
      <c r="K32506" s="34">
        <v>105</v>
      </c>
      <c r="L32506" s="34">
        <v>98</v>
      </c>
      <c r="M32506" s="34">
        <v>87</v>
      </c>
      <c r="N32506" s="34">
        <v>79</v>
      </c>
      <c r="O32506" s="34">
        <v>73</v>
      </c>
      <c r="P32506" s="34">
        <v>84</v>
      </c>
      <c r="Q32506" s="34">
        <v>144</v>
      </c>
      <c r="R32506" s="34">
        <v>134</v>
      </c>
      <c r="S32506" s="34">
        <v>90</v>
      </c>
      <c r="T32506" s="34">
        <v>85</v>
      </c>
      <c r="U32506" s="34">
        <v>193</v>
      </c>
      <c r="V32506" s="34">
        <v>109</v>
      </c>
      <c r="W32506" s="34">
        <v>184</v>
      </c>
      <c r="X32506" s="34">
        <v>125</v>
      </c>
      <c r="Y32506" s="34">
        <v>143</v>
      </c>
      <c r="Z32506" s="34">
        <v>84</v>
      </c>
      <c r="AA32506" s="34">
        <v>138</v>
      </c>
      <c r="AB32506" s="34">
        <v>172</v>
      </c>
      <c r="AC32506" s="34">
        <v>189</v>
      </c>
    </row>
    <row r="32507" spans="1:29" x14ac:dyDescent="0.2">
      <c r="A32507" s="34" t="s">
        <v>93000</v>
      </c>
      <c r="B32507" s="34">
        <v>170</v>
      </c>
      <c r="C32507" s="34">
        <v>114</v>
      </c>
      <c r="D32507" s="34">
        <v>140</v>
      </c>
      <c r="E32507" s="34">
        <v>95</v>
      </c>
      <c r="F32507" s="34">
        <v>196</v>
      </c>
      <c r="G32507" s="34">
        <v>98</v>
      </c>
      <c r="H32507" s="34">
        <v>168</v>
      </c>
      <c r="I32507" s="34">
        <v>107</v>
      </c>
      <c r="J32507" s="34">
        <v>161</v>
      </c>
      <c r="K32507" s="34">
        <v>71</v>
      </c>
      <c r="L32507" s="34">
        <v>159</v>
      </c>
      <c r="M32507" s="34">
        <v>98</v>
      </c>
      <c r="N32507" s="34">
        <v>137</v>
      </c>
      <c r="O32507" s="34">
        <v>82</v>
      </c>
      <c r="P32507" s="34">
        <v>160</v>
      </c>
      <c r="Q32507" s="34">
        <v>128</v>
      </c>
      <c r="R32507" s="34">
        <v>217</v>
      </c>
      <c r="S32507" s="34">
        <v>105</v>
      </c>
      <c r="T32507" s="34">
        <v>210</v>
      </c>
      <c r="U32507" s="34">
        <v>112</v>
      </c>
      <c r="V32507" s="34">
        <v>161</v>
      </c>
      <c r="W32507" s="34">
        <v>163</v>
      </c>
      <c r="X32507" s="34">
        <v>234</v>
      </c>
      <c r="Y32507" s="34">
        <v>162</v>
      </c>
      <c r="Z32507" s="34">
        <v>179</v>
      </c>
      <c r="AA32507" s="34">
        <v>172</v>
      </c>
      <c r="AB32507" s="34">
        <v>228</v>
      </c>
      <c r="AC32507" s="34">
        <v>204</v>
      </c>
    </row>
    <row r="32508" spans="1:29" x14ac:dyDescent="0.2">
      <c r="A32508" s="34" t="s">
        <v>93001</v>
      </c>
      <c r="B32508" s="34">
        <v>56</v>
      </c>
      <c r="C32508" s="34">
        <v>21</v>
      </c>
      <c r="D32508" s="34">
        <v>20</v>
      </c>
      <c r="E32508" s="34">
        <v>29</v>
      </c>
      <c r="F32508" s="34">
        <v>40</v>
      </c>
      <c r="G32508" s="34">
        <v>40</v>
      </c>
      <c r="H32508" s="34">
        <v>32</v>
      </c>
      <c r="I32508" s="34">
        <v>12</v>
      </c>
      <c r="J32508" s="34">
        <v>24</v>
      </c>
      <c r="K32508" s="34">
        <v>24</v>
      </c>
      <c r="L32508" s="34">
        <v>35</v>
      </c>
      <c r="M32508" s="34">
        <v>35</v>
      </c>
      <c r="N32508" s="34">
        <v>21</v>
      </c>
      <c r="O32508" s="34">
        <v>19</v>
      </c>
      <c r="P32508" s="34">
        <v>26</v>
      </c>
      <c r="Q32508" s="34">
        <v>55</v>
      </c>
      <c r="R32508" s="34">
        <v>38</v>
      </c>
      <c r="S32508" s="34">
        <v>56</v>
      </c>
      <c r="T32508" s="34">
        <v>38</v>
      </c>
      <c r="U32508" s="34">
        <v>50</v>
      </c>
      <c r="V32508" s="34">
        <v>30</v>
      </c>
      <c r="W32508" s="34">
        <v>38</v>
      </c>
      <c r="X32508" s="34">
        <v>40</v>
      </c>
      <c r="Y32508" s="34">
        <v>31</v>
      </c>
      <c r="Z32508" s="34">
        <v>47</v>
      </c>
      <c r="AA32508" s="34">
        <v>55</v>
      </c>
      <c r="AB32508" s="34">
        <v>44</v>
      </c>
      <c r="AC32508" s="34">
        <v>26</v>
      </c>
    </row>
    <row r="32509" spans="1:29" x14ac:dyDescent="0.2">
      <c r="A32509" s="34" t="s">
        <v>93002</v>
      </c>
      <c r="B32509" s="34">
        <v>70</v>
      </c>
      <c r="C32509" s="34">
        <v>50</v>
      </c>
      <c r="D32509" s="34">
        <v>47</v>
      </c>
      <c r="E32509" s="34">
        <v>35</v>
      </c>
      <c r="F32509" s="34">
        <v>49</v>
      </c>
      <c r="G32509" s="34">
        <v>40</v>
      </c>
      <c r="H32509" s="34">
        <v>54</v>
      </c>
      <c r="I32509" s="34">
        <v>37</v>
      </c>
      <c r="J32509" s="34">
        <v>31</v>
      </c>
      <c r="K32509" s="34">
        <v>21</v>
      </c>
      <c r="L32509" s="34">
        <v>45</v>
      </c>
      <c r="M32509" s="34">
        <v>30</v>
      </c>
      <c r="N32509" s="34">
        <v>42</v>
      </c>
      <c r="O32509" s="34">
        <v>36</v>
      </c>
      <c r="P32509" s="34">
        <v>33</v>
      </c>
      <c r="Q32509" s="34">
        <v>39</v>
      </c>
      <c r="R32509" s="34">
        <v>42</v>
      </c>
      <c r="S32509" s="34">
        <v>44</v>
      </c>
      <c r="T32509" s="34">
        <v>62</v>
      </c>
      <c r="U32509" s="34">
        <v>57</v>
      </c>
      <c r="V32509" s="34">
        <v>45</v>
      </c>
      <c r="W32509" s="34">
        <v>38</v>
      </c>
      <c r="X32509" s="34">
        <v>45</v>
      </c>
      <c r="Y32509" s="34">
        <v>57</v>
      </c>
      <c r="Z32509" s="34">
        <v>67</v>
      </c>
      <c r="AA32509" s="34">
        <v>63</v>
      </c>
      <c r="AB32509" s="34">
        <v>93</v>
      </c>
      <c r="AC32509" s="34">
        <v>65</v>
      </c>
    </row>
    <row r="32510" spans="1:29" x14ac:dyDescent="0.2">
      <c r="A32510" s="34" t="s">
        <v>93003</v>
      </c>
      <c r="B32510" s="34">
        <v>188</v>
      </c>
      <c r="C32510" s="34">
        <v>82</v>
      </c>
      <c r="D32510" s="34">
        <v>135</v>
      </c>
      <c r="E32510" s="34">
        <v>95</v>
      </c>
      <c r="F32510" s="34">
        <v>134</v>
      </c>
      <c r="G32510" s="34">
        <v>110</v>
      </c>
      <c r="H32510" s="34">
        <v>130</v>
      </c>
      <c r="I32510" s="34">
        <v>127</v>
      </c>
      <c r="J32510" s="34">
        <v>165</v>
      </c>
      <c r="K32510" s="34">
        <v>98</v>
      </c>
      <c r="L32510" s="34">
        <v>163</v>
      </c>
      <c r="M32510" s="34">
        <v>104</v>
      </c>
      <c r="N32510" s="34">
        <v>131</v>
      </c>
      <c r="O32510" s="34">
        <v>100</v>
      </c>
      <c r="P32510" s="34">
        <v>145</v>
      </c>
      <c r="Q32510" s="34">
        <v>198</v>
      </c>
      <c r="R32510" s="34">
        <v>207</v>
      </c>
      <c r="S32510" s="34">
        <v>144</v>
      </c>
      <c r="T32510" s="34">
        <v>237</v>
      </c>
      <c r="U32510" s="34">
        <v>144</v>
      </c>
      <c r="V32510" s="34">
        <v>160</v>
      </c>
      <c r="W32510" s="34">
        <v>212</v>
      </c>
      <c r="X32510" s="34">
        <v>199</v>
      </c>
      <c r="Y32510" s="34">
        <v>149</v>
      </c>
      <c r="Z32510" s="34">
        <v>156</v>
      </c>
      <c r="AA32510" s="34">
        <v>129</v>
      </c>
      <c r="AB32510" s="34">
        <v>230</v>
      </c>
      <c r="AC32510" s="34">
        <v>238</v>
      </c>
    </row>
    <row r="32511" spans="1:29" x14ac:dyDescent="0.2">
      <c r="A32511" s="34" t="s">
        <v>93004</v>
      </c>
      <c r="B32511" s="34">
        <v>72</v>
      </c>
      <c r="C32511" s="34">
        <v>20</v>
      </c>
      <c r="D32511" s="34">
        <v>51</v>
      </c>
      <c r="E32511" s="34">
        <v>27</v>
      </c>
      <c r="F32511" s="34">
        <v>55</v>
      </c>
      <c r="G32511" s="34">
        <v>62</v>
      </c>
      <c r="H32511" s="34">
        <v>45</v>
      </c>
      <c r="I32511" s="34">
        <v>32</v>
      </c>
      <c r="J32511" s="34">
        <v>45</v>
      </c>
      <c r="K32511" s="34">
        <v>22</v>
      </c>
      <c r="L32511" s="34">
        <v>54</v>
      </c>
      <c r="M32511" s="34">
        <v>30</v>
      </c>
      <c r="N32511" s="34">
        <v>44</v>
      </c>
      <c r="O32511" s="34">
        <v>33</v>
      </c>
      <c r="P32511" s="34">
        <v>39</v>
      </c>
      <c r="Q32511" s="34">
        <v>58</v>
      </c>
      <c r="R32511" s="34">
        <v>81</v>
      </c>
      <c r="S32511" s="34">
        <v>34</v>
      </c>
      <c r="T32511" s="34">
        <v>45</v>
      </c>
      <c r="U32511" s="34">
        <v>39</v>
      </c>
      <c r="V32511" s="34">
        <v>47</v>
      </c>
      <c r="W32511" s="34">
        <v>63</v>
      </c>
      <c r="X32511" s="34">
        <v>52</v>
      </c>
      <c r="Y32511" s="34">
        <v>65</v>
      </c>
      <c r="Z32511" s="34">
        <v>73</v>
      </c>
      <c r="AA32511" s="34">
        <v>56</v>
      </c>
      <c r="AB32511" s="34">
        <v>76</v>
      </c>
      <c r="AC32511" s="34">
        <v>73</v>
      </c>
    </row>
    <row r="32512" spans="1:29" x14ac:dyDescent="0.2">
      <c r="A32512" s="34" t="s">
        <v>93005</v>
      </c>
      <c r="B32512" s="34">
        <v>74</v>
      </c>
      <c r="C32512" s="34">
        <v>39</v>
      </c>
      <c r="D32512" s="34">
        <v>40</v>
      </c>
      <c r="E32512" s="34">
        <v>34</v>
      </c>
      <c r="F32512" s="34">
        <v>28</v>
      </c>
      <c r="G32512" s="34">
        <v>44</v>
      </c>
      <c r="H32512" s="34">
        <v>43</v>
      </c>
      <c r="I32512" s="34">
        <v>33</v>
      </c>
      <c r="J32512" s="34">
        <v>25</v>
      </c>
      <c r="K32512" s="34">
        <v>48</v>
      </c>
      <c r="L32512" s="34">
        <v>36</v>
      </c>
      <c r="M32512" s="34">
        <v>45</v>
      </c>
      <c r="N32512" s="34">
        <v>36</v>
      </c>
      <c r="O32512" s="34">
        <v>46</v>
      </c>
      <c r="P32512" s="34">
        <v>30</v>
      </c>
      <c r="Q32512" s="34">
        <v>65</v>
      </c>
      <c r="R32512" s="34">
        <v>56</v>
      </c>
      <c r="S32512" s="34">
        <v>70</v>
      </c>
      <c r="T32512" s="34">
        <v>40</v>
      </c>
      <c r="U32512" s="34">
        <v>57</v>
      </c>
      <c r="V32512" s="34">
        <v>42</v>
      </c>
      <c r="W32512" s="34">
        <v>53</v>
      </c>
      <c r="X32512" s="34">
        <v>46</v>
      </c>
      <c r="Y32512" s="34">
        <v>46</v>
      </c>
      <c r="Z32512" s="34">
        <v>40</v>
      </c>
      <c r="AA32512" s="34">
        <v>44</v>
      </c>
      <c r="AB32512" s="34">
        <v>71</v>
      </c>
      <c r="AC32512" s="34">
        <v>73</v>
      </c>
    </row>
    <row r="32513" spans="1:29" x14ac:dyDescent="0.2">
      <c r="A32513" s="34" t="s">
        <v>93006</v>
      </c>
      <c r="B32513" s="34">
        <v>111</v>
      </c>
      <c r="C32513" s="34">
        <v>53</v>
      </c>
      <c r="D32513" s="34">
        <v>78</v>
      </c>
      <c r="E32513" s="34">
        <v>76</v>
      </c>
      <c r="F32513" s="34">
        <v>80</v>
      </c>
      <c r="G32513" s="34">
        <v>60</v>
      </c>
      <c r="H32513" s="34">
        <v>67</v>
      </c>
      <c r="I32513" s="34">
        <v>72</v>
      </c>
      <c r="J32513" s="34">
        <v>98</v>
      </c>
      <c r="K32513" s="34">
        <v>79</v>
      </c>
      <c r="L32513" s="34">
        <v>71</v>
      </c>
      <c r="M32513" s="34">
        <v>55</v>
      </c>
      <c r="N32513" s="34">
        <v>93</v>
      </c>
      <c r="O32513" s="34">
        <v>58</v>
      </c>
      <c r="P32513" s="34">
        <v>72</v>
      </c>
      <c r="Q32513" s="34">
        <v>88</v>
      </c>
      <c r="R32513" s="34">
        <v>125</v>
      </c>
      <c r="S32513" s="34">
        <v>81</v>
      </c>
      <c r="T32513" s="34">
        <v>100</v>
      </c>
      <c r="U32513" s="34">
        <v>70</v>
      </c>
      <c r="V32513" s="34">
        <v>109</v>
      </c>
      <c r="W32513" s="34">
        <v>115</v>
      </c>
      <c r="X32513" s="34">
        <v>105</v>
      </c>
      <c r="Y32513" s="34">
        <v>94</v>
      </c>
      <c r="Z32513" s="34">
        <v>73</v>
      </c>
      <c r="AA32513" s="34">
        <v>116</v>
      </c>
      <c r="AB32513" s="34">
        <v>106</v>
      </c>
      <c r="AC32513" s="34">
        <v>128</v>
      </c>
    </row>
    <row r="32514" spans="1:29" x14ac:dyDescent="0.2">
      <c r="A32514" s="34" t="s">
        <v>93007</v>
      </c>
      <c r="B32514" s="34">
        <v>271</v>
      </c>
      <c r="C32514" s="34">
        <v>171</v>
      </c>
      <c r="D32514" s="34">
        <v>242</v>
      </c>
      <c r="E32514" s="34">
        <v>219</v>
      </c>
      <c r="F32514" s="34">
        <v>278</v>
      </c>
      <c r="G32514" s="34">
        <v>220</v>
      </c>
      <c r="H32514" s="34">
        <v>267</v>
      </c>
      <c r="I32514" s="34">
        <v>175</v>
      </c>
      <c r="J32514" s="34">
        <v>260</v>
      </c>
      <c r="K32514" s="34">
        <v>241</v>
      </c>
      <c r="L32514" s="34">
        <v>277</v>
      </c>
      <c r="M32514" s="34">
        <v>144</v>
      </c>
      <c r="N32514" s="34">
        <v>269</v>
      </c>
      <c r="O32514" s="34">
        <v>191</v>
      </c>
      <c r="P32514" s="34">
        <v>244</v>
      </c>
      <c r="Q32514" s="34">
        <v>304</v>
      </c>
      <c r="R32514" s="34">
        <v>428</v>
      </c>
      <c r="S32514" s="34">
        <v>204</v>
      </c>
      <c r="T32514" s="34">
        <v>334</v>
      </c>
      <c r="U32514" s="34">
        <v>290</v>
      </c>
      <c r="V32514" s="34">
        <v>359</v>
      </c>
      <c r="W32514" s="34">
        <v>331</v>
      </c>
      <c r="X32514" s="34">
        <v>399</v>
      </c>
      <c r="Y32514" s="34">
        <v>269</v>
      </c>
      <c r="Z32514" s="34">
        <v>267</v>
      </c>
      <c r="AA32514" s="34">
        <v>273</v>
      </c>
      <c r="AB32514" s="34">
        <v>387</v>
      </c>
      <c r="AC32514" s="34">
        <v>409</v>
      </c>
    </row>
    <row r="32515" spans="1:29" x14ac:dyDescent="0.2">
      <c r="A32515" s="34" t="s">
        <v>93008</v>
      </c>
      <c r="B32515" s="34">
        <v>88</v>
      </c>
      <c r="C32515" s="34">
        <v>40</v>
      </c>
      <c r="D32515" s="34">
        <v>81</v>
      </c>
      <c r="E32515" s="34">
        <v>51</v>
      </c>
      <c r="F32515" s="34">
        <v>48</v>
      </c>
      <c r="G32515" s="34">
        <v>92</v>
      </c>
      <c r="H32515" s="34">
        <v>88</v>
      </c>
      <c r="I32515" s="34">
        <v>42</v>
      </c>
      <c r="J32515" s="34">
        <v>49</v>
      </c>
      <c r="K32515" s="34">
        <v>67</v>
      </c>
      <c r="L32515" s="34">
        <v>58</v>
      </c>
      <c r="M32515" s="34">
        <v>40</v>
      </c>
      <c r="N32515" s="34">
        <v>60</v>
      </c>
      <c r="O32515" s="34">
        <v>48</v>
      </c>
      <c r="P32515" s="34">
        <v>83</v>
      </c>
      <c r="Q32515" s="34">
        <v>116</v>
      </c>
      <c r="R32515" s="34">
        <v>70</v>
      </c>
      <c r="S32515" s="34">
        <v>68</v>
      </c>
      <c r="T32515" s="34">
        <v>70</v>
      </c>
      <c r="U32515" s="34">
        <v>72</v>
      </c>
      <c r="V32515" s="34">
        <v>86</v>
      </c>
      <c r="W32515" s="34">
        <v>81</v>
      </c>
      <c r="X32515" s="34">
        <v>71</v>
      </c>
      <c r="Y32515" s="34">
        <v>108</v>
      </c>
      <c r="Z32515" s="34">
        <v>81</v>
      </c>
      <c r="AA32515" s="34">
        <v>77</v>
      </c>
      <c r="AB32515" s="34">
        <v>100</v>
      </c>
      <c r="AC32515" s="34">
        <v>114</v>
      </c>
    </row>
    <row r="32516" spans="1:29" x14ac:dyDescent="0.2">
      <c r="A32516" s="34" t="s">
        <v>93009</v>
      </c>
      <c r="B32516" s="34">
        <v>125</v>
      </c>
      <c r="C32516" s="34">
        <v>77</v>
      </c>
      <c r="D32516" s="34">
        <v>83</v>
      </c>
      <c r="E32516" s="34">
        <v>93</v>
      </c>
      <c r="F32516" s="34">
        <v>85</v>
      </c>
      <c r="G32516" s="34">
        <v>55</v>
      </c>
      <c r="H32516" s="34">
        <v>100</v>
      </c>
      <c r="I32516" s="34">
        <v>80</v>
      </c>
      <c r="J32516" s="34">
        <v>75</v>
      </c>
      <c r="K32516" s="34">
        <v>97</v>
      </c>
      <c r="L32516" s="34">
        <v>119</v>
      </c>
      <c r="M32516" s="34">
        <v>79</v>
      </c>
      <c r="N32516" s="34">
        <v>85</v>
      </c>
      <c r="O32516" s="34">
        <v>48</v>
      </c>
      <c r="P32516" s="34">
        <v>86</v>
      </c>
      <c r="Q32516" s="34">
        <v>122</v>
      </c>
      <c r="R32516" s="34">
        <v>106</v>
      </c>
      <c r="S32516" s="34">
        <v>120</v>
      </c>
      <c r="T32516" s="34">
        <v>92</v>
      </c>
      <c r="U32516" s="34">
        <v>118</v>
      </c>
      <c r="V32516" s="34">
        <v>116</v>
      </c>
      <c r="W32516" s="34">
        <v>124</v>
      </c>
      <c r="X32516" s="34">
        <v>103</v>
      </c>
      <c r="Y32516" s="34">
        <v>120</v>
      </c>
      <c r="Z32516" s="34">
        <v>112</v>
      </c>
      <c r="AA32516" s="34">
        <v>116</v>
      </c>
      <c r="AB32516" s="34">
        <v>93</v>
      </c>
      <c r="AC32516" s="34">
        <v>127</v>
      </c>
    </row>
    <row r="32517" spans="1:29" x14ac:dyDescent="0.2">
      <c r="A32517" s="34" t="s">
        <v>93010</v>
      </c>
      <c r="B32517" s="34">
        <v>92</v>
      </c>
      <c r="C32517" s="34">
        <v>56</v>
      </c>
      <c r="D32517" s="34">
        <v>49</v>
      </c>
      <c r="E32517" s="34">
        <v>65</v>
      </c>
      <c r="F32517" s="34">
        <v>37</v>
      </c>
      <c r="G32517" s="34">
        <v>58</v>
      </c>
      <c r="H32517" s="34">
        <v>51</v>
      </c>
      <c r="I32517" s="34">
        <v>74</v>
      </c>
      <c r="J32517" s="34">
        <v>69</v>
      </c>
      <c r="K32517" s="34">
        <v>65</v>
      </c>
      <c r="L32517" s="34">
        <v>54</v>
      </c>
      <c r="M32517" s="34">
        <v>57</v>
      </c>
      <c r="N32517" s="34">
        <v>43</v>
      </c>
      <c r="O32517" s="34">
        <v>39</v>
      </c>
      <c r="P32517" s="34">
        <v>66</v>
      </c>
      <c r="Q32517" s="34">
        <v>81</v>
      </c>
      <c r="R32517" s="34">
        <v>67</v>
      </c>
      <c r="S32517" s="34">
        <v>56</v>
      </c>
      <c r="T32517" s="34">
        <v>66</v>
      </c>
      <c r="U32517" s="34">
        <v>57</v>
      </c>
      <c r="V32517" s="34">
        <v>68</v>
      </c>
      <c r="W32517" s="34">
        <v>66</v>
      </c>
      <c r="X32517" s="34">
        <v>90</v>
      </c>
      <c r="Y32517" s="34">
        <v>56</v>
      </c>
      <c r="Z32517" s="34">
        <v>59</v>
      </c>
      <c r="AA32517" s="34">
        <v>70</v>
      </c>
      <c r="AB32517" s="34">
        <v>97</v>
      </c>
      <c r="AC32517" s="34">
        <v>99</v>
      </c>
    </row>
    <row r="32518" spans="1:29" x14ac:dyDescent="0.2">
      <c r="A32518" s="34" t="s">
        <v>93011</v>
      </c>
      <c r="B32518" s="34">
        <v>51</v>
      </c>
      <c r="C32518" s="34">
        <v>36</v>
      </c>
      <c r="D32518" s="34">
        <v>50</v>
      </c>
      <c r="E32518" s="34">
        <v>54</v>
      </c>
      <c r="F32518" s="34">
        <v>39</v>
      </c>
      <c r="G32518" s="34">
        <v>39</v>
      </c>
      <c r="H32518" s="34">
        <v>33</v>
      </c>
      <c r="I32518" s="34">
        <v>34</v>
      </c>
      <c r="J32518" s="34">
        <v>32</v>
      </c>
      <c r="K32518" s="34">
        <v>35</v>
      </c>
      <c r="L32518" s="34">
        <v>26</v>
      </c>
      <c r="M32518" s="34">
        <v>53</v>
      </c>
      <c r="N32518" s="34">
        <v>43</v>
      </c>
      <c r="O32518" s="34">
        <v>50</v>
      </c>
      <c r="P32518" s="34">
        <v>38</v>
      </c>
      <c r="Q32518" s="34">
        <v>59</v>
      </c>
      <c r="R32518" s="34">
        <v>46</v>
      </c>
      <c r="S32518" s="34">
        <v>76</v>
      </c>
      <c r="T32518" s="34">
        <v>43</v>
      </c>
      <c r="U32518" s="34">
        <v>37</v>
      </c>
      <c r="V32518" s="34">
        <v>49</v>
      </c>
      <c r="W32518" s="34">
        <v>31</v>
      </c>
      <c r="X32518" s="34">
        <v>53</v>
      </c>
      <c r="Y32518" s="34">
        <v>54</v>
      </c>
      <c r="Z32518" s="34">
        <v>43</v>
      </c>
      <c r="AA32518" s="34">
        <v>52</v>
      </c>
      <c r="AB32518" s="34">
        <v>54</v>
      </c>
      <c r="AC32518" s="34">
        <v>77</v>
      </c>
    </row>
    <row r="32519" spans="1:29" x14ac:dyDescent="0.2">
      <c r="A32519" s="34" t="s">
        <v>93012</v>
      </c>
      <c r="B32519" s="34">
        <v>66</v>
      </c>
      <c r="C32519" s="34">
        <v>41</v>
      </c>
      <c r="D32519" s="34">
        <v>40</v>
      </c>
      <c r="E32519" s="34">
        <v>44</v>
      </c>
      <c r="F32519" s="34">
        <v>44</v>
      </c>
      <c r="G32519" s="34">
        <v>88</v>
      </c>
      <c r="H32519" s="34">
        <v>46</v>
      </c>
      <c r="I32519" s="34">
        <v>41</v>
      </c>
      <c r="J32519" s="34">
        <v>37</v>
      </c>
      <c r="K32519" s="34">
        <v>60</v>
      </c>
      <c r="L32519" s="34">
        <v>29</v>
      </c>
      <c r="M32519" s="34">
        <v>45</v>
      </c>
      <c r="N32519" s="34">
        <v>33</v>
      </c>
      <c r="O32519" s="34">
        <v>44</v>
      </c>
      <c r="P32519" s="34">
        <v>34</v>
      </c>
      <c r="Q32519" s="34">
        <v>71</v>
      </c>
      <c r="R32519" s="34">
        <v>81</v>
      </c>
      <c r="S32519" s="34">
        <v>87</v>
      </c>
      <c r="T32519" s="34">
        <v>59</v>
      </c>
      <c r="U32519" s="34">
        <v>66</v>
      </c>
      <c r="V32519" s="34">
        <v>46</v>
      </c>
      <c r="W32519" s="34">
        <v>80</v>
      </c>
      <c r="X32519" s="34">
        <v>59</v>
      </c>
      <c r="Y32519" s="34">
        <v>93</v>
      </c>
      <c r="Z32519" s="34">
        <v>37</v>
      </c>
      <c r="AA32519" s="34">
        <v>91</v>
      </c>
      <c r="AB32519" s="34">
        <v>62</v>
      </c>
      <c r="AC32519" s="34">
        <v>86</v>
      </c>
    </row>
    <row r="32520" spans="1:29" x14ac:dyDescent="0.2">
      <c r="A32520" s="34" t="s">
        <v>93013</v>
      </c>
      <c r="B32520" s="34">
        <v>88</v>
      </c>
      <c r="C32520" s="34">
        <v>103</v>
      </c>
      <c r="D32520" s="34">
        <v>108</v>
      </c>
      <c r="E32520" s="34">
        <v>98</v>
      </c>
      <c r="F32520" s="34">
        <v>102</v>
      </c>
      <c r="G32520" s="34">
        <v>86</v>
      </c>
      <c r="H32520" s="34">
        <v>84</v>
      </c>
      <c r="I32520" s="34">
        <v>78</v>
      </c>
      <c r="J32520" s="34">
        <v>94</v>
      </c>
      <c r="K32520" s="34">
        <v>98</v>
      </c>
      <c r="L32520" s="34">
        <v>80</v>
      </c>
      <c r="M32520" s="34">
        <v>95</v>
      </c>
      <c r="N32520" s="34">
        <v>80</v>
      </c>
      <c r="O32520" s="34">
        <v>83</v>
      </c>
      <c r="P32520" s="34">
        <v>66</v>
      </c>
      <c r="Q32520" s="34">
        <v>101</v>
      </c>
      <c r="R32520" s="34">
        <v>121</v>
      </c>
      <c r="S32520" s="34">
        <v>112</v>
      </c>
      <c r="T32520" s="34">
        <v>82</v>
      </c>
      <c r="U32520" s="34">
        <v>83</v>
      </c>
      <c r="V32520" s="34">
        <v>98</v>
      </c>
      <c r="W32520" s="34">
        <v>105</v>
      </c>
      <c r="X32520" s="34">
        <v>136</v>
      </c>
      <c r="Y32520" s="34">
        <v>74</v>
      </c>
      <c r="Z32520" s="34">
        <v>82</v>
      </c>
      <c r="AA32520" s="34">
        <v>126</v>
      </c>
      <c r="AB32520" s="34">
        <v>88</v>
      </c>
      <c r="AC32520" s="34">
        <v>145</v>
      </c>
    </row>
    <row r="32521" spans="1:29" x14ac:dyDescent="0.2">
      <c r="A32521" s="34" t="s">
        <v>93014</v>
      </c>
      <c r="B32521" s="34">
        <v>30</v>
      </c>
      <c r="C32521" s="34">
        <v>49</v>
      </c>
      <c r="D32521" s="34">
        <v>62</v>
      </c>
      <c r="E32521" s="34">
        <v>50</v>
      </c>
      <c r="F32521" s="34">
        <v>52</v>
      </c>
      <c r="G32521" s="34">
        <v>45</v>
      </c>
      <c r="H32521" s="34">
        <v>13</v>
      </c>
      <c r="I32521" s="34">
        <v>29</v>
      </c>
      <c r="J32521" s="34">
        <v>27</v>
      </c>
      <c r="K32521" s="34">
        <v>51</v>
      </c>
      <c r="L32521" s="34">
        <v>14</v>
      </c>
      <c r="M32521" s="34">
        <v>31</v>
      </c>
      <c r="N32521" s="34">
        <v>29</v>
      </c>
      <c r="O32521" s="34">
        <v>22</v>
      </c>
      <c r="P32521" s="34">
        <v>35</v>
      </c>
      <c r="Q32521" s="34">
        <v>55</v>
      </c>
      <c r="R32521" s="34">
        <v>33</v>
      </c>
      <c r="S32521" s="34">
        <v>60</v>
      </c>
      <c r="T32521" s="34">
        <v>24</v>
      </c>
      <c r="U32521" s="34">
        <v>36</v>
      </c>
      <c r="V32521" s="34">
        <v>66</v>
      </c>
      <c r="W32521" s="34">
        <v>45</v>
      </c>
      <c r="X32521" s="34">
        <v>41</v>
      </c>
      <c r="Y32521" s="34">
        <v>31</v>
      </c>
      <c r="Z32521" s="34">
        <v>40</v>
      </c>
      <c r="AA32521" s="34">
        <v>57</v>
      </c>
      <c r="AB32521" s="34">
        <v>38</v>
      </c>
      <c r="AC32521" s="34">
        <v>55</v>
      </c>
    </row>
    <row r="32522" spans="1:29" x14ac:dyDescent="0.2">
      <c r="A32522" s="34" t="s">
        <v>93015</v>
      </c>
      <c r="B32522" s="34">
        <v>105</v>
      </c>
      <c r="C32522" s="34">
        <v>76</v>
      </c>
      <c r="D32522" s="34">
        <v>70</v>
      </c>
      <c r="E32522" s="34">
        <v>99</v>
      </c>
      <c r="F32522" s="34">
        <v>97</v>
      </c>
      <c r="G32522" s="34">
        <v>84</v>
      </c>
      <c r="H32522" s="34">
        <v>87</v>
      </c>
      <c r="I32522" s="34">
        <v>84</v>
      </c>
      <c r="J32522" s="34">
        <v>105</v>
      </c>
      <c r="K32522" s="34">
        <v>73</v>
      </c>
      <c r="L32522" s="34">
        <v>87</v>
      </c>
      <c r="M32522" s="34">
        <v>88</v>
      </c>
      <c r="N32522" s="34">
        <v>86</v>
      </c>
      <c r="O32522" s="34">
        <v>70</v>
      </c>
      <c r="P32522" s="34">
        <v>108</v>
      </c>
      <c r="Q32522" s="34">
        <v>121</v>
      </c>
      <c r="R32522" s="34">
        <v>130</v>
      </c>
      <c r="S32522" s="34">
        <v>87</v>
      </c>
      <c r="T32522" s="34">
        <v>156</v>
      </c>
      <c r="U32522" s="34">
        <v>103</v>
      </c>
      <c r="V32522" s="34">
        <v>118</v>
      </c>
      <c r="W32522" s="34">
        <v>117</v>
      </c>
      <c r="X32522" s="34">
        <v>105</v>
      </c>
      <c r="Y32522" s="34">
        <v>122</v>
      </c>
      <c r="Z32522" s="34">
        <v>151</v>
      </c>
      <c r="AA32522" s="34">
        <v>104</v>
      </c>
      <c r="AB32522" s="34">
        <v>151</v>
      </c>
      <c r="AC32522" s="34">
        <v>158</v>
      </c>
    </row>
    <row r="32523" spans="1:29" x14ac:dyDescent="0.2">
      <c r="A32523" s="34" t="s">
        <v>93016</v>
      </c>
      <c r="B32523" s="34">
        <v>41</v>
      </c>
      <c r="C32523" s="34">
        <v>56</v>
      </c>
      <c r="D32523" s="34">
        <v>25</v>
      </c>
      <c r="E32523" s="34">
        <v>36</v>
      </c>
      <c r="F32523" s="34">
        <v>37</v>
      </c>
      <c r="G32523" s="34">
        <v>12</v>
      </c>
      <c r="H32523" s="34">
        <v>33</v>
      </c>
      <c r="I32523" s="34">
        <v>54</v>
      </c>
      <c r="J32523" s="34">
        <v>30</v>
      </c>
      <c r="K32523" s="34">
        <v>32</v>
      </c>
      <c r="L32523" s="34">
        <v>25</v>
      </c>
      <c r="M32523" s="34">
        <v>20</v>
      </c>
      <c r="N32523" s="34">
        <v>22</v>
      </c>
      <c r="O32523" s="34">
        <v>25</v>
      </c>
      <c r="P32523" s="34">
        <v>26</v>
      </c>
      <c r="Q32523" s="34">
        <v>54</v>
      </c>
      <c r="R32523" s="34">
        <v>32</v>
      </c>
      <c r="S32523" s="34">
        <v>44</v>
      </c>
      <c r="T32523" s="34">
        <v>30</v>
      </c>
      <c r="U32523" s="34">
        <v>19</v>
      </c>
      <c r="V32523" s="34">
        <v>31</v>
      </c>
      <c r="W32523" s="34">
        <v>63</v>
      </c>
      <c r="X32523" s="34">
        <v>34</v>
      </c>
      <c r="Y32523" s="34">
        <v>29</v>
      </c>
      <c r="Z32523" s="34">
        <v>15</v>
      </c>
      <c r="AA32523" s="34">
        <v>29</v>
      </c>
      <c r="AB32523" s="34">
        <v>52</v>
      </c>
      <c r="AC32523" s="34">
        <v>59</v>
      </c>
    </row>
    <row r="32524" spans="1:29" x14ac:dyDescent="0.2">
      <c r="A32524" s="34" t="s">
        <v>93017</v>
      </c>
      <c r="B32524" s="34">
        <v>92</v>
      </c>
      <c r="C32524" s="34">
        <v>71</v>
      </c>
      <c r="D32524" s="34">
        <v>89</v>
      </c>
      <c r="E32524" s="34">
        <v>67</v>
      </c>
      <c r="F32524" s="34">
        <v>92</v>
      </c>
      <c r="G32524" s="34">
        <v>69</v>
      </c>
      <c r="H32524" s="34">
        <v>57</v>
      </c>
      <c r="I32524" s="34">
        <v>69</v>
      </c>
      <c r="J32524" s="34">
        <v>71</v>
      </c>
      <c r="K32524" s="34">
        <v>77</v>
      </c>
      <c r="L32524" s="34">
        <v>51</v>
      </c>
      <c r="M32524" s="34">
        <v>75</v>
      </c>
      <c r="N32524" s="34">
        <v>53</v>
      </c>
      <c r="O32524" s="34">
        <v>50</v>
      </c>
      <c r="P32524" s="34">
        <v>63</v>
      </c>
      <c r="Q32524" s="34">
        <v>115</v>
      </c>
      <c r="R32524" s="34">
        <v>65</v>
      </c>
      <c r="S32524" s="34">
        <v>106</v>
      </c>
      <c r="T32524" s="34">
        <v>87</v>
      </c>
      <c r="U32524" s="34">
        <v>89</v>
      </c>
      <c r="V32524" s="34">
        <v>82</v>
      </c>
      <c r="W32524" s="34">
        <v>85</v>
      </c>
      <c r="X32524" s="34">
        <v>90</v>
      </c>
      <c r="Y32524" s="34">
        <v>94</v>
      </c>
      <c r="Z32524" s="34">
        <v>69</v>
      </c>
      <c r="AA32524" s="34">
        <v>133</v>
      </c>
      <c r="AB32524" s="34">
        <v>81</v>
      </c>
      <c r="AC32524" s="34">
        <v>152</v>
      </c>
    </row>
    <row r="32525" spans="1:29" x14ac:dyDescent="0.2">
      <c r="A32525" s="34" t="s">
        <v>93018</v>
      </c>
      <c r="B32525" s="34">
        <v>59</v>
      </c>
      <c r="C32525" s="34">
        <v>43</v>
      </c>
      <c r="D32525" s="34">
        <v>62</v>
      </c>
      <c r="E32525" s="34">
        <v>54</v>
      </c>
      <c r="F32525" s="34">
        <v>82</v>
      </c>
      <c r="G32525" s="34">
        <v>75</v>
      </c>
      <c r="H32525" s="34">
        <v>34</v>
      </c>
      <c r="I32525" s="34">
        <v>64</v>
      </c>
      <c r="J32525" s="34">
        <v>34</v>
      </c>
      <c r="K32525" s="34">
        <v>58</v>
      </c>
      <c r="L32525" s="34">
        <v>42</v>
      </c>
      <c r="M32525" s="34">
        <v>35</v>
      </c>
      <c r="N32525" s="34">
        <v>53</v>
      </c>
      <c r="O32525" s="34">
        <v>45</v>
      </c>
      <c r="P32525" s="34">
        <v>53</v>
      </c>
      <c r="Q32525" s="34">
        <v>64</v>
      </c>
      <c r="R32525" s="34">
        <v>47</v>
      </c>
      <c r="S32525" s="34">
        <v>76</v>
      </c>
      <c r="T32525" s="34">
        <v>61</v>
      </c>
      <c r="U32525" s="34">
        <v>32</v>
      </c>
      <c r="V32525" s="34">
        <v>66</v>
      </c>
      <c r="W32525" s="34">
        <v>51</v>
      </c>
      <c r="X32525" s="34">
        <v>44</v>
      </c>
      <c r="Y32525" s="34">
        <v>48</v>
      </c>
      <c r="Z32525" s="34">
        <v>62</v>
      </c>
      <c r="AA32525" s="34">
        <v>35</v>
      </c>
      <c r="AB32525" s="34">
        <v>57</v>
      </c>
      <c r="AC32525" s="34">
        <v>77</v>
      </c>
    </row>
    <row r="32526" spans="1:29" x14ac:dyDescent="0.2">
      <c r="A32526" s="34" t="s">
        <v>93019</v>
      </c>
      <c r="B32526" s="34">
        <v>82</v>
      </c>
      <c r="C32526" s="34">
        <v>79</v>
      </c>
      <c r="D32526" s="34">
        <v>59</v>
      </c>
      <c r="E32526" s="34">
        <v>85</v>
      </c>
      <c r="F32526" s="34">
        <v>64</v>
      </c>
      <c r="G32526" s="34">
        <v>49</v>
      </c>
      <c r="H32526" s="34">
        <v>42</v>
      </c>
      <c r="I32526" s="34">
        <v>64</v>
      </c>
      <c r="J32526" s="34">
        <v>38</v>
      </c>
      <c r="K32526" s="34">
        <v>54</v>
      </c>
      <c r="L32526" s="34">
        <v>51</v>
      </c>
      <c r="M32526" s="34">
        <v>99</v>
      </c>
      <c r="N32526" s="34">
        <v>48</v>
      </c>
      <c r="O32526" s="34">
        <v>88</v>
      </c>
      <c r="P32526" s="34">
        <v>54</v>
      </c>
      <c r="Q32526" s="34">
        <v>90</v>
      </c>
      <c r="R32526" s="34">
        <v>74</v>
      </c>
      <c r="S32526" s="34">
        <v>77</v>
      </c>
      <c r="T32526" s="34">
        <v>75</v>
      </c>
      <c r="U32526" s="34">
        <v>72</v>
      </c>
      <c r="V32526" s="34">
        <v>79</v>
      </c>
      <c r="W32526" s="34">
        <v>89</v>
      </c>
      <c r="X32526" s="34">
        <v>62</v>
      </c>
      <c r="Y32526" s="34">
        <v>100</v>
      </c>
      <c r="Z32526" s="34">
        <v>56</v>
      </c>
      <c r="AA32526" s="34">
        <v>90</v>
      </c>
      <c r="AB32526" s="34">
        <v>60</v>
      </c>
      <c r="AC32526" s="34">
        <v>140</v>
      </c>
    </row>
    <row r="32527" spans="1:29" x14ac:dyDescent="0.2">
      <c r="A32527" s="34" t="s">
        <v>93020</v>
      </c>
      <c r="B32527" s="34">
        <v>132</v>
      </c>
      <c r="C32527" s="34">
        <v>98</v>
      </c>
      <c r="D32527" s="34">
        <v>91</v>
      </c>
      <c r="E32527" s="34">
        <v>95</v>
      </c>
      <c r="F32527" s="34">
        <v>114</v>
      </c>
      <c r="G32527" s="34">
        <v>96</v>
      </c>
      <c r="H32527" s="34">
        <v>141</v>
      </c>
      <c r="I32527" s="34">
        <v>83</v>
      </c>
      <c r="J32527" s="34">
        <v>132</v>
      </c>
      <c r="K32527" s="34">
        <v>76</v>
      </c>
      <c r="L32527" s="34">
        <v>119</v>
      </c>
      <c r="M32527" s="34">
        <v>79</v>
      </c>
      <c r="N32527" s="34">
        <v>120</v>
      </c>
      <c r="O32527" s="34">
        <v>92</v>
      </c>
      <c r="P32527" s="34">
        <v>152</v>
      </c>
      <c r="Q32527" s="34">
        <v>115</v>
      </c>
      <c r="R32527" s="34">
        <v>155</v>
      </c>
      <c r="S32527" s="34">
        <v>87</v>
      </c>
      <c r="T32527" s="34">
        <v>134</v>
      </c>
      <c r="U32527" s="34">
        <v>116</v>
      </c>
      <c r="V32527" s="34">
        <v>185</v>
      </c>
      <c r="W32527" s="34">
        <v>138</v>
      </c>
      <c r="X32527" s="34">
        <v>148</v>
      </c>
      <c r="Y32527" s="34">
        <v>157</v>
      </c>
      <c r="Z32527" s="34">
        <v>112</v>
      </c>
      <c r="AA32527" s="34">
        <v>103</v>
      </c>
      <c r="AB32527" s="34">
        <v>123</v>
      </c>
      <c r="AC32527" s="34">
        <v>164</v>
      </c>
    </row>
    <row r="32528" spans="1:29" x14ac:dyDescent="0.2">
      <c r="A32528" s="34" t="s">
        <v>93021</v>
      </c>
      <c r="B32528" s="34">
        <v>41</v>
      </c>
      <c r="C32528" s="34">
        <v>32</v>
      </c>
      <c r="D32528" s="34">
        <v>51</v>
      </c>
      <c r="E32528" s="34">
        <v>33</v>
      </c>
      <c r="F32528" s="34">
        <v>72</v>
      </c>
      <c r="G32528" s="34">
        <v>65</v>
      </c>
      <c r="H32528" s="34">
        <v>51</v>
      </c>
      <c r="I32528" s="34">
        <v>52</v>
      </c>
      <c r="J32528" s="34">
        <v>44</v>
      </c>
      <c r="K32528" s="34">
        <v>39</v>
      </c>
      <c r="L32528" s="34">
        <v>54</v>
      </c>
      <c r="M32528" s="34">
        <v>61</v>
      </c>
      <c r="N32528" s="34">
        <v>53</v>
      </c>
      <c r="O32528" s="34">
        <v>46</v>
      </c>
      <c r="P32528" s="34">
        <v>57</v>
      </c>
      <c r="Q32528" s="34">
        <v>75</v>
      </c>
      <c r="R32528" s="34">
        <v>85</v>
      </c>
      <c r="S32528" s="34">
        <v>63</v>
      </c>
      <c r="T32528" s="34">
        <v>80</v>
      </c>
      <c r="U32528" s="34">
        <v>67</v>
      </c>
      <c r="V32528" s="34">
        <v>89</v>
      </c>
      <c r="W32528" s="34">
        <v>53</v>
      </c>
      <c r="X32528" s="34">
        <v>68</v>
      </c>
      <c r="Y32528" s="34">
        <v>46</v>
      </c>
      <c r="Z32528" s="34">
        <v>64</v>
      </c>
      <c r="AA32528" s="34">
        <v>59</v>
      </c>
      <c r="AB32528" s="34">
        <v>87</v>
      </c>
      <c r="AC32528" s="34">
        <v>91</v>
      </c>
    </row>
    <row r="32529" spans="1:29" x14ac:dyDescent="0.2">
      <c r="A32529" s="34" t="s">
        <v>93022</v>
      </c>
      <c r="B32529" s="34">
        <v>125</v>
      </c>
      <c r="C32529" s="34">
        <v>103</v>
      </c>
      <c r="D32529" s="34">
        <v>177</v>
      </c>
      <c r="E32529" s="34">
        <v>137</v>
      </c>
      <c r="F32529" s="34">
        <v>239</v>
      </c>
      <c r="G32529" s="34">
        <v>125</v>
      </c>
      <c r="H32529" s="34">
        <v>188</v>
      </c>
      <c r="I32529" s="34">
        <v>146</v>
      </c>
      <c r="J32529" s="34">
        <v>142</v>
      </c>
      <c r="K32529" s="34">
        <v>118</v>
      </c>
      <c r="L32529" s="34">
        <v>131</v>
      </c>
      <c r="M32529" s="34">
        <v>99</v>
      </c>
      <c r="N32529" s="34">
        <v>159</v>
      </c>
      <c r="O32529" s="34">
        <v>115</v>
      </c>
      <c r="P32529" s="34">
        <v>140</v>
      </c>
      <c r="Q32529" s="34">
        <v>176</v>
      </c>
      <c r="R32529" s="34">
        <v>203</v>
      </c>
      <c r="S32529" s="34">
        <v>177</v>
      </c>
      <c r="T32529" s="34">
        <v>189</v>
      </c>
      <c r="U32529" s="34">
        <v>139</v>
      </c>
      <c r="V32529" s="34">
        <v>191</v>
      </c>
      <c r="W32529" s="34">
        <v>173</v>
      </c>
      <c r="X32529" s="34">
        <v>198</v>
      </c>
      <c r="Y32529" s="34">
        <v>146</v>
      </c>
      <c r="Z32529" s="34">
        <v>191</v>
      </c>
      <c r="AA32529" s="34">
        <v>152</v>
      </c>
      <c r="AB32529" s="34">
        <v>229</v>
      </c>
      <c r="AC32529" s="34">
        <v>250</v>
      </c>
    </row>
    <row r="32530" spans="1:29" x14ac:dyDescent="0.2">
      <c r="A32530" s="34" t="s">
        <v>93023</v>
      </c>
      <c r="B32530" s="34">
        <v>81</v>
      </c>
      <c r="C32530" s="34">
        <v>35</v>
      </c>
      <c r="D32530" s="34">
        <v>60</v>
      </c>
      <c r="E32530" s="34">
        <v>55</v>
      </c>
      <c r="F32530" s="34">
        <v>74</v>
      </c>
      <c r="G32530" s="34">
        <v>32</v>
      </c>
      <c r="H32530" s="34">
        <v>54</v>
      </c>
      <c r="I32530" s="34">
        <v>35</v>
      </c>
      <c r="J32530" s="34">
        <v>54</v>
      </c>
      <c r="K32530" s="34">
        <v>43</v>
      </c>
      <c r="L32530" s="34">
        <v>64</v>
      </c>
      <c r="M32530" s="34">
        <v>24</v>
      </c>
      <c r="N32530" s="34">
        <v>57</v>
      </c>
      <c r="O32530" s="34">
        <v>35</v>
      </c>
      <c r="P32530" s="34">
        <v>49</v>
      </c>
      <c r="Q32530" s="34">
        <v>47</v>
      </c>
      <c r="R32530" s="34">
        <v>71</v>
      </c>
      <c r="S32530" s="34">
        <v>43</v>
      </c>
      <c r="T32530" s="34">
        <v>65</v>
      </c>
      <c r="U32530" s="34">
        <v>29</v>
      </c>
      <c r="V32530" s="34">
        <v>56</v>
      </c>
      <c r="W32530" s="34">
        <v>63</v>
      </c>
      <c r="X32530" s="34">
        <v>86</v>
      </c>
      <c r="Y32530" s="34">
        <v>71</v>
      </c>
      <c r="Z32530" s="34">
        <v>74</v>
      </c>
      <c r="AA32530" s="34">
        <v>85</v>
      </c>
      <c r="AB32530" s="34">
        <v>78</v>
      </c>
      <c r="AC32530" s="34">
        <v>62</v>
      </c>
    </row>
    <row r="32531" spans="1:29" x14ac:dyDescent="0.2">
      <c r="A32531" s="34" t="s">
        <v>93024</v>
      </c>
      <c r="B32531" s="34">
        <v>83</v>
      </c>
      <c r="C32531" s="34">
        <v>63</v>
      </c>
      <c r="D32531" s="34">
        <v>88</v>
      </c>
      <c r="E32531" s="34">
        <v>42</v>
      </c>
      <c r="F32531" s="34">
        <v>92</v>
      </c>
      <c r="G32531" s="34">
        <v>34</v>
      </c>
      <c r="H32531" s="34">
        <v>109</v>
      </c>
      <c r="I32531" s="34">
        <v>54</v>
      </c>
      <c r="J32531" s="34">
        <v>86</v>
      </c>
      <c r="K32531" s="34">
        <v>60</v>
      </c>
      <c r="L32531" s="34">
        <v>70</v>
      </c>
      <c r="M32531" s="34">
        <v>42</v>
      </c>
      <c r="N32531" s="34">
        <v>61</v>
      </c>
      <c r="O32531" s="34">
        <v>59</v>
      </c>
      <c r="P32531" s="34">
        <v>76</v>
      </c>
      <c r="Q32531" s="34">
        <v>78</v>
      </c>
      <c r="R32531" s="34">
        <v>96</v>
      </c>
      <c r="S32531" s="34">
        <v>66</v>
      </c>
      <c r="T32531" s="34">
        <v>87</v>
      </c>
      <c r="U32531" s="34">
        <v>66</v>
      </c>
      <c r="V32531" s="34">
        <v>71</v>
      </c>
      <c r="W32531" s="34">
        <v>68</v>
      </c>
      <c r="X32531" s="34">
        <v>104</v>
      </c>
      <c r="Y32531" s="34">
        <v>60</v>
      </c>
      <c r="Z32531" s="34">
        <v>70</v>
      </c>
      <c r="AA32531" s="34">
        <v>66</v>
      </c>
      <c r="AB32531" s="34">
        <v>90</v>
      </c>
      <c r="AC32531" s="34">
        <v>104</v>
      </c>
    </row>
    <row r="32532" spans="1:29" x14ac:dyDescent="0.2">
      <c r="A32532" s="34" t="s">
        <v>93025</v>
      </c>
      <c r="B32532" s="34">
        <v>71</v>
      </c>
      <c r="C32532" s="34">
        <v>71</v>
      </c>
      <c r="D32532" s="34">
        <v>70</v>
      </c>
      <c r="E32532" s="34">
        <v>60</v>
      </c>
      <c r="F32532" s="34">
        <v>72</v>
      </c>
      <c r="G32532" s="34">
        <v>61</v>
      </c>
      <c r="H32532" s="34">
        <v>71</v>
      </c>
      <c r="I32532" s="34">
        <v>51</v>
      </c>
      <c r="J32532" s="34">
        <v>73</v>
      </c>
      <c r="K32532" s="34">
        <v>70</v>
      </c>
      <c r="L32532" s="34">
        <v>75</v>
      </c>
      <c r="M32532" s="34">
        <v>56</v>
      </c>
      <c r="N32532" s="34">
        <v>79</v>
      </c>
      <c r="O32532" s="34">
        <v>47</v>
      </c>
      <c r="P32532" s="34">
        <v>65</v>
      </c>
      <c r="Q32532" s="34">
        <v>103</v>
      </c>
      <c r="R32532" s="34">
        <v>104</v>
      </c>
      <c r="S32532" s="34">
        <v>47</v>
      </c>
      <c r="T32532" s="34">
        <v>145</v>
      </c>
      <c r="U32532" s="34">
        <v>73</v>
      </c>
      <c r="V32532" s="34">
        <v>100</v>
      </c>
      <c r="W32532" s="34">
        <v>96</v>
      </c>
      <c r="X32532" s="34">
        <v>79</v>
      </c>
      <c r="Y32532" s="34">
        <v>97</v>
      </c>
      <c r="Z32532" s="34">
        <v>55</v>
      </c>
      <c r="AA32532" s="34">
        <v>61</v>
      </c>
      <c r="AB32532" s="34">
        <v>105</v>
      </c>
      <c r="AC32532" s="34">
        <v>82</v>
      </c>
    </row>
    <row r="32533" spans="1:29" x14ac:dyDescent="0.2">
      <c r="A32533" s="34" t="s">
        <v>93026</v>
      </c>
      <c r="B32533" s="34">
        <v>111</v>
      </c>
      <c r="C32533" s="34">
        <v>94</v>
      </c>
      <c r="D32533" s="34">
        <v>123</v>
      </c>
      <c r="E32533" s="34">
        <v>105</v>
      </c>
      <c r="F32533" s="34">
        <v>119</v>
      </c>
      <c r="G32533" s="34">
        <v>105</v>
      </c>
      <c r="H32533" s="34">
        <v>119</v>
      </c>
      <c r="I32533" s="34">
        <v>110</v>
      </c>
      <c r="J32533" s="34">
        <v>137</v>
      </c>
      <c r="K32533" s="34">
        <v>104</v>
      </c>
      <c r="L32533" s="34">
        <v>88</v>
      </c>
      <c r="M32533" s="34">
        <v>94</v>
      </c>
      <c r="N32533" s="34">
        <v>105</v>
      </c>
      <c r="O32533" s="34">
        <v>79</v>
      </c>
      <c r="P32533" s="34">
        <v>117</v>
      </c>
      <c r="Q32533" s="34">
        <v>116</v>
      </c>
      <c r="R32533" s="34">
        <v>158</v>
      </c>
      <c r="S32533" s="34">
        <v>146</v>
      </c>
      <c r="T32533" s="34">
        <v>170</v>
      </c>
      <c r="U32533" s="34">
        <v>89</v>
      </c>
      <c r="V32533" s="34">
        <v>147</v>
      </c>
      <c r="W32533" s="34">
        <v>144</v>
      </c>
      <c r="X32533" s="34">
        <v>201</v>
      </c>
      <c r="Y32533" s="34">
        <v>110</v>
      </c>
      <c r="Z32533" s="34">
        <v>146</v>
      </c>
      <c r="AA32533" s="34">
        <v>171</v>
      </c>
      <c r="AB32533" s="34">
        <v>156</v>
      </c>
      <c r="AC32533" s="34">
        <v>144</v>
      </c>
    </row>
    <row r="32534" spans="1:29" x14ac:dyDescent="0.2">
      <c r="A32534" s="34" t="s">
        <v>93027</v>
      </c>
      <c r="B32534" s="34">
        <v>49</v>
      </c>
      <c r="C32534" s="34">
        <v>40</v>
      </c>
      <c r="D32534" s="34">
        <v>75</v>
      </c>
      <c r="E32534" s="34">
        <v>49</v>
      </c>
      <c r="F32534" s="34">
        <v>49</v>
      </c>
      <c r="G32534" s="34">
        <v>58</v>
      </c>
      <c r="H32534" s="34">
        <v>52</v>
      </c>
      <c r="I32534" s="34">
        <v>66</v>
      </c>
      <c r="J32534" s="34">
        <v>53</v>
      </c>
      <c r="K32534" s="34">
        <v>63</v>
      </c>
      <c r="L32534" s="34">
        <v>54</v>
      </c>
      <c r="M32534" s="34">
        <v>38</v>
      </c>
      <c r="N32534" s="34">
        <v>47</v>
      </c>
      <c r="O32534" s="34">
        <v>53</v>
      </c>
      <c r="P32534" s="34">
        <v>69</v>
      </c>
      <c r="Q32534" s="34">
        <v>84</v>
      </c>
      <c r="R32534" s="34">
        <v>74</v>
      </c>
      <c r="S32534" s="34">
        <v>63</v>
      </c>
      <c r="T32534" s="34">
        <v>100</v>
      </c>
      <c r="U32534" s="34">
        <v>61</v>
      </c>
      <c r="V32534" s="34">
        <v>75</v>
      </c>
      <c r="W32534" s="34">
        <v>132</v>
      </c>
      <c r="X32534" s="34">
        <v>109</v>
      </c>
      <c r="Y32534" s="34">
        <v>82</v>
      </c>
      <c r="Z32534" s="34">
        <v>112</v>
      </c>
      <c r="AA32534" s="34">
        <v>120</v>
      </c>
      <c r="AB32534" s="34">
        <v>68</v>
      </c>
      <c r="AC32534" s="34">
        <v>88</v>
      </c>
    </row>
    <row r="32535" spans="1:29" x14ac:dyDescent="0.2">
      <c r="A32535" s="34" t="s">
        <v>93028</v>
      </c>
      <c r="B32535" s="34">
        <v>69</v>
      </c>
      <c r="C32535" s="34">
        <v>75</v>
      </c>
      <c r="D32535" s="34">
        <v>50</v>
      </c>
      <c r="E32535" s="34">
        <v>77</v>
      </c>
      <c r="F32535" s="34">
        <v>69</v>
      </c>
      <c r="G32535" s="34">
        <v>75</v>
      </c>
      <c r="H32535" s="34">
        <v>37</v>
      </c>
      <c r="I32535" s="34">
        <v>71</v>
      </c>
      <c r="J32535" s="34">
        <v>43</v>
      </c>
      <c r="K32535" s="34">
        <v>68</v>
      </c>
      <c r="L32535" s="34">
        <v>51</v>
      </c>
      <c r="M32535" s="34">
        <v>36</v>
      </c>
      <c r="N32535" s="34">
        <v>55</v>
      </c>
      <c r="O32535" s="34">
        <v>52</v>
      </c>
      <c r="P32535" s="34">
        <v>77</v>
      </c>
      <c r="Q32535" s="34">
        <v>95</v>
      </c>
      <c r="R32535" s="34">
        <v>75</v>
      </c>
      <c r="S32535" s="34">
        <v>80</v>
      </c>
      <c r="T32535" s="34">
        <v>73</v>
      </c>
      <c r="U32535" s="34">
        <v>72</v>
      </c>
      <c r="V32535" s="34">
        <v>67</v>
      </c>
      <c r="W32535" s="34">
        <v>66</v>
      </c>
      <c r="X32535" s="34">
        <v>83</v>
      </c>
      <c r="Y32535" s="34">
        <v>69</v>
      </c>
      <c r="Z32535" s="34">
        <v>41</v>
      </c>
      <c r="AA32535" s="34">
        <v>70</v>
      </c>
      <c r="AB32535" s="34">
        <v>91</v>
      </c>
      <c r="AC32535" s="34">
        <v>80</v>
      </c>
    </row>
    <row r="32536" spans="1:29" x14ac:dyDescent="0.2">
      <c r="A32536" s="34" t="s">
        <v>93029</v>
      </c>
      <c r="B32536" s="34">
        <v>99</v>
      </c>
      <c r="C32536" s="34">
        <v>71</v>
      </c>
      <c r="D32536" s="34">
        <v>67</v>
      </c>
      <c r="E32536" s="34">
        <v>76</v>
      </c>
      <c r="F32536" s="34">
        <v>98</v>
      </c>
      <c r="G32536" s="34">
        <v>39</v>
      </c>
      <c r="H32536" s="34">
        <v>81</v>
      </c>
      <c r="I32536" s="34">
        <v>58</v>
      </c>
      <c r="J32536" s="34">
        <v>80</v>
      </c>
      <c r="K32536" s="34">
        <v>49</v>
      </c>
      <c r="L32536" s="34">
        <v>82</v>
      </c>
      <c r="M32536" s="34">
        <v>40</v>
      </c>
      <c r="N32536" s="34">
        <v>67</v>
      </c>
      <c r="O32536" s="34">
        <v>58</v>
      </c>
      <c r="P32536" s="34">
        <v>62</v>
      </c>
      <c r="Q32536" s="34">
        <v>91</v>
      </c>
      <c r="R32536" s="34">
        <v>132</v>
      </c>
      <c r="S32536" s="34">
        <v>117</v>
      </c>
      <c r="T32536" s="34">
        <v>90</v>
      </c>
      <c r="U32536" s="34">
        <v>66</v>
      </c>
      <c r="V32536" s="34">
        <v>99</v>
      </c>
      <c r="W32536" s="34">
        <v>106</v>
      </c>
      <c r="X32536" s="34">
        <v>76</v>
      </c>
      <c r="Y32536" s="34">
        <v>73</v>
      </c>
      <c r="Z32536" s="34">
        <v>111</v>
      </c>
      <c r="AA32536" s="34">
        <v>74</v>
      </c>
      <c r="AB32536" s="34">
        <v>130</v>
      </c>
      <c r="AC32536" s="34">
        <v>104</v>
      </c>
    </row>
    <row r="32537" spans="1:29" x14ac:dyDescent="0.2">
      <c r="A32537" s="34" t="s">
        <v>93030</v>
      </c>
      <c r="B32537" s="34">
        <v>1014</v>
      </c>
      <c r="C32537" s="34">
        <v>1031</v>
      </c>
      <c r="D32537" s="34">
        <v>2448</v>
      </c>
      <c r="E32537" s="34">
        <v>1282</v>
      </c>
      <c r="F32537" s="34">
        <v>2217</v>
      </c>
      <c r="G32537" s="34">
        <v>964</v>
      </c>
      <c r="H32537" s="34">
        <v>1734</v>
      </c>
      <c r="I32537" s="34">
        <v>1185</v>
      </c>
      <c r="J32537" s="34">
        <v>1810</v>
      </c>
      <c r="K32537" s="34">
        <v>851</v>
      </c>
      <c r="L32537" s="34">
        <v>1416</v>
      </c>
      <c r="M32537" s="34">
        <v>1011</v>
      </c>
      <c r="N32537" s="34">
        <v>1866</v>
      </c>
      <c r="O32537" s="34">
        <v>832</v>
      </c>
      <c r="P32537" s="34">
        <v>1969</v>
      </c>
      <c r="Q32537" s="34">
        <v>1185</v>
      </c>
      <c r="R32537" s="34">
        <v>2612</v>
      </c>
      <c r="S32537" s="34">
        <v>1271</v>
      </c>
      <c r="T32537" s="34">
        <v>2965</v>
      </c>
      <c r="U32537" s="34">
        <v>736</v>
      </c>
      <c r="V32537" s="34">
        <v>3076</v>
      </c>
      <c r="W32537" s="34">
        <v>1265</v>
      </c>
      <c r="X32537" s="34">
        <v>2678</v>
      </c>
      <c r="Y32537" s="34">
        <v>1219</v>
      </c>
      <c r="Z32537" s="34">
        <v>2121</v>
      </c>
      <c r="AA32537" s="34">
        <v>1370</v>
      </c>
      <c r="AB32537" s="34">
        <v>2896</v>
      </c>
      <c r="AC32537" s="34">
        <v>1683</v>
      </c>
    </row>
    <row r="32538" spans="1:29" x14ac:dyDescent="0.2">
      <c r="A32538" s="34" t="s">
        <v>93031</v>
      </c>
      <c r="B32538" s="34">
        <v>67</v>
      </c>
      <c r="C32538" s="34">
        <v>131</v>
      </c>
      <c r="D32538" s="34">
        <v>66</v>
      </c>
      <c r="E32538" s="34">
        <v>115</v>
      </c>
      <c r="F32538" s="34">
        <v>80</v>
      </c>
      <c r="G32538" s="34">
        <v>71</v>
      </c>
      <c r="H32538" s="34">
        <v>65</v>
      </c>
      <c r="I32538" s="34">
        <v>69</v>
      </c>
      <c r="J32538" s="34">
        <v>65</v>
      </c>
      <c r="K32538" s="34">
        <v>83</v>
      </c>
      <c r="L32538" s="34">
        <v>70</v>
      </c>
      <c r="M32538" s="34">
        <v>90</v>
      </c>
      <c r="N32538" s="34">
        <v>57</v>
      </c>
      <c r="O32538" s="34">
        <v>48</v>
      </c>
      <c r="P32538" s="34">
        <v>54</v>
      </c>
      <c r="Q32538" s="34">
        <v>89</v>
      </c>
      <c r="R32538" s="34">
        <v>88</v>
      </c>
      <c r="S32538" s="34">
        <v>82</v>
      </c>
      <c r="T32538" s="34">
        <v>82</v>
      </c>
      <c r="U32538" s="34">
        <v>98</v>
      </c>
      <c r="V32538" s="34">
        <v>51</v>
      </c>
      <c r="W32538" s="34">
        <v>118</v>
      </c>
      <c r="X32538" s="34">
        <v>80</v>
      </c>
      <c r="Y32538" s="34">
        <v>97</v>
      </c>
      <c r="Z32538" s="34">
        <v>73</v>
      </c>
      <c r="AA32538" s="34">
        <v>73</v>
      </c>
      <c r="AB32538" s="34">
        <v>87</v>
      </c>
      <c r="AC32538" s="34">
        <v>142</v>
      </c>
    </row>
    <row r="32539" spans="1:29" x14ac:dyDescent="0.2">
      <c r="A32539" s="34" t="s">
        <v>93032</v>
      </c>
      <c r="B32539" s="34">
        <v>65</v>
      </c>
      <c r="C32539" s="34">
        <v>46</v>
      </c>
      <c r="D32539" s="34">
        <v>34</v>
      </c>
      <c r="E32539" s="34">
        <v>22</v>
      </c>
      <c r="F32539" s="34">
        <v>44</v>
      </c>
      <c r="G32539" s="34">
        <v>44</v>
      </c>
      <c r="H32539" s="34">
        <v>22</v>
      </c>
      <c r="I32539" s="34">
        <v>31</v>
      </c>
      <c r="J32539" s="34">
        <v>20</v>
      </c>
      <c r="K32539" s="34">
        <v>53</v>
      </c>
      <c r="L32539" s="34">
        <v>19</v>
      </c>
      <c r="M32539" s="34">
        <v>34</v>
      </c>
      <c r="N32539" s="34">
        <v>28</v>
      </c>
      <c r="O32539" s="34">
        <v>36</v>
      </c>
      <c r="P32539" s="34">
        <v>18</v>
      </c>
      <c r="Q32539" s="34">
        <v>32</v>
      </c>
      <c r="R32539" s="34">
        <v>47</v>
      </c>
      <c r="S32539" s="34">
        <v>35</v>
      </c>
      <c r="T32539" s="34">
        <v>39</v>
      </c>
      <c r="U32539" s="34">
        <v>38</v>
      </c>
      <c r="V32539" s="34">
        <v>51</v>
      </c>
      <c r="W32539" s="34">
        <v>54</v>
      </c>
      <c r="X32539" s="34">
        <v>28</v>
      </c>
      <c r="Y32539" s="34">
        <v>51</v>
      </c>
      <c r="Z32539" s="34">
        <v>31</v>
      </c>
      <c r="AA32539" s="34">
        <v>55</v>
      </c>
      <c r="AB32539" s="34">
        <v>27</v>
      </c>
      <c r="AC32539" s="34">
        <v>69</v>
      </c>
    </row>
    <row r="32540" spans="1:29" x14ac:dyDescent="0.2">
      <c r="A32540" s="34" t="s">
        <v>93033</v>
      </c>
      <c r="B32540" s="34">
        <v>109</v>
      </c>
      <c r="C32540" s="34">
        <v>67</v>
      </c>
      <c r="D32540" s="34">
        <v>153</v>
      </c>
      <c r="E32540" s="34">
        <v>67</v>
      </c>
      <c r="F32540" s="34">
        <v>145</v>
      </c>
      <c r="G32540" s="34">
        <v>95</v>
      </c>
      <c r="H32540" s="34">
        <v>101</v>
      </c>
      <c r="I32540" s="34">
        <v>72</v>
      </c>
      <c r="J32540" s="34">
        <v>137</v>
      </c>
      <c r="K32540" s="34">
        <v>84</v>
      </c>
      <c r="L32540" s="34">
        <v>86</v>
      </c>
      <c r="M32540" s="34">
        <v>65</v>
      </c>
      <c r="N32540" s="34">
        <v>134</v>
      </c>
      <c r="O32540" s="34">
        <v>76</v>
      </c>
      <c r="P32540" s="34">
        <v>105</v>
      </c>
      <c r="Q32540" s="34">
        <v>83</v>
      </c>
      <c r="R32540" s="34">
        <v>171</v>
      </c>
      <c r="S32540" s="34">
        <v>108</v>
      </c>
      <c r="T32540" s="34">
        <v>133</v>
      </c>
      <c r="U32540" s="34">
        <v>62</v>
      </c>
      <c r="V32540" s="34">
        <v>158</v>
      </c>
      <c r="W32540" s="34">
        <v>105</v>
      </c>
      <c r="X32540" s="34">
        <v>158</v>
      </c>
      <c r="Y32540" s="34">
        <v>100</v>
      </c>
      <c r="Z32540" s="34">
        <v>138</v>
      </c>
      <c r="AA32540" s="34">
        <v>97</v>
      </c>
      <c r="AB32540" s="34">
        <v>131</v>
      </c>
      <c r="AC32540" s="34">
        <v>126</v>
      </c>
    </row>
    <row r="32541" spans="1:29" x14ac:dyDescent="0.2">
      <c r="A32541" s="34" t="s">
        <v>93034</v>
      </c>
      <c r="B32541" s="34">
        <v>318</v>
      </c>
      <c r="C32541" s="34">
        <v>194</v>
      </c>
      <c r="D32541" s="34">
        <v>339</v>
      </c>
      <c r="E32541" s="34">
        <v>235</v>
      </c>
      <c r="F32541" s="34">
        <v>334</v>
      </c>
      <c r="G32541" s="34">
        <v>267</v>
      </c>
      <c r="H32541" s="34">
        <v>320</v>
      </c>
      <c r="I32541" s="34">
        <v>234</v>
      </c>
      <c r="J32541" s="34">
        <v>278</v>
      </c>
      <c r="K32541" s="34">
        <v>220</v>
      </c>
      <c r="L32541" s="34">
        <v>258</v>
      </c>
      <c r="M32541" s="34">
        <v>231</v>
      </c>
      <c r="N32541" s="34">
        <v>284</v>
      </c>
      <c r="O32541" s="34">
        <v>226</v>
      </c>
      <c r="P32541" s="34">
        <v>308</v>
      </c>
      <c r="Q32541" s="34">
        <v>337</v>
      </c>
      <c r="R32541" s="34">
        <v>444</v>
      </c>
      <c r="S32541" s="34">
        <v>333</v>
      </c>
      <c r="T32541" s="34">
        <v>304</v>
      </c>
      <c r="U32541" s="34">
        <v>257</v>
      </c>
      <c r="V32541" s="34">
        <v>356</v>
      </c>
      <c r="W32541" s="34">
        <v>403</v>
      </c>
      <c r="X32541" s="34">
        <v>379</v>
      </c>
      <c r="Y32541" s="34">
        <v>401</v>
      </c>
      <c r="Z32541" s="34">
        <v>457</v>
      </c>
      <c r="AA32541" s="34">
        <v>372</v>
      </c>
      <c r="AB32541" s="34">
        <v>451</v>
      </c>
      <c r="AC32541" s="34">
        <v>438</v>
      </c>
    </row>
    <row r="32542" spans="1:29" x14ac:dyDescent="0.2">
      <c r="A32542" s="34" t="s">
        <v>93035</v>
      </c>
      <c r="B32542" s="34">
        <v>98</v>
      </c>
      <c r="C32542" s="34">
        <v>88</v>
      </c>
      <c r="D32542" s="34">
        <v>122</v>
      </c>
      <c r="E32542" s="34">
        <v>108</v>
      </c>
      <c r="F32542" s="34">
        <v>121</v>
      </c>
      <c r="G32542" s="34">
        <v>110</v>
      </c>
      <c r="H32542" s="34">
        <v>104</v>
      </c>
      <c r="I32542" s="34">
        <v>68</v>
      </c>
      <c r="J32542" s="34">
        <v>122</v>
      </c>
      <c r="K32542" s="34">
        <v>96</v>
      </c>
      <c r="L32542" s="34">
        <v>106</v>
      </c>
      <c r="M32542" s="34">
        <v>92</v>
      </c>
      <c r="N32542" s="34">
        <v>116</v>
      </c>
      <c r="O32542" s="34">
        <v>71</v>
      </c>
      <c r="P32542" s="34">
        <v>105</v>
      </c>
      <c r="Q32542" s="34">
        <v>133</v>
      </c>
      <c r="R32542" s="34">
        <v>115</v>
      </c>
      <c r="S32542" s="34">
        <v>119</v>
      </c>
      <c r="T32542" s="34">
        <v>118</v>
      </c>
      <c r="U32542" s="34">
        <v>77</v>
      </c>
      <c r="V32542" s="34">
        <v>102</v>
      </c>
      <c r="W32542" s="34">
        <v>128</v>
      </c>
      <c r="X32542" s="34">
        <v>170</v>
      </c>
      <c r="Y32542" s="34">
        <v>93</v>
      </c>
      <c r="Z32542" s="34">
        <v>132</v>
      </c>
      <c r="AA32542" s="34">
        <v>120</v>
      </c>
      <c r="AB32542" s="34">
        <v>138</v>
      </c>
      <c r="AC32542" s="34">
        <v>161</v>
      </c>
    </row>
    <row r="32543" spans="1:29" x14ac:dyDescent="0.2">
      <c r="A32543" s="34" t="s">
        <v>93036</v>
      </c>
      <c r="B32543" s="34">
        <v>97</v>
      </c>
      <c r="C32543" s="34">
        <v>85</v>
      </c>
      <c r="D32543" s="34">
        <v>81</v>
      </c>
      <c r="E32543" s="34">
        <v>57</v>
      </c>
      <c r="F32543" s="34">
        <v>79</v>
      </c>
      <c r="G32543" s="34">
        <v>61</v>
      </c>
      <c r="H32543" s="34">
        <v>89</v>
      </c>
      <c r="I32543" s="34">
        <v>71</v>
      </c>
      <c r="J32543" s="34">
        <v>98</v>
      </c>
      <c r="K32543" s="34">
        <v>77</v>
      </c>
      <c r="L32543" s="34">
        <v>108</v>
      </c>
      <c r="M32543" s="34">
        <v>64</v>
      </c>
      <c r="N32543" s="34">
        <v>87</v>
      </c>
      <c r="O32543" s="34">
        <v>66</v>
      </c>
      <c r="P32543" s="34">
        <v>105</v>
      </c>
      <c r="Q32543" s="34">
        <v>125</v>
      </c>
      <c r="R32543" s="34">
        <v>122</v>
      </c>
      <c r="S32543" s="34">
        <v>167</v>
      </c>
      <c r="T32543" s="34">
        <v>126</v>
      </c>
      <c r="U32543" s="34">
        <v>110</v>
      </c>
      <c r="V32543" s="34">
        <v>140</v>
      </c>
      <c r="W32543" s="34">
        <v>196</v>
      </c>
      <c r="X32543" s="34">
        <v>140</v>
      </c>
      <c r="Y32543" s="34">
        <v>129</v>
      </c>
      <c r="Z32543" s="34">
        <v>118</v>
      </c>
      <c r="AA32543" s="34">
        <v>104</v>
      </c>
      <c r="AB32543" s="34">
        <v>190</v>
      </c>
      <c r="AC32543" s="34">
        <v>151</v>
      </c>
    </row>
    <row r="32544" spans="1:29" x14ac:dyDescent="0.2">
      <c r="A32544" s="34" t="s">
        <v>93037</v>
      </c>
      <c r="B32544" s="34">
        <v>113</v>
      </c>
      <c r="C32544" s="34">
        <v>56</v>
      </c>
      <c r="D32544" s="34">
        <v>79</v>
      </c>
      <c r="E32544" s="34">
        <v>61</v>
      </c>
      <c r="F32544" s="34">
        <v>73</v>
      </c>
      <c r="G32544" s="34">
        <v>55</v>
      </c>
      <c r="H32544" s="34">
        <v>74</v>
      </c>
      <c r="I32544" s="34">
        <v>54</v>
      </c>
      <c r="J32544" s="34">
        <v>93</v>
      </c>
      <c r="K32544" s="34">
        <v>42</v>
      </c>
      <c r="L32544" s="34">
        <v>86</v>
      </c>
      <c r="M32544" s="34">
        <v>57</v>
      </c>
      <c r="N32544" s="34">
        <v>55</v>
      </c>
      <c r="O32544" s="34">
        <v>33</v>
      </c>
      <c r="P32544" s="34">
        <v>81</v>
      </c>
      <c r="Q32544" s="34">
        <v>86</v>
      </c>
      <c r="R32544" s="34">
        <v>123</v>
      </c>
      <c r="S32544" s="34">
        <v>48</v>
      </c>
      <c r="T32544" s="34">
        <v>130</v>
      </c>
      <c r="U32544" s="34">
        <v>83</v>
      </c>
      <c r="V32544" s="34">
        <v>90</v>
      </c>
      <c r="W32544" s="34">
        <v>97</v>
      </c>
      <c r="X32544" s="34">
        <v>87</v>
      </c>
      <c r="Y32544" s="34">
        <v>80</v>
      </c>
      <c r="Z32544" s="34">
        <v>101</v>
      </c>
      <c r="AA32544" s="34">
        <v>77</v>
      </c>
      <c r="AB32544" s="34">
        <v>129</v>
      </c>
      <c r="AC32544" s="34">
        <v>128</v>
      </c>
    </row>
    <row r="32545" spans="1:29" x14ac:dyDescent="0.2">
      <c r="A32545" s="34" t="s">
        <v>93038</v>
      </c>
      <c r="B32545" s="34">
        <v>89</v>
      </c>
      <c r="C32545" s="34">
        <v>109</v>
      </c>
      <c r="D32545" s="34">
        <v>137</v>
      </c>
      <c r="E32545" s="34">
        <v>107</v>
      </c>
      <c r="F32545" s="34">
        <v>142</v>
      </c>
      <c r="G32545" s="34">
        <v>130</v>
      </c>
      <c r="H32545" s="34">
        <v>141</v>
      </c>
      <c r="I32545" s="34">
        <v>74</v>
      </c>
      <c r="J32545" s="34">
        <v>146</v>
      </c>
      <c r="K32545" s="34">
        <v>136</v>
      </c>
      <c r="L32545" s="34">
        <v>130</v>
      </c>
      <c r="M32545" s="34">
        <v>111</v>
      </c>
      <c r="N32545" s="34">
        <v>120</v>
      </c>
      <c r="O32545" s="34">
        <v>102</v>
      </c>
      <c r="P32545" s="34">
        <v>107</v>
      </c>
      <c r="Q32545" s="34">
        <v>177</v>
      </c>
      <c r="R32545" s="34">
        <v>200</v>
      </c>
      <c r="S32545" s="34">
        <v>161</v>
      </c>
      <c r="T32545" s="34">
        <v>192</v>
      </c>
      <c r="U32545" s="34">
        <v>136</v>
      </c>
      <c r="V32545" s="34">
        <v>195</v>
      </c>
      <c r="W32545" s="34">
        <v>202</v>
      </c>
      <c r="X32545" s="34">
        <v>152</v>
      </c>
      <c r="Y32545" s="34">
        <v>163</v>
      </c>
      <c r="Z32545" s="34">
        <v>135</v>
      </c>
      <c r="AA32545" s="34">
        <v>168</v>
      </c>
      <c r="AB32545" s="34">
        <v>238</v>
      </c>
      <c r="AC32545" s="34">
        <v>242</v>
      </c>
    </row>
    <row r="32546" spans="1:29" x14ac:dyDescent="0.2">
      <c r="A32546" s="34" t="s">
        <v>93039</v>
      </c>
      <c r="B32546" s="34">
        <v>145</v>
      </c>
      <c r="C32546" s="34">
        <v>78</v>
      </c>
      <c r="D32546" s="34">
        <v>83</v>
      </c>
      <c r="E32546" s="34">
        <v>80</v>
      </c>
      <c r="F32546" s="34">
        <v>98</v>
      </c>
      <c r="G32546" s="34">
        <v>64</v>
      </c>
      <c r="H32546" s="34">
        <v>89</v>
      </c>
      <c r="I32546" s="34">
        <v>67</v>
      </c>
      <c r="J32546" s="34">
        <v>97</v>
      </c>
      <c r="K32546" s="34">
        <v>73</v>
      </c>
      <c r="L32546" s="34">
        <v>92</v>
      </c>
      <c r="M32546" s="34">
        <v>81</v>
      </c>
      <c r="N32546" s="34">
        <v>75</v>
      </c>
      <c r="O32546" s="34">
        <v>81</v>
      </c>
      <c r="P32546" s="34">
        <v>87</v>
      </c>
      <c r="Q32546" s="34">
        <v>128</v>
      </c>
      <c r="R32546" s="34">
        <v>104</v>
      </c>
      <c r="S32546" s="34">
        <v>131</v>
      </c>
      <c r="T32546" s="34">
        <v>159</v>
      </c>
      <c r="U32546" s="34">
        <v>95</v>
      </c>
      <c r="V32546" s="34">
        <v>101</v>
      </c>
      <c r="W32546" s="34">
        <v>145</v>
      </c>
      <c r="X32546" s="34">
        <v>97</v>
      </c>
      <c r="Y32546" s="34">
        <v>111</v>
      </c>
      <c r="Z32546" s="34">
        <v>73</v>
      </c>
      <c r="AA32546" s="34">
        <v>98</v>
      </c>
      <c r="AB32546" s="34">
        <v>134</v>
      </c>
      <c r="AC32546" s="34">
        <v>140</v>
      </c>
    </row>
    <row r="32547" spans="1:29" x14ac:dyDescent="0.2">
      <c r="A32547" s="34" t="s">
        <v>93040</v>
      </c>
      <c r="B32547" s="34">
        <v>52</v>
      </c>
      <c r="C32547" s="34">
        <v>90</v>
      </c>
      <c r="D32547" s="34">
        <v>67</v>
      </c>
      <c r="E32547" s="34">
        <v>69</v>
      </c>
      <c r="F32547" s="34">
        <v>61</v>
      </c>
      <c r="G32547" s="34">
        <v>75</v>
      </c>
      <c r="H32547" s="34">
        <v>60</v>
      </c>
      <c r="I32547" s="34">
        <v>42</v>
      </c>
      <c r="J32547" s="34">
        <v>46</v>
      </c>
      <c r="K32547" s="34">
        <v>70</v>
      </c>
      <c r="L32547" s="34">
        <v>27</v>
      </c>
      <c r="M32547" s="34">
        <v>79</v>
      </c>
      <c r="N32547" s="34">
        <v>44</v>
      </c>
      <c r="O32547" s="34">
        <v>60</v>
      </c>
      <c r="P32547" s="34">
        <v>49</v>
      </c>
      <c r="Q32547" s="34">
        <v>62</v>
      </c>
      <c r="R32547" s="34">
        <v>36</v>
      </c>
      <c r="S32547" s="34">
        <v>63</v>
      </c>
      <c r="T32547" s="34">
        <v>37</v>
      </c>
      <c r="U32547" s="34">
        <v>52</v>
      </c>
      <c r="V32547" s="34">
        <v>73</v>
      </c>
      <c r="W32547" s="34">
        <v>53</v>
      </c>
      <c r="X32547" s="34">
        <v>66</v>
      </c>
      <c r="Y32547" s="34">
        <v>54</v>
      </c>
      <c r="Z32547" s="34">
        <v>83</v>
      </c>
      <c r="AA32547" s="34">
        <v>84</v>
      </c>
      <c r="AB32547" s="34">
        <v>64</v>
      </c>
      <c r="AC32547" s="34">
        <v>102</v>
      </c>
    </row>
    <row r="32548" spans="1:29" x14ac:dyDescent="0.2">
      <c r="A32548" s="34" t="s">
        <v>93041</v>
      </c>
      <c r="B32548" s="34">
        <v>85</v>
      </c>
      <c r="C32548" s="34">
        <v>80</v>
      </c>
      <c r="D32548" s="34">
        <v>60</v>
      </c>
      <c r="E32548" s="34">
        <v>93</v>
      </c>
      <c r="F32548" s="34">
        <v>61</v>
      </c>
      <c r="G32548" s="34">
        <v>100</v>
      </c>
      <c r="H32548" s="34">
        <v>70</v>
      </c>
      <c r="I32548" s="34">
        <v>100</v>
      </c>
      <c r="J32548" s="34">
        <v>82</v>
      </c>
      <c r="K32548" s="34">
        <v>95</v>
      </c>
      <c r="L32548" s="34">
        <v>97</v>
      </c>
      <c r="M32548" s="34">
        <v>94</v>
      </c>
      <c r="N32548" s="34">
        <v>71</v>
      </c>
      <c r="O32548" s="34">
        <v>83</v>
      </c>
      <c r="P32548" s="34">
        <v>91</v>
      </c>
      <c r="Q32548" s="34">
        <v>137</v>
      </c>
      <c r="R32548" s="34">
        <v>114</v>
      </c>
      <c r="S32548" s="34">
        <v>107</v>
      </c>
      <c r="T32548" s="34">
        <v>101</v>
      </c>
      <c r="U32548" s="34">
        <v>103</v>
      </c>
      <c r="V32548" s="34">
        <v>96</v>
      </c>
      <c r="W32548" s="34">
        <v>131</v>
      </c>
      <c r="X32548" s="34">
        <v>95</v>
      </c>
      <c r="Y32548" s="34">
        <v>114</v>
      </c>
      <c r="Z32548" s="34">
        <v>90</v>
      </c>
      <c r="AA32548" s="34">
        <v>124</v>
      </c>
      <c r="AB32548" s="34">
        <v>90</v>
      </c>
      <c r="AC32548" s="34">
        <v>155</v>
      </c>
    </row>
    <row r="32549" spans="1:29" x14ac:dyDescent="0.2">
      <c r="A32549" s="34" t="s">
        <v>93042</v>
      </c>
      <c r="B32549" s="34">
        <v>84</v>
      </c>
      <c r="C32549" s="34">
        <v>34</v>
      </c>
      <c r="D32549" s="34">
        <v>78</v>
      </c>
      <c r="E32549" s="34">
        <v>43</v>
      </c>
      <c r="F32549" s="34">
        <v>64</v>
      </c>
      <c r="G32549" s="34">
        <v>51</v>
      </c>
      <c r="H32549" s="34">
        <v>71</v>
      </c>
      <c r="I32549" s="34">
        <v>38</v>
      </c>
      <c r="J32549" s="34">
        <v>55</v>
      </c>
      <c r="K32549" s="34">
        <v>41</v>
      </c>
      <c r="L32549" s="34">
        <v>75</v>
      </c>
      <c r="M32549" s="34">
        <v>45</v>
      </c>
      <c r="N32549" s="34">
        <v>32</v>
      </c>
      <c r="O32549" s="34">
        <v>37</v>
      </c>
      <c r="P32549" s="34">
        <v>65</v>
      </c>
      <c r="Q32549" s="34">
        <v>55</v>
      </c>
      <c r="R32549" s="34">
        <v>78</v>
      </c>
      <c r="S32549" s="34">
        <v>45</v>
      </c>
      <c r="T32549" s="34">
        <v>94</v>
      </c>
      <c r="U32549" s="34">
        <v>40</v>
      </c>
      <c r="V32549" s="34">
        <v>70</v>
      </c>
      <c r="W32549" s="34">
        <v>62</v>
      </c>
      <c r="X32549" s="34">
        <v>51</v>
      </c>
      <c r="Y32549" s="34">
        <v>70</v>
      </c>
      <c r="Z32549" s="34">
        <v>51</v>
      </c>
      <c r="AA32549" s="34">
        <v>58</v>
      </c>
      <c r="AB32549" s="34">
        <v>96</v>
      </c>
      <c r="AC32549" s="34">
        <v>103</v>
      </c>
    </row>
    <row r="32550" spans="1:29" x14ac:dyDescent="0.2">
      <c r="A32550" s="34" t="s">
        <v>93043</v>
      </c>
      <c r="B32550" s="34">
        <v>139</v>
      </c>
      <c r="C32550" s="34">
        <v>177</v>
      </c>
      <c r="D32550" s="34">
        <v>229</v>
      </c>
      <c r="E32550" s="34">
        <v>164</v>
      </c>
      <c r="F32550" s="34">
        <v>206</v>
      </c>
      <c r="G32550" s="34">
        <v>174</v>
      </c>
      <c r="H32550" s="34">
        <v>185</v>
      </c>
      <c r="I32550" s="34">
        <v>159</v>
      </c>
      <c r="J32550" s="34">
        <v>196</v>
      </c>
      <c r="K32550" s="34">
        <v>194</v>
      </c>
      <c r="L32550" s="34">
        <v>138</v>
      </c>
      <c r="M32550" s="34">
        <v>156</v>
      </c>
      <c r="N32550" s="34">
        <v>156</v>
      </c>
      <c r="O32550" s="34">
        <v>132</v>
      </c>
      <c r="P32550" s="34">
        <v>178</v>
      </c>
      <c r="Q32550" s="34">
        <v>191</v>
      </c>
      <c r="R32550" s="34">
        <v>175</v>
      </c>
      <c r="S32550" s="34">
        <v>162</v>
      </c>
      <c r="T32550" s="34">
        <v>159</v>
      </c>
      <c r="U32550" s="34">
        <v>126</v>
      </c>
      <c r="V32550" s="34">
        <v>196</v>
      </c>
      <c r="W32550" s="34">
        <v>191</v>
      </c>
      <c r="X32550" s="34">
        <v>232</v>
      </c>
      <c r="Y32550" s="34">
        <v>133</v>
      </c>
      <c r="Z32550" s="34">
        <v>215</v>
      </c>
      <c r="AA32550" s="34">
        <v>185</v>
      </c>
      <c r="AB32550" s="34">
        <v>217</v>
      </c>
      <c r="AC32550" s="34">
        <v>259</v>
      </c>
    </row>
    <row r="32551" spans="1:29" x14ac:dyDescent="0.2">
      <c r="A32551" s="34" t="s">
        <v>93044</v>
      </c>
      <c r="B32551" s="34">
        <v>137</v>
      </c>
      <c r="C32551" s="34">
        <v>138</v>
      </c>
      <c r="D32551" s="34">
        <v>158</v>
      </c>
      <c r="E32551" s="34">
        <v>112</v>
      </c>
      <c r="F32551" s="34">
        <v>181</v>
      </c>
      <c r="G32551" s="34">
        <v>125</v>
      </c>
      <c r="H32551" s="34">
        <v>160</v>
      </c>
      <c r="I32551" s="34">
        <v>98</v>
      </c>
      <c r="J32551" s="34">
        <v>172</v>
      </c>
      <c r="K32551" s="34">
        <v>188</v>
      </c>
      <c r="L32551" s="34">
        <v>135</v>
      </c>
      <c r="M32551" s="34">
        <v>153</v>
      </c>
      <c r="N32551" s="34">
        <v>132</v>
      </c>
      <c r="O32551" s="34">
        <v>150</v>
      </c>
      <c r="P32551" s="34">
        <v>122</v>
      </c>
      <c r="Q32551" s="34">
        <v>234</v>
      </c>
      <c r="R32551" s="34">
        <v>211</v>
      </c>
      <c r="S32551" s="34">
        <v>184</v>
      </c>
      <c r="T32551" s="34">
        <v>210</v>
      </c>
      <c r="U32551" s="34">
        <v>149</v>
      </c>
      <c r="V32551" s="34">
        <v>190</v>
      </c>
      <c r="W32551" s="34">
        <v>261</v>
      </c>
      <c r="X32551" s="34">
        <v>216</v>
      </c>
      <c r="Y32551" s="34">
        <v>235</v>
      </c>
      <c r="Z32551" s="34">
        <v>184</v>
      </c>
      <c r="AA32551" s="34">
        <v>194</v>
      </c>
      <c r="AB32551" s="34">
        <v>236</v>
      </c>
      <c r="AC32551" s="34">
        <v>291</v>
      </c>
    </row>
    <row r="32552" spans="1:29" x14ac:dyDescent="0.2">
      <c r="A32552" s="34" t="s">
        <v>93045</v>
      </c>
      <c r="B32552" s="34">
        <v>48</v>
      </c>
      <c r="C32552" s="34">
        <v>56</v>
      </c>
      <c r="D32552" s="34">
        <v>61</v>
      </c>
      <c r="E32552" s="34">
        <v>58</v>
      </c>
      <c r="F32552" s="34">
        <v>55</v>
      </c>
      <c r="G32552" s="34">
        <v>64</v>
      </c>
      <c r="H32552" s="34">
        <v>49</v>
      </c>
      <c r="I32552" s="34">
        <v>14</v>
      </c>
      <c r="J32552" s="34">
        <v>28</v>
      </c>
      <c r="K32552" s="34">
        <v>49</v>
      </c>
      <c r="L32552" s="34">
        <v>22</v>
      </c>
      <c r="M32552" s="34">
        <v>29</v>
      </c>
      <c r="N32552" s="34">
        <v>33</v>
      </c>
      <c r="O32552" s="34">
        <v>23</v>
      </c>
      <c r="P32552" s="34">
        <v>24</v>
      </c>
      <c r="Q32552" s="34">
        <v>31</v>
      </c>
      <c r="R32552" s="34">
        <v>52</v>
      </c>
      <c r="S32552" s="34">
        <v>69</v>
      </c>
      <c r="T32552" s="34">
        <v>24</v>
      </c>
      <c r="U32552" s="34">
        <v>24</v>
      </c>
      <c r="V32552" s="34">
        <v>37</v>
      </c>
      <c r="W32552" s="34">
        <v>35</v>
      </c>
      <c r="X32552" s="34">
        <v>49</v>
      </c>
      <c r="Y32552" s="34">
        <v>30</v>
      </c>
      <c r="Z32552" s="34">
        <v>56</v>
      </c>
      <c r="AA32552" s="34">
        <v>53</v>
      </c>
      <c r="AB32552" s="34">
        <v>53</v>
      </c>
      <c r="AC32552" s="34">
        <v>64</v>
      </c>
    </row>
    <row r="32553" spans="1:29" x14ac:dyDescent="0.2">
      <c r="A32553" s="34" t="s">
        <v>93046</v>
      </c>
      <c r="B32553" s="34">
        <v>226</v>
      </c>
      <c r="C32553" s="34">
        <v>121</v>
      </c>
      <c r="D32553" s="34">
        <v>208</v>
      </c>
      <c r="E32553" s="34">
        <v>193</v>
      </c>
      <c r="F32553" s="34">
        <v>225</v>
      </c>
      <c r="G32553" s="34">
        <v>122</v>
      </c>
      <c r="H32553" s="34">
        <v>174</v>
      </c>
      <c r="I32553" s="34">
        <v>144</v>
      </c>
      <c r="J32553" s="34">
        <v>189</v>
      </c>
      <c r="K32553" s="34">
        <v>144</v>
      </c>
      <c r="L32553" s="34">
        <v>170</v>
      </c>
      <c r="M32553" s="34">
        <v>111</v>
      </c>
      <c r="N32553" s="34">
        <v>170</v>
      </c>
      <c r="O32553" s="34">
        <v>115</v>
      </c>
      <c r="P32553" s="34">
        <v>169</v>
      </c>
      <c r="Q32553" s="34">
        <v>239</v>
      </c>
      <c r="R32553" s="34">
        <v>214</v>
      </c>
      <c r="S32553" s="34">
        <v>204</v>
      </c>
      <c r="T32553" s="34">
        <v>218</v>
      </c>
      <c r="U32553" s="34">
        <v>155</v>
      </c>
      <c r="V32553" s="34">
        <v>228</v>
      </c>
      <c r="W32553" s="34">
        <v>195</v>
      </c>
      <c r="X32553" s="34">
        <v>215</v>
      </c>
      <c r="Y32553" s="34">
        <v>229</v>
      </c>
      <c r="Z32553" s="34">
        <v>213</v>
      </c>
      <c r="AA32553" s="34">
        <v>233</v>
      </c>
      <c r="AB32553" s="34">
        <v>270</v>
      </c>
      <c r="AC32553" s="34">
        <v>278</v>
      </c>
    </row>
    <row r="32554" spans="1:29" x14ac:dyDescent="0.2">
      <c r="A32554" s="34" t="s">
        <v>93047</v>
      </c>
      <c r="B32554" s="34">
        <v>68</v>
      </c>
      <c r="C32554" s="34">
        <v>25</v>
      </c>
      <c r="D32554" s="34">
        <v>23</v>
      </c>
      <c r="E32554" s="34">
        <v>22</v>
      </c>
      <c r="F32554" s="34">
        <v>35</v>
      </c>
      <c r="G32554" s="34">
        <v>18</v>
      </c>
      <c r="H32554" s="34">
        <v>21</v>
      </c>
      <c r="I32554" s="34">
        <v>28</v>
      </c>
      <c r="J32554" s="34">
        <v>26</v>
      </c>
      <c r="K32554" s="34">
        <v>42</v>
      </c>
      <c r="L32554" s="34">
        <v>32</v>
      </c>
      <c r="M32554" s="34">
        <v>12</v>
      </c>
      <c r="N32554" s="34">
        <v>25</v>
      </c>
      <c r="O32554" s="34">
        <v>18</v>
      </c>
      <c r="P32554" s="34">
        <v>25</v>
      </c>
      <c r="Q32554" s="34">
        <v>43</v>
      </c>
      <c r="R32554" s="34">
        <v>42</v>
      </c>
      <c r="S32554" s="34">
        <v>46</v>
      </c>
      <c r="T32554" s="34">
        <v>40</v>
      </c>
      <c r="U32554" s="34">
        <v>33</v>
      </c>
      <c r="V32554" s="34">
        <v>33</v>
      </c>
      <c r="W32554" s="34">
        <v>43</v>
      </c>
      <c r="X32554" s="34">
        <v>39</v>
      </c>
      <c r="Y32554" s="34">
        <v>25</v>
      </c>
      <c r="Z32554" s="34">
        <v>32</v>
      </c>
      <c r="AA32554" s="34">
        <v>35</v>
      </c>
      <c r="AB32554" s="34">
        <v>43</v>
      </c>
      <c r="AC32554" s="34">
        <v>27</v>
      </c>
    </row>
    <row r="32555" spans="1:29" x14ac:dyDescent="0.2">
      <c r="A32555" s="34" t="s">
        <v>93048</v>
      </c>
      <c r="B32555" s="34">
        <v>97</v>
      </c>
      <c r="C32555" s="34">
        <v>118</v>
      </c>
      <c r="D32555" s="34">
        <v>180</v>
      </c>
      <c r="E32555" s="34">
        <v>103</v>
      </c>
      <c r="F32555" s="34">
        <v>161</v>
      </c>
      <c r="G32555" s="34">
        <v>143</v>
      </c>
      <c r="H32555" s="34">
        <v>145</v>
      </c>
      <c r="I32555" s="34">
        <v>99</v>
      </c>
      <c r="J32555" s="34">
        <v>133</v>
      </c>
      <c r="K32555" s="34">
        <v>114</v>
      </c>
      <c r="L32555" s="34">
        <v>77</v>
      </c>
      <c r="M32555" s="34">
        <v>97</v>
      </c>
      <c r="N32555" s="34">
        <v>142</v>
      </c>
      <c r="O32555" s="34">
        <v>94</v>
      </c>
      <c r="P32555" s="34">
        <v>161</v>
      </c>
      <c r="Q32555" s="34">
        <v>170</v>
      </c>
      <c r="R32555" s="34">
        <v>145</v>
      </c>
      <c r="S32555" s="34">
        <v>173</v>
      </c>
      <c r="T32555" s="34">
        <v>132</v>
      </c>
      <c r="U32555" s="34">
        <v>113</v>
      </c>
      <c r="V32555" s="34">
        <v>196</v>
      </c>
      <c r="W32555" s="34">
        <v>120</v>
      </c>
      <c r="X32555" s="34">
        <v>192</v>
      </c>
      <c r="Y32555" s="34">
        <v>136</v>
      </c>
      <c r="Z32555" s="34">
        <v>158</v>
      </c>
      <c r="AA32555" s="34">
        <v>174</v>
      </c>
      <c r="AB32555" s="34">
        <v>147</v>
      </c>
      <c r="AC32555" s="34">
        <v>189</v>
      </c>
    </row>
    <row r="32556" spans="1:29" x14ac:dyDescent="0.2">
      <c r="A32556" s="34" t="s">
        <v>93049</v>
      </c>
      <c r="B32556" s="34">
        <v>16</v>
      </c>
      <c r="C32556" s="34">
        <v>5</v>
      </c>
      <c r="D32556" s="34">
        <v>22</v>
      </c>
      <c r="E32556" s="34">
        <v>33</v>
      </c>
      <c r="F32556" s="34">
        <v>21</v>
      </c>
      <c r="G32556" s="34">
        <v>29</v>
      </c>
      <c r="H32556" s="34">
        <v>11</v>
      </c>
      <c r="I32556" s="34">
        <v>12</v>
      </c>
      <c r="J32556" s="34">
        <v>12</v>
      </c>
      <c r="K32556" s="34">
        <v>21</v>
      </c>
      <c r="L32556" s="34">
        <v>25</v>
      </c>
      <c r="M32556" s="34">
        <v>12</v>
      </c>
      <c r="N32556" s="34">
        <v>18</v>
      </c>
      <c r="O32556" s="34">
        <v>27</v>
      </c>
      <c r="P32556" s="34">
        <v>24</v>
      </c>
      <c r="Q32556" s="34">
        <v>25</v>
      </c>
      <c r="R32556" s="34">
        <v>26</v>
      </c>
      <c r="S32556" s="34">
        <v>29</v>
      </c>
      <c r="T32556" s="34">
        <v>42</v>
      </c>
      <c r="U32556" s="34">
        <v>24</v>
      </c>
      <c r="V32556" s="34">
        <v>26</v>
      </c>
      <c r="W32556" s="34">
        <v>23</v>
      </c>
      <c r="X32556" s="34">
        <v>17</v>
      </c>
      <c r="Y32556" s="34">
        <v>13</v>
      </c>
      <c r="Z32556" s="34">
        <v>15</v>
      </c>
      <c r="AA32556" s="34">
        <v>32</v>
      </c>
      <c r="AB32556" s="34">
        <v>16</v>
      </c>
      <c r="AC32556" s="34">
        <v>35</v>
      </c>
    </row>
    <row r="32557" spans="1:29" x14ac:dyDescent="0.2">
      <c r="A32557" s="34" t="s">
        <v>93050</v>
      </c>
      <c r="B32557" s="34">
        <v>136</v>
      </c>
      <c r="C32557" s="34">
        <v>161</v>
      </c>
      <c r="D32557" s="34">
        <v>154</v>
      </c>
      <c r="E32557" s="34">
        <v>149</v>
      </c>
      <c r="F32557" s="34">
        <v>179</v>
      </c>
      <c r="G32557" s="34">
        <v>133</v>
      </c>
      <c r="H32557" s="34">
        <v>133</v>
      </c>
      <c r="I32557" s="34">
        <v>157</v>
      </c>
      <c r="J32557" s="34">
        <v>158</v>
      </c>
      <c r="K32557" s="34">
        <v>145</v>
      </c>
      <c r="L32557" s="34">
        <v>191</v>
      </c>
      <c r="M32557" s="34">
        <v>160</v>
      </c>
      <c r="N32557" s="34">
        <v>188</v>
      </c>
      <c r="O32557" s="34">
        <v>143</v>
      </c>
      <c r="P32557" s="34">
        <v>160</v>
      </c>
      <c r="Q32557" s="34">
        <v>201</v>
      </c>
      <c r="R32557" s="34">
        <v>249</v>
      </c>
      <c r="S32557" s="34">
        <v>163</v>
      </c>
      <c r="T32557" s="34">
        <v>227</v>
      </c>
      <c r="U32557" s="34">
        <v>169</v>
      </c>
      <c r="V32557" s="34">
        <v>219</v>
      </c>
      <c r="W32557" s="34">
        <v>230</v>
      </c>
      <c r="X32557" s="34">
        <v>238</v>
      </c>
      <c r="Y32557" s="34">
        <v>214</v>
      </c>
      <c r="Z32557" s="34">
        <v>200</v>
      </c>
      <c r="AA32557" s="34">
        <v>189</v>
      </c>
      <c r="AB32557" s="34">
        <v>170</v>
      </c>
      <c r="AC32557" s="34">
        <v>245</v>
      </c>
    </row>
    <row r="32558" spans="1:29" x14ac:dyDescent="0.2">
      <c r="A32558" s="34" t="s">
        <v>93051</v>
      </c>
      <c r="B32558" s="34">
        <v>34</v>
      </c>
      <c r="C32558" s="34">
        <v>39</v>
      </c>
      <c r="D32558" s="34">
        <v>46</v>
      </c>
      <c r="E32558" s="34">
        <v>28</v>
      </c>
      <c r="F32558" s="34">
        <v>30</v>
      </c>
      <c r="G32558" s="34">
        <v>64</v>
      </c>
      <c r="H32558" s="34">
        <v>39</v>
      </c>
      <c r="I32558" s="34">
        <v>37</v>
      </c>
      <c r="J32558" s="34">
        <v>42</v>
      </c>
      <c r="K32558" s="34">
        <v>34</v>
      </c>
      <c r="L32558" s="34">
        <v>26</v>
      </c>
      <c r="M32558" s="34">
        <v>37</v>
      </c>
      <c r="N32558" s="34">
        <v>27</v>
      </c>
      <c r="O32558" s="34">
        <v>30</v>
      </c>
      <c r="P32558" s="34">
        <v>15</v>
      </c>
      <c r="Q32558" s="34">
        <v>34</v>
      </c>
      <c r="R32558" s="34">
        <v>38</v>
      </c>
      <c r="S32558" s="34">
        <v>51</v>
      </c>
      <c r="T32558" s="34">
        <v>39</v>
      </c>
      <c r="U32558" s="34">
        <v>25</v>
      </c>
      <c r="V32558" s="34">
        <v>44</v>
      </c>
      <c r="W32558" s="34">
        <v>34</v>
      </c>
      <c r="X32558" s="34">
        <v>37</v>
      </c>
      <c r="Y32558" s="34">
        <v>35</v>
      </c>
      <c r="Z32558" s="34">
        <v>55</v>
      </c>
      <c r="AA32558" s="34">
        <v>43</v>
      </c>
      <c r="AB32558" s="34">
        <v>29</v>
      </c>
      <c r="AC32558" s="34">
        <v>82</v>
      </c>
    </row>
    <row r="32559" spans="1:29" x14ac:dyDescent="0.2">
      <c r="A32559" s="34" t="s">
        <v>93052</v>
      </c>
      <c r="B32559" s="34">
        <v>231</v>
      </c>
      <c r="C32559" s="34">
        <v>191</v>
      </c>
      <c r="D32559" s="34">
        <v>244</v>
      </c>
      <c r="E32559" s="34">
        <v>220</v>
      </c>
      <c r="F32559" s="34">
        <v>237</v>
      </c>
      <c r="G32559" s="34">
        <v>164</v>
      </c>
      <c r="H32559" s="34">
        <v>225</v>
      </c>
      <c r="I32559" s="34">
        <v>245</v>
      </c>
      <c r="J32559" s="34">
        <v>266</v>
      </c>
      <c r="K32559" s="34">
        <v>164</v>
      </c>
      <c r="L32559" s="34">
        <v>248</v>
      </c>
      <c r="M32559" s="34">
        <v>199</v>
      </c>
      <c r="N32559" s="34">
        <v>190</v>
      </c>
      <c r="O32559" s="34">
        <v>190</v>
      </c>
      <c r="P32559" s="34">
        <v>221</v>
      </c>
      <c r="Q32559" s="34">
        <v>316</v>
      </c>
      <c r="R32559" s="34">
        <v>330</v>
      </c>
      <c r="S32559" s="34">
        <v>255</v>
      </c>
      <c r="T32559" s="34">
        <v>399</v>
      </c>
      <c r="U32559" s="34">
        <v>277</v>
      </c>
      <c r="V32559" s="34">
        <v>286</v>
      </c>
      <c r="W32559" s="34">
        <v>438</v>
      </c>
      <c r="X32559" s="34">
        <v>344</v>
      </c>
      <c r="Y32559" s="34">
        <v>323</v>
      </c>
      <c r="Z32559" s="34">
        <v>254</v>
      </c>
      <c r="AA32559" s="34">
        <v>291</v>
      </c>
      <c r="AB32559" s="34">
        <v>314</v>
      </c>
      <c r="AC32559" s="34">
        <v>390</v>
      </c>
    </row>
    <row r="32560" spans="1:29" x14ac:dyDescent="0.2">
      <c r="A32560" s="34" t="s">
        <v>93053</v>
      </c>
      <c r="B32560" s="34">
        <v>94</v>
      </c>
      <c r="C32560" s="34">
        <v>48</v>
      </c>
      <c r="D32560" s="34">
        <v>80</v>
      </c>
      <c r="E32560" s="34">
        <v>64</v>
      </c>
      <c r="F32560" s="34">
        <v>62</v>
      </c>
      <c r="G32560" s="34">
        <v>46</v>
      </c>
      <c r="H32560" s="34">
        <v>64</v>
      </c>
      <c r="I32560" s="34">
        <v>34</v>
      </c>
      <c r="J32560" s="34">
        <v>51</v>
      </c>
      <c r="K32560" s="34">
        <v>47</v>
      </c>
      <c r="L32560" s="34">
        <v>61</v>
      </c>
      <c r="M32560" s="34">
        <v>46</v>
      </c>
      <c r="N32560" s="34">
        <v>45</v>
      </c>
      <c r="O32560" s="34">
        <v>43</v>
      </c>
      <c r="P32560" s="34">
        <v>52</v>
      </c>
      <c r="Q32560" s="34">
        <v>58</v>
      </c>
      <c r="R32560" s="34">
        <v>79</v>
      </c>
      <c r="S32560" s="34">
        <v>67</v>
      </c>
      <c r="T32560" s="34">
        <v>85</v>
      </c>
      <c r="U32560" s="34">
        <v>49</v>
      </c>
      <c r="V32560" s="34">
        <v>59</v>
      </c>
      <c r="W32560" s="34">
        <v>65</v>
      </c>
      <c r="X32560" s="34">
        <v>64</v>
      </c>
      <c r="Y32560" s="34">
        <v>65</v>
      </c>
      <c r="Z32560" s="34">
        <v>81</v>
      </c>
      <c r="AA32560" s="34">
        <v>57</v>
      </c>
      <c r="AB32560" s="34">
        <v>83</v>
      </c>
      <c r="AC32560" s="34">
        <v>74</v>
      </c>
    </row>
    <row r="32561" spans="1:29" x14ac:dyDescent="0.2">
      <c r="A32561" s="34" t="s">
        <v>93054</v>
      </c>
      <c r="B32561" s="34">
        <v>168</v>
      </c>
      <c r="C32561" s="34">
        <v>119</v>
      </c>
      <c r="D32561" s="34">
        <v>117</v>
      </c>
      <c r="E32561" s="34">
        <v>126</v>
      </c>
      <c r="F32561" s="34">
        <v>107</v>
      </c>
      <c r="G32561" s="34">
        <v>141</v>
      </c>
      <c r="H32561" s="34">
        <v>144</v>
      </c>
      <c r="I32561" s="34">
        <v>120</v>
      </c>
      <c r="J32561" s="34">
        <v>129</v>
      </c>
      <c r="K32561" s="34">
        <v>115</v>
      </c>
      <c r="L32561" s="34">
        <v>106</v>
      </c>
      <c r="M32561" s="34">
        <v>129</v>
      </c>
      <c r="N32561" s="34">
        <v>84</v>
      </c>
      <c r="O32561" s="34">
        <v>130</v>
      </c>
      <c r="P32561" s="34">
        <v>119</v>
      </c>
      <c r="Q32561" s="34">
        <v>207</v>
      </c>
      <c r="R32561" s="34">
        <v>187</v>
      </c>
      <c r="S32561" s="34">
        <v>203</v>
      </c>
      <c r="T32561" s="34">
        <v>147</v>
      </c>
      <c r="U32561" s="34">
        <v>157</v>
      </c>
      <c r="V32561" s="34">
        <v>177</v>
      </c>
      <c r="W32561" s="34">
        <v>218</v>
      </c>
      <c r="X32561" s="34">
        <v>168</v>
      </c>
      <c r="Y32561" s="34">
        <v>155</v>
      </c>
      <c r="Z32561" s="34">
        <v>117</v>
      </c>
      <c r="AA32561" s="34">
        <v>156</v>
      </c>
      <c r="AB32561" s="34">
        <v>222</v>
      </c>
      <c r="AC32561" s="34">
        <v>177</v>
      </c>
    </row>
    <row r="32562" spans="1:29" x14ac:dyDescent="0.2">
      <c r="A32562" s="34" t="s">
        <v>93055</v>
      </c>
      <c r="B32562" s="34">
        <v>576</v>
      </c>
      <c r="C32562" s="34">
        <v>322</v>
      </c>
      <c r="D32562" s="34">
        <v>292</v>
      </c>
      <c r="E32562" s="34">
        <v>359</v>
      </c>
      <c r="F32562" s="34">
        <v>425</v>
      </c>
      <c r="G32562" s="34">
        <v>313</v>
      </c>
      <c r="H32562" s="34">
        <v>376</v>
      </c>
      <c r="I32562" s="34">
        <v>321</v>
      </c>
      <c r="J32562" s="34">
        <v>381</v>
      </c>
      <c r="K32562" s="34">
        <v>361</v>
      </c>
      <c r="L32562" s="34">
        <v>570</v>
      </c>
      <c r="M32562" s="34">
        <v>287</v>
      </c>
      <c r="N32562" s="34">
        <v>307</v>
      </c>
      <c r="O32562" s="34">
        <v>349</v>
      </c>
      <c r="P32562" s="34">
        <v>413</v>
      </c>
      <c r="Q32562" s="34">
        <v>517</v>
      </c>
      <c r="R32562" s="34">
        <v>700</v>
      </c>
      <c r="S32562" s="34">
        <v>344</v>
      </c>
      <c r="T32562" s="34">
        <v>868</v>
      </c>
      <c r="U32562" s="34">
        <v>372</v>
      </c>
      <c r="V32562" s="34">
        <v>585</v>
      </c>
      <c r="W32562" s="34">
        <v>747</v>
      </c>
      <c r="X32562" s="34">
        <v>507</v>
      </c>
      <c r="Y32562" s="34">
        <v>610</v>
      </c>
      <c r="Z32562" s="34">
        <v>347</v>
      </c>
      <c r="AA32562" s="34">
        <v>339</v>
      </c>
      <c r="AB32562" s="34">
        <v>757</v>
      </c>
      <c r="AC32562" s="34">
        <v>476</v>
      </c>
    </row>
    <row r="32563" spans="1:29" x14ac:dyDescent="0.2">
      <c r="A32563" s="34" t="s">
        <v>93056</v>
      </c>
      <c r="B32563" s="34">
        <v>2</v>
      </c>
      <c r="C32563" s="34">
        <v>0</v>
      </c>
      <c r="D32563" s="34">
        <v>0</v>
      </c>
      <c r="E32563" s="34">
        <v>0</v>
      </c>
      <c r="F32563" s="34">
        <v>0</v>
      </c>
      <c r="G32563" s="34">
        <v>0</v>
      </c>
      <c r="H32563" s="34">
        <v>0</v>
      </c>
      <c r="I32563" s="34">
        <v>0</v>
      </c>
      <c r="J32563" s="34">
        <v>0</v>
      </c>
      <c r="K32563" s="34">
        <v>0</v>
      </c>
      <c r="L32563" s="34">
        <v>0</v>
      </c>
      <c r="M32563" s="34">
        <v>0</v>
      </c>
      <c r="N32563" s="34">
        <v>0</v>
      </c>
      <c r="O32563" s="34">
        <v>0</v>
      </c>
      <c r="P32563" s="34">
        <v>0</v>
      </c>
      <c r="Q32563" s="34">
        <v>0</v>
      </c>
      <c r="R32563" s="34">
        <v>0</v>
      </c>
      <c r="S32563" s="34">
        <v>0</v>
      </c>
      <c r="T32563" s="34">
        <v>0</v>
      </c>
      <c r="U32563" s="34">
        <v>0</v>
      </c>
      <c r="V32563" s="34">
        <v>0</v>
      </c>
      <c r="W32563" s="34">
        <v>0</v>
      </c>
      <c r="X32563" s="34">
        <v>0</v>
      </c>
      <c r="Y32563" s="34">
        <v>0</v>
      </c>
      <c r="Z32563" s="34">
        <v>0</v>
      </c>
      <c r="AA32563" s="34">
        <v>0</v>
      </c>
      <c r="AB32563" s="34">
        <v>0</v>
      </c>
      <c r="AC32563" s="34">
        <v>0</v>
      </c>
    </row>
    <row r="32564" spans="1:29" x14ac:dyDescent="0.2">
      <c r="A32564" s="34" t="s">
        <v>93057</v>
      </c>
      <c r="B32564" s="34">
        <v>65</v>
      </c>
      <c r="C32564" s="34">
        <v>17</v>
      </c>
      <c r="D32564" s="34">
        <v>32</v>
      </c>
      <c r="E32564" s="34">
        <v>23</v>
      </c>
      <c r="F32564" s="34">
        <v>37</v>
      </c>
      <c r="G32564" s="34">
        <v>12</v>
      </c>
      <c r="H32564" s="34">
        <v>23</v>
      </c>
      <c r="I32564" s="34">
        <v>18</v>
      </c>
      <c r="J32564" s="34">
        <v>24</v>
      </c>
      <c r="K32564" s="34">
        <v>23</v>
      </c>
      <c r="L32564" s="34">
        <v>22</v>
      </c>
      <c r="M32564" s="34">
        <v>13</v>
      </c>
      <c r="N32564" s="34">
        <v>20</v>
      </c>
      <c r="O32564" s="34">
        <v>20</v>
      </c>
      <c r="P32564" s="34">
        <v>16</v>
      </c>
      <c r="Q32564" s="34">
        <v>17</v>
      </c>
      <c r="R32564" s="34">
        <v>19</v>
      </c>
      <c r="S32564" s="34">
        <v>20</v>
      </c>
      <c r="T32564" s="34">
        <v>25</v>
      </c>
      <c r="U32564" s="34">
        <v>33</v>
      </c>
      <c r="V32564" s="34">
        <v>16</v>
      </c>
      <c r="W32564" s="34">
        <v>43</v>
      </c>
      <c r="X32564" s="34">
        <v>28</v>
      </c>
      <c r="Y32564" s="34">
        <v>18</v>
      </c>
      <c r="Z32564" s="34">
        <v>27</v>
      </c>
      <c r="AA32564" s="34">
        <v>46</v>
      </c>
      <c r="AB32564" s="34">
        <v>31</v>
      </c>
      <c r="AC32564" s="34">
        <v>41</v>
      </c>
    </row>
    <row r="32565" spans="1:29" x14ac:dyDescent="0.2">
      <c r="A32565" s="34" t="s">
        <v>93058</v>
      </c>
      <c r="B32565" s="34">
        <v>93</v>
      </c>
      <c r="C32565" s="34">
        <v>80</v>
      </c>
      <c r="D32565" s="34">
        <v>59</v>
      </c>
      <c r="E32565" s="34">
        <v>66</v>
      </c>
      <c r="F32565" s="34">
        <v>66</v>
      </c>
      <c r="G32565" s="34">
        <v>80</v>
      </c>
      <c r="H32565" s="34">
        <v>67</v>
      </c>
      <c r="I32565" s="34">
        <v>74</v>
      </c>
      <c r="J32565" s="34">
        <v>68</v>
      </c>
      <c r="K32565" s="34">
        <v>64</v>
      </c>
      <c r="L32565" s="34">
        <v>50</v>
      </c>
      <c r="M32565" s="34">
        <v>91</v>
      </c>
      <c r="N32565" s="34">
        <v>57</v>
      </c>
      <c r="O32565" s="34">
        <v>73</v>
      </c>
      <c r="P32565" s="34">
        <v>41</v>
      </c>
      <c r="Q32565" s="34">
        <v>99</v>
      </c>
      <c r="R32565" s="34">
        <v>106</v>
      </c>
      <c r="S32565" s="34">
        <v>90</v>
      </c>
      <c r="T32565" s="34">
        <v>76</v>
      </c>
      <c r="U32565" s="34">
        <v>82</v>
      </c>
      <c r="V32565" s="34">
        <v>81</v>
      </c>
      <c r="W32565" s="34">
        <v>98</v>
      </c>
      <c r="X32565" s="34">
        <v>102</v>
      </c>
      <c r="Y32565" s="34">
        <v>87</v>
      </c>
      <c r="Z32565" s="34">
        <v>63</v>
      </c>
      <c r="AA32565" s="34">
        <v>77</v>
      </c>
      <c r="AB32565" s="34">
        <v>92</v>
      </c>
      <c r="AC32565" s="34">
        <v>97</v>
      </c>
    </row>
    <row r="32566" spans="1:29" x14ac:dyDescent="0.2">
      <c r="A32566" s="34" t="s">
        <v>93059</v>
      </c>
      <c r="B32566" s="34">
        <v>70</v>
      </c>
      <c r="C32566" s="34">
        <v>62</v>
      </c>
      <c r="D32566" s="34">
        <v>84</v>
      </c>
      <c r="E32566" s="34">
        <v>93</v>
      </c>
      <c r="F32566" s="34">
        <v>82</v>
      </c>
      <c r="G32566" s="34">
        <v>106</v>
      </c>
      <c r="H32566" s="34">
        <v>101</v>
      </c>
      <c r="I32566" s="34">
        <v>74</v>
      </c>
      <c r="J32566" s="34">
        <v>74</v>
      </c>
      <c r="K32566" s="34">
        <v>77</v>
      </c>
      <c r="L32566" s="34">
        <v>88</v>
      </c>
      <c r="M32566" s="34">
        <v>53</v>
      </c>
      <c r="N32566" s="34">
        <v>74</v>
      </c>
      <c r="O32566" s="34">
        <v>87</v>
      </c>
      <c r="P32566" s="34">
        <v>88</v>
      </c>
      <c r="Q32566" s="34">
        <v>125</v>
      </c>
      <c r="R32566" s="34">
        <v>117</v>
      </c>
      <c r="S32566" s="34">
        <v>122</v>
      </c>
      <c r="T32566" s="34">
        <v>136</v>
      </c>
      <c r="U32566" s="34">
        <v>83</v>
      </c>
      <c r="V32566" s="34">
        <v>149</v>
      </c>
      <c r="W32566" s="34">
        <v>87</v>
      </c>
      <c r="X32566" s="34">
        <v>129</v>
      </c>
      <c r="Y32566" s="34">
        <v>119</v>
      </c>
      <c r="Z32566" s="34">
        <v>97</v>
      </c>
      <c r="AA32566" s="34">
        <v>120</v>
      </c>
      <c r="AB32566" s="34">
        <v>127</v>
      </c>
      <c r="AC32566" s="34">
        <v>132</v>
      </c>
    </row>
    <row r="32567" spans="1:29" x14ac:dyDescent="0.2">
      <c r="A32567" s="34" t="s">
        <v>93060</v>
      </c>
      <c r="B32567" s="34">
        <v>72</v>
      </c>
      <c r="C32567" s="34">
        <v>113</v>
      </c>
      <c r="D32567" s="34">
        <v>108</v>
      </c>
      <c r="E32567" s="34">
        <v>141</v>
      </c>
      <c r="F32567" s="34">
        <v>140</v>
      </c>
      <c r="G32567" s="34">
        <v>105</v>
      </c>
      <c r="H32567" s="34">
        <v>110</v>
      </c>
      <c r="I32567" s="34">
        <v>124</v>
      </c>
      <c r="J32567" s="34">
        <v>85</v>
      </c>
      <c r="K32567" s="34">
        <v>141</v>
      </c>
      <c r="L32567" s="34">
        <v>105</v>
      </c>
      <c r="M32567" s="34">
        <v>120</v>
      </c>
      <c r="N32567" s="34">
        <v>99</v>
      </c>
      <c r="O32567" s="34">
        <v>97</v>
      </c>
      <c r="P32567" s="34">
        <v>101</v>
      </c>
      <c r="Q32567" s="34">
        <v>157</v>
      </c>
      <c r="R32567" s="34">
        <v>135</v>
      </c>
      <c r="S32567" s="34">
        <v>186</v>
      </c>
      <c r="T32567" s="34">
        <v>135</v>
      </c>
      <c r="U32567" s="34">
        <v>126</v>
      </c>
      <c r="V32567" s="34">
        <v>169</v>
      </c>
      <c r="W32567" s="34">
        <v>117</v>
      </c>
      <c r="X32567" s="34">
        <v>131</v>
      </c>
      <c r="Y32567" s="34">
        <v>120</v>
      </c>
      <c r="Z32567" s="34">
        <v>139</v>
      </c>
      <c r="AA32567" s="34">
        <v>167</v>
      </c>
      <c r="AB32567" s="34">
        <v>152</v>
      </c>
      <c r="AC32567" s="34">
        <v>177</v>
      </c>
    </row>
    <row r="32568" spans="1:29" x14ac:dyDescent="0.2">
      <c r="A32568" s="34" t="s">
        <v>93061</v>
      </c>
      <c r="B32568" s="34">
        <v>75</v>
      </c>
      <c r="C32568" s="34">
        <v>136</v>
      </c>
      <c r="D32568" s="34">
        <v>136</v>
      </c>
      <c r="E32568" s="34">
        <v>134</v>
      </c>
      <c r="F32568" s="34">
        <v>164</v>
      </c>
      <c r="G32568" s="34">
        <v>160</v>
      </c>
      <c r="H32568" s="34">
        <v>176</v>
      </c>
      <c r="I32568" s="34">
        <v>136</v>
      </c>
      <c r="J32568" s="34">
        <v>110</v>
      </c>
      <c r="K32568" s="34">
        <v>172</v>
      </c>
      <c r="L32568" s="34">
        <v>72</v>
      </c>
      <c r="M32568" s="34">
        <v>129</v>
      </c>
      <c r="N32568" s="34">
        <v>116</v>
      </c>
      <c r="O32568" s="34">
        <v>128</v>
      </c>
      <c r="P32568" s="34">
        <v>118</v>
      </c>
      <c r="Q32568" s="34">
        <v>210</v>
      </c>
      <c r="R32568" s="34">
        <v>132</v>
      </c>
      <c r="S32568" s="34">
        <v>173</v>
      </c>
      <c r="T32568" s="34">
        <v>142</v>
      </c>
      <c r="U32568" s="34">
        <v>115</v>
      </c>
      <c r="V32568" s="34">
        <v>163</v>
      </c>
      <c r="W32568" s="34">
        <v>129</v>
      </c>
      <c r="X32568" s="34">
        <v>169</v>
      </c>
      <c r="Y32568" s="34">
        <v>116</v>
      </c>
      <c r="Z32568" s="34">
        <v>163</v>
      </c>
      <c r="AA32568" s="34">
        <v>166</v>
      </c>
      <c r="AB32568" s="34">
        <v>168</v>
      </c>
      <c r="AC32568" s="34">
        <v>229</v>
      </c>
    </row>
    <row r="32569" spans="1:29" x14ac:dyDescent="0.2">
      <c r="A32569" s="34" t="s">
        <v>93062</v>
      </c>
      <c r="B32569" s="34">
        <v>76</v>
      </c>
      <c r="C32569" s="34">
        <v>144</v>
      </c>
      <c r="D32569" s="34">
        <v>161</v>
      </c>
      <c r="E32569" s="34">
        <v>151</v>
      </c>
      <c r="F32569" s="34">
        <v>146</v>
      </c>
      <c r="G32569" s="34">
        <v>179</v>
      </c>
      <c r="H32569" s="34">
        <v>151</v>
      </c>
      <c r="I32569" s="34">
        <v>127</v>
      </c>
      <c r="J32569" s="34">
        <v>104</v>
      </c>
      <c r="K32569" s="34">
        <v>128</v>
      </c>
      <c r="L32569" s="34">
        <v>78</v>
      </c>
      <c r="M32569" s="34">
        <v>121</v>
      </c>
      <c r="N32569" s="34">
        <v>127</v>
      </c>
      <c r="O32569" s="34">
        <v>112</v>
      </c>
      <c r="P32569" s="34">
        <v>91</v>
      </c>
      <c r="Q32569" s="34">
        <v>151</v>
      </c>
      <c r="R32569" s="34">
        <v>152</v>
      </c>
      <c r="S32569" s="34">
        <v>151</v>
      </c>
      <c r="T32569" s="34">
        <v>116</v>
      </c>
      <c r="U32569" s="34">
        <v>141</v>
      </c>
      <c r="V32569" s="34">
        <v>130</v>
      </c>
      <c r="W32569" s="34">
        <v>128</v>
      </c>
      <c r="X32569" s="34">
        <v>145</v>
      </c>
      <c r="Y32569" s="34">
        <v>138</v>
      </c>
      <c r="Z32569" s="34">
        <v>147</v>
      </c>
      <c r="AA32569" s="34">
        <v>153</v>
      </c>
      <c r="AB32569" s="34">
        <v>145</v>
      </c>
      <c r="AC32569" s="34">
        <v>181</v>
      </c>
    </row>
    <row r="32570" spans="1:29" x14ac:dyDescent="0.2">
      <c r="A32570" s="34" t="s">
        <v>93063</v>
      </c>
      <c r="B32570" s="34">
        <v>98</v>
      </c>
      <c r="C32570" s="34">
        <v>67</v>
      </c>
      <c r="D32570" s="34">
        <v>78</v>
      </c>
      <c r="E32570" s="34">
        <v>61</v>
      </c>
      <c r="F32570" s="34">
        <v>61</v>
      </c>
      <c r="G32570" s="34">
        <v>73</v>
      </c>
      <c r="H32570" s="34">
        <v>73</v>
      </c>
      <c r="I32570" s="34">
        <v>61</v>
      </c>
      <c r="J32570" s="34">
        <v>42</v>
      </c>
      <c r="K32570" s="34">
        <v>57</v>
      </c>
      <c r="L32570" s="34">
        <v>40</v>
      </c>
      <c r="M32570" s="34">
        <v>64</v>
      </c>
      <c r="N32570" s="34">
        <v>81</v>
      </c>
      <c r="O32570" s="34">
        <v>74</v>
      </c>
      <c r="P32570" s="34">
        <v>68</v>
      </c>
      <c r="Q32570" s="34">
        <v>46</v>
      </c>
      <c r="R32570" s="34">
        <v>83</v>
      </c>
      <c r="S32570" s="34">
        <v>70</v>
      </c>
      <c r="T32570" s="34">
        <v>78</v>
      </c>
      <c r="U32570" s="34">
        <v>60</v>
      </c>
      <c r="V32570" s="34">
        <v>86</v>
      </c>
      <c r="W32570" s="34">
        <v>42</v>
      </c>
      <c r="X32570" s="34">
        <v>126</v>
      </c>
      <c r="Y32570" s="34">
        <v>69</v>
      </c>
      <c r="Z32570" s="34">
        <v>90</v>
      </c>
      <c r="AA32570" s="34">
        <v>80</v>
      </c>
      <c r="AB32570" s="34">
        <v>99</v>
      </c>
      <c r="AC32570" s="34">
        <v>82</v>
      </c>
    </row>
    <row r="32571" spans="1:29" x14ac:dyDescent="0.2">
      <c r="A32571" s="34" t="s">
        <v>93064</v>
      </c>
      <c r="B32571" s="34">
        <v>90</v>
      </c>
      <c r="C32571" s="34">
        <v>63</v>
      </c>
      <c r="D32571" s="34">
        <v>76</v>
      </c>
      <c r="E32571" s="34">
        <v>66</v>
      </c>
      <c r="F32571" s="34">
        <v>104</v>
      </c>
      <c r="G32571" s="34">
        <v>89</v>
      </c>
      <c r="H32571" s="34">
        <v>103</v>
      </c>
      <c r="I32571" s="34">
        <v>57</v>
      </c>
      <c r="J32571" s="34">
        <v>103</v>
      </c>
      <c r="K32571" s="34">
        <v>71</v>
      </c>
      <c r="L32571" s="34">
        <v>67</v>
      </c>
      <c r="M32571" s="34">
        <v>53</v>
      </c>
      <c r="N32571" s="34">
        <v>50</v>
      </c>
      <c r="O32571" s="34">
        <v>61</v>
      </c>
      <c r="P32571" s="34">
        <v>86</v>
      </c>
      <c r="Q32571" s="34">
        <v>110</v>
      </c>
      <c r="R32571" s="34">
        <v>117</v>
      </c>
      <c r="S32571" s="34">
        <v>77</v>
      </c>
      <c r="T32571" s="34">
        <v>100</v>
      </c>
      <c r="U32571" s="34">
        <v>98</v>
      </c>
      <c r="V32571" s="34">
        <v>83</v>
      </c>
      <c r="W32571" s="34">
        <v>138</v>
      </c>
      <c r="X32571" s="34">
        <v>109</v>
      </c>
      <c r="Y32571" s="34">
        <v>76</v>
      </c>
      <c r="Z32571" s="34">
        <v>89</v>
      </c>
      <c r="AA32571" s="34">
        <v>67</v>
      </c>
      <c r="AB32571" s="34">
        <v>85</v>
      </c>
      <c r="AC32571" s="34">
        <v>118</v>
      </c>
    </row>
    <row r="32572" spans="1:29" x14ac:dyDescent="0.2">
      <c r="A32572" s="34" t="s">
        <v>93065</v>
      </c>
      <c r="B32572" s="34">
        <v>54</v>
      </c>
      <c r="C32572" s="34">
        <v>41</v>
      </c>
      <c r="D32572" s="34">
        <v>45</v>
      </c>
      <c r="E32572" s="34">
        <v>77</v>
      </c>
      <c r="F32572" s="34">
        <v>42</v>
      </c>
      <c r="G32572" s="34">
        <v>98</v>
      </c>
      <c r="H32572" s="34">
        <v>27</v>
      </c>
      <c r="I32572" s="34">
        <v>58</v>
      </c>
      <c r="J32572" s="34">
        <v>23</v>
      </c>
      <c r="K32572" s="34">
        <v>34</v>
      </c>
      <c r="L32572" s="34">
        <v>22</v>
      </c>
      <c r="M32572" s="34">
        <v>60</v>
      </c>
      <c r="N32572" s="34">
        <v>18</v>
      </c>
      <c r="O32572" s="34">
        <v>51</v>
      </c>
      <c r="P32572" s="34">
        <v>34</v>
      </c>
      <c r="Q32572" s="34">
        <v>74</v>
      </c>
      <c r="R32572" s="34">
        <v>50</v>
      </c>
      <c r="S32572" s="34">
        <v>87</v>
      </c>
      <c r="T32572" s="34">
        <v>26</v>
      </c>
      <c r="U32572" s="34">
        <v>34</v>
      </c>
      <c r="V32572" s="34">
        <v>39</v>
      </c>
      <c r="W32572" s="34">
        <v>43</v>
      </c>
      <c r="X32572" s="34">
        <v>68</v>
      </c>
      <c r="Y32572" s="34">
        <v>31</v>
      </c>
      <c r="Z32572" s="34">
        <v>43</v>
      </c>
      <c r="AA32572" s="34">
        <v>56</v>
      </c>
      <c r="AB32572" s="34">
        <v>43</v>
      </c>
      <c r="AC32572" s="34">
        <v>73</v>
      </c>
    </row>
    <row r="32573" spans="1:29" x14ac:dyDescent="0.2">
      <c r="A32573" s="34" t="s">
        <v>93066</v>
      </c>
      <c r="B32573" s="34">
        <v>118</v>
      </c>
      <c r="C32573" s="34">
        <v>100</v>
      </c>
      <c r="D32573" s="34">
        <v>108</v>
      </c>
      <c r="E32573" s="34">
        <v>100</v>
      </c>
      <c r="F32573" s="34">
        <v>124</v>
      </c>
      <c r="G32573" s="34">
        <v>154</v>
      </c>
      <c r="H32573" s="34">
        <v>115</v>
      </c>
      <c r="I32573" s="34">
        <v>112</v>
      </c>
      <c r="J32573" s="34">
        <v>112</v>
      </c>
      <c r="K32573" s="34">
        <v>100</v>
      </c>
      <c r="L32573" s="34">
        <v>57</v>
      </c>
      <c r="M32573" s="34">
        <v>98</v>
      </c>
      <c r="N32573" s="34">
        <v>128</v>
      </c>
      <c r="O32573" s="34">
        <v>95</v>
      </c>
      <c r="P32573" s="34">
        <v>103</v>
      </c>
      <c r="Q32573" s="34">
        <v>125</v>
      </c>
      <c r="R32573" s="34">
        <v>119</v>
      </c>
      <c r="S32573" s="34">
        <v>122</v>
      </c>
      <c r="T32573" s="34">
        <v>109</v>
      </c>
      <c r="U32573" s="34">
        <v>126</v>
      </c>
      <c r="V32573" s="34">
        <v>129</v>
      </c>
      <c r="W32573" s="34">
        <v>140</v>
      </c>
      <c r="X32573" s="34">
        <v>169</v>
      </c>
      <c r="Y32573" s="34">
        <v>100</v>
      </c>
      <c r="Z32573" s="34">
        <v>155</v>
      </c>
      <c r="AA32573" s="34">
        <v>204</v>
      </c>
      <c r="AB32573" s="34">
        <v>142</v>
      </c>
      <c r="AC32573" s="34">
        <v>176</v>
      </c>
    </row>
    <row r="32574" spans="1:29" x14ac:dyDescent="0.2">
      <c r="A32574" s="34" t="s">
        <v>93067</v>
      </c>
      <c r="B32574" s="34">
        <v>48</v>
      </c>
      <c r="C32574" s="34">
        <v>51</v>
      </c>
      <c r="D32574" s="34">
        <v>44</v>
      </c>
      <c r="E32574" s="34">
        <v>63</v>
      </c>
      <c r="F32574" s="34">
        <v>38</v>
      </c>
      <c r="G32574" s="34">
        <v>49</v>
      </c>
      <c r="H32574" s="34">
        <v>49</v>
      </c>
      <c r="I32574" s="34">
        <v>44</v>
      </c>
      <c r="J32574" s="34">
        <v>26</v>
      </c>
      <c r="K32574" s="34">
        <v>54</v>
      </c>
      <c r="L32574" s="34">
        <v>19</v>
      </c>
      <c r="M32574" s="34">
        <v>45</v>
      </c>
      <c r="N32574" s="34">
        <v>39</v>
      </c>
      <c r="O32574" s="34">
        <v>33</v>
      </c>
      <c r="P32574" s="34">
        <v>39</v>
      </c>
      <c r="Q32574" s="34">
        <v>57</v>
      </c>
      <c r="R32574" s="34">
        <v>54</v>
      </c>
      <c r="S32574" s="34">
        <v>34</v>
      </c>
      <c r="T32574" s="34">
        <v>38</v>
      </c>
      <c r="U32574" s="34">
        <v>42</v>
      </c>
      <c r="V32574" s="34">
        <v>41</v>
      </c>
      <c r="W32574" s="34">
        <v>67</v>
      </c>
      <c r="X32574" s="34">
        <v>56</v>
      </c>
      <c r="Y32574" s="34">
        <v>55</v>
      </c>
      <c r="Z32574" s="34">
        <v>55</v>
      </c>
      <c r="AA32574" s="34">
        <v>72</v>
      </c>
      <c r="AB32574" s="34">
        <v>47</v>
      </c>
      <c r="AC32574" s="34">
        <v>64</v>
      </c>
    </row>
    <row r="32575" spans="1:29" x14ac:dyDescent="0.2">
      <c r="A32575" s="34" t="s">
        <v>93068</v>
      </c>
      <c r="B32575" s="34">
        <v>695</v>
      </c>
      <c r="C32575" s="34">
        <v>472</v>
      </c>
      <c r="D32575" s="34">
        <v>528</v>
      </c>
      <c r="E32575" s="34">
        <v>564</v>
      </c>
      <c r="F32575" s="34">
        <v>619</v>
      </c>
      <c r="G32575" s="34">
        <v>564</v>
      </c>
      <c r="H32575" s="34">
        <v>721</v>
      </c>
      <c r="I32575" s="34">
        <v>486</v>
      </c>
      <c r="J32575" s="34">
        <v>656</v>
      </c>
      <c r="K32575" s="34">
        <v>536</v>
      </c>
      <c r="L32575" s="34">
        <v>869</v>
      </c>
      <c r="M32575" s="34">
        <v>488</v>
      </c>
      <c r="N32575" s="34">
        <v>564</v>
      </c>
      <c r="O32575" s="34">
        <v>545</v>
      </c>
      <c r="P32575" s="34">
        <v>664</v>
      </c>
      <c r="Q32575" s="34">
        <v>788</v>
      </c>
      <c r="R32575" s="34">
        <v>845</v>
      </c>
      <c r="S32575" s="34">
        <v>611</v>
      </c>
      <c r="T32575" s="34">
        <v>1123</v>
      </c>
      <c r="U32575" s="34">
        <v>612</v>
      </c>
      <c r="V32575" s="34">
        <v>923</v>
      </c>
      <c r="W32575" s="34">
        <v>881</v>
      </c>
      <c r="X32575" s="34">
        <v>758</v>
      </c>
      <c r="Y32575" s="34">
        <v>939</v>
      </c>
      <c r="Z32575" s="34">
        <v>655</v>
      </c>
      <c r="AA32575" s="34">
        <v>768</v>
      </c>
      <c r="AB32575" s="34">
        <v>1164</v>
      </c>
      <c r="AC32575" s="34">
        <v>904</v>
      </c>
    </row>
    <row r="32576" spans="1:29" x14ac:dyDescent="0.2">
      <c r="A32576" s="34" t="s">
        <v>93069</v>
      </c>
      <c r="B32576" s="34">
        <v>64</v>
      </c>
      <c r="C32576" s="34">
        <v>31</v>
      </c>
      <c r="D32576" s="34">
        <v>39</v>
      </c>
      <c r="E32576" s="34">
        <v>28</v>
      </c>
      <c r="F32576" s="34">
        <v>23</v>
      </c>
      <c r="G32576" s="34">
        <v>34</v>
      </c>
      <c r="H32576" s="34">
        <v>37</v>
      </c>
      <c r="I32576" s="34">
        <v>20</v>
      </c>
      <c r="J32576" s="34">
        <v>32</v>
      </c>
      <c r="K32576" s="34">
        <v>38</v>
      </c>
      <c r="L32576" s="34">
        <v>29</v>
      </c>
      <c r="M32576" s="34">
        <v>29</v>
      </c>
      <c r="N32576" s="34">
        <v>27</v>
      </c>
      <c r="O32576" s="34">
        <v>33</v>
      </c>
      <c r="P32576" s="34">
        <v>26</v>
      </c>
      <c r="Q32576" s="34">
        <v>52</v>
      </c>
      <c r="R32576" s="34">
        <v>40</v>
      </c>
      <c r="S32576" s="34">
        <v>27</v>
      </c>
      <c r="T32576" s="34">
        <v>26</v>
      </c>
      <c r="U32576" s="34">
        <v>43</v>
      </c>
      <c r="V32576" s="34">
        <v>42</v>
      </c>
      <c r="W32576" s="34">
        <v>29</v>
      </c>
      <c r="X32576" s="34">
        <v>39</v>
      </c>
      <c r="Y32576" s="34">
        <v>25</v>
      </c>
      <c r="Z32576" s="34">
        <v>62</v>
      </c>
      <c r="AA32576" s="34">
        <v>31</v>
      </c>
      <c r="AB32576" s="34">
        <v>44</v>
      </c>
      <c r="AC32576" s="34">
        <v>48</v>
      </c>
    </row>
    <row r="32577" spans="1:29" x14ac:dyDescent="0.2">
      <c r="A32577" s="34" t="s">
        <v>93070</v>
      </c>
      <c r="B32577" s="34">
        <v>118</v>
      </c>
      <c r="C32577" s="34">
        <v>185</v>
      </c>
      <c r="D32577" s="34">
        <v>164</v>
      </c>
      <c r="E32577" s="34">
        <v>238</v>
      </c>
      <c r="F32577" s="34">
        <v>183</v>
      </c>
      <c r="G32577" s="34">
        <v>186</v>
      </c>
      <c r="H32577" s="34">
        <v>154</v>
      </c>
      <c r="I32577" s="34">
        <v>197</v>
      </c>
      <c r="J32577" s="34">
        <v>144</v>
      </c>
      <c r="K32577" s="34">
        <v>168</v>
      </c>
      <c r="L32577" s="34">
        <v>106</v>
      </c>
      <c r="M32577" s="34">
        <v>220</v>
      </c>
      <c r="N32577" s="34">
        <v>114</v>
      </c>
      <c r="O32577" s="34">
        <v>204</v>
      </c>
      <c r="P32577" s="34">
        <v>160</v>
      </c>
      <c r="Q32577" s="34">
        <v>275</v>
      </c>
      <c r="R32577" s="34">
        <v>182</v>
      </c>
      <c r="S32577" s="34">
        <v>238</v>
      </c>
      <c r="T32577" s="34">
        <v>145</v>
      </c>
      <c r="U32577" s="34">
        <v>173</v>
      </c>
      <c r="V32577" s="34">
        <v>209</v>
      </c>
      <c r="W32577" s="34">
        <v>255</v>
      </c>
      <c r="X32577" s="34">
        <v>219</v>
      </c>
      <c r="Y32577" s="34">
        <v>166</v>
      </c>
      <c r="Z32577" s="34">
        <v>192</v>
      </c>
      <c r="AA32577" s="34">
        <v>284</v>
      </c>
      <c r="AB32577" s="34">
        <v>139</v>
      </c>
      <c r="AC32577" s="34">
        <v>312</v>
      </c>
    </row>
    <row r="32578" spans="1:29" x14ac:dyDescent="0.2">
      <c r="A32578" s="34" t="s">
        <v>93071</v>
      </c>
      <c r="B32578" s="34">
        <v>102</v>
      </c>
      <c r="C32578" s="34">
        <v>112</v>
      </c>
      <c r="D32578" s="34">
        <v>111</v>
      </c>
      <c r="E32578" s="34">
        <v>96</v>
      </c>
      <c r="F32578" s="34">
        <v>187</v>
      </c>
      <c r="G32578" s="34">
        <v>129</v>
      </c>
      <c r="H32578" s="34">
        <v>137</v>
      </c>
      <c r="I32578" s="34">
        <v>91</v>
      </c>
      <c r="J32578" s="34">
        <v>141</v>
      </c>
      <c r="K32578" s="34">
        <v>125</v>
      </c>
      <c r="L32578" s="34">
        <v>132</v>
      </c>
      <c r="M32578" s="34">
        <v>83</v>
      </c>
      <c r="N32578" s="34">
        <v>147</v>
      </c>
      <c r="O32578" s="34">
        <v>97</v>
      </c>
      <c r="P32578" s="34">
        <v>143</v>
      </c>
      <c r="Q32578" s="34">
        <v>164</v>
      </c>
      <c r="R32578" s="34">
        <v>176</v>
      </c>
      <c r="S32578" s="34">
        <v>111</v>
      </c>
      <c r="T32578" s="34">
        <v>162</v>
      </c>
      <c r="U32578" s="34">
        <v>165</v>
      </c>
      <c r="V32578" s="34">
        <v>184</v>
      </c>
      <c r="W32578" s="34">
        <v>179</v>
      </c>
      <c r="X32578" s="34">
        <v>172</v>
      </c>
      <c r="Y32578" s="34">
        <v>163</v>
      </c>
      <c r="Z32578" s="34">
        <v>188</v>
      </c>
      <c r="AA32578" s="34">
        <v>151</v>
      </c>
      <c r="AB32578" s="34">
        <v>189</v>
      </c>
      <c r="AC32578" s="34">
        <v>162</v>
      </c>
    </row>
    <row r="32579" spans="1:29" x14ac:dyDescent="0.2">
      <c r="A32579" s="34" t="s">
        <v>93072</v>
      </c>
      <c r="B32579" s="34">
        <v>41</v>
      </c>
      <c r="C32579" s="34">
        <v>17</v>
      </c>
      <c r="D32579" s="34">
        <v>38</v>
      </c>
      <c r="E32579" s="34">
        <v>20</v>
      </c>
      <c r="F32579" s="34">
        <v>31</v>
      </c>
      <c r="G32579" s="34">
        <v>27</v>
      </c>
      <c r="H32579" s="34">
        <v>25</v>
      </c>
      <c r="I32579" s="34">
        <v>29</v>
      </c>
      <c r="J32579" s="34">
        <v>22</v>
      </c>
      <c r="K32579" s="34">
        <v>18</v>
      </c>
      <c r="L32579" s="34">
        <v>16</v>
      </c>
      <c r="M32579" s="34">
        <v>17</v>
      </c>
      <c r="N32579" s="34">
        <v>20</v>
      </c>
      <c r="O32579" s="34">
        <v>24</v>
      </c>
      <c r="P32579" s="34">
        <v>28</v>
      </c>
      <c r="Q32579" s="34">
        <v>37</v>
      </c>
      <c r="R32579" s="34">
        <v>41</v>
      </c>
      <c r="S32579" s="34">
        <v>26</v>
      </c>
      <c r="T32579" s="34">
        <v>18</v>
      </c>
      <c r="U32579" s="34">
        <v>9</v>
      </c>
      <c r="V32579" s="34">
        <v>28</v>
      </c>
      <c r="W32579" s="34">
        <v>10</v>
      </c>
      <c r="X32579" s="34">
        <v>48</v>
      </c>
      <c r="Y32579" s="34">
        <v>14</v>
      </c>
      <c r="Z32579" s="34">
        <v>46</v>
      </c>
      <c r="AA32579" s="34">
        <v>19</v>
      </c>
      <c r="AB32579" s="34">
        <v>31</v>
      </c>
      <c r="AC32579" s="34">
        <v>44</v>
      </c>
    </row>
    <row r="32580" spans="1:29" x14ac:dyDescent="0.2">
      <c r="A32580" s="34" t="s">
        <v>93073</v>
      </c>
      <c r="B32580" s="34">
        <v>56</v>
      </c>
      <c r="C32580" s="34">
        <v>118</v>
      </c>
      <c r="D32580" s="34">
        <v>93</v>
      </c>
      <c r="E32580" s="34">
        <v>97</v>
      </c>
      <c r="F32580" s="34">
        <v>100</v>
      </c>
      <c r="G32580" s="34">
        <v>90</v>
      </c>
      <c r="H32580" s="34">
        <v>86</v>
      </c>
      <c r="I32580" s="34">
        <v>112</v>
      </c>
      <c r="J32580" s="34">
        <v>72</v>
      </c>
      <c r="K32580" s="34">
        <v>106</v>
      </c>
      <c r="L32580" s="34">
        <v>55</v>
      </c>
      <c r="M32580" s="34">
        <v>65</v>
      </c>
      <c r="N32580" s="34">
        <v>62</v>
      </c>
      <c r="O32580" s="34">
        <v>91</v>
      </c>
      <c r="P32580" s="34">
        <v>56</v>
      </c>
      <c r="Q32580" s="34">
        <v>117</v>
      </c>
      <c r="R32580" s="34">
        <v>72</v>
      </c>
      <c r="S32580" s="34">
        <v>130</v>
      </c>
      <c r="T32580" s="34">
        <v>67</v>
      </c>
      <c r="U32580" s="34">
        <v>89</v>
      </c>
      <c r="V32580" s="34">
        <v>80</v>
      </c>
      <c r="W32580" s="34">
        <v>91</v>
      </c>
      <c r="X32580" s="34">
        <v>77</v>
      </c>
      <c r="Y32580" s="34">
        <v>57</v>
      </c>
      <c r="Z32580" s="34">
        <v>99</v>
      </c>
      <c r="AA32580" s="34">
        <v>116</v>
      </c>
      <c r="AB32580" s="34">
        <v>86</v>
      </c>
      <c r="AC32580" s="34">
        <v>171</v>
      </c>
    </row>
    <row r="32581" spans="1:29" x14ac:dyDescent="0.2">
      <c r="A32581" s="34" t="s">
        <v>93074</v>
      </c>
      <c r="B32581" s="34">
        <v>79</v>
      </c>
      <c r="C32581" s="34">
        <v>60</v>
      </c>
      <c r="D32581" s="34">
        <v>74</v>
      </c>
      <c r="E32581" s="34">
        <v>67</v>
      </c>
      <c r="F32581" s="34">
        <v>60</v>
      </c>
      <c r="G32581" s="34">
        <v>61</v>
      </c>
      <c r="H32581" s="34">
        <v>88</v>
      </c>
      <c r="I32581" s="34">
        <v>65</v>
      </c>
      <c r="J32581" s="34">
        <v>82</v>
      </c>
      <c r="K32581" s="34">
        <v>75</v>
      </c>
      <c r="L32581" s="34">
        <v>73</v>
      </c>
      <c r="M32581" s="34">
        <v>104</v>
      </c>
      <c r="N32581" s="34">
        <v>50</v>
      </c>
      <c r="O32581" s="34">
        <v>56</v>
      </c>
      <c r="P32581" s="34">
        <v>73</v>
      </c>
      <c r="Q32581" s="34">
        <v>106</v>
      </c>
      <c r="R32581" s="34">
        <v>94</v>
      </c>
      <c r="S32581" s="34">
        <v>94</v>
      </c>
      <c r="T32581" s="34">
        <v>119</v>
      </c>
      <c r="U32581" s="34">
        <v>80</v>
      </c>
      <c r="V32581" s="34">
        <v>83</v>
      </c>
      <c r="W32581" s="34">
        <v>93</v>
      </c>
      <c r="X32581" s="34">
        <v>87</v>
      </c>
      <c r="Y32581" s="34">
        <v>72</v>
      </c>
      <c r="Z32581" s="34">
        <v>87</v>
      </c>
      <c r="AA32581" s="34">
        <v>96</v>
      </c>
      <c r="AB32581" s="34">
        <v>105</v>
      </c>
      <c r="AC32581" s="34">
        <v>94</v>
      </c>
    </row>
    <row r="32582" spans="1:29" x14ac:dyDescent="0.2">
      <c r="A32582" s="34" t="s">
        <v>93075</v>
      </c>
      <c r="B32582" s="34">
        <v>79</v>
      </c>
      <c r="C32582" s="34">
        <v>106</v>
      </c>
      <c r="D32582" s="34">
        <v>102</v>
      </c>
      <c r="E32582" s="34">
        <v>93</v>
      </c>
      <c r="F32582" s="34">
        <v>131</v>
      </c>
      <c r="G32582" s="34">
        <v>77</v>
      </c>
      <c r="H32582" s="34">
        <v>97</v>
      </c>
      <c r="I32582" s="34">
        <v>87</v>
      </c>
      <c r="J32582" s="34">
        <v>106</v>
      </c>
      <c r="K32582" s="34">
        <v>81</v>
      </c>
      <c r="L32582" s="34">
        <v>81</v>
      </c>
      <c r="M32582" s="34">
        <v>108</v>
      </c>
      <c r="N32582" s="34">
        <v>90</v>
      </c>
      <c r="O32582" s="34">
        <v>76</v>
      </c>
      <c r="P32582" s="34">
        <v>112</v>
      </c>
      <c r="Q32582" s="34">
        <v>138</v>
      </c>
      <c r="R32582" s="34">
        <v>136</v>
      </c>
      <c r="S32582" s="34">
        <v>138</v>
      </c>
      <c r="T32582" s="34">
        <v>113</v>
      </c>
      <c r="U32582" s="34">
        <v>108</v>
      </c>
      <c r="V32582" s="34">
        <v>93</v>
      </c>
      <c r="W32582" s="34">
        <v>125</v>
      </c>
      <c r="X32582" s="34">
        <v>87</v>
      </c>
      <c r="Y32582" s="34">
        <v>102</v>
      </c>
      <c r="Z32582" s="34">
        <v>119</v>
      </c>
      <c r="AA32582" s="34">
        <v>153</v>
      </c>
      <c r="AB32582" s="34">
        <v>102</v>
      </c>
      <c r="AC32582" s="34">
        <v>170</v>
      </c>
    </row>
    <row r="32583" spans="1:29" x14ac:dyDescent="0.2">
      <c r="A32583" s="34" t="s">
        <v>93076</v>
      </c>
      <c r="B32583" s="34">
        <v>110</v>
      </c>
      <c r="C32583" s="34">
        <v>137</v>
      </c>
      <c r="D32583" s="34">
        <v>210</v>
      </c>
      <c r="E32583" s="34">
        <v>178</v>
      </c>
      <c r="F32583" s="34">
        <v>217</v>
      </c>
      <c r="G32583" s="34">
        <v>120</v>
      </c>
      <c r="H32583" s="34">
        <v>170</v>
      </c>
      <c r="I32583" s="34">
        <v>188</v>
      </c>
      <c r="J32583" s="34">
        <v>119</v>
      </c>
      <c r="K32583" s="34">
        <v>180</v>
      </c>
      <c r="L32583" s="34">
        <v>102</v>
      </c>
      <c r="M32583" s="34">
        <v>132</v>
      </c>
      <c r="N32583" s="34">
        <v>127</v>
      </c>
      <c r="O32583" s="34">
        <v>142</v>
      </c>
      <c r="P32583" s="34">
        <v>138</v>
      </c>
      <c r="Q32583" s="34">
        <v>167</v>
      </c>
      <c r="R32583" s="34">
        <v>190</v>
      </c>
      <c r="S32583" s="34">
        <v>236</v>
      </c>
      <c r="T32583" s="34">
        <v>136</v>
      </c>
      <c r="U32583" s="34">
        <v>154</v>
      </c>
      <c r="V32583" s="34">
        <v>191</v>
      </c>
      <c r="W32583" s="34">
        <v>179</v>
      </c>
      <c r="X32583" s="34">
        <v>243</v>
      </c>
      <c r="Y32583" s="34">
        <v>133</v>
      </c>
      <c r="Z32583" s="34">
        <v>212</v>
      </c>
      <c r="AA32583" s="34">
        <v>214</v>
      </c>
      <c r="AB32583" s="34">
        <v>193</v>
      </c>
      <c r="AC32583" s="34">
        <v>252</v>
      </c>
    </row>
    <row r="32584" spans="1:29" x14ac:dyDescent="0.2">
      <c r="A32584" s="34" t="s">
        <v>93077</v>
      </c>
      <c r="B32584" s="34">
        <v>18</v>
      </c>
      <c r="C32584" s="34">
        <v>32</v>
      </c>
      <c r="D32584" s="34">
        <v>27</v>
      </c>
      <c r="E32584" s="34">
        <v>32</v>
      </c>
      <c r="F32584" s="34">
        <v>33</v>
      </c>
      <c r="G32584" s="34">
        <v>23</v>
      </c>
      <c r="H32584" s="34">
        <v>29</v>
      </c>
      <c r="I32584" s="34">
        <v>29</v>
      </c>
      <c r="J32584" s="34">
        <v>28</v>
      </c>
      <c r="K32584" s="34">
        <v>34</v>
      </c>
      <c r="L32584" s="34">
        <v>13</v>
      </c>
      <c r="M32584" s="34">
        <v>30</v>
      </c>
      <c r="N32584" s="34">
        <v>14</v>
      </c>
      <c r="O32584" s="34">
        <v>35</v>
      </c>
      <c r="P32584" s="34">
        <v>21</v>
      </c>
      <c r="Q32584" s="34">
        <v>54</v>
      </c>
      <c r="R32584" s="34">
        <v>35</v>
      </c>
      <c r="S32584" s="34">
        <v>42</v>
      </c>
      <c r="T32584" s="34">
        <v>15</v>
      </c>
      <c r="U32584" s="34">
        <v>39</v>
      </c>
      <c r="V32584" s="34">
        <v>29</v>
      </c>
      <c r="W32584" s="34">
        <v>22</v>
      </c>
      <c r="X32584" s="34">
        <v>22</v>
      </c>
      <c r="Y32584" s="34">
        <v>38</v>
      </c>
      <c r="Z32584" s="34">
        <v>38</v>
      </c>
      <c r="AA32584" s="34">
        <v>55</v>
      </c>
      <c r="AB32584" s="34">
        <v>16</v>
      </c>
      <c r="AC32584" s="34">
        <v>57</v>
      </c>
    </row>
    <row r="32585" spans="1:29" x14ac:dyDescent="0.2">
      <c r="A32585" s="34" t="s">
        <v>93078</v>
      </c>
      <c r="B32585" s="34">
        <v>52</v>
      </c>
      <c r="C32585" s="34">
        <v>31</v>
      </c>
      <c r="D32585" s="34">
        <v>47</v>
      </c>
      <c r="E32585" s="34">
        <v>40</v>
      </c>
      <c r="F32585" s="34">
        <v>58</v>
      </c>
      <c r="G32585" s="34">
        <v>38</v>
      </c>
      <c r="H32585" s="34">
        <v>66</v>
      </c>
      <c r="I32585" s="34">
        <v>48</v>
      </c>
      <c r="J32585" s="34">
        <v>53</v>
      </c>
      <c r="K32585" s="34">
        <v>39</v>
      </c>
      <c r="L32585" s="34">
        <v>29</v>
      </c>
      <c r="M32585" s="34">
        <v>38</v>
      </c>
      <c r="N32585" s="34">
        <v>53</v>
      </c>
      <c r="O32585" s="34">
        <v>27</v>
      </c>
      <c r="P32585" s="34">
        <v>64</v>
      </c>
      <c r="Q32585" s="34">
        <v>51</v>
      </c>
      <c r="R32585" s="34">
        <v>52</v>
      </c>
      <c r="S32585" s="34">
        <v>38</v>
      </c>
      <c r="T32585" s="34">
        <v>86</v>
      </c>
      <c r="U32585" s="34">
        <v>32</v>
      </c>
      <c r="V32585" s="34">
        <v>63</v>
      </c>
      <c r="W32585" s="34">
        <v>44</v>
      </c>
      <c r="X32585" s="34">
        <v>68</v>
      </c>
      <c r="Y32585" s="34">
        <v>48</v>
      </c>
      <c r="Z32585" s="34">
        <v>54</v>
      </c>
      <c r="AA32585" s="34">
        <v>34</v>
      </c>
      <c r="AB32585" s="34">
        <v>60</v>
      </c>
      <c r="AC32585" s="34">
        <v>66</v>
      </c>
    </row>
    <row r="32586" spans="1:29" x14ac:dyDescent="0.2">
      <c r="A32586" s="34" t="s">
        <v>93079</v>
      </c>
      <c r="B32586" s="34">
        <v>63</v>
      </c>
      <c r="C32586" s="34">
        <v>21</v>
      </c>
      <c r="D32586" s="34">
        <v>6</v>
      </c>
      <c r="E32586" s="34">
        <v>23</v>
      </c>
      <c r="F32586" s="34">
        <v>15</v>
      </c>
      <c r="G32586" s="34">
        <v>12</v>
      </c>
      <c r="H32586" s="34">
        <v>17</v>
      </c>
      <c r="I32586" s="34">
        <v>21</v>
      </c>
      <c r="J32586" s="34">
        <v>13</v>
      </c>
      <c r="K32586" s="34">
        <v>16</v>
      </c>
      <c r="L32586" s="34">
        <v>17</v>
      </c>
      <c r="M32586" s="34">
        <v>21</v>
      </c>
      <c r="N32586" s="34">
        <v>13</v>
      </c>
      <c r="O32586" s="34">
        <v>13</v>
      </c>
      <c r="P32586" s="34">
        <v>13</v>
      </c>
      <c r="Q32586" s="34">
        <v>17</v>
      </c>
      <c r="R32586" s="34">
        <v>18</v>
      </c>
      <c r="S32586" s="34">
        <v>16</v>
      </c>
      <c r="T32586" s="34">
        <v>29</v>
      </c>
      <c r="U32586" s="34">
        <v>22</v>
      </c>
      <c r="V32586" s="34">
        <v>10</v>
      </c>
      <c r="W32586" s="34">
        <v>22</v>
      </c>
      <c r="X32586" s="34">
        <v>21</v>
      </c>
      <c r="Y32586" s="34">
        <v>28</v>
      </c>
      <c r="Z32586" s="34">
        <v>26</v>
      </c>
      <c r="AA32586" s="34">
        <v>16</v>
      </c>
      <c r="AB32586" s="34">
        <v>40</v>
      </c>
      <c r="AC32586" s="34">
        <v>29</v>
      </c>
    </row>
    <row r="32587" spans="1:29" x14ac:dyDescent="0.2">
      <c r="A32587" s="34" t="s">
        <v>93080</v>
      </c>
      <c r="B32587" s="34">
        <v>60</v>
      </c>
      <c r="C32587" s="34">
        <v>78</v>
      </c>
      <c r="D32587" s="34">
        <v>69</v>
      </c>
      <c r="E32587" s="34">
        <v>77</v>
      </c>
      <c r="F32587" s="34">
        <v>89</v>
      </c>
      <c r="G32587" s="34">
        <v>77</v>
      </c>
      <c r="H32587" s="34">
        <v>78</v>
      </c>
      <c r="I32587" s="34">
        <v>84</v>
      </c>
      <c r="J32587" s="34">
        <v>65</v>
      </c>
      <c r="K32587" s="34">
        <v>88</v>
      </c>
      <c r="L32587" s="34">
        <v>76</v>
      </c>
      <c r="M32587" s="34">
        <v>80</v>
      </c>
      <c r="N32587" s="34">
        <v>63</v>
      </c>
      <c r="O32587" s="34">
        <v>70</v>
      </c>
      <c r="P32587" s="34">
        <v>72</v>
      </c>
      <c r="Q32587" s="34">
        <v>80</v>
      </c>
      <c r="R32587" s="34">
        <v>122</v>
      </c>
      <c r="S32587" s="34">
        <v>128</v>
      </c>
      <c r="T32587" s="34">
        <v>80</v>
      </c>
      <c r="U32587" s="34">
        <v>72</v>
      </c>
      <c r="V32587" s="34">
        <v>87</v>
      </c>
      <c r="W32587" s="34">
        <v>124</v>
      </c>
      <c r="X32587" s="34">
        <v>104</v>
      </c>
      <c r="Y32587" s="34">
        <v>67</v>
      </c>
      <c r="Z32587" s="34">
        <v>114</v>
      </c>
      <c r="AA32587" s="34">
        <v>95</v>
      </c>
      <c r="AB32587" s="34">
        <v>112</v>
      </c>
      <c r="AC32587" s="34">
        <v>112</v>
      </c>
    </row>
    <row r="32588" spans="1:29" x14ac:dyDescent="0.2">
      <c r="A32588" s="34" t="s">
        <v>93081</v>
      </c>
      <c r="B32588" s="34">
        <v>40</v>
      </c>
      <c r="C32588" s="34">
        <v>28</v>
      </c>
      <c r="D32588" s="34">
        <v>55</v>
      </c>
      <c r="E32588" s="34">
        <v>33</v>
      </c>
      <c r="F32588" s="34">
        <v>43</v>
      </c>
      <c r="G32588" s="34">
        <v>32</v>
      </c>
      <c r="H32588" s="34">
        <v>25</v>
      </c>
      <c r="I32588" s="34">
        <v>33</v>
      </c>
      <c r="J32588" s="34">
        <v>36</v>
      </c>
      <c r="K32588" s="34">
        <v>25</v>
      </c>
      <c r="L32588" s="34">
        <v>26</v>
      </c>
      <c r="M32588" s="34">
        <v>32</v>
      </c>
      <c r="N32588" s="34">
        <v>28</v>
      </c>
      <c r="O32588" s="34">
        <v>29</v>
      </c>
      <c r="P32588" s="34">
        <v>45</v>
      </c>
      <c r="Q32588" s="34">
        <v>41</v>
      </c>
      <c r="R32588" s="34">
        <v>43</v>
      </c>
      <c r="S32588" s="34">
        <v>42</v>
      </c>
      <c r="T32588" s="34">
        <v>68</v>
      </c>
      <c r="U32588" s="34">
        <v>38</v>
      </c>
      <c r="V32588" s="34">
        <v>35</v>
      </c>
      <c r="W32588" s="34">
        <v>26</v>
      </c>
      <c r="X32588" s="34">
        <v>47</v>
      </c>
      <c r="Y32588" s="34">
        <v>51</v>
      </c>
      <c r="Z32588" s="34">
        <v>25</v>
      </c>
      <c r="AA32588" s="34">
        <v>26</v>
      </c>
      <c r="AB32588" s="34">
        <v>51</v>
      </c>
      <c r="AC32588" s="34">
        <v>45</v>
      </c>
    </row>
    <row r="32589" spans="1:29" x14ac:dyDescent="0.2">
      <c r="A32589" s="34" t="s">
        <v>93082</v>
      </c>
      <c r="B32589" s="34">
        <v>126</v>
      </c>
      <c r="C32589" s="34">
        <v>117</v>
      </c>
      <c r="D32589" s="34">
        <v>177</v>
      </c>
      <c r="E32589" s="34">
        <v>106</v>
      </c>
      <c r="F32589" s="34">
        <v>168</v>
      </c>
      <c r="G32589" s="34">
        <v>122</v>
      </c>
      <c r="H32589" s="34">
        <v>157</v>
      </c>
      <c r="I32589" s="34">
        <v>84</v>
      </c>
      <c r="J32589" s="34">
        <v>150</v>
      </c>
      <c r="K32589" s="34">
        <v>136</v>
      </c>
      <c r="L32589" s="34">
        <v>150</v>
      </c>
      <c r="M32589" s="34">
        <v>92</v>
      </c>
      <c r="N32589" s="34">
        <v>118</v>
      </c>
      <c r="O32589" s="34">
        <v>120</v>
      </c>
      <c r="P32589" s="34">
        <v>145</v>
      </c>
      <c r="Q32589" s="34">
        <v>189</v>
      </c>
      <c r="R32589" s="34">
        <v>241</v>
      </c>
      <c r="S32589" s="34">
        <v>158</v>
      </c>
      <c r="T32589" s="34">
        <v>212</v>
      </c>
      <c r="U32589" s="34">
        <v>105</v>
      </c>
      <c r="V32589" s="34">
        <v>173</v>
      </c>
      <c r="W32589" s="34">
        <v>131</v>
      </c>
      <c r="X32589" s="34">
        <v>241</v>
      </c>
      <c r="Y32589" s="34">
        <v>171</v>
      </c>
      <c r="Z32589" s="34">
        <v>152</v>
      </c>
      <c r="AA32589" s="34">
        <v>176</v>
      </c>
      <c r="AB32589" s="34">
        <v>270</v>
      </c>
      <c r="AC32589" s="34">
        <v>174</v>
      </c>
    </row>
    <row r="32590" spans="1:29" x14ac:dyDescent="0.2">
      <c r="A32590" s="34" t="s">
        <v>93083</v>
      </c>
      <c r="B32590" s="34">
        <v>56</v>
      </c>
      <c r="C32590" s="34">
        <v>59</v>
      </c>
      <c r="D32590" s="34">
        <v>53</v>
      </c>
      <c r="E32590" s="34">
        <v>72</v>
      </c>
      <c r="F32590" s="34">
        <v>71</v>
      </c>
      <c r="G32590" s="34">
        <v>88</v>
      </c>
      <c r="H32590" s="34">
        <v>37</v>
      </c>
      <c r="I32590" s="34">
        <v>44</v>
      </c>
      <c r="J32590" s="34">
        <v>45</v>
      </c>
      <c r="K32590" s="34">
        <v>47</v>
      </c>
      <c r="L32590" s="34">
        <v>51</v>
      </c>
      <c r="M32590" s="34">
        <v>75</v>
      </c>
      <c r="N32590" s="34">
        <v>53</v>
      </c>
      <c r="O32590" s="34">
        <v>48</v>
      </c>
      <c r="P32590" s="34">
        <v>55</v>
      </c>
      <c r="Q32590" s="34">
        <v>88</v>
      </c>
      <c r="R32590" s="34">
        <v>67</v>
      </c>
      <c r="S32590" s="34">
        <v>111</v>
      </c>
      <c r="T32590" s="34">
        <v>69</v>
      </c>
      <c r="U32590" s="34">
        <v>77</v>
      </c>
      <c r="V32590" s="34">
        <v>53</v>
      </c>
      <c r="W32590" s="34">
        <v>98</v>
      </c>
      <c r="X32590" s="34">
        <v>75</v>
      </c>
      <c r="Y32590" s="34">
        <v>71</v>
      </c>
      <c r="Z32590" s="34">
        <v>60</v>
      </c>
      <c r="AA32590" s="34">
        <v>106</v>
      </c>
      <c r="AB32590" s="34">
        <v>50</v>
      </c>
      <c r="AC32590" s="34">
        <v>129</v>
      </c>
    </row>
    <row r="32591" spans="1:29" x14ac:dyDescent="0.2">
      <c r="A32591" s="34" t="s">
        <v>93084</v>
      </c>
      <c r="B32591" s="34">
        <v>67</v>
      </c>
      <c r="C32591" s="34">
        <v>78</v>
      </c>
      <c r="D32591" s="34">
        <v>103</v>
      </c>
      <c r="E32591" s="34">
        <v>69</v>
      </c>
      <c r="F32591" s="34">
        <v>117</v>
      </c>
      <c r="G32591" s="34">
        <v>84</v>
      </c>
      <c r="H32591" s="34">
        <v>75</v>
      </c>
      <c r="I32591" s="34">
        <v>67</v>
      </c>
      <c r="J32591" s="34">
        <v>82</v>
      </c>
      <c r="K32591" s="34">
        <v>100</v>
      </c>
      <c r="L32591" s="34">
        <v>62</v>
      </c>
      <c r="M32591" s="34">
        <v>71</v>
      </c>
      <c r="N32591" s="34">
        <v>73</v>
      </c>
      <c r="O32591" s="34">
        <v>83</v>
      </c>
      <c r="P32591" s="34">
        <v>71</v>
      </c>
      <c r="Q32591" s="34">
        <v>120</v>
      </c>
      <c r="R32591" s="34">
        <v>95</v>
      </c>
      <c r="S32591" s="34">
        <v>106</v>
      </c>
      <c r="T32591" s="34">
        <v>95</v>
      </c>
      <c r="U32591" s="34">
        <v>84</v>
      </c>
      <c r="V32591" s="34">
        <v>91</v>
      </c>
      <c r="W32591" s="34">
        <v>106</v>
      </c>
      <c r="X32591" s="34">
        <v>112</v>
      </c>
      <c r="Y32591" s="34">
        <v>95</v>
      </c>
      <c r="Z32591" s="34">
        <v>93</v>
      </c>
      <c r="AA32591" s="34">
        <v>85</v>
      </c>
      <c r="AB32591" s="34">
        <v>83</v>
      </c>
      <c r="AC32591" s="34">
        <v>138</v>
      </c>
    </row>
    <row r="32592" spans="1:29" x14ac:dyDescent="0.2">
      <c r="A32592" s="34" t="s">
        <v>93085</v>
      </c>
      <c r="B32592" s="34">
        <v>30</v>
      </c>
      <c r="C32592" s="34">
        <v>17</v>
      </c>
      <c r="D32592" s="34">
        <v>13</v>
      </c>
      <c r="E32592" s="34">
        <v>9</v>
      </c>
      <c r="F32592" s="34">
        <v>10</v>
      </c>
      <c r="G32592" s="34">
        <v>19</v>
      </c>
      <c r="H32592" s="34">
        <v>14</v>
      </c>
      <c r="I32592" s="34">
        <v>10</v>
      </c>
      <c r="J32592" s="34">
        <v>17</v>
      </c>
      <c r="K32592" s="34">
        <v>14</v>
      </c>
      <c r="L32592" s="34">
        <v>12</v>
      </c>
      <c r="M32592" s="34">
        <v>9</v>
      </c>
      <c r="N32592" s="34">
        <v>10</v>
      </c>
      <c r="O32592" s="34">
        <v>6</v>
      </c>
      <c r="P32592" s="34">
        <v>8</v>
      </c>
      <c r="Q32592" s="34">
        <v>21</v>
      </c>
      <c r="R32592" s="34">
        <v>9</v>
      </c>
      <c r="S32592" s="34">
        <v>18</v>
      </c>
      <c r="T32592" s="34">
        <v>16</v>
      </c>
      <c r="U32592" s="34">
        <v>11</v>
      </c>
      <c r="V32592" s="34">
        <v>6</v>
      </c>
      <c r="W32592" s="34">
        <v>8</v>
      </c>
      <c r="X32592" s="34">
        <v>15</v>
      </c>
      <c r="Y32592" s="34">
        <v>12</v>
      </c>
      <c r="Z32592" s="34">
        <v>22</v>
      </c>
      <c r="AA32592" s="34">
        <v>9</v>
      </c>
      <c r="AB32592" s="34">
        <v>7</v>
      </c>
      <c r="AC32592" s="34">
        <v>16</v>
      </c>
    </row>
    <row r="32593" spans="1:29" x14ac:dyDescent="0.2">
      <c r="A32593" s="34" t="s">
        <v>93086</v>
      </c>
      <c r="B32593" s="34">
        <v>67</v>
      </c>
      <c r="C32593" s="34">
        <v>31</v>
      </c>
      <c r="D32593" s="34">
        <v>62</v>
      </c>
      <c r="E32593" s="34">
        <v>50</v>
      </c>
      <c r="F32593" s="34">
        <v>44</v>
      </c>
      <c r="G32593" s="34">
        <v>51</v>
      </c>
      <c r="H32593" s="34">
        <v>66</v>
      </c>
      <c r="I32593" s="34">
        <v>49</v>
      </c>
      <c r="J32593" s="34">
        <v>39</v>
      </c>
      <c r="K32593" s="34">
        <v>41</v>
      </c>
      <c r="L32593" s="34">
        <v>28</v>
      </c>
      <c r="M32593" s="34">
        <v>26</v>
      </c>
      <c r="N32593" s="34">
        <v>53</v>
      </c>
      <c r="O32593" s="34">
        <v>35</v>
      </c>
      <c r="P32593" s="34">
        <v>43</v>
      </c>
      <c r="Q32593" s="34">
        <v>41</v>
      </c>
      <c r="R32593" s="34">
        <v>57</v>
      </c>
      <c r="S32593" s="34">
        <v>49</v>
      </c>
      <c r="T32593" s="34">
        <v>71</v>
      </c>
      <c r="U32593" s="34">
        <v>49</v>
      </c>
      <c r="V32593" s="34">
        <v>56</v>
      </c>
      <c r="W32593" s="34">
        <v>47</v>
      </c>
      <c r="X32593" s="34">
        <v>76</v>
      </c>
      <c r="Y32593" s="34">
        <v>62</v>
      </c>
      <c r="Z32593" s="34">
        <v>38</v>
      </c>
      <c r="AA32593" s="34">
        <v>31</v>
      </c>
      <c r="AB32593" s="34">
        <v>82</v>
      </c>
      <c r="AC32593" s="34">
        <v>60</v>
      </c>
    </row>
    <row r="32594" spans="1:29" x14ac:dyDescent="0.2">
      <c r="A32594" s="34" t="s">
        <v>93087</v>
      </c>
      <c r="B32594" s="34">
        <v>79</v>
      </c>
      <c r="C32594" s="34">
        <v>78</v>
      </c>
      <c r="D32594" s="34">
        <v>131</v>
      </c>
      <c r="E32594" s="34">
        <v>94</v>
      </c>
      <c r="F32594" s="34">
        <v>128</v>
      </c>
      <c r="G32594" s="34">
        <v>81</v>
      </c>
      <c r="H32594" s="34">
        <v>106</v>
      </c>
      <c r="I32594" s="34">
        <v>63</v>
      </c>
      <c r="J32594" s="34">
        <v>134</v>
      </c>
      <c r="K32594" s="34">
        <v>98</v>
      </c>
      <c r="L32594" s="34">
        <v>79</v>
      </c>
      <c r="M32594" s="34">
        <v>58</v>
      </c>
      <c r="N32594" s="34">
        <v>96</v>
      </c>
      <c r="O32594" s="34">
        <v>72</v>
      </c>
      <c r="P32594" s="34">
        <v>76</v>
      </c>
      <c r="Q32594" s="34">
        <v>105</v>
      </c>
      <c r="R32594" s="34">
        <v>145</v>
      </c>
      <c r="S32594" s="34">
        <v>120</v>
      </c>
      <c r="T32594" s="34">
        <v>134</v>
      </c>
      <c r="U32594" s="34">
        <v>104</v>
      </c>
      <c r="V32594" s="34">
        <v>152</v>
      </c>
      <c r="W32594" s="34">
        <v>87</v>
      </c>
      <c r="X32594" s="34">
        <v>128</v>
      </c>
      <c r="Y32594" s="34">
        <v>90</v>
      </c>
      <c r="Z32594" s="34">
        <v>97</v>
      </c>
      <c r="AA32594" s="34">
        <v>108</v>
      </c>
      <c r="AB32594" s="34">
        <v>93</v>
      </c>
      <c r="AC32594" s="34">
        <v>102</v>
      </c>
    </row>
    <row r="32595" spans="1:29" x14ac:dyDescent="0.2">
      <c r="A32595" s="34" t="s">
        <v>93088</v>
      </c>
      <c r="B32595" s="34">
        <v>182</v>
      </c>
      <c r="C32595" s="34">
        <v>92</v>
      </c>
      <c r="D32595" s="34">
        <v>140</v>
      </c>
      <c r="E32595" s="34">
        <v>92</v>
      </c>
      <c r="F32595" s="34">
        <v>74</v>
      </c>
      <c r="G32595" s="34">
        <v>85</v>
      </c>
      <c r="H32595" s="34">
        <v>87</v>
      </c>
      <c r="I32595" s="34">
        <v>93</v>
      </c>
      <c r="J32595" s="34">
        <v>90</v>
      </c>
      <c r="K32595" s="34">
        <v>110</v>
      </c>
      <c r="L32595" s="34">
        <v>72</v>
      </c>
      <c r="M32595" s="34">
        <v>56</v>
      </c>
      <c r="N32595" s="34">
        <v>91</v>
      </c>
      <c r="O32595" s="34">
        <v>72</v>
      </c>
      <c r="P32595" s="34">
        <v>109</v>
      </c>
      <c r="Q32595" s="34">
        <v>137</v>
      </c>
      <c r="R32595" s="34">
        <v>191</v>
      </c>
      <c r="S32595" s="34">
        <v>103</v>
      </c>
      <c r="T32595" s="34">
        <v>158</v>
      </c>
      <c r="U32595" s="34">
        <v>113</v>
      </c>
      <c r="V32595" s="34">
        <v>115</v>
      </c>
      <c r="W32595" s="34">
        <v>93</v>
      </c>
      <c r="X32595" s="34">
        <v>143</v>
      </c>
      <c r="Y32595" s="34">
        <v>135</v>
      </c>
      <c r="Z32595" s="34">
        <v>124</v>
      </c>
      <c r="AA32595" s="34">
        <v>113</v>
      </c>
      <c r="AB32595" s="34">
        <v>166</v>
      </c>
      <c r="AC32595" s="34">
        <v>138</v>
      </c>
    </row>
    <row r="32596" spans="1:29" x14ac:dyDescent="0.2">
      <c r="A32596" s="34" t="s">
        <v>93089</v>
      </c>
      <c r="B32596" s="34">
        <v>83</v>
      </c>
      <c r="C32596" s="34">
        <v>73</v>
      </c>
      <c r="D32596" s="34">
        <v>99</v>
      </c>
      <c r="E32596" s="34">
        <v>47</v>
      </c>
      <c r="F32596" s="34">
        <v>125</v>
      </c>
      <c r="G32596" s="34">
        <v>69</v>
      </c>
      <c r="H32596" s="34">
        <v>75</v>
      </c>
      <c r="I32596" s="34">
        <v>55</v>
      </c>
      <c r="J32596" s="34">
        <v>89</v>
      </c>
      <c r="K32596" s="34">
        <v>62</v>
      </c>
      <c r="L32596" s="34">
        <v>79</v>
      </c>
      <c r="M32596" s="34">
        <v>81</v>
      </c>
      <c r="N32596" s="34">
        <v>87</v>
      </c>
      <c r="O32596" s="34">
        <v>61</v>
      </c>
      <c r="P32596" s="34">
        <v>86</v>
      </c>
      <c r="Q32596" s="34">
        <v>98</v>
      </c>
      <c r="R32596" s="34">
        <v>124</v>
      </c>
      <c r="S32596" s="34">
        <v>74</v>
      </c>
      <c r="T32596" s="34">
        <v>148</v>
      </c>
      <c r="U32596" s="34">
        <v>63</v>
      </c>
      <c r="V32596" s="34">
        <v>114</v>
      </c>
      <c r="W32596" s="34">
        <v>79</v>
      </c>
      <c r="X32596" s="34">
        <v>124</v>
      </c>
      <c r="Y32596" s="34">
        <v>53</v>
      </c>
      <c r="Z32596" s="34">
        <v>128</v>
      </c>
      <c r="AA32596" s="34">
        <v>70</v>
      </c>
      <c r="AB32596" s="34">
        <v>116</v>
      </c>
      <c r="AC32596" s="34">
        <v>119</v>
      </c>
    </row>
    <row r="32597" spans="1:29" x14ac:dyDescent="0.2">
      <c r="A32597" s="34" t="s">
        <v>93090</v>
      </c>
      <c r="B32597" s="34">
        <v>65</v>
      </c>
      <c r="C32597" s="34">
        <v>63</v>
      </c>
      <c r="D32597" s="34">
        <v>62</v>
      </c>
      <c r="E32597" s="34">
        <v>75</v>
      </c>
      <c r="F32597" s="34">
        <v>52</v>
      </c>
      <c r="G32597" s="34">
        <v>77</v>
      </c>
      <c r="H32597" s="34">
        <v>63</v>
      </c>
      <c r="I32597" s="34">
        <v>63</v>
      </c>
      <c r="J32597" s="34">
        <v>54</v>
      </c>
      <c r="K32597" s="34">
        <v>93</v>
      </c>
      <c r="L32597" s="34">
        <v>49</v>
      </c>
      <c r="M32597" s="34">
        <v>73</v>
      </c>
      <c r="N32597" s="34">
        <v>70</v>
      </c>
      <c r="O32597" s="34">
        <v>62</v>
      </c>
      <c r="P32597" s="34">
        <v>46</v>
      </c>
      <c r="Q32597" s="34">
        <v>94</v>
      </c>
      <c r="R32597" s="34">
        <v>92</v>
      </c>
      <c r="S32597" s="34">
        <v>99</v>
      </c>
      <c r="T32597" s="34">
        <v>66</v>
      </c>
      <c r="U32597" s="34">
        <v>74</v>
      </c>
      <c r="V32597" s="34">
        <v>84</v>
      </c>
      <c r="W32597" s="34">
        <v>64</v>
      </c>
      <c r="X32597" s="34">
        <v>77</v>
      </c>
      <c r="Y32597" s="34">
        <v>73</v>
      </c>
      <c r="Z32597" s="34">
        <v>76</v>
      </c>
      <c r="AA32597" s="34">
        <v>91</v>
      </c>
      <c r="AB32597" s="34">
        <v>72</v>
      </c>
      <c r="AC32597" s="34">
        <v>112</v>
      </c>
    </row>
    <row r="32598" spans="1:29" x14ac:dyDescent="0.2">
      <c r="A32598" s="34" t="s">
        <v>93091</v>
      </c>
      <c r="B32598" s="34">
        <v>56</v>
      </c>
      <c r="C32598" s="34">
        <v>50</v>
      </c>
      <c r="D32598" s="34">
        <v>61</v>
      </c>
      <c r="E32598" s="34">
        <v>49</v>
      </c>
      <c r="F32598" s="34">
        <v>57</v>
      </c>
      <c r="G32598" s="34">
        <v>41</v>
      </c>
      <c r="H32598" s="34">
        <v>49</v>
      </c>
      <c r="I32598" s="34">
        <v>39</v>
      </c>
      <c r="J32598" s="34">
        <v>59</v>
      </c>
      <c r="K32598" s="34">
        <v>35</v>
      </c>
      <c r="L32598" s="34">
        <v>62</v>
      </c>
      <c r="M32598" s="34">
        <v>52</v>
      </c>
      <c r="N32598" s="34">
        <v>70</v>
      </c>
      <c r="O32598" s="34">
        <v>52</v>
      </c>
      <c r="P32598" s="34">
        <v>66</v>
      </c>
      <c r="Q32598" s="34">
        <v>74</v>
      </c>
      <c r="R32598" s="34">
        <v>74</v>
      </c>
      <c r="S32598" s="34">
        <v>55</v>
      </c>
      <c r="T32598" s="34">
        <v>95</v>
      </c>
      <c r="U32598" s="34">
        <v>57</v>
      </c>
      <c r="V32598" s="34">
        <v>70</v>
      </c>
      <c r="W32598" s="34">
        <v>76</v>
      </c>
      <c r="X32598" s="34">
        <v>69</v>
      </c>
      <c r="Y32598" s="34">
        <v>79</v>
      </c>
      <c r="Z32598" s="34">
        <v>73</v>
      </c>
      <c r="AA32598" s="34">
        <v>92</v>
      </c>
      <c r="AB32598" s="34">
        <v>75</v>
      </c>
      <c r="AC32598" s="34">
        <v>74</v>
      </c>
    </row>
    <row r="32599" spans="1:29" x14ac:dyDescent="0.2">
      <c r="A32599" s="34" t="s">
        <v>93092</v>
      </c>
      <c r="B32599" s="34">
        <v>174</v>
      </c>
      <c r="C32599" s="34">
        <v>253</v>
      </c>
      <c r="D32599" s="34">
        <v>336</v>
      </c>
      <c r="E32599" s="34">
        <v>254</v>
      </c>
      <c r="F32599" s="34">
        <v>246</v>
      </c>
      <c r="G32599" s="34">
        <v>281</v>
      </c>
      <c r="H32599" s="34">
        <v>192</v>
      </c>
      <c r="I32599" s="34">
        <v>206</v>
      </c>
      <c r="J32599" s="34">
        <v>202</v>
      </c>
      <c r="K32599" s="34">
        <v>237</v>
      </c>
      <c r="L32599" s="34">
        <v>147</v>
      </c>
      <c r="M32599" s="34">
        <v>208</v>
      </c>
      <c r="N32599" s="34">
        <v>201</v>
      </c>
      <c r="O32599" s="34">
        <v>187</v>
      </c>
      <c r="P32599" s="34">
        <v>220</v>
      </c>
      <c r="Q32599" s="34">
        <v>212</v>
      </c>
      <c r="R32599" s="34">
        <v>258</v>
      </c>
      <c r="S32599" s="34">
        <v>296</v>
      </c>
      <c r="T32599" s="34">
        <v>182</v>
      </c>
      <c r="U32599" s="34">
        <v>209</v>
      </c>
      <c r="V32599" s="34">
        <v>307</v>
      </c>
      <c r="W32599" s="34">
        <v>230</v>
      </c>
      <c r="X32599" s="34">
        <v>324</v>
      </c>
      <c r="Y32599" s="34">
        <v>169</v>
      </c>
      <c r="Z32599" s="34">
        <v>340</v>
      </c>
      <c r="AA32599" s="34">
        <v>275</v>
      </c>
      <c r="AB32599" s="34">
        <v>211</v>
      </c>
      <c r="AC32599" s="34">
        <v>343</v>
      </c>
    </row>
    <row r="32600" spans="1:29" x14ac:dyDescent="0.2">
      <c r="A32600" s="34" t="s">
        <v>93093</v>
      </c>
      <c r="B32600" s="34">
        <v>68</v>
      </c>
      <c r="C32600" s="34">
        <v>106</v>
      </c>
      <c r="D32600" s="34">
        <v>125</v>
      </c>
      <c r="E32600" s="34">
        <v>85</v>
      </c>
      <c r="F32600" s="34">
        <v>105</v>
      </c>
      <c r="G32600" s="34">
        <v>128</v>
      </c>
      <c r="H32600" s="34">
        <v>103</v>
      </c>
      <c r="I32600" s="34">
        <v>101</v>
      </c>
      <c r="J32600" s="34">
        <v>82</v>
      </c>
      <c r="K32600" s="34">
        <v>118</v>
      </c>
      <c r="L32600" s="34">
        <v>64</v>
      </c>
      <c r="M32600" s="34">
        <v>98</v>
      </c>
      <c r="N32600" s="34">
        <v>90</v>
      </c>
      <c r="O32600" s="34">
        <v>75</v>
      </c>
      <c r="P32600" s="34">
        <v>120</v>
      </c>
      <c r="Q32600" s="34">
        <v>140</v>
      </c>
      <c r="R32600" s="34">
        <v>114</v>
      </c>
      <c r="S32600" s="34">
        <v>146</v>
      </c>
      <c r="T32600" s="34">
        <v>113</v>
      </c>
      <c r="U32600" s="34">
        <v>88</v>
      </c>
      <c r="V32600" s="34">
        <v>115</v>
      </c>
      <c r="W32600" s="34">
        <v>129</v>
      </c>
      <c r="X32600" s="34">
        <v>121</v>
      </c>
      <c r="Y32600" s="34">
        <v>106</v>
      </c>
      <c r="Z32600" s="34">
        <v>102</v>
      </c>
      <c r="AA32600" s="34">
        <v>134</v>
      </c>
      <c r="AB32600" s="34">
        <v>124</v>
      </c>
      <c r="AC32600" s="34">
        <v>176</v>
      </c>
    </row>
    <row r="32601" spans="1:29" x14ac:dyDescent="0.2">
      <c r="A32601" s="34" t="s">
        <v>93094</v>
      </c>
      <c r="B32601" s="34">
        <v>61</v>
      </c>
      <c r="C32601" s="34">
        <v>134</v>
      </c>
      <c r="D32601" s="34">
        <v>79</v>
      </c>
      <c r="E32601" s="34">
        <v>107</v>
      </c>
      <c r="F32601" s="34">
        <v>62</v>
      </c>
      <c r="G32601" s="34">
        <v>176</v>
      </c>
      <c r="H32601" s="34">
        <v>82</v>
      </c>
      <c r="I32601" s="34">
        <v>134</v>
      </c>
      <c r="J32601" s="34">
        <v>52</v>
      </c>
      <c r="K32601" s="34">
        <v>128</v>
      </c>
      <c r="L32601" s="34">
        <v>69</v>
      </c>
      <c r="M32601" s="34">
        <v>101</v>
      </c>
      <c r="N32601" s="34">
        <v>51</v>
      </c>
      <c r="O32601" s="34">
        <v>130</v>
      </c>
      <c r="P32601" s="34">
        <v>77</v>
      </c>
      <c r="Q32601" s="34">
        <v>151</v>
      </c>
      <c r="R32601" s="34">
        <v>101</v>
      </c>
      <c r="S32601" s="34">
        <v>131</v>
      </c>
      <c r="T32601" s="34">
        <v>71</v>
      </c>
      <c r="U32601" s="34">
        <v>123</v>
      </c>
      <c r="V32601" s="34">
        <v>114</v>
      </c>
      <c r="W32601" s="34">
        <v>145</v>
      </c>
      <c r="X32601" s="34">
        <v>98</v>
      </c>
      <c r="Y32601" s="34">
        <v>96</v>
      </c>
      <c r="Z32601" s="34">
        <v>63</v>
      </c>
      <c r="AA32601" s="34">
        <v>122</v>
      </c>
      <c r="AB32601" s="34">
        <v>106</v>
      </c>
      <c r="AC32601" s="34">
        <v>180</v>
      </c>
    </row>
    <row r="32602" spans="1:29" x14ac:dyDescent="0.2">
      <c r="A32602" s="34" t="s">
        <v>93095</v>
      </c>
      <c r="B32602" s="34">
        <v>50</v>
      </c>
      <c r="C32602" s="34">
        <v>20</v>
      </c>
      <c r="D32602" s="34">
        <v>43</v>
      </c>
      <c r="E32602" s="34">
        <v>21</v>
      </c>
      <c r="F32602" s="34">
        <v>20</v>
      </c>
      <c r="G32602" s="34">
        <v>15</v>
      </c>
      <c r="H32602" s="34">
        <v>30</v>
      </c>
      <c r="I32602" s="34">
        <v>22</v>
      </c>
      <c r="J32602" s="34">
        <v>28</v>
      </c>
      <c r="K32602" s="34">
        <v>32</v>
      </c>
      <c r="L32602" s="34">
        <v>23</v>
      </c>
      <c r="M32602" s="34">
        <v>16</v>
      </c>
      <c r="N32602" s="34">
        <v>31</v>
      </c>
      <c r="O32602" s="34">
        <v>33</v>
      </c>
      <c r="P32602" s="34">
        <v>17</v>
      </c>
      <c r="Q32602" s="34">
        <v>33</v>
      </c>
      <c r="R32602" s="34">
        <v>38</v>
      </c>
      <c r="S32602" s="34">
        <v>33</v>
      </c>
      <c r="T32602" s="34">
        <v>19</v>
      </c>
      <c r="U32602" s="34">
        <v>31</v>
      </c>
      <c r="V32602" s="34">
        <v>27</v>
      </c>
      <c r="W32602" s="34">
        <v>33</v>
      </c>
      <c r="X32602" s="34">
        <v>43</v>
      </c>
      <c r="Y32602" s="34">
        <v>18</v>
      </c>
      <c r="Z32602" s="34">
        <v>21</v>
      </c>
      <c r="AA32602" s="34">
        <v>37</v>
      </c>
      <c r="AB32602" s="34">
        <v>37</v>
      </c>
      <c r="AC32602" s="34">
        <v>58</v>
      </c>
    </row>
    <row r="32603" spans="1:29" x14ac:dyDescent="0.2">
      <c r="A32603" s="34" t="s">
        <v>93096</v>
      </c>
      <c r="B32603" s="34">
        <v>52</v>
      </c>
      <c r="C32603" s="34">
        <v>51</v>
      </c>
      <c r="D32603" s="34">
        <v>75</v>
      </c>
      <c r="E32603" s="34">
        <v>41</v>
      </c>
      <c r="F32603" s="34">
        <v>76</v>
      </c>
      <c r="G32603" s="34">
        <v>52</v>
      </c>
      <c r="H32603" s="34">
        <v>68</v>
      </c>
      <c r="I32603" s="34">
        <v>38</v>
      </c>
      <c r="J32603" s="34">
        <v>53</v>
      </c>
      <c r="K32603" s="34">
        <v>62</v>
      </c>
      <c r="L32603" s="34">
        <v>31</v>
      </c>
      <c r="M32603" s="34">
        <v>36</v>
      </c>
      <c r="N32603" s="34">
        <v>49</v>
      </c>
      <c r="O32603" s="34">
        <v>45</v>
      </c>
      <c r="P32603" s="34">
        <v>39</v>
      </c>
      <c r="Q32603" s="34">
        <v>64</v>
      </c>
      <c r="R32603" s="34">
        <v>69</v>
      </c>
      <c r="S32603" s="34">
        <v>70</v>
      </c>
      <c r="T32603" s="34">
        <v>42</v>
      </c>
      <c r="U32603" s="34">
        <v>50</v>
      </c>
      <c r="V32603" s="34">
        <v>71</v>
      </c>
      <c r="W32603" s="34">
        <v>32</v>
      </c>
      <c r="X32603" s="34">
        <v>90</v>
      </c>
      <c r="Y32603" s="34">
        <v>48</v>
      </c>
      <c r="Z32603" s="34">
        <v>90</v>
      </c>
      <c r="AA32603" s="34">
        <v>58</v>
      </c>
      <c r="AB32603" s="34">
        <v>50</v>
      </c>
      <c r="AC32603" s="34">
        <v>92</v>
      </c>
    </row>
    <row r="32604" spans="1:29" x14ac:dyDescent="0.2">
      <c r="A32604" s="34" t="s">
        <v>93097</v>
      </c>
      <c r="B32604" s="34">
        <v>140</v>
      </c>
      <c r="C32604" s="34">
        <v>141</v>
      </c>
      <c r="D32604" s="34">
        <v>147</v>
      </c>
      <c r="E32604" s="34">
        <v>214</v>
      </c>
      <c r="F32604" s="34">
        <v>184</v>
      </c>
      <c r="G32604" s="34">
        <v>189</v>
      </c>
      <c r="H32604" s="34">
        <v>214</v>
      </c>
      <c r="I32604" s="34">
        <v>217</v>
      </c>
      <c r="J32604" s="34">
        <v>177</v>
      </c>
      <c r="K32604" s="34">
        <v>235</v>
      </c>
      <c r="L32604" s="34">
        <v>215</v>
      </c>
      <c r="M32604" s="34">
        <v>174</v>
      </c>
      <c r="N32604" s="34">
        <v>166</v>
      </c>
      <c r="O32604" s="34">
        <v>212</v>
      </c>
      <c r="P32604" s="34">
        <v>186</v>
      </c>
      <c r="Q32604" s="34">
        <v>321</v>
      </c>
      <c r="R32604" s="34">
        <v>275</v>
      </c>
      <c r="S32604" s="34">
        <v>262</v>
      </c>
      <c r="T32604" s="34">
        <v>282</v>
      </c>
      <c r="U32604" s="34">
        <v>262</v>
      </c>
      <c r="V32604" s="34">
        <v>247</v>
      </c>
      <c r="W32604" s="34">
        <v>365</v>
      </c>
      <c r="X32604" s="34">
        <v>248</v>
      </c>
      <c r="Y32604" s="34">
        <v>335</v>
      </c>
      <c r="Z32604" s="34">
        <v>192</v>
      </c>
      <c r="AA32604" s="34">
        <v>320</v>
      </c>
      <c r="AB32604" s="34">
        <v>297</v>
      </c>
      <c r="AC32604" s="34">
        <v>358</v>
      </c>
    </row>
    <row r="32605" spans="1:29" x14ac:dyDescent="0.2">
      <c r="A32605" s="34" t="s">
        <v>93098</v>
      </c>
      <c r="B32605" s="34">
        <v>90</v>
      </c>
      <c r="C32605" s="34">
        <v>91</v>
      </c>
      <c r="D32605" s="34">
        <v>87</v>
      </c>
      <c r="E32605" s="34">
        <v>99</v>
      </c>
      <c r="F32605" s="34">
        <v>96</v>
      </c>
      <c r="G32605" s="34">
        <v>94</v>
      </c>
      <c r="H32605" s="34">
        <v>77</v>
      </c>
      <c r="I32605" s="34">
        <v>104</v>
      </c>
      <c r="J32605" s="34">
        <v>108</v>
      </c>
      <c r="K32605" s="34">
        <v>94</v>
      </c>
      <c r="L32605" s="34">
        <v>96</v>
      </c>
      <c r="M32605" s="34">
        <v>93</v>
      </c>
      <c r="N32605" s="34">
        <v>88</v>
      </c>
      <c r="O32605" s="34">
        <v>93</v>
      </c>
      <c r="P32605" s="34">
        <v>99</v>
      </c>
      <c r="Q32605" s="34">
        <v>147</v>
      </c>
      <c r="R32605" s="34">
        <v>128</v>
      </c>
      <c r="S32605" s="34">
        <v>106</v>
      </c>
      <c r="T32605" s="34">
        <v>112</v>
      </c>
      <c r="U32605" s="34">
        <v>111</v>
      </c>
      <c r="V32605" s="34">
        <v>117</v>
      </c>
      <c r="W32605" s="34">
        <v>99</v>
      </c>
      <c r="X32605" s="34">
        <v>83</v>
      </c>
      <c r="Y32605" s="34">
        <v>115</v>
      </c>
      <c r="Z32605" s="34">
        <v>97</v>
      </c>
      <c r="AA32605" s="34">
        <v>81</v>
      </c>
      <c r="AB32605" s="34">
        <v>102</v>
      </c>
      <c r="AC32605" s="34">
        <v>144</v>
      </c>
    </row>
    <row r="32606" spans="1:29" x14ac:dyDescent="0.2">
      <c r="A32606" s="34" t="s">
        <v>93099</v>
      </c>
      <c r="B32606" s="34">
        <v>90</v>
      </c>
      <c r="C32606" s="34">
        <v>58</v>
      </c>
      <c r="D32606" s="34">
        <v>62</v>
      </c>
      <c r="E32606" s="34">
        <v>48</v>
      </c>
      <c r="F32606" s="34">
        <v>57</v>
      </c>
      <c r="G32606" s="34">
        <v>45</v>
      </c>
      <c r="H32606" s="34">
        <v>59</v>
      </c>
      <c r="I32606" s="34">
        <v>58</v>
      </c>
      <c r="J32606" s="34">
        <v>50</v>
      </c>
      <c r="K32606" s="34">
        <v>62</v>
      </c>
      <c r="L32606" s="34">
        <v>53</v>
      </c>
      <c r="M32606" s="34">
        <v>40</v>
      </c>
      <c r="N32606" s="34">
        <v>57</v>
      </c>
      <c r="O32606" s="34">
        <v>31</v>
      </c>
      <c r="P32606" s="34">
        <v>91</v>
      </c>
      <c r="Q32606" s="34">
        <v>57</v>
      </c>
      <c r="R32606" s="34">
        <v>77</v>
      </c>
      <c r="S32606" s="34">
        <v>60</v>
      </c>
      <c r="T32606" s="34">
        <v>76</v>
      </c>
      <c r="U32606" s="34">
        <v>64</v>
      </c>
      <c r="V32606" s="34">
        <v>97</v>
      </c>
      <c r="W32606" s="34">
        <v>68</v>
      </c>
      <c r="X32606" s="34">
        <v>80</v>
      </c>
      <c r="Y32606" s="34">
        <v>57</v>
      </c>
      <c r="Z32606" s="34">
        <v>61</v>
      </c>
      <c r="AA32606" s="34">
        <v>63</v>
      </c>
      <c r="AB32606" s="34">
        <v>111</v>
      </c>
      <c r="AC32606" s="34">
        <v>78</v>
      </c>
    </row>
    <row r="32607" spans="1:29" x14ac:dyDescent="0.2">
      <c r="A32607" s="34" t="s">
        <v>93100</v>
      </c>
      <c r="B32607" s="34">
        <v>72</v>
      </c>
      <c r="C32607" s="34">
        <v>39</v>
      </c>
      <c r="D32607" s="34">
        <v>35</v>
      </c>
      <c r="E32607" s="34">
        <v>52</v>
      </c>
      <c r="F32607" s="34">
        <v>44</v>
      </c>
      <c r="G32607" s="34">
        <v>36</v>
      </c>
      <c r="H32607" s="34">
        <v>32</v>
      </c>
      <c r="I32607" s="34">
        <v>35</v>
      </c>
      <c r="J32607" s="34">
        <v>22</v>
      </c>
      <c r="K32607" s="34">
        <v>56</v>
      </c>
      <c r="L32607" s="34">
        <v>31</v>
      </c>
      <c r="M32607" s="34">
        <v>53</v>
      </c>
      <c r="N32607" s="34">
        <v>26</v>
      </c>
      <c r="O32607" s="34">
        <v>47</v>
      </c>
      <c r="P32607" s="34">
        <v>23</v>
      </c>
      <c r="Q32607" s="34">
        <v>33</v>
      </c>
      <c r="R32607" s="34">
        <v>41</v>
      </c>
      <c r="S32607" s="34">
        <v>52</v>
      </c>
      <c r="T32607" s="34">
        <v>51</v>
      </c>
      <c r="U32607" s="34">
        <v>33</v>
      </c>
      <c r="V32607" s="34">
        <v>60</v>
      </c>
      <c r="W32607" s="34">
        <v>48</v>
      </c>
      <c r="X32607" s="34">
        <v>61</v>
      </c>
      <c r="Y32607" s="34">
        <v>53</v>
      </c>
      <c r="Z32607" s="34">
        <v>20</v>
      </c>
      <c r="AA32607" s="34">
        <v>30</v>
      </c>
      <c r="AB32607" s="34">
        <v>70</v>
      </c>
      <c r="AC32607" s="34">
        <v>63</v>
      </c>
    </row>
    <row r="32608" spans="1:29" x14ac:dyDescent="0.2">
      <c r="A32608" s="34" t="s">
        <v>93101</v>
      </c>
      <c r="B32608" s="34">
        <v>130</v>
      </c>
      <c r="C32608" s="34">
        <v>158</v>
      </c>
      <c r="D32608" s="34">
        <v>226</v>
      </c>
      <c r="E32608" s="34">
        <v>236</v>
      </c>
      <c r="F32608" s="34">
        <v>231</v>
      </c>
      <c r="G32608" s="34">
        <v>171</v>
      </c>
      <c r="H32608" s="34">
        <v>205</v>
      </c>
      <c r="I32608" s="34">
        <v>159</v>
      </c>
      <c r="J32608" s="34">
        <v>162</v>
      </c>
      <c r="K32608" s="34">
        <v>195</v>
      </c>
      <c r="L32608" s="34">
        <v>98</v>
      </c>
      <c r="M32608" s="34">
        <v>135</v>
      </c>
      <c r="N32608" s="34">
        <v>149</v>
      </c>
      <c r="O32608" s="34">
        <v>146</v>
      </c>
      <c r="P32608" s="34">
        <v>178</v>
      </c>
      <c r="Q32608" s="34">
        <v>189</v>
      </c>
      <c r="R32608" s="34">
        <v>249</v>
      </c>
      <c r="S32608" s="34">
        <v>189</v>
      </c>
      <c r="T32608" s="34">
        <v>172</v>
      </c>
      <c r="U32608" s="34">
        <v>203</v>
      </c>
      <c r="V32608" s="34">
        <v>213</v>
      </c>
      <c r="W32608" s="34">
        <v>200</v>
      </c>
      <c r="X32608" s="34">
        <v>224</v>
      </c>
      <c r="Y32608" s="34">
        <v>171</v>
      </c>
      <c r="Z32608" s="34">
        <v>233</v>
      </c>
      <c r="AA32608" s="34">
        <v>223</v>
      </c>
      <c r="AB32608" s="34">
        <v>175</v>
      </c>
      <c r="AC32608" s="34">
        <v>329</v>
      </c>
    </row>
    <row r="32609" spans="1:29" x14ac:dyDescent="0.2">
      <c r="A32609" s="34" t="s">
        <v>93102</v>
      </c>
      <c r="B32609" s="34">
        <v>27</v>
      </c>
      <c r="C32609" s="34">
        <v>30</v>
      </c>
      <c r="D32609" s="34">
        <v>63</v>
      </c>
      <c r="E32609" s="34">
        <v>37</v>
      </c>
      <c r="F32609" s="34">
        <v>52</v>
      </c>
      <c r="G32609" s="34">
        <v>38</v>
      </c>
      <c r="H32609" s="34">
        <v>71</v>
      </c>
      <c r="I32609" s="34">
        <v>52</v>
      </c>
      <c r="J32609" s="34">
        <v>81</v>
      </c>
      <c r="K32609" s="34">
        <v>41</v>
      </c>
      <c r="L32609" s="34">
        <v>42</v>
      </c>
      <c r="M32609" s="34">
        <v>32</v>
      </c>
      <c r="N32609" s="34">
        <v>56</v>
      </c>
      <c r="O32609" s="34">
        <v>47</v>
      </c>
      <c r="P32609" s="34">
        <v>62</v>
      </c>
      <c r="Q32609" s="34">
        <v>39</v>
      </c>
      <c r="R32609" s="34">
        <v>50</v>
      </c>
      <c r="S32609" s="34">
        <v>67</v>
      </c>
      <c r="T32609" s="34">
        <v>48</v>
      </c>
      <c r="U32609" s="34">
        <v>28</v>
      </c>
      <c r="V32609" s="34">
        <v>81</v>
      </c>
      <c r="W32609" s="34">
        <v>32</v>
      </c>
      <c r="X32609" s="34">
        <v>76</v>
      </c>
      <c r="Y32609" s="34">
        <v>39</v>
      </c>
      <c r="Z32609" s="34">
        <v>72</v>
      </c>
      <c r="AA32609" s="34">
        <v>65</v>
      </c>
      <c r="AB32609" s="34">
        <v>72</v>
      </c>
      <c r="AC32609" s="34">
        <v>77</v>
      </c>
    </row>
    <row r="32610" spans="1:29" x14ac:dyDescent="0.2">
      <c r="A32610" s="34" t="s">
        <v>93103</v>
      </c>
      <c r="B32610" s="34">
        <v>58</v>
      </c>
      <c r="C32610" s="34">
        <v>51</v>
      </c>
      <c r="D32610" s="34">
        <v>96</v>
      </c>
      <c r="E32610" s="34">
        <v>65</v>
      </c>
      <c r="F32610" s="34">
        <v>64</v>
      </c>
      <c r="G32610" s="34">
        <v>59</v>
      </c>
      <c r="H32610" s="34">
        <v>88</v>
      </c>
      <c r="I32610" s="34">
        <v>77</v>
      </c>
      <c r="J32610" s="34">
        <v>72</v>
      </c>
      <c r="K32610" s="34">
        <v>45</v>
      </c>
      <c r="L32610" s="34">
        <v>66</v>
      </c>
      <c r="M32610" s="34">
        <v>75</v>
      </c>
      <c r="N32610" s="34">
        <v>102</v>
      </c>
      <c r="O32610" s="34">
        <v>58</v>
      </c>
      <c r="P32610" s="34">
        <v>68</v>
      </c>
      <c r="Q32610" s="34">
        <v>68</v>
      </c>
      <c r="R32610" s="34">
        <v>78</v>
      </c>
      <c r="S32610" s="34">
        <v>90</v>
      </c>
      <c r="T32610" s="34">
        <v>92</v>
      </c>
      <c r="U32610" s="34">
        <v>47</v>
      </c>
      <c r="V32610" s="34">
        <v>76</v>
      </c>
      <c r="W32610" s="34">
        <v>55</v>
      </c>
      <c r="X32610" s="34">
        <v>73</v>
      </c>
      <c r="Y32610" s="34">
        <v>57</v>
      </c>
      <c r="Z32610" s="34">
        <v>82</v>
      </c>
      <c r="AA32610" s="34">
        <v>67</v>
      </c>
      <c r="AB32610" s="34">
        <v>97</v>
      </c>
      <c r="AC32610" s="34">
        <v>94</v>
      </c>
    </row>
    <row r="32611" spans="1:29" x14ac:dyDescent="0.2">
      <c r="A32611" s="34" t="s">
        <v>93104</v>
      </c>
      <c r="B32611" s="34">
        <v>114</v>
      </c>
      <c r="C32611" s="34">
        <v>91</v>
      </c>
      <c r="D32611" s="34">
        <v>158</v>
      </c>
      <c r="E32611" s="34">
        <v>145</v>
      </c>
      <c r="F32611" s="34">
        <v>114</v>
      </c>
      <c r="G32611" s="34">
        <v>111</v>
      </c>
      <c r="H32611" s="34">
        <v>134</v>
      </c>
      <c r="I32611" s="34">
        <v>128</v>
      </c>
      <c r="J32611" s="34">
        <v>125</v>
      </c>
      <c r="K32611" s="34">
        <v>143</v>
      </c>
      <c r="L32611" s="34">
        <v>145</v>
      </c>
      <c r="M32611" s="34">
        <v>105</v>
      </c>
      <c r="N32611" s="34">
        <v>121</v>
      </c>
      <c r="O32611" s="34">
        <v>122</v>
      </c>
      <c r="P32611" s="34">
        <v>112</v>
      </c>
      <c r="Q32611" s="34">
        <v>158</v>
      </c>
      <c r="R32611" s="34">
        <v>176</v>
      </c>
      <c r="S32611" s="34">
        <v>141</v>
      </c>
      <c r="T32611" s="34">
        <v>170</v>
      </c>
      <c r="U32611" s="34">
        <v>138</v>
      </c>
      <c r="V32611" s="34">
        <v>184</v>
      </c>
      <c r="W32611" s="34">
        <v>160</v>
      </c>
      <c r="X32611" s="34">
        <v>171</v>
      </c>
      <c r="Y32611" s="34">
        <v>167</v>
      </c>
      <c r="Z32611" s="34">
        <v>172</v>
      </c>
      <c r="AA32611" s="34">
        <v>115</v>
      </c>
      <c r="AB32611" s="34">
        <v>198</v>
      </c>
      <c r="AC32611" s="34">
        <v>210</v>
      </c>
    </row>
    <row r="32612" spans="1:29" x14ac:dyDescent="0.2">
      <c r="A32612" s="34" t="s">
        <v>93105</v>
      </c>
      <c r="B32612" s="34">
        <v>90</v>
      </c>
      <c r="C32612" s="34">
        <v>103</v>
      </c>
      <c r="D32612" s="34">
        <v>93</v>
      </c>
      <c r="E32612" s="34">
        <v>95</v>
      </c>
      <c r="F32612" s="34">
        <v>76</v>
      </c>
      <c r="G32612" s="34">
        <v>117</v>
      </c>
      <c r="H32612" s="34">
        <v>83</v>
      </c>
      <c r="I32612" s="34">
        <v>96</v>
      </c>
      <c r="J32612" s="34">
        <v>76</v>
      </c>
      <c r="K32612" s="34">
        <v>99</v>
      </c>
      <c r="L32612" s="34">
        <v>90</v>
      </c>
      <c r="M32612" s="34">
        <v>73</v>
      </c>
      <c r="N32612" s="34">
        <v>66</v>
      </c>
      <c r="O32612" s="34">
        <v>90</v>
      </c>
      <c r="P32612" s="34">
        <v>89</v>
      </c>
      <c r="Q32612" s="34">
        <v>93</v>
      </c>
      <c r="R32612" s="34">
        <v>114</v>
      </c>
      <c r="S32612" s="34">
        <v>98</v>
      </c>
      <c r="T32612" s="34">
        <v>122</v>
      </c>
      <c r="U32612" s="34">
        <v>82</v>
      </c>
      <c r="V32612" s="34">
        <v>91</v>
      </c>
      <c r="W32612" s="34">
        <v>140</v>
      </c>
      <c r="X32612" s="34">
        <v>142</v>
      </c>
      <c r="Y32612" s="34">
        <v>142</v>
      </c>
      <c r="Z32612" s="34">
        <v>95</v>
      </c>
      <c r="AA32612" s="34">
        <v>121</v>
      </c>
      <c r="AB32612" s="34">
        <v>122</v>
      </c>
      <c r="AC32612" s="34">
        <v>147</v>
      </c>
    </row>
    <row r="32613" spans="1:29" x14ac:dyDescent="0.2">
      <c r="A32613" s="34" t="s">
        <v>93106</v>
      </c>
      <c r="B32613" s="34">
        <v>48</v>
      </c>
      <c r="C32613" s="34">
        <v>111</v>
      </c>
      <c r="D32613" s="34">
        <v>89</v>
      </c>
      <c r="E32613" s="34">
        <v>134</v>
      </c>
      <c r="F32613" s="34">
        <v>88</v>
      </c>
      <c r="G32613" s="34">
        <v>135</v>
      </c>
      <c r="H32613" s="34">
        <v>52</v>
      </c>
      <c r="I32613" s="34">
        <v>120</v>
      </c>
      <c r="J32613" s="34">
        <v>78</v>
      </c>
      <c r="K32613" s="34">
        <v>126</v>
      </c>
      <c r="L32613" s="34">
        <v>42</v>
      </c>
      <c r="M32613" s="34">
        <v>128</v>
      </c>
      <c r="N32613" s="34">
        <v>60</v>
      </c>
      <c r="O32613" s="34">
        <v>99</v>
      </c>
      <c r="P32613" s="34">
        <v>57</v>
      </c>
      <c r="Q32613" s="34">
        <v>169</v>
      </c>
      <c r="R32613" s="34">
        <v>95</v>
      </c>
      <c r="S32613" s="34">
        <v>101</v>
      </c>
      <c r="T32613" s="34">
        <v>61</v>
      </c>
      <c r="U32613" s="34">
        <v>128</v>
      </c>
      <c r="V32613" s="34">
        <v>58</v>
      </c>
      <c r="W32613" s="34">
        <v>98</v>
      </c>
      <c r="X32613" s="34">
        <v>117</v>
      </c>
      <c r="Y32613" s="34">
        <v>109</v>
      </c>
      <c r="Z32613" s="34">
        <v>80</v>
      </c>
      <c r="AA32613" s="34">
        <v>123</v>
      </c>
      <c r="AB32613" s="34">
        <v>76</v>
      </c>
      <c r="AC32613" s="34">
        <v>174</v>
      </c>
    </row>
    <row r="32614" spans="1:29" x14ac:dyDescent="0.2">
      <c r="A32614" s="34" t="s">
        <v>93107</v>
      </c>
      <c r="B32614" s="34">
        <v>101</v>
      </c>
      <c r="C32614" s="34">
        <v>170</v>
      </c>
      <c r="D32614" s="34">
        <v>148</v>
      </c>
      <c r="E32614" s="34">
        <v>112</v>
      </c>
      <c r="F32614" s="34">
        <v>132</v>
      </c>
      <c r="G32614" s="34">
        <v>147</v>
      </c>
      <c r="H32614" s="34">
        <v>127</v>
      </c>
      <c r="I32614" s="34">
        <v>113</v>
      </c>
      <c r="J32614" s="34">
        <v>106</v>
      </c>
      <c r="K32614" s="34">
        <v>141</v>
      </c>
      <c r="L32614" s="34">
        <v>51</v>
      </c>
      <c r="M32614" s="34">
        <v>120</v>
      </c>
      <c r="N32614" s="34">
        <v>88</v>
      </c>
      <c r="O32614" s="34">
        <v>126</v>
      </c>
      <c r="P32614" s="34">
        <v>103</v>
      </c>
      <c r="Q32614" s="34">
        <v>134</v>
      </c>
      <c r="R32614" s="34">
        <v>120</v>
      </c>
      <c r="S32614" s="34">
        <v>185</v>
      </c>
      <c r="T32614" s="34">
        <v>67</v>
      </c>
      <c r="U32614" s="34">
        <v>112</v>
      </c>
      <c r="V32614" s="34">
        <v>113</v>
      </c>
      <c r="W32614" s="34">
        <v>74</v>
      </c>
      <c r="X32614" s="34">
        <v>135</v>
      </c>
      <c r="Y32614" s="34">
        <v>109</v>
      </c>
      <c r="Z32614" s="34">
        <v>136</v>
      </c>
      <c r="AA32614" s="34">
        <v>151</v>
      </c>
      <c r="AB32614" s="34">
        <v>124</v>
      </c>
      <c r="AC32614" s="34">
        <v>171</v>
      </c>
    </row>
    <row r="32615" spans="1:29" x14ac:dyDescent="0.2">
      <c r="A32615" s="34" t="s">
        <v>93108</v>
      </c>
      <c r="B32615" s="34">
        <v>89</v>
      </c>
      <c r="C32615" s="34">
        <v>61</v>
      </c>
      <c r="D32615" s="34">
        <v>72</v>
      </c>
      <c r="E32615" s="34">
        <v>55</v>
      </c>
      <c r="F32615" s="34">
        <v>63</v>
      </c>
      <c r="G32615" s="34">
        <v>56</v>
      </c>
      <c r="H32615" s="34">
        <v>95</v>
      </c>
      <c r="I32615" s="34">
        <v>45</v>
      </c>
      <c r="J32615" s="34">
        <v>61</v>
      </c>
      <c r="K32615" s="34">
        <v>74</v>
      </c>
      <c r="L32615" s="34">
        <v>85</v>
      </c>
      <c r="M32615" s="34">
        <v>45</v>
      </c>
      <c r="N32615" s="34">
        <v>51</v>
      </c>
      <c r="O32615" s="34">
        <v>59</v>
      </c>
      <c r="P32615" s="34">
        <v>55</v>
      </c>
      <c r="Q32615" s="34">
        <v>81</v>
      </c>
      <c r="R32615" s="34">
        <v>107</v>
      </c>
      <c r="S32615" s="34">
        <v>66</v>
      </c>
      <c r="T32615" s="34">
        <v>115</v>
      </c>
      <c r="U32615" s="34">
        <v>50</v>
      </c>
      <c r="V32615" s="34">
        <v>116</v>
      </c>
      <c r="W32615" s="34">
        <v>74</v>
      </c>
      <c r="X32615" s="34">
        <v>89</v>
      </c>
      <c r="Y32615" s="34">
        <v>60</v>
      </c>
      <c r="Z32615" s="34">
        <v>66</v>
      </c>
      <c r="AA32615" s="34">
        <v>55</v>
      </c>
      <c r="AB32615" s="34">
        <v>102</v>
      </c>
      <c r="AC32615" s="34">
        <v>76</v>
      </c>
    </row>
    <row r="32616" spans="1:29" x14ac:dyDescent="0.2">
      <c r="A32616" s="34" t="s">
        <v>93109</v>
      </c>
      <c r="B32616" s="34">
        <v>77</v>
      </c>
      <c r="C32616" s="34">
        <v>96</v>
      </c>
      <c r="D32616" s="34">
        <v>89</v>
      </c>
      <c r="E32616" s="34">
        <v>80</v>
      </c>
      <c r="F32616" s="34">
        <v>101</v>
      </c>
      <c r="G32616" s="34">
        <v>97</v>
      </c>
      <c r="H32616" s="34">
        <v>72</v>
      </c>
      <c r="I32616" s="34">
        <v>93</v>
      </c>
      <c r="J32616" s="34">
        <v>127</v>
      </c>
      <c r="K32616" s="34">
        <v>128</v>
      </c>
      <c r="L32616" s="34">
        <v>88</v>
      </c>
      <c r="M32616" s="34">
        <v>91</v>
      </c>
      <c r="N32616" s="34">
        <v>88</v>
      </c>
      <c r="O32616" s="34">
        <v>87</v>
      </c>
      <c r="P32616" s="34">
        <v>97</v>
      </c>
      <c r="Q32616" s="34">
        <v>144</v>
      </c>
      <c r="R32616" s="34">
        <v>160</v>
      </c>
      <c r="S32616" s="34">
        <v>139</v>
      </c>
      <c r="T32616" s="34">
        <v>100</v>
      </c>
      <c r="U32616" s="34">
        <v>90</v>
      </c>
      <c r="V32616" s="34">
        <v>131</v>
      </c>
      <c r="W32616" s="34">
        <v>118</v>
      </c>
      <c r="X32616" s="34">
        <v>169</v>
      </c>
      <c r="Y32616" s="34">
        <v>127</v>
      </c>
      <c r="Z32616" s="34">
        <v>101</v>
      </c>
      <c r="AA32616" s="34">
        <v>132</v>
      </c>
      <c r="AB32616" s="34">
        <v>102</v>
      </c>
      <c r="AC32616" s="34">
        <v>173</v>
      </c>
    </row>
    <row r="32617" spans="1:29" x14ac:dyDescent="0.2">
      <c r="A32617" s="34" t="s">
        <v>93110</v>
      </c>
      <c r="B32617" s="34">
        <v>62</v>
      </c>
      <c r="C32617" s="34">
        <v>137</v>
      </c>
      <c r="D32617" s="34">
        <v>104</v>
      </c>
      <c r="E32617" s="34">
        <v>131</v>
      </c>
      <c r="F32617" s="34">
        <v>84</v>
      </c>
      <c r="G32617" s="34">
        <v>153</v>
      </c>
      <c r="H32617" s="34">
        <v>88</v>
      </c>
      <c r="I32617" s="34">
        <v>157</v>
      </c>
      <c r="J32617" s="34">
        <v>58</v>
      </c>
      <c r="K32617" s="34">
        <v>182</v>
      </c>
      <c r="L32617" s="34">
        <v>57</v>
      </c>
      <c r="M32617" s="34">
        <v>109</v>
      </c>
      <c r="N32617" s="34">
        <v>76</v>
      </c>
      <c r="O32617" s="34">
        <v>134</v>
      </c>
      <c r="P32617" s="34">
        <v>69</v>
      </c>
      <c r="Q32617" s="34">
        <v>173</v>
      </c>
      <c r="R32617" s="34">
        <v>108</v>
      </c>
      <c r="S32617" s="34">
        <v>186</v>
      </c>
      <c r="T32617" s="34">
        <v>88</v>
      </c>
      <c r="U32617" s="34">
        <v>138</v>
      </c>
      <c r="V32617" s="34">
        <v>67</v>
      </c>
      <c r="W32617" s="34">
        <v>156</v>
      </c>
      <c r="X32617" s="34">
        <v>98</v>
      </c>
      <c r="Y32617" s="34">
        <v>121</v>
      </c>
      <c r="Z32617" s="34">
        <v>90</v>
      </c>
      <c r="AA32617" s="34">
        <v>186</v>
      </c>
      <c r="AB32617" s="34">
        <v>106</v>
      </c>
      <c r="AC32617" s="34">
        <v>224</v>
      </c>
    </row>
    <row r="32618" spans="1:29" x14ac:dyDescent="0.2">
      <c r="A32618" s="34" t="s">
        <v>93111</v>
      </c>
      <c r="B32618" s="34">
        <v>49</v>
      </c>
      <c r="C32618" s="34">
        <v>112</v>
      </c>
      <c r="D32618" s="34">
        <v>104</v>
      </c>
      <c r="E32618" s="34">
        <v>95</v>
      </c>
      <c r="F32618" s="34">
        <v>102</v>
      </c>
      <c r="G32618" s="34">
        <v>82</v>
      </c>
      <c r="H32618" s="34">
        <v>100</v>
      </c>
      <c r="I32618" s="34">
        <v>96</v>
      </c>
      <c r="J32618" s="34">
        <v>78</v>
      </c>
      <c r="K32618" s="34">
        <v>116</v>
      </c>
      <c r="L32618" s="34">
        <v>54</v>
      </c>
      <c r="M32618" s="34">
        <v>113</v>
      </c>
      <c r="N32618" s="34">
        <v>72</v>
      </c>
      <c r="O32618" s="34">
        <v>76</v>
      </c>
      <c r="P32618" s="34">
        <v>109</v>
      </c>
      <c r="Q32618" s="34">
        <v>178</v>
      </c>
      <c r="R32618" s="34">
        <v>100</v>
      </c>
      <c r="S32618" s="34">
        <v>122</v>
      </c>
      <c r="T32618" s="34">
        <v>80</v>
      </c>
      <c r="U32618" s="34">
        <v>110</v>
      </c>
      <c r="V32618" s="34">
        <v>105</v>
      </c>
      <c r="W32618" s="34">
        <v>97</v>
      </c>
      <c r="X32618" s="34">
        <v>109</v>
      </c>
      <c r="Y32618" s="34">
        <v>105</v>
      </c>
      <c r="Z32618" s="34">
        <v>95</v>
      </c>
      <c r="AA32618" s="34">
        <v>163</v>
      </c>
      <c r="AB32618" s="34">
        <v>72</v>
      </c>
      <c r="AC32618" s="34">
        <v>171</v>
      </c>
    </row>
    <row r="32619" spans="1:29" x14ac:dyDescent="0.2">
      <c r="A32619" s="34" t="s">
        <v>93112</v>
      </c>
      <c r="B32619" s="34">
        <v>131</v>
      </c>
      <c r="C32619" s="34">
        <v>145</v>
      </c>
      <c r="D32619" s="34">
        <v>219</v>
      </c>
      <c r="E32619" s="34">
        <v>199</v>
      </c>
      <c r="F32619" s="34">
        <v>169</v>
      </c>
      <c r="G32619" s="34">
        <v>182</v>
      </c>
      <c r="H32619" s="34">
        <v>185</v>
      </c>
      <c r="I32619" s="34">
        <v>206</v>
      </c>
      <c r="J32619" s="34">
        <v>180</v>
      </c>
      <c r="K32619" s="34">
        <v>209</v>
      </c>
      <c r="L32619" s="34">
        <v>143</v>
      </c>
      <c r="M32619" s="34">
        <v>157</v>
      </c>
      <c r="N32619" s="34">
        <v>155</v>
      </c>
      <c r="O32619" s="34">
        <v>167</v>
      </c>
      <c r="P32619" s="34">
        <v>178</v>
      </c>
      <c r="Q32619" s="34">
        <v>209</v>
      </c>
      <c r="R32619" s="34">
        <v>256</v>
      </c>
      <c r="S32619" s="34">
        <v>209</v>
      </c>
      <c r="T32619" s="34">
        <v>202</v>
      </c>
      <c r="U32619" s="34">
        <v>204</v>
      </c>
      <c r="V32619" s="34">
        <v>205</v>
      </c>
      <c r="W32619" s="34">
        <v>190</v>
      </c>
      <c r="X32619" s="34">
        <v>334</v>
      </c>
      <c r="Y32619" s="34">
        <v>198</v>
      </c>
      <c r="Z32619" s="34">
        <v>212</v>
      </c>
      <c r="AA32619" s="34">
        <v>215</v>
      </c>
      <c r="AB32619" s="34">
        <v>252</v>
      </c>
      <c r="AC32619" s="34">
        <v>334</v>
      </c>
    </row>
    <row r="32620" spans="1:29" x14ac:dyDescent="0.2">
      <c r="A32620" s="34" t="s">
        <v>93113</v>
      </c>
      <c r="B32620" s="34">
        <v>41</v>
      </c>
      <c r="C32620" s="34">
        <v>48</v>
      </c>
      <c r="D32620" s="34">
        <v>53</v>
      </c>
      <c r="E32620" s="34">
        <v>27</v>
      </c>
      <c r="F32620" s="34">
        <v>30</v>
      </c>
      <c r="G32620" s="34">
        <v>22</v>
      </c>
      <c r="H32620" s="34">
        <v>18</v>
      </c>
      <c r="I32620" s="34">
        <v>33</v>
      </c>
      <c r="J32620" s="34">
        <v>19</v>
      </c>
      <c r="K32620" s="34">
        <v>37</v>
      </c>
      <c r="L32620" s="34">
        <v>11</v>
      </c>
      <c r="M32620" s="34">
        <v>15</v>
      </c>
      <c r="N32620" s="34">
        <v>26</v>
      </c>
      <c r="O32620" s="34">
        <v>22</v>
      </c>
      <c r="P32620" s="34">
        <v>20</v>
      </c>
      <c r="Q32620" s="34">
        <v>22</v>
      </c>
      <c r="R32620" s="34">
        <v>33</v>
      </c>
      <c r="S32620" s="34">
        <v>23</v>
      </c>
      <c r="T32620" s="34">
        <v>20</v>
      </c>
      <c r="U32620" s="34">
        <v>22</v>
      </c>
      <c r="V32620" s="34">
        <v>27</v>
      </c>
      <c r="W32620" s="34">
        <v>21</v>
      </c>
      <c r="X32620" s="34">
        <v>48</v>
      </c>
      <c r="Y32620" s="34">
        <v>22</v>
      </c>
      <c r="Z32620" s="34">
        <v>33</v>
      </c>
      <c r="AA32620" s="34">
        <v>40</v>
      </c>
      <c r="AB32620" s="34">
        <v>42</v>
      </c>
      <c r="AC32620" s="34">
        <v>49</v>
      </c>
    </row>
    <row r="32621" spans="1:29" x14ac:dyDescent="0.2">
      <c r="A32621" s="34" t="s">
        <v>93114</v>
      </c>
      <c r="B32621" s="34">
        <v>104</v>
      </c>
      <c r="C32621" s="34">
        <v>77</v>
      </c>
      <c r="D32621" s="34">
        <v>120</v>
      </c>
      <c r="E32621" s="34">
        <v>76</v>
      </c>
      <c r="F32621" s="34">
        <v>119</v>
      </c>
      <c r="G32621" s="34">
        <v>47</v>
      </c>
      <c r="H32621" s="34">
        <v>132</v>
      </c>
      <c r="I32621" s="34">
        <v>77</v>
      </c>
      <c r="J32621" s="34">
        <v>103</v>
      </c>
      <c r="K32621" s="34">
        <v>116</v>
      </c>
      <c r="L32621" s="34">
        <v>126</v>
      </c>
      <c r="M32621" s="34">
        <v>68</v>
      </c>
      <c r="N32621" s="34">
        <v>100</v>
      </c>
      <c r="O32621" s="34">
        <v>92</v>
      </c>
      <c r="P32621" s="34">
        <v>124</v>
      </c>
      <c r="Q32621" s="34">
        <v>107</v>
      </c>
      <c r="R32621" s="34">
        <v>159</v>
      </c>
      <c r="S32621" s="34">
        <v>106</v>
      </c>
      <c r="T32621" s="34">
        <v>119</v>
      </c>
      <c r="U32621" s="34">
        <v>101</v>
      </c>
      <c r="V32621" s="34">
        <v>161</v>
      </c>
      <c r="W32621" s="34">
        <v>104</v>
      </c>
      <c r="X32621" s="34">
        <v>127</v>
      </c>
      <c r="Y32621" s="34">
        <v>130</v>
      </c>
      <c r="Z32621" s="34">
        <v>89</v>
      </c>
      <c r="AA32621" s="34">
        <v>110</v>
      </c>
      <c r="AB32621" s="34">
        <v>167</v>
      </c>
      <c r="AC32621" s="34">
        <v>172</v>
      </c>
    </row>
    <row r="32622" spans="1:29" x14ac:dyDescent="0.2">
      <c r="A32622" s="34" t="s">
        <v>93115</v>
      </c>
      <c r="B32622" s="34">
        <v>73</v>
      </c>
      <c r="C32622" s="34">
        <v>166</v>
      </c>
      <c r="D32622" s="34">
        <v>132</v>
      </c>
      <c r="E32622" s="34">
        <v>153</v>
      </c>
      <c r="F32622" s="34">
        <v>110</v>
      </c>
      <c r="G32622" s="34">
        <v>135</v>
      </c>
      <c r="H32622" s="34">
        <v>96</v>
      </c>
      <c r="I32622" s="34">
        <v>192</v>
      </c>
      <c r="J32622" s="34">
        <v>109</v>
      </c>
      <c r="K32622" s="34">
        <v>163</v>
      </c>
      <c r="L32622" s="34">
        <v>78</v>
      </c>
      <c r="M32622" s="34">
        <v>120</v>
      </c>
      <c r="N32622" s="34">
        <v>110</v>
      </c>
      <c r="O32622" s="34">
        <v>149</v>
      </c>
      <c r="P32622" s="34">
        <v>114</v>
      </c>
      <c r="Q32622" s="34">
        <v>185</v>
      </c>
      <c r="R32622" s="34">
        <v>120</v>
      </c>
      <c r="S32622" s="34">
        <v>186</v>
      </c>
      <c r="T32622" s="34">
        <v>109</v>
      </c>
      <c r="U32622" s="34">
        <v>140</v>
      </c>
      <c r="V32622" s="34">
        <v>166</v>
      </c>
      <c r="W32622" s="34">
        <v>131</v>
      </c>
      <c r="X32622" s="34">
        <v>169</v>
      </c>
      <c r="Y32622" s="34">
        <v>142</v>
      </c>
      <c r="Z32622" s="34">
        <v>117</v>
      </c>
      <c r="AA32622" s="34">
        <v>202</v>
      </c>
      <c r="AB32622" s="34">
        <v>125</v>
      </c>
      <c r="AC32622" s="34">
        <v>255</v>
      </c>
    </row>
    <row r="32623" spans="1:29" x14ac:dyDescent="0.2">
      <c r="A32623" s="34" t="s">
        <v>93116</v>
      </c>
      <c r="B32623" s="34">
        <v>97</v>
      </c>
      <c r="C32623" s="34">
        <v>112</v>
      </c>
      <c r="D32623" s="34">
        <v>129</v>
      </c>
      <c r="E32623" s="34">
        <v>132</v>
      </c>
      <c r="F32623" s="34">
        <v>139</v>
      </c>
      <c r="G32623" s="34">
        <v>110</v>
      </c>
      <c r="H32623" s="34">
        <v>121</v>
      </c>
      <c r="I32623" s="34">
        <v>107</v>
      </c>
      <c r="J32623" s="34">
        <v>128</v>
      </c>
      <c r="K32623" s="34">
        <v>169</v>
      </c>
      <c r="L32623" s="34">
        <v>134</v>
      </c>
      <c r="M32623" s="34">
        <v>104</v>
      </c>
      <c r="N32623" s="34">
        <v>107</v>
      </c>
      <c r="O32623" s="34">
        <v>140</v>
      </c>
      <c r="P32623" s="34">
        <v>171</v>
      </c>
      <c r="Q32623" s="34">
        <v>203</v>
      </c>
      <c r="R32623" s="34">
        <v>194</v>
      </c>
      <c r="S32623" s="34">
        <v>173</v>
      </c>
      <c r="T32623" s="34">
        <v>187</v>
      </c>
      <c r="U32623" s="34">
        <v>155</v>
      </c>
      <c r="V32623" s="34">
        <v>171</v>
      </c>
      <c r="W32623" s="34">
        <v>163</v>
      </c>
      <c r="X32623" s="34">
        <v>156</v>
      </c>
      <c r="Y32623" s="34">
        <v>186</v>
      </c>
      <c r="Z32623" s="34">
        <v>162</v>
      </c>
      <c r="AA32623" s="34">
        <v>233</v>
      </c>
      <c r="AB32623" s="34">
        <v>232</v>
      </c>
      <c r="AC32623" s="34">
        <v>272</v>
      </c>
    </row>
    <row r="32624" spans="1:29" x14ac:dyDescent="0.2">
      <c r="A32624" s="34" t="s">
        <v>93117</v>
      </c>
      <c r="B32624" s="34">
        <v>133</v>
      </c>
      <c r="C32624" s="34">
        <v>116</v>
      </c>
      <c r="D32624" s="34">
        <v>208</v>
      </c>
      <c r="E32624" s="34">
        <v>130</v>
      </c>
      <c r="F32624" s="34">
        <v>166</v>
      </c>
      <c r="G32624" s="34">
        <v>122</v>
      </c>
      <c r="H32624" s="34">
        <v>145</v>
      </c>
      <c r="I32624" s="34">
        <v>139</v>
      </c>
      <c r="J32624" s="34">
        <v>128</v>
      </c>
      <c r="K32624" s="34">
        <v>135</v>
      </c>
      <c r="L32624" s="34">
        <v>141</v>
      </c>
      <c r="M32624" s="34">
        <v>85</v>
      </c>
      <c r="N32624" s="34">
        <v>127</v>
      </c>
      <c r="O32624" s="34">
        <v>100</v>
      </c>
      <c r="P32624" s="34">
        <v>146</v>
      </c>
      <c r="Q32624" s="34">
        <v>140</v>
      </c>
      <c r="R32624" s="34">
        <v>211</v>
      </c>
      <c r="S32624" s="34">
        <v>117</v>
      </c>
      <c r="T32624" s="34">
        <v>185</v>
      </c>
      <c r="U32624" s="34">
        <v>130</v>
      </c>
      <c r="V32624" s="34">
        <v>194</v>
      </c>
      <c r="W32624" s="34">
        <v>104</v>
      </c>
      <c r="X32624" s="34">
        <v>271</v>
      </c>
      <c r="Y32624" s="34">
        <v>106</v>
      </c>
      <c r="Z32624" s="34">
        <v>234</v>
      </c>
      <c r="AA32624" s="34">
        <v>128</v>
      </c>
      <c r="AB32624" s="34">
        <v>264</v>
      </c>
      <c r="AC32624" s="34">
        <v>230</v>
      </c>
    </row>
    <row r="32625" spans="1:29" x14ac:dyDescent="0.2">
      <c r="A32625" s="34" t="s">
        <v>93118</v>
      </c>
      <c r="B32625" s="34">
        <v>94</v>
      </c>
      <c r="C32625" s="34">
        <v>65</v>
      </c>
      <c r="D32625" s="34">
        <v>133</v>
      </c>
      <c r="E32625" s="34">
        <v>108</v>
      </c>
      <c r="F32625" s="34">
        <v>105</v>
      </c>
      <c r="G32625" s="34">
        <v>69</v>
      </c>
      <c r="H32625" s="34">
        <v>116</v>
      </c>
      <c r="I32625" s="34">
        <v>95</v>
      </c>
      <c r="J32625" s="34">
        <v>110</v>
      </c>
      <c r="K32625" s="34">
        <v>93</v>
      </c>
      <c r="L32625" s="34">
        <v>81</v>
      </c>
      <c r="M32625" s="34">
        <v>74</v>
      </c>
      <c r="N32625" s="34">
        <v>118</v>
      </c>
      <c r="O32625" s="34">
        <v>66</v>
      </c>
      <c r="P32625" s="34">
        <v>104</v>
      </c>
      <c r="Q32625" s="34">
        <v>126</v>
      </c>
      <c r="R32625" s="34">
        <v>134</v>
      </c>
      <c r="S32625" s="34">
        <v>109</v>
      </c>
      <c r="T32625" s="34">
        <v>122</v>
      </c>
      <c r="U32625" s="34">
        <v>83</v>
      </c>
      <c r="V32625" s="34">
        <v>143</v>
      </c>
      <c r="W32625" s="34">
        <v>86</v>
      </c>
      <c r="X32625" s="34">
        <v>111</v>
      </c>
      <c r="Y32625" s="34">
        <v>69</v>
      </c>
      <c r="Z32625" s="34">
        <v>142</v>
      </c>
      <c r="AA32625" s="34">
        <v>131</v>
      </c>
      <c r="AB32625" s="34">
        <v>123</v>
      </c>
      <c r="AC32625" s="34">
        <v>137</v>
      </c>
    </row>
    <row r="32626" spans="1:29" x14ac:dyDescent="0.2">
      <c r="A32626" s="34" t="s">
        <v>93119</v>
      </c>
      <c r="B32626" s="34">
        <v>81</v>
      </c>
      <c r="C32626" s="34">
        <v>77</v>
      </c>
      <c r="D32626" s="34">
        <v>87</v>
      </c>
      <c r="E32626" s="34">
        <v>81</v>
      </c>
      <c r="F32626" s="34">
        <v>84</v>
      </c>
      <c r="G32626" s="34">
        <v>52</v>
      </c>
      <c r="H32626" s="34">
        <v>96</v>
      </c>
      <c r="I32626" s="34">
        <v>96</v>
      </c>
      <c r="J32626" s="34">
        <v>87</v>
      </c>
      <c r="K32626" s="34">
        <v>86</v>
      </c>
      <c r="L32626" s="34">
        <v>75</v>
      </c>
      <c r="M32626" s="34">
        <v>67</v>
      </c>
      <c r="N32626" s="34">
        <v>58</v>
      </c>
      <c r="O32626" s="34">
        <v>70</v>
      </c>
      <c r="P32626" s="34">
        <v>80</v>
      </c>
      <c r="Q32626" s="34">
        <v>120</v>
      </c>
      <c r="R32626" s="34">
        <v>162</v>
      </c>
      <c r="S32626" s="34">
        <v>95</v>
      </c>
      <c r="T32626" s="34">
        <v>148</v>
      </c>
      <c r="U32626" s="34">
        <v>75</v>
      </c>
      <c r="V32626" s="34">
        <v>125</v>
      </c>
      <c r="W32626" s="34">
        <v>103</v>
      </c>
      <c r="X32626" s="34">
        <v>124</v>
      </c>
      <c r="Y32626" s="34">
        <v>99</v>
      </c>
      <c r="Z32626" s="34">
        <v>110</v>
      </c>
      <c r="AA32626" s="34">
        <v>101</v>
      </c>
      <c r="AB32626" s="34">
        <v>127</v>
      </c>
      <c r="AC32626" s="34">
        <v>148</v>
      </c>
    </row>
    <row r="32627" spans="1:29" x14ac:dyDescent="0.2">
      <c r="A32627" s="34" t="s">
        <v>93120</v>
      </c>
      <c r="B32627" s="34">
        <v>88</v>
      </c>
      <c r="C32627" s="34">
        <v>157</v>
      </c>
      <c r="D32627" s="34">
        <v>166</v>
      </c>
      <c r="E32627" s="34">
        <v>144</v>
      </c>
      <c r="F32627" s="34">
        <v>175</v>
      </c>
      <c r="G32627" s="34">
        <v>137</v>
      </c>
      <c r="H32627" s="34">
        <v>143</v>
      </c>
      <c r="I32627" s="34">
        <v>161</v>
      </c>
      <c r="J32627" s="34">
        <v>160</v>
      </c>
      <c r="K32627" s="34">
        <v>166</v>
      </c>
      <c r="L32627" s="34">
        <v>116</v>
      </c>
      <c r="M32627" s="34">
        <v>111</v>
      </c>
      <c r="N32627" s="34">
        <v>120</v>
      </c>
      <c r="O32627" s="34">
        <v>178</v>
      </c>
      <c r="P32627" s="34">
        <v>167</v>
      </c>
      <c r="Q32627" s="34">
        <v>203</v>
      </c>
      <c r="R32627" s="34">
        <v>171</v>
      </c>
      <c r="S32627" s="34">
        <v>223</v>
      </c>
      <c r="T32627" s="34">
        <v>170</v>
      </c>
      <c r="U32627" s="34">
        <v>142</v>
      </c>
      <c r="V32627" s="34">
        <v>206</v>
      </c>
      <c r="W32627" s="34">
        <v>218</v>
      </c>
      <c r="X32627" s="34">
        <v>187</v>
      </c>
      <c r="Y32627" s="34">
        <v>167</v>
      </c>
      <c r="Z32627" s="34">
        <v>226</v>
      </c>
      <c r="AA32627" s="34">
        <v>191</v>
      </c>
      <c r="AB32627" s="34">
        <v>144</v>
      </c>
      <c r="AC32627" s="34">
        <v>252</v>
      </c>
    </row>
    <row r="32628" spans="1:29" x14ac:dyDescent="0.2">
      <c r="A32628" s="34" t="s">
        <v>93121</v>
      </c>
      <c r="B32628" s="34">
        <v>121</v>
      </c>
      <c r="C32628" s="34">
        <v>57</v>
      </c>
      <c r="D32628" s="34">
        <v>88</v>
      </c>
      <c r="E32628" s="34">
        <v>93</v>
      </c>
      <c r="F32628" s="34">
        <v>76</v>
      </c>
      <c r="G32628" s="34">
        <v>63</v>
      </c>
      <c r="H32628" s="34">
        <v>72</v>
      </c>
      <c r="I32628" s="34">
        <v>67</v>
      </c>
      <c r="J32628" s="34">
        <v>82</v>
      </c>
      <c r="K32628" s="34">
        <v>81</v>
      </c>
      <c r="L32628" s="34">
        <v>62</v>
      </c>
      <c r="M32628" s="34">
        <v>92</v>
      </c>
      <c r="N32628" s="34">
        <v>82</v>
      </c>
      <c r="O32628" s="34">
        <v>66</v>
      </c>
      <c r="P32628" s="34">
        <v>89</v>
      </c>
      <c r="Q32628" s="34">
        <v>105</v>
      </c>
      <c r="R32628" s="34">
        <v>86</v>
      </c>
      <c r="S32628" s="34">
        <v>80</v>
      </c>
      <c r="T32628" s="34">
        <v>86</v>
      </c>
      <c r="U32628" s="34">
        <v>58</v>
      </c>
      <c r="V32628" s="34">
        <v>78</v>
      </c>
      <c r="W32628" s="34">
        <v>85</v>
      </c>
      <c r="X32628" s="34">
        <v>146</v>
      </c>
      <c r="Y32628" s="34">
        <v>81</v>
      </c>
      <c r="Z32628" s="34">
        <v>102</v>
      </c>
      <c r="AA32628" s="34">
        <v>96</v>
      </c>
      <c r="AB32628" s="34">
        <v>104</v>
      </c>
      <c r="AC32628" s="34">
        <v>93</v>
      </c>
    </row>
    <row r="32629" spans="1:29" x14ac:dyDescent="0.2">
      <c r="A32629" s="34" t="s">
        <v>93122</v>
      </c>
      <c r="B32629" s="34">
        <v>274</v>
      </c>
      <c r="C32629" s="34">
        <v>306</v>
      </c>
      <c r="D32629" s="34">
        <v>365</v>
      </c>
      <c r="E32629" s="34">
        <v>316</v>
      </c>
      <c r="F32629" s="34">
        <v>383</v>
      </c>
      <c r="G32629" s="34">
        <v>296</v>
      </c>
      <c r="H32629" s="34">
        <v>424</v>
      </c>
      <c r="I32629" s="34">
        <v>320</v>
      </c>
      <c r="J32629" s="34">
        <v>400</v>
      </c>
      <c r="K32629" s="34">
        <v>269</v>
      </c>
      <c r="L32629" s="34">
        <v>422</v>
      </c>
      <c r="M32629" s="34">
        <v>300</v>
      </c>
      <c r="N32629" s="34">
        <v>372</v>
      </c>
      <c r="O32629" s="34">
        <v>314</v>
      </c>
      <c r="P32629" s="34">
        <v>376</v>
      </c>
      <c r="Q32629" s="34">
        <v>448</v>
      </c>
      <c r="R32629" s="34">
        <v>633</v>
      </c>
      <c r="S32629" s="34">
        <v>379</v>
      </c>
      <c r="T32629" s="34">
        <v>673</v>
      </c>
      <c r="U32629" s="34">
        <v>401</v>
      </c>
      <c r="V32629" s="34">
        <v>412</v>
      </c>
      <c r="W32629" s="34">
        <v>452</v>
      </c>
      <c r="X32629" s="34">
        <v>422</v>
      </c>
      <c r="Y32629" s="34">
        <v>512</v>
      </c>
      <c r="Z32629" s="34">
        <v>409</v>
      </c>
      <c r="AA32629" s="34">
        <v>437</v>
      </c>
      <c r="AB32629" s="34">
        <v>679</v>
      </c>
      <c r="AC32629" s="34">
        <v>545</v>
      </c>
    </row>
    <row r="32630" spans="1:29" x14ac:dyDescent="0.2">
      <c r="A32630" s="34" t="s">
        <v>93123</v>
      </c>
      <c r="B32630" s="34">
        <v>58</v>
      </c>
      <c r="C32630" s="34">
        <v>69</v>
      </c>
      <c r="D32630" s="34">
        <v>98</v>
      </c>
      <c r="E32630" s="34">
        <v>84</v>
      </c>
      <c r="F32630" s="34">
        <v>101</v>
      </c>
      <c r="G32630" s="34">
        <v>101</v>
      </c>
      <c r="H32630" s="34">
        <v>90</v>
      </c>
      <c r="I32630" s="34">
        <v>69</v>
      </c>
      <c r="J32630" s="34">
        <v>97</v>
      </c>
      <c r="K32630" s="34">
        <v>74</v>
      </c>
      <c r="L32630" s="34">
        <v>64</v>
      </c>
      <c r="M32630" s="34">
        <v>74</v>
      </c>
      <c r="N32630" s="34">
        <v>74</v>
      </c>
      <c r="O32630" s="34">
        <v>78</v>
      </c>
      <c r="P32630" s="34">
        <v>93</v>
      </c>
      <c r="Q32630" s="34">
        <v>63</v>
      </c>
      <c r="R32630" s="34">
        <v>120</v>
      </c>
      <c r="S32630" s="34">
        <v>83</v>
      </c>
      <c r="T32630" s="34">
        <v>78</v>
      </c>
      <c r="U32630" s="34">
        <v>50</v>
      </c>
      <c r="V32630" s="34">
        <v>113</v>
      </c>
      <c r="W32630" s="34">
        <v>99</v>
      </c>
      <c r="X32630" s="34">
        <v>130</v>
      </c>
      <c r="Y32630" s="34">
        <v>66</v>
      </c>
      <c r="Z32630" s="34">
        <v>117</v>
      </c>
      <c r="AA32630" s="34">
        <v>86</v>
      </c>
      <c r="AB32630" s="34">
        <v>141</v>
      </c>
      <c r="AC32630" s="34">
        <v>133</v>
      </c>
    </row>
    <row r="32631" spans="1:29" x14ac:dyDescent="0.2">
      <c r="A32631" s="34" t="s">
        <v>93124</v>
      </c>
      <c r="B32631" s="34">
        <v>173</v>
      </c>
      <c r="C32631" s="34">
        <v>185</v>
      </c>
      <c r="D32631" s="34">
        <v>270</v>
      </c>
      <c r="E32631" s="34">
        <v>226</v>
      </c>
      <c r="F32631" s="34">
        <v>251</v>
      </c>
      <c r="G32631" s="34">
        <v>282</v>
      </c>
      <c r="H32631" s="34">
        <v>245</v>
      </c>
      <c r="I32631" s="34">
        <v>207</v>
      </c>
      <c r="J32631" s="34">
        <v>230</v>
      </c>
      <c r="K32631" s="34">
        <v>234</v>
      </c>
      <c r="L32631" s="34">
        <v>132</v>
      </c>
      <c r="M32631" s="34">
        <v>192</v>
      </c>
      <c r="N32631" s="34">
        <v>181</v>
      </c>
      <c r="O32631" s="34">
        <v>178</v>
      </c>
      <c r="P32631" s="34">
        <v>220</v>
      </c>
      <c r="Q32631" s="34">
        <v>279</v>
      </c>
      <c r="R32631" s="34">
        <v>256</v>
      </c>
      <c r="S32631" s="34">
        <v>297</v>
      </c>
      <c r="T32631" s="34">
        <v>182</v>
      </c>
      <c r="U32631" s="34">
        <v>181</v>
      </c>
      <c r="V32631" s="34">
        <v>260</v>
      </c>
      <c r="W32631" s="34">
        <v>208</v>
      </c>
      <c r="X32631" s="34">
        <v>275</v>
      </c>
      <c r="Y32631" s="34">
        <v>189</v>
      </c>
      <c r="Z32631" s="34">
        <v>286</v>
      </c>
      <c r="AA32631" s="34">
        <v>286</v>
      </c>
      <c r="AB32631" s="34">
        <v>296</v>
      </c>
      <c r="AC32631" s="34">
        <v>411</v>
      </c>
    </row>
    <row r="32632" spans="1:29" x14ac:dyDescent="0.2">
      <c r="A32632" s="34" t="s">
        <v>93125</v>
      </c>
      <c r="B32632" s="34">
        <v>208</v>
      </c>
      <c r="C32632" s="34">
        <v>144</v>
      </c>
      <c r="D32632" s="34">
        <v>206</v>
      </c>
      <c r="E32632" s="34">
        <v>149</v>
      </c>
      <c r="F32632" s="34">
        <v>257</v>
      </c>
      <c r="G32632" s="34">
        <v>182</v>
      </c>
      <c r="H32632" s="34">
        <v>167</v>
      </c>
      <c r="I32632" s="34">
        <v>180</v>
      </c>
      <c r="J32632" s="34">
        <v>243</v>
      </c>
      <c r="K32632" s="34">
        <v>133</v>
      </c>
      <c r="L32632" s="34">
        <v>281</v>
      </c>
      <c r="M32632" s="34">
        <v>171</v>
      </c>
      <c r="N32632" s="34">
        <v>188</v>
      </c>
      <c r="O32632" s="34">
        <v>191</v>
      </c>
      <c r="P32632" s="34">
        <v>216</v>
      </c>
      <c r="Q32632" s="34">
        <v>215</v>
      </c>
      <c r="R32632" s="34">
        <v>300</v>
      </c>
      <c r="S32632" s="34">
        <v>247</v>
      </c>
      <c r="T32632" s="34">
        <v>380</v>
      </c>
      <c r="U32632" s="34">
        <v>203</v>
      </c>
      <c r="V32632" s="34">
        <v>322</v>
      </c>
      <c r="W32632" s="34">
        <v>283</v>
      </c>
      <c r="X32632" s="34">
        <v>335</v>
      </c>
      <c r="Y32632" s="34">
        <v>209</v>
      </c>
      <c r="Z32632" s="34">
        <v>216</v>
      </c>
      <c r="AA32632" s="34">
        <v>263</v>
      </c>
      <c r="AB32632" s="34">
        <v>345</v>
      </c>
      <c r="AC32632" s="34">
        <v>267</v>
      </c>
    </row>
    <row r="32633" spans="1:29" x14ac:dyDescent="0.2">
      <c r="A32633" s="34" t="s">
        <v>93126</v>
      </c>
      <c r="B32633" s="34">
        <v>72</v>
      </c>
      <c r="C32633" s="34">
        <v>91</v>
      </c>
      <c r="D32633" s="34">
        <v>106</v>
      </c>
      <c r="E32633" s="34">
        <v>105</v>
      </c>
      <c r="F32633" s="34">
        <v>75</v>
      </c>
      <c r="G32633" s="34">
        <v>131</v>
      </c>
      <c r="H32633" s="34">
        <v>92</v>
      </c>
      <c r="I32633" s="34">
        <v>86</v>
      </c>
      <c r="J32633" s="34">
        <v>104</v>
      </c>
      <c r="K32633" s="34">
        <v>131</v>
      </c>
      <c r="L32633" s="34">
        <v>72</v>
      </c>
      <c r="M32633" s="34">
        <v>102</v>
      </c>
      <c r="N32633" s="34">
        <v>67</v>
      </c>
      <c r="O32633" s="34">
        <v>82</v>
      </c>
      <c r="P32633" s="34">
        <v>76</v>
      </c>
      <c r="Q32633" s="34">
        <v>115</v>
      </c>
      <c r="R32633" s="34">
        <v>123</v>
      </c>
      <c r="S32633" s="34">
        <v>104</v>
      </c>
      <c r="T32633" s="34">
        <v>91</v>
      </c>
      <c r="U32633" s="34">
        <v>89</v>
      </c>
      <c r="V32633" s="34">
        <v>126</v>
      </c>
      <c r="W32633" s="34">
        <v>172</v>
      </c>
      <c r="X32633" s="34">
        <v>130</v>
      </c>
      <c r="Y32633" s="34">
        <v>112</v>
      </c>
      <c r="Z32633" s="34">
        <v>83</v>
      </c>
      <c r="AA32633" s="34">
        <v>145</v>
      </c>
      <c r="AB32633" s="34">
        <v>129</v>
      </c>
      <c r="AC32633" s="34">
        <v>158</v>
      </c>
    </row>
    <row r="32634" spans="1:29" x14ac:dyDescent="0.2">
      <c r="A32634" s="34" t="s">
        <v>93127</v>
      </c>
      <c r="B32634" s="34">
        <v>98</v>
      </c>
      <c r="C32634" s="34">
        <v>117</v>
      </c>
      <c r="D32634" s="34">
        <v>181</v>
      </c>
      <c r="E32634" s="34">
        <v>129</v>
      </c>
      <c r="F32634" s="34">
        <v>162</v>
      </c>
      <c r="G32634" s="34">
        <v>101</v>
      </c>
      <c r="H32634" s="34">
        <v>166</v>
      </c>
      <c r="I32634" s="34">
        <v>73</v>
      </c>
      <c r="J32634" s="34">
        <v>133</v>
      </c>
      <c r="K32634" s="34">
        <v>104</v>
      </c>
      <c r="L32634" s="34">
        <v>146</v>
      </c>
      <c r="M32634" s="34">
        <v>136</v>
      </c>
      <c r="N32634" s="34">
        <v>109</v>
      </c>
      <c r="O32634" s="34">
        <v>84</v>
      </c>
      <c r="P32634" s="34">
        <v>115</v>
      </c>
      <c r="Q32634" s="34">
        <v>146</v>
      </c>
      <c r="R32634" s="34">
        <v>192</v>
      </c>
      <c r="S32634" s="34">
        <v>120</v>
      </c>
      <c r="T32634" s="34">
        <v>200</v>
      </c>
      <c r="U32634" s="34">
        <v>115</v>
      </c>
      <c r="V32634" s="34">
        <v>206</v>
      </c>
      <c r="W32634" s="34">
        <v>126</v>
      </c>
      <c r="X32634" s="34">
        <v>245</v>
      </c>
      <c r="Y32634" s="34">
        <v>138</v>
      </c>
      <c r="Z32634" s="34">
        <v>178</v>
      </c>
      <c r="AA32634" s="34">
        <v>140</v>
      </c>
      <c r="AB32634" s="34">
        <v>251</v>
      </c>
      <c r="AC32634" s="34">
        <v>177</v>
      </c>
    </row>
    <row r="32635" spans="1:29" x14ac:dyDescent="0.2">
      <c r="A32635" s="34" t="s">
        <v>93128</v>
      </c>
      <c r="B32635" s="34">
        <v>31</v>
      </c>
      <c r="C32635" s="34">
        <v>25</v>
      </c>
      <c r="D32635" s="34">
        <v>32</v>
      </c>
      <c r="E32635" s="34">
        <v>16</v>
      </c>
      <c r="F32635" s="34">
        <v>28</v>
      </c>
      <c r="G32635" s="34">
        <v>28</v>
      </c>
      <c r="H32635" s="34">
        <v>24</v>
      </c>
      <c r="I32635" s="34">
        <v>20</v>
      </c>
      <c r="J32635" s="34">
        <v>30</v>
      </c>
      <c r="K32635" s="34">
        <v>33</v>
      </c>
      <c r="L32635" s="34">
        <v>14</v>
      </c>
      <c r="M32635" s="34">
        <v>14</v>
      </c>
      <c r="N32635" s="34">
        <v>28</v>
      </c>
      <c r="O32635" s="34">
        <v>19</v>
      </c>
      <c r="P32635" s="34">
        <v>17</v>
      </c>
      <c r="Q32635" s="34">
        <v>27</v>
      </c>
      <c r="R32635" s="34">
        <v>27</v>
      </c>
      <c r="S32635" s="34">
        <v>33</v>
      </c>
      <c r="T32635" s="34">
        <v>25</v>
      </c>
      <c r="U32635" s="34">
        <v>22</v>
      </c>
      <c r="V32635" s="34">
        <v>18</v>
      </c>
      <c r="W32635" s="34">
        <v>18</v>
      </c>
      <c r="X32635" s="34">
        <v>32</v>
      </c>
      <c r="Y32635" s="34">
        <v>28</v>
      </c>
      <c r="Z32635" s="34">
        <v>22</v>
      </c>
      <c r="AA32635" s="34">
        <v>38</v>
      </c>
      <c r="AB32635" s="34">
        <v>52</v>
      </c>
      <c r="AC32635" s="34">
        <v>27</v>
      </c>
    </row>
    <row r="32636" spans="1:29" x14ac:dyDescent="0.2">
      <c r="A32636" s="34" t="s">
        <v>93129</v>
      </c>
      <c r="B32636" s="34">
        <v>215</v>
      </c>
      <c r="C32636" s="34">
        <v>237</v>
      </c>
      <c r="D32636" s="34">
        <v>392</v>
      </c>
      <c r="E32636" s="34">
        <v>317</v>
      </c>
      <c r="F32636" s="34">
        <v>442</v>
      </c>
      <c r="G32636" s="34">
        <v>219</v>
      </c>
      <c r="H32636" s="34">
        <v>375</v>
      </c>
      <c r="I32636" s="34">
        <v>293</v>
      </c>
      <c r="J32636" s="34">
        <v>396</v>
      </c>
      <c r="K32636" s="34">
        <v>319</v>
      </c>
      <c r="L32636" s="34">
        <v>301</v>
      </c>
      <c r="M32636" s="34">
        <v>243</v>
      </c>
      <c r="N32636" s="34">
        <v>304</v>
      </c>
      <c r="O32636" s="34">
        <v>255</v>
      </c>
      <c r="P32636" s="34">
        <v>308</v>
      </c>
      <c r="Q32636" s="34">
        <v>406</v>
      </c>
      <c r="R32636" s="34">
        <v>457</v>
      </c>
      <c r="S32636" s="34">
        <v>338</v>
      </c>
      <c r="T32636" s="34">
        <v>383</v>
      </c>
      <c r="U32636" s="34">
        <v>314</v>
      </c>
      <c r="V32636" s="34">
        <v>481</v>
      </c>
      <c r="W32636" s="34">
        <v>383</v>
      </c>
      <c r="X32636" s="34">
        <v>492</v>
      </c>
      <c r="Y32636" s="34">
        <v>330</v>
      </c>
      <c r="Z32636" s="34">
        <v>436</v>
      </c>
      <c r="AA32636" s="34">
        <v>362</v>
      </c>
      <c r="AB32636" s="34">
        <v>457</v>
      </c>
      <c r="AC32636" s="34">
        <v>482</v>
      </c>
    </row>
    <row r="32637" spans="1:29" x14ac:dyDescent="0.2">
      <c r="A32637" s="34" t="s">
        <v>93130</v>
      </c>
      <c r="B32637" s="34">
        <v>32</v>
      </c>
      <c r="C32637" s="34">
        <v>4</v>
      </c>
      <c r="D32637" s="34">
        <v>29</v>
      </c>
      <c r="E32637" s="34">
        <v>16</v>
      </c>
      <c r="F32637" s="34">
        <v>10</v>
      </c>
      <c r="G32637" s="34">
        <v>2</v>
      </c>
      <c r="H32637" s="34">
        <v>10</v>
      </c>
      <c r="I32637" s="34">
        <v>7</v>
      </c>
      <c r="J32637" s="34">
        <v>16</v>
      </c>
      <c r="K32637" s="34">
        <v>19</v>
      </c>
      <c r="L32637" s="34">
        <v>7</v>
      </c>
      <c r="M32637" s="34">
        <v>4</v>
      </c>
      <c r="N32637" s="34">
        <v>8</v>
      </c>
      <c r="O32637" s="34">
        <v>8</v>
      </c>
      <c r="P32637" s="34">
        <v>11</v>
      </c>
      <c r="Q32637" s="34">
        <v>14</v>
      </c>
      <c r="R32637" s="34">
        <v>7</v>
      </c>
      <c r="S32637" s="34">
        <v>12</v>
      </c>
      <c r="T32637" s="34">
        <v>6</v>
      </c>
      <c r="U32637" s="34">
        <v>7</v>
      </c>
      <c r="V32637" s="34">
        <v>13</v>
      </c>
      <c r="W32637" s="34">
        <v>12</v>
      </c>
      <c r="X32637" s="34">
        <v>14</v>
      </c>
      <c r="Y32637" s="34">
        <v>6</v>
      </c>
      <c r="Z32637" s="34">
        <v>27</v>
      </c>
      <c r="AA32637" s="34">
        <v>17</v>
      </c>
      <c r="AB32637" s="34">
        <v>9</v>
      </c>
      <c r="AC32637" s="34">
        <v>24</v>
      </c>
    </row>
    <row r="32638" spans="1:29" x14ac:dyDescent="0.2">
      <c r="A32638" s="34" t="s">
        <v>93131</v>
      </c>
      <c r="B32638" s="34">
        <v>35</v>
      </c>
      <c r="C32638" s="34">
        <v>101</v>
      </c>
      <c r="D32638" s="34">
        <v>78</v>
      </c>
      <c r="E32638" s="34">
        <v>123</v>
      </c>
      <c r="F32638" s="34">
        <v>80</v>
      </c>
      <c r="G32638" s="34">
        <v>122</v>
      </c>
      <c r="H32638" s="34">
        <v>44</v>
      </c>
      <c r="I32638" s="34">
        <v>118</v>
      </c>
      <c r="J32638" s="34">
        <v>66</v>
      </c>
      <c r="K32638" s="34">
        <v>95</v>
      </c>
      <c r="L32638" s="34">
        <v>40</v>
      </c>
      <c r="M32638" s="34">
        <v>96</v>
      </c>
      <c r="N32638" s="34">
        <v>60</v>
      </c>
      <c r="O32638" s="34">
        <v>101</v>
      </c>
      <c r="P32638" s="34">
        <v>61</v>
      </c>
      <c r="Q32638" s="34">
        <v>107</v>
      </c>
      <c r="R32638" s="34">
        <v>75</v>
      </c>
      <c r="S32638" s="34">
        <v>102</v>
      </c>
      <c r="T32638" s="34">
        <v>42</v>
      </c>
      <c r="U32638" s="34">
        <v>81</v>
      </c>
      <c r="V32638" s="34">
        <v>96</v>
      </c>
      <c r="W32638" s="34">
        <v>61</v>
      </c>
      <c r="X32638" s="34">
        <v>102</v>
      </c>
      <c r="Y32638" s="34">
        <v>56</v>
      </c>
      <c r="Z32638" s="34">
        <v>112</v>
      </c>
      <c r="AA32638" s="34">
        <v>87</v>
      </c>
      <c r="AB32638" s="34">
        <v>53</v>
      </c>
      <c r="AC32638" s="34">
        <v>132</v>
      </c>
    </row>
    <row r="32639" spans="1:29" x14ac:dyDescent="0.2">
      <c r="A32639" s="34" t="s">
        <v>93132</v>
      </c>
      <c r="B32639" s="34">
        <v>129</v>
      </c>
      <c r="C32639" s="34">
        <v>113</v>
      </c>
      <c r="D32639" s="34">
        <v>56</v>
      </c>
      <c r="E32639" s="34">
        <v>122</v>
      </c>
      <c r="F32639" s="34">
        <v>75</v>
      </c>
      <c r="G32639" s="34">
        <v>86</v>
      </c>
      <c r="H32639" s="34">
        <v>61</v>
      </c>
      <c r="I32639" s="34">
        <v>116</v>
      </c>
      <c r="J32639" s="34">
        <v>81</v>
      </c>
      <c r="K32639" s="34">
        <v>101</v>
      </c>
      <c r="L32639" s="34">
        <v>88</v>
      </c>
      <c r="M32639" s="34">
        <v>98</v>
      </c>
      <c r="N32639" s="34">
        <v>70</v>
      </c>
      <c r="O32639" s="34">
        <v>96</v>
      </c>
      <c r="P32639" s="34">
        <v>72</v>
      </c>
      <c r="Q32639" s="34">
        <v>166</v>
      </c>
      <c r="R32639" s="34">
        <v>84</v>
      </c>
      <c r="S32639" s="34">
        <v>136</v>
      </c>
      <c r="T32639" s="34">
        <v>89</v>
      </c>
      <c r="U32639" s="34">
        <v>128</v>
      </c>
      <c r="V32639" s="34">
        <v>119</v>
      </c>
      <c r="W32639" s="34">
        <v>184</v>
      </c>
      <c r="X32639" s="34">
        <v>102</v>
      </c>
      <c r="Y32639" s="34">
        <v>174</v>
      </c>
      <c r="Z32639" s="34">
        <v>79</v>
      </c>
      <c r="AA32639" s="34">
        <v>158</v>
      </c>
      <c r="AB32639" s="34">
        <v>132</v>
      </c>
      <c r="AC32639" s="34">
        <v>161</v>
      </c>
    </row>
    <row r="32640" spans="1:29" x14ac:dyDescent="0.2">
      <c r="A32640" s="34" t="s">
        <v>93133</v>
      </c>
      <c r="B32640" s="34">
        <v>210</v>
      </c>
      <c r="C32640" s="34">
        <v>157</v>
      </c>
      <c r="D32640" s="34">
        <v>307</v>
      </c>
      <c r="E32640" s="34">
        <v>220</v>
      </c>
      <c r="F32640" s="34">
        <v>279</v>
      </c>
      <c r="G32640" s="34">
        <v>203</v>
      </c>
      <c r="H32640" s="34">
        <v>238</v>
      </c>
      <c r="I32640" s="34">
        <v>226</v>
      </c>
      <c r="J32640" s="34">
        <v>251</v>
      </c>
      <c r="K32640" s="34">
        <v>204</v>
      </c>
      <c r="L32640" s="34">
        <v>233</v>
      </c>
      <c r="M32640" s="34">
        <v>195</v>
      </c>
      <c r="N32640" s="34">
        <v>230</v>
      </c>
      <c r="O32640" s="34">
        <v>207</v>
      </c>
      <c r="P32640" s="34">
        <v>227</v>
      </c>
      <c r="Q32640" s="34">
        <v>259</v>
      </c>
      <c r="R32640" s="34">
        <v>293</v>
      </c>
      <c r="S32640" s="34">
        <v>243</v>
      </c>
      <c r="T32640" s="34">
        <v>284</v>
      </c>
      <c r="U32640" s="34">
        <v>236</v>
      </c>
      <c r="V32640" s="34">
        <v>325</v>
      </c>
      <c r="W32640" s="34">
        <v>278</v>
      </c>
      <c r="X32640" s="34">
        <v>361</v>
      </c>
      <c r="Y32640" s="34">
        <v>235</v>
      </c>
      <c r="Z32640" s="34">
        <v>291</v>
      </c>
      <c r="AA32640" s="34">
        <v>265</v>
      </c>
      <c r="AB32640" s="34">
        <v>360</v>
      </c>
      <c r="AC32640" s="34">
        <v>354</v>
      </c>
    </row>
    <row r="32641" spans="1:29" x14ac:dyDescent="0.2">
      <c r="A32641" s="34" t="s">
        <v>93134</v>
      </c>
      <c r="B32641" s="34">
        <v>273</v>
      </c>
      <c r="C32641" s="34">
        <v>296</v>
      </c>
      <c r="D32641" s="34">
        <v>353</v>
      </c>
      <c r="E32641" s="34">
        <v>312</v>
      </c>
      <c r="F32641" s="34">
        <v>376</v>
      </c>
      <c r="G32641" s="34">
        <v>313</v>
      </c>
      <c r="H32641" s="34">
        <v>477</v>
      </c>
      <c r="I32641" s="34">
        <v>286</v>
      </c>
      <c r="J32641" s="34">
        <v>447</v>
      </c>
      <c r="K32641" s="34">
        <v>326</v>
      </c>
      <c r="L32641" s="34">
        <v>433</v>
      </c>
      <c r="M32641" s="34">
        <v>293</v>
      </c>
      <c r="N32641" s="34">
        <v>313</v>
      </c>
      <c r="O32641" s="34">
        <v>303</v>
      </c>
      <c r="P32641" s="34">
        <v>436</v>
      </c>
      <c r="Q32641" s="34">
        <v>517</v>
      </c>
      <c r="R32641" s="34">
        <v>603</v>
      </c>
      <c r="S32641" s="34">
        <v>383</v>
      </c>
      <c r="T32641" s="34">
        <v>706</v>
      </c>
      <c r="U32641" s="34">
        <v>353</v>
      </c>
      <c r="V32641" s="34">
        <v>563</v>
      </c>
      <c r="W32641" s="34">
        <v>506</v>
      </c>
      <c r="X32641" s="34">
        <v>508</v>
      </c>
      <c r="Y32641" s="34">
        <v>515</v>
      </c>
      <c r="Z32641" s="34">
        <v>439</v>
      </c>
      <c r="AA32641" s="34">
        <v>387</v>
      </c>
      <c r="AB32641" s="34">
        <v>632</v>
      </c>
      <c r="AC32641" s="34">
        <v>534</v>
      </c>
    </row>
    <row r="32642" spans="1:29" x14ac:dyDescent="0.2">
      <c r="A32642" s="34" t="s">
        <v>93135</v>
      </c>
      <c r="B32642" s="34">
        <v>37</v>
      </c>
      <c r="C32642" s="34">
        <v>32</v>
      </c>
      <c r="D32642" s="34">
        <v>65</v>
      </c>
      <c r="E32642" s="34">
        <v>60</v>
      </c>
      <c r="F32642" s="34">
        <v>36</v>
      </c>
      <c r="G32642" s="34">
        <v>28</v>
      </c>
      <c r="H32642" s="34">
        <v>35</v>
      </c>
      <c r="I32642" s="34">
        <v>47</v>
      </c>
      <c r="J32642" s="34">
        <v>46</v>
      </c>
      <c r="K32642" s="34">
        <v>54</v>
      </c>
      <c r="L32642" s="34">
        <v>32</v>
      </c>
      <c r="M32642" s="34">
        <v>46</v>
      </c>
      <c r="N32642" s="34">
        <v>28</v>
      </c>
      <c r="O32642" s="34">
        <v>40</v>
      </c>
      <c r="P32642" s="34">
        <v>27</v>
      </c>
      <c r="Q32642" s="34">
        <v>79</v>
      </c>
      <c r="R32642" s="34">
        <v>61</v>
      </c>
      <c r="S32642" s="34">
        <v>58</v>
      </c>
      <c r="T32642" s="34">
        <v>39</v>
      </c>
      <c r="U32642" s="34">
        <v>43</v>
      </c>
      <c r="V32642" s="34">
        <v>80</v>
      </c>
      <c r="W32642" s="34">
        <v>54</v>
      </c>
      <c r="X32642" s="34">
        <v>67</v>
      </c>
      <c r="Y32642" s="34">
        <v>39</v>
      </c>
      <c r="Z32642" s="34">
        <v>65</v>
      </c>
      <c r="AA32642" s="34">
        <v>69</v>
      </c>
      <c r="AB32642" s="34">
        <v>44</v>
      </c>
      <c r="AC32642" s="34">
        <v>75</v>
      </c>
    </row>
    <row r="32643" spans="1:29" x14ac:dyDescent="0.2">
      <c r="A32643" s="34" t="s">
        <v>93136</v>
      </c>
      <c r="B32643" s="34">
        <v>116</v>
      </c>
      <c r="C32643" s="34">
        <v>73</v>
      </c>
      <c r="D32643" s="34">
        <v>107</v>
      </c>
      <c r="E32643" s="34">
        <v>84</v>
      </c>
      <c r="F32643" s="34">
        <v>121</v>
      </c>
      <c r="G32643" s="34">
        <v>86</v>
      </c>
      <c r="H32643" s="34">
        <v>121</v>
      </c>
      <c r="I32643" s="34">
        <v>104</v>
      </c>
      <c r="J32643" s="34">
        <v>97</v>
      </c>
      <c r="K32643" s="34">
        <v>92</v>
      </c>
      <c r="L32643" s="34">
        <v>106</v>
      </c>
      <c r="M32643" s="34">
        <v>82</v>
      </c>
      <c r="N32643" s="34">
        <v>101</v>
      </c>
      <c r="O32643" s="34">
        <v>75</v>
      </c>
      <c r="P32643" s="34">
        <v>118</v>
      </c>
      <c r="Q32643" s="34">
        <v>146</v>
      </c>
      <c r="R32643" s="34">
        <v>158</v>
      </c>
      <c r="S32643" s="34">
        <v>113</v>
      </c>
      <c r="T32643" s="34">
        <v>159</v>
      </c>
      <c r="U32643" s="34">
        <v>81</v>
      </c>
      <c r="V32643" s="34">
        <v>189</v>
      </c>
      <c r="W32643" s="34">
        <v>114</v>
      </c>
      <c r="X32643" s="34">
        <v>177</v>
      </c>
      <c r="Y32643" s="34">
        <v>126</v>
      </c>
      <c r="Z32643" s="34">
        <v>118</v>
      </c>
      <c r="AA32643" s="34">
        <v>128</v>
      </c>
      <c r="AB32643" s="34">
        <v>149</v>
      </c>
      <c r="AC32643" s="34">
        <v>163</v>
      </c>
    </row>
    <row r="32644" spans="1:29" x14ac:dyDescent="0.2">
      <c r="A32644" s="34" t="s">
        <v>93137</v>
      </c>
      <c r="B32644" s="34">
        <v>61</v>
      </c>
      <c r="C32644" s="34">
        <v>58</v>
      </c>
      <c r="D32644" s="34">
        <v>87</v>
      </c>
      <c r="E32644" s="34">
        <v>69</v>
      </c>
      <c r="F32644" s="34">
        <v>77</v>
      </c>
      <c r="G32644" s="34">
        <v>52</v>
      </c>
      <c r="H32644" s="34">
        <v>66</v>
      </c>
      <c r="I32644" s="34">
        <v>48</v>
      </c>
      <c r="J32644" s="34">
        <v>72</v>
      </c>
      <c r="K32644" s="34">
        <v>88</v>
      </c>
      <c r="L32644" s="34">
        <v>66</v>
      </c>
      <c r="M32644" s="34">
        <v>46</v>
      </c>
      <c r="N32644" s="34">
        <v>68</v>
      </c>
      <c r="O32644" s="34">
        <v>75</v>
      </c>
      <c r="P32644" s="34">
        <v>80</v>
      </c>
      <c r="Q32644" s="34">
        <v>71</v>
      </c>
      <c r="R32644" s="34">
        <v>108</v>
      </c>
      <c r="S32644" s="34">
        <v>84</v>
      </c>
      <c r="T32644" s="34">
        <v>99</v>
      </c>
      <c r="U32644" s="34">
        <v>48</v>
      </c>
      <c r="V32644" s="34">
        <v>94</v>
      </c>
      <c r="W32644" s="34">
        <v>85</v>
      </c>
      <c r="X32644" s="34">
        <v>109</v>
      </c>
      <c r="Y32644" s="34">
        <v>88</v>
      </c>
      <c r="Z32644" s="34">
        <v>106</v>
      </c>
      <c r="AA32644" s="34">
        <v>94</v>
      </c>
      <c r="AB32644" s="34">
        <v>84</v>
      </c>
      <c r="AC32644" s="34">
        <v>115</v>
      </c>
    </row>
    <row r="32645" spans="1:29" x14ac:dyDescent="0.2">
      <c r="A32645" s="34" t="s">
        <v>93138</v>
      </c>
      <c r="B32645" s="34">
        <v>324</v>
      </c>
      <c r="C32645" s="34">
        <v>321</v>
      </c>
      <c r="D32645" s="34">
        <v>413</v>
      </c>
      <c r="E32645" s="34">
        <v>346</v>
      </c>
      <c r="F32645" s="34">
        <v>451</v>
      </c>
      <c r="G32645" s="34">
        <v>382</v>
      </c>
      <c r="H32645" s="34">
        <v>473</v>
      </c>
      <c r="I32645" s="34">
        <v>294</v>
      </c>
      <c r="J32645" s="34">
        <v>371</v>
      </c>
      <c r="K32645" s="34">
        <v>297</v>
      </c>
      <c r="L32645" s="34">
        <v>352</v>
      </c>
      <c r="M32645" s="34">
        <v>235</v>
      </c>
      <c r="N32645" s="34">
        <v>348</v>
      </c>
      <c r="O32645" s="34">
        <v>253</v>
      </c>
      <c r="P32645" s="34">
        <v>473</v>
      </c>
      <c r="Q32645" s="34">
        <v>464</v>
      </c>
      <c r="R32645" s="34">
        <v>427</v>
      </c>
      <c r="S32645" s="34">
        <v>367</v>
      </c>
      <c r="T32645" s="34">
        <v>504</v>
      </c>
      <c r="U32645" s="34">
        <v>335</v>
      </c>
      <c r="V32645" s="34">
        <v>467</v>
      </c>
      <c r="W32645" s="34">
        <v>396</v>
      </c>
      <c r="X32645" s="34">
        <v>533</v>
      </c>
      <c r="Y32645" s="34">
        <v>393</v>
      </c>
      <c r="Z32645" s="34">
        <v>458</v>
      </c>
      <c r="AA32645" s="34">
        <v>379</v>
      </c>
      <c r="AB32645" s="34">
        <v>547</v>
      </c>
      <c r="AC32645" s="34">
        <v>488</v>
      </c>
    </row>
    <row r="32646" spans="1:29" x14ac:dyDescent="0.2">
      <c r="A32646" s="34" t="s">
        <v>93139</v>
      </c>
      <c r="B32646" s="34">
        <v>97</v>
      </c>
      <c r="C32646" s="34">
        <v>91</v>
      </c>
      <c r="D32646" s="34">
        <v>157</v>
      </c>
      <c r="E32646" s="34">
        <v>136</v>
      </c>
      <c r="F32646" s="34">
        <v>143</v>
      </c>
      <c r="G32646" s="34">
        <v>109</v>
      </c>
      <c r="H32646" s="34">
        <v>110</v>
      </c>
      <c r="I32646" s="34">
        <v>103</v>
      </c>
      <c r="J32646" s="34">
        <v>130</v>
      </c>
      <c r="K32646" s="34">
        <v>112</v>
      </c>
      <c r="L32646" s="34">
        <v>71</v>
      </c>
      <c r="M32646" s="34">
        <v>90</v>
      </c>
      <c r="N32646" s="34">
        <v>118</v>
      </c>
      <c r="O32646" s="34">
        <v>89</v>
      </c>
      <c r="P32646" s="34">
        <v>108</v>
      </c>
      <c r="Q32646" s="34">
        <v>163</v>
      </c>
      <c r="R32646" s="34">
        <v>122</v>
      </c>
      <c r="S32646" s="34">
        <v>168</v>
      </c>
      <c r="T32646" s="34">
        <v>80</v>
      </c>
      <c r="U32646" s="34">
        <v>89</v>
      </c>
      <c r="V32646" s="34">
        <v>135</v>
      </c>
      <c r="W32646" s="34">
        <v>103</v>
      </c>
      <c r="X32646" s="34">
        <v>138</v>
      </c>
      <c r="Y32646" s="34">
        <v>69</v>
      </c>
      <c r="Z32646" s="34">
        <v>140</v>
      </c>
      <c r="AA32646" s="34">
        <v>113</v>
      </c>
      <c r="AB32646" s="34">
        <v>113</v>
      </c>
      <c r="AC32646" s="34">
        <v>149</v>
      </c>
    </row>
    <row r="32647" spans="1:29" x14ac:dyDescent="0.2">
      <c r="A32647" s="34" t="s">
        <v>93140</v>
      </c>
      <c r="B32647" s="34">
        <v>54</v>
      </c>
      <c r="C32647" s="34">
        <v>107</v>
      </c>
      <c r="D32647" s="34">
        <v>86</v>
      </c>
      <c r="E32647" s="34">
        <v>73</v>
      </c>
      <c r="F32647" s="34">
        <v>103</v>
      </c>
      <c r="G32647" s="34">
        <v>83</v>
      </c>
      <c r="H32647" s="34">
        <v>88</v>
      </c>
      <c r="I32647" s="34">
        <v>81</v>
      </c>
      <c r="J32647" s="34">
        <v>53</v>
      </c>
      <c r="K32647" s="34">
        <v>112</v>
      </c>
      <c r="L32647" s="34">
        <v>72</v>
      </c>
      <c r="M32647" s="34">
        <v>72</v>
      </c>
      <c r="N32647" s="34">
        <v>88</v>
      </c>
      <c r="O32647" s="34">
        <v>73</v>
      </c>
      <c r="P32647" s="34">
        <v>80</v>
      </c>
      <c r="Q32647" s="34">
        <v>115</v>
      </c>
      <c r="R32647" s="34">
        <v>91</v>
      </c>
      <c r="S32647" s="34">
        <v>96</v>
      </c>
      <c r="T32647" s="34">
        <v>99</v>
      </c>
      <c r="U32647" s="34">
        <v>85</v>
      </c>
      <c r="V32647" s="34">
        <v>72</v>
      </c>
      <c r="W32647" s="34">
        <v>97</v>
      </c>
      <c r="X32647" s="34">
        <v>87</v>
      </c>
      <c r="Y32647" s="34">
        <v>61</v>
      </c>
      <c r="Z32647" s="34">
        <v>107</v>
      </c>
      <c r="AA32647" s="34">
        <v>118</v>
      </c>
      <c r="AB32647" s="34">
        <v>130</v>
      </c>
      <c r="AC32647" s="34">
        <v>117</v>
      </c>
    </row>
    <row r="32648" spans="1:29" x14ac:dyDescent="0.2">
      <c r="A32648" s="34" t="s">
        <v>93141</v>
      </c>
      <c r="B32648" s="34">
        <v>44</v>
      </c>
      <c r="C32648" s="34">
        <v>55</v>
      </c>
      <c r="D32648" s="34">
        <v>36</v>
      </c>
      <c r="E32648" s="34">
        <v>69</v>
      </c>
      <c r="F32648" s="34">
        <v>57</v>
      </c>
      <c r="G32648" s="34">
        <v>31</v>
      </c>
      <c r="H32648" s="34">
        <v>50</v>
      </c>
      <c r="I32648" s="34">
        <v>47</v>
      </c>
      <c r="J32648" s="34">
        <v>40</v>
      </c>
      <c r="K32648" s="34">
        <v>35</v>
      </c>
      <c r="L32648" s="34">
        <v>35</v>
      </c>
      <c r="M32648" s="34">
        <v>43</v>
      </c>
      <c r="N32648" s="34">
        <v>33</v>
      </c>
      <c r="O32648" s="34">
        <v>47</v>
      </c>
      <c r="P32648" s="34">
        <v>53</v>
      </c>
      <c r="Q32648" s="34">
        <v>89</v>
      </c>
      <c r="R32648" s="34">
        <v>61</v>
      </c>
      <c r="S32648" s="34">
        <v>60</v>
      </c>
      <c r="T32648" s="34">
        <v>47</v>
      </c>
      <c r="U32648" s="34">
        <v>65</v>
      </c>
      <c r="V32648" s="34">
        <v>54</v>
      </c>
      <c r="W32648" s="34">
        <v>44</v>
      </c>
      <c r="X32648" s="34">
        <v>60</v>
      </c>
      <c r="Y32648" s="34">
        <v>44</v>
      </c>
      <c r="Z32648" s="34">
        <v>39</v>
      </c>
      <c r="AA32648" s="34">
        <v>61</v>
      </c>
      <c r="AB32648" s="34">
        <v>50</v>
      </c>
      <c r="AC32648" s="34">
        <v>104</v>
      </c>
    </row>
    <row r="32649" spans="1:29" x14ac:dyDescent="0.2">
      <c r="A32649" s="34" t="s">
        <v>93142</v>
      </c>
      <c r="B32649" s="34">
        <v>111</v>
      </c>
      <c r="C32649" s="34">
        <v>142</v>
      </c>
      <c r="D32649" s="34">
        <v>274</v>
      </c>
      <c r="E32649" s="34">
        <v>178</v>
      </c>
      <c r="F32649" s="34">
        <v>225</v>
      </c>
      <c r="G32649" s="34">
        <v>130</v>
      </c>
      <c r="H32649" s="34">
        <v>170</v>
      </c>
      <c r="I32649" s="34">
        <v>116</v>
      </c>
      <c r="J32649" s="34">
        <v>153</v>
      </c>
      <c r="K32649" s="34">
        <v>154</v>
      </c>
      <c r="L32649" s="34">
        <v>89</v>
      </c>
      <c r="M32649" s="34">
        <v>141</v>
      </c>
      <c r="N32649" s="34">
        <v>174</v>
      </c>
      <c r="O32649" s="34">
        <v>137</v>
      </c>
      <c r="P32649" s="34">
        <v>149</v>
      </c>
      <c r="Q32649" s="34">
        <v>196</v>
      </c>
      <c r="R32649" s="34">
        <v>193</v>
      </c>
      <c r="S32649" s="34">
        <v>239</v>
      </c>
      <c r="T32649" s="34">
        <v>143</v>
      </c>
      <c r="U32649" s="34">
        <v>119</v>
      </c>
      <c r="V32649" s="34">
        <v>183</v>
      </c>
      <c r="W32649" s="34">
        <v>109</v>
      </c>
      <c r="X32649" s="34">
        <v>248</v>
      </c>
      <c r="Y32649" s="34">
        <v>108</v>
      </c>
      <c r="Z32649" s="34">
        <v>251</v>
      </c>
      <c r="AA32649" s="34">
        <v>237</v>
      </c>
      <c r="AB32649" s="34">
        <v>141</v>
      </c>
      <c r="AC32649" s="34">
        <v>254</v>
      </c>
    </row>
    <row r="32650" spans="1:29" x14ac:dyDescent="0.2">
      <c r="A32650" s="34" t="s">
        <v>93143</v>
      </c>
      <c r="B32650" s="34">
        <v>50</v>
      </c>
      <c r="C32650" s="34">
        <v>40</v>
      </c>
      <c r="D32650" s="34">
        <v>55</v>
      </c>
      <c r="E32650" s="34">
        <v>31</v>
      </c>
      <c r="F32650" s="34">
        <v>58</v>
      </c>
      <c r="G32650" s="34">
        <v>70</v>
      </c>
      <c r="H32650" s="34">
        <v>31</v>
      </c>
      <c r="I32650" s="34">
        <v>28</v>
      </c>
      <c r="J32650" s="34">
        <v>37</v>
      </c>
      <c r="K32650" s="34">
        <v>33</v>
      </c>
      <c r="L32650" s="34">
        <v>70</v>
      </c>
      <c r="M32650" s="34">
        <v>28</v>
      </c>
      <c r="N32650" s="34">
        <v>42</v>
      </c>
      <c r="O32650" s="34">
        <v>37</v>
      </c>
      <c r="P32650" s="34">
        <v>29</v>
      </c>
      <c r="Q32650" s="34">
        <v>61</v>
      </c>
      <c r="R32650" s="34">
        <v>58</v>
      </c>
      <c r="S32650" s="34">
        <v>41</v>
      </c>
      <c r="T32650" s="34">
        <v>70</v>
      </c>
      <c r="U32650" s="34">
        <v>43</v>
      </c>
      <c r="V32650" s="34">
        <v>47</v>
      </c>
      <c r="W32650" s="34">
        <v>66</v>
      </c>
      <c r="X32650" s="34">
        <v>57</v>
      </c>
      <c r="Y32650" s="34">
        <v>78</v>
      </c>
      <c r="Z32650" s="34">
        <v>56</v>
      </c>
      <c r="AA32650" s="34">
        <v>47</v>
      </c>
      <c r="AB32650" s="34">
        <v>73</v>
      </c>
      <c r="AC32650" s="34">
        <v>62</v>
      </c>
    </row>
    <row r="32651" spans="1:29" x14ac:dyDescent="0.2">
      <c r="A32651" s="34" t="s">
        <v>93144</v>
      </c>
      <c r="B32651" s="34">
        <v>26</v>
      </c>
      <c r="C32651" s="34">
        <v>44</v>
      </c>
      <c r="D32651" s="34">
        <v>40</v>
      </c>
      <c r="E32651" s="34">
        <v>43</v>
      </c>
      <c r="F32651" s="34">
        <v>44</v>
      </c>
      <c r="G32651" s="34">
        <v>41</v>
      </c>
      <c r="H32651" s="34">
        <v>26</v>
      </c>
      <c r="I32651" s="34">
        <v>57</v>
      </c>
      <c r="J32651" s="34">
        <v>19</v>
      </c>
      <c r="K32651" s="34">
        <v>49</v>
      </c>
      <c r="L32651" s="34">
        <v>16</v>
      </c>
      <c r="M32651" s="34">
        <v>43</v>
      </c>
      <c r="N32651" s="34">
        <v>28</v>
      </c>
      <c r="O32651" s="34">
        <v>40</v>
      </c>
      <c r="P32651" s="34">
        <v>32</v>
      </c>
      <c r="Q32651" s="34">
        <v>48</v>
      </c>
      <c r="R32651" s="34">
        <v>48</v>
      </c>
      <c r="S32651" s="34">
        <v>47</v>
      </c>
      <c r="T32651" s="34">
        <v>24</v>
      </c>
      <c r="U32651" s="34">
        <v>47</v>
      </c>
      <c r="V32651" s="34">
        <v>39</v>
      </c>
      <c r="W32651" s="34">
        <v>53</v>
      </c>
      <c r="X32651" s="34">
        <v>36</v>
      </c>
      <c r="Y32651" s="34">
        <v>44</v>
      </c>
      <c r="Z32651" s="34">
        <v>30</v>
      </c>
      <c r="AA32651" s="34">
        <v>53</v>
      </c>
      <c r="AB32651" s="34">
        <v>33</v>
      </c>
      <c r="AC32651" s="34">
        <v>72</v>
      </c>
    </row>
    <row r="32652" spans="1:29" x14ac:dyDescent="0.2">
      <c r="A32652" s="34" t="s">
        <v>93145</v>
      </c>
      <c r="B32652" s="34">
        <v>87</v>
      </c>
      <c r="C32652" s="34">
        <v>126</v>
      </c>
      <c r="D32652" s="34">
        <v>137</v>
      </c>
      <c r="E32652" s="34">
        <v>127</v>
      </c>
      <c r="F32652" s="34">
        <v>131</v>
      </c>
      <c r="G32652" s="34">
        <v>126</v>
      </c>
      <c r="H32652" s="34">
        <v>117</v>
      </c>
      <c r="I32652" s="34">
        <v>134</v>
      </c>
      <c r="J32652" s="34">
        <v>150</v>
      </c>
      <c r="K32652" s="34">
        <v>160</v>
      </c>
      <c r="L32652" s="34">
        <v>119</v>
      </c>
      <c r="M32652" s="34">
        <v>126</v>
      </c>
      <c r="N32652" s="34">
        <v>135</v>
      </c>
      <c r="O32652" s="34">
        <v>111</v>
      </c>
      <c r="P32652" s="34">
        <v>108</v>
      </c>
      <c r="Q32652" s="34">
        <v>194</v>
      </c>
      <c r="R32652" s="34">
        <v>184</v>
      </c>
      <c r="S32652" s="34">
        <v>182</v>
      </c>
      <c r="T32652" s="34">
        <v>141</v>
      </c>
      <c r="U32652" s="34">
        <v>130</v>
      </c>
      <c r="V32652" s="34">
        <v>175</v>
      </c>
      <c r="W32652" s="34">
        <v>196</v>
      </c>
      <c r="X32652" s="34">
        <v>189</v>
      </c>
      <c r="Y32652" s="34">
        <v>149</v>
      </c>
      <c r="Z32652" s="34">
        <v>115</v>
      </c>
      <c r="AA32652" s="34">
        <v>164</v>
      </c>
      <c r="AB32652" s="34">
        <v>173</v>
      </c>
      <c r="AC32652" s="34">
        <v>275</v>
      </c>
    </row>
    <row r="32653" spans="1:29" x14ac:dyDescent="0.2">
      <c r="A32653" s="34" t="s">
        <v>93146</v>
      </c>
      <c r="B32653" s="34">
        <v>35</v>
      </c>
      <c r="C32653" s="34">
        <v>105</v>
      </c>
      <c r="D32653" s="34">
        <v>72</v>
      </c>
      <c r="E32653" s="34">
        <v>101</v>
      </c>
      <c r="F32653" s="34">
        <v>42</v>
      </c>
      <c r="G32653" s="34">
        <v>77</v>
      </c>
      <c r="H32653" s="34">
        <v>30</v>
      </c>
      <c r="I32653" s="34">
        <v>67</v>
      </c>
      <c r="J32653" s="34">
        <v>27</v>
      </c>
      <c r="K32653" s="34">
        <v>98</v>
      </c>
      <c r="L32653" s="34">
        <v>19</v>
      </c>
      <c r="M32653" s="34">
        <v>51</v>
      </c>
      <c r="N32653" s="34">
        <v>11</v>
      </c>
      <c r="O32653" s="34">
        <v>52</v>
      </c>
      <c r="P32653" s="34">
        <v>28</v>
      </c>
      <c r="Q32653" s="34">
        <v>75</v>
      </c>
      <c r="R32653" s="34">
        <v>48</v>
      </c>
      <c r="S32653" s="34">
        <v>93</v>
      </c>
      <c r="T32653" s="34">
        <v>27</v>
      </c>
      <c r="U32653" s="34">
        <v>55</v>
      </c>
      <c r="V32653" s="34">
        <v>33</v>
      </c>
      <c r="W32653" s="34">
        <v>36</v>
      </c>
      <c r="X32653" s="34">
        <v>70</v>
      </c>
      <c r="Y32653" s="34">
        <v>26</v>
      </c>
      <c r="Z32653" s="34">
        <v>42</v>
      </c>
      <c r="AA32653" s="34">
        <v>63</v>
      </c>
      <c r="AB32653" s="34">
        <v>23</v>
      </c>
      <c r="AC32653" s="34">
        <v>117</v>
      </c>
    </row>
    <row r="32654" spans="1:29" x14ac:dyDescent="0.2">
      <c r="A32654" s="34" t="s">
        <v>93147</v>
      </c>
      <c r="B32654" s="34">
        <v>31</v>
      </c>
      <c r="C32654" s="34">
        <v>49</v>
      </c>
      <c r="D32654" s="34">
        <v>44</v>
      </c>
      <c r="E32654" s="34">
        <v>52</v>
      </c>
      <c r="F32654" s="34">
        <v>45</v>
      </c>
      <c r="G32654" s="34">
        <v>19</v>
      </c>
      <c r="H32654" s="34">
        <v>75</v>
      </c>
      <c r="I32654" s="34">
        <v>39</v>
      </c>
      <c r="J32654" s="34">
        <v>42</v>
      </c>
      <c r="K32654" s="34">
        <v>45</v>
      </c>
      <c r="L32654" s="34">
        <v>37</v>
      </c>
      <c r="M32654" s="34">
        <v>34</v>
      </c>
      <c r="N32654" s="34">
        <v>39</v>
      </c>
      <c r="O32654" s="34">
        <v>25</v>
      </c>
      <c r="P32654" s="34">
        <v>33</v>
      </c>
      <c r="Q32654" s="34">
        <v>62</v>
      </c>
      <c r="R32654" s="34">
        <v>55</v>
      </c>
      <c r="S32654" s="34">
        <v>63</v>
      </c>
      <c r="T32654" s="34">
        <v>36</v>
      </c>
      <c r="U32654" s="34">
        <v>45</v>
      </c>
      <c r="V32654" s="34">
        <v>43</v>
      </c>
      <c r="W32654" s="34">
        <v>36</v>
      </c>
      <c r="X32654" s="34">
        <v>63</v>
      </c>
      <c r="Y32654" s="34">
        <v>45</v>
      </c>
      <c r="Z32654" s="34">
        <v>69</v>
      </c>
      <c r="AA32654" s="34">
        <v>42</v>
      </c>
      <c r="AB32654" s="34">
        <v>42</v>
      </c>
      <c r="AC32654" s="34">
        <v>59</v>
      </c>
    </row>
    <row r="32655" spans="1:29" x14ac:dyDescent="0.2">
      <c r="A32655" s="34" t="s">
        <v>93148</v>
      </c>
      <c r="B32655" s="34">
        <v>31</v>
      </c>
      <c r="C32655" s="34">
        <v>35</v>
      </c>
      <c r="D32655" s="34">
        <v>30</v>
      </c>
      <c r="E32655" s="34">
        <v>27</v>
      </c>
      <c r="F32655" s="34">
        <v>33</v>
      </c>
      <c r="G32655" s="34">
        <v>21</v>
      </c>
      <c r="H32655" s="34">
        <v>50</v>
      </c>
      <c r="I32655" s="34">
        <v>20</v>
      </c>
      <c r="J32655" s="34">
        <v>22</v>
      </c>
      <c r="K32655" s="34">
        <v>28</v>
      </c>
      <c r="L32655" s="34">
        <v>22</v>
      </c>
      <c r="M32655" s="34">
        <v>36</v>
      </c>
      <c r="N32655" s="34">
        <v>39</v>
      </c>
      <c r="O32655" s="34">
        <v>24</v>
      </c>
      <c r="P32655" s="34">
        <v>33</v>
      </c>
      <c r="Q32655" s="34">
        <v>39</v>
      </c>
      <c r="R32655" s="34">
        <v>46</v>
      </c>
      <c r="S32655" s="34">
        <v>38</v>
      </c>
      <c r="T32655" s="34">
        <v>21</v>
      </c>
      <c r="U32655" s="34">
        <v>31</v>
      </c>
      <c r="V32655" s="34">
        <v>33</v>
      </c>
      <c r="W32655" s="34">
        <v>28</v>
      </c>
      <c r="X32655" s="34">
        <v>62</v>
      </c>
      <c r="Y32655" s="34">
        <v>22</v>
      </c>
      <c r="Z32655" s="34">
        <v>52</v>
      </c>
      <c r="AA32655" s="34">
        <v>31</v>
      </c>
      <c r="AB32655" s="34">
        <v>37</v>
      </c>
      <c r="AC32655" s="34">
        <v>40</v>
      </c>
    </row>
    <row r="32656" spans="1:29" x14ac:dyDescent="0.2">
      <c r="A32656" s="34" t="s">
        <v>93149</v>
      </c>
      <c r="B32656" s="34">
        <v>43</v>
      </c>
      <c r="C32656" s="34">
        <v>49</v>
      </c>
      <c r="D32656" s="34">
        <v>84</v>
      </c>
      <c r="E32656" s="34">
        <v>37</v>
      </c>
      <c r="F32656" s="34">
        <v>85</v>
      </c>
      <c r="G32656" s="34">
        <v>30</v>
      </c>
      <c r="H32656" s="34">
        <v>66</v>
      </c>
      <c r="I32656" s="34">
        <v>44</v>
      </c>
      <c r="J32656" s="34">
        <v>52</v>
      </c>
      <c r="K32656" s="34">
        <v>51</v>
      </c>
      <c r="L32656" s="34">
        <v>47</v>
      </c>
      <c r="M32656" s="34">
        <v>35</v>
      </c>
      <c r="N32656" s="34">
        <v>70</v>
      </c>
      <c r="O32656" s="34">
        <v>39</v>
      </c>
      <c r="P32656" s="34">
        <v>82</v>
      </c>
      <c r="Q32656" s="34">
        <v>56</v>
      </c>
      <c r="R32656" s="34">
        <v>100</v>
      </c>
      <c r="S32656" s="34">
        <v>52</v>
      </c>
      <c r="T32656" s="34">
        <v>58</v>
      </c>
      <c r="U32656" s="34">
        <v>51</v>
      </c>
      <c r="V32656" s="34">
        <v>74</v>
      </c>
      <c r="W32656" s="34">
        <v>50</v>
      </c>
      <c r="X32656" s="34">
        <v>88</v>
      </c>
      <c r="Y32656" s="34">
        <v>33</v>
      </c>
      <c r="Z32656" s="34">
        <v>66</v>
      </c>
      <c r="AA32656" s="34">
        <v>48</v>
      </c>
      <c r="AB32656" s="34">
        <v>33</v>
      </c>
      <c r="AC32656" s="34">
        <v>93</v>
      </c>
    </row>
    <row r="32657" spans="1:29" x14ac:dyDescent="0.2">
      <c r="A32657" s="34" t="s">
        <v>93150</v>
      </c>
      <c r="B32657" s="34">
        <v>114</v>
      </c>
      <c r="C32657" s="34">
        <v>99</v>
      </c>
      <c r="D32657" s="34">
        <v>86</v>
      </c>
      <c r="E32657" s="34">
        <v>62</v>
      </c>
      <c r="F32657" s="34">
        <v>105</v>
      </c>
      <c r="G32657" s="34">
        <v>99</v>
      </c>
      <c r="H32657" s="34">
        <v>109</v>
      </c>
      <c r="I32657" s="34">
        <v>66</v>
      </c>
      <c r="J32657" s="34">
        <v>112</v>
      </c>
      <c r="K32657" s="34">
        <v>97</v>
      </c>
      <c r="L32657" s="34">
        <v>107</v>
      </c>
      <c r="M32657" s="34">
        <v>75</v>
      </c>
      <c r="N32657" s="34">
        <v>79</v>
      </c>
      <c r="O32657" s="34">
        <v>97</v>
      </c>
      <c r="P32657" s="34">
        <v>83</v>
      </c>
      <c r="Q32657" s="34">
        <v>128</v>
      </c>
      <c r="R32657" s="34">
        <v>117</v>
      </c>
      <c r="S32657" s="34">
        <v>100</v>
      </c>
      <c r="T32657" s="34">
        <v>136</v>
      </c>
      <c r="U32657" s="34">
        <v>99</v>
      </c>
      <c r="V32657" s="34">
        <v>163</v>
      </c>
      <c r="W32657" s="34">
        <v>120</v>
      </c>
      <c r="X32657" s="34">
        <v>101</v>
      </c>
      <c r="Y32657" s="34">
        <v>105</v>
      </c>
      <c r="Z32657" s="34">
        <v>114</v>
      </c>
      <c r="AA32657" s="34">
        <v>133</v>
      </c>
      <c r="AB32657" s="34">
        <v>149</v>
      </c>
      <c r="AC32657" s="34">
        <v>103</v>
      </c>
    </row>
    <row r="32658" spans="1:29" x14ac:dyDescent="0.2">
      <c r="A32658" s="34" t="s">
        <v>93151</v>
      </c>
      <c r="B32658" s="34">
        <v>99</v>
      </c>
      <c r="C32658" s="34">
        <v>112</v>
      </c>
      <c r="D32658" s="34">
        <v>147</v>
      </c>
      <c r="E32658" s="34">
        <v>124</v>
      </c>
      <c r="F32658" s="34">
        <v>167</v>
      </c>
      <c r="G32658" s="34">
        <v>117</v>
      </c>
      <c r="H32658" s="34">
        <v>145</v>
      </c>
      <c r="I32658" s="34">
        <v>117</v>
      </c>
      <c r="J32658" s="34">
        <v>145</v>
      </c>
      <c r="K32658" s="34">
        <v>108</v>
      </c>
      <c r="L32658" s="34">
        <v>156</v>
      </c>
      <c r="M32658" s="34">
        <v>107</v>
      </c>
      <c r="N32658" s="34">
        <v>126</v>
      </c>
      <c r="O32658" s="34">
        <v>100</v>
      </c>
      <c r="P32658" s="34">
        <v>172</v>
      </c>
      <c r="Q32658" s="34">
        <v>198</v>
      </c>
      <c r="R32658" s="34">
        <v>169</v>
      </c>
      <c r="S32658" s="34">
        <v>131</v>
      </c>
      <c r="T32658" s="34">
        <v>229</v>
      </c>
      <c r="U32658" s="34">
        <v>175</v>
      </c>
      <c r="V32658" s="34">
        <v>212</v>
      </c>
      <c r="W32658" s="34">
        <v>205</v>
      </c>
      <c r="X32658" s="34">
        <v>171</v>
      </c>
      <c r="Y32658" s="34">
        <v>154</v>
      </c>
      <c r="Z32658" s="34">
        <v>153</v>
      </c>
      <c r="AA32658" s="34">
        <v>159</v>
      </c>
      <c r="AB32658" s="34">
        <v>217</v>
      </c>
      <c r="AC32658" s="34">
        <v>195</v>
      </c>
    </row>
    <row r="32659" spans="1:29" x14ac:dyDescent="0.2">
      <c r="A32659" s="34" t="s">
        <v>93152</v>
      </c>
      <c r="B32659" s="34">
        <v>40</v>
      </c>
      <c r="C32659" s="34">
        <v>24</v>
      </c>
      <c r="D32659" s="34">
        <v>31</v>
      </c>
      <c r="E32659" s="34">
        <v>18</v>
      </c>
      <c r="F32659" s="34">
        <v>21</v>
      </c>
      <c r="G32659" s="34">
        <v>16</v>
      </c>
      <c r="H32659" s="34">
        <v>32</v>
      </c>
      <c r="I32659" s="34">
        <v>26</v>
      </c>
      <c r="J32659" s="34">
        <v>32</v>
      </c>
      <c r="K32659" s="34">
        <v>26</v>
      </c>
      <c r="L32659" s="34">
        <v>25</v>
      </c>
      <c r="M32659" s="34">
        <v>9</v>
      </c>
      <c r="N32659" s="34">
        <v>40</v>
      </c>
      <c r="O32659" s="34">
        <v>19</v>
      </c>
      <c r="P32659" s="34">
        <v>22</v>
      </c>
      <c r="Q32659" s="34">
        <v>23</v>
      </c>
      <c r="R32659" s="34">
        <v>34</v>
      </c>
      <c r="S32659" s="34">
        <v>19</v>
      </c>
      <c r="T32659" s="34">
        <v>29</v>
      </c>
      <c r="U32659" s="34">
        <v>22</v>
      </c>
      <c r="V32659" s="34">
        <v>23</v>
      </c>
      <c r="W32659" s="34">
        <v>32</v>
      </c>
      <c r="X32659" s="34">
        <v>26</v>
      </c>
      <c r="Y32659" s="34">
        <v>23</v>
      </c>
      <c r="Z32659" s="34">
        <v>38</v>
      </c>
      <c r="AA32659" s="34">
        <v>17</v>
      </c>
      <c r="AB32659" s="34">
        <v>54</v>
      </c>
      <c r="AC32659" s="34">
        <v>29</v>
      </c>
    </row>
    <row r="32660" spans="1:29" x14ac:dyDescent="0.2">
      <c r="A32660" s="34" t="s">
        <v>93153</v>
      </c>
      <c r="B32660" s="34">
        <v>69</v>
      </c>
      <c r="C32660" s="34">
        <v>64</v>
      </c>
      <c r="D32660" s="34">
        <v>90</v>
      </c>
      <c r="E32660" s="34">
        <v>61</v>
      </c>
      <c r="F32660" s="34">
        <v>58</v>
      </c>
      <c r="G32660" s="34">
        <v>72</v>
      </c>
      <c r="H32660" s="34">
        <v>51</v>
      </c>
      <c r="I32660" s="34">
        <v>72</v>
      </c>
      <c r="J32660" s="34">
        <v>45</v>
      </c>
      <c r="K32660" s="34">
        <v>52</v>
      </c>
      <c r="L32660" s="34">
        <v>37</v>
      </c>
      <c r="M32660" s="34">
        <v>41</v>
      </c>
      <c r="N32660" s="34">
        <v>46</v>
      </c>
      <c r="O32660" s="34">
        <v>44</v>
      </c>
      <c r="P32660" s="34">
        <v>64</v>
      </c>
      <c r="Q32660" s="34">
        <v>54</v>
      </c>
      <c r="R32660" s="34">
        <v>81</v>
      </c>
      <c r="S32660" s="34">
        <v>66</v>
      </c>
      <c r="T32660" s="34">
        <v>28</v>
      </c>
      <c r="U32660" s="34">
        <v>41</v>
      </c>
      <c r="V32660" s="34">
        <v>83</v>
      </c>
      <c r="W32660" s="34">
        <v>36</v>
      </c>
      <c r="X32660" s="34">
        <v>111</v>
      </c>
      <c r="Y32660" s="34">
        <v>52</v>
      </c>
      <c r="Z32660" s="34">
        <v>78</v>
      </c>
      <c r="AA32660" s="34">
        <v>65</v>
      </c>
      <c r="AB32660" s="34">
        <v>68</v>
      </c>
      <c r="AC32660" s="34">
        <v>83</v>
      </c>
    </row>
    <row r="32661" spans="1:29" x14ac:dyDescent="0.2">
      <c r="A32661" s="34" t="s">
        <v>93154</v>
      </c>
      <c r="B32661" s="34">
        <v>37</v>
      </c>
      <c r="C32661" s="34">
        <v>46</v>
      </c>
      <c r="D32661" s="34">
        <v>48</v>
      </c>
      <c r="E32661" s="34">
        <v>44</v>
      </c>
      <c r="F32661" s="34">
        <v>62</v>
      </c>
      <c r="G32661" s="34">
        <v>45</v>
      </c>
      <c r="H32661" s="34">
        <v>36</v>
      </c>
      <c r="I32661" s="34">
        <v>37</v>
      </c>
      <c r="J32661" s="34">
        <v>33</v>
      </c>
      <c r="K32661" s="34">
        <v>43</v>
      </c>
      <c r="L32661" s="34">
        <v>48</v>
      </c>
      <c r="M32661" s="34">
        <v>55</v>
      </c>
      <c r="N32661" s="34">
        <v>48</v>
      </c>
      <c r="O32661" s="34">
        <v>43</v>
      </c>
      <c r="P32661" s="34">
        <v>45</v>
      </c>
      <c r="Q32661" s="34">
        <v>69</v>
      </c>
      <c r="R32661" s="34">
        <v>45</v>
      </c>
      <c r="S32661" s="34">
        <v>52</v>
      </c>
      <c r="T32661" s="34">
        <v>33</v>
      </c>
      <c r="U32661" s="34">
        <v>47</v>
      </c>
      <c r="V32661" s="34">
        <v>47</v>
      </c>
      <c r="W32661" s="34">
        <v>85</v>
      </c>
      <c r="X32661" s="34">
        <v>87</v>
      </c>
      <c r="Y32661" s="34">
        <v>46</v>
      </c>
      <c r="Z32661" s="34">
        <v>60</v>
      </c>
      <c r="AA32661" s="34">
        <v>53</v>
      </c>
      <c r="AB32661" s="34">
        <v>52</v>
      </c>
      <c r="AC32661" s="34">
        <v>75</v>
      </c>
    </row>
    <row r="32662" spans="1:29" x14ac:dyDescent="0.2">
      <c r="A32662" s="34" t="s">
        <v>93155</v>
      </c>
      <c r="B32662" s="34">
        <v>62</v>
      </c>
      <c r="C32662" s="34">
        <v>133</v>
      </c>
      <c r="D32662" s="34">
        <v>82</v>
      </c>
      <c r="E32662" s="34">
        <v>82</v>
      </c>
      <c r="F32662" s="34">
        <v>87</v>
      </c>
      <c r="G32662" s="34">
        <v>79</v>
      </c>
      <c r="H32662" s="34">
        <v>78</v>
      </c>
      <c r="I32662" s="34">
        <v>99</v>
      </c>
      <c r="J32662" s="34">
        <v>71</v>
      </c>
      <c r="K32662" s="34">
        <v>121</v>
      </c>
      <c r="L32662" s="34">
        <v>67</v>
      </c>
      <c r="M32662" s="34">
        <v>106</v>
      </c>
      <c r="N32662" s="34">
        <v>62</v>
      </c>
      <c r="O32662" s="34">
        <v>81</v>
      </c>
      <c r="P32662" s="34">
        <v>66</v>
      </c>
      <c r="Q32662" s="34">
        <v>99</v>
      </c>
      <c r="R32662" s="34">
        <v>78</v>
      </c>
      <c r="S32662" s="34">
        <v>115</v>
      </c>
      <c r="T32662" s="34">
        <v>68</v>
      </c>
      <c r="U32662" s="34">
        <v>82</v>
      </c>
      <c r="V32662" s="34">
        <v>85</v>
      </c>
      <c r="W32662" s="34">
        <v>106</v>
      </c>
      <c r="X32662" s="34">
        <v>122</v>
      </c>
      <c r="Y32662" s="34">
        <v>114</v>
      </c>
      <c r="Z32662" s="34">
        <v>82</v>
      </c>
      <c r="AA32662" s="34">
        <v>134</v>
      </c>
      <c r="AB32662" s="34">
        <v>87</v>
      </c>
      <c r="AC32662" s="34">
        <v>169</v>
      </c>
    </row>
    <row r="32663" spans="1:29" x14ac:dyDescent="0.2">
      <c r="A32663" s="34" t="s">
        <v>93156</v>
      </c>
      <c r="B32663" s="34">
        <v>175</v>
      </c>
      <c r="C32663" s="34">
        <v>186</v>
      </c>
      <c r="D32663" s="34">
        <v>195</v>
      </c>
      <c r="E32663" s="34">
        <v>145</v>
      </c>
      <c r="F32663" s="34">
        <v>190</v>
      </c>
      <c r="G32663" s="34">
        <v>151</v>
      </c>
      <c r="H32663" s="34">
        <v>176</v>
      </c>
      <c r="I32663" s="34">
        <v>163</v>
      </c>
      <c r="J32663" s="34">
        <v>174</v>
      </c>
      <c r="K32663" s="34">
        <v>156</v>
      </c>
      <c r="L32663" s="34">
        <v>159</v>
      </c>
      <c r="M32663" s="34">
        <v>162</v>
      </c>
      <c r="N32663" s="34">
        <v>170</v>
      </c>
      <c r="O32663" s="34">
        <v>139</v>
      </c>
      <c r="P32663" s="34">
        <v>224</v>
      </c>
      <c r="Q32663" s="34">
        <v>249</v>
      </c>
      <c r="R32663" s="34">
        <v>278</v>
      </c>
      <c r="S32663" s="34">
        <v>216</v>
      </c>
      <c r="T32663" s="34">
        <v>271</v>
      </c>
      <c r="U32663" s="34">
        <v>195</v>
      </c>
      <c r="V32663" s="34">
        <v>238</v>
      </c>
      <c r="W32663" s="34">
        <v>198</v>
      </c>
      <c r="X32663" s="34">
        <v>254</v>
      </c>
      <c r="Y32663" s="34">
        <v>217</v>
      </c>
      <c r="Z32663" s="34">
        <v>274</v>
      </c>
      <c r="AA32663" s="34">
        <v>210</v>
      </c>
      <c r="AB32663" s="34">
        <v>303</v>
      </c>
      <c r="AC32663" s="34">
        <v>250</v>
      </c>
    </row>
    <row r="32664" spans="1:29" x14ac:dyDescent="0.2">
      <c r="A32664" s="34" t="s">
        <v>93157</v>
      </c>
      <c r="B32664" s="34">
        <v>70</v>
      </c>
      <c r="C32664" s="34">
        <v>64</v>
      </c>
      <c r="D32664" s="34">
        <v>60</v>
      </c>
      <c r="E32664" s="34">
        <v>78</v>
      </c>
      <c r="F32664" s="34">
        <v>73</v>
      </c>
      <c r="G32664" s="34">
        <v>78</v>
      </c>
      <c r="H32664" s="34">
        <v>73</v>
      </c>
      <c r="I32664" s="34">
        <v>95</v>
      </c>
      <c r="J32664" s="34">
        <v>65</v>
      </c>
      <c r="K32664" s="34">
        <v>78</v>
      </c>
      <c r="L32664" s="34">
        <v>44</v>
      </c>
      <c r="M32664" s="34">
        <v>67</v>
      </c>
      <c r="N32664" s="34">
        <v>70</v>
      </c>
      <c r="O32664" s="34">
        <v>82</v>
      </c>
      <c r="P32664" s="34">
        <v>74</v>
      </c>
      <c r="Q32664" s="34">
        <v>110</v>
      </c>
      <c r="R32664" s="34">
        <v>94</v>
      </c>
      <c r="S32664" s="34">
        <v>112</v>
      </c>
      <c r="T32664" s="34">
        <v>65</v>
      </c>
      <c r="U32664" s="34">
        <v>89</v>
      </c>
      <c r="V32664" s="34">
        <v>78</v>
      </c>
      <c r="W32664" s="34">
        <v>89</v>
      </c>
      <c r="X32664" s="34">
        <v>81</v>
      </c>
      <c r="Y32664" s="34">
        <v>70</v>
      </c>
      <c r="Z32664" s="34">
        <v>77</v>
      </c>
      <c r="AA32664" s="34">
        <v>110</v>
      </c>
      <c r="AB32664" s="34">
        <v>106</v>
      </c>
      <c r="AC32664" s="34">
        <v>134</v>
      </c>
    </row>
    <row r="32665" spans="1:29" x14ac:dyDescent="0.2">
      <c r="A32665" s="34" t="s">
        <v>93158</v>
      </c>
      <c r="B32665" s="34">
        <v>29</v>
      </c>
      <c r="C32665" s="34">
        <v>28</v>
      </c>
      <c r="D32665" s="34">
        <v>30</v>
      </c>
      <c r="E32665" s="34">
        <v>38</v>
      </c>
      <c r="F32665" s="34">
        <v>42</v>
      </c>
      <c r="G32665" s="34">
        <v>27</v>
      </c>
      <c r="H32665" s="34">
        <v>28</v>
      </c>
      <c r="I32665" s="34">
        <v>19</v>
      </c>
      <c r="J32665" s="34">
        <v>17</v>
      </c>
      <c r="K32665" s="34">
        <v>26</v>
      </c>
      <c r="L32665" s="34">
        <v>12</v>
      </c>
      <c r="M32665" s="34">
        <v>15</v>
      </c>
      <c r="N32665" s="34">
        <v>26</v>
      </c>
      <c r="O32665" s="34">
        <v>13</v>
      </c>
      <c r="P32665" s="34">
        <v>36</v>
      </c>
      <c r="Q32665" s="34">
        <v>56</v>
      </c>
      <c r="R32665" s="34">
        <v>23</v>
      </c>
      <c r="S32665" s="34">
        <v>47</v>
      </c>
      <c r="T32665" s="34">
        <v>26</v>
      </c>
      <c r="U32665" s="34">
        <v>19</v>
      </c>
      <c r="V32665" s="34">
        <v>24</v>
      </c>
      <c r="W32665" s="34">
        <v>16</v>
      </c>
      <c r="X32665" s="34">
        <v>47</v>
      </c>
      <c r="Y32665" s="34">
        <v>27</v>
      </c>
      <c r="Z32665" s="34">
        <v>32</v>
      </c>
      <c r="AA32665" s="34">
        <v>25</v>
      </c>
      <c r="AB32665" s="34">
        <v>26</v>
      </c>
      <c r="AC32665" s="34">
        <v>54</v>
      </c>
    </row>
    <row r="32666" spans="1:29" x14ac:dyDescent="0.2">
      <c r="A32666" s="34" t="s">
        <v>93159</v>
      </c>
      <c r="B32666" s="34">
        <v>164</v>
      </c>
      <c r="C32666" s="34">
        <v>239</v>
      </c>
      <c r="D32666" s="34">
        <v>310</v>
      </c>
      <c r="E32666" s="34">
        <v>209</v>
      </c>
      <c r="F32666" s="34">
        <v>284</v>
      </c>
      <c r="G32666" s="34">
        <v>215</v>
      </c>
      <c r="H32666" s="34">
        <v>224</v>
      </c>
      <c r="I32666" s="34">
        <v>193</v>
      </c>
      <c r="J32666" s="34">
        <v>237</v>
      </c>
      <c r="K32666" s="34">
        <v>227</v>
      </c>
      <c r="L32666" s="34">
        <v>192</v>
      </c>
      <c r="M32666" s="34">
        <v>218</v>
      </c>
      <c r="N32666" s="34">
        <v>198</v>
      </c>
      <c r="O32666" s="34">
        <v>171</v>
      </c>
      <c r="P32666" s="34">
        <v>228</v>
      </c>
      <c r="Q32666" s="34">
        <v>250</v>
      </c>
      <c r="R32666" s="34">
        <v>285</v>
      </c>
      <c r="S32666" s="34">
        <v>234</v>
      </c>
      <c r="T32666" s="34">
        <v>268</v>
      </c>
      <c r="U32666" s="34">
        <v>197</v>
      </c>
      <c r="V32666" s="34">
        <v>272</v>
      </c>
      <c r="W32666" s="34">
        <v>212</v>
      </c>
      <c r="X32666" s="34">
        <v>355</v>
      </c>
      <c r="Y32666" s="34">
        <v>172</v>
      </c>
      <c r="Z32666" s="34">
        <v>321</v>
      </c>
      <c r="AA32666" s="34">
        <v>218</v>
      </c>
      <c r="AB32666" s="34">
        <v>301</v>
      </c>
      <c r="AC32666" s="34">
        <v>346</v>
      </c>
    </row>
    <row r="32667" spans="1:29" x14ac:dyDescent="0.2">
      <c r="A32667" s="34" t="s">
        <v>93160</v>
      </c>
      <c r="B32667" s="34">
        <v>95</v>
      </c>
      <c r="C32667" s="34">
        <v>43</v>
      </c>
      <c r="D32667" s="34">
        <v>54</v>
      </c>
      <c r="E32667" s="34">
        <v>49</v>
      </c>
      <c r="F32667" s="34">
        <v>44</v>
      </c>
      <c r="G32667" s="34">
        <v>43</v>
      </c>
      <c r="H32667" s="34">
        <v>75</v>
      </c>
      <c r="I32667" s="34">
        <v>32</v>
      </c>
      <c r="J32667" s="34">
        <v>63</v>
      </c>
      <c r="K32667" s="34">
        <v>58</v>
      </c>
      <c r="L32667" s="34">
        <v>43</v>
      </c>
      <c r="M32667" s="34">
        <v>63</v>
      </c>
      <c r="N32667" s="34">
        <v>60</v>
      </c>
      <c r="O32667" s="34">
        <v>47</v>
      </c>
      <c r="P32667" s="34">
        <v>74</v>
      </c>
      <c r="Q32667" s="34">
        <v>59</v>
      </c>
      <c r="R32667" s="34">
        <v>66</v>
      </c>
      <c r="S32667" s="34">
        <v>30</v>
      </c>
      <c r="T32667" s="34">
        <v>70</v>
      </c>
      <c r="U32667" s="34">
        <v>69</v>
      </c>
      <c r="V32667" s="34">
        <v>81</v>
      </c>
      <c r="W32667" s="34">
        <v>71</v>
      </c>
      <c r="X32667" s="34">
        <v>101</v>
      </c>
      <c r="Y32667" s="34">
        <v>71</v>
      </c>
      <c r="Z32667" s="34">
        <v>69</v>
      </c>
      <c r="AA32667" s="34">
        <v>67</v>
      </c>
      <c r="AB32667" s="34">
        <v>62</v>
      </c>
      <c r="AC32667" s="34">
        <v>81</v>
      </c>
    </row>
    <row r="32668" spans="1:29" x14ac:dyDescent="0.2">
      <c r="A32668" s="34" t="s">
        <v>93161</v>
      </c>
      <c r="B32668" s="34">
        <v>84</v>
      </c>
      <c r="C32668" s="34">
        <v>97</v>
      </c>
      <c r="D32668" s="34">
        <v>99</v>
      </c>
      <c r="E32668" s="34">
        <v>97</v>
      </c>
      <c r="F32668" s="34">
        <v>97</v>
      </c>
      <c r="G32668" s="34">
        <v>73</v>
      </c>
      <c r="H32668" s="34">
        <v>114</v>
      </c>
      <c r="I32668" s="34">
        <v>118</v>
      </c>
      <c r="J32668" s="34">
        <v>105</v>
      </c>
      <c r="K32668" s="34">
        <v>123</v>
      </c>
      <c r="L32668" s="34">
        <v>129</v>
      </c>
      <c r="M32668" s="34">
        <v>111</v>
      </c>
      <c r="N32668" s="34">
        <v>114</v>
      </c>
      <c r="O32668" s="34">
        <v>90</v>
      </c>
      <c r="P32668" s="34">
        <v>123</v>
      </c>
      <c r="Q32668" s="34">
        <v>190</v>
      </c>
      <c r="R32668" s="34">
        <v>119</v>
      </c>
      <c r="S32668" s="34">
        <v>83</v>
      </c>
      <c r="T32668" s="34">
        <v>172</v>
      </c>
      <c r="U32668" s="34">
        <v>133</v>
      </c>
      <c r="V32668" s="34">
        <v>110</v>
      </c>
      <c r="W32668" s="34">
        <v>147</v>
      </c>
      <c r="X32668" s="34">
        <v>129</v>
      </c>
      <c r="Y32668" s="34">
        <v>170</v>
      </c>
      <c r="Z32668" s="34">
        <v>144</v>
      </c>
      <c r="AA32668" s="34">
        <v>139</v>
      </c>
      <c r="AB32668" s="34">
        <v>152</v>
      </c>
      <c r="AC32668" s="34">
        <v>184</v>
      </c>
    </row>
    <row r="32669" spans="1:29" x14ac:dyDescent="0.2">
      <c r="A32669" s="34" t="s">
        <v>93162</v>
      </c>
      <c r="B32669" s="34">
        <v>85</v>
      </c>
      <c r="C32669" s="34">
        <v>60</v>
      </c>
      <c r="D32669" s="34">
        <v>118</v>
      </c>
      <c r="E32669" s="34">
        <v>99</v>
      </c>
      <c r="F32669" s="34">
        <v>104</v>
      </c>
      <c r="G32669" s="34">
        <v>71</v>
      </c>
      <c r="H32669" s="34">
        <v>131</v>
      </c>
      <c r="I32669" s="34">
        <v>96</v>
      </c>
      <c r="J32669" s="34">
        <v>64</v>
      </c>
      <c r="K32669" s="34">
        <v>98</v>
      </c>
      <c r="L32669" s="34">
        <v>98</v>
      </c>
      <c r="M32669" s="34">
        <v>72</v>
      </c>
      <c r="N32669" s="34">
        <v>88</v>
      </c>
      <c r="O32669" s="34">
        <v>55</v>
      </c>
      <c r="P32669" s="34">
        <v>106</v>
      </c>
      <c r="Q32669" s="34">
        <v>152</v>
      </c>
      <c r="R32669" s="34">
        <v>117</v>
      </c>
      <c r="S32669" s="34">
        <v>81</v>
      </c>
      <c r="T32669" s="34">
        <v>107</v>
      </c>
      <c r="U32669" s="34">
        <v>73</v>
      </c>
      <c r="V32669" s="34">
        <v>120</v>
      </c>
      <c r="W32669" s="34">
        <v>133</v>
      </c>
      <c r="X32669" s="34">
        <v>137</v>
      </c>
      <c r="Y32669" s="34">
        <v>110</v>
      </c>
      <c r="Z32669" s="34">
        <v>116</v>
      </c>
      <c r="AA32669" s="34">
        <v>123</v>
      </c>
      <c r="AB32669" s="34">
        <v>154</v>
      </c>
      <c r="AC32669" s="34">
        <v>155</v>
      </c>
    </row>
    <row r="32670" spans="1:29" x14ac:dyDescent="0.2">
      <c r="A32670" s="34" t="s">
        <v>93163</v>
      </c>
      <c r="B32670" s="34">
        <v>128</v>
      </c>
      <c r="C32670" s="34">
        <v>103</v>
      </c>
      <c r="D32670" s="34">
        <v>112</v>
      </c>
      <c r="E32670" s="34">
        <v>129</v>
      </c>
      <c r="F32670" s="34">
        <v>179</v>
      </c>
      <c r="G32670" s="34">
        <v>137</v>
      </c>
      <c r="H32670" s="34">
        <v>152</v>
      </c>
      <c r="I32670" s="34">
        <v>81</v>
      </c>
      <c r="J32670" s="34">
        <v>120</v>
      </c>
      <c r="K32670" s="34">
        <v>85</v>
      </c>
      <c r="L32670" s="34">
        <v>126</v>
      </c>
      <c r="M32670" s="34">
        <v>57</v>
      </c>
      <c r="N32670" s="34">
        <v>106</v>
      </c>
      <c r="O32670" s="34">
        <v>98</v>
      </c>
      <c r="P32670" s="34">
        <v>120</v>
      </c>
      <c r="Q32670" s="34">
        <v>151</v>
      </c>
      <c r="R32670" s="34">
        <v>186</v>
      </c>
      <c r="S32670" s="34">
        <v>124</v>
      </c>
      <c r="T32670" s="34">
        <v>174</v>
      </c>
      <c r="U32670" s="34">
        <v>117</v>
      </c>
      <c r="V32670" s="34">
        <v>164</v>
      </c>
      <c r="W32670" s="34">
        <v>158</v>
      </c>
      <c r="X32670" s="34">
        <v>174</v>
      </c>
      <c r="Y32670" s="34">
        <v>114</v>
      </c>
      <c r="Z32670" s="34">
        <v>145</v>
      </c>
      <c r="AA32670" s="34">
        <v>134</v>
      </c>
      <c r="AB32670" s="34">
        <v>208</v>
      </c>
      <c r="AC32670" s="34">
        <v>183</v>
      </c>
    </row>
    <row r="32671" spans="1:29" x14ac:dyDescent="0.2">
      <c r="A32671" s="34" t="s">
        <v>93164</v>
      </c>
      <c r="B32671" s="34">
        <v>96</v>
      </c>
      <c r="C32671" s="34">
        <v>70</v>
      </c>
      <c r="D32671" s="34">
        <v>77</v>
      </c>
      <c r="E32671" s="34">
        <v>53</v>
      </c>
      <c r="F32671" s="34">
        <v>64</v>
      </c>
      <c r="G32671" s="34">
        <v>43</v>
      </c>
      <c r="H32671" s="34">
        <v>102</v>
      </c>
      <c r="I32671" s="34">
        <v>51</v>
      </c>
      <c r="J32671" s="34">
        <v>56</v>
      </c>
      <c r="K32671" s="34">
        <v>60</v>
      </c>
      <c r="L32671" s="34">
        <v>66</v>
      </c>
      <c r="M32671" s="34">
        <v>76</v>
      </c>
      <c r="N32671" s="34">
        <v>59</v>
      </c>
      <c r="O32671" s="34">
        <v>57</v>
      </c>
      <c r="P32671" s="34">
        <v>55</v>
      </c>
      <c r="Q32671" s="34">
        <v>95</v>
      </c>
      <c r="R32671" s="34">
        <v>99</v>
      </c>
      <c r="S32671" s="34">
        <v>57</v>
      </c>
      <c r="T32671" s="34">
        <v>98</v>
      </c>
      <c r="U32671" s="34">
        <v>68</v>
      </c>
      <c r="V32671" s="34">
        <v>74</v>
      </c>
      <c r="W32671" s="34">
        <v>70</v>
      </c>
      <c r="X32671" s="34">
        <v>80</v>
      </c>
      <c r="Y32671" s="34">
        <v>71</v>
      </c>
      <c r="Z32671" s="34">
        <v>75</v>
      </c>
      <c r="AA32671" s="34">
        <v>85</v>
      </c>
      <c r="AB32671" s="34">
        <v>81</v>
      </c>
      <c r="AC32671" s="34">
        <v>112</v>
      </c>
    </row>
    <row r="32672" spans="1:29" x14ac:dyDescent="0.2">
      <c r="A32672" s="34" t="s">
        <v>93165</v>
      </c>
      <c r="B32672" s="34">
        <v>66</v>
      </c>
      <c r="C32672" s="34">
        <v>30</v>
      </c>
      <c r="D32672" s="34">
        <v>25</v>
      </c>
      <c r="E32672" s="34">
        <v>21</v>
      </c>
      <c r="F32672" s="34">
        <v>31</v>
      </c>
      <c r="G32672" s="34">
        <v>12</v>
      </c>
      <c r="H32672" s="34">
        <v>25</v>
      </c>
      <c r="I32672" s="34">
        <v>30</v>
      </c>
      <c r="J32672" s="34">
        <v>16</v>
      </c>
      <c r="K32672" s="34">
        <v>37</v>
      </c>
      <c r="L32672" s="34">
        <v>24</v>
      </c>
      <c r="M32672" s="34">
        <v>27</v>
      </c>
      <c r="N32672" s="34">
        <v>12</v>
      </c>
      <c r="O32672" s="34">
        <v>18</v>
      </c>
      <c r="P32672" s="34">
        <v>19</v>
      </c>
      <c r="Q32672" s="34">
        <v>38</v>
      </c>
      <c r="R32672" s="34">
        <v>38</v>
      </c>
      <c r="S32672" s="34">
        <v>34</v>
      </c>
      <c r="T32672" s="34">
        <v>45</v>
      </c>
      <c r="U32672" s="34">
        <v>36</v>
      </c>
      <c r="V32672" s="34">
        <v>19</v>
      </c>
      <c r="W32672" s="34">
        <v>56</v>
      </c>
      <c r="X32672" s="34">
        <v>50</v>
      </c>
      <c r="Y32672" s="34">
        <v>51</v>
      </c>
      <c r="Z32672" s="34">
        <v>10</v>
      </c>
      <c r="AA32672" s="34">
        <v>29</v>
      </c>
      <c r="AB32672" s="34">
        <v>38</v>
      </c>
      <c r="AC32672" s="34">
        <v>51</v>
      </c>
    </row>
    <row r="32673" spans="1:29" x14ac:dyDescent="0.2">
      <c r="A32673" s="34" t="s">
        <v>93166</v>
      </c>
      <c r="B32673" s="34">
        <v>32</v>
      </c>
      <c r="C32673" s="34">
        <v>39</v>
      </c>
      <c r="D32673" s="34">
        <v>13</v>
      </c>
      <c r="E32673" s="34">
        <v>47</v>
      </c>
      <c r="F32673" s="34">
        <v>49</v>
      </c>
      <c r="G32673" s="34">
        <v>40</v>
      </c>
      <c r="H32673" s="34">
        <v>48</v>
      </c>
      <c r="I32673" s="34">
        <v>30</v>
      </c>
      <c r="J32673" s="34">
        <v>33</v>
      </c>
      <c r="K32673" s="34">
        <v>47</v>
      </c>
      <c r="L32673" s="34">
        <v>34</v>
      </c>
      <c r="M32673" s="34">
        <v>54</v>
      </c>
      <c r="N32673" s="34">
        <v>35</v>
      </c>
      <c r="O32673" s="34">
        <v>41</v>
      </c>
      <c r="P32673" s="34">
        <v>31</v>
      </c>
      <c r="Q32673" s="34">
        <v>71</v>
      </c>
      <c r="R32673" s="34">
        <v>55</v>
      </c>
      <c r="S32673" s="34">
        <v>55</v>
      </c>
      <c r="T32673" s="34">
        <v>42</v>
      </c>
      <c r="U32673" s="34">
        <v>49</v>
      </c>
      <c r="V32673" s="34">
        <v>42</v>
      </c>
      <c r="W32673" s="34">
        <v>37</v>
      </c>
      <c r="X32673" s="34">
        <v>46</v>
      </c>
      <c r="Y32673" s="34">
        <v>52</v>
      </c>
      <c r="Z32673" s="34">
        <v>48</v>
      </c>
      <c r="AA32673" s="34">
        <v>45</v>
      </c>
      <c r="AB32673" s="34">
        <v>68</v>
      </c>
      <c r="AC32673" s="34">
        <v>71</v>
      </c>
    </row>
    <row r="32674" spans="1:29" x14ac:dyDescent="0.2">
      <c r="A32674" s="34" t="s">
        <v>93167</v>
      </c>
      <c r="B32674" s="34">
        <v>0</v>
      </c>
      <c r="C32674" s="34">
        <v>0</v>
      </c>
      <c r="D32674" s="34">
        <v>0</v>
      </c>
      <c r="E32674" s="34">
        <v>0</v>
      </c>
      <c r="F32674" s="34">
        <v>0</v>
      </c>
      <c r="G32674" s="34">
        <v>0</v>
      </c>
      <c r="H32674" s="34">
        <v>0</v>
      </c>
      <c r="I32674" s="34">
        <v>0</v>
      </c>
      <c r="J32674" s="34">
        <v>0</v>
      </c>
      <c r="K32674" s="34">
        <v>0</v>
      </c>
      <c r="L32674" s="34">
        <v>0</v>
      </c>
      <c r="M32674" s="34">
        <v>0</v>
      </c>
      <c r="N32674" s="34">
        <v>0</v>
      </c>
      <c r="O32674" s="34">
        <v>0</v>
      </c>
      <c r="P32674" s="34">
        <v>0</v>
      </c>
      <c r="Q32674" s="34">
        <v>0</v>
      </c>
      <c r="R32674" s="34">
        <v>0</v>
      </c>
      <c r="S32674" s="34">
        <v>0</v>
      </c>
      <c r="T32674" s="34">
        <v>0</v>
      </c>
      <c r="U32674" s="34">
        <v>0</v>
      </c>
      <c r="V32674" s="34">
        <v>0</v>
      </c>
      <c r="W32674" s="34">
        <v>0</v>
      </c>
      <c r="X32674" s="34">
        <v>0</v>
      </c>
      <c r="Y32674" s="34">
        <v>0</v>
      </c>
      <c r="Z32674" s="34">
        <v>0</v>
      </c>
      <c r="AA32674" s="34">
        <v>0</v>
      </c>
      <c r="AB32674" s="34">
        <v>0</v>
      </c>
      <c r="AC32674" s="34">
        <v>0</v>
      </c>
    </row>
    <row r="32675" spans="1:29" x14ac:dyDescent="0.2">
      <c r="A32675" s="34" t="s">
        <v>93168</v>
      </c>
      <c r="B32675" s="34">
        <v>161</v>
      </c>
      <c r="C32675" s="34">
        <v>161</v>
      </c>
      <c r="D32675" s="34">
        <v>140</v>
      </c>
      <c r="E32675" s="34">
        <v>233</v>
      </c>
      <c r="F32675" s="34">
        <v>170</v>
      </c>
      <c r="G32675" s="34">
        <v>152</v>
      </c>
      <c r="H32675" s="34">
        <v>148</v>
      </c>
      <c r="I32675" s="34">
        <v>171</v>
      </c>
      <c r="J32675" s="34">
        <v>140</v>
      </c>
      <c r="K32675" s="34">
        <v>206</v>
      </c>
      <c r="L32675" s="34">
        <v>143</v>
      </c>
      <c r="M32675" s="34">
        <v>124</v>
      </c>
      <c r="N32675" s="34">
        <v>147</v>
      </c>
      <c r="O32675" s="34">
        <v>190</v>
      </c>
      <c r="P32675" s="34">
        <v>146</v>
      </c>
      <c r="Q32675" s="34">
        <v>261</v>
      </c>
      <c r="R32675" s="34">
        <v>198</v>
      </c>
      <c r="S32675" s="34">
        <v>254</v>
      </c>
      <c r="T32675" s="34">
        <v>154</v>
      </c>
      <c r="U32675" s="34">
        <v>210</v>
      </c>
      <c r="V32675" s="34">
        <v>179</v>
      </c>
      <c r="W32675" s="34">
        <v>264</v>
      </c>
      <c r="X32675" s="34">
        <v>237</v>
      </c>
      <c r="Y32675" s="34">
        <v>276</v>
      </c>
      <c r="Z32675" s="34">
        <v>198</v>
      </c>
      <c r="AA32675" s="34">
        <v>252</v>
      </c>
      <c r="AB32675" s="34">
        <v>193</v>
      </c>
      <c r="AC32675" s="34">
        <v>309</v>
      </c>
    </row>
    <row r="32676" spans="1:29" x14ac:dyDescent="0.2">
      <c r="A32676" s="34" t="s">
        <v>93169</v>
      </c>
      <c r="B32676" s="34">
        <v>323</v>
      </c>
      <c r="C32676" s="34">
        <v>232</v>
      </c>
      <c r="D32676" s="34">
        <v>319</v>
      </c>
      <c r="E32676" s="34">
        <v>228</v>
      </c>
      <c r="F32676" s="34">
        <v>332</v>
      </c>
      <c r="G32676" s="34">
        <v>216</v>
      </c>
      <c r="H32676" s="34">
        <v>304</v>
      </c>
      <c r="I32676" s="34">
        <v>194</v>
      </c>
      <c r="J32676" s="34">
        <v>299</v>
      </c>
      <c r="K32676" s="34">
        <v>215</v>
      </c>
      <c r="L32676" s="34">
        <v>339</v>
      </c>
      <c r="M32676" s="34">
        <v>185</v>
      </c>
      <c r="N32676" s="34">
        <v>263</v>
      </c>
      <c r="O32676" s="34">
        <v>202</v>
      </c>
      <c r="P32676" s="34">
        <v>294</v>
      </c>
      <c r="Q32676" s="34">
        <v>338</v>
      </c>
      <c r="R32676" s="34">
        <v>412</v>
      </c>
      <c r="S32676" s="34">
        <v>281</v>
      </c>
      <c r="T32676" s="34">
        <v>453</v>
      </c>
      <c r="U32676" s="34">
        <v>286</v>
      </c>
      <c r="V32676" s="34">
        <v>411</v>
      </c>
      <c r="W32676" s="34">
        <v>439</v>
      </c>
      <c r="X32676" s="34">
        <v>378</v>
      </c>
      <c r="Y32676" s="34">
        <v>376</v>
      </c>
      <c r="Z32676" s="34">
        <v>330</v>
      </c>
      <c r="AA32676" s="34">
        <v>349</v>
      </c>
      <c r="AB32676" s="34">
        <v>417</v>
      </c>
      <c r="AC32676" s="34">
        <v>466</v>
      </c>
    </row>
    <row r="32677" spans="1:29" x14ac:dyDescent="0.2">
      <c r="A32677" s="34" t="s">
        <v>93170</v>
      </c>
      <c r="B32677" s="34">
        <v>99</v>
      </c>
      <c r="C32677" s="34">
        <v>115</v>
      </c>
      <c r="D32677" s="34">
        <v>168</v>
      </c>
      <c r="E32677" s="34">
        <v>130</v>
      </c>
      <c r="F32677" s="34">
        <v>153</v>
      </c>
      <c r="G32677" s="34">
        <v>150</v>
      </c>
      <c r="H32677" s="34">
        <v>183</v>
      </c>
      <c r="I32677" s="34">
        <v>87</v>
      </c>
      <c r="J32677" s="34">
        <v>138</v>
      </c>
      <c r="K32677" s="34">
        <v>116</v>
      </c>
      <c r="L32677" s="34">
        <v>132</v>
      </c>
      <c r="M32677" s="34">
        <v>102</v>
      </c>
      <c r="N32677" s="34">
        <v>115</v>
      </c>
      <c r="O32677" s="34">
        <v>119</v>
      </c>
      <c r="P32677" s="34">
        <v>146</v>
      </c>
      <c r="Q32677" s="34">
        <v>179</v>
      </c>
      <c r="R32677" s="34">
        <v>178</v>
      </c>
      <c r="S32677" s="34">
        <v>161</v>
      </c>
      <c r="T32677" s="34">
        <v>151</v>
      </c>
      <c r="U32677" s="34">
        <v>125</v>
      </c>
      <c r="V32677" s="34">
        <v>216</v>
      </c>
      <c r="W32677" s="34">
        <v>152</v>
      </c>
      <c r="X32677" s="34">
        <v>180</v>
      </c>
      <c r="Y32677" s="34">
        <v>167</v>
      </c>
      <c r="Z32677" s="34">
        <v>143</v>
      </c>
      <c r="AA32677" s="34">
        <v>149</v>
      </c>
      <c r="AB32677" s="34">
        <v>174</v>
      </c>
      <c r="AC32677" s="34">
        <v>246</v>
      </c>
    </row>
    <row r="32678" spans="1:29" x14ac:dyDescent="0.2">
      <c r="A32678" s="34" t="s">
        <v>93171</v>
      </c>
      <c r="B32678" s="34">
        <v>175</v>
      </c>
      <c r="C32678" s="34">
        <v>153</v>
      </c>
      <c r="D32678" s="34">
        <v>210</v>
      </c>
      <c r="E32678" s="34">
        <v>118</v>
      </c>
      <c r="F32678" s="34">
        <v>213</v>
      </c>
      <c r="G32678" s="34">
        <v>234</v>
      </c>
      <c r="H32678" s="34">
        <v>194</v>
      </c>
      <c r="I32678" s="34">
        <v>140</v>
      </c>
      <c r="J32678" s="34">
        <v>218</v>
      </c>
      <c r="K32678" s="34">
        <v>129</v>
      </c>
      <c r="L32678" s="34">
        <v>247</v>
      </c>
      <c r="M32678" s="34">
        <v>150</v>
      </c>
      <c r="N32678" s="34">
        <v>181</v>
      </c>
      <c r="O32678" s="34">
        <v>176</v>
      </c>
      <c r="P32678" s="34">
        <v>256</v>
      </c>
      <c r="Q32678" s="34">
        <v>232</v>
      </c>
      <c r="R32678" s="34">
        <v>287</v>
      </c>
      <c r="S32678" s="34">
        <v>201</v>
      </c>
      <c r="T32678" s="34">
        <v>235</v>
      </c>
      <c r="U32678" s="34">
        <v>172</v>
      </c>
      <c r="V32678" s="34">
        <v>247</v>
      </c>
      <c r="W32678" s="34">
        <v>236</v>
      </c>
      <c r="X32678" s="34">
        <v>269</v>
      </c>
      <c r="Y32678" s="34">
        <v>228</v>
      </c>
      <c r="Z32678" s="34">
        <v>214</v>
      </c>
      <c r="AA32678" s="34">
        <v>241</v>
      </c>
      <c r="AB32678" s="34">
        <v>292</v>
      </c>
      <c r="AC32678" s="34">
        <v>270</v>
      </c>
    </row>
    <row r="32679" spans="1:29" x14ac:dyDescent="0.2">
      <c r="A32679" s="34" t="s">
        <v>93172</v>
      </c>
      <c r="B32679" s="34">
        <v>139</v>
      </c>
      <c r="C32679" s="34">
        <v>59</v>
      </c>
      <c r="D32679" s="34">
        <v>83</v>
      </c>
      <c r="E32679" s="34">
        <v>48</v>
      </c>
      <c r="F32679" s="34">
        <v>93</v>
      </c>
      <c r="G32679" s="34">
        <v>60</v>
      </c>
      <c r="H32679" s="34">
        <v>61</v>
      </c>
      <c r="I32679" s="34">
        <v>52</v>
      </c>
      <c r="J32679" s="34">
        <v>103</v>
      </c>
      <c r="K32679" s="34">
        <v>69</v>
      </c>
      <c r="L32679" s="34">
        <v>61</v>
      </c>
      <c r="M32679" s="34">
        <v>55</v>
      </c>
      <c r="N32679" s="34">
        <v>96</v>
      </c>
      <c r="O32679" s="34">
        <v>57</v>
      </c>
      <c r="P32679" s="34">
        <v>101</v>
      </c>
      <c r="Q32679" s="34">
        <v>82</v>
      </c>
      <c r="R32679" s="34">
        <v>157</v>
      </c>
      <c r="S32679" s="34">
        <v>72</v>
      </c>
      <c r="T32679" s="34">
        <v>134</v>
      </c>
      <c r="U32679" s="34">
        <v>52</v>
      </c>
      <c r="V32679" s="34">
        <v>95</v>
      </c>
      <c r="W32679" s="34">
        <v>92</v>
      </c>
      <c r="X32679" s="34">
        <v>114</v>
      </c>
      <c r="Y32679" s="34">
        <v>103</v>
      </c>
      <c r="Z32679" s="34">
        <v>89</v>
      </c>
      <c r="AA32679" s="34">
        <v>120</v>
      </c>
      <c r="AB32679" s="34">
        <v>117</v>
      </c>
      <c r="AC32679" s="34">
        <v>86</v>
      </c>
    </row>
    <row r="32680" spans="1:29" x14ac:dyDescent="0.2">
      <c r="A32680" s="34" t="s">
        <v>93173</v>
      </c>
      <c r="B32680" s="34">
        <v>14</v>
      </c>
      <c r="C32680" s="34">
        <v>16</v>
      </c>
      <c r="D32680" s="34">
        <v>26</v>
      </c>
      <c r="E32680" s="34">
        <v>22</v>
      </c>
      <c r="F32680" s="34">
        <v>23</v>
      </c>
      <c r="G32680" s="34">
        <v>1</v>
      </c>
      <c r="H32680" s="34">
        <v>32</v>
      </c>
      <c r="I32680" s="34">
        <v>14</v>
      </c>
      <c r="J32680" s="34">
        <v>15</v>
      </c>
      <c r="K32680" s="34">
        <v>28</v>
      </c>
      <c r="L32680" s="34">
        <v>11</v>
      </c>
      <c r="M32680" s="34">
        <v>7</v>
      </c>
      <c r="N32680" s="34">
        <v>21</v>
      </c>
      <c r="O32680" s="34">
        <v>15</v>
      </c>
      <c r="P32680" s="34">
        <v>20</v>
      </c>
      <c r="Q32680" s="34">
        <v>16</v>
      </c>
      <c r="R32680" s="34">
        <v>23</v>
      </c>
      <c r="S32680" s="34">
        <v>22</v>
      </c>
      <c r="T32680" s="34">
        <v>20</v>
      </c>
      <c r="U32680" s="34">
        <v>11</v>
      </c>
      <c r="V32680" s="34">
        <v>27</v>
      </c>
      <c r="W32680" s="34">
        <v>47</v>
      </c>
      <c r="X32680" s="34">
        <v>32</v>
      </c>
      <c r="Y32680" s="34">
        <v>12</v>
      </c>
      <c r="Z32680" s="34">
        <v>19</v>
      </c>
      <c r="AA32680" s="34">
        <v>15</v>
      </c>
      <c r="AB32680" s="34">
        <v>23</v>
      </c>
      <c r="AC32680" s="34">
        <v>37</v>
      </c>
    </row>
    <row r="32681" spans="1:29" x14ac:dyDescent="0.2">
      <c r="A32681" s="34" t="s">
        <v>93174</v>
      </c>
      <c r="B32681" s="34">
        <v>101</v>
      </c>
      <c r="C32681" s="34">
        <v>59</v>
      </c>
      <c r="D32681" s="34">
        <v>91</v>
      </c>
      <c r="E32681" s="34">
        <v>47</v>
      </c>
      <c r="F32681" s="34">
        <v>113</v>
      </c>
      <c r="G32681" s="34">
        <v>101</v>
      </c>
      <c r="H32681" s="34">
        <v>127</v>
      </c>
      <c r="I32681" s="34">
        <v>60</v>
      </c>
      <c r="J32681" s="34">
        <v>114</v>
      </c>
      <c r="K32681" s="34">
        <v>66</v>
      </c>
      <c r="L32681" s="34">
        <v>93</v>
      </c>
      <c r="M32681" s="34">
        <v>82</v>
      </c>
      <c r="N32681" s="34">
        <v>86</v>
      </c>
      <c r="O32681" s="34">
        <v>65</v>
      </c>
      <c r="P32681" s="34">
        <v>92</v>
      </c>
      <c r="Q32681" s="34">
        <v>94</v>
      </c>
      <c r="R32681" s="34">
        <v>119</v>
      </c>
      <c r="S32681" s="34">
        <v>78</v>
      </c>
      <c r="T32681" s="34">
        <v>159</v>
      </c>
      <c r="U32681" s="34">
        <v>72</v>
      </c>
      <c r="V32681" s="34">
        <v>117</v>
      </c>
      <c r="W32681" s="34">
        <v>91</v>
      </c>
      <c r="X32681" s="34">
        <v>124</v>
      </c>
      <c r="Y32681" s="34">
        <v>67</v>
      </c>
      <c r="Z32681" s="34">
        <v>77</v>
      </c>
      <c r="AA32681" s="34">
        <v>110</v>
      </c>
      <c r="AB32681" s="34">
        <v>135</v>
      </c>
      <c r="AC32681" s="34">
        <v>114</v>
      </c>
    </row>
    <row r="32682" spans="1:29" x14ac:dyDescent="0.2">
      <c r="A32682" s="34" t="s">
        <v>93175</v>
      </c>
      <c r="B32682" s="34">
        <v>28</v>
      </c>
      <c r="C32682" s="34">
        <v>25</v>
      </c>
      <c r="D32682" s="34">
        <v>21</v>
      </c>
      <c r="E32682" s="34">
        <v>20</v>
      </c>
      <c r="F32682" s="34">
        <v>22</v>
      </c>
      <c r="G32682" s="34">
        <v>14</v>
      </c>
      <c r="H32682" s="34">
        <v>23</v>
      </c>
      <c r="I32682" s="34">
        <v>17</v>
      </c>
      <c r="J32682" s="34">
        <v>16</v>
      </c>
      <c r="K32682" s="34">
        <v>22</v>
      </c>
      <c r="L32682" s="34">
        <v>16</v>
      </c>
      <c r="M32682" s="34">
        <v>39</v>
      </c>
      <c r="N32682" s="34">
        <v>23</v>
      </c>
      <c r="O32682" s="34">
        <v>27</v>
      </c>
      <c r="P32682" s="34">
        <v>21</v>
      </c>
      <c r="Q32682" s="34">
        <v>21</v>
      </c>
      <c r="R32682" s="34">
        <v>22</v>
      </c>
      <c r="S32682" s="34">
        <v>29</v>
      </c>
      <c r="T32682" s="34">
        <v>20</v>
      </c>
      <c r="U32682" s="34">
        <v>21</v>
      </c>
      <c r="V32682" s="34">
        <v>24</v>
      </c>
      <c r="W32682" s="34">
        <v>31</v>
      </c>
      <c r="X32682" s="34">
        <v>27</v>
      </c>
      <c r="Y32682" s="34">
        <v>12</v>
      </c>
      <c r="Z32682" s="34">
        <v>31</v>
      </c>
      <c r="AA32682" s="34">
        <v>32</v>
      </c>
      <c r="AB32682" s="34">
        <v>20</v>
      </c>
      <c r="AC32682" s="34">
        <v>31</v>
      </c>
    </row>
    <row r="32683" spans="1:29" x14ac:dyDescent="0.2">
      <c r="A32683" s="34" t="s">
        <v>93176</v>
      </c>
      <c r="B32683" s="34">
        <v>92</v>
      </c>
      <c r="C32683" s="34">
        <v>114</v>
      </c>
      <c r="D32683" s="34">
        <v>55</v>
      </c>
      <c r="E32683" s="34">
        <v>108</v>
      </c>
      <c r="F32683" s="34">
        <v>82</v>
      </c>
      <c r="G32683" s="34">
        <v>88</v>
      </c>
      <c r="H32683" s="34">
        <v>66</v>
      </c>
      <c r="I32683" s="34">
        <v>121</v>
      </c>
      <c r="J32683" s="34">
        <v>81</v>
      </c>
      <c r="K32683" s="34">
        <v>122</v>
      </c>
      <c r="L32683" s="34">
        <v>69</v>
      </c>
      <c r="M32683" s="34">
        <v>91</v>
      </c>
      <c r="N32683" s="34">
        <v>66</v>
      </c>
      <c r="O32683" s="34">
        <v>95</v>
      </c>
      <c r="P32683" s="34">
        <v>75</v>
      </c>
      <c r="Q32683" s="34">
        <v>147</v>
      </c>
      <c r="R32683" s="34">
        <v>110</v>
      </c>
      <c r="S32683" s="34">
        <v>119</v>
      </c>
      <c r="T32683" s="34">
        <v>85</v>
      </c>
      <c r="U32683" s="34">
        <v>99</v>
      </c>
      <c r="V32683" s="34">
        <v>99</v>
      </c>
      <c r="W32683" s="34">
        <v>115</v>
      </c>
      <c r="X32683" s="34">
        <v>79</v>
      </c>
      <c r="Y32683" s="34">
        <v>122</v>
      </c>
      <c r="Z32683" s="34">
        <v>90</v>
      </c>
      <c r="AA32683" s="34">
        <v>138</v>
      </c>
      <c r="AB32683" s="34">
        <v>75</v>
      </c>
      <c r="AC32683" s="34">
        <v>190</v>
      </c>
    </row>
    <row r="32684" spans="1:29" x14ac:dyDescent="0.2">
      <c r="A32684" s="34" t="s">
        <v>93177</v>
      </c>
      <c r="B32684" s="34">
        <v>290</v>
      </c>
      <c r="C32684" s="34">
        <v>261</v>
      </c>
      <c r="D32684" s="34">
        <v>327</v>
      </c>
      <c r="E32684" s="34">
        <v>257</v>
      </c>
      <c r="F32684" s="34">
        <v>331</v>
      </c>
      <c r="G32684" s="34">
        <v>264</v>
      </c>
      <c r="H32684" s="34">
        <v>361</v>
      </c>
      <c r="I32684" s="34">
        <v>261</v>
      </c>
      <c r="J32684" s="34">
        <v>341</v>
      </c>
      <c r="K32684" s="34">
        <v>317</v>
      </c>
      <c r="L32684" s="34">
        <v>344</v>
      </c>
      <c r="M32684" s="34">
        <v>286</v>
      </c>
      <c r="N32684" s="34">
        <v>328</v>
      </c>
      <c r="O32684" s="34">
        <v>250</v>
      </c>
      <c r="P32684" s="34">
        <v>383</v>
      </c>
      <c r="Q32684" s="34">
        <v>439</v>
      </c>
      <c r="R32684" s="34">
        <v>475</v>
      </c>
      <c r="S32684" s="34">
        <v>351</v>
      </c>
      <c r="T32684" s="34">
        <v>450</v>
      </c>
      <c r="U32684" s="34">
        <v>350</v>
      </c>
      <c r="V32684" s="34">
        <v>383</v>
      </c>
      <c r="W32684" s="34">
        <v>418</v>
      </c>
      <c r="X32684" s="34">
        <v>460</v>
      </c>
      <c r="Y32684" s="34">
        <v>388</v>
      </c>
      <c r="Z32684" s="34">
        <v>339</v>
      </c>
      <c r="AA32684" s="34">
        <v>377</v>
      </c>
      <c r="AB32684" s="34">
        <v>558</v>
      </c>
      <c r="AC32684" s="34">
        <v>446</v>
      </c>
    </row>
    <row r="32685" spans="1:29" x14ac:dyDescent="0.2">
      <c r="A32685" s="34" t="s">
        <v>93178</v>
      </c>
      <c r="B32685" s="34">
        <v>73</v>
      </c>
      <c r="C32685" s="34">
        <v>52</v>
      </c>
      <c r="D32685" s="34">
        <v>66</v>
      </c>
      <c r="E32685" s="34">
        <v>50</v>
      </c>
      <c r="F32685" s="34">
        <v>87</v>
      </c>
      <c r="G32685" s="34">
        <v>16</v>
      </c>
      <c r="H32685" s="34">
        <v>91</v>
      </c>
      <c r="I32685" s="34">
        <v>42</v>
      </c>
      <c r="J32685" s="34">
        <v>61</v>
      </c>
      <c r="K32685" s="34">
        <v>40</v>
      </c>
      <c r="L32685" s="34">
        <v>71</v>
      </c>
      <c r="M32685" s="34">
        <v>59</v>
      </c>
      <c r="N32685" s="34">
        <v>67</v>
      </c>
      <c r="O32685" s="34">
        <v>47</v>
      </c>
      <c r="P32685" s="34">
        <v>79</v>
      </c>
      <c r="Q32685" s="34">
        <v>73</v>
      </c>
      <c r="R32685" s="34">
        <v>79</v>
      </c>
      <c r="S32685" s="34">
        <v>73</v>
      </c>
      <c r="T32685" s="34">
        <v>78</v>
      </c>
      <c r="U32685" s="34">
        <v>51</v>
      </c>
      <c r="V32685" s="34">
        <v>70</v>
      </c>
      <c r="W32685" s="34">
        <v>88</v>
      </c>
      <c r="X32685" s="34">
        <v>55</v>
      </c>
      <c r="Y32685" s="34">
        <v>87</v>
      </c>
      <c r="Z32685" s="34">
        <v>111</v>
      </c>
      <c r="AA32685" s="34">
        <v>62</v>
      </c>
      <c r="AB32685" s="34">
        <v>70</v>
      </c>
      <c r="AC32685" s="34">
        <v>95</v>
      </c>
    </row>
    <row r="32686" spans="1:29" x14ac:dyDescent="0.2">
      <c r="A32686" s="34" t="s">
        <v>93179</v>
      </c>
      <c r="B32686" s="34">
        <v>24</v>
      </c>
      <c r="C32686" s="34">
        <v>22</v>
      </c>
      <c r="D32686" s="34">
        <v>23</v>
      </c>
      <c r="E32686" s="34">
        <v>36</v>
      </c>
      <c r="F32686" s="34">
        <v>16</v>
      </c>
      <c r="G32686" s="34">
        <v>17</v>
      </c>
      <c r="H32686" s="34">
        <v>23</v>
      </c>
      <c r="I32686" s="34">
        <v>16</v>
      </c>
      <c r="J32686" s="34">
        <v>12</v>
      </c>
      <c r="K32686" s="34">
        <v>30</v>
      </c>
      <c r="L32686" s="34">
        <v>8</v>
      </c>
      <c r="M32686" s="34">
        <v>20</v>
      </c>
      <c r="N32686" s="34">
        <v>26</v>
      </c>
      <c r="O32686" s="34">
        <v>25</v>
      </c>
      <c r="P32686" s="34">
        <v>26</v>
      </c>
      <c r="Q32686" s="34">
        <v>22</v>
      </c>
      <c r="R32686" s="34">
        <v>17</v>
      </c>
      <c r="S32686" s="34">
        <v>28</v>
      </c>
      <c r="T32686" s="34">
        <v>19</v>
      </c>
      <c r="U32686" s="34">
        <v>16</v>
      </c>
      <c r="V32686" s="34">
        <v>16</v>
      </c>
      <c r="W32686" s="34">
        <v>19</v>
      </c>
      <c r="X32686" s="34">
        <v>32</v>
      </c>
      <c r="Y32686" s="34">
        <v>18</v>
      </c>
      <c r="Z32686" s="34">
        <v>41</v>
      </c>
      <c r="AA32686" s="34">
        <v>25</v>
      </c>
      <c r="AB32686" s="34">
        <v>17</v>
      </c>
      <c r="AC32686" s="34">
        <v>34</v>
      </c>
    </row>
    <row r="32687" spans="1:29" x14ac:dyDescent="0.2">
      <c r="A32687" s="34" t="s">
        <v>93180</v>
      </c>
      <c r="B32687" s="34">
        <v>436</v>
      </c>
      <c r="C32687" s="34">
        <v>330</v>
      </c>
      <c r="D32687" s="34">
        <v>449</v>
      </c>
      <c r="E32687" s="34">
        <v>366</v>
      </c>
      <c r="F32687" s="34">
        <v>557</v>
      </c>
      <c r="G32687" s="34">
        <v>379</v>
      </c>
      <c r="H32687" s="34">
        <v>394</v>
      </c>
      <c r="I32687" s="34">
        <v>339</v>
      </c>
      <c r="J32687" s="34">
        <v>464</v>
      </c>
      <c r="K32687" s="34">
        <v>420</v>
      </c>
      <c r="L32687" s="34">
        <v>428</v>
      </c>
      <c r="M32687" s="34">
        <v>378</v>
      </c>
      <c r="N32687" s="34">
        <v>378</v>
      </c>
      <c r="O32687" s="34">
        <v>347</v>
      </c>
      <c r="P32687" s="34">
        <v>475</v>
      </c>
      <c r="Q32687" s="34">
        <v>538</v>
      </c>
      <c r="R32687" s="34">
        <v>586</v>
      </c>
      <c r="S32687" s="34">
        <v>404</v>
      </c>
      <c r="T32687" s="34">
        <v>586</v>
      </c>
      <c r="U32687" s="34">
        <v>454</v>
      </c>
      <c r="V32687" s="34">
        <v>550</v>
      </c>
      <c r="W32687" s="34">
        <v>547</v>
      </c>
      <c r="X32687" s="34">
        <v>581</v>
      </c>
      <c r="Y32687" s="34">
        <v>500</v>
      </c>
      <c r="Z32687" s="34">
        <v>504</v>
      </c>
      <c r="AA32687" s="34">
        <v>495</v>
      </c>
      <c r="AB32687" s="34">
        <v>671</v>
      </c>
      <c r="AC32687" s="34">
        <v>614</v>
      </c>
    </row>
    <row r="32688" spans="1:29" x14ac:dyDescent="0.2">
      <c r="A32688" s="34" t="s">
        <v>93181</v>
      </c>
      <c r="B32688" s="34">
        <v>58</v>
      </c>
      <c r="C32688" s="34">
        <v>60</v>
      </c>
      <c r="D32688" s="34">
        <v>61</v>
      </c>
      <c r="E32688" s="34">
        <v>57</v>
      </c>
      <c r="F32688" s="34">
        <v>77</v>
      </c>
      <c r="G32688" s="34">
        <v>42</v>
      </c>
      <c r="H32688" s="34">
        <v>56</v>
      </c>
      <c r="I32688" s="34">
        <v>56</v>
      </c>
      <c r="J32688" s="34">
        <v>52</v>
      </c>
      <c r="K32688" s="34">
        <v>55</v>
      </c>
      <c r="L32688" s="34">
        <v>39</v>
      </c>
      <c r="M32688" s="34">
        <v>45</v>
      </c>
      <c r="N32688" s="34">
        <v>55</v>
      </c>
      <c r="O32688" s="34">
        <v>44</v>
      </c>
      <c r="P32688" s="34">
        <v>62</v>
      </c>
      <c r="Q32688" s="34">
        <v>57</v>
      </c>
      <c r="R32688" s="34">
        <v>70</v>
      </c>
      <c r="S32688" s="34">
        <v>72</v>
      </c>
      <c r="T32688" s="34">
        <v>49</v>
      </c>
      <c r="U32688" s="34">
        <v>43</v>
      </c>
      <c r="V32688" s="34">
        <v>76</v>
      </c>
      <c r="W32688" s="34">
        <v>60</v>
      </c>
      <c r="X32688" s="34">
        <v>91</v>
      </c>
      <c r="Y32688" s="34">
        <v>43</v>
      </c>
      <c r="Z32688" s="34">
        <v>73</v>
      </c>
      <c r="AA32688" s="34">
        <v>57</v>
      </c>
      <c r="AB32688" s="34">
        <v>46</v>
      </c>
      <c r="AC32688" s="34">
        <v>82</v>
      </c>
    </row>
    <row r="32689" spans="1:29" x14ac:dyDescent="0.2">
      <c r="A32689" s="34" t="s">
        <v>93182</v>
      </c>
      <c r="B32689" s="34">
        <v>43</v>
      </c>
      <c r="C32689" s="34">
        <v>73</v>
      </c>
      <c r="D32689" s="34">
        <v>59</v>
      </c>
      <c r="E32689" s="34">
        <v>105</v>
      </c>
      <c r="F32689" s="34">
        <v>52</v>
      </c>
      <c r="G32689" s="34">
        <v>85</v>
      </c>
      <c r="H32689" s="34">
        <v>54</v>
      </c>
      <c r="I32689" s="34">
        <v>72</v>
      </c>
      <c r="J32689" s="34">
        <v>63</v>
      </c>
      <c r="K32689" s="34">
        <v>109</v>
      </c>
      <c r="L32689" s="34">
        <v>32</v>
      </c>
      <c r="M32689" s="34">
        <v>94</v>
      </c>
      <c r="N32689" s="34">
        <v>46</v>
      </c>
      <c r="O32689" s="34">
        <v>72</v>
      </c>
      <c r="P32689" s="34">
        <v>58</v>
      </c>
      <c r="Q32689" s="34">
        <v>88</v>
      </c>
      <c r="R32689" s="34">
        <v>63</v>
      </c>
      <c r="S32689" s="34">
        <v>72</v>
      </c>
      <c r="T32689" s="34">
        <v>45</v>
      </c>
      <c r="U32689" s="34">
        <v>101</v>
      </c>
      <c r="V32689" s="34">
        <v>89</v>
      </c>
      <c r="W32689" s="34">
        <v>91</v>
      </c>
      <c r="X32689" s="34">
        <v>85</v>
      </c>
      <c r="Y32689" s="34">
        <v>60</v>
      </c>
      <c r="Z32689" s="34">
        <v>84</v>
      </c>
      <c r="AA32689" s="34">
        <v>83</v>
      </c>
      <c r="AB32689" s="34">
        <v>85</v>
      </c>
      <c r="AC32689" s="34">
        <v>112</v>
      </c>
    </row>
    <row r="32690" spans="1:29" x14ac:dyDescent="0.2">
      <c r="A32690" s="34" t="s">
        <v>93183</v>
      </c>
      <c r="B32690" s="34">
        <v>62</v>
      </c>
      <c r="C32690" s="34">
        <v>48</v>
      </c>
      <c r="D32690" s="34">
        <v>70</v>
      </c>
      <c r="E32690" s="34">
        <v>49</v>
      </c>
      <c r="F32690" s="34">
        <v>76</v>
      </c>
      <c r="G32690" s="34">
        <v>84</v>
      </c>
      <c r="H32690" s="34">
        <v>61</v>
      </c>
      <c r="I32690" s="34">
        <v>60</v>
      </c>
      <c r="J32690" s="34">
        <v>69</v>
      </c>
      <c r="K32690" s="34">
        <v>97</v>
      </c>
      <c r="L32690" s="34">
        <v>32</v>
      </c>
      <c r="M32690" s="34">
        <v>60</v>
      </c>
      <c r="N32690" s="34">
        <v>58</v>
      </c>
      <c r="O32690" s="34">
        <v>49</v>
      </c>
      <c r="P32690" s="34">
        <v>56</v>
      </c>
      <c r="Q32690" s="34">
        <v>111</v>
      </c>
      <c r="R32690" s="34">
        <v>78</v>
      </c>
      <c r="S32690" s="34">
        <v>97</v>
      </c>
      <c r="T32690" s="34">
        <v>79</v>
      </c>
      <c r="U32690" s="34">
        <v>65</v>
      </c>
      <c r="V32690" s="34">
        <v>84</v>
      </c>
      <c r="W32690" s="34">
        <v>62</v>
      </c>
      <c r="X32690" s="34">
        <v>81</v>
      </c>
      <c r="Y32690" s="34">
        <v>76</v>
      </c>
      <c r="Z32690" s="34">
        <v>78</v>
      </c>
      <c r="AA32690" s="34">
        <v>70</v>
      </c>
      <c r="AB32690" s="34">
        <v>111</v>
      </c>
      <c r="AC32690" s="34">
        <v>136</v>
      </c>
    </row>
    <row r="32691" spans="1:29" x14ac:dyDescent="0.2">
      <c r="A32691" s="34" t="s">
        <v>93184</v>
      </c>
      <c r="B32691" s="34">
        <v>78</v>
      </c>
      <c r="C32691" s="34">
        <v>27</v>
      </c>
      <c r="D32691" s="34">
        <v>54</v>
      </c>
      <c r="E32691" s="34">
        <v>35</v>
      </c>
      <c r="F32691" s="34">
        <v>60</v>
      </c>
      <c r="G32691" s="34">
        <v>32</v>
      </c>
      <c r="H32691" s="34">
        <v>51</v>
      </c>
      <c r="I32691" s="34">
        <v>19</v>
      </c>
      <c r="J32691" s="34">
        <v>47</v>
      </c>
      <c r="K32691" s="34">
        <v>56</v>
      </c>
      <c r="L32691" s="34">
        <v>45</v>
      </c>
      <c r="M32691" s="34">
        <v>44</v>
      </c>
      <c r="N32691" s="34">
        <v>37</v>
      </c>
      <c r="O32691" s="34">
        <v>36</v>
      </c>
      <c r="P32691" s="34">
        <v>39</v>
      </c>
      <c r="Q32691" s="34">
        <v>49</v>
      </c>
      <c r="R32691" s="34">
        <v>55</v>
      </c>
      <c r="S32691" s="34">
        <v>56</v>
      </c>
      <c r="T32691" s="34">
        <v>47</v>
      </c>
      <c r="U32691" s="34">
        <v>39</v>
      </c>
      <c r="V32691" s="34">
        <v>86</v>
      </c>
      <c r="W32691" s="34">
        <v>88</v>
      </c>
      <c r="X32691" s="34">
        <v>51</v>
      </c>
      <c r="Y32691" s="34">
        <v>42</v>
      </c>
      <c r="Z32691" s="34">
        <v>54</v>
      </c>
      <c r="AA32691" s="34">
        <v>59</v>
      </c>
      <c r="AB32691" s="34">
        <v>40</v>
      </c>
      <c r="AC32691" s="34">
        <v>57</v>
      </c>
    </row>
    <row r="32692" spans="1:29" x14ac:dyDescent="0.2">
      <c r="A32692" s="34" t="s">
        <v>93185</v>
      </c>
      <c r="B32692" s="34">
        <v>70</v>
      </c>
      <c r="C32692" s="34">
        <v>106</v>
      </c>
      <c r="D32692" s="34">
        <v>105</v>
      </c>
      <c r="E32692" s="34">
        <v>75</v>
      </c>
      <c r="F32692" s="34">
        <v>119</v>
      </c>
      <c r="G32692" s="34">
        <v>75</v>
      </c>
      <c r="H32692" s="34">
        <v>79</v>
      </c>
      <c r="I32692" s="34">
        <v>73</v>
      </c>
      <c r="J32692" s="34">
        <v>65</v>
      </c>
      <c r="K32692" s="34">
        <v>90</v>
      </c>
      <c r="L32692" s="34">
        <v>43</v>
      </c>
      <c r="M32692" s="34">
        <v>79</v>
      </c>
      <c r="N32692" s="34">
        <v>60</v>
      </c>
      <c r="O32692" s="34">
        <v>98</v>
      </c>
      <c r="P32692" s="34">
        <v>79</v>
      </c>
      <c r="Q32692" s="34">
        <v>91</v>
      </c>
      <c r="R32692" s="34">
        <v>99</v>
      </c>
      <c r="S32692" s="34">
        <v>113</v>
      </c>
      <c r="T32692" s="34">
        <v>79</v>
      </c>
      <c r="U32692" s="34">
        <v>92</v>
      </c>
      <c r="V32692" s="34">
        <v>75</v>
      </c>
      <c r="W32692" s="34">
        <v>61</v>
      </c>
      <c r="X32692" s="34">
        <v>141</v>
      </c>
      <c r="Y32692" s="34">
        <v>74</v>
      </c>
      <c r="Z32692" s="34">
        <v>81</v>
      </c>
      <c r="AA32692" s="34">
        <v>126</v>
      </c>
      <c r="AB32692" s="34">
        <v>89</v>
      </c>
      <c r="AC32692" s="34">
        <v>144</v>
      </c>
    </row>
    <row r="32693" spans="1:29" x14ac:dyDescent="0.2">
      <c r="A32693" s="34" t="s">
        <v>93186</v>
      </c>
      <c r="B32693" s="34">
        <v>71</v>
      </c>
      <c r="C32693" s="34">
        <v>55</v>
      </c>
      <c r="D32693" s="34">
        <v>68</v>
      </c>
      <c r="E32693" s="34">
        <v>81</v>
      </c>
      <c r="F32693" s="34">
        <v>55</v>
      </c>
      <c r="G32693" s="34">
        <v>62</v>
      </c>
      <c r="H32693" s="34">
        <v>62</v>
      </c>
      <c r="I32693" s="34">
        <v>57</v>
      </c>
      <c r="J32693" s="34">
        <v>55</v>
      </c>
      <c r="K32693" s="34">
        <v>94</v>
      </c>
      <c r="L32693" s="34">
        <v>43</v>
      </c>
      <c r="M32693" s="34">
        <v>61</v>
      </c>
      <c r="N32693" s="34">
        <v>68</v>
      </c>
      <c r="O32693" s="34">
        <v>48</v>
      </c>
      <c r="P32693" s="34">
        <v>34</v>
      </c>
      <c r="Q32693" s="34">
        <v>61</v>
      </c>
      <c r="R32693" s="34">
        <v>63</v>
      </c>
      <c r="S32693" s="34">
        <v>51</v>
      </c>
      <c r="T32693" s="34">
        <v>47</v>
      </c>
      <c r="U32693" s="34">
        <v>72</v>
      </c>
      <c r="V32693" s="34">
        <v>40</v>
      </c>
      <c r="W32693" s="34">
        <v>62</v>
      </c>
      <c r="X32693" s="34">
        <v>75</v>
      </c>
      <c r="Y32693" s="34">
        <v>56</v>
      </c>
      <c r="Z32693" s="34">
        <v>65</v>
      </c>
      <c r="AA32693" s="34">
        <v>93</v>
      </c>
      <c r="AB32693" s="34">
        <v>59</v>
      </c>
      <c r="AC32693" s="34">
        <v>90</v>
      </c>
    </row>
    <row r="32694" spans="1:29" x14ac:dyDescent="0.2">
      <c r="A32694" s="34" t="s">
        <v>93187</v>
      </c>
      <c r="B32694" s="34">
        <v>45</v>
      </c>
      <c r="C32694" s="34">
        <v>27</v>
      </c>
      <c r="D32694" s="34">
        <v>21</v>
      </c>
      <c r="E32694" s="34">
        <v>16</v>
      </c>
      <c r="F32694" s="34">
        <v>32</v>
      </c>
      <c r="G32694" s="34">
        <v>29</v>
      </c>
      <c r="H32694" s="34">
        <v>30</v>
      </c>
      <c r="I32694" s="34">
        <v>26</v>
      </c>
      <c r="J32694" s="34">
        <v>27</v>
      </c>
      <c r="K32694" s="34">
        <v>28</v>
      </c>
      <c r="L32694" s="34">
        <v>22</v>
      </c>
      <c r="M32694" s="34">
        <v>22</v>
      </c>
      <c r="N32694" s="34">
        <v>27</v>
      </c>
      <c r="O32694" s="34">
        <v>30</v>
      </c>
      <c r="P32694" s="34">
        <v>17</v>
      </c>
      <c r="Q32694" s="34">
        <v>54</v>
      </c>
      <c r="R32694" s="34">
        <v>35</v>
      </c>
      <c r="S32694" s="34">
        <v>36</v>
      </c>
      <c r="T32694" s="34">
        <v>32</v>
      </c>
      <c r="U32694" s="34">
        <v>34</v>
      </c>
      <c r="V32694" s="34">
        <v>38</v>
      </c>
      <c r="W32694" s="34">
        <v>46</v>
      </c>
      <c r="X32694" s="34">
        <v>28</v>
      </c>
      <c r="Y32694" s="34">
        <v>29</v>
      </c>
      <c r="Z32694" s="34">
        <v>12</v>
      </c>
      <c r="AA32694" s="34">
        <v>51</v>
      </c>
      <c r="AB32694" s="34">
        <v>43</v>
      </c>
      <c r="AC32694" s="34">
        <v>66</v>
      </c>
    </row>
    <row r="32695" spans="1:29" x14ac:dyDescent="0.2">
      <c r="A32695" s="34" t="s">
        <v>93188</v>
      </c>
      <c r="B32695" s="34">
        <v>72</v>
      </c>
      <c r="C32695" s="34">
        <v>70</v>
      </c>
      <c r="D32695" s="34">
        <v>85</v>
      </c>
      <c r="E32695" s="34">
        <v>71</v>
      </c>
      <c r="F32695" s="34">
        <v>78</v>
      </c>
      <c r="G32695" s="34">
        <v>61</v>
      </c>
      <c r="H32695" s="34">
        <v>86</v>
      </c>
      <c r="I32695" s="34">
        <v>89</v>
      </c>
      <c r="J32695" s="34">
        <v>77</v>
      </c>
      <c r="K32695" s="34">
        <v>64</v>
      </c>
      <c r="L32695" s="34">
        <v>70</v>
      </c>
      <c r="M32695" s="34">
        <v>69</v>
      </c>
      <c r="N32695" s="34">
        <v>54</v>
      </c>
      <c r="O32695" s="34">
        <v>70</v>
      </c>
      <c r="P32695" s="34">
        <v>51</v>
      </c>
      <c r="Q32695" s="34">
        <v>86</v>
      </c>
      <c r="R32695" s="34">
        <v>100</v>
      </c>
      <c r="S32695" s="34">
        <v>98</v>
      </c>
      <c r="T32695" s="34">
        <v>116</v>
      </c>
      <c r="U32695" s="34">
        <v>69</v>
      </c>
      <c r="V32695" s="34">
        <v>103</v>
      </c>
      <c r="W32695" s="34">
        <v>82</v>
      </c>
      <c r="X32695" s="34">
        <v>97</v>
      </c>
      <c r="Y32695" s="34">
        <v>86</v>
      </c>
      <c r="Z32695" s="34">
        <v>65</v>
      </c>
      <c r="AA32695" s="34">
        <v>99</v>
      </c>
      <c r="AB32695" s="34">
        <v>106</v>
      </c>
      <c r="AC32695" s="34">
        <v>99</v>
      </c>
    </row>
    <row r="32696" spans="1:29" x14ac:dyDescent="0.2">
      <c r="A32696" s="34" t="s">
        <v>93189</v>
      </c>
      <c r="B32696" s="34">
        <v>46</v>
      </c>
      <c r="C32696" s="34">
        <v>93</v>
      </c>
      <c r="D32696" s="34">
        <v>60</v>
      </c>
      <c r="E32696" s="34">
        <v>68</v>
      </c>
      <c r="F32696" s="34">
        <v>102</v>
      </c>
      <c r="G32696" s="34">
        <v>70</v>
      </c>
      <c r="H32696" s="34">
        <v>64</v>
      </c>
      <c r="I32696" s="34">
        <v>71</v>
      </c>
      <c r="J32696" s="34">
        <v>71</v>
      </c>
      <c r="K32696" s="34">
        <v>76</v>
      </c>
      <c r="L32696" s="34">
        <v>60</v>
      </c>
      <c r="M32696" s="34">
        <v>38</v>
      </c>
      <c r="N32696" s="34">
        <v>84</v>
      </c>
      <c r="O32696" s="34">
        <v>85</v>
      </c>
      <c r="P32696" s="34">
        <v>65</v>
      </c>
      <c r="Q32696" s="34">
        <v>112</v>
      </c>
      <c r="R32696" s="34">
        <v>79</v>
      </c>
      <c r="S32696" s="34">
        <v>96</v>
      </c>
      <c r="T32696" s="34">
        <v>60</v>
      </c>
      <c r="U32696" s="34">
        <v>90</v>
      </c>
      <c r="V32696" s="34">
        <v>61</v>
      </c>
      <c r="W32696" s="34">
        <v>93</v>
      </c>
      <c r="X32696" s="34">
        <v>99</v>
      </c>
      <c r="Y32696" s="34">
        <v>133</v>
      </c>
      <c r="Z32696" s="34">
        <v>57</v>
      </c>
      <c r="AA32696" s="34">
        <v>117</v>
      </c>
      <c r="AB32696" s="34">
        <v>90</v>
      </c>
      <c r="AC32696" s="34">
        <v>120</v>
      </c>
    </row>
    <row r="32697" spans="1:29" x14ac:dyDescent="0.2">
      <c r="A32697" s="34" t="s">
        <v>93190</v>
      </c>
      <c r="B32697" s="34">
        <v>31</v>
      </c>
      <c r="C32697" s="34">
        <v>80</v>
      </c>
      <c r="D32697" s="34">
        <v>68</v>
      </c>
      <c r="E32697" s="34">
        <v>109</v>
      </c>
      <c r="F32697" s="34">
        <v>57</v>
      </c>
      <c r="G32697" s="34">
        <v>56</v>
      </c>
      <c r="H32697" s="34">
        <v>45</v>
      </c>
      <c r="I32697" s="34">
        <v>107</v>
      </c>
      <c r="J32697" s="34">
        <v>37</v>
      </c>
      <c r="K32697" s="34">
        <v>58</v>
      </c>
      <c r="L32697" s="34">
        <v>22</v>
      </c>
      <c r="M32697" s="34">
        <v>61</v>
      </c>
      <c r="N32697" s="34">
        <v>57</v>
      </c>
      <c r="O32697" s="34">
        <v>53</v>
      </c>
      <c r="P32697" s="34">
        <v>54</v>
      </c>
      <c r="Q32697" s="34">
        <v>80</v>
      </c>
      <c r="R32697" s="34">
        <v>58</v>
      </c>
      <c r="S32697" s="34">
        <v>87</v>
      </c>
      <c r="T32697" s="34">
        <v>43</v>
      </c>
      <c r="U32697" s="34">
        <v>57</v>
      </c>
      <c r="V32697" s="34">
        <v>52</v>
      </c>
      <c r="W32697" s="34">
        <v>48</v>
      </c>
      <c r="X32697" s="34">
        <v>49</v>
      </c>
      <c r="Y32697" s="34">
        <v>46</v>
      </c>
      <c r="Z32697" s="34">
        <v>94</v>
      </c>
      <c r="AA32697" s="34">
        <v>48</v>
      </c>
      <c r="AB32697" s="34">
        <v>43</v>
      </c>
      <c r="AC32697" s="34">
        <v>116</v>
      </c>
    </row>
    <row r="32698" spans="1:29" x14ac:dyDescent="0.2">
      <c r="A32698" s="34" t="s">
        <v>93191</v>
      </c>
      <c r="B32698" s="34">
        <v>76</v>
      </c>
      <c r="C32698" s="34">
        <v>28</v>
      </c>
      <c r="D32698" s="34">
        <v>61</v>
      </c>
      <c r="E32698" s="34">
        <v>33</v>
      </c>
      <c r="F32698" s="34">
        <v>70</v>
      </c>
      <c r="G32698" s="34">
        <v>35</v>
      </c>
      <c r="H32698" s="34">
        <v>54</v>
      </c>
      <c r="I32698" s="34">
        <v>31</v>
      </c>
      <c r="J32698" s="34">
        <v>46</v>
      </c>
      <c r="K32698" s="34">
        <v>45</v>
      </c>
      <c r="L32698" s="34">
        <v>49</v>
      </c>
      <c r="M32698" s="34">
        <v>52</v>
      </c>
      <c r="N32698" s="34">
        <v>40</v>
      </c>
      <c r="O32698" s="34">
        <v>47</v>
      </c>
      <c r="P32698" s="34">
        <v>48</v>
      </c>
      <c r="Q32698" s="34">
        <v>56</v>
      </c>
      <c r="R32698" s="34">
        <v>82</v>
      </c>
      <c r="S32698" s="34">
        <v>45</v>
      </c>
      <c r="T32698" s="34">
        <v>69</v>
      </c>
      <c r="U32698" s="34">
        <v>35</v>
      </c>
      <c r="V32698" s="34">
        <v>54</v>
      </c>
      <c r="W32698" s="34">
        <v>61</v>
      </c>
      <c r="X32698" s="34">
        <v>50</v>
      </c>
      <c r="Y32698" s="34">
        <v>53</v>
      </c>
      <c r="Z32698" s="34">
        <v>67</v>
      </c>
      <c r="AA32698" s="34">
        <v>64</v>
      </c>
      <c r="AB32698" s="34">
        <v>63</v>
      </c>
      <c r="AC32698" s="34">
        <v>60</v>
      </c>
    </row>
    <row r="32699" spans="1:29" x14ac:dyDescent="0.2">
      <c r="A32699" s="34" t="s">
        <v>93192</v>
      </c>
      <c r="B32699" s="34">
        <v>47</v>
      </c>
      <c r="C32699" s="34">
        <v>92</v>
      </c>
      <c r="D32699" s="34">
        <v>108</v>
      </c>
      <c r="E32699" s="34">
        <v>86</v>
      </c>
      <c r="F32699" s="34">
        <v>80</v>
      </c>
      <c r="G32699" s="34">
        <v>99</v>
      </c>
      <c r="H32699" s="34">
        <v>91</v>
      </c>
      <c r="I32699" s="34">
        <v>76</v>
      </c>
      <c r="J32699" s="34">
        <v>94</v>
      </c>
      <c r="K32699" s="34">
        <v>80</v>
      </c>
      <c r="L32699" s="34">
        <v>68</v>
      </c>
      <c r="M32699" s="34">
        <v>62</v>
      </c>
      <c r="N32699" s="34">
        <v>81</v>
      </c>
      <c r="O32699" s="34">
        <v>86</v>
      </c>
      <c r="P32699" s="34">
        <v>87</v>
      </c>
      <c r="Q32699" s="34">
        <v>124</v>
      </c>
      <c r="R32699" s="34">
        <v>124</v>
      </c>
      <c r="S32699" s="34">
        <v>112</v>
      </c>
      <c r="T32699" s="34">
        <v>100</v>
      </c>
      <c r="U32699" s="34">
        <v>81</v>
      </c>
      <c r="V32699" s="34">
        <v>142</v>
      </c>
      <c r="W32699" s="34">
        <v>88</v>
      </c>
      <c r="X32699" s="34">
        <v>131</v>
      </c>
      <c r="Y32699" s="34">
        <v>91</v>
      </c>
      <c r="Z32699" s="34">
        <v>135</v>
      </c>
      <c r="AA32699" s="34">
        <v>119</v>
      </c>
      <c r="AB32699" s="34">
        <v>98</v>
      </c>
      <c r="AC32699" s="34">
        <v>140</v>
      </c>
    </row>
    <row r="32700" spans="1:29" x14ac:dyDescent="0.2">
      <c r="A32700" s="34" t="s">
        <v>93193</v>
      </c>
      <c r="B32700" s="34">
        <v>103</v>
      </c>
      <c r="C32700" s="34">
        <v>167</v>
      </c>
      <c r="D32700" s="34">
        <v>172</v>
      </c>
      <c r="E32700" s="34">
        <v>179</v>
      </c>
      <c r="F32700" s="34">
        <v>180</v>
      </c>
      <c r="G32700" s="34">
        <v>163</v>
      </c>
      <c r="H32700" s="34">
        <v>224</v>
      </c>
      <c r="I32700" s="34">
        <v>153</v>
      </c>
      <c r="J32700" s="34">
        <v>155</v>
      </c>
      <c r="K32700" s="34">
        <v>203</v>
      </c>
      <c r="L32700" s="34">
        <v>151</v>
      </c>
      <c r="M32700" s="34">
        <v>141</v>
      </c>
      <c r="N32700" s="34">
        <v>133</v>
      </c>
      <c r="O32700" s="34">
        <v>162</v>
      </c>
      <c r="P32700" s="34">
        <v>135</v>
      </c>
      <c r="Q32700" s="34">
        <v>265</v>
      </c>
      <c r="R32700" s="34">
        <v>175</v>
      </c>
      <c r="S32700" s="34">
        <v>213</v>
      </c>
      <c r="T32700" s="34">
        <v>146</v>
      </c>
      <c r="U32700" s="34">
        <v>163</v>
      </c>
      <c r="V32700" s="34">
        <v>188</v>
      </c>
      <c r="W32700" s="34">
        <v>186</v>
      </c>
      <c r="X32700" s="34">
        <v>229</v>
      </c>
      <c r="Y32700" s="34">
        <v>174</v>
      </c>
      <c r="Z32700" s="34">
        <v>191</v>
      </c>
      <c r="AA32700" s="34">
        <v>216</v>
      </c>
      <c r="AB32700" s="34">
        <v>176</v>
      </c>
      <c r="AC32700" s="34">
        <v>252</v>
      </c>
    </row>
    <row r="32701" spans="1:29" x14ac:dyDescent="0.2">
      <c r="A32701" s="34" t="s">
        <v>93194</v>
      </c>
      <c r="B32701" s="34">
        <v>11</v>
      </c>
      <c r="C32701" s="34">
        <v>9</v>
      </c>
      <c r="D32701" s="34">
        <v>3</v>
      </c>
      <c r="E32701" s="34">
        <v>11</v>
      </c>
      <c r="F32701" s="34">
        <v>11</v>
      </c>
      <c r="G32701" s="34">
        <v>8</v>
      </c>
      <c r="H32701" s="34">
        <v>3</v>
      </c>
      <c r="I32701" s="34">
        <v>10</v>
      </c>
      <c r="J32701" s="34">
        <v>6</v>
      </c>
      <c r="K32701" s="34">
        <v>7</v>
      </c>
      <c r="L32701" s="34">
        <v>3</v>
      </c>
      <c r="M32701" s="34">
        <v>7</v>
      </c>
      <c r="N32701" s="34">
        <v>5</v>
      </c>
      <c r="O32701" s="34">
        <v>12</v>
      </c>
      <c r="P32701" s="34">
        <v>1</v>
      </c>
      <c r="Q32701" s="34">
        <v>11</v>
      </c>
      <c r="R32701" s="34">
        <v>15</v>
      </c>
      <c r="S32701" s="34">
        <v>4</v>
      </c>
      <c r="T32701" s="34">
        <v>9</v>
      </c>
      <c r="U32701" s="34">
        <v>11</v>
      </c>
      <c r="V32701" s="34">
        <v>3</v>
      </c>
      <c r="W32701" s="34">
        <v>9</v>
      </c>
      <c r="X32701" s="34">
        <v>7</v>
      </c>
      <c r="Y32701" s="34">
        <v>3</v>
      </c>
      <c r="Z32701" s="34">
        <v>8</v>
      </c>
      <c r="AA32701" s="34">
        <v>18</v>
      </c>
      <c r="AB32701" s="34">
        <v>6</v>
      </c>
      <c r="AC32701" s="34">
        <v>8</v>
      </c>
    </row>
    <row r="32702" spans="1:29" x14ac:dyDescent="0.2">
      <c r="A32702" s="34" t="s">
        <v>93195</v>
      </c>
      <c r="B32702" s="34">
        <v>74</v>
      </c>
      <c r="C32702" s="34">
        <v>98</v>
      </c>
      <c r="D32702" s="34">
        <v>95</v>
      </c>
      <c r="E32702" s="34">
        <v>108</v>
      </c>
      <c r="F32702" s="34">
        <v>86</v>
      </c>
      <c r="G32702" s="34">
        <v>106</v>
      </c>
      <c r="H32702" s="34">
        <v>111</v>
      </c>
      <c r="I32702" s="34">
        <v>106</v>
      </c>
      <c r="J32702" s="34">
        <v>134</v>
      </c>
      <c r="K32702" s="34">
        <v>118</v>
      </c>
      <c r="L32702" s="34">
        <v>96</v>
      </c>
      <c r="M32702" s="34">
        <v>116</v>
      </c>
      <c r="N32702" s="34">
        <v>107</v>
      </c>
      <c r="O32702" s="34">
        <v>137</v>
      </c>
      <c r="P32702" s="34">
        <v>104</v>
      </c>
      <c r="Q32702" s="34">
        <v>157</v>
      </c>
      <c r="R32702" s="34">
        <v>144</v>
      </c>
      <c r="S32702" s="34">
        <v>135</v>
      </c>
      <c r="T32702" s="34">
        <v>154</v>
      </c>
      <c r="U32702" s="34">
        <v>115</v>
      </c>
      <c r="V32702" s="34">
        <v>164</v>
      </c>
      <c r="W32702" s="34">
        <v>139</v>
      </c>
      <c r="X32702" s="34">
        <v>164</v>
      </c>
      <c r="Y32702" s="34">
        <v>198</v>
      </c>
      <c r="Z32702" s="34">
        <v>101</v>
      </c>
      <c r="AA32702" s="34">
        <v>158</v>
      </c>
      <c r="AB32702" s="34">
        <v>175</v>
      </c>
      <c r="AC32702" s="34">
        <v>244</v>
      </c>
    </row>
    <row r="32703" spans="1:29" x14ac:dyDescent="0.2">
      <c r="A32703" s="34" t="s">
        <v>93196</v>
      </c>
      <c r="B32703" s="34">
        <v>33</v>
      </c>
      <c r="C32703" s="34">
        <v>68</v>
      </c>
      <c r="D32703" s="34">
        <v>33</v>
      </c>
      <c r="E32703" s="34">
        <v>40</v>
      </c>
      <c r="F32703" s="34">
        <v>61</v>
      </c>
      <c r="G32703" s="34">
        <v>51</v>
      </c>
      <c r="H32703" s="34">
        <v>80</v>
      </c>
      <c r="I32703" s="34">
        <v>48</v>
      </c>
      <c r="J32703" s="34">
        <v>53</v>
      </c>
      <c r="K32703" s="34">
        <v>46</v>
      </c>
      <c r="L32703" s="34">
        <v>71</v>
      </c>
      <c r="M32703" s="34">
        <v>42</v>
      </c>
      <c r="N32703" s="34">
        <v>43</v>
      </c>
      <c r="O32703" s="34">
        <v>41</v>
      </c>
      <c r="P32703" s="34">
        <v>49</v>
      </c>
      <c r="Q32703" s="34">
        <v>66</v>
      </c>
      <c r="R32703" s="34">
        <v>80</v>
      </c>
      <c r="S32703" s="34">
        <v>48</v>
      </c>
      <c r="T32703" s="34">
        <v>76</v>
      </c>
      <c r="U32703" s="34">
        <v>51</v>
      </c>
      <c r="V32703" s="34">
        <v>92</v>
      </c>
      <c r="W32703" s="34">
        <v>90</v>
      </c>
      <c r="X32703" s="34">
        <v>48</v>
      </c>
      <c r="Y32703" s="34">
        <v>44</v>
      </c>
      <c r="Z32703" s="34">
        <v>68</v>
      </c>
      <c r="AA32703" s="34">
        <v>45</v>
      </c>
      <c r="AB32703" s="34">
        <v>104</v>
      </c>
      <c r="AC32703" s="34">
        <v>84</v>
      </c>
    </row>
    <row r="32704" spans="1:29" x14ac:dyDescent="0.2">
      <c r="A32704" s="34" t="s">
        <v>93197</v>
      </c>
      <c r="B32704" s="34">
        <v>57</v>
      </c>
      <c r="C32704" s="34">
        <v>55</v>
      </c>
      <c r="D32704" s="34">
        <v>57</v>
      </c>
      <c r="E32704" s="34">
        <v>73</v>
      </c>
      <c r="F32704" s="34">
        <v>42</v>
      </c>
      <c r="G32704" s="34">
        <v>56</v>
      </c>
      <c r="H32704" s="34">
        <v>47</v>
      </c>
      <c r="I32704" s="34">
        <v>48</v>
      </c>
      <c r="J32704" s="34">
        <v>42</v>
      </c>
      <c r="K32704" s="34">
        <v>64</v>
      </c>
      <c r="L32704" s="34">
        <v>32</v>
      </c>
      <c r="M32704" s="34">
        <v>54</v>
      </c>
      <c r="N32704" s="34">
        <v>47</v>
      </c>
      <c r="O32704" s="34">
        <v>42</v>
      </c>
      <c r="P32704" s="34">
        <v>37</v>
      </c>
      <c r="Q32704" s="34">
        <v>62</v>
      </c>
      <c r="R32704" s="34">
        <v>40</v>
      </c>
      <c r="S32704" s="34">
        <v>67</v>
      </c>
      <c r="T32704" s="34">
        <v>45</v>
      </c>
      <c r="U32704" s="34">
        <v>57</v>
      </c>
      <c r="V32704" s="34">
        <v>64</v>
      </c>
      <c r="W32704" s="34">
        <v>85</v>
      </c>
      <c r="X32704" s="34">
        <v>72</v>
      </c>
      <c r="Y32704" s="34">
        <v>63</v>
      </c>
      <c r="Z32704" s="34">
        <v>70</v>
      </c>
      <c r="AA32704" s="34">
        <v>50</v>
      </c>
      <c r="AB32704" s="34">
        <v>56</v>
      </c>
      <c r="AC32704" s="34">
        <v>86</v>
      </c>
    </row>
    <row r="32705" spans="1:29" x14ac:dyDescent="0.2">
      <c r="A32705" s="34" t="s">
        <v>93198</v>
      </c>
      <c r="B32705" s="34">
        <v>88</v>
      </c>
      <c r="C32705" s="34">
        <v>48</v>
      </c>
      <c r="D32705" s="34">
        <v>92</v>
      </c>
      <c r="E32705" s="34">
        <v>52</v>
      </c>
      <c r="F32705" s="34">
        <v>75</v>
      </c>
      <c r="G32705" s="34">
        <v>48</v>
      </c>
      <c r="H32705" s="34">
        <v>54</v>
      </c>
      <c r="I32705" s="34">
        <v>57</v>
      </c>
      <c r="J32705" s="34">
        <v>89</v>
      </c>
      <c r="K32705" s="34">
        <v>37</v>
      </c>
      <c r="L32705" s="34">
        <v>63</v>
      </c>
      <c r="M32705" s="34">
        <v>40</v>
      </c>
      <c r="N32705" s="34">
        <v>75</v>
      </c>
      <c r="O32705" s="34">
        <v>39</v>
      </c>
      <c r="P32705" s="34">
        <v>50</v>
      </c>
      <c r="Q32705" s="34">
        <v>106</v>
      </c>
      <c r="R32705" s="34">
        <v>133</v>
      </c>
      <c r="S32705" s="34">
        <v>79</v>
      </c>
      <c r="T32705" s="34">
        <v>97</v>
      </c>
      <c r="U32705" s="34">
        <v>61</v>
      </c>
      <c r="V32705" s="34">
        <v>75</v>
      </c>
      <c r="W32705" s="34">
        <v>82</v>
      </c>
      <c r="X32705" s="34">
        <v>104</v>
      </c>
      <c r="Y32705" s="34">
        <v>84</v>
      </c>
      <c r="Z32705" s="34">
        <v>95</v>
      </c>
      <c r="AA32705" s="34">
        <v>93</v>
      </c>
      <c r="AB32705" s="34">
        <v>77</v>
      </c>
      <c r="AC32705" s="34">
        <v>109</v>
      </c>
    </row>
    <row r="32706" spans="1:29" x14ac:dyDescent="0.2">
      <c r="A32706" s="34" t="s">
        <v>93199</v>
      </c>
      <c r="B32706" s="34">
        <v>69</v>
      </c>
      <c r="C32706" s="34">
        <v>154</v>
      </c>
      <c r="D32706" s="34">
        <v>146</v>
      </c>
      <c r="E32706" s="34">
        <v>181</v>
      </c>
      <c r="F32706" s="34">
        <v>144</v>
      </c>
      <c r="G32706" s="34">
        <v>124</v>
      </c>
      <c r="H32706" s="34">
        <v>115</v>
      </c>
      <c r="I32706" s="34">
        <v>119</v>
      </c>
      <c r="J32706" s="34">
        <v>91</v>
      </c>
      <c r="K32706" s="34">
        <v>147</v>
      </c>
      <c r="L32706" s="34">
        <v>89</v>
      </c>
      <c r="M32706" s="34">
        <v>122</v>
      </c>
      <c r="N32706" s="34">
        <v>106</v>
      </c>
      <c r="O32706" s="34">
        <v>117</v>
      </c>
      <c r="P32706" s="34">
        <v>137</v>
      </c>
      <c r="Q32706" s="34">
        <v>172</v>
      </c>
      <c r="R32706" s="34">
        <v>144</v>
      </c>
      <c r="S32706" s="34">
        <v>202</v>
      </c>
      <c r="T32706" s="34">
        <v>104</v>
      </c>
      <c r="U32706" s="34">
        <v>132</v>
      </c>
      <c r="V32706" s="34">
        <v>137</v>
      </c>
      <c r="W32706" s="34">
        <v>147</v>
      </c>
      <c r="X32706" s="34">
        <v>147</v>
      </c>
      <c r="Y32706" s="34">
        <v>160</v>
      </c>
      <c r="Z32706" s="34">
        <v>124</v>
      </c>
      <c r="AA32706" s="34">
        <v>179</v>
      </c>
      <c r="AB32706" s="34">
        <v>87</v>
      </c>
      <c r="AC32706" s="34">
        <v>239</v>
      </c>
    </row>
    <row r="32707" spans="1:29" x14ac:dyDescent="0.2">
      <c r="A32707" s="34" t="s">
        <v>93200</v>
      </c>
      <c r="B32707" s="34">
        <v>109</v>
      </c>
      <c r="C32707" s="34">
        <v>72</v>
      </c>
      <c r="D32707" s="34">
        <v>148</v>
      </c>
      <c r="E32707" s="34">
        <v>80</v>
      </c>
      <c r="F32707" s="34">
        <v>203</v>
      </c>
      <c r="G32707" s="34">
        <v>107</v>
      </c>
      <c r="H32707" s="34">
        <v>144</v>
      </c>
      <c r="I32707" s="34">
        <v>78</v>
      </c>
      <c r="J32707" s="34">
        <v>150</v>
      </c>
      <c r="K32707" s="34">
        <v>79</v>
      </c>
      <c r="L32707" s="34">
        <v>126</v>
      </c>
      <c r="M32707" s="34">
        <v>75</v>
      </c>
      <c r="N32707" s="34">
        <v>123</v>
      </c>
      <c r="O32707" s="34">
        <v>80</v>
      </c>
      <c r="P32707" s="34">
        <v>143</v>
      </c>
      <c r="Q32707" s="34">
        <v>144</v>
      </c>
      <c r="R32707" s="34">
        <v>237</v>
      </c>
      <c r="S32707" s="34">
        <v>100</v>
      </c>
      <c r="T32707" s="34">
        <v>210</v>
      </c>
      <c r="U32707" s="34">
        <v>85</v>
      </c>
      <c r="V32707" s="34">
        <v>173</v>
      </c>
      <c r="W32707" s="34">
        <v>96</v>
      </c>
      <c r="X32707" s="34">
        <v>227</v>
      </c>
      <c r="Y32707" s="34">
        <v>128</v>
      </c>
      <c r="Z32707" s="34">
        <v>175</v>
      </c>
      <c r="AA32707" s="34">
        <v>107</v>
      </c>
      <c r="AB32707" s="34">
        <v>183</v>
      </c>
      <c r="AC32707" s="34">
        <v>171</v>
      </c>
    </row>
    <row r="32708" spans="1:29" x14ac:dyDescent="0.2">
      <c r="A32708" s="34" t="s">
        <v>93201</v>
      </c>
      <c r="B32708" s="34">
        <v>162</v>
      </c>
      <c r="C32708" s="34">
        <v>169</v>
      </c>
      <c r="D32708" s="34">
        <v>176</v>
      </c>
      <c r="E32708" s="34">
        <v>158</v>
      </c>
      <c r="F32708" s="34">
        <v>174</v>
      </c>
      <c r="G32708" s="34">
        <v>147</v>
      </c>
      <c r="H32708" s="34">
        <v>163</v>
      </c>
      <c r="I32708" s="34">
        <v>165</v>
      </c>
      <c r="J32708" s="34">
        <v>178</v>
      </c>
      <c r="K32708" s="34">
        <v>161</v>
      </c>
      <c r="L32708" s="34">
        <v>181</v>
      </c>
      <c r="M32708" s="34">
        <v>156</v>
      </c>
      <c r="N32708" s="34">
        <v>151</v>
      </c>
      <c r="O32708" s="34">
        <v>148</v>
      </c>
      <c r="P32708" s="34">
        <v>173</v>
      </c>
      <c r="Q32708" s="34">
        <v>276</v>
      </c>
      <c r="R32708" s="34">
        <v>229</v>
      </c>
      <c r="S32708" s="34">
        <v>202</v>
      </c>
      <c r="T32708" s="34">
        <v>211</v>
      </c>
      <c r="U32708" s="34">
        <v>172</v>
      </c>
      <c r="V32708" s="34">
        <v>254</v>
      </c>
      <c r="W32708" s="34">
        <v>182</v>
      </c>
      <c r="X32708" s="34">
        <v>198</v>
      </c>
      <c r="Y32708" s="34">
        <v>206</v>
      </c>
      <c r="Z32708" s="34">
        <v>191</v>
      </c>
      <c r="AA32708" s="34">
        <v>183</v>
      </c>
      <c r="AB32708" s="34">
        <v>254</v>
      </c>
      <c r="AC32708" s="34">
        <v>232</v>
      </c>
    </row>
    <row r="32709" spans="1:29" x14ac:dyDescent="0.2">
      <c r="A32709" s="34" t="s">
        <v>93202</v>
      </c>
      <c r="B32709" s="34">
        <v>45</v>
      </c>
      <c r="C32709" s="34">
        <v>63</v>
      </c>
      <c r="D32709" s="34">
        <v>56</v>
      </c>
      <c r="E32709" s="34">
        <v>45</v>
      </c>
      <c r="F32709" s="34">
        <v>55</v>
      </c>
      <c r="G32709" s="34">
        <v>68</v>
      </c>
      <c r="H32709" s="34">
        <v>42</v>
      </c>
      <c r="I32709" s="34">
        <v>68</v>
      </c>
      <c r="J32709" s="34">
        <v>45</v>
      </c>
      <c r="K32709" s="34">
        <v>62</v>
      </c>
      <c r="L32709" s="34">
        <v>40</v>
      </c>
      <c r="M32709" s="34">
        <v>47</v>
      </c>
      <c r="N32709" s="34">
        <v>41</v>
      </c>
      <c r="O32709" s="34">
        <v>68</v>
      </c>
      <c r="P32709" s="34">
        <v>36</v>
      </c>
      <c r="Q32709" s="34">
        <v>58</v>
      </c>
      <c r="R32709" s="34">
        <v>47</v>
      </c>
      <c r="S32709" s="34">
        <v>56</v>
      </c>
      <c r="T32709" s="34">
        <v>43</v>
      </c>
      <c r="U32709" s="34">
        <v>60</v>
      </c>
      <c r="V32709" s="34">
        <v>53</v>
      </c>
      <c r="W32709" s="34">
        <v>74</v>
      </c>
      <c r="X32709" s="34">
        <v>66</v>
      </c>
      <c r="Y32709" s="34">
        <v>71</v>
      </c>
      <c r="Z32709" s="34">
        <v>65</v>
      </c>
      <c r="AA32709" s="34">
        <v>49</v>
      </c>
      <c r="AB32709" s="34">
        <v>33</v>
      </c>
      <c r="AC32709" s="34">
        <v>79</v>
      </c>
    </row>
    <row r="32710" spans="1:29" x14ac:dyDescent="0.2">
      <c r="A32710" s="34" t="s">
        <v>93203</v>
      </c>
      <c r="B32710" s="34">
        <v>57</v>
      </c>
      <c r="C32710" s="34">
        <v>50</v>
      </c>
      <c r="D32710" s="34">
        <v>48</v>
      </c>
      <c r="E32710" s="34">
        <v>42</v>
      </c>
      <c r="F32710" s="34">
        <v>75</v>
      </c>
      <c r="G32710" s="34">
        <v>80</v>
      </c>
      <c r="H32710" s="34">
        <v>54</v>
      </c>
      <c r="I32710" s="34">
        <v>78</v>
      </c>
      <c r="J32710" s="34">
        <v>59</v>
      </c>
      <c r="K32710" s="34">
        <v>73</v>
      </c>
      <c r="L32710" s="34">
        <v>66</v>
      </c>
      <c r="M32710" s="34">
        <v>45</v>
      </c>
      <c r="N32710" s="34">
        <v>60</v>
      </c>
      <c r="O32710" s="34">
        <v>42</v>
      </c>
      <c r="P32710" s="34">
        <v>47</v>
      </c>
      <c r="Q32710" s="34">
        <v>109</v>
      </c>
      <c r="R32710" s="34">
        <v>88</v>
      </c>
      <c r="S32710" s="34">
        <v>71</v>
      </c>
      <c r="T32710" s="34">
        <v>77</v>
      </c>
      <c r="U32710" s="34">
        <v>46</v>
      </c>
      <c r="V32710" s="34">
        <v>72</v>
      </c>
      <c r="W32710" s="34">
        <v>103</v>
      </c>
      <c r="X32710" s="34">
        <v>63</v>
      </c>
      <c r="Y32710" s="34">
        <v>96</v>
      </c>
      <c r="Z32710" s="34">
        <v>84</v>
      </c>
      <c r="AA32710" s="34">
        <v>96</v>
      </c>
      <c r="AB32710" s="34">
        <v>98</v>
      </c>
      <c r="AC32710" s="34">
        <v>122</v>
      </c>
    </row>
    <row r="32711" spans="1:29" x14ac:dyDescent="0.2">
      <c r="A32711" s="34" t="s">
        <v>93204</v>
      </c>
      <c r="B32711" s="34">
        <v>132</v>
      </c>
      <c r="C32711" s="34">
        <v>66</v>
      </c>
      <c r="D32711" s="34">
        <v>62</v>
      </c>
      <c r="E32711" s="34">
        <v>75</v>
      </c>
      <c r="F32711" s="34">
        <v>65</v>
      </c>
      <c r="G32711" s="34">
        <v>56</v>
      </c>
      <c r="H32711" s="34">
        <v>63</v>
      </c>
      <c r="I32711" s="34">
        <v>61</v>
      </c>
      <c r="J32711" s="34">
        <v>74</v>
      </c>
      <c r="K32711" s="34">
        <v>53</v>
      </c>
      <c r="L32711" s="34">
        <v>59</v>
      </c>
      <c r="M32711" s="34">
        <v>47</v>
      </c>
      <c r="N32711" s="34">
        <v>81</v>
      </c>
      <c r="O32711" s="34">
        <v>49</v>
      </c>
      <c r="P32711" s="34">
        <v>68</v>
      </c>
      <c r="Q32711" s="34">
        <v>74</v>
      </c>
      <c r="R32711" s="34">
        <v>91</v>
      </c>
      <c r="S32711" s="34">
        <v>77</v>
      </c>
      <c r="T32711" s="34">
        <v>92</v>
      </c>
      <c r="U32711" s="34">
        <v>78</v>
      </c>
      <c r="V32711" s="34">
        <v>91</v>
      </c>
      <c r="W32711" s="34">
        <v>124</v>
      </c>
      <c r="X32711" s="34">
        <v>116</v>
      </c>
      <c r="Y32711" s="34">
        <v>99</v>
      </c>
      <c r="Z32711" s="34">
        <v>92</v>
      </c>
      <c r="AA32711" s="34">
        <v>59</v>
      </c>
      <c r="AB32711" s="34">
        <v>110</v>
      </c>
      <c r="AC32711" s="34">
        <v>101</v>
      </c>
    </row>
    <row r="32712" spans="1:29" x14ac:dyDescent="0.2">
      <c r="A32712" s="34" t="s">
        <v>93205</v>
      </c>
      <c r="B32712" s="34">
        <v>48</v>
      </c>
      <c r="C32712" s="34">
        <v>51</v>
      </c>
      <c r="D32712" s="34">
        <v>37</v>
      </c>
      <c r="E32712" s="34">
        <v>68</v>
      </c>
      <c r="F32712" s="34">
        <v>46</v>
      </c>
      <c r="G32712" s="34">
        <v>96</v>
      </c>
      <c r="H32712" s="34">
        <v>46</v>
      </c>
      <c r="I32712" s="34">
        <v>66</v>
      </c>
      <c r="J32712" s="34">
        <v>49</v>
      </c>
      <c r="K32712" s="34">
        <v>53</v>
      </c>
      <c r="L32712" s="34">
        <v>27</v>
      </c>
      <c r="M32712" s="34">
        <v>46</v>
      </c>
      <c r="N32712" s="34">
        <v>31</v>
      </c>
      <c r="O32712" s="34">
        <v>48</v>
      </c>
      <c r="P32712" s="34">
        <v>40</v>
      </c>
      <c r="Q32712" s="34">
        <v>71</v>
      </c>
      <c r="R32712" s="34">
        <v>69</v>
      </c>
      <c r="S32712" s="34">
        <v>56</v>
      </c>
      <c r="T32712" s="34">
        <v>55</v>
      </c>
      <c r="U32712" s="34">
        <v>67</v>
      </c>
      <c r="V32712" s="34">
        <v>38</v>
      </c>
      <c r="W32712" s="34">
        <v>52</v>
      </c>
      <c r="X32712" s="34">
        <v>57</v>
      </c>
      <c r="Y32712" s="34">
        <v>57</v>
      </c>
      <c r="Z32712" s="34">
        <v>58</v>
      </c>
      <c r="AA32712" s="34">
        <v>55</v>
      </c>
      <c r="AB32712" s="34">
        <v>34</v>
      </c>
      <c r="AC32712" s="34">
        <v>86</v>
      </c>
    </row>
    <row r="32713" spans="1:29" x14ac:dyDescent="0.2">
      <c r="A32713" s="34" t="s">
        <v>93206</v>
      </c>
      <c r="B32713" s="34">
        <v>64</v>
      </c>
      <c r="C32713" s="34">
        <v>24</v>
      </c>
      <c r="D32713" s="34">
        <v>45</v>
      </c>
      <c r="E32713" s="34">
        <v>45</v>
      </c>
      <c r="F32713" s="34">
        <v>65</v>
      </c>
      <c r="G32713" s="34">
        <v>37</v>
      </c>
      <c r="H32713" s="34">
        <v>79</v>
      </c>
      <c r="I32713" s="34">
        <v>34</v>
      </c>
      <c r="J32713" s="34">
        <v>37</v>
      </c>
      <c r="K32713" s="34">
        <v>47</v>
      </c>
      <c r="L32713" s="34">
        <v>47</v>
      </c>
      <c r="M32713" s="34">
        <v>39</v>
      </c>
      <c r="N32713" s="34">
        <v>43</v>
      </c>
      <c r="O32713" s="34">
        <v>34</v>
      </c>
      <c r="P32713" s="34">
        <v>56</v>
      </c>
      <c r="Q32713" s="34">
        <v>59</v>
      </c>
      <c r="R32713" s="34">
        <v>84</v>
      </c>
      <c r="S32713" s="34">
        <v>37</v>
      </c>
      <c r="T32713" s="34">
        <v>69</v>
      </c>
      <c r="U32713" s="34">
        <v>35</v>
      </c>
      <c r="V32713" s="34">
        <v>60</v>
      </c>
      <c r="W32713" s="34">
        <v>73</v>
      </c>
      <c r="X32713" s="34">
        <v>63</v>
      </c>
      <c r="Y32713" s="34">
        <v>36</v>
      </c>
      <c r="Z32713" s="34">
        <v>64</v>
      </c>
      <c r="AA32713" s="34">
        <v>50</v>
      </c>
      <c r="AB32713" s="34">
        <v>60</v>
      </c>
      <c r="AC32713" s="34">
        <v>56</v>
      </c>
    </row>
    <row r="32714" spans="1:29" x14ac:dyDescent="0.2">
      <c r="A32714" s="34" t="s">
        <v>93207</v>
      </c>
      <c r="B32714" s="34">
        <v>151</v>
      </c>
      <c r="C32714" s="34">
        <v>111</v>
      </c>
      <c r="D32714" s="34">
        <v>174</v>
      </c>
      <c r="E32714" s="34">
        <v>146</v>
      </c>
      <c r="F32714" s="34">
        <v>184</v>
      </c>
      <c r="G32714" s="34">
        <v>157</v>
      </c>
      <c r="H32714" s="34">
        <v>165</v>
      </c>
      <c r="I32714" s="34">
        <v>129</v>
      </c>
      <c r="J32714" s="34">
        <v>167</v>
      </c>
      <c r="K32714" s="34">
        <v>136</v>
      </c>
      <c r="L32714" s="34">
        <v>139</v>
      </c>
      <c r="M32714" s="34">
        <v>87</v>
      </c>
      <c r="N32714" s="34">
        <v>142</v>
      </c>
      <c r="O32714" s="34">
        <v>105</v>
      </c>
      <c r="P32714" s="34">
        <v>143</v>
      </c>
      <c r="Q32714" s="34">
        <v>191</v>
      </c>
      <c r="R32714" s="34">
        <v>195</v>
      </c>
      <c r="S32714" s="34">
        <v>167</v>
      </c>
      <c r="T32714" s="34">
        <v>165</v>
      </c>
      <c r="U32714" s="34">
        <v>143</v>
      </c>
      <c r="V32714" s="34">
        <v>137</v>
      </c>
      <c r="W32714" s="34">
        <v>206</v>
      </c>
      <c r="X32714" s="34">
        <v>181</v>
      </c>
      <c r="Y32714" s="34">
        <v>136</v>
      </c>
      <c r="Z32714" s="34">
        <v>148</v>
      </c>
      <c r="AA32714" s="34">
        <v>155</v>
      </c>
      <c r="AB32714" s="34">
        <v>215</v>
      </c>
      <c r="AC32714" s="34">
        <v>195</v>
      </c>
    </row>
    <row r="32715" spans="1:29" x14ac:dyDescent="0.2">
      <c r="A32715" s="34" t="s">
        <v>93208</v>
      </c>
      <c r="B32715" s="34">
        <v>206</v>
      </c>
      <c r="C32715" s="34">
        <v>179</v>
      </c>
      <c r="D32715" s="34">
        <v>241</v>
      </c>
      <c r="E32715" s="34">
        <v>163</v>
      </c>
      <c r="F32715" s="34">
        <v>289</v>
      </c>
      <c r="G32715" s="34">
        <v>154</v>
      </c>
      <c r="H32715" s="34">
        <v>288</v>
      </c>
      <c r="I32715" s="34">
        <v>160</v>
      </c>
      <c r="J32715" s="34">
        <v>286</v>
      </c>
      <c r="K32715" s="34">
        <v>214</v>
      </c>
      <c r="L32715" s="34">
        <v>263</v>
      </c>
      <c r="M32715" s="34">
        <v>128</v>
      </c>
      <c r="N32715" s="34">
        <v>225</v>
      </c>
      <c r="O32715" s="34">
        <v>180</v>
      </c>
      <c r="P32715" s="34">
        <v>271</v>
      </c>
      <c r="Q32715" s="34">
        <v>284</v>
      </c>
      <c r="R32715" s="34">
        <v>297</v>
      </c>
      <c r="S32715" s="34">
        <v>198</v>
      </c>
      <c r="T32715" s="34">
        <v>335</v>
      </c>
      <c r="U32715" s="34">
        <v>191</v>
      </c>
      <c r="V32715" s="34">
        <v>314</v>
      </c>
      <c r="W32715" s="34">
        <v>268</v>
      </c>
      <c r="X32715" s="34">
        <v>330</v>
      </c>
      <c r="Y32715" s="34">
        <v>239</v>
      </c>
      <c r="Z32715" s="34">
        <v>216</v>
      </c>
      <c r="AA32715" s="34">
        <v>218</v>
      </c>
      <c r="AB32715" s="34">
        <v>343</v>
      </c>
      <c r="AC32715" s="34">
        <v>256</v>
      </c>
    </row>
    <row r="32716" spans="1:29" x14ac:dyDescent="0.2">
      <c r="A32716" s="34" t="s">
        <v>93209</v>
      </c>
      <c r="B32716" s="34">
        <v>103</v>
      </c>
      <c r="C32716" s="34">
        <v>82</v>
      </c>
      <c r="D32716" s="34">
        <v>87</v>
      </c>
      <c r="E32716" s="34">
        <v>113</v>
      </c>
      <c r="F32716" s="34">
        <v>137</v>
      </c>
      <c r="G32716" s="34">
        <v>133</v>
      </c>
      <c r="H32716" s="34">
        <v>137</v>
      </c>
      <c r="I32716" s="34">
        <v>96</v>
      </c>
      <c r="J32716" s="34">
        <v>131</v>
      </c>
      <c r="K32716" s="34">
        <v>115</v>
      </c>
      <c r="L32716" s="34">
        <v>118</v>
      </c>
      <c r="M32716" s="34">
        <v>119</v>
      </c>
      <c r="N32716" s="34">
        <v>140</v>
      </c>
      <c r="O32716" s="34">
        <v>92</v>
      </c>
      <c r="P32716" s="34">
        <v>134</v>
      </c>
      <c r="Q32716" s="34">
        <v>136</v>
      </c>
      <c r="R32716" s="34">
        <v>194</v>
      </c>
      <c r="S32716" s="34">
        <v>132</v>
      </c>
      <c r="T32716" s="34">
        <v>151</v>
      </c>
      <c r="U32716" s="34">
        <v>145</v>
      </c>
      <c r="V32716" s="34">
        <v>182</v>
      </c>
      <c r="W32716" s="34">
        <v>164</v>
      </c>
      <c r="X32716" s="34">
        <v>156</v>
      </c>
      <c r="Y32716" s="34">
        <v>161</v>
      </c>
      <c r="Z32716" s="34">
        <v>157</v>
      </c>
      <c r="AA32716" s="34">
        <v>128</v>
      </c>
      <c r="AB32716" s="34">
        <v>187</v>
      </c>
      <c r="AC32716" s="34">
        <v>163</v>
      </c>
    </row>
    <row r="32717" spans="1:29" x14ac:dyDescent="0.2">
      <c r="A32717" s="34" t="s">
        <v>93210</v>
      </c>
      <c r="B32717" s="34">
        <v>116</v>
      </c>
      <c r="C32717" s="34">
        <v>100</v>
      </c>
      <c r="D32717" s="34">
        <v>127</v>
      </c>
      <c r="E32717" s="34">
        <v>128</v>
      </c>
      <c r="F32717" s="34">
        <v>154</v>
      </c>
      <c r="G32717" s="34">
        <v>87</v>
      </c>
      <c r="H32717" s="34">
        <v>145</v>
      </c>
      <c r="I32717" s="34">
        <v>98</v>
      </c>
      <c r="J32717" s="34">
        <v>125</v>
      </c>
      <c r="K32717" s="34">
        <v>142</v>
      </c>
      <c r="L32717" s="34">
        <v>116</v>
      </c>
      <c r="M32717" s="34">
        <v>101</v>
      </c>
      <c r="N32717" s="34">
        <v>87</v>
      </c>
      <c r="O32717" s="34">
        <v>131</v>
      </c>
      <c r="P32717" s="34">
        <v>126</v>
      </c>
      <c r="Q32717" s="34">
        <v>181</v>
      </c>
      <c r="R32717" s="34">
        <v>176</v>
      </c>
      <c r="S32717" s="34">
        <v>150</v>
      </c>
      <c r="T32717" s="34">
        <v>194</v>
      </c>
      <c r="U32717" s="34">
        <v>98</v>
      </c>
      <c r="V32717" s="34">
        <v>174</v>
      </c>
      <c r="W32717" s="34">
        <v>155</v>
      </c>
      <c r="X32717" s="34">
        <v>189</v>
      </c>
      <c r="Y32717" s="34">
        <v>190</v>
      </c>
      <c r="Z32717" s="34">
        <v>112</v>
      </c>
      <c r="AA32717" s="34">
        <v>140</v>
      </c>
      <c r="AB32717" s="34">
        <v>210</v>
      </c>
      <c r="AC32717" s="34">
        <v>239</v>
      </c>
    </row>
    <row r="32718" spans="1:29" x14ac:dyDescent="0.2">
      <c r="A32718" s="34" t="s">
        <v>93211</v>
      </c>
      <c r="B32718" s="34">
        <v>80</v>
      </c>
      <c r="C32718" s="34">
        <v>79</v>
      </c>
      <c r="D32718" s="34">
        <v>91</v>
      </c>
      <c r="E32718" s="34">
        <v>100</v>
      </c>
      <c r="F32718" s="34">
        <v>106</v>
      </c>
      <c r="G32718" s="34">
        <v>93</v>
      </c>
      <c r="H32718" s="34">
        <v>66</v>
      </c>
      <c r="I32718" s="34">
        <v>73</v>
      </c>
      <c r="J32718" s="34">
        <v>85</v>
      </c>
      <c r="K32718" s="34">
        <v>84</v>
      </c>
      <c r="L32718" s="34">
        <v>90</v>
      </c>
      <c r="M32718" s="34">
        <v>103</v>
      </c>
      <c r="N32718" s="34">
        <v>76</v>
      </c>
      <c r="O32718" s="34">
        <v>91</v>
      </c>
      <c r="P32718" s="34">
        <v>78</v>
      </c>
      <c r="Q32718" s="34">
        <v>129</v>
      </c>
      <c r="R32718" s="34">
        <v>132</v>
      </c>
      <c r="S32718" s="34">
        <v>111</v>
      </c>
      <c r="T32718" s="34">
        <v>88</v>
      </c>
      <c r="U32718" s="34">
        <v>82</v>
      </c>
      <c r="V32718" s="34">
        <v>105</v>
      </c>
      <c r="W32718" s="34">
        <v>181</v>
      </c>
      <c r="X32718" s="34">
        <v>122</v>
      </c>
      <c r="Y32718" s="34">
        <v>119</v>
      </c>
      <c r="Z32718" s="34">
        <v>144</v>
      </c>
      <c r="AA32718" s="34">
        <v>174</v>
      </c>
      <c r="AB32718" s="34">
        <v>163</v>
      </c>
      <c r="AC32718" s="34">
        <v>170</v>
      </c>
    </row>
    <row r="32719" spans="1:29" x14ac:dyDescent="0.2">
      <c r="A32719" s="34" t="s">
        <v>93212</v>
      </c>
      <c r="B32719" s="34">
        <v>29</v>
      </c>
      <c r="C32719" s="34">
        <v>26</v>
      </c>
      <c r="D32719" s="34">
        <v>42</v>
      </c>
      <c r="E32719" s="34">
        <v>19</v>
      </c>
      <c r="F32719" s="34">
        <v>37</v>
      </c>
      <c r="G32719" s="34">
        <v>21</v>
      </c>
      <c r="H32719" s="34">
        <v>34</v>
      </c>
      <c r="I32719" s="34">
        <v>21</v>
      </c>
      <c r="J32719" s="34">
        <v>20</v>
      </c>
      <c r="K32719" s="34">
        <v>15</v>
      </c>
      <c r="L32719" s="34">
        <v>11</v>
      </c>
      <c r="M32719" s="34">
        <v>25</v>
      </c>
      <c r="N32719" s="34">
        <v>27</v>
      </c>
      <c r="O32719" s="34">
        <v>17</v>
      </c>
      <c r="P32719" s="34">
        <v>21</v>
      </c>
      <c r="Q32719" s="34">
        <v>22</v>
      </c>
      <c r="R32719" s="34">
        <v>28</v>
      </c>
      <c r="S32719" s="34">
        <v>37</v>
      </c>
      <c r="T32719" s="34">
        <v>24</v>
      </c>
      <c r="U32719" s="34">
        <v>11</v>
      </c>
      <c r="V32719" s="34">
        <v>28</v>
      </c>
      <c r="W32719" s="34">
        <v>10</v>
      </c>
      <c r="X32719" s="34">
        <v>33</v>
      </c>
      <c r="Y32719" s="34">
        <v>22</v>
      </c>
      <c r="Z32719" s="34">
        <v>53</v>
      </c>
      <c r="AA32719" s="34">
        <v>30</v>
      </c>
      <c r="AB32719" s="34">
        <v>31</v>
      </c>
      <c r="AC32719" s="34">
        <v>21</v>
      </c>
    </row>
    <row r="32720" spans="1:29" x14ac:dyDescent="0.2">
      <c r="A32720" s="34" t="s">
        <v>93213</v>
      </c>
      <c r="B32720" s="34">
        <v>60</v>
      </c>
      <c r="C32720" s="34">
        <v>43</v>
      </c>
      <c r="D32720" s="34">
        <v>38</v>
      </c>
      <c r="E32720" s="34">
        <v>50</v>
      </c>
      <c r="F32720" s="34">
        <v>50</v>
      </c>
      <c r="G32720" s="34">
        <v>8</v>
      </c>
      <c r="H32720" s="34">
        <v>39</v>
      </c>
      <c r="I32720" s="34">
        <v>18</v>
      </c>
      <c r="J32720" s="34">
        <v>46</v>
      </c>
      <c r="K32720" s="34">
        <v>37</v>
      </c>
      <c r="L32720" s="34">
        <v>20</v>
      </c>
      <c r="M32720" s="34">
        <v>16</v>
      </c>
      <c r="N32720" s="34">
        <v>24</v>
      </c>
      <c r="O32720" s="34">
        <v>45</v>
      </c>
      <c r="P32720" s="34">
        <v>39</v>
      </c>
      <c r="Q32720" s="34">
        <v>63</v>
      </c>
      <c r="R32720" s="34">
        <v>54</v>
      </c>
      <c r="S32720" s="34">
        <v>57</v>
      </c>
      <c r="T32720" s="34">
        <v>33</v>
      </c>
      <c r="U32720" s="34">
        <v>40</v>
      </c>
      <c r="V32720" s="34">
        <v>64</v>
      </c>
      <c r="W32720" s="34">
        <v>55</v>
      </c>
      <c r="X32720" s="34">
        <v>102</v>
      </c>
      <c r="Y32720" s="34">
        <v>43</v>
      </c>
      <c r="Z32720" s="34">
        <v>55</v>
      </c>
      <c r="AA32720" s="34">
        <v>65</v>
      </c>
      <c r="AB32720" s="34">
        <v>60</v>
      </c>
      <c r="AC32720" s="34">
        <v>69</v>
      </c>
    </row>
    <row r="32721" spans="1:29" x14ac:dyDescent="0.2">
      <c r="A32721" s="34" t="s">
        <v>93214</v>
      </c>
      <c r="B32721" s="34">
        <v>54</v>
      </c>
      <c r="C32721" s="34">
        <v>93</v>
      </c>
      <c r="D32721" s="34">
        <v>93</v>
      </c>
      <c r="E32721" s="34">
        <v>96</v>
      </c>
      <c r="F32721" s="34">
        <v>94</v>
      </c>
      <c r="G32721" s="34">
        <v>103</v>
      </c>
      <c r="H32721" s="34">
        <v>74</v>
      </c>
      <c r="I32721" s="34">
        <v>78</v>
      </c>
      <c r="J32721" s="34">
        <v>63</v>
      </c>
      <c r="K32721" s="34">
        <v>118</v>
      </c>
      <c r="L32721" s="34">
        <v>49</v>
      </c>
      <c r="M32721" s="34">
        <v>83</v>
      </c>
      <c r="N32721" s="34">
        <v>86</v>
      </c>
      <c r="O32721" s="34">
        <v>85</v>
      </c>
      <c r="P32721" s="34">
        <v>64</v>
      </c>
      <c r="Q32721" s="34">
        <v>117</v>
      </c>
      <c r="R32721" s="34">
        <v>95</v>
      </c>
      <c r="S32721" s="34">
        <v>87</v>
      </c>
      <c r="T32721" s="34">
        <v>61</v>
      </c>
      <c r="U32721" s="34">
        <v>74</v>
      </c>
      <c r="V32721" s="34">
        <v>98</v>
      </c>
      <c r="W32721" s="34">
        <v>84</v>
      </c>
      <c r="X32721" s="34">
        <v>110</v>
      </c>
      <c r="Y32721" s="34">
        <v>71</v>
      </c>
      <c r="Z32721" s="34">
        <v>113</v>
      </c>
      <c r="AA32721" s="34">
        <v>114</v>
      </c>
      <c r="AB32721" s="34">
        <v>78</v>
      </c>
      <c r="AC32721" s="34">
        <v>135</v>
      </c>
    </row>
    <row r="32722" spans="1:29" x14ac:dyDescent="0.2">
      <c r="A32722" s="34" t="s">
        <v>93215</v>
      </c>
      <c r="B32722" s="34">
        <v>35</v>
      </c>
      <c r="C32722" s="34">
        <v>28</v>
      </c>
      <c r="D32722" s="34">
        <v>38</v>
      </c>
      <c r="E32722" s="34">
        <v>46</v>
      </c>
      <c r="F32722" s="34">
        <v>35</v>
      </c>
      <c r="G32722" s="34">
        <v>41</v>
      </c>
      <c r="H32722" s="34">
        <v>40</v>
      </c>
      <c r="I32722" s="34">
        <v>26</v>
      </c>
      <c r="J32722" s="34">
        <v>57</v>
      </c>
      <c r="K32722" s="34">
        <v>27</v>
      </c>
      <c r="L32722" s="34">
        <v>19</v>
      </c>
      <c r="M32722" s="34">
        <v>37</v>
      </c>
      <c r="N32722" s="34">
        <v>30</v>
      </c>
      <c r="O32722" s="34">
        <v>31</v>
      </c>
      <c r="P32722" s="34">
        <v>32</v>
      </c>
      <c r="Q32722" s="34">
        <v>45</v>
      </c>
      <c r="R32722" s="34">
        <v>44</v>
      </c>
      <c r="S32722" s="34">
        <v>39</v>
      </c>
      <c r="T32722" s="34">
        <v>21</v>
      </c>
      <c r="U32722" s="34">
        <v>36</v>
      </c>
      <c r="V32722" s="34">
        <v>34</v>
      </c>
      <c r="W32722" s="34">
        <v>41</v>
      </c>
      <c r="X32722" s="34">
        <v>52</v>
      </c>
      <c r="Y32722" s="34">
        <v>51</v>
      </c>
      <c r="Z32722" s="34">
        <v>42</v>
      </c>
      <c r="AA32722" s="34">
        <v>46</v>
      </c>
      <c r="AB32722" s="34">
        <v>36</v>
      </c>
      <c r="AC32722" s="34">
        <v>53</v>
      </c>
    </row>
    <row r="32723" spans="1:29" x14ac:dyDescent="0.2">
      <c r="A32723" s="34" t="s">
        <v>93216</v>
      </c>
      <c r="B32723" s="34">
        <v>90</v>
      </c>
      <c r="C32723" s="34">
        <v>106</v>
      </c>
      <c r="D32723" s="34">
        <v>97</v>
      </c>
      <c r="E32723" s="34">
        <v>144</v>
      </c>
      <c r="F32723" s="34">
        <v>164</v>
      </c>
      <c r="G32723" s="34">
        <v>134</v>
      </c>
      <c r="H32723" s="34">
        <v>114</v>
      </c>
      <c r="I32723" s="34">
        <v>102</v>
      </c>
      <c r="J32723" s="34">
        <v>118</v>
      </c>
      <c r="K32723" s="34">
        <v>124</v>
      </c>
      <c r="L32723" s="34">
        <v>109</v>
      </c>
      <c r="M32723" s="34">
        <v>96</v>
      </c>
      <c r="N32723" s="34">
        <v>105</v>
      </c>
      <c r="O32723" s="34">
        <v>127</v>
      </c>
      <c r="P32723" s="34">
        <v>123</v>
      </c>
      <c r="Q32723" s="34">
        <v>164</v>
      </c>
      <c r="R32723" s="34">
        <v>183</v>
      </c>
      <c r="S32723" s="34">
        <v>144</v>
      </c>
      <c r="T32723" s="34">
        <v>152</v>
      </c>
      <c r="U32723" s="34">
        <v>145</v>
      </c>
      <c r="V32723" s="34">
        <v>143</v>
      </c>
      <c r="W32723" s="34">
        <v>149</v>
      </c>
      <c r="X32723" s="34">
        <v>151</v>
      </c>
      <c r="Y32723" s="34">
        <v>168</v>
      </c>
      <c r="Z32723" s="34">
        <v>149</v>
      </c>
      <c r="AA32723" s="34">
        <v>153</v>
      </c>
      <c r="AB32723" s="34">
        <v>170</v>
      </c>
      <c r="AC32723" s="34">
        <v>185</v>
      </c>
    </row>
    <row r="32724" spans="1:29" x14ac:dyDescent="0.2">
      <c r="A32724" s="34" t="s">
        <v>93217</v>
      </c>
      <c r="B32724" s="34">
        <v>51</v>
      </c>
      <c r="C32724" s="34">
        <v>31</v>
      </c>
      <c r="D32724" s="34">
        <v>19</v>
      </c>
      <c r="E32724" s="34">
        <v>24</v>
      </c>
      <c r="F32724" s="34">
        <v>17</v>
      </c>
      <c r="G32724" s="34">
        <v>18</v>
      </c>
      <c r="H32724" s="34">
        <v>17</v>
      </c>
      <c r="I32724" s="34">
        <v>27</v>
      </c>
      <c r="J32724" s="34">
        <v>11</v>
      </c>
      <c r="K32724" s="34">
        <v>23</v>
      </c>
      <c r="L32724" s="34">
        <v>8</v>
      </c>
      <c r="M32724" s="34">
        <v>13</v>
      </c>
      <c r="N32724" s="34">
        <v>14</v>
      </c>
      <c r="O32724" s="34">
        <v>14</v>
      </c>
      <c r="P32724" s="34">
        <v>26</v>
      </c>
      <c r="Q32724" s="34">
        <v>25</v>
      </c>
      <c r="R32724" s="34">
        <v>28</v>
      </c>
      <c r="S32724" s="34">
        <v>34</v>
      </c>
      <c r="T32724" s="34">
        <v>15</v>
      </c>
      <c r="U32724" s="34">
        <v>13</v>
      </c>
      <c r="V32724" s="34">
        <v>27</v>
      </c>
      <c r="W32724" s="34">
        <v>8</v>
      </c>
      <c r="X32724" s="34">
        <v>26</v>
      </c>
      <c r="Y32724" s="34">
        <v>16</v>
      </c>
      <c r="Z32724" s="34">
        <v>18</v>
      </c>
      <c r="AA32724" s="34">
        <v>49</v>
      </c>
      <c r="AB32724" s="34">
        <v>32</v>
      </c>
      <c r="AC32724" s="34">
        <v>28</v>
      </c>
    </row>
    <row r="32725" spans="1:29" x14ac:dyDescent="0.2">
      <c r="A32725" s="34" t="s">
        <v>93218</v>
      </c>
      <c r="B32725" s="34">
        <v>81</v>
      </c>
      <c r="C32725" s="34">
        <v>56</v>
      </c>
      <c r="D32725" s="34">
        <v>87</v>
      </c>
      <c r="E32725" s="34">
        <v>73</v>
      </c>
      <c r="F32725" s="34">
        <v>100</v>
      </c>
      <c r="G32725" s="34">
        <v>81</v>
      </c>
      <c r="H32725" s="34">
        <v>85</v>
      </c>
      <c r="I32725" s="34">
        <v>58</v>
      </c>
      <c r="J32725" s="34">
        <v>88</v>
      </c>
      <c r="K32725" s="34">
        <v>52</v>
      </c>
      <c r="L32725" s="34">
        <v>62</v>
      </c>
      <c r="M32725" s="34">
        <v>80</v>
      </c>
      <c r="N32725" s="34">
        <v>74</v>
      </c>
      <c r="O32725" s="34">
        <v>56</v>
      </c>
      <c r="P32725" s="34">
        <v>97</v>
      </c>
      <c r="Q32725" s="34">
        <v>101</v>
      </c>
      <c r="R32725" s="34">
        <v>114</v>
      </c>
      <c r="S32725" s="34">
        <v>80</v>
      </c>
      <c r="T32725" s="34">
        <v>75</v>
      </c>
      <c r="U32725" s="34">
        <v>72</v>
      </c>
      <c r="V32725" s="34">
        <v>106</v>
      </c>
      <c r="W32725" s="34">
        <v>78</v>
      </c>
      <c r="X32725" s="34">
        <v>139</v>
      </c>
      <c r="Y32725" s="34">
        <v>71</v>
      </c>
      <c r="Z32725" s="34">
        <v>106</v>
      </c>
      <c r="AA32725" s="34">
        <v>61</v>
      </c>
      <c r="AB32725" s="34">
        <v>134</v>
      </c>
      <c r="AC32725" s="34">
        <v>103</v>
      </c>
    </row>
    <row r="32726" spans="1:29" x14ac:dyDescent="0.2">
      <c r="A32726" s="34" t="s">
        <v>93219</v>
      </c>
      <c r="B32726" s="34">
        <v>42</v>
      </c>
      <c r="C32726" s="34">
        <v>32</v>
      </c>
      <c r="D32726" s="34">
        <v>44</v>
      </c>
      <c r="E32726" s="34">
        <v>36</v>
      </c>
      <c r="F32726" s="34">
        <v>28</v>
      </c>
      <c r="G32726" s="34">
        <v>48</v>
      </c>
      <c r="H32726" s="34">
        <v>43</v>
      </c>
      <c r="I32726" s="34">
        <v>58</v>
      </c>
      <c r="J32726" s="34">
        <v>33</v>
      </c>
      <c r="K32726" s="34">
        <v>52</v>
      </c>
      <c r="L32726" s="34">
        <v>20</v>
      </c>
      <c r="M32726" s="34">
        <v>26</v>
      </c>
      <c r="N32726" s="34">
        <v>24</v>
      </c>
      <c r="O32726" s="34">
        <v>18</v>
      </c>
      <c r="P32726" s="34">
        <v>22</v>
      </c>
      <c r="Q32726" s="34">
        <v>44</v>
      </c>
      <c r="R32726" s="34">
        <v>27</v>
      </c>
      <c r="S32726" s="34">
        <v>36</v>
      </c>
      <c r="T32726" s="34">
        <v>21</v>
      </c>
      <c r="U32726" s="34">
        <v>19</v>
      </c>
      <c r="V32726" s="34">
        <v>45</v>
      </c>
      <c r="W32726" s="34">
        <v>26</v>
      </c>
      <c r="X32726" s="34">
        <v>50</v>
      </c>
      <c r="Y32726" s="34">
        <v>37</v>
      </c>
      <c r="Z32726" s="34">
        <v>26</v>
      </c>
      <c r="AA32726" s="34">
        <v>37</v>
      </c>
      <c r="AB32726" s="34">
        <v>25</v>
      </c>
      <c r="AC32726" s="34">
        <v>52</v>
      </c>
    </row>
    <row r="32727" spans="1:29" x14ac:dyDescent="0.2">
      <c r="A32727" s="34" t="s">
        <v>93220</v>
      </c>
      <c r="B32727" s="34">
        <v>76</v>
      </c>
      <c r="C32727" s="34">
        <v>114</v>
      </c>
      <c r="D32727" s="34">
        <v>133</v>
      </c>
      <c r="E32727" s="34">
        <v>123</v>
      </c>
      <c r="F32727" s="34">
        <v>124</v>
      </c>
      <c r="G32727" s="34">
        <v>88</v>
      </c>
      <c r="H32727" s="34">
        <v>140</v>
      </c>
      <c r="I32727" s="34">
        <v>97</v>
      </c>
      <c r="J32727" s="34">
        <v>135</v>
      </c>
      <c r="K32727" s="34">
        <v>159</v>
      </c>
      <c r="L32727" s="34">
        <v>103</v>
      </c>
      <c r="M32727" s="34">
        <v>119</v>
      </c>
      <c r="N32727" s="34">
        <v>125</v>
      </c>
      <c r="O32727" s="34">
        <v>67</v>
      </c>
      <c r="P32727" s="34">
        <v>123</v>
      </c>
      <c r="Q32727" s="34">
        <v>193</v>
      </c>
      <c r="R32727" s="34">
        <v>146</v>
      </c>
      <c r="S32727" s="34">
        <v>150</v>
      </c>
      <c r="T32727" s="34">
        <v>152</v>
      </c>
      <c r="U32727" s="34">
        <v>165</v>
      </c>
      <c r="V32727" s="34">
        <v>148</v>
      </c>
      <c r="W32727" s="34">
        <v>202</v>
      </c>
      <c r="X32727" s="34">
        <v>196</v>
      </c>
      <c r="Y32727" s="34">
        <v>162</v>
      </c>
      <c r="Z32727" s="34">
        <v>128</v>
      </c>
      <c r="AA32727" s="34">
        <v>206</v>
      </c>
      <c r="AB32727" s="34">
        <v>190</v>
      </c>
      <c r="AC32727" s="34">
        <v>239</v>
      </c>
    </row>
    <row r="32728" spans="1:29" x14ac:dyDescent="0.2">
      <c r="A32728" s="34" t="s">
        <v>93221</v>
      </c>
      <c r="B32728" s="34">
        <v>97</v>
      </c>
      <c r="C32728" s="34">
        <v>90</v>
      </c>
      <c r="D32728" s="34">
        <v>108</v>
      </c>
      <c r="E32728" s="34">
        <v>110</v>
      </c>
      <c r="F32728" s="34">
        <v>147</v>
      </c>
      <c r="G32728" s="34">
        <v>101</v>
      </c>
      <c r="H32728" s="34">
        <v>124</v>
      </c>
      <c r="I32728" s="34">
        <v>95</v>
      </c>
      <c r="J32728" s="34">
        <v>124</v>
      </c>
      <c r="K32728" s="34">
        <v>121</v>
      </c>
      <c r="L32728" s="34">
        <v>102</v>
      </c>
      <c r="M32728" s="34">
        <v>80</v>
      </c>
      <c r="N32728" s="34">
        <v>121</v>
      </c>
      <c r="O32728" s="34">
        <v>98</v>
      </c>
      <c r="P32728" s="34">
        <v>108</v>
      </c>
      <c r="Q32728" s="34">
        <v>137</v>
      </c>
      <c r="R32728" s="34">
        <v>127</v>
      </c>
      <c r="S32728" s="34">
        <v>120</v>
      </c>
      <c r="T32728" s="34">
        <v>179</v>
      </c>
      <c r="U32728" s="34">
        <v>114</v>
      </c>
      <c r="V32728" s="34">
        <v>157</v>
      </c>
      <c r="W32728" s="34">
        <v>122</v>
      </c>
      <c r="X32728" s="34">
        <v>222</v>
      </c>
      <c r="Y32728" s="34">
        <v>125</v>
      </c>
      <c r="Z32728" s="34">
        <v>140</v>
      </c>
      <c r="AA32728" s="34">
        <v>127</v>
      </c>
      <c r="AB32728" s="34">
        <v>150</v>
      </c>
      <c r="AC32728" s="34">
        <v>186</v>
      </c>
    </row>
    <row r="32729" spans="1:29" x14ac:dyDescent="0.2">
      <c r="A32729" s="34" t="s">
        <v>93222</v>
      </c>
      <c r="B32729" s="34">
        <v>49</v>
      </c>
      <c r="C32729" s="34">
        <v>72</v>
      </c>
      <c r="D32729" s="34">
        <v>143</v>
      </c>
      <c r="E32729" s="34">
        <v>90</v>
      </c>
      <c r="F32729" s="34">
        <v>107</v>
      </c>
      <c r="G32729" s="34">
        <v>64</v>
      </c>
      <c r="H32729" s="34">
        <v>94</v>
      </c>
      <c r="I32729" s="34">
        <v>53</v>
      </c>
      <c r="J32729" s="34">
        <v>58</v>
      </c>
      <c r="K32729" s="34">
        <v>57</v>
      </c>
      <c r="L32729" s="34">
        <v>66</v>
      </c>
      <c r="M32729" s="34">
        <v>71</v>
      </c>
      <c r="N32729" s="34">
        <v>83</v>
      </c>
      <c r="O32729" s="34">
        <v>49</v>
      </c>
      <c r="P32729" s="34">
        <v>91</v>
      </c>
      <c r="Q32729" s="34">
        <v>94</v>
      </c>
      <c r="R32729" s="34">
        <v>119</v>
      </c>
      <c r="S32729" s="34">
        <v>81</v>
      </c>
      <c r="T32729" s="34">
        <v>75</v>
      </c>
      <c r="U32729" s="34">
        <v>57</v>
      </c>
      <c r="V32729" s="34">
        <v>127</v>
      </c>
      <c r="W32729" s="34">
        <v>63</v>
      </c>
      <c r="X32729" s="34">
        <v>145</v>
      </c>
      <c r="Y32729" s="34">
        <v>83</v>
      </c>
      <c r="Z32729" s="34">
        <v>104</v>
      </c>
      <c r="AA32729" s="34">
        <v>96</v>
      </c>
      <c r="AB32729" s="34">
        <v>114</v>
      </c>
      <c r="AC32729" s="34">
        <v>103</v>
      </c>
    </row>
    <row r="32730" spans="1:29" x14ac:dyDescent="0.2">
      <c r="A32730" s="34" t="s">
        <v>93223</v>
      </c>
      <c r="B32730" s="34">
        <v>101</v>
      </c>
      <c r="C32730" s="34">
        <v>165</v>
      </c>
      <c r="D32730" s="34">
        <v>188</v>
      </c>
      <c r="E32730" s="34">
        <v>166</v>
      </c>
      <c r="F32730" s="34">
        <v>187</v>
      </c>
      <c r="G32730" s="34">
        <v>190</v>
      </c>
      <c r="H32730" s="34">
        <v>141</v>
      </c>
      <c r="I32730" s="34">
        <v>147</v>
      </c>
      <c r="J32730" s="34">
        <v>132</v>
      </c>
      <c r="K32730" s="34">
        <v>161</v>
      </c>
      <c r="L32730" s="34">
        <v>109</v>
      </c>
      <c r="M32730" s="34">
        <v>159</v>
      </c>
      <c r="N32730" s="34">
        <v>137</v>
      </c>
      <c r="O32730" s="34">
        <v>140</v>
      </c>
      <c r="P32730" s="34">
        <v>158</v>
      </c>
      <c r="Q32730" s="34">
        <v>238</v>
      </c>
      <c r="R32730" s="34">
        <v>194</v>
      </c>
      <c r="S32730" s="34">
        <v>227</v>
      </c>
      <c r="T32730" s="34">
        <v>155</v>
      </c>
      <c r="U32730" s="34">
        <v>157</v>
      </c>
      <c r="V32730" s="34">
        <v>196</v>
      </c>
      <c r="W32730" s="34">
        <v>205</v>
      </c>
      <c r="X32730" s="34">
        <v>212</v>
      </c>
      <c r="Y32730" s="34">
        <v>207</v>
      </c>
      <c r="Z32730" s="34">
        <v>170</v>
      </c>
      <c r="AA32730" s="34">
        <v>227</v>
      </c>
      <c r="AB32730" s="34">
        <v>199</v>
      </c>
      <c r="AC32730" s="34">
        <v>304</v>
      </c>
    </row>
    <row r="32731" spans="1:29" x14ac:dyDescent="0.2">
      <c r="A32731" s="34" t="s">
        <v>93224</v>
      </c>
      <c r="B32731" s="34">
        <v>53</v>
      </c>
      <c r="C32731" s="34">
        <v>65</v>
      </c>
      <c r="D32731" s="34">
        <v>79</v>
      </c>
      <c r="E32731" s="34">
        <v>48</v>
      </c>
      <c r="F32731" s="34">
        <v>65</v>
      </c>
      <c r="G32731" s="34">
        <v>52</v>
      </c>
      <c r="H32731" s="34">
        <v>76</v>
      </c>
      <c r="I32731" s="34">
        <v>57</v>
      </c>
      <c r="J32731" s="34">
        <v>63</v>
      </c>
      <c r="K32731" s="34">
        <v>44</v>
      </c>
      <c r="L32731" s="34">
        <v>45</v>
      </c>
      <c r="M32731" s="34">
        <v>41</v>
      </c>
      <c r="N32731" s="34">
        <v>72</v>
      </c>
      <c r="O32731" s="34">
        <v>61</v>
      </c>
      <c r="P32731" s="34">
        <v>46</v>
      </c>
      <c r="Q32731" s="34">
        <v>74</v>
      </c>
      <c r="R32731" s="34">
        <v>87</v>
      </c>
      <c r="S32731" s="34">
        <v>52</v>
      </c>
      <c r="T32731" s="34">
        <v>87</v>
      </c>
      <c r="U32731" s="34">
        <v>45</v>
      </c>
      <c r="V32731" s="34">
        <v>88</v>
      </c>
      <c r="W32731" s="34">
        <v>38</v>
      </c>
      <c r="X32731" s="34">
        <v>102</v>
      </c>
      <c r="Y32731" s="34">
        <v>53</v>
      </c>
      <c r="Z32731" s="34">
        <v>91</v>
      </c>
      <c r="AA32731" s="34">
        <v>41</v>
      </c>
      <c r="AB32731" s="34">
        <v>83</v>
      </c>
      <c r="AC32731" s="34">
        <v>90</v>
      </c>
    </row>
    <row r="32732" spans="1:29" x14ac:dyDescent="0.2">
      <c r="A32732" s="34" t="s">
        <v>93225</v>
      </c>
      <c r="B32732" s="34">
        <v>35</v>
      </c>
      <c r="C32732" s="34">
        <v>30</v>
      </c>
      <c r="D32732" s="34">
        <v>64</v>
      </c>
      <c r="E32732" s="34">
        <v>38</v>
      </c>
      <c r="F32732" s="34">
        <v>43</v>
      </c>
      <c r="G32732" s="34">
        <v>21</v>
      </c>
      <c r="H32732" s="34">
        <v>41</v>
      </c>
      <c r="I32732" s="34">
        <v>62</v>
      </c>
      <c r="J32732" s="34">
        <v>46</v>
      </c>
      <c r="K32732" s="34">
        <v>21</v>
      </c>
      <c r="L32732" s="34">
        <v>35</v>
      </c>
      <c r="M32732" s="34">
        <v>31</v>
      </c>
      <c r="N32732" s="34">
        <v>46</v>
      </c>
      <c r="O32732" s="34">
        <v>29</v>
      </c>
      <c r="P32732" s="34">
        <v>35</v>
      </c>
      <c r="Q32732" s="34">
        <v>77</v>
      </c>
      <c r="R32732" s="34">
        <v>61</v>
      </c>
      <c r="S32732" s="34">
        <v>58</v>
      </c>
      <c r="T32732" s="34">
        <v>71</v>
      </c>
      <c r="U32732" s="34">
        <v>46</v>
      </c>
      <c r="V32732" s="34">
        <v>66</v>
      </c>
      <c r="W32732" s="34">
        <v>38</v>
      </c>
      <c r="X32732" s="34">
        <v>66</v>
      </c>
      <c r="Y32732" s="34">
        <v>47</v>
      </c>
      <c r="Z32732" s="34">
        <v>48</v>
      </c>
      <c r="AA32732" s="34">
        <v>55</v>
      </c>
      <c r="AB32732" s="34">
        <v>62</v>
      </c>
      <c r="AC32732" s="34">
        <v>70</v>
      </c>
    </row>
    <row r="32733" spans="1:29" x14ac:dyDescent="0.2">
      <c r="A32733" s="34" t="s">
        <v>93226</v>
      </c>
      <c r="B32733" s="34">
        <v>65</v>
      </c>
      <c r="C32733" s="34">
        <v>37</v>
      </c>
      <c r="D32733" s="34">
        <v>37</v>
      </c>
      <c r="E32733" s="34">
        <v>21</v>
      </c>
      <c r="F32733" s="34">
        <v>36</v>
      </c>
      <c r="G32733" s="34">
        <v>32</v>
      </c>
      <c r="H32733" s="34">
        <v>32</v>
      </c>
      <c r="I32733" s="34">
        <v>29</v>
      </c>
      <c r="J32733" s="34">
        <v>34</v>
      </c>
      <c r="K32733" s="34">
        <v>25</v>
      </c>
      <c r="L32733" s="34">
        <v>44</v>
      </c>
      <c r="M32733" s="34">
        <v>43</v>
      </c>
      <c r="N32733" s="34">
        <v>47</v>
      </c>
      <c r="O32733" s="34">
        <v>17</v>
      </c>
      <c r="P32733" s="34">
        <v>32</v>
      </c>
      <c r="Q32733" s="34">
        <v>60</v>
      </c>
      <c r="R32733" s="34">
        <v>73</v>
      </c>
      <c r="S32733" s="34">
        <v>36</v>
      </c>
      <c r="T32733" s="34">
        <v>68</v>
      </c>
      <c r="U32733" s="34">
        <v>26</v>
      </c>
      <c r="V32733" s="34">
        <v>37</v>
      </c>
      <c r="W32733" s="34">
        <v>67</v>
      </c>
      <c r="X32733" s="34">
        <v>56</v>
      </c>
      <c r="Y32733" s="34">
        <v>30</v>
      </c>
      <c r="Z32733" s="34">
        <v>40</v>
      </c>
      <c r="AA32733" s="34">
        <v>63</v>
      </c>
      <c r="AB32733" s="34">
        <v>28</v>
      </c>
      <c r="AC32733" s="34">
        <v>45</v>
      </c>
    </row>
    <row r="32734" spans="1:29" x14ac:dyDescent="0.2">
      <c r="A32734" s="34" t="s">
        <v>93227</v>
      </c>
      <c r="B32734" s="34">
        <v>86</v>
      </c>
      <c r="C32734" s="34">
        <v>131</v>
      </c>
      <c r="D32734" s="34">
        <v>175</v>
      </c>
      <c r="E32734" s="34">
        <v>126</v>
      </c>
      <c r="F32734" s="34">
        <v>180</v>
      </c>
      <c r="G32734" s="34">
        <v>112</v>
      </c>
      <c r="H32734" s="34">
        <v>144</v>
      </c>
      <c r="I32734" s="34">
        <v>163</v>
      </c>
      <c r="J32734" s="34">
        <v>125</v>
      </c>
      <c r="K32734" s="34">
        <v>145</v>
      </c>
      <c r="L32734" s="34">
        <v>101</v>
      </c>
      <c r="M32734" s="34">
        <v>119</v>
      </c>
      <c r="N32734" s="34">
        <v>150</v>
      </c>
      <c r="O32734" s="34">
        <v>137</v>
      </c>
      <c r="P32734" s="34">
        <v>152</v>
      </c>
      <c r="Q32734" s="34">
        <v>181</v>
      </c>
      <c r="R32734" s="34">
        <v>223</v>
      </c>
      <c r="S32734" s="34">
        <v>189</v>
      </c>
      <c r="T32734" s="34">
        <v>180</v>
      </c>
      <c r="U32734" s="34">
        <v>160</v>
      </c>
      <c r="V32734" s="34">
        <v>172</v>
      </c>
      <c r="W32734" s="34">
        <v>165</v>
      </c>
      <c r="X32734" s="34">
        <v>203</v>
      </c>
      <c r="Y32734" s="34">
        <v>208</v>
      </c>
      <c r="Z32734" s="34">
        <v>213</v>
      </c>
      <c r="AA32734" s="34">
        <v>143</v>
      </c>
      <c r="AB32734" s="34">
        <v>159</v>
      </c>
      <c r="AC32734" s="34">
        <v>233</v>
      </c>
    </row>
    <row r="32735" spans="1:29" x14ac:dyDescent="0.2">
      <c r="A32735" s="34" t="s">
        <v>93228</v>
      </c>
      <c r="B32735" s="34">
        <v>39</v>
      </c>
      <c r="C32735" s="34">
        <v>7</v>
      </c>
      <c r="D32735" s="34">
        <v>16</v>
      </c>
      <c r="E32735" s="34">
        <v>16</v>
      </c>
      <c r="F32735" s="34">
        <v>18</v>
      </c>
      <c r="G32735" s="34">
        <v>2</v>
      </c>
      <c r="H32735" s="34">
        <v>17</v>
      </c>
      <c r="I32735" s="34">
        <v>10</v>
      </c>
      <c r="J32735" s="34">
        <v>25</v>
      </c>
      <c r="K32735" s="34">
        <v>5</v>
      </c>
      <c r="L32735" s="34">
        <v>7</v>
      </c>
      <c r="M32735" s="34">
        <v>14</v>
      </c>
      <c r="N32735" s="34">
        <v>8</v>
      </c>
      <c r="O32735" s="34">
        <v>23</v>
      </c>
      <c r="P32735" s="34">
        <v>20</v>
      </c>
      <c r="Q32735" s="34">
        <v>19</v>
      </c>
      <c r="R32735" s="34">
        <v>38</v>
      </c>
      <c r="S32735" s="34">
        <v>11</v>
      </c>
      <c r="T32735" s="34">
        <v>25</v>
      </c>
      <c r="U32735" s="34">
        <v>12</v>
      </c>
      <c r="V32735" s="34">
        <v>27</v>
      </c>
      <c r="W32735" s="34">
        <v>15</v>
      </c>
      <c r="X32735" s="34">
        <v>9</v>
      </c>
      <c r="Y32735" s="34">
        <v>21</v>
      </c>
      <c r="Z32735" s="34">
        <v>21</v>
      </c>
      <c r="AA32735" s="34">
        <v>39</v>
      </c>
      <c r="AB32735" s="34">
        <v>25</v>
      </c>
      <c r="AC32735" s="34">
        <v>26</v>
      </c>
    </row>
    <row r="32736" spans="1:29" x14ac:dyDescent="0.2">
      <c r="A32736" s="34" t="s">
        <v>93229</v>
      </c>
      <c r="B32736" s="34">
        <v>94</v>
      </c>
      <c r="C32736" s="34">
        <v>83</v>
      </c>
      <c r="D32736" s="34">
        <v>93</v>
      </c>
      <c r="E32736" s="34">
        <v>97</v>
      </c>
      <c r="F32736" s="34">
        <v>70</v>
      </c>
      <c r="G32736" s="34">
        <v>86</v>
      </c>
      <c r="H32736" s="34">
        <v>103</v>
      </c>
      <c r="I32736" s="34">
        <v>70</v>
      </c>
      <c r="J32736" s="34">
        <v>87</v>
      </c>
      <c r="K32736" s="34">
        <v>95</v>
      </c>
      <c r="L32736" s="34">
        <v>87</v>
      </c>
      <c r="M32736" s="34">
        <v>65</v>
      </c>
      <c r="N32736" s="34">
        <v>84</v>
      </c>
      <c r="O32736" s="34">
        <v>78</v>
      </c>
      <c r="P32736" s="34">
        <v>100</v>
      </c>
      <c r="Q32736" s="34">
        <v>107</v>
      </c>
      <c r="R32736" s="34">
        <v>150</v>
      </c>
      <c r="S32736" s="34">
        <v>114</v>
      </c>
      <c r="T32736" s="34">
        <v>85</v>
      </c>
      <c r="U32736" s="34">
        <v>75</v>
      </c>
      <c r="V32736" s="34">
        <v>110</v>
      </c>
      <c r="W32736" s="34">
        <v>101</v>
      </c>
      <c r="X32736" s="34">
        <v>128</v>
      </c>
      <c r="Y32736" s="34">
        <v>75</v>
      </c>
      <c r="Z32736" s="34">
        <v>103</v>
      </c>
      <c r="AA32736" s="34">
        <v>86</v>
      </c>
      <c r="AB32736" s="34">
        <v>135</v>
      </c>
      <c r="AC32736" s="34">
        <v>95</v>
      </c>
    </row>
    <row r="32737" spans="1:29" x14ac:dyDescent="0.2">
      <c r="A32737" s="34" t="s">
        <v>93230</v>
      </c>
      <c r="B32737" s="34">
        <v>90</v>
      </c>
      <c r="C32737" s="34">
        <v>84</v>
      </c>
      <c r="D32737" s="34">
        <v>114</v>
      </c>
      <c r="E32737" s="34">
        <v>92</v>
      </c>
      <c r="F32737" s="34">
        <v>105</v>
      </c>
      <c r="G32737" s="34">
        <v>61</v>
      </c>
      <c r="H32737" s="34">
        <v>118</v>
      </c>
      <c r="I32737" s="34">
        <v>58</v>
      </c>
      <c r="J32737" s="34">
        <v>115</v>
      </c>
      <c r="K32737" s="34">
        <v>76</v>
      </c>
      <c r="L32737" s="34">
        <v>67</v>
      </c>
      <c r="M32737" s="34">
        <v>67</v>
      </c>
      <c r="N32737" s="34">
        <v>89</v>
      </c>
      <c r="O32737" s="34">
        <v>63</v>
      </c>
      <c r="P32737" s="34">
        <v>99</v>
      </c>
      <c r="Q32737" s="34">
        <v>108</v>
      </c>
      <c r="R32737" s="34">
        <v>131</v>
      </c>
      <c r="S32737" s="34">
        <v>97</v>
      </c>
      <c r="T32737" s="34">
        <v>95</v>
      </c>
      <c r="U32737" s="34">
        <v>86</v>
      </c>
      <c r="V32737" s="34">
        <v>73</v>
      </c>
      <c r="W32737" s="34">
        <v>107</v>
      </c>
      <c r="X32737" s="34">
        <v>154</v>
      </c>
      <c r="Y32737" s="34">
        <v>102</v>
      </c>
      <c r="Z32737" s="34">
        <v>136</v>
      </c>
      <c r="AA32737" s="34">
        <v>140</v>
      </c>
      <c r="AB32737" s="34">
        <v>97</v>
      </c>
      <c r="AC32737" s="34">
        <v>131</v>
      </c>
    </row>
    <row r="32738" spans="1:29" x14ac:dyDescent="0.2">
      <c r="A32738" s="34" t="s">
        <v>93231</v>
      </c>
      <c r="B32738" s="34">
        <v>137</v>
      </c>
      <c r="C32738" s="34">
        <v>153</v>
      </c>
      <c r="D32738" s="34">
        <v>128</v>
      </c>
      <c r="E32738" s="34">
        <v>157</v>
      </c>
      <c r="F32738" s="34">
        <v>140</v>
      </c>
      <c r="G32738" s="34">
        <v>147</v>
      </c>
      <c r="H32738" s="34">
        <v>136</v>
      </c>
      <c r="I32738" s="34">
        <v>119</v>
      </c>
      <c r="J32738" s="34">
        <v>134</v>
      </c>
      <c r="K32738" s="34">
        <v>132</v>
      </c>
      <c r="L32738" s="34">
        <v>95</v>
      </c>
      <c r="M32738" s="34">
        <v>101</v>
      </c>
      <c r="N32738" s="34">
        <v>120</v>
      </c>
      <c r="O32738" s="34">
        <v>107</v>
      </c>
      <c r="P32738" s="34">
        <v>94</v>
      </c>
      <c r="Q32738" s="34">
        <v>146</v>
      </c>
      <c r="R32738" s="34">
        <v>156</v>
      </c>
      <c r="S32738" s="34">
        <v>133</v>
      </c>
      <c r="T32738" s="34">
        <v>140</v>
      </c>
      <c r="U32738" s="34">
        <v>139</v>
      </c>
      <c r="V32738" s="34">
        <v>136</v>
      </c>
      <c r="W32738" s="34">
        <v>159</v>
      </c>
      <c r="X32738" s="34">
        <v>178</v>
      </c>
      <c r="Y32738" s="34">
        <v>160</v>
      </c>
      <c r="Z32738" s="34">
        <v>172</v>
      </c>
      <c r="AA32738" s="34">
        <v>179</v>
      </c>
      <c r="AB32738" s="34">
        <v>135</v>
      </c>
      <c r="AC32738" s="34">
        <v>211</v>
      </c>
    </row>
    <row r="32739" spans="1:29" x14ac:dyDescent="0.2">
      <c r="A32739" s="34" t="s">
        <v>93232</v>
      </c>
      <c r="B32739" s="34">
        <v>47</v>
      </c>
      <c r="C32739" s="34">
        <v>30</v>
      </c>
      <c r="D32739" s="34">
        <v>35</v>
      </c>
      <c r="E32739" s="34">
        <v>26</v>
      </c>
      <c r="F32739" s="34">
        <v>35</v>
      </c>
      <c r="G32739" s="34">
        <v>10</v>
      </c>
      <c r="H32739" s="34">
        <v>13</v>
      </c>
      <c r="I32739" s="34">
        <v>37</v>
      </c>
      <c r="J32739" s="34">
        <v>27</v>
      </c>
      <c r="K32739" s="34">
        <v>20</v>
      </c>
      <c r="L32739" s="34">
        <v>31</v>
      </c>
      <c r="M32739" s="34">
        <v>26</v>
      </c>
      <c r="N32739" s="34">
        <v>31</v>
      </c>
      <c r="O32739" s="34">
        <v>23</v>
      </c>
      <c r="P32739" s="34">
        <v>28</v>
      </c>
      <c r="Q32739" s="34">
        <v>20</v>
      </c>
      <c r="R32739" s="34">
        <v>29</v>
      </c>
      <c r="S32739" s="34">
        <v>27</v>
      </c>
      <c r="T32739" s="34">
        <v>55</v>
      </c>
      <c r="U32739" s="34">
        <v>23</v>
      </c>
      <c r="V32739" s="34">
        <v>44</v>
      </c>
      <c r="W32739" s="34">
        <v>33</v>
      </c>
      <c r="X32739" s="34">
        <v>44</v>
      </c>
      <c r="Y32739" s="34">
        <v>42</v>
      </c>
      <c r="Z32739" s="34">
        <v>30</v>
      </c>
      <c r="AA32739" s="34">
        <v>29</v>
      </c>
      <c r="AB32739" s="34">
        <v>34</v>
      </c>
      <c r="AC32739" s="34">
        <v>42</v>
      </c>
    </row>
    <row r="32740" spans="1:29" x14ac:dyDescent="0.2">
      <c r="A32740" s="34" t="s">
        <v>93233</v>
      </c>
      <c r="B32740" s="34">
        <v>84</v>
      </c>
      <c r="C32740" s="34">
        <v>82</v>
      </c>
      <c r="D32740" s="34">
        <v>64</v>
      </c>
      <c r="E32740" s="34">
        <v>54</v>
      </c>
      <c r="F32740" s="34">
        <v>39</v>
      </c>
      <c r="G32740" s="34">
        <v>74</v>
      </c>
      <c r="H32740" s="34">
        <v>40</v>
      </c>
      <c r="I32740" s="34">
        <v>78</v>
      </c>
      <c r="J32740" s="34">
        <v>46</v>
      </c>
      <c r="K32740" s="34">
        <v>76</v>
      </c>
      <c r="L32740" s="34">
        <v>39</v>
      </c>
      <c r="M32740" s="34">
        <v>77</v>
      </c>
      <c r="N32740" s="34">
        <v>41</v>
      </c>
      <c r="O32740" s="34">
        <v>59</v>
      </c>
      <c r="P32740" s="34">
        <v>63</v>
      </c>
      <c r="Q32740" s="34">
        <v>106</v>
      </c>
      <c r="R32740" s="34">
        <v>58</v>
      </c>
      <c r="S32740" s="34">
        <v>112</v>
      </c>
      <c r="T32740" s="34">
        <v>80</v>
      </c>
      <c r="U32740" s="34">
        <v>91</v>
      </c>
      <c r="V32740" s="34">
        <v>56</v>
      </c>
      <c r="W32740" s="34">
        <v>83</v>
      </c>
      <c r="X32740" s="34">
        <v>64</v>
      </c>
      <c r="Y32740" s="34">
        <v>98</v>
      </c>
      <c r="Z32740" s="34">
        <v>75</v>
      </c>
      <c r="AA32740" s="34">
        <v>82</v>
      </c>
      <c r="AB32740" s="34">
        <v>77</v>
      </c>
      <c r="AC32740" s="34">
        <v>107</v>
      </c>
    </row>
    <row r="32741" spans="1:29" x14ac:dyDescent="0.2">
      <c r="A32741" s="34" t="s">
        <v>93234</v>
      </c>
      <c r="B32741" s="34">
        <v>70</v>
      </c>
      <c r="C32741" s="34">
        <v>77</v>
      </c>
      <c r="D32741" s="34">
        <v>124</v>
      </c>
      <c r="E32741" s="34">
        <v>102</v>
      </c>
      <c r="F32741" s="34">
        <v>145</v>
      </c>
      <c r="G32741" s="34">
        <v>88</v>
      </c>
      <c r="H32741" s="34">
        <v>80</v>
      </c>
      <c r="I32741" s="34">
        <v>60</v>
      </c>
      <c r="J32741" s="34">
        <v>93</v>
      </c>
      <c r="K32741" s="34">
        <v>99</v>
      </c>
      <c r="L32741" s="34">
        <v>82</v>
      </c>
      <c r="M32741" s="34">
        <v>80</v>
      </c>
      <c r="N32741" s="34">
        <v>79</v>
      </c>
      <c r="O32741" s="34">
        <v>73</v>
      </c>
      <c r="P32741" s="34">
        <v>113</v>
      </c>
      <c r="Q32741" s="34">
        <v>83</v>
      </c>
      <c r="R32741" s="34">
        <v>113</v>
      </c>
      <c r="S32741" s="34">
        <v>68</v>
      </c>
      <c r="T32741" s="34">
        <v>116</v>
      </c>
      <c r="U32741" s="34">
        <v>68</v>
      </c>
      <c r="V32741" s="34">
        <v>124</v>
      </c>
      <c r="W32741" s="34">
        <v>99</v>
      </c>
      <c r="X32741" s="34">
        <v>140</v>
      </c>
      <c r="Y32741" s="34">
        <v>88</v>
      </c>
      <c r="Z32741" s="34">
        <v>133</v>
      </c>
      <c r="AA32741" s="34">
        <v>88</v>
      </c>
      <c r="AB32741" s="34">
        <v>133</v>
      </c>
      <c r="AC32741" s="34">
        <v>149</v>
      </c>
    </row>
    <row r="32742" spans="1:29" x14ac:dyDescent="0.2">
      <c r="A32742" s="34" t="s">
        <v>93235</v>
      </c>
      <c r="B32742" s="34">
        <v>325</v>
      </c>
      <c r="C32742" s="34">
        <v>293</v>
      </c>
      <c r="D32742" s="34">
        <v>436</v>
      </c>
      <c r="E32742" s="34">
        <v>264</v>
      </c>
      <c r="F32742" s="34">
        <v>418</v>
      </c>
      <c r="G32742" s="34">
        <v>301</v>
      </c>
      <c r="H32742" s="34">
        <v>360</v>
      </c>
      <c r="I32742" s="34">
        <v>211</v>
      </c>
      <c r="J32742" s="34">
        <v>415</v>
      </c>
      <c r="K32742" s="34">
        <v>258</v>
      </c>
      <c r="L32742" s="34">
        <v>304</v>
      </c>
      <c r="M32742" s="34">
        <v>254</v>
      </c>
      <c r="N32742" s="34">
        <v>340</v>
      </c>
      <c r="O32742" s="34">
        <v>259</v>
      </c>
      <c r="P32742" s="34">
        <v>349</v>
      </c>
      <c r="Q32742" s="34">
        <v>379</v>
      </c>
      <c r="R32742" s="34">
        <v>526</v>
      </c>
      <c r="S32742" s="34">
        <v>352</v>
      </c>
      <c r="T32742" s="34">
        <v>448</v>
      </c>
      <c r="U32742" s="34">
        <v>309</v>
      </c>
      <c r="V32742" s="34">
        <v>489</v>
      </c>
      <c r="W32742" s="34">
        <v>333</v>
      </c>
      <c r="X32742" s="34">
        <v>489</v>
      </c>
      <c r="Y32742" s="34">
        <v>318</v>
      </c>
      <c r="Z32742" s="34">
        <v>498</v>
      </c>
      <c r="AA32742" s="34">
        <v>384</v>
      </c>
      <c r="AB32742" s="34">
        <v>485</v>
      </c>
      <c r="AC32742" s="34">
        <v>463</v>
      </c>
    </row>
    <row r="32743" spans="1:29" x14ac:dyDescent="0.2">
      <c r="A32743" s="34" t="s">
        <v>93236</v>
      </c>
      <c r="B32743" s="34">
        <v>66</v>
      </c>
      <c r="C32743" s="34">
        <v>56</v>
      </c>
      <c r="D32743" s="34">
        <v>69</v>
      </c>
      <c r="E32743" s="34">
        <v>69</v>
      </c>
      <c r="F32743" s="34">
        <v>54</v>
      </c>
      <c r="G32743" s="34">
        <v>67</v>
      </c>
      <c r="H32743" s="34">
        <v>43</v>
      </c>
      <c r="I32743" s="34">
        <v>29</v>
      </c>
      <c r="J32743" s="34">
        <v>50</v>
      </c>
      <c r="K32743" s="34">
        <v>56</v>
      </c>
      <c r="L32743" s="34">
        <v>41</v>
      </c>
      <c r="M32743" s="34">
        <v>56</v>
      </c>
      <c r="N32743" s="34">
        <v>47</v>
      </c>
      <c r="O32743" s="34">
        <v>37</v>
      </c>
      <c r="P32743" s="34">
        <v>64</v>
      </c>
      <c r="Q32743" s="34">
        <v>80</v>
      </c>
      <c r="R32743" s="34">
        <v>78</v>
      </c>
      <c r="S32743" s="34">
        <v>46</v>
      </c>
      <c r="T32743" s="34">
        <v>37</v>
      </c>
      <c r="U32743" s="34">
        <v>64</v>
      </c>
      <c r="V32743" s="34">
        <v>81</v>
      </c>
      <c r="W32743" s="34">
        <v>33</v>
      </c>
      <c r="X32743" s="34">
        <v>83</v>
      </c>
      <c r="Y32743" s="34">
        <v>49</v>
      </c>
      <c r="Z32743" s="34">
        <v>82</v>
      </c>
      <c r="AA32743" s="34">
        <v>62</v>
      </c>
      <c r="AB32743" s="34">
        <v>74</v>
      </c>
      <c r="AC32743" s="34">
        <v>82</v>
      </c>
    </row>
    <row r="32744" spans="1:29" x14ac:dyDescent="0.2">
      <c r="A32744" s="34" t="s">
        <v>93237</v>
      </c>
      <c r="B32744" s="34">
        <v>96</v>
      </c>
      <c r="C32744" s="34">
        <v>38</v>
      </c>
      <c r="D32744" s="34">
        <v>72</v>
      </c>
      <c r="E32744" s="34">
        <v>49</v>
      </c>
      <c r="F32744" s="34">
        <v>93</v>
      </c>
      <c r="G32744" s="34">
        <v>83</v>
      </c>
      <c r="H32744" s="34">
        <v>96</v>
      </c>
      <c r="I32744" s="34">
        <v>55</v>
      </c>
      <c r="J32744" s="34">
        <v>63</v>
      </c>
      <c r="K32744" s="34">
        <v>51</v>
      </c>
      <c r="L32744" s="34">
        <v>84</v>
      </c>
      <c r="M32744" s="34">
        <v>58</v>
      </c>
      <c r="N32744" s="34">
        <v>62</v>
      </c>
      <c r="O32744" s="34">
        <v>43</v>
      </c>
      <c r="P32744" s="34">
        <v>59</v>
      </c>
      <c r="Q32744" s="34">
        <v>122</v>
      </c>
      <c r="R32744" s="34">
        <v>92</v>
      </c>
      <c r="S32744" s="34">
        <v>91</v>
      </c>
      <c r="T32744" s="34">
        <v>113</v>
      </c>
      <c r="U32744" s="34">
        <v>104</v>
      </c>
      <c r="V32744" s="34">
        <v>89</v>
      </c>
      <c r="W32744" s="34">
        <v>100</v>
      </c>
      <c r="X32744" s="34">
        <v>99</v>
      </c>
      <c r="Y32744" s="34">
        <v>100</v>
      </c>
      <c r="Z32744" s="34">
        <v>85</v>
      </c>
      <c r="AA32744" s="34">
        <v>85</v>
      </c>
      <c r="AB32744" s="34">
        <v>163</v>
      </c>
      <c r="AC32744" s="34">
        <v>123</v>
      </c>
    </row>
    <row r="32745" spans="1:29" x14ac:dyDescent="0.2">
      <c r="A32745" s="34" t="s">
        <v>93238</v>
      </c>
      <c r="B32745" s="34">
        <v>118</v>
      </c>
      <c r="C32745" s="34">
        <v>87</v>
      </c>
      <c r="D32745" s="34">
        <v>96</v>
      </c>
      <c r="E32745" s="34">
        <v>105</v>
      </c>
      <c r="F32745" s="34">
        <v>116</v>
      </c>
      <c r="G32745" s="34">
        <v>90</v>
      </c>
      <c r="H32745" s="34">
        <v>78</v>
      </c>
      <c r="I32745" s="34">
        <v>114</v>
      </c>
      <c r="J32745" s="34">
        <v>107</v>
      </c>
      <c r="K32745" s="34">
        <v>116</v>
      </c>
      <c r="L32745" s="34">
        <v>67</v>
      </c>
      <c r="M32745" s="34">
        <v>90</v>
      </c>
      <c r="N32745" s="34">
        <v>83</v>
      </c>
      <c r="O32745" s="34">
        <v>123</v>
      </c>
      <c r="P32745" s="34">
        <v>81</v>
      </c>
      <c r="Q32745" s="34">
        <v>176</v>
      </c>
      <c r="R32745" s="34">
        <v>112</v>
      </c>
      <c r="S32745" s="34">
        <v>152</v>
      </c>
      <c r="T32745" s="34">
        <v>158</v>
      </c>
      <c r="U32745" s="34">
        <v>127</v>
      </c>
      <c r="V32745" s="34">
        <v>104</v>
      </c>
      <c r="W32745" s="34">
        <v>171</v>
      </c>
      <c r="X32745" s="34">
        <v>159</v>
      </c>
      <c r="Y32745" s="34">
        <v>143</v>
      </c>
      <c r="Z32745" s="34">
        <v>107</v>
      </c>
      <c r="AA32745" s="34">
        <v>136</v>
      </c>
      <c r="AB32745" s="34">
        <v>119</v>
      </c>
      <c r="AC32745" s="34">
        <v>207</v>
      </c>
    </row>
    <row r="32746" spans="1:29" x14ac:dyDescent="0.2">
      <c r="A32746" s="34" t="s">
        <v>93239</v>
      </c>
      <c r="B32746" s="34">
        <v>35</v>
      </c>
      <c r="C32746" s="34">
        <v>20</v>
      </c>
      <c r="D32746" s="34">
        <v>10</v>
      </c>
      <c r="E32746" s="34">
        <v>10</v>
      </c>
      <c r="F32746" s="34">
        <v>24</v>
      </c>
      <c r="G32746" s="34">
        <v>16</v>
      </c>
      <c r="H32746" s="34">
        <v>16</v>
      </c>
      <c r="I32746" s="34">
        <v>29</v>
      </c>
      <c r="J32746" s="34">
        <v>25</v>
      </c>
      <c r="K32746" s="34">
        <v>11</v>
      </c>
      <c r="L32746" s="34">
        <v>18</v>
      </c>
      <c r="M32746" s="34">
        <v>21</v>
      </c>
      <c r="N32746" s="34">
        <v>17</v>
      </c>
      <c r="O32746" s="34">
        <v>25</v>
      </c>
      <c r="P32746" s="34">
        <v>35</v>
      </c>
      <c r="Q32746" s="34">
        <v>40</v>
      </c>
      <c r="R32746" s="34">
        <v>24</v>
      </c>
      <c r="S32746" s="34">
        <v>21</v>
      </c>
      <c r="T32746" s="34">
        <v>26</v>
      </c>
      <c r="U32746" s="34">
        <v>24</v>
      </c>
      <c r="V32746" s="34">
        <v>19</v>
      </c>
      <c r="W32746" s="34">
        <v>53</v>
      </c>
      <c r="X32746" s="34">
        <v>23</v>
      </c>
      <c r="Y32746" s="34">
        <v>32</v>
      </c>
      <c r="Z32746" s="34">
        <v>19</v>
      </c>
      <c r="AA32746" s="34">
        <v>18</v>
      </c>
      <c r="AB32746" s="34">
        <v>34</v>
      </c>
      <c r="AC32746" s="34">
        <v>46</v>
      </c>
    </row>
    <row r="32747" spans="1:29" x14ac:dyDescent="0.2">
      <c r="A32747" s="34" t="s">
        <v>93240</v>
      </c>
      <c r="B32747" s="34">
        <v>121</v>
      </c>
      <c r="C32747" s="34">
        <v>73</v>
      </c>
      <c r="D32747" s="34">
        <v>101</v>
      </c>
      <c r="E32747" s="34">
        <v>61</v>
      </c>
      <c r="F32747" s="34">
        <v>96</v>
      </c>
      <c r="G32747" s="34">
        <v>86</v>
      </c>
      <c r="H32747" s="34">
        <v>57</v>
      </c>
      <c r="I32747" s="34">
        <v>87</v>
      </c>
      <c r="J32747" s="34">
        <v>77</v>
      </c>
      <c r="K32747" s="34">
        <v>92</v>
      </c>
      <c r="L32747" s="34">
        <v>99</v>
      </c>
      <c r="M32747" s="34">
        <v>76</v>
      </c>
      <c r="N32747" s="34">
        <v>86</v>
      </c>
      <c r="O32747" s="34">
        <v>64</v>
      </c>
      <c r="P32747" s="34">
        <v>85</v>
      </c>
      <c r="Q32747" s="34">
        <v>136</v>
      </c>
      <c r="R32747" s="34">
        <v>141</v>
      </c>
      <c r="S32747" s="34">
        <v>87</v>
      </c>
      <c r="T32747" s="34">
        <v>122</v>
      </c>
      <c r="U32747" s="34">
        <v>65</v>
      </c>
      <c r="V32747" s="34">
        <v>108</v>
      </c>
      <c r="W32747" s="34">
        <v>129</v>
      </c>
      <c r="X32747" s="34">
        <v>98</v>
      </c>
      <c r="Y32747" s="34">
        <v>98</v>
      </c>
      <c r="Z32747" s="34">
        <v>89</v>
      </c>
      <c r="AA32747" s="34">
        <v>92</v>
      </c>
      <c r="AB32747" s="34">
        <v>112</v>
      </c>
      <c r="AC32747" s="34">
        <v>93</v>
      </c>
    </row>
    <row r="32748" spans="1:29" x14ac:dyDescent="0.2">
      <c r="A32748" s="34" t="s">
        <v>93241</v>
      </c>
      <c r="B32748" s="34">
        <v>36</v>
      </c>
      <c r="C32748" s="34">
        <v>57</v>
      </c>
      <c r="D32748" s="34">
        <v>71</v>
      </c>
      <c r="E32748" s="34">
        <v>67</v>
      </c>
      <c r="F32748" s="34">
        <v>46</v>
      </c>
      <c r="G32748" s="34">
        <v>56</v>
      </c>
      <c r="H32748" s="34">
        <v>54</v>
      </c>
      <c r="I32748" s="34">
        <v>59</v>
      </c>
      <c r="J32748" s="34">
        <v>42</v>
      </c>
      <c r="K32748" s="34">
        <v>86</v>
      </c>
      <c r="L32748" s="34">
        <v>19</v>
      </c>
      <c r="M32748" s="34">
        <v>55</v>
      </c>
      <c r="N32748" s="34">
        <v>35</v>
      </c>
      <c r="O32748" s="34">
        <v>55</v>
      </c>
      <c r="P32748" s="34">
        <v>36</v>
      </c>
      <c r="Q32748" s="34">
        <v>58</v>
      </c>
      <c r="R32748" s="34">
        <v>33</v>
      </c>
      <c r="S32748" s="34">
        <v>80</v>
      </c>
      <c r="T32748" s="34">
        <v>10</v>
      </c>
      <c r="U32748" s="34">
        <v>35</v>
      </c>
      <c r="V32748" s="34">
        <v>36</v>
      </c>
      <c r="W32748" s="34">
        <v>43</v>
      </c>
      <c r="X32748" s="34">
        <v>54</v>
      </c>
      <c r="Y32748" s="34">
        <v>34</v>
      </c>
      <c r="Z32748" s="34">
        <v>43</v>
      </c>
      <c r="AA32748" s="34">
        <v>61</v>
      </c>
      <c r="AB32748" s="34">
        <v>27</v>
      </c>
      <c r="AC32748" s="34">
        <v>83</v>
      </c>
    </row>
    <row r="32749" spans="1:29" x14ac:dyDescent="0.2">
      <c r="A32749" s="34" t="s">
        <v>93242</v>
      </c>
      <c r="B32749" s="34">
        <v>82</v>
      </c>
      <c r="C32749" s="34">
        <v>71</v>
      </c>
      <c r="D32749" s="34">
        <v>103</v>
      </c>
      <c r="E32749" s="34">
        <v>88</v>
      </c>
      <c r="F32749" s="34">
        <v>126</v>
      </c>
      <c r="G32749" s="34">
        <v>119</v>
      </c>
      <c r="H32749" s="34">
        <v>118</v>
      </c>
      <c r="I32749" s="34">
        <v>91</v>
      </c>
      <c r="J32749" s="34">
        <v>94</v>
      </c>
      <c r="K32749" s="34">
        <v>117</v>
      </c>
      <c r="L32749" s="34">
        <v>118</v>
      </c>
      <c r="M32749" s="34">
        <v>93</v>
      </c>
      <c r="N32749" s="34">
        <v>136</v>
      </c>
      <c r="O32749" s="34">
        <v>110</v>
      </c>
      <c r="P32749" s="34">
        <v>103</v>
      </c>
      <c r="Q32749" s="34">
        <v>153</v>
      </c>
      <c r="R32749" s="34">
        <v>158</v>
      </c>
      <c r="S32749" s="34">
        <v>101</v>
      </c>
      <c r="T32749" s="34">
        <v>140</v>
      </c>
      <c r="U32749" s="34">
        <v>106</v>
      </c>
      <c r="V32749" s="34">
        <v>147</v>
      </c>
      <c r="W32749" s="34">
        <v>115</v>
      </c>
      <c r="X32749" s="34">
        <v>165</v>
      </c>
      <c r="Y32749" s="34">
        <v>175</v>
      </c>
      <c r="Z32749" s="34">
        <v>155</v>
      </c>
      <c r="AA32749" s="34">
        <v>174</v>
      </c>
      <c r="AB32749" s="34">
        <v>193</v>
      </c>
      <c r="AC32749" s="34">
        <v>211</v>
      </c>
    </row>
    <row r="32750" spans="1:29" x14ac:dyDescent="0.2">
      <c r="A32750" s="34" t="s">
        <v>93243</v>
      </c>
      <c r="B32750" s="34">
        <v>69</v>
      </c>
      <c r="C32750" s="34">
        <v>49</v>
      </c>
      <c r="D32750" s="34">
        <v>76</v>
      </c>
      <c r="E32750" s="34">
        <v>46</v>
      </c>
      <c r="F32750" s="34">
        <v>81</v>
      </c>
      <c r="G32750" s="34">
        <v>40</v>
      </c>
      <c r="H32750" s="34">
        <v>75</v>
      </c>
      <c r="I32750" s="34">
        <v>71</v>
      </c>
      <c r="J32750" s="34">
        <v>69</v>
      </c>
      <c r="K32750" s="34">
        <v>28</v>
      </c>
      <c r="L32750" s="34">
        <v>71</v>
      </c>
      <c r="M32750" s="34">
        <v>54</v>
      </c>
      <c r="N32750" s="34">
        <v>61</v>
      </c>
      <c r="O32750" s="34">
        <v>62</v>
      </c>
      <c r="P32750" s="34">
        <v>93</v>
      </c>
      <c r="Q32750" s="34">
        <v>82</v>
      </c>
      <c r="R32750" s="34">
        <v>114</v>
      </c>
      <c r="S32750" s="34">
        <v>56</v>
      </c>
      <c r="T32750" s="34">
        <v>85</v>
      </c>
      <c r="U32750" s="34">
        <v>56</v>
      </c>
      <c r="V32750" s="34">
        <v>78</v>
      </c>
      <c r="W32750" s="34">
        <v>73</v>
      </c>
      <c r="X32750" s="34">
        <v>78</v>
      </c>
      <c r="Y32750" s="34">
        <v>62</v>
      </c>
      <c r="Z32750" s="34">
        <v>93</v>
      </c>
      <c r="AA32750" s="34">
        <v>89</v>
      </c>
      <c r="AB32750" s="34">
        <v>81</v>
      </c>
      <c r="AC32750" s="34">
        <v>65</v>
      </c>
    </row>
    <row r="32751" spans="1:29" x14ac:dyDescent="0.2">
      <c r="A32751" s="34" t="s">
        <v>93244</v>
      </c>
      <c r="B32751" s="34">
        <v>92</v>
      </c>
      <c r="C32751" s="34">
        <v>92</v>
      </c>
      <c r="D32751" s="34">
        <v>151</v>
      </c>
      <c r="E32751" s="34">
        <v>140</v>
      </c>
      <c r="F32751" s="34">
        <v>124</v>
      </c>
      <c r="G32751" s="34">
        <v>110</v>
      </c>
      <c r="H32751" s="34">
        <v>136</v>
      </c>
      <c r="I32751" s="34">
        <v>85</v>
      </c>
      <c r="J32751" s="34">
        <v>92</v>
      </c>
      <c r="K32751" s="34">
        <v>101</v>
      </c>
      <c r="L32751" s="34">
        <v>93</v>
      </c>
      <c r="M32751" s="34">
        <v>95</v>
      </c>
      <c r="N32751" s="34">
        <v>118</v>
      </c>
      <c r="O32751" s="34">
        <v>82</v>
      </c>
      <c r="P32751" s="34">
        <v>110</v>
      </c>
      <c r="Q32751" s="34">
        <v>84</v>
      </c>
      <c r="R32751" s="34">
        <v>151</v>
      </c>
      <c r="S32751" s="34">
        <v>134</v>
      </c>
      <c r="T32751" s="34">
        <v>122</v>
      </c>
      <c r="U32751" s="34">
        <v>100</v>
      </c>
      <c r="V32751" s="34">
        <v>149</v>
      </c>
      <c r="W32751" s="34">
        <v>111</v>
      </c>
      <c r="X32751" s="34">
        <v>170</v>
      </c>
      <c r="Y32751" s="34">
        <v>108</v>
      </c>
      <c r="Z32751" s="34">
        <v>140</v>
      </c>
      <c r="AA32751" s="34">
        <v>144</v>
      </c>
      <c r="AB32751" s="34">
        <v>120</v>
      </c>
      <c r="AC32751" s="34">
        <v>166</v>
      </c>
    </row>
    <row r="32752" spans="1:29" x14ac:dyDescent="0.2">
      <c r="A32752" s="34" t="s">
        <v>93245</v>
      </c>
      <c r="B32752" s="34">
        <v>101</v>
      </c>
      <c r="C32752" s="34">
        <v>106</v>
      </c>
      <c r="D32752" s="34">
        <v>67</v>
      </c>
      <c r="E32752" s="34">
        <v>99</v>
      </c>
      <c r="F32752" s="34">
        <v>118</v>
      </c>
      <c r="G32752" s="34">
        <v>105</v>
      </c>
      <c r="H32752" s="34">
        <v>94</v>
      </c>
      <c r="I32752" s="34">
        <v>78</v>
      </c>
      <c r="J32752" s="34">
        <v>78</v>
      </c>
      <c r="K32752" s="34">
        <v>103</v>
      </c>
      <c r="L32752" s="34">
        <v>79</v>
      </c>
      <c r="M32752" s="34">
        <v>103</v>
      </c>
      <c r="N32752" s="34">
        <v>74</v>
      </c>
      <c r="O32752" s="34">
        <v>65</v>
      </c>
      <c r="P32752" s="34">
        <v>86</v>
      </c>
      <c r="Q32752" s="34">
        <v>135</v>
      </c>
      <c r="R32752" s="34">
        <v>126</v>
      </c>
      <c r="S32752" s="34">
        <v>170</v>
      </c>
      <c r="T32752" s="34">
        <v>126</v>
      </c>
      <c r="U32752" s="34">
        <v>137</v>
      </c>
      <c r="V32752" s="34">
        <v>97</v>
      </c>
      <c r="W32752" s="34">
        <v>176</v>
      </c>
      <c r="X32752" s="34">
        <v>72</v>
      </c>
      <c r="Y32752" s="34">
        <v>139</v>
      </c>
      <c r="Z32752" s="34">
        <v>91</v>
      </c>
      <c r="AA32752" s="34">
        <v>145</v>
      </c>
      <c r="AB32752" s="34">
        <v>138</v>
      </c>
      <c r="AC32752" s="34">
        <v>206</v>
      </c>
    </row>
    <row r="32753" spans="1:29" x14ac:dyDescent="0.2">
      <c r="A32753" s="34" t="s">
        <v>93246</v>
      </c>
      <c r="B32753" s="34">
        <v>38</v>
      </c>
      <c r="C32753" s="34">
        <v>39</v>
      </c>
      <c r="D32753" s="34">
        <v>65</v>
      </c>
      <c r="E32753" s="34">
        <v>28</v>
      </c>
      <c r="F32753" s="34">
        <v>37</v>
      </c>
      <c r="G32753" s="34">
        <v>37</v>
      </c>
      <c r="H32753" s="34">
        <v>21</v>
      </c>
      <c r="I32753" s="34">
        <v>35</v>
      </c>
      <c r="J32753" s="34">
        <v>21</v>
      </c>
      <c r="K32753" s="34">
        <v>20</v>
      </c>
      <c r="L32753" s="34">
        <v>22</v>
      </c>
      <c r="M32753" s="34">
        <v>15</v>
      </c>
      <c r="N32753" s="34">
        <v>19</v>
      </c>
      <c r="O32753" s="34">
        <v>26</v>
      </c>
      <c r="P32753" s="34">
        <v>36</v>
      </c>
      <c r="Q32753" s="34">
        <v>29</v>
      </c>
      <c r="R32753" s="34">
        <v>26</v>
      </c>
      <c r="S32753" s="34">
        <v>40</v>
      </c>
      <c r="T32753" s="34">
        <v>13</v>
      </c>
      <c r="U32753" s="34">
        <v>24</v>
      </c>
      <c r="V32753" s="34">
        <v>35</v>
      </c>
      <c r="W32753" s="34">
        <v>22</v>
      </c>
      <c r="X32753" s="34">
        <v>36</v>
      </c>
      <c r="Y32753" s="34">
        <v>29</v>
      </c>
      <c r="Z32753" s="34">
        <v>22</v>
      </c>
      <c r="AA32753" s="34">
        <v>26</v>
      </c>
      <c r="AB32753" s="34">
        <v>25</v>
      </c>
      <c r="AC32753" s="34">
        <v>34</v>
      </c>
    </row>
    <row r="32754" spans="1:29" x14ac:dyDescent="0.2">
      <c r="A32754" s="34" t="s">
        <v>93247</v>
      </c>
      <c r="B32754" s="34">
        <v>211</v>
      </c>
      <c r="C32754" s="34">
        <v>148</v>
      </c>
      <c r="D32754" s="34">
        <v>208</v>
      </c>
      <c r="E32754" s="34">
        <v>148</v>
      </c>
      <c r="F32754" s="34">
        <v>232</v>
      </c>
      <c r="G32754" s="34">
        <v>122</v>
      </c>
      <c r="H32754" s="34">
        <v>218</v>
      </c>
      <c r="I32754" s="34">
        <v>153</v>
      </c>
      <c r="J32754" s="34">
        <v>198</v>
      </c>
      <c r="K32754" s="34">
        <v>201</v>
      </c>
      <c r="L32754" s="34">
        <v>173</v>
      </c>
      <c r="M32754" s="34">
        <v>156</v>
      </c>
      <c r="N32754" s="34">
        <v>190</v>
      </c>
      <c r="O32754" s="34">
        <v>179</v>
      </c>
      <c r="P32754" s="34">
        <v>212</v>
      </c>
      <c r="Q32754" s="34">
        <v>259</v>
      </c>
      <c r="R32754" s="34">
        <v>273</v>
      </c>
      <c r="S32754" s="34">
        <v>175</v>
      </c>
      <c r="T32754" s="34">
        <v>194</v>
      </c>
      <c r="U32754" s="34">
        <v>210</v>
      </c>
      <c r="V32754" s="34">
        <v>254</v>
      </c>
      <c r="W32754" s="34">
        <v>178</v>
      </c>
      <c r="X32754" s="34">
        <v>216</v>
      </c>
      <c r="Y32754" s="34">
        <v>235</v>
      </c>
      <c r="Z32754" s="34">
        <v>227</v>
      </c>
      <c r="AA32754" s="34">
        <v>201</v>
      </c>
      <c r="AB32754" s="34">
        <v>264</v>
      </c>
      <c r="AC32754" s="34">
        <v>336</v>
      </c>
    </row>
    <row r="32755" spans="1:29" x14ac:dyDescent="0.2">
      <c r="A32755" s="34" t="s">
        <v>93248</v>
      </c>
      <c r="B32755" s="34">
        <v>52</v>
      </c>
      <c r="C32755" s="34">
        <v>76</v>
      </c>
      <c r="D32755" s="34">
        <v>69</v>
      </c>
      <c r="E32755" s="34">
        <v>93</v>
      </c>
      <c r="F32755" s="34">
        <v>76</v>
      </c>
      <c r="G32755" s="34">
        <v>84</v>
      </c>
      <c r="H32755" s="34">
        <v>124</v>
      </c>
      <c r="I32755" s="34">
        <v>86</v>
      </c>
      <c r="J32755" s="34">
        <v>81</v>
      </c>
      <c r="K32755" s="34">
        <v>110</v>
      </c>
      <c r="L32755" s="34">
        <v>55</v>
      </c>
      <c r="M32755" s="34">
        <v>65</v>
      </c>
      <c r="N32755" s="34">
        <v>64</v>
      </c>
      <c r="O32755" s="34">
        <v>87</v>
      </c>
      <c r="P32755" s="34">
        <v>67</v>
      </c>
      <c r="Q32755" s="34">
        <v>93</v>
      </c>
      <c r="R32755" s="34">
        <v>113</v>
      </c>
      <c r="S32755" s="34">
        <v>101</v>
      </c>
      <c r="T32755" s="34">
        <v>59</v>
      </c>
      <c r="U32755" s="34">
        <v>88</v>
      </c>
      <c r="V32755" s="34">
        <v>92</v>
      </c>
      <c r="W32755" s="34">
        <v>106</v>
      </c>
      <c r="X32755" s="34">
        <v>98</v>
      </c>
      <c r="Y32755" s="34">
        <v>104</v>
      </c>
      <c r="Z32755" s="34">
        <v>80</v>
      </c>
      <c r="AA32755" s="34">
        <v>146</v>
      </c>
      <c r="AB32755" s="34">
        <v>117</v>
      </c>
      <c r="AC32755" s="34">
        <v>125</v>
      </c>
    </row>
    <row r="32756" spans="1:29" x14ac:dyDescent="0.2">
      <c r="A32756" s="34" t="s">
        <v>93249</v>
      </c>
      <c r="B32756" s="34">
        <v>28</v>
      </c>
      <c r="C32756" s="34">
        <v>61</v>
      </c>
      <c r="D32756" s="34">
        <v>45</v>
      </c>
      <c r="E32756" s="34">
        <v>27</v>
      </c>
      <c r="F32756" s="34">
        <v>29</v>
      </c>
      <c r="G32756" s="34">
        <v>31</v>
      </c>
      <c r="H32756" s="34">
        <v>33</v>
      </c>
      <c r="I32756" s="34">
        <v>37</v>
      </c>
      <c r="J32756" s="34">
        <v>28</v>
      </c>
      <c r="K32756" s="34">
        <v>35</v>
      </c>
      <c r="L32756" s="34">
        <v>13</v>
      </c>
      <c r="M32756" s="34">
        <v>32</v>
      </c>
      <c r="N32756" s="34">
        <v>34</v>
      </c>
      <c r="O32756" s="34">
        <v>22</v>
      </c>
      <c r="P32756" s="34">
        <v>22</v>
      </c>
      <c r="Q32756" s="34">
        <v>49</v>
      </c>
      <c r="R32756" s="34">
        <v>32</v>
      </c>
      <c r="S32756" s="34">
        <v>32</v>
      </c>
      <c r="T32756" s="34">
        <v>26</v>
      </c>
      <c r="U32756" s="34">
        <v>32</v>
      </c>
      <c r="V32756" s="34">
        <v>28</v>
      </c>
      <c r="W32756" s="34">
        <v>36</v>
      </c>
      <c r="X32756" s="34">
        <v>54</v>
      </c>
      <c r="Y32756" s="34">
        <v>16</v>
      </c>
      <c r="Z32756" s="34">
        <v>48</v>
      </c>
      <c r="AA32756" s="34">
        <v>40</v>
      </c>
      <c r="AB32756" s="34">
        <v>31</v>
      </c>
      <c r="AC32756" s="34">
        <v>61</v>
      </c>
    </row>
    <row r="32757" spans="1:29" x14ac:dyDescent="0.2">
      <c r="A32757" s="34" t="s">
        <v>93250</v>
      </c>
      <c r="B32757" s="34">
        <v>15</v>
      </c>
      <c r="C32757" s="34">
        <v>43</v>
      </c>
      <c r="D32757" s="34">
        <v>23</v>
      </c>
      <c r="E32757" s="34">
        <v>33</v>
      </c>
      <c r="F32757" s="34">
        <v>29</v>
      </c>
      <c r="G32757" s="34">
        <v>29</v>
      </c>
      <c r="H32757" s="34">
        <v>27</v>
      </c>
      <c r="I32757" s="34">
        <v>28</v>
      </c>
      <c r="J32757" s="34">
        <v>15</v>
      </c>
      <c r="K32757" s="34">
        <v>29</v>
      </c>
      <c r="L32757" s="34">
        <v>14</v>
      </c>
      <c r="M32757" s="34">
        <v>24</v>
      </c>
      <c r="N32757" s="34">
        <v>10</v>
      </c>
      <c r="O32757" s="34">
        <v>17</v>
      </c>
      <c r="P32757" s="34">
        <v>28</v>
      </c>
      <c r="Q32757" s="34">
        <v>40</v>
      </c>
      <c r="R32757" s="34">
        <v>28</v>
      </c>
      <c r="S32757" s="34">
        <v>57</v>
      </c>
      <c r="T32757" s="34">
        <v>10</v>
      </c>
      <c r="U32757" s="34">
        <v>39</v>
      </c>
      <c r="V32757" s="34">
        <v>18</v>
      </c>
      <c r="W32757" s="34">
        <v>24</v>
      </c>
      <c r="X32757" s="34">
        <v>39</v>
      </c>
      <c r="Y32757" s="34">
        <v>36</v>
      </c>
      <c r="Z32757" s="34">
        <v>30</v>
      </c>
      <c r="AA32757" s="34">
        <v>42</v>
      </c>
      <c r="AB32757" s="34">
        <v>26</v>
      </c>
      <c r="AC32757" s="34">
        <v>57</v>
      </c>
    </row>
    <row r="32758" spans="1:29" x14ac:dyDescent="0.2">
      <c r="A32758" s="34" t="s">
        <v>93251</v>
      </c>
      <c r="B32758" s="34">
        <v>115</v>
      </c>
      <c r="C32758" s="34">
        <v>155</v>
      </c>
      <c r="D32758" s="34">
        <v>134</v>
      </c>
      <c r="E32758" s="34">
        <v>141</v>
      </c>
      <c r="F32758" s="34">
        <v>155</v>
      </c>
      <c r="G32758" s="34">
        <v>163</v>
      </c>
      <c r="H32758" s="34">
        <v>154</v>
      </c>
      <c r="I32758" s="34">
        <v>126</v>
      </c>
      <c r="J32758" s="34">
        <v>131</v>
      </c>
      <c r="K32758" s="34">
        <v>158</v>
      </c>
      <c r="L32758" s="34">
        <v>109</v>
      </c>
      <c r="M32758" s="34">
        <v>134</v>
      </c>
      <c r="N32758" s="34">
        <v>106</v>
      </c>
      <c r="O32758" s="34">
        <v>119</v>
      </c>
      <c r="P32758" s="34">
        <v>117</v>
      </c>
      <c r="Q32758" s="34">
        <v>155</v>
      </c>
      <c r="R32758" s="34">
        <v>147</v>
      </c>
      <c r="S32758" s="34">
        <v>158</v>
      </c>
      <c r="T32758" s="34">
        <v>151</v>
      </c>
      <c r="U32758" s="34">
        <v>123</v>
      </c>
      <c r="V32758" s="34">
        <v>150</v>
      </c>
      <c r="W32758" s="34">
        <v>153</v>
      </c>
      <c r="X32758" s="34">
        <v>205</v>
      </c>
      <c r="Y32758" s="34">
        <v>177</v>
      </c>
      <c r="Z32758" s="34">
        <v>194</v>
      </c>
      <c r="AA32758" s="34">
        <v>171</v>
      </c>
      <c r="AB32758" s="34">
        <v>208</v>
      </c>
      <c r="AC32758" s="34">
        <v>199</v>
      </c>
    </row>
    <row r="32759" spans="1:29" x14ac:dyDescent="0.2">
      <c r="A32759" s="34" t="s">
        <v>93252</v>
      </c>
      <c r="B32759" s="34">
        <v>49</v>
      </c>
      <c r="C32759" s="34">
        <v>92</v>
      </c>
      <c r="D32759" s="34">
        <v>106</v>
      </c>
      <c r="E32759" s="34">
        <v>97</v>
      </c>
      <c r="F32759" s="34">
        <v>116</v>
      </c>
      <c r="G32759" s="34">
        <v>100</v>
      </c>
      <c r="H32759" s="34">
        <v>84</v>
      </c>
      <c r="I32759" s="34">
        <v>92</v>
      </c>
      <c r="J32759" s="34">
        <v>60</v>
      </c>
      <c r="K32759" s="34">
        <v>91</v>
      </c>
      <c r="L32759" s="34">
        <v>67</v>
      </c>
      <c r="M32759" s="34">
        <v>67</v>
      </c>
      <c r="N32759" s="34">
        <v>75</v>
      </c>
      <c r="O32759" s="34">
        <v>72</v>
      </c>
      <c r="P32759" s="34">
        <v>66</v>
      </c>
      <c r="Q32759" s="34">
        <v>105</v>
      </c>
      <c r="R32759" s="34">
        <v>85</v>
      </c>
      <c r="S32759" s="34">
        <v>124</v>
      </c>
      <c r="T32759" s="34">
        <v>60</v>
      </c>
      <c r="U32759" s="34">
        <v>89</v>
      </c>
      <c r="V32759" s="34">
        <v>77</v>
      </c>
      <c r="W32759" s="34">
        <v>116</v>
      </c>
      <c r="X32759" s="34">
        <v>103</v>
      </c>
      <c r="Y32759" s="34">
        <v>85</v>
      </c>
      <c r="Z32759" s="34">
        <v>75</v>
      </c>
      <c r="AA32759" s="34">
        <v>112</v>
      </c>
      <c r="AB32759" s="34">
        <v>97</v>
      </c>
      <c r="AC32759" s="34">
        <v>146</v>
      </c>
    </row>
    <row r="32760" spans="1:29" x14ac:dyDescent="0.2">
      <c r="A32760" s="34" t="s">
        <v>93253</v>
      </c>
      <c r="B32760" s="34">
        <v>118</v>
      </c>
      <c r="C32760" s="34">
        <v>68</v>
      </c>
      <c r="D32760" s="34">
        <v>95</v>
      </c>
      <c r="E32760" s="34">
        <v>101</v>
      </c>
      <c r="F32760" s="34">
        <v>80</v>
      </c>
      <c r="G32760" s="34">
        <v>50</v>
      </c>
      <c r="H32760" s="34">
        <v>111</v>
      </c>
      <c r="I32760" s="34">
        <v>100</v>
      </c>
      <c r="J32760" s="34">
        <v>97</v>
      </c>
      <c r="K32760" s="34">
        <v>59</v>
      </c>
      <c r="L32760" s="34">
        <v>141</v>
      </c>
      <c r="M32760" s="34">
        <v>59</v>
      </c>
      <c r="N32760" s="34">
        <v>96</v>
      </c>
      <c r="O32760" s="34">
        <v>68</v>
      </c>
      <c r="P32760" s="34">
        <v>88</v>
      </c>
      <c r="Q32760" s="34">
        <v>112</v>
      </c>
      <c r="R32760" s="34">
        <v>119</v>
      </c>
      <c r="S32760" s="34">
        <v>89</v>
      </c>
      <c r="T32760" s="34">
        <v>169</v>
      </c>
      <c r="U32760" s="34">
        <v>93</v>
      </c>
      <c r="V32760" s="34">
        <v>134</v>
      </c>
      <c r="W32760" s="34">
        <v>135</v>
      </c>
      <c r="X32760" s="34">
        <v>132</v>
      </c>
      <c r="Y32760" s="34">
        <v>94</v>
      </c>
      <c r="Z32760" s="34">
        <v>102</v>
      </c>
      <c r="AA32760" s="34">
        <v>72</v>
      </c>
      <c r="AB32760" s="34">
        <v>132</v>
      </c>
      <c r="AC32760" s="34">
        <v>137</v>
      </c>
    </row>
    <row r="32761" spans="1:29" x14ac:dyDescent="0.2">
      <c r="A32761" s="34" t="s">
        <v>93254</v>
      </c>
      <c r="B32761" s="34">
        <v>82</v>
      </c>
      <c r="C32761" s="34">
        <v>36</v>
      </c>
      <c r="D32761" s="34">
        <v>63</v>
      </c>
      <c r="E32761" s="34">
        <v>61</v>
      </c>
      <c r="F32761" s="34">
        <v>58</v>
      </c>
      <c r="G32761" s="34">
        <v>32</v>
      </c>
      <c r="H32761" s="34">
        <v>81</v>
      </c>
      <c r="I32761" s="34">
        <v>42</v>
      </c>
      <c r="J32761" s="34">
        <v>52</v>
      </c>
      <c r="K32761" s="34">
        <v>54</v>
      </c>
      <c r="L32761" s="34">
        <v>59</v>
      </c>
      <c r="M32761" s="34">
        <v>42</v>
      </c>
      <c r="N32761" s="34">
        <v>49</v>
      </c>
      <c r="O32761" s="34">
        <v>60</v>
      </c>
      <c r="P32761" s="34">
        <v>64</v>
      </c>
      <c r="Q32761" s="34">
        <v>66</v>
      </c>
      <c r="R32761" s="34">
        <v>73</v>
      </c>
      <c r="S32761" s="34">
        <v>49</v>
      </c>
      <c r="T32761" s="34">
        <v>72</v>
      </c>
      <c r="U32761" s="34">
        <v>58</v>
      </c>
      <c r="V32761" s="34">
        <v>63</v>
      </c>
      <c r="W32761" s="34">
        <v>81</v>
      </c>
      <c r="X32761" s="34">
        <v>67</v>
      </c>
      <c r="Y32761" s="34">
        <v>47</v>
      </c>
      <c r="Z32761" s="34">
        <v>55</v>
      </c>
      <c r="AA32761" s="34">
        <v>60</v>
      </c>
      <c r="AB32761" s="34">
        <v>72</v>
      </c>
      <c r="AC32761" s="34">
        <v>105</v>
      </c>
    </row>
    <row r="32762" spans="1:29" x14ac:dyDescent="0.2">
      <c r="A32762" s="34" t="s">
        <v>93255</v>
      </c>
      <c r="B32762" s="34">
        <v>118</v>
      </c>
      <c r="C32762" s="34">
        <v>118</v>
      </c>
      <c r="D32762" s="34">
        <v>120</v>
      </c>
      <c r="E32762" s="34">
        <v>130</v>
      </c>
      <c r="F32762" s="34">
        <v>123</v>
      </c>
      <c r="G32762" s="34">
        <v>143</v>
      </c>
      <c r="H32762" s="34">
        <v>155</v>
      </c>
      <c r="I32762" s="34">
        <v>158</v>
      </c>
      <c r="J32762" s="34">
        <v>121</v>
      </c>
      <c r="K32762" s="34">
        <v>134</v>
      </c>
      <c r="L32762" s="34">
        <v>115</v>
      </c>
      <c r="M32762" s="34">
        <v>100</v>
      </c>
      <c r="N32762" s="34">
        <v>113</v>
      </c>
      <c r="O32762" s="34">
        <v>139</v>
      </c>
      <c r="P32762" s="34">
        <v>127</v>
      </c>
      <c r="Q32762" s="34">
        <v>192</v>
      </c>
      <c r="R32762" s="34">
        <v>210</v>
      </c>
      <c r="S32762" s="34">
        <v>172</v>
      </c>
      <c r="T32762" s="34">
        <v>136</v>
      </c>
      <c r="U32762" s="34">
        <v>187</v>
      </c>
      <c r="V32762" s="34">
        <v>146</v>
      </c>
      <c r="W32762" s="34">
        <v>174</v>
      </c>
      <c r="X32762" s="34">
        <v>155</v>
      </c>
      <c r="Y32762" s="34">
        <v>165</v>
      </c>
      <c r="Z32762" s="34">
        <v>145</v>
      </c>
      <c r="AA32762" s="34">
        <v>165</v>
      </c>
      <c r="AB32762" s="34">
        <v>197</v>
      </c>
      <c r="AC32762" s="34">
        <v>248</v>
      </c>
    </row>
    <row r="32763" spans="1:29" x14ac:dyDescent="0.2">
      <c r="A32763" s="34" t="s">
        <v>93256</v>
      </c>
      <c r="B32763" s="34">
        <v>437</v>
      </c>
      <c r="C32763" s="34">
        <v>211</v>
      </c>
      <c r="D32763" s="34">
        <v>264</v>
      </c>
      <c r="E32763" s="34">
        <v>209</v>
      </c>
      <c r="F32763" s="34">
        <v>307</v>
      </c>
      <c r="G32763" s="34">
        <v>237</v>
      </c>
      <c r="H32763" s="34">
        <v>296</v>
      </c>
      <c r="I32763" s="34">
        <v>237</v>
      </c>
      <c r="J32763" s="34">
        <v>359</v>
      </c>
      <c r="K32763" s="34">
        <v>259</v>
      </c>
      <c r="L32763" s="34">
        <v>381</v>
      </c>
      <c r="M32763" s="34">
        <v>215</v>
      </c>
      <c r="N32763" s="34">
        <v>258</v>
      </c>
      <c r="O32763" s="34">
        <v>235</v>
      </c>
      <c r="P32763" s="34">
        <v>304</v>
      </c>
      <c r="Q32763" s="34">
        <v>398</v>
      </c>
      <c r="R32763" s="34">
        <v>435</v>
      </c>
      <c r="S32763" s="34">
        <v>296</v>
      </c>
      <c r="T32763" s="34">
        <v>564</v>
      </c>
      <c r="U32763" s="34">
        <v>309</v>
      </c>
      <c r="V32763" s="34">
        <v>416</v>
      </c>
      <c r="W32763" s="34">
        <v>625</v>
      </c>
      <c r="X32763" s="34">
        <v>346</v>
      </c>
      <c r="Y32763" s="34">
        <v>435</v>
      </c>
      <c r="Z32763" s="34">
        <v>254</v>
      </c>
      <c r="AA32763" s="34">
        <v>284</v>
      </c>
      <c r="AB32763" s="34">
        <v>567</v>
      </c>
      <c r="AC32763" s="34">
        <v>462</v>
      </c>
    </row>
    <row r="32764" spans="1:29" x14ac:dyDescent="0.2">
      <c r="A32764" s="34" t="s">
        <v>93257</v>
      </c>
      <c r="B32764" s="34">
        <v>3</v>
      </c>
      <c r="C32764" s="34">
        <v>0</v>
      </c>
      <c r="D32764" s="34">
        <v>0</v>
      </c>
      <c r="E32764" s="34">
        <v>0</v>
      </c>
      <c r="F32764" s="34">
        <v>0</v>
      </c>
      <c r="G32764" s="34">
        <v>0</v>
      </c>
      <c r="H32764" s="34">
        <v>0</v>
      </c>
      <c r="I32764" s="34">
        <v>0</v>
      </c>
      <c r="J32764" s="34">
        <v>0</v>
      </c>
      <c r="K32764" s="34">
        <v>0</v>
      </c>
      <c r="L32764" s="34">
        <v>0</v>
      </c>
      <c r="M32764" s="34">
        <v>0</v>
      </c>
      <c r="N32764" s="34">
        <v>0</v>
      </c>
      <c r="O32764" s="34">
        <v>0</v>
      </c>
      <c r="P32764" s="34">
        <v>0</v>
      </c>
      <c r="Q32764" s="34">
        <v>0</v>
      </c>
      <c r="R32764" s="34">
        <v>0</v>
      </c>
      <c r="S32764" s="34">
        <v>0</v>
      </c>
      <c r="T32764" s="34">
        <v>0</v>
      </c>
      <c r="U32764" s="34">
        <v>0</v>
      </c>
      <c r="V32764" s="34">
        <v>0</v>
      </c>
      <c r="W32764" s="34">
        <v>0</v>
      </c>
      <c r="X32764" s="34">
        <v>0</v>
      </c>
      <c r="Y32764" s="34">
        <v>0</v>
      </c>
      <c r="Z32764" s="34">
        <v>0</v>
      </c>
      <c r="AA32764" s="34">
        <v>0</v>
      </c>
      <c r="AB32764" s="34">
        <v>0</v>
      </c>
      <c r="AC32764" s="34">
        <v>0</v>
      </c>
    </row>
    <row r="32765" spans="1:29" x14ac:dyDescent="0.2">
      <c r="A32765" s="34" t="s">
        <v>93258</v>
      </c>
      <c r="B32765" s="34">
        <v>45</v>
      </c>
      <c r="C32765" s="34">
        <v>61</v>
      </c>
      <c r="D32765" s="34">
        <v>85</v>
      </c>
      <c r="E32765" s="34">
        <v>99</v>
      </c>
      <c r="F32765" s="34">
        <v>94</v>
      </c>
      <c r="G32765" s="34">
        <v>80</v>
      </c>
      <c r="H32765" s="34">
        <v>74</v>
      </c>
      <c r="I32765" s="34">
        <v>76</v>
      </c>
      <c r="J32765" s="34">
        <v>58</v>
      </c>
      <c r="K32765" s="34">
        <v>86</v>
      </c>
      <c r="L32765" s="34">
        <v>45</v>
      </c>
      <c r="M32765" s="34">
        <v>77</v>
      </c>
      <c r="N32765" s="34">
        <v>63</v>
      </c>
      <c r="O32765" s="34">
        <v>74</v>
      </c>
      <c r="P32765" s="34">
        <v>65</v>
      </c>
      <c r="Q32765" s="34">
        <v>85</v>
      </c>
      <c r="R32765" s="34">
        <v>81</v>
      </c>
      <c r="S32765" s="34">
        <v>89</v>
      </c>
      <c r="T32765" s="34">
        <v>75</v>
      </c>
      <c r="U32765" s="34">
        <v>64</v>
      </c>
      <c r="V32765" s="34">
        <v>108</v>
      </c>
      <c r="W32765" s="34">
        <v>79</v>
      </c>
      <c r="X32765" s="34">
        <v>86</v>
      </c>
      <c r="Y32765" s="34">
        <v>78</v>
      </c>
      <c r="Z32765" s="34">
        <v>71</v>
      </c>
      <c r="AA32765" s="34">
        <v>51</v>
      </c>
      <c r="AB32765" s="34">
        <v>71</v>
      </c>
      <c r="AC32765" s="34">
        <v>124</v>
      </c>
    </row>
    <row r="32766" spans="1:29" x14ac:dyDescent="0.2">
      <c r="A32766" s="34" t="s">
        <v>93259</v>
      </c>
      <c r="B32766" s="34">
        <v>51</v>
      </c>
      <c r="C32766" s="34">
        <v>58</v>
      </c>
      <c r="D32766" s="34">
        <v>66</v>
      </c>
      <c r="E32766" s="34">
        <v>56</v>
      </c>
      <c r="F32766" s="34">
        <v>56</v>
      </c>
      <c r="G32766" s="34">
        <v>32</v>
      </c>
      <c r="H32766" s="34">
        <v>51</v>
      </c>
      <c r="I32766" s="34">
        <v>74</v>
      </c>
      <c r="J32766" s="34">
        <v>66</v>
      </c>
      <c r="K32766" s="34">
        <v>52</v>
      </c>
      <c r="L32766" s="34">
        <v>47</v>
      </c>
      <c r="M32766" s="34">
        <v>57</v>
      </c>
      <c r="N32766" s="34">
        <v>52</v>
      </c>
      <c r="O32766" s="34">
        <v>51</v>
      </c>
      <c r="P32766" s="34">
        <v>58</v>
      </c>
      <c r="Q32766" s="34">
        <v>102</v>
      </c>
      <c r="R32766" s="34">
        <v>46</v>
      </c>
      <c r="S32766" s="34">
        <v>59</v>
      </c>
      <c r="T32766" s="34">
        <v>44</v>
      </c>
      <c r="U32766" s="34">
        <v>58</v>
      </c>
      <c r="V32766" s="34">
        <v>95</v>
      </c>
      <c r="W32766" s="34">
        <v>54</v>
      </c>
      <c r="X32766" s="34">
        <v>92</v>
      </c>
      <c r="Y32766" s="34">
        <v>60</v>
      </c>
      <c r="Z32766" s="34">
        <v>85</v>
      </c>
      <c r="AA32766" s="34">
        <v>91</v>
      </c>
      <c r="AB32766" s="34">
        <v>52</v>
      </c>
      <c r="AC32766" s="34">
        <v>85</v>
      </c>
    </row>
    <row r="32767" spans="1:29" x14ac:dyDescent="0.2">
      <c r="A32767" s="34" t="s">
        <v>93260</v>
      </c>
      <c r="B32767" s="34">
        <v>50</v>
      </c>
      <c r="C32767" s="34">
        <v>30</v>
      </c>
      <c r="D32767" s="34">
        <v>68</v>
      </c>
      <c r="E32767" s="34">
        <v>23</v>
      </c>
      <c r="F32767" s="34">
        <v>85</v>
      </c>
      <c r="G32767" s="34">
        <v>30</v>
      </c>
      <c r="H32767" s="34">
        <v>85</v>
      </c>
      <c r="I32767" s="34">
        <v>27</v>
      </c>
      <c r="J32767" s="34">
        <v>48</v>
      </c>
      <c r="K32767" s="34">
        <v>41</v>
      </c>
      <c r="L32767" s="34">
        <v>39</v>
      </c>
      <c r="M32767" s="34">
        <v>43</v>
      </c>
      <c r="N32767" s="34">
        <v>46</v>
      </c>
      <c r="O32767" s="34">
        <v>36</v>
      </c>
      <c r="P32767" s="34">
        <v>59</v>
      </c>
      <c r="Q32767" s="34">
        <v>41</v>
      </c>
      <c r="R32767" s="34">
        <v>72</v>
      </c>
      <c r="S32767" s="34">
        <v>72</v>
      </c>
      <c r="T32767" s="34">
        <v>62</v>
      </c>
      <c r="U32767" s="34">
        <v>44</v>
      </c>
      <c r="V32767" s="34">
        <v>72</v>
      </c>
      <c r="W32767" s="34">
        <v>38</v>
      </c>
      <c r="X32767" s="34">
        <v>124</v>
      </c>
      <c r="Y32767" s="34">
        <v>37</v>
      </c>
      <c r="Z32767" s="34">
        <v>73</v>
      </c>
      <c r="AA32767" s="34">
        <v>52</v>
      </c>
      <c r="AB32767" s="34">
        <v>71</v>
      </c>
      <c r="AC32767" s="34">
        <v>61</v>
      </c>
    </row>
    <row r="32768" spans="1:29" x14ac:dyDescent="0.2">
      <c r="A32768" s="34" t="s">
        <v>93261</v>
      </c>
      <c r="B32768" s="34">
        <v>30</v>
      </c>
      <c r="C32768" s="34">
        <v>37</v>
      </c>
      <c r="D32768" s="34">
        <v>68</v>
      </c>
      <c r="E32768" s="34">
        <v>64</v>
      </c>
      <c r="F32768" s="34">
        <v>58</v>
      </c>
      <c r="G32768" s="34">
        <v>55</v>
      </c>
      <c r="H32768" s="34">
        <v>49</v>
      </c>
      <c r="I32768" s="34">
        <v>34</v>
      </c>
      <c r="J32768" s="34">
        <v>41</v>
      </c>
      <c r="K32768" s="34">
        <v>38</v>
      </c>
      <c r="L32768" s="34">
        <v>28</v>
      </c>
      <c r="M32768" s="34">
        <v>46</v>
      </c>
      <c r="N32768" s="34">
        <v>32</v>
      </c>
      <c r="O32768" s="34">
        <v>38</v>
      </c>
      <c r="P32768" s="34">
        <v>45</v>
      </c>
      <c r="Q32768" s="34">
        <v>37</v>
      </c>
      <c r="R32768" s="34">
        <v>66</v>
      </c>
      <c r="S32768" s="34">
        <v>65</v>
      </c>
      <c r="T32768" s="34">
        <v>54</v>
      </c>
      <c r="U32768" s="34">
        <v>38</v>
      </c>
      <c r="V32768" s="34">
        <v>64</v>
      </c>
      <c r="W32768" s="34">
        <v>54</v>
      </c>
      <c r="X32768" s="34">
        <v>73</v>
      </c>
      <c r="Y32768" s="34">
        <v>58</v>
      </c>
      <c r="Z32768" s="34">
        <v>43</v>
      </c>
      <c r="AA32768" s="34">
        <v>62</v>
      </c>
      <c r="AB32768" s="34">
        <v>36</v>
      </c>
      <c r="AC32768" s="34">
        <v>67</v>
      </c>
    </row>
    <row r="32769" spans="1:29" x14ac:dyDescent="0.2">
      <c r="A32769" s="34" t="s">
        <v>93262</v>
      </c>
      <c r="B32769" s="34">
        <v>31</v>
      </c>
      <c r="C32769" s="34">
        <v>91</v>
      </c>
      <c r="D32769" s="34">
        <v>91</v>
      </c>
      <c r="E32769" s="34">
        <v>62</v>
      </c>
      <c r="F32769" s="34">
        <v>61</v>
      </c>
      <c r="G32769" s="34">
        <v>70</v>
      </c>
      <c r="H32769" s="34">
        <v>56</v>
      </c>
      <c r="I32769" s="34">
        <v>45</v>
      </c>
      <c r="J32769" s="34">
        <v>47</v>
      </c>
      <c r="K32769" s="34">
        <v>49</v>
      </c>
      <c r="L32769" s="34">
        <v>20</v>
      </c>
      <c r="M32769" s="34">
        <v>50</v>
      </c>
      <c r="N32769" s="34">
        <v>47</v>
      </c>
      <c r="O32769" s="34">
        <v>29</v>
      </c>
      <c r="P32769" s="34">
        <v>58</v>
      </c>
      <c r="Q32769" s="34">
        <v>59</v>
      </c>
      <c r="R32769" s="34">
        <v>75</v>
      </c>
      <c r="S32769" s="34">
        <v>66</v>
      </c>
      <c r="T32769" s="34">
        <v>18</v>
      </c>
      <c r="U32769" s="34">
        <v>29</v>
      </c>
      <c r="V32769" s="34">
        <v>57</v>
      </c>
      <c r="W32769" s="34">
        <v>38</v>
      </c>
      <c r="X32769" s="34">
        <v>61</v>
      </c>
      <c r="Y32769" s="34">
        <v>35</v>
      </c>
      <c r="Z32769" s="34">
        <v>78</v>
      </c>
      <c r="AA32769" s="34">
        <v>80</v>
      </c>
      <c r="AB32769" s="34">
        <v>57</v>
      </c>
      <c r="AC32769" s="34">
        <v>83</v>
      </c>
    </row>
    <row r="32770" spans="1:29" x14ac:dyDescent="0.2">
      <c r="A32770" s="34" t="s">
        <v>93263</v>
      </c>
      <c r="B32770" s="34">
        <v>11</v>
      </c>
      <c r="C32770" s="34">
        <v>10</v>
      </c>
      <c r="D32770" s="34">
        <v>29</v>
      </c>
      <c r="E32770" s="34">
        <v>7</v>
      </c>
      <c r="F32770" s="34">
        <v>13</v>
      </c>
      <c r="G32770" s="34">
        <v>12</v>
      </c>
      <c r="H32770" s="34">
        <v>18</v>
      </c>
      <c r="I32770" s="34">
        <v>16</v>
      </c>
      <c r="J32770" s="34">
        <v>11</v>
      </c>
      <c r="K32770" s="34">
        <v>13</v>
      </c>
      <c r="L32770" s="34">
        <v>0</v>
      </c>
      <c r="M32770" s="34">
        <v>12</v>
      </c>
      <c r="N32770" s="34">
        <v>14</v>
      </c>
      <c r="O32770" s="34">
        <v>15</v>
      </c>
      <c r="P32770" s="34">
        <v>15</v>
      </c>
      <c r="Q32770" s="34">
        <v>16</v>
      </c>
      <c r="R32770" s="34">
        <v>8</v>
      </c>
      <c r="S32770" s="34">
        <v>18</v>
      </c>
      <c r="T32770" s="34">
        <v>10</v>
      </c>
      <c r="U32770" s="34">
        <v>3</v>
      </c>
      <c r="V32770" s="34">
        <v>10</v>
      </c>
      <c r="W32770" s="34">
        <v>8</v>
      </c>
      <c r="X32770" s="34">
        <v>6</v>
      </c>
      <c r="Y32770" s="34">
        <v>12</v>
      </c>
      <c r="Z32770" s="34">
        <v>25</v>
      </c>
      <c r="AA32770" s="34">
        <v>16</v>
      </c>
      <c r="AB32770" s="34">
        <v>8</v>
      </c>
      <c r="AC32770" s="34">
        <v>25</v>
      </c>
    </row>
    <row r="32771" spans="1:29" x14ac:dyDescent="0.2">
      <c r="A32771" s="34" t="s">
        <v>93264</v>
      </c>
      <c r="B32771" s="34">
        <v>35</v>
      </c>
      <c r="C32771" s="34">
        <v>26</v>
      </c>
      <c r="D32771" s="34">
        <v>61</v>
      </c>
      <c r="E32771" s="34">
        <v>54</v>
      </c>
      <c r="F32771" s="34">
        <v>56</v>
      </c>
      <c r="G32771" s="34">
        <v>18</v>
      </c>
      <c r="H32771" s="34">
        <v>45</v>
      </c>
      <c r="I32771" s="34">
        <v>41</v>
      </c>
      <c r="J32771" s="34">
        <v>51</v>
      </c>
      <c r="K32771" s="34">
        <v>40</v>
      </c>
      <c r="L32771" s="34">
        <v>22</v>
      </c>
      <c r="M32771" s="34">
        <v>24</v>
      </c>
      <c r="N32771" s="34">
        <v>39</v>
      </c>
      <c r="O32771" s="34">
        <v>27</v>
      </c>
      <c r="P32771" s="34">
        <v>38</v>
      </c>
      <c r="Q32771" s="34">
        <v>28</v>
      </c>
      <c r="R32771" s="34">
        <v>43</v>
      </c>
      <c r="S32771" s="34">
        <v>37</v>
      </c>
      <c r="T32771" s="34">
        <v>31</v>
      </c>
      <c r="U32771" s="34">
        <v>33</v>
      </c>
      <c r="V32771" s="34">
        <v>45</v>
      </c>
      <c r="W32771" s="34">
        <v>13</v>
      </c>
      <c r="X32771" s="34">
        <v>57</v>
      </c>
      <c r="Y32771" s="34">
        <v>32</v>
      </c>
      <c r="Z32771" s="34">
        <v>44</v>
      </c>
      <c r="AA32771" s="34">
        <v>34</v>
      </c>
      <c r="AB32771" s="34">
        <v>32</v>
      </c>
      <c r="AC32771" s="34">
        <v>63</v>
      </c>
    </row>
    <row r="32772" spans="1:29" x14ac:dyDescent="0.2">
      <c r="A32772" s="34" t="s">
        <v>93265</v>
      </c>
      <c r="B32772" s="34">
        <v>27</v>
      </c>
      <c r="C32772" s="34">
        <v>52</v>
      </c>
      <c r="D32772" s="34">
        <v>79</v>
      </c>
      <c r="E32772" s="34">
        <v>49</v>
      </c>
      <c r="F32772" s="34">
        <v>61</v>
      </c>
      <c r="G32772" s="34">
        <v>30</v>
      </c>
      <c r="H32772" s="34">
        <v>67</v>
      </c>
      <c r="I32772" s="34">
        <v>46</v>
      </c>
      <c r="J32772" s="34">
        <v>64</v>
      </c>
      <c r="K32772" s="34">
        <v>43</v>
      </c>
      <c r="L32772" s="34">
        <v>52</v>
      </c>
      <c r="M32772" s="34">
        <v>26</v>
      </c>
      <c r="N32772" s="34">
        <v>44</v>
      </c>
      <c r="O32772" s="34">
        <v>38</v>
      </c>
      <c r="P32772" s="34">
        <v>45</v>
      </c>
      <c r="Q32772" s="34">
        <v>52</v>
      </c>
      <c r="R32772" s="34">
        <v>84</v>
      </c>
      <c r="S32772" s="34">
        <v>66</v>
      </c>
      <c r="T32772" s="34">
        <v>48</v>
      </c>
      <c r="U32772" s="34">
        <v>59</v>
      </c>
      <c r="V32772" s="34">
        <v>78</v>
      </c>
      <c r="W32772" s="34">
        <v>49</v>
      </c>
      <c r="X32772" s="34">
        <v>82</v>
      </c>
      <c r="Y32772" s="34">
        <v>48</v>
      </c>
      <c r="Z32772" s="34">
        <v>51</v>
      </c>
      <c r="AA32772" s="34">
        <v>38</v>
      </c>
      <c r="AB32772" s="34">
        <v>70</v>
      </c>
      <c r="AC32772" s="34">
        <v>86</v>
      </c>
    </row>
    <row r="32773" spans="1:29" x14ac:dyDescent="0.2">
      <c r="A32773" s="34" t="s">
        <v>93266</v>
      </c>
      <c r="B32773" s="34">
        <v>21</v>
      </c>
      <c r="C32773" s="34">
        <v>56</v>
      </c>
      <c r="D32773" s="34">
        <v>42</v>
      </c>
      <c r="E32773" s="34">
        <v>36</v>
      </c>
      <c r="F32773" s="34">
        <v>42</v>
      </c>
      <c r="G32773" s="34">
        <v>43</v>
      </c>
      <c r="H32773" s="34">
        <v>25</v>
      </c>
      <c r="I32773" s="34">
        <v>51</v>
      </c>
      <c r="J32773" s="34">
        <v>29</v>
      </c>
      <c r="K32773" s="34">
        <v>56</v>
      </c>
      <c r="L32773" s="34">
        <v>10</v>
      </c>
      <c r="M32773" s="34">
        <v>38</v>
      </c>
      <c r="N32773" s="34">
        <v>30</v>
      </c>
      <c r="O32773" s="34">
        <v>22</v>
      </c>
      <c r="P32773" s="34">
        <v>29</v>
      </c>
      <c r="Q32773" s="34">
        <v>50</v>
      </c>
      <c r="R32773" s="34">
        <v>31</v>
      </c>
      <c r="S32773" s="34">
        <v>60</v>
      </c>
      <c r="T32773" s="34">
        <v>10</v>
      </c>
      <c r="U32773" s="34">
        <v>37</v>
      </c>
      <c r="V32773" s="34">
        <v>39</v>
      </c>
      <c r="W32773" s="34">
        <v>36</v>
      </c>
      <c r="X32773" s="34">
        <v>38</v>
      </c>
      <c r="Y32773" s="34">
        <v>27</v>
      </c>
      <c r="Z32773" s="34">
        <v>40</v>
      </c>
      <c r="AA32773" s="34">
        <v>61</v>
      </c>
      <c r="AB32773" s="34">
        <v>32</v>
      </c>
      <c r="AC32773" s="34">
        <v>73</v>
      </c>
    </row>
    <row r="32774" spans="1:29" x14ac:dyDescent="0.2">
      <c r="A32774" s="34" t="s">
        <v>93267</v>
      </c>
      <c r="B32774" s="34">
        <v>61</v>
      </c>
      <c r="C32774" s="34">
        <v>56</v>
      </c>
      <c r="D32774" s="34">
        <v>125</v>
      </c>
      <c r="E32774" s="34">
        <v>56</v>
      </c>
      <c r="F32774" s="34">
        <v>82</v>
      </c>
      <c r="G32774" s="34">
        <v>30</v>
      </c>
      <c r="H32774" s="34">
        <v>71</v>
      </c>
      <c r="I32774" s="34">
        <v>57</v>
      </c>
      <c r="J32774" s="34">
        <v>80</v>
      </c>
      <c r="K32774" s="34">
        <v>43</v>
      </c>
      <c r="L32774" s="34">
        <v>21</v>
      </c>
      <c r="M32774" s="34">
        <v>38</v>
      </c>
      <c r="N32774" s="34">
        <v>67</v>
      </c>
      <c r="O32774" s="34">
        <v>58</v>
      </c>
      <c r="P32774" s="34">
        <v>81</v>
      </c>
      <c r="Q32774" s="34">
        <v>68</v>
      </c>
      <c r="R32774" s="34">
        <v>77</v>
      </c>
      <c r="S32774" s="34">
        <v>65</v>
      </c>
      <c r="T32774" s="34">
        <v>46</v>
      </c>
      <c r="U32774" s="34">
        <v>47</v>
      </c>
      <c r="V32774" s="34">
        <v>103</v>
      </c>
      <c r="W32774" s="34">
        <v>70</v>
      </c>
      <c r="X32774" s="34">
        <v>91</v>
      </c>
      <c r="Y32774" s="34">
        <v>39</v>
      </c>
      <c r="Z32774" s="34">
        <v>90</v>
      </c>
      <c r="AA32774" s="34">
        <v>71</v>
      </c>
      <c r="AB32774" s="34">
        <v>53</v>
      </c>
      <c r="AC32774" s="34">
        <v>73</v>
      </c>
    </row>
    <row r="32775" spans="1:29" x14ac:dyDescent="0.2">
      <c r="A32775" s="34" t="s">
        <v>93268</v>
      </c>
      <c r="B32775" s="34">
        <v>15</v>
      </c>
      <c r="C32775" s="34">
        <v>13</v>
      </c>
      <c r="D32775" s="34">
        <v>7</v>
      </c>
      <c r="E32775" s="34">
        <v>8</v>
      </c>
      <c r="F32775" s="34">
        <v>13</v>
      </c>
      <c r="G32775" s="34">
        <v>25</v>
      </c>
      <c r="H32775" s="34">
        <v>14</v>
      </c>
      <c r="I32775" s="34">
        <v>12</v>
      </c>
      <c r="J32775" s="34">
        <v>12</v>
      </c>
      <c r="K32775" s="34">
        <v>10</v>
      </c>
      <c r="L32775" s="34">
        <v>3</v>
      </c>
      <c r="M32775" s="34">
        <v>20</v>
      </c>
      <c r="N32775" s="34">
        <v>14</v>
      </c>
      <c r="O32775" s="34">
        <v>15</v>
      </c>
      <c r="P32775" s="34">
        <v>21</v>
      </c>
      <c r="Q32775" s="34">
        <v>13</v>
      </c>
      <c r="R32775" s="34">
        <v>19</v>
      </c>
      <c r="S32775" s="34">
        <v>20</v>
      </c>
      <c r="T32775" s="34">
        <v>5</v>
      </c>
      <c r="U32775" s="34">
        <v>10</v>
      </c>
      <c r="V32775" s="34">
        <v>5</v>
      </c>
      <c r="W32775" s="34">
        <v>2</v>
      </c>
      <c r="X32775" s="34">
        <v>16</v>
      </c>
      <c r="Y32775" s="34">
        <v>9</v>
      </c>
      <c r="Z32775" s="34">
        <v>10</v>
      </c>
      <c r="AA32775" s="34">
        <v>15</v>
      </c>
      <c r="AB32775" s="34">
        <v>13</v>
      </c>
      <c r="AC32775" s="34">
        <v>29</v>
      </c>
    </row>
    <row r="32776" spans="1:29" x14ac:dyDescent="0.2">
      <c r="A32776" s="34" t="s">
        <v>93269</v>
      </c>
      <c r="B32776" s="34">
        <v>329</v>
      </c>
      <c r="C32776" s="34">
        <v>439</v>
      </c>
      <c r="D32776" s="34">
        <v>469</v>
      </c>
      <c r="E32776" s="34">
        <v>498</v>
      </c>
      <c r="F32776" s="34">
        <v>422</v>
      </c>
      <c r="G32776" s="34">
        <v>533</v>
      </c>
      <c r="H32776" s="34">
        <v>414</v>
      </c>
      <c r="I32776" s="34">
        <v>531</v>
      </c>
      <c r="J32776" s="34">
        <v>395</v>
      </c>
      <c r="K32776" s="34">
        <v>510</v>
      </c>
      <c r="L32776" s="34">
        <v>422</v>
      </c>
      <c r="M32776" s="34">
        <v>430</v>
      </c>
      <c r="N32776" s="34">
        <v>395</v>
      </c>
      <c r="O32776" s="34">
        <v>506</v>
      </c>
      <c r="P32776" s="34">
        <v>459</v>
      </c>
      <c r="Q32776" s="34">
        <v>565</v>
      </c>
      <c r="R32776" s="34">
        <v>637</v>
      </c>
      <c r="S32776" s="34">
        <v>558</v>
      </c>
      <c r="T32776" s="34">
        <v>587</v>
      </c>
      <c r="U32776" s="34">
        <v>484</v>
      </c>
      <c r="V32776" s="34">
        <v>458</v>
      </c>
      <c r="W32776" s="34">
        <v>553</v>
      </c>
      <c r="X32776" s="34">
        <v>562</v>
      </c>
      <c r="Y32776" s="34">
        <v>537</v>
      </c>
      <c r="Z32776" s="34">
        <v>483</v>
      </c>
      <c r="AA32776" s="34">
        <v>613</v>
      </c>
      <c r="AB32776" s="34">
        <v>654</v>
      </c>
      <c r="AC32776" s="34">
        <v>835</v>
      </c>
    </row>
    <row r="32777" spans="1:29" x14ac:dyDescent="0.2">
      <c r="A32777" s="34" t="s">
        <v>93270</v>
      </c>
      <c r="B32777" s="34">
        <v>35</v>
      </c>
      <c r="C32777" s="34">
        <v>98</v>
      </c>
      <c r="D32777" s="34">
        <v>106</v>
      </c>
      <c r="E32777" s="34">
        <v>55</v>
      </c>
      <c r="F32777" s="34">
        <v>75</v>
      </c>
      <c r="G32777" s="34">
        <v>80</v>
      </c>
      <c r="H32777" s="34">
        <v>54</v>
      </c>
      <c r="I32777" s="34">
        <v>60</v>
      </c>
      <c r="J32777" s="34">
        <v>52</v>
      </c>
      <c r="K32777" s="34">
        <v>63</v>
      </c>
      <c r="L32777" s="34">
        <v>38</v>
      </c>
      <c r="M32777" s="34">
        <v>46</v>
      </c>
      <c r="N32777" s="34">
        <v>67</v>
      </c>
      <c r="O32777" s="34">
        <v>79</v>
      </c>
      <c r="P32777" s="34">
        <v>86</v>
      </c>
      <c r="Q32777" s="34">
        <v>73</v>
      </c>
      <c r="R32777" s="34">
        <v>68</v>
      </c>
      <c r="S32777" s="34">
        <v>90</v>
      </c>
      <c r="T32777" s="34">
        <v>54</v>
      </c>
      <c r="U32777" s="34">
        <v>54</v>
      </c>
      <c r="V32777" s="34">
        <v>125</v>
      </c>
      <c r="W32777" s="34">
        <v>47</v>
      </c>
      <c r="X32777" s="34">
        <v>111</v>
      </c>
      <c r="Y32777" s="34">
        <v>53</v>
      </c>
      <c r="Z32777" s="34">
        <v>75</v>
      </c>
      <c r="AA32777" s="34">
        <v>88</v>
      </c>
      <c r="AB32777" s="34">
        <v>82</v>
      </c>
      <c r="AC32777" s="34">
        <v>95</v>
      </c>
    </row>
    <row r="32778" spans="1:29" x14ac:dyDescent="0.2">
      <c r="A32778" s="34" t="s">
        <v>93271</v>
      </c>
      <c r="B32778" s="34">
        <v>32</v>
      </c>
      <c r="C32778" s="34">
        <v>55</v>
      </c>
      <c r="D32778" s="34">
        <v>84</v>
      </c>
      <c r="E32778" s="34">
        <v>55</v>
      </c>
      <c r="F32778" s="34">
        <v>58</v>
      </c>
      <c r="G32778" s="34">
        <v>50</v>
      </c>
      <c r="H32778" s="34">
        <v>55</v>
      </c>
      <c r="I32778" s="34">
        <v>55</v>
      </c>
      <c r="J32778" s="34">
        <v>42</v>
      </c>
      <c r="K32778" s="34">
        <v>44</v>
      </c>
      <c r="L32778" s="34">
        <v>18</v>
      </c>
      <c r="M32778" s="34">
        <v>36</v>
      </c>
      <c r="N32778" s="34">
        <v>34</v>
      </c>
      <c r="O32778" s="34">
        <v>45</v>
      </c>
      <c r="P32778" s="34">
        <v>45</v>
      </c>
      <c r="Q32778" s="34">
        <v>56</v>
      </c>
      <c r="R32778" s="34">
        <v>45</v>
      </c>
      <c r="S32778" s="34">
        <v>59</v>
      </c>
      <c r="T32778" s="34">
        <v>28</v>
      </c>
      <c r="U32778" s="34">
        <v>50</v>
      </c>
      <c r="V32778" s="34">
        <v>61</v>
      </c>
      <c r="W32778" s="34">
        <v>38</v>
      </c>
      <c r="X32778" s="34">
        <v>90</v>
      </c>
      <c r="Y32778" s="34">
        <v>32</v>
      </c>
      <c r="Z32778" s="34">
        <v>74</v>
      </c>
      <c r="AA32778" s="34">
        <v>65</v>
      </c>
      <c r="AB32778" s="34">
        <v>30</v>
      </c>
      <c r="AC32778" s="34">
        <v>85</v>
      </c>
    </row>
    <row r="32779" spans="1:29" x14ac:dyDescent="0.2">
      <c r="A32779" s="34" t="s">
        <v>93272</v>
      </c>
      <c r="B32779" s="34">
        <v>45</v>
      </c>
      <c r="C32779" s="34">
        <v>75</v>
      </c>
      <c r="D32779" s="34">
        <v>119</v>
      </c>
      <c r="E32779" s="34">
        <v>100</v>
      </c>
      <c r="F32779" s="34">
        <v>83</v>
      </c>
      <c r="G32779" s="34">
        <v>70</v>
      </c>
      <c r="H32779" s="34">
        <v>86</v>
      </c>
      <c r="I32779" s="34">
        <v>74</v>
      </c>
      <c r="J32779" s="34">
        <v>96</v>
      </c>
      <c r="K32779" s="34">
        <v>71</v>
      </c>
      <c r="L32779" s="34">
        <v>82</v>
      </c>
      <c r="M32779" s="34">
        <v>99</v>
      </c>
      <c r="N32779" s="34">
        <v>78</v>
      </c>
      <c r="O32779" s="34">
        <v>73</v>
      </c>
      <c r="P32779" s="34">
        <v>110</v>
      </c>
      <c r="Q32779" s="34">
        <v>110</v>
      </c>
      <c r="R32779" s="34">
        <v>116</v>
      </c>
      <c r="S32779" s="34">
        <v>100</v>
      </c>
      <c r="T32779" s="34">
        <v>83</v>
      </c>
      <c r="U32779" s="34">
        <v>89</v>
      </c>
      <c r="V32779" s="34">
        <v>139</v>
      </c>
      <c r="W32779" s="34">
        <v>117</v>
      </c>
      <c r="X32779" s="34">
        <v>141</v>
      </c>
      <c r="Y32779" s="34">
        <v>74</v>
      </c>
      <c r="Z32779" s="34">
        <v>132</v>
      </c>
      <c r="AA32779" s="34">
        <v>97</v>
      </c>
      <c r="AB32779" s="34">
        <v>90</v>
      </c>
      <c r="AC32779" s="34">
        <v>138</v>
      </c>
    </row>
    <row r="32780" spans="1:29" x14ac:dyDescent="0.2">
      <c r="A32780" s="34" t="s">
        <v>93273</v>
      </c>
      <c r="B32780" s="34">
        <v>11</v>
      </c>
      <c r="C32780" s="34">
        <v>17</v>
      </c>
      <c r="D32780" s="34">
        <v>37</v>
      </c>
      <c r="E32780" s="34">
        <v>18</v>
      </c>
      <c r="F32780" s="34">
        <v>11</v>
      </c>
      <c r="G32780" s="34">
        <v>7</v>
      </c>
      <c r="H32780" s="34">
        <v>14</v>
      </c>
      <c r="I32780" s="34">
        <v>11</v>
      </c>
      <c r="J32780" s="34">
        <v>14</v>
      </c>
      <c r="K32780" s="34">
        <v>23</v>
      </c>
      <c r="L32780" s="34">
        <v>4</v>
      </c>
      <c r="M32780" s="34">
        <v>21</v>
      </c>
      <c r="N32780" s="34">
        <v>15</v>
      </c>
      <c r="O32780" s="34">
        <v>19</v>
      </c>
      <c r="P32780" s="34">
        <v>12</v>
      </c>
      <c r="Q32780" s="34">
        <v>22</v>
      </c>
      <c r="R32780" s="34">
        <v>13</v>
      </c>
      <c r="S32780" s="34">
        <v>18</v>
      </c>
      <c r="T32780" s="34">
        <v>8</v>
      </c>
      <c r="U32780" s="34">
        <v>29</v>
      </c>
      <c r="V32780" s="34">
        <v>24</v>
      </c>
      <c r="W32780" s="34">
        <v>20</v>
      </c>
      <c r="X32780" s="34">
        <v>19</v>
      </c>
      <c r="Y32780" s="34">
        <v>7</v>
      </c>
      <c r="Z32780" s="34">
        <v>29</v>
      </c>
      <c r="AA32780" s="34">
        <v>33</v>
      </c>
      <c r="AB32780" s="34">
        <v>18</v>
      </c>
      <c r="AC32780" s="34">
        <v>21</v>
      </c>
    </row>
    <row r="32781" spans="1:29" x14ac:dyDescent="0.2">
      <c r="A32781" s="34" t="s">
        <v>93274</v>
      </c>
      <c r="B32781" s="34">
        <v>29</v>
      </c>
      <c r="C32781" s="34">
        <v>68</v>
      </c>
      <c r="D32781" s="34">
        <v>51</v>
      </c>
      <c r="E32781" s="34">
        <v>80</v>
      </c>
      <c r="F32781" s="34">
        <v>47</v>
      </c>
      <c r="G32781" s="34">
        <v>62</v>
      </c>
      <c r="H32781" s="34">
        <v>49</v>
      </c>
      <c r="I32781" s="34">
        <v>63</v>
      </c>
      <c r="J32781" s="34">
        <v>35</v>
      </c>
      <c r="K32781" s="34">
        <v>70</v>
      </c>
      <c r="L32781" s="34">
        <v>11</v>
      </c>
      <c r="M32781" s="34">
        <v>63</v>
      </c>
      <c r="N32781" s="34">
        <v>35</v>
      </c>
      <c r="O32781" s="34">
        <v>74</v>
      </c>
      <c r="P32781" s="34">
        <v>43</v>
      </c>
      <c r="Q32781" s="34">
        <v>62</v>
      </c>
      <c r="R32781" s="34">
        <v>30</v>
      </c>
      <c r="S32781" s="34">
        <v>66</v>
      </c>
      <c r="T32781" s="34">
        <v>17</v>
      </c>
      <c r="U32781" s="34">
        <v>33</v>
      </c>
      <c r="V32781" s="34">
        <v>53</v>
      </c>
      <c r="W32781" s="34">
        <v>45</v>
      </c>
      <c r="X32781" s="34">
        <v>53</v>
      </c>
      <c r="Y32781" s="34">
        <v>51</v>
      </c>
      <c r="Z32781" s="34">
        <v>65</v>
      </c>
      <c r="AA32781" s="34">
        <v>71</v>
      </c>
      <c r="AB32781" s="34">
        <v>25</v>
      </c>
      <c r="AC32781" s="34">
        <v>97</v>
      </c>
    </row>
    <row r="32782" spans="1:29" x14ac:dyDescent="0.2">
      <c r="A32782" s="34" t="s">
        <v>93275</v>
      </c>
      <c r="B32782" s="34">
        <v>16</v>
      </c>
      <c r="C32782" s="34">
        <v>7</v>
      </c>
      <c r="D32782" s="34">
        <v>6</v>
      </c>
      <c r="E32782" s="34">
        <v>12</v>
      </c>
      <c r="F32782" s="34">
        <v>4</v>
      </c>
      <c r="G32782" s="34">
        <v>4</v>
      </c>
      <c r="H32782" s="34">
        <v>11</v>
      </c>
      <c r="I32782" s="34">
        <v>5</v>
      </c>
      <c r="J32782" s="34">
        <v>4</v>
      </c>
      <c r="K32782" s="34">
        <v>6</v>
      </c>
      <c r="L32782" s="34">
        <v>2</v>
      </c>
      <c r="M32782" s="34">
        <v>9</v>
      </c>
      <c r="N32782" s="34">
        <v>4</v>
      </c>
      <c r="O32782" s="34">
        <v>3</v>
      </c>
      <c r="P32782" s="34">
        <v>9</v>
      </c>
      <c r="Q32782" s="34">
        <v>15</v>
      </c>
      <c r="R32782" s="34">
        <v>8</v>
      </c>
      <c r="S32782" s="34">
        <v>13</v>
      </c>
      <c r="T32782" s="34">
        <v>5</v>
      </c>
      <c r="U32782" s="34">
        <v>8</v>
      </c>
      <c r="V32782" s="34">
        <v>11</v>
      </c>
      <c r="W32782" s="34">
        <v>6</v>
      </c>
      <c r="X32782" s="34">
        <v>9</v>
      </c>
      <c r="Y32782" s="34">
        <v>6</v>
      </c>
      <c r="Z32782" s="34">
        <v>3</v>
      </c>
      <c r="AA32782" s="34">
        <v>10</v>
      </c>
      <c r="AB32782" s="34">
        <v>2</v>
      </c>
      <c r="AC32782" s="34">
        <v>13</v>
      </c>
    </row>
    <row r="32783" spans="1:29" x14ac:dyDescent="0.2">
      <c r="A32783" s="34" t="s">
        <v>93276</v>
      </c>
      <c r="B32783" s="34">
        <v>37</v>
      </c>
      <c r="C32783" s="34">
        <v>27</v>
      </c>
      <c r="D32783" s="34">
        <v>35</v>
      </c>
      <c r="E32783" s="34">
        <v>24</v>
      </c>
      <c r="F32783" s="34">
        <v>21</v>
      </c>
      <c r="G32783" s="34">
        <v>40</v>
      </c>
      <c r="H32783" s="34">
        <v>34</v>
      </c>
      <c r="I32783" s="34">
        <v>41</v>
      </c>
      <c r="J32783" s="34">
        <v>19</v>
      </c>
      <c r="K32783" s="34">
        <v>31</v>
      </c>
      <c r="L32783" s="34">
        <v>25</v>
      </c>
      <c r="M32783" s="34">
        <v>21</v>
      </c>
      <c r="N32783" s="34">
        <v>10</v>
      </c>
      <c r="O32783" s="34">
        <v>27</v>
      </c>
      <c r="P32783" s="34">
        <v>31</v>
      </c>
      <c r="Q32783" s="34">
        <v>28</v>
      </c>
      <c r="R32783" s="34">
        <v>14</v>
      </c>
      <c r="S32783" s="34">
        <v>47</v>
      </c>
      <c r="T32783" s="34">
        <v>10</v>
      </c>
      <c r="U32783" s="34">
        <v>9</v>
      </c>
      <c r="V32783" s="34">
        <v>39</v>
      </c>
      <c r="W32783" s="34">
        <v>45</v>
      </c>
      <c r="X32783" s="34">
        <v>36</v>
      </c>
      <c r="Y32783" s="34">
        <v>19</v>
      </c>
      <c r="Z32783" s="34">
        <v>33</v>
      </c>
      <c r="AA32783" s="34">
        <v>31</v>
      </c>
      <c r="AB32783" s="34">
        <v>15</v>
      </c>
      <c r="AC32783" s="34">
        <v>47</v>
      </c>
    </row>
    <row r="32784" spans="1:29" x14ac:dyDescent="0.2">
      <c r="A32784" s="34" t="s">
        <v>93277</v>
      </c>
      <c r="B32784" s="34">
        <v>32</v>
      </c>
      <c r="C32784" s="34">
        <v>62</v>
      </c>
      <c r="D32784" s="34">
        <v>84</v>
      </c>
      <c r="E32784" s="34">
        <v>68</v>
      </c>
      <c r="F32784" s="34">
        <v>51</v>
      </c>
      <c r="G32784" s="34">
        <v>41</v>
      </c>
      <c r="H32784" s="34">
        <v>55</v>
      </c>
      <c r="I32784" s="34">
        <v>62</v>
      </c>
      <c r="J32784" s="34">
        <v>32</v>
      </c>
      <c r="K32784" s="34">
        <v>66</v>
      </c>
      <c r="L32784" s="34">
        <v>22</v>
      </c>
      <c r="M32784" s="34">
        <v>51</v>
      </c>
      <c r="N32784" s="34">
        <v>52</v>
      </c>
      <c r="O32784" s="34">
        <v>55</v>
      </c>
      <c r="P32784" s="34">
        <v>48</v>
      </c>
      <c r="Q32784" s="34">
        <v>65</v>
      </c>
      <c r="R32784" s="34">
        <v>72</v>
      </c>
      <c r="S32784" s="34">
        <v>95</v>
      </c>
      <c r="T32784" s="34">
        <v>25</v>
      </c>
      <c r="U32784" s="34">
        <v>43</v>
      </c>
      <c r="V32784" s="34">
        <v>66</v>
      </c>
      <c r="W32784" s="34">
        <v>50</v>
      </c>
      <c r="X32784" s="34">
        <v>72</v>
      </c>
      <c r="Y32784" s="34">
        <v>44</v>
      </c>
      <c r="Z32784" s="34">
        <v>74</v>
      </c>
      <c r="AA32784" s="34">
        <v>68</v>
      </c>
      <c r="AB32784" s="34">
        <v>34</v>
      </c>
      <c r="AC32784" s="34">
        <v>130</v>
      </c>
    </row>
    <row r="32785" spans="1:29" x14ac:dyDescent="0.2">
      <c r="A32785" s="34" t="s">
        <v>93278</v>
      </c>
      <c r="B32785" s="34">
        <v>6</v>
      </c>
      <c r="C32785" s="34">
        <v>3</v>
      </c>
      <c r="D32785" s="34">
        <v>7</v>
      </c>
      <c r="E32785" s="34">
        <v>9</v>
      </c>
      <c r="F32785" s="34">
        <v>1</v>
      </c>
      <c r="G32785" s="34">
        <v>1</v>
      </c>
      <c r="H32785" s="34">
        <v>5</v>
      </c>
      <c r="I32785" s="34">
        <v>3</v>
      </c>
      <c r="J32785" s="34">
        <v>8</v>
      </c>
      <c r="K32785" s="34">
        <v>7</v>
      </c>
      <c r="L32785" s="34">
        <v>1</v>
      </c>
      <c r="M32785" s="34">
        <v>1</v>
      </c>
      <c r="N32785" s="34">
        <v>11</v>
      </c>
      <c r="O32785" s="34">
        <v>6</v>
      </c>
      <c r="P32785" s="34">
        <v>16</v>
      </c>
      <c r="Q32785" s="34">
        <v>3</v>
      </c>
      <c r="R32785" s="34">
        <v>3</v>
      </c>
      <c r="S32785" s="34">
        <v>3</v>
      </c>
      <c r="T32785" s="34">
        <v>1</v>
      </c>
      <c r="U32785" s="34">
        <v>12</v>
      </c>
      <c r="V32785" s="34">
        <v>3</v>
      </c>
      <c r="W32785" s="34">
        <v>1</v>
      </c>
      <c r="X32785" s="34">
        <v>11</v>
      </c>
      <c r="Y32785" s="34">
        <v>3</v>
      </c>
      <c r="Z32785" s="34">
        <v>11</v>
      </c>
      <c r="AA32785" s="34">
        <v>1</v>
      </c>
      <c r="AB32785" s="34">
        <v>9</v>
      </c>
      <c r="AC32785" s="34">
        <v>2</v>
      </c>
    </row>
    <row r="32786" spans="1:29" x14ac:dyDescent="0.2">
      <c r="A32786" s="34" t="s">
        <v>93279</v>
      </c>
      <c r="B32786" s="34">
        <v>38</v>
      </c>
      <c r="C32786" s="34">
        <v>99</v>
      </c>
      <c r="D32786" s="34">
        <v>68</v>
      </c>
      <c r="E32786" s="34">
        <v>88</v>
      </c>
      <c r="F32786" s="34">
        <v>81</v>
      </c>
      <c r="G32786" s="34">
        <v>88</v>
      </c>
      <c r="H32786" s="34">
        <v>49</v>
      </c>
      <c r="I32786" s="34">
        <v>69</v>
      </c>
      <c r="J32786" s="34">
        <v>62</v>
      </c>
      <c r="K32786" s="34">
        <v>50</v>
      </c>
      <c r="L32786" s="34">
        <v>29</v>
      </c>
      <c r="M32786" s="34">
        <v>73</v>
      </c>
      <c r="N32786" s="34">
        <v>48</v>
      </c>
      <c r="O32786" s="34">
        <v>64</v>
      </c>
      <c r="P32786" s="34">
        <v>42</v>
      </c>
      <c r="Q32786" s="34">
        <v>53</v>
      </c>
      <c r="R32786" s="34">
        <v>63</v>
      </c>
      <c r="S32786" s="34">
        <v>100</v>
      </c>
      <c r="T32786" s="34">
        <v>49</v>
      </c>
      <c r="U32786" s="34">
        <v>66</v>
      </c>
      <c r="V32786" s="34">
        <v>79</v>
      </c>
      <c r="W32786" s="34">
        <v>54</v>
      </c>
      <c r="X32786" s="34">
        <v>70</v>
      </c>
      <c r="Y32786" s="34">
        <v>62</v>
      </c>
      <c r="Z32786" s="34">
        <v>80</v>
      </c>
      <c r="AA32786" s="34">
        <v>83</v>
      </c>
      <c r="AB32786" s="34">
        <v>56</v>
      </c>
      <c r="AC32786" s="34">
        <v>107</v>
      </c>
    </row>
    <row r="32787" spans="1:29" x14ac:dyDescent="0.2">
      <c r="A32787" s="34" t="s">
        <v>93280</v>
      </c>
      <c r="B32787" s="34">
        <v>19</v>
      </c>
      <c r="C32787" s="34">
        <v>3</v>
      </c>
      <c r="D32787" s="34">
        <v>1</v>
      </c>
      <c r="E32787" s="34">
        <v>2</v>
      </c>
      <c r="F32787" s="34">
        <v>4</v>
      </c>
      <c r="G32787" s="34">
        <v>2</v>
      </c>
      <c r="H32787" s="34">
        <v>5</v>
      </c>
      <c r="I32787" s="34">
        <v>4</v>
      </c>
      <c r="J32787" s="34">
        <v>7</v>
      </c>
      <c r="K32787" s="34">
        <v>4</v>
      </c>
      <c r="L32787" s="34">
        <v>3</v>
      </c>
      <c r="M32787" s="34">
        <v>0</v>
      </c>
      <c r="N32787" s="34">
        <v>3</v>
      </c>
      <c r="O32787" s="34">
        <v>0</v>
      </c>
      <c r="P32787" s="34">
        <v>0</v>
      </c>
      <c r="Q32787" s="34">
        <v>0</v>
      </c>
      <c r="R32787" s="34">
        <v>2</v>
      </c>
      <c r="S32787" s="34">
        <v>1</v>
      </c>
      <c r="T32787" s="34">
        <v>2</v>
      </c>
      <c r="U32787" s="34">
        <v>5</v>
      </c>
      <c r="V32787" s="34">
        <v>1</v>
      </c>
      <c r="W32787" s="34">
        <v>1</v>
      </c>
      <c r="X32787" s="34">
        <v>0</v>
      </c>
      <c r="Y32787" s="34">
        <v>4</v>
      </c>
      <c r="Z32787" s="34">
        <v>2</v>
      </c>
      <c r="AA32787" s="34">
        <v>1</v>
      </c>
      <c r="AB32787" s="34">
        <v>2</v>
      </c>
      <c r="AC32787" s="34">
        <v>0</v>
      </c>
    </row>
    <row r="32788" spans="1:29" x14ac:dyDescent="0.2">
      <c r="A32788" s="34" t="s">
        <v>93281</v>
      </c>
      <c r="B32788" s="34">
        <v>21</v>
      </c>
      <c r="C32788" s="34">
        <v>37</v>
      </c>
      <c r="D32788" s="34">
        <v>29</v>
      </c>
      <c r="E32788" s="34">
        <v>45</v>
      </c>
      <c r="F32788" s="34">
        <v>23</v>
      </c>
      <c r="G32788" s="34">
        <v>39</v>
      </c>
      <c r="H32788" s="34">
        <v>25</v>
      </c>
      <c r="I32788" s="34">
        <v>33</v>
      </c>
      <c r="J32788" s="34">
        <v>12</v>
      </c>
      <c r="K32788" s="34">
        <v>35</v>
      </c>
      <c r="L32788" s="34">
        <v>15</v>
      </c>
      <c r="M32788" s="34">
        <v>35</v>
      </c>
      <c r="N32788" s="34">
        <v>15</v>
      </c>
      <c r="O32788" s="34">
        <v>29</v>
      </c>
      <c r="P32788" s="34">
        <v>24</v>
      </c>
      <c r="Q32788" s="34">
        <v>28</v>
      </c>
      <c r="R32788" s="34">
        <v>30</v>
      </c>
      <c r="S32788" s="34">
        <v>17</v>
      </c>
      <c r="T32788" s="34">
        <v>14</v>
      </c>
      <c r="U32788" s="34">
        <v>28</v>
      </c>
      <c r="V32788" s="34">
        <v>11</v>
      </c>
      <c r="W32788" s="34">
        <v>9</v>
      </c>
      <c r="X32788" s="34">
        <v>50</v>
      </c>
      <c r="Y32788" s="34">
        <v>15</v>
      </c>
      <c r="Z32788" s="34">
        <v>25</v>
      </c>
      <c r="AA32788" s="34">
        <v>27</v>
      </c>
      <c r="AB32788" s="34">
        <v>26</v>
      </c>
      <c r="AC32788" s="34">
        <v>43</v>
      </c>
    </row>
    <row r="32789" spans="1:29" x14ac:dyDescent="0.2">
      <c r="A32789" s="34" t="s">
        <v>93282</v>
      </c>
      <c r="B32789" s="34">
        <v>23</v>
      </c>
      <c r="C32789" s="34">
        <v>14</v>
      </c>
      <c r="D32789" s="34">
        <v>30</v>
      </c>
      <c r="E32789" s="34">
        <v>32</v>
      </c>
      <c r="F32789" s="34">
        <v>37</v>
      </c>
      <c r="G32789" s="34">
        <v>15</v>
      </c>
      <c r="H32789" s="34">
        <v>13</v>
      </c>
      <c r="I32789" s="34">
        <v>20</v>
      </c>
      <c r="J32789" s="34">
        <v>18</v>
      </c>
      <c r="K32789" s="34">
        <v>31</v>
      </c>
      <c r="L32789" s="34">
        <v>18</v>
      </c>
      <c r="M32789" s="34">
        <v>22</v>
      </c>
      <c r="N32789" s="34">
        <v>9</v>
      </c>
      <c r="O32789" s="34">
        <v>33</v>
      </c>
      <c r="P32789" s="34">
        <v>28</v>
      </c>
      <c r="Q32789" s="34">
        <v>41</v>
      </c>
      <c r="R32789" s="34">
        <v>27</v>
      </c>
      <c r="S32789" s="34">
        <v>34</v>
      </c>
      <c r="T32789" s="34">
        <v>24</v>
      </c>
      <c r="U32789" s="34">
        <v>26</v>
      </c>
      <c r="V32789" s="34">
        <v>35</v>
      </c>
      <c r="W32789" s="34">
        <v>44</v>
      </c>
      <c r="X32789" s="34">
        <v>22</v>
      </c>
      <c r="Y32789" s="34">
        <v>10</v>
      </c>
      <c r="Z32789" s="34">
        <v>20</v>
      </c>
      <c r="AA32789" s="34">
        <v>47</v>
      </c>
      <c r="AB32789" s="34">
        <v>31</v>
      </c>
      <c r="AC32789" s="34">
        <v>45</v>
      </c>
    </row>
    <row r="32790" spans="1:29" x14ac:dyDescent="0.2">
      <c r="A32790" s="34" t="s">
        <v>93283</v>
      </c>
      <c r="B32790" s="34">
        <v>52</v>
      </c>
      <c r="C32790" s="34">
        <v>89</v>
      </c>
      <c r="D32790" s="34">
        <v>102</v>
      </c>
      <c r="E32790" s="34">
        <v>84</v>
      </c>
      <c r="F32790" s="34">
        <v>98</v>
      </c>
      <c r="G32790" s="34">
        <v>127</v>
      </c>
      <c r="H32790" s="34">
        <v>71</v>
      </c>
      <c r="I32790" s="34">
        <v>83</v>
      </c>
      <c r="J32790" s="34">
        <v>122</v>
      </c>
      <c r="K32790" s="34">
        <v>65</v>
      </c>
      <c r="L32790" s="34">
        <v>52</v>
      </c>
      <c r="M32790" s="34">
        <v>72</v>
      </c>
      <c r="N32790" s="34">
        <v>80</v>
      </c>
      <c r="O32790" s="34">
        <v>80</v>
      </c>
      <c r="P32790" s="34">
        <v>46</v>
      </c>
      <c r="Q32790" s="34">
        <v>80</v>
      </c>
      <c r="R32790" s="34">
        <v>115</v>
      </c>
      <c r="S32790" s="34">
        <v>103</v>
      </c>
      <c r="T32790" s="34">
        <v>101</v>
      </c>
      <c r="U32790" s="34">
        <v>75</v>
      </c>
      <c r="V32790" s="34">
        <v>115</v>
      </c>
      <c r="W32790" s="34">
        <v>99</v>
      </c>
      <c r="X32790" s="34">
        <v>113</v>
      </c>
      <c r="Y32790" s="34">
        <v>87</v>
      </c>
      <c r="Z32790" s="34">
        <v>114</v>
      </c>
      <c r="AA32790" s="34">
        <v>121</v>
      </c>
      <c r="AB32790" s="34">
        <v>94</v>
      </c>
      <c r="AC32790" s="34">
        <v>138</v>
      </c>
    </row>
    <row r="32791" spans="1:29" x14ac:dyDescent="0.2">
      <c r="A32791" s="34" t="s">
        <v>93284</v>
      </c>
      <c r="B32791" s="34">
        <v>16</v>
      </c>
      <c r="C32791" s="34">
        <v>28</v>
      </c>
      <c r="D32791" s="34">
        <v>32</v>
      </c>
      <c r="E32791" s="34">
        <v>19</v>
      </c>
      <c r="F32791" s="34">
        <v>38</v>
      </c>
      <c r="G32791" s="34">
        <v>20</v>
      </c>
      <c r="H32791" s="34">
        <v>37</v>
      </c>
      <c r="I32791" s="34">
        <v>29</v>
      </c>
      <c r="J32791" s="34">
        <v>24</v>
      </c>
      <c r="K32791" s="34">
        <v>30</v>
      </c>
      <c r="L32791" s="34">
        <v>3</v>
      </c>
      <c r="M32791" s="34">
        <v>13</v>
      </c>
      <c r="N32791" s="34">
        <v>26</v>
      </c>
      <c r="O32791" s="34">
        <v>14</v>
      </c>
      <c r="P32791" s="34">
        <v>31</v>
      </c>
      <c r="Q32791" s="34">
        <v>25</v>
      </c>
      <c r="R32791" s="34">
        <v>31</v>
      </c>
      <c r="S32791" s="34">
        <v>33</v>
      </c>
      <c r="T32791" s="34">
        <v>19</v>
      </c>
      <c r="U32791" s="34">
        <v>22</v>
      </c>
      <c r="V32791" s="34">
        <v>31</v>
      </c>
      <c r="W32791" s="34">
        <v>12</v>
      </c>
      <c r="X32791" s="34">
        <v>42</v>
      </c>
      <c r="Y32791" s="34">
        <v>22</v>
      </c>
      <c r="Z32791" s="34">
        <v>31</v>
      </c>
      <c r="AA32791" s="34">
        <v>40</v>
      </c>
      <c r="AB32791" s="34">
        <v>35</v>
      </c>
      <c r="AC32791" s="34">
        <v>42</v>
      </c>
    </row>
    <row r="32792" spans="1:29" x14ac:dyDescent="0.2">
      <c r="A32792" s="34" t="s">
        <v>93285</v>
      </c>
      <c r="B32792" s="34">
        <v>24</v>
      </c>
      <c r="C32792" s="34">
        <v>46</v>
      </c>
      <c r="D32792" s="34">
        <v>39</v>
      </c>
      <c r="E32792" s="34">
        <v>43</v>
      </c>
      <c r="F32792" s="34">
        <v>37</v>
      </c>
      <c r="G32792" s="34">
        <v>71</v>
      </c>
      <c r="H32792" s="34">
        <v>29</v>
      </c>
      <c r="I32792" s="34">
        <v>22</v>
      </c>
      <c r="J32792" s="34">
        <v>45</v>
      </c>
      <c r="K32792" s="34">
        <v>69</v>
      </c>
      <c r="L32792" s="34">
        <v>19</v>
      </c>
      <c r="M32792" s="34">
        <v>32</v>
      </c>
      <c r="N32792" s="34">
        <v>27</v>
      </c>
      <c r="O32792" s="34">
        <v>36</v>
      </c>
      <c r="P32792" s="34">
        <v>32</v>
      </c>
      <c r="Q32792" s="34">
        <v>49</v>
      </c>
      <c r="R32792" s="34">
        <v>34</v>
      </c>
      <c r="S32792" s="34">
        <v>48</v>
      </c>
      <c r="T32792" s="34">
        <v>28</v>
      </c>
      <c r="U32792" s="34">
        <v>57</v>
      </c>
      <c r="V32792" s="34">
        <v>49</v>
      </c>
      <c r="W32792" s="34">
        <v>42</v>
      </c>
      <c r="X32792" s="34">
        <v>37</v>
      </c>
      <c r="Y32792" s="34">
        <v>50</v>
      </c>
      <c r="Z32792" s="34">
        <v>36</v>
      </c>
      <c r="AA32792" s="34">
        <v>71</v>
      </c>
      <c r="AB32792" s="34">
        <v>35</v>
      </c>
      <c r="AC32792" s="34">
        <v>85</v>
      </c>
    </row>
    <row r="32793" spans="1:29" x14ac:dyDescent="0.2">
      <c r="A32793" s="34" t="s">
        <v>93286</v>
      </c>
      <c r="B32793" s="34">
        <v>16</v>
      </c>
      <c r="C32793" s="34">
        <v>9</v>
      </c>
      <c r="D32793" s="34">
        <v>16</v>
      </c>
      <c r="E32793" s="34">
        <v>17</v>
      </c>
      <c r="F32793" s="34">
        <v>8</v>
      </c>
      <c r="G32793" s="34">
        <v>7</v>
      </c>
      <c r="H32793" s="34">
        <v>11</v>
      </c>
      <c r="I32793" s="34">
        <v>9</v>
      </c>
      <c r="J32793" s="34">
        <v>16</v>
      </c>
      <c r="K32793" s="34">
        <v>16</v>
      </c>
      <c r="L32793" s="34">
        <v>8</v>
      </c>
      <c r="M32793" s="34">
        <v>6</v>
      </c>
      <c r="N32793" s="34">
        <v>9</v>
      </c>
      <c r="O32793" s="34">
        <v>4</v>
      </c>
      <c r="P32793" s="34">
        <v>7</v>
      </c>
      <c r="Q32793" s="34">
        <v>10</v>
      </c>
      <c r="R32793" s="34">
        <v>11</v>
      </c>
      <c r="S32793" s="34">
        <v>7</v>
      </c>
      <c r="T32793" s="34">
        <v>12</v>
      </c>
      <c r="U32793" s="34">
        <v>10</v>
      </c>
      <c r="V32793" s="34">
        <v>15</v>
      </c>
      <c r="W32793" s="34">
        <v>6</v>
      </c>
      <c r="X32793" s="34">
        <v>28</v>
      </c>
      <c r="Y32793" s="34">
        <v>12</v>
      </c>
      <c r="Z32793" s="34">
        <v>18</v>
      </c>
      <c r="AA32793" s="34">
        <v>19</v>
      </c>
      <c r="AB32793" s="34">
        <v>6</v>
      </c>
      <c r="AC32793" s="34">
        <v>4</v>
      </c>
    </row>
    <row r="32794" spans="1:29" x14ac:dyDescent="0.2">
      <c r="A32794" s="34" t="s">
        <v>93287</v>
      </c>
      <c r="B32794" s="34">
        <v>31</v>
      </c>
      <c r="C32794" s="34">
        <v>31</v>
      </c>
      <c r="D32794" s="34">
        <v>19</v>
      </c>
      <c r="E32794" s="34">
        <v>44</v>
      </c>
      <c r="F32794" s="34">
        <v>30</v>
      </c>
      <c r="G32794" s="34">
        <v>17</v>
      </c>
      <c r="H32794" s="34">
        <v>39</v>
      </c>
      <c r="I32794" s="34">
        <v>18</v>
      </c>
      <c r="J32794" s="34">
        <v>23</v>
      </c>
      <c r="K32794" s="34">
        <v>22</v>
      </c>
      <c r="L32794" s="34">
        <v>19</v>
      </c>
      <c r="M32794" s="34">
        <v>17</v>
      </c>
      <c r="N32794" s="34">
        <v>25</v>
      </c>
      <c r="O32794" s="34">
        <v>25</v>
      </c>
      <c r="P32794" s="34">
        <v>22</v>
      </c>
      <c r="Q32794" s="34">
        <v>36</v>
      </c>
      <c r="R32794" s="34">
        <v>34</v>
      </c>
      <c r="S32794" s="34">
        <v>37</v>
      </c>
      <c r="T32794" s="34">
        <v>31</v>
      </c>
      <c r="U32794" s="34">
        <v>24</v>
      </c>
      <c r="V32794" s="34">
        <v>29</v>
      </c>
      <c r="W32794" s="34">
        <v>40</v>
      </c>
      <c r="X32794" s="34">
        <v>40</v>
      </c>
      <c r="Y32794" s="34">
        <v>22</v>
      </c>
      <c r="Z32794" s="34">
        <v>34</v>
      </c>
      <c r="AA32794" s="34">
        <v>49</v>
      </c>
      <c r="AB32794" s="34">
        <v>30</v>
      </c>
      <c r="AC32794" s="34">
        <v>38</v>
      </c>
    </row>
    <row r="32795" spans="1:29" x14ac:dyDescent="0.2">
      <c r="A32795" s="34" t="s">
        <v>93288</v>
      </c>
      <c r="B32795" s="34">
        <v>16</v>
      </c>
      <c r="C32795" s="34">
        <v>43</v>
      </c>
      <c r="D32795" s="34">
        <v>16</v>
      </c>
      <c r="E32795" s="34">
        <v>38</v>
      </c>
      <c r="F32795" s="34">
        <v>15</v>
      </c>
      <c r="G32795" s="34">
        <v>26</v>
      </c>
      <c r="H32795" s="34">
        <v>28</v>
      </c>
      <c r="I32795" s="34">
        <v>41</v>
      </c>
      <c r="J32795" s="34">
        <v>17</v>
      </c>
      <c r="K32795" s="34">
        <v>43</v>
      </c>
      <c r="L32795" s="34">
        <v>8</v>
      </c>
      <c r="M32795" s="34">
        <v>33</v>
      </c>
      <c r="N32795" s="34">
        <v>12</v>
      </c>
      <c r="O32795" s="34">
        <v>18</v>
      </c>
      <c r="P32795" s="34">
        <v>12</v>
      </c>
      <c r="Q32795" s="34">
        <v>34</v>
      </c>
      <c r="R32795" s="34">
        <v>16</v>
      </c>
      <c r="S32795" s="34">
        <v>36</v>
      </c>
      <c r="T32795" s="34">
        <v>9</v>
      </c>
      <c r="U32795" s="34">
        <v>37</v>
      </c>
      <c r="V32795" s="34">
        <v>21</v>
      </c>
      <c r="W32795" s="34">
        <v>26</v>
      </c>
      <c r="X32795" s="34">
        <v>28</v>
      </c>
      <c r="Y32795" s="34">
        <v>23</v>
      </c>
      <c r="Z32795" s="34">
        <v>24</v>
      </c>
      <c r="AA32795" s="34">
        <v>28</v>
      </c>
      <c r="AB32795" s="34">
        <v>13</v>
      </c>
      <c r="AC32795" s="34">
        <v>30</v>
      </c>
    </row>
    <row r="32796" spans="1:29" x14ac:dyDescent="0.2">
      <c r="A32796" s="34" t="s">
        <v>93289</v>
      </c>
      <c r="B32796" s="34">
        <v>139</v>
      </c>
      <c r="C32796" s="34">
        <v>196</v>
      </c>
      <c r="D32796" s="34">
        <v>341</v>
      </c>
      <c r="E32796" s="34">
        <v>217</v>
      </c>
      <c r="F32796" s="34">
        <v>310</v>
      </c>
      <c r="G32796" s="34">
        <v>255</v>
      </c>
      <c r="H32796" s="34">
        <v>284</v>
      </c>
      <c r="I32796" s="34">
        <v>190</v>
      </c>
      <c r="J32796" s="34">
        <v>244</v>
      </c>
      <c r="K32796" s="34">
        <v>215</v>
      </c>
      <c r="L32796" s="34">
        <v>146</v>
      </c>
      <c r="M32796" s="34">
        <v>121</v>
      </c>
      <c r="N32796" s="34">
        <v>209</v>
      </c>
      <c r="O32796" s="34">
        <v>156</v>
      </c>
      <c r="P32796" s="34">
        <v>239</v>
      </c>
      <c r="Q32796" s="34">
        <v>275</v>
      </c>
      <c r="R32796" s="34">
        <v>316</v>
      </c>
      <c r="S32796" s="34">
        <v>278</v>
      </c>
      <c r="T32796" s="34">
        <v>196</v>
      </c>
      <c r="U32796" s="34">
        <v>169</v>
      </c>
      <c r="V32796" s="34">
        <v>304</v>
      </c>
      <c r="W32796" s="34">
        <v>160</v>
      </c>
      <c r="X32796" s="34">
        <v>366</v>
      </c>
      <c r="Y32796" s="34">
        <v>206</v>
      </c>
      <c r="Z32796" s="34">
        <v>315</v>
      </c>
      <c r="AA32796" s="34">
        <v>222</v>
      </c>
      <c r="AB32796" s="34">
        <v>265</v>
      </c>
      <c r="AC32796" s="34">
        <v>285</v>
      </c>
    </row>
    <row r="32797" spans="1:29" x14ac:dyDescent="0.2">
      <c r="A32797" s="34" t="s">
        <v>93290</v>
      </c>
      <c r="B32797" s="34">
        <v>36</v>
      </c>
      <c r="C32797" s="34">
        <v>11</v>
      </c>
      <c r="D32797" s="34">
        <v>30</v>
      </c>
      <c r="E32797" s="34">
        <v>22</v>
      </c>
      <c r="F32797" s="34">
        <v>23</v>
      </c>
      <c r="G32797" s="34">
        <v>28</v>
      </c>
      <c r="H32797" s="34">
        <v>20</v>
      </c>
      <c r="I32797" s="34">
        <v>12</v>
      </c>
      <c r="J32797" s="34">
        <v>19</v>
      </c>
      <c r="K32797" s="34">
        <v>23</v>
      </c>
      <c r="L32797" s="34">
        <v>6</v>
      </c>
      <c r="M32797" s="34">
        <v>15</v>
      </c>
      <c r="N32797" s="34">
        <v>19</v>
      </c>
      <c r="O32797" s="34">
        <v>16</v>
      </c>
      <c r="P32797" s="34">
        <v>27</v>
      </c>
      <c r="Q32797" s="34">
        <v>31</v>
      </c>
      <c r="R32797" s="34">
        <v>29</v>
      </c>
      <c r="S32797" s="34">
        <v>15</v>
      </c>
      <c r="T32797" s="34">
        <v>3</v>
      </c>
      <c r="U32797" s="34">
        <v>17</v>
      </c>
      <c r="V32797" s="34">
        <v>23</v>
      </c>
      <c r="W32797" s="34">
        <v>18</v>
      </c>
      <c r="X32797" s="34">
        <v>31</v>
      </c>
      <c r="Y32797" s="34">
        <v>11</v>
      </c>
      <c r="Z32797" s="34">
        <v>27</v>
      </c>
      <c r="AA32797" s="34">
        <v>17</v>
      </c>
      <c r="AB32797" s="34">
        <v>13</v>
      </c>
      <c r="AC32797" s="34">
        <v>35</v>
      </c>
    </row>
    <row r="32798" spans="1:29" x14ac:dyDescent="0.2">
      <c r="A32798" s="34" t="s">
        <v>93291</v>
      </c>
      <c r="B32798" s="34">
        <v>28</v>
      </c>
      <c r="C32798" s="34">
        <v>25</v>
      </c>
      <c r="D32798" s="34">
        <v>45</v>
      </c>
      <c r="E32798" s="34">
        <v>23</v>
      </c>
      <c r="F32798" s="34">
        <v>47</v>
      </c>
      <c r="G32798" s="34">
        <v>37</v>
      </c>
      <c r="H32798" s="34">
        <v>36</v>
      </c>
      <c r="I32798" s="34">
        <v>34</v>
      </c>
      <c r="J32798" s="34">
        <v>45</v>
      </c>
      <c r="K32798" s="34">
        <v>38</v>
      </c>
      <c r="L32798" s="34">
        <v>37</v>
      </c>
      <c r="M32798" s="34">
        <v>34</v>
      </c>
      <c r="N32798" s="34">
        <v>28</v>
      </c>
      <c r="O32798" s="34">
        <v>35</v>
      </c>
      <c r="P32798" s="34">
        <v>35</v>
      </c>
      <c r="Q32798" s="34">
        <v>40</v>
      </c>
      <c r="R32798" s="34">
        <v>57</v>
      </c>
      <c r="S32798" s="34">
        <v>47</v>
      </c>
      <c r="T32798" s="34">
        <v>29</v>
      </c>
      <c r="U32798" s="34">
        <v>29</v>
      </c>
      <c r="V32798" s="34">
        <v>58</v>
      </c>
      <c r="W32798" s="34">
        <v>16</v>
      </c>
      <c r="X32798" s="34">
        <v>51</v>
      </c>
      <c r="Y32798" s="34">
        <v>36</v>
      </c>
      <c r="Z32798" s="34">
        <v>41</v>
      </c>
      <c r="AA32798" s="34">
        <v>34</v>
      </c>
      <c r="AB32798" s="34">
        <v>38</v>
      </c>
      <c r="AC32798" s="34">
        <v>32</v>
      </c>
    </row>
    <row r="32799" spans="1:29" x14ac:dyDescent="0.2">
      <c r="A32799" s="34" t="s">
        <v>93292</v>
      </c>
      <c r="B32799" s="34">
        <v>36</v>
      </c>
      <c r="C32799" s="34">
        <v>64</v>
      </c>
      <c r="D32799" s="34">
        <v>116</v>
      </c>
      <c r="E32799" s="34">
        <v>60</v>
      </c>
      <c r="F32799" s="34">
        <v>92</v>
      </c>
      <c r="G32799" s="34">
        <v>85</v>
      </c>
      <c r="H32799" s="34">
        <v>102</v>
      </c>
      <c r="I32799" s="34">
        <v>67</v>
      </c>
      <c r="J32799" s="34">
        <v>95</v>
      </c>
      <c r="K32799" s="34">
        <v>46</v>
      </c>
      <c r="L32799" s="34">
        <v>64</v>
      </c>
      <c r="M32799" s="34">
        <v>56</v>
      </c>
      <c r="N32799" s="34">
        <v>101</v>
      </c>
      <c r="O32799" s="34">
        <v>79</v>
      </c>
      <c r="P32799" s="34">
        <v>108</v>
      </c>
      <c r="Q32799" s="34">
        <v>59</v>
      </c>
      <c r="R32799" s="34">
        <v>100</v>
      </c>
      <c r="S32799" s="34">
        <v>73</v>
      </c>
      <c r="T32799" s="34">
        <v>87</v>
      </c>
      <c r="U32799" s="34">
        <v>45</v>
      </c>
      <c r="V32799" s="34">
        <v>91</v>
      </c>
      <c r="W32799" s="34">
        <v>62</v>
      </c>
      <c r="X32799" s="34">
        <v>145</v>
      </c>
      <c r="Y32799" s="34">
        <v>55</v>
      </c>
      <c r="Z32799" s="34">
        <v>119</v>
      </c>
      <c r="AA32799" s="34">
        <v>74</v>
      </c>
      <c r="AB32799" s="34">
        <v>101</v>
      </c>
      <c r="AC32799" s="34">
        <v>130</v>
      </c>
    </row>
    <row r="32800" spans="1:29" x14ac:dyDescent="0.2">
      <c r="A32800" s="34" t="s">
        <v>93293</v>
      </c>
      <c r="B32800" s="34">
        <v>63</v>
      </c>
      <c r="C32800" s="34">
        <v>95</v>
      </c>
      <c r="D32800" s="34">
        <v>132</v>
      </c>
      <c r="E32800" s="34">
        <v>134</v>
      </c>
      <c r="F32800" s="34">
        <v>117</v>
      </c>
      <c r="G32800" s="34">
        <v>105</v>
      </c>
      <c r="H32800" s="34">
        <v>63</v>
      </c>
      <c r="I32800" s="34">
        <v>81</v>
      </c>
      <c r="J32800" s="34">
        <v>57</v>
      </c>
      <c r="K32800" s="34">
        <v>115</v>
      </c>
      <c r="L32800" s="34">
        <v>24</v>
      </c>
      <c r="M32800" s="34">
        <v>93</v>
      </c>
      <c r="N32800" s="34">
        <v>82</v>
      </c>
      <c r="O32800" s="34">
        <v>89</v>
      </c>
      <c r="P32800" s="34">
        <v>83</v>
      </c>
      <c r="Q32800" s="34">
        <v>82</v>
      </c>
      <c r="R32800" s="34">
        <v>85</v>
      </c>
      <c r="S32800" s="34">
        <v>129</v>
      </c>
      <c r="T32800" s="34">
        <v>33</v>
      </c>
      <c r="U32800" s="34">
        <v>66</v>
      </c>
      <c r="V32800" s="34">
        <v>118</v>
      </c>
      <c r="W32800" s="34">
        <v>68</v>
      </c>
      <c r="X32800" s="34">
        <v>131</v>
      </c>
      <c r="Y32800" s="34">
        <v>55</v>
      </c>
      <c r="Z32800" s="34">
        <v>140</v>
      </c>
      <c r="AA32800" s="34">
        <v>162</v>
      </c>
      <c r="AB32800" s="34">
        <v>66</v>
      </c>
      <c r="AC32800" s="34">
        <v>143</v>
      </c>
    </row>
    <row r="32801" spans="1:29" x14ac:dyDescent="0.2">
      <c r="A32801" s="34" t="s">
        <v>93294</v>
      </c>
      <c r="B32801" s="34">
        <v>14</v>
      </c>
      <c r="C32801" s="34">
        <v>22</v>
      </c>
      <c r="D32801" s="34">
        <v>17</v>
      </c>
      <c r="E32801" s="34">
        <v>38</v>
      </c>
      <c r="F32801" s="34">
        <v>18</v>
      </c>
      <c r="G32801" s="34">
        <v>20</v>
      </c>
      <c r="H32801" s="34">
        <v>10</v>
      </c>
      <c r="I32801" s="34">
        <v>17</v>
      </c>
      <c r="J32801" s="34">
        <v>13</v>
      </c>
      <c r="K32801" s="34">
        <v>17</v>
      </c>
      <c r="L32801" s="34">
        <v>7</v>
      </c>
      <c r="M32801" s="34">
        <v>18</v>
      </c>
      <c r="N32801" s="34">
        <v>6</v>
      </c>
      <c r="O32801" s="34">
        <v>6</v>
      </c>
      <c r="P32801" s="34">
        <v>18</v>
      </c>
      <c r="Q32801" s="34">
        <v>12</v>
      </c>
      <c r="R32801" s="34">
        <v>19</v>
      </c>
      <c r="S32801" s="34">
        <v>25</v>
      </c>
      <c r="T32801" s="34">
        <v>4</v>
      </c>
      <c r="U32801" s="34">
        <v>13</v>
      </c>
      <c r="V32801" s="34">
        <v>9</v>
      </c>
      <c r="W32801" s="34">
        <v>11</v>
      </c>
      <c r="X32801" s="34">
        <v>21</v>
      </c>
      <c r="Y32801" s="34">
        <v>21</v>
      </c>
      <c r="Z32801" s="34">
        <v>31</v>
      </c>
      <c r="AA32801" s="34">
        <v>22</v>
      </c>
      <c r="AB32801" s="34">
        <v>7</v>
      </c>
      <c r="AC32801" s="34">
        <v>21</v>
      </c>
    </row>
    <row r="32802" spans="1:29" x14ac:dyDescent="0.2">
      <c r="A32802" s="34" t="s">
        <v>93295</v>
      </c>
      <c r="B32802" s="34">
        <v>47</v>
      </c>
      <c r="C32802" s="34">
        <v>90</v>
      </c>
      <c r="D32802" s="34">
        <v>93</v>
      </c>
      <c r="E32802" s="34">
        <v>92</v>
      </c>
      <c r="F32802" s="34">
        <v>57</v>
      </c>
      <c r="G32802" s="34">
        <v>98</v>
      </c>
      <c r="H32802" s="34">
        <v>49</v>
      </c>
      <c r="I32802" s="34">
        <v>69</v>
      </c>
      <c r="J32802" s="34">
        <v>38</v>
      </c>
      <c r="K32802" s="34">
        <v>86</v>
      </c>
      <c r="L32802" s="34">
        <v>24</v>
      </c>
      <c r="M32802" s="34">
        <v>104</v>
      </c>
      <c r="N32802" s="34">
        <v>63</v>
      </c>
      <c r="O32802" s="34">
        <v>75</v>
      </c>
      <c r="P32802" s="34">
        <v>60</v>
      </c>
      <c r="Q32802" s="34">
        <v>75</v>
      </c>
      <c r="R32802" s="34">
        <v>79</v>
      </c>
      <c r="S32802" s="34">
        <v>118</v>
      </c>
      <c r="T32802" s="34">
        <v>31</v>
      </c>
      <c r="U32802" s="34">
        <v>87</v>
      </c>
      <c r="V32802" s="34">
        <v>74</v>
      </c>
      <c r="W32802" s="34">
        <v>86</v>
      </c>
      <c r="X32802" s="34">
        <v>92</v>
      </c>
      <c r="Y32802" s="34">
        <v>93</v>
      </c>
      <c r="Z32802" s="34">
        <v>77</v>
      </c>
      <c r="AA32802" s="34">
        <v>88</v>
      </c>
      <c r="AB32802" s="34">
        <v>56</v>
      </c>
      <c r="AC32802" s="34">
        <v>160</v>
      </c>
    </row>
    <row r="32803" spans="1:29" x14ac:dyDescent="0.2">
      <c r="A32803" s="34" t="s">
        <v>93296</v>
      </c>
      <c r="B32803" s="34">
        <v>20</v>
      </c>
      <c r="C32803" s="34">
        <v>35</v>
      </c>
      <c r="D32803" s="34">
        <v>42</v>
      </c>
      <c r="E32803" s="34">
        <v>33</v>
      </c>
      <c r="F32803" s="34">
        <v>17</v>
      </c>
      <c r="G32803" s="34">
        <v>13</v>
      </c>
      <c r="H32803" s="34">
        <v>10</v>
      </c>
      <c r="I32803" s="34">
        <v>20</v>
      </c>
      <c r="J32803" s="34">
        <v>13</v>
      </c>
      <c r="K32803" s="34">
        <v>36</v>
      </c>
      <c r="L32803" s="34">
        <v>7</v>
      </c>
      <c r="M32803" s="34">
        <v>30</v>
      </c>
      <c r="N32803" s="34">
        <v>16</v>
      </c>
      <c r="O32803" s="34">
        <v>23</v>
      </c>
      <c r="P32803" s="34">
        <v>17</v>
      </c>
      <c r="Q32803" s="34">
        <v>39</v>
      </c>
      <c r="R32803" s="34">
        <v>8</v>
      </c>
      <c r="S32803" s="34">
        <v>26</v>
      </c>
      <c r="T32803" s="34">
        <v>9</v>
      </c>
      <c r="U32803" s="34">
        <v>26</v>
      </c>
      <c r="V32803" s="34">
        <v>45</v>
      </c>
      <c r="W32803" s="34">
        <v>25</v>
      </c>
      <c r="X32803" s="34">
        <v>25</v>
      </c>
      <c r="Y32803" s="34">
        <v>23</v>
      </c>
      <c r="Z32803" s="34">
        <v>13</v>
      </c>
      <c r="AA32803" s="34">
        <v>44</v>
      </c>
      <c r="AB32803" s="34">
        <v>12</v>
      </c>
      <c r="AC32803" s="34">
        <v>38</v>
      </c>
    </row>
    <row r="32804" spans="1:29" x14ac:dyDescent="0.2">
      <c r="A32804" s="34" t="s">
        <v>93297</v>
      </c>
      <c r="B32804" s="34">
        <v>29</v>
      </c>
      <c r="C32804" s="34">
        <v>32</v>
      </c>
      <c r="D32804" s="34">
        <v>53</v>
      </c>
      <c r="E32804" s="34">
        <v>48</v>
      </c>
      <c r="F32804" s="34">
        <v>33</v>
      </c>
      <c r="G32804" s="34">
        <v>54</v>
      </c>
      <c r="H32804" s="34">
        <v>29</v>
      </c>
      <c r="I32804" s="34">
        <v>40</v>
      </c>
      <c r="J32804" s="34">
        <v>20</v>
      </c>
      <c r="K32804" s="34">
        <v>33</v>
      </c>
      <c r="L32804" s="34">
        <v>10</v>
      </c>
      <c r="M32804" s="34">
        <v>26</v>
      </c>
      <c r="N32804" s="34">
        <v>15</v>
      </c>
      <c r="O32804" s="34">
        <v>38</v>
      </c>
      <c r="P32804" s="34">
        <v>16</v>
      </c>
      <c r="Q32804" s="34">
        <v>31</v>
      </c>
      <c r="R32804" s="34">
        <v>20</v>
      </c>
      <c r="S32804" s="34">
        <v>48</v>
      </c>
      <c r="T32804" s="34">
        <v>10</v>
      </c>
      <c r="U32804" s="34">
        <v>25</v>
      </c>
      <c r="V32804" s="34">
        <v>33</v>
      </c>
      <c r="W32804" s="34">
        <v>25</v>
      </c>
      <c r="X32804" s="34">
        <v>34</v>
      </c>
      <c r="Y32804" s="34">
        <v>23</v>
      </c>
      <c r="Z32804" s="34">
        <v>23</v>
      </c>
      <c r="AA32804" s="34">
        <v>45</v>
      </c>
      <c r="AB32804" s="34">
        <v>8</v>
      </c>
      <c r="AC32804" s="34">
        <v>82</v>
      </c>
    </row>
    <row r="32805" spans="1:29" x14ac:dyDescent="0.2">
      <c r="A32805" s="34" t="s">
        <v>93298</v>
      </c>
      <c r="B32805" s="34">
        <v>55</v>
      </c>
      <c r="C32805" s="34">
        <v>36</v>
      </c>
      <c r="D32805" s="34">
        <v>103</v>
      </c>
      <c r="E32805" s="34">
        <v>45</v>
      </c>
      <c r="F32805" s="34">
        <v>106</v>
      </c>
      <c r="G32805" s="34">
        <v>85</v>
      </c>
      <c r="H32805" s="34">
        <v>94</v>
      </c>
      <c r="I32805" s="34">
        <v>48</v>
      </c>
      <c r="J32805" s="34">
        <v>74</v>
      </c>
      <c r="K32805" s="34">
        <v>82</v>
      </c>
      <c r="L32805" s="34">
        <v>71</v>
      </c>
      <c r="M32805" s="34">
        <v>51</v>
      </c>
      <c r="N32805" s="34">
        <v>58</v>
      </c>
      <c r="O32805" s="34">
        <v>55</v>
      </c>
      <c r="P32805" s="34">
        <v>67</v>
      </c>
      <c r="Q32805" s="34">
        <v>83</v>
      </c>
      <c r="R32805" s="34">
        <v>93</v>
      </c>
      <c r="S32805" s="34">
        <v>69</v>
      </c>
      <c r="T32805" s="34">
        <v>104</v>
      </c>
      <c r="U32805" s="34">
        <v>54</v>
      </c>
      <c r="V32805" s="34">
        <v>96</v>
      </c>
      <c r="W32805" s="34">
        <v>75</v>
      </c>
      <c r="X32805" s="34">
        <v>127</v>
      </c>
      <c r="Y32805" s="34">
        <v>68</v>
      </c>
      <c r="Z32805" s="34">
        <v>94</v>
      </c>
      <c r="AA32805" s="34">
        <v>81</v>
      </c>
      <c r="AB32805" s="34">
        <v>107</v>
      </c>
      <c r="AC32805" s="34">
        <v>101</v>
      </c>
    </row>
    <row r="32806" spans="1:29" x14ac:dyDescent="0.2">
      <c r="A32806" s="34" t="s">
        <v>93299</v>
      </c>
      <c r="B32806" s="34">
        <v>36</v>
      </c>
      <c r="C32806" s="34">
        <v>12</v>
      </c>
      <c r="D32806" s="34">
        <v>30</v>
      </c>
      <c r="E32806" s="34">
        <v>17</v>
      </c>
      <c r="F32806" s="34">
        <v>27</v>
      </c>
      <c r="G32806" s="34">
        <v>22</v>
      </c>
      <c r="H32806" s="34">
        <v>23</v>
      </c>
      <c r="I32806" s="34">
        <v>25</v>
      </c>
      <c r="J32806" s="34">
        <v>23</v>
      </c>
      <c r="K32806" s="34">
        <v>21</v>
      </c>
      <c r="L32806" s="34">
        <v>22</v>
      </c>
      <c r="M32806" s="34">
        <v>25</v>
      </c>
      <c r="N32806" s="34">
        <v>22</v>
      </c>
      <c r="O32806" s="34">
        <v>25</v>
      </c>
      <c r="P32806" s="34">
        <v>30</v>
      </c>
      <c r="Q32806" s="34">
        <v>21</v>
      </c>
      <c r="R32806" s="34">
        <v>43</v>
      </c>
      <c r="S32806" s="34">
        <v>28</v>
      </c>
      <c r="T32806" s="34">
        <v>34</v>
      </c>
      <c r="U32806" s="34">
        <v>27</v>
      </c>
      <c r="V32806" s="34">
        <v>29</v>
      </c>
      <c r="W32806" s="34">
        <v>34</v>
      </c>
      <c r="X32806" s="34">
        <v>19</v>
      </c>
      <c r="Y32806" s="34">
        <v>26</v>
      </c>
      <c r="Z32806" s="34">
        <v>33</v>
      </c>
      <c r="AA32806" s="34">
        <v>16</v>
      </c>
      <c r="AB32806" s="34">
        <v>34</v>
      </c>
      <c r="AC32806" s="34">
        <v>43</v>
      </c>
    </row>
    <row r="32807" spans="1:29" x14ac:dyDescent="0.2">
      <c r="A32807" s="34" t="s">
        <v>93300</v>
      </c>
      <c r="B32807" s="34">
        <v>23</v>
      </c>
      <c r="C32807" s="34">
        <v>16</v>
      </c>
      <c r="D32807" s="34">
        <v>17</v>
      </c>
      <c r="E32807" s="34">
        <v>15</v>
      </c>
      <c r="F32807" s="34">
        <v>19</v>
      </c>
      <c r="G32807" s="34">
        <v>27</v>
      </c>
      <c r="H32807" s="34">
        <v>8</v>
      </c>
      <c r="I32807" s="34">
        <v>18</v>
      </c>
      <c r="J32807" s="34">
        <v>7</v>
      </c>
      <c r="K32807" s="34">
        <v>35</v>
      </c>
      <c r="L32807" s="34">
        <v>5</v>
      </c>
      <c r="M32807" s="34">
        <v>11</v>
      </c>
      <c r="N32807" s="34">
        <v>15</v>
      </c>
      <c r="O32807" s="34">
        <v>20</v>
      </c>
      <c r="P32807" s="34">
        <v>3</v>
      </c>
      <c r="Q32807" s="34">
        <v>23</v>
      </c>
      <c r="R32807" s="34">
        <v>13</v>
      </c>
      <c r="S32807" s="34">
        <v>25</v>
      </c>
      <c r="T32807" s="34">
        <v>4</v>
      </c>
      <c r="U32807" s="34">
        <v>19</v>
      </c>
      <c r="V32807" s="34">
        <v>10</v>
      </c>
      <c r="W32807" s="34">
        <v>14</v>
      </c>
      <c r="X32807" s="34">
        <v>15</v>
      </c>
      <c r="Y32807" s="34">
        <v>11</v>
      </c>
      <c r="Z32807" s="34">
        <v>10</v>
      </c>
      <c r="AA32807" s="34">
        <v>28</v>
      </c>
      <c r="AB32807" s="34">
        <v>14</v>
      </c>
      <c r="AC32807" s="34">
        <v>37</v>
      </c>
    </row>
    <row r="32808" spans="1:29" x14ac:dyDescent="0.2">
      <c r="A32808" s="34" t="s">
        <v>93301</v>
      </c>
      <c r="B32808" s="34">
        <v>34</v>
      </c>
      <c r="C32808" s="34">
        <v>42</v>
      </c>
      <c r="D32808" s="34">
        <v>39</v>
      </c>
      <c r="E32808" s="34">
        <v>31</v>
      </c>
      <c r="F32808" s="34">
        <v>63</v>
      </c>
      <c r="G32808" s="34">
        <v>48</v>
      </c>
      <c r="H32808" s="34">
        <v>31</v>
      </c>
      <c r="I32808" s="34">
        <v>62</v>
      </c>
      <c r="J32808" s="34">
        <v>28</v>
      </c>
      <c r="K32808" s="34">
        <v>36</v>
      </c>
      <c r="L32808" s="34">
        <v>22</v>
      </c>
      <c r="M32808" s="34">
        <v>42</v>
      </c>
      <c r="N32808" s="34">
        <v>25</v>
      </c>
      <c r="O32808" s="34">
        <v>43</v>
      </c>
      <c r="P32808" s="34">
        <v>40</v>
      </c>
      <c r="Q32808" s="34">
        <v>55</v>
      </c>
      <c r="R32808" s="34">
        <v>34</v>
      </c>
      <c r="S32808" s="34">
        <v>41</v>
      </c>
      <c r="T32808" s="34">
        <v>26</v>
      </c>
      <c r="U32808" s="34">
        <v>51</v>
      </c>
      <c r="V32808" s="34">
        <v>43</v>
      </c>
      <c r="W32808" s="34">
        <v>32</v>
      </c>
      <c r="X32808" s="34">
        <v>54</v>
      </c>
      <c r="Y32808" s="34">
        <v>30</v>
      </c>
      <c r="Z32808" s="34">
        <v>60</v>
      </c>
      <c r="AA32808" s="34">
        <v>49</v>
      </c>
      <c r="AB32808" s="34">
        <v>61</v>
      </c>
      <c r="AC32808" s="34">
        <v>119</v>
      </c>
    </row>
    <row r="32809" spans="1:29" x14ac:dyDescent="0.2">
      <c r="A32809" s="34" t="s">
        <v>93302</v>
      </c>
      <c r="B32809" s="34">
        <v>52</v>
      </c>
      <c r="C32809" s="34">
        <v>48</v>
      </c>
      <c r="D32809" s="34">
        <v>81</v>
      </c>
      <c r="E32809" s="34">
        <v>77</v>
      </c>
      <c r="F32809" s="34">
        <v>80</v>
      </c>
      <c r="G32809" s="34">
        <v>72</v>
      </c>
      <c r="H32809" s="34">
        <v>44</v>
      </c>
      <c r="I32809" s="34">
        <v>56</v>
      </c>
      <c r="J32809" s="34">
        <v>28</v>
      </c>
      <c r="K32809" s="34">
        <v>38</v>
      </c>
      <c r="L32809" s="34">
        <v>21</v>
      </c>
      <c r="M32809" s="34">
        <v>61</v>
      </c>
      <c r="N32809" s="34">
        <v>39</v>
      </c>
      <c r="O32809" s="34">
        <v>53</v>
      </c>
      <c r="P32809" s="34">
        <v>43</v>
      </c>
      <c r="Q32809" s="34">
        <v>49</v>
      </c>
      <c r="R32809" s="34">
        <v>42</v>
      </c>
      <c r="S32809" s="34">
        <v>63</v>
      </c>
      <c r="T32809" s="34">
        <v>25</v>
      </c>
      <c r="U32809" s="34">
        <v>44</v>
      </c>
      <c r="V32809" s="34">
        <v>36</v>
      </c>
      <c r="W32809" s="34">
        <v>40</v>
      </c>
      <c r="X32809" s="34">
        <v>67</v>
      </c>
      <c r="Y32809" s="34">
        <v>45</v>
      </c>
      <c r="Z32809" s="34">
        <v>68</v>
      </c>
      <c r="AA32809" s="34">
        <v>67</v>
      </c>
      <c r="AB32809" s="34">
        <v>35</v>
      </c>
      <c r="AC32809" s="34">
        <v>93</v>
      </c>
    </row>
    <row r="32810" spans="1:29" x14ac:dyDescent="0.2">
      <c r="A32810" s="34" t="s">
        <v>93303</v>
      </c>
      <c r="B32810" s="34">
        <v>6</v>
      </c>
      <c r="C32810" s="34">
        <v>6</v>
      </c>
      <c r="D32810" s="34">
        <v>2</v>
      </c>
      <c r="E32810" s="34">
        <v>2</v>
      </c>
      <c r="F32810" s="34">
        <v>0</v>
      </c>
      <c r="G32810" s="34">
        <v>0</v>
      </c>
      <c r="H32810" s="34">
        <v>6</v>
      </c>
      <c r="I32810" s="34">
        <v>2</v>
      </c>
      <c r="J32810" s="34">
        <v>0</v>
      </c>
      <c r="K32810" s="34">
        <v>4</v>
      </c>
      <c r="L32810" s="34">
        <v>1</v>
      </c>
      <c r="M32810" s="34">
        <v>2</v>
      </c>
      <c r="N32810" s="34">
        <v>3</v>
      </c>
      <c r="O32810" s="34">
        <v>0</v>
      </c>
      <c r="P32810" s="34">
        <v>4</v>
      </c>
      <c r="Q32810" s="34">
        <v>7</v>
      </c>
      <c r="R32810" s="34">
        <v>4</v>
      </c>
      <c r="S32810" s="34">
        <v>0</v>
      </c>
      <c r="T32810" s="34">
        <v>3</v>
      </c>
      <c r="U32810" s="34">
        <v>4</v>
      </c>
      <c r="V32810" s="34">
        <v>5</v>
      </c>
      <c r="W32810" s="34">
        <v>5</v>
      </c>
      <c r="X32810" s="34">
        <v>5</v>
      </c>
      <c r="Y32810" s="34">
        <v>1</v>
      </c>
      <c r="Z32810" s="34">
        <v>2</v>
      </c>
      <c r="AA32810" s="34">
        <v>0</v>
      </c>
      <c r="AB32810" s="34">
        <v>1</v>
      </c>
      <c r="AC32810" s="34">
        <v>2</v>
      </c>
    </row>
    <row r="32811" spans="1:29" x14ac:dyDescent="0.2">
      <c r="A32811" s="34" t="s">
        <v>93304</v>
      </c>
      <c r="B32811" s="34">
        <v>20</v>
      </c>
      <c r="C32811" s="34">
        <v>37</v>
      </c>
      <c r="D32811" s="34">
        <v>31</v>
      </c>
      <c r="E32811" s="34">
        <v>39</v>
      </c>
      <c r="F32811" s="34">
        <v>28</v>
      </c>
      <c r="G32811" s="34">
        <v>30</v>
      </c>
      <c r="H32811" s="34">
        <v>32</v>
      </c>
      <c r="I32811" s="34">
        <v>35</v>
      </c>
      <c r="J32811" s="34">
        <v>18</v>
      </c>
      <c r="K32811" s="34">
        <v>32</v>
      </c>
      <c r="L32811" s="34">
        <v>7</v>
      </c>
      <c r="M32811" s="34">
        <v>36</v>
      </c>
      <c r="N32811" s="34">
        <v>21</v>
      </c>
      <c r="O32811" s="34">
        <v>31</v>
      </c>
      <c r="P32811" s="34">
        <v>21</v>
      </c>
      <c r="Q32811" s="34">
        <v>40</v>
      </c>
      <c r="R32811" s="34">
        <v>34</v>
      </c>
      <c r="S32811" s="34">
        <v>48</v>
      </c>
      <c r="T32811" s="34">
        <v>17</v>
      </c>
      <c r="U32811" s="34">
        <v>25</v>
      </c>
      <c r="V32811" s="34">
        <v>31</v>
      </c>
      <c r="W32811" s="34">
        <v>35</v>
      </c>
      <c r="X32811" s="34">
        <v>27</v>
      </c>
      <c r="Y32811" s="34">
        <v>29</v>
      </c>
      <c r="Z32811" s="34">
        <v>40</v>
      </c>
      <c r="AA32811" s="34">
        <v>37</v>
      </c>
      <c r="AB32811" s="34">
        <v>38</v>
      </c>
      <c r="AC32811" s="34">
        <v>52</v>
      </c>
    </row>
    <row r="32812" spans="1:29" x14ac:dyDescent="0.2">
      <c r="A32812" s="34" t="s">
        <v>93305</v>
      </c>
      <c r="B32812" s="34">
        <v>33</v>
      </c>
      <c r="C32812" s="34">
        <v>26</v>
      </c>
      <c r="D32812" s="34">
        <v>45</v>
      </c>
      <c r="E32812" s="34">
        <v>12</v>
      </c>
      <c r="F32812" s="34">
        <v>35</v>
      </c>
      <c r="G32812" s="34">
        <v>22</v>
      </c>
      <c r="H32812" s="34">
        <v>23</v>
      </c>
      <c r="I32812" s="34">
        <v>17</v>
      </c>
      <c r="J32812" s="34">
        <v>23</v>
      </c>
      <c r="K32812" s="34">
        <v>22</v>
      </c>
      <c r="L32812" s="34">
        <v>23</v>
      </c>
      <c r="M32812" s="34">
        <v>11</v>
      </c>
      <c r="N32812" s="34">
        <v>27</v>
      </c>
      <c r="O32812" s="34">
        <v>17</v>
      </c>
      <c r="P32812" s="34">
        <v>27</v>
      </c>
      <c r="Q32812" s="34">
        <v>24</v>
      </c>
      <c r="R32812" s="34">
        <v>35</v>
      </c>
      <c r="S32812" s="34">
        <v>27</v>
      </c>
      <c r="T32812" s="34">
        <v>20</v>
      </c>
      <c r="U32812" s="34">
        <v>18</v>
      </c>
      <c r="V32812" s="34">
        <v>17</v>
      </c>
      <c r="W32812" s="34">
        <v>19</v>
      </c>
      <c r="X32812" s="34">
        <v>38</v>
      </c>
      <c r="Y32812" s="34">
        <v>17</v>
      </c>
      <c r="Z32812" s="34">
        <v>31</v>
      </c>
      <c r="AA32812" s="34">
        <v>22</v>
      </c>
      <c r="AB32812" s="34">
        <v>41</v>
      </c>
      <c r="AC32812" s="34">
        <v>21</v>
      </c>
    </row>
    <row r="32813" spans="1:29" x14ac:dyDescent="0.2">
      <c r="A32813" s="34" t="s">
        <v>93306</v>
      </c>
      <c r="B32813" s="34">
        <v>25</v>
      </c>
      <c r="C32813" s="34">
        <v>72</v>
      </c>
      <c r="D32813" s="34">
        <v>56</v>
      </c>
      <c r="E32813" s="34">
        <v>73</v>
      </c>
      <c r="F32813" s="34">
        <v>33</v>
      </c>
      <c r="G32813" s="34">
        <v>81</v>
      </c>
      <c r="H32813" s="34">
        <v>36</v>
      </c>
      <c r="I32813" s="34">
        <v>57</v>
      </c>
      <c r="J32813" s="34">
        <v>49</v>
      </c>
      <c r="K32813" s="34">
        <v>76</v>
      </c>
      <c r="L32813" s="34">
        <v>18</v>
      </c>
      <c r="M32813" s="34">
        <v>55</v>
      </c>
      <c r="N32813" s="34">
        <v>26</v>
      </c>
      <c r="O32813" s="34">
        <v>48</v>
      </c>
      <c r="P32813" s="34">
        <v>60</v>
      </c>
      <c r="Q32813" s="34">
        <v>49</v>
      </c>
      <c r="R32813" s="34">
        <v>31</v>
      </c>
      <c r="S32813" s="34">
        <v>56</v>
      </c>
      <c r="T32813" s="34">
        <v>43</v>
      </c>
      <c r="U32813" s="34">
        <v>68</v>
      </c>
      <c r="V32813" s="34">
        <v>37</v>
      </c>
      <c r="W32813" s="34">
        <v>64</v>
      </c>
      <c r="X32813" s="34">
        <v>34</v>
      </c>
      <c r="Y32813" s="34">
        <v>67</v>
      </c>
      <c r="Z32813" s="34">
        <v>42</v>
      </c>
      <c r="AA32813" s="34">
        <v>61</v>
      </c>
      <c r="AB32813" s="34">
        <v>34</v>
      </c>
      <c r="AC32813" s="34">
        <v>104</v>
      </c>
    </row>
    <row r="32814" spans="1:29" x14ac:dyDescent="0.2">
      <c r="A32814" s="34" t="s">
        <v>93307</v>
      </c>
      <c r="B32814" s="34">
        <v>13</v>
      </c>
      <c r="C32814" s="34">
        <v>12</v>
      </c>
      <c r="D32814" s="34">
        <v>12</v>
      </c>
      <c r="E32814" s="34">
        <v>16</v>
      </c>
      <c r="F32814" s="34">
        <v>3</v>
      </c>
      <c r="G32814" s="34">
        <v>1</v>
      </c>
      <c r="H32814" s="34">
        <v>4</v>
      </c>
      <c r="I32814" s="34">
        <v>13</v>
      </c>
      <c r="J32814" s="34">
        <v>14</v>
      </c>
      <c r="K32814" s="34">
        <v>8</v>
      </c>
      <c r="L32814" s="34">
        <v>4</v>
      </c>
      <c r="M32814" s="34">
        <v>7</v>
      </c>
      <c r="N32814" s="34">
        <v>6</v>
      </c>
      <c r="O32814" s="34">
        <v>7</v>
      </c>
      <c r="P32814" s="34">
        <v>7</v>
      </c>
      <c r="Q32814" s="34">
        <v>3</v>
      </c>
      <c r="R32814" s="34">
        <v>7</v>
      </c>
      <c r="S32814" s="34">
        <v>12</v>
      </c>
      <c r="T32814" s="34">
        <v>6</v>
      </c>
      <c r="U32814" s="34">
        <v>0</v>
      </c>
      <c r="V32814" s="34">
        <v>11</v>
      </c>
      <c r="W32814" s="34">
        <v>6</v>
      </c>
      <c r="X32814" s="34">
        <v>2</v>
      </c>
      <c r="Y32814" s="34">
        <v>0</v>
      </c>
      <c r="Z32814" s="34">
        <v>16</v>
      </c>
      <c r="AA32814" s="34">
        <v>8</v>
      </c>
      <c r="AB32814" s="34">
        <v>11</v>
      </c>
      <c r="AC32814" s="34">
        <v>14</v>
      </c>
    </row>
    <row r="32815" spans="1:29" x14ac:dyDescent="0.2">
      <c r="A32815" s="34" t="s">
        <v>93308</v>
      </c>
      <c r="B32815" s="34">
        <v>35</v>
      </c>
      <c r="C32815" s="34">
        <v>42</v>
      </c>
      <c r="D32815" s="34">
        <v>63</v>
      </c>
      <c r="E32815" s="34">
        <v>63</v>
      </c>
      <c r="F32815" s="34">
        <v>48</v>
      </c>
      <c r="G32815" s="34">
        <v>32</v>
      </c>
      <c r="H32815" s="34">
        <v>27</v>
      </c>
      <c r="I32815" s="34">
        <v>46</v>
      </c>
      <c r="J32815" s="34">
        <v>18</v>
      </c>
      <c r="K32815" s="34">
        <v>52</v>
      </c>
      <c r="L32815" s="34">
        <v>11</v>
      </c>
      <c r="M32815" s="34">
        <v>35</v>
      </c>
      <c r="N32815" s="34">
        <v>29</v>
      </c>
      <c r="O32815" s="34">
        <v>13</v>
      </c>
      <c r="P32815" s="34">
        <v>19</v>
      </c>
      <c r="Q32815" s="34">
        <v>36</v>
      </c>
      <c r="R32815" s="34">
        <v>28</v>
      </c>
      <c r="S32815" s="34">
        <v>63</v>
      </c>
      <c r="T32815" s="34">
        <v>12</v>
      </c>
      <c r="U32815" s="34">
        <v>28</v>
      </c>
      <c r="V32815" s="34">
        <v>39</v>
      </c>
      <c r="W32815" s="34">
        <v>32</v>
      </c>
      <c r="X32815" s="34">
        <v>38</v>
      </c>
      <c r="Y32815" s="34">
        <v>27</v>
      </c>
      <c r="Z32815" s="34">
        <v>68</v>
      </c>
      <c r="AA32815" s="34">
        <v>45</v>
      </c>
      <c r="AB32815" s="34">
        <v>15</v>
      </c>
      <c r="AC32815" s="34">
        <v>62</v>
      </c>
    </row>
    <row r="32816" spans="1:29" x14ac:dyDescent="0.2">
      <c r="A32816" s="34" t="s">
        <v>93309</v>
      </c>
      <c r="B32816" s="34">
        <v>60</v>
      </c>
      <c r="C32816" s="34">
        <v>116</v>
      </c>
      <c r="D32816" s="34">
        <v>101</v>
      </c>
      <c r="E32816" s="34">
        <v>173</v>
      </c>
      <c r="F32816" s="34">
        <v>104</v>
      </c>
      <c r="G32816" s="34">
        <v>161</v>
      </c>
      <c r="H32816" s="34">
        <v>96</v>
      </c>
      <c r="I32816" s="34">
        <v>149</v>
      </c>
      <c r="J32816" s="34">
        <v>112</v>
      </c>
      <c r="K32816" s="34">
        <v>143</v>
      </c>
      <c r="L32816" s="34">
        <v>109</v>
      </c>
      <c r="M32816" s="34">
        <v>130</v>
      </c>
      <c r="N32816" s="34">
        <v>88</v>
      </c>
      <c r="O32816" s="34">
        <v>89</v>
      </c>
      <c r="P32816" s="34">
        <v>108</v>
      </c>
      <c r="Q32816" s="34">
        <v>186</v>
      </c>
      <c r="R32816" s="34">
        <v>152</v>
      </c>
      <c r="S32816" s="34">
        <v>161</v>
      </c>
      <c r="T32816" s="34">
        <v>115</v>
      </c>
      <c r="U32816" s="34">
        <v>112</v>
      </c>
      <c r="V32816" s="34">
        <v>126</v>
      </c>
      <c r="W32816" s="34">
        <v>134</v>
      </c>
      <c r="X32816" s="34">
        <v>135</v>
      </c>
      <c r="Y32816" s="34">
        <v>163</v>
      </c>
      <c r="Z32816" s="34">
        <v>137</v>
      </c>
      <c r="AA32816" s="34">
        <v>161</v>
      </c>
      <c r="AB32816" s="34">
        <v>123</v>
      </c>
      <c r="AC32816" s="34">
        <v>202</v>
      </c>
    </row>
    <row r="32817" spans="1:29" x14ac:dyDescent="0.2">
      <c r="A32817" s="34" t="s">
        <v>93310</v>
      </c>
      <c r="B32817" s="34">
        <v>24</v>
      </c>
      <c r="C32817" s="34">
        <v>28</v>
      </c>
      <c r="D32817" s="34">
        <v>38</v>
      </c>
      <c r="E32817" s="34">
        <v>25</v>
      </c>
      <c r="F32817" s="34">
        <v>35</v>
      </c>
      <c r="G32817" s="34">
        <v>9</v>
      </c>
      <c r="H32817" s="34">
        <v>10</v>
      </c>
      <c r="I32817" s="34">
        <v>22</v>
      </c>
      <c r="J32817" s="34">
        <v>26</v>
      </c>
      <c r="K32817" s="34">
        <v>30</v>
      </c>
      <c r="L32817" s="34">
        <v>12</v>
      </c>
      <c r="M32817" s="34">
        <v>31</v>
      </c>
      <c r="N32817" s="34">
        <v>20</v>
      </c>
      <c r="O32817" s="34">
        <v>39</v>
      </c>
      <c r="P32817" s="34">
        <v>16</v>
      </c>
      <c r="Q32817" s="34">
        <v>34</v>
      </c>
      <c r="R32817" s="34">
        <v>29</v>
      </c>
      <c r="S32817" s="34">
        <v>36</v>
      </c>
      <c r="T32817" s="34">
        <v>16</v>
      </c>
      <c r="U32817" s="34">
        <v>36</v>
      </c>
      <c r="V32817" s="34">
        <v>23</v>
      </c>
      <c r="W32817" s="34">
        <v>18</v>
      </c>
      <c r="X32817" s="34">
        <v>26</v>
      </c>
      <c r="Y32817" s="34">
        <v>32</v>
      </c>
      <c r="Z32817" s="34">
        <v>38</v>
      </c>
      <c r="AA32817" s="34">
        <v>52</v>
      </c>
      <c r="AB32817" s="34">
        <v>32</v>
      </c>
      <c r="AC32817" s="34">
        <v>24</v>
      </c>
    </row>
    <row r="32818" spans="1:29" x14ac:dyDescent="0.2">
      <c r="A32818" s="34" t="s">
        <v>93311</v>
      </c>
      <c r="B32818" s="34">
        <v>20</v>
      </c>
      <c r="C32818" s="34">
        <v>45</v>
      </c>
      <c r="D32818" s="34">
        <v>57</v>
      </c>
      <c r="E32818" s="34">
        <v>36</v>
      </c>
      <c r="F32818" s="34">
        <v>55</v>
      </c>
      <c r="G32818" s="34">
        <v>33</v>
      </c>
      <c r="H32818" s="34">
        <v>44</v>
      </c>
      <c r="I32818" s="34">
        <v>43</v>
      </c>
      <c r="J32818" s="34">
        <v>37</v>
      </c>
      <c r="K32818" s="34">
        <v>42</v>
      </c>
      <c r="L32818" s="34">
        <v>16</v>
      </c>
      <c r="M32818" s="34">
        <v>31</v>
      </c>
      <c r="N32818" s="34">
        <v>59</v>
      </c>
      <c r="O32818" s="34">
        <v>71</v>
      </c>
      <c r="P32818" s="34">
        <v>44</v>
      </c>
      <c r="Q32818" s="34">
        <v>61</v>
      </c>
      <c r="R32818" s="34">
        <v>49</v>
      </c>
      <c r="S32818" s="34">
        <v>58</v>
      </c>
      <c r="T32818" s="34">
        <v>23</v>
      </c>
      <c r="U32818" s="34">
        <v>39</v>
      </c>
      <c r="V32818" s="34">
        <v>61</v>
      </c>
      <c r="W32818" s="34">
        <v>42</v>
      </c>
      <c r="X32818" s="34">
        <v>88</v>
      </c>
      <c r="Y32818" s="34">
        <v>27</v>
      </c>
      <c r="Z32818" s="34">
        <v>72</v>
      </c>
      <c r="AA32818" s="34">
        <v>51</v>
      </c>
      <c r="AB32818" s="34">
        <v>32</v>
      </c>
      <c r="AC32818" s="34">
        <v>67</v>
      </c>
    </row>
    <row r="32819" spans="1:29" x14ac:dyDescent="0.2">
      <c r="A32819" s="34" t="s">
        <v>93312</v>
      </c>
      <c r="B32819" s="34">
        <v>9</v>
      </c>
      <c r="C32819" s="34">
        <v>10</v>
      </c>
      <c r="D32819" s="34">
        <v>18</v>
      </c>
      <c r="E32819" s="34">
        <v>14</v>
      </c>
      <c r="F32819" s="34">
        <v>21</v>
      </c>
      <c r="G32819" s="34">
        <v>18</v>
      </c>
      <c r="H32819" s="34">
        <v>12</v>
      </c>
      <c r="I32819" s="34">
        <v>5</v>
      </c>
      <c r="J32819" s="34">
        <v>4</v>
      </c>
      <c r="K32819" s="34">
        <v>11</v>
      </c>
      <c r="L32819" s="34">
        <v>3</v>
      </c>
      <c r="M32819" s="34">
        <v>9</v>
      </c>
      <c r="N32819" s="34">
        <v>10</v>
      </c>
      <c r="O32819" s="34">
        <v>7</v>
      </c>
      <c r="P32819" s="34">
        <v>10</v>
      </c>
      <c r="Q32819" s="34">
        <v>9</v>
      </c>
      <c r="R32819" s="34">
        <v>9</v>
      </c>
      <c r="S32819" s="34">
        <v>18</v>
      </c>
      <c r="T32819" s="34">
        <v>3</v>
      </c>
      <c r="U32819" s="34">
        <v>8</v>
      </c>
      <c r="V32819" s="34">
        <v>9</v>
      </c>
      <c r="W32819" s="34">
        <v>19</v>
      </c>
      <c r="X32819" s="34">
        <v>10</v>
      </c>
      <c r="Y32819" s="34">
        <v>6</v>
      </c>
      <c r="Z32819" s="34">
        <v>26</v>
      </c>
      <c r="AA32819" s="34">
        <v>10</v>
      </c>
      <c r="AB32819" s="34">
        <v>4</v>
      </c>
      <c r="AC32819" s="34">
        <v>19</v>
      </c>
    </row>
    <row r="32820" spans="1:29" x14ac:dyDescent="0.2">
      <c r="A32820" s="34" t="s">
        <v>93313</v>
      </c>
      <c r="B32820" s="34">
        <v>44</v>
      </c>
      <c r="C32820" s="34">
        <v>94</v>
      </c>
      <c r="D32820" s="34">
        <v>107</v>
      </c>
      <c r="E32820" s="34">
        <v>96</v>
      </c>
      <c r="F32820" s="34">
        <v>90</v>
      </c>
      <c r="G32820" s="34">
        <v>62</v>
      </c>
      <c r="H32820" s="34">
        <v>75</v>
      </c>
      <c r="I32820" s="34">
        <v>87</v>
      </c>
      <c r="J32820" s="34">
        <v>71</v>
      </c>
      <c r="K32820" s="34">
        <v>51</v>
      </c>
      <c r="L32820" s="34">
        <v>30</v>
      </c>
      <c r="M32820" s="34">
        <v>64</v>
      </c>
      <c r="N32820" s="34">
        <v>67</v>
      </c>
      <c r="O32820" s="34">
        <v>113</v>
      </c>
      <c r="P32820" s="34">
        <v>60</v>
      </c>
      <c r="Q32820" s="34">
        <v>92</v>
      </c>
      <c r="R32820" s="34">
        <v>92</v>
      </c>
      <c r="S32820" s="34">
        <v>122</v>
      </c>
      <c r="T32820" s="34">
        <v>46</v>
      </c>
      <c r="U32820" s="34">
        <v>62</v>
      </c>
      <c r="V32820" s="34">
        <v>100</v>
      </c>
      <c r="W32820" s="34">
        <v>78</v>
      </c>
      <c r="X32820" s="34">
        <v>119</v>
      </c>
      <c r="Y32820" s="34">
        <v>63</v>
      </c>
      <c r="Z32820" s="34">
        <v>75</v>
      </c>
      <c r="AA32820" s="34">
        <v>123</v>
      </c>
      <c r="AB32820" s="34">
        <v>71</v>
      </c>
      <c r="AC32820" s="34">
        <v>92</v>
      </c>
    </row>
    <row r="32821" spans="1:29" x14ac:dyDescent="0.2">
      <c r="A32821" s="34" t="s">
        <v>93314</v>
      </c>
      <c r="B32821" s="34">
        <v>27</v>
      </c>
      <c r="C32821" s="34">
        <v>22</v>
      </c>
      <c r="D32821" s="34">
        <v>50</v>
      </c>
      <c r="E32821" s="34">
        <v>30</v>
      </c>
      <c r="F32821" s="34">
        <v>40</v>
      </c>
      <c r="G32821" s="34">
        <v>28</v>
      </c>
      <c r="H32821" s="34">
        <v>32</v>
      </c>
      <c r="I32821" s="34">
        <v>34</v>
      </c>
      <c r="J32821" s="34">
        <v>30</v>
      </c>
      <c r="K32821" s="34">
        <v>46</v>
      </c>
      <c r="L32821" s="34">
        <v>18</v>
      </c>
      <c r="M32821" s="34">
        <v>35</v>
      </c>
      <c r="N32821" s="34">
        <v>26</v>
      </c>
      <c r="O32821" s="34">
        <v>35</v>
      </c>
      <c r="P32821" s="34">
        <v>24</v>
      </c>
      <c r="Q32821" s="34">
        <v>34</v>
      </c>
      <c r="R32821" s="34">
        <v>30</v>
      </c>
      <c r="S32821" s="34">
        <v>81</v>
      </c>
      <c r="T32821" s="34">
        <v>18</v>
      </c>
      <c r="U32821" s="34">
        <v>29</v>
      </c>
      <c r="V32821" s="34">
        <v>49</v>
      </c>
      <c r="W32821" s="34">
        <v>13</v>
      </c>
      <c r="X32821" s="34">
        <v>59</v>
      </c>
      <c r="Y32821" s="34">
        <v>30</v>
      </c>
      <c r="Z32821" s="34">
        <v>38</v>
      </c>
      <c r="AA32821" s="34">
        <v>28</v>
      </c>
      <c r="AB32821" s="34">
        <v>30</v>
      </c>
      <c r="AC32821" s="34">
        <v>42</v>
      </c>
    </row>
    <row r="32822" spans="1:29" x14ac:dyDescent="0.2">
      <c r="A32822" s="34" t="s">
        <v>93315</v>
      </c>
      <c r="B32822" s="34">
        <v>48</v>
      </c>
      <c r="C32822" s="34">
        <v>50</v>
      </c>
      <c r="D32822" s="34">
        <v>88</v>
      </c>
      <c r="E32822" s="34">
        <v>47</v>
      </c>
      <c r="F32822" s="34">
        <v>60</v>
      </c>
      <c r="G32822" s="34">
        <v>49</v>
      </c>
      <c r="H32822" s="34">
        <v>68</v>
      </c>
      <c r="I32822" s="34">
        <v>59</v>
      </c>
      <c r="J32822" s="34">
        <v>74</v>
      </c>
      <c r="K32822" s="34">
        <v>35</v>
      </c>
      <c r="L32822" s="34">
        <v>47</v>
      </c>
      <c r="M32822" s="34">
        <v>39</v>
      </c>
      <c r="N32822" s="34">
        <v>58</v>
      </c>
      <c r="O32822" s="34">
        <v>64</v>
      </c>
      <c r="P32822" s="34">
        <v>60</v>
      </c>
      <c r="Q32822" s="34">
        <v>59</v>
      </c>
      <c r="R32822" s="34">
        <v>89</v>
      </c>
      <c r="S32822" s="34">
        <v>59</v>
      </c>
      <c r="T32822" s="34">
        <v>53</v>
      </c>
      <c r="U32822" s="34">
        <v>55</v>
      </c>
      <c r="V32822" s="34">
        <v>100</v>
      </c>
      <c r="W32822" s="34">
        <v>63</v>
      </c>
      <c r="X32822" s="34">
        <v>61</v>
      </c>
      <c r="Y32822" s="34">
        <v>39</v>
      </c>
      <c r="Z32822" s="34">
        <v>86</v>
      </c>
      <c r="AA32822" s="34">
        <v>55</v>
      </c>
      <c r="AB32822" s="34">
        <v>69</v>
      </c>
      <c r="AC32822" s="34">
        <v>85</v>
      </c>
    </row>
    <row r="32823" spans="1:29" x14ac:dyDescent="0.2">
      <c r="A32823" s="34" t="s">
        <v>93316</v>
      </c>
      <c r="B32823" s="34">
        <v>36</v>
      </c>
      <c r="C32823" s="34">
        <v>120</v>
      </c>
      <c r="D32823" s="34">
        <v>179</v>
      </c>
      <c r="E32823" s="34">
        <v>178</v>
      </c>
      <c r="F32823" s="34">
        <v>130</v>
      </c>
      <c r="G32823" s="34">
        <v>138</v>
      </c>
      <c r="H32823" s="34">
        <v>97</v>
      </c>
      <c r="I32823" s="34">
        <v>116</v>
      </c>
      <c r="J32823" s="34">
        <v>71</v>
      </c>
      <c r="K32823" s="34">
        <v>150</v>
      </c>
      <c r="L32823" s="34">
        <v>26</v>
      </c>
      <c r="M32823" s="34">
        <v>104</v>
      </c>
      <c r="N32823" s="34">
        <v>95</v>
      </c>
      <c r="O32823" s="34">
        <v>110</v>
      </c>
      <c r="P32823" s="34">
        <v>104</v>
      </c>
      <c r="Q32823" s="34">
        <v>134</v>
      </c>
      <c r="R32823" s="34">
        <v>97</v>
      </c>
      <c r="S32823" s="34">
        <v>232</v>
      </c>
      <c r="T32823" s="34">
        <v>47</v>
      </c>
      <c r="U32823" s="34">
        <v>92</v>
      </c>
      <c r="V32823" s="34">
        <v>134</v>
      </c>
      <c r="W32823" s="34">
        <v>102</v>
      </c>
      <c r="X32823" s="34">
        <v>142</v>
      </c>
      <c r="Y32823" s="34">
        <v>73</v>
      </c>
      <c r="Z32823" s="34">
        <v>188</v>
      </c>
      <c r="AA32823" s="34">
        <v>163</v>
      </c>
      <c r="AB32823" s="34">
        <v>91</v>
      </c>
      <c r="AC32823" s="34">
        <v>256</v>
      </c>
    </row>
    <row r="32824" spans="1:29" x14ac:dyDescent="0.2">
      <c r="A32824" s="34" t="s">
        <v>93317</v>
      </c>
      <c r="B32824" s="34">
        <v>49</v>
      </c>
      <c r="C32824" s="34">
        <v>79</v>
      </c>
      <c r="D32824" s="34">
        <v>82</v>
      </c>
      <c r="E32824" s="34">
        <v>50</v>
      </c>
      <c r="F32824" s="34">
        <v>69</v>
      </c>
      <c r="G32824" s="34">
        <v>57</v>
      </c>
      <c r="H32824" s="34">
        <v>61</v>
      </c>
      <c r="I32824" s="34">
        <v>83</v>
      </c>
      <c r="J32824" s="34">
        <v>89</v>
      </c>
      <c r="K32824" s="34">
        <v>82</v>
      </c>
      <c r="L32824" s="34">
        <v>64</v>
      </c>
      <c r="M32824" s="34">
        <v>59</v>
      </c>
      <c r="N32824" s="34">
        <v>53</v>
      </c>
      <c r="O32824" s="34">
        <v>69</v>
      </c>
      <c r="P32824" s="34">
        <v>51</v>
      </c>
      <c r="Q32824" s="34">
        <v>92</v>
      </c>
      <c r="R32824" s="34">
        <v>104</v>
      </c>
      <c r="S32824" s="34">
        <v>86</v>
      </c>
      <c r="T32824" s="34">
        <v>108</v>
      </c>
      <c r="U32824" s="34">
        <v>80</v>
      </c>
      <c r="V32824" s="34">
        <v>111</v>
      </c>
      <c r="W32824" s="34">
        <v>82</v>
      </c>
      <c r="X32824" s="34">
        <v>115</v>
      </c>
      <c r="Y32824" s="34">
        <v>88</v>
      </c>
      <c r="Z32824" s="34">
        <v>94</v>
      </c>
      <c r="AA32824" s="34">
        <v>85</v>
      </c>
      <c r="AB32824" s="34">
        <v>91</v>
      </c>
      <c r="AC32824" s="34">
        <v>89</v>
      </c>
    </row>
    <row r="32825" spans="1:29" x14ac:dyDescent="0.2">
      <c r="A32825" s="34" t="s">
        <v>93318</v>
      </c>
      <c r="B32825" s="34">
        <v>48</v>
      </c>
      <c r="C32825" s="34">
        <v>87</v>
      </c>
      <c r="D32825" s="34">
        <v>113</v>
      </c>
      <c r="E32825" s="34">
        <v>59</v>
      </c>
      <c r="F32825" s="34">
        <v>102</v>
      </c>
      <c r="G32825" s="34">
        <v>57</v>
      </c>
      <c r="H32825" s="34">
        <v>88</v>
      </c>
      <c r="I32825" s="34">
        <v>59</v>
      </c>
      <c r="J32825" s="34">
        <v>75</v>
      </c>
      <c r="K32825" s="34">
        <v>86</v>
      </c>
      <c r="L32825" s="34">
        <v>34</v>
      </c>
      <c r="M32825" s="34">
        <v>49</v>
      </c>
      <c r="N32825" s="34">
        <v>82</v>
      </c>
      <c r="O32825" s="34">
        <v>48</v>
      </c>
      <c r="P32825" s="34">
        <v>74</v>
      </c>
      <c r="Q32825" s="34">
        <v>75</v>
      </c>
      <c r="R32825" s="34">
        <v>104</v>
      </c>
      <c r="S32825" s="34">
        <v>97</v>
      </c>
      <c r="T32825" s="34">
        <v>59</v>
      </c>
      <c r="U32825" s="34">
        <v>69</v>
      </c>
      <c r="V32825" s="34">
        <v>91</v>
      </c>
      <c r="W32825" s="34">
        <v>73</v>
      </c>
      <c r="X32825" s="34">
        <v>95</v>
      </c>
      <c r="Y32825" s="34">
        <v>48</v>
      </c>
      <c r="Z32825" s="34">
        <v>82</v>
      </c>
      <c r="AA32825" s="34">
        <v>82</v>
      </c>
      <c r="AB32825" s="34">
        <v>59</v>
      </c>
      <c r="AC32825" s="34">
        <v>93</v>
      </c>
    </row>
    <row r="32826" spans="1:29" x14ac:dyDescent="0.2">
      <c r="A32826" s="34" t="s">
        <v>93319</v>
      </c>
      <c r="B32826" s="34">
        <v>38</v>
      </c>
      <c r="C32826" s="34">
        <v>29</v>
      </c>
      <c r="D32826" s="34">
        <v>42</v>
      </c>
      <c r="E32826" s="34">
        <v>56</v>
      </c>
      <c r="F32826" s="34">
        <v>40</v>
      </c>
      <c r="G32826" s="34">
        <v>37</v>
      </c>
      <c r="H32826" s="34">
        <v>30</v>
      </c>
      <c r="I32826" s="34">
        <v>39</v>
      </c>
      <c r="J32826" s="34">
        <v>19</v>
      </c>
      <c r="K32826" s="34">
        <v>45</v>
      </c>
      <c r="L32826" s="34">
        <v>26</v>
      </c>
      <c r="M32826" s="34">
        <v>30</v>
      </c>
      <c r="N32826" s="34">
        <v>37</v>
      </c>
      <c r="O32826" s="34">
        <v>29</v>
      </c>
      <c r="P32826" s="34">
        <v>28</v>
      </c>
      <c r="Q32826" s="34">
        <v>32</v>
      </c>
      <c r="R32826" s="34">
        <v>37</v>
      </c>
      <c r="S32826" s="34">
        <v>55</v>
      </c>
      <c r="T32826" s="34">
        <v>24</v>
      </c>
      <c r="U32826" s="34">
        <v>14</v>
      </c>
      <c r="V32826" s="34">
        <v>26</v>
      </c>
      <c r="W32826" s="34">
        <v>24</v>
      </c>
      <c r="X32826" s="34">
        <v>50</v>
      </c>
      <c r="Y32826" s="34">
        <v>34</v>
      </c>
      <c r="Z32826" s="34">
        <v>62</v>
      </c>
      <c r="AA32826" s="34">
        <v>59</v>
      </c>
      <c r="AB32826" s="34">
        <v>40</v>
      </c>
      <c r="AC32826" s="34">
        <v>54</v>
      </c>
    </row>
    <row r="32827" spans="1:29" x14ac:dyDescent="0.2">
      <c r="A32827" s="34" t="s">
        <v>93320</v>
      </c>
      <c r="B32827" s="34">
        <v>15</v>
      </c>
      <c r="C32827" s="34">
        <v>8</v>
      </c>
      <c r="D32827" s="34">
        <v>14</v>
      </c>
      <c r="E32827" s="34">
        <v>6</v>
      </c>
      <c r="F32827" s="34">
        <v>22</v>
      </c>
      <c r="G32827" s="34">
        <v>13</v>
      </c>
      <c r="H32827" s="34">
        <v>9</v>
      </c>
      <c r="I32827" s="34">
        <v>19</v>
      </c>
      <c r="J32827" s="34">
        <v>7</v>
      </c>
      <c r="K32827" s="34">
        <v>4</v>
      </c>
      <c r="L32827" s="34">
        <v>14</v>
      </c>
      <c r="M32827" s="34">
        <v>13</v>
      </c>
      <c r="N32827" s="34">
        <v>5</v>
      </c>
      <c r="O32827" s="34">
        <v>12</v>
      </c>
      <c r="P32827" s="34">
        <v>12</v>
      </c>
      <c r="Q32827" s="34">
        <v>10</v>
      </c>
      <c r="R32827" s="34">
        <v>8</v>
      </c>
      <c r="S32827" s="34">
        <v>13</v>
      </c>
      <c r="T32827" s="34">
        <v>8</v>
      </c>
      <c r="U32827" s="34">
        <v>3</v>
      </c>
      <c r="V32827" s="34">
        <v>21</v>
      </c>
      <c r="W32827" s="34">
        <v>12</v>
      </c>
      <c r="X32827" s="34">
        <v>22</v>
      </c>
      <c r="Y32827" s="34">
        <v>8</v>
      </c>
      <c r="Z32827" s="34">
        <v>26</v>
      </c>
      <c r="AA32827" s="34">
        <v>14</v>
      </c>
      <c r="AB32827" s="34">
        <v>25</v>
      </c>
      <c r="AC32827" s="34">
        <v>22</v>
      </c>
    </row>
    <row r="32828" spans="1:29" x14ac:dyDescent="0.2">
      <c r="A32828" s="34" t="s">
        <v>93321</v>
      </c>
      <c r="B32828" s="34">
        <v>40</v>
      </c>
      <c r="C32828" s="34">
        <v>103</v>
      </c>
      <c r="D32828" s="34">
        <v>115</v>
      </c>
      <c r="E32828" s="34">
        <v>133</v>
      </c>
      <c r="F32828" s="34">
        <v>78</v>
      </c>
      <c r="G32828" s="34">
        <v>169</v>
      </c>
      <c r="H32828" s="34">
        <v>73</v>
      </c>
      <c r="I32828" s="34">
        <v>98</v>
      </c>
      <c r="J32828" s="34">
        <v>45</v>
      </c>
      <c r="K32828" s="34">
        <v>140</v>
      </c>
      <c r="L32828" s="34">
        <v>47</v>
      </c>
      <c r="M32828" s="34">
        <v>110</v>
      </c>
      <c r="N32828" s="34">
        <v>79</v>
      </c>
      <c r="O32828" s="34">
        <v>86</v>
      </c>
      <c r="P32828" s="34">
        <v>53</v>
      </c>
      <c r="Q32828" s="34">
        <v>129</v>
      </c>
      <c r="R32828" s="34">
        <v>99</v>
      </c>
      <c r="S32828" s="34">
        <v>140</v>
      </c>
      <c r="T32828" s="34">
        <v>55</v>
      </c>
      <c r="U32828" s="34">
        <v>61</v>
      </c>
      <c r="V32828" s="34">
        <v>76</v>
      </c>
      <c r="W32828" s="34">
        <v>108</v>
      </c>
      <c r="X32828" s="34">
        <v>96</v>
      </c>
      <c r="Y32828" s="34">
        <v>85</v>
      </c>
      <c r="Z32828" s="34">
        <v>115</v>
      </c>
      <c r="AA32828" s="34">
        <v>157</v>
      </c>
      <c r="AB32828" s="34">
        <v>87</v>
      </c>
      <c r="AC32828" s="34">
        <v>168</v>
      </c>
    </row>
    <row r="32829" spans="1:29" x14ac:dyDescent="0.2">
      <c r="A32829" s="34" t="s">
        <v>93322</v>
      </c>
      <c r="B32829" s="34">
        <v>96</v>
      </c>
      <c r="C32829" s="34">
        <v>139</v>
      </c>
      <c r="D32829" s="34">
        <v>194</v>
      </c>
      <c r="E32829" s="34">
        <v>144</v>
      </c>
      <c r="F32829" s="34">
        <v>137</v>
      </c>
      <c r="G32829" s="34">
        <v>175</v>
      </c>
      <c r="H32829" s="34">
        <v>138</v>
      </c>
      <c r="I32829" s="34">
        <v>116</v>
      </c>
      <c r="J32829" s="34">
        <v>126</v>
      </c>
      <c r="K32829" s="34">
        <v>152</v>
      </c>
      <c r="L32829" s="34">
        <v>116</v>
      </c>
      <c r="M32829" s="34">
        <v>106</v>
      </c>
      <c r="N32829" s="34">
        <v>101</v>
      </c>
      <c r="O32829" s="34">
        <v>109</v>
      </c>
      <c r="P32829" s="34">
        <v>122</v>
      </c>
      <c r="Q32829" s="34">
        <v>193</v>
      </c>
      <c r="R32829" s="34">
        <v>153</v>
      </c>
      <c r="S32829" s="34">
        <v>142</v>
      </c>
      <c r="T32829" s="34">
        <v>104</v>
      </c>
      <c r="U32829" s="34">
        <v>136</v>
      </c>
      <c r="V32829" s="34">
        <v>163</v>
      </c>
      <c r="W32829" s="34">
        <v>145</v>
      </c>
      <c r="X32829" s="34">
        <v>156</v>
      </c>
      <c r="Y32829" s="34">
        <v>144</v>
      </c>
      <c r="Z32829" s="34">
        <v>181</v>
      </c>
      <c r="AA32829" s="34">
        <v>180</v>
      </c>
      <c r="AB32829" s="34">
        <v>179</v>
      </c>
      <c r="AC32829" s="34">
        <v>203</v>
      </c>
    </row>
    <row r="32830" spans="1:29" x14ac:dyDescent="0.2">
      <c r="A32830" s="34" t="s">
        <v>93323</v>
      </c>
      <c r="B32830" s="34">
        <v>96</v>
      </c>
      <c r="C32830" s="34">
        <v>65</v>
      </c>
      <c r="D32830" s="34">
        <v>98</v>
      </c>
      <c r="E32830" s="34">
        <v>102</v>
      </c>
      <c r="F32830" s="34">
        <v>126</v>
      </c>
      <c r="G32830" s="34">
        <v>88</v>
      </c>
      <c r="H32830" s="34">
        <v>114</v>
      </c>
      <c r="I32830" s="34">
        <v>89</v>
      </c>
      <c r="J32830" s="34">
        <v>91</v>
      </c>
      <c r="K32830" s="34">
        <v>82</v>
      </c>
      <c r="L32830" s="34">
        <v>131</v>
      </c>
      <c r="M32830" s="34">
        <v>76</v>
      </c>
      <c r="N32830" s="34">
        <v>101</v>
      </c>
      <c r="O32830" s="34">
        <v>73</v>
      </c>
      <c r="P32830" s="34">
        <v>104</v>
      </c>
      <c r="Q32830" s="34">
        <v>139</v>
      </c>
      <c r="R32830" s="34">
        <v>116</v>
      </c>
      <c r="S32830" s="34">
        <v>98</v>
      </c>
      <c r="T32830" s="34">
        <v>135</v>
      </c>
      <c r="U32830" s="34">
        <v>99</v>
      </c>
      <c r="V32830" s="34">
        <v>107</v>
      </c>
      <c r="W32830" s="34">
        <v>120</v>
      </c>
      <c r="X32830" s="34">
        <v>135</v>
      </c>
      <c r="Y32830" s="34">
        <v>133</v>
      </c>
      <c r="Z32830" s="34">
        <v>141</v>
      </c>
      <c r="AA32830" s="34">
        <v>99</v>
      </c>
      <c r="AB32830" s="34">
        <v>120</v>
      </c>
      <c r="AC32830" s="34">
        <v>127</v>
      </c>
    </row>
    <row r="32831" spans="1:29" x14ac:dyDescent="0.2">
      <c r="A32831" s="34" t="s">
        <v>93324</v>
      </c>
      <c r="B32831" s="34">
        <v>19</v>
      </c>
      <c r="C32831" s="34">
        <v>10</v>
      </c>
      <c r="D32831" s="34">
        <v>21</v>
      </c>
      <c r="E32831" s="34">
        <v>10</v>
      </c>
      <c r="F32831" s="34">
        <v>12</v>
      </c>
      <c r="G32831" s="34">
        <v>6</v>
      </c>
      <c r="H32831" s="34">
        <v>16</v>
      </c>
      <c r="I32831" s="34">
        <v>13</v>
      </c>
      <c r="J32831" s="34">
        <v>14</v>
      </c>
      <c r="K32831" s="34">
        <v>8</v>
      </c>
      <c r="L32831" s="34">
        <v>11</v>
      </c>
      <c r="M32831" s="34">
        <v>11</v>
      </c>
      <c r="N32831" s="34">
        <v>23</v>
      </c>
      <c r="O32831" s="34">
        <v>19</v>
      </c>
      <c r="P32831" s="34">
        <v>15</v>
      </c>
      <c r="Q32831" s="34">
        <v>15</v>
      </c>
      <c r="R32831" s="34">
        <v>13</v>
      </c>
      <c r="S32831" s="34">
        <v>15</v>
      </c>
      <c r="T32831" s="34">
        <v>14</v>
      </c>
      <c r="U32831" s="34">
        <v>14</v>
      </c>
      <c r="V32831" s="34">
        <v>10</v>
      </c>
      <c r="W32831" s="34">
        <v>7</v>
      </c>
      <c r="X32831" s="34">
        <v>21</v>
      </c>
      <c r="Y32831" s="34">
        <v>3</v>
      </c>
      <c r="Z32831" s="34">
        <v>29</v>
      </c>
      <c r="AA32831" s="34">
        <v>22</v>
      </c>
      <c r="AB32831" s="34">
        <v>4</v>
      </c>
      <c r="AC32831" s="34">
        <v>18</v>
      </c>
    </row>
    <row r="32832" spans="1:29" x14ac:dyDescent="0.2">
      <c r="A32832" s="34" t="s">
        <v>93325</v>
      </c>
      <c r="B32832" s="34">
        <v>52</v>
      </c>
      <c r="C32832" s="34">
        <v>94</v>
      </c>
      <c r="D32832" s="34">
        <v>127</v>
      </c>
      <c r="E32832" s="34">
        <v>126</v>
      </c>
      <c r="F32832" s="34">
        <v>103</v>
      </c>
      <c r="G32832" s="34">
        <v>121</v>
      </c>
      <c r="H32832" s="34">
        <v>102</v>
      </c>
      <c r="I32832" s="34">
        <v>64</v>
      </c>
      <c r="J32832" s="34">
        <v>71</v>
      </c>
      <c r="K32832" s="34">
        <v>95</v>
      </c>
      <c r="L32832" s="34">
        <v>32</v>
      </c>
      <c r="M32832" s="34">
        <v>67</v>
      </c>
      <c r="N32832" s="34">
        <v>83</v>
      </c>
      <c r="O32832" s="34">
        <v>71</v>
      </c>
      <c r="P32832" s="34">
        <v>75</v>
      </c>
      <c r="Q32832" s="34">
        <v>82</v>
      </c>
      <c r="R32832" s="34">
        <v>76</v>
      </c>
      <c r="S32832" s="34">
        <v>115</v>
      </c>
      <c r="T32832" s="34">
        <v>51</v>
      </c>
      <c r="U32832" s="34">
        <v>62</v>
      </c>
      <c r="V32832" s="34">
        <v>98</v>
      </c>
      <c r="W32832" s="34">
        <v>81</v>
      </c>
      <c r="X32832" s="34">
        <v>142</v>
      </c>
      <c r="Y32832" s="34">
        <v>69</v>
      </c>
      <c r="Z32832" s="34">
        <v>87</v>
      </c>
      <c r="AA32832" s="34">
        <v>103</v>
      </c>
      <c r="AB32832" s="34">
        <v>58</v>
      </c>
      <c r="AC32832" s="34">
        <v>122</v>
      </c>
    </row>
    <row r="32833" spans="1:29" x14ac:dyDescent="0.2">
      <c r="A32833" s="34" t="s">
        <v>93326</v>
      </c>
      <c r="B32833" s="34">
        <v>59</v>
      </c>
      <c r="C32833" s="34">
        <v>72</v>
      </c>
      <c r="D32833" s="34">
        <v>88</v>
      </c>
      <c r="E32833" s="34">
        <v>91</v>
      </c>
      <c r="F32833" s="34">
        <v>139</v>
      </c>
      <c r="G32833" s="34">
        <v>72</v>
      </c>
      <c r="H32833" s="34">
        <v>111</v>
      </c>
      <c r="I32833" s="34">
        <v>74</v>
      </c>
      <c r="J32833" s="34">
        <v>100</v>
      </c>
      <c r="K32833" s="34">
        <v>83</v>
      </c>
      <c r="L32833" s="34">
        <v>106</v>
      </c>
      <c r="M32833" s="34">
        <v>62</v>
      </c>
      <c r="N32833" s="34">
        <v>97</v>
      </c>
      <c r="O32833" s="34">
        <v>78</v>
      </c>
      <c r="P32833" s="34">
        <v>106</v>
      </c>
      <c r="Q32833" s="34">
        <v>112</v>
      </c>
      <c r="R32833" s="34">
        <v>141</v>
      </c>
      <c r="S32833" s="34">
        <v>111</v>
      </c>
      <c r="T32833" s="34">
        <v>111</v>
      </c>
      <c r="U32833" s="34">
        <v>93</v>
      </c>
      <c r="V32833" s="34">
        <v>168</v>
      </c>
      <c r="W32833" s="34">
        <v>116</v>
      </c>
      <c r="X32833" s="34">
        <v>125</v>
      </c>
      <c r="Y32833" s="34">
        <v>84</v>
      </c>
      <c r="Z32833" s="34">
        <v>97</v>
      </c>
      <c r="AA32833" s="34">
        <v>106</v>
      </c>
      <c r="AB32833" s="34">
        <v>126</v>
      </c>
      <c r="AC32833" s="34">
        <v>125</v>
      </c>
    </row>
    <row r="32834" spans="1:29" x14ac:dyDescent="0.2">
      <c r="A32834" s="34" t="s">
        <v>93327</v>
      </c>
      <c r="B32834" s="34">
        <v>38</v>
      </c>
      <c r="C32834" s="34">
        <v>61</v>
      </c>
      <c r="D32834" s="34">
        <v>73</v>
      </c>
      <c r="E32834" s="34">
        <v>42</v>
      </c>
      <c r="F32834" s="34">
        <v>81</v>
      </c>
      <c r="G32834" s="34">
        <v>41</v>
      </c>
      <c r="H32834" s="34">
        <v>73</v>
      </c>
      <c r="I32834" s="34">
        <v>40</v>
      </c>
      <c r="J32834" s="34">
        <v>82</v>
      </c>
      <c r="K32834" s="34">
        <v>49</v>
      </c>
      <c r="L32834" s="34">
        <v>30</v>
      </c>
      <c r="M32834" s="34">
        <v>28</v>
      </c>
      <c r="N32834" s="34">
        <v>54</v>
      </c>
      <c r="O32834" s="34">
        <v>35</v>
      </c>
      <c r="P32834" s="34">
        <v>34</v>
      </c>
      <c r="Q32834" s="34">
        <v>68</v>
      </c>
      <c r="R32834" s="34">
        <v>77</v>
      </c>
      <c r="S32834" s="34">
        <v>59</v>
      </c>
      <c r="T32834" s="34">
        <v>50</v>
      </c>
      <c r="U32834" s="34">
        <v>54</v>
      </c>
      <c r="V32834" s="34">
        <v>88</v>
      </c>
      <c r="W32834" s="34">
        <v>44</v>
      </c>
      <c r="X32834" s="34">
        <v>66</v>
      </c>
      <c r="Y32834" s="34">
        <v>46</v>
      </c>
      <c r="Z32834" s="34">
        <v>92</v>
      </c>
      <c r="AA32834" s="34">
        <v>54</v>
      </c>
      <c r="AB32834" s="34">
        <v>94</v>
      </c>
      <c r="AC32834" s="34">
        <v>78</v>
      </c>
    </row>
    <row r="32835" spans="1:29" x14ac:dyDescent="0.2">
      <c r="A32835" s="34" t="s">
        <v>93328</v>
      </c>
      <c r="B32835" s="34">
        <v>42</v>
      </c>
      <c r="C32835" s="34">
        <v>101</v>
      </c>
      <c r="D32835" s="34">
        <v>70</v>
      </c>
      <c r="E32835" s="34">
        <v>114</v>
      </c>
      <c r="F32835" s="34">
        <v>60</v>
      </c>
      <c r="G32835" s="34">
        <v>91</v>
      </c>
      <c r="H32835" s="34">
        <v>53</v>
      </c>
      <c r="I32835" s="34">
        <v>115</v>
      </c>
      <c r="J32835" s="34">
        <v>58</v>
      </c>
      <c r="K32835" s="34">
        <v>90</v>
      </c>
      <c r="L32835" s="34">
        <v>35</v>
      </c>
      <c r="M32835" s="34">
        <v>100</v>
      </c>
      <c r="N32835" s="34">
        <v>49</v>
      </c>
      <c r="O32835" s="34">
        <v>96</v>
      </c>
      <c r="P32835" s="34">
        <v>48</v>
      </c>
      <c r="Q32835" s="34">
        <v>118</v>
      </c>
      <c r="R32835" s="34">
        <v>115</v>
      </c>
      <c r="S32835" s="34">
        <v>118</v>
      </c>
      <c r="T32835" s="34">
        <v>68</v>
      </c>
      <c r="U32835" s="34">
        <v>77</v>
      </c>
      <c r="V32835" s="34">
        <v>63</v>
      </c>
      <c r="W32835" s="34">
        <v>93</v>
      </c>
      <c r="X32835" s="34">
        <v>88</v>
      </c>
      <c r="Y32835" s="34">
        <v>72</v>
      </c>
      <c r="Z32835" s="34">
        <v>61</v>
      </c>
      <c r="AA32835" s="34">
        <v>102</v>
      </c>
      <c r="AB32835" s="34">
        <v>66</v>
      </c>
      <c r="AC32835" s="34">
        <v>132</v>
      </c>
    </row>
    <row r="32836" spans="1:29" x14ac:dyDescent="0.2">
      <c r="A32836" s="34" t="s">
        <v>93329</v>
      </c>
      <c r="B32836" s="34">
        <v>14</v>
      </c>
      <c r="C32836" s="34">
        <v>5</v>
      </c>
      <c r="D32836" s="34">
        <v>13</v>
      </c>
      <c r="E32836" s="34">
        <v>10</v>
      </c>
      <c r="F32836" s="34">
        <v>15</v>
      </c>
      <c r="G32836" s="34">
        <v>4</v>
      </c>
      <c r="H32836" s="34">
        <v>13</v>
      </c>
      <c r="I32836" s="34">
        <v>10</v>
      </c>
      <c r="J32836" s="34">
        <v>14</v>
      </c>
      <c r="K32836" s="34">
        <v>16</v>
      </c>
      <c r="L32836" s="34">
        <v>4</v>
      </c>
      <c r="M32836" s="34">
        <v>13</v>
      </c>
      <c r="N32836" s="34">
        <v>7</v>
      </c>
      <c r="O32836" s="34">
        <v>8</v>
      </c>
      <c r="P32836" s="34">
        <v>12</v>
      </c>
      <c r="Q32836" s="34">
        <v>23</v>
      </c>
      <c r="R32836" s="34">
        <v>6</v>
      </c>
      <c r="S32836" s="34">
        <v>10</v>
      </c>
      <c r="T32836" s="34">
        <v>7</v>
      </c>
      <c r="U32836" s="34">
        <v>10</v>
      </c>
      <c r="V32836" s="34">
        <v>18</v>
      </c>
      <c r="W32836" s="34">
        <v>10</v>
      </c>
      <c r="X32836" s="34">
        <v>20</v>
      </c>
      <c r="Y32836" s="34">
        <v>8</v>
      </c>
      <c r="Z32836" s="34">
        <v>22</v>
      </c>
      <c r="AA32836" s="34">
        <v>11</v>
      </c>
      <c r="AB32836" s="34">
        <v>7</v>
      </c>
      <c r="AC32836" s="34">
        <v>23</v>
      </c>
    </row>
    <row r="32837" spans="1:29" x14ac:dyDescent="0.2">
      <c r="A32837" s="34" t="s">
        <v>93330</v>
      </c>
      <c r="B32837" s="34">
        <v>63</v>
      </c>
      <c r="C32837" s="34">
        <v>155</v>
      </c>
      <c r="D32837" s="34">
        <v>137</v>
      </c>
      <c r="E32837" s="34">
        <v>156</v>
      </c>
      <c r="F32837" s="34">
        <v>142</v>
      </c>
      <c r="G32837" s="34">
        <v>121</v>
      </c>
      <c r="H32837" s="34">
        <v>112</v>
      </c>
      <c r="I32837" s="34">
        <v>118</v>
      </c>
      <c r="J32837" s="34">
        <v>77</v>
      </c>
      <c r="K32837" s="34">
        <v>139</v>
      </c>
      <c r="L32837" s="34">
        <v>58</v>
      </c>
      <c r="M32837" s="34">
        <v>98</v>
      </c>
      <c r="N32837" s="34">
        <v>94</v>
      </c>
      <c r="O32837" s="34">
        <v>125</v>
      </c>
      <c r="P32837" s="34">
        <v>104</v>
      </c>
      <c r="Q32837" s="34">
        <v>199</v>
      </c>
      <c r="R32837" s="34">
        <v>108</v>
      </c>
      <c r="S32837" s="34">
        <v>170</v>
      </c>
      <c r="T32837" s="34">
        <v>74</v>
      </c>
      <c r="U32837" s="34">
        <v>104</v>
      </c>
      <c r="V32837" s="34">
        <v>116</v>
      </c>
      <c r="W32837" s="34">
        <v>131</v>
      </c>
      <c r="X32837" s="34">
        <v>124</v>
      </c>
      <c r="Y32837" s="34">
        <v>136</v>
      </c>
      <c r="Z32837" s="34">
        <v>164</v>
      </c>
      <c r="AA32837" s="34">
        <v>197</v>
      </c>
      <c r="AB32837" s="34">
        <v>91</v>
      </c>
      <c r="AC32837" s="34">
        <v>229</v>
      </c>
    </row>
    <row r="32838" spans="1:29" x14ac:dyDescent="0.2">
      <c r="A32838" s="34" t="s">
        <v>93331</v>
      </c>
      <c r="B32838" s="34">
        <v>17</v>
      </c>
      <c r="C32838" s="34">
        <v>12</v>
      </c>
      <c r="D32838" s="34">
        <v>11</v>
      </c>
      <c r="E32838" s="34">
        <v>17</v>
      </c>
      <c r="F32838" s="34">
        <v>17</v>
      </c>
      <c r="G32838" s="34">
        <v>11</v>
      </c>
      <c r="H32838" s="34">
        <v>7</v>
      </c>
      <c r="I32838" s="34">
        <v>6</v>
      </c>
      <c r="J32838" s="34">
        <v>2</v>
      </c>
      <c r="K32838" s="34">
        <v>1</v>
      </c>
      <c r="L32838" s="34">
        <v>0</v>
      </c>
      <c r="M32838" s="34">
        <v>4</v>
      </c>
      <c r="N32838" s="34">
        <v>5</v>
      </c>
      <c r="O32838" s="34">
        <v>14</v>
      </c>
      <c r="P32838" s="34">
        <v>10</v>
      </c>
      <c r="Q32838" s="34">
        <v>5</v>
      </c>
      <c r="R32838" s="34">
        <v>6</v>
      </c>
      <c r="S32838" s="34">
        <v>18</v>
      </c>
      <c r="T32838" s="34">
        <v>0</v>
      </c>
      <c r="U32838" s="34">
        <v>10</v>
      </c>
      <c r="V32838" s="34">
        <v>18</v>
      </c>
      <c r="W32838" s="34">
        <v>5</v>
      </c>
      <c r="X32838" s="34">
        <v>6</v>
      </c>
      <c r="Y32838" s="34">
        <v>6</v>
      </c>
      <c r="Z32838" s="34">
        <v>10</v>
      </c>
      <c r="AA32838" s="34">
        <v>5</v>
      </c>
      <c r="AB32838" s="34">
        <v>8</v>
      </c>
      <c r="AC32838" s="34">
        <v>21</v>
      </c>
    </row>
    <row r="32839" spans="1:29" x14ac:dyDescent="0.2">
      <c r="A32839" s="34" t="s">
        <v>93332</v>
      </c>
      <c r="B32839" s="34">
        <v>20</v>
      </c>
      <c r="C32839" s="34">
        <v>37</v>
      </c>
      <c r="D32839" s="34">
        <v>43</v>
      </c>
      <c r="E32839" s="34">
        <v>45</v>
      </c>
      <c r="F32839" s="34">
        <v>32</v>
      </c>
      <c r="G32839" s="34">
        <v>40</v>
      </c>
      <c r="H32839" s="34">
        <v>28</v>
      </c>
      <c r="I32839" s="34">
        <v>26</v>
      </c>
      <c r="J32839" s="34">
        <v>22</v>
      </c>
      <c r="K32839" s="34">
        <v>22</v>
      </c>
      <c r="L32839" s="34">
        <v>7</v>
      </c>
      <c r="M32839" s="34">
        <v>22</v>
      </c>
      <c r="N32839" s="34">
        <v>18</v>
      </c>
      <c r="O32839" s="34">
        <v>23</v>
      </c>
      <c r="P32839" s="34">
        <v>18</v>
      </c>
      <c r="Q32839" s="34">
        <v>32</v>
      </c>
      <c r="R32839" s="34">
        <v>15</v>
      </c>
      <c r="S32839" s="34">
        <v>56</v>
      </c>
      <c r="T32839" s="34">
        <v>11</v>
      </c>
      <c r="U32839" s="34">
        <v>19</v>
      </c>
      <c r="V32839" s="34">
        <v>21</v>
      </c>
      <c r="W32839" s="34">
        <v>7</v>
      </c>
      <c r="X32839" s="34">
        <v>32</v>
      </c>
      <c r="Y32839" s="34">
        <v>14</v>
      </c>
      <c r="Z32839" s="34">
        <v>29</v>
      </c>
      <c r="AA32839" s="34">
        <v>36</v>
      </c>
      <c r="AB32839" s="34">
        <v>18</v>
      </c>
      <c r="AC32839" s="34">
        <v>44</v>
      </c>
    </row>
    <row r="32840" spans="1:29" x14ac:dyDescent="0.2">
      <c r="A32840" s="34" t="s">
        <v>93333</v>
      </c>
      <c r="B32840" s="34">
        <v>74</v>
      </c>
      <c r="C32840" s="34">
        <v>66</v>
      </c>
      <c r="D32840" s="34">
        <v>104</v>
      </c>
      <c r="E32840" s="34">
        <v>124</v>
      </c>
      <c r="F32840" s="34">
        <v>125</v>
      </c>
      <c r="G32840" s="34">
        <v>93</v>
      </c>
      <c r="H32840" s="34">
        <v>106</v>
      </c>
      <c r="I32840" s="34">
        <v>80</v>
      </c>
      <c r="J32840" s="34">
        <v>128</v>
      </c>
      <c r="K32840" s="34">
        <v>135</v>
      </c>
      <c r="L32840" s="34">
        <v>102</v>
      </c>
      <c r="M32840" s="34">
        <v>114</v>
      </c>
      <c r="N32840" s="34">
        <v>91</v>
      </c>
      <c r="O32840" s="34">
        <v>100</v>
      </c>
      <c r="P32840" s="34">
        <v>115</v>
      </c>
      <c r="Q32840" s="34">
        <v>152</v>
      </c>
      <c r="R32840" s="34">
        <v>146</v>
      </c>
      <c r="S32840" s="34">
        <v>110</v>
      </c>
      <c r="T32840" s="34">
        <v>151</v>
      </c>
      <c r="U32840" s="34">
        <v>103</v>
      </c>
      <c r="V32840" s="34">
        <v>136</v>
      </c>
      <c r="W32840" s="34">
        <v>114</v>
      </c>
      <c r="X32840" s="34">
        <v>208</v>
      </c>
      <c r="Y32840" s="34">
        <v>161</v>
      </c>
      <c r="Z32840" s="34">
        <v>134</v>
      </c>
      <c r="AA32840" s="34">
        <v>154</v>
      </c>
      <c r="AB32840" s="34">
        <v>122</v>
      </c>
      <c r="AC32840" s="34">
        <v>216</v>
      </c>
    </row>
    <row r="32841" spans="1:29" x14ac:dyDescent="0.2">
      <c r="A32841" s="34" t="s">
        <v>93334</v>
      </c>
      <c r="B32841" s="34">
        <v>229</v>
      </c>
      <c r="C32841" s="34">
        <v>468</v>
      </c>
      <c r="D32841" s="34">
        <v>765</v>
      </c>
      <c r="E32841" s="34">
        <v>535</v>
      </c>
      <c r="F32841" s="34">
        <v>615</v>
      </c>
      <c r="G32841" s="34">
        <v>448</v>
      </c>
      <c r="H32841" s="34">
        <v>601</v>
      </c>
      <c r="I32841" s="34">
        <v>437</v>
      </c>
      <c r="J32841" s="34">
        <v>516</v>
      </c>
      <c r="K32841" s="34">
        <v>461</v>
      </c>
      <c r="L32841" s="34">
        <v>330</v>
      </c>
      <c r="M32841" s="34">
        <v>437</v>
      </c>
      <c r="N32841" s="34">
        <v>515</v>
      </c>
      <c r="O32841" s="34">
        <v>449</v>
      </c>
      <c r="P32841" s="34">
        <v>535</v>
      </c>
      <c r="Q32841" s="34">
        <v>560</v>
      </c>
      <c r="R32841" s="34">
        <v>583</v>
      </c>
      <c r="S32841" s="34">
        <v>662</v>
      </c>
      <c r="T32841" s="34">
        <v>421</v>
      </c>
      <c r="U32841" s="34">
        <v>381</v>
      </c>
      <c r="V32841" s="34">
        <v>620</v>
      </c>
      <c r="W32841" s="34">
        <v>494</v>
      </c>
      <c r="X32841" s="34">
        <v>816</v>
      </c>
      <c r="Y32841" s="34">
        <v>389</v>
      </c>
      <c r="Z32841" s="34">
        <v>600</v>
      </c>
      <c r="AA32841" s="34">
        <v>604</v>
      </c>
      <c r="AB32841" s="34">
        <v>578</v>
      </c>
      <c r="AC32841" s="34">
        <v>834</v>
      </c>
    </row>
    <row r="32842" spans="1:29" x14ac:dyDescent="0.2">
      <c r="A32842" s="34" t="s">
        <v>93335</v>
      </c>
      <c r="B32842" s="34">
        <v>52</v>
      </c>
      <c r="C32842" s="34">
        <v>42</v>
      </c>
      <c r="D32842" s="34">
        <v>56</v>
      </c>
      <c r="E32842" s="34">
        <v>37</v>
      </c>
      <c r="F32842" s="34">
        <v>49</v>
      </c>
      <c r="G32842" s="34">
        <v>29</v>
      </c>
      <c r="H32842" s="34">
        <v>56</v>
      </c>
      <c r="I32842" s="34">
        <v>47</v>
      </c>
      <c r="J32842" s="34">
        <v>39</v>
      </c>
      <c r="K32842" s="34">
        <v>50</v>
      </c>
      <c r="L32842" s="34">
        <v>38</v>
      </c>
      <c r="M32842" s="34">
        <v>35</v>
      </c>
      <c r="N32842" s="34">
        <v>58</v>
      </c>
      <c r="O32842" s="34">
        <v>30</v>
      </c>
      <c r="P32842" s="34">
        <v>53</v>
      </c>
      <c r="Q32842" s="34">
        <v>48</v>
      </c>
      <c r="R32842" s="34">
        <v>72</v>
      </c>
      <c r="S32842" s="34">
        <v>46</v>
      </c>
      <c r="T32842" s="34">
        <v>72</v>
      </c>
      <c r="U32842" s="34">
        <v>43</v>
      </c>
      <c r="V32842" s="34">
        <v>65</v>
      </c>
      <c r="W32842" s="34">
        <v>50</v>
      </c>
      <c r="X32842" s="34">
        <v>72</v>
      </c>
      <c r="Y32842" s="34">
        <v>38</v>
      </c>
      <c r="Z32842" s="34">
        <v>42</v>
      </c>
      <c r="AA32842" s="34">
        <v>28</v>
      </c>
      <c r="AB32842" s="34">
        <v>83</v>
      </c>
      <c r="AC32842" s="34">
        <v>59</v>
      </c>
    </row>
    <row r="32843" spans="1:29" x14ac:dyDescent="0.2">
      <c r="A32843" s="34" t="s">
        <v>93336</v>
      </c>
      <c r="B32843" s="34">
        <v>13</v>
      </c>
      <c r="C32843" s="34">
        <v>14</v>
      </c>
      <c r="D32843" s="34">
        <v>4</v>
      </c>
      <c r="E32843" s="34">
        <v>3</v>
      </c>
      <c r="F32843" s="34">
        <v>6</v>
      </c>
      <c r="G32843" s="34">
        <v>0</v>
      </c>
      <c r="H32843" s="34">
        <v>12</v>
      </c>
      <c r="I32843" s="34">
        <v>6</v>
      </c>
      <c r="J32843" s="34">
        <v>8</v>
      </c>
      <c r="K32843" s="34">
        <v>8</v>
      </c>
      <c r="L32843" s="34">
        <v>3</v>
      </c>
      <c r="M32843" s="34">
        <v>12</v>
      </c>
      <c r="N32843" s="34">
        <v>4</v>
      </c>
      <c r="O32843" s="34">
        <v>9</v>
      </c>
      <c r="P32843" s="34">
        <v>2</v>
      </c>
      <c r="Q32843" s="34">
        <v>5</v>
      </c>
      <c r="R32843" s="34">
        <v>9</v>
      </c>
      <c r="S32843" s="34">
        <v>13</v>
      </c>
      <c r="T32843" s="34">
        <v>2</v>
      </c>
      <c r="U32843" s="34">
        <v>6</v>
      </c>
      <c r="V32843" s="34">
        <v>5</v>
      </c>
      <c r="W32843" s="34">
        <v>11</v>
      </c>
      <c r="X32843" s="34">
        <v>12</v>
      </c>
      <c r="Y32843" s="34">
        <v>5</v>
      </c>
      <c r="Z32843" s="34">
        <v>12</v>
      </c>
      <c r="AA32843" s="34">
        <v>7</v>
      </c>
      <c r="AB32843" s="34">
        <v>7</v>
      </c>
      <c r="AC32843" s="34">
        <v>7</v>
      </c>
    </row>
    <row r="32844" spans="1:29" x14ac:dyDescent="0.2">
      <c r="A32844" s="34" t="s">
        <v>93337</v>
      </c>
      <c r="B32844" s="34">
        <v>54</v>
      </c>
      <c r="C32844" s="34">
        <v>86</v>
      </c>
      <c r="D32844" s="34">
        <v>59</v>
      </c>
      <c r="E32844" s="34">
        <v>78</v>
      </c>
      <c r="F32844" s="34">
        <v>48</v>
      </c>
      <c r="G32844" s="34">
        <v>108</v>
      </c>
      <c r="H32844" s="34">
        <v>58</v>
      </c>
      <c r="I32844" s="34">
        <v>48</v>
      </c>
      <c r="J32844" s="34">
        <v>34</v>
      </c>
      <c r="K32844" s="34">
        <v>46</v>
      </c>
      <c r="L32844" s="34">
        <v>31</v>
      </c>
      <c r="M32844" s="34">
        <v>67</v>
      </c>
      <c r="N32844" s="34">
        <v>47</v>
      </c>
      <c r="O32844" s="34">
        <v>57</v>
      </c>
      <c r="P32844" s="34">
        <v>45</v>
      </c>
      <c r="Q32844" s="34">
        <v>80</v>
      </c>
      <c r="R32844" s="34">
        <v>68</v>
      </c>
      <c r="S32844" s="34">
        <v>74</v>
      </c>
      <c r="T32844" s="34">
        <v>35</v>
      </c>
      <c r="U32844" s="34">
        <v>63</v>
      </c>
      <c r="V32844" s="34">
        <v>60</v>
      </c>
      <c r="W32844" s="34">
        <v>75</v>
      </c>
      <c r="X32844" s="34">
        <v>79</v>
      </c>
      <c r="Y32844" s="34">
        <v>59</v>
      </c>
      <c r="Z32844" s="34">
        <v>60</v>
      </c>
      <c r="AA32844" s="34">
        <v>91</v>
      </c>
      <c r="AB32844" s="34">
        <v>66</v>
      </c>
      <c r="AC32844" s="34">
        <v>133</v>
      </c>
    </row>
    <row r="32845" spans="1:29" x14ac:dyDescent="0.2">
      <c r="A32845" s="34" t="s">
        <v>93338</v>
      </c>
      <c r="B32845" s="34">
        <v>31</v>
      </c>
      <c r="C32845" s="34">
        <v>67</v>
      </c>
      <c r="D32845" s="34">
        <v>98</v>
      </c>
      <c r="E32845" s="34">
        <v>73</v>
      </c>
      <c r="F32845" s="34">
        <v>78</v>
      </c>
      <c r="G32845" s="34">
        <v>67</v>
      </c>
      <c r="H32845" s="34">
        <v>98</v>
      </c>
      <c r="I32845" s="34">
        <v>66</v>
      </c>
      <c r="J32845" s="34">
        <v>73</v>
      </c>
      <c r="K32845" s="34">
        <v>87</v>
      </c>
      <c r="L32845" s="34">
        <v>49</v>
      </c>
      <c r="M32845" s="34">
        <v>55</v>
      </c>
      <c r="N32845" s="34">
        <v>64</v>
      </c>
      <c r="O32845" s="34">
        <v>74</v>
      </c>
      <c r="P32845" s="34">
        <v>72</v>
      </c>
      <c r="Q32845" s="34">
        <v>90</v>
      </c>
      <c r="R32845" s="34">
        <v>114</v>
      </c>
      <c r="S32845" s="34">
        <v>74</v>
      </c>
      <c r="T32845" s="34">
        <v>73</v>
      </c>
      <c r="U32845" s="34">
        <v>57</v>
      </c>
      <c r="V32845" s="34">
        <v>60</v>
      </c>
      <c r="W32845" s="34">
        <v>71</v>
      </c>
      <c r="X32845" s="34">
        <v>99</v>
      </c>
      <c r="Y32845" s="34">
        <v>87</v>
      </c>
      <c r="Z32845" s="34">
        <v>100</v>
      </c>
      <c r="AA32845" s="34">
        <v>69</v>
      </c>
      <c r="AB32845" s="34">
        <v>121</v>
      </c>
      <c r="AC32845" s="34">
        <v>103</v>
      </c>
    </row>
    <row r="32846" spans="1:29" x14ac:dyDescent="0.2">
      <c r="A32846" s="34" t="s">
        <v>93339</v>
      </c>
      <c r="B32846" s="34">
        <v>131</v>
      </c>
      <c r="C32846" s="34">
        <v>186</v>
      </c>
      <c r="D32846" s="34">
        <v>239</v>
      </c>
      <c r="E32846" s="34">
        <v>260</v>
      </c>
      <c r="F32846" s="34">
        <v>211</v>
      </c>
      <c r="G32846" s="34">
        <v>265</v>
      </c>
      <c r="H32846" s="34">
        <v>213</v>
      </c>
      <c r="I32846" s="34">
        <v>223</v>
      </c>
      <c r="J32846" s="34">
        <v>164</v>
      </c>
      <c r="K32846" s="34">
        <v>326</v>
      </c>
      <c r="L32846" s="34">
        <v>166</v>
      </c>
      <c r="M32846" s="34">
        <v>239</v>
      </c>
      <c r="N32846" s="34">
        <v>176</v>
      </c>
      <c r="O32846" s="34">
        <v>219</v>
      </c>
      <c r="P32846" s="34">
        <v>157</v>
      </c>
      <c r="Q32846" s="34">
        <v>350</v>
      </c>
      <c r="R32846" s="34">
        <v>258</v>
      </c>
      <c r="S32846" s="34">
        <v>337</v>
      </c>
      <c r="T32846" s="34">
        <v>163</v>
      </c>
      <c r="U32846" s="34">
        <v>233</v>
      </c>
      <c r="V32846" s="34">
        <v>245</v>
      </c>
      <c r="W32846" s="34">
        <v>290</v>
      </c>
      <c r="X32846" s="34">
        <v>259</v>
      </c>
      <c r="Y32846" s="34">
        <v>278</v>
      </c>
      <c r="Z32846" s="34">
        <v>270</v>
      </c>
      <c r="AA32846" s="34">
        <v>391</v>
      </c>
      <c r="AB32846" s="34">
        <v>238</v>
      </c>
      <c r="AC32846" s="34">
        <v>362</v>
      </c>
    </row>
    <row r="32847" spans="1:29" x14ac:dyDescent="0.2">
      <c r="A32847" s="34" t="s">
        <v>93340</v>
      </c>
      <c r="B32847" s="34">
        <v>57</v>
      </c>
      <c r="C32847" s="34">
        <v>102</v>
      </c>
      <c r="D32847" s="34">
        <v>186</v>
      </c>
      <c r="E32847" s="34">
        <v>141</v>
      </c>
      <c r="F32847" s="34">
        <v>122</v>
      </c>
      <c r="G32847" s="34">
        <v>104</v>
      </c>
      <c r="H32847" s="34">
        <v>87</v>
      </c>
      <c r="I32847" s="34">
        <v>102</v>
      </c>
      <c r="J32847" s="34">
        <v>96</v>
      </c>
      <c r="K32847" s="34">
        <v>116</v>
      </c>
      <c r="L32847" s="34">
        <v>49</v>
      </c>
      <c r="M32847" s="34">
        <v>91</v>
      </c>
      <c r="N32847" s="34">
        <v>102</v>
      </c>
      <c r="O32847" s="34">
        <v>81</v>
      </c>
      <c r="P32847" s="34">
        <v>105</v>
      </c>
      <c r="Q32847" s="34">
        <v>104</v>
      </c>
      <c r="R32847" s="34">
        <v>113</v>
      </c>
      <c r="S32847" s="34">
        <v>155</v>
      </c>
      <c r="T32847" s="34">
        <v>52</v>
      </c>
      <c r="U32847" s="34">
        <v>83</v>
      </c>
      <c r="V32847" s="34">
        <v>128</v>
      </c>
      <c r="W32847" s="34">
        <v>76</v>
      </c>
      <c r="X32847" s="34">
        <v>204</v>
      </c>
      <c r="Y32847" s="34">
        <v>79</v>
      </c>
      <c r="Z32847" s="34">
        <v>194</v>
      </c>
      <c r="AA32847" s="34">
        <v>157</v>
      </c>
      <c r="AB32847" s="34">
        <v>82</v>
      </c>
      <c r="AC32847" s="34">
        <v>189</v>
      </c>
    </row>
    <row r="32848" spans="1:29" x14ac:dyDescent="0.2">
      <c r="A32848" s="34" t="s">
        <v>93341</v>
      </c>
      <c r="B32848" s="34">
        <v>43</v>
      </c>
      <c r="C32848" s="34">
        <v>73</v>
      </c>
      <c r="D32848" s="34">
        <v>121</v>
      </c>
      <c r="E32848" s="34">
        <v>51</v>
      </c>
      <c r="F32848" s="34">
        <v>89</v>
      </c>
      <c r="G32848" s="34">
        <v>70</v>
      </c>
      <c r="H32848" s="34">
        <v>80</v>
      </c>
      <c r="I32848" s="34">
        <v>53</v>
      </c>
      <c r="J32848" s="34">
        <v>48</v>
      </c>
      <c r="K32848" s="34">
        <v>81</v>
      </c>
      <c r="L32848" s="34">
        <v>35</v>
      </c>
      <c r="M32848" s="34">
        <v>70</v>
      </c>
      <c r="N32848" s="34">
        <v>61</v>
      </c>
      <c r="O32848" s="34">
        <v>55</v>
      </c>
      <c r="P32848" s="34">
        <v>79</v>
      </c>
      <c r="Q32848" s="34">
        <v>87</v>
      </c>
      <c r="R32848" s="34">
        <v>63</v>
      </c>
      <c r="S32848" s="34">
        <v>65</v>
      </c>
      <c r="T32848" s="34">
        <v>40</v>
      </c>
      <c r="U32848" s="34">
        <v>35</v>
      </c>
      <c r="V32848" s="34">
        <v>95</v>
      </c>
      <c r="W32848" s="34">
        <v>59</v>
      </c>
      <c r="X32848" s="34">
        <v>135</v>
      </c>
      <c r="Y32848" s="34">
        <v>37</v>
      </c>
      <c r="Z32848" s="34">
        <v>102</v>
      </c>
      <c r="AA32848" s="34">
        <v>79</v>
      </c>
      <c r="AB32848" s="34">
        <v>81</v>
      </c>
      <c r="AC32848" s="34">
        <v>91</v>
      </c>
    </row>
    <row r="32849" spans="1:29" x14ac:dyDescent="0.2">
      <c r="A32849" s="34" t="s">
        <v>93342</v>
      </c>
      <c r="B32849" s="34">
        <v>21</v>
      </c>
      <c r="C32849" s="34">
        <v>16</v>
      </c>
      <c r="D32849" s="34">
        <v>28</v>
      </c>
      <c r="E32849" s="34">
        <v>19</v>
      </c>
      <c r="F32849" s="34">
        <v>23</v>
      </c>
      <c r="G32849" s="34">
        <v>21</v>
      </c>
      <c r="H32849" s="34">
        <v>20</v>
      </c>
      <c r="I32849" s="34">
        <v>6</v>
      </c>
      <c r="J32849" s="34">
        <v>17</v>
      </c>
      <c r="K32849" s="34">
        <v>21</v>
      </c>
      <c r="L32849" s="34">
        <v>10</v>
      </c>
      <c r="M32849" s="34">
        <v>11</v>
      </c>
      <c r="N32849" s="34">
        <v>27</v>
      </c>
      <c r="O32849" s="34">
        <v>7</v>
      </c>
      <c r="P32849" s="34">
        <v>18</v>
      </c>
      <c r="Q32849" s="34">
        <v>29</v>
      </c>
      <c r="R32849" s="34">
        <v>27</v>
      </c>
      <c r="S32849" s="34">
        <v>7</v>
      </c>
      <c r="T32849" s="34">
        <v>12</v>
      </c>
      <c r="U32849" s="34">
        <v>17</v>
      </c>
      <c r="V32849" s="34">
        <v>18</v>
      </c>
      <c r="W32849" s="34">
        <v>10</v>
      </c>
      <c r="X32849" s="34">
        <v>21</v>
      </c>
      <c r="Y32849" s="34">
        <v>10</v>
      </c>
      <c r="Z32849" s="34">
        <v>23</v>
      </c>
      <c r="AA32849" s="34">
        <v>12</v>
      </c>
      <c r="AB32849" s="34">
        <v>23</v>
      </c>
      <c r="AC32849" s="34">
        <v>14</v>
      </c>
    </row>
    <row r="32850" spans="1:29" x14ac:dyDescent="0.2">
      <c r="A32850" s="34" t="s">
        <v>93343</v>
      </c>
      <c r="B32850" s="34">
        <v>38</v>
      </c>
      <c r="C32850" s="34">
        <v>75</v>
      </c>
      <c r="D32850" s="34">
        <v>82</v>
      </c>
      <c r="E32850" s="34">
        <v>98</v>
      </c>
      <c r="F32850" s="34">
        <v>52</v>
      </c>
      <c r="G32850" s="34">
        <v>67</v>
      </c>
      <c r="H32850" s="34">
        <v>56</v>
      </c>
      <c r="I32850" s="34">
        <v>78</v>
      </c>
      <c r="J32850" s="34">
        <v>36</v>
      </c>
      <c r="K32850" s="34">
        <v>65</v>
      </c>
      <c r="L32850" s="34">
        <v>13</v>
      </c>
      <c r="M32850" s="34">
        <v>62</v>
      </c>
      <c r="N32850" s="34">
        <v>44</v>
      </c>
      <c r="O32850" s="34">
        <v>69</v>
      </c>
      <c r="P32850" s="34">
        <v>38</v>
      </c>
      <c r="Q32850" s="34">
        <v>60</v>
      </c>
      <c r="R32850" s="34">
        <v>45</v>
      </c>
      <c r="S32850" s="34">
        <v>84</v>
      </c>
      <c r="T32850" s="34">
        <v>31</v>
      </c>
      <c r="U32850" s="34">
        <v>28</v>
      </c>
      <c r="V32850" s="34">
        <v>68</v>
      </c>
      <c r="W32850" s="34">
        <v>39</v>
      </c>
      <c r="X32850" s="34">
        <v>76</v>
      </c>
      <c r="Y32850" s="34">
        <v>22</v>
      </c>
      <c r="Z32850" s="34">
        <v>88</v>
      </c>
      <c r="AA32850" s="34">
        <v>67</v>
      </c>
      <c r="AB32850" s="34">
        <v>26</v>
      </c>
      <c r="AC32850" s="34">
        <v>103</v>
      </c>
    </row>
    <row r="32851" spans="1:29" x14ac:dyDescent="0.2">
      <c r="A32851" s="34" t="s">
        <v>93344</v>
      </c>
      <c r="B32851" s="34">
        <v>22</v>
      </c>
      <c r="C32851" s="34">
        <v>33</v>
      </c>
      <c r="D32851" s="34">
        <v>40</v>
      </c>
      <c r="E32851" s="34">
        <v>48</v>
      </c>
      <c r="F32851" s="34">
        <v>27</v>
      </c>
      <c r="G32851" s="34">
        <v>23</v>
      </c>
      <c r="H32851" s="34">
        <v>14</v>
      </c>
      <c r="I32851" s="34">
        <v>35</v>
      </c>
      <c r="J32851" s="34">
        <v>15</v>
      </c>
      <c r="K32851" s="34">
        <v>55</v>
      </c>
      <c r="L32851" s="34">
        <v>30</v>
      </c>
      <c r="M32851" s="34">
        <v>33</v>
      </c>
      <c r="N32851" s="34">
        <v>21</v>
      </c>
      <c r="O32851" s="34">
        <v>21</v>
      </c>
      <c r="P32851" s="34">
        <v>37</v>
      </c>
      <c r="Q32851" s="34">
        <v>41</v>
      </c>
      <c r="R32851" s="34">
        <v>24</v>
      </c>
      <c r="S32851" s="34">
        <v>36</v>
      </c>
      <c r="T32851" s="34">
        <v>33</v>
      </c>
      <c r="U32851" s="34">
        <v>21</v>
      </c>
      <c r="V32851" s="34">
        <v>29</v>
      </c>
      <c r="W32851" s="34">
        <v>44</v>
      </c>
      <c r="X32851" s="34">
        <v>63</v>
      </c>
      <c r="Y32851" s="34">
        <v>33</v>
      </c>
      <c r="Z32851" s="34">
        <v>32</v>
      </c>
      <c r="AA32851" s="34">
        <v>48</v>
      </c>
      <c r="AB32851" s="34">
        <v>48</v>
      </c>
      <c r="AC32851" s="34">
        <v>65</v>
      </c>
    </row>
    <row r="32852" spans="1:29" x14ac:dyDescent="0.2">
      <c r="A32852" s="34" t="s">
        <v>93345</v>
      </c>
      <c r="B32852" s="34">
        <v>8</v>
      </c>
      <c r="C32852" s="34">
        <v>1</v>
      </c>
      <c r="D32852" s="34">
        <v>8</v>
      </c>
      <c r="E32852" s="34">
        <v>7</v>
      </c>
      <c r="F32852" s="34">
        <v>6</v>
      </c>
      <c r="G32852" s="34">
        <v>0</v>
      </c>
      <c r="H32852" s="34">
        <v>6</v>
      </c>
      <c r="I32852" s="34">
        <v>9</v>
      </c>
      <c r="J32852" s="34">
        <v>3</v>
      </c>
      <c r="K32852" s="34">
        <v>6</v>
      </c>
      <c r="L32852" s="34">
        <v>2</v>
      </c>
      <c r="M32852" s="34">
        <v>1</v>
      </c>
      <c r="N32852" s="34">
        <v>3</v>
      </c>
      <c r="O32852" s="34">
        <v>9</v>
      </c>
      <c r="P32852" s="34">
        <v>2</v>
      </c>
      <c r="Q32852" s="34">
        <v>9</v>
      </c>
      <c r="R32852" s="34">
        <v>3</v>
      </c>
      <c r="S32852" s="34">
        <v>9</v>
      </c>
      <c r="T32852" s="34">
        <v>4</v>
      </c>
      <c r="U32852" s="34">
        <v>4</v>
      </c>
      <c r="V32852" s="34">
        <v>4</v>
      </c>
      <c r="W32852" s="34">
        <v>2</v>
      </c>
      <c r="X32852" s="34">
        <v>6</v>
      </c>
      <c r="Y32852" s="34">
        <v>6</v>
      </c>
      <c r="Z32852" s="34">
        <v>7</v>
      </c>
      <c r="AA32852" s="34">
        <v>4</v>
      </c>
      <c r="AB32852" s="34">
        <v>4</v>
      </c>
      <c r="AC32852" s="34">
        <v>3</v>
      </c>
    </row>
    <row r="32853" spans="1:29" x14ac:dyDescent="0.2">
      <c r="A32853" s="34" t="s">
        <v>93346</v>
      </c>
      <c r="B32853" s="34">
        <v>26</v>
      </c>
      <c r="C32853" s="34">
        <v>60</v>
      </c>
      <c r="D32853" s="34">
        <v>39</v>
      </c>
      <c r="E32853" s="34">
        <v>56</v>
      </c>
      <c r="F32853" s="34">
        <v>22</v>
      </c>
      <c r="G32853" s="34">
        <v>48</v>
      </c>
      <c r="H32853" s="34">
        <v>38</v>
      </c>
      <c r="I32853" s="34">
        <v>24</v>
      </c>
      <c r="J32853" s="34">
        <v>34</v>
      </c>
      <c r="K32853" s="34">
        <v>72</v>
      </c>
      <c r="L32853" s="34">
        <v>18</v>
      </c>
      <c r="M32853" s="34">
        <v>34</v>
      </c>
      <c r="N32853" s="34">
        <v>32</v>
      </c>
      <c r="O32853" s="34">
        <v>52</v>
      </c>
      <c r="P32853" s="34">
        <v>34</v>
      </c>
      <c r="Q32853" s="34">
        <v>79</v>
      </c>
      <c r="R32853" s="34">
        <v>66</v>
      </c>
      <c r="S32853" s="34">
        <v>55</v>
      </c>
      <c r="T32853" s="34">
        <v>31</v>
      </c>
      <c r="U32853" s="34">
        <v>44</v>
      </c>
      <c r="V32853" s="34">
        <v>36</v>
      </c>
      <c r="W32853" s="34">
        <v>65</v>
      </c>
      <c r="X32853" s="34">
        <v>48</v>
      </c>
      <c r="Y32853" s="34">
        <v>47</v>
      </c>
      <c r="Z32853" s="34">
        <v>23</v>
      </c>
      <c r="AA32853" s="34">
        <v>74</v>
      </c>
      <c r="AB32853" s="34">
        <v>37</v>
      </c>
      <c r="AC32853" s="34">
        <v>71</v>
      </c>
    </row>
    <row r="32854" spans="1:29" x14ac:dyDescent="0.2">
      <c r="A32854" s="34" t="s">
        <v>93347</v>
      </c>
      <c r="B32854" s="34">
        <v>22</v>
      </c>
      <c r="C32854" s="34">
        <v>42</v>
      </c>
      <c r="D32854" s="34">
        <v>52</v>
      </c>
      <c r="E32854" s="34">
        <v>43</v>
      </c>
      <c r="F32854" s="34">
        <v>38</v>
      </c>
      <c r="G32854" s="34">
        <v>56</v>
      </c>
      <c r="H32854" s="34">
        <v>24</v>
      </c>
      <c r="I32854" s="34">
        <v>32</v>
      </c>
      <c r="J32854" s="34">
        <v>20</v>
      </c>
      <c r="K32854" s="34">
        <v>34</v>
      </c>
      <c r="L32854" s="34">
        <v>10</v>
      </c>
      <c r="M32854" s="34">
        <v>32</v>
      </c>
      <c r="N32854" s="34">
        <v>29</v>
      </c>
      <c r="O32854" s="34">
        <v>27</v>
      </c>
      <c r="P32854" s="34">
        <v>36</v>
      </c>
      <c r="Q32854" s="34">
        <v>37</v>
      </c>
      <c r="R32854" s="34">
        <v>21</v>
      </c>
      <c r="S32854" s="34">
        <v>63</v>
      </c>
      <c r="T32854" s="34">
        <v>8</v>
      </c>
      <c r="U32854" s="34">
        <v>14</v>
      </c>
      <c r="V32854" s="34">
        <v>43</v>
      </c>
      <c r="W32854" s="34">
        <v>23</v>
      </c>
      <c r="X32854" s="34">
        <v>46</v>
      </c>
      <c r="Y32854" s="34">
        <v>13</v>
      </c>
      <c r="Z32854" s="34">
        <v>58</v>
      </c>
      <c r="AA32854" s="34">
        <v>36</v>
      </c>
      <c r="AB32854" s="34">
        <v>13</v>
      </c>
      <c r="AC32854" s="34">
        <v>63</v>
      </c>
    </row>
    <row r="32855" spans="1:29" x14ac:dyDescent="0.2">
      <c r="A32855" s="34" t="s">
        <v>93348</v>
      </c>
      <c r="B32855" s="34">
        <v>20</v>
      </c>
      <c r="C32855" s="34">
        <v>28</v>
      </c>
      <c r="D32855" s="34">
        <v>31</v>
      </c>
      <c r="E32855" s="34">
        <v>43</v>
      </c>
      <c r="F32855" s="34">
        <v>30</v>
      </c>
      <c r="G32855" s="34">
        <v>34</v>
      </c>
      <c r="H32855" s="34">
        <v>30</v>
      </c>
      <c r="I32855" s="34">
        <v>35</v>
      </c>
      <c r="J32855" s="34">
        <v>18</v>
      </c>
      <c r="K32855" s="34">
        <v>43</v>
      </c>
      <c r="L32855" s="34">
        <v>6</v>
      </c>
      <c r="M32855" s="34">
        <v>27</v>
      </c>
      <c r="N32855" s="34">
        <v>8</v>
      </c>
      <c r="O32855" s="34">
        <v>34</v>
      </c>
      <c r="P32855" s="34">
        <v>19</v>
      </c>
      <c r="Q32855" s="34">
        <v>31</v>
      </c>
      <c r="R32855" s="34">
        <v>22</v>
      </c>
      <c r="S32855" s="34">
        <v>29</v>
      </c>
      <c r="T32855" s="34">
        <v>11</v>
      </c>
      <c r="U32855" s="34">
        <v>25</v>
      </c>
      <c r="V32855" s="34">
        <v>28</v>
      </c>
      <c r="W32855" s="34">
        <v>15</v>
      </c>
      <c r="X32855" s="34">
        <v>20</v>
      </c>
      <c r="Y32855" s="34">
        <v>21</v>
      </c>
      <c r="Z32855" s="34">
        <v>33</v>
      </c>
      <c r="AA32855" s="34">
        <v>33</v>
      </c>
      <c r="AB32855" s="34">
        <v>11</v>
      </c>
      <c r="AC32855" s="34">
        <v>42</v>
      </c>
    </row>
    <row r="32856" spans="1:29" x14ac:dyDescent="0.2">
      <c r="A32856" s="34" t="s">
        <v>93349</v>
      </c>
      <c r="B32856" s="34">
        <v>7</v>
      </c>
      <c r="C32856" s="34">
        <v>43</v>
      </c>
      <c r="D32856" s="34">
        <v>25</v>
      </c>
      <c r="E32856" s="34">
        <v>34</v>
      </c>
      <c r="F32856" s="34">
        <v>16</v>
      </c>
      <c r="G32856" s="34">
        <v>26</v>
      </c>
      <c r="H32856" s="34">
        <v>34</v>
      </c>
      <c r="I32856" s="34">
        <v>33</v>
      </c>
      <c r="J32856" s="34">
        <v>20</v>
      </c>
      <c r="K32856" s="34">
        <v>31</v>
      </c>
      <c r="L32856" s="34">
        <v>7</v>
      </c>
      <c r="M32856" s="34">
        <v>27</v>
      </c>
      <c r="N32856" s="34">
        <v>29</v>
      </c>
      <c r="O32856" s="34">
        <v>46</v>
      </c>
      <c r="P32856" s="34">
        <v>27</v>
      </c>
      <c r="Q32856" s="34">
        <v>21</v>
      </c>
      <c r="R32856" s="34">
        <v>16</v>
      </c>
      <c r="S32856" s="34">
        <v>28</v>
      </c>
      <c r="T32856" s="34">
        <v>6</v>
      </c>
      <c r="U32856" s="34">
        <v>18</v>
      </c>
      <c r="V32856" s="34">
        <v>18</v>
      </c>
      <c r="W32856" s="34">
        <v>16</v>
      </c>
      <c r="X32856" s="34">
        <v>18</v>
      </c>
      <c r="Y32856" s="34">
        <v>14</v>
      </c>
      <c r="Z32856" s="34">
        <v>21</v>
      </c>
      <c r="AA32856" s="34">
        <v>45</v>
      </c>
      <c r="AB32856" s="34">
        <v>24</v>
      </c>
      <c r="AC32856" s="34">
        <v>35</v>
      </c>
    </row>
    <row r="32857" spans="1:29" x14ac:dyDescent="0.2">
      <c r="A32857" s="34" t="s">
        <v>93350</v>
      </c>
      <c r="B32857" s="34">
        <v>21</v>
      </c>
      <c r="C32857" s="34">
        <v>28</v>
      </c>
      <c r="D32857" s="34">
        <v>47</v>
      </c>
      <c r="E32857" s="34">
        <v>11</v>
      </c>
      <c r="F32857" s="34">
        <v>33</v>
      </c>
      <c r="G32857" s="34">
        <v>21</v>
      </c>
      <c r="H32857" s="34">
        <v>27</v>
      </c>
      <c r="I32857" s="34">
        <v>22</v>
      </c>
      <c r="J32857" s="34">
        <v>38</v>
      </c>
      <c r="K32857" s="34">
        <v>18</v>
      </c>
      <c r="L32857" s="34">
        <v>15</v>
      </c>
      <c r="M32857" s="34">
        <v>19</v>
      </c>
      <c r="N32857" s="34">
        <v>35</v>
      </c>
      <c r="O32857" s="34">
        <v>24</v>
      </c>
      <c r="P32857" s="34">
        <v>38</v>
      </c>
      <c r="Q32857" s="34">
        <v>29</v>
      </c>
      <c r="R32857" s="34">
        <v>41</v>
      </c>
      <c r="S32857" s="34">
        <v>31</v>
      </c>
      <c r="T32857" s="34">
        <v>17</v>
      </c>
      <c r="U32857" s="34">
        <v>21</v>
      </c>
      <c r="V32857" s="34">
        <v>32</v>
      </c>
      <c r="W32857" s="34">
        <v>25</v>
      </c>
      <c r="X32857" s="34">
        <v>45</v>
      </c>
      <c r="Y32857" s="34">
        <v>25</v>
      </c>
      <c r="Z32857" s="34">
        <v>32</v>
      </c>
      <c r="AA32857" s="34">
        <v>36</v>
      </c>
      <c r="AB32857" s="34">
        <v>33</v>
      </c>
      <c r="AC32857" s="34">
        <v>39</v>
      </c>
    </row>
    <row r="32858" spans="1:29" x14ac:dyDescent="0.2">
      <c r="A32858" s="34" t="s">
        <v>93351</v>
      </c>
      <c r="B32858" s="34">
        <v>45</v>
      </c>
      <c r="C32858" s="34">
        <v>54</v>
      </c>
      <c r="D32858" s="34">
        <v>56</v>
      </c>
      <c r="E32858" s="34">
        <v>82</v>
      </c>
      <c r="F32858" s="34">
        <v>86</v>
      </c>
      <c r="G32858" s="34">
        <v>115</v>
      </c>
      <c r="H32858" s="34">
        <v>85</v>
      </c>
      <c r="I32858" s="34">
        <v>73</v>
      </c>
      <c r="J32858" s="34">
        <v>47</v>
      </c>
      <c r="K32858" s="34">
        <v>63</v>
      </c>
      <c r="L32858" s="34">
        <v>52</v>
      </c>
      <c r="M32858" s="34">
        <v>77</v>
      </c>
      <c r="N32858" s="34">
        <v>66</v>
      </c>
      <c r="O32858" s="34">
        <v>62</v>
      </c>
      <c r="P32858" s="34">
        <v>49</v>
      </c>
      <c r="Q32858" s="34">
        <v>75</v>
      </c>
      <c r="R32858" s="34">
        <v>114</v>
      </c>
      <c r="S32858" s="34">
        <v>76</v>
      </c>
      <c r="T32858" s="34">
        <v>67</v>
      </c>
      <c r="U32858" s="34">
        <v>57</v>
      </c>
      <c r="V32858" s="34">
        <v>85</v>
      </c>
      <c r="W32858" s="34">
        <v>93</v>
      </c>
      <c r="X32858" s="34">
        <v>45</v>
      </c>
      <c r="Y32858" s="34">
        <v>88</v>
      </c>
      <c r="Z32858" s="34">
        <v>94</v>
      </c>
      <c r="AA32858" s="34">
        <v>86</v>
      </c>
      <c r="AB32858" s="34">
        <v>114</v>
      </c>
      <c r="AC32858" s="34">
        <v>125</v>
      </c>
    </row>
    <row r="32859" spans="1:29" x14ac:dyDescent="0.2">
      <c r="A32859" s="34" t="s">
        <v>93352</v>
      </c>
      <c r="B32859" s="34">
        <v>67</v>
      </c>
      <c r="C32859" s="34">
        <v>97</v>
      </c>
      <c r="D32859" s="34">
        <v>146</v>
      </c>
      <c r="E32859" s="34">
        <v>103</v>
      </c>
      <c r="F32859" s="34">
        <v>139</v>
      </c>
      <c r="G32859" s="34">
        <v>144</v>
      </c>
      <c r="H32859" s="34">
        <v>136</v>
      </c>
      <c r="I32859" s="34">
        <v>123</v>
      </c>
      <c r="J32859" s="34">
        <v>109</v>
      </c>
      <c r="K32859" s="34">
        <v>131</v>
      </c>
      <c r="L32859" s="34">
        <v>93</v>
      </c>
      <c r="M32859" s="34">
        <v>122</v>
      </c>
      <c r="N32859" s="34">
        <v>91</v>
      </c>
      <c r="O32859" s="34">
        <v>102</v>
      </c>
      <c r="P32859" s="34">
        <v>126</v>
      </c>
      <c r="Q32859" s="34">
        <v>182</v>
      </c>
      <c r="R32859" s="34">
        <v>141</v>
      </c>
      <c r="S32859" s="34">
        <v>171</v>
      </c>
      <c r="T32859" s="34">
        <v>126</v>
      </c>
      <c r="U32859" s="34">
        <v>151</v>
      </c>
      <c r="V32859" s="34">
        <v>141</v>
      </c>
      <c r="W32859" s="34">
        <v>179</v>
      </c>
      <c r="X32859" s="34">
        <v>116</v>
      </c>
      <c r="Y32859" s="34">
        <v>119</v>
      </c>
      <c r="Z32859" s="34">
        <v>151</v>
      </c>
      <c r="AA32859" s="34">
        <v>146</v>
      </c>
      <c r="AB32859" s="34">
        <v>136</v>
      </c>
      <c r="AC32859" s="34">
        <v>214</v>
      </c>
    </row>
    <row r="32860" spans="1:29" x14ac:dyDescent="0.2">
      <c r="A32860" s="34" t="s">
        <v>93353</v>
      </c>
      <c r="B32860" s="34">
        <v>17</v>
      </c>
      <c r="C32860" s="34">
        <v>11</v>
      </c>
      <c r="D32860" s="34">
        <v>10</v>
      </c>
      <c r="E32860" s="34">
        <v>10</v>
      </c>
      <c r="F32860" s="34">
        <v>11</v>
      </c>
      <c r="G32860" s="34">
        <v>23</v>
      </c>
      <c r="H32860" s="34">
        <v>2</v>
      </c>
      <c r="I32860" s="34">
        <v>9</v>
      </c>
      <c r="J32860" s="34">
        <v>16</v>
      </c>
      <c r="K32860" s="34">
        <v>7</v>
      </c>
      <c r="L32860" s="34">
        <v>6</v>
      </c>
      <c r="M32860" s="34">
        <v>7</v>
      </c>
      <c r="N32860" s="34">
        <v>18</v>
      </c>
      <c r="O32860" s="34">
        <v>10</v>
      </c>
      <c r="P32860" s="34">
        <v>15</v>
      </c>
      <c r="Q32860" s="34">
        <v>11</v>
      </c>
      <c r="R32860" s="34">
        <v>20</v>
      </c>
      <c r="S32860" s="34">
        <v>12</v>
      </c>
      <c r="T32860" s="34">
        <v>8</v>
      </c>
      <c r="U32860" s="34">
        <v>19</v>
      </c>
      <c r="V32860" s="34">
        <v>22</v>
      </c>
      <c r="W32860" s="34">
        <v>11</v>
      </c>
      <c r="X32860" s="34">
        <v>17</v>
      </c>
      <c r="Y32860" s="34">
        <v>10</v>
      </c>
      <c r="Z32860" s="34">
        <v>24</v>
      </c>
      <c r="AA32860" s="34">
        <v>5</v>
      </c>
      <c r="AB32860" s="34">
        <v>6</v>
      </c>
      <c r="AC32860" s="34">
        <v>19</v>
      </c>
    </row>
    <row r="32861" spans="1:29" x14ac:dyDescent="0.2">
      <c r="A32861" s="34" t="s">
        <v>93354</v>
      </c>
      <c r="B32861" s="34">
        <v>29</v>
      </c>
      <c r="C32861" s="34">
        <v>57</v>
      </c>
      <c r="D32861" s="34">
        <v>99</v>
      </c>
      <c r="E32861" s="34">
        <v>68</v>
      </c>
      <c r="F32861" s="34">
        <v>45</v>
      </c>
      <c r="G32861" s="34">
        <v>82</v>
      </c>
      <c r="H32861" s="34">
        <v>37</v>
      </c>
      <c r="I32861" s="34">
        <v>54</v>
      </c>
      <c r="J32861" s="34">
        <v>29</v>
      </c>
      <c r="K32861" s="34">
        <v>81</v>
      </c>
      <c r="L32861" s="34">
        <v>21</v>
      </c>
      <c r="M32861" s="34">
        <v>47</v>
      </c>
      <c r="N32861" s="34">
        <v>52</v>
      </c>
      <c r="O32861" s="34">
        <v>65</v>
      </c>
      <c r="P32861" s="34">
        <v>41</v>
      </c>
      <c r="Q32861" s="34">
        <v>57</v>
      </c>
      <c r="R32861" s="34">
        <v>47</v>
      </c>
      <c r="S32861" s="34">
        <v>93</v>
      </c>
      <c r="T32861" s="34">
        <v>21</v>
      </c>
      <c r="U32861" s="34">
        <v>32</v>
      </c>
      <c r="V32861" s="34">
        <v>51</v>
      </c>
      <c r="W32861" s="34">
        <v>31</v>
      </c>
      <c r="X32861" s="34">
        <v>56</v>
      </c>
      <c r="Y32861" s="34">
        <v>31</v>
      </c>
      <c r="Z32861" s="34">
        <v>73</v>
      </c>
      <c r="AA32861" s="34">
        <v>66</v>
      </c>
      <c r="AB32861" s="34">
        <v>25</v>
      </c>
      <c r="AC32861" s="34">
        <v>111</v>
      </c>
    </row>
    <row r="32862" spans="1:29" x14ac:dyDescent="0.2">
      <c r="A32862" s="34" t="s">
        <v>93355</v>
      </c>
      <c r="B32862" s="34">
        <v>8</v>
      </c>
      <c r="C32862" s="34">
        <v>4</v>
      </c>
      <c r="D32862" s="34">
        <v>6</v>
      </c>
      <c r="E32862" s="34">
        <v>14</v>
      </c>
      <c r="F32862" s="34">
        <v>11</v>
      </c>
      <c r="G32862" s="34">
        <v>11</v>
      </c>
      <c r="H32862" s="34">
        <v>8</v>
      </c>
      <c r="I32862" s="34">
        <v>8</v>
      </c>
      <c r="J32862" s="34">
        <v>6</v>
      </c>
      <c r="K32862" s="34">
        <v>11</v>
      </c>
      <c r="L32862" s="34">
        <v>3</v>
      </c>
      <c r="M32862" s="34">
        <v>12</v>
      </c>
      <c r="N32862" s="34">
        <v>6</v>
      </c>
      <c r="O32862" s="34">
        <v>7</v>
      </c>
      <c r="P32862" s="34">
        <v>6</v>
      </c>
      <c r="Q32862" s="34">
        <v>6</v>
      </c>
      <c r="R32862" s="34">
        <v>6</v>
      </c>
      <c r="S32862" s="34">
        <v>10</v>
      </c>
      <c r="T32862" s="34">
        <v>7</v>
      </c>
      <c r="U32862" s="34">
        <v>5</v>
      </c>
      <c r="V32862" s="34">
        <v>11</v>
      </c>
      <c r="W32862" s="34">
        <v>12</v>
      </c>
      <c r="X32862" s="34">
        <v>11</v>
      </c>
      <c r="Y32862" s="34">
        <v>8</v>
      </c>
      <c r="Z32862" s="34">
        <v>2</v>
      </c>
      <c r="AA32862" s="34">
        <v>15</v>
      </c>
      <c r="AB32862" s="34">
        <v>8</v>
      </c>
      <c r="AC32862" s="34">
        <v>22</v>
      </c>
    </row>
    <row r="32863" spans="1:29" x14ac:dyDescent="0.2">
      <c r="A32863" s="34" t="s">
        <v>93356</v>
      </c>
      <c r="B32863" s="34">
        <v>19</v>
      </c>
      <c r="C32863" s="34">
        <v>32</v>
      </c>
      <c r="D32863" s="34">
        <v>48</v>
      </c>
      <c r="E32863" s="34">
        <v>27</v>
      </c>
      <c r="F32863" s="34">
        <v>30</v>
      </c>
      <c r="G32863" s="34">
        <v>20</v>
      </c>
      <c r="H32863" s="34">
        <v>32</v>
      </c>
      <c r="I32863" s="34">
        <v>15</v>
      </c>
      <c r="J32863" s="34">
        <v>30</v>
      </c>
      <c r="K32863" s="34">
        <v>39</v>
      </c>
      <c r="L32863" s="34">
        <v>9</v>
      </c>
      <c r="M32863" s="34">
        <v>17</v>
      </c>
      <c r="N32863" s="34">
        <v>22</v>
      </c>
      <c r="O32863" s="34">
        <v>10</v>
      </c>
      <c r="P32863" s="34">
        <v>19</v>
      </c>
      <c r="Q32863" s="34">
        <v>28</v>
      </c>
      <c r="R32863" s="34">
        <v>29</v>
      </c>
      <c r="S32863" s="34">
        <v>36</v>
      </c>
      <c r="T32863" s="34">
        <v>13</v>
      </c>
      <c r="U32863" s="34">
        <v>36</v>
      </c>
      <c r="V32863" s="34">
        <v>23</v>
      </c>
      <c r="W32863" s="34">
        <v>35</v>
      </c>
      <c r="X32863" s="34">
        <v>40</v>
      </c>
      <c r="Y32863" s="34">
        <v>21</v>
      </c>
      <c r="Z32863" s="34">
        <v>58</v>
      </c>
      <c r="AA32863" s="34">
        <v>30</v>
      </c>
      <c r="AB32863" s="34">
        <v>33</v>
      </c>
      <c r="AC32863" s="34">
        <v>43</v>
      </c>
    </row>
    <row r="32864" spans="1:29" x14ac:dyDescent="0.2">
      <c r="A32864" s="34" t="s">
        <v>93357</v>
      </c>
      <c r="B32864" s="34">
        <v>59</v>
      </c>
      <c r="C32864" s="34">
        <v>75</v>
      </c>
      <c r="D32864" s="34">
        <v>114</v>
      </c>
      <c r="E32864" s="34">
        <v>82</v>
      </c>
      <c r="F32864" s="34">
        <v>109</v>
      </c>
      <c r="G32864" s="34">
        <v>54</v>
      </c>
      <c r="H32864" s="34">
        <v>111</v>
      </c>
      <c r="I32864" s="34">
        <v>81</v>
      </c>
      <c r="J32864" s="34">
        <v>105</v>
      </c>
      <c r="K32864" s="34">
        <v>96</v>
      </c>
      <c r="L32864" s="34">
        <v>87</v>
      </c>
      <c r="M32864" s="34">
        <v>74</v>
      </c>
      <c r="N32864" s="34">
        <v>78</v>
      </c>
      <c r="O32864" s="34">
        <v>101</v>
      </c>
      <c r="P32864" s="34">
        <v>114</v>
      </c>
      <c r="Q32864" s="34">
        <v>114</v>
      </c>
      <c r="R32864" s="34">
        <v>95</v>
      </c>
      <c r="S32864" s="34">
        <v>80</v>
      </c>
      <c r="T32864" s="34">
        <v>117</v>
      </c>
      <c r="U32864" s="34">
        <v>117</v>
      </c>
      <c r="V32864" s="34">
        <v>129</v>
      </c>
      <c r="W32864" s="34">
        <v>105</v>
      </c>
      <c r="X32864" s="34">
        <v>144</v>
      </c>
      <c r="Y32864" s="34">
        <v>86</v>
      </c>
      <c r="Z32864" s="34">
        <v>132</v>
      </c>
      <c r="AA32864" s="34">
        <v>135</v>
      </c>
      <c r="AB32864" s="34">
        <v>116</v>
      </c>
      <c r="AC32864" s="34">
        <v>145</v>
      </c>
    </row>
    <row r="32865" spans="1:29" x14ac:dyDescent="0.2">
      <c r="A32865" s="34" t="s">
        <v>93358</v>
      </c>
      <c r="B32865" s="34">
        <v>31</v>
      </c>
      <c r="C32865" s="34">
        <v>38</v>
      </c>
      <c r="D32865" s="34">
        <v>46</v>
      </c>
      <c r="E32865" s="34">
        <v>62</v>
      </c>
      <c r="F32865" s="34">
        <v>59</v>
      </c>
      <c r="G32865" s="34">
        <v>33</v>
      </c>
      <c r="H32865" s="34">
        <v>28</v>
      </c>
      <c r="I32865" s="34">
        <v>48</v>
      </c>
      <c r="J32865" s="34">
        <v>28</v>
      </c>
      <c r="K32865" s="34">
        <v>71</v>
      </c>
      <c r="L32865" s="34">
        <v>25</v>
      </c>
      <c r="M32865" s="34">
        <v>42</v>
      </c>
      <c r="N32865" s="34">
        <v>35</v>
      </c>
      <c r="O32865" s="34">
        <v>42</v>
      </c>
      <c r="P32865" s="34">
        <v>41</v>
      </c>
      <c r="Q32865" s="34">
        <v>54</v>
      </c>
      <c r="R32865" s="34">
        <v>37</v>
      </c>
      <c r="S32865" s="34">
        <v>65</v>
      </c>
      <c r="T32865" s="34">
        <v>32</v>
      </c>
      <c r="U32865" s="34">
        <v>50</v>
      </c>
      <c r="V32865" s="34">
        <v>59</v>
      </c>
      <c r="W32865" s="34">
        <v>53</v>
      </c>
      <c r="X32865" s="34">
        <v>36</v>
      </c>
      <c r="Y32865" s="34">
        <v>38</v>
      </c>
      <c r="Z32865" s="34">
        <v>34</v>
      </c>
      <c r="AA32865" s="34">
        <v>56</v>
      </c>
      <c r="AB32865" s="34">
        <v>34</v>
      </c>
      <c r="AC32865" s="34">
        <v>114</v>
      </c>
    </row>
    <row r="32866" spans="1:29" x14ac:dyDescent="0.2">
      <c r="A32866" s="34" t="s">
        <v>93359</v>
      </c>
      <c r="B32866" s="34">
        <v>28</v>
      </c>
      <c r="C32866" s="34">
        <v>48</v>
      </c>
      <c r="D32866" s="34">
        <v>46</v>
      </c>
      <c r="E32866" s="34">
        <v>51</v>
      </c>
      <c r="F32866" s="34">
        <v>38</v>
      </c>
      <c r="G32866" s="34">
        <v>53</v>
      </c>
      <c r="H32866" s="34">
        <v>29</v>
      </c>
      <c r="I32866" s="34">
        <v>43</v>
      </c>
      <c r="J32866" s="34">
        <v>36</v>
      </c>
      <c r="K32866" s="34">
        <v>61</v>
      </c>
      <c r="L32866" s="34">
        <v>16</v>
      </c>
      <c r="M32866" s="34">
        <v>65</v>
      </c>
      <c r="N32866" s="34">
        <v>28</v>
      </c>
      <c r="O32866" s="34">
        <v>47</v>
      </c>
      <c r="P32866" s="34">
        <v>25</v>
      </c>
      <c r="Q32866" s="34">
        <v>52</v>
      </c>
      <c r="R32866" s="34">
        <v>33</v>
      </c>
      <c r="S32866" s="34">
        <v>66</v>
      </c>
      <c r="T32866" s="34">
        <v>18</v>
      </c>
      <c r="U32866" s="34">
        <v>36</v>
      </c>
      <c r="V32866" s="34">
        <v>58</v>
      </c>
      <c r="W32866" s="34">
        <v>39</v>
      </c>
      <c r="X32866" s="34">
        <v>65</v>
      </c>
      <c r="Y32866" s="34">
        <v>25</v>
      </c>
      <c r="Z32866" s="34">
        <v>50</v>
      </c>
      <c r="AA32866" s="34">
        <v>68</v>
      </c>
      <c r="AB32866" s="34">
        <v>25</v>
      </c>
      <c r="AC32866" s="34">
        <v>90</v>
      </c>
    </row>
    <row r="32867" spans="1:29" x14ac:dyDescent="0.2">
      <c r="A32867" s="34" t="s">
        <v>93360</v>
      </c>
      <c r="B32867" s="34">
        <v>54</v>
      </c>
      <c r="C32867" s="34">
        <v>95</v>
      </c>
      <c r="D32867" s="34">
        <v>128</v>
      </c>
      <c r="E32867" s="34">
        <v>106</v>
      </c>
      <c r="F32867" s="34">
        <v>79</v>
      </c>
      <c r="G32867" s="34">
        <v>86</v>
      </c>
      <c r="H32867" s="34">
        <v>99</v>
      </c>
      <c r="I32867" s="34">
        <v>81</v>
      </c>
      <c r="J32867" s="34">
        <v>91</v>
      </c>
      <c r="K32867" s="34">
        <v>84</v>
      </c>
      <c r="L32867" s="34">
        <v>41</v>
      </c>
      <c r="M32867" s="34">
        <v>96</v>
      </c>
      <c r="N32867" s="34">
        <v>54</v>
      </c>
      <c r="O32867" s="34">
        <v>73</v>
      </c>
      <c r="P32867" s="34">
        <v>63</v>
      </c>
      <c r="Q32867" s="34">
        <v>102</v>
      </c>
      <c r="R32867" s="34">
        <v>89</v>
      </c>
      <c r="S32867" s="34">
        <v>110</v>
      </c>
      <c r="T32867" s="34">
        <v>50</v>
      </c>
      <c r="U32867" s="34">
        <v>74</v>
      </c>
      <c r="V32867" s="34">
        <v>109</v>
      </c>
      <c r="W32867" s="34">
        <v>83</v>
      </c>
      <c r="X32867" s="34">
        <v>97</v>
      </c>
      <c r="Y32867" s="34">
        <v>72</v>
      </c>
      <c r="Z32867" s="34">
        <v>107</v>
      </c>
      <c r="AA32867" s="34">
        <v>103</v>
      </c>
      <c r="AB32867" s="34">
        <v>62</v>
      </c>
      <c r="AC32867" s="34">
        <v>121</v>
      </c>
    </row>
    <row r="32868" spans="1:29" x14ac:dyDescent="0.2">
      <c r="A32868" s="34" t="s">
        <v>93361</v>
      </c>
      <c r="B32868" s="34">
        <v>51</v>
      </c>
      <c r="C32868" s="34">
        <v>48</v>
      </c>
      <c r="D32868" s="34">
        <v>78</v>
      </c>
      <c r="E32868" s="34">
        <v>75</v>
      </c>
      <c r="F32868" s="34">
        <v>98</v>
      </c>
      <c r="G32868" s="34">
        <v>74</v>
      </c>
      <c r="H32868" s="34">
        <v>65</v>
      </c>
      <c r="I32868" s="34">
        <v>64</v>
      </c>
      <c r="J32868" s="34">
        <v>63</v>
      </c>
      <c r="K32868" s="34">
        <v>86</v>
      </c>
      <c r="L32868" s="34">
        <v>46</v>
      </c>
      <c r="M32868" s="34">
        <v>45</v>
      </c>
      <c r="N32868" s="34">
        <v>57</v>
      </c>
      <c r="O32868" s="34">
        <v>62</v>
      </c>
      <c r="P32868" s="34">
        <v>71</v>
      </c>
      <c r="Q32868" s="34">
        <v>98</v>
      </c>
      <c r="R32868" s="34">
        <v>99</v>
      </c>
      <c r="S32868" s="34">
        <v>65</v>
      </c>
      <c r="T32868" s="34">
        <v>69</v>
      </c>
      <c r="U32868" s="34">
        <v>72</v>
      </c>
      <c r="V32868" s="34">
        <v>100</v>
      </c>
      <c r="W32868" s="34">
        <v>77</v>
      </c>
      <c r="X32868" s="34">
        <v>101</v>
      </c>
      <c r="Y32868" s="34">
        <v>57</v>
      </c>
      <c r="Z32868" s="34">
        <v>71</v>
      </c>
      <c r="AA32868" s="34">
        <v>103</v>
      </c>
      <c r="AB32868" s="34">
        <v>86</v>
      </c>
      <c r="AC32868" s="34">
        <v>104</v>
      </c>
    </row>
    <row r="32869" spans="1:29" x14ac:dyDescent="0.2">
      <c r="A32869" s="34" t="s">
        <v>93362</v>
      </c>
      <c r="B32869" s="34">
        <v>33</v>
      </c>
      <c r="C32869" s="34">
        <v>41</v>
      </c>
      <c r="D32869" s="34">
        <v>48</v>
      </c>
      <c r="E32869" s="34">
        <v>68</v>
      </c>
      <c r="F32869" s="34">
        <v>46</v>
      </c>
      <c r="G32869" s="34">
        <v>34</v>
      </c>
      <c r="H32869" s="34">
        <v>68</v>
      </c>
      <c r="I32869" s="34">
        <v>36</v>
      </c>
      <c r="J32869" s="34">
        <v>45</v>
      </c>
      <c r="K32869" s="34">
        <v>29</v>
      </c>
      <c r="L32869" s="34">
        <v>23</v>
      </c>
      <c r="M32869" s="34">
        <v>36</v>
      </c>
      <c r="N32869" s="34">
        <v>34</v>
      </c>
      <c r="O32869" s="34">
        <v>44</v>
      </c>
      <c r="P32869" s="34">
        <v>55</v>
      </c>
      <c r="Q32869" s="34">
        <v>52</v>
      </c>
      <c r="R32869" s="34">
        <v>37</v>
      </c>
      <c r="S32869" s="34">
        <v>26</v>
      </c>
      <c r="T32869" s="34">
        <v>47</v>
      </c>
      <c r="U32869" s="34">
        <v>49</v>
      </c>
      <c r="V32869" s="34">
        <v>66</v>
      </c>
      <c r="W32869" s="34">
        <v>43</v>
      </c>
      <c r="X32869" s="34">
        <v>72</v>
      </c>
      <c r="Y32869" s="34">
        <v>38</v>
      </c>
      <c r="Z32869" s="34">
        <v>67</v>
      </c>
      <c r="AA32869" s="34">
        <v>40</v>
      </c>
      <c r="AB32869" s="34">
        <v>31</v>
      </c>
      <c r="AC32869" s="34">
        <v>108</v>
      </c>
    </row>
    <row r="32870" spans="1:29" x14ac:dyDescent="0.2">
      <c r="A32870" s="34" t="s">
        <v>93363</v>
      </c>
      <c r="B32870" s="34">
        <v>23</v>
      </c>
      <c r="C32870" s="34">
        <v>16</v>
      </c>
      <c r="D32870" s="34">
        <v>20</v>
      </c>
      <c r="E32870" s="34">
        <v>20</v>
      </c>
      <c r="F32870" s="34">
        <v>10</v>
      </c>
      <c r="G32870" s="34">
        <v>17</v>
      </c>
      <c r="H32870" s="34">
        <v>20</v>
      </c>
      <c r="I32870" s="34">
        <v>26</v>
      </c>
      <c r="J32870" s="34">
        <v>20</v>
      </c>
      <c r="K32870" s="34">
        <v>18</v>
      </c>
      <c r="L32870" s="34">
        <v>14</v>
      </c>
      <c r="M32870" s="34">
        <v>15</v>
      </c>
      <c r="N32870" s="34">
        <v>16</v>
      </c>
      <c r="O32870" s="34">
        <v>20</v>
      </c>
      <c r="P32870" s="34">
        <v>25</v>
      </c>
      <c r="Q32870" s="34">
        <v>40</v>
      </c>
      <c r="R32870" s="34">
        <v>33</v>
      </c>
      <c r="S32870" s="34">
        <v>30</v>
      </c>
      <c r="T32870" s="34">
        <v>20</v>
      </c>
      <c r="U32870" s="34">
        <v>13</v>
      </c>
      <c r="V32870" s="34">
        <v>20</v>
      </c>
      <c r="W32870" s="34">
        <v>22</v>
      </c>
      <c r="X32870" s="34">
        <v>27</v>
      </c>
      <c r="Y32870" s="34">
        <v>13</v>
      </c>
      <c r="Z32870" s="34">
        <v>33</v>
      </c>
      <c r="AA32870" s="34">
        <v>32</v>
      </c>
      <c r="AB32870" s="34">
        <v>13</v>
      </c>
      <c r="AC32870" s="34">
        <v>18</v>
      </c>
    </row>
    <row r="32871" spans="1:29" x14ac:dyDescent="0.2">
      <c r="A32871" s="34" t="s">
        <v>93364</v>
      </c>
      <c r="B32871" s="34">
        <v>76</v>
      </c>
      <c r="C32871" s="34">
        <v>54</v>
      </c>
      <c r="D32871" s="34">
        <v>92</v>
      </c>
      <c r="E32871" s="34">
        <v>95</v>
      </c>
      <c r="F32871" s="34">
        <v>65</v>
      </c>
      <c r="G32871" s="34">
        <v>72</v>
      </c>
      <c r="H32871" s="34">
        <v>82</v>
      </c>
      <c r="I32871" s="34">
        <v>52</v>
      </c>
      <c r="J32871" s="34">
        <v>77</v>
      </c>
      <c r="K32871" s="34">
        <v>50</v>
      </c>
      <c r="L32871" s="34">
        <v>59</v>
      </c>
      <c r="M32871" s="34">
        <v>63</v>
      </c>
      <c r="N32871" s="34">
        <v>84</v>
      </c>
      <c r="O32871" s="34">
        <v>65</v>
      </c>
      <c r="P32871" s="34">
        <v>54</v>
      </c>
      <c r="Q32871" s="34">
        <v>81</v>
      </c>
      <c r="R32871" s="34">
        <v>116</v>
      </c>
      <c r="S32871" s="34">
        <v>88</v>
      </c>
      <c r="T32871" s="34">
        <v>45</v>
      </c>
      <c r="U32871" s="34">
        <v>58</v>
      </c>
      <c r="V32871" s="34">
        <v>50</v>
      </c>
      <c r="W32871" s="34">
        <v>52</v>
      </c>
      <c r="X32871" s="34">
        <v>74</v>
      </c>
      <c r="Y32871" s="34">
        <v>81</v>
      </c>
      <c r="Z32871" s="34">
        <v>89</v>
      </c>
      <c r="AA32871" s="34">
        <v>115</v>
      </c>
      <c r="AB32871" s="34">
        <v>74</v>
      </c>
      <c r="AC32871" s="34">
        <v>104</v>
      </c>
    </row>
    <row r="32872" spans="1:29" x14ac:dyDescent="0.2">
      <c r="A32872" s="34" t="s">
        <v>93365</v>
      </c>
      <c r="B32872" s="34">
        <v>34</v>
      </c>
      <c r="C32872" s="34">
        <v>26</v>
      </c>
      <c r="D32872" s="34">
        <v>26</v>
      </c>
      <c r="E32872" s="34">
        <v>31</v>
      </c>
      <c r="F32872" s="34">
        <v>24</v>
      </c>
      <c r="G32872" s="34">
        <v>19</v>
      </c>
      <c r="H32872" s="34">
        <v>14</v>
      </c>
      <c r="I32872" s="34">
        <v>21</v>
      </c>
      <c r="J32872" s="34">
        <v>29</v>
      </c>
      <c r="K32872" s="34">
        <v>24</v>
      </c>
      <c r="L32872" s="34">
        <v>12</v>
      </c>
      <c r="M32872" s="34">
        <v>30</v>
      </c>
      <c r="N32872" s="34">
        <v>26</v>
      </c>
      <c r="O32872" s="34">
        <v>36</v>
      </c>
      <c r="P32872" s="34">
        <v>10</v>
      </c>
      <c r="Q32872" s="34">
        <v>17</v>
      </c>
      <c r="R32872" s="34">
        <v>31</v>
      </c>
      <c r="S32872" s="34">
        <v>41</v>
      </c>
      <c r="T32872" s="34">
        <v>31</v>
      </c>
      <c r="U32872" s="34">
        <v>17</v>
      </c>
      <c r="V32872" s="34">
        <v>29</v>
      </c>
      <c r="W32872" s="34">
        <v>27</v>
      </c>
      <c r="X32872" s="34">
        <v>30</v>
      </c>
      <c r="Y32872" s="34">
        <v>26</v>
      </c>
      <c r="Z32872" s="34">
        <v>25</v>
      </c>
      <c r="AA32872" s="34">
        <v>39</v>
      </c>
      <c r="AB32872" s="34">
        <v>16</v>
      </c>
      <c r="AC32872" s="34">
        <v>28</v>
      </c>
    </row>
    <row r="32873" spans="1:29" x14ac:dyDescent="0.2">
      <c r="A32873" s="34" t="s">
        <v>93366</v>
      </c>
      <c r="B32873" s="34">
        <v>46</v>
      </c>
      <c r="C32873" s="34">
        <v>21</v>
      </c>
      <c r="D32873" s="34">
        <v>23</v>
      </c>
      <c r="E32873" s="34">
        <v>53</v>
      </c>
      <c r="F32873" s="34">
        <v>23</v>
      </c>
      <c r="G32873" s="34">
        <v>13</v>
      </c>
      <c r="H32873" s="34">
        <v>30</v>
      </c>
      <c r="I32873" s="34">
        <v>14</v>
      </c>
      <c r="J32873" s="34">
        <v>37</v>
      </c>
      <c r="K32873" s="34">
        <v>21</v>
      </c>
      <c r="L32873" s="34">
        <v>24</v>
      </c>
      <c r="M32873" s="34">
        <v>28</v>
      </c>
      <c r="N32873" s="34">
        <v>22</v>
      </c>
      <c r="O32873" s="34">
        <v>31</v>
      </c>
      <c r="P32873" s="34">
        <v>35</v>
      </c>
      <c r="Q32873" s="34">
        <v>38</v>
      </c>
      <c r="R32873" s="34">
        <v>32</v>
      </c>
      <c r="S32873" s="34">
        <v>26</v>
      </c>
      <c r="T32873" s="34">
        <v>21</v>
      </c>
      <c r="U32873" s="34">
        <v>18</v>
      </c>
      <c r="V32873" s="34">
        <v>14</v>
      </c>
      <c r="W32873" s="34">
        <v>19</v>
      </c>
      <c r="X32873" s="34">
        <v>32</v>
      </c>
      <c r="Y32873" s="34">
        <v>31</v>
      </c>
      <c r="Z32873" s="34">
        <v>40</v>
      </c>
      <c r="AA32873" s="34">
        <v>36</v>
      </c>
      <c r="AB32873" s="34">
        <v>33</v>
      </c>
      <c r="AC32873" s="34">
        <v>46</v>
      </c>
    </row>
    <row r="32874" spans="1:29" x14ac:dyDescent="0.2">
      <c r="A32874" s="34" t="s">
        <v>93367</v>
      </c>
      <c r="B32874" s="34">
        <v>23</v>
      </c>
      <c r="C32874" s="34">
        <v>59</v>
      </c>
      <c r="D32874" s="34">
        <v>57</v>
      </c>
      <c r="E32874" s="34">
        <v>57</v>
      </c>
      <c r="F32874" s="34">
        <v>80</v>
      </c>
      <c r="G32874" s="34">
        <v>37</v>
      </c>
      <c r="H32874" s="34">
        <v>99</v>
      </c>
      <c r="I32874" s="34">
        <v>45</v>
      </c>
      <c r="J32874" s="34">
        <v>73</v>
      </c>
      <c r="K32874" s="34">
        <v>53</v>
      </c>
      <c r="L32874" s="34">
        <v>33</v>
      </c>
      <c r="M32874" s="34">
        <v>44</v>
      </c>
      <c r="N32874" s="34">
        <v>40</v>
      </c>
      <c r="O32874" s="34">
        <v>42</v>
      </c>
      <c r="P32874" s="34">
        <v>63</v>
      </c>
      <c r="Q32874" s="34">
        <v>37</v>
      </c>
      <c r="R32874" s="34">
        <v>90</v>
      </c>
      <c r="S32874" s="34">
        <v>54</v>
      </c>
      <c r="T32874" s="34">
        <v>41</v>
      </c>
      <c r="U32874" s="34">
        <v>48</v>
      </c>
      <c r="V32874" s="34">
        <v>60</v>
      </c>
      <c r="W32874" s="34">
        <v>62</v>
      </c>
      <c r="X32874" s="34">
        <v>68</v>
      </c>
      <c r="Y32874" s="34">
        <v>42</v>
      </c>
      <c r="Z32874" s="34">
        <v>111</v>
      </c>
      <c r="AA32874" s="34">
        <v>53</v>
      </c>
      <c r="AB32874" s="34">
        <v>73</v>
      </c>
      <c r="AC32874" s="34">
        <v>88</v>
      </c>
    </row>
    <row r="32875" spans="1:29" x14ac:dyDescent="0.2">
      <c r="A32875" s="34" t="s">
        <v>93368</v>
      </c>
      <c r="B32875" s="34">
        <v>0</v>
      </c>
      <c r="C32875" s="34">
        <v>0</v>
      </c>
      <c r="D32875" s="34">
        <v>0</v>
      </c>
      <c r="E32875" s="34">
        <v>0</v>
      </c>
      <c r="F32875" s="34">
        <v>0</v>
      </c>
      <c r="G32875" s="34">
        <v>0</v>
      </c>
      <c r="H32875" s="34">
        <v>0</v>
      </c>
      <c r="I32875" s="34">
        <v>0</v>
      </c>
      <c r="J32875" s="34">
        <v>0</v>
      </c>
      <c r="K32875" s="34">
        <v>0</v>
      </c>
      <c r="L32875" s="34">
        <v>0</v>
      </c>
      <c r="M32875" s="34">
        <v>0</v>
      </c>
      <c r="N32875" s="34">
        <v>0</v>
      </c>
      <c r="O32875" s="34">
        <v>0</v>
      </c>
      <c r="P32875" s="34">
        <v>0</v>
      </c>
      <c r="Q32875" s="34">
        <v>0</v>
      </c>
      <c r="R32875" s="34">
        <v>0</v>
      </c>
      <c r="S32875" s="34">
        <v>0</v>
      </c>
      <c r="T32875" s="34">
        <v>0</v>
      </c>
      <c r="U32875" s="34">
        <v>0</v>
      </c>
      <c r="V32875" s="34">
        <v>0</v>
      </c>
      <c r="W32875" s="34">
        <v>0</v>
      </c>
      <c r="X32875" s="34">
        <v>0</v>
      </c>
      <c r="Y32875" s="34">
        <v>0</v>
      </c>
      <c r="Z32875" s="34">
        <v>0</v>
      </c>
      <c r="AA32875" s="34">
        <v>0</v>
      </c>
      <c r="AB32875" s="34">
        <v>0</v>
      </c>
      <c r="AC32875" s="34">
        <v>0</v>
      </c>
    </row>
    <row r="32876" spans="1:29" x14ac:dyDescent="0.2">
      <c r="A32876" s="34" t="s">
        <v>93369</v>
      </c>
      <c r="B32876" s="34">
        <v>49</v>
      </c>
      <c r="C32876" s="34">
        <v>80</v>
      </c>
      <c r="D32876" s="34">
        <v>90</v>
      </c>
      <c r="E32876" s="34">
        <v>74</v>
      </c>
      <c r="F32876" s="34">
        <v>86</v>
      </c>
      <c r="G32876" s="34">
        <v>71</v>
      </c>
      <c r="H32876" s="34">
        <v>70</v>
      </c>
      <c r="I32876" s="34">
        <v>111</v>
      </c>
      <c r="J32876" s="34">
        <v>77</v>
      </c>
      <c r="K32876" s="34">
        <v>84</v>
      </c>
      <c r="L32876" s="34">
        <v>45</v>
      </c>
      <c r="M32876" s="34">
        <v>79</v>
      </c>
      <c r="N32876" s="34">
        <v>78</v>
      </c>
      <c r="O32876" s="34">
        <v>62</v>
      </c>
      <c r="P32876" s="34">
        <v>81</v>
      </c>
      <c r="Q32876" s="34">
        <v>123</v>
      </c>
      <c r="R32876" s="34">
        <v>103</v>
      </c>
      <c r="S32876" s="34">
        <v>102</v>
      </c>
      <c r="T32876" s="34">
        <v>88</v>
      </c>
      <c r="U32876" s="34">
        <v>68</v>
      </c>
      <c r="V32876" s="34">
        <v>110</v>
      </c>
      <c r="W32876" s="34">
        <v>93</v>
      </c>
      <c r="X32876" s="34">
        <v>123</v>
      </c>
      <c r="Y32876" s="34">
        <v>77</v>
      </c>
      <c r="Z32876" s="34">
        <v>86</v>
      </c>
      <c r="AA32876" s="34">
        <v>92</v>
      </c>
      <c r="AB32876" s="34">
        <v>64</v>
      </c>
      <c r="AC32876" s="34">
        <v>101</v>
      </c>
    </row>
    <row r="32877" spans="1:29" x14ac:dyDescent="0.2">
      <c r="A32877" s="34" t="s">
        <v>93370</v>
      </c>
      <c r="B32877" s="34">
        <v>117</v>
      </c>
      <c r="C32877" s="34">
        <v>94</v>
      </c>
      <c r="D32877" s="34">
        <v>123</v>
      </c>
      <c r="E32877" s="34">
        <v>98</v>
      </c>
      <c r="F32877" s="34">
        <v>85</v>
      </c>
      <c r="G32877" s="34">
        <v>122</v>
      </c>
      <c r="H32877" s="34">
        <v>101</v>
      </c>
      <c r="I32877" s="34">
        <v>74</v>
      </c>
      <c r="J32877" s="34">
        <v>92</v>
      </c>
      <c r="K32877" s="34">
        <v>92</v>
      </c>
      <c r="L32877" s="34">
        <v>86</v>
      </c>
      <c r="M32877" s="34">
        <v>82</v>
      </c>
      <c r="N32877" s="34">
        <v>109</v>
      </c>
      <c r="O32877" s="34">
        <v>72</v>
      </c>
      <c r="P32877" s="34">
        <v>93</v>
      </c>
      <c r="Q32877" s="34">
        <v>179</v>
      </c>
      <c r="R32877" s="34">
        <v>129</v>
      </c>
      <c r="S32877" s="34">
        <v>134</v>
      </c>
      <c r="T32877" s="34">
        <v>109</v>
      </c>
      <c r="U32877" s="34">
        <v>133</v>
      </c>
      <c r="V32877" s="34">
        <v>147</v>
      </c>
      <c r="W32877" s="34">
        <v>123</v>
      </c>
      <c r="X32877" s="34">
        <v>139</v>
      </c>
      <c r="Y32877" s="34">
        <v>85</v>
      </c>
      <c r="Z32877" s="34">
        <v>96</v>
      </c>
      <c r="AA32877" s="34">
        <v>109</v>
      </c>
      <c r="AB32877" s="34">
        <v>103</v>
      </c>
      <c r="AC32877" s="34">
        <v>162</v>
      </c>
    </row>
    <row r="32878" spans="1:29" x14ac:dyDescent="0.2">
      <c r="A32878" s="34" t="s">
        <v>93371</v>
      </c>
      <c r="B32878" s="34">
        <v>35</v>
      </c>
      <c r="C32878" s="34">
        <v>42</v>
      </c>
      <c r="D32878" s="34">
        <v>61</v>
      </c>
      <c r="E32878" s="34">
        <v>40</v>
      </c>
      <c r="F32878" s="34">
        <v>47</v>
      </c>
      <c r="G32878" s="34">
        <v>81</v>
      </c>
      <c r="H32878" s="34">
        <v>47</v>
      </c>
      <c r="I32878" s="34">
        <v>41</v>
      </c>
      <c r="J32878" s="34">
        <v>36</v>
      </c>
      <c r="K32878" s="34">
        <v>49</v>
      </c>
      <c r="L32878" s="34">
        <v>16</v>
      </c>
      <c r="M32878" s="34">
        <v>31</v>
      </c>
      <c r="N32878" s="34">
        <v>37</v>
      </c>
      <c r="O32878" s="34">
        <v>51</v>
      </c>
      <c r="P32878" s="34">
        <v>32</v>
      </c>
      <c r="Q32878" s="34">
        <v>54</v>
      </c>
      <c r="R32878" s="34">
        <v>31</v>
      </c>
      <c r="S32878" s="34">
        <v>44</v>
      </c>
      <c r="T32878" s="34">
        <v>30</v>
      </c>
      <c r="U32878" s="34">
        <v>57</v>
      </c>
      <c r="V32878" s="34">
        <v>58</v>
      </c>
      <c r="W32878" s="34">
        <v>34</v>
      </c>
      <c r="X32878" s="34">
        <v>55</v>
      </c>
      <c r="Y32878" s="34">
        <v>39</v>
      </c>
      <c r="Z32878" s="34">
        <v>77</v>
      </c>
      <c r="AA32878" s="34">
        <v>62</v>
      </c>
      <c r="AB32878" s="34">
        <v>34</v>
      </c>
      <c r="AC32878" s="34">
        <v>65</v>
      </c>
    </row>
    <row r="32879" spans="1:29" x14ac:dyDescent="0.2">
      <c r="A32879" s="34" t="s">
        <v>93372</v>
      </c>
      <c r="B32879" s="34">
        <v>69</v>
      </c>
      <c r="C32879" s="34">
        <v>44</v>
      </c>
      <c r="D32879" s="34">
        <v>89</v>
      </c>
      <c r="E32879" s="34">
        <v>77</v>
      </c>
      <c r="F32879" s="34">
        <v>81</v>
      </c>
      <c r="G32879" s="34">
        <v>57</v>
      </c>
      <c r="H32879" s="34">
        <v>67</v>
      </c>
      <c r="I32879" s="34">
        <v>77</v>
      </c>
      <c r="J32879" s="34">
        <v>64</v>
      </c>
      <c r="K32879" s="34">
        <v>65</v>
      </c>
      <c r="L32879" s="34">
        <v>55</v>
      </c>
      <c r="M32879" s="34">
        <v>70</v>
      </c>
      <c r="N32879" s="34">
        <v>64</v>
      </c>
      <c r="O32879" s="34">
        <v>49</v>
      </c>
      <c r="P32879" s="34">
        <v>79</v>
      </c>
      <c r="Q32879" s="34">
        <v>80</v>
      </c>
      <c r="R32879" s="34">
        <v>121</v>
      </c>
      <c r="S32879" s="34">
        <v>101</v>
      </c>
      <c r="T32879" s="34">
        <v>80</v>
      </c>
      <c r="U32879" s="34">
        <v>52</v>
      </c>
      <c r="V32879" s="34">
        <v>96</v>
      </c>
      <c r="W32879" s="34">
        <v>104</v>
      </c>
      <c r="X32879" s="34">
        <v>98</v>
      </c>
      <c r="Y32879" s="34">
        <v>75</v>
      </c>
      <c r="Z32879" s="34">
        <v>101</v>
      </c>
      <c r="AA32879" s="34">
        <v>68</v>
      </c>
      <c r="AB32879" s="34">
        <v>89</v>
      </c>
      <c r="AC32879" s="34">
        <v>136</v>
      </c>
    </row>
    <row r="32880" spans="1:29" x14ac:dyDescent="0.2">
      <c r="A32880" s="34" t="s">
        <v>93373</v>
      </c>
      <c r="B32880" s="34">
        <v>66</v>
      </c>
      <c r="C32880" s="34">
        <v>83</v>
      </c>
      <c r="D32880" s="34">
        <v>109</v>
      </c>
      <c r="E32880" s="34">
        <v>98</v>
      </c>
      <c r="F32880" s="34">
        <v>114</v>
      </c>
      <c r="G32880" s="34">
        <v>93</v>
      </c>
      <c r="H32880" s="34">
        <v>98</v>
      </c>
      <c r="I32880" s="34">
        <v>113</v>
      </c>
      <c r="J32880" s="34">
        <v>77</v>
      </c>
      <c r="K32880" s="34">
        <v>97</v>
      </c>
      <c r="L32880" s="34">
        <v>89</v>
      </c>
      <c r="M32880" s="34">
        <v>78</v>
      </c>
      <c r="N32880" s="34">
        <v>73</v>
      </c>
      <c r="O32880" s="34">
        <v>99</v>
      </c>
      <c r="P32880" s="34">
        <v>70</v>
      </c>
      <c r="Q32880" s="34">
        <v>120</v>
      </c>
      <c r="R32880" s="34">
        <v>107</v>
      </c>
      <c r="S32880" s="34">
        <v>119</v>
      </c>
      <c r="T32880" s="34">
        <v>70</v>
      </c>
      <c r="U32880" s="34">
        <v>83</v>
      </c>
      <c r="V32880" s="34">
        <v>101</v>
      </c>
      <c r="W32880" s="34">
        <v>98</v>
      </c>
      <c r="X32880" s="34">
        <v>149</v>
      </c>
      <c r="Y32880" s="34">
        <v>117</v>
      </c>
      <c r="Z32880" s="34">
        <v>134</v>
      </c>
      <c r="AA32880" s="34">
        <v>131</v>
      </c>
      <c r="AB32880" s="34">
        <v>122</v>
      </c>
      <c r="AC32880" s="34">
        <v>164</v>
      </c>
    </row>
    <row r="32881" spans="1:29" x14ac:dyDescent="0.2">
      <c r="A32881" s="34" t="s">
        <v>93374</v>
      </c>
      <c r="B32881" s="34">
        <v>5</v>
      </c>
      <c r="C32881" s="34">
        <v>19</v>
      </c>
      <c r="D32881" s="34">
        <v>18</v>
      </c>
      <c r="E32881" s="34">
        <v>12</v>
      </c>
      <c r="F32881" s="34">
        <v>4</v>
      </c>
      <c r="G32881" s="34">
        <v>9</v>
      </c>
      <c r="H32881" s="34">
        <v>13</v>
      </c>
      <c r="I32881" s="34">
        <v>14</v>
      </c>
      <c r="J32881" s="34">
        <v>12</v>
      </c>
      <c r="K32881" s="34">
        <v>8</v>
      </c>
      <c r="L32881" s="34">
        <v>5</v>
      </c>
      <c r="M32881" s="34">
        <v>10</v>
      </c>
      <c r="N32881" s="34">
        <v>4</v>
      </c>
      <c r="O32881" s="34">
        <v>18</v>
      </c>
      <c r="P32881" s="34">
        <v>8</v>
      </c>
      <c r="Q32881" s="34">
        <v>21</v>
      </c>
      <c r="R32881" s="34">
        <v>7</v>
      </c>
      <c r="S32881" s="34">
        <v>15</v>
      </c>
      <c r="T32881" s="34">
        <v>4</v>
      </c>
      <c r="U32881" s="34">
        <v>11</v>
      </c>
      <c r="V32881" s="34">
        <v>26</v>
      </c>
      <c r="W32881" s="34">
        <v>18</v>
      </c>
      <c r="X32881" s="34">
        <v>26</v>
      </c>
      <c r="Y32881" s="34">
        <v>10</v>
      </c>
      <c r="Z32881" s="34">
        <v>12</v>
      </c>
      <c r="AA32881" s="34">
        <v>20</v>
      </c>
      <c r="AB32881" s="34">
        <v>15</v>
      </c>
      <c r="AC32881" s="34">
        <v>21</v>
      </c>
    </row>
    <row r="32882" spans="1:29" x14ac:dyDescent="0.2">
      <c r="A32882" s="34" t="s">
        <v>93375</v>
      </c>
      <c r="B32882" s="34">
        <v>29</v>
      </c>
      <c r="C32882" s="34">
        <v>32</v>
      </c>
      <c r="D32882" s="34">
        <v>51</v>
      </c>
      <c r="E32882" s="34">
        <v>33</v>
      </c>
      <c r="F32882" s="34">
        <v>48</v>
      </c>
      <c r="G32882" s="34">
        <v>22</v>
      </c>
      <c r="H32882" s="34">
        <v>32</v>
      </c>
      <c r="I32882" s="34">
        <v>30</v>
      </c>
      <c r="J32882" s="34">
        <v>46</v>
      </c>
      <c r="K32882" s="34">
        <v>24</v>
      </c>
      <c r="L32882" s="34">
        <v>21</v>
      </c>
      <c r="M32882" s="34">
        <v>34</v>
      </c>
      <c r="N32882" s="34">
        <v>42</v>
      </c>
      <c r="O32882" s="34">
        <v>21</v>
      </c>
      <c r="P32882" s="34">
        <v>49</v>
      </c>
      <c r="Q32882" s="34">
        <v>50</v>
      </c>
      <c r="R32882" s="34">
        <v>60</v>
      </c>
      <c r="S32882" s="34">
        <v>38</v>
      </c>
      <c r="T32882" s="34">
        <v>50</v>
      </c>
      <c r="U32882" s="34">
        <v>29</v>
      </c>
      <c r="V32882" s="34">
        <v>42</v>
      </c>
      <c r="W32882" s="34">
        <v>53</v>
      </c>
      <c r="X32882" s="34">
        <v>38</v>
      </c>
      <c r="Y32882" s="34">
        <v>29</v>
      </c>
      <c r="Z32882" s="34">
        <v>40</v>
      </c>
      <c r="AA32882" s="34">
        <v>39</v>
      </c>
      <c r="AB32882" s="34">
        <v>61</v>
      </c>
      <c r="AC32882" s="34">
        <v>65</v>
      </c>
    </row>
    <row r="32883" spans="1:29" x14ac:dyDescent="0.2">
      <c r="A32883" s="34" t="s">
        <v>93376</v>
      </c>
      <c r="B32883" s="34">
        <v>17</v>
      </c>
      <c r="C32883" s="34">
        <v>31</v>
      </c>
      <c r="D32883" s="34">
        <v>59</v>
      </c>
      <c r="E32883" s="34">
        <v>46</v>
      </c>
      <c r="F32883" s="34">
        <v>22</v>
      </c>
      <c r="G32883" s="34">
        <v>20</v>
      </c>
      <c r="H32883" s="34">
        <v>28</v>
      </c>
      <c r="I32883" s="34">
        <v>49</v>
      </c>
      <c r="J32883" s="34">
        <v>27</v>
      </c>
      <c r="K32883" s="34">
        <v>38</v>
      </c>
      <c r="L32883" s="34">
        <v>6</v>
      </c>
      <c r="M32883" s="34">
        <v>10</v>
      </c>
      <c r="N32883" s="34">
        <v>28</v>
      </c>
      <c r="O32883" s="34">
        <v>27</v>
      </c>
      <c r="P32883" s="34">
        <v>37</v>
      </c>
      <c r="Q32883" s="34">
        <v>54</v>
      </c>
      <c r="R32883" s="34">
        <v>33</v>
      </c>
      <c r="S32883" s="34">
        <v>37</v>
      </c>
      <c r="T32883" s="34">
        <v>13</v>
      </c>
      <c r="U32883" s="34">
        <v>19</v>
      </c>
      <c r="V32883" s="34">
        <v>33</v>
      </c>
      <c r="W32883" s="34">
        <v>23</v>
      </c>
      <c r="X32883" s="34">
        <v>39</v>
      </c>
      <c r="Y32883" s="34">
        <v>17</v>
      </c>
      <c r="Z32883" s="34">
        <v>27</v>
      </c>
      <c r="AA32883" s="34">
        <v>53</v>
      </c>
      <c r="AB32883" s="34">
        <v>27</v>
      </c>
      <c r="AC32883" s="34">
        <v>57</v>
      </c>
    </row>
    <row r="32884" spans="1:29" x14ac:dyDescent="0.2">
      <c r="A32884" s="34" t="s">
        <v>93377</v>
      </c>
      <c r="B32884" s="34">
        <v>39</v>
      </c>
      <c r="C32884" s="34">
        <v>37</v>
      </c>
      <c r="D32884" s="34">
        <v>54</v>
      </c>
      <c r="E32884" s="34">
        <v>28</v>
      </c>
      <c r="F32884" s="34">
        <v>35</v>
      </c>
      <c r="G32884" s="34">
        <v>26</v>
      </c>
      <c r="H32884" s="34">
        <v>24</v>
      </c>
      <c r="I32884" s="34">
        <v>14</v>
      </c>
      <c r="J32884" s="34">
        <v>35</v>
      </c>
      <c r="K32884" s="34">
        <v>29</v>
      </c>
      <c r="L32884" s="34">
        <v>11</v>
      </c>
      <c r="M32884" s="34">
        <v>23</v>
      </c>
      <c r="N32884" s="34">
        <v>25</v>
      </c>
      <c r="O32884" s="34">
        <v>26</v>
      </c>
      <c r="P32884" s="34">
        <v>36</v>
      </c>
      <c r="Q32884" s="34">
        <v>25</v>
      </c>
      <c r="R32884" s="34">
        <v>28</v>
      </c>
      <c r="S32884" s="34">
        <v>46</v>
      </c>
      <c r="T32884" s="34">
        <v>36</v>
      </c>
      <c r="U32884" s="34">
        <v>44</v>
      </c>
      <c r="V32884" s="34">
        <v>31</v>
      </c>
      <c r="W32884" s="34">
        <v>40</v>
      </c>
      <c r="X32884" s="34">
        <v>46</v>
      </c>
      <c r="Y32884" s="34">
        <v>36</v>
      </c>
      <c r="Z32884" s="34">
        <v>53</v>
      </c>
      <c r="AA32884" s="34">
        <v>22</v>
      </c>
      <c r="AB32884" s="34">
        <v>50</v>
      </c>
      <c r="AC32884" s="34">
        <v>51</v>
      </c>
    </row>
    <row r="32885" spans="1:29" x14ac:dyDescent="0.2">
      <c r="A32885" s="34" t="s">
        <v>93378</v>
      </c>
      <c r="B32885" s="34">
        <v>132</v>
      </c>
      <c r="C32885" s="34">
        <v>138</v>
      </c>
      <c r="D32885" s="34">
        <v>150</v>
      </c>
      <c r="E32885" s="34">
        <v>156</v>
      </c>
      <c r="F32885" s="34">
        <v>184</v>
      </c>
      <c r="G32885" s="34">
        <v>142</v>
      </c>
      <c r="H32885" s="34">
        <v>134</v>
      </c>
      <c r="I32885" s="34">
        <v>86</v>
      </c>
      <c r="J32885" s="34">
        <v>150</v>
      </c>
      <c r="K32885" s="34">
        <v>155</v>
      </c>
      <c r="L32885" s="34">
        <v>106</v>
      </c>
      <c r="M32885" s="34">
        <v>114</v>
      </c>
      <c r="N32885" s="34">
        <v>121</v>
      </c>
      <c r="O32885" s="34">
        <v>110</v>
      </c>
      <c r="P32885" s="34">
        <v>123</v>
      </c>
      <c r="Q32885" s="34">
        <v>192</v>
      </c>
      <c r="R32885" s="34">
        <v>217</v>
      </c>
      <c r="S32885" s="34">
        <v>154</v>
      </c>
      <c r="T32885" s="34">
        <v>150</v>
      </c>
      <c r="U32885" s="34">
        <v>137</v>
      </c>
      <c r="V32885" s="34">
        <v>163</v>
      </c>
      <c r="W32885" s="34">
        <v>139</v>
      </c>
      <c r="X32885" s="34">
        <v>235</v>
      </c>
      <c r="Y32885" s="34">
        <v>163</v>
      </c>
      <c r="Z32885" s="34">
        <v>236</v>
      </c>
      <c r="AA32885" s="34">
        <v>218</v>
      </c>
      <c r="AB32885" s="34">
        <v>175</v>
      </c>
      <c r="AC32885" s="34">
        <v>247</v>
      </c>
    </row>
    <row r="32886" spans="1:29" x14ac:dyDescent="0.2">
      <c r="A32886" s="34" t="s">
        <v>93379</v>
      </c>
      <c r="B32886" s="34">
        <v>29</v>
      </c>
      <c r="C32886" s="34">
        <v>35</v>
      </c>
      <c r="D32886" s="34">
        <v>58</v>
      </c>
      <c r="E32886" s="34">
        <v>15</v>
      </c>
      <c r="F32886" s="34">
        <v>45</v>
      </c>
      <c r="G32886" s="34">
        <v>32</v>
      </c>
      <c r="H32886" s="34">
        <v>33</v>
      </c>
      <c r="I32886" s="34">
        <v>17</v>
      </c>
      <c r="J32886" s="34">
        <v>33</v>
      </c>
      <c r="K32886" s="34">
        <v>45</v>
      </c>
      <c r="L32886" s="34">
        <v>28</v>
      </c>
      <c r="M32886" s="34">
        <v>28</v>
      </c>
      <c r="N32886" s="34">
        <v>39</v>
      </c>
      <c r="O32886" s="34">
        <v>33</v>
      </c>
      <c r="P32886" s="34">
        <v>40</v>
      </c>
      <c r="Q32886" s="34">
        <v>47</v>
      </c>
      <c r="R32886" s="34">
        <v>56</v>
      </c>
      <c r="S32886" s="34">
        <v>46</v>
      </c>
      <c r="T32886" s="34">
        <v>60</v>
      </c>
      <c r="U32886" s="34">
        <v>17</v>
      </c>
      <c r="V32886" s="34">
        <v>39</v>
      </c>
      <c r="W32886" s="34">
        <v>29</v>
      </c>
      <c r="X32886" s="34">
        <v>51</v>
      </c>
      <c r="Y32886" s="34">
        <v>27</v>
      </c>
      <c r="Z32886" s="34">
        <v>40</v>
      </c>
      <c r="AA32886" s="34">
        <v>29</v>
      </c>
      <c r="AB32886" s="34">
        <v>62</v>
      </c>
      <c r="AC32886" s="34">
        <v>47</v>
      </c>
    </row>
    <row r="32887" spans="1:29" x14ac:dyDescent="0.2">
      <c r="A32887" s="34" t="s">
        <v>93380</v>
      </c>
      <c r="B32887" s="34">
        <v>12</v>
      </c>
      <c r="C32887" s="34">
        <v>40</v>
      </c>
      <c r="D32887" s="34">
        <v>28</v>
      </c>
      <c r="E32887" s="34">
        <v>30</v>
      </c>
      <c r="F32887" s="34">
        <v>20</v>
      </c>
      <c r="G32887" s="34">
        <v>25</v>
      </c>
      <c r="H32887" s="34">
        <v>17</v>
      </c>
      <c r="I32887" s="34">
        <v>26</v>
      </c>
      <c r="J32887" s="34">
        <v>10</v>
      </c>
      <c r="K32887" s="34">
        <v>33</v>
      </c>
      <c r="L32887" s="34">
        <v>2</v>
      </c>
      <c r="M32887" s="34">
        <v>30</v>
      </c>
      <c r="N32887" s="34">
        <v>9</v>
      </c>
      <c r="O32887" s="34">
        <v>17</v>
      </c>
      <c r="P32887" s="34">
        <v>11</v>
      </c>
      <c r="Q32887" s="34">
        <v>31</v>
      </c>
      <c r="R32887" s="34">
        <v>12</v>
      </c>
      <c r="S32887" s="34">
        <v>41</v>
      </c>
      <c r="T32887" s="34">
        <v>11</v>
      </c>
      <c r="U32887" s="34">
        <v>20</v>
      </c>
      <c r="V32887" s="34">
        <v>16</v>
      </c>
      <c r="W32887" s="34">
        <v>19</v>
      </c>
      <c r="X32887" s="34">
        <v>27</v>
      </c>
      <c r="Y32887" s="34">
        <v>25</v>
      </c>
      <c r="Z32887" s="34">
        <v>21</v>
      </c>
      <c r="AA32887" s="34">
        <v>39</v>
      </c>
      <c r="AB32887" s="34">
        <v>11</v>
      </c>
      <c r="AC32887" s="34">
        <v>65</v>
      </c>
    </row>
    <row r="32888" spans="1:29" x14ac:dyDescent="0.2">
      <c r="A32888" s="34" t="s">
        <v>93381</v>
      </c>
      <c r="B32888" s="34">
        <v>216</v>
      </c>
      <c r="C32888" s="34">
        <v>223</v>
      </c>
      <c r="D32888" s="34">
        <v>375</v>
      </c>
      <c r="E32888" s="34">
        <v>248</v>
      </c>
      <c r="F32888" s="34">
        <v>373</v>
      </c>
      <c r="G32888" s="34">
        <v>215</v>
      </c>
      <c r="H32888" s="34">
        <v>290</v>
      </c>
      <c r="I32888" s="34">
        <v>203</v>
      </c>
      <c r="J32888" s="34">
        <v>351</v>
      </c>
      <c r="K32888" s="34">
        <v>214</v>
      </c>
      <c r="L32888" s="34">
        <v>237</v>
      </c>
      <c r="M32888" s="34">
        <v>188</v>
      </c>
      <c r="N32888" s="34">
        <v>248</v>
      </c>
      <c r="O32888" s="34">
        <v>180</v>
      </c>
      <c r="P32888" s="34">
        <v>299</v>
      </c>
      <c r="Q32888" s="34">
        <v>300</v>
      </c>
      <c r="R32888" s="34">
        <v>345</v>
      </c>
      <c r="S32888" s="34">
        <v>242</v>
      </c>
      <c r="T32888" s="34">
        <v>319</v>
      </c>
      <c r="U32888" s="34">
        <v>195</v>
      </c>
      <c r="V32888" s="34">
        <v>402</v>
      </c>
      <c r="W32888" s="34">
        <v>217</v>
      </c>
      <c r="X32888" s="34">
        <v>368</v>
      </c>
      <c r="Y32888" s="34">
        <v>257</v>
      </c>
      <c r="Z32888" s="34">
        <v>380</v>
      </c>
      <c r="AA32888" s="34">
        <v>265</v>
      </c>
      <c r="AB32888" s="34">
        <v>410</v>
      </c>
      <c r="AC32888" s="34">
        <v>395</v>
      </c>
    </row>
    <row r="32889" spans="1:29" x14ac:dyDescent="0.2">
      <c r="A32889" s="34" t="s">
        <v>93382</v>
      </c>
      <c r="B32889" s="34">
        <v>19</v>
      </c>
      <c r="C32889" s="34">
        <v>15</v>
      </c>
      <c r="D32889" s="34">
        <v>29</v>
      </c>
      <c r="E32889" s="34">
        <v>33</v>
      </c>
      <c r="F32889" s="34">
        <v>22</v>
      </c>
      <c r="G32889" s="34">
        <v>29</v>
      </c>
      <c r="H32889" s="34">
        <v>15</v>
      </c>
      <c r="I32889" s="34">
        <v>32</v>
      </c>
      <c r="J32889" s="34">
        <v>13</v>
      </c>
      <c r="K32889" s="34">
        <v>43</v>
      </c>
      <c r="L32889" s="34">
        <v>11</v>
      </c>
      <c r="M32889" s="34">
        <v>24</v>
      </c>
      <c r="N32889" s="34">
        <v>28</v>
      </c>
      <c r="O32889" s="34">
        <v>26</v>
      </c>
      <c r="P32889" s="34">
        <v>16</v>
      </c>
      <c r="Q32889" s="34">
        <v>31</v>
      </c>
      <c r="R32889" s="34">
        <v>32</v>
      </c>
      <c r="S32889" s="34">
        <v>30</v>
      </c>
      <c r="T32889" s="34">
        <v>8</v>
      </c>
      <c r="U32889" s="34">
        <v>13</v>
      </c>
      <c r="V32889" s="34">
        <v>27</v>
      </c>
      <c r="W32889" s="34">
        <v>28</v>
      </c>
      <c r="X32889" s="34">
        <v>31</v>
      </c>
      <c r="Y32889" s="34">
        <v>14</v>
      </c>
      <c r="Z32889" s="34">
        <v>21</v>
      </c>
      <c r="AA32889" s="34">
        <v>37</v>
      </c>
      <c r="AB32889" s="34">
        <v>11</v>
      </c>
      <c r="AC32889" s="34">
        <v>46</v>
      </c>
    </row>
    <row r="32890" spans="1:29" x14ac:dyDescent="0.2">
      <c r="A32890" s="34" t="s">
        <v>93383</v>
      </c>
      <c r="B32890" s="34">
        <v>15</v>
      </c>
      <c r="C32890" s="34">
        <v>17</v>
      </c>
      <c r="D32890" s="34">
        <v>22</v>
      </c>
      <c r="E32890" s="34">
        <v>24</v>
      </c>
      <c r="F32890" s="34">
        <v>7</v>
      </c>
      <c r="G32890" s="34">
        <v>4</v>
      </c>
      <c r="H32890" s="34">
        <v>11</v>
      </c>
      <c r="I32890" s="34">
        <v>7</v>
      </c>
      <c r="J32890" s="34">
        <v>9</v>
      </c>
      <c r="K32890" s="34">
        <v>28</v>
      </c>
      <c r="L32890" s="34">
        <v>7</v>
      </c>
      <c r="M32890" s="34">
        <v>16</v>
      </c>
      <c r="N32890" s="34">
        <v>17</v>
      </c>
      <c r="O32890" s="34">
        <v>14</v>
      </c>
      <c r="P32890" s="34">
        <v>11</v>
      </c>
      <c r="Q32890" s="34">
        <v>20</v>
      </c>
      <c r="R32890" s="34">
        <v>8</v>
      </c>
      <c r="S32890" s="34">
        <v>17</v>
      </c>
      <c r="T32890" s="34">
        <v>7</v>
      </c>
      <c r="U32890" s="34">
        <v>14</v>
      </c>
      <c r="V32890" s="34">
        <v>16</v>
      </c>
      <c r="W32890" s="34">
        <v>10</v>
      </c>
      <c r="X32890" s="34">
        <v>25</v>
      </c>
      <c r="Y32890" s="34">
        <v>6</v>
      </c>
      <c r="Z32890" s="34">
        <v>16</v>
      </c>
      <c r="AA32890" s="34">
        <v>24</v>
      </c>
      <c r="AB32890" s="34">
        <v>12</v>
      </c>
      <c r="AC32890" s="34">
        <v>14</v>
      </c>
    </row>
    <row r="32891" spans="1:29" x14ac:dyDescent="0.2">
      <c r="A32891" s="34" t="s">
        <v>93384</v>
      </c>
      <c r="B32891" s="34">
        <v>50</v>
      </c>
      <c r="C32891" s="34">
        <v>53</v>
      </c>
      <c r="D32891" s="34">
        <v>94</v>
      </c>
      <c r="E32891" s="34">
        <v>79</v>
      </c>
      <c r="F32891" s="34">
        <v>75</v>
      </c>
      <c r="G32891" s="34">
        <v>40</v>
      </c>
      <c r="H32891" s="34">
        <v>72</v>
      </c>
      <c r="I32891" s="34">
        <v>69</v>
      </c>
      <c r="J32891" s="34">
        <v>59</v>
      </c>
      <c r="K32891" s="34">
        <v>72</v>
      </c>
      <c r="L32891" s="34">
        <v>26</v>
      </c>
      <c r="M32891" s="34">
        <v>60</v>
      </c>
      <c r="N32891" s="34">
        <v>65</v>
      </c>
      <c r="O32891" s="34">
        <v>43</v>
      </c>
      <c r="P32891" s="34">
        <v>45</v>
      </c>
      <c r="Q32891" s="34">
        <v>37</v>
      </c>
      <c r="R32891" s="34">
        <v>55</v>
      </c>
      <c r="S32891" s="34">
        <v>67</v>
      </c>
      <c r="T32891" s="34">
        <v>24</v>
      </c>
      <c r="U32891" s="34">
        <v>34</v>
      </c>
      <c r="V32891" s="34">
        <v>73</v>
      </c>
      <c r="W32891" s="34">
        <v>44</v>
      </c>
      <c r="X32891" s="34">
        <v>80</v>
      </c>
      <c r="Y32891" s="34">
        <v>37</v>
      </c>
      <c r="Z32891" s="34">
        <v>97</v>
      </c>
      <c r="AA32891" s="34">
        <v>81</v>
      </c>
      <c r="AB32891" s="34">
        <v>60</v>
      </c>
      <c r="AC32891" s="34">
        <v>68</v>
      </c>
    </row>
    <row r="32892" spans="1:29" x14ac:dyDescent="0.2">
      <c r="A32892" s="34" t="s">
        <v>93385</v>
      </c>
      <c r="B32892" s="34">
        <v>40</v>
      </c>
      <c r="C32892" s="34">
        <v>55</v>
      </c>
      <c r="D32892" s="34">
        <v>73</v>
      </c>
      <c r="E32892" s="34">
        <v>66</v>
      </c>
      <c r="F32892" s="34">
        <v>68</v>
      </c>
      <c r="G32892" s="34">
        <v>67</v>
      </c>
      <c r="H32892" s="34">
        <v>60</v>
      </c>
      <c r="I32892" s="34">
        <v>54</v>
      </c>
      <c r="J32892" s="34">
        <v>48</v>
      </c>
      <c r="K32892" s="34">
        <v>64</v>
      </c>
      <c r="L32892" s="34">
        <v>36</v>
      </c>
      <c r="M32892" s="34">
        <v>51</v>
      </c>
      <c r="N32892" s="34">
        <v>65</v>
      </c>
      <c r="O32892" s="34">
        <v>49</v>
      </c>
      <c r="P32892" s="34">
        <v>44</v>
      </c>
      <c r="Q32892" s="34">
        <v>63</v>
      </c>
      <c r="R32892" s="34">
        <v>65</v>
      </c>
      <c r="S32892" s="34">
        <v>57</v>
      </c>
      <c r="T32892" s="34">
        <v>45</v>
      </c>
      <c r="U32892" s="34">
        <v>68</v>
      </c>
      <c r="V32892" s="34">
        <v>47</v>
      </c>
      <c r="W32892" s="34">
        <v>49</v>
      </c>
      <c r="X32892" s="34">
        <v>68</v>
      </c>
      <c r="Y32892" s="34">
        <v>51</v>
      </c>
      <c r="Z32892" s="34">
        <v>61</v>
      </c>
      <c r="AA32892" s="34">
        <v>76</v>
      </c>
      <c r="AB32892" s="34">
        <v>66</v>
      </c>
      <c r="AC32892" s="34">
        <v>82</v>
      </c>
    </row>
    <row r="32893" spans="1:29" x14ac:dyDescent="0.2">
      <c r="A32893" s="34" t="s">
        <v>93386</v>
      </c>
      <c r="B32893" s="34">
        <v>24</v>
      </c>
      <c r="C32893" s="34">
        <v>39</v>
      </c>
      <c r="D32893" s="34">
        <v>72</v>
      </c>
      <c r="E32893" s="34">
        <v>64</v>
      </c>
      <c r="F32893" s="34">
        <v>59</v>
      </c>
      <c r="G32893" s="34">
        <v>42</v>
      </c>
      <c r="H32893" s="34">
        <v>27</v>
      </c>
      <c r="I32893" s="34">
        <v>37</v>
      </c>
      <c r="J32893" s="34">
        <v>27</v>
      </c>
      <c r="K32893" s="34">
        <v>35</v>
      </c>
      <c r="L32893" s="34">
        <v>14</v>
      </c>
      <c r="M32893" s="34">
        <v>43</v>
      </c>
      <c r="N32893" s="34">
        <v>30</v>
      </c>
      <c r="O32893" s="34">
        <v>36</v>
      </c>
      <c r="P32893" s="34">
        <v>39</v>
      </c>
      <c r="Q32893" s="34">
        <v>42</v>
      </c>
      <c r="R32893" s="34">
        <v>33</v>
      </c>
      <c r="S32893" s="34">
        <v>51</v>
      </c>
      <c r="T32893" s="34">
        <v>19</v>
      </c>
      <c r="U32893" s="34">
        <v>41</v>
      </c>
      <c r="V32893" s="34">
        <v>49</v>
      </c>
      <c r="W32893" s="34">
        <v>27</v>
      </c>
      <c r="X32893" s="34">
        <v>43</v>
      </c>
      <c r="Y32893" s="34">
        <v>26</v>
      </c>
      <c r="Z32893" s="34">
        <v>68</v>
      </c>
      <c r="AA32893" s="34">
        <v>49</v>
      </c>
      <c r="AB32893" s="34">
        <v>26</v>
      </c>
      <c r="AC32893" s="34">
        <v>63</v>
      </c>
    </row>
    <row r="32894" spans="1:29" x14ac:dyDescent="0.2">
      <c r="A32894" s="34" t="s">
        <v>93387</v>
      </c>
      <c r="B32894" s="34">
        <v>17</v>
      </c>
      <c r="C32894" s="34">
        <v>11</v>
      </c>
      <c r="D32894" s="34">
        <v>33</v>
      </c>
      <c r="E32894" s="34">
        <v>16</v>
      </c>
      <c r="F32894" s="34">
        <v>20</v>
      </c>
      <c r="G32894" s="34">
        <v>28</v>
      </c>
      <c r="H32894" s="34">
        <v>17</v>
      </c>
      <c r="I32894" s="34">
        <v>22</v>
      </c>
      <c r="J32894" s="34">
        <v>15</v>
      </c>
      <c r="K32894" s="34">
        <v>23</v>
      </c>
      <c r="L32894" s="34">
        <v>16</v>
      </c>
      <c r="M32894" s="34">
        <v>27</v>
      </c>
      <c r="N32894" s="34">
        <v>7</v>
      </c>
      <c r="O32894" s="34">
        <v>17</v>
      </c>
      <c r="P32894" s="34">
        <v>27</v>
      </c>
      <c r="Q32894" s="34">
        <v>28</v>
      </c>
      <c r="R32894" s="34">
        <v>13</v>
      </c>
      <c r="S32894" s="34">
        <v>27</v>
      </c>
      <c r="T32894" s="34">
        <v>13</v>
      </c>
      <c r="U32894" s="34">
        <v>24</v>
      </c>
      <c r="V32894" s="34">
        <v>20</v>
      </c>
      <c r="W32894" s="34">
        <v>18</v>
      </c>
      <c r="X32894" s="34">
        <v>25</v>
      </c>
      <c r="Y32894" s="34">
        <v>12</v>
      </c>
      <c r="Z32894" s="34">
        <v>7</v>
      </c>
      <c r="AA32894" s="34">
        <v>30</v>
      </c>
      <c r="AB32894" s="34">
        <v>12</v>
      </c>
      <c r="AC32894" s="34">
        <v>29</v>
      </c>
    </row>
    <row r="32895" spans="1:29" x14ac:dyDescent="0.2">
      <c r="A32895" s="34" t="s">
        <v>93388</v>
      </c>
      <c r="B32895" s="34">
        <v>21</v>
      </c>
      <c r="C32895" s="34">
        <v>23</v>
      </c>
      <c r="D32895" s="34">
        <v>33</v>
      </c>
      <c r="E32895" s="34">
        <v>28</v>
      </c>
      <c r="F32895" s="34">
        <v>34</v>
      </c>
      <c r="G32895" s="34">
        <v>21</v>
      </c>
      <c r="H32895" s="34">
        <v>18</v>
      </c>
      <c r="I32895" s="34">
        <v>50</v>
      </c>
      <c r="J32895" s="34">
        <v>16</v>
      </c>
      <c r="K32895" s="34">
        <v>27</v>
      </c>
      <c r="L32895" s="34">
        <v>11</v>
      </c>
      <c r="M32895" s="34">
        <v>21</v>
      </c>
      <c r="N32895" s="34">
        <v>21</v>
      </c>
      <c r="O32895" s="34">
        <v>15</v>
      </c>
      <c r="P32895" s="34">
        <v>17</v>
      </c>
      <c r="Q32895" s="34">
        <v>35</v>
      </c>
      <c r="R32895" s="34">
        <v>23</v>
      </c>
      <c r="S32895" s="34">
        <v>40</v>
      </c>
      <c r="T32895" s="34">
        <v>28</v>
      </c>
      <c r="U32895" s="34">
        <v>29</v>
      </c>
      <c r="V32895" s="34">
        <v>30</v>
      </c>
      <c r="W32895" s="34">
        <v>16</v>
      </c>
      <c r="X32895" s="34">
        <v>37</v>
      </c>
      <c r="Y32895" s="34">
        <v>7</v>
      </c>
      <c r="Z32895" s="34">
        <v>38</v>
      </c>
      <c r="AA32895" s="34">
        <v>32</v>
      </c>
      <c r="AB32895" s="34">
        <v>27</v>
      </c>
      <c r="AC32895" s="34">
        <v>36</v>
      </c>
    </row>
    <row r="32896" spans="1:29" x14ac:dyDescent="0.2">
      <c r="A32896" s="34" t="s">
        <v>93389</v>
      </c>
      <c r="B32896" s="34">
        <v>22</v>
      </c>
      <c r="C32896" s="34">
        <v>20</v>
      </c>
      <c r="D32896" s="34">
        <v>28</v>
      </c>
      <c r="E32896" s="34">
        <v>10</v>
      </c>
      <c r="F32896" s="34">
        <v>22</v>
      </c>
      <c r="G32896" s="34">
        <v>8</v>
      </c>
      <c r="H32896" s="34">
        <v>22</v>
      </c>
      <c r="I32896" s="34">
        <v>20</v>
      </c>
      <c r="J32896" s="34">
        <v>17</v>
      </c>
      <c r="K32896" s="34">
        <v>19</v>
      </c>
      <c r="L32896" s="34">
        <v>15</v>
      </c>
      <c r="M32896" s="34">
        <v>21</v>
      </c>
      <c r="N32896" s="34">
        <v>17</v>
      </c>
      <c r="O32896" s="34">
        <v>22</v>
      </c>
      <c r="P32896" s="34">
        <v>21</v>
      </c>
      <c r="Q32896" s="34">
        <v>17</v>
      </c>
      <c r="R32896" s="34">
        <v>15</v>
      </c>
      <c r="S32896" s="34">
        <v>33</v>
      </c>
      <c r="T32896" s="34">
        <v>19</v>
      </c>
      <c r="U32896" s="34">
        <v>16</v>
      </c>
      <c r="V32896" s="34">
        <v>30</v>
      </c>
      <c r="W32896" s="34">
        <v>23</v>
      </c>
      <c r="X32896" s="34">
        <v>37</v>
      </c>
      <c r="Y32896" s="34">
        <v>27</v>
      </c>
      <c r="Z32896" s="34">
        <v>35</v>
      </c>
      <c r="AA32896" s="34">
        <v>19</v>
      </c>
      <c r="AB32896" s="34">
        <v>11</v>
      </c>
      <c r="AC32896" s="34">
        <v>36</v>
      </c>
    </row>
    <row r="32897" spans="1:29" x14ac:dyDescent="0.2">
      <c r="A32897" s="34" t="s">
        <v>93390</v>
      </c>
      <c r="B32897" s="34">
        <v>26</v>
      </c>
      <c r="C32897" s="34">
        <v>50</v>
      </c>
      <c r="D32897" s="34">
        <v>79</v>
      </c>
      <c r="E32897" s="34">
        <v>57</v>
      </c>
      <c r="F32897" s="34">
        <v>65</v>
      </c>
      <c r="G32897" s="34">
        <v>38</v>
      </c>
      <c r="H32897" s="34">
        <v>69</v>
      </c>
      <c r="I32897" s="34">
        <v>38</v>
      </c>
      <c r="J32897" s="34">
        <v>55</v>
      </c>
      <c r="K32897" s="34">
        <v>57</v>
      </c>
      <c r="L32897" s="34">
        <v>39</v>
      </c>
      <c r="M32897" s="34">
        <v>37</v>
      </c>
      <c r="N32897" s="34">
        <v>64</v>
      </c>
      <c r="O32897" s="34">
        <v>42</v>
      </c>
      <c r="P32897" s="34">
        <v>71</v>
      </c>
      <c r="Q32897" s="34">
        <v>79</v>
      </c>
      <c r="R32897" s="34">
        <v>67</v>
      </c>
      <c r="S32897" s="34">
        <v>59</v>
      </c>
      <c r="T32897" s="34">
        <v>50</v>
      </c>
      <c r="U32897" s="34">
        <v>58</v>
      </c>
      <c r="V32897" s="34">
        <v>76</v>
      </c>
      <c r="W32897" s="34">
        <v>42</v>
      </c>
      <c r="X32897" s="34">
        <v>74</v>
      </c>
      <c r="Y32897" s="34">
        <v>40</v>
      </c>
      <c r="Z32897" s="34">
        <v>69</v>
      </c>
      <c r="AA32897" s="34">
        <v>70</v>
      </c>
      <c r="AB32897" s="34">
        <v>71</v>
      </c>
      <c r="AC32897" s="34">
        <v>85</v>
      </c>
    </row>
    <row r="32898" spans="1:29" x14ac:dyDescent="0.2">
      <c r="A32898" s="34" t="s">
        <v>93391</v>
      </c>
      <c r="B32898" s="34">
        <v>17</v>
      </c>
      <c r="C32898" s="34">
        <v>32</v>
      </c>
      <c r="D32898" s="34">
        <v>34</v>
      </c>
      <c r="E32898" s="34">
        <v>21</v>
      </c>
      <c r="F32898" s="34">
        <v>14</v>
      </c>
      <c r="G32898" s="34">
        <v>16</v>
      </c>
      <c r="H32898" s="34">
        <v>25</v>
      </c>
      <c r="I32898" s="34">
        <v>24</v>
      </c>
      <c r="J32898" s="34">
        <v>14</v>
      </c>
      <c r="K32898" s="34">
        <v>13</v>
      </c>
      <c r="L32898" s="34">
        <v>6</v>
      </c>
      <c r="M32898" s="34">
        <v>13</v>
      </c>
      <c r="N32898" s="34">
        <v>19</v>
      </c>
      <c r="O32898" s="34">
        <v>14</v>
      </c>
      <c r="P32898" s="34">
        <v>15</v>
      </c>
      <c r="Q32898" s="34">
        <v>12</v>
      </c>
      <c r="R32898" s="34">
        <v>24</v>
      </c>
      <c r="S32898" s="34">
        <v>29</v>
      </c>
      <c r="T32898" s="34">
        <v>10</v>
      </c>
      <c r="U32898" s="34">
        <v>10</v>
      </c>
      <c r="V32898" s="34">
        <v>22</v>
      </c>
      <c r="W32898" s="34">
        <v>12</v>
      </c>
      <c r="X32898" s="34">
        <v>26</v>
      </c>
      <c r="Y32898" s="34">
        <v>9</v>
      </c>
      <c r="Z32898" s="34">
        <v>22</v>
      </c>
      <c r="AA32898" s="34">
        <v>38</v>
      </c>
      <c r="AB32898" s="34">
        <v>16</v>
      </c>
      <c r="AC32898" s="34">
        <v>30</v>
      </c>
    </row>
    <row r="32899" spans="1:29" x14ac:dyDescent="0.2">
      <c r="A32899" s="34" t="s">
        <v>93392</v>
      </c>
      <c r="B32899" s="34">
        <v>38</v>
      </c>
      <c r="C32899" s="34">
        <v>37</v>
      </c>
      <c r="D32899" s="34">
        <v>43</v>
      </c>
      <c r="E32899" s="34">
        <v>39</v>
      </c>
      <c r="F32899" s="34">
        <v>49</v>
      </c>
      <c r="G32899" s="34">
        <v>15</v>
      </c>
      <c r="H32899" s="34">
        <v>43</v>
      </c>
      <c r="I32899" s="34">
        <v>32</v>
      </c>
      <c r="J32899" s="34">
        <v>35</v>
      </c>
      <c r="K32899" s="34">
        <v>33</v>
      </c>
      <c r="L32899" s="34">
        <v>29</v>
      </c>
      <c r="M32899" s="34">
        <v>22</v>
      </c>
      <c r="N32899" s="34">
        <v>45</v>
      </c>
      <c r="O32899" s="34">
        <v>41</v>
      </c>
      <c r="P32899" s="34">
        <v>34</v>
      </c>
      <c r="Q32899" s="34">
        <v>34</v>
      </c>
      <c r="R32899" s="34">
        <v>55</v>
      </c>
      <c r="S32899" s="34">
        <v>28</v>
      </c>
      <c r="T32899" s="34">
        <v>29</v>
      </c>
      <c r="U32899" s="34">
        <v>16</v>
      </c>
      <c r="V32899" s="34">
        <v>57</v>
      </c>
      <c r="W32899" s="34">
        <v>31</v>
      </c>
      <c r="X32899" s="34">
        <v>45</v>
      </c>
      <c r="Y32899" s="34">
        <v>34</v>
      </c>
      <c r="Z32899" s="34">
        <v>40</v>
      </c>
      <c r="AA32899" s="34">
        <v>42</v>
      </c>
      <c r="AB32899" s="34">
        <v>44</v>
      </c>
      <c r="AC32899" s="34">
        <v>58</v>
      </c>
    </row>
    <row r="32900" spans="1:29" x14ac:dyDescent="0.2">
      <c r="A32900" s="34" t="s">
        <v>93393</v>
      </c>
      <c r="B32900" s="34">
        <v>16</v>
      </c>
      <c r="C32900" s="34">
        <v>20</v>
      </c>
      <c r="D32900" s="34">
        <v>29</v>
      </c>
      <c r="E32900" s="34">
        <v>16</v>
      </c>
      <c r="F32900" s="34">
        <v>20</v>
      </c>
      <c r="G32900" s="34">
        <v>23</v>
      </c>
      <c r="H32900" s="34">
        <v>14</v>
      </c>
      <c r="I32900" s="34">
        <v>25</v>
      </c>
      <c r="J32900" s="34">
        <v>10</v>
      </c>
      <c r="K32900" s="34">
        <v>16</v>
      </c>
      <c r="L32900" s="34">
        <v>4</v>
      </c>
      <c r="M32900" s="34">
        <v>12</v>
      </c>
      <c r="N32900" s="34">
        <v>14</v>
      </c>
      <c r="O32900" s="34">
        <v>16</v>
      </c>
      <c r="P32900" s="34">
        <v>13</v>
      </c>
      <c r="Q32900" s="34">
        <v>22</v>
      </c>
      <c r="R32900" s="34">
        <v>12</v>
      </c>
      <c r="S32900" s="34">
        <v>19</v>
      </c>
      <c r="T32900" s="34">
        <v>8</v>
      </c>
      <c r="U32900" s="34">
        <v>24</v>
      </c>
      <c r="V32900" s="34">
        <v>16</v>
      </c>
      <c r="W32900" s="34">
        <v>15</v>
      </c>
      <c r="X32900" s="34">
        <v>22</v>
      </c>
      <c r="Y32900" s="34">
        <v>32</v>
      </c>
      <c r="Z32900" s="34">
        <v>14</v>
      </c>
      <c r="AA32900" s="34">
        <v>13</v>
      </c>
      <c r="AB32900" s="34">
        <v>16</v>
      </c>
      <c r="AC32900" s="34">
        <v>31</v>
      </c>
    </row>
    <row r="32901" spans="1:29" x14ac:dyDescent="0.2">
      <c r="A32901" s="34" t="s">
        <v>93394</v>
      </c>
      <c r="B32901" s="34">
        <v>48</v>
      </c>
      <c r="C32901" s="34">
        <v>84</v>
      </c>
      <c r="D32901" s="34">
        <v>121</v>
      </c>
      <c r="E32901" s="34">
        <v>121</v>
      </c>
      <c r="F32901" s="34">
        <v>112</v>
      </c>
      <c r="G32901" s="34">
        <v>106</v>
      </c>
      <c r="H32901" s="34">
        <v>110</v>
      </c>
      <c r="I32901" s="34">
        <v>97</v>
      </c>
      <c r="J32901" s="34">
        <v>101</v>
      </c>
      <c r="K32901" s="34">
        <v>87</v>
      </c>
      <c r="L32901" s="34">
        <v>66</v>
      </c>
      <c r="M32901" s="34">
        <v>74</v>
      </c>
      <c r="N32901" s="34">
        <v>83</v>
      </c>
      <c r="O32901" s="34">
        <v>81</v>
      </c>
      <c r="P32901" s="34">
        <v>85</v>
      </c>
      <c r="Q32901" s="34">
        <v>100</v>
      </c>
      <c r="R32901" s="34">
        <v>104</v>
      </c>
      <c r="S32901" s="34">
        <v>144</v>
      </c>
      <c r="T32901" s="34">
        <v>76</v>
      </c>
      <c r="U32901" s="34">
        <v>78</v>
      </c>
      <c r="V32901" s="34">
        <v>109</v>
      </c>
      <c r="W32901" s="34">
        <v>92</v>
      </c>
      <c r="X32901" s="34">
        <v>130</v>
      </c>
      <c r="Y32901" s="34">
        <v>77</v>
      </c>
      <c r="Z32901" s="34">
        <v>155</v>
      </c>
      <c r="AA32901" s="34">
        <v>174</v>
      </c>
      <c r="AB32901" s="34">
        <v>115</v>
      </c>
      <c r="AC32901" s="34">
        <v>149</v>
      </c>
    </row>
    <row r="32902" spans="1:29" x14ac:dyDescent="0.2">
      <c r="A32902" s="34" t="s">
        <v>93395</v>
      </c>
      <c r="B32902" s="34">
        <v>6</v>
      </c>
      <c r="C32902" s="34">
        <v>6</v>
      </c>
      <c r="D32902" s="34">
        <v>7</v>
      </c>
      <c r="E32902" s="34">
        <v>8</v>
      </c>
      <c r="F32902" s="34">
        <v>8</v>
      </c>
      <c r="G32902" s="34">
        <v>11</v>
      </c>
      <c r="H32902" s="34">
        <v>5</v>
      </c>
      <c r="I32902" s="34">
        <v>3</v>
      </c>
      <c r="J32902" s="34">
        <v>17</v>
      </c>
      <c r="K32902" s="34">
        <v>7</v>
      </c>
      <c r="L32902" s="34">
        <v>7</v>
      </c>
      <c r="M32902" s="34">
        <v>6</v>
      </c>
      <c r="N32902" s="34">
        <v>7</v>
      </c>
      <c r="O32902" s="34">
        <v>8</v>
      </c>
      <c r="P32902" s="34">
        <v>11</v>
      </c>
      <c r="Q32902" s="34">
        <v>7</v>
      </c>
      <c r="R32902" s="34">
        <v>8</v>
      </c>
      <c r="S32902" s="34">
        <v>10</v>
      </c>
      <c r="T32902" s="34">
        <v>6</v>
      </c>
      <c r="U32902" s="34">
        <v>7</v>
      </c>
      <c r="V32902" s="34">
        <v>15</v>
      </c>
      <c r="W32902" s="34">
        <v>2</v>
      </c>
      <c r="X32902" s="34">
        <v>9</v>
      </c>
      <c r="Y32902" s="34">
        <v>4</v>
      </c>
      <c r="Z32902" s="34">
        <v>8</v>
      </c>
      <c r="AA32902" s="34">
        <v>11</v>
      </c>
      <c r="AB32902" s="34">
        <v>14</v>
      </c>
      <c r="AC32902" s="34">
        <v>4</v>
      </c>
    </row>
    <row r="32903" spans="1:29" x14ac:dyDescent="0.2">
      <c r="A32903" s="34" t="s">
        <v>93396</v>
      </c>
      <c r="B32903" s="34">
        <v>27</v>
      </c>
      <c r="C32903" s="34">
        <v>20</v>
      </c>
      <c r="D32903" s="34">
        <v>24</v>
      </c>
      <c r="E32903" s="34">
        <v>30</v>
      </c>
      <c r="F32903" s="34">
        <v>20</v>
      </c>
      <c r="G32903" s="34">
        <v>48</v>
      </c>
      <c r="H32903" s="34">
        <v>17</v>
      </c>
      <c r="I32903" s="34">
        <v>23</v>
      </c>
      <c r="J32903" s="34">
        <v>19</v>
      </c>
      <c r="K32903" s="34">
        <v>22</v>
      </c>
      <c r="L32903" s="34">
        <v>11</v>
      </c>
      <c r="M32903" s="34">
        <v>13</v>
      </c>
      <c r="N32903" s="34">
        <v>23</v>
      </c>
      <c r="O32903" s="34">
        <v>14</v>
      </c>
      <c r="P32903" s="34">
        <v>41</v>
      </c>
      <c r="Q32903" s="34">
        <v>28</v>
      </c>
      <c r="R32903" s="34">
        <v>32</v>
      </c>
      <c r="S32903" s="34">
        <v>18</v>
      </c>
      <c r="T32903" s="34">
        <v>22</v>
      </c>
      <c r="U32903" s="34">
        <v>12</v>
      </c>
      <c r="V32903" s="34">
        <v>29</v>
      </c>
      <c r="W32903" s="34">
        <v>14</v>
      </c>
      <c r="X32903" s="34">
        <v>38</v>
      </c>
      <c r="Y32903" s="34">
        <v>20</v>
      </c>
      <c r="Z32903" s="34">
        <v>38</v>
      </c>
      <c r="AA32903" s="34">
        <v>34</v>
      </c>
      <c r="AB32903" s="34">
        <v>34</v>
      </c>
      <c r="AC32903" s="34">
        <v>23</v>
      </c>
    </row>
    <row r="32904" spans="1:29" x14ac:dyDescent="0.2">
      <c r="A32904" s="34" t="s">
        <v>93397</v>
      </c>
      <c r="B32904" s="34">
        <v>20</v>
      </c>
      <c r="C32904" s="34">
        <v>22</v>
      </c>
      <c r="D32904" s="34">
        <v>52</v>
      </c>
      <c r="E32904" s="34">
        <v>19</v>
      </c>
      <c r="F32904" s="34">
        <v>25</v>
      </c>
      <c r="G32904" s="34">
        <v>18</v>
      </c>
      <c r="H32904" s="34">
        <v>23</v>
      </c>
      <c r="I32904" s="34">
        <v>21</v>
      </c>
      <c r="J32904" s="34">
        <v>33</v>
      </c>
      <c r="K32904" s="34">
        <v>22</v>
      </c>
      <c r="L32904" s="34">
        <v>21</v>
      </c>
      <c r="M32904" s="34">
        <v>17</v>
      </c>
      <c r="N32904" s="34">
        <v>25</v>
      </c>
      <c r="O32904" s="34">
        <v>18</v>
      </c>
      <c r="P32904" s="34">
        <v>28</v>
      </c>
      <c r="Q32904" s="34">
        <v>26</v>
      </c>
      <c r="R32904" s="34">
        <v>41</v>
      </c>
      <c r="S32904" s="34">
        <v>27</v>
      </c>
      <c r="T32904" s="34">
        <v>59</v>
      </c>
      <c r="U32904" s="34">
        <v>29</v>
      </c>
      <c r="V32904" s="34">
        <v>39</v>
      </c>
      <c r="W32904" s="34">
        <v>30</v>
      </c>
      <c r="X32904" s="34">
        <v>25</v>
      </c>
      <c r="Y32904" s="34">
        <v>17</v>
      </c>
      <c r="Z32904" s="34">
        <v>35</v>
      </c>
      <c r="AA32904" s="34">
        <v>29</v>
      </c>
      <c r="AB32904" s="34">
        <v>58</v>
      </c>
      <c r="AC32904" s="34">
        <v>30</v>
      </c>
    </row>
    <row r="32905" spans="1:29" x14ac:dyDescent="0.2">
      <c r="A32905" s="34" t="s">
        <v>93398</v>
      </c>
      <c r="B32905" s="34">
        <v>34</v>
      </c>
      <c r="C32905" s="34">
        <v>64</v>
      </c>
      <c r="D32905" s="34">
        <v>90</v>
      </c>
      <c r="E32905" s="34">
        <v>82</v>
      </c>
      <c r="F32905" s="34">
        <v>58</v>
      </c>
      <c r="G32905" s="34">
        <v>100</v>
      </c>
      <c r="H32905" s="34">
        <v>58</v>
      </c>
      <c r="I32905" s="34">
        <v>45</v>
      </c>
      <c r="J32905" s="34">
        <v>43</v>
      </c>
      <c r="K32905" s="34">
        <v>74</v>
      </c>
      <c r="L32905" s="34">
        <v>24</v>
      </c>
      <c r="M32905" s="34">
        <v>74</v>
      </c>
      <c r="N32905" s="34">
        <v>69</v>
      </c>
      <c r="O32905" s="34">
        <v>52</v>
      </c>
      <c r="P32905" s="34">
        <v>49</v>
      </c>
      <c r="Q32905" s="34">
        <v>100</v>
      </c>
      <c r="R32905" s="34">
        <v>52</v>
      </c>
      <c r="S32905" s="34">
        <v>85</v>
      </c>
      <c r="T32905" s="34">
        <v>41</v>
      </c>
      <c r="U32905" s="34">
        <v>45</v>
      </c>
      <c r="V32905" s="34">
        <v>53</v>
      </c>
      <c r="W32905" s="34">
        <v>54</v>
      </c>
      <c r="X32905" s="34">
        <v>82</v>
      </c>
      <c r="Y32905" s="34">
        <v>53</v>
      </c>
      <c r="Z32905" s="34">
        <v>79</v>
      </c>
      <c r="AA32905" s="34">
        <v>106</v>
      </c>
      <c r="AB32905" s="34">
        <v>53</v>
      </c>
      <c r="AC32905" s="34">
        <v>89</v>
      </c>
    </row>
    <row r="32906" spans="1:29" x14ac:dyDescent="0.2">
      <c r="A32906" s="34" t="s">
        <v>93399</v>
      </c>
      <c r="B32906" s="34">
        <v>21</v>
      </c>
      <c r="C32906" s="34">
        <v>19</v>
      </c>
      <c r="D32906" s="34">
        <v>19</v>
      </c>
      <c r="E32906" s="34">
        <v>21</v>
      </c>
      <c r="F32906" s="34">
        <v>37</v>
      </c>
      <c r="G32906" s="34">
        <v>30</v>
      </c>
      <c r="H32906" s="34">
        <v>16</v>
      </c>
      <c r="I32906" s="34">
        <v>30</v>
      </c>
      <c r="J32906" s="34">
        <v>17</v>
      </c>
      <c r="K32906" s="34">
        <v>20</v>
      </c>
      <c r="L32906" s="34">
        <v>13</v>
      </c>
      <c r="M32906" s="34">
        <v>21</v>
      </c>
      <c r="N32906" s="34">
        <v>29</v>
      </c>
      <c r="O32906" s="34">
        <v>18</v>
      </c>
      <c r="P32906" s="34">
        <v>19</v>
      </c>
      <c r="Q32906" s="34">
        <v>38</v>
      </c>
      <c r="R32906" s="34">
        <v>21</v>
      </c>
      <c r="S32906" s="34">
        <v>37</v>
      </c>
      <c r="T32906" s="34">
        <v>22</v>
      </c>
      <c r="U32906" s="34">
        <v>16</v>
      </c>
      <c r="V32906" s="34">
        <v>37</v>
      </c>
      <c r="W32906" s="34">
        <v>25</v>
      </c>
      <c r="X32906" s="34">
        <v>21</v>
      </c>
      <c r="Y32906" s="34">
        <v>15</v>
      </c>
      <c r="Z32906" s="34">
        <v>33</v>
      </c>
      <c r="AA32906" s="34">
        <v>30</v>
      </c>
      <c r="AB32906" s="34">
        <v>32</v>
      </c>
      <c r="AC32906" s="34">
        <v>49</v>
      </c>
    </row>
    <row r="32907" spans="1:29" x14ac:dyDescent="0.2">
      <c r="A32907" s="34" t="s">
        <v>93400</v>
      </c>
      <c r="B32907" s="34">
        <v>27</v>
      </c>
      <c r="C32907" s="34">
        <v>114</v>
      </c>
      <c r="D32907" s="34">
        <v>136</v>
      </c>
      <c r="E32907" s="34">
        <v>147</v>
      </c>
      <c r="F32907" s="34">
        <v>79</v>
      </c>
      <c r="G32907" s="34">
        <v>192</v>
      </c>
      <c r="H32907" s="34">
        <v>94</v>
      </c>
      <c r="I32907" s="34">
        <v>127</v>
      </c>
      <c r="J32907" s="34">
        <v>48</v>
      </c>
      <c r="K32907" s="34">
        <v>163</v>
      </c>
      <c r="L32907" s="34">
        <v>37</v>
      </c>
      <c r="M32907" s="34">
        <v>127</v>
      </c>
      <c r="N32907" s="34">
        <v>66</v>
      </c>
      <c r="O32907" s="34">
        <v>115</v>
      </c>
      <c r="P32907" s="34">
        <v>61</v>
      </c>
      <c r="Q32907" s="34">
        <v>150</v>
      </c>
      <c r="R32907" s="34">
        <v>80</v>
      </c>
      <c r="S32907" s="34">
        <v>173</v>
      </c>
      <c r="T32907" s="34">
        <v>42</v>
      </c>
      <c r="U32907" s="34">
        <v>132</v>
      </c>
      <c r="V32907" s="34">
        <v>79</v>
      </c>
      <c r="W32907" s="34">
        <v>117</v>
      </c>
      <c r="X32907" s="34">
        <v>120</v>
      </c>
      <c r="Y32907" s="34">
        <v>132</v>
      </c>
      <c r="Z32907" s="34">
        <v>94</v>
      </c>
      <c r="AA32907" s="34">
        <v>148</v>
      </c>
      <c r="AB32907" s="34">
        <v>50</v>
      </c>
      <c r="AC32907" s="34">
        <v>195</v>
      </c>
    </row>
    <row r="32908" spans="1:29" x14ac:dyDescent="0.2">
      <c r="A32908" s="34" t="s">
        <v>93401</v>
      </c>
      <c r="B32908" s="34">
        <v>44</v>
      </c>
      <c r="C32908" s="34">
        <v>61</v>
      </c>
      <c r="D32908" s="34">
        <v>103</v>
      </c>
      <c r="E32908" s="34">
        <v>65</v>
      </c>
      <c r="F32908" s="34">
        <v>70</v>
      </c>
      <c r="G32908" s="34">
        <v>60</v>
      </c>
      <c r="H32908" s="34">
        <v>50</v>
      </c>
      <c r="I32908" s="34">
        <v>57</v>
      </c>
      <c r="J32908" s="34">
        <v>67</v>
      </c>
      <c r="K32908" s="34">
        <v>39</v>
      </c>
      <c r="L32908" s="34">
        <v>38</v>
      </c>
      <c r="M32908" s="34">
        <v>39</v>
      </c>
      <c r="N32908" s="34">
        <v>52</v>
      </c>
      <c r="O32908" s="34">
        <v>59</v>
      </c>
      <c r="P32908" s="34">
        <v>57</v>
      </c>
      <c r="Q32908" s="34">
        <v>100</v>
      </c>
      <c r="R32908" s="34">
        <v>90</v>
      </c>
      <c r="S32908" s="34">
        <v>74</v>
      </c>
      <c r="T32908" s="34">
        <v>66</v>
      </c>
      <c r="U32908" s="34">
        <v>52</v>
      </c>
      <c r="V32908" s="34">
        <v>44</v>
      </c>
      <c r="W32908" s="34">
        <v>65</v>
      </c>
      <c r="X32908" s="34">
        <v>95</v>
      </c>
      <c r="Y32908" s="34">
        <v>58</v>
      </c>
      <c r="Z32908" s="34">
        <v>86</v>
      </c>
      <c r="AA32908" s="34">
        <v>70</v>
      </c>
      <c r="AB32908" s="34">
        <v>104</v>
      </c>
      <c r="AC32908" s="34">
        <v>103</v>
      </c>
    </row>
    <row r="32909" spans="1:29" x14ac:dyDescent="0.2">
      <c r="A32909" s="34" t="s">
        <v>93402</v>
      </c>
      <c r="B32909" s="34">
        <v>42</v>
      </c>
      <c r="C32909" s="34">
        <v>27</v>
      </c>
      <c r="D32909" s="34">
        <v>47</v>
      </c>
      <c r="E32909" s="34">
        <v>29</v>
      </c>
      <c r="F32909" s="34">
        <v>49</v>
      </c>
      <c r="G32909" s="34">
        <v>42</v>
      </c>
      <c r="H32909" s="34">
        <v>51</v>
      </c>
      <c r="I32909" s="34">
        <v>57</v>
      </c>
      <c r="J32909" s="34">
        <v>24</v>
      </c>
      <c r="K32909" s="34">
        <v>34</v>
      </c>
      <c r="L32909" s="34">
        <v>43</v>
      </c>
      <c r="M32909" s="34">
        <v>37</v>
      </c>
      <c r="N32909" s="34">
        <v>23</v>
      </c>
      <c r="O32909" s="34">
        <v>27</v>
      </c>
      <c r="P32909" s="34">
        <v>32</v>
      </c>
      <c r="Q32909" s="34">
        <v>40</v>
      </c>
      <c r="R32909" s="34">
        <v>74</v>
      </c>
      <c r="S32909" s="34">
        <v>55</v>
      </c>
      <c r="T32909" s="34">
        <v>34</v>
      </c>
      <c r="U32909" s="34">
        <v>34</v>
      </c>
      <c r="V32909" s="34">
        <v>49</v>
      </c>
      <c r="W32909" s="34">
        <v>41</v>
      </c>
      <c r="X32909" s="34">
        <v>46</v>
      </c>
      <c r="Y32909" s="34">
        <v>44</v>
      </c>
      <c r="Z32909" s="34">
        <v>35</v>
      </c>
      <c r="AA32909" s="34">
        <v>34</v>
      </c>
      <c r="AB32909" s="34">
        <v>55</v>
      </c>
      <c r="AC32909" s="34">
        <v>87</v>
      </c>
    </row>
    <row r="32910" spans="1:29" x14ac:dyDescent="0.2">
      <c r="A32910" s="34" t="s">
        <v>93403</v>
      </c>
      <c r="B32910" s="34">
        <v>24</v>
      </c>
      <c r="C32910" s="34">
        <v>29</v>
      </c>
      <c r="D32910" s="34">
        <v>27</v>
      </c>
      <c r="E32910" s="34">
        <v>36</v>
      </c>
      <c r="F32910" s="34">
        <v>31</v>
      </c>
      <c r="G32910" s="34">
        <v>21</v>
      </c>
      <c r="H32910" s="34">
        <v>24</v>
      </c>
      <c r="I32910" s="34">
        <v>19</v>
      </c>
      <c r="J32910" s="34">
        <v>22</v>
      </c>
      <c r="K32910" s="34">
        <v>17</v>
      </c>
      <c r="L32910" s="34">
        <v>17</v>
      </c>
      <c r="M32910" s="34">
        <v>15</v>
      </c>
      <c r="N32910" s="34">
        <v>32</v>
      </c>
      <c r="O32910" s="34">
        <v>24</v>
      </c>
      <c r="P32910" s="34">
        <v>30</v>
      </c>
      <c r="Q32910" s="34">
        <v>15</v>
      </c>
      <c r="R32910" s="34">
        <v>25</v>
      </c>
      <c r="S32910" s="34">
        <v>46</v>
      </c>
      <c r="T32910" s="34">
        <v>15</v>
      </c>
      <c r="U32910" s="34">
        <v>28</v>
      </c>
      <c r="V32910" s="34">
        <v>34</v>
      </c>
      <c r="W32910" s="34">
        <v>19</v>
      </c>
      <c r="X32910" s="34">
        <v>36</v>
      </c>
      <c r="Y32910" s="34">
        <v>15</v>
      </c>
      <c r="Z32910" s="34">
        <v>41</v>
      </c>
      <c r="AA32910" s="34">
        <v>31</v>
      </c>
      <c r="AB32910" s="34">
        <v>23</v>
      </c>
      <c r="AC32910" s="34">
        <v>26</v>
      </c>
    </row>
    <row r="32911" spans="1:29" x14ac:dyDescent="0.2">
      <c r="A32911" s="34" t="s">
        <v>93404</v>
      </c>
      <c r="B32911" s="34">
        <v>24</v>
      </c>
      <c r="C32911" s="34">
        <v>49</v>
      </c>
      <c r="D32911" s="34">
        <v>60</v>
      </c>
      <c r="E32911" s="34">
        <v>25</v>
      </c>
      <c r="F32911" s="34">
        <v>44</v>
      </c>
      <c r="G32911" s="34">
        <v>34</v>
      </c>
      <c r="H32911" s="34">
        <v>26</v>
      </c>
      <c r="I32911" s="34">
        <v>16</v>
      </c>
      <c r="J32911" s="34">
        <v>29</v>
      </c>
      <c r="K32911" s="34">
        <v>19</v>
      </c>
      <c r="L32911" s="34">
        <v>32</v>
      </c>
      <c r="M32911" s="34">
        <v>24</v>
      </c>
      <c r="N32911" s="34">
        <v>25</v>
      </c>
      <c r="O32911" s="34">
        <v>17</v>
      </c>
      <c r="P32911" s="34">
        <v>35</v>
      </c>
      <c r="Q32911" s="34">
        <v>29</v>
      </c>
      <c r="R32911" s="34">
        <v>34</v>
      </c>
      <c r="S32911" s="34">
        <v>31</v>
      </c>
      <c r="T32911" s="34">
        <v>38</v>
      </c>
      <c r="U32911" s="34">
        <v>29</v>
      </c>
      <c r="V32911" s="34">
        <v>47</v>
      </c>
      <c r="W32911" s="34">
        <v>14</v>
      </c>
      <c r="X32911" s="34">
        <v>27</v>
      </c>
      <c r="Y32911" s="34">
        <v>25</v>
      </c>
      <c r="Z32911" s="34">
        <v>46</v>
      </c>
      <c r="AA32911" s="34">
        <v>29</v>
      </c>
      <c r="AB32911" s="34">
        <v>13</v>
      </c>
      <c r="AC32911" s="34">
        <v>38</v>
      </c>
    </row>
    <row r="32912" spans="1:29" x14ac:dyDescent="0.2">
      <c r="A32912" s="34" t="s">
        <v>93405</v>
      </c>
      <c r="B32912" s="34">
        <v>54</v>
      </c>
      <c r="C32912" s="34">
        <v>47</v>
      </c>
      <c r="D32912" s="34">
        <v>90</v>
      </c>
      <c r="E32912" s="34">
        <v>83</v>
      </c>
      <c r="F32912" s="34">
        <v>68</v>
      </c>
      <c r="G32912" s="34">
        <v>67</v>
      </c>
      <c r="H32912" s="34">
        <v>69</v>
      </c>
      <c r="I32912" s="34">
        <v>54</v>
      </c>
      <c r="J32912" s="34">
        <v>58</v>
      </c>
      <c r="K32912" s="34">
        <v>63</v>
      </c>
      <c r="L32912" s="34">
        <v>44</v>
      </c>
      <c r="M32912" s="34">
        <v>43</v>
      </c>
      <c r="N32912" s="34">
        <v>51</v>
      </c>
      <c r="O32912" s="34">
        <v>44</v>
      </c>
      <c r="P32912" s="34">
        <v>67</v>
      </c>
      <c r="Q32912" s="34">
        <v>66</v>
      </c>
      <c r="R32912" s="34">
        <v>88</v>
      </c>
      <c r="S32912" s="34">
        <v>90</v>
      </c>
      <c r="T32912" s="34">
        <v>84</v>
      </c>
      <c r="U32912" s="34">
        <v>60</v>
      </c>
      <c r="V32912" s="34">
        <v>76</v>
      </c>
      <c r="W32912" s="34">
        <v>62</v>
      </c>
      <c r="X32912" s="34">
        <v>86</v>
      </c>
      <c r="Y32912" s="34">
        <v>57</v>
      </c>
      <c r="Z32912" s="34">
        <v>76</v>
      </c>
      <c r="AA32912" s="34">
        <v>84</v>
      </c>
      <c r="AB32912" s="34">
        <v>95</v>
      </c>
      <c r="AC32912" s="34">
        <v>66</v>
      </c>
    </row>
    <row r="32913" spans="1:29" x14ac:dyDescent="0.2">
      <c r="A32913" s="34" t="s">
        <v>93406</v>
      </c>
      <c r="B32913" s="34">
        <v>19</v>
      </c>
      <c r="C32913" s="34">
        <v>21</v>
      </c>
      <c r="D32913" s="34">
        <v>15</v>
      </c>
      <c r="E32913" s="34">
        <v>2</v>
      </c>
      <c r="F32913" s="34">
        <v>9</v>
      </c>
      <c r="G32913" s="34">
        <v>5</v>
      </c>
      <c r="H32913" s="34">
        <v>8</v>
      </c>
      <c r="I32913" s="34">
        <v>14</v>
      </c>
      <c r="J32913" s="34">
        <v>14</v>
      </c>
      <c r="K32913" s="34">
        <v>11</v>
      </c>
      <c r="L32913" s="34">
        <v>4</v>
      </c>
      <c r="M32913" s="34">
        <v>12</v>
      </c>
      <c r="N32913" s="34">
        <v>10</v>
      </c>
      <c r="O32913" s="34">
        <v>16</v>
      </c>
      <c r="P32913" s="34">
        <v>14</v>
      </c>
      <c r="Q32913" s="34">
        <v>8</v>
      </c>
      <c r="R32913" s="34">
        <v>18</v>
      </c>
      <c r="S32913" s="34">
        <v>19</v>
      </c>
      <c r="T32913" s="34">
        <v>7</v>
      </c>
      <c r="U32913" s="34">
        <v>5</v>
      </c>
      <c r="V32913" s="34">
        <v>6</v>
      </c>
      <c r="W32913" s="34">
        <v>7</v>
      </c>
      <c r="X32913" s="34">
        <v>5</v>
      </c>
      <c r="Y32913" s="34">
        <v>22</v>
      </c>
      <c r="Z32913" s="34">
        <v>15</v>
      </c>
      <c r="AA32913" s="34">
        <v>6</v>
      </c>
      <c r="AB32913" s="34">
        <v>5</v>
      </c>
      <c r="AC32913" s="34">
        <v>17</v>
      </c>
    </row>
    <row r="32914" spans="1:29" x14ac:dyDescent="0.2">
      <c r="A32914" s="34" t="s">
        <v>93407</v>
      </c>
      <c r="B32914" s="34">
        <v>29</v>
      </c>
      <c r="C32914" s="34">
        <v>91</v>
      </c>
      <c r="D32914" s="34">
        <v>73</v>
      </c>
      <c r="E32914" s="34">
        <v>101</v>
      </c>
      <c r="F32914" s="34">
        <v>73</v>
      </c>
      <c r="G32914" s="34">
        <v>72</v>
      </c>
      <c r="H32914" s="34">
        <v>61</v>
      </c>
      <c r="I32914" s="34">
        <v>86</v>
      </c>
      <c r="J32914" s="34">
        <v>71</v>
      </c>
      <c r="K32914" s="34">
        <v>130</v>
      </c>
      <c r="L32914" s="34">
        <v>38</v>
      </c>
      <c r="M32914" s="34">
        <v>89</v>
      </c>
      <c r="N32914" s="34">
        <v>64</v>
      </c>
      <c r="O32914" s="34">
        <v>57</v>
      </c>
      <c r="P32914" s="34">
        <v>65</v>
      </c>
      <c r="Q32914" s="34">
        <v>102</v>
      </c>
      <c r="R32914" s="34">
        <v>84</v>
      </c>
      <c r="S32914" s="34">
        <v>107</v>
      </c>
      <c r="T32914" s="34">
        <v>66</v>
      </c>
      <c r="U32914" s="34">
        <v>69</v>
      </c>
      <c r="V32914" s="34">
        <v>44</v>
      </c>
      <c r="W32914" s="34">
        <v>66</v>
      </c>
      <c r="X32914" s="34">
        <v>83</v>
      </c>
      <c r="Y32914" s="34">
        <v>74</v>
      </c>
      <c r="Z32914" s="34">
        <v>100</v>
      </c>
      <c r="AA32914" s="34">
        <v>91</v>
      </c>
      <c r="AB32914" s="34">
        <v>75</v>
      </c>
      <c r="AC32914" s="34">
        <v>95</v>
      </c>
    </row>
    <row r="32915" spans="1:29" x14ac:dyDescent="0.2">
      <c r="A32915" s="34" t="s">
        <v>93408</v>
      </c>
      <c r="B32915" s="34">
        <v>59</v>
      </c>
      <c r="C32915" s="34">
        <v>83</v>
      </c>
      <c r="D32915" s="34">
        <v>59</v>
      </c>
      <c r="E32915" s="34">
        <v>76</v>
      </c>
      <c r="F32915" s="34">
        <v>52</v>
      </c>
      <c r="G32915" s="34">
        <v>92</v>
      </c>
      <c r="H32915" s="34">
        <v>67</v>
      </c>
      <c r="I32915" s="34">
        <v>88</v>
      </c>
      <c r="J32915" s="34">
        <v>46</v>
      </c>
      <c r="K32915" s="34">
        <v>101</v>
      </c>
      <c r="L32915" s="34">
        <v>44</v>
      </c>
      <c r="M32915" s="34">
        <v>80</v>
      </c>
      <c r="N32915" s="34">
        <v>76</v>
      </c>
      <c r="O32915" s="34">
        <v>62</v>
      </c>
      <c r="P32915" s="34">
        <v>70</v>
      </c>
      <c r="Q32915" s="34">
        <v>78</v>
      </c>
      <c r="R32915" s="34">
        <v>80</v>
      </c>
      <c r="S32915" s="34">
        <v>102</v>
      </c>
      <c r="T32915" s="34">
        <v>56</v>
      </c>
      <c r="U32915" s="34">
        <v>63</v>
      </c>
      <c r="V32915" s="34">
        <v>98</v>
      </c>
      <c r="W32915" s="34">
        <v>124</v>
      </c>
      <c r="X32915" s="34">
        <v>136</v>
      </c>
      <c r="Y32915" s="34">
        <v>84</v>
      </c>
      <c r="Z32915" s="34">
        <v>101</v>
      </c>
      <c r="AA32915" s="34">
        <v>111</v>
      </c>
      <c r="AB32915" s="34">
        <v>87</v>
      </c>
      <c r="AC32915" s="34">
        <v>126</v>
      </c>
    </row>
    <row r="32916" spans="1:29" x14ac:dyDescent="0.2">
      <c r="A32916" s="34" t="s">
        <v>93409</v>
      </c>
      <c r="B32916" s="34">
        <v>81</v>
      </c>
      <c r="C32916" s="34">
        <v>84</v>
      </c>
      <c r="D32916" s="34">
        <v>120</v>
      </c>
      <c r="E32916" s="34">
        <v>101</v>
      </c>
      <c r="F32916" s="34">
        <v>113</v>
      </c>
      <c r="G32916" s="34">
        <v>75</v>
      </c>
      <c r="H32916" s="34">
        <v>137</v>
      </c>
      <c r="I32916" s="34">
        <v>82</v>
      </c>
      <c r="J32916" s="34">
        <v>109</v>
      </c>
      <c r="K32916" s="34">
        <v>80</v>
      </c>
      <c r="L32916" s="34">
        <v>68</v>
      </c>
      <c r="M32916" s="34">
        <v>79</v>
      </c>
      <c r="N32916" s="34">
        <v>113</v>
      </c>
      <c r="O32916" s="34">
        <v>79</v>
      </c>
      <c r="P32916" s="34">
        <v>97</v>
      </c>
      <c r="Q32916" s="34">
        <v>141</v>
      </c>
      <c r="R32916" s="34">
        <v>128</v>
      </c>
      <c r="S32916" s="34">
        <v>151</v>
      </c>
      <c r="T32916" s="34">
        <v>108</v>
      </c>
      <c r="U32916" s="34">
        <v>79</v>
      </c>
      <c r="V32916" s="34">
        <v>109</v>
      </c>
      <c r="W32916" s="34">
        <v>95</v>
      </c>
      <c r="X32916" s="34">
        <v>113</v>
      </c>
      <c r="Y32916" s="34">
        <v>115</v>
      </c>
      <c r="Z32916" s="34">
        <v>99</v>
      </c>
      <c r="AA32916" s="34">
        <v>143</v>
      </c>
      <c r="AB32916" s="34">
        <v>85</v>
      </c>
      <c r="AC32916" s="34">
        <v>173</v>
      </c>
    </row>
    <row r="32917" spans="1:29" x14ac:dyDescent="0.2">
      <c r="A32917" s="34" t="s">
        <v>93410</v>
      </c>
      <c r="B32917" s="34">
        <v>30</v>
      </c>
      <c r="C32917" s="34">
        <v>24</v>
      </c>
      <c r="D32917" s="34">
        <v>37</v>
      </c>
      <c r="E32917" s="34">
        <v>16</v>
      </c>
      <c r="F32917" s="34">
        <v>34</v>
      </c>
      <c r="G32917" s="34">
        <v>19</v>
      </c>
      <c r="H32917" s="34">
        <v>39</v>
      </c>
      <c r="I32917" s="34">
        <v>26</v>
      </c>
      <c r="J32917" s="34">
        <v>29</v>
      </c>
      <c r="K32917" s="34">
        <v>16</v>
      </c>
      <c r="L32917" s="34">
        <v>30</v>
      </c>
      <c r="M32917" s="34">
        <v>17</v>
      </c>
      <c r="N32917" s="34">
        <v>36</v>
      </c>
      <c r="O32917" s="34">
        <v>26</v>
      </c>
      <c r="P32917" s="34">
        <v>31</v>
      </c>
      <c r="Q32917" s="34">
        <v>35</v>
      </c>
      <c r="R32917" s="34">
        <v>38</v>
      </c>
      <c r="S32917" s="34">
        <v>26</v>
      </c>
      <c r="T32917" s="34">
        <v>46</v>
      </c>
      <c r="U32917" s="34">
        <v>17</v>
      </c>
      <c r="V32917" s="34">
        <v>46</v>
      </c>
      <c r="W32917" s="34">
        <v>31</v>
      </c>
      <c r="X32917" s="34">
        <v>45</v>
      </c>
      <c r="Y32917" s="34">
        <v>13</v>
      </c>
      <c r="Z32917" s="34">
        <v>23</v>
      </c>
      <c r="AA32917" s="34">
        <v>21</v>
      </c>
      <c r="AB32917" s="34">
        <v>40</v>
      </c>
      <c r="AC32917" s="34">
        <v>41</v>
      </c>
    </row>
    <row r="32918" spans="1:29" x14ac:dyDescent="0.2">
      <c r="A32918" s="34" t="s">
        <v>93411</v>
      </c>
      <c r="B32918" s="34">
        <v>74</v>
      </c>
      <c r="C32918" s="34">
        <v>153</v>
      </c>
      <c r="D32918" s="34">
        <v>201</v>
      </c>
      <c r="E32918" s="34">
        <v>122</v>
      </c>
      <c r="F32918" s="34">
        <v>134</v>
      </c>
      <c r="G32918" s="34">
        <v>99</v>
      </c>
      <c r="H32918" s="34">
        <v>134</v>
      </c>
      <c r="I32918" s="34">
        <v>94</v>
      </c>
      <c r="J32918" s="34">
        <v>114</v>
      </c>
      <c r="K32918" s="34">
        <v>127</v>
      </c>
      <c r="L32918" s="34">
        <v>86</v>
      </c>
      <c r="M32918" s="34">
        <v>147</v>
      </c>
      <c r="N32918" s="34">
        <v>118</v>
      </c>
      <c r="O32918" s="34">
        <v>137</v>
      </c>
      <c r="P32918" s="34">
        <v>129</v>
      </c>
      <c r="Q32918" s="34">
        <v>177</v>
      </c>
      <c r="R32918" s="34">
        <v>171</v>
      </c>
      <c r="S32918" s="34">
        <v>154</v>
      </c>
      <c r="T32918" s="34">
        <v>116</v>
      </c>
      <c r="U32918" s="34">
        <v>138</v>
      </c>
      <c r="V32918" s="34">
        <v>226</v>
      </c>
      <c r="W32918" s="34">
        <v>146</v>
      </c>
      <c r="X32918" s="34">
        <v>194</v>
      </c>
      <c r="Y32918" s="34">
        <v>150</v>
      </c>
      <c r="Z32918" s="34">
        <v>200</v>
      </c>
      <c r="AA32918" s="34">
        <v>208</v>
      </c>
      <c r="AB32918" s="34">
        <v>125</v>
      </c>
      <c r="AC32918" s="34">
        <v>194</v>
      </c>
    </row>
    <row r="32919" spans="1:29" x14ac:dyDescent="0.2">
      <c r="A32919" s="34" t="s">
        <v>93412</v>
      </c>
      <c r="B32919" s="34">
        <v>50</v>
      </c>
      <c r="C32919" s="34">
        <v>80</v>
      </c>
      <c r="D32919" s="34">
        <v>155</v>
      </c>
      <c r="E32919" s="34">
        <v>86</v>
      </c>
      <c r="F32919" s="34">
        <v>120</v>
      </c>
      <c r="G32919" s="34">
        <v>60</v>
      </c>
      <c r="H32919" s="34">
        <v>109</v>
      </c>
      <c r="I32919" s="34">
        <v>61</v>
      </c>
      <c r="J32919" s="34">
        <v>84</v>
      </c>
      <c r="K32919" s="34">
        <v>72</v>
      </c>
      <c r="L32919" s="34">
        <v>51</v>
      </c>
      <c r="M32919" s="34">
        <v>78</v>
      </c>
      <c r="N32919" s="34">
        <v>89</v>
      </c>
      <c r="O32919" s="34">
        <v>90</v>
      </c>
      <c r="P32919" s="34">
        <v>72</v>
      </c>
      <c r="Q32919" s="34">
        <v>97</v>
      </c>
      <c r="R32919" s="34">
        <v>158</v>
      </c>
      <c r="S32919" s="34">
        <v>142</v>
      </c>
      <c r="T32919" s="34">
        <v>79</v>
      </c>
      <c r="U32919" s="34">
        <v>82</v>
      </c>
      <c r="V32919" s="34">
        <v>151</v>
      </c>
      <c r="W32919" s="34">
        <v>64</v>
      </c>
      <c r="X32919" s="34">
        <v>177</v>
      </c>
      <c r="Y32919" s="34">
        <v>81</v>
      </c>
      <c r="Z32919" s="34">
        <v>132</v>
      </c>
      <c r="AA32919" s="34">
        <v>70</v>
      </c>
      <c r="AB32919" s="34">
        <v>106</v>
      </c>
      <c r="AC32919" s="34">
        <v>138</v>
      </c>
    </row>
    <row r="32920" spans="1:29" x14ac:dyDescent="0.2">
      <c r="A32920" s="34" t="s">
        <v>93413</v>
      </c>
      <c r="B32920" s="34">
        <v>20</v>
      </c>
      <c r="C32920" s="34">
        <v>31</v>
      </c>
      <c r="D32920" s="34">
        <v>38</v>
      </c>
      <c r="E32920" s="34">
        <v>17</v>
      </c>
      <c r="F32920" s="34">
        <v>20</v>
      </c>
      <c r="G32920" s="34">
        <v>29</v>
      </c>
      <c r="H32920" s="34">
        <v>22</v>
      </c>
      <c r="I32920" s="34">
        <v>12</v>
      </c>
      <c r="J32920" s="34">
        <v>23</v>
      </c>
      <c r="K32920" s="34">
        <v>33</v>
      </c>
      <c r="L32920" s="34">
        <v>14</v>
      </c>
      <c r="M32920" s="34">
        <v>16</v>
      </c>
      <c r="N32920" s="34">
        <v>23</v>
      </c>
      <c r="O32920" s="34">
        <v>19</v>
      </c>
      <c r="P32920" s="34">
        <v>18</v>
      </c>
      <c r="Q32920" s="34">
        <v>24</v>
      </c>
      <c r="R32920" s="34">
        <v>30</v>
      </c>
      <c r="S32920" s="34">
        <v>30</v>
      </c>
      <c r="T32920" s="34">
        <v>13</v>
      </c>
      <c r="U32920" s="34">
        <v>10</v>
      </c>
      <c r="V32920" s="34">
        <v>30</v>
      </c>
      <c r="W32920" s="34">
        <v>22</v>
      </c>
      <c r="X32920" s="34">
        <v>38</v>
      </c>
      <c r="Y32920" s="34">
        <v>13</v>
      </c>
      <c r="Z32920" s="34">
        <v>28</v>
      </c>
      <c r="AA32920" s="34">
        <v>28</v>
      </c>
      <c r="AB32920" s="34">
        <v>16</v>
      </c>
      <c r="AC32920" s="34">
        <v>32</v>
      </c>
    </row>
    <row r="32921" spans="1:29" x14ac:dyDescent="0.2">
      <c r="A32921" s="34" t="s">
        <v>93414</v>
      </c>
      <c r="B32921" s="34">
        <v>26</v>
      </c>
      <c r="C32921" s="34">
        <v>40</v>
      </c>
      <c r="D32921" s="34">
        <v>51</v>
      </c>
      <c r="E32921" s="34">
        <v>28</v>
      </c>
      <c r="F32921" s="34">
        <v>53</v>
      </c>
      <c r="G32921" s="34">
        <v>38</v>
      </c>
      <c r="H32921" s="34">
        <v>36</v>
      </c>
      <c r="I32921" s="34">
        <v>26</v>
      </c>
      <c r="J32921" s="34">
        <v>41</v>
      </c>
      <c r="K32921" s="34">
        <v>30</v>
      </c>
      <c r="L32921" s="34">
        <v>33</v>
      </c>
      <c r="M32921" s="34">
        <v>32</v>
      </c>
      <c r="N32921" s="34">
        <v>36</v>
      </c>
      <c r="O32921" s="34">
        <v>21</v>
      </c>
      <c r="P32921" s="34">
        <v>37</v>
      </c>
      <c r="Q32921" s="34">
        <v>22</v>
      </c>
      <c r="R32921" s="34">
        <v>59</v>
      </c>
      <c r="S32921" s="34">
        <v>36</v>
      </c>
      <c r="T32921" s="34">
        <v>32</v>
      </c>
      <c r="U32921" s="34">
        <v>26</v>
      </c>
      <c r="V32921" s="34">
        <v>38</v>
      </c>
      <c r="W32921" s="34">
        <v>25</v>
      </c>
      <c r="X32921" s="34">
        <v>51</v>
      </c>
      <c r="Y32921" s="34">
        <v>39</v>
      </c>
      <c r="Z32921" s="34">
        <v>51</v>
      </c>
      <c r="AA32921" s="34">
        <v>50</v>
      </c>
      <c r="AB32921" s="34">
        <v>49</v>
      </c>
      <c r="AC32921" s="34">
        <v>70</v>
      </c>
    </row>
    <row r="32922" spans="1:29" x14ac:dyDescent="0.2">
      <c r="A32922" s="34" t="s">
        <v>93415</v>
      </c>
      <c r="B32922" s="34">
        <v>29</v>
      </c>
      <c r="C32922" s="34">
        <v>32</v>
      </c>
      <c r="D32922" s="34">
        <v>41</v>
      </c>
      <c r="E32922" s="34">
        <v>16</v>
      </c>
      <c r="F32922" s="34">
        <v>26</v>
      </c>
      <c r="G32922" s="34">
        <v>38</v>
      </c>
      <c r="H32922" s="34">
        <v>29</v>
      </c>
      <c r="I32922" s="34">
        <v>30</v>
      </c>
      <c r="J32922" s="34">
        <v>22</v>
      </c>
      <c r="K32922" s="34">
        <v>30</v>
      </c>
      <c r="L32922" s="34">
        <v>19</v>
      </c>
      <c r="M32922" s="34">
        <v>20</v>
      </c>
      <c r="N32922" s="34">
        <v>20</v>
      </c>
      <c r="O32922" s="34">
        <v>28</v>
      </c>
      <c r="P32922" s="34">
        <v>18</v>
      </c>
      <c r="Q32922" s="34">
        <v>46</v>
      </c>
      <c r="R32922" s="34">
        <v>34</v>
      </c>
      <c r="S32922" s="34">
        <v>51</v>
      </c>
      <c r="T32922" s="34">
        <v>20</v>
      </c>
      <c r="U32922" s="34">
        <v>25</v>
      </c>
      <c r="V32922" s="34">
        <v>33</v>
      </c>
      <c r="W32922" s="34">
        <v>20</v>
      </c>
      <c r="X32922" s="34">
        <v>44</v>
      </c>
      <c r="Y32922" s="34">
        <v>27</v>
      </c>
      <c r="Z32922" s="34">
        <v>11</v>
      </c>
      <c r="AA32922" s="34">
        <v>32</v>
      </c>
      <c r="AB32922" s="34">
        <v>17</v>
      </c>
      <c r="AC32922" s="34">
        <v>55</v>
      </c>
    </row>
    <row r="32923" spans="1:29" x14ac:dyDescent="0.2">
      <c r="A32923" s="34" t="s">
        <v>93416</v>
      </c>
      <c r="B32923" s="34">
        <v>8</v>
      </c>
      <c r="C32923" s="34">
        <v>12</v>
      </c>
      <c r="D32923" s="34">
        <v>15</v>
      </c>
      <c r="E32923" s="34">
        <v>22</v>
      </c>
      <c r="F32923" s="34">
        <v>6</v>
      </c>
      <c r="G32923" s="34">
        <v>6</v>
      </c>
      <c r="H32923" s="34">
        <v>9</v>
      </c>
      <c r="I32923" s="34">
        <v>6</v>
      </c>
      <c r="J32923" s="34">
        <v>3</v>
      </c>
      <c r="K32923" s="34">
        <v>11</v>
      </c>
      <c r="L32923" s="34">
        <v>3</v>
      </c>
      <c r="M32923" s="34">
        <v>10</v>
      </c>
      <c r="N32923" s="34">
        <v>5</v>
      </c>
      <c r="O32923" s="34">
        <v>12</v>
      </c>
      <c r="P32923" s="34">
        <v>10</v>
      </c>
      <c r="Q32923" s="34">
        <v>8</v>
      </c>
      <c r="R32923" s="34">
        <v>11</v>
      </c>
      <c r="S32923" s="34">
        <v>14</v>
      </c>
      <c r="T32923" s="34">
        <v>0</v>
      </c>
      <c r="U32923" s="34">
        <v>5</v>
      </c>
      <c r="V32923" s="34">
        <v>9</v>
      </c>
      <c r="W32923" s="34">
        <v>8</v>
      </c>
      <c r="X32923" s="34">
        <v>13</v>
      </c>
      <c r="Y32923" s="34">
        <v>13</v>
      </c>
      <c r="Z32923" s="34">
        <v>10</v>
      </c>
      <c r="AA32923" s="34">
        <v>12</v>
      </c>
      <c r="AB32923" s="34">
        <v>4</v>
      </c>
      <c r="AC32923" s="34">
        <v>24</v>
      </c>
    </row>
    <row r="32924" spans="1:29" x14ac:dyDescent="0.2">
      <c r="A32924" s="34" t="s">
        <v>93417</v>
      </c>
      <c r="B32924" s="34">
        <v>33</v>
      </c>
      <c r="C32924" s="34">
        <v>28</v>
      </c>
      <c r="D32924" s="34">
        <v>30</v>
      </c>
      <c r="E32924" s="34">
        <v>26</v>
      </c>
      <c r="F32924" s="34">
        <v>24</v>
      </c>
      <c r="G32924" s="34">
        <v>10</v>
      </c>
      <c r="H32924" s="34">
        <v>33</v>
      </c>
      <c r="I32924" s="34">
        <v>19</v>
      </c>
      <c r="J32924" s="34">
        <v>18</v>
      </c>
      <c r="K32924" s="34">
        <v>26</v>
      </c>
      <c r="L32924" s="34">
        <v>12</v>
      </c>
      <c r="M32924" s="34">
        <v>17</v>
      </c>
      <c r="N32924" s="34">
        <v>12</v>
      </c>
      <c r="O32924" s="34">
        <v>11</v>
      </c>
      <c r="P32924" s="34">
        <v>20</v>
      </c>
      <c r="Q32924" s="34">
        <v>34</v>
      </c>
      <c r="R32924" s="34">
        <v>34</v>
      </c>
      <c r="S32924" s="34">
        <v>8</v>
      </c>
      <c r="T32924" s="34">
        <v>36</v>
      </c>
      <c r="U32924" s="34">
        <v>23</v>
      </c>
      <c r="V32924" s="34">
        <v>20</v>
      </c>
      <c r="W32924" s="34">
        <v>21</v>
      </c>
      <c r="X32924" s="34">
        <v>39</v>
      </c>
      <c r="Y32924" s="34">
        <v>14</v>
      </c>
      <c r="Z32924" s="34">
        <v>27</v>
      </c>
      <c r="AA32924" s="34">
        <v>35</v>
      </c>
      <c r="AB32924" s="34">
        <v>11</v>
      </c>
      <c r="AC32924" s="34">
        <v>21</v>
      </c>
    </row>
    <row r="32925" spans="1:29" x14ac:dyDescent="0.2">
      <c r="A32925" s="34" t="s">
        <v>93418</v>
      </c>
      <c r="B32925" s="34">
        <v>19</v>
      </c>
      <c r="C32925" s="34">
        <v>17</v>
      </c>
      <c r="D32925" s="34">
        <v>27</v>
      </c>
      <c r="E32925" s="34">
        <v>36</v>
      </c>
      <c r="F32925" s="34">
        <v>14</v>
      </c>
      <c r="G32925" s="34">
        <v>21</v>
      </c>
      <c r="H32925" s="34">
        <v>17</v>
      </c>
      <c r="I32925" s="34">
        <v>28</v>
      </c>
      <c r="J32925" s="34">
        <v>13</v>
      </c>
      <c r="K32925" s="34">
        <v>27</v>
      </c>
      <c r="L32925" s="34">
        <v>11</v>
      </c>
      <c r="M32925" s="34">
        <v>24</v>
      </c>
      <c r="N32925" s="34">
        <v>21</v>
      </c>
      <c r="O32925" s="34">
        <v>22</v>
      </c>
      <c r="P32925" s="34">
        <v>24</v>
      </c>
      <c r="Q32925" s="34">
        <v>16</v>
      </c>
      <c r="R32925" s="34">
        <v>25</v>
      </c>
      <c r="S32925" s="34">
        <v>27</v>
      </c>
      <c r="T32925" s="34">
        <v>12</v>
      </c>
      <c r="U32925" s="34">
        <v>19</v>
      </c>
      <c r="V32925" s="34">
        <v>35</v>
      </c>
      <c r="W32925" s="34">
        <v>28</v>
      </c>
      <c r="X32925" s="34">
        <v>28</v>
      </c>
      <c r="Y32925" s="34">
        <v>12</v>
      </c>
      <c r="Z32925" s="34">
        <v>24</v>
      </c>
      <c r="AA32925" s="34">
        <v>20</v>
      </c>
      <c r="AB32925" s="34">
        <v>20</v>
      </c>
      <c r="AC32925" s="34">
        <v>43</v>
      </c>
    </row>
    <row r="32926" spans="1:29" x14ac:dyDescent="0.2">
      <c r="A32926" s="34" t="s">
        <v>93419</v>
      </c>
      <c r="B32926" s="34">
        <v>34</v>
      </c>
      <c r="C32926" s="34">
        <v>25</v>
      </c>
      <c r="D32926" s="34">
        <v>49</v>
      </c>
      <c r="E32926" s="34">
        <v>32</v>
      </c>
      <c r="F32926" s="34">
        <v>29</v>
      </c>
      <c r="G32926" s="34">
        <v>23</v>
      </c>
      <c r="H32926" s="34">
        <v>18</v>
      </c>
      <c r="I32926" s="34">
        <v>5</v>
      </c>
      <c r="J32926" s="34">
        <v>17</v>
      </c>
      <c r="K32926" s="34">
        <v>19</v>
      </c>
      <c r="L32926" s="34">
        <v>17</v>
      </c>
      <c r="M32926" s="34">
        <v>23</v>
      </c>
      <c r="N32926" s="34">
        <v>17</v>
      </c>
      <c r="O32926" s="34">
        <v>14</v>
      </c>
      <c r="P32926" s="34">
        <v>12</v>
      </c>
      <c r="Q32926" s="34">
        <v>34</v>
      </c>
      <c r="R32926" s="34">
        <v>18</v>
      </c>
      <c r="S32926" s="34">
        <v>42</v>
      </c>
      <c r="T32926" s="34">
        <v>12</v>
      </c>
      <c r="U32926" s="34">
        <v>28</v>
      </c>
      <c r="V32926" s="34">
        <v>33</v>
      </c>
      <c r="W32926" s="34">
        <v>41</v>
      </c>
      <c r="X32926" s="34">
        <v>30</v>
      </c>
      <c r="Y32926" s="34">
        <v>16</v>
      </c>
      <c r="Z32926" s="34">
        <v>15</v>
      </c>
      <c r="AA32926" s="34">
        <v>24</v>
      </c>
      <c r="AB32926" s="34">
        <v>26</v>
      </c>
      <c r="AC32926" s="34">
        <v>25</v>
      </c>
    </row>
    <row r="32927" spans="1:29" x14ac:dyDescent="0.2">
      <c r="A32927" s="34" t="s">
        <v>93420</v>
      </c>
      <c r="B32927" s="34">
        <v>7</v>
      </c>
      <c r="C32927" s="34">
        <v>4</v>
      </c>
      <c r="D32927" s="34">
        <v>14</v>
      </c>
      <c r="E32927" s="34">
        <v>13</v>
      </c>
      <c r="F32927" s="34">
        <v>4</v>
      </c>
      <c r="G32927" s="34">
        <v>16</v>
      </c>
      <c r="H32927" s="34">
        <v>2</v>
      </c>
      <c r="I32927" s="34">
        <v>7</v>
      </c>
      <c r="J32927" s="34">
        <v>4</v>
      </c>
      <c r="K32927" s="34">
        <v>17</v>
      </c>
      <c r="L32927" s="34">
        <v>2</v>
      </c>
      <c r="M32927" s="34">
        <v>12</v>
      </c>
      <c r="N32927" s="34">
        <v>8</v>
      </c>
      <c r="O32927" s="34">
        <v>5</v>
      </c>
      <c r="P32927" s="34">
        <v>5</v>
      </c>
      <c r="Q32927" s="34">
        <v>6</v>
      </c>
      <c r="R32927" s="34">
        <v>6</v>
      </c>
      <c r="S32927" s="34">
        <v>3</v>
      </c>
      <c r="T32927" s="34">
        <v>8</v>
      </c>
      <c r="U32927" s="34">
        <v>5</v>
      </c>
      <c r="V32927" s="34">
        <v>11</v>
      </c>
      <c r="W32927" s="34">
        <v>7</v>
      </c>
      <c r="X32927" s="34">
        <v>7</v>
      </c>
      <c r="Y32927" s="34">
        <v>7</v>
      </c>
      <c r="Z32927" s="34">
        <v>12</v>
      </c>
      <c r="AA32927" s="34">
        <v>6</v>
      </c>
      <c r="AB32927" s="34">
        <v>12</v>
      </c>
      <c r="AC32927" s="34">
        <v>7</v>
      </c>
    </row>
    <row r="32928" spans="1:29" x14ac:dyDescent="0.2">
      <c r="A32928" s="34" t="s">
        <v>93421</v>
      </c>
      <c r="B32928" s="34">
        <v>22</v>
      </c>
      <c r="C32928" s="34">
        <v>10</v>
      </c>
      <c r="D32928" s="34">
        <v>18</v>
      </c>
      <c r="E32928" s="34">
        <v>7</v>
      </c>
      <c r="F32928" s="34">
        <v>13</v>
      </c>
      <c r="G32928" s="34">
        <v>14</v>
      </c>
      <c r="H32928" s="34">
        <v>13</v>
      </c>
      <c r="I32928" s="34">
        <v>12</v>
      </c>
      <c r="J32928" s="34">
        <v>16</v>
      </c>
      <c r="K32928" s="34">
        <v>6</v>
      </c>
      <c r="L32928" s="34">
        <v>11</v>
      </c>
      <c r="M32928" s="34">
        <v>13</v>
      </c>
      <c r="N32928" s="34">
        <v>9</v>
      </c>
      <c r="O32928" s="34">
        <v>15</v>
      </c>
      <c r="P32928" s="34">
        <v>6</v>
      </c>
      <c r="Q32928" s="34">
        <v>14</v>
      </c>
      <c r="R32928" s="34">
        <v>25</v>
      </c>
      <c r="S32928" s="34">
        <v>12</v>
      </c>
      <c r="T32928" s="34">
        <v>5</v>
      </c>
      <c r="U32928" s="34">
        <v>13</v>
      </c>
      <c r="V32928" s="34">
        <v>24</v>
      </c>
      <c r="W32928" s="34">
        <v>8</v>
      </c>
      <c r="X32928" s="34">
        <v>15</v>
      </c>
      <c r="Y32928" s="34">
        <v>16</v>
      </c>
      <c r="Z32928" s="34">
        <v>7</v>
      </c>
      <c r="AA32928" s="34">
        <v>19</v>
      </c>
      <c r="AB32928" s="34">
        <v>16</v>
      </c>
      <c r="AC32928" s="34">
        <v>13</v>
      </c>
    </row>
    <row r="32929" spans="1:29" x14ac:dyDescent="0.2">
      <c r="A32929" s="34" t="s">
        <v>93422</v>
      </c>
      <c r="B32929" s="34">
        <v>38</v>
      </c>
      <c r="C32929" s="34">
        <v>60</v>
      </c>
      <c r="D32929" s="34">
        <v>63</v>
      </c>
      <c r="E32929" s="34">
        <v>108</v>
      </c>
      <c r="F32929" s="34">
        <v>62</v>
      </c>
      <c r="G32929" s="34">
        <v>65</v>
      </c>
      <c r="H32929" s="34">
        <v>77</v>
      </c>
      <c r="I32929" s="34">
        <v>81</v>
      </c>
      <c r="J32929" s="34">
        <v>56</v>
      </c>
      <c r="K32929" s="34">
        <v>79</v>
      </c>
      <c r="L32929" s="34">
        <v>50</v>
      </c>
      <c r="M32929" s="34">
        <v>78</v>
      </c>
      <c r="N32929" s="34">
        <v>58</v>
      </c>
      <c r="O32929" s="34">
        <v>72</v>
      </c>
      <c r="P32929" s="34">
        <v>76</v>
      </c>
      <c r="Q32929" s="34">
        <v>83</v>
      </c>
      <c r="R32929" s="34">
        <v>59</v>
      </c>
      <c r="S32929" s="34">
        <v>107</v>
      </c>
      <c r="T32929" s="34">
        <v>55</v>
      </c>
      <c r="U32929" s="34">
        <v>64</v>
      </c>
      <c r="V32929" s="34">
        <v>72</v>
      </c>
      <c r="W32929" s="34">
        <v>66</v>
      </c>
      <c r="X32929" s="34">
        <v>103</v>
      </c>
      <c r="Y32929" s="34">
        <v>87</v>
      </c>
      <c r="Z32929" s="34">
        <v>74</v>
      </c>
      <c r="AA32929" s="34">
        <v>98</v>
      </c>
      <c r="AB32929" s="34">
        <v>44</v>
      </c>
      <c r="AC32929" s="34">
        <v>90</v>
      </c>
    </row>
    <row r="32930" spans="1:29" x14ac:dyDescent="0.2">
      <c r="A32930" s="34" t="s">
        <v>93423</v>
      </c>
      <c r="B32930" s="34">
        <v>15</v>
      </c>
      <c r="C32930" s="34">
        <v>29</v>
      </c>
      <c r="D32930" s="34">
        <v>38</v>
      </c>
      <c r="E32930" s="34">
        <v>44</v>
      </c>
      <c r="F32930" s="34">
        <v>26</v>
      </c>
      <c r="G32930" s="34">
        <v>43</v>
      </c>
      <c r="H32930" s="34">
        <v>11</v>
      </c>
      <c r="I32930" s="34">
        <v>26</v>
      </c>
      <c r="J32930" s="34">
        <v>23</v>
      </c>
      <c r="K32930" s="34">
        <v>44</v>
      </c>
      <c r="L32930" s="34">
        <v>14</v>
      </c>
      <c r="M32930" s="34">
        <v>31</v>
      </c>
      <c r="N32930" s="34">
        <v>28</v>
      </c>
      <c r="O32930" s="34">
        <v>27</v>
      </c>
      <c r="P32930" s="34">
        <v>19</v>
      </c>
      <c r="Q32930" s="34">
        <v>35</v>
      </c>
      <c r="R32930" s="34">
        <v>15</v>
      </c>
      <c r="S32930" s="34">
        <v>40</v>
      </c>
      <c r="T32930" s="34">
        <v>11</v>
      </c>
      <c r="U32930" s="34">
        <v>29</v>
      </c>
      <c r="V32930" s="34">
        <v>33</v>
      </c>
      <c r="W32930" s="34">
        <v>24</v>
      </c>
      <c r="X32930" s="34">
        <v>47</v>
      </c>
      <c r="Y32930" s="34">
        <v>28</v>
      </c>
      <c r="Z32930" s="34">
        <v>25</v>
      </c>
      <c r="AA32930" s="34">
        <v>41</v>
      </c>
      <c r="AB32930" s="34">
        <v>17</v>
      </c>
      <c r="AC32930" s="34">
        <v>50</v>
      </c>
    </row>
    <row r="32931" spans="1:29" x14ac:dyDescent="0.2">
      <c r="A32931" s="34" t="s">
        <v>93424</v>
      </c>
      <c r="B32931" s="34">
        <v>46</v>
      </c>
      <c r="C32931" s="34">
        <v>88</v>
      </c>
      <c r="D32931" s="34">
        <v>88</v>
      </c>
      <c r="E32931" s="34">
        <v>77</v>
      </c>
      <c r="F32931" s="34">
        <v>80</v>
      </c>
      <c r="G32931" s="34">
        <v>112</v>
      </c>
      <c r="H32931" s="34">
        <v>50</v>
      </c>
      <c r="I32931" s="34">
        <v>80</v>
      </c>
      <c r="J32931" s="34">
        <v>70</v>
      </c>
      <c r="K32931" s="34">
        <v>94</v>
      </c>
      <c r="L32931" s="34">
        <v>34</v>
      </c>
      <c r="M32931" s="34">
        <v>72</v>
      </c>
      <c r="N32931" s="34">
        <v>53</v>
      </c>
      <c r="O32931" s="34">
        <v>71</v>
      </c>
      <c r="P32931" s="34">
        <v>36</v>
      </c>
      <c r="Q32931" s="34">
        <v>111</v>
      </c>
      <c r="R32931" s="34">
        <v>70</v>
      </c>
      <c r="S32931" s="34">
        <v>112</v>
      </c>
      <c r="T32931" s="34">
        <v>65</v>
      </c>
      <c r="U32931" s="34">
        <v>77</v>
      </c>
      <c r="V32931" s="34">
        <v>71</v>
      </c>
      <c r="W32931" s="34">
        <v>85</v>
      </c>
      <c r="X32931" s="34">
        <v>81</v>
      </c>
      <c r="Y32931" s="34">
        <v>69</v>
      </c>
      <c r="Z32931" s="34">
        <v>125</v>
      </c>
      <c r="AA32931" s="34">
        <v>109</v>
      </c>
      <c r="AB32931" s="34">
        <v>38</v>
      </c>
      <c r="AC32931" s="34">
        <v>144</v>
      </c>
    </row>
    <row r="32932" spans="1:29" x14ac:dyDescent="0.2">
      <c r="A32932" s="34" t="s">
        <v>93425</v>
      </c>
      <c r="B32932" s="34">
        <v>10</v>
      </c>
      <c r="C32932" s="34">
        <v>21</v>
      </c>
      <c r="D32932" s="34">
        <v>16</v>
      </c>
      <c r="E32932" s="34">
        <v>16</v>
      </c>
      <c r="F32932" s="34">
        <v>23</v>
      </c>
      <c r="G32932" s="34">
        <v>12</v>
      </c>
      <c r="H32932" s="34">
        <v>20</v>
      </c>
      <c r="I32932" s="34">
        <v>14</v>
      </c>
      <c r="J32932" s="34">
        <v>27</v>
      </c>
      <c r="K32932" s="34">
        <v>30</v>
      </c>
      <c r="L32932" s="34">
        <v>9</v>
      </c>
      <c r="M32932" s="34">
        <v>29</v>
      </c>
      <c r="N32932" s="34">
        <v>19</v>
      </c>
      <c r="O32932" s="34">
        <v>24</v>
      </c>
      <c r="P32932" s="34">
        <v>24</v>
      </c>
      <c r="Q32932" s="34">
        <v>23</v>
      </c>
      <c r="R32932" s="34">
        <v>19</v>
      </c>
      <c r="S32932" s="34">
        <v>37</v>
      </c>
      <c r="T32932" s="34">
        <v>22</v>
      </c>
      <c r="U32932" s="34">
        <v>22</v>
      </c>
      <c r="V32932" s="34">
        <v>38</v>
      </c>
      <c r="W32932" s="34">
        <v>29</v>
      </c>
      <c r="X32932" s="34">
        <v>31</v>
      </c>
      <c r="Y32932" s="34">
        <v>25</v>
      </c>
      <c r="Z32932" s="34">
        <v>24</v>
      </c>
      <c r="AA32932" s="34">
        <v>28</v>
      </c>
      <c r="AB32932" s="34">
        <v>16</v>
      </c>
      <c r="AC32932" s="34">
        <v>39</v>
      </c>
    </row>
    <row r="32933" spans="1:29" x14ac:dyDescent="0.2">
      <c r="A32933" s="34" t="s">
        <v>93426</v>
      </c>
      <c r="B32933" s="34">
        <v>15</v>
      </c>
      <c r="C32933" s="34">
        <v>14</v>
      </c>
      <c r="D32933" s="34">
        <v>34</v>
      </c>
      <c r="E32933" s="34">
        <v>48</v>
      </c>
      <c r="F32933" s="34">
        <v>27</v>
      </c>
      <c r="G32933" s="34">
        <v>33</v>
      </c>
      <c r="H32933" s="34">
        <v>27</v>
      </c>
      <c r="I32933" s="34">
        <v>41</v>
      </c>
      <c r="J32933" s="34">
        <v>27</v>
      </c>
      <c r="K32933" s="34">
        <v>48</v>
      </c>
      <c r="L32933" s="34">
        <v>12</v>
      </c>
      <c r="M32933" s="34">
        <v>29</v>
      </c>
      <c r="N32933" s="34">
        <v>21</v>
      </c>
      <c r="O32933" s="34">
        <v>24</v>
      </c>
      <c r="P32933" s="34">
        <v>19</v>
      </c>
      <c r="Q32933" s="34">
        <v>49</v>
      </c>
      <c r="R32933" s="34">
        <v>30</v>
      </c>
      <c r="S32933" s="34">
        <v>53</v>
      </c>
      <c r="T32933" s="34">
        <v>29</v>
      </c>
      <c r="U32933" s="34">
        <v>21</v>
      </c>
      <c r="V32933" s="34">
        <v>47</v>
      </c>
      <c r="W32933" s="34">
        <v>31</v>
      </c>
      <c r="X32933" s="34">
        <v>52</v>
      </c>
      <c r="Y32933" s="34">
        <v>25</v>
      </c>
      <c r="Z32933" s="34">
        <v>16</v>
      </c>
      <c r="AA32933" s="34">
        <v>54</v>
      </c>
      <c r="AB32933" s="34">
        <v>34</v>
      </c>
      <c r="AC32933" s="34">
        <v>77</v>
      </c>
    </row>
    <row r="32934" spans="1:29" x14ac:dyDescent="0.2">
      <c r="A32934" s="34" t="s">
        <v>93427</v>
      </c>
      <c r="B32934" s="34">
        <v>19</v>
      </c>
      <c r="C32934" s="34">
        <v>8</v>
      </c>
      <c r="D32934" s="34">
        <v>13</v>
      </c>
      <c r="E32934" s="34">
        <v>9</v>
      </c>
      <c r="F32934" s="34">
        <v>17</v>
      </c>
      <c r="G32934" s="34">
        <v>8</v>
      </c>
      <c r="H32934" s="34">
        <v>17</v>
      </c>
      <c r="I32934" s="34">
        <v>8</v>
      </c>
      <c r="J32934" s="34">
        <v>10</v>
      </c>
      <c r="K32934" s="34">
        <v>13</v>
      </c>
      <c r="L32934" s="34">
        <v>6</v>
      </c>
      <c r="M32934" s="34">
        <v>11</v>
      </c>
      <c r="N32934" s="34">
        <v>7</v>
      </c>
      <c r="O32934" s="34">
        <v>8</v>
      </c>
      <c r="P32934" s="34">
        <v>6</v>
      </c>
      <c r="Q32934" s="34">
        <v>24</v>
      </c>
      <c r="R32934" s="34">
        <v>13</v>
      </c>
      <c r="S32934" s="34">
        <v>24</v>
      </c>
      <c r="T32934" s="34">
        <v>22</v>
      </c>
      <c r="U32934" s="34">
        <v>13</v>
      </c>
      <c r="V32934" s="34">
        <v>11</v>
      </c>
      <c r="W32934" s="34">
        <v>12</v>
      </c>
      <c r="X32934" s="34">
        <v>16</v>
      </c>
      <c r="Y32934" s="34">
        <v>16</v>
      </c>
      <c r="Z32934" s="34">
        <v>10</v>
      </c>
      <c r="AA32934" s="34">
        <v>24</v>
      </c>
      <c r="AB32934" s="34">
        <v>11</v>
      </c>
      <c r="AC32934" s="34">
        <v>16</v>
      </c>
    </row>
    <row r="32935" spans="1:29" x14ac:dyDescent="0.2">
      <c r="A32935" s="34" t="s">
        <v>93428</v>
      </c>
      <c r="B32935" s="34">
        <v>41</v>
      </c>
      <c r="C32935" s="34">
        <v>63</v>
      </c>
      <c r="D32935" s="34">
        <v>81</v>
      </c>
      <c r="E32935" s="34">
        <v>70</v>
      </c>
      <c r="F32935" s="34">
        <v>58</v>
      </c>
      <c r="G32935" s="34">
        <v>59</v>
      </c>
      <c r="H32935" s="34">
        <v>87</v>
      </c>
      <c r="I32935" s="34">
        <v>64</v>
      </c>
      <c r="J32935" s="34">
        <v>53</v>
      </c>
      <c r="K32935" s="34">
        <v>70</v>
      </c>
      <c r="L32935" s="34">
        <v>37</v>
      </c>
      <c r="M32935" s="34">
        <v>51</v>
      </c>
      <c r="N32935" s="34">
        <v>45</v>
      </c>
      <c r="O32935" s="34">
        <v>61</v>
      </c>
      <c r="P32935" s="34">
        <v>69</v>
      </c>
      <c r="Q32935" s="34">
        <v>74</v>
      </c>
      <c r="R32935" s="34">
        <v>58</v>
      </c>
      <c r="S32935" s="34">
        <v>63</v>
      </c>
      <c r="T32935" s="34">
        <v>55</v>
      </c>
      <c r="U32935" s="34">
        <v>41</v>
      </c>
      <c r="V32935" s="34">
        <v>81</v>
      </c>
      <c r="W32935" s="34">
        <v>60</v>
      </c>
      <c r="X32935" s="34">
        <v>121</v>
      </c>
      <c r="Y32935" s="34">
        <v>51</v>
      </c>
      <c r="Z32935" s="34">
        <v>98</v>
      </c>
      <c r="AA32935" s="34">
        <v>77</v>
      </c>
      <c r="AB32935" s="34">
        <v>66</v>
      </c>
      <c r="AC32935" s="34">
        <v>106</v>
      </c>
    </row>
    <row r="32936" spans="1:29" x14ac:dyDescent="0.2">
      <c r="A32936" s="34" t="s">
        <v>93429</v>
      </c>
      <c r="B32936" s="34">
        <v>23</v>
      </c>
      <c r="C32936" s="34">
        <v>20</v>
      </c>
      <c r="D32936" s="34">
        <v>38</v>
      </c>
      <c r="E32936" s="34">
        <v>18</v>
      </c>
      <c r="F32936" s="34">
        <v>57</v>
      </c>
      <c r="G32936" s="34">
        <v>16</v>
      </c>
      <c r="H32936" s="34">
        <v>26</v>
      </c>
      <c r="I32936" s="34">
        <v>15</v>
      </c>
      <c r="J32936" s="34">
        <v>32</v>
      </c>
      <c r="K32936" s="34">
        <v>32</v>
      </c>
      <c r="L32936" s="34">
        <v>17</v>
      </c>
      <c r="M32936" s="34">
        <v>7</v>
      </c>
      <c r="N32936" s="34">
        <v>14</v>
      </c>
      <c r="O32936" s="34">
        <v>22</v>
      </c>
      <c r="P32936" s="34">
        <v>21</v>
      </c>
      <c r="Q32936" s="34">
        <v>18</v>
      </c>
      <c r="R32936" s="34">
        <v>26</v>
      </c>
      <c r="S32936" s="34">
        <v>37</v>
      </c>
      <c r="T32936" s="34">
        <v>28</v>
      </c>
      <c r="U32936" s="34">
        <v>14</v>
      </c>
      <c r="V32936" s="34">
        <v>39</v>
      </c>
      <c r="W32936" s="34">
        <v>26</v>
      </c>
      <c r="X32936" s="34">
        <v>40</v>
      </c>
      <c r="Y32936" s="34">
        <v>14</v>
      </c>
      <c r="Z32936" s="34">
        <v>38</v>
      </c>
      <c r="AA32936" s="34">
        <v>19</v>
      </c>
      <c r="AB32936" s="34">
        <v>22</v>
      </c>
      <c r="AC32936" s="34">
        <v>40</v>
      </c>
    </row>
    <row r="32937" spans="1:29" x14ac:dyDescent="0.2">
      <c r="A32937" s="34" t="s">
        <v>93430</v>
      </c>
      <c r="B32937" s="34">
        <v>25</v>
      </c>
      <c r="C32937" s="34">
        <v>39</v>
      </c>
      <c r="D32937" s="34">
        <v>40</v>
      </c>
      <c r="E32937" s="34">
        <v>32</v>
      </c>
      <c r="F32937" s="34">
        <v>23</v>
      </c>
      <c r="G32937" s="34">
        <v>36</v>
      </c>
      <c r="H32937" s="34">
        <v>52</v>
      </c>
      <c r="I32937" s="34">
        <v>32</v>
      </c>
      <c r="J32937" s="34">
        <v>26</v>
      </c>
      <c r="K32937" s="34">
        <v>33</v>
      </c>
      <c r="L32937" s="34">
        <v>25</v>
      </c>
      <c r="M32937" s="34">
        <v>40</v>
      </c>
      <c r="N32937" s="34">
        <v>17</v>
      </c>
      <c r="O32937" s="34">
        <v>31</v>
      </c>
      <c r="P32937" s="34">
        <v>32</v>
      </c>
      <c r="Q32937" s="34">
        <v>41</v>
      </c>
      <c r="R32937" s="34">
        <v>46</v>
      </c>
      <c r="S32937" s="34">
        <v>32</v>
      </c>
      <c r="T32937" s="34">
        <v>19</v>
      </c>
      <c r="U32937" s="34">
        <v>27</v>
      </c>
      <c r="V32937" s="34">
        <v>37</v>
      </c>
      <c r="W32937" s="34">
        <v>23</v>
      </c>
      <c r="X32937" s="34">
        <v>45</v>
      </c>
      <c r="Y32937" s="34">
        <v>43</v>
      </c>
      <c r="Z32937" s="34">
        <v>64</v>
      </c>
      <c r="AA32937" s="34">
        <v>52</v>
      </c>
      <c r="AB32937" s="34">
        <v>41</v>
      </c>
      <c r="AC32937" s="34">
        <v>47</v>
      </c>
    </row>
    <row r="32938" spans="1:29" x14ac:dyDescent="0.2">
      <c r="A32938" s="34" t="s">
        <v>93431</v>
      </c>
      <c r="B32938" s="34">
        <v>42</v>
      </c>
      <c r="C32938" s="34">
        <v>32</v>
      </c>
      <c r="D32938" s="34">
        <v>53</v>
      </c>
      <c r="E32938" s="34">
        <v>47</v>
      </c>
      <c r="F32938" s="34">
        <v>31</v>
      </c>
      <c r="G32938" s="34">
        <v>53</v>
      </c>
      <c r="H32938" s="34">
        <v>31</v>
      </c>
      <c r="I32938" s="34">
        <v>18</v>
      </c>
      <c r="J32938" s="34">
        <v>22</v>
      </c>
      <c r="K32938" s="34">
        <v>45</v>
      </c>
      <c r="L32938" s="34">
        <v>16</v>
      </c>
      <c r="M32938" s="34">
        <v>37</v>
      </c>
      <c r="N32938" s="34">
        <v>36</v>
      </c>
      <c r="O32938" s="34">
        <v>26</v>
      </c>
      <c r="P32938" s="34">
        <v>22</v>
      </c>
      <c r="Q32938" s="34">
        <v>43</v>
      </c>
      <c r="R32938" s="34">
        <v>43</v>
      </c>
      <c r="S32938" s="34">
        <v>63</v>
      </c>
      <c r="T32938" s="34">
        <v>33</v>
      </c>
      <c r="U32938" s="34">
        <v>26</v>
      </c>
      <c r="V32938" s="34">
        <v>53</v>
      </c>
      <c r="W32938" s="34">
        <v>30</v>
      </c>
      <c r="X32938" s="34">
        <v>51</v>
      </c>
      <c r="Y32938" s="34">
        <v>15</v>
      </c>
      <c r="Z32938" s="34">
        <v>54</v>
      </c>
      <c r="AA32938" s="34">
        <v>59</v>
      </c>
      <c r="AB32938" s="34">
        <v>44</v>
      </c>
      <c r="AC32938" s="34">
        <v>57</v>
      </c>
    </row>
    <row r="32939" spans="1:29" x14ac:dyDescent="0.2">
      <c r="A32939" s="34" t="s">
        <v>93432</v>
      </c>
      <c r="B32939" s="34">
        <v>71</v>
      </c>
      <c r="C32939" s="34">
        <v>128</v>
      </c>
      <c r="D32939" s="34">
        <v>138</v>
      </c>
      <c r="E32939" s="34">
        <v>145</v>
      </c>
      <c r="F32939" s="34">
        <v>115</v>
      </c>
      <c r="G32939" s="34">
        <v>128</v>
      </c>
      <c r="H32939" s="34">
        <v>94</v>
      </c>
      <c r="I32939" s="34">
        <v>131</v>
      </c>
      <c r="J32939" s="34">
        <v>85</v>
      </c>
      <c r="K32939" s="34">
        <v>157</v>
      </c>
      <c r="L32939" s="34">
        <v>56</v>
      </c>
      <c r="M32939" s="34">
        <v>88</v>
      </c>
      <c r="N32939" s="34">
        <v>89</v>
      </c>
      <c r="O32939" s="34">
        <v>104</v>
      </c>
      <c r="P32939" s="34">
        <v>94</v>
      </c>
      <c r="Q32939" s="34">
        <v>140</v>
      </c>
      <c r="R32939" s="34">
        <v>105</v>
      </c>
      <c r="S32939" s="34">
        <v>153</v>
      </c>
      <c r="T32939" s="34">
        <v>87</v>
      </c>
      <c r="U32939" s="34">
        <v>95</v>
      </c>
      <c r="V32939" s="34">
        <v>117</v>
      </c>
      <c r="W32939" s="34">
        <v>142</v>
      </c>
      <c r="X32939" s="34">
        <v>136</v>
      </c>
      <c r="Y32939" s="34">
        <v>95</v>
      </c>
      <c r="Z32939" s="34">
        <v>126</v>
      </c>
      <c r="AA32939" s="34">
        <v>153</v>
      </c>
      <c r="AB32939" s="34">
        <v>79</v>
      </c>
      <c r="AC32939" s="34">
        <v>175</v>
      </c>
    </row>
    <row r="32940" spans="1:29" x14ac:dyDescent="0.2">
      <c r="A32940" s="34" t="s">
        <v>93433</v>
      </c>
      <c r="B32940" s="34">
        <v>26</v>
      </c>
      <c r="C32940" s="34">
        <v>44</v>
      </c>
      <c r="D32940" s="34">
        <v>32</v>
      </c>
      <c r="E32940" s="34">
        <v>43</v>
      </c>
      <c r="F32940" s="34">
        <v>36</v>
      </c>
      <c r="G32940" s="34">
        <v>53</v>
      </c>
      <c r="H32940" s="34">
        <v>23</v>
      </c>
      <c r="I32940" s="34">
        <v>26</v>
      </c>
      <c r="J32940" s="34">
        <v>34</v>
      </c>
      <c r="K32940" s="34">
        <v>54</v>
      </c>
      <c r="L32940" s="34">
        <v>15</v>
      </c>
      <c r="M32940" s="34">
        <v>20</v>
      </c>
      <c r="N32940" s="34">
        <v>23</v>
      </c>
      <c r="O32940" s="34">
        <v>32</v>
      </c>
      <c r="P32940" s="34">
        <v>24</v>
      </c>
      <c r="Q32940" s="34">
        <v>48</v>
      </c>
      <c r="R32940" s="34">
        <v>31</v>
      </c>
      <c r="S32940" s="34">
        <v>37</v>
      </c>
      <c r="T32940" s="34">
        <v>12</v>
      </c>
      <c r="U32940" s="34">
        <v>18</v>
      </c>
      <c r="V32940" s="34">
        <v>38</v>
      </c>
      <c r="W32940" s="34">
        <v>28</v>
      </c>
      <c r="X32940" s="34">
        <v>41</v>
      </c>
      <c r="Y32940" s="34">
        <v>24</v>
      </c>
      <c r="Z32940" s="34">
        <v>26</v>
      </c>
      <c r="AA32940" s="34">
        <v>24</v>
      </c>
      <c r="AB32940" s="34">
        <v>32</v>
      </c>
      <c r="AC32940" s="34">
        <v>72</v>
      </c>
    </row>
    <row r="32941" spans="1:29" x14ac:dyDescent="0.2">
      <c r="A32941" s="34" t="s">
        <v>93434</v>
      </c>
      <c r="B32941" s="34">
        <v>43</v>
      </c>
      <c r="C32941" s="34">
        <v>74</v>
      </c>
      <c r="D32941" s="34">
        <v>76</v>
      </c>
      <c r="E32941" s="34">
        <v>69</v>
      </c>
      <c r="F32941" s="34">
        <v>87</v>
      </c>
      <c r="G32941" s="34">
        <v>53</v>
      </c>
      <c r="H32941" s="34">
        <v>76</v>
      </c>
      <c r="I32941" s="34">
        <v>62</v>
      </c>
      <c r="J32941" s="34">
        <v>75</v>
      </c>
      <c r="K32941" s="34">
        <v>79</v>
      </c>
      <c r="L32941" s="34">
        <v>41</v>
      </c>
      <c r="M32941" s="34">
        <v>39</v>
      </c>
      <c r="N32941" s="34">
        <v>61</v>
      </c>
      <c r="O32941" s="34">
        <v>59</v>
      </c>
      <c r="P32941" s="34">
        <v>68</v>
      </c>
      <c r="Q32941" s="34">
        <v>66</v>
      </c>
      <c r="R32941" s="34">
        <v>77</v>
      </c>
      <c r="S32941" s="34">
        <v>59</v>
      </c>
      <c r="T32941" s="34">
        <v>46</v>
      </c>
      <c r="U32941" s="34">
        <v>43</v>
      </c>
      <c r="V32941" s="34">
        <v>61</v>
      </c>
      <c r="W32941" s="34">
        <v>48</v>
      </c>
      <c r="X32941" s="34">
        <v>90</v>
      </c>
      <c r="Y32941" s="34">
        <v>56</v>
      </c>
      <c r="Z32941" s="34">
        <v>75</v>
      </c>
      <c r="AA32941" s="34">
        <v>64</v>
      </c>
      <c r="AB32941" s="34">
        <v>68</v>
      </c>
      <c r="AC32941" s="34">
        <v>86</v>
      </c>
    </row>
    <row r="32942" spans="1:29" x14ac:dyDescent="0.2">
      <c r="A32942" s="34" t="s">
        <v>93435</v>
      </c>
      <c r="B32942" s="34">
        <v>28</v>
      </c>
      <c r="C32942" s="34">
        <v>47</v>
      </c>
      <c r="D32942" s="34">
        <v>47</v>
      </c>
      <c r="E32942" s="34">
        <v>32</v>
      </c>
      <c r="F32942" s="34">
        <v>38</v>
      </c>
      <c r="G32942" s="34">
        <v>45</v>
      </c>
      <c r="H32942" s="34">
        <v>46</v>
      </c>
      <c r="I32942" s="34">
        <v>36</v>
      </c>
      <c r="J32942" s="34">
        <v>27</v>
      </c>
      <c r="K32942" s="34">
        <v>52</v>
      </c>
      <c r="L32942" s="34">
        <v>11</v>
      </c>
      <c r="M32942" s="34">
        <v>39</v>
      </c>
      <c r="N32942" s="34">
        <v>28</v>
      </c>
      <c r="O32942" s="34">
        <v>42</v>
      </c>
      <c r="P32942" s="34">
        <v>22</v>
      </c>
      <c r="Q32942" s="34">
        <v>58</v>
      </c>
      <c r="R32942" s="34">
        <v>36</v>
      </c>
      <c r="S32942" s="34">
        <v>44</v>
      </c>
      <c r="T32942" s="34">
        <v>14</v>
      </c>
      <c r="U32942" s="34">
        <v>37</v>
      </c>
      <c r="V32942" s="34">
        <v>30</v>
      </c>
      <c r="W32942" s="34">
        <v>36</v>
      </c>
      <c r="X32942" s="34">
        <v>31</v>
      </c>
      <c r="Y32942" s="34">
        <v>42</v>
      </c>
      <c r="Z32942" s="34">
        <v>35</v>
      </c>
      <c r="AA32942" s="34">
        <v>58</v>
      </c>
      <c r="AB32942" s="34">
        <v>25</v>
      </c>
      <c r="AC32942" s="34">
        <v>52</v>
      </c>
    </row>
    <row r="32943" spans="1:29" x14ac:dyDescent="0.2">
      <c r="A32943" s="34" t="s">
        <v>93436</v>
      </c>
      <c r="B32943" s="34">
        <v>186</v>
      </c>
      <c r="C32943" s="34">
        <v>262</v>
      </c>
      <c r="D32943" s="34">
        <v>311</v>
      </c>
      <c r="E32943" s="34">
        <v>308</v>
      </c>
      <c r="F32943" s="34">
        <v>308</v>
      </c>
      <c r="G32943" s="34">
        <v>249</v>
      </c>
      <c r="H32943" s="34">
        <v>290</v>
      </c>
      <c r="I32943" s="34">
        <v>247</v>
      </c>
      <c r="J32943" s="34">
        <v>260</v>
      </c>
      <c r="K32943" s="34">
        <v>273</v>
      </c>
      <c r="L32943" s="34">
        <v>171</v>
      </c>
      <c r="M32943" s="34">
        <v>212</v>
      </c>
      <c r="N32943" s="34">
        <v>215</v>
      </c>
      <c r="O32943" s="34">
        <v>268</v>
      </c>
      <c r="P32943" s="34">
        <v>278</v>
      </c>
      <c r="Q32943" s="34">
        <v>315</v>
      </c>
      <c r="R32943" s="34">
        <v>319</v>
      </c>
      <c r="S32943" s="34">
        <v>349</v>
      </c>
      <c r="T32943" s="34">
        <v>225</v>
      </c>
      <c r="U32943" s="34">
        <v>210</v>
      </c>
      <c r="V32943" s="34">
        <v>305</v>
      </c>
      <c r="W32943" s="34">
        <v>293</v>
      </c>
      <c r="X32943" s="34">
        <v>340</v>
      </c>
      <c r="Y32943" s="34">
        <v>256</v>
      </c>
      <c r="Z32943" s="34">
        <v>314</v>
      </c>
      <c r="AA32943" s="34">
        <v>308</v>
      </c>
      <c r="AB32943" s="34">
        <v>279</v>
      </c>
      <c r="AC32943" s="34">
        <v>411</v>
      </c>
    </row>
    <row r="32944" spans="1:29" x14ac:dyDescent="0.2">
      <c r="A32944" s="34" t="s">
        <v>93437</v>
      </c>
      <c r="B32944" s="34">
        <v>32</v>
      </c>
      <c r="C32944" s="34">
        <v>36</v>
      </c>
      <c r="D32944" s="34">
        <v>33</v>
      </c>
      <c r="E32944" s="34">
        <v>32</v>
      </c>
      <c r="F32944" s="34">
        <v>20</v>
      </c>
      <c r="G32944" s="34">
        <v>44</v>
      </c>
      <c r="H32944" s="34">
        <v>17</v>
      </c>
      <c r="I32944" s="34">
        <v>44</v>
      </c>
      <c r="J32944" s="34">
        <v>17</v>
      </c>
      <c r="K32944" s="34">
        <v>29</v>
      </c>
      <c r="L32944" s="34">
        <v>21</v>
      </c>
      <c r="M32944" s="34">
        <v>20</v>
      </c>
      <c r="N32944" s="34">
        <v>20</v>
      </c>
      <c r="O32944" s="34">
        <v>21</v>
      </c>
      <c r="P32944" s="34">
        <v>20</v>
      </c>
      <c r="Q32944" s="34">
        <v>35</v>
      </c>
      <c r="R32944" s="34">
        <v>35</v>
      </c>
      <c r="S32944" s="34">
        <v>31</v>
      </c>
      <c r="T32944" s="34">
        <v>17</v>
      </c>
      <c r="U32944" s="34">
        <v>31</v>
      </c>
      <c r="V32944" s="34">
        <v>30</v>
      </c>
      <c r="W32944" s="34">
        <v>19</v>
      </c>
      <c r="X32944" s="34">
        <v>48</v>
      </c>
      <c r="Y32944" s="34">
        <v>26</v>
      </c>
      <c r="Z32944" s="34">
        <v>27</v>
      </c>
      <c r="AA32944" s="34">
        <v>38</v>
      </c>
      <c r="AB32944" s="34">
        <v>10</v>
      </c>
      <c r="AC32944" s="34">
        <v>45</v>
      </c>
    </row>
    <row r="32945" spans="1:29" x14ac:dyDescent="0.2">
      <c r="A32945" s="34" t="s">
        <v>93438</v>
      </c>
      <c r="B32945" s="34">
        <v>34</v>
      </c>
      <c r="C32945" s="34">
        <v>44</v>
      </c>
      <c r="D32945" s="34">
        <v>34</v>
      </c>
      <c r="E32945" s="34">
        <v>37</v>
      </c>
      <c r="F32945" s="34">
        <v>55</v>
      </c>
      <c r="G32945" s="34">
        <v>26</v>
      </c>
      <c r="H32945" s="34">
        <v>31</v>
      </c>
      <c r="I32945" s="34">
        <v>38</v>
      </c>
      <c r="J32945" s="34">
        <v>39</v>
      </c>
      <c r="K32945" s="34">
        <v>27</v>
      </c>
      <c r="L32945" s="34">
        <v>18</v>
      </c>
      <c r="M32945" s="34">
        <v>38</v>
      </c>
      <c r="N32945" s="34">
        <v>29</v>
      </c>
      <c r="O32945" s="34">
        <v>40</v>
      </c>
      <c r="P32945" s="34">
        <v>39</v>
      </c>
      <c r="Q32945" s="34">
        <v>64</v>
      </c>
      <c r="R32945" s="34">
        <v>49</v>
      </c>
      <c r="S32945" s="34">
        <v>64</v>
      </c>
      <c r="T32945" s="34">
        <v>52</v>
      </c>
      <c r="U32945" s="34">
        <v>62</v>
      </c>
      <c r="V32945" s="34">
        <v>56</v>
      </c>
      <c r="W32945" s="34">
        <v>61</v>
      </c>
      <c r="X32945" s="34">
        <v>88</v>
      </c>
      <c r="Y32945" s="34">
        <v>81</v>
      </c>
      <c r="Z32945" s="34">
        <v>53</v>
      </c>
      <c r="AA32945" s="34">
        <v>86</v>
      </c>
      <c r="AB32945" s="34">
        <v>37</v>
      </c>
      <c r="AC32945" s="34">
        <v>78</v>
      </c>
    </row>
    <row r="32946" spans="1:29" x14ac:dyDescent="0.2">
      <c r="A32946" s="34" t="s">
        <v>93439</v>
      </c>
      <c r="B32946" s="34">
        <v>24</v>
      </c>
      <c r="C32946" s="34">
        <v>26</v>
      </c>
      <c r="D32946" s="34">
        <v>31</v>
      </c>
      <c r="E32946" s="34">
        <v>23</v>
      </c>
      <c r="F32946" s="34">
        <v>34</v>
      </c>
      <c r="G32946" s="34">
        <v>6</v>
      </c>
      <c r="H32946" s="34">
        <v>25</v>
      </c>
      <c r="I32946" s="34">
        <v>26</v>
      </c>
      <c r="J32946" s="34">
        <v>19</v>
      </c>
      <c r="K32946" s="34">
        <v>14</v>
      </c>
      <c r="L32946" s="34">
        <v>20</v>
      </c>
      <c r="M32946" s="34">
        <v>22</v>
      </c>
      <c r="N32946" s="34">
        <v>21</v>
      </c>
      <c r="O32946" s="34">
        <v>13</v>
      </c>
      <c r="P32946" s="34">
        <v>22</v>
      </c>
      <c r="Q32946" s="34">
        <v>30</v>
      </c>
      <c r="R32946" s="34">
        <v>24</v>
      </c>
      <c r="S32946" s="34">
        <v>12</v>
      </c>
      <c r="T32946" s="34">
        <v>35</v>
      </c>
      <c r="U32946" s="34">
        <v>21</v>
      </c>
      <c r="V32946" s="34">
        <v>31</v>
      </c>
      <c r="W32946" s="34">
        <v>21</v>
      </c>
      <c r="X32946" s="34">
        <v>25</v>
      </c>
      <c r="Y32946" s="34">
        <v>12</v>
      </c>
      <c r="Z32946" s="34">
        <v>21</v>
      </c>
      <c r="AA32946" s="34">
        <v>30</v>
      </c>
      <c r="AB32946" s="34">
        <v>38</v>
      </c>
      <c r="AC32946" s="34">
        <v>31</v>
      </c>
    </row>
    <row r="32947" spans="1:29" x14ac:dyDescent="0.2">
      <c r="A32947" s="34" t="s">
        <v>93440</v>
      </c>
      <c r="B32947" s="34">
        <v>12</v>
      </c>
      <c r="C32947" s="34">
        <v>10</v>
      </c>
      <c r="D32947" s="34">
        <v>15</v>
      </c>
      <c r="E32947" s="34">
        <v>14</v>
      </c>
      <c r="F32947" s="34">
        <v>18</v>
      </c>
      <c r="G32947" s="34">
        <v>21</v>
      </c>
      <c r="H32947" s="34">
        <v>11</v>
      </c>
      <c r="I32947" s="34">
        <v>18</v>
      </c>
      <c r="J32947" s="34">
        <v>11</v>
      </c>
      <c r="K32947" s="34">
        <v>8</v>
      </c>
      <c r="L32947" s="34">
        <v>7</v>
      </c>
      <c r="M32947" s="34">
        <v>8</v>
      </c>
      <c r="N32947" s="34">
        <v>11</v>
      </c>
      <c r="O32947" s="34">
        <v>8</v>
      </c>
      <c r="P32947" s="34">
        <v>13</v>
      </c>
      <c r="Q32947" s="34">
        <v>11</v>
      </c>
      <c r="R32947" s="34">
        <v>16</v>
      </c>
      <c r="S32947" s="34">
        <v>6</v>
      </c>
      <c r="T32947" s="34">
        <v>13</v>
      </c>
      <c r="U32947" s="34">
        <v>3</v>
      </c>
      <c r="V32947" s="34">
        <v>18</v>
      </c>
      <c r="W32947" s="34">
        <v>4</v>
      </c>
      <c r="X32947" s="34">
        <v>4</v>
      </c>
      <c r="Y32947" s="34">
        <v>9</v>
      </c>
      <c r="Z32947" s="34">
        <v>27</v>
      </c>
      <c r="AA32947" s="34">
        <v>16</v>
      </c>
      <c r="AB32947" s="34">
        <v>11</v>
      </c>
      <c r="AC32947" s="34">
        <v>12</v>
      </c>
    </row>
    <row r="32948" spans="1:29" x14ac:dyDescent="0.2">
      <c r="A32948" s="34" t="s">
        <v>93441</v>
      </c>
      <c r="B32948" s="34">
        <v>39</v>
      </c>
      <c r="C32948" s="34">
        <v>39</v>
      </c>
      <c r="D32948" s="34">
        <v>40</v>
      </c>
      <c r="E32948" s="34">
        <v>26</v>
      </c>
      <c r="F32948" s="34">
        <v>35</v>
      </c>
      <c r="G32948" s="34">
        <v>72</v>
      </c>
      <c r="H32948" s="34">
        <v>34</v>
      </c>
      <c r="I32948" s="34">
        <v>29</v>
      </c>
      <c r="J32948" s="34">
        <v>21</v>
      </c>
      <c r="K32948" s="34">
        <v>59</v>
      </c>
      <c r="L32948" s="34">
        <v>20</v>
      </c>
      <c r="M32948" s="34">
        <v>41</v>
      </c>
      <c r="N32948" s="34">
        <v>21</v>
      </c>
      <c r="O32948" s="34">
        <v>26</v>
      </c>
      <c r="P32948" s="34">
        <v>18</v>
      </c>
      <c r="Q32948" s="34">
        <v>38</v>
      </c>
      <c r="R32948" s="34">
        <v>36</v>
      </c>
      <c r="S32948" s="34">
        <v>39</v>
      </c>
      <c r="T32948" s="34">
        <v>43</v>
      </c>
      <c r="U32948" s="34">
        <v>28</v>
      </c>
      <c r="V32948" s="34">
        <v>27</v>
      </c>
      <c r="W32948" s="34">
        <v>57</v>
      </c>
      <c r="X32948" s="34">
        <v>32</v>
      </c>
      <c r="Y32948" s="34">
        <v>60</v>
      </c>
      <c r="Z32948" s="34">
        <v>40</v>
      </c>
      <c r="AA32948" s="34">
        <v>40</v>
      </c>
      <c r="AB32948" s="34">
        <v>49</v>
      </c>
      <c r="AC32948" s="34">
        <v>62</v>
      </c>
    </row>
    <row r="32949" spans="1:29" x14ac:dyDescent="0.2">
      <c r="A32949" s="34" t="s">
        <v>93442</v>
      </c>
      <c r="B32949" s="34">
        <v>6</v>
      </c>
      <c r="C32949" s="34">
        <v>18</v>
      </c>
      <c r="D32949" s="34">
        <v>21</v>
      </c>
      <c r="E32949" s="34">
        <v>23</v>
      </c>
      <c r="F32949" s="34">
        <v>14</v>
      </c>
      <c r="G32949" s="34">
        <v>23</v>
      </c>
      <c r="H32949" s="34">
        <v>9</v>
      </c>
      <c r="I32949" s="34">
        <v>10</v>
      </c>
      <c r="J32949" s="34">
        <v>3</v>
      </c>
      <c r="K32949" s="34">
        <v>38</v>
      </c>
      <c r="L32949" s="34">
        <v>2</v>
      </c>
      <c r="M32949" s="34">
        <v>12</v>
      </c>
      <c r="N32949" s="34">
        <v>10</v>
      </c>
      <c r="O32949" s="34">
        <v>5</v>
      </c>
      <c r="P32949" s="34">
        <v>11</v>
      </c>
      <c r="Q32949" s="34">
        <v>21</v>
      </c>
      <c r="R32949" s="34">
        <v>5</v>
      </c>
      <c r="S32949" s="34">
        <v>24</v>
      </c>
      <c r="T32949" s="34">
        <v>1</v>
      </c>
      <c r="U32949" s="34">
        <v>5</v>
      </c>
      <c r="V32949" s="34">
        <v>6</v>
      </c>
      <c r="W32949" s="34">
        <v>10</v>
      </c>
      <c r="X32949" s="34">
        <v>6</v>
      </c>
      <c r="Y32949" s="34">
        <v>4</v>
      </c>
      <c r="Z32949" s="34">
        <v>6</v>
      </c>
      <c r="AA32949" s="34">
        <v>26</v>
      </c>
      <c r="AB32949" s="34">
        <v>6</v>
      </c>
      <c r="AC32949" s="34">
        <v>14</v>
      </c>
    </row>
    <row r="32950" spans="1:29" x14ac:dyDescent="0.2">
      <c r="A32950" s="34" t="s">
        <v>93443</v>
      </c>
      <c r="B32950" s="34">
        <v>35</v>
      </c>
      <c r="C32950" s="34">
        <v>37</v>
      </c>
      <c r="D32950" s="34">
        <v>41</v>
      </c>
      <c r="E32950" s="34">
        <v>48</v>
      </c>
      <c r="F32950" s="34">
        <v>43</v>
      </c>
      <c r="G32950" s="34">
        <v>47</v>
      </c>
      <c r="H32950" s="34">
        <v>17</v>
      </c>
      <c r="I32950" s="34">
        <v>56</v>
      </c>
      <c r="J32950" s="34">
        <v>51</v>
      </c>
      <c r="K32950" s="34">
        <v>34</v>
      </c>
      <c r="L32950" s="34">
        <v>20</v>
      </c>
      <c r="M32950" s="34">
        <v>31</v>
      </c>
      <c r="N32950" s="34">
        <v>28</v>
      </c>
      <c r="O32950" s="34">
        <v>33</v>
      </c>
      <c r="P32950" s="34">
        <v>43</v>
      </c>
      <c r="Q32950" s="34">
        <v>44</v>
      </c>
      <c r="R32950" s="34">
        <v>53</v>
      </c>
      <c r="S32950" s="34">
        <v>38</v>
      </c>
      <c r="T32950" s="34">
        <v>21</v>
      </c>
      <c r="U32950" s="34">
        <v>29</v>
      </c>
      <c r="V32950" s="34">
        <v>57</v>
      </c>
      <c r="W32950" s="34">
        <v>41</v>
      </c>
      <c r="X32950" s="34">
        <v>43</v>
      </c>
      <c r="Y32950" s="34">
        <v>29</v>
      </c>
      <c r="Z32950" s="34">
        <v>42</v>
      </c>
      <c r="AA32950" s="34">
        <v>40</v>
      </c>
      <c r="AB32950" s="34">
        <v>44</v>
      </c>
      <c r="AC32950" s="34">
        <v>66</v>
      </c>
    </row>
    <row r="32951" spans="1:29" x14ac:dyDescent="0.2">
      <c r="A32951" s="34" t="s">
        <v>93444</v>
      </c>
      <c r="B32951" s="34">
        <v>22</v>
      </c>
      <c r="C32951" s="34">
        <v>46</v>
      </c>
      <c r="D32951" s="34">
        <v>29</v>
      </c>
      <c r="E32951" s="34">
        <v>41</v>
      </c>
      <c r="F32951" s="34">
        <v>44</v>
      </c>
      <c r="G32951" s="34">
        <v>37</v>
      </c>
      <c r="H32951" s="34">
        <v>39</v>
      </c>
      <c r="I32951" s="34">
        <v>30</v>
      </c>
      <c r="J32951" s="34">
        <v>29</v>
      </c>
      <c r="K32951" s="34">
        <v>41</v>
      </c>
      <c r="L32951" s="34">
        <v>21</v>
      </c>
      <c r="M32951" s="34">
        <v>34</v>
      </c>
      <c r="N32951" s="34">
        <v>13</v>
      </c>
      <c r="O32951" s="34">
        <v>40</v>
      </c>
      <c r="P32951" s="34">
        <v>26</v>
      </c>
      <c r="Q32951" s="34">
        <v>34</v>
      </c>
      <c r="R32951" s="34">
        <v>24</v>
      </c>
      <c r="S32951" s="34">
        <v>41</v>
      </c>
      <c r="T32951" s="34">
        <v>24</v>
      </c>
      <c r="U32951" s="34">
        <v>22</v>
      </c>
      <c r="V32951" s="34">
        <v>17</v>
      </c>
      <c r="W32951" s="34">
        <v>26</v>
      </c>
      <c r="X32951" s="34">
        <v>50</v>
      </c>
      <c r="Y32951" s="34">
        <v>28</v>
      </c>
      <c r="Z32951" s="34">
        <v>36</v>
      </c>
      <c r="AA32951" s="34">
        <v>47</v>
      </c>
      <c r="AB32951" s="34">
        <v>18</v>
      </c>
      <c r="AC32951" s="34">
        <v>65</v>
      </c>
    </row>
    <row r="32952" spans="1:29" x14ac:dyDescent="0.2">
      <c r="A32952" s="34" t="s">
        <v>93445</v>
      </c>
      <c r="B32952" s="34">
        <v>36</v>
      </c>
      <c r="C32952" s="34">
        <v>60</v>
      </c>
      <c r="D32952" s="34">
        <v>84</v>
      </c>
      <c r="E32952" s="34">
        <v>115</v>
      </c>
      <c r="F32952" s="34">
        <v>54</v>
      </c>
      <c r="G32952" s="34">
        <v>78</v>
      </c>
      <c r="H32952" s="34">
        <v>43</v>
      </c>
      <c r="I32952" s="34">
        <v>65</v>
      </c>
      <c r="J32952" s="34">
        <v>32</v>
      </c>
      <c r="K32952" s="34">
        <v>95</v>
      </c>
      <c r="L32952" s="34">
        <v>21</v>
      </c>
      <c r="M32952" s="34">
        <v>68</v>
      </c>
      <c r="N32952" s="34">
        <v>29</v>
      </c>
      <c r="O32952" s="34">
        <v>43</v>
      </c>
      <c r="P32952" s="34">
        <v>30</v>
      </c>
      <c r="Q32952" s="34">
        <v>52</v>
      </c>
      <c r="R32952" s="34">
        <v>34</v>
      </c>
      <c r="S32952" s="34">
        <v>111</v>
      </c>
      <c r="T32952" s="34">
        <v>21</v>
      </c>
      <c r="U32952" s="34">
        <v>50</v>
      </c>
      <c r="V32952" s="34">
        <v>62</v>
      </c>
      <c r="W32952" s="34">
        <v>59</v>
      </c>
      <c r="X32952" s="34">
        <v>64</v>
      </c>
      <c r="Y32952" s="34">
        <v>45</v>
      </c>
      <c r="Z32952" s="34">
        <v>48</v>
      </c>
      <c r="AA32952" s="34">
        <v>87</v>
      </c>
      <c r="AB32952" s="34">
        <v>27</v>
      </c>
      <c r="AC32952" s="34">
        <v>105</v>
      </c>
    </row>
    <row r="32953" spans="1:29" x14ac:dyDescent="0.2">
      <c r="A32953" s="34" t="s">
        <v>93446</v>
      </c>
      <c r="B32953" s="34">
        <v>55</v>
      </c>
      <c r="C32953" s="34">
        <v>96</v>
      </c>
      <c r="D32953" s="34">
        <v>146</v>
      </c>
      <c r="E32953" s="34">
        <v>133</v>
      </c>
      <c r="F32953" s="34">
        <v>168</v>
      </c>
      <c r="G32953" s="34">
        <v>96</v>
      </c>
      <c r="H32953" s="34">
        <v>143</v>
      </c>
      <c r="I32953" s="34">
        <v>148</v>
      </c>
      <c r="J32953" s="34">
        <v>129</v>
      </c>
      <c r="K32953" s="34">
        <v>126</v>
      </c>
      <c r="L32953" s="34">
        <v>120</v>
      </c>
      <c r="M32953" s="34">
        <v>109</v>
      </c>
      <c r="N32953" s="34">
        <v>108</v>
      </c>
      <c r="O32953" s="34">
        <v>121</v>
      </c>
      <c r="P32953" s="34">
        <v>117</v>
      </c>
      <c r="Q32953" s="34">
        <v>133</v>
      </c>
      <c r="R32953" s="34">
        <v>200</v>
      </c>
      <c r="S32953" s="34">
        <v>150</v>
      </c>
      <c r="T32953" s="34">
        <v>156</v>
      </c>
      <c r="U32953" s="34">
        <v>114</v>
      </c>
      <c r="V32953" s="34">
        <v>166</v>
      </c>
      <c r="W32953" s="34">
        <v>146</v>
      </c>
      <c r="X32953" s="34">
        <v>142</v>
      </c>
      <c r="Y32953" s="34">
        <v>133</v>
      </c>
      <c r="Z32953" s="34">
        <v>179</v>
      </c>
      <c r="AA32953" s="34">
        <v>125</v>
      </c>
      <c r="AB32953" s="34">
        <v>113</v>
      </c>
      <c r="AC32953" s="34">
        <v>158</v>
      </c>
    </row>
    <row r="32954" spans="1:29" x14ac:dyDescent="0.2">
      <c r="A32954" s="34" t="s">
        <v>93447</v>
      </c>
      <c r="B32954" s="34">
        <v>21</v>
      </c>
      <c r="C32954" s="34">
        <v>58</v>
      </c>
      <c r="D32954" s="34">
        <v>59</v>
      </c>
      <c r="E32954" s="34">
        <v>41</v>
      </c>
      <c r="F32954" s="34">
        <v>22</v>
      </c>
      <c r="G32954" s="34">
        <v>48</v>
      </c>
      <c r="H32954" s="34">
        <v>15</v>
      </c>
      <c r="I32954" s="34">
        <v>20</v>
      </c>
      <c r="J32954" s="34">
        <v>16</v>
      </c>
      <c r="K32954" s="34">
        <v>73</v>
      </c>
      <c r="L32954" s="34">
        <v>11</v>
      </c>
      <c r="M32954" s="34">
        <v>28</v>
      </c>
      <c r="N32954" s="34">
        <v>19</v>
      </c>
      <c r="O32954" s="34">
        <v>17</v>
      </c>
      <c r="P32954" s="34">
        <v>15</v>
      </c>
      <c r="Q32954" s="34">
        <v>30</v>
      </c>
      <c r="R32954" s="34">
        <v>12</v>
      </c>
      <c r="S32954" s="34">
        <v>84</v>
      </c>
      <c r="T32954" s="34">
        <v>7</v>
      </c>
      <c r="U32954" s="34">
        <v>14</v>
      </c>
      <c r="V32954" s="34">
        <v>28</v>
      </c>
      <c r="W32954" s="34">
        <v>34</v>
      </c>
      <c r="X32954" s="34">
        <v>39</v>
      </c>
      <c r="Y32954" s="34">
        <v>14</v>
      </c>
      <c r="Z32954" s="34">
        <v>36</v>
      </c>
      <c r="AA32954" s="34">
        <v>53</v>
      </c>
      <c r="AB32954" s="34">
        <v>10</v>
      </c>
      <c r="AC32954" s="34">
        <v>53</v>
      </c>
    </row>
    <row r="32955" spans="1:29" x14ac:dyDescent="0.2">
      <c r="A32955" s="34" t="s">
        <v>93448</v>
      </c>
      <c r="B32955" s="34">
        <v>94</v>
      </c>
      <c r="C32955" s="34">
        <v>95</v>
      </c>
      <c r="D32955" s="34">
        <v>129</v>
      </c>
      <c r="E32955" s="34">
        <v>82</v>
      </c>
      <c r="F32955" s="34">
        <v>90</v>
      </c>
      <c r="G32955" s="34">
        <v>53</v>
      </c>
      <c r="H32955" s="34">
        <v>106</v>
      </c>
      <c r="I32955" s="34">
        <v>104</v>
      </c>
      <c r="J32955" s="34">
        <v>80</v>
      </c>
      <c r="K32955" s="34">
        <v>107</v>
      </c>
      <c r="L32955" s="34">
        <v>42</v>
      </c>
      <c r="M32955" s="34">
        <v>70</v>
      </c>
      <c r="N32955" s="34">
        <v>85</v>
      </c>
      <c r="O32955" s="34">
        <v>60</v>
      </c>
      <c r="P32955" s="34">
        <v>84</v>
      </c>
      <c r="Q32955" s="34">
        <v>79</v>
      </c>
      <c r="R32955" s="34">
        <v>83</v>
      </c>
      <c r="S32955" s="34">
        <v>124</v>
      </c>
      <c r="T32955" s="34">
        <v>66</v>
      </c>
      <c r="U32955" s="34">
        <v>47</v>
      </c>
      <c r="V32955" s="34">
        <v>90</v>
      </c>
      <c r="W32955" s="34">
        <v>65</v>
      </c>
      <c r="X32955" s="34">
        <v>122</v>
      </c>
      <c r="Y32955" s="34">
        <v>69</v>
      </c>
      <c r="Z32955" s="34">
        <v>117</v>
      </c>
      <c r="AA32955" s="34">
        <v>99</v>
      </c>
      <c r="AB32955" s="34">
        <v>97</v>
      </c>
      <c r="AC32955" s="34">
        <v>124</v>
      </c>
    </row>
    <row r="32956" spans="1:29" x14ac:dyDescent="0.2">
      <c r="A32956" s="34" t="s">
        <v>93449</v>
      </c>
      <c r="B32956" s="34">
        <v>24</v>
      </c>
      <c r="C32956" s="34">
        <v>28</v>
      </c>
      <c r="D32956" s="34">
        <v>39</v>
      </c>
      <c r="E32956" s="34">
        <v>46</v>
      </c>
      <c r="F32956" s="34">
        <v>29</v>
      </c>
      <c r="G32956" s="34">
        <v>34</v>
      </c>
      <c r="H32956" s="34">
        <v>26</v>
      </c>
      <c r="I32956" s="34">
        <v>38</v>
      </c>
      <c r="J32956" s="34">
        <v>41</v>
      </c>
      <c r="K32956" s="34">
        <v>33</v>
      </c>
      <c r="L32956" s="34">
        <v>16</v>
      </c>
      <c r="M32956" s="34">
        <v>47</v>
      </c>
      <c r="N32956" s="34">
        <v>31</v>
      </c>
      <c r="O32956" s="34">
        <v>43</v>
      </c>
      <c r="P32956" s="34">
        <v>22</v>
      </c>
      <c r="Q32956" s="34">
        <v>42</v>
      </c>
      <c r="R32956" s="34">
        <v>37</v>
      </c>
      <c r="S32956" s="34">
        <v>64</v>
      </c>
      <c r="T32956" s="34">
        <v>19</v>
      </c>
      <c r="U32956" s="34">
        <v>32</v>
      </c>
      <c r="V32956" s="34">
        <v>42</v>
      </c>
      <c r="W32956" s="34">
        <v>37</v>
      </c>
      <c r="X32956" s="34">
        <v>38</v>
      </c>
      <c r="Y32956" s="34">
        <v>28</v>
      </c>
      <c r="Z32956" s="34">
        <v>21</v>
      </c>
      <c r="AA32956" s="34">
        <v>41</v>
      </c>
      <c r="AB32956" s="34">
        <v>29</v>
      </c>
      <c r="AC32956" s="34">
        <v>71</v>
      </c>
    </row>
    <row r="32957" spans="1:29" x14ac:dyDescent="0.2">
      <c r="A32957" s="34" t="s">
        <v>93450</v>
      </c>
      <c r="B32957" s="34">
        <v>13</v>
      </c>
      <c r="C32957" s="34">
        <v>38</v>
      </c>
      <c r="D32957" s="34">
        <v>52</v>
      </c>
      <c r="E32957" s="34">
        <v>29</v>
      </c>
      <c r="F32957" s="34">
        <v>29</v>
      </c>
      <c r="G32957" s="34">
        <v>42</v>
      </c>
      <c r="H32957" s="34">
        <v>34</v>
      </c>
      <c r="I32957" s="34">
        <v>25</v>
      </c>
      <c r="J32957" s="34">
        <v>12</v>
      </c>
      <c r="K32957" s="34">
        <v>33</v>
      </c>
      <c r="L32957" s="34">
        <v>6</v>
      </c>
      <c r="M32957" s="34">
        <v>29</v>
      </c>
      <c r="N32957" s="34">
        <v>26</v>
      </c>
      <c r="O32957" s="34">
        <v>34</v>
      </c>
      <c r="P32957" s="34">
        <v>16</v>
      </c>
      <c r="Q32957" s="34">
        <v>28</v>
      </c>
      <c r="R32957" s="34">
        <v>22</v>
      </c>
      <c r="S32957" s="34">
        <v>52</v>
      </c>
      <c r="T32957" s="34">
        <v>15</v>
      </c>
      <c r="U32957" s="34">
        <v>29</v>
      </c>
      <c r="V32957" s="34">
        <v>34</v>
      </c>
      <c r="W32957" s="34">
        <v>18</v>
      </c>
      <c r="X32957" s="34">
        <v>34</v>
      </c>
      <c r="Y32957" s="34">
        <v>16</v>
      </c>
      <c r="Z32957" s="34">
        <v>29</v>
      </c>
      <c r="AA32957" s="34">
        <v>33</v>
      </c>
      <c r="AB32957" s="34">
        <v>9</v>
      </c>
      <c r="AC32957" s="34">
        <v>39</v>
      </c>
    </row>
    <row r="32958" spans="1:29" x14ac:dyDescent="0.2">
      <c r="A32958" s="34" t="s">
        <v>93451</v>
      </c>
      <c r="B32958" s="34">
        <v>4</v>
      </c>
      <c r="C32958" s="34">
        <v>8</v>
      </c>
      <c r="D32958" s="34">
        <v>22</v>
      </c>
      <c r="E32958" s="34">
        <v>24</v>
      </c>
      <c r="F32958" s="34">
        <v>17</v>
      </c>
      <c r="G32958" s="34">
        <v>18</v>
      </c>
      <c r="H32958" s="34">
        <v>9</v>
      </c>
      <c r="I32958" s="34">
        <v>10</v>
      </c>
      <c r="J32958" s="34">
        <v>10</v>
      </c>
      <c r="K32958" s="34">
        <v>16</v>
      </c>
      <c r="L32958" s="34">
        <v>3</v>
      </c>
      <c r="M32958" s="34">
        <v>3</v>
      </c>
      <c r="N32958" s="34">
        <v>3</v>
      </c>
      <c r="O32958" s="34">
        <v>11</v>
      </c>
      <c r="P32958" s="34">
        <v>1</v>
      </c>
      <c r="Q32958" s="34">
        <v>13</v>
      </c>
      <c r="R32958" s="34">
        <v>9</v>
      </c>
      <c r="S32958" s="34">
        <v>22</v>
      </c>
      <c r="T32958" s="34">
        <v>12</v>
      </c>
      <c r="U32958" s="34">
        <v>8</v>
      </c>
      <c r="V32958" s="34">
        <v>17</v>
      </c>
      <c r="W32958" s="34">
        <v>16</v>
      </c>
      <c r="X32958" s="34">
        <v>25</v>
      </c>
      <c r="Y32958" s="34">
        <v>8</v>
      </c>
      <c r="Z32958" s="34">
        <v>6</v>
      </c>
      <c r="AA32958" s="34">
        <v>14</v>
      </c>
      <c r="AB32958" s="34">
        <v>16</v>
      </c>
      <c r="AC32958" s="34">
        <v>39</v>
      </c>
    </row>
    <row r="32959" spans="1:29" x14ac:dyDescent="0.2">
      <c r="A32959" s="34" t="s">
        <v>93452</v>
      </c>
      <c r="B32959" s="34">
        <v>40</v>
      </c>
      <c r="C32959" s="34">
        <v>50</v>
      </c>
      <c r="D32959" s="34">
        <v>55</v>
      </c>
      <c r="E32959" s="34">
        <v>44</v>
      </c>
      <c r="F32959" s="34">
        <v>56</v>
      </c>
      <c r="G32959" s="34">
        <v>83</v>
      </c>
      <c r="H32959" s="34">
        <v>53</v>
      </c>
      <c r="I32959" s="34">
        <v>43</v>
      </c>
      <c r="J32959" s="34">
        <v>37</v>
      </c>
      <c r="K32959" s="34">
        <v>40</v>
      </c>
      <c r="L32959" s="34">
        <v>31</v>
      </c>
      <c r="M32959" s="34">
        <v>33</v>
      </c>
      <c r="N32959" s="34">
        <v>58</v>
      </c>
      <c r="O32959" s="34">
        <v>33</v>
      </c>
      <c r="P32959" s="34">
        <v>50</v>
      </c>
      <c r="Q32959" s="34">
        <v>51</v>
      </c>
      <c r="R32959" s="34">
        <v>52</v>
      </c>
      <c r="S32959" s="34">
        <v>59</v>
      </c>
      <c r="T32959" s="34">
        <v>44</v>
      </c>
      <c r="U32959" s="34">
        <v>54</v>
      </c>
      <c r="V32959" s="34">
        <v>61</v>
      </c>
      <c r="W32959" s="34">
        <v>59</v>
      </c>
      <c r="X32959" s="34">
        <v>72</v>
      </c>
      <c r="Y32959" s="34">
        <v>25</v>
      </c>
      <c r="Z32959" s="34">
        <v>61</v>
      </c>
      <c r="AA32959" s="34">
        <v>62</v>
      </c>
      <c r="AB32959" s="34">
        <v>65</v>
      </c>
      <c r="AC32959" s="34">
        <v>73</v>
      </c>
    </row>
    <row r="32960" spans="1:29" x14ac:dyDescent="0.2">
      <c r="A32960" s="34" t="s">
        <v>93453</v>
      </c>
      <c r="B32960" s="34">
        <v>15</v>
      </c>
      <c r="C32960" s="34">
        <v>19</v>
      </c>
      <c r="D32960" s="34">
        <v>18</v>
      </c>
      <c r="E32960" s="34">
        <v>21</v>
      </c>
      <c r="F32960" s="34">
        <v>12</v>
      </c>
      <c r="G32960" s="34">
        <v>9</v>
      </c>
      <c r="H32960" s="34">
        <v>8</v>
      </c>
      <c r="I32960" s="34">
        <v>21</v>
      </c>
      <c r="J32960" s="34">
        <v>14</v>
      </c>
      <c r="K32960" s="34">
        <v>20</v>
      </c>
      <c r="L32960" s="34">
        <v>2</v>
      </c>
      <c r="M32960" s="34">
        <v>13</v>
      </c>
      <c r="N32960" s="34">
        <v>19</v>
      </c>
      <c r="O32960" s="34">
        <v>14</v>
      </c>
      <c r="P32960" s="34">
        <v>6</v>
      </c>
      <c r="Q32960" s="34">
        <v>33</v>
      </c>
      <c r="R32960" s="34">
        <v>21</v>
      </c>
      <c r="S32960" s="34">
        <v>33</v>
      </c>
      <c r="T32960" s="34">
        <v>9</v>
      </c>
      <c r="U32960" s="34">
        <v>14</v>
      </c>
      <c r="V32960" s="34">
        <v>13</v>
      </c>
      <c r="W32960" s="34">
        <v>22</v>
      </c>
      <c r="X32960" s="34">
        <v>22</v>
      </c>
      <c r="Y32960" s="34">
        <v>26</v>
      </c>
      <c r="Z32960" s="34">
        <v>25</v>
      </c>
      <c r="AA32960" s="34">
        <v>25</v>
      </c>
      <c r="AB32960" s="34">
        <v>11</v>
      </c>
      <c r="AC32960" s="34">
        <v>16</v>
      </c>
    </row>
    <row r="32961" spans="1:29" x14ac:dyDescent="0.2">
      <c r="A32961" s="34" t="s">
        <v>93454</v>
      </c>
      <c r="B32961" s="34">
        <v>71</v>
      </c>
      <c r="C32961" s="34">
        <v>89</v>
      </c>
      <c r="D32961" s="34">
        <v>119</v>
      </c>
      <c r="E32961" s="34">
        <v>91</v>
      </c>
      <c r="F32961" s="34">
        <v>124</v>
      </c>
      <c r="G32961" s="34">
        <v>69</v>
      </c>
      <c r="H32961" s="34">
        <v>132</v>
      </c>
      <c r="I32961" s="34">
        <v>93</v>
      </c>
      <c r="J32961" s="34">
        <v>121</v>
      </c>
      <c r="K32961" s="34">
        <v>97</v>
      </c>
      <c r="L32961" s="34">
        <v>107</v>
      </c>
      <c r="M32961" s="34">
        <v>86</v>
      </c>
      <c r="N32961" s="34">
        <v>130</v>
      </c>
      <c r="O32961" s="34">
        <v>86</v>
      </c>
      <c r="P32961" s="34">
        <v>129</v>
      </c>
      <c r="Q32961" s="34">
        <v>136</v>
      </c>
      <c r="R32961" s="34">
        <v>153</v>
      </c>
      <c r="S32961" s="34">
        <v>146</v>
      </c>
      <c r="T32961" s="34">
        <v>137</v>
      </c>
      <c r="U32961" s="34">
        <v>127</v>
      </c>
      <c r="V32961" s="34">
        <v>175</v>
      </c>
      <c r="W32961" s="34">
        <v>136</v>
      </c>
      <c r="X32961" s="34">
        <v>141</v>
      </c>
      <c r="Y32961" s="34">
        <v>105</v>
      </c>
      <c r="Z32961" s="34">
        <v>180</v>
      </c>
      <c r="AA32961" s="34">
        <v>141</v>
      </c>
      <c r="AB32961" s="34">
        <v>133</v>
      </c>
      <c r="AC32961" s="34">
        <v>137</v>
      </c>
    </row>
    <row r="32962" spans="1:29" x14ac:dyDescent="0.2">
      <c r="A32962" s="34" t="s">
        <v>93455</v>
      </c>
      <c r="B32962" s="34">
        <v>63</v>
      </c>
      <c r="C32962" s="34">
        <v>51</v>
      </c>
      <c r="D32962" s="34">
        <v>140</v>
      </c>
      <c r="E32962" s="34">
        <v>74</v>
      </c>
      <c r="F32962" s="34">
        <v>111</v>
      </c>
      <c r="G32962" s="34">
        <v>43</v>
      </c>
      <c r="H32962" s="34">
        <v>102</v>
      </c>
      <c r="I32962" s="34">
        <v>54</v>
      </c>
      <c r="J32962" s="34">
        <v>113</v>
      </c>
      <c r="K32962" s="34">
        <v>64</v>
      </c>
      <c r="L32962" s="34">
        <v>70</v>
      </c>
      <c r="M32962" s="34">
        <v>54</v>
      </c>
      <c r="N32962" s="34">
        <v>100</v>
      </c>
      <c r="O32962" s="34">
        <v>70</v>
      </c>
      <c r="P32962" s="34">
        <v>122</v>
      </c>
      <c r="Q32962" s="34">
        <v>96</v>
      </c>
      <c r="R32962" s="34">
        <v>150</v>
      </c>
      <c r="S32962" s="34">
        <v>96</v>
      </c>
      <c r="T32962" s="34">
        <v>110</v>
      </c>
      <c r="U32962" s="34">
        <v>62</v>
      </c>
      <c r="V32962" s="34">
        <v>189</v>
      </c>
      <c r="W32962" s="34">
        <v>30</v>
      </c>
      <c r="X32962" s="34">
        <v>195</v>
      </c>
      <c r="Y32962" s="34">
        <v>88</v>
      </c>
      <c r="Z32962" s="34">
        <v>148</v>
      </c>
      <c r="AA32962" s="34">
        <v>83</v>
      </c>
      <c r="AB32962" s="34">
        <v>141</v>
      </c>
      <c r="AC32962" s="34">
        <v>88</v>
      </c>
    </row>
    <row r="32963" spans="1:29" x14ac:dyDescent="0.2">
      <c r="A32963" s="34" t="s">
        <v>93456</v>
      </c>
      <c r="B32963" s="34">
        <v>73</v>
      </c>
      <c r="C32963" s="34">
        <v>115</v>
      </c>
      <c r="D32963" s="34">
        <v>202</v>
      </c>
      <c r="E32963" s="34">
        <v>171</v>
      </c>
      <c r="F32963" s="34">
        <v>191</v>
      </c>
      <c r="G32963" s="34">
        <v>142</v>
      </c>
      <c r="H32963" s="34">
        <v>171</v>
      </c>
      <c r="I32963" s="34">
        <v>154</v>
      </c>
      <c r="J32963" s="34">
        <v>157</v>
      </c>
      <c r="K32963" s="34">
        <v>149</v>
      </c>
      <c r="L32963" s="34">
        <v>125</v>
      </c>
      <c r="M32963" s="34">
        <v>124</v>
      </c>
      <c r="N32963" s="34">
        <v>141</v>
      </c>
      <c r="O32963" s="34">
        <v>133</v>
      </c>
      <c r="P32963" s="34">
        <v>139</v>
      </c>
      <c r="Q32963" s="34">
        <v>191</v>
      </c>
      <c r="R32963" s="34">
        <v>205</v>
      </c>
      <c r="S32963" s="34">
        <v>184</v>
      </c>
      <c r="T32963" s="34">
        <v>181</v>
      </c>
      <c r="U32963" s="34">
        <v>147</v>
      </c>
      <c r="V32963" s="34">
        <v>231</v>
      </c>
      <c r="W32963" s="34">
        <v>125</v>
      </c>
      <c r="X32963" s="34">
        <v>261</v>
      </c>
      <c r="Y32963" s="34">
        <v>146</v>
      </c>
      <c r="Z32963" s="34">
        <v>151</v>
      </c>
      <c r="AA32963" s="34">
        <v>175</v>
      </c>
      <c r="AB32963" s="34">
        <v>172</v>
      </c>
      <c r="AC32963" s="34">
        <v>231</v>
      </c>
    </row>
    <row r="32964" spans="1:29" x14ac:dyDescent="0.2">
      <c r="A32964" s="34" t="s">
        <v>93457</v>
      </c>
      <c r="B32964" s="34">
        <v>194</v>
      </c>
      <c r="C32964" s="34">
        <v>138</v>
      </c>
      <c r="D32964" s="34">
        <v>146</v>
      </c>
      <c r="E32964" s="34">
        <v>198</v>
      </c>
      <c r="F32964" s="34">
        <v>196</v>
      </c>
      <c r="G32964" s="34">
        <v>168</v>
      </c>
      <c r="H32964" s="34">
        <v>223</v>
      </c>
      <c r="I32964" s="34">
        <v>162</v>
      </c>
      <c r="J32964" s="34">
        <v>198</v>
      </c>
      <c r="K32964" s="34">
        <v>134</v>
      </c>
      <c r="L32964" s="34">
        <v>295</v>
      </c>
      <c r="M32964" s="34">
        <v>170</v>
      </c>
      <c r="N32964" s="34">
        <v>157</v>
      </c>
      <c r="O32964" s="34">
        <v>130</v>
      </c>
      <c r="P32964" s="34">
        <v>186</v>
      </c>
      <c r="Q32964" s="34">
        <v>250</v>
      </c>
      <c r="R32964" s="34">
        <v>312</v>
      </c>
      <c r="S32964" s="34">
        <v>217</v>
      </c>
      <c r="T32964" s="34">
        <v>250</v>
      </c>
      <c r="U32964" s="34">
        <v>180</v>
      </c>
      <c r="V32964" s="34">
        <v>317</v>
      </c>
      <c r="W32964" s="34">
        <v>296</v>
      </c>
      <c r="X32964" s="34">
        <v>279</v>
      </c>
      <c r="Y32964" s="34">
        <v>304</v>
      </c>
      <c r="Z32964" s="34">
        <v>174</v>
      </c>
      <c r="AA32964" s="34">
        <v>262</v>
      </c>
      <c r="AB32964" s="34">
        <v>422</v>
      </c>
      <c r="AC32964" s="34">
        <v>303</v>
      </c>
    </row>
    <row r="32965" spans="1:29" x14ac:dyDescent="0.2">
      <c r="A32965" s="34" t="s">
        <v>93458</v>
      </c>
      <c r="B32965" s="34">
        <v>2</v>
      </c>
      <c r="C32965" s="34">
        <v>0</v>
      </c>
      <c r="D32965" s="34">
        <v>0</v>
      </c>
      <c r="E32965" s="34">
        <v>0</v>
      </c>
      <c r="F32965" s="34">
        <v>0</v>
      </c>
      <c r="G32965" s="34">
        <v>0</v>
      </c>
      <c r="H32965" s="34">
        <v>0</v>
      </c>
      <c r="I32965" s="34">
        <v>0</v>
      </c>
      <c r="J32965" s="34">
        <v>0</v>
      </c>
      <c r="K32965" s="34">
        <v>0</v>
      </c>
      <c r="L32965" s="34">
        <v>0</v>
      </c>
      <c r="M32965" s="34">
        <v>0</v>
      </c>
      <c r="N32965" s="34">
        <v>0</v>
      </c>
      <c r="O32965" s="34">
        <v>0</v>
      </c>
      <c r="P32965" s="34">
        <v>0</v>
      </c>
      <c r="Q32965" s="34">
        <v>0</v>
      </c>
      <c r="R32965" s="34">
        <v>0</v>
      </c>
      <c r="S32965" s="34">
        <v>0</v>
      </c>
      <c r="T32965" s="34">
        <v>0</v>
      </c>
      <c r="U32965" s="34">
        <v>0</v>
      </c>
      <c r="V32965" s="34">
        <v>0</v>
      </c>
      <c r="W32965" s="34">
        <v>0</v>
      </c>
      <c r="X32965" s="34">
        <v>1</v>
      </c>
      <c r="Y32965" s="34">
        <v>0</v>
      </c>
      <c r="Z32965" s="34">
        <v>0</v>
      </c>
      <c r="AA32965" s="34">
        <v>0</v>
      </c>
      <c r="AB32965" s="34">
        <v>0</v>
      </c>
      <c r="AC32965" s="34">
        <v>0</v>
      </c>
    </row>
    <row r="32966" spans="1:29" x14ac:dyDescent="0.2">
      <c r="A32966" s="34" t="s">
        <v>93459</v>
      </c>
      <c r="B32966" s="34">
        <v>96</v>
      </c>
      <c r="C32966" s="34">
        <v>92</v>
      </c>
      <c r="D32966" s="34">
        <v>132</v>
      </c>
      <c r="E32966" s="34">
        <v>101</v>
      </c>
      <c r="F32966" s="34">
        <v>150</v>
      </c>
      <c r="G32966" s="34">
        <v>97</v>
      </c>
      <c r="H32966" s="34">
        <v>97</v>
      </c>
      <c r="I32966" s="34">
        <v>86</v>
      </c>
      <c r="J32966" s="34">
        <v>108</v>
      </c>
      <c r="K32966" s="34">
        <v>122</v>
      </c>
      <c r="L32966" s="34">
        <v>85</v>
      </c>
      <c r="M32966" s="34">
        <v>95</v>
      </c>
      <c r="N32966" s="34">
        <v>83</v>
      </c>
      <c r="O32966" s="34">
        <v>104</v>
      </c>
      <c r="P32966" s="34">
        <v>99</v>
      </c>
      <c r="Q32966" s="34">
        <v>142</v>
      </c>
      <c r="R32966" s="34">
        <v>171</v>
      </c>
      <c r="S32966" s="34">
        <v>142</v>
      </c>
      <c r="T32966" s="34">
        <v>125</v>
      </c>
      <c r="U32966" s="34">
        <v>146</v>
      </c>
      <c r="V32966" s="34">
        <v>115</v>
      </c>
      <c r="W32966" s="34">
        <v>119</v>
      </c>
      <c r="X32966" s="34">
        <v>174</v>
      </c>
      <c r="Y32966" s="34">
        <v>111</v>
      </c>
      <c r="Z32966" s="34">
        <v>151</v>
      </c>
      <c r="AA32966" s="34">
        <v>137</v>
      </c>
      <c r="AB32966" s="34">
        <v>150</v>
      </c>
      <c r="AC32966" s="34">
        <v>196</v>
      </c>
    </row>
    <row r="32967" spans="1:29" x14ac:dyDescent="0.2">
      <c r="A32967" s="34" t="s">
        <v>93460</v>
      </c>
      <c r="B32967" s="34">
        <v>119</v>
      </c>
      <c r="C32967" s="34">
        <v>212</v>
      </c>
      <c r="D32967" s="34">
        <v>134</v>
      </c>
      <c r="E32967" s="34">
        <v>236</v>
      </c>
      <c r="F32967" s="34">
        <v>201</v>
      </c>
      <c r="G32967" s="34">
        <v>225</v>
      </c>
      <c r="H32967" s="34">
        <v>147</v>
      </c>
      <c r="I32967" s="34">
        <v>181</v>
      </c>
      <c r="J32967" s="34">
        <v>147</v>
      </c>
      <c r="K32967" s="34">
        <v>189</v>
      </c>
      <c r="L32967" s="34">
        <v>111</v>
      </c>
      <c r="M32967" s="34">
        <v>220</v>
      </c>
      <c r="N32967" s="34">
        <v>130</v>
      </c>
      <c r="O32967" s="34">
        <v>211</v>
      </c>
      <c r="P32967" s="34">
        <v>191</v>
      </c>
      <c r="Q32967" s="34">
        <v>281</v>
      </c>
      <c r="R32967" s="34">
        <v>186</v>
      </c>
      <c r="S32967" s="34">
        <v>217</v>
      </c>
      <c r="T32967" s="34">
        <v>169</v>
      </c>
      <c r="U32967" s="34">
        <v>223</v>
      </c>
      <c r="V32967" s="34">
        <v>196</v>
      </c>
      <c r="W32967" s="34">
        <v>280</v>
      </c>
      <c r="X32967" s="34">
        <v>201</v>
      </c>
      <c r="Y32967" s="34">
        <v>187</v>
      </c>
      <c r="Z32967" s="34">
        <v>171</v>
      </c>
      <c r="AA32967" s="34">
        <v>204</v>
      </c>
      <c r="AB32967" s="34">
        <v>157</v>
      </c>
      <c r="AC32967" s="34">
        <v>291</v>
      </c>
    </row>
    <row r="32968" spans="1:29" x14ac:dyDescent="0.2">
      <c r="A32968" s="34" t="s">
        <v>93461</v>
      </c>
      <c r="B32968" s="34">
        <v>55</v>
      </c>
      <c r="C32968" s="34">
        <v>45</v>
      </c>
      <c r="D32968" s="34">
        <v>42</v>
      </c>
      <c r="E32968" s="34">
        <v>45</v>
      </c>
      <c r="F32968" s="34">
        <v>41</v>
      </c>
      <c r="G32968" s="34">
        <v>23</v>
      </c>
      <c r="H32968" s="34">
        <v>37</v>
      </c>
      <c r="I32968" s="34">
        <v>44</v>
      </c>
      <c r="J32968" s="34">
        <v>47</v>
      </c>
      <c r="K32968" s="34">
        <v>49</v>
      </c>
      <c r="L32968" s="34">
        <v>30</v>
      </c>
      <c r="M32968" s="34">
        <v>33</v>
      </c>
      <c r="N32968" s="34">
        <v>24</v>
      </c>
      <c r="O32968" s="34">
        <v>23</v>
      </c>
      <c r="P32968" s="34">
        <v>49</v>
      </c>
      <c r="Q32968" s="34">
        <v>41</v>
      </c>
      <c r="R32968" s="34">
        <v>67</v>
      </c>
      <c r="S32968" s="34">
        <v>46</v>
      </c>
      <c r="T32968" s="34">
        <v>43</v>
      </c>
      <c r="U32968" s="34">
        <v>26</v>
      </c>
      <c r="V32968" s="34">
        <v>58</v>
      </c>
      <c r="W32968" s="34">
        <v>53</v>
      </c>
      <c r="X32968" s="34">
        <v>69</v>
      </c>
      <c r="Y32968" s="34">
        <v>42</v>
      </c>
      <c r="Z32968" s="34">
        <v>40</v>
      </c>
      <c r="AA32968" s="34">
        <v>45</v>
      </c>
      <c r="AB32968" s="34">
        <v>60</v>
      </c>
      <c r="AC32968" s="34">
        <v>76</v>
      </c>
    </row>
    <row r="32969" spans="1:29" x14ac:dyDescent="0.2">
      <c r="A32969" s="34" t="s">
        <v>93462</v>
      </c>
      <c r="B32969" s="34">
        <v>90</v>
      </c>
      <c r="C32969" s="34">
        <v>153</v>
      </c>
      <c r="D32969" s="34">
        <v>257</v>
      </c>
      <c r="E32969" s="34">
        <v>216</v>
      </c>
      <c r="F32969" s="34">
        <v>223</v>
      </c>
      <c r="G32969" s="34">
        <v>195</v>
      </c>
      <c r="H32969" s="34">
        <v>234</v>
      </c>
      <c r="I32969" s="34">
        <v>174</v>
      </c>
      <c r="J32969" s="34">
        <v>167</v>
      </c>
      <c r="K32969" s="34">
        <v>176</v>
      </c>
      <c r="L32969" s="34">
        <v>151</v>
      </c>
      <c r="M32969" s="34">
        <v>142</v>
      </c>
      <c r="N32969" s="34">
        <v>162</v>
      </c>
      <c r="O32969" s="34">
        <v>129</v>
      </c>
      <c r="P32969" s="34">
        <v>169</v>
      </c>
      <c r="Q32969" s="34">
        <v>192</v>
      </c>
      <c r="R32969" s="34">
        <v>260</v>
      </c>
      <c r="S32969" s="34">
        <v>204</v>
      </c>
      <c r="T32969" s="34">
        <v>231</v>
      </c>
      <c r="U32969" s="34">
        <v>185</v>
      </c>
      <c r="V32969" s="34">
        <v>247</v>
      </c>
      <c r="W32969" s="34">
        <v>161</v>
      </c>
      <c r="X32969" s="34">
        <v>237</v>
      </c>
      <c r="Y32969" s="34">
        <v>166</v>
      </c>
      <c r="Z32969" s="34">
        <v>278</v>
      </c>
      <c r="AA32969" s="34">
        <v>265</v>
      </c>
      <c r="AB32969" s="34">
        <v>235</v>
      </c>
      <c r="AC32969" s="34">
        <v>277</v>
      </c>
    </row>
    <row r="32970" spans="1:29" x14ac:dyDescent="0.2">
      <c r="A32970" s="34" t="s">
        <v>93463</v>
      </c>
      <c r="B32970" s="34">
        <v>82</v>
      </c>
      <c r="C32970" s="34">
        <v>100</v>
      </c>
      <c r="D32970" s="34">
        <v>134</v>
      </c>
      <c r="E32970" s="34">
        <v>127</v>
      </c>
      <c r="F32970" s="34">
        <v>114</v>
      </c>
      <c r="G32970" s="34">
        <v>110</v>
      </c>
      <c r="H32970" s="34">
        <v>88</v>
      </c>
      <c r="I32970" s="34">
        <v>80</v>
      </c>
      <c r="J32970" s="34">
        <v>90</v>
      </c>
      <c r="K32970" s="34">
        <v>135</v>
      </c>
      <c r="L32970" s="34">
        <v>59</v>
      </c>
      <c r="M32970" s="34">
        <v>81</v>
      </c>
      <c r="N32970" s="34">
        <v>81</v>
      </c>
      <c r="O32970" s="34">
        <v>62</v>
      </c>
      <c r="P32970" s="34">
        <v>78</v>
      </c>
      <c r="Q32970" s="34">
        <v>128</v>
      </c>
      <c r="R32970" s="34">
        <v>120</v>
      </c>
      <c r="S32970" s="34">
        <v>125</v>
      </c>
      <c r="T32970" s="34">
        <v>94</v>
      </c>
      <c r="U32970" s="34">
        <v>93</v>
      </c>
      <c r="V32970" s="34">
        <v>120</v>
      </c>
      <c r="W32970" s="34">
        <v>117</v>
      </c>
      <c r="X32970" s="34">
        <v>125</v>
      </c>
      <c r="Y32970" s="34">
        <v>69</v>
      </c>
      <c r="Z32970" s="34">
        <v>109</v>
      </c>
      <c r="AA32970" s="34">
        <v>131</v>
      </c>
      <c r="AB32970" s="34">
        <v>82</v>
      </c>
      <c r="AC32970" s="34">
        <v>161</v>
      </c>
    </row>
    <row r="32971" spans="1:29" x14ac:dyDescent="0.2">
      <c r="A32971" s="34" t="s">
        <v>93464</v>
      </c>
      <c r="B32971" s="34">
        <v>71</v>
      </c>
      <c r="C32971" s="34">
        <v>91</v>
      </c>
      <c r="D32971" s="34">
        <v>123</v>
      </c>
      <c r="E32971" s="34">
        <v>86</v>
      </c>
      <c r="F32971" s="34">
        <v>100</v>
      </c>
      <c r="G32971" s="34">
        <v>73</v>
      </c>
      <c r="H32971" s="34">
        <v>82</v>
      </c>
      <c r="I32971" s="34">
        <v>108</v>
      </c>
      <c r="J32971" s="34">
        <v>83</v>
      </c>
      <c r="K32971" s="34">
        <v>102</v>
      </c>
      <c r="L32971" s="34">
        <v>67</v>
      </c>
      <c r="M32971" s="34">
        <v>99</v>
      </c>
      <c r="N32971" s="34">
        <v>76</v>
      </c>
      <c r="O32971" s="34">
        <v>110</v>
      </c>
      <c r="P32971" s="34">
        <v>77</v>
      </c>
      <c r="Q32971" s="34">
        <v>101</v>
      </c>
      <c r="R32971" s="34">
        <v>91</v>
      </c>
      <c r="S32971" s="34">
        <v>126</v>
      </c>
      <c r="T32971" s="34">
        <v>57</v>
      </c>
      <c r="U32971" s="34">
        <v>104</v>
      </c>
      <c r="V32971" s="34">
        <v>116</v>
      </c>
      <c r="W32971" s="34">
        <v>95</v>
      </c>
      <c r="X32971" s="34">
        <v>114</v>
      </c>
      <c r="Y32971" s="34">
        <v>126</v>
      </c>
      <c r="Z32971" s="34">
        <v>115</v>
      </c>
      <c r="AA32971" s="34">
        <v>120</v>
      </c>
      <c r="AB32971" s="34">
        <v>68</v>
      </c>
      <c r="AC32971" s="34">
        <v>175</v>
      </c>
    </row>
    <row r="32972" spans="1:29" x14ac:dyDescent="0.2">
      <c r="A32972" s="34" t="s">
        <v>93465</v>
      </c>
      <c r="B32972" s="34">
        <v>100</v>
      </c>
      <c r="C32972" s="34">
        <v>116</v>
      </c>
      <c r="D32972" s="34">
        <v>104</v>
      </c>
      <c r="E32972" s="34">
        <v>116</v>
      </c>
      <c r="F32972" s="34">
        <v>94</v>
      </c>
      <c r="G32972" s="34">
        <v>125</v>
      </c>
      <c r="H32972" s="34">
        <v>74</v>
      </c>
      <c r="I32972" s="34">
        <v>97</v>
      </c>
      <c r="J32972" s="34">
        <v>85</v>
      </c>
      <c r="K32972" s="34">
        <v>117</v>
      </c>
      <c r="L32972" s="34">
        <v>63</v>
      </c>
      <c r="M32972" s="34">
        <v>82</v>
      </c>
      <c r="N32972" s="34">
        <v>69</v>
      </c>
      <c r="O32972" s="34">
        <v>95</v>
      </c>
      <c r="P32972" s="34">
        <v>90</v>
      </c>
      <c r="Q32972" s="34">
        <v>136</v>
      </c>
      <c r="R32972" s="34">
        <v>84</v>
      </c>
      <c r="S32972" s="34">
        <v>120</v>
      </c>
      <c r="T32972" s="34">
        <v>78</v>
      </c>
      <c r="U32972" s="34">
        <v>88</v>
      </c>
      <c r="V32972" s="34">
        <v>123</v>
      </c>
      <c r="W32972" s="34">
        <v>110</v>
      </c>
      <c r="X32972" s="34">
        <v>131</v>
      </c>
      <c r="Y32972" s="34">
        <v>154</v>
      </c>
      <c r="Z32972" s="34">
        <v>111</v>
      </c>
      <c r="AA32972" s="34">
        <v>167</v>
      </c>
      <c r="AB32972" s="34">
        <v>122</v>
      </c>
      <c r="AC32972" s="34">
        <v>183</v>
      </c>
    </row>
    <row r="32973" spans="1:29" x14ac:dyDescent="0.2">
      <c r="A32973" s="34" t="s">
        <v>93466</v>
      </c>
      <c r="B32973" s="34">
        <v>51</v>
      </c>
      <c r="C32973" s="34">
        <v>61</v>
      </c>
      <c r="D32973" s="34">
        <v>61</v>
      </c>
      <c r="E32973" s="34">
        <v>79</v>
      </c>
      <c r="F32973" s="34">
        <v>49</v>
      </c>
      <c r="G32973" s="34">
        <v>47</v>
      </c>
      <c r="H32973" s="34">
        <v>42</v>
      </c>
      <c r="I32973" s="34">
        <v>61</v>
      </c>
      <c r="J32973" s="34">
        <v>47</v>
      </c>
      <c r="K32973" s="34">
        <v>54</v>
      </c>
      <c r="L32973" s="34">
        <v>47</v>
      </c>
      <c r="M32973" s="34">
        <v>52</v>
      </c>
      <c r="N32973" s="34">
        <v>44</v>
      </c>
      <c r="O32973" s="34">
        <v>40</v>
      </c>
      <c r="P32973" s="34">
        <v>50</v>
      </c>
      <c r="Q32973" s="34">
        <v>62</v>
      </c>
      <c r="R32973" s="34">
        <v>53</v>
      </c>
      <c r="S32973" s="34">
        <v>65</v>
      </c>
      <c r="T32973" s="34">
        <v>41</v>
      </c>
      <c r="U32973" s="34">
        <v>49</v>
      </c>
      <c r="V32973" s="34">
        <v>52</v>
      </c>
      <c r="W32973" s="34">
        <v>86</v>
      </c>
      <c r="X32973" s="34">
        <v>65</v>
      </c>
      <c r="Y32973" s="34">
        <v>69</v>
      </c>
      <c r="Z32973" s="34">
        <v>53</v>
      </c>
      <c r="AA32973" s="34">
        <v>75</v>
      </c>
      <c r="AB32973" s="34">
        <v>93</v>
      </c>
      <c r="AC32973" s="34">
        <v>118</v>
      </c>
    </row>
    <row r="32974" spans="1:29" x14ac:dyDescent="0.2">
      <c r="A32974" s="34" t="s">
        <v>93467</v>
      </c>
      <c r="B32974" s="34">
        <v>35</v>
      </c>
      <c r="C32974" s="34">
        <v>23</v>
      </c>
      <c r="D32974" s="34">
        <v>45</v>
      </c>
      <c r="E32974" s="34">
        <v>29</v>
      </c>
      <c r="F32974" s="34">
        <v>36</v>
      </c>
      <c r="G32974" s="34">
        <v>20</v>
      </c>
      <c r="H32974" s="34">
        <v>24</v>
      </c>
      <c r="I32974" s="34">
        <v>24</v>
      </c>
      <c r="J32974" s="34">
        <v>16</v>
      </c>
      <c r="K32974" s="34">
        <v>20</v>
      </c>
      <c r="L32974" s="34">
        <v>23</v>
      </c>
      <c r="M32974" s="34">
        <v>23</v>
      </c>
      <c r="N32974" s="34">
        <v>26</v>
      </c>
      <c r="O32974" s="34">
        <v>21</v>
      </c>
      <c r="P32974" s="34">
        <v>27</v>
      </c>
      <c r="Q32974" s="34">
        <v>38</v>
      </c>
      <c r="R32974" s="34">
        <v>34</v>
      </c>
      <c r="S32974" s="34">
        <v>33</v>
      </c>
      <c r="T32974" s="34">
        <v>31</v>
      </c>
      <c r="U32974" s="34">
        <v>19</v>
      </c>
      <c r="V32974" s="34">
        <v>29</v>
      </c>
      <c r="W32974" s="34">
        <v>13</v>
      </c>
      <c r="X32974" s="34">
        <v>44</v>
      </c>
      <c r="Y32974" s="34">
        <v>29</v>
      </c>
      <c r="Z32974" s="34">
        <v>30</v>
      </c>
      <c r="AA32974" s="34">
        <v>30</v>
      </c>
      <c r="AB32974" s="34">
        <v>32</v>
      </c>
      <c r="AC32974" s="34">
        <v>22</v>
      </c>
    </row>
    <row r="32975" spans="1:29" x14ac:dyDescent="0.2">
      <c r="A32975" s="34" t="s">
        <v>93468</v>
      </c>
      <c r="B32975" s="34">
        <v>125</v>
      </c>
      <c r="C32975" s="34">
        <v>149</v>
      </c>
      <c r="D32975" s="34">
        <v>178</v>
      </c>
      <c r="E32975" s="34">
        <v>127</v>
      </c>
      <c r="F32975" s="34">
        <v>144</v>
      </c>
      <c r="G32975" s="34">
        <v>147</v>
      </c>
      <c r="H32975" s="34">
        <v>124</v>
      </c>
      <c r="I32975" s="34">
        <v>124</v>
      </c>
      <c r="J32975" s="34">
        <v>111</v>
      </c>
      <c r="K32975" s="34">
        <v>151</v>
      </c>
      <c r="L32975" s="34">
        <v>59</v>
      </c>
      <c r="M32975" s="34">
        <v>114</v>
      </c>
      <c r="N32975" s="34">
        <v>89</v>
      </c>
      <c r="O32975" s="34">
        <v>90</v>
      </c>
      <c r="P32975" s="34">
        <v>107</v>
      </c>
      <c r="Q32975" s="34">
        <v>153</v>
      </c>
      <c r="R32975" s="34">
        <v>145</v>
      </c>
      <c r="S32975" s="34">
        <v>171</v>
      </c>
      <c r="T32975" s="34">
        <v>83</v>
      </c>
      <c r="U32975" s="34">
        <v>128</v>
      </c>
      <c r="V32975" s="34">
        <v>155</v>
      </c>
      <c r="W32975" s="34">
        <v>139</v>
      </c>
      <c r="X32975" s="34">
        <v>145</v>
      </c>
      <c r="Y32975" s="34">
        <v>106</v>
      </c>
      <c r="Z32975" s="34">
        <v>154</v>
      </c>
      <c r="AA32975" s="34">
        <v>177</v>
      </c>
      <c r="AB32975" s="34">
        <v>102</v>
      </c>
      <c r="AC32975" s="34">
        <v>237</v>
      </c>
    </row>
    <row r="32976" spans="1:29" x14ac:dyDescent="0.2">
      <c r="A32976" s="34" t="s">
        <v>93469</v>
      </c>
      <c r="B32976" s="34">
        <v>26</v>
      </c>
      <c r="C32976" s="34">
        <v>69</v>
      </c>
      <c r="D32976" s="34">
        <v>40</v>
      </c>
      <c r="E32976" s="34">
        <v>70</v>
      </c>
      <c r="F32976" s="34">
        <v>19</v>
      </c>
      <c r="G32976" s="34">
        <v>61</v>
      </c>
      <c r="H32976" s="34">
        <v>27</v>
      </c>
      <c r="I32976" s="34">
        <v>65</v>
      </c>
      <c r="J32976" s="34">
        <v>28</v>
      </c>
      <c r="K32976" s="34">
        <v>62</v>
      </c>
      <c r="L32976" s="34">
        <v>21</v>
      </c>
      <c r="M32976" s="34">
        <v>50</v>
      </c>
      <c r="N32976" s="34">
        <v>33</v>
      </c>
      <c r="O32976" s="34">
        <v>48</v>
      </c>
      <c r="P32976" s="34">
        <v>33</v>
      </c>
      <c r="Q32976" s="34">
        <v>56</v>
      </c>
      <c r="R32976" s="34">
        <v>30</v>
      </c>
      <c r="S32976" s="34">
        <v>98</v>
      </c>
      <c r="T32976" s="34">
        <v>30</v>
      </c>
      <c r="U32976" s="34">
        <v>44</v>
      </c>
      <c r="V32976" s="34">
        <v>50</v>
      </c>
      <c r="W32976" s="34">
        <v>42</v>
      </c>
      <c r="X32976" s="34">
        <v>61</v>
      </c>
      <c r="Y32976" s="34">
        <v>64</v>
      </c>
      <c r="Z32976" s="34">
        <v>51</v>
      </c>
      <c r="AA32976" s="34">
        <v>60</v>
      </c>
      <c r="AB32976" s="34">
        <v>32</v>
      </c>
      <c r="AC32976" s="34">
        <v>116</v>
      </c>
    </row>
    <row r="32977" spans="1:29" x14ac:dyDescent="0.2">
      <c r="A32977" s="34" t="s">
        <v>93470</v>
      </c>
      <c r="B32977" s="34">
        <v>944</v>
      </c>
      <c r="C32977" s="34">
        <v>678</v>
      </c>
      <c r="D32977" s="34">
        <v>1071</v>
      </c>
      <c r="E32977" s="34">
        <v>840</v>
      </c>
      <c r="F32977" s="34">
        <v>1161</v>
      </c>
      <c r="G32977" s="34">
        <v>845</v>
      </c>
      <c r="H32977" s="34">
        <v>1103</v>
      </c>
      <c r="I32977" s="34">
        <v>714</v>
      </c>
      <c r="J32977" s="34">
        <v>1137</v>
      </c>
      <c r="K32977" s="34">
        <v>795</v>
      </c>
      <c r="L32977" s="34">
        <v>1195</v>
      </c>
      <c r="M32977" s="34">
        <v>708</v>
      </c>
      <c r="N32977" s="34">
        <v>1010</v>
      </c>
      <c r="O32977" s="34">
        <v>781</v>
      </c>
      <c r="P32977" s="34">
        <v>970</v>
      </c>
      <c r="Q32977" s="34">
        <v>1164</v>
      </c>
      <c r="R32977" s="34">
        <v>1683</v>
      </c>
      <c r="S32977" s="34">
        <v>943</v>
      </c>
      <c r="T32977" s="34">
        <v>1574</v>
      </c>
      <c r="U32977" s="34">
        <v>904</v>
      </c>
      <c r="V32977" s="34">
        <v>1463</v>
      </c>
      <c r="W32977" s="34">
        <v>1216</v>
      </c>
      <c r="X32977" s="34">
        <v>1486</v>
      </c>
      <c r="Y32977" s="34">
        <v>1212</v>
      </c>
      <c r="Z32977" s="34">
        <v>1169</v>
      </c>
      <c r="AA32977" s="34">
        <v>1114</v>
      </c>
      <c r="AB32977" s="34">
        <v>1830</v>
      </c>
      <c r="AC32977" s="34">
        <v>1415</v>
      </c>
    </row>
    <row r="32978" spans="1:29" x14ac:dyDescent="0.2">
      <c r="A32978" s="34" t="s">
        <v>93471</v>
      </c>
      <c r="B32978" s="34">
        <v>63</v>
      </c>
      <c r="C32978" s="34">
        <v>43</v>
      </c>
      <c r="D32978" s="34">
        <v>64</v>
      </c>
      <c r="E32978" s="34">
        <v>53</v>
      </c>
      <c r="F32978" s="34">
        <v>45</v>
      </c>
      <c r="G32978" s="34">
        <v>27</v>
      </c>
      <c r="H32978" s="34">
        <v>26</v>
      </c>
      <c r="I32978" s="34">
        <v>71</v>
      </c>
      <c r="J32978" s="34">
        <v>52</v>
      </c>
      <c r="K32978" s="34">
        <v>52</v>
      </c>
      <c r="L32978" s="34">
        <v>35</v>
      </c>
      <c r="M32978" s="34">
        <v>58</v>
      </c>
      <c r="N32978" s="34">
        <v>44</v>
      </c>
      <c r="O32978" s="34">
        <v>62</v>
      </c>
      <c r="P32978" s="34">
        <v>48</v>
      </c>
      <c r="Q32978" s="34">
        <v>53</v>
      </c>
      <c r="R32978" s="34">
        <v>82</v>
      </c>
      <c r="S32978" s="34">
        <v>52</v>
      </c>
      <c r="T32978" s="34">
        <v>37</v>
      </c>
      <c r="U32978" s="34">
        <v>43</v>
      </c>
      <c r="V32978" s="34">
        <v>64</v>
      </c>
      <c r="W32978" s="34">
        <v>57</v>
      </c>
      <c r="X32978" s="34">
        <v>65</v>
      </c>
      <c r="Y32978" s="34">
        <v>31</v>
      </c>
      <c r="Z32978" s="34">
        <v>38</v>
      </c>
      <c r="AA32978" s="34">
        <v>44</v>
      </c>
      <c r="AB32978" s="34">
        <v>39</v>
      </c>
      <c r="AC32978" s="34">
        <v>71</v>
      </c>
    </row>
    <row r="32979" spans="1:29" x14ac:dyDescent="0.2">
      <c r="A32979" s="34" t="s">
        <v>93472</v>
      </c>
      <c r="B32979" s="34">
        <v>124</v>
      </c>
      <c r="C32979" s="34">
        <v>218</v>
      </c>
      <c r="D32979" s="34">
        <v>189</v>
      </c>
      <c r="E32979" s="34">
        <v>190</v>
      </c>
      <c r="F32979" s="34">
        <v>152</v>
      </c>
      <c r="G32979" s="34">
        <v>251</v>
      </c>
      <c r="H32979" s="34">
        <v>121</v>
      </c>
      <c r="I32979" s="34">
        <v>151</v>
      </c>
      <c r="J32979" s="34">
        <v>95</v>
      </c>
      <c r="K32979" s="34">
        <v>160</v>
      </c>
      <c r="L32979" s="34">
        <v>68</v>
      </c>
      <c r="M32979" s="34">
        <v>141</v>
      </c>
      <c r="N32979" s="34">
        <v>115</v>
      </c>
      <c r="O32979" s="34">
        <v>138</v>
      </c>
      <c r="P32979" s="34">
        <v>123</v>
      </c>
      <c r="Q32979" s="34">
        <v>212</v>
      </c>
      <c r="R32979" s="34">
        <v>138</v>
      </c>
      <c r="S32979" s="34">
        <v>183</v>
      </c>
      <c r="T32979" s="34">
        <v>90</v>
      </c>
      <c r="U32979" s="34">
        <v>143</v>
      </c>
      <c r="V32979" s="34">
        <v>130</v>
      </c>
      <c r="W32979" s="34">
        <v>172</v>
      </c>
      <c r="X32979" s="34">
        <v>173</v>
      </c>
      <c r="Y32979" s="34">
        <v>154</v>
      </c>
      <c r="Z32979" s="34">
        <v>191</v>
      </c>
      <c r="AA32979" s="34">
        <v>253</v>
      </c>
      <c r="AB32979" s="34">
        <v>107</v>
      </c>
      <c r="AC32979" s="34">
        <v>235</v>
      </c>
    </row>
    <row r="32980" spans="1:29" x14ac:dyDescent="0.2">
      <c r="A32980" s="34" t="s">
        <v>93473</v>
      </c>
      <c r="B32980" s="34">
        <v>87</v>
      </c>
      <c r="C32980" s="34">
        <v>104</v>
      </c>
      <c r="D32980" s="34">
        <v>153</v>
      </c>
      <c r="E32980" s="34">
        <v>94</v>
      </c>
      <c r="F32980" s="34">
        <v>153</v>
      </c>
      <c r="G32980" s="34">
        <v>133</v>
      </c>
      <c r="H32980" s="34">
        <v>154</v>
      </c>
      <c r="I32980" s="34">
        <v>102</v>
      </c>
      <c r="J32980" s="34">
        <v>125</v>
      </c>
      <c r="K32980" s="34">
        <v>98</v>
      </c>
      <c r="L32980" s="34">
        <v>119</v>
      </c>
      <c r="M32980" s="34">
        <v>75</v>
      </c>
      <c r="N32980" s="34">
        <v>153</v>
      </c>
      <c r="O32980" s="34">
        <v>132</v>
      </c>
      <c r="P32980" s="34">
        <v>136</v>
      </c>
      <c r="Q32980" s="34">
        <v>129</v>
      </c>
      <c r="R32980" s="34">
        <v>194</v>
      </c>
      <c r="S32980" s="34">
        <v>150</v>
      </c>
      <c r="T32980" s="34">
        <v>168</v>
      </c>
      <c r="U32980" s="34">
        <v>111</v>
      </c>
      <c r="V32980" s="34">
        <v>216</v>
      </c>
      <c r="W32980" s="34">
        <v>150</v>
      </c>
      <c r="X32980" s="34">
        <v>213</v>
      </c>
      <c r="Y32980" s="34">
        <v>147</v>
      </c>
      <c r="Z32980" s="34">
        <v>186</v>
      </c>
      <c r="AA32980" s="34">
        <v>123</v>
      </c>
      <c r="AB32980" s="34">
        <v>192</v>
      </c>
      <c r="AC32980" s="34">
        <v>175</v>
      </c>
    </row>
    <row r="32981" spans="1:29" x14ac:dyDescent="0.2">
      <c r="A32981" s="34" t="s">
        <v>93474</v>
      </c>
      <c r="B32981" s="34">
        <v>42</v>
      </c>
      <c r="C32981" s="34">
        <v>38</v>
      </c>
      <c r="D32981" s="34">
        <v>45</v>
      </c>
      <c r="E32981" s="34">
        <v>72</v>
      </c>
      <c r="F32981" s="34">
        <v>57</v>
      </c>
      <c r="G32981" s="34">
        <v>45</v>
      </c>
      <c r="H32981" s="34">
        <v>49</v>
      </c>
      <c r="I32981" s="34">
        <v>55</v>
      </c>
      <c r="J32981" s="34">
        <v>36</v>
      </c>
      <c r="K32981" s="34">
        <v>58</v>
      </c>
      <c r="L32981" s="34">
        <v>22</v>
      </c>
      <c r="M32981" s="34">
        <v>31</v>
      </c>
      <c r="N32981" s="34">
        <v>38</v>
      </c>
      <c r="O32981" s="34">
        <v>41</v>
      </c>
      <c r="P32981" s="34">
        <v>49</v>
      </c>
      <c r="Q32981" s="34">
        <v>56</v>
      </c>
      <c r="R32981" s="34">
        <v>37</v>
      </c>
      <c r="S32981" s="34">
        <v>47</v>
      </c>
      <c r="T32981" s="34">
        <v>43</v>
      </c>
      <c r="U32981" s="34">
        <v>40</v>
      </c>
      <c r="V32981" s="34">
        <v>48</v>
      </c>
      <c r="W32981" s="34">
        <v>54</v>
      </c>
      <c r="X32981" s="34">
        <v>57</v>
      </c>
      <c r="Y32981" s="34">
        <v>35</v>
      </c>
      <c r="Z32981" s="34">
        <v>62</v>
      </c>
      <c r="AA32981" s="34">
        <v>68</v>
      </c>
      <c r="AB32981" s="34">
        <v>42</v>
      </c>
      <c r="AC32981" s="34">
        <v>99</v>
      </c>
    </row>
    <row r="32982" spans="1:29" x14ac:dyDescent="0.2">
      <c r="A32982" s="34" t="s">
        <v>93475</v>
      </c>
      <c r="B32982" s="34">
        <v>58</v>
      </c>
      <c r="C32982" s="34">
        <v>68</v>
      </c>
      <c r="D32982" s="34">
        <v>105</v>
      </c>
      <c r="E32982" s="34">
        <v>114</v>
      </c>
      <c r="F32982" s="34">
        <v>103</v>
      </c>
      <c r="G32982" s="34">
        <v>76</v>
      </c>
      <c r="H32982" s="34">
        <v>64</v>
      </c>
      <c r="I32982" s="34">
        <v>86</v>
      </c>
      <c r="J32982" s="34">
        <v>50</v>
      </c>
      <c r="K32982" s="34">
        <v>77</v>
      </c>
      <c r="L32982" s="34">
        <v>22</v>
      </c>
      <c r="M32982" s="34">
        <v>70</v>
      </c>
      <c r="N32982" s="34">
        <v>52</v>
      </c>
      <c r="O32982" s="34">
        <v>74</v>
      </c>
      <c r="P32982" s="34">
        <v>66</v>
      </c>
      <c r="Q32982" s="34">
        <v>98</v>
      </c>
      <c r="R32982" s="34">
        <v>72</v>
      </c>
      <c r="S32982" s="34">
        <v>80</v>
      </c>
      <c r="T32982" s="34">
        <v>48</v>
      </c>
      <c r="U32982" s="34">
        <v>65</v>
      </c>
      <c r="V32982" s="34">
        <v>84</v>
      </c>
      <c r="W32982" s="34">
        <v>73</v>
      </c>
      <c r="X32982" s="34">
        <v>78</v>
      </c>
      <c r="Y32982" s="34">
        <v>64</v>
      </c>
      <c r="Z32982" s="34">
        <v>81</v>
      </c>
      <c r="AA32982" s="34">
        <v>112</v>
      </c>
      <c r="AB32982" s="34">
        <v>62</v>
      </c>
      <c r="AC32982" s="34">
        <v>103</v>
      </c>
    </row>
    <row r="32983" spans="1:29" x14ac:dyDescent="0.2">
      <c r="A32983" s="34" t="s">
        <v>93476</v>
      </c>
      <c r="B32983" s="34">
        <v>33</v>
      </c>
      <c r="C32983" s="34">
        <v>35</v>
      </c>
      <c r="D32983" s="34">
        <v>33</v>
      </c>
      <c r="E32983" s="34">
        <v>72</v>
      </c>
      <c r="F32983" s="34">
        <v>29</v>
      </c>
      <c r="G32983" s="34">
        <v>73</v>
      </c>
      <c r="H32983" s="34">
        <v>44</v>
      </c>
      <c r="I32983" s="34">
        <v>48</v>
      </c>
      <c r="J32983" s="34">
        <v>28</v>
      </c>
      <c r="K32983" s="34">
        <v>46</v>
      </c>
      <c r="L32983" s="34">
        <v>27</v>
      </c>
      <c r="M32983" s="34">
        <v>44</v>
      </c>
      <c r="N32983" s="34">
        <v>27</v>
      </c>
      <c r="O32983" s="34">
        <v>50</v>
      </c>
      <c r="P32983" s="34">
        <v>33</v>
      </c>
      <c r="Q32983" s="34">
        <v>100</v>
      </c>
      <c r="R32983" s="34">
        <v>59</v>
      </c>
      <c r="S32983" s="34">
        <v>58</v>
      </c>
      <c r="T32983" s="34">
        <v>31</v>
      </c>
      <c r="U32983" s="34">
        <v>42</v>
      </c>
      <c r="V32983" s="34">
        <v>43</v>
      </c>
      <c r="W32983" s="34">
        <v>71</v>
      </c>
      <c r="X32983" s="34">
        <v>33</v>
      </c>
      <c r="Y32983" s="34">
        <v>72</v>
      </c>
      <c r="Z32983" s="34">
        <v>26</v>
      </c>
      <c r="AA32983" s="34">
        <v>72</v>
      </c>
      <c r="AB32983" s="34">
        <v>64</v>
      </c>
      <c r="AC32983" s="34">
        <v>72</v>
      </c>
    </row>
    <row r="32984" spans="1:29" x14ac:dyDescent="0.2">
      <c r="A32984" s="34" t="s">
        <v>93477</v>
      </c>
      <c r="B32984" s="34">
        <v>97</v>
      </c>
      <c r="C32984" s="34">
        <v>169</v>
      </c>
      <c r="D32984" s="34">
        <v>169</v>
      </c>
      <c r="E32984" s="34">
        <v>177</v>
      </c>
      <c r="F32984" s="34">
        <v>191</v>
      </c>
      <c r="G32984" s="34">
        <v>217</v>
      </c>
      <c r="H32984" s="34">
        <v>141</v>
      </c>
      <c r="I32984" s="34">
        <v>163</v>
      </c>
      <c r="J32984" s="34">
        <v>132</v>
      </c>
      <c r="K32984" s="34">
        <v>198</v>
      </c>
      <c r="L32984" s="34">
        <v>98</v>
      </c>
      <c r="M32984" s="34">
        <v>173</v>
      </c>
      <c r="N32984" s="34">
        <v>182</v>
      </c>
      <c r="O32984" s="34">
        <v>151</v>
      </c>
      <c r="P32984" s="34">
        <v>134</v>
      </c>
      <c r="Q32984" s="34">
        <v>207</v>
      </c>
      <c r="R32984" s="34">
        <v>187</v>
      </c>
      <c r="S32984" s="34">
        <v>227</v>
      </c>
      <c r="T32984" s="34">
        <v>180</v>
      </c>
      <c r="U32984" s="34">
        <v>177</v>
      </c>
      <c r="V32984" s="34">
        <v>222</v>
      </c>
      <c r="W32984" s="34">
        <v>177</v>
      </c>
      <c r="X32984" s="34">
        <v>220</v>
      </c>
      <c r="Y32984" s="34">
        <v>167</v>
      </c>
      <c r="Z32984" s="34">
        <v>196</v>
      </c>
      <c r="AA32984" s="34">
        <v>228</v>
      </c>
      <c r="AB32984" s="34">
        <v>161</v>
      </c>
      <c r="AC32984" s="34">
        <v>274</v>
      </c>
    </row>
    <row r="32985" spans="1:29" x14ac:dyDescent="0.2">
      <c r="A32985" s="34" t="s">
        <v>93478</v>
      </c>
      <c r="B32985" s="34">
        <v>95</v>
      </c>
      <c r="C32985" s="34">
        <v>84</v>
      </c>
      <c r="D32985" s="34">
        <v>133</v>
      </c>
      <c r="E32985" s="34">
        <v>150</v>
      </c>
      <c r="F32985" s="34">
        <v>146</v>
      </c>
      <c r="G32985" s="34">
        <v>142</v>
      </c>
      <c r="H32985" s="34">
        <v>96</v>
      </c>
      <c r="I32985" s="34">
        <v>98</v>
      </c>
      <c r="J32985" s="34">
        <v>94</v>
      </c>
      <c r="K32985" s="34">
        <v>83</v>
      </c>
      <c r="L32985" s="34">
        <v>60</v>
      </c>
      <c r="M32985" s="34">
        <v>88</v>
      </c>
      <c r="N32985" s="34">
        <v>81</v>
      </c>
      <c r="O32985" s="34">
        <v>89</v>
      </c>
      <c r="P32985" s="34">
        <v>88</v>
      </c>
      <c r="Q32985" s="34">
        <v>138</v>
      </c>
      <c r="R32985" s="34">
        <v>116</v>
      </c>
      <c r="S32985" s="34">
        <v>145</v>
      </c>
      <c r="T32985" s="34">
        <v>90</v>
      </c>
      <c r="U32985" s="34">
        <v>82</v>
      </c>
      <c r="V32985" s="34">
        <v>123</v>
      </c>
      <c r="W32985" s="34">
        <v>87</v>
      </c>
      <c r="X32985" s="34">
        <v>135</v>
      </c>
      <c r="Y32985" s="34">
        <v>81</v>
      </c>
      <c r="Z32985" s="34">
        <v>160</v>
      </c>
      <c r="AA32985" s="34">
        <v>131</v>
      </c>
      <c r="AB32985" s="34">
        <v>100</v>
      </c>
      <c r="AC32985" s="34">
        <v>119</v>
      </c>
    </row>
    <row r="32986" spans="1:29" x14ac:dyDescent="0.2">
      <c r="A32986" s="34" t="s">
        <v>93479</v>
      </c>
      <c r="B32986" s="34">
        <v>15</v>
      </c>
      <c r="C32986" s="34">
        <v>17</v>
      </c>
      <c r="D32986" s="34">
        <v>18</v>
      </c>
      <c r="E32986" s="34">
        <v>16</v>
      </c>
      <c r="F32986" s="34">
        <v>3</v>
      </c>
      <c r="G32986" s="34">
        <v>16</v>
      </c>
      <c r="H32986" s="34">
        <v>8</v>
      </c>
      <c r="I32986" s="34">
        <v>14</v>
      </c>
      <c r="J32986" s="34">
        <v>2</v>
      </c>
      <c r="K32986" s="34">
        <v>15</v>
      </c>
      <c r="L32986" s="34">
        <v>3</v>
      </c>
      <c r="M32986" s="34">
        <v>12</v>
      </c>
      <c r="N32986" s="34">
        <v>6</v>
      </c>
      <c r="O32986" s="34">
        <v>8</v>
      </c>
      <c r="P32986" s="34">
        <v>1</v>
      </c>
      <c r="Q32986" s="34">
        <v>4</v>
      </c>
      <c r="R32986" s="34">
        <v>20</v>
      </c>
      <c r="S32986" s="34">
        <v>10</v>
      </c>
      <c r="T32986" s="34">
        <v>3</v>
      </c>
      <c r="U32986" s="34">
        <v>7</v>
      </c>
      <c r="V32986" s="34">
        <v>17</v>
      </c>
      <c r="W32986" s="34">
        <v>22</v>
      </c>
      <c r="X32986" s="34">
        <v>3</v>
      </c>
      <c r="Y32986" s="34">
        <v>6</v>
      </c>
      <c r="Z32986" s="34">
        <v>16</v>
      </c>
      <c r="AA32986" s="34">
        <v>18</v>
      </c>
      <c r="AB32986" s="34">
        <v>4</v>
      </c>
      <c r="AC32986" s="34">
        <v>34</v>
      </c>
    </row>
    <row r="32987" spans="1:29" x14ac:dyDescent="0.2">
      <c r="A32987" s="34" t="s">
        <v>93480</v>
      </c>
      <c r="B32987" s="34">
        <v>81</v>
      </c>
      <c r="C32987" s="34">
        <v>159</v>
      </c>
      <c r="D32987" s="34">
        <v>190</v>
      </c>
      <c r="E32987" s="34">
        <v>166</v>
      </c>
      <c r="F32987" s="34">
        <v>175</v>
      </c>
      <c r="G32987" s="34">
        <v>131</v>
      </c>
      <c r="H32987" s="34">
        <v>176</v>
      </c>
      <c r="I32987" s="34">
        <v>173</v>
      </c>
      <c r="J32987" s="34">
        <v>131</v>
      </c>
      <c r="K32987" s="34">
        <v>151</v>
      </c>
      <c r="L32987" s="34">
        <v>96</v>
      </c>
      <c r="M32987" s="34">
        <v>106</v>
      </c>
      <c r="N32987" s="34">
        <v>177</v>
      </c>
      <c r="O32987" s="34">
        <v>120</v>
      </c>
      <c r="P32987" s="34">
        <v>140</v>
      </c>
      <c r="Q32987" s="34">
        <v>170</v>
      </c>
      <c r="R32987" s="34">
        <v>206</v>
      </c>
      <c r="S32987" s="34">
        <v>252</v>
      </c>
      <c r="T32987" s="34">
        <v>140</v>
      </c>
      <c r="U32987" s="34">
        <v>129</v>
      </c>
      <c r="V32987" s="34">
        <v>211</v>
      </c>
      <c r="W32987" s="34">
        <v>121</v>
      </c>
      <c r="X32987" s="34">
        <v>177</v>
      </c>
      <c r="Y32987" s="34">
        <v>148</v>
      </c>
      <c r="Z32987" s="34">
        <v>214</v>
      </c>
      <c r="AA32987" s="34">
        <v>207</v>
      </c>
      <c r="AB32987" s="34">
        <v>131</v>
      </c>
      <c r="AC32987" s="34">
        <v>243</v>
      </c>
    </row>
    <row r="32988" spans="1:29" x14ac:dyDescent="0.2">
      <c r="A32988" s="34" t="s">
        <v>93481</v>
      </c>
      <c r="B32988" s="34">
        <v>84</v>
      </c>
      <c r="C32988" s="34">
        <v>97</v>
      </c>
      <c r="D32988" s="34">
        <v>103</v>
      </c>
      <c r="E32988" s="34">
        <v>99</v>
      </c>
      <c r="F32988" s="34">
        <v>101</v>
      </c>
      <c r="G32988" s="34">
        <v>48</v>
      </c>
      <c r="H32988" s="34">
        <v>70</v>
      </c>
      <c r="I32988" s="34">
        <v>100</v>
      </c>
      <c r="J32988" s="34">
        <v>91</v>
      </c>
      <c r="K32988" s="34">
        <v>87</v>
      </c>
      <c r="L32988" s="34">
        <v>84</v>
      </c>
      <c r="M32988" s="34">
        <v>81</v>
      </c>
      <c r="N32988" s="34">
        <v>74</v>
      </c>
      <c r="O32988" s="34">
        <v>76</v>
      </c>
      <c r="P32988" s="34">
        <v>88</v>
      </c>
      <c r="Q32988" s="34">
        <v>102</v>
      </c>
      <c r="R32988" s="34">
        <v>111</v>
      </c>
      <c r="S32988" s="34">
        <v>124</v>
      </c>
      <c r="T32988" s="34">
        <v>113</v>
      </c>
      <c r="U32988" s="34">
        <v>72</v>
      </c>
      <c r="V32988" s="34">
        <v>140</v>
      </c>
      <c r="W32988" s="34">
        <v>88</v>
      </c>
      <c r="X32988" s="34">
        <v>102</v>
      </c>
      <c r="Y32988" s="34">
        <v>108</v>
      </c>
      <c r="Z32988" s="34">
        <v>133</v>
      </c>
      <c r="AA32988" s="34">
        <v>102</v>
      </c>
      <c r="AB32988" s="34">
        <v>156</v>
      </c>
      <c r="AC32988" s="34">
        <v>136</v>
      </c>
    </row>
    <row r="32989" spans="1:29" x14ac:dyDescent="0.2">
      <c r="A32989" s="34" t="s">
        <v>93482</v>
      </c>
      <c r="B32989" s="34">
        <v>63</v>
      </c>
      <c r="C32989" s="34">
        <v>145</v>
      </c>
      <c r="D32989" s="34">
        <v>146</v>
      </c>
      <c r="E32989" s="34">
        <v>143</v>
      </c>
      <c r="F32989" s="34">
        <v>159</v>
      </c>
      <c r="G32989" s="34">
        <v>150</v>
      </c>
      <c r="H32989" s="34">
        <v>96</v>
      </c>
      <c r="I32989" s="34">
        <v>112</v>
      </c>
      <c r="J32989" s="34">
        <v>105</v>
      </c>
      <c r="K32989" s="34">
        <v>137</v>
      </c>
      <c r="L32989" s="34">
        <v>80</v>
      </c>
      <c r="M32989" s="34">
        <v>124</v>
      </c>
      <c r="N32989" s="34">
        <v>88</v>
      </c>
      <c r="O32989" s="34">
        <v>83</v>
      </c>
      <c r="P32989" s="34">
        <v>78</v>
      </c>
      <c r="Q32989" s="34">
        <v>138</v>
      </c>
      <c r="R32989" s="34">
        <v>99</v>
      </c>
      <c r="S32989" s="34">
        <v>182</v>
      </c>
      <c r="T32989" s="34">
        <v>93</v>
      </c>
      <c r="U32989" s="34">
        <v>132</v>
      </c>
      <c r="V32989" s="34">
        <v>143</v>
      </c>
      <c r="W32989" s="34">
        <v>150</v>
      </c>
      <c r="X32989" s="34">
        <v>162</v>
      </c>
      <c r="Y32989" s="34">
        <v>126</v>
      </c>
      <c r="Z32989" s="34">
        <v>110</v>
      </c>
      <c r="AA32989" s="34">
        <v>177</v>
      </c>
      <c r="AB32989" s="34">
        <v>92</v>
      </c>
      <c r="AC32989" s="34">
        <v>193</v>
      </c>
    </row>
    <row r="32990" spans="1:29" x14ac:dyDescent="0.2">
      <c r="A32990" s="34" t="s">
        <v>93483</v>
      </c>
      <c r="B32990" s="34">
        <v>93</v>
      </c>
      <c r="C32990" s="34">
        <v>186</v>
      </c>
      <c r="D32990" s="34">
        <v>176</v>
      </c>
      <c r="E32990" s="34">
        <v>146</v>
      </c>
      <c r="F32990" s="34">
        <v>189</v>
      </c>
      <c r="G32990" s="34">
        <v>154</v>
      </c>
      <c r="H32990" s="34">
        <v>149</v>
      </c>
      <c r="I32990" s="34">
        <v>109</v>
      </c>
      <c r="J32990" s="34">
        <v>148</v>
      </c>
      <c r="K32990" s="34">
        <v>140</v>
      </c>
      <c r="L32990" s="34">
        <v>96</v>
      </c>
      <c r="M32990" s="34">
        <v>153</v>
      </c>
      <c r="N32990" s="34">
        <v>176</v>
      </c>
      <c r="O32990" s="34">
        <v>169</v>
      </c>
      <c r="P32990" s="34">
        <v>154</v>
      </c>
      <c r="Q32990" s="34">
        <v>179</v>
      </c>
      <c r="R32990" s="34">
        <v>183</v>
      </c>
      <c r="S32990" s="34">
        <v>199</v>
      </c>
      <c r="T32990" s="34">
        <v>142</v>
      </c>
      <c r="U32990" s="34">
        <v>162</v>
      </c>
      <c r="V32990" s="34">
        <v>174</v>
      </c>
      <c r="W32990" s="34">
        <v>207</v>
      </c>
      <c r="X32990" s="34">
        <v>224</v>
      </c>
      <c r="Y32990" s="34">
        <v>153</v>
      </c>
      <c r="Z32990" s="34">
        <v>165</v>
      </c>
      <c r="AA32990" s="34">
        <v>206</v>
      </c>
      <c r="AB32990" s="34">
        <v>169</v>
      </c>
      <c r="AC32990" s="34">
        <v>242</v>
      </c>
    </row>
    <row r="32991" spans="1:29" x14ac:dyDescent="0.2">
      <c r="A32991" s="34" t="s">
        <v>93484</v>
      </c>
      <c r="B32991" s="34">
        <v>113</v>
      </c>
      <c r="C32991" s="34">
        <v>109</v>
      </c>
      <c r="D32991" s="34">
        <v>140</v>
      </c>
      <c r="E32991" s="34">
        <v>82</v>
      </c>
      <c r="F32991" s="34">
        <v>136</v>
      </c>
      <c r="G32991" s="34">
        <v>136</v>
      </c>
      <c r="H32991" s="34">
        <v>128</v>
      </c>
      <c r="I32991" s="34">
        <v>104</v>
      </c>
      <c r="J32991" s="34">
        <v>117</v>
      </c>
      <c r="K32991" s="34">
        <v>113</v>
      </c>
      <c r="L32991" s="34">
        <v>104</v>
      </c>
      <c r="M32991" s="34">
        <v>102</v>
      </c>
      <c r="N32991" s="34">
        <v>82</v>
      </c>
      <c r="O32991" s="34">
        <v>81</v>
      </c>
      <c r="P32991" s="34">
        <v>132</v>
      </c>
      <c r="Q32991" s="34">
        <v>129</v>
      </c>
      <c r="R32991" s="34">
        <v>174</v>
      </c>
      <c r="S32991" s="34">
        <v>146</v>
      </c>
      <c r="T32991" s="34">
        <v>155</v>
      </c>
      <c r="U32991" s="34">
        <v>90</v>
      </c>
      <c r="V32991" s="34">
        <v>131</v>
      </c>
      <c r="W32991" s="34">
        <v>122</v>
      </c>
      <c r="X32991" s="34">
        <v>161</v>
      </c>
      <c r="Y32991" s="34">
        <v>118</v>
      </c>
      <c r="Z32991" s="34">
        <v>136</v>
      </c>
      <c r="AA32991" s="34">
        <v>110</v>
      </c>
      <c r="AB32991" s="34">
        <v>149</v>
      </c>
      <c r="AC32991" s="34">
        <v>148</v>
      </c>
    </row>
    <row r="32992" spans="1:29" x14ac:dyDescent="0.2">
      <c r="A32992" s="34" t="s">
        <v>93485</v>
      </c>
      <c r="B32992" s="34">
        <v>67</v>
      </c>
      <c r="C32992" s="34">
        <v>87</v>
      </c>
      <c r="D32992" s="34">
        <v>154</v>
      </c>
      <c r="E32992" s="34">
        <v>103</v>
      </c>
      <c r="F32992" s="34">
        <v>183</v>
      </c>
      <c r="G32992" s="34">
        <v>98</v>
      </c>
      <c r="H32992" s="34">
        <v>150</v>
      </c>
      <c r="I32992" s="34">
        <v>71</v>
      </c>
      <c r="J32992" s="34">
        <v>103</v>
      </c>
      <c r="K32992" s="34">
        <v>102</v>
      </c>
      <c r="L32992" s="34">
        <v>82</v>
      </c>
      <c r="M32992" s="34">
        <v>65</v>
      </c>
      <c r="N32992" s="34">
        <v>108</v>
      </c>
      <c r="O32992" s="34">
        <v>87</v>
      </c>
      <c r="P32992" s="34">
        <v>111</v>
      </c>
      <c r="Q32992" s="34">
        <v>99</v>
      </c>
      <c r="R32992" s="34">
        <v>144</v>
      </c>
      <c r="S32992" s="34">
        <v>121</v>
      </c>
      <c r="T32992" s="34">
        <v>123</v>
      </c>
      <c r="U32992" s="34">
        <v>85</v>
      </c>
      <c r="V32992" s="34">
        <v>164</v>
      </c>
      <c r="W32992" s="34">
        <v>74</v>
      </c>
      <c r="X32992" s="34">
        <v>196</v>
      </c>
      <c r="Y32992" s="34">
        <v>104</v>
      </c>
      <c r="Z32992" s="34">
        <v>176</v>
      </c>
      <c r="AA32992" s="34">
        <v>115</v>
      </c>
      <c r="AB32992" s="34">
        <v>124</v>
      </c>
      <c r="AC32992" s="34">
        <v>157</v>
      </c>
    </row>
    <row r="32993" spans="1:29" x14ac:dyDescent="0.2">
      <c r="A32993" s="34" t="s">
        <v>93486</v>
      </c>
      <c r="B32993" s="34">
        <v>96</v>
      </c>
      <c r="C32993" s="34">
        <v>167</v>
      </c>
      <c r="D32993" s="34">
        <v>204</v>
      </c>
      <c r="E32993" s="34">
        <v>194</v>
      </c>
      <c r="F32993" s="34">
        <v>205</v>
      </c>
      <c r="G32993" s="34">
        <v>168</v>
      </c>
      <c r="H32993" s="34">
        <v>165</v>
      </c>
      <c r="I32993" s="34">
        <v>174</v>
      </c>
      <c r="J32993" s="34">
        <v>140</v>
      </c>
      <c r="K32993" s="34">
        <v>183</v>
      </c>
      <c r="L32993" s="34">
        <v>97</v>
      </c>
      <c r="M32993" s="34">
        <v>146</v>
      </c>
      <c r="N32993" s="34">
        <v>150</v>
      </c>
      <c r="O32993" s="34">
        <v>156</v>
      </c>
      <c r="P32993" s="34">
        <v>154</v>
      </c>
      <c r="Q32993" s="34">
        <v>196</v>
      </c>
      <c r="R32993" s="34">
        <v>180</v>
      </c>
      <c r="S32993" s="34">
        <v>237</v>
      </c>
      <c r="T32993" s="34">
        <v>210</v>
      </c>
      <c r="U32993" s="34">
        <v>168</v>
      </c>
      <c r="V32993" s="34">
        <v>182</v>
      </c>
      <c r="W32993" s="34">
        <v>175</v>
      </c>
      <c r="X32993" s="34">
        <v>216</v>
      </c>
      <c r="Y32993" s="34">
        <v>183</v>
      </c>
      <c r="Z32993" s="34">
        <v>230</v>
      </c>
      <c r="AA32993" s="34">
        <v>207</v>
      </c>
      <c r="AB32993" s="34">
        <v>213</v>
      </c>
      <c r="AC32993" s="34">
        <v>333</v>
      </c>
    </row>
    <row r="32994" spans="1:29" x14ac:dyDescent="0.2">
      <c r="A32994" s="34" t="s">
        <v>93487</v>
      </c>
      <c r="B32994" s="34">
        <v>48</v>
      </c>
      <c r="C32994" s="34">
        <v>77</v>
      </c>
      <c r="D32994" s="34">
        <v>84</v>
      </c>
      <c r="E32994" s="34">
        <v>80</v>
      </c>
      <c r="F32994" s="34">
        <v>71</v>
      </c>
      <c r="G32994" s="34">
        <v>39</v>
      </c>
      <c r="H32994" s="34">
        <v>74</v>
      </c>
      <c r="I32994" s="34">
        <v>67</v>
      </c>
      <c r="J32994" s="34">
        <v>55</v>
      </c>
      <c r="K32994" s="34">
        <v>59</v>
      </c>
      <c r="L32994" s="34">
        <v>51</v>
      </c>
      <c r="M32994" s="34">
        <v>49</v>
      </c>
      <c r="N32994" s="34">
        <v>56</v>
      </c>
      <c r="O32994" s="34">
        <v>59</v>
      </c>
      <c r="P32994" s="34">
        <v>57</v>
      </c>
      <c r="Q32994" s="34">
        <v>103</v>
      </c>
      <c r="R32994" s="34">
        <v>82</v>
      </c>
      <c r="S32994" s="34">
        <v>91</v>
      </c>
      <c r="T32994" s="34">
        <v>34</v>
      </c>
      <c r="U32994" s="34">
        <v>49</v>
      </c>
      <c r="V32994" s="34">
        <v>80</v>
      </c>
      <c r="W32994" s="34">
        <v>76</v>
      </c>
      <c r="X32994" s="34">
        <v>82</v>
      </c>
      <c r="Y32994" s="34">
        <v>55</v>
      </c>
      <c r="Z32994" s="34">
        <v>86</v>
      </c>
      <c r="AA32994" s="34">
        <v>98</v>
      </c>
      <c r="AB32994" s="34">
        <v>63</v>
      </c>
      <c r="AC32994" s="34">
        <v>102</v>
      </c>
    </row>
    <row r="32995" spans="1:29" x14ac:dyDescent="0.2">
      <c r="A32995" s="34" t="s">
        <v>93488</v>
      </c>
      <c r="B32995" s="34">
        <v>85</v>
      </c>
      <c r="C32995" s="34">
        <v>121</v>
      </c>
      <c r="D32995" s="34">
        <v>148</v>
      </c>
      <c r="E32995" s="34">
        <v>156</v>
      </c>
      <c r="F32995" s="34">
        <v>101</v>
      </c>
      <c r="G32995" s="34">
        <v>185</v>
      </c>
      <c r="H32995" s="34">
        <v>85</v>
      </c>
      <c r="I32995" s="34">
        <v>128</v>
      </c>
      <c r="J32995" s="34">
        <v>88</v>
      </c>
      <c r="K32995" s="34">
        <v>151</v>
      </c>
      <c r="L32995" s="34">
        <v>76</v>
      </c>
      <c r="M32995" s="34">
        <v>105</v>
      </c>
      <c r="N32995" s="34">
        <v>102</v>
      </c>
      <c r="O32995" s="34">
        <v>144</v>
      </c>
      <c r="P32995" s="34">
        <v>105</v>
      </c>
      <c r="Q32995" s="34">
        <v>170</v>
      </c>
      <c r="R32995" s="34">
        <v>120</v>
      </c>
      <c r="S32995" s="34">
        <v>154</v>
      </c>
      <c r="T32995" s="34">
        <v>114</v>
      </c>
      <c r="U32995" s="34">
        <v>171</v>
      </c>
      <c r="V32995" s="34">
        <v>178</v>
      </c>
      <c r="W32995" s="34">
        <v>149</v>
      </c>
      <c r="X32995" s="34">
        <v>142</v>
      </c>
      <c r="Y32995" s="34">
        <v>160</v>
      </c>
      <c r="Z32995" s="34">
        <v>122</v>
      </c>
      <c r="AA32995" s="34">
        <v>157</v>
      </c>
      <c r="AB32995" s="34">
        <v>128</v>
      </c>
      <c r="AC32995" s="34">
        <v>222</v>
      </c>
    </row>
    <row r="32996" spans="1:29" x14ac:dyDescent="0.2">
      <c r="A32996" s="34" t="s">
        <v>93489</v>
      </c>
      <c r="B32996" s="34">
        <v>49</v>
      </c>
      <c r="C32996" s="34">
        <v>71</v>
      </c>
      <c r="D32996" s="34">
        <v>49</v>
      </c>
      <c r="E32996" s="34">
        <v>72</v>
      </c>
      <c r="F32996" s="34">
        <v>56</v>
      </c>
      <c r="G32996" s="34">
        <v>92</v>
      </c>
      <c r="H32996" s="34">
        <v>41</v>
      </c>
      <c r="I32996" s="34">
        <v>61</v>
      </c>
      <c r="J32996" s="34">
        <v>51</v>
      </c>
      <c r="K32996" s="34">
        <v>52</v>
      </c>
      <c r="L32996" s="34">
        <v>24</v>
      </c>
      <c r="M32996" s="34">
        <v>67</v>
      </c>
      <c r="N32996" s="34">
        <v>42</v>
      </c>
      <c r="O32996" s="34">
        <v>42</v>
      </c>
      <c r="P32996" s="34">
        <v>37</v>
      </c>
      <c r="Q32996" s="34">
        <v>64</v>
      </c>
      <c r="R32996" s="34">
        <v>66</v>
      </c>
      <c r="S32996" s="34">
        <v>112</v>
      </c>
      <c r="T32996" s="34">
        <v>38</v>
      </c>
      <c r="U32996" s="34">
        <v>72</v>
      </c>
      <c r="V32996" s="34">
        <v>61</v>
      </c>
      <c r="W32996" s="34">
        <v>68</v>
      </c>
      <c r="X32996" s="34">
        <v>47</v>
      </c>
      <c r="Y32996" s="34">
        <v>46</v>
      </c>
      <c r="Z32996" s="34">
        <v>63</v>
      </c>
      <c r="AA32996" s="34">
        <v>69</v>
      </c>
      <c r="AB32996" s="34">
        <v>28</v>
      </c>
      <c r="AC32996" s="34">
        <v>139</v>
      </c>
    </row>
    <row r="32997" spans="1:29" x14ac:dyDescent="0.2">
      <c r="A32997" s="34" t="s">
        <v>93490</v>
      </c>
      <c r="B32997" s="34">
        <v>240</v>
      </c>
      <c r="C32997" s="34">
        <v>214</v>
      </c>
      <c r="D32997" s="34">
        <v>260</v>
      </c>
      <c r="E32997" s="34">
        <v>221</v>
      </c>
      <c r="F32997" s="34">
        <v>290</v>
      </c>
      <c r="G32997" s="34">
        <v>282</v>
      </c>
      <c r="H32997" s="34">
        <v>273</v>
      </c>
      <c r="I32997" s="34">
        <v>251</v>
      </c>
      <c r="J32997" s="34">
        <v>287</v>
      </c>
      <c r="K32997" s="34">
        <v>221</v>
      </c>
      <c r="L32997" s="34">
        <v>214</v>
      </c>
      <c r="M32997" s="34">
        <v>204</v>
      </c>
      <c r="N32997" s="34">
        <v>219</v>
      </c>
      <c r="O32997" s="34">
        <v>213</v>
      </c>
      <c r="P32997" s="34">
        <v>259</v>
      </c>
      <c r="Q32997" s="34">
        <v>297</v>
      </c>
      <c r="R32997" s="34">
        <v>331</v>
      </c>
      <c r="S32997" s="34">
        <v>320</v>
      </c>
      <c r="T32997" s="34">
        <v>315</v>
      </c>
      <c r="U32997" s="34">
        <v>247</v>
      </c>
      <c r="V32997" s="34">
        <v>363</v>
      </c>
      <c r="W32997" s="34">
        <v>258</v>
      </c>
      <c r="X32997" s="34">
        <v>345</v>
      </c>
      <c r="Y32997" s="34">
        <v>287</v>
      </c>
      <c r="Z32997" s="34">
        <v>317</v>
      </c>
      <c r="AA32997" s="34">
        <v>268</v>
      </c>
      <c r="AB32997" s="34">
        <v>357</v>
      </c>
      <c r="AC32997" s="34">
        <v>380</v>
      </c>
    </row>
    <row r="32998" spans="1:29" x14ac:dyDescent="0.2">
      <c r="A32998" s="34" t="s">
        <v>93491</v>
      </c>
      <c r="B32998" s="34">
        <v>118</v>
      </c>
      <c r="C32998" s="34">
        <v>150</v>
      </c>
      <c r="D32998" s="34">
        <v>192</v>
      </c>
      <c r="E32998" s="34">
        <v>170</v>
      </c>
      <c r="F32998" s="34">
        <v>196</v>
      </c>
      <c r="G32998" s="34">
        <v>142</v>
      </c>
      <c r="H32998" s="34">
        <v>168</v>
      </c>
      <c r="I32998" s="34">
        <v>142</v>
      </c>
      <c r="J32998" s="34">
        <v>150</v>
      </c>
      <c r="K32998" s="34">
        <v>162</v>
      </c>
      <c r="L32998" s="34">
        <v>115</v>
      </c>
      <c r="M32998" s="34">
        <v>142</v>
      </c>
      <c r="N32998" s="34">
        <v>152</v>
      </c>
      <c r="O32998" s="34">
        <v>101</v>
      </c>
      <c r="P32998" s="34">
        <v>155</v>
      </c>
      <c r="Q32998" s="34">
        <v>185</v>
      </c>
      <c r="R32998" s="34">
        <v>215</v>
      </c>
      <c r="S32998" s="34">
        <v>170</v>
      </c>
      <c r="T32998" s="34">
        <v>184</v>
      </c>
      <c r="U32998" s="34">
        <v>159</v>
      </c>
      <c r="V32998" s="34">
        <v>223</v>
      </c>
      <c r="W32998" s="34">
        <v>134</v>
      </c>
      <c r="X32998" s="34">
        <v>274</v>
      </c>
      <c r="Y32998" s="34">
        <v>167</v>
      </c>
      <c r="Z32998" s="34">
        <v>202</v>
      </c>
      <c r="AA32998" s="34">
        <v>194</v>
      </c>
      <c r="AB32998" s="34">
        <v>226</v>
      </c>
      <c r="AC32998" s="34">
        <v>235</v>
      </c>
    </row>
    <row r="32999" spans="1:29" x14ac:dyDescent="0.2">
      <c r="A32999" s="34" t="s">
        <v>93492</v>
      </c>
      <c r="B32999" s="34">
        <v>79</v>
      </c>
      <c r="C32999" s="34">
        <v>87</v>
      </c>
      <c r="D32999" s="34">
        <v>96</v>
      </c>
      <c r="E32999" s="34">
        <v>101</v>
      </c>
      <c r="F32999" s="34">
        <v>82</v>
      </c>
      <c r="G32999" s="34">
        <v>85</v>
      </c>
      <c r="H32999" s="34">
        <v>80</v>
      </c>
      <c r="I32999" s="34">
        <v>92</v>
      </c>
      <c r="J32999" s="34">
        <v>78</v>
      </c>
      <c r="K32999" s="34">
        <v>126</v>
      </c>
      <c r="L32999" s="34">
        <v>54</v>
      </c>
      <c r="M32999" s="34">
        <v>76</v>
      </c>
      <c r="N32999" s="34">
        <v>73</v>
      </c>
      <c r="O32999" s="34">
        <v>93</v>
      </c>
      <c r="P32999" s="34">
        <v>73</v>
      </c>
      <c r="Q32999" s="34">
        <v>120</v>
      </c>
      <c r="R32999" s="34">
        <v>107</v>
      </c>
      <c r="S32999" s="34">
        <v>125</v>
      </c>
      <c r="T32999" s="34">
        <v>91</v>
      </c>
      <c r="U32999" s="34">
        <v>77</v>
      </c>
      <c r="V32999" s="34">
        <v>109</v>
      </c>
      <c r="W32999" s="34">
        <v>126</v>
      </c>
      <c r="X32999" s="34">
        <v>121</v>
      </c>
      <c r="Y32999" s="34">
        <v>82</v>
      </c>
      <c r="Z32999" s="34">
        <v>116</v>
      </c>
      <c r="AA32999" s="34">
        <v>144</v>
      </c>
      <c r="AB32999" s="34">
        <v>126</v>
      </c>
      <c r="AC32999" s="34">
        <v>138</v>
      </c>
    </row>
    <row r="33000" spans="1:29" x14ac:dyDescent="0.2">
      <c r="A33000" s="34" t="s">
        <v>93493</v>
      </c>
      <c r="B33000" s="34">
        <v>81</v>
      </c>
      <c r="C33000" s="34">
        <v>123</v>
      </c>
      <c r="D33000" s="34">
        <v>126</v>
      </c>
      <c r="E33000" s="34">
        <v>138</v>
      </c>
      <c r="F33000" s="34">
        <v>143</v>
      </c>
      <c r="G33000" s="34">
        <v>121</v>
      </c>
      <c r="H33000" s="34">
        <v>138</v>
      </c>
      <c r="I33000" s="34">
        <v>109</v>
      </c>
      <c r="J33000" s="34">
        <v>131</v>
      </c>
      <c r="K33000" s="34">
        <v>106</v>
      </c>
      <c r="L33000" s="34">
        <v>104</v>
      </c>
      <c r="M33000" s="34">
        <v>109</v>
      </c>
      <c r="N33000" s="34">
        <v>112</v>
      </c>
      <c r="O33000" s="34">
        <v>121</v>
      </c>
      <c r="P33000" s="34">
        <v>117</v>
      </c>
      <c r="Q33000" s="34">
        <v>126</v>
      </c>
      <c r="R33000" s="34">
        <v>131</v>
      </c>
      <c r="S33000" s="34">
        <v>152</v>
      </c>
      <c r="T33000" s="34">
        <v>152</v>
      </c>
      <c r="U33000" s="34">
        <v>157</v>
      </c>
      <c r="V33000" s="34">
        <v>178</v>
      </c>
      <c r="W33000" s="34">
        <v>158</v>
      </c>
      <c r="X33000" s="34">
        <v>195</v>
      </c>
      <c r="Y33000" s="34">
        <v>159</v>
      </c>
      <c r="Z33000" s="34">
        <v>153</v>
      </c>
      <c r="AA33000" s="34">
        <v>137</v>
      </c>
      <c r="AB33000" s="34">
        <v>155</v>
      </c>
      <c r="AC33000" s="34">
        <v>214</v>
      </c>
    </row>
    <row r="33001" spans="1:29" x14ac:dyDescent="0.2">
      <c r="A33001" s="34" t="s">
        <v>93494</v>
      </c>
      <c r="B33001" s="34">
        <v>126</v>
      </c>
      <c r="C33001" s="34">
        <v>129</v>
      </c>
      <c r="D33001" s="34">
        <v>170</v>
      </c>
      <c r="E33001" s="34">
        <v>185</v>
      </c>
      <c r="F33001" s="34">
        <v>138</v>
      </c>
      <c r="G33001" s="34">
        <v>166</v>
      </c>
      <c r="H33001" s="34">
        <v>128</v>
      </c>
      <c r="I33001" s="34">
        <v>101</v>
      </c>
      <c r="J33001" s="34">
        <v>94</v>
      </c>
      <c r="K33001" s="34">
        <v>145</v>
      </c>
      <c r="L33001" s="34">
        <v>49</v>
      </c>
      <c r="M33001" s="34">
        <v>105</v>
      </c>
      <c r="N33001" s="34">
        <v>106</v>
      </c>
      <c r="O33001" s="34">
        <v>109</v>
      </c>
      <c r="P33001" s="34">
        <v>114</v>
      </c>
      <c r="Q33001" s="34">
        <v>137</v>
      </c>
      <c r="R33001" s="34">
        <v>111</v>
      </c>
      <c r="S33001" s="34">
        <v>219</v>
      </c>
      <c r="T33001" s="34">
        <v>75</v>
      </c>
      <c r="U33001" s="34">
        <v>75</v>
      </c>
      <c r="V33001" s="34">
        <v>151</v>
      </c>
      <c r="W33001" s="34">
        <v>86</v>
      </c>
      <c r="X33001" s="34">
        <v>167</v>
      </c>
      <c r="Y33001" s="34">
        <v>71</v>
      </c>
      <c r="Z33001" s="34">
        <v>168</v>
      </c>
      <c r="AA33001" s="34">
        <v>165</v>
      </c>
      <c r="AB33001" s="34">
        <v>110</v>
      </c>
      <c r="AC33001" s="34">
        <v>173</v>
      </c>
    </row>
    <row r="33002" spans="1:29" x14ac:dyDescent="0.2">
      <c r="A33002" s="34" t="s">
        <v>93495</v>
      </c>
      <c r="B33002" s="34">
        <v>83</v>
      </c>
      <c r="C33002" s="34">
        <v>95</v>
      </c>
      <c r="D33002" s="34">
        <v>123</v>
      </c>
      <c r="E33002" s="34">
        <v>155</v>
      </c>
      <c r="F33002" s="34">
        <v>131</v>
      </c>
      <c r="G33002" s="34">
        <v>85</v>
      </c>
      <c r="H33002" s="34">
        <v>97</v>
      </c>
      <c r="I33002" s="34">
        <v>89</v>
      </c>
      <c r="J33002" s="34">
        <v>100</v>
      </c>
      <c r="K33002" s="34">
        <v>113</v>
      </c>
      <c r="L33002" s="34">
        <v>69</v>
      </c>
      <c r="M33002" s="34">
        <v>110</v>
      </c>
      <c r="N33002" s="34">
        <v>86</v>
      </c>
      <c r="O33002" s="34">
        <v>88</v>
      </c>
      <c r="P33002" s="34">
        <v>100</v>
      </c>
      <c r="Q33002" s="34">
        <v>124</v>
      </c>
      <c r="R33002" s="34">
        <v>149</v>
      </c>
      <c r="S33002" s="34">
        <v>154</v>
      </c>
      <c r="T33002" s="34">
        <v>94</v>
      </c>
      <c r="U33002" s="34">
        <v>92</v>
      </c>
      <c r="V33002" s="34">
        <v>159</v>
      </c>
      <c r="W33002" s="34">
        <v>87</v>
      </c>
      <c r="X33002" s="34">
        <v>148</v>
      </c>
      <c r="Y33002" s="34">
        <v>86</v>
      </c>
      <c r="Z33002" s="34">
        <v>169</v>
      </c>
      <c r="AA33002" s="34">
        <v>121</v>
      </c>
      <c r="AB33002" s="34">
        <v>107</v>
      </c>
      <c r="AC33002" s="34">
        <v>165</v>
      </c>
    </row>
    <row r="33003" spans="1:29" x14ac:dyDescent="0.2">
      <c r="A33003" s="34" t="s">
        <v>93496</v>
      </c>
      <c r="B33003" s="34">
        <v>64</v>
      </c>
      <c r="C33003" s="34">
        <v>64</v>
      </c>
      <c r="D33003" s="34">
        <v>94</v>
      </c>
      <c r="E33003" s="34">
        <v>74</v>
      </c>
      <c r="F33003" s="34">
        <v>93</v>
      </c>
      <c r="G33003" s="34">
        <v>68</v>
      </c>
      <c r="H33003" s="34">
        <v>53</v>
      </c>
      <c r="I33003" s="34">
        <v>53</v>
      </c>
      <c r="J33003" s="34">
        <v>59</v>
      </c>
      <c r="K33003" s="34">
        <v>71</v>
      </c>
      <c r="L33003" s="34">
        <v>44</v>
      </c>
      <c r="M33003" s="34">
        <v>43</v>
      </c>
      <c r="N33003" s="34">
        <v>56</v>
      </c>
      <c r="O33003" s="34">
        <v>55</v>
      </c>
      <c r="P33003" s="34">
        <v>55</v>
      </c>
      <c r="Q33003" s="34">
        <v>80</v>
      </c>
      <c r="R33003" s="34">
        <v>70</v>
      </c>
      <c r="S33003" s="34">
        <v>82</v>
      </c>
      <c r="T33003" s="34">
        <v>46</v>
      </c>
      <c r="U33003" s="34">
        <v>46</v>
      </c>
      <c r="V33003" s="34">
        <v>63</v>
      </c>
      <c r="W33003" s="34">
        <v>77</v>
      </c>
      <c r="X33003" s="34">
        <v>73</v>
      </c>
      <c r="Y33003" s="34">
        <v>65</v>
      </c>
      <c r="Z33003" s="34">
        <v>81</v>
      </c>
      <c r="AA33003" s="34">
        <v>79</v>
      </c>
      <c r="AB33003" s="34">
        <v>92</v>
      </c>
      <c r="AC33003" s="34">
        <v>93</v>
      </c>
    </row>
    <row r="33004" spans="1:29" x14ac:dyDescent="0.2">
      <c r="A33004" s="34" t="s">
        <v>93497</v>
      </c>
      <c r="B33004" s="34">
        <v>66</v>
      </c>
      <c r="C33004" s="34">
        <v>77</v>
      </c>
      <c r="D33004" s="34">
        <v>123</v>
      </c>
      <c r="E33004" s="34">
        <v>142</v>
      </c>
      <c r="F33004" s="34">
        <v>123</v>
      </c>
      <c r="G33004" s="34">
        <v>106</v>
      </c>
      <c r="H33004" s="34">
        <v>111</v>
      </c>
      <c r="I33004" s="34">
        <v>93</v>
      </c>
      <c r="J33004" s="34">
        <v>96</v>
      </c>
      <c r="K33004" s="34">
        <v>143</v>
      </c>
      <c r="L33004" s="34">
        <v>64</v>
      </c>
      <c r="M33004" s="34">
        <v>87</v>
      </c>
      <c r="N33004" s="34">
        <v>77</v>
      </c>
      <c r="O33004" s="34">
        <v>81</v>
      </c>
      <c r="P33004" s="34">
        <v>81</v>
      </c>
      <c r="Q33004" s="34">
        <v>121</v>
      </c>
      <c r="R33004" s="34">
        <v>137</v>
      </c>
      <c r="S33004" s="34">
        <v>151</v>
      </c>
      <c r="T33004" s="34">
        <v>88</v>
      </c>
      <c r="U33004" s="34">
        <v>90</v>
      </c>
      <c r="V33004" s="34">
        <v>142</v>
      </c>
      <c r="W33004" s="34">
        <v>89</v>
      </c>
      <c r="X33004" s="34">
        <v>159</v>
      </c>
      <c r="Y33004" s="34">
        <v>100</v>
      </c>
      <c r="Z33004" s="34">
        <v>100</v>
      </c>
      <c r="AA33004" s="34">
        <v>98</v>
      </c>
      <c r="AB33004" s="34">
        <v>121</v>
      </c>
      <c r="AC33004" s="34">
        <v>134</v>
      </c>
    </row>
    <row r="33005" spans="1:29" x14ac:dyDescent="0.2">
      <c r="A33005" s="34" t="s">
        <v>93498</v>
      </c>
      <c r="B33005" s="34">
        <v>61</v>
      </c>
      <c r="C33005" s="34">
        <v>106</v>
      </c>
      <c r="D33005" s="34">
        <v>104</v>
      </c>
      <c r="E33005" s="34">
        <v>98</v>
      </c>
      <c r="F33005" s="34">
        <v>85</v>
      </c>
      <c r="G33005" s="34">
        <v>93</v>
      </c>
      <c r="H33005" s="34">
        <v>87</v>
      </c>
      <c r="I33005" s="34">
        <v>78</v>
      </c>
      <c r="J33005" s="34">
        <v>64</v>
      </c>
      <c r="K33005" s="34">
        <v>84</v>
      </c>
      <c r="L33005" s="34">
        <v>29</v>
      </c>
      <c r="M33005" s="34">
        <v>52</v>
      </c>
      <c r="N33005" s="34">
        <v>56</v>
      </c>
      <c r="O33005" s="34">
        <v>77</v>
      </c>
      <c r="P33005" s="34">
        <v>64</v>
      </c>
      <c r="Q33005" s="34">
        <v>74</v>
      </c>
      <c r="R33005" s="34">
        <v>66</v>
      </c>
      <c r="S33005" s="34">
        <v>114</v>
      </c>
      <c r="T33005" s="34">
        <v>40</v>
      </c>
      <c r="U33005" s="34">
        <v>84</v>
      </c>
      <c r="V33005" s="34">
        <v>94</v>
      </c>
      <c r="W33005" s="34">
        <v>74</v>
      </c>
      <c r="X33005" s="34">
        <v>109</v>
      </c>
      <c r="Y33005" s="34">
        <v>33</v>
      </c>
      <c r="Z33005" s="34">
        <v>113</v>
      </c>
      <c r="AA33005" s="34">
        <v>95</v>
      </c>
      <c r="AB33005" s="34">
        <v>53</v>
      </c>
      <c r="AC33005" s="34">
        <v>140</v>
      </c>
    </row>
    <row r="33006" spans="1:29" x14ac:dyDescent="0.2">
      <c r="A33006" s="34" t="s">
        <v>93499</v>
      </c>
      <c r="B33006" s="34">
        <v>202</v>
      </c>
      <c r="C33006" s="34">
        <v>203</v>
      </c>
      <c r="D33006" s="34">
        <v>309</v>
      </c>
      <c r="E33006" s="34">
        <v>202</v>
      </c>
      <c r="F33006" s="34">
        <v>330</v>
      </c>
      <c r="G33006" s="34">
        <v>240</v>
      </c>
      <c r="H33006" s="34">
        <v>306</v>
      </c>
      <c r="I33006" s="34">
        <v>256</v>
      </c>
      <c r="J33006" s="34">
        <v>295</v>
      </c>
      <c r="K33006" s="34">
        <v>203</v>
      </c>
      <c r="L33006" s="34">
        <v>311</v>
      </c>
      <c r="M33006" s="34">
        <v>203</v>
      </c>
      <c r="N33006" s="34">
        <v>290</v>
      </c>
      <c r="O33006" s="34">
        <v>252</v>
      </c>
      <c r="P33006" s="34">
        <v>300</v>
      </c>
      <c r="Q33006" s="34">
        <v>353</v>
      </c>
      <c r="R33006" s="34">
        <v>407</v>
      </c>
      <c r="S33006" s="34">
        <v>292</v>
      </c>
      <c r="T33006" s="34">
        <v>435</v>
      </c>
      <c r="U33006" s="34">
        <v>268</v>
      </c>
      <c r="V33006" s="34">
        <v>391</v>
      </c>
      <c r="W33006" s="34">
        <v>315</v>
      </c>
      <c r="X33006" s="34">
        <v>391</v>
      </c>
      <c r="Y33006" s="34">
        <v>376</v>
      </c>
      <c r="Z33006" s="34">
        <v>361</v>
      </c>
      <c r="AA33006" s="34">
        <v>321</v>
      </c>
      <c r="AB33006" s="34">
        <v>465</v>
      </c>
      <c r="AC33006" s="34">
        <v>398</v>
      </c>
    </row>
    <row r="33007" spans="1:29" x14ac:dyDescent="0.2">
      <c r="A33007" s="34" t="s">
        <v>93500</v>
      </c>
      <c r="B33007" s="34">
        <v>150</v>
      </c>
      <c r="C33007" s="34">
        <v>122</v>
      </c>
      <c r="D33007" s="34">
        <v>187</v>
      </c>
      <c r="E33007" s="34">
        <v>155</v>
      </c>
      <c r="F33007" s="34">
        <v>208</v>
      </c>
      <c r="G33007" s="34">
        <v>106</v>
      </c>
      <c r="H33007" s="34">
        <v>210</v>
      </c>
      <c r="I33007" s="34">
        <v>144</v>
      </c>
      <c r="J33007" s="34">
        <v>197</v>
      </c>
      <c r="K33007" s="34">
        <v>138</v>
      </c>
      <c r="L33007" s="34">
        <v>196</v>
      </c>
      <c r="M33007" s="34">
        <v>118</v>
      </c>
      <c r="N33007" s="34">
        <v>191</v>
      </c>
      <c r="O33007" s="34">
        <v>125</v>
      </c>
      <c r="P33007" s="34">
        <v>172</v>
      </c>
      <c r="Q33007" s="34">
        <v>210</v>
      </c>
      <c r="R33007" s="34">
        <v>258</v>
      </c>
      <c r="S33007" s="34">
        <v>169</v>
      </c>
      <c r="T33007" s="34">
        <v>240</v>
      </c>
      <c r="U33007" s="34">
        <v>182</v>
      </c>
      <c r="V33007" s="34">
        <v>204</v>
      </c>
      <c r="W33007" s="34">
        <v>198</v>
      </c>
      <c r="X33007" s="34">
        <v>224</v>
      </c>
      <c r="Y33007" s="34">
        <v>209</v>
      </c>
      <c r="Z33007" s="34">
        <v>219</v>
      </c>
      <c r="AA33007" s="34">
        <v>191</v>
      </c>
      <c r="AB33007" s="34">
        <v>291</v>
      </c>
      <c r="AC33007" s="34">
        <v>266</v>
      </c>
    </row>
    <row r="33008" spans="1:29" x14ac:dyDescent="0.2">
      <c r="A33008" s="34" t="s">
        <v>93501</v>
      </c>
      <c r="B33008" s="34">
        <v>104</v>
      </c>
      <c r="C33008" s="34">
        <v>117</v>
      </c>
      <c r="D33008" s="34">
        <v>142</v>
      </c>
      <c r="E33008" s="34">
        <v>167</v>
      </c>
      <c r="F33008" s="34">
        <v>129</v>
      </c>
      <c r="G33008" s="34">
        <v>107</v>
      </c>
      <c r="H33008" s="34">
        <v>126</v>
      </c>
      <c r="I33008" s="34">
        <v>121</v>
      </c>
      <c r="J33008" s="34">
        <v>77</v>
      </c>
      <c r="K33008" s="34">
        <v>126</v>
      </c>
      <c r="L33008" s="34">
        <v>107</v>
      </c>
      <c r="M33008" s="34">
        <v>142</v>
      </c>
      <c r="N33008" s="34">
        <v>70</v>
      </c>
      <c r="O33008" s="34">
        <v>101</v>
      </c>
      <c r="P33008" s="34">
        <v>89</v>
      </c>
      <c r="Q33008" s="34">
        <v>156</v>
      </c>
      <c r="R33008" s="34">
        <v>162</v>
      </c>
      <c r="S33008" s="34">
        <v>178</v>
      </c>
      <c r="T33008" s="34">
        <v>85</v>
      </c>
      <c r="U33008" s="34">
        <v>102</v>
      </c>
      <c r="V33008" s="34">
        <v>122</v>
      </c>
      <c r="W33008" s="34">
        <v>113</v>
      </c>
      <c r="X33008" s="34">
        <v>117</v>
      </c>
      <c r="Y33008" s="34">
        <v>105</v>
      </c>
      <c r="Z33008" s="34">
        <v>144</v>
      </c>
      <c r="AA33008" s="34">
        <v>160</v>
      </c>
      <c r="AB33008" s="34">
        <v>126</v>
      </c>
      <c r="AC33008" s="34">
        <v>231</v>
      </c>
    </row>
    <row r="33009" spans="1:29" x14ac:dyDescent="0.2">
      <c r="A33009" s="34" t="s">
        <v>93502</v>
      </c>
      <c r="B33009" s="34">
        <v>75</v>
      </c>
      <c r="C33009" s="34">
        <v>61</v>
      </c>
      <c r="D33009" s="34">
        <v>76</v>
      </c>
      <c r="E33009" s="34">
        <v>66</v>
      </c>
      <c r="F33009" s="34">
        <v>73</v>
      </c>
      <c r="G33009" s="34">
        <v>88</v>
      </c>
      <c r="H33009" s="34">
        <v>52</v>
      </c>
      <c r="I33009" s="34">
        <v>68</v>
      </c>
      <c r="J33009" s="34">
        <v>51</v>
      </c>
      <c r="K33009" s="34">
        <v>67</v>
      </c>
      <c r="L33009" s="34">
        <v>41</v>
      </c>
      <c r="M33009" s="34">
        <v>42</v>
      </c>
      <c r="N33009" s="34">
        <v>51</v>
      </c>
      <c r="O33009" s="34">
        <v>57</v>
      </c>
      <c r="P33009" s="34">
        <v>43</v>
      </c>
      <c r="Q33009" s="34">
        <v>81</v>
      </c>
      <c r="R33009" s="34">
        <v>65</v>
      </c>
      <c r="S33009" s="34">
        <v>90</v>
      </c>
      <c r="T33009" s="34">
        <v>68</v>
      </c>
      <c r="U33009" s="34">
        <v>78</v>
      </c>
      <c r="V33009" s="34">
        <v>73</v>
      </c>
      <c r="W33009" s="34">
        <v>55</v>
      </c>
      <c r="X33009" s="34">
        <v>97</v>
      </c>
      <c r="Y33009" s="34">
        <v>81</v>
      </c>
      <c r="Z33009" s="34">
        <v>76</v>
      </c>
      <c r="AA33009" s="34">
        <v>80</v>
      </c>
      <c r="AB33009" s="34">
        <v>49</v>
      </c>
      <c r="AC33009" s="34">
        <v>90</v>
      </c>
    </row>
    <row r="33010" spans="1:29" x14ac:dyDescent="0.2">
      <c r="A33010" s="34" t="s">
        <v>93503</v>
      </c>
      <c r="B33010" s="34">
        <v>137</v>
      </c>
      <c r="C33010" s="34">
        <v>94</v>
      </c>
      <c r="D33010" s="34">
        <v>170</v>
      </c>
      <c r="E33010" s="34">
        <v>131</v>
      </c>
      <c r="F33010" s="34">
        <v>147</v>
      </c>
      <c r="G33010" s="34">
        <v>68</v>
      </c>
      <c r="H33010" s="34">
        <v>113</v>
      </c>
      <c r="I33010" s="34">
        <v>96</v>
      </c>
      <c r="J33010" s="34">
        <v>90</v>
      </c>
      <c r="K33010" s="34">
        <v>106</v>
      </c>
      <c r="L33010" s="34">
        <v>71</v>
      </c>
      <c r="M33010" s="34">
        <v>82</v>
      </c>
      <c r="N33010" s="34">
        <v>100</v>
      </c>
      <c r="O33010" s="34">
        <v>111</v>
      </c>
      <c r="P33010" s="34">
        <v>114</v>
      </c>
      <c r="Q33010" s="34">
        <v>112</v>
      </c>
      <c r="R33010" s="34">
        <v>125</v>
      </c>
      <c r="S33010" s="34">
        <v>136</v>
      </c>
      <c r="T33010" s="34">
        <v>78</v>
      </c>
      <c r="U33010" s="34">
        <v>73</v>
      </c>
      <c r="V33010" s="34">
        <v>116</v>
      </c>
      <c r="W33010" s="34">
        <v>80</v>
      </c>
      <c r="X33010" s="34">
        <v>162</v>
      </c>
      <c r="Y33010" s="34">
        <v>91</v>
      </c>
      <c r="Z33010" s="34">
        <v>181</v>
      </c>
      <c r="AA33010" s="34">
        <v>137</v>
      </c>
      <c r="AB33010" s="34">
        <v>100</v>
      </c>
      <c r="AC33010" s="34">
        <v>149</v>
      </c>
    </row>
    <row r="33011" spans="1:29" x14ac:dyDescent="0.2">
      <c r="A33011" s="34" t="s">
        <v>93504</v>
      </c>
      <c r="B33011" s="34">
        <v>16</v>
      </c>
      <c r="C33011" s="34">
        <v>31</v>
      </c>
      <c r="D33011" s="34">
        <v>41</v>
      </c>
      <c r="E33011" s="34">
        <v>13</v>
      </c>
      <c r="F33011" s="34">
        <v>36</v>
      </c>
      <c r="G33011" s="34">
        <v>43</v>
      </c>
      <c r="H33011" s="34">
        <v>20</v>
      </c>
      <c r="I33011" s="34">
        <v>16</v>
      </c>
      <c r="J33011" s="34">
        <v>29</v>
      </c>
      <c r="K33011" s="34">
        <v>16</v>
      </c>
      <c r="L33011" s="34">
        <v>18</v>
      </c>
      <c r="M33011" s="34">
        <v>21</v>
      </c>
      <c r="N33011" s="34">
        <v>21</v>
      </c>
      <c r="O33011" s="34">
        <v>23</v>
      </c>
      <c r="P33011" s="34">
        <v>22</v>
      </c>
      <c r="Q33011" s="34">
        <v>18</v>
      </c>
      <c r="R33011" s="34">
        <v>48</v>
      </c>
      <c r="S33011" s="34">
        <v>28</v>
      </c>
      <c r="T33011" s="34">
        <v>35</v>
      </c>
      <c r="U33011" s="34">
        <v>17</v>
      </c>
      <c r="V33011" s="34">
        <v>34</v>
      </c>
      <c r="W33011" s="34">
        <v>26</v>
      </c>
      <c r="X33011" s="34">
        <v>99</v>
      </c>
      <c r="Y33011" s="34">
        <v>18</v>
      </c>
      <c r="Z33011" s="34">
        <v>55</v>
      </c>
      <c r="AA33011" s="34">
        <v>44</v>
      </c>
      <c r="AB33011" s="34">
        <v>33</v>
      </c>
      <c r="AC33011" s="34">
        <v>37</v>
      </c>
    </row>
    <row r="33012" spans="1:29" x14ac:dyDescent="0.2">
      <c r="A33012" s="34" t="s">
        <v>93505</v>
      </c>
      <c r="B33012" s="34">
        <v>79</v>
      </c>
      <c r="C33012" s="34">
        <v>97</v>
      </c>
      <c r="D33012" s="34">
        <v>73</v>
      </c>
      <c r="E33012" s="34">
        <v>82</v>
      </c>
      <c r="F33012" s="34">
        <v>75</v>
      </c>
      <c r="G33012" s="34">
        <v>99</v>
      </c>
      <c r="H33012" s="34">
        <v>57</v>
      </c>
      <c r="I33012" s="34">
        <v>106</v>
      </c>
      <c r="J33012" s="34">
        <v>48</v>
      </c>
      <c r="K33012" s="34">
        <v>101</v>
      </c>
      <c r="L33012" s="34">
        <v>44</v>
      </c>
      <c r="M33012" s="34">
        <v>88</v>
      </c>
      <c r="N33012" s="34">
        <v>65</v>
      </c>
      <c r="O33012" s="34">
        <v>83</v>
      </c>
      <c r="P33012" s="34">
        <v>71</v>
      </c>
      <c r="Q33012" s="34">
        <v>115</v>
      </c>
      <c r="R33012" s="34">
        <v>91</v>
      </c>
      <c r="S33012" s="34">
        <v>112</v>
      </c>
      <c r="T33012" s="34">
        <v>43</v>
      </c>
      <c r="U33012" s="34">
        <v>81</v>
      </c>
      <c r="V33012" s="34">
        <v>76</v>
      </c>
      <c r="W33012" s="34">
        <v>100</v>
      </c>
      <c r="X33012" s="34">
        <v>87</v>
      </c>
      <c r="Y33012" s="34">
        <v>58</v>
      </c>
      <c r="Z33012" s="34">
        <v>108</v>
      </c>
      <c r="AA33012" s="34">
        <v>87</v>
      </c>
      <c r="AB33012" s="34">
        <v>81</v>
      </c>
      <c r="AC33012" s="34">
        <v>149</v>
      </c>
    </row>
    <row r="33013" spans="1:29" x14ac:dyDescent="0.2">
      <c r="A33013" s="34" t="s">
        <v>93506</v>
      </c>
      <c r="B33013" s="34">
        <v>166</v>
      </c>
      <c r="C33013" s="34">
        <v>184</v>
      </c>
      <c r="D33013" s="34">
        <v>283</v>
      </c>
      <c r="E33013" s="34">
        <v>224</v>
      </c>
      <c r="F33013" s="34">
        <v>271</v>
      </c>
      <c r="G33013" s="34">
        <v>217</v>
      </c>
      <c r="H33013" s="34">
        <v>257</v>
      </c>
      <c r="I33013" s="34">
        <v>163</v>
      </c>
      <c r="J33013" s="34">
        <v>267</v>
      </c>
      <c r="K33013" s="34">
        <v>192</v>
      </c>
      <c r="L33013" s="34">
        <v>262</v>
      </c>
      <c r="M33013" s="34">
        <v>176</v>
      </c>
      <c r="N33013" s="34">
        <v>274</v>
      </c>
      <c r="O33013" s="34">
        <v>188</v>
      </c>
      <c r="P33013" s="34">
        <v>240</v>
      </c>
      <c r="Q33013" s="34">
        <v>302</v>
      </c>
      <c r="R33013" s="34">
        <v>331</v>
      </c>
      <c r="S33013" s="34">
        <v>236</v>
      </c>
      <c r="T33013" s="34">
        <v>340</v>
      </c>
      <c r="U33013" s="34">
        <v>237</v>
      </c>
      <c r="V33013" s="34">
        <v>363</v>
      </c>
      <c r="W33013" s="34">
        <v>281</v>
      </c>
      <c r="X33013" s="34">
        <v>314</v>
      </c>
      <c r="Y33013" s="34">
        <v>256</v>
      </c>
      <c r="Z33013" s="34">
        <v>298</v>
      </c>
      <c r="AA33013" s="34">
        <v>247</v>
      </c>
      <c r="AB33013" s="34">
        <v>367</v>
      </c>
      <c r="AC33013" s="34">
        <v>345</v>
      </c>
    </row>
    <row r="33014" spans="1:29" x14ac:dyDescent="0.2">
      <c r="A33014" s="34" t="s">
        <v>93507</v>
      </c>
      <c r="B33014" s="34">
        <v>102</v>
      </c>
      <c r="C33014" s="34">
        <v>94</v>
      </c>
      <c r="D33014" s="34">
        <v>133</v>
      </c>
      <c r="E33014" s="34">
        <v>117</v>
      </c>
      <c r="F33014" s="34">
        <v>109</v>
      </c>
      <c r="G33014" s="34">
        <v>93</v>
      </c>
      <c r="H33014" s="34">
        <v>94</v>
      </c>
      <c r="I33014" s="34">
        <v>91</v>
      </c>
      <c r="J33014" s="34">
        <v>86</v>
      </c>
      <c r="K33014" s="34">
        <v>84</v>
      </c>
      <c r="L33014" s="34">
        <v>53</v>
      </c>
      <c r="M33014" s="34">
        <v>116</v>
      </c>
      <c r="N33014" s="34">
        <v>80</v>
      </c>
      <c r="O33014" s="34">
        <v>90</v>
      </c>
      <c r="P33014" s="34">
        <v>103</v>
      </c>
      <c r="Q33014" s="34">
        <v>106</v>
      </c>
      <c r="R33014" s="34">
        <v>100</v>
      </c>
      <c r="S33014" s="34">
        <v>91</v>
      </c>
      <c r="T33014" s="34">
        <v>71</v>
      </c>
      <c r="U33014" s="34">
        <v>72</v>
      </c>
      <c r="V33014" s="34">
        <v>117</v>
      </c>
      <c r="W33014" s="34">
        <v>125</v>
      </c>
      <c r="X33014" s="34">
        <v>107</v>
      </c>
      <c r="Y33014" s="34">
        <v>121</v>
      </c>
      <c r="Z33014" s="34">
        <v>117</v>
      </c>
      <c r="AA33014" s="34">
        <v>110</v>
      </c>
      <c r="AB33014" s="34">
        <v>101</v>
      </c>
      <c r="AC33014" s="34">
        <v>147</v>
      </c>
    </row>
    <row r="33015" spans="1:29" x14ac:dyDescent="0.2">
      <c r="A33015" s="34" t="s">
        <v>93508</v>
      </c>
      <c r="B33015" s="34">
        <v>32</v>
      </c>
      <c r="C33015" s="34">
        <v>50</v>
      </c>
      <c r="D33015" s="34">
        <v>91</v>
      </c>
      <c r="E33015" s="34">
        <v>68</v>
      </c>
      <c r="F33015" s="34">
        <v>86</v>
      </c>
      <c r="G33015" s="34">
        <v>84</v>
      </c>
      <c r="H33015" s="34">
        <v>76</v>
      </c>
      <c r="I33015" s="34">
        <v>76</v>
      </c>
      <c r="J33015" s="34">
        <v>70</v>
      </c>
      <c r="K33015" s="34">
        <v>66</v>
      </c>
      <c r="L33015" s="34">
        <v>55</v>
      </c>
      <c r="M33015" s="34">
        <v>64</v>
      </c>
      <c r="N33015" s="34">
        <v>83</v>
      </c>
      <c r="O33015" s="34">
        <v>52</v>
      </c>
      <c r="P33015" s="34">
        <v>84</v>
      </c>
      <c r="Q33015" s="34">
        <v>77</v>
      </c>
      <c r="R33015" s="34">
        <v>89</v>
      </c>
      <c r="S33015" s="34">
        <v>94</v>
      </c>
      <c r="T33015" s="34">
        <v>40</v>
      </c>
      <c r="U33015" s="34">
        <v>73</v>
      </c>
      <c r="V33015" s="34">
        <v>80</v>
      </c>
      <c r="W33015" s="34">
        <v>55</v>
      </c>
      <c r="X33015" s="34">
        <v>103</v>
      </c>
      <c r="Y33015" s="34">
        <v>60</v>
      </c>
      <c r="Z33015" s="34">
        <v>57</v>
      </c>
      <c r="AA33015" s="34">
        <v>78</v>
      </c>
      <c r="AB33015" s="34">
        <v>68</v>
      </c>
      <c r="AC33015" s="34">
        <v>92</v>
      </c>
    </row>
    <row r="33016" spans="1:29" x14ac:dyDescent="0.2">
      <c r="A33016" s="34" t="s">
        <v>93509</v>
      </c>
      <c r="B33016" s="34">
        <v>148</v>
      </c>
      <c r="C33016" s="34">
        <v>211</v>
      </c>
      <c r="D33016" s="34">
        <v>289</v>
      </c>
      <c r="E33016" s="34">
        <v>221</v>
      </c>
      <c r="F33016" s="34">
        <v>212</v>
      </c>
      <c r="G33016" s="34">
        <v>141</v>
      </c>
      <c r="H33016" s="34">
        <v>150</v>
      </c>
      <c r="I33016" s="34">
        <v>177</v>
      </c>
      <c r="J33016" s="34">
        <v>140</v>
      </c>
      <c r="K33016" s="34">
        <v>218</v>
      </c>
      <c r="L33016" s="34">
        <v>98</v>
      </c>
      <c r="M33016" s="34">
        <v>148</v>
      </c>
      <c r="N33016" s="34">
        <v>156</v>
      </c>
      <c r="O33016" s="34">
        <v>173</v>
      </c>
      <c r="P33016" s="34">
        <v>175</v>
      </c>
      <c r="Q33016" s="34">
        <v>222</v>
      </c>
      <c r="R33016" s="34">
        <v>194</v>
      </c>
      <c r="S33016" s="34">
        <v>260</v>
      </c>
      <c r="T33016" s="34">
        <v>126</v>
      </c>
      <c r="U33016" s="34">
        <v>134</v>
      </c>
      <c r="V33016" s="34">
        <v>253</v>
      </c>
      <c r="W33016" s="34">
        <v>158</v>
      </c>
      <c r="X33016" s="34">
        <v>274</v>
      </c>
      <c r="Y33016" s="34">
        <v>135</v>
      </c>
      <c r="Z33016" s="34">
        <v>269</v>
      </c>
      <c r="AA33016" s="34">
        <v>201</v>
      </c>
      <c r="AB33016" s="34">
        <v>202</v>
      </c>
      <c r="AC33016" s="34">
        <v>314</v>
      </c>
    </row>
    <row r="33017" spans="1:29" x14ac:dyDescent="0.2">
      <c r="A33017" s="34" t="s">
        <v>93510</v>
      </c>
      <c r="B33017" s="34">
        <v>129</v>
      </c>
      <c r="C33017" s="34">
        <v>127</v>
      </c>
      <c r="D33017" s="34">
        <v>183</v>
      </c>
      <c r="E33017" s="34">
        <v>162</v>
      </c>
      <c r="F33017" s="34">
        <v>190</v>
      </c>
      <c r="G33017" s="34">
        <v>161</v>
      </c>
      <c r="H33017" s="34">
        <v>167</v>
      </c>
      <c r="I33017" s="34">
        <v>141</v>
      </c>
      <c r="J33017" s="34">
        <v>152</v>
      </c>
      <c r="K33017" s="34">
        <v>138</v>
      </c>
      <c r="L33017" s="34">
        <v>144</v>
      </c>
      <c r="M33017" s="34">
        <v>149</v>
      </c>
      <c r="N33017" s="34">
        <v>179</v>
      </c>
      <c r="O33017" s="34">
        <v>123</v>
      </c>
      <c r="P33017" s="34">
        <v>189</v>
      </c>
      <c r="Q33017" s="34">
        <v>204</v>
      </c>
      <c r="R33017" s="34">
        <v>213</v>
      </c>
      <c r="S33017" s="34">
        <v>166</v>
      </c>
      <c r="T33017" s="34">
        <v>208</v>
      </c>
      <c r="U33017" s="34">
        <v>146</v>
      </c>
      <c r="V33017" s="34">
        <v>175</v>
      </c>
      <c r="W33017" s="34">
        <v>244</v>
      </c>
      <c r="X33017" s="34">
        <v>203</v>
      </c>
      <c r="Y33017" s="34">
        <v>201</v>
      </c>
      <c r="Z33017" s="34">
        <v>172</v>
      </c>
      <c r="AA33017" s="34">
        <v>180</v>
      </c>
      <c r="AB33017" s="34">
        <v>239</v>
      </c>
      <c r="AC33017" s="34">
        <v>279</v>
      </c>
    </row>
    <row r="33018" spans="1:29" x14ac:dyDescent="0.2">
      <c r="A33018" s="34" t="s">
        <v>93511</v>
      </c>
      <c r="B33018" s="34">
        <v>90</v>
      </c>
      <c r="C33018" s="34">
        <v>66</v>
      </c>
      <c r="D33018" s="34">
        <v>81</v>
      </c>
      <c r="E33018" s="34">
        <v>62</v>
      </c>
      <c r="F33018" s="34">
        <v>97</v>
      </c>
      <c r="G33018" s="34">
        <v>57</v>
      </c>
      <c r="H33018" s="34">
        <v>63</v>
      </c>
      <c r="I33018" s="34">
        <v>47</v>
      </c>
      <c r="J33018" s="34">
        <v>71</v>
      </c>
      <c r="K33018" s="34">
        <v>44</v>
      </c>
      <c r="L33018" s="34">
        <v>44</v>
      </c>
      <c r="M33018" s="34">
        <v>31</v>
      </c>
      <c r="N33018" s="34">
        <v>75</v>
      </c>
      <c r="O33018" s="34">
        <v>67</v>
      </c>
      <c r="P33018" s="34">
        <v>68</v>
      </c>
      <c r="Q33018" s="34">
        <v>70</v>
      </c>
      <c r="R33018" s="34">
        <v>86</v>
      </c>
      <c r="S33018" s="34">
        <v>78</v>
      </c>
      <c r="T33018" s="34">
        <v>64</v>
      </c>
      <c r="U33018" s="34">
        <v>42</v>
      </c>
      <c r="V33018" s="34">
        <v>57</v>
      </c>
      <c r="W33018" s="34">
        <v>54</v>
      </c>
      <c r="X33018" s="34">
        <v>91</v>
      </c>
      <c r="Y33018" s="34">
        <v>66</v>
      </c>
      <c r="Z33018" s="34">
        <v>77</v>
      </c>
      <c r="AA33018" s="34">
        <v>65</v>
      </c>
      <c r="AB33018" s="34">
        <v>73</v>
      </c>
      <c r="AC33018" s="34">
        <v>76</v>
      </c>
    </row>
    <row r="33019" spans="1:29" x14ac:dyDescent="0.2">
      <c r="A33019" s="34" t="s">
        <v>93512</v>
      </c>
      <c r="B33019" s="34">
        <v>48</v>
      </c>
      <c r="C33019" s="34">
        <v>30</v>
      </c>
      <c r="D33019" s="34">
        <v>42</v>
      </c>
      <c r="E33019" s="34">
        <v>46</v>
      </c>
      <c r="F33019" s="34">
        <v>43</v>
      </c>
      <c r="G33019" s="34">
        <v>62</v>
      </c>
      <c r="H33019" s="34">
        <v>30</v>
      </c>
      <c r="I33019" s="34">
        <v>20</v>
      </c>
      <c r="J33019" s="34">
        <v>41</v>
      </c>
      <c r="K33019" s="34">
        <v>43</v>
      </c>
      <c r="L33019" s="34">
        <v>28</v>
      </c>
      <c r="M33019" s="34">
        <v>34</v>
      </c>
      <c r="N33019" s="34">
        <v>20</v>
      </c>
      <c r="O33019" s="34">
        <v>18</v>
      </c>
      <c r="P33019" s="34">
        <v>42</v>
      </c>
      <c r="Q33019" s="34">
        <v>40</v>
      </c>
      <c r="R33019" s="34">
        <v>43</v>
      </c>
      <c r="S33019" s="34">
        <v>39</v>
      </c>
      <c r="T33019" s="34">
        <v>33</v>
      </c>
      <c r="U33019" s="34">
        <v>29</v>
      </c>
      <c r="V33019" s="34">
        <v>40</v>
      </c>
      <c r="W33019" s="34">
        <v>49</v>
      </c>
      <c r="X33019" s="34">
        <v>26</v>
      </c>
      <c r="Y33019" s="34">
        <v>16</v>
      </c>
      <c r="Z33019" s="34">
        <v>43</v>
      </c>
      <c r="AA33019" s="34">
        <v>54</v>
      </c>
      <c r="AB33019" s="34">
        <v>48</v>
      </c>
      <c r="AC33019" s="34">
        <v>41</v>
      </c>
    </row>
    <row r="33020" spans="1:29" x14ac:dyDescent="0.2">
      <c r="A33020" s="34" t="s">
        <v>93513</v>
      </c>
      <c r="B33020" s="34">
        <v>44</v>
      </c>
      <c r="C33020" s="34">
        <v>46</v>
      </c>
      <c r="D33020" s="34">
        <v>56</v>
      </c>
      <c r="E33020" s="34">
        <v>48</v>
      </c>
      <c r="F33020" s="34">
        <v>50</v>
      </c>
      <c r="G33020" s="34">
        <v>55</v>
      </c>
      <c r="H33020" s="34">
        <v>36</v>
      </c>
      <c r="I33020" s="34">
        <v>47</v>
      </c>
      <c r="J33020" s="34">
        <v>59</v>
      </c>
      <c r="K33020" s="34">
        <v>35</v>
      </c>
      <c r="L33020" s="34">
        <v>31</v>
      </c>
      <c r="M33020" s="34">
        <v>69</v>
      </c>
      <c r="N33020" s="34">
        <v>32</v>
      </c>
      <c r="O33020" s="34">
        <v>37</v>
      </c>
      <c r="P33020" s="34">
        <v>47</v>
      </c>
      <c r="Q33020" s="34">
        <v>67</v>
      </c>
      <c r="R33020" s="34">
        <v>66</v>
      </c>
      <c r="S33020" s="34">
        <v>91</v>
      </c>
      <c r="T33020" s="34">
        <v>47</v>
      </c>
      <c r="U33020" s="34">
        <v>52</v>
      </c>
      <c r="V33020" s="34">
        <v>44</v>
      </c>
      <c r="W33020" s="34">
        <v>45</v>
      </c>
      <c r="X33020" s="34">
        <v>64</v>
      </c>
      <c r="Y33020" s="34">
        <v>45</v>
      </c>
      <c r="Z33020" s="34">
        <v>68</v>
      </c>
      <c r="AA33020" s="34">
        <v>63</v>
      </c>
      <c r="AB33020" s="34">
        <v>91</v>
      </c>
      <c r="AC33020" s="34">
        <v>100</v>
      </c>
    </row>
    <row r="33021" spans="1:29" x14ac:dyDescent="0.2">
      <c r="A33021" s="34" t="s">
        <v>93514</v>
      </c>
      <c r="B33021" s="34">
        <v>130</v>
      </c>
      <c r="C33021" s="34">
        <v>206</v>
      </c>
      <c r="D33021" s="34">
        <v>229</v>
      </c>
      <c r="E33021" s="34">
        <v>231</v>
      </c>
      <c r="F33021" s="34">
        <v>200</v>
      </c>
      <c r="G33021" s="34">
        <v>170</v>
      </c>
      <c r="H33021" s="34">
        <v>153</v>
      </c>
      <c r="I33021" s="34">
        <v>192</v>
      </c>
      <c r="J33021" s="34">
        <v>147</v>
      </c>
      <c r="K33021" s="34">
        <v>248</v>
      </c>
      <c r="L33021" s="34">
        <v>81</v>
      </c>
      <c r="M33021" s="34">
        <v>174</v>
      </c>
      <c r="N33021" s="34">
        <v>129</v>
      </c>
      <c r="O33021" s="34">
        <v>177</v>
      </c>
      <c r="P33021" s="34">
        <v>100</v>
      </c>
      <c r="Q33021" s="34">
        <v>260</v>
      </c>
      <c r="R33021" s="34">
        <v>150</v>
      </c>
      <c r="S33021" s="34">
        <v>280</v>
      </c>
      <c r="T33021" s="34">
        <v>111</v>
      </c>
      <c r="U33021" s="34">
        <v>212</v>
      </c>
      <c r="V33021" s="34">
        <v>155</v>
      </c>
      <c r="W33021" s="34">
        <v>245</v>
      </c>
      <c r="X33021" s="34">
        <v>210</v>
      </c>
      <c r="Y33021" s="34">
        <v>182</v>
      </c>
      <c r="Z33021" s="34">
        <v>205</v>
      </c>
      <c r="AA33021" s="34">
        <v>256</v>
      </c>
      <c r="AB33021" s="34">
        <v>157</v>
      </c>
      <c r="AC33021" s="34">
        <v>364</v>
      </c>
    </row>
    <row r="33022" spans="1:29" x14ac:dyDescent="0.2">
      <c r="A33022" s="34" t="s">
        <v>93515</v>
      </c>
      <c r="B33022" s="34">
        <v>36</v>
      </c>
      <c r="C33022" s="34">
        <v>47</v>
      </c>
      <c r="D33022" s="34">
        <v>58</v>
      </c>
      <c r="E33022" s="34">
        <v>42</v>
      </c>
      <c r="F33022" s="34">
        <v>54</v>
      </c>
      <c r="G33022" s="34">
        <v>43</v>
      </c>
      <c r="H33022" s="34">
        <v>36</v>
      </c>
      <c r="I33022" s="34">
        <v>42</v>
      </c>
      <c r="J33022" s="34">
        <v>42</v>
      </c>
      <c r="K33022" s="34">
        <v>30</v>
      </c>
      <c r="L33022" s="34">
        <v>19</v>
      </c>
      <c r="M33022" s="34">
        <v>26</v>
      </c>
      <c r="N33022" s="34">
        <v>34</v>
      </c>
      <c r="O33022" s="34">
        <v>26</v>
      </c>
      <c r="P33022" s="34">
        <v>49</v>
      </c>
      <c r="Q33022" s="34">
        <v>56</v>
      </c>
      <c r="R33022" s="34">
        <v>66</v>
      </c>
      <c r="S33022" s="34">
        <v>57</v>
      </c>
      <c r="T33022" s="34">
        <v>18</v>
      </c>
      <c r="U33022" s="34">
        <v>30</v>
      </c>
      <c r="V33022" s="34">
        <v>56</v>
      </c>
      <c r="W33022" s="34">
        <v>43</v>
      </c>
      <c r="X33022" s="34">
        <v>51</v>
      </c>
      <c r="Y33022" s="34">
        <v>26</v>
      </c>
      <c r="Z33022" s="34">
        <v>70</v>
      </c>
      <c r="AA33022" s="34">
        <v>47</v>
      </c>
      <c r="AB33022" s="34">
        <v>32</v>
      </c>
      <c r="AC33022" s="34">
        <v>50</v>
      </c>
    </row>
    <row r="33023" spans="1:29" x14ac:dyDescent="0.2">
      <c r="A33023" s="34" t="s">
        <v>93516</v>
      </c>
      <c r="B33023" s="34">
        <v>123</v>
      </c>
      <c r="C33023" s="34">
        <v>128</v>
      </c>
      <c r="D33023" s="34">
        <v>152</v>
      </c>
      <c r="E33023" s="34">
        <v>154</v>
      </c>
      <c r="F33023" s="34">
        <v>131</v>
      </c>
      <c r="G33023" s="34">
        <v>107</v>
      </c>
      <c r="H33023" s="34">
        <v>134</v>
      </c>
      <c r="I33023" s="34">
        <v>107</v>
      </c>
      <c r="J33023" s="34">
        <v>138</v>
      </c>
      <c r="K33023" s="34">
        <v>111</v>
      </c>
      <c r="L33023" s="34">
        <v>111</v>
      </c>
      <c r="M33023" s="34">
        <v>102</v>
      </c>
      <c r="N33023" s="34">
        <v>123</v>
      </c>
      <c r="O33023" s="34">
        <v>113</v>
      </c>
      <c r="P33023" s="34">
        <v>133</v>
      </c>
      <c r="Q33023" s="34">
        <v>162</v>
      </c>
      <c r="R33023" s="34">
        <v>192</v>
      </c>
      <c r="S33023" s="34">
        <v>152</v>
      </c>
      <c r="T33023" s="34">
        <v>181</v>
      </c>
      <c r="U33023" s="34">
        <v>117</v>
      </c>
      <c r="V33023" s="34">
        <v>141</v>
      </c>
      <c r="W33023" s="34">
        <v>143</v>
      </c>
      <c r="X33023" s="34">
        <v>189</v>
      </c>
      <c r="Y33023" s="34">
        <v>129</v>
      </c>
      <c r="Z33023" s="34">
        <v>149</v>
      </c>
      <c r="AA33023" s="34">
        <v>188</v>
      </c>
      <c r="AB33023" s="34">
        <v>138</v>
      </c>
      <c r="AC33023" s="34">
        <v>202</v>
      </c>
    </row>
    <row r="33024" spans="1:29" x14ac:dyDescent="0.2">
      <c r="A33024" s="34" t="s">
        <v>93517</v>
      </c>
      <c r="B33024" s="34">
        <v>101</v>
      </c>
      <c r="C33024" s="34">
        <v>269</v>
      </c>
      <c r="D33024" s="34">
        <v>276</v>
      </c>
      <c r="E33024" s="34">
        <v>308</v>
      </c>
      <c r="F33024" s="34">
        <v>208</v>
      </c>
      <c r="G33024" s="34">
        <v>324</v>
      </c>
      <c r="H33024" s="34">
        <v>186</v>
      </c>
      <c r="I33024" s="34">
        <v>273</v>
      </c>
      <c r="J33024" s="34">
        <v>155</v>
      </c>
      <c r="K33024" s="34">
        <v>316</v>
      </c>
      <c r="L33024" s="34">
        <v>108</v>
      </c>
      <c r="M33024" s="34">
        <v>257</v>
      </c>
      <c r="N33024" s="34">
        <v>140</v>
      </c>
      <c r="O33024" s="34">
        <v>217</v>
      </c>
      <c r="P33024" s="34">
        <v>207</v>
      </c>
      <c r="Q33024" s="34">
        <v>357</v>
      </c>
      <c r="R33024" s="34">
        <v>252</v>
      </c>
      <c r="S33024" s="34">
        <v>347</v>
      </c>
      <c r="T33024" s="34">
        <v>130</v>
      </c>
      <c r="U33024" s="34">
        <v>250</v>
      </c>
      <c r="V33024" s="34">
        <v>224</v>
      </c>
      <c r="W33024" s="34">
        <v>239</v>
      </c>
      <c r="X33024" s="34">
        <v>329</v>
      </c>
      <c r="Y33024" s="34">
        <v>238</v>
      </c>
      <c r="Z33024" s="34">
        <v>246</v>
      </c>
      <c r="AA33024" s="34">
        <v>315</v>
      </c>
      <c r="AB33024" s="34">
        <v>168</v>
      </c>
      <c r="AC33024" s="34">
        <v>394</v>
      </c>
    </row>
    <row r="33025" spans="1:29" x14ac:dyDescent="0.2">
      <c r="A33025" s="34" t="s">
        <v>93518</v>
      </c>
      <c r="B33025" s="34">
        <v>111</v>
      </c>
      <c r="C33025" s="34">
        <v>99</v>
      </c>
      <c r="D33025" s="34">
        <v>119</v>
      </c>
      <c r="E33025" s="34">
        <v>85</v>
      </c>
      <c r="F33025" s="34">
        <v>124</v>
      </c>
      <c r="G33025" s="34">
        <v>107</v>
      </c>
      <c r="H33025" s="34">
        <v>109</v>
      </c>
      <c r="I33025" s="34">
        <v>96</v>
      </c>
      <c r="J33025" s="34">
        <v>113</v>
      </c>
      <c r="K33025" s="34">
        <v>106</v>
      </c>
      <c r="L33025" s="34">
        <v>120</v>
      </c>
      <c r="M33025" s="34">
        <v>62</v>
      </c>
      <c r="N33025" s="34">
        <v>93</v>
      </c>
      <c r="O33025" s="34">
        <v>96</v>
      </c>
      <c r="P33025" s="34">
        <v>121</v>
      </c>
      <c r="Q33025" s="34">
        <v>159</v>
      </c>
      <c r="R33025" s="34">
        <v>162</v>
      </c>
      <c r="S33025" s="34">
        <v>105</v>
      </c>
      <c r="T33025" s="34">
        <v>186</v>
      </c>
      <c r="U33025" s="34">
        <v>118</v>
      </c>
      <c r="V33025" s="34">
        <v>131</v>
      </c>
      <c r="W33025" s="34">
        <v>133</v>
      </c>
      <c r="X33025" s="34">
        <v>174</v>
      </c>
      <c r="Y33025" s="34">
        <v>131</v>
      </c>
      <c r="Z33025" s="34">
        <v>121</v>
      </c>
      <c r="AA33025" s="34">
        <v>112</v>
      </c>
      <c r="AB33025" s="34">
        <v>148</v>
      </c>
      <c r="AC33025" s="34">
        <v>217</v>
      </c>
    </row>
    <row r="33026" spans="1:29" x14ac:dyDescent="0.2">
      <c r="A33026" s="34" t="s">
        <v>93519</v>
      </c>
      <c r="B33026" s="34">
        <v>104</v>
      </c>
      <c r="C33026" s="34">
        <v>120</v>
      </c>
      <c r="D33026" s="34">
        <v>189</v>
      </c>
      <c r="E33026" s="34">
        <v>131</v>
      </c>
      <c r="F33026" s="34">
        <v>154</v>
      </c>
      <c r="G33026" s="34">
        <v>127</v>
      </c>
      <c r="H33026" s="34">
        <v>118</v>
      </c>
      <c r="I33026" s="34">
        <v>85</v>
      </c>
      <c r="J33026" s="34">
        <v>120</v>
      </c>
      <c r="K33026" s="34">
        <v>124</v>
      </c>
      <c r="L33026" s="34">
        <v>104</v>
      </c>
      <c r="M33026" s="34">
        <v>133</v>
      </c>
      <c r="N33026" s="34">
        <v>130</v>
      </c>
      <c r="O33026" s="34">
        <v>126</v>
      </c>
      <c r="P33026" s="34">
        <v>131</v>
      </c>
      <c r="Q33026" s="34">
        <v>128</v>
      </c>
      <c r="R33026" s="34">
        <v>149</v>
      </c>
      <c r="S33026" s="34">
        <v>157</v>
      </c>
      <c r="T33026" s="34">
        <v>121</v>
      </c>
      <c r="U33026" s="34">
        <v>126</v>
      </c>
      <c r="V33026" s="34">
        <v>149</v>
      </c>
      <c r="W33026" s="34">
        <v>119</v>
      </c>
      <c r="X33026" s="34">
        <v>193</v>
      </c>
      <c r="Y33026" s="34">
        <v>120</v>
      </c>
      <c r="Z33026" s="34">
        <v>125</v>
      </c>
      <c r="AA33026" s="34">
        <v>144</v>
      </c>
      <c r="AB33026" s="34">
        <v>159</v>
      </c>
      <c r="AC33026" s="34">
        <v>211</v>
      </c>
    </row>
    <row r="33027" spans="1:29" x14ac:dyDescent="0.2">
      <c r="A33027" s="34" t="s">
        <v>93520</v>
      </c>
      <c r="B33027" s="34">
        <v>91</v>
      </c>
      <c r="C33027" s="34">
        <v>96</v>
      </c>
      <c r="D33027" s="34">
        <v>203</v>
      </c>
      <c r="E33027" s="34">
        <v>100</v>
      </c>
      <c r="F33027" s="34">
        <v>110</v>
      </c>
      <c r="G33027" s="34">
        <v>92</v>
      </c>
      <c r="H33027" s="34">
        <v>105</v>
      </c>
      <c r="I33027" s="34">
        <v>106</v>
      </c>
      <c r="J33027" s="34">
        <v>111</v>
      </c>
      <c r="K33027" s="34">
        <v>142</v>
      </c>
      <c r="L33027" s="34">
        <v>60</v>
      </c>
      <c r="M33027" s="34">
        <v>107</v>
      </c>
      <c r="N33027" s="34">
        <v>102</v>
      </c>
      <c r="O33027" s="34">
        <v>108</v>
      </c>
      <c r="P33027" s="34">
        <v>98</v>
      </c>
      <c r="Q33027" s="34">
        <v>123</v>
      </c>
      <c r="R33027" s="34">
        <v>91</v>
      </c>
      <c r="S33027" s="34">
        <v>186</v>
      </c>
      <c r="T33027" s="34">
        <v>90</v>
      </c>
      <c r="U33027" s="34">
        <v>95</v>
      </c>
      <c r="V33027" s="34">
        <v>138</v>
      </c>
      <c r="W33027" s="34">
        <v>110</v>
      </c>
      <c r="X33027" s="34">
        <v>175</v>
      </c>
      <c r="Y33027" s="34">
        <v>90</v>
      </c>
      <c r="Z33027" s="34">
        <v>166</v>
      </c>
      <c r="AA33027" s="34">
        <v>148</v>
      </c>
      <c r="AB33027" s="34">
        <v>112</v>
      </c>
      <c r="AC33027" s="34">
        <v>170</v>
      </c>
    </row>
    <row r="33028" spans="1:29" x14ac:dyDescent="0.2">
      <c r="A33028" s="34" t="s">
        <v>93521</v>
      </c>
      <c r="B33028" s="34">
        <v>87</v>
      </c>
      <c r="C33028" s="34">
        <v>111</v>
      </c>
      <c r="D33028" s="34">
        <v>259</v>
      </c>
      <c r="E33028" s="34">
        <v>77</v>
      </c>
      <c r="F33028" s="34">
        <v>262</v>
      </c>
      <c r="G33028" s="34">
        <v>177</v>
      </c>
      <c r="H33028" s="34">
        <v>251</v>
      </c>
      <c r="I33028" s="34">
        <v>107</v>
      </c>
      <c r="J33028" s="34">
        <v>193</v>
      </c>
      <c r="K33028" s="34">
        <v>109</v>
      </c>
      <c r="L33028" s="34">
        <v>150</v>
      </c>
      <c r="M33028" s="34">
        <v>76</v>
      </c>
      <c r="N33028" s="34">
        <v>228</v>
      </c>
      <c r="O33028" s="34">
        <v>81</v>
      </c>
      <c r="P33028" s="34">
        <v>194</v>
      </c>
      <c r="Q33028" s="34">
        <v>175</v>
      </c>
      <c r="R33028" s="34">
        <v>242</v>
      </c>
      <c r="S33028" s="34">
        <v>131</v>
      </c>
      <c r="T33028" s="34">
        <v>231</v>
      </c>
      <c r="U33028" s="34">
        <v>127</v>
      </c>
      <c r="V33028" s="34">
        <v>263</v>
      </c>
      <c r="W33028" s="34">
        <v>105</v>
      </c>
      <c r="X33028" s="34">
        <v>251</v>
      </c>
      <c r="Y33028" s="34">
        <v>108</v>
      </c>
      <c r="Z33028" s="34">
        <v>282</v>
      </c>
      <c r="AA33028" s="34">
        <v>144</v>
      </c>
      <c r="AB33028" s="34">
        <v>235</v>
      </c>
      <c r="AC33028" s="34">
        <v>234</v>
      </c>
    </row>
    <row r="33029" spans="1:29" x14ac:dyDescent="0.2">
      <c r="A33029" s="34" t="s">
        <v>93522</v>
      </c>
      <c r="B33029" s="34">
        <v>96</v>
      </c>
      <c r="C33029" s="34">
        <v>100</v>
      </c>
      <c r="D33029" s="34">
        <v>165</v>
      </c>
      <c r="E33029" s="34">
        <v>112</v>
      </c>
      <c r="F33029" s="34">
        <v>125</v>
      </c>
      <c r="G33029" s="34">
        <v>138</v>
      </c>
      <c r="H33029" s="34">
        <v>68</v>
      </c>
      <c r="I33029" s="34">
        <v>102</v>
      </c>
      <c r="J33029" s="34">
        <v>86</v>
      </c>
      <c r="K33029" s="34">
        <v>102</v>
      </c>
      <c r="L33029" s="34">
        <v>44</v>
      </c>
      <c r="M33029" s="34">
        <v>87</v>
      </c>
      <c r="N33029" s="34">
        <v>92</v>
      </c>
      <c r="O33029" s="34">
        <v>77</v>
      </c>
      <c r="P33029" s="34">
        <v>89</v>
      </c>
      <c r="Q33029" s="34">
        <v>123</v>
      </c>
      <c r="R33029" s="34">
        <v>124</v>
      </c>
      <c r="S33029" s="34">
        <v>143</v>
      </c>
      <c r="T33029" s="34">
        <v>91</v>
      </c>
      <c r="U33029" s="34">
        <v>91</v>
      </c>
      <c r="V33029" s="34">
        <v>130</v>
      </c>
      <c r="W33029" s="34">
        <v>104</v>
      </c>
      <c r="X33029" s="34">
        <v>108</v>
      </c>
      <c r="Y33029" s="34">
        <v>94</v>
      </c>
      <c r="Z33029" s="34">
        <v>126</v>
      </c>
      <c r="AA33029" s="34">
        <v>130</v>
      </c>
      <c r="AB33029" s="34">
        <v>90</v>
      </c>
      <c r="AC33029" s="34">
        <v>157</v>
      </c>
    </row>
    <row r="33030" spans="1:29" x14ac:dyDescent="0.2">
      <c r="A33030" s="34" t="s">
        <v>93523</v>
      </c>
      <c r="B33030" s="34">
        <v>148</v>
      </c>
      <c r="C33030" s="34">
        <v>209</v>
      </c>
      <c r="D33030" s="34">
        <v>225</v>
      </c>
      <c r="E33030" s="34">
        <v>240</v>
      </c>
      <c r="F33030" s="34">
        <v>229</v>
      </c>
      <c r="G33030" s="34">
        <v>222</v>
      </c>
      <c r="H33030" s="34">
        <v>196</v>
      </c>
      <c r="I33030" s="34">
        <v>194</v>
      </c>
      <c r="J33030" s="34">
        <v>229</v>
      </c>
      <c r="K33030" s="34">
        <v>200</v>
      </c>
      <c r="L33030" s="34">
        <v>160</v>
      </c>
      <c r="M33030" s="34">
        <v>202</v>
      </c>
      <c r="N33030" s="34">
        <v>198</v>
      </c>
      <c r="O33030" s="34">
        <v>210</v>
      </c>
      <c r="P33030" s="34">
        <v>217</v>
      </c>
      <c r="Q33030" s="34">
        <v>277</v>
      </c>
      <c r="R33030" s="34">
        <v>313</v>
      </c>
      <c r="S33030" s="34">
        <v>224</v>
      </c>
      <c r="T33030" s="34">
        <v>251</v>
      </c>
      <c r="U33030" s="34">
        <v>229</v>
      </c>
      <c r="V33030" s="34">
        <v>259</v>
      </c>
      <c r="W33030" s="34">
        <v>243</v>
      </c>
      <c r="X33030" s="34">
        <v>271</v>
      </c>
      <c r="Y33030" s="34">
        <v>252</v>
      </c>
      <c r="Z33030" s="34">
        <v>219</v>
      </c>
      <c r="AA33030" s="34">
        <v>270</v>
      </c>
      <c r="AB33030" s="34">
        <v>300</v>
      </c>
      <c r="AC33030" s="34">
        <v>350</v>
      </c>
    </row>
    <row r="33031" spans="1:29" x14ac:dyDescent="0.2">
      <c r="A33031" s="34" t="s">
        <v>93524</v>
      </c>
      <c r="B33031" s="34">
        <v>192</v>
      </c>
      <c r="C33031" s="34">
        <v>247</v>
      </c>
      <c r="D33031" s="34">
        <v>181</v>
      </c>
      <c r="E33031" s="34">
        <v>224</v>
      </c>
      <c r="F33031" s="34">
        <v>223</v>
      </c>
      <c r="G33031" s="34">
        <v>191</v>
      </c>
      <c r="H33031" s="34">
        <v>193</v>
      </c>
      <c r="I33031" s="34">
        <v>169</v>
      </c>
      <c r="J33031" s="34">
        <v>154</v>
      </c>
      <c r="K33031" s="34">
        <v>217</v>
      </c>
      <c r="L33031" s="34">
        <v>189</v>
      </c>
      <c r="M33031" s="34">
        <v>155</v>
      </c>
      <c r="N33031" s="34">
        <v>166</v>
      </c>
      <c r="O33031" s="34">
        <v>184</v>
      </c>
      <c r="P33031" s="34">
        <v>182</v>
      </c>
      <c r="Q33031" s="34">
        <v>280</v>
      </c>
      <c r="R33031" s="34">
        <v>253</v>
      </c>
      <c r="S33031" s="34">
        <v>228</v>
      </c>
      <c r="T33031" s="34">
        <v>311</v>
      </c>
      <c r="U33031" s="34">
        <v>237</v>
      </c>
      <c r="V33031" s="34">
        <v>244</v>
      </c>
      <c r="W33031" s="34">
        <v>306</v>
      </c>
      <c r="X33031" s="34">
        <v>232</v>
      </c>
      <c r="Y33031" s="34">
        <v>249</v>
      </c>
      <c r="Z33031" s="34">
        <v>171</v>
      </c>
      <c r="AA33031" s="34">
        <v>282</v>
      </c>
      <c r="AB33031" s="34">
        <v>277</v>
      </c>
      <c r="AC33031" s="34">
        <v>342</v>
      </c>
    </row>
    <row r="33032" spans="1:29" x14ac:dyDescent="0.2">
      <c r="A33032" s="34" t="s">
        <v>93525</v>
      </c>
      <c r="B33032" s="34">
        <v>60</v>
      </c>
      <c r="C33032" s="34">
        <v>89</v>
      </c>
      <c r="D33032" s="34">
        <v>111</v>
      </c>
      <c r="E33032" s="34">
        <v>149</v>
      </c>
      <c r="F33032" s="34">
        <v>88</v>
      </c>
      <c r="G33032" s="34">
        <v>78</v>
      </c>
      <c r="H33032" s="34">
        <v>67</v>
      </c>
      <c r="I33032" s="34">
        <v>60</v>
      </c>
      <c r="J33032" s="34">
        <v>78</v>
      </c>
      <c r="K33032" s="34">
        <v>108</v>
      </c>
      <c r="L33032" s="34">
        <v>41</v>
      </c>
      <c r="M33032" s="34">
        <v>72</v>
      </c>
      <c r="N33032" s="34">
        <v>55</v>
      </c>
      <c r="O33032" s="34">
        <v>76</v>
      </c>
      <c r="P33032" s="34">
        <v>63</v>
      </c>
      <c r="Q33032" s="34">
        <v>115</v>
      </c>
      <c r="R33032" s="34">
        <v>81</v>
      </c>
      <c r="S33032" s="34">
        <v>116</v>
      </c>
      <c r="T33032" s="34">
        <v>51</v>
      </c>
      <c r="U33032" s="34">
        <v>83</v>
      </c>
      <c r="V33032" s="34">
        <v>102</v>
      </c>
      <c r="W33032" s="34">
        <v>86</v>
      </c>
      <c r="X33032" s="34">
        <v>116</v>
      </c>
      <c r="Y33032" s="34">
        <v>72</v>
      </c>
      <c r="Z33032" s="34">
        <v>73</v>
      </c>
      <c r="AA33032" s="34">
        <v>124</v>
      </c>
      <c r="AB33032" s="34">
        <v>62</v>
      </c>
      <c r="AC33032" s="34">
        <v>152</v>
      </c>
    </row>
    <row r="33033" spans="1:29" x14ac:dyDescent="0.2">
      <c r="A33033" s="34" t="s">
        <v>93526</v>
      </c>
      <c r="B33033" s="34">
        <v>228</v>
      </c>
      <c r="C33033" s="34">
        <v>272</v>
      </c>
      <c r="D33033" s="34">
        <v>373</v>
      </c>
      <c r="E33033" s="34">
        <v>268</v>
      </c>
      <c r="F33033" s="34">
        <v>302</v>
      </c>
      <c r="G33033" s="34">
        <v>252</v>
      </c>
      <c r="H33033" s="34">
        <v>206</v>
      </c>
      <c r="I33033" s="34">
        <v>243</v>
      </c>
      <c r="J33033" s="34">
        <v>243</v>
      </c>
      <c r="K33033" s="34">
        <v>250</v>
      </c>
      <c r="L33033" s="34">
        <v>144</v>
      </c>
      <c r="M33033" s="34">
        <v>198</v>
      </c>
      <c r="N33033" s="34">
        <v>226</v>
      </c>
      <c r="O33033" s="34">
        <v>215</v>
      </c>
      <c r="P33033" s="34">
        <v>263</v>
      </c>
      <c r="Q33033" s="34">
        <v>255</v>
      </c>
      <c r="R33033" s="34">
        <v>296</v>
      </c>
      <c r="S33033" s="34">
        <v>277</v>
      </c>
      <c r="T33033" s="34">
        <v>203</v>
      </c>
      <c r="U33033" s="34">
        <v>174</v>
      </c>
      <c r="V33033" s="34">
        <v>305</v>
      </c>
      <c r="W33033" s="34">
        <v>205</v>
      </c>
      <c r="X33033" s="34">
        <v>403</v>
      </c>
      <c r="Y33033" s="34">
        <v>170</v>
      </c>
      <c r="Z33033" s="34">
        <v>390</v>
      </c>
      <c r="AA33033" s="34">
        <v>242</v>
      </c>
      <c r="AB33033" s="34">
        <v>229</v>
      </c>
      <c r="AC33033" s="34">
        <v>350</v>
      </c>
    </row>
    <row r="33034" spans="1:29" x14ac:dyDescent="0.2">
      <c r="A33034" s="34" t="s">
        <v>93527</v>
      </c>
      <c r="B33034" s="34">
        <v>172</v>
      </c>
      <c r="C33034" s="34">
        <v>169</v>
      </c>
      <c r="D33034" s="34">
        <v>167</v>
      </c>
      <c r="E33034" s="34">
        <v>204</v>
      </c>
      <c r="F33034" s="34">
        <v>168</v>
      </c>
      <c r="G33034" s="34">
        <v>219</v>
      </c>
      <c r="H33034" s="34">
        <v>176</v>
      </c>
      <c r="I33034" s="34">
        <v>189</v>
      </c>
      <c r="J33034" s="34">
        <v>178</v>
      </c>
      <c r="K33034" s="34">
        <v>179</v>
      </c>
      <c r="L33034" s="34">
        <v>187</v>
      </c>
      <c r="M33034" s="34">
        <v>195</v>
      </c>
      <c r="N33034" s="34">
        <v>179</v>
      </c>
      <c r="O33034" s="34">
        <v>149</v>
      </c>
      <c r="P33034" s="34">
        <v>106</v>
      </c>
      <c r="Q33034" s="34">
        <v>257</v>
      </c>
      <c r="R33034" s="34">
        <v>248</v>
      </c>
      <c r="S33034" s="34">
        <v>184</v>
      </c>
      <c r="T33034" s="34">
        <v>273</v>
      </c>
      <c r="U33034" s="34">
        <v>205</v>
      </c>
      <c r="V33034" s="34">
        <v>213</v>
      </c>
      <c r="W33034" s="34">
        <v>300</v>
      </c>
      <c r="X33034" s="34">
        <v>213</v>
      </c>
      <c r="Y33034" s="34">
        <v>304</v>
      </c>
      <c r="Z33034" s="34">
        <v>212</v>
      </c>
      <c r="AA33034" s="34">
        <v>225</v>
      </c>
      <c r="AB33034" s="34">
        <v>254</v>
      </c>
      <c r="AC33034" s="34">
        <v>321</v>
      </c>
    </row>
    <row r="33035" spans="1:29" x14ac:dyDescent="0.2">
      <c r="A33035" s="34" t="s">
        <v>93528</v>
      </c>
      <c r="B33035" s="34">
        <v>90</v>
      </c>
      <c r="C33035" s="34">
        <v>164</v>
      </c>
      <c r="D33035" s="34">
        <v>146</v>
      </c>
      <c r="E33035" s="34">
        <v>148</v>
      </c>
      <c r="F33035" s="34">
        <v>148</v>
      </c>
      <c r="G33035" s="34">
        <v>182</v>
      </c>
      <c r="H33035" s="34">
        <v>108</v>
      </c>
      <c r="I33035" s="34">
        <v>136</v>
      </c>
      <c r="J33035" s="34">
        <v>130</v>
      </c>
      <c r="K33035" s="34">
        <v>151</v>
      </c>
      <c r="L33035" s="34">
        <v>99</v>
      </c>
      <c r="M33035" s="34">
        <v>97</v>
      </c>
      <c r="N33035" s="34">
        <v>138</v>
      </c>
      <c r="O33035" s="34">
        <v>108</v>
      </c>
      <c r="P33035" s="34">
        <v>120</v>
      </c>
      <c r="Q33035" s="34">
        <v>207</v>
      </c>
      <c r="R33035" s="34">
        <v>149</v>
      </c>
      <c r="S33035" s="34">
        <v>168</v>
      </c>
      <c r="T33035" s="34">
        <v>126</v>
      </c>
      <c r="U33035" s="34">
        <v>143</v>
      </c>
      <c r="V33035" s="34">
        <v>151</v>
      </c>
      <c r="W33035" s="34">
        <v>197</v>
      </c>
      <c r="X33035" s="34">
        <v>173</v>
      </c>
      <c r="Y33035" s="34">
        <v>201</v>
      </c>
      <c r="Z33035" s="34">
        <v>197</v>
      </c>
      <c r="AA33035" s="34">
        <v>183</v>
      </c>
      <c r="AB33035" s="34">
        <v>186</v>
      </c>
      <c r="AC33035" s="34">
        <v>239</v>
      </c>
    </row>
    <row r="33036" spans="1:29" x14ac:dyDescent="0.2">
      <c r="A33036" s="34" t="s">
        <v>93529</v>
      </c>
      <c r="B33036" s="34">
        <v>85</v>
      </c>
      <c r="C33036" s="34">
        <v>92</v>
      </c>
      <c r="D33036" s="34">
        <v>104</v>
      </c>
      <c r="E33036" s="34">
        <v>118</v>
      </c>
      <c r="F33036" s="34">
        <v>105</v>
      </c>
      <c r="G33036" s="34">
        <v>86</v>
      </c>
      <c r="H33036" s="34">
        <v>96</v>
      </c>
      <c r="I33036" s="34">
        <v>95</v>
      </c>
      <c r="J33036" s="34">
        <v>83</v>
      </c>
      <c r="K33036" s="34">
        <v>84</v>
      </c>
      <c r="L33036" s="34">
        <v>91</v>
      </c>
      <c r="M33036" s="34">
        <v>81</v>
      </c>
      <c r="N33036" s="34">
        <v>76</v>
      </c>
      <c r="O33036" s="34">
        <v>62</v>
      </c>
      <c r="P33036" s="34">
        <v>93</v>
      </c>
      <c r="Q33036" s="34">
        <v>105</v>
      </c>
      <c r="R33036" s="34">
        <v>107</v>
      </c>
      <c r="S33036" s="34">
        <v>120</v>
      </c>
      <c r="T33036" s="34">
        <v>99</v>
      </c>
      <c r="U33036" s="34">
        <v>87</v>
      </c>
      <c r="V33036" s="34">
        <v>154</v>
      </c>
      <c r="W33036" s="34">
        <v>100</v>
      </c>
      <c r="X33036" s="34">
        <v>123</v>
      </c>
      <c r="Y33036" s="34">
        <v>73</v>
      </c>
      <c r="Z33036" s="34">
        <v>94</v>
      </c>
      <c r="AA33036" s="34">
        <v>120</v>
      </c>
      <c r="AB33036" s="34">
        <v>110</v>
      </c>
      <c r="AC33036" s="34">
        <v>139</v>
      </c>
    </row>
    <row r="33037" spans="1:29" x14ac:dyDescent="0.2">
      <c r="A33037" s="34" t="s">
        <v>93530</v>
      </c>
      <c r="B33037" s="34">
        <v>33</v>
      </c>
      <c r="C33037" s="34">
        <v>71</v>
      </c>
      <c r="D33037" s="34">
        <v>72</v>
      </c>
      <c r="E33037" s="34">
        <v>98</v>
      </c>
      <c r="F33037" s="34">
        <v>41</v>
      </c>
      <c r="G33037" s="34">
        <v>76</v>
      </c>
      <c r="H33037" s="34">
        <v>61</v>
      </c>
      <c r="I33037" s="34">
        <v>53</v>
      </c>
      <c r="J33037" s="34">
        <v>50</v>
      </c>
      <c r="K33037" s="34">
        <v>85</v>
      </c>
      <c r="L33037" s="34">
        <v>49</v>
      </c>
      <c r="M33037" s="34">
        <v>70</v>
      </c>
      <c r="N33037" s="34">
        <v>54</v>
      </c>
      <c r="O33037" s="34">
        <v>77</v>
      </c>
      <c r="P33037" s="34">
        <v>65</v>
      </c>
      <c r="Q33037" s="34">
        <v>116</v>
      </c>
      <c r="R33037" s="34">
        <v>79</v>
      </c>
      <c r="S33037" s="34">
        <v>107</v>
      </c>
      <c r="T33037" s="34">
        <v>60</v>
      </c>
      <c r="U33037" s="34">
        <v>85</v>
      </c>
      <c r="V33037" s="34">
        <v>76</v>
      </c>
      <c r="W33037" s="34">
        <v>71</v>
      </c>
      <c r="X33037" s="34">
        <v>76</v>
      </c>
      <c r="Y33037" s="34">
        <v>97</v>
      </c>
      <c r="Z33037" s="34">
        <v>61</v>
      </c>
      <c r="AA33037" s="34">
        <v>117</v>
      </c>
      <c r="AB33037" s="34">
        <v>82</v>
      </c>
      <c r="AC33037" s="34">
        <v>118</v>
      </c>
    </row>
    <row r="33038" spans="1:29" x14ac:dyDescent="0.2">
      <c r="A33038" s="34" t="s">
        <v>93531</v>
      </c>
      <c r="B33038" s="34">
        <v>144</v>
      </c>
      <c r="C33038" s="34">
        <v>137</v>
      </c>
      <c r="D33038" s="34">
        <v>213</v>
      </c>
      <c r="E33038" s="34">
        <v>170</v>
      </c>
      <c r="F33038" s="34">
        <v>190</v>
      </c>
      <c r="G33038" s="34">
        <v>156</v>
      </c>
      <c r="H33038" s="34">
        <v>175</v>
      </c>
      <c r="I33038" s="34">
        <v>164</v>
      </c>
      <c r="J33038" s="34">
        <v>159</v>
      </c>
      <c r="K33038" s="34">
        <v>175</v>
      </c>
      <c r="L33038" s="34">
        <v>136</v>
      </c>
      <c r="M33038" s="34">
        <v>163</v>
      </c>
      <c r="N33038" s="34">
        <v>174</v>
      </c>
      <c r="O33038" s="34">
        <v>120</v>
      </c>
      <c r="P33038" s="34">
        <v>207</v>
      </c>
      <c r="Q33038" s="34">
        <v>205</v>
      </c>
      <c r="R33038" s="34">
        <v>216</v>
      </c>
      <c r="S33038" s="34">
        <v>233</v>
      </c>
      <c r="T33038" s="34">
        <v>154</v>
      </c>
      <c r="U33038" s="34">
        <v>160</v>
      </c>
      <c r="V33038" s="34">
        <v>224</v>
      </c>
      <c r="W33038" s="34">
        <v>187</v>
      </c>
      <c r="X33038" s="34">
        <v>235</v>
      </c>
      <c r="Y33038" s="34">
        <v>166</v>
      </c>
      <c r="Z33038" s="34">
        <v>225</v>
      </c>
      <c r="AA33038" s="34">
        <v>238</v>
      </c>
      <c r="AB33038" s="34">
        <v>231</v>
      </c>
      <c r="AC33038" s="34">
        <v>222</v>
      </c>
    </row>
    <row r="33039" spans="1:29" x14ac:dyDescent="0.2">
      <c r="A33039" s="34" t="s">
        <v>93532</v>
      </c>
      <c r="B33039" s="34">
        <v>48</v>
      </c>
      <c r="C33039" s="34">
        <v>81</v>
      </c>
      <c r="D33039" s="34">
        <v>114</v>
      </c>
      <c r="E33039" s="34">
        <v>81</v>
      </c>
      <c r="F33039" s="34">
        <v>73</v>
      </c>
      <c r="G33039" s="34">
        <v>61</v>
      </c>
      <c r="H33039" s="34">
        <v>46</v>
      </c>
      <c r="I33039" s="34">
        <v>54</v>
      </c>
      <c r="J33039" s="34">
        <v>40</v>
      </c>
      <c r="K33039" s="34">
        <v>66</v>
      </c>
      <c r="L33039" s="34">
        <v>17</v>
      </c>
      <c r="M33039" s="34">
        <v>54</v>
      </c>
      <c r="N33039" s="34">
        <v>49</v>
      </c>
      <c r="O33039" s="34">
        <v>31</v>
      </c>
      <c r="P33039" s="34">
        <v>42</v>
      </c>
      <c r="Q33039" s="34">
        <v>59</v>
      </c>
      <c r="R33039" s="34">
        <v>48</v>
      </c>
      <c r="S33039" s="34">
        <v>86</v>
      </c>
      <c r="T33039" s="34">
        <v>20</v>
      </c>
      <c r="U33039" s="34">
        <v>46</v>
      </c>
      <c r="V33039" s="34">
        <v>52</v>
      </c>
      <c r="W33039" s="34">
        <v>36</v>
      </c>
      <c r="X33039" s="34">
        <v>71</v>
      </c>
      <c r="Y33039" s="34">
        <v>26</v>
      </c>
      <c r="Z33039" s="34">
        <v>93</v>
      </c>
      <c r="AA33039" s="34">
        <v>83</v>
      </c>
      <c r="AB33039" s="34">
        <v>24</v>
      </c>
      <c r="AC33039" s="34">
        <v>88</v>
      </c>
    </row>
    <row r="33040" spans="1:29" x14ac:dyDescent="0.2">
      <c r="A33040" s="34" t="s">
        <v>93533</v>
      </c>
      <c r="B33040" s="34">
        <v>30</v>
      </c>
      <c r="C33040" s="34">
        <v>47</v>
      </c>
      <c r="D33040" s="34">
        <v>59</v>
      </c>
      <c r="E33040" s="34">
        <v>53</v>
      </c>
      <c r="F33040" s="34">
        <v>31</v>
      </c>
      <c r="G33040" s="34">
        <v>14</v>
      </c>
      <c r="H33040" s="34">
        <v>27</v>
      </c>
      <c r="I33040" s="34">
        <v>36</v>
      </c>
      <c r="J33040" s="34">
        <v>36</v>
      </c>
      <c r="K33040" s="34">
        <v>67</v>
      </c>
      <c r="L33040" s="34">
        <v>17</v>
      </c>
      <c r="M33040" s="34">
        <v>47</v>
      </c>
      <c r="N33040" s="34">
        <v>23</v>
      </c>
      <c r="O33040" s="34">
        <v>26</v>
      </c>
      <c r="P33040" s="34">
        <v>25</v>
      </c>
      <c r="Q33040" s="34">
        <v>41</v>
      </c>
      <c r="R33040" s="34">
        <v>34</v>
      </c>
      <c r="S33040" s="34">
        <v>45</v>
      </c>
      <c r="T33040" s="34">
        <v>25</v>
      </c>
      <c r="U33040" s="34">
        <v>28</v>
      </c>
      <c r="V33040" s="34">
        <v>43</v>
      </c>
      <c r="W33040" s="34">
        <v>23</v>
      </c>
      <c r="X33040" s="34">
        <v>51</v>
      </c>
      <c r="Y33040" s="34">
        <v>27</v>
      </c>
      <c r="Z33040" s="34">
        <v>42</v>
      </c>
      <c r="AA33040" s="34">
        <v>47</v>
      </c>
      <c r="AB33040" s="34">
        <v>19</v>
      </c>
      <c r="AC33040" s="34">
        <v>57</v>
      </c>
    </row>
    <row r="33041" spans="1:29" x14ac:dyDescent="0.2">
      <c r="A33041" s="34" t="s">
        <v>93534</v>
      </c>
      <c r="B33041" s="34">
        <v>154</v>
      </c>
      <c r="C33041" s="34">
        <v>113</v>
      </c>
      <c r="D33041" s="34">
        <v>166</v>
      </c>
      <c r="E33041" s="34">
        <v>134</v>
      </c>
      <c r="F33041" s="34">
        <v>156</v>
      </c>
      <c r="G33041" s="34">
        <v>102</v>
      </c>
      <c r="H33041" s="34">
        <v>183</v>
      </c>
      <c r="I33041" s="34">
        <v>147</v>
      </c>
      <c r="J33041" s="34">
        <v>197</v>
      </c>
      <c r="K33041" s="34">
        <v>164</v>
      </c>
      <c r="L33041" s="34">
        <v>201</v>
      </c>
      <c r="M33041" s="34">
        <v>135</v>
      </c>
      <c r="N33041" s="34">
        <v>151</v>
      </c>
      <c r="O33041" s="34">
        <v>134</v>
      </c>
      <c r="P33041" s="34">
        <v>178</v>
      </c>
      <c r="Q33041" s="34">
        <v>214</v>
      </c>
      <c r="R33041" s="34">
        <v>278</v>
      </c>
      <c r="S33041" s="34">
        <v>173</v>
      </c>
      <c r="T33041" s="34">
        <v>276</v>
      </c>
      <c r="U33041" s="34">
        <v>159</v>
      </c>
      <c r="V33041" s="34">
        <v>241</v>
      </c>
      <c r="W33041" s="34">
        <v>235</v>
      </c>
      <c r="X33041" s="34">
        <v>267</v>
      </c>
      <c r="Y33041" s="34">
        <v>218</v>
      </c>
      <c r="Z33041" s="34">
        <v>214</v>
      </c>
      <c r="AA33041" s="34">
        <v>175</v>
      </c>
      <c r="AB33041" s="34">
        <v>312</v>
      </c>
      <c r="AC33041" s="34">
        <v>217</v>
      </c>
    </row>
    <row r="33042" spans="1:29" x14ac:dyDescent="0.2">
      <c r="A33042" s="34" t="s">
        <v>93535</v>
      </c>
      <c r="B33042" s="34">
        <v>226</v>
      </c>
      <c r="C33042" s="34">
        <v>361</v>
      </c>
      <c r="D33042" s="34">
        <v>404</v>
      </c>
      <c r="E33042" s="34">
        <v>351</v>
      </c>
      <c r="F33042" s="34">
        <v>345</v>
      </c>
      <c r="G33042" s="34">
        <v>290</v>
      </c>
      <c r="H33042" s="34">
        <v>301</v>
      </c>
      <c r="I33042" s="34">
        <v>294</v>
      </c>
      <c r="J33042" s="34">
        <v>310</v>
      </c>
      <c r="K33042" s="34">
        <v>376</v>
      </c>
      <c r="L33042" s="34">
        <v>209</v>
      </c>
      <c r="M33042" s="34">
        <v>265</v>
      </c>
      <c r="N33042" s="34">
        <v>279</v>
      </c>
      <c r="O33042" s="34">
        <v>246</v>
      </c>
      <c r="P33042" s="34">
        <v>332</v>
      </c>
      <c r="Q33042" s="34">
        <v>429</v>
      </c>
      <c r="R33042" s="34">
        <v>363</v>
      </c>
      <c r="S33042" s="34">
        <v>348</v>
      </c>
      <c r="T33042" s="34">
        <v>304</v>
      </c>
      <c r="U33042" s="34">
        <v>296</v>
      </c>
      <c r="V33042" s="34">
        <v>392</v>
      </c>
      <c r="W33042" s="34">
        <v>363</v>
      </c>
      <c r="X33042" s="34">
        <v>402</v>
      </c>
      <c r="Y33042" s="34">
        <v>286</v>
      </c>
      <c r="Z33042" s="34">
        <v>379</v>
      </c>
      <c r="AA33042" s="34">
        <v>432</v>
      </c>
      <c r="AB33042" s="34">
        <v>441</v>
      </c>
      <c r="AC33042" s="34">
        <v>527</v>
      </c>
    </row>
    <row r="33043" spans="1:29" x14ac:dyDescent="0.2">
      <c r="A33043" s="34" t="s">
        <v>93536</v>
      </c>
      <c r="B33043" s="34">
        <v>200</v>
      </c>
      <c r="C33043" s="34">
        <v>155</v>
      </c>
      <c r="D33043" s="34">
        <v>208</v>
      </c>
      <c r="E33043" s="34">
        <v>206</v>
      </c>
      <c r="F33043" s="34">
        <v>243</v>
      </c>
      <c r="G33043" s="34">
        <v>147</v>
      </c>
      <c r="H33043" s="34">
        <v>191</v>
      </c>
      <c r="I33043" s="34">
        <v>174</v>
      </c>
      <c r="J33043" s="34">
        <v>189</v>
      </c>
      <c r="K33043" s="34">
        <v>219</v>
      </c>
      <c r="L33043" s="34">
        <v>215</v>
      </c>
      <c r="M33043" s="34">
        <v>173</v>
      </c>
      <c r="N33043" s="34">
        <v>200</v>
      </c>
      <c r="O33043" s="34">
        <v>202</v>
      </c>
      <c r="P33043" s="34">
        <v>210</v>
      </c>
      <c r="Q33043" s="34">
        <v>326</v>
      </c>
      <c r="R33043" s="34">
        <v>314</v>
      </c>
      <c r="S33043" s="34">
        <v>271</v>
      </c>
      <c r="T33043" s="34">
        <v>334</v>
      </c>
      <c r="U33043" s="34">
        <v>196</v>
      </c>
      <c r="V33043" s="34">
        <v>266</v>
      </c>
      <c r="W33043" s="34">
        <v>302</v>
      </c>
      <c r="X33043" s="34">
        <v>293</v>
      </c>
      <c r="Y33043" s="34">
        <v>278</v>
      </c>
      <c r="Z33043" s="34">
        <v>280</v>
      </c>
      <c r="AA33043" s="34">
        <v>293</v>
      </c>
      <c r="AB33043" s="34">
        <v>279</v>
      </c>
      <c r="AC33043" s="34">
        <v>384</v>
      </c>
    </row>
    <row r="33044" spans="1:29" x14ac:dyDescent="0.2">
      <c r="A33044" s="34" t="s">
        <v>93537</v>
      </c>
      <c r="B33044" s="34">
        <v>43</v>
      </c>
      <c r="C33044" s="34">
        <v>57</v>
      </c>
      <c r="D33044" s="34">
        <v>73</v>
      </c>
      <c r="E33044" s="34">
        <v>62</v>
      </c>
      <c r="F33044" s="34">
        <v>86</v>
      </c>
      <c r="G33044" s="34">
        <v>52</v>
      </c>
      <c r="H33044" s="34">
        <v>38</v>
      </c>
      <c r="I33044" s="34">
        <v>66</v>
      </c>
      <c r="J33044" s="34">
        <v>49</v>
      </c>
      <c r="K33044" s="34">
        <v>63</v>
      </c>
      <c r="L33044" s="34">
        <v>33</v>
      </c>
      <c r="M33044" s="34">
        <v>66</v>
      </c>
      <c r="N33044" s="34">
        <v>52</v>
      </c>
      <c r="O33044" s="34">
        <v>61</v>
      </c>
      <c r="P33044" s="34">
        <v>49</v>
      </c>
      <c r="Q33044" s="34">
        <v>51</v>
      </c>
      <c r="R33044" s="34">
        <v>55</v>
      </c>
      <c r="S33044" s="34">
        <v>95</v>
      </c>
      <c r="T33044" s="34">
        <v>43</v>
      </c>
      <c r="U33044" s="34">
        <v>50</v>
      </c>
      <c r="V33044" s="34">
        <v>56</v>
      </c>
      <c r="W33044" s="34">
        <v>50</v>
      </c>
      <c r="X33044" s="34">
        <v>99</v>
      </c>
      <c r="Y33044" s="34">
        <v>46</v>
      </c>
      <c r="Z33044" s="34">
        <v>84</v>
      </c>
      <c r="AA33044" s="34">
        <v>88</v>
      </c>
      <c r="AB33044" s="34">
        <v>54</v>
      </c>
      <c r="AC33044" s="34">
        <v>111</v>
      </c>
    </row>
    <row r="33045" spans="1:29" x14ac:dyDescent="0.2">
      <c r="A33045" s="34" t="s">
        <v>93538</v>
      </c>
      <c r="B33045" s="34">
        <v>200</v>
      </c>
      <c r="C33045" s="34">
        <v>185</v>
      </c>
      <c r="D33045" s="34">
        <v>279</v>
      </c>
      <c r="E33045" s="34">
        <v>226</v>
      </c>
      <c r="F33045" s="34">
        <v>276</v>
      </c>
      <c r="G33045" s="34">
        <v>197</v>
      </c>
      <c r="H33045" s="34">
        <v>253</v>
      </c>
      <c r="I33045" s="34">
        <v>150</v>
      </c>
      <c r="J33045" s="34">
        <v>274</v>
      </c>
      <c r="K33045" s="34">
        <v>213</v>
      </c>
      <c r="L33045" s="34">
        <v>153</v>
      </c>
      <c r="M33045" s="34">
        <v>140</v>
      </c>
      <c r="N33045" s="34">
        <v>247</v>
      </c>
      <c r="O33045" s="34">
        <v>189</v>
      </c>
      <c r="P33045" s="34">
        <v>214</v>
      </c>
      <c r="Q33045" s="34">
        <v>260</v>
      </c>
      <c r="R33045" s="34">
        <v>320</v>
      </c>
      <c r="S33045" s="34">
        <v>228</v>
      </c>
      <c r="T33045" s="34">
        <v>254</v>
      </c>
      <c r="U33045" s="34">
        <v>196</v>
      </c>
      <c r="V33045" s="34">
        <v>297</v>
      </c>
      <c r="W33045" s="34">
        <v>242</v>
      </c>
      <c r="X33045" s="34">
        <v>381</v>
      </c>
      <c r="Y33045" s="34">
        <v>252</v>
      </c>
      <c r="Z33045" s="34">
        <v>281</v>
      </c>
      <c r="AA33045" s="34">
        <v>265</v>
      </c>
      <c r="AB33045" s="34">
        <v>252</v>
      </c>
      <c r="AC33045" s="34">
        <v>336</v>
      </c>
    </row>
    <row r="33046" spans="1:29" x14ac:dyDescent="0.2">
      <c r="A33046" s="34" t="s">
        <v>93539</v>
      </c>
      <c r="B33046" s="34">
        <v>66</v>
      </c>
      <c r="C33046" s="34">
        <v>93</v>
      </c>
      <c r="D33046" s="34">
        <v>123</v>
      </c>
      <c r="E33046" s="34">
        <v>94</v>
      </c>
      <c r="F33046" s="34">
        <v>118</v>
      </c>
      <c r="G33046" s="34">
        <v>123</v>
      </c>
      <c r="H33046" s="34">
        <v>108</v>
      </c>
      <c r="I33046" s="34">
        <v>62</v>
      </c>
      <c r="J33046" s="34">
        <v>97</v>
      </c>
      <c r="K33046" s="34">
        <v>90</v>
      </c>
      <c r="L33046" s="34">
        <v>74</v>
      </c>
      <c r="M33046" s="34">
        <v>65</v>
      </c>
      <c r="N33046" s="34">
        <v>94</v>
      </c>
      <c r="O33046" s="34">
        <v>87</v>
      </c>
      <c r="P33046" s="34">
        <v>107</v>
      </c>
      <c r="Q33046" s="34">
        <v>100</v>
      </c>
      <c r="R33046" s="34">
        <v>129</v>
      </c>
      <c r="S33046" s="34">
        <v>105</v>
      </c>
      <c r="T33046" s="34">
        <v>108</v>
      </c>
      <c r="U33046" s="34">
        <v>85</v>
      </c>
      <c r="V33046" s="34">
        <v>121</v>
      </c>
      <c r="W33046" s="34">
        <v>119</v>
      </c>
      <c r="X33046" s="34">
        <v>142</v>
      </c>
      <c r="Y33046" s="34">
        <v>123</v>
      </c>
      <c r="Z33046" s="34">
        <v>130</v>
      </c>
      <c r="AA33046" s="34">
        <v>112</v>
      </c>
      <c r="AB33046" s="34">
        <v>169</v>
      </c>
      <c r="AC33046" s="34">
        <v>173</v>
      </c>
    </row>
    <row r="33047" spans="1:29" x14ac:dyDescent="0.2">
      <c r="A33047" s="34" t="s">
        <v>93540</v>
      </c>
      <c r="B33047" s="34">
        <v>282</v>
      </c>
      <c r="C33047" s="34">
        <v>259</v>
      </c>
      <c r="D33047" s="34">
        <v>379</v>
      </c>
      <c r="E33047" s="34">
        <v>330</v>
      </c>
      <c r="F33047" s="34">
        <v>394</v>
      </c>
      <c r="G33047" s="34">
        <v>186</v>
      </c>
      <c r="H33047" s="34">
        <v>382</v>
      </c>
      <c r="I33047" s="34">
        <v>193</v>
      </c>
      <c r="J33047" s="34">
        <v>286</v>
      </c>
      <c r="K33047" s="34">
        <v>259</v>
      </c>
      <c r="L33047" s="34">
        <v>266</v>
      </c>
      <c r="M33047" s="34">
        <v>247</v>
      </c>
      <c r="N33047" s="34">
        <v>281</v>
      </c>
      <c r="O33047" s="34">
        <v>247</v>
      </c>
      <c r="P33047" s="34">
        <v>336</v>
      </c>
      <c r="Q33047" s="34">
        <v>348</v>
      </c>
      <c r="R33047" s="34">
        <v>427</v>
      </c>
      <c r="S33047" s="34">
        <v>332</v>
      </c>
      <c r="T33047" s="34">
        <v>337</v>
      </c>
      <c r="U33047" s="34">
        <v>282</v>
      </c>
      <c r="V33047" s="34">
        <v>353</v>
      </c>
      <c r="W33047" s="34">
        <v>319</v>
      </c>
      <c r="X33047" s="34">
        <v>441</v>
      </c>
      <c r="Y33047" s="34">
        <v>271</v>
      </c>
      <c r="Z33047" s="34">
        <v>456</v>
      </c>
      <c r="AA33047" s="34">
        <v>329</v>
      </c>
      <c r="AB33047" s="34">
        <v>425</v>
      </c>
      <c r="AC33047" s="34">
        <v>398</v>
      </c>
    </row>
    <row r="33048" spans="1:29" x14ac:dyDescent="0.2">
      <c r="A33048" s="34" t="s">
        <v>93541</v>
      </c>
      <c r="B33048" s="34">
        <v>109</v>
      </c>
      <c r="C33048" s="34">
        <v>93</v>
      </c>
      <c r="D33048" s="34">
        <v>147</v>
      </c>
      <c r="E33048" s="34">
        <v>156</v>
      </c>
      <c r="F33048" s="34">
        <v>125</v>
      </c>
      <c r="G33048" s="34">
        <v>144</v>
      </c>
      <c r="H33048" s="34">
        <v>114</v>
      </c>
      <c r="I33048" s="34">
        <v>112</v>
      </c>
      <c r="J33048" s="34">
        <v>78</v>
      </c>
      <c r="K33048" s="34">
        <v>173</v>
      </c>
      <c r="L33048" s="34">
        <v>91</v>
      </c>
      <c r="M33048" s="34">
        <v>109</v>
      </c>
      <c r="N33048" s="34">
        <v>99</v>
      </c>
      <c r="O33048" s="34">
        <v>106</v>
      </c>
      <c r="P33048" s="34">
        <v>134</v>
      </c>
      <c r="Q33048" s="34">
        <v>150</v>
      </c>
      <c r="R33048" s="34">
        <v>152</v>
      </c>
      <c r="S33048" s="34">
        <v>179</v>
      </c>
      <c r="T33048" s="34">
        <v>93</v>
      </c>
      <c r="U33048" s="34">
        <v>88</v>
      </c>
      <c r="V33048" s="34">
        <v>123</v>
      </c>
      <c r="W33048" s="34">
        <v>135</v>
      </c>
      <c r="X33048" s="34">
        <v>142</v>
      </c>
      <c r="Y33048" s="34">
        <v>102</v>
      </c>
      <c r="Z33048" s="34">
        <v>139</v>
      </c>
      <c r="AA33048" s="34">
        <v>171</v>
      </c>
      <c r="AB33048" s="34">
        <v>136</v>
      </c>
      <c r="AC33048" s="34">
        <v>199</v>
      </c>
    </row>
    <row r="33049" spans="1:29" x14ac:dyDescent="0.2">
      <c r="A33049" s="34" t="s">
        <v>93542</v>
      </c>
      <c r="B33049" s="34">
        <v>69</v>
      </c>
      <c r="C33049" s="34">
        <v>200</v>
      </c>
      <c r="D33049" s="34">
        <v>156</v>
      </c>
      <c r="E33049" s="34">
        <v>233</v>
      </c>
      <c r="F33049" s="34">
        <v>157</v>
      </c>
      <c r="G33049" s="34">
        <v>179</v>
      </c>
      <c r="H33049" s="34">
        <v>108</v>
      </c>
      <c r="I33049" s="34">
        <v>172</v>
      </c>
      <c r="J33049" s="34">
        <v>93</v>
      </c>
      <c r="K33049" s="34">
        <v>189</v>
      </c>
      <c r="L33049" s="34">
        <v>85</v>
      </c>
      <c r="M33049" s="34">
        <v>189</v>
      </c>
      <c r="N33049" s="34">
        <v>143</v>
      </c>
      <c r="O33049" s="34">
        <v>170</v>
      </c>
      <c r="P33049" s="34">
        <v>98</v>
      </c>
      <c r="Q33049" s="34">
        <v>215</v>
      </c>
      <c r="R33049" s="34">
        <v>152</v>
      </c>
      <c r="S33049" s="34">
        <v>202</v>
      </c>
      <c r="T33049" s="34">
        <v>102</v>
      </c>
      <c r="U33049" s="34">
        <v>163</v>
      </c>
      <c r="V33049" s="34">
        <v>131</v>
      </c>
      <c r="W33049" s="34">
        <v>197</v>
      </c>
      <c r="X33049" s="34">
        <v>149</v>
      </c>
      <c r="Y33049" s="34">
        <v>176</v>
      </c>
      <c r="Z33049" s="34">
        <v>143</v>
      </c>
      <c r="AA33049" s="34">
        <v>194</v>
      </c>
      <c r="AB33049" s="34">
        <v>148</v>
      </c>
      <c r="AC33049" s="34">
        <v>249</v>
      </c>
    </row>
    <row r="33050" spans="1:29" x14ac:dyDescent="0.2">
      <c r="A33050" s="34" t="s">
        <v>93543</v>
      </c>
      <c r="B33050" s="34">
        <v>32</v>
      </c>
      <c r="C33050" s="34">
        <v>31</v>
      </c>
      <c r="D33050" s="34">
        <v>34</v>
      </c>
      <c r="E33050" s="34">
        <v>49</v>
      </c>
      <c r="F33050" s="34">
        <v>17</v>
      </c>
      <c r="G33050" s="34">
        <v>16</v>
      </c>
      <c r="H33050" s="34">
        <v>32</v>
      </c>
      <c r="I33050" s="34">
        <v>38</v>
      </c>
      <c r="J33050" s="34">
        <v>35</v>
      </c>
      <c r="K33050" s="34">
        <v>65</v>
      </c>
      <c r="L33050" s="34">
        <v>27</v>
      </c>
      <c r="M33050" s="34">
        <v>60</v>
      </c>
      <c r="N33050" s="34">
        <v>20</v>
      </c>
      <c r="O33050" s="34">
        <v>40</v>
      </c>
      <c r="P33050" s="34">
        <v>18</v>
      </c>
      <c r="Q33050" s="34">
        <v>42</v>
      </c>
      <c r="R33050" s="34">
        <v>30</v>
      </c>
      <c r="S33050" s="34">
        <v>64</v>
      </c>
      <c r="T33050" s="34">
        <v>36</v>
      </c>
      <c r="U33050" s="34">
        <v>30</v>
      </c>
      <c r="V33050" s="34">
        <v>30</v>
      </c>
      <c r="W33050" s="34">
        <v>41</v>
      </c>
      <c r="X33050" s="34">
        <v>49</v>
      </c>
      <c r="Y33050" s="34">
        <v>29</v>
      </c>
      <c r="Z33050" s="34">
        <v>30</v>
      </c>
      <c r="AA33050" s="34">
        <v>56</v>
      </c>
      <c r="AB33050" s="34">
        <v>52</v>
      </c>
      <c r="AC33050" s="34">
        <v>64</v>
      </c>
    </row>
    <row r="33051" spans="1:29" x14ac:dyDescent="0.2">
      <c r="A33051" s="34" t="s">
        <v>93544</v>
      </c>
      <c r="B33051" s="34">
        <v>98</v>
      </c>
      <c r="C33051" s="34">
        <v>119</v>
      </c>
      <c r="D33051" s="34">
        <v>253</v>
      </c>
      <c r="E33051" s="34">
        <v>180</v>
      </c>
      <c r="F33051" s="34">
        <v>140</v>
      </c>
      <c r="G33051" s="34">
        <v>168</v>
      </c>
      <c r="H33051" s="34">
        <v>137</v>
      </c>
      <c r="I33051" s="34">
        <v>121</v>
      </c>
      <c r="J33051" s="34">
        <v>106</v>
      </c>
      <c r="K33051" s="34">
        <v>192</v>
      </c>
      <c r="L33051" s="34">
        <v>52</v>
      </c>
      <c r="M33051" s="34">
        <v>113</v>
      </c>
      <c r="N33051" s="34">
        <v>128</v>
      </c>
      <c r="O33051" s="34">
        <v>124</v>
      </c>
      <c r="P33051" s="34">
        <v>133</v>
      </c>
      <c r="Q33051" s="34">
        <v>152</v>
      </c>
      <c r="R33051" s="34">
        <v>136</v>
      </c>
      <c r="S33051" s="34">
        <v>188</v>
      </c>
      <c r="T33051" s="34">
        <v>66</v>
      </c>
      <c r="U33051" s="34">
        <v>87</v>
      </c>
      <c r="V33051" s="34">
        <v>149</v>
      </c>
      <c r="W33051" s="34">
        <v>110</v>
      </c>
      <c r="X33051" s="34">
        <v>179</v>
      </c>
      <c r="Y33051" s="34">
        <v>91</v>
      </c>
      <c r="Z33051" s="34">
        <v>175</v>
      </c>
      <c r="AA33051" s="34">
        <v>146</v>
      </c>
      <c r="AB33051" s="34">
        <v>105</v>
      </c>
      <c r="AC33051" s="34">
        <v>188</v>
      </c>
    </row>
    <row r="33052" spans="1:29" x14ac:dyDescent="0.2">
      <c r="A33052" s="34" t="s">
        <v>93545</v>
      </c>
      <c r="B33052" s="34">
        <v>79</v>
      </c>
      <c r="C33052" s="34">
        <v>110</v>
      </c>
      <c r="D33052" s="34">
        <v>127</v>
      </c>
      <c r="E33052" s="34">
        <v>127</v>
      </c>
      <c r="F33052" s="34">
        <v>113</v>
      </c>
      <c r="G33052" s="34">
        <v>70</v>
      </c>
      <c r="H33052" s="34">
        <v>124</v>
      </c>
      <c r="I33052" s="34">
        <v>106</v>
      </c>
      <c r="J33052" s="34">
        <v>92</v>
      </c>
      <c r="K33052" s="34">
        <v>108</v>
      </c>
      <c r="L33052" s="34">
        <v>76</v>
      </c>
      <c r="M33052" s="34">
        <v>79</v>
      </c>
      <c r="N33052" s="34">
        <v>56</v>
      </c>
      <c r="O33052" s="34">
        <v>81</v>
      </c>
      <c r="P33052" s="34">
        <v>107</v>
      </c>
      <c r="Q33052" s="34">
        <v>130</v>
      </c>
      <c r="R33052" s="34">
        <v>145</v>
      </c>
      <c r="S33052" s="34">
        <v>133</v>
      </c>
      <c r="T33052" s="34">
        <v>118</v>
      </c>
      <c r="U33052" s="34">
        <v>123</v>
      </c>
      <c r="V33052" s="34">
        <v>140</v>
      </c>
      <c r="W33052" s="34">
        <v>83</v>
      </c>
      <c r="X33052" s="34">
        <v>123</v>
      </c>
      <c r="Y33052" s="34">
        <v>130</v>
      </c>
      <c r="Z33052" s="34">
        <v>95</v>
      </c>
      <c r="AA33052" s="34">
        <v>101</v>
      </c>
      <c r="AB33052" s="34">
        <v>126</v>
      </c>
      <c r="AC33052" s="34">
        <v>172</v>
      </c>
    </row>
    <row r="33053" spans="1:29" x14ac:dyDescent="0.2">
      <c r="A33053" s="34" t="s">
        <v>93546</v>
      </c>
      <c r="B33053" s="34">
        <v>43</v>
      </c>
      <c r="C33053" s="34">
        <v>60</v>
      </c>
      <c r="D33053" s="34">
        <v>81</v>
      </c>
      <c r="E33053" s="34">
        <v>82</v>
      </c>
      <c r="F33053" s="34">
        <v>63</v>
      </c>
      <c r="G33053" s="34">
        <v>87</v>
      </c>
      <c r="H33053" s="34">
        <v>65</v>
      </c>
      <c r="I33053" s="34">
        <v>78</v>
      </c>
      <c r="J33053" s="34">
        <v>65</v>
      </c>
      <c r="K33053" s="34">
        <v>80</v>
      </c>
      <c r="L33053" s="34">
        <v>36</v>
      </c>
      <c r="M33053" s="34">
        <v>53</v>
      </c>
      <c r="N33053" s="34">
        <v>60</v>
      </c>
      <c r="O33053" s="34">
        <v>63</v>
      </c>
      <c r="P33053" s="34">
        <v>56</v>
      </c>
      <c r="Q33053" s="34">
        <v>70</v>
      </c>
      <c r="R33053" s="34">
        <v>88</v>
      </c>
      <c r="S33053" s="34">
        <v>76</v>
      </c>
      <c r="T33053" s="34">
        <v>43</v>
      </c>
      <c r="U33053" s="34">
        <v>61</v>
      </c>
      <c r="V33053" s="34">
        <v>95</v>
      </c>
      <c r="W33053" s="34">
        <v>52</v>
      </c>
      <c r="X33053" s="34">
        <v>93</v>
      </c>
      <c r="Y33053" s="34">
        <v>60</v>
      </c>
      <c r="Z33053" s="34">
        <v>88</v>
      </c>
      <c r="AA33053" s="34">
        <v>67</v>
      </c>
      <c r="AB33053" s="34">
        <v>59</v>
      </c>
      <c r="AC33053" s="34">
        <v>93</v>
      </c>
    </row>
    <row r="33054" spans="1:29" x14ac:dyDescent="0.2">
      <c r="A33054" s="34" t="s">
        <v>93547</v>
      </c>
      <c r="B33054" s="34">
        <v>77</v>
      </c>
      <c r="C33054" s="34">
        <v>113</v>
      </c>
      <c r="D33054" s="34">
        <v>94</v>
      </c>
      <c r="E33054" s="34">
        <v>114</v>
      </c>
      <c r="F33054" s="34">
        <v>93</v>
      </c>
      <c r="G33054" s="34">
        <v>148</v>
      </c>
      <c r="H33054" s="34">
        <v>136</v>
      </c>
      <c r="I33054" s="34">
        <v>117</v>
      </c>
      <c r="J33054" s="34">
        <v>94</v>
      </c>
      <c r="K33054" s="34">
        <v>116</v>
      </c>
      <c r="L33054" s="34">
        <v>56</v>
      </c>
      <c r="M33054" s="34">
        <v>102</v>
      </c>
      <c r="N33054" s="34">
        <v>87</v>
      </c>
      <c r="O33054" s="34">
        <v>66</v>
      </c>
      <c r="P33054" s="34">
        <v>78</v>
      </c>
      <c r="Q33054" s="34">
        <v>114</v>
      </c>
      <c r="R33054" s="34">
        <v>83</v>
      </c>
      <c r="S33054" s="34">
        <v>128</v>
      </c>
      <c r="T33054" s="34">
        <v>87</v>
      </c>
      <c r="U33054" s="34">
        <v>95</v>
      </c>
      <c r="V33054" s="34">
        <v>104</v>
      </c>
      <c r="W33054" s="34">
        <v>139</v>
      </c>
      <c r="X33054" s="34">
        <v>120</v>
      </c>
      <c r="Y33054" s="34">
        <v>99</v>
      </c>
      <c r="Z33054" s="34">
        <v>93</v>
      </c>
      <c r="AA33054" s="34">
        <v>123</v>
      </c>
      <c r="AB33054" s="34">
        <v>113</v>
      </c>
      <c r="AC33054" s="34">
        <v>165</v>
      </c>
    </row>
    <row r="33055" spans="1:29" x14ac:dyDescent="0.2">
      <c r="A33055" s="34" t="s">
        <v>93548</v>
      </c>
      <c r="B33055" s="34">
        <v>51</v>
      </c>
      <c r="C33055" s="34">
        <v>83</v>
      </c>
      <c r="D33055" s="34">
        <v>166</v>
      </c>
      <c r="E33055" s="34">
        <v>127</v>
      </c>
      <c r="F33055" s="34">
        <v>108</v>
      </c>
      <c r="G33055" s="34">
        <v>103</v>
      </c>
      <c r="H33055" s="34">
        <v>79</v>
      </c>
      <c r="I33055" s="34">
        <v>75</v>
      </c>
      <c r="J33055" s="34">
        <v>57</v>
      </c>
      <c r="K33055" s="34">
        <v>93</v>
      </c>
      <c r="L33055" s="34">
        <v>32</v>
      </c>
      <c r="M33055" s="34">
        <v>50</v>
      </c>
      <c r="N33055" s="34">
        <v>65</v>
      </c>
      <c r="O33055" s="34">
        <v>102</v>
      </c>
      <c r="P33055" s="34">
        <v>63</v>
      </c>
      <c r="Q33055" s="34">
        <v>74</v>
      </c>
      <c r="R33055" s="34">
        <v>62</v>
      </c>
      <c r="S33055" s="34">
        <v>129</v>
      </c>
      <c r="T33055" s="34">
        <v>36</v>
      </c>
      <c r="U33055" s="34">
        <v>60</v>
      </c>
      <c r="V33055" s="34">
        <v>71</v>
      </c>
      <c r="W33055" s="34">
        <v>72</v>
      </c>
      <c r="X33055" s="34">
        <v>111</v>
      </c>
      <c r="Y33055" s="34">
        <v>62</v>
      </c>
      <c r="Z33055" s="34">
        <v>127</v>
      </c>
      <c r="AA33055" s="34">
        <v>108</v>
      </c>
      <c r="AB33055" s="34">
        <v>58</v>
      </c>
      <c r="AC33055" s="34">
        <v>126</v>
      </c>
    </row>
    <row r="33056" spans="1:29" x14ac:dyDescent="0.2">
      <c r="A33056" s="34" t="s">
        <v>93549</v>
      </c>
      <c r="B33056" s="34">
        <v>31</v>
      </c>
      <c r="C33056" s="34">
        <v>45</v>
      </c>
      <c r="D33056" s="34">
        <v>43</v>
      </c>
      <c r="E33056" s="34">
        <v>30</v>
      </c>
      <c r="F33056" s="34">
        <v>50</v>
      </c>
      <c r="G33056" s="34">
        <v>16</v>
      </c>
      <c r="H33056" s="34">
        <v>35</v>
      </c>
      <c r="I33056" s="34">
        <v>22</v>
      </c>
      <c r="J33056" s="34">
        <v>27</v>
      </c>
      <c r="K33056" s="34">
        <v>44</v>
      </c>
      <c r="L33056" s="34">
        <v>23</v>
      </c>
      <c r="M33056" s="34">
        <v>43</v>
      </c>
      <c r="N33056" s="34">
        <v>23</v>
      </c>
      <c r="O33056" s="34">
        <v>33</v>
      </c>
      <c r="P33056" s="34">
        <v>39</v>
      </c>
      <c r="Q33056" s="34">
        <v>50</v>
      </c>
      <c r="R33056" s="34">
        <v>27</v>
      </c>
      <c r="S33056" s="34">
        <v>56</v>
      </c>
      <c r="T33056" s="34">
        <v>17</v>
      </c>
      <c r="U33056" s="34">
        <v>26</v>
      </c>
      <c r="V33056" s="34">
        <v>29</v>
      </c>
      <c r="W33056" s="34">
        <v>40</v>
      </c>
      <c r="X33056" s="34">
        <v>33</v>
      </c>
      <c r="Y33056" s="34">
        <v>21</v>
      </c>
      <c r="Z33056" s="34">
        <v>51</v>
      </c>
      <c r="AA33056" s="34">
        <v>48</v>
      </c>
      <c r="AB33056" s="34">
        <v>51</v>
      </c>
      <c r="AC33056" s="34">
        <v>32</v>
      </c>
    </row>
    <row r="33057" spans="1:29" x14ac:dyDescent="0.2">
      <c r="A33057" s="34" t="s">
        <v>93550</v>
      </c>
      <c r="B33057" s="34">
        <v>17</v>
      </c>
      <c r="C33057" s="34">
        <v>17</v>
      </c>
      <c r="D33057" s="34">
        <v>16</v>
      </c>
      <c r="E33057" s="34">
        <v>8</v>
      </c>
      <c r="F33057" s="34">
        <v>14</v>
      </c>
      <c r="G33057" s="34">
        <v>30</v>
      </c>
      <c r="H33057" s="34">
        <v>13</v>
      </c>
      <c r="I33057" s="34">
        <v>15</v>
      </c>
      <c r="J33057" s="34">
        <v>9</v>
      </c>
      <c r="K33057" s="34">
        <v>14</v>
      </c>
      <c r="L33057" s="34">
        <v>5</v>
      </c>
      <c r="M33057" s="34">
        <v>9</v>
      </c>
      <c r="N33057" s="34">
        <v>21</v>
      </c>
      <c r="O33057" s="34">
        <v>4</v>
      </c>
      <c r="P33057" s="34">
        <v>10</v>
      </c>
      <c r="Q33057" s="34">
        <v>14</v>
      </c>
      <c r="R33057" s="34">
        <v>8</v>
      </c>
      <c r="S33057" s="34">
        <v>16</v>
      </c>
      <c r="T33057" s="34">
        <v>11</v>
      </c>
      <c r="U33057" s="34">
        <v>20</v>
      </c>
      <c r="V33057" s="34">
        <v>17</v>
      </c>
      <c r="W33057" s="34">
        <v>17</v>
      </c>
      <c r="X33057" s="34">
        <v>19</v>
      </c>
      <c r="Y33057" s="34">
        <v>22</v>
      </c>
      <c r="Z33057" s="34">
        <v>17</v>
      </c>
      <c r="AA33057" s="34">
        <v>22</v>
      </c>
      <c r="AB33057" s="34">
        <v>8</v>
      </c>
      <c r="AC33057" s="34">
        <v>32</v>
      </c>
    </row>
    <row r="33058" spans="1:29" x14ac:dyDescent="0.2">
      <c r="A33058" s="34" t="s">
        <v>93551</v>
      </c>
      <c r="B33058" s="34">
        <v>48</v>
      </c>
      <c r="C33058" s="34">
        <v>19</v>
      </c>
      <c r="D33058" s="34">
        <v>30</v>
      </c>
      <c r="E33058" s="34">
        <v>47</v>
      </c>
      <c r="F33058" s="34">
        <v>26</v>
      </c>
      <c r="G33058" s="34">
        <v>37</v>
      </c>
      <c r="H33058" s="34">
        <v>29</v>
      </c>
      <c r="I33058" s="34">
        <v>38</v>
      </c>
      <c r="J33058" s="34">
        <v>21</v>
      </c>
      <c r="K33058" s="34">
        <v>42</v>
      </c>
      <c r="L33058" s="34">
        <v>14</v>
      </c>
      <c r="M33058" s="34">
        <v>24</v>
      </c>
      <c r="N33058" s="34">
        <v>29</v>
      </c>
      <c r="O33058" s="34">
        <v>31</v>
      </c>
      <c r="P33058" s="34">
        <v>12</v>
      </c>
      <c r="Q33058" s="34">
        <v>32</v>
      </c>
      <c r="R33058" s="34">
        <v>47</v>
      </c>
      <c r="S33058" s="34">
        <v>51</v>
      </c>
      <c r="T33058" s="34">
        <v>26</v>
      </c>
      <c r="U33058" s="34">
        <v>36</v>
      </c>
      <c r="V33058" s="34">
        <v>38</v>
      </c>
      <c r="W33058" s="34">
        <v>51</v>
      </c>
      <c r="X33058" s="34">
        <v>40</v>
      </c>
      <c r="Y33058" s="34">
        <v>50</v>
      </c>
      <c r="Z33058" s="34">
        <v>22</v>
      </c>
      <c r="AA33058" s="34">
        <v>46</v>
      </c>
      <c r="AB33058" s="34">
        <v>44</v>
      </c>
      <c r="AC33058" s="34">
        <v>60</v>
      </c>
    </row>
    <row r="33059" spans="1:29" x14ac:dyDescent="0.2">
      <c r="A33059" s="34" t="s">
        <v>93552</v>
      </c>
      <c r="B33059" s="34">
        <v>105</v>
      </c>
      <c r="C33059" s="34">
        <v>73</v>
      </c>
      <c r="D33059" s="34">
        <v>78</v>
      </c>
      <c r="E33059" s="34">
        <v>73</v>
      </c>
      <c r="F33059" s="34">
        <v>94</v>
      </c>
      <c r="G33059" s="34">
        <v>63</v>
      </c>
      <c r="H33059" s="34">
        <v>90</v>
      </c>
      <c r="I33059" s="34">
        <v>77</v>
      </c>
      <c r="J33059" s="34">
        <v>93</v>
      </c>
      <c r="K33059" s="34">
        <v>88</v>
      </c>
      <c r="L33059" s="34">
        <v>79</v>
      </c>
      <c r="M33059" s="34">
        <v>63</v>
      </c>
      <c r="N33059" s="34">
        <v>82</v>
      </c>
      <c r="O33059" s="34">
        <v>47</v>
      </c>
      <c r="P33059" s="34">
        <v>86</v>
      </c>
      <c r="Q33059" s="34">
        <v>67</v>
      </c>
      <c r="R33059" s="34">
        <v>93</v>
      </c>
      <c r="S33059" s="34">
        <v>84</v>
      </c>
      <c r="T33059" s="34">
        <v>59</v>
      </c>
      <c r="U33059" s="34">
        <v>50</v>
      </c>
      <c r="V33059" s="34">
        <v>105</v>
      </c>
      <c r="W33059" s="34">
        <v>81</v>
      </c>
      <c r="X33059" s="34">
        <v>87</v>
      </c>
      <c r="Y33059" s="34">
        <v>85</v>
      </c>
      <c r="Z33059" s="34">
        <v>88</v>
      </c>
      <c r="AA33059" s="34">
        <v>92</v>
      </c>
      <c r="AB33059" s="34">
        <v>141</v>
      </c>
      <c r="AC33059" s="34">
        <v>115</v>
      </c>
    </row>
    <row r="33060" spans="1:29" x14ac:dyDescent="0.2">
      <c r="A33060" s="34" t="s">
        <v>93553</v>
      </c>
      <c r="B33060" s="34">
        <v>94</v>
      </c>
      <c r="C33060" s="34">
        <v>73</v>
      </c>
      <c r="D33060" s="34">
        <v>109</v>
      </c>
      <c r="E33060" s="34">
        <v>94</v>
      </c>
      <c r="F33060" s="34">
        <v>109</v>
      </c>
      <c r="G33060" s="34">
        <v>100</v>
      </c>
      <c r="H33060" s="34">
        <v>72</v>
      </c>
      <c r="I33060" s="34">
        <v>83</v>
      </c>
      <c r="J33060" s="34">
        <v>98</v>
      </c>
      <c r="K33060" s="34">
        <v>86</v>
      </c>
      <c r="L33060" s="34">
        <v>75</v>
      </c>
      <c r="M33060" s="34">
        <v>88</v>
      </c>
      <c r="N33060" s="34">
        <v>88</v>
      </c>
      <c r="O33060" s="34">
        <v>77</v>
      </c>
      <c r="P33060" s="34">
        <v>101</v>
      </c>
      <c r="Q33060" s="34">
        <v>119</v>
      </c>
      <c r="R33060" s="34">
        <v>170</v>
      </c>
      <c r="S33060" s="34">
        <v>111</v>
      </c>
      <c r="T33060" s="34">
        <v>123</v>
      </c>
      <c r="U33060" s="34">
        <v>107</v>
      </c>
      <c r="V33060" s="34">
        <v>163</v>
      </c>
      <c r="W33060" s="34">
        <v>138</v>
      </c>
      <c r="X33060" s="34">
        <v>138</v>
      </c>
      <c r="Y33060" s="34">
        <v>136</v>
      </c>
      <c r="Z33060" s="34">
        <v>73</v>
      </c>
      <c r="AA33060" s="34">
        <v>94</v>
      </c>
      <c r="AB33060" s="34">
        <v>89</v>
      </c>
      <c r="AC33060" s="34">
        <v>127</v>
      </c>
    </row>
    <row r="33061" spans="1:29" x14ac:dyDescent="0.2">
      <c r="A33061" s="34" t="s">
        <v>93554</v>
      </c>
      <c r="B33061" s="34">
        <v>49</v>
      </c>
      <c r="C33061" s="34">
        <v>52</v>
      </c>
      <c r="D33061" s="34">
        <v>28</v>
      </c>
      <c r="E33061" s="34">
        <v>45</v>
      </c>
      <c r="F33061" s="34">
        <v>24</v>
      </c>
      <c r="G33061" s="34">
        <v>57</v>
      </c>
      <c r="H33061" s="34">
        <v>19</v>
      </c>
      <c r="I33061" s="34">
        <v>59</v>
      </c>
      <c r="J33061" s="34">
        <v>24</v>
      </c>
      <c r="K33061" s="34">
        <v>56</v>
      </c>
      <c r="L33061" s="34">
        <v>24</v>
      </c>
      <c r="M33061" s="34">
        <v>54</v>
      </c>
      <c r="N33061" s="34">
        <v>33</v>
      </c>
      <c r="O33061" s="34">
        <v>45</v>
      </c>
      <c r="P33061" s="34">
        <v>22</v>
      </c>
      <c r="Q33061" s="34">
        <v>50</v>
      </c>
      <c r="R33061" s="34">
        <v>25</v>
      </c>
      <c r="S33061" s="34">
        <v>68</v>
      </c>
      <c r="T33061" s="34">
        <v>31</v>
      </c>
      <c r="U33061" s="34">
        <v>72</v>
      </c>
      <c r="V33061" s="34">
        <v>30</v>
      </c>
      <c r="W33061" s="34">
        <v>76</v>
      </c>
      <c r="X33061" s="34">
        <v>26</v>
      </c>
      <c r="Y33061" s="34">
        <v>47</v>
      </c>
      <c r="Z33061" s="34">
        <v>46</v>
      </c>
      <c r="AA33061" s="34">
        <v>92</v>
      </c>
      <c r="AB33061" s="34">
        <v>49</v>
      </c>
      <c r="AC33061" s="34">
        <v>83</v>
      </c>
    </row>
    <row r="33062" spans="1:29" x14ac:dyDescent="0.2">
      <c r="A33062" s="34" t="s">
        <v>93555</v>
      </c>
      <c r="B33062" s="34">
        <v>87</v>
      </c>
      <c r="C33062" s="34">
        <v>101</v>
      </c>
      <c r="D33062" s="34">
        <v>166</v>
      </c>
      <c r="E33062" s="34">
        <v>113</v>
      </c>
      <c r="F33062" s="34">
        <v>124</v>
      </c>
      <c r="G33062" s="34">
        <v>119</v>
      </c>
      <c r="H33062" s="34">
        <v>135</v>
      </c>
      <c r="I33062" s="34">
        <v>100</v>
      </c>
      <c r="J33062" s="34">
        <v>99</v>
      </c>
      <c r="K33062" s="34">
        <v>131</v>
      </c>
      <c r="L33062" s="34">
        <v>44</v>
      </c>
      <c r="M33062" s="34">
        <v>117</v>
      </c>
      <c r="N33062" s="34">
        <v>103</v>
      </c>
      <c r="O33062" s="34">
        <v>100</v>
      </c>
      <c r="P33062" s="34">
        <v>103</v>
      </c>
      <c r="Q33062" s="34">
        <v>100</v>
      </c>
      <c r="R33062" s="34">
        <v>124</v>
      </c>
      <c r="S33062" s="34">
        <v>180</v>
      </c>
      <c r="T33062" s="34">
        <v>73</v>
      </c>
      <c r="U33062" s="34">
        <v>105</v>
      </c>
      <c r="V33062" s="34">
        <v>134</v>
      </c>
      <c r="W33062" s="34">
        <v>75</v>
      </c>
      <c r="X33062" s="34">
        <v>168</v>
      </c>
      <c r="Y33062" s="34">
        <v>82</v>
      </c>
      <c r="Z33062" s="34">
        <v>195</v>
      </c>
      <c r="AA33062" s="34">
        <v>147</v>
      </c>
      <c r="AB33062" s="34">
        <v>106</v>
      </c>
      <c r="AC33062" s="34">
        <v>192</v>
      </c>
    </row>
    <row r="33063" spans="1:29" x14ac:dyDescent="0.2">
      <c r="A33063" s="34" t="s">
        <v>93556</v>
      </c>
      <c r="B33063" s="34">
        <v>38</v>
      </c>
      <c r="C33063" s="34">
        <v>45</v>
      </c>
      <c r="D33063" s="34">
        <v>42</v>
      </c>
      <c r="E33063" s="34">
        <v>54</v>
      </c>
      <c r="F33063" s="34">
        <v>70</v>
      </c>
      <c r="G33063" s="34">
        <v>46</v>
      </c>
      <c r="H33063" s="34">
        <v>61</v>
      </c>
      <c r="I33063" s="34">
        <v>53</v>
      </c>
      <c r="J33063" s="34">
        <v>42</v>
      </c>
      <c r="K33063" s="34">
        <v>41</v>
      </c>
      <c r="L33063" s="34">
        <v>49</v>
      </c>
      <c r="M33063" s="34">
        <v>36</v>
      </c>
      <c r="N33063" s="34">
        <v>31</v>
      </c>
      <c r="O33063" s="34">
        <v>37</v>
      </c>
      <c r="P33063" s="34">
        <v>50</v>
      </c>
      <c r="Q33063" s="34">
        <v>53</v>
      </c>
      <c r="R33063" s="34">
        <v>57</v>
      </c>
      <c r="S33063" s="34">
        <v>83</v>
      </c>
      <c r="T33063" s="34">
        <v>53</v>
      </c>
      <c r="U33063" s="34">
        <v>55</v>
      </c>
      <c r="V33063" s="34">
        <v>62</v>
      </c>
      <c r="W33063" s="34">
        <v>47</v>
      </c>
      <c r="X33063" s="34">
        <v>76</v>
      </c>
      <c r="Y33063" s="34">
        <v>53</v>
      </c>
      <c r="Z33063" s="34">
        <v>78</v>
      </c>
      <c r="AA33063" s="34">
        <v>71</v>
      </c>
      <c r="AB33063" s="34">
        <v>61</v>
      </c>
      <c r="AC33063" s="34">
        <v>86</v>
      </c>
    </row>
    <row r="33064" spans="1:29" x14ac:dyDescent="0.2">
      <c r="A33064" s="34" t="s">
        <v>93557</v>
      </c>
      <c r="B33064" s="34">
        <v>25</v>
      </c>
      <c r="C33064" s="34">
        <v>5</v>
      </c>
      <c r="D33064" s="34">
        <v>3</v>
      </c>
      <c r="E33064" s="34">
        <v>2</v>
      </c>
      <c r="F33064" s="34">
        <v>4</v>
      </c>
      <c r="G33064" s="34">
        <v>16</v>
      </c>
      <c r="H33064" s="34">
        <v>0</v>
      </c>
      <c r="I33064" s="34">
        <v>6</v>
      </c>
      <c r="J33064" s="34">
        <v>8</v>
      </c>
      <c r="K33064" s="34">
        <v>2</v>
      </c>
      <c r="L33064" s="34">
        <v>2</v>
      </c>
      <c r="M33064" s="34">
        <v>1</v>
      </c>
      <c r="N33064" s="34">
        <v>7</v>
      </c>
      <c r="O33064" s="34">
        <v>9</v>
      </c>
      <c r="P33064" s="34">
        <v>2</v>
      </c>
      <c r="Q33064" s="34">
        <v>5</v>
      </c>
      <c r="R33064" s="34">
        <v>4</v>
      </c>
      <c r="S33064" s="34">
        <v>6</v>
      </c>
      <c r="T33064" s="34">
        <v>3</v>
      </c>
      <c r="U33064" s="34">
        <v>0</v>
      </c>
      <c r="V33064" s="34">
        <v>9</v>
      </c>
      <c r="W33064" s="34">
        <v>10</v>
      </c>
      <c r="X33064" s="34">
        <v>5</v>
      </c>
      <c r="Y33064" s="34">
        <v>6</v>
      </c>
      <c r="Z33064" s="34">
        <v>7</v>
      </c>
      <c r="AA33064" s="34">
        <v>0</v>
      </c>
      <c r="AB33064" s="34">
        <v>6</v>
      </c>
      <c r="AC33064" s="34">
        <v>10</v>
      </c>
    </row>
    <row r="33065" spans="1:29" x14ac:dyDescent="0.2">
      <c r="A33065" s="34" t="s">
        <v>93558</v>
      </c>
      <c r="B33065" s="34">
        <v>128</v>
      </c>
      <c r="C33065" s="34">
        <v>86</v>
      </c>
      <c r="D33065" s="34">
        <v>134</v>
      </c>
      <c r="E33065" s="34">
        <v>92</v>
      </c>
      <c r="F33065" s="34">
        <v>135</v>
      </c>
      <c r="G33065" s="34">
        <v>117</v>
      </c>
      <c r="H33065" s="34">
        <v>141</v>
      </c>
      <c r="I33065" s="34">
        <v>121</v>
      </c>
      <c r="J33065" s="34">
        <v>102</v>
      </c>
      <c r="K33065" s="34">
        <v>101</v>
      </c>
      <c r="L33065" s="34">
        <v>99</v>
      </c>
      <c r="M33065" s="34">
        <v>110</v>
      </c>
      <c r="N33065" s="34">
        <v>110</v>
      </c>
      <c r="O33065" s="34">
        <v>93</v>
      </c>
      <c r="P33065" s="34">
        <v>119</v>
      </c>
      <c r="Q33065" s="34">
        <v>134</v>
      </c>
      <c r="R33065" s="34">
        <v>175</v>
      </c>
      <c r="S33065" s="34">
        <v>90</v>
      </c>
      <c r="T33065" s="34">
        <v>139</v>
      </c>
      <c r="U33065" s="34">
        <v>104</v>
      </c>
      <c r="V33065" s="34">
        <v>148</v>
      </c>
      <c r="W33065" s="34">
        <v>93</v>
      </c>
      <c r="X33065" s="34">
        <v>187</v>
      </c>
      <c r="Y33065" s="34">
        <v>134</v>
      </c>
      <c r="Z33065" s="34">
        <v>131</v>
      </c>
      <c r="AA33065" s="34">
        <v>119</v>
      </c>
      <c r="AB33065" s="34">
        <v>199</v>
      </c>
      <c r="AC33065" s="34">
        <v>149</v>
      </c>
    </row>
    <row r="33066" spans="1:29" x14ac:dyDescent="0.2">
      <c r="A33066" s="34" t="s">
        <v>93559</v>
      </c>
      <c r="B33066" s="34">
        <v>90</v>
      </c>
      <c r="C33066" s="34">
        <v>70</v>
      </c>
      <c r="D33066" s="34">
        <v>119</v>
      </c>
      <c r="E33066" s="34">
        <v>112</v>
      </c>
      <c r="F33066" s="34">
        <v>113</v>
      </c>
      <c r="G33066" s="34">
        <v>118</v>
      </c>
      <c r="H33066" s="34">
        <v>91</v>
      </c>
      <c r="I33066" s="34">
        <v>54</v>
      </c>
      <c r="J33066" s="34">
        <v>92</v>
      </c>
      <c r="K33066" s="34">
        <v>114</v>
      </c>
      <c r="L33066" s="34">
        <v>61</v>
      </c>
      <c r="M33066" s="34">
        <v>84</v>
      </c>
      <c r="N33066" s="34">
        <v>86</v>
      </c>
      <c r="O33066" s="34">
        <v>70</v>
      </c>
      <c r="P33066" s="34">
        <v>79</v>
      </c>
      <c r="Q33066" s="34">
        <v>111</v>
      </c>
      <c r="R33066" s="34">
        <v>113</v>
      </c>
      <c r="S33066" s="34">
        <v>114</v>
      </c>
      <c r="T33066" s="34">
        <v>92</v>
      </c>
      <c r="U33066" s="34">
        <v>103</v>
      </c>
      <c r="V33066" s="34">
        <v>89</v>
      </c>
      <c r="W33066" s="34">
        <v>111</v>
      </c>
      <c r="X33066" s="34">
        <v>93</v>
      </c>
      <c r="Y33066" s="34">
        <v>123</v>
      </c>
      <c r="Z33066" s="34">
        <v>112</v>
      </c>
      <c r="AA33066" s="34">
        <v>111</v>
      </c>
      <c r="AB33066" s="34">
        <v>95</v>
      </c>
      <c r="AC33066" s="34">
        <v>172</v>
      </c>
    </row>
    <row r="33067" spans="1:29" x14ac:dyDescent="0.2">
      <c r="A33067" s="34" t="s">
        <v>93560</v>
      </c>
      <c r="B33067" s="34">
        <v>59</v>
      </c>
      <c r="C33067" s="34">
        <v>74</v>
      </c>
      <c r="D33067" s="34">
        <v>120</v>
      </c>
      <c r="E33067" s="34">
        <v>140</v>
      </c>
      <c r="F33067" s="34">
        <v>112</v>
      </c>
      <c r="G33067" s="34">
        <v>109</v>
      </c>
      <c r="H33067" s="34">
        <v>88</v>
      </c>
      <c r="I33067" s="34">
        <v>81</v>
      </c>
      <c r="J33067" s="34">
        <v>73</v>
      </c>
      <c r="K33067" s="34">
        <v>122</v>
      </c>
      <c r="L33067" s="34">
        <v>52</v>
      </c>
      <c r="M33067" s="34">
        <v>84</v>
      </c>
      <c r="N33067" s="34">
        <v>79</v>
      </c>
      <c r="O33067" s="34">
        <v>87</v>
      </c>
      <c r="P33067" s="34">
        <v>118</v>
      </c>
      <c r="Q33067" s="34">
        <v>123</v>
      </c>
      <c r="R33067" s="34">
        <v>111</v>
      </c>
      <c r="S33067" s="34">
        <v>133</v>
      </c>
      <c r="T33067" s="34">
        <v>82</v>
      </c>
      <c r="U33067" s="34">
        <v>60</v>
      </c>
      <c r="V33067" s="34">
        <v>103</v>
      </c>
      <c r="W33067" s="34">
        <v>99</v>
      </c>
      <c r="X33067" s="34">
        <v>115</v>
      </c>
      <c r="Y33067" s="34">
        <v>84</v>
      </c>
      <c r="Z33067" s="34">
        <v>129</v>
      </c>
      <c r="AA33067" s="34">
        <v>128</v>
      </c>
      <c r="AB33067" s="34">
        <v>92</v>
      </c>
      <c r="AC33067" s="34">
        <v>129</v>
      </c>
    </row>
    <row r="33068" spans="1:29" x14ac:dyDescent="0.2">
      <c r="A33068" s="34" t="s">
        <v>93561</v>
      </c>
      <c r="B33068" s="34">
        <v>158</v>
      </c>
      <c r="C33068" s="34">
        <v>108</v>
      </c>
      <c r="D33068" s="34">
        <v>164</v>
      </c>
      <c r="E33068" s="34">
        <v>116</v>
      </c>
      <c r="F33068" s="34">
        <v>165</v>
      </c>
      <c r="G33068" s="34">
        <v>133</v>
      </c>
      <c r="H33068" s="34">
        <v>148</v>
      </c>
      <c r="I33068" s="34">
        <v>106</v>
      </c>
      <c r="J33068" s="34">
        <v>144</v>
      </c>
      <c r="K33068" s="34">
        <v>125</v>
      </c>
      <c r="L33068" s="34">
        <v>100</v>
      </c>
      <c r="M33068" s="34">
        <v>64</v>
      </c>
      <c r="N33068" s="34">
        <v>108</v>
      </c>
      <c r="O33068" s="34">
        <v>146</v>
      </c>
      <c r="P33068" s="34">
        <v>102</v>
      </c>
      <c r="Q33068" s="34">
        <v>124</v>
      </c>
      <c r="R33068" s="34">
        <v>167</v>
      </c>
      <c r="S33068" s="34">
        <v>163</v>
      </c>
      <c r="T33068" s="34">
        <v>129</v>
      </c>
      <c r="U33068" s="34">
        <v>88</v>
      </c>
      <c r="V33068" s="34">
        <v>168</v>
      </c>
      <c r="W33068" s="34">
        <v>124</v>
      </c>
      <c r="X33068" s="34">
        <v>147</v>
      </c>
      <c r="Y33068" s="34">
        <v>126</v>
      </c>
      <c r="Z33068" s="34">
        <v>161</v>
      </c>
      <c r="AA33068" s="34">
        <v>149</v>
      </c>
      <c r="AB33068" s="34">
        <v>172</v>
      </c>
      <c r="AC33068" s="34">
        <v>240</v>
      </c>
    </row>
    <row r="33069" spans="1:29" x14ac:dyDescent="0.2">
      <c r="A33069" s="34" t="s">
        <v>93562</v>
      </c>
      <c r="B33069" s="34">
        <v>119</v>
      </c>
      <c r="C33069" s="34">
        <v>119</v>
      </c>
      <c r="D33069" s="34">
        <v>117</v>
      </c>
      <c r="E33069" s="34">
        <v>161</v>
      </c>
      <c r="F33069" s="34">
        <v>119</v>
      </c>
      <c r="G33069" s="34">
        <v>134</v>
      </c>
      <c r="H33069" s="34">
        <v>96</v>
      </c>
      <c r="I33069" s="34">
        <v>113</v>
      </c>
      <c r="J33069" s="34">
        <v>97</v>
      </c>
      <c r="K33069" s="34">
        <v>114</v>
      </c>
      <c r="L33069" s="34">
        <v>88</v>
      </c>
      <c r="M33069" s="34">
        <v>102</v>
      </c>
      <c r="N33069" s="34">
        <v>102</v>
      </c>
      <c r="O33069" s="34">
        <v>83</v>
      </c>
      <c r="P33069" s="34">
        <v>119</v>
      </c>
      <c r="Q33069" s="34">
        <v>140</v>
      </c>
      <c r="R33069" s="34">
        <v>165</v>
      </c>
      <c r="S33069" s="34">
        <v>150</v>
      </c>
      <c r="T33069" s="34">
        <v>134</v>
      </c>
      <c r="U33069" s="34">
        <v>115</v>
      </c>
      <c r="V33069" s="34">
        <v>115</v>
      </c>
      <c r="W33069" s="34">
        <v>149</v>
      </c>
      <c r="X33069" s="34">
        <v>119</v>
      </c>
      <c r="Y33069" s="34">
        <v>135</v>
      </c>
      <c r="Z33069" s="34">
        <v>111</v>
      </c>
      <c r="AA33069" s="34">
        <v>122</v>
      </c>
      <c r="AB33069" s="34">
        <v>133</v>
      </c>
      <c r="AC33069" s="34">
        <v>170</v>
      </c>
    </row>
    <row r="33070" spans="1:29" x14ac:dyDescent="0.2">
      <c r="A33070" s="34" t="s">
        <v>93563</v>
      </c>
      <c r="B33070" s="34">
        <v>81</v>
      </c>
      <c r="C33070" s="34">
        <v>96</v>
      </c>
      <c r="D33070" s="34">
        <v>117</v>
      </c>
      <c r="E33070" s="34">
        <v>143</v>
      </c>
      <c r="F33070" s="34">
        <v>121</v>
      </c>
      <c r="G33070" s="34">
        <v>109</v>
      </c>
      <c r="H33070" s="34">
        <v>109</v>
      </c>
      <c r="I33070" s="34">
        <v>90</v>
      </c>
      <c r="J33070" s="34">
        <v>112</v>
      </c>
      <c r="K33070" s="34">
        <v>127</v>
      </c>
      <c r="L33070" s="34">
        <v>114</v>
      </c>
      <c r="M33070" s="34">
        <v>108</v>
      </c>
      <c r="N33070" s="34">
        <v>107</v>
      </c>
      <c r="O33070" s="34">
        <v>120</v>
      </c>
      <c r="P33070" s="34">
        <v>116</v>
      </c>
      <c r="Q33070" s="34">
        <v>156</v>
      </c>
      <c r="R33070" s="34">
        <v>161</v>
      </c>
      <c r="S33070" s="34">
        <v>141</v>
      </c>
      <c r="T33070" s="34">
        <v>145</v>
      </c>
      <c r="U33070" s="34">
        <v>123</v>
      </c>
      <c r="V33070" s="34">
        <v>127</v>
      </c>
      <c r="W33070" s="34">
        <v>144</v>
      </c>
      <c r="X33070" s="34">
        <v>170</v>
      </c>
      <c r="Y33070" s="34">
        <v>121</v>
      </c>
      <c r="Z33070" s="34">
        <v>116</v>
      </c>
      <c r="AA33070" s="34">
        <v>140</v>
      </c>
      <c r="AB33070" s="34">
        <v>135</v>
      </c>
      <c r="AC33070" s="34">
        <v>185</v>
      </c>
    </row>
    <row r="33071" spans="1:29" x14ac:dyDescent="0.2">
      <c r="A33071" s="34" t="s">
        <v>93564</v>
      </c>
      <c r="B33071" s="34">
        <v>126</v>
      </c>
      <c r="C33071" s="34">
        <v>129</v>
      </c>
      <c r="D33071" s="34">
        <v>116</v>
      </c>
      <c r="E33071" s="34">
        <v>151</v>
      </c>
      <c r="F33071" s="34">
        <v>125</v>
      </c>
      <c r="G33071" s="34">
        <v>114</v>
      </c>
      <c r="H33071" s="34">
        <v>112</v>
      </c>
      <c r="I33071" s="34">
        <v>104</v>
      </c>
      <c r="J33071" s="34">
        <v>99</v>
      </c>
      <c r="K33071" s="34">
        <v>100</v>
      </c>
      <c r="L33071" s="34">
        <v>83</v>
      </c>
      <c r="M33071" s="34">
        <v>109</v>
      </c>
      <c r="N33071" s="34">
        <v>104</v>
      </c>
      <c r="O33071" s="34">
        <v>115</v>
      </c>
      <c r="P33071" s="34">
        <v>96</v>
      </c>
      <c r="Q33071" s="34">
        <v>123</v>
      </c>
      <c r="R33071" s="34">
        <v>131</v>
      </c>
      <c r="S33071" s="34">
        <v>137</v>
      </c>
      <c r="T33071" s="34">
        <v>108</v>
      </c>
      <c r="U33071" s="34">
        <v>103</v>
      </c>
      <c r="V33071" s="34">
        <v>155</v>
      </c>
      <c r="W33071" s="34">
        <v>174</v>
      </c>
      <c r="X33071" s="34">
        <v>141</v>
      </c>
      <c r="Y33071" s="34">
        <v>143</v>
      </c>
      <c r="Z33071" s="34">
        <v>115</v>
      </c>
      <c r="AA33071" s="34">
        <v>165</v>
      </c>
      <c r="AB33071" s="34">
        <v>124</v>
      </c>
      <c r="AC33071" s="34">
        <v>240</v>
      </c>
    </row>
    <row r="33072" spans="1:29" x14ac:dyDescent="0.2">
      <c r="A33072" s="34" t="s">
        <v>93565</v>
      </c>
      <c r="B33072" s="34">
        <v>114</v>
      </c>
      <c r="C33072" s="34">
        <v>124</v>
      </c>
      <c r="D33072" s="34">
        <v>210</v>
      </c>
      <c r="E33072" s="34">
        <v>146</v>
      </c>
      <c r="F33072" s="34">
        <v>185</v>
      </c>
      <c r="G33072" s="34">
        <v>177</v>
      </c>
      <c r="H33072" s="34">
        <v>164</v>
      </c>
      <c r="I33072" s="34">
        <v>131</v>
      </c>
      <c r="J33072" s="34">
        <v>152</v>
      </c>
      <c r="K33072" s="34">
        <v>165</v>
      </c>
      <c r="L33072" s="34">
        <v>113</v>
      </c>
      <c r="M33072" s="34">
        <v>120</v>
      </c>
      <c r="N33072" s="34">
        <v>207</v>
      </c>
      <c r="O33072" s="34">
        <v>123</v>
      </c>
      <c r="P33072" s="34">
        <v>166</v>
      </c>
      <c r="Q33072" s="34">
        <v>223</v>
      </c>
      <c r="R33072" s="34">
        <v>177</v>
      </c>
      <c r="S33072" s="34">
        <v>207</v>
      </c>
      <c r="T33072" s="34">
        <v>202</v>
      </c>
      <c r="U33072" s="34">
        <v>151</v>
      </c>
      <c r="V33072" s="34">
        <v>230</v>
      </c>
      <c r="W33072" s="34">
        <v>204</v>
      </c>
      <c r="X33072" s="34">
        <v>202</v>
      </c>
      <c r="Y33072" s="34">
        <v>173</v>
      </c>
      <c r="Z33072" s="34">
        <v>229</v>
      </c>
      <c r="AA33072" s="34">
        <v>183</v>
      </c>
      <c r="AB33072" s="34">
        <v>191</v>
      </c>
      <c r="AC33072" s="34">
        <v>260</v>
      </c>
    </row>
    <row r="33073" spans="1:29" x14ac:dyDescent="0.2">
      <c r="A33073" s="34" t="s">
        <v>93566</v>
      </c>
      <c r="B33073" s="34">
        <v>105</v>
      </c>
      <c r="C33073" s="34">
        <v>45</v>
      </c>
      <c r="D33073" s="34">
        <v>74</v>
      </c>
      <c r="E33073" s="34">
        <v>49</v>
      </c>
      <c r="F33073" s="34">
        <v>81</v>
      </c>
      <c r="G33073" s="34">
        <v>36</v>
      </c>
      <c r="H33073" s="34">
        <v>88</v>
      </c>
      <c r="I33073" s="34">
        <v>52</v>
      </c>
      <c r="J33073" s="34">
        <v>60</v>
      </c>
      <c r="K33073" s="34">
        <v>49</v>
      </c>
      <c r="L33073" s="34">
        <v>48</v>
      </c>
      <c r="M33073" s="34">
        <v>43</v>
      </c>
      <c r="N33073" s="34">
        <v>82</v>
      </c>
      <c r="O33073" s="34">
        <v>39</v>
      </c>
      <c r="P33073" s="34">
        <v>48</v>
      </c>
      <c r="Q33073" s="34">
        <v>58</v>
      </c>
      <c r="R33073" s="34">
        <v>82</v>
      </c>
      <c r="S33073" s="34">
        <v>110</v>
      </c>
      <c r="T33073" s="34">
        <v>42</v>
      </c>
      <c r="U33073" s="34">
        <v>56</v>
      </c>
      <c r="V33073" s="34">
        <v>69</v>
      </c>
      <c r="W33073" s="34">
        <v>39</v>
      </c>
      <c r="X33073" s="34">
        <v>105</v>
      </c>
      <c r="Y33073" s="34">
        <v>61</v>
      </c>
      <c r="Z33073" s="34">
        <v>93</v>
      </c>
      <c r="AA33073" s="34">
        <v>95</v>
      </c>
      <c r="AB33073" s="34">
        <v>94</v>
      </c>
      <c r="AC33073" s="34">
        <v>104</v>
      </c>
    </row>
    <row r="33074" spans="1:29" x14ac:dyDescent="0.2">
      <c r="A33074" s="34" t="s">
        <v>93567</v>
      </c>
      <c r="B33074" s="34">
        <v>81</v>
      </c>
      <c r="C33074" s="34">
        <v>74</v>
      </c>
      <c r="D33074" s="34">
        <v>113</v>
      </c>
      <c r="E33074" s="34">
        <v>113</v>
      </c>
      <c r="F33074" s="34">
        <v>113</v>
      </c>
      <c r="G33074" s="34">
        <v>61</v>
      </c>
      <c r="H33074" s="34">
        <v>83</v>
      </c>
      <c r="I33074" s="34">
        <v>74</v>
      </c>
      <c r="J33074" s="34">
        <v>109</v>
      </c>
      <c r="K33074" s="34">
        <v>77</v>
      </c>
      <c r="L33074" s="34">
        <v>76</v>
      </c>
      <c r="M33074" s="34">
        <v>91</v>
      </c>
      <c r="N33074" s="34">
        <v>75</v>
      </c>
      <c r="O33074" s="34">
        <v>69</v>
      </c>
      <c r="P33074" s="34">
        <v>99</v>
      </c>
      <c r="Q33074" s="34">
        <v>121</v>
      </c>
      <c r="R33074" s="34">
        <v>129</v>
      </c>
      <c r="S33074" s="34">
        <v>129</v>
      </c>
      <c r="T33074" s="34">
        <v>124</v>
      </c>
      <c r="U33074" s="34">
        <v>98</v>
      </c>
      <c r="V33074" s="34">
        <v>156</v>
      </c>
      <c r="W33074" s="34">
        <v>104</v>
      </c>
      <c r="X33074" s="34">
        <v>133</v>
      </c>
      <c r="Y33074" s="34">
        <v>93</v>
      </c>
      <c r="Z33074" s="34">
        <v>147</v>
      </c>
      <c r="AA33074" s="34">
        <v>156</v>
      </c>
      <c r="AB33074" s="34">
        <v>100</v>
      </c>
      <c r="AC33074" s="34">
        <v>169</v>
      </c>
    </row>
    <row r="33075" spans="1:29" x14ac:dyDescent="0.2">
      <c r="A33075" s="34" t="s">
        <v>93568</v>
      </c>
      <c r="B33075" s="34">
        <v>46</v>
      </c>
      <c r="C33075" s="34">
        <v>21</v>
      </c>
      <c r="D33075" s="34">
        <v>19</v>
      </c>
      <c r="E33075" s="34">
        <v>50</v>
      </c>
      <c r="F33075" s="34">
        <v>20</v>
      </c>
      <c r="G33075" s="34">
        <v>23</v>
      </c>
      <c r="H33075" s="34">
        <v>31</v>
      </c>
      <c r="I33075" s="34">
        <v>43</v>
      </c>
      <c r="J33075" s="34">
        <v>34</v>
      </c>
      <c r="K33075" s="34">
        <v>33</v>
      </c>
      <c r="L33075" s="34">
        <v>16</v>
      </c>
      <c r="M33075" s="34">
        <v>18</v>
      </c>
      <c r="N33075" s="34">
        <v>13</v>
      </c>
      <c r="O33075" s="34">
        <v>28</v>
      </c>
      <c r="P33075" s="34">
        <v>29</v>
      </c>
      <c r="Q33075" s="34">
        <v>25</v>
      </c>
      <c r="R33075" s="34">
        <v>50</v>
      </c>
      <c r="S33075" s="34">
        <v>49</v>
      </c>
      <c r="T33075" s="34">
        <v>37</v>
      </c>
      <c r="U33075" s="34">
        <v>29</v>
      </c>
      <c r="V33075" s="34">
        <v>41</v>
      </c>
      <c r="W33075" s="34">
        <v>25</v>
      </c>
      <c r="X33075" s="34">
        <v>37</v>
      </c>
      <c r="Y33075" s="34">
        <v>24</v>
      </c>
      <c r="Z33075" s="34">
        <v>57</v>
      </c>
      <c r="AA33075" s="34">
        <v>28</v>
      </c>
      <c r="AB33075" s="34">
        <v>36</v>
      </c>
      <c r="AC33075" s="34">
        <v>53</v>
      </c>
    </row>
    <row r="33076" spans="1:29" x14ac:dyDescent="0.2">
      <c r="A33076" s="34" t="s">
        <v>93569</v>
      </c>
      <c r="B33076" s="34">
        <v>0</v>
      </c>
      <c r="C33076" s="34">
        <v>0</v>
      </c>
      <c r="D33076" s="34">
        <v>0</v>
      </c>
      <c r="E33076" s="34">
        <v>0</v>
      </c>
      <c r="F33076" s="34">
        <v>0</v>
      </c>
      <c r="G33076" s="34">
        <v>0</v>
      </c>
      <c r="H33076" s="34">
        <v>0</v>
      </c>
      <c r="I33076" s="34">
        <v>0</v>
      </c>
      <c r="J33076" s="34">
        <v>0</v>
      </c>
      <c r="K33076" s="34">
        <v>0</v>
      </c>
      <c r="L33076" s="34">
        <v>0</v>
      </c>
      <c r="M33076" s="34">
        <v>0</v>
      </c>
      <c r="N33076" s="34">
        <v>0</v>
      </c>
      <c r="O33076" s="34">
        <v>0</v>
      </c>
      <c r="P33076" s="34">
        <v>0</v>
      </c>
      <c r="Q33076" s="34">
        <v>0</v>
      </c>
      <c r="R33076" s="34">
        <v>0</v>
      </c>
      <c r="S33076" s="34">
        <v>0</v>
      </c>
      <c r="T33076" s="34">
        <v>0</v>
      </c>
      <c r="U33076" s="34">
        <v>0</v>
      </c>
      <c r="V33076" s="34">
        <v>0</v>
      </c>
      <c r="W33076" s="34">
        <v>0</v>
      </c>
      <c r="X33076" s="34">
        <v>0</v>
      </c>
      <c r="Y33076" s="34">
        <v>0</v>
      </c>
      <c r="Z33076" s="34">
        <v>0</v>
      </c>
      <c r="AA33076" s="34">
        <v>0</v>
      </c>
      <c r="AB33076" s="34">
        <v>0</v>
      </c>
      <c r="AC33076" s="34">
        <v>0</v>
      </c>
    </row>
    <row r="33077" spans="1:29" x14ac:dyDescent="0.2">
      <c r="A33077" s="34" t="s">
        <v>93570</v>
      </c>
      <c r="B33077" s="34">
        <v>113</v>
      </c>
      <c r="C33077" s="34">
        <v>90</v>
      </c>
      <c r="D33077" s="34">
        <v>114</v>
      </c>
      <c r="E33077" s="34">
        <v>129</v>
      </c>
      <c r="F33077" s="34">
        <v>164</v>
      </c>
      <c r="G33077" s="34">
        <v>90</v>
      </c>
      <c r="H33077" s="34">
        <v>90</v>
      </c>
      <c r="I33077" s="34">
        <v>120</v>
      </c>
      <c r="J33077" s="34">
        <v>94</v>
      </c>
      <c r="K33077" s="34">
        <v>130</v>
      </c>
      <c r="L33077" s="34">
        <v>97</v>
      </c>
      <c r="M33077" s="34">
        <v>104</v>
      </c>
      <c r="N33077" s="34">
        <v>78</v>
      </c>
      <c r="O33077" s="34">
        <v>104</v>
      </c>
      <c r="P33077" s="34">
        <v>110</v>
      </c>
      <c r="Q33077" s="34">
        <v>151</v>
      </c>
      <c r="R33077" s="34">
        <v>115</v>
      </c>
      <c r="S33077" s="34">
        <v>160</v>
      </c>
      <c r="T33077" s="34">
        <v>128</v>
      </c>
      <c r="U33077" s="34">
        <v>85</v>
      </c>
      <c r="V33077" s="34">
        <v>153</v>
      </c>
      <c r="W33077" s="34">
        <v>126</v>
      </c>
      <c r="X33077" s="34">
        <v>111</v>
      </c>
      <c r="Y33077" s="34">
        <v>149</v>
      </c>
      <c r="Z33077" s="34">
        <v>106</v>
      </c>
      <c r="AA33077" s="34">
        <v>113</v>
      </c>
      <c r="AB33077" s="34">
        <v>101</v>
      </c>
      <c r="AC33077" s="34">
        <v>193</v>
      </c>
    </row>
    <row r="33078" spans="1:29" x14ac:dyDescent="0.2">
      <c r="A33078" s="34" t="s">
        <v>93571</v>
      </c>
      <c r="B33078" s="34">
        <v>346</v>
      </c>
      <c r="C33078" s="34">
        <v>227</v>
      </c>
      <c r="D33078" s="34">
        <v>432</v>
      </c>
      <c r="E33078" s="34">
        <v>281</v>
      </c>
      <c r="F33078" s="34">
        <v>401</v>
      </c>
      <c r="G33078" s="34">
        <v>274</v>
      </c>
      <c r="H33078" s="34">
        <v>457</v>
      </c>
      <c r="I33078" s="34">
        <v>263</v>
      </c>
      <c r="J33078" s="34">
        <v>411</v>
      </c>
      <c r="K33078" s="34">
        <v>255</v>
      </c>
      <c r="L33078" s="34">
        <v>390</v>
      </c>
      <c r="M33078" s="34">
        <v>258</v>
      </c>
      <c r="N33078" s="34">
        <v>356</v>
      </c>
      <c r="O33078" s="34">
        <v>277</v>
      </c>
      <c r="P33078" s="34">
        <v>385</v>
      </c>
      <c r="Q33078" s="34">
        <v>345</v>
      </c>
      <c r="R33078" s="34">
        <v>528</v>
      </c>
      <c r="S33078" s="34">
        <v>343</v>
      </c>
      <c r="T33078" s="34">
        <v>532</v>
      </c>
      <c r="U33078" s="34">
        <v>293</v>
      </c>
      <c r="V33078" s="34">
        <v>536</v>
      </c>
      <c r="W33078" s="34">
        <v>391</v>
      </c>
      <c r="X33078" s="34">
        <v>460</v>
      </c>
      <c r="Y33078" s="34">
        <v>521</v>
      </c>
      <c r="Z33078" s="34">
        <v>412</v>
      </c>
      <c r="AA33078" s="34">
        <v>375</v>
      </c>
      <c r="AB33078" s="34">
        <v>616</v>
      </c>
      <c r="AC33078" s="34">
        <v>486</v>
      </c>
    </row>
    <row r="33079" spans="1:29" x14ac:dyDescent="0.2">
      <c r="A33079" s="34" t="s">
        <v>93572</v>
      </c>
      <c r="B33079" s="34">
        <v>96</v>
      </c>
      <c r="C33079" s="34">
        <v>136</v>
      </c>
      <c r="D33079" s="34">
        <v>208</v>
      </c>
      <c r="E33079" s="34">
        <v>151</v>
      </c>
      <c r="F33079" s="34">
        <v>142</v>
      </c>
      <c r="G33079" s="34">
        <v>135</v>
      </c>
      <c r="H33079" s="34">
        <v>169</v>
      </c>
      <c r="I33079" s="34">
        <v>127</v>
      </c>
      <c r="J33079" s="34">
        <v>115</v>
      </c>
      <c r="K33079" s="34">
        <v>176</v>
      </c>
      <c r="L33079" s="34">
        <v>90</v>
      </c>
      <c r="M33079" s="34">
        <v>92</v>
      </c>
      <c r="N33079" s="34">
        <v>131</v>
      </c>
      <c r="O33079" s="34">
        <v>131</v>
      </c>
      <c r="P33079" s="34">
        <v>131</v>
      </c>
      <c r="Q33079" s="34">
        <v>176</v>
      </c>
      <c r="R33079" s="34">
        <v>164</v>
      </c>
      <c r="S33079" s="34">
        <v>191</v>
      </c>
      <c r="T33079" s="34">
        <v>134</v>
      </c>
      <c r="U33079" s="34">
        <v>141</v>
      </c>
      <c r="V33079" s="34">
        <v>158</v>
      </c>
      <c r="W33079" s="34">
        <v>131</v>
      </c>
      <c r="X33079" s="34">
        <v>217</v>
      </c>
      <c r="Y33079" s="34">
        <v>128</v>
      </c>
      <c r="Z33079" s="34">
        <v>149</v>
      </c>
      <c r="AA33079" s="34">
        <v>188</v>
      </c>
      <c r="AB33079" s="34">
        <v>128</v>
      </c>
      <c r="AC33079" s="34">
        <v>256</v>
      </c>
    </row>
    <row r="33080" spans="1:29" x14ac:dyDescent="0.2">
      <c r="A33080" s="34" t="s">
        <v>93573</v>
      </c>
      <c r="B33080" s="34">
        <v>168</v>
      </c>
      <c r="C33080" s="34">
        <v>97</v>
      </c>
      <c r="D33080" s="34">
        <v>152</v>
      </c>
      <c r="E33080" s="34">
        <v>109</v>
      </c>
      <c r="F33080" s="34">
        <v>172</v>
      </c>
      <c r="G33080" s="34">
        <v>101</v>
      </c>
      <c r="H33080" s="34">
        <v>183</v>
      </c>
      <c r="I33080" s="34">
        <v>133</v>
      </c>
      <c r="J33080" s="34">
        <v>123</v>
      </c>
      <c r="K33080" s="34">
        <v>131</v>
      </c>
      <c r="L33080" s="34">
        <v>112</v>
      </c>
      <c r="M33080" s="34">
        <v>82</v>
      </c>
      <c r="N33080" s="34">
        <v>132</v>
      </c>
      <c r="O33080" s="34">
        <v>127</v>
      </c>
      <c r="P33080" s="34">
        <v>155</v>
      </c>
      <c r="Q33080" s="34">
        <v>167</v>
      </c>
      <c r="R33080" s="34">
        <v>201</v>
      </c>
      <c r="S33080" s="34">
        <v>153</v>
      </c>
      <c r="T33080" s="34">
        <v>161</v>
      </c>
      <c r="U33080" s="34">
        <v>139</v>
      </c>
      <c r="V33080" s="34">
        <v>180</v>
      </c>
      <c r="W33080" s="34">
        <v>161</v>
      </c>
      <c r="X33080" s="34">
        <v>148</v>
      </c>
      <c r="Y33080" s="34">
        <v>167</v>
      </c>
      <c r="Z33080" s="34">
        <v>188</v>
      </c>
      <c r="AA33080" s="34">
        <v>165</v>
      </c>
      <c r="AB33080" s="34">
        <v>224</v>
      </c>
      <c r="AC33080" s="34">
        <v>211</v>
      </c>
    </row>
    <row r="33081" spans="1:29" x14ac:dyDescent="0.2">
      <c r="A33081" s="34" t="s">
        <v>93574</v>
      </c>
      <c r="B33081" s="34">
        <v>187</v>
      </c>
      <c r="C33081" s="34">
        <v>133</v>
      </c>
      <c r="D33081" s="34">
        <v>211</v>
      </c>
      <c r="E33081" s="34">
        <v>137</v>
      </c>
      <c r="F33081" s="34">
        <v>220</v>
      </c>
      <c r="G33081" s="34">
        <v>132</v>
      </c>
      <c r="H33081" s="34">
        <v>163</v>
      </c>
      <c r="I33081" s="34">
        <v>118</v>
      </c>
      <c r="J33081" s="34">
        <v>176</v>
      </c>
      <c r="K33081" s="34">
        <v>161</v>
      </c>
      <c r="L33081" s="34">
        <v>143</v>
      </c>
      <c r="M33081" s="34">
        <v>144</v>
      </c>
      <c r="N33081" s="34">
        <v>145</v>
      </c>
      <c r="O33081" s="34">
        <v>127</v>
      </c>
      <c r="P33081" s="34">
        <v>160</v>
      </c>
      <c r="Q33081" s="34">
        <v>216</v>
      </c>
      <c r="R33081" s="34">
        <v>155</v>
      </c>
      <c r="S33081" s="34">
        <v>186</v>
      </c>
      <c r="T33081" s="34">
        <v>207</v>
      </c>
      <c r="U33081" s="34">
        <v>117</v>
      </c>
      <c r="V33081" s="34">
        <v>172</v>
      </c>
      <c r="W33081" s="34">
        <v>189</v>
      </c>
      <c r="X33081" s="34">
        <v>251</v>
      </c>
      <c r="Y33081" s="34">
        <v>188</v>
      </c>
      <c r="Z33081" s="34">
        <v>195</v>
      </c>
      <c r="AA33081" s="34">
        <v>202</v>
      </c>
      <c r="AB33081" s="34">
        <v>206</v>
      </c>
      <c r="AC33081" s="34">
        <v>272</v>
      </c>
    </row>
    <row r="33082" spans="1:29" x14ac:dyDescent="0.2">
      <c r="A33082" s="34" t="s">
        <v>93575</v>
      </c>
      <c r="B33082" s="34">
        <v>14</v>
      </c>
      <c r="C33082" s="34">
        <v>18</v>
      </c>
      <c r="D33082" s="34">
        <v>18</v>
      </c>
      <c r="E33082" s="34">
        <v>16</v>
      </c>
      <c r="F33082" s="34">
        <v>18</v>
      </c>
      <c r="G33082" s="34">
        <v>38</v>
      </c>
      <c r="H33082" s="34">
        <v>11</v>
      </c>
      <c r="I33082" s="34">
        <v>2</v>
      </c>
      <c r="J33082" s="34">
        <v>3</v>
      </c>
      <c r="K33082" s="34">
        <v>12</v>
      </c>
      <c r="L33082" s="34">
        <v>5</v>
      </c>
      <c r="M33082" s="34">
        <v>8</v>
      </c>
      <c r="N33082" s="34">
        <v>13</v>
      </c>
      <c r="O33082" s="34">
        <v>19</v>
      </c>
      <c r="P33082" s="34">
        <v>15</v>
      </c>
      <c r="Q33082" s="34">
        <v>25</v>
      </c>
      <c r="R33082" s="34">
        <v>21</v>
      </c>
      <c r="S33082" s="34">
        <v>17</v>
      </c>
      <c r="T33082" s="34">
        <v>11</v>
      </c>
      <c r="U33082" s="34">
        <v>10</v>
      </c>
      <c r="V33082" s="34">
        <v>15</v>
      </c>
      <c r="W33082" s="34">
        <v>13</v>
      </c>
      <c r="X33082" s="34">
        <v>16</v>
      </c>
      <c r="Y33082" s="34">
        <v>18</v>
      </c>
      <c r="Z33082" s="34">
        <v>22</v>
      </c>
      <c r="AA33082" s="34">
        <v>16</v>
      </c>
      <c r="AB33082" s="34">
        <v>7</v>
      </c>
      <c r="AC33082" s="34">
        <v>24</v>
      </c>
    </row>
    <row r="33083" spans="1:29" x14ac:dyDescent="0.2">
      <c r="A33083" s="34" t="s">
        <v>93576</v>
      </c>
      <c r="B33083" s="34">
        <v>87</v>
      </c>
      <c r="C33083" s="34">
        <v>158</v>
      </c>
      <c r="D33083" s="34">
        <v>185</v>
      </c>
      <c r="E33083" s="34">
        <v>176</v>
      </c>
      <c r="F33083" s="34">
        <v>146</v>
      </c>
      <c r="G33083" s="34">
        <v>123</v>
      </c>
      <c r="H33083" s="34">
        <v>149</v>
      </c>
      <c r="I33083" s="34">
        <v>141</v>
      </c>
      <c r="J33083" s="34">
        <v>129</v>
      </c>
      <c r="K33083" s="34">
        <v>203</v>
      </c>
      <c r="L33083" s="34">
        <v>142</v>
      </c>
      <c r="M33083" s="34">
        <v>157</v>
      </c>
      <c r="N33083" s="34">
        <v>139</v>
      </c>
      <c r="O33083" s="34">
        <v>137</v>
      </c>
      <c r="P33083" s="34">
        <v>156</v>
      </c>
      <c r="Q33083" s="34">
        <v>249</v>
      </c>
      <c r="R33083" s="34">
        <v>206</v>
      </c>
      <c r="S33083" s="34">
        <v>194</v>
      </c>
      <c r="T33083" s="34">
        <v>150</v>
      </c>
      <c r="U33083" s="34">
        <v>157</v>
      </c>
      <c r="V33083" s="34">
        <v>165</v>
      </c>
      <c r="W33083" s="34">
        <v>264</v>
      </c>
      <c r="X33083" s="34">
        <v>207</v>
      </c>
      <c r="Y33083" s="34">
        <v>237</v>
      </c>
      <c r="Z33083" s="34">
        <v>163</v>
      </c>
      <c r="AA33083" s="34">
        <v>209</v>
      </c>
      <c r="AB33083" s="34">
        <v>203</v>
      </c>
      <c r="AC33083" s="34">
        <v>279</v>
      </c>
    </row>
    <row r="33084" spans="1:29" x14ac:dyDescent="0.2">
      <c r="A33084" s="34" t="s">
        <v>93577</v>
      </c>
      <c r="B33084" s="34">
        <v>62</v>
      </c>
      <c r="C33084" s="34">
        <v>51</v>
      </c>
      <c r="D33084" s="34">
        <v>67</v>
      </c>
      <c r="E33084" s="34">
        <v>63</v>
      </c>
      <c r="F33084" s="34">
        <v>69</v>
      </c>
      <c r="G33084" s="34">
        <v>51</v>
      </c>
      <c r="H33084" s="34">
        <v>61</v>
      </c>
      <c r="I33084" s="34">
        <v>65</v>
      </c>
      <c r="J33084" s="34">
        <v>48</v>
      </c>
      <c r="K33084" s="34">
        <v>83</v>
      </c>
      <c r="L33084" s="34">
        <v>26</v>
      </c>
      <c r="M33084" s="34">
        <v>48</v>
      </c>
      <c r="N33084" s="34">
        <v>53</v>
      </c>
      <c r="O33084" s="34">
        <v>47</v>
      </c>
      <c r="P33084" s="34">
        <v>68</v>
      </c>
      <c r="Q33084" s="34">
        <v>83</v>
      </c>
      <c r="R33084" s="34">
        <v>58</v>
      </c>
      <c r="S33084" s="34">
        <v>93</v>
      </c>
      <c r="T33084" s="34">
        <v>53</v>
      </c>
      <c r="U33084" s="34">
        <v>56</v>
      </c>
      <c r="V33084" s="34">
        <v>71</v>
      </c>
      <c r="W33084" s="34">
        <v>53</v>
      </c>
      <c r="X33084" s="34">
        <v>83</v>
      </c>
      <c r="Y33084" s="34">
        <v>20</v>
      </c>
      <c r="Z33084" s="34">
        <v>76</v>
      </c>
      <c r="AA33084" s="34">
        <v>97</v>
      </c>
      <c r="AB33084" s="34">
        <v>51</v>
      </c>
      <c r="AC33084" s="34">
        <v>105</v>
      </c>
    </row>
    <row r="33085" spans="1:29" x14ac:dyDescent="0.2">
      <c r="A33085" s="34" t="s">
        <v>93578</v>
      </c>
      <c r="B33085" s="34">
        <v>145</v>
      </c>
      <c r="C33085" s="34">
        <v>155</v>
      </c>
      <c r="D33085" s="34">
        <v>206</v>
      </c>
      <c r="E33085" s="34">
        <v>138</v>
      </c>
      <c r="F33085" s="34">
        <v>162</v>
      </c>
      <c r="G33085" s="34">
        <v>134</v>
      </c>
      <c r="H33085" s="34">
        <v>151</v>
      </c>
      <c r="I33085" s="34">
        <v>125</v>
      </c>
      <c r="J33085" s="34">
        <v>150</v>
      </c>
      <c r="K33085" s="34">
        <v>176</v>
      </c>
      <c r="L33085" s="34">
        <v>121</v>
      </c>
      <c r="M33085" s="34">
        <v>114</v>
      </c>
      <c r="N33085" s="34">
        <v>110</v>
      </c>
      <c r="O33085" s="34">
        <v>111</v>
      </c>
      <c r="P33085" s="34">
        <v>158</v>
      </c>
      <c r="Q33085" s="34">
        <v>193</v>
      </c>
      <c r="R33085" s="34">
        <v>215</v>
      </c>
      <c r="S33085" s="34">
        <v>177</v>
      </c>
      <c r="T33085" s="34">
        <v>173</v>
      </c>
      <c r="U33085" s="34">
        <v>125</v>
      </c>
      <c r="V33085" s="34">
        <v>212</v>
      </c>
      <c r="W33085" s="34">
        <v>156</v>
      </c>
      <c r="X33085" s="34">
        <v>226</v>
      </c>
      <c r="Y33085" s="34">
        <v>127</v>
      </c>
      <c r="Z33085" s="34">
        <v>187</v>
      </c>
      <c r="AA33085" s="34">
        <v>193</v>
      </c>
      <c r="AB33085" s="34">
        <v>223</v>
      </c>
      <c r="AC33085" s="34">
        <v>269</v>
      </c>
    </row>
    <row r="33086" spans="1:29" x14ac:dyDescent="0.2">
      <c r="A33086" s="34" t="s">
        <v>93579</v>
      </c>
      <c r="B33086" s="34">
        <v>338</v>
      </c>
      <c r="C33086" s="34">
        <v>263</v>
      </c>
      <c r="D33086" s="34">
        <v>388</v>
      </c>
      <c r="E33086" s="34">
        <v>307</v>
      </c>
      <c r="F33086" s="34">
        <v>393</v>
      </c>
      <c r="G33086" s="34">
        <v>262</v>
      </c>
      <c r="H33086" s="34">
        <v>339</v>
      </c>
      <c r="I33086" s="34">
        <v>321</v>
      </c>
      <c r="J33086" s="34">
        <v>305</v>
      </c>
      <c r="K33086" s="34">
        <v>298</v>
      </c>
      <c r="L33086" s="34">
        <v>322</v>
      </c>
      <c r="M33086" s="34">
        <v>267</v>
      </c>
      <c r="N33086" s="34">
        <v>321</v>
      </c>
      <c r="O33086" s="34">
        <v>260</v>
      </c>
      <c r="P33086" s="34">
        <v>327</v>
      </c>
      <c r="Q33086" s="34">
        <v>386</v>
      </c>
      <c r="R33086" s="34">
        <v>451</v>
      </c>
      <c r="S33086" s="34">
        <v>391</v>
      </c>
      <c r="T33086" s="34">
        <v>399</v>
      </c>
      <c r="U33086" s="34">
        <v>335</v>
      </c>
      <c r="V33086" s="34">
        <v>414</v>
      </c>
      <c r="W33086" s="34">
        <v>363</v>
      </c>
      <c r="X33086" s="34">
        <v>456</v>
      </c>
      <c r="Y33086" s="34">
        <v>334</v>
      </c>
      <c r="Z33086" s="34">
        <v>395</v>
      </c>
      <c r="AA33086" s="34">
        <v>398</v>
      </c>
      <c r="AB33086" s="34">
        <v>447</v>
      </c>
      <c r="AC33086" s="34">
        <v>475</v>
      </c>
    </row>
    <row r="33087" spans="1:29" x14ac:dyDescent="0.2">
      <c r="A33087" s="34" t="s">
        <v>93580</v>
      </c>
      <c r="B33087" s="34">
        <v>79</v>
      </c>
      <c r="C33087" s="34">
        <v>80</v>
      </c>
      <c r="D33087" s="34">
        <v>124</v>
      </c>
      <c r="E33087" s="34">
        <v>88</v>
      </c>
      <c r="F33087" s="34">
        <v>121</v>
      </c>
      <c r="G33087" s="34">
        <v>122</v>
      </c>
      <c r="H33087" s="34">
        <v>54</v>
      </c>
      <c r="I33087" s="34">
        <v>82</v>
      </c>
      <c r="J33087" s="34">
        <v>97</v>
      </c>
      <c r="K33087" s="34">
        <v>59</v>
      </c>
      <c r="L33087" s="34">
        <v>90</v>
      </c>
      <c r="M33087" s="34">
        <v>90</v>
      </c>
      <c r="N33087" s="34">
        <v>95</v>
      </c>
      <c r="O33087" s="34">
        <v>71</v>
      </c>
      <c r="P33087" s="34">
        <v>89</v>
      </c>
      <c r="Q33087" s="34">
        <v>102</v>
      </c>
      <c r="R33087" s="34">
        <v>153</v>
      </c>
      <c r="S33087" s="34">
        <v>94</v>
      </c>
      <c r="T33087" s="34">
        <v>86</v>
      </c>
      <c r="U33087" s="34">
        <v>80</v>
      </c>
      <c r="V33087" s="34">
        <v>130</v>
      </c>
      <c r="W33087" s="34">
        <v>93</v>
      </c>
      <c r="X33087" s="34">
        <v>129</v>
      </c>
      <c r="Y33087" s="34">
        <v>119</v>
      </c>
      <c r="Z33087" s="34">
        <v>111</v>
      </c>
      <c r="AA33087" s="34">
        <v>121</v>
      </c>
      <c r="AB33087" s="34">
        <v>110</v>
      </c>
      <c r="AC33087" s="34">
        <v>123</v>
      </c>
    </row>
    <row r="33088" spans="1:29" x14ac:dyDescent="0.2">
      <c r="A33088" s="34" t="s">
        <v>93581</v>
      </c>
      <c r="B33088" s="34">
        <v>39</v>
      </c>
      <c r="C33088" s="34">
        <v>67</v>
      </c>
      <c r="D33088" s="34">
        <v>69</v>
      </c>
      <c r="E33088" s="34">
        <v>61</v>
      </c>
      <c r="F33088" s="34">
        <v>57</v>
      </c>
      <c r="G33088" s="34">
        <v>44</v>
      </c>
      <c r="H33088" s="34">
        <v>35</v>
      </c>
      <c r="I33088" s="34">
        <v>50</v>
      </c>
      <c r="J33088" s="34">
        <v>33</v>
      </c>
      <c r="K33088" s="34">
        <v>59</v>
      </c>
      <c r="L33088" s="34">
        <v>13</v>
      </c>
      <c r="M33088" s="34">
        <v>29</v>
      </c>
      <c r="N33088" s="34">
        <v>26</v>
      </c>
      <c r="O33088" s="34">
        <v>36</v>
      </c>
      <c r="P33088" s="34">
        <v>43</v>
      </c>
      <c r="Q33088" s="34">
        <v>60</v>
      </c>
      <c r="R33088" s="34">
        <v>24</v>
      </c>
      <c r="S33088" s="34">
        <v>40</v>
      </c>
      <c r="T33088" s="34">
        <v>19</v>
      </c>
      <c r="U33088" s="34">
        <v>40</v>
      </c>
      <c r="V33088" s="34">
        <v>47</v>
      </c>
      <c r="W33088" s="34">
        <v>45</v>
      </c>
      <c r="X33088" s="34">
        <v>48</v>
      </c>
      <c r="Y33088" s="34">
        <v>28</v>
      </c>
      <c r="Z33088" s="34">
        <v>47</v>
      </c>
      <c r="AA33088" s="34">
        <v>78</v>
      </c>
      <c r="AB33088" s="34">
        <v>31</v>
      </c>
      <c r="AC33088" s="34">
        <v>62</v>
      </c>
    </row>
    <row r="33089" spans="1:29" x14ac:dyDescent="0.2">
      <c r="A33089" s="34" t="s">
        <v>93582</v>
      </c>
      <c r="B33089" s="34">
        <v>488</v>
      </c>
      <c r="C33089" s="34">
        <v>327</v>
      </c>
      <c r="D33089" s="34">
        <v>626</v>
      </c>
      <c r="E33089" s="34">
        <v>467</v>
      </c>
      <c r="F33089" s="34">
        <v>630</v>
      </c>
      <c r="G33089" s="34">
        <v>429</v>
      </c>
      <c r="H33089" s="34">
        <v>545</v>
      </c>
      <c r="I33089" s="34">
        <v>376</v>
      </c>
      <c r="J33089" s="34">
        <v>480</v>
      </c>
      <c r="K33089" s="34">
        <v>442</v>
      </c>
      <c r="L33089" s="34">
        <v>561</v>
      </c>
      <c r="M33089" s="34">
        <v>377</v>
      </c>
      <c r="N33089" s="34">
        <v>506</v>
      </c>
      <c r="O33089" s="34">
        <v>435</v>
      </c>
      <c r="P33089" s="34">
        <v>582</v>
      </c>
      <c r="Q33089" s="34">
        <v>592</v>
      </c>
      <c r="R33089" s="34">
        <v>709</v>
      </c>
      <c r="S33089" s="34">
        <v>612</v>
      </c>
      <c r="T33089" s="34">
        <v>643</v>
      </c>
      <c r="U33089" s="34">
        <v>489</v>
      </c>
      <c r="V33089" s="34">
        <v>758</v>
      </c>
      <c r="W33089" s="34">
        <v>619</v>
      </c>
      <c r="X33089" s="34">
        <v>680</v>
      </c>
      <c r="Y33089" s="34">
        <v>457</v>
      </c>
      <c r="Z33089" s="34">
        <v>705</v>
      </c>
      <c r="AA33089" s="34">
        <v>612</v>
      </c>
      <c r="AB33089" s="34">
        <v>789</v>
      </c>
      <c r="AC33089" s="34">
        <v>704</v>
      </c>
    </row>
    <row r="33090" spans="1:29" x14ac:dyDescent="0.2">
      <c r="A33090" s="34" t="s">
        <v>93583</v>
      </c>
      <c r="B33090" s="34">
        <v>42</v>
      </c>
      <c r="C33090" s="34">
        <v>70</v>
      </c>
      <c r="D33090" s="34">
        <v>46</v>
      </c>
      <c r="E33090" s="34">
        <v>41</v>
      </c>
      <c r="F33090" s="34">
        <v>60</v>
      </c>
      <c r="G33090" s="34">
        <v>37</v>
      </c>
      <c r="H33090" s="34">
        <v>35</v>
      </c>
      <c r="I33090" s="34">
        <v>61</v>
      </c>
      <c r="J33090" s="34">
        <v>34</v>
      </c>
      <c r="K33090" s="34">
        <v>67</v>
      </c>
      <c r="L33090" s="34">
        <v>30</v>
      </c>
      <c r="M33090" s="34">
        <v>59</v>
      </c>
      <c r="N33090" s="34">
        <v>38</v>
      </c>
      <c r="O33090" s="34">
        <v>48</v>
      </c>
      <c r="P33090" s="34">
        <v>36</v>
      </c>
      <c r="Q33090" s="34">
        <v>90</v>
      </c>
      <c r="R33090" s="34">
        <v>32</v>
      </c>
      <c r="S33090" s="34">
        <v>83</v>
      </c>
      <c r="T33090" s="34">
        <v>25</v>
      </c>
      <c r="U33090" s="34">
        <v>52</v>
      </c>
      <c r="V33090" s="34">
        <v>49</v>
      </c>
      <c r="W33090" s="34">
        <v>46</v>
      </c>
      <c r="X33090" s="34">
        <v>58</v>
      </c>
      <c r="Y33090" s="34">
        <v>54</v>
      </c>
      <c r="Z33090" s="34">
        <v>46</v>
      </c>
      <c r="AA33090" s="34">
        <v>72</v>
      </c>
      <c r="AB33090" s="34">
        <v>33</v>
      </c>
      <c r="AC33090" s="34">
        <v>142</v>
      </c>
    </row>
    <row r="33091" spans="1:29" x14ac:dyDescent="0.2">
      <c r="A33091" s="34" t="s">
        <v>93584</v>
      </c>
      <c r="B33091" s="34">
        <v>55</v>
      </c>
      <c r="C33091" s="34">
        <v>130</v>
      </c>
      <c r="D33091" s="34">
        <v>133</v>
      </c>
      <c r="E33091" s="34">
        <v>100</v>
      </c>
      <c r="F33091" s="34">
        <v>125</v>
      </c>
      <c r="G33091" s="34">
        <v>91</v>
      </c>
      <c r="H33091" s="34">
        <v>90</v>
      </c>
      <c r="I33091" s="34">
        <v>106</v>
      </c>
      <c r="J33091" s="34">
        <v>90</v>
      </c>
      <c r="K33091" s="34">
        <v>79</v>
      </c>
      <c r="L33091" s="34">
        <v>53</v>
      </c>
      <c r="M33091" s="34">
        <v>97</v>
      </c>
      <c r="N33091" s="34">
        <v>91</v>
      </c>
      <c r="O33091" s="34">
        <v>83</v>
      </c>
      <c r="P33091" s="34">
        <v>87</v>
      </c>
      <c r="Q33091" s="34">
        <v>121</v>
      </c>
      <c r="R33091" s="34">
        <v>110</v>
      </c>
      <c r="S33091" s="34">
        <v>125</v>
      </c>
      <c r="T33091" s="34">
        <v>77</v>
      </c>
      <c r="U33091" s="34">
        <v>96</v>
      </c>
      <c r="V33091" s="34">
        <v>115</v>
      </c>
      <c r="W33091" s="34">
        <v>79</v>
      </c>
      <c r="X33091" s="34">
        <v>145</v>
      </c>
      <c r="Y33091" s="34">
        <v>88</v>
      </c>
      <c r="Z33091" s="34">
        <v>139</v>
      </c>
      <c r="AA33091" s="34">
        <v>131</v>
      </c>
      <c r="AB33091" s="34">
        <v>107</v>
      </c>
      <c r="AC33091" s="34">
        <v>142</v>
      </c>
    </row>
    <row r="33092" spans="1:29" x14ac:dyDescent="0.2">
      <c r="A33092" s="34" t="s">
        <v>93585</v>
      </c>
      <c r="B33092" s="34">
        <v>108</v>
      </c>
      <c r="C33092" s="34">
        <v>132</v>
      </c>
      <c r="D33092" s="34">
        <v>185</v>
      </c>
      <c r="E33092" s="34">
        <v>152</v>
      </c>
      <c r="F33092" s="34">
        <v>140</v>
      </c>
      <c r="G33092" s="34">
        <v>144</v>
      </c>
      <c r="H33092" s="34">
        <v>135</v>
      </c>
      <c r="I33092" s="34">
        <v>129</v>
      </c>
      <c r="J33092" s="34">
        <v>98</v>
      </c>
      <c r="K33092" s="34">
        <v>102</v>
      </c>
      <c r="L33092" s="34">
        <v>64</v>
      </c>
      <c r="M33092" s="34">
        <v>124</v>
      </c>
      <c r="N33092" s="34">
        <v>116</v>
      </c>
      <c r="O33092" s="34">
        <v>132</v>
      </c>
      <c r="P33092" s="34">
        <v>108</v>
      </c>
      <c r="Q33092" s="34">
        <v>142</v>
      </c>
      <c r="R33092" s="34">
        <v>137</v>
      </c>
      <c r="S33092" s="34">
        <v>155</v>
      </c>
      <c r="T33092" s="34">
        <v>102</v>
      </c>
      <c r="U33092" s="34">
        <v>145</v>
      </c>
      <c r="V33092" s="34">
        <v>181</v>
      </c>
      <c r="W33092" s="34">
        <v>123</v>
      </c>
      <c r="X33092" s="34">
        <v>158</v>
      </c>
      <c r="Y33092" s="34">
        <v>108</v>
      </c>
      <c r="Z33092" s="34">
        <v>145</v>
      </c>
      <c r="AA33092" s="34">
        <v>148</v>
      </c>
      <c r="AB33092" s="34">
        <v>112</v>
      </c>
      <c r="AC33092" s="34">
        <v>215</v>
      </c>
    </row>
    <row r="33093" spans="1:29" x14ac:dyDescent="0.2">
      <c r="A33093" s="34" t="s">
        <v>93586</v>
      </c>
      <c r="B33093" s="34">
        <v>108</v>
      </c>
      <c r="C33093" s="34">
        <v>129</v>
      </c>
      <c r="D33093" s="34">
        <v>196</v>
      </c>
      <c r="E33093" s="34">
        <v>136</v>
      </c>
      <c r="F33093" s="34">
        <v>147</v>
      </c>
      <c r="G33093" s="34">
        <v>132</v>
      </c>
      <c r="H33093" s="34">
        <v>129</v>
      </c>
      <c r="I33093" s="34">
        <v>120</v>
      </c>
      <c r="J33093" s="34">
        <v>121</v>
      </c>
      <c r="K33093" s="34">
        <v>113</v>
      </c>
      <c r="L33093" s="34">
        <v>90</v>
      </c>
      <c r="M33093" s="34">
        <v>77</v>
      </c>
      <c r="N33093" s="34">
        <v>149</v>
      </c>
      <c r="O33093" s="34">
        <v>127</v>
      </c>
      <c r="P33093" s="34">
        <v>111</v>
      </c>
      <c r="Q33093" s="34">
        <v>141</v>
      </c>
      <c r="R33093" s="34">
        <v>179</v>
      </c>
      <c r="S33093" s="34">
        <v>193</v>
      </c>
      <c r="T33093" s="34">
        <v>129</v>
      </c>
      <c r="U33093" s="34">
        <v>116</v>
      </c>
      <c r="V33093" s="34">
        <v>135</v>
      </c>
      <c r="W33093" s="34">
        <v>114</v>
      </c>
      <c r="X33093" s="34">
        <v>170</v>
      </c>
      <c r="Y33093" s="34">
        <v>108</v>
      </c>
      <c r="Z33093" s="34">
        <v>212</v>
      </c>
      <c r="AA33093" s="34">
        <v>156</v>
      </c>
      <c r="AB33093" s="34">
        <v>162</v>
      </c>
      <c r="AC33093" s="34">
        <v>178</v>
      </c>
    </row>
    <row r="33094" spans="1:29" x14ac:dyDescent="0.2">
      <c r="A33094" s="34" t="s">
        <v>93587</v>
      </c>
      <c r="B33094" s="34">
        <v>49</v>
      </c>
      <c r="C33094" s="34">
        <v>59</v>
      </c>
      <c r="D33094" s="34">
        <v>100</v>
      </c>
      <c r="E33094" s="34">
        <v>83</v>
      </c>
      <c r="F33094" s="34">
        <v>64</v>
      </c>
      <c r="G33094" s="34">
        <v>59</v>
      </c>
      <c r="H33094" s="34">
        <v>96</v>
      </c>
      <c r="I33094" s="34">
        <v>69</v>
      </c>
      <c r="J33094" s="34">
        <v>55</v>
      </c>
      <c r="K33094" s="34">
        <v>85</v>
      </c>
      <c r="L33094" s="34">
        <v>24</v>
      </c>
      <c r="M33094" s="34">
        <v>60</v>
      </c>
      <c r="N33094" s="34">
        <v>64</v>
      </c>
      <c r="O33094" s="34">
        <v>86</v>
      </c>
      <c r="P33094" s="34">
        <v>46</v>
      </c>
      <c r="Q33094" s="34">
        <v>112</v>
      </c>
      <c r="R33094" s="34">
        <v>69</v>
      </c>
      <c r="S33094" s="34">
        <v>117</v>
      </c>
      <c r="T33094" s="34">
        <v>39</v>
      </c>
      <c r="U33094" s="34">
        <v>54</v>
      </c>
      <c r="V33094" s="34">
        <v>75</v>
      </c>
      <c r="W33094" s="34">
        <v>85</v>
      </c>
      <c r="X33094" s="34">
        <v>109</v>
      </c>
      <c r="Y33094" s="34">
        <v>57</v>
      </c>
      <c r="Z33094" s="34">
        <v>103</v>
      </c>
      <c r="AA33094" s="34">
        <v>145</v>
      </c>
      <c r="AB33094" s="34">
        <v>55</v>
      </c>
      <c r="AC33094" s="34">
        <v>137</v>
      </c>
    </row>
    <row r="33095" spans="1:29" x14ac:dyDescent="0.2">
      <c r="A33095" s="34" t="s">
        <v>93588</v>
      </c>
      <c r="B33095" s="34">
        <v>84</v>
      </c>
      <c r="C33095" s="34">
        <v>68</v>
      </c>
      <c r="D33095" s="34">
        <v>130</v>
      </c>
      <c r="E33095" s="34">
        <v>103</v>
      </c>
      <c r="F33095" s="34">
        <v>102</v>
      </c>
      <c r="G33095" s="34">
        <v>106</v>
      </c>
      <c r="H33095" s="34">
        <v>96</v>
      </c>
      <c r="I33095" s="34">
        <v>81</v>
      </c>
      <c r="J33095" s="34">
        <v>77</v>
      </c>
      <c r="K33095" s="34">
        <v>103</v>
      </c>
      <c r="L33095" s="34">
        <v>55</v>
      </c>
      <c r="M33095" s="34">
        <v>110</v>
      </c>
      <c r="N33095" s="34">
        <v>96</v>
      </c>
      <c r="O33095" s="34">
        <v>73</v>
      </c>
      <c r="P33095" s="34">
        <v>84</v>
      </c>
      <c r="Q33095" s="34">
        <v>127</v>
      </c>
      <c r="R33095" s="34">
        <v>116</v>
      </c>
      <c r="S33095" s="34">
        <v>107</v>
      </c>
      <c r="T33095" s="34">
        <v>82</v>
      </c>
      <c r="U33095" s="34">
        <v>88</v>
      </c>
      <c r="V33095" s="34">
        <v>133</v>
      </c>
      <c r="W33095" s="34">
        <v>126</v>
      </c>
      <c r="X33095" s="34">
        <v>124</v>
      </c>
      <c r="Y33095" s="34">
        <v>88</v>
      </c>
      <c r="Z33095" s="34">
        <v>139</v>
      </c>
      <c r="AA33095" s="34">
        <v>120</v>
      </c>
      <c r="AB33095" s="34">
        <v>130</v>
      </c>
      <c r="AC33095" s="34">
        <v>183</v>
      </c>
    </row>
    <row r="33096" spans="1:29" x14ac:dyDescent="0.2">
      <c r="A33096" s="34" t="s">
        <v>93589</v>
      </c>
      <c r="B33096" s="34">
        <v>40</v>
      </c>
      <c r="C33096" s="34">
        <v>51</v>
      </c>
      <c r="D33096" s="34">
        <v>70</v>
      </c>
      <c r="E33096" s="34">
        <v>49</v>
      </c>
      <c r="F33096" s="34">
        <v>72</v>
      </c>
      <c r="G33096" s="34">
        <v>47</v>
      </c>
      <c r="H33096" s="34">
        <v>32</v>
      </c>
      <c r="I33096" s="34">
        <v>39</v>
      </c>
      <c r="J33096" s="34">
        <v>37</v>
      </c>
      <c r="K33096" s="34">
        <v>62</v>
      </c>
      <c r="L33096" s="34">
        <v>37</v>
      </c>
      <c r="M33096" s="34">
        <v>46</v>
      </c>
      <c r="N33096" s="34">
        <v>41</v>
      </c>
      <c r="O33096" s="34">
        <v>46</v>
      </c>
      <c r="P33096" s="34">
        <v>39</v>
      </c>
      <c r="Q33096" s="34">
        <v>59</v>
      </c>
      <c r="R33096" s="34">
        <v>56</v>
      </c>
      <c r="S33096" s="34">
        <v>56</v>
      </c>
      <c r="T33096" s="34">
        <v>50</v>
      </c>
      <c r="U33096" s="34">
        <v>32</v>
      </c>
      <c r="V33096" s="34">
        <v>85</v>
      </c>
      <c r="W33096" s="34">
        <v>59</v>
      </c>
      <c r="X33096" s="34">
        <v>65</v>
      </c>
      <c r="Y33096" s="34">
        <v>61</v>
      </c>
      <c r="Z33096" s="34">
        <v>61</v>
      </c>
      <c r="AA33096" s="34">
        <v>56</v>
      </c>
      <c r="AB33096" s="34">
        <v>50</v>
      </c>
      <c r="AC33096" s="34">
        <v>77</v>
      </c>
    </row>
    <row r="33097" spans="1:29" x14ac:dyDescent="0.2">
      <c r="A33097" s="34" t="s">
        <v>93590</v>
      </c>
      <c r="B33097" s="34">
        <v>98</v>
      </c>
      <c r="C33097" s="34">
        <v>102</v>
      </c>
      <c r="D33097" s="34">
        <v>132</v>
      </c>
      <c r="E33097" s="34">
        <v>137</v>
      </c>
      <c r="F33097" s="34">
        <v>120</v>
      </c>
      <c r="G33097" s="34">
        <v>154</v>
      </c>
      <c r="H33097" s="34">
        <v>121</v>
      </c>
      <c r="I33097" s="34">
        <v>90</v>
      </c>
      <c r="J33097" s="34">
        <v>136</v>
      </c>
      <c r="K33097" s="34">
        <v>89</v>
      </c>
      <c r="L33097" s="34">
        <v>96</v>
      </c>
      <c r="M33097" s="34">
        <v>97</v>
      </c>
      <c r="N33097" s="34">
        <v>99</v>
      </c>
      <c r="O33097" s="34">
        <v>122</v>
      </c>
      <c r="P33097" s="34">
        <v>124</v>
      </c>
      <c r="Q33097" s="34">
        <v>151</v>
      </c>
      <c r="R33097" s="34">
        <v>121</v>
      </c>
      <c r="S33097" s="34">
        <v>110</v>
      </c>
      <c r="T33097" s="34">
        <v>95</v>
      </c>
      <c r="U33097" s="34">
        <v>96</v>
      </c>
      <c r="V33097" s="34">
        <v>133</v>
      </c>
      <c r="W33097" s="34">
        <v>150</v>
      </c>
      <c r="X33097" s="34">
        <v>194</v>
      </c>
      <c r="Y33097" s="34">
        <v>163</v>
      </c>
      <c r="Z33097" s="34">
        <v>132</v>
      </c>
      <c r="AA33097" s="34">
        <v>110</v>
      </c>
      <c r="AB33097" s="34">
        <v>146</v>
      </c>
      <c r="AC33097" s="34">
        <v>211</v>
      </c>
    </row>
    <row r="33098" spans="1:29" x14ac:dyDescent="0.2">
      <c r="A33098" s="34" t="s">
        <v>93591</v>
      </c>
      <c r="B33098" s="34">
        <v>95</v>
      </c>
      <c r="C33098" s="34">
        <v>135</v>
      </c>
      <c r="D33098" s="34">
        <v>152</v>
      </c>
      <c r="E33098" s="34">
        <v>138</v>
      </c>
      <c r="F33098" s="34">
        <v>141</v>
      </c>
      <c r="G33098" s="34">
        <v>154</v>
      </c>
      <c r="H33098" s="34">
        <v>150</v>
      </c>
      <c r="I33098" s="34">
        <v>115</v>
      </c>
      <c r="J33098" s="34">
        <v>154</v>
      </c>
      <c r="K33098" s="34">
        <v>164</v>
      </c>
      <c r="L33098" s="34">
        <v>100</v>
      </c>
      <c r="M33098" s="34">
        <v>112</v>
      </c>
      <c r="N33098" s="34">
        <v>127</v>
      </c>
      <c r="O33098" s="34">
        <v>133</v>
      </c>
      <c r="P33098" s="34">
        <v>124</v>
      </c>
      <c r="Q33098" s="34">
        <v>193</v>
      </c>
      <c r="R33098" s="34">
        <v>168</v>
      </c>
      <c r="S33098" s="34">
        <v>183</v>
      </c>
      <c r="T33098" s="34">
        <v>133</v>
      </c>
      <c r="U33098" s="34">
        <v>117</v>
      </c>
      <c r="V33098" s="34">
        <v>173</v>
      </c>
      <c r="W33098" s="34">
        <v>186</v>
      </c>
      <c r="X33098" s="34">
        <v>163</v>
      </c>
      <c r="Y33098" s="34">
        <v>150</v>
      </c>
      <c r="Z33098" s="34">
        <v>185</v>
      </c>
      <c r="AA33098" s="34">
        <v>188</v>
      </c>
      <c r="AB33098" s="34">
        <v>149</v>
      </c>
      <c r="AC33098" s="34">
        <v>237</v>
      </c>
    </row>
    <row r="33099" spans="1:29" x14ac:dyDescent="0.2">
      <c r="A33099" s="34" t="s">
        <v>93592</v>
      </c>
      <c r="B33099" s="34">
        <v>41</v>
      </c>
      <c r="C33099" s="34">
        <v>68</v>
      </c>
      <c r="D33099" s="34">
        <v>78</v>
      </c>
      <c r="E33099" s="34">
        <v>76</v>
      </c>
      <c r="F33099" s="34">
        <v>59</v>
      </c>
      <c r="G33099" s="34">
        <v>67</v>
      </c>
      <c r="H33099" s="34">
        <v>39</v>
      </c>
      <c r="I33099" s="34">
        <v>82</v>
      </c>
      <c r="J33099" s="34">
        <v>37</v>
      </c>
      <c r="K33099" s="34">
        <v>89</v>
      </c>
      <c r="L33099" s="34">
        <v>30</v>
      </c>
      <c r="M33099" s="34">
        <v>54</v>
      </c>
      <c r="N33099" s="34">
        <v>47</v>
      </c>
      <c r="O33099" s="34">
        <v>49</v>
      </c>
      <c r="P33099" s="34">
        <v>36</v>
      </c>
      <c r="Q33099" s="34">
        <v>76</v>
      </c>
      <c r="R33099" s="34">
        <v>38</v>
      </c>
      <c r="S33099" s="34">
        <v>84</v>
      </c>
      <c r="T33099" s="34">
        <v>31</v>
      </c>
      <c r="U33099" s="34">
        <v>59</v>
      </c>
      <c r="V33099" s="34">
        <v>57</v>
      </c>
      <c r="W33099" s="34">
        <v>52</v>
      </c>
      <c r="X33099" s="34">
        <v>54</v>
      </c>
      <c r="Y33099" s="34">
        <v>42</v>
      </c>
      <c r="Z33099" s="34">
        <v>60</v>
      </c>
      <c r="AA33099" s="34">
        <v>105</v>
      </c>
      <c r="AB33099" s="34">
        <v>20</v>
      </c>
      <c r="AC33099" s="34">
        <v>96</v>
      </c>
    </row>
    <row r="33100" spans="1:29" x14ac:dyDescent="0.2">
      <c r="A33100" s="34" t="s">
        <v>93593</v>
      </c>
      <c r="B33100" s="34">
        <v>90</v>
      </c>
      <c r="C33100" s="34">
        <v>58</v>
      </c>
      <c r="D33100" s="34">
        <v>104</v>
      </c>
      <c r="E33100" s="34">
        <v>99</v>
      </c>
      <c r="F33100" s="34">
        <v>67</v>
      </c>
      <c r="G33100" s="34">
        <v>93</v>
      </c>
      <c r="H33100" s="34">
        <v>98</v>
      </c>
      <c r="I33100" s="34">
        <v>91</v>
      </c>
      <c r="J33100" s="34">
        <v>94</v>
      </c>
      <c r="K33100" s="34">
        <v>134</v>
      </c>
      <c r="L33100" s="34">
        <v>59</v>
      </c>
      <c r="M33100" s="34">
        <v>49</v>
      </c>
      <c r="N33100" s="34">
        <v>76</v>
      </c>
      <c r="O33100" s="34">
        <v>57</v>
      </c>
      <c r="P33100" s="34">
        <v>79</v>
      </c>
      <c r="Q33100" s="34">
        <v>102</v>
      </c>
      <c r="R33100" s="34">
        <v>134</v>
      </c>
      <c r="S33100" s="34">
        <v>126</v>
      </c>
      <c r="T33100" s="34">
        <v>88</v>
      </c>
      <c r="U33100" s="34">
        <v>125</v>
      </c>
      <c r="V33100" s="34">
        <v>127</v>
      </c>
      <c r="W33100" s="34">
        <v>66</v>
      </c>
      <c r="X33100" s="34">
        <v>90</v>
      </c>
      <c r="Y33100" s="34">
        <v>80</v>
      </c>
      <c r="Z33100" s="34">
        <v>81</v>
      </c>
      <c r="AA33100" s="34">
        <v>121</v>
      </c>
      <c r="AB33100" s="34">
        <v>105</v>
      </c>
      <c r="AC33100" s="34">
        <v>165</v>
      </c>
    </row>
    <row r="33101" spans="1:29" x14ac:dyDescent="0.2">
      <c r="A33101" s="34" t="s">
        <v>93594</v>
      </c>
      <c r="B33101" s="34">
        <v>60</v>
      </c>
      <c r="C33101" s="34">
        <v>110</v>
      </c>
      <c r="D33101" s="34">
        <v>79</v>
      </c>
      <c r="E33101" s="34">
        <v>94</v>
      </c>
      <c r="F33101" s="34">
        <v>77</v>
      </c>
      <c r="G33101" s="34">
        <v>75</v>
      </c>
      <c r="H33101" s="34">
        <v>58</v>
      </c>
      <c r="I33101" s="34">
        <v>103</v>
      </c>
      <c r="J33101" s="34">
        <v>84</v>
      </c>
      <c r="K33101" s="34">
        <v>124</v>
      </c>
      <c r="L33101" s="34">
        <v>31</v>
      </c>
      <c r="M33101" s="34">
        <v>82</v>
      </c>
      <c r="N33101" s="34">
        <v>68</v>
      </c>
      <c r="O33101" s="34">
        <v>69</v>
      </c>
      <c r="P33101" s="34">
        <v>68</v>
      </c>
      <c r="Q33101" s="34">
        <v>121</v>
      </c>
      <c r="R33101" s="34">
        <v>72</v>
      </c>
      <c r="S33101" s="34">
        <v>92</v>
      </c>
      <c r="T33101" s="34">
        <v>57</v>
      </c>
      <c r="U33101" s="34">
        <v>84</v>
      </c>
      <c r="V33101" s="34">
        <v>71</v>
      </c>
      <c r="W33101" s="34">
        <v>128</v>
      </c>
      <c r="X33101" s="34">
        <v>91</v>
      </c>
      <c r="Y33101" s="34">
        <v>97</v>
      </c>
      <c r="Z33101" s="34">
        <v>85</v>
      </c>
      <c r="AA33101" s="34">
        <v>103</v>
      </c>
      <c r="AB33101" s="34">
        <v>74</v>
      </c>
      <c r="AC33101" s="34">
        <v>177</v>
      </c>
    </row>
    <row r="33102" spans="1:29" x14ac:dyDescent="0.2">
      <c r="A33102" s="34" t="s">
        <v>93595</v>
      </c>
      <c r="B33102" s="34">
        <v>118</v>
      </c>
      <c r="C33102" s="34">
        <v>124</v>
      </c>
      <c r="D33102" s="34">
        <v>141</v>
      </c>
      <c r="E33102" s="34">
        <v>129</v>
      </c>
      <c r="F33102" s="34">
        <v>127</v>
      </c>
      <c r="G33102" s="34">
        <v>140</v>
      </c>
      <c r="H33102" s="34">
        <v>142</v>
      </c>
      <c r="I33102" s="34">
        <v>98</v>
      </c>
      <c r="J33102" s="34">
        <v>100</v>
      </c>
      <c r="K33102" s="34">
        <v>116</v>
      </c>
      <c r="L33102" s="34">
        <v>85</v>
      </c>
      <c r="M33102" s="34">
        <v>90</v>
      </c>
      <c r="N33102" s="34">
        <v>126</v>
      </c>
      <c r="O33102" s="34">
        <v>115</v>
      </c>
      <c r="P33102" s="34">
        <v>110</v>
      </c>
      <c r="Q33102" s="34">
        <v>141</v>
      </c>
      <c r="R33102" s="34">
        <v>160</v>
      </c>
      <c r="S33102" s="34">
        <v>161</v>
      </c>
      <c r="T33102" s="34">
        <v>121</v>
      </c>
      <c r="U33102" s="34">
        <v>117</v>
      </c>
      <c r="V33102" s="34">
        <v>113</v>
      </c>
      <c r="W33102" s="34">
        <v>146</v>
      </c>
      <c r="X33102" s="34">
        <v>126</v>
      </c>
      <c r="Y33102" s="34">
        <v>135</v>
      </c>
      <c r="Z33102" s="34">
        <v>158</v>
      </c>
      <c r="AA33102" s="34">
        <v>162</v>
      </c>
      <c r="AB33102" s="34">
        <v>129</v>
      </c>
      <c r="AC33102" s="34">
        <v>212</v>
      </c>
    </row>
    <row r="33103" spans="1:29" x14ac:dyDescent="0.2">
      <c r="A33103" s="34" t="s">
        <v>93596</v>
      </c>
      <c r="B33103" s="34">
        <v>11</v>
      </c>
      <c r="C33103" s="34">
        <v>6</v>
      </c>
      <c r="D33103" s="34">
        <v>9</v>
      </c>
      <c r="E33103" s="34">
        <v>7</v>
      </c>
      <c r="F33103" s="34">
        <v>3</v>
      </c>
      <c r="G33103" s="34">
        <v>8</v>
      </c>
      <c r="H33103" s="34">
        <v>8</v>
      </c>
      <c r="I33103" s="34">
        <v>7</v>
      </c>
      <c r="J33103" s="34">
        <v>2</v>
      </c>
      <c r="K33103" s="34">
        <v>5</v>
      </c>
      <c r="L33103" s="34">
        <v>4</v>
      </c>
      <c r="M33103" s="34">
        <v>2</v>
      </c>
      <c r="N33103" s="34">
        <v>2</v>
      </c>
      <c r="O33103" s="34">
        <v>4</v>
      </c>
      <c r="P33103" s="34">
        <v>8</v>
      </c>
      <c r="Q33103" s="34">
        <v>10</v>
      </c>
      <c r="R33103" s="34">
        <v>3</v>
      </c>
      <c r="S33103" s="34">
        <v>10</v>
      </c>
      <c r="T33103" s="34">
        <v>1</v>
      </c>
      <c r="U33103" s="34">
        <v>4</v>
      </c>
      <c r="V33103" s="34">
        <v>0</v>
      </c>
      <c r="W33103" s="34">
        <v>2</v>
      </c>
      <c r="X33103" s="34">
        <v>18</v>
      </c>
      <c r="Y33103" s="34">
        <v>2</v>
      </c>
      <c r="Z33103" s="34">
        <v>1</v>
      </c>
      <c r="AA33103" s="34">
        <v>7</v>
      </c>
      <c r="AB33103" s="34">
        <v>0</v>
      </c>
      <c r="AC33103" s="34">
        <v>19</v>
      </c>
    </row>
    <row r="33104" spans="1:29" x14ac:dyDescent="0.2">
      <c r="A33104" s="34" t="s">
        <v>93597</v>
      </c>
      <c r="B33104" s="34">
        <v>83</v>
      </c>
      <c r="C33104" s="34">
        <v>61</v>
      </c>
      <c r="D33104" s="34">
        <v>110</v>
      </c>
      <c r="E33104" s="34">
        <v>89</v>
      </c>
      <c r="F33104" s="34">
        <v>104</v>
      </c>
      <c r="G33104" s="34">
        <v>69</v>
      </c>
      <c r="H33104" s="34">
        <v>97</v>
      </c>
      <c r="I33104" s="34">
        <v>88</v>
      </c>
      <c r="J33104" s="34">
        <v>135</v>
      </c>
      <c r="K33104" s="34">
        <v>101</v>
      </c>
      <c r="L33104" s="34">
        <v>105</v>
      </c>
      <c r="M33104" s="34">
        <v>81</v>
      </c>
      <c r="N33104" s="34">
        <v>106</v>
      </c>
      <c r="O33104" s="34">
        <v>86</v>
      </c>
      <c r="P33104" s="34">
        <v>145</v>
      </c>
      <c r="Q33104" s="34">
        <v>124</v>
      </c>
      <c r="R33104" s="34">
        <v>137</v>
      </c>
      <c r="S33104" s="34">
        <v>114</v>
      </c>
      <c r="T33104" s="34">
        <v>145</v>
      </c>
      <c r="U33104" s="34">
        <v>87</v>
      </c>
      <c r="V33104" s="34">
        <v>159</v>
      </c>
      <c r="W33104" s="34">
        <v>103</v>
      </c>
      <c r="X33104" s="34">
        <v>159</v>
      </c>
      <c r="Y33104" s="34">
        <v>142</v>
      </c>
      <c r="Z33104" s="34">
        <v>102</v>
      </c>
      <c r="AA33104" s="34">
        <v>160</v>
      </c>
      <c r="AB33104" s="34">
        <v>135</v>
      </c>
      <c r="AC33104" s="34">
        <v>166</v>
      </c>
    </row>
    <row r="33105" spans="1:29" x14ac:dyDescent="0.2">
      <c r="A33105" s="34" t="s">
        <v>93598</v>
      </c>
      <c r="B33105" s="34">
        <v>38</v>
      </c>
      <c r="C33105" s="34">
        <v>54</v>
      </c>
      <c r="D33105" s="34">
        <v>47</v>
      </c>
      <c r="E33105" s="34">
        <v>60</v>
      </c>
      <c r="F33105" s="34">
        <v>49</v>
      </c>
      <c r="G33105" s="34">
        <v>46</v>
      </c>
      <c r="H33105" s="34">
        <v>50</v>
      </c>
      <c r="I33105" s="34">
        <v>38</v>
      </c>
      <c r="J33105" s="34">
        <v>49</v>
      </c>
      <c r="K33105" s="34">
        <v>68</v>
      </c>
      <c r="L33105" s="34">
        <v>59</v>
      </c>
      <c r="M33105" s="34">
        <v>47</v>
      </c>
      <c r="N33105" s="34">
        <v>51</v>
      </c>
      <c r="O33105" s="34">
        <v>52</v>
      </c>
      <c r="P33105" s="34">
        <v>45</v>
      </c>
      <c r="Q33105" s="34">
        <v>99</v>
      </c>
      <c r="R33105" s="34">
        <v>65</v>
      </c>
      <c r="S33105" s="34">
        <v>82</v>
      </c>
      <c r="T33105" s="34">
        <v>47</v>
      </c>
      <c r="U33105" s="34">
        <v>72</v>
      </c>
      <c r="V33105" s="34">
        <v>57</v>
      </c>
      <c r="W33105" s="34">
        <v>65</v>
      </c>
      <c r="X33105" s="34">
        <v>63</v>
      </c>
      <c r="Y33105" s="34">
        <v>64</v>
      </c>
      <c r="Z33105" s="34">
        <v>87</v>
      </c>
      <c r="AA33105" s="34">
        <v>70</v>
      </c>
      <c r="AB33105" s="34">
        <v>44</v>
      </c>
      <c r="AC33105" s="34">
        <v>92</v>
      </c>
    </row>
    <row r="33106" spans="1:29" x14ac:dyDescent="0.2">
      <c r="A33106" s="34" t="s">
        <v>93599</v>
      </c>
      <c r="B33106" s="34">
        <v>72</v>
      </c>
      <c r="C33106" s="34">
        <v>79</v>
      </c>
      <c r="D33106" s="34">
        <v>104</v>
      </c>
      <c r="E33106" s="34">
        <v>93</v>
      </c>
      <c r="F33106" s="34">
        <v>90</v>
      </c>
      <c r="G33106" s="34">
        <v>115</v>
      </c>
      <c r="H33106" s="34">
        <v>73</v>
      </c>
      <c r="I33106" s="34">
        <v>71</v>
      </c>
      <c r="J33106" s="34">
        <v>75</v>
      </c>
      <c r="K33106" s="34">
        <v>97</v>
      </c>
      <c r="L33106" s="34">
        <v>33</v>
      </c>
      <c r="M33106" s="34">
        <v>84</v>
      </c>
      <c r="N33106" s="34">
        <v>70</v>
      </c>
      <c r="O33106" s="34">
        <v>66</v>
      </c>
      <c r="P33106" s="34">
        <v>76</v>
      </c>
      <c r="Q33106" s="34">
        <v>81</v>
      </c>
      <c r="R33106" s="34">
        <v>67</v>
      </c>
      <c r="S33106" s="34">
        <v>97</v>
      </c>
      <c r="T33106" s="34">
        <v>44</v>
      </c>
      <c r="U33106" s="34">
        <v>71</v>
      </c>
      <c r="V33106" s="34">
        <v>116</v>
      </c>
      <c r="W33106" s="34">
        <v>53</v>
      </c>
      <c r="X33106" s="34">
        <v>76</v>
      </c>
      <c r="Y33106" s="34">
        <v>80</v>
      </c>
      <c r="Z33106" s="34">
        <v>113</v>
      </c>
      <c r="AA33106" s="34">
        <v>95</v>
      </c>
      <c r="AB33106" s="34">
        <v>85</v>
      </c>
      <c r="AC33106" s="34">
        <v>101</v>
      </c>
    </row>
    <row r="33107" spans="1:29" x14ac:dyDescent="0.2">
      <c r="A33107" s="34" t="s">
        <v>93600</v>
      </c>
      <c r="B33107" s="34">
        <v>83</v>
      </c>
      <c r="C33107" s="34">
        <v>117</v>
      </c>
      <c r="D33107" s="34">
        <v>100</v>
      </c>
      <c r="E33107" s="34">
        <v>96</v>
      </c>
      <c r="F33107" s="34">
        <v>109</v>
      </c>
      <c r="G33107" s="34">
        <v>112</v>
      </c>
      <c r="H33107" s="34">
        <v>66</v>
      </c>
      <c r="I33107" s="34">
        <v>69</v>
      </c>
      <c r="J33107" s="34">
        <v>83</v>
      </c>
      <c r="K33107" s="34">
        <v>111</v>
      </c>
      <c r="L33107" s="34">
        <v>62</v>
      </c>
      <c r="M33107" s="34">
        <v>82</v>
      </c>
      <c r="N33107" s="34">
        <v>83</v>
      </c>
      <c r="O33107" s="34">
        <v>79</v>
      </c>
      <c r="P33107" s="34">
        <v>80</v>
      </c>
      <c r="Q33107" s="34">
        <v>96</v>
      </c>
      <c r="R33107" s="34">
        <v>130</v>
      </c>
      <c r="S33107" s="34">
        <v>139</v>
      </c>
      <c r="T33107" s="34">
        <v>92</v>
      </c>
      <c r="U33107" s="34">
        <v>96</v>
      </c>
      <c r="V33107" s="34">
        <v>114</v>
      </c>
      <c r="W33107" s="34">
        <v>99</v>
      </c>
      <c r="X33107" s="34">
        <v>136</v>
      </c>
      <c r="Y33107" s="34">
        <v>93</v>
      </c>
      <c r="Z33107" s="34">
        <v>93</v>
      </c>
      <c r="AA33107" s="34">
        <v>113</v>
      </c>
      <c r="AB33107" s="34">
        <v>121</v>
      </c>
      <c r="AC33107" s="34">
        <v>138</v>
      </c>
    </row>
    <row r="33108" spans="1:29" x14ac:dyDescent="0.2">
      <c r="A33108" s="34" t="s">
        <v>93601</v>
      </c>
      <c r="B33108" s="34">
        <v>61</v>
      </c>
      <c r="C33108" s="34">
        <v>95</v>
      </c>
      <c r="D33108" s="34">
        <v>156</v>
      </c>
      <c r="E33108" s="34">
        <v>130</v>
      </c>
      <c r="F33108" s="34">
        <v>117</v>
      </c>
      <c r="G33108" s="34">
        <v>150</v>
      </c>
      <c r="H33108" s="34">
        <v>91</v>
      </c>
      <c r="I33108" s="34">
        <v>130</v>
      </c>
      <c r="J33108" s="34">
        <v>109</v>
      </c>
      <c r="K33108" s="34">
        <v>103</v>
      </c>
      <c r="L33108" s="34">
        <v>63</v>
      </c>
      <c r="M33108" s="34">
        <v>86</v>
      </c>
      <c r="N33108" s="34">
        <v>93</v>
      </c>
      <c r="O33108" s="34">
        <v>84</v>
      </c>
      <c r="P33108" s="34">
        <v>87</v>
      </c>
      <c r="Q33108" s="34">
        <v>117</v>
      </c>
      <c r="R33108" s="34">
        <v>111</v>
      </c>
      <c r="S33108" s="34">
        <v>119</v>
      </c>
      <c r="T33108" s="34">
        <v>72</v>
      </c>
      <c r="U33108" s="34">
        <v>93</v>
      </c>
      <c r="V33108" s="34">
        <v>124</v>
      </c>
      <c r="W33108" s="34">
        <v>73</v>
      </c>
      <c r="X33108" s="34">
        <v>97</v>
      </c>
      <c r="Y33108" s="34">
        <v>81</v>
      </c>
      <c r="Z33108" s="34">
        <v>93</v>
      </c>
      <c r="AA33108" s="34">
        <v>114</v>
      </c>
      <c r="AB33108" s="34">
        <v>89</v>
      </c>
      <c r="AC33108" s="34">
        <v>141</v>
      </c>
    </row>
    <row r="33109" spans="1:29" x14ac:dyDescent="0.2">
      <c r="A33109" s="34" t="s">
        <v>93602</v>
      </c>
      <c r="B33109" s="34">
        <v>97</v>
      </c>
      <c r="C33109" s="34">
        <v>111</v>
      </c>
      <c r="D33109" s="34">
        <v>157</v>
      </c>
      <c r="E33109" s="34">
        <v>118</v>
      </c>
      <c r="F33109" s="34">
        <v>171</v>
      </c>
      <c r="G33109" s="34">
        <v>129</v>
      </c>
      <c r="H33109" s="34">
        <v>122</v>
      </c>
      <c r="I33109" s="34">
        <v>136</v>
      </c>
      <c r="J33109" s="34">
        <v>130</v>
      </c>
      <c r="K33109" s="34">
        <v>126</v>
      </c>
      <c r="L33109" s="34">
        <v>97</v>
      </c>
      <c r="M33109" s="34">
        <v>101</v>
      </c>
      <c r="N33109" s="34">
        <v>104</v>
      </c>
      <c r="O33109" s="34">
        <v>106</v>
      </c>
      <c r="P33109" s="34">
        <v>118</v>
      </c>
      <c r="Q33109" s="34">
        <v>167</v>
      </c>
      <c r="R33109" s="34">
        <v>157</v>
      </c>
      <c r="S33109" s="34">
        <v>186</v>
      </c>
      <c r="T33109" s="34">
        <v>141</v>
      </c>
      <c r="U33109" s="34">
        <v>109</v>
      </c>
      <c r="V33109" s="34">
        <v>180</v>
      </c>
      <c r="W33109" s="34">
        <v>131</v>
      </c>
      <c r="X33109" s="34">
        <v>127</v>
      </c>
      <c r="Y33109" s="34">
        <v>108</v>
      </c>
      <c r="Z33109" s="34">
        <v>145</v>
      </c>
      <c r="AA33109" s="34">
        <v>183</v>
      </c>
      <c r="AB33109" s="34">
        <v>119</v>
      </c>
      <c r="AC33109" s="34">
        <v>212</v>
      </c>
    </row>
    <row r="33110" spans="1:29" x14ac:dyDescent="0.2">
      <c r="A33110" s="34" t="s">
        <v>93603</v>
      </c>
      <c r="B33110" s="34">
        <v>175</v>
      </c>
      <c r="C33110" s="34">
        <v>172</v>
      </c>
      <c r="D33110" s="34">
        <v>203</v>
      </c>
      <c r="E33110" s="34">
        <v>214</v>
      </c>
      <c r="F33110" s="34">
        <v>203</v>
      </c>
      <c r="G33110" s="34">
        <v>262</v>
      </c>
      <c r="H33110" s="34">
        <v>188</v>
      </c>
      <c r="I33110" s="34">
        <v>213</v>
      </c>
      <c r="J33110" s="34">
        <v>207</v>
      </c>
      <c r="K33110" s="34">
        <v>230</v>
      </c>
      <c r="L33110" s="34">
        <v>152</v>
      </c>
      <c r="M33110" s="34">
        <v>194</v>
      </c>
      <c r="N33110" s="34">
        <v>192</v>
      </c>
      <c r="O33110" s="34">
        <v>158</v>
      </c>
      <c r="P33110" s="34">
        <v>212</v>
      </c>
      <c r="Q33110" s="34">
        <v>288</v>
      </c>
      <c r="R33110" s="34">
        <v>251</v>
      </c>
      <c r="S33110" s="34">
        <v>287</v>
      </c>
      <c r="T33110" s="34">
        <v>280</v>
      </c>
      <c r="U33110" s="34">
        <v>235</v>
      </c>
      <c r="V33110" s="34">
        <v>242</v>
      </c>
      <c r="W33110" s="34">
        <v>291</v>
      </c>
      <c r="X33110" s="34">
        <v>252</v>
      </c>
      <c r="Y33110" s="34">
        <v>224</v>
      </c>
      <c r="Z33110" s="34">
        <v>234</v>
      </c>
      <c r="AA33110" s="34">
        <v>271</v>
      </c>
      <c r="AB33110" s="34">
        <v>238</v>
      </c>
      <c r="AC33110" s="34">
        <v>339</v>
      </c>
    </row>
    <row r="33111" spans="1:29" x14ac:dyDescent="0.2">
      <c r="A33111" s="34" t="s">
        <v>93604</v>
      </c>
      <c r="B33111" s="34">
        <v>43</v>
      </c>
      <c r="C33111" s="34">
        <v>57</v>
      </c>
      <c r="D33111" s="34">
        <v>62</v>
      </c>
      <c r="E33111" s="34">
        <v>52</v>
      </c>
      <c r="F33111" s="34">
        <v>55</v>
      </c>
      <c r="G33111" s="34">
        <v>63</v>
      </c>
      <c r="H33111" s="34">
        <v>53</v>
      </c>
      <c r="I33111" s="34">
        <v>31</v>
      </c>
      <c r="J33111" s="34">
        <v>48</v>
      </c>
      <c r="K33111" s="34">
        <v>27</v>
      </c>
      <c r="L33111" s="34">
        <v>32</v>
      </c>
      <c r="M33111" s="34">
        <v>33</v>
      </c>
      <c r="N33111" s="34">
        <v>40</v>
      </c>
      <c r="O33111" s="34">
        <v>42</v>
      </c>
      <c r="P33111" s="34">
        <v>56</v>
      </c>
      <c r="Q33111" s="34">
        <v>60</v>
      </c>
      <c r="R33111" s="34">
        <v>52</v>
      </c>
      <c r="S33111" s="34">
        <v>72</v>
      </c>
      <c r="T33111" s="34">
        <v>38</v>
      </c>
      <c r="U33111" s="34">
        <v>40</v>
      </c>
      <c r="V33111" s="34">
        <v>68</v>
      </c>
      <c r="W33111" s="34">
        <v>41</v>
      </c>
      <c r="X33111" s="34">
        <v>65</v>
      </c>
      <c r="Y33111" s="34">
        <v>34</v>
      </c>
      <c r="Z33111" s="34">
        <v>34</v>
      </c>
      <c r="AA33111" s="34">
        <v>50</v>
      </c>
      <c r="AB33111" s="34">
        <v>41</v>
      </c>
      <c r="AC33111" s="34">
        <v>88</v>
      </c>
    </row>
    <row r="33112" spans="1:29" x14ac:dyDescent="0.2">
      <c r="A33112" s="34" t="s">
        <v>93605</v>
      </c>
      <c r="B33112" s="34">
        <v>63</v>
      </c>
      <c r="C33112" s="34">
        <v>21</v>
      </c>
      <c r="D33112" s="34">
        <v>48</v>
      </c>
      <c r="E33112" s="34">
        <v>36</v>
      </c>
      <c r="F33112" s="34">
        <v>36</v>
      </c>
      <c r="G33112" s="34">
        <v>23</v>
      </c>
      <c r="H33112" s="34">
        <v>31</v>
      </c>
      <c r="I33112" s="34">
        <v>20</v>
      </c>
      <c r="J33112" s="34">
        <v>28</v>
      </c>
      <c r="K33112" s="34">
        <v>22</v>
      </c>
      <c r="L33112" s="34">
        <v>33</v>
      </c>
      <c r="M33112" s="34">
        <v>44</v>
      </c>
      <c r="N33112" s="34">
        <v>32</v>
      </c>
      <c r="O33112" s="34">
        <v>41</v>
      </c>
      <c r="P33112" s="34">
        <v>29</v>
      </c>
      <c r="Q33112" s="34">
        <v>32</v>
      </c>
      <c r="R33112" s="34">
        <v>50</v>
      </c>
      <c r="S33112" s="34">
        <v>44</v>
      </c>
      <c r="T33112" s="34">
        <v>33</v>
      </c>
      <c r="U33112" s="34">
        <v>50</v>
      </c>
      <c r="V33112" s="34">
        <v>32</v>
      </c>
      <c r="W33112" s="34">
        <v>26</v>
      </c>
      <c r="X33112" s="34">
        <v>53</v>
      </c>
      <c r="Y33112" s="34">
        <v>24</v>
      </c>
      <c r="Z33112" s="34">
        <v>27</v>
      </c>
      <c r="AA33112" s="34">
        <v>40</v>
      </c>
      <c r="AB33112" s="34">
        <v>36</v>
      </c>
      <c r="AC33112" s="34">
        <v>52</v>
      </c>
    </row>
    <row r="33113" spans="1:29" x14ac:dyDescent="0.2">
      <c r="A33113" s="34" t="s">
        <v>93606</v>
      </c>
      <c r="B33113" s="34">
        <v>152</v>
      </c>
      <c r="C33113" s="34">
        <v>168</v>
      </c>
      <c r="D33113" s="34">
        <v>220</v>
      </c>
      <c r="E33113" s="34">
        <v>183</v>
      </c>
      <c r="F33113" s="34">
        <v>183</v>
      </c>
      <c r="G33113" s="34">
        <v>202</v>
      </c>
      <c r="H33113" s="34">
        <v>247</v>
      </c>
      <c r="I33113" s="34">
        <v>152</v>
      </c>
      <c r="J33113" s="34">
        <v>171</v>
      </c>
      <c r="K33113" s="34">
        <v>174</v>
      </c>
      <c r="L33113" s="34">
        <v>185</v>
      </c>
      <c r="M33113" s="34">
        <v>179</v>
      </c>
      <c r="N33113" s="34">
        <v>158</v>
      </c>
      <c r="O33113" s="34">
        <v>155</v>
      </c>
      <c r="P33113" s="34">
        <v>188</v>
      </c>
      <c r="Q33113" s="34">
        <v>207</v>
      </c>
      <c r="R33113" s="34">
        <v>287</v>
      </c>
      <c r="S33113" s="34">
        <v>218</v>
      </c>
      <c r="T33113" s="34">
        <v>222</v>
      </c>
      <c r="U33113" s="34">
        <v>191</v>
      </c>
      <c r="V33113" s="34">
        <v>222</v>
      </c>
      <c r="W33113" s="34">
        <v>259</v>
      </c>
      <c r="X33113" s="34">
        <v>235</v>
      </c>
      <c r="Y33113" s="34">
        <v>237</v>
      </c>
      <c r="Z33113" s="34">
        <v>224</v>
      </c>
      <c r="AA33113" s="34">
        <v>244</v>
      </c>
      <c r="AB33113" s="34">
        <v>258</v>
      </c>
      <c r="AC33113" s="34">
        <v>276</v>
      </c>
    </row>
    <row r="33114" spans="1:29" x14ac:dyDescent="0.2">
      <c r="A33114" s="34" t="s">
        <v>93607</v>
      </c>
      <c r="B33114" s="34">
        <v>52</v>
      </c>
      <c r="C33114" s="34">
        <v>49</v>
      </c>
      <c r="D33114" s="34">
        <v>80</v>
      </c>
      <c r="E33114" s="34">
        <v>70</v>
      </c>
      <c r="F33114" s="34">
        <v>91</v>
      </c>
      <c r="G33114" s="34">
        <v>64</v>
      </c>
      <c r="H33114" s="34">
        <v>83</v>
      </c>
      <c r="I33114" s="34">
        <v>53</v>
      </c>
      <c r="J33114" s="34">
        <v>62</v>
      </c>
      <c r="K33114" s="34">
        <v>85</v>
      </c>
      <c r="L33114" s="34">
        <v>70</v>
      </c>
      <c r="M33114" s="34">
        <v>59</v>
      </c>
      <c r="N33114" s="34">
        <v>81</v>
      </c>
      <c r="O33114" s="34">
        <v>54</v>
      </c>
      <c r="P33114" s="34">
        <v>77</v>
      </c>
      <c r="Q33114" s="34">
        <v>113</v>
      </c>
      <c r="R33114" s="34">
        <v>106</v>
      </c>
      <c r="S33114" s="34">
        <v>90</v>
      </c>
      <c r="T33114" s="34">
        <v>89</v>
      </c>
      <c r="U33114" s="34">
        <v>55</v>
      </c>
      <c r="V33114" s="34">
        <v>92</v>
      </c>
      <c r="W33114" s="34">
        <v>100</v>
      </c>
      <c r="X33114" s="34">
        <v>108</v>
      </c>
      <c r="Y33114" s="34">
        <v>68</v>
      </c>
      <c r="Z33114" s="34">
        <v>82</v>
      </c>
      <c r="AA33114" s="34">
        <v>96</v>
      </c>
      <c r="AB33114" s="34">
        <v>101</v>
      </c>
      <c r="AC33114" s="34">
        <v>92</v>
      </c>
    </row>
    <row r="33115" spans="1:29" x14ac:dyDescent="0.2">
      <c r="A33115" s="34" t="s">
        <v>93608</v>
      </c>
      <c r="B33115" s="34">
        <v>88</v>
      </c>
      <c r="C33115" s="34">
        <v>103</v>
      </c>
      <c r="D33115" s="34">
        <v>105</v>
      </c>
      <c r="E33115" s="34">
        <v>160</v>
      </c>
      <c r="F33115" s="34">
        <v>74</v>
      </c>
      <c r="G33115" s="34">
        <v>69</v>
      </c>
      <c r="H33115" s="34">
        <v>79</v>
      </c>
      <c r="I33115" s="34">
        <v>77</v>
      </c>
      <c r="J33115" s="34">
        <v>83</v>
      </c>
      <c r="K33115" s="34">
        <v>97</v>
      </c>
      <c r="L33115" s="34">
        <v>60</v>
      </c>
      <c r="M33115" s="34">
        <v>96</v>
      </c>
      <c r="N33115" s="34">
        <v>63</v>
      </c>
      <c r="O33115" s="34">
        <v>91</v>
      </c>
      <c r="P33115" s="34">
        <v>58</v>
      </c>
      <c r="Q33115" s="34">
        <v>147</v>
      </c>
      <c r="R33115" s="34">
        <v>120</v>
      </c>
      <c r="S33115" s="34">
        <v>136</v>
      </c>
      <c r="T33115" s="34">
        <v>95</v>
      </c>
      <c r="U33115" s="34">
        <v>98</v>
      </c>
      <c r="V33115" s="34">
        <v>109</v>
      </c>
      <c r="W33115" s="34">
        <v>137</v>
      </c>
      <c r="X33115" s="34">
        <v>126</v>
      </c>
      <c r="Y33115" s="34">
        <v>117</v>
      </c>
      <c r="Z33115" s="34">
        <v>87</v>
      </c>
      <c r="AA33115" s="34">
        <v>125</v>
      </c>
      <c r="AB33115" s="34">
        <v>92</v>
      </c>
      <c r="AC33115" s="34">
        <v>181</v>
      </c>
    </row>
    <row r="33116" spans="1:29" x14ac:dyDescent="0.2">
      <c r="A33116" s="34" t="s">
        <v>93609</v>
      </c>
      <c r="B33116" s="34">
        <v>142</v>
      </c>
      <c r="C33116" s="34">
        <v>159</v>
      </c>
      <c r="D33116" s="34">
        <v>200</v>
      </c>
      <c r="E33116" s="34">
        <v>125</v>
      </c>
      <c r="F33116" s="34">
        <v>230</v>
      </c>
      <c r="G33116" s="34">
        <v>168</v>
      </c>
      <c r="H33116" s="34">
        <v>188</v>
      </c>
      <c r="I33116" s="34">
        <v>176</v>
      </c>
      <c r="J33116" s="34">
        <v>180</v>
      </c>
      <c r="K33116" s="34">
        <v>170</v>
      </c>
      <c r="L33116" s="34">
        <v>146</v>
      </c>
      <c r="M33116" s="34">
        <v>126</v>
      </c>
      <c r="N33116" s="34">
        <v>157</v>
      </c>
      <c r="O33116" s="34">
        <v>154</v>
      </c>
      <c r="P33116" s="34">
        <v>170</v>
      </c>
      <c r="Q33116" s="34">
        <v>172</v>
      </c>
      <c r="R33116" s="34">
        <v>219</v>
      </c>
      <c r="S33116" s="34">
        <v>202</v>
      </c>
      <c r="T33116" s="34">
        <v>178</v>
      </c>
      <c r="U33116" s="34">
        <v>206</v>
      </c>
      <c r="V33116" s="34">
        <v>245</v>
      </c>
      <c r="W33116" s="34">
        <v>224</v>
      </c>
      <c r="X33116" s="34">
        <v>227</v>
      </c>
      <c r="Y33116" s="34">
        <v>172</v>
      </c>
      <c r="Z33116" s="34">
        <v>160</v>
      </c>
      <c r="AA33116" s="34">
        <v>226</v>
      </c>
      <c r="AB33116" s="34">
        <v>217</v>
      </c>
      <c r="AC33116" s="34">
        <v>291</v>
      </c>
    </row>
    <row r="33117" spans="1:29" x14ac:dyDescent="0.2">
      <c r="A33117" s="34" t="s">
        <v>93610</v>
      </c>
      <c r="B33117" s="34">
        <v>194</v>
      </c>
      <c r="C33117" s="34">
        <v>133</v>
      </c>
      <c r="D33117" s="34">
        <v>257</v>
      </c>
      <c r="E33117" s="34">
        <v>223</v>
      </c>
      <c r="F33117" s="34">
        <v>218</v>
      </c>
      <c r="G33117" s="34">
        <v>146</v>
      </c>
      <c r="H33117" s="34">
        <v>252</v>
      </c>
      <c r="I33117" s="34">
        <v>152</v>
      </c>
      <c r="J33117" s="34">
        <v>183</v>
      </c>
      <c r="K33117" s="34">
        <v>194</v>
      </c>
      <c r="L33117" s="34">
        <v>134</v>
      </c>
      <c r="M33117" s="34">
        <v>153</v>
      </c>
      <c r="N33117" s="34">
        <v>209</v>
      </c>
      <c r="O33117" s="34">
        <v>186</v>
      </c>
      <c r="P33117" s="34">
        <v>224</v>
      </c>
      <c r="Q33117" s="34">
        <v>209</v>
      </c>
      <c r="R33117" s="34">
        <v>238</v>
      </c>
      <c r="S33117" s="34">
        <v>199</v>
      </c>
      <c r="T33117" s="34">
        <v>240</v>
      </c>
      <c r="U33117" s="34">
        <v>179</v>
      </c>
      <c r="V33117" s="34">
        <v>255</v>
      </c>
      <c r="W33117" s="34">
        <v>230</v>
      </c>
      <c r="X33117" s="34">
        <v>254</v>
      </c>
      <c r="Y33117" s="34">
        <v>205</v>
      </c>
      <c r="Z33117" s="34">
        <v>227</v>
      </c>
      <c r="AA33117" s="34">
        <v>248</v>
      </c>
      <c r="AB33117" s="34">
        <v>267</v>
      </c>
      <c r="AC33117" s="34">
        <v>277</v>
      </c>
    </row>
    <row r="33118" spans="1:29" x14ac:dyDescent="0.2">
      <c r="A33118" s="34" t="s">
        <v>93611</v>
      </c>
      <c r="B33118" s="34">
        <v>106</v>
      </c>
      <c r="C33118" s="34">
        <v>97</v>
      </c>
      <c r="D33118" s="34">
        <v>123</v>
      </c>
      <c r="E33118" s="34">
        <v>131</v>
      </c>
      <c r="F33118" s="34">
        <v>129</v>
      </c>
      <c r="G33118" s="34">
        <v>115</v>
      </c>
      <c r="H33118" s="34">
        <v>164</v>
      </c>
      <c r="I33118" s="34">
        <v>80</v>
      </c>
      <c r="J33118" s="34">
        <v>124</v>
      </c>
      <c r="K33118" s="34">
        <v>67</v>
      </c>
      <c r="L33118" s="34">
        <v>117</v>
      </c>
      <c r="M33118" s="34">
        <v>95</v>
      </c>
      <c r="N33118" s="34">
        <v>121</v>
      </c>
      <c r="O33118" s="34">
        <v>83</v>
      </c>
      <c r="P33118" s="34">
        <v>108</v>
      </c>
      <c r="Q33118" s="34">
        <v>137</v>
      </c>
      <c r="R33118" s="34">
        <v>176</v>
      </c>
      <c r="S33118" s="34">
        <v>116</v>
      </c>
      <c r="T33118" s="34">
        <v>165</v>
      </c>
      <c r="U33118" s="34">
        <v>77</v>
      </c>
      <c r="V33118" s="34">
        <v>128</v>
      </c>
      <c r="W33118" s="34">
        <v>103</v>
      </c>
      <c r="X33118" s="34">
        <v>159</v>
      </c>
      <c r="Y33118" s="34">
        <v>105</v>
      </c>
      <c r="Z33118" s="34">
        <v>123</v>
      </c>
      <c r="AA33118" s="34">
        <v>119</v>
      </c>
      <c r="AB33118" s="34">
        <v>124</v>
      </c>
      <c r="AC33118" s="34">
        <v>150</v>
      </c>
    </row>
    <row r="33119" spans="1:29" x14ac:dyDescent="0.2">
      <c r="A33119" s="34" t="s">
        <v>93612</v>
      </c>
      <c r="B33119" s="34">
        <v>139</v>
      </c>
      <c r="C33119" s="34">
        <v>236</v>
      </c>
      <c r="D33119" s="34">
        <v>256</v>
      </c>
      <c r="E33119" s="34">
        <v>271</v>
      </c>
      <c r="F33119" s="34">
        <v>221</v>
      </c>
      <c r="G33119" s="34">
        <v>251</v>
      </c>
      <c r="H33119" s="34">
        <v>273</v>
      </c>
      <c r="I33119" s="34">
        <v>245</v>
      </c>
      <c r="J33119" s="34">
        <v>192</v>
      </c>
      <c r="K33119" s="34">
        <v>293</v>
      </c>
      <c r="L33119" s="34">
        <v>138</v>
      </c>
      <c r="M33119" s="34">
        <v>207</v>
      </c>
      <c r="N33119" s="34">
        <v>211</v>
      </c>
      <c r="O33119" s="34">
        <v>205</v>
      </c>
      <c r="P33119" s="34">
        <v>209</v>
      </c>
      <c r="Q33119" s="34">
        <v>262</v>
      </c>
      <c r="R33119" s="34">
        <v>230</v>
      </c>
      <c r="S33119" s="34">
        <v>306</v>
      </c>
      <c r="T33119" s="34">
        <v>226</v>
      </c>
      <c r="U33119" s="34">
        <v>231</v>
      </c>
      <c r="V33119" s="34">
        <v>271</v>
      </c>
      <c r="W33119" s="34">
        <v>293</v>
      </c>
      <c r="X33119" s="34">
        <v>271</v>
      </c>
      <c r="Y33119" s="34">
        <v>273</v>
      </c>
      <c r="Z33119" s="34">
        <v>256</v>
      </c>
      <c r="AA33119" s="34">
        <v>313</v>
      </c>
      <c r="AB33119" s="34">
        <v>260</v>
      </c>
      <c r="AC33119" s="34">
        <v>417</v>
      </c>
    </row>
    <row r="33120" spans="1:29" x14ac:dyDescent="0.2">
      <c r="A33120" s="34" t="s">
        <v>93613</v>
      </c>
      <c r="B33120" s="34">
        <v>81</v>
      </c>
      <c r="C33120" s="34">
        <v>80</v>
      </c>
      <c r="D33120" s="34">
        <v>112</v>
      </c>
      <c r="E33120" s="34">
        <v>57</v>
      </c>
      <c r="F33120" s="34">
        <v>79</v>
      </c>
      <c r="G33120" s="34">
        <v>56</v>
      </c>
      <c r="H33120" s="34">
        <v>87</v>
      </c>
      <c r="I33120" s="34">
        <v>68</v>
      </c>
      <c r="J33120" s="34">
        <v>76</v>
      </c>
      <c r="K33120" s="34">
        <v>71</v>
      </c>
      <c r="L33120" s="34">
        <v>59</v>
      </c>
      <c r="M33120" s="34">
        <v>42</v>
      </c>
      <c r="N33120" s="34">
        <v>57</v>
      </c>
      <c r="O33120" s="34">
        <v>48</v>
      </c>
      <c r="P33120" s="34">
        <v>79</v>
      </c>
      <c r="Q33120" s="34">
        <v>91</v>
      </c>
      <c r="R33120" s="34">
        <v>106</v>
      </c>
      <c r="S33120" s="34">
        <v>56</v>
      </c>
      <c r="T33120" s="34">
        <v>58</v>
      </c>
      <c r="U33120" s="34">
        <v>65</v>
      </c>
      <c r="V33120" s="34">
        <v>76</v>
      </c>
      <c r="W33120" s="34">
        <v>56</v>
      </c>
      <c r="X33120" s="34">
        <v>102</v>
      </c>
      <c r="Y33120" s="34">
        <v>59</v>
      </c>
      <c r="Z33120" s="34">
        <v>89</v>
      </c>
      <c r="AA33120" s="34">
        <v>69</v>
      </c>
      <c r="AB33120" s="34">
        <v>75</v>
      </c>
      <c r="AC33120" s="34">
        <v>108</v>
      </c>
    </row>
    <row r="33121" spans="1:29" x14ac:dyDescent="0.2">
      <c r="A33121" s="34" t="s">
        <v>93614</v>
      </c>
      <c r="B33121" s="34">
        <v>48</v>
      </c>
      <c r="C33121" s="34">
        <v>53</v>
      </c>
      <c r="D33121" s="34">
        <v>50</v>
      </c>
      <c r="E33121" s="34">
        <v>45</v>
      </c>
      <c r="F33121" s="34">
        <v>64</v>
      </c>
      <c r="G33121" s="34">
        <v>65</v>
      </c>
      <c r="H33121" s="34">
        <v>51</v>
      </c>
      <c r="I33121" s="34">
        <v>48</v>
      </c>
      <c r="J33121" s="34">
        <v>42</v>
      </c>
      <c r="K33121" s="34">
        <v>57</v>
      </c>
      <c r="L33121" s="34">
        <v>19</v>
      </c>
      <c r="M33121" s="34">
        <v>29</v>
      </c>
      <c r="N33121" s="34">
        <v>37</v>
      </c>
      <c r="O33121" s="34">
        <v>34</v>
      </c>
      <c r="P33121" s="34">
        <v>43</v>
      </c>
      <c r="Q33121" s="34">
        <v>49</v>
      </c>
      <c r="R33121" s="34">
        <v>55</v>
      </c>
      <c r="S33121" s="34">
        <v>60</v>
      </c>
      <c r="T33121" s="34">
        <v>32</v>
      </c>
      <c r="U33121" s="34">
        <v>35</v>
      </c>
      <c r="V33121" s="34">
        <v>54</v>
      </c>
      <c r="W33121" s="34">
        <v>29</v>
      </c>
      <c r="X33121" s="34">
        <v>66</v>
      </c>
      <c r="Y33121" s="34">
        <v>40</v>
      </c>
      <c r="Z33121" s="34">
        <v>58</v>
      </c>
      <c r="AA33121" s="34">
        <v>60</v>
      </c>
      <c r="AB33121" s="34">
        <v>41</v>
      </c>
      <c r="AC33121" s="34">
        <v>82</v>
      </c>
    </row>
    <row r="33122" spans="1:29" x14ac:dyDescent="0.2">
      <c r="A33122" s="34" t="s">
        <v>93615</v>
      </c>
      <c r="B33122" s="34">
        <v>62</v>
      </c>
      <c r="C33122" s="34">
        <v>39</v>
      </c>
      <c r="D33122" s="34">
        <v>62</v>
      </c>
      <c r="E33122" s="34">
        <v>38</v>
      </c>
      <c r="F33122" s="34">
        <v>60</v>
      </c>
      <c r="G33122" s="34">
        <v>46</v>
      </c>
      <c r="H33122" s="34">
        <v>65</v>
      </c>
      <c r="I33122" s="34">
        <v>55</v>
      </c>
      <c r="J33122" s="34">
        <v>48</v>
      </c>
      <c r="K33122" s="34">
        <v>62</v>
      </c>
      <c r="L33122" s="34">
        <v>29</v>
      </c>
      <c r="M33122" s="34">
        <v>41</v>
      </c>
      <c r="N33122" s="34">
        <v>67</v>
      </c>
      <c r="O33122" s="34">
        <v>36</v>
      </c>
      <c r="P33122" s="34">
        <v>52</v>
      </c>
      <c r="Q33122" s="34">
        <v>76</v>
      </c>
      <c r="R33122" s="34">
        <v>73</v>
      </c>
      <c r="S33122" s="34">
        <v>46</v>
      </c>
      <c r="T33122" s="34">
        <v>53</v>
      </c>
      <c r="U33122" s="34">
        <v>45</v>
      </c>
      <c r="V33122" s="34">
        <v>64</v>
      </c>
      <c r="W33122" s="34">
        <v>45</v>
      </c>
      <c r="X33122" s="34">
        <v>70</v>
      </c>
      <c r="Y33122" s="34">
        <v>43</v>
      </c>
      <c r="Z33122" s="34">
        <v>65</v>
      </c>
      <c r="AA33122" s="34">
        <v>54</v>
      </c>
      <c r="AB33122" s="34">
        <v>52</v>
      </c>
      <c r="AC33122" s="34">
        <v>57</v>
      </c>
    </row>
    <row r="33123" spans="1:29" x14ac:dyDescent="0.2">
      <c r="A33123" s="34" t="s">
        <v>93616</v>
      </c>
      <c r="B33123" s="34">
        <v>77</v>
      </c>
      <c r="C33123" s="34">
        <v>78</v>
      </c>
      <c r="D33123" s="34">
        <v>138</v>
      </c>
      <c r="E33123" s="34">
        <v>95</v>
      </c>
      <c r="F33123" s="34">
        <v>103</v>
      </c>
      <c r="G33123" s="34">
        <v>88</v>
      </c>
      <c r="H33123" s="34">
        <v>142</v>
      </c>
      <c r="I33123" s="34">
        <v>78</v>
      </c>
      <c r="J33123" s="34">
        <v>98</v>
      </c>
      <c r="K33123" s="34">
        <v>102</v>
      </c>
      <c r="L33123" s="34">
        <v>48</v>
      </c>
      <c r="M33123" s="34">
        <v>81</v>
      </c>
      <c r="N33123" s="34">
        <v>96</v>
      </c>
      <c r="O33123" s="34">
        <v>79</v>
      </c>
      <c r="P33123" s="34">
        <v>90</v>
      </c>
      <c r="Q33123" s="34">
        <v>121</v>
      </c>
      <c r="R33123" s="34">
        <v>125</v>
      </c>
      <c r="S33123" s="34">
        <v>134</v>
      </c>
      <c r="T33123" s="34">
        <v>99</v>
      </c>
      <c r="U33123" s="34">
        <v>68</v>
      </c>
      <c r="V33123" s="34">
        <v>124</v>
      </c>
      <c r="W33123" s="34">
        <v>113</v>
      </c>
      <c r="X33123" s="34">
        <v>168</v>
      </c>
      <c r="Y33123" s="34">
        <v>103</v>
      </c>
      <c r="Z33123" s="34">
        <v>146</v>
      </c>
      <c r="AA33123" s="34">
        <v>84</v>
      </c>
      <c r="AB33123" s="34">
        <v>108</v>
      </c>
      <c r="AC33123" s="34">
        <v>126</v>
      </c>
    </row>
    <row r="33124" spans="1:29" x14ac:dyDescent="0.2">
      <c r="A33124" s="34" t="s">
        <v>93617</v>
      </c>
      <c r="B33124" s="34">
        <v>24</v>
      </c>
      <c r="C33124" s="34">
        <v>45</v>
      </c>
      <c r="D33124" s="34">
        <v>47</v>
      </c>
      <c r="E33124" s="34">
        <v>56</v>
      </c>
      <c r="F33124" s="34">
        <v>31</v>
      </c>
      <c r="G33124" s="34">
        <v>49</v>
      </c>
      <c r="H33124" s="34">
        <v>21</v>
      </c>
      <c r="I33124" s="34">
        <v>40</v>
      </c>
      <c r="J33124" s="34">
        <v>18</v>
      </c>
      <c r="K33124" s="34">
        <v>43</v>
      </c>
      <c r="L33124" s="34">
        <v>13</v>
      </c>
      <c r="M33124" s="34">
        <v>23</v>
      </c>
      <c r="N33124" s="34">
        <v>24</v>
      </c>
      <c r="O33124" s="34">
        <v>30</v>
      </c>
      <c r="P33124" s="34">
        <v>33</v>
      </c>
      <c r="Q33124" s="34">
        <v>34</v>
      </c>
      <c r="R33124" s="34">
        <v>35</v>
      </c>
      <c r="S33124" s="34">
        <v>54</v>
      </c>
      <c r="T33124" s="34">
        <v>28</v>
      </c>
      <c r="U33124" s="34">
        <v>28</v>
      </c>
      <c r="V33124" s="34">
        <v>27</v>
      </c>
      <c r="W33124" s="34">
        <v>23</v>
      </c>
      <c r="X33124" s="34">
        <v>59</v>
      </c>
      <c r="Y33124" s="34">
        <v>20</v>
      </c>
      <c r="Z33124" s="34">
        <v>41</v>
      </c>
      <c r="AA33124" s="34">
        <v>37</v>
      </c>
      <c r="AB33124" s="34">
        <v>18</v>
      </c>
      <c r="AC33124" s="34">
        <v>55</v>
      </c>
    </row>
    <row r="33125" spans="1:29" x14ac:dyDescent="0.2">
      <c r="A33125" s="34" t="s">
        <v>93618</v>
      </c>
      <c r="B33125" s="34">
        <v>116</v>
      </c>
      <c r="C33125" s="34">
        <v>92</v>
      </c>
      <c r="D33125" s="34">
        <v>129</v>
      </c>
      <c r="E33125" s="34">
        <v>98</v>
      </c>
      <c r="F33125" s="34">
        <v>119</v>
      </c>
      <c r="G33125" s="34">
        <v>140</v>
      </c>
      <c r="H33125" s="34">
        <v>113</v>
      </c>
      <c r="I33125" s="34">
        <v>101</v>
      </c>
      <c r="J33125" s="34">
        <v>86</v>
      </c>
      <c r="K33125" s="34">
        <v>92</v>
      </c>
      <c r="L33125" s="34">
        <v>82</v>
      </c>
      <c r="M33125" s="34">
        <v>86</v>
      </c>
      <c r="N33125" s="34">
        <v>117</v>
      </c>
      <c r="O33125" s="34">
        <v>97</v>
      </c>
      <c r="P33125" s="34">
        <v>108</v>
      </c>
      <c r="Q33125" s="34">
        <v>142</v>
      </c>
      <c r="R33125" s="34">
        <v>114</v>
      </c>
      <c r="S33125" s="34">
        <v>124</v>
      </c>
      <c r="T33125" s="34">
        <v>117</v>
      </c>
      <c r="U33125" s="34">
        <v>94</v>
      </c>
      <c r="V33125" s="34">
        <v>151</v>
      </c>
      <c r="W33125" s="34">
        <v>124</v>
      </c>
      <c r="X33125" s="34">
        <v>184</v>
      </c>
      <c r="Y33125" s="34">
        <v>114</v>
      </c>
      <c r="Z33125" s="34">
        <v>127</v>
      </c>
      <c r="AA33125" s="34">
        <v>156</v>
      </c>
      <c r="AB33125" s="34">
        <v>149</v>
      </c>
      <c r="AC33125" s="34">
        <v>147</v>
      </c>
    </row>
    <row r="33126" spans="1:29" x14ac:dyDescent="0.2">
      <c r="A33126" s="34" t="s">
        <v>93619</v>
      </c>
      <c r="B33126" s="34">
        <v>51</v>
      </c>
      <c r="C33126" s="34">
        <v>50</v>
      </c>
      <c r="D33126" s="34">
        <v>63</v>
      </c>
      <c r="E33126" s="34">
        <v>51</v>
      </c>
      <c r="F33126" s="34">
        <v>46</v>
      </c>
      <c r="G33126" s="34">
        <v>88</v>
      </c>
      <c r="H33126" s="34">
        <v>55</v>
      </c>
      <c r="I33126" s="34">
        <v>47</v>
      </c>
      <c r="J33126" s="34">
        <v>37</v>
      </c>
      <c r="K33126" s="34">
        <v>44</v>
      </c>
      <c r="L33126" s="34">
        <v>16</v>
      </c>
      <c r="M33126" s="34">
        <v>44</v>
      </c>
      <c r="N33126" s="34">
        <v>35</v>
      </c>
      <c r="O33126" s="34">
        <v>34</v>
      </c>
      <c r="P33126" s="34">
        <v>48</v>
      </c>
      <c r="Q33126" s="34">
        <v>65</v>
      </c>
      <c r="R33126" s="34">
        <v>52</v>
      </c>
      <c r="S33126" s="34">
        <v>68</v>
      </c>
      <c r="T33126" s="34">
        <v>22</v>
      </c>
      <c r="U33126" s="34">
        <v>38</v>
      </c>
      <c r="V33126" s="34">
        <v>63</v>
      </c>
      <c r="W33126" s="34">
        <v>49</v>
      </c>
      <c r="X33126" s="34">
        <v>70</v>
      </c>
      <c r="Y33126" s="34">
        <v>36</v>
      </c>
      <c r="Z33126" s="34">
        <v>74</v>
      </c>
      <c r="AA33126" s="34">
        <v>55</v>
      </c>
      <c r="AB33126" s="34">
        <v>30</v>
      </c>
      <c r="AC33126" s="34">
        <v>64</v>
      </c>
    </row>
    <row r="33127" spans="1:29" x14ac:dyDescent="0.2">
      <c r="A33127" s="34" t="s">
        <v>93620</v>
      </c>
      <c r="B33127" s="34">
        <v>115</v>
      </c>
      <c r="C33127" s="34">
        <v>180</v>
      </c>
      <c r="D33127" s="34">
        <v>205</v>
      </c>
      <c r="E33127" s="34">
        <v>202</v>
      </c>
      <c r="F33127" s="34">
        <v>181</v>
      </c>
      <c r="G33127" s="34">
        <v>156</v>
      </c>
      <c r="H33127" s="34">
        <v>161</v>
      </c>
      <c r="I33127" s="34">
        <v>154</v>
      </c>
      <c r="J33127" s="34">
        <v>169</v>
      </c>
      <c r="K33127" s="34">
        <v>183</v>
      </c>
      <c r="L33127" s="34">
        <v>103</v>
      </c>
      <c r="M33127" s="34">
        <v>178</v>
      </c>
      <c r="N33127" s="34">
        <v>124</v>
      </c>
      <c r="O33127" s="34">
        <v>140</v>
      </c>
      <c r="P33127" s="34">
        <v>163</v>
      </c>
      <c r="Q33127" s="34">
        <v>215</v>
      </c>
      <c r="R33127" s="34">
        <v>183</v>
      </c>
      <c r="S33127" s="34">
        <v>253</v>
      </c>
      <c r="T33127" s="34">
        <v>168</v>
      </c>
      <c r="U33127" s="34">
        <v>126</v>
      </c>
      <c r="V33127" s="34">
        <v>184</v>
      </c>
      <c r="W33127" s="34">
        <v>224</v>
      </c>
      <c r="X33127" s="34">
        <v>152</v>
      </c>
      <c r="Y33127" s="34">
        <v>186</v>
      </c>
      <c r="Z33127" s="34">
        <v>201</v>
      </c>
      <c r="AA33127" s="34">
        <v>237</v>
      </c>
      <c r="AB33127" s="34">
        <v>157</v>
      </c>
      <c r="AC33127" s="34">
        <v>288</v>
      </c>
    </row>
    <row r="33128" spans="1:29" x14ac:dyDescent="0.2">
      <c r="A33128" s="34" t="s">
        <v>93621</v>
      </c>
      <c r="B33128" s="34">
        <v>39</v>
      </c>
      <c r="C33128" s="34">
        <v>67</v>
      </c>
      <c r="D33128" s="34">
        <v>44</v>
      </c>
      <c r="E33128" s="34">
        <v>58</v>
      </c>
      <c r="F33128" s="34">
        <v>36</v>
      </c>
      <c r="G33128" s="34">
        <v>49</v>
      </c>
      <c r="H33128" s="34">
        <v>34</v>
      </c>
      <c r="I33128" s="34">
        <v>37</v>
      </c>
      <c r="J33128" s="34">
        <v>28</v>
      </c>
      <c r="K33128" s="34">
        <v>53</v>
      </c>
      <c r="L33128" s="34">
        <v>22</v>
      </c>
      <c r="M33128" s="34">
        <v>50</v>
      </c>
      <c r="N33128" s="34">
        <v>30</v>
      </c>
      <c r="O33128" s="34">
        <v>59</v>
      </c>
      <c r="P33128" s="34">
        <v>27</v>
      </c>
      <c r="Q33128" s="34">
        <v>44</v>
      </c>
      <c r="R33128" s="34">
        <v>49</v>
      </c>
      <c r="S33128" s="34">
        <v>62</v>
      </c>
      <c r="T33128" s="34">
        <v>31</v>
      </c>
      <c r="U33128" s="34">
        <v>42</v>
      </c>
      <c r="V33128" s="34">
        <v>68</v>
      </c>
      <c r="W33128" s="34">
        <v>29</v>
      </c>
      <c r="X33128" s="34">
        <v>67</v>
      </c>
      <c r="Y33128" s="34">
        <v>44</v>
      </c>
      <c r="Z33128" s="34">
        <v>59</v>
      </c>
      <c r="AA33128" s="34">
        <v>47</v>
      </c>
      <c r="AB33128" s="34">
        <v>19</v>
      </c>
      <c r="AC33128" s="34">
        <v>99</v>
      </c>
    </row>
    <row r="33129" spans="1:29" x14ac:dyDescent="0.2">
      <c r="A33129" s="34" t="s">
        <v>93622</v>
      </c>
      <c r="B33129" s="34">
        <v>62</v>
      </c>
      <c r="C33129" s="34">
        <v>52</v>
      </c>
      <c r="D33129" s="34">
        <v>55</v>
      </c>
      <c r="E33129" s="34">
        <v>55</v>
      </c>
      <c r="F33129" s="34">
        <v>64</v>
      </c>
      <c r="G33129" s="34">
        <v>42</v>
      </c>
      <c r="H33129" s="34">
        <v>70</v>
      </c>
      <c r="I33129" s="34">
        <v>34</v>
      </c>
      <c r="J33129" s="34">
        <v>76</v>
      </c>
      <c r="K33129" s="34">
        <v>44</v>
      </c>
      <c r="L33129" s="34">
        <v>51</v>
      </c>
      <c r="M33129" s="34">
        <v>40</v>
      </c>
      <c r="N33129" s="34">
        <v>57</v>
      </c>
      <c r="O33129" s="34">
        <v>68</v>
      </c>
      <c r="P33129" s="34">
        <v>71</v>
      </c>
      <c r="Q33129" s="34">
        <v>68</v>
      </c>
      <c r="R33129" s="34">
        <v>71</v>
      </c>
      <c r="S33129" s="34">
        <v>78</v>
      </c>
      <c r="T33129" s="34">
        <v>56</v>
      </c>
      <c r="U33129" s="34">
        <v>30</v>
      </c>
      <c r="V33129" s="34">
        <v>63</v>
      </c>
      <c r="W33129" s="34">
        <v>44</v>
      </c>
      <c r="X33129" s="34">
        <v>98</v>
      </c>
      <c r="Y33129" s="34">
        <v>65</v>
      </c>
      <c r="Z33129" s="34">
        <v>74</v>
      </c>
      <c r="AA33129" s="34">
        <v>58</v>
      </c>
      <c r="AB33129" s="34">
        <v>80</v>
      </c>
      <c r="AC33129" s="34">
        <v>73</v>
      </c>
    </row>
    <row r="33130" spans="1:29" x14ac:dyDescent="0.2">
      <c r="A33130" s="34" t="s">
        <v>93623</v>
      </c>
      <c r="B33130" s="34">
        <v>80</v>
      </c>
      <c r="C33130" s="34">
        <v>60</v>
      </c>
      <c r="D33130" s="34">
        <v>74</v>
      </c>
      <c r="E33130" s="34">
        <v>69</v>
      </c>
      <c r="F33130" s="34">
        <v>88</v>
      </c>
      <c r="G33130" s="34">
        <v>67</v>
      </c>
      <c r="H33130" s="34">
        <v>66</v>
      </c>
      <c r="I33130" s="34">
        <v>49</v>
      </c>
      <c r="J33130" s="34">
        <v>83</v>
      </c>
      <c r="K33130" s="34">
        <v>57</v>
      </c>
      <c r="L33130" s="34">
        <v>50</v>
      </c>
      <c r="M33130" s="34">
        <v>70</v>
      </c>
      <c r="N33130" s="34">
        <v>61</v>
      </c>
      <c r="O33130" s="34">
        <v>50</v>
      </c>
      <c r="P33130" s="34">
        <v>82</v>
      </c>
      <c r="Q33130" s="34">
        <v>108</v>
      </c>
      <c r="R33130" s="34">
        <v>91</v>
      </c>
      <c r="S33130" s="34">
        <v>76</v>
      </c>
      <c r="T33130" s="34">
        <v>89</v>
      </c>
      <c r="U33130" s="34">
        <v>57</v>
      </c>
      <c r="V33130" s="34">
        <v>105</v>
      </c>
      <c r="W33130" s="34">
        <v>101</v>
      </c>
      <c r="X33130" s="34">
        <v>85</v>
      </c>
      <c r="Y33130" s="34">
        <v>88</v>
      </c>
      <c r="Z33130" s="34">
        <v>101</v>
      </c>
      <c r="AA33130" s="34">
        <v>87</v>
      </c>
      <c r="AB33130" s="34">
        <v>90</v>
      </c>
      <c r="AC33130" s="34">
        <v>86</v>
      </c>
    </row>
    <row r="33131" spans="1:29" x14ac:dyDescent="0.2">
      <c r="A33131" s="34" t="s">
        <v>93624</v>
      </c>
      <c r="B33131" s="34">
        <v>42</v>
      </c>
      <c r="C33131" s="34">
        <v>38</v>
      </c>
      <c r="D33131" s="34">
        <v>79</v>
      </c>
      <c r="E33131" s="34">
        <v>53</v>
      </c>
      <c r="F33131" s="34">
        <v>55</v>
      </c>
      <c r="G33131" s="34">
        <v>36</v>
      </c>
      <c r="H33131" s="34">
        <v>39</v>
      </c>
      <c r="I33131" s="34">
        <v>34</v>
      </c>
      <c r="J33131" s="34">
        <v>38</v>
      </c>
      <c r="K33131" s="34">
        <v>38</v>
      </c>
      <c r="L33131" s="34">
        <v>35</v>
      </c>
      <c r="M33131" s="34">
        <v>42</v>
      </c>
      <c r="N33131" s="34">
        <v>53</v>
      </c>
      <c r="O33131" s="34">
        <v>41</v>
      </c>
      <c r="P33131" s="34">
        <v>37</v>
      </c>
      <c r="Q33131" s="34">
        <v>53</v>
      </c>
      <c r="R33131" s="34">
        <v>64</v>
      </c>
      <c r="S33131" s="34">
        <v>76</v>
      </c>
      <c r="T33131" s="34">
        <v>48</v>
      </c>
      <c r="U33131" s="34">
        <v>49</v>
      </c>
      <c r="V33131" s="34">
        <v>44</v>
      </c>
      <c r="W33131" s="34">
        <v>35</v>
      </c>
      <c r="X33131" s="34">
        <v>68</v>
      </c>
      <c r="Y33131" s="34">
        <v>38</v>
      </c>
      <c r="Z33131" s="34">
        <v>61</v>
      </c>
      <c r="AA33131" s="34">
        <v>50</v>
      </c>
      <c r="AB33131" s="34">
        <v>63</v>
      </c>
      <c r="AC33131" s="34">
        <v>65</v>
      </c>
    </row>
    <row r="33132" spans="1:29" x14ac:dyDescent="0.2">
      <c r="A33132" s="34" t="s">
        <v>93625</v>
      </c>
      <c r="B33132" s="34">
        <v>97</v>
      </c>
      <c r="C33132" s="34">
        <v>159</v>
      </c>
      <c r="D33132" s="34">
        <v>164</v>
      </c>
      <c r="E33132" s="34">
        <v>160</v>
      </c>
      <c r="F33132" s="34">
        <v>142</v>
      </c>
      <c r="G33132" s="34">
        <v>131</v>
      </c>
      <c r="H33132" s="34">
        <v>134</v>
      </c>
      <c r="I33132" s="34">
        <v>127</v>
      </c>
      <c r="J33132" s="34">
        <v>110</v>
      </c>
      <c r="K33132" s="34">
        <v>153</v>
      </c>
      <c r="L33132" s="34">
        <v>72</v>
      </c>
      <c r="M33132" s="34">
        <v>131</v>
      </c>
      <c r="N33132" s="34">
        <v>102</v>
      </c>
      <c r="O33132" s="34">
        <v>116</v>
      </c>
      <c r="P33132" s="34">
        <v>96</v>
      </c>
      <c r="Q33132" s="34">
        <v>148</v>
      </c>
      <c r="R33132" s="34">
        <v>153</v>
      </c>
      <c r="S33132" s="34">
        <v>186</v>
      </c>
      <c r="T33132" s="34">
        <v>112</v>
      </c>
      <c r="U33132" s="34">
        <v>114</v>
      </c>
      <c r="V33132" s="34">
        <v>129</v>
      </c>
      <c r="W33132" s="34">
        <v>145</v>
      </c>
      <c r="X33132" s="34">
        <v>158</v>
      </c>
      <c r="Y33132" s="34">
        <v>136</v>
      </c>
      <c r="Z33132" s="34">
        <v>125</v>
      </c>
      <c r="AA33132" s="34">
        <v>177</v>
      </c>
      <c r="AB33132" s="34">
        <v>143</v>
      </c>
      <c r="AC33132" s="34">
        <v>246</v>
      </c>
    </row>
    <row r="33133" spans="1:29" x14ac:dyDescent="0.2">
      <c r="A33133" s="34" t="s">
        <v>93626</v>
      </c>
      <c r="B33133" s="34">
        <v>95</v>
      </c>
      <c r="C33133" s="34">
        <v>108</v>
      </c>
      <c r="D33133" s="34">
        <v>165</v>
      </c>
      <c r="E33133" s="34">
        <v>102</v>
      </c>
      <c r="F33133" s="34">
        <v>127</v>
      </c>
      <c r="G33133" s="34">
        <v>104</v>
      </c>
      <c r="H33133" s="34">
        <v>116</v>
      </c>
      <c r="I33133" s="34">
        <v>114</v>
      </c>
      <c r="J33133" s="34">
        <v>154</v>
      </c>
      <c r="K33133" s="34">
        <v>144</v>
      </c>
      <c r="L33133" s="34">
        <v>103</v>
      </c>
      <c r="M33133" s="34">
        <v>104</v>
      </c>
      <c r="N33133" s="34">
        <v>145</v>
      </c>
      <c r="O33133" s="34">
        <v>108</v>
      </c>
      <c r="P33133" s="34">
        <v>139</v>
      </c>
      <c r="Q33133" s="34">
        <v>153</v>
      </c>
      <c r="R33133" s="34">
        <v>177</v>
      </c>
      <c r="S33133" s="34">
        <v>163</v>
      </c>
      <c r="T33133" s="34">
        <v>118</v>
      </c>
      <c r="U33133" s="34">
        <v>108</v>
      </c>
      <c r="V33133" s="34">
        <v>177</v>
      </c>
      <c r="W33133" s="34">
        <v>129</v>
      </c>
      <c r="X33133" s="34">
        <v>163</v>
      </c>
      <c r="Y33133" s="34">
        <v>116</v>
      </c>
      <c r="Z33133" s="34">
        <v>114</v>
      </c>
      <c r="AA33133" s="34">
        <v>107</v>
      </c>
      <c r="AB33133" s="34">
        <v>171</v>
      </c>
      <c r="AC33133" s="34">
        <v>149</v>
      </c>
    </row>
    <row r="33134" spans="1:29" x14ac:dyDescent="0.2">
      <c r="A33134" s="34" t="s">
        <v>93627</v>
      </c>
      <c r="B33134" s="34">
        <v>48</v>
      </c>
      <c r="C33134" s="34">
        <v>46</v>
      </c>
      <c r="D33134" s="34">
        <v>81</v>
      </c>
      <c r="E33134" s="34">
        <v>38</v>
      </c>
      <c r="F33134" s="34">
        <v>60</v>
      </c>
      <c r="G33134" s="34">
        <v>76</v>
      </c>
      <c r="H33134" s="34">
        <v>77</v>
      </c>
      <c r="I33134" s="34">
        <v>56</v>
      </c>
      <c r="J33134" s="34">
        <v>53</v>
      </c>
      <c r="K33134" s="34">
        <v>63</v>
      </c>
      <c r="L33134" s="34">
        <v>41</v>
      </c>
      <c r="M33134" s="34">
        <v>50</v>
      </c>
      <c r="N33134" s="34">
        <v>38</v>
      </c>
      <c r="O33134" s="34">
        <v>44</v>
      </c>
      <c r="P33134" s="34">
        <v>59</v>
      </c>
      <c r="Q33134" s="34">
        <v>61</v>
      </c>
      <c r="R33134" s="34">
        <v>78</v>
      </c>
      <c r="S33134" s="34">
        <v>80</v>
      </c>
      <c r="T33134" s="34">
        <v>49</v>
      </c>
      <c r="U33134" s="34">
        <v>31</v>
      </c>
      <c r="V33134" s="34">
        <v>70</v>
      </c>
      <c r="W33134" s="34">
        <v>50</v>
      </c>
      <c r="X33134" s="34">
        <v>73</v>
      </c>
      <c r="Y33134" s="34">
        <v>63</v>
      </c>
      <c r="Z33134" s="34">
        <v>64</v>
      </c>
      <c r="AA33134" s="34">
        <v>90</v>
      </c>
      <c r="AB33134" s="34">
        <v>60</v>
      </c>
      <c r="AC33134" s="34">
        <v>80</v>
      </c>
    </row>
    <row r="33135" spans="1:29" x14ac:dyDescent="0.2">
      <c r="A33135" s="34" t="s">
        <v>93628</v>
      </c>
      <c r="B33135" s="34">
        <v>61</v>
      </c>
      <c r="C33135" s="34">
        <v>44</v>
      </c>
      <c r="D33135" s="34">
        <v>26</v>
      </c>
      <c r="E33135" s="34">
        <v>53</v>
      </c>
      <c r="F33135" s="34">
        <v>44</v>
      </c>
      <c r="G33135" s="34">
        <v>63</v>
      </c>
      <c r="H33135" s="34">
        <v>45</v>
      </c>
      <c r="I33135" s="34">
        <v>41</v>
      </c>
      <c r="J33135" s="34">
        <v>41</v>
      </c>
      <c r="K33135" s="34">
        <v>64</v>
      </c>
      <c r="L33135" s="34">
        <v>46</v>
      </c>
      <c r="M33135" s="34">
        <v>26</v>
      </c>
      <c r="N33135" s="34">
        <v>34</v>
      </c>
      <c r="O33135" s="34">
        <v>40</v>
      </c>
      <c r="P33135" s="34">
        <v>46</v>
      </c>
      <c r="Q33135" s="34">
        <v>56</v>
      </c>
      <c r="R33135" s="34">
        <v>43</v>
      </c>
      <c r="S33135" s="34">
        <v>44</v>
      </c>
      <c r="T33135" s="34">
        <v>61</v>
      </c>
      <c r="U33135" s="34">
        <v>61</v>
      </c>
      <c r="V33135" s="34">
        <v>40</v>
      </c>
      <c r="W33135" s="34">
        <v>62</v>
      </c>
      <c r="X33135" s="34">
        <v>47</v>
      </c>
      <c r="Y33135" s="34">
        <v>65</v>
      </c>
      <c r="Z33135" s="34">
        <v>56</v>
      </c>
      <c r="AA33135" s="34">
        <v>66</v>
      </c>
      <c r="AB33135" s="34">
        <v>45</v>
      </c>
      <c r="AC33135" s="34">
        <v>52</v>
      </c>
    </row>
    <row r="33136" spans="1:29" x14ac:dyDescent="0.2">
      <c r="A33136" s="34" t="s">
        <v>93629</v>
      </c>
      <c r="B33136" s="34">
        <v>52</v>
      </c>
      <c r="C33136" s="34">
        <v>50</v>
      </c>
      <c r="D33136" s="34">
        <v>53</v>
      </c>
      <c r="E33136" s="34">
        <v>53</v>
      </c>
      <c r="F33136" s="34">
        <v>41</v>
      </c>
      <c r="G33136" s="34">
        <v>32</v>
      </c>
      <c r="H33136" s="34">
        <v>42</v>
      </c>
      <c r="I33136" s="34">
        <v>44</v>
      </c>
      <c r="J33136" s="34">
        <v>49</v>
      </c>
      <c r="K33136" s="34">
        <v>66</v>
      </c>
      <c r="L33136" s="34">
        <v>28</v>
      </c>
      <c r="M33136" s="34">
        <v>41</v>
      </c>
      <c r="N33136" s="34">
        <v>32</v>
      </c>
      <c r="O33136" s="34">
        <v>52</v>
      </c>
      <c r="P33136" s="34">
        <v>41</v>
      </c>
      <c r="Q33136" s="34">
        <v>61</v>
      </c>
      <c r="R33136" s="34">
        <v>47</v>
      </c>
      <c r="S33136" s="34">
        <v>57</v>
      </c>
      <c r="T33136" s="34">
        <v>52</v>
      </c>
      <c r="U33136" s="34">
        <v>43</v>
      </c>
      <c r="V33136" s="34">
        <v>33</v>
      </c>
      <c r="W33136" s="34">
        <v>57</v>
      </c>
      <c r="X33136" s="34">
        <v>60</v>
      </c>
      <c r="Y33136" s="34">
        <v>55</v>
      </c>
      <c r="Z33136" s="34">
        <v>43</v>
      </c>
      <c r="AA33136" s="34">
        <v>49</v>
      </c>
      <c r="AB33136" s="34">
        <v>25</v>
      </c>
      <c r="AC33136" s="34">
        <v>90</v>
      </c>
    </row>
    <row r="33137" spans="1:29" x14ac:dyDescent="0.2">
      <c r="A33137" s="34" t="s">
        <v>93630</v>
      </c>
      <c r="B33137" s="34">
        <v>50</v>
      </c>
      <c r="C33137" s="34">
        <v>32</v>
      </c>
      <c r="D33137" s="34">
        <v>48</v>
      </c>
      <c r="E33137" s="34">
        <v>21</v>
      </c>
      <c r="F33137" s="34">
        <v>58</v>
      </c>
      <c r="G33137" s="34">
        <v>46</v>
      </c>
      <c r="H33137" s="34">
        <v>51</v>
      </c>
      <c r="I33137" s="34">
        <v>30</v>
      </c>
      <c r="J33137" s="34">
        <v>42</v>
      </c>
      <c r="K33137" s="34">
        <v>45</v>
      </c>
      <c r="L33137" s="34">
        <v>26</v>
      </c>
      <c r="M33137" s="34">
        <v>16</v>
      </c>
      <c r="N33137" s="34">
        <v>44</v>
      </c>
      <c r="O33137" s="34">
        <v>21</v>
      </c>
      <c r="P33137" s="34">
        <v>41</v>
      </c>
      <c r="Q33137" s="34">
        <v>32</v>
      </c>
      <c r="R33137" s="34">
        <v>43</v>
      </c>
      <c r="S33137" s="34">
        <v>45</v>
      </c>
      <c r="T33137" s="34">
        <v>56</v>
      </c>
      <c r="U33137" s="34">
        <v>40</v>
      </c>
      <c r="V33137" s="34">
        <v>33</v>
      </c>
      <c r="W33137" s="34">
        <v>34</v>
      </c>
      <c r="X33137" s="34">
        <v>60</v>
      </c>
      <c r="Y33137" s="34">
        <v>32</v>
      </c>
      <c r="Z33137" s="34">
        <v>59</v>
      </c>
      <c r="AA33137" s="34">
        <v>56</v>
      </c>
      <c r="AB33137" s="34">
        <v>37</v>
      </c>
      <c r="AC33137" s="34">
        <v>52</v>
      </c>
    </row>
    <row r="33138" spans="1:29" x14ac:dyDescent="0.2">
      <c r="A33138" s="34" t="s">
        <v>93631</v>
      </c>
      <c r="B33138" s="34">
        <v>70</v>
      </c>
      <c r="C33138" s="34">
        <v>57</v>
      </c>
      <c r="D33138" s="34">
        <v>115</v>
      </c>
      <c r="E33138" s="34">
        <v>97</v>
      </c>
      <c r="F33138" s="34">
        <v>88</v>
      </c>
      <c r="G33138" s="34">
        <v>64</v>
      </c>
      <c r="H33138" s="34">
        <v>84</v>
      </c>
      <c r="I33138" s="34">
        <v>84</v>
      </c>
      <c r="J33138" s="34">
        <v>61</v>
      </c>
      <c r="K33138" s="34">
        <v>79</v>
      </c>
      <c r="L33138" s="34">
        <v>52</v>
      </c>
      <c r="M33138" s="34">
        <v>68</v>
      </c>
      <c r="N33138" s="34">
        <v>94</v>
      </c>
      <c r="O33138" s="34">
        <v>53</v>
      </c>
      <c r="P33138" s="34">
        <v>71</v>
      </c>
      <c r="Q33138" s="34">
        <v>108</v>
      </c>
      <c r="R33138" s="34">
        <v>71</v>
      </c>
      <c r="S33138" s="34">
        <v>106</v>
      </c>
      <c r="T33138" s="34">
        <v>100</v>
      </c>
      <c r="U33138" s="34">
        <v>82</v>
      </c>
      <c r="V33138" s="34">
        <v>99</v>
      </c>
      <c r="W33138" s="34">
        <v>70</v>
      </c>
      <c r="X33138" s="34">
        <v>107</v>
      </c>
      <c r="Y33138" s="34">
        <v>72</v>
      </c>
      <c r="Z33138" s="34">
        <v>163</v>
      </c>
      <c r="AA33138" s="34">
        <v>87</v>
      </c>
      <c r="AB33138" s="34">
        <v>102</v>
      </c>
      <c r="AC33138" s="34">
        <v>116</v>
      </c>
    </row>
    <row r="33139" spans="1:29" x14ac:dyDescent="0.2">
      <c r="A33139" s="34" t="s">
        <v>93632</v>
      </c>
      <c r="B33139" s="34">
        <v>82</v>
      </c>
      <c r="C33139" s="34">
        <v>72</v>
      </c>
      <c r="D33139" s="34">
        <v>85</v>
      </c>
      <c r="E33139" s="34">
        <v>73</v>
      </c>
      <c r="F33139" s="34">
        <v>80</v>
      </c>
      <c r="G33139" s="34">
        <v>91</v>
      </c>
      <c r="H33139" s="34">
        <v>50</v>
      </c>
      <c r="I33139" s="34">
        <v>61</v>
      </c>
      <c r="J33139" s="34">
        <v>70</v>
      </c>
      <c r="K33139" s="34">
        <v>78</v>
      </c>
      <c r="L33139" s="34">
        <v>57</v>
      </c>
      <c r="M33139" s="34">
        <v>52</v>
      </c>
      <c r="N33139" s="34">
        <v>78</v>
      </c>
      <c r="O33139" s="34">
        <v>52</v>
      </c>
      <c r="P33139" s="34">
        <v>52</v>
      </c>
      <c r="Q33139" s="34">
        <v>56</v>
      </c>
      <c r="R33139" s="34">
        <v>99</v>
      </c>
      <c r="S33139" s="34">
        <v>99</v>
      </c>
      <c r="T33139" s="34">
        <v>56</v>
      </c>
      <c r="U33139" s="34">
        <v>64</v>
      </c>
      <c r="V33139" s="34">
        <v>75</v>
      </c>
      <c r="W33139" s="34">
        <v>73</v>
      </c>
      <c r="X33139" s="34">
        <v>80</v>
      </c>
      <c r="Y33139" s="34">
        <v>49</v>
      </c>
      <c r="Z33139" s="34">
        <v>93</v>
      </c>
      <c r="AA33139" s="34">
        <v>97</v>
      </c>
      <c r="AB33139" s="34">
        <v>53</v>
      </c>
      <c r="AC33139" s="34">
        <v>103</v>
      </c>
    </row>
    <row r="33140" spans="1:29" x14ac:dyDescent="0.2">
      <c r="A33140" s="34" t="s">
        <v>93633</v>
      </c>
      <c r="B33140" s="34">
        <v>226</v>
      </c>
      <c r="C33140" s="34">
        <v>227</v>
      </c>
      <c r="D33140" s="34">
        <v>324</v>
      </c>
      <c r="E33140" s="34">
        <v>271</v>
      </c>
      <c r="F33140" s="34">
        <v>346</v>
      </c>
      <c r="G33140" s="34">
        <v>280</v>
      </c>
      <c r="H33140" s="34">
        <v>256</v>
      </c>
      <c r="I33140" s="34">
        <v>290</v>
      </c>
      <c r="J33140" s="34">
        <v>267</v>
      </c>
      <c r="K33140" s="34">
        <v>275</v>
      </c>
      <c r="L33140" s="34">
        <v>158</v>
      </c>
      <c r="M33140" s="34">
        <v>225</v>
      </c>
      <c r="N33140" s="34">
        <v>240</v>
      </c>
      <c r="O33140" s="34">
        <v>205</v>
      </c>
      <c r="P33140" s="34">
        <v>224</v>
      </c>
      <c r="Q33140" s="34">
        <v>309</v>
      </c>
      <c r="R33140" s="34">
        <v>295</v>
      </c>
      <c r="S33140" s="34">
        <v>348</v>
      </c>
      <c r="T33140" s="34">
        <v>244</v>
      </c>
      <c r="U33140" s="34">
        <v>253</v>
      </c>
      <c r="V33140" s="34">
        <v>276</v>
      </c>
      <c r="W33140" s="34">
        <v>279</v>
      </c>
      <c r="X33140" s="34">
        <v>338</v>
      </c>
      <c r="Y33140" s="34">
        <v>246</v>
      </c>
      <c r="Z33140" s="34">
        <v>342</v>
      </c>
      <c r="AA33140" s="34">
        <v>281</v>
      </c>
      <c r="AB33140" s="34">
        <v>293</v>
      </c>
      <c r="AC33140" s="34">
        <v>429</v>
      </c>
    </row>
    <row r="33141" spans="1:29" x14ac:dyDescent="0.2">
      <c r="A33141" s="34" t="s">
        <v>93634</v>
      </c>
      <c r="B33141" s="34">
        <v>51</v>
      </c>
      <c r="C33141" s="34">
        <v>45</v>
      </c>
      <c r="D33141" s="34">
        <v>72</v>
      </c>
      <c r="E33141" s="34">
        <v>36</v>
      </c>
      <c r="F33141" s="34">
        <v>67</v>
      </c>
      <c r="G33141" s="34">
        <v>70</v>
      </c>
      <c r="H33141" s="34">
        <v>53</v>
      </c>
      <c r="I33141" s="34">
        <v>43</v>
      </c>
      <c r="J33141" s="34">
        <v>34</v>
      </c>
      <c r="K33141" s="34">
        <v>58</v>
      </c>
      <c r="L33141" s="34">
        <v>43</v>
      </c>
      <c r="M33141" s="34">
        <v>65</v>
      </c>
      <c r="N33141" s="34">
        <v>29</v>
      </c>
      <c r="O33141" s="34">
        <v>49</v>
      </c>
      <c r="P33141" s="34">
        <v>55</v>
      </c>
      <c r="Q33141" s="34">
        <v>87</v>
      </c>
      <c r="R33141" s="34">
        <v>55</v>
      </c>
      <c r="S33141" s="34">
        <v>61</v>
      </c>
      <c r="T33141" s="34">
        <v>46</v>
      </c>
      <c r="U33141" s="34">
        <v>59</v>
      </c>
      <c r="V33141" s="34">
        <v>72</v>
      </c>
      <c r="W33141" s="34">
        <v>61</v>
      </c>
      <c r="X33141" s="34">
        <v>89</v>
      </c>
      <c r="Y33141" s="34">
        <v>79</v>
      </c>
      <c r="Z33141" s="34">
        <v>62</v>
      </c>
      <c r="AA33141" s="34">
        <v>87</v>
      </c>
      <c r="AB33141" s="34">
        <v>42</v>
      </c>
      <c r="AC33141" s="34">
        <v>106</v>
      </c>
    </row>
    <row r="33142" spans="1:29" x14ac:dyDescent="0.2">
      <c r="A33142" s="34" t="s">
        <v>93635</v>
      </c>
      <c r="B33142" s="34">
        <v>43</v>
      </c>
      <c r="C33142" s="34">
        <v>29</v>
      </c>
      <c r="D33142" s="34">
        <v>67</v>
      </c>
      <c r="E33142" s="34">
        <v>53</v>
      </c>
      <c r="F33142" s="34">
        <v>62</v>
      </c>
      <c r="G33142" s="34">
        <v>35</v>
      </c>
      <c r="H33142" s="34">
        <v>68</v>
      </c>
      <c r="I33142" s="34">
        <v>44</v>
      </c>
      <c r="J33142" s="34">
        <v>53</v>
      </c>
      <c r="K33142" s="34">
        <v>42</v>
      </c>
      <c r="L33142" s="34">
        <v>26</v>
      </c>
      <c r="M33142" s="34">
        <v>27</v>
      </c>
      <c r="N33142" s="34">
        <v>65</v>
      </c>
      <c r="O33142" s="34">
        <v>37</v>
      </c>
      <c r="P33142" s="34">
        <v>48</v>
      </c>
      <c r="Q33142" s="34">
        <v>55</v>
      </c>
      <c r="R33142" s="34">
        <v>43</v>
      </c>
      <c r="S33142" s="34">
        <v>62</v>
      </c>
      <c r="T33142" s="34">
        <v>38</v>
      </c>
      <c r="U33142" s="34">
        <v>25</v>
      </c>
      <c r="V33142" s="34">
        <v>56</v>
      </c>
      <c r="W33142" s="34">
        <v>35</v>
      </c>
      <c r="X33142" s="34">
        <v>60</v>
      </c>
      <c r="Y33142" s="34">
        <v>32</v>
      </c>
      <c r="Z33142" s="34">
        <v>52</v>
      </c>
      <c r="AA33142" s="34">
        <v>45</v>
      </c>
      <c r="AB33142" s="34">
        <v>85</v>
      </c>
      <c r="AC33142" s="34">
        <v>76</v>
      </c>
    </row>
    <row r="33143" spans="1:29" x14ac:dyDescent="0.2">
      <c r="A33143" s="34" t="s">
        <v>93636</v>
      </c>
      <c r="B33143" s="34">
        <v>72</v>
      </c>
      <c r="C33143" s="34">
        <v>105</v>
      </c>
      <c r="D33143" s="34">
        <v>156</v>
      </c>
      <c r="E33143" s="34">
        <v>146</v>
      </c>
      <c r="F33143" s="34">
        <v>129</v>
      </c>
      <c r="G33143" s="34">
        <v>98</v>
      </c>
      <c r="H33143" s="34">
        <v>129</v>
      </c>
      <c r="I33143" s="34">
        <v>85</v>
      </c>
      <c r="J33143" s="34">
        <v>108</v>
      </c>
      <c r="K33143" s="34">
        <v>109</v>
      </c>
      <c r="L33143" s="34">
        <v>83</v>
      </c>
      <c r="M33143" s="34">
        <v>105</v>
      </c>
      <c r="N33143" s="34">
        <v>139</v>
      </c>
      <c r="O33143" s="34">
        <v>88</v>
      </c>
      <c r="P33143" s="34">
        <v>109</v>
      </c>
      <c r="Q33143" s="34">
        <v>128</v>
      </c>
      <c r="R33143" s="34">
        <v>136</v>
      </c>
      <c r="S33143" s="34">
        <v>121</v>
      </c>
      <c r="T33143" s="34">
        <v>104</v>
      </c>
      <c r="U33143" s="34">
        <v>79</v>
      </c>
      <c r="V33143" s="34">
        <v>156</v>
      </c>
      <c r="W33143" s="34">
        <v>113</v>
      </c>
      <c r="X33143" s="34">
        <v>175</v>
      </c>
      <c r="Y33143" s="34">
        <v>97</v>
      </c>
      <c r="Z33143" s="34">
        <v>156</v>
      </c>
      <c r="AA33143" s="34">
        <v>140</v>
      </c>
      <c r="AB33143" s="34">
        <v>121</v>
      </c>
      <c r="AC33143" s="34">
        <v>179</v>
      </c>
    </row>
    <row r="33144" spans="1:29" x14ac:dyDescent="0.2">
      <c r="A33144" s="34" t="s">
        <v>93637</v>
      </c>
      <c r="B33144" s="34">
        <v>335</v>
      </c>
      <c r="C33144" s="34">
        <v>273</v>
      </c>
      <c r="D33144" s="34">
        <v>388</v>
      </c>
      <c r="E33144" s="34">
        <v>344</v>
      </c>
      <c r="F33144" s="34">
        <v>441</v>
      </c>
      <c r="G33144" s="34">
        <v>340</v>
      </c>
      <c r="H33144" s="34">
        <v>391</v>
      </c>
      <c r="I33144" s="34">
        <v>265</v>
      </c>
      <c r="J33144" s="34">
        <v>398</v>
      </c>
      <c r="K33144" s="34">
        <v>340</v>
      </c>
      <c r="L33144" s="34">
        <v>284</v>
      </c>
      <c r="M33144" s="34">
        <v>324</v>
      </c>
      <c r="N33144" s="34">
        <v>350</v>
      </c>
      <c r="O33144" s="34">
        <v>293</v>
      </c>
      <c r="P33144" s="34">
        <v>419</v>
      </c>
      <c r="Q33144" s="34">
        <v>418</v>
      </c>
      <c r="R33144" s="34">
        <v>478</v>
      </c>
      <c r="S33144" s="34">
        <v>410</v>
      </c>
      <c r="T33144" s="34">
        <v>383</v>
      </c>
      <c r="U33144" s="34">
        <v>333</v>
      </c>
      <c r="V33144" s="34">
        <v>432</v>
      </c>
      <c r="W33144" s="34">
        <v>366</v>
      </c>
      <c r="X33144" s="34">
        <v>535</v>
      </c>
      <c r="Y33144" s="34">
        <v>351</v>
      </c>
      <c r="Z33144" s="34">
        <v>418</v>
      </c>
      <c r="AA33144" s="34">
        <v>489</v>
      </c>
      <c r="AB33144" s="34">
        <v>449</v>
      </c>
      <c r="AC33144" s="34">
        <v>531</v>
      </c>
    </row>
    <row r="33145" spans="1:29" x14ac:dyDescent="0.2">
      <c r="A33145" s="34" t="s">
        <v>93638</v>
      </c>
      <c r="B33145" s="34">
        <v>82</v>
      </c>
      <c r="C33145" s="34">
        <v>117</v>
      </c>
      <c r="D33145" s="34">
        <v>160</v>
      </c>
      <c r="E33145" s="34">
        <v>119</v>
      </c>
      <c r="F33145" s="34">
        <v>118</v>
      </c>
      <c r="G33145" s="34">
        <v>141</v>
      </c>
      <c r="H33145" s="34">
        <v>106</v>
      </c>
      <c r="I33145" s="34">
        <v>140</v>
      </c>
      <c r="J33145" s="34">
        <v>115</v>
      </c>
      <c r="K33145" s="34">
        <v>155</v>
      </c>
      <c r="L33145" s="34">
        <v>67</v>
      </c>
      <c r="M33145" s="34">
        <v>132</v>
      </c>
      <c r="N33145" s="34">
        <v>98</v>
      </c>
      <c r="O33145" s="34">
        <v>90</v>
      </c>
      <c r="P33145" s="34">
        <v>104</v>
      </c>
      <c r="Q33145" s="34">
        <v>132</v>
      </c>
      <c r="R33145" s="34">
        <v>125</v>
      </c>
      <c r="S33145" s="34">
        <v>174</v>
      </c>
      <c r="T33145" s="34">
        <v>99</v>
      </c>
      <c r="U33145" s="34">
        <v>87</v>
      </c>
      <c r="V33145" s="34">
        <v>156</v>
      </c>
      <c r="W33145" s="34">
        <v>125</v>
      </c>
      <c r="X33145" s="34">
        <v>146</v>
      </c>
      <c r="Y33145" s="34">
        <v>94</v>
      </c>
      <c r="Z33145" s="34">
        <v>193</v>
      </c>
      <c r="AA33145" s="34">
        <v>127</v>
      </c>
      <c r="AB33145" s="34">
        <v>105</v>
      </c>
      <c r="AC33145" s="34">
        <v>188</v>
      </c>
    </row>
    <row r="33146" spans="1:29" x14ac:dyDescent="0.2">
      <c r="A33146" s="34" t="s">
        <v>93639</v>
      </c>
      <c r="B33146" s="34">
        <v>106</v>
      </c>
      <c r="C33146" s="34">
        <v>207</v>
      </c>
      <c r="D33146" s="34">
        <v>193</v>
      </c>
      <c r="E33146" s="34">
        <v>195</v>
      </c>
      <c r="F33146" s="34">
        <v>243</v>
      </c>
      <c r="G33146" s="34">
        <v>273</v>
      </c>
      <c r="H33146" s="34">
        <v>202</v>
      </c>
      <c r="I33146" s="34">
        <v>202</v>
      </c>
      <c r="J33146" s="34">
        <v>165</v>
      </c>
      <c r="K33146" s="34">
        <v>211</v>
      </c>
      <c r="L33146" s="34">
        <v>163</v>
      </c>
      <c r="M33146" s="34">
        <v>224</v>
      </c>
      <c r="N33146" s="34">
        <v>191</v>
      </c>
      <c r="O33146" s="34">
        <v>173</v>
      </c>
      <c r="P33146" s="34">
        <v>158</v>
      </c>
      <c r="Q33146" s="34">
        <v>308</v>
      </c>
      <c r="R33146" s="34">
        <v>275</v>
      </c>
      <c r="S33146" s="34">
        <v>252</v>
      </c>
      <c r="T33146" s="34">
        <v>269</v>
      </c>
      <c r="U33146" s="34">
        <v>237</v>
      </c>
      <c r="V33146" s="34">
        <v>284</v>
      </c>
      <c r="W33146" s="34">
        <v>298</v>
      </c>
      <c r="X33146" s="34">
        <v>217</v>
      </c>
      <c r="Y33146" s="34">
        <v>338</v>
      </c>
      <c r="Z33146" s="34">
        <v>205</v>
      </c>
      <c r="AA33146" s="34">
        <v>271</v>
      </c>
      <c r="AB33146" s="34">
        <v>269</v>
      </c>
      <c r="AC33146" s="34">
        <v>358</v>
      </c>
    </row>
    <row r="33147" spans="1:29" x14ac:dyDescent="0.2">
      <c r="A33147" s="34" t="s">
        <v>93640</v>
      </c>
      <c r="B33147" s="34">
        <v>139</v>
      </c>
      <c r="C33147" s="34">
        <v>197</v>
      </c>
      <c r="D33147" s="34">
        <v>305</v>
      </c>
      <c r="E33147" s="34">
        <v>198</v>
      </c>
      <c r="F33147" s="34">
        <v>242</v>
      </c>
      <c r="G33147" s="34">
        <v>171</v>
      </c>
      <c r="H33147" s="34">
        <v>213</v>
      </c>
      <c r="I33147" s="34">
        <v>141</v>
      </c>
      <c r="J33147" s="34">
        <v>207</v>
      </c>
      <c r="K33147" s="34">
        <v>200</v>
      </c>
      <c r="L33147" s="34">
        <v>170</v>
      </c>
      <c r="M33147" s="34">
        <v>157</v>
      </c>
      <c r="N33147" s="34">
        <v>200</v>
      </c>
      <c r="O33147" s="34">
        <v>155</v>
      </c>
      <c r="P33147" s="34">
        <v>206</v>
      </c>
      <c r="Q33147" s="34">
        <v>196</v>
      </c>
      <c r="R33147" s="34">
        <v>333</v>
      </c>
      <c r="S33147" s="34">
        <v>205</v>
      </c>
      <c r="T33147" s="34">
        <v>229</v>
      </c>
      <c r="U33147" s="34">
        <v>196</v>
      </c>
      <c r="V33147" s="34">
        <v>248</v>
      </c>
      <c r="W33147" s="34">
        <v>231</v>
      </c>
      <c r="X33147" s="34">
        <v>291</v>
      </c>
      <c r="Y33147" s="34">
        <v>183</v>
      </c>
      <c r="Z33147" s="34">
        <v>247</v>
      </c>
      <c r="AA33147" s="34">
        <v>182</v>
      </c>
      <c r="AB33147" s="34">
        <v>251</v>
      </c>
      <c r="AC33147" s="34">
        <v>308</v>
      </c>
    </row>
    <row r="33148" spans="1:29" x14ac:dyDescent="0.2">
      <c r="A33148" s="34" t="s">
        <v>93641</v>
      </c>
      <c r="B33148" s="34">
        <v>52</v>
      </c>
      <c r="C33148" s="34">
        <v>91</v>
      </c>
      <c r="D33148" s="34">
        <v>94</v>
      </c>
      <c r="E33148" s="34">
        <v>82</v>
      </c>
      <c r="F33148" s="34">
        <v>91</v>
      </c>
      <c r="G33148" s="34">
        <v>70</v>
      </c>
      <c r="H33148" s="34">
        <v>58</v>
      </c>
      <c r="I33148" s="34">
        <v>72</v>
      </c>
      <c r="J33148" s="34">
        <v>50</v>
      </c>
      <c r="K33148" s="34">
        <v>90</v>
      </c>
      <c r="L33148" s="34">
        <v>45</v>
      </c>
      <c r="M33148" s="34">
        <v>70</v>
      </c>
      <c r="N33148" s="34">
        <v>87</v>
      </c>
      <c r="O33148" s="34">
        <v>72</v>
      </c>
      <c r="P33148" s="34">
        <v>77</v>
      </c>
      <c r="Q33148" s="34">
        <v>57</v>
      </c>
      <c r="R33148" s="34">
        <v>72</v>
      </c>
      <c r="S33148" s="34">
        <v>105</v>
      </c>
      <c r="T33148" s="34">
        <v>80</v>
      </c>
      <c r="U33148" s="34">
        <v>99</v>
      </c>
      <c r="V33148" s="34">
        <v>107</v>
      </c>
      <c r="W33148" s="34">
        <v>105</v>
      </c>
      <c r="X33148" s="34">
        <v>98</v>
      </c>
      <c r="Y33148" s="34">
        <v>88</v>
      </c>
      <c r="Z33148" s="34">
        <v>78</v>
      </c>
      <c r="AA33148" s="34">
        <v>110</v>
      </c>
      <c r="AB33148" s="34">
        <v>43</v>
      </c>
      <c r="AC33148" s="34">
        <v>116</v>
      </c>
    </row>
    <row r="33149" spans="1:29" x14ac:dyDescent="0.2">
      <c r="A33149" s="34" t="s">
        <v>93642</v>
      </c>
      <c r="B33149" s="34">
        <v>115</v>
      </c>
      <c r="C33149" s="34">
        <v>90</v>
      </c>
      <c r="D33149" s="34">
        <v>111</v>
      </c>
      <c r="E33149" s="34">
        <v>80</v>
      </c>
      <c r="F33149" s="34">
        <v>76</v>
      </c>
      <c r="G33149" s="34">
        <v>84</v>
      </c>
      <c r="H33149" s="34">
        <v>102</v>
      </c>
      <c r="I33149" s="34">
        <v>72</v>
      </c>
      <c r="J33149" s="34">
        <v>67</v>
      </c>
      <c r="K33149" s="34">
        <v>62</v>
      </c>
      <c r="L33149" s="34">
        <v>75</v>
      </c>
      <c r="M33149" s="34">
        <v>81</v>
      </c>
      <c r="N33149" s="34">
        <v>71</v>
      </c>
      <c r="O33149" s="34">
        <v>87</v>
      </c>
      <c r="P33149" s="34">
        <v>65</v>
      </c>
      <c r="Q33149" s="34">
        <v>156</v>
      </c>
      <c r="R33149" s="34">
        <v>108</v>
      </c>
      <c r="S33149" s="34">
        <v>113</v>
      </c>
      <c r="T33149" s="34">
        <v>92</v>
      </c>
      <c r="U33149" s="34">
        <v>97</v>
      </c>
      <c r="V33149" s="34">
        <v>81</v>
      </c>
      <c r="W33149" s="34">
        <v>105</v>
      </c>
      <c r="X33149" s="34">
        <v>86</v>
      </c>
      <c r="Y33149" s="34">
        <v>98</v>
      </c>
      <c r="Z33149" s="34">
        <v>87</v>
      </c>
      <c r="AA33149" s="34">
        <v>115</v>
      </c>
      <c r="AB33149" s="34">
        <v>131</v>
      </c>
      <c r="AC33149" s="34">
        <v>161</v>
      </c>
    </row>
    <row r="33150" spans="1:29" x14ac:dyDescent="0.2">
      <c r="A33150" s="34" t="s">
        <v>93643</v>
      </c>
      <c r="B33150" s="34">
        <v>63</v>
      </c>
      <c r="C33150" s="34">
        <v>203</v>
      </c>
      <c r="D33150" s="34">
        <v>190</v>
      </c>
      <c r="E33150" s="34">
        <v>173</v>
      </c>
      <c r="F33150" s="34">
        <v>135</v>
      </c>
      <c r="G33150" s="34">
        <v>173</v>
      </c>
      <c r="H33150" s="34">
        <v>107</v>
      </c>
      <c r="I33150" s="34">
        <v>185</v>
      </c>
      <c r="J33150" s="34">
        <v>77</v>
      </c>
      <c r="K33150" s="34">
        <v>193</v>
      </c>
      <c r="L33150" s="34">
        <v>45</v>
      </c>
      <c r="M33150" s="34">
        <v>138</v>
      </c>
      <c r="N33150" s="34">
        <v>104</v>
      </c>
      <c r="O33150" s="34">
        <v>127</v>
      </c>
      <c r="P33150" s="34">
        <v>119</v>
      </c>
      <c r="Q33150" s="34">
        <v>174</v>
      </c>
      <c r="R33150" s="34">
        <v>129</v>
      </c>
      <c r="S33150" s="34">
        <v>236</v>
      </c>
      <c r="T33150" s="34">
        <v>57</v>
      </c>
      <c r="U33150" s="34">
        <v>103</v>
      </c>
      <c r="V33150" s="34">
        <v>102</v>
      </c>
      <c r="W33150" s="34">
        <v>106</v>
      </c>
      <c r="X33150" s="34">
        <v>163</v>
      </c>
      <c r="Y33150" s="34">
        <v>83</v>
      </c>
      <c r="Z33150" s="34">
        <v>182</v>
      </c>
      <c r="AA33150" s="34">
        <v>172</v>
      </c>
      <c r="AB33150" s="34">
        <v>63</v>
      </c>
      <c r="AC33150" s="34">
        <v>276</v>
      </c>
    </row>
    <row r="33151" spans="1:29" x14ac:dyDescent="0.2">
      <c r="A33151" s="34" t="s">
        <v>93644</v>
      </c>
      <c r="B33151" s="34">
        <v>69</v>
      </c>
      <c r="C33151" s="34">
        <v>48</v>
      </c>
      <c r="D33151" s="34">
        <v>48</v>
      </c>
      <c r="E33151" s="34">
        <v>59</v>
      </c>
      <c r="F33151" s="34">
        <v>68</v>
      </c>
      <c r="G33151" s="34">
        <v>61</v>
      </c>
      <c r="H33151" s="34">
        <v>105</v>
      </c>
      <c r="I33151" s="34">
        <v>40</v>
      </c>
      <c r="J33151" s="34">
        <v>42</v>
      </c>
      <c r="K33151" s="34">
        <v>53</v>
      </c>
      <c r="L33151" s="34">
        <v>35</v>
      </c>
      <c r="M33151" s="34">
        <v>57</v>
      </c>
      <c r="N33151" s="34">
        <v>46</v>
      </c>
      <c r="O33151" s="34">
        <v>48</v>
      </c>
      <c r="P33151" s="34">
        <v>52</v>
      </c>
      <c r="Q33151" s="34">
        <v>71</v>
      </c>
      <c r="R33151" s="34">
        <v>55</v>
      </c>
      <c r="S33151" s="34">
        <v>61</v>
      </c>
      <c r="T33151" s="34">
        <v>63</v>
      </c>
      <c r="U33151" s="34">
        <v>46</v>
      </c>
      <c r="V33151" s="34">
        <v>72</v>
      </c>
      <c r="W33151" s="34">
        <v>77</v>
      </c>
      <c r="X33151" s="34">
        <v>61</v>
      </c>
      <c r="Y33151" s="34">
        <v>72</v>
      </c>
      <c r="Z33151" s="34">
        <v>83</v>
      </c>
      <c r="AA33151" s="34">
        <v>88</v>
      </c>
      <c r="AB33151" s="34">
        <v>83</v>
      </c>
      <c r="AC33151" s="34">
        <v>87</v>
      </c>
    </row>
    <row r="33152" spans="1:29" x14ac:dyDescent="0.2">
      <c r="A33152" s="34" t="s">
        <v>93645</v>
      </c>
      <c r="B33152" s="34">
        <v>56</v>
      </c>
      <c r="C33152" s="34">
        <v>56</v>
      </c>
      <c r="D33152" s="34">
        <v>75</v>
      </c>
      <c r="E33152" s="34">
        <v>72</v>
      </c>
      <c r="F33152" s="34">
        <v>59</v>
      </c>
      <c r="G33152" s="34">
        <v>81</v>
      </c>
      <c r="H33152" s="34">
        <v>62</v>
      </c>
      <c r="I33152" s="34">
        <v>61</v>
      </c>
      <c r="J33152" s="34">
        <v>68</v>
      </c>
      <c r="K33152" s="34">
        <v>57</v>
      </c>
      <c r="L33152" s="34">
        <v>36</v>
      </c>
      <c r="M33152" s="34">
        <v>51</v>
      </c>
      <c r="N33152" s="34">
        <v>64</v>
      </c>
      <c r="O33152" s="34">
        <v>90</v>
      </c>
      <c r="P33152" s="34">
        <v>56</v>
      </c>
      <c r="Q33152" s="34">
        <v>95</v>
      </c>
      <c r="R33152" s="34">
        <v>80</v>
      </c>
      <c r="S33152" s="34">
        <v>84</v>
      </c>
      <c r="T33152" s="34">
        <v>74</v>
      </c>
      <c r="U33152" s="34">
        <v>77</v>
      </c>
      <c r="V33152" s="34">
        <v>85</v>
      </c>
      <c r="W33152" s="34">
        <v>77</v>
      </c>
      <c r="X33152" s="34">
        <v>90</v>
      </c>
      <c r="Y33152" s="34">
        <v>72</v>
      </c>
      <c r="Z33152" s="34">
        <v>90</v>
      </c>
      <c r="AA33152" s="34">
        <v>80</v>
      </c>
      <c r="AB33152" s="34">
        <v>109</v>
      </c>
      <c r="AC33152" s="34">
        <v>103</v>
      </c>
    </row>
    <row r="33153" spans="1:29" x14ac:dyDescent="0.2">
      <c r="A33153" s="34" t="s">
        <v>93646</v>
      </c>
      <c r="B33153" s="34">
        <v>82</v>
      </c>
      <c r="C33153" s="34">
        <v>91</v>
      </c>
      <c r="D33153" s="34">
        <v>129</v>
      </c>
      <c r="E33153" s="34">
        <v>80</v>
      </c>
      <c r="F33153" s="34">
        <v>84</v>
      </c>
      <c r="G33153" s="34">
        <v>86</v>
      </c>
      <c r="H33153" s="34">
        <v>91</v>
      </c>
      <c r="I33153" s="34">
        <v>70</v>
      </c>
      <c r="J33153" s="34">
        <v>78</v>
      </c>
      <c r="K33153" s="34">
        <v>87</v>
      </c>
      <c r="L33153" s="34">
        <v>53</v>
      </c>
      <c r="M33153" s="34">
        <v>61</v>
      </c>
      <c r="N33153" s="34">
        <v>89</v>
      </c>
      <c r="O33153" s="34">
        <v>90</v>
      </c>
      <c r="P33153" s="34">
        <v>82</v>
      </c>
      <c r="Q33153" s="34">
        <v>105</v>
      </c>
      <c r="R33153" s="34">
        <v>102</v>
      </c>
      <c r="S33153" s="34">
        <v>119</v>
      </c>
      <c r="T33153" s="34">
        <v>60</v>
      </c>
      <c r="U33153" s="34">
        <v>75</v>
      </c>
      <c r="V33153" s="34">
        <v>93</v>
      </c>
      <c r="W33153" s="34">
        <v>75</v>
      </c>
      <c r="X33153" s="34">
        <v>112</v>
      </c>
      <c r="Y33153" s="34">
        <v>60</v>
      </c>
      <c r="Z33153" s="34">
        <v>111</v>
      </c>
      <c r="AA33153" s="34">
        <v>115</v>
      </c>
      <c r="AB33153" s="34">
        <v>62</v>
      </c>
      <c r="AC33153" s="34">
        <v>115</v>
      </c>
    </row>
    <row r="33154" spans="1:29" x14ac:dyDescent="0.2">
      <c r="A33154" s="34" t="s">
        <v>93647</v>
      </c>
      <c r="B33154" s="34">
        <v>95</v>
      </c>
      <c r="C33154" s="34">
        <v>78</v>
      </c>
      <c r="D33154" s="34">
        <v>89</v>
      </c>
      <c r="E33154" s="34">
        <v>102</v>
      </c>
      <c r="F33154" s="34">
        <v>88</v>
      </c>
      <c r="G33154" s="34">
        <v>89</v>
      </c>
      <c r="H33154" s="34">
        <v>113</v>
      </c>
      <c r="I33154" s="34">
        <v>83</v>
      </c>
      <c r="J33154" s="34">
        <v>77</v>
      </c>
      <c r="K33154" s="34">
        <v>121</v>
      </c>
      <c r="L33154" s="34">
        <v>68</v>
      </c>
      <c r="M33154" s="34">
        <v>68</v>
      </c>
      <c r="N33154" s="34">
        <v>72</v>
      </c>
      <c r="O33154" s="34">
        <v>74</v>
      </c>
      <c r="P33154" s="34">
        <v>81</v>
      </c>
      <c r="Q33154" s="34">
        <v>101</v>
      </c>
      <c r="R33154" s="34">
        <v>116</v>
      </c>
      <c r="S33154" s="34">
        <v>81</v>
      </c>
      <c r="T33154" s="34">
        <v>103</v>
      </c>
      <c r="U33154" s="34">
        <v>71</v>
      </c>
      <c r="V33154" s="34">
        <v>104</v>
      </c>
      <c r="W33154" s="34">
        <v>124</v>
      </c>
      <c r="X33154" s="34">
        <v>110</v>
      </c>
      <c r="Y33154" s="34">
        <v>90</v>
      </c>
      <c r="Z33154" s="34">
        <v>78</v>
      </c>
      <c r="AA33154" s="34">
        <v>104</v>
      </c>
      <c r="AB33154" s="34">
        <v>75</v>
      </c>
      <c r="AC33154" s="34">
        <v>105</v>
      </c>
    </row>
    <row r="33155" spans="1:29" x14ac:dyDescent="0.2">
      <c r="A33155" s="34" t="s">
        <v>93648</v>
      </c>
      <c r="B33155" s="34">
        <v>57</v>
      </c>
      <c r="C33155" s="34">
        <v>137</v>
      </c>
      <c r="D33155" s="34">
        <v>166</v>
      </c>
      <c r="E33155" s="34">
        <v>170</v>
      </c>
      <c r="F33155" s="34">
        <v>106</v>
      </c>
      <c r="G33155" s="34">
        <v>139</v>
      </c>
      <c r="H33155" s="34">
        <v>75</v>
      </c>
      <c r="I33155" s="34">
        <v>79</v>
      </c>
      <c r="J33155" s="34">
        <v>46</v>
      </c>
      <c r="K33155" s="34">
        <v>144</v>
      </c>
      <c r="L33155" s="34">
        <v>39</v>
      </c>
      <c r="M33155" s="34">
        <v>70</v>
      </c>
      <c r="N33155" s="34">
        <v>103</v>
      </c>
      <c r="O33155" s="34">
        <v>97</v>
      </c>
      <c r="P33155" s="34">
        <v>50</v>
      </c>
      <c r="Q33155" s="34">
        <v>90</v>
      </c>
      <c r="R33155" s="34">
        <v>84</v>
      </c>
      <c r="S33155" s="34">
        <v>133</v>
      </c>
      <c r="T33155" s="34">
        <v>37</v>
      </c>
      <c r="U33155" s="34">
        <v>56</v>
      </c>
      <c r="V33155" s="34">
        <v>90</v>
      </c>
      <c r="W33155" s="34">
        <v>83</v>
      </c>
      <c r="X33155" s="34">
        <v>101</v>
      </c>
      <c r="Y33155" s="34">
        <v>55</v>
      </c>
      <c r="Z33155" s="34">
        <v>114</v>
      </c>
      <c r="AA33155" s="34">
        <v>144</v>
      </c>
      <c r="AB33155" s="34">
        <v>39</v>
      </c>
      <c r="AC33155" s="34">
        <v>163</v>
      </c>
    </row>
    <row r="33156" spans="1:29" x14ac:dyDescent="0.2">
      <c r="A33156" s="34" t="s">
        <v>93649</v>
      </c>
      <c r="B33156" s="34">
        <v>246</v>
      </c>
      <c r="C33156" s="34">
        <v>342</v>
      </c>
      <c r="D33156" s="34">
        <v>353</v>
      </c>
      <c r="E33156" s="34">
        <v>380</v>
      </c>
      <c r="F33156" s="34">
        <v>394</v>
      </c>
      <c r="G33156" s="34">
        <v>380</v>
      </c>
      <c r="H33156" s="34">
        <v>286</v>
      </c>
      <c r="I33156" s="34">
        <v>316</v>
      </c>
      <c r="J33156" s="34">
        <v>237</v>
      </c>
      <c r="K33156" s="34">
        <v>393</v>
      </c>
      <c r="L33156" s="34">
        <v>207</v>
      </c>
      <c r="M33156" s="34">
        <v>313</v>
      </c>
      <c r="N33156" s="34">
        <v>288</v>
      </c>
      <c r="O33156" s="34">
        <v>279</v>
      </c>
      <c r="P33156" s="34">
        <v>278</v>
      </c>
      <c r="Q33156" s="34">
        <v>461</v>
      </c>
      <c r="R33156" s="34">
        <v>351</v>
      </c>
      <c r="S33156" s="34">
        <v>422</v>
      </c>
      <c r="T33156" s="34">
        <v>267</v>
      </c>
      <c r="U33156" s="34">
        <v>341</v>
      </c>
      <c r="V33156" s="34">
        <v>352</v>
      </c>
      <c r="W33156" s="34">
        <v>328</v>
      </c>
      <c r="X33156" s="34">
        <v>411</v>
      </c>
      <c r="Y33156" s="34">
        <v>346</v>
      </c>
      <c r="Z33156" s="34">
        <v>423</v>
      </c>
      <c r="AA33156" s="34">
        <v>369</v>
      </c>
      <c r="AB33156" s="34">
        <v>331</v>
      </c>
      <c r="AC33156" s="34">
        <v>467</v>
      </c>
    </row>
    <row r="33157" spans="1:29" x14ac:dyDescent="0.2">
      <c r="A33157" s="34" t="s">
        <v>93650</v>
      </c>
      <c r="B33157" s="34">
        <v>84</v>
      </c>
      <c r="C33157" s="34">
        <v>109</v>
      </c>
      <c r="D33157" s="34">
        <v>172</v>
      </c>
      <c r="E33157" s="34">
        <v>115</v>
      </c>
      <c r="F33157" s="34">
        <v>194</v>
      </c>
      <c r="G33157" s="34">
        <v>155</v>
      </c>
      <c r="H33157" s="34">
        <v>139</v>
      </c>
      <c r="I33157" s="34">
        <v>113</v>
      </c>
      <c r="J33157" s="34">
        <v>139</v>
      </c>
      <c r="K33157" s="34">
        <v>117</v>
      </c>
      <c r="L33157" s="34">
        <v>105</v>
      </c>
      <c r="M33157" s="34">
        <v>125</v>
      </c>
      <c r="N33157" s="34">
        <v>126</v>
      </c>
      <c r="O33157" s="34">
        <v>108</v>
      </c>
      <c r="P33157" s="34">
        <v>130</v>
      </c>
      <c r="Q33157" s="34">
        <v>167</v>
      </c>
      <c r="R33157" s="34">
        <v>182</v>
      </c>
      <c r="S33157" s="34">
        <v>160</v>
      </c>
      <c r="T33157" s="34">
        <v>152</v>
      </c>
      <c r="U33157" s="34">
        <v>102</v>
      </c>
      <c r="V33157" s="34">
        <v>195</v>
      </c>
      <c r="W33157" s="34">
        <v>131</v>
      </c>
      <c r="X33157" s="34">
        <v>183</v>
      </c>
      <c r="Y33157" s="34">
        <v>109</v>
      </c>
      <c r="Z33157" s="34">
        <v>147</v>
      </c>
      <c r="AA33157" s="34">
        <v>159</v>
      </c>
      <c r="AB33157" s="34">
        <v>175</v>
      </c>
      <c r="AC33157" s="34">
        <v>250</v>
      </c>
    </row>
    <row r="33158" spans="1:29" x14ac:dyDescent="0.2">
      <c r="A33158" s="34" t="s">
        <v>93651</v>
      </c>
      <c r="B33158" s="34">
        <v>48</v>
      </c>
      <c r="C33158" s="34">
        <v>66</v>
      </c>
      <c r="D33158" s="34">
        <v>81</v>
      </c>
      <c r="E33158" s="34">
        <v>72</v>
      </c>
      <c r="F33158" s="34">
        <v>65</v>
      </c>
      <c r="G33158" s="34">
        <v>56</v>
      </c>
      <c r="H33158" s="34">
        <v>60</v>
      </c>
      <c r="I33158" s="34">
        <v>58</v>
      </c>
      <c r="J33158" s="34">
        <v>46</v>
      </c>
      <c r="K33158" s="34">
        <v>50</v>
      </c>
      <c r="L33158" s="34">
        <v>37</v>
      </c>
      <c r="M33158" s="34">
        <v>48</v>
      </c>
      <c r="N33158" s="34">
        <v>67</v>
      </c>
      <c r="O33158" s="34">
        <v>52</v>
      </c>
      <c r="P33158" s="34">
        <v>50</v>
      </c>
      <c r="Q33158" s="34">
        <v>69</v>
      </c>
      <c r="R33158" s="34">
        <v>46</v>
      </c>
      <c r="S33158" s="34">
        <v>72</v>
      </c>
      <c r="T33158" s="34">
        <v>45</v>
      </c>
      <c r="U33158" s="34">
        <v>50</v>
      </c>
      <c r="V33158" s="34">
        <v>59</v>
      </c>
      <c r="W33158" s="34">
        <v>39</v>
      </c>
      <c r="X33158" s="34">
        <v>74</v>
      </c>
      <c r="Y33158" s="34">
        <v>44</v>
      </c>
      <c r="Z33158" s="34">
        <v>73</v>
      </c>
      <c r="AA33158" s="34">
        <v>87</v>
      </c>
      <c r="AB33158" s="34">
        <v>43</v>
      </c>
      <c r="AC33158" s="34">
        <v>114</v>
      </c>
    </row>
    <row r="33159" spans="1:29" x14ac:dyDescent="0.2">
      <c r="A33159" s="34" t="s">
        <v>93652</v>
      </c>
      <c r="B33159" s="34">
        <v>32</v>
      </c>
      <c r="C33159" s="34">
        <v>81</v>
      </c>
      <c r="D33159" s="34">
        <v>72</v>
      </c>
      <c r="E33159" s="34">
        <v>93</v>
      </c>
      <c r="F33159" s="34">
        <v>72</v>
      </c>
      <c r="G33159" s="34">
        <v>125</v>
      </c>
      <c r="H33159" s="34">
        <v>96</v>
      </c>
      <c r="I33159" s="34">
        <v>66</v>
      </c>
      <c r="J33159" s="34">
        <v>43</v>
      </c>
      <c r="K33159" s="34">
        <v>137</v>
      </c>
      <c r="L33159" s="34">
        <v>36</v>
      </c>
      <c r="M33159" s="34">
        <v>71</v>
      </c>
      <c r="N33159" s="34">
        <v>62</v>
      </c>
      <c r="O33159" s="34">
        <v>69</v>
      </c>
      <c r="P33159" s="34">
        <v>76</v>
      </c>
      <c r="Q33159" s="34">
        <v>106</v>
      </c>
      <c r="R33159" s="34">
        <v>55</v>
      </c>
      <c r="S33159" s="34">
        <v>93</v>
      </c>
      <c r="T33159" s="34">
        <v>50</v>
      </c>
      <c r="U33159" s="34">
        <v>87</v>
      </c>
      <c r="V33159" s="34">
        <v>63</v>
      </c>
      <c r="W33159" s="34">
        <v>91</v>
      </c>
      <c r="X33159" s="34">
        <v>61</v>
      </c>
      <c r="Y33159" s="34">
        <v>72</v>
      </c>
      <c r="Z33159" s="34">
        <v>47</v>
      </c>
      <c r="AA33159" s="34">
        <v>148</v>
      </c>
      <c r="AB33159" s="34">
        <v>45</v>
      </c>
      <c r="AC33159" s="34">
        <v>153</v>
      </c>
    </row>
    <row r="33160" spans="1:29" x14ac:dyDescent="0.2">
      <c r="A33160" s="34" t="s">
        <v>93653</v>
      </c>
      <c r="B33160" s="34">
        <v>112</v>
      </c>
      <c r="C33160" s="34">
        <v>86</v>
      </c>
      <c r="D33160" s="34">
        <v>161</v>
      </c>
      <c r="E33160" s="34">
        <v>132</v>
      </c>
      <c r="F33160" s="34">
        <v>162</v>
      </c>
      <c r="G33160" s="34">
        <v>88</v>
      </c>
      <c r="H33160" s="34">
        <v>137</v>
      </c>
      <c r="I33160" s="34">
        <v>94</v>
      </c>
      <c r="J33160" s="34">
        <v>104</v>
      </c>
      <c r="K33160" s="34">
        <v>111</v>
      </c>
      <c r="L33160" s="34">
        <v>117</v>
      </c>
      <c r="M33160" s="34">
        <v>72</v>
      </c>
      <c r="N33160" s="34">
        <v>140</v>
      </c>
      <c r="O33160" s="34">
        <v>100</v>
      </c>
      <c r="P33160" s="34">
        <v>124</v>
      </c>
      <c r="Q33160" s="34">
        <v>145</v>
      </c>
      <c r="R33160" s="34">
        <v>155</v>
      </c>
      <c r="S33160" s="34">
        <v>117</v>
      </c>
      <c r="T33160" s="34">
        <v>161</v>
      </c>
      <c r="U33160" s="34">
        <v>112</v>
      </c>
      <c r="V33160" s="34">
        <v>158</v>
      </c>
      <c r="W33160" s="34">
        <v>127</v>
      </c>
      <c r="X33160" s="34">
        <v>184</v>
      </c>
      <c r="Y33160" s="34">
        <v>121</v>
      </c>
      <c r="Z33160" s="34">
        <v>152</v>
      </c>
      <c r="AA33160" s="34">
        <v>136</v>
      </c>
      <c r="AB33160" s="34">
        <v>150</v>
      </c>
      <c r="AC33160" s="34">
        <v>203</v>
      </c>
    </row>
    <row r="33161" spans="1:29" x14ac:dyDescent="0.2">
      <c r="A33161" s="34" t="s">
        <v>93654</v>
      </c>
      <c r="B33161" s="34">
        <v>32</v>
      </c>
      <c r="C33161" s="34">
        <v>47</v>
      </c>
      <c r="D33161" s="34">
        <v>29</v>
      </c>
      <c r="E33161" s="34">
        <v>49</v>
      </c>
      <c r="F33161" s="34">
        <v>32</v>
      </c>
      <c r="G33161" s="34">
        <v>41</v>
      </c>
      <c r="H33161" s="34">
        <v>21</v>
      </c>
      <c r="I33161" s="34">
        <v>42</v>
      </c>
      <c r="J33161" s="34">
        <v>29</v>
      </c>
      <c r="K33161" s="34">
        <v>46</v>
      </c>
      <c r="L33161" s="34">
        <v>21</v>
      </c>
      <c r="M33161" s="34">
        <v>40</v>
      </c>
      <c r="N33161" s="34">
        <v>20</v>
      </c>
      <c r="O33161" s="34">
        <v>37</v>
      </c>
      <c r="P33161" s="34">
        <v>33</v>
      </c>
      <c r="Q33161" s="34">
        <v>49</v>
      </c>
      <c r="R33161" s="34">
        <v>42</v>
      </c>
      <c r="S33161" s="34">
        <v>39</v>
      </c>
      <c r="T33161" s="34">
        <v>16</v>
      </c>
      <c r="U33161" s="34">
        <v>30</v>
      </c>
      <c r="V33161" s="34">
        <v>27</v>
      </c>
      <c r="W33161" s="34">
        <v>32</v>
      </c>
      <c r="X33161" s="34">
        <v>70</v>
      </c>
      <c r="Y33161" s="34">
        <v>39</v>
      </c>
      <c r="Z33161" s="34">
        <v>58</v>
      </c>
      <c r="AA33161" s="34">
        <v>74</v>
      </c>
      <c r="AB33161" s="34">
        <v>28</v>
      </c>
      <c r="AC33161" s="34">
        <v>72</v>
      </c>
    </row>
    <row r="33162" spans="1:29" x14ac:dyDescent="0.2">
      <c r="A33162" s="34" t="s">
        <v>93655</v>
      </c>
      <c r="B33162" s="34">
        <v>151</v>
      </c>
      <c r="C33162" s="34">
        <v>93</v>
      </c>
      <c r="D33162" s="34">
        <v>120</v>
      </c>
      <c r="E33162" s="34">
        <v>142</v>
      </c>
      <c r="F33162" s="34">
        <v>115</v>
      </c>
      <c r="G33162" s="34">
        <v>61</v>
      </c>
      <c r="H33162" s="34">
        <v>109</v>
      </c>
      <c r="I33162" s="34">
        <v>103</v>
      </c>
      <c r="J33162" s="34">
        <v>118</v>
      </c>
      <c r="K33162" s="34">
        <v>120</v>
      </c>
      <c r="L33162" s="34">
        <v>118</v>
      </c>
      <c r="M33162" s="34">
        <v>138</v>
      </c>
      <c r="N33162" s="34">
        <v>98</v>
      </c>
      <c r="O33162" s="34">
        <v>125</v>
      </c>
      <c r="P33162" s="34">
        <v>110</v>
      </c>
      <c r="Q33162" s="34">
        <v>134</v>
      </c>
      <c r="R33162" s="34">
        <v>221</v>
      </c>
      <c r="S33162" s="34">
        <v>175</v>
      </c>
      <c r="T33162" s="34">
        <v>155</v>
      </c>
      <c r="U33162" s="34">
        <v>165</v>
      </c>
      <c r="V33162" s="34">
        <v>141</v>
      </c>
      <c r="W33162" s="34">
        <v>171</v>
      </c>
      <c r="X33162" s="34">
        <v>190</v>
      </c>
      <c r="Y33162" s="34">
        <v>187</v>
      </c>
      <c r="Z33162" s="34">
        <v>150</v>
      </c>
      <c r="AA33162" s="34">
        <v>154</v>
      </c>
      <c r="AB33162" s="34">
        <v>181</v>
      </c>
      <c r="AC33162" s="34">
        <v>174</v>
      </c>
    </row>
    <row r="33163" spans="1:29" x14ac:dyDescent="0.2">
      <c r="A33163" s="34" t="s">
        <v>93656</v>
      </c>
      <c r="B33163" s="34">
        <v>102</v>
      </c>
      <c r="C33163" s="34">
        <v>107</v>
      </c>
      <c r="D33163" s="34">
        <v>128</v>
      </c>
      <c r="E33163" s="34">
        <v>70</v>
      </c>
      <c r="F33163" s="34">
        <v>139</v>
      </c>
      <c r="G33163" s="34">
        <v>105</v>
      </c>
      <c r="H33163" s="34">
        <v>151</v>
      </c>
      <c r="I33163" s="34">
        <v>89</v>
      </c>
      <c r="J33163" s="34">
        <v>113</v>
      </c>
      <c r="K33163" s="34">
        <v>104</v>
      </c>
      <c r="L33163" s="34">
        <v>88</v>
      </c>
      <c r="M33163" s="34">
        <v>90</v>
      </c>
      <c r="N33163" s="34">
        <v>118</v>
      </c>
      <c r="O33163" s="34">
        <v>94</v>
      </c>
      <c r="P33163" s="34">
        <v>105</v>
      </c>
      <c r="Q33163" s="34">
        <v>124</v>
      </c>
      <c r="R33163" s="34">
        <v>173</v>
      </c>
      <c r="S33163" s="34">
        <v>162</v>
      </c>
      <c r="T33163" s="34">
        <v>103</v>
      </c>
      <c r="U33163" s="34">
        <v>109</v>
      </c>
      <c r="V33163" s="34">
        <v>131</v>
      </c>
      <c r="W33163" s="34">
        <v>110</v>
      </c>
      <c r="X33163" s="34">
        <v>142</v>
      </c>
      <c r="Y33163" s="34">
        <v>134</v>
      </c>
      <c r="Z33163" s="34">
        <v>171</v>
      </c>
      <c r="AA33163" s="34">
        <v>153</v>
      </c>
      <c r="AB33163" s="34">
        <v>138</v>
      </c>
      <c r="AC33163" s="34">
        <v>151</v>
      </c>
    </row>
    <row r="33164" spans="1:29" x14ac:dyDescent="0.2">
      <c r="A33164" s="34" t="s">
        <v>93657</v>
      </c>
      <c r="B33164" s="34">
        <v>127</v>
      </c>
      <c r="C33164" s="34">
        <v>107</v>
      </c>
      <c r="D33164" s="34">
        <v>116</v>
      </c>
      <c r="E33164" s="34">
        <v>77</v>
      </c>
      <c r="F33164" s="34">
        <v>142</v>
      </c>
      <c r="G33164" s="34">
        <v>90</v>
      </c>
      <c r="H33164" s="34">
        <v>134</v>
      </c>
      <c r="I33164" s="34">
        <v>122</v>
      </c>
      <c r="J33164" s="34">
        <v>113</v>
      </c>
      <c r="K33164" s="34">
        <v>93</v>
      </c>
      <c r="L33164" s="34">
        <v>103</v>
      </c>
      <c r="M33164" s="34">
        <v>121</v>
      </c>
      <c r="N33164" s="34">
        <v>133</v>
      </c>
      <c r="O33164" s="34">
        <v>120</v>
      </c>
      <c r="P33164" s="34">
        <v>126</v>
      </c>
      <c r="Q33164" s="34">
        <v>158</v>
      </c>
      <c r="R33164" s="34">
        <v>187</v>
      </c>
      <c r="S33164" s="34">
        <v>157</v>
      </c>
      <c r="T33164" s="34">
        <v>151</v>
      </c>
      <c r="U33164" s="34">
        <v>98</v>
      </c>
      <c r="V33164" s="34">
        <v>173</v>
      </c>
      <c r="W33164" s="34">
        <v>129</v>
      </c>
      <c r="X33164" s="34">
        <v>165</v>
      </c>
      <c r="Y33164" s="34">
        <v>97</v>
      </c>
      <c r="Z33164" s="34">
        <v>149</v>
      </c>
      <c r="AA33164" s="34">
        <v>158</v>
      </c>
      <c r="AB33164" s="34">
        <v>140</v>
      </c>
      <c r="AC33164" s="34">
        <v>220</v>
      </c>
    </row>
    <row r="33165" spans="1:29" x14ac:dyDescent="0.2">
      <c r="A33165" s="34" t="s">
        <v>93658</v>
      </c>
      <c r="B33165" s="34">
        <v>347</v>
      </c>
      <c r="C33165" s="34">
        <v>127</v>
      </c>
      <c r="D33165" s="34">
        <v>183</v>
      </c>
      <c r="E33165" s="34">
        <v>192</v>
      </c>
      <c r="F33165" s="34">
        <v>198</v>
      </c>
      <c r="G33165" s="34">
        <v>187</v>
      </c>
      <c r="H33165" s="34">
        <v>201</v>
      </c>
      <c r="I33165" s="34">
        <v>128</v>
      </c>
      <c r="J33165" s="34">
        <v>193</v>
      </c>
      <c r="K33165" s="34">
        <v>159</v>
      </c>
      <c r="L33165" s="34">
        <v>255</v>
      </c>
      <c r="M33165" s="34">
        <v>149</v>
      </c>
      <c r="N33165" s="34">
        <v>192</v>
      </c>
      <c r="O33165" s="34">
        <v>163</v>
      </c>
      <c r="P33165" s="34">
        <v>239</v>
      </c>
      <c r="Q33165" s="34">
        <v>235</v>
      </c>
      <c r="R33165" s="34">
        <v>291</v>
      </c>
      <c r="S33165" s="34">
        <v>176</v>
      </c>
      <c r="T33165" s="34">
        <v>348</v>
      </c>
      <c r="U33165" s="34">
        <v>205</v>
      </c>
      <c r="V33165" s="34">
        <v>258</v>
      </c>
      <c r="W33165" s="34">
        <v>335</v>
      </c>
      <c r="X33165" s="34">
        <v>227</v>
      </c>
      <c r="Y33165" s="34">
        <v>311</v>
      </c>
      <c r="Z33165" s="34">
        <v>209</v>
      </c>
      <c r="AA33165" s="34">
        <v>189</v>
      </c>
      <c r="AB33165" s="34">
        <v>362</v>
      </c>
      <c r="AC33165" s="34">
        <v>279</v>
      </c>
    </row>
    <row r="33166" spans="1:29" x14ac:dyDescent="0.2">
      <c r="A33166" s="34" t="s">
        <v>93659</v>
      </c>
      <c r="B33166" s="34">
        <v>6</v>
      </c>
      <c r="C33166" s="34">
        <v>0</v>
      </c>
      <c r="D33166" s="34">
        <v>0</v>
      </c>
      <c r="E33166" s="34">
        <v>0</v>
      </c>
      <c r="F33166" s="34">
        <v>0</v>
      </c>
      <c r="G33166" s="34">
        <v>0</v>
      </c>
      <c r="H33166" s="34">
        <v>0</v>
      </c>
      <c r="I33166" s="34">
        <v>0</v>
      </c>
      <c r="J33166" s="34">
        <v>0</v>
      </c>
      <c r="K33166" s="34">
        <v>0</v>
      </c>
      <c r="L33166" s="34">
        <v>0</v>
      </c>
      <c r="M33166" s="34">
        <v>0</v>
      </c>
      <c r="N33166" s="34">
        <v>0</v>
      </c>
      <c r="O33166" s="34">
        <v>0</v>
      </c>
      <c r="P33166" s="34">
        <v>0</v>
      </c>
      <c r="Q33166" s="34">
        <v>0</v>
      </c>
      <c r="R33166" s="34">
        <v>0</v>
      </c>
      <c r="S33166" s="34">
        <v>0</v>
      </c>
      <c r="T33166" s="34">
        <v>0</v>
      </c>
      <c r="U33166" s="34">
        <v>0</v>
      </c>
      <c r="V33166" s="34">
        <v>0</v>
      </c>
      <c r="W33166" s="34">
        <v>0</v>
      </c>
      <c r="X33166" s="34">
        <v>0</v>
      </c>
      <c r="Y33166" s="34">
        <v>0</v>
      </c>
      <c r="Z33166" s="34">
        <v>0</v>
      </c>
      <c r="AA33166" s="34">
        <v>0</v>
      </c>
      <c r="AB33166" s="34">
        <v>0</v>
      </c>
      <c r="AC33166" s="34">
        <v>0</v>
      </c>
    </row>
    <row r="33167" spans="1:29" x14ac:dyDescent="0.2">
      <c r="A33167" s="34" t="s">
        <v>93660</v>
      </c>
      <c r="B33167" s="34">
        <v>100</v>
      </c>
      <c r="C33167" s="34">
        <v>51</v>
      </c>
      <c r="D33167" s="34">
        <v>72</v>
      </c>
      <c r="E33167" s="34">
        <v>76</v>
      </c>
      <c r="F33167" s="34">
        <v>87</v>
      </c>
      <c r="G33167" s="34">
        <v>73</v>
      </c>
      <c r="H33167" s="34">
        <v>86</v>
      </c>
      <c r="I33167" s="34">
        <v>74</v>
      </c>
      <c r="J33167" s="34">
        <v>94</v>
      </c>
      <c r="K33167" s="34">
        <v>80</v>
      </c>
      <c r="L33167" s="34">
        <v>56</v>
      </c>
      <c r="M33167" s="34">
        <v>66</v>
      </c>
      <c r="N33167" s="34">
        <v>68</v>
      </c>
      <c r="O33167" s="34">
        <v>59</v>
      </c>
      <c r="P33167" s="34">
        <v>93</v>
      </c>
      <c r="Q33167" s="34">
        <v>108</v>
      </c>
      <c r="R33167" s="34">
        <v>113</v>
      </c>
      <c r="S33167" s="34">
        <v>108</v>
      </c>
      <c r="T33167" s="34">
        <v>89</v>
      </c>
      <c r="U33167" s="34">
        <v>81</v>
      </c>
      <c r="V33167" s="34">
        <v>110</v>
      </c>
      <c r="W33167" s="34">
        <v>133</v>
      </c>
      <c r="X33167" s="34">
        <v>105</v>
      </c>
      <c r="Y33167" s="34">
        <v>76</v>
      </c>
      <c r="Z33167" s="34">
        <v>86</v>
      </c>
      <c r="AA33167" s="34">
        <v>76</v>
      </c>
      <c r="AB33167" s="34">
        <v>101</v>
      </c>
      <c r="AC33167" s="34">
        <v>136</v>
      </c>
    </row>
    <row r="33168" spans="1:29" x14ac:dyDescent="0.2">
      <c r="A33168" s="34" t="s">
        <v>93661</v>
      </c>
      <c r="B33168" s="34">
        <v>73</v>
      </c>
      <c r="C33168" s="34">
        <v>74</v>
      </c>
      <c r="D33168" s="34">
        <v>69</v>
      </c>
      <c r="E33168" s="34">
        <v>105</v>
      </c>
      <c r="F33168" s="34">
        <v>55</v>
      </c>
      <c r="G33168" s="34">
        <v>113</v>
      </c>
      <c r="H33168" s="34">
        <v>90</v>
      </c>
      <c r="I33168" s="34">
        <v>82</v>
      </c>
      <c r="J33168" s="34">
        <v>54</v>
      </c>
      <c r="K33168" s="34">
        <v>68</v>
      </c>
      <c r="L33168" s="34">
        <v>80</v>
      </c>
      <c r="M33168" s="34">
        <v>60</v>
      </c>
      <c r="N33168" s="34">
        <v>71</v>
      </c>
      <c r="O33168" s="34">
        <v>57</v>
      </c>
      <c r="P33168" s="34">
        <v>85</v>
      </c>
      <c r="Q33168" s="34">
        <v>109</v>
      </c>
      <c r="R33168" s="34">
        <v>93</v>
      </c>
      <c r="S33168" s="34">
        <v>104</v>
      </c>
      <c r="T33168" s="34">
        <v>116</v>
      </c>
      <c r="U33168" s="34">
        <v>63</v>
      </c>
      <c r="V33168" s="34">
        <v>133</v>
      </c>
      <c r="W33168" s="34">
        <v>129</v>
      </c>
      <c r="X33168" s="34">
        <v>108</v>
      </c>
      <c r="Y33168" s="34">
        <v>100</v>
      </c>
      <c r="Z33168" s="34">
        <v>65</v>
      </c>
      <c r="AA33168" s="34">
        <v>113</v>
      </c>
      <c r="AB33168" s="34">
        <v>122</v>
      </c>
      <c r="AC33168" s="34">
        <v>137</v>
      </c>
    </row>
    <row r="33169" spans="1:29" x14ac:dyDescent="0.2">
      <c r="A33169" s="34" t="s">
        <v>93662</v>
      </c>
      <c r="B33169" s="34">
        <v>56</v>
      </c>
      <c r="C33169" s="34">
        <v>20</v>
      </c>
      <c r="D33169" s="34">
        <v>46</v>
      </c>
      <c r="E33169" s="34">
        <v>28</v>
      </c>
      <c r="F33169" s="34">
        <v>50</v>
      </c>
      <c r="G33169" s="34">
        <v>21</v>
      </c>
      <c r="H33169" s="34">
        <v>46</v>
      </c>
      <c r="I33169" s="34">
        <v>28</v>
      </c>
      <c r="J33169" s="34">
        <v>54</v>
      </c>
      <c r="K33169" s="34">
        <v>25</v>
      </c>
      <c r="L33169" s="34">
        <v>36</v>
      </c>
      <c r="M33169" s="34">
        <v>17</v>
      </c>
      <c r="N33169" s="34">
        <v>38</v>
      </c>
      <c r="O33169" s="34">
        <v>36</v>
      </c>
      <c r="P33169" s="34">
        <v>27</v>
      </c>
      <c r="Q33169" s="34">
        <v>26</v>
      </c>
      <c r="R33169" s="34">
        <v>73</v>
      </c>
      <c r="S33169" s="34">
        <v>50</v>
      </c>
      <c r="T33169" s="34">
        <v>31</v>
      </c>
      <c r="U33169" s="34">
        <v>29</v>
      </c>
      <c r="V33169" s="34">
        <v>33</v>
      </c>
      <c r="W33169" s="34">
        <v>58</v>
      </c>
      <c r="X33169" s="34">
        <v>50</v>
      </c>
      <c r="Y33169" s="34">
        <v>32</v>
      </c>
      <c r="Z33169" s="34">
        <v>50</v>
      </c>
      <c r="AA33169" s="34">
        <v>41</v>
      </c>
      <c r="AB33169" s="34">
        <v>48</v>
      </c>
      <c r="AC33169" s="34">
        <v>41</v>
      </c>
    </row>
    <row r="33170" spans="1:29" x14ac:dyDescent="0.2">
      <c r="A33170" s="34" t="s">
        <v>93663</v>
      </c>
      <c r="B33170" s="34">
        <v>110</v>
      </c>
      <c r="C33170" s="34">
        <v>147</v>
      </c>
      <c r="D33170" s="34">
        <v>169</v>
      </c>
      <c r="E33170" s="34">
        <v>153</v>
      </c>
      <c r="F33170" s="34">
        <v>158</v>
      </c>
      <c r="G33170" s="34">
        <v>192</v>
      </c>
      <c r="H33170" s="34">
        <v>199</v>
      </c>
      <c r="I33170" s="34">
        <v>137</v>
      </c>
      <c r="J33170" s="34">
        <v>163</v>
      </c>
      <c r="K33170" s="34">
        <v>143</v>
      </c>
      <c r="L33170" s="34">
        <v>147</v>
      </c>
      <c r="M33170" s="34">
        <v>151</v>
      </c>
      <c r="N33170" s="34">
        <v>165</v>
      </c>
      <c r="O33170" s="34">
        <v>156</v>
      </c>
      <c r="P33170" s="34">
        <v>160</v>
      </c>
      <c r="Q33170" s="34">
        <v>215</v>
      </c>
      <c r="R33170" s="34">
        <v>260</v>
      </c>
      <c r="S33170" s="34">
        <v>230</v>
      </c>
      <c r="T33170" s="34">
        <v>194</v>
      </c>
      <c r="U33170" s="34">
        <v>107</v>
      </c>
      <c r="V33170" s="34">
        <v>194</v>
      </c>
      <c r="W33170" s="34">
        <v>163</v>
      </c>
      <c r="X33170" s="34">
        <v>245</v>
      </c>
      <c r="Y33170" s="34">
        <v>197</v>
      </c>
      <c r="Z33170" s="34">
        <v>247</v>
      </c>
      <c r="AA33170" s="34">
        <v>200</v>
      </c>
      <c r="AB33170" s="34">
        <v>193</v>
      </c>
      <c r="AC33170" s="34">
        <v>242</v>
      </c>
    </row>
    <row r="33171" spans="1:29" x14ac:dyDescent="0.2">
      <c r="A33171" s="34" t="s">
        <v>93664</v>
      </c>
      <c r="B33171" s="34">
        <v>78</v>
      </c>
      <c r="C33171" s="34">
        <v>110</v>
      </c>
      <c r="D33171" s="34">
        <v>111</v>
      </c>
      <c r="E33171" s="34">
        <v>179</v>
      </c>
      <c r="F33171" s="34">
        <v>99</v>
      </c>
      <c r="G33171" s="34">
        <v>93</v>
      </c>
      <c r="H33171" s="34">
        <v>94</v>
      </c>
      <c r="I33171" s="34">
        <v>80</v>
      </c>
      <c r="J33171" s="34">
        <v>60</v>
      </c>
      <c r="K33171" s="34">
        <v>119</v>
      </c>
      <c r="L33171" s="34">
        <v>43</v>
      </c>
      <c r="M33171" s="34">
        <v>108</v>
      </c>
      <c r="N33171" s="34">
        <v>62</v>
      </c>
      <c r="O33171" s="34">
        <v>112</v>
      </c>
      <c r="P33171" s="34">
        <v>57</v>
      </c>
      <c r="Q33171" s="34">
        <v>114</v>
      </c>
      <c r="R33171" s="34">
        <v>89</v>
      </c>
      <c r="S33171" s="34">
        <v>140</v>
      </c>
      <c r="T33171" s="34">
        <v>77</v>
      </c>
      <c r="U33171" s="34">
        <v>117</v>
      </c>
      <c r="V33171" s="34">
        <v>102</v>
      </c>
      <c r="W33171" s="34">
        <v>110</v>
      </c>
      <c r="X33171" s="34">
        <v>126</v>
      </c>
      <c r="Y33171" s="34">
        <v>86</v>
      </c>
      <c r="Z33171" s="34">
        <v>81</v>
      </c>
      <c r="AA33171" s="34">
        <v>170</v>
      </c>
      <c r="AB33171" s="34">
        <v>79</v>
      </c>
      <c r="AC33171" s="34">
        <v>175</v>
      </c>
    </row>
    <row r="33172" spans="1:29" x14ac:dyDescent="0.2">
      <c r="A33172" s="34" t="s">
        <v>93665</v>
      </c>
      <c r="B33172" s="34">
        <v>47</v>
      </c>
      <c r="C33172" s="34">
        <v>69</v>
      </c>
      <c r="D33172" s="34">
        <v>81</v>
      </c>
      <c r="E33172" s="34">
        <v>62</v>
      </c>
      <c r="F33172" s="34">
        <v>118</v>
      </c>
      <c r="G33172" s="34">
        <v>54</v>
      </c>
      <c r="H33172" s="34">
        <v>80</v>
      </c>
      <c r="I33172" s="34">
        <v>70</v>
      </c>
      <c r="J33172" s="34">
        <v>89</v>
      </c>
      <c r="K33172" s="34">
        <v>63</v>
      </c>
      <c r="L33172" s="34">
        <v>50</v>
      </c>
      <c r="M33172" s="34">
        <v>50</v>
      </c>
      <c r="N33172" s="34">
        <v>70</v>
      </c>
      <c r="O33172" s="34">
        <v>46</v>
      </c>
      <c r="P33172" s="34">
        <v>67</v>
      </c>
      <c r="Q33172" s="34">
        <v>63</v>
      </c>
      <c r="R33172" s="34">
        <v>106</v>
      </c>
      <c r="S33172" s="34">
        <v>44</v>
      </c>
      <c r="T33172" s="34">
        <v>73</v>
      </c>
      <c r="U33172" s="34">
        <v>68</v>
      </c>
      <c r="V33172" s="34">
        <v>72</v>
      </c>
      <c r="W33172" s="34">
        <v>77</v>
      </c>
      <c r="X33172" s="34">
        <v>88</v>
      </c>
      <c r="Y33172" s="34">
        <v>50</v>
      </c>
      <c r="Z33172" s="34">
        <v>98</v>
      </c>
      <c r="AA33172" s="34">
        <v>79</v>
      </c>
      <c r="AB33172" s="34">
        <v>63</v>
      </c>
      <c r="AC33172" s="34">
        <v>106</v>
      </c>
    </row>
    <row r="33173" spans="1:29" x14ac:dyDescent="0.2">
      <c r="A33173" s="34" t="s">
        <v>93666</v>
      </c>
      <c r="B33173" s="34">
        <v>147</v>
      </c>
      <c r="C33173" s="34">
        <v>206</v>
      </c>
      <c r="D33173" s="34">
        <v>265</v>
      </c>
      <c r="E33173" s="34">
        <v>201</v>
      </c>
      <c r="F33173" s="34">
        <v>280</v>
      </c>
      <c r="G33173" s="34">
        <v>245</v>
      </c>
      <c r="H33173" s="34">
        <v>203</v>
      </c>
      <c r="I33173" s="34">
        <v>221</v>
      </c>
      <c r="J33173" s="34">
        <v>250</v>
      </c>
      <c r="K33173" s="34">
        <v>262</v>
      </c>
      <c r="L33173" s="34">
        <v>229</v>
      </c>
      <c r="M33173" s="34">
        <v>197</v>
      </c>
      <c r="N33173" s="34">
        <v>204</v>
      </c>
      <c r="O33173" s="34">
        <v>179</v>
      </c>
      <c r="P33173" s="34">
        <v>216</v>
      </c>
      <c r="Q33173" s="34">
        <v>327</v>
      </c>
      <c r="R33173" s="34">
        <v>317</v>
      </c>
      <c r="S33173" s="34">
        <v>251</v>
      </c>
      <c r="T33173" s="34">
        <v>270</v>
      </c>
      <c r="U33173" s="34">
        <v>225</v>
      </c>
      <c r="V33173" s="34">
        <v>298</v>
      </c>
      <c r="W33173" s="34">
        <v>268</v>
      </c>
      <c r="X33173" s="34">
        <v>369</v>
      </c>
      <c r="Y33173" s="34">
        <v>297</v>
      </c>
      <c r="Z33173" s="34">
        <v>257</v>
      </c>
      <c r="AA33173" s="34">
        <v>300</v>
      </c>
      <c r="AB33173" s="34">
        <v>285</v>
      </c>
      <c r="AC33173" s="34">
        <v>391</v>
      </c>
    </row>
    <row r="33174" spans="1:29" x14ac:dyDescent="0.2">
      <c r="A33174" s="34" t="s">
        <v>93667</v>
      </c>
      <c r="B33174" s="34">
        <v>59</v>
      </c>
      <c r="C33174" s="34">
        <v>14</v>
      </c>
      <c r="D33174" s="34">
        <v>33</v>
      </c>
      <c r="E33174" s="34">
        <v>39</v>
      </c>
      <c r="F33174" s="34">
        <v>33</v>
      </c>
      <c r="G33174" s="34">
        <v>25</v>
      </c>
      <c r="H33174" s="34">
        <v>23</v>
      </c>
      <c r="I33174" s="34">
        <v>28</v>
      </c>
      <c r="J33174" s="34">
        <v>32</v>
      </c>
      <c r="K33174" s="34">
        <v>21</v>
      </c>
      <c r="L33174" s="34">
        <v>37</v>
      </c>
      <c r="M33174" s="34">
        <v>24</v>
      </c>
      <c r="N33174" s="34">
        <v>21</v>
      </c>
      <c r="O33174" s="34">
        <v>33</v>
      </c>
      <c r="P33174" s="34">
        <v>31</v>
      </c>
      <c r="Q33174" s="34">
        <v>33</v>
      </c>
      <c r="R33174" s="34">
        <v>42</v>
      </c>
      <c r="S33174" s="34">
        <v>21</v>
      </c>
      <c r="T33174" s="34">
        <v>56</v>
      </c>
      <c r="U33174" s="34">
        <v>24</v>
      </c>
      <c r="V33174" s="34">
        <v>48</v>
      </c>
      <c r="W33174" s="34">
        <v>32</v>
      </c>
      <c r="X33174" s="34">
        <v>50</v>
      </c>
      <c r="Y33174" s="34">
        <v>47</v>
      </c>
      <c r="Z33174" s="34">
        <v>33</v>
      </c>
      <c r="AA33174" s="34">
        <v>32</v>
      </c>
      <c r="AB33174" s="34">
        <v>46</v>
      </c>
      <c r="AC33174" s="34">
        <v>37</v>
      </c>
    </row>
    <row r="33175" spans="1:29" x14ac:dyDescent="0.2">
      <c r="A33175" s="34" t="s">
        <v>93668</v>
      </c>
      <c r="B33175" s="34">
        <v>50</v>
      </c>
      <c r="C33175" s="34">
        <v>44</v>
      </c>
      <c r="D33175" s="34">
        <v>77</v>
      </c>
      <c r="E33175" s="34">
        <v>68</v>
      </c>
      <c r="F33175" s="34">
        <v>61</v>
      </c>
      <c r="G33175" s="34">
        <v>68</v>
      </c>
      <c r="H33175" s="34">
        <v>33</v>
      </c>
      <c r="I33175" s="34">
        <v>27</v>
      </c>
      <c r="J33175" s="34">
        <v>46</v>
      </c>
      <c r="K33175" s="34">
        <v>57</v>
      </c>
      <c r="L33175" s="34">
        <v>47</v>
      </c>
      <c r="M33175" s="34">
        <v>63</v>
      </c>
      <c r="N33175" s="34">
        <v>57</v>
      </c>
      <c r="O33175" s="34">
        <v>57</v>
      </c>
      <c r="P33175" s="34">
        <v>58</v>
      </c>
      <c r="Q33175" s="34">
        <v>98</v>
      </c>
      <c r="R33175" s="34">
        <v>72</v>
      </c>
      <c r="S33175" s="34">
        <v>60</v>
      </c>
      <c r="T33175" s="34">
        <v>59</v>
      </c>
      <c r="U33175" s="34">
        <v>39</v>
      </c>
      <c r="V33175" s="34">
        <v>68</v>
      </c>
      <c r="W33175" s="34">
        <v>53</v>
      </c>
      <c r="X33175" s="34">
        <v>86</v>
      </c>
      <c r="Y33175" s="34">
        <v>52</v>
      </c>
      <c r="Z33175" s="34">
        <v>69</v>
      </c>
      <c r="AA33175" s="34">
        <v>93</v>
      </c>
      <c r="AB33175" s="34">
        <v>48</v>
      </c>
      <c r="AC33175" s="34">
        <v>85</v>
      </c>
    </row>
    <row r="33176" spans="1:29" x14ac:dyDescent="0.2">
      <c r="A33176" s="34" t="s">
        <v>93669</v>
      </c>
      <c r="B33176" s="34">
        <v>136</v>
      </c>
      <c r="C33176" s="34">
        <v>93</v>
      </c>
      <c r="D33176" s="34">
        <v>133</v>
      </c>
      <c r="E33176" s="34">
        <v>117</v>
      </c>
      <c r="F33176" s="34">
        <v>117</v>
      </c>
      <c r="G33176" s="34">
        <v>77</v>
      </c>
      <c r="H33176" s="34">
        <v>82</v>
      </c>
      <c r="I33176" s="34">
        <v>69</v>
      </c>
      <c r="J33176" s="34">
        <v>74</v>
      </c>
      <c r="K33176" s="34">
        <v>106</v>
      </c>
      <c r="L33176" s="34">
        <v>102</v>
      </c>
      <c r="M33176" s="34">
        <v>90</v>
      </c>
      <c r="N33176" s="34">
        <v>85</v>
      </c>
      <c r="O33176" s="34">
        <v>95</v>
      </c>
      <c r="P33176" s="34">
        <v>103</v>
      </c>
      <c r="Q33176" s="34">
        <v>121</v>
      </c>
      <c r="R33176" s="34">
        <v>118</v>
      </c>
      <c r="S33176" s="34">
        <v>137</v>
      </c>
      <c r="T33176" s="34">
        <v>117</v>
      </c>
      <c r="U33176" s="34">
        <v>98</v>
      </c>
      <c r="V33176" s="34">
        <v>151</v>
      </c>
      <c r="W33176" s="34">
        <v>94</v>
      </c>
      <c r="X33176" s="34">
        <v>135</v>
      </c>
      <c r="Y33176" s="34">
        <v>78</v>
      </c>
      <c r="Z33176" s="34">
        <v>109</v>
      </c>
      <c r="AA33176" s="34">
        <v>93</v>
      </c>
      <c r="AB33176" s="34">
        <v>101</v>
      </c>
      <c r="AC33176" s="34">
        <v>129</v>
      </c>
    </row>
    <row r="33177" spans="1:29" x14ac:dyDescent="0.2">
      <c r="A33177" s="34" t="s">
        <v>93670</v>
      </c>
      <c r="B33177" s="34">
        <v>30</v>
      </c>
      <c r="C33177" s="34">
        <v>22</v>
      </c>
      <c r="D33177" s="34">
        <v>28</v>
      </c>
      <c r="E33177" s="34">
        <v>30</v>
      </c>
      <c r="F33177" s="34">
        <v>34</v>
      </c>
      <c r="G33177" s="34">
        <v>24</v>
      </c>
      <c r="H33177" s="34">
        <v>26</v>
      </c>
      <c r="I33177" s="34">
        <v>29</v>
      </c>
      <c r="J33177" s="34">
        <v>21</v>
      </c>
      <c r="K33177" s="34">
        <v>30</v>
      </c>
      <c r="L33177" s="34">
        <v>18</v>
      </c>
      <c r="M33177" s="34">
        <v>19</v>
      </c>
      <c r="N33177" s="34">
        <v>16</v>
      </c>
      <c r="O33177" s="34">
        <v>20</v>
      </c>
      <c r="P33177" s="34">
        <v>16</v>
      </c>
      <c r="Q33177" s="34">
        <v>49</v>
      </c>
      <c r="R33177" s="34">
        <v>41</v>
      </c>
      <c r="S33177" s="34">
        <v>35</v>
      </c>
      <c r="T33177" s="34">
        <v>29</v>
      </c>
      <c r="U33177" s="34">
        <v>19</v>
      </c>
      <c r="V33177" s="34">
        <v>32</v>
      </c>
      <c r="W33177" s="34">
        <v>38</v>
      </c>
      <c r="X33177" s="34">
        <v>51</v>
      </c>
      <c r="Y33177" s="34">
        <v>27</v>
      </c>
      <c r="Z33177" s="34">
        <v>33</v>
      </c>
      <c r="AA33177" s="34">
        <v>26</v>
      </c>
      <c r="AB33177" s="34">
        <v>36</v>
      </c>
      <c r="AC33177" s="34">
        <v>41</v>
      </c>
    </row>
    <row r="33178" spans="1:29" x14ac:dyDescent="0.2">
      <c r="A33178" s="34" t="s">
        <v>93671</v>
      </c>
      <c r="B33178" s="34">
        <v>811</v>
      </c>
      <c r="C33178" s="34">
        <v>408</v>
      </c>
      <c r="D33178" s="34">
        <v>689</v>
      </c>
      <c r="E33178" s="34">
        <v>521</v>
      </c>
      <c r="F33178" s="34">
        <v>768</v>
      </c>
      <c r="G33178" s="34">
        <v>431</v>
      </c>
      <c r="H33178" s="34">
        <v>778</v>
      </c>
      <c r="I33178" s="34">
        <v>470</v>
      </c>
      <c r="J33178" s="34">
        <v>839</v>
      </c>
      <c r="K33178" s="34">
        <v>545</v>
      </c>
      <c r="L33178" s="34">
        <v>1044</v>
      </c>
      <c r="M33178" s="34">
        <v>501</v>
      </c>
      <c r="N33178" s="34">
        <v>615</v>
      </c>
      <c r="O33178" s="34">
        <v>427</v>
      </c>
      <c r="P33178" s="34">
        <v>869</v>
      </c>
      <c r="Q33178" s="34">
        <v>817</v>
      </c>
      <c r="R33178" s="34">
        <v>1067</v>
      </c>
      <c r="S33178" s="34">
        <v>584</v>
      </c>
      <c r="T33178" s="34">
        <v>1181</v>
      </c>
      <c r="U33178" s="34">
        <v>626</v>
      </c>
      <c r="V33178" s="34">
        <v>1143</v>
      </c>
      <c r="W33178" s="34">
        <v>1112</v>
      </c>
      <c r="X33178" s="34">
        <v>946</v>
      </c>
      <c r="Y33178" s="34">
        <v>806</v>
      </c>
      <c r="Z33178" s="34">
        <v>838</v>
      </c>
      <c r="AA33178" s="34">
        <v>755</v>
      </c>
      <c r="AB33178" s="34">
        <v>1680</v>
      </c>
      <c r="AC33178" s="34">
        <v>875</v>
      </c>
    </row>
    <row r="33179" spans="1:29" x14ac:dyDescent="0.2">
      <c r="A33179" s="34" t="s">
        <v>93672</v>
      </c>
      <c r="B33179" s="34">
        <v>85</v>
      </c>
      <c r="C33179" s="34">
        <v>52</v>
      </c>
      <c r="D33179" s="34">
        <v>97</v>
      </c>
      <c r="E33179" s="34">
        <v>64</v>
      </c>
      <c r="F33179" s="34">
        <v>99</v>
      </c>
      <c r="G33179" s="34">
        <v>82</v>
      </c>
      <c r="H33179" s="34">
        <v>54</v>
      </c>
      <c r="I33179" s="34">
        <v>51</v>
      </c>
      <c r="J33179" s="34">
        <v>75</v>
      </c>
      <c r="K33179" s="34">
        <v>53</v>
      </c>
      <c r="L33179" s="34">
        <v>55</v>
      </c>
      <c r="M33179" s="34">
        <v>46</v>
      </c>
      <c r="N33179" s="34">
        <v>75</v>
      </c>
      <c r="O33179" s="34">
        <v>81</v>
      </c>
      <c r="P33179" s="34">
        <v>82</v>
      </c>
      <c r="Q33179" s="34">
        <v>76</v>
      </c>
      <c r="R33179" s="34">
        <v>102</v>
      </c>
      <c r="S33179" s="34">
        <v>101</v>
      </c>
      <c r="T33179" s="34">
        <v>86</v>
      </c>
      <c r="U33179" s="34">
        <v>69</v>
      </c>
      <c r="V33179" s="34">
        <v>115</v>
      </c>
      <c r="W33179" s="34">
        <v>78</v>
      </c>
      <c r="X33179" s="34">
        <v>129</v>
      </c>
      <c r="Y33179" s="34">
        <v>76</v>
      </c>
      <c r="Z33179" s="34">
        <v>100</v>
      </c>
      <c r="AA33179" s="34">
        <v>73</v>
      </c>
      <c r="AB33179" s="34">
        <v>91</v>
      </c>
      <c r="AC33179" s="34">
        <v>115</v>
      </c>
    </row>
    <row r="33180" spans="1:29" x14ac:dyDescent="0.2">
      <c r="A33180" s="34" t="s">
        <v>93673</v>
      </c>
      <c r="B33180" s="34">
        <v>84</v>
      </c>
      <c r="C33180" s="34">
        <v>139</v>
      </c>
      <c r="D33180" s="34">
        <v>118</v>
      </c>
      <c r="E33180" s="34">
        <v>152</v>
      </c>
      <c r="F33180" s="34">
        <v>124</v>
      </c>
      <c r="G33180" s="34">
        <v>177</v>
      </c>
      <c r="H33180" s="34">
        <v>65</v>
      </c>
      <c r="I33180" s="34">
        <v>94</v>
      </c>
      <c r="J33180" s="34">
        <v>66</v>
      </c>
      <c r="K33180" s="34">
        <v>171</v>
      </c>
      <c r="L33180" s="34">
        <v>55</v>
      </c>
      <c r="M33180" s="34">
        <v>135</v>
      </c>
      <c r="N33180" s="34">
        <v>65</v>
      </c>
      <c r="O33180" s="34">
        <v>102</v>
      </c>
      <c r="P33180" s="34">
        <v>64</v>
      </c>
      <c r="Q33180" s="34">
        <v>127</v>
      </c>
      <c r="R33180" s="34">
        <v>100</v>
      </c>
      <c r="S33180" s="34">
        <v>170</v>
      </c>
      <c r="T33180" s="34">
        <v>72</v>
      </c>
      <c r="U33180" s="34">
        <v>138</v>
      </c>
      <c r="V33180" s="34">
        <v>77</v>
      </c>
      <c r="W33180" s="34">
        <v>129</v>
      </c>
      <c r="X33180" s="34">
        <v>111</v>
      </c>
      <c r="Y33180" s="34">
        <v>114</v>
      </c>
      <c r="Z33180" s="34">
        <v>137</v>
      </c>
      <c r="AA33180" s="34">
        <v>158</v>
      </c>
      <c r="AB33180" s="34">
        <v>109</v>
      </c>
      <c r="AC33180" s="34">
        <v>189</v>
      </c>
    </row>
    <row r="33181" spans="1:29" x14ac:dyDescent="0.2">
      <c r="A33181" s="34" t="s">
        <v>93674</v>
      </c>
      <c r="B33181" s="34">
        <v>99</v>
      </c>
      <c r="C33181" s="34">
        <v>112</v>
      </c>
      <c r="D33181" s="34">
        <v>108</v>
      </c>
      <c r="E33181" s="34">
        <v>147</v>
      </c>
      <c r="F33181" s="34">
        <v>165</v>
      </c>
      <c r="G33181" s="34">
        <v>159</v>
      </c>
      <c r="H33181" s="34">
        <v>163</v>
      </c>
      <c r="I33181" s="34">
        <v>125</v>
      </c>
      <c r="J33181" s="34">
        <v>154</v>
      </c>
      <c r="K33181" s="34">
        <v>136</v>
      </c>
      <c r="L33181" s="34">
        <v>155</v>
      </c>
      <c r="M33181" s="34">
        <v>127</v>
      </c>
      <c r="N33181" s="34">
        <v>155</v>
      </c>
      <c r="O33181" s="34">
        <v>136</v>
      </c>
      <c r="P33181" s="34">
        <v>117</v>
      </c>
      <c r="Q33181" s="34">
        <v>193</v>
      </c>
      <c r="R33181" s="34">
        <v>236</v>
      </c>
      <c r="S33181" s="34">
        <v>160</v>
      </c>
      <c r="T33181" s="34">
        <v>223</v>
      </c>
      <c r="U33181" s="34">
        <v>139</v>
      </c>
      <c r="V33181" s="34">
        <v>198</v>
      </c>
      <c r="W33181" s="34">
        <v>204</v>
      </c>
      <c r="X33181" s="34">
        <v>208</v>
      </c>
      <c r="Y33181" s="34">
        <v>185</v>
      </c>
      <c r="Z33181" s="34">
        <v>168</v>
      </c>
      <c r="AA33181" s="34">
        <v>170</v>
      </c>
      <c r="AB33181" s="34">
        <v>244</v>
      </c>
      <c r="AC33181" s="34">
        <v>251</v>
      </c>
    </row>
    <row r="33182" spans="1:29" x14ac:dyDescent="0.2">
      <c r="A33182" s="34" t="s">
        <v>93675</v>
      </c>
      <c r="B33182" s="34">
        <v>51</v>
      </c>
      <c r="C33182" s="34">
        <v>60</v>
      </c>
      <c r="D33182" s="34">
        <v>94</v>
      </c>
      <c r="E33182" s="34">
        <v>78</v>
      </c>
      <c r="F33182" s="34">
        <v>88</v>
      </c>
      <c r="G33182" s="34">
        <v>41</v>
      </c>
      <c r="H33182" s="34">
        <v>101</v>
      </c>
      <c r="I33182" s="34">
        <v>75</v>
      </c>
      <c r="J33182" s="34">
        <v>66</v>
      </c>
      <c r="K33182" s="34">
        <v>45</v>
      </c>
      <c r="L33182" s="34">
        <v>46</v>
      </c>
      <c r="M33182" s="34">
        <v>55</v>
      </c>
      <c r="N33182" s="34">
        <v>53</v>
      </c>
      <c r="O33182" s="34">
        <v>57</v>
      </c>
      <c r="P33182" s="34">
        <v>56</v>
      </c>
      <c r="Q33182" s="34">
        <v>72</v>
      </c>
      <c r="R33182" s="34">
        <v>94</v>
      </c>
      <c r="S33182" s="34">
        <v>103</v>
      </c>
      <c r="T33182" s="34">
        <v>52</v>
      </c>
      <c r="U33182" s="34">
        <v>52</v>
      </c>
      <c r="V33182" s="34">
        <v>108</v>
      </c>
      <c r="W33182" s="34">
        <v>62</v>
      </c>
      <c r="X33182" s="34">
        <v>101</v>
      </c>
      <c r="Y33182" s="34">
        <v>60</v>
      </c>
      <c r="Z33182" s="34">
        <v>75</v>
      </c>
      <c r="AA33182" s="34">
        <v>69</v>
      </c>
      <c r="AB33182" s="34">
        <v>53</v>
      </c>
      <c r="AC33182" s="34">
        <v>77</v>
      </c>
    </row>
    <row r="33183" spans="1:29" x14ac:dyDescent="0.2">
      <c r="A33183" s="34" t="s">
        <v>93676</v>
      </c>
      <c r="B33183" s="34">
        <v>76</v>
      </c>
      <c r="C33183" s="34">
        <v>143</v>
      </c>
      <c r="D33183" s="34">
        <v>128</v>
      </c>
      <c r="E33183" s="34">
        <v>163</v>
      </c>
      <c r="F33183" s="34">
        <v>147</v>
      </c>
      <c r="G33183" s="34">
        <v>169</v>
      </c>
      <c r="H33183" s="34">
        <v>136</v>
      </c>
      <c r="I33183" s="34">
        <v>139</v>
      </c>
      <c r="J33183" s="34">
        <v>96</v>
      </c>
      <c r="K33183" s="34">
        <v>186</v>
      </c>
      <c r="L33183" s="34">
        <v>75</v>
      </c>
      <c r="M33183" s="34">
        <v>121</v>
      </c>
      <c r="N33183" s="34">
        <v>68</v>
      </c>
      <c r="O33183" s="34">
        <v>118</v>
      </c>
      <c r="P33183" s="34">
        <v>115</v>
      </c>
      <c r="Q33183" s="34">
        <v>167</v>
      </c>
      <c r="R33183" s="34">
        <v>133</v>
      </c>
      <c r="S33183" s="34">
        <v>166</v>
      </c>
      <c r="T33183" s="34">
        <v>92</v>
      </c>
      <c r="U33183" s="34">
        <v>139</v>
      </c>
      <c r="V33183" s="34">
        <v>147</v>
      </c>
      <c r="W33183" s="34">
        <v>119</v>
      </c>
      <c r="X33183" s="34">
        <v>164</v>
      </c>
      <c r="Y33183" s="34">
        <v>146</v>
      </c>
      <c r="Z33183" s="34">
        <v>124</v>
      </c>
      <c r="AA33183" s="34">
        <v>201</v>
      </c>
      <c r="AB33183" s="34">
        <v>127</v>
      </c>
      <c r="AC33183" s="34">
        <v>222</v>
      </c>
    </row>
    <row r="33184" spans="1:29" x14ac:dyDescent="0.2">
      <c r="A33184" s="34" t="s">
        <v>93677</v>
      </c>
      <c r="B33184" s="34">
        <v>60</v>
      </c>
      <c r="C33184" s="34">
        <v>53</v>
      </c>
      <c r="D33184" s="34">
        <v>48</v>
      </c>
      <c r="E33184" s="34">
        <v>32</v>
      </c>
      <c r="F33184" s="34">
        <v>45</v>
      </c>
      <c r="G33184" s="34">
        <v>35</v>
      </c>
      <c r="H33184" s="34">
        <v>62</v>
      </c>
      <c r="I33184" s="34">
        <v>34</v>
      </c>
      <c r="J33184" s="34">
        <v>38</v>
      </c>
      <c r="K33184" s="34">
        <v>44</v>
      </c>
      <c r="L33184" s="34">
        <v>53</v>
      </c>
      <c r="M33184" s="34">
        <v>51</v>
      </c>
      <c r="N33184" s="34">
        <v>43</v>
      </c>
      <c r="O33184" s="34">
        <v>36</v>
      </c>
      <c r="P33184" s="34">
        <v>56</v>
      </c>
      <c r="Q33184" s="34">
        <v>48</v>
      </c>
      <c r="R33184" s="34">
        <v>59</v>
      </c>
      <c r="S33184" s="34">
        <v>48</v>
      </c>
      <c r="T33184" s="34">
        <v>56</v>
      </c>
      <c r="U33184" s="34">
        <v>30</v>
      </c>
      <c r="V33184" s="34">
        <v>54</v>
      </c>
      <c r="W33184" s="34">
        <v>50</v>
      </c>
      <c r="X33184" s="34">
        <v>74</v>
      </c>
      <c r="Y33184" s="34">
        <v>30</v>
      </c>
      <c r="Z33184" s="34">
        <v>54</v>
      </c>
      <c r="AA33184" s="34">
        <v>37</v>
      </c>
      <c r="AB33184" s="34">
        <v>60</v>
      </c>
      <c r="AC33184" s="34">
        <v>68</v>
      </c>
    </row>
    <row r="33185" spans="1:29" x14ac:dyDescent="0.2">
      <c r="A33185" s="34" t="s">
        <v>93678</v>
      </c>
      <c r="B33185" s="34">
        <v>89</v>
      </c>
      <c r="C33185" s="34">
        <v>61</v>
      </c>
      <c r="D33185" s="34">
        <v>44</v>
      </c>
      <c r="E33185" s="34">
        <v>51</v>
      </c>
      <c r="F33185" s="34">
        <v>35</v>
      </c>
      <c r="G33185" s="34">
        <v>77</v>
      </c>
      <c r="H33185" s="34">
        <v>62</v>
      </c>
      <c r="I33185" s="34">
        <v>32</v>
      </c>
      <c r="J33185" s="34">
        <v>51</v>
      </c>
      <c r="K33185" s="34">
        <v>48</v>
      </c>
      <c r="L33185" s="34">
        <v>46</v>
      </c>
      <c r="M33185" s="34">
        <v>48</v>
      </c>
      <c r="N33185" s="34">
        <v>46</v>
      </c>
      <c r="O33185" s="34">
        <v>49</v>
      </c>
      <c r="P33185" s="34">
        <v>38</v>
      </c>
      <c r="Q33185" s="34">
        <v>74</v>
      </c>
      <c r="R33185" s="34">
        <v>63</v>
      </c>
      <c r="S33185" s="34">
        <v>47</v>
      </c>
      <c r="T33185" s="34">
        <v>62</v>
      </c>
      <c r="U33185" s="34">
        <v>48</v>
      </c>
      <c r="V33185" s="34">
        <v>78</v>
      </c>
      <c r="W33185" s="34">
        <v>77</v>
      </c>
      <c r="X33185" s="34">
        <v>73</v>
      </c>
      <c r="Y33185" s="34">
        <v>81</v>
      </c>
      <c r="Z33185" s="34">
        <v>42</v>
      </c>
      <c r="AA33185" s="34">
        <v>62</v>
      </c>
      <c r="AB33185" s="34">
        <v>52</v>
      </c>
      <c r="AC33185" s="34">
        <v>74</v>
      </c>
    </row>
    <row r="33186" spans="1:29" x14ac:dyDescent="0.2">
      <c r="A33186" s="34" t="s">
        <v>93679</v>
      </c>
      <c r="B33186" s="34">
        <v>119</v>
      </c>
      <c r="C33186" s="34">
        <v>107</v>
      </c>
      <c r="D33186" s="34">
        <v>180</v>
      </c>
      <c r="E33186" s="34">
        <v>152</v>
      </c>
      <c r="F33186" s="34">
        <v>168</v>
      </c>
      <c r="G33186" s="34">
        <v>106</v>
      </c>
      <c r="H33186" s="34">
        <v>124</v>
      </c>
      <c r="I33186" s="34">
        <v>95</v>
      </c>
      <c r="J33186" s="34">
        <v>90</v>
      </c>
      <c r="K33186" s="34">
        <v>107</v>
      </c>
      <c r="L33186" s="34">
        <v>104</v>
      </c>
      <c r="M33186" s="34">
        <v>100</v>
      </c>
      <c r="N33186" s="34">
        <v>129</v>
      </c>
      <c r="O33186" s="34">
        <v>104</v>
      </c>
      <c r="P33186" s="34">
        <v>142</v>
      </c>
      <c r="Q33186" s="34">
        <v>107</v>
      </c>
      <c r="R33186" s="34">
        <v>179</v>
      </c>
      <c r="S33186" s="34">
        <v>145</v>
      </c>
      <c r="T33186" s="34">
        <v>100</v>
      </c>
      <c r="U33186" s="34">
        <v>119</v>
      </c>
      <c r="V33186" s="34">
        <v>146</v>
      </c>
      <c r="W33186" s="34">
        <v>144</v>
      </c>
      <c r="X33186" s="34">
        <v>225</v>
      </c>
      <c r="Y33186" s="34">
        <v>109</v>
      </c>
      <c r="Z33186" s="34">
        <v>219</v>
      </c>
      <c r="AA33186" s="34">
        <v>145</v>
      </c>
      <c r="AB33186" s="34">
        <v>166</v>
      </c>
      <c r="AC33186" s="34">
        <v>212</v>
      </c>
    </row>
    <row r="33187" spans="1:29" x14ac:dyDescent="0.2">
      <c r="A33187" s="34" t="s">
        <v>93680</v>
      </c>
      <c r="B33187" s="34">
        <v>22</v>
      </c>
      <c r="C33187" s="34">
        <v>51</v>
      </c>
      <c r="D33187" s="34">
        <v>41</v>
      </c>
      <c r="E33187" s="34">
        <v>53</v>
      </c>
      <c r="F33187" s="34">
        <v>22</v>
      </c>
      <c r="G33187" s="34">
        <v>41</v>
      </c>
      <c r="H33187" s="34">
        <v>34</v>
      </c>
      <c r="I33187" s="34">
        <v>49</v>
      </c>
      <c r="J33187" s="34">
        <v>29</v>
      </c>
      <c r="K33187" s="34">
        <v>84</v>
      </c>
      <c r="L33187" s="34">
        <v>16</v>
      </c>
      <c r="M33187" s="34">
        <v>48</v>
      </c>
      <c r="N33187" s="34">
        <v>26</v>
      </c>
      <c r="O33187" s="34">
        <v>46</v>
      </c>
      <c r="P33187" s="34">
        <v>29</v>
      </c>
      <c r="Q33187" s="34">
        <v>61</v>
      </c>
      <c r="R33187" s="34">
        <v>12</v>
      </c>
      <c r="S33187" s="34">
        <v>65</v>
      </c>
      <c r="T33187" s="34">
        <v>29</v>
      </c>
      <c r="U33187" s="34">
        <v>46</v>
      </c>
      <c r="V33187" s="34">
        <v>43</v>
      </c>
      <c r="W33187" s="34">
        <v>44</v>
      </c>
      <c r="X33187" s="34">
        <v>31</v>
      </c>
      <c r="Y33187" s="34">
        <v>46</v>
      </c>
      <c r="Z33187" s="34">
        <v>53</v>
      </c>
      <c r="AA33187" s="34">
        <v>87</v>
      </c>
      <c r="AB33187" s="34">
        <v>32</v>
      </c>
      <c r="AC33187" s="34">
        <v>107</v>
      </c>
    </row>
    <row r="33188" spans="1:29" x14ac:dyDescent="0.2">
      <c r="A33188" s="34" t="s">
        <v>93681</v>
      </c>
      <c r="B33188" s="34">
        <v>76</v>
      </c>
      <c r="C33188" s="34">
        <v>55</v>
      </c>
      <c r="D33188" s="34">
        <v>85</v>
      </c>
      <c r="E33188" s="34">
        <v>75</v>
      </c>
      <c r="F33188" s="34">
        <v>64</v>
      </c>
      <c r="G33188" s="34">
        <v>69</v>
      </c>
      <c r="H33188" s="34">
        <v>58</v>
      </c>
      <c r="I33188" s="34">
        <v>49</v>
      </c>
      <c r="J33188" s="34">
        <v>71</v>
      </c>
      <c r="K33188" s="34">
        <v>89</v>
      </c>
      <c r="L33188" s="34">
        <v>55</v>
      </c>
      <c r="M33188" s="34">
        <v>31</v>
      </c>
      <c r="N33188" s="34">
        <v>47</v>
      </c>
      <c r="O33188" s="34">
        <v>51</v>
      </c>
      <c r="P33188" s="34">
        <v>67</v>
      </c>
      <c r="Q33188" s="34">
        <v>93</v>
      </c>
      <c r="R33188" s="34">
        <v>62</v>
      </c>
      <c r="S33188" s="34">
        <v>68</v>
      </c>
      <c r="T33188" s="34">
        <v>83</v>
      </c>
      <c r="U33188" s="34">
        <v>55</v>
      </c>
      <c r="V33188" s="34">
        <v>88</v>
      </c>
      <c r="W33188" s="34">
        <v>59</v>
      </c>
      <c r="X33188" s="34">
        <v>66</v>
      </c>
      <c r="Y33188" s="34">
        <v>71</v>
      </c>
      <c r="Z33188" s="34">
        <v>60</v>
      </c>
      <c r="AA33188" s="34">
        <v>84</v>
      </c>
      <c r="AB33188" s="34">
        <v>61</v>
      </c>
      <c r="AC33188" s="34">
        <v>84</v>
      </c>
    </row>
    <row r="33189" spans="1:29" x14ac:dyDescent="0.2">
      <c r="A33189" s="34" t="s">
        <v>93682</v>
      </c>
      <c r="B33189" s="34">
        <v>98</v>
      </c>
      <c r="C33189" s="34">
        <v>79</v>
      </c>
      <c r="D33189" s="34">
        <v>78</v>
      </c>
      <c r="E33189" s="34">
        <v>47</v>
      </c>
      <c r="F33189" s="34">
        <v>84</v>
      </c>
      <c r="G33189" s="34">
        <v>41</v>
      </c>
      <c r="H33189" s="34">
        <v>45</v>
      </c>
      <c r="I33189" s="34">
        <v>77</v>
      </c>
      <c r="J33189" s="34">
        <v>71</v>
      </c>
      <c r="K33189" s="34">
        <v>75</v>
      </c>
      <c r="L33189" s="34">
        <v>74</v>
      </c>
      <c r="M33189" s="34">
        <v>56</v>
      </c>
      <c r="N33189" s="34">
        <v>75</v>
      </c>
      <c r="O33189" s="34">
        <v>76</v>
      </c>
      <c r="P33189" s="34">
        <v>76</v>
      </c>
      <c r="Q33189" s="34">
        <v>63</v>
      </c>
      <c r="R33189" s="34">
        <v>101</v>
      </c>
      <c r="S33189" s="34">
        <v>78</v>
      </c>
      <c r="T33189" s="34">
        <v>92</v>
      </c>
      <c r="U33189" s="34">
        <v>56</v>
      </c>
      <c r="V33189" s="34">
        <v>120</v>
      </c>
      <c r="W33189" s="34">
        <v>121</v>
      </c>
      <c r="X33189" s="34">
        <v>78</v>
      </c>
      <c r="Y33189" s="34">
        <v>54</v>
      </c>
      <c r="Z33189" s="34">
        <v>67</v>
      </c>
      <c r="AA33189" s="34">
        <v>66</v>
      </c>
      <c r="AB33189" s="34">
        <v>108</v>
      </c>
      <c r="AC33189" s="34">
        <v>81</v>
      </c>
    </row>
    <row r="33190" spans="1:29" x14ac:dyDescent="0.2">
      <c r="A33190" s="34" t="s">
        <v>93683</v>
      </c>
      <c r="B33190" s="34">
        <v>63</v>
      </c>
      <c r="C33190" s="34">
        <v>46</v>
      </c>
      <c r="D33190" s="34">
        <v>77</v>
      </c>
      <c r="E33190" s="34">
        <v>63</v>
      </c>
      <c r="F33190" s="34">
        <v>53</v>
      </c>
      <c r="G33190" s="34">
        <v>72</v>
      </c>
      <c r="H33190" s="34">
        <v>72</v>
      </c>
      <c r="I33190" s="34">
        <v>37</v>
      </c>
      <c r="J33190" s="34">
        <v>68</v>
      </c>
      <c r="K33190" s="34">
        <v>65</v>
      </c>
      <c r="L33190" s="34">
        <v>64</v>
      </c>
      <c r="M33190" s="34">
        <v>59</v>
      </c>
      <c r="N33190" s="34">
        <v>62</v>
      </c>
      <c r="O33190" s="34">
        <v>56</v>
      </c>
      <c r="P33190" s="34">
        <v>69</v>
      </c>
      <c r="Q33190" s="34">
        <v>82</v>
      </c>
      <c r="R33190" s="34">
        <v>39</v>
      </c>
      <c r="S33190" s="34">
        <v>79</v>
      </c>
      <c r="T33190" s="34">
        <v>88</v>
      </c>
      <c r="U33190" s="34">
        <v>60</v>
      </c>
      <c r="V33190" s="34">
        <v>82</v>
      </c>
      <c r="W33190" s="34">
        <v>101</v>
      </c>
      <c r="X33190" s="34">
        <v>72</v>
      </c>
      <c r="Y33190" s="34">
        <v>65</v>
      </c>
      <c r="Z33190" s="34">
        <v>92</v>
      </c>
      <c r="AA33190" s="34">
        <v>75</v>
      </c>
      <c r="AB33190" s="34">
        <v>79</v>
      </c>
      <c r="AC33190" s="34">
        <v>142</v>
      </c>
    </row>
    <row r="33191" spans="1:29" x14ac:dyDescent="0.2">
      <c r="A33191" s="34" t="s">
        <v>93684</v>
      </c>
      <c r="B33191" s="34">
        <v>79</v>
      </c>
      <c r="C33191" s="34">
        <v>95</v>
      </c>
      <c r="D33191" s="34">
        <v>79</v>
      </c>
      <c r="E33191" s="34">
        <v>84</v>
      </c>
      <c r="F33191" s="34">
        <v>122</v>
      </c>
      <c r="G33191" s="34">
        <v>133</v>
      </c>
      <c r="H33191" s="34">
        <v>86</v>
      </c>
      <c r="I33191" s="34">
        <v>59</v>
      </c>
      <c r="J33191" s="34">
        <v>106</v>
      </c>
      <c r="K33191" s="34">
        <v>73</v>
      </c>
      <c r="L33191" s="34">
        <v>95</v>
      </c>
      <c r="M33191" s="34">
        <v>70</v>
      </c>
      <c r="N33191" s="34">
        <v>83</v>
      </c>
      <c r="O33191" s="34">
        <v>61</v>
      </c>
      <c r="P33191" s="34">
        <v>99</v>
      </c>
      <c r="Q33191" s="34">
        <v>136</v>
      </c>
      <c r="R33191" s="34">
        <v>132</v>
      </c>
      <c r="S33191" s="34">
        <v>106</v>
      </c>
      <c r="T33191" s="34">
        <v>95</v>
      </c>
      <c r="U33191" s="34">
        <v>106</v>
      </c>
      <c r="V33191" s="34">
        <v>137</v>
      </c>
      <c r="W33191" s="34">
        <v>96</v>
      </c>
      <c r="X33191" s="34">
        <v>150</v>
      </c>
      <c r="Y33191" s="34">
        <v>119</v>
      </c>
      <c r="Z33191" s="34">
        <v>134</v>
      </c>
      <c r="AA33191" s="34">
        <v>137</v>
      </c>
      <c r="AB33191" s="34">
        <v>129</v>
      </c>
      <c r="AC33191" s="34">
        <v>151</v>
      </c>
    </row>
    <row r="33192" spans="1:29" x14ac:dyDescent="0.2">
      <c r="A33192" s="34" t="s">
        <v>93685</v>
      </c>
      <c r="B33192" s="34">
        <v>80</v>
      </c>
      <c r="C33192" s="34">
        <v>41</v>
      </c>
      <c r="D33192" s="34">
        <v>68</v>
      </c>
      <c r="E33192" s="34">
        <v>51</v>
      </c>
      <c r="F33192" s="34">
        <v>71</v>
      </c>
      <c r="G33192" s="34">
        <v>22</v>
      </c>
      <c r="H33192" s="34">
        <v>74</v>
      </c>
      <c r="I33192" s="34">
        <v>39</v>
      </c>
      <c r="J33192" s="34">
        <v>48</v>
      </c>
      <c r="K33192" s="34">
        <v>49</v>
      </c>
      <c r="L33192" s="34">
        <v>64</v>
      </c>
      <c r="M33192" s="34">
        <v>40</v>
      </c>
      <c r="N33192" s="34">
        <v>73</v>
      </c>
      <c r="O33192" s="34">
        <v>48</v>
      </c>
      <c r="P33192" s="34">
        <v>68</v>
      </c>
      <c r="Q33192" s="34">
        <v>91</v>
      </c>
      <c r="R33192" s="34">
        <v>76</v>
      </c>
      <c r="S33192" s="34">
        <v>56</v>
      </c>
      <c r="T33192" s="34">
        <v>75</v>
      </c>
      <c r="U33192" s="34">
        <v>56</v>
      </c>
      <c r="V33192" s="34">
        <v>49</v>
      </c>
      <c r="W33192" s="34">
        <v>73</v>
      </c>
      <c r="X33192" s="34">
        <v>101</v>
      </c>
      <c r="Y33192" s="34">
        <v>65</v>
      </c>
      <c r="Z33192" s="34">
        <v>66</v>
      </c>
      <c r="AA33192" s="34">
        <v>74</v>
      </c>
      <c r="AB33192" s="34">
        <v>91</v>
      </c>
      <c r="AC33192" s="34">
        <v>107</v>
      </c>
    </row>
    <row r="33193" spans="1:29" x14ac:dyDescent="0.2">
      <c r="A33193" s="34" t="s">
        <v>93686</v>
      </c>
      <c r="B33193" s="34">
        <v>63</v>
      </c>
      <c r="C33193" s="34">
        <v>64</v>
      </c>
      <c r="D33193" s="34">
        <v>76</v>
      </c>
      <c r="E33193" s="34">
        <v>105</v>
      </c>
      <c r="F33193" s="34">
        <v>81</v>
      </c>
      <c r="G33193" s="34">
        <v>69</v>
      </c>
      <c r="H33193" s="34">
        <v>52</v>
      </c>
      <c r="I33193" s="34">
        <v>54</v>
      </c>
      <c r="J33193" s="34">
        <v>82</v>
      </c>
      <c r="K33193" s="34">
        <v>71</v>
      </c>
      <c r="L33193" s="34">
        <v>49</v>
      </c>
      <c r="M33193" s="34">
        <v>58</v>
      </c>
      <c r="N33193" s="34">
        <v>77</v>
      </c>
      <c r="O33193" s="34">
        <v>69</v>
      </c>
      <c r="P33193" s="34">
        <v>83</v>
      </c>
      <c r="Q33193" s="34">
        <v>81</v>
      </c>
      <c r="R33193" s="34">
        <v>128</v>
      </c>
      <c r="S33193" s="34">
        <v>89</v>
      </c>
      <c r="T33193" s="34">
        <v>74</v>
      </c>
      <c r="U33193" s="34">
        <v>58</v>
      </c>
      <c r="V33193" s="34">
        <v>74</v>
      </c>
      <c r="W33193" s="34">
        <v>81</v>
      </c>
      <c r="X33193" s="34">
        <v>102</v>
      </c>
      <c r="Y33193" s="34">
        <v>77</v>
      </c>
      <c r="Z33193" s="34">
        <v>118</v>
      </c>
      <c r="AA33193" s="34">
        <v>64</v>
      </c>
      <c r="AB33193" s="34">
        <v>110</v>
      </c>
      <c r="AC33193" s="34">
        <v>95</v>
      </c>
    </row>
    <row r="33194" spans="1:29" x14ac:dyDescent="0.2">
      <c r="A33194" s="34" t="s">
        <v>93687</v>
      </c>
      <c r="B33194" s="34">
        <v>108</v>
      </c>
      <c r="C33194" s="34">
        <v>102</v>
      </c>
      <c r="D33194" s="34">
        <v>158</v>
      </c>
      <c r="E33194" s="34">
        <v>120</v>
      </c>
      <c r="F33194" s="34">
        <v>160</v>
      </c>
      <c r="G33194" s="34">
        <v>78</v>
      </c>
      <c r="H33194" s="34">
        <v>163</v>
      </c>
      <c r="I33194" s="34">
        <v>79</v>
      </c>
      <c r="J33194" s="34">
        <v>158</v>
      </c>
      <c r="K33194" s="34">
        <v>124</v>
      </c>
      <c r="L33194" s="34">
        <v>121</v>
      </c>
      <c r="M33194" s="34">
        <v>75</v>
      </c>
      <c r="N33194" s="34">
        <v>146</v>
      </c>
      <c r="O33194" s="34">
        <v>95</v>
      </c>
      <c r="P33194" s="34">
        <v>132</v>
      </c>
      <c r="Q33194" s="34">
        <v>114</v>
      </c>
      <c r="R33194" s="34">
        <v>188</v>
      </c>
      <c r="S33194" s="34">
        <v>160</v>
      </c>
      <c r="T33194" s="34">
        <v>144</v>
      </c>
      <c r="U33194" s="34">
        <v>107</v>
      </c>
      <c r="V33194" s="34">
        <v>171</v>
      </c>
      <c r="W33194" s="34">
        <v>108</v>
      </c>
      <c r="X33194" s="34">
        <v>158</v>
      </c>
      <c r="Y33194" s="34">
        <v>105</v>
      </c>
      <c r="Z33194" s="34">
        <v>106</v>
      </c>
      <c r="AA33194" s="34">
        <v>141</v>
      </c>
      <c r="AB33194" s="34">
        <v>161</v>
      </c>
      <c r="AC33194" s="34">
        <v>180</v>
      </c>
    </row>
    <row r="33195" spans="1:29" x14ac:dyDescent="0.2">
      <c r="A33195" s="34" t="s">
        <v>93688</v>
      </c>
      <c r="B33195" s="34">
        <v>38</v>
      </c>
      <c r="C33195" s="34">
        <v>22</v>
      </c>
      <c r="D33195" s="34">
        <v>28</v>
      </c>
      <c r="E33195" s="34">
        <v>24</v>
      </c>
      <c r="F33195" s="34">
        <v>27</v>
      </c>
      <c r="G33195" s="34">
        <v>30</v>
      </c>
      <c r="H33195" s="34">
        <v>23</v>
      </c>
      <c r="I33195" s="34">
        <v>13</v>
      </c>
      <c r="J33195" s="34">
        <v>12</v>
      </c>
      <c r="K33195" s="34">
        <v>23</v>
      </c>
      <c r="L33195" s="34">
        <v>18</v>
      </c>
      <c r="M33195" s="34">
        <v>27</v>
      </c>
      <c r="N33195" s="34">
        <v>15</v>
      </c>
      <c r="O33195" s="34">
        <v>20</v>
      </c>
      <c r="P33195" s="34">
        <v>35</v>
      </c>
      <c r="Q33195" s="34">
        <v>24</v>
      </c>
      <c r="R33195" s="34">
        <v>34</v>
      </c>
      <c r="S33195" s="34">
        <v>28</v>
      </c>
      <c r="T33195" s="34">
        <v>30</v>
      </c>
      <c r="U33195" s="34">
        <v>12</v>
      </c>
      <c r="V33195" s="34">
        <v>32</v>
      </c>
      <c r="W33195" s="34">
        <v>20</v>
      </c>
      <c r="X33195" s="34">
        <v>37</v>
      </c>
      <c r="Y33195" s="34">
        <v>24</v>
      </c>
      <c r="Z33195" s="34">
        <v>27</v>
      </c>
      <c r="AA33195" s="34">
        <v>7</v>
      </c>
      <c r="AB33195" s="34">
        <v>25</v>
      </c>
      <c r="AC33195" s="34">
        <v>27</v>
      </c>
    </row>
    <row r="33196" spans="1:29" x14ac:dyDescent="0.2">
      <c r="A33196" s="34" t="s">
        <v>93689</v>
      </c>
      <c r="B33196" s="34">
        <v>101</v>
      </c>
      <c r="C33196" s="34">
        <v>111</v>
      </c>
      <c r="D33196" s="34">
        <v>76</v>
      </c>
      <c r="E33196" s="34">
        <v>119</v>
      </c>
      <c r="F33196" s="34">
        <v>99</v>
      </c>
      <c r="G33196" s="34">
        <v>132</v>
      </c>
      <c r="H33196" s="34">
        <v>84</v>
      </c>
      <c r="I33196" s="34">
        <v>105</v>
      </c>
      <c r="J33196" s="34">
        <v>88</v>
      </c>
      <c r="K33196" s="34">
        <v>132</v>
      </c>
      <c r="L33196" s="34">
        <v>96</v>
      </c>
      <c r="M33196" s="34">
        <v>77</v>
      </c>
      <c r="N33196" s="34">
        <v>69</v>
      </c>
      <c r="O33196" s="34">
        <v>92</v>
      </c>
      <c r="P33196" s="34">
        <v>109</v>
      </c>
      <c r="Q33196" s="34">
        <v>138</v>
      </c>
      <c r="R33196" s="34">
        <v>127</v>
      </c>
      <c r="S33196" s="34">
        <v>94</v>
      </c>
      <c r="T33196" s="34">
        <v>102</v>
      </c>
      <c r="U33196" s="34">
        <v>93</v>
      </c>
      <c r="V33196" s="34">
        <v>137</v>
      </c>
      <c r="W33196" s="34">
        <v>144</v>
      </c>
      <c r="X33196" s="34">
        <v>150</v>
      </c>
      <c r="Y33196" s="34">
        <v>105</v>
      </c>
      <c r="Z33196" s="34">
        <v>108</v>
      </c>
      <c r="AA33196" s="34">
        <v>142</v>
      </c>
      <c r="AB33196" s="34">
        <v>126</v>
      </c>
      <c r="AC33196" s="34">
        <v>137</v>
      </c>
    </row>
    <row r="33197" spans="1:29" x14ac:dyDescent="0.2">
      <c r="A33197" s="34" t="s">
        <v>93690</v>
      </c>
      <c r="B33197" s="34">
        <v>65</v>
      </c>
      <c r="C33197" s="34">
        <v>77</v>
      </c>
      <c r="D33197" s="34">
        <v>152</v>
      </c>
      <c r="E33197" s="34">
        <v>104</v>
      </c>
      <c r="F33197" s="34">
        <v>88</v>
      </c>
      <c r="G33197" s="34">
        <v>93</v>
      </c>
      <c r="H33197" s="34">
        <v>87</v>
      </c>
      <c r="I33197" s="34">
        <v>88</v>
      </c>
      <c r="J33197" s="34">
        <v>97</v>
      </c>
      <c r="K33197" s="34">
        <v>106</v>
      </c>
      <c r="L33197" s="34">
        <v>61</v>
      </c>
      <c r="M33197" s="34">
        <v>82</v>
      </c>
      <c r="N33197" s="34">
        <v>97</v>
      </c>
      <c r="O33197" s="34">
        <v>83</v>
      </c>
      <c r="P33197" s="34">
        <v>72</v>
      </c>
      <c r="Q33197" s="34">
        <v>123</v>
      </c>
      <c r="R33197" s="34">
        <v>137</v>
      </c>
      <c r="S33197" s="34">
        <v>101</v>
      </c>
      <c r="T33197" s="34">
        <v>95</v>
      </c>
      <c r="U33197" s="34">
        <v>76</v>
      </c>
      <c r="V33197" s="34">
        <v>138</v>
      </c>
      <c r="W33197" s="34">
        <v>92</v>
      </c>
      <c r="X33197" s="34">
        <v>131</v>
      </c>
      <c r="Y33197" s="34">
        <v>101</v>
      </c>
      <c r="Z33197" s="34">
        <v>151</v>
      </c>
      <c r="AA33197" s="34">
        <v>121</v>
      </c>
      <c r="AB33197" s="34">
        <v>141</v>
      </c>
      <c r="AC33197" s="34">
        <v>144</v>
      </c>
    </row>
    <row r="33198" spans="1:29" x14ac:dyDescent="0.2">
      <c r="A33198" s="34" t="s">
        <v>93691</v>
      </c>
      <c r="B33198" s="34">
        <v>224</v>
      </c>
      <c r="C33198" s="34">
        <v>291</v>
      </c>
      <c r="D33198" s="34">
        <v>347</v>
      </c>
      <c r="E33198" s="34">
        <v>295</v>
      </c>
      <c r="F33198" s="34">
        <v>398</v>
      </c>
      <c r="G33198" s="34">
        <v>276</v>
      </c>
      <c r="H33198" s="34">
        <v>349</v>
      </c>
      <c r="I33198" s="34">
        <v>286</v>
      </c>
      <c r="J33198" s="34">
        <v>353</v>
      </c>
      <c r="K33198" s="34">
        <v>249</v>
      </c>
      <c r="L33198" s="34">
        <v>278</v>
      </c>
      <c r="M33198" s="34">
        <v>228</v>
      </c>
      <c r="N33198" s="34">
        <v>298</v>
      </c>
      <c r="O33198" s="34">
        <v>241</v>
      </c>
      <c r="P33198" s="34">
        <v>322</v>
      </c>
      <c r="Q33198" s="34">
        <v>423</v>
      </c>
      <c r="R33198" s="34">
        <v>429</v>
      </c>
      <c r="S33198" s="34">
        <v>390</v>
      </c>
      <c r="T33198" s="34">
        <v>417</v>
      </c>
      <c r="U33198" s="34">
        <v>342</v>
      </c>
      <c r="V33198" s="34">
        <v>376</v>
      </c>
      <c r="W33198" s="34">
        <v>401</v>
      </c>
      <c r="X33198" s="34">
        <v>433</v>
      </c>
      <c r="Y33198" s="34">
        <v>340</v>
      </c>
      <c r="Z33198" s="34">
        <v>335</v>
      </c>
      <c r="AA33198" s="34">
        <v>371</v>
      </c>
      <c r="AB33198" s="34">
        <v>460</v>
      </c>
      <c r="AC33198" s="34">
        <v>404</v>
      </c>
    </row>
    <row r="33199" spans="1:29" x14ac:dyDescent="0.2">
      <c r="A33199" s="34" t="s">
        <v>93692</v>
      </c>
      <c r="B33199" s="34">
        <v>126</v>
      </c>
      <c r="C33199" s="34">
        <v>140</v>
      </c>
      <c r="D33199" s="34">
        <v>177</v>
      </c>
      <c r="E33199" s="34">
        <v>160</v>
      </c>
      <c r="F33199" s="34">
        <v>158</v>
      </c>
      <c r="G33199" s="34">
        <v>137</v>
      </c>
      <c r="H33199" s="34">
        <v>168</v>
      </c>
      <c r="I33199" s="34">
        <v>169</v>
      </c>
      <c r="J33199" s="34">
        <v>144</v>
      </c>
      <c r="K33199" s="34">
        <v>141</v>
      </c>
      <c r="L33199" s="34">
        <v>154</v>
      </c>
      <c r="M33199" s="34">
        <v>138</v>
      </c>
      <c r="N33199" s="34">
        <v>186</v>
      </c>
      <c r="O33199" s="34">
        <v>143</v>
      </c>
      <c r="P33199" s="34">
        <v>157</v>
      </c>
      <c r="Q33199" s="34">
        <v>213</v>
      </c>
      <c r="R33199" s="34">
        <v>243</v>
      </c>
      <c r="S33199" s="34">
        <v>167</v>
      </c>
      <c r="T33199" s="34">
        <v>196</v>
      </c>
      <c r="U33199" s="34">
        <v>135</v>
      </c>
      <c r="V33199" s="34">
        <v>244</v>
      </c>
      <c r="W33199" s="34">
        <v>215</v>
      </c>
      <c r="X33199" s="34">
        <v>184</v>
      </c>
      <c r="Y33199" s="34">
        <v>178</v>
      </c>
      <c r="Z33199" s="34">
        <v>189</v>
      </c>
      <c r="AA33199" s="34">
        <v>160</v>
      </c>
      <c r="AB33199" s="34">
        <v>193</v>
      </c>
      <c r="AC33199" s="34">
        <v>202</v>
      </c>
    </row>
    <row r="33200" spans="1:29" x14ac:dyDescent="0.2">
      <c r="A33200" s="34" t="s">
        <v>93693</v>
      </c>
      <c r="B33200" s="34">
        <v>58</v>
      </c>
      <c r="C33200" s="34">
        <v>72</v>
      </c>
      <c r="D33200" s="34">
        <v>38</v>
      </c>
      <c r="E33200" s="34">
        <v>50</v>
      </c>
      <c r="F33200" s="34">
        <v>52</v>
      </c>
      <c r="G33200" s="34">
        <v>34</v>
      </c>
      <c r="H33200" s="34">
        <v>21</v>
      </c>
      <c r="I33200" s="34">
        <v>37</v>
      </c>
      <c r="J33200" s="34">
        <v>48</v>
      </c>
      <c r="K33200" s="34">
        <v>76</v>
      </c>
      <c r="L33200" s="34">
        <v>31</v>
      </c>
      <c r="M33200" s="34">
        <v>47</v>
      </c>
      <c r="N33200" s="34">
        <v>33</v>
      </c>
      <c r="O33200" s="34">
        <v>40</v>
      </c>
      <c r="P33200" s="34">
        <v>61</v>
      </c>
      <c r="Q33200" s="34">
        <v>65</v>
      </c>
      <c r="R33200" s="34">
        <v>63</v>
      </c>
      <c r="S33200" s="34">
        <v>69</v>
      </c>
      <c r="T33200" s="34">
        <v>69</v>
      </c>
      <c r="U33200" s="34">
        <v>54</v>
      </c>
      <c r="V33200" s="34">
        <v>49</v>
      </c>
      <c r="W33200" s="34">
        <v>47</v>
      </c>
      <c r="X33200" s="34">
        <v>80</v>
      </c>
      <c r="Y33200" s="34">
        <v>54</v>
      </c>
      <c r="Z33200" s="34">
        <v>63</v>
      </c>
      <c r="AA33200" s="34">
        <v>74</v>
      </c>
      <c r="AB33200" s="34">
        <v>64</v>
      </c>
      <c r="AC33200" s="34">
        <v>88</v>
      </c>
    </row>
    <row r="33201" spans="1:29" x14ac:dyDescent="0.2">
      <c r="A33201" s="34" t="s">
        <v>93694</v>
      </c>
      <c r="B33201" s="34">
        <v>57</v>
      </c>
      <c r="C33201" s="34">
        <v>40</v>
      </c>
      <c r="D33201" s="34">
        <v>54</v>
      </c>
      <c r="E33201" s="34">
        <v>44</v>
      </c>
      <c r="F33201" s="34">
        <v>57</v>
      </c>
      <c r="G33201" s="34">
        <v>59</v>
      </c>
      <c r="H33201" s="34">
        <v>34</v>
      </c>
      <c r="I33201" s="34">
        <v>57</v>
      </c>
      <c r="J33201" s="34">
        <v>46</v>
      </c>
      <c r="K33201" s="34">
        <v>49</v>
      </c>
      <c r="L33201" s="34">
        <v>44</v>
      </c>
      <c r="M33201" s="34">
        <v>36</v>
      </c>
      <c r="N33201" s="34">
        <v>38</v>
      </c>
      <c r="O33201" s="34">
        <v>32</v>
      </c>
      <c r="P33201" s="34">
        <v>34</v>
      </c>
      <c r="Q33201" s="34">
        <v>80</v>
      </c>
      <c r="R33201" s="34">
        <v>52</v>
      </c>
      <c r="S33201" s="34">
        <v>75</v>
      </c>
      <c r="T33201" s="34">
        <v>77</v>
      </c>
      <c r="U33201" s="34">
        <v>29</v>
      </c>
      <c r="V33201" s="34">
        <v>50</v>
      </c>
      <c r="W33201" s="34">
        <v>70</v>
      </c>
      <c r="X33201" s="34">
        <v>93</v>
      </c>
      <c r="Y33201" s="34">
        <v>52</v>
      </c>
      <c r="Z33201" s="34">
        <v>42</v>
      </c>
      <c r="AA33201" s="34">
        <v>72</v>
      </c>
      <c r="AB33201" s="34">
        <v>79</v>
      </c>
      <c r="AC33201" s="34">
        <v>111</v>
      </c>
    </row>
    <row r="33202" spans="1:29" x14ac:dyDescent="0.2">
      <c r="A33202" s="34" t="s">
        <v>93695</v>
      </c>
      <c r="B33202" s="34">
        <v>142</v>
      </c>
      <c r="C33202" s="34">
        <v>184</v>
      </c>
      <c r="D33202" s="34">
        <v>238</v>
      </c>
      <c r="E33202" s="34">
        <v>251</v>
      </c>
      <c r="F33202" s="34">
        <v>170</v>
      </c>
      <c r="G33202" s="34">
        <v>161</v>
      </c>
      <c r="H33202" s="34">
        <v>134</v>
      </c>
      <c r="I33202" s="34">
        <v>158</v>
      </c>
      <c r="J33202" s="34">
        <v>146</v>
      </c>
      <c r="K33202" s="34">
        <v>229</v>
      </c>
      <c r="L33202" s="34">
        <v>57</v>
      </c>
      <c r="M33202" s="34">
        <v>230</v>
      </c>
      <c r="N33202" s="34">
        <v>156</v>
      </c>
      <c r="O33202" s="34">
        <v>136</v>
      </c>
      <c r="P33202" s="34">
        <v>132</v>
      </c>
      <c r="Q33202" s="34">
        <v>216</v>
      </c>
      <c r="R33202" s="34">
        <v>152</v>
      </c>
      <c r="S33202" s="34">
        <v>265</v>
      </c>
      <c r="T33202" s="34">
        <v>107</v>
      </c>
      <c r="U33202" s="34">
        <v>165</v>
      </c>
      <c r="V33202" s="34">
        <v>163</v>
      </c>
      <c r="W33202" s="34">
        <v>215</v>
      </c>
      <c r="X33202" s="34">
        <v>181</v>
      </c>
      <c r="Y33202" s="34">
        <v>127</v>
      </c>
      <c r="Z33202" s="34">
        <v>194</v>
      </c>
      <c r="AA33202" s="34">
        <v>273</v>
      </c>
      <c r="AB33202" s="34">
        <v>135</v>
      </c>
      <c r="AC33202" s="34">
        <v>286</v>
      </c>
    </row>
    <row r="33203" spans="1:29" x14ac:dyDescent="0.2">
      <c r="A33203" s="34" t="s">
        <v>93696</v>
      </c>
      <c r="B33203" s="34">
        <v>53</v>
      </c>
      <c r="C33203" s="34">
        <v>48</v>
      </c>
      <c r="D33203" s="34">
        <v>70</v>
      </c>
      <c r="E33203" s="34">
        <v>79</v>
      </c>
      <c r="F33203" s="34">
        <v>50</v>
      </c>
      <c r="G33203" s="34">
        <v>92</v>
      </c>
      <c r="H33203" s="34">
        <v>57</v>
      </c>
      <c r="I33203" s="34">
        <v>65</v>
      </c>
      <c r="J33203" s="34">
        <v>62</v>
      </c>
      <c r="K33203" s="34">
        <v>52</v>
      </c>
      <c r="L33203" s="34">
        <v>42</v>
      </c>
      <c r="M33203" s="34">
        <v>61</v>
      </c>
      <c r="N33203" s="34">
        <v>54</v>
      </c>
      <c r="O33203" s="34">
        <v>60</v>
      </c>
      <c r="P33203" s="34">
        <v>44</v>
      </c>
      <c r="Q33203" s="34">
        <v>77</v>
      </c>
      <c r="R33203" s="34">
        <v>66</v>
      </c>
      <c r="S33203" s="34">
        <v>89</v>
      </c>
      <c r="T33203" s="34">
        <v>40</v>
      </c>
      <c r="U33203" s="34">
        <v>55</v>
      </c>
      <c r="V33203" s="34">
        <v>73</v>
      </c>
      <c r="W33203" s="34">
        <v>54</v>
      </c>
      <c r="X33203" s="34">
        <v>72</v>
      </c>
      <c r="Y33203" s="34">
        <v>50</v>
      </c>
      <c r="Z33203" s="34">
        <v>65</v>
      </c>
      <c r="AA33203" s="34">
        <v>58</v>
      </c>
      <c r="AB33203" s="34">
        <v>83</v>
      </c>
      <c r="AC33203" s="34">
        <v>155</v>
      </c>
    </row>
    <row r="33204" spans="1:29" x14ac:dyDescent="0.2">
      <c r="A33204" s="34" t="s">
        <v>93697</v>
      </c>
      <c r="B33204" s="34">
        <v>61</v>
      </c>
      <c r="C33204" s="34">
        <v>60</v>
      </c>
      <c r="D33204" s="34">
        <v>103</v>
      </c>
      <c r="E33204" s="34">
        <v>76</v>
      </c>
      <c r="F33204" s="34">
        <v>75</v>
      </c>
      <c r="G33204" s="34">
        <v>139</v>
      </c>
      <c r="H33204" s="34">
        <v>75</v>
      </c>
      <c r="I33204" s="34">
        <v>77</v>
      </c>
      <c r="J33204" s="34">
        <v>88</v>
      </c>
      <c r="K33204" s="34">
        <v>108</v>
      </c>
      <c r="L33204" s="34">
        <v>63</v>
      </c>
      <c r="M33204" s="34">
        <v>81</v>
      </c>
      <c r="N33204" s="34">
        <v>75</v>
      </c>
      <c r="O33204" s="34">
        <v>109</v>
      </c>
      <c r="P33204" s="34">
        <v>85</v>
      </c>
      <c r="Q33204" s="34">
        <v>117</v>
      </c>
      <c r="R33204" s="34">
        <v>83</v>
      </c>
      <c r="S33204" s="34">
        <v>137</v>
      </c>
      <c r="T33204" s="34">
        <v>60</v>
      </c>
      <c r="U33204" s="34">
        <v>94</v>
      </c>
      <c r="V33204" s="34">
        <v>124</v>
      </c>
      <c r="W33204" s="34">
        <v>93</v>
      </c>
      <c r="X33204" s="34">
        <v>139</v>
      </c>
      <c r="Y33204" s="34">
        <v>87</v>
      </c>
      <c r="Z33204" s="34">
        <v>129</v>
      </c>
      <c r="AA33204" s="34">
        <v>126</v>
      </c>
      <c r="AB33204" s="34">
        <v>66</v>
      </c>
      <c r="AC33204" s="34">
        <v>112</v>
      </c>
    </row>
    <row r="33205" spans="1:29" x14ac:dyDescent="0.2">
      <c r="A33205" s="34" t="s">
        <v>93698</v>
      </c>
      <c r="B33205" s="34">
        <v>69</v>
      </c>
      <c r="C33205" s="34">
        <v>62</v>
      </c>
      <c r="D33205" s="34">
        <v>109</v>
      </c>
      <c r="E33205" s="34">
        <v>64</v>
      </c>
      <c r="F33205" s="34">
        <v>85</v>
      </c>
      <c r="G33205" s="34">
        <v>84</v>
      </c>
      <c r="H33205" s="34">
        <v>68</v>
      </c>
      <c r="I33205" s="34">
        <v>64</v>
      </c>
      <c r="J33205" s="34">
        <v>94</v>
      </c>
      <c r="K33205" s="34">
        <v>79</v>
      </c>
      <c r="L33205" s="34">
        <v>52</v>
      </c>
      <c r="M33205" s="34">
        <v>46</v>
      </c>
      <c r="N33205" s="34">
        <v>71</v>
      </c>
      <c r="O33205" s="34">
        <v>65</v>
      </c>
      <c r="P33205" s="34">
        <v>88</v>
      </c>
      <c r="Q33205" s="34">
        <v>76</v>
      </c>
      <c r="R33205" s="34">
        <v>98</v>
      </c>
      <c r="S33205" s="34">
        <v>75</v>
      </c>
      <c r="T33205" s="34">
        <v>102</v>
      </c>
      <c r="U33205" s="34">
        <v>48</v>
      </c>
      <c r="V33205" s="34">
        <v>101</v>
      </c>
      <c r="W33205" s="34">
        <v>67</v>
      </c>
      <c r="X33205" s="34">
        <v>92</v>
      </c>
      <c r="Y33205" s="34">
        <v>81</v>
      </c>
      <c r="Z33205" s="34">
        <v>121</v>
      </c>
      <c r="AA33205" s="34">
        <v>80</v>
      </c>
      <c r="AB33205" s="34">
        <v>110</v>
      </c>
      <c r="AC33205" s="34">
        <v>91</v>
      </c>
    </row>
    <row r="33206" spans="1:29" x14ac:dyDescent="0.2">
      <c r="A33206" s="34" t="s">
        <v>93699</v>
      </c>
      <c r="B33206" s="34">
        <v>58</v>
      </c>
      <c r="C33206" s="34">
        <v>82</v>
      </c>
      <c r="D33206" s="34">
        <v>77</v>
      </c>
      <c r="E33206" s="34">
        <v>62</v>
      </c>
      <c r="F33206" s="34">
        <v>66</v>
      </c>
      <c r="G33206" s="34">
        <v>71</v>
      </c>
      <c r="H33206" s="34">
        <v>41</v>
      </c>
      <c r="I33206" s="34">
        <v>49</v>
      </c>
      <c r="J33206" s="34">
        <v>55</v>
      </c>
      <c r="K33206" s="34">
        <v>53</v>
      </c>
      <c r="L33206" s="34">
        <v>39</v>
      </c>
      <c r="M33206" s="34">
        <v>54</v>
      </c>
      <c r="N33206" s="34">
        <v>32</v>
      </c>
      <c r="O33206" s="34">
        <v>50</v>
      </c>
      <c r="P33206" s="34">
        <v>47</v>
      </c>
      <c r="Q33206" s="34">
        <v>65</v>
      </c>
      <c r="R33206" s="34">
        <v>56</v>
      </c>
      <c r="S33206" s="34">
        <v>96</v>
      </c>
      <c r="T33206" s="34">
        <v>44</v>
      </c>
      <c r="U33206" s="34">
        <v>38</v>
      </c>
      <c r="V33206" s="34">
        <v>57</v>
      </c>
      <c r="W33206" s="34">
        <v>45</v>
      </c>
      <c r="X33206" s="34">
        <v>72</v>
      </c>
      <c r="Y33206" s="34">
        <v>38</v>
      </c>
      <c r="Z33206" s="34">
        <v>68</v>
      </c>
      <c r="AA33206" s="34">
        <v>56</v>
      </c>
      <c r="AB33206" s="34">
        <v>64</v>
      </c>
      <c r="AC33206" s="34">
        <v>75</v>
      </c>
    </row>
    <row r="33207" spans="1:29" x14ac:dyDescent="0.2">
      <c r="A33207" s="34" t="s">
        <v>93700</v>
      </c>
      <c r="B33207" s="34">
        <v>132</v>
      </c>
      <c r="C33207" s="34">
        <v>76</v>
      </c>
      <c r="D33207" s="34">
        <v>115</v>
      </c>
      <c r="E33207" s="34">
        <v>85</v>
      </c>
      <c r="F33207" s="34">
        <v>140</v>
      </c>
      <c r="G33207" s="34">
        <v>123</v>
      </c>
      <c r="H33207" s="34">
        <v>157</v>
      </c>
      <c r="I33207" s="34">
        <v>122</v>
      </c>
      <c r="J33207" s="34">
        <v>152</v>
      </c>
      <c r="K33207" s="34">
        <v>109</v>
      </c>
      <c r="L33207" s="34">
        <v>162</v>
      </c>
      <c r="M33207" s="34">
        <v>108</v>
      </c>
      <c r="N33207" s="34">
        <v>113</v>
      </c>
      <c r="O33207" s="34">
        <v>113</v>
      </c>
      <c r="P33207" s="34">
        <v>177</v>
      </c>
      <c r="Q33207" s="34">
        <v>162</v>
      </c>
      <c r="R33207" s="34">
        <v>172</v>
      </c>
      <c r="S33207" s="34">
        <v>130</v>
      </c>
      <c r="T33207" s="34">
        <v>201</v>
      </c>
      <c r="U33207" s="34">
        <v>138</v>
      </c>
      <c r="V33207" s="34">
        <v>154</v>
      </c>
      <c r="W33207" s="34">
        <v>221</v>
      </c>
      <c r="X33207" s="34">
        <v>168</v>
      </c>
      <c r="Y33207" s="34">
        <v>168</v>
      </c>
      <c r="Z33207" s="34">
        <v>99</v>
      </c>
      <c r="AA33207" s="34">
        <v>130</v>
      </c>
      <c r="AB33207" s="34">
        <v>243</v>
      </c>
      <c r="AC33207" s="34">
        <v>220</v>
      </c>
    </row>
    <row r="33208" spans="1:29" x14ac:dyDescent="0.2">
      <c r="A33208" s="34" t="s">
        <v>93701</v>
      </c>
      <c r="B33208" s="34">
        <v>111</v>
      </c>
      <c r="C33208" s="34">
        <v>108</v>
      </c>
      <c r="D33208" s="34">
        <v>138</v>
      </c>
      <c r="E33208" s="34">
        <v>123</v>
      </c>
      <c r="F33208" s="34">
        <v>160</v>
      </c>
      <c r="G33208" s="34">
        <v>104</v>
      </c>
      <c r="H33208" s="34">
        <v>141</v>
      </c>
      <c r="I33208" s="34">
        <v>110</v>
      </c>
      <c r="J33208" s="34">
        <v>131</v>
      </c>
      <c r="K33208" s="34">
        <v>129</v>
      </c>
      <c r="L33208" s="34">
        <v>137</v>
      </c>
      <c r="M33208" s="34">
        <v>86</v>
      </c>
      <c r="N33208" s="34">
        <v>122</v>
      </c>
      <c r="O33208" s="34">
        <v>114</v>
      </c>
      <c r="P33208" s="34">
        <v>136</v>
      </c>
      <c r="Q33208" s="34">
        <v>133</v>
      </c>
      <c r="R33208" s="34">
        <v>179</v>
      </c>
      <c r="S33208" s="34">
        <v>152</v>
      </c>
      <c r="T33208" s="34">
        <v>187</v>
      </c>
      <c r="U33208" s="34">
        <v>135</v>
      </c>
      <c r="V33208" s="34">
        <v>151</v>
      </c>
      <c r="W33208" s="34">
        <v>155</v>
      </c>
      <c r="X33208" s="34">
        <v>195</v>
      </c>
      <c r="Y33208" s="34">
        <v>136</v>
      </c>
      <c r="Z33208" s="34">
        <v>147</v>
      </c>
      <c r="AA33208" s="34">
        <v>159</v>
      </c>
      <c r="AB33208" s="34">
        <v>166</v>
      </c>
      <c r="AC33208" s="34">
        <v>195</v>
      </c>
    </row>
    <row r="33209" spans="1:29" x14ac:dyDescent="0.2">
      <c r="A33209" s="34" t="s">
        <v>93702</v>
      </c>
      <c r="B33209" s="34">
        <v>129</v>
      </c>
      <c r="C33209" s="34">
        <v>113</v>
      </c>
      <c r="D33209" s="34">
        <v>185</v>
      </c>
      <c r="E33209" s="34">
        <v>165</v>
      </c>
      <c r="F33209" s="34">
        <v>213</v>
      </c>
      <c r="G33209" s="34">
        <v>143</v>
      </c>
      <c r="H33209" s="34">
        <v>202</v>
      </c>
      <c r="I33209" s="34">
        <v>133</v>
      </c>
      <c r="J33209" s="34">
        <v>205</v>
      </c>
      <c r="K33209" s="34">
        <v>193</v>
      </c>
      <c r="L33209" s="34">
        <v>159</v>
      </c>
      <c r="M33209" s="34">
        <v>117</v>
      </c>
      <c r="N33209" s="34">
        <v>153</v>
      </c>
      <c r="O33209" s="34">
        <v>136</v>
      </c>
      <c r="P33209" s="34">
        <v>188</v>
      </c>
      <c r="Q33209" s="34">
        <v>207</v>
      </c>
      <c r="R33209" s="34">
        <v>242</v>
      </c>
      <c r="S33209" s="34">
        <v>219</v>
      </c>
      <c r="T33209" s="34">
        <v>204</v>
      </c>
      <c r="U33209" s="34">
        <v>149</v>
      </c>
      <c r="V33209" s="34">
        <v>255</v>
      </c>
      <c r="W33209" s="34">
        <v>187</v>
      </c>
      <c r="X33209" s="34">
        <v>261</v>
      </c>
      <c r="Y33209" s="34">
        <v>155</v>
      </c>
      <c r="Z33209" s="34">
        <v>236</v>
      </c>
      <c r="AA33209" s="34">
        <v>244</v>
      </c>
      <c r="AB33209" s="34">
        <v>257</v>
      </c>
      <c r="AC33209" s="34">
        <v>262</v>
      </c>
    </row>
    <row r="33210" spans="1:29" x14ac:dyDescent="0.2">
      <c r="A33210" s="34" t="s">
        <v>93703</v>
      </c>
      <c r="B33210" s="34">
        <v>113</v>
      </c>
      <c r="C33210" s="34">
        <v>109</v>
      </c>
      <c r="D33210" s="34">
        <v>134</v>
      </c>
      <c r="E33210" s="34">
        <v>159</v>
      </c>
      <c r="F33210" s="34">
        <v>136</v>
      </c>
      <c r="G33210" s="34">
        <v>119</v>
      </c>
      <c r="H33210" s="34">
        <v>118</v>
      </c>
      <c r="I33210" s="34">
        <v>110</v>
      </c>
      <c r="J33210" s="34">
        <v>134</v>
      </c>
      <c r="K33210" s="34">
        <v>150</v>
      </c>
      <c r="L33210" s="34">
        <v>149</v>
      </c>
      <c r="M33210" s="34">
        <v>157</v>
      </c>
      <c r="N33210" s="34">
        <v>128</v>
      </c>
      <c r="O33210" s="34">
        <v>126</v>
      </c>
      <c r="P33210" s="34">
        <v>113</v>
      </c>
      <c r="Q33210" s="34">
        <v>196</v>
      </c>
      <c r="R33210" s="34">
        <v>238</v>
      </c>
      <c r="S33210" s="34">
        <v>166</v>
      </c>
      <c r="T33210" s="34">
        <v>160</v>
      </c>
      <c r="U33210" s="34">
        <v>153</v>
      </c>
      <c r="V33210" s="34">
        <v>165</v>
      </c>
      <c r="W33210" s="34">
        <v>196</v>
      </c>
      <c r="X33210" s="34">
        <v>189</v>
      </c>
      <c r="Y33210" s="34">
        <v>165</v>
      </c>
      <c r="Z33210" s="34">
        <v>193</v>
      </c>
      <c r="AA33210" s="34">
        <v>172</v>
      </c>
      <c r="AB33210" s="34">
        <v>203</v>
      </c>
      <c r="AC33210" s="34">
        <v>223</v>
      </c>
    </row>
    <row r="33211" spans="1:29" x14ac:dyDescent="0.2">
      <c r="A33211" s="34" t="s">
        <v>93704</v>
      </c>
      <c r="B33211" s="34">
        <v>166</v>
      </c>
      <c r="C33211" s="34">
        <v>156</v>
      </c>
      <c r="D33211" s="34">
        <v>271</v>
      </c>
      <c r="E33211" s="34">
        <v>202</v>
      </c>
      <c r="F33211" s="34">
        <v>231</v>
      </c>
      <c r="G33211" s="34">
        <v>172</v>
      </c>
      <c r="H33211" s="34">
        <v>205</v>
      </c>
      <c r="I33211" s="34">
        <v>161</v>
      </c>
      <c r="J33211" s="34">
        <v>193</v>
      </c>
      <c r="K33211" s="34">
        <v>188</v>
      </c>
      <c r="L33211" s="34">
        <v>134</v>
      </c>
      <c r="M33211" s="34">
        <v>126</v>
      </c>
      <c r="N33211" s="34">
        <v>212</v>
      </c>
      <c r="O33211" s="34">
        <v>170</v>
      </c>
      <c r="P33211" s="34">
        <v>197</v>
      </c>
      <c r="Q33211" s="34">
        <v>192</v>
      </c>
      <c r="R33211" s="34">
        <v>236</v>
      </c>
      <c r="S33211" s="34">
        <v>176</v>
      </c>
      <c r="T33211" s="34">
        <v>179</v>
      </c>
      <c r="U33211" s="34">
        <v>148</v>
      </c>
      <c r="V33211" s="34">
        <v>270</v>
      </c>
      <c r="W33211" s="34">
        <v>170</v>
      </c>
      <c r="X33211" s="34">
        <v>333</v>
      </c>
      <c r="Y33211" s="34">
        <v>167</v>
      </c>
      <c r="Z33211" s="34">
        <v>274</v>
      </c>
      <c r="AA33211" s="34">
        <v>224</v>
      </c>
      <c r="AB33211" s="34">
        <v>222</v>
      </c>
      <c r="AC33211" s="34">
        <v>316</v>
      </c>
    </row>
    <row r="33212" spans="1:29" x14ac:dyDescent="0.2">
      <c r="A33212" s="34" t="s">
        <v>93705</v>
      </c>
      <c r="B33212" s="34">
        <v>18</v>
      </c>
      <c r="C33212" s="34">
        <v>50</v>
      </c>
      <c r="D33212" s="34">
        <v>49</v>
      </c>
      <c r="E33212" s="34">
        <v>56</v>
      </c>
      <c r="F33212" s="34">
        <v>36</v>
      </c>
      <c r="G33212" s="34">
        <v>64</v>
      </c>
      <c r="H33212" s="34">
        <v>32</v>
      </c>
      <c r="I33212" s="34">
        <v>61</v>
      </c>
      <c r="J33212" s="34">
        <v>48</v>
      </c>
      <c r="K33212" s="34">
        <v>57</v>
      </c>
      <c r="L33212" s="34">
        <v>37</v>
      </c>
      <c r="M33212" s="34">
        <v>47</v>
      </c>
      <c r="N33212" s="34">
        <v>32</v>
      </c>
      <c r="O33212" s="34">
        <v>40</v>
      </c>
      <c r="P33212" s="34">
        <v>38</v>
      </c>
      <c r="Q33212" s="34">
        <v>74</v>
      </c>
      <c r="R33212" s="34">
        <v>51</v>
      </c>
      <c r="S33212" s="34">
        <v>63</v>
      </c>
      <c r="T33212" s="34">
        <v>49</v>
      </c>
      <c r="U33212" s="34">
        <v>59</v>
      </c>
      <c r="V33212" s="34">
        <v>54</v>
      </c>
      <c r="W33212" s="34">
        <v>61</v>
      </c>
      <c r="X33212" s="34">
        <v>56</v>
      </c>
      <c r="Y33212" s="34">
        <v>74</v>
      </c>
      <c r="Z33212" s="34">
        <v>55</v>
      </c>
      <c r="AA33212" s="34">
        <v>70</v>
      </c>
      <c r="AB33212" s="34">
        <v>55</v>
      </c>
      <c r="AC33212" s="34">
        <v>64</v>
      </c>
    </row>
    <row r="33213" spans="1:29" x14ac:dyDescent="0.2">
      <c r="A33213" s="34" t="s">
        <v>93706</v>
      </c>
      <c r="B33213" s="34">
        <v>56</v>
      </c>
      <c r="C33213" s="34">
        <v>84</v>
      </c>
      <c r="D33213" s="34">
        <v>59</v>
      </c>
      <c r="E33213" s="34">
        <v>111</v>
      </c>
      <c r="F33213" s="34">
        <v>65</v>
      </c>
      <c r="G33213" s="34">
        <v>111</v>
      </c>
      <c r="H33213" s="34">
        <v>53</v>
      </c>
      <c r="I33213" s="34">
        <v>92</v>
      </c>
      <c r="J33213" s="34">
        <v>49</v>
      </c>
      <c r="K33213" s="34">
        <v>86</v>
      </c>
      <c r="L33213" s="34">
        <v>50</v>
      </c>
      <c r="M33213" s="34">
        <v>81</v>
      </c>
      <c r="N33213" s="34">
        <v>49</v>
      </c>
      <c r="O33213" s="34">
        <v>81</v>
      </c>
      <c r="P33213" s="34">
        <v>60</v>
      </c>
      <c r="Q33213" s="34">
        <v>103</v>
      </c>
      <c r="R33213" s="34">
        <v>99</v>
      </c>
      <c r="S33213" s="34">
        <v>102</v>
      </c>
      <c r="T33213" s="34">
        <v>99</v>
      </c>
      <c r="U33213" s="34">
        <v>91</v>
      </c>
      <c r="V33213" s="34">
        <v>68</v>
      </c>
      <c r="W33213" s="34">
        <v>112</v>
      </c>
      <c r="X33213" s="34">
        <v>65</v>
      </c>
      <c r="Y33213" s="34">
        <v>101</v>
      </c>
      <c r="Z33213" s="34">
        <v>76</v>
      </c>
      <c r="AA33213" s="34">
        <v>120</v>
      </c>
      <c r="AB33213" s="34">
        <v>70</v>
      </c>
      <c r="AC33213" s="34">
        <v>146</v>
      </c>
    </row>
    <row r="33214" spans="1:29" x14ac:dyDescent="0.2">
      <c r="A33214" s="34" t="s">
        <v>93707</v>
      </c>
      <c r="B33214" s="34">
        <v>91</v>
      </c>
      <c r="C33214" s="34">
        <v>87</v>
      </c>
      <c r="D33214" s="34">
        <v>100</v>
      </c>
      <c r="E33214" s="34">
        <v>120</v>
      </c>
      <c r="F33214" s="34">
        <v>84</v>
      </c>
      <c r="G33214" s="34">
        <v>149</v>
      </c>
      <c r="H33214" s="34">
        <v>90</v>
      </c>
      <c r="I33214" s="34">
        <v>73</v>
      </c>
      <c r="J33214" s="34">
        <v>88</v>
      </c>
      <c r="K33214" s="34">
        <v>119</v>
      </c>
      <c r="L33214" s="34">
        <v>108</v>
      </c>
      <c r="M33214" s="34">
        <v>128</v>
      </c>
      <c r="N33214" s="34">
        <v>70</v>
      </c>
      <c r="O33214" s="34">
        <v>95</v>
      </c>
      <c r="P33214" s="34">
        <v>100</v>
      </c>
      <c r="Q33214" s="34">
        <v>124</v>
      </c>
      <c r="R33214" s="34">
        <v>130</v>
      </c>
      <c r="S33214" s="34">
        <v>109</v>
      </c>
      <c r="T33214" s="34">
        <v>116</v>
      </c>
      <c r="U33214" s="34">
        <v>107</v>
      </c>
      <c r="V33214" s="34">
        <v>143</v>
      </c>
      <c r="W33214" s="34">
        <v>140</v>
      </c>
      <c r="X33214" s="34">
        <v>148</v>
      </c>
      <c r="Y33214" s="34">
        <v>129</v>
      </c>
      <c r="Z33214" s="34">
        <v>114</v>
      </c>
      <c r="AA33214" s="34">
        <v>153</v>
      </c>
      <c r="AB33214" s="34">
        <v>131</v>
      </c>
      <c r="AC33214" s="34">
        <v>202</v>
      </c>
    </row>
    <row r="33215" spans="1:29" x14ac:dyDescent="0.2">
      <c r="A33215" s="34" t="s">
        <v>93708</v>
      </c>
      <c r="B33215" s="34">
        <v>81</v>
      </c>
      <c r="C33215" s="34">
        <v>110</v>
      </c>
      <c r="D33215" s="34">
        <v>106</v>
      </c>
      <c r="E33215" s="34">
        <v>99</v>
      </c>
      <c r="F33215" s="34">
        <v>78</v>
      </c>
      <c r="G33215" s="34">
        <v>112</v>
      </c>
      <c r="H33215" s="34">
        <v>109</v>
      </c>
      <c r="I33215" s="34">
        <v>99</v>
      </c>
      <c r="J33215" s="34">
        <v>88</v>
      </c>
      <c r="K33215" s="34">
        <v>82</v>
      </c>
      <c r="L33215" s="34">
        <v>75</v>
      </c>
      <c r="M33215" s="34">
        <v>73</v>
      </c>
      <c r="N33215" s="34">
        <v>89</v>
      </c>
      <c r="O33215" s="34">
        <v>108</v>
      </c>
      <c r="P33215" s="34">
        <v>91</v>
      </c>
      <c r="Q33215" s="34">
        <v>141</v>
      </c>
      <c r="R33215" s="34">
        <v>105</v>
      </c>
      <c r="S33215" s="34">
        <v>121</v>
      </c>
      <c r="T33215" s="34">
        <v>79</v>
      </c>
      <c r="U33215" s="34">
        <v>84</v>
      </c>
      <c r="V33215" s="34">
        <v>98</v>
      </c>
      <c r="W33215" s="34">
        <v>148</v>
      </c>
      <c r="X33215" s="34">
        <v>141</v>
      </c>
      <c r="Y33215" s="34">
        <v>83</v>
      </c>
      <c r="Z33215" s="34">
        <v>77</v>
      </c>
      <c r="AA33215" s="34">
        <v>153</v>
      </c>
      <c r="AB33215" s="34">
        <v>105</v>
      </c>
      <c r="AC33215" s="34">
        <v>112</v>
      </c>
    </row>
    <row r="33216" spans="1:29" x14ac:dyDescent="0.2">
      <c r="A33216" s="34" t="s">
        <v>93709</v>
      </c>
      <c r="B33216" s="34">
        <v>31</v>
      </c>
      <c r="C33216" s="34">
        <v>42</v>
      </c>
      <c r="D33216" s="34">
        <v>56</v>
      </c>
      <c r="E33216" s="34">
        <v>34</v>
      </c>
      <c r="F33216" s="34">
        <v>28</v>
      </c>
      <c r="G33216" s="34">
        <v>31</v>
      </c>
      <c r="H33216" s="34">
        <v>39</v>
      </c>
      <c r="I33216" s="34">
        <v>42</v>
      </c>
      <c r="J33216" s="34">
        <v>26</v>
      </c>
      <c r="K33216" s="34">
        <v>47</v>
      </c>
      <c r="L33216" s="34">
        <v>25</v>
      </c>
      <c r="M33216" s="34">
        <v>54</v>
      </c>
      <c r="N33216" s="34">
        <v>40</v>
      </c>
      <c r="O33216" s="34">
        <v>43</v>
      </c>
      <c r="P33216" s="34">
        <v>38</v>
      </c>
      <c r="Q33216" s="34">
        <v>45</v>
      </c>
      <c r="R33216" s="34">
        <v>41</v>
      </c>
      <c r="S33216" s="34">
        <v>49</v>
      </c>
      <c r="T33216" s="34">
        <v>25</v>
      </c>
      <c r="U33216" s="34">
        <v>28</v>
      </c>
      <c r="V33216" s="34">
        <v>48</v>
      </c>
      <c r="W33216" s="34">
        <v>48</v>
      </c>
      <c r="X33216" s="34">
        <v>51</v>
      </c>
      <c r="Y33216" s="34">
        <v>50</v>
      </c>
      <c r="Z33216" s="34">
        <v>50</v>
      </c>
      <c r="AA33216" s="34">
        <v>55</v>
      </c>
      <c r="AB33216" s="34">
        <v>34</v>
      </c>
      <c r="AC33216" s="34">
        <v>71</v>
      </c>
    </row>
    <row r="33217" spans="1:29" x14ac:dyDescent="0.2">
      <c r="A33217" s="34" t="s">
        <v>93710</v>
      </c>
      <c r="B33217" s="34">
        <v>174</v>
      </c>
      <c r="C33217" s="34">
        <v>237</v>
      </c>
      <c r="D33217" s="34">
        <v>307</v>
      </c>
      <c r="E33217" s="34">
        <v>281</v>
      </c>
      <c r="F33217" s="34">
        <v>236</v>
      </c>
      <c r="G33217" s="34">
        <v>216</v>
      </c>
      <c r="H33217" s="34">
        <v>236</v>
      </c>
      <c r="I33217" s="34">
        <v>214</v>
      </c>
      <c r="J33217" s="34">
        <v>184</v>
      </c>
      <c r="K33217" s="34">
        <v>270</v>
      </c>
      <c r="L33217" s="34">
        <v>136</v>
      </c>
      <c r="M33217" s="34">
        <v>187</v>
      </c>
      <c r="N33217" s="34">
        <v>181</v>
      </c>
      <c r="O33217" s="34">
        <v>195</v>
      </c>
      <c r="P33217" s="34">
        <v>169</v>
      </c>
      <c r="Q33217" s="34">
        <v>261</v>
      </c>
      <c r="R33217" s="34">
        <v>231</v>
      </c>
      <c r="S33217" s="34">
        <v>280</v>
      </c>
      <c r="T33217" s="34">
        <v>167</v>
      </c>
      <c r="U33217" s="34">
        <v>181</v>
      </c>
      <c r="V33217" s="34">
        <v>280</v>
      </c>
      <c r="W33217" s="34">
        <v>245</v>
      </c>
      <c r="X33217" s="34">
        <v>327</v>
      </c>
      <c r="Y33217" s="34">
        <v>198</v>
      </c>
      <c r="Z33217" s="34">
        <v>310</v>
      </c>
      <c r="AA33217" s="34">
        <v>313</v>
      </c>
      <c r="AB33217" s="34">
        <v>248</v>
      </c>
      <c r="AC33217" s="34">
        <v>434</v>
      </c>
    </row>
    <row r="33218" spans="1:29" x14ac:dyDescent="0.2">
      <c r="A33218" s="34" t="s">
        <v>93711</v>
      </c>
      <c r="B33218" s="34">
        <v>112</v>
      </c>
      <c r="C33218" s="34">
        <v>99</v>
      </c>
      <c r="D33218" s="34">
        <v>158</v>
      </c>
      <c r="E33218" s="34">
        <v>144</v>
      </c>
      <c r="F33218" s="34">
        <v>157</v>
      </c>
      <c r="G33218" s="34">
        <v>116</v>
      </c>
      <c r="H33218" s="34">
        <v>163</v>
      </c>
      <c r="I33218" s="34">
        <v>136</v>
      </c>
      <c r="J33218" s="34">
        <v>128</v>
      </c>
      <c r="K33218" s="34">
        <v>115</v>
      </c>
      <c r="L33218" s="34">
        <v>143</v>
      </c>
      <c r="M33218" s="34">
        <v>94</v>
      </c>
      <c r="N33218" s="34">
        <v>127</v>
      </c>
      <c r="O33218" s="34">
        <v>110</v>
      </c>
      <c r="P33218" s="34">
        <v>133</v>
      </c>
      <c r="Q33218" s="34">
        <v>177</v>
      </c>
      <c r="R33218" s="34">
        <v>195</v>
      </c>
      <c r="S33218" s="34">
        <v>141</v>
      </c>
      <c r="T33218" s="34">
        <v>151</v>
      </c>
      <c r="U33218" s="34">
        <v>130</v>
      </c>
      <c r="V33218" s="34">
        <v>135</v>
      </c>
      <c r="W33218" s="34">
        <v>219</v>
      </c>
      <c r="X33218" s="34">
        <v>157</v>
      </c>
      <c r="Y33218" s="34">
        <v>144</v>
      </c>
      <c r="Z33218" s="34">
        <v>159</v>
      </c>
      <c r="AA33218" s="34">
        <v>207</v>
      </c>
      <c r="AB33218" s="34">
        <v>215</v>
      </c>
      <c r="AC33218" s="34">
        <v>187</v>
      </c>
    </row>
    <row r="33219" spans="1:29" x14ac:dyDescent="0.2">
      <c r="A33219" s="34" t="s">
        <v>93712</v>
      </c>
      <c r="B33219" s="34">
        <v>91</v>
      </c>
      <c r="C33219" s="34">
        <v>105</v>
      </c>
      <c r="D33219" s="34">
        <v>138</v>
      </c>
      <c r="E33219" s="34">
        <v>121</v>
      </c>
      <c r="F33219" s="34">
        <v>127</v>
      </c>
      <c r="G33219" s="34">
        <v>141</v>
      </c>
      <c r="H33219" s="34">
        <v>159</v>
      </c>
      <c r="I33219" s="34">
        <v>110</v>
      </c>
      <c r="J33219" s="34">
        <v>102</v>
      </c>
      <c r="K33219" s="34">
        <v>130</v>
      </c>
      <c r="L33219" s="34">
        <v>96</v>
      </c>
      <c r="M33219" s="34">
        <v>108</v>
      </c>
      <c r="N33219" s="34">
        <v>112</v>
      </c>
      <c r="O33219" s="34">
        <v>84</v>
      </c>
      <c r="P33219" s="34">
        <v>120</v>
      </c>
      <c r="Q33219" s="34">
        <v>164</v>
      </c>
      <c r="R33219" s="34">
        <v>172</v>
      </c>
      <c r="S33219" s="34">
        <v>116</v>
      </c>
      <c r="T33219" s="34">
        <v>163</v>
      </c>
      <c r="U33219" s="34">
        <v>107</v>
      </c>
      <c r="V33219" s="34">
        <v>135</v>
      </c>
      <c r="W33219" s="34">
        <v>169</v>
      </c>
      <c r="X33219" s="34">
        <v>186</v>
      </c>
      <c r="Y33219" s="34">
        <v>142</v>
      </c>
      <c r="Z33219" s="34">
        <v>145</v>
      </c>
      <c r="AA33219" s="34">
        <v>114</v>
      </c>
      <c r="AB33219" s="34">
        <v>188</v>
      </c>
      <c r="AC33219" s="34">
        <v>190</v>
      </c>
    </row>
    <row r="33220" spans="1:29" x14ac:dyDescent="0.2">
      <c r="A33220" s="34" t="s">
        <v>93713</v>
      </c>
      <c r="B33220" s="34">
        <v>67</v>
      </c>
      <c r="C33220" s="34">
        <v>72</v>
      </c>
      <c r="D33220" s="34">
        <v>92</v>
      </c>
      <c r="E33220" s="34">
        <v>90</v>
      </c>
      <c r="F33220" s="34">
        <v>94</v>
      </c>
      <c r="G33220" s="34">
        <v>61</v>
      </c>
      <c r="H33220" s="34">
        <v>87</v>
      </c>
      <c r="I33220" s="34">
        <v>83</v>
      </c>
      <c r="J33220" s="34">
        <v>85</v>
      </c>
      <c r="K33220" s="34">
        <v>72</v>
      </c>
      <c r="L33220" s="34">
        <v>68</v>
      </c>
      <c r="M33220" s="34">
        <v>69</v>
      </c>
      <c r="N33220" s="34">
        <v>90</v>
      </c>
      <c r="O33220" s="34">
        <v>67</v>
      </c>
      <c r="P33220" s="34">
        <v>84</v>
      </c>
      <c r="Q33220" s="34">
        <v>81</v>
      </c>
      <c r="R33220" s="34">
        <v>134</v>
      </c>
      <c r="S33220" s="34">
        <v>99</v>
      </c>
      <c r="T33220" s="34">
        <v>95</v>
      </c>
      <c r="U33220" s="34">
        <v>64</v>
      </c>
      <c r="V33220" s="34">
        <v>148</v>
      </c>
      <c r="W33220" s="34">
        <v>81</v>
      </c>
      <c r="X33220" s="34">
        <v>115</v>
      </c>
      <c r="Y33220" s="34">
        <v>73</v>
      </c>
      <c r="Z33220" s="34">
        <v>105</v>
      </c>
      <c r="AA33220" s="34">
        <v>76</v>
      </c>
      <c r="AB33220" s="34">
        <v>108</v>
      </c>
      <c r="AC33220" s="34">
        <v>122</v>
      </c>
    </row>
    <row r="33221" spans="1:29" x14ac:dyDescent="0.2">
      <c r="A33221" s="34" t="s">
        <v>93714</v>
      </c>
      <c r="B33221" s="34">
        <v>58</v>
      </c>
      <c r="C33221" s="34">
        <v>121</v>
      </c>
      <c r="D33221" s="34">
        <v>115</v>
      </c>
      <c r="E33221" s="34">
        <v>118</v>
      </c>
      <c r="F33221" s="34">
        <v>70</v>
      </c>
      <c r="G33221" s="34">
        <v>111</v>
      </c>
      <c r="H33221" s="34">
        <v>86</v>
      </c>
      <c r="I33221" s="34">
        <v>100</v>
      </c>
      <c r="J33221" s="34">
        <v>93</v>
      </c>
      <c r="K33221" s="34">
        <v>109</v>
      </c>
      <c r="L33221" s="34">
        <v>57</v>
      </c>
      <c r="M33221" s="34">
        <v>81</v>
      </c>
      <c r="N33221" s="34">
        <v>90</v>
      </c>
      <c r="O33221" s="34">
        <v>107</v>
      </c>
      <c r="P33221" s="34">
        <v>74</v>
      </c>
      <c r="Q33221" s="34">
        <v>118</v>
      </c>
      <c r="R33221" s="34">
        <v>122</v>
      </c>
      <c r="S33221" s="34">
        <v>138</v>
      </c>
      <c r="T33221" s="34">
        <v>111</v>
      </c>
      <c r="U33221" s="34">
        <v>78</v>
      </c>
      <c r="V33221" s="34">
        <v>105</v>
      </c>
      <c r="W33221" s="34">
        <v>147</v>
      </c>
      <c r="X33221" s="34">
        <v>158</v>
      </c>
      <c r="Y33221" s="34">
        <v>105</v>
      </c>
      <c r="Z33221" s="34">
        <v>117</v>
      </c>
      <c r="AA33221" s="34">
        <v>129</v>
      </c>
      <c r="AB33221" s="34">
        <v>102</v>
      </c>
      <c r="AC33221" s="34">
        <v>192</v>
      </c>
    </row>
    <row r="33222" spans="1:29" x14ac:dyDescent="0.2">
      <c r="A33222" s="34" t="s">
        <v>93715</v>
      </c>
      <c r="B33222" s="34">
        <v>125</v>
      </c>
      <c r="C33222" s="34">
        <v>247</v>
      </c>
      <c r="D33222" s="34">
        <v>235</v>
      </c>
      <c r="E33222" s="34">
        <v>224</v>
      </c>
      <c r="F33222" s="34">
        <v>270</v>
      </c>
      <c r="G33222" s="34">
        <v>210</v>
      </c>
      <c r="H33222" s="34">
        <v>209</v>
      </c>
      <c r="I33222" s="34">
        <v>199</v>
      </c>
      <c r="J33222" s="34">
        <v>187</v>
      </c>
      <c r="K33222" s="34">
        <v>244</v>
      </c>
      <c r="L33222" s="34">
        <v>159</v>
      </c>
      <c r="M33222" s="34">
        <v>201</v>
      </c>
      <c r="N33222" s="34">
        <v>150</v>
      </c>
      <c r="O33222" s="34">
        <v>196</v>
      </c>
      <c r="P33222" s="34">
        <v>173</v>
      </c>
      <c r="Q33222" s="34">
        <v>264</v>
      </c>
      <c r="R33222" s="34">
        <v>207</v>
      </c>
      <c r="S33222" s="34">
        <v>252</v>
      </c>
      <c r="T33222" s="34">
        <v>188</v>
      </c>
      <c r="U33222" s="34">
        <v>182</v>
      </c>
      <c r="V33222" s="34">
        <v>232</v>
      </c>
      <c r="W33222" s="34">
        <v>233</v>
      </c>
      <c r="X33222" s="34">
        <v>257</v>
      </c>
      <c r="Y33222" s="34">
        <v>222</v>
      </c>
      <c r="Z33222" s="34">
        <v>286</v>
      </c>
      <c r="AA33222" s="34">
        <v>241</v>
      </c>
      <c r="AB33222" s="34">
        <v>248</v>
      </c>
      <c r="AC33222" s="34">
        <v>357</v>
      </c>
    </row>
    <row r="33223" spans="1:29" x14ac:dyDescent="0.2">
      <c r="A33223" s="34" t="s">
        <v>93716</v>
      </c>
      <c r="B33223" s="34">
        <v>42</v>
      </c>
      <c r="C33223" s="34">
        <v>26</v>
      </c>
      <c r="D33223" s="34">
        <v>58</v>
      </c>
      <c r="E33223" s="34">
        <v>34</v>
      </c>
      <c r="F33223" s="34">
        <v>54</v>
      </c>
      <c r="G33223" s="34">
        <v>61</v>
      </c>
      <c r="H33223" s="34">
        <v>36</v>
      </c>
      <c r="I33223" s="34">
        <v>42</v>
      </c>
      <c r="J33223" s="34">
        <v>38</v>
      </c>
      <c r="K33223" s="34">
        <v>29</v>
      </c>
      <c r="L33223" s="34">
        <v>22</v>
      </c>
      <c r="M33223" s="34">
        <v>48</v>
      </c>
      <c r="N33223" s="34">
        <v>30</v>
      </c>
      <c r="O33223" s="34">
        <v>19</v>
      </c>
      <c r="P33223" s="34">
        <v>33</v>
      </c>
      <c r="Q33223" s="34">
        <v>39</v>
      </c>
      <c r="R33223" s="34">
        <v>55</v>
      </c>
      <c r="S33223" s="34">
        <v>46</v>
      </c>
      <c r="T33223" s="34">
        <v>40</v>
      </c>
      <c r="U33223" s="34">
        <v>25</v>
      </c>
      <c r="V33223" s="34">
        <v>51</v>
      </c>
      <c r="W33223" s="34">
        <v>48</v>
      </c>
      <c r="X33223" s="34">
        <v>62</v>
      </c>
      <c r="Y33223" s="34">
        <v>33</v>
      </c>
      <c r="Z33223" s="34">
        <v>54</v>
      </c>
      <c r="AA33223" s="34">
        <v>44</v>
      </c>
      <c r="AB33223" s="34">
        <v>18</v>
      </c>
      <c r="AC33223" s="34">
        <v>50</v>
      </c>
    </row>
    <row r="33224" spans="1:29" x14ac:dyDescent="0.2">
      <c r="A33224" s="34" t="s">
        <v>93717</v>
      </c>
      <c r="B33224" s="34">
        <v>132</v>
      </c>
      <c r="C33224" s="34">
        <v>125</v>
      </c>
      <c r="D33224" s="34">
        <v>161</v>
      </c>
      <c r="E33224" s="34">
        <v>170</v>
      </c>
      <c r="F33224" s="34">
        <v>151</v>
      </c>
      <c r="G33224" s="34">
        <v>148</v>
      </c>
      <c r="H33224" s="34">
        <v>135</v>
      </c>
      <c r="I33224" s="34">
        <v>140</v>
      </c>
      <c r="J33224" s="34">
        <v>177</v>
      </c>
      <c r="K33224" s="34">
        <v>126</v>
      </c>
      <c r="L33224" s="34">
        <v>142</v>
      </c>
      <c r="M33224" s="34">
        <v>131</v>
      </c>
      <c r="N33224" s="34">
        <v>122</v>
      </c>
      <c r="O33224" s="34">
        <v>136</v>
      </c>
      <c r="P33224" s="34">
        <v>168</v>
      </c>
      <c r="Q33224" s="34">
        <v>178</v>
      </c>
      <c r="R33224" s="34">
        <v>197</v>
      </c>
      <c r="S33224" s="34">
        <v>162</v>
      </c>
      <c r="T33224" s="34">
        <v>214</v>
      </c>
      <c r="U33224" s="34">
        <v>138</v>
      </c>
      <c r="V33224" s="34">
        <v>214</v>
      </c>
      <c r="W33224" s="34">
        <v>166</v>
      </c>
      <c r="X33224" s="34">
        <v>170</v>
      </c>
      <c r="Y33224" s="34">
        <v>190</v>
      </c>
      <c r="Z33224" s="34">
        <v>132</v>
      </c>
      <c r="AA33224" s="34">
        <v>193</v>
      </c>
      <c r="AB33224" s="34">
        <v>186</v>
      </c>
      <c r="AC33224" s="34">
        <v>192</v>
      </c>
    </row>
    <row r="33225" spans="1:29" x14ac:dyDescent="0.2">
      <c r="A33225" s="34" t="s">
        <v>93718</v>
      </c>
      <c r="B33225" s="34">
        <v>135</v>
      </c>
      <c r="C33225" s="34">
        <v>238</v>
      </c>
      <c r="D33225" s="34">
        <v>306</v>
      </c>
      <c r="E33225" s="34">
        <v>290</v>
      </c>
      <c r="F33225" s="34">
        <v>311</v>
      </c>
      <c r="G33225" s="34">
        <v>288</v>
      </c>
      <c r="H33225" s="34">
        <v>273</v>
      </c>
      <c r="I33225" s="34">
        <v>271</v>
      </c>
      <c r="J33225" s="34">
        <v>233</v>
      </c>
      <c r="K33225" s="34">
        <v>287</v>
      </c>
      <c r="L33225" s="34">
        <v>140</v>
      </c>
      <c r="M33225" s="34">
        <v>246</v>
      </c>
      <c r="N33225" s="34">
        <v>243</v>
      </c>
      <c r="O33225" s="34">
        <v>221</v>
      </c>
      <c r="P33225" s="34">
        <v>198</v>
      </c>
      <c r="Q33225" s="34">
        <v>337</v>
      </c>
      <c r="R33225" s="34">
        <v>302</v>
      </c>
      <c r="S33225" s="34">
        <v>364</v>
      </c>
      <c r="T33225" s="34">
        <v>213</v>
      </c>
      <c r="U33225" s="34">
        <v>268</v>
      </c>
      <c r="V33225" s="34">
        <v>302</v>
      </c>
      <c r="W33225" s="34">
        <v>224</v>
      </c>
      <c r="X33225" s="34">
        <v>307</v>
      </c>
      <c r="Y33225" s="34">
        <v>273</v>
      </c>
      <c r="Z33225" s="34">
        <v>304</v>
      </c>
      <c r="AA33225" s="34">
        <v>334</v>
      </c>
      <c r="AB33225" s="34">
        <v>269</v>
      </c>
      <c r="AC33225" s="34">
        <v>423</v>
      </c>
    </row>
    <row r="33226" spans="1:29" x14ac:dyDescent="0.2">
      <c r="A33226" s="34" t="s">
        <v>93719</v>
      </c>
      <c r="B33226" s="34">
        <v>73</v>
      </c>
      <c r="C33226" s="34">
        <v>143</v>
      </c>
      <c r="D33226" s="34">
        <v>106</v>
      </c>
      <c r="E33226" s="34">
        <v>94</v>
      </c>
      <c r="F33226" s="34">
        <v>94</v>
      </c>
      <c r="G33226" s="34">
        <v>127</v>
      </c>
      <c r="H33226" s="34">
        <v>99</v>
      </c>
      <c r="I33226" s="34">
        <v>148</v>
      </c>
      <c r="J33226" s="34">
        <v>90</v>
      </c>
      <c r="K33226" s="34">
        <v>138</v>
      </c>
      <c r="L33226" s="34">
        <v>105</v>
      </c>
      <c r="M33226" s="34">
        <v>128</v>
      </c>
      <c r="N33226" s="34">
        <v>106</v>
      </c>
      <c r="O33226" s="34">
        <v>92</v>
      </c>
      <c r="P33226" s="34">
        <v>92</v>
      </c>
      <c r="Q33226" s="34">
        <v>189</v>
      </c>
      <c r="R33226" s="34">
        <v>152</v>
      </c>
      <c r="S33226" s="34">
        <v>113</v>
      </c>
      <c r="T33226" s="34">
        <v>134</v>
      </c>
      <c r="U33226" s="34">
        <v>125</v>
      </c>
      <c r="V33226" s="34">
        <v>105</v>
      </c>
      <c r="W33226" s="34">
        <v>219</v>
      </c>
      <c r="X33226" s="34">
        <v>175</v>
      </c>
      <c r="Y33226" s="34">
        <v>187</v>
      </c>
      <c r="Z33226" s="34">
        <v>120</v>
      </c>
      <c r="AA33226" s="34">
        <v>141</v>
      </c>
      <c r="AB33226" s="34">
        <v>155</v>
      </c>
      <c r="AC33226" s="34">
        <v>205</v>
      </c>
    </row>
    <row r="33227" spans="1:29" x14ac:dyDescent="0.2">
      <c r="A33227" s="34" t="s">
        <v>93720</v>
      </c>
      <c r="B33227" s="34">
        <v>104</v>
      </c>
      <c r="C33227" s="34">
        <v>68</v>
      </c>
      <c r="D33227" s="34">
        <v>102</v>
      </c>
      <c r="E33227" s="34">
        <v>97</v>
      </c>
      <c r="F33227" s="34">
        <v>115</v>
      </c>
      <c r="G33227" s="34">
        <v>100</v>
      </c>
      <c r="H33227" s="34">
        <v>93</v>
      </c>
      <c r="I33227" s="34">
        <v>74</v>
      </c>
      <c r="J33227" s="34">
        <v>100</v>
      </c>
      <c r="K33227" s="34">
        <v>85</v>
      </c>
      <c r="L33227" s="34">
        <v>94</v>
      </c>
      <c r="M33227" s="34">
        <v>82</v>
      </c>
      <c r="N33227" s="34">
        <v>86</v>
      </c>
      <c r="O33227" s="34">
        <v>64</v>
      </c>
      <c r="P33227" s="34">
        <v>89</v>
      </c>
      <c r="Q33227" s="34">
        <v>133</v>
      </c>
      <c r="R33227" s="34">
        <v>120</v>
      </c>
      <c r="S33227" s="34">
        <v>104</v>
      </c>
      <c r="T33227" s="34">
        <v>118</v>
      </c>
      <c r="U33227" s="34">
        <v>63</v>
      </c>
      <c r="V33227" s="34">
        <v>114</v>
      </c>
      <c r="W33227" s="34">
        <v>98</v>
      </c>
      <c r="X33227" s="34">
        <v>119</v>
      </c>
      <c r="Y33227" s="34">
        <v>71</v>
      </c>
      <c r="Z33227" s="34">
        <v>115</v>
      </c>
      <c r="AA33227" s="34">
        <v>114</v>
      </c>
      <c r="AB33227" s="34">
        <v>144</v>
      </c>
      <c r="AC33227" s="34">
        <v>120</v>
      </c>
    </row>
    <row r="33228" spans="1:29" x14ac:dyDescent="0.2">
      <c r="A33228" s="34" t="s">
        <v>93721</v>
      </c>
      <c r="B33228" s="34">
        <v>108</v>
      </c>
      <c r="C33228" s="34">
        <v>135</v>
      </c>
      <c r="D33228" s="34">
        <v>180</v>
      </c>
      <c r="E33228" s="34">
        <v>129</v>
      </c>
      <c r="F33228" s="34">
        <v>172</v>
      </c>
      <c r="G33228" s="34">
        <v>168</v>
      </c>
      <c r="H33228" s="34">
        <v>148</v>
      </c>
      <c r="I33228" s="34">
        <v>132</v>
      </c>
      <c r="J33228" s="34">
        <v>157</v>
      </c>
      <c r="K33228" s="34">
        <v>125</v>
      </c>
      <c r="L33228" s="34">
        <v>100</v>
      </c>
      <c r="M33228" s="34">
        <v>121</v>
      </c>
      <c r="N33228" s="34">
        <v>114</v>
      </c>
      <c r="O33228" s="34">
        <v>120</v>
      </c>
      <c r="P33228" s="34">
        <v>165</v>
      </c>
      <c r="Q33228" s="34">
        <v>126</v>
      </c>
      <c r="R33228" s="34">
        <v>170</v>
      </c>
      <c r="S33228" s="34">
        <v>188</v>
      </c>
      <c r="T33228" s="34">
        <v>123</v>
      </c>
      <c r="U33228" s="34">
        <v>106</v>
      </c>
      <c r="V33228" s="34">
        <v>233</v>
      </c>
      <c r="W33228" s="34">
        <v>111</v>
      </c>
      <c r="X33228" s="34">
        <v>232</v>
      </c>
      <c r="Y33228" s="34">
        <v>110</v>
      </c>
      <c r="Z33228" s="34">
        <v>211</v>
      </c>
      <c r="AA33228" s="34">
        <v>153</v>
      </c>
      <c r="AB33228" s="34">
        <v>152</v>
      </c>
      <c r="AC33228" s="34">
        <v>199</v>
      </c>
    </row>
    <row r="33229" spans="1:29" x14ac:dyDescent="0.2">
      <c r="A33229" s="34" t="s">
        <v>93722</v>
      </c>
      <c r="B33229" s="34">
        <v>62</v>
      </c>
      <c r="C33229" s="34">
        <v>43</v>
      </c>
      <c r="D33229" s="34">
        <v>82</v>
      </c>
      <c r="E33229" s="34">
        <v>71</v>
      </c>
      <c r="F33229" s="34">
        <v>51</v>
      </c>
      <c r="G33229" s="34">
        <v>54</v>
      </c>
      <c r="H33229" s="34">
        <v>62</v>
      </c>
      <c r="I33229" s="34">
        <v>48</v>
      </c>
      <c r="J33229" s="34">
        <v>46</v>
      </c>
      <c r="K33229" s="34">
        <v>33</v>
      </c>
      <c r="L33229" s="34">
        <v>52</v>
      </c>
      <c r="M33229" s="34">
        <v>55</v>
      </c>
      <c r="N33229" s="34">
        <v>48</v>
      </c>
      <c r="O33229" s="34">
        <v>55</v>
      </c>
      <c r="P33229" s="34">
        <v>73</v>
      </c>
      <c r="Q33229" s="34">
        <v>79</v>
      </c>
      <c r="R33229" s="34">
        <v>99</v>
      </c>
      <c r="S33229" s="34">
        <v>74</v>
      </c>
      <c r="T33229" s="34">
        <v>119</v>
      </c>
      <c r="U33229" s="34">
        <v>57</v>
      </c>
      <c r="V33229" s="34">
        <v>75</v>
      </c>
      <c r="W33229" s="34">
        <v>59</v>
      </c>
      <c r="X33229" s="34">
        <v>71</v>
      </c>
      <c r="Y33229" s="34">
        <v>69</v>
      </c>
      <c r="Z33229" s="34">
        <v>73</v>
      </c>
      <c r="AA33229" s="34">
        <v>65</v>
      </c>
      <c r="AB33229" s="34">
        <v>72</v>
      </c>
      <c r="AC33229" s="34">
        <v>95</v>
      </c>
    </row>
    <row r="33230" spans="1:29" x14ac:dyDescent="0.2">
      <c r="A33230" s="34" t="s">
        <v>93723</v>
      </c>
      <c r="B33230" s="34">
        <v>116</v>
      </c>
      <c r="C33230" s="34">
        <v>130</v>
      </c>
      <c r="D33230" s="34">
        <v>205</v>
      </c>
      <c r="E33230" s="34">
        <v>124</v>
      </c>
      <c r="F33230" s="34">
        <v>164</v>
      </c>
      <c r="G33230" s="34">
        <v>120</v>
      </c>
      <c r="H33230" s="34">
        <v>134</v>
      </c>
      <c r="I33230" s="34">
        <v>124</v>
      </c>
      <c r="J33230" s="34">
        <v>144</v>
      </c>
      <c r="K33230" s="34">
        <v>147</v>
      </c>
      <c r="L33230" s="34">
        <v>122</v>
      </c>
      <c r="M33230" s="34">
        <v>101</v>
      </c>
      <c r="N33230" s="34">
        <v>120</v>
      </c>
      <c r="O33230" s="34">
        <v>112</v>
      </c>
      <c r="P33230" s="34">
        <v>132</v>
      </c>
      <c r="Q33230" s="34">
        <v>137</v>
      </c>
      <c r="R33230" s="34">
        <v>170</v>
      </c>
      <c r="S33230" s="34">
        <v>176</v>
      </c>
      <c r="T33230" s="34">
        <v>150</v>
      </c>
      <c r="U33230" s="34">
        <v>130</v>
      </c>
      <c r="V33230" s="34">
        <v>173</v>
      </c>
      <c r="W33230" s="34">
        <v>162</v>
      </c>
      <c r="X33230" s="34">
        <v>208</v>
      </c>
      <c r="Y33230" s="34">
        <v>149</v>
      </c>
      <c r="Z33230" s="34">
        <v>171</v>
      </c>
      <c r="AA33230" s="34">
        <v>172</v>
      </c>
      <c r="AB33230" s="34">
        <v>157</v>
      </c>
      <c r="AC33230" s="34">
        <v>211</v>
      </c>
    </row>
    <row r="33231" spans="1:29" x14ac:dyDescent="0.2">
      <c r="A33231" s="34" t="s">
        <v>93724</v>
      </c>
      <c r="B33231" s="34">
        <v>151</v>
      </c>
      <c r="C33231" s="34">
        <v>164</v>
      </c>
      <c r="D33231" s="34">
        <v>168</v>
      </c>
      <c r="E33231" s="34">
        <v>160</v>
      </c>
      <c r="F33231" s="34">
        <v>208</v>
      </c>
      <c r="G33231" s="34">
        <v>158</v>
      </c>
      <c r="H33231" s="34">
        <v>182</v>
      </c>
      <c r="I33231" s="34">
        <v>148</v>
      </c>
      <c r="J33231" s="34">
        <v>146</v>
      </c>
      <c r="K33231" s="34">
        <v>214</v>
      </c>
      <c r="L33231" s="34">
        <v>164</v>
      </c>
      <c r="M33231" s="34">
        <v>125</v>
      </c>
      <c r="N33231" s="34">
        <v>143</v>
      </c>
      <c r="O33231" s="34">
        <v>163</v>
      </c>
      <c r="P33231" s="34">
        <v>175</v>
      </c>
      <c r="Q33231" s="34">
        <v>200</v>
      </c>
      <c r="R33231" s="34">
        <v>274</v>
      </c>
      <c r="S33231" s="34">
        <v>186</v>
      </c>
      <c r="T33231" s="34">
        <v>255</v>
      </c>
      <c r="U33231" s="34">
        <v>186</v>
      </c>
      <c r="V33231" s="34">
        <v>201</v>
      </c>
      <c r="W33231" s="34">
        <v>213</v>
      </c>
      <c r="X33231" s="34">
        <v>216</v>
      </c>
      <c r="Y33231" s="34">
        <v>176</v>
      </c>
      <c r="Z33231" s="34">
        <v>172</v>
      </c>
      <c r="AA33231" s="34">
        <v>224</v>
      </c>
      <c r="AB33231" s="34">
        <v>271</v>
      </c>
      <c r="AC33231" s="34">
        <v>297</v>
      </c>
    </row>
    <row r="33232" spans="1:29" x14ac:dyDescent="0.2">
      <c r="A33232" s="34" t="s">
        <v>93725</v>
      </c>
      <c r="B33232" s="34">
        <v>284</v>
      </c>
      <c r="C33232" s="34">
        <v>231</v>
      </c>
      <c r="D33232" s="34">
        <v>277</v>
      </c>
      <c r="E33232" s="34">
        <v>239</v>
      </c>
      <c r="F33232" s="34">
        <v>323</v>
      </c>
      <c r="G33232" s="34">
        <v>208</v>
      </c>
      <c r="H33232" s="34">
        <v>266</v>
      </c>
      <c r="I33232" s="34">
        <v>226</v>
      </c>
      <c r="J33232" s="34">
        <v>266</v>
      </c>
      <c r="K33232" s="34">
        <v>245</v>
      </c>
      <c r="L33232" s="34">
        <v>283</v>
      </c>
      <c r="M33232" s="34">
        <v>242</v>
      </c>
      <c r="N33232" s="34">
        <v>215</v>
      </c>
      <c r="O33232" s="34">
        <v>233</v>
      </c>
      <c r="P33232" s="34">
        <v>264</v>
      </c>
      <c r="Q33232" s="34">
        <v>316</v>
      </c>
      <c r="R33232" s="34">
        <v>336</v>
      </c>
      <c r="S33232" s="34">
        <v>320</v>
      </c>
      <c r="T33232" s="34">
        <v>380</v>
      </c>
      <c r="U33232" s="34">
        <v>261</v>
      </c>
      <c r="V33232" s="34">
        <v>306</v>
      </c>
      <c r="W33232" s="34">
        <v>401</v>
      </c>
      <c r="X33232" s="34">
        <v>322</v>
      </c>
      <c r="Y33232" s="34">
        <v>307</v>
      </c>
      <c r="Z33232" s="34">
        <v>238</v>
      </c>
      <c r="AA33232" s="34">
        <v>276</v>
      </c>
      <c r="AB33232" s="34">
        <v>411</v>
      </c>
      <c r="AC33232" s="34">
        <v>389</v>
      </c>
    </row>
    <row r="33233" spans="1:29" x14ac:dyDescent="0.2">
      <c r="A33233" s="34" t="s">
        <v>93726</v>
      </c>
      <c r="B33233" s="34">
        <v>70</v>
      </c>
      <c r="C33233" s="34">
        <v>41</v>
      </c>
      <c r="D33233" s="34">
        <v>64</v>
      </c>
      <c r="E33233" s="34">
        <v>51</v>
      </c>
      <c r="F33233" s="34">
        <v>52</v>
      </c>
      <c r="G33233" s="34">
        <v>38</v>
      </c>
      <c r="H33233" s="34">
        <v>46</v>
      </c>
      <c r="I33233" s="34">
        <v>33</v>
      </c>
      <c r="J33233" s="34">
        <v>47</v>
      </c>
      <c r="K33233" s="34">
        <v>45</v>
      </c>
      <c r="L33233" s="34">
        <v>21</v>
      </c>
      <c r="M33233" s="34">
        <v>32</v>
      </c>
      <c r="N33233" s="34">
        <v>40</v>
      </c>
      <c r="O33233" s="34">
        <v>32</v>
      </c>
      <c r="P33233" s="34">
        <v>48</v>
      </c>
      <c r="Q33233" s="34">
        <v>53</v>
      </c>
      <c r="R33233" s="34">
        <v>57</v>
      </c>
      <c r="S33233" s="34">
        <v>46</v>
      </c>
      <c r="T33233" s="34">
        <v>49</v>
      </c>
      <c r="U33233" s="34">
        <v>26</v>
      </c>
      <c r="V33233" s="34">
        <v>48</v>
      </c>
      <c r="W33233" s="34">
        <v>68</v>
      </c>
      <c r="X33233" s="34">
        <v>68</v>
      </c>
      <c r="Y33233" s="34">
        <v>45</v>
      </c>
      <c r="Z33233" s="34">
        <v>37</v>
      </c>
      <c r="AA33233" s="34">
        <v>42</v>
      </c>
      <c r="AB33233" s="34">
        <v>57</v>
      </c>
      <c r="AC33233" s="34">
        <v>60</v>
      </c>
    </row>
    <row r="33234" spans="1:29" x14ac:dyDescent="0.2">
      <c r="A33234" s="34" t="s">
        <v>93727</v>
      </c>
      <c r="B33234" s="34">
        <v>203</v>
      </c>
      <c r="C33234" s="34">
        <v>203</v>
      </c>
      <c r="D33234" s="34">
        <v>239</v>
      </c>
      <c r="E33234" s="34">
        <v>268</v>
      </c>
      <c r="F33234" s="34">
        <v>241</v>
      </c>
      <c r="G33234" s="34">
        <v>218</v>
      </c>
      <c r="H33234" s="34">
        <v>232</v>
      </c>
      <c r="I33234" s="34">
        <v>221</v>
      </c>
      <c r="J33234" s="34">
        <v>181</v>
      </c>
      <c r="K33234" s="34">
        <v>243</v>
      </c>
      <c r="L33234" s="34">
        <v>121</v>
      </c>
      <c r="M33234" s="34">
        <v>210</v>
      </c>
      <c r="N33234" s="34">
        <v>176</v>
      </c>
      <c r="O33234" s="34">
        <v>191</v>
      </c>
      <c r="P33234" s="34">
        <v>173</v>
      </c>
      <c r="Q33234" s="34">
        <v>277</v>
      </c>
      <c r="R33234" s="34">
        <v>242</v>
      </c>
      <c r="S33234" s="34">
        <v>278</v>
      </c>
      <c r="T33234" s="34">
        <v>199</v>
      </c>
      <c r="U33234" s="34">
        <v>208</v>
      </c>
      <c r="V33234" s="34">
        <v>232</v>
      </c>
      <c r="W33234" s="34">
        <v>262</v>
      </c>
      <c r="X33234" s="34">
        <v>252</v>
      </c>
      <c r="Y33234" s="34">
        <v>211</v>
      </c>
      <c r="Z33234" s="34">
        <v>263</v>
      </c>
      <c r="AA33234" s="34">
        <v>267</v>
      </c>
      <c r="AB33234" s="34">
        <v>228</v>
      </c>
      <c r="AC33234" s="34">
        <v>389</v>
      </c>
    </row>
    <row r="33235" spans="1:29" x14ac:dyDescent="0.2">
      <c r="A33235" s="34" t="s">
        <v>93728</v>
      </c>
      <c r="B33235" s="34">
        <v>168</v>
      </c>
      <c r="C33235" s="34">
        <v>191</v>
      </c>
      <c r="D33235" s="34">
        <v>207</v>
      </c>
      <c r="E33235" s="34">
        <v>177</v>
      </c>
      <c r="F33235" s="34">
        <v>237</v>
      </c>
      <c r="G33235" s="34">
        <v>172</v>
      </c>
      <c r="H33235" s="34">
        <v>270</v>
      </c>
      <c r="I33235" s="34">
        <v>179</v>
      </c>
      <c r="J33235" s="34">
        <v>203</v>
      </c>
      <c r="K33235" s="34">
        <v>229</v>
      </c>
      <c r="L33235" s="34">
        <v>277</v>
      </c>
      <c r="M33235" s="34">
        <v>196</v>
      </c>
      <c r="N33235" s="34">
        <v>183</v>
      </c>
      <c r="O33235" s="34">
        <v>199</v>
      </c>
      <c r="P33235" s="34">
        <v>192</v>
      </c>
      <c r="Q33235" s="34">
        <v>277</v>
      </c>
      <c r="R33235" s="34">
        <v>313</v>
      </c>
      <c r="S33235" s="34">
        <v>282</v>
      </c>
      <c r="T33235" s="34">
        <v>353</v>
      </c>
      <c r="U33235" s="34">
        <v>250</v>
      </c>
      <c r="V33235" s="34">
        <v>334</v>
      </c>
      <c r="W33235" s="34">
        <v>333</v>
      </c>
      <c r="X33235" s="34">
        <v>266</v>
      </c>
      <c r="Y33235" s="34">
        <v>318</v>
      </c>
      <c r="Z33235" s="34">
        <v>220</v>
      </c>
      <c r="AA33235" s="34">
        <v>255</v>
      </c>
      <c r="AB33235" s="34">
        <v>391</v>
      </c>
      <c r="AC33235" s="34">
        <v>305</v>
      </c>
    </row>
    <row r="33236" spans="1:29" x14ac:dyDescent="0.2">
      <c r="A33236" s="34" t="s">
        <v>93729</v>
      </c>
      <c r="B33236" s="34">
        <v>97</v>
      </c>
      <c r="C33236" s="34">
        <v>67</v>
      </c>
      <c r="D33236" s="34">
        <v>101</v>
      </c>
      <c r="E33236" s="34">
        <v>100</v>
      </c>
      <c r="F33236" s="34">
        <v>109</v>
      </c>
      <c r="G33236" s="34">
        <v>119</v>
      </c>
      <c r="H33236" s="34">
        <v>122</v>
      </c>
      <c r="I33236" s="34">
        <v>98</v>
      </c>
      <c r="J33236" s="34">
        <v>106</v>
      </c>
      <c r="K33236" s="34">
        <v>86</v>
      </c>
      <c r="L33236" s="34">
        <v>104</v>
      </c>
      <c r="M33236" s="34">
        <v>81</v>
      </c>
      <c r="N33236" s="34">
        <v>91</v>
      </c>
      <c r="O33236" s="34">
        <v>87</v>
      </c>
      <c r="P33236" s="34">
        <v>97</v>
      </c>
      <c r="Q33236" s="34">
        <v>91</v>
      </c>
      <c r="R33236" s="34">
        <v>119</v>
      </c>
      <c r="S33236" s="34">
        <v>107</v>
      </c>
      <c r="T33236" s="34">
        <v>114</v>
      </c>
      <c r="U33236" s="34">
        <v>105</v>
      </c>
      <c r="V33236" s="34">
        <v>107</v>
      </c>
      <c r="W33236" s="34">
        <v>140</v>
      </c>
      <c r="X33236" s="34">
        <v>139</v>
      </c>
      <c r="Y33236" s="34">
        <v>115</v>
      </c>
      <c r="Z33236" s="34">
        <v>85</v>
      </c>
      <c r="AA33236" s="34">
        <v>100</v>
      </c>
      <c r="AB33236" s="34">
        <v>148</v>
      </c>
      <c r="AC33236" s="34">
        <v>180</v>
      </c>
    </row>
    <row r="33237" spans="1:29" x14ac:dyDescent="0.2">
      <c r="A33237" s="34" t="s">
        <v>93730</v>
      </c>
      <c r="B33237" s="34">
        <v>70</v>
      </c>
      <c r="C33237" s="34">
        <v>48</v>
      </c>
      <c r="D33237" s="34">
        <v>83</v>
      </c>
      <c r="E33237" s="34">
        <v>64</v>
      </c>
      <c r="F33237" s="34">
        <v>73</v>
      </c>
      <c r="G33237" s="34">
        <v>67</v>
      </c>
      <c r="H33237" s="34">
        <v>83</v>
      </c>
      <c r="I33237" s="34">
        <v>53</v>
      </c>
      <c r="J33237" s="34">
        <v>76</v>
      </c>
      <c r="K33237" s="34">
        <v>76</v>
      </c>
      <c r="L33237" s="34">
        <v>62</v>
      </c>
      <c r="M33237" s="34">
        <v>74</v>
      </c>
      <c r="N33237" s="34">
        <v>65</v>
      </c>
      <c r="O33237" s="34">
        <v>74</v>
      </c>
      <c r="P33237" s="34">
        <v>63</v>
      </c>
      <c r="Q33237" s="34">
        <v>84</v>
      </c>
      <c r="R33237" s="34">
        <v>87</v>
      </c>
      <c r="S33237" s="34">
        <v>64</v>
      </c>
      <c r="T33237" s="34">
        <v>81</v>
      </c>
      <c r="U33237" s="34">
        <v>78</v>
      </c>
      <c r="V33237" s="34">
        <v>77</v>
      </c>
      <c r="W33237" s="34">
        <v>77</v>
      </c>
      <c r="X33237" s="34">
        <v>104</v>
      </c>
      <c r="Y33237" s="34">
        <v>99</v>
      </c>
      <c r="Z33237" s="34">
        <v>56</v>
      </c>
      <c r="AA33237" s="34">
        <v>115</v>
      </c>
      <c r="AB33237" s="34">
        <v>90</v>
      </c>
      <c r="AC33237" s="34">
        <v>135</v>
      </c>
    </row>
    <row r="33238" spans="1:29" x14ac:dyDescent="0.2">
      <c r="A33238" s="34" t="s">
        <v>93731</v>
      </c>
      <c r="B33238" s="34">
        <v>40</v>
      </c>
      <c r="C33238" s="34">
        <v>27</v>
      </c>
      <c r="D33238" s="34">
        <v>31</v>
      </c>
      <c r="E33238" s="34">
        <v>46</v>
      </c>
      <c r="F33238" s="34">
        <v>47</v>
      </c>
      <c r="G33238" s="34">
        <v>26</v>
      </c>
      <c r="H33238" s="34">
        <v>23</v>
      </c>
      <c r="I33238" s="34">
        <v>23</v>
      </c>
      <c r="J33238" s="34">
        <v>34</v>
      </c>
      <c r="K33238" s="34">
        <v>36</v>
      </c>
      <c r="L33238" s="34">
        <v>15</v>
      </c>
      <c r="M33238" s="34">
        <v>28</v>
      </c>
      <c r="N33238" s="34">
        <v>37</v>
      </c>
      <c r="O33238" s="34">
        <v>22</v>
      </c>
      <c r="P33238" s="34">
        <v>29</v>
      </c>
      <c r="Q33238" s="34">
        <v>38</v>
      </c>
      <c r="R33238" s="34">
        <v>44</v>
      </c>
      <c r="S33238" s="34">
        <v>36</v>
      </c>
      <c r="T33238" s="34">
        <v>65</v>
      </c>
      <c r="U33238" s="34">
        <v>44</v>
      </c>
      <c r="V33238" s="34">
        <v>36</v>
      </c>
      <c r="W33238" s="34">
        <v>32</v>
      </c>
      <c r="X33238" s="34">
        <v>57</v>
      </c>
      <c r="Y33238" s="34">
        <v>46</v>
      </c>
      <c r="Z33238" s="34">
        <v>60</v>
      </c>
      <c r="AA33238" s="34">
        <v>41</v>
      </c>
      <c r="AB33238" s="34">
        <v>26</v>
      </c>
      <c r="AC33238" s="34">
        <v>37</v>
      </c>
    </row>
    <row r="33239" spans="1:29" x14ac:dyDescent="0.2">
      <c r="A33239" s="34" t="s">
        <v>93732</v>
      </c>
      <c r="B33239" s="34">
        <v>137</v>
      </c>
      <c r="C33239" s="34">
        <v>119</v>
      </c>
      <c r="D33239" s="34">
        <v>159</v>
      </c>
      <c r="E33239" s="34">
        <v>129</v>
      </c>
      <c r="F33239" s="34">
        <v>129</v>
      </c>
      <c r="G33239" s="34">
        <v>164</v>
      </c>
      <c r="H33239" s="34">
        <v>140</v>
      </c>
      <c r="I33239" s="34">
        <v>97</v>
      </c>
      <c r="J33239" s="34">
        <v>154</v>
      </c>
      <c r="K33239" s="34">
        <v>82</v>
      </c>
      <c r="L33239" s="34">
        <v>87</v>
      </c>
      <c r="M33239" s="34">
        <v>102</v>
      </c>
      <c r="N33239" s="34">
        <v>107</v>
      </c>
      <c r="O33239" s="34">
        <v>110</v>
      </c>
      <c r="P33239" s="34">
        <v>151</v>
      </c>
      <c r="Q33239" s="34">
        <v>160</v>
      </c>
      <c r="R33239" s="34">
        <v>174</v>
      </c>
      <c r="S33239" s="34">
        <v>151</v>
      </c>
      <c r="T33239" s="34">
        <v>142</v>
      </c>
      <c r="U33239" s="34">
        <v>110</v>
      </c>
      <c r="V33239" s="34">
        <v>156</v>
      </c>
      <c r="W33239" s="34">
        <v>135</v>
      </c>
      <c r="X33239" s="34">
        <v>169</v>
      </c>
      <c r="Y33239" s="34">
        <v>110</v>
      </c>
      <c r="Z33239" s="34">
        <v>148</v>
      </c>
      <c r="AA33239" s="34">
        <v>153</v>
      </c>
      <c r="AB33239" s="34">
        <v>193</v>
      </c>
      <c r="AC33239" s="34">
        <v>177</v>
      </c>
    </row>
    <row r="33240" spans="1:29" x14ac:dyDescent="0.2">
      <c r="A33240" s="34" t="s">
        <v>93733</v>
      </c>
      <c r="B33240" s="34">
        <v>46</v>
      </c>
      <c r="C33240" s="34">
        <v>54</v>
      </c>
      <c r="D33240" s="34">
        <v>101</v>
      </c>
      <c r="E33240" s="34">
        <v>58</v>
      </c>
      <c r="F33240" s="34">
        <v>57</v>
      </c>
      <c r="G33240" s="34">
        <v>86</v>
      </c>
      <c r="H33240" s="34">
        <v>61</v>
      </c>
      <c r="I33240" s="34">
        <v>86</v>
      </c>
      <c r="J33240" s="34">
        <v>33</v>
      </c>
      <c r="K33240" s="34">
        <v>79</v>
      </c>
      <c r="L33240" s="34">
        <v>17</v>
      </c>
      <c r="M33240" s="34">
        <v>42</v>
      </c>
      <c r="N33240" s="34">
        <v>51</v>
      </c>
      <c r="O33240" s="34">
        <v>34</v>
      </c>
      <c r="P33240" s="34">
        <v>44</v>
      </c>
      <c r="Q33240" s="34">
        <v>72</v>
      </c>
      <c r="R33240" s="34">
        <v>53</v>
      </c>
      <c r="S33240" s="34">
        <v>74</v>
      </c>
      <c r="T33240" s="34">
        <v>31</v>
      </c>
      <c r="U33240" s="34">
        <v>66</v>
      </c>
      <c r="V33240" s="34">
        <v>65</v>
      </c>
      <c r="W33240" s="34">
        <v>43</v>
      </c>
      <c r="X33240" s="34">
        <v>77</v>
      </c>
      <c r="Y33240" s="34">
        <v>39</v>
      </c>
      <c r="Z33240" s="34">
        <v>93</v>
      </c>
      <c r="AA33240" s="34">
        <v>90</v>
      </c>
      <c r="AB33240" s="34">
        <v>29</v>
      </c>
      <c r="AC33240" s="34">
        <v>94</v>
      </c>
    </row>
    <row r="33241" spans="1:29" x14ac:dyDescent="0.2">
      <c r="A33241" s="34" t="s">
        <v>93734</v>
      </c>
      <c r="B33241" s="34">
        <v>30</v>
      </c>
      <c r="C33241" s="34">
        <v>35</v>
      </c>
      <c r="D33241" s="34">
        <v>32</v>
      </c>
      <c r="E33241" s="34">
        <v>14</v>
      </c>
      <c r="F33241" s="34">
        <v>33</v>
      </c>
      <c r="G33241" s="34">
        <v>37</v>
      </c>
      <c r="H33241" s="34">
        <v>8</v>
      </c>
      <c r="I33241" s="34">
        <v>44</v>
      </c>
      <c r="J33241" s="34">
        <v>25</v>
      </c>
      <c r="K33241" s="34">
        <v>28</v>
      </c>
      <c r="L33241" s="34">
        <v>11</v>
      </c>
      <c r="M33241" s="34">
        <v>20</v>
      </c>
      <c r="N33241" s="34">
        <v>13</v>
      </c>
      <c r="O33241" s="34">
        <v>17</v>
      </c>
      <c r="P33241" s="34">
        <v>12</v>
      </c>
      <c r="Q33241" s="34">
        <v>19</v>
      </c>
      <c r="R33241" s="34">
        <v>17</v>
      </c>
      <c r="S33241" s="34">
        <v>44</v>
      </c>
      <c r="T33241" s="34">
        <v>8</v>
      </c>
      <c r="U33241" s="34">
        <v>13</v>
      </c>
      <c r="V33241" s="34">
        <v>33</v>
      </c>
      <c r="W33241" s="34">
        <v>15</v>
      </c>
      <c r="X33241" s="34">
        <v>45</v>
      </c>
      <c r="Y33241" s="34">
        <v>13</v>
      </c>
      <c r="Z33241" s="34">
        <v>34</v>
      </c>
      <c r="AA33241" s="34">
        <v>22</v>
      </c>
      <c r="AB33241" s="34">
        <v>34</v>
      </c>
      <c r="AC33241" s="34">
        <v>33</v>
      </c>
    </row>
    <row r="33242" spans="1:29" x14ac:dyDescent="0.2">
      <c r="A33242" s="34" t="s">
        <v>93735</v>
      </c>
      <c r="B33242" s="34">
        <v>162</v>
      </c>
      <c r="C33242" s="34">
        <v>184</v>
      </c>
      <c r="D33242" s="34">
        <v>169</v>
      </c>
      <c r="E33242" s="34">
        <v>216</v>
      </c>
      <c r="F33242" s="34">
        <v>173</v>
      </c>
      <c r="G33242" s="34">
        <v>200</v>
      </c>
      <c r="H33242" s="34">
        <v>169</v>
      </c>
      <c r="I33242" s="34">
        <v>199</v>
      </c>
      <c r="J33242" s="34">
        <v>157</v>
      </c>
      <c r="K33242" s="34">
        <v>192</v>
      </c>
      <c r="L33242" s="34">
        <v>248</v>
      </c>
      <c r="M33242" s="34">
        <v>190</v>
      </c>
      <c r="N33242" s="34">
        <v>167</v>
      </c>
      <c r="O33242" s="34">
        <v>217</v>
      </c>
      <c r="P33242" s="34">
        <v>216</v>
      </c>
      <c r="Q33242" s="34">
        <v>340</v>
      </c>
      <c r="R33242" s="34">
        <v>246</v>
      </c>
      <c r="S33242" s="34">
        <v>221</v>
      </c>
      <c r="T33242" s="34">
        <v>278</v>
      </c>
      <c r="U33242" s="34">
        <v>251</v>
      </c>
      <c r="V33242" s="34">
        <v>224</v>
      </c>
      <c r="W33242" s="34">
        <v>322</v>
      </c>
      <c r="X33242" s="34">
        <v>258</v>
      </c>
      <c r="Y33242" s="34">
        <v>311</v>
      </c>
      <c r="Z33242" s="34">
        <v>217</v>
      </c>
      <c r="AA33242" s="34">
        <v>251</v>
      </c>
      <c r="AB33242" s="34">
        <v>354</v>
      </c>
      <c r="AC33242" s="34">
        <v>283</v>
      </c>
    </row>
    <row r="33243" spans="1:29" x14ac:dyDescent="0.2">
      <c r="A33243" s="34" t="s">
        <v>93736</v>
      </c>
      <c r="B33243" s="34">
        <v>235</v>
      </c>
      <c r="C33243" s="34">
        <v>212</v>
      </c>
      <c r="D33243" s="34">
        <v>323</v>
      </c>
      <c r="E33243" s="34">
        <v>312</v>
      </c>
      <c r="F33243" s="34">
        <v>304</v>
      </c>
      <c r="G33243" s="34">
        <v>280</v>
      </c>
      <c r="H33243" s="34">
        <v>245</v>
      </c>
      <c r="I33243" s="34">
        <v>263</v>
      </c>
      <c r="J33243" s="34">
        <v>218</v>
      </c>
      <c r="K33243" s="34">
        <v>254</v>
      </c>
      <c r="L33243" s="34">
        <v>207</v>
      </c>
      <c r="M33243" s="34">
        <v>270</v>
      </c>
      <c r="N33243" s="34">
        <v>259</v>
      </c>
      <c r="O33243" s="34">
        <v>259</v>
      </c>
      <c r="P33243" s="34">
        <v>302</v>
      </c>
      <c r="Q33243" s="34">
        <v>352</v>
      </c>
      <c r="R33243" s="34">
        <v>365</v>
      </c>
      <c r="S33243" s="34">
        <v>411</v>
      </c>
      <c r="T33243" s="34">
        <v>232</v>
      </c>
      <c r="U33243" s="34">
        <v>269</v>
      </c>
      <c r="V33243" s="34">
        <v>355</v>
      </c>
      <c r="W33243" s="34">
        <v>339</v>
      </c>
      <c r="X33243" s="34">
        <v>371</v>
      </c>
      <c r="Y33243" s="34">
        <v>307</v>
      </c>
      <c r="Z33243" s="34">
        <v>313</v>
      </c>
      <c r="AA33243" s="34">
        <v>356</v>
      </c>
      <c r="AB33243" s="34">
        <v>296</v>
      </c>
      <c r="AC33243" s="34">
        <v>435</v>
      </c>
    </row>
    <row r="33244" spans="1:29" x14ac:dyDescent="0.2">
      <c r="A33244" s="34" t="s">
        <v>93737</v>
      </c>
      <c r="B33244" s="34">
        <v>218</v>
      </c>
      <c r="C33244" s="34">
        <v>193</v>
      </c>
      <c r="D33244" s="34">
        <v>243</v>
      </c>
      <c r="E33244" s="34">
        <v>206</v>
      </c>
      <c r="F33244" s="34">
        <v>203</v>
      </c>
      <c r="G33244" s="34">
        <v>219</v>
      </c>
      <c r="H33244" s="34">
        <v>229</v>
      </c>
      <c r="I33244" s="34">
        <v>223</v>
      </c>
      <c r="J33244" s="34">
        <v>280</v>
      </c>
      <c r="K33244" s="34">
        <v>212</v>
      </c>
      <c r="L33244" s="34">
        <v>264</v>
      </c>
      <c r="M33244" s="34">
        <v>157</v>
      </c>
      <c r="N33244" s="34">
        <v>230</v>
      </c>
      <c r="O33244" s="34">
        <v>212</v>
      </c>
      <c r="P33244" s="34">
        <v>270</v>
      </c>
      <c r="Q33244" s="34">
        <v>269</v>
      </c>
      <c r="R33244" s="34">
        <v>300</v>
      </c>
      <c r="S33244" s="34">
        <v>235</v>
      </c>
      <c r="T33244" s="34">
        <v>385</v>
      </c>
      <c r="U33244" s="34">
        <v>221</v>
      </c>
      <c r="V33244" s="34">
        <v>313</v>
      </c>
      <c r="W33244" s="34">
        <v>347</v>
      </c>
      <c r="X33244" s="34">
        <v>292</v>
      </c>
      <c r="Y33244" s="34">
        <v>288</v>
      </c>
      <c r="Z33244" s="34">
        <v>282</v>
      </c>
      <c r="AA33244" s="34">
        <v>279</v>
      </c>
      <c r="AB33244" s="34">
        <v>340</v>
      </c>
      <c r="AC33244" s="34">
        <v>313</v>
      </c>
    </row>
    <row r="33245" spans="1:29" x14ac:dyDescent="0.2">
      <c r="A33245" s="34" t="s">
        <v>93738</v>
      </c>
      <c r="B33245" s="34">
        <v>40</v>
      </c>
      <c r="C33245" s="34">
        <v>54</v>
      </c>
      <c r="D33245" s="34">
        <v>64</v>
      </c>
      <c r="E33245" s="34">
        <v>37</v>
      </c>
      <c r="F33245" s="34">
        <v>72</v>
      </c>
      <c r="G33245" s="34">
        <v>43</v>
      </c>
      <c r="H33245" s="34">
        <v>24</v>
      </c>
      <c r="I33245" s="34">
        <v>35</v>
      </c>
      <c r="J33245" s="34">
        <v>37</v>
      </c>
      <c r="K33245" s="34">
        <v>34</v>
      </c>
      <c r="L33245" s="34">
        <v>25</v>
      </c>
      <c r="M33245" s="34">
        <v>26</v>
      </c>
      <c r="N33245" s="34">
        <v>34</v>
      </c>
      <c r="O33245" s="34">
        <v>25</v>
      </c>
      <c r="P33245" s="34">
        <v>44</v>
      </c>
      <c r="Q33245" s="34">
        <v>42</v>
      </c>
      <c r="R33245" s="34">
        <v>29</v>
      </c>
      <c r="S33245" s="34">
        <v>53</v>
      </c>
      <c r="T33245" s="34">
        <v>39</v>
      </c>
      <c r="U33245" s="34">
        <v>27</v>
      </c>
      <c r="V33245" s="34">
        <v>53</v>
      </c>
      <c r="W33245" s="34">
        <v>34</v>
      </c>
      <c r="X33245" s="34">
        <v>50</v>
      </c>
      <c r="Y33245" s="34">
        <v>34</v>
      </c>
      <c r="Z33245" s="34">
        <v>45</v>
      </c>
      <c r="AA33245" s="34">
        <v>43</v>
      </c>
      <c r="AB33245" s="34">
        <v>42</v>
      </c>
      <c r="AC33245" s="34">
        <v>46</v>
      </c>
    </row>
    <row r="33246" spans="1:29" x14ac:dyDescent="0.2">
      <c r="A33246" s="34" t="s">
        <v>93739</v>
      </c>
      <c r="B33246" s="34">
        <v>199</v>
      </c>
      <c r="C33246" s="34">
        <v>233</v>
      </c>
      <c r="D33246" s="34">
        <v>233</v>
      </c>
      <c r="E33246" s="34">
        <v>261</v>
      </c>
      <c r="F33246" s="34">
        <v>247</v>
      </c>
      <c r="G33246" s="34">
        <v>238</v>
      </c>
      <c r="H33246" s="34">
        <v>210</v>
      </c>
      <c r="I33246" s="34">
        <v>182</v>
      </c>
      <c r="J33246" s="34">
        <v>178</v>
      </c>
      <c r="K33246" s="34">
        <v>305</v>
      </c>
      <c r="L33246" s="34">
        <v>251</v>
      </c>
      <c r="M33246" s="34">
        <v>208</v>
      </c>
      <c r="N33246" s="34">
        <v>223</v>
      </c>
      <c r="O33246" s="34">
        <v>242</v>
      </c>
      <c r="P33246" s="34">
        <v>227</v>
      </c>
      <c r="Q33246" s="34">
        <v>306</v>
      </c>
      <c r="R33246" s="34">
        <v>335</v>
      </c>
      <c r="S33246" s="34">
        <v>299</v>
      </c>
      <c r="T33246" s="34">
        <v>291</v>
      </c>
      <c r="U33246" s="34">
        <v>309</v>
      </c>
      <c r="V33246" s="34">
        <v>257</v>
      </c>
      <c r="W33246" s="34">
        <v>374</v>
      </c>
      <c r="X33246" s="34">
        <v>252</v>
      </c>
      <c r="Y33246" s="34">
        <v>290</v>
      </c>
      <c r="Z33246" s="34">
        <v>267</v>
      </c>
      <c r="AA33246" s="34">
        <v>335</v>
      </c>
      <c r="AB33246" s="34">
        <v>326</v>
      </c>
      <c r="AC33246" s="34">
        <v>421</v>
      </c>
    </row>
    <row r="33247" spans="1:29" x14ac:dyDescent="0.2">
      <c r="A33247" s="34" t="s">
        <v>93740</v>
      </c>
      <c r="B33247" s="34">
        <v>66</v>
      </c>
      <c r="C33247" s="34">
        <v>73</v>
      </c>
      <c r="D33247" s="34">
        <v>75</v>
      </c>
      <c r="E33247" s="34">
        <v>54</v>
      </c>
      <c r="F33247" s="34">
        <v>79</v>
      </c>
      <c r="G33247" s="34">
        <v>49</v>
      </c>
      <c r="H33247" s="34">
        <v>105</v>
      </c>
      <c r="I33247" s="34">
        <v>92</v>
      </c>
      <c r="J33247" s="34">
        <v>75</v>
      </c>
      <c r="K33247" s="34">
        <v>71</v>
      </c>
      <c r="L33247" s="34">
        <v>50</v>
      </c>
      <c r="M33247" s="34">
        <v>70</v>
      </c>
      <c r="N33247" s="34">
        <v>64</v>
      </c>
      <c r="O33247" s="34">
        <v>76</v>
      </c>
      <c r="P33247" s="34">
        <v>37</v>
      </c>
      <c r="Q33247" s="34">
        <v>71</v>
      </c>
      <c r="R33247" s="34">
        <v>83</v>
      </c>
      <c r="S33247" s="34">
        <v>81</v>
      </c>
      <c r="T33247" s="34">
        <v>98</v>
      </c>
      <c r="U33247" s="34">
        <v>69</v>
      </c>
      <c r="V33247" s="34">
        <v>100</v>
      </c>
      <c r="W33247" s="34">
        <v>96</v>
      </c>
      <c r="X33247" s="34">
        <v>110</v>
      </c>
      <c r="Y33247" s="34">
        <v>85</v>
      </c>
      <c r="Z33247" s="34">
        <v>100</v>
      </c>
      <c r="AA33247" s="34">
        <v>101</v>
      </c>
      <c r="AB33247" s="34">
        <v>112</v>
      </c>
      <c r="AC33247" s="34">
        <v>108</v>
      </c>
    </row>
    <row r="33248" spans="1:29" x14ac:dyDescent="0.2">
      <c r="A33248" s="34" t="s">
        <v>93741</v>
      </c>
      <c r="B33248" s="34">
        <v>248</v>
      </c>
      <c r="C33248" s="34">
        <v>211</v>
      </c>
      <c r="D33248" s="34">
        <v>323</v>
      </c>
      <c r="E33248" s="34">
        <v>214</v>
      </c>
      <c r="F33248" s="34">
        <v>318</v>
      </c>
      <c r="G33248" s="34">
        <v>218</v>
      </c>
      <c r="H33248" s="34">
        <v>239</v>
      </c>
      <c r="I33248" s="34">
        <v>203</v>
      </c>
      <c r="J33248" s="34">
        <v>304</v>
      </c>
      <c r="K33248" s="34">
        <v>224</v>
      </c>
      <c r="L33248" s="34">
        <v>251</v>
      </c>
      <c r="M33248" s="34">
        <v>196</v>
      </c>
      <c r="N33248" s="34">
        <v>205</v>
      </c>
      <c r="O33248" s="34">
        <v>164</v>
      </c>
      <c r="P33248" s="34">
        <v>251</v>
      </c>
      <c r="Q33248" s="34">
        <v>318</v>
      </c>
      <c r="R33248" s="34">
        <v>384</v>
      </c>
      <c r="S33248" s="34">
        <v>297</v>
      </c>
      <c r="T33248" s="34">
        <v>293</v>
      </c>
      <c r="U33248" s="34">
        <v>283</v>
      </c>
      <c r="V33248" s="34">
        <v>350</v>
      </c>
      <c r="W33248" s="34">
        <v>357</v>
      </c>
      <c r="X33248" s="34">
        <v>362</v>
      </c>
      <c r="Y33248" s="34">
        <v>316</v>
      </c>
      <c r="Z33248" s="34">
        <v>387</v>
      </c>
      <c r="AA33248" s="34">
        <v>307</v>
      </c>
      <c r="AB33248" s="34">
        <v>309</v>
      </c>
      <c r="AC33248" s="34">
        <v>379</v>
      </c>
    </row>
    <row r="33249" spans="1:29" x14ac:dyDescent="0.2">
      <c r="A33249" s="34" t="s">
        <v>93742</v>
      </c>
      <c r="B33249" s="34">
        <v>127</v>
      </c>
      <c r="C33249" s="34">
        <v>158</v>
      </c>
      <c r="D33249" s="34">
        <v>224</v>
      </c>
      <c r="E33249" s="34">
        <v>156</v>
      </c>
      <c r="F33249" s="34">
        <v>193</v>
      </c>
      <c r="G33249" s="34">
        <v>148</v>
      </c>
      <c r="H33249" s="34">
        <v>196</v>
      </c>
      <c r="I33249" s="34">
        <v>163</v>
      </c>
      <c r="J33249" s="34">
        <v>160</v>
      </c>
      <c r="K33249" s="34">
        <v>191</v>
      </c>
      <c r="L33249" s="34">
        <v>80</v>
      </c>
      <c r="M33249" s="34">
        <v>141</v>
      </c>
      <c r="N33249" s="34">
        <v>166</v>
      </c>
      <c r="O33249" s="34">
        <v>127</v>
      </c>
      <c r="P33249" s="34">
        <v>129</v>
      </c>
      <c r="Q33249" s="34">
        <v>174</v>
      </c>
      <c r="R33249" s="34">
        <v>193</v>
      </c>
      <c r="S33249" s="34">
        <v>190</v>
      </c>
      <c r="T33249" s="34">
        <v>148</v>
      </c>
      <c r="U33249" s="34">
        <v>153</v>
      </c>
      <c r="V33249" s="34">
        <v>185</v>
      </c>
      <c r="W33249" s="34">
        <v>173</v>
      </c>
      <c r="X33249" s="34">
        <v>244</v>
      </c>
      <c r="Y33249" s="34">
        <v>131</v>
      </c>
      <c r="Z33249" s="34">
        <v>211</v>
      </c>
      <c r="AA33249" s="34">
        <v>168</v>
      </c>
      <c r="AB33249" s="34">
        <v>177</v>
      </c>
      <c r="AC33249" s="34">
        <v>236</v>
      </c>
    </row>
    <row r="33250" spans="1:29" x14ac:dyDescent="0.2">
      <c r="A33250" s="34" t="s">
        <v>93743</v>
      </c>
      <c r="B33250" s="34">
        <v>86</v>
      </c>
      <c r="C33250" s="34">
        <v>113</v>
      </c>
      <c r="D33250" s="34">
        <v>119</v>
      </c>
      <c r="E33250" s="34">
        <v>99</v>
      </c>
      <c r="F33250" s="34">
        <v>154</v>
      </c>
      <c r="G33250" s="34">
        <v>108</v>
      </c>
      <c r="H33250" s="34">
        <v>136</v>
      </c>
      <c r="I33250" s="34">
        <v>91</v>
      </c>
      <c r="J33250" s="34">
        <v>104</v>
      </c>
      <c r="K33250" s="34">
        <v>117</v>
      </c>
      <c r="L33250" s="34">
        <v>125</v>
      </c>
      <c r="M33250" s="34">
        <v>90</v>
      </c>
      <c r="N33250" s="34">
        <v>127</v>
      </c>
      <c r="O33250" s="34">
        <v>84</v>
      </c>
      <c r="P33250" s="34">
        <v>175</v>
      </c>
      <c r="Q33250" s="34">
        <v>138</v>
      </c>
      <c r="R33250" s="34">
        <v>166</v>
      </c>
      <c r="S33250" s="34">
        <v>162</v>
      </c>
      <c r="T33250" s="34">
        <v>144</v>
      </c>
      <c r="U33250" s="34">
        <v>97</v>
      </c>
      <c r="V33250" s="34">
        <v>193</v>
      </c>
      <c r="W33250" s="34">
        <v>120</v>
      </c>
      <c r="X33250" s="34">
        <v>200</v>
      </c>
      <c r="Y33250" s="34">
        <v>111</v>
      </c>
      <c r="Z33250" s="34">
        <v>208</v>
      </c>
      <c r="AA33250" s="34">
        <v>145</v>
      </c>
      <c r="AB33250" s="34">
        <v>132</v>
      </c>
      <c r="AC33250" s="34">
        <v>199</v>
      </c>
    </row>
    <row r="33251" spans="1:29" x14ac:dyDescent="0.2">
      <c r="A33251" s="34" t="s">
        <v>93744</v>
      </c>
      <c r="B33251" s="34">
        <v>53</v>
      </c>
      <c r="C33251" s="34">
        <v>68</v>
      </c>
      <c r="D33251" s="34">
        <v>63</v>
      </c>
      <c r="E33251" s="34">
        <v>94</v>
      </c>
      <c r="F33251" s="34">
        <v>71</v>
      </c>
      <c r="G33251" s="34">
        <v>66</v>
      </c>
      <c r="H33251" s="34">
        <v>77</v>
      </c>
      <c r="I33251" s="34">
        <v>75</v>
      </c>
      <c r="J33251" s="34">
        <v>77</v>
      </c>
      <c r="K33251" s="34">
        <v>80</v>
      </c>
      <c r="L33251" s="34">
        <v>36</v>
      </c>
      <c r="M33251" s="34">
        <v>72</v>
      </c>
      <c r="N33251" s="34">
        <v>59</v>
      </c>
      <c r="O33251" s="34">
        <v>63</v>
      </c>
      <c r="P33251" s="34">
        <v>73</v>
      </c>
      <c r="Q33251" s="34">
        <v>124</v>
      </c>
      <c r="R33251" s="34">
        <v>91</v>
      </c>
      <c r="S33251" s="34">
        <v>100</v>
      </c>
      <c r="T33251" s="34">
        <v>69</v>
      </c>
      <c r="U33251" s="34">
        <v>92</v>
      </c>
      <c r="V33251" s="34">
        <v>89</v>
      </c>
      <c r="W33251" s="34">
        <v>92</v>
      </c>
      <c r="X33251" s="34">
        <v>90</v>
      </c>
      <c r="Y33251" s="34">
        <v>79</v>
      </c>
      <c r="Z33251" s="34">
        <v>85</v>
      </c>
      <c r="AA33251" s="34">
        <v>102</v>
      </c>
      <c r="AB33251" s="34">
        <v>68</v>
      </c>
      <c r="AC33251" s="34">
        <v>137</v>
      </c>
    </row>
    <row r="33252" spans="1:29" x14ac:dyDescent="0.2">
      <c r="A33252" s="34" t="s">
        <v>93745</v>
      </c>
      <c r="B33252" s="34">
        <v>93</v>
      </c>
      <c r="C33252" s="34">
        <v>115</v>
      </c>
      <c r="D33252" s="34">
        <v>136</v>
      </c>
      <c r="E33252" s="34">
        <v>122</v>
      </c>
      <c r="F33252" s="34">
        <v>132</v>
      </c>
      <c r="G33252" s="34">
        <v>106</v>
      </c>
      <c r="H33252" s="34">
        <v>94</v>
      </c>
      <c r="I33252" s="34">
        <v>95</v>
      </c>
      <c r="J33252" s="34">
        <v>91</v>
      </c>
      <c r="K33252" s="34">
        <v>106</v>
      </c>
      <c r="L33252" s="34">
        <v>47</v>
      </c>
      <c r="M33252" s="34">
        <v>85</v>
      </c>
      <c r="N33252" s="34">
        <v>87</v>
      </c>
      <c r="O33252" s="34">
        <v>72</v>
      </c>
      <c r="P33252" s="34">
        <v>105</v>
      </c>
      <c r="Q33252" s="34">
        <v>123</v>
      </c>
      <c r="R33252" s="34">
        <v>107</v>
      </c>
      <c r="S33252" s="34">
        <v>184</v>
      </c>
      <c r="T33252" s="34">
        <v>78</v>
      </c>
      <c r="U33252" s="34">
        <v>87</v>
      </c>
      <c r="V33252" s="34">
        <v>147</v>
      </c>
      <c r="W33252" s="34">
        <v>97</v>
      </c>
      <c r="X33252" s="34">
        <v>126</v>
      </c>
      <c r="Y33252" s="34">
        <v>96</v>
      </c>
      <c r="Z33252" s="34">
        <v>147</v>
      </c>
      <c r="AA33252" s="34">
        <v>136</v>
      </c>
      <c r="AB33252" s="34">
        <v>69</v>
      </c>
      <c r="AC33252" s="34">
        <v>228</v>
      </c>
    </row>
    <row r="33253" spans="1:29" x14ac:dyDescent="0.2">
      <c r="A33253" s="34" t="s">
        <v>93746</v>
      </c>
      <c r="B33253" s="34">
        <v>81</v>
      </c>
      <c r="C33253" s="34">
        <v>73</v>
      </c>
      <c r="D33253" s="34">
        <v>135</v>
      </c>
      <c r="E33253" s="34">
        <v>79</v>
      </c>
      <c r="F33253" s="34">
        <v>112</v>
      </c>
      <c r="G33253" s="34">
        <v>66</v>
      </c>
      <c r="H33253" s="34">
        <v>87</v>
      </c>
      <c r="I33253" s="34">
        <v>74</v>
      </c>
      <c r="J33253" s="34">
        <v>73</v>
      </c>
      <c r="K33253" s="34">
        <v>73</v>
      </c>
      <c r="L33253" s="34">
        <v>101</v>
      </c>
      <c r="M33253" s="34">
        <v>81</v>
      </c>
      <c r="N33253" s="34">
        <v>89</v>
      </c>
      <c r="O33253" s="34">
        <v>59</v>
      </c>
      <c r="P33253" s="34">
        <v>105</v>
      </c>
      <c r="Q33253" s="34">
        <v>91</v>
      </c>
      <c r="R33253" s="34">
        <v>140</v>
      </c>
      <c r="S33253" s="34">
        <v>109</v>
      </c>
      <c r="T33253" s="34">
        <v>119</v>
      </c>
      <c r="U33253" s="34">
        <v>91</v>
      </c>
      <c r="V33253" s="34">
        <v>119</v>
      </c>
      <c r="W33253" s="34">
        <v>111</v>
      </c>
      <c r="X33253" s="34">
        <v>151</v>
      </c>
      <c r="Y33253" s="34">
        <v>131</v>
      </c>
      <c r="Z33253" s="34">
        <v>101</v>
      </c>
      <c r="AA33253" s="34">
        <v>84</v>
      </c>
      <c r="AB33253" s="34">
        <v>132</v>
      </c>
      <c r="AC33253" s="34">
        <v>120</v>
      </c>
    </row>
    <row r="33254" spans="1:29" x14ac:dyDescent="0.2">
      <c r="A33254" s="34" t="s">
        <v>93747</v>
      </c>
      <c r="B33254" s="34">
        <v>43</v>
      </c>
      <c r="C33254" s="34">
        <v>32</v>
      </c>
      <c r="D33254" s="34">
        <v>46</v>
      </c>
      <c r="E33254" s="34">
        <v>33</v>
      </c>
      <c r="F33254" s="34">
        <v>69</v>
      </c>
      <c r="G33254" s="34">
        <v>45</v>
      </c>
      <c r="H33254" s="34">
        <v>48</v>
      </c>
      <c r="I33254" s="34">
        <v>31</v>
      </c>
      <c r="J33254" s="34">
        <v>47</v>
      </c>
      <c r="K33254" s="34">
        <v>50</v>
      </c>
      <c r="L33254" s="34">
        <v>23</v>
      </c>
      <c r="M33254" s="34">
        <v>42</v>
      </c>
      <c r="N33254" s="34">
        <v>57</v>
      </c>
      <c r="O33254" s="34">
        <v>21</v>
      </c>
      <c r="P33254" s="34">
        <v>57</v>
      </c>
      <c r="Q33254" s="34">
        <v>64</v>
      </c>
      <c r="R33254" s="34">
        <v>32</v>
      </c>
      <c r="S33254" s="34">
        <v>36</v>
      </c>
      <c r="T33254" s="34">
        <v>39</v>
      </c>
      <c r="U33254" s="34">
        <v>49</v>
      </c>
      <c r="V33254" s="34">
        <v>55</v>
      </c>
      <c r="W33254" s="34">
        <v>36</v>
      </c>
      <c r="X33254" s="34">
        <v>47</v>
      </c>
      <c r="Y33254" s="34">
        <v>44</v>
      </c>
      <c r="Z33254" s="34">
        <v>51</v>
      </c>
      <c r="AA33254" s="34">
        <v>48</v>
      </c>
      <c r="AB33254" s="34">
        <v>44</v>
      </c>
      <c r="AC33254" s="34">
        <v>72</v>
      </c>
    </row>
    <row r="33255" spans="1:29" x14ac:dyDescent="0.2">
      <c r="A33255" s="34" t="s">
        <v>93748</v>
      </c>
      <c r="B33255" s="34">
        <v>68</v>
      </c>
      <c r="C33255" s="34">
        <v>115</v>
      </c>
      <c r="D33255" s="34">
        <v>83</v>
      </c>
      <c r="E33255" s="34">
        <v>98</v>
      </c>
      <c r="F33255" s="34">
        <v>95</v>
      </c>
      <c r="G33255" s="34">
        <v>94</v>
      </c>
      <c r="H33255" s="34">
        <v>85</v>
      </c>
      <c r="I33255" s="34">
        <v>126</v>
      </c>
      <c r="J33255" s="34">
        <v>102</v>
      </c>
      <c r="K33255" s="34">
        <v>127</v>
      </c>
      <c r="L33255" s="34">
        <v>77</v>
      </c>
      <c r="M33255" s="34">
        <v>90</v>
      </c>
      <c r="N33255" s="34">
        <v>75</v>
      </c>
      <c r="O33255" s="34">
        <v>87</v>
      </c>
      <c r="P33255" s="34">
        <v>76</v>
      </c>
      <c r="Q33255" s="34">
        <v>164</v>
      </c>
      <c r="R33255" s="34">
        <v>124</v>
      </c>
      <c r="S33255" s="34">
        <v>125</v>
      </c>
      <c r="T33255" s="34">
        <v>99</v>
      </c>
      <c r="U33255" s="34">
        <v>100</v>
      </c>
      <c r="V33255" s="34">
        <v>98</v>
      </c>
      <c r="W33255" s="34">
        <v>159</v>
      </c>
      <c r="X33255" s="34">
        <v>155</v>
      </c>
      <c r="Y33255" s="34">
        <v>169</v>
      </c>
      <c r="Z33255" s="34">
        <v>116</v>
      </c>
      <c r="AA33255" s="34">
        <v>139</v>
      </c>
      <c r="AB33255" s="34">
        <v>133</v>
      </c>
      <c r="AC33255" s="34">
        <v>185</v>
      </c>
    </row>
    <row r="33256" spans="1:29" x14ac:dyDescent="0.2">
      <c r="A33256" s="34" t="s">
        <v>93749</v>
      </c>
      <c r="B33256" s="34">
        <v>69</v>
      </c>
      <c r="C33256" s="34">
        <v>96</v>
      </c>
      <c r="D33256" s="34">
        <v>130</v>
      </c>
      <c r="E33256" s="34">
        <v>102</v>
      </c>
      <c r="F33256" s="34">
        <v>84</v>
      </c>
      <c r="G33256" s="34">
        <v>107</v>
      </c>
      <c r="H33256" s="34">
        <v>72</v>
      </c>
      <c r="I33256" s="34">
        <v>88</v>
      </c>
      <c r="J33256" s="34">
        <v>63</v>
      </c>
      <c r="K33256" s="34">
        <v>105</v>
      </c>
      <c r="L33256" s="34">
        <v>25</v>
      </c>
      <c r="M33256" s="34">
        <v>86</v>
      </c>
      <c r="N33256" s="34">
        <v>59</v>
      </c>
      <c r="O33256" s="34">
        <v>68</v>
      </c>
      <c r="P33256" s="34">
        <v>64</v>
      </c>
      <c r="Q33256" s="34">
        <v>61</v>
      </c>
      <c r="R33256" s="34">
        <v>59</v>
      </c>
      <c r="S33256" s="34">
        <v>104</v>
      </c>
      <c r="T33256" s="34">
        <v>51</v>
      </c>
      <c r="U33256" s="34">
        <v>49</v>
      </c>
      <c r="V33256" s="34">
        <v>88</v>
      </c>
      <c r="W33256" s="34">
        <v>79</v>
      </c>
      <c r="X33256" s="34">
        <v>93</v>
      </c>
      <c r="Y33256" s="34">
        <v>46</v>
      </c>
      <c r="Z33256" s="34">
        <v>84</v>
      </c>
      <c r="AA33256" s="34">
        <v>105</v>
      </c>
      <c r="AB33256" s="34">
        <v>52</v>
      </c>
      <c r="AC33256" s="34">
        <v>131</v>
      </c>
    </row>
    <row r="33257" spans="1:29" x14ac:dyDescent="0.2">
      <c r="A33257" s="34" t="s">
        <v>93750</v>
      </c>
      <c r="B33257" s="34">
        <v>48</v>
      </c>
      <c r="C33257" s="34">
        <v>46</v>
      </c>
      <c r="D33257" s="34">
        <v>54</v>
      </c>
      <c r="E33257" s="34">
        <v>70</v>
      </c>
      <c r="F33257" s="34">
        <v>77</v>
      </c>
      <c r="G33257" s="34">
        <v>51</v>
      </c>
      <c r="H33257" s="34">
        <v>71</v>
      </c>
      <c r="I33257" s="34">
        <v>49</v>
      </c>
      <c r="J33257" s="34">
        <v>47</v>
      </c>
      <c r="K33257" s="34">
        <v>50</v>
      </c>
      <c r="L33257" s="34">
        <v>45</v>
      </c>
      <c r="M33257" s="34">
        <v>63</v>
      </c>
      <c r="N33257" s="34">
        <v>47</v>
      </c>
      <c r="O33257" s="34">
        <v>42</v>
      </c>
      <c r="P33257" s="34">
        <v>46</v>
      </c>
      <c r="Q33257" s="34">
        <v>84</v>
      </c>
      <c r="R33257" s="34">
        <v>55</v>
      </c>
      <c r="S33257" s="34">
        <v>82</v>
      </c>
      <c r="T33257" s="34">
        <v>47</v>
      </c>
      <c r="U33257" s="34">
        <v>51</v>
      </c>
      <c r="V33257" s="34">
        <v>67</v>
      </c>
      <c r="W33257" s="34">
        <v>66</v>
      </c>
      <c r="X33257" s="34">
        <v>85</v>
      </c>
      <c r="Y33257" s="34">
        <v>57</v>
      </c>
      <c r="Z33257" s="34">
        <v>52</v>
      </c>
      <c r="AA33257" s="34">
        <v>73</v>
      </c>
      <c r="AB33257" s="34">
        <v>41</v>
      </c>
      <c r="AC33257" s="34">
        <v>100</v>
      </c>
    </row>
    <row r="33258" spans="1:29" x14ac:dyDescent="0.2">
      <c r="A33258" s="34" t="s">
        <v>93751</v>
      </c>
      <c r="B33258" s="34">
        <v>22</v>
      </c>
      <c r="C33258" s="34">
        <v>26</v>
      </c>
      <c r="D33258" s="34">
        <v>53</v>
      </c>
      <c r="E33258" s="34">
        <v>45</v>
      </c>
      <c r="F33258" s="34">
        <v>41</v>
      </c>
      <c r="G33258" s="34">
        <v>20</v>
      </c>
      <c r="H33258" s="34">
        <v>39</v>
      </c>
      <c r="I33258" s="34">
        <v>40</v>
      </c>
      <c r="J33258" s="34">
        <v>42</v>
      </c>
      <c r="K33258" s="34">
        <v>23</v>
      </c>
      <c r="L33258" s="34">
        <v>20</v>
      </c>
      <c r="M33258" s="34">
        <v>36</v>
      </c>
      <c r="N33258" s="34">
        <v>23</v>
      </c>
      <c r="O33258" s="34">
        <v>43</v>
      </c>
      <c r="P33258" s="34">
        <v>25</v>
      </c>
      <c r="Q33258" s="34">
        <v>51</v>
      </c>
      <c r="R33258" s="34">
        <v>44</v>
      </c>
      <c r="S33258" s="34">
        <v>45</v>
      </c>
      <c r="T33258" s="34">
        <v>37</v>
      </c>
      <c r="U33258" s="34">
        <v>38</v>
      </c>
      <c r="V33258" s="34">
        <v>26</v>
      </c>
      <c r="W33258" s="34">
        <v>32</v>
      </c>
      <c r="X33258" s="34">
        <v>60</v>
      </c>
      <c r="Y33258" s="34">
        <v>38</v>
      </c>
      <c r="Z33258" s="34">
        <v>40</v>
      </c>
      <c r="AA33258" s="34">
        <v>41</v>
      </c>
      <c r="AB33258" s="34">
        <v>28</v>
      </c>
      <c r="AC33258" s="34">
        <v>77</v>
      </c>
    </row>
    <row r="33259" spans="1:29" x14ac:dyDescent="0.2">
      <c r="A33259" s="34" t="s">
        <v>93752</v>
      </c>
      <c r="B33259" s="34">
        <v>65</v>
      </c>
      <c r="C33259" s="34">
        <v>63</v>
      </c>
      <c r="D33259" s="34">
        <v>98</v>
      </c>
      <c r="E33259" s="34">
        <v>56</v>
      </c>
      <c r="F33259" s="34">
        <v>98</v>
      </c>
      <c r="G33259" s="34">
        <v>74</v>
      </c>
      <c r="H33259" s="34">
        <v>77</v>
      </c>
      <c r="I33259" s="34">
        <v>107</v>
      </c>
      <c r="J33259" s="34">
        <v>97</v>
      </c>
      <c r="K33259" s="34">
        <v>88</v>
      </c>
      <c r="L33259" s="34">
        <v>83</v>
      </c>
      <c r="M33259" s="34">
        <v>83</v>
      </c>
      <c r="N33259" s="34">
        <v>61</v>
      </c>
      <c r="O33259" s="34">
        <v>56</v>
      </c>
      <c r="P33259" s="34">
        <v>68</v>
      </c>
      <c r="Q33259" s="34">
        <v>95</v>
      </c>
      <c r="R33259" s="34">
        <v>129</v>
      </c>
      <c r="S33259" s="34">
        <v>121</v>
      </c>
      <c r="T33259" s="34">
        <v>123</v>
      </c>
      <c r="U33259" s="34">
        <v>94</v>
      </c>
      <c r="V33259" s="34">
        <v>131</v>
      </c>
      <c r="W33259" s="34">
        <v>79</v>
      </c>
      <c r="X33259" s="34">
        <v>132</v>
      </c>
      <c r="Y33259" s="34">
        <v>86</v>
      </c>
      <c r="Z33259" s="34">
        <v>101</v>
      </c>
      <c r="AA33259" s="34">
        <v>128</v>
      </c>
      <c r="AB33259" s="34">
        <v>77</v>
      </c>
      <c r="AC33259" s="34">
        <v>153</v>
      </c>
    </row>
    <row r="33260" spans="1:29" x14ac:dyDescent="0.2">
      <c r="A33260" s="34" t="s">
        <v>93753</v>
      </c>
      <c r="B33260" s="34">
        <v>97</v>
      </c>
      <c r="C33260" s="34">
        <v>39</v>
      </c>
      <c r="D33260" s="34">
        <v>64</v>
      </c>
      <c r="E33260" s="34">
        <v>57</v>
      </c>
      <c r="F33260" s="34">
        <v>52</v>
      </c>
      <c r="G33260" s="34">
        <v>41</v>
      </c>
      <c r="H33260" s="34">
        <v>42</v>
      </c>
      <c r="I33260" s="34">
        <v>52</v>
      </c>
      <c r="J33260" s="34">
        <v>67</v>
      </c>
      <c r="K33260" s="34">
        <v>54</v>
      </c>
      <c r="L33260" s="34">
        <v>60</v>
      </c>
      <c r="M33260" s="34">
        <v>43</v>
      </c>
      <c r="N33260" s="34">
        <v>41</v>
      </c>
      <c r="O33260" s="34">
        <v>36</v>
      </c>
      <c r="P33260" s="34">
        <v>54</v>
      </c>
      <c r="Q33260" s="34">
        <v>76</v>
      </c>
      <c r="R33260" s="34">
        <v>72</v>
      </c>
      <c r="S33260" s="34">
        <v>63</v>
      </c>
      <c r="T33260" s="34">
        <v>46</v>
      </c>
      <c r="U33260" s="34">
        <v>49</v>
      </c>
      <c r="V33260" s="34">
        <v>71</v>
      </c>
      <c r="W33260" s="34">
        <v>51</v>
      </c>
      <c r="X33260" s="34">
        <v>83</v>
      </c>
      <c r="Y33260" s="34">
        <v>80</v>
      </c>
      <c r="Z33260" s="34">
        <v>56</v>
      </c>
      <c r="AA33260" s="34">
        <v>50</v>
      </c>
      <c r="AB33260" s="34">
        <v>92</v>
      </c>
      <c r="AC33260" s="34">
        <v>86</v>
      </c>
    </row>
    <row r="33261" spans="1:29" x14ac:dyDescent="0.2">
      <c r="A33261" s="34" t="s">
        <v>93754</v>
      </c>
      <c r="B33261" s="34">
        <v>170</v>
      </c>
      <c r="C33261" s="34">
        <v>180</v>
      </c>
      <c r="D33261" s="34">
        <v>289</v>
      </c>
      <c r="E33261" s="34">
        <v>158</v>
      </c>
      <c r="F33261" s="34">
        <v>252</v>
      </c>
      <c r="G33261" s="34">
        <v>156</v>
      </c>
      <c r="H33261" s="34">
        <v>265</v>
      </c>
      <c r="I33261" s="34">
        <v>166</v>
      </c>
      <c r="J33261" s="34">
        <v>268</v>
      </c>
      <c r="K33261" s="34">
        <v>158</v>
      </c>
      <c r="L33261" s="34">
        <v>287</v>
      </c>
      <c r="M33261" s="34">
        <v>165</v>
      </c>
      <c r="N33261" s="34">
        <v>268</v>
      </c>
      <c r="O33261" s="34">
        <v>192</v>
      </c>
      <c r="P33261" s="34">
        <v>274</v>
      </c>
      <c r="Q33261" s="34">
        <v>264</v>
      </c>
      <c r="R33261" s="34">
        <v>379</v>
      </c>
      <c r="S33261" s="34">
        <v>198</v>
      </c>
      <c r="T33261" s="34">
        <v>344</v>
      </c>
      <c r="U33261" s="34">
        <v>178</v>
      </c>
      <c r="V33261" s="34">
        <v>312</v>
      </c>
      <c r="W33261" s="34">
        <v>301</v>
      </c>
      <c r="X33261" s="34">
        <v>312</v>
      </c>
      <c r="Y33261" s="34">
        <v>217</v>
      </c>
      <c r="Z33261" s="34">
        <v>328</v>
      </c>
      <c r="AA33261" s="34">
        <v>217</v>
      </c>
      <c r="AB33261" s="34">
        <v>334</v>
      </c>
      <c r="AC33261" s="34">
        <v>261</v>
      </c>
    </row>
    <row r="33262" spans="1:29" x14ac:dyDescent="0.2">
      <c r="A33262" s="34" t="s">
        <v>93755</v>
      </c>
      <c r="B33262" s="34">
        <v>51</v>
      </c>
      <c r="C33262" s="34">
        <v>23</v>
      </c>
      <c r="D33262" s="34">
        <v>41</v>
      </c>
      <c r="E33262" s="34">
        <v>44</v>
      </c>
      <c r="F33262" s="34">
        <v>57</v>
      </c>
      <c r="G33262" s="34">
        <v>57</v>
      </c>
      <c r="H33262" s="34">
        <v>55</v>
      </c>
      <c r="I33262" s="34">
        <v>55</v>
      </c>
      <c r="J33262" s="34">
        <v>57</v>
      </c>
      <c r="K33262" s="34">
        <v>48</v>
      </c>
      <c r="L33262" s="34">
        <v>42</v>
      </c>
      <c r="M33262" s="34">
        <v>30</v>
      </c>
      <c r="N33262" s="34">
        <v>43</v>
      </c>
      <c r="O33262" s="34">
        <v>39</v>
      </c>
      <c r="P33262" s="34">
        <v>61</v>
      </c>
      <c r="Q33262" s="34">
        <v>43</v>
      </c>
      <c r="R33262" s="34">
        <v>51</v>
      </c>
      <c r="S33262" s="34">
        <v>56</v>
      </c>
      <c r="T33262" s="34">
        <v>72</v>
      </c>
      <c r="U33262" s="34">
        <v>37</v>
      </c>
      <c r="V33262" s="34">
        <v>64</v>
      </c>
      <c r="W33262" s="34">
        <v>62</v>
      </c>
      <c r="X33262" s="34">
        <v>49</v>
      </c>
      <c r="Y33262" s="34">
        <v>36</v>
      </c>
      <c r="Z33262" s="34">
        <v>27</v>
      </c>
      <c r="AA33262" s="34">
        <v>41</v>
      </c>
      <c r="AB33262" s="34">
        <v>49</v>
      </c>
      <c r="AC33262" s="34">
        <v>79</v>
      </c>
    </row>
    <row r="33263" spans="1:29" x14ac:dyDescent="0.2">
      <c r="A33263" s="34" t="s">
        <v>93756</v>
      </c>
      <c r="B33263" s="34">
        <v>96</v>
      </c>
      <c r="C33263" s="34">
        <v>140</v>
      </c>
      <c r="D33263" s="34">
        <v>216</v>
      </c>
      <c r="E33263" s="34">
        <v>165</v>
      </c>
      <c r="F33263" s="34">
        <v>168</v>
      </c>
      <c r="G33263" s="34">
        <v>202</v>
      </c>
      <c r="H33263" s="34">
        <v>138</v>
      </c>
      <c r="I33263" s="34">
        <v>147</v>
      </c>
      <c r="J33263" s="34">
        <v>112</v>
      </c>
      <c r="K33263" s="34">
        <v>178</v>
      </c>
      <c r="L33263" s="34">
        <v>73</v>
      </c>
      <c r="M33263" s="34">
        <v>116</v>
      </c>
      <c r="N33263" s="34">
        <v>133</v>
      </c>
      <c r="O33263" s="34">
        <v>134</v>
      </c>
      <c r="P33263" s="34">
        <v>128</v>
      </c>
      <c r="Q33263" s="34">
        <v>177</v>
      </c>
      <c r="R33263" s="34">
        <v>140</v>
      </c>
      <c r="S33263" s="34">
        <v>208</v>
      </c>
      <c r="T33263" s="34">
        <v>105</v>
      </c>
      <c r="U33263" s="34">
        <v>158</v>
      </c>
      <c r="V33263" s="34">
        <v>171</v>
      </c>
      <c r="W33263" s="34">
        <v>126</v>
      </c>
      <c r="X33263" s="34">
        <v>161</v>
      </c>
      <c r="Y33263" s="34">
        <v>121</v>
      </c>
      <c r="Z33263" s="34">
        <v>205</v>
      </c>
      <c r="AA33263" s="34">
        <v>227</v>
      </c>
      <c r="AB33263" s="34">
        <v>100</v>
      </c>
      <c r="AC33263" s="34">
        <v>252</v>
      </c>
    </row>
    <row r="33264" spans="1:29" x14ac:dyDescent="0.2">
      <c r="A33264" s="34" t="s">
        <v>93757</v>
      </c>
      <c r="B33264" s="34">
        <v>30</v>
      </c>
      <c r="C33264" s="34">
        <v>24</v>
      </c>
      <c r="D33264" s="34">
        <v>38</v>
      </c>
      <c r="E33264" s="34">
        <v>43</v>
      </c>
      <c r="F33264" s="34">
        <v>32</v>
      </c>
      <c r="G33264" s="34">
        <v>20</v>
      </c>
      <c r="H33264" s="34">
        <v>20</v>
      </c>
      <c r="I33264" s="34">
        <v>29</v>
      </c>
      <c r="J33264" s="34">
        <v>24</v>
      </c>
      <c r="K33264" s="34">
        <v>27</v>
      </c>
      <c r="L33264" s="34">
        <v>19</v>
      </c>
      <c r="M33264" s="34">
        <v>38</v>
      </c>
      <c r="N33264" s="34">
        <v>32</v>
      </c>
      <c r="O33264" s="34">
        <v>23</v>
      </c>
      <c r="P33264" s="34">
        <v>19</v>
      </c>
      <c r="Q33264" s="34">
        <v>37</v>
      </c>
      <c r="R33264" s="34">
        <v>38</v>
      </c>
      <c r="S33264" s="34">
        <v>34</v>
      </c>
      <c r="T33264" s="34">
        <v>39</v>
      </c>
      <c r="U33264" s="34">
        <v>24</v>
      </c>
      <c r="V33264" s="34">
        <v>50</v>
      </c>
      <c r="W33264" s="34">
        <v>29</v>
      </c>
      <c r="X33264" s="34">
        <v>47</v>
      </c>
      <c r="Y33264" s="34">
        <v>24</v>
      </c>
      <c r="Z33264" s="34">
        <v>31</v>
      </c>
      <c r="AA33264" s="34">
        <v>35</v>
      </c>
      <c r="AB33264" s="34">
        <v>58</v>
      </c>
      <c r="AC33264" s="34">
        <v>45</v>
      </c>
    </row>
    <row r="33265" spans="1:29" x14ac:dyDescent="0.2">
      <c r="A33265" s="34" t="s">
        <v>93758</v>
      </c>
      <c r="B33265" s="34">
        <v>36</v>
      </c>
      <c r="C33265" s="34">
        <v>38</v>
      </c>
      <c r="D33265" s="34">
        <v>36</v>
      </c>
      <c r="E33265" s="34">
        <v>34</v>
      </c>
      <c r="F33265" s="34">
        <v>38</v>
      </c>
      <c r="G33265" s="34">
        <v>43</v>
      </c>
      <c r="H33265" s="34">
        <v>65</v>
      </c>
      <c r="I33265" s="34">
        <v>37</v>
      </c>
      <c r="J33265" s="34">
        <v>39</v>
      </c>
      <c r="K33265" s="34">
        <v>21</v>
      </c>
      <c r="L33265" s="34">
        <v>25</v>
      </c>
      <c r="M33265" s="34">
        <v>27</v>
      </c>
      <c r="N33265" s="34">
        <v>42</v>
      </c>
      <c r="O33265" s="34">
        <v>29</v>
      </c>
      <c r="P33265" s="34">
        <v>20</v>
      </c>
      <c r="Q33265" s="34">
        <v>40</v>
      </c>
      <c r="R33265" s="34">
        <v>41</v>
      </c>
      <c r="S33265" s="34">
        <v>36</v>
      </c>
      <c r="T33265" s="34">
        <v>35</v>
      </c>
      <c r="U33265" s="34">
        <v>26</v>
      </c>
      <c r="V33265" s="34">
        <v>25</v>
      </c>
      <c r="W33265" s="34">
        <v>36</v>
      </c>
      <c r="X33265" s="34">
        <v>58</v>
      </c>
      <c r="Y33265" s="34">
        <v>23</v>
      </c>
      <c r="Z33265" s="34">
        <v>38</v>
      </c>
      <c r="AA33265" s="34">
        <v>45</v>
      </c>
      <c r="AB33265" s="34">
        <v>44</v>
      </c>
      <c r="AC33265" s="34">
        <v>46</v>
      </c>
    </row>
    <row r="33266" spans="1:29" x14ac:dyDescent="0.2">
      <c r="A33266" s="34" t="s">
        <v>93759</v>
      </c>
      <c r="B33266" s="34">
        <v>151</v>
      </c>
      <c r="C33266" s="34">
        <v>114</v>
      </c>
      <c r="D33266" s="34">
        <v>142</v>
      </c>
      <c r="E33266" s="34">
        <v>112</v>
      </c>
      <c r="F33266" s="34">
        <v>160</v>
      </c>
      <c r="G33266" s="34">
        <v>109</v>
      </c>
      <c r="H33266" s="34">
        <v>133</v>
      </c>
      <c r="I33266" s="34">
        <v>120</v>
      </c>
      <c r="J33266" s="34">
        <v>174</v>
      </c>
      <c r="K33266" s="34">
        <v>106</v>
      </c>
      <c r="L33266" s="34">
        <v>127</v>
      </c>
      <c r="M33266" s="34">
        <v>99</v>
      </c>
      <c r="N33266" s="34">
        <v>111</v>
      </c>
      <c r="O33266" s="34">
        <v>84</v>
      </c>
      <c r="P33266" s="34">
        <v>123</v>
      </c>
      <c r="Q33266" s="34">
        <v>162</v>
      </c>
      <c r="R33266" s="34">
        <v>190</v>
      </c>
      <c r="S33266" s="34">
        <v>163</v>
      </c>
      <c r="T33266" s="34">
        <v>147</v>
      </c>
      <c r="U33266" s="34">
        <v>102</v>
      </c>
      <c r="V33266" s="34">
        <v>135</v>
      </c>
      <c r="W33266" s="34">
        <v>147</v>
      </c>
      <c r="X33266" s="34">
        <v>165</v>
      </c>
      <c r="Y33266" s="34">
        <v>150</v>
      </c>
      <c r="Z33266" s="34">
        <v>143</v>
      </c>
      <c r="AA33266" s="34">
        <v>139</v>
      </c>
      <c r="AB33266" s="34">
        <v>167</v>
      </c>
      <c r="AC33266" s="34">
        <v>200</v>
      </c>
    </row>
    <row r="33267" spans="1:29" x14ac:dyDescent="0.2">
      <c r="A33267" s="34" t="s">
        <v>93760</v>
      </c>
      <c r="B33267" s="34">
        <v>74</v>
      </c>
      <c r="C33267" s="34">
        <v>63</v>
      </c>
      <c r="D33267" s="34">
        <v>77</v>
      </c>
      <c r="E33267" s="34">
        <v>80</v>
      </c>
      <c r="F33267" s="34">
        <v>92</v>
      </c>
      <c r="G33267" s="34">
        <v>48</v>
      </c>
      <c r="H33267" s="34">
        <v>80</v>
      </c>
      <c r="I33267" s="34">
        <v>81</v>
      </c>
      <c r="J33267" s="34">
        <v>111</v>
      </c>
      <c r="K33267" s="34">
        <v>89</v>
      </c>
      <c r="L33267" s="34">
        <v>57</v>
      </c>
      <c r="M33267" s="34">
        <v>79</v>
      </c>
      <c r="N33267" s="34">
        <v>71</v>
      </c>
      <c r="O33267" s="34">
        <v>88</v>
      </c>
      <c r="P33267" s="34">
        <v>54</v>
      </c>
      <c r="Q33267" s="34">
        <v>100</v>
      </c>
      <c r="R33267" s="34">
        <v>99</v>
      </c>
      <c r="S33267" s="34">
        <v>120</v>
      </c>
      <c r="T33267" s="34">
        <v>101</v>
      </c>
      <c r="U33267" s="34">
        <v>61</v>
      </c>
      <c r="V33267" s="34">
        <v>112</v>
      </c>
      <c r="W33267" s="34">
        <v>151</v>
      </c>
      <c r="X33267" s="34">
        <v>114</v>
      </c>
      <c r="Y33267" s="34">
        <v>97</v>
      </c>
      <c r="Z33267" s="34">
        <v>128</v>
      </c>
      <c r="AA33267" s="34">
        <v>93</v>
      </c>
      <c r="AB33267" s="34">
        <v>121</v>
      </c>
      <c r="AC33267" s="34">
        <v>165</v>
      </c>
    </row>
    <row r="33268" spans="1:29" x14ac:dyDescent="0.2">
      <c r="A33268" s="34" t="s">
        <v>93761</v>
      </c>
      <c r="B33268" s="34">
        <v>48</v>
      </c>
      <c r="C33268" s="34">
        <v>49</v>
      </c>
      <c r="D33268" s="34">
        <v>46</v>
      </c>
      <c r="E33268" s="34">
        <v>31</v>
      </c>
      <c r="F33268" s="34">
        <v>58</v>
      </c>
      <c r="G33268" s="34">
        <v>53</v>
      </c>
      <c r="H33268" s="34">
        <v>43</v>
      </c>
      <c r="I33268" s="34">
        <v>27</v>
      </c>
      <c r="J33268" s="34">
        <v>33</v>
      </c>
      <c r="K33268" s="34">
        <v>42</v>
      </c>
      <c r="L33268" s="34">
        <v>26</v>
      </c>
      <c r="M33268" s="34">
        <v>42</v>
      </c>
      <c r="N33268" s="34">
        <v>38</v>
      </c>
      <c r="O33268" s="34">
        <v>19</v>
      </c>
      <c r="P33268" s="34">
        <v>22</v>
      </c>
      <c r="Q33268" s="34">
        <v>33</v>
      </c>
      <c r="R33268" s="34">
        <v>47</v>
      </c>
      <c r="S33268" s="34">
        <v>42</v>
      </c>
      <c r="T33268" s="34">
        <v>34</v>
      </c>
      <c r="U33268" s="34">
        <v>47</v>
      </c>
      <c r="V33268" s="34">
        <v>27</v>
      </c>
      <c r="W33268" s="34">
        <v>44</v>
      </c>
      <c r="X33268" s="34">
        <v>59</v>
      </c>
      <c r="Y33268" s="34">
        <v>17</v>
      </c>
      <c r="Z33268" s="34">
        <v>40</v>
      </c>
      <c r="AA33268" s="34">
        <v>32</v>
      </c>
      <c r="AB33268" s="34">
        <v>46</v>
      </c>
      <c r="AC33268" s="34">
        <v>63</v>
      </c>
    </row>
    <row r="33269" spans="1:29" x14ac:dyDescent="0.2">
      <c r="A33269" s="34" t="s">
        <v>93762</v>
      </c>
      <c r="B33269" s="34">
        <v>116</v>
      </c>
      <c r="C33269" s="34">
        <v>78</v>
      </c>
      <c r="D33269" s="34">
        <v>113</v>
      </c>
      <c r="E33269" s="34">
        <v>104</v>
      </c>
      <c r="F33269" s="34">
        <v>71</v>
      </c>
      <c r="G33269" s="34">
        <v>68</v>
      </c>
      <c r="H33269" s="34">
        <v>76</v>
      </c>
      <c r="I33269" s="34">
        <v>71</v>
      </c>
      <c r="J33269" s="34">
        <v>83</v>
      </c>
      <c r="K33269" s="34">
        <v>74</v>
      </c>
      <c r="L33269" s="34">
        <v>52</v>
      </c>
      <c r="M33269" s="34">
        <v>50</v>
      </c>
      <c r="N33269" s="34">
        <v>49</v>
      </c>
      <c r="O33269" s="34">
        <v>67</v>
      </c>
      <c r="P33269" s="34">
        <v>65</v>
      </c>
      <c r="Q33269" s="34">
        <v>111</v>
      </c>
      <c r="R33269" s="34">
        <v>118</v>
      </c>
      <c r="S33269" s="34">
        <v>84</v>
      </c>
      <c r="T33269" s="34">
        <v>84</v>
      </c>
      <c r="U33269" s="34">
        <v>75</v>
      </c>
      <c r="V33269" s="34">
        <v>94</v>
      </c>
      <c r="W33269" s="34">
        <v>91</v>
      </c>
      <c r="X33269" s="34">
        <v>145</v>
      </c>
      <c r="Y33269" s="34">
        <v>99</v>
      </c>
      <c r="Z33269" s="34">
        <v>115</v>
      </c>
      <c r="AA33269" s="34">
        <v>107</v>
      </c>
      <c r="AB33269" s="34">
        <v>88</v>
      </c>
      <c r="AC33269" s="34">
        <v>120</v>
      </c>
    </row>
    <row r="33270" spans="1:29" x14ac:dyDescent="0.2">
      <c r="A33270" s="34" t="s">
        <v>93763</v>
      </c>
      <c r="B33270" s="34">
        <v>129</v>
      </c>
      <c r="C33270" s="34">
        <v>138</v>
      </c>
      <c r="D33270" s="34">
        <v>159</v>
      </c>
      <c r="E33270" s="34">
        <v>150</v>
      </c>
      <c r="F33270" s="34">
        <v>180</v>
      </c>
      <c r="G33270" s="34">
        <v>79</v>
      </c>
      <c r="H33270" s="34">
        <v>140</v>
      </c>
      <c r="I33270" s="34">
        <v>174</v>
      </c>
      <c r="J33270" s="34">
        <v>117</v>
      </c>
      <c r="K33270" s="34">
        <v>154</v>
      </c>
      <c r="L33270" s="34">
        <v>133</v>
      </c>
      <c r="M33270" s="34">
        <v>102</v>
      </c>
      <c r="N33270" s="34">
        <v>128</v>
      </c>
      <c r="O33270" s="34">
        <v>102</v>
      </c>
      <c r="P33270" s="34">
        <v>113</v>
      </c>
      <c r="Q33270" s="34">
        <v>169</v>
      </c>
      <c r="R33270" s="34">
        <v>158</v>
      </c>
      <c r="S33270" s="34">
        <v>166</v>
      </c>
      <c r="T33270" s="34">
        <v>173</v>
      </c>
      <c r="U33270" s="34">
        <v>145</v>
      </c>
      <c r="V33270" s="34">
        <v>179</v>
      </c>
      <c r="W33270" s="34">
        <v>186</v>
      </c>
      <c r="X33270" s="34">
        <v>177</v>
      </c>
      <c r="Y33270" s="34">
        <v>178</v>
      </c>
      <c r="Z33270" s="34">
        <v>185</v>
      </c>
      <c r="AA33270" s="34">
        <v>196</v>
      </c>
      <c r="AB33270" s="34">
        <v>186</v>
      </c>
      <c r="AC33270" s="34">
        <v>248</v>
      </c>
    </row>
    <row r="33271" spans="1:29" x14ac:dyDescent="0.2">
      <c r="A33271" s="34" t="s">
        <v>93764</v>
      </c>
      <c r="B33271" s="34">
        <v>91</v>
      </c>
      <c r="C33271" s="34">
        <v>57</v>
      </c>
      <c r="D33271" s="34">
        <v>61</v>
      </c>
      <c r="E33271" s="34">
        <v>52</v>
      </c>
      <c r="F33271" s="34">
        <v>95</v>
      </c>
      <c r="G33271" s="34">
        <v>53</v>
      </c>
      <c r="H33271" s="34">
        <v>112</v>
      </c>
      <c r="I33271" s="34">
        <v>76</v>
      </c>
      <c r="J33271" s="34">
        <v>65</v>
      </c>
      <c r="K33271" s="34">
        <v>78</v>
      </c>
      <c r="L33271" s="34">
        <v>69</v>
      </c>
      <c r="M33271" s="34">
        <v>41</v>
      </c>
      <c r="N33271" s="34">
        <v>93</v>
      </c>
      <c r="O33271" s="34">
        <v>51</v>
      </c>
      <c r="P33271" s="34">
        <v>85</v>
      </c>
      <c r="Q33271" s="34">
        <v>83</v>
      </c>
      <c r="R33271" s="34">
        <v>88</v>
      </c>
      <c r="S33271" s="34">
        <v>61</v>
      </c>
      <c r="T33271" s="34">
        <v>76</v>
      </c>
      <c r="U33271" s="34">
        <v>72</v>
      </c>
      <c r="V33271" s="34">
        <v>115</v>
      </c>
      <c r="W33271" s="34">
        <v>110</v>
      </c>
      <c r="X33271" s="34">
        <v>116</v>
      </c>
      <c r="Y33271" s="34">
        <v>72</v>
      </c>
      <c r="Z33271" s="34">
        <v>77</v>
      </c>
      <c r="AA33271" s="34">
        <v>63</v>
      </c>
      <c r="AB33271" s="34">
        <v>92</v>
      </c>
      <c r="AC33271" s="34">
        <v>109</v>
      </c>
    </row>
    <row r="33272" spans="1:29" x14ac:dyDescent="0.2">
      <c r="A33272" s="34" t="s">
        <v>93765</v>
      </c>
      <c r="B33272" s="34">
        <v>119</v>
      </c>
      <c r="C33272" s="34">
        <v>88</v>
      </c>
      <c r="D33272" s="34">
        <v>117</v>
      </c>
      <c r="E33272" s="34">
        <v>102</v>
      </c>
      <c r="F33272" s="34">
        <v>107</v>
      </c>
      <c r="G33272" s="34">
        <v>96</v>
      </c>
      <c r="H33272" s="34">
        <v>156</v>
      </c>
      <c r="I33272" s="34">
        <v>111</v>
      </c>
      <c r="J33272" s="34">
        <v>114</v>
      </c>
      <c r="K33272" s="34">
        <v>95</v>
      </c>
      <c r="L33272" s="34">
        <v>86</v>
      </c>
      <c r="M33272" s="34">
        <v>89</v>
      </c>
      <c r="N33272" s="34">
        <v>138</v>
      </c>
      <c r="O33272" s="34">
        <v>102</v>
      </c>
      <c r="P33272" s="34">
        <v>117</v>
      </c>
      <c r="Q33272" s="34">
        <v>172</v>
      </c>
      <c r="R33272" s="34">
        <v>141</v>
      </c>
      <c r="S33272" s="34">
        <v>165</v>
      </c>
      <c r="T33272" s="34">
        <v>124</v>
      </c>
      <c r="U33272" s="34">
        <v>130</v>
      </c>
      <c r="V33272" s="34">
        <v>124</v>
      </c>
      <c r="W33272" s="34">
        <v>130</v>
      </c>
      <c r="X33272" s="34">
        <v>129</v>
      </c>
      <c r="Y33272" s="34">
        <v>125</v>
      </c>
      <c r="Z33272" s="34">
        <v>124</v>
      </c>
      <c r="AA33272" s="34">
        <v>142</v>
      </c>
      <c r="AB33272" s="34">
        <v>187</v>
      </c>
      <c r="AC33272" s="34">
        <v>179</v>
      </c>
    </row>
    <row r="33273" spans="1:29" x14ac:dyDescent="0.2">
      <c r="A33273" s="34" t="s">
        <v>93766</v>
      </c>
      <c r="B33273" s="34">
        <v>140</v>
      </c>
      <c r="C33273" s="34">
        <v>77</v>
      </c>
      <c r="D33273" s="34">
        <v>99</v>
      </c>
      <c r="E33273" s="34">
        <v>86</v>
      </c>
      <c r="F33273" s="34">
        <v>112</v>
      </c>
      <c r="G33273" s="34">
        <v>71</v>
      </c>
      <c r="H33273" s="34">
        <v>103</v>
      </c>
      <c r="I33273" s="34">
        <v>100</v>
      </c>
      <c r="J33273" s="34">
        <v>103</v>
      </c>
      <c r="K33273" s="34">
        <v>70</v>
      </c>
      <c r="L33273" s="34">
        <v>97</v>
      </c>
      <c r="M33273" s="34">
        <v>87</v>
      </c>
      <c r="N33273" s="34">
        <v>100</v>
      </c>
      <c r="O33273" s="34">
        <v>84</v>
      </c>
      <c r="P33273" s="34">
        <v>138</v>
      </c>
      <c r="Q33273" s="34">
        <v>159</v>
      </c>
      <c r="R33273" s="34">
        <v>98</v>
      </c>
      <c r="S33273" s="34">
        <v>93</v>
      </c>
      <c r="T33273" s="34">
        <v>121</v>
      </c>
      <c r="U33273" s="34">
        <v>104</v>
      </c>
      <c r="V33273" s="34">
        <v>134</v>
      </c>
      <c r="W33273" s="34">
        <v>175</v>
      </c>
      <c r="X33273" s="34">
        <v>120</v>
      </c>
      <c r="Y33273" s="34">
        <v>166</v>
      </c>
      <c r="Z33273" s="34">
        <v>129</v>
      </c>
      <c r="AA33273" s="34">
        <v>125</v>
      </c>
      <c r="AB33273" s="34">
        <v>154</v>
      </c>
      <c r="AC33273" s="34">
        <v>131</v>
      </c>
    </row>
    <row r="33274" spans="1:29" x14ac:dyDescent="0.2">
      <c r="A33274" s="34" t="s">
        <v>93767</v>
      </c>
      <c r="B33274" s="34">
        <v>107</v>
      </c>
      <c r="C33274" s="34">
        <v>104</v>
      </c>
      <c r="D33274" s="34">
        <v>142</v>
      </c>
      <c r="E33274" s="34">
        <v>129</v>
      </c>
      <c r="F33274" s="34">
        <v>141</v>
      </c>
      <c r="G33274" s="34">
        <v>95</v>
      </c>
      <c r="H33274" s="34">
        <v>117</v>
      </c>
      <c r="I33274" s="34">
        <v>79</v>
      </c>
      <c r="J33274" s="34">
        <v>88</v>
      </c>
      <c r="K33274" s="34">
        <v>104</v>
      </c>
      <c r="L33274" s="34">
        <v>86</v>
      </c>
      <c r="M33274" s="34">
        <v>96</v>
      </c>
      <c r="N33274" s="34">
        <v>88</v>
      </c>
      <c r="O33274" s="34">
        <v>99</v>
      </c>
      <c r="P33274" s="34">
        <v>109</v>
      </c>
      <c r="Q33274" s="34">
        <v>133</v>
      </c>
      <c r="R33274" s="34">
        <v>131</v>
      </c>
      <c r="S33274" s="34">
        <v>117</v>
      </c>
      <c r="T33274" s="34">
        <v>113</v>
      </c>
      <c r="U33274" s="34">
        <v>96</v>
      </c>
      <c r="V33274" s="34">
        <v>135</v>
      </c>
      <c r="W33274" s="34">
        <v>117</v>
      </c>
      <c r="X33274" s="34">
        <v>156</v>
      </c>
      <c r="Y33274" s="34">
        <v>119</v>
      </c>
      <c r="Z33274" s="34">
        <v>127</v>
      </c>
      <c r="AA33274" s="34">
        <v>133</v>
      </c>
      <c r="AB33274" s="34">
        <v>136</v>
      </c>
      <c r="AC33274" s="34">
        <v>157</v>
      </c>
    </row>
    <row r="33275" spans="1:29" x14ac:dyDescent="0.2">
      <c r="A33275" s="34" t="s">
        <v>93768</v>
      </c>
      <c r="B33275" s="34">
        <v>94</v>
      </c>
      <c r="C33275" s="34">
        <v>50</v>
      </c>
      <c r="D33275" s="34">
        <v>59</v>
      </c>
      <c r="E33275" s="34">
        <v>49</v>
      </c>
      <c r="F33275" s="34">
        <v>79</v>
      </c>
      <c r="G33275" s="34">
        <v>49</v>
      </c>
      <c r="H33275" s="34">
        <v>40</v>
      </c>
      <c r="I33275" s="34">
        <v>40</v>
      </c>
      <c r="J33275" s="34">
        <v>54</v>
      </c>
      <c r="K33275" s="34">
        <v>70</v>
      </c>
      <c r="L33275" s="34">
        <v>56</v>
      </c>
      <c r="M33275" s="34">
        <v>46</v>
      </c>
      <c r="N33275" s="34">
        <v>60</v>
      </c>
      <c r="O33275" s="34">
        <v>58</v>
      </c>
      <c r="P33275" s="34">
        <v>32</v>
      </c>
      <c r="Q33275" s="34">
        <v>55</v>
      </c>
      <c r="R33275" s="34">
        <v>89</v>
      </c>
      <c r="S33275" s="34">
        <v>51</v>
      </c>
      <c r="T33275" s="34">
        <v>50</v>
      </c>
      <c r="U33275" s="34">
        <v>41</v>
      </c>
      <c r="V33275" s="34">
        <v>78</v>
      </c>
      <c r="W33275" s="34">
        <v>81</v>
      </c>
      <c r="X33275" s="34">
        <v>66</v>
      </c>
      <c r="Y33275" s="34">
        <v>79</v>
      </c>
      <c r="Z33275" s="34">
        <v>79</v>
      </c>
      <c r="AA33275" s="34">
        <v>53</v>
      </c>
      <c r="AB33275" s="34">
        <v>71</v>
      </c>
      <c r="AC33275" s="34">
        <v>82</v>
      </c>
    </row>
    <row r="33276" spans="1:29" x14ac:dyDescent="0.2">
      <c r="A33276" s="34" t="s">
        <v>93769</v>
      </c>
      <c r="B33276" s="34">
        <v>44</v>
      </c>
      <c r="C33276" s="34">
        <v>42</v>
      </c>
      <c r="D33276" s="34">
        <v>39</v>
      </c>
      <c r="E33276" s="34">
        <v>34</v>
      </c>
      <c r="F33276" s="34">
        <v>38</v>
      </c>
      <c r="G33276" s="34">
        <v>18</v>
      </c>
      <c r="H33276" s="34">
        <v>32</v>
      </c>
      <c r="I33276" s="34">
        <v>30</v>
      </c>
      <c r="J33276" s="34">
        <v>26</v>
      </c>
      <c r="K33276" s="34">
        <v>31</v>
      </c>
      <c r="L33276" s="34">
        <v>36</v>
      </c>
      <c r="M33276" s="34">
        <v>23</v>
      </c>
      <c r="N33276" s="34">
        <v>35</v>
      </c>
      <c r="O33276" s="34">
        <v>27</v>
      </c>
      <c r="P33276" s="34">
        <v>46</v>
      </c>
      <c r="Q33276" s="34">
        <v>69</v>
      </c>
      <c r="R33276" s="34">
        <v>53</v>
      </c>
      <c r="S33276" s="34">
        <v>37</v>
      </c>
      <c r="T33276" s="34">
        <v>37</v>
      </c>
      <c r="U33276" s="34">
        <v>31</v>
      </c>
      <c r="V33276" s="34">
        <v>35</v>
      </c>
      <c r="W33276" s="34">
        <v>49</v>
      </c>
      <c r="X33276" s="34">
        <v>43</v>
      </c>
      <c r="Y33276" s="34">
        <v>35</v>
      </c>
      <c r="Z33276" s="34">
        <v>43</v>
      </c>
      <c r="AA33276" s="34">
        <v>39</v>
      </c>
      <c r="AB33276" s="34">
        <v>80</v>
      </c>
      <c r="AC33276" s="34">
        <v>60</v>
      </c>
    </row>
    <row r="33277" spans="1:29" x14ac:dyDescent="0.2">
      <c r="A33277" s="34" t="s">
        <v>93770</v>
      </c>
      <c r="B33277" s="34">
        <v>0</v>
      </c>
      <c r="C33277" s="34">
        <v>0</v>
      </c>
      <c r="D33277" s="34">
        <v>0</v>
      </c>
      <c r="E33277" s="34">
        <v>0</v>
      </c>
      <c r="F33277" s="34">
        <v>0</v>
      </c>
      <c r="G33277" s="34">
        <v>0</v>
      </c>
      <c r="H33277" s="34">
        <v>0</v>
      </c>
      <c r="I33277" s="34">
        <v>0</v>
      </c>
      <c r="J33277" s="34">
        <v>0</v>
      </c>
      <c r="K33277" s="34">
        <v>0</v>
      </c>
      <c r="L33277" s="34">
        <v>0</v>
      </c>
      <c r="M33277" s="34">
        <v>0</v>
      </c>
      <c r="N33277" s="34">
        <v>0</v>
      </c>
      <c r="O33277" s="34">
        <v>0</v>
      </c>
      <c r="P33277" s="34">
        <v>0</v>
      </c>
      <c r="Q33277" s="34">
        <v>0</v>
      </c>
      <c r="R33277" s="34">
        <v>0</v>
      </c>
      <c r="S33277" s="34">
        <v>0</v>
      </c>
      <c r="T33277" s="34">
        <v>0</v>
      </c>
      <c r="U33277" s="34">
        <v>0</v>
      </c>
      <c r="V33277" s="34">
        <v>0</v>
      </c>
      <c r="W33277" s="34">
        <v>0</v>
      </c>
      <c r="X33277" s="34">
        <v>0</v>
      </c>
      <c r="Y33277" s="34">
        <v>0</v>
      </c>
      <c r="Z33277" s="34">
        <v>0</v>
      </c>
      <c r="AA33277" s="34">
        <v>0</v>
      </c>
      <c r="AB33277" s="34">
        <v>0</v>
      </c>
      <c r="AC33277" s="34">
        <v>0</v>
      </c>
    </row>
    <row r="33278" spans="1:29" x14ac:dyDescent="0.2">
      <c r="A33278" s="34" t="s">
        <v>93771</v>
      </c>
      <c r="B33278" s="34">
        <v>113</v>
      </c>
      <c r="C33278" s="34">
        <v>79</v>
      </c>
      <c r="D33278" s="34">
        <v>87</v>
      </c>
      <c r="E33278" s="34">
        <v>104</v>
      </c>
      <c r="F33278" s="34">
        <v>93</v>
      </c>
      <c r="G33278" s="34">
        <v>84</v>
      </c>
      <c r="H33278" s="34">
        <v>118</v>
      </c>
      <c r="I33278" s="34">
        <v>55</v>
      </c>
      <c r="J33278" s="34">
        <v>81</v>
      </c>
      <c r="K33278" s="34">
        <v>76</v>
      </c>
      <c r="L33278" s="34">
        <v>88</v>
      </c>
      <c r="M33278" s="34">
        <v>64</v>
      </c>
      <c r="N33278" s="34">
        <v>70</v>
      </c>
      <c r="O33278" s="34">
        <v>72</v>
      </c>
      <c r="P33278" s="34">
        <v>80</v>
      </c>
      <c r="Q33278" s="34">
        <v>77</v>
      </c>
      <c r="R33278" s="34">
        <v>125</v>
      </c>
      <c r="S33278" s="34">
        <v>90</v>
      </c>
      <c r="T33278" s="34">
        <v>93</v>
      </c>
      <c r="U33278" s="34">
        <v>84</v>
      </c>
      <c r="V33278" s="34">
        <v>98</v>
      </c>
      <c r="W33278" s="34">
        <v>87</v>
      </c>
      <c r="X33278" s="34">
        <v>93</v>
      </c>
      <c r="Y33278" s="34">
        <v>78</v>
      </c>
      <c r="Z33278" s="34">
        <v>91</v>
      </c>
      <c r="AA33278" s="34">
        <v>91</v>
      </c>
      <c r="AB33278" s="34">
        <v>86</v>
      </c>
      <c r="AC33278" s="34">
        <v>115</v>
      </c>
    </row>
    <row r="33279" spans="1:29" x14ac:dyDescent="0.2">
      <c r="A33279" s="34" t="s">
        <v>93772</v>
      </c>
      <c r="B33279" s="34">
        <v>292</v>
      </c>
      <c r="C33279" s="34">
        <v>132</v>
      </c>
      <c r="D33279" s="34">
        <v>181</v>
      </c>
      <c r="E33279" s="34">
        <v>160</v>
      </c>
      <c r="F33279" s="34">
        <v>173</v>
      </c>
      <c r="G33279" s="34">
        <v>101</v>
      </c>
      <c r="H33279" s="34">
        <v>177</v>
      </c>
      <c r="I33279" s="34">
        <v>92</v>
      </c>
      <c r="J33279" s="34">
        <v>231</v>
      </c>
      <c r="K33279" s="34">
        <v>138</v>
      </c>
      <c r="L33279" s="34">
        <v>157</v>
      </c>
      <c r="M33279" s="34">
        <v>135</v>
      </c>
      <c r="N33279" s="34">
        <v>125</v>
      </c>
      <c r="O33279" s="34">
        <v>137</v>
      </c>
      <c r="P33279" s="34">
        <v>147</v>
      </c>
      <c r="Q33279" s="34">
        <v>178</v>
      </c>
      <c r="R33279" s="34">
        <v>290</v>
      </c>
      <c r="S33279" s="34">
        <v>166</v>
      </c>
      <c r="T33279" s="34">
        <v>302</v>
      </c>
      <c r="U33279" s="34">
        <v>194</v>
      </c>
      <c r="V33279" s="34">
        <v>231</v>
      </c>
      <c r="W33279" s="34">
        <v>242</v>
      </c>
      <c r="X33279" s="34">
        <v>255</v>
      </c>
      <c r="Y33279" s="34">
        <v>229</v>
      </c>
      <c r="Z33279" s="34">
        <v>222</v>
      </c>
      <c r="AA33279" s="34">
        <v>253</v>
      </c>
      <c r="AB33279" s="34">
        <v>292</v>
      </c>
      <c r="AC33279" s="34">
        <v>313</v>
      </c>
    </row>
    <row r="33280" spans="1:29" x14ac:dyDescent="0.2">
      <c r="A33280" s="34" t="s">
        <v>93773</v>
      </c>
      <c r="B33280" s="34">
        <v>138</v>
      </c>
      <c r="C33280" s="34">
        <v>163</v>
      </c>
      <c r="D33280" s="34">
        <v>186</v>
      </c>
      <c r="E33280" s="34">
        <v>209</v>
      </c>
      <c r="F33280" s="34">
        <v>179</v>
      </c>
      <c r="G33280" s="34">
        <v>172</v>
      </c>
      <c r="H33280" s="34">
        <v>148</v>
      </c>
      <c r="I33280" s="34">
        <v>132</v>
      </c>
      <c r="J33280" s="34">
        <v>175</v>
      </c>
      <c r="K33280" s="34">
        <v>133</v>
      </c>
      <c r="L33280" s="34">
        <v>131</v>
      </c>
      <c r="M33280" s="34">
        <v>124</v>
      </c>
      <c r="N33280" s="34">
        <v>146</v>
      </c>
      <c r="O33280" s="34">
        <v>147</v>
      </c>
      <c r="P33280" s="34">
        <v>145</v>
      </c>
      <c r="Q33280" s="34">
        <v>164</v>
      </c>
      <c r="R33280" s="34">
        <v>185</v>
      </c>
      <c r="S33280" s="34">
        <v>200</v>
      </c>
      <c r="T33280" s="34">
        <v>182</v>
      </c>
      <c r="U33280" s="34">
        <v>162</v>
      </c>
      <c r="V33280" s="34">
        <v>208</v>
      </c>
      <c r="W33280" s="34">
        <v>197</v>
      </c>
      <c r="X33280" s="34">
        <v>238</v>
      </c>
      <c r="Y33280" s="34">
        <v>144</v>
      </c>
      <c r="Z33280" s="34">
        <v>222</v>
      </c>
      <c r="AA33280" s="34">
        <v>217</v>
      </c>
      <c r="AB33280" s="34">
        <v>186</v>
      </c>
      <c r="AC33280" s="34">
        <v>256</v>
      </c>
    </row>
    <row r="33281" spans="1:29" x14ac:dyDescent="0.2">
      <c r="A33281" s="34" t="s">
        <v>93774</v>
      </c>
      <c r="B33281" s="34">
        <v>175</v>
      </c>
      <c r="C33281" s="34">
        <v>115</v>
      </c>
      <c r="D33281" s="34">
        <v>176</v>
      </c>
      <c r="E33281" s="34">
        <v>155</v>
      </c>
      <c r="F33281" s="34">
        <v>202</v>
      </c>
      <c r="G33281" s="34">
        <v>129</v>
      </c>
      <c r="H33281" s="34">
        <v>180</v>
      </c>
      <c r="I33281" s="34">
        <v>136</v>
      </c>
      <c r="J33281" s="34">
        <v>156</v>
      </c>
      <c r="K33281" s="34">
        <v>136</v>
      </c>
      <c r="L33281" s="34">
        <v>169</v>
      </c>
      <c r="M33281" s="34">
        <v>113</v>
      </c>
      <c r="N33281" s="34">
        <v>179</v>
      </c>
      <c r="O33281" s="34">
        <v>137</v>
      </c>
      <c r="P33281" s="34">
        <v>176</v>
      </c>
      <c r="Q33281" s="34">
        <v>200</v>
      </c>
      <c r="R33281" s="34">
        <v>248</v>
      </c>
      <c r="S33281" s="34">
        <v>188</v>
      </c>
      <c r="T33281" s="34">
        <v>204</v>
      </c>
      <c r="U33281" s="34">
        <v>167</v>
      </c>
      <c r="V33281" s="34">
        <v>277</v>
      </c>
      <c r="W33281" s="34">
        <v>237</v>
      </c>
      <c r="X33281" s="34">
        <v>223</v>
      </c>
      <c r="Y33281" s="34">
        <v>175</v>
      </c>
      <c r="Z33281" s="34">
        <v>201</v>
      </c>
      <c r="AA33281" s="34">
        <v>196</v>
      </c>
      <c r="AB33281" s="34">
        <v>266</v>
      </c>
      <c r="AC33281" s="34">
        <v>247</v>
      </c>
    </row>
    <row r="33282" spans="1:29" x14ac:dyDescent="0.2">
      <c r="A33282" s="34" t="s">
        <v>93775</v>
      </c>
      <c r="B33282" s="34">
        <v>158</v>
      </c>
      <c r="C33282" s="34">
        <v>157</v>
      </c>
      <c r="D33282" s="34">
        <v>226</v>
      </c>
      <c r="E33282" s="34">
        <v>163</v>
      </c>
      <c r="F33282" s="34">
        <v>224</v>
      </c>
      <c r="G33282" s="34">
        <v>115</v>
      </c>
      <c r="H33282" s="34">
        <v>171</v>
      </c>
      <c r="I33282" s="34">
        <v>183</v>
      </c>
      <c r="J33282" s="34">
        <v>183</v>
      </c>
      <c r="K33282" s="34">
        <v>152</v>
      </c>
      <c r="L33282" s="34">
        <v>188</v>
      </c>
      <c r="M33282" s="34">
        <v>135</v>
      </c>
      <c r="N33282" s="34">
        <v>139</v>
      </c>
      <c r="O33282" s="34">
        <v>137</v>
      </c>
      <c r="P33282" s="34">
        <v>178</v>
      </c>
      <c r="Q33282" s="34">
        <v>176</v>
      </c>
      <c r="R33282" s="34">
        <v>233</v>
      </c>
      <c r="S33282" s="34">
        <v>187</v>
      </c>
      <c r="T33282" s="34">
        <v>241</v>
      </c>
      <c r="U33282" s="34">
        <v>174</v>
      </c>
      <c r="V33282" s="34">
        <v>230</v>
      </c>
      <c r="W33282" s="34">
        <v>225</v>
      </c>
      <c r="X33282" s="34">
        <v>209</v>
      </c>
      <c r="Y33282" s="34">
        <v>223</v>
      </c>
      <c r="Z33282" s="34">
        <v>180</v>
      </c>
      <c r="AA33282" s="34">
        <v>213</v>
      </c>
      <c r="AB33282" s="34">
        <v>248</v>
      </c>
      <c r="AC33282" s="34">
        <v>282</v>
      </c>
    </row>
    <row r="33283" spans="1:29" x14ac:dyDescent="0.2">
      <c r="A33283" s="34" t="s">
        <v>93776</v>
      </c>
      <c r="B33283" s="34">
        <v>12</v>
      </c>
      <c r="C33283" s="34">
        <v>18</v>
      </c>
      <c r="D33283" s="34">
        <v>17</v>
      </c>
      <c r="E33283" s="34">
        <v>15</v>
      </c>
      <c r="F33283" s="34">
        <v>14</v>
      </c>
      <c r="G33283" s="34">
        <v>8</v>
      </c>
      <c r="H33283" s="34">
        <v>14</v>
      </c>
      <c r="I33283" s="34">
        <v>9</v>
      </c>
      <c r="J33283" s="34">
        <v>6</v>
      </c>
      <c r="K33283" s="34">
        <v>17</v>
      </c>
      <c r="L33283" s="34">
        <v>4</v>
      </c>
      <c r="M33283" s="34">
        <v>15</v>
      </c>
      <c r="N33283" s="34">
        <v>9</v>
      </c>
      <c r="O33283" s="34">
        <v>10</v>
      </c>
      <c r="P33283" s="34">
        <v>26</v>
      </c>
      <c r="Q33283" s="34">
        <v>13</v>
      </c>
      <c r="R33283" s="34">
        <v>13</v>
      </c>
      <c r="S33283" s="34">
        <v>20</v>
      </c>
      <c r="T33283" s="34">
        <v>10</v>
      </c>
      <c r="U33283" s="34">
        <v>11</v>
      </c>
      <c r="V33283" s="34">
        <v>16</v>
      </c>
      <c r="W33283" s="34">
        <v>26</v>
      </c>
      <c r="X33283" s="34">
        <v>32</v>
      </c>
      <c r="Y33283" s="34">
        <v>17</v>
      </c>
      <c r="Z33283" s="34">
        <v>12</v>
      </c>
      <c r="AA33283" s="34">
        <v>25</v>
      </c>
      <c r="AB33283" s="34">
        <v>10</v>
      </c>
      <c r="AC33283" s="34">
        <v>23</v>
      </c>
    </row>
    <row r="33284" spans="1:29" x14ac:dyDescent="0.2">
      <c r="A33284" s="34" t="s">
        <v>93777</v>
      </c>
      <c r="B33284" s="34">
        <v>94</v>
      </c>
      <c r="C33284" s="34">
        <v>112</v>
      </c>
      <c r="D33284" s="34">
        <v>97</v>
      </c>
      <c r="E33284" s="34">
        <v>124</v>
      </c>
      <c r="F33284" s="34">
        <v>135</v>
      </c>
      <c r="G33284" s="34">
        <v>144</v>
      </c>
      <c r="H33284" s="34">
        <v>102</v>
      </c>
      <c r="I33284" s="34">
        <v>107</v>
      </c>
      <c r="J33284" s="34">
        <v>103</v>
      </c>
      <c r="K33284" s="34">
        <v>116</v>
      </c>
      <c r="L33284" s="34">
        <v>116</v>
      </c>
      <c r="M33284" s="34">
        <v>131</v>
      </c>
      <c r="N33284" s="34">
        <v>91</v>
      </c>
      <c r="O33284" s="34">
        <v>78</v>
      </c>
      <c r="P33284" s="34">
        <v>125</v>
      </c>
      <c r="Q33284" s="34">
        <v>112</v>
      </c>
      <c r="R33284" s="34">
        <v>137</v>
      </c>
      <c r="S33284" s="34">
        <v>124</v>
      </c>
      <c r="T33284" s="34">
        <v>150</v>
      </c>
      <c r="U33284" s="34">
        <v>97</v>
      </c>
      <c r="V33284" s="34">
        <v>120</v>
      </c>
      <c r="W33284" s="34">
        <v>186</v>
      </c>
      <c r="X33284" s="34">
        <v>146</v>
      </c>
      <c r="Y33284" s="34">
        <v>144</v>
      </c>
      <c r="Z33284" s="34">
        <v>125</v>
      </c>
      <c r="AA33284" s="34">
        <v>127</v>
      </c>
      <c r="AB33284" s="34">
        <v>198</v>
      </c>
      <c r="AC33284" s="34">
        <v>163</v>
      </c>
    </row>
    <row r="33285" spans="1:29" x14ac:dyDescent="0.2">
      <c r="A33285" s="34" t="s">
        <v>93778</v>
      </c>
      <c r="B33285" s="34">
        <v>37</v>
      </c>
      <c r="C33285" s="34">
        <v>26</v>
      </c>
      <c r="D33285" s="34">
        <v>42</v>
      </c>
      <c r="E33285" s="34">
        <v>25</v>
      </c>
      <c r="F33285" s="34">
        <v>39</v>
      </c>
      <c r="G33285" s="34">
        <v>40</v>
      </c>
      <c r="H33285" s="34">
        <v>44</v>
      </c>
      <c r="I33285" s="34">
        <v>22</v>
      </c>
      <c r="J33285" s="34">
        <v>29</v>
      </c>
      <c r="K33285" s="34">
        <v>19</v>
      </c>
      <c r="L33285" s="34">
        <v>14</v>
      </c>
      <c r="M33285" s="34">
        <v>29</v>
      </c>
      <c r="N33285" s="34">
        <v>43</v>
      </c>
      <c r="O33285" s="34">
        <v>23</v>
      </c>
      <c r="P33285" s="34">
        <v>27</v>
      </c>
      <c r="Q33285" s="34">
        <v>52</v>
      </c>
      <c r="R33285" s="34">
        <v>51</v>
      </c>
      <c r="S33285" s="34">
        <v>60</v>
      </c>
      <c r="T33285" s="34">
        <v>29</v>
      </c>
      <c r="U33285" s="34">
        <v>23</v>
      </c>
      <c r="V33285" s="34">
        <v>29</v>
      </c>
      <c r="W33285" s="34">
        <v>46</v>
      </c>
      <c r="X33285" s="34">
        <v>51</v>
      </c>
      <c r="Y33285" s="34">
        <v>47</v>
      </c>
      <c r="Z33285" s="34">
        <v>53</v>
      </c>
      <c r="AA33285" s="34">
        <v>30</v>
      </c>
      <c r="AB33285" s="34">
        <v>26</v>
      </c>
      <c r="AC33285" s="34">
        <v>55</v>
      </c>
    </row>
    <row r="33286" spans="1:29" x14ac:dyDescent="0.2">
      <c r="A33286" s="34" t="s">
        <v>93779</v>
      </c>
      <c r="B33286" s="34">
        <v>123</v>
      </c>
      <c r="C33286" s="34">
        <v>74</v>
      </c>
      <c r="D33286" s="34">
        <v>142</v>
      </c>
      <c r="E33286" s="34">
        <v>86</v>
      </c>
      <c r="F33286" s="34">
        <v>131</v>
      </c>
      <c r="G33286" s="34">
        <v>86</v>
      </c>
      <c r="H33286" s="34">
        <v>146</v>
      </c>
      <c r="I33286" s="34">
        <v>80</v>
      </c>
      <c r="J33286" s="34">
        <v>131</v>
      </c>
      <c r="K33286" s="34">
        <v>121</v>
      </c>
      <c r="L33286" s="34">
        <v>116</v>
      </c>
      <c r="M33286" s="34">
        <v>93</v>
      </c>
      <c r="N33286" s="34">
        <v>117</v>
      </c>
      <c r="O33286" s="34">
        <v>78</v>
      </c>
      <c r="P33286" s="34">
        <v>99</v>
      </c>
      <c r="Q33286" s="34">
        <v>160</v>
      </c>
      <c r="R33286" s="34">
        <v>149</v>
      </c>
      <c r="S33286" s="34">
        <v>156</v>
      </c>
      <c r="T33286" s="34">
        <v>161</v>
      </c>
      <c r="U33286" s="34">
        <v>97</v>
      </c>
      <c r="V33286" s="34">
        <v>142</v>
      </c>
      <c r="W33286" s="34">
        <v>179</v>
      </c>
      <c r="X33286" s="34">
        <v>167</v>
      </c>
      <c r="Y33286" s="34">
        <v>134</v>
      </c>
      <c r="Z33286" s="34">
        <v>162</v>
      </c>
      <c r="AA33286" s="34">
        <v>159</v>
      </c>
      <c r="AB33286" s="34">
        <v>214</v>
      </c>
      <c r="AC33286" s="34">
        <v>198</v>
      </c>
    </row>
    <row r="33287" spans="1:29" x14ac:dyDescent="0.2">
      <c r="A33287" s="34" t="s">
        <v>93780</v>
      </c>
      <c r="B33287" s="34">
        <v>363</v>
      </c>
      <c r="C33287" s="34">
        <v>310</v>
      </c>
      <c r="D33287" s="34">
        <v>324</v>
      </c>
      <c r="E33287" s="34">
        <v>353</v>
      </c>
      <c r="F33287" s="34">
        <v>441</v>
      </c>
      <c r="G33287" s="34">
        <v>404</v>
      </c>
      <c r="H33287" s="34">
        <v>392</v>
      </c>
      <c r="I33287" s="34">
        <v>380</v>
      </c>
      <c r="J33287" s="34">
        <v>307</v>
      </c>
      <c r="K33287" s="34">
        <v>422</v>
      </c>
      <c r="L33287" s="34">
        <v>394</v>
      </c>
      <c r="M33287" s="34">
        <v>330</v>
      </c>
      <c r="N33287" s="34">
        <v>326</v>
      </c>
      <c r="O33287" s="34">
        <v>325</v>
      </c>
      <c r="P33287" s="34">
        <v>366</v>
      </c>
      <c r="Q33287" s="34">
        <v>564</v>
      </c>
      <c r="R33287" s="34">
        <v>501</v>
      </c>
      <c r="S33287" s="34">
        <v>421</v>
      </c>
      <c r="T33287" s="34">
        <v>492</v>
      </c>
      <c r="U33287" s="34">
        <v>439</v>
      </c>
      <c r="V33287" s="34">
        <v>429</v>
      </c>
      <c r="W33287" s="34">
        <v>662</v>
      </c>
      <c r="X33287" s="34">
        <v>419</v>
      </c>
      <c r="Y33287" s="34">
        <v>595</v>
      </c>
      <c r="Z33287" s="34">
        <v>410</v>
      </c>
      <c r="AA33287" s="34">
        <v>503</v>
      </c>
      <c r="AB33287" s="34">
        <v>525</v>
      </c>
      <c r="AC33287" s="34">
        <v>731</v>
      </c>
    </row>
    <row r="33288" spans="1:29" x14ac:dyDescent="0.2">
      <c r="A33288" s="34" t="s">
        <v>93781</v>
      </c>
      <c r="B33288" s="34">
        <v>138</v>
      </c>
      <c r="C33288" s="34">
        <v>145</v>
      </c>
      <c r="D33288" s="34">
        <v>222</v>
      </c>
      <c r="E33288" s="34">
        <v>123</v>
      </c>
      <c r="F33288" s="34">
        <v>196</v>
      </c>
      <c r="G33288" s="34">
        <v>118</v>
      </c>
      <c r="H33288" s="34">
        <v>189</v>
      </c>
      <c r="I33288" s="34">
        <v>126</v>
      </c>
      <c r="J33288" s="34">
        <v>175</v>
      </c>
      <c r="K33288" s="34">
        <v>118</v>
      </c>
      <c r="L33288" s="34">
        <v>181</v>
      </c>
      <c r="M33288" s="34">
        <v>125</v>
      </c>
      <c r="N33288" s="34">
        <v>150</v>
      </c>
      <c r="O33288" s="34">
        <v>87</v>
      </c>
      <c r="P33288" s="34">
        <v>214</v>
      </c>
      <c r="Q33288" s="34">
        <v>196</v>
      </c>
      <c r="R33288" s="34">
        <v>237</v>
      </c>
      <c r="S33288" s="34">
        <v>165</v>
      </c>
      <c r="T33288" s="34">
        <v>250</v>
      </c>
      <c r="U33288" s="34">
        <v>139</v>
      </c>
      <c r="V33288" s="34">
        <v>258</v>
      </c>
      <c r="W33288" s="34">
        <v>193</v>
      </c>
      <c r="X33288" s="34">
        <v>204</v>
      </c>
      <c r="Y33288" s="34">
        <v>161</v>
      </c>
      <c r="Z33288" s="34">
        <v>194</v>
      </c>
      <c r="AA33288" s="34">
        <v>184</v>
      </c>
      <c r="AB33288" s="34">
        <v>281</v>
      </c>
      <c r="AC33288" s="34">
        <v>248</v>
      </c>
    </row>
    <row r="33289" spans="1:29" x14ac:dyDescent="0.2">
      <c r="A33289" s="34" t="s">
        <v>93782</v>
      </c>
      <c r="B33289" s="34">
        <v>36</v>
      </c>
      <c r="C33289" s="34">
        <v>38</v>
      </c>
      <c r="D33289" s="34">
        <v>28</v>
      </c>
      <c r="E33289" s="34">
        <v>47</v>
      </c>
      <c r="F33289" s="34">
        <v>31</v>
      </c>
      <c r="G33289" s="34">
        <v>28</v>
      </c>
      <c r="H33289" s="34">
        <v>23</v>
      </c>
      <c r="I33289" s="34">
        <v>41</v>
      </c>
      <c r="J33289" s="34">
        <v>38</v>
      </c>
      <c r="K33289" s="34">
        <v>27</v>
      </c>
      <c r="L33289" s="34">
        <v>12</v>
      </c>
      <c r="M33289" s="34">
        <v>38</v>
      </c>
      <c r="N33289" s="34">
        <v>36</v>
      </c>
      <c r="O33289" s="34">
        <v>32</v>
      </c>
      <c r="P33289" s="34">
        <v>26</v>
      </c>
      <c r="Q33289" s="34">
        <v>40</v>
      </c>
      <c r="R33289" s="34">
        <v>39</v>
      </c>
      <c r="S33289" s="34">
        <v>29</v>
      </c>
      <c r="T33289" s="34">
        <v>24</v>
      </c>
      <c r="U33289" s="34">
        <v>28</v>
      </c>
      <c r="V33289" s="34">
        <v>38</v>
      </c>
      <c r="W33289" s="34">
        <v>41</v>
      </c>
      <c r="X33289" s="34">
        <v>54</v>
      </c>
      <c r="Y33289" s="34">
        <v>16</v>
      </c>
      <c r="Z33289" s="34">
        <v>47</v>
      </c>
      <c r="AA33289" s="34">
        <v>44</v>
      </c>
      <c r="AB33289" s="34">
        <v>34</v>
      </c>
      <c r="AC33289" s="34">
        <v>57</v>
      </c>
    </row>
    <row r="33290" spans="1:29" x14ac:dyDescent="0.2">
      <c r="A33290" s="34" t="s">
        <v>93783</v>
      </c>
      <c r="B33290" s="34">
        <v>426</v>
      </c>
      <c r="C33290" s="34">
        <v>338</v>
      </c>
      <c r="D33290" s="34">
        <v>459</v>
      </c>
      <c r="E33290" s="34">
        <v>364</v>
      </c>
      <c r="F33290" s="34">
        <v>470</v>
      </c>
      <c r="G33290" s="34">
        <v>285</v>
      </c>
      <c r="H33290" s="34">
        <v>482</v>
      </c>
      <c r="I33290" s="34">
        <v>355</v>
      </c>
      <c r="J33290" s="34">
        <v>426</v>
      </c>
      <c r="K33290" s="34">
        <v>383</v>
      </c>
      <c r="L33290" s="34">
        <v>452</v>
      </c>
      <c r="M33290" s="34">
        <v>381</v>
      </c>
      <c r="N33290" s="34">
        <v>411</v>
      </c>
      <c r="O33290" s="34">
        <v>355</v>
      </c>
      <c r="P33290" s="34">
        <v>448</v>
      </c>
      <c r="Q33290" s="34">
        <v>528</v>
      </c>
      <c r="R33290" s="34">
        <v>576</v>
      </c>
      <c r="S33290" s="34">
        <v>464</v>
      </c>
      <c r="T33290" s="34">
        <v>476</v>
      </c>
      <c r="U33290" s="34">
        <v>447</v>
      </c>
      <c r="V33290" s="34">
        <v>562</v>
      </c>
      <c r="W33290" s="34">
        <v>595</v>
      </c>
      <c r="X33290" s="34">
        <v>549</v>
      </c>
      <c r="Y33290" s="34">
        <v>513</v>
      </c>
      <c r="Z33290" s="34">
        <v>477</v>
      </c>
      <c r="AA33290" s="34">
        <v>551</v>
      </c>
      <c r="AB33290" s="34">
        <v>671</v>
      </c>
      <c r="AC33290" s="34">
        <v>709</v>
      </c>
    </row>
    <row r="33291" spans="1:29" x14ac:dyDescent="0.2">
      <c r="A33291" s="34" t="s">
        <v>93784</v>
      </c>
      <c r="B33291" s="34">
        <v>40</v>
      </c>
      <c r="C33291" s="34">
        <v>24</v>
      </c>
      <c r="D33291" s="34">
        <v>37</v>
      </c>
      <c r="E33291" s="34">
        <v>38</v>
      </c>
      <c r="F33291" s="34">
        <v>20</v>
      </c>
      <c r="G33291" s="34">
        <v>35</v>
      </c>
      <c r="H33291" s="34">
        <v>24</v>
      </c>
      <c r="I33291" s="34">
        <v>29</v>
      </c>
      <c r="J33291" s="34">
        <v>21</v>
      </c>
      <c r="K33291" s="34">
        <v>26</v>
      </c>
      <c r="L33291" s="34">
        <v>15</v>
      </c>
      <c r="M33291" s="34">
        <v>31</v>
      </c>
      <c r="N33291" s="34">
        <v>35</v>
      </c>
      <c r="O33291" s="34">
        <v>31</v>
      </c>
      <c r="P33291" s="34">
        <v>23</v>
      </c>
      <c r="Q33291" s="34">
        <v>26</v>
      </c>
      <c r="R33291" s="34">
        <v>23</v>
      </c>
      <c r="S33291" s="34">
        <v>31</v>
      </c>
      <c r="T33291" s="34">
        <v>29</v>
      </c>
      <c r="U33291" s="34">
        <v>26</v>
      </c>
      <c r="V33291" s="34">
        <v>29</v>
      </c>
      <c r="W33291" s="34">
        <v>31</v>
      </c>
      <c r="X33291" s="34">
        <v>41</v>
      </c>
      <c r="Y33291" s="34">
        <v>25</v>
      </c>
      <c r="Z33291" s="34">
        <v>54</v>
      </c>
      <c r="AA33291" s="34">
        <v>35</v>
      </c>
      <c r="AB33291" s="34">
        <v>31</v>
      </c>
      <c r="AC33291" s="34">
        <v>47</v>
      </c>
    </row>
    <row r="33292" spans="1:29" x14ac:dyDescent="0.2">
      <c r="A33292" s="34" t="s">
        <v>93785</v>
      </c>
      <c r="B33292" s="34">
        <v>55</v>
      </c>
      <c r="C33292" s="34">
        <v>76</v>
      </c>
      <c r="D33292" s="34">
        <v>125</v>
      </c>
      <c r="E33292" s="34">
        <v>85</v>
      </c>
      <c r="F33292" s="34">
        <v>106</v>
      </c>
      <c r="G33292" s="34">
        <v>41</v>
      </c>
      <c r="H33292" s="34">
        <v>65</v>
      </c>
      <c r="I33292" s="34">
        <v>79</v>
      </c>
      <c r="J33292" s="34">
        <v>107</v>
      </c>
      <c r="K33292" s="34">
        <v>64</v>
      </c>
      <c r="L33292" s="34">
        <v>73</v>
      </c>
      <c r="M33292" s="34">
        <v>67</v>
      </c>
      <c r="N33292" s="34">
        <v>78</v>
      </c>
      <c r="O33292" s="34">
        <v>60</v>
      </c>
      <c r="P33292" s="34">
        <v>89</v>
      </c>
      <c r="Q33292" s="34">
        <v>93</v>
      </c>
      <c r="R33292" s="34">
        <v>102</v>
      </c>
      <c r="S33292" s="34">
        <v>87</v>
      </c>
      <c r="T33292" s="34">
        <v>95</v>
      </c>
      <c r="U33292" s="34">
        <v>72</v>
      </c>
      <c r="V33292" s="34">
        <v>91</v>
      </c>
      <c r="W33292" s="34">
        <v>58</v>
      </c>
      <c r="X33292" s="34">
        <v>108</v>
      </c>
      <c r="Y33292" s="34">
        <v>85</v>
      </c>
      <c r="Z33292" s="34">
        <v>98</v>
      </c>
      <c r="AA33292" s="34">
        <v>73</v>
      </c>
      <c r="AB33292" s="34">
        <v>122</v>
      </c>
      <c r="AC33292" s="34">
        <v>116</v>
      </c>
    </row>
    <row r="33293" spans="1:29" x14ac:dyDescent="0.2">
      <c r="A33293" s="34" t="s">
        <v>93786</v>
      </c>
      <c r="B33293" s="34">
        <v>69</v>
      </c>
      <c r="C33293" s="34">
        <v>60</v>
      </c>
      <c r="D33293" s="34">
        <v>88</v>
      </c>
      <c r="E33293" s="34">
        <v>71</v>
      </c>
      <c r="F33293" s="34">
        <v>68</v>
      </c>
      <c r="G33293" s="34">
        <v>101</v>
      </c>
      <c r="H33293" s="34">
        <v>71</v>
      </c>
      <c r="I33293" s="34">
        <v>70</v>
      </c>
      <c r="J33293" s="34">
        <v>56</v>
      </c>
      <c r="K33293" s="34">
        <v>106</v>
      </c>
      <c r="L33293" s="34">
        <v>54</v>
      </c>
      <c r="M33293" s="34">
        <v>50</v>
      </c>
      <c r="N33293" s="34">
        <v>46</v>
      </c>
      <c r="O33293" s="34">
        <v>53</v>
      </c>
      <c r="P33293" s="34">
        <v>41</v>
      </c>
      <c r="Q33293" s="34">
        <v>133</v>
      </c>
      <c r="R33293" s="34">
        <v>72</v>
      </c>
      <c r="S33293" s="34">
        <v>96</v>
      </c>
      <c r="T33293" s="34">
        <v>78</v>
      </c>
      <c r="U33293" s="34">
        <v>69</v>
      </c>
      <c r="V33293" s="34">
        <v>58</v>
      </c>
      <c r="W33293" s="34">
        <v>93</v>
      </c>
      <c r="X33293" s="34">
        <v>63</v>
      </c>
      <c r="Y33293" s="34">
        <v>76</v>
      </c>
      <c r="Z33293" s="34">
        <v>84</v>
      </c>
      <c r="AA33293" s="34">
        <v>93</v>
      </c>
      <c r="AB33293" s="34">
        <v>66</v>
      </c>
      <c r="AC33293" s="34">
        <v>125</v>
      </c>
    </row>
    <row r="33294" spans="1:29" x14ac:dyDescent="0.2">
      <c r="A33294" s="34" t="s">
        <v>93787</v>
      </c>
      <c r="B33294" s="34">
        <v>127</v>
      </c>
      <c r="C33294" s="34">
        <v>140</v>
      </c>
      <c r="D33294" s="34">
        <v>217</v>
      </c>
      <c r="E33294" s="34">
        <v>173</v>
      </c>
      <c r="F33294" s="34">
        <v>208</v>
      </c>
      <c r="G33294" s="34">
        <v>191</v>
      </c>
      <c r="H33294" s="34">
        <v>226</v>
      </c>
      <c r="I33294" s="34">
        <v>157</v>
      </c>
      <c r="J33294" s="34">
        <v>148</v>
      </c>
      <c r="K33294" s="34">
        <v>135</v>
      </c>
      <c r="L33294" s="34">
        <v>148</v>
      </c>
      <c r="M33294" s="34">
        <v>170</v>
      </c>
      <c r="N33294" s="34">
        <v>233</v>
      </c>
      <c r="O33294" s="34">
        <v>174</v>
      </c>
      <c r="P33294" s="34">
        <v>172</v>
      </c>
      <c r="Q33294" s="34">
        <v>254</v>
      </c>
      <c r="R33294" s="34">
        <v>177</v>
      </c>
      <c r="S33294" s="34">
        <v>197</v>
      </c>
      <c r="T33294" s="34">
        <v>208</v>
      </c>
      <c r="U33294" s="34">
        <v>211</v>
      </c>
      <c r="V33294" s="34">
        <v>256</v>
      </c>
      <c r="W33294" s="34">
        <v>224</v>
      </c>
      <c r="X33294" s="34">
        <v>224</v>
      </c>
      <c r="Y33294" s="34">
        <v>209</v>
      </c>
      <c r="Z33294" s="34">
        <v>194</v>
      </c>
      <c r="AA33294" s="34">
        <v>200</v>
      </c>
      <c r="AB33294" s="34">
        <v>235</v>
      </c>
      <c r="AC33294" s="34">
        <v>289</v>
      </c>
    </row>
    <row r="33295" spans="1:29" x14ac:dyDescent="0.2">
      <c r="A33295" s="34" t="s">
        <v>93788</v>
      </c>
      <c r="B33295" s="34">
        <v>104</v>
      </c>
      <c r="C33295" s="34">
        <v>129</v>
      </c>
      <c r="D33295" s="34">
        <v>208</v>
      </c>
      <c r="E33295" s="34">
        <v>143</v>
      </c>
      <c r="F33295" s="34">
        <v>181</v>
      </c>
      <c r="G33295" s="34">
        <v>144</v>
      </c>
      <c r="H33295" s="34">
        <v>166</v>
      </c>
      <c r="I33295" s="34">
        <v>144</v>
      </c>
      <c r="J33295" s="34">
        <v>123</v>
      </c>
      <c r="K33295" s="34">
        <v>166</v>
      </c>
      <c r="L33295" s="34">
        <v>71</v>
      </c>
      <c r="M33295" s="34">
        <v>118</v>
      </c>
      <c r="N33295" s="34">
        <v>134</v>
      </c>
      <c r="O33295" s="34">
        <v>121</v>
      </c>
      <c r="P33295" s="34">
        <v>122</v>
      </c>
      <c r="Q33295" s="34">
        <v>106</v>
      </c>
      <c r="R33295" s="34">
        <v>184</v>
      </c>
      <c r="S33295" s="34">
        <v>178</v>
      </c>
      <c r="T33295" s="34">
        <v>112</v>
      </c>
      <c r="U33295" s="34">
        <v>108</v>
      </c>
      <c r="V33295" s="34">
        <v>175</v>
      </c>
      <c r="W33295" s="34">
        <v>155</v>
      </c>
      <c r="X33295" s="34">
        <v>228</v>
      </c>
      <c r="Y33295" s="34">
        <v>127</v>
      </c>
      <c r="Z33295" s="34">
        <v>214</v>
      </c>
      <c r="AA33295" s="34">
        <v>137</v>
      </c>
      <c r="AB33295" s="34">
        <v>138</v>
      </c>
      <c r="AC33295" s="34">
        <v>230</v>
      </c>
    </row>
    <row r="33296" spans="1:29" x14ac:dyDescent="0.2">
      <c r="A33296" s="34" t="s">
        <v>93789</v>
      </c>
      <c r="B33296" s="34">
        <v>100</v>
      </c>
      <c r="C33296" s="34">
        <v>63</v>
      </c>
      <c r="D33296" s="34">
        <v>129</v>
      </c>
      <c r="E33296" s="34">
        <v>68</v>
      </c>
      <c r="F33296" s="34">
        <v>101</v>
      </c>
      <c r="G33296" s="34">
        <v>87</v>
      </c>
      <c r="H33296" s="34">
        <v>92</v>
      </c>
      <c r="I33296" s="34">
        <v>74</v>
      </c>
      <c r="J33296" s="34">
        <v>107</v>
      </c>
      <c r="K33296" s="34">
        <v>99</v>
      </c>
      <c r="L33296" s="34">
        <v>82</v>
      </c>
      <c r="M33296" s="34">
        <v>80</v>
      </c>
      <c r="N33296" s="34">
        <v>110</v>
      </c>
      <c r="O33296" s="34">
        <v>61</v>
      </c>
      <c r="P33296" s="34">
        <v>78</v>
      </c>
      <c r="Q33296" s="34">
        <v>118</v>
      </c>
      <c r="R33296" s="34">
        <v>101</v>
      </c>
      <c r="S33296" s="34">
        <v>134</v>
      </c>
      <c r="T33296" s="34">
        <v>81</v>
      </c>
      <c r="U33296" s="34">
        <v>74</v>
      </c>
      <c r="V33296" s="34">
        <v>128</v>
      </c>
      <c r="W33296" s="34">
        <v>116</v>
      </c>
      <c r="X33296" s="34">
        <v>140</v>
      </c>
      <c r="Y33296" s="34">
        <v>83</v>
      </c>
      <c r="Z33296" s="34">
        <v>99</v>
      </c>
      <c r="AA33296" s="34">
        <v>137</v>
      </c>
      <c r="AB33296" s="34">
        <v>105</v>
      </c>
      <c r="AC33296" s="34">
        <v>138</v>
      </c>
    </row>
    <row r="33297" spans="1:29" x14ac:dyDescent="0.2">
      <c r="A33297" s="34" t="s">
        <v>93790</v>
      </c>
      <c r="B33297" s="34">
        <v>38</v>
      </c>
      <c r="C33297" s="34">
        <v>36</v>
      </c>
      <c r="D33297" s="34">
        <v>52</v>
      </c>
      <c r="E33297" s="34">
        <v>32</v>
      </c>
      <c r="F33297" s="34">
        <v>25</v>
      </c>
      <c r="G33297" s="34">
        <v>17</v>
      </c>
      <c r="H33297" s="34">
        <v>19</v>
      </c>
      <c r="I33297" s="34">
        <v>43</v>
      </c>
      <c r="J33297" s="34">
        <v>32</v>
      </c>
      <c r="K33297" s="34">
        <v>41</v>
      </c>
      <c r="L33297" s="34">
        <v>24</v>
      </c>
      <c r="M33297" s="34">
        <v>23</v>
      </c>
      <c r="N33297" s="34">
        <v>22</v>
      </c>
      <c r="O33297" s="34">
        <v>28</v>
      </c>
      <c r="P33297" s="34">
        <v>40</v>
      </c>
      <c r="Q33297" s="34">
        <v>41</v>
      </c>
      <c r="R33297" s="34">
        <v>44</v>
      </c>
      <c r="S33297" s="34">
        <v>31</v>
      </c>
      <c r="T33297" s="34">
        <v>21</v>
      </c>
      <c r="U33297" s="34">
        <v>22</v>
      </c>
      <c r="V33297" s="34">
        <v>26</v>
      </c>
      <c r="W33297" s="34">
        <v>54</v>
      </c>
      <c r="X33297" s="34">
        <v>17</v>
      </c>
      <c r="Y33297" s="34">
        <v>29</v>
      </c>
      <c r="Z33297" s="34">
        <v>33</v>
      </c>
      <c r="AA33297" s="34">
        <v>56</v>
      </c>
      <c r="AB33297" s="34">
        <v>23</v>
      </c>
      <c r="AC33297" s="34">
        <v>55</v>
      </c>
    </row>
    <row r="33298" spans="1:29" x14ac:dyDescent="0.2">
      <c r="A33298" s="34" t="s">
        <v>93791</v>
      </c>
      <c r="B33298" s="34">
        <v>84</v>
      </c>
      <c r="C33298" s="34">
        <v>54</v>
      </c>
      <c r="D33298" s="34">
        <v>64</v>
      </c>
      <c r="E33298" s="34">
        <v>58</v>
      </c>
      <c r="F33298" s="34">
        <v>70</v>
      </c>
      <c r="G33298" s="34">
        <v>69</v>
      </c>
      <c r="H33298" s="34">
        <v>51</v>
      </c>
      <c r="I33298" s="34">
        <v>51</v>
      </c>
      <c r="J33298" s="34">
        <v>62</v>
      </c>
      <c r="K33298" s="34">
        <v>60</v>
      </c>
      <c r="L33298" s="34">
        <v>65</v>
      </c>
      <c r="M33298" s="34">
        <v>27</v>
      </c>
      <c r="N33298" s="34">
        <v>70</v>
      </c>
      <c r="O33298" s="34">
        <v>46</v>
      </c>
      <c r="P33298" s="34">
        <v>62</v>
      </c>
      <c r="Q33298" s="34">
        <v>81</v>
      </c>
      <c r="R33298" s="34">
        <v>87</v>
      </c>
      <c r="S33298" s="34">
        <v>74</v>
      </c>
      <c r="T33298" s="34">
        <v>111</v>
      </c>
      <c r="U33298" s="34">
        <v>58</v>
      </c>
      <c r="V33298" s="34">
        <v>94</v>
      </c>
      <c r="W33298" s="34">
        <v>63</v>
      </c>
      <c r="X33298" s="34">
        <v>93</v>
      </c>
      <c r="Y33298" s="34">
        <v>84</v>
      </c>
      <c r="Z33298" s="34">
        <v>58</v>
      </c>
      <c r="AA33298" s="34">
        <v>69</v>
      </c>
      <c r="AB33298" s="34">
        <v>125</v>
      </c>
      <c r="AC33298" s="34">
        <v>97</v>
      </c>
    </row>
    <row r="33299" spans="1:29" x14ac:dyDescent="0.2">
      <c r="A33299" s="34" t="s">
        <v>93792</v>
      </c>
      <c r="B33299" s="34">
        <v>53</v>
      </c>
      <c r="C33299" s="34">
        <v>31</v>
      </c>
      <c r="D33299" s="34">
        <v>36</v>
      </c>
      <c r="E33299" s="34">
        <v>55</v>
      </c>
      <c r="F33299" s="34">
        <v>44</v>
      </c>
      <c r="G33299" s="34">
        <v>46</v>
      </c>
      <c r="H33299" s="34">
        <v>25</v>
      </c>
      <c r="I33299" s="34">
        <v>65</v>
      </c>
      <c r="J33299" s="34">
        <v>42</v>
      </c>
      <c r="K33299" s="34">
        <v>46</v>
      </c>
      <c r="L33299" s="34">
        <v>20</v>
      </c>
      <c r="M33299" s="34">
        <v>47</v>
      </c>
      <c r="N33299" s="34">
        <v>46</v>
      </c>
      <c r="O33299" s="34">
        <v>46</v>
      </c>
      <c r="P33299" s="34">
        <v>48</v>
      </c>
      <c r="Q33299" s="34">
        <v>45</v>
      </c>
      <c r="R33299" s="34">
        <v>39</v>
      </c>
      <c r="S33299" s="34">
        <v>64</v>
      </c>
      <c r="T33299" s="34">
        <v>40</v>
      </c>
      <c r="U33299" s="34">
        <v>49</v>
      </c>
      <c r="V33299" s="34">
        <v>24</v>
      </c>
      <c r="W33299" s="34">
        <v>41</v>
      </c>
      <c r="X33299" s="34">
        <v>49</v>
      </c>
      <c r="Y33299" s="34">
        <v>64</v>
      </c>
      <c r="Z33299" s="34">
        <v>45</v>
      </c>
      <c r="AA33299" s="34">
        <v>45</v>
      </c>
      <c r="AB33299" s="34">
        <v>50</v>
      </c>
      <c r="AC33299" s="34">
        <v>82</v>
      </c>
    </row>
    <row r="33300" spans="1:29" x14ac:dyDescent="0.2">
      <c r="A33300" s="34" t="s">
        <v>93793</v>
      </c>
      <c r="B33300" s="34">
        <v>33</v>
      </c>
      <c r="C33300" s="34">
        <v>16</v>
      </c>
      <c r="D33300" s="34">
        <v>23</v>
      </c>
      <c r="E33300" s="34">
        <v>24</v>
      </c>
      <c r="F33300" s="34">
        <v>24</v>
      </c>
      <c r="G33300" s="34">
        <v>32</v>
      </c>
      <c r="H33300" s="34">
        <v>17</v>
      </c>
      <c r="I33300" s="34">
        <v>16</v>
      </c>
      <c r="J33300" s="34">
        <v>24</v>
      </c>
      <c r="K33300" s="34">
        <v>19</v>
      </c>
      <c r="L33300" s="34">
        <v>6</v>
      </c>
      <c r="M33300" s="34">
        <v>23</v>
      </c>
      <c r="N33300" s="34">
        <v>25</v>
      </c>
      <c r="O33300" s="34">
        <v>23</v>
      </c>
      <c r="P33300" s="34">
        <v>26</v>
      </c>
      <c r="Q33300" s="34">
        <v>21</v>
      </c>
      <c r="R33300" s="34">
        <v>24</v>
      </c>
      <c r="S33300" s="34">
        <v>34</v>
      </c>
      <c r="T33300" s="34">
        <v>12</v>
      </c>
      <c r="U33300" s="34">
        <v>10</v>
      </c>
      <c r="V33300" s="34">
        <v>21</v>
      </c>
      <c r="W33300" s="34">
        <v>23</v>
      </c>
      <c r="X33300" s="34">
        <v>27</v>
      </c>
      <c r="Y33300" s="34">
        <v>18</v>
      </c>
      <c r="Z33300" s="34">
        <v>35</v>
      </c>
      <c r="AA33300" s="34">
        <v>29</v>
      </c>
      <c r="AB33300" s="34">
        <v>13</v>
      </c>
      <c r="AC33300" s="34">
        <v>28</v>
      </c>
    </row>
    <row r="33301" spans="1:29" x14ac:dyDescent="0.2">
      <c r="A33301" s="34" t="s">
        <v>93794</v>
      </c>
      <c r="B33301" s="34">
        <v>96</v>
      </c>
      <c r="C33301" s="34">
        <v>98</v>
      </c>
      <c r="D33301" s="34">
        <v>70</v>
      </c>
      <c r="E33301" s="34">
        <v>62</v>
      </c>
      <c r="F33301" s="34">
        <v>99</v>
      </c>
      <c r="G33301" s="34">
        <v>56</v>
      </c>
      <c r="H33301" s="34">
        <v>66</v>
      </c>
      <c r="I33301" s="34">
        <v>80</v>
      </c>
      <c r="J33301" s="34">
        <v>76</v>
      </c>
      <c r="K33301" s="34">
        <v>55</v>
      </c>
      <c r="L33301" s="34">
        <v>81</v>
      </c>
      <c r="M33301" s="34">
        <v>54</v>
      </c>
      <c r="N33301" s="34">
        <v>69</v>
      </c>
      <c r="O33301" s="34">
        <v>72</v>
      </c>
      <c r="P33301" s="34">
        <v>66</v>
      </c>
      <c r="Q33301" s="34">
        <v>108</v>
      </c>
      <c r="R33301" s="34">
        <v>137</v>
      </c>
      <c r="S33301" s="34">
        <v>74</v>
      </c>
      <c r="T33301" s="34">
        <v>99</v>
      </c>
      <c r="U33301" s="34">
        <v>77</v>
      </c>
      <c r="V33301" s="34">
        <v>148</v>
      </c>
      <c r="W33301" s="34">
        <v>126</v>
      </c>
      <c r="X33301" s="34">
        <v>105</v>
      </c>
      <c r="Y33301" s="34">
        <v>103</v>
      </c>
      <c r="Z33301" s="34">
        <v>74</v>
      </c>
      <c r="AA33301" s="34">
        <v>89</v>
      </c>
      <c r="AB33301" s="34">
        <v>87</v>
      </c>
      <c r="AC33301" s="34">
        <v>113</v>
      </c>
    </row>
    <row r="33302" spans="1:29" x14ac:dyDescent="0.2">
      <c r="A33302" s="34" t="s">
        <v>93795</v>
      </c>
      <c r="B33302" s="34">
        <v>38</v>
      </c>
      <c r="C33302" s="34">
        <v>31</v>
      </c>
      <c r="D33302" s="34">
        <v>41</v>
      </c>
      <c r="E33302" s="34">
        <v>36</v>
      </c>
      <c r="F33302" s="34">
        <v>40</v>
      </c>
      <c r="G33302" s="34">
        <v>29</v>
      </c>
      <c r="H33302" s="34">
        <v>36</v>
      </c>
      <c r="I33302" s="34">
        <v>58</v>
      </c>
      <c r="J33302" s="34">
        <v>34</v>
      </c>
      <c r="K33302" s="34">
        <v>38</v>
      </c>
      <c r="L33302" s="34">
        <v>16</v>
      </c>
      <c r="M33302" s="34">
        <v>19</v>
      </c>
      <c r="N33302" s="34">
        <v>26</v>
      </c>
      <c r="O33302" s="34">
        <v>54</v>
      </c>
      <c r="P33302" s="34">
        <v>35</v>
      </c>
      <c r="Q33302" s="34">
        <v>46</v>
      </c>
      <c r="R33302" s="34">
        <v>52</v>
      </c>
      <c r="S33302" s="34">
        <v>43</v>
      </c>
      <c r="T33302" s="34">
        <v>24</v>
      </c>
      <c r="U33302" s="34">
        <v>50</v>
      </c>
      <c r="V33302" s="34">
        <v>25</v>
      </c>
      <c r="W33302" s="34">
        <v>37</v>
      </c>
      <c r="X33302" s="34">
        <v>36</v>
      </c>
      <c r="Y33302" s="34">
        <v>38</v>
      </c>
      <c r="Z33302" s="34">
        <v>34</v>
      </c>
      <c r="AA33302" s="34">
        <v>54</v>
      </c>
      <c r="AB33302" s="34">
        <v>43</v>
      </c>
      <c r="AC33302" s="34">
        <v>59</v>
      </c>
    </row>
    <row r="33303" spans="1:29" x14ac:dyDescent="0.2">
      <c r="A33303" s="34" t="s">
        <v>93796</v>
      </c>
      <c r="B33303" s="34">
        <v>120</v>
      </c>
      <c r="C33303" s="34">
        <v>126</v>
      </c>
      <c r="D33303" s="34">
        <v>122</v>
      </c>
      <c r="E33303" s="34">
        <v>117</v>
      </c>
      <c r="F33303" s="34">
        <v>133</v>
      </c>
      <c r="G33303" s="34">
        <v>151</v>
      </c>
      <c r="H33303" s="34">
        <v>100</v>
      </c>
      <c r="I33303" s="34">
        <v>103</v>
      </c>
      <c r="J33303" s="34">
        <v>131</v>
      </c>
      <c r="K33303" s="34">
        <v>120</v>
      </c>
      <c r="L33303" s="34">
        <v>108</v>
      </c>
      <c r="M33303" s="34">
        <v>124</v>
      </c>
      <c r="N33303" s="34">
        <v>112</v>
      </c>
      <c r="O33303" s="34">
        <v>110</v>
      </c>
      <c r="P33303" s="34">
        <v>137</v>
      </c>
      <c r="Q33303" s="34">
        <v>162</v>
      </c>
      <c r="R33303" s="34">
        <v>160</v>
      </c>
      <c r="S33303" s="34">
        <v>121</v>
      </c>
      <c r="T33303" s="34">
        <v>121</v>
      </c>
      <c r="U33303" s="34">
        <v>118</v>
      </c>
      <c r="V33303" s="34">
        <v>161</v>
      </c>
      <c r="W33303" s="34">
        <v>140</v>
      </c>
      <c r="X33303" s="34">
        <v>135</v>
      </c>
      <c r="Y33303" s="34">
        <v>154</v>
      </c>
      <c r="Z33303" s="34">
        <v>183</v>
      </c>
      <c r="AA33303" s="34">
        <v>147</v>
      </c>
      <c r="AB33303" s="34">
        <v>153</v>
      </c>
      <c r="AC33303" s="34">
        <v>227</v>
      </c>
    </row>
    <row r="33304" spans="1:29" x14ac:dyDescent="0.2">
      <c r="A33304" s="34" t="s">
        <v>93797</v>
      </c>
      <c r="B33304" s="34">
        <v>22</v>
      </c>
      <c r="C33304" s="34">
        <v>25</v>
      </c>
      <c r="D33304" s="34">
        <v>21</v>
      </c>
      <c r="E33304" s="34">
        <v>15</v>
      </c>
      <c r="F33304" s="34">
        <v>24</v>
      </c>
      <c r="G33304" s="34">
        <v>39</v>
      </c>
      <c r="H33304" s="34">
        <v>27</v>
      </c>
      <c r="I33304" s="34">
        <v>19</v>
      </c>
      <c r="J33304" s="34">
        <v>25</v>
      </c>
      <c r="K33304" s="34">
        <v>10</v>
      </c>
      <c r="L33304" s="34">
        <v>13</v>
      </c>
      <c r="M33304" s="34">
        <v>17</v>
      </c>
      <c r="N33304" s="34">
        <v>16</v>
      </c>
      <c r="O33304" s="34">
        <v>23</v>
      </c>
      <c r="P33304" s="34">
        <v>19</v>
      </c>
      <c r="Q33304" s="34">
        <v>41</v>
      </c>
      <c r="R33304" s="34">
        <v>57</v>
      </c>
      <c r="S33304" s="34">
        <v>39</v>
      </c>
      <c r="T33304" s="34">
        <v>31</v>
      </c>
      <c r="U33304" s="34">
        <v>38</v>
      </c>
      <c r="V33304" s="34">
        <v>30</v>
      </c>
      <c r="W33304" s="34">
        <v>38</v>
      </c>
      <c r="X33304" s="34">
        <v>34</v>
      </c>
      <c r="Y33304" s="34">
        <v>39</v>
      </c>
      <c r="Z33304" s="34">
        <v>14</v>
      </c>
      <c r="AA33304" s="34">
        <v>33</v>
      </c>
      <c r="AB33304" s="34">
        <v>48</v>
      </c>
      <c r="AC33304" s="34">
        <v>58</v>
      </c>
    </row>
    <row r="33305" spans="1:29" x14ac:dyDescent="0.2">
      <c r="A33305" s="34" t="s">
        <v>93798</v>
      </c>
      <c r="B33305" s="34">
        <v>96</v>
      </c>
      <c r="C33305" s="34">
        <v>102</v>
      </c>
      <c r="D33305" s="34">
        <v>137</v>
      </c>
      <c r="E33305" s="34">
        <v>88</v>
      </c>
      <c r="F33305" s="34">
        <v>142</v>
      </c>
      <c r="G33305" s="34">
        <v>102</v>
      </c>
      <c r="H33305" s="34">
        <v>101</v>
      </c>
      <c r="I33305" s="34">
        <v>77</v>
      </c>
      <c r="J33305" s="34">
        <v>124</v>
      </c>
      <c r="K33305" s="34">
        <v>76</v>
      </c>
      <c r="L33305" s="34">
        <v>132</v>
      </c>
      <c r="M33305" s="34">
        <v>88</v>
      </c>
      <c r="N33305" s="34">
        <v>111</v>
      </c>
      <c r="O33305" s="34">
        <v>63</v>
      </c>
      <c r="P33305" s="34">
        <v>141</v>
      </c>
      <c r="Q33305" s="34">
        <v>139</v>
      </c>
      <c r="R33305" s="34">
        <v>187</v>
      </c>
      <c r="S33305" s="34">
        <v>121</v>
      </c>
      <c r="T33305" s="34">
        <v>169</v>
      </c>
      <c r="U33305" s="34">
        <v>124</v>
      </c>
      <c r="V33305" s="34">
        <v>148</v>
      </c>
      <c r="W33305" s="34">
        <v>130</v>
      </c>
      <c r="X33305" s="34">
        <v>152</v>
      </c>
      <c r="Y33305" s="34">
        <v>162</v>
      </c>
      <c r="Z33305" s="34">
        <v>176</v>
      </c>
      <c r="AA33305" s="34">
        <v>102</v>
      </c>
      <c r="AB33305" s="34">
        <v>268</v>
      </c>
      <c r="AC33305" s="34">
        <v>164</v>
      </c>
    </row>
    <row r="33306" spans="1:29" x14ac:dyDescent="0.2">
      <c r="A33306" s="34" t="s">
        <v>93799</v>
      </c>
      <c r="B33306" s="34">
        <v>53</v>
      </c>
      <c r="C33306" s="34">
        <v>73</v>
      </c>
      <c r="D33306" s="34">
        <v>98</v>
      </c>
      <c r="E33306" s="34">
        <v>51</v>
      </c>
      <c r="F33306" s="34">
        <v>84</v>
      </c>
      <c r="G33306" s="34">
        <v>38</v>
      </c>
      <c r="H33306" s="34">
        <v>72</v>
      </c>
      <c r="I33306" s="34">
        <v>43</v>
      </c>
      <c r="J33306" s="34">
        <v>70</v>
      </c>
      <c r="K33306" s="34">
        <v>55</v>
      </c>
      <c r="L33306" s="34">
        <v>61</v>
      </c>
      <c r="M33306" s="34">
        <v>68</v>
      </c>
      <c r="N33306" s="34">
        <v>74</v>
      </c>
      <c r="O33306" s="34">
        <v>29</v>
      </c>
      <c r="P33306" s="34">
        <v>75</v>
      </c>
      <c r="Q33306" s="34">
        <v>107</v>
      </c>
      <c r="R33306" s="34">
        <v>77</v>
      </c>
      <c r="S33306" s="34">
        <v>82</v>
      </c>
      <c r="T33306" s="34">
        <v>96</v>
      </c>
      <c r="U33306" s="34">
        <v>74</v>
      </c>
      <c r="V33306" s="34">
        <v>72</v>
      </c>
      <c r="W33306" s="34">
        <v>79</v>
      </c>
      <c r="X33306" s="34">
        <v>79</v>
      </c>
      <c r="Y33306" s="34">
        <v>81</v>
      </c>
      <c r="Z33306" s="34">
        <v>72</v>
      </c>
      <c r="AA33306" s="34">
        <v>88</v>
      </c>
      <c r="AB33306" s="34">
        <v>108</v>
      </c>
      <c r="AC33306" s="34">
        <v>107</v>
      </c>
    </row>
    <row r="33307" spans="1:29" x14ac:dyDescent="0.2">
      <c r="A33307" s="34" t="s">
        <v>93800</v>
      </c>
      <c r="B33307" s="34">
        <v>83</v>
      </c>
      <c r="C33307" s="34">
        <v>73</v>
      </c>
      <c r="D33307" s="34">
        <v>67</v>
      </c>
      <c r="E33307" s="34">
        <v>50</v>
      </c>
      <c r="F33307" s="34">
        <v>82</v>
      </c>
      <c r="G33307" s="34">
        <v>112</v>
      </c>
      <c r="H33307" s="34">
        <v>57</v>
      </c>
      <c r="I33307" s="34">
        <v>57</v>
      </c>
      <c r="J33307" s="34">
        <v>66</v>
      </c>
      <c r="K33307" s="34">
        <v>78</v>
      </c>
      <c r="L33307" s="34">
        <v>49</v>
      </c>
      <c r="M33307" s="34">
        <v>57</v>
      </c>
      <c r="N33307" s="34">
        <v>73</v>
      </c>
      <c r="O33307" s="34">
        <v>58</v>
      </c>
      <c r="P33307" s="34">
        <v>55</v>
      </c>
      <c r="Q33307" s="34">
        <v>75</v>
      </c>
      <c r="R33307" s="34">
        <v>62</v>
      </c>
      <c r="S33307" s="34">
        <v>93</v>
      </c>
      <c r="T33307" s="34">
        <v>45</v>
      </c>
      <c r="U33307" s="34">
        <v>67</v>
      </c>
      <c r="V33307" s="34">
        <v>69</v>
      </c>
      <c r="W33307" s="34">
        <v>64</v>
      </c>
      <c r="X33307" s="34">
        <v>77</v>
      </c>
      <c r="Y33307" s="34">
        <v>53</v>
      </c>
      <c r="Z33307" s="34">
        <v>98</v>
      </c>
      <c r="AA33307" s="34">
        <v>70</v>
      </c>
      <c r="AB33307" s="34">
        <v>58</v>
      </c>
      <c r="AC33307" s="34">
        <v>118</v>
      </c>
    </row>
    <row r="33308" spans="1:29" x14ac:dyDescent="0.2">
      <c r="A33308" s="34" t="s">
        <v>93801</v>
      </c>
      <c r="B33308" s="34">
        <v>99</v>
      </c>
      <c r="C33308" s="34">
        <v>78</v>
      </c>
      <c r="D33308" s="34">
        <v>105</v>
      </c>
      <c r="E33308" s="34">
        <v>84</v>
      </c>
      <c r="F33308" s="34">
        <v>106</v>
      </c>
      <c r="G33308" s="34">
        <v>95</v>
      </c>
      <c r="H33308" s="34">
        <v>92</v>
      </c>
      <c r="I33308" s="34">
        <v>79</v>
      </c>
      <c r="J33308" s="34">
        <v>89</v>
      </c>
      <c r="K33308" s="34">
        <v>83</v>
      </c>
      <c r="L33308" s="34">
        <v>69</v>
      </c>
      <c r="M33308" s="34">
        <v>62</v>
      </c>
      <c r="N33308" s="34">
        <v>103</v>
      </c>
      <c r="O33308" s="34">
        <v>69</v>
      </c>
      <c r="P33308" s="34">
        <v>95</v>
      </c>
      <c r="Q33308" s="34">
        <v>84</v>
      </c>
      <c r="R33308" s="34">
        <v>101</v>
      </c>
      <c r="S33308" s="34">
        <v>112</v>
      </c>
      <c r="T33308" s="34">
        <v>86</v>
      </c>
      <c r="U33308" s="34">
        <v>82</v>
      </c>
      <c r="V33308" s="34">
        <v>136</v>
      </c>
      <c r="W33308" s="34">
        <v>93</v>
      </c>
      <c r="X33308" s="34">
        <v>121</v>
      </c>
      <c r="Y33308" s="34">
        <v>113</v>
      </c>
      <c r="Z33308" s="34">
        <v>103</v>
      </c>
      <c r="AA33308" s="34">
        <v>118</v>
      </c>
      <c r="AB33308" s="34">
        <v>144</v>
      </c>
      <c r="AC33308" s="34">
        <v>141</v>
      </c>
    </row>
    <row r="33309" spans="1:29" x14ac:dyDescent="0.2">
      <c r="A33309" s="34" t="s">
        <v>93802</v>
      </c>
      <c r="B33309" s="34">
        <v>32</v>
      </c>
      <c r="C33309" s="34">
        <v>73</v>
      </c>
      <c r="D33309" s="34">
        <v>59</v>
      </c>
      <c r="E33309" s="34">
        <v>65</v>
      </c>
      <c r="F33309" s="34">
        <v>66</v>
      </c>
      <c r="G33309" s="34">
        <v>77</v>
      </c>
      <c r="H33309" s="34">
        <v>43</v>
      </c>
      <c r="I33309" s="34">
        <v>61</v>
      </c>
      <c r="J33309" s="34">
        <v>61</v>
      </c>
      <c r="K33309" s="34">
        <v>80</v>
      </c>
      <c r="L33309" s="34">
        <v>42</v>
      </c>
      <c r="M33309" s="34">
        <v>59</v>
      </c>
      <c r="N33309" s="34">
        <v>55</v>
      </c>
      <c r="O33309" s="34">
        <v>71</v>
      </c>
      <c r="P33309" s="34">
        <v>55</v>
      </c>
      <c r="Q33309" s="34">
        <v>145</v>
      </c>
      <c r="R33309" s="34">
        <v>73</v>
      </c>
      <c r="S33309" s="34">
        <v>94</v>
      </c>
      <c r="T33309" s="34">
        <v>40</v>
      </c>
      <c r="U33309" s="34">
        <v>72</v>
      </c>
      <c r="V33309" s="34">
        <v>90</v>
      </c>
      <c r="W33309" s="34">
        <v>108</v>
      </c>
      <c r="X33309" s="34">
        <v>45</v>
      </c>
      <c r="Y33309" s="34">
        <v>82</v>
      </c>
      <c r="Z33309" s="34">
        <v>74</v>
      </c>
      <c r="AA33309" s="34">
        <v>135</v>
      </c>
      <c r="AB33309" s="34">
        <v>61</v>
      </c>
      <c r="AC33309" s="34">
        <v>150</v>
      </c>
    </row>
    <row r="33310" spans="1:29" x14ac:dyDescent="0.2">
      <c r="A33310" s="34" t="s">
        <v>93803</v>
      </c>
      <c r="B33310" s="34">
        <v>80</v>
      </c>
      <c r="C33310" s="34">
        <v>75</v>
      </c>
      <c r="D33310" s="34">
        <v>83</v>
      </c>
      <c r="E33310" s="34">
        <v>66</v>
      </c>
      <c r="F33310" s="34">
        <v>81</v>
      </c>
      <c r="G33310" s="34">
        <v>94</v>
      </c>
      <c r="H33310" s="34">
        <v>75</v>
      </c>
      <c r="I33310" s="34">
        <v>58</v>
      </c>
      <c r="J33310" s="34">
        <v>84</v>
      </c>
      <c r="K33310" s="34">
        <v>104</v>
      </c>
      <c r="L33310" s="34">
        <v>61</v>
      </c>
      <c r="M33310" s="34">
        <v>78</v>
      </c>
      <c r="N33310" s="34">
        <v>42</v>
      </c>
      <c r="O33310" s="34">
        <v>52</v>
      </c>
      <c r="P33310" s="34">
        <v>78</v>
      </c>
      <c r="Q33310" s="34">
        <v>104</v>
      </c>
      <c r="R33310" s="34">
        <v>105</v>
      </c>
      <c r="S33310" s="34">
        <v>100</v>
      </c>
      <c r="T33310" s="34">
        <v>109</v>
      </c>
      <c r="U33310" s="34">
        <v>88</v>
      </c>
      <c r="V33310" s="34">
        <v>94</v>
      </c>
      <c r="W33310" s="34">
        <v>104</v>
      </c>
      <c r="X33310" s="34">
        <v>110</v>
      </c>
      <c r="Y33310" s="34">
        <v>89</v>
      </c>
      <c r="Z33310" s="34">
        <v>101</v>
      </c>
      <c r="AA33310" s="34">
        <v>85</v>
      </c>
      <c r="AB33310" s="34">
        <v>114</v>
      </c>
      <c r="AC33310" s="34">
        <v>143</v>
      </c>
    </row>
    <row r="33311" spans="1:29" x14ac:dyDescent="0.2">
      <c r="A33311" s="34" t="s">
        <v>93804</v>
      </c>
      <c r="B33311" s="34">
        <v>149</v>
      </c>
      <c r="C33311" s="34">
        <v>192</v>
      </c>
      <c r="D33311" s="34">
        <v>158</v>
      </c>
      <c r="E33311" s="34">
        <v>172</v>
      </c>
      <c r="F33311" s="34">
        <v>172</v>
      </c>
      <c r="G33311" s="34">
        <v>231</v>
      </c>
      <c r="H33311" s="34">
        <v>160</v>
      </c>
      <c r="I33311" s="34">
        <v>185</v>
      </c>
      <c r="J33311" s="34">
        <v>186</v>
      </c>
      <c r="K33311" s="34">
        <v>178</v>
      </c>
      <c r="L33311" s="34">
        <v>145</v>
      </c>
      <c r="M33311" s="34">
        <v>147</v>
      </c>
      <c r="N33311" s="34">
        <v>123</v>
      </c>
      <c r="O33311" s="34">
        <v>158</v>
      </c>
      <c r="P33311" s="34">
        <v>138</v>
      </c>
      <c r="Q33311" s="34">
        <v>210</v>
      </c>
      <c r="R33311" s="34">
        <v>190</v>
      </c>
      <c r="S33311" s="34">
        <v>219</v>
      </c>
      <c r="T33311" s="34">
        <v>173</v>
      </c>
      <c r="U33311" s="34">
        <v>161</v>
      </c>
      <c r="V33311" s="34">
        <v>169</v>
      </c>
      <c r="W33311" s="34">
        <v>260</v>
      </c>
      <c r="X33311" s="34">
        <v>151</v>
      </c>
      <c r="Y33311" s="34">
        <v>174</v>
      </c>
      <c r="Z33311" s="34">
        <v>165</v>
      </c>
      <c r="AA33311" s="34">
        <v>205</v>
      </c>
      <c r="AB33311" s="34">
        <v>165</v>
      </c>
      <c r="AC33311" s="34">
        <v>267</v>
      </c>
    </row>
    <row r="33312" spans="1:29" x14ac:dyDescent="0.2">
      <c r="A33312" s="34" t="s">
        <v>93805</v>
      </c>
      <c r="B33312" s="34">
        <v>69</v>
      </c>
      <c r="C33312" s="34">
        <v>93</v>
      </c>
      <c r="D33312" s="34">
        <v>134</v>
      </c>
      <c r="E33312" s="34">
        <v>95</v>
      </c>
      <c r="F33312" s="34">
        <v>85</v>
      </c>
      <c r="G33312" s="34">
        <v>68</v>
      </c>
      <c r="H33312" s="34">
        <v>107</v>
      </c>
      <c r="I33312" s="34">
        <v>75</v>
      </c>
      <c r="J33312" s="34">
        <v>70</v>
      </c>
      <c r="K33312" s="34">
        <v>84</v>
      </c>
      <c r="L33312" s="34">
        <v>82</v>
      </c>
      <c r="M33312" s="34">
        <v>66</v>
      </c>
      <c r="N33312" s="34">
        <v>82</v>
      </c>
      <c r="O33312" s="34">
        <v>85</v>
      </c>
      <c r="P33312" s="34">
        <v>75</v>
      </c>
      <c r="Q33312" s="34">
        <v>96</v>
      </c>
      <c r="R33312" s="34">
        <v>110</v>
      </c>
      <c r="S33312" s="34">
        <v>103</v>
      </c>
      <c r="T33312" s="34">
        <v>103</v>
      </c>
      <c r="U33312" s="34">
        <v>78</v>
      </c>
      <c r="V33312" s="34">
        <v>114</v>
      </c>
      <c r="W33312" s="34">
        <v>117</v>
      </c>
      <c r="X33312" s="34">
        <v>124</v>
      </c>
      <c r="Y33312" s="34">
        <v>95</v>
      </c>
      <c r="Z33312" s="34">
        <v>114</v>
      </c>
      <c r="AA33312" s="34">
        <v>91</v>
      </c>
      <c r="AB33312" s="34">
        <v>127</v>
      </c>
      <c r="AC33312" s="34">
        <v>160</v>
      </c>
    </row>
    <row r="33313" spans="1:29" x14ac:dyDescent="0.2">
      <c r="A33313" s="34" t="s">
        <v>93806</v>
      </c>
      <c r="B33313" s="34">
        <v>85</v>
      </c>
      <c r="C33313" s="34">
        <v>115</v>
      </c>
      <c r="D33313" s="34">
        <v>126</v>
      </c>
      <c r="E33313" s="34">
        <v>173</v>
      </c>
      <c r="F33313" s="34">
        <v>121</v>
      </c>
      <c r="G33313" s="34">
        <v>168</v>
      </c>
      <c r="H33313" s="34">
        <v>129</v>
      </c>
      <c r="I33313" s="34">
        <v>119</v>
      </c>
      <c r="J33313" s="34">
        <v>157</v>
      </c>
      <c r="K33313" s="34">
        <v>123</v>
      </c>
      <c r="L33313" s="34">
        <v>124</v>
      </c>
      <c r="M33313" s="34">
        <v>130</v>
      </c>
      <c r="N33313" s="34">
        <v>120</v>
      </c>
      <c r="O33313" s="34">
        <v>113</v>
      </c>
      <c r="P33313" s="34">
        <v>132</v>
      </c>
      <c r="Q33313" s="34">
        <v>216</v>
      </c>
      <c r="R33313" s="34">
        <v>195</v>
      </c>
      <c r="S33313" s="34">
        <v>183</v>
      </c>
      <c r="T33313" s="34">
        <v>179</v>
      </c>
      <c r="U33313" s="34">
        <v>137</v>
      </c>
      <c r="V33313" s="34">
        <v>148</v>
      </c>
      <c r="W33313" s="34">
        <v>206</v>
      </c>
      <c r="X33313" s="34">
        <v>175</v>
      </c>
      <c r="Y33313" s="34">
        <v>161</v>
      </c>
      <c r="Z33313" s="34">
        <v>149</v>
      </c>
      <c r="AA33313" s="34">
        <v>169</v>
      </c>
      <c r="AB33313" s="34">
        <v>168</v>
      </c>
      <c r="AC33313" s="34">
        <v>208</v>
      </c>
    </row>
    <row r="33314" spans="1:29" x14ac:dyDescent="0.2">
      <c r="A33314" s="34" t="s">
        <v>93807</v>
      </c>
      <c r="B33314" s="34">
        <v>146</v>
      </c>
      <c r="C33314" s="34">
        <v>111</v>
      </c>
      <c r="D33314" s="34">
        <v>128</v>
      </c>
      <c r="E33314" s="34">
        <v>105</v>
      </c>
      <c r="F33314" s="34">
        <v>120</v>
      </c>
      <c r="G33314" s="34">
        <v>65</v>
      </c>
      <c r="H33314" s="34">
        <v>109</v>
      </c>
      <c r="I33314" s="34">
        <v>105</v>
      </c>
      <c r="J33314" s="34">
        <v>129</v>
      </c>
      <c r="K33314" s="34">
        <v>108</v>
      </c>
      <c r="L33314" s="34">
        <v>122</v>
      </c>
      <c r="M33314" s="34">
        <v>85</v>
      </c>
      <c r="N33314" s="34">
        <v>137</v>
      </c>
      <c r="O33314" s="34">
        <v>83</v>
      </c>
      <c r="P33314" s="34">
        <v>120</v>
      </c>
      <c r="Q33314" s="34">
        <v>151</v>
      </c>
      <c r="R33314" s="34">
        <v>128</v>
      </c>
      <c r="S33314" s="34">
        <v>147</v>
      </c>
      <c r="T33314" s="34">
        <v>125</v>
      </c>
      <c r="U33314" s="34">
        <v>143</v>
      </c>
      <c r="V33314" s="34">
        <v>144</v>
      </c>
      <c r="W33314" s="34">
        <v>195</v>
      </c>
      <c r="X33314" s="34">
        <v>151</v>
      </c>
      <c r="Y33314" s="34">
        <v>171</v>
      </c>
      <c r="Z33314" s="34">
        <v>131</v>
      </c>
      <c r="AA33314" s="34">
        <v>148</v>
      </c>
      <c r="AB33314" s="34">
        <v>124</v>
      </c>
      <c r="AC33314" s="34">
        <v>177</v>
      </c>
    </row>
    <row r="33315" spans="1:29" x14ac:dyDescent="0.2">
      <c r="A33315" s="34" t="s">
        <v>93808</v>
      </c>
      <c r="B33315" s="34">
        <v>50</v>
      </c>
      <c r="C33315" s="34">
        <v>27</v>
      </c>
      <c r="D33315" s="34">
        <v>33</v>
      </c>
      <c r="E33315" s="34">
        <v>46</v>
      </c>
      <c r="F33315" s="34">
        <v>34</v>
      </c>
      <c r="G33315" s="34">
        <v>53</v>
      </c>
      <c r="H33315" s="34">
        <v>38</v>
      </c>
      <c r="I33315" s="34">
        <v>33</v>
      </c>
      <c r="J33315" s="34">
        <v>38</v>
      </c>
      <c r="K33315" s="34">
        <v>37</v>
      </c>
      <c r="L33315" s="34">
        <v>18</v>
      </c>
      <c r="M33315" s="34">
        <v>18</v>
      </c>
      <c r="N33315" s="34">
        <v>33</v>
      </c>
      <c r="O33315" s="34">
        <v>23</v>
      </c>
      <c r="P33315" s="34">
        <v>48</v>
      </c>
      <c r="Q33315" s="34">
        <v>34</v>
      </c>
      <c r="R33315" s="34">
        <v>41</v>
      </c>
      <c r="S33315" s="34">
        <v>41</v>
      </c>
      <c r="T33315" s="34">
        <v>60</v>
      </c>
      <c r="U33315" s="34">
        <v>28</v>
      </c>
      <c r="V33315" s="34">
        <v>27</v>
      </c>
      <c r="W33315" s="34">
        <v>49</v>
      </c>
      <c r="X33315" s="34">
        <v>53</v>
      </c>
      <c r="Y33315" s="34">
        <v>54</v>
      </c>
      <c r="Z33315" s="34">
        <v>55</v>
      </c>
      <c r="AA33315" s="34">
        <v>35</v>
      </c>
      <c r="AB33315" s="34">
        <v>42</v>
      </c>
      <c r="AC33315" s="34">
        <v>45</v>
      </c>
    </row>
    <row r="33316" spans="1:29" x14ac:dyDescent="0.2">
      <c r="A33316" s="34" t="s">
        <v>93809</v>
      </c>
      <c r="B33316" s="34">
        <v>86</v>
      </c>
      <c r="C33316" s="34">
        <v>67</v>
      </c>
      <c r="D33316" s="34">
        <v>56</v>
      </c>
      <c r="E33316" s="34">
        <v>104</v>
      </c>
      <c r="F33316" s="34">
        <v>87</v>
      </c>
      <c r="G33316" s="34">
        <v>80</v>
      </c>
      <c r="H33316" s="34">
        <v>76</v>
      </c>
      <c r="I33316" s="34">
        <v>81</v>
      </c>
      <c r="J33316" s="34">
        <v>63</v>
      </c>
      <c r="K33316" s="34">
        <v>72</v>
      </c>
      <c r="L33316" s="34">
        <v>74</v>
      </c>
      <c r="M33316" s="34">
        <v>85</v>
      </c>
      <c r="N33316" s="34">
        <v>62</v>
      </c>
      <c r="O33316" s="34">
        <v>56</v>
      </c>
      <c r="P33316" s="34">
        <v>54</v>
      </c>
      <c r="Q33316" s="34">
        <v>109</v>
      </c>
      <c r="R33316" s="34">
        <v>104</v>
      </c>
      <c r="S33316" s="34">
        <v>94</v>
      </c>
      <c r="T33316" s="34">
        <v>66</v>
      </c>
      <c r="U33316" s="34">
        <v>96</v>
      </c>
      <c r="V33316" s="34">
        <v>84</v>
      </c>
      <c r="W33316" s="34">
        <v>117</v>
      </c>
      <c r="X33316" s="34">
        <v>100</v>
      </c>
      <c r="Y33316" s="34">
        <v>124</v>
      </c>
      <c r="Z33316" s="34">
        <v>107</v>
      </c>
      <c r="AA33316" s="34">
        <v>120</v>
      </c>
      <c r="AB33316" s="34">
        <v>110</v>
      </c>
      <c r="AC33316" s="34">
        <v>172</v>
      </c>
    </row>
    <row r="33317" spans="1:29" x14ac:dyDescent="0.2">
      <c r="A33317" s="34" t="s">
        <v>93810</v>
      </c>
      <c r="B33317" s="34">
        <v>82</v>
      </c>
      <c r="C33317" s="34">
        <v>47</v>
      </c>
      <c r="D33317" s="34">
        <v>69</v>
      </c>
      <c r="E33317" s="34">
        <v>57</v>
      </c>
      <c r="F33317" s="34">
        <v>72</v>
      </c>
      <c r="G33317" s="34">
        <v>78</v>
      </c>
      <c r="H33317" s="34">
        <v>71</v>
      </c>
      <c r="I33317" s="34">
        <v>51</v>
      </c>
      <c r="J33317" s="34">
        <v>60</v>
      </c>
      <c r="K33317" s="34">
        <v>81</v>
      </c>
      <c r="L33317" s="34">
        <v>74</v>
      </c>
      <c r="M33317" s="34">
        <v>66</v>
      </c>
      <c r="N33317" s="34">
        <v>68</v>
      </c>
      <c r="O33317" s="34">
        <v>54</v>
      </c>
      <c r="P33317" s="34">
        <v>68</v>
      </c>
      <c r="Q33317" s="34">
        <v>73</v>
      </c>
      <c r="R33317" s="34">
        <v>106</v>
      </c>
      <c r="S33317" s="34">
        <v>76</v>
      </c>
      <c r="T33317" s="34">
        <v>100</v>
      </c>
      <c r="U33317" s="34">
        <v>63</v>
      </c>
      <c r="V33317" s="34">
        <v>88</v>
      </c>
      <c r="W33317" s="34">
        <v>89</v>
      </c>
      <c r="X33317" s="34">
        <v>125</v>
      </c>
      <c r="Y33317" s="34">
        <v>57</v>
      </c>
      <c r="Z33317" s="34">
        <v>70</v>
      </c>
      <c r="AA33317" s="34">
        <v>111</v>
      </c>
      <c r="AB33317" s="34">
        <v>103</v>
      </c>
      <c r="AC33317" s="34">
        <v>75</v>
      </c>
    </row>
    <row r="33318" spans="1:29" x14ac:dyDescent="0.2">
      <c r="A33318" s="34" t="s">
        <v>93811</v>
      </c>
      <c r="B33318" s="34">
        <v>211</v>
      </c>
      <c r="C33318" s="34">
        <v>190</v>
      </c>
      <c r="D33318" s="34">
        <v>172</v>
      </c>
      <c r="E33318" s="34">
        <v>215</v>
      </c>
      <c r="F33318" s="34">
        <v>197</v>
      </c>
      <c r="G33318" s="34">
        <v>222</v>
      </c>
      <c r="H33318" s="34">
        <v>241</v>
      </c>
      <c r="I33318" s="34">
        <v>205</v>
      </c>
      <c r="J33318" s="34">
        <v>172</v>
      </c>
      <c r="K33318" s="34">
        <v>195</v>
      </c>
      <c r="L33318" s="34">
        <v>212</v>
      </c>
      <c r="M33318" s="34">
        <v>211</v>
      </c>
      <c r="N33318" s="34">
        <v>179</v>
      </c>
      <c r="O33318" s="34">
        <v>175</v>
      </c>
      <c r="P33318" s="34">
        <v>169</v>
      </c>
      <c r="Q33318" s="34">
        <v>299</v>
      </c>
      <c r="R33318" s="34">
        <v>230</v>
      </c>
      <c r="S33318" s="34">
        <v>251</v>
      </c>
      <c r="T33318" s="34">
        <v>242</v>
      </c>
      <c r="U33318" s="34">
        <v>284</v>
      </c>
      <c r="V33318" s="34">
        <v>298</v>
      </c>
      <c r="W33318" s="34">
        <v>331</v>
      </c>
      <c r="X33318" s="34">
        <v>272</v>
      </c>
      <c r="Y33318" s="34">
        <v>287</v>
      </c>
      <c r="Z33318" s="34">
        <v>280</v>
      </c>
      <c r="AA33318" s="34">
        <v>297</v>
      </c>
      <c r="AB33318" s="34">
        <v>297</v>
      </c>
      <c r="AC33318" s="34">
        <v>420</v>
      </c>
    </row>
    <row r="33319" spans="1:29" x14ac:dyDescent="0.2">
      <c r="A33319" s="34" t="s">
        <v>93812</v>
      </c>
      <c r="B33319" s="34">
        <v>91</v>
      </c>
      <c r="C33319" s="34">
        <v>90</v>
      </c>
      <c r="D33319" s="34">
        <v>117</v>
      </c>
      <c r="E33319" s="34">
        <v>88</v>
      </c>
      <c r="F33319" s="34">
        <v>95</v>
      </c>
      <c r="G33319" s="34">
        <v>64</v>
      </c>
      <c r="H33319" s="34">
        <v>122</v>
      </c>
      <c r="I33319" s="34">
        <v>73</v>
      </c>
      <c r="J33319" s="34">
        <v>96</v>
      </c>
      <c r="K33319" s="34">
        <v>104</v>
      </c>
      <c r="L33319" s="34">
        <v>78</v>
      </c>
      <c r="M33319" s="34">
        <v>103</v>
      </c>
      <c r="N33319" s="34">
        <v>112</v>
      </c>
      <c r="O33319" s="34">
        <v>72</v>
      </c>
      <c r="P33319" s="34">
        <v>110</v>
      </c>
      <c r="Q33319" s="34">
        <v>136</v>
      </c>
      <c r="R33319" s="34">
        <v>130</v>
      </c>
      <c r="S33319" s="34">
        <v>135</v>
      </c>
      <c r="T33319" s="34">
        <v>167</v>
      </c>
      <c r="U33319" s="34">
        <v>107</v>
      </c>
      <c r="V33319" s="34">
        <v>140</v>
      </c>
      <c r="W33319" s="34">
        <v>155</v>
      </c>
      <c r="X33319" s="34">
        <v>131</v>
      </c>
      <c r="Y33319" s="34">
        <v>93</v>
      </c>
      <c r="Z33319" s="34">
        <v>114</v>
      </c>
      <c r="AA33319" s="34">
        <v>137</v>
      </c>
      <c r="AB33319" s="34">
        <v>103</v>
      </c>
      <c r="AC33319" s="34">
        <v>133</v>
      </c>
    </row>
    <row r="33320" spans="1:29" x14ac:dyDescent="0.2">
      <c r="A33320" s="34" t="s">
        <v>93813</v>
      </c>
      <c r="B33320" s="34">
        <v>119</v>
      </c>
      <c r="C33320" s="34">
        <v>119</v>
      </c>
      <c r="D33320" s="34">
        <v>156</v>
      </c>
      <c r="E33320" s="34">
        <v>166</v>
      </c>
      <c r="F33320" s="34">
        <v>167</v>
      </c>
      <c r="G33320" s="34">
        <v>203</v>
      </c>
      <c r="H33320" s="34">
        <v>176</v>
      </c>
      <c r="I33320" s="34">
        <v>100</v>
      </c>
      <c r="J33320" s="34">
        <v>151</v>
      </c>
      <c r="K33320" s="34">
        <v>180</v>
      </c>
      <c r="L33320" s="34">
        <v>151</v>
      </c>
      <c r="M33320" s="34">
        <v>128</v>
      </c>
      <c r="N33320" s="34">
        <v>142</v>
      </c>
      <c r="O33320" s="34">
        <v>173</v>
      </c>
      <c r="P33320" s="34">
        <v>172</v>
      </c>
      <c r="Q33320" s="34">
        <v>185</v>
      </c>
      <c r="R33320" s="34">
        <v>195</v>
      </c>
      <c r="S33320" s="34">
        <v>210</v>
      </c>
      <c r="T33320" s="34">
        <v>180</v>
      </c>
      <c r="U33320" s="34">
        <v>187</v>
      </c>
      <c r="V33320" s="34">
        <v>216</v>
      </c>
      <c r="W33320" s="34">
        <v>201</v>
      </c>
      <c r="X33320" s="34">
        <v>189</v>
      </c>
      <c r="Y33320" s="34">
        <v>207</v>
      </c>
      <c r="Z33320" s="34">
        <v>231</v>
      </c>
      <c r="AA33320" s="34">
        <v>248</v>
      </c>
      <c r="AB33320" s="34">
        <v>210</v>
      </c>
      <c r="AC33320" s="34">
        <v>310</v>
      </c>
    </row>
    <row r="33321" spans="1:29" x14ac:dyDescent="0.2">
      <c r="A33321" s="34" t="s">
        <v>93814</v>
      </c>
      <c r="B33321" s="34">
        <v>80</v>
      </c>
      <c r="C33321" s="34">
        <v>75</v>
      </c>
      <c r="D33321" s="34">
        <v>94</v>
      </c>
      <c r="E33321" s="34">
        <v>91</v>
      </c>
      <c r="F33321" s="34">
        <v>74</v>
      </c>
      <c r="G33321" s="34">
        <v>117</v>
      </c>
      <c r="H33321" s="34">
        <v>46</v>
      </c>
      <c r="I33321" s="34">
        <v>77</v>
      </c>
      <c r="J33321" s="34">
        <v>62</v>
      </c>
      <c r="K33321" s="34">
        <v>116</v>
      </c>
      <c r="L33321" s="34">
        <v>57</v>
      </c>
      <c r="M33321" s="34">
        <v>79</v>
      </c>
      <c r="N33321" s="34">
        <v>74</v>
      </c>
      <c r="O33321" s="34">
        <v>115</v>
      </c>
      <c r="P33321" s="34">
        <v>71</v>
      </c>
      <c r="Q33321" s="34">
        <v>126</v>
      </c>
      <c r="R33321" s="34">
        <v>71</v>
      </c>
      <c r="S33321" s="34">
        <v>121</v>
      </c>
      <c r="T33321" s="34">
        <v>69</v>
      </c>
      <c r="U33321" s="34">
        <v>88</v>
      </c>
      <c r="V33321" s="34">
        <v>76</v>
      </c>
      <c r="W33321" s="34">
        <v>151</v>
      </c>
      <c r="X33321" s="34">
        <v>95</v>
      </c>
      <c r="Y33321" s="34">
        <v>127</v>
      </c>
      <c r="Z33321" s="34">
        <v>69</v>
      </c>
      <c r="AA33321" s="34">
        <v>125</v>
      </c>
      <c r="AB33321" s="34">
        <v>100</v>
      </c>
      <c r="AC33321" s="34">
        <v>154</v>
      </c>
    </row>
    <row r="33322" spans="1:29" x14ac:dyDescent="0.2">
      <c r="A33322" s="34" t="s">
        <v>93815</v>
      </c>
      <c r="B33322" s="34">
        <v>37</v>
      </c>
      <c r="C33322" s="34">
        <v>107</v>
      </c>
      <c r="D33322" s="34">
        <v>83</v>
      </c>
      <c r="E33322" s="34">
        <v>90</v>
      </c>
      <c r="F33322" s="34">
        <v>85</v>
      </c>
      <c r="G33322" s="34">
        <v>104</v>
      </c>
      <c r="H33322" s="34">
        <v>37</v>
      </c>
      <c r="I33322" s="34">
        <v>128</v>
      </c>
      <c r="J33322" s="34">
        <v>58</v>
      </c>
      <c r="K33322" s="34">
        <v>100</v>
      </c>
      <c r="L33322" s="34">
        <v>27</v>
      </c>
      <c r="M33322" s="34">
        <v>91</v>
      </c>
      <c r="N33322" s="34">
        <v>74</v>
      </c>
      <c r="O33322" s="34">
        <v>66</v>
      </c>
      <c r="P33322" s="34">
        <v>49</v>
      </c>
      <c r="Q33322" s="34">
        <v>117</v>
      </c>
      <c r="R33322" s="34">
        <v>90</v>
      </c>
      <c r="S33322" s="34">
        <v>83</v>
      </c>
      <c r="T33322" s="34">
        <v>64</v>
      </c>
      <c r="U33322" s="34">
        <v>74</v>
      </c>
      <c r="V33322" s="34">
        <v>72</v>
      </c>
      <c r="W33322" s="34">
        <v>103</v>
      </c>
      <c r="X33322" s="34">
        <v>81</v>
      </c>
      <c r="Y33322" s="34">
        <v>62</v>
      </c>
      <c r="Z33322" s="34">
        <v>78</v>
      </c>
      <c r="AA33322" s="34">
        <v>81</v>
      </c>
      <c r="AB33322" s="34">
        <v>72</v>
      </c>
      <c r="AC33322" s="34">
        <v>117</v>
      </c>
    </row>
    <row r="33323" spans="1:29" x14ac:dyDescent="0.2">
      <c r="A33323" s="34" t="s">
        <v>93816</v>
      </c>
      <c r="B33323" s="34">
        <v>80</v>
      </c>
      <c r="C33323" s="34">
        <v>57</v>
      </c>
      <c r="D33323" s="34">
        <v>85</v>
      </c>
      <c r="E33323" s="34">
        <v>84</v>
      </c>
      <c r="F33323" s="34">
        <v>78</v>
      </c>
      <c r="G33323" s="34">
        <v>70</v>
      </c>
      <c r="H33323" s="34">
        <v>57</v>
      </c>
      <c r="I33323" s="34">
        <v>65</v>
      </c>
      <c r="J33323" s="34">
        <v>62</v>
      </c>
      <c r="K33323" s="34">
        <v>79</v>
      </c>
      <c r="L33323" s="34">
        <v>41</v>
      </c>
      <c r="M33323" s="34">
        <v>61</v>
      </c>
      <c r="N33323" s="34">
        <v>75</v>
      </c>
      <c r="O33323" s="34">
        <v>60</v>
      </c>
      <c r="P33323" s="34">
        <v>66</v>
      </c>
      <c r="Q33323" s="34">
        <v>66</v>
      </c>
      <c r="R33323" s="34">
        <v>104</v>
      </c>
      <c r="S33323" s="34">
        <v>100</v>
      </c>
      <c r="T33323" s="34">
        <v>79</v>
      </c>
      <c r="U33323" s="34">
        <v>88</v>
      </c>
      <c r="V33323" s="34">
        <v>81</v>
      </c>
      <c r="W33323" s="34">
        <v>102</v>
      </c>
      <c r="X33323" s="34">
        <v>79</v>
      </c>
      <c r="Y33323" s="34">
        <v>96</v>
      </c>
      <c r="Z33323" s="34">
        <v>68</v>
      </c>
      <c r="AA33323" s="34">
        <v>107</v>
      </c>
      <c r="AB33323" s="34">
        <v>100</v>
      </c>
      <c r="AC33323" s="34">
        <v>103</v>
      </c>
    </row>
    <row r="33324" spans="1:29" x14ac:dyDescent="0.2">
      <c r="A33324" s="34" t="s">
        <v>93817</v>
      </c>
      <c r="B33324" s="34">
        <v>92</v>
      </c>
      <c r="C33324" s="34">
        <v>76</v>
      </c>
      <c r="D33324" s="34">
        <v>139</v>
      </c>
      <c r="E33324" s="34">
        <v>92</v>
      </c>
      <c r="F33324" s="34">
        <v>111</v>
      </c>
      <c r="G33324" s="34">
        <v>85</v>
      </c>
      <c r="H33324" s="34">
        <v>106</v>
      </c>
      <c r="I33324" s="34">
        <v>108</v>
      </c>
      <c r="J33324" s="34">
        <v>85</v>
      </c>
      <c r="K33324" s="34">
        <v>65</v>
      </c>
      <c r="L33324" s="34">
        <v>89</v>
      </c>
      <c r="M33324" s="34">
        <v>65</v>
      </c>
      <c r="N33324" s="34">
        <v>85</v>
      </c>
      <c r="O33324" s="34">
        <v>75</v>
      </c>
      <c r="P33324" s="34">
        <v>72</v>
      </c>
      <c r="Q33324" s="34">
        <v>114</v>
      </c>
      <c r="R33324" s="34">
        <v>129</v>
      </c>
      <c r="S33324" s="34">
        <v>98</v>
      </c>
      <c r="T33324" s="34">
        <v>114</v>
      </c>
      <c r="U33324" s="34">
        <v>78</v>
      </c>
      <c r="V33324" s="34">
        <v>112</v>
      </c>
      <c r="W33324" s="34">
        <v>97</v>
      </c>
      <c r="X33324" s="34">
        <v>157</v>
      </c>
      <c r="Y33324" s="34">
        <v>87</v>
      </c>
      <c r="Z33324" s="34">
        <v>144</v>
      </c>
      <c r="AA33324" s="34">
        <v>104</v>
      </c>
      <c r="AB33324" s="34">
        <v>185</v>
      </c>
      <c r="AC33324" s="34">
        <v>120</v>
      </c>
    </row>
    <row r="33325" spans="1:29" x14ac:dyDescent="0.2">
      <c r="A33325" s="34" t="s">
        <v>93818</v>
      </c>
      <c r="B33325" s="34">
        <v>32</v>
      </c>
      <c r="C33325" s="34">
        <v>115</v>
      </c>
      <c r="D33325" s="34">
        <v>91</v>
      </c>
      <c r="E33325" s="34">
        <v>105</v>
      </c>
      <c r="F33325" s="34">
        <v>81</v>
      </c>
      <c r="G33325" s="34">
        <v>90</v>
      </c>
      <c r="H33325" s="34">
        <v>90</v>
      </c>
      <c r="I33325" s="34">
        <v>70</v>
      </c>
      <c r="J33325" s="34">
        <v>68</v>
      </c>
      <c r="K33325" s="34">
        <v>96</v>
      </c>
      <c r="L33325" s="34">
        <v>54</v>
      </c>
      <c r="M33325" s="34">
        <v>56</v>
      </c>
      <c r="N33325" s="34">
        <v>70</v>
      </c>
      <c r="O33325" s="34">
        <v>69</v>
      </c>
      <c r="P33325" s="34">
        <v>56</v>
      </c>
      <c r="Q33325" s="34">
        <v>81</v>
      </c>
      <c r="R33325" s="34">
        <v>79</v>
      </c>
      <c r="S33325" s="34">
        <v>117</v>
      </c>
      <c r="T33325" s="34">
        <v>55</v>
      </c>
      <c r="U33325" s="34">
        <v>61</v>
      </c>
      <c r="V33325" s="34">
        <v>88</v>
      </c>
      <c r="W33325" s="34">
        <v>86</v>
      </c>
      <c r="X33325" s="34">
        <v>92</v>
      </c>
      <c r="Y33325" s="34">
        <v>66</v>
      </c>
      <c r="Z33325" s="34">
        <v>128</v>
      </c>
      <c r="AA33325" s="34">
        <v>89</v>
      </c>
      <c r="AB33325" s="34">
        <v>62</v>
      </c>
      <c r="AC33325" s="34">
        <v>151</v>
      </c>
    </row>
    <row r="33326" spans="1:29" x14ac:dyDescent="0.2">
      <c r="A33326" s="34" t="s">
        <v>93819</v>
      </c>
      <c r="B33326" s="34">
        <v>122</v>
      </c>
      <c r="C33326" s="34">
        <v>103</v>
      </c>
      <c r="D33326" s="34">
        <v>144</v>
      </c>
      <c r="E33326" s="34">
        <v>139</v>
      </c>
      <c r="F33326" s="34">
        <v>169</v>
      </c>
      <c r="G33326" s="34">
        <v>113</v>
      </c>
      <c r="H33326" s="34">
        <v>141</v>
      </c>
      <c r="I33326" s="34">
        <v>101</v>
      </c>
      <c r="J33326" s="34">
        <v>136</v>
      </c>
      <c r="K33326" s="34">
        <v>140</v>
      </c>
      <c r="L33326" s="34">
        <v>125</v>
      </c>
      <c r="M33326" s="34">
        <v>93</v>
      </c>
      <c r="N33326" s="34">
        <v>129</v>
      </c>
      <c r="O33326" s="34">
        <v>101</v>
      </c>
      <c r="P33326" s="34">
        <v>175</v>
      </c>
      <c r="Q33326" s="34">
        <v>133</v>
      </c>
      <c r="R33326" s="34">
        <v>173</v>
      </c>
      <c r="S33326" s="34">
        <v>138</v>
      </c>
      <c r="T33326" s="34">
        <v>184</v>
      </c>
      <c r="U33326" s="34">
        <v>161</v>
      </c>
      <c r="V33326" s="34">
        <v>213</v>
      </c>
      <c r="W33326" s="34">
        <v>187</v>
      </c>
      <c r="X33326" s="34">
        <v>164</v>
      </c>
      <c r="Y33326" s="34">
        <v>143</v>
      </c>
      <c r="Z33326" s="34">
        <v>176</v>
      </c>
      <c r="AA33326" s="34">
        <v>160</v>
      </c>
      <c r="AB33326" s="34">
        <v>166</v>
      </c>
      <c r="AC33326" s="34">
        <v>205</v>
      </c>
    </row>
    <row r="33327" spans="1:29" x14ac:dyDescent="0.2">
      <c r="A33327" s="34" t="s">
        <v>93820</v>
      </c>
      <c r="B33327" s="34">
        <v>59</v>
      </c>
      <c r="C33327" s="34">
        <v>68</v>
      </c>
      <c r="D33327" s="34">
        <v>74</v>
      </c>
      <c r="E33327" s="34">
        <v>86</v>
      </c>
      <c r="F33327" s="34">
        <v>82</v>
      </c>
      <c r="G33327" s="34">
        <v>54</v>
      </c>
      <c r="H33327" s="34">
        <v>84</v>
      </c>
      <c r="I33327" s="34">
        <v>56</v>
      </c>
      <c r="J33327" s="34">
        <v>40</v>
      </c>
      <c r="K33327" s="34">
        <v>73</v>
      </c>
      <c r="L33327" s="34">
        <v>54</v>
      </c>
      <c r="M33327" s="34">
        <v>90</v>
      </c>
      <c r="N33327" s="34">
        <v>62</v>
      </c>
      <c r="O33327" s="34">
        <v>56</v>
      </c>
      <c r="P33327" s="34">
        <v>72</v>
      </c>
      <c r="Q33327" s="34">
        <v>77</v>
      </c>
      <c r="R33327" s="34">
        <v>71</v>
      </c>
      <c r="S33327" s="34">
        <v>82</v>
      </c>
      <c r="T33327" s="34">
        <v>54</v>
      </c>
      <c r="U33327" s="34">
        <v>68</v>
      </c>
      <c r="V33327" s="34">
        <v>104</v>
      </c>
      <c r="W33327" s="34">
        <v>52</v>
      </c>
      <c r="X33327" s="34">
        <v>79</v>
      </c>
      <c r="Y33327" s="34">
        <v>61</v>
      </c>
      <c r="Z33327" s="34">
        <v>83</v>
      </c>
      <c r="AA33327" s="34">
        <v>73</v>
      </c>
      <c r="AB33327" s="34">
        <v>68</v>
      </c>
      <c r="AC33327" s="34">
        <v>76</v>
      </c>
    </row>
    <row r="33328" spans="1:29" x14ac:dyDescent="0.2">
      <c r="A33328" s="34" t="s">
        <v>93821</v>
      </c>
      <c r="B33328" s="34">
        <v>76</v>
      </c>
      <c r="C33328" s="34">
        <v>73</v>
      </c>
      <c r="D33328" s="34">
        <v>110</v>
      </c>
      <c r="E33328" s="34">
        <v>112</v>
      </c>
      <c r="F33328" s="34">
        <v>113</v>
      </c>
      <c r="G33328" s="34">
        <v>107</v>
      </c>
      <c r="H33328" s="34">
        <v>94</v>
      </c>
      <c r="I33328" s="34">
        <v>103</v>
      </c>
      <c r="J33328" s="34">
        <v>73</v>
      </c>
      <c r="K33328" s="34">
        <v>81</v>
      </c>
      <c r="L33328" s="34">
        <v>94</v>
      </c>
      <c r="M33328" s="34">
        <v>113</v>
      </c>
      <c r="N33328" s="34">
        <v>78</v>
      </c>
      <c r="O33328" s="34">
        <v>74</v>
      </c>
      <c r="P33328" s="34">
        <v>110</v>
      </c>
      <c r="Q33328" s="34">
        <v>93</v>
      </c>
      <c r="R33328" s="34">
        <v>110</v>
      </c>
      <c r="S33328" s="34">
        <v>109</v>
      </c>
      <c r="T33328" s="34">
        <v>112</v>
      </c>
      <c r="U33328" s="34">
        <v>110</v>
      </c>
      <c r="V33328" s="34">
        <v>130</v>
      </c>
      <c r="W33328" s="34">
        <v>133</v>
      </c>
      <c r="X33328" s="34">
        <v>138</v>
      </c>
      <c r="Y33328" s="34">
        <v>99</v>
      </c>
      <c r="Z33328" s="34">
        <v>103</v>
      </c>
      <c r="AA33328" s="34">
        <v>109</v>
      </c>
      <c r="AB33328" s="34">
        <v>95</v>
      </c>
      <c r="AC33328" s="34">
        <v>146</v>
      </c>
    </row>
    <row r="33329" spans="1:29" x14ac:dyDescent="0.2">
      <c r="A33329" s="34" t="s">
        <v>93822</v>
      </c>
      <c r="B33329" s="34">
        <v>66</v>
      </c>
      <c r="C33329" s="34">
        <v>114</v>
      </c>
      <c r="D33329" s="34">
        <v>120</v>
      </c>
      <c r="E33329" s="34">
        <v>156</v>
      </c>
      <c r="F33329" s="34">
        <v>93</v>
      </c>
      <c r="G33329" s="34">
        <v>127</v>
      </c>
      <c r="H33329" s="34">
        <v>87</v>
      </c>
      <c r="I33329" s="34">
        <v>118</v>
      </c>
      <c r="J33329" s="34">
        <v>73</v>
      </c>
      <c r="K33329" s="34">
        <v>153</v>
      </c>
      <c r="L33329" s="34">
        <v>59</v>
      </c>
      <c r="M33329" s="34">
        <v>108</v>
      </c>
      <c r="N33329" s="34">
        <v>74</v>
      </c>
      <c r="O33329" s="34">
        <v>119</v>
      </c>
      <c r="P33329" s="34">
        <v>72</v>
      </c>
      <c r="Q33329" s="34">
        <v>105</v>
      </c>
      <c r="R33329" s="34">
        <v>116</v>
      </c>
      <c r="S33329" s="34">
        <v>144</v>
      </c>
      <c r="T33329" s="34">
        <v>83</v>
      </c>
      <c r="U33329" s="34">
        <v>105</v>
      </c>
      <c r="V33329" s="34">
        <v>106</v>
      </c>
      <c r="W33329" s="34">
        <v>133</v>
      </c>
      <c r="X33329" s="34">
        <v>127</v>
      </c>
      <c r="Y33329" s="34">
        <v>106</v>
      </c>
      <c r="Z33329" s="34">
        <v>141</v>
      </c>
      <c r="AA33329" s="34">
        <v>122</v>
      </c>
      <c r="AB33329" s="34">
        <v>71</v>
      </c>
      <c r="AC33329" s="34">
        <v>229</v>
      </c>
    </row>
    <row r="33330" spans="1:29" x14ac:dyDescent="0.2">
      <c r="A33330" s="34" t="s">
        <v>93823</v>
      </c>
      <c r="B33330" s="34">
        <v>76</v>
      </c>
      <c r="C33330" s="34">
        <v>36</v>
      </c>
      <c r="D33330" s="34">
        <v>38</v>
      </c>
      <c r="E33330" s="34">
        <v>40</v>
      </c>
      <c r="F33330" s="34">
        <v>43</v>
      </c>
      <c r="G33330" s="34">
        <v>2</v>
      </c>
      <c r="H33330" s="34">
        <v>24</v>
      </c>
      <c r="I33330" s="34">
        <v>31</v>
      </c>
      <c r="J33330" s="34">
        <v>26</v>
      </c>
      <c r="K33330" s="34">
        <v>39</v>
      </c>
      <c r="L33330" s="34">
        <v>36</v>
      </c>
      <c r="M33330" s="34">
        <v>43</v>
      </c>
      <c r="N33330" s="34">
        <v>29</v>
      </c>
      <c r="O33330" s="34">
        <v>25</v>
      </c>
      <c r="P33330" s="34">
        <v>22</v>
      </c>
      <c r="Q33330" s="34">
        <v>36</v>
      </c>
      <c r="R33330" s="34">
        <v>29</v>
      </c>
      <c r="S33330" s="34">
        <v>43</v>
      </c>
      <c r="T33330" s="34">
        <v>49</v>
      </c>
      <c r="U33330" s="34">
        <v>50</v>
      </c>
      <c r="V33330" s="34">
        <v>38</v>
      </c>
      <c r="W33330" s="34">
        <v>30</v>
      </c>
      <c r="X33330" s="34">
        <v>60</v>
      </c>
      <c r="Y33330" s="34">
        <v>42</v>
      </c>
      <c r="Z33330" s="34">
        <v>29</v>
      </c>
      <c r="AA33330" s="34">
        <v>33</v>
      </c>
      <c r="AB33330" s="34">
        <v>63</v>
      </c>
      <c r="AC33330" s="34">
        <v>93</v>
      </c>
    </row>
    <row r="33331" spans="1:29" x14ac:dyDescent="0.2">
      <c r="A33331" s="34" t="s">
        <v>93824</v>
      </c>
      <c r="B33331" s="34">
        <v>130</v>
      </c>
      <c r="C33331" s="34">
        <v>100</v>
      </c>
      <c r="D33331" s="34">
        <v>197</v>
      </c>
      <c r="E33331" s="34">
        <v>145</v>
      </c>
      <c r="F33331" s="34">
        <v>176</v>
      </c>
      <c r="G33331" s="34">
        <v>123</v>
      </c>
      <c r="H33331" s="34">
        <v>165</v>
      </c>
      <c r="I33331" s="34">
        <v>93</v>
      </c>
      <c r="J33331" s="34">
        <v>180</v>
      </c>
      <c r="K33331" s="34">
        <v>81</v>
      </c>
      <c r="L33331" s="34">
        <v>126</v>
      </c>
      <c r="M33331" s="34">
        <v>91</v>
      </c>
      <c r="N33331" s="34">
        <v>152</v>
      </c>
      <c r="O33331" s="34">
        <v>115</v>
      </c>
      <c r="P33331" s="34">
        <v>170</v>
      </c>
      <c r="Q33331" s="34">
        <v>150</v>
      </c>
      <c r="R33331" s="34">
        <v>204</v>
      </c>
      <c r="S33331" s="34">
        <v>127</v>
      </c>
      <c r="T33331" s="34">
        <v>237</v>
      </c>
      <c r="U33331" s="34">
        <v>120</v>
      </c>
      <c r="V33331" s="34">
        <v>190</v>
      </c>
      <c r="W33331" s="34">
        <v>97</v>
      </c>
      <c r="X33331" s="34">
        <v>223</v>
      </c>
      <c r="Y33331" s="34">
        <v>114</v>
      </c>
      <c r="Z33331" s="34">
        <v>193</v>
      </c>
      <c r="AA33331" s="34">
        <v>144</v>
      </c>
      <c r="AB33331" s="34">
        <v>188</v>
      </c>
      <c r="AC33331" s="34">
        <v>156</v>
      </c>
    </row>
    <row r="33332" spans="1:29" x14ac:dyDescent="0.2">
      <c r="A33332" s="34" t="s">
        <v>93825</v>
      </c>
      <c r="B33332" s="34">
        <v>37</v>
      </c>
      <c r="C33332" s="34">
        <v>60</v>
      </c>
      <c r="D33332" s="34">
        <v>77</v>
      </c>
      <c r="E33332" s="34">
        <v>59</v>
      </c>
      <c r="F33332" s="34">
        <v>70</v>
      </c>
      <c r="G33332" s="34">
        <v>25</v>
      </c>
      <c r="H33332" s="34">
        <v>47</v>
      </c>
      <c r="I33332" s="34">
        <v>46</v>
      </c>
      <c r="J33332" s="34">
        <v>49</v>
      </c>
      <c r="K33332" s="34">
        <v>57</v>
      </c>
      <c r="L33332" s="34">
        <v>34</v>
      </c>
      <c r="M33332" s="34">
        <v>55</v>
      </c>
      <c r="N33332" s="34">
        <v>58</v>
      </c>
      <c r="O33332" s="34">
        <v>53</v>
      </c>
      <c r="P33332" s="34">
        <v>73</v>
      </c>
      <c r="Q33332" s="34">
        <v>67</v>
      </c>
      <c r="R33332" s="34">
        <v>44</v>
      </c>
      <c r="S33332" s="34">
        <v>78</v>
      </c>
      <c r="T33332" s="34">
        <v>55</v>
      </c>
      <c r="U33332" s="34">
        <v>58</v>
      </c>
      <c r="V33332" s="34">
        <v>70</v>
      </c>
      <c r="W33332" s="34">
        <v>51</v>
      </c>
      <c r="X33332" s="34">
        <v>90</v>
      </c>
      <c r="Y33332" s="34">
        <v>41</v>
      </c>
      <c r="Z33332" s="34">
        <v>73</v>
      </c>
      <c r="AA33332" s="34">
        <v>78</v>
      </c>
      <c r="AB33332" s="34">
        <v>48</v>
      </c>
      <c r="AC33332" s="34">
        <v>73</v>
      </c>
    </row>
    <row r="33333" spans="1:29" x14ac:dyDescent="0.2">
      <c r="A33333" s="34" t="s">
        <v>93826</v>
      </c>
      <c r="B33333" s="34">
        <v>104</v>
      </c>
      <c r="C33333" s="34">
        <v>120</v>
      </c>
      <c r="D33333" s="34">
        <v>123</v>
      </c>
      <c r="E33333" s="34">
        <v>94</v>
      </c>
      <c r="F33333" s="34">
        <v>104</v>
      </c>
      <c r="G33333" s="34">
        <v>78</v>
      </c>
      <c r="H33333" s="34">
        <v>89</v>
      </c>
      <c r="I33333" s="34">
        <v>71</v>
      </c>
      <c r="J33333" s="34">
        <v>93</v>
      </c>
      <c r="K33333" s="34">
        <v>78</v>
      </c>
      <c r="L33333" s="34">
        <v>46</v>
      </c>
      <c r="M33333" s="34">
        <v>65</v>
      </c>
      <c r="N33333" s="34">
        <v>81</v>
      </c>
      <c r="O33333" s="34">
        <v>76</v>
      </c>
      <c r="P33333" s="34">
        <v>66</v>
      </c>
      <c r="Q33333" s="34">
        <v>104</v>
      </c>
      <c r="R33333" s="34">
        <v>131</v>
      </c>
      <c r="S33333" s="34">
        <v>105</v>
      </c>
      <c r="T33333" s="34">
        <v>108</v>
      </c>
      <c r="U33333" s="34">
        <v>87</v>
      </c>
      <c r="V33333" s="34">
        <v>118</v>
      </c>
      <c r="W33333" s="34">
        <v>71</v>
      </c>
      <c r="X33333" s="34">
        <v>77</v>
      </c>
      <c r="Y33333" s="34">
        <v>98</v>
      </c>
      <c r="Z33333" s="34">
        <v>109</v>
      </c>
      <c r="AA33333" s="34">
        <v>121</v>
      </c>
      <c r="AB33333" s="34">
        <v>120</v>
      </c>
      <c r="AC33333" s="34">
        <v>132</v>
      </c>
    </row>
    <row r="33334" spans="1:29" x14ac:dyDescent="0.2">
      <c r="A33334" s="34" t="s">
        <v>93827</v>
      </c>
      <c r="B33334" s="34">
        <v>58</v>
      </c>
      <c r="C33334" s="34">
        <v>54</v>
      </c>
      <c r="D33334" s="34">
        <v>58</v>
      </c>
      <c r="E33334" s="34">
        <v>65</v>
      </c>
      <c r="F33334" s="34">
        <v>56</v>
      </c>
      <c r="G33334" s="34">
        <v>65</v>
      </c>
      <c r="H33334" s="34">
        <v>54</v>
      </c>
      <c r="I33334" s="34">
        <v>79</v>
      </c>
      <c r="J33334" s="34">
        <v>56</v>
      </c>
      <c r="K33334" s="34">
        <v>58</v>
      </c>
      <c r="L33334" s="34">
        <v>44</v>
      </c>
      <c r="M33334" s="34">
        <v>51</v>
      </c>
      <c r="N33334" s="34">
        <v>57</v>
      </c>
      <c r="O33334" s="34">
        <v>49</v>
      </c>
      <c r="P33334" s="34">
        <v>40</v>
      </c>
      <c r="Q33334" s="34">
        <v>106</v>
      </c>
      <c r="R33334" s="34">
        <v>77</v>
      </c>
      <c r="S33334" s="34">
        <v>75</v>
      </c>
      <c r="T33334" s="34">
        <v>75</v>
      </c>
      <c r="U33334" s="34">
        <v>92</v>
      </c>
      <c r="V33334" s="34">
        <v>79</v>
      </c>
      <c r="W33334" s="34">
        <v>85</v>
      </c>
      <c r="X33334" s="34">
        <v>85</v>
      </c>
      <c r="Y33334" s="34">
        <v>71</v>
      </c>
      <c r="Z33334" s="34">
        <v>54</v>
      </c>
      <c r="AA33334" s="34">
        <v>74</v>
      </c>
      <c r="AB33334" s="34">
        <v>48</v>
      </c>
      <c r="AC33334" s="34">
        <v>90</v>
      </c>
    </row>
    <row r="33335" spans="1:29" x14ac:dyDescent="0.2">
      <c r="A33335" s="34" t="s">
        <v>93828</v>
      </c>
      <c r="B33335" s="34">
        <v>70</v>
      </c>
      <c r="C33335" s="34">
        <v>94</v>
      </c>
      <c r="D33335" s="34">
        <v>97</v>
      </c>
      <c r="E33335" s="34">
        <v>103</v>
      </c>
      <c r="F33335" s="34">
        <v>90</v>
      </c>
      <c r="G33335" s="34">
        <v>86</v>
      </c>
      <c r="H33335" s="34">
        <v>136</v>
      </c>
      <c r="I33335" s="34">
        <v>96</v>
      </c>
      <c r="J33335" s="34">
        <v>80</v>
      </c>
      <c r="K33335" s="34">
        <v>105</v>
      </c>
      <c r="L33335" s="34">
        <v>86</v>
      </c>
      <c r="M33335" s="34">
        <v>80</v>
      </c>
      <c r="N33335" s="34">
        <v>80</v>
      </c>
      <c r="O33335" s="34">
        <v>78</v>
      </c>
      <c r="P33335" s="34">
        <v>75</v>
      </c>
      <c r="Q33335" s="34">
        <v>130</v>
      </c>
      <c r="R33335" s="34">
        <v>127</v>
      </c>
      <c r="S33335" s="34">
        <v>178</v>
      </c>
      <c r="T33335" s="34">
        <v>87</v>
      </c>
      <c r="U33335" s="34">
        <v>102</v>
      </c>
      <c r="V33335" s="34">
        <v>100</v>
      </c>
      <c r="W33335" s="34">
        <v>81</v>
      </c>
      <c r="X33335" s="34">
        <v>131</v>
      </c>
      <c r="Y33335" s="34">
        <v>131</v>
      </c>
      <c r="Z33335" s="34">
        <v>114</v>
      </c>
      <c r="AA33335" s="34">
        <v>119</v>
      </c>
      <c r="AB33335" s="34">
        <v>139</v>
      </c>
      <c r="AC33335" s="34">
        <v>179</v>
      </c>
    </row>
    <row r="33336" spans="1:29" x14ac:dyDescent="0.2">
      <c r="A33336" s="34" t="s">
        <v>93829</v>
      </c>
      <c r="B33336" s="34">
        <v>73</v>
      </c>
      <c r="C33336" s="34">
        <v>52</v>
      </c>
      <c r="D33336" s="34">
        <v>47</v>
      </c>
      <c r="E33336" s="34">
        <v>102</v>
      </c>
      <c r="F33336" s="34">
        <v>63</v>
      </c>
      <c r="G33336" s="34">
        <v>48</v>
      </c>
      <c r="H33336" s="34">
        <v>63</v>
      </c>
      <c r="I33336" s="34">
        <v>60</v>
      </c>
      <c r="J33336" s="34">
        <v>72</v>
      </c>
      <c r="K33336" s="34">
        <v>67</v>
      </c>
      <c r="L33336" s="34">
        <v>97</v>
      </c>
      <c r="M33336" s="34">
        <v>66</v>
      </c>
      <c r="N33336" s="34">
        <v>50</v>
      </c>
      <c r="O33336" s="34">
        <v>90</v>
      </c>
      <c r="P33336" s="34">
        <v>48</v>
      </c>
      <c r="Q33336" s="34">
        <v>92</v>
      </c>
      <c r="R33336" s="34">
        <v>98</v>
      </c>
      <c r="S33336" s="34">
        <v>67</v>
      </c>
      <c r="T33336" s="34">
        <v>101</v>
      </c>
      <c r="U33336" s="34">
        <v>55</v>
      </c>
      <c r="V33336" s="34">
        <v>59</v>
      </c>
      <c r="W33336" s="34">
        <v>89</v>
      </c>
      <c r="X33336" s="34">
        <v>62</v>
      </c>
      <c r="Y33336" s="34">
        <v>100</v>
      </c>
      <c r="Z33336" s="34">
        <v>61</v>
      </c>
      <c r="AA33336" s="34">
        <v>111</v>
      </c>
      <c r="AB33336" s="34">
        <v>142</v>
      </c>
      <c r="AC33336" s="34">
        <v>153</v>
      </c>
    </row>
    <row r="33337" spans="1:29" x14ac:dyDescent="0.2">
      <c r="A33337" s="34" t="s">
        <v>93830</v>
      </c>
      <c r="B33337" s="34">
        <v>65</v>
      </c>
      <c r="C33337" s="34">
        <v>37</v>
      </c>
      <c r="D33337" s="34">
        <v>66</v>
      </c>
      <c r="E33337" s="34">
        <v>28</v>
      </c>
      <c r="F33337" s="34">
        <v>47</v>
      </c>
      <c r="G33337" s="34">
        <v>27</v>
      </c>
      <c r="H33337" s="34">
        <v>50</v>
      </c>
      <c r="I33337" s="34">
        <v>26</v>
      </c>
      <c r="J33337" s="34">
        <v>35</v>
      </c>
      <c r="K33337" s="34">
        <v>23</v>
      </c>
      <c r="L33337" s="34">
        <v>45</v>
      </c>
      <c r="M33337" s="34">
        <v>41</v>
      </c>
      <c r="N33337" s="34">
        <v>33</v>
      </c>
      <c r="O33337" s="34">
        <v>22</v>
      </c>
      <c r="P33337" s="34">
        <v>30</v>
      </c>
      <c r="Q33337" s="34">
        <v>51</v>
      </c>
      <c r="R33337" s="34">
        <v>66</v>
      </c>
      <c r="S33337" s="34">
        <v>34</v>
      </c>
      <c r="T33337" s="34">
        <v>38</v>
      </c>
      <c r="U33337" s="34">
        <v>29</v>
      </c>
      <c r="V33337" s="34">
        <v>58</v>
      </c>
      <c r="W33337" s="34">
        <v>53</v>
      </c>
      <c r="X33337" s="34">
        <v>46</v>
      </c>
      <c r="Y33337" s="34">
        <v>50</v>
      </c>
      <c r="Z33337" s="34">
        <v>46</v>
      </c>
      <c r="AA33337" s="34">
        <v>51</v>
      </c>
      <c r="AB33337" s="34">
        <v>34</v>
      </c>
      <c r="AC33337" s="34">
        <v>53</v>
      </c>
    </row>
    <row r="33338" spans="1:29" x14ac:dyDescent="0.2">
      <c r="A33338" s="34" t="s">
        <v>93831</v>
      </c>
      <c r="B33338" s="34">
        <v>40</v>
      </c>
      <c r="C33338" s="34">
        <v>62</v>
      </c>
      <c r="D33338" s="34">
        <v>60</v>
      </c>
      <c r="E33338" s="34">
        <v>68</v>
      </c>
      <c r="F33338" s="34">
        <v>57</v>
      </c>
      <c r="G33338" s="34">
        <v>50</v>
      </c>
      <c r="H33338" s="34">
        <v>57</v>
      </c>
      <c r="I33338" s="34">
        <v>38</v>
      </c>
      <c r="J33338" s="34">
        <v>35</v>
      </c>
      <c r="K33338" s="34">
        <v>34</v>
      </c>
      <c r="L33338" s="34">
        <v>48</v>
      </c>
      <c r="M33338" s="34">
        <v>25</v>
      </c>
      <c r="N33338" s="34">
        <v>58</v>
      </c>
      <c r="O33338" s="34">
        <v>49</v>
      </c>
      <c r="P33338" s="34">
        <v>52</v>
      </c>
      <c r="Q33338" s="34">
        <v>68</v>
      </c>
      <c r="R33338" s="34">
        <v>64</v>
      </c>
      <c r="S33338" s="34">
        <v>74</v>
      </c>
      <c r="T33338" s="34">
        <v>80</v>
      </c>
      <c r="U33338" s="34">
        <v>72</v>
      </c>
      <c r="V33338" s="34">
        <v>72</v>
      </c>
      <c r="W33338" s="34">
        <v>70</v>
      </c>
      <c r="X33338" s="34">
        <v>57</v>
      </c>
      <c r="Y33338" s="34">
        <v>82</v>
      </c>
      <c r="Z33338" s="34">
        <v>76</v>
      </c>
      <c r="AA33338" s="34">
        <v>55</v>
      </c>
      <c r="AB33338" s="34">
        <v>94</v>
      </c>
      <c r="AC33338" s="34">
        <v>103</v>
      </c>
    </row>
    <row r="33339" spans="1:29" x14ac:dyDescent="0.2">
      <c r="A33339" s="34" t="s">
        <v>93832</v>
      </c>
      <c r="B33339" s="34">
        <v>79</v>
      </c>
      <c r="C33339" s="34">
        <v>69</v>
      </c>
      <c r="D33339" s="34">
        <v>81</v>
      </c>
      <c r="E33339" s="34">
        <v>70</v>
      </c>
      <c r="F33339" s="34">
        <v>74</v>
      </c>
      <c r="G33339" s="34">
        <v>47</v>
      </c>
      <c r="H33339" s="34">
        <v>72</v>
      </c>
      <c r="I33339" s="34">
        <v>89</v>
      </c>
      <c r="J33339" s="34">
        <v>53</v>
      </c>
      <c r="K33339" s="34">
        <v>92</v>
      </c>
      <c r="L33339" s="34">
        <v>59</v>
      </c>
      <c r="M33339" s="34">
        <v>62</v>
      </c>
      <c r="N33339" s="34">
        <v>58</v>
      </c>
      <c r="O33339" s="34">
        <v>72</v>
      </c>
      <c r="P33339" s="34">
        <v>71</v>
      </c>
      <c r="Q33339" s="34">
        <v>96</v>
      </c>
      <c r="R33339" s="34">
        <v>74</v>
      </c>
      <c r="S33339" s="34">
        <v>93</v>
      </c>
      <c r="T33339" s="34">
        <v>78</v>
      </c>
      <c r="U33339" s="34">
        <v>77</v>
      </c>
      <c r="V33339" s="34">
        <v>70</v>
      </c>
      <c r="W33339" s="34">
        <v>73</v>
      </c>
      <c r="X33339" s="34">
        <v>74</v>
      </c>
      <c r="Y33339" s="34">
        <v>85</v>
      </c>
      <c r="Z33339" s="34">
        <v>81</v>
      </c>
      <c r="AA33339" s="34">
        <v>102</v>
      </c>
      <c r="AB33339" s="34">
        <v>90</v>
      </c>
      <c r="AC33339" s="34">
        <v>115</v>
      </c>
    </row>
    <row r="33340" spans="1:29" x14ac:dyDescent="0.2">
      <c r="A33340" s="34" t="s">
        <v>93833</v>
      </c>
      <c r="B33340" s="34">
        <v>85</v>
      </c>
      <c r="C33340" s="34">
        <v>103</v>
      </c>
      <c r="D33340" s="34">
        <v>108</v>
      </c>
      <c r="E33340" s="34">
        <v>108</v>
      </c>
      <c r="F33340" s="34">
        <v>130</v>
      </c>
      <c r="G33340" s="34">
        <v>113</v>
      </c>
      <c r="H33340" s="34">
        <v>91</v>
      </c>
      <c r="I33340" s="34">
        <v>94</v>
      </c>
      <c r="J33340" s="34">
        <v>94</v>
      </c>
      <c r="K33340" s="34">
        <v>152</v>
      </c>
      <c r="L33340" s="34">
        <v>71</v>
      </c>
      <c r="M33340" s="34">
        <v>75</v>
      </c>
      <c r="N33340" s="34">
        <v>95</v>
      </c>
      <c r="O33340" s="34">
        <v>85</v>
      </c>
      <c r="P33340" s="34">
        <v>86</v>
      </c>
      <c r="Q33340" s="34">
        <v>111</v>
      </c>
      <c r="R33340" s="34">
        <v>153</v>
      </c>
      <c r="S33340" s="34">
        <v>97</v>
      </c>
      <c r="T33340" s="34">
        <v>111</v>
      </c>
      <c r="U33340" s="34">
        <v>92</v>
      </c>
      <c r="V33340" s="34">
        <v>93</v>
      </c>
      <c r="W33340" s="34">
        <v>131</v>
      </c>
      <c r="X33340" s="34">
        <v>174</v>
      </c>
      <c r="Y33340" s="34">
        <v>97</v>
      </c>
      <c r="Z33340" s="34">
        <v>93</v>
      </c>
      <c r="AA33340" s="34">
        <v>148</v>
      </c>
      <c r="AB33340" s="34">
        <v>152</v>
      </c>
      <c r="AC33340" s="34">
        <v>154</v>
      </c>
    </row>
    <row r="33341" spans="1:29" x14ac:dyDescent="0.2">
      <c r="A33341" s="34" t="s">
        <v>93834</v>
      </c>
      <c r="B33341" s="34">
        <v>189</v>
      </c>
      <c r="C33341" s="34">
        <v>268</v>
      </c>
      <c r="D33341" s="34">
        <v>331</v>
      </c>
      <c r="E33341" s="34">
        <v>226</v>
      </c>
      <c r="F33341" s="34">
        <v>242</v>
      </c>
      <c r="G33341" s="34">
        <v>229</v>
      </c>
      <c r="H33341" s="34">
        <v>220</v>
      </c>
      <c r="I33341" s="34">
        <v>236</v>
      </c>
      <c r="J33341" s="34">
        <v>262</v>
      </c>
      <c r="K33341" s="34">
        <v>305</v>
      </c>
      <c r="L33341" s="34">
        <v>221</v>
      </c>
      <c r="M33341" s="34">
        <v>210</v>
      </c>
      <c r="N33341" s="34">
        <v>236</v>
      </c>
      <c r="O33341" s="34">
        <v>186</v>
      </c>
      <c r="P33341" s="34">
        <v>226</v>
      </c>
      <c r="Q33341" s="34">
        <v>314</v>
      </c>
      <c r="R33341" s="34">
        <v>342</v>
      </c>
      <c r="S33341" s="34">
        <v>297</v>
      </c>
      <c r="T33341" s="34">
        <v>279</v>
      </c>
      <c r="U33341" s="34">
        <v>201</v>
      </c>
      <c r="V33341" s="34">
        <v>267</v>
      </c>
      <c r="W33341" s="34">
        <v>281</v>
      </c>
      <c r="X33341" s="34">
        <v>348</v>
      </c>
      <c r="Y33341" s="34">
        <v>211</v>
      </c>
      <c r="Z33341" s="34">
        <v>278</v>
      </c>
      <c r="AA33341" s="34">
        <v>268</v>
      </c>
      <c r="AB33341" s="34">
        <v>279</v>
      </c>
      <c r="AC33341" s="34">
        <v>362</v>
      </c>
    </row>
    <row r="33342" spans="1:29" x14ac:dyDescent="0.2">
      <c r="A33342" s="34" t="s">
        <v>93835</v>
      </c>
      <c r="B33342" s="34">
        <v>128</v>
      </c>
      <c r="C33342" s="34">
        <v>153</v>
      </c>
      <c r="D33342" s="34">
        <v>205</v>
      </c>
      <c r="E33342" s="34">
        <v>115</v>
      </c>
      <c r="F33342" s="34">
        <v>197</v>
      </c>
      <c r="G33342" s="34">
        <v>133</v>
      </c>
      <c r="H33342" s="34">
        <v>179</v>
      </c>
      <c r="I33342" s="34">
        <v>120</v>
      </c>
      <c r="J33342" s="34">
        <v>200</v>
      </c>
      <c r="K33342" s="34">
        <v>139</v>
      </c>
      <c r="L33342" s="34">
        <v>150</v>
      </c>
      <c r="M33342" s="34">
        <v>102</v>
      </c>
      <c r="N33342" s="34">
        <v>168</v>
      </c>
      <c r="O33342" s="34">
        <v>127</v>
      </c>
      <c r="P33342" s="34">
        <v>132</v>
      </c>
      <c r="Q33342" s="34">
        <v>188</v>
      </c>
      <c r="R33342" s="34">
        <v>186</v>
      </c>
      <c r="S33342" s="34">
        <v>192</v>
      </c>
      <c r="T33342" s="34">
        <v>203</v>
      </c>
      <c r="U33342" s="34">
        <v>110</v>
      </c>
      <c r="V33342" s="34">
        <v>198</v>
      </c>
      <c r="W33342" s="34">
        <v>153</v>
      </c>
      <c r="X33342" s="34">
        <v>214</v>
      </c>
      <c r="Y33342" s="34">
        <v>188</v>
      </c>
      <c r="Z33342" s="34">
        <v>227</v>
      </c>
      <c r="AA33342" s="34">
        <v>208</v>
      </c>
      <c r="AB33342" s="34">
        <v>178</v>
      </c>
      <c r="AC33342" s="34">
        <v>207</v>
      </c>
    </row>
    <row r="33343" spans="1:29" x14ac:dyDescent="0.2">
      <c r="A33343" s="34" t="s">
        <v>93836</v>
      </c>
      <c r="B33343" s="34">
        <v>57</v>
      </c>
      <c r="C33343" s="34">
        <v>55</v>
      </c>
      <c r="D33343" s="34">
        <v>101</v>
      </c>
      <c r="E33343" s="34">
        <v>62</v>
      </c>
      <c r="F33343" s="34">
        <v>81</v>
      </c>
      <c r="G33343" s="34">
        <v>40</v>
      </c>
      <c r="H33343" s="34">
        <v>74</v>
      </c>
      <c r="I33343" s="34">
        <v>61</v>
      </c>
      <c r="J33343" s="34">
        <v>80</v>
      </c>
      <c r="K33343" s="34">
        <v>59</v>
      </c>
      <c r="L33343" s="34">
        <v>54</v>
      </c>
      <c r="M33343" s="34">
        <v>48</v>
      </c>
      <c r="N33343" s="34">
        <v>43</v>
      </c>
      <c r="O33343" s="34">
        <v>68</v>
      </c>
      <c r="P33343" s="34">
        <v>66</v>
      </c>
      <c r="Q33343" s="34">
        <v>63</v>
      </c>
      <c r="R33343" s="34">
        <v>100</v>
      </c>
      <c r="S33343" s="34">
        <v>111</v>
      </c>
      <c r="T33343" s="34">
        <v>65</v>
      </c>
      <c r="U33343" s="34">
        <v>62</v>
      </c>
      <c r="V33343" s="34">
        <v>142</v>
      </c>
      <c r="W33343" s="34">
        <v>56</v>
      </c>
      <c r="X33343" s="34">
        <v>84</v>
      </c>
      <c r="Y33343" s="34">
        <v>71</v>
      </c>
      <c r="Z33343" s="34">
        <v>63</v>
      </c>
      <c r="AA33343" s="34">
        <v>66</v>
      </c>
      <c r="AB33343" s="34">
        <v>90</v>
      </c>
      <c r="AC33343" s="34">
        <v>106</v>
      </c>
    </row>
    <row r="33344" spans="1:29" x14ac:dyDescent="0.2">
      <c r="A33344" s="34" t="s">
        <v>93837</v>
      </c>
      <c r="B33344" s="34">
        <v>55</v>
      </c>
      <c r="C33344" s="34">
        <v>59</v>
      </c>
      <c r="D33344" s="34">
        <v>79</v>
      </c>
      <c r="E33344" s="34">
        <v>62</v>
      </c>
      <c r="F33344" s="34">
        <v>82</v>
      </c>
      <c r="G33344" s="34">
        <v>43</v>
      </c>
      <c r="H33344" s="34">
        <v>63</v>
      </c>
      <c r="I33344" s="34">
        <v>42</v>
      </c>
      <c r="J33344" s="34">
        <v>49</v>
      </c>
      <c r="K33344" s="34">
        <v>70</v>
      </c>
      <c r="L33344" s="34">
        <v>61</v>
      </c>
      <c r="M33344" s="34">
        <v>38</v>
      </c>
      <c r="N33344" s="34">
        <v>82</v>
      </c>
      <c r="O33344" s="34">
        <v>52</v>
      </c>
      <c r="P33344" s="34">
        <v>75</v>
      </c>
      <c r="Q33344" s="34">
        <v>81</v>
      </c>
      <c r="R33344" s="34">
        <v>67</v>
      </c>
      <c r="S33344" s="34">
        <v>94</v>
      </c>
      <c r="T33344" s="34">
        <v>40</v>
      </c>
      <c r="U33344" s="34">
        <v>74</v>
      </c>
      <c r="V33344" s="34">
        <v>74</v>
      </c>
      <c r="W33344" s="34">
        <v>93</v>
      </c>
      <c r="X33344" s="34">
        <v>101</v>
      </c>
      <c r="Y33344" s="34">
        <v>41</v>
      </c>
      <c r="Z33344" s="34">
        <v>91</v>
      </c>
      <c r="AA33344" s="34">
        <v>101</v>
      </c>
      <c r="AB33344" s="34">
        <v>70</v>
      </c>
      <c r="AC33344" s="34">
        <v>80</v>
      </c>
    </row>
    <row r="33345" spans="1:29" x14ac:dyDescent="0.2">
      <c r="A33345" s="34" t="s">
        <v>93838</v>
      </c>
      <c r="B33345" s="34">
        <v>320</v>
      </c>
      <c r="C33345" s="34">
        <v>277</v>
      </c>
      <c r="D33345" s="34">
        <v>340</v>
      </c>
      <c r="E33345" s="34">
        <v>206</v>
      </c>
      <c r="F33345" s="34">
        <v>398</v>
      </c>
      <c r="G33345" s="34">
        <v>199</v>
      </c>
      <c r="H33345" s="34">
        <v>306</v>
      </c>
      <c r="I33345" s="34">
        <v>240</v>
      </c>
      <c r="J33345" s="34">
        <v>275</v>
      </c>
      <c r="K33345" s="34">
        <v>277</v>
      </c>
      <c r="L33345" s="34">
        <v>261</v>
      </c>
      <c r="M33345" s="34">
        <v>207</v>
      </c>
      <c r="N33345" s="34">
        <v>261</v>
      </c>
      <c r="O33345" s="34">
        <v>207</v>
      </c>
      <c r="P33345" s="34">
        <v>344</v>
      </c>
      <c r="Q33345" s="34">
        <v>314</v>
      </c>
      <c r="R33345" s="34">
        <v>435</v>
      </c>
      <c r="S33345" s="34">
        <v>293</v>
      </c>
      <c r="T33345" s="34">
        <v>377</v>
      </c>
      <c r="U33345" s="34">
        <v>278</v>
      </c>
      <c r="V33345" s="34">
        <v>402</v>
      </c>
      <c r="W33345" s="34">
        <v>303</v>
      </c>
      <c r="X33345" s="34">
        <v>391</v>
      </c>
      <c r="Y33345" s="34">
        <v>246</v>
      </c>
      <c r="Z33345" s="34">
        <v>334</v>
      </c>
      <c r="AA33345" s="34">
        <v>339</v>
      </c>
      <c r="AB33345" s="34">
        <v>387</v>
      </c>
      <c r="AC33345" s="34">
        <v>455</v>
      </c>
    </row>
    <row r="33346" spans="1:29" x14ac:dyDescent="0.2">
      <c r="A33346" s="34" t="s">
        <v>93839</v>
      </c>
      <c r="B33346" s="34">
        <v>80</v>
      </c>
      <c r="C33346" s="34">
        <v>148</v>
      </c>
      <c r="D33346" s="34">
        <v>126</v>
      </c>
      <c r="E33346" s="34">
        <v>132</v>
      </c>
      <c r="F33346" s="34">
        <v>103</v>
      </c>
      <c r="G33346" s="34">
        <v>109</v>
      </c>
      <c r="H33346" s="34">
        <v>104</v>
      </c>
      <c r="I33346" s="34">
        <v>110</v>
      </c>
      <c r="J33346" s="34">
        <v>98</v>
      </c>
      <c r="K33346" s="34">
        <v>162</v>
      </c>
      <c r="L33346" s="34">
        <v>79</v>
      </c>
      <c r="M33346" s="34">
        <v>110</v>
      </c>
      <c r="N33346" s="34">
        <v>81</v>
      </c>
      <c r="O33346" s="34">
        <v>68</v>
      </c>
      <c r="P33346" s="34">
        <v>96</v>
      </c>
      <c r="Q33346" s="34">
        <v>124</v>
      </c>
      <c r="R33346" s="34">
        <v>128</v>
      </c>
      <c r="S33346" s="34">
        <v>144</v>
      </c>
      <c r="T33346" s="34">
        <v>79</v>
      </c>
      <c r="U33346" s="34">
        <v>155</v>
      </c>
      <c r="V33346" s="34">
        <v>93</v>
      </c>
      <c r="W33346" s="34">
        <v>134</v>
      </c>
      <c r="X33346" s="34">
        <v>161</v>
      </c>
      <c r="Y33346" s="34">
        <v>129</v>
      </c>
      <c r="Z33346" s="34">
        <v>144</v>
      </c>
      <c r="AA33346" s="34">
        <v>168</v>
      </c>
      <c r="AB33346" s="34">
        <v>109</v>
      </c>
      <c r="AC33346" s="34">
        <v>199</v>
      </c>
    </row>
    <row r="33347" spans="1:29" x14ac:dyDescent="0.2">
      <c r="A33347" s="34" t="s">
        <v>93840</v>
      </c>
      <c r="B33347" s="34">
        <v>71</v>
      </c>
      <c r="C33347" s="34">
        <v>50</v>
      </c>
      <c r="D33347" s="34">
        <v>64</v>
      </c>
      <c r="E33347" s="34">
        <v>63</v>
      </c>
      <c r="F33347" s="34">
        <v>55</v>
      </c>
      <c r="G33347" s="34">
        <v>30</v>
      </c>
      <c r="H33347" s="34">
        <v>51</v>
      </c>
      <c r="I33347" s="34">
        <v>69</v>
      </c>
      <c r="J33347" s="34">
        <v>57</v>
      </c>
      <c r="K33347" s="34">
        <v>42</v>
      </c>
      <c r="L33347" s="34">
        <v>51</v>
      </c>
      <c r="M33347" s="34">
        <v>90</v>
      </c>
      <c r="N33347" s="34">
        <v>42</v>
      </c>
      <c r="O33347" s="34">
        <v>52</v>
      </c>
      <c r="P33347" s="34">
        <v>43</v>
      </c>
      <c r="Q33347" s="34">
        <v>92</v>
      </c>
      <c r="R33347" s="34">
        <v>129</v>
      </c>
      <c r="S33347" s="34">
        <v>59</v>
      </c>
      <c r="T33347" s="34">
        <v>66</v>
      </c>
      <c r="U33347" s="34">
        <v>45</v>
      </c>
      <c r="V33347" s="34">
        <v>74</v>
      </c>
      <c r="W33347" s="34">
        <v>73</v>
      </c>
      <c r="X33347" s="34">
        <v>75</v>
      </c>
      <c r="Y33347" s="34">
        <v>81</v>
      </c>
      <c r="Z33347" s="34">
        <v>60</v>
      </c>
      <c r="AA33347" s="34">
        <v>45</v>
      </c>
      <c r="AB33347" s="34">
        <v>94</v>
      </c>
      <c r="AC33347" s="34">
        <v>101</v>
      </c>
    </row>
    <row r="33348" spans="1:29" x14ac:dyDescent="0.2">
      <c r="A33348" s="34" t="s">
        <v>93841</v>
      </c>
      <c r="B33348" s="34">
        <v>116</v>
      </c>
      <c r="C33348" s="34">
        <v>61</v>
      </c>
      <c r="D33348" s="34">
        <v>108</v>
      </c>
      <c r="E33348" s="34">
        <v>71</v>
      </c>
      <c r="F33348" s="34">
        <v>120</v>
      </c>
      <c r="G33348" s="34">
        <v>59</v>
      </c>
      <c r="H33348" s="34">
        <v>111</v>
      </c>
      <c r="I33348" s="34">
        <v>73</v>
      </c>
      <c r="J33348" s="34">
        <v>153</v>
      </c>
      <c r="K33348" s="34">
        <v>85</v>
      </c>
      <c r="L33348" s="34">
        <v>118</v>
      </c>
      <c r="M33348" s="34">
        <v>51</v>
      </c>
      <c r="N33348" s="34">
        <v>139</v>
      </c>
      <c r="O33348" s="34">
        <v>48</v>
      </c>
      <c r="P33348" s="34">
        <v>119</v>
      </c>
      <c r="Q33348" s="34">
        <v>138</v>
      </c>
      <c r="R33348" s="34">
        <v>129</v>
      </c>
      <c r="S33348" s="34">
        <v>100</v>
      </c>
      <c r="T33348" s="34">
        <v>152</v>
      </c>
      <c r="U33348" s="34">
        <v>97</v>
      </c>
      <c r="V33348" s="34">
        <v>112</v>
      </c>
      <c r="W33348" s="34">
        <v>115</v>
      </c>
      <c r="X33348" s="34">
        <v>166</v>
      </c>
      <c r="Y33348" s="34">
        <v>89</v>
      </c>
      <c r="Z33348" s="34">
        <v>157</v>
      </c>
      <c r="AA33348" s="34">
        <v>89</v>
      </c>
      <c r="AB33348" s="34">
        <v>156</v>
      </c>
      <c r="AC33348" s="34">
        <v>159</v>
      </c>
    </row>
    <row r="33349" spans="1:29" x14ac:dyDescent="0.2">
      <c r="A33349" s="34" t="s">
        <v>93842</v>
      </c>
      <c r="B33349" s="34">
        <v>49</v>
      </c>
      <c r="C33349" s="34">
        <v>93</v>
      </c>
      <c r="D33349" s="34">
        <v>78</v>
      </c>
      <c r="E33349" s="34">
        <v>90</v>
      </c>
      <c r="F33349" s="34">
        <v>69</v>
      </c>
      <c r="G33349" s="34">
        <v>84</v>
      </c>
      <c r="H33349" s="34">
        <v>79</v>
      </c>
      <c r="I33349" s="34">
        <v>103</v>
      </c>
      <c r="J33349" s="34">
        <v>73</v>
      </c>
      <c r="K33349" s="34">
        <v>85</v>
      </c>
      <c r="L33349" s="34">
        <v>78</v>
      </c>
      <c r="M33349" s="34">
        <v>53</v>
      </c>
      <c r="N33349" s="34">
        <v>95</v>
      </c>
      <c r="O33349" s="34">
        <v>68</v>
      </c>
      <c r="P33349" s="34">
        <v>69</v>
      </c>
      <c r="Q33349" s="34">
        <v>71</v>
      </c>
      <c r="R33349" s="34">
        <v>124</v>
      </c>
      <c r="S33349" s="34">
        <v>118</v>
      </c>
      <c r="T33349" s="34">
        <v>78</v>
      </c>
      <c r="U33349" s="34">
        <v>74</v>
      </c>
      <c r="V33349" s="34">
        <v>106</v>
      </c>
      <c r="W33349" s="34">
        <v>100</v>
      </c>
      <c r="X33349" s="34">
        <v>129</v>
      </c>
      <c r="Y33349" s="34">
        <v>72</v>
      </c>
      <c r="Z33349" s="34">
        <v>72</v>
      </c>
      <c r="AA33349" s="34">
        <v>128</v>
      </c>
      <c r="AB33349" s="34">
        <v>57</v>
      </c>
      <c r="AC33349" s="34">
        <v>129</v>
      </c>
    </row>
    <row r="33350" spans="1:29" x14ac:dyDescent="0.2">
      <c r="A33350" s="34" t="s">
        <v>93843</v>
      </c>
      <c r="B33350" s="34">
        <v>87</v>
      </c>
      <c r="C33350" s="34">
        <v>39</v>
      </c>
      <c r="D33350" s="34">
        <v>50</v>
      </c>
      <c r="E33350" s="34">
        <v>73</v>
      </c>
      <c r="F33350" s="34">
        <v>46</v>
      </c>
      <c r="G33350" s="34">
        <v>48</v>
      </c>
      <c r="H33350" s="34">
        <v>41</v>
      </c>
      <c r="I33350" s="34">
        <v>52</v>
      </c>
      <c r="J33350" s="34">
        <v>54</v>
      </c>
      <c r="K33350" s="34">
        <v>52</v>
      </c>
      <c r="L33350" s="34">
        <v>47</v>
      </c>
      <c r="M33350" s="34">
        <v>41</v>
      </c>
      <c r="N33350" s="34">
        <v>40</v>
      </c>
      <c r="O33350" s="34">
        <v>53</v>
      </c>
      <c r="P33350" s="34">
        <v>56</v>
      </c>
      <c r="Q33350" s="34">
        <v>63</v>
      </c>
      <c r="R33350" s="34">
        <v>73</v>
      </c>
      <c r="S33350" s="34">
        <v>60</v>
      </c>
      <c r="T33350" s="34">
        <v>86</v>
      </c>
      <c r="U33350" s="34">
        <v>43</v>
      </c>
      <c r="V33350" s="34">
        <v>46</v>
      </c>
      <c r="W33350" s="34">
        <v>93</v>
      </c>
      <c r="X33350" s="34">
        <v>59</v>
      </c>
      <c r="Y33350" s="34">
        <v>89</v>
      </c>
      <c r="Z33350" s="34">
        <v>69</v>
      </c>
      <c r="AA33350" s="34">
        <v>55</v>
      </c>
      <c r="AB33350" s="34">
        <v>56</v>
      </c>
      <c r="AC33350" s="34">
        <v>71</v>
      </c>
    </row>
    <row r="33351" spans="1:29" x14ac:dyDescent="0.2">
      <c r="A33351" s="34" t="s">
        <v>93844</v>
      </c>
      <c r="B33351" s="34">
        <v>43</v>
      </c>
      <c r="C33351" s="34">
        <v>65</v>
      </c>
      <c r="D33351" s="34">
        <v>74</v>
      </c>
      <c r="E33351" s="34">
        <v>103</v>
      </c>
      <c r="F33351" s="34">
        <v>64</v>
      </c>
      <c r="G33351" s="34">
        <v>63</v>
      </c>
      <c r="H33351" s="34">
        <v>42</v>
      </c>
      <c r="I33351" s="34">
        <v>45</v>
      </c>
      <c r="J33351" s="34">
        <v>38</v>
      </c>
      <c r="K33351" s="34">
        <v>84</v>
      </c>
      <c r="L33351" s="34">
        <v>22</v>
      </c>
      <c r="M33351" s="34">
        <v>55</v>
      </c>
      <c r="N33351" s="34">
        <v>31</v>
      </c>
      <c r="O33351" s="34">
        <v>65</v>
      </c>
      <c r="P33351" s="34">
        <v>37</v>
      </c>
      <c r="Q33351" s="34">
        <v>76</v>
      </c>
      <c r="R33351" s="34">
        <v>56</v>
      </c>
      <c r="S33351" s="34">
        <v>100</v>
      </c>
      <c r="T33351" s="34">
        <v>20</v>
      </c>
      <c r="U33351" s="34">
        <v>60</v>
      </c>
      <c r="V33351" s="34">
        <v>42</v>
      </c>
      <c r="W33351" s="34">
        <v>62</v>
      </c>
      <c r="X33351" s="34">
        <v>68</v>
      </c>
      <c r="Y33351" s="34">
        <v>40</v>
      </c>
      <c r="Z33351" s="34">
        <v>56</v>
      </c>
      <c r="AA33351" s="34">
        <v>110</v>
      </c>
      <c r="AB33351" s="34">
        <v>48</v>
      </c>
      <c r="AC33351" s="34">
        <v>98</v>
      </c>
    </row>
    <row r="33352" spans="1:29" x14ac:dyDescent="0.2">
      <c r="A33352" s="34" t="s">
        <v>93845</v>
      </c>
      <c r="B33352" s="34">
        <v>78</v>
      </c>
      <c r="C33352" s="34">
        <v>78</v>
      </c>
      <c r="D33352" s="34">
        <v>93</v>
      </c>
      <c r="E33352" s="34">
        <v>86</v>
      </c>
      <c r="F33352" s="34">
        <v>75</v>
      </c>
      <c r="G33352" s="34">
        <v>40</v>
      </c>
      <c r="H33352" s="34">
        <v>67</v>
      </c>
      <c r="I33352" s="34">
        <v>50</v>
      </c>
      <c r="J33352" s="34">
        <v>104</v>
      </c>
      <c r="K33352" s="34">
        <v>69</v>
      </c>
      <c r="L33352" s="34">
        <v>71</v>
      </c>
      <c r="M33352" s="34">
        <v>44</v>
      </c>
      <c r="N33352" s="34">
        <v>78</v>
      </c>
      <c r="O33352" s="34">
        <v>53</v>
      </c>
      <c r="P33352" s="34">
        <v>68</v>
      </c>
      <c r="Q33352" s="34">
        <v>89</v>
      </c>
      <c r="R33352" s="34">
        <v>120</v>
      </c>
      <c r="S33352" s="34">
        <v>76</v>
      </c>
      <c r="T33352" s="34">
        <v>116</v>
      </c>
      <c r="U33352" s="34">
        <v>88</v>
      </c>
      <c r="V33352" s="34">
        <v>98</v>
      </c>
      <c r="W33352" s="34">
        <v>105</v>
      </c>
      <c r="X33352" s="34">
        <v>94</v>
      </c>
      <c r="Y33352" s="34">
        <v>89</v>
      </c>
      <c r="Z33352" s="34">
        <v>93</v>
      </c>
      <c r="AA33352" s="34">
        <v>80</v>
      </c>
      <c r="AB33352" s="34">
        <v>126</v>
      </c>
      <c r="AC33352" s="34">
        <v>112</v>
      </c>
    </row>
    <row r="33353" spans="1:29" x14ac:dyDescent="0.2">
      <c r="A33353" s="34" t="s">
        <v>93846</v>
      </c>
      <c r="B33353" s="34">
        <v>64</v>
      </c>
      <c r="C33353" s="34">
        <v>37</v>
      </c>
      <c r="D33353" s="34">
        <v>59</v>
      </c>
      <c r="E33353" s="34">
        <v>43</v>
      </c>
      <c r="F33353" s="34">
        <v>50</v>
      </c>
      <c r="G33353" s="34">
        <v>26</v>
      </c>
      <c r="H33353" s="34">
        <v>56</v>
      </c>
      <c r="I33353" s="34">
        <v>26</v>
      </c>
      <c r="J33353" s="34">
        <v>65</v>
      </c>
      <c r="K33353" s="34">
        <v>26</v>
      </c>
      <c r="L33353" s="34">
        <v>47</v>
      </c>
      <c r="M33353" s="34">
        <v>22</v>
      </c>
      <c r="N33353" s="34">
        <v>36</v>
      </c>
      <c r="O33353" s="34">
        <v>37</v>
      </c>
      <c r="P33353" s="34">
        <v>74</v>
      </c>
      <c r="Q33353" s="34">
        <v>70</v>
      </c>
      <c r="R33353" s="34">
        <v>99</v>
      </c>
      <c r="S33353" s="34">
        <v>79</v>
      </c>
      <c r="T33353" s="34">
        <v>74</v>
      </c>
      <c r="U33353" s="34">
        <v>65</v>
      </c>
      <c r="V33353" s="34">
        <v>52</v>
      </c>
      <c r="W33353" s="34">
        <v>71</v>
      </c>
      <c r="X33353" s="34">
        <v>75</v>
      </c>
      <c r="Y33353" s="34">
        <v>59</v>
      </c>
      <c r="Z33353" s="34">
        <v>64</v>
      </c>
      <c r="AA33353" s="34">
        <v>80</v>
      </c>
      <c r="AB33353" s="34">
        <v>64</v>
      </c>
      <c r="AC33353" s="34">
        <v>81</v>
      </c>
    </row>
    <row r="33354" spans="1:29" x14ac:dyDescent="0.2">
      <c r="A33354" s="34" t="s">
        <v>93847</v>
      </c>
      <c r="B33354" s="34">
        <v>57</v>
      </c>
      <c r="C33354" s="34">
        <v>80</v>
      </c>
      <c r="D33354" s="34">
        <v>61</v>
      </c>
      <c r="E33354" s="34">
        <v>59</v>
      </c>
      <c r="F33354" s="34">
        <v>84</v>
      </c>
      <c r="G33354" s="34">
        <v>57</v>
      </c>
      <c r="H33354" s="34">
        <v>53</v>
      </c>
      <c r="I33354" s="34">
        <v>45</v>
      </c>
      <c r="J33354" s="34">
        <v>78</v>
      </c>
      <c r="K33354" s="34">
        <v>66</v>
      </c>
      <c r="L33354" s="34">
        <v>41</v>
      </c>
      <c r="M33354" s="34">
        <v>53</v>
      </c>
      <c r="N33354" s="34">
        <v>61</v>
      </c>
      <c r="O33354" s="34">
        <v>44</v>
      </c>
      <c r="P33354" s="34">
        <v>48</v>
      </c>
      <c r="Q33354" s="34">
        <v>68</v>
      </c>
      <c r="R33354" s="34">
        <v>65</v>
      </c>
      <c r="S33354" s="34">
        <v>62</v>
      </c>
      <c r="T33354" s="34">
        <v>74</v>
      </c>
      <c r="U33354" s="34">
        <v>48</v>
      </c>
      <c r="V33354" s="34">
        <v>98</v>
      </c>
      <c r="W33354" s="34">
        <v>74</v>
      </c>
      <c r="X33354" s="34">
        <v>106</v>
      </c>
      <c r="Y33354" s="34">
        <v>51</v>
      </c>
      <c r="Z33354" s="34">
        <v>100</v>
      </c>
      <c r="AA33354" s="34">
        <v>97</v>
      </c>
      <c r="AB33354" s="34">
        <v>79</v>
      </c>
      <c r="AC33354" s="34">
        <v>111</v>
      </c>
    </row>
    <row r="33355" spans="1:29" x14ac:dyDescent="0.2">
      <c r="A33355" s="34" t="s">
        <v>93848</v>
      </c>
      <c r="B33355" s="34">
        <v>109</v>
      </c>
      <c r="C33355" s="34">
        <v>104</v>
      </c>
      <c r="D33355" s="34">
        <v>116</v>
      </c>
      <c r="E33355" s="34">
        <v>120</v>
      </c>
      <c r="F33355" s="34">
        <v>116</v>
      </c>
      <c r="G33355" s="34">
        <v>143</v>
      </c>
      <c r="H33355" s="34">
        <v>161</v>
      </c>
      <c r="I33355" s="34">
        <v>114</v>
      </c>
      <c r="J33355" s="34">
        <v>122</v>
      </c>
      <c r="K33355" s="34">
        <v>123</v>
      </c>
      <c r="L33355" s="34">
        <v>146</v>
      </c>
      <c r="M33355" s="34">
        <v>95</v>
      </c>
      <c r="N33355" s="34">
        <v>99</v>
      </c>
      <c r="O33355" s="34">
        <v>80</v>
      </c>
      <c r="P33355" s="34">
        <v>83</v>
      </c>
      <c r="Q33355" s="34">
        <v>131</v>
      </c>
      <c r="R33355" s="34">
        <v>163</v>
      </c>
      <c r="S33355" s="34">
        <v>146</v>
      </c>
      <c r="T33355" s="34">
        <v>135</v>
      </c>
      <c r="U33355" s="34">
        <v>120</v>
      </c>
      <c r="V33355" s="34">
        <v>137</v>
      </c>
      <c r="W33355" s="34">
        <v>199</v>
      </c>
      <c r="X33355" s="34">
        <v>135</v>
      </c>
      <c r="Y33355" s="34">
        <v>137</v>
      </c>
      <c r="Z33355" s="34">
        <v>113</v>
      </c>
      <c r="AA33355" s="34">
        <v>127</v>
      </c>
      <c r="AB33355" s="34">
        <v>183</v>
      </c>
      <c r="AC33355" s="34">
        <v>195</v>
      </c>
    </row>
    <row r="33356" spans="1:29" x14ac:dyDescent="0.2">
      <c r="A33356" s="34" t="s">
        <v>93849</v>
      </c>
      <c r="B33356" s="34">
        <v>41</v>
      </c>
      <c r="C33356" s="34">
        <v>54</v>
      </c>
      <c r="D33356" s="34">
        <v>75</v>
      </c>
      <c r="E33356" s="34">
        <v>69</v>
      </c>
      <c r="F33356" s="34">
        <v>58</v>
      </c>
      <c r="G33356" s="34">
        <v>50</v>
      </c>
      <c r="H33356" s="34">
        <v>28</v>
      </c>
      <c r="I33356" s="34">
        <v>40</v>
      </c>
      <c r="J33356" s="34">
        <v>25</v>
      </c>
      <c r="K33356" s="34">
        <v>52</v>
      </c>
      <c r="L33356" s="34">
        <v>18</v>
      </c>
      <c r="M33356" s="34">
        <v>44</v>
      </c>
      <c r="N33356" s="34">
        <v>24</v>
      </c>
      <c r="O33356" s="34">
        <v>40</v>
      </c>
      <c r="P33356" s="34">
        <v>43</v>
      </c>
      <c r="Q33356" s="34">
        <v>28</v>
      </c>
      <c r="R33356" s="34">
        <v>26</v>
      </c>
      <c r="S33356" s="34">
        <v>65</v>
      </c>
      <c r="T33356" s="34">
        <v>19</v>
      </c>
      <c r="U33356" s="34">
        <v>29</v>
      </c>
      <c r="V33356" s="34">
        <v>51</v>
      </c>
      <c r="W33356" s="34">
        <v>38</v>
      </c>
      <c r="X33356" s="34">
        <v>44</v>
      </c>
      <c r="Y33356" s="34">
        <v>24</v>
      </c>
      <c r="Z33356" s="34">
        <v>48</v>
      </c>
      <c r="AA33356" s="34">
        <v>46</v>
      </c>
      <c r="AB33356" s="34">
        <v>17</v>
      </c>
      <c r="AC33356" s="34">
        <v>71</v>
      </c>
    </row>
    <row r="33357" spans="1:29" x14ac:dyDescent="0.2">
      <c r="A33357" s="34" t="s">
        <v>93850</v>
      </c>
      <c r="B33357" s="34">
        <v>209</v>
      </c>
      <c r="C33357" s="34">
        <v>140</v>
      </c>
      <c r="D33357" s="34">
        <v>201</v>
      </c>
      <c r="E33357" s="34">
        <v>200</v>
      </c>
      <c r="F33357" s="34">
        <v>207</v>
      </c>
      <c r="G33357" s="34">
        <v>136</v>
      </c>
      <c r="H33357" s="34">
        <v>182</v>
      </c>
      <c r="I33357" s="34">
        <v>142</v>
      </c>
      <c r="J33357" s="34">
        <v>171</v>
      </c>
      <c r="K33357" s="34">
        <v>151</v>
      </c>
      <c r="L33357" s="34">
        <v>135</v>
      </c>
      <c r="M33357" s="34">
        <v>102</v>
      </c>
      <c r="N33357" s="34">
        <v>180</v>
      </c>
      <c r="O33357" s="34">
        <v>162</v>
      </c>
      <c r="P33357" s="34">
        <v>196</v>
      </c>
      <c r="Q33357" s="34">
        <v>222</v>
      </c>
      <c r="R33357" s="34">
        <v>254</v>
      </c>
      <c r="S33357" s="34">
        <v>197</v>
      </c>
      <c r="T33357" s="34">
        <v>195</v>
      </c>
      <c r="U33357" s="34">
        <v>153</v>
      </c>
      <c r="V33357" s="34">
        <v>232</v>
      </c>
      <c r="W33357" s="34">
        <v>161</v>
      </c>
      <c r="X33357" s="34">
        <v>282</v>
      </c>
      <c r="Y33357" s="34">
        <v>215</v>
      </c>
      <c r="Z33357" s="34">
        <v>247</v>
      </c>
      <c r="AA33357" s="34">
        <v>212</v>
      </c>
      <c r="AB33357" s="34">
        <v>210</v>
      </c>
      <c r="AC33357" s="34">
        <v>285</v>
      </c>
    </row>
    <row r="33358" spans="1:29" x14ac:dyDescent="0.2">
      <c r="A33358" s="34" t="s">
        <v>93851</v>
      </c>
      <c r="B33358" s="34">
        <v>47</v>
      </c>
      <c r="C33358" s="34">
        <v>56</v>
      </c>
      <c r="D33358" s="34">
        <v>52</v>
      </c>
      <c r="E33358" s="34">
        <v>43</v>
      </c>
      <c r="F33358" s="34">
        <v>68</v>
      </c>
      <c r="G33358" s="34">
        <v>37</v>
      </c>
      <c r="H33358" s="34">
        <v>55</v>
      </c>
      <c r="I33358" s="34">
        <v>34</v>
      </c>
      <c r="J33358" s="34">
        <v>53</v>
      </c>
      <c r="K33358" s="34">
        <v>48</v>
      </c>
      <c r="L33358" s="34">
        <v>59</v>
      </c>
      <c r="M33358" s="34">
        <v>44</v>
      </c>
      <c r="N33358" s="34">
        <v>54</v>
      </c>
      <c r="O33358" s="34">
        <v>31</v>
      </c>
      <c r="P33358" s="34">
        <v>37</v>
      </c>
      <c r="Q33358" s="34">
        <v>54</v>
      </c>
      <c r="R33358" s="34">
        <v>82</v>
      </c>
      <c r="S33358" s="34">
        <v>67</v>
      </c>
      <c r="T33358" s="34">
        <v>49</v>
      </c>
      <c r="U33358" s="34">
        <v>33</v>
      </c>
      <c r="V33358" s="34">
        <v>56</v>
      </c>
      <c r="W33358" s="34">
        <v>54</v>
      </c>
      <c r="X33358" s="34">
        <v>59</v>
      </c>
      <c r="Y33358" s="34">
        <v>50</v>
      </c>
      <c r="Z33358" s="34">
        <v>75</v>
      </c>
      <c r="AA33358" s="34">
        <v>66</v>
      </c>
      <c r="AB33358" s="34">
        <v>59</v>
      </c>
      <c r="AC33358" s="34">
        <v>76</v>
      </c>
    </row>
    <row r="33359" spans="1:29" x14ac:dyDescent="0.2">
      <c r="A33359" s="34" t="s">
        <v>93852</v>
      </c>
      <c r="B33359" s="34">
        <v>51</v>
      </c>
      <c r="C33359" s="34">
        <v>28</v>
      </c>
      <c r="D33359" s="34">
        <v>43</v>
      </c>
      <c r="E33359" s="34">
        <v>36</v>
      </c>
      <c r="F33359" s="34">
        <v>41</v>
      </c>
      <c r="G33359" s="34">
        <v>29</v>
      </c>
      <c r="H33359" s="34">
        <v>41</v>
      </c>
      <c r="I33359" s="34">
        <v>35</v>
      </c>
      <c r="J33359" s="34">
        <v>33</v>
      </c>
      <c r="K33359" s="34">
        <v>36</v>
      </c>
      <c r="L33359" s="34">
        <v>22</v>
      </c>
      <c r="M33359" s="34">
        <v>25</v>
      </c>
      <c r="N33359" s="34">
        <v>30</v>
      </c>
      <c r="O33359" s="34">
        <v>20</v>
      </c>
      <c r="P33359" s="34">
        <v>20</v>
      </c>
      <c r="Q33359" s="34">
        <v>30</v>
      </c>
      <c r="R33359" s="34">
        <v>56</v>
      </c>
      <c r="S33359" s="34">
        <v>47</v>
      </c>
      <c r="T33359" s="34">
        <v>24</v>
      </c>
      <c r="U33359" s="34">
        <v>23</v>
      </c>
      <c r="V33359" s="34">
        <v>43</v>
      </c>
      <c r="W33359" s="34">
        <v>36</v>
      </c>
      <c r="X33359" s="34">
        <v>66</v>
      </c>
      <c r="Y33359" s="34">
        <v>48</v>
      </c>
      <c r="Z33359" s="34">
        <v>38</v>
      </c>
      <c r="AA33359" s="34">
        <v>56</v>
      </c>
      <c r="AB33359" s="34">
        <v>23</v>
      </c>
      <c r="AC33359" s="34">
        <v>48</v>
      </c>
    </row>
    <row r="33360" spans="1:29" x14ac:dyDescent="0.2">
      <c r="A33360" s="34" t="s">
        <v>93853</v>
      </c>
      <c r="B33360" s="34">
        <v>22</v>
      </c>
      <c r="C33360" s="34">
        <v>9</v>
      </c>
      <c r="D33360" s="34">
        <v>33</v>
      </c>
      <c r="E33360" s="34">
        <v>15</v>
      </c>
      <c r="F33360" s="34">
        <v>20</v>
      </c>
      <c r="G33360" s="34">
        <v>6</v>
      </c>
      <c r="H33360" s="34">
        <v>26</v>
      </c>
      <c r="I33360" s="34">
        <v>31</v>
      </c>
      <c r="J33360" s="34">
        <v>18</v>
      </c>
      <c r="K33360" s="34">
        <v>14</v>
      </c>
      <c r="L33360" s="34">
        <v>17</v>
      </c>
      <c r="M33360" s="34">
        <v>13</v>
      </c>
      <c r="N33360" s="34">
        <v>16</v>
      </c>
      <c r="O33360" s="34">
        <v>21</v>
      </c>
      <c r="P33360" s="34">
        <v>23</v>
      </c>
      <c r="Q33360" s="34">
        <v>10</v>
      </c>
      <c r="R33360" s="34">
        <v>25</v>
      </c>
      <c r="S33360" s="34">
        <v>14</v>
      </c>
      <c r="T33360" s="34">
        <v>23</v>
      </c>
      <c r="U33360" s="34">
        <v>14</v>
      </c>
      <c r="V33360" s="34">
        <v>19</v>
      </c>
      <c r="W33360" s="34">
        <v>12</v>
      </c>
      <c r="X33360" s="34">
        <v>20</v>
      </c>
      <c r="Y33360" s="34">
        <v>16</v>
      </c>
      <c r="Z33360" s="34">
        <v>37</v>
      </c>
      <c r="AA33360" s="34">
        <v>15</v>
      </c>
      <c r="AB33360" s="34">
        <v>9</v>
      </c>
      <c r="AC33360" s="34">
        <v>13</v>
      </c>
    </row>
    <row r="33361" spans="1:29" x14ac:dyDescent="0.2">
      <c r="A33361" s="34" t="s">
        <v>93854</v>
      </c>
      <c r="B33361" s="34">
        <v>129</v>
      </c>
      <c r="C33361" s="34">
        <v>181</v>
      </c>
      <c r="D33361" s="34">
        <v>192</v>
      </c>
      <c r="E33361" s="34">
        <v>220</v>
      </c>
      <c r="F33361" s="34">
        <v>169</v>
      </c>
      <c r="G33361" s="34">
        <v>135</v>
      </c>
      <c r="H33361" s="34">
        <v>163</v>
      </c>
      <c r="I33361" s="34">
        <v>161</v>
      </c>
      <c r="J33361" s="34">
        <v>180</v>
      </c>
      <c r="K33361" s="34">
        <v>173</v>
      </c>
      <c r="L33361" s="34">
        <v>140</v>
      </c>
      <c r="M33361" s="34">
        <v>109</v>
      </c>
      <c r="N33361" s="34">
        <v>191</v>
      </c>
      <c r="O33361" s="34">
        <v>153</v>
      </c>
      <c r="P33361" s="34">
        <v>145</v>
      </c>
      <c r="Q33361" s="34">
        <v>236</v>
      </c>
      <c r="R33361" s="34">
        <v>195</v>
      </c>
      <c r="S33361" s="34">
        <v>218</v>
      </c>
      <c r="T33361" s="34">
        <v>208</v>
      </c>
      <c r="U33361" s="34">
        <v>192</v>
      </c>
      <c r="V33361" s="34">
        <v>195</v>
      </c>
      <c r="W33361" s="34">
        <v>281</v>
      </c>
      <c r="X33361" s="34">
        <v>247</v>
      </c>
      <c r="Y33361" s="34">
        <v>212</v>
      </c>
      <c r="Z33361" s="34">
        <v>209</v>
      </c>
      <c r="AA33361" s="34">
        <v>245</v>
      </c>
      <c r="AB33361" s="34">
        <v>200</v>
      </c>
      <c r="AC33361" s="34">
        <v>278</v>
      </c>
    </row>
    <row r="33362" spans="1:29" x14ac:dyDescent="0.2">
      <c r="A33362" s="34" t="s">
        <v>93855</v>
      </c>
      <c r="B33362" s="34">
        <v>32</v>
      </c>
      <c r="C33362" s="34">
        <v>19</v>
      </c>
      <c r="D33362" s="34">
        <v>12</v>
      </c>
      <c r="E33362" s="34">
        <v>38</v>
      </c>
      <c r="F33362" s="34">
        <v>23</v>
      </c>
      <c r="G33362" s="34">
        <v>17</v>
      </c>
      <c r="H33362" s="34">
        <v>28</v>
      </c>
      <c r="I33362" s="34">
        <v>25</v>
      </c>
      <c r="J33362" s="34">
        <v>20</v>
      </c>
      <c r="K33362" s="34">
        <v>40</v>
      </c>
      <c r="L33362" s="34">
        <v>11</v>
      </c>
      <c r="M33362" s="34">
        <v>29</v>
      </c>
      <c r="N33362" s="34">
        <v>18</v>
      </c>
      <c r="O33362" s="34">
        <v>24</v>
      </c>
      <c r="P33362" s="34">
        <v>16</v>
      </c>
      <c r="Q33362" s="34">
        <v>39</v>
      </c>
      <c r="R33362" s="34">
        <v>23</v>
      </c>
      <c r="S33362" s="34">
        <v>43</v>
      </c>
      <c r="T33362" s="34">
        <v>19</v>
      </c>
      <c r="U33362" s="34">
        <v>25</v>
      </c>
      <c r="V33362" s="34">
        <v>27</v>
      </c>
      <c r="W33362" s="34">
        <v>32</v>
      </c>
      <c r="X33362" s="34">
        <v>21</v>
      </c>
      <c r="Y33362" s="34">
        <v>28</v>
      </c>
      <c r="Z33362" s="34">
        <v>37</v>
      </c>
      <c r="AA33362" s="34">
        <v>50</v>
      </c>
      <c r="AB33362" s="34">
        <v>17</v>
      </c>
      <c r="AC33362" s="34">
        <v>60</v>
      </c>
    </row>
    <row r="33363" spans="1:29" x14ac:dyDescent="0.2">
      <c r="A33363" s="34" t="s">
        <v>93856</v>
      </c>
      <c r="B33363" s="34">
        <v>168</v>
      </c>
      <c r="C33363" s="34">
        <v>147</v>
      </c>
      <c r="D33363" s="34">
        <v>227</v>
      </c>
      <c r="E33363" s="34">
        <v>128</v>
      </c>
      <c r="F33363" s="34">
        <v>182</v>
      </c>
      <c r="G33363" s="34">
        <v>127</v>
      </c>
      <c r="H33363" s="34">
        <v>239</v>
      </c>
      <c r="I33363" s="34">
        <v>146</v>
      </c>
      <c r="J33363" s="34">
        <v>259</v>
      </c>
      <c r="K33363" s="34">
        <v>117</v>
      </c>
      <c r="L33363" s="34">
        <v>232</v>
      </c>
      <c r="M33363" s="34">
        <v>123</v>
      </c>
      <c r="N33363" s="34">
        <v>237</v>
      </c>
      <c r="O33363" s="34">
        <v>136</v>
      </c>
      <c r="P33363" s="34">
        <v>220</v>
      </c>
      <c r="Q33363" s="34">
        <v>180</v>
      </c>
      <c r="R33363" s="34">
        <v>268</v>
      </c>
      <c r="S33363" s="34">
        <v>170</v>
      </c>
      <c r="T33363" s="34">
        <v>337</v>
      </c>
      <c r="U33363" s="34">
        <v>180</v>
      </c>
      <c r="V33363" s="34">
        <v>307</v>
      </c>
      <c r="W33363" s="34">
        <v>227</v>
      </c>
      <c r="X33363" s="34">
        <v>310</v>
      </c>
      <c r="Y33363" s="34">
        <v>213</v>
      </c>
      <c r="Z33363" s="34">
        <v>249</v>
      </c>
      <c r="AA33363" s="34">
        <v>186</v>
      </c>
      <c r="AB33363" s="34">
        <v>323</v>
      </c>
      <c r="AC33363" s="34">
        <v>232</v>
      </c>
    </row>
    <row r="33364" spans="1:29" x14ac:dyDescent="0.2">
      <c r="A33364" s="34" t="s">
        <v>93857</v>
      </c>
      <c r="B33364" s="34">
        <v>62</v>
      </c>
      <c r="C33364" s="34">
        <v>86</v>
      </c>
      <c r="D33364" s="34">
        <v>97</v>
      </c>
      <c r="E33364" s="34">
        <v>86</v>
      </c>
      <c r="F33364" s="34">
        <v>85</v>
      </c>
      <c r="G33364" s="34">
        <v>51</v>
      </c>
      <c r="H33364" s="34">
        <v>107</v>
      </c>
      <c r="I33364" s="34">
        <v>76</v>
      </c>
      <c r="J33364" s="34">
        <v>105</v>
      </c>
      <c r="K33364" s="34">
        <v>90</v>
      </c>
      <c r="L33364" s="34">
        <v>84</v>
      </c>
      <c r="M33364" s="34">
        <v>92</v>
      </c>
      <c r="N33364" s="34">
        <v>68</v>
      </c>
      <c r="O33364" s="34">
        <v>82</v>
      </c>
      <c r="P33364" s="34">
        <v>93</v>
      </c>
      <c r="Q33364" s="34">
        <v>91</v>
      </c>
      <c r="R33364" s="34">
        <v>128</v>
      </c>
      <c r="S33364" s="34">
        <v>88</v>
      </c>
      <c r="T33364" s="34">
        <v>91</v>
      </c>
      <c r="U33364" s="34">
        <v>120</v>
      </c>
      <c r="V33364" s="34">
        <v>119</v>
      </c>
      <c r="W33364" s="34">
        <v>137</v>
      </c>
      <c r="X33364" s="34">
        <v>116</v>
      </c>
      <c r="Y33364" s="34">
        <v>139</v>
      </c>
      <c r="Z33364" s="34">
        <v>103</v>
      </c>
      <c r="AA33364" s="34">
        <v>135</v>
      </c>
      <c r="AB33364" s="34">
        <v>94</v>
      </c>
      <c r="AC33364" s="34">
        <v>160</v>
      </c>
    </row>
    <row r="33365" spans="1:29" x14ac:dyDescent="0.2">
      <c r="A33365" s="34" t="s">
        <v>93858</v>
      </c>
      <c r="B33365" s="34">
        <v>112</v>
      </c>
      <c r="C33365" s="34">
        <v>120</v>
      </c>
      <c r="D33365" s="34">
        <v>84</v>
      </c>
      <c r="E33365" s="34">
        <v>132</v>
      </c>
      <c r="F33365" s="34">
        <v>152</v>
      </c>
      <c r="G33365" s="34">
        <v>122</v>
      </c>
      <c r="H33365" s="34">
        <v>140</v>
      </c>
      <c r="I33365" s="34">
        <v>89</v>
      </c>
      <c r="J33365" s="34">
        <v>90</v>
      </c>
      <c r="K33365" s="34">
        <v>127</v>
      </c>
      <c r="L33365" s="34">
        <v>111</v>
      </c>
      <c r="M33365" s="34">
        <v>132</v>
      </c>
      <c r="N33365" s="34">
        <v>84</v>
      </c>
      <c r="O33365" s="34">
        <v>117</v>
      </c>
      <c r="P33365" s="34">
        <v>111</v>
      </c>
      <c r="Q33365" s="34">
        <v>174</v>
      </c>
      <c r="R33365" s="34">
        <v>170</v>
      </c>
      <c r="S33365" s="34">
        <v>165</v>
      </c>
      <c r="T33365" s="34">
        <v>124</v>
      </c>
      <c r="U33365" s="34">
        <v>123</v>
      </c>
      <c r="V33365" s="34">
        <v>142</v>
      </c>
      <c r="W33365" s="34">
        <v>150</v>
      </c>
      <c r="X33365" s="34">
        <v>124</v>
      </c>
      <c r="Y33365" s="34">
        <v>188</v>
      </c>
      <c r="Z33365" s="34">
        <v>142</v>
      </c>
      <c r="AA33365" s="34">
        <v>153</v>
      </c>
      <c r="AB33365" s="34">
        <v>155</v>
      </c>
      <c r="AC33365" s="34">
        <v>215</v>
      </c>
    </row>
    <row r="33366" spans="1:29" x14ac:dyDescent="0.2">
      <c r="A33366" s="34" t="s">
        <v>93859</v>
      </c>
      <c r="B33366" s="34">
        <v>458</v>
      </c>
      <c r="C33366" s="34">
        <v>262</v>
      </c>
      <c r="D33366" s="34">
        <v>342</v>
      </c>
      <c r="E33366" s="34">
        <v>294</v>
      </c>
      <c r="F33366" s="34">
        <v>333</v>
      </c>
      <c r="G33366" s="34">
        <v>310</v>
      </c>
      <c r="H33366" s="34">
        <v>348</v>
      </c>
      <c r="I33366" s="34">
        <v>284</v>
      </c>
      <c r="J33366" s="34">
        <v>449</v>
      </c>
      <c r="K33366" s="34">
        <v>299</v>
      </c>
      <c r="L33366" s="34">
        <v>551</v>
      </c>
      <c r="M33366" s="34">
        <v>228</v>
      </c>
      <c r="N33366" s="34">
        <v>320</v>
      </c>
      <c r="O33366" s="34">
        <v>337</v>
      </c>
      <c r="P33366" s="34">
        <v>409</v>
      </c>
      <c r="Q33366" s="34">
        <v>456</v>
      </c>
      <c r="R33366" s="34">
        <v>565</v>
      </c>
      <c r="S33366" s="34">
        <v>362</v>
      </c>
      <c r="T33366" s="34">
        <v>802</v>
      </c>
      <c r="U33366" s="34">
        <v>408</v>
      </c>
      <c r="V33366" s="34">
        <v>482</v>
      </c>
      <c r="W33366" s="34">
        <v>780</v>
      </c>
      <c r="X33366" s="34">
        <v>422</v>
      </c>
      <c r="Y33366" s="34">
        <v>578</v>
      </c>
      <c r="Z33366" s="34">
        <v>409</v>
      </c>
      <c r="AA33366" s="34">
        <v>400</v>
      </c>
      <c r="AB33366" s="34">
        <v>681</v>
      </c>
      <c r="AC33366" s="34">
        <v>620</v>
      </c>
    </row>
    <row r="33367" spans="1:29" x14ac:dyDescent="0.2">
      <c r="A33367" s="34" t="s">
        <v>93860</v>
      </c>
      <c r="B33367" s="34">
        <v>1</v>
      </c>
      <c r="C33367" s="34">
        <v>0</v>
      </c>
      <c r="D33367" s="34">
        <v>0</v>
      </c>
      <c r="E33367" s="34">
        <v>0</v>
      </c>
      <c r="F33367" s="34">
        <v>0</v>
      </c>
      <c r="G33367" s="34">
        <v>0</v>
      </c>
      <c r="H33367" s="34">
        <v>0</v>
      </c>
      <c r="I33367" s="34">
        <v>0</v>
      </c>
      <c r="J33367" s="34">
        <v>0</v>
      </c>
      <c r="K33367" s="34">
        <v>0</v>
      </c>
      <c r="L33367" s="34">
        <v>0</v>
      </c>
      <c r="M33367" s="34">
        <v>0</v>
      </c>
      <c r="N33367" s="34">
        <v>0</v>
      </c>
      <c r="O33367" s="34">
        <v>0</v>
      </c>
      <c r="P33367" s="34">
        <v>0</v>
      </c>
      <c r="Q33367" s="34">
        <v>0</v>
      </c>
      <c r="R33367" s="34">
        <v>0</v>
      </c>
      <c r="S33367" s="34">
        <v>0</v>
      </c>
      <c r="T33367" s="34">
        <v>0</v>
      </c>
      <c r="U33367" s="34">
        <v>0</v>
      </c>
      <c r="V33367" s="34">
        <v>0</v>
      </c>
      <c r="W33367" s="34">
        <v>0</v>
      </c>
      <c r="X33367" s="34">
        <v>0</v>
      </c>
      <c r="Y33367" s="34">
        <v>0</v>
      </c>
      <c r="Z33367" s="34">
        <v>0</v>
      </c>
      <c r="AA33367" s="34">
        <v>0</v>
      </c>
      <c r="AB33367" s="34">
        <v>0</v>
      </c>
      <c r="AC33367" s="34">
        <v>0</v>
      </c>
    </row>
    <row r="33368" spans="1:29" x14ac:dyDescent="0.2">
      <c r="A33368" s="34" t="s">
        <v>93861</v>
      </c>
      <c r="B33368" s="34">
        <v>118</v>
      </c>
      <c r="C33368" s="34">
        <v>94</v>
      </c>
      <c r="D33368" s="34">
        <v>162</v>
      </c>
      <c r="E33368" s="34">
        <v>135</v>
      </c>
      <c r="F33368" s="34">
        <v>147</v>
      </c>
      <c r="G33368" s="34">
        <v>102</v>
      </c>
      <c r="H33368" s="34">
        <v>112</v>
      </c>
      <c r="I33368" s="34">
        <v>118</v>
      </c>
      <c r="J33368" s="34">
        <v>116</v>
      </c>
      <c r="K33368" s="34">
        <v>110</v>
      </c>
      <c r="L33368" s="34">
        <v>73</v>
      </c>
      <c r="M33368" s="34">
        <v>93</v>
      </c>
      <c r="N33368" s="34">
        <v>89</v>
      </c>
      <c r="O33368" s="34">
        <v>89</v>
      </c>
      <c r="P33368" s="34">
        <v>132</v>
      </c>
      <c r="Q33368" s="34">
        <v>141</v>
      </c>
      <c r="R33368" s="34">
        <v>141</v>
      </c>
      <c r="S33368" s="34">
        <v>136</v>
      </c>
      <c r="T33368" s="34">
        <v>111</v>
      </c>
      <c r="U33368" s="34">
        <v>82</v>
      </c>
      <c r="V33368" s="34">
        <v>173</v>
      </c>
      <c r="W33368" s="34">
        <v>127</v>
      </c>
      <c r="X33368" s="34">
        <v>204</v>
      </c>
      <c r="Y33368" s="34">
        <v>81</v>
      </c>
      <c r="Z33368" s="34">
        <v>166</v>
      </c>
      <c r="AA33368" s="34">
        <v>130</v>
      </c>
      <c r="AB33368" s="34">
        <v>122</v>
      </c>
      <c r="AC33368" s="34">
        <v>158</v>
      </c>
    </row>
    <row r="33369" spans="1:29" x14ac:dyDescent="0.2">
      <c r="A33369" s="34" t="s">
        <v>93862</v>
      </c>
      <c r="B33369" s="34">
        <v>111</v>
      </c>
      <c r="C33369" s="34">
        <v>154</v>
      </c>
      <c r="D33369" s="34">
        <v>137</v>
      </c>
      <c r="E33369" s="34">
        <v>149</v>
      </c>
      <c r="F33369" s="34">
        <v>137</v>
      </c>
      <c r="G33369" s="34">
        <v>157</v>
      </c>
      <c r="H33369" s="34">
        <v>110</v>
      </c>
      <c r="I33369" s="34">
        <v>160</v>
      </c>
      <c r="J33369" s="34">
        <v>106</v>
      </c>
      <c r="K33369" s="34">
        <v>128</v>
      </c>
      <c r="L33369" s="34">
        <v>82</v>
      </c>
      <c r="M33369" s="34">
        <v>133</v>
      </c>
      <c r="N33369" s="34">
        <v>92</v>
      </c>
      <c r="O33369" s="34">
        <v>152</v>
      </c>
      <c r="P33369" s="34">
        <v>116</v>
      </c>
      <c r="Q33369" s="34">
        <v>188</v>
      </c>
      <c r="R33369" s="34">
        <v>126</v>
      </c>
      <c r="S33369" s="34">
        <v>190</v>
      </c>
      <c r="T33369" s="34">
        <v>95</v>
      </c>
      <c r="U33369" s="34">
        <v>138</v>
      </c>
      <c r="V33369" s="34">
        <v>138</v>
      </c>
      <c r="W33369" s="34">
        <v>203</v>
      </c>
      <c r="X33369" s="34">
        <v>156</v>
      </c>
      <c r="Y33369" s="34">
        <v>133</v>
      </c>
      <c r="Z33369" s="34">
        <v>131</v>
      </c>
      <c r="AA33369" s="34">
        <v>188</v>
      </c>
      <c r="AB33369" s="34">
        <v>133</v>
      </c>
      <c r="AC33369" s="34">
        <v>238</v>
      </c>
    </row>
    <row r="33370" spans="1:29" x14ac:dyDescent="0.2">
      <c r="A33370" s="34" t="s">
        <v>93863</v>
      </c>
      <c r="B33370" s="34">
        <v>109</v>
      </c>
      <c r="C33370" s="34">
        <v>200</v>
      </c>
      <c r="D33370" s="34">
        <v>210</v>
      </c>
      <c r="E33370" s="34">
        <v>234</v>
      </c>
      <c r="F33370" s="34">
        <v>174</v>
      </c>
      <c r="G33370" s="34">
        <v>179</v>
      </c>
      <c r="H33370" s="34">
        <v>153</v>
      </c>
      <c r="I33370" s="34">
        <v>208</v>
      </c>
      <c r="J33370" s="34">
        <v>183</v>
      </c>
      <c r="K33370" s="34">
        <v>159</v>
      </c>
      <c r="L33370" s="34">
        <v>124</v>
      </c>
      <c r="M33370" s="34">
        <v>170</v>
      </c>
      <c r="N33370" s="34">
        <v>169</v>
      </c>
      <c r="O33370" s="34">
        <v>154</v>
      </c>
      <c r="P33370" s="34">
        <v>161</v>
      </c>
      <c r="Q33370" s="34">
        <v>209</v>
      </c>
      <c r="R33370" s="34">
        <v>201</v>
      </c>
      <c r="S33370" s="34">
        <v>236</v>
      </c>
      <c r="T33370" s="34">
        <v>194</v>
      </c>
      <c r="U33370" s="34">
        <v>185</v>
      </c>
      <c r="V33370" s="34">
        <v>248</v>
      </c>
      <c r="W33370" s="34">
        <v>225</v>
      </c>
      <c r="X33370" s="34">
        <v>240</v>
      </c>
      <c r="Y33370" s="34">
        <v>204</v>
      </c>
      <c r="Z33370" s="34">
        <v>243</v>
      </c>
      <c r="AA33370" s="34">
        <v>237</v>
      </c>
      <c r="AB33370" s="34">
        <v>232</v>
      </c>
      <c r="AC33370" s="34">
        <v>366</v>
      </c>
    </row>
    <row r="33371" spans="1:29" x14ac:dyDescent="0.2">
      <c r="A33371" s="34" t="s">
        <v>93864</v>
      </c>
      <c r="B33371" s="34">
        <v>70</v>
      </c>
      <c r="C33371" s="34">
        <v>51</v>
      </c>
      <c r="D33371" s="34">
        <v>55</v>
      </c>
      <c r="E33371" s="34">
        <v>74</v>
      </c>
      <c r="F33371" s="34">
        <v>45</v>
      </c>
      <c r="G33371" s="34">
        <v>58</v>
      </c>
      <c r="H33371" s="34">
        <v>58</v>
      </c>
      <c r="I33371" s="34">
        <v>58</v>
      </c>
      <c r="J33371" s="34">
        <v>60</v>
      </c>
      <c r="K33371" s="34">
        <v>58</v>
      </c>
      <c r="L33371" s="34">
        <v>21</v>
      </c>
      <c r="M33371" s="34">
        <v>52</v>
      </c>
      <c r="N33371" s="34">
        <v>38</v>
      </c>
      <c r="O33371" s="34">
        <v>48</v>
      </c>
      <c r="P33371" s="34">
        <v>58</v>
      </c>
      <c r="Q33371" s="34">
        <v>91</v>
      </c>
      <c r="R33371" s="34">
        <v>62</v>
      </c>
      <c r="S33371" s="34">
        <v>94</v>
      </c>
      <c r="T33371" s="34">
        <v>35</v>
      </c>
      <c r="U33371" s="34">
        <v>52</v>
      </c>
      <c r="V33371" s="34">
        <v>101</v>
      </c>
      <c r="W33371" s="34">
        <v>79</v>
      </c>
      <c r="X33371" s="34">
        <v>64</v>
      </c>
      <c r="Y33371" s="34">
        <v>71</v>
      </c>
      <c r="Z33371" s="34">
        <v>64</v>
      </c>
      <c r="AA33371" s="34">
        <v>70</v>
      </c>
      <c r="AB33371" s="34">
        <v>77</v>
      </c>
      <c r="AC33371" s="34">
        <v>121</v>
      </c>
    </row>
    <row r="33372" spans="1:29" x14ac:dyDescent="0.2">
      <c r="A33372" s="34" t="s">
        <v>93865</v>
      </c>
      <c r="B33372" s="34">
        <v>67</v>
      </c>
      <c r="C33372" s="34">
        <v>98</v>
      </c>
      <c r="D33372" s="34">
        <v>146</v>
      </c>
      <c r="E33372" s="34">
        <v>125</v>
      </c>
      <c r="F33372" s="34">
        <v>88</v>
      </c>
      <c r="G33372" s="34">
        <v>151</v>
      </c>
      <c r="H33372" s="34">
        <v>79</v>
      </c>
      <c r="I33372" s="34">
        <v>96</v>
      </c>
      <c r="J33372" s="34">
        <v>68</v>
      </c>
      <c r="K33372" s="34">
        <v>117</v>
      </c>
      <c r="L33372" s="34">
        <v>37</v>
      </c>
      <c r="M33372" s="34">
        <v>97</v>
      </c>
      <c r="N33372" s="34">
        <v>77</v>
      </c>
      <c r="O33372" s="34">
        <v>98</v>
      </c>
      <c r="P33372" s="34">
        <v>118</v>
      </c>
      <c r="Q33372" s="34">
        <v>118</v>
      </c>
      <c r="R33372" s="34">
        <v>84</v>
      </c>
      <c r="S33372" s="34">
        <v>141</v>
      </c>
      <c r="T33372" s="34">
        <v>46</v>
      </c>
      <c r="U33372" s="34">
        <v>94</v>
      </c>
      <c r="V33372" s="34">
        <v>86</v>
      </c>
      <c r="W33372" s="34">
        <v>132</v>
      </c>
      <c r="X33372" s="34">
        <v>101</v>
      </c>
      <c r="Y33372" s="34">
        <v>88</v>
      </c>
      <c r="Z33372" s="34">
        <v>118</v>
      </c>
      <c r="AA33372" s="34">
        <v>120</v>
      </c>
      <c r="AB33372" s="34">
        <v>103</v>
      </c>
      <c r="AC33372" s="34">
        <v>207</v>
      </c>
    </row>
    <row r="33373" spans="1:29" x14ac:dyDescent="0.2">
      <c r="A33373" s="34" t="s">
        <v>93866</v>
      </c>
      <c r="B33373" s="34">
        <v>60</v>
      </c>
      <c r="C33373" s="34">
        <v>60</v>
      </c>
      <c r="D33373" s="34">
        <v>74</v>
      </c>
      <c r="E33373" s="34">
        <v>75</v>
      </c>
      <c r="F33373" s="34">
        <v>73</v>
      </c>
      <c r="G33373" s="34">
        <v>101</v>
      </c>
      <c r="H33373" s="34">
        <v>94</v>
      </c>
      <c r="I33373" s="34">
        <v>62</v>
      </c>
      <c r="J33373" s="34">
        <v>59</v>
      </c>
      <c r="K33373" s="34">
        <v>67</v>
      </c>
      <c r="L33373" s="34">
        <v>30</v>
      </c>
      <c r="M33373" s="34">
        <v>61</v>
      </c>
      <c r="N33373" s="34">
        <v>67</v>
      </c>
      <c r="O33373" s="34">
        <v>67</v>
      </c>
      <c r="P33373" s="34">
        <v>40</v>
      </c>
      <c r="Q33373" s="34">
        <v>90</v>
      </c>
      <c r="R33373" s="34">
        <v>60</v>
      </c>
      <c r="S33373" s="34">
        <v>93</v>
      </c>
      <c r="T33373" s="34">
        <v>51</v>
      </c>
      <c r="U33373" s="34">
        <v>59</v>
      </c>
      <c r="V33373" s="34">
        <v>112</v>
      </c>
      <c r="W33373" s="34">
        <v>68</v>
      </c>
      <c r="X33373" s="34">
        <v>109</v>
      </c>
      <c r="Y33373" s="34">
        <v>48</v>
      </c>
      <c r="Z33373" s="34">
        <v>96</v>
      </c>
      <c r="AA33373" s="34">
        <v>128</v>
      </c>
      <c r="AB33373" s="34">
        <v>61</v>
      </c>
      <c r="AC33373" s="34">
        <v>126</v>
      </c>
    </row>
    <row r="33374" spans="1:29" x14ac:dyDescent="0.2">
      <c r="A33374" s="34" t="s">
        <v>93867</v>
      </c>
      <c r="B33374" s="34">
        <v>109</v>
      </c>
      <c r="C33374" s="34">
        <v>100</v>
      </c>
      <c r="D33374" s="34">
        <v>99</v>
      </c>
      <c r="E33374" s="34">
        <v>149</v>
      </c>
      <c r="F33374" s="34">
        <v>121</v>
      </c>
      <c r="G33374" s="34">
        <v>96</v>
      </c>
      <c r="H33374" s="34">
        <v>113</v>
      </c>
      <c r="I33374" s="34">
        <v>107</v>
      </c>
      <c r="J33374" s="34">
        <v>91</v>
      </c>
      <c r="K33374" s="34">
        <v>132</v>
      </c>
      <c r="L33374" s="34">
        <v>70</v>
      </c>
      <c r="M33374" s="34">
        <v>153</v>
      </c>
      <c r="N33374" s="34">
        <v>83</v>
      </c>
      <c r="O33374" s="34">
        <v>89</v>
      </c>
      <c r="P33374" s="34">
        <v>99</v>
      </c>
      <c r="Q33374" s="34">
        <v>177</v>
      </c>
      <c r="R33374" s="34">
        <v>142</v>
      </c>
      <c r="S33374" s="34">
        <v>187</v>
      </c>
      <c r="T33374" s="34">
        <v>107</v>
      </c>
      <c r="U33374" s="34">
        <v>131</v>
      </c>
      <c r="V33374" s="34">
        <v>148</v>
      </c>
      <c r="W33374" s="34">
        <v>126</v>
      </c>
      <c r="X33374" s="34">
        <v>150</v>
      </c>
      <c r="Y33374" s="34">
        <v>133</v>
      </c>
      <c r="Z33374" s="34">
        <v>165</v>
      </c>
      <c r="AA33374" s="34">
        <v>141</v>
      </c>
      <c r="AB33374" s="34">
        <v>130</v>
      </c>
      <c r="AC33374" s="34">
        <v>232</v>
      </c>
    </row>
    <row r="33375" spans="1:29" x14ac:dyDescent="0.2">
      <c r="A33375" s="34" t="s">
        <v>93868</v>
      </c>
      <c r="B33375" s="34">
        <v>98</v>
      </c>
      <c r="C33375" s="34">
        <v>91</v>
      </c>
      <c r="D33375" s="34">
        <v>132</v>
      </c>
      <c r="E33375" s="34">
        <v>130</v>
      </c>
      <c r="F33375" s="34">
        <v>153</v>
      </c>
      <c r="G33375" s="34">
        <v>160</v>
      </c>
      <c r="H33375" s="34">
        <v>146</v>
      </c>
      <c r="I33375" s="34">
        <v>109</v>
      </c>
      <c r="J33375" s="34">
        <v>156</v>
      </c>
      <c r="K33375" s="34">
        <v>129</v>
      </c>
      <c r="L33375" s="34">
        <v>121</v>
      </c>
      <c r="M33375" s="34">
        <v>89</v>
      </c>
      <c r="N33375" s="34">
        <v>152</v>
      </c>
      <c r="O33375" s="34">
        <v>92</v>
      </c>
      <c r="P33375" s="34">
        <v>112</v>
      </c>
      <c r="Q33375" s="34">
        <v>139</v>
      </c>
      <c r="R33375" s="34">
        <v>218</v>
      </c>
      <c r="S33375" s="34">
        <v>151</v>
      </c>
      <c r="T33375" s="34">
        <v>173</v>
      </c>
      <c r="U33375" s="34">
        <v>117</v>
      </c>
      <c r="V33375" s="34">
        <v>171</v>
      </c>
      <c r="W33375" s="34">
        <v>148</v>
      </c>
      <c r="X33375" s="34">
        <v>238</v>
      </c>
      <c r="Y33375" s="34">
        <v>117</v>
      </c>
      <c r="Z33375" s="34">
        <v>184</v>
      </c>
      <c r="AA33375" s="34">
        <v>136</v>
      </c>
      <c r="AB33375" s="34">
        <v>184</v>
      </c>
      <c r="AC33375" s="34">
        <v>185</v>
      </c>
    </row>
    <row r="33376" spans="1:29" x14ac:dyDescent="0.2">
      <c r="A33376" s="34" t="s">
        <v>93869</v>
      </c>
      <c r="B33376" s="34">
        <v>37</v>
      </c>
      <c r="C33376" s="34">
        <v>35</v>
      </c>
      <c r="D33376" s="34">
        <v>37</v>
      </c>
      <c r="E33376" s="34">
        <v>23</v>
      </c>
      <c r="F33376" s="34">
        <v>27</v>
      </c>
      <c r="G33376" s="34">
        <v>23</v>
      </c>
      <c r="H33376" s="34">
        <v>5</v>
      </c>
      <c r="I33376" s="34">
        <v>31</v>
      </c>
      <c r="J33376" s="34">
        <v>20</v>
      </c>
      <c r="K33376" s="34">
        <v>58</v>
      </c>
      <c r="L33376" s="34">
        <v>13</v>
      </c>
      <c r="M33376" s="34">
        <v>29</v>
      </c>
      <c r="N33376" s="34">
        <v>14</v>
      </c>
      <c r="O33376" s="34">
        <v>47</v>
      </c>
      <c r="P33376" s="34">
        <v>28</v>
      </c>
      <c r="Q33376" s="34">
        <v>34</v>
      </c>
      <c r="R33376" s="34">
        <v>18</v>
      </c>
      <c r="S33376" s="34">
        <v>28</v>
      </c>
      <c r="T33376" s="34">
        <v>17</v>
      </c>
      <c r="U33376" s="34">
        <v>21</v>
      </c>
      <c r="V33376" s="34">
        <v>19</v>
      </c>
      <c r="W33376" s="34">
        <v>22</v>
      </c>
      <c r="X33376" s="34">
        <v>33</v>
      </c>
      <c r="Y33376" s="34">
        <v>18</v>
      </c>
      <c r="Z33376" s="34">
        <v>30</v>
      </c>
      <c r="AA33376" s="34">
        <v>28</v>
      </c>
      <c r="AB33376" s="34">
        <v>30</v>
      </c>
      <c r="AC33376" s="34">
        <v>51</v>
      </c>
    </row>
    <row r="33377" spans="1:29" x14ac:dyDescent="0.2">
      <c r="A33377" s="34" t="s">
        <v>93870</v>
      </c>
      <c r="B33377" s="34">
        <v>93</v>
      </c>
      <c r="C33377" s="34">
        <v>56</v>
      </c>
      <c r="D33377" s="34">
        <v>86</v>
      </c>
      <c r="E33377" s="34">
        <v>66</v>
      </c>
      <c r="F33377" s="34">
        <v>65</v>
      </c>
      <c r="G33377" s="34">
        <v>40</v>
      </c>
      <c r="H33377" s="34">
        <v>60</v>
      </c>
      <c r="I33377" s="34">
        <v>55</v>
      </c>
      <c r="J33377" s="34">
        <v>57</v>
      </c>
      <c r="K33377" s="34">
        <v>100</v>
      </c>
      <c r="L33377" s="34">
        <v>28</v>
      </c>
      <c r="M33377" s="34">
        <v>42</v>
      </c>
      <c r="N33377" s="34">
        <v>51</v>
      </c>
      <c r="O33377" s="34">
        <v>57</v>
      </c>
      <c r="P33377" s="34">
        <v>59</v>
      </c>
      <c r="Q33377" s="34">
        <v>84</v>
      </c>
      <c r="R33377" s="34">
        <v>42</v>
      </c>
      <c r="S33377" s="34">
        <v>82</v>
      </c>
      <c r="T33377" s="34">
        <v>40</v>
      </c>
      <c r="U33377" s="34">
        <v>52</v>
      </c>
      <c r="V33377" s="34">
        <v>53</v>
      </c>
      <c r="W33377" s="34">
        <v>51</v>
      </c>
      <c r="X33377" s="34">
        <v>83</v>
      </c>
      <c r="Y33377" s="34">
        <v>26</v>
      </c>
      <c r="Z33377" s="34">
        <v>99</v>
      </c>
      <c r="AA33377" s="34">
        <v>85</v>
      </c>
      <c r="AB33377" s="34">
        <v>50</v>
      </c>
      <c r="AC33377" s="34">
        <v>160</v>
      </c>
    </row>
    <row r="33378" spans="1:29" x14ac:dyDescent="0.2">
      <c r="A33378" s="34" t="s">
        <v>93871</v>
      </c>
      <c r="B33378" s="34">
        <v>54</v>
      </c>
      <c r="C33378" s="34">
        <v>75</v>
      </c>
      <c r="D33378" s="34">
        <v>115</v>
      </c>
      <c r="E33378" s="34">
        <v>84</v>
      </c>
      <c r="F33378" s="34">
        <v>72</v>
      </c>
      <c r="G33378" s="34">
        <v>98</v>
      </c>
      <c r="H33378" s="34">
        <v>65</v>
      </c>
      <c r="I33378" s="34">
        <v>63</v>
      </c>
      <c r="J33378" s="34">
        <v>50</v>
      </c>
      <c r="K33378" s="34">
        <v>81</v>
      </c>
      <c r="L33378" s="34">
        <v>49</v>
      </c>
      <c r="M33378" s="34">
        <v>67</v>
      </c>
      <c r="N33378" s="34">
        <v>78</v>
      </c>
      <c r="O33378" s="34">
        <v>70</v>
      </c>
      <c r="P33378" s="34">
        <v>68</v>
      </c>
      <c r="Q33378" s="34">
        <v>92</v>
      </c>
      <c r="R33378" s="34">
        <v>96</v>
      </c>
      <c r="S33378" s="34">
        <v>97</v>
      </c>
      <c r="T33378" s="34">
        <v>68</v>
      </c>
      <c r="U33378" s="34">
        <v>74</v>
      </c>
      <c r="V33378" s="34">
        <v>103</v>
      </c>
      <c r="W33378" s="34">
        <v>83</v>
      </c>
      <c r="X33378" s="34">
        <v>96</v>
      </c>
      <c r="Y33378" s="34">
        <v>69</v>
      </c>
      <c r="Z33378" s="34">
        <v>108</v>
      </c>
      <c r="AA33378" s="34">
        <v>130</v>
      </c>
      <c r="AB33378" s="34">
        <v>86</v>
      </c>
      <c r="AC33378" s="34">
        <v>132</v>
      </c>
    </row>
    <row r="33379" spans="1:29" x14ac:dyDescent="0.2">
      <c r="A33379" s="34" t="s">
        <v>93872</v>
      </c>
      <c r="B33379" s="34">
        <v>736</v>
      </c>
      <c r="C33379" s="34">
        <v>428</v>
      </c>
      <c r="D33379" s="34">
        <v>658</v>
      </c>
      <c r="E33379" s="34">
        <v>454</v>
      </c>
      <c r="F33379" s="34">
        <v>717</v>
      </c>
      <c r="G33379" s="34">
        <v>476</v>
      </c>
      <c r="H33379" s="34">
        <v>639</v>
      </c>
      <c r="I33379" s="34">
        <v>463</v>
      </c>
      <c r="J33379" s="34">
        <v>743</v>
      </c>
      <c r="K33379" s="34">
        <v>448</v>
      </c>
      <c r="L33379" s="34">
        <v>735</v>
      </c>
      <c r="M33379" s="34">
        <v>438</v>
      </c>
      <c r="N33379" s="34">
        <v>593</v>
      </c>
      <c r="O33379" s="34">
        <v>425</v>
      </c>
      <c r="P33379" s="34">
        <v>615</v>
      </c>
      <c r="Q33379" s="34">
        <v>662</v>
      </c>
      <c r="R33379" s="34">
        <v>1000</v>
      </c>
      <c r="S33379" s="34">
        <v>505</v>
      </c>
      <c r="T33379" s="34">
        <v>997</v>
      </c>
      <c r="U33379" s="34">
        <v>472</v>
      </c>
      <c r="V33379" s="34">
        <v>898</v>
      </c>
      <c r="W33379" s="34">
        <v>616</v>
      </c>
      <c r="X33379" s="34">
        <v>810</v>
      </c>
      <c r="Y33379" s="34">
        <v>749</v>
      </c>
      <c r="Z33379" s="34">
        <v>700</v>
      </c>
      <c r="AA33379" s="34">
        <v>598</v>
      </c>
      <c r="AB33379" s="34">
        <v>959</v>
      </c>
      <c r="AC33379" s="34">
        <v>872</v>
      </c>
    </row>
    <row r="33380" spans="1:29" x14ac:dyDescent="0.2">
      <c r="A33380" s="34" t="s">
        <v>93873</v>
      </c>
      <c r="B33380" s="34">
        <v>57</v>
      </c>
      <c r="C33380" s="34">
        <v>59</v>
      </c>
      <c r="D33380" s="34">
        <v>75</v>
      </c>
      <c r="E33380" s="34">
        <v>66</v>
      </c>
      <c r="F33380" s="34">
        <v>46</v>
      </c>
      <c r="G33380" s="34">
        <v>32</v>
      </c>
      <c r="H33380" s="34">
        <v>46</v>
      </c>
      <c r="I33380" s="34">
        <v>47</v>
      </c>
      <c r="J33380" s="34">
        <v>37</v>
      </c>
      <c r="K33380" s="34">
        <v>97</v>
      </c>
      <c r="L33380" s="34">
        <v>30</v>
      </c>
      <c r="M33380" s="34">
        <v>46</v>
      </c>
      <c r="N33380" s="34">
        <v>58</v>
      </c>
      <c r="O33380" s="34">
        <v>30</v>
      </c>
      <c r="P33380" s="34">
        <v>41</v>
      </c>
      <c r="Q33380" s="34">
        <v>56</v>
      </c>
      <c r="R33380" s="34">
        <v>49</v>
      </c>
      <c r="S33380" s="34">
        <v>66</v>
      </c>
      <c r="T33380" s="34">
        <v>48</v>
      </c>
      <c r="U33380" s="34">
        <v>44</v>
      </c>
      <c r="V33380" s="34">
        <v>71</v>
      </c>
      <c r="W33380" s="34">
        <v>73</v>
      </c>
      <c r="X33380" s="34">
        <v>91</v>
      </c>
      <c r="Y33380" s="34">
        <v>72</v>
      </c>
      <c r="Z33380" s="34">
        <v>66</v>
      </c>
      <c r="AA33380" s="34">
        <v>75</v>
      </c>
      <c r="AB33380" s="34">
        <v>67</v>
      </c>
      <c r="AC33380" s="34">
        <v>90</v>
      </c>
    </row>
    <row r="33381" spans="1:29" x14ac:dyDescent="0.2">
      <c r="A33381" s="34" t="s">
        <v>93874</v>
      </c>
      <c r="B33381" s="34">
        <v>74</v>
      </c>
      <c r="C33381" s="34">
        <v>41</v>
      </c>
      <c r="D33381" s="34">
        <v>91</v>
      </c>
      <c r="E33381" s="34">
        <v>40</v>
      </c>
      <c r="F33381" s="34">
        <v>50</v>
      </c>
      <c r="G33381" s="34">
        <v>64</v>
      </c>
      <c r="H33381" s="34">
        <v>53</v>
      </c>
      <c r="I33381" s="34">
        <v>52</v>
      </c>
      <c r="J33381" s="34">
        <v>41</v>
      </c>
      <c r="K33381" s="34">
        <v>34</v>
      </c>
      <c r="L33381" s="34">
        <v>27</v>
      </c>
      <c r="M33381" s="34">
        <v>26</v>
      </c>
      <c r="N33381" s="34">
        <v>54</v>
      </c>
      <c r="O33381" s="34">
        <v>46</v>
      </c>
      <c r="P33381" s="34">
        <v>30</v>
      </c>
      <c r="Q33381" s="34">
        <v>56</v>
      </c>
      <c r="R33381" s="34">
        <v>48</v>
      </c>
      <c r="S33381" s="34">
        <v>62</v>
      </c>
      <c r="T33381" s="34">
        <v>33</v>
      </c>
      <c r="U33381" s="34">
        <v>46</v>
      </c>
      <c r="V33381" s="34">
        <v>64</v>
      </c>
      <c r="W33381" s="34">
        <v>44</v>
      </c>
      <c r="X33381" s="34">
        <v>102</v>
      </c>
      <c r="Y33381" s="34">
        <v>33</v>
      </c>
      <c r="Z33381" s="34">
        <v>53</v>
      </c>
      <c r="AA33381" s="34">
        <v>58</v>
      </c>
      <c r="AB33381" s="34">
        <v>38</v>
      </c>
      <c r="AC33381" s="34">
        <v>69</v>
      </c>
    </row>
    <row r="33382" spans="1:29" x14ac:dyDescent="0.2">
      <c r="A33382" s="34" t="s">
        <v>93875</v>
      </c>
      <c r="B33382" s="34">
        <v>54</v>
      </c>
      <c r="C33382" s="34">
        <v>26</v>
      </c>
      <c r="D33382" s="34">
        <v>40</v>
      </c>
      <c r="E33382" s="34">
        <v>14</v>
      </c>
      <c r="F33382" s="34">
        <v>43</v>
      </c>
      <c r="G33382" s="34">
        <v>14</v>
      </c>
      <c r="H33382" s="34">
        <v>42</v>
      </c>
      <c r="I33382" s="34">
        <v>20</v>
      </c>
      <c r="J33382" s="34">
        <v>32</v>
      </c>
      <c r="K33382" s="34">
        <v>21</v>
      </c>
      <c r="L33382" s="34">
        <v>35</v>
      </c>
      <c r="M33382" s="34">
        <v>22</v>
      </c>
      <c r="N33382" s="34">
        <v>20</v>
      </c>
      <c r="O33382" s="34">
        <v>20</v>
      </c>
      <c r="P33382" s="34">
        <v>35</v>
      </c>
      <c r="Q33382" s="34">
        <v>30</v>
      </c>
      <c r="R33382" s="34">
        <v>41</v>
      </c>
      <c r="S33382" s="34">
        <v>22</v>
      </c>
      <c r="T33382" s="34">
        <v>38</v>
      </c>
      <c r="U33382" s="34">
        <v>19</v>
      </c>
      <c r="V33382" s="34">
        <v>24</v>
      </c>
      <c r="W33382" s="34">
        <v>21</v>
      </c>
      <c r="X33382" s="34">
        <v>35</v>
      </c>
      <c r="Y33382" s="34">
        <v>29</v>
      </c>
      <c r="Z33382" s="34">
        <v>38</v>
      </c>
      <c r="AA33382" s="34">
        <v>36</v>
      </c>
      <c r="AB33382" s="34">
        <v>40</v>
      </c>
      <c r="AC33382" s="34">
        <v>40</v>
      </c>
    </row>
    <row r="33383" spans="1:29" x14ac:dyDescent="0.2">
      <c r="A33383" s="34" t="s">
        <v>93876</v>
      </c>
      <c r="B33383" s="34">
        <v>69</v>
      </c>
      <c r="C33383" s="34">
        <v>90</v>
      </c>
      <c r="D33383" s="34">
        <v>141</v>
      </c>
      <c r="E33383" s="34">
        <v>130</v>
      </c>
      <c r="F33383" s="34">
        <v>93</v>
      </c>
      <c r="G33383" s="34">
        <v>98</v>
      </c>
      <c r="H33383" s="34">
        <v>98</v>
      </c>
      <c r="I33383" s="34">
        <v>102</v>
      </c>
      <c r="J33383" s="34">
        <v>63</v>
      </c>
      <c r="K33383" s="34">
        <v>94</v>
      </c>
      <c r="L33383" s="34">
        <v>42</v>
      </c>
      <c r="M33383" s="34">
        <v>83</v>
      </c>
      <c r="N33383" s="34">
        <v>76</v>
      </c>
      <c r="O33383" s="34">
        <v>67</v>
      </c>
      <c r="P33383" s="34">
        <v>93</v>
      </c>
      <c r="Q33383" s="34">
        <v>107</v>
      </c>
      <c r="R33383" s="34">
        <v>69</v>
      </c>
      <c r="S33383" s="34">
        <v>120</v>
      </c>
      <c r="T33383" s="34">
        <v>51</v>
      </c>
      <c r="U33383" s="34">
        <v>80</v>
      </c>
      <c r="V33383" s="34">
        <v>94</v>
      </c>
      <c r="W33383" s="34">
        <v>94</v>
      </c>
      <c r="X33383" s="34">
        <v>123</v>
      </c>
      <c r="Y33383" s="34">
        <v>94</v>
      </c>
      <c r="Z33383" s="34">
        <v>118</v>
      </c>
      <c r="AA33383" s="34">
        <v>118</v>
      </c>
      <c r="AB33383" s="34">
        <v>51</v>
      </c>
      <c r="AC33383" s="34">
        <v>135</v>
      </c>
    </row>
    <row r="33384" spans="1:29" x14ac:dyDescent="0.2">
      <c r="A33384" s="34" t="s">
        <v>93877</v>
      </c>
      <c r="B33384" s="34">
        <v>63</v>
      </c>
      <c r="C33384" s="34">
        <v>102</v>
      </c>
      <c r="D33384" s="34">
        <v>96</v>
      </c>
      <c r="E33384" s="34">
        <v>105</v>
      </c>
      <c r="F33384" s="34">
        <v>74</v>
      </c>
      <c r="G33384" s="34">
        <v>96</v>
      </c>
      <c r="H33384" s="34">
        <v>99</v>
      </c>
      <c r="I33384" s="34">
        <v>89</v>
      </c>
      <c r="J33384" s="34">
        <v>64</v>
      </c>
      <c r="K33384" s="34">
        <v>90</v>
      </c>
      <c r="L33384" s="34">
        <v>42</v>
      </c>
      <c r="M33384" s="34">
        <v>78</v>
      </c>
      <c r="N33384" s="34">
        <v>96</v>
      </c>
      <c r="O33384" s="34">
        <v>53</v>
      </c>
      <c r="P33384" s="34">
        <v>64</v>
      </c>
      <c r="Q33384" s="34">
        <v>110</v>
      </c>
      <c r="R33384" s="34">
        <v>82</v>
      </c>
      <c r="S33384" s="34">
        <v>110</v>
      </c>
      <c r="T33384" s="34">
        <v>66</v>
      </c>
      <c r="U33384" s="34">
        <v>62</v>
      </c>
      <c r="V33384" s="34">
        <v>112</v>
      </c>
      <c r="W33384" s="34">
        <v>42</v>
      </c>
      <c r="X33384" s="34">
        <v>138</v>
      </c>
      <c r="Y33384" s="34">
        <v>69</v>
      </c>
      <c r="Z33384" s="34">
        <v>86</v>
      </c>
      <c r="AA33384" s="34">
        <v>85</v>
      </c>
      <c r="AB33384" s="34">
        <v>103</v>
      </c>
      <c r="AC33384" s="34">
        <v>139</v>
      </c>
    </row>
    <row r="33385" spans="1:29" x14ac:dyDescent="0.2">
      <c r="A33385" s="34" t="s">
        <v>93878</v>
      </c>
      <c r="B33385" s="34">
        <v>85</v>
      </c>
      <c r="C33385" s="34">
        <v>135</v>
      </c>
      <c r="D33385" s="34">
        <v>148</v>
      </c>
      <c r="E33385" s="34">
        <v>129</v>
      </c>
      <c r="F33385" s="34">
        <v>172</v>
      </c>
      <c r="G33385" s="34">
        <v>170</v>
      </c>
      <c r="H33385" s="34">
        <v>166</v>
      </c>
      <c r="I33385" s="34">
        <v>127</v>
      </c>
      <c r="J33385" s="34">
        <v>142</v>
      </c>
      <c r="K33385" s="34">
        <v>99</v>
      </c>
      <c r="L33385" s="34">
        <v>100</v>
      </c>
      <c r="M33385" s="34">
        <v>85</v>
      </c>
      <c r="N33385" s="34">
        <v>104</v>
      </c>
      <c r="O33385" s="34">
        <v>119</v>
      </c>
      <c r="P33385" s="34">
        <v>115</v>
      </c>
      <c r="Q33385" s="34">
        <v>155</v>
      </c>
      <c r="R33385" s="34">
        <v>176</v>
      </c>
      <c r="S33385" s="34">
        <v>123</v>
      </c>
      <c r="T33385" s="34">
        <v>155</v>
      </c>
      <c r="U33385" s="34">
        <v>102</v>
      </c>
      <c r="V33385" s="34">
        <v>158</v>
      </c>
      <c r="W33385" s="34">
        <v>97</v>
      </c>
      <c r="X33385" s="34">
        <v>177</v>
      </c>
      <c r="Y33385" s="34">
        <v>127</v>
      </c>
      <c r="Z33385" s="34">
        <v>210</v>
      </c>
      <c r="AA33385" s="34">
        <v>150</v>
      </c>
      <c r="AB33385" s="34">
        <v>146</v>
      </c>
      <c r="AC33385" s="34">
        <v>173</v>
      </c>
    </row>
    <row r="33386" spans="1:29" x14ac:dyDescent="0.2">
      <c r="A33386" s="34" t="s">
        <v>93879</v>
      </c>
      <c r="B33386" s="34">
        <v>132</v>
      </c>
      <c r="C33386" s="34">
        <v>169</v>
      </c>
      <c r="D33386" s="34">
        <v>201</v>
      </c>
      <c r="E33386" s="34">
        <v>122</v>
      </c>
      <c r="F33386" s="34">
        <v>217</v>
      </c>
      <c r="G33386" s="34">
        <v>173</v>
      </c>
      <c r="H33386" s="34">
        <v>175</v>
      </c>
      <c r="I33386" s="34">
        <v>174</v>
      </c>
      <c r="J33386" s="34">
        <v>209</v>
      </c>
      <c r="K33386" s="34">
        <v>139</v>
      </c>
      <c r="L33386" s="34">
        <v>133</v>
      </c>
      <c r="M33386" s="34">
        <v>128</v>
      </c>
      <c r="N33386" s="34">
        <v>157</v>
      </c>
      <c r="O33386" s="34">
        <v>123</v>
      </c>
      <c r="P33386" s="34">
        <v>184</v>
      </c>
      <c r="Q33386" s="34">
        <v>159</v>
      </c>
      <c r="R33386" s="34">
        <v>239</v>
      </c>
      <c r="S33386" s="34">
        <v>179</v>
      </c>
      <c r="T33386" s="34">
        <v>168</v>
      </c>
      <c r="U33386" s="34">
        <v>115</v>
      </c>
      <c r="V33386" s="34">
        <v>242</v>
      </c>
      <c r="W33386" s="34">
        <v>171</v>
      </c>
      <c r="X33386" s="34">
        <v>229</v>
      </c>
      <c r="Y33386" s="34">
        <v>159</v>
      </c>
      <c r="Z33386" s="34">
        <v>213</v>
      </c>
      <c r="AA33386" s="34">
        <v>185</v>
      </c>
      <c r="AB33386" s="34">
        <v>212</v>
      </c>
      <c r="AC33386" s="34">
        <v>214</v>
      </c>
    </row>
    <row r="33387" spans="1:29" x14ac:dyDescent="0.2">
      <c r="A33387" s="34" t="s">
        <v>93880</v>
      </c>
      <c r="B33387" s="34">
        <v>125</v>
      </c>
      <c r="C33387" s="34">
        <v>269</v>
      </c>
      <c r="D33387" s="34">
        <v>305</v>
      </c>
      <c r="E33387" s="34">
        <v>328</v>
      </c>
      <c r="F33387" s="34">
        <v>225</v>
      </c>
      <c r="G33387" s="34">
        <v>266</v>
      </c>
      <c r="H33387" s="34">
        <v>186</v>
      </c>
      <c r="I33387" s="34">
        <v>278</v>
      </c>
      <c r="J33387" s="34">
        <v>179</v>
      </c>
      <c r="K33387" s="34">
        <v>296</v>
      </c>
      <c r="L33387" s="34">
        <v>81</v>
      </c>
      <c r="M33387" s="34">
        <v>224</v>
      </c>
      <c r="N33387" s="34">
        <v>202</v>
      </c>
      <c r="O33387" s="34">
        <v>205</v>
      </c>
      <c r="P33387" s="34">
        <v>158</v>
      </c>
      <c r="Q33387" s="34">
        <v>328</v>
      </c>
      <c r="R33387" s="34">
        <v>212</v>
      </c>
      <c r="S33387" s="34">
        <v>347</v>
      </c>
      <c r="T33387" s="34">
        <v>120</v>
      </c>
      <c r="U33387" s="34">
        <v>171</v>
      </c>
      <c r="V33387" s="34">
        <v>217</v>
      </c>
      <c r="W33387" s="34">
        <v>192</v>
      </c>
      <c r="X33387" s="34">
        <v>263</v>
      </c>
      <c r="Y33387" s="34">
        <v>157</v>
      </c>
      <c r="Z33387" s="34">
        <v>213</v>
      </c>
      <c r="AA33387" s="34">
        <v>350</v>
      </c>
      <c r="AB33387" s="34">
        <v>162</v>
      </c>
      <c r="AC33387" s="34">
        <v>423</v>
      </c>
    </row>
    <row r="33388" spans="1:29" x14ac:dyDescent="0.2">
      <c r="A33388" s="34" t="s">
        <v>93881</v>
      </c>
      <c r="B33388" s="34">
        <v>21</v>
      </c>
      <c r="C33388" s="34">
        <v>12</v>
      </c>
      <c r="D33388" s="34">
        <v>29</v>
      </c>
      <c r="E33388" s="34">
        <v>4</v>
      </c>
      <c r="F33388" s="34">
        <v>18</v>
      </c>
      <c r="G33388" s="34">
        <v>5</v>
      </c>
      <c r="H33388" s="34">
        <v>19</v>
      </c>
      <c r="I33388" s="34">
        <v>14</v>
      </c>
      <c r="J33388" s="34">
        <v>16</v>
      </c>
      <c r="K33388" s="34">
        <v>16</v>
      </c>
      <c r="L33388" s="34">
        <v>6</v>
      </c>
      <c r="M33388" s="34">
        <v>17</v>
      </c>
      <c r="N33388" s="34">
        <v>12</v>
      </c>
      <c r="O33388" s="34">
        <v>15</v>
      </c>
      <c r="P33388" s="34">
        <v>21</v>
      </c>
      <c r="Q33388" s="34">
        <v>15</v>
      </c>
      <c r="R33388" s="34">
        <v>24</v>
      </c>
      <c r="S33388" s="34">
        <v>8</v>
      </c>
      <c r="T33388" s="34">
        <v>13</v>
      </c>
      <c r="U33388" s="34">
        <v>6</v>
      </c>
      <c r="V33388" s="34">
        <v>21</v>
      </c>
      <c r="W33388" s="34">
        <v>11</v>
      </c>
      <c r="X33388" s="34">
        <v>24</v>
      </c>
      <c r="Y33388" s="34">
        <v>14</v>
      </c>
      <c r="Z33388" s="34">
        <v>42</v>
      </c>
      <c r="AA33388" s="34">
        <v>22</v>
      </c>
      <c r="AB33388" s="34">
        <v>18</v>
      </c>
      <c r="AC33388" s="34">
        <v>31</v>
      </c>
    </row>
    <row r="33389" spans="1:29" x14ac:dyDescent="0.2">
      <c r="A33389" s="34" t="s">
        <v>93882</v>
      </c>
      <c r="B33389" s="34">
        <v>123</v>
      </c>
      <c r="C33389" s="34">
        <v>303</v>
      </c>
      <c r="D33389" s="34">
        <v>314</v>
      </c>
      <c r="E33389" s="34">
        <v>322</v>
      </c>
      <c r="F33389" s="34">
        <v>303</v>
      </c>
      <c r="G33389" s="34">
        <v>321</v>
      </c>
      <c r="H33389" s="34">
        <v>262</v>
      </c>
      <c r="I33389" s="34">
        <v>260</v>
      </c>
      <c r="J33389" s="34">
        <v>203</v>
      </c>
      <c r="K33389" s="34">
        <v>307</v>
      </c>
      <c r="L33389" s="34">
        <v>170</v>
      </c>
      <c r="M33389" s="34">
        <v>264</v>
      </c>
      <c r="N33389" s="34">
        <v>229</v>
      </c>
      <c r="O33389" s="34">
        <v>277</v>
      </c>
      <c r="P33389" s="34">
        <v>221</v>
      </c>
      <c r="Q33389" s="34">
        <v>275</v>
      </c>
      <c r="R33389" s="34">
        <v>289</v>
      </c>
      <c r="S33389" s="34">
        <v>371</v>
      </c>
      <c r="T33389" s="34">
        <v>216</v>
      </c>
      <c r="U33389" s="34">
        <v>224</v>
      </c>
      <c r="V33389" s="34">
        <v>310</v>
      </c>
      <c r="W33389" s="34">
        <v>379</v>
      </c>
      <c r="X33389" s="34">
        <v>334</v>
      </c>
      <c r="Y33389" s="34">
        <v>237</v>
      </c>
      <c r="Z33389" s="34">
        <v>325</v>
      </c>
      <c r="AA33389" s="34">
        <v>384</v>
      </c>
      <c r="AB33389" s="34">
        <v>246</v>
      </c>
      <c r="AC33389" s="34">
        <v>420</v>
      </c>
    </row>
    <row r="33390" spans="1:29" x14ac:dyDescent="0.2">
      <c r="A33390" s="34" t="s">
        <v>93883</v>
      </c>
      <c r="B33390" s="34">
        <v>97</v>
      </c>
      <c r="C33390" s="34">
        <v>113</v>
      </c>
      <c r="D33390" s="34">
        <v>112</v>
      </c>
      <c r="E33390" s="34">
        <v>119</v>
      </c>
      <c r="F33390" s="34">
        <v>119</v>
      </c>
      <c r="G33390" s="34">
        <v>111</v>
      </c>
      <c r="H33390" s="34">
        <v>119</v>
      </c>
      <c r="I33390" s="34">
        <v>107</v>
      </c>
      <c r="J33390" s="34">
        <v>105</v>
      </c>
      <c r="K33390" s="34">
        <v>109</v>
      </c>
      <c r="L33390" s="34">
        <v>85</v>
      </c>
      <c r="M33390" s="34">
        <v>89</v>
      </c>
      <c r="N33390" s="34">
        <v>108</v>
      </c>
      <c r="O33390" s="34">
        <v>62</v>
      </c>
      <c r="P33390" s="34">
        <v>89</v>
      </c>
      <c r="Q33390" s="34">
        <v>130</v>
      </c>
      <c r="R33390" s="34">
        <v>115</v>
      </c>
      <c r="S33390" s="34">
        <v>133</v>
      </c>
      <c r="T33390" s="34">
        <v>133</v>
      </c>
      <c r="U33390" s="34">
        <v>87</v>
      </c>
      <c r="V33390" s="34">
        <v>151</v>
      </c>
      <c r="W33390" s="34">
        <v>138</v>
      </c>
      <c r="X33390" s="34">
        <v>133</v>
      </c>
      <c r="Y33390" s="34">
        <v>102</v>
      </c>
      <c r="Z33390" s="34">
        <v>150</v>
      </c>
      <c r="AA33390" s="34">
        <v>109</v>
      </c>
      <c r="AB33390" s="34">
        <v>113</v>
      </c>
      <c r="AC33390" s="34">
        <v>155</v>
      </c>
    </row>
    <row r="33391" spans="1:29" x14ac:dyDescent="0.2">
      <c r="A33391" s="34" t="s">
        <v>93884</v>
      </c>
      <c r="B33391" s="34">
        <v>59</v>
      </c>
      <c r="C33391" s="34">
        <v>101</v>
      </c>
      <c r="D33391" s="34">
        <v>126</v>
      </c>
      <c r="E33391" s="34">
        <v>114</v>
      </c>
      <c r="F33391" s="34">
        <v>85</v>
      </c>
      <c r="G33391" s="34">
        <v>88</v>
      </c>
      <c r="H33391" s="34">
        <v>114</v>
      </c>
      <c r="I33391" s="34">
        <v>100</v>
      </c>
      <c r="J33391" s="34">
        <v>83</v>
      </c>
      <c r="K33391" s="34">
        <v>84</v>
      </c>
      <c r="L33391" s="34">
        <v>44</v>
      </c>
      <c r="M33391" s="34">
        <v>77</v>
      </c>
      <c r="N33391" s="34">
        <v>57</v>
      </c>
      <c r="O33391" s="34">
        <v>87</v>
      </c>
      <c r="P33391" s="34">
        <v>44</v>
      </c>
      <c r="Q33391" s="34">
        <v>117</v>
      </c>
      <c r="R33391" s="34">
        <v>90</v>
      </c>
      <c r="S33391" s="34">
        <v>120</v>
      </c>
      <c r="T33391" s="34">
        <v>48</v>
      </c>
      <c r="U33391" s="34">
        <v>87</v>
      </c>
      <c r="V33391" s="34">
        <v>117</v>
      </c>
      <c r="W33391" s="34">
        <v>72</v>
      </c>
      <c r="X33391" s="34">
        <v>135</v>
      </c>
      <c r="Y33391" s="34">
        <v>82</v>
      </c>
      <c r="Z33391" s="34">
        <v>107</v>
      </c>
      <c r="AA33391" s="34">
        <v>146</v>
      </c>
      <c r="AB33391" s="34">
        <v>73</v>
      </c>
      <c r="AC33391" s="34">
        <v>145</v>
      </c>
    </row>
    <row r="33392" spans="1:29" x14ac:dyDescent="0.2">
      <c r="A33392" s="34" t="s">
        <v>93885</v>
      </c>
      <c r="B33392" s="34">
        <v>115</v>
      </c>
      <c r="C33392" s="34">
        <v>293</v>
      </c>
      <c r="D33392" s="34">
        <v>287</v>
      </c>
      <c r="E33392" s="34">
        <v>379</v>
      </c>
      <c r="F33392" s="34">
        <v>254</v>
      </c>
      <c r="G33392" s="34">
        <v>251</v>
      </c>
      <c r="H33392" s="34">
        <v>200</v>
      </c>
      <c r="I33392" s="34">
        <v>334</v>
      </c>
      <c r="J33392" s="34">
        <v>241</v>
      </c>
      <c r="K33392" s="34">
        <v>353</v>
      </c>
      <c r="L33392" s="34">
        <v>157</v>
      </c>
      <c r="M33392" s="34">
        <v>297</v>
      </c>
      <c r="N33392" s="34">
        <v>192</v>
      </c>
      <c r="O33392" s="34">
        <v>255</v>
      </c>
      <c r="P33392" s="34">
        <v>220</v>
      </c>
      <c r="Q33392" s="34">
        <v>340</v>
      </c>
      <c r="R33392" s="34">
        <v>268</v>
      </c>
      <c r="S33392" s="34">
        <v>426</v>
      </c>
      <c r="T33392" s="34">
        <v>239</v>
      </c>
      <c r="U33392" s="34">
        <v>268</v>
      </c>
      <c r="V33392" s="34">
        <v>273</v>
      </c>
      <c r="W33392" s="34">
        <v>335</v>
      </c>
      <c r="X33392" s="34">
        <v>320</v>
      </c>
      <c r="Y33392" s="34">
        <v>305</v>
      </c>
      <c r="Z33392" s="34">
        <v>258</v>
      </c>
      <c r="AA33392" s="34">
        <v>363</v>
      </c>
      <c r="AB33392" s="34">
        <v>249</v>
      </c>
      <c r="AC33392" s="34">
        <v>455</v>
      </c>
    </row>
    <row r="33393" spans="1:29" x14ac:dyDescent="0.2">
      <c r="A33393" s="34" t="s">
        <v>93886</v>
      </c>
      <c r="B33393" s="34">
        <v>180</v>
      </c>
      <c r="C33393" s="34">
        <v>256</v>
      </c>
      <c r="D33393" s="34">
        <v>343</v>
      </c>
      <c r="E33393" s="34">
        <v>331</v>
      </c>
      <c r="F33393" s="34">
        <v>381</v>
      </c>
      <c r="G33393" s="34">
        <v>272</v>
      </c>
      <c r="H33393" s="34">
        <v>365</v>
      </c>
      <c r="I33393" s="34">
        <v>244</v>
      </c>
      <c r="J33393" s="34">
        <v>316</v>
      </c>
      <c r="K33393" s="34">
        <v>276</v>
      </c>
      <c r="L33393" s="34">
        <v>274</v>
      </c>
      <c r="M33393" s="34">
        <v>290</v>
      </c>
      <c r="N33393" s="34">
        <v>311</v>
      </c>
      <c r="O33393" s="34">
        <v>257</v>
      </c>
      <c r="P33393" s="34">
        <v>297</v>
      </c>
      <c r="Q33393" s="34">
        <v>375</v>
      </c>
      <c r="R33393" s="34">
        <v>426</v>
      </c>
      <c r="S33393" s="34">
        <v>386</v>
      </c>
      <c r="T33393" s="34">
        <v>343</v>
      </c>
      <c r="U33393" s="34">
        <v>264</v>
      </c>
      <c r="V33393" s="34">
        <v>429</v>
      </c>
      <c r="W33393" s="34">
        <v>336</v>
      </c>
      <c r="X33393" s="34">
        <v>502</v>
      </c>
      <c r="Y33393" s="34">
        <v>345</v>
      </c>
      <c r="Z33393" s="34">
        <v>357</v>
      </c>
      <c r="AA33393" s="34">
        <v>328</v>
      </c>
      <c r="AB33393" s="34">
        <v>383</v>
      </c>
      <c r="AC33393" s="34">
        <v>523</v>
      </c>
    </row>
    <row r="33394" spans="1:29" x14ac:dyDescent="0.2">
      <c r="A33394" s="34" t="s">
        <v>93887</v>
      </c>
      <c r="B33394" s="34">
        <v>76</v>
      </c>
      <c r="C33394" s="34">
        <v>142</v>
      </c>
      <c r="D33394" s="34">
        <v>184</v>
      </c>
      <c r="E33394" s="34">
        <v>246</v>
      </c>
      <c r="F33394" s="34">
        <v>138</v>
      </c>
      <c r="G33394" s="34">
        <v>207</v>
      </c>
      <c r="H33394" s="34">
        <v>131</v>
      </c>
      <c r="I33394" s="34">
        <v>163</v>
      </c>
      <c r="J33394" s="34">
        <v>132</v>
      </c>
      <c r="K33394" s="34">
        <v>143</v>
      </c>
      <c r="L33394" s="34">
        <v>94</v>
      </c>
      <c r="M33394" s="34">
        <v>140</v>
      </c>
      <c r="N33394" s="34">
        <v>113</v>
      </c>
      <c r="O33394" s="34">
        <v>148</v>
      </c>
      <c r="P33394" s="34">
        <v>127</v>
      </c>
      <c r="Q33394" s="34">
        <v>186</v>
      </c>
      <c r="R33394" s="34">
        <v>158</v>
      </c>
      <c r="S33394" s="34">
        <v>187</v>
      </c>
      <c r="T33394" s="34">
        <v>127</v>
      </c>
      <c r="U33394" s="34">
        <v>117</v>
      </c>
      <c r="V33394" s="34">
        <v>152</v>
      </c>
      <c r="W33394" s="34">
        <v>171</v>
      </c>
      <c r="X33394" s="34">
        <v>202</v>
      </c>
      <c r="Y33394" s="34">
        <v>135</v>
      </c>
      <c r="Z33394" s="34">
        <v>164</v>
      </c>
      <c r="AA33394" s="34">
        <v>232</v>
      </c>
      <c r="AB33394" s="34">
        <v>151</v>
      </c>
      <c r="AC33394" s="34">
        <v>250</v>
      </c>
    </row>
    <row r="33395" spans="1:29" x14ac:dyDescent="0.2">
      <c r="A33395" s="34" t="s">
        <v>93888</v>
      </c>
      <c r="B33395" s="34">
        <v>113</v>
      </c>
      <c r="C33395" s="34">
        <v>204</v>
      </c>
      <c r="D33395" s="34">
        <v>254</v>
      </c>
      <c r="E33395" s="34">
        <v>223</v>
      </c>
      <c r="F33395" s="34">
        <v>219</v>
      </c>
      <c r="G33395" s="34">
        <v>155</v>
      </c>
      <c r="H33395" s="34">
        <v>168</v>
      </c>
      <c r="I33395" s="34">
        <v>158</v>
      </c>
      <c r="J33395" s="34">
        <v>152</v>
      </c>
      <c r="K33395" s="34">
        <v>242</v>
      </c>
      <c r="L33395" s="34">
        <v>125</v>
      </c>
      <c r="M33395" s="34">
        <v>135</v>
      </c>
      <c r="N33395" s="34">
        <v>183</v>
      </c>
      <c r="O33395" s="34">
        <v>151</v>
      </c>
      <c r="P33395" s="34">
        <v>156</v>
      </c>
      <c r="Q33395" s="34">
        <v>213</v>
      </c>
      <c r="R33395" s="34">
        <v>221</v>
      </c>
      <c r="S33395" s="34">
        <v>210</v>
      </c>
      <c r="T33395" s="34">
        <v>167</v>
      </c>
      <c r="U33395" s="34">
        <v>155</v>
      </c>
      <c r="V33395" s="34">
        <v>250</v>
      </c>
      <c r="W33395" s="34">
        <v>217</v>
      </c>
      <c r="X33395" s="34">
        <v>247</v>
      </c>
      <c r="Y33395" s="34">
        <v>154</v>
      </c>
      <c r="Z33395" s="34">
        <v>215</v>
      </c>
      <c r="AA33395" s="34">
        <v>240</v>
      </c>
      <c r="AB33395" s="34">
        <v>217</v>
      </c>
      <c r="AC33395" s="34">
        <v>280</v>
      </c>
    </row>
    <row r="33396" spans="1:29" x14ac:dyDescent="0.2">
      <c r="A33396" s="34" t="s">
        <v>93889</v>
      </c>
      <c r="B33396" s="34">
        <v>60</v>
      </c>
      <c r="C33396" s="34">
        <v>103</v>
      </c>
      <c r="D33396" s="34">
        <v>147</v>
      </c>
      <c r="E33396" s="34">
        <v>137</v>
      </c>
      <c r="F33396" s="34">
        <v>146</v>
      </c>
      <c r="G33396" s="34">
        <v>71</v>
      </c>
      <c r="H33396" s="34">
        <v>105</v>
      </c>
      <c r="I33396" s="34">
        <v>90</v>
      </c>
      <c r="J33396" s="34">
        <v>117</v>
      </c>
      <c r="K33396" s="34">
        <v>108</v>
      </c>
      <c r="L33396" s="34">
        <v>63</v>
      </c>
      <c r="M33396" s="34">
        <v>97</v>
      </c>
      <c r="N33396" s="34">
        <v>109</v>
      </c>
      <c r="O33396" s="34">
        <v>90</v>
      </c>
      <c r="P33396" s="34">
        <v>122</v>
      </c>
      <c r="Q33396" s="34">
        <v>125</v>
      </c>
      <c r="R33396" s="34">
        <v>132</v>
      </c>
      <c r="S33396" s="34">
        <v>153</v>
      </c>
      <c r="T33396" s="34">
        <v>129</v>
      </c>
      <c r="U33396" s="34">
        <v>112</v>
      </c>
      <c r="V33396" s="34">
        <v>131</v>
      </c>
      <c r="W33396" s="34">
        <v>116</v>
      </c>
      <c r="X33396" s="34">
        <v>171</v>
      </c>
      <c r="Y33396" s="34">
        <v>78</v>
      </c>
      <c r="Z33396" s="34">
        <v>156</v>
      </c>
      <c r="AA33396" s="34">
        <v>135</v>
      </c>
      <c r="AB33396" s="34">
        <v>126</v>
      </c>
      <c r="AC33396" s="34">
        <v>194</v>
      </c>
    </row>
    <row r="33397" spans="1:29" x14ac:dyDescent="0.2">
      <c r="A33397" s="34" t="s">
        <v>93890</v>
      </c>
      <c r="B33397" s="34">
        <v>96</v>
      </c>
      <c r="C33397" s="34">
        <v>124</v>
      </c>
      <c r="D33397" s="34">
        <v>168</v>
      </c>
      <c r="E33397" s="34">
        <v>124</v>
      </c>
      <c r="F33397" s="34">
        <v>134</v>
      </c>
      <c r="G33397" s="34">
        <v>110</v>
      </c>
      <c r="H33397" s="34">
        <v>156</v>
      </c>
      <c r="I33397" s="34">
        <v>128</v>
      </c>
      <c r="J33397" s="34">
        <v>128</v>
      </c>
      <c r="K33397" s="34">
        <v>120</v>
      </c>
      <c r="L33397" s="34">
        <v>87</v>
      </c>
      <c r="M33397" s="34">
        <v>101</v>
      </c>
      <c r="N33397" s="34">
        <v>128</v>
      </c>
      <c r="O33397" s="34">
        <v>90</v>
      </c>
      <c r="P33397" s="34">
        <v>105</v>
      </c>
      <c r="Q33397" s="34">
        <v>140</v>
      </c>
      <c r="R33397" s="34">
        <v>167</v>
      </c>
      <c r="S33397" s="34">
        <v>161</v>
      </c>
      <c r="T33397" s="34">
        <v>135</v>
      </c>
      <c r="U33397" s="34">
        <v>123</v>
      </c>
      <c r="V33397" s="34">
        <v>165</v>
      </c>
      <c r="W33397" s="34">
        <v>138</v>
      </c>
      <c r="X33397" s="34">
        <v>151</v>
      </c>
      <c r="Y33397" s="34">
        <v>118</v>
      </c>
      <c r="Z33397" s="34">
        <v>189</v>
      </c>
      <c r="AA33397" s="34">
        <v>110</v>
      </c>
      <c r="AB33397" s="34">
        <v>151</v>
      </c>
      <c r="AC33397" s="34">
        <v>225</v>
      </c>
    </row>
    <row r="33398" spans="1:29" x14ac:dyDescent="0.2">
      <c r="A33398" s="34" t="s">
        <v>93891</v>
      </c>
      <c r="B33398" s="34">
        <v>93</v>
      </c>
      <c r="C33398" s="34">
        <v>229</v>
      </c>
      <c r="D33398" s="34">
        <v>289</v>
      </c>
      <c r="E33398" s="34">
        <v>192</v>
      </c>
      <c r="F33398" s="34">
        <v>206</v>
      </c>
      <c r="G33398" s="34">
        <v>203</v>
      </c>
      <c r="H33398" s="34">
        <v>205</v>
      </c>
      <c r="I33398" s="34">
        <v>190</v>
      </c>
      <c r="J33398" s="34">
        <v>162</v>
      </c>
      <c r="K33398" s="34">
        <v>202</v>
      </c>
      <c r="L33398" s="34">
        <v>97</v>
      </c>
      <c r="M33398" s="34">
        <v>144</v>
      </c>
      <c r="N33398" s="34">
        <v>174</v>
      </c>
      <c r="O33398" s="34">
        <v>157</v>
      </c>
      <c r="P33398" s="34">
        <v>211</v>
      </c>
      <c r="Q33398" s="34">
        <v>252</v>
      </c>
      <c r="R33398" s="34">
        <v>212</v>
      </c>
      <c r="S33398" s="34">
        <v>308</v>
      </c>
      <c r="T33398" s="34">
        <v>156</v>
      </c>
      <c r="U33398" s="34">
        <v>187</v>
      </c>
      <c r="V33398" s="34">
        <v>272</v>
      </c>
      <c r="W33398" s="34">
        <v>252</v>
      </c>
      <c r="X33398" s="34">
        <v>249</v>
      </c>
      <c r="Y33398" s="34">
        <v>166</v>
      </c>
      <c r="Z33398" s="34">
        <v>282</v>
      </c>
      <c r="AA33398" s="34">
        <v>253</v>
      </c>
      <c r="AB33398" s="34">
        <v>192</v>
      </c>
      <c r="AC33398" s="34">
        <v>300</v>
      </c>
    </row>
    <row r="33399" spans="1:29" x14ac:dyDescent="0.2">
      <c r="A33399" s="34" t="s">
        <v>93892</v>
      </c>
      <c r="B33399" s="34">
        <v>213</v>
      </c>
      <c r="C33399" s="34">
        <v>213</v>
      </c>
      <c r="D33399" s="34">
        <v>313</v>
      </c>
      <c r="E33399" s="34">
        <v>184</v>
      </c>
      <c r="F33399" s="34">
        <v>298</v>
      </c>
      <c r="G33399" s="34">
        <v>182</v>
      </c>
      <c r="H33399" s="34">
        <v>234</v>
      </c>
      <c r="I33399" s="34">
        <v>186</v>
      </c>
      <c r="J33399" s="34">
        <v>249</v>
      </c>
      <c r="K33399" s="34">
        <v>239</v>
      </c>
      <c r="L33399" s="34">
        <v>191</v>
      </c>
      <c r="M33399" s="34">
        <v>175</v>
      </c>
      <c r="N33399" s="34">
        <v>235</v>
      </c>
      <c r="O33399" s="34">
        <v>185</v>
      </c>
      <c r="P33399" s="34">
        <v>236</v>
      </c>
      <c r="Q33399" s="34">
        <v>245</v>
      </c>
      <c r="R33399" s="34">
        <v>325</v>
      </c>
      <c r="S33399" s="34">
        <v>241</v>
      </c>
      <c r="T33399" s="34">
        <v>261</v>
      </c>
      <c r="U33399" s="34">
        <v>199</v>
      </c>
      <c r="V33399" s="34">
        <v>325</v>
      </c>
      <c r="W33399" s="34">
        <v>242</v>
      </c>
      <c r="X33399" s="34">
        <v>352</v>
      </c>
      <c r="Y33399" s="34">
        <v>213</v>
      </c>
      <c r="Z33399" s="34">
        <v>313</v>
      </c>
      <c r="AA33399" s="34">
        <v>254</v>
      </c>
      <c r="AB33399" s="34">
        <v>324</v>
      </c>
      <c r="AC33399" s="34">
        <v>275</v>
      </c>
    </row>
    <row r="33400" spans="1:29" x14ac:dyDescent="0.2">
      <c r="A33400" s="34" t="s">
        <v>93893</v>
      </c>
      <c r="B33400" s="34">
        <v>110</v>
      </c>
      <c r="C33400" s="34">
        <v>90</v>
      </c>
      <c r="D33400" s="34">
        <v>143</v>
      </c>
      <c r="E33400" s="34">
        <v>112</v>
      </c>
      <c r="F33400" s="34">
        <v>115</v>
      </c>
      <c r="G33400" s="34">
        <v>98</v>
      </c>
      <c r="H33400" s="34">
        <v>107</v>
      </c>
      <c r="I33400" s="34">
        <v>68</v>
      </c>
      <c r="J33400" s="34">
        <v>125</v>
      </c>
      <c r="K33400" s="34">
        <v>101</v>
      </c>
      <c r="L33400" s="34">
        <v>67</v>
      </c>
      <c r="M33400" s="34">
        <v>64</v>
      </c>
      <c r="N33400" s="34">
        <v>100</v>
      </c>
      <c r="O33400" s="34">
        <v>72</v>
      </c>
      <c r="P33400" s="34">
        <v>81</v>
      </c>
      <c r="Q33400" s="34">
        <v>119</v>
      </c>
      <c r="R33400" s="34">
        <v>141</v>
      </c>
      <c r="S33400" s="34">
        <v>129</v>
      </c>
      <c r="T33400" s="34">
        <v>110</v>
      </c>
      <c r="U33400" s="34">
        <v>70</v>
      </c>
      <c r="V33400" s="34">
        <v>114</v>
      </c>
      <c r="W33400" s="34">
        <v>95</v>
      </c>
      <c r="X33400" s="34">
        <v>143</v>
      </c>
      <c r="Y33400" s="34">
        <v>90</v>
      </c>
      <c r="Z33400" s="34">
        <v>106</v>
      </c>
      <c r="AA33400" s="34">
        <v>111</v>
      </c>
      <c r="AB33400" s="34">
        <v>133</v>
      </c>
      <c r="AC33400" s="34">
        <v>106</v>
      </c>
    </row>
    <row r="33401" spans="1:29" x14ac:dyDescent="0.2">
      <c r="A33401" s="34" t="s">
        <v>93894</v>
      </c>
      <c r="B33401" s="34">
        <v>126</v>
      </c>
      <c r="C33401" s="34">
        <v>218</v>
      </c>
      <c r="D33401" s="34">
        <v>183</v>
      </c>
      <c r="E33401" s="34">
        <v>257</v>
      </c>
      <c r="F33401" s="34">
        <v>153</v>
      </c>
      <c r="G33401" s="34">
        <v>172</v>
      </c>
      <c r="H33401" s="34">
        <v>154</v>
      </c>
      <c r="I33401" s="34">
        <v>190</v>
      </c>
      <c r="J33401" s="34">
        <v>181</v>
      </c>
      <c r="K33401" s="34">
        <v>288</v>
      </c>
      <c r="L33401" s="34">
        <v>123</v>
      </c>
      <c r="M33401" s="34">
        <v>203</v>
      </c>
      <c r="N33401" s="34">
        <v>176</v>
      </c>
      <c r="O33401" s="34">
        <v>217</v>
      </c>
      <c r="P33401" s="34">
        <v>193</v>
      </c>
      <c r="Q33401" s="34">
        <v>251</v>
      </c>
      <c r="R33401" s="34">
        <v>217</v>
      </c>
      <c r="S33401" s="34">
        <v>252</v>
      </c>
      <c r="T33401" s="34">
        <v>149</v>
      </c>
      <c r="U33401" s="34">
        <v>200</v>
      </c>
      <c r="V33401" s="34">
        <v>238</v>
      </c>
      <c r="W33401" s="34">
        <v>206</v>
      </c>
      <c r="X33401" s="34">
        <v>271</v>
      </c>
      <c r="Y33401" s="34">
        <v>229</v>
      </c>
      <c r="Z33401" s="34">
        <v>240</v>
      </c>
      <c r="AA33401" s="34">
        <v>271</v>
      </c>
      <c r="AB33401" s="34">
        <v>197</v>
      </c>
      <c r="AC33401" s="34">
        <v>382</v>
      </c>
    </row>
    <row r="33402" spans="1:29" x14ac:dyDescent="0.2">
      <c r="A33402" s="34" t="s">
        <v>93895</v>
      </c>
      <c r="B33402" s="34">
        <v>54</v>
      </c>
      <c r="C33402" s="34">
        <v>73</v>
      </c>
      <c r="D33402" s="34">
        <v>74</v>
      </c>
      <c r="E33402" s="34">
        <v>63</v>
      </c>
      <c r="F33402" s="34">
        <v>106</v>
      </c>
      <c r="G33402" s="34">
        <v>75</v>
      </c>
      <c r="H33402" s="34">
        <v>99</v>
      </c>
      <c r="I33402" s="34">
        <v>66</v>
      </c>
      <c r="J33402" s="34">
        <v>80</v>
      </c>
      <c r="K33402" s="34">
        <v>108</v>
      </c>
      <c r="L33402" s="34">
        <v>55</v>
      </c>
      <c r="M33402" s="34">
        <v>70</v>
      </c>
      <c r="N33402" s="34">
        <v>70</v>
      </c>
      <c r="O33402" s="34">
        <v>72</v>
      </c>
      <c r="P33402" s="34">
        <v>88</v>
      </c>
      <c r="Q33402" s="34">
        <v>94</v>
      </c>
      <c r="R33402" s="34">
        <v>122</v>
      </c>
      <c r="S33402" s="34">
        <v>80</v>
      </c>
      <c r="T33402" s="34">
        <v>82</v>
      </c>
      <c r="U33402" s="34">
        <v>71</v>
      </c>
      <c r="V33402" s="34">
        <v>128</v>
      </c>
      <c r="W33402" s="34">
        <v>92</v>
      </c>
      <c r="X33402" s="34">
        <v>65</v>
      </c>
      <c r="Y33402" s="34">
        <v>75</v>
      </c>
      <c r="Z33402" s="34">
        <v>103</v>
      </c>
      <c r="AA33402" s="34">
        <v>126</v>
      </c>
      <c r="AB33402" s="34">
        <v>104</v>
      </c>
      <c r="AC33402" s="34">
        <v>129</v>
      </c>
    </row>
    <row r="33403" spans="1:29" x14ac:dyDescent="0.2">
      <c r="A33403" s="34" t="s">
        <v>93896</v>
      </c>
      <c r="B33403" s="34">
        <v>136</v>
      </c>
      <c r="C33403" s="34">
        <v>182</v>
      </c>
      <c r="D33403" s="34">
        <v>303</v>
      </c>
      <c r="E33403" s="34">
        <v>192</v>
      </c>
      <c r="F33403" s="34">
        <v>169</v>
      </c>
      <c r="G33403" s="34">
        <v>156</v>
      </c>
      <c r="H33403" s="34">
        <v>124</v>
      </c>
      <c r="I33403" s="34">
        <v>146</v>
      </c>
      <c r="J33403" s="34">
        <v>95</v>
      </c>
      <c r="K33403" s="34">
        <v>188</v>
      </c>
      <c r="L33403" s="34">
        <v>53</v>
      </c>
      <c r="M33403" s="34">
        <v>129</v>
      </c>
      <c r="N33403" s="34">
        <v>129</v>
      </c>
      <c r="O33403" s="34">
        <v>120</v>
      </c>
      <c r="P33403" s="34">
        <v>100</v>
      </c>
      <c r="Q33403" s="34">
        <v>136</v>
      </c>
      <c r="R33403" s="34">
        <v>158</v>
      </c>
      <c r="S33403" s="34">
        <v>230</v>
      </c>
      <c r="T33403" s="34">
        <v>77</v>
      </c>
      <c r="U33403" s="34">
        <v>91</v>
      </c>
      <c r="V33403" s="34">
        <v>134</v>
      </c>
      <c r="W33403" s="34">
        <v>136</v>
      </c>
      <c r="X33403" s="34">
        <v>204</v>
      </c>
      <c r="Y33403" s="34">
        <v>62</v>
      </c>
      <c r="Z33403" s="34">
        <v>191</v>
      </c>
      <c r="AA33403" s="34">
        <v>184</v>
      </c>
      <c r="AB33403" s="34">
        <v>83</v>
      </c>
      <c r="AC33403" s="34">
        <v>227</v>
      </c>
    </row>
    <row r="33404" spans="1:29" x14ac:dyDescent="0.2">
      <c r="A33404" s="34" t="s">
        <v>93897</v>
      </c>
      <c r="B33404" s="34">
        <v>75</v>
      </c>
      <c r="C33404" s="34">
        <v>157</v>
      </c>
      <c r="D33404" s="34">
        <v>215</v>
      </c>
      <c r="E33404" s="34">
        <v>174</v>
      </c>
      <c r="F33404" s="34">
        <v>154</v>
      </c>
      <c r="G33404" s="34">
        <v>156</v>
      </c>
      <c r="H33404" s="34">
        <v>139</v>
      </c>
      <c r="I33404" s="34">
        <v>109</v>
      </c>
      <c r="J33404" s="34">
        <v>115</v>
      </c>
      <c r="K33404" s="34">
        <v>171</v>
      </c>
      <c r="L33404" s="34">
        <v>71</v>
      </c>
      <c r="M33404" s="34">
        <v>103</v>
      </c>
      <c r="N33404" s="34">
        <v>111</v>
      </c>
      <c r="O33404" s="34">
        <v>118</v>
      </c>
      <c r="P33404" s="34">
        <v>123</v>
      </c>
      <c r="Q33404" s="34">
        <v>193</v>
      </c>
      <c r="R33404" s="34">
        <v>152</v>
      </c>
      <c r="S33404" s="34">
        <v>168</v>
      </c>
      <c r="T33404" s="34">
        <v>91</v>
      </c>
      <c r="U33404" s="34">
        <v>132</v>
      </c>
      <c r="V33404" s="34">
        <v>164</v>
      </c>
      <c r="W33404" s="34">
        <v>139</v>
      </c>
      <c r="X33404" s="34">
        <v>202</v>
      </c>
      <c r="Y33404" s="34">
        <v>88</v>
      </c>
      <c r="Z33404" s="34">
        <v>177</v>
      </c>
      <c r="AA33404" s="34">
        <v>187</v>
      </c>
      <c r="AB33404" s="34">
        <v>104</v>
      </c>
      <c r="AC33404" s="34">
        <v>221</v>
      </c>
    </row>
    <row r="33405" spans="1:29" x14ac:dyDescent="0.2">
      <c r="A33405" s="34" t="s">
        <v>93898</v>
      </c>
      <c r="B33405" s="34">
        <v>100</v>
      </c>
      <c r="C33405" s="34">
        <v>244</v>
      </c>
      <c r="D33405" s="34">
        <v>201</v>
      </c>
      <c r="E33405" s="34">
        <v>232</v>
      </c>
      <c r="F33405" s="34">
        <v>152</v>
      </c>
      <c r="G33405" s="34">
        <v>264</v>
      </c>
      <c r="H33405" s="34">
        <v>159</v>
      </c>
      <c r="I33405" s="34">
        <v>221</v>
      </c>
      <c r="J33405" s="34">
        <v>165</v>
      </c>
      <c r="K33405" s="34">
        <v>216</v>
      </c>
      <c r="L33405" s="34">
        <v>109</v>
      </c>
      <c r="M33405" s="34">
        <v>167</v>
      </c>
      <c r="N33405" s="34">
        <v>137</v>
      </c>
      <c r="O33405" s="34">
        <v>172</v>
      </c>
      <c r="P33405" s="34">
        <v>152</v>
      </c>
      <c r="Q33405" s="34">
        <v>269</v>
      </c>
      <c r="R33405" s="34">
        <v>173</v>
      </c>
      <c r="S33405" s="34">
        <v>259</v>
      </c>
      <c r="T33405" s="34">
        <v>138</v>
      </c>
      <c r="U33405" s="34">
        <v>158</v>
      </c>
      <c r="V33405" s="34">
        <v>209</v>
      </c>
      <c r="W33405" s="34">
        <v>200</v>
      </c>
      <c r="X33405" s="34">
        <v>187</v>
      </c>
      <c r="Y33405" s="34">
        <v>148</v>
      </c>
      <c r="Z33405" s="34">
        <v>212</v>
      </c>
      <c r="AA33405" s="34">
        <v>264</v>
      </c>
      <c r="AB33405" s="34">
        <v>188</v>
      </c>
      <c r="AC33405" s="34">
        <v>328</v>
      </c>
    </row>
    <row r="33406" spans="1:29" x14ac:dyDescent="0.2">
      <c r="A33406" s="34" t="s">
        <v>93899</v>
      </c>
      <c r="B33406" s="34">
        <v>117</v>
      </c>
      <c r="C33406" s="34">
        <v>166</v>
      </c>
      <c r="D33406" s="34">
        <v>245</v>
      </c>
      <c r="E33406" s="34">
        <v>200</v>
      </c>
      <c r="F33406" s="34">
        <v>213</v>
      </c>
      <c r="G33406" s="34">
        <v>184</v>
      </c>
      <c r="H33406" s="34">
        <v>168</v>
      </c>
      <c r="I33406" s="34">
        <v>177</v>
      </c>
      <c r="J33406" s="34">
        <v>168</v>
      </c>
      <c r="K33406" s="34">
        <v>169</v>
      </c>
      <c r="L33406" s="34">
        <v>113</v>
      </c>
      <c r="M33406" s="34">
        <v>138</v>
      </c>
      <c r="N33406" s="34">
        <v>203</v>
      </c>
      <c r="O33406" s="34">
        <v>160</v>
      </c>
      <c r="P33406" s="34">
        <v>177</v>
      </c>
      <c r="Q33406" s="34">
        <v>208</v>
      </c>
      <c r="R33406" s="34">
        <v>222</v>
      </c>
      <c r="S33406" s="34">
        <v>215</v>
      </c>
      <c r="T33406" s="34">
        <v>170</v>
      </c>
      <c r="U33406" s="34">
        <v>151</v>
      </c>
      <c r="V33406" s="34">
        <v>270</v>
      </c>
      <c r="W33406" s="34">
        <v>157</v>
      </c>
      <c r="X33406" s="34">
        <v>248</v>
      </c>
      <c r="Y33406" s="34">
        <v>129</v>
      </c>
      <c r="Z33406" s="34">
        <v>215</v>
      </c>
      <c r="AA33406" s="34">
        <v>200</v>
      </c>
      <c r="AB33406" s="34">
        <v>201</v>
      </c>
      <c r="AC33406" s="34">
        <v>267</v>
      </c>
    </row>
    <row r="33407" spans="1:29" x14ac:dyDescent="0.2">
      <c r="A33407" s="34" t="s">
        <v>93900</v>
      </c>
      <c r="B33407" s="34">
        <v>43</v>
      </c>
      <c r="C33407" s="34">
        <v>40</v>
      </c>
      <c r="D33407" s="34">
        <v>40</v>
      </c>
      <c r="E33407" s="34">
        <v>47</v>
      </c>
      <c r="F33407" s="34">
        <v>28</v>
      </c>
      <c r="G33407" s="34">
        <v>28</v>
      </c>
      <c r="H33407" s="34">
        <v>31</v>
      </c>
      <c r="I33407" s="34">
        <v>53</v>
      </c>
      <c r="J33407" s="34">
        <v>26</v>
      </c>
      <c r="K33407" s="34">
        <v>50</v>
      </c>
      <c r="L33407" s="34">
        <v>12</v>
      </c>
      <c r="M33407" s="34">
        <v>29</v>
      </c>
      <c r="N33407" s="34">
        <v>33</v>
      </c>
      <c r="O33407" s="34">
        <v>28</v>
      </c>
      <c r="P33407" s="34">
        <v>22</v>
      </c>
      <c r="Q33407" s="34">
        <v>40</v>
      </c>
      <c r="R33407" s="34">
        <v>16</v>
      </c>
      <c r="S33407" s="34">
        <v>58</v>
      </c>
      <c r="T33407" s="34">
        <v>28</v>
      </c>
      <c r="U33407" s="34">
        <v>27</v>
      </c>
      <c r="V33407" s="34">
        <v>38</v>
      </c>
      <c r="W33407" s="34">
        <v>27</v>
      </c>
      <c r="X33407" s="34">
        <v>47</v>
      </c>
      <c r="Y33407" s="34">
        <v>32</v>
      </c>
      <c r="Z33407" s="34">
        <v>47</v>
      </c>
      <c r="AA33407" s="34">
        <v>41</v>
      </c>
      <c r="AB33407" s="34">
        <v>17</v>
      </c>
      <c r="AC33407" s="34">
        <v>38</v>
      </c>
    </row>
    <row r="33408" spans="1:29" x14ac:dyDescent="0.2">
      <c r="A33408" s="34" t="s">
        <v>93901</v>
      </c>
      <c r="B33408" s="34">
        <v>148</v>
      </c>
      <c r="C33408" s="34">
        <v>78</v>
      </c>
      <c r="D33408" s="34">
        <v>120</v>
      </c>
      <c r="E33408" s="34">
        <v>80</v>
      </c>
      <c r="F33408" s="34">
        <v>180</v>
      </c>
      <c r="G33408" s="34">
        <v>104</v>
      </c>
      <c r="H33408" s="34">
        <v>170</v>
      </c>
      <c r="I33408" s="34">
        <v>80</v>
      </c>
      <c r="J33408" s="34">
        <v>160</v>
      </c>
      <c r="K33408" s="34">
        <v>103</v>
      </c>
      <c r="L33408" s="34">
        <v>122</v>
      </c>
      <c r="M33408" s="34">
        <v>87</v>
      </c>
      <c r="N33408" s="34">
        <v>130</v>
      </c>
      <c r="O33408" s="34">
        <v>68</v>
      </c>
      <c r="P33408" s="34">
        <v>145</v>
      </c>
      <c r="Q33408" s="34">
        <v>134</v>
      </c>
      <c r="R33408" s="34">
        <v>188</v>
      </c>
      <c r="S33408" s="34">
        <v>94</v>
      </c>
      <c r="T33408" s="34">
        <v>159</v>
      </c>
      <c r="U33408" s="34">
        <v>110</v>
      </c>
      <c r="V33408" s="34">
        <v>156</v>
      </c>
      <c r="W33408" s="34">
        <v>162</v>
      </c>
      <c r="X33408" s="34">
        <v>160</v>
      </c>
      <c r="Y33408" s="34">
        <v>115</v>
      </c>
      <c r="Z33408" s="34">
        <v>145</v>
      </c>
      <c r="AA33408" s="34">
        <v>113</v>
      </c>
      <c r="AB33408" s="34">
        <v>176</v>
      </c>
      <c r="AC33408" s="34">
        <v>150</v>
      </c>
    </row>
    <row r="33409" spans="1:29" x14ac:dyDescent="0.2">
      <c r="A33409" s="34" t="s">
        <v>93902</v>
      </c>
      <c r="B33409" s="34">
        <v>137</v>
      </c>
      <c r="C33409" s="34">
        <v>112</v>
      </c>
      <c r="D33409" s="34">
        <v>176</v>
      </c>
      <c r="E33409" s="34">
        <v>122</v>
      </c>
      <c r="F33409" s="34">
        <v>179</v>
      </c>
      <c r="G33409" s="34">
        <v>80</v>
      </c>
      <c r="H33409" s="34">
        <v>175</v>
      </c>
      <c r="I33409" s="34">
        <v>89</v>
      </c>
      <c r="J33409" s="34">
        <v>133</v>
      </c>
      <c r="K33409" s="34">
        <v>120</v>
      </c>
      <c r="L33409" s="34">
        <v>117</v>
      </c>
      <c r="M33409" s="34">
        <v>91</v>
      </c>
      <c r="N33409" s="34">
        <v>166</v>
      </c>
      <c r="O33409" s="34">
        <v>114</v>
      </c>
      <c r="P33409" s="34">
        <v>139</v>
      </c>
      <c r="Q33409" s="34">
        <v>173</v>
      </c>
      <c r="R33409" s="34">
        <v>176</v>
      </c>
      <c r="S33409" s="34">
        <v>166</v>
      </c>
      <c r="T33409" s="34">
        <v>161</v>
      </c>
      <c r="U33409" s="34">
        <v>151</v>
      </c>
      <c r="V33409" s="34">
        <v>243</v>
      </c>
      <c r="W33409" s="34">
        <v>158</v>
      </c>
      <c r="X33409" s="34">
        <v>218</v>
      </c>
      <c r="Y33409" s="34">
        <v>165</v>
      </c>
      <c r="Z33409" s="34">
        <v>197</v>
      </c>
      <c r="AA33409" s="34">
        <v>175</v>
      </c>
      <c r="AB33409" s="34">
        <v>238</v>
      </c>
      <c r="AC33409" s="34">
        <v>180</v>
      </c>
    </row>
    <row r="33410" spans="1:29" x14ac:dyDescent="0.2">
      <c r="A33410" s="34" t="s">
        <v>93903</v>
      </c>
      <c r="B33410" s="34">
        <v>102</v>
      </c>
      <c r="C33410" s="34">
        <v>92</v>
      </c>
      <c r="D33410" s="34">
        <v>110</v>
      </c>
      <c r="E33410" s="34">
        <v>115</v>
      </c>
      <c r="F33410" s="34">
        <v>105</v>
      </c>
      <c r="G33410" s="34">
        <v>81</v>
      </c>
      <c r="H33410" s="34">
        <v>106</v>
      </c>
      <c r="I33410" s="34">
        <v>99</v>
      </c>
      <c r="J33410" s="34">
        <v>84</v>
      </c>
      <c r="K33410" s="34">
        <v>80</v>
      </c>
      <c r="L33410" s="34">
        <v>59</v>
      </c>
      <c r="M33410" s="34">
        <v>89</v>
      </c>
      <c r="N33410" s="34">
        <v>87</v>
      </c>
      <c r="O33410" s="34">
        <v>93</v>
      </c>
      <c r="P33410" s="34">
        <v>91</v>
      </c>
      <c r="Q33410" s="34">
        <v>94</v>
      </c>
      <c r="R33410" s="34">
        <v>101</v>
      </c>
      <c r="S33410" s="34">
        <v>130</v>
      </c>
      <c r="T33410" s="34">
        <v>79</v>
      </c>
      <c r="U33410" s="34">
        <v>61</v>
      </c>
      <c r="V33410" s="34">
        <v>104</v>
      </c>
      <c r="W33410" s="34">
        <v>68</v>
      </c>
      <c r="X33410" s="34">
        <v>144</v>
      </c>
      <c r="Y33410" s="34">
        <v>106</v>
      </c>
      <c r="Z33410" s="34">
        <v>98</v>
      </c>
      <c r="AA33410" s="34">
        <v>155</v>
      </c>
      <c r="AB33410" s="34">
        <v>108</v>
      </c>
      <c r="AC33410" s="34">
        <v>147</v>
      </c>
    </row>
    <row r="33411" spans="1:29" x14ac:dyDescent="0.2">
      <c r="A33411" s="34" t="s">
        <v>93904</v>
      </c>
      <c r="B33411" s="34">
        <v>97</v>
      </c>
      <c r="C33411" s="34">
        <v>53</v>
      </c>
      <c r="D33411" s="34">
        <v>81</v>
      </c>
      <c r="E33411" s="34">
        <v>54</v>
      </c>
      <c r="F33411" s="34">
        <v>79</v>
      </c>
      <c r="G33411" s="34">
        <v>39</v>
      </c>
      <c r="H33411" s="34">
        <v>60</v>
      </c>
      <c r="I33411" s="34">
        <v>48</v>
      </c>
      <c r="J33411" s="34">
        <v>52</v>
      </c>
      <c r="K33411" s="34">
        <v>54</v>
      </c>
      <c r="L33411" s="34">
        <v>69</v>
      </c>
      <c r="M33411" s="34">
        <v>18</v>
      </c>
      <c r="N33411" s="34">
        <v>68</v>
      </c>
      <c r="O33411" s="34">
        <v>24</v>
      </c>
      <c r="P33411" s="34">
        <v>64</v>
      </c>
      <c r="Q33411" s="34">
        <v>75</v>
      </c>
      <c r="R33411" s="34">
        <v>93</v>
      </c>
      <c r="S33411" s="34">
        <v>67</v>
      </c>
      <c r="T33411" s="34">
        <v>61</v>
      </c>
      <c r="U33411" s="34">
        <v>34</v>
      </c>
      <c r="V33411" s="34">
        <v>71</v>
      </c>
      <c r="W33411" s="34">
        <v>55</v>
      </c>
      <c r="X33411" s="34">
        <v>78</v>
      </c>
      <c r="Y33411" s="34">
        <v>66</v>
      </c>
      <c r="Z33411" s="34">
        <v>83</v>
      </c>
      <c r="AA33411" s="34">
        <v>78</v>
      </c>
      <c r="AB33411" s="34">
        <v>89</v>
      </c>
      <c r="AC33411" s="34">
        <v>60</v>
      </c>
    </row>
    <row r="33412" spans="1:29" x14ac:dyDescent="0.2">
      <c r="A33412" s="34" t="s">
        <v>93905</v>
      </c>
      <c r="B33412" s="34">
        <v>181</v>
      </c>
      <c r="C33412" s="34">
        <v>243</v>
      </c>
      <c r="D33412" s="34">
        <v>378</v>
      </c>
      <c r="E33412" s="34">
        <v>271</v>
      </c>
      <c r="F33412" s="34">
        <v>295</v>
      </c>
      <c r="G33412" s="34">
        <v>242</v>
      </c>
      <c r="H33412" s="34">
        <v>257</v>
      </c>
      <c r="I33412" s="34">
        <v>237</v>
      </c>
      <c r="J33412" s="34">
        <v>194</v>
      </c>
      <c r="K33412" s="34">
        <v>302</v>
      </c>
      <c r="L33412" s="34">
        <v>119</v>
      </c>
      <c r="M33412" s="34">
        <v>206</v>
      </c>
      <c r="N33412" s="34">
        <v>191</v>
      </c>
      <c r="O33412" s="34">
        <v>190</v>
      </c>
      <c r="P33412" s="34">
        <v>217</v>
      </c>
      <c r="Q33412" s="34">
        <v>294</v>
      </c>
      <c r="R33412" s="34">
        <v>252</v>
      </c>
      <c r="S33412" s="34">
        <v>329</v>
      </c>
      <c r="T33412" s="34">
        <v>185</v>
      </c>
      <c r="U33412" s="34">
        <v>192</v>
      </c>
      <c r="V33412" s="34">
        <v>302</v>
      </c>
      <c r="W33412" s="34">
        <v>174</v>
      </c>
      <c r="X33412" s="34">
        <v>358</v>
      </c>
      <c r="Y33412" s="34">
        <v>181</v>
      </c>
      <c r="Z33412" s="34">
        <v>378</v>
      </c>
      <c r="AA33412" s="34">
        <v>279</v>
      </c>
      <c r="AB33412" s="34">
        <v>224</v>
      </c>
      <c r="AC33412" s="34">
        <v>388</v>
      </c>
    </row>
    <row r="33413" spans="1:29" x14ac:dyDescent="0.2">
      <c r="A33413" s="34" t="s">
        <v>93906</v>
      </c>
      <c r="B33413" s="34">
        <v>11</v>
      </c>
      <c r="C33413" s="34">
        <v>81</v>
      </c>
      <c r="D33413" s="34">
        <v>38</v>
      </c>
      <c r="E33413" s="34">
        <v>97</v>
      </c>
      <c r="F33413" s="34">
        <v>28</v>
      </c>
      <c r="G33413" s="34">
        <v>129</v>
      </c>
      <c r="H33413" s="34">
        <v>36</v>
      </c>
      <c r="I33413" s="34">
        <v>103</v>
      </c>
      <c r="J33413" s="34">
        <v>24</v>
      </c>
      <c r="K33413" s="34">
        <v>135</v>
      </c>
      <c r="L33413" s="34">
        <v>20</v>
      </c>
      <c r="M33413" s="34">
        <v>98</v>
      </c>
      <c r="N33413" s="34">
        <v>25</v>
      </c>
      <c r="O33413" s="34">
        <v>84</v>
      </c>
      <c r="P33413" s="34">
        <v>34</v>
      </c>
      <c r="Q33413" s="34">
        <v>96</v>
      </c>
      <c r="R33413" s="34">
        <v>40</v>
      </c>
      <c r="S33413" s="34">
        <v>129</v>
      </c>
      <c r="T33413" s="34">
        <v>22</v>
      </c>
      <c r="U33413" s="34">
        <v>78</v>
      </c>
      <c r="V33413" s="34">
        <v>27</v>
      </c>
      <c r="W33413" s="34">
        <v>76</v>
      </c>
      <c r="X33413" s="34">
        <v>62</v>
      </c>
      <c r="Y33413" s="34">
        <v>76</v>
      </c>
      <c r="Z33413" s="34">
        <v>47</v>
      </c>
      <c r="AA33413" s="34">
        <v>114</v>
      </c>
      <c r="AB33413" s="34">
        <v>29</v>
      </c>
      <c r="AC33413" s="34">
        <v>171</v>
      </c>
    </row>
    <row r="33414" spans="1:29" x14ac:dyDescent="0.2">
      <c r="A33414" s="34" t="s">
        <v>93907</v>
      </c>
      <c r="B33414" s="34">
        <v>113</v>
      </c>
      <c r="C33414" s="34">
        <v>186</v>
      </c>
      <c r="D33414" s="34">
        <v>247</v>
      </c>
      <c r="E33414" s="34">
        <v>189</v>
      </c>
      <c r="F33414" s="34">
        <v>246</v>
      </c>
      <c r="G33414" s="34">
        <v>198</v>
      </c>
      <c r="H33414" s="34">
        <v>200</v>
      </c>
      <c r="I33414" s="34">
        <v>152</v>
      </c>
      <c r="J33414" s="34">
        <v>170</v>
      </c>
      <c r="K33414" s="34">
        <v>187</v>
      </c>
      <c r="L33414" s="34">
        <v>107</v>
      </c>
      <c r="M33414" s="34">
        <v>165</v>
      </c>
      <c r="N33414" s="34">
        <v>167</v>
      </c>
      <c r="O33414" s="34">
        <v>163</v>
      </c>
      <c r="P33414" s="34">
        <v>156</v>
      </c>
      <c r="Q33414" s="34">
        <v>204</v>
      </c>
      <c r="R33414" s="34">
        <v>197</v>
      </c>
      <c r="S33414" s="34">
        <v>193</v>
      </c>
      <c r="T33414" s="34">
        <v>149</v>
      </c>
      <c r="U33414" s="34">
        <v>135</v>
      </c>
      <c r="V33414" s="34">
        <v>272</v>
      </c>
      <c r="W33414" s="34">
        <v>179</v>
      </c>
      <c r="X33414" s="34">
        <v>242</v>
      </c>
      <c r="Y33414" s="34">
        <v>112</v>
      </c>
      <c r="Z33414" s="34">
        <v>222</v>
      </c>
      <c r="AA33414" s="34">
        <v>189</v>
      </c>
      <c r="AB33414" s="34">
        <v>151</v>
      </c>
      <c r="AC33414" s="34">
        <v>248</v>
      </c>
    </row>
    <row r="33415" spans="1:29" x14ac:dyDescent="0.2">
      <c r="A33415" s="34" t="s">
        <v>93908</v>
      </c>
      <c r="B33415" s="34">
        <v>120</v>
      </c>
      <c r="C33415" s="34">
        <v>124</v>
      </c>
      <c r="D33415" s="34">
        <v>172</v>
      </c>
      <c r="E33415" s="34">
        <v>150</v>
      </c>
      <c r="F33415" s="34">
        <v>199</v>
      </c>
      <c r="G33415" s="34">
        <v>159</v>
      </c>
      <c r="H33415" s="34">
        <v>105</v>
      </c>
      <c r="I33415" s="34">
        <v>154</v>
      </c>
      <c r="J33415" s="34">
        <v>180</v>
      </c>
      <c r="K33415" s="34">
        <v>144</v>
      </c>
      <c r="L33415" s="34">
        <v>132</v>
      </c>
      <c r="M33415" s="34">
        <v>135</v>
      </c>
      <c r="N33415" s="34">
        <v>127</v>
      </c>
      <c r="O33415" s="34">
        <v>103</v>
      </c>
      <c r="P33415" s="34">
        <v>135</v>
      </c>
      <c r="Q33415" s="34">
        <v>162</v>
      </c>
      <c r="R33415" s="34">
        <v>199</v>
      </c>
      <c r="S33415" s="34">
        <v>160</v>
      </c>
      <c r="T33415" s="34">
        <v>177</v>
      </c>
      <c r="U33415" s="34">
        <v>123</v>
      </c>
      <c r="V33415" s="34">
        <v>175</v>
      </c>
      <c r="W33415" s="34">
        <v>185</v>
      </c>
      <c r="X33415" s="34">
        <v>221</v>
      </c>
      <c r="Y33415" s="34">
        <v>178</v>
      </c>
      <c r="Z33415" s="34">
        <v>142</v>
      </c>
      <c r="AA33415" s="34">
        <v>163</v>
      </c>
      <c r="AB33415" s="34">
        <v>219</v>
      </c>
      <c r="AC33415" s="34">
        <v>245</v>
      </c>
    </row>
    <row r="33416" spans="1:29" x14ac:dyDescent="0.2">
      <c r="A33416" s="34" t="s">
        <v>93909</v>
      </c>
      <c r="B33416" s="34">
        <v>112</v>
      </c>
      <c r="C33416" s="34">
        <v>241</v>
      </c>
      <c r="D33416" s="34">
        <v>261</v>
      </c>
      <c r="E33416" s="34">
        <v>290</v>
      </c>
      <c r="F33416" s="34">
        <v>190</v>
      </c>
      <c r="G33416" s="34">
        <v>250</v>
      </c>
      <c r="H33416" s="34">
        <v>160</v>
      </c>
      <c r="I33416" s="34">
        <v>199</v>
      </c>
      <c r="J33416" s="34">
        <v>138</v>
      </c>
      <c r="K33416" s="34">
        <v>269</v>
      </c>
      <c r="L33416" s="34">
        <v>142</v>
      </c>
      <c r="M33416" s="34">
        <v>213</v>
      </c>
      <c r="N33416" s="34">
        <v>191</v>
      </c>
      <c r="O33416" s="34">
        <v>223</v>
      </c>
      <c r="P33416" s="34">
        <v>170</v>
      </c>
      <c r="Q33416" s="34">
        <v>290</v>
      </c>
      <c r="R33416" s="34">
        <v>253</v>
      </c>
      <c r="S33416" s="34">
        <v>326</v>
      </c>
      <c r="T33416" s="34">
        <v>169</v>
      </c>
      <c r="U33416" s="34">
        <v>256</v>
      </c>
      <c r="V33416" s="34">
        <v>286</v>
      </c>
      <c r="W33416" s="34">
        <v>246</v>
      </c>
      <c r="X33416" s="34">
        <v>286</v>
      </c>
      <c r="Y33416" s="34">
        <v>267</v>
      </c>
      <c r="Z33416" s="34">
        <v>252</v>
      </c>
      <c r="AA33416" s="34">
        <v>293</v>
      </c>
      <c r="AB33416" s="34">
        <v>266</v>
      </c>
      <c r="AC33416" s="34">
        <v>341</v>
      </c>
    </row>
    <row r="33417" spans="1:29" x14ac:dyDescent="0.2">
      <c r="A33417" s="34" t="s">
        <v>93910</v>
      </c>
      <c r="B33417" s="34">
        <v>46</v>
      </c>
      <c r="C33417" s="34">
        <v>82</v>
      </c>
      <c r="D33417" s="34">
        <v>78</v>
      </c>
      <c r="E33417" s="34">
        <v>73</v>
      </c>
      <c r="F33417" s="34">
        <v>53</v>
      </c>
      <c r="G33417" s="34">
        <v>101</v>
      </c>
      <c r="H33417" s="34">
        <v>56</v>
      </c>
      <c r="I33417" s="34">
        <v>85</v>
      </c>
      <c r="J33417" s="34">
        <v>56</v>
      </c>
      <c r="K33417" s="34">
        <v>71</v>
      </c>
      <c r="L33417" s="34">
        <v>34</v>
      </c>
      <c r="M33417" s="34">
        <v>62</v>
      </c>
      <c r="N33417" s="34">
        <v>51</v>
      </c>
      <c r="O33417" s="34">
        <v>70</v>
      </c>
      <c r="P33417" s="34">
        <v>55</v>
      </c>
      <c r="Q33417" s="34">
        <v>72</v>
      </c>
      <c r="R33417" s="34">
        <v>56</v>
      </c>
      <c r="S33417" s="34">
        <v>90</v>
      </c>
      <c r="T33417" s="34">
        <v>51</v>
      </c>
      <c r="U33417" s="34">
        <v>51</v>
      </c>
      <c r="V33417" s="34">
        <v>84</v>
      </c>
      <c r="W33417" s="34">
        <v>59</v>
      </c>
      <c r="X33417" s="34">
        <v>94</v>
      </c>
      <c r="Y33417" s="34">
        <v>58</v>
      </c>
      <c r="Z33417" s="34">
        <v>75</v>
      </c>
      <c r="AA33417" s="34">
        <v>87</v>
      </c>
      <c r="AB33417" s="34">
        <v>31</v>
      </c>
      <c r="AC33417" s="34">
        <v>90</v>
      </c>
    </row>
    <row r="33418" spans="1:29" x14ac:dyDescent="0.2">
      <c r="A33418" s="34" t="s">
        <v>93911</v>
      </c>
      <c r="B33418" s="34">
        <v>89</v>
      </c>
      <c r="C33418" s="34">
        <v>87</v>
      </c>
      <c r="D33418" s="34">
        <v>131</v>
      </c>
      <c r="E33418" s="34">
        <v>106</v>
      </c>
      <c r="F33418" s="34">
        <v>76</v>
      </c>
      <c r="G33418" s="34">
        <v>114</v>
      </c>
      <c r="H33418" s="34">
        <v>85</v>
      </c>
      <c r="I33418" s="34">
        <v>85</v>
      </c>
      <c r="J33418" s="34">
        <v>50</v>
      </c>
      <c r="K33418" s="34">
        <v>103</v>
      </c>
      <c r="L33418" s="34">
        <v>37</v>
      </c>
      <c r="M33418" s="34">
        <v>79</v>
      </c>
      <c r="N33418" s="34">
        <v>52</v>
      </c>
      <c r="O33418" s="34">
        <v>83</v>
      </c>
      <c r="P33418" s="34">
        <v>53</v>
      </c>
      <c r="Q33418" s="34">
        <v>81</v>
      </c>
      <c r="R33418" s="34">
        <v>75</v>
      </c>
      <c r="S33418" s="34">
        <v>120</v>
      </c>
      <c r="T33418" s="34">
        <v>48</v>
      </c>
      <c r="U33418" s="34">
        <v>63</v>
      </c>
      <c r="V33418" s="34">
        <v>76</v>
      </c>
      <c r="W33418" s="34">
        <v>83</v>
      </c>
      <c r="X33418" s="34">
        <v>89</v>
      </c>
      <c r="Y33418" s="34">
        <v>48</v>
      </c>
      <c r="Z33418" s="34">
        <v>98</v>
      </c>
      <c r="AA33418" s="34">
        <v>85</v>
      </c>
      <c r="AB33418" s="34">
        <v>68</v>
      </c>
      <c r="AC33418" s="34">
        <v>143</v>
      </c>
    </row>
    <row r="33419" spans="1:29" x14ac:dyDescent="0.2">
      <c r="A33419" s="34" t="s">
        <v>93912</v>
      </c>
      <c r="B33419" s="34">
        <v>79</v>
      </c>
      <c r="C33419" s="34">
        <v>94</v>
      </c>
      <c r="D33419" s="34">
        <v>105</v>
      </c>
      <c r="E33419" s="34">
        <v>88</v>
      </c>
      <c r="F33419" s="34">
        <v>117</v>
      </c>
      <c r="G33419" s="34">
        <v>110</v>
      </c>
      <c r="H33419" s="34">
        <v>123</v>
      </c>
      <c r="I33419" s="34">
        <v>78</v>
      </c>
      <c r="J33419" s="34">
        <v>105</v>
      </c>
      <c r="K33419" s="34">
        <v>77</v>
      </c>
      <c r="L33419" s="34">
        <v>74</v>
      </c>
      <c r="M33419" s="34">
        <v>55</v>
      </c>
      <c r="N33419" s="34">
        <v>117</v>
      </c>
      <c r="O33419" s="34">
        <v>72</v>
      </c>
      <c r="P33419" s="34">
        <v>121</v>
      </c>
      <c r="Q33419" s="34">
        <v>90</v>
      </c>
      <c r="R33419" s="34">
        <v>158</v>
      </c>
      <c r="S33419" s="34">
        <v>144</v>
      </c>
      <c r="T33419" s="34">
        <v>150</v>
      </c>
      <c r="U33419" s="34">
        <v>75</v>
      </c>
      <c r="V33419" s="34">
        <v>110</v>
      </c>
      <c r="W33419" s="34">
        <v>104</v>
      </c>
      <c r="X33419" s="34">
        <v>156</v>
      </c>
      <c r="Y33419" s="34">
        <v>82</v>
      </c>
      <c r="Z33419" s="34">
        <v>117</v>
      </c>
      <c r="AA33419" s="34">
        <v>97</v>
      </c>
      <c r="AB33419" s="34">
        <v>150</v>
      </c>
      <c r="AC33419" s="34">
        <v>104</v>
      </c>
    </row>
    <row r="33420" spans="1:29" x14ac:dyDescent="0.2">
      <c r="A33420" s="34" t="s">
        <v>93913</v>
      </c>
      <c r="B33420" s="34">
        <v>125</v>
      </c>
      <c r="C33420" s="34">
        <v>186</v>
      </c>
      <c r="D33420" s="34">
        <v>267</v>
      </c>
      <c r="E33420" s="34">
        <v>188</v>
      </c>
      <c r="F33420" s="34">
        <v>208</v>
      </c>
      <c r="G33420" s="34">
        <v>157</v>
      </c>
      <c r="H33420" s="34">
        <v>198</v>
      </c>
      <c r="I33420" s="34">
        <v>180</v>
      </c>
      <c r="J33420" s="34">
        <v>166</v>
      </c>
      <c r="K33420" s="34">
        <v>219</v>
      </c>
      <c r="L33420" s="34">
        <v>145</v>
      </c>
      <c r="M33420" s="34">
        <v>172</v>
      </c>
      <c r="N33420" s="34">
        <v>148</v>
      </c>
      <c r="O33420" s="34">
        <v>165</v>
      </c>
      <c r="P33420" s="34">
        <v>194</v>
      </c>
      <c r="Q33420" s="34">
        <v>240</v>
      </c>
      <c r="R33420" s="34">
        <v>252</v>
      </c>
      <c r="S33420" s="34">
        <v>242</v>
      </c>
      <c r="T33420" s="34">
        <v>147</v>
      </c>
      <c r="U33420" s="34">
        <v>176</v>
      </c>
      <c r="V33420" s="34">
        <v>234</v>
      </c>
      <c r="W33420" s="34">
        <v>262</v>
      </c>
      <c r="X33420" s="34">
        <v>229</v>
      </c>
      <c r="Y33420" s="34">
        <v>217</v>
      </c>
      <c r="Z33420" s="34">
        <v>234</v>
      </c>
      <c r="AA33420" s="34">
        <v>236</v>
      </c>
      <c r="AB33420" s="34">
        <v>210</v>
      </c>
      <c r="AC33420" s="34">
        <v>380</v>
      </c>
    </row>
    <row r="33421" spans="1:29" x14ac:dyDescent="0.2">
      <c r="A33421" s="34" t="s">
        <v>93914</v>
      </c>
      <c r="B33421" s="34">
        <v>55</v>
      </c>
      <c r="C33421" s="34">
        <v>44</v>
      </c>
      <c r="D33421" s="34">
        <v>43</v>
      </c>
      <c r="E33421" s="34">
        <v>32</v>
      </c>
      <c r="F33421" s="34">
        <v>40</v>
      </c>
      <c r="G33421" s="34">
        <v>25</v>
      </c>
      <c r="H33421" s="34">
        <v>44</v>
      </c>
      <c r="I33421" s="34">
        <v>29</v>
      </c>
      <c r="J33421" s="34">
        <v>29</v>
      </c>
      <c r="K33421" s="34">
        <v>36</v>
      </c>
      <c r="L33421" s="34">
        <v>19</v>
      </c>
      <c r="M33421" s="34">
        <v>32</v>
      </c>
      <c r="N33421" s="34">
        <v>36</v>
      </c>
      <c r="O33421" s="34">
        <v>19</v>
      </c>
      <c r="P33421" s="34">
        <v>53</v>
      </c>
      <c r="Q33421" s="34">
        <v>27</v>
      </c>
      <c r="R33421" s="34">
        <v>33</v>
      </c>
      <c r="S33421" s="34">
        <v>32</v>
      </c>
      <c r="T33421" s="34">
        <v>20</v>
      </c>
      <c r="U33421" s="34">
        <v>29</v>
      </c>
      <c r="V33421" s="34">
        <v>43</v>
      </c>
      <c r="W33421" s="34">
        <v>25</v>
      </c>
      <c r="X33421" s="34">
        <v>39</v>
      </c>
      <c r="Y33421" s="34">
        <v>20</v>
      </c>
      <c r="Z33421" s="34">
        <v>35</v>
      </c>
      <c r="AA33421" s="34">
        <v>31</v>
      </c>
      <c r="AB33421" s="34">
        <v>41</v>
      </c>
      <c r="AC33421" s="34">
        <v>36</v>
      </c>
    </row>
    <row r="33422" spans="1:29" x14ac:dyDescent="0.2">
      <c r="A33422" s="34" t="s">
        <v>93915</v>
      </c>
      <c r="B33422" s="34">
        <v>54</v>
      </c>
      <c r="C33422" s="34">
        <v>119</v>
      </c>
      <c r="D33422" s="34">
        <v>122</v>
      </c>
      <c r="E33422" s="34">
        <v>157</v>
      </c>
      <c r="F33422" s="34">
        <v>146</v>
      </c>
      <c r="G33422" s="34">
        <v>157</v>
      </c>
      <c r="H33422" s="34">
        <v>160</v>
      </c>
      <c r="I33422" s="34">
        <v>151</v>
      </c>
      <c r="J33422" s="34">
        <v>119</v>
      </c>
      <c r="K33422" s="34">
        <v>186</v>
      </c>
      <c r="L33422" s="34">
        <v>80</v>
      </c>
      <c r="M33422" s="34">
        <v>127</v>
      </c>
      <c r="N33422" s="34">
        <v>139</v>
      </c>
      <c r="O33422" s="34">
        <v>154</v>
      </c>
      <c r="P33422" s="34">
        <v>136</v>
      </c>
      <c r="Q33422" s="34">
        <v>183</v>
      </c>
      <c r="R33422" s="34">
        <v>162</v>
      </c>
      <c r="S33422" s="34">
        <v>212</v>
      </c>
      <c r="T33422" s="34">
        <v>112</v>
      </c>
      <c r="U33422" s="34">
        <v>136</v>
      </c>
      <c r="V33422" s="34">
        <v>179</v>
      </c>
      <c r="W33422" s="34">
        <v>123</v>
      </c>
      <c r="X33422" s="34">
        <v>186</v>
      </c>
      <c r="Y33422" s="34">
        <v>140</v>
      </c>
      <c r="Z33422" s="34">
        <v>189</v>
      </c>
      <c r="AA33422" s="34">
        <v>212</v>
      </c>
      <c r="AB33422" s="34">
        <v>114</v>
      </c>
      <c r="AC33422" s="34">
        <v>287</v>
      </c>
    </row>
    <row r="33423" spans="1:29" x14ac:dyDescent="0.2">
      <c r="A33423" s="34" t="s">
        <v>93916</v>
      </c>
      <c r="B33423" s="34">
        <v>94</v>
      </c>
      <c r="C33423" s="34">
        <v>53</v>
      </c>
      <c r="D33423" s="34">
        <v>55</v>
      </c>
      <c r="E33423" s="34">
        <v>44</v>
      </c>
      <c r="F33423" s="34">
        <v>66</v>
      </c>
      <c r="G33423" s="34">
        <v>86</v>
      </c>
      <c r="H33423" s="34">
        <v>71</v>
      </c>
      <c r="I33423" s="34">
        <v>57</v>
      </c>
      <c r="J33423" s="34">
        <v>39</v>
      </c>
      <c r="K33423" s="34">
        <v>50</v>
      </c>
      <c r="L33423" s="34">
        <v>31</v>
      </c>
      <c r="M33423" s="34">
        <v>37</v>
      </c>
      <c r="N33423" s="34">
        <v>40</v>
      </c>
      <c r="O33423" s="34">
        <v>37</v>
      </c>
      <c r="P33423" s="34">
        <v>53</v>
      </c>
      <c r="Q33423" s="34">
        <v>53</v>
      </c>
      <c r="R33423" s="34">
        <v>50</v>
      </c>
      <c r="S33423" s="34">
        <v>50</v>
      </c>
      <c r="T33423" s="34">
        <v>41</v>
      </c>
      <c r="U33423" s="34">
        <v>43</v>
      </c>
      <c r="V33423" s="34">
        <v>69</v>
      </c>
      <c r="W33423" s="34">
        <v>62</v>
      </c>
      <c r="X33423" s="34">
        <v>61</v>
      </c>
      <c r="Y33423" s="34">
        <v>36</v>
      </c>
      <c r="Z33423" s="34">
        <v>82</v>
      </c>
      <c r="AA33423" s="34">
        <v>57</v>
      </c>
      <c r="AB33423" s="34">
        <v>59</v>
      </c>
      <c r="AC33423" s="34">
        <v>117</v>
      </c>
    </row>
    <row r="33424" spans="1:29" x14ac:dyDescent="0.2">
      <c r="A33424" s="34" t="s">
        <v>93917</v>
      </c>
      <c r="B33424" s="34">
        <v>51</v>
      </c>
      <c r="C33424" s="34">
        <v>74</v>
      </c>
      <c r="D33424" s="34">
        <v>94</v>
      </c>
      <c r="E33424" s="34">
        <v>87</v>
      </c>
      <c r="F33424" s="34">
        <v>76</v>
      </c>
      <c r="G33424" s="34">
        <v>87</v>
      </c>
      <c r="H33424" s="34">
        <v>42</v>
      </c>
      <c r="I33424" s="34">
        <v>65</v>
      </c>
      <c r="J33424" s="34">
        <v>27</v>
      </c>
      <c r="K33424" s="34">
        <v>92</v>
      </c>
      <c r="L33424" s="34">
        <v>25</v>
      </c>
      <c r="M33424" s="34">
        <v>79</v>
      </c>
      <c r="N33424" s="34">
        <v>45</v>
      </c>
      <c r="O33424" s="34">
        <v>37</v>
      </c>
      <c r="P33424" s="34">
        <v>51</v>
      </c>
      <c r="Q33424" s="34">
        <v>71</v>
      </c>
      <c r="R33424" s="34">
        <v>50</v>
      </c>
      <c r="S33424" s="34">
        <v>97</v>
      </c>
      <c r="T33424" s="34">
        <v>35</v>
      </c>
      <c r="U33424" s="34">
        <v>48</v>
      </c>
      <c r="V33424" s="34">
        <v>52</v>
      </c>
      <c r="W33424" s="34">
        <v>33</v>
      </c>
      <c r="X33424" s="34">
        <v>65</v>
      </c>
      <c r="Y33424" s="34">
        <v>54</v>
      </c>
      <c r="Z33424" s="34">
        <v>80</v>
      </c>
      <c r="AA33424" s="34">
        <v>89</v>
      </c>
      <c r="AB33424" s="34">
        <v>40</v>
      </c>
      <c r="AC33424" s="34">
        <v>90</v>
      </c>
    </row>
    <row r="33425" spans="1:29" x14ac:dyDescent="0.2">
      <c r="A33425" s="34" t="s">
        <v>93918</v>
      </c>
      <c r="B33425" s="34">
        <v>119</v>
      </c>
      <c r="C33425" s="34">
        <v>172</v>
      </c>
      <c r="D33425" s="34">
        <v>251</v>
      </c>
      <c r="E33425" s="34">
        <v>229</v>
      </c>
      <c r="F33425" s="34">
        <v>271</v>
      </c>
      <c r="G33425" s="34">
        <v>361</v>
      </c>
      <c r="H33425" s="34">
        <v>255</v>
      </c>
      <c r="I33425" s="34">
        <v>205</v>
      </c>
      <c r="J33425" s="34">
        <v>231</v>
      </c>
      <c r="K33425" s="34">
        <v>207</v>
      </c>
      <c r="L33425" s="34">
        <v>180</v>
      </c>
      <c r="M33425" s="34">
        <v>185</v>
      </c>
      <c r="N33425" s="34">
        <v>161</v>
      </c>
      <c r="O33425" s="34">
        <v>189</v>
      </c>
      <c r="P33425" s="34">
        <v>242</v>
      </c>
      <c r="Q33425" s="34">
        <v>305</v>
      </c>
      <c r="R33425" s="34">
        <v>313</v>
      </c>
      <c r="S33425" s="34">
        <v>277</v>
      </c>
      <c r="T33425" s="34">
        <v>224</v>
      </c>
      <c r="U33425" s="34">
        <v>218</v>
      </c>
      <c r="V33425" s="34">
        <v>208</v>
      </c>
      <c r="W33425" s="34">
        <v>269</v>
      </c>
      <c r="X33425" s="34">
        <v>283</v>
      </c>
      <c r="Y33425" s="34">
        <v>228</v>
      </c>
      <c r="Z33425" s="34">
        <v>278</v>
      </c>
      <c r="AA33425" s="34">
        <v>329</v>
      </c>
      <c r="AB33425" s="34">
        <v>242</v>
      </c>
      <c r="AC33425" s="34">
        <v>378</v>
      </c>
    </row>
    <row r="33426" spans="1:29" x14ac:dyDescent="0.2">
      <c r="A33426" s="34" t="s">
        <v>93919</v>
      </c>
      <c r="B33426" s="34">
        <v>62</v>
      </c>
      <c r="C33426" s="34">
        <v>149</v>
      </c>
      <c r="D33426" s="34">
        <v>148</v>
      </c>
      <c r="E33426" s="34">
        <v>163</v>
      </c>
      <c r="F33426" s="34">
        <v>157</v>
      </c>
      <c r="G33426" s="34">
        <v>116</v>
      </c>
      <c r="H33426" s="34">
        <v>121</v>
      </c>
      <c r="I33426" s="34">
        <v>116</v>
      </c>
      <c r="J33426" s="34">
        <v>95</v>
      </c>
      <c r="K33426" s="34">
        <v>133</v>
      </c>
      <c r="L33426" s="34">
        <v>66</v>
      </c>
      <c r="M33426" s="34">
        <v>95</v>
      </c>
      <c r="N33426" s="34">
        <v>110</v>
      </c>
      <c r="O33426" s="34">
        <v>115</v>
      </c>
      <c r="P33426" s="34">
        <v>87</v>
      </c>
      <c r="Q33426" s="34">
        <v>127</v>
      </c>
      <c r="R33426" s="34">
        <v>129</v>
      </c>
      <c r="S33426" s="34">
        <v>157</v>
      </c>
      <c r="T33426" s="34">
        <v>81</v>
      </c>
      <c r="U33426" s="34">
        <v>92</v>
      </c>
      <c r="V33426" s="34">
        <v>146</v>
      </c>
      <c r="W33426" s="34">
        <v>105</v>
      </c>
      <c r="X33426" s="34">
        <v>136</v>
      </c>
      <c r="Y33426" s="34">
        <v>98</v>
      </c>
      <c r="Z33426" s="34">
        <v>147</v>
      </c>
      <c r="AA33426" s="34">
        <v>137</v>
      </c>
      <c r="AB33426" s="34">
        <v>96</v>
      </c>
      <c r="AC33426" s="34">
        <v>197</v>
      </c>
    </row>
    <row r="33427" spans="1:29" x14ac:dyDescent="0.2">
      <c r="A33427" s="34" t="s">
        <v>93920</v>
      </c>
      <c r="B33427" s="34">
        <v>101</v>
      </c>
      <c r="C33427" s="34">
        <v>116</v>
      </c>
      <c r="D33427" s="34">
        <v>102</v>
      </c>
      <c r="E33427" s="34">
        <v>92</v>
      </c>
      <c r="F33427" s="34">
        <v>119</v>
      </c>
      <c r="G33427" s="34">
        <v>109</v>
      </c>
      <c r="H33427" s="34">
        <v>135</v>
      </c>
      <c r="I33427" s="34">
        <v>108</v>
      </c>
      <c r="J33427" s="34">
        <v>114</v>
      </c>
      <c r="K33427" s="34">
        <v>143</v>
      </c>
      <c r="L33427" s="34">
        <v>138</v>
      </c>
      <c r="M33427" s="34">
        <v>81</v>
      </c>
      <c r="N33427" s="34">
        <v>121</v>
      </c>
      <c r="O33427" s="34">
        <v>92</v>
      </c>
      <c r="P33427" s="34">
        <v>111</v>
      </c>
      <c r="Q33427" s="34">
        <v>149</v>
      </c>
      <c r="R33427" s="34">
        <v>153</v>
      </c>
      <c r="S33427" s="34">
        <v>153</v>
      </c>
      <c r="T33427" s="34">
        <v>162</v>
      </c>
      <c r="U33427" s="34">
        <v>144</v>
      </c>
      <c r="V33427" s="34">
        <v>146</v>
      </c>
      <c r="W33427" s="34">
        <v>170</v>
      </c>
      <c r="X33427" s="34">
        <v>192</v>
      </c>
      <c r="Y33427" s="34">
        <v>118</v>
      </c>
      <c r="Z33427" s="34">
        <v>118</v>
      </c>
      <c r="AA33427" s="34">
        <v>190</v>
      </c>
      <c r="AB33427" s="34">
        <v>203</v>
      </c>
      <c r="AC33427" s="34">
        <v>144</v>
      </c>
    </row>
    <row r="33428" spans="1:29" x14ac:dyDescent="0.2">
      <c r="A33428" s="34" t="s">
        <v>93921</v>
      </c>
      <c r="B33428" s="34">
        <v>83</v>
      </c>
      <c r="C33428" s="34">
        <v>90</v>
      </c>
      <c r="D33428" s="34">
        <v>138</v>
      </c>
      <c r="E33428" s="34">
        <v>82</v>
      </c>
      <c r="F33428" s="34">
        <v>119</v>
      </c>
      <c r="G33428" s="34">
        <v>111</v>
      </c>
      <c r="H33428" s="34">
        <v>116</v>
      </c>
      <c r="I33428" s="34">
        <v>76</v>
      </c>
      <c r="J33428" s="34">
        <v>106</v>
      </c>
      <c r="K33428" s="34">
        <v>99</v>
      </c>
      <c r="L33428" s="34">
        <v>84</v>
      </c>
      <c r="M33428" s="34">
        <v>79</v>
      </c>
      <c r="N33428" s="34">
        <v>115</v>
      </c>
      <c r="O33428" s="34">
        <v>71</v>
      </c>
      <c r="P33428" s="34">
        <v>127</v>
      </c>
      <c r="Q33428" s="34">
        <v>121</v>
      </c>
      <c r="R33428" s="34">
        <v>121</v>
      </c>
      <c r="S33428" s="34">
        <v>123</v>
      </c>
      <c r="T33428" s="34">
        <v>81</v>
      </c>
      <c r="U33428" s="34">
        <v>70</v>
      </c>
      <c r="V33428" s="34">
        <v>146</v>
      </c>
      <c r="W33428" s="34">
        <v>66</v>
      </c>
      <c r="X33428" s="34">
        <v>176</v>
      </c>
      <c r="Y33428" s="34">
        <v>91</v>
      </c>
      <c r="Z33428" s="34">
        <v>104</v>
      </c>
      <c r="AA33428" s="34">
        <v>107</v>
      </c>
      <c r="AB33428" s="34">
        <v>131</v>
      </c>
      <c r="AC33428" s="34">
        <v>136</v>
      </c>
    </row>
    <row r="33429" spans="1:29" x14ac:dyDescent="0.2">
      <c r="A33429" s="34" t="s">
        <v>93922</v>
      </c>
      <c r="B33429" s="34">
        <v>106</v>
      </c>
      <c r="C33429" s="34">
        <v>182</v>
      </c>
      <c r="D33429" s="34">
        <v>216</v>
      </c>
      <c r="E33429" s="34">
        <v>191</v>
      </c>
      <c r="F33429" s="34">
        <v>186</v>
      </c>
      <c r="G33429" s="34">
        <v>100</v>
      </c>
      <c r="H33429" s="34">
        <v>164</v>
      </c>
      <c r="I33429" s="34">
        <v>172</v>
      </c>
      <c r="J33429" s="34">
        <v>135</v>
      </c>
      <c r="K33429" s="34">
        <v>166</v>
      </c>
      <c r="L33429" s="34">
        <v>62</v>
      </c>
      <c r="M33429" s="34">
        <v>121</v>
      </c>
      <c r="N33429" s="34">
        <v>127</v>
      </c>
      <c r="O33429" s="34">
        <v>132</v>
      </c>
      <c r="P33429" s="34">
        <v>154</v>
      </c>
      <c r="Q33429" s="34">
        <v>158</v>
      </c>
      <c r="R33429" s="34">
        <v>160</v>
      </c>
      <c r="S33429" s="34">
        <v>202</v>
      </c>
      <c r="T33429" s="34">
        <v>117</v>
      </c>
      <c r="U33429" s="34">
        <v>117</v>
      </c>
      <c r="V33429" s="34">
        <v>159</v>
      </c>
      <c r="W33429" s="34">
        <v>134</v>
      </c>
      <c r="X33429" s="34">
        <v>228</v>
      </c>
      <c r="Y33429" s="34">
        <v>108</v>
      </c>
      <c r="Z33429" s="34">
        <v>252</v>
      </c>
      <c r="AA33429" s="34">
        <v>182</v>
      </c>
      <c r="AB33429" s="34">
        <v>156</v>
      </c>
      <c r="AC33429" s="34">
        <v>258</v>
      </c>
    </row>
    <row r="33430" spans="1:29" x14ac:dyDescent="0.2">
      <c r="A33430" s="34" t="s">
        <v>93923</v>
      </c>
      <c r="B33430" s="34">
        <v>41</v>
      </c>
      <c r="C33430" s="34">
        <v>73</v>
      </c>
      <c r="D33430" s="34">
        <v>51</v>
      </c>
      <c r="E33430" s="34">
        <v>72</v>
      </c>
      <c r="F33430" s="34">
        <v>60</v>
      </c>
      <c r="G33430" s="34">
        <v>69</v>
      </c>
      <c r="H33430" s="34">
        <v>35</v>
      </c>
      <c r="I33430" s="34">
        <v>81</v>
      </c>
      <c r="J33430" s="34">
        <v>46</v>
      </c>
      <c r="K33430" s="34">
        <v>89</v>
      </c>
      <c r="L33430" s="34">
        <v>18</v>
      </c>
      <c r="M33430" s="34">
        <v>83</v>
      </c>
      <c r="N33430" s="34">
        <v>43</v>
      </c>
      <c r="O33430" s="34">
        <v>79</v>
      </c>
      <c r="P33430" s="34">
        <v>39</v>
      </c>
      <c r="Q33430" s="34">
        <v>100</v>
      </c>
      <c r="R33430" s="34">
        <v>56</v>
      </c>
      <c r="S33430" s="34">
        <v>89</v>
      </c>
      <c r="T33430" s="34">
        <v>37</v>
      </c>
      <c r="U33430" s="34">
        <v>84</v>
      </c>
      <c r="V33430" s="34">
        <v>48</v>
      </c>
      <c r="W33430" s="34">
        <v>109</v>
      </c>
      <c r="X33430" s="34">
        <v>62</v>
      </c>
      <c r="Y33430" s="34">
        <v>88</v>
      </c>
      <c r="Z33430" s="34">
        <v>61</v>
      </c>
      <c r="AA33430" s="34">
        <v>81</v>
      </c>
      <c r="AB33430" s="34">
        <v>56</v>
      </c>
      <c r="AC33430" s="34">
        <v>101</v>
      </c>
    </row>
    <row r="33431" spans="1:29" x14ac:dyDescent="0.2">
      <c r="A33431" s="34" t="s">
        <v>93924</v>
      </c>
      <c r="B33431" s="34">
        <v>98</v>
      </c>
      <c r="C33431" s="34">
        <v>81</v>
      </c>
      <c r="D33431" s="34">
        <v>135</v>
      </c>
      <c r="E33431" s="34">
        <v>91</v>
      </c>
      <c r="F33431" s="34">
        <v>111</v>
      </c>
      <c r="G33431" s="34">
        <v>77</v>
      </c>
      <c r="H33431" s="34">
        <v>105</v>
      </c>
      <c r="I33431" s="34">
        <v>65</v>
      </c>
      <c r="J33431" s="34">
        <v>97</v>
      </c>
      <c r="K33431" s="34">
        <v>114</v>
      </c>
      <c r="L33431" s="34">
        <v>63</v>
      </c>
      <c r="M33431" s="34">
        <v>61</v>
      </c>
      <c r="N33431" s="34">
        <v>72</v>
      </c>
      <c r="O33431" s="34">
        <v>64</v>
      </c>
      <c r="P33431" s="34">
        <v>87</v>
      </c>
      <c r="Q33431" s="34">
        <v>93</v>
      </c>
      <c r="R33431" s="34">
        <v>124</v>
      </c>
      <c r="S33431" s="34">
        <v>99</v>
      </c>
      <c r="T33431" s="34">
        <v>98</v>
      </c>
      <c r="U33431" s="34">
        <v>63</v>
      </c>
      <c r="V33431" s="34">
        <v>128</v>
      </c>
      <c r="W33431" s="34">
        <v>92</v>
      </c>
      <c r="X33431" s="34">
        <v>138</v>
      </c>
      <c r="Y33431" s="34">
        <v>80</v>
      </c>
      <c r="Z33431" s="34">
        <v>161</v>
      </c>
      <c r="AA33431" s="34">
        <v>145</v>
      </c>
      <c r="AB33431" s="34">
        <v>56</v>
      </c>
      <c r="AC33431" s="34">
        <v>107</v>
      </c>
    </row>
    <row r="33432" spans="1:29" x14ac:dyDescent="0.2">
      <c r="A33432" s="34" t="s">
        <v>93925</v>
      </c>
      <c r="B33432" s="34">
        <v>121</v>
      </c>
      <c r="C33432" s="34">
        <v>115</v>
      </c>
      <c r="D33432" s="34">
        <v>180</v>
      </c>
      <c r="E33432" s="34">
        <v>110</v>
      </c>
      <c r="F33432" s="34">
        <v>145</v>
      </c>
      <c r="G33432" s="34">
        <v>79</v>
      </c>
      <c r="H33432" s="34">
        <v>125</v>
      </c>
      <c r="I33432" s="34">
        <v>122</v>
      </c>
      <c r="J33432" s="34">
        <v>126</v>
      </c>
      <c r="K33432" s="34">
        <v>153</v>
      </c>
      <c r="L33432" s="34">
        <v>92</v>
      </c>
      <c r="M33432" s="34">
        <v>81</v>
      </c>
      <c r="N33432" s="34">
        <v>113</v>
      </c>
      <c r="O33432" s="34">
        <v>106</v>
      </c>
      <c r="P33432" s="34">
        <v>117</v>
      </c>
      <c r="Q33432" s="34">
        <v>159</v>
      </c>
      <c r="R33432" s="34">
        <v>174</v>
      </c>
      <c r="S33432" s="34">
        <v>170</v>
      </c>
      <c r="T33432" s="34">
        <v>136</v>
      </c>
      <c r="U33432" s="34">
        <v>123</v>
      </c>
      <c r="V33432" s="34">
        <v>151</v>
      </c>
      <c r="W33432" s="34">
        <v>122</v>
      </c>
      <c r="X33432" s="34">
        <v>173</v>
      </c>
      <c r="Y33432" s="34">
        <v>94</v>
      </c>
      <c r="Z33432" s="34">
        <v>155</v>
      </c>
      <c r="AA33432" s="34">
        <v>146</v>
      </c>
      <c r="AB33432" s="34">
        <v>152</v>
      </c>
      <c r="AC33432" s="34">
        <v>208</v>
      </c>
    </row>
    <row r="33433" spans="1:29" x14ac:dyDescent="0.2">
      <c r="A33433" s="34" t="s">
        <v>93926</v>
      </c>
      <c r="B33433" s="34">
        <v>310</v>
      </c>
      <c r="C33433" s="34">
        <v>301</v>
      </c>
      <c r="D33433" s="34">
        <v>353</v>
      </c>
      <c r="E33433" s="34">
        <v>313</v>
      </c>
      <c r="F33433" s="34">
        <v>419</v>
      </c>
      <c r="G33433" s="34">
        <v>206</v>
      </c>
      <c r="H33433" s="34">
        <v>389</v>
      </c>
      <c r="I33433" s="34">
        <v>311</v>
      </c>
      <c r="J33433" s="34">
        <v>367</v>
      </c>
      <c r="K33433" s="34">
        <v>287</v>
      </c>
      <c r="L33433" s="34">
        <v>399</v>
      </c>
      <c r="M33433" s="34">
        <v>252</v>
      </c>
      <c r="N33433" s="34">
        <v>340</v>
      </c>
      <c r="O33433" s="34">
        <v>259</v>
      </c>
      <c r="P33433" s="34">
        <v>355</v>
      </c>
      <c r="Q33433" s="34">
        <v>412</v>
      </c>
      <c r="R33433" s="34">
        <v>568</v>
      </c>
      <c r="S33433" s="34">
        <v>318</v>
      </c>
      <c r="T33433" s="34">
        <v>485</v>
      </c>
      <c r="U33433" s="34">
        <v>296</v>
      </c>
      <c r="V33433" s="34">
        <v>529</v>
      </c>
      <c r="W33433" s="34">
        <v>404</v>
      </c>
      <c r="X33433" s="34">
        <v>528</v>
      </c>
      <c r="Y33433" s="34">
        <v>389</v>
      </c>
      <c r="Z33433" s="34">
        <v>443</v>
      </c>
      <c r="AA33433" s="34">
        <v>396</v>
      </c>
      <c r="AB33433" s="34">
        <v>617</v>
      </c>
      <c r="AC33433" s="34">
        <v>476</v>
      </c>
    </row>
    <row r="33434" spans="1:29" x14ac:dyDescent="0.2">
      <c r="A33434" s="34" t="s">
        <v>93927</v>
      </c>
      <c r="B33434" s="34">
        <v>61</v>
      </c>
      <c r="C33434" s="34">
        <v>102</v>
      </c>
      <c r="D33434" s="34">
        <v>106</v>
      </c>
      <c r="E33434" s="34">
        <v>117</v>
      </c>
      <c r="F33434" s="34">
        <v>102</v>
      </c>
      <c r="G33434" s="34">
        <v>134</v>
      </c>
      <c r="H33434" s="34">
        <v>85</v>
      </c>
      <c r="I33434" s="34">
        <v>94</v>
      </c>
      <c r="J33434" s="34">
        <v>52</v>
      </c>
      <c r="K33434" s="34">
        <v>75</v>
      </c>
      <c r="L33434" s="34">
        <v>50</v>
      </c>
      <c r="M33434" s="34">
        <v>72</v>
      </c>
      <c r="N33434" s="34">
        <v>73</v>
      </c>
      <c r="O33434" s="34">
        <v>77</v>
      </c>
      <c r="P33434" s="34">
        <v>98</v>
      </c>
      <c r="Q33434" s="34">
        <v>73</v>
      </c>
      <c r="R33434" s="34">
        <v>75</v>
      </c>
      <c r="S33434" s="34">
        <v>119</v>
      </c>
      <c r="T33434" s="34">
        <v>76</v>
      </c>
      <c r="U33434" s="34">
        <v>64</v>
      </c>
      <c r="V33434" s="34">
        <v>142</v>
      </c>
      <c r="W33434" s="34">
        <v>79</v>
      </c>
      <c r="X33434" s="34">
        <v>126</v>
      </c>
      <c r="Y33434" s="34">
        <v>75</v>
      </c>
      <c r="Z33434" s="34">
        <v>105</v>
      </c>
      <c r="AA33434" s="34">
        <v>136</v>
      </c>
      <c r="AB33434" s="34">
        <v>84</v>
      </c>
      <c r="AC33434" s="34">
        <v>139</v>
      </c>
    </row>
    <row r="33435" spans="1:29" x14ac:dyDescent="0.2">
      <c r="A33435" s="34" t="s">
        <v>93928</v>
      </c>
      <c r="B33435" s="34">
        <v>186</v>
      </c>
      <c r="C33435" s="34">
        <v>152</v>
      </c>
      <c r="D33435" s="34">
        <v>253</v>
      </c>
      <c r="E33435" s="34">
        <v>190</v>
      </c>
      <c r="F33435" s="34">
        <v>180</v>
      </c>
      <c r="G33435" s="34">
        <v>140</v>
      </c>
      <c r="H33435" s="34">
        <v>176</v>
      </c>
      <c r="I33435" s="34">
        <v>148</v>
      </c>
      <c r="J33435" s="34">
        <v>138</v>
      </c>
      <c r="K33435" s="34">
        <v>176</v>
      </c>
      <c r="L33435" s="34">
        <v>79</v>
      </c>
      <c r="M33435" s="34">
        <v>117</v>
      </c>
      <c r="N33435" s="34">
        <v>123</v>
      </c>
      <c r="O33435" s="34">
        <v>142</v>
      </c>
      <c r="P33435" s="34">
        <v>132</v>
      </c>
      <c r="Q33435" s="34">
        <v>183</v>
      </c>
      <c r="R33435" s="34">
        <v>184</v>
      </c>
      <c r="S33435" s="34">
        <v>197</v>
      </c>
      <c r="T33435" s="34">
        <v>98</v>
      </c>
      <c r="U33435" s="34">
        <v>132</v>
      </c>
      <c r="V33435" s="34">
        <v>201</v>
      </c>
      <c r="W33435" s="34">
        <v>142</v>
      </c>
      <c r="X33435" s="34">
        <v>205</v>
      </c>
      <c r="Y33435" s="34">
        <v>113</v>
      </c>
      <c r="Z33435" s="34">
        <v>183</v>
      </c>
      <c r="AA33435" s="34">
        <v>196</v>
      </c>
      <c r="AB33435" s="34">
        <v>129</v>
      </c>
      <c r="AC33435" s="34">
        <v>232</v>
      </c>
    </row>
    <row r="33436" spans="1:29" x14ac:dyDescent="0.2">
      <c r="A33436" s="34" t="s">
        <v>93929</v>
      </c>
      <c r="B33436" s="34">
        <v>235</v>
      </c>
      <c r="C33436" s="34">
        <v>314</v>
      </c>
      <c r="D33436" s="34">
        <v>365</v>
      </c>
      <c r="E33436" s="34">
        <v>391</v>
      </c>
      <c r="F33436" s="34">
        <v>460</v>
      </c>
      <c r="G33436" s="34">
        <v>357</v>
      </c>
      <c r="H33436" s="34">
        <v>483</v>
      </c>
      <c r="I33436" s="34">
        <v>349</v>
      </c>
      <c r="J33436" s="34">
        <v>434</v>
      </c>
      <c r="K33436" s="34">
        <v>413</v>
      </c>
      <c r="L33436" s="34">
        <v>375</v>
      </c>
      <c r="M33436" s="34">
        <v>296</v>
      </c>
      <c r="N33436" s="34">
        <v>354</v>
      </c>
      <c r="O33436" s="34">
        <v>349</v>
      </c>
      <c r="P33436" s="34">
        <v>421</v>
      </c>
      <c r="Q33436" s="34">
        <v>534</v>
      </c>
      <c r="R33436" s="34">
        <v>527</v>
      </c>
      <c r="S33436" s="34">
        <v>424</v>
      </c>
      <c r="T33436" s="34">
        <v>534</v>
      </c>
      <c r="U33436" s="34">
        <v>404</v>
      </c>
      <c r="V33436" s="34">
        <v>515</v>
      </c>
      <c r="W33436" s="34">
        <v>559</v>
      </c>
      <c r="X33436" s="34">
        <v>483</v>
      </c>
      <c r="Y33436" s="34">
        <v>559</v>
      </c>
      <c r="Z33436" s="34">
        <v>407</v>
      </c>
      <c r="AA33436" s="34">
        <v>485</v>
      </c>
      <c r="AB33436" s="34">
        <v>603</v>
      </c>
      <c r="AC33436" s="34">
        <v>737</v>
      </c>
    </row>
    <row r="33437" spans="1:29" x14ac:dyDescent="0.2">
      <c r="A33437" s="34" t="s">
        <v>93930</v>
      </c>
      <c r="B33437" s="34">
        <v>131</v>
      </c>
      <c r="C33437" s="34">
        <v>212</v>
      </c>
      <c r="D33437" s="34">
        <v>317</v>
      </c>
      <c r="E33437" s="34">
        <v>207</v>
      </c>
      <c r="F33437" s="34">
        <v>282</v>
      </c>
      <c r="G33437" s="34">
        <v>199</v>
      </c>
      <c r="H33437" s="34">
        <v>228</v>
      </c>
      <c r="I33437" s="34">
        <v>222</v>
      </c>
      <c r="J33437" s="34">
        <v>250</v>
      </c>
      <c r="K33437" s="34">
        <v>235</v>
      </c>
      <c r="L33437" s="34">
        <v>206</v>
      </c>
      <c r="M33437" s="34">
        <v>198</v>
      </c>
      <c r="N33437" s="34">
        <v>215</v>
      </c>
      <c r="O33437" s="34">
        <v>162</v>
      </c>
      <c r="P33437" s="34">
        <v>228</v>
      </c>
      <c r="Q33437" s="34">
        <v>284</v>
      </c>
      <c r="R33437" s="34">
        <v>282</v>
      </c>
      <c r="S33437" s="34">
        <v>271</v>
      </c>
      <c r="T33437" s="34">
        <v>292</v>
      </c>
      <c r="U33437" s="34">
        <v>202</v>
      </c>
      <c r="V33437" s="34">
        <v>330</v>
      </c>
      <c r="W33437" s="34">
        <v>271</v>
      </c>
      <c r="X33437" s="34">
        <v>367</v>
      </c>
      <c r="Y33437" s="34">
        <v>263</v>
      </c>
      <c r="Z33437" s="34">
        <v>295</v>
      </c>
      <c r="AA33437" s="34">
        <v>228</v>
      </c>
      <c r="AB33437" s="34">
        <v>303</v>
      </c>
      <c r="AC33437" s="34">
        <v>318</v>
      </c>
    </row>
    <row r="33438" spans="1:29" x14ac:dyDescent="0.2">
      <c r="A33438" s="34" t="s">
        <v>93931</v>
      </c>
      <c r="B33438" s="34">
        <v>87</v>
      </c>
      <c r="C33438" s="34">
        <v>49</v>
      </c>
      <c r="D33438" s="34">
        <v>119</v>
      </c>
      <c r="E33438" s="34">
        <v>65</v>
      </c>
      <c r="F33438" s="34">
        <v>88</v>
      </c>
      <c r="G33438" s="34">
        <v>41</v>
      </c>
      <c r="H33438" s="34">
        <v>80</v>
      </c>
      <c r="I33438" s="34">
        <v>67</v>
      </c>
      <c r="J33438" s="34">
        <v>92</v>
      </c>
      <c r="K33438" s="34">
        <v>63</v>
      </c>
      <c r="L33438" s="34">
        <v>69</v>
      </c>
      <c r="M33438" s="34">
        <v>55</v>
      </c>
      <c r="N33438" s="34">
        <v>81</v>
      </c>
      <c r="O33438" s="34">
        <v>61</v>
      </c>
      <c r="P33438" s="34">
        <v>73</v>
      </c>
      <c r="Q33438" s="34">
        <v>56</v>
      </c>
      <c r="R33438" s="34">
        <v>93</v>
      </c>
      <c r="S33438" s="34">
        <v>90</v>
      </c>
      <c r="T33438" s="34">
        <v>96</v>
      </c>
      <c r="U33438" s="34">
        <v>64</v>
      </c>
      <c r="V33438" s="34">
        <v>85</v>
      </c>
      <c r="W33438" s="34">
        <v>98</v>
      </c>
      <c r="X33438" s="34">
        <v>105</v>
      </c>
      <c r="Y33438" s="34">
        <v>55</v>
      </c>
      <c r="Z33438" s="34">
        <v>106</v>
      </c>
      <c r="AA33438" s="34">
        <v>78</v>
      </c>
      <c r="AB33438" s="34">
        <v>155</v>
      </c>
      <c r="AC33438" s="34">
        <v>99</v>
      </c>
    </row>
    <row r="33439" spans="1:29" x14ac:dyDescent="0.2">
      <c r="A33439" s="34" t="s">
        <v>93932</v>
      </c>
      <c r="B33439" s="34">
        <v>21</v>
      </c>
      <c r="C33439" s="34">
        <v>3</v>
      </c>
      <c r="D33439" s="34">
        <v>11</v>
      </c>
      <c r="E33439" s="34">
        <v>5</v>
      </c>
      <c r="F33439" s="34">
        <v>5</v>
      </c>
      <c r="G33439" s="34">
        <v>9</v>
      </c>
      <c r="H33439" s="34">
        <v>8</v>
      </c>
      <c r="I33439" s="34">
        <v>3</v>
      </c>
      <c r="J33439" s="34">
        <v>1</v>
      </c>
      <c r="K33439" s="34">
        <v>3</v>
      </c>
      <c r="L33439" s="34">
        <v>1</v>
      </c>
      <c r="M33439" s="34">
        <v>0</v>
      </c>
      <c r="N33439" s="34">
        <v>2</v>
      </c>
      <c r="O33439" s="34">
        <v>1</v>
      </c>
      <c r="P33439" s="34">
        <v>4</v>
      </c>
      <c r="Q33439" s="34">
        <v>8</v>
      </c>
      <c r="R33439" s="34">
        <v>6</v>
      </c>
      <c r="S33439" s="34">
        <v>5</v>
      </c>
      <c r="T33439" s="34">
        <v>3</v>
      </c>
      <c r="U33439" s="34">
        <v>5</v>
      </c>
      <c r="V33439" s="34">
        <v>9</v>
      </c>
      <c r="W33439" s="34">
        <v>5</v>
      </c>
      <c r="X33439" s="34">
        <v>6</v>
      </c>
      <c r="Y33439" s="34">
        <v>2</v>
      </c>
      <c r="Z33439" s="34">
        <v>2</v>
      </c>
      <c r="AA33439" s="34">
        <v>2</v>
      </c>
      <c r="AB33439" s="34">
        <v>1</v>
      </c>
      <c r="AC33439" s="34">
        <v>10</v>
      </c>
    </row>
    <row r="33440" spans="1:29" x14ac:dyDescent="0.2">
      <c r="A33440" s="34" t="s">
        <v>93933</v>
      </c>
      <c r="B33440" s="34">
        <v>120</v>
      </c>
      <c r="C33440" s="34">
        <v>120</v>
      </c>
      <c r="D33440" s="34">
        <v>165</v>
      </c>
      <c r="E33440" s="34">
        <v>166</v>
      </c>
      <c r="F33440" s="34">
        <v>129</v>
      </c>
      <c r="G33440" s="34">
        <v>123</v>
      </c>
      <c r="H33440" s="34">
        <v>145</v>
      </c>
      <c r="I33440" s="34">
        <v>109</v>
      </c>
      <c r="J33440" s="34">
        <v>116</v>
      </c>
      <c r="K33440" s="34">
        <v>143</v>
      </c>
      <c r="L33440" s="34">
        <v>98</v>
      </c>
      <c r="M33440" s="34">
        <v>93</v>
      </c>
      <c r="N33440" s="34">
        <v>125</v>
      </c>
      <c r="O33440" s="34">
        <v>127</v>
      </c>
      <c r="P33440" s="34">
        <v>126</v>
      </c>
      <c r="Q33440" s="34">
        <v>148</v>
      </c>
      <c r="R33440" s="34">
        <v>146</v>
      </c>
      <c r="S33440" s="34">
        <v>172</v>
      </c>
      <c r="T33440" s="34">
        <v>116</v>
      </c>
      <c r="U33440" s="34">
        <v>100</v>
      </c>
      <c r="V33440" s="34">
        <v>146</v>
      </c>
      <c r="W33440" s="34">
        <v>133</v>
      </c>
      <c r="X33440" s="34">
        <v>216</v>
      </c>
      <c r="Y33440" s="34">
        <v>129</v>
      </c>
      <c r="Z33440" s="34">
        <v>172</v>
      </c>
      <c r="AA33440" s="34">
        <v>165</v>
      </c>
      <c r="AB33440" s="34">
        <v>135</v>
      </c>
      <c r="AC33440" s="34">
        <v>215</v>
      </c>
    </row>
    <row r="33441" spans="1:29" x14ac:dyDescent="0.2">
      <c r="A33441" s="34" t="s">
        <v>93934</v>
      </c>
      <c r="B33441" s="34">
        <v>40</v>
      </c>
      <c r="C33441" s="34">
        <v>36</v>
      </c>
      <c r="D33441" s="34">
        <v>52</v>
      </c>
      <c r="E33441" s="34">
        <v>36</v>
      </c>
      <c r="F33441" s="34">
        <v>15</v>
      </c>
      <c r="G33441" s="34">
        <v>52</v>
      </c>
      <c r="H33441" s="34">
        <v>14</v>
      </c>
      <c r="I33441" s="34">
        <v>27</v>
      </c>
      <c r="J33441" s="34">
        <v>14</v>
      </c>
      <c r="K33441" s="34">
        <v>43</v>
      </c>
      <c r="L33441" s="34">
        <v>11</v>
      </c>
      <c r="M33441" s="34">
        <v>24</v>
      </c>
      <c r="N33441" s="34">
        <v>25</v>
      </c>
      <c r="O33441" s="34">
        <v>27</v>
      </c>
      <c r="P33441" s="34">
        <v>10</v>
      </c>
      <c r="Q33441" s="34">
        <v>20</v>
      </c>
      <c r="R33441" s="34">
        <v>12</v>
      </c>
      <c r="S33441" s="34">
        <v>73</v>
      </c>
      <c r="T33441" s="34">
        <v>14</v>
      </c>
      <c r="U33441" s="34">
        <v>16</v>
      </c>
      <c r="V33441" s="34">
        <v>37</v>
      </c>
      <c r="W33441" s="34">
        <v>18</v>
      </c>
      <c r="X33441" s="34">
        <v>23</v>
      </c>
      <c r="Y33441" s="34">
        <v>16</v>
      </c>
      <c r="Z33441" s="34">
        <v>34</v>
      </c>
      <c r="AA33441" s="34">
        <v>41</v>
      </c>
      <c r="AB33441" s="34">
        <v>15</v>
      </c>
      <c r="AC33441" s="34">
        <v>48</v>
      </c>
    </row>
    <row r="33442" spans="1:29" x14ac:dyDescent="0.2">
      <c r="A33442" s="34" t="s">
        <v>93935</v>
      </c>
      <c r="B33442" s="34">
        <v>47</v>
      </c>
      <c r="C33442" s="34">
        <v>84</v>
      </c>
      <c r="D33442" s="34">
        <v>64</v>
      </c>
      <c r="E33442" s="34">
        <v>87</v>
      </c>
      <c r="F33442" s="34">
        <v>47</v>
      </c>
      <c r="G33442" s="34">
        <v>124</v>
      </c>
      <c r="H33442" s="34">
        <v>44</v>
      </c>
      <c r="I33442" s="34">
        <v>61</v>
      </c>
      <c r="J33442" s="34">
        <v>42</v>
      </c>
      <c r="K33442" s="34">
        <v>95</v>
      </c>
      <c r="L33442" s="34">
        <v>27</v>
      </c>
      <c r="M33442" s="34">
        <v>54</v>
      </c>
      <c r="N33442" s="34">
        <v>34</v>
      </c>
      <c r="O33442" s="34">
        <v>63</v>
      </c>
      <c r="P33442" s="34">
        <v>40</v>
      </c>
      <c r="Q33442" s="34">
        <v>68</v>
      </c>
      <c r="R33442" s="34">
        <v>46</v>
      </c>
      <c r="S33442" s="34">
        <v>119</v>
      </c>
      <c r="T33442" s="34">
        <v>21</v>
      </c>
      <c r="U33442" s="34">
        <v>67</v>
      </c>
      <c r="V33442" s="34">
        <v>61</v>
      </c>
      <c r="W33442" s="34">
        <v>46</v>
      </c>
      <c r="X33442" s="34">
        <v>65</v>
      </c>
      <c r="Y33442" s="34">
        <v>35</v>
      </c>
      <c r="Z33442" s="34">
        <v>70</v>
      </c>
      <c r="AA33442" s="34">
        <v>87</v>
      </c>
      <c r="AB33442" s="34">
        <v>41</v>
      </c>
      <c r="AC33442" s="34">
        <v>105</v>
      </c>
    </row>
    <row r="33443" spans="1:29" x14ac:dyDescent="0.2">
      <c r="A33443" s="34" t="s">
        <v>93936</v>
      </c>
      <c r="B33443" s="34">
        <v>171</v>
      </c>
      <c r="C33443" s="34">
        <v>131</v>
      </c>
      <c r="D33443" s="34">
        <v>175</v>
      </c>
      <c r="E33443" s="34">
        <v>116</v>
      </c>
      <c r="F33443" s="34">
        <v>177</v>
      </c>
      <c r="G33443" s="34">
        <v>130</v>
      </c>
      <c r="H33443" s="34">
        <v>169</v>
      </c>
      <c r="I33443" s="34">
        <v>108</v>
      </c>
      <c r="J33443" s="34">
        <v>202</v>
      </c>
      <c r="K33443" s="34">
        <v>121</v>
      </c>
      <c r="L33443" s="34">
        <v>158</v>
      </c>
      <c r="M33443" s="34">
        <v>103</v>
      </c>
      <c r="N33443" s="34">
        <v>160</v>
      </c>
      <c r="O33443" s="34">
        <v>121</v>
      </c>
      <c r="P33443" s="34">
        <v>173</v>
      </c>
      <c r="Q33443" s="34">
        <v>160</v>
      </c>
      <c r="R33443" s="34">
        <v>203</v>
      </c>
      <c r="S33443" s="34">
        <v>161</v>
      </c>
      <c r="T33443" s="34">
        <v>252</v>
      </c>
      <c r="U33443" s="34">
        <v>127</v>
      </c>
      <c r="V33443" s="34">
        <v>224</v>
      </c>
      <c r="W33443" s="34">
        <v>186</v>
      </c>
      <c r="X33443" s="34">
        <v>298</v>
      </c>
      <c r="Y33443" s="34">
        <v>166</v>
      </c>
      <c r="Z33443" s="34">
        <v>187</v>
      </c>
      <c r="AA33443" s="34">
        <v>146</v>
      </c>
      <c r="AB33443" s="34">
        <v>266</v>
      </c>
      <c r="AC33443" s="34">
        <v>232</v>
      </c>
    </row>
    <row r="33444" spans="1:29" x14ac:dyDescent="0.2">
      <c r="A33444" s="34" t="s">
        <v>93937</v>
      </c>
      <c r="B33444" s="34">
        <v>215</v>
      </c>
      <c r="C33444" s="34">
        <v>211</v>
      </c>
      <c r="D33444" s="34">
        <v>294</v>
      </c>
      <c r="E33444" s="34">
        <v>216</v>
      </c>
      <c r="F33444" s="34">
        <v>217</v>
      </c>
      <c r="G33444" s="34">
        <v>219</v>
      </c>
      <c r="H33444" s="34">
        <v>218</v>
      </c>
      <c r="I33444" s="34">
        <v>192</v>
      </c>
      <c r="J33444" s="34">
        <v>198</v>
      </c>
      <c r="K33444" s="34">
        <v>293</v>
      </c>
      <c r="L33444" s="34">
        <v>129</v>
      </c>
      <c r="M33444" s="34">
        <v>194</v>
      </c>
      <c r="N33444" s="34">
        <v>187</v>
      </c>
      <c r="O33444" s="34">
        <v>178</v>
      </c>
      <c r="P33444" s="34">
        <v>148</v>
      </c>
      <c r="Q33444" s="34">
        <v>237</v>
      </c>
      <c r="R33444" s="34">
        <v>231</v>
      </c>
      <c r="S33444" s="34">
        <v>239</v>
      </c>
      <c r="T33444" s="34">
        <v>196</v>
      </c>
      <c r="U33444" s="34">
        <v>165</v>
      </c>
      <c r="V33444" s="34">
        <v>192</v>
      </c>
      <c r="W33444" s="34">
        <v>267</v>
      </c>
      <c r="X33444" s="34">
        <v>235</v>
      </c>
      <c r="Y33444" s="34">
        <v>174</v>
      </c>
      <c r="Z33444" s="34">
        <v>290</v>
      </c>
      <c r="AA33444" s="34">
        <v>257</v>
      </c>
      <c r="AB33444" s="34">
        <v>195</v>
      </c>
      <c r="AC33444" s="34">
        <v>341</v>
      </c>
    </row>
    <row r="33445" spans="1:29" x14ac:dyDescent="0.2">
      <c r="A33445" s="34" t="s">
        <v>93938</v>
      </c>
      <c r="B33445" s="34">
        <v>177</v>
      </c>
      <c r="C33445" s="34">
        <v>121</v>
      </c>
      <c r="D33445" s="34">
        <v>215</v>
      </c>
      <c r="E33445" s="34">
        <v>111</v>
      </c>
      <c r="F33445" s="34">
        <v>220</v>
      </c>
      <c r="G33445" s="34">
        <v>113</v>
      </c>
      <c r="H33445" s="34">
        <v>218</v>
      </c>
      <c r="I33445" s="34">
        <v>144</v>
      </c>
      <c r="J33445" s="34">
        <v>183</v>
      </c>
      <c r="K33445" s="34">
        <v>142</v>
      </c>
      <c r="L33445" s="34">
        <v>203</v>
      </c>
      <c r="M33445" s="34">
        <v>174</v>
      </c>
      <c r="N33445" s="34">
        <v>212</v>
      </c>
      <c r="O33445" s="34">
        <v>116</v>
      </c>
      <c r="P33445" s="34">
        <v>176</v>
      </c>
      <c r="Q33445" s="34">
        <v>168</v>
      </c>
      <c r="R33445" s="34">
        <v>281</v>
      </c>
      <c r="S33445" s="34">
        <v>138</v>
      </c>
      <c r="T33445" s="34">
        <v>244</v>
      </c>
      <c r="U33445" s="34">
        <v>148</v>
      </c>
      <c r="V33445" s="34">
        <v>277</v>
      </c>
      <c r="W33445" s="34">
        <v>178</v>
      </c>
      <c r="X33445" s="34">
        <v>175</v>
      </c>
      <c r="Y33445" s="34">
        <v>146</v>
      </c>
      <c r="Z33445" s="34">
        <v>246</v>
      </c>
      <c r="AA33445" s="34">
        <v>184</v>
      </c>
      <c r="AB33445" s="34">
        <v>305</v>
      </c>
      <c r="AC33445" s="34">
        <v>246</v>
      </c>
    </row>
    <row r="33446" spans="1:29" x14ac:dyDescent="0.2">
      <c r="A33446" s="34" t="s">
        <v>93939</v>
      </c>
      <c r="B33446" s="34">
        <v>41</v>
      </c>
      <c r="C33446" s="34">
        <v>117</v>
      </c>
      <c r="D33446" s="34">
        <v>98</v>
      </c>
      <c r="E33446" s="34">
        <v>113</v>
      </c>
      <c r="F33446" s="34">
        <v>110</v>
      </c>
      <c r="G33446" s="34">
        <v>97</v>
      </c>
      <c r="H33446" s="34">
        <v>87</v>
      </c>
      <c r="I33446" s="34">
        <v>76</v>
      </c>
      <c r="J33446" s="34">
        <v>71</v>
      </c>
      <c r="K33446" s="34">
        <v>105</v>
      </c>
      <c r="L33446" s="34">
        <v>33</v>
      </c>
      <c r="M33446" s="34">
        <v>74</v>
      </c>
      <c r="N33446" s="34">
        <v>65</v>
      </c>
      <c r="O33446" s="34">
        <v>72</v>
      </c>
      <c r="P33446" s="34">
        <v>77</v>
      </c>
      <c r="Q33446" s="34">
        <v>80</v>
      </c>
      <c r="R33446" s="34">
        <v>100</v>
      </c>
      <c r="S33446" s="34">
        <v>120</v>
      </c>
      <c r="T33446" s="34">
        <v>35</v>
      </c>
      <c r="U33446" s="34">
        <v>105</v>
      </c>
      <c r="V33446" s="34">
        <v>85</v>
      </c>
      <c r="W33446" s="34">
        <v>75</v>
      </c>
      <c r="X33446" s="34">
        <v>98</v>
      </c>
      <c r="Y33446" s="34">
        <v>76</v>
      </c>
      <c r="Z33446" s="34">
        <v>140</v>
      </c>
      <c r="AA33446" s="34">
        <v>114</v>
      </c>
      <c r="AB33446" s="34">
        <v>55</v>
      </c>
      <c r="AC33446" s="34">
        <v>121</v>
      </c>
    </row>
    <row r="33447" spans="1:29" x14ac:dyDescent="0.2">
      <c r="A33447" s="34" t="s">
        <v>93940</v>
      </c>
      <c r="B33447" s="34">
        <v>184</v>
      </c>
      <c r="C33447" s="34">
        <v>234</v>
      </c>
      <c r="D33447" s="34">
        <v>258</v>
      </c>
      <c r="E33447" s="34">
        <v>258</v>
      </c>
      <c r="F33447" s="34">
        <v>287</v>
      </c>
      <c r="G33447" s="34">
        <v>221</v>
      </c>
      <c r="H33447" s="34">
        <v>203</v>
      </c>
      <c r="I33447" s="34">
        <v>191</v>
      </c>
      <c r="J33447" s="34">
        <v>246</v>
      </c>
      <c r="K33447" s="34">
        <v>220</v>
      </c>
      <c r="L33447" s="34">
        <v>162</v>
      </c>
      <c r="M33447" s="34">
        <v>159</v>
      </c>
      <c r="N33447" s="34">
        <v>175</v>
      </c>
      <c r="O33447" s="34">
        <v>153</v>
      </c>
      <c r="P33447" s="34">
        <v>237</v>
      </c>
      <c r="Q33447" s="34">
        <v>269</v>
      </c>
      <c r="R33447" s="34">
        <v>314</v>
      </c>
      <c r="S33447" s="34">
        <v>240</v>
      </c>
      <c r="T33447" s="34">
        <v>219</v>
      </c>
      <c r="U33447" s="34">
        <v>173</v>
      </c>
      <c r="V33447" s="34">
        <v>290</v>
      </c>
      <c r="W33447" s="34">
        <v>261</v>
      </c>
      <c r="X33447" s="34">
        <v>355</v>
      </c>
      <c r="Y33447" s="34">
        <v>205</v>
      </c>
      <c r="Z33447" s="34">
        <v>266</v>
      </c>
      <c r="AA33447" s="34">
        <v>326</v>
      </c>
      <c r="AB33447" s="34">
        <v>237</v>
      </c>
      <c r="AC33447" s="34">
        <v>319</v>
      </c>
    </row>
    <row r="33448" spans="1:29" x14ac:dyDescent="0.2">
      <c r="A33448" s="34" t="s">
        <v>93941</v>
      </c>
      <c r="B33448" s="34">
        <v>110</v>
      </c>
      <c r="C33448" s="34">
        <v>165</v>
      </c>
      <c r="D33448" s="34">
        <v>222</v>
      </c>
      <c r="E33448" s="34">
        <v>159</v>
      </c>
      <c r="F33448" s="34">
        <v>230</v>
      </c>
      <c r="G33448" s="34">
        <v>165</v>
      </c>
      <c r="H33448" s="34">
        <v>204</v>
      </c>
      <c r="I33448" s="34">
        <v>109</v>
      </c>
      <c r="J33448" s="34">
        <v>171</v>
      </c>
      <c r="K33448" s="34">
        <v>166</v>
      </c>
      <c r="L33448" s="34">
        <v>134</v>
      </c>
      <c r="M33448" s="34">
        <v>133</v>
      </c>
      <c r="N33448" s="34">
        <v>210</v>
      </c>
      <c r="O33448" s="34">
        <v>150</v>
      </c>
      <c r="P33448" s="34">
        <v>175</v>
      </c>
      <c r="Q33448" s="34">
        <v>189</v>
      </c>
      <c r="R33448" s="34">
        <v>244</v>
      </c>
      <c r="S33448" s="34">
        <v>208</v>
      </c>
      <c r="T33448" s="34">
        <v>192</v>
      </c>
      <c r="U33448" s="34">
        <v>129</v>
      </c>
      <c r="V33448" s="34">
        <v>199</v>
      </c>
      <c r="W33448" s="34">
        <v>148</v>
      </c>
      <c r="X33448" s="34">
        <v>232</v>
      </c>
      <c r="Y33448" s="34">
        <v>148</v>
      </c>
      <c r="Z33448" s="34">
        <v>228</v>
      </c>
      <c r="AA33448" s="34">
        <v>202</v>
      </c>
      <c r="AB33448" s="34">
        <v>207</v>
      </c>
      <c r="AC33448" s="34">
        <v>270</v>
      </c>
    </row>
    <row r="33449" spans="1:29" x14ac:dyDescent="0.2">
      <c r="A33449" s="34" t="s">
        <v>93942</v>
      </c>
      <c r="B33449" s="34">
        <v>358</v>
      </c>
      <c r="C33449" s="34">
        <v>506</v>
      </c>
      <c r="D33449" s="34">
        <v>657</v>
      </c>
      <c r="E33449" s="34">
        <v>539</v>
      </c>
      <c r="F33449" s="34">
        <v>577</v>
      </c>
      <c r="G33449" s="34">
        <v>540</v>
      </c>
      <c r="H33449" s="34">
        <v>562</v>
      </c>
      <c r="I33449" s="34">
        <v>465</v>
      </c>
      <c r="J33449" s="34">
        <v>497</v>
      </c>
      <c r="K33449" s="34">
        <v>587</v>
      </c>
      <c r="L33449" s="34">
        <v>393</v>
      </c>
      <c r="M33449" s="34">
        <v>512</v>
      </c>
      <c r="N33449" s="34">
        <v>496</v>
      </c>
      <c r="O33449" s="34">
        <v>443</v>
      </c>
      <c r="P33449" s="34">
        <v>549</v>
      </c>
      <c r="Q33449" s="34">
        <v>664</v>
      </c>
      <c r="R33449" s="34">
        <v>737</v>
      </c>
      <c r="S33449" s="34">
        <v>659</v>
      </c>
      <c r="T33449" s="34">
        <v>507</v>
      </c>
      <c r="U33449" s="34">
        <v>494</v>
      </c>
      <c r="V33449" s="34">
        <v>678</v>
      </c>
      <c r="W33449" s="34">
        <v>569</v>
      </c>
      <c r="X33449" s="34">
        <v>734</v>
      </c>
      <c r="Y33449" s="34">
        <v>546</v>
      </c>
      <c r="Z33449" s="34">
        <v>615</v>
      </c>
      <c r="AA33449" s="34">
        <v>685</v>
      </c>
      <c r="AB33449" s="34">
        <v>656</v>
      </c>
      <c r="AC33449" s="34">
        <v>870</v>
      </c>
    </row>
    <row r="33450" spans="1:29" x14ac:dyDescent="0.2">
      <c r="A33450" s="34" t="s">
        <v>93943</v>
      </c>
      <c r="B33450" s="34">
        <v>136</v>
      </c>
      <c r="C33450" s="34">
        <v>154</v>
      </c>
      <c r="D33450" s="34">
        <v>174</v>
      </c>
      <c r="E33450" s="34">
        <v>144</v>
      </c>
      <c r="F33450" s="34">
        <v>151</v>
      </c>
      <c r="G33450" s="34">
        <v>134</v>
      </c>
      <c r="H33450" s="34">
        <v>137</v>
      </c>
      <c r="I33450" s="34">
        <v>148</v>
      </c>
      <c r="J33450" s="34">
        <v>115</v>
      </c>
      <c r="K33450" s="34">
        <v>156</v>
      </c>
      <c r="L33450" s="34">
        <v>65</v>
      </c>
      <c r="M33450" s="34">
        <v>111</v>
      </c>
      <c r="N33450" s="34">
        <v>105</v>
      </c>
      <c r="O33450" s="34">
        <v>118</v>
      </c>
      <c r="P33450" s="34">
        <v>119</v>
      </c>
      <c r="Q33450" s="34">
        <v>143</v>
      </c>
      <c r="R33450" s="34">
        <v>145</v>
      </c>
      <c r="S33450" s="34">
        <v>168</v>
      </c>
      <c r="T33450" s="34">
        <v>81</v>
      </c>
      <c r="U33450" s="34">
        <v>100</v>
      </c>
      <c r="V33450" s="34">
        <v>104</v>
      </c>
      <c r="W33450" s="34">
        <v>101</v>
      </c>
      <c r="X33450" s="34">
        <v>196</v>
      </c>
      <c r="Y33450" s="34">
        <v>99</v>
      </c>
      <c r="Z33450" s="34">
        <v>211</v>
      </c>
      <c r="AA33450" s="34">
        <v>148</v>
      </c>
      <c r="AB33450" s="34">
        <v>123</v>
      </c>
      <c r="AC33450" s="34">
        <v>201</v>
      </c>
    </row>
    <row r="33451" spans="1:29" x14ac:dyDescent="0.2">
      <c r="A33451" s="34" t="s">
        <v>93944</v>
      </c>
      <c r="B33451" s="34">
        <v>60</v>
      </c>
      <c r="C33451" s="34">
        <v>120</v>
      </c>
      <c r="D33451" s="34">
        <v>120</v>
      </c>
      <c r="E33451" s="34">
        <v>114</v>
      </c>
      <c r="F33451" s="34">
        <v>111</v>
      </c>
      <c r="G33451" s="34">
        <v>136</v>
      </c>
      <c r="H33451" s="34">
        <v>105</v>
      </c>
      <c r="I33451" s="34">
        <v>113</v>
      </c>
      <c r="J33451" s="34">
        <v>83</v>
      </c>
      <c r="K33451" s="34">
        <v>105</v>
      </c>
      <c r="L33451" s="34">
        <v>52</v>
      </c>
      <c r="M33451" s="34">
        <v>117</v>
      </c>
      <c r="N33451" s="34">
        <v>65</v>
      </c>
      <c r="O33451" s="34">
        <v>78</v>
      </c>
      <c r="P33451" s="34">
        <v>61</v>
      </c>
      <c r="Q33451" s="34">
        <v>109</v>
      </c>
      <c r="R33451" s="34">
        <v>112</v>
      </c>
      <c r="S33451" s="34">
        <v>151</v>
      </c>
      <c r="T33451" s="34">
        <v>70</v>
      </c>
      <c r="U33451" s="34">
        <v>99</v>
      </c>
      <c r="V33451" s="34">
        <v>108</v>
      </c>
      <c r="W33451" s="34">
        <v>124</v>
      </c>
      <c r="X33451" s="34">
        <v>138</v>
      </c>
      <c r="Y33451" s="34">
        <v>72</v>
      </c>
      <c r="Z33451" s="34">
        <v>104</v>
      </c>
      <c r="AA33451" s="34">
        <v>118</v>
      </c>
      <c r="AB33451" s="34">
        <v>96</v>
      </c>
      <c r="AC33451" s="34">
        <v>173</v>
      </c>
    </row>
    <row r="33452" spans="1:29" x14ac:dyDescent="0.2">
      <c r="A33452" s="34" t="s">
        <v>93945</v>
      </c>
      <c r="B33452" s="34">
        <v>50</v>
      </c>
      <c r="C33452" s="34">
        <v>31</v>
      </c>
      <c r="D33452" s="34">
        <v>50</v>
      </c>
      <c r="E33452" s="34">
        <v>25</v>
      </c>
      <c r="F33452" s="34">
        <v>35</v>
      </c>
      <c r="G33452" s="34">
        <v>34</v>
      </c>
      <c r="H33452" s="34">
        <v>35</v>
      </c>
      <c r="I33452" s="34">
        <v>40</v>
      </c>
      <c r="J33452" s="34">
        <v>24</v>
      </c>
      <c r="K33452" s="34">
        <v>39</v>
      </c>
      <c r="L33452" s="34">
        <v>23</v>
      </c>
      <c r="M33452" s="34">
        <v>35</v>
      </c>
      <c r="N33452" s="34">
        <v>24</v>
      </c>
      <c r="O33452" s="34">
        <v>29</v>
      </c>
      <c r="P33452" s="34">
        <v>24</v>
      </c>
      <c r="Q33452" s="34">
        <v>34</v>
      </c>
      <c r="R33452" s="34">
        <v>35</v>
      </c>
      <c r="S33452" s="34">
        <v>38</v>
      </c>
      <c r="T33452" s="34">
        <v>35</v>
      </c>
      <c r="U33452" s="34">
        <v>25</v>
      </c>
      <c r="V33452" s="34">
        <v>53</v>
      </c>
      <c r="W33452" s="34">
        <v>36</v>
      </c>
      <c r="X33452" s="34">
        <v>54</v>
      </c>
      <c r="Y33452" s="34">
        <v>29</v>
      </c>
      <c r="Z33452" s="34">
        <v>38</v>
      </c>
      <c r="AA33452" s="34">
        <v>53</v>
      </c>
      <c r="AB33452" s="34">
        <v>37</v>
      </c>
      <c r="AC33452" s="34">
        <v>56</v>
      </c>
    </row>
    <row r="33453" spans="1:29" x14ac:dyDescent="0.2">
      <c r="A33453" s="34" t="s">
        <v>93946</v>
      </c>
      <c r="B33453" s="34">
        <v>123</v>
      </c>
      <c r="C33453" s="34">
        <v>185</v>
      </c>
      <c r="D33453" s="34">
        <v>322</v>
      </c>
      <c r="E33453" s="34">
        <v>233</v>
      </c>
      <c r="F33453" s="34">
        <v>215</v>
      </c>
      <c r="G33453" s="34">
        <v>142</v>
      </c>
      <c r="H33453" s="34">
        <v>186</v>
      </c>
      <c r="I33453" s="34">
        <v>158</v>
      </c>
      <c r="J33453" s="34">
        <v>152</v>
      </c>
      <c r="K33453" s="34">
        <v>220</v>
      </c>
      <c r="L33453" s="34">
        <v>77</v>
      </c>
      <c r="M33453" s="34">
        <v>179</v>
      </c>
      <c r="N33453" s="34">
        <v>162</v>
      </c>
      <c r="O33453" s="34">
        <v>150</v>
      </c>
      <c r="P33453" s="34">
        <v>165</v>
      </c>
      <c r="Q33453" s="34">
        <v>192</v>
      </c>
      <c r="R33453" s="34">
        <v>196</v>
      </c>
      <c r="S33453" s="34">
        <v>277</v>
      </c>
      <c r="T33453" s="34">
        <v>94</v>
      </c>
      <c r="U33453" s="34">
        <v>102</v>
      </c>
      <c r="V33453" s="34">
        <v>247</v>
      </c>
      <c r="W33453" s="34">
        <v>116</v>
      </c>
      <c r="X33453" s="34">
        <v>281</v>
      </c>
      <c r="Y33453" s="34">
        <v>102</v>
      </c>
      <c r="Z33453" s="34">
        <v>267</v>
      </c>
      <c r="AA33453" s="34">
        <v>192</v>
      </c>
      <c r="AB33453" s="34">
        <v>117</v>
      </c>
      <c r="AC33453" s="34">
        <v>254</v>
      </c>
    </row>
    <row r="33454" spans="1:29" x14ac:dyDescent="0.2">
      <c r="A33454" s="34" t="s">
        <v>93947</v>
      </c>
      <c r="B33454" s="34">
        <v>55</v>
      </c>
      <c r="C33454" s="34">
        <v>83</v>
      </c>
      <c r="D33454" s="34">
        <v>84</v>
      </c>
      <c r="E33454" s="34">
        <v>89</v>
      </c>
      <c r="F33454" s="34">
        <v>71</v>
      </c>
      <c r="G33454" s="34">
        <v>88</v>
      </c>
      <c r="H33454" s="34">
        <v>93</v>
      </c>
      <c r="I33454" s="34">
        <v>76</v>
      </c>
      <c r="J33454" s="34">
        <v>41</v>
      </c>
      <c r="K33454" s="34">
        <v>74</v>
      </c>
      <c r="L33454" s="34">
        <v>53</v>
      </c>
      <c r="M33454" s="34">
        <v>76</v>
      </c>
      <c r="N33454" s="34">
        <v>71</v>
      </c>
      <c r="O33454" s="34">
        <v>59</v>
      </c>
      <c r="P33454" s="34">
        <v>71</v>
      </c>
      <c r="Q33454" s="34">
        <v>90</v>
      </c>
      <c r="R33454" s="34">
        <v>90</v>
      </c>
      <c r="S33454" s="34">
        <v>83</v>
      </c>
      <c r="T33454" s="34">
        <v>69</v>
      </c>
      <c r="U33454" s="34">
        <v>73</v>
      </c>
      <c r="V33454" s="34">
        <v>81</v>
      </c>
      <c r="W33454" s="34">
        <v>81</v>
      </c>
      <c r="X33454" s="34">
        <v>63</v>
      </c>
      <c r="Y33454" s="34">
        <v>71</v>
      </c>
      <c r="Z33454" s="34">
        <v>101</v>
      </c>
      <c r="AA33454" s="34">
        <v>70</v>
      </c>
      <c r="AB33454" s="34">
        <v>114</v>
      </c>
      <c r="AC33454" s="34">
        <v>125</v>
      </c>
    </row>
    <row r="33455" spans="1:29" x14ac:dyDescent="0.2">
      <c r="A33455" s="34" t="s">
        <v>93948</v>
      </c>
      <c r="B33455" s="34">
        <v>39</v>
      </c>
      <c r="C33455" s="34">
        <v>23</v>
      </c>
      <c r="D33455" s="34">
        <v>28</v>
      </c>
      <c r="E33455" s="34">
        <v>27</v>
      </c>
      <c r="F33455" s="34">
        <v>21</v>
      </c>
      <c r="G33455" s="34">
        <v>29</v>
      </c>
      <c r="H33455" s="34">
        <v>23</v>
      </c>
      <c r="I33455" s="34">
        <v>26</v>
      </c>
      <c r="J33455" s="34">
        <v>18</v>
      </c>
      <c r="K33455" s="34">
        <v>41</v>
      </c>
      <c r="L33455" s="34">
        <v>16</v>
      </c>
      <c r="M33455" s="34">
        <v>20</v>
      </c>
      <c r="N33455" s="34">
        <v>20</v>
      </c>
      <c r="O33455" s="34">
        <v>29</v>
      </c>
      <c r="P33455" s="34">
        <v>39</v>
      </c>
      <c r="Q33455" s="34">
        <v>43</v>
      </c>
      <c r="R33455" s="34">
        <v>28</v>
      </c>
      <c r="S33455" s="34">
        <v>32</v>
      </c>
      <c r="T33455" s="34">
        <v>10</v>
      </c>
      <c r="U33455" s="34">
        <v>19</v>
      </c>
      <c r="V33455" s="34">
        <v>36</v>
      </c>
      <c r="W33455" s="34">
        <v>21</v>
      </c>
      <c r="X33455" s="34">
        <v>32</v>
      </c>
      <c r="Y33455" s="34">
        <v>15</v>
      </c>
      <c r="Z33455" s="34">
        <v>27</v>
      </c>
      <c r="AA33455" s="34">
        <v>30</v>
      </c>
      <c r="AB33455" s="34">
        <v>29</v>
      </c>
      <c r="AC33455" s="34">
        <v>31</v>
      </c>
    </row>
    <row r="33456" spans="1:29" x14ac:dyDescent="0.2">
      <c r="A33456" s="34" t="s">
        <v>93949</v>
      </c>
      <c r="B33456" s="34">
        <v>62</v>
      </c>
      <c r="C33456" s="34">
        <v>108</v>
      </c>
      <c r="D33456" s="34">
        <v>121</v>
      </c>
      <c r="E33456" s="34">
        <v>107</v>
      </c>
      <c r="F33456" s="34">
        <v>110</v>
      </c>
      <c r="G33456" s="34">
        <v>59</v>
      </c>
      <c r="H33456" s="34">
        <v>107</v>
      </c>
      <c r="I33456" s="34">
        <v>103</v>
      </c>
      <c r="J33456" s="34">
        <v>111</v>
      </c>
      <c r="K33456" s="34">
        <v>123</v>
      </c>
      <c r="L33456" s="34">
        <v>58</v>
      </c>
      <c r="M33456" s="34">
        <v>96</v>
      </c>
      <c r="N33456" s="34">
        <v>98</v>
      </c>
      <c r="O33456" s="34">
        <v>105</v>
      </c>
      <c r="P33456" s="34">
        <v>99</v>
      </c>
      <c r="Q33456" s="34">
        <v>142</v>
      </c>
      <c r="R33456" s="34">
        <v>137</v>
      </c>
      <c r="S33456" s="34">
        <v>147</v>
      </c>
      <c r="T33456" s="34">
        <v>109</v>
      </c>
      <c r="U33456" s="34">
        <v>114</v>
      </c>
      <c r="V33456" s="34">
        <v>163</v>
      </c>
      <c r="W33456" s="34">
        <v>116</v>
      </c>
      <c r="X33456" s="34">
        <v>176</v>
      </c>
      <c r="Y33456" s="34">
        <v>76</v>
      </c>
      <c r="Z33456" s="34">
        <v>123</v>
      </c>
      <c r="AA33456" s="34">
        <v>160</v>
      </c>
      <c r="AB33456" s="34">
        <v>120</v>
      </c>
      <c r="AC33456" s="34">
        <v>169</v>
      </c>
    </row>
    <row r="33457" spans="1:29" x14ac:dyDescent="0.2">
      <c r="A33457" s="34" t="s">
        <v>93950</v>
      </c>
      <c r="B33457" s="34">
        <v>28</v>
      </c>
      <c r="C33457" s="34">
        <v>82</v>
      </c>
      <c r="D33457" s="34">
        <v>78</v>
      </c>
      <c r="E33457" s="34">
        <v>82</v>
      </c>
      <c r="F33457" s="34">
        <v>52</v>
      </c>
      <c r="G33457" s="34">
        <v>71</v>
      </c>
      <c r="H33457" s="34">
        <v>41</v>
      </c>
      <c r="I33457" s="34">
        <v>53</v>
      </c>
      <c r="J33457" s="34">
        <v>33</v>
      </c>
      <c r="K33457" s="34">
        <v>84</v>
      </c>
      <c r="L33457" s="34">
        <v>13</v>
      </c>
      <c r="M33457" s="34">
        <v>39</v>
      </c>
      <c r="N33457" s="34">
        <v>39</v>
      </c>
      <c r="O33457" s="34">
        <v>56</v>
      </c>
      <c r="P33457" s="34">
        <v>39</v>
      </c>
      <c r="Q33457" s="34">
        <v>56</v>
      </c>
      <c r="R33457" s="34">
        <v>19</v>
      </c>
      <c r="S33457" s="34">
        <v>106</v>
      </c>
      <c r="T33457" s="34">
        <v>19</v>
      </c>
      <c r="U33457" s="34">
        <v>39</v>
      </c>
      <c r="V33457" s="34">
        <v>44</v>
      </c>
      <c r="W33457" s="34">
        <v>48</v>
      </c>
      <c r="X33457" s="34">
        <v>60</v>
      </c>
      <c r="Y33457" s="34">
        <v>37</v>
      </c>
      <c r="Z33457" s="34">
        <v>72</v>
      </c>
      <c r="AA33457" s="34">
        <v>87</v>
      </c>
      <c r="AB33457" s="34">
        <v>21</v>
      </c>
      <c r="AC33457" s="34">
        <v>97</v>
      </c>
    </row>
    <row r="33458" spans="1:29" x14ac:dyDescent="0.2">
      <c r="A33458" s="34" t="s">
        <v>93951</v>
      </c>
      <c r="B33458" s="34">
        <v>75</v>
      </c>
      <c r="C33458" s="34">
        <v>174</v>
      </c>
      <c r="D33458" s="34">
        <v>248</v>
      </c>
      <c r="E33458" s="34">
        <v>216</v>
      </c>
      <c r="F33458" s="34">
        <v>182</v>
      </c>
      <c r="G33458" s="34">
        <v>178</v>
      </c>
      <c r="H33458" s="34">
        <v>173</v>
      </c>
      <c r="I33458" s="34">
        <v>136</v>
      </c>
      <c r="J33458" s="34">
        <v>148</v>
      </c>
      <c r="K33458" s="34">
        <v>192</v>
      </c>
      <c r="L33458" s="34">
        <v>108</v>
      </c>
      <c r="M33458" s="34">
        <v>142</v>
      </c>
      <c r="N33458" s="34">
        <v>182</v>
      </c>
      <c r="O33458" s="34">
        <v>152</v>
      </c>
      <c r="P33458" s="34">
        <v>176</v>
      </c>
      <c r="Q33458" s="34">
        <v>202</v>
      </c>
      <c r="R33458" s="34">
        <v>201</v>
      </c>
      <c r="S33458" s="34">
        <v>268</v>
      </c>
      <c r="T33458" s="34">
        <v>125</v>
      </c>
      <c r="U33458" s="34">
        <v>174</v>
      </c>
      <c r="V33458" s="34">
        <v>178</v>
      </c>
      <c r="W33458" s="34">
        <v>173</v>
      </c>
      <c r="X33458" s="34">
        <v>240</v>
      </c>
      <c r="Y33458" s="34">
        <v>110</v>
      </c>
      <c r="Z33458" s="34">
        <v>243</v>
      </c>
      <c r="AA33458" s="34">
        <v>224</v>
      </c>
      <c r="AB33458" s="34">
        <v>179</v>
      </c>
      <c r="AC33458" s="34">
        <v>328</v>
      </c>
    </row>
    <row r="33459" spans="1:29" x14ac:dyDescent="0.2">
      <c r="A33459" s="34" t="s">
        <v>93952</v>
      </c>
      <c r="B33459" s="34">
        <v>16</v>
      </c>
      <c r="C33459" s="34">
        <v>27</v>
      </c>
      <c r="D33459" s="34">
        <v>45</v>
      </c>
      <c r="E33459" s="34">
        <v>21</v>
      </c>
      <c r="F33459" s="34">
        <v>29</v>
      </c>
      <c r="G33459" s="34">
        <v>15</v>
      </c>
      <c r="H33459" s="34">
        <v>31</v>
      </c>
      <c r="I33459" s="34">
        <v>26</v>
      </c>
      <c r="J33459" s="34">
        <v>18</v>
      </c>
      <c r="K33459" s="34">
        <v>29</v>
      </c>
      <c r="L33459" s="34">
        <v>15</v>
      </c>
      <c r="M33459" s="34">
        <v>12</v>
      </c>
      <c r="N33459" s="34">
        <v>21</v>
      </c>
      <c r="O33459" s="34">
        <v>31</v>
      </c>
      <c r="P33459" s="34">
        <v>27</v>
      </c>
      <c r="Q33459" s="34">
        <v>22</v>
      </c>
      <c r="R33459" s="34">
        <v>24</v>
      </c>
      <c r="S33459" s="34">
        <v>32</v>
      </c>
      <c r="T33459" s="34">
        <v>17</v>
      </c>
      <c r="U33459" s="34">
        <v>11</v>
      </c>
      <c r="V33459" s="34">
        <v>34</v>
      </c>
      <c r="W33459" s="34">
        <v>21</v>
      </c>
      <c r="X33459" s="34">
        <v>21</v>
      </c>
      <c r="Y33459" s="34">
        <v>27</v>
      </c>
      <c r="Z33459" s="34">
        <v>21</v>
      </c>
      <c r="AA33459" s="34">
        <v>28</v>
      </c>
      <c r="AB33459" s="34">
        <v>35</v>
      </c>
      <c r="AC33459" s="34">
        <v>32</v>
      </c>
    </row>
    <row r="33460" spans="1:29" x14ac:dyDescent="0.2">
      <c r="A33460" s="34" t="s">
        <v>93953</v>
      </c>
      <c r="B33460" s="34">
        <v>47</v>
      </c>
      <c r="C33460" s="34">
        <v>128</v>
      </c>
      <c r="D33460" s="34">
        <v>96</v>
      </c>
      <c r="E33460" s="34">
        <v>138</v>
      </c>
      <c r="F33460" s="34">
        <v>88</v>
      </c>
      <c r="G33460" s="34">
        <v>175</v>
      </c>
      <c r="H33460" s="34">
        <v>76</v>
      </c>
      <c r="I33460" s="34">
        <v>162</v>
      </c>
      <c r="J33460" s="34">
        <v>77</v>
      </c>
      <c r="K33460" s="34">
        <v>181</v>
      </c>
      <c r="L33460" s="34">
        <v>67</v>
      </c>
      <c r="M33460" s="34">
        <v>114</v>
      </c>
      <c r="N33460" s="34">
        <v>59</v>
      </c>
      <c r="O33460" s="34">
        <v>93</v>
      </c>
      <c r="P33460" s="34">
        <v>115</v>
      </c>
      <c r="Q33460" s="34">
        <v>160</v>
      </c>
      <c r="R33460" s="34">
        <v>107</v>
      </c>
      <c r="S33460" s="34">
        <v>178</v>
      </c>
      <c r="T33460" s="34">
        <v>74</v>
      </c>
      <c r="U33460" s="34">
        <v>123</v>
      </c>
      <c r="V33460" s="34">
        <v>111</v>
      </c>
      <c r="W33460" s="34">
        <v>172</v>
      </c>
      <c r="X33460" s="34">
        <v>128</v>
      </c>
      <c r="Y33460" s="34">
        <v>138</v>
      </c>
      <c r="Z33460" s="34">
        <v>123</v>
      </c>
      <c r="AA33460" s="34">
        <v>182</v>
      </c>
      <c r="AB33460" s="34">
        <v>126</v>
      </c>
      <c r="AC33460" s="34">
        <v>231</v>
      </c>
    </row>
    <row r="33461" spans="1:29" x14ac:dyDescent="0.2">
      <c r="A33461" s="34" t="s">
        <v>93954</v>
      </c>
      <c r="B33461" s="34">
        <v>107</v>
      </c>
      <c r="C33461" s="34">
        <v>63</v>
      </c>
      <c r="D33461" s="34">
        <v>67</v>
      </c>
      <c r="E33461" s="34">
        <v>56</v>
      </c>
      <c r="F33461" s="34">
        <v>61</v>
      </c>
      <c r="G33461" s="34">
        <v>61</v>
      </c>
      <c r="H33461" s="34">
        <v>68</v>
      </c>
      <c r="I33461" s="34">
        <v>73</v>
      </c>
      <c r="J33461" s="34">
        <v>76</v>
      </c>
      <c r="K33461" s="34">
        <v>53</v>
      </c>
      <c r="L33461" s="34">
        <v>51</v>
      </c>
      <c r="M33461" s="34">
        <v>60</v>
      </c>
      <c r="N33461" s="34">
        <v>49</v>
      </c>
      <c r="O33461" s="34">
        <v>58</v>
      </c>
      <c r="P33461" s="34">
        <v>63</v>
      </c>
      <c r="Q33461" s="34">
        <v>82</v>
      </c>
      <c r="R33461" s="34">
        <v>70</v>
      </c>
      <c r="S33461" s="34">
        <v>60</v>
      </c>
      <c r="T33461" s="34">
        <v>89</v>
      </c>
      <c r="U33461" s="34">
        <v>83</v>
      </c>
      <c r="V33461" s="34">
        <v>79</v>
      </c>
      <c r="W33461" s="34">
        <v>66</v>
      </c>
      <c r="X33461" s="34">
        <v>81</v>
      </c>
      <c r="Y33461" s="34">
        <v>66</v>
      </c>
      <c r="Z33461" s="34">
        <v>52</v>
      </c>
      <c r="AA33461" s="34">
        <v>85</v>
      </c>
      <c r="AB33461" s="34">
        <v>95</v>
      </c>
      <c r="AC33461" s="34">
        <v>74</v>
      </c>
    </row>
    <row r="33462" spans="1:29" x14ac:dyDescent="0.2">
      <c r="A33462" s="34" t="s">
        <v>93955</v>
      </c>
      <c r="B33462" s="34">
        <v>79</v>
      </c>
      <c r="C33462" s="34">
        <v>41</v>
      </c>
      <c r="D33462" s="34">
        <v>43</v>
      </c>
      <c r="E33462" s="34">
        <v>57</v>
      </c>
      <c r="F33462" s="34">
        <v>42</v>
      </c>
      <c r="G33462" s="34">
        <v>47</v>
      </c>
      <c r="H33462" s="34">
        <v>53</v>
      </c>
      <c r="I33462" s="34">
        <v>45</v>
      </c>
      <c r="J33462" s="34">
        <v>64</v>
      </c>
      <c r="K33462" s="34">
        <v>61</v>
      </c>
      <c r="L33462" s="34">
        <v>42</v>
      </c>
      <c r="M33462" s="34">
        <v>58</v>
      </c>
      <c r="N33462" s="34">
        <v>39</v>
      </c>
      <c r="O33462" s="34">
        <v>31</v>
      </c>
      <c r="P33462" s="34">
        <v>79</v>
      </c>
      <c r="Q33462" s="34">
        <v>67</v>
      </c>
      <c r="R33462" s="34">
        <v>82</v>
      </c>
      <c r="S33462" s="34">
        <v>41</v>
      </c>
      <c r="T33462" s="34">
        <v>63</v>
      </c>
      <c r="U33462" s="34">
        <v>34</v>
      </c>
      <c r="V33462" s="34">
        <v>35</v>
      </c>
      <c r="W33462" s="34">
        <v>41</v>
      </c>
      <c r="X33462" s="34">
        <v>66</v>
      </c>
      <c r="Y33462" s="34">
        <v>25</v>
      </c>
      <c r="Z33462" s="34">
        <v>47</v>
      </c>
      <c r="AA33462" s="34">
        <v>59</v>
      </c>
      <c r="AB33462" s="34">
        <v>34</v>
      </c>
      <c r="AC33462" s="34">
        <v>74</v>
      </c>
    </row>
    <row r="33463" spans="1:29" x14ac:dyDescent="0.2">
      <c r="A33463" s="34" t="s">
        <v>93956</v>
      </c>
      <c r="B33463" s="34">
        <v>49</v>
      </c>
      <c r="C33463" s="34">
        <v>97</v>
      </c>
      <c r="D33463" s="34">
        <v>114</v>
      </c>
      <c r="E33463" s="34">
        <v>72</v>
      </c>
      <c r="F33463" s="34">
        <v>69</v>
      </c>
      <c r="G33463" s="34">
        <v>100</v>
      </c>
      <c r="H33463" s="34">
        <v>67</v>
      </c>
      <c r="I33463" s="34">
        <v>92</v>
      </c>
      <c r="J33463" s="34">
        <v>87</v>
      </c>
      <c r="K33463" s="34">
        <v>133</v>
      </c>
      <c r="L33463" s="34">
        <v>37</v>
      </c>
      <c r="M33463" s="34">
        <v>83</v>
      </c>
      <c r="N33463" s="34">
        <v>64</v>
      </c>
      <c r="O33463" s="34">
        <v>76</v>
      </c>
      <c r="P33463" s="34">
        <v>94</v>
      </c>
      <c r="Q33463" s="34">
        <v>120</v>
      </c>
      <c r="R33463" s="34">
        <v>71</v>
      </c>
      <c r="S33463" s="34">
        <v>123</v>
      </c>
      <c r="T33463" s="34">
        <v>79</v>
      </c>
      <c r="U33463" s="34">
        <v>74</v>
      </c>
      <c r="V33463" s="34">
        <v>70</v>
      </c>
      <c r="W33463" s="34">
        <v>88</v>
      </c>
      <c r="X33463" s="34">
        <v>97</v>
      </c>
      <c r="Y33463" s="34">
        <v>98</v>
      </c>
      <c r="Z33463" s="34">
        <v>87</v>
      </c>
      <c r="AA33463" s="34">
        <v>118</v>
      </c>
      <c r="AB33463" s="34">
        <v>73</v>
      </c>
      <c r="AC33463" s="34">
        <v>127</v>
      </c>
    </row>
    <row r="33464" spans="1:29" x14ac:dyDescent="0.2">
      <c r="A33464" s="34" t="s">
        <v>93957</v>
      </c>
      <c r="B33464" s="34">
        <v>78</v>
      </c>
      <c r="C33464" s="34">
        <v>181</v>
      </c>
      <c r="D33464" s="34">
        <v>133</v>
      </c>
      <c r="E33464" s="34">
        <v>167</v>
      </c>
      <c r="F33464" s="34">
        <v>100</v>
      </c>
      <c r="G33464" s="34">
        <v>144</v>
      </c>
      <c r="H33464" s="34">
        <v>88</v>
      </c>
      <c r="I33464" s="34">
        <v>120</v>
      </c>
      <c r="J33464" s="34">
        <v>65</v>
      </c>
      <c r="K33464" s="34">
        <v>160</v>
      </c>
      <c r="L33464" s="34">
        <v>39</v>
      </c>
      <c r="M33464" s="34">
        <v>134</v>
      </c>
      <c r="N33464" s="34">
        <v>93</v>
      </c>
      <c r="O33464" s="34">
        <v>129</v>
      </c>
      <c r="P33464" s="34">
        <v>80</v>
      </c>
      <c r="Q33464" s="34">
        <v>150</v>
      </c>
      <c r="R33464" s="34">
        <v>64</v>
      </c>
      <c r="S33464" s="34">
        <v>163</v>
      </c>
      <c r="T33464" s="34">
        <v>53</v>
      </c>
      <c r="U33464" s="34">
        <v>93</v>
      </c>
      <c r="V33464" s="34">
        <v>117</v>
      </c>
      <c r="W33464" s="34">
        <v>71</v>
      </c>
      <c r="X33464" s="34">
        <v>166</v>
      </c>
      <c r="Y33464" s="34">
        <v>72</v>
      </c>
      <c r="Z33464" s="34">
        <v>111</v>
      </c>
      <c r="AA33464" s="34">
        <v>127</v>
      </c>
      <c r="AB33464" s="34">
        <v>63</v>
      </c>
      <c r="AC33464" s="34">
        <v>183</v>
      </c>
    </row>
    <row r="33465" spans="1:29" x14ac:dyDescent="0.2">
      <c r="A33465" s="34" t="s">
        <v>93958</v>
      </c>
      <c r="B33465" s="34">
        <v>55</v>
      </c>
      <c r="C33465" s="34">
        <v>67</v>
      </c>
      <c r="D33465" s="34">
        <v>141</v>
      </c>
      <c r="E33465" s="34">
        <v>85</v>
      </c>
      <c r="F33465" s="34">
        <v>130</v>
      </c>
      <c r="G33465" s="34">
        <v>47</v>
      </c>
      <c r="H33465" s="34">
        <v>95</v>
      </c>
      <c r="I33465" s="34">
        <v>84</v>
      </c>
      <c r="J33465" s="34">
        <v>103</v>
      </c>
      <c r="K33465" s="34">
        <v>64</v>
      </c>
      <c r="L33465" s="34">
        <v>78</v>
      </c>
      <c r="M33465" s="34">
        <v>71</v>
      </c>
      <c r="N33465" s="34">
        <v>97</v>
      </c>
      <c r="O33465" s="34">
        <v>95</v>
      </c>
      <c r="P33465" s="34">
        <v>110</v>
      </c>
      <c r="Q33465" s="34">
        <v>90</v>
      </c>
      <c r="R33465" s="34">
        <v>117</v>
      </c>
      <c r="S33465" s="34">
        <v>107</v>
      </c>
      <c r="T33465" s="34">
        <v>123</v>
      </c>
      <c r="U33465" s="34">
        <v>65</v>
      </c>
      <c r="V33465" s="34">
        <v>147</v>
      </c>
      <c r="W33465" s="34">
        <v>84</v>
      </c>
      <c r="X33465" s="34">
        <v>151</v>
      </c>
      <c r="Y33465" s="34">
        <v>62</v>
      </c>
      <c r="Z33465" s="34">
        <v>130</v>
      </c>
      <c r="AA33465" s="34">
        <v>118</v>
      </c>
      <c r="AB33465" s="34">
        <v>98</v>
      </c>
      <c r="AC33465" s="34">
        <v>130</v>
      </c>
    </row>
    <row r="33466" spans="1:29" x14ac:dyDescent="0.2">
      <c r="A33466" s="34" t="s">
        <v>93959</v>
      </c>
      <c r="B33466" s="34">
        <v>54</v>
      </c>
      <c r="C33466" s="34">
        <v>83</v>
      </c>
      <c r="D33466" s="34">
        <v>90</v>
      </c>
      <c r="E33466" s="34">
        <v>92</v>
      </c>
      <c r="F33466" s="34">
        <v>83</v>
      </c>
      <c r="G33466" s="34">
        <v>76</v>
      </c>
      <c r="H33466" s="34">
        <v>75</v>
      </c>
      <c r="I33466" s="34">
        <v>68</v>
      </c>
      <c r="J33466" s="34">
        <v>51</v>
      </c>
      <c r="K33466" s="34">
        <v>105</v>
      </c>
      <c r="L33466" s="34">
        <v>30</v>
      </c>
      <c r="M33466" s="34">
        <v>61</v>
      </c>
      <c r="N33466" s="34">
        <v>66</v>
      </c>
      <c r="O33466" s="34">
        <v>67</v>
      </c>
      <c r="P33466" s="34">
        <v>49</v>
      </c>
      <c r="Q33466" s="34">
        <v>97</v>
      </c>
      <c r="R33466" s="34">
        <v>67</v>
      </c>
      <c r="S33466" s="34">
        <v>141</v>
      </c>
      <c r="T33466" s="34">
        <v>57</v>
      </c>
      <c r="U33466" s="34">
        <v>77</v>
      </c>
      <c r="V33466" s="34">
        <v>88</v>
      </c>
      <c r="W33466" s="34">
        <v>92</v>
      </c>
      <c r="X33466" s="34">
        <v>88</v>
      </c>
      <c r="Y33466" s="34">
        <v>65</v>
      </c>
      <c r="Z33466" s="34">
        <v>95</v>
      </c>
      <c r="AA33466" s="34">
        <v>98</v>
      </c>
      <c r="AB33466" s="34">
        <v>64</v>
      </c>
      <c r="AC33466" s="34">
        <v>143</v>
      </c>
    </row>
    <row r="33467" spans="1:29" x14ac:dyDescent="0.2">
      <c r="A33467" s="34" t="s">
        <v>93960</v>
      </c>
      <c r="B33467" s="34">
        <v>245</v>
      </c>
      <c r="C33467" s="34">
        <v>341</v>
      </c>
      <c r="D33467" s="34">
        <v>560</v>
      </c>
      <c r="E33467" s="34">
        <v>366</v>
      </c>
      <c r="F33467" s="34">
        <v>467</v>
      </c>
      <c r="G33467" s="34">
        <v>437</v>
      </c>
      <c r="H33467" s="34">
        <v>547</v>
      </c>
      <c r="I33467" s="34">
        <v>357</v>
      </c>
      <c r="J33467" s="34">
        <v>481</v>
      </c>
      <c r="K33467" s="34">
        <v>408</v>
      </c>
      <c r="L33467" s="34">
        <v>389</v>
      </c>
      <c r="M33467" s="34">
        <v>332</v>
      </c>
      <c r="N33467" s="34">
        <v>423</v>
      </c>
      <c r="O33467" s="34">
        <v>348</v>
      </c>
      <c r="P33467" s="34">
        <v>448</v>
      </c>
      <c r="Q33467" s="34">
        <v>440</v>
      </c>
      <c r="R33467" s="34">
        <v>568</v>
      </c>
      <c r="S33467" s="34">
        <v>482</v>
      </c>
      <c r="T33467" s="34">
        <v>563</v>
      </c>
      <c r="U33467" s="34">
        <v>399</v>
      </c>
      <c r="V33467" s="34">
        <v>658</v>
      </c>
      <c r="W33467" s="34">
        <v>481</v>
      </c>
      <c r="X33467" s="34">
        <v>566</v>
      </c>
      <c r="Y33467" s="34">
        <v>374</v>
      </c>
      <c r="Z33467" s="34">
        <v>531</v>
      </c>
      <c r="AA33467" s="34">
        <v>429</v>
      </c>
      <c r="AB33467" s="34">
        <v>590</v>
      </c>
      <c r="AC33467" s="34">
        <v>614</v>
      </c>
    </row>
    <row r="33468" spans="1:29" x14ac:dyDescent="0.2">
      <c r="A33468" s="34" t="s">
        <v>93961</v>
      </c>
      <c r="B33468" s="34">
        <v>55</v>
      </c>
      <c r="C33468" s="34">
        <v>49</v>
      </c>
      <c r="D33468" s="34">
        <v>33</v>
      </c>
      <c r="E33468" s="34">
        <v>55</v>
      </c>
      <c r="F33468" s="34">
        <v>50</v>
      </c>
      <c r="G33468" s="34">
        <v>40</v>
      </c>
      <c r="H33468" s="34">
        <v>39</v>
      </c>
      <c r="I33468" s="34">
        <v>33</v>
      </c>
      <c r="J33468" s="34">
        <v>27</v>
      </c>
      <c r="K33468" s="34">
        <v>31</v>
      </c>
      <c r="L33468" s="34">
        <v>25</v>
      </c>
      <c r="M33468" s="34">
        <v>37</v>
      </c>
      <c r="N33468" s="34">
        <v>25</v>
      </c>
      <c r="O33468" s="34">
        <v>60</v>
      </c>
      <c r="P33468" s="34">
        <v>31</v>
      </c>
      <c r="Q33468" s="34">
        <v>50</v>
      </c>
      <c r="R33468" s="34">
        <v>37</v>
      </c>
      <c r="S33468" s="34">
        <v>59</v>
      </c>
      <c r="T33468" s="34">
        <v>58</v>
      </c>
      <c r="U33468" s="34">
        <v>37</v>
      </c>
      <c r="V33468" s="34">
        <v>32</v>
      </c>
      <c r="W33468" s="34">
        <v>33</v>
      </c>
      <c r="X33468" s="34">
        <v>54</v>
      </c>
      <c r="Y33468" s="34">
        <v>34</v>
      </c>
      <c r="Z33468" s="34">
        <v>57</v>
      </c>
      <c r="AA33468" s="34">
        <v>34</v>
      </c>
      <c r="AB33468" s="34">
        <v>30</v>
      </c>
      <c r="AC33468" s="34">
        <v>40</v>
      </c>
    </row>
    <row r="33469" spans="1:29" x14ac:dyDescent="0.2">
      <c r="A33469" s="34" t="s">
        <v>93962</v>
      </c>
      <c r="B33469" s="34">
        <v>70</v>
      </c>
      <c r="C33469" s="34">
        <v>132</v>
      </c>
      <c r="D33469" s="34">
        <v>123</v>
      </c>
      <c r="E33469" s="34">
        <v>121</v>
      </c>
      <c r="F33469" s="34">
        <v>120</v>
      </c>
      <c r="G33469" s="34">
        <v>205</v>
      </c>
      <c r="H33469" s="34">
        <v>69</v>
      </c>
      <c r="I33469" s="34">
        <v>88</v>
      </c>
      <c r="J33469" s="34">
        <v>81</v>
      </c>
      <c r="K33469" s="34">
        <v>151</v>
      </c>
      <c r="L33469" s="34">
        <v>51</v>
      </c>
      <c r="M33469" s="34">
        <v>81</v>
      </c>
      <c r="N33469" s="34">
        <v>95</v>
      </c>
      <c r="O33469" s="34">
        <v>110</v>
      </c>
      <c r="P33469" s="34">
        <v>75</v>
      </c>
      <c r="Q33469" s="34">
        <v>153</v>
      </c>
      <c r="R33469" s="34">
        <v>82</v>
      </c>
      <c r="S33469" s="34">
        <v>169</v>
      </c>
      <c r="T33469" s="34">
        <v>84</v>
      </c>
      <c r="U33469" s="34">
        <v>78</v>
      </c>
      <c r="V33469" s="34">
        <v>117</v>
      </c>
      <c r="W33469" s="34">
        <v>106</v>
      </c>
      <c r="X33469" s="34">
        <v>105</v>
      </c>
      <c r="Y33469" s="34">
        <v>76</v>
      </c>
      <c r="Z33469" s="34">
        <v>147</v>
      </c>
      <c r="AA33469" s="34">
        <v>201</v>
      </c>
      <c r="AB33469" s="34">
        <v>74</v>
      </c>
      <c r="AC33469" s="34">
        <v>148</v>
      </c>
    </row>
    <row r="33470" spans="1:29" x14ac:dyDescent="0.2">
      <c r="A33470" s="34" t="s">
        <v>93963</v>
      </c>
      <c r="B33470" s="34">
        <v>167</v>
      </c>
      <c r="C33470" s="34">
        <v>125</v>
      </c>
      <c r="D33470" s="34">
        <v>228</v>
      </c>
      <c r="E33470" s="34">
        <v>138</v>
      </c>
      <c r="F33470" s="34">
        <v>177</v>
      </c>
      <c r="G33470" s="34">
        <v>139</v>
      </c>
      <c r="H33470" s="34">
        <v>148</v>
      </c>
      <c r="I33470" s="34">
        <v>106</v>
      </c>
      <c r="J33470" s="34">
        <v>129</v>
      </c>
      <c r="K33470" s="34">
        <v>148</v>
      </c>
      <c r="L33470" s="34">
        <v>111</v>
      </c>
      <c r="M33470" s="34">
        <v>102</v>
      </c>
      <c r="N33470" s="34">
        <v>152</v>
      </c>
      <c r="O33470" s="34">
        <v>101</v>
      </c>
      <c r="P33470" s="34">
        <v>143</v>
      </c>
      <c r="Q33470" s="34">
        <v>160</v>
      </c>
      <c r="R33470" s="34">
        <v>181</v>
      </c>
      <c r="S33470" s="34">
        <v>154</v>
      </c>
      <c r="T33470" s="34">
        <v>142</v>
      </c>
      <c r="U33470" s="34">
        <v>116</v>
      </c>
      <c r="V33470" s="34">
        <v>213</v>
      </c>
      <c r="W33470" s="34">
        <v>152</v>
      </c>
      <c r="X33470" s="34">
        <v>207</v>
      </c>
      <c r="Y33470" s="34">
        <v>106</v>
      </c>
      <c r="Z33470" s="34">
        <v>220</v>
      </c>
      <c r="AA33470" s="34">
        <v>180</v>
      </c>
      <c r="AB33470" s="34">
        <v>170</v>
      </c>
      <c r="AC33470" s="34">
        <v>170</v>
      </c>
    </row>
    <row r="33471" spans="1:29" x14ac:dyDescent="0.2">
      <c r="A33471" s="34" t="s">
        <v>93964</v>
      </c>
      <c r="B33471" s="34">
        <v>147</v>
      </c>
      <c r="C33471" s="34">
        <v>206</v>
      </c>
      <c r="D33471" s="34">
        <v>202</v>
      </c>
      <c r="E33471" s="34">
        <v>231</v>
      </c>
      <c r="F33471" s="34">
        <v>207</v>
      </c>
      <c r="G33471" s="34">
        <v>216</v>
      </c>
      <c r="H33471" s="34">
        <v>215</v>
      </c>
      <c r="I33471" s="34">
        <v>201</v>
      </c>
      <c r="J33471" s="34">
        <v>165</v>
      </c>
      <c r="K33471" s="34">
        <v>203</v>
      </c>
      <c r="L33471" s="34">
        <v>130</v>
      </c>
      <c r="M33471" s="34">
        <v>181</v>
      </c>
      <c r="N33471" s="34">
        <v>140</v>
      </c>
      <c r="O33471" s="34">
        <v>210</v>
      </c>
      <c r="P33471" s="34">
        <v>148</v>
      </c>
      <c r="Q33471" s="34">
        <v>290</v>
      </c>
      <c r="R33471" s="34">
        <v>207</v>
      </c>
      <c r="S33471" s="34">
        <v>304</v>
      </c>
      <c r="T33471" s="34">
        <v>173</v>
      </c>
      <c r="U33471" s="34">
        <v>234</v>
      </c>
      <c r="V33471" s="34">
        <v>225</v>
      </c>
      <c r="W33471" s="34">
        <v>286</v>
      </c>
      <c r="X33471" s="34">
        <v>271</v>
      </c>
      <c r="Y33471" s="34">
        <v>259</v>
      </c>
      <c r="Z33471" s="34">
        <v>210</v>
      </c>
      <c r="AA33471" s="34">
        <v>322</v>
      </c>
      <c r="AB33471" s="34">
        <v>201</v>
      </c>
      <c r="AC33471" s="34">
        <v>370</v>
      </c>
    </row>
    <row r="33472" spans="1:29" x14ac:dyDescent="0.2">
      <c r="A33472" s="34" t="s">
        <v>93965</v>
      </c>
      <c r="B33472" s="34">
        <v>72</v>
      </c>
      <c r="C33472" s="34">
        <v>125</v>
      </c>
      <c r="D33472" s="34">
        <v>94</v>
      </c>
      <c r="E33472" s="34">
        <v>124</v>
      </c>
      <c r="F33472" s="34">
        <v>137</v>
      </c>
      <c r="G33472" s="34">
        <v>126</v>
      </c>
      <c r="H33472" s="34">
        <v>109</v>
      </c>
      <c r="I33472" s="34">
        <v>81</v>
      </c>
      <c r="J33472" s="34">
        <v>93</v>
      </c>
      <c r="K33472" s="34">
        <v>111</v>
      </c>
      <c r="L33472" s="34">
        <v>75</v>
      </c>
      <c r="M33472" s="34">
        <v>129</v>
      </c>
      <c r="N33472" s="34">
        <v>72</v>
      </c>
      <c r="O33472" s="34">
        <v>116</v>
      </c>
      <c r="P33472" s="34">
        <v>110</v>
      </c>
      <c r="Q33472" s="34">
        <v>160</v>
      </c>
      <c r="R33472" s="34">
        <v>132</v>
      </c>
      <c r="S33472" s="34">
        <v>108</v>
      </c>
      <c r="T33472" s="34">
        <v>116</v>
      </c>
      <c r="U33472" s="34">
        <v>119</v>
      </c>
      <c r="V33472" s="34">
        <v>146</v>
      </c>
      <c r="W33472" s="34">
        <v>173</v>
      </c>
      <c r="X33472" s="34">
        <v>157</v>
      </c>
      <c r="Y33472" s="34">
        <v>115</v>
      </c>
      <c r="Z33472" s="34">
        <v>105</v>
      </c>
      <c r="AA33472" s="34">
        <v>135</v>
      </c>
      <c r="AB33472" s="34">
        <v>138</v>
      </c>
      <c r="AC33472" s="34">
        <v>154</v>
      </c>
    </row>
    <row r="33473" spans="1:29" x14ac:dyDescent="0.2">
      <c r="A33473" s="34" t="s">
        <v>93966</v>
      </c>
      <c r="B33473" s="34">
        <v>80</v>
      </c>
      <c r="C33473" s="34">
        <v>54</v>
      </c>
      <c r="D33473" s="34">
        <v>75</v>
      </c>
      <c r="E33473" s="34">
        <v>55</v>
      </c>
      <c r="F33473" s="34">
        <v>69</v>
      </c>
      <c r="G33473" s="34">
        <v>61</v>
      </c>
      <c r="H33473" s="34">
        <v>60</v>
      </c>
      <c r="I33473" s="34">
        <v>40</v>
      </c>
      <c r="J33473" s="34">
        <v>51</v>
      </c>
      <c r="K33473" s="34">
        <v>48</v>
      </c>
      <c r="L33473" s="34">
        <v>41</v>
      </c>
      <c r="M33473" s="34">
        <v>34</v>
      </c>
      <c r="N33473" s="34">
        <v>59</v>
      </c>
      <c r="O33473" s="34">
        <v>45</v>
      </c>
      <c r="P33473" s="34">
        <v>73</v>
      </c>
      <c r="Q33473" s="34">
        <v>45</v>
      </c>
      <c r="R33473" s="34">
        <v>69</v>
      </c>
      <c r="S33473" s="34">
        <v>69</v>
      </c>
      <c r="T33473" s="34">
        <v>69</v>
      </c>
      <c r="U33473" s="34">
        <v>27</v>
      </c>
      <c r="V33473" s="34">
        <v>69</v>
      </c>
      <c r="W33473" s="34">
        <v>34</v>
      </c>
      <c r="X33473" s="34">
        <v>67</v>
      </c>
      <c r="Y33473" s="34">
        <v>55</v>
      </c>
      <c r="Z33473" s="34">
        <v>79</v>
      </c>
      <c r="AA33473" s="34">
        <v>46</v>
      </c>
      <c r="AB33473" s="34">
        <v>43</v>
      </c>
      <c r="AC33473" s="34">
        <v>73</v>
      </c>
    </row>
    <row r="33474" spans="1:29" x14ac:dyDescent="0.2">
      <c r="A33474" s="34" t="s">
        <v>93967</v>
      </c>
      <c r="B33474" s="34">
        <v>100</v>
      </c>
      <c r="C33474" s="34">
        <v>178</v>
      </c>
      <c r="D33474" s="34">
        <v>148</v>
      </c>
      <c r="E33474" s="34">
        <v>182</v>
      </c>
      <c r="F33474" s="34">
        <v>142</v>
      </c>
      <c r="G33474" s="34">
        <v>126</v>
      </c>
      <c r="H33474" s="34">
        <v>116</v>
      </c>
      <c r="I33474" s="34">
        <v>138</v>
      </c>
      <c r="J33474" s="34">
        <v>118</v>
      </c>
      <c r="K33474" s="34">
        <v>152</v>
      </c>
      <c r="L33474" s="34">
        <v>81</v>
      </c>
      <c r="M33474" s="34">
        <v>117</v>
      </c>
      <c r="N33474" s="34">
        <v>109</v>
      </c>
      <c r="O33474" s="34">
        <v>91</v>
      </c>
      <c r="P33474" s="34">
        <v>133</v>
      </c>
      <c r="Q33474" s="34">
        <v>172</v>
      </c>
      <c r="R33474" s="34">
        <v>185</v>
      </c>
      <c r="S33474" s="34">
        <v>203</v>
      </c>
      <c r="T33474" s="34">
        <v>107</v>
      </c>
      <c r="U33474" s="34">
        <v>158</v>
      </c>
      <c r="V33474" s="34">
        <v>153</v>
      </c>
      <c r="W33474" s="34">
        <v>205</v>
      </c>
      <c r="X33474" s="34">
        <v>183</v>
      </c>
      <c r="Y33474" s="34">
        <v>133</v>
      </c>
      <c r="Z33474" s="34">
        <v>147</v>
      </c>
      <c r="AA33474" s="34">
        <v>192</v>
      </c>
      <c r="AB33474" s="34">
        <v>160</v>
      </c>
      <c r="AC33474" s="34">
        <v>253</v>
      </c>
    </row>
    <row r="33475" spans="1:29" x14ac:dyDescent="0.2">
      <c r="A33475" s="34" t="s">
        <v>93968</v>
      </c>
      <c r="B33475" s="34">
        <v>58</v>
      </c>
      <c r="C33475" s="34">
        <v>48</v>
      </c>
      <c r="D33475" s="34">
        <v>65</v>
      </c>
      <c r="E33475" s="34">
        <v>36</v>
      </c>
      <c r="F33475" s="34">
        <v>51</v>
      </c>
      <c r="G33475" s="34">
        <v>50</v>
      </c>
      <c r="H33475" s="34">
        <v>53</v>
      </c>
      <c r="I33475" s="34">
        <v>57</v>
      </c>
      <c r="J33475" s="34">
        <v>42</v>
      </c>
      <c r="K33475" s="34">
        <v>41</v>
      </c>
      <c r="L33475" s="34">
        <v>34</v>
      </c>
      <c r="M33475" s="34">
        <v>30</v>
      </c>
      <c r="N33475" s="34">
        <v>35</v>
      </c>
      <c r="O33475" s="34">
        <v>34</v>
      </c>
      <c r="P33475" s="34">
        <v>35</v>
      </c>
      <c r="Q33475" s="34">
        <v>44</v>
      </c>
      <c r="R33475" s="34">
        <v>48</v>
      </c>
      <c r="S33475" s="34">
        <v>70</v>
      </c>
      <c r="T33475" s="34">
        <v>53</v>
      </c>
      <c r="U33475" s="34">
        <v>33</v>
      </c>
      <c r="V33475" s="34">
        <v>53</v>
      </c>
      <c r="W33475" s="34">
        <v>40</v>
      </c>
      <c r="X33475" s="34">
        <v>62</v>
      </c>
      <c r="Y33475" s="34">
        <v>34</v>
      </c>
      <c r="Z33475" s="34">
        <v>49</v>
      </c>
      <c r="AA33475" s="34">
        <v>50</v>
      </c>
      <c r="AB33475" s="34">
        <v>37</v>
      </c>
      <c r="AC33475" s="34">
        <v>48</v>
      </c>
    </row>
    <row r="33476" spans="1:29" x14ac:dyDescent="0.2">
      <c r="A33476" s="34" t="s">
        <v>93969</v>
      </c>
      <c r="B33476" s="34">
        <v>53</v>
      </c>
      <c r="C33476" s="34">
        <v>72</v>
      </c>
      <c r="D33476" s="34">
        <v>51</v>
      </c>
      <c r="E33476" s="34">
        <v>94</v>
      </c>
      <c r="F33476" s="34">
        <v>58</v>
      </c>
      <c r="G33476" s="34">
        <v>79</v>
      </c>
      <c r="H33476" s="34">
        <v>54</v>
      </c>
      <c r="I33476" s="34">
        <v>76</v>
      </c>
      <c r="J33476" s="34">
        <v>59</v>
      </c>
      <c r="K33476" s="34">
        <v>97</v>
      </c>
      <c r="L33476" s="34">
        <v>46</v>
      </c>
      <c r="M33476" s="34">
        <v>68</v>
      </c>
      <c r="N33476" s="34">
        <v>46</v>
      </c>
      <c r="O33476" s="34">
        <v>65</v>
      </c>
      <c r="P33476" s="34">
        <v>64</v>
      </c>
      <c r="Q33476" s="34">
        <v>57</v>
      </c>
      <c r="R33476" s="34">
        <v>75</v>
      </c>
      <c r="S33476" s="34">
        <v>96</v>
      </c>
      <c r="T33476" s="34">
        <v>75</v>
      </c>
      <c r="U33476" s="34">
        <v>55</v>
      </c>
      <c r="V33476" s="34">
        <v>57</v>
      </c>
      <c r="W33476" s="34">
        <v>95</v>
      </c>
      <c r="X33476" s="34">
        <v>59</v>
      </c>
      <c r="Y33476" s="34">
        <v>82</v>
      </c>
      <c r="Z33476" s="34">
        <v>114</v>
      </c>
      <c r="AA33476" s="34">
        <v>71</v>
      </c>
      <c r="AB33476" s="34">
        <v>73</v>
      </c>
      <c r="AC33476" s="34">
        <v>98</v>
      </c>
    </row>
    <row r="33477" spans="1:29" x14ac:dyDescent="0.2">
      <c r="A33477" s="34" t="s">
        <v>93970</v>
      </c>
      <c r="B33477" s="34">
        <v>46</v>
      </c>
      <c r="C33477" s="34">
        <v>36</v>
      </c>
      <c r="D33477" s="34">
        <v>54</v>
      </c>
      <c r="E33477" s="34">
        <v>42</v>
      </c>
      <c r="F33477" s="34">
        <v>74</v>
      </c>
      <c r="G33477" s="34">
        <v>35</v>
      </c>
      <c r="H33477" s="34">
        <v>41</v>
      </c>
      <c r="I33477" s="34">
        <v>32</v>
      </c>
      <c r="J33477" s="34">
        <v>51</v>
      </c>
      <c r="K33477" s="34">
        <v>38</v>
      </c>
      <c r="L33477" s="34">
        <v>60</v>
      </c>
      <c r="M33477" s="34">
        <v>19</v>
      </c>
      <c r="N33477" s="34">
        <v>39</v>
      </c>
      <c r="O33477" s="34">
        <v>43</v>
      </c>
      <c r="P33477" s="34">
        <v>45</v>
      </c>
      <c r="Q33477" s="34">
        <v>46</v>
      </c>
      <c r="R33477" s="34">
        <v>75</v>
      </c>
      <c r="S33477" s="34">
        <v>51</v>
      </c>
      <c r="T33477" s="34">
        <v>71</v>
      </c>
      <c r="U33477" s="34">
        <v>48</v>
      </c>
      <c r="V33477" s="34">
        <v>80</v>
      </c>
      <c r="W33477" s="34">
        <v>32</v>
      </c>
      <c r="X33477" s="34">
        <v>82</v>
      </c>
      <c r="Y33477" s="34">
        <v>46</v>
      </c>
      <c r="Z33477" s="34">
        <v>58</v>
      </c>
      <c r="AA33477" s="34">
        <v>43</v>
      </c>
      <c r="AB33477" s="34">
        <v>58</v>
      </c>
      <c r="AC33477" s="34">
        <v>55</v>
      </c>
    </row>
    <row r="33478" spans="1:29" x14ac:dyDescent="0.2">
      <c r="A33478" s="34" t="s">
        <v>93971</v>
      </c>
      <c r="B33478" s="34">
        <v>0</v>
      </c>
      <c r="C33478" s="34">
        <v>0</v>
      </c>
      <c r="D33478" s="34">
        <v>0</v>
      </c>
      <c r="E33478" s="34">
        <v>0</v>
      </c>
      <c r="F33478" s="34">
        <v>0</v>
      </c>
      <c r="G33478" s="34">
        <v>0</v>
      </c>
      <c r="H33478" s="34">
        <v>0</v>
      </c>
      <c r="I33478" s="34">
        <v>0</v>
      </c>
      <c r="J33478" s="34">
        <v>0</v>
      </c>
      <c r="K33478" s="34">
        <v>0</v>
      </c>
      <c r="L33478" s="34">
        <v>0</v>
      </c>
      <c r="M33478" s="34">
        <v>0</v>
      </c>
      <c r="N33478" s="34">
        <v>0</v>
      </c>
      <c r="O33478" s="34">
        <v>0</v>
      </c>
      <c r="P33478" s="34">
        <v>0</v>
      </c>
      <c r="Q33478" s="34">
        <v>0</v>
      </c>
      <c r="R33478" s="34">
        <v>0</v>
      </c>
      <c r="S33478" s="34">
        <v>0</v>
      </c>
      <c r="T33478" s="34">
        <v>0</v>
      </c>
      <c r="U33478" s="34">
        <v>0</v>
      </c>
      <c r="V33478" s="34">
        <v>0</v>
      </c>
      <c r="W33478" s="34">
        <v>0</v>
      </c>
      <c r="X33478" s="34">
        <v>0</v>
      </c>
      <c r="Y33478" s="34">
        <v>0</v>
      </c>
      <c r="Z33478" s="34">
        <v>0</v>
      </c>
      <c r="AA33478" s="34">
        <v>0</v>
      </c>
      <c r="AB33478" s="34">
        <v>0</v>
      </c>
      <c r="AC33478" s="34">
        <v>0</v>
      </c>
    </row>
    <row r="33479" spans="1:29" x14ac:dyDescent="0.2">
      <c r="A33479" s="34" t="s">
        <v>93972</v>
      </c>
      <c r="B33479" s="34">
        <v>100</v>
      </c>
      <c r="C33479" s="34">
        <v>123</v>
      </c>
      <c r="D33479" s="34">
        <v>123</v>
      </c>
      <c r="E33479" s="34">
        <v>124</v>
      </c>
      <c r="F33479" s="34">
        <v>96</v>
      </c>
      <c r="G33479" s="34">
        <v>143</v>
      </c>
      <c r="H33479" s="34">
        <v>109</v>
      </c>
      <c r="I33479" s="34">
        <v>118</v>
      </c>
      <c r="J33479" s="34">
        <v>99</v>
      </c>
      <c r="K33479" s="34">
        <v>154</v>
      </c>
      <c r="L33479" s="34">
        <v>57</v>
      </c>
      <c r="M33479" s="34">
        <v>117</v>
      </c>
      <c r="N33479" s="34">
        <v>84</v>
      </c>
      <c r="O33479" s="34">
        <v>105</v>
      </c>
      <c r="P33479" s="34">
        <v>97</v>
      </c>
      <c r="Q33479" s="34">
        <v>153</v>
      </c>
      <c r="R33479" s="34">
        <v>124</v>
      </c>
      <c r="S33479" s="34">
        <v>175</v>
      </c>
      <c r="T33479" s="34">
        <v>95</v>
      </c>
      <c r="U33479" s="34">
        <v>134</v>
      </c>
      <c r="V33479" s="34">
        <v>117</v>
      </c>
      <c r="W33479" s="34">
        <v>134</v>
      </c>
      <c r="X33479" s="34">
        <v>112</v>
      </c>
      <c r="Y33479" s="34">
        <v>127</v>
      </c>
      <c r="Z33479" s="34">
        <v>109</v>
      </c>
      <c r="AA33479" s="34">
        <v>165</v>
      </c>
      <c r="AB33479" s="34">
        <v>111</v>
      </c>
      <c r="AC33479" s="34">
        <v>199</v>
      </c>
    </row>
    <row r="33480" spans="1:29" x14ac:dyDescent="0.2">
      <c r="A33480" s="34" t="s">
        <v>93973</v>
      </c>
      <c r="B33480" s="34">
        <v>436</v>
      </c>
      <c r="C33480" s="34">
        <v>312</v>
      </c>
      <c r="D33480" s="34">
        <v>619</v>
      </c>
      <c r="E33480" s="34">
        <v>411</v>
      </c>
      <c r="F33480" s="34">
        <v>709</v>
      </c>
      <c r="G33480" s="34">
        <v>415</v>
      </c>
      <c r="H33480" s="34">
        <v>631</v>
      </c>
      <c r="I33480" s="34">
        <v>365</v>
      </c>
      <c r="J33480" s="34">
        <v>644</v>
      </c>
      <c r="K33480" s="34">
        <v>361</v>
      </c>
      <c r="L33480" s="34">
        <v>574</v>
      </c>
      <c r="M33480" s="34">
        <v>315</v>
      </c>
      <c r="N33480" s="34">
        <v>534</v>
      </c>
      <c r="O33480" s="34">
        <v>343</v>
      </c>
      <c r="P33480" s="34">
        <v>554</v>
      </c>
      <c r="Q33480" s="34">
        <v>575</v>
      </c>
      <c r="R33480" s="34">
        <v>780</v>
      </c>
      <c r="S33480" s="34">
        <v>490</v>
      </c>
      <c r="T33480" s="34">
        <v>814</v>
      </c>
      <c r="U33480" s="34">
        <v>422</v>
      </c>
      <c r="V33480" s="34">
        <v>738</v>
      </c>
      <c r="W33480" s="34">
        <v>567</v>
      </c>
      <c r="X33480" s="34">
        <v>827</v>
      </c>
      <c r="Y33480" s="34">
        <v>514</v>
      </c>
      <c r="Z33480" s="34">
        <v>768</v>
      </c>
      <c r="AA33480" s="34">
        <v>500</v>
      </c>
      <c r="AB33480" s="34">
        <v>814</v>
      </c>
      <c r="AC33480" s="34">
        <v>628</v>
      </c>
    </row>
    <row r="33481" spans="1:29" x14ac:dyDescent="0.2">
      <c r="A33481" s="34" t="s">
        <v>93974</v>
      </c>
      <c r="B33481" s="34">
        <v>79</v>
      </c>
      <c r="C33481" s="34">
        <v>65</v>
      </c>
      <c r="D33481" s="34">
        <v>87</v>
      </c>
      <c r="E33481" s="34">
        <v>55</v>
      </c>
      <c r="F33481" s="34">
        <v>79</v>
      </c>
      <c r="G33481" s="34">
        <v>103</v>
      </c>
      <c r="H33481" s="34">
        <v>68</v>
      </c>
      <c r="I33481" s="34">
        <v>46</v>
      </c>
      <c r="J33481" s="34">
        <v>79</v>
      </c>
      <c r="K33481" s="34">
        <v>89</v>
      </c>
      <c r="L33481" s="34">
        <v>46</v>
      </c>
      <c r="M33481" s="34">
        <v>66</v>
      </c>
      <c r="N33481" s="34">
        <v>61</v>
      </c>
      <c r="O33481" s="34">
        <v>56</v>
      </c>
      <c r="P33481" s="34">
        <v>57</v>
      </c>
      <c r="Q33481" s="34">
        <v>112</v>
      </c>
      <c r="R33481" s="34">
        <v>54</v>
      </c>
      <c r="S33481" s="34">
        <v>137</v>
      </c>
      <c r="T33481" s="34">
        <v>58</v>
      </c>
      <c r="U33481" s="34">
        <v>58</v>
      </c>
      <c r="V33481" s="34">
        <v>64</v>
      </c>
      <c r="W33481" s="34">
        <v>69</v>
      </c>
      <c r="X33481" s="34">
        <v>101</v>
      </c>
      <c r="Y33481" s="34">
        <v>83</v>
      </c>
      <c r="Z33481" s="34">
        <v>110</v>
      </c>
      <c r="AA33481" s="34">
        <v>107</v>
      </c>
      <c r="AB33481" s="34">
        <v>92</v>
      </c>
      <c r="AC33481" s="34">
        <v>122</v>
      </c>
    </row>
    <row r="33482" spans="1:29" x14ac:dyDescent="0.2">
      <c r="A33482" s="34" t="s">
        <v>93975</v>
      </c>
      <c r="B33482" s="34">
        <v>171</v>
      </c>
      <c r="C33482" s="34">
        <v>132</v>
      </c>
      <c r="D33482" s="34">
        <v>143</v>
      </c>
      <c r="E33482" s="34">
        <v>137</v>
      </c>
      <c r="F33482" s="34">
        <v>132</v>
      </c>
      <c r="G33482" s="34">
        <v>103</v>
      </c>
      <c r="H33482" s="34">
        <v>186</v>
      </c>
      <c r="I33482" s="34">
        <v>90</v>
      </c>
      <c r="J33482" s="34">
        <v>95</v>
      </c>
      <c r="K33482" s="34">
        <v>145</v>
      </c>
      <c r="L33482" s="34">
        <v>123</v>
      </c>
      <c r="M33482" s="34">
        <v>117</v>
      </c>
      <c r="N33482" s="34">
        <v>118</v>
      </c>
      <c r="O33482" s="34">
        <v>170</v>
      </c>
      <c r="P33482" s="34">
        <v>132</v>
      </c>
      <c r="Q33482" s="34">
        <v>180</v>
      </c>
      <c r="R33482" s="34">
        <v>155</v>
      </c>
      <c r="S33482" s="34">
        <v>153</v>
      </c>
      <c r="T33482" s="34">
        <v>166</v>
      </c>
      <c r="U33482" s="34">
        <v>120</v>
      </c>
      <c r="V33482" s="34">
        <v>181</v>
      </c>
      <c r="W33482" s="34">
        <v>185</v>
      </c>
      <c r="X33482" s="34">
        <v>162</v>
      </c>
      <c r="Y33482" s="34">
        <v>155</v>
      </c>
      <c r="Z33482" s="34">
        <v>147</v>
      </c>
      <c r="AA33482" s="34">
        <v>169</v>
      </c>
      <c r="AB33482" s="34">
        <v>196</v>
      </c>
      <c r="AC33482" s="34">
        <v>221</v>
      </c>
    </row>
    <row r="33483" spans="1:29" x14ac:dyDescent="0.2">
      <c r="A33483" s="34" t="s">
        <v>93976</v>
      </c>
      <c r="B33483" s="34">
        <v>148</v>
      </c>
      <c r="C33483" s="34">
        <v>136</v>
      </c>
      <c r="D33483" s="34">
        <v>141</v>
      </c>
      <c r="E33483" s="34">
        <v>173</v>
      </c>
      <c r="F33483" s="34">
        <v>128</v>
      </c>
      <c r="G33483" s="34">
        <v>170</v>
      </c>
      <c r="H33483" s="34">
        <v>126</v>
      </c>
      <c r="I33483" s="34">
        <v>174</v>
      </c>
      <c r="J33483" s="34">
        <v>119</v>
      </c>
      <c r="K33483" s="34">
        <v>164</v>
      </c>
      <c r="L33483" s="34">
        <v>96</v>
      </c>
      <c r="M33483" s="34">
        <v>145</v>
      </c>
      <c r="N33483" s="34">
        <v>140</v>
      </c>
      <c r="O33483" s="34">
        <v>153</v>
      </c>
      <c r="P33483" s="34">
        <v>110</v>
      </c>
      <c r="Q33483" s="34">
        <v>190</v>
      </c>
      <c r="R33483" s="34">
        <v>141</v>
      </c>
      <c r="S33483" s="34">
        <v>185</v>
      </c>
      <c r="T33483" s="34">
        <v>102</v>
      </c>
      <c r="U33483" s="34">
        <v>124</v>
      </c>
      <c r="V33483" s="34">
        <v>166</v>
      </c>
      <c r="W33483" s="34">
        <v>180</v>
      </c>
      <c r="X33483" s="34">
        <v>215</v>
      </c>
      <c r="Y33483" s="34">
        <v>185</v>
      </c>
      <c r="Z33483" s="34">
        <v>162</v>
      </c>
      <c r="AA33483" s="34">
        <v>231</v>
      </c>
      <c r="AB33483" s="34">
        <v>153</v>
      </c>
      <c r="AC33483" s="34">
        <v>253</v>
      </c>
    </row>
    <row r="33484" spans="1:29" x14ac:dyDescent="0.2">
      <c r="A33484" s="34" t="s">
        <v>93977</v>
      </c>
      <c r="B33484" s="34">
        <v>8</v>
      </c>
      <c r="C33484" s="34">
        <v>3</v>
      </c>
      <c r="D33484" s="34">
        <v>5</v>
      </c>
      <c r="E33484" s="34">
        <v>3</v>
      </c>
      <c r="F33484" s="34">
        <v>3</v>
      </c>
      <c r="G33484" s="34">
        <v>0</v>
      </c>
      <c r="H33484" s="34">
        <v>6</v>
      </c>
      <c r="I33484" s="34">
        <v>2</v>
      </c>
      <c r="J33484" s="34">
        <v>3</v>
      </c>
      <c r="K33484" s="34">
        <v>5</v>
      </c>
      <c r="L33484" s="34">
        <v>3</v>
      </c>
      <c r="M33484" s="34">
        <v>11</v>
      </c>
      <c r="N33484" s="34">
        <v>1</v>
      </c>
      <c r="O33484" s="34">
        <v>4</v>
      </c>
      <c r="P33484" s="34">
        <v>4</v>
      </c>
      <c r="Q33484" s="34">
        <v>1</v>
      </c>
      <c r="R33484" s="34">
        <v>6</v>
      </c>
      <c r="S33484" s="34">
        <v>1</v>
      </c>
      <c r="T33484" s="34">
        <v>2</v>
      </c>
      <c r="U33484" s="34">
        <v>6</v>
      </c>
      <c r="V33484" s="34">
        <v>5</v>
      </c>
      <c r="W33484" s="34">
        <v>5</v>
      </c>
      <c r="X33484" s="34">
        <v>1</v>
      </c>
      <c r="Y33484" s="34">
        <v>3</v>
      </c>
      <c r="Z33484" s="34">
        <v>4</v>
      </c>
      <c r="AA33484" s="34">
        <v>1</v>
      </c>
      <c r="AB33484" s="34">
        <v>1</v>
      </c>
      <c r="AC33484" s="34">
        <v>3</v>
      </c>
    </row>
    <row r="33485" spans="1:29" x14ac:dyDescent="0.2">
      <c r="A33485" s="34" t="s">
        <v>93978</v>
      </c>
      <c r="B33485" s="34">
        <v>99</v>
      </c>
      <c r="C33485" s="34">
        <v>85</v>
      </c>
      <c r="D33485" s="34">
        <v>112</v>
      </c>
      <c r="E33485" s="34">
        <v>139</v>
      </c>
      <c r="F33485" s="34">
        <v>94</v>
      </c>
      <c r="G33485" s="34">
        <v>104</v>
      </c>
      <c r="H33485" s="34">
        <v>86</v>
      </c>
      <c r="I33485" s="34">
        <v>132</v>
      </c>
      <c r="J33485" s="34">
        <v>67</v>
      </c>
      <c r="K33485" s="34">
        <v>99</v>
      </c>
      <c r="L33485" s="34">
        <v>77</v>
      </c>
      <c r="M33485" s="34">
        <v>90</v>
      </c>
      <c r="N33485" s="34">
        <v>94</v>
      </c>
      <c r="O33485" s="34">
        <v>91</v>
      </c>
      <c r="P33485" s="34">
        <v>84</v>
      </c>
      <c r="Q33485" s="34">
        <v>126</v>
      </c>
      <c r="R33485" s="34">
        <v>110</v>
      </c>
      <c r="S33485" s="34">
        <v>158</v>
      </c>
      <c r="T33485" s="34">
        <v>109</v>
      </c>
      <c r="U33485" s="34">
        <v>107</v>
      </c>
      <c r="V33485" s="34">
        <v>96</v>
      </c>
      <c r="W33485" s="34">
        <v>136</v>
      </c>
      <c r="X33485" s="34">
        <v>108</v>
      </c>
      <c r="Y33485" s="34">
        <v>119</v>
      </c>
      <c r="Z33485" s="34">
        <v>130</v>
      </c>
      <c r="AA33485" s="34">
        <v>164</v>
      </c>
      <c r="AB33485" s="34">
        <v>159</v>
      </c>
      <c r="AC33485" s="34">
        <v>129</v>
      </c>
    </row>
    <row r="33486" spans="1:29" x14ac:dyDescent="0.2">
      <c r="A33486" s="34" t="s">
        <v>93979</v>
      </c>
      <c r="B33486" s="34">
        <v>39</v>
      </c>
      <c r="C33486" s="34">
        <v>60</v>
      </c>
      <c r="D33486" s="34">
        <v>65</v>
      </c>
      <c r="E33486" s="34">
        <v>72</v>
      </c>
      <c r="F33486" s="34">
        <v>73</v>
      </c>
      <c r="G33486" s="34">
        <v>68</v>
      </c>
      <c r="H33486" s="34">
        <v>49</v>
      </c>
      <c r="I33486" s="34">
        <v>36</v>
      </c>
      <c r="J33486" s="34">
        <v>34</v>
      </c>
      <c r="K33486" s="34">
        <v>74</v>
      </c>
      <c r="L33486" s="34">
        <v>30</v>
      </c>
      <c r="M33486" s="34">
        <v>39</v>
      </c>
      <c r="N33486" s="34">
        <v>67</v>
      </c>
      <c r="O33486" s="34">
        <v>56</v>
      </c>
      <c r="P33486" s="34">
        <v>59</v>
      </c>
      <c r="Q33486" s="34">
        <v>78</v>
      </c>
      <c r="R33486" s="34">
        <v>66</v>
      </c>
      <c r="S33486" s="34">
        <v>71</v>
      </c>
      <c r="T33486" s="34">
        <v>34</v>
      </c>
      <c r="U33486" s="34">
        <v>36</v>
      </c>
      <c r="V33486" s="34">
        <v>51</v>
      </c>
      <c r="W33486" s="34">
        <v>33</v>
      </c>
      <c r="X33486" s="34">
        <v>94</v>
      </c>
      <c r="Y33486" s="34">
        <v>33</v>
      </c>
      <c r="Z33486" s="34">
        <v>71</v>
      </c>
      <c r="AA33486" s="34">
        <v>74</v>
      </c>
      <c r="AB33486" s="34">
        <v>65</v>
      </c>
      <c r="AC33486" s="34">
        <v>124</v>
      </c>
    </row>
    <row r="33487" spans="1:29" x14ac:dyDescent="0.2">
      <c r="A33487" s="34" t="s">
        <v>93980</v>
      </c>
      <c r="B33487" s="34">
        <v>107</v>
      </c>
      <c r="C33487" s="34">
        <v>82</v>
      </c>
      <c r="D33487" s="34">
        <v>116</v>
      </c>
      <c r="E33487" s="34">
        <v>98</v>
      </c>
      <c r="F33487" s="34">
        <v>129</v>
      </c>
      <c r="G33487" s="34">
        <v>119</v>
      </c>
      <c r="H33487" s="34">
        <v>80</v>
      </c>
      <c r="I33487" s="34">
        <v>103</v>
      </c>
      <c r="J33487" s="34">
        <v>75</v>
      </c>
      <c r="K33487" s="34">
        <v>78</v>
      </c>
      <c r="L33487" s="34">
        <v>51</v>
      </c>
      <c r="M33487" s="34">
        <v>84</v>
      </c>
      <c r="N33487" s="34">
        <v>55</v>
      </c>
      <c r="O33487" s="34">
        <v>60</v>
      </c>
      <c r="P33487" s="34">
        <v>97</v>
      </c>
      <c r="Q33487" s="34">
        <v>115</v>
      </c>
      <c r="R33487" s="34">
        <v>93</v>
      </c>
      <c r="S33487" s="34">
        <v>123</v>
      </c>
      <c r="T33487" s="34">
        <v>74</v>
      </c>
      <c r="U33487" s="34">
        <v>110</v>
      </c>
      <c r="V33487" s="34">
        <v>91</v>
      </c>
      <c r="W33487" s="34">
        <v>83</v>
      </c>
      <c r="X33487" s="34">
        <v>111</v>
      </c>
      <c r="Y33487" s="34">
        <v>80</v>
      </c>
      <c r="Z33487" s="34">
        <v>65</v>
      </c>
      <c r="AA33487" s="34">
        <v>141</v>
      </c>
      <c r="AB33487" s="34">
        <v>94</v>
      </c>
      <c r="AC33487" s="34">
        <v>203</v>
      </c>
    </row>
    <row r="33488" spans="1:29" x14ac:dyDescent="0.2">
      <c r="A33488" s="34" t="s">
        <v>93981</v>
      </c>
      <c r="B33488" s="34">
        <v>299</v>
      </c>
      <c r="C33488" s="34">
        <v>239</v>
      </c>
      <c r="D33488" s="34">
        <v>360</v>
      </c>
      <c r="E33488" s="34">
        <v>318</v>
      </c>
      <c r="F33488" s="34">
        <v>339</v>
      </c>
      <c r="G33488" s="34">
        <v>249</v>
      </c>
      <c r="H33488" s="34">
        <v>348</v>
      </c>
      <c r="I33488" s="34">
        <v>297</v>
      </c>
      <c r="J33488" s="34">
        <v>331</v>
      </c>
      <c r="K33488" s="34">
        <v>294</v>
      </c>
      <c r="L33488" s="34">
        <v>237</v>
      </c>
      <c r="M33488" s="34">
        <v>220</v>
      </c>
      <c r="N33488" s="34">
        <v>276</v>
      </c>
      <c r="O33488" s="34">
        <v>264</v>
      </c>
      <c r="P33488" s="34">
        <v>275</v>
      </c>
      <c r="Q33488" s="34">
        <v>369</v>
      </c>
      <c r="R33488" s="34">
        <v>416</v>
      </c>
      <c r="S33488" s="34">
        <v>346</v>
      </c>
      <c r="T33488" s="34">
        <v>330</v>
      </c>
      <c r="U33488" s="34">
        <v>269</v>
      </c>
      <c r="V33488" s="34">
        <v>425</v>
      </c>
      <c r="W33488" s="34">
        <v>345</v>
      </c>
      <c r="X33488" s="34">
        <v>488</v>
      </c>
      <c r="Y33488" s="34">
        <v>287</v>
      </c>
      <c r="Z33488" s="34">
        <v>352</v>
      </c>
      <c r="AA33488" s="34">
        <v>399</v>
      </c>
      <c r="AB33488" s="34">
        <v>371</v>
      </c>
      <c r="AC33488" s="34">
        <v>477</v>
      </c>
    </row>
    <row r="33489" spans="1:29" x14ac:dyDescent="0.2">
      <c r="A33489" s="34" t="s">
        <v>93982</v>
      </c>
      <c r="B33489" s="34">
        <v>67</v>
      </c>
      <c r="C33489" s="34">
        <v>70</v>
      </c>
      <c r="D33489" s="34">
        <v>112</v>
      </c>
      <c r="E33489" s="34">
        <v>100</v>
      </c>
      <c r="F33489" s="34">
        <v>152</v>
      </c>
      <c r="G33489" s="34">
        <v>138</v>
      </c>
      <c r="H33489" s="34">
        <v>128</v>
      </c>
      <c r="I33489" s="34">
        <v>99</v>
      </c>
      <c r="J33489" s="34">
        <v>106</v>
      </c>
      <c r="K33489" s="34">
        <v>98</v>
      </c>
      <c r="L33489" s="34">
        <v>73</v>
      </c>
      <c r="M33489" s="34">
        <v>88</v>
      </c>
      <c r="N33489" s="34">
        <v>78</v>
      </c>
      <c r="O33489" s="34">
        <v>96</v>
      </c>
      <c r="P33489" s="34">
        <v>114</v>
      </c>
      <c r="Q33489" s="34">
        <v>156</v>
      </c>
      <c r="R33489" s="34">
        <v>100</v>
      </c>
      <c r="S33489" s="34">
        <v>134</v>
      </c>
      <c r="T33489" s="34">
        <v>108</v>
      </c>
      <c r="U33489" s="34">
        <v>79</v>
      </c>
      <c r="V33489" s="34">
        <v>135</v>
      </c>
      <c r="W33489" s="34">
        <v>149</v>
      </c>
      <c r="X33489" s="34">
        <v>127</v>
      </c>
      <c r="Y33489" s="34">
        <v>114</v>
      </c>
      <c r="Z33489" s="34">
        <v>140</v>
      </c>
      <c r="AA33489" s="34">
        <v>112</v>
      </c>
      <c r="AB33489" s="34">
        <v>145</v>
      </c>
      <c r="AC33489" s="34">
        <v>214</v>
      </c>
    </row>
    <row r="33490" spans="1:29" x14ac:dyDescent="0.2">
      <c r="A33490" s="34" t="s">
        <v>93983</v>
      </c>
      <c r="B33490" s="34">
        <v>35</v>
      </c>
      <c r="C33490" s="34">
        <v>27</v>
      </c>
      <c r="D33490" s="34">
        <v>25</v>
      </c>
      <c r="E33490" s="34">
        <v>18</v>
      </c>
      <c r="F33490" s="34">
        <v>20</v>
      </c>
      <c r="G33490" s="34">
        <v>8</v>
      </c>
      <c r="H33490" s="34">
        <v>27</v>
      </c>
      <c r="I33490" s="34">
        <v>24</v>
      </c>
      <c r="J33490" s="34">
        <v>16</v>
      </c>
      <c r="K33490" s="34">
        <v>30</v>
      </c>
      <c r="L33490" s="34">
        <v>4</v>
      </c>
      <c r="M33490" s="34">
        <v>13</v>
      </c>
      <c r="N33490" s="34">
        <v>17</v>
      </c>
      <c r="O33490" s="34">
        <v>16</v>
      </c>
      <c r="P33490" s="34">
        <v>17</v>
      </c>
      <c r="Q33490" s="34">
        <v>39</v>
      </c>
      <c r="R33490" s="34">
        <v>20</v>
      </c>
      <c r="S33490" s="34">
        <v>33</v>
      </c>
      <c r="T33490" s="34">
        <v>5</v>
      </c>
      <c r="U33490" s="34">
        <v>14</v>
      </c>
      <c r="V33490" s="34">
        <v>16</v>
      </c>
      <c r="W33490" s="34">
        <v>17</v>
      </c>
      <c r="X33490" s="34">
        <v>32</v>
      </c>
      <c r="Y33490" s="34">
        <v>18</v>
      </c>
      <c r="Z33490" s="34">
        <v>15</v>
      </c>
      <c r="AA33490" s="34">
        <v>38</v>
      </c>
      <c r="AB33490" s="34">
        <v>11</v>
      </c>
      <c r="AC33490" s="34">
        <v>39</v>
      </c>
    </row>
    <row r="33491" spans="1:29" x14ac:dyDescent="0.2">
      <c r="A33491" s="34" t="s">
        <v>93984</v>
      </c>
      <c r="B33491" s="34">
        <v>366</v>
      </c>
      <c r="C33491" s="34">
        <v>261</v>
      </c>
      <c r="D33491" s="34">
        <v>349</v>
      </c>
      <c r="E33491" s="34">
        <v>330</v>
      </c>
      <c r="F33491" s="34">
        <v>344</v>
      </c>
      <c r="G33491" s="34">
        <v>372</v>
      </c>
      <c r="H33491" s="34">
        <v>316</v>
      </c>
      <c r="I33491" s="34">
        <v>256</v>
      </c>
      <c r="J33491" s="34">
        <v>339</v>
      </c>
      <c r="K33491" s="34">
        <v>333</v>
      </c>
      <c r="L33491" s="34">
        <v>251</v>
      </c>
      <c r="M33491" s="34">
        <v>291</v>
      </c>
      <c r="N33491" s="34">
        <v>304</v>
      </c>
      <c r="O33491" s="34">
        <v>277</v>
      </c>
      <c r="P33491" s="34">
        <v>281</v>
      </c>
      <c r="Q33491" s="34">
        <v>425</v>
      </c>
      <c r="R33491" s="34">
        <v>400</v>
      </c>
      <c r="S33491" s="34">
        <v>347</v>
      </c>
      <c r="T33491" s="34">
        <v>353</v>
      </c>
      <c r="U33491" s="34">
        <v>287</v>
      </c>
      <c r="V33491" s="34">
        <v>436</v>
      </c>
      <c r="W33491" s="34">
        <v>330</v>
      </c>
      <c r="X33491" s="34">
        <v>496</v>
      </c>
      <c r="Y33491" s="34">
        <v>297</v>
      </c>
      <c r="Z33491" s="34">
        <v>431</v>
      </c>
      <c r="AA33491" s="34">
        <v>355</v>
      </c>
      <c r="AB33491" s="34">
        <v>427</v>
      </c>
      <c r="AC33491" s="34">
        <v>512</v>
      </c>
    </row>
    <row r="33492" spans="1:29" x14ac:dyDescent="0.2">
      <c r="A33492" s="34" t="s">
        <v>93985</v>
      </c>
      <c r="B33492" s="34">
        <v>71</v>
      </c>
      <c r="C33492" s="34">
        <v>125</v>
      </c>
      <c r="D33492" s="34">
        <v>175</v>
      </c>
      <c r="E33492" s="34">
        <v>111</v>
      </c>
      <c r="F33492" s="34">
        <v>114</v>
      </c>
      <c r="G33492" s="34">
        <v>102</v>
      </c>
      <c r="H33492" s="34">
        <v>86</v>
      </c>
      <c r="I33492" s="34">
        <v>91</v>
      </c>
      <c r="J33492" s="34">
        <v>90</v>
      </c>
      <c r="K33492" s="34">
        <v>128</v>
      </c>
      <c r="L33492" s="34">
        <v>50</v>
      </c>
      <c r="M33492" s="34">
        <v>117</v>
      </c>
      <c r="N33492" s="34">
        <v>80</v>
      </c>
      <c r="O33492" s="34">
        <v>91</v>
      </c>
      <c r="P33492" s="34">
        <v>66</v>
      </c>
      <c r="Q33492" s="34">
        <v>124</v>
      </c>
      <c r="R33492" s="34">
        <v>120</v>
      </c>
      <c r="S33492" s="34">
        <v>154</v>
      </c>
      <c r="T33492" s="34">
        <v>75</v>
      </c>
      <c r="U33492" s="34">
        <v>85</v>
      </c>
      <c r="V33492" s="34">
        <v>85</v>
      </c>
      <c r="W33492" s="34">
        <v>146</v>
      </c>
      <c r="X33492" s="34">
        <v>137</v>
      </c>
      <c r="Y33492" s="34">
        <v>82</v>
      </c>
      <c r="Z33492" s="34">
        <v>91</v>
      </c>
      <c r="AA33492" s="34">
        <v>153</v>
      </c>
      <c r="AB33492" s="34">
        <v>75</v>
      </c>
      <c r="AC33492" s="34">
        <v>151</v>
      </c>
    </row>
    <row r="33493" spans="1:29" x14ac:dyDescent="0.2">
      <c r="A33493" s="34" t="s">
        <v>93986</v>
      </c>
      <c r="B33493" s="34">
        <v>84</v>
      </c>
      <c r="C33493" s="34">
        <v>130</v>
      </c>
      <c r="D33493" s="34">
        <v>184</v>
      </c>
      <c r="E33493" s="34">
        <v>174</v>
      </c>
      <c r="F33493" s="34">
        <v>173</v>
      </c>
      <c r="G33493" s="34">
        <v>174</v>
      </c>
      <c r="H33493" s="34">
        <v>119</v>
      </c>
      <c r="I33493" s="34">
        <v>99</v>
      </c>
      <c r="J33493" s="34">
        <v>100</v>
      </c>
      <c r="K33493" s="34">
        <v>119</v>
      </c>
      <c r="L33493" s="34">
        <v>84</v>
      </c>
      <c r="M33493" s="34">
        <v>119</v>
      </c>
      <c r="N33493" s="34">
        <v>118</v>
      </c>
      <c r="O33493" s="34">
        <v>122</v>
      </c>
      <c r="P33493" s="34">
        <v>124</v>
      </c>
      <c r="Q33493" s="34">
        <v>167</v>
      </c>
      <c r="R33493" s="34">
        <v>142</v>
      </c>
      <c r="S33493" s="34">
        <v>192</v>
      </c>
      <c r="T33493" s="34">
        <v>117</v>
      </c>
      <c r="U33493" s="34">
        <v>124</v>
      </c>
      <c r="V33493" s="34">
        <v>144</v>
      </c>
      <c r="W33493" s="34">
        <v>117</v>
      </c>
      <c r="X33493" s="34">
        <v>177</v>
      </c>
      <c r="Y33493" s="34">
        <v>127</v>
      </c>
      <c r="Z33493" s="34">
        <v>155</v>
      </c>
      <c r="AA33493" s="34">
        <v>196</v>
      </c>
      <c r="AB33493" s="34">
        <v>80</v>
      </c>
      <c r="AC33493" s="34">
        <v>241</v>
      </c>
    </row>
    <row r="33494" spans="1:29" x14ac:dyDescent="0.2">
      <c r="A33494" s="34" t="s">
        <v>93987</v>
      </c>
      <c r="B33494" s="34">
        <v>51</v>
      </c>
      <c r="C33494" s="34">
        <v>59</v>
      </c>
      <c r="D33494" s="34">
        <v>44</v>
      </c>
      <c r="E33494" s="34">
        <v>93</v>
      </c>
      <c r="F33494" s="34">
        <v>50</v>
      </c>
      <c r="G33494" s="34">
        <v>105</v>
      </c>
      <c r="H33494" s="34">
        <v>39</v>
      </c>
      <c r="I33494" s="34">
        <v>64</v>
      </c>
      <c r="J33494" s="34">
        <v>48</v>
      </c>
      <c r="K33494" s="34">
        <v>86</v>
      </c>
      <c r="L33494" s="34">
        <v>21</v>
      </c>
      <c r="M33494" s="34">
        <v>53</v>
      </c>
      <c r="N33494" s="34">
        <v>58</v>
      </c>
      <c r="O33494" s="34">
        <v>63</v>
      </c>
      <c r="P33494" s="34">
        <v>58</v>
      </c>
      <c r="Q33494" s="34">
        <v>106</v>
      </c>
      <c r="R33494" s="34">
        <v>53</v>
      </c>
      <c r="S33494" s="34">
        <v>103</v>
      </c>
      <c r="T33494" s="34">
        <v>30</v>
      </c>
      <c r="U33494" s="34">
        <v>69</v>
      </c>
      <c r="V33494" s="34">
        <v>46</v>
      </c>
      <c r="W33494" s="34">
        <v>68</v>
      </c>
      <c r="X33494" s="34">
        <v>81</v>
      </c>
      <c r="Y33494" s="34">
        <v>57</v>
      </c>
      <c r="Z33494" s="34">
        <v>67</v>
      </c>
      <c r="AA33494" s="34">
        <v>90</v>
      </c>
      <c r="AB33494" s="34">
        <v>65</v>
      </c>
      <c r="AC33494" s="34">
        <v>108</v>
      </c>
    </row>
    <row r="33495" spans="1:29" x14ac:dyDescent="0.2">
      <c r="A33495" s="34" t="s">
        <v>93988</v>
      </c>
      <c r="B33495" s="34">
        <v>146</v>
      </c>
      <c r="C33495" s="34">
        <v>154</v>
      </c>
      <c r="D33495" s="34">
        <v>274</v>
      </c>
      <c r="E33495" s="34">
        <v>165</v>
      </c>
      <c r="F33495" s="34">
        <v>206</v>
      </c>
      <c r="G33495" s="34">
        <v>142</v>
      </c>
      <c r="H33495" s="34">
        <v>195</v>
      </c>
      <c r="I33495" s="34">
        <v>146</v>
      </c>
      <c r="J33495" s="34">
        <v>201</v>
      </c>
      <c r="K33495" s="34">
        <v>149</v>
      </c>
      <c r="L33495" s="34">
        <v>135</v>
      </c>
      <c r="M33495" s="34">
        <v>113</v>
      </c>
      <c r="N33495" s="34">
        <v>194</v>
      </c>
      <c r="O33495" s="34">
        <v>125</v>
      </c>
      <c r="P33495" s="34">
        <v>160</v>
      </c>
      <c r="Q33495" s="34">
        <v>214</v>
      </c>
      <c r="R33495" s="34">
        <v>218</v>
      </c>
      <c r="S33495" s="34">
        <v>225</v>
      </c>
      <c r="T33495" s="34">
        <v>181</v>
      </c>
      <c r="U33495" s="34">
        <v>137</v>
      </c>
      <c r="V33495" s="34">
        <v>255</v>
      </c>
      <c r="W33495" s="34">
        <v>174</v>
      </c>
      <c r="X33495" s="34">
        <v>265</v>
      </c>
      <c r="Y33495" s="34">
        <v>133</v>
      </c>
      <c r="Z33495" s="34">
        <v>240</v>
      </c>
      <c r="AA33495" s="34">
        <v>190</v>
      </c>
      <c r="AB33495" s="34">
        <v>283</v>
      </c>
      <c r="AC33495" s="34">
        <v>271</v>
      </c>
    </row>
    <row r="33496" spans="1:29" x14ac:dyDescent="0.2">
      <c r="A33496" s="34" t="s">
        <v>93989</v>
      </c>
      <c r="B33496" s="34">
        <v>53</v>
      </c>
      <c r="C33496" s="34">
        <v>32</v>
      </c>
      <c r="D33496" s="34">
        <v>59</v>
      </c>
      <c r="E33496" s="34">
        <v>41</v>
      </c>
      <c r="F33496" s="34">
        <v>54</v>
      </c>
      <c r="G33496" s="34">
        <v>66</v>
      </c>
      <c r="H33496" s="34">
        <v>27</v>
      </c>
      <c r="I33496" s="34">
        <v>36</v>
      </c>
      <c r="J33496" s="34">
        <v>47</v>
      </c>
      <c r="K33496" s="34">
        <v>38</v>
      </c>
      <c r="L33496" s="34">
        <v>23</v>
      </c>
      <c r="M33496" s="34">
        <v>36</v>
      </c>
      <c r="N33496" s="34">
        <v>37</v>
      </c>
      <c r="O33496" s="34">
        <v>44</v>
      </c>
      <c r="P33496" s="34">
        <v>36</v>
      </c>
      <c r="Q33496" s="34">
        <v>39</v>
      </c>
      <c r="R33496" s="34">
        <v>40</v>
      </c>
      <c r="S33496" s="34">
        <v>50</v>
      </c>
      <c r="T33496" s="34">
        <v>16</v>
      </c>
      <c r="U33496" s="34">
        <v>28</v>
      </c>
      <c r="V33496" s="34">
        <v>54</v>
      </c>
      <c r="W33496" s="34">
        <v>48</v>
      </c>
      <c r="X33496" s="34">
        <v>51</v>
      </c>
      <c r="Y33496" s="34">
        <v>25</v>
      </c>
      <c r="Z33496" s="34">
        <v>51</v>
      </c>
      <c r="AA33496" s="34">
        <v>68</v>
      </c>
      <c r="AB33496" s="34">
        <v>32</v>
      </c>
      <c r="AC33496" s="34">
        <v>70</v>
      </c>
    </row>
    <row r="33497" spans="1:29" x14ac:dyDescent="0.2">
      <c r="A33497" s="34" t="s">
        <v>93990</v>
      </c>
      <c r="B33497" s="34">
        <v>65</v>
      </c>
      <c r="C33497" s="34">
        <v>26</v>
      </c>
      <c r="D33497" s="34">
        <v>54</v>
      </c>
      <c r="E33497" s="34">
        <v>37</v>
      </c>
      <c r="F33497" s="34">
        <v>53</v>
      </c>
      <c r="G33497" s="34">
        <v>30</v>
      </c>
      <c r="H33497" s="34">
        <v>29</v>
      </c>
      <c r="I33497" s="34">
        <v>36</v>
      </c>
      <c r="J33497" s="34">
        <v>19</v>
      </c>
      <c r="K33497" s="34">
        <v>48</v>
      </c>
      <c r="L33497" s="34">
        <v>37</v>
      </c>
      <c r="M33497" s="34">
        <v>46</v>
      </c>
      <c r="N33497" s="34">
        <v>27</v>
      </c>
      <c r="O33497" s="34">
        <v>31</v>
      </c>
      <c r="P33497" s="34">
        <v>39</v>
      </c>
      <c r="Q33497" s="34">
        <v>28</v>
      </c>
      <c r="R33497" s="34">
        <v>21</v>
      </c>
      <c r="S33497" s="34">
        <v>37</v>
      </c>
      <c r="T33497" s="34">
        <v>34</v>
      </c>
      <c r="U33497" s="34">
        <v>26</v>
      </c>
      <c r="V33497" s="34">
        <v>48</v>
      </c>
      <c r="W33497" s="34">
        <v>48</v>
      </c>
      <c r="X33497" s="34">
        <v>55</v>
      </c>
      <c r="Y33497" s="34">
        <v>37</v>
      </c>
      <c r="Z33497" s="34">
        <v>52</v>
      </c>
      <c r="AA33497" s="34">
        <v>45</v>
      </c>
      <c r="AB33497" s="34">
        <v>32</v>
      </c>
      <c r="AC33497" s="34">
        <v>58</v>
      </c>
    </row>
    <row r="33498" spans="1:29" x14ac:dyDescent="0.2">
      <c r="A33498" s="34" t="s">
        <v>93991</v>
      </c>
      <c r="B33498" s="34">
        <v>55</v>
      </c>
      <c r="C33498" s="34">
        <v>102</v>
      </c>
      <c r="D33498" s="34">
        <v>143</v>
      </c>
      <c r="E33498" s="34">
        <v>102</v>
      </c>
      <c r="F33498" s="34">
        <v>140</v>
      </c>
      <c r="G33498" s="34">
        <v>124</v>
      </c>
      <c r="H33498" s="34">
        <v>98</v>
      </c>
      <c r="I33498" s="34">
        <v>105</v>
      </c>
      <c r="J33498" s="34">
        <v>111</v>
      </c>
      <c r="K33498" s="34">
        <v>98</v>
      </c>
      <c r="L33498" s="34">
        <v>70</v>
      </c>
      <c r="M33498" s="34">
        <v>92</v>
      </c>
      <c r="N33498" s="34">
        <v>129</v>
      </c>
      <c r="O33498" s="34">
        <v>84</v>
      </c>
      <c r="P33498" s="34">
        <v>93</v>
      </c>
      <c r="Q33498" s="34">
        <v>141</v>
      </c>
      <c r="R33498" s="34">
        <v>150</v>
      </c>
      <c r="S33498" s="34">
        <v>190</v>
      </c>
      <c r="T33498" s="34">
        <v>89</v>
      </c>
      <c r="U33498" s="34">
        <v>114</v>
      </c>
      <c r="V33498" s="34">
        <v>140</v>
      </c>
      <c r="W33498" s="34">
        <v>129</v>
      </c>
      <c r="X33498" s="34">
        <v>159</v>
      </c>
      <c r="Y33498" s="34">
        <v>88</v>
      </c>
      <c r="Z33498" s="34">
        <v>109</v>
      </c>
      <c r="AA33498" s="34">
        <v>120</v>
      </c>
      <c r="AB33498" s="34">
        <v>105</v>
      </c>
      <c r="AC33498" s="34">
        <v>144</v>
      </c>
    </row>
    <row r="33499" spans="1:29" x14ac:dyDescent="0.2">
      <c r="A33499" s="34" t="s">
        <v>93992</v>
      </c>
      <c r="B33499" s="34">
        <v>81</v>
      </c>
      <c r="C33499" s="34">
        <v>112</v>
      </c>
      <c r="D33499" s="34">
        <v>119</v>
      </c>
      <c r="E33499" s="34">
        <v>97</v>
      </c>
      <c r="F33499" s="34">
        <v>94</v>
      </c>
      <c r="G33499" s="34">
        <v>93</v>
      </c>
      <c r="H33499" s="34">
        <v>105</v>
      </c>
      <c r="I33499" s="34">
        <v>117</v>
      </c>
      <c r="J33499" s="34">
        <v>97</v>
      </c>
      <c r="K33499" s="34">
        <v>127</v>
      </c>
      <c r="L33499" s="34">
        <v>69</v>
      </c>
      <c r="M33499" s="34">
        <v>86</v>
      </c>
      <c r="N33499" s="34">
        <v>86</v>
      </c>
      <c r="O33499" s="34">
        <v>109</v>
      </c>
      <c r="P33499" s="34">
        <v>96</v>
      </c>
      <c r="Q33499" s="34">
        <v>138</v>
      </c>
      <c r="R33499" s="34">
        <v>106</v>
      </c>
      <c r="S33499" s="34">
        <v>127</v>
      </c>
      <c r="T33499" s="34">
        <v>81</v>
      </c>
      <c r="U33499" s="34">
        <v>95</v>
      </c>
      <c r="V33499" s="34">
        <v>124</v>
      </c>
      <c r="W33499" s="34">
        <v>133</v>
      </c>
      <c r="X33499" s="34">
        <v>109</v>
      </c>
      <c r="Y33499" s="34">
        <v>83</v>
      </c>
      <c r="Z33499" s="34">
        <v>147</v>
      </c>
      <c r="AA33499" s="34">
        <v>142</v>
      </c>
      <c r="AB33499" s="34">
        <v>96</v>
      </c>
      <c r="AC33499" s="34">
        <v>182</v>
      </c>
    </row>
    <row r="33500" spans="1:29" x14ac:dyDescent="0.2">
      <c r="A33500" s="34" t="s">
        <v>93993</v>
      </c>
      <c r="B33500" s="34">
        <v>86</v>
      </c>
      <c r="C33500" s="34">
        <v>190</v>
      </c>
      <c r="D33500" s="34">
        <v>202</v>
      </c>
      <c r="E33500" s="34">
        <v>202</v>
      </c>
      <c r="F33500" s="34">
        <v>185</v>
      </c>
      <c r="G33500" s="34">
        <v>214</v>
      </c>
      <c r="H33500" s="34">
        <v>151</v>
      </c>
      <c r="I33500" s="34">
        <v>174</v>
      </c>
      <c r="J33500" s="34">
        <v>127</v>
      </c>
      <c r="K33500" s="34">
        <v>233</v>
      </c>
      <c r="L33500" s="34">
        <v>127</v>
      </c>
      <c r="M33500" s="34">
        <v>140</v>
      </c>
      <c r="N33500" s="34">
        <v>164</v>
      </c>
      <c r="O33500" s="34">
        <v>142</v>
      </c>
      <c r="P33500" s="34">
        <v>135</v>
      </c>
      <c r="Q33500" s="34">
        <v>243</v>
      </c>
      <c r="R33500" s="34">
        <v>173</v>
      </c>
      <c r="S33500" s="34">
        <v>242</v>
      </c>
      <c r="T33500" s="34">
        <v>154</v>
      </c>
      <c r="U33500" s="34">
        <v>225</v>
      </c>
      <c r="V33500" s="34">
        <v>224</v>
      </c>
      <c r="W33500" s="34">
        <v>247</v>
      </c>
      <c r="X33500" s="34">
        <v>210</v>
      </c>
      <c r="Y33500" s="34">
        <v>218</v>
      </c>
      <c r="Z33500" s="34">
        <v>176</v>
      </c>
      <c r="AA33500" s="34">
        <v>258</v>
      </c>
      <c r="AB33500" s="34">
        <v>169</v>
      </c>
      <c r="AC33500" s="34">
        <v>361</v>
      </c>
    </row>
    <row r="33501" spans="1:29" x14ac:dyDescent="0.2">
      <c r="A33501" s="34" t="s">
        <v>93994</v>
      </c>
      <c r="B33501" s="34">
        <v>49</v>
      </c>
      <c r="C33501" s="34">
        <v>72</v>
      </c>
      <c r="D33501" s="34">
        <v>82</v>
      </c>
      <c r="E33501" s="34">
        <v>102</v>
      </c>
      <c r="F33501" s="34">
        <v>42</v>
      </c>
      <c r="G33501" s="34">
        <v>95</v>
      </c>
      <c r="H33501" s="34">
        <v>50</v>
      </c>
      <c r="I33501" s="34">
        <v>56</v>
      </c>
      <c r="J33501" s="34">
        <v>64</v>
      </c>
      <c r="K33501" s="34">
        <v>71</v>
      </c>
      <c r="L33501" s="34">
        <v>24</v>
      </c>
      <c r="M33501" s="34">
        <v>68</v>
      </c>
      <c r="N33501" s="34">
        <v>77</v>
      </c>
      <c r="O33501" s="34">
        <v>64</v>
      </c>
      <c r="P33501" s="34">
        <v>55</v>
      </c>
      <c r="Q33501" s="34">
        <v>70</v>
      </c>
      <c r="R33501" s="34">
        <v>47</v>
      </c>
      <c r="S33501" s="34">
        <v>103</v>
      </c>
      <c r="T33501" s="34">
        <v>40</v>
      </c>
      <c r="U33501" s="34">
        <v>55</v>
      </c>
      <c r="V33501" s="34">
        <v>51</v>
      </c>
      <c r="W33501" s="34">
        <v>58</v>
      </c>
      <c r="X33501" s="34">
        <v>77</v>
      </c>
      <c r="Y33501" s="34">
        <v>31</v>
      </c>
      <c r="Z33501" s="34">
        <v>53</v>
      </c>
      <c r="AA33501" s="34">
        <v>72</v>
      </c>
      <c r="AB33501" s="34">
        <v>41</v>
      </c>
      <c r="AC33501" s="34">
        <v>112</v>
      </c>
    </row>
    <row r="33502" spans="1:29" x14ac:dyDescent="0.2">
      <c r="A33502" s="34" t="s">
        <v>93995</v>
      </c>
      <c r="B33502" s="34">
        <v>98</v>
      </c>
      <c r="C33502" s="34">
        <v>77</v>
      </c>
      <c r="D33502" s="34">
        <v>140</v>
      </c>
      <c r="E33502" s="34">
        <v>102</v>
      </c>
      <c r="F33502" s="34">
        <v>140</v>
      </c>
      <c r="G33502" s="34">
        <v>116</v>
      </c>
      <c r="H33502" s="34">
        <v>155</v>
      </c>
      <c r="I33502" s="34">
        <v>111</v>
      </c>
      <c r="J33502" s="34">
        <v>106</v>
      </c>
      <c r="K33502" s="34">
        <v>91</v>
      </c>
      <c r="L33502" s="34">
        <v>82</v>
      </c>
      <c r="M33502" s="34">
        <v>102</v>
      </c>
      <c r="N33502" s="34">
        <v>87</v>
      </c>
      <c r="O33502" s="34">
        <v>75</v>
      </c>
      <c r="P33502" s="34">
        <v>99</v>
      </c>
      <c r="Q33502" s="34">
        <v>119</v>
      </c>
      <c r="R33502" s="34">
        <v>136</v>
      </c>
      <c r="S33502" s="34">
        <v>105</v>
      </c>
      <c r="T33502" s="34">
        <v>101</v>
      </c>
      <c r="U33502" s="34">
        <v>63</v>
      </c>
      <c r="V33502" s="34">
        <v>111</v>
      </c>
      <c r="W33502" s="34">
        <v>101</v>
      </c>
      <c r="X33502" s="34">
        <v>134</v>
      </c>
      <c r="Y33502" s="34">
        <v>78</v>
      </c>
      <c r="Z33502" s="34">
        <v>110</v>
      </c>
      <c r="AA33502" s="34">
        <v>127</v>
      </c>
      <c r="AB33502" s="34">
        <v>88</v>
      </c>
      <c r="AC33502" s="34">
        <v>144</v>
      </c>
    </row>
    <row r="33503" spans="1:29" x14ac:dyDescent="0.2">
      <c r="A33503" s="34" t="s">
        <v>93996</v>
      </c>
      <c r="B33503" s="34">
        <v>60</v>
      </c>
      <c r="C33503" s="34">
        <v>109</v>
      </c>
      <c r="D33503" s="34">
        <v>86</v>
      </c>
      <c r="E33503" s="34">
        <v>83</v>
      </c>
      <c r="F33503" s="34">
        <v>110</v>
      </c>
      <c r="G33503" s="34">
        <v>114</v>
      </c>
      <c r="H33503" s="34">
        <v>78</v>
      </c>
      <c r="I33503" s="34">
        <v>93</v>
      </c>
      <c r="J33503" s="34">
        <v>78</v>
      </c>
      <c r="K33503" s="34">
        <v>93</v>
      </c>
      <c r="L33503" s="34">
        <v>54</v>
      </c>
      <c r="M33503" s="34">
        <v>99</v>
      </c>
      <c r="N33503" s="34">
        <v>53</v>
      </c>
      <c r="O33503" s="34">
        <v>69</v>
      </c>
      <c r="P33503" s="34">
        <v>69</v>
      </c>
      <c r="Q33503" s="34">
        <v>89</v>
      </c>
      <c r="R33503" s="34">
        <v>104</v>
      </c>
      <c r="S33503" s="34">
        <v>112</v>
      </c>
      <c r="T33503" s="34">
        <v>52</v>
      </c>
      <c r="U33503" s="34">
        <v>63</v>
      </c>
      <c r="V33503" s="34">
        <v>93</v>
      </c>
      <c r="W33503" s="34">
        <v>92</v>
      </c>
      <c r="X33503" s="34">
        <v>112</v>
      </c>
      <c r="Y33503" s="34">
        <v>75</v>
      </c>
      <c r="Z33503" s="34">
        <v>77</v>
      </c>
      <c r="AA33503" s="34">
        <v>142</v>
      </c>
      <c r="AB33503" s="34">
        <v>60</v>
      </c>
      <c r="AC33503" s="34">
        <v>160</v>
      </c>
    </row>
    <row r="33504" spans="1:29" x14ac:dyDescent="0.2">
      <c r="A33504" s="34" t="s">
        <v>93997</v>
      </c>
      <c r="B33504" s="34">
        <v>135</v>
      </c>
      <c r="C33504" s="34">
        <v>180</v>
      </c>
      <c r="D33504" s="34">
        <v>250</v>
      </c>
      <c r="E33504" s="34">
        <v>204</v>
      </c>
      <c r="F33504" s="34">
        <v>200</v>
      </c>
      <c r="G33504" s="34">
        <v>176</v>
      </c>
      <c r="H33504" s="34">
        <v>183</v>
      </c>
      <c r="I33504" s="34">
        <v>182</v>
      </c>
      <c r="J33504" s="34">
        <v>192</v>
      </c>
      <c r="K33504" s="34">
        <v>165</v>
      </c>
      <c r="L33504" s="34">
        <v>120</v>
      </c>
      <c r="M33504" s="34">
        <v>166</v>
      </c>
      <c r="N33504" s="34">
        <v>129</v>
      </c>
      <c r="O33504" s="34">
        <v>147</v>
      </c>
      <c r="P33504" s="34">
        <v>149</v>
      </c>
      <c r="Q33504" s="34">
        <v>212</v>
      </c>
      <c r="R33504" s="34">
        <v>224</v>
      </c>
      <c r="S33504" s="34">
        <v>219</v>
      </c>
      <c r="T33504" s="34">
        <v>137</v>
      </c>
      <c r="U33504" s="34">
        <v>187</v>
      </c>
      <c r="V33504" s="34">
        <v>174</v>
      </c>
      <c r="W33504" s="34">
        <v>177</v>
      </c>
      <c r="X33504" s="34">
        <v>211</v>
      </c>
      <c r="Y33504" s="34">
        <v>218</v>
      </c>
      <c r="Z33504" s="34">
        <v>200</v>
      </c>
      <c r="AA33504" s="34">
        <v>190</v>
      </c>
      <c r="AB33504" s="34">
        <v>172</v>
      </c>
      <c r="AC33504" s="34">
        <v>308</v>
      </c>
    </row>
    <row r="33505" spans="1:29" x14ac:dyDescent="0.2">
      <c r="A33505" s="34" t="s">
        <v>93998</v>
      </c>
      <c r="B33505" s="34">
        <v>34</v>
      </c>
      <c r="C33505" s="34">
        <v>68</v>
      </c>
      <c r="D33505" s="34">
        <v>59</v>
      </c>
      <c r="E33505" s="34">
        <v>54</v>
      </c>
      <c r="F33505" s="34">
        <v>44</v>
      </c>
      <c r="G33505" s="34">
        <v>40</v>
      </c>
      <c r="H33505" s="34">
        <v>48</v>
      </c>
      <c r="I33505" s="34">
        <v>47</v>
      </c>
      <c r="J33505" s="34">
        <v>45</v>
      </c>
      <c r="K33505" s="34">
        <v>42</v>
      </c>
      <c r="L33505" s="34">
        <v>25</v>
      </c>
      <c r="M33505" s="34">
        <v>29</v>
      </c>
      <c r="N33505" s="34">
        <v>39</v>
      </c>
      <c r="O33505" s="34">
        <v>44</v>
      </c>
      <c r="P33505" s="34">
        <v>42</v>
      </c>
      <c r="Q33505" s="34">
        <v>45</v>
      </c>
      <c r="R33505" s="34">
        <v>40</v>
      </c>
      <c r="S33505" s="34">
        <v>64</v>
      </c>
      <c r="T33505" s="34">
        <v>33</v>
      </c>
      <c r="U33505" s="34">
        <v>34</v>
      </c>
      <c r="V33505" s="34">
        <v>53</v>
      </c>
      <c r="W33505" s="34">
        <v>42</v>
      </c>
      <c r="X33505" s="34">
        <v>52</v>
      </c>
      <c r="Y33505" s="34">
        <v>21</v>
      </c>
      <c r="Z33505" s="34">
        <v>35</v>
      </c>
      <c r="AA33505" s="34">
        <v>34</v>
      </c>
      <c r="AB33505" s="34">
        <v>59</v>
      </c>
      <c r="AC33505" s="34">
        <v>65</v>
      </c>
    </row>
    <row r="33506" spans="1:29" x14ac:dyDescent="0.2">
      <c r="A33506" s="34" t="s">
        <v>93999</v>
      </c>
      <c r="B33506" s="34">
        <v>108</v>
      </c>
      <c r="C33506" s="34">
        <v>144</v>
      </c>
      <c r="D33506" s="34">
        <v>187</v>
      </c>
      <c r="E33506" s="34">
        <v>97</v>
      </c>
      <c r="F33506" s="34">
        <v>180</v>
      </c>
      <c r="G33506" s="34">
        <v>151</v>
      </c>
      <c r="H33506" s="34">
        <v>171</v>
      </c>
      <c r="I33506" s="34">
        <v>132</v>
      </c>
      <c r="J33506" s="34">
        <v>171</v>
      </c>
      <c r="K33506" s="34">
        <v>135</v>
      </c>
      <c r="L33506" s="34">
        <v>116</v>
      </c>
      <c r="M33506" s="34">
        <v>115</v>
      </c>
      <c r="N33506" s="34">
        <v>131</v>
      </c>
      <c r="O33506" s="34">
        <v>93</v>
      </c>
      <c r="P33506" s="34">
        <v>159</v>
      </c>
      <c r="Q33506" s="34">
        <v>169</v>
      </c>
      <c r="R33506" s="34">
        <v>212</v>
      </c>
      <c r="S33506" s="34">
        <v>162</v>
      </c>
      <c r="T33506" s="34">
        <v>158</v>
      </c>
      <c r="U33506" s="34">
        <v>136</v>
      </c>
      <c r="V33506" s="34">
        <v>211</v>
      </c>
      <c r="W33506" s="34">
        <v>187</v>
      </c>
      <c r="X33506" s="34">
        <v>210</v>
      </c>
      <c r="Y33506" s="34">
        <v>144</v>
      </c>
      <c r="Z33506" s="34">
        <v>183</v>
      </c>
      <c r="AA33506" s="34">
        <v>164</v>
      </c>
      <c r="AB33506" s="34">
        <v>169</v>
      </c>
      <c r="AC33506" s="34">
        <v>244</v>
      </c>
    </row>
    <row r="33507" spans="1:29" x14ac:dyDescent="0.2">
      <c r="A33507" s="34" t="s">
        <v>94000</v>
      </c>
      <c r="B33507" s="34">
        <v>27</v>
      </c>
      <c r="C33507" s="34">
        <v>5</v>
      </c>
      <c r="D33507" s="34">
        <v>14</v>
      </c>
      <c r="E33507" s="34">
        <v>15</v>
      </c>
      <c r="F33507" s="34">
        <v>5</v>
      </c>
      <c r="G33507" s="34">
        <v>16</v>
      </c>
      <c r="H33507" s="34">
        <v>14</v>
      </c>
      <c r="I33507" s="34">
        <v>13</v>
      </c>
      <c r="J33507" s="34">
        <v>10</v>
      </c>
      <c r="K33507" s="34">
        <v>13</v>
      </c>
      <c r="L33507" s="34">
        <v>10</v>
      </c>
      <c r="M33507" s="34">
        <v>12</v>
      </c>
      <c r="N33507" s="34">
        <v>6</v>
      </c>
      <c r="O33507" s="34">
        <v>9</v>
      </c>
      <c r="P33507" s="34">
        <v>10</v>
      </c>
      <c r="Q33507" s="34">
        <v>20</v>
      </c>
      <c r="R33507" s="34">
        <v>7</v>
      </c>
      <c r="S33507" s="34">
        <v>29</v>
      </c>
      <c r="T33507" s="34">
        <v>27</v>
      </c>
      <c r="U33507" s="34">
        <v>12</v>
      </c>
      <c r="V33507" s="34">
        <v>13</v>
      </c>
      <c r="W33507" s="34">
        <v>10</v>
      </c>
      <c r="X33507" s="34">
        <v>26</v>
      </c>
      <c r="Y33507" s="34">
        <v>10</v>
      </c>
      <c r="Z33507" s="34">
        <v>11</v>
      </c>
      <c r="AA33507" s="34">
        <v>25</v>
      </c>
      <c r="AB33507" s="34">
        <v>26</v>
      </c>
      <c r="AC33507" s="34">
        <v>21</v>
      </c>
    </row>
    <row r="33508" spans="1:29" x14ac:dyDescent="0.2">
      <c r="A33508" s="34" t="s">
        <v>94001</v>
      </c>
      <c r="B33508" s="34">
        <v>78</v>
      </c>
      <c r="C33508" s="34">
        <v>96</v>
      </c>
      <c r="D33508" s="34">
        <v>126</v>
      </c>
      <c r="E33508" s="34">
        <v>88</v>
      </c>
      <c r="F33508" s="34">
        <v>69</v>
      </c>
      <c r="G33508" s="34">
        <v>67</v>
      </c>
      <c r="H33508" s="34">
        <v>55</v>
      </c>
      <c r="I33508" s="34">
        <v>62</v>
      </c>
      <c r="J33508" s="34">
        <v>49</v>
      </c>
      <c r="K33508" s="34">
        <v>72</v>
      </c>
      <c r="L33508" s="34">
        <v>26</v>
      </c>
      <c r="M33508" s="34">
        <v>64</v>
      </c>
      <c r="N33508" s="34">
        <v>62</v>
      </c>
      <c r="O33508" s="34">
        <v>69</v>
      </c>
      <c r="P33508" s="34">
        <v>82</v>
      </c>
      <c r="Q33508" s="34">
        <v>72</v>
      </c>
      <c r="R33508" s="34">
        <v>53</v>
      </c>
      <c r="S33508" s="34">
        <v>104</v>
      </c>
      <c r="T33508" s="34">
        <v>39</v>
      </c>
      <c r="U33508" s="34">
        <v>61</v>
      </c>
      <c r="V33508" s="34">
        <v>84</v>
      </c>
      <c r="W33508" s="34">
        <v>82</v>
      </c>
      <c r="X33508" s="34">
        <v>94</v>
      </c>
      <c r="Y33508" s="34">
        <v>43</v>
      </c>
      <c r="Z33508" s="34">
        <v>97</v>
      </c>
      <c r="AA33508" s="34">
        <v>93</v>
      </c>
      <c r="AB33508" s="34">
        <v>63</v>
      </c>
      <c r="AC33508" s="34">
        <v>137</v>
      </c>
    </row>
    <row r="33509" spans="1:29" x14ac:dyDescent="0.2">
      <c r="A33509" s="34" t="s">
        <v>94002</v>
      </c>
      <c r="B33509" s="34">
        <v>107</v>
      </c>
      <c r="C33509" s="34">
        <v>95</v>
      </c>
      <c r="D33509" s="34">
        <v>126</v>
      </c>
      <c r="E33509" s="34">
        <v>132</v>
      </c>
      <c r="F33509" s="34">
        <v>136</v>
      </c>
      <c r="G33509" s="34">
        <v>163</v>
      </c>
      <c r="H33509" s="34">
        <v>122</v>
      </c>
      <c r="I33509" s="34">
        <v>114</v>
      </c>
      <c r="J33509" s="34">
        <v>113</v>
      </c>
      <c r="K33509" s="34">
        <v>112</v>
      </c>
      <c r="L33509" s="34">
        <v>77</v>
      </c>
      <c r="M33509" s="34">
        <v>90</v>
      </c>
      <c r="N33509" s="34">
        <v>98</v>
      </c>
      <c r="O33509" s="34">
        <v>102</v>
      </c>
      <c r="P33509" s="34">
        <v>114</v>
      </c>
      <c r="Q33509" s="34">
        <v>110</v>
      </c>
      <c r="R33509" s="34">
        <v>128</v>
      </c>
      <c r="S33509" s="34">
        <v>136</v>
      </c>
      <c r="T33509" s="34">
        <v>87</v>
      </c>
      <c r="U33509" s="34">
        <v>134</v>
      </c>
      <c r="V33509" s="34">
        <v>131</v>
      </c>
      <c r="W33509" s="34">
        <v>116</v>
      </c>
      <c r="X33509" s="34">
        <v>184</v>
      </c>
      <c r="Y33509" s="34">
        <v>111</v>
      </c>
      <c r="Z33509" s="34">
        <v>145</v>
      </c>
      <c r="AA33509" s="34">
        <v>143</v>
      </c>
      <c r="AB33509" s="34">
        <v>121</v>
      </c>
      <c r="AC33509" s="34">
        <v>211</v>
      </c>
    </row>
    <row r="33510" spans="1:29" x14ac:dyDescent="0.2">
      <c r="A33510" s="34" t="s">
        <v>94003</v>
      </c>
      <c r="B33510" s="34">
        <v>73</v>
      </c>
      <c r="C33510" s="34">
        <v>151</v>
      </c>
      <c r="D33510" s="34">
        <v>167</v>
      </c>
      <c r="E33510" s="34">
        <v>137</v>
      </c>
      <c r="F33510" s="34">
        <v>148</v>
      </c>
      <c r="G33510" s="34">
        <v>96</v>
      </c>
      <c r="H33510" s="34">
        <v>154</v>
      </c>
      <c r="I33510" s="34">
        <v>106</v>
      </c>
      <c r="J33510" s="34">
        <v>125</v>
      </c>
      <c r="K33510" s="34">
        <v>122</v>
      </c>
      <c r="L33510" s="34">
        <v>93</v>
      </c>
      <c r="M33510" s="34">
        <v>106</v>
      </c>
      <c r="N33510" s="34">
        <v>129</v>
      </c>
      <c r="O33510" s="34">
        <v>95</v>
      </c>
      <c r="P33510" s="34">
        <v>116</v>
      </c>
      <c r="Q33510" s="34">
        <v>140</v>
      </c>
      <c r="R33510" s="34">
        <v>174</v>
      </c>
      <c r="S33510" s="34">
        <v>153</v>
      </c>
      <c r="T33510" s="34">
        <v>140</v>
      </c>
      <c r="U33510" s="34">
        <v>148</v>
      </c>
      <c r="V33510" s="34">
        <v>170</v>
      </c>
      <c r="W33510" s="34">
        <v>119</v>
      </c>
      <c r="X33510" s="34">
        <v>170</v>
      </c>
      <c r="Y33510" s="34">
        <v>129</v>
      </c>
      <c r="Z33510" s="34">
        <v>186</v>
      </c>
      <c r="AA33510" s="34">
        <v>165</v>
      </c>
      <c r="AB33510" s="34">
        <v>134</v>
      </c>
      <c r="AC33510" s="34">
        <v>231</v>
      </c>
    </row>
    <row r="33511" spans="1:29" x14ac:dyDescent="0.2">
      <c r="A33511" s="34" t="s">
        <v>94004</v>
      </c>
      <c r="B33511" s="34">
        <v>42</v>
      </c>
      <c r="C33511" s="34">
        <v>18</v>
      </c>
      <c r="D33511" s="34">
        <v>17</v>
      </c>
      <c r="E33511" s="34">
        <v>24</v>
      </c>
      <c r="F33511" s="34">
        <v>21</v>
      </c>
      <c r="G33511" s="34">
        <v>26</v>
      </c>
      <c r="H33511" s="34">
        <v>28</v>
      </c>
      <c r="I33511" s="34">
        <v>12</v>
      </c>
      <c r="J33511" s="34">
        <v>15</v>
      </c>
      <c r="K33511" s="34">
        <v>24</v>
      </c>
      <c r="L33511" s="34">
        <v>10</v>
      </c>
      <c r="M33511" s="34">
        <v>15</v>
      </c>
      <c r="N33511" s="34">
        <v>17</v>
      </c>
      <c r="O33511" s="34">
        <v>7</v>
      </c>
      <c r="P33511" s="34">
        <v>25</v>
      </c>
      <c r="Q33511" s="34">
        <v>22</v>
      </c>
      <c r="R33511" s="34">
        <v>9</v>
      </c>
      <c r="S33511" s="34">
        <v>34</v>
      </c>
      <c r="T33511" s="34">
        <v>19</v>
      </c>
      <c r="U33511" s="34">
        <v>15</v>
      </c>
      <c r="V33511" s="34">
        <v>34</v>
      </c>
      <c r="W33511" s="34">
        <v>28</v>
      </c>
      <c r="X33511" s="34">
        <v>16</v>
      </c>
      <c r="Y33511" s="34">
        <v>22</v>
      </c>
      <c r="Z33511" s="34">
        <v>29</v>
      </c>
      <c r="AA33511" s="34">
        <v>21</v>
      </c>
      <c r="AB33511" s="34">
        <v>6</v>
      </c>
      <c r="AC33511" s="34">
        <v>26</v>
      </c>
    </row>
    <row r="33512" spans="1:29" x14ac:dyDescent="0.2">
      <c r="A33512" s="34" t="s">
        <v>94005</v>
      </c>
      <c r="B33512" s="34">
        <v>190</v>
      </c>
      <c r="C33512" s="34">
        <v>164</v>
      </c>
      <c r="D33512" s="34">
        <v>237</v>
      </c>
      <c r="E33512" s="34">
        <v>205</v>
      </c>
      <c r="F33512" s="34">
        <v>269</v>
      </c>
      <c r="G33512" s="34">
        <v>229</v>
      </c>
      <c r="H33512" s="34">
        <v>209</v>
      </c>
      <c r="I33512" s="34">
        <v>185</v>
      </c>
      <c r="J33512" s="34">
        <v>206</v>
      </c>
      <c r="K33512" s="34">
        <v>198</v>
      </c>
      <c r="L33512" s="34">
        <v>183</v>
      </c>
      <c r="M33512" s="34">
        <v>188</v>
      </c>
      <c r="N33512" s="34">
        <v>193</v>
      </c>
      <c r="O33512" s="34">
        <v>176</v>
      </c>
      <c r="P33512" s="34">
        <v>250</v>
      </c>
      <c r="Q33512" s="34">
        <v>313</v>
      </c>
      <c r="R33512" s="34">
        <v>271</v>
      </c>
      <c r="S33512" s="34">
        <v>217</v>
      </c>
      <c r="T33512" s="34">
        <v>239</v>
      </c>
      <c r="U33512" s="34">
        <v>194</v>
      </c>
      <c r="V33512" s="34">
        <v>279</v>
      </c>
      <c r="W33512" s="34">
        <v>249</v>
      </c>
      <c r="X33512" s="34">
        <v>293</v>
      </c>
      <c r="Y33512" s="34">
        <v>208</v>
      </c>
      <c r="Z33512" s="34">
        <v>233</v>
      </c>
      <c r="AA33512" s="34">
        <v>218</v>
      </c>
      <c r="AB33512" s="34">
        <v>272</v>
      </c>
      <c r="AC33512" s="34">
        <v>345</v>
      </c>
    </row>
    <row r="33513" spans="1:29" x14ac:dyDescent="0.2">
      <c r="A33513" s="34" t="s">
        <v>94006</v>
      </c>
      <c r="B33513" s="34">
        <v>53</v>
      </c>
      <c r="C33513" s="34">
        <v>59</v>
      </c>
      <c r="D33513" s="34">
        <v>64</v>
      </c>
      <c r="E33513" s="34">
        <v>53</v>
      </c>
      <c r="F33513" s="34">
        <v>52</v>
      </c>
      <c r="G33513" s="34">
        <v>45</v>
      </c>
      <c r="H33513" s="34">
        <v>36</v>
      </c>
      <c r="I33513" s="34">
        <v>35</v>
      </c>
      <c r="J33513" s="34">
        <v>45</v>
      </c>
      <c r="K33513" s="34">
        <v>68</v>
      </c>
      <c r="L33513" s="34">
        <v>34</v>
      </c>
      <c r="M33513" s="34">
        <v>70</v>
      </c>
      <c r="N33513" s="34">
        <v>48</v>
      </c>
      <c r="O33513" s="34">
        <v>45</v>
      </c>
      <c r="P33513" s="34">
        <v>54</v>
      </c>
      <c r="Q33513" s="34">
        <v>58</v>
      </c>
      <c r="R33513" s="34">
        <v>55</v>
      </c>
      <c r="S33513" s="34">
        <v>100</v>
      </c>
      <c r="T33513" s="34">
        <v>34</v>
      </c>
      <c r="U33513" s="34">
        <v>63</v>
      </c>
      <c r="V33513" s="34">
        <v>69</v>
      </c>
      <c r="W33513" s="34">
        <v>52</v>
      </c>
      <c r="X33513" s="34">
        <v>56</v>
      </c>
      <c r="Y33513" s="34">
        <v>46</v>
      </c>
      <c r="Z33513" s="34">
        <v>69</v>
      </c>
      <c r="AA33513" s="34">
        <v>82</v>
      </c>
      <c r="AB33513" s="34">
        <v>35</v>
      </c>
      <c r="AC33513" s="34">
        <v>78</v>
      </c>
    </row>
    <row r="33514" spans="1:29" x14ac:dyDescent="0.2">
      <c r="A33514" s="34" t="s">
        <v>94007</v>
      </c>
      <c r="B33514" s="34">
        <v>106</v>
      </c>
      <c r="C33514" s="34">
        <v>108</v>
      </c>
      <c r="D33514" s="34">
        <v>213</v>
      </c>
      <c r="E33514" s="34">
        <v>113</v>
      </c>
      <c r="F33514" s="34">
        <v>177</v>
      </c>
      <c r="G33514" s="34">
        <v>131</v>
      </c>
      <c r="H33514" s="34">
        <v>170</v>
      </c>
      <c r="I33514" s="34">
        <v>100</v>
      </c>
      <c r="J33514" s="34">
        <v>129</v>
      </c>
      <c r="K33514" s="34">
        <v>124</v>
      </c>
      <c r="L33514" s="34">
        <v>109</v>
      </c>
      <c r="M33514" s="34">
        <v>97</v>
      </c>
      <c r="N33514" s="34">
        <v>160</v>
      </c>
      <c r="O33514" s="34">
        <v>105</v>
      </c>
      <c r="P33514" s="34">
        <v>140</v>
      </c>
      <c r="Q33514" s="34">
        <v>144</v>
      </c>
      <c r="R33514" s="34">
        <v>208</v>
      </c>
      <c r="S33514" s="34">
        <v>163</v>
      </c>
      <c r="T33514" s="34">
        <v>183</v>
      </c>
      <c r="U33514" s="34">
        <v>131</v>
      </c>
      <c r="V33514" s="34">
        <v>156</v>
      </c>
      <c r="W33514" s="34">
        <v>140</v>
      </c>
      <c r="X33514" s="34">
        <v>218</v>
      </c>
      <c r="Y33514" s="34">
        <v>123</v>
      </c>
      <c r="Z33514" s="34">
        <v>192</v>
      </c>
      <c r="AA33514" s="34">
        <v>176</v>
      </c>
      <c r="AB33514" s="34">
        <v>210</v>
      </c>
      <c r="AC33514" s="34">
        <v>162</v>
      </c>
    </row>
    <row r="33515" spans="1:29" x14ac:dyDescent="0.2">
      <c r="A33515" s="34" t="s">
        <v>94008</v>
      </c>
      <c r="B33515" s="34">
        <v>139</v>
      </c>
      <c r="C33515" s="34">
        <v>98</v>
      </c>
      <c r="D33515" s="34">
        <v>116</v>
      </c>
      <c r="E33515" s="34">
        <v>104</v>
      </c>
      <c r="F33515" s="34">
        <v>124</v>
      </c>
      <c r="G33515" s="34">
        <v>125</v>
      </c>
      <c r="H33515" s="34">
        <v>143</v>
      </c>
      <c r="I33515" s="34">
        <v>101</v>
      </c>
      <c r="J33515" s="34">
        <v>127</v>
      </c>
      <c r="K33515" s="34">
        <v>137</v>
      </c>
      <c r="L33515" s="34">
        <v>92</v>
      </c>
      <c r="M33515" s="34">
        <v>114</v>
      </c>
      <c r="N33515" s="34">
        <v>120</v>
      </c>
      <c r="O33515" s="34">
        <v>101</v>
      </c>
      <c r="P33515" s="34">
        <v>123</v>
      </c>
      <c r="Q33515" s="34">
        <v>149</v>
      </c>
      <c r="R33515" s="34">
        <v>173</v>
      </c>
      <c r="S33515" s="34">
        <v>167</v>
      </c>
      <c r="T33515" s="34">
        <v>135</v>
      </c>
      <c r="U33515" s="34">
        <v>71</v>
      </c>
      <c r="V33515" s="34">
        <v>125</v>
      </c>
      <c r="W33515" s="34">
        <v>155</v>
      </c>
      <c r="X33515" s="34">
        <v>204</v>
      </c>
      <c r="Y33515" s="34">
        <v>143</v>
      </c>
      <c r="Z33515" s="34">
        <v>158</v>
      </c>
      <c r="AA33515" s="34">
        <v>153</v>
      </c>
      <c r="AB33515" s="34">
        <v>124</v>
      </c>
      <c r="AC33515" s="34">
        <v>202</v>
      </c>
    </row>
    <row r="33516" spans="1:29" x14ac:dyDescent="0.2">
      <c r="A33516" s="34" t="s">
        <v>94009</v>
      </c>
      <c r="B33516" s="34">
        <v>63</v>
      </c>
      <c r="C33516" s="34">
        <v>87</v>
      </c>
      <c r="D33516" s="34">
        <v>132</v>
      </c>
      <c r="E33516" s="34">
        <v>127</v>
      </c>
      <c r="F33516" s="34">
        <v>110</v>
      </c>
      <c r="G33516" s="34">
        <v>98</v>
      </c>
      <c r="H33516" s="34">
        <v>90</v>
      </c>
      <c r="I33516" s="34">
        <v>82</v>
      </c>
      <c r="J33516" s="34">
        <v>99</v>
      </c>
      <c r="K33516" s="34">
        <v>104</v>
      </c>
      <c r="L33516" s="34">
        <v>49</v>
      </c>
      <c r="M33516" s="34">
        <v>91</v>
      </c>
      <c r="N33516" s="34">
        <v>78</v>
      </c>
      <c r="O33516" s="34">
        <v>106</v>
      </c>
      <c r="P33516" s="34">
        <v>122</v>
      </c>
      <c r="Q33516" s="34">
        <v>118</v>
      </c>
      <c r="R33516" s="34">
        <v>105</v>
      </c>
      <c r="S33516" s="34">
        <v>107</v>
      </c>
      <c r="T33516" s="34">
        <v>64</v>
      </c>
      <c r="U33516" s="34">
        <v>77</v>
      </c>
      <c r="V33516" s="34">
        <v>119</v>
      </c>
      <c r="W33516" s="34">
        <v>98</v>
      </c>
      <c r="X33516" s="34">
        <v>116</v>
      </c>
      <c r="Y33516" s="34">
        <v>98</v>
      </c>
      <c r="Z33516" s="34">
        <v>103</v>
      </c>
      <c r="AA33516" s="34">
        <v>127</v>
      </c>
      <c r="AB33516" s="34">
        <v>69</v>
      </c>
      <c r="AC33516" s="34">
        <v>152</v>
      </c>
    </row>
    <row r="33517" spans="1:29" x14ac:dyDescent="0.2">
      <c r="A33517" s="34" t="s">
        <v>94010</v>
      </c>
      <c r="B33517" s="34">
        <v>115</v>
      </c>
      <c r="C33517" s="34">
        <v>277</v>
      </c>
      <c r="D33517" s="34">
        <v>220</v>
      </c>
      <c r="E33517" s="34">
        <v>336</v>
      </c>
      <c r="F33517" s="34">
        <v>187</v>
      </c>
      <c r="G33517" s="34">
        <v>287</v>
      </c>
      <c r="H33517" s="34">
        <v>216</v>
      </c>
      <c r="I33517" s="34">
        <v>253</v>
      </c>
      <c r="J33517" s="34">
        <v>152</v>
      </c>
      <c r="K33517" s="34">
        <v>267</v>
      </c>
      <c r="L33517" s="34">
        <v>157</v>
      </c>
      <c r="M33517" s="34">
        <v>242</v>
      </c>
      <c r="N33517" s="34">
        <v>175</v>
      </c>
      <c r="O33517" s="34">
        <v>203</v>
      </c>
      <c r="P33517" s="34">
        <v>225</v>
      </c>
      <c r="Q33517" s="34">
        <v>350</v>
      </c>
      <c r="R33517" s="34">
        <v>286</v>
      </c>
      <c r="S33517" s="34">
        <v>346</v>
      </c>
      <c r="T33517" s="34">
        <v>179</v>
      </c>
      <c r="U33517" s="34">
        <v>239</v>
      </c>
      <c r="V33517" s="34">
        <v>269</v>
      </c>
      <c r="W33517" s="34">
        <v>344</v>
      </c>
      <c r="X33517" s="34">
        <v>208</v>
      </c>
      <c r="Y33517" s="34">
        <v>262</v>
      </c>
      <c r="Z33517" s="34">
        <v>278</v>
      </c>
      <c r="AA33517" s="34">
        <v>352</v>
      </c>
      <c r="AB33517" s="34">
        <v>209</v>
      </c>
      <c r="AC33517" s="34">
        <v>445</v>
      </c>
    </row>
    <row r="33518" spans="1:29" x14ac:dyDescent="0.2">
      <c r="A33518" s="34" t="s">
        <v>94011</v>
      </c>
      <c r="B33518" s="34">
        <v>104</v>
      </c>
      <c r="C33518" s="34">
        <v>77</v>
      </c>
      <c r="D33518" s="34">
        <v>110</v>
      </c>
      <c r="E33518" s="34">
        <v>78</v>
      </c>
      <c r="F33518" s="34">
        <v>107</v>
      </c>
      <c r="G33518" s="34">
        <v>37</v>
      </c>
      <c r="H33518" s="34">
        <v>95</v>
      </c>
      <c r="I33518" s="34">
        <v>74</v>
      </c>
      <c r="J33518" s="34">
        <v>79</v>
      </c>
      <c r="K33518" s="34">
        <v>74</v>
      </c>
      <c r="L33518" s="34">
        <v>89</v>
      </c>
      <c r="M33518" s="34">
        <v>80</v>
      </c>
      <c r="N33518" s="34">
        <v>90</v>
      </c>
      <c r="O33518" s="34">
        <v>94</v>
      </c>
      <c r="P33518" s="34">
        <v>73</v>
      </c>
      <c r="Q33518" s="34">
        <v>124</v>
      </c>
      <c r="R33518" s="34">
        <v>113</v>
      </c>
      <c r="S33518" s="34">
        <v>95</v>
      </c>
      <c r="T33518" s="34">
        <v>117</v>
      </c>
      <c r="U33518" s="34">
        <v>59</v>
      </c>
      <c r="V33518" s="34">
        <v>130</v>
      </c>
      <c r="W33518" s="34">
        <v>112</v>
      </c>
      <c r="X33518" s="34">
        <v>104</v>
      </c>
      <c r="Y33518" s="34">
        <v>94</v>
      </c>
      <c r="Z33518" s="34">
        <v>122</v>
      </c>
      <c r="AA33518" s="34">
        <v>118</v>
      </c>
      <c r="AB33518" s="34">
        <v>165</v>
      </c>
      <c r="AC33518" s="34">
        <v>142</v>
      </c>
    </row>
    <row r="33519" spans="1:29" x14ac:dyDescent="0.2">
      <c r="A33519" s="34" t="s">
        <v>94012</v>
      </c>
      <c r="B33519" s="34">
        <v>306</v>
      </c>
      <c r="C33519" s="34">
        <v>314</v>
      </c>
      <c r="D33519" s="34">
        <v>494</v>
      </c>
      <c r="E33519" s="34">
        <v>422</v>
      </c>
      <c r="F33519" s="34">
        <v>479</v>
      </c>
      <c r="G33519" s="34">
        <v>330</v>
      </c>
      <c r="H33519" s="34">
        <v>495</v>
      </c>
      <c r="I33519" s="34">
        <v>325</v>
      </c>
      <c r="J33519" s="34">
        <v>434</v>
      </c>
      <c r="K33519" s="34">
        <v>398</v>
      </c>
      <c r="L33519" s="34">
        <v>360</v>
      </c>
      <c r="M33519" s="34">
        <v>317</v>
      </c>
      <c r="N33519" s="34">
        <v>401</v>
      </c>
      <c r="O33519" s="34">
        <v>341</v>
      </c>
      <c r="P33519" s="34">
        <v>419</v>
      </c>
      <c r="Q33519" s="34">
        <v>481</v>
      </c>
      <c r="R33519" s="34">
        <v>489</v>
      </c>
      <c r="S33519" s="34">
        <v>437</v>
      </c>
      <c r="T33519" s="34">
        <v>472</v>
      </c>
      <c r="U33519" s="34">
        <v>404</v>
      </c>
      <c r="V33519" s="34">
        <v>496</v>
      </c>
      <c r="W33519" s="34">
        <v>428</v>
      </c>
      <c r="X33519" s="34">
        <v>707</v>
      </c>
      <c r="Y33519" s="34">
        <v>494</v>
      </c>
      <c r="Z33519" s="34">
        <v>551</v>
      </c>
      <c r="AA33519" s="34">
        <v>548</v>
      </c>
      <c r="AB33519" s="34">
        <v>513</v>
      </c>
      <c r="AC33519" s="34">
        <v>665</v>
      </c>
    </row>
    <row r="33520" spans="1:29" x14ac:dyDescent="0.2">
      <c r="A33520" s="34" t="s">
        <v>94013</v>
      </c>
      <c r="B33520" s="34">
        <v>86</v>
      </c>
      <c r="C33520" s="34">
        <v>119</v>
      </c>
      <c r="D33520" s="34">
        <v>103</v>
      </c>
      <c r="E33520" s="34">
        <v>107</v>
      </c>
      <c r="F33520" s="34">
        <v>89</v>
      </c>
      <c r="G33520" s="34">
        <v>131</v>
      </c>
      <c r="H33520" s="34">
        <v>112</v>
      </c>
      <c r="I33520" s="34">
        <v>103</v>
      </c>
      <c r="J33520" s="34">
        <v>84</v>
      </c>
      <c r="K33520" s="34">
        <v>140</v>
      </c>
      <c r="L33520" s="34">
        <v>85</v>
      </c>
      <c r="M33520" s="34">
        <v>107</v>
      </c>
      <c r="N33520" s="34">
        <v>103</v>
      </c>
      <c r="O33520" s="34">
        <v>98</v>
      </c>
      <c r="P33520" s="34">
        <v>106</v>
      </c>
      <c r="Q33520" s="34">
        <v>138</v>
      </c>
      <c r="R33520" s="34">
        <v>120</v>
      </c>
      <c r="S33520" s="34">
        <v>146</v>
      </c>
      <c r="T33520" s="34">
        <v>92</v>
      </c>
      <c r="U33520" s="34">
        <v>112</v>
      </c>
      <c r="V33520" s="34">
        <v>108</v>
      </c>
      <c r="W33520" s="34">
        <v>179</v>
      </c>
      <c r="X33520" s="34">
        <v>127</v>
      </c>
      <c r="Y33520" s="34">
        <v>150</v>
      </c>
      <c r="Z33520" s="34">
        <v>125</v>
      </c>
      <c r="AA33520" s="34">
        <v>156</v>
      </c>
      <c r="AB33520" s="34">
        <v>96</v>
      </c>
      <c r="AC33520" s="34">
        <v>191</v>
      </c>
    </row>
    <row r="33521" spans="1:29" x14ac:dyDescent="0.2">
      <c r="A33521" s="34" t="s">
        <v>94014</v>
      </c>
      <c r="B33521" s="34">
        <v>106</v>
      </c>
      <c r="C33521" s="34">
        <v>79</v>
      </c>
      <c r="D33521" s="34">
        <v>98</v>
      </c>
      <c r="E33521" s="34">
        <v>65</v>
      </c>
      <c r="F33521" s="34">
        <v>103</v>
      </c>
      <c r="G33521" s="34">
        <v>80</v>
      </c>
      <c r="H33521" s="34">
        <v>82</v>
      </c>
      <c r="I33521" s="34">
        <v>69</v>
      </c>
      <c r="J33521" s="34">
        <v>85</v>
      </c>
      <c r="K33521" s="34">
        <v>90</v>
      </c>
      <c r="L33521" s="34">
        <v>74</v>
      </c>
      <c r="M33521" s="34">
        <v>75</v>
      </c>
      <c r="N33521" s="34">
        <v>77</v>
      </c>
      <c r="O33521" s="34">
        <v>76</v>
      </c>
      <c r="P33521" s="34">
        <v>81</v>
      </c>
      <c r="Q33521" s="34">
        <v>103</v>
      </c>
      <c r="R33521" s="34">
        <v>102</v>
      </c>
      <c r="S33521" s="34">
        <v>120</v>
      </c>
      <c r="T33521" s="34">
        <v>91</v>
      </c>
      <c r="U33521" s="34">
        <v>70</v>
      </c>
      <c r="V33521" s="34">
        <v>76</v>
      </c>
      <c r="W33521" s="34">
        <v>113</v>
      </c>
      <c r="X33521" s="34">
        <v>103</v>
      </c>
      <c r="Y33521" s="34">
        <v>97</v>
      </c>
      <c r="Z33521" s="34">
        <v>119</v>
      </c>
      <c r="AA33521" s="34">
        <v>98</v>
      </c>
      <c r="AB33521" s="34">
        <v>92</v>
      </c>
      <c r="AC33521" s="34">
        <v>103</v>
      </c>
    </row>
    <row r="33522" spans="1:29" x14ac:dyDescent="0.2">
      <c r="A33522" s="34" t="s">
        <v>94015</v>
      </c>
      <c r="B33522" s="34">
        <v>84</v>
      </c>
      <c r="C33522" s="34">
        <v>98</v>
      </c>
      <c r="D33522" s="34">
        <v>116</v>
      </c>
      <c r="E33522" s="34">
        <v>108</v>
      </c>
      <c r="F33522" s="34">
        <v>105</v>
      </c>
      <c r="G33522" s="34">
        <v>74</v>
      </c>
      <c r="H33522" s="34">
        <v>87</v>
      </c>
      <c r="I33522" s="34">
        <v>95</v>
      </c>
      <c r="J33522" s="34">
        <v>70</v>
      </c>
      <c r="K33522" s="34">
        <v>92</v>
      </c>
      <c r="L33522" s="34">
        <v>55</v>
      </c>
      <c r="M33522" s="34">
        <v>86</v>
      </c>
      <c r="N33522" s="34">
        <v>91</v>
      </c>
      <c r="O33522" s="34">
        <v>114</v>
      </c>
      <c r="P33522" s="34">
        <v>95</v>
      </c>
      <c r="Q33522" s="34">
        <v>119</v>
      </c>
      <c r="R33522" s="34">
        <v>98</v>
      </c>
      <c r="S33522" s="34">
        <v>119</v>
      </c>
      <c r="T33522" s="34">
        <v>70</v>
      </c>
      <c r="U33522" s="34">
        <v>75</v>
      </c>
      <c r="V33522" s="34">
        <v>98</v>
      </c>
      <c r="W33522" s="34">
        <v>130</v>
      </c>
      <c r="X33522" s="34">
        <v>103</v>
      </c>
      <c r="Y33522" s="34">
        <v>83</v>
      </c>
      <c r="Z33522" s="34">
        <v>140</v>
      </c>
      <c r="AA33522" s="34">
        <v>114</v>
      </c>
      <c r="AB33522" s="34">
        <v>94</v>
      </c>
      <c r="AC33522" s="34">
        <v>136</v>
      </c>
    </row>
    <row r="33523" spans="1:29" x14ac:dyDescent="0.2">
      <c r="A33523" s="34" t="s">
        <v>94016</v>
      </c>
      <c r="B33523" s="34">
        <v>38</v>
      </c>
      <c r="C33523" s="34">
        <v>57</v>
      </c>
      <c r="D33523" s="34">
        <v>34</v>
      </c>
      <c r="E33523" s="34">
        <v>45</v>
      </c>
      <c r="F33523" s="34">
        <v>24</v>
      </c>
      <c r="G33523" s="34">
        <v>45</v>
      </c>
      <c r="H33523" s="34">
        <v>31</v>
      </c>
      <c r="I33523" s="34">
        <v>38</v>
      </c>
      <c r="J33523" s="34">
        <v>25</v>
      </c>
      <c r="K33523" s="34">
        <v>52</v>
      </c>
      <c r="L33523" s="34">
        <v>17</v>
      </c>
      <c r="M33523" s="34">
        <v>41</v>
      </c>
      <c r="N33523" s="34">
        <v>36</v>
      </c>
      <c r="O33523" s="34">
        <v>43</v>
      </c>
      <c r="P33523" s="34">
        <v>24</v>
      </c>
      <c r="Q33523" s="34">
        <v>54</v>
      </c>
      <c r="R33523" s="34">
        <v>26</v>
      </c>
      <c r="S33523" s="34">
        <v>55</v>
      </c>
      <c r="T33523" s="34">
        <v>24</v>
      </c>
      <c r="U33523" s="34">
        <v>37</v>
      </c>
      <c r="V33523" s="34">
        <v>35</v>
      </c>
      <c r="W33523" s="34">
        <v>43</v>
      </c>
      <c r="X33523" s="34">
        <v>48</v>
      </c>
      <c r="Y33523" s="34">
        <v>36</v>
      </c>
      <c r="Z33523" s="34">
        <v>59</v>
      </c>
      <c r="AA33523" s="34">
        <v>60</v>
      </c>
      <c r="AB33523" s="34">
        <v>28</v>
      </c>
      <c r="AC33523" s="34">
        <v>70</v>
      </c>
    </row>
    <row r="33524" spans="1:29" x14ac:dyDescent="0.2">
      <c r="A33524" s="34" t="s">
        <v>94017</v>
      </c>
      <c r="B33524" s="34">
        <v>61</v>
      </c>
      <c r="C33524" s="34">
        <v>34</v>
      </c>
      <c r="D33524" s="34">
        <v>42</v>
      </c>
      <c r="E33524" s="34">
        <v>39</v>
      </c>
      <c r="F33524" s="34">
        <v>25</v>
      </c>
      <c r="G33524" s="34">
        <v>13</v>
      </c>
      <c r="H33524" s="34">
        <v>34</v>
      </c>
      <c r="I33524" s="34">
        <v>46</v>
      </c>
      <c r="J33524" s="34">
        <v>24</v>
      </c>
      <c r="K33524" s="34">
        <v>21</v>
      </c>
      <c r="L33524" s="34">
        <v>33</v>
      </c>
      <c r="M33524" s="34">
        <v>22</v>
      </c>
      <c r="N33524" s="34">
        <v>19</v>
      </c>
      <c r="O33524" s="34">
        <v>30</v>
      </c>
      <c r="P33524" s="34">
        <v>51</v>
      </c>
      <c r="Q33524" s="34">
        <v>48</v>
      </c>
      <c r="R33524" s="34">
        <v>35</v>
      </c>
      <c r="S33524" s="34">
        <v>37</v>
      </c>
      <c r="T33524" s="34">
        <v>39</v>
      </c>
      <c r="U33524" s="34">
        <v>27</v>
      </c>
      <c r="V33524" s="34">
        <v>66</v>
      </c>
      <c r="W33524" s="34">
        <v>32</v>
      </c>
      <c r="X33524" s="34">
        <v>56</v>
      </c>
      <c r="Y33524" s="34">
        <v>30</v>
      </c>
      <c r="Z33524" s="34">
        <v>42</v>
      </c>
      <c r="AA33524" s="34">
        <v>37</v>
      </c>
      <c r="AB33524" s="34">
        <v>17</v>
      </c>
      <c r="AC33524" s="34">
        <v>39</v>
      </c>
    </row>
    <row r="33525" spans="1:29" x14ac:dyDescent="0.2">
      <c r="A33525" s="34" t="s">
        <v>94018</v>
      </c>
      <c r="B33525" s="34">
        <v>86</v>
      </c>
      <c r="C33525" s="34">
        <v>154</v>
      </c>
      <c r="D33525" s="34">
        <v>165</v>
      </c>
      <c r="E33525" s="34">
        <v>150</v>
      </c>
      <c r="F33525" s="34">
        <v>127</v>
      </c>
      <c r="G33525" s="34">
        <v>152</v>
      </c>
      <c r="H33525" s="34">
        <v>129</v>
      </c>
      <c r="I33525" s="34">
        <v>104</v>
      </c>
      <c r="J33525" s="34">
        <v>92</v>
      </c>
      <c r="K33525" s="34">
        <v>149</v>
      </c>
      <c r="L33525" s="34">
        <v>68</v>
      </c>
      <c r="M33525" s="34">
        <v>105</v>
      </c>
      <c r="N33525" s="34">
        <v>89</v>
      </c>
      <c r="O33525" s="34">
        <v>98</v>
      </c>
      <c r="P33525" s="34">
        <v>106</v>
      </c>
      <c r="Q33525" s="34">
        <v>138</v>
      </c>
      <c r="R33525" s="34">
        <v>141</v>
      </c>
      <c r="S33525" s="34">
        <v>173</v>
      </c>
      <c r="T33525" s="34">
        <v>68</v>
      </c>
      <c r="U33525" s="34">
        <v>108</v>
      </c>
      <c r="V33525" s="34">
        <v>137</v>
      </c>
      <c r="W33525" s="34">
        <v>120</v>
      </c>
      <c r="X33525" s="34">
        <v>154</v>
      </c>
      <c r="Y33525" s="34">
        <v>90</v>
      </c>
      <c r="Z33525" s="34">
        <v>187</v>
      </c>
      <c r="AA33525" s="34">
        <v>168</v>
      </c>
      <c r="AB33525" s="34">
        <v>96</v>
      </c>
      <c r="AC33525" s="34">
        <v>209</v>
      </c>
    </row>
    <row r="33526" spans="1:29" x14ac:dyDescent="0.2">
      <c r="A33526" s="34" t="s">
        <v>94019</v>
      </c>
      <c r="B33526" s="34">
        <v>31</v>
      </c>
      <c r="C33526" s="34">
        <v>21</v>
      </c>
      <c r="D33526" s="34">
        <v>40</v>
      </c>
      <c r="E33526" s="34">
        <v>23</v>
      </c>
      <c r="F33526" s="34">
        <v>27</v>
      </c>
      <c r="G33526" s="34">
        <v>33</v>
      </c>
      <c r="H33526" s="34">
        <v>24</v>
      </c>
      <c r="I33526" s="34">
        <v>28</v>
      </c>
      <c r="J33526" s="34">
        <v>20</v>
      </c>
      <c r="K33526" s="34">
        <v>20</v>
      </c>
      <c r="L33526" s="34">
        <v>9</v>
      </c>
      <c r="M33526" s="34">
        <v>39</v>
      </c>
      <c r="N33526" s="34">
        <v>32</v>
      </c>
      <c r="O33526" s="34">
        <v>16</v>
      </c>
      <c r="P33526" s="34">
        <v>21</v>
      </c>
      <c r="Q33526" s="34">
        <v>21</v>
      </c>
      <c r="R33526" s="34">
        <v>31</v>
      </c>
      <c r="S33526" s="34">
        <v>51</v>
      </c>
      <c r="T33526" s="34">
        <v>16</v>
      </c>
      <c r="U33526" s="34">
        <v>10</v>
      </c>
      <c r="V33526" s="34">
        <v>12</v>
      </c>
      <c r="W33526" s="34">
        <v>22</v>
      </c>
      <c r="X33526" s="34">
        <v>35</v>
      </c>
      <c r="Y33526" s="34">
        <v>10</v>
      </c>
      <c r="Z33526" s="34">
        <v>59</v>
      </c>
      <c r="AA33526" s="34">
        <v>27</v>
      </c>
      <c r="AB33526" s="34">
        <v>15</v>
      </c>
      <c r="AC33526" s="34">
        <v>36</v>
      </c>
    </row>
    <row r="33527" spans="1:29" x14ac:dyDescent="0.2">
      <c r="A33527" s="34" t="s">
        <v>94020</v>
      </c>
      <c r="B33527" s="34">
        <v>147</v>
      </c>
      <c r="C33527" s="34">
        <v>171</v>
      </c>
      <c r="D33527" s="34">
        <v>274</v>
      </c>
      <c r="E33527" s="34">
        <v>216</v>
      </c>
      <c r="F33527" s="34">
        <v>263</v>
      </c>
      <c r="G33527" s="34">
        <v>226</v>
      </c>
      <c r="H33527" s="34">
        <v>233</v>
      </c>
      <c r="I33527" s="34">
        <v>149</v>
      </c>
      <c r="J33527" s="34">
        <v>205</v>
      </c>
      <c r="K33527" s="34">
        <v>211</v>
      </c>
      <c r="L33527" s="34">
        <v>145</v>
      </c>
      <c r="M33527" s="34">
        <v>178</v>
      </c>
      <c r="N33527" s="34">
        <v>181</v>
      </c>
      <c r="O33527" s="34">
        <v>165</v>
      </c>
      <c r="P33527" s="34">
        <v>185</v>
      </c>
      <c r="Q33527" s="34">
        <v>256</v>
      </c>
      <c r="R33527" s="34">
        <v>286</v>
      </c>
      <c r="S33527" s="34">
        <v>229</v>
      </c>
      <c r="T33527" s="34">
        <v>221</v>
      </c>
      <c r="U33527" s="34">
        <v>153</v>
      </c>
      <c r="V33527" s="34">
        <v>274</v>
      </c>
      <c r="W33527" s="34">
        <v>232</v>
      </c>
      <c r="X33527" s="34">
        <v>272</v>
      </c>
      <c r="Y33527" s="34">
        <v>223</v>
      </c>
      <c r="Z33527" s="34">
        <v>268</v>
      </c>
      <c r="AA33527" s="34">
        <v>272</v>
      </c>
      <c r="AB33527" s="34">
        <v>203</v>
      </c>
      <c r="AC33527" s="34">
        <v>274</v>
      </c>
    </row>
    <row r="33528" spans="1:29" x14ac:dyDescent="0.2">
      <c r="A33528" s="34" t="s">
        <v>94021</v>
      </c>
      <c r="B33528" s="34">
        <v>53</v>
      </c>
      <c r="C33528" s="34">
        <v>73</v>
      </c>
      <c r="D33528" s="34">
        <v>101</v>
      </c>
      <c r="E33528" s="34">
        <v>90</v>
      </c>
      <c r="F33528" s="34">
        <v>64</v>
      </c>
      <c r="G33528" s="34">
        <v>90</v>
      </c>
      <c r="H33528" s="34">
        <v>63</v>
      </c>
      <c r="I33528" s="34">
        <v>56</v>
      </c>
      <c r="J33528" s="34">
        <v>68</v>
      </c>
      <c r="K33528" s="34">
        <v>109</v>
      </c>
      <c r="L33528" s="34">
        <v>43</v>
      </c>
      <c r="M33528" s="34">
        <v>92</v>
      </c>
      <c r="N33528" s="34">
        <v>72</v>
      </c>
      <c r="O33528" s="34">
        <v>62</v>
      </c>
      <c r="P33528" s="34">
        <v>60</v>
      </c>
      <c r="Q33528" s="34">
        <v>102</v>
      </c>
      <c r="R33528" s="34">
        <v>77</v>
      </c>
      <c r="S33528" s="34">
        <v>114</v>
      </c>
      <c r="T33528" s="34">
        <v>49</v>
      </c>
      <c r="U33528" s="34">
        <v>64</v>
      </c>
      <c r="V33528" s="34">
        <v>87</v>
      </c>
      <c r="W33528" s="34">
        <v>75</v>
      </c>
      <c r="X33528" s="34">
        <v>93</v>
      </c>
      <c r="Y33528" s="34">
        <v>66</v>
      </c>
      <c r="Z33528" s="34">
        <v>119</v>
      </c>
      <c r="AA33528" s="34">
        <v>103</v>
      </c>
      <c r="AB33528" s="34">
        <v>70</v>
      </c>
      <c r="AC33528" s="34">
        <v>156</v>
      </c>
    </row>
    <row r="33529" spans="1:29" x14ac:dyDescent="0.2">
      <c r="A33529" s="34" t="s">
        <v>94022</v>
      </c>
      <c r="B33529" s="34">
        <v>74</v>
      </c>
      <c r="C33529" s="34">
        <v>133</v>
      </c>
      <c r="D33529" s="34">
        <v>138</v>
      </c>
      <c r="E33529" s="34">
        <v>151</v>
      </c>
      <c r="F33529" s="34">
        <v>116</v>
      </c>
      <c r="G33529" s="34">
        <v>162</v>
      </c>
      <c r="H33529" s="34">
        <v>144</v>
      </c>
      <c r="I33529" s="34">
        <v>122</v>
      </c>
      <c r="J33529" s="34">
        <v>114</v>
      </c>
      <c r="K33529" s="34">
        <v>147</v>
      </c>
      <c r="L33529" s="34">
        <v>64</v>
      </c>
      <c r="M33529" s="34">
        <v>117</v>
      </c>
      <c r="N33529" s="34">
        <v>102</v>
      </c>
      <c r="O33529" s="34">
        <v>94</v>
      </c>
      <c r="P33529" s="34">
        <v>90</v>
      </c>
      <c r="Q33529" s="34">
        <v>149</v>
      </c>
      <c r="R33529" s="34">
        <v>164</v>
      </c>
      <c r="S33529" s="34">
        <v>149</v>
      </c>
      <c r="T33529" s="34">
        <v>114</v>
      </c>
      <c r="U33529" s="34">
        <v>125</v>
      </c>
      <c r="V33529" s="34">
        <v>119</v>
      </c>
      <c r="W33529" s="34">
        <v>148</v>
      </c>
      <c r="X33529" s="34">
        <v>124</v>
      </c>
      <c r="Y33529" s="34">
        <v>97</v>
      </c>
      <c r="Z33529" s="34">
        <v>127</v>
      </c>
      <c r="AA33529" s="34">
        <v>195</v>
      </c>
      <c r="AB33529" s="34">
        <v>115</v>
      </c>
      <c r="AC33529" s="34">
        <v>217</v>
      </c>
    </row>
    <row r="33530" spans="1:29" x14ac:dyDescent="0.2">
      <c r="A33530" s="34" t="s">
        <v>94023</v>
      </c>
      <c r="B33530" s="34">
        <v>54</v>
      </c>
      <c r="C33530" s="34">
        <v>118</v>
      </c>
      <c r="D33530" s="34">
        <v>75</v>
      </c>
      <c r="E33530" s="34">
        <v>93</v>
      </c>
      <c r="F33530" s="34">
        <v>50</v>
      </c>
      <c r="G33530" s="34">
        <v>95</v>
      </c>
      <c r="H33530" s="34">
        <v>36</v>
      </c>
      <c r="I33530" s="34">
        <v>106</v>
      </c>
      <c r="J33530" s="34">
        <v>39</v>
      </c>
      <c r="K33530" s="34">
        <v>104</v>
      </c>
      <c r="L33530" s="34">
        <v>21</v>
      </c>
      <c r="M33530" s="34">
        <v>95</v>
      </c>
      <c r="N33530" s="34">
        <v>46</v>
      </c>
      <c r="O33530" s="34">
        <v>71</v>
      </c>
      <c r="P33530" s="34">
        <v>36</v>
      </c>
      <c r="Q33530" s="34">
        <v>94</v>
      </c>
      <c r="R33530" s="34">
        <v>49</v>
      </c>
      <c r="S33530" s="34">
        <v>115</v>
      </c>
      <c r="T33530" s="34">
        <v>37</v>
      </c>
      <c r="U33530" s="34">
        <v>100</v>
      </c>
      <c r="V33530" s="34">
        <v>51</v>
      </c>
      <c r="W33530" s="34">
        <v>72</v>
      </c>
      <c r="X33530" s="34">
        <v>97</v>
      </c>
      <c r="Y33530" s="34">
        <v>72</v>
      </c>
      <c r="Z33530" s="34">
        <v>57</v>
      </c>
      <c r="AA33530" s="34">
        <v>127</v>
      </c>
      <c r="AB33530" s="34">
        <v>40</v>
      </c>
      <c r="AC33530" s="34">
        <v>136</v>
      </c>
    </row>
    <row r="33531" spans="1:29" x14ac:dyDescent="0.2">
      <c r="A33531" s="34" t="s">
        <v>94024</v>
      </c>
      <c r="B33531" s="34">
        <v>70</v>
      </c>
      <c r="C33531" s="34">
        <v>124</v>
      </c>
      <c r="D33531" s="34">
        <v>130</v>
      </c>
      <c r="E33531" s="34">
        <v>95</v>
      </c>
      <c r="F33531" s="34">
        <v>117</v>
      </c>
      <c r="G33531" s="34">
        <v>70</v>
      </c>
      <c r="H33531" s="34">
        <v>103</v>
      </c>
      <c r="I33531" s="34">
        <v>100</v>
      </c>
      <c r="J33531" s="34">
        <v>122</v>
      </c>
      <c r="K33531" s="34">
        <v>127</v>
      </c>
      <c r="L33531" s="34">
        <v>66</v>
      </c>
      <c r="M33531" s="34">
        <v>96</v>
      </c>
      <c r="N33531" s="34">
        <v>83</v>
      </c>
      <c r="O33531" s="34">
        <v>94</v>
      </c>
      <c r="P33531" s="34">
        <v>87</v>
      </c>
      <c r="Q33531" s="34">
        <v>115</v>
      </c>
      <c r="R33531" s="34">
        <v>150</v>
      </c>
      <c r="S33531" s="34">
        <v>169</v>
      </c>
      <c r="T33531" s="34">
        <v>84</v>
      </c>
      <c r="U33531" s="34">
        <v>76</v>
      </c>
      <c r="V33531" s="34">
        <v>127</v>
      </c>
      <c r="W33531" s="34">
        <v>144</v>
      </c>
      <c r="X33531" s="34">
        <v>142</v>
      </c>
      <c r="Y33531" s="34">
        <v>92</v>
      </c>
      <c r="Z33531" s="34">
        <v>119</v>
      </c>
      <c r="AA33531" s="34">
        <v>145</v>
      </c>
      <c r="AB33531" s="34">
        <v>118</v>
      </c>
      <c r="AC33531" s="34">
        <v>211</v>
      </c>
    </row>
    <row r="33532" spans="1:29" x14ac:dyDescent="0.2">
      <c r="A33532" s="34" t="s">
        <v>94025</v>
      </c>
      <c r="B33532" s="34">
        <v>82</v>
      </c>
      <c r="C33532" s="34">
        <v>54</v>
      </c>
      <c r="D33532" s="34">
        <v>80</v>
      </c>
      <c r="E33532" s="34">
        <v>79</v>
      </c>
      <c r="F33532" s="34">
        <v>89</v>
      </c>
      <c r="G33532" s="34">
        <v>66</v>
      </c>
      <c r="H33532" s="34">
        <v>86</v>
      </c>
      <c r="I33532" s="34">
        <v>63</v>
      </c>
      <c r="J33532" s="34">
        <v>101</v>
      </c>
      <c r="K33532" s="34">
        <v>80</v>
      </c>
      <c r="L33532" s="34">
        <v>75</v>
      </c>
      <c r="M33532" s="34">
        <v>45</v>
      </c>
      <c r="N33532" s="34">
        <v>81</v>
      </c>
      <c r="O33532" s="34">
        <v>53</v>
      </c>
      <c r="P33532" s="34">
        <v>52</v>
      </c>
      <c r="Q33532" s="34">
        <v>77</v>
      </c>
      <c r="R33532" s="34">
        <v>130</v>
      </c>
      <c r="S33532" s="34">
        <v>107</v>
      </c>
      <c r="T33532" s="34">
        <v>94</v>
      </c>
      <c r="U33532" s="34">
        <v>68</v>
      </c>
      <c r="V33532" s="34">
        <v>102</v>
      </c>
      <c r="W33532" s="34">
        <v>61</v>
      </c>
      <c r="X33532" s="34">
        <v>102</v>
      </c>
      <c r="Y33532" s="34">
        <v>91</v>
      </c>
      <c r="Z33532" s="34">
        <v>144</v>
      </c>
      <c r="AA33532" s="34">
        <v>93</v>
      </c>
      <c r="AB33532" s="34">
        <v>118</v>
      </c>
      <c r="AC33532" s="34">
        <v>106</v>
      </c>
    </row>
    <row r="33533" spans="1:29" x14ac:dyDescent="0.2">
      <c r="A33533" s="34" t="s">
        <v>94026</v>
      </c>
      <c r="B33533" s="34">
        <v>38</v>
      </c>
      <c r="C33533" s="34">
        <v>20</v>
      </c>
      <c r="D33533" s="34">
        <v>30</v>
      </c>
      <c r="E33533" s="34">
        <v>25</v>
      </c>
      <c r="F33533" s="34">
        <v>28</v>
      </c>
      <c r="G33533" s="34">
        <v>59</v>
      </c>
      <c r="H33533" s="34">
        <v>28</v>
      </c>
      <c r="I33533" s="34">
        <v>23</v>
      </c>
      <c r="J33533" s="34">
        <v>19</v>
      </c>
      <c r="K33533" s="34">
        <v>21</v>
      </c>
      <c r="L33533" s="34">
        <v>19</v>
      </c>
      <c r="M33533" s="34">
        <v>27</v>
      </c>
      <c r="N33533" s="34">
        <v>13</v>
      </c>
      <c r="O33533" s="34">
        <v>25</v>
      </c>
      <c r="P33533" s="34">
        <v>10</v>
      </c>
      <c r="Q33533" s="34">
        <v>38</v>
      </c>
      <c r="R33533" s="34">
        <v>17</v>
      </c>
      <c r="S33533" s="34">
        <v>22</v>
      </c>
      <c r="T33533" s="34">
        <v>10</v>
      </c>
      <c r="U33533" s="34">
        <v>13</v>
      </c>
      <c r="V33533" s="34">
        <v>30</v>
      </c>
      <c r="W33533" s="34">
        <v>31</v>
      </c>
      <c r="X33533" s="34">
        <v>30</v>
      </c>
      <c r="Y33533" s="34">
        <v>31</v>
      </c>
      <c r="Z33533" s="34">
        <v>24</v>
      </c>
      <c r="AA33533" s="34">
        <v>41</v>
      </c>
      <c r="AB33533" s="34">
        <v>15</v>
      </c>
      <c r="AC33533" s="34">
        <v>36</v>
      </c>
    </row>
    <row r="33534" spans="1:29" x14ac:dyDescent="0.2">
      <c r="A33534" s="34" t="s">
        <v>94027</v>
      </c>
      <c r="B33534" s="34">
        <v>109</v>
      </c>
      <c r="C33534" s="34">
        <v>98</v>
      </c>
      <c r="D33534" s="34">
        <v>140</v>
      </c>
      <c r="E33534" s="34">
        <v>106</v>
      </c>
      <c r="F33534" s="34">
        <v>110</v>
      </c>
      <c r="G33534" s="34">
        <v>91</v>
      </c>
      <c r="H33534" s="34">
        <v>102</v>
      </c>
      <c r="I33534" s="34">
        <v>93</v>
      </c>
      <c r="J33534" s="34">
        <v>91</v>
      </c>
      <c r="K33534" s="34">
        <v>81</v>
      </c>
      <c r="L33534" s="34">
        <v>60</v>
      </c>
      <c r="M33534" s="34">
        <v>74</v>
      </c>
      <c r="N33534" s="34">
        <v>98</v>
      </c>
      <c r="O33534" s="34">
        <v>61</v>
      </c>
      <c r="P33534" s="34">
        <v>108</v>
      </c>
      <c r="Q33534" s="34">
        <v>87</v>
      </c>
      <c r="R33534" s="34">
        <v>138</v>
      </c>
      <c r="S33534" s="34">
        <v>100</v>
      </c>
      <c r="T33534" s="34">
        <v>96</v>
      </c>
      <c r="U33534" s="34">
        <v>82</v>
      </c>
      <c r="V33534" s="34">
        <v>136</v>
      </c>
      <c r="W33534" s="34">
        <v>76</v>
      </c>
      <c r="X33534" s="34">
        <v>173</v>
      </c>
      <c r="Y33534" s="34">
        <v>69</v>
      </c>
      <c r="Z33534" s="34">
        <v>136</v>
      </c>
      <c r="AA33534" s="34">
        <v>139</v>
      </c>
      <c r="AB33534" s="34">
        <v>103</v>
      </c>
      <c r="AC33534" s="34">
        <v>132</v>
      </c>
    </row>
    <row r="33535" spans="1:29" x14ac:dyDescent="0.2">
      <c r="A33535" s="34" t="s">
        <v>94028</v>
      </c>
      <c r="B33535" s="34">
        <v>52</v>
      </c>
      <c r="C33535" s="34">
        <v>87</v>
      </c>
      <c r="D33535" s="34">
        <v>118</v>
      </c>
      <c r="E33535" s="34">
        <v>98</v>
      </c>
      <c r="F33535" s="34">
        <v>83</v>
      </c>
      <c r="G33535" s="34">
        <v>82</v>
      </c>
      <c r="H33535" s="34">
        <v>102</v>
      </c>
      <c r="I33535" s="34">
        <v>117</v>
      </c>
      <c r="J33535" s="34">
        <v>95</v>
      </c>
      <c r="K33535" s="34">
        <v>84</v>
      </c>
      <c r="L33535" s="34">
        <v>58</v>
      </c>
      <c r="M33535" s="34">
        <v>90</v>
      </c>
      <c r="N33535" s="34">
        <v>78</v>
      </c>
      <c r="O33535" s="34">
        <v>75</v>
      </c>
      <c r="P33535" s="34">
        <v>90</v>
      </c>
      <c r="Q33535" s="34">
        <v>86</v>
      </c>
      <c r="R33535" s="34">
        <v>134</v>
      </c>
      <c r="S33535" s="34">
        <v>119</v>
      </c>
      <c r="T33535" s="34">
        <v>70</v>
      </c>
      <c r="U33535" s="34">
        <v>88</v>
      </c>
      <c r="V33535" s="34">
        <v>103</v>
      </c>
      <c r="W33535" s="34">
        <v>67</v>
      </c>
      <c r="X33535" s="34">
        <v>122</v>
      </c>
      <c r="Y33535" s="34">
        <v>82</v>
      </c>
      <c r="Z33535" s="34">
        <v>143</v>
      </c>
      <c r="AA33535" s="34">
        <v>106</v>
      </c>
      <c r="AB33535" s="34">
        <v>78</v>
      </c>
      <c r="AC33535" s="34">
        <v>140</v>
      </c>
    </row>
    <row r="33536" spans="1:29" x14ac:dyDescent="0.2">
      <c r="A33536" s="34" t="s">
        <v>94029</v>
      </c>
      <c r="B33536" s="34">
        <v>52</v>
      </c>
      <c r="C33536" s="34">
        <v>50</v>
      </c>
      <c r="D33536" s="34">
        <v>88</v>
      </c>
      <c r="E33536" s="34">
        <v>57</v>
      </c>
      <c r="F33536" s="34">
        <v>37</v>
      </c>
      <c r="G33536" s="34">
        <v>93</v>
      </c>
      <c r="H33536" s="34">
        <v>56</v>
      </c>
      <c r="I33536" s="34">
        <v>39</v>
      </c>
      <c r="J33536" s="34">
        <v>50</v>
      </c>
      <c r="K33536" s="34">
        <v>56</v>
      </c>
      <c r="L33536" s="34">
        <v>41</v>
      </c>
      <c r="M33536" s="34">
        <v>39</v>
      </c>
      <c r="N33536" s="34">
        <v>35</v>
      </c>
      <c r="O33536" s="34">
        <v>42</v>
      </c>
      <c r="P33536" s="34">
        <v>60</v>
      </c>
      <c r="Q33536" s="34">
        <v>48</v>
      </c>
      <c r="R33536" s="34">
        <v>49</v>
      </c>
      <c r="S33536" s="34">
        <v>63</v>
      </c>
      <c r="T33536" s="34">
        <v>47</v>
      </c>
      <c r="U33536" s="34">
        <v>58</v>
      </c>
      <c r="V33536" s="34">
        <v>63</v>
      </c>
      <c r="W33536" s="34">
        <v>47</v>
      </c>
      <c r="X33536" s="34">
        <v>54</v>
      </c>
      <c r="Y33536" s="34">
        <v>41</v>
      </c>
      <c r="Z33536" s="34">
        <v>87</v>
      </c>
      <c r="AA33536" s="34">
        <v>58</v>
      </c>
      <c r="AB33536" s="34">
        <v>58</v>
      </c>
      <c r="AC33536" s="34">
        <v>76</v>
      </c>
    </row>
    <row r="33537" spans="1:29" x14ac:dyDescent="0.2">
      <c r="A33537" s="34" t="s">
        <v>94030</v>
      </c>
      <c r="B33537" s="34">
        <v>97</v>
      </c>
      <c r="C33537" s="34">
        <v>105</v>
      </c>
      <c r="D33537" s="34">
        <v>198</v>
      </c>
      <c r="E33537" s="34">
        <v>79</v>
      </c>
      <c r="F33537" s="34">
        <v>169</v>
      </c>
      <c r="G33537" s="34">
        <v>190</v>
      </c>
      <c r="H33537" s="34">
        <v>177</v>
      </c>
      <c r="I33537" s="34">
        <v>130</v>
      </c>
      <c r="J33537" s="34">
        <v>150</v>
      </c>
      <c r="K33537" s="34">
        <v>137</v>
      </c>
      <c r="L33537" s="34">
        <v>173</v>
      </c>
      <c r="M33537" s="34">
        <v>112</v>
      </c>
      <c r="N33537" s="34">
        <v>132</v>
      </c>
      <c r="O33537" s="34">
        <v>112</v>
      </c>
      <c r="P33537" s="34">
        <v>193</v>
      </c>
      <c r="Q33537" s="34">
        <v>183</v>
      </c>
      <c r="R33537" s="34">
        <v>191</v>
      </c>
      <c r="S33537" s="34">
        <v>160</v>
      </c>
      <c r="T33537" s="34">
        <v>207</v>
      </c>
      <c r="U33537" s="34">
        <v>140</v>
      </c>
      <c r="V33537" s="34">
        <v>203</v>
      </c>
      <c r="W33537" s="34">
        <v>175</v>
      </c>
      <c r="X33537" s="34">
        <v>226</v>
      </c>
      <c r="Y33537" s="34">
        <v>188</v>
      </c>
      <c r="Z33537" s="34">
        <v>211</v>
      </c>
      <c r="AA33537" s="34">
        <v>150</v>
      </c>
      <c r="AB33537" s="34">
        <v>318</v>
      </c>
      <c r="AC33537" s="34">
        <v>224</v>
      </c>
    </row>
    <row r="33538" spans="1:29" x14ac:dyDescent="0.2">
      <c r="A33538" s="34" t="s">
        <v>94031</v>
      </c>
      <c r="B33538" s="34">
        <v>90</v>
      </c>
      <c r="C33538" s="34">
        <v>117</v>
      </c>
      <c r="D33538" s="34">
        <v>143</v>
      </c>
      <c r="E33538" s="34">
        <v>121</v>
      </c>
      <c r="F33538" s="34">
        <v>128</v>
      </c>
      <c r="G33538" s="34">
        <v>186</v>
      </c>
      <c r="H33538" s="34">
        <v>90</v>
      </c>
      <c r="I33538" s="34">
        <v>114</v>
      </c>
      <c r="J33538" s="34">
        <v>101</v>
      </c>
      <c r="K33538" s="34">
        <v>145</v>
      </c>
      <c r="L33538" s="34">
        <v>66</v>
      </c>
      <c r="M33538" s="34">
        <v>85</v>
      </c>
      <c r="N33538" s="34">
        <v>107</v>
      </c>
      <c r="O33538" s="34">
        <v>96</v>
      </c>
      <c r="P33538" s="34">
        <v>87</v>
      </c>
      <c r="Q33538" s="34">
        <v>143</v>
      </c>
      <c r="R33538" s="34">
        <v>145</v>
      </c>
      <c r="S33538" s="34">
        <v>151</v>
      </c>
      <c r="T33538" s="34">
        <v>96</v>
      </c>
      <c r="U33538" s="34">
        <v>126</v>
      </c>
      <c r="V33538" s="34">
        <v>102</v>
      </c>
      <c r="W33538" s="34">
        <v>135</v>
      </c>
      <c r="X33538" s="34">
        <v>144</v>
      </c>
      <c r="Y33538" s="34">
        <v>119</v>
      </c>
      <c r="Z33538" s="34">
        <v>129</v>
      </c>
      <c r="AA33538" s="34">
        <v>148</v>
      </c>
      <c r="AB33538" s="34">
        <v>120</v>
      </c>
      <c r="AC33538" s="34">
        <v>185</v>
      </c>
    </row>
    <row r="33539" spans="1:29" x14ac:dyDescent="0.2">
      <c r="A33539" s="34" t="s">
        <v>94032</v>
      </c>
      <c r="B33539" s="34">
        <v>65</v>
      </c>
      <c r="C33539" s="34">
        <v>122</v>
      </c>
      <c r="D33539" s="34">
        <v>93</v>
      </c>
      <c r="E33539" s="34">
        <v>110</v>
      </c>
      <c r="F33539" s="34">
        <v>88</v>
      </c>
      <c r="G33539" s="34">
        <v>156</v>
      </c>
      <c r="H33539" s="34">
        <v>62</v>
      </c>
      <c r="I33539" s="34">
        <v>103</v>
      </c>
      <c r="J33539" s="34">
        <v>80</v>
      </c>
      <c r="K33539" s="34">
        <v>106</v>
      </c>
      <c r="L33539" s="34">
        <v>62</v>
      </c>
      <c r="M33539" s="34">
        <v>105</v>
      </c>
      <c r="N33539" s="34">
        <v>73</v>
      </c>
      <c r="O33539" s="34">
        <v>115</v>
      </c>
      <c r="P33539" s="34">
        <v>84</v>
      </c>
      <c r="Q33539" s="34">
        <v>134</v>
      </c>
      <c r="R33539" s="34">
        <v>94</v>
      </c>
      <c r="S33539" s="34">
        <v>119</v>
      </c>
      <c r="T33539" s="34">
        <v>88</v>
      </c>
      <c r="U33539" s="34">
        <v>131</v>
      </c>
      <c r="V33539" s="34">
        <v>105</v>
      </c>
      <c r="W33539" s="34">
        <v>129</v>
      </c>
      <c r="X33539" s="34">
        <v>104</v>
      </c>
      <c r="Y33539" s="34">
        <v>103</v>
      </c>
      <c r="Z33539" s="34">
        <v>79</v>
      </c>
      <c r="AA33539" s="34">
        <v>154</v>
      </c>
      <c r="AB33539" s="34">
        <v>91</v>
      </c>
      <c r="AC33539" s="34">
        <v>197</v>
      </c>
    </row>
    <row r="33540" spans="1:29" x14ac:dyDescent="0.2">
      <c r="A33540" s="34" t="s">
        <v>94033</v>
      </c>
      <c r="B33540" s="34">
        <v>93</v>
      </c>
      <c r="C33540" s="34">
        <v>57</v>
      </c>
      <c r="D33540" s="34">
        <v>89</v>
      </c>
      <c r="E33540" s="34">
        <v>73</v>
      </c>
      <c r="F33540" s="34">
        <v>83</v>
      </c>
      <c r="G33540" s="34">
        <v>57</v>
      </c>
      <c r="H33540" s="34">
        <v>55</v>
      </c>
      <c r="I33540" s="34">
        <v>49</v>
      </c>
      <c r="J33540" s="34">
        <v>67</v>
      </c>
      <c r="K33540" s="34">
        <v>62</v>
      </c>
      <c r="L33540" s="34">
        <v>55</v>
      </c>
      <c r="M33540" s="34">
        <v>47</v>
      </c>
      <c r="N33540" s="34">
        <v>74</v>
      </c>
      <c r="O33540" s="34">
        <v>46</v>
      </c>
      <c r="P33540" s="34">
        <v>88</v>
      </c>
      <c r="Q33540" s="34">
        <v>83</v>
      </c>
      <c r="R33540" s="34">
        <v>84</v>
      </c>
      <c r="S33540" s="34">
        <v>103</v>
      </c>
      <c r="T33540" s="34">
        <v>89</v>
      </c>
      <c r="U33540" s="34">
        <v>68</v>
      </c>
      <c r="V33540" s="34">
        <v>122</v>
      </c>
      <c r="W33540" s="34">
        <v>83</v>
      </c>
      <c r="X33540" s="34">
        <v>136</v>
      </c>
      <c r="Y33540" s="34">
        <v>66</v>
      </c>
      <c r="Z33540" s="34">
        <v>136</v>
      </c>
      <c r="AA33540" s="34">
        <v>66</v>
      </c>
      <c r="AB33540" s="34">
        <v>116</v>
      </c>
      <c r="AC33540" s="34">
        <v>100</v>
      </c>
    </row>
    <row r="33541" spans="1:29" x14ac:dyDescent="0.2">
      <c r="A33541" s="34" t="s">
        <v>94034</v>
      </c>
      <c r="B33541" s="34">
        <v>91</v>
      </c>
      <c r="C33541" s="34">
        <v>82</v>
      </c>
      <c r="D33541" s="34">
        <v>95</v>
      </c>
      <c r="E33541" s="34">
        <v>81</v>
      </c>
      <c r="F33541" s="34">
        <v>83</v>
      </c>
      <c r="G33541" s="34">
        <v>53</v>
      </c>
      <c r="H33541" s="34">
        <v>100</v>
      </c>
      <c r="I33541" s="34">
        <v>81</v>
      </c>
      <c r="J33541" s="34">
        <v>64</v>
      </c>
      <c r="K33541" s="34">
        <v>74</v>
      </c>
      <c r="L33541" s="34">
        <v>30</v>
      </c>
      <c r="M33541" s="34">
        <v>47</v>
      </c>
      <c r="N33541" s="34">
        <v>69</v>
      </c>
      <c r="O33541" s="34">
        <v>65</v>
      </c>
      <c r="P33541" s="34">
        <v>73</v>
      </c>
      <c r="Q33541" s="34">
        <v>112</v>
      </c>
      <c r="R33541" s="34">
        <v>85</v>
      </c>
      <c r="S33541" s="34">
        <v>88</v>
      </c>
      <c r="T33541" s="34">
        <v>84</v>
      </c>
      <c r="U33541" s="34">
        <v>65</v>
      </c>
      <c r="V33541" s="34">
        <v>76</v>
      </c>
      <c r="W33541" s="34">
        <v>63</v>
      </c>
      <c r="X33541" s="34">
        <v>126</v>
      </c>
      <c r="Y33541" s="34">
        <v>63</v>
      </c>
      <c r="Z33541" s="34">
        <v>109</v>
      </c>
      <c r="AA33541" s="34">
        <v>71</v>
      </c>
      <c r="AB33541" s="34">
        <v>83</v>
      </c>
      <c r="AC33541" s="34">
        <v>103</v>
      </c>
    </row>
    <row r="33542" spans="1:29" x14ac:dyDescent="0.2">
      <c r="A33542" s="34" t="s">
        <v>94035</v>
      </c>
      <c r="B33542" s="34">
        <v>159</v>
      </c>
      <c r="C33542" s="34">
        <v>175</v>
      </c>
      <c r="D33542" s="34">
        <v>276</v>
      </c>
      <c r="E33542" s="34">
        <v>273</v>
      </c>
      <c r="F33542" s="34">
        <v>211</v>
      </c>
      <c r="G33542" s="34">
        <v>272</v>
      </c>
      <c r="H33542" s="34">
        <v>164</v>
      </c>
      <c r="I33542" s="34">
        <v>192</v>
      </c>
      <c r="J33542" s="34">
        <v>190</v>
      </c>
      <c r="K33542" s="34">
        <v>251</v>
      </c>
      <c r="L33542" s="34">
        <v>112</v>
      </c>
      <c r="M33542" s="34">
        <v>176</v>
      </c>
      <c r="N33542" s="34">
        <v>143</v>
      </c>
      <c r="O33542" s="34">
        <v>198</v>
      </c>
      <c r="P33542" s="34">
        <v>146</v>
      </c>
      <c r="Q33542" s="34">
        <v>248</v>
      </c>
      <c r="R33542" s="34">
        <v>184</v>
      </c>
      <c r="S33542" s="34">
        <v>231</v>
      </c>
      <c r="T33542" s="34">
        <v>143</v>
      </c>
      <c r="U33542" s="34">
        <v>146</v>
      </c>
      <c r="V33542" s="34">
        <v>207</v>
      </c>
      <c r="W33542" s="34">
        <v>216</v>
      </c>
      <c r="X33542" s="34">
        <v>252</v>
      </c>
      <c r="Y33542" s="34">
        <v>147</v>
      </c>
      <c r="Z33542" s="34">
        <v>242</v>
      </c>
      <c r="AA33542" s="34">
        <v>225</v>
      </c>
      <c r="AB33542" s="34">
        <v>191</v>
      </c>
      <c r="AC33542" s="34">
        <v>337</v>
      </c>
    </row>
    <row r="33543" spans="1:29" x14ac:dyDescent="0.2">
      <c r="A33543" s="34" t="s">
        <v>94036</v>
      </c>
      <c r="B33543" s="34">
        <v>69</v>
      </c>
      <c r="C33543" s="34">
        <v>70</v>
      </c>
      <c r="D33543" s="34">
        <v>83</v>
      </c>
      <c r="E33543" s="34">
        <v>75</v>
      </c>
      <c r="F33543" s="34">
        <v>103</v>
      </c>
      <c r="G33543" s="34">
        <v>72</v>
      </c>
      <c r="H33543" s="34">
        <v>89</v>
      </c>
      <c r="I33543" s="34">
        <v>58</v>
      </c>
      <c r="J33543" s="34">
        <v>71</v>
      </c>
      <c r="K33543" s="34">
        <v>97</v>
      </c>
      <c r="L33543" s="34">
        <v>69</v>
      </c>
      <c r="M33543" s="34">
        <v>38</v>
      </c>
      <c r="N33543" s="34">
        <v>81</v>
      </c>
      <c r="O33543" s="34">
        <v>74</v>
      </c>
      <c r="P33543" s="34">
        <v>88</v>
      </c>
      <c r="Q33543" s="34">
        <v>104</v>
      </c>
      <c r="R33543" s="34">
        <v>91</v>
      </c>
      <c r="S33543" s="34">
        <v>84</v>
      </c>
      <c r="T33543" s="34">
        <v>82</v>
      </c>
      <c r="U33543" s="34">
        <v>61</v>
      </c>
      <c r="V33543" s="34">
        <v>84</v>
      </c>
      <c r="W33543" s="34">
        <v>92</v>
      </c>
      <c r="X33543" s="34">
        <v>98</v>
      </c>
      <c r="Y33543" s="34">
        <v>58</v>
      </c>
      <c r="Z33543" s="34">
        <v>98</v>
      </c>
      <c r="AA33543" s="34">
        <v>76</v>
      </c>
      <c r="AB33543" s="34">
        <v>123</v>
      </c>
      <c r="AC33543" s="34">
        <v>122</v>
      </c>
    </row>
    <row r="33544" spans="1:29" x14ac:dyDescent="0.2">
      <c r="A33544" s="34" t="s">
        <v>94037</v>
      </c>
      <c r="B33544" s="34">
        <v>82</v>
      </c>
      <c r="C33544" s="34">
        <v>192</v>
      </c>
      <c r="D33544" s="34">
        <v>96</v>
      </c>
      <c r="E33544" s="34">
        <v>205</v>
      </c>
      <c r="F33544" s="34">
        <v>98</v>
      </c>
      <c r="G33544" s="34">
        <v>191</v>
      </c>
      <c r="H33544" s="34">
        <v>100</v>
      </c>
      <c r="I33544" s="34">
        <v>178</v>
      </c>
      <c r="J33544" s="34">
        <v>81</v>
      </c>
      <c r="K33544" s="34">
        <v>209</v>
      </c>
      <c r="L33544" s="34">
        <v>44</v>
      </c>
      <c r="M33544" s="34">
        <v>183</v>
      </c>
      <c r="N33544" s="34">
        <v>61</v>
      </c>
      <c r="O33544" s="34">
        <v>200</v>
      </c>
      <c r="P33544" s="34">
        <v>76</v>
      </c>
      <c r="Q33544" s="34">
        <v>218</v>
      </c>
      <c r="R33544" s="34">
        <v>120</v>
      </c>
      <c r="S33544" s="34">
        <v>205</v>
      </c>
      <c r="T33544" s="34">
        <v>68</v>
      </c>
      <c r="U33544" s="34">
        <v>138</v>
      </c>
      <c r="V33544" s="34">
        <v>120</v>
      </c>
      <c r="W33544" s="34">
        <v>170</v>
      </c>
      <c r="X33544" s="34">
        <v>109</v>
      </c>
      <c r="Y33544" s="34">
        <v>106</v>
      </c>
      <c r="Z33544" s="34">
        <v>107</v>
      </c>
      <c r="AA33544" s="34">
        <v>202</v>
      </c>
      <c r="AB33544" s="34">
        <v>88</v>
      </c>
      <c r="AC33544" s="34">
        <v>236</v>
      </c>
    </row>
    <row r="33545" spans="1:29" x14ac:dyDescent="0.2">
      <c r="A33545" s="34" t="s">
        <v>94038</v>
      </c>
      <c r="B33545" s="34">
        <v>54</v>
      </c>
      <c r="C33545" s="34">
        <v>20</v>
      </c>
      <c r="D33545" s="34">
        <v>40</v>
      </c>
      <c r="E33545" s="34">
        <v>27</v>
      </c>
      <c r="F33545" s="34">
        <v>21</v>
      </c>
      <c r="G33545" s="34">
        <v>30</v>
      </c>
      <c r="H33545" s="34">
        <v>29</v>
      </c>
      <c r="I33545" s="34">
        <v>29</v>
      </c>
      <c r="J33545" s="34">
        <v>28</v>
      </c>
      <c r="K33545" s="34">
        <v>17</v>
      </c>
      <c r="L33545" s="34">
        <v>14</v>
      </c>
      <c r="M33545" s="34">
        <v>28</v>
      </c>
      <c r="N33545" s="34">
        <v>34</v>
      </c>
      <c r="O33545" s="34">
        <v>20</v>
      </c>
      <c r="P33545" s="34">
        <v>23</v>
      </c>
      <c r="Q33545" s="34">
        <v>31</v>
      </c>
      <c r="R33545" s="34">
        <v>22</v>
      </c>
      <c r="S33545" s="34">
        <v>34</v>
      </c>
      <c r="T33545" s="34">
        <v>43</v>
      </c>
      <c r="U33545" s="34">
        <v>16</v>
      </c>
      <c r="V33545" s="34">
        <v>45</v>
      </c>
      <c r="W33545" s="34">
        <v>38</v>
      </c>
      <c r="X33545" s="34">
        <v>33</v>
      </c>
      <c r="Y33545" s="34">
        <v>17</v>
      </c>
      <c r="Z33545" s="34">
        <v>29</v>
      </c>
      <c r="AA33545" s="34">
        <v>27</v>
      </c>
      <c r="AB33545" s="34">
        <v>16</v>
      </c>
      <c r="AC33545" s="34">
        <v>66</v>
      </c>
    </row>
    <row r="33546" spans="1:29" x14ac:dyDescent="0.2">
      <c r="A33546" s="34" t="s">
        <v>94039</v>
      </c>
      <c r="B33546" s="34">
        <v>334</v>
      </c>
      <c r="C33546" s="34">
        <v>256</v>
      </c>
      <c r="D33546" s="34">
        <v>377</v>
      </c>
      <c r="E33546" s="34">
        <v>259</v>
      </c>
      <c r="F33546" s="34">
        <v>324</v>
      </c>
      <c r="G33546" s="34">
        <v>158</v>
      </c>
      <c r="H33546" s="34">
        <v>290</v>
      </c>
      <c r="I33546" s="34">
        <v>249</v>
      </c>
      <c r="J33546" s="34">
        <v>293</v>
      </c>
      <c r="K33546" s="34">
        <v>283</v>
      </c>
      <c r="L33546" s="34">
        <v>238</v>
      </c>
      <c r="M33546" s="34">
        <v>220</v>
      </c>
      <c r="N33546" s="34">
        <v>271</v>
      </c>
      <c r="O33546" s="34">
        <v>232</v>
      </c>
      <c r="P33546" s="34">
        <v>332</v>
      </c>
      <c r="Q33546" s="34">
        <v>370</v>
      </c>
      <c r="R33546" s="34">
        <v>383</v>
      </c>
      <c r="S33546" s="34">
        <v>371</v>
      </c>
      <c r="T33546" s="34">
        <v>264</v>
      </c>
      <c r="U33546" s="34">
        <v>225</v>
      </c>
      <c r="V33546" s="34">
        <v>400</v>
      </c>
      <c r="W33546" s="34">
        <v>290</v>
      </c>
      <c r="X33546" s="34">
        <v>432</v>
      </c>
      <c r="Y33546" s="34">
        <v>292</v>
      </c>
      <c r="Z33546" s="34">
        <v>393</v>
      </c>
      <c r="AA33546" s="34">
        <v>370</v>
      </c>
      <c r="AB33546" s="34">
        <v>341</v>
      </c>
      <c r="AC33546" s="34">
        <v>488</v>
      </c>
    </row>
    <row r="33547" spans="1:29" x14ac:dyDescent="0.2">
      <c r="A33547" s="34" t="s">
        <v>94040</v>
      </c>
      <c r="B33547" s="34">
        <v>60</v>
      </c>
      <c r="C33547" s="34">
        <v>74</v>
      </c>
      <c r="D33547" s="34">
        <v>114</v>
      </c>
      <c r="E33547" s="34">
        <v>109</v>
      </c>
      <c r="F33547" s="34">
        <v>86</v>
      </c>
      <c r="G33547" s="34">
        <v>72</v>
      </c>
      <c r="H33547" s="34">
        <v>57</v>
      </c>
      <c r="I33547" s="34">
        <v>80</v>
      </c>
      <c r="J33547" s="34">
        <v>61</v>
      </c>
      <c r="K33547" s="34">
        <v>76</v>
      </c>
      <c r="L33547" s="34">
        <v>38</v>
      </c>
      <c r="M33547" s="34">
        <v>50</v>
      </c>
      <c r="N33547" s="34">
        <v>66</v>
      </c>
      <c r="O33547" s="34">
        <v>51</v>
      </c>
      <c r="P33547" s="34">
        <v>57</v>
      </c>
      <c r="Q33547" s="34">
        <v>91</v>
      </c>
      <c r="R33547" s="34">
        <v>75</v>
      </c>
      <c r="S33547" s="34">
        <v>129</v>
      </c>
      <c r="T33547" s="34">
        <v>54</v>
      </c>
      <c r="U33547" s="34">
        <v>83</v>
      </c>
      <c r="V33547" s="34">
        <v>71</v>
      </c>
      <c r="W33547" s="34">
        <v>70</v>
      </c>
      <c r="X33547" s="34">
        <v>78</v>
      </c>
      <c r="Y33547" s="34">
        <v>84</v>
      </c>
      <c r="Z33547" s="34">
        <v>103</v>
      </c>
      <c r="AA33547" s="34">
        <v>133</v>
      </c>
      <c r="AB33547" s="34">
        <v>48</v>
      </c>
      <c r="AC33547" s="34">
        <v>118</v>
      </c>
    </row>
    <row r="33548" spans="1:29" x14ac:dyDescent="0.2">
      <c r="A33548" s="34" t="s">
        <v>94041</v>
      </c>
      <c r="B33548" s="34">
        <v>105</v>
      </c>
      <c r="C33548" s="34">
        <v>73</v>
      </c>
      <c r="D33548" s="34">
        <v>142</v>
      </c>
      <c r="E33548" s="34">
        <v>111</v>
      </c>
      <c r="F33548" s="34">
        <v>159</v>
      </c>
      <c r="G33548" s="34">
        <v>76</v>
      </c>
      <c r="H33548" s="34">
        <v>128</v>
      </c>
      <c r="I33548" s="34">
        <v>106</v>
      </c>
      <c r="J33548" s="34">
        <v>149</v>
      </c>
      <c r="K33548" s="34">
        <v>111</v>
      </c>
      <c r="L33548" s="34">
        <v>140</v>
      </c>
      <c r="M33548" s="34">
        <v>97</v>
      </c>
      <c r="N33548" s="34">
        <v>116</v>
      </c>
      <c r="O33548" s="34">
        <v>108</v>
      </c>
      <c r="P33548" s="34">
        <v>118</v>
      </c>
      <c r="Q33548" s="34">
        <v>168</v>
      </c>
      <c r="R33548" s="34">
        <v>187</v>
      </c>
      <c r="S33548" s="34">
        <v>125</v>
      </c>
      <c r="T33548" s="34">
        <v>179</v>
      </c>
      <c r="U33548" s="34">
        <v>134</v>
      </c>
      <c r="V33548" s="34">
        <v>136</v>
      </c>
      <c r="W33548" s="34">
        <v>165</v>
      </c>
      <c r="X33548" s="34">
        <v>207</v>
      </c>
      <c r="Y33548" s="34">
        <v>149</v>
      </c>
      <c r="Z33548" s="34">
        <v>175</v>
      </c>
      <c r="AA33548" s="34">
        <v>116</v>
      </c>
      <c r="AB33548" s="34">
        <v>197</v>
      </c>
      <c r="AC33548" s="34">
        <v>187</v>
      </c>
    </row>
    <row r="33549" spans="1:29" x14ac:dyDescent="0.2">
      <c r="A33549" s="34" t="s">
        <v>94042</v>
      </c>
      <c r="B33549" s="34">
        <v>131</v>
      </c>
      <c r="C33549" s="34">
        <v>137</v>
      </c>
      <c r="D33549" s="34">
        <v>169</v>
      </c>
      <c r="E33549" s="34">
        <v>129</v>
      </c>
      <c r="F33549" s="34">
        <v>206</v>
      </c>
      <c r="G33549" s="34">
        <v>140</v>
      </c>
      <c r="H33549" s="34">
        <v>161</v>
      </c>
      <c r="I33549" s="34">
        <v>157</v>
      </c>
      <c r="J33549" s="34">
        <v>153</v>
      </c>
      <c r="K33549" s="34">
        <v>175</v>
      </c>
      <c r="L33549" s="34">
        <v>98</v>
      </c>
      <c r="M33549" s="34">
        <v>117</v>
      </c>
      <c r="N33549" s="34">
        <v>167</v>
      </c>
      <c r="O33549" s="34">
        <v>129</v>
      </c>
      <c r="P33549" s="34">
        <v>191</v>
      </c>
      <c r="Q33549" s="34">
        <v>191</v>
      </c>
      <c r="R33549" s="34">
        <v>221</v>
      </c>
      <c r="S33549" s="34">
        <v>204</v>
      </c>
      <c r="T33549" s="34">
        <v>178</v>
      </c>
      <c r="U33549" s="34">
        <v>164</v>
      </c>
      <c r="V33549" s="34">
        <v>191</v>
      </c>
      <c r="W33549" s="34">
        <v>184</v>
      </c>
      <c r="X33549" s="34">
        <v>176</v>
      </c>
      <c r="Y33549" s="34">
        <v>178</v>
      </c>
      <c r="Z33549" s="34">
        <v>194</v>
      </c>
      <c r="AA33549" s="34">
        <v>199</v>
      </c>
      <c r="AB33549" s="34">
        <v>226</v>
      </c>
      <c r="AC33549" s="34">
        <v>237</v>
      </c>
    </row>
    <row r="33550" spans="1:29" x14ac:dyDescent="0.2">
      <c r="A33550" s="34" t="s">
        <v>94043</v>
      </c>
      <c r="B33550" s="34">
        <v>25</v>
      </c>
      <c r="C33550" s="34">
        <v>11</v>
      </c>
      <c r="D33550" s="34">
        <v>7</v>
      </c>
      <c r="E33550" s="34">
        <v>0</v>
      </c>
      <c r="F33550" s="34">
        <v>4</v>
      </c>
      <c r="G33550" s="34">
        <v>8</v>
      </c>
      <c r="H33550" s="34">
        <v>2</v>
      </c>
      <c r="I33550" s="34">
        <v>16</v>
      </c>
      <c r="J33550" s="34">
        <v>2</v>
      </c>
      <c r="K33550" s="34">
        <v>6</v>
      </c>
      <c r="L33550" s="34">
        <v>7</v>
      </c>
      <c r="M33550" s="34">
        <v>2</v>
      </c>
      <c r="N33550" s="34">
        <v>4</v>
      </c>
      <c r="O33550" s="34">
        <v>0</v>
      </c>
      <c r="P33550" s="34">
        <v>1</v>
      </c>
      <c r="Q33550" s="34">
        <v>5</v>
      </c>
      <c r="R33550" s="34">
        <v>5</v>
      </c>
      <c r="S33550" s="34">
        <v>14</v>
      </c>
      <c r="T33550" s="34">
        <v>3</v>
      </c>
      <c r="U33550" s="34">
        <v>2</v>
      </c>
      <c r="V33550" s="34">
        <v>4</v>
      </c>
      <c r="W33550" s="34">
        <v>13</v>
      </c>
      <c r="X33550" s="34">
        <v>8</v>
      </c>
      <c r="Y33550" s="34">
        <v>7</v>
      </c>
      <c r="Z33550" s="34">
        <v>7</v>
      </c>
      <c r="AA33550" s="34">
        <v>6</v>
      </c>
      <c r="AB33550" s="34">
        <v>7</v>
      </c>
      <c r="AC33550" s="34">
        <v>11</v>
      </c>
    </row>
    <row r="33551" spans="1:29" x14ac:dyDescent="0.2">
      <c r="A33551" s="34" t="s">
        <v>94044</v>
      </c>
      <c r="B33551" s="34">
        <v>113</v>
      </c>
      <c r="C33551" s="34">
        <v>88</v>
      </c>
      <c r="D33551" s="34">
        <v>115</v>
      </c>
      <c r="E33551" s="34">
        <v>103</v>
      </c>
      <c r="F33551" s="34">
        <v>128</v>
      </c>
      <c r="G33551" s="34">
        <v>131</v>
      </c>
      <c r="H33551" s="34">
        <v>156</v>
      </c>
      <c r="I33551" s="34">
        <v>90</v>
      </c>
      <c r="J33551" s="34">
        <v>122</v>
      </c>
      <c r="K33551" s="34">
        <v>106</v>
      </c>
      <c r="L33551" s="34">
        <v>106</v>
      </c>
      <c r="M33551" s="34">
        <v>100</v>
      </c>
      <c r="N33551" s="34">
        <v>101</v>
      </c>
      <c r="O33551" s="34">
        <v>88</v>
      </c>
      <c r="P33551" s="34">
        <v>126</v>
      </c>
      <c r="Q33551" s="34">
        <v>157</v>
      </c>
      <c r="R33551" s="34">
        <v>123</v>
      </c>
      <c r="S33551" s="34">
        <v>106</v>
      </c>
      <c r="T33551" s="34">
        <v>106</v>
      </c>
      <c r="U33551" s="34">
        <v>119</v>
      </c>
      <c r="V33551" s="34">
        <v>153</v>
      </c>
      <c r="W33551" s="34">
        <v>142</v>
      </c>
      <c r="X33551" s="34">
        <v>152</v>
      </c>
      <c r="Y33551" s="34">
        <v>136</v>
      </c>
      <c r="Z33551" s="34">
        <v>160</v>
      </c>
      <c r="AA33551" s="34">
        <v>155</v>
      </c>
      <c r="AB33551" s="34">
        <v>166</v>
      </c>
      <c r="AC33551" s="34">
        <v>194</v>
      </c>
    </row>
    <row r="33552" spans="1:29" x14ac:dyDescent="0.2">
      <c r="A33552" s="34" t="s">
        <v>94045</v>
      </c>
      <c r="B33552" s="34">
        <v>48</v>
      </c>
      <c r="C33552" s="34">
        <v>121</v>
      </c>
      <c r="D33552" s="34">
        <v>177</v>
      </c>
      <c r="E33552" s="34">
        <v>166</v>
      </c>
      <c r="F33552" s="34">
        <v>94</v>
      </c>
      <c r="G33552" s="34">
        <v>91</v>
      </c>
      <c r="H33552" s="34">
        <v>94</v>
      </c>
      <c r="I33552" s="34">
        <v>83</v>
      </c>
      <c r="J33552" s="34">
        <v>61</v>
      </c>
      <c r="K33552" s="34">
        <v>119</v>
      </c>
      <c r="L33552" s="34">
        <v>30</v>
      </c>
      <c r="M33552" s="34">
        <v>81</v>
      </c>
      <c r="N33552" s="34">
        <v>75</v>
      </c>
      <c r="O33552" s="34">
        <v>69</v>
      </c>
      <c r="P33552" s="34">
        <v>78</v>
      </c>
      <c r="Q33552" s="34">
        <v>104</v>
      </c>
      <c r="R33552" s="34">
        <v>93</v>
      </c>
      <c r="S33552" s="34">
        <v>126</v>
      </c>
      <c r="T33552" s="34">
        <v>48</v>
      </c>
      <c r="U33552" s="34">
        <v>50</v>
      </c>
      <c r="V33552" s="34">
        <v>101</v>
      </c>
      <c r="W33552" s="34">
        <v>57</v>
      </c>
      <c r="X33552" s="34">
        <v>118</v>
      </c>
      <c r="Y33552" s="34">
        <v>48</v>
      </c>
      <c r="Z33552" s="34">
        <v>105</v>
      </c>
      <c r="AA33552" s="34">
        <v>148</v>
      </c>
      <c r="AB33552" s="34">
        <v>42</v>
      </c>
      <c r="AC33552" s="34">
        <v>160</v>
      </c>
    </row>
    <row r="33553" spans="1:29" x14ac:dyDescent="0.2">
      <c r="A33553" s="34" t="s">
        <v>94046</v>
      </c>
      <c r="B33553" s="34">
        <v>78</v>
      </c>
      <c r="C33553" s="34">
        <v>85</v>
      </c>
      <c r="D33553" s="34">
        <v>107</v>
      </c>
      <c r="E33553" s="34">
        <v>100</v>
      </c>
      <c r="F33553" s="34">
        <v>115</v>
      </c>
      <c r="G33553" s="34">
        <v>121</v>
      </c>
      <c r="H33553" s="34">
        <v>99</v>
      </c>
      <c r="I33553" s="34">
        <v>94</v>
      </c>
      <c r="J33553" s="34">
        <v>93</v>
      </c>
      <c r="K33553" s="34">
        <v>87</v>
      </c>
      <c r="L33553" s="34">
        <v>61</v>
      </c>
      <c r="M33553" s="34">
        <v>72</v>
      </c>
      <c r="N33553" s="34">
        <v>65</v>
      </c>
      <c r="O33553" s="34">
        <v>118</v>
      </c>
      <c r="P33553" s="34">
        <v>77</v>
      </c>
      <c r="Q33553" s="34">
        <v>118</v>
      </c>
      <c r="R33553" s="34">
        <v>149</v>
      </c>
      <c r="S33553" s="34">
        <v>133</v>
      </c>
      <c r="T33553" s="34">
        <v>118</v>
      </c>
      <c r="U33553" s="34">
        <v>79</v>
      </c>
      <c r="V33553" s="34">
        <v>149</v>
      </c>
      <c r="W33553" s="34">
        <v>87</v>
      </c>
      <c r="X33553" s="34">
        <v>148</v>
      </c>
      <c r="Y33553" s="34">
        <v>92</v>
      </c>
      <c r="Z33553" s="34">
        <v>111</v>
      </c>
      <c r="AA33553" s="34">
        <v>151</v>
      </c>
      <c r="AB33553" s="34">
        <v>133</v>
      </c>
      <c r="AC33553" s="34">
        <v>160</v>
      </c>
    </row>
    <row r="33554" spans="1:29" x14ac:dyDescent="0.2">
      <c r="A33554" s="34" t="s">
        <v>94047</v>
      </c>
      <c r="B33554" s="34">
        <v>78</v>
      </c>
      <c r="C33554" s="34">
        <v>50</v>
      </c>
      <c r="D33554" s="34">
        <v>71</v>
      </c>
      <c r="E33554" s="34">
        <v>67</v>
      </c>
      <c r="F33554" s="34">
        <v>69</v>
      </c>
      <c r="G33554" s="34">
        <v>88</v>
      </c>
      <c r="H33554" s="34">
        <v>48</v>
      </c>
      <c r="I33554" s="34">
        <v>56</v>
      </c>
      <c r="J33554" s="34">
        <v>69</v>
      </c>
      <c r="K33554" s="34">
        <v>79</v>
      </c>
      <c r="L33554" s="34">
        <v>55</v>
      </c>
      <c r="M33554" s="34">
        <v>59</v>
      </c>
      <c r="N33554" s="34">
        <v>60</v>
      </c>
      <c r="O33554" s="34">
        <v>45</v>
      </c>
      <c r="P33554" s="34">
        <v>53</v>
      </c>
      <c r="Q33554" s="34">
        <v>101</v>
      </c>
      <c r="R33554" s="34">
        <v>90</v>
      </c>
      <c r="S33554" s="34">
        <v>90</v>
      </c>
      <c r="T33554" s="34">
        <v>65</v>
      </c>
      <c r="U33554" s="34">
        <v>46</v>
      </c>
      <c r="V33554" s="34">
        <v>75</v>
      </c>
      <c r="W33554" s="34">
        <v>108</v>
      </c>
      <c r="X33554" s="34">
        <v>75</v>
      </c>
      <c r="Y33554" s="34">
        <v>81</v>
      </c>
      <c r="Z33554" s="34">
        <v>93</v>
      </c>
      <c r="AA33554" s="34">
        <v>60</v>
      </c>
      <c r="AB33554" s="34">
        <v>98</v>
      </c>
      <c r="AC33554" s="34">
        <v>108</v>
      </c>
    </row>
    <row r="33555" spans="1:29" x14ac:dyDescent="0.2">
      <c r="A33555" s="34" t="s">
        <v>94048</v>
      </c>
      <c r="B33555" s="34">
        <v>74</v>
      </c>
      <c r="C33555" s="34">
        <v>97</v>
      </c>
      <c r="D33555" s="34">
        <v>101</v>
      </c>
      <c r="E33555" s="34">
        <v>148</v>
      </c>
      <c r="F33555" s="34">
        <v>97</v>
      </c>
      <c r="G33555" s="34">
        <v>151</v>
      </c>
      <c r="H33555" s="34">
        <v>72</v>
      </c>
      <c r="I33555" s="34">
        <v>113</v>
      </c>
      <c r="J33555" s="34">
        <v>69</v>
      </c>
      <c r="K33555" s="34">
        <v>131</v>
      </c>
      <c r="L33555" s="34">
        <v>37</v>
      </c>
      <c r="M33555" s="34">
        <v>73</v>
      </c>
      <c r="N33555" s="34">
        <v>78</v>
      </c>
      <c r="O33555" s="34">
        <v>90</v>
      </c>
      <c r="P33555" s="34">
        <v>48</v>
      </c>
      <c r="Q33555" s="34">
        <v>103</v>
      </c>
      <c r="R33555" s="34">
        <v>84</v>
      </c>
      <c r="S33555" s="34">
        <v>142</v>
      </c>
      <c r="T33555" s="34">
        <v>64</v>
      </c>
      <c r="U33555" s="34">
        <v>82</v>
      </c>
      <c r="V33555" s="34">
        <v>121</v>
      </c>
      <c r="W33555" s="34">
        <v>114</v>
      </c>
      <c r="X33555" s="34">
        <v>127</v>
      </c>
      <c r="Y33555" s="34">
        <v>88</v>
      </c>
      <c r="Z33555" s="34">
        <v>127</v>
      </c>
      <c r="AA33555" s="34">
        <v>145</v>
      </c>
      <c r="AB33555" s="34">
        <v>93</v>
      </c>
      <c r="AC33555" s="34">
        <v>164</v>
      </c>
    </row>
    <row r="33556" spans="1:29" x14ac:dyDescent="0.2">
      <c r="A33556" s="34" t="s">
        <v>94049</v>
      </c>
      <c r="B33556" s="34">
        <v>108</v>
      </c>
      <c r="C33556" s="34">
        <v>64</v>
      </c>
      <c r="D33556" s="34">
        <v>86</v>
      </c>
      <c r="E33556" s="34">
        <v>99</v>
      </c>
      <c r="F33556" s="34">
        <v>102</v>
      </c>
      <c r="G33556" s="34">
        <v>85</v>
      </c>
      <c r="H33556" s="34">
        <v>100</v>
      </c>
      <c r="I33556" s="34">
        <v>90</v>
      </c>
      <c r="J33556" s="34">
        <v>72</v>
      </c>
      <c r="K33556" s="34">
        <v>69</v>
      </c>
      <c r="L33556" s="34">
        <v>72</v>
      </c>
      <c r="M33556" s="34">
        <v>110</v>
      </c>
      <c r="N33556" s="34">
        <v>72</v>
      </c>
      <c r="O33556" s="34">
        <v>68</v>
      </c>
      <c r="P33556" s="34">
        <v>68</v>
      </c>
      <c r="Q33556" s="34">
        <v>104</v>
      </c>
      <c r="R33556" s="34">
        <v>120</v>
      </c>
      <c r="S33556" s="34">
        <v>98</v>
      </c>
      <c r="T33556" s="34">
        <v>84</v>
      </c>
      <c r="U33556" s="34">
        <v>61</v>
      </c>
      <c r="V33556" s="34">
        <v>107</v>
      </c>
      <c r="W33556" s="34">
        <v>101</v>
      </c>
      <c r="X33556" s="34">
        <v>112</v>
      </c>
      <c r="Y33556" s="34">
        <v>84</v>
      </c>
      <c r="Z33556" s="34">
        <v>120</v>
      </c>
      <c r="AA33556" s="34">
        <v>84</v>
      </c>
      <c r="AB33556" s="34">
        <v>106</v>
      </c>
      <c r="AC33556" s="34">
        <v>115</v>
      </c>
    </row>
    <row r="33557" spans="1:29" x14ac:dyDescent="0.2">
      <c r="A33557" s="34" t="s">
        <v>94050</v>
      </c>
      <c r="B33557" s="34">
        <v>40</v>
      </c>
      <c r="C33557" s="34">
        <v>92</v>
      </c>
      <c r="D33557" s="34">
        <v>127</v>
      </c>
      <c r="E33557" s="34">
        <v>80</v>
      </c>
      <c r="F33557" s="34">
        <v>57</v>
      </c>
      <c r="G33557" s="34">
        <v>67</v>
      </c>
      <c r="H33557" s="34">
        <v>40</v>
      </c>
      <c r="I33557" s="34">
        <v>70</v>
      </c>
      <c r="J33557" s="34">
        <v>45</v>
      </c>
      <c r="K33557" s="34">
        <v>83</v>
      </c>
      <c r="L33557" s="34">
        <v>17</v>
      </c>
      <c r="M33557" s="34">
        <v>56</v>
      </c>
      <c r="N33557" s="34">
        <v>47</v>
      </c>
      <c r="O33557" s="34">
        <v>59</v>
      </c>
      <c r="P33557" s="34">
        <v>37</v>
      </c>
      <c r="Q33557" s="34">
        <v>53</v>
      </c>
      <c r="R33557" s="34">
        <v>39</v>
      </c>
      <c r="S33557" s="34">
        <v>123</v>
      </c>
      <c r="T33557" s="34">
        <v>14</v>
      </c>
      <c r="U33557" s="34">
        <v>40</v>
      </c>
      <c r="V33557" s="34">
        <v>62</v>
      </c>
      <c r="W33557" s="34">
        <v>48</v>
      </c>
      <c r="X33557" s="34">
        <v>78</v>
      </c>
      <c r="Y33557" s="34">
        <v>26</v>
      </c>
      <c r="Z33557" s="34">
        <v>88</v>
      </c>
      <c r="AA33557" s="34">
        <v>67</v>
      </c>
      <c r="AB33557" s="34">
        <v>22</v>
      </c>
      <c r="AC33557" s="34">
        <v>124</v>
      </c>
    </row>
    <row r="33558" spans="1:29" x14ac:dyDescent="0.2">
      <c r="A33558" s="34" t="s">
        <v>94051</v>
      </c>
      <c r="B33558" s="34">
        <v>227</v>
      </c>
      <c r="C33558" s="34">
        <v>239</v>
      </c>
      <c r="D33558" s="34">
        <v>334</v>
      </c>
      <c r="E33558" s="34">
        <v>237</v>
      </c>
      <c r="F33558" s="34">
        <v>284</v>
      </c>
      <c r="G33558" s="34">
        <v>244</v>
      </c>
      <c r="H33558" s="34">
        <v>252</v>
      </c>
      <c r="I33558" s="34">
        <v>212</v>
      </c>
      <c r="J33558" s="34">
        <v>224</v>
      </c>
      <c r="K33558" s="34">
        <v>244</v>
      </c>
      <c r="L33558" s="34">
        <v>140</v>
      </c>
      <c r="M33558" s="34">
        <v>208</v>
      </c>
      <c r="N33558" s="34">
        <v>213</v>
      </c>
      <c r="O33558" s="34">
        <v>175</v>
      </c>
      <c r="P33558" s="34">
        <v>250</v>
      </c>
      <c r="Q33558" s="34">
        <v>311</v>
      </c>
      <c r="R33558" s="34">
        <v>277</v>
      </c>
      <c r="S33558" s="34">
        <v>291</v>
      </c>
      <c r="T33558" s="34">
        <v>181</v>
      </c>
      <c r="U33558" s="34">
        <v>177</v>
      </c>
      <c r="V33558" s="34">
        <v>254</v>
      </c>
      <c r="W33558" s="34">
        <v>205</v>
      </c>
      <c r="X33558" s="34">
        <v>329</v>
      </c>
      <c r="Y33558" s="34">
        <v>182</v>
      </c>
      <c r="Z33558" s="34">
        <v>339</v>
      </c>
      <c r="AA33558" s="34">
        <v>299</v>
      </c>
      <c r="AB33558" s="34">
        <v>253</v>
      </c>
      <c r="AC33558" s="34">
        <v>386</v>
      </c>
    </row>
    <row r="33559" spans="1:29" x14ac:dyDescent="0.2">
      <c r="A33559" s="34" t="s">
        <v>94052</v>
      </c>
      <c r="B33559" s="34">
        <v>132</v>
      </c>
      <c r="C33559" s="34">
        <v>154</v>
      </c>
      <c r="D33559" s="34">
        <v>274</v>
      </c>
      <c r="E33559" s="34">
        <v>176</v>
      </c>
      <c r="F33559" s="34">
        <v>274</v>
      </c>
      <c r="G33559" s="34">
        <v>185</v>
      </c>
      <c r="H33559" s="34">
        <v>228</v>
      </c>
      <c r="I33559" s="34">
        <v>187</v>
      </c>
      <c r="J33559" s="34">
        <v>183</v>
      </c>
      <c r="K33559" s="34">
        <v>203</v>
      </c>
      <c r="L33559" s="34">
        <v>158</v>
      </c>
      <c r="M33559" s="34">
        <v>159</v>
      </c>
      <c r="N33559" s="34">
        <v>208</v>
      </c>
      <c r="O33559" s="34">
        <v>170</v>
      </c>
      <c r="P33559" s="34">
        <v>179</v>
      </c>
      <c r="Q33559" s="34">
        <v>200</v>
      </c>
      <c r="R33559" s="34">
        <v>292</v>
      </c>
      <c r="S33559" s="34">
        <v>251</v>
      </c>
      <c r="T33559" s="34">
        <v>224</v>
      </c>
      <c r="U33559" s="34">
        <v>186</v>
      </c>
      <c r="V33559" s="34">
        <v>310</v>
      </c>
      <c r="W33559" s="34">
        <v>228</v>
      </c>
      <c r="X33559" s="34">
        <v>342</v>
      </c>
      <c r="Y33559" s="34">
        <v>192</v>
      </c>
      <c r="Z33559" s="34">
        <v>257</v>
      </c>
      <c r="AA33559" s="34">
        <v>271</v>
      </c>
      <c r="AB33559" s="34">
        <v>282</v>
      </c>
      <c r="AC33559" s="34">
        <v>307</v>
      </c>
    </row>
    <row r="33560" spans="1:29" x14ac:dyDescent="0.2">
      <c r="A33560" s="34" t="s">
        <v>94053</v>
      </c>
      <c r="B33560" s="34">
        <v>63</v>
      </c>
      <c r="C33560" s="34">
        <v>83</v>
      </c>
      <c r="D33560" s="34">
        <v>84</v>
      </c>
      <c r="E33560" s="34">
        <v>80</v>
      </c>
      <c r="F33560" s="34">
        <v>79</v>
      </c>
      <c r="G33560" s="34">
        <v>52</v>
      </c>
      <c r="H33560" s="34">
        <v>45</v>
      </c>
      <c r="I33560" s="34">
        <v>58</v>
      </c>
      <c r="J33560" s="34">
        <v>50</v>
      </c>
      <c r="K33560" s="34">
        <v>66</v>
      </c>
      <c r="L33560" s="34">
        <v>28</v>
      </c>
      <c r="M33560" s="34">
        <v>52</v>
      </c>
      <c r="N33560" s="34">
        <v>68</v>
      </c>
      <c r="O33560" s="34">
        <v>41</v>
      </c>
      <c r="P33560" s="34">
        <v>59</v>
      </c>
      <c r="Q33560" s="34">
        <v>72</v>
      </c>
      <c r="R33560" s="34">
        <v>64</v>
      </c>
      <c r="S33560" s="34">
        <v>85</v>
      </c>
      <c r="T33560" s="34">
        <v>36</v>
      </c>
      <c r="U33560" s="34">
        <v>53</v>
      </c>
      <c r="V33560" s="34">
        <v>61</v>
      </c>
      <c r="W33560" s="34">
        <v>37</v>
      </c>
      <c r="X33560" s="34">
        <v>98</v>
      </c>
      <c r="Y33560" s="34">
        <v>38</v>
      </c>
      <c r="Z33560" s="34">
        <v>92</v>
      </c>
      <c r="AA33560" s="34">
        <v>85</v>
      </c>
      <c r="AB33560" s="34">
        <v>56</v>
      </c>
      <c r="AC33560" s="34">
        <v>125</v>
      </c>
    </row>
    <row r="33561" spans="1:29" x14ac:dyDescent="0.2">
      <c r="A33561" s="34" t="s">
        <v>94054</v>
      </c>
      <c r="B33561" s="34">
        <v>25</v>
      </c>
      <c r="C33561" s="34">
        <v>44</v>
      </c>
      <c r="D33561" s="34">
        <v>62</v>
      </c>
      <c r="E33561" s="34">
        <v>61</v>
      </c>
      <c r="F33561" s="34">
        <v>49</v>
      </c>
      <c r="G33561" s="34">
        <v>62</v>
      </c>
      <c r="H33561" s="34">
        <v>55</v>
      </c>
      <c r="I33561" s="34">
        <v>55</v>
      </c>
      <c r="J33561" s="34">
        <v>25</v>
      </c>
      <c r="K33561" s="34">
        <v>38</v>
      </c>
      <c r="L33561" s="34">
        <v>22</v>
      </c>
      <c r="M33561" s="34">
        <v>48</v>
      </c>
      <c r="N33561" s="34">
        <v>32</v>
      </c>
      <c r="O33561" s="34">
        <v>28</v>
      </c>
      <c r="P33561" s="34">
        <v>19</v>
      </c>
      <c r="Q33561" s="34">
        <v>54</v>
      </c>
      <c r="R33561" s="34">
        <v>29</v>
      </c>
      <c r="S33561" s="34">
        <v>50</v>
      </c>
      <c r="T33561" s="34">
        <v>50</v>
      </c>
      <c r="U33561" s="34">
        <v>42</v>
      </c>
      <c r="V33561" s="34">
        <v>44</v>
      </c>
      <c r="W33561" s="34">
        <v>42</v>
      </c>
      <c r="X33561" s="34">
        <v>64</v>
      </c>
      <c r="Y33561" s="34">
        <v>34</v>
      </c>
      <c r="Z33561" s="34">
        <v>41</v>
      </c>
      <c r="AA33561" s="34">
        <v>54</v>
      </c>
      <c r="AB33561" s="34">
        <v>34</v>
      </c>
      <c r="AC33561" s="34">
        <v>81</v>
      </c>
    </row>
    <row r="33562" spans="1:29" x14ac:dyDescent="0.2">
      <c r="A33562" s="34" t="s">
        <v>94055</v>
      </c>
      <c r="B33562" s="34">
        <v>149</v>
      </c>
      <c r="C33562" s="34">
        <v>275</v>
      </c>
      <c r="D33562" s="34">
        <v>217</v>
      </c>
      <c r="E33562" s="34">
        <v>242</v>
      </c>
      <c r="F33562" s="34">
        <v>255</v>
      </c>
      <c r="G33562" s="34">
        <v>227</v>
      </c>
      <c r="H33562" s="34">
        <v>224</v>
      </c>
      <c r="I33562" s="34">
        <v>317</v>
      </c>
      <c r="J33562" s="34">
        <v>176</v>
      </c>
      <c r="K33562" s="34">
        <v>264</v>
      </c>
      <c r="L33562" s="34">
        <v>147</v>
      </c>
      <c r="M33562" s="34">
        <v>232</v>
      </c>
      <c r="N33562" s="34">
        <v>191</v>
      </c>
      <c r="O33562" s="34">
        <v>231</v>
      </c>
      <c r="P33562" s="34">
        <v>165</v>
      </c>
      <c r="Q33562" s="34">
        <v>315</v>
      </c>
      <c r="R33562" s="34">
        <v>224</v>
      </c>
      <c r="S33562" s="34">
        <v>326</v>
      </c>
      <c r="T33562" s="34">
        <v>217</v>
      </c>
      <c r="U33562" s="34">
        <v>220</v>
      </c>
      <c r="V33562" s="34">
        <v>226</v>
      </c>
      <c r="W33562" s="34">
        <v>284</v>
      </c>
      <c r="X33562" s="34">
        <v>277</v>
      </c>
      <c r="Y33562" s="34">
        <v>267</v>
      </c>
      <c r="Z33562" s="34">
        <v>243</v>
      </c>
      <c r="AA33562" s="34">
        <v>324</v>
      </c>
      <c r="AB33562" s="34">
        <v>251</v>
      </c>
      <c r="AC33562" s="34">
        <v>429</v>
      </c>
    </row>
    <row r="33563" spans="1:29" x14ac:dyDescent="0.2">
      <c r="A33563" s="34" t="s">
        <v>94056</v>
      </c>
      <c r="B33563" s="34">
        <v>29</v>
      </c>
      <c r="C33563" s="34">
        <v>57</v>
      </c>
      <c r="D33563" s="34">
        <v>70</v>
      </c>
      <c r="E33563" s="34">
        <v>60</v>
      </c>
      <c r="F33563" s="34">
        <v>60</v>
      </c>
      <c r="G33563" s="34">
        <v>45</v>
      </c>
      <c r="H33563" s="34">
        <v>36</v>
      </c>
      <c r="I33563" s="34">
        <v>38</v>
      </c>
      <c r="J33563" s="34">
        <v>29</v>
      </c>
      <c r="K33563" s="34">
        <v>94</v>
      </c>
      <c r="L33563" s="34">
        <v>33</v>
      </c>
      <c r="M33563" s="34">
        <v>43</v>
      </c>
      <c r="N33563" s="34">
        <v>46</v>
      </c>
      <c r="O33563" s="34">
        <v>55</v>
      </c>
      <c r="P33563" s="34">
        <v>31</v>
      </c>
      <c r="Q33563" s="34">
        <v>71</v>
      </c>
      <c r="R33563" s="34">
        <v>34</v>
      </c>
      <c r="S33563" s="34">
        <v>82</v>
      </c>
      <c r="T33563" s="34">
        <v>29</v>
      </c>
      <c r="U33563" s="34">
        <v>40</v>
      </c>
      <c r="V33563" s="34">
        <v>47</v>
      </c>
      <c r="W33563" s="34">
        <v>39</v>
      </c>
      <c r="X33563" s="34">
        <v>67</v>
      </c>
      <c r="Y33563" s="34">
        <v>46</v>
      </c>
      <c r="Z33563" s="34">
        <v>41</v>
      </c>
      <c r="AA33563" s="34">
        <v>69</v>
      </c>
      <c r="AB33563" s="34">
        <v>43</v>
      </c>
      <c r="AC33563" s="34">
        <v>96</v>
      </c>
    </row>
    <row r="33564" spans="1:29" x14ac:dyDescent="0.2">
      <c r="A33564" s="34" t="s">
        <v>94057</v>
      </c>
      <c r="B33564" s="34">
        <v>175</v>
      </c>
      <c r="C33564" s="34">
        <v>192</v>
      </c>
      <c r="D33564" s="34">
        <v>256</v>
      </c>
      <c r="E33564" s="34">
        <v>229</v>
      </c>
      <c r="F33564" s="34">
        <v>254</v>
      </c>
      <c r="G33564" s="34">
        <v>242</v>
      </c>
      <c r="H33564" s="34">
        <v>268</v>
      </c>
      <c r="I33564" s="34">
        <v>221</v>
      </c>
      <c r="J33564" s="34">
        <v>236</v>
      </c>
      <c r="K33564" s="34">
        <v>245</v>
      </c>
      <c r="L33564" s="34">
        <v>200</v>
      </c>
      <c r="M33564" s="34">
        <v>195</v>
      </c>
      <c r="N33564" s="34">
        <v>192</v>
      </c>
      <c r="O33564" s="34">
        <v>205</v>
      </c>
      <c r="P33564" s="34">
        <v>248</v>
      </c>
      <c r="Q33564" s="34">
        <v>271</v>
      </c>
      <c r="R33564" s="34">
        <v>295</v>
      </c>
      <c r="S33564" s="34">
        <v>255</v>
      </c>
      <c r="T33564" s="34">
        <v>246</v>
      </c>
      <c r="U33564" s="34">
        <v>230</v>
      </c>
      <c r="V33564" s="34">
        <v>298</v>
      </c>
      <c r="W33564" s="34">
        <v>333</v>
      </c>
      <c r="X33564" s="34">
        <v>312</v>
      </c>
      <c r="Y33564" s="34">
        <v>253</v>
      </c>
      <c r="Z33564" s="34">
        <v>249</v>
      </c>
      <c r="AA33564" s="34">
        <v>289</v>
      </c>
      <c r="AB33564" s="34">
        <v>344</v>
      </c>
      <c r="AC33564" s="34">
        <v>420</v>
      </c>
    </row>
    <row r="33565" spans="1:29" x14ac:dyDescent="0.2">
      <c r="A33565" s="34" t="s">
        <v>94058</v>
      </c>
      <c r="B33565" s="34">
        <v>86</v>
      </c>
      <c r="C33565" s="34">
        <v>158</v>
      </c>
      <c r="D33565" s="34">
        <v>119</v>
      </c>
      <c r="E33565" s="34">
        <v>153</v>
      </c>
      <c r="F33565" s="34">
        <v>139</v>
      </c>
      <c r="G33565" s="34">
        <v>116</v>
      </c>
      <c r="H33565" s="34">
        <v>113</v>
      </c>
      <c r="I33565" s="34">
        <v>115</v>
      </c>
      <c r="J33565" s="34">
        <v>108</v>
      </c>
      <c r="K33565" s="34">
        <v>162</v>
      </c>
      <c r="L33565" s="34">
        <v>87</v>
      </c>
      <c r="M33565" s="34">
        <v>145</v>
      </c>
      <c r="N33565" s="34">
        <v>99</v>
      </c>
      <c r="O33565" s="34">
        <v>138</v>
      </c>
      <c r="P33565" s="34">
        <v>96</v>
      </c>
      <c r="Q33565" s="34">
        <v>195</v>
      </c>
      <c r="R33565" s="34">
        <v>151</v>
      </c>
      <c r="S33565" s="34">
        <v>191</v>
      </c>
      <c r="T33565" s="34">
        <v>122</v>
      </c>
      <c r="U33565" s="34">
        <v>141</v>
      </c>
      <c r="V33565" s="34">
        <v>192</v>
      </c>
      <c r="W33565" s="34">
        <v>191</v>
      </c>
      <c r="X33565" s="34">
        <v>180</v>
      </c>
      <c r="Y33565" s="34">
        <v>180</v>
      </c>
      <c r="Z33565" s="34">
        <v>151</v>
      </c>
      <c r="AA33565" s="34">
        <v>222</v>
      </c>
      <c r="AB33565" s="34">
        <v>111</v>
      </c>
      <c r="AC33565" s="34">
        <v>252</v>
      </c>
    </row>
    <row r="33566" spans="1:29" x14ac:dyDescent="0.2">
      <c r="A33566" s="34" t="s">
        <v>94059</v>
      </c>
      <c r="B33566" s="34">
        <v>116</v>
      </c>
      <c r="C33566" s="34">
        <v>115</v>
      </c>
      <c r="D33566" s="34">
        <v>144</v>
      </c>
      <c r="E33566" s="34">
        <v>182</v>
      </c>
      <c r="F33566" s="34">
        <v>117</v>
      </c>
      <c r="G33566" s="34">
        <v>157</v>
      </c>
      <c r="H33566" s="34">
        <v>103</v>
      </c>
      <c r="I33566" s="34">
        <v>113</v>
      </c>
      <c r="J33566" s="34">
        <v>115</v>
      </c>
      <c r="K33566" s="34">
        <v>172</v>
      </c>
      <c r="L33566" s="34">
        <v>87</v>
      </c>
      <c r="M33566" s="34">
        <v>101</v>
      </c>
      <c r="N33566" s="34">
        <v>94</v>
      </c>
      <c r="O33566" s="34">
        <v>98</v>
      </c>
      <c r="P33566" s="34">
        <v>117</v>
      </c>
      <c r="Q33566" s="34">
        <v>166</v>
      </c>
      <c r="R33566" s="34">
        <v>165</v>
      </c>
      <c r="S33566" s="34">
        <v>156</v>
      </c>
      <c r="T33566" s="34">
        <v>105</v>
      </c>
      <c r="U33566" s="34">
        <v>131</v>
      </c>
      <c r="V33566" s="34">
        <v>152</v>
      </c>
      <c r="W33566" s="34">
        <v>194</v>
      </c>
      <c r="X33566" s="34">
        <v>166</v>
      </c>
      <c r="Y33566" s="34">
        <v>174</v>
      </c>
      <c r="Z33566" s="34">
        <v>149</v>
      </c>
      <c r="AA33566" s="34">
        <v>154</v>
      </c>
      <c r="AB33566" s="34">
        <v>143</v>
      </c>
      <c r="AC33566" s="34">
        <v>243</v>
      </c>
    </row>
    <row r="33567" spans="1:29" x14ac:dyDescent="0.2">
      <c r="A33567" s="34" t="s">
        <v>94060</v>
      </c>
      <c r="B33567" s="34">
        <v>264</v>
      </c>
      <c r="C33567" s="34">
        <v>44</v>
      </c>
      <c r="D33567" s="34">
        <v>48</v>
      </c>
      <c r="E33567" s="34">
        <v>51</v>
      </c>
      <c r="F33567" s="34">
        <v>70</v>
      </c>
      <c r="G33567" s="34">
        <v>65</v>
      </c>
      <c r="H33567" s="34">
        <v>78</v>
      </c>
      <c r="I33567" s="34">
        <v>65</v>
      </c>
      <c r="J33567" s="34">
        <v>43</v>
      </c>
      <c r="K33567" s="34">
        <v>56</v>
      </c>
      <c r="L33567" s="34">
        <v>103</v>
      </c>
      <c r="M33567" s="34">
        <v>49</v>
      </c>
      <c r="N33567" s="34">
        <v>75</v>
      </c>
      <c r="O33567" s="34">
        <v>52</v>
      </c>
      <c r="P33567" s="34">
        <v>74</v>
      </c>
      <c r="Q33567" s="34">
        <v>109</v>
      </c>
      <c r="R33567" s="34">
        <v>78</v>
      </c>
      <c r="S33567" s="34">
        <v>69</v>
      </c>
      <c r="T33567" s="34">
        <v>67</v>
      </c>
      <c r="U33567" s="34">
        <v>73</v>
      </c>
      <c r="V33567" s="34">
        <v>89</v>
      </c>
      <c r="W33567" s="34">
        <v>126</v>
      </c>
      <c r="X33567" s="34">
        <v>70</v>
      </c>
      <c r="Y33567" s="34">
        <v>101</v>
      </c>
      <c r="Z33567" s="34">
        <v>42</v>
      </c>
      <c r="AA33567" s="34">
        <v>69</v>
      </c>
      <c r="AB33567" s="34">
        <v>87</v>
      </c>
      <c r="AC33567" s="34">
        <v>109</v>
      </c>
    </row>
    <row r="33568" spans="1:29" x14ac:dyDescent="0.2">
      <c r="A33568" s="34" t="s">
        <v>94061</v>
      </c>
      <c r="B33568" s="34">
        <v>3</v>
      </c>
      <c r="C33568" s="34">
        <v>0</v>
      </c>
      <c r="D33568" s="34">
        <v>0</v>
      </c>
      <c r="E33568" s="34">
        <v>0</v>
      </c>
      <c r="F33568" s="34">
        <v>0</v>
      </c>
      <c r="G33568" s="34">
        <v>0</v>
      </c>
      <c r="H33568" s="34">
        <v>0</v>
      </c>
      <c r="I33568" s="34">
        <v>0</v>
      </c>
      <c r="J33568" s="34">
        <v>0</v>
      </c>
      <c r="K33568" s="34">
        <v>0</v>
      </c>
      <c r="L33568" s="34">
        <v>0</v>
      </c>
      <c r="M33568" s="34">
        <v>0</v>
      </c>
      <c r="N33568" s="34">
        <v>0</v>
      </c>
      <c r="O33568" s="34">
        <v>0</v>
      </c>
      <c r="P33568" s="34">
        <v>0</v>
      </c>
      <c r="Q33568" s="34">
        <v>0</v>
      </c>
      <c r="R33568" s="34">
        <v>0</v>
      </c>
      <c r="S33568" s="34">
        <v>0</v>
      </c>
      <c r="T33568" s="34">
        <v>0</v>
      </c>
      <c r="U33568" s="34">
        <v>0</v>
      </c>
      <c r="V33568" s="34">
        <v>0</v>
      </c>
      <c r="W33568" s="34">
        <v>0</v>
      </c>
      <c r="X33568" s="34">
        <v>0</v>
      </c>
      <c r="Y33568" s="34">
        <v>0</v>
      </c>
      <c r="Z33568" s="34">
        <v>0</v>
      </c>
      <c r="AA33568" s="34">
        <v>1</v>
      </c>
      <c r="AB33568" s="34">
        <v>0</v>
      </c>
      <c r="AC33568" s="34">
        <v>0</v>
      </c>
    </row>
    <row r="33569" spans="1:29" x14ac:dyDescent="0.2">
      <c r="A33569" s="34" t="s">
        <v>94062</v>
      </c>
      <c r="B33569" s="34">
        <v>67</v>
      </c>
      <c r="C33569" s="34">
        <v>63</v>
      </c>
      <c r="D33569" s="34">
        <v>93</v>
      </c>
      <c r="E33569" s="34">
        <v>71</v>
      </c>
      <c r="F33569" s="34">
        <v>79</v>
      </c>
      <c r="G33569" s="34">
        <v>106</v>
      </c>
      <c r="H33569" s="34">
        <v>83</v>
      </c>
      <c r="I33569" s="34">
        <v>54</v>
      </c>
      <c r="J33569" s="34">
        <v>72</v>
      </c>
      <c r="K33569" s="34">
        <v>112</v>
      </c>
      <c r="L33569" s="34">
        <v>66</v>
      </c>
      <c r="M33569" s="34">
        <v>56</v>
      </c>
      <c r="N33569" s="34">
        <v>86</v>
      </c>
      <c r="O33569" s="34">
        <v>45</v>
      </c>
      <c r="P33569" s="34">
        <v>69</v>
      </c>
      <c r="Q33569" s="34">
        <v>73</v>
      </c>
      <c r="R33569" s="34">
        <v>97</v>
      </c>
      <c r="S33569" s="34">
        <v>106</v>
      </c>
      <c r="T33569" s="34">
        <v>98</v>
      </c>
      <c r="U33569" s="34">
        <v>50</v>
      </c>
      <c r="V33569" s="34">
        <v>84</v>
      </c>
      <c r="W33569" s="34">
        <v>69</v>
      </c>
      <c r="X33569" s="34">
        <v>75</v>
      </c>
      <c r="Y33569" s="34">
        <v>66</v>
      </c>
      <c r="Z33569" s="34">
        <v>72</v>
      </c>
      <c r="AA33569" s="34">
        <v>118</v>
      </c>
      <c r="AB33569" s="34">
        <v>74</v>
      </c>
      <c r="AC33569" s="34">
        <v>118</v>
      </c>
    </row>
    <row r="33570" spans="1:29" x14ac:dyDescent="0.2">
      <c r="A33570" s="34" t="s">
        <v>94063</v>
      </c>
      <c r="B33570" s="34">
        <v>63</v>
      </c>
      <c r="C33570" s="34">
        <v>62</v>
      </c>
      <c r="D33570" s="34">
        <v>61</v>
      </c>
      <c r="E33570" s="34">
        <v>69</v>
      </c>
      <c r="F33570" s="34">
        <v>44</v>
      </c>
      <c r="G33570" s="34">
        <v>109</v>
      </c>
      <c r="H33570" s="34">
        <v>60</v>
      </c>
      <c r="I33570" s="34">
        <v>58</v>
      </c>
      <c r="J33570" s="34">
        <v>49</v>
      </c>
      <c r="K33570" s="34">
        <v>64</v>
      </c>
      <c r="L33570" s="34">
        <v>37</v>
      </c>
      <c r="M33570" s="34">
        <v>29</v>
      </c>
      <c r="N33570" s="34">
        <v>63</v>
      </c>
      <c r="O33570" s="34">
        <v>54</v>
      </c>
      <c r="P33570" s="34">
        <v>58</v>
      </c>
      <c r="Q33570" s="34">
        <v>47</v>
      </c>
      <c r="R33570" s="34">
        <v>47</v>
      </c>
      <c r="S33570" s="34">
        <v>74</v>
      </c>
      <c r="T33570" s="34">
        <v>65</v>
      </c>
      <c r="U33570" s="34">
        <v>47</v>
      </c>
      <c r="V33570" s="34">
        <v>62</v>
      </c>
      <c r="W33570" s="34">
        <v>84</v>
      </c>
      <c r="X33570" s="34">
        <v>85</v>
      </c>
      <c r="Y33570" s="34">
        <v>73</v>
      </c>
      <c r="Z33570" s="34">
        <v>60</v>
      </c>
      <c r="AA33570" s="34">
        <v>78</v>
      </c>
      <c r="AB33570" s="34">
        <v>70</v>
      </c>
      <c r="AC33570" s="34">
        <v>91</v>
      </c>
    </row>
    <row r="33571" spans="1:29" x14ac:dyDescent="0.2">
      <c r="A33571" s="34" t="s">
        <v>94064</v>
      </c>
      <c r="B33571" s="34">
        <v>42</v>
      </c>
      <c r="C33571" s="34">
        <v>46</v>
      </c>
      <c r="D33571" s="34">
        <v>42</v>
      </c>
      <c r="E33571" s="34">
        <v>50</v>
      </c>
      <c r="F33571" s="34">
        <v>26</v>
      </c>
      <c r="G33571" s="34">
        <v>65</v>
      </c>
      <c r="H33571" s="34">
        <v>44</v>
      </c>
      <c r="I33571" s="34">
        <v>49</v>
      </c>
      <c r="J33571" s="34">
        <v>30</v>
      </c>
      <c r="K33571" s="34">
        <v>46</v>
      </c>
      <c r="L33571" s="34">
        <v>19</v>
      </c>
      <c r="M33571" s="34">
        <v>33</v>
      </c>
      <c r="N33571" s="34">
        <v>32</v>
      </c>
      <c r="O33571" s="34">
        <v>33</v>
      </c>
      <c r="P33571" s="34">
        <v>50</v>
      </c>
      <c r="Q33571" s="34">
        <v>41</v>
      </c>
      <c r="R33571" s="34">
        <v>48</v>
      </c>
      <c r="S33571" s="34">
        <v>67</v>
      </c>
      <c r="T33571" s="34">
        <v>21</v>
      </c>
      <c r="U33571" s="34">
        <v>30</v>
      </c>
      <c r="V33571" s="34">
        <v>36</v>
      </c>
      <c r="W33571" s="34">
        <v>43</v>
      </c>
      <c r="X33571" s="34">
        <v>53</v>
      </c>
      <c r="Y33571" s="34">
        <v>34</v>
      </c>
      <c r="Z33571" s="34">
        <v>32</v>
      </c>
      <c r="AA33571" s="34">
        <v>86</v>
      </c>
      <c r="AB33571" s="34">
        <v>39</v>
      </c>
      <c r="AC33571" s="34">
        <v>62</v>
      </c>
    </row>
    <row r="33572" spans="1:29" x14ac:dyDescent="0.2">
      <c r="A33572" s="34" t="s">
        <v>94065</v>
      </c>
      <c r="B33572" s="34">
        <v>51</v>
      </c>
      <c r="C33572" s="34">
        <v>61</v>
      </c>
      <c r="D33572" s="34">
        <v>87</v>
      </c>
      <c r="E33572" s="34">
        <v>51</v>
      </c>
      <c r="F33572" s="34">
        <v>64</v>
      </c>
      <c r="G33572" s="34">
        <v>61</v>
      </c>
      <c r="H33572" s="34">
        <v>85</v>
      </c>
      <c r="I33572" s="34">
        <v>59</v>
      </c>
      <c r="J33572" s="34">
        <v>56</v>
      </c>
      <c r="K33572" s="34">
        <v>77</v>
      </c>
      <c r="L33572" s="34">
        <v>46</v>
      </c>
      <c r="M33572" s="34">
        <v>41</v>
      </c>
      <c r="N33572" s="34">
        <v>41</v>
      </c>
      <c r="O33572" s="34">
        <v>53</v>
      </c>
      <c r="P33572" s="34">
        <v>57</v>
      </c>
      <c r="Q33572" s="34">
        <v>81</v>
      </c>
      <c r="R33572" s="34">
        <v>69</v>
      </c>
      <c r="S33572" s="34">
        <v>88</v>
      </c>
      <c r="T33572" s="34">
        <v>55</v>
      </c>
      <c r="U33572" s="34">
        <v>47</v>
      </c>
      <c r="V33572" s="34">
        <v>96</v>
      </c>
      <c r="W33572" s="34">
        <v>60</v>
      </c>
      <c r="X33572" s="34">
        <v>104</v>
      </c>
      <c r="Y33572" s="34">
        <v>49</v>
      </c>
      <c r="Z33572" s="34">
        <v>91</v>
      </c>
      <c r="AA33572" s="34">
        <v>104</v>
      </c>
      <c r="AB33572" s="34">
        <v>77</v>
      </c>
      <c r="AC33572" s="34">
        <v>85</v>
      </c>
    </row>
    <row r="33573" spans="1:29" x14ac:dyDescent="0.2">
      <c r="A33573" s="34" t="s">
        <v>94066</v>
      </c>
      <c r="B33573" s="34">
        <v>36</v>
      </c>
      <c r="C33573" s="34">
        <v>87</v>
      </c>
      <c r="D33573" s="34">
        <v>87</v>
      </c>
      <c r="E33573" s="34">
        <v>122</v>
      </c>
      <c r="F33573" s="34">
        <v>54</v>
      </c>
      <c r="G33573" s="34">
        <v>82</v>
      </c>
      <c r="H33573" s="34">
        <v>67</v>
      </c>
      <c r="I33573" s="34">
        <v>79</v>
      </c>
      <c r="J33573" s="34">
        <v>36</v>
      </c>
      <c r="K33573" s="34">
        <v>81</v>
      </c>
      <c r="L33573" s="34">
        <v>22</v>
      </c>
      <c r="M33573" s="34">
        <v>74</v>
      </c>
      <c r="N33573" s="34">
        <v>34</v>
      </c>
      <c r="O33573" s="34">
        <v>66</v>
      </c>
      <c r="P33573" s="34">
        <v>38</v>
      </c>
      <c r="Q33573" s="34">
        <v>78</v>
      </c>
      <c r="R33573" s="34">
        <v>43</v>
      </c>
      <c r="S33573" s="34">
        <v>100</v>
      </c>
      <c r="T33573" s="34">
        <v>34</v>
      </c>
      <c r="U33573" s="34">
        <v>83</v>
      </c>
      <c r="V33573" s="34">
        <v>63</v>
      </c>
      <c r="W33573" s="34">
        <v>79</v>
      </c>
      <c r="X33573" s="34">
        <v>78</v>
      </c>
      <c r="Y33573" s="34">
        <v>56</v>
      </c>
      <c r="Z33573" s="34">
        <v>78</v>
      </c>
      <c r="AA33573" s="34">
        <v>86</v>
      </c>
      <c r="AB33573" s="34">
        <v>39</v>
      </c>
      <c r="AC33573" s="34">
        <v>90</v>
      </c>
    </row>
    <row r="33574" spans="1:29" x14ac:dyDescent="0.2">
      <c r="A33574" s="34" t="s">
        <v>94067</v>
      </c>
      <c r="B33574" s="34">
        <v>32</v>
      </c>
      <c r="C33574" s="34">
        <v>123</v>
      </c>
      <c r="D33574" s="34">
        <v>66</v>
      </c>
      <c r="E33574" s="34">
        <v>137</v>
      </c>
      <c r="F33574" s="34">
        <v>61</v>
      </c>
      <c r="G33574" s="34">
        <v>154</v>
      </c>
      <c r="H33574" s="34">
        <v>58</v>
      </c>
      <c r="I33574" s="34">
        <v>94</v>
      </c>
      <c r="J33574" s="34">
        <v>48</v>
      </c>
      <c r="K33574" s="34">
        <v>104</v>
      </c>
      <c r="L33574" s="34">
        <v>17</v>
      </c>
      <c r="M33574" s="34">
        <v>90</v>
      </c>
      <c r="N33574" s="34">
        <v>53</v>
      </c>
      <c r="O33574" s="34">
        <v>88</v>
      </c>
      <c r="P33574" s="34">
        <v>36</v>
      </c>
      <c r="Q33574" s="34">
        <v>101</v>
      </c>
      <c r="R33574" s="34">
        <v>57</v>
      </c>
      <c r="S33574" s="34">
        <v>165</v>
      </c>
      <c r="T33574" s="34">
        <v>55</v>
      </c>
      <c r="U33574" s="34">
        <v>81</v>
      </c>
      <c r="V33574" s="34">
        <v>59</v>
      </c>
      <c r="W33574" s="34">
        <v>105</v>
      </c>
      <c r="X33574" s="34">
        <v>99</v>
      </c>
      <c r="Y33574" s="34">
        <v>79</v>
      </c>
      <c r="Z33574" s="34">
        <v>85</v>
      </c>
      <c r="AA33574" s="34">
        <v>151</v>
      </c>
      <c r="AB33574" s="34">
        <v>36</v>
      </c>
      <c r="AC33574" s="34">
        <v>177</v>
      </c>
    </row>
    <row r="33575" spans="1:29" x14ac:dyDescent="0.2">
      <c r="A33575" s="34" t="s">
        <v>94068</v>
      </c>
      <c r="B33575" s="34">
        <v>93</v>
      </c>
      <c r="C33575" s="34">
        <v>214</v>
      </c>
      <c r="D33575" s="34">
        <v>183</v>
      </c>
      <c r="E33575" s="34">
        <v>195</v>
      </c>
      <c r="F33575" s="34">
        <v>162</v>
      </c>
      <c r="G33575" s="34">
        <v>184</v>
      </c>
      <c r="H33575" s="34">
        <v>153</v>
      </c>
      <c r="I33575" s="34">
        <v>172</v>
      </c>
      <c r="J33575" s="34">
        <v>167</v>
      </c>
      <c r="K33575" s="34">
        <v>201</v>
      </c>
      <c r="L33575" s="34">
        <v>83</v>
      </c>
      <c r="M33575" s="34">
        <v>143</v>
      </c>
      <c r="N33575" s="34">
        <v>123</v>
      </c>
      <c r="O33575" s="34">
        <v>138</v>
      </c>
      <c r="P33575" s="34">
        <v>114</v>
      </c>
      <c r="Q33575" s="34">
        <v>214</v>
      </c>
      <c r="R33575" s="34">
        <v>150</v>
      </c>
      <c r="S33575" s="34">
        <v>196</v>
      </c>
      <c r="T33575" s="34">
        <v>138</v>
      </c>
      <c r="U33575" s="34">
        <v>150</v>
      </c>
      <c r="V33575" s="34">
        <v>146</v>
      </c>
      <c r="W33575" s="34">
        <v>168</v>
      </c>
      <c r="X33575" s="34">
        <v>207</v>
      </c>
      <c r="Y33575" s="34">
        <v>162</v>
      </c>
      <c r="Z33575" s="34">
        <v>213</v>
      </c>
      <c r="AA33575" s="34">
        <v>216</v>
      </c>
      <c r="AB33575" s="34">
        <v>181</v>
      </c>
      <c r="AC33575" s="34">
        <v>289</v>
      </c>
    </row>
    <row r="33576" spans="1:29" x14ac:dyDescent="0.2">
      <c r="A33576" s="34" t="s">
        <v>94069</v>
      </c>
      <c r="B33576" s="34">
        <v>38</v>
      </c>
      <c r="C33576" s="34">
        <v>28</v>
      </c>
      <c r="D33576" s="34">
        <v>40</v>
      </c>
      <c r="E33576" s="34">
        <v>33</v>
      </c>
      <c r="F33576" s="34">
        <v>26</v>
      </c>
      <c r="G33576" s="34">
        <v>30</v>
      </c>
      <c r="H33576" s="34">
        <v>35</v>
      </c>
      <c r="I33576" s="34">
        <v>29</v>
      </c>
      <c r="J33576" s="34">
        <v>42</v>
      </c>
      <c r="K33576" s="34">
        <v>23</v>
      </c>
      <c r="L33576" s="34">
        <v>23</v>
      </c>
      <c r="M33576" s="34">
        <v>27</v>
      </c>
      <c r="N33576" s="34">
        <v>22</v>
      </c>
      <c r="O33576" s="34">
        <v>21</v>
      </c>
      <c r="P33576" s="34">
        <v>26</v>
      </c>
      <c r="Q33576" s="34">
        <v>24</v>
      </c>
      <c r="R33576" s="34">
        <v>52</v>
      </c>
      <c r="S33576" s="34">
        <v>44</v>
      </c>
      <c r="T33576" s="34">
        <v>36</v>
      </c>
      <c r="U33576" s="34">
        <v>19</v>
      </c>
      <c r="V33576" s="34">
        <v>44</v>
      </c>
      <c r="W33576" s="34">
        <v>38</v>
      </c>
      <c r="X33576" s="34">
        <v>32</v>
      </c>
      <c r="Y33576" s="34">
        <v>48</v>
      </c>
      <c r="Z33576" s="34">
        <v>31</v>
      </c>
      <c r="AA33576" s="34">
        <v>51</v>
      </c>
      <c r="AB33576" s="34">
        <v>47</v>
      </c>
      <c r="AC33576" s="34">
        <v>41</v>
      </c>
    </row>
    <row r="33577" spans="1:29" x14ac:dyDescent="0.2">
      <c r="A33577" s="34" t="s">
        <v>94070</v>
      </c>
      <c r="B33577" s="34">
        <v>46</v>
      </c>
      <c r="C33577" s="34">
        <v>80</v>
      </c>
      <c r="D33577" s="34">
        <v>94</v>
      </c>
      <c r="E33577" s="34">
        <v>110</v>
      </c>
      <c r="F33577" s="34">
        <v>68</v>
      </c>
      <c r="G33577" s="34">
        <v>85</v>
      </c>
      <c r="H33577" s="34">
        <v>69</v>
      </c>
      <c r="I33577" s="34">
        <v>94</v>
      </c>
      <c r="J33577" s="34">
        <v>35</v>
      </c>
      <c r="K33577" s="34">
        <v>109</v>
      </c>
      <c r="L33577" s="34">
        <v>29</v>
      </c>
      <c r="M33577" s="34">
        <v>63</v>
      </c>
      <c r="N33577" s="34">
        <v>54</v>
      </c>
      <c r="O33577" s="34">
        <v>55</v>
      </c>
      <c r="P33577" s="34">
        <v>53</v>
      </c>
      <c r="Q33577" s="34">
        <v>93</v>
      </c>
      <c r="R33577" s="34">
        <v>60</v>
      </c>
      <c r="S33577" s="34">
        <v>88</v>
      </c>
      <c r="T33577" s="34">
        <v>38</v>
      </c>
      <c r="U33577" s="34">
        <v>63</v>
      </c>
      <c r="V33577" s="34">
        <v>57</v>
      </c>
      <c r="W33577" s="34">
        <v>54</v>
      </c>
      <c r="X33577" s="34">
        <v>81</v>
      </c>
      <c r="Y33577" s="34">
        <v>54</v>
      </c>
      <c r="Z33577" s="34">
        <v>64</v>
      </c>
      <c r="AA33577" s="34">
        <v>97</v>
      </c>
      <c r="AB33577" s="34">
        <v>46</v>
      </c>
      <c r="AC33577" s="34">
        <v>112</v>
      </c>
    </row>
    <row r="33578" spans="1:29" x14ac:dyDescent="0.2">
      <c r="A33578" s="34" t="s">
        <v>94071</v>
      </c>
      <c r="B33578" s="34">
        <v>101</v>
      </c>
      <c r="C33578" s="34">
        <v>166</v>
      </c>
      <c r="D33578" s="34">
        <v>147</v>
      </c>
      <c r="E33578" s="34">
        <v>193</v>
      </c>
      <c r="F33578" s="34">
        <v>142</v>
      </c>
      <c r="G33578" s="34">
        <v>160</v>
      </c>
      <c r="H33578" s="34">
        <v>95</v>
      </c>
      <c r="I33578" s="34">
        <v>165</v>
      </c>
      <c r="J33578" s="34">
        <v>92</v>
      </c>
      <c r="K33578" s="34">
        <v>199</v>
      </c>
      <c r="L33578" s="34">
        <v>54</v>
      </c>
      <c r="M33578" s="34">
        <v>136</v>
      </c>
      <c r="N33578" s="34">
        <v>71</v>
      </c>
      <c r="O33578" s="34">
        <v>118</v>
      </c>
      <c r="P33578" s="34">
        <v>68</v>
      </c>
      <c r="Q33578" s="34">
        <v>166</v>
      </c>
      <c r="R33578" s="34">
        <v>126</v>
      </c>
      <c r="S33578" s="34">
        <v>189</v>
      </c>
      <c r="T33578" s="34">
        <v>73</v>
      </c>
      <c r="U33578" s="34">
        <v>129</v>
      </c>
      <c r="V33578" s="34">
        <v>128</v>
      </c>
      <c r="W33578" s="34">
        <v>162</v>
      </c>
      <c r="X33578" s="34">
        <v>154</v>
      </c>
      <c r="Y33578" s="34">
        <v>102</v>
      </c>
      <c r="Z33578" s="34">
        <v>147</v>
      </c>
      <c r="AA33578" s="34">
        <v>168</v>
      </c>
      <c r="AB33578" s="34">
        <v>96</v>
      </c>
      <c r="AC33578" s="34">
        <v>242</v>
      </c>
    </row>
    <row r="33579" spans="1:29" x14ac:dyDescent="0.2">
      <c r="A33579" s="34" t="s">
        <v>94072</v>
      </c>
      <c r="B33579" s="34">
        <v>43</v>
      </c>
      <c r="C33579" s="34">
        <v>66</v>
      </c>
      <c r="D33579" s="34">
        <v>124</v>
      </c>
      <c r="E33579" s="34">
        <v>64</v>
      </c>
      <c r="F33579" s="34">
        <v>77</v>
      </c>
      <c r="G33579" s="34">
        <v>87</v>
      </c>
      <c r="H33579" s="34">
        <v>67</v>
      </c>
      <c r="I33579" s="34">
        <v>80</v>
      </c>
      <c r="J33579" s="34">
        <v>83</v>
      </c>
      <c r="K33579" s="34">
        <v>124</v>
      </c>
      <c r="L33579" s="34">
        <v>53</v>
      </c>
      <c r="M33579" s="34">
        <v>54</v>
      </c>
      <c r="N33579" s="34">
        <v>77</v>
      </c>
      <c r="O33579" s="34">
        <v>70</v>
      </c>
      <c r="P33579" s="34">
        <v>81</v>
      </c>
      <c r="Q33579" s="34">
        <v>67</v>
      </c>
      <c r="R33579" s="34">
        <v>95</v>
      </c>
      <c r="S33579" s="34">
        <v>81</v>
      </c>
      <c r="T33579" s="34">
        <v>53</v>
      </c>
      <c r="U33579" s="34">
        <v>62</v>
      </c>
      <c r="V33579" s="34">
        <v>107</v>
      </c>
      <c r="W33579" s="34">
        <v>83</v>
      </c>
      <c r="X33579" s="34">
        <v>123</v>
      </c>
      <c r="Y33579" s="34">
        <v>51</v>
      </c>
      <c r="Z33579" s="34">
        <v>84</v>
      </c>
      <c r="AA33579" s="34">
        <v>113</v>
      </c>
      <c r="AB33579" s="34">
        <v>79</v>
      </c>
      <c r="AC33579" s="34">
        <v>103</v>
      </c>
    </row>
    <row r="33580" spans="1:29" x14ac:dyDescent="0.2">
      <c r="A33580" s="34" t="s">
        <v>94073</v>
      </c>
      <c r="B33580" s="34">
        <v>721</v>
      </c>
      <c r="C33580" s="34">
        <v>542</v>
      </c>
      <c r="D33580" s="34">
        <v>769</v>
      </c>
      <c r="E33580" s="34">
        <v>580</v>
      </c>
      <c r="F33580" s="34">
        <v>822</v>
      </c>
      <c r="G33580" s="34">
        <v>461</v>
      </c>
      <c r="H33580" s="34">
        <v>800</v>
      </c>
      <c r="I33580" s="34">
        <v>553</v>
      </c>
      <c r="J33580" s="34">
        <v>784</v>
      </c>
      <c r="K33580" s="34">
        <v>577</v>
      </c>
      <c r="L33580" s="34">
        <v>955</v>
      </c>
      <c r="M33580" s="34">
        <v>561</v>
      </c>
      <c r="N33580" s="34">
        <v>704</v>
      </c>
      <c r="O33580" s="34">
        <v>506</v>
      </c>
      <c r="P33580" s="34">
        <v>832</v>
      </c>
      <c r="Q33580" s="34">
        <v>866</v>
      </c>
      <c r="R33580" s="34">
        <v>1188</v>
      </c>
      <c r="S33580" s="34">
        <v>709</v>
      </c>
      <c r="T33580" s="34">
        <v>1356</v>
      </c>
      <c r="U33580" s="34">
        <v>706</v>
      </c>
      <c r="V33580" s="34">
        <v>1133</v>
      </c>
      <c r="W33580" s="34">
        <v>1023</v>
      </c>
      <c r="X33580" s="34">
        <v>900</v>
      </c>
      <c r="Y33580" s="34">
        <v>905</v>
      </c>
      <c r="Z33580" s="34">
        <v>938</v>
      </c>
      <c r="AA33580" s="34">
        <v>738</v>
      </c>
      <c r="AB33580" s="34">
        <v>1407</v>
      </c>
      <c r="AC33580" s="34">
        <v>973</v>
      </c>
    </row>
    <row r="33581" spans="1:29" x14ac:dyDescent="0.2">
      <c r="A33581" s="34" t="s">
        <v>94074</v>
      </c>
      <c r="B33581" s="34">
        <v>62</v>
      </c>
      <c r="C33581" s="34">
        <v>32</v>
      </c>
      <c r="D33581" s="34">
        <v>57</v>
      </c>
      <c r="E33581" s="34">
        <v>44</v>
      </c>
      <c r="F33581" s="34">
        <v>39</v>
      </c>
      <c r="G33581" s="34">
        <v>40</v>
      </c>
      <c r="H33581" s="34">
        <v>25</v>
      </c>
      <c r="I33581" s="34">
        <v>35</v>
      </c>
      <c r="J33581" s="34">
        <v>36</v>
      </c>
      <c r="K33581" s="34">
        <v>39</v>
      </c>
      <c r="L33581" s="34">
        <v>16</v>
      </c>
      <c r="M33581" s="34">
        <v>34</v>
      </c>
      <c r="N33581" s="34">
        <v>43</v>
      </c>
      <c r="O33581" s="34">
        <v>26</v>
      </c>
      <c r="P33581" s="34">
        <v>25</v>
      </c>
      <c r="Q33581" s="34">
        <v>32</v>
      </c>
      <c r="R33581" s="34">
        <v>39</v>
      </c>
      <c r="S33581" s="34">
        <v>58</v>
      </c>
      <c r="T33581" s="34">
        <v>29</v>
      </c>
      <c r="U33581" s="34">
        <v>31</v>
      </c>
      <c r="V33581" s="34">
        <v>48</v>
      </c>
      <c r="W33581" s="34">
        <v>40</v>
      </c>
      <c r="X33581" s="34">
        <v>45</v>
      </c>
      <c r="Y33581" s="34">
        <v>26</v>
      </c>
      <c r="Z33581" s="34">
        <v>50</v>
      </c>
      <c r="AA33581" s="34">
        <v>44</v>
      </c>
      <c r="AB33581" s="34">
        <v>33</v>
      </c>
      <c r="AC33581" s="34">
        <v>47</v>
      </c>
    </row>
    <row r="33582" spans="1:29" x14ac:dyDescent="0.2">
      <c r="A33582" s="34" t="s">
        <v>94075</v>
      </c>
      <c r="B33582" s="34">
        <v>84</v>
      </c>
      <c r="C33582" s="34">
        <v>117</v>
      </c>
      <c r="D33582" s="34">
        <v>135</v>
      </c>
      <c r="E33582" s="34">
        <v>130</v>
      </c>
      <c r="F33582" s="34">
        <v>98</v>
      </c>
      <c r="G33582" s="34">
        <v>122</v>
      </c>
      <c r="H33582" s="34">
        <v>88</v>
      </c>
      <c r="I33582" s="34">
        <v>112</v>
      </c>
      <c r="J33582" s="34">
        <v>69</v>
      </c>
      <c r="K33582" s="34">
        <v>122</v>
      </c>
      <c r="L33582" s="34">
        <v>54</v>
      </c>
      <c r="M33582" s="34">
        <v>96</v>
      </c>
      <c r="N33582" s="34">
        <v>88</v>
      </c>
      <c r="O33582" s="34">
        <v>82</v>
      </c>
      <c r="P33582" s="34">
        <v>83</v>
      </c>
      <c r="Q33582" s="34">
        <v>85</v>
      </c>
      <c r="R33582" s="34">
        <v>107</v>
      </c>
      <c r="S33582" s="34">
        <v>152</v>
      </c>
      <c r="T33582" s="34">
        <v>61</v>
      </c>
      <c r="U33582" s="34">
        <v>84</v>
      </c>
      <c r="V33582" s="34">
        <v>121</v>
      </c>
      <c r="W33582" s="34">
        <v>107</v>
      </c>
      <c r="X33582" s="34">
        <v>149</v>
      </c>
      <c r="Y33582" s="34">
        <v>63</v>
      </c>
      <c r="Z33582" s="34">
        <v>118</v>
      </c>
      <c r="AA33582" s="34">
        <v>143</v>
      </c>
      <c r="AB33582" s="34">
        <v>120</v>
      </c>
      <c r="AC33582" s="34">
        <v>171</v>
      </c>
    </row>
    <row r="33583" spans="1:29" x14ac:dyDescent="0.2">
      <c r="A33583" s="34" t="s">
        <v>94076</v>
      </c>
      <c r="B33583" s="34">
        <v>81</v>
      </c>
      <c r="C33583" s="34">
        <v>200</v>
      </c>
      <c r="D33583" s="34">
        <v>155</v>
      </c>
      <c r="E33583" s="34">
        <v>228</v>
      </c>
      <c r="F33583" s="34">
        <v>167</v>
      </c>
      <c r="G33583" s="34">
        <v>225</v>
      </c>
      <c r="H33583" s="34">
        <v>119</v>
      </c>
      <c r="I33583" s="34">
        <v>182</v>
      </c>
      <c r="J33583" s="34">
        <v>113</v>
      </c>
      <c r="K33583" s="34">
        <v>190</v>
      </c>
      <c r="L33583" s="34">
        <v>70</v>
      </c>
      <c r="M33583" s="34">
        <v>166</v>
      </c>
      <c r="N33583" s="34">
        <v>123</v>
      </c>
      <c r="O33583" s="34">
        <v>142</v>
      </c>
      <c r="P33583" s="34">
        <v>114</v>
      </c>
      <c r="Q33583" s="34">
        <v>217</v>
      </c>
      <c r="R33583" s="34">
        <v>143</v>
      </c>
      <c r="S33583" s="34">
        <v>248</v>
      </c>
      <c r="T33583" s="34">
        <v>134</v>
      </c>
      <c r="U33583" s="34">
        <v>170</v>
      </c>
      <c r="V33583" s="34">
        <v>113</v>
      </c>
      <c r="W33583" s="34">
        <v>184</v>
      </c>
      <c r="X33583" s="34">
        <v>158</v>
      </c>
      <c r="Y33583" s="34">
        <v>151</v>
      </c>
      <c r="Z33583" s="34">
        <v>129</v>
      </c>
      <c r="AA33583" s="34">
        <v>214</v>
      </c>
      <c r="AB33583" s="34">
        <v>135</v>
      </c>
      <c r="AC33583" s="34">
        <v>291</v>
      </c>
    </row>
    <row r="33584" spans="1:29" x14ac:dyDescent="0.2">
      <c r="A33584" s="34" t="s">
        <v>94077</v>
      </c>
      <c r="B33584" s="34">
        <v>43</v>
      </c>
      <c r="C33584" s="34">
        <v>70</v>
      </c>
      <c r="D33584" s="34">
        <v>66</v>
      </c>
      <c r="E33584" s="34">
        <v>61</v>
      </c>
      <c r="F33584" s="34">
        <v>48</v>
      </c>
      <c r="G33584" s="34">
        <v>54</v>
      </c>
      <c r="H33584" s="34">
        <v>40</v>
      </c>
      <c r="I33584" s="34">
        <v>39</v>
      </c>
      <c r="J33584" s="34">
        <v>35</v>
      </c>
      <c r="K33584" s="34">
        <v>40</v>
      </c>
      <c r="L33584" s="34">
        <v>20</v>
      </c>
      <c r="M33584" s="34">
        <v>36</v>
      </c>
      <c r="N33584" s="34">
        <v>42</v>
      </c>
      <c r="O33584" s="34">
        <v>40</v>
      </c>
      <c r="P33584" s="34">
        <v>36</v>
      </c>
      <c r="Q33584" s="34">
        <v>50</v>
      </c>
      <c r="R33584" s="34">
        <v>55</v>
      </c>
      <c r="S33584" s="34">
        <v>51</v>
      </c>
      <c r="T33584" s="34">
        <v>32</v>
      </c>
      <c r="U33584" s="34">
        <v>38</v>
      </c>
      <c r="V33584" s="34">
        <v>61</v>
      </c>
      <c r="W33584" s="34">
        <v>36</v>
      </c>
      <c r="X33584" s="34">
        <v>67</v>
      </c>
      <c r="Y33584" s="34">
        <v>33</v>
      </c>
      <c r="Z33584" s="34">
        <v>32</v>
      </c>
      <c r="AA33584" s="34">
        <v>71</v>
      </c>
      <c r="AB33584" s="34">
        <v>30</v>
      </c>
      <c r="AC33584" s="34">
        <v>55</v>
      </c>
    </row>
    <row r="33585" spans="1:29" x14ac:dyDescent="0.2">
      <c r="A33585" s="34" t="s">
        <v>94078</v>
      </c>
      <c r="B33585" s="34">
        <v>45</v>
      </c>
      <c r="C33585" s="34">
        <v>95</v>
      </c>
      <c r="D33585" s="34">
        <v>59</v>
      </c>
      <c r="E33585" s="34">
        <v>101</v>
      </c>
      <c r="F33585" s="34">
        <v>47</v>
      </c>
      <c r="G33585" s="34">
        <v>69</v>
      </c>
      <c r="H33585" s="34">
        <v>64</v>
      </c>
      <c r="I33585" s="34">
        <v>71</v>
      </c>
      <c r="J33585" s="34">
        <v>55</v>
      </c>
      <c r="K33585" s="34">
        <v>126</v>
      </c>
      <c r="L33585" s="34">
        <v>15</v>
      </c>
      <c r="M33585" s="34">
        <v>88</v>
      </c>
      <c r="N33585" s="34">
        <v>51</v>
      </c>
      <c r="O33585" s="34">
        <v>62</v>
      </c>
      <c r="P33585" s="34">
        <v>58</v>
      </c>
      <c r="Q33585" s="34">
        <v>105</v>
      </c>
      <c r="R33585" s="34">
        <v>53</v>
      </c>
      <c r="S33585" s="34">
        <v>108</v>
      </c>
      <c r="T33585" s="34">
        <v>29</v>
      </c>
      <c r="U33585" s="34">
        <v>69</v>
      </c>
      <c r="V33585" s="34">
        <v>41</v>
      </c>
      <c r="W33585" s="34">
        <v>71</v>
      </c>
      <c r="X33585" s="34">
        <v>90</v>
      </c>
      <c r="Y33585" s="34">
        <v>56</v>
      </c>
      <c r="Z33585" s="34">
        <v>50</v>
      </c>
      <c r="AA33585" s="34">
        <v>103</v>
      </c>
      <c r="AB33585" s="34">
        <v>37</v>
      </c>
      <c r="AC33585" s="34">
        <v>134</v>
      </c>
    </row>
    <row r="33586" spans="1:29" x14ac:dyDescent="0.2">
      <c r="A33586" s="34" t="s">
        <v>94079</v>
      </c>
      <c r="B33586" s="34">
        <v>38</v>
      </c>
      <c r="C33586" s="34">
        <v>33</v>
      </c>
      <c r="D33586" s="34">
        <v>15</v>
      </c>
      <c r="E33586" s="34">
        <v>19</v>
      </c>
      <c r="F33586" s="34">
        <v>13</v>
      </c>
      <c r="G33586" s="34">
        <v>23</v>
      </c>
      <c r="H33586" s="34">
        <v>32</v>
      </c>
      <c r="I33586" s="34">
        <v>26</v>
      </c>
      <c r="J33586" s="34">
        <v>14</v>
      </c>
      <c r="K33586" s="34">
        <v>25</v>
      </c>
      <c r="L33586" s="34">
        <v>17</v>
      </c>
      <c r="M33586" s="34">
        <v>20</v>
      </c>
      <c r="N33586" s="34">
        <v>13</v>
      </c>
      <c r="O33586" s="34">
        <v>16</v>
      </c>
      <c r="P33586" s="34">
        <v>22</v>
      </c>
      <c r="Q33586" s="34">
        <v>31</v>
      </c>
      <c r="R33586" s="34">
        <v>21</v>
      </c>
      <c r="S33586" s="34">
        <v>25</v>
      </c>
      <c r="T33586" s="34">
        <v>19</v>
      </c>
      <c r="U33586" s="34">
        <v>27</v>
      </c>
      <c r="V33586" s="34">
        <v>21</v>
      </c>
      <c r="W33586" s="34">
        <v>33</v>
      </c>
      <c r="X33586" s="34">
        <v>14</v>
      </c>
      <c r="Y33586" s="34">
        <v>20</v>
      </c>
      <c r="Z33586" s="34">
        <v>18</v>
      </c>
      <c r="AA33586" s="34">
        <v>25</v>
      </c>
      <c r="AB33586" s="34">
        <v>39</v>
      </c>
      <c r="AC33586" s="34">
        <v>44</v>
      </c>
    </row>
    <row r="33587" spans="1:29" x14ac:dyDescent="0.2">
      <c r="A33587" s="34" t="s">
        <v>94080</v>
      </c>
      <c r="B33587" s="34">
        <v>69</v>
      </c>
      <c r="C33587" s="34">
        <v>80</v>
      </c>
      <c r="D33587" s="34">
        <v>86</v>
      </c>
      <c r="E33587" s="34">
        <v>102</v>
      </c>
      <c r="F33587" s="34">
        <v>85</v>
      </c>
      <c r="G33587" s="34">
        <v>68</v>
      </c>
      <c r="H33587" s="34">
        <v>50</v>
      </c>
      <c r="I33587" s="34">
        <v>83</v>
      </c>
      <c r="J33587" s="34">
        <v>54</v>
      </c>
      <c r="K33587" s="34">
        <v>85</v>
      </c>
      <c r="L33587" s="34">
        <v>31</v>
      </c>
      <c r="M33587" s="34">
        <v>70</v>
      </c>
      <c r="N33587" s="34">
        <v>50</v>
      </c>
      <c r="O33587" s="34">
        <v>71</v>
      </c>
      <c r="P33587" s="34">
        <v>55</v>
      </c>
      <c r="Q33587" s="34">
        <v>77</v>
      </c>
      <c r="R33587" s="34">
        <v>63</v>
      </c>
      <c r="S33587" s="34">
        <v>78</v>
      </c>
      <c r="T33587" s="34">
        <v>61</v>
      </c>
      <c r="U33587" s="34">
        <v>55</v>
      </c>
      <c r="V33587" s="34">
        <v>72</v>
      </c>
      <c r="W33587" s="34">
        <v>91</v>
      </c>
      <c r="X33587" s="34">
        <v>59</v>
      </c>
      <c r="Y33587" s="34">
        <v>88</v>
      </c>
      <c r="Z33587" s="34">
        <v>67</v>
      </c>
      <c r="AA33587" s="34">
        <v>91</v>
      </c>
      <c r="AB33587" s="34">
        <v>59</v>
      </c>
      <c r="AC33587" s="34">
        <v>124</v>
      </c>
    </row>
    <row r="33588" spans="1:29" x14ac:dyDescent="0.2">
      <c r="A33588" s="34" t="s">
        <v>94081</v>
      </c>
      <c r="B33588" s="34">
        <v>78</v>
      </c>
      <c r="C33588" s="34">
        <v>84</v>
      </c>
      <c r="D33588" s="34">
        <v>82</v>
      </c>
      <c r="E33588" s="34">
        <v>93</v>
      </c>
      <c r="F33588" s="34">
        <v>65</v>
      </c>
      <c r="G33588" s="34">
        <v>102</v>
      </c>
      <c r="H33588" s="34">
        <v>53</v>
      </c>
      <c r="I33588" s="34">
        <v>79</v>
      </c>
      <c r="J33588" s="34">
        <v>65</v>
      </c>
      <c r="K33588" s="34">
        <v>72</v>
      </c>
      <c r="L33588" s="34">
        <v>35</v>
      </c>
      <c r="M33588" s="34">
        <v>65</v>
      </c>
      <c r="N33588" s="34">
        <v>53</v>
      </c>
      <c r="O33588" s="34">
        <v>63</v>
      </c>
      <c r="P33588" s="34">
        <v>51</v>
      </c>
      <c r="Q33588" s="34">
        <v>59</v>
      </c>
      <c r="R33588" s="34">
        <v>45</v>
      </c>
      <c r="S33588" s="34">
        <v>95</v>
      </c>
      <c r="T33588" s="34">
        <v>31</v>
      </c>
      <c r="U33588" s="34">
        <v>65</v>
      </c>
      <c r="V33588" s="34">
        <v>69</v>
      </c>
      <c r="W33588" s="34">
        <v>67</v>
      </c>
      <c r="X33588" s="34">
        <v>61</v>
      </c>
      <c r="Y33588" s="34">
        <v>36</v>
      </c>
      <c r="Z33588" s="34">
        <v>81</v>
      </c>
      <c r="AA33588" s="34">
        <v>91</v>
      </c>
      <c r="AB33588" s="34">
        <v>53</v>
      </c>
      <c r="AC33588" s="34">
        <v>92</v>
      </c>
    </row>
    <row r="33589" spans="1:29" x14ac:dyDescent="0.2">
      <c r="A33589" s="34" t="s">
        <v>94082</v>
      </c>
      <c r="B33589" s="34">
        <v>12</v>
      </c>
      <c r="C33589" s="34">
        <v>15</v>
      </c>
      <c r="D33589" s="34">
        <v>14</v>
      </c>
      <c r="E33589" s="34">
        <v>12</v>
      </c>
      <c r="F33589" s="34">
        <v>8</v>
      </c>
      <c r="G33589" s="34">
        <v>26</v>
      </c>
      <c r="H33589" s="34">
        <v>6</v>
      </c>
      <c r="I33589" s="34">
        <v>15</v>
      </c>
      <c r="J33589" s="34">
        <v>2</v>
      </c>
      <c r="K33589" s="34">
        <v>18</v>
      </c>
      <c r="L33589" s="34">
        <v>8</v>
      </c>
      <c r="M33589" s="34">
        <v>4</v>
      </c>
      <c r="N33589" s="34">
        <v>5</v>
      </c>
      <c r="O33589" s="34">
        <v>11</v>
      </c>
      <c r="P33589" s="34">
        <v>6</v>
      </c>
      <c r="Q33589" s="34">
        <v>5</v>
      </c>
      <c r="R33589" s="34">
        <v>9</v>
      </c>
      <c r="S33589" s="34">
        <v>19</v>
      </c>
      <c r="T33589" s="34">
        <v>4</v>
      </c>
      <c r="U33589" s="34">
        <v>8</v>
      </c>
      <c r="V33589" s="34">
        <v>8</v>
      </c>
      <c r="W33589" s="34">
        <v>22</v>
      </c>
      <c r="X33589" s="34">
        <v>16</v>
      </c>
      <c r="Y33589" s="34">
        <v>5</v>
      </c>
      <c r="Z33589" s="34">
        <v>16</v>
      </c>
      <c r="AA33589" s="34">
        <v>4</v>
      </c>
      <c r="AB33589" s="34">
        <v>9</v>
      </c>
      <c r="AC33589" s="34">
        <v>22</v>
      </c>
    </row>
    <row r="33590" spans="1:29" x14ac:dyDescent="0.2">
      <c r="A33590" s="34" t="s">
        <v>94083</v>
      </c>
      <c r="B33590" s="34">
        <v>40</v>
      </c>
      <c r="C33590" s="34">
        <v>51</v>
      </c>
      <c r="D33590" s="34">
        <v>16</v>
      </c>
      <c r="E33590" s="34">
        <v>63</v>
      </c>
      <c r="F33590" s="34">
        <v>36</v>
      </c>
      <c r="G33590" s="34">
        <v>48</v>
      </c>
      <c r="H33590" s="34">
        <v>29</v>
      </c>
      <c r="I33590" s="34">
        <v>42</v>
      </c>
      <c r="J33590" s="34">
        <v>19</v>
      </c>
      <c r="K33590" s="34">
        <v>60</v>
      </c>
      <c r="L33590" s="34">
        <v>12</v>
      </c>
      <c r="M33590" s="34">
        <v>30</v>
      </c>
      <c r="N33590" s="34">
        <v>24</v>
      </c>
      <c r="O33590" s="34">
        <v>46</v>
      </c>
      <c r="P33590" s="34">
        <v>19</v>
      </c>
      <c r="Q33590" s="34">
        <v>46</v>
      </c>
      <c r="R33590" s="34">
        <v>31</v>
      </c>
      <c r="S33590" s="34">
        <v>59</v>
      </c>
      <c r="T33590" s="34">
        <v>20</v>
      </c>
      <c r="U33590" s="34">
        <v>45</v>
      </c>
      <c r="V33590" s="34">
        <v>31</v>
      </c>
      <c r="W33590" s="34">
        <v>33</v>
      </c>
      <c r="X33590" s="34">
        <v>28</v>
      </c>
      <c r="Y33590" s="34">
        <v>29</v>
      </c>
      <c r="Z33590" s="34">
        <v>39</v>
      </c>
      <c r="AA33590" s="34">
        <v>38</v>
      </c>
      <c r="AB33590" s="34">
        <v>36</v>
      </c>
      <c r="AC33590" s="34">
        <v>59</v>
      </c>
    </row>
    <row r="33591" spans="1:29" x14ac:dyDescent="0.2">
      <c r="A33591" s="34" t="s">
        <v>94084</v>
      </c>
      <c r="B33591" s="34">
        <v>50</v>
      </c>
      <c r="C33591" s="34">
        <v>35</v>
      </c>
      <c r="D33591" s="34">
        <v>32</v>
      </c>
      <c r="E33591" s="34">
        <v>40</v>
      </c>
      <c r="F33591" s="34">
        <v>31</v>
      </c>
      <c r="G33591" s="34">
        <v>18</v>
      </c>
      <c r="H33591" s="34">
        <v>22</v>
      </c>
      <c r="I33591" s="34">
        <v>22</v>
      </c>
      <c r="J33591" s="34">
        <v>28</v>
      </c>
      <c r="K33591" s="34">
        <v>22</v>
      </c>
      <c r="L33591" s="34">
        <v>14</v>
      </c>
      <c r="M33591" s="34">
        <v>19</v>
      </c>
      <c r="N33591" s="34">
        <v>16</v>
      </c>
      <c r="O33591" s="34">
        <v>23</v>
      </c>
      <c r="P33591" s="34">
        <v>15</v>
      </c>
      <c r="Q33591" s="34">
        <v>33</v>
      </c>
      <c r="R33591" s="34">
        <v>28</v>
      </c>
      <c r="S33591" s="34">
        <v>21</v>
      </c>
      <c r="T33591" s="34">
        <v>35</v>
      </c>
      <c r="U33591" s="34">
        <v>13</v>
      </c>
      <c r="V33591" s="34">
        <v>36</v>
      </c>
      <c r="W33591" s="34">
        <v>33</v>
      </c>
      <c r="X33591" s="34">
        <v>38</v>
      </c>
      <c r="Y33591" s="34">
        <v>25</v>
      </c>
      <c r="Z33591" s="34">
        <v>24</v>
      </c>
      <c r="AA33591" s="34">
        <v>24</v>
      </c>
      <c r="AB33591" s="34">
        <v>25</v>
      </c>
      <c r="AC33591" s="34">
        <v>35</v>
      </c>
    </row>
    <row r="33592" spans="1:29" x14ac:dyDescent="0.2">
      <c r="A33592" s="34" t="s">
        <v>94085</v>
      </c>
      <c r="B33592" s="34">
        <v>53</v>
      </c>
      <c r="C33592" s="34">
        <v>89</v>
      </c>
      <c r="D33592" s="34">
        <v>116</v>
      </c>
      <c r="E33592" s="34">
        <v>79</v>
      </c>
      <c r="F33592" s="34">
        <v>87</v>
      </c>
      <c r="G33592" s="34">
        <v>104</v>
      </c>
      <c r="H33592" s="34">
        <v>86</v>
      </c>
      <c r="I33592" s="34">
        <v>74</v>
      </c>
      <c r="J33592" s="34">
        <v>85</v>
      </c>
      <c r="K33592" s="34">
        <v>83</v>
      </c>
      <c r="L33592" s="34">
        <v>35</v>
      </c>
      <c r="M33592" s="34">
        <v>65</v>
      </c>
      <c r="N33592" s="34">
        <v>79</v>
      </c>
      <c r="O33592" s="34">
        <v>70</v>
      </c>
      <c r="P33592" s="34">
        <v>52</v>
      </c>
      <c r="Q33592" s="34">
        <v>96</v>
      </c>
      <c r="R33592" s="34">
        <v>91</v>
      </c>
      <c r="S33592" s="34">
        <v>122</v>
      </c>
      <c r="T33592" s="34">
        <v>73</v>
      </c>
      <c r="U33592" s="34">
        <v>64</v>
      </c>
      <c r="V33592" s="34">
        <v>101</v>
      </c>
      <c r="W33592" s="34">
        <v>74</v>
      </c>
      <c r="X33592" s="34">
        <v>119</v>
      </c>
      <c r="Y33592" s="34">
        <v>47</v>
      </c>
      <c r="Z33592" s="34">
        <v>92</v>
      </c>
      <c r="AA33592" s="34">
        <v>91</v>
      </c>
      <c r="AB33592" s="34">
        <v>93</v>
      </c>
      <c r="AC33592" s="34">
        <v>121</v>
      </c>
    </row>
    <row r="33593" spans="1:29" x14ac:dyDescent="0.2">
      <c r="A33593" s="34" t="s">
        <v>94086</v>
      </c>
      <c r="B33593" s="34">
        <v>52</v>
      </c>
      <c r="C33593" s="34">
        <v>137</v>
      </c>
      <c r="D33593" s="34">
        <v>95</v>
      </c>
      <c r="E33593" s="34">
        <v>199</v>
      </c>
      <c r="F33593" s="34">
        <v>92</v>
      </c>
      <c r="G33593" s="34">
        <v>127</v>
      </c>
      <c r="H33593" s="34">
        <v>65</v>
      </c>
      <c r="I33593" s="34">
        <v>120</v>
      </c>
      <c r="J33593" s="34">
        <v>63</v>
      </c>
      <c r="K33593" s="34">
        <v>186</v>
      </c>
      <c r="L33593" s="34">
        <v>45</v>
      </c>
      <c r="M33593" s="34">
        <v>150</v>
      </c>
      <c r="N33593" s="34">
        <v>65</v>
      </c>
      <c r="O33593" s="34">
        <v>96</v>
      </c>
      <c r="P33593" s="34">
        <v>48</v>
      </c>
      <c r="Q33593" s="34">
        <v>193</v>
      </c>
      <c r="R33593" s="34">
        <v>82</v>
      </c>
      <c r="S33593" s="34">
        <v>173</v>
      </c>
      <c r="T33593" s="34">
        <v>53</v>
      </c>
      <c r="U33593" s="34">
        <v>123</v>
      </c>
      <c r="V33593" s="34">
        <v>86</v>
      </c>
      <c r="W33593" s="34">
        <v>149</v>
      </c>
      <c r="X33593" s="34">
        <v>80</v>
      </c>
      <c r="Y33593" s="34">
        <v>113</v>
      </c>
      <c r="Z33593" s="34">
        <v>89</v>
      </c>
      <c r="AA33593" s="34">
        <v>175</v>
      </c>
      <c r="AB33593" s="34">
        <v>68</v>
      </c>
      <c r="AC33593" s="34">
        <v>204</v>
      </c>
    </row>
    <row r="33594" spans="1:29" x14ac:dyDescent="0.2">
      <c r="A33594" s="34" t="s">
        <v>94087</v>
      </c>
      <c r="B33594" s="34">
        <v>101</v>
      </c>
      <c r="C33594" s="34">
        <v>78</v>
      </c>
      <c r="D33594" s="34">
        <v>120</v>
      </c>
      <c r="E33594" s="34">
        <v>86</v>
      </c>
      <c r="F33594" s="34">
        <v>90</v>
      </c>
      <c r="G33594" s="34">
        <v>86</v>
      </c>
      <c r="H33594" s="34">
        <v>83</v>
      </c>
      <c r="I33594" s="34">
        <v>100</v>
      </c>
      <c r="J33594" s="34">
        <v>88</v>
      </c>
      <c r="K33594" s="34">
        <v>79</v>
      </c>
      <c r="L33594" s="34">
        <v>66</v>
      </c>
      <c r="M33594" s="34">
        <v>71</v>
      </c>
      <c r="N33594" s="34">
        <v>71</v>
      </c>
      <c r="O33594" s="34">
        <v>63</v>
      </c>
      <c r="P33594" s="34">
        <v>58</v>
      </c>
      <c r="Q33594" s="34">
        <v>105</v>
      </c>
      <c r="R33594" s="34">
        <v>122</v>
      </c>
      <c r="S33594" s="34">
        <v>101</v>
      </c>
      <c r="T33594" s="34">
        <v>84</v>
      </c>
      <c r="U33594" s="34">
        <v>80</v>
      </c>
      <c r="V33594" s="34">
        <v>116</v>
      </c>
      <c r="W33594" s="34">
        <v>100</v>
      </c>
      <c r="X33594" s="34">
        <v>103</v>
      </c>
      <c r="Y33594" s="34">
        <v>84</v>
      </c>
      <c r="Z33594" s="34">
        <v>128</v>
      </c>
      <c r="AA33594" s="34">
        <v>89</v>
      </c>
      <c r="AB33594" s="34">
        <v>96</v>
      </c>
      <c r="AC33594" s="34">
        <v>104</v>
      </c>
    </row>
    <row r="33595" spans="1:29" x14ac:dyDescent="0.2">
      <c r="A33595" s="34" t="s">
        <v>94088</v>
      </c>
      <c r="B33595" s="34">
        <v>45</v>
      </c>
      <c r="C33595" s="34">
        <v>78</v>
      </c>
      <c r="D33595" s="34">
        <v>95</v>
      </c>
      <c r="E33595" s="34">
        <v>105</v>
      </c>
      <c r="F33595" s="34">
        <v>83</v>
      </c>
      <c r="G33595" s="34">
        <v>108</v>
      </c>
      <c r="H33595" s="34">
        <v>78</v>
      </c>
      <c r="I33595" s="34">
        <v>116</v>
      </c>
      <c r="J33595" s="34">
        <v>66</v>
      </c>
      <c r="K33595" s="34">
        <v>108</v>
      </c>
      <c r="L33595" s="34">
        <v>49</v>
      </c>
      <c r="M33595" s="34">
        <v>62</v>
      </c>
      <c r="N33595" s="34">
        <v>87</v>
      </c>
      <c r="O33595" s="34">
        <v>84</v>
      </c>
      <c r="P33595" s="34">
        <v>70</v>
      </c>
      <c r="Q33595" s="34">
        <v>96</v>
      </c>
      <c r="R33595" s="34">
        <v>64</v>
      </c>
      <c r="S33595" s="34">
        <v>125</v>
      </c>
      <c r="T33595" s="34">
        <v>67</v>
      </c>
      <c r="U33595" s="34">
        <v>71</v>
      </c>
      <c r="V33595" s="34">
        <v>71</v>
      </c>
      <c r="W33595" s="34">
        <v>104</v>
      </c>
      <c r="X33595" s="34">
        <v>102</v>
      </c>
      <c r="Y33595" s="34">
        <v>69</v>
      </c>
      <c r="Z33595" s="34">
        <v>88</v>
      </c>
      <c r="AA33595" s="34">
        <v>128</v>
      </c>
      <c r="AB33595" s="34">
        <v>81</v>
      </c>
      <c r="AC33595" s="34">
        <v>194</v>
      </c>
    </row>
    <row r="33596" spans="1:29" x14ac:dyDescent="0.2">
      <c r="A33596" s="34" t="s">
        <v>94089</v>
      </c>
      <c r="B33596" s="34">
        <v>58</v>
      </c>
      <c r="C33596" s="34">
        <v>57</v>
      </c>
      <c r="D33596" s="34">
        <v>54</v>
      </c>
      <c r="E33596" s="34">
        <v>61</v>
      </c>
      <c r="F33596" s="34">
        <v>67</v>
      </c>
      <c r="G33596" s="34">
        <v>48</v>
      </c>
      <c r="H33596" s="34">
        <v>62</v>
      </c>
      <c r="I33596" s="34">
        <v>59</v>
      </c>
      <c r="J33596" s="34">
        <v>44</v>
      </c>
      <c r="K33596" s="34">
        <v>72</v>
      </c>
      <c r="L33596" s="34">
        <v>33</v>
      </c>
      <c r="M33596" s="34">
        <v>52</v>
      </c>
      <c r="N33596" s="34">
        <v>36</v>
      </c>
      <c r="O33596" s="34">
        <v>37</v>
      </c>
      <c r="P33596" s="34">
        <v>45</v>
      </c>
      <c r="Q33596" s="34">
        <v>73</v>
      </c>
      <c r="R33596" s="34">
        <v>56</v>
      </c>
      <c r="S33596" s="34">
        <v>68</v>
      </c>
      <c r="T33596" s="34">
        <v>39</v>
      </c>
      <c r="U33596" s="34">
        <v>42</v>
      </c>
      <c r="V33596" s="34">
        <v>54</v>
      </c>
      <c r="W33596" s="34">
        <v>53</v>
      </c>
      <c r="X33596" s="34">
        <v>83</v>
      </c>
      <c r="Y33596" s="34">
        <v>30</v>
      </c>
      <c r="Z33596" s="34">
        <v>68</v>
      </c>
      <c r="AA33596" s="34">
        <v>80</v>
      </c>
      <c r="AB33596" s="34">
        <v>51</v>
      </c>
      <c r="AC33596" s="34">
        <v>86</v>
      </c>
    </row>
    <row r="33597" spans="1:29" x14ac:dyDescent="0.2">
      <c r="A33597" s="34" t="s">
        <v>94090</v>
      </c>
      <c r="B33597" s="34">
        <v>27</v>
      </c>
      <c r="C33597" s="34">
        <v>39</v>
      </c>
      <c r="D33597" s="34">
        <v>50</v>
      </c>
      <c r="E33597" s="34">
        <v>13</v>
      </c>
      <c r="F33597" s="34">
        <v>28</v>
      </c>
      <c r="G33597" s="34">
        <v>31</v>
      </c>
      <c r="H33597" s="34">
        <v>44</v>
      </c>
      <c r="I33597" s="34">
        <v>18</v>
      </c>
      <c r="J33597" s="34">
        <v>22</v>
      </c>
      <c r="K33597" s="34">
        <v>22</v>
      </c>
      <c r="L33597" s="34">
        <v>12</v>
      </c>
      <c r="M33597" s="34">
        <v>26</v>
      </c>
      <c r="N33597" s="34">
        <v>26</v>
      </c>
      <c r="O33597" s="34">
        <v>18</v>
      </c>
      <c r="P33597" s="34">
        <v>28</v>
      </c>
      <c r="Q33597" s="34">
        <v>26</v>
      </c>
      <c r="R33597" s="34">
        <v>39</v>
      </c>
      <c r="S33597" s="34">
        <v>44</v>
      </c>
      <c r="T33597" s="34">
        <v>27</v>
      </c>
      <c r="U33597" s="34">
        <v>16</v>
      </c>
      <c r="V33597" s="34">
        <v>26</v>
      </c>
      <c r="W33597" s="34">
        <v>19</v>
      </c>
      <c r="X33597" s="34">
        <v>42</v>
      </c>
      <c r="Y33597" s="34">
        <v>24</v>
      </c>
      <c r="Z33597" s="34">
        <v>47</v>
      </c>
      <c r="AA33597" s="34">
        <v>33</v>
      </c>
      <c r="AB33597" s="34">
        <v>17</v>
      </c>
      <c r="AC33597" s="34">
        <v>37</v>
      </c>
    </row>
    <row r="33598" spans="1:29" x14ac:dyDescent="0.2">
      <c r="A33598" s="34" t="s">
        <v>94091</v>
      </c>
      <c r="B33598" s="34">
        <v>69</v>
      </c>
      <c r="C33598" s="34">
        <v>127</v>
      </c>
      <c r="D33598" s="34">
        <v>98</v>
      </c>
      <c r="E33598" s="34">
        <v>150</v>
      </c>
      <c r="F33598" s="34">
        <v>134</v>
      </c>
      <c r="G33598" s="34">
        <v>145</v>
      </c>
      <c r="H33598" s="34">
        <v>79</v>
      </c>
      <c r="I33598" s="34">
        <v>105</v>
      </c>
      <c r="J33598" s="34">
        <v>107</v>
      </c>
      <c r="K33598" s="34">
        <v>105</v>
      </c>
      <c r="L33598" s="34">
        <v>78</v>
      </c>
      <c r="M33598" s="34">
        <v>67</v>
      </c>
      <c r="N33598" s="34">
        <v>93</v>
      </c>
      <c r="O33598" s="34">
        <v>100</v>
      </c>
      <c r="P33598" s="34">
        <v>78</v>
      </c>
      <c r="Q33598" s="34">
        <v>146</v>
      </c>
      <c r="R33598" s="34">
        <v>103</v>
      </c>
      <c r="S33598" s="34">
        <v>146</v>
      </c>
      <c r="T33598" s="34">
        <v>127</v>
      </c>
      <c r="U33598" s="34">
        <v>113</v>
      </c>
      <c r="V33598" s="34">
        <v>106</v>
      </c>
      <c r="W33598" s="34">
        <v>132</v>
      </c>
      <c r="X33598" s="34">
        <v>169</v>
      </c>
      <c r="Y33598" s="34">
        <v>138</v>
      </c>
      <c r="Z33598" s="34">
        <v>141</v>
      </c>
      <c r="AA33598" s="34">
        <v>135</v>
      </c>
      <c r="AB33598" s="34">
        <v>115</v>
      </c>
      <c r="AC33598" s="34">
        <v>230</v>
      </c>
    </row>
    <row r="33599" spans="1:29" x14ac:dyDescent="0.2">
      <c r="A33599" s="34" t="s">
        <v>94092</v>
      </c>
      <c r="B33599" s="34">
        <v>56</v>
      </c>
      <c r="C33599" s="34">
        <v>124</v>
      </c>
      <c r="D33599" s="34">
        <v>115</v>
      </c>
      <c r="E33599" s="34">
        <v>190</v>
      </c>
      <c r="F33599" s="34">
        <v>98</v>
      </c>
      <c r="G33599" s="34">
        <v>177</v>
      </c>
      <c r="H33599" s="34">
        <v>64</v>
      </c>
      <c r="I33599" s="34">
        <v>129</v>
      </c>
      <c r="J33599" s="34">
        <v>59</v>
      </c>
      <c r="K33599" s="34">
        <v>160</v>
      </c>
      <c r="L33599" s="34">
        <v>36</v>
      </c>
      <c r="M33599" s="34">
        <v>135</v>
      </c>
      <c r="N33599" s="34">
        <v>70</v>
      </c>
      <c r="O33599" s="34">
        <v>128</v>
      </c>
      <c r="P33599" s="34">
        <v>77</v>
      </c>
      <c r="Q33599" s="34">
        <v>116</v>
      </c>
      <c r="R33599" s="34">
        <v>95</v>
      </c>
      <c r="S33599" s="34">
        <v>168</v>
      </c>
      <c r="T33599" s="34">
        <v>61</v>
      </c>
      <c r="U33599" s="34">
        <v>105</v>
      </c>
      <c r="V33599" s="34">
        <v>104</v>
      </c>
      <c r="W33599" s="34">
        <v>112</v>
      </c>
      <c r="X33599" s="34">
        <v>122</v>
      </c>
      <c r="Y33599" s="34">
        <v>111</v>
      </c>
      <c r="Z33599" s="34">
        <v>127</v>
      </c>
      <c r="AA33599" s="34">
        <v>124</v>
      </c>
      <c r="AB33599" s="34">
        <v>91</v>
      </c>
      <c r="AC33599" s="34">
        <v>179</v>
      </c>
    </row>
    <row r="33600" spans="1:29" x14ac:dyDescent="0.2">
      <c r="A33600" s="34" t="s">
        <v>94093</v>
      </c>
      <c r="B33600" s="34">
        <v>162</v>
      </c>
      <c r="C33600" s="34">
        <v>241</v>
      </c>
      <c r="D33600" s="34">
        <v>276</v>
      </c>
      <c r="E33600" s="34">
        <v>226</v>
      </c>
      <c r="F33600" s="34">
        <v>297</v>
      </c>
      <c r="G33600" s="34">
        <v>243</v>
      </c>
      <c r="H33600" s="34">
        <v>187</v>
      </c>
      <c r="I33600" s="34">
        <v>208</v>
      </c>
      <c r="J33600" s="34">
        <v>230</v>
      </c>
      <c r="K33600" s="34">
        <v>191</v>
      </c>
      <c r="L33600" s="34">
        <v>181</v>
      </c>
      <c r="M33600" s="34">
        <v>214</v>
      </c>
      <c r="N33600" s="34">
        <v>201</v>
      </c>
      <c r="O33600" s="34">
        <v>159</v>
      </c>
      <c r="P33600" s="34">
        <v>250</v>
      </c>
      <c r="Q33600" s="34">
        <v>293</v>
      </c>
      <c r="R33600" s="34">
        <v>294</v>
      </c>
      <c r="S33600" s="34">
        <v>251</v>
      </c>
      <c r="T33600" s="34">
        <v>248</v>
      </c>
      <c r="U33600" s="34">
        <v>191</v>
      </c>
      <c r="V33600" s="34">
        <v>259</v>
      </c>
      <c r="W33600" s="34">
        <v>264</v>
      </c>
      <c r="X33600" s="34">
        <v>314</v>
      </c>
      <c r="Y33600" s="34">
        <v>220</v>
      </c>
      <c r="Z33600" s="34">
        <v>313</v>
      </c>
      <c r="AA33600" s="34">
        <v>264</v>
      </c>
      <c r="AB33600" s="34">
        <v>249</v>
      </c>
      <c r="AC33600" s="34">
        <v>354</v>
      </c>
    </row>
    <row r="33601" spans="1:29" x14ac:dyDescent="0.2">
      <c r="A33601" s="34" t="s">
        <v>94094</v>
      </c>
      <c r="B33601" s="34">
        <v>89</v>
      </c>
      <c r="C33601" s="34">
        <v>170</v>
      </c>
      <c r="D33601" s="34">
        <v>168</v>
      </c>
      <c r="E33601" s="34">
        <v>178</v>
      </c>
      <c r="F33601" s="34">
        <v>140</v>
      </c>
      <c r="G33601" s="34">
        <v>137</v>
      </c>
      <c r="H33601" s="34">
        <v>128</v>
      </c>
      <c r="I33601" s="34">
        <v>133</v>
      </c>
      <c r="J33601" s="34">
        <v>89</v>
      </c>
      <c r="K33601" s="34">
        <v>145</v>
      </c>
      <c r="L33601" s="34">
        <v>81</v>
      </c>
      <c r="M33601" s="34">
        <v>118</v>
      </c>
      <c r="N33601" s="34">
        <v>146</v>
      </c>
      <c r="O33601" s="34">
        <v>114</v>
      </c>
      <c r="P33601" s="34">
        <v>131</v>
      </c>
      <c r="Q33601" s="34">
        <v>172</v>
      </c>
      <c r="R33601" s="34">
        <v>159</v>
      </c>
      <c r="S33601" s="34">
        <v>200</v>
      </c>
      <c r="T33601" s="34">
        <v>103</v>
      </c>
      <c r="U33601" s="34">
        <v>150</v>
      </c>
      <c r="V33601" s="34">
        <v>187</v>
      </c>
      <c r="W33601" s="34">
        <v>179</v>
      </c>
      <c r="X33601" s="34">
        <v>200</v>
      </c>
      <c r="Y33601" s="34">
        <v>169</v>
      </c>
      <c r="Z33601" s="34">
        <v>141</v>
      </c>
      <c r="AA33601" s="34">
        <v>188</v>
      </c>
      <c r="AB33601" s="34">
        <v>140</v>
      </c>
      <c r="AC33601" s="34">
        <v>225</v>
      </c>
    </row>
    <row r="33602" spans="1:29" x14ac:dyDescent="0.2">
      <c r="A33602" s="34" t="s">
        <v>94095</v>
      </c>
      <c r="B33602" s="34">
        <v>87</v>
      </c>
      <c r="C33602" s="34">
        <v>216</v>
      </c>
      <c r="D33602" s="34">
        <v>122</v>
      </c>
      <c r="E33602" s="34">
        <v>268</v>
      </c>
      <c r="F33602" s="34">
        <v>112</v>
      </c>
      <c r="G33602" s="34">
        <v>227</v>
      </c>
      <c r="H33602" s="34">
        <v>97</v>
      </c>
      <c r="I33602" s="34">
        <v>219</v>
      </c>
      <c r="J33602" s="34">
        <v>93</v>
      </c>
      <c r="K33602" s="34">
        <v>233</v>
      </c>
      <c r="L33602" s="34">
        <v>65</v>
      </c>
      <c r="M33602" s="34">
        <v>199</v>
      </c>
      <c r="N33602" s="34">
        <v>96</v>
      </c>
      <c r="O33602" s="34">
        <v>173</v>
      </c>
      <c r="P33602" s="34">
        <v>99</v>
      </c>
      <c r="Q33602" s="34">
        <v>207</v>
      </c>
      <c r="R33602" s="34">
        <v>119</v>
      </c>
      <c r="S33602" s="34">
        <v>217</v>
      </c>
      <c r="T33602" s="34">
        <v>90</v>
      </c>
      <c r="U33602" s="34">
        <v>171</v>
      </c>
      <c r="V33602" s="34">
        <v>127</v>
      </c>
      <c r="W33602" s="34">
        <v>250</v>
      </c>
      <c r="X33602" s="34">
        <v>155</v>
      </c>
      <c r="Y33602" s="34">
        <v>128</v>
      </c>
      <c r="Z33602" s="34">
        <v>119</v>
      </c>
      <c r="AA33602" s="34">
        <v>243</v>
      </c>
      <c r="AB33602" s="34">
        <v>124</v>
      </c>
      <c r="AC33602" s="34">
        <v>301</v>
      </c>
    </row>
    <row r="33603" spans="1:29" x14ac:dyDescent="0.2">
      <c r="A33603" s="34" t="s">
        <v>94096</v>
      </c>
      <c r="B33603" s="34">
        <v>47</v>
      </c>
      <c r="C33603" s="34">
        <v>100</v>
      </c>
      <c r="D33603" s="34">
        <v>73</v>
      </c>
      <c r="E33603" s="34">
        <v>110</v>
      </c>
      <c r="F33603" s="34">
        <v>85</v>
      </c>
      <c r="G33603" s="34">
        <v>74</v>
      </c>
      <c r="H33603" s="34">
        <v>48</v>
      </c>
      <c r="I33603" s="34">
        <v>132</v>
      </c>
      <c r="J33603" s="34">
        <v>57</v>
      </c>
      <c r="K33603" s="34">
        <v>120</v>
      </c>
      <c r="L33603" s="34">
        <v>47</v>
      </c>
      <c r="M33603" s="34">
        <v>100</v>
      </c>
      <c r="N33603" s="34">
        <v>43</v>
      </c>
      <c r="O33603" s="34">
        <v>56</v>
      </c>
      <c r="P33603" s="34">
        <v>45</v>
      </c>
      <c r="Q33603" s="34">
        <v>93</v>
      </c>
      <c r="R33603" s="34">
        <v>44</v>
      </c>
      <c r="S33603" s="34">
        <v>106</v>
      </c>
      <c r="T33603" s="34">
        <v>51</v>
      </c>
      <c r="U33603" s="34">
        <v>90</v>
      </c>
      <c r="V33603" s="34">
        <v>74</v>
      </c>
      <c r="W33603" s="34">
        <v>78</v>
      </c>
      <c r="X33603" s="34">
        <v>63</v>
      </c>
      <c r="Y33603" s="34">
        <v>116</v>
      </c>
      <c r="Z33603" s="34">
        <v>71</v>
      </c>
      <c r="AA33603" s="34">
        <v>100</v>
      </c>
      <c r="AB33603" s="34">
        <v>68</v>
      </c>
      <c r="AC33603" s="34">
        <v>149</v>
      </c>
    </row>
    <row r="33604" spans="1:29" x14ac:dyDescent="0.2">
      <c r="A33604" s="34" t="s">
        <v>94097</v>
      </c>
      <c r="B33604" s="34">
        <v>82</v>
      </c>
      <c r="C33604" s="34">
        <v>143</v>
      </c>
      <c r="D33604" s="34">
        <v>167</v>
      </c>
      <c r="E33604" s="34">
        <v>123</v>
      </c>
      <c r="F33604" s="34">
        <v>129</v>
      </c>
      <c r="G33604" s="34">
        <v>114</v>
      </c>
      <c r="H33604" s="34">
        <v>92</v>
      </c>
      <c r="I33604" s="34">
        <v>106</v>
      </c>
      <c r="J33604" s="34">
        <v>81</v>
      </c>
      <c r="K33604" s="34">
        <v>115</v>
      </c>
      <c r="L33604" s="34">
        <v>22</v>
      </c>
      <c r="M33604" s="34">
        <v>71</v>
      </c>
      <c r="N33604" s="34">
        <v>68</v>
      </c>
      <c r="O33604" s="34">
        <v>87</v>
      </c>
      <c r="P33604" s="34">
        <v>77</v>
      </c>
      <c r="Q33604" s="34">
        <v>67</v>
      </c>
      <c r="R33604" s="34">
        <v>84</v>
      </c>
      <c r="S33604" s="34">
        <v>127</v>
      </c>
      <c r="T33604" s="34">
        <v>43</v>
      </c>
      <c r="U33604" s="34">
        <v>59</v>
      </c>
      <c r="V33604" s="34">
        <v>90</v>
      </c>
      <c r="W33604" s="34">
        <v>85</v>
      </c>
      <c r="X33604" s="34">
        <v>106</v>
      </c>
      <c r="Y33604" s="34">
        <v>69</v>
      </c>
      <c r="Z33604" s="34">
        <v>127</v>
      </c>
      <c r="AA33604" s="34">
        <v>150</v>
      </c>
      <c r="AB33604" s="34">
        <v>70</v>
      </c>
      <c r="AC33604" s="34">
        <v>162</v>
      </c>
    </row>
    <row r="33605" spans="1:29" x14ac:dyDescent="0.2">
      <c r="A33605" s="34" t="s">
        <v>94098</v>
      </c>
      <c r="B33605" s="34">
        <v>30</v>
      </c>
      <c r="C33605" s="34">
        <v>23</v>
      </c>
      <c r="D33605" s="34">
        <v>24</v>
      </c>
      <c r="E33605" s="34">
        <v>48</v>
      </c>
      <c r="F33605" s="34">
        <v>18</v>
      </c>
      <c r="G33605" s="34">
        <v>50</v>
      </c>
      <c r="H33605" s="34">
        <v>19</v>
      </c>
      <c r="I33605" s="34">
        <v>18</v>
      </c>
      <c r="J33605" s="34">
        <v>14</v>
      </c>
      <c r="K33605" s="34">
        <v>50</v>
      </c>
      <c r="L33605" s="34">
        <v>8</v>
      </c>
      <c r="M33605" s="34">
        <v>42</v>
      </c>
      <c r="N33605" s="34">
        <v>26</v>
      </c>
      <c r="O33605" s="34">
        <v>28</v>
      </c>
      <c r="P33605" s="34">
        <v>20</v>
      </c>
      <c r="Q33605" s="34">
        <v>33</v>
      </c>
      <c r="R33605" s="34">
        <v>20</v>
      </c>
      <c r="S33605" s="34">
        <v>53</v>
      </c>
      <c r="T33605" s="34">
        <v>7</v>
      </c>
      <c r="U33605" s="34">
        <v>36</v>
      </c>
      <c r="V33605" s="34">
        <v>20</v>
      </c>
      <c r="W33605" s="34">
        <v>22</v>
      </c>
      <c r="X33605" s="34">
        <v>24</v>
      </c>
      <c r="Y33605" s="34">
        <v>15</v>
      </c>
      <c r="Z33605" s="34">
        <v>31</v>
      </c>
      <c r="AA33605" s="34">
        <v>37</v>
      </c>
      <c r="AB33605" s="34">
        <v>16</v>
      </c>
      <c r="AC33605" s="34">
        <v>55</v>
      </c>
    </row>
    <row r="33606" spans="1:29" x14ac:dyDescent="0.2">
      <c r="A33606" s="34" t="s">
        <v>94099</v>
      </c>
      <c r="B33606" s="34">
        <v>53</v>
      </c>
      <c r="C33606" s="34">
        <v>64</v>
      </c>
      <c r="D33606" s="34">
        <v>62</v>
      </c>
      <c r="E33606" s="34">
        <v>90</v>
      </c>
      <c r="F33606" s="34">
        <v>60</v>
      </c>
      <c r="G33606" s="34">
        <v>98</v>
      </c>
      <c r="H33606" s="34">
        <v>40</v>
      </c>
      <c r="I33606" s="34">
        <v>73</v>
      </c>
      <c r="J33606" s="34">
        <v>35</v>
      </c>
      <c r="K33606" s="34">
        <v>81</v>
      </c>
      <c r="L33606" s="34">
        <v>25</v>
      </c>
      <c r="M33606" s="34">
        <v>52</v>
      </c>
      <c r="N33606" s="34">
        <v>41</v>
      </c>
      <c r="O33606" s="34">
        <v>48</v>
      </c>
      <c r="P33606" s="34">
        <v>42</v>
      </c>
      <c r="Q33606" s="34">
        <v>90</v>
      </c>
      <c r="R33606" s="34">
        <v>58</v>
      </c>
      <c r="S33606" s="34">
        <v>87</v>
      </c>
      <c r="T33606" s="34">
        <v>35</v>
      </c>
      <c r="U33606" s="34">
        <v>64</v>
      </c>
      <c r="V33606" s="34">
        <v>66</v>
      </c>
      <c r="W33606" s="34">
        <v>77</v>
      </c>
      <c r="X33606" s="34">
        <v>64</v>
      </c>
      <c r="Y33606" s="34">
        <v>50</v>
      </c>
      <c r="Z33606" s="34">
        <v>63</v>
      </c>
      <c r="AA33606" s="34">
        <v>93</v>
      </c>
      <c r="AB33606" s="34">
        <v>63</v>
      </c>
      <c r="AC33606" s="34">
        <v>106</v>
      </c>
    </row>
    <row r="33607" spans="1:29" x14ac:dyDescent="0.2">
      <c r="A33607" s="34" t="s">
        <v>94100</v>
      </c>
      <c r="B33607" s="34">
        <v>39</v>
      </c>
      <c r="C33607" s="34">
        <v>78</v>
      </c>
      <c r="D33607" s="34">
        <v>76</v>
      </c>
      <c r="E33607" s="34">
        <v>111</v>
      </c>
      <c r="F33607" s="34">
        <v>68</v>
      </c>
      <c r="G33607" s="34">
        <v>80</v>
      </c>
      <c r="H33607" s="34">
        <v>43</v>
      </c>
      <c r="I33607" s="34">
        <v>61</v>
      </c>
      <c r="J33607" s="34">
        <v>43</v>
      </c>
      <c r="K33607" s="34">
        <v>57</v>
      </c>
      <c r="L33607" s="34">
        <v>34</v>
      </c>
      <c r="M33607" s="34">
        <v>72</v>
      </c>
      <c r="N33607" s="34">
        <v>38</v>
      </c>
      <c r="O33607" s="34">
        <v>60</v>
      </c>
      <c r="P33607" s="34">
        <v>41</v>
      </c>
      <c r="Q33607" s="34">
        <v>82</v>
      </c>
      <c r="R33607" s="34">
        <v>60</v>
      </c>
      <c r="S33607" s="34">
        <v>76</v>
      </c>
      <c r="T33607" s="34">
        <v>47</v>
      </c>
      <c r="U33607" s="34">
        <v>76</v>
      </c>
      <c r="V33607" s="34">
        <v>57</v>
      </c>
      <c r="W33607" s="34">
        <v>89</v>
      </c>
      <c r="X33607" s="34">
        <v>94</v>
      </c>
      <c r="Y33607" s="34">
        <v>41</v>
      </c>
      <c r="Z33607" s="34">
        <v>66</v>
      </c>
      <c r="AA33607" s="34">
        <v>83</v>
      </c>
      <c r="AB33607" s="34">
        <v>54</v>
      </c>
      <c r="AC33607" s="34">
        <v>113</v>
      </c>
    </row>
    <row r="33608" spans="1:29" x14ac:dyDescent="0.2">
      <c r="A33608" s="34" t="s">
        <v>94101</v>
      </c>
      <c r="B33608" s="34">
        <v>40</v>
      </c>
      <c r="C33608" s="34">
        <v>37</v>
      </c>
      <c r="D33608" s="34">
        <v>75</v>
      </c>
      <c r="E33608" s="34">
        <v>77</v>
      </c>
      <c r="F33608" s="34">
        <v>43</v>
      </c>
      <c r="G33608" s="34">
        <v>28</v>
      </c>
      <c r="H33608" s="34">
        <v>37</v>
      </c>
      <c r="I33608" s="34">
        <v>42</v>
      </c>
      <c r="J33608" s="34">
        <v>31</v>
      </c>
      <c r="K33608" s="34">
        <v>48</v>
      </c>
      <c r="L33608" s="34">
        <v>21</v>
      </c>
      <c r="M33608" s="34">
        <v>38</v>
      </c>
      <c r="N33608" s="34">
        <v>29</v>
      </c>
      <c r="O33608" s="34">
        <v>25</v>
      </c>
      <c r="P33608" s="34">
        <v>16</v>
      </c>
      <c r="Q33608" s="34">
        <v>38</v>
      </c>
      <c r="R33608" s="34">
        <v>25</v>
      </c>
      <c r="S33608" s="34">
        <v>72</v>
      </c>
      <c r="T33608" s="34">
        <v>20</v>
      </c>
      <c r="U33608" s="34">
        <v>16</v>
      </c>
      <c r="V33608" s="34">
        <v>60</v>
      </c>
      <c r="W33608" s="34">
        <v>34</v>
      </c>
      <c r="X33608" s="34">
        <v>45</v>
      </c>
      <c r="Y33608" s="34">
        <v>25</v>
      </c>
      <c r="Z33608" s="34">
        <v>78</v>
      </c>
      <c r="AA33608" s="34">
        <v>53</v>
      </c>
      <c r="AB33608" s="34">
        <v>27</v>
      </c>
      <c r="AC33608" s="34">
        <v>77</v>
      </c>
    </row>
    <row r="33609" spans="1:29" x14ac:dyDescent="0.2">
      <c r="A33609" s="34" t="s">
        <v>94102</v>
      </c>
      <c r="B33609" s="34">
        <v>94</v>
      </c>
      <c r="C33609" s="34">
        <v>95</v>
      </c>
      <c r="D33609" s="34">
        <v>81</v>
      </c>
      <c r="E33609" s="34">
        <v>90</v>
      </c>
      <c r="F33609" s="34">
        <v>140</v>
      </c>
      <c r="G33609" s="34">
        <v>108</v>
      </c>
      <c r="H33609" s="34">
        <v>118</v>
      </c>
      <c r="I33609" s="34">
        <v>81</v>
      </c>
      <c r="J33609" s="34">
        <v>114</v>
      </c>
      <c r="K33609" s="34">
        <v>86</v>
      </c>
      <c r="L33609" s="34">
        <v>103</v>
      </c>
      <c r="M33609" s="34">
        <v>81</v>
      </c>
      <c r="N33609" s="34">
        <v>128</v>
      </c>
      <c r="O33609" s="34">
        <v>68</v>
      </c>
      <c r="P33609" s="34">
        <v>113</v>
      </c>
      <c r="Q33609" s="34">
        <v>133</v>
      </c>
      <c r="R33609" s="34">
        <v>125</v>
      </c>
      <c r="S33609" s="34">
        <v>110</v>
      </c>
      <c r="T33609" s="34">
        <v>128</v>
      </c>
      <c r="U33609" s="34">
        <v>104</v>
      </c>
      <c r="V33609" s="34">
        <v>146</v>
      </c>
      <c r="W33609" s="34">
        <v>97</v>
      </c>
      <c r="X33609" s="34">
        <v>142</v>
      </c>
      <c r="Y33609" s="34">
        <v>108</v>
      </c>
      <c r="Z33609" s="34">
        <v>152</v>
      </c>
      <c r="AA33609" s="34">
        <v>124</v>
      </c>
      <c r="AB33609" s="34">
        <v>146</v>
      </c>
      <c r="AC33609" s="34">
        <v>129</v>
      </c>
    </row>
    <row r="33610" spans="1:29" x14ac:dyDescent="0.2">
      <c r="A33610" s="34" t="s">
        <v>94103</v>
      </c>
      <c r="B33610" s="34">
        <v>79</v>
      </c>
      <c r="C33610" s="34">
        <v>56</v>
      </c>
      <c r="D33610" s="34">
        <v>111</v>
      </c>
      <c r="E33610" s="34">
        <v>59</v>
      </c>
      <c r="F33610" s="34">
        <v>75</v>
      </c>
      <c r="G33610" s="34">
        <v>70</v>
      </c>
      <c r="H33610" s="34">
        <v>97</v>
      </c>
      <c r="I33610" s="34">
        <v>44</v>
      </c>
      <c r="J33610" s="34">
        <v>63</v>
      </c>
      <c r="K33610" s="34">
        <v>67</v>
      </c>
      <c r="L33610" s="34">
        <v>81</v>
      </c>
      <c r="M33610" s="34">
        <v>75</v>
      </c>
      <c r="N33610" s="34">
        <v>79</v>
      </c>
      <c r="O33610" s="34">
        <v>30</v>
      </c>
      <c r="P33610" s="34">
        <v>62</v>
      </c>
      <c r="Q33610" s="34">
        <v>110</v>
      </c>
      <c r="R33610" s="34">
        <v>88</v>
      </c>
      <c r="S33610" s="34">
        <v>67</v>
      </c>
      <c r="T33610" s="34">
        <v>91</v>
      </c>
      <c r="U33610" s="34">
        <v>94</v>
      </c>
      <c r="V33610" s="34">
        <v>105</v>
      </c>
      <c r="W33610" s="34">
        <v>106</v>
      </c>
      <c r="X33610" s="34">
        <v>98</v>
      </c>
      <c r="Y33610" s="34">
        <v>67</v>
      </c>
      <c r="Z33610" s="34">
        <v>78</v>
      </c>
      <c r="AA33610" s="34">
        <v>69</v>
      </c>
      <c r="AB33610" s="34">
        <v>142</v>
      </c>
      <c r="AC33610" s="34">
        <v>107</v>
      </c>
    </row>
    <row r="33611" spans="1:29" x14ac:dyDescent="0.2">
      <c r="A33611" s="34" t="s">
        <v>94104</v>
      </c>
      <c r="B33611" s="34">
        <v>67</v>
      </c>
      <c r="C33611" s="34">
        <v>80</v>
      </c>
      <c r="D33611" s="34">
        <v>103</v>
      </c>
      <c r="E33611" s="34">
        <v>78</v>
      </c>
      <c r="F33611" s="34">
        <v>66</v>
      </c>
      <c r="G33611" s="34">
        <v>83</v>
      </c>
      <c r="H33611" s="34">
        <v>87</v>
      </c>
      <c r="I33611" s="34">
        <v>89</v>
      </c>
      <c r="J33611" s="34">
        <v>63</v>
      </c>
      <c r="K33611" s="34">
        <v>105</v>
      </c>
      <c r="L33611" s="34">
        <v>39</v>
      </c>
      <c r="M33611" s="34">
        <v>78</v>
      </c>
      <c r="N33611" s="34">
        <v>58</v>
      </c>
      <c r="O33611" s="34">
        <v>88</v>
      </c>
      <c r="P33611" s="34">
        <v>70</v>
      </c>
      <c r="Q33611" s="34">
        <v>138</v>
      </c>
      <c r="R33611" s="34">
        <v>76</v>
      </c>
      <c r="S33611" s="34">
        <v>132</v>
      </c>
      <c r="T33611" s="34">
        <v>64</v>
      </c>
      <c r="U33611" s="34">
        <v>63</v>
      </c>
      <c r="V33611" s="34">
        <v>74</v>
      </c>
      <c r="W33611" s="34">
        <v>108</v>
      </c>
      <c r="X33611" s="34">
        <v>88</v>
      </c>
      <c r="Y33611" s="34">
        <v>93</v>
      </c>
      <c r="Z33611" s="34">
        <v>102</v>
      </c>
      <c r="AA33611" s="34">
        <v>123</v>
      </c>
      <c r="AB33611" s="34">
        <v>69</v>
      </c>
      <c r="AC33611" s="34">
        <v>148</v>
      </c>
    </row>
    <row r="33612" spans="1:29" x14ac:dyDescent="0.2">
      <c r="A33612" s="34" t="s">
        <v>94105</v>
      </c>
      <c r="B33612" s="34">
        <v>64</v>
      </c>
      <c r="C33612" s="34">
        <v>81</v>
      </c>
      <c r="D33612" s="34">
        <v>57</v>
      </c>
      <c r="E33612" s="34">
        <v>71</v>
      </c>
      <c r="F33612" s="34">
        <v>68</v>
      </c>
      <c r="G33612" s="34">
        <v>66</v>
      </c>
      <c r="H33612" s="34">
        <v>67</v>
      </c>
      <c r="I33612" s="34">
        <v>82</v>
      </c>
      <c r="J33612" s="34">
        <v>52</v>
      </c>
      <c r="K33612" s="34">
        <v>98</v>
      </c>
      <c r="L33612" s="34">
        <v>38</v>
      </c>
      <c r="M33612" s="34">
        <v>82</v>
      </c>
      <c r="N33612" s="34">
        <v>59</v>
      </c>
      <c r="O33612" s="34">
        <v>79</v>
      </c>
      <c r="P33612" s="34">
        <v>48</v>
      </c>
      <c r="Q33612" s="34">
        <v>119</v>
      </c>
      <c r="R33612" s="34">
        <v>62</v>
      </c>
      <c r="S33612" s="34">
        <v>112</v>
      </c>
      <c r="T33612" s="34">
        <v>63</v>
      </c>
      <c r="U33612" s="34">
        <v>55</v>
      </c>
      <c r="V33612" s="34">
        <v>73</v>
      </c>
      <c r="W33612" s="34">
        <v>84</v>
      </c>
      <c r="X33612" s="34">
        <v>71</v>
      </c>
      <c r="Y33612" s="34">
        <v>72</v>
      </c>
      <c r="Z33612" s="34">
        <v>73</v>
      </c>
      <c r="AA33612" s="34">
        <v>162</v>
      </c>
      <c r="AB33612" s="34">
        <v>61</v>
      </c>
      <c r="AC33612" s="34">
        <v>117</v>
      </c>
    </row>
    <row r="33613" spans="1:29" x14ac:dyDescent="0.2">
      <c r="A33613" s="34" t="s">
        <v>94106</v>
      </c>
      <c r="B33613" s="34">
        <v>82</v>
      </c>
      <c r="C33613" s="34">
        <v>145</v>
      </c>
      <c r="D33613" s="34">
        <v>106</v>
      </c>
      <c r="E33613" s="34">
        <v>178</v>
      </c>
      <c r="F33613" s="34">
        <v>112</v>
      </c>
      <c r="G33613" s="34">
        <v>123</v>
      </c>
      <c r="H33613" s="34">
        <v>63</v>
      </c>
      <c r="I33613" s="34">
        <v>151</v>
      </c>
      <c r="J33613" s="34">
        <v>88</v>
      </c>
      <c r="K33613" s="34">
        <v>166</v>
      </c>
      <c r="L33613" s="34">
        <v>43</v>
      </c>
      <c r="M33613" s="34">
        <v>116</v>
      </c>
      <c r="N33613" s="34">
        <v>93</v>
      </c>
      <c r="O33613" s="34">
        <v>106</v>
      </c>
      <c r="P33613" s="34">
        <v>73</v>
      </c>
      <c r="Q33613" s="34">
        <v>130</v>
      </c>
      <c r="R33613" s="34">
        <v>64</v>
      </c>
      <c r="S33613" s="34">
        <v>179</v>
      </c>
      <c r="T33613" s="34">
        <v>62</v>
      </c>
      <c r="U33613" s="34">
        <v>108</v>
      </c>
      <c r="V33613" s="34">
        <v>108</v>
      </c>
      <c r="W33613" s="34">
        <v>101</v>
      </c>
      <c r="X33613" s="34">
        <v>113</v>
      </c>
      <c r="Y33613" s="34">
        <v>91</v>
      </c>
      <c r="Z33613" s="34">
        <v>172</v>
      </c>
      <c r="AA33613" s="34">
        <v>131</v>
      </c>
      <c r="AB33613" s="34">
        <v>78</v>
      </c>
      <c r="AC33613" s="34">
        <v>203</v>
      </c>
    </row>
    <row r="33614" spans="1:29" x14ac:dyDescent="0.2">
      <c r="A33614" s="34" t="s">
        <v>94107</v>
      </c>
      <c r="B33614" s="34">
        <v>37</v>
      </c>
      <c r="C33614" s="34">
        <v>37</v>
      </c>
      <c r="D33614" s="34">
        <v>73</v>
      </c>
      <c r="E33614" s="34">
        <v>52</v>
      </c>
      <c r="F33614" s="34">
        <v>62</v>
      </c>
      <c r="G33614" s="34">
        <v>48</v>
      </c>
      <c r="H33614" s="34">
        <v>67</v>
      </c>
      <c r="I33614" s="34">
        <v>46</v>
      </c>
      <c r="J33614" s="34">
        <v>60</v>
      </c>
      <c r="K33614" s="34">
        <v>105</v>
      </c>
      <c r="L33614" s="34">
        <v>25</v>
      </c>
      <c r="M33614" s="34">
        <v>43</v>
      </c>
      <c r="N33614" s="34">
        <v>61</v>
      </c>
      <c r="O33614" s="34">
        <v>33</v>
      </c>
      <c r="P33614" s="34">
        <v>68</v>
      </c>
      <c r="Q33614" s="34">
        <v>69</v>
      </c>
      <c r="R33614" s="34">
        <v>56</v>
      </c>
      <c r="S33614" s="34">
        <v>88</v>
      </c>
      <c r="T33614" s="34">
        <v>49</v>
      </c>
      <c r="U33614" s="34">
        <v>29</v>
      </c>
      <c r="V33614" s="34">
        <v>74</v>
      </c>
      <c r="W33614" s="34">
        <v>59</v>
      </c>
      <c r="X33614" s="34">
        <v>78</v>
      </c>
      <c r="Y33614" s="34">
        <v>30</v>
      </c>
      <c r="Z33614" s="34">
        <v>107</v>
      </c>
      <c r="AA33614" s="34">
        <v>75</v>
      </c>
      <c r="AB33614" s="34">
        <v>47</v>
      </c>
      <c r="AC33614" s="34">
        <v>80</v>
      </c>
    </row>
    <row r="33615" spans="1:29" x14ac:dyDescent="0.2">
      <c r="A33615" s="34" t="s">
        <v>94108</v>
      </c>
      <c r="B33615" s="34">
        <v>43</v>
      </c>
      <c r="C33615" s="34">
        <v>39</v>
      </c>
      <c r="D33615" s="34">
        <v>40</v>
      </c>
      <c r="E33615" s="34">
        <v>52</v>
      </c>
      <c r="F33615" s="34">
        <v>23</v>
      </c>
      <c r="G33615" s="34">
        <v>38</v>
      </c>
      <c r="H33615" s="34">
        <v>42</v>
      </c>
      <c r="I33615" s="34">
        <v>41</v>
      </c>
      <c r="J33615" s="34">
        <v>29</v>
      </c>
      <c r="K33615" s="34">
        <v>26</v>
      </c>
      <c r="L33615" s="34">
        <v>13</v>
      </c>
      <c r="M33615" s="34">
        <v>25</v>
      </c>
      <c r="N33615" s="34">
        <v>18</v>
      </c>
      <c r="O33615" s="34">
        <v>24</v>
      </c>
      <c r="P33615" s="34">
        <v>41</v>
      </c>
      <c r="Q33615" s="34">
        <v>34</v>
      </c>
      <c r="R33615" s="34">
        <v>44</v>
      </c>
      <c r="S33615" s="34">
        <v>44</v>
      </c>
      <c r="T33615" s="34">
        <v>29</v>
      </c>
      <c r="U33615" s="34">
        <v>37</v>
      </c>
      <c r="V33615" s="34">
        <v>35</v>
      </c>
      <c r="W33615" s="34">
        <v>23</v>
      </c>
      <c r="X33615" s="34">
        <v>30</v>
      </c>
      <c r="Y33615" s="34">
        <v>22</v>
      </c>
      <c r="Z33615" s="34">
        <v>29</v>
      </c>
      <c r="AA33615" s="34">
        <v>28</v>
      </c>
      <c r="AB33615" s="34">
        <v>39</v>
      </c>
      <c r="AC33615" s="34">
        <v>43</v>
      </c>
    </row>
    <row r="33616" spans="1:29" x14ac:dyDescent="0.2">
      <c r="A33616" s="34" t="s">
        <v>94109</v>
      </c>
      <c r="B33616" s="34">
        <v>75</v>
      </c>
      <c r="C33616" s="34">
        <v>81</v>
      </c>
      <c r="D33616" s="34">
        <v>64</v>
      </c>
      <c r="E33616" s="34">
        <v>55</v>
      </c>
      <c r="F33616" s="34">
        <v>82</v>
      </c>
      <c r="G33616" s="34">
        <v>74</v>
      </c>
      <c r="H33616" s="34">
        <v>75</v>
      </c>
      <c r="I33616" s="34">
        <v>78</v>
      </c>
      <c r="J33616" s="34">
        <v>115</v>
      </c>
      <c r="K33616" s="34">
        <v>77</v>
      </c>
      <c r="L33616" s="34">
        <v>52</v>
      </c>
      <c r="M33616" s="34">
        <v>61</v>
      </c>
      <c r="N33616" s="34">
        <v>82</v>
      </c>
      <c r="O33616" s="34">
        <v>73</v>
      </c>
      <c r="P33616" s="34">
        <v>74</v>
      </c>
      <c r="Q33616" s="34">
        <v>78</v>
      </c>
      <c r="R33616" s="34">
        <v>72</v>
      </c>
      <c r="S33616" s="34">
        <v>104</v>
      </c>
      <c r="T33616" s="34">
        <v>113</v>
      </c>
      <c r="U33616" s="34">
        <v>80</v>
      </c>
      <c r="V33616" s="34">
        <v>83</v>
      </c>
      <c r="W33616" s="34">
        <v>71</v>
      </c>
      <c r="X33616" s="34">
        <v>102</v>
      </c>
      <c r="Y33616" s="34">
        <v>79</v>
      </c>
      <c r="Z33616" s="34">
        <v>80</v>
      </c>
      <c r="AA33616" s="34">
        <v>102</v>
      </c>
      <c r="AB33616" s="34">
        <v>107</v>
      </c>
      <c r="AC33616" s="34">
        <v>125</v>
      </c>
    </row>
    <row r="33617" spans="1:29" x14ac:dyDescent="0.2">
      <c r="A33617" s="34" t="s">
        <v>94110</v>
      </c>
      <c r="B33617" s="34">
        <v>60</v>
      </c>
      <c r="C33617" s="34">
        <v>64</v>
      </c>
      <c r="D33617" s="34">
        <v>53</v>
      </c>
      <c r="E33617" s="34">
        <v>78</v>
      </c>
      <c r="F33617" s="34">
        <v>45</v>
      </c>
      <c r="G33617" s="34">
        <v>84</v>
      </c>
      <c r="H33617" s="34">
        <v>43</v>
      </c>
      <c r="I33617" s="34">
        <v>62</v>
      </c>
      <c r="J33617" s="34">
        <v>33</v>
      </c>
      <c r="K33617" s="34">
        <v>84</v>
      </c>
      <c r="L33617" s="34">
        <v>28</v>
      </c>
      <c r="M33617" s="34">
        <v>52</v>
      </c>
      <c r="N33617" s="34">
        <v>32</v>
      </c>
      <c r="O33617" s="34">
        <v>67</v>
      </c>
      <c r="P33617" s="34">
        <v>30</v>
      </c>
      <c r="Q33617" s="34">
        <v>51</v>
      </c>
      <c r="R33617" s="34">
        <v>50</v>
      </c>
      <c r="S33617" s="34">
        <v>86</v>
      </c>
      <c r="T33617" s="34">
        <v>40</v>
      </c>
      <c r="U33617" s="34">
        <v>49</v>
      </c>
      <c r="V33617" s="34">
        <v>37</v>
      </c>
      <c r="W33617" s="34">
        <v>48</v>
      </c>
      <c r="X33617" s="34">
        <v>69</v>
      </c>
      <c r="Y33617" s="34">
        <v>45</v>
      </c>
      <c r="Z33617" s="34">
        <v>49</v>
      </c>
      <c r="AA33617" s="34">
        <v>62</v>
      </c>
      <c r="AB33617" s="34">
        <v>40</v>
      </c>
      <c r="AC33617" s="34">
        <v>87</v>
      </c>
    </row>
    <row r="33618" spans="1:29" x14ac:dyDescent="0.2">
      <c r="A33618" s="34" t="s">
        <v>94111</v>
      </c>
      <c r="B33618" s="34">
        <v>27</v>
      </c>
      <c r="C33618" s="34">
        <v>52</v>
      </c>
      <c r="D33618" s="34">
        <v>31</v>
      </c>
      <c r="E33618" s="34">
        <v>51</v>
      </c>
      <c r="F33618" s="34">
        <v>43</v>
      </c>
      <c r="G33618" s="34">
        <v>38</v>
      </c>
      <c r="H33618" s="34">
        <v>25</v>
      </c>
      <c r="I33618" s="34">
        <v>33</v>
      </c>
      <c r="J33618" s="34">
        <v>25</v>
      </c>
      <c r="K33618" s="34">
        <v>30</v>
      </c>
      <c r="L33618" s="34">
        <v>14</v>
      </c>
      <c r="M33618" s="34">
        <v>21</v>
      </c>
      <c r="N33618" s="34">
        <v>19</v>
      </c>
      <c r="O33618" s="34">
        <v>21</v>
      </c>
      <c r="P33618" s="34">
        <v>25</v>
      </c>
      <c r="Q33618" s="34">
        <v>24</v>
      </c>
      <c r="R33618" s="34">
        <v>25</v>
      </c>
      <c r="S33618" s="34">
        <v>49</v>
      </c>
      <c r="T33618" s="34">
        <v>14</v>
      </c>
      <c r="U33618" s="34">
        <v>23</v>
      </c>
      <c r="V33618" s="34">
        <v>36</v>
      </c>
      <c r="W33618" s="34">
        <v>30</v>
      </c>
      <c r="X33618" s="34">
        <v>20</v>
      </c>
      <c r="Y33618" s="34">
        <v>39</v>
      </c>
      <c r="Z33618" s="34">
        <v>57</v>
      </c>
      <c r="AA33618" s="34">
        <v>35</v>
      </c>
      <c r="AB33618" s="34">
        <v>35</v>
      </c>
      <c r="AC33618" s="34">
        <v>50</v>
      </c>
    </row>
    <row r="33619" spans="1:29" x14ac:dyDescent="0.2">
      <c r="A33619" s="34" t="s">
        <v>94112</v>
      </c>
      <c r="B33619" s="34">
        <v>81</v>
      </c>
      <c r="C33619" s="34">
        <v>117</v>
      </c>
      <c r="D33619" s="34">
        <v>205</v>
      </c>
      <c r="E33619" s="34">
        <v>185</v>
      </c>
      <c r="F33619" s="34">
        <v>136</v>
      </c>
      <c r="G33619" s="34">
        <v>151</v>
      </c>
      <c r="H33619" s="34">
        <v>123</v>
      </c>
      <c r="I33619" s="34">
        <v>128</v>
      </c>
      <c r="J33619" s="34">
        <v>73</v>
      </c>
      <c r="K33619" s="34">
        <v>185</v>
      </c>
      <c r="L33619" s="34">
        <v>54</v>
      </c>
      <c r="M33619" s="34">
        <v>133</v>
      </c>
      <c r="N33619" s="34">
        <v>122</v>
      </c>
      <c r="O33619" s="34">
        <v>125</v>
      </c>
      <c r="P33619" s="34">
        <v>103</v>
      </c>
      <c r="Q33619" s="34">
        <v>118</v>
      </c>
      <c r="R33619" s="34">
        <v>102</v>
      </c>
      <c r="S33619" s="34">
        <v>192</v>
      </c>
      <c r="T33619" s="34">
        <v>65</v>
      </c>
      <c r="U33619" s="34">
        <v>120</v>
      </c>
      <c r="V33619" s="34">
        <v>137</v>
      </c>
      <c r="W33619" s="34">
        <v>113</v>
      </c>
      <c r="X33619" s="34">
        <v>149</v>
      </c>
      <c r="Y33619" s="34">
        <v>89</v>
      </c>
      <c r="Z33619" s="34">
        <v>177</v>
      </c>
      <c r="AA33619" s="34">
        <v>191</v>
      </c>
      <c r="AB33619" s="34">
        <v>76</v>
      </c>
      <c r="AC33619" s="34">
        <v>195</v>
      </c>
    </row>
    <row r="33620" spans="1:29" x14ac:dyDescent="0.2">
      <c r="A33620" s="34" t="s">
        <v>94113</v>
      </c>
      <c r="B33620" s="34">
        <v>71</v>
      </c>
      <c r="C33620" s="34">
        <v>76</v>
      </c>
      <c r="D33620" s="34">
        <v>104</v>
      </c>
      <c r="E33620" s="34">
        <v>79</v>
      </c>
      <c r="F33620" s="34">
        <v>79</v>
      </c>
      <c r="G33620" s="34">
        <v>47</v>
      </c>
      <c r="H33620" s="34">
        <v>118</v>
      </c>
      <c r="I33620" s="34">
        <v>75</v>
      </c>
      <c r="J33620" s="34">
        <v>70</v>
      </c>
      <c r="K33620" s="34">
        <v>83</v>
      </c>
      <c r="L33620" s="34">
        <v>61</v>
      </c>
      <c r="M33620" s="34">
        <v>65</v>
      </c>
      <c r="N33620" s="34">
        <v>86</v>
      </c>
      <c r="O33620" s="34">
        <v>72</v>
      </c>
      <c r="P33620" s="34">
        <v>111</v>
      </c>
      <c r="Q33620" s="34">
        <v>68</v>
      </c>
      <c r="R33620" s="34">
        <v>114</v>
      </c>
      <c r="S33620" s="34">
        <v>87</v>
      </c>
      <c r="T33620" s="34">
        <v>118</v>
      </c>
      <c r="U33620" s="34">
        <v>42</v>
      </c>
      <c r="V33620" s="34">
        <v>120</v>
      </c>
      <c r="W33620" s="34">
        <v>80</v>
      </c>
      <c r="X33620" s="34">
        <v>128</v>
      </c>
      <c r="Y33620" s="34">
        <v>69</v>
      </c>
      <c r="Z33620" s="34">
        <v>141</v>
      </c>
      <c r="AA33620" s="34">
        <v>90</v>
      </c>
      <c r="AB33620" s="34">
        <v>105</v>
      </c>
      <c r="AC33620" s="34">
        <v>94</v>
      </c>
    </row>
    <row r="33621" spans="1:29" x14ac:dyDescent="0.2">
      <c r="A33621" s="34" t="s">
        <v>94114</v>
      </c>
      <c r="B33621" s="34">
        <v>67</v>
      </c>
      <c r="C33621" s="34">
        <v>221</v>
      </c>
      <c r="D33621" s="34">
        <v>126</v>
      </c>
      <c r="E33621" s="34">
        <v>260</v>
      </c>
      <c r="F33621" s="34">
        <v>129</v>
      </c>
      <c r="G33621" s="34">
        <v>231</v>
      </c>
      <c r="H33621" s="34">
        <v>124</v>
      </c>
      <c r="I33621" s="34">
        <v>210</v>
      </c>
      <c r="J33621" s="34">
        <v>81</v>
      </c>
      <c r="K33621" s="34">
        <v>432</v>
      </c>
      <c r="L33621" s="34">
        <v>86</v>
      </c>
      <c r="M33621" s="34">
        <v>168</v>
      </c>
      <c r="N33621" s="34">
        <v>114</v>
      </c>
      <c r="O33621" s="34">
        <v>181</v>
      </c>
      <c r="P33621" s="34">
        <v>121</v>
      </c>
      <c r="Q33621" s="34">
        <v>180</v>
      </c>
      <c r="R33621" s="34">
        <v>145</v>
      </c>
      <c r="S33621" s="34">
        <v>226</v>
      </c>
      <c r="T33621" s="34">
        <v>108</v>
      </c>
      <c r="U33621" s="34">
        <v>169</v>
      </c>
      <c r="V33621" s="34">
        <v>157</v>
      </c>
      <c r="W33621" s="34">
        <v>178</v>
      </c>
      <c r="X33621" s="34">
        <v>178</v>
      </c>
      <c r="Y33621" s="34">
        <v>135</v>
      </c>
      <c r="Z33621" s="34">
        <v>117</v>
      </c>
      <c r="AA33621" s="34">
        <v>296</v>
      </c>
      <c r="AB33621" s="34">
        <v>112</v>
      </c>
      <c r="AC33621" s="34">
        <v>269</v>
      </c>
    </row>
    <row r="33622" spans="1:29" x14ac:dyDescent="0.2">
      <c r="A33622" s="34" t="s">
        <v>94115</v>
      </c>
      <c r="B33622" s="34">
        <v>43</v>
      </c>
      <c r="C33622" s="34">
        <v>44</v>
      </c>
      <c r="D33622" s="34">
        <v>62</v>
      </c>
      <c r="E33622" s="34">
        <v>65</v>
      </c>
      <c r="F33622" s="34">
        <v>61</v>
      </c>
      <c r="G33622" s="34">
        <v>66</v>
      </c>
      <c r="H33622" s="34">
        <v>50</v>
      </c>
      <c r="I33622" s="34">
        <v>48</v>
      </c>
      <c r="J33622" s="34">
        <v>47</v>
      </c>
      <c r="K33622" s="34">
        <v>69</v>
      </c>
      <c r="L33622" s="34">
        <v>28</v>
      </c>
      <c r="M33622" s="34">
        <v>45</v>
      </c>
      <c r="N33622" s="34">
        <v>45</v>
      </c>
      <c r="O33622" s="34">
        <v>53</v>
      </c>
      <c r="P33622" s="34">
        <v>65</v>
      </c>
      <c r="Q33622" s="34">
        <v>70</v>
      </c>
      <c r="R33622" s="34">
        <v>59</v>
      </c>
      <c r="S33622" s="34">
        <v>56</v>
      </c>
      <c r="T33622" s="34">
        <v>35</v>
      </c>
      <c r="U33622" s="34">
        <v>45</v>
      </c>
      <c r="V33622" s="34">
        <v>57</v>
      </c>
      <c r="W33622" s="34">
        <v>42</v>
      </c>
      <c r="X33622" s="34">
        <v>89</v>
      </c>
      <c r="Y33622" s="34">
        <v>37</v>
      </c>
      <c r="Z33622" s="34">
        <v>74</v>
      </c>
      <c r="AA33622" s="34">
        <v>74</v>
      </c>
      <c r="AB33622" s="34">
        <v>50</v>
      </c>
      <c r="AC33622" s="34">
        <v>84</v>
      </c>
    </row>
    <row r="33623" spans="1:29" x14ac:dyDescent="0.2">
      <c r="A33623" s="34" t="s">
        <v>94116</v>
      </c>
      <c r="B33623" s="34">
        <v>48</v>
      </c>
      <c r="C33623" s="34">
        <v>159</v>
      </c>
      <c r="D33623" s="34">
        <v>139</v>
      </c>
      <c r="E33623" s="34">
        <v>162</v>
      </c>
      <c r="F33623" s="34">
        <v>108</v>
      </c>
      <c r="G33623" s="34">
        <v>157</v>
      </c>
      <c r="H33623" s="34">
        <v>86</v>
      </c>
      <c r="I33623" s="34">
        <v>146</v>
      </c>
      <c r="J33623" s="34">
        <v>95</v>
      </c>
      <c r="K33623" s="34">
        <v>183</v>
      </c>
      <c r="L33623" s="34">
        <v>69</v>
      </c>
      <c r="M33623" s="34">
        <v>111</v>
      </c>
      <c r="N33623" s="34">
        <v>89</v>
      </c>
      <c r="O33623" s="34">
        <v>127</v>
      </c>
      <c r="P33623" s="34">
        <v>64</v>
      </c>
      <c r="Q33623" s="34">
        <v>148</v>
      </c>
      <c r="R33623" s="34">
        <v>135</v>
      </c>
      <c r="S33623" s="34">
        <v>149</v>
      </c>
      <c r="T33623" s="34">
        <v>75</v>
      </c>
      <c r="U33623" s="34">
        <v>100</v>
      </c>
      <c r="V33623" s="34">
        <v>129</v>
      </c>
      <c r="W33623" s="34">
        <v>127</v>
      </c>
      <c r="X33623" s="34">
        <v>160</v>
      </c>
      <c r="Y33623" s="34">
        <v>144</v>
      </c>
      <c r="Z33623" s="34">
        <v>190</v>
      </c>
      <c r="AA33623" s="34">
        <v>169</v>
      </c>
      <c r="AB33623" s="34">
        <v>101</v>
      </c>
      <c r="AC33623" s="34">
        <v>215</v>
      </c>
    </row>
    <row r="33624" spans="1:29" x14ac:dyDescent="0.2">
      <c r="A33624" s="34" t="s">
        <v>94117</v>
      </c>
      <c r="B33624" s="34">
        <v>140</v>
      </c>
      <c r="C33624" s="34">
        <v>301</v>
      </c>
      <c r="D33624" s="34">
        <v>363</v>
      </c>
      <c r="E33624" s="34">
        <v>337</v>
      </c>
      <c r="F33624" s="34">
        <v>266</v>
      </c>
      <c r="G33624" s="34">
        <v>330</v>
      </c>
      <c r="H33624" s="34">
        <v>260</v>
      </c>
      <c r="I33624" s="34">
        <v>264</v>
      </c>
      <c r="J33624" s="34">
        <v>217</v>
      </c>
      <c r="K33624" s="34">
        <v>329</v>
      </c>
      <c r="L33624" s="34">
        <v>130</v>
      </c>
      <c r="M33624" s="34">
        <v>220</v>
      </c>
      <c r="N33624" s="34">
        <v>230</v>
      </c>
      <c r="O33624" s="34">
        <v>277</v>
      </c>
      <c r="P33624" s="34">
        <v>240</v>
      </c>
      <c r="Q33624" s="34">
        <v>337</v>
      </c>
      <c r="R33624" s="34">
        <v>278</v>
      </c>
      <c r="S33624" s="34">
        <v>390</v>
      </c>
      <c r="T33624" s="34">
        <v>194</v>
      </c>
      <c r="U33624" s="34">
        <v>219</v>
      </c>
      <c r="V33624" s="34">
        <v>326</v>
      </c>
      <c r="W33624" s="34">
        <v>273</v>
      </c>
      <c r="X33624" s="34">
        <v>396</v>
      </c>
      <c r="Y33624" s="34">
        <v>198</v>
      </c>
      <c r="Z33624" s="34">
        <v>324</v>
      </c>
      <c r="AA33624" s="34">
        <v>383</v>
      </c>
      <c r="AB33624" s="34">
        <v>240</v>
      </c>
      <c r="AC33624" s="34">
        <v>489</v>
      </c>
    </row>
    <row r="33625" spans="1:29" x14ac:dyDescent="0.2">
      <c r="A33625" s="34" t="s">
        <v>94118</v>
      </c>
      <c r="B33625" s="34">
        <v>26</v>
      </c>
      <c r="C33625" s="34">
        <v>56</v>
      </c>
      <c r="D33625" s="34">
        <v>63</v>
      </c>
      <c r="E33625" s="34">
        <v>91</v>
      </c>
      <c r="F33625" s="34">
        <v>52</v>
      </c>
      <c r="G33625" s="34">
        <v>57</v>
      </c>
      <c r="H33625" s="34">
        <v>35</v>
      </c>
      <c r="I33625" s="34">
        <v>59</v>
      </c>
      <c r="J33625" s="34">
        <v>35</v>
      </c>
      <c r="K33625" s="34">
        <v>72</v>
      </c>
      <c r="L33625" s="34">
        <v>37</v>
      </c>
      <c r="M33625" s="34">
        <v>42</v>
      </c>
      <c r="N33625" s="34">
        <v>46</v>
      </c>
      <c r="O33625" s="34">
        <v>52</v>
      </c>
      <c r="P33625" s="34">
        <v>46</v>
      </c>
      <c r="Q33625" s="34">
        <v>47</v>
      </c>
      <c r="R33625" s="34">
        <v>49</v>
      </c>
      <c r="S33625" s="34">
        <v>71</v>
      </c>
      <c r="T33625" s="34">
        <v>41</v>
      </c>
      <c r="U33625" s="34">
        <v>42</v>
      </c>
      <c r="V33625" s="34">
        <v>86</v>
      </c>
      <c r="W33625" s="34">
        <v>60</v>
      </c>
      <c r="X33625" s="34">
        <v>72</v>
      </c>
      <c r="Y33625" s="34">
        <v>47</v>
      </c>
      <c r="Z33625" s="34">
        <v>85</v>
      </c>
      <c r="AA33625" s="34">
        <v>74</v>
      </c>
      <c r="AB33625" s="34">
        <v>31</v>
      </c>
      <c r="AC33625" s="34">
        <v>77</v>
      </c>
    </row>
    <row r="33626" spans="1:29" x14ac:dyDescent="0.2">
      <c r="A33626" s="34" t="s">
        <v>94119</v>
      </c>
      <c r="B33626" s="34">
        <v>170</v>
      </c>
      <c r="C33626" s="34">
        <v>276</v>
      </c>
      <c r="D33626" s="34">
        <v>428</v>
      </c>
      <c r="E33626" s="34">
        <v>319</v>
      </c>
      <c r="F33626" s="34">
        <v>417</v>
      </c>
      <c r="G33626" s="34">
        <v>289</v>
      </c>
      <c r="H33626" s="34">
        <v>429</v>
      </c>
      <c r="I33626" s="34">
        <v>288</v>
      </c>
      <c r="J33626" s="34">
        <v>418</v>
      </c>
      <c r="K33626" s="34">
        <v>317</v>
      </c>
      <c r="L33626" s="34">
        <v>308</v>
      </c>
      <c r="M33626" s="34">
        <v>268</v>
      </c>
      <c r="N33626" s="34">
        <v>384</v>
      </c>
      <c r="O33626" s="34">
        <v>274</v>
      </c>
      <c r="P33626" s="34">
        <v>344</v>
      </c>
      <c r="Q33626" s="34">
        <v>398</v>
      </c>
      <c r="R33626" s="34">
        <v>448</v>
      </c>
      <c r="S33626" s="34">
        <v>387</v>
      </c>
      <c r="T33626" s="34">
        <v>344</v>
      </c>
      <c r="U33626" s="34">
        <v>299</v>
      </c>
      <c r="V33626" s="34">
        <v>492</v>
      </c>
      <c r="W33626" s="34">
        <v>323</v>
      </c>
      <c r="X33626" s="34">
        <v>431</v>
      </c>
      <c r="Y33626" s="34">
        <v>300</v>
      </c>
      <c r="Z33626" s="34">
        <v>451</v>
      </c>
      <c r="AA33626" s="34">
        <v>402</v>
      </c>
      <c r="AB33626" s="34">
        <v>471</v>
      </c>
      <c r="AC33626" s="34">
        <v>502</v>
      </c>
    </row>
    <row r="33627" spans="1:29" x14ac:dyDescent="0.2">
      <c r="A33627" s="34" t="s">
        <v>94120</v>
      </c>
      <c r="B33627" s="34">
        <v>99</v>
      </c>
      <c r="C33627" s="34">
        <v>334</v>
      </c>
      <c r="D33627" s="34">
        <v>196</v>
      </c>
      <c r="E33627" s="34">
        <v>341</v>
      </c>
      <c r="F33627" s="34">
        <v>183</v>
      </c>
      <c r="G33627" s="34">
        <v>274</v>
      </c>
      <c r="H33627" s="34">
        <v>129</v>
      </c>
      <c r="I33627" s="34">
        <v>274</v>
      </c>
      <c r="J33627" s="34">
        <v>115</v>
      </c>
      <c r="K33627" s="34">
        <v>298</v>
      </c>
      <c r="L33627" s="34">
        <v>59</v>
      </c>
      <c r="M33627" s="34">
        <v>213</v>
      </c>
      <c r="N33627" s="34">
        <v>131</v>
      </c>
      <c r="O33627" s="34">
        <v>212</v>
      </c>
      <c r="P33627" s="34">
        <v>131</v>
      </c>
      <c r="Q33627" s="34">
        <v>260</v>
      </c>
      <c r="R33627" s="34">
        <v>175</v>
      </c>
      <c r="S33627" s="34">
        <v>353</v>
      </c>
      <c r="T33627" s="34">
        <v>116</v>
      </c>
      <c r="U33627" s="34">
        <v>175</v>
      </c>
      <c r="V33627" s="34">
        <v>163</v>
      </c>
      <c r="W33627" s="34">
        <v>160</v>
      </c>
      <c r="X33627" s="34">
        <v>227</v>
      </c>
      <c r="Y33627" s="34">
        <v>174</v>
      </c>
      <c r="Z33627" s="34">
        <v>210</v>
      </c>
      <c r="AA33627" s="34">
        <v>248</v>
      </c>
      <c r="AB33627" s="34">
        <v>125</v>
      </c>
      <c r="AC33627" s="34">
        <v>381</v>
      </c>
    </row>
    <row r="33628" spans="1:29" x14ac:dyDescent="0.2">
      <c r="A33628" s="34" t="s">
        <v>94121</v>
      </c>
      <c r="B33628" s="34">
        <v>113</v>
      </c>
      <c r="C33628" s="34">
        <v>141</v>
      </c>
      <c r="D33628" s="34">
        <v>180</v>
      </c>
      <c r="E33628" s="34">
        <v>151</v>
      </c>
      <c r="F33628" s="34">
        <v>192</v>
      </c>
      <c r="G33628" s="34">
        <v>174</v>
      </c>
      <c r="H33628" s="34">
        <v>202</v>
      </c>
      <c r="I33628" s="34">
        <v>130</v>
      </c>
      <c r="J33628" s="34">
        <v>177</v>
      </c>
      <c r="K33628" s="34">
        <v>132</v>
      </c>
      <c r="L33628" s="34">
        <v>165</v>
      </c>
      <c r="M33628" s="34">
        <v>146</v>
      </c>
      <c r="N33628" s="34">
        <v>166</v>
      </c>
      <c r="O33628" s="34">
        <v>165</v>
      </c>
      <c r="P33628" s="34">
        <v>169</v>
      </c>
      <c r="Q33628" s="34">
        <v>209</v>
      </c>
      <c r="R33628" s="34">
        <v>235</v>
      </c>
      <c r="S33628" s="34">
        <v>182</v>
      </c>
      <c r="T33628" s="34">
        <v>221</v>
      </c>
      <c r="U33628" s="34">
        <v>147</v>
      </c>
      <c r="V33628" s="34">
        <v>235</v>
      </c>
      <c r="W33628" s="34">
        <v>163</v>
      </c>
      <c r="X33628" s="34">
        <v>276</v>
      </c>
      <c r="Y33628" s="34">
        <v>228</v>
      </c>
      <c r="Z33628" s="34">
        <v>202</v>
      </c>
      <c r="AA33628" s="34">
        <v>219</v>
      </c>
      <c r="AB33628" s="34">
        <v>238</v>
      </c>
      <c r="AC33628" s="34">
        <v>235</v>
      </c>
    </row>
    <row r="33629" spans="1:29" x14ac:dyDescent="0.2">
      <c r="A33629" s="34" t="s">
        <v>94122</v>
      </c>
      <c r="B33629" s="34">
        <v>69</v>
      </c>
      <c r="C33629" s="34">
        <v>156</v>
      </c>
      <c r="D33629" s="34">
        <v>159</v>
      </c>
      <c r="E33629" s="34">
        <v>205</v>
      </c>
      <c r="F33629" s="34">
        <v>148</v>
      </c>
      <c r="G33629" s="34">
        <v>257</v>
      </c>
      <c r="H33629" s="34">
        <v>141</v>
      </c>
      <c r="I33629" s="34">
        <v>177</v>
      </c>
      <c r="J33629" s="34">
        <v>92</v>
      </c>
      <c r="K33629" s="34">
        <v>202</v>
      </c>
      <c r="L33629" s="34">
        <v>99</v>
      </c>
      <c r="M33629" s="34">
        <v>134</v>
      </c>
      <c r="N33629" s="34">
        <v>121</v>
      </c>
      <c r="O33629" s="34">
        <v>184</v>
      </c>
      <c r="P33629" s="34">
        <v>125</v>
      </c>
      <c r="Q33629" s="34">
        <v>235</v>
      </c>
      <c r="R33629" s="34">
        <v>124</v>
      </c>
      <c r="S33629" s="34">
        <v>279</v>
      </c>
      <c r="T33629" s="34">
        <v>106</v>
      </c>
      <c r="U33629" s="34">
        <v>198</v>
      </c>
      <c r="V33629" s="34">
        <v>175</v>
      </c>
      <c r="W33629" s="34">
        <v>190</v>
      </c>
      <c r="X33629" s="34">
        <v>213</v>
      </c>
      <c r="Y33629" s="34">
        <v>202</v>
      </c>
      <c r="Z33629" s="34">
        <v>172</v>
      </c>
      <c r="AA33629" s="34">
        <v>273</v>
      </c>
      <c r="AB33629" s="34">
        <v>143</v>
      </c>
      <c r="AC33629" s="34">
        <v>282</v>
      </c>
    </row>
    <row r="33630" spans="1:29" x14ac:dyDescent="0.2">
      <c r="A33630" s="34" t="s">
        <v>94123</v>
      </c>
      <c r="B33630" s="34">
        <v>70</v>
      </c>
      <c r="C33630" s="34">
        <v>84</v>
      </c>
      <c r="D33630" s="34">
        <v>103</v>
      </c>
      <c r="E33630" s="34">
        <v>121</v>
      </c>
      <c r="F33630" s="34">
        <v>86</v>
      </c>
      <c r="G33630" s="34">
        <v>123</v>
      </c>
      <c r="H33630" s="34">
        <v>80</v>
      </c>
      <c r="I33630" s="34">
        <v>95</v>
      </c>
      <c r="J33630" s="34">
        <v>77</v>
      </c>
      <c r="K33630" s="34">
        <v>92</v>
      </c>
      <c r="L33630" s="34">
        <v>40</v>
      </c>
      <c r="M33630" s="34">
        <v>103</v>
      </c>
      <c r="N33630" s="34">
        <v>66</v>
      </c>
      <c r="O33630" s="34">
        <v>59</v>
      </c>
      <c r="P33630" s="34">
        <v>54</v>
      </c>
      <c r="Q33630" s="34">
        <v>130</v>
      </c>
      <c r="R33630" s="34">
        <v>47</v>
      </c>
      <c r="S33630" s="34">
        <v>123</v>
      </c>
      <c r="T33630" s="34">
        <v>37</v>
      </c>
      <c r="U33630" s="34">
        <v>80</v>
      </c>
      <c r="V33630" s="34">
        <v>62</v>
      </c>
      <c r="W33630" s="34">
        <v>89</v>
      </c>
      <c r="X33630" s="34">
        <v>124</v>
      </c>
      <c r="Y33630" s="34">
        <v>75</v>
      </c>
      <c r="Z33630" s="34">
        <v>113</v>
      </c>
      <c r="AA33630" s="34">
        <v>108</v>
      </c>
      <c r="AB33630" s="34">
        <v>67</v>
      </c>
      <c r="AC33630" s="34">
        <v>144</v>
      </c>
    </row>
    <row r="33631" spans="1:29" x14ac:dyDescent="0.2">
      <c r="A33631" s="34" t="s">
        <v>94124</v>
      </c>
      <c r="B33631" s="34">
        <v>54</v>
      </c>
      <c r="C33631" s="34">
        <v>122</v>
      </c>
      <c r="D33631" s="34">
        <v>136</v>
      </c>
      <c r="E33631" s="34">
        <v>126</v>
      </c>
      <c r="F33631" s="34">
        <v>130</v>
      </c>
      <c r="G33631" s="34">
        <v>110</v>
      </c>
      <c r="H33631" s="34">
        <v>90</v>
      </c>
      <c r="I33631" s="34">
        <v>88</v>
      </c>
      <c r="J33631" s="34">
        <v>87</v>
      </c>
      <c r="K33631" s="34">
        <v>106</v>
      </c>
      <c r="L33631" s="34">
        <v>52</v>
      </c>
      <c r="M33631" s="34">
        <v>122</v>
      </c>
      <c r="N33631" s="34">
        <v>88</v>
      </c>
      <c r="O33631" s="34">
        <v>115</v>
      </c>
      <c r="P33631" s="34">
        <v>85</v>
      </c>
      <c r="Q33631" s="34">
        <v>154</v>
      </c>
      <c r="R33631" s="34">
        <v>116</v>
      </c>
      <c r="S33631" s="34">
        <v>150</v>
      </c>
      <c r="T33631" s="34">
        <v>96</v>
      </c>
      <c r="U33631" s="34">
        <v>96</v>
      </c>
      <c r="V33631" s="34">
        <v>135</v>
      </c>
      <c r="W33631" s="34">
        <v>118</v>
      </c>
      <c r="X33631" s="34">
        <v>130</v>
      </c>
      <c r="Y33631" s="34">
        <v>128</v>
      </c>
      <c r="Z33631" s="34">
        <v>120</v>
      </c>
      <c r="AA33631" s="34">
        <v>127</v>
      </c>
      <c r="AB33631" s="34">
        <v>89</v>
      </c>
      <c r="AC33631" s="34">
        <v>157</v>
      </c>
    </row>
    <row r="33632" spans="1:29" x14ac:dyDescent="0.2">
      <c r="A33632" s="34" t="s">
        <v>94125</v>
      </c>
      <c r="B33632" s="34">
        <v>99</v>
      </c>
      <c r="C33632" s="34">
        <v>124</v>
      </c>
      <c r="D33632" s="34">
        <v>136</v>
      </c>
      <c r="E33632" s="34">
        <v>123</v>
      </c>
      <c r="F33632" s="34">
        <v>145</v>
      </c>
      <c r="G33632" s="34">
        <v>169</v>
      </c>
      <c r="H33632" s="34">
        <v>102</v>
      </c>
      <c r="I33632" s="34">
        <v>120</v>
      </c>
      <c r="J33632" s="34">
        <v>132</v>
      </c>
      <c r="K33632" s="34">
        <v>131</v>
      </c>
      <c r="L33632" s="34">
        <v>69</v>
      </c>
      <c r="M33632" s="34">
        <v>108</v>
      </c>
      <c r="N33632" s="34">
        <v>128</v>
      </c>
      <c r="O33632" s="34">
        <v>94</v>
      </c>
      <c r="P33632" s="34">
        <v>104</v>
      </c>
      <c r="Q33632" s="34">
        <v>136</v>
      </c>
      <c r="R33632" s="34">
        <v>124</v>
      </c>
      <c r="S33632" s="34">
        <v>177</v>
      </c>
      <c r="T33632" s="34">
        <v>83</v>
      </c>
      <c r="U33632" s="34">
        <v>110</v>
      </c>
      <c r="V33632" s="34">
        <v>165</v>
      </c>
      <c r="W33632" s="34">
        <v>125</v>
      </c>
      <c r="X33632" s="34">
        <v>181</v>
      </c>
      <c r="Y33632" s="34">
        <v>91</v>
      </c>
      <c r="Z33632" s="34">
        <v>180</v>
      </c>
      <c r="AA33632" s="34">
        <v>147</v>
      </c>
      <c r="AB33632" s="34">
        <v>129</v>
      </c>
      <c r="AC33632" s="34">
        <v>183</v>
      </c>
    </row>
    <row r="33633" spans="1:29" x14ac:dyDescent="0.2">
      <c r="A33633" s="34" t="s">
        <v>94126</v>
      </c>
      <c r="B33633" s="34">
        <v>104</v>
      </c>
      <c r="C33633" s="34">
        <v>174</v>
      </c>
      <c r="D33633" s="34">
        <v>176</v>
      </c>
      <c r="E33633" s="34">
        <v>197</v>
      </c>
      <c r="F33633" s="34">
        <v>119</v>
      </c>
      <c r="G33633" s="34">
        <v>159</v>
      </c>
      <c r="H33633" s="34">
        <v>138</v>
      </c>
      <c r="I33633" s="34">
        <v>183</v>
      </c>
      <c r="J33633" s="34">
        <v>151</v>
      </c>
      <c r="K33633" s="34">
        <v>181</v>
      </c>
      <c r="L33633" s="34">
        <v>86</v>
      </c>
      <c r="M33633" s="34">
        <v>143</v>
      </c>
      <c r="N33633" s="34">
        <v>125</v>
      </c>
      <c r="O33633" s="34">
        <v>123</v>
      </c>
      <c r="P33633" s="34">
        <v>137</v>
      </c>
      <c r="Q33633" s="34">
        <v>219</v>
      </c>
      <c r="R33633" s="34">
        <v>153</v>
      </c>
      <c r="S33633" s="34">
        <v>197</v>
      </c>
      <c r="T33633" s="34">
        <v>136</v>
      </c>
      <c r="U33633" s="34">
        <v>158</v>
      </c>
      <c r="V33633" s="34">
        <v>142</v>
      </c>
      <c r="W33633" s="34">
        <v>158</v>
      </c>
      <c r="X33633" s="34">
        <v>182</v>
      </c>
      <c r="Y33633" s="34">
        <v>181</v>
      </c>
      <c r="Z33633" s="34">
        <v>176</v>
      </c>
      <c r="AA33633" s="34">
        <v>204</v>
      </c>
      <c r="AB33633" s="34">
        <v>169</v>
      </c>
      <c r="AC33633" s="34">
        <v>263</v>
      </c>
    </row>
    <row r="33634" spans="1:29" x14ac:dyDescent="0.2">
      <c r="A33634" s="34" t="s">
        <v>94127</v>
      </c>
      <c r="B33634" s="34">
        <v>141</v>
      </c>
      <c r="C33634" s="34">
        <v>112</v>
      </c>
      <c r="D33634" s="34">
        <v>147</v>
      </c>
      <c r="E33634" s="34">
        <v>126</v>
      </c>
      <c r="F33634" s="34">
        <v>203</v>
      </c>
      <c r="G33634" s="34">
        <v>119</v>
      </c>
      <c r="H33634" s="34">
        <v>151</v>
      </c>
      <c r="I33634" s="34">
        <v>124</v>
      </c>
      <c r="J33634" s="34">
        <v>144</v>
      </c>
      <c r="K33634" s="34">
        <v>107</v>
      </c>
      <c r="L33634" s="34">
        <v>133</v>
      </c>
      <c r="M33634" s="34">
        <v>117</v>
      </c>
      <c r="N33634" s="34">
        <v>139</v>
      </c>
      <c r="O33634" s="34">
        <v>80</v>
      </c>
      <c r="P33634" s="34">
        <v>160</v>
      </c>
      <c r="Q33634" s="34">
        <v>176</v>
      </c>
      <c r="R33634" s="34">
        <v>213</v>
      </c>
      <c r="S33634" s="34">
        <v>158</v>
      </c>
      <c r="T33634" s="34">
        <v>179</v>
      </c>
      <c r="U33634" s="34">
        <v>152</v>
      </c>
      <c r="V33634" s="34">
        <v>187</v>
      </c>
      <c r="W33634" s="34">
        <v>209</v>
      </c>
      <c r="X33634" s="34">
        <v>222</v>
      </c>
      <c r="Y33634" s="34">
        <v>146</v>
      </c>
      <c r="Z33634" s="34">
        <v>187</v>
      </c>
      <c r="AA33634" s="34">
        <v>146</v>
      </c>
      <c r="AB33634" s="34">
        <v>212</v>
      </c>
      <c r="AC33634" s="34">
        <v>227</v>
      </c>
    </row>
    <row r="33635" spans="1:29" x14ac:dyDescent="0.2">
      <c r="A33635" s="34" t="s">
        <v>94128</v>
      </c>
      <c r="B33635" s="34">
        <v>44</v>
      </c>
      <c r="C33635" s="34">
        <v>71</v>
      </c>
      <c r="D33635" s="34">
        <v>81</v>
      </c>
      <c r="E33635" s="34">
        <v>52</v>
      </c>
      <c r="F33635" s="34">
        <v>64</v>
      </c>
      <c r="G33635" s="34">
        <v>63</v>
      </c>
      <c r="H33635" s="34">
        <v>48</v>
      </c>
      <c r="I33635" s="34">
        <v>44</v>
      </c>
      <c r="J33635" s="34">
        <v>54</v>
      </c>
      <c r="K33635" s="34">
        <v>71</v>
      </c>
      <c r="L33635" s="34">
        <v>13</v>
      </c>
      <c r="M33635" s="34">
        <v>65</v>
      </c>
      <c r="N33635" s="34">
        <v>40</v>
      </c>
      <c r="O33635" s="34">
        <v>41</v>
      </c>
      <c r="P33635" s="34">
        <v>40</v>
      </c>
      <c r="Q33635" s="34">
        <v>52</v>
      </c>
      <c r="R33635" s="34">
        <v>58</v>
      </c>
      <c r="S33635" s="34">
        <v>85</v>
      </c>
      <c r="T33635" s="34">
        <v>32</v>
      </c>
      <c r="U33635" s="34">
        <v>31</v>
      </c>
      <c r="V33635" s="34">
        <v>68</v>
      </c>
      <c r="W33635" s="34">
        <v>46</v>
      </c>
      <c r="X33635" s="34">
        <v>48</v>
      </c>
      <c r="Y33635" s="34">
        <v>22</v>
      </c>
      <c r="Z33635" s="34">
        <v>62</v>
      </c>
      <c r="AA33635" s="34">
        <v>55</v>
      </c>
      <c r="AB33635" s="34">
        <v>40</v>
      </c>
      <c r="AC33635" s="34">
        <v>54</v>
      </c>
    </row>
    <row r="33636" spans="1:29" x14ac:dyDescent="0.2">
      <c r="A33636" s="34" t="s">
        <v>94129</v>
      </c>
      <c r="B33636" s="34">
        <v>129</v>
      </c>
      <c r="C33636" s="34">
        <v>131</v>
      </c>
      <c r="D33636" s="34">
        <v>213</v>
      </c>
      <c r="E33636" s="34">
        <v>177</v>
      </c>
      <c r="F33636" s="34">
        <v>164</v>
      </c>
      <c r="G33636" s="34">
        <v>172</v>
      </c>
      <c r="H33636" s="34">
        <v>109</v>
      </c>
      <c r="I33636" s="34">
        <v>135</v>
      </c>
      <c r="J33636" s="34">
        <v>95</v>
      </c>
      <c r="K33636" s="34">
        <v>177</v>
      </c>
      <c r="L33636" s="34">
        <v>53</v>
      </c>
      <c r="M33636" s="34">
        <v>102</v>
      </c>
      <c r="N33636" s="34">
        <v>143</v>
      </c>
      <c r="O33636" s="34">
        <v>93</v>
      </c>
      <c r="P33636" s="34">
        <v>121</v>
      </c>
      <c r="Q33636" s="34">
        <v>139</v>
      </c>
      <c r="R33636" s="34">
        <v>126</v>
      </c>
      <c r="S33636" s="34">
        <v>188</v>
      </c>
      <c r="T33636" s="34">
        <v>95</v>
      </c>
      <c r="U33636" s="34">
        <v>96</v>
      </c>
      <c r="V33636" s="34">
        <v>171</v>
      </c>
      <c r="W33636" s="34">
        <v>119</v>
      </c>
      <c r="X33636" s="34">
        <v>196</v>
      </c>
      <c r="Y33636" s="34">
        <v>97</v>
      </c>
      <c r="Z33636" s="34">
        <v>223</v>
      </c>
      <c r="AA33636" s="34">
        <v>208</v>
      </c>
      <c r="AB33636" s="34">
        <v>89</v>
      </c>
      <c r="AC33636" s="34">
        <v>244</v>
      </c>
    </row>
    <row r="33637" spans="1:29" x14ac:dyDescent="0.2">
      <c r="A33637" s="34" t="s">
        <v>94130</v>
      </c>
      <c r="B33637" s="34">
        <v>137</v>
      </c>
      <c r="C33637" s="34">
        <v>198</v>
      </c>
      <c r="D33637" s="34">
        <v>197</v>
      </c>
      <c r="E33637" s="34">
        <v>231</v>
      </c>
      <c r="F33637" s="34">
        <v>244</v>
      </c>
      <c r="G33637" s="34">
        <v>189</v>
      </c>
      <c r="H33637" s="34">
        <v>202</v>
      </c>
      <c r="I33637" s="34">
        <v>180</v>
      </c>
      <c r="J33637" s="34">
        <v>219</v>
      </c>
      <c r="K33637" s="34">
        <v>234</v>
      </c>
      <c r="L33637" s="34">
        <v>215</v>
      </c>
      <c r="M33637" s="34">
        <v>149</v>
      </c>
      <c r="N33637" s="34">
        <v>167</v>
      </c>
      <c r="O33637" s="34">
        <v>148</v>
      </c>
      <c r="P33637" s="34">
        <v>184</v>
      </c>
      <c r="Q33637" s="34">
        <v>276</v>
      </c>
      <c r="R33637" s="34">
        <v>301</v>
      </c>
      <c r="S33637" s="34">
        <v>237</v>
      </c>
      <c r="T33637" s="34">
        <v>280</v>
      </c>
      <c r="U33637" s="34">
        <v>235</v>
      </c>
      <c r="V33637" s="34">
        <v>235</v>
      </c>
      <c r="W33637" s="34">
        <v>356</v>
      </c>
      <c r="X33637" s="34">
        <v>304</v>
      </c>
      <c r="Y33637" s="34">
        <v>302</v>
      </c>
      <c r="Z33637" s="34">
        <v>220</v>
      </c>
      <c r="AA33637" s="34">
        <v>294</v>
      </c>
      <c r="AB33637" s="34">
        <v>297</v>
      </c>
      <c r="AC33637" s="34">
        <v>331</v>
      </c>
    </row>
    <row r="33638" spans="1:29" x14ac:dyDescent="0.2">
      <c r="A33638" s="34" t="s">
        <v>94131</v>
      </c>
      <c r="B33638" s="34">
        <v>91</v>
      </c>
      <c r="C33638" s="34">
        <v>148</v>
      </c>
      <c r="D33638" s="34">
        <v>187</v>
      </c>
      <c r="E33638" s="34">
        <v>154</v>
      </c>
      <c r="F33638" s="34">
        <v>193</v>
      </c>
      <c r="G33638" s="34">
        <v>91</v>
      </c>
      <c r="H33638" s="34">
        <v>132</v>
      </c>
      <c r="I33638" s="34">
        <v>121</v>
      </c>
      <c r="J33638" s="34">
        <v>139</v>
      </c>
      <c r="K33638" s="34">
        <v>176</v>
      </c>
      <c r="L33638" s="34">
        <v>104</v>
      </c>
      <c r="M33638" s="34">
        <v>131</v>
      </c>
      <c r="N33638" s="34">
        <v>120</v>
      </c>
      <c r="O33638" s="34">
        <v>165</v>
      </c>
      <c r="P33638" s="34">
        <v>154</v>
      </c>
      <c r="Q33638" s="34">
        <v>193</v>
      </c>
      <c r="R33638" s="34">
        <v>183</v>
      </c>
      <c r="S33638" s="34">
        <v>227</v>
      </c>
      <c r="T33638" s="34">
        <v>145</v>
      </c>
      <c r="U33638" s="34">
        <v>127</v>
      </c>
      <c r="V33638" s="34">
        <v>181</v>
      </c>
      <c r="W33638" s="34">
        <v>213</v>
      </c>
      <c r="X33638" s="34">
        <v>259</v>
      </c>
      <c r="Y33638" s="34">
        <v>215</v>
      </c>
      <c r="Z33638" s="34">
        <v>170</v>
      </c>
      <c r="AA33638" s="34">
        <v>216</v>
      </c>
      <c r="AB33638" s="34">
        <v>201</v>
      </c>
      <c r="AC33638" s="34">
        <v>237</v>
      </c>
    </row>
    <row r="33639" spans="1:29" x14ac:dyDescent="0.2">
      <c r="A33639" s="34" t="s">
        <v>94132</v>
      </c>
      <c r="B33639" s="34">
        <v>59</v>
      </c>
      <c r="C33639" s="34">
        <v>35</v>
      </c>
      <c r="D33639" s="34">
        <v>70</v>
      </c>
      <c r="E33639" s="34">
        <v>53</v>
      </c>
      <c r="F33639" s="34">
        <v>53</v>
      </c>
      <c r="G33639" s="34">
        <v>47</v>
      </c>
      <c r="H33639" s="34">
        <v>28</v>
      </c>
      <c r="I33639" s="34">
        <v>24</v>
      </c>
      <c r="J33639" s="34">
        <v>35</v>
      </c>
      <c r="K33639" s="34">
        <v>46</v>
      </c>
      <c r="L33639" s="34">
        <v>31</v>
      </c>
      <c r="M33639" s="34">
        <v>41</v>
      </c>
      <c r="N33639" s="34">
        <v>67</v>
      </c>
      <c r="O33639" s="34">
        <v>27</v>
      </c>
      <c r="P33639" s="34">
        <v>47</v>
      </c>
      <c r="Q33639" s="34">
        <v>49</v>
      </c>
      <c r="R33639" s="34">
        <v>49</v>
      </c>
      <c r="S33639" s="34">
        <v>64</v>
      </c>
      <c r="T33639" s="34">
        <v>38</v>
      </c>
      <c r="U33639" s="34">
        <v>36</v>
      </c>
      <c r="V33639" s="34">
        <v>80</v>
      </c>
      <c r="W33639" s="34">
        <v>33</v>
      </c>
      <c r="X33639" s="34">
        <v>62</v>
      </c>
      <c r="Y33639" s="34">
        <v>57</v>
      </c>
      <c r="Z33639" s="34">
        <v>60</v>
      </c>
      <c r="AA33639" s="34">
        <v>43</v>
      </c>
      <c r="AB33639" s="34">
        <v>55</v>
      </c>
      <c r="AC33639" s="34">
        <v>46</v>
      </c>
    </row>
    <row r="33640" spans="1:29" x14ac:dyDescent="0.2">
      <c r="A33640" s="34" t="s">
        <v>94133</v>
      </c>
      <c r="B33640" s="34">
        <v>28</v>
      </c>
      <c r="C33640" s="34">
        <v>29</v>
      </c>
      <c r="D33640" s="34">
        <v>38</v>
      </c>
      <c r="E33640" s="34">
        <v>36</v>
      </c>
      <c r="F33640" s="34">
        <v>35</v>
      </c>
      <c r="G33640" s="34">
        <v>50</v>
      </c>
      <c r="H33640" s="34">
        <v>28</v>
      </c>
      <c r="I33640" s="34">
        <v>39</v>
      </c>
      <c r="J33640" s="34">
        <v>25</v>
      </c>
      <c r="K33640" s="34">
        <v>24</v>
      </c>
      <c r="L33640" s="34">
        <v>19</v>
      </c>
      <c r="M33640" s="34">
        <v>26</v>
      </c>
      <c r="N33640" s="34">
        <v>20</v>
      </c>
      <c r="O33640" s="34">
        <v>25</v>
      </c>
      <c r="P33640" s="34">
        <v>10</v>
      </c>
      <c r="Q33640" s="34">
        <v>26</v>
      </c>
      <c r="R33640" s="34">
        <v>34</v>
      </c>
      <c r="S33640" s="34">
        <v>38</v>
      </c>
      <c r="T33640" s="34">
        <v>20</v>
      </c>
      <c r="U33640" s="34">
        <v>15</v>
      </c>
      <c r="V33640" s="34">
        <v>37</v>
      </c>
      <c r="W33640" s="34">
        <v>41</v>
      </c>
      <c r="X33640" s="34">
        <v>37</v>
      </c>
      <c r="Y33640" s="34">
        <v>30</v>
      </c>
      <c r="Z33640" s="34">
        <v>47</v>
      </c>
      <c r="AA33640" s="34">
        <v>32</v>
      </c>
      <c r="AB33640" s="34">
        <v>23</v>
      </c>
      <c r="AC33640" s="34">
        <v>63</v>
      </c>
    </row>
    <row r="33641" spans="1:29" x14ac:dyDescent="0.2">
      <c r="A33641" s="34" t="s">
        <v>94134</v>
      </c>
      <c r="B33641" s="34">
        <v>120</v>
      </c>
      <c r="C33641" s="34">
        <v>152</v>
      </c>
      <c r="D33641" s="34">
        <v>177</v>
      </c>
      <c r="E33641" s="34">
        <v>191</v>
      </c>
      <c r="F33641" s="34">
        <v>191</v>
      </c>
      <c r="G33641" s="34">
        <v>134</v>
      </c>
      <c r="H33641" s="34">
        <v>153</v>
      </c>
      <c r="I33641" s="34">
        <v>132</v>
      </c>
      <c r="J33641" s="34">
        <v>151</v>
      </c>
      <c r="K33641" s="34">
        <v>114</v>
      </c>
      <c r="L33641" s="34">
        <v>109</v>
      </c>
      <c r="M33641" s="34">
        <v>122</v>
      </c>
      <c r="N33641" s="34">
        <v>156</v>
      </c>
      <c r="O33641" s="34">
        <v>106</v>
      </c>
      <c r="P33641" s="34">
        <v>108</v>
      </c>
      <c r="Q33641" s="34">
        <v>154</v>
      </c>
      <c r="R33641" s="34">
        <v>166</v>
      </c>
      <c r="S33641" s="34">
        <v>163</v>
      </c>
      <c r="T33641" s="34">
        <v>129</v>
      </c>
      <c r="U33641" s="34">
        <v>133</v>
      </c>
      <c r="V33641" s="34">
        <v>171</v>
      </c>
      <c r="W33641" s="34">
        <v>167</v>
      </c>
      <c r="X33641" s="34">
        <v>206</v>
      </c>
      <c r="Y33641" s="34">
        <v>145</v>
      </c>
      <c r="Z33641" s="34">
        <v>188</v>
      </c>
      <c r="AA33641" s="34">
        <v>179</v>
      </c>
      <c r="AB33641" s="34">
        <v>151</v>
      </c>
      <c r="AC33641" s="34">
        <v>228</v>
      </c>
    </row>
    <row r="33642" spans="1:29" x14ac:dyDescent="0.2">
      <c r="A33642" s="34" t="s">
        <v>94135</v>
      </c>
      <c r="B33642" s="34">
        <v>33</v>
      </c>
      <c r="C33642" s="34">
        <v>50</v>
      </c>
      <c r="D33642" s="34">
        <v>56</v>
      </c>
      <c r="E33642" s="34">
        <v>42</v>
      </c>
      <c r="F33642" s="34">
        <v>29</v>
      </c>
      <c r="G33642" s="34">
        <v>36</v>
      </c>
      <c r="H33642" s="34">
        <v>38</v>
      </c>
      <c r="I33642" s="34">
        <v>55</v>
      </c>
      <c r="J33642" s="34">
        <v>12</v>
      </c>
      <c r="K33642" s="34">
        <v>63</v>
      </c>
      <c r="L33642" s="34">
        <v>12</v>
      </c>
      <c r="M33642" s="34">
        <v>59</v>
      </c>
      <c r="N33642" s="34">
        <v>22</v>
      </c>
      <c r="O33642" s="34">
        <v>20</v>
      </c>
      <c r="P33642" s="34">
        <v>26</v>
      </c>
      <c r="Q33642" s="34">
        <v>35</v>
      </c>
      <c r="R33642" s="34">
        <v>22</v>
      </c>
      <c r="S33642" s="34">
        <v>40</v>
      </c>
      <c r="T33642" s="34">
        <v>13</v>
      </c>
      <c r="U33642" s="34">
        <v>25</v>
      </c>
      <c r="V33642" s="34">
        <v>24</v>
      </c>
      <c r="W33642" s="34">
        <v>26</v>
      </c>
      <c r="X33642" s="34">
        <v>41</v>
      </c>
      <c r="Y33642" s="34">
        <v>21</v>
      </c>
      <c r="Z33642" s="34">
        <v>29</v>
      </c>
      <c r="AA33642" s="34">
        <v>49</v>
      </c>
      <c r="AB33642" s="34">
        <v>26</v>
      </c>
      <c r="AC33642" s="34">
        <v>66</v>
      </c>
    </row>
    <row r="33643" spans="1:29" x14ac:dyDescent="0.2">
      <c r="A33643" s="34" t="s">
        <v>94136</v>
      </c>
      <c r="B33643" s="34">
        <v>43</v>
      </c>
      <c r="C33643" s="34">
        <v>99</v>
      </c>
      <c r="D33643" s="34">
        <v>169</v>
      </c>
      <c r="E33643" s="34">
        <v>117</v>
      </c>
      <c r="F33643" s="34">
        <v>93</v>
      </c>
      <c r="G33643" s="34">
        <v>114</v>
      </c>
      <c r="H33643" s="34">
        <v>97</v>
      </c>
      <c r="I33643" s="34">
        <v>81</v>
      </c>
      <c r="J33643" s="34">
        <v>92</v>
      </c>
      <c r="K33643" s="34">
        <v>115</v>
      </c>
      <c r="L33643" s="34">
        <v>40</v>
      </c>
      <c r="M33643" s="34">
        <v>80</v>
      </c>
      <c r="N33643" s="34">
        <v>87</v>
      </c>
      <c r="O33643" s="34">
        <v>82</v>
      </c>
      <c r="P33643" s="34">
        <v>81</v>
      </c>
      <c r="Q33643" s="34">
        <v>105</v>
      </c>
      <c r="R33643" s="34">
        <v>76</v>
      </c>
      <c r="S33643" s="34">
        <v>93</v>
      </c>
      <c r="T33643" s="34">
        <v>43</v>
      </c>
      <c r="U33643" s="34">
        <v>56</v>
      </c>
      <c r="V33643" s="34">
        <v>94</v>
      </c>
      <c r="W33643" s="34">
        <v>73</v>
      </c>
      <c r="X33643" s="34">
        <v>118</v>
      </c>
      <c r="Y33643" s="34">
        <v>40</v>
      </c>
      <c r="Z33643" s="34">
        <v>119</v>
      </c>
      <c r="AA33643" s="34">
        <v>112</v>
      </c>
      <c r="AB33643" s="34">
        <v>65</v>
      </c>
      <c r="AC33643" s="34">
        <v>143</v>
      </c>
    </row>
    <row r="33644" spans="1:29" x14ac:dyDescent="0.2">
      <c r="A33644" s="34" t="s">
        <v>94137</v>
      </c>
      <c r="B33644" s="34">
        <v>111</v>
      </c>
      <c r="C33644" s="34">
        <v>79</v>
      </c>
      <c r="D33644" s="34">
        <v>94</v>
      </c>
      <c r="E33644" s="34">
        <v>94</v>
      </c>
      <c r="F33644" s="34">
        <v>119</v>
      </c>
      <c r="G33644" s="34">
        <v>69</v>
      </c>
      <c r="H33644" s="34">
        <v>98</v>
      </c>
      <c r="I33644" s="34">
        <v>78</v>
      </c>
      <c r="J33644" s="34">
        <v>92</v>
      </c>
      <c r="K33644" s="34">
        <v>101</v>
      </c>
      <c r="L33644" s="34">
        <v>101</v>
      </c>
      <c r="M33644" s="34">
        <v>75</v>
      </c>
      <c r="N33644" s="34">
        <v>103</v>
      </c>
      <c r="O33644" s="34">
        <v>62</v>
      </c>
      <c r="P33644" s="34">
        <v>96</v>
      </c>
      <c r="Q33644" s="34">
        <v>149</v>
      </c>
      <c r="R33644" s="34">
        <v>112</v>
      </c>
      <c r="S33644" s="34">
        <v>90</v>
      </c>
      <c r="T33644" s="34">
        <v>154</v>
      </c>
      <c r="U33644" s="34">
        <v>72</v>
      </c>
      <c r="V33644" s="34">
        <v>147</v>
      </c>
      <c r="W33644" s="34">
        <v>147</v>
      </c>
      <c r="X33644" s="34">
        <v>106</v>
      </c>
      <c r="Y33644" s="34">
        <v>118</v>
      </c>
      <c r="Z33644" s="34">
        <v>108</v>
      </c>
      <c r="AA33644" s="34">
        <v>99</v>
      </c>
      <c r="AB33644" s="34">
        <v>154</v>
      </c>
      <c r="AC33644" s="34">
        <v>117</v>
      </c>
    </row>
    <row r="33645" spans="1:29" x14ac:dyDescent="0.2">
      <c r="A33645" s="34" t="s">
        <v>94138</v>
      </c>
      <c r="B33645" s="34">
        <v>139</v>
      </c>
      <c r="C33645" s="34">
        <v>133</v>
      </c>
      <c r="D33645" s="34">
        <v>148</v>
      </c>
      <c r="E33645" s="34">
        <v>131</v>
      </c>
      <c r="F33645" s="34">
        <v>131</v>
      </c>
      <c r="G33645" s="34">
        <v>85</v>
      </c>
      <c r="H33645" s="34">
        <v>132</v>
      </c>
      <c r="I33645" s="34">
        <v>128</v>
      </c>
      <c r="J33645" s="34">
        <v>107</v>
      </c>
      <c r="K33645" s="34">
        <v>121</v>
      </c>
      <c r="L33645" s="34">
        <v>63</v>
      </c>
      <c r="M33645" s="34">
        <v>85</v>
      </c>
      <c r="N33645" s="34">
        <v>97</v>
      </c>
      <c r="O33645" s="34">
        <v>108</v>
      </c>
      <c r="P33645" s="34">
        <v>104</v>
      </c>
      <c r="Q33645" s="34">
        <v>123</v>
      </c>
      <c r="R33645" s="34">
        <v>134</v>
      </c>
      <c r="S33645" s="34">
        <v>166</v>
      </c>
      <c r="T33645" s="34">
        <v>93</v>
      </c>
      <c r="U33645" s="34">
        <v>104</v>
      </c>
      <c r="V33645" s="34">
        <v>130</v>
      </c>
      <c r="W33645" s="34">
        <v>159</v>
      </c>
      <c r="X33645" s="34">
        <v>119</v>
      </c>
      <c r="Y33645" s="34">
        <v>89</v>
      </c>
      <c r="Z33645" s="34">
        <v>151</v>
      </c>
      <c r="AA33645" s="34">
        <v>177</v>
      </c>
      <c r="AB33645" s="34">
        <v>114</v>
      </c>
      <c r="AC33645" s="34">
        <v>199</v>
      </c>
    </row>
    <row r="33646" spans="1:29" x14ac:dyDescent="0.2">
      <c r="A33646" s="34" t="s">
        <v>94139</v>
      </c>
      <c r="B33646" s="34">
        <v>161</v>
      </c>
      <c r="C33646" s="34">
        <v>128</v>
      </c>
      <c r="D33646" s="34">
        <v>181</v>
      </c>
      <c r="E33646" s="34">
        <v>146</v>
      </c>
      <c r="F33646" s="34">
        <v>186</v>
      </c>
      <c r="G33646" s="34">
        <v>186</v>
      </c>
      <c r="H33646" s="34">
        <v>173</v>
      </c>
      <c r="I33646" s="34">
        <v>140</v>
      </c>
      <c r="J33646" s="34">
        <v>158</v>
      </c>
      <c r="K33646" s="34">
        <v>175</v>
      </c>
      <c r="L33646" s="34">
        <v>191</v>
      </c>
      <c r="M33646" s="34">
        <v>117</v>
      </c>
      <c r="N33646" s="34">
        <v>135</v>
      </c>
      <c r="O33646" s="34">
        <v>113</v>
      </c>
      <c r="P33646" s="34">
        <v>166</v>
      </c>
      <c r="Q33646" s="34">
        <v>208</v>
      </c>
      <c r="R33646" s="34">
        <v>229</v>
      </c>
      <c r="S33646" s="34">
        <v>202</v>
      </c>
      <c r="T33646" s="34">
        <v>185</v>
      </c>
      <c r="U33646" s="34">
        <v>157</v>
      </c>
      <c r="V33646" s="34">
        <v>208</v>
      </c>
      <c r="W33646" s="34">
        <v>191</v>
      </c>
      <c r="X33646" s="34">
        <v>237</v>
      </c>
      <c r="Y33646" s="34">
        <v>176</v>
      </c>
      <c r="Z33646" s="34">
        <v>157</v>
      </c>
      <c r="AA33646" s="34">
        <v>184</v>
      </c>
      <c r="AB33646" s="34">
        <v>184</v>
      </c>
      <c r="AC33646" s="34">
        <v>278</v>
      </c>
    </row>
    <row r="33647" spans="1:29" x14ac:dyDescent="0.2">
      <c r="A33647" s="34" t="s">
        <v>94140</v>
      </c>
      <c r="B33647" s="34">
        <v>21</v>
      </c>
      <c r="C33647" s="34">
        <v>16</v>
      </c>
      <c r="D33647" s="34">
        <v>17</v>
      </c>
      <c r="E33647" s="34">
        <v>19</v>
      </c>
      <c r="F33647" s="34">
        <v>5</v>
      </c>
      <c r="G33647" s="34">
        <v>12</v>
      </c>
      <c r="H33647" s="34">
        <v>9</v>
      </c>
      <c r="I33647" s="34">
        <v>8</v>
      </c>
      <c r="J33647" s="34">
        <v>17</v>
      </c>
      <c r="K33647" s="34">
        <v>17</v>
      </c>
      <c r="L33647" s="34">
        <v>7</v>
      </c>
      <c r="M33647" s="34">
        <v>8</v>
      </c>
      <c r="N33647" s="34">
        <v>12</v>
      </c>
      <c r="O33647" s="34">
        <v>13</v>
      </c>
      <c r="P33647" s="34">
        <v>14</v>
      </c>
      <c r="Q33647" s="34">
        <v>13</v>
      </c>
      <c r="R33647" s="34">
        <v>12</v>
      </c>
      <c r="S33647" s="34">
        <v>21</v>
      </c>
      <c r="T33647" s="34">
        <v>3</v>
      </c>
      <c r="U33647" s="34">
        <v>13</v>
      </c>
      <c r="V33647" s="34">
        <v>17</v>
      </c>
      <c r="W33647" s="34">
        <v>25</v>
      </c>
      <c r="X33647" s="34">
        <v>24</v>
      </c>
      <c r="Y33647" s="34">
        <v>12</v>
      </c>
      <c r="Z33647" s="34">
        <v>25</v>
      </c>
      <c r="AA33647" s="34">
        <v>39</v>
      </c>
      <c r="AB33647" s="34">
        <v>6</v>
      </c>
      <c r="AC33647" s="34">
        <v>46</v>
      </c>
    </row>
    <row r="33648" spans="1:29" x14ac:dyDescent="0.2">
      <c r="A33648" s="34" t="s">
        <v>94141</v>
      </c>
      <c r="B33648" s="34">
        <v>130</v>
      </c>
      <c r="C33648" s="34">
        <v>205</v>
      </c>
      <c r="D33648" s="34">
        <v>182</v>
      </c>
      <c r="E33648" s="34">
        <v>222</v>
      </c>
      <c r="F33648" s="34">
        <v>202</v>
      </c>
      <c r="G33648" s="34">
        <v>208</v>
      </c>
      <c r="H33648" s="34">
        <v>158</v>
      </c>
      <c r="I33648" s="34">
        <v>259</v>
      </c>
      <c r="J33648" s="34">
        <v>128</v>
      </c>
      <c r="K33648" s="34">
        <v>206</v>
      </c>
      <c r="L33648" s="34">
        <v>109</v>
      </c>
      <c r="M33648" s="34">
        <v>181</v>
      </c>
      <c r="N33648" s="34">
        <v>168</v>
      </c>
      <c r="O33648" s="34">
        <v>170</v>
      </c>
      <c r="P33648" s="34">
        <v>174</v>
      </c>
      <c r="Q33648" s="34">
        <v>245</v>
      </c>
      <c r="R33648" s="34">
        <v>223</v>
      </c>
      <c r="S33648" s="34">
        <v>305</v>
      </c>
      <c r="T33648" s="34">
        <v>136</v>
      </c>
      <c r="U33648" s="34">
        <v>188</v>
      </c>
      <c r="V33648" s="34">
        <v>229</v>
      </c>
      <c r="W33648" s="34">
        <v>234</v>
      </c>
      <c r="X33648" s="34">
        <v>200</v>
      </c>
      <c r="Y33648" s="34">
        <v>153</v>
      </c>
      <c r="Z33648" s="34">
        <v>223</v>
      </c>
      <c r="AA33648" s="34">
        <v>253</v>
      </c>
      <c r="AB33648" s="34">
        <v>218</v>
      </c>
      <c r="AC33648" s="34">
        <v>327</v>
      </c>
    </row>
    <row r="33649" spans="1:29" x14ac:dyDescent="0.2">
      <c r="A33649" s="34" t="s">
        <v>94142</v>
      </c>
      <c r="B33649" s="34">
        <v>62</v>
      </c>
      <c r="C33649" s="34">
        <v>86</v>
      </c>
      <c r="D33649" s="34">
        <v>110</v>
      </c>
      <c r="E33649" s="34">
        <v>122</v>
      </c>
      <c r="F33649" s="34">
        <v>95</v>
      </c>
      <c r="G33649" s="34">
        <v>97</v>
      </c>
      <c r="H33649" s="34">
        <v>91</v>
      </c>
      <c r="I33649" s="34">
        <v>106</v>
      </c>
      <c r="J33649" s="34">
        <v>75</v>
      </c>
      <c r="K33649" s="34">
        <v>109</v>
      </c>
      <c r="L33649" s="34">
        <v>42</v>
      </c>
      <c r="M33649" s="34">
        <v>97</v>
      </c>
      <c r="N33649" s="34">
        <v>66</v>
      </c>
      <c r="O33649" s="34">
        <v>85</v>
      </c>
      <c r="P33649" s="34">
        <v>74</v>
      </c>
      <c r="Q33649" s="34">
        <v>142</v>
      </c>
      <c r="R33649" s="34">
        <v>127</v>
      </c>
      <c r="S33649" s="34">
        <v>118</v>
      </c>
      <c r="T33649" s="34">
        <v>78</v>
      </c>
      <c r="U33649" s="34">
        <v>100</v>
      </c>
      <c r="V33649" s="34">
        <v>86</v>
      </c>
      <c r="W33649" s="34">
        <v>153</v>
      </c>
      <c r="X33649" s="34">
        <v>114</v>
      </c>
      <c r="Y33649" s="34">
        <v>99</v>
      </c>
      <c r="Z33649" s="34">
        <v>136</v>
      </c>
      <c r="AA33649" s="34">
        <v>148</v>
      </c>
      <c r="AB33649" s="34">
        <v>107</v>
      </c>
      <c r="AC33649" s="34">
        <v>165</v>
      </c>
    </row>
    <row r="33650" spans="1:29" x14ac:dyDescent="0.2">
      <c r="A33650" s="34" t="s">
        <v>94143</v>
      </c>
      <c r="B33650" s="34">
        <v>162</v>
      </c>
      <c r="C33650" s="34">
        <v>201</v>
      </c>
      <c r="D33650" s="34">
        <v>244</v>
      </c>
      <c r="E33650" s="34">
        <v>255</v>
      </c>
      <c r="F33650" s="34">
        <v>261</v>
      </c>
      <c r="G33650" s="34">
        <v>228</v>
      </c>
      <c r="H33650" s="34">
        <v>214</v>
      </c>
      <c r="I33650" s="34">
        <v>196</v>
      </c>
      <c r="J33650" s="34">
        <v>158</v>
      </c>
      <c r="K33650" s="34">
        <v>220</v>
      </c>
      <c r="L33650" s="34">
        <v>125</v>
      </c>
      <c r="M33650" s="34">
        <v>196</v>
      </c>
      <c r="N33650" s="34">
        <v>180</v>
      </c>
      <c r="O33650" s="34">
        <v>180</v>
      </c>
      <c r="P33650" s="34">
        <v>191</v>
      </c>
      <c r="Q33650" s="34">
        <v>232</v>
      </c>
      <c r="R33650" s="34">
        <v>265</v>
      </c>
      <c r="S33650" s="34">
        <v>269</v>
      </c>
      <c r="T33650" s="34">
        <v>175</v>
      </c>
      <c r="U33650" s="34">
        <v>188</v>
      </c>
      <c r="V33650" s="34">
        <v>249</v>
      </c>
      <c r="W33650" s="34">
        <v>243</v>
      </c>
      <c r="X33650" s="34">
        <v>315</v>
      </c>
      <c r="Y33650" s="34">
        <v>166</v>
      </c>
      <c r="Z33650" s="34">
        <v>246</v>
      </c>
      <c r="AA33650" s="34">
        <v>290</v>
      </c>
      <c r="AB33650" s="34">
        <v>234</v>
      </c>
      <c r="AC33650" s="34">
        <v>358</v>
      </c>
    </row>
    <row r="33651" spans="1:29" x14ac:dyDescent="0.2">
      <c r="A33651" s="34" t="s">
        <v>94144</v>
      </c>
      <c r="B33651" s="34">
        <v>95</v>
      </c>
      <c r="C33651" s="34">
        <v>139</v>
      </c>
      <c r="D33651" s="34">
        <v>173</v>
      </c>
      <c r="E33651" s="34">
        <v>173</v>
      </c>
      <c r="F33651" s="34">
        <v>143</v>
      </c>
      <c r="G33651" s="34">
        <v>179</v>
      </c>
      <c r="H33651" s="34">
        <v>89</v>
      </c>
      <c r="I33651" s="34">
        <v>121</v>
      </c>
      <c r="J33651" s="34">
        <v>87</v>
      </c>
      <c r="K33651" s="34">
        <v>173</v>
      </c>
      <c r="L33651" s="34">
        <v>41</v>
      </c>
      <c r="M33651" s="34">
        <v>125</v>
      </c>
      <c r="N33651" s="34">
        <v>82</v>
      </c>
      <c r="O33651" s="34">
        <v>126</v>
      </c>
      <c r="P33651" s="34">
        <v>78</v>
      </c>
      <c r="Q33651" s="34">
        <v>154</v>
      </c>
      <c r="R33651" s="34">
        <v>96</v>
      </c>
      <c r="S33651" s="34">
        <v>161</v>
      </c>
      <c r="T33651" s="34">
        <v>55</v>
      </c>
      <c r="U33651" s="34">
        <v>88</v>
      </c>
      <c r="V33651" s="34">
        <v>105</v>
      </c>
      <c r="W33651" s="34">
        <v>125</v>
      </c>
      <c r="X33651" s="34">
        <v>162</v>
      </c>
      <c r="Y33651" s="34">
        <v>84</v>
      </c>
      <c r="Z33651" s="34">
        <v>139</v>
      </c>
      <c r="AA33651" s="34">
        <v>144</v>
      </c>
      <c r="AB33651" s="34">
        <v>100</v>
      </c>
      <c r="AC33651" s="34">
        <v>227</v>
      </c>
    </row>
    <row r="33652" spans="1:29" x14ac:dyDescent="0.2">
      <c r="A33652" s="34" t="s">
        <v>94145</v>
      </c>
      <c r="B33652" s="34">
        <v>46</v>
      </c>
      <c r="C33652" s="34">
        <v>33</v>
      </c>
      <c r="D33652" s="34">
        <v>27</v>
      </c>
      <c r="E33652" s="34">
        <v>31</v>
      </c>
      <c r="F33652" s="34">
        <v>25</v>
      </c>
      <c r="G33652" s="34">
        <v>54</v>
      </c>
      <c r="H33652" s="34">
        <v>27</v>
      </c>
      <c r="I33652" s="34">
        <v>31</v>
      </c>
      <c r="J33652" s="34">
        <v>14</v>
      </c>
      <c r="K33652" s="34">
        <v>50</v>
      </c>
      <c r="L33652" s="34">
        <v>23</v>
      </c>
      <c r="M33652" s="34">
        <v>16</v>
      </c>
      <c r="N33652" s="34">
        <v>30</v>
      </c>
      <c r="O33652" s="34">
        <v>9</v>
      </c>
      <c r="P33652" s="34">
        <v>25</v>
      </c>
      <c r="Q33652" s="34">
        <v>14</v>
      </c>
      <c r="R33652" s="34">
        <v>31</v>
      </c>
      <c r="S33652" s="34">
        <v>43</v>
      </c>
      <c r="T33652" s="34">
        <v>17</v>
      </c>
      <c r="U33652" s="34">
        <v>20</v>
      </c>
      <c r="V33652" s="34">
        <v>37</v>
      </c>
      <c r="W33652" s="34">
        <v>20</v>
      </c>
      <c r="X33652" s="34">
        <v>37</v>
      </c>
      <c r="Y33652" s="34">
        <v>17</v>
      </c>
      <c r="Z33652" s="34">
        <v>34</v>
      </c>
      <c r="AA33652" s="34">
        <v>57</v>
      </c>
      <c r="AB33652" s="34">
        <v>29</v>
      </c>
      <c r="AC33652" s="34">
        <v>59</v>
      </c>
    </row>
    <row r="33653" spans="1:29" x14ac:dyDescent="0.2">
      <c r="A33653" s="34" t="s">
        <v>94146</v>
      </c>
      <c r="B33653" s="34">
        <v>47</v>
      </c>
      <c r="C33653" s="34">
        <v>86</v>
      </c>
      <c r="D33653" s="34">
        <v>90</v>
      </c>
      <c r="E33653" s="34">
        <v>113</v>
      </c>
      <c r="F33653" s="34">
        <v>62</v>
      </c>
      <c r="G33653" s="34">
        <v>118</v>
      </c>
      <c r="H33653" s="34">
        <v>97</v>
      </c>
      <c r="I33653" s="34">
        <v>87</v>
      </c>
      <c r="J33653" s="34">
        <v>61</v>
      </c>
      <c r="K33653" s="34">
        <v>126</v>
      </c>
      <c r="L33653" s="34">
        <v>39</v>
      </c>
      <c r="M33653" s="34">
        <v>71</v>
      </c>
      <c r="N33653" s="34">
        <v>57</v>
      </c>
      <c r="O33653" s="34">
        <v>87</v>
      </c>
      <c r="P33653" s="34">
        <v>75</v>
      </c>
      <c r="Q33653" s="34">
        <v>80</v>
      </c>
      <c r="R33653" s="34">
        <v>73</v>
      </c>
      <c r="S33653" s="34">
        <v>96</v>
      </c>
      <c r="T33653" s="34">
        <v>61</v>
      </c>
      <c r="U33653" s="34">
        <v>68</v>
      </c>
      <c r="V33653" s="34">
        <v>79</v>
      </c>
      <c r="W33653" s="34">
        <v>63</v>
      </c>
      <c r="X33653" s="34">
        <v>103</v>
      </c>
      <c r="Y33653" s="34">
        <v>65</v>
      </c>
      <c r="Z33653" s="34">
        <v>98</v>
      </c>
      <c r="AA33653" s="34">
        <v>123</v>
      </c>
      <c r="AB33653" s="34">
        <v>68</v>
      </c>
      <c r="AC33653" s="34">
        <v>125</v>
      </c>
    </row>
    <row r="33654" spans="1:29" x14ac:dyDescent="0.2">
      <c r="A33654" s="34" t="s">
        <v>94147</v>
      </c>
      <c r="B33654" s="34">
        <v>76</v>
      </c>
      <c r="C33654" s="34">
        <v>117</v>
      </c>
      <c r="D33654" s="34">
        <v>187</v>
      </c>
      <c r="E33654" s="34">
        <v>134</v>
      </c>
      <c r="F33654" s="34">
        <v>103</v>
      </c>
      <c r="G33654" s="34">
        <v>85</v>
      </c>
      <c r="H33654" s="34">
        <v>87</v>
      </c>
      <c r="I33654" s="34">
        <v>109</v>
      </c>
      <c r="J33654" s="34">
        <v>86</v>
      </c>
      <c r="K33654" s="34">
        <v>162</v>
      </c>
      <c r="L33654" s="34">
        <v>20</v>
      </c>
      <c r="M33654" s="34">
        <v>85</v>
      </c>
      <c r="N33654" s="34">
        <v>96</v>
      </c>
      <c r="O33654" s="34">
        <v>68</v>
      </c>
      <c r="P33654" s="34">
        <v>96</v>
      </c>
      <c r="Q33654" s="34">
        <v>124</v>
      </c>
      <c r="R33654" s="34">
        <v>89</v>
      </c>
      <c r="S33654" s="34">
        <v>156</v>
      </c>
      <c r="T33654" s="34">
        <v>51</v>
      </c>
      <c r="U33654" s="34">
        <v>61</v>
      </c>
      <c r="V33654" s="34">
        <v>120</v>
      </c>
      <c r="W33654" s="34">
        <v>95</v>
      </c>
      <c r="X33654" s="34">
        <v>144</v>
      </c>
      <c r="Y33654" s="34">
        <v>57</v>
      </c>
      <c r="Z33654" s="34">
        <v>151</v>
      </c>
      <c r="AA33654" s="34">
        <v>130</v>
      </c>
      <c r="AB33654" s="34">
        <v>89</v>
      </c>
      <c r="AC33654" s="34">
        <v>163</v>
      </c>
    </row>
    <row r="33655" spans="1:29" x14ac:dyDescent="0.2">
      <c r="A33655" s="34" t="s">
        <v>94148</v>
      </c>
      <c r="B33655" s="34">
        <v>75</v>
      </c>
      <c r="C33655" s="34">
        <v>111</v>
      </c>
      <c r="D33655" s="34">
        <v>134</v>
      </c>
      <c r="E33655" s="34">
        <v>121</v>
      </c>
      <c r="F33655" s="34">
        <v>116</v>
      </c>
      <c r="G33655" s="34">
        <v>117</v>
      </c>
      <c r="H33655" s="34">
        <v>98</v>
      </c>
      <c r="I33655" s="34">
        <v>130</v>
      </c>
      <c r="J33655" s="34">
        <v>88</v>
      </c>
      <c r="K33655" s="34">
        <v>131</v>
      </c>
      <c r="L33655" s="34">
        <v>72</v>
      </c>
      <c r="M33655" s="34">
        <v>113</v>
      </c>
      <c r="N33655" s="34">
        <v>127</v>
      </c>
      <c r="O33655" s="34">
        <v>125</v>
      </c>
      <c r="P33655" s="34">
        <v>75</v>
      </c>
      <c r="Q33655" s="34">
        <v>171</v>
      </c>
      <c r="R33655" s="34">
        <v>131</v>
      </c>
      <c r="S33655" s="34">
        <v>147</v>
      </c>
      <c r="T33655" s="34">
        <v>111</v>
      </c>
      <c r="U33655" s="34">
        <v>99</v>
      </c>
      <c r="V33655" s="34">
        <v>153</v>
      </c>
      <c r="W33655" s="34">
        <v>96</v>
      </c>
      <c r="X33655" s="34">
        <v>137</v>
      </c>
      <c r="Y33655" s="34">
        <v>127</v>
      </c>
      <c r="Z33655" s="34">
        <v>147</v>
      </c>
      <c r="AA33655" s="34">
        <v>185</v>
      </c>
      <c r="AB33655" s="34">
        <v>124</v>
      </c>
      <c r="AC33655" s="34">
        <v>215</v>
      </c>
    </row>
    <row r="33656" spans="1:29" x14ac:dyDescent="0.2">
      <c r="A33656" s="34" t="s">
        <v>94149</v>
      </c>
      <c r="B33656" s="34">
        <v>51</v>
      </c>
      <c r="C33656" s="34">
        <v>157</v>
      </c>
      <c r="D33656" s="34">
        <v>189</v>
      </c>
      <c r="E33656" s="34">
        <v>154</v>
      </c>
      <c r="F33656" s="34">
        <v>167</v>
      </c>
      <c r="G33656" s="34">
        <v>148</v>
      </c>
      <c r="H33656" s="34">
        <v>144</v>
      </c>
      <c r="I33656" s="34">
        <v>131</v>
      </c>
      <c r="J33656" s="34">
        <v>118</v>
      </c>
      <c r="K33656" s="34">
        <v>133</v>
      </c>
      <c r="L33656" s="34">
        <v>77</v>
      </c>
      <c r="M33656" s="34">
        <v>122</v>
      </c>
      <c r="N33656" s="34">
        <v>116</v>
      </c>
      <c r="O33656" s="34">
        <v>83</v>
      </c>
      <c r="P33656" s="34">
        <v>104</v>
      </c>
      <c r="Q33656" s="34">
        <v>170</v>
      </c>
      <c r="R33656" s="34">
        <v>126</v>
      </c>
      <c r="S33656" s="34">
        <v>158</v>
      </c>
      <c r="T33656" s="34">
        <v>79</v>
      </c>
      <c r="U33656" s="34">
        <v>143</v>
      </c>
      <c r="V33656" s="34">
        <v>141</v>
      </c>
      <c r="W33656" s="34">
        <v>111</v>
      </c>
      <c r="X33656" s="34">
        <v>157</v>
      </c>
      <c r="Y33656" s="34">
        <v>115</v>
      </c>
      <c r="Z33656" s="34">
        <v>208</v>
      </c>
      <c r="AA33656" s="34">
        <v>145</v>
      </c>
      <c r="AB33656" s="34">
        <v>107</v>
      </c>
      <c r="AC33656" s="34">
        <v>202</v>
      </c>
    </row>
    <row r="33657" spans="1:29" x14ac:dyDescent="0.2">
      <c r="A33657" s="34" t="s">
        <v>94150</v>
      </c>
      <c r="B33657" s="34">
        <v>39</v>
      </c>
      <c r="C33657" s="34">
        <v>28</v>
      </c>
      <c r="D33657" s="34">
        <v>27</v>
      </c>
      <c r="E33657" s="34">
        <v>12</v>
      </c>
      <c r="F33657" s="34">
        <v>25</v>
      </c>
      <c r="G33657" s="34">
        <v>35</v>
      </c>
      <c r="H33657" s="34">
        <v>18</v>
      </c>
      <c r="I33657" s="34">
        <v>17</v>
      </c>
      <c r="J33657" s="34">
        <v>18</v>
      </c>
      <c r="K33657" s="34">
        <v>19</v>
      </c>
      <c r="L33657" s="34">
        <v>15</v>
      </c>
      <c r="M33657" s="34">
        <v>20</v>
      </c>
      <c r="N33657" s="34">
        <v>13</v>
      </c>
      <c r="O33657" s="34">
        <v>22</v>
      </c>
      <c r="P33657" s="34">
        <v>19</v>
      </c>
      <c r="Q33657" s="34">
        <v>17</v>
      </c>
      <c r="R33657" s="34">
        <v>22</v>
      </c>
      <c r="S33657" s="34">
        <v>23</v>
      </c>
      <c r="T33657" s="34">
        <v>12</v>
      </c>
      <c r="U33657" s="34">
        <v>15</v>
      </c>
      <c r="V33657" s="34">
        <v>22</v>
      </c>
      <c r="W33657" s="34">
        <v>30</v>
      </c>
      <c r="X33657" s="34">
        <v>22</v>
      </c>
      <c r="Y33657" s="34">
        <v>10</v>
      </c>
      <c r="Z33657" s="34">
        <v>27</v>
      </c>
      <c r="AA33657" s="34">
        <v>31</v>
      </c>
      <c r="AB33657" s="34">
        <v>28</v>
      </c>
      <c r="AC33657" s="34">
        <v>37</v>
      </c>
    </row>
    <row r="33658" spans="1:29" x14ac:dyDescent="0.2">
      <c r="A33658" s="34" t="s">
        <v>94151</v>
      </c>
      <c r="B33658" s="34">
        <v>24</v>
      </c>
      <c r="C33658" s="34">
        <v>97</v>
      </c>
      <c r="D33658" s="34">
        <v>90</v>
      </c>
      <c r="E33658" s="34">
        <v>108</v>
      </c>
      <c r="F33658" s="34">
        <v>66</v>
      </c>
      <c r="G33658" s="34">
        <v>122</v>
      </c>
      <c r="H33658" s="34">
        <v>38</v>
      </c>
      <c r="I33658" s="34">
        <v>83</v>
      </c>
      <c r="J33658" s="34">
        <v>39</v>
      </c>
      <c r="K33658" s="34">
        <v>101</v>
      </c>
      <c r="L33658" s="34">
        <v>15</v>
      </c>
      <c r="M33658" s="34">
        <v>55</v>
      </c>
      <c r="N33658" s="34">
        <v>41</v>
      </c>
      <c r="O33658" s="34">
        <v>52</v>
      </c>
      <c r="P33658" s="34">
        <v>33</v>
      </c>
      <c r="Q33658" s="34">
        <v>60</v>
      </c>
      <c r="R33658" s="34">
        <v>34</v>
      </c>
      <c r="S33658" s="34">
        <v>94</v>
      </c>
      <c r="T33658" s="34">
        <v>15</v>
      </c>
      <c r="U33658" s="34">
        <v>26</v>
      </c>
      <c r="V33658" s="34">
        <v>55</v>
      </c>
      <c r="W33658" s="34">
        <v>28</v>
      </c>
      <c r="X33658" s="34">
        <v>68</v>
      </c>
      <c r="Y33658" s="34">
        <v>38</v>
      </c>
      <c r="Z33658" s="34">
        <v>74</v>
      </c>
      <c r="AA33658" s="34">
        <v>71</v>
      </c>
      <c r="AB33658" s="34">
        <v>36</v>
      </c>
      <c r="AC33658" s="34">
        <v>118</v>
      </c>
    </row>
    <row r="33659" spans="1:29" x14ac:dyDescent="0.2">
      <c r="A33659" s="34" t="s">
        <v>94152</v>
      </c>
      <c r="B33659" s="34">
        <v>44</v>
      </c>
      <c r="C33659" s="34">
        <v>88</v>
      </c>
      <c r="D33659" s="34">
        <v>119</v>
      </c>
      <c r="E33659" s="34">
        <v>107</v>
      </c>
      <c r="F33659" s="34">
        <v>95</v>
      </c>
      <c r="G33659" s="34">
        <v>99</v>
      </c>
      <c r="H33659" s="34">
        <v>74</v>
      </c>
      <c r="I33659" s="34">
        <v>96</v>
      </c>
      <c r="J33659" s="34">
        <v>56</v>
      </c>
      <c r="K33659" s="34">
        <v>113</v>
      </c>
      <c r="L33659" s="34">
        <v>43</v>
      </c>
      <c r="M33659" s="34">
        <v>92</v>
      </c>
      <c r="N33659" s="34">
        <v>63</v>
      </c>
      <c r="O33659" s="34">
        <v>81</v>
      </c>
      <c r="P33659" s="34">
        <v>88</v>
      </c>
      <c r="Q33659" s="34">
        <v>110</v>
      </c>
      <c r="R33659" s="34">
        <v>102</v>
      </c>
      <c r="S33659" s="34">
        <v>131</v>
      </c>
      <c r="T33659" s="34">
        <v>49</v>
      </c>
      <c r="U33659" s="34">
        <v>75</v>
      </c>
      <c r="V33659" s="34">
        <v>86</v>
      </c>
      <c r="W33659" s="34">
        <v>80</v>
      </c>
      <c r="X33659" s="34">
        <v>110</v>
      </c>
      <c r="Y33659" s="34">
        <v>68</v>
      </c>
      <c r="Z33659" s="34">
        <v>125</v>
      </c>
      <c r="AA33659" s="34">
        <v>118</v>
      </c>
      <c r="AB33659" s="34">
        <v>78</v>
      </c>
      <c r="AC33659" s="34">
        <v>139</v>
      </c>
    </row>
    <row r="33660" spans="1:29" x14ac:dyDescent="0.2">
      <c r="A33660" s="34" t="s">
        <v>94153</v>
      </c>
      <c r="B33660" s="34">
        <v>17</v>
      </c>
      <c r="C33660" s="34">
        <v>28</v>
      </c>
      <c r="D33660" s="34">
        <v>39</v>
      </c>
      <c r="E33660" s="34">
        <v>32</v>
      </c>
      <c r="F33660" s="34">
        <v>26</v>
      </c>
      <c r="G33660" s="34">
        <v>26</v>
      </c>
      <c r="H33660" s="34">
        <v>32</v>
      </c>
      <c r="I33660" s="34">
        <v>23</v>
      </c>
      <c r="J33660" s="34">
        <v>22</v>
      </c>
      <c r="K33660" s="34">
        <v>26</v>
      </c>
      <c r="L33660" s="34">
        <v>13</v>
      </c>
      <c r="M33660" s="34">
        <v>26</v>
      </c>
      <c r="N33660" s="34">
        <v>26</v>
      </c>
      <c r="O33660" s="34">
        <v>24</v>
      </c>
      <c r="P33660" s="34">
        <v>21</v>
      </c>
      <c r="Q33660" s="34">
        <v>24</v>
      </c>
      <c r="R33660" s="34">
        <v>37</v>
      </c>
      <c r="S33660" s="34">
        <v>50</v>
      </c>
      <c r="T33660" s="34">
        <v>22</v>
      </c>
      <c r="U33660" s="34">
        <v>20</v>
      </c>
      <c r="V33660" s="34">
        <v>37</v>
      </c>
      <c r="W33660" s="34">
        <v>27</v>
      </c>
      <c r="X33660" s="34">
        <v>20</v>
      </c>
      <c r="Y33660" s="34">
        <v>19</v>
      </c>
      <c r="Z33660" s="34">
        <v>22</v>
      </c>
      <c r="AA33660" s="34">
        <v>35</v>
      </c>
      <c r="AB33660" s="34">
        <v>38</v>
      </c>
      <c r="AC33660" s="34">
        <v>38</v>
      </c>
    </row>
    <row r="33661" spans="1:29" x14ac:dyDescent="0.2">
      <c r="A33661" s="34" t="s">
        <v>94154</v>
      </c>
      <c r="B33661" s="34">
        <v>49</v>
      </c>
      <c r="C33661" s="34">
        <v>84</v>
      </c>
      <c r="D33661" s="34">
        <v>148</v>
      </c>
      <c r="E33661" s="34">
        <v>103</v>
      </c>
      <c r="F33661" s="34">
        <v>93</v>
      </c>
      <c r="G33661" s="34">
        <v>70</v>
      </c>
      <c r="H33661" s="34">
        <v>101</v>
      </c>
      <c r="I33661" s="34">
        <v>61</v>
      </c>
      <c r="J33661" s="34">
        <v>71</v>
      </c>
      <c r="K33661" s="34">
        <v>100</v>
      </c>
      <c r="L33661" s="34">
        <v>54</v>
      </c>
      <c r="M33661" s="34">
        <v>74</v>
      </c>
      <c r="N33661" s="34">
        <v>105</v>
      </c>
      <c r="O33661" s="34">
        <v>76</v>
      </c>
      <c r="P33661" s="34">
        <v>89</v>
      </c>
      <c r="Q33661" s="34">
        <v>94</v>
      </c>
      <c r="R33661" s="34">
        <v>116</v>
      </c>
      <c r="S33661" s="34">
        <v>95</v>
      </c>
      <c r="T33661" s="34">
        <v>69</v>
      </c>
      <c r="U33661" s="34">
        <v>62</v>
      </c>
      <c r="V33661" s="34">
        <v>109</v>
      </c>
      <c r="W33661" s="34">
        <v>80</v>
      </c>
      <c r="X33661" s="34">
        <v>113</v>
      </c>
      <c r="Y33661" s="34">
        <v>43</v>
      </c>
      <c r="Z33661" s="34">
        <v>101</v>
      </c>
      <c r="AA33661" s="34">
        <v>109</v>
      </c>
      <c r="AB33661" s="34">
        <v>76</v>
      </c>
      <c r="AC33661" s="34">
        <v>127</v>
      </c>
    </row>
    <row r="33662" spans="1:29" x14ac:dyDescent="0.2">
      <c r="A33662" s="34" t="s">
        <v>94155</v>
      </c>
      <c r="B33662" s="34">
        <v>64</v>
      </c>
      <c r="C33662" s="34">
        <v>72</v>
      </c>
      <c r="D33662" s="34">
        <v>69</v>
      </c>
      <c r="E33662" s="34">
        <v>66</v>
      </c>
      <c r="F33662" s="34">
        <v>91</v>
      </c>
      <c r="G33662" s="34">
        <v>106</v>
      </c>
      <c r="H33662" s="34">
        <v>113</v>
      </c>
      <c r="I33662" s="34">
        <v>75</v>
      </c>
      <c r="J33662" s="34">
        <v>82</v>
      </c>
      <c r="K33662" s="34">
        <v>86</v>
      </c>
      <c r="L33662" s="34">
        <v>63</v>
      </c>
      <c r="M33662" s="34">
        <v>64</v>
      </c>
      <c r="N33662" s="34">
        <v>68</v>
      </c>
      <c r="O33662" s="34">
        <v>56</v>
      </c>
      <c r="P33662" s="34">
        <v>73</v>
      </c>
      <c r="Q33662" s="34">
        <v>114</v>
      </c>
      <c r="R33662" s="34">
        <v>114</v>
      </c>
      <c r="S33662" s="34">
        <v>93</v>
      </c>
      <c r="T33662" s="34">
        <v>113</v>
      </c>
      <c r="U33662" s="34">
        <v>89</v>
      </c>
      <c r="V33662" s="34">
        <v>78</v>
      </c>
      <c r="W33662" s="34">
        <v>165</v>
      </c>
      <c r="X33662" s="34">
        <v>109</v>
      </c>
      <c r="Y33662" s="34">
        <v>102</v>
      </c>
      <c r="Z33662" s="34">
        <v>119</v>
      </c>
      <c r="AA33662" s="34">
        <v>115</v>
      </c>
      <c r="AB33662" s="34">
        <v>76</v>
      </c>
      <c r="AC33662" s="34">
        <v>105</v>
      </c>
    </row>
    <row r="33663" spans="1:29" x14ac:dyDescent="0.2">
      <c r="A33663" s="34" t="s">
        <v>94156</v>
      </c>
      <c r="B33663" s="34">
        <v>92</v>
      </c>
      <c r="C33663" s="34">
        <v>101</v>
      </c>
      <c r="D33663" s="34">
        <v>134</v>
      </c>
      <c r="E33663" s="34">
        <v>113</v>
      </c>
      <c r="F33663" s="34">
        <v>140</v>
      </c>
      <c r="G33663" s="34">
        <v>154</v>
      </c>
      <c r="H33663" s="34">
        <v>107</v>
      </c>
      <c r="I33663" s="34">
        <v>117</v>
      </c>
      <c r="J33663" s="34">
        <v>96</v>
      </c>
      <c r="K33663" s="34">
        <v>110</v>
      </c>
      <c r="L33663" s="34">
        <v>83</v>
      </c>
      <c r="M33663" s="34">
        <v>101</v>
      </c>
      <c r="N33663" s="34">
        <v>109</v>
      </c>
      <c r="O33663" s="34">
        <v>95</v>
      </c>
      <c r="P33663" s="34">
        <v>114</v>
      </c>
      <c r="Q33663" s="34">
        <v>155</v>
      </c>
      <c r="R33663" s="34">
        <v>175</v>
      </c>
      <c r="S33663" s="34">
        <v>137</v>
      </c>
      <c r="T33663" s="34">
        <v>123</v>
      </c>
      <c r="U33663" s="34">
        <v>107</v>
      </c>
      <c r="V33663" s="34">
        <v>155</v>
      </c>
      <c r="W33663" s="34">
        <v>111</v>
      </c>
      <c r="X33663" s="34">
        <v>147</v>
      </c>
      <c r="Y33663" s="34">
        <v>97</v>
      </c>
      <c r="Z33663" s="34">
        <v>180</v>
      </c>
      <c r="AA33663" s="34">
        <v>120</v>
      </c>
      <c r="AB33663" s="34">
        <v>185</v>
      </c>
      <c r="AC33663" s="34">
        <v>193</v>
      </c>
    </row>
    <row r="33664" spans="1:29" x14ac:dyDescent="0.2">
      <c r="A33664" s="34" t="s">
        <v>94157</v>
      </c>
      <c r="B33664" s="34">
        <v>11</v>
      </c>
      <c r="C33664" s="34">
        <v>23</v>
      </c>
      <c r="D33664" s="34">
        <v>23</v>
      </c>
      <c r="E33664" s="34">
        <v>30</v>
      </c>
      <c r="F33664" s="34">
        <v>19</v>
      </c>
      <c r="G33664" s="34">
        <v>31</v>
      </c>
      <c r="H33664" s="34">
        <v>12</v>
      </c>
      <c r="I33664" s="34">
        <v>24</v>
      </c>
      <c r="J33664" s="34">
        <v>11</v>
      </c>
      <c r="K33664" s="34">
        <v>24</v>
      </c>
      <c r="L33664" s="34">
        <v>8</v>
      </c>
      <c r="M33664" s="34">
        <v>14</v>
      </c>
      <c r="N33664" s="34">
        <v>5</v>
      </c>
      <c r="O33664" s="34">
        <v>20</v>
      </c>
      <c r="P33664" s="34">
        <v>13</v>
      </c>
      <c r="Q33664" s="34">
        <v>9</v>
      </c>
      <c r="R33664" s="34">
        <v>13</v>
      </c>
      <c r="S33664" s="34">
        <v>33</v>
      </c>
      <c r="T33664" s="34">
        <v>19</v>
      </c>
      <c r="U33664" s="34">
        <v>10</v>
      </c>
      <c r="V33664" s="34">
        <v>12</v>
      </c>
      <c r="W33664" s="34">
        <v>15</v>
      </c>
      <c r="X33664" s="34">
        <v>15</v>
      </c>
      <c r="Y33664" s="34">
        <v>17</v>
      </c>
      <c r="Z33664" s="34">
        <v>13</v>
      </c>
      <c r="AA33664" s="34">
        <v>25</v>
      </c>
      <c r="AB33664" s="34">
        <v>14</v>
      </c>
      <c r="AC33664" s="34">
        <v>26</v>
      </c>
    </row>
    <row r="33665" spans="1:29" x14ac:dyDescent="0.2">
      <c r="A33665" s="34" t="s">
        <v>94158</v>
      </c>
      <c r="B33665" s="34">
        <v>38</v>
      </c>
      <c r="C33665" s="34">
        <v>41</v>
      </c>
      <c r="D33665" s="34">
        <v>67</v>
      </c>
      <c r="E33665" s="34">
        <v>62</v>
      </c>
      <c r="F33665" s="34">
        <v>34</v>
      </c>
      <c r="G33665" s="34">
        <v>44</v>
      </c>
      <c r="H33665" s="34">
        <v>42</v>
      </c>
      <c r="I33665" s="34">
        <v>54</v>
      </c>
      <c r="J33665" s="34">
        <v>28</v>
      </c>
      <c r="K33665" s="34">
        <v>67</v>
      </c>
      <c r="L33665" s="34">
        <v>16</v>
      </c>
      <c r="M33665" s="34">
        <v>46</v>
      </c>
      <c r="N33665" s="34">
        <v>33</v>
      </c>
      <c r="O33665" s="34">
        <v>44</v>
      </c>
      <c r="P33665" s="34">
        <v>38</v>
      </c>
      <c r="Q33665" s="34">
        <v>65</v>
      </c>
      <c r="R33665" s="34">
        <v>37</v>
      </c>
      <c r="S33665" s="34">
        <v>78</v>
      </c>
      <c r="T33665" s="34">
        <v>17</v>
      </c>
      <c r="U33665" s="34">
        <v>41</v>
      </c>
      <c r="V33665" s="34">
        <v>36</v>
      </c>
      <c r="W33665" s="34">
        <v>45</v>
      </c>
      <c r="X33665" s="34">
        <v>52</v>
      </c>
      <c r="Y33665" s="34">
        <v>22</v>
      </c>
      <c r="Z33665" s="34">
        <v>39</v>
      </c>
      <c r="AA33665" s="34">
        <v>68</v>
      </c>
      <c r="AB33665" s="34">
        <v>34</v>
      </c>
      <c r="AC33665" s="34">
        <v>55</v>
      </c>
    </row>
    <row r="33666" spans="1:29" x14ac:dyDescent="0.2">
      <c r="A33666" s="34" t="s">
        <v>94159</v>
      </c>
      <c r="B33666" s="34">
        <v>23</v>
      </c>
      <c r="C33666" s="34">
        <v>37</v>
      </c>
      <c r="D33666" s="34">
        <v>43</v>
      </c>
      <c r="E33666" s="34">
        <v>36</v>
      </c>
      <c r="F33666" s="34">
        <v>55</v>
      </c>
      <c r="G33666" s="34">
        <v>47</v>
      </c>
      <c r="H33666" s="34">
        <v>36</v>
      </c>
      <c r="I33666" s="34">
        <v>38</v>
      </c>
      <c r="J33666" s="34">
        <v>31</v>
      </c>
      <c r="K33666" s="34">
        <v>43</v>
      </c>
      <c r="L33666" s="34">
        <v>19</v>
      </c>
      <c r="M33666" s="34">
        <v>31</v>
      </c>
      <c r="N33666" s="34">
        <v>26</v>
      </c>
      <c r="O33666" s="34">
        <v>33</v>
      </c>
      <c r="P33666" s="34">
        <v>36</v>
      </c>
      <c r="Q33666" s="34">
        <v>36</v>
      </c>
      <c r="R33666" s="34">
        <v>36</v>
      </c>
      <c r="S33666" s="34">
        <v>27</v>
      </c>
      <c r="T33666" s="34">
        <v>25</v>
      </c>
      <c r="U33666" s="34">
        <v>23</v>
      </c>
      <c r="V33666" s="34">
        <v>37</v>
      </c>
      <c r="W33666" s="34">
        <v>44</v>
      </c>
      <c r="X33666" s="34">
        <v>52</v>
      </c>
      <c r="Y33666" s="34">
        <v>25</v>
      </c>
      <c r="Z33666" s="34">
        <v>53</v>
      </c>
      <c r="AA33666" s="34">
        <v>34</v>
      </c>
      <c r="AB33666" s="34">
        <v>36</v>
      </c>
      <c r="AC33666" s="34">
        <v>63</v>
      </c>
    </row>
    <row r="33667" spans="1:29" x14ac:dyDescent="0.2">
      <c r="A33667" s="34" t="s">
        <v>94160</v>
      </c>
      <c r="B33667" s="34">
        <v>23</v>
      </c>
      <c r="C33667" s="34">
        <v>20</v>
      </c>
      <c r="D33667" s="34">
        <v>16</v>
      </c>
      <c r="E33667" s="34">
        <v>13</v>
      </c>
      <c r="F33667" s="34">
        <v>19</v>
      </c>
      <c r="G33667" s="34">
        <v>16</v>
      </c>
      <c r="H33667" s="34">
        <v>20</v>
      </c>
      <c r="I33667" s="34">
        <v>16</v>
      </c>
      <c r="J33667" s="34">
        <v>24</v>
      </c>
      <c r="K33667" s="34">
        <v>25</v>
      </c>
      <c r="L33667" s="34">
        <v>19</v>
      </c>
      <c r="M33667" s="34">
        <v>10</v>
      </c>
      <c r="N33667" s="34">
        <v>17</v>
      </c>
      <c r="O33667" s="34">
        <v>10</v>
      </c>
      <c r="P33667" s="34">
        <v>6</v>
      </c>
      <c r="Q33667" s="34">
        <v>23</v>
      </c>
      <c r="R33667" s="34">
        <v>18</v>
      </c>
      <c r="S33667" s="34">
        <v>17</v>
      </c>
      <c r="T33667" s="34">
        <v>16</v>
      </c>
      <c r="U33667" s="34">
        <v>19</v>
      </c>
      <c r="V33667" s="34">
        <v>34</v>
      </c>
      <c r="W33667" s="34">
        <v>23</v>
      </c>
      <c r="X33667" s="34">
        <v>11</v>
      </c>
      <c r="Y33667" s="34">
        <v>18</v>
      </c>
      <c r="Z33667" s="34">
        <v>20</v>
      </c>
      <c r="AA33667" s="34">
        <v>20</v>
      </c>
      <c r="AB33667" s="34">
        <v>22</v>
      </c>
      <c r="AC33667" s="34">
        <v>28</v>
      </c>
    </row>
    <row r="33668" spans="1:29" x14ac:dyDescent="0.2">
      <c r="A33668" s="34" t="s">
        <v>94161</v>
      </c>
      <c r="B33668" s="34">
        <v>117</v>
      </c>
      <c r="C33668" s="34">
        <v>95</v>
      </c>
      <c r="D33668" s="34">
        <v>152</v>
      </c>
      <c r="E33668" s="34">
        <v>112</v>
      </c>
      <c r="F33668" s="34">
        <v>124</v>
      </c>
      <c r="G33668" s="34">
        <v>111</v>
      </c>
      <c r="H33668" s="34">
        <v>128</v>
      </c>
      <c r="I33668" s="34">
        <v>116</v>
      </c>
      <c r="J33668" s="34">
        <v>114</v>
      </c>
      <c r="K33668" s="34">
        <v>118</v>
      </c>
      <c r="L33668" s="34">
        <v>99</v>
      </c>
      <c r="M33668" s="34">
        <v>104</v>
      </c>
      <c r="N33668" s="34">
        <v>129</v>
      </c>
      <c r="O33668" s="34">
        <v>101</v>
      </c>
      <c r="P33668" s="34">
        <v>110</v>
      </c>
      <c r="Q33668" s="34">
        <v>78</v>
      </c>
      <c r="R33668" s="34">
        <v>135</v>
      </c>
      <c r="S33668" s="34">
        <v>150</v>
      </c>
      <c r="T33668" s="34">
        <v>115</v>
      </c>
      <c r="U33668" s="34">
        <v>97</v>
      </c>
      <c r="V33668" s="34">
        <v>155</v>
      </c>
      <c r="W33668" s="34">
        <v>125</v>
      </c>
      <c r="X33668" s="34">
        <v>170</v>
      </c>
      <c r="Y33668" s="34">
        <v>119</v>
      </c>
      <c r="Z33668" s="34">
        <v>131</v>
      </c>
      <c r="AA33668" s="34">
        <v>136</v>
      </c>
      <c r="AB33668" s="34">
        <v>142</v>
      </c>
      <c r="AC33668" s="34">
        <v>198</v>
      </c>
    </row>
    <row r="33669" spans="1:29" x14ac:dyDescent="0.2">
      <c r="A33669" s="34" t="s">
        <v>94162</v>
      </c>
      <c r="B33669" s="34">
        <v>45</v>
      </c>
      <c r="C33669" s="34">
        <v>41</v>
      </c>
      <c r="D33669" s="34">
        <v>99</v>
      </c>
      <c r="E33669" s="34">
        <v>67</v>
      </c>
      <c r="F33669" s="34">
        <v>76</v>
      </c>
      <c r="G33669" s="34">
        <v>92</v>
      </c>
      <c r="H33669" s="34">
        <v>58</v>
      </c>
      <c r="I33669" s="34">
        <v>70</v>
      </c>
      <c r="J33669" s="34">
        <v>49</v>
      </c>
      <c r="K33669" s="34">
        <v>66</v>
      </c>
      <c r="L33669" s="34">
        <v>44</v>
      </c>
      <c r="M33669" s="34">
        <v>33</v>
      </c>
      <c r="N33669" s="34">
        <v>55</v>
      </c>
      <c r="O33669" s="34">
        <v>32</v>
      </c>
      <c r="P33669" s="34">
        <v>60</v>
      </c>
      <c r="Q33669" s="34">
        <v>68</v>
      </c>
      <c r="R33669" s="34">
        <v>70</v>
      </c>
      <c r="S33669" s="34">
        <v>63</v>
      </c>
      <c r="T33669" s="34">
        <v>56</v>
      </c>
      <c r="U33669" s="34">
        <v>46</v>
      </c>
      <c r="V33669" s="34">
        <v>81</v>
      </c>
      <c r="W33669" s="34">
        <v>56</v>
      </c>
      <c r="X33669" s="34">
        <v>113</v>
      </c>
      <c r="Y33669" s="34">
        <v>61</v>
      </c>
      <c r="Z33669" s="34">
        <v>80</v>
      </c>
      <c r="AA33669" s="34">
        <v>63</v>
      </c>
      <c r="AB33669" s="34">
        <v>61</v>
      </c>
      <c r="AC33669" s="34">
        <v>96</v>
      </c>
    </row>
    <row r="33670" spans="1:29" x14ac:dyDescent="0.2">
      <c r="A33670" s="34" t="s">
        <v>94163</v>
      </c>
      <c r="B33670" s="34">
        <v>27</v>
      </c>
      <c r="C33670" s="34">
        <v>62</v>
      </c>
      <c r="D33670" s="34">
        <v>70</v>
      </c>
      <c r="E33670" s="34">
        <v>37</v>
      </c>
      <c r="F33670" s="34">
        <v>52</v>
      </c>
      <c r="G33670" s="34">
        <v>40</v>
      </c>
      <c r="H33670" s="34">
        <v>27</v>
      </c>
      <c r="I33670" s="34">
        <v>67</v>
      </c>
      <c r="J33670" s="34">
        <v>37</v>
      </c>
      <c r="K33670" s="34">
        <v>79</v>
      </c>
      <c r="L33670" s="34">
        <v>17</v>
      </c>
      <c r="M33670" s="34">
        <v>38</v>
      </c>
      <c r="N33670" s="34">
        <v>40</v>
      </c>
      <c r="O33670" s="34">
        <v>35</v>
      </c>
      <c r="P33670" s="34">
        <v>35</v>
      </c>
      <c r="Q33670" s="34">
        <v>82</v>
      </c>
      <c r="R33670" s="34">
        <v>48</v>
      </c>
      <c r="S33670" s="34">
        <v>94</v>
      </c>
      <c r="T33670" s="34">
        <v>24</v>
      </c>
      <c r="U33670" s="34">
        <v>48</v>
      </c>
      <c r="V33670" s="34">
        <v>45</v>
      </c>
      <c r="W33670" s="34">
        <v>53</v>
      </c>
      <c r="X33670" s="34">
        <v>43</v>
      </c>
      <c r="Y33670" s="34">
        <v>59</v>
      </c>
      <c r="Z33670" s="34">
        <v>63</v>
      </c>
      <c r="AA33670" s="34">
        <v>61</v>
      </c>
      <c r="AB33670" s="34">
        <v>32</v>
      </c>
      <c r="AC33670" s="34">
        <v>93</v>
      </c>
    </row>
    <row r="33671" spans="1:29" x14ac:dyDescent="0.2">
      <c r="A33671" s="34" t="s">
        <v>94164</v>
      </c>
      <c r="B33671" s="34">
        <v>130</v>
      </c>
      <c r="C33671" s="34">
        <v>215</v>
      </c>
      <c r="D33671" s="34">
        <v>294</v>
      </c>
      <c r="E33671" s="34">
        <v>235</v>
      </c>
      <c r="F33671" s="34">
        <v>225</v>
      </c>
      <c r="G33671" s="34">
        <v>181</v>
      </c>
      <c r="H33671" s="34">
        <v>185</v>
      </c>
      <c r="I33671" s="34">
        <v>215</v>
      </c>
      <c r="J33671" s="34">
        <v>173</v>
      </c>
      <c r="K33671" s="34">
        <v>191</v>
      </c>
      <c r="L33671" s="34">
        <v>117</v>
      </c>
      <c r="M33671" s="34">
        <v>172</v>
      </c>
      <c r="N33671" s="34">
        <v>205</v>
      </c>
      <c r="O33671" s="34">
        <v>172</v>
      </c>
      <c r="P33671" s="34">
        <v>185</v>
      </c>
      <c r="Q33671" s="34">
        <v>267</v>
      </c>
      <c r="R33671" s="34">
        <v>227</v>
      </c>
      <c r="S33671" s="34">
        <v>244</v>
      </c>
      <c r="T33671" s="34">
        <v>144</v>
      </c>
      <c r="U33671" s="34">
        <v>196</v>
      </c>
      <c r="V33671" s="34">
        <v>243</v>
      </c>
      <c r="W33671" s="34">
        <v>283</v>
      </c>
      <c r="X33671" s="34">
        <v>253</v>
      </c>
      <c r="Y33671" s="34">
        <v>176</v>
      </c>
      <c r="Z33671" s="34">
        <v>281</v>
      </c>
      <c r="AA33671" s="34">
        <v>304</v>
      </c>
      <c r="AB33671" s="34">
        <v>193</v>
      </c>
      <c r="AC33671" s="34">
        <v>363</v>
      </c>
    </row>
    <row r="33672" spans="1:29" x14ac:dyDescent="0.2">
      <c r="A33672" s="34" t="s">
        <v>94165</v>
      </c>
      <c r="B33672" s="34">
        <v>76</v>
      </c>
      <c r="C33672" s="34">
        <v>120</v>
      </c>
      <c r="D33672" s="34">
        <v>112</v>
      </c>
      <c r="E33672" s="34">
        <v>139</v>
      </c>
      <c r="F33672" s="34">
        <v>142</v>
      </c>
      <c r="G33672" s="34">
        <v>125</v>
      </c>
      <c r="H33672" s="34">
        <v>137</v>
      </c>
      <c r="I33672" s="34">
        <v>94</v>
      </c>
      <c r="J33672" s="34">
        <v>87</v>
      </c>
      <c r="K33672" s="34">
        <v>136</v>
      </c>
      <c r="L33672" s="34">
        <v>71</v>
      </c>
      <c r="M33672" s="34">
        <v>95</v>
      </c>
      <c r="N33672" s="34">
        <v>60</v>
      </c>
      <c r="O33672" s="34">
        <v>87</v>
      </c>
      <c r="P33672" s="34">
        <v>119</v>
      </c>
      <c r="Q33672" s="34">
        <v>137</v>
      </c>
      <c r="R33672" s="34">
        <v>121</v>
      </c>
      <c r="S33672" s="34">
        <v>153</v>
      </c>
      <c r="T33672" s="34">
        <v>81</v>
      </c>
      <c r="U33672" s="34">
        <v>118</v>
      </c>
      <c r="V33672" s="34">
        <v>118</v>
      </c>
      <c r="W33672" s="34">
        <v>117</v>
      </c>
      <c r="X33672" s="34">
        <v>186</v>
      </c>
      <c r="Y33672" s="34">
        <v>137</v>
      </c>
      <c r="Z33672" s="34">
        <v>130</v>
      </c>
      <c r="AA33672" s="34">
        <v>152</v>
      </c>
      <c r="AB33672" s="34">
        <v>113</v>
      </c>
      <c r="AC33672" s="34">
        <v>240</v>
      </c>
    </row>
    <row r="33673" spans="1:29" x14ac:dyDescent="0.2">
      <c r="A33673" s="34" t="s">
        <v>94166</v>
      </c>
      <c r="B33673" s="34">
        <v>73</v>
      </c>
      <c r="C33673" s="34">
        <v>91</v>
      </c>
      <c r="D33673" s="34">
        <v>117</v>
      </c>
      <c r="E33673" s="34">
        <v>86</v>
      </c>
      <c r="F33673" s="34">
        <v>93</v>
      </c>
      <c r="G33673" s="34">
        <v>92</v>
      </c>
      <c r="H33673" s="34">
        <v>103</v>
      </c>
      <c r="I33673" s="34">
        <v>93</v>
      </c>
      <c r="J33673" s="34">
        <v>68</v>
      </c>
      <c r="K33673" s="34">
        <v>97</v>
      </c>
      <c r="L33673" s="34">
        <v>64</v>
      </c>
      <c r="M33673" s="34">
        <v>41</v>
      </c>
      <c r="N33673" s="34">
        <v>77</v>
      </c>
      <c r="O33673" s="34">
        <v>98</v>
      </c>
      <c r="P33673" s="34">
        <v>100</v>
      </c>
      <c r="Q33673" s="34">
        <v>110</v>
      </c>
      <c r="R33673" s="34">
        <v>150</v>
      </c>
      <c r="S33673" s="34">
        <v>103</v>
      </c>
      <c r="T33673" s="34">
        <v>93</v>
      </c>
      <c r="U33673" s="34">
        <v>90</v>
      </c>
      <c r="V33673" s="34">
        <v>148</v>
      </c>
      <c r="W33673" s="34">
        <v>92</v>
      </c>
      <c r="X33673" s="34">
        <v>132</v>
      </c>
      <c r="Y33673" s="34">
        <v>103</v>
      </c>
      <c r="Z33673" s="34">
        <v>128</v>
      </c>
      <c r="AA33673" s="34">
        <v>113</v>
      </c>
      <c r="AB33673" s="34">
        <v>134</v>
      </c>
      <c r="AC33673" s="34">
        <v>149</v>
      </c>
    </row>
    <row r="33674" spans="1:29" x14ac:dyDescent="0.2">
      <c r="A33674" s="34" t="s">
        <v>94167</v>
      </c>
      <c r="B33674" s="34">
        <v>93</v>
      </c>
      <c r="C33674" s="34">
        <v>162</v>
      </c>
      <c r="D33674" s="34">
        <v>189</v>
      </c>
      <c r="E33674" s="34">
        <v>155</v>
      </c>
      <c r="F33674" s="34">
        <v>152</v>
      </c>
      <c r="G33674" s="34">
        <v>170</v>
      </c>
      <c r="H33674" s="34">
        <v>94</v>
      </c>
      <c r="I33674" s="34">
        <v>141</v>
      </c>
      <c r="J33674" s="34">
        <v>111</v>
      </c>
      <c r="K33674" s="34">
        <v>165</v>
      </c>
      <c r="L33674" s="34">
        <v>75</v>
      </c>
      <c r="M33674" s="34">
        <v>161</v>
      </c>
      <c r="N33674" s="34">
        <v>98</v>
      </c>
      <c r="O33674" s="34">
        <v>145</v>
      </c>
      <c r="P33674" s="34">
        <v>104</v>
      </c>
      <c r="Q33674" s="34">
        <v>161</v>
      </c>
      <c r="R33674" s="34">
        <v>144</v>
      </c>
      <c r="S33674" s="34">
        <v>219</v>
      </c>
      <c r="T33674" s="34">
        <v>100</v>
      </c>
      <c r="U33674" s="34">
        <v>137</v>
      </c>
      <c r="V33674" s="34">
        <v>159</v>
      </c>
      <c r="W33674" s="34">
        <v>140</v>
      </c>
      <c r="X33674" s="34">
        <v>187</v>
      </c>
      <c r="Y33674" s="34">
        <v>158</v>
      </c>
      <c r="Z33674" s="34">
        <v>151</v>
      </c>
      <c r="AA33674" s="34">
        <v>199</v>
      </c>
      <c r="AB33674" s="34">
        <v>117</v>
      </c>
      <c r="AC33674" s="34">
        <v>228</v>
      </c>
    </row>
    <row r="33675" spans="1:29" x14ac:dyDescent="0.2">
      <c r="A33675" s="34" t="s">
        <v>94168</v>
      </c>
      <c r="B33675" s="34">
        <v>118</v>
      </c>
      <c r="C33675" s="34">
        <v>133</v>
      </c>
      <c r="D33675" s="34">
        <v>121</v>
      </c>
      <c r="E33675" s="34">
        <v>168</v>
      </c>
      <c r="F33675" s="34">
        <v>131</v>
      </c>
      <c r="G33675" s="34">
        <v>114</v>
      </c>
      <c r="H33675" s="34">
        <v>113</v>
      </c>
      <c r="I33675" s="34">
        <v>123</v>
      </c>
      <c r="J33675" s="34">
        <v>101</v>
      </c>
      <c r="K33675" s="34">
        <v>178</v>
      </c>
      <c r="L33675" s="34">
        <v>77</v>
      </c>
      <c r="M33675" s="34">
        <v>134</v>
      </c>
      <c r="N33675" s="34">
        <v>81</v>
      </c>
      <c r="O33675" s="34">
        <v>157</v>
      </c>
      <c r="P33675" s="34">
        <v>111</v>
      </c>
      <c r="Q33675" s="34">
        <v>155</v>
      </c>
      <c r="R33675" s="34">
        <v>168</v>
      </c>
      <c r="S33675" s="34">
        <v>192</v>
      </c>
      <c r="T33675" s="34">
        <v>93</v>
      </c>
      <c r="U33675" s="34">
        <v>101</v>
      </c>
      <c r="V33675" s="34">
        <v>150</v>
      </c>
      <c r="W33675" s="34">
        <v>158</v>
      </c>
      <c r="X33675" s="34">
        <v>138</v>
      </c>
      <c r="Y33675" s="34">
        <v>119</v>
      </c>
      <c r="Z33675" s="34">
        <v>155</v>
      </c>
      <c r="AA33675" s="34">
        <v>192</v>
      </c>
      <c r="AB33675" s="34">
        <v>142</v>
      </c>
      <c r="AC33675" s="34">
        <v>222</v>
      </c>
    </row>
    <row r="33676" spans="1:29" x14ac:dyDescent="0.2">
      <c r="A33676" s="34" t="s">
        <v>94169</v>
      </c>
      <c r="B33676" s="34">
        <v>150</v>
      </c>
      <c r="C33676" s="34">
        <v>313</v>
      </c>
      <c r="D33676" s="34">
        <v>334</v>
      </c>
      <c r="E33676" s="34">
        <v>348</v>
      </c>
      <c r="F33676" s="34">
        <v>263</v>
      </c>
      <c r="G33676" s="34">
        <v>369</v>
      </c>
      <c r="H33676" s="34">
        <v>289</v>
      </c>
      <c r="I33676" s="34">
        <v>281</v>
      </c>
      <c r="J33676" s="34">
        <v>176</v>
      </c>
      <c r="K33676" s="34">
        <v>391</v>
      </c>
      <c r="L33676" s="34">
        <v>155</v>
      </c>
      <c r="M33676" s="34">
        <v>292</v>
      </c>
      <c r="N33676" s="34">
        <v>183</v>
      </c>
      <c r="O33676" s="34">
        <v>261</v>
      </c>
      <c r="P33676" s="34">
        <v>215</v>
      </c>
      <c r="Q33676" s="34">
        <v>383</v>
      </c>
      <c r="R33676" s="34">
        <v>283</v>
      </c>
      <c r="S33676" s="34">
        <v>406</v>
      </c>
      <c r="T33676" s="34">
        <v>170</v>
      </c>
      <c r="U33676" s="34">
        <v>281</v>
      </c>
      <c r="V33676" s="34">
        <v>313</v>
      </c>
      <c r="W33676" s="34">
        <v>319</v>
      </c>
      <c r="X33676" s="34">
        <v>339</v>
      </c>
      <c r="Y33676" s="34">
        <v>307</v>
      </c>
      <c r="Z33676" s="34">
        <v>327</v>
      </c>
      <c r="AA33676" s="34">
        <v>374</v>
      </c>
      <c r="AB33676" s="34">
        <v>246</v>
      </c>
      <c r="AC33676" s="34">
        <v>476</v>
      </c>
    </row>
    <row r="33677" spans="1:29" x14ac:dyDescent="0.2">
      <c r="A33677" s="34" t="s">
        <v>94170</v>
      </c>
      <c r="B33677" s="34">
        <v>59</v>
      </c>
      <c r="C33677" s="34">
        <v>56</v>
      </c>
      <c r="D33677" s="34">
        <v>63</v>
      </c>
      <c r="E33677" s="34">
        <v>35</v>
      </c>
      <c r="F33677" s="34">
        <v>71</v>
      </c>
      <c r="G33677" s="34">
        <v>58</v>
      </c>
      <c r="H33677" s="34">
        <v>42</v>
      </c>
      <c r="I33677" s="34">
        <v>50</v>
      </c>
      <c r="J33677" s="34">
        <v>42</v>
      </c>
      <c r="K33677" s="34">
        <v>83</v>
      </c>
      <c r="L33677" s="34">
        <v>35</v>
      </c>
      <c r="M33677" s="34">
        <v>50</v>
      </c>
      <c r="N33677" s="34">
        <v>38</v>
      </c>
      <c r="O33677" s="34">
        <v>39</v>
      </c>
      <c r="P33677" s="34">
        <v>54</v>
      </c>
      <c r="Q33677" s="34">
        <v>68</v>
      </c>
      <c r="R33677" s="34">
        <v>45</v>
      </c>
      <c r="S33677" s="34">
        <v>82</v>
      </c>
      <c r="T33677" s="34">
        <v>57</v>
      </c>
      <c r="U33677" s="34">
        <v>59</v>
      </c>
      <c r="V33677" s="34">
        <v>58</v>
      </c>
      <c r="W33677" s="34">
        <v>82</v>
      </c>
      <c r="X33677" s="34">
        <v>83</v>
      </c>
      <c r="Y33677" s="34">
        <v>50</v>
      </c>
      <c r="Z33677" s="34">
        <v>51</v>
      </c>
      <c r="AA33677" s="34">
        <v>65</v>
      </c>
      <c r="AB33677" s="34">
        <v>67</v>
      </c>
      <c r="AC33677" s="34">
        <v>66</v>
      </c>
    </row>
    <row r="33678" spans="1:29" x14ac:dyDescent="0.2">
      <c r="A33678" s="34" t="s">
        <v>94171</v>
      </c>
      <c r="B33678" s="34">
        <v>33</v>
      </c>
      <c r="C33678" s="34">
        <v>85</v>
      </c>
      <c r="D33678" s="34">
        <v>56</v>
      </c>
      <c r="E33678" s="34">
        <v>82</v>
      </c>
      <c r="F33678" s="34">
        <v>54</v>
      </c>
      <c r="G33678" s="34">
        <v>75</v>
      </c>
      <c r="H33678" s="34">
        <v>54</v>
      </c>
      <c r="I33678" s="34">
        <v>86</v>
      </c>
      <c r="J33678" s="34">
        <v>28</v>
      </c>
      <c r="K33678" s="34">
        <v>148</v>
      </c>
      <c r="L33678" s="34">
        <v>38</v>
      </c>
      <c r="M33678" s="34">
        <v>70</v>
      </c>
      <c r="N33678" s="34">
        <v>63</v>
      </c>
      <c r="O33678" s="34">
        <v>66</v>
      </c>
      <c r="P33678" s="34">
        <v>50</v>
      </c>
      <c r="Q33678" s="34">
        <v>64</v>
      </c>
      <c r="R33678" s="34">
        <v>54</v>
      </c>
      <c r="S33678" s="34">
        <v>55</v>
      </c>
      <c r="T33678" s="34">
        <v>53</v>
      </c>
      <c r="U33678" s="34">
        <v>76</v>
      </c>
      <c r="V33678" s="34">
        <v>58</v>
      </c>
      <c r="W33678" s="34">
        <v>66</v>
      </c>
      <c r="X33678" s="34">
        <v>70</v>
      </c>
      <c r="Y33678" s="34">
        <v>61</v>
      </c>
      <c r="Z33678" s="34">
        <v>21</v>
      </c>
      <c r="AA33678" s="34">
        <v>162</v>
      </c>
      <c r="AB33678" s="34">
        <v>80</v>
      </c>
      <c r="AC33678" s="34">
        <v>120</v>
      </c>
    </row>
    <row r="33679" spans="1:29" x14ac:dyDescent="0.2">
      <c r="A33679" s="34" t="s">
        <v>94172</v>
      </c>
      <c r="B33679" s="34">
        <v>0</v>
      </c>
      <c r="C33679" s="34">
        <v>0</v>
      </c>
      <c r="D33679" s="34">
        <v>0</v>
      </c>
      <c r="E33679" s="34">
        <v>0</v>
      </c>
      <c r="F33679" s="34">
        <v>0</v>
      </c>
      <c r="G33679" s="34">
        <v>0</v>
      </c>
      <c r="H33679" s="34">
        <v>0</v>
      </c>
      <c r="I33679" s="34">
        <v>0</v>
      </c>
      <c r="J33679" s="34">
        <v>0</v>
      </c>
      <c r="K33679" s="34">
        <v>0</v>
      </c>
      <c r="L33679" s="34">
        <v>0</v>
      </c>
      <c r="M33679" s="34">
        <v>0</v>
      </c>
      <c r="N33679" s="34">
        <v>0</v>
      </c>
      <c r="O33679" s="34">
        <v>0</v>
      </c>
      <c r="P33679" s="34">
        <v>0</v>
      </c>
      <c r="Q33679" s="34">
        <v>0</v>
      </c>
      <c r="R33679" s="34">
        <v>0</v>
      </c>
      <c r="S33679" s="34">
        <v>0</v>
      </c>
      <c r="T33679" s="34">
        <v>0</v>
      </c>
      <c r="U33679" s="34">
        <v>0</v>
      </c>
      <c r="V33679" s="34">
        <v>0</v>
      </c>
      <c r="W33679" s="34">
        <v>0</v>
      </c>
      <c r="X33679" s="34">
        <v>0</v>
      </c>
      <c r="Y33679" s="34">
        <v>0</v>
      </c>
      <c r="Z33679" s="34">
        <v>0</v>
      </c>
      <c r="AA33679" s="34">
        <v>0</v>
      </c>
      <c r="AB33679" s="34">
        <v>0</v>
      </c>
      <c r="AC33679" s="34">
        <v>0</v>
      </c>
    </row>
    <row r="33680" spans="1:29" x14ac:dyDescent="0.2">
      <c r="A33680" s="34" t="s">
        <v>94173</v>
      </c>
      <c r="B33680" s="34">
        <v>62</v>
      </c>
      <c r="C33680" s="34">
        <v>73</v>
      </c>
      <c r="D33680" s="34">
        <v>62</v>
      </c>
      <c r="E33680" s="34">
        <v>74</v>
      </c>
      <c r="F33680" s="34">
        <v>56</v>
      </c>
      <c r="G33680" s="34">
        <v>53</v>
      </c>
      <c r="H33680" s="34">
        <v>35</v>
      </c>
      <c r="I33680" s="34">
        <v>73</v>
      </c>
      <c r="J33680" s="34">
        <v>30</v>
      </c>
      <c r="K33680" s="34">
        <v>69</v>
      </c>
      <c r="L33680" s="34">
        <v>27</v>
      </c>
      <c r="M33680" s="34">
        <v>30</v>
      </c>
      <c r="N33680" s="34">
        <v>46</v>
      </c>
      <c r="O33680" s="34">
        <v>78</v>
      </c>
      <c r="P33680" s="34">
        <v>40</v>
      </c>
      <c r="Q33680" s="34">
        <v>70</v>
      </c>
      <c r="R33680" s="34">
        <v>45</v>
      </c>
      <c r="S33680" s="34">
        <v>62</v>
      </c>
      <c r="T33680" s="34">
        <v>60</v>
      </c>
      <c r="U33680" s="34">
        <v>51</v>
      </c>
      <c r="V33680" s="34">
        <v>67</v>
      </c>
      <c r="W33680" s="34">
        <v>107</v>
      </c>
      <c r="X33680" s="34">
        <v>57</v>
      </c>
      <c r="Y33680" s="34">
        <v>65</v>
      </c>
      <c r="Z33680" s="34">
        <v>51</v>
      </c>
      <c r="AA33680" s="34">
        <v>78</v>
      </c>
      <c r="AB33680" s="34">
        <v>55</v>
      </c>
      <c r="AC33680" s="34">
        <v>91</v>
      </c>
    </row>
    <row r="33681" spans="1:29" x14ac:dyDescent="0.2">
      <c r="A33681" s="34" t="s">
        <v>94174</v>
      </c>
      <c r="B33681" s="34">
        <v>283</v>
      </c>
      <c r="C33681" s="34">
        <v>271</v>
      </c>
      <c r="D33681" s="34">
        <v>331</v>
      </c>
      <c r="E33681" s="34">
        <v>282</v>
      </c>
      <c r="F33681" s="34">
        <v>342</v>
      </c>
      <c r="G33681" s="34">
        <v>292</v>
      </c>
      <c r="H33681" s="34">
        <v>321</v>
      </c>
      <c r="I33681" s="34">
        <v>296</v>
      </c>
      <c r="J33681" s="34">
        <v>316</v>
      </c>
      <c r="K33681" s="34">
        <v>280</v>
      </c>
      <c r="L33681" s="34">
        <v>317</v>
      </c>
      <c r="M33681" s="34">
        <v>328</v>
      </c>
      <c r="N33681" s="34">
        <v>294</v>
      </c>
      <c r="O33681" s="34">
        <v>248</v>
      </c>
      <c r="P33681" s="34">
        <v>275</v>
      </c>
      <c r="Q33681" s="34">
        <v>364</v>
      </c>
      <c r="R33681" s="34">
        <v>452</v>
      </c>
      <c r="S33681" s="34">
        <v>398</v>
      </c>
      <c r="T33681" s="34">
        <v>336</v>
      </c>
      <c r="U33681" s="34">
        <v>276</v>
      </c>
      <c r="V33681" s="34">
        <v>345</v>
      </c>
      <c r="W33681" s="34">
        <v>436</v>
      </c>
      <c r="X33681" s="34">
        <v>380</v>
      </c>
      <c r="Y33681" s="34">
        <v>334</v>
      </c>
      <c r="Z33681" s="34">
        <v>358</v>
      </c>
      <c r="AA33681" s="34">
        <v>400</v>
      </c>
      <c r="AB33681" s="34">
        <v>449</v>
      </c>
      <c r="AC33681" s="34">
        <v>559</v>
      </c>
    </row>
    <row r="33682" spans="1:29" x14ac:dyDescent="0.2">
      <c r="A33682" s="34" t="s">
        <v>94175</v>
      </c>
      <c r="B33682" s="34">
        <v>67</v>
      </c>
      <c r="C33682" s="34">
        <v>84</v>
      </c>
      <c r="D33682" s="34">
        <v>68</v>
      </c>
      <c r="E33682" s="34">
        <v>87</v>
      </c>
      <c r="F33682" s="34">
        <v>76</v>
      </c>
      <c r="G33682" s="34">
        <v>87</v>
      </c>
      <c r="H33682" s="34">
        <v>60</v>
      </c>
      <c r="I33682" s="34">
        <v>78</v>
      </c>
      <c r="J33682" s="34">
        <v>51</v>
      </c>
      <c r="K33682" s="34">
        <v>92</v>
      </c>
      <c r="L33682" s="34">
        <v>37</v>
      </c>
      <c r="M33682" s="34">
        <v>73</v>
      </c>
      <c r="N33682" s="34">
        <v>51</v>
      </c>
      <c r="O33682" s="34">
        <v>64</v>
      </c>
      <c r="P33682" s="34">
        <v>51</v>
      </c>
      <c r="Q33682" s="34">
        <v>113</v>
      </c>
      <c r="R33682" s="34">
        <v>74</v>
      </c>
      <c r="S33682" s="34">
        <v>117</v>
      </c>
      <c r="T33682" s="34">
        <v>49</v>
      </c>
      <c r="U33682" s="34">
        <v>60</v>
      </c>
      <c r="V33682" s="34">
        <v>70</v>
      </c>
      <c r="W33682" s="34">
        <v>85</v>
      </c>
      <c r="X33682" s="34">
        <v>90</v>
      </c>
      <c r="Y33682" s="34">
        <v>61</v>
      </c>
      <c r="Z33682" s="34">
        <v>80</v>
      </c>
      <c r="AA33682" s="34">
        <v>117</v>
      </c>
      <c r="AB33682" s="34">
        <v>52</v>
      </c>
      <c r="AC33682" s="34">
        <v>102</v>
      </c>
    </row>
    <row r="33683" spans="1:29" x14ac:dyDescent="0.2">
      <c r="A33683" s="34" t="s">
        <v>94176</v>
      </c>
      <c r="B33683" s="34">
        <v>128</v>
      </c>
      <c r="C33683" s="34">
        <v>68</v>
      </c>
      <c r="D33683" s="34">
        <v>151</v>
      </c>
      <c r="E33683" s="34">
        <v>91</v>
      </c>
      <c r="F33683" s="34">
        <v>138</v>
      </c>
      <c r="G33683" s="34">
        <v>102</v>
      </c>
      <c r="H33683" s="34">
        <v>125</v>
      </c>
      <c r="I33683" s="34">
        <v>84</v>
      </c>
      <c r="J33683" s="34">
        <v>129</v>
      </c>
      <c r="K33683" s="34">
        <v>100</v>
      </c>
      <c r="L33683" s="34">
        <v>78</v>
      </c>
      <c r="M33683" s="34">
        <v>95</v>
      </c>
      <c r="N33683" s="34">
        <v>109</v>
      </c>
      <c r="O33683" s="34">
        <v>90</v>
      </c>
      <c r="P33683" s="34">
        <v>141</v>
      </c>
      <c r="Q33683" s="34">
        <v>134</v>
      </c>
      <c r="R33683" s="34">
        <v>152</v>
      </c>
      <c r="S33683" s="34">
        <v>110</v>
      </c>
      <c r="T33683" s="34">
        <v>134</v>
      </c>
      <c r="U33683" s="34">
        <v>70</v>
      </c>
      <c r="V33683" s="34">
        <v>167</v>
      </c>
      <c r="W33683" s="34">
        <v>129</v>
      </c>
      <c r="X33683" s="34">
        <v>160</v>
      </c>
      <c r="Y33683" s="34">
        <v>121</v>
      </c>
      <c r="Z33683" s="34">
        <v>112</v>
      </c>
      <c r="AA33683" s="34">
        <v>143</v>
      </c>
      <c r="AB33683" s="34">
        <v>164</v>
      </c>
      <c r="AC33683" s="34">
        <v>148</v>
      </c>
    </row>
    <row r="33684" spans="1:29" x14ac:dyDescent="0.2">
      <c r="A33684" s="34" t="s">
        <v>94177</v>
      </c>
      <c r="B33684" s="34">
        <v>130</v>
      </c>
      <c r="C33684" s="34">
        <v>78</v>
      </c>
      <c r="D33684" s="34">
        <v>181</v>
      </c>
      <c r="E33684" s="34">
        <v>95</v>
      </c>
      <c r="F33684" s="34">
        <v>166</v>
      </c>
      <c r="G33684" s="34">
        <v>117</v>
      </c>
      <c r="H33684" s="34">
        <v>131</v>
      </c>
      <c r="I33684" s="34">
        <v>81</v>
      </c>
      <c r="J33684" s="34">
        <v>113</v>
      </c>
      <c r="K33684" s="34">
        <v>104</v>
      </c>
      <c r="L33684" s="34">
        <v>119</v>
      </c>
      <c r="M33684" s="34">
        <v>81</v>
      </c>
      <c r="N33684" s="34">
        <v>126</v>
      </c>
      <c r="O33684" s="34">
        <v>78</v>
      </c>
      <c r="P33684" s="34">
        <v>140</v>
      </c>
      <c r="Q33684" s="34">
        <v>108</v>
      </c>
      <c r="R33684" s="34">
        <v>216</v>
      </c>
      <c r="S33684" s="34">
        <v>134</v>
      </c>
      <c r="T33684" s="34">
        <v>156</v>
      </c>
      <c r="U33684" s="34">
        <v>116</v>
      </c>
      <c r="V33684" s="34">
        <v>171</v>
      </c>
      <c r="W33684" s="34">
        <v>143</v>
      </c>
      <c r="X33684" s="34">
        <v>148</v>
      </c>
      <c r="Y33684" s="34">
        <v>98</v>
      </c>
      <c r="Z33684" s="34">
        <v>133</v>
      </c>
      <c r="AA33684" s="34">
        <v>163</v>
      </c>
      <c r="AB33684" s="34">
        <v>160</v>
      </c>
      <c r="AC33684" s="34">
        <v>143</v>
      </c>
    </row>
    <row r="33685" spans="1:29" x14ac:dyDescent="0.2">
      <c r="A33685" s="34" t="s">
        <v>94178</v>
      </c>
      <c r="B33685" s="34">
        <v>10</v>
      </c>
      <c r="C33685" s="34">
        <v>15</v>
      </c>
      <c r="D33685" s="34">
        <v>14</v>
      </c>
      <c r="E33685" s="34">
        <v>14</v>
      </c>
      <c r="F33685" s="34">
        <v>16</v>
      </c>
      <c r="G33685" s="34">
        <v>14</v>
      </c>
      <c r="H33685" s="34">
        <v>1</v>
      </c>
      <c r="I33685" s="34">
        <v>6</v>
      </c>
      <c r="J33685" s="34">
        <v>5</v>
      </c>
      <c r="K33685" s="34">
        <v>23</v>
      </c>
      <c r="L33685" s="34">
        <v>4</v>
      </c>
      <c r="M33685" s="34">
        <v>14</v>
      </c>
      <c r="N33685" s="34">
        <v>13</v>
      </c>
      <c r="O33685" s="34">
        <v>13</v>
      </c>
      <c r="P33685" s="34">
        <v>9</v>
      </c>
      <c r="Q33685" s="34">
        <v>17</v>
      </c>
      <c r="R33685" s="34">
        <v>11</v>
      </c>
      <c r="S33685" s="34">
        <v>11</v>
      </c>
      <c r="T33685" s="34">
        <v>8</v>
      </c>
      <c r="U33685" s="34">
        <v>10</v>
      </c>
      <c r="V33685" s="34">
        <v>16</v>
      </c>
      <c r="W33685" s="34">
        <v>16</v>
      </c>
      <c r="X33685" s="34">
        <v>7</v>
      </c>
      <c r="Y33685" s="34">
        <v>11</v>
      </c>
      <c r="Z33685" s="34">
        <v>13</v>
      </c>
      <c r="AA33685" s="34">
        <v>27</v>
      </c>
      <c r="AB33685" s="34">
        <v>9</v>
      </c>
      <c r="AC33685" s="34">
        <v>20</v>
      </c>
    </row>
    <row r="33686" spans="1:29" x14ac:dyDescent="0.2">
      <c r="A33686" s="34" t="s">
        <v>94179</v>
      </c>
      <c r="B33686" s="34">
        <v>78</v>
      </c>
      <c r="C33686" s="34">
        <v>94</v>
      </c>
      <c r="D33686" s="34">
        <v>134</v>
      </c>
      <c r="E33686" s="34">
        <v>81</v>
      </c>
      <c r="F33686" s="34">
        <v>95</v>
      </c>
      <c r="G33686" s="34">
        <v>116</v>
      </c>
      <c r="H33686" s="34">
        <v>132</v>
      </c>
      <c r="I33686" s="34">
        <v>101</v>
      </c>
      <c r="J33686" s="34">
        <v>123</v>
      </c>
      <c r="K33686" s="34">
        <v>93</v>
      </c>
      <c r="L33686" s="34">
        <v>100</v>
      </c>
      <c r="M33686" s="34">
        <v>81</v>
      </c>
      <c r="N33686" s="34">
        <v>90</v>
      </c>
      <c r="O33686" s="34">
        <v>78</v>
      </c>
      <c r="P33686" s="34">
        <v>87</v>
      </c>
      <c r="Q33686" s="34">
        <v>121</v>
      </c>
      <c r="R33686" s="34">
        <v>138</v>
      </c>
      <c r="S33686" s="34">
        <v>101</v>
      </c>
      <c r="T33686" s="34">
        <v>164</v>
      </c>
      <c r="U33686" s="34">
        <v>89</v>
      </c>
      <c r="V33686" s="34">
        <v>151</v>
      </c>
      <c r="W33686" s="34">
        <v>147</v>
      </c>
      <c r="X33686" s="34">
        <v>100</v>
      </c>
      <c r="Y33686" s="34">
        <v>98</v>
      </c>
      <c r="Z33686" s="34">
        <v>146</v>
      </c>
      <c r="AA33686" s="34">
        <v>126</v>
      </c>
      <c r="AB33686" s="34">
        <v>140</v>
      </c>
      <c r="AC33686" s="34">
        <v>139</v>
      </c>
    </row>
    <row r="33687" spans="1:29" x14ac:dyDescent="0.2">
      <c r="A33687" s="34" t="s">
        <v>94180</v>
      </c>
      <c r="B33687" s="34">
        <v>29</v>
      </c>
      <c r="C33687" s="34">
        <v>28</v>
      </c>
      <c r="D33687" s="34">
        <v>56</v>
      </c>
      <c r="E33687" s="34">
        <v>62</v>
      </c>
      <c r="F33687" s="34">
        <v>30</v>
      </c>
      <c r="G33687" s="34">
        <v>29</v>
      </c>
      <c r="H33687" s="34">
        <v>40</v>
      </c>
      <c r="I33687" s="34">
        <v>26</v>
      </c>
      <c r="J33687" s="34">
        <v>31</v>
      </c>
      <c r="K33687" s="34">
        <v>36</v>
      </c>
      <c r="L33687" s="34">
        <v>16</v>
      </c>
      <c r="M33687" s="34">
        <v>36</v>
      </c>
      <c r="N33687" s="34">
        <v>36</v>
      </c>
      <c r="O33687" s="34">
        <v>25</v>
      </c>
      <c r="P33687" s="34">
        <v>27</v>
      </c>
      <c r="Q33687" s="34">
        <v>52</v>
      </c>
      <c r="R33687" s="34">
        <v>51</v>
      </c>
      <c r="S33687" s="34">
        <v>29</v>
      </c>
      <c r="T33687" s="34">
        <v>26</v>
      </c>
      <c r="U33687" s="34">
        <v>28</v>
      </c>
      <c r="V33687" s="34">
        <v>54</v>
      </c>
      <c r="W33687" s="34">
        <v>27</v>
      </c>
      <c r="X33687" s="34">
        <v>56</v>
      </c>
      <c r="Y33687" s="34">
        <v>31</v>
      </c>
      <c r="Z33687" s="34">
        <v>52</v>
      </c>
      <c r="AA33687" s="34">
        <v>60</v>
      </c>
      <c r="AB33687" s="34">
        <v>41</v>
      </c>
      <c r="AC33687" s="34">
        <v>68</v>
      </c>
    </row>
    <row r="33688" spans="1:29" x14ac:dyDescent="0.2">
      <c r="A33688" s="34" t="s">
        <v>94181</v>
      </c>
      <c r="B33688" s="34">
        <v>80</v>
      </c>
      <c r="C33688" s="34">
        <v>68</v>
      </c>
      <c r="D33688" s="34">
        <v>67</v>
      </c>
      <c r="E33688" s="34">
        <v>62</v>
      </c>
      <c r="F33688" s="34">
        <v>64</v>
      </c>
      <c r="G33688" s="34">
        <v>37</v>
      </c>
      <c r="H33688" s="34">
        <v>38</v>
      </c>
      <c r="I33688" s="34">
        <v>50</v>
      </c>
      <c r="J33688" s="34">
        <v>56</v>
      </c>
      <c r="K33688" s="34">
        <v>64</v>
      </c>
      <c r="L33688" s="34">
        <v>34</v>
      </c>
      <c r="M33688" s="34">
        <v>48</v>
      </c>
      <c r="N33688" s="34">
        <v>49</v>
      </c>
      <c r="O33688" s="34">
        <v>57</v>
      </c>
      <c r="P33688" s="34">
        <v>48</v>
      </c>
      <c r="Q33688" s="34">
        <v>70</v>
      </c>
      <c r="R33688" s="34">
        <v>62</v>
      </c>
      <c r="S33688" s="34">
        <v>68</v>
      </c>
      <c r="T33688" s="34">
        <v>39</v>
      </c>
      <c r="U33688" s="34">
        <v>29</v>
      </c>
      <c r="V33688" s="34">
        <v>51</v>
      </c>
      <c r="W33688" s="34">
        <v>67</v>
      </c>
      <c r="X33688" s="34">
        <v>74</v>
      </c>
      <c r="Y33688" s="34">
        <v>41</v>
      </c>
      <c r="Z33688" s="34">
        <v>51</v>
      </c>
      <c r="AA33688" s="34">
        <v>62</v>
      </c>
      <c r="AB33688" s="34">
        <v>42</v>
      </c>
      <c r="AC33688" s="34">
        <v>70</v>
      </c>
    </row>
    <row r="33689" spans="1:29" x14ac:dyDescent="0.2">
      <c r="A33689" s="34" t="s">
        <v>94182</v>
      </c>
      <c r="B33689" s="34">
        <v>253</v>
      </c>
      <c r="C33689" s="34">
        <v>169</v>
      </c>
      <c r="D33689" s="34">
        <v>290</v>
      </c>
      <c r="E33689" s="34">
        <v>218</v>
      </c>
      <c r="F33689" s="34">
        <v>264</v>
      </c>
      <c r="G33689" s="34">
        <v>180</v>
      </c>
      <c r="H33689" s="34">
        <v>223</v>
      </c>
      <c r="I33689" s="34">
        <v>230</v>
      </c>
      <c r="J33689" s="34">
        <v>211</v>
      </c>
      <c r="K33689" s="34">
        <v>230</v>
      </c>
      <c r="L33689" s="34">
        <v>170</v>
      </c>
      <c r="M33689" s="34">
        <v>206</v>
      </c>
      <c r="N33689" s="34">
        <v>229</v>
      </c>
      <c r="O33689" s="34">
        <v>181</v>
      </c>
      <c r="P33689" s="34">
        <v>245</v>
      </c>
      <c r="Q33689" s="34">
        <v>240</v>
      </c>
      <c r="R33689" s="34">
        <v>278</v>
      </c>
      <c r="S33689" s="34">
        <v>250</v>
      </c>
      <c r="T33689" s="34">
        <v>226</v>
      </c>
      <c r="U33689" s="34">
        <v>216</v>
      </c>
      <c r="V33689" s="34">
        <v>260</v>
      </c>
      <c r="W33689" s="34">
        <v>241</v>
      </c>
      <c r="X33689" s="34">
        <v>324</v>
      </c>
      <c r="Y33689" s="34">
        <v>189</v>
      </c>
      <c r="Z33689" s="34">
        <v>291</v>
      </c>
      <c r="AA33689" s="34">
        <v>250</v>
      </c>
      <c r="AB33689" s="34">
        <v>323</v>
      </c>
      <c r="AC33689" s="34">
        <v>270</v>
      </c>
    </row>
    <row r="33690" spans="1:29" x14ac:dyDescent="0.2">
      <c r="A33690" s="34" t="s">
        <v>94183</v>
      </c>
      <c r="B33690" s="34">
        <v>82</v>
      </c>
      <c r="C33690" s="34">
        <v>97</v>
      </c>
      <c r="D33690" s="34">
        <v>98</v>
      </c>
      <c r="E33690" s="34">
        <v>90</v>
      </c>
      <c r="F33690" s="34">
        <v>111</v>
      </c>
      <c r="G33690" s="34">
        <v>34</v>
      </c>
      <c r="H33690" s="34">
        <v>88</v>
      </c>
      <c r="I33690" s="34">
        <v>70</v>
      </c>
      <c r="J33690" s="34">
        <v>79</v>
      </c>
      <c r="K33690" s="34">
        <v>105</v>
      </c>
      <c r="L33690" s="34">
        <v>77</v>
      </c>
      <c r="M33690" s="34">
        <v>57</v>
      </c>
      <c r="N33690" s="34">
        <v>87</v>
      </c>
      <c r="O33690" s="34">
        <v>70</v>
      </c>
      <c r="P33690" s="34">
        <v>93</v>
      </c>
      <c r="Q33690" s="34">
        <v>96</v>
      </c>
      <c r="R33690" s="34">
        <v>123</v>
      </c>
      <c r="S33690" s="34">
        <v>105</v>
      </c>
      <c r="T33690" s="34">
        <v>74</v>
      </c>
      <c r="U33690" s="34">
        <v>81</v>
      </c>
      <c r="V33690" s="34">
        <v>111</v>
      </c>
      <c r="W33690" s="34">
        <v>113</v>
      </c>
      <c r="X33690" s="34">
        <v>135</v>
      </c>
      <c r="Y33690" s="34">
        <v>81</v>
      </c>
      <c r="Z33690" s="34">
        <v>121</v>
      </c>
      <c r="AA33690" s="34">
        <v>93</v>
      </c>
      <c r="AB33690" s="34">
        <v>81</v>
      </c>
      <c r="AC33690" s="34">
        <v>149</v>
      </c>
    </row>
    <row r="33691" spans="1:29" x14ac:dyDescent="0.2">
      <c r="A33691" s="34" t="s">
        <v>94184</v>
      </c>
      <c r="B33691" s="34">
        <v>28</v>
      </c>
      <c r="C33691" s="34">
        <v>46</v>
      </c>
      <c r="D33691" s="34">
        <v>48</v>
      </c>
      <c r="E33691" s="34">
        <v>53</v>
      </c>
      <c r="F33691" s="34">
        <v>36</v>
      </c>
      <c r="G33691" s="34">
        <v>54</v>
      </c>
      <c r="H33691" s="34">
        <v>35</v>
      </c>
      <c r="I33691" s="34">
        <v>57</v>
      </c>
      <c r="J33691" s="34">
        <v>20</v>
      </c>
      <c r="K33691" s="34">
        <v>86</v>
      </c>
      <c r="L33691" s="34">
        <v>16</v>
      </c>
      <c r="M33691" s="34">
        <v>41</v>
      </c>
      <c r="N33691" s="34">
        <v>21</v>
      </c>
      <c r="O33691" s="34">
        <v>51</v>
      </c>
      <c r="P33691" s="34">
        <v>12</v>
      </c>
      <c r="Q33691" s="34">
        <v>63</v>
      </c>
      <c r="R33691" s="34">
        <v>32</v>
      </c>
      <c r="S33691" s="34">
        <v>95</v>
      </c>
      <c r="T33691" s="34">
        <v>21</v>
      </c>
      <c r="U33691" s="34">
        <v>35</v>
      </c>
      <c r="V33691" s="34">
        <v>24</v>
      </c>
      <c r="W33691" s="34">
        <v>32</v>
      </c>
      <c r="X33691" s="34">
        <v>44</v>
      </c>
      <c r="Y33691" s="34">
        <v>25</v>
      </c>
      <c r="Z33691" s="34">
        <v>36</v>
      </c>
      <c r="AA33691" s="34">
        <v>64</v>
      </c>
      <c r="AB33691" s="34">
        <v>14</v>
      </c>
      <c r="AC33691" s="34">
        <v>79</v>
      </c>
    </row>
    <row r="33692" spans="1:29" x14ac:dyDescent="0.2">
      <c r="A33692" s="34" t="s">
        <v>94185</v>
      </c>
      <c r="B33692" s="34">
        <v>325</v>
      </c>
      <c r="C33692" s="34">
        <v>328</v>
      </c>
      <c r="D33692" s="34">
        <v>368</v>
      </c>
      <c r="E33692" s="34">
        <v>331</v>
      </c>
      <c r="F33692" s="34">
        <v>352</v>
      </c>
      <c r="G33692" s="34">
        <v>307</v>
      </c>
      <c r="H33692" s="34">
        <v>312</v>
      </c>
      <c r="I33692" s="34">
        <v>315</v>
      </c>
      <c r="J33692" s="34">
        <v>295</v>
      </c>
      <c r="K33692" s="34">
        <v>411</v>
      </c>
      <c r="L33692" s="34">
        <v>253</v>
      </c>
      <c r="M33692" s="34">
        <v>301</v>
      </c>
      <c r="N33692" s="34">
        <v>305</v>
      </c>
      <c r="O33692" s="34">
        <v>282</v>
      </c>
      <c r="P33692" s="34">
        <v>248</v>
      </c>
      <c r="Q33692" s="34">
        <v>407</v>
      </c>
      <c r="R33692" s="34">
        <v>437</v>
      </c>
      <c r="S33692" s="34">
        <v>424</v>
      </c>
      <c r="T33692" s="34">
        <v>348</v>
      </c>
      <c r="U33692" s="34">
        <v>281</v>
      </c>
      <c r="V33692" s="34">
        <v>416</v>
      </c>
      <c r="W33692" s="34">
        <v>394</v>
      </c>
      <c r="X33692" s="34">
        <v>525</v>
      </c>
      <c r="Y33692" s="34">
        <v>351</v>
      </c>
      <c r="Z33692" s="34">
        <v>389</v>
      </c>
      <c r="AA33692" s="34">
        <v>506</v>
      </c>
      <c r="AB33692" s="34">
        <v>417</v>
      </c>
      <c r="AC33692" s="34">
        <v>565</v>
      </c>
    </row>
    <row r="33693" spans="1:29" x14ac:dyDescent="0.2">
      <c r="A33693" s="34" t="s">
        <v>94186</v>
      </c>
      <c r="B33693" s="34">
        <v>45</v>
      </c>
      <c r="C33693" s="34">
        <v>73</v>
      </c>
      <c r="D33693" s="34">
        <v>74</v>
      </c>
      <c r="E33693" s="34">
        <v>65</v>
      </c>
      <c r="F33693" s="34">
        <v>61</v>
      </c>
      <c r="G33693" s="34">
        <v>85</v>
      </c>
      <c r="H33693" s="34">
        <v>61</v>
      </c>
      <c r="I33693" s="34">
        <v>54</v>
      </c>
      <c r="J33693" s="34">
        <v>34</v>
      </c>
      <c r="K33693" s="34">
        <v>66</v>
      </c>
      <c r="L33693" s="34">
        <v>24</v>
      </c>
      <c r="M33693" s="34">
        <v>45</v>
      </c>
      <c r="N33693" s="34">
        <v>43</v>
      </c>
      <c r="O33693" s="34">
        <v>49</v>
      </c>
      <c r="P33693" s="34">
        <v>57</v>
      </c>
      <c r="Q33693" s="34">
        <v>61</v>
      </c>
      <c r="R33693" s="34">
        <v>55</v>
      </c>
      <c r="S33693" s="34">
        <v>90</v>
      </c>
      <c r="T33693" s="34">
        <v>36</v>
      </c>
      <c r="U33693" s="34">
        <v>60</v>
      </c>
      <c r="V33693" s="34">
        <v>86</v>
      </c>
      <c r="W33693" s="34">
        <v>48</v>
      </c>
      <c r="X33693" s="34">
        <v>84</v>
      </c>
      <c r="Y33693" s="34">
        <v>69</v>
      </c>
      <c r="Z33693" s="34">
        <v>75</v>
      </c>
      <c r="AA33693" s="34">
        <v>75</v>
      </c>
      <c r="AB33693" s="34">
        <v>39</v>
      </c>
      <c r="AC33693" s="34">
        <v>103</v>
      </c>
    </row>
    <row r="33694" spans="1:29" x14ac:dyDescent="0.2">
      <c r="A33694" s="34" t="s">
        <v>94187</v>
      </c>
      <c r="B33694" s="34">
        <v>25</v>
      </c>
      <c r="C33694" s="34">
        <v>70</v>
      </c>
      <c r="D33694" s="34">
        <v>73</v>
      </c>
      <c r="E33694" s="34">
        <v>58</v>
      </c>
      <c r="F33694" s="34">
        <v>35</v>
      </c>
      <c r="G33694" s="34">
        <v>61</v>
      </c>
      <c r="H33694" s="34">
        <v>60</v>
      </c>
      <c r="I33694" s="34">
        <v>51</v>
      </c>
      <c r="J33694" s="34">
        <v>39</v>
      </c>
      <c r="K33694" s="34">
        <v>62</v>
      </c>
      <c r="L33694" s="34">
        <v>23</v>
      </c>
      <c r="M33694" s="34">
        <v>61</v>
      </c>
      <c r="N33694" s="34">
        <v>43</v>
      </c>
      <c r="O33694" s="34">
        <v>60</v>
      </c>
      <c r="P33694" s="34">
        <v>38</v>
      </c>
      <c r="Q33694" s="34">
        <v>53</v>
      </c>
      <c r="R33694" s="34">
        <v>52</v>
      </c>
      <c r="S33694" s="34">
        <v>82</v>
      </c>
      <c r="T33694" s="34">
        <v>41</v>
      </c>
      <c r="U33694" s="34">
        <v>36</v>
      </c>
      <c r="V33694" s="34">
        <v>66</v>
      </c>
      <c r="W33694" s="34">
        <v>57</v>
      </c>
      <c r="X33694" s="34">
        <v>60</v>
      </c>
      <c r="Y33694" s="34">
        <v>38</v>
      </c>
      <c r="Z33694" s="34">
        <v>56</v>
      </c>
      <c r="AA33694" s="34">
        <v>49</v>
      </c>
      <c r="AB33694" s="34">
        <v>70</v>
      </c>
      <c r="AC33694" s="34">
        <v>70</v>
      </c>
    </row>
    <row r="33695" spans="1:29" x14ac:dyDescent="0.2">
      <c r="A33695" s="34" t="s">
        <v>94188</v>
      </c>
      <c r="B33695" s="34">
        <v>52</v>
      </c>
      <c r="C33695" s="34">
        <v>70</v>
      </c>
      <c r="D33695" s="34">
        <v>112</v>
      </c>
      <c r="E33695" s="34">
        <v>110</v>
      </c>
      <c r="F33695" s="34">
        <v>85</v>
      </c>
      <c r="G33695" s="34">
        <v>117</v>
      </c>
      <c r="H33695" s="34">
        <v>81</v>
      </c>
      <c r="I33695" s="34">
        <v>68</v>
      </c>
      <c r="J33695" s="34">
        <v>69</v>
      </c>
      <c r="K33695" s="34">
        <v>100</v>
      </c>
      <c r="L33695" s="34">
        <v>34</v>
      </c>
      <c r="M33695" s="34">
        <v>85</v>
      </c>
      <c r="N33695" s="34">
        <v>56</v>
      </c>
      <c r="O33695" s="34">
        <v>69</v>
      </c>
      <c r="P33695" s="34">
        <v>78</v>
      </c>
      <c r="Q33695" s="34">
        <v>104</v>
      </c>
      <c r="R33695" s="34">
        <v>87</v>
      </c>
      <c r="S33695" s="34">
        <v>135</v>
      </c>
      <c r="T33695" s="34">
        <v>52</v>
      </c>
      <c r="U33695" s="34">
        <v>79</v>
      </c>
      <c r="V33695" s="34">
        <v>52</v>
      </c>
      <c r="W33695" s="34">
        <v>76</v>
      </c>
      <c r="X33695" s="34">
        <v>121</v>
      </c>
      <c r="Y33695" s="34">
        <v>86</v>
      </c>
      <c r="Z33695" s="34">
        <v>92</v>
      </c>
      <c r="AA33695" s="34">
        <v>119</v>
      </c>
      <c r="AB33695" s="34">
        <v>66</v>
      </c>
      <c r="AC33695" s="34">
        <v>115</v>
      </c>
    </row>
    <row r="33696" spans="1:29" x14ac:dyDescent="0.2">
      <c r="A33696" s="34" t="s">
        <v>94189</v>
      </c>
      <c r="B33696" s="34">
        <v>106</v>
      </c>
      <c r="C33696" s="34">
        <v>119</v>
      </c>
      <c r="D33696" s="34">
        <v>173</v>
      </c>
      <c r="E33696" s="34">
        <v>144</v>
      </c>
      <c r="F33696" s="34">
        <v>148</v>
      </c>
      <c r="G33696" s="34">
        <v>177</v>
      </c>
      <c r="H33696" s="34">
        <v>107</v>
      </c>
      <c r="I33696" s="34">
        <v>133</v>
      </c>
      <c r="J33696" s="34">
        <v>142</v>
      </c>
      <c r="K33696" s="34">
        <v>122</v>
      </c>
      <c r="L33696" s="34">
        <v>79</v>
      </c>
      <c r="M33696" s="34">
        <v>114</v>
      </c>
      <c r="N33696" s="34">
        <v>125</v>
      </c>
      <c r="O33696" s="34">
        <v>99</v>
      </c>
      <c r="P33696" s="34">
        <v>105</v>
      </c>
      <c r="Q33696" s="34">
        <v>127</v>
      </c>
      <c r="R33696" s="34">
        <v>165</v>
      </c>
      <c r="S33696" s="34">
        <v>174</v>
      </c>
      <c r="T33696" s="34">
        <v>113</v>
      </c>
      <c r="U33696" s="34">
        <v>99</v>
      </c>
      <c r="V33696" s="34">
        <v>158</v>
      </c>
      <c r="W33696" s="34">
        <v>149</v>
      </c>
      <c r="X33696" s="34">
        <v>181</v>
      </c>
      <c r="Y33696" s="34">
        <v>123</v>
      </c>
      <c r="Z33696" s="34">
        <v>167</v>
      </c>
      <c r="AA33696" s="34">
        <v>164</v>
      </c>
      <c r="AB33696" s="34">
        <v>155</v>
      </c>
      <c r="AC33696" s="34">
        <v>167</v>
      </c>
    </row>
    <row r="33697" spans="1:29" x14ac:dyDescent="0.2">
      <c r="A33697" s="34" t="s">
        <v>94190</v>
      </c>
      <c r="B33697" s="34">
        <v>26</v>
      </c>
      <c r="C33697" s="34">
        <v>13</v>
      </c>
      <c r="D33697" s="34">
        <v>28</v>
      </c>
      <c r="E33697" s="34">
        <v>27</v>
      </c>
      <c r="F33697" s="34">
        <v>24</v>
      </c>
      <c r="G33697" s="34">
        <v>28</v>
      </c>
      <c r="H33697" s="34">
        <v>16</v>
      </c>
      <c r="I33697" s="34">
        <v>15</v>
      </c>
      <c r="J33697" s="34">
        <v>18</v>
      </c>
      <c r="K33697" s="34">
        <v>25</v>
      </c>
      <c r="L33697" s="34">
        <v>5</v>
      </c>
      <c r="M33697" s="34">
        <v>21</v>
      </c>
      <c r="N33697" s="34">
        <v>11</v>
      </c>
      <c r="O33697" s="34">
        <v>12</v>
      </c>
      <c r="P33697" s="34">
        <v>8</v>
      </c>
      <c r="Q33697" s="34">
        <v>26</v>
      </c>
      <c r="R33697" s="34">
        <v>19</v>
      </c>
      <c r="S33697" s="34">
        <v>25</v>
      </c>
      <c r="T33697" s="34">
        <v>5</v>
      </c>
      <c r="U33697" s="34">
        <v>17</v>
      </c>
      <c r="V33697" s="34">
        <v>13</v>
      </c>
      <c r="W33697" s="34">
        <v>19</v>
      </c>
      <c r="X33697" s="34">
        <v>29</v>
      </c>
      <c r="Y33697" s="34">
        <v>14</v>
      </c>
      <c r="Z33697" s="34">
        <v>27</v>
      </c>
      <c r="AA33697" s="34">
        <v>19</v>
      </c>
      <c r="AB33697" s="34">
        <v>18</v>
      </c>
      <c r="AC33697" s="34">
        <v>28</v>
      </c>
    </row>
    <row r="33698" spans="1:29" x14ac:dyDescent="0.2">
      <c r="A33698" s="34" t="s">
        <v>94191</v>
      </c>
      <c r="B33698" s="34">
        <v>47</v>
      </c>
      <c r="C33698" s="34">
        <v>73</v>
      </c>
      <c r="D33698" s="34">
        <v>82</v>
      </c>
      <c r="E33698" s="34">
        <v>66</v>
      </c>
      <c r="F33698" s="34">
        <v>70</v>
      </c>
      <c r="G33698" s="34">
        <v>43</v>
      </c>
      <c r="H33698" s="34">
        <v>53</v>
      </c>
      <c r="I33698" s="34">
        <v>65</v>
      </c>
      <c r="J33698" s="34">
        <v>32</v>
      </c>
      <c r="K33698" s="34">
        <v>73</v>
      </c>
      <c r="L33698" s="34">
        <v>22</v>
      </c>
      <c r="M33698" s="34">
        <v>68</v>
      </c>
      <c r="N33698" s="34">
        <v>45</v>
      </c>
      <c r="O33698" s="34">
        <v>69</v>
      </c>
      <c r="P33698" s="34">
        <v>54</v>
      </c>
      <c r="Q33698" s="34">
        <v>59</v>
      </c>
      <c r="R33698" s="34">
        <v>35</v>
      </c>
      <c r="S33698" s="34">
        <v>71</v>
      </c>
      <c r="T33698" s="34">
        <v>35</v>
      </c>
      <c r="U33698" s="34">
        <v>45</v>
      </c>
      <c r="V33698" s="34">
        <v>47</v>
      </c>
      <c r="W33698" s="34">
        <v>42</v>
      </c>
      <c r="X33698" s="34">
        <v>59</v>
      </c>
      <c r="Y33698" s="34">
        <v>50</v>
      </c>
      <c r="Z33698" s="34">
        <v>54</v>
      </c>
      <c r="AA33698" s="34">
        <v>92</v>
      </c>
      <c r="AB33698" s="34">
        <v>41</v>
      </c>
      <c r="AC33698" s="34">
        <v>71</v>
      </c>
    </row>
    <row r="33699" spans="1:29" x14ac:dyDescent="0.2">
      <c r="A33699" s="34" t="s">
        <v>94192</v>
      </c>
      <c r="B33699" s="34">
        <v>33</v>
      </c>
      <c r="C33699" s="34">
        <v>54</v>
      </c>
      <c r="D33699" s="34">
        <v>64</v>
      </c>
      <c r="E33699" s="34">
        <v>45</v>
      </c>
      <c r="F33699" s="34">
        <v>49</v>
      </c>
      <c r="G33699" s="34">
        <v>40</v>
      </c>
      <c r="H33699" s="34">
        <v>38</v>
      </c>
      <c r="I33699" s="34">
        <v>38</v>
      </c>
      <c r="J33699" s="34">
        <v>48</v>
      </c>
      <c r="K33699" s="34">
        <v>66</v>
      </c>
      <c r="L33699" s="34">
        <v>30</v>
      </c>
      <c r="M33699" s="34">
        <v>44</v>
      </c>
      <c r="N33699" s="34">
        <v>33</v>
      </c>
      <c r="O33699" s="34">
        <v>30</v>
      </c>
      <c r="P33699" s="34">
        <v>44</v>
      </c>
      <c r="Q33699" s="34">
        <v>54</v>
      </c>
      <c r="R33699" s="34">
        <v>48</v>
      </c>
      <c r="S33699" s="34">
        <v>54</v>
      </c>
      <c r="T33699" s="34">
        <v>26</v>
      </c>
      <c r="U33699" s="34">
        <v>34</v>
      </c>
      <c r="V33699" s="34">
        <v>52</v>
      </c>
      <c r="W33699" s="34">
        <v>59</v>
      </c>
      <c r="X33699" s="34">
        <v>65</v>
      </c>
      <c r="Y33699" s="34">
        <v>41</v>
      </c>
      <c r="Z33699" s="34">
        <v>48</v>
      </c>
      <c r="AA33699" s="34">
        <v>51</v>
      </c>
      <c r="AB33699" s="34">
        <v>35</v>
      </c>
      <c r="AC33699" s="34">
        <v>57</v>
      </c>
    </row>
    <row r="33700" spans="1:29" x14ac:dyDescent="0.2">
      <c r="A33700" s="34" t="s">
        <v>94193</v>
      </c>
      <c r="B33700" s="34">
        <v>52</v>
      </c>
      <c r="C33700" s="34">
        <v>65</v>
      </c>
      <c r="D33700" s="34">
        <v>64</v>
      </c>
      <c r="E33700" s="34">
        <v>68</v>
      </c>
      <c r="F33700" s="34">
        <v>46</v>
      </c>
      <c r="G33700" s="34">
        <v>59</v>
      </c>
      <c r="H33700" s="34">
        <v>35</v>
      </c>
      <c r="I33700" s="34">
        <v>38</v>
      </c>
      <c r="J33700" s="34">
        <v>48</v>
      </c>
      <c r="K33700" s="34">
        <v>48</v>
      </c>
      <c r="L33700" s="34">
        <v>34</v>
      </c>
      <c r="M33700" s="34">
        <v>32</v>
      </c>
      <c r="N33700" s="34">
        <v>52</v>
      </c>
      <c r="O33700" s="34">
        <v>41</v>
      </c>
      <c r="P33700" s="34">
        <v>48</v>
      </c>
      <c r="Q33700" s="34">
        <v>44</v>
      </c>
      <c r="R33700" s="34">
        <v>59</v>
      </c>
      <c r="S33700" s="34">
        <v>47</v>
      </c>
      <c r="T33700" s="34">
        <v>53</v>
      </c>
      <c r="U33700" s="34">
        <v>53</v>
      </c>
      <c r="V33700" s="34">
        <v>35</v>
      </c>
      <c r="W33700" s="34">
        <v>49</v>
      </c>
      <c r="X33700" s="34">
        <v>67</v>
      </c>
      <c r="Y33700" s="34">
        <v>39</v>
      </c>
      <c r="Z33700" s="34">
        <v>56</v>
      </c>
      <c r="AA33700" s="34">
        <v>58</v>
      </c>
      <c r="AB33700" s="34">
        <v>55</v>
      </c>
      <c r="AC33700" s="34">
        <v>80</v>
      </c>
    </row>
    <row r="33701" spans="1:29" x14ac:dyDescent="0.2">
      <c r="A33701" s="34" t="s">
        <v>94194</v>
      </c>
      <c r="B33701" s="34">
        <v>49</v>
      </c>
      <c r="C33701" s="34">
        <v>100</v>
      </c>
      <c r="D33701" s="34">
        <v>110</v>
      </c>
      <c r="E33701" s="34">
        <v>112</v>
      </c>
      <c r="F33701" s="34">
        <v>105</v>
      </c>
      <c r="G33701" s="34">
        <v>114</v>
      </c>
      <c r="H33701" s="34">
        <v>121</v>
      </c>
      <c r="I33701" s="34">
        <v>79</v>
      </c>
      <c r="J33701" s="34">
        <v>89</v>
      </c>
      <c r="K33701" s="34">
        <v>142</v>
      </c>
      <c r="L33701" s="34">
        <v>57</v>
      </c>
      <c r="M33701" s="34">
        <v>81</v>
      </c>
      <c r="N33701" s="34">
        <v>73</v>
      </c>
      <c r="O33701" s="34">
        <v>83</v>
      </c>
      <c r="P33701" s="34">
        <v>77</v>
      </c>
      <c r="Q33701" s="34">
        <v>119</v>
      </c>
      <c r="R33701" s="34">
        <v>109</v>
      </c>
      <c r="S33701" s="34">
        <v>148</v>
      </c>
      <c r="T33701" s="34">
        <v>60</v>
      </c>
      <c r="U33701" s="34">
        <v>76</v>
      </c>
      <c r="V33701" s="34">
        <v>89</v>
      </c>
      <c r="W33701" s="34">
        <v>117</v>
      </c>
      <c r="X33701" s="34">
        <v>156</v>
      </c>
      <c r="Y33701" s="34">
        <v>96</v>
      </c>
      <c r="Z33701" s="34">
        <v>101</v>
      </c>
      <c r="AA33701" s="34">
        <v>130</v>
      </c>
      <c r="AB33701" s="34">
        <v>107</v>
      </c>
      <c r="AC33701" s="34">
        <v>175</v>
      </c>
    </row>
    <row r="33702" spans="1:29" x14ac:dyDescent="0.2">
      <c r="A33702" s="34" t="s">
        <v>94195</v>
      </c>
      <c r="B33702" s="34">
        <v>34</v>
      </c>
      <c r="C33702" s="34">
        <v>34</v>
      </c>
      <c r="D33702" s="34">
        <v>48</v>
      </c>
      <c r="E33702" s="34">
        <v>24</v>
      </c>
      <c r="F33702" s="34">
        <v>42</v>
      </c>
      <c r="G33702" s="34">
        <v>41</v>
      </c>
      <c r="H33702" s="34">
        <v>29</v>
      </c>
      <c r="I33702" s="34">
        <v>43</v>
      </c>
      <c r="J33702" s="34">
        <v>9</v>
      </c>
      <c r="K33702" s="34">
        <v>52</v>
      </c>
      <c r="L33702" s="34">
        <v>13</v>
      </c>
      <c r="M33702" s="34">
        <v>28</v>
      </c>
      <c r="N33702" s="34">
        <v>22</v>
      </c>
      <c r="O33702" s="34">
        <v>24</v>
      </c>
      <c r="P33702" s="34">
        <v>21</v>
      </c>
      <c r="Q33702" s="34">
        <v>49</v>
      </c>
      <c r="R33702" s="34">
        <v>35</v>
      </c>
      <c r="S33702" s="34">
        <v>68</v>
      </c>
      <c r="T33702" s="34">
        <v>10</v>
      </c>
      <c r="U33702" s="34">
        <v>22</v>
      </c>
      <c r="V33702" s="34">
        <v>42</v>
      </c>
      <c r="W33702" s="34">
        <v>34</v>
      </c>
      <c r="X33702" s="34">
        <v>32</v>
      </c>
      <c r="Y33702" s="34">
        <v>30</v>
      </c>
      <c r="Z33702" s="34">
        <v>47</v>
      </c>
      <c r="AA33702" s="34">
        <v>47</v>
      </c>
      <c r="AB33702" s="34">
        <v>15</v>
      </c>
      <c r="AC33702" s="34">
        <v>75</v>
      </c>
    </row>
    <row r="33703" spans="1:29" x14ac:dyDescent="0.2">
      <c r="A33703" s="34" t="s">
        <v>94196</v>
      </c>
      <c r="B33703" s="34">
        <v>57</v>
      </c>
      <c r="C33703" s="34">
        <v>68</v>
      </c>
      <c r="D33703" s="34">
        <v>70</v>
      </c>
      <c r="E33703" s="34">
        <v>108</v>
      </c>
      <c r="F33703" s="34">
        <v>62</v>
      </c>
      <c r="G33703" s="34">
        <v>74</v>
      </c>
      <c r="H33703" s="34">
        <v>75</v>
      </c>
      <c r="I33703" s="34">
        <v>77</v>
      </c>
      <c r="J33703" s="34">
        <v>58</v>
      </c>
      <c r="K33703" s="34">
        <v>80</v>
      </c>
      <c r="L33703" s="34">
        <v>46</v>
      </c>
      <c r="M33703" s="34">
        <v>80</v>
      </c>
      <c r="N33703" s="34">
        <v>78</v>
      </c>
      <c r="O33703" s="34">
        <v>49</v>
      </c>
      <c r="P33703" s="34">
        <v>46</v>
      </c>
      <c r="Q33703" s="34">
        <v>84</v>
      </c>
      <c r="R33703" s="34">
        <v>64</v>
      </c>
      <c r="S33703" s="34">
        <v>100</v>
      </c>
      <c r="T33703" s="34">
        <v>69</v>
      </c>
      <c r="U33703" s="34">
        <v>72</v>
      </c>
      <c r="V33703" s="34">
        <v>87</v>
      </c>
      <c r="W33703" s="34">
        <v>77</v>
      </c>
      <c r="X33703" s="34">
        <v>77</v>
      </c>
      <c r="Y33703" s="34">
        <v>54</v>
      </c>
      <c r="Z33703" s="34">
        <v>82</v>
      </c>
      <c r="AA33703" s="34">
        <v>57</v>
      </c>
      <c r="AB33703" s="34">
        <v>54</v>
      </c>
      <c r="AC33703" s="34">
        <v>109</v>
      </c>
    </row>
    <row r="33704" spans="1:29" x14ac:dyDescent="0.2">
      <c r="A33704" s="34" t="s">
        <v>94197</v>
      </c>
      <c r="B33704" s="34">
        <v>37</v>
      </c>
      <c r="C33704" s="34">
        <v>63</v>
      </c>
      <c r="D33704" s="34">
        <v>49</v>
      </c>
      <c r="E33704" s="34">
        <v>40</v>
      </c>
      <c r="F33704" s="34">
        <v>38</v>
      </c>
      <c r="G33704" s="34">
        <v>41</v>
      </c>
      <c r="H33704" s="34">
        <v>27</v>
      </c>
      <c r="I33704" s="34">
        <v>36</v>
      </c>
      <c r="J33704" s="34">
        <v>26</v>
      </c>
      <c r="K33704" s="34">
        <v>133</v>
      </c>
      <c r="L33704" s="34">
        <v>25</v>
      </c>
      <c r="M33704" s="34">
        <v>37</v>
      </c>
      <c r="N33704" s="34">
        <v>22</v>
      </c>
      <c r="O33704" s="34">
        <v>38</v>
      </c>
      <c r="P33704" s="34">
        <v>39</v>
      </c>
      <c r="Q33704" s="34">
        <v>48</v>
      </c>
      <c r="R33704" s="34">
        <v>48</v>
      </c>
      <c r="S33704" s="34">
        <v>68</v>
      </c>
      <c r="T33704" s="34">
        <v>25</v>
      </c>
      <c r="U33704" s="34">
        <v>34</v>
      </c>
      <c r="V33704" s="34">
        <v>52</v>
      </c>
      <c r="W33704" s="34">
        <v>40</v>
      </c>
      <c r="X33704" s="34">
        <v>77</v>
      </c>
      <c r="Y33704" s="34">
        <v>34</v>
      </c>
      <c r="Z33704" s="34">
        <v>45</v>
      </c>
      <c r="AA33704" s="34">
        <v>98</v>
      </c>
      <c r="AB33704" s="34">
        <v>40</v>
      </c>
      <c r="AC33704" s="34">
        <v>75</v>
      </c>
    </row>
    <row r="33705" spans="1:29" x14ac:dyDescent="0.2">
      <c r="A33705" s="34" t="s">
        <v>94198</v>
      </c>
      <c r="B33705" s="34">
        <v>107</v>
      </c>
      <c r="C33705" s="34">
        <v>166</v>
      </c>
      <c r="D33705" s="34">
        <v>209</v>
      </c>
      <c r="E33705" s="34">
        <v>122</v>
      </c>
      <c r="F33705" s="34">
        <v>163</v>
      </c>
      <c r="G33705" s="34">
        <v>97</v>
      </c>
      <c r="H33705" s="34">
        <v>125</v>
      </c>
      <c r="I33705" s="34">
        <v>139</v>
      </c>
      <c r="J33705" s="34">
        <v>135</v>
      </c>
      <c r="K33705" s="34">
        <v>173</v>
      </c>
      <c r="L33705" s="34">
        <v>84</v>
      </c>
      <c r="M33705" s="34">
        <v>111</v>
      </c>
      <c r="N33705" s="34">
        <v>113</v>
      </c>
      <c r="O33705" s="34">
        <v>104</v>
      </c>
      <c r="P33705" s="34">
        <v>130</v>
      </c>
      <c r="Q33705" s="34">
        <v>137</v>
      </c>
      <c r="R33705" s="34">
        <v>170</v>
      </c>
      <c r="S33705" s="34">
        <v>158</v>
      </c>
      <c r="T33705" s="34">
        <v>132</v>
      </c>
      <c r="U33705" s="34">
        <v>97</v>
      </c>
      <c r="V33705" s="34">
        <v>167</v>
      </c>
      <c r="W33705" s="34">
        <v>160</v>
      </c>
      <c r="X33705" s="34">
        <v>159</v>
      </c>
      <c r="Y33705" s="34">
        <v>127</v>
      </c>
      <c r="Z33705" s="34">
        <v>192</v>
      </c>
      <c r="AA33705" s="34">
        <v>124</v>
      </c>
      <c r="AB33705" s="34">
        <v>139</v>
      </c>
      <c r="AC33705" s="34">
        <v>203</v>
      </c>
    </row>
    <row r="33706" spans="1:29" x14ac:dyDescent="0.2">
      <c r="A33706" s="34" t="s">
        <v>94199</v>
      </c>
      <c r="B33706" s="34">
        <v>16</v>
      </c>
      <c r="C33706" s="34">
        <v>15</v>
      </c>
      <c r="D33706" s="34">
        <v>18</v>
      </c>
      <c r="E33706" s="34">
        <v>16</v>
      </c>
      <c r="F33706" s="34">
        <v>6</v>
      </c>
      <c r="G33706" s="34">
        <v>29</v>
      </c>
      <c r="H33706" s="34">
        <v>11</v>
      </c>
      <c r="I33706" s="34">
        <v>6</v>
      </c>
      <c r="J33706" s="34">
        <v>8</v>
      </c>
      <c r="K33706" s="34">
        <v>17</v>
      </c>
      <c r="L33706" s="34">
        <v>11</v>
      </c>
      <c r="M33706" s="34">
        <v>12</v>
      </c>
      <c r="N33706" s="34">
        <v>11</v>
      </c>
      <c r="O33706" s="34">
        <v>10</v>
      </c>
      <c r="P33706" s="34">
        <v>9</v>
      </c>
      <c r="Q33706" s="34">
        <v>12</v>
      </c>
      <c r="R33706" s="34">
        <v>17</v>
      </c>
      <c r="S33706" s="34">
        <v>12</v>
      </c>
      <c r="T33706" s="34">
        <v>13</v>
      </c>
      <c r="U33706" s="34">
        <v>2</v>
      </c>
      <c r="V33706" s="34">
        <v>15</v>
      </c>
      <c r="W33706" s="34">
        <v>6</v>
      </c>
      <c r="X33706" s="34">
        <v>20</v>
      </c>
      <c r="Y33706" s="34">
        <v>8</v>
      </c>
      <c r="Z33706" s="34">
        <v>29</v>
      </c>
      <c r="AA33706" s="34">
        <v>20</v>
      </c>
      <c r="AB33706" s="34">
        <v>5</v>
      </c>
      <c r="AC33706" s="34">
        <v>19</v>
      </c>
    </row>
    <row r="33707" spans="1:29" x14ac:dyDescent="0.2">
      <c r="A33707" s="34" t="s">
        <v>94200</v>
      </c>
      <c r="B33707" s="34">
        <v>81</v>
      </c>
      <c r="C33707" s="34">
        <v>105</v>
      </c>
      <c r="D33707" s="34">
        <v>140</v>
      </c>
      <c r="E33707" s="34">
        <v>111</v>
      </c>
      <c r="F33707" s="34">
        <v>143</v>
      </c>
      <c r="G33707" s="34">
        <v>153</v>
      </c>
      <c r="H33707" s="34">
        <v>122</v>
      </c>
      <c r="I33707" s="34">
        <v>106</v>
      </c>
      <c r="J33707" s="34">
        <v>119</v>
      </c>
      <c r="K33707" s="34">
        <v>154</v>
      </c>
      <c r="L33707" s="34">
        <v>110</v>
      </c>
      <c r="M33707" s="34">
        <v>113</v>
      </c>
      <c r="N33707" s="34">
        <v>82</v>
      </c>
      <c r="O33707" s="34">
        <v>132</v>
      </c>
      <c r="P33707" s="34">
        <v>97</v>
      </c>
      <c r="Q33707" s="34">
        <v>199</v>
      </c>
      <c r="R33707" s="34">
        <v>165</v>
      </c>
      <c r="S33707" s="34">
        <v>159</v>
      </c>
      <c r="T33707" s="34">
        <v>122</v>
      </c>
      <c r="U33707" s="34">
        <v>124</v>
      </c>
      <c r="V33707" s="34">
        <v>163</v>
      </c>
      <c r="W33707" s="34">
        <v>161</v>
      </c>
      <c r="X33707" s="34">
        <v>186</v>
      </c>
      <c r="Y33707" s="34">
        <v>149</v>
      </c>
      <c r="Z33707" s="34">
        <v>157</v>
      </c>
      <c r="AA33707" s="34">
        <v>182</v>
      </c>
      <c r="AB33707" s="34">
        <v>158</v>
      </c>
      <c r="AC33707" s="34">
        <v>209</v>
      </c>
    </row>
    <row r="33708" spans="1:29" x14ac:dyDescent="0.2">
      <c r="A33708" s="34" t="s">
        <v>94201</v>
      </c>
      <c r="B33708" s="34">
        <v>35</v>
      </c>
      <c r="C33708" s="34">
        <v>32</v>
      </c>
      <c r="D33708" s="34">
        <v>52</v>
      </c>
      <c r="E33708" s="34">
        <v>62</v>
      </c>
      <c r="F33708" s="34">
        <v>37</v>
      </c>
      <c r="G33708" s="34">
        <v>47</v>
      </c>
      <c r="H33708" s="34">
        <v>37</v>
      </c>
      <c r="I33708" s="34">
        <v>42</v>
      </c>
      <c r="J33708" s="34">
        <v>25</v>
      </c>
      <c r="K33708" s="34">
        <v>40</v>
      </c>
      <c r="L33708" s="34">
        <v>30</v>
      </c>
      <c r="M33708" s="34">
        <v>25</v>
      </c>
      <c r="N33708" s="34">
        <v>20</v>
      </c>
      <c r="O33708" s="34">
        <v>32</v>
      </c>
      <c r="P33708" s="34">
        <v>28</v>
      </c>
      <c r="Q33708" s="34">
        <v>54</v>
      </c>
      <c r="R33708" s="34">
        <v>49</v>
      </c>
      <c r="S33708" s="34">
        <v>50</v>
      </c>
      <c r="T33708" s="34">
        <v>34</v>
      </c>
      <c r="U33708" s="34">
        <v>35</v>
      </c>
      <c r="V33708" s="34">
        <v>62</v>
      </c>
      <c r="W33708" s="34">
        <v>39</v>
      </c>
      <c r="X33708" s="34">
        <v>49</v>
      </c>
      <c r="Y33708" s="34">
        <v>36</v>
      </c>
      <c r="Z33708" s="34">
        <v>25</v>
      </c>
      <c r="AA33708" s="34">
        <v>42</v>
      </c>
      <c r="AB33708" s="34">
        <v>35</v>
      </c>
      <c r="AC33708" s="34">
        <v>61</v>
      </c>
    </row>
    <row r="33709" spans="1:29" x14ac:dyDescent="0.2">
      <c r="A33709" s="34" t="s">
        <v>94202</v>
      </c>
      <c r="B33709" s="34">
        <v>65</v>
      </c>
      <c r="C33709" s="34">
        <v>89</v>
      </c>
      <c r="D33709" s="34">
        <v>116</v>
      </c>
      <c r="E33709" s="34">
        <v>127</v>
      </c>
      <c r="F33709" s="34">
        <v>78</v>
      </c>
      <c r="G33709" s="34">
        <v>95</v>
      </c>
      <c r="H33709" s="34">
        <v>63</v>
      </c>
      <c r="I33709" s="34">
        <v>91</v>
      </c>
      <c r="J33709" s="34">
        <v>56</v>
      </c>
      <c r="K33709" s="34">
        <v>80</v>
      </c>
      <c r="L33709" s="34">
        <v>33</v>
      </c>
      <c r="M33709" s="34">
        <v>51</v>
      </c>
      <c r="N33709" s="34">
        <v>58</v>
      </c>
      <c r="O33709" s="34">
        <v>53</v>
      </c>
      <c r="P33709" s="34">
        <v>52</v>
      </c>
      <c r="Q33709" s="34">
        <v>87</v>
      </c>
      <c r="R33709" s="34">
        <v>67</v>
      </c>
      <c r="S33709" s="34">
        <v>129</v>
      </c>
      <c r="T33709" s="34">
        <v>39</v>
      </c>
      <c r="U33709" s="34">
        <v>53</v>
      </c>
      <c r="V33709" s="34">
        <v>107</v>
      </c>
      <c r="W33709" s="34">
        <v>86</v>
      </c>
      <c r="X33709" s="34">
        <v>79</v>
      </c>
      <c r="Y33709" s="34">
        <v>55</v>
      </c>
      <c r="Z33709" s="34">
        <v>68</v>
      </c>
      <c r="AA33709" s="34">
        <v>100</v>
      </c>
      <c r="AB33709" s="34">
        <v>55</v>
      </c>
      <c r="AC33709" s="34">
        <v>123</v>
      </c>
    </row>
    <row r="33710" spans="1:29" x14ac:dyDescent="0.2">
      <c r="A33710" s="34" t="s">
        <v>94203</v>
      </c>
      <c r="B33710" s="34">
        <v>80</v>
      </c>
      <c r="C33710" s="34">
        <v>89</v>
      </c>
      <c r="D33710" s="34">
        <v>128</v>
      </c>
      <c r="E33710" s="34">
        <v>106</v>
      </c>
      <c r="F33710" s="34">
        <v>88</v>
      </c>
      <c r="G33710" s="34">
        <v>90</v>
      </c>
      <c r="H33710" s="34">
        <v>112</v>
      </c>
      <c r="I33710" s="34">
        <v>97</v>
      </c>
      <c r="J33710" s="34">
        <v>64</v>
      </c>
      <c r="K33710" s="34">
        <v>110</v>
      </c>
      <c r="L33710" s="34">
        <v>37</v>
      </c>
      <c r="M33710" s="34">
        <v>67</v>
      </c>
      <c r="N33710" s="34">
        <v>78</v>
      </c>
      <c r="O33710" s="34">
        <v>108</v>
      </c>
      <c r="P33710" s="34">
        <v>65</v>
      </c>
      <c r="Q33710" s="34">
        <v>104</v>
      </c>
      <c r="R33710" s="34">
        <v>84</v>
      </c>
      <c r="S33710" s="34">
        <v>101</v>
      </c>
      <c r="T33710" s="34">
        <v>87</v>
      </c>
      <c r="U33710" s="34">
        <v>65</v>
      </c>
      <c r="V33710" s="34">
        <v>73</v>
      </c>
      <c r="W33710" s="34">
        <v>112</v>
      </c>
      <c r="X33710" s="34">
        <v>103</v>
      </c>
      <c r="Y33710" s="34">
        <v>74</v>
      </c>
      <c r="Z33710" s="34">
        <v>108</v>
      </c>
      <c r="AA33710" s="34">
        <v>87</v>
      </c>
      <c r="AB33710" s="34">
        <v>90</v>
      </c>
      <c r="AC33710" s="34">
        <v>120</v>
      </c>
    </row>
    <row r="33711" spans="1:29" x14ac:dyDescent="0.2">
      <c r="A33711" s="34" t="s">
        <v>94204</v>
      </c>
      <c r="B33711" s="34">
        <v>30</v>
      </c>
      <c r="C33711" s="34">
        <v>22</v>
      </c>
      <c r="D33711" s="34">
        <v>32</v>
      </c>
      <c r="E33711" s="34">
        <v>31</v>
      </c>
      <c r="F33711" s="34">
        <v>37</v>
      </c>
      <c r="G33711" s="34">
        <v>19</v>
      </c>
      <c r="H33711" s="34">
        <v>24</v>
      </c>
      <c r="I33711" s="34">
        <v>18</v>
      </c>
      <c r="J33711" s="34">
        <v>27</v>
      </c>
      <c r="K33711" s="34">
        <v>20</v>
      </c>
      <c r="L33711" s="34">
        <v>18</v>
      </c>
      <c r="M33711" s="34">
        <v>18</v>
      </c>
      <c r="N33711" s="34">
        <v>28</v>
      </c>
      <c r="O33711" s="34">
        <v>28</v>
      </c>
      <c r="P33711" s="34">
        <v>44</v>
      </c>
      <c r="Q33711" s="34">
        <v>33</v>
      </c>
      <c r="R33711" s="34">
        <v>16</v>
      </c>
      <c r="S33711" s="34">
        <v>28</v>
      </c>
      <c r="T33711" s="34">
        <v>13</v>
      </c>
      <c r="U33711" s="34">
        <v>20</v>
      </c>
      <c r="V33711" s="34">
        <v>49</v>
      </c>
      <c r="W33711" s="34">
        <v>19</v>
      </c>
      <c r="X33711" s="34">
        <v>48</v>
      </c>
      <c r="Y33711" s="34">
        <v>16</v>
      </c>
      <c r="Z33711" s="34">
        <v>35</v>
      </c>
      <c r="AA33711" s="34">
        <v>22</v>
      </c>
      <c r="AB33711" s="34">
        <v>30</v>
      </c>
      <c r="AC33711" s="34">
        <v>25</v>
      </c>
    </row>
    <row r="33712" spans="1:29" x14ac:dyDescent="0.2">
      <c r="A33712" s="34" t="s">
        <v>94205</v>
      </c>
      <c r="B33712" s="34">
        <v>92</v>
      </c>
      <c r="C33712" s="34">
        <v>157</v>
      </c>
      <c r="D33712" s="34">
        <v>182</v>
      </c>
      <c r="E33712" s="34">
        <v>181</v>
      </c>
      <c r="F33712" s="34">
        <v>137</v>
      </c>
      <c r="G33712" s="34">
        <v>159</v>
      </c>
      <c r="H33712" s="34">
        <v>143</v>
      </c>
      <c r="I33712" s="34">
        <v>187</v>
      </c>
      <c r="J33712" s="34">
        <v>140</v>
      </c>
      <c r="K33712" s="34">
        <v>193</v>
      </c>
      <c r="L33712" s="34">
        <v>105</v>
      </c>
      <c r="M33712" s="34">
        <v>145</v>
      </c>
      <c r="N33712" s="34">
        <v>126</v>
      </c>
      <c r="O33712" s="34">
        <v>165</v>
      </c>
      <c r="P33712" s="34">
        <v>108</v>
      </c>
      <c r="Q33712" s="34">
        <v>225</v>
      </c>
      <c r="R33712" s="34">
        <v>161</v>
      </c>
      <c r="S33712" s="34">
        <v>213</v>
      </c>
      <c r="T33712" s="34">
        <v>120</v>
      </c>
      <c r="U33712" s="34">
        <v>151</v>
      </c>
      <c r="V33712" s="34">
        <v>144</v>
      </c>
      <c r="W33712" s="34">
        <v>187</v>
      </c>
      <c r="X33712" s="34">
        <v>156</v>
      </c>
      <c r="Y33712" s="34">
        <v>184</v>
      </c>
      <c r="Z33712" s="34">
        <v>132</v>
      </c>
      <c r="AA33712" s="34">
        <v>211</v>
      </c>
      <c r="AB33712" s="34">
        <v>161</v>
      </c>
      <c r="AC33712" s="34">
        <v>232</v>
      </c>
    </row>
    <row r="33713" spans="1:29" x14ac:dyDescent="0.2">
      <c r="A33713" s="34" t="s">
        <v>94206</v>
      </c>
      <c r="B33713" s="34">
        <v>123</v>
      </c>
      <c r="C33713" s="34">
        <v>84</v>
      </c>
      <c r="D33713" s="34">
        <v>138</v>
      </c>
      <c r="E33713" s="34">
        <v>122</v>
      </c>
      <c r="F33713" s="34">
        <v>146</v>
      </c>
      <c r="G33713" s="34">
        <v>138</v>
      </c>
      <c r="H33713" s="34">
        <v>143</v>
      </c>
      <c r="I33713" s="34">
        <v>88</v>
      </c>
      <c r="J33713" s="34">
        <v>125</v>
      </c>
      <c r="K33713" s="34">
        <v>120</v>
      </c>
      <c r="L33713" s="34">
        <v>78</v>
      </c>
      <c r="M33713" s="34">
        <v>66</v>
      </c>
      <c r="N33713" s="34">
        <v>115</v>
      </c>
      <c r="O33713" s="34">
        <v>75</v>
      </c>
      <c r="P33713" s="34">
        <v>86</v>
      </c>
      <c r="Q33713" s="34">
        <v>137</v>
      </c>
      <c r="R33713" s="34">
        <v>127</v>
      </c>
      <c r="S33713" s="34">
        <v>133</v>
      </c>
      <c r="T33713" s="34">
        <v>127</v>
      </c>
      <c r="U33713" s="34">
        <v>101</v>
      </c>
      <c r="V33713" s="34">
        <v>110</v>
      </c>
      <c r="W33713" s="34">
        <v>198</v>
      </c>
      <c r="X33713" s="34">
        <v>147</v>
      </c>
      <c r="Y33713" s="34">
        <v>126</v>
      </c>
      <c r="Z33713" s="34">
        <v>115</v>
      </c>
      <c r="AA33713" s="34">
        <v>167</v>
      </c>
      <c r="AB33713" s="34">
        <v>142</v>
      </c>
      <c r="AC33713" s="34">
        <v>170</v>
      </c>
    </row>
    <row r="33714" spans="1:29" x14ac:dyDescent="0.2">
      <c r="A33714" s="34" t="s">
        <v>94207</v>
      </c>
      <c r="B33714" s="34">
        <v>28</v>
      </c>
      <c r="C33714" s="34">
        <v>36</v>
      </c>
      <c r="D33714" s="34">
        <v>29</v>
      </c>
      <c r="E33714" s="34">
        <v>51</v>
      </c>
      <c r="F33714" s="34">
        <v>26</v>
      </c>
      <c r="G33714" s="34">
        <v>60</v>
      </c>
      <c r="H33714" s="34">
        <v>19</v>
      </c>
      <c r="I33714" s="34">
        <v>35</v>
      </c>
      <c r="J33714" s="34">
        <v>14</v>
      </c>
      <c r="K33714" s="34">
        <v>39</v>
      </c>
      <c r="L33714" s="34">
        <v>17</v>
      </c>
      <c r="M33714" s="34">
        <v>32</v>
      </c>
      <c r="N33714" s="34">
        <v>25</v>
      </c>
      <c r="O33714" s="34">
        <v>16</v>
      </c>
      <c r="P33714" s="34">
        <v>19</v>
      </c>
      <c r="Q33714" s="34">
        <v>62</v>
      </c>
      <c r="R33714" s="34">
        <v>24</v>
      </c>
      <c r="S33714" s="34">
        <v>54</v>
      </c>
      <c r="T33714" s="34">
        <v>16</v>
      </c>
      <c r="U33714" s="34">
        <v>30</v>
      </c>
      <c r="V33714" s="34">
        <v>28</v>
      </c>
      <c r="W33714" s="34">
        <v>37</v>
      </c>
      <c r="X33714" s="34">
        <v>35</v>
      </c>
      <c r="Y33714" s="34">
        <v>36</v>
      </c>
      <c r="Z33714" s="34">
        <v>26</v>
      </c>
      <c r="AA33714" s="34">
        <v>72</v>
      </c>
      <c r="AB33714" s="34">
        <v>29</v>
      </c>
      <c r="AC33714" s="34">
        <v>53</v>
      </c>
    </row>
    <row r="33715" spans="1:29" x14ac:dyDescent="0.2">
      <c r="A33715" s="34" t="s">
        <v>94208</v>
      </c>
      <c r="B33715" s="34">
        <v>54</v>
      </c>
      <c r="C33715" s="34">
        <v>79</v>
      </c>
      <c r="D33715" s="34">
        <v>88</v>
      </c>
      <c r="E33715" s="34">
        <v>91</v>
      </c>
      <c r="F33715" s="34">
        <v>58</v>
      </c>
      <c r="G33715" s="34">
        <v>38</v>
      </c>
      <c r="H33715" s="34">
        <v>52</v>
      </c>
      <c r="I33715" s="34">
        <v>43</v>
      </c>
      <c r="J33715" s="34">
        <v>62</v>
      </c>
      <c r="K33715" s="34">
        <v>74</v>
      </c>
      <c r="L33715" s="34">
        <v>33</v>
      </c>
      <c r="M33715" s="34">
        <v>44</v>
      </c>
      <c r="N33715" s="34">
        <v>51</v>
      </c>
      <c r="O33715" s="34">
        <v>49</v>
      </c>
      <c r="P33715" s="34">
        <v>65</v>
      </c>
      <c r="Q33715" s="34">
        <v>74</v>
      </c>
      <c r="R33715" s="34">
        <v>57</v>
      </c>
      <c r="S33715" s="34">
        <v>83</v>
      </c>
      <c r="T33715" s="34">
        <v>60</v>
      </c>
      <c r="U33715" s="34">
        <v>67</v>
      </c>
      <c r="V33715" s="34">
        <v>74</v>
      </c>
      <c r="W33715" s="34">
        <v>69</v>
      </c>
      <c r="X33715" s="34">
        <v>70</v>
      </c>
      <c r="Y33715" s="34">
        <v>63</v>
      </c>
      <c r="Z33715" s="34">
        <v>79</v>
      </c>
      <c r="AA33715" s="34">
        <v>97</v>
      </c>
      <c r="AB33715" s="34">
        <v>63</v>
      </c>
      <c r="AC33715" s="34">
        <v>103</v>
      </c>
    </row>
    <row r="33716" spans="1:29" x14ac:dyDescent="0.2">
      <c r="A33716" s="34" t="s">
        <v>94209</v>
      </c>
      <c r="B33716" s="34">
        <v>155</v>
      </c>
      <c r="C33716" s="34">
        <v>88</v>
      </c>
      <c r="D33716" s="34">
        <v>220</v>
      </c>
      <c r="E33716" s="34">
        <v>159</v>
      </c>
      <c r="F33716" s="34">
        <v>190</v>
      </c>
      <c r="G33716" s="34">
        <v>114</v>
      </c>
      <c r="H33716" s="34">
        <v>219</v>
      </c>
      <c r="I33716" s="34">
        <v>167</v>
      </c>
      <c r="J33716" s="34">
        <v>165</v>
      </c>
      <c r="K33716" s="34">
        <v>183</v>
      </c>
      <c r="L33716" s="34">
        <v>166</v>
      </c>
      <c r="M33716" s="34">
        <v>132</v>
      </c>
      <c r="N33716" s="34">
        <v>187</v>
      </c>
      <c r="O33716" s="34">
        <v>120</v>
      </c>
      <c r="P33716" s="34">
        <v>153</v>
      </c>
      <c r="Q33716" s="34">
        <v>203</v>
      </c>
      <c r="R33716" s="34">
        <v>227</v>
      </c>
      <c r="S33716" s="34">
        <v>173</v>
      </c>
      <c r="T33716" s="34">
        <v>215</v>
      </c>
      <c r="U33716" s="34">
        <v>158</v>
      </c>
      <c r="V33716" s="34">
        <v>243</v>
      </c>
      <c r="W33716" s="34">
        <v>219</v>
      </c>
      <c r="X33716" s="34">
        <v>254</v>
      </c>
      <c r="Y33716" s="34">
        <v>167</v>
      </c>
      <c r="Z33716" s="34">
        <v>182</v>
      </c>
      <c r="AA33716" s="34">
        <v>237</v>
      </c>
      <c r="AB33716" s="34">
        <v>196</v>
      </c>
      <c r="AC33716" s="34">
        <v>294</v>
      </c>
    </row>
    <row r="33717" spans="1:29" x14ac:dyDescent="0.2">
      <c r="A33717" s="34" t="s">
        <v>94210</v>
      </c>
      <c r="B33717" s="34">
        <v>56</v>
      </c>
      <c r="C33717" s="34">
        <v>49</v>
      </c>
      <c r="D33717" s="34">
        <v>64</v>
      </c>
      <c r="E33717" s="34">
        <v>59</v>
      </c>
      <c r="F33717" s="34">
        <v>38</v>
      </c>
      <c r="G33717" s="34">
        <v>87</v>
      </c>
      <c r="H33717" s="34">
        <v>44</v>
      </c>
      <c r="I33717" s="34">
        <v>50</v>
      </c>
      <c r="J33717" s="34">
        <v>38</v>
      </c>
      <c r="K33717" s="34">
        <v>61</v>
      </c>
      <c r="L33717" s="34">
        <v>43</v>
      </c>
      <c r="M33717" s="34">
        <v>40</v>
      </c>
      <c r="N33717" s="34">
        <v>38</v>
      </c>
      <c r="O33717" s="34">
        <v>44</v>
      </c>
      <c r="P33717" s="34">
        <v>39</v>
      </c>
      <c r="Q33717" s="34">
        <v>75</v>
      </c>
      <c r="R33717" s="34">
        <v>68</v>
      </c>
      <c r="S33717" s="34">
        <v>74</v>
      </c>
      <c r="T33717" s="34">
        <v>51</v>
      </c>
      <c r="U33717" s="34">
        <v>52</v>
      </c>
      <c r="V33717" s="34">
        <v>65</v>
      </c>
      <c r="W33717" s="34">
        <v>77</v>
      </c>
      <c r="X33717" s="34">
        <v>72</v>
      </c>
      <c r="Y33717" s="34">
        <v>80</v>
      </c>
      <c r="Z33717" s="34">
        <v>53</v>
      </c>
      <c r="AA33717" s="34">
        <v>74</v>
      </c>
      <c r="AB33717" s="34">
        <v>107</v>
      </c>
      <c r="AC33717" s="34">
        <v>74</v>
      </c>
    </row>
    <row r="33718" spans="1:29" x14ac:dyDescent="0.2">
      <c r="A33718" s="34" t="s">
        <v>94211</v>
      </c>
      <c r="B33718" s="34">
        <v>51</v>
      </c>
      <c r="C33718" s="34">
        <v>61</v>
      </c>
      <c r="D33718" s="34">
        <v>44</v>
      </c>
      <c r="E33718" s="34">
        <v>53</v>
      </c>
      <c r="F33718" s="34">
        <v>37</v>
      </c>
      <c r="G33718" s="34">
        <v>39</v>
      </c>
      <c r="H33718" s="34">
        <v>51</v>
      </c>
      <c r="I33718" s="34">
        <v>42</v>
      </c>
      <c r="J33718" s="34">
        <v>34</v>
      </c>
      <c r="K33718" s="34">
        <v>64</v>
      </c>
      <c r="L33718" s="34">
        <v>20</v>
      </c>
      <c r="M33718" s="34">
        <v>45</v>
      </c>
      <c r="N33718" s="34">
        <v>43</v>
      </c>
      <c r="O33718" s="34">
        <v>41</v>
      </c>
      <c r="P33718" s="34">
        <v>42</v>
      </c>
      <c r="Q33718" s="34">
        <v>96</v>
      </c>
      <c r="R33718" s="34">
        <v>50</v>
      </c>
      <c r="S33718" s="34">
        <v>67</v>
      </c>
      <c r="T33718" s="34">
        <v>34</v>
      </c>
      <c r="U33718" s="34">
        <v>57</v>
      </c>
      <c r="V33718" s="34">
        <v>59</v>
      </c>
      <c r="W33718" s="34">
        <v>67</v>
      </c>
      <c r="X33718" s="34">
        <v>58</v>
      </c>
      <c r="Y33718" s="34">
        <v>55</v>
      </c>
      <c r="Z33718" s="34">
        <v>42</v>
      </c>
      <c r="AA33718" s="34">
        <v>56</v>
      </c>
      <c r="AB33718" s="34">
        <v>52</v>
      </c>
      <c r="AC33718" s="34">
        <v>76</v>
      </c>
    </row>
    <row r="33719" spans="1:29" x14ac:dyDescent="0.2">
      <c r="A33719" s="34" t="s">
        <v>94212</v>
      </c>
      <c r="B33719" s="34">
        <v>62</v>
      </c>
      <c r="C33719" s="34">
        <v>94</v>
      </c>
      <c r="D33719" s="34">
        <v>59</v>
      </c>
      <c r="E33719" s="34">
        <v>82</v>
      </c>
      <c r="F33719" s="34">
        <v>59</v>
      </c>
      <c r="G33719" s="34">
        <v>85</v>
      </c>
      <c r="H33719" s="34">
        <v>61</v>
      </c>
      <c r="I33719" s="34">
        <v>87</v>
      </c>
      <c r="J33719" s="34">
        <v>49</v>
      </c>
      <c r="K33719" s="34">
        <v>93</v>
      </c>
      <c r="L33719" s="34">
        <v>49</v>
      </c>
      <c r="M33719" s="34">
        <v>54</v>
      </c>
      <c r="N33719" s="34">
        <v>44</v>
      </c>
      <c r="O33719" s="34">
        <v>63</v>
      </c>
      <c r="P33719" s="34">
        <v>56</v>
      </c>
      <c r="Q33719" s="34">
        <v>90</v>
      </c>
      <c r="R33719" s="34">
        <v>82</v>
      </c>
      <c r="S33719" s="34">
        <v>87</v>
      </c>
      <c r="T33719" s="34">
        <v>48</v>
      </c>
      <c r="U33719" s="34">
        <v>83</v>
      </c>
      <c r="V33719" s="34">
        <v>52</v>
      </c>
      <c r="W33719" s="34">
        <v>70</v>
      </c>
      <c r="X33719" s="34">
        <v>51</v>
      </c>
      <c r="Y33719" s="34">
        <v>73</v>
      </c>
      <c r="Z33719" s="34">
        <v>91</v>
      </c>
      <c r="AA33719" s="34">
        <v>102</v>
      </c>
      <c r="AB33719" s="34">
        <v>59</v>
      </c>
      <c r="AC33719" s="34">
        <v>120</v>
      </c>
    </row>
    <row r="33720" spans="1:29" x14ac:dyDescent="0.2">
      <c r="A33720" s="34" t="s">
        <v>94213</v>
      </c>
      <c r="B33720" s="34">
        <v>208</v>
      </c>
      <c r="C33720" s="34">
        <v>167</v>
      </c>
      <c r="D33720" s="34">
        <v>255</v>
      </c>
      <c r="E33720" s="34">
        <v>207</v>
      </c>
      <c r="F33720" s="34">
        <v>232</v>
      </c>
      <c r="G33720" s="34">
        <v>149</v>
      </c>
      <c r="H33720" s="34">
        <v>192</v>
      </c>
      <c r="I33720" s="34">
        <v>129</v>
      </c>
      <c r="J33720" s="34">
        <v>204</v>
      </c>
      <c r="K33720" s="34">
        <v>239</v>
      </c>
      <c r="L33720" s="34">
        <v>151</v>
      </c>
      <c r="M33720" s="34">
        <v>169</v>
      </c>
      <c r="N33720" s="34">
        <v>189</v>
      </c>
      <c r="O33720" s="34">
        <v>165</v>
      </c>
      <c r="P33720" s="34">
        <v>187</v>
      </c>
      <c r="Q33720" s="34">
        <v>262</v>
      </c>
      <c r="R33720" s="34">
        <v>269</v>
      </c>
      <c r="S33720" s="34">
        <v>221</v>
      </c>
      <c r="T33720" s="34">
        <v>189</v>
      </c>
      <c r="U33720" s="34">
        <v>175</v>
      </c>
      <c r="V33720" s="34">
        <v>234</v>
      </c>
      <c r="W33720" s="34">
        <v>253</v>
      </c>
      <c r="X33720" s="34">
        <v>265</v>
      </c>
      <c r="Y33720" s="34">
        <v>219</v>
      </c>
      <c r="Z33720" s="34">
        <v>255</v>
      </c>
      <c r="AA33720" s="34">
        <v>240</v>
      </c>
      <c r="AB33720" s="34">
        <v>245</v>
      </c>
      <c r="AC33720" s="34">
        <v>272</v>
      </c>
    </row>
    <row r="33721" spans="1:29" x14ac:dyDescent="0.2">
      <c r="A33721" s="34" t="s">
        <v>94214</v>
      </c>
      <c r="B33721" s="34">
        <v>89</v>
      </c>
      <c r="C33721" s="34">
        <v>82</v>
      </c>
      <c r="D33721" s="34">
        <v>79</v>
      </c>
      <c r="E33721" s="34">
        <v>82</v>
      </c>
      <c r="F33721" s="34">
        <v>75</v>
      </c>
      <c r="G33721" s="34">
        <v>82</v>
      </c>
      <c r="H33721" s="34">
        <v>72</v>
      </c>
      <c r="I33721" s="34">
        <v>86</v>
      </c>
      <c r="J33721" s="34">
        <v>60</v>
      </c>
      <c r="K33721" s="34">
        <v>109</v>
      </c>
      <c r="L33721" s="34">
        <v>54</v>
      </c>
      <c r="M33721" s="34">
        <v>100</v>
      </c>
      <c r="N33721" s="34">
        <v>58</v>
      </c>
      <c r="O33721" s="34">
        <v>77</v>
      </c>
      <c r="P33721" s="34">
        <v>88</v>
      </c>
      <c r="Q33721" s="34">
        <v>120</v>
      </c>
      <c r="R33721" s="34">
        <v>107</v>
      </c>
      <c r="S33721" s="34">
        <v>86</v>
      </c>
      <c r="T33721" s="34">
        <v>70</v>
      </c>
      <c r="U33721" s="34">
        <v>69</v>
      </c>
      <c r="V33721" s="34">
        <v>79</v>
      </c>
      <c r="W33721" s="34">
        <v>109</v>
      </c>
      <c r="X33721" s="34">
        <v>92</v>
      </c>
      <c r="Y33721" s="34">
        <v>102</v>
      </c>
      <c r="Z33721" s="34">
        <v>65</v>
      </c>
      <c r="AA33721" s="34">
        <v>133</v>
      </c>
      <c r="AB33721" s="34">
        <v>85</v>
      </c>
      <c r="AC33721" s="34">
        <v>155</v>
      </c>
    </row>
    <row r="33722" spans="1:29" x14ac:dyDescent="0.2">
      <c r="A33722" s="34" t="s">
        <v>94215</v>
      </c>
      <c r="B33722" s="34">
        <v>99</v>
      </c>
      <c r="C33722" s="34">
        <v>119</v>
      </c>
      <c r="D33722" s="34">
        <v>197</v>
      </c>
      <c r="E33722" s="34">
        <v>128</v>
      </c>
      <c r="F33722" s="34">
        <v>179</v>
      </c>
      <c r="G33722" s="34">
        <v>129</v>
      </c>
      <c r="H33722" s="34">
        <v>184</v>
      </c>
      <c r="I33722" s="34">
        <v>124</v>
      </c>
      <c r="J33722" s="34">
        <v>136</v>
      </c>
      <c r="K33722" s="34">
        <v>158</v>
      </c>
      <c r="L33722" s="34">
        <v>125</v>
      </c>
      <c r="M33722" s="34">
        <v>112</v>
      </c>
      <c r="N33722" s="34">
        <v>124</v>
      </c>
      <c r="O33722" s="34">
        <v>137</v>
      </c>
      <c r="P33722" s="34">
        <v>157</v>
      </c>
      <c r="Q33722" s="34">
        <v>166</v>
      </c>
      <c r="R33722" s="34">
        <v>223</v>
      </c>
      <c r="S33722" s="34">
        <v>134</v>
      </c>
      <c r="T33722" s="34">
        <v>177</v>
      </c>
      <c r="U33722" s="34">
        <v>133</v>
      </c>
      <c r="V33722" s="34">
        <v>174</v>
      </c>
      <c r="W33722" s="34">
        <v>150</v>
      </c>
      <c r="X33722" s="34">
        <v>192</v>
      </c>
      <c r="Y33722" s="34">
        <v>150</v>
      </c>
      <c r="Z33722" s="34">
        <v>175</v>
      </c>
      <c r="AA33722" s="34">
        <v>175</v>
      </c>
      <c r="AB33722" s="34">
        <v>178</v>
      </c>
      <c r="AC33722" s="34">
        <v>242</v>
      </c>
    </row>
    <row r="33723" spans="1:29" x14ac:dyDescent="0.2">
      <c r="A33723" s="34" t="s">
        <v>94216</v>
      </c>
      <c r="B33723" s="34">
        <v>54</v>
      </c>
      <c r="C33723" s="34">
        <v>31</v>
      </c>
      <c r="D33723" s="34">
        <v>28</v>
      </c>
      <c r="E33723" s="34">
        <v>36</v>
      </c>
      <c r="F33723" s="34">
        <v>22</v>
      </c>
      <c r="G33723" s="34">
        <v>25</v>
      </c>
      <c r="H33723" s="34">
        <v>22</v>
      </c>
      <c r="I33723" s="34">
        <v>26</v>
      </c>
      <c r="J33723" s="34">
        <v>29</v>
      </c>
      <c r="K33723" s="34">
        <v>52</v>
      </c>
      <c r="L33723" s="34">
        <v>9</v>
      </c>
      <c r="M33723" s="34">
        <v>30</v>
      </c>
      <c r="N33723" s="34">
        <v>18</v>
      </c>
      <c r="O33723" s="34">
        <v>16</v>
      </c>
      <c r="P33723" s="34">
        <v>26</v>
      </c>
      <c r="Q33723" s="34">
        <v>40</v>
      </c>
      <c r="R33723" s="34">
        <v>29</v>
      </c>
      <c r="S33723" s="34">
        <v>32</v>
      </c>
      <c r="T33723" s="34">
        <v>25</v>
      </c>
      <c r="U33723" s="34">
        <v>30</v>
      </c>
      <c r="V33723" s="34">
        <v>34</v>
      </c>
      <c r="W33723" s="34">
        <v>41</v>
      </c>
      <c r="X33723" s="34">
        <v>36</v>
      </c>
      <c r="Y33723" s="34">
        <v>18</v>
      </c>
      <c r="Z33723" s="34">
        <v>31</v>
      </c>
      <c r="AA33723" s="34">
        <v>21</v>
      </c>
      <c r="AB33723" s="34">
        <v>25</v>
      </c>
      <c r="AC33723" s="34">
        <v>51</v>
      </c>
    </row>
    <row r="33724" spans="1:29" x14ac:dyDescent="0.2">
      <c r="A33724" s="34" t="s">
        <v>94217</v>
      </c>
      <c r="B33724" s="34">
        <v>44</v>
      </c>
      <c r="C33724" s="34">
        <v>78</v>
      </c>
      <c r="D33724" s="34">
        <v>121</v>
      </c>
      <c r="E33724" s="34">
        <v>68</v>
      </c>
      <c r="F33724" s="34">
        <v>74</v>
      </c>
      <c r="G33724" s="34">
        <v>78</v>
      </c>
      <c r="H33724" s="34">
        <v>64</v>
      </c>
      <c r="I33724" s="34">
        <v>62</v>
      </c>
      <c r="J33724" s="34">
        <v>48</v>
      </c>
      <c r="K33724" s="34">
        <v>85</v>
      </c>
      <c r="L33724" s="34">
        <v>34</v>
      </c>
      <c r="M33724" s="34">
        <v>50</v>
      </c>
      <c r="N33724" s="34">
        <v>70</v>
      </c>
      <c r="O33724" s="34">
        <v>64</v>
      </c>
      <c r="P33724" s="34">
        <v>58</v>
      </c>
      <c r="Q33724" s="34">
        <v>84</v>
      </c>
      <c r="R33724" s="34">
        <v>63</v>
      </c>
      <c r="S33724" s="34">
        <v>91</v>
      </c>
      <c r="T33724" s="34">
        <v>44</v>
      </c>
      <c r="U33724" s="34">
        <v>43</v>
      </c>
      <c r="V33724" s="34">
        <v>103</v>
      </c>
      <c r="W33724" s="34">
        <v>60</v>
      </c>
      <c r="X33724" s="34">
        <v>91</v>
      </c>
      <c r="Y33724" s="34">
        <v>50</v>
      </c>
      <c r="Z33724" s="34">
        <v>88</v>
      </c>
      <c r="AA33724" s="34">
        <v>72</v>
      </c>
      <c r="AB33724" s="34">
        <v>50</v>
      </c>
      <c r="AC33724" s="34">
        <v>111</v>
      </c>
    </row>
    <row r="33725" spans="1:29" x14ac:dyDescent="0.2">
      <c r="A33725" s="34" t="s">
        <v>94218</v>
      </c>
      <c r="B33725" s="34">
        <v>33</v>
      </c>
      <c r="C33725" s="34">
        <v>34</v>
      </c>
      <c r="D33725" s="34">
        <v>34</v>
      </c>
      <c r="E33725" s="34">
        <v>36</v>
      </c>
      <c r="F33725" s="34">
        <v>28</v>
      </c>
      <c r="G33725" s="34">
        <v>35</v>
      </c>
      <c r="H33725" s="34">
        <v>16</v>
      </c>
      <c r="I33725" s="34">
        <v>44</v>
      </c>
      <c r="J33725" s="34">
        <v>13</v>
      </c>
      <c r="K33725" s="34">
        <v>42</v>
      </c>
      <c r="L33725" s="34">
        <v>8</v>
      </c>
      <c r="M33725" s="34">
        <v>24</v>
      </c>
      <c r="N33725" s="34">
        <v>23</v>
      </c>
      <c r="O33725" s="34">
        <v>24</v>
      </c>
      <c r="P33725" s="34">
        <v>21</v>
      </c>
      <c r="Q33725" s="34">
        <v>36</v>
      </c>
      <c r="R33725" s="34">
        <v>24</v>
      </c>
      <c r="S33725" s="34">
        <v>30</v>
      </c>
      <c r="T33725" s="34">
        <v>22</v>
      </c>
      <c r="U33725" s="34">
        <v>35</v>
      </c>
      <c r="V33725" s="34">
        <v>17</v>
      </c>
      <c r="W33725" s="34">
        <v>30</v>
      </c>
      <c r="X33725" s="34">
        <v>47</v>
      </c>
      <c r="Y33725" s="34">
        <v>34</v>
      </c>
      <c r="Z33725" s="34">
        <v>35</v>
      </c>
      <c r="AA33725" s="34">
        <v>34</v>
      </c>
      <c r="AB33725" s="34">
        <v>24</v>
      </c>
      <c r="AC33725" s="34">
        <v>50</v>
      </c>
    </row>
    <row r="33726" spans="1:29" x14ac:dyDescent="0.2">
      <c r="A33726" s="34" t="s">
        <v>94219</v>
      </c>
      <c r="B33726" s="34">
        <v>60</v>
      </c>
      <c r="C33726" s="34">
        <v>256</v>
      </c>
      <c r="D33726" s="34">
        <v>95</v>
      </c>
      <c r="E33726" s="34">
        <v>195</v>
      </c>
      <c r="F33726" s="34">
        <v>92</v>
      </c>
      <c r="G33726" s="34">
        <v>257</v>
      </c>
      <c r="H33726" s="34">
        <v>68</v>
      </c>
      <c r="I33726" s="34">
        <v>179</v>
      </c>
      <c r="J33726" s="34">
        <v>77</v>
      </c>
      <c r="K33726" s="34">
        <v>270</v>
      </c>
      <c r="L33726" s="34">
        <v>33</v>
      </c>
      <c r="M33726" s="34">
        <v>160</v>
      </c>
      <c r="N33726" s="34">
        <v>43</v>
      </c>
      <c r="O33726" s="34">
        <v>181</v>
      </c>
      <c r="P33726" s="34">
        <v>55</v>
      </c>
      <c r="Q33726" s="34">
        <v>179</v>
      </c>
      <c r="R33726" s="34">
        <v>59</v>
      </c>
      <c r="S33726" s="34">
        <v>219</v>
      </c>
      <c r="T33726" s="34">
        <v>40</v>
      </c>
      <c r="U33726" s="34">
        <v>133</v>
      </c>
      <c r="V33726" s="34">
        <v>75</v>
      </c>
      <c r="W33726" s="34">
        <v>148</v>
      </c>
      <c r="X33726" s="34">
        <v>81</v>
      </c>
      <c r="Y33726" s="34">
        <v>102</v>
      </c>
      <c r="Z33726" s="34">
        <v>82</v>
      </c>
      <c r="AA33726" s="34">
        <v>166</v>
      </c>
      <c r="AB33726" s="34">
        <v>44</v>
      </c>
      <c r="AC33726" s="34">
        <v>221</v>
      </c>
    </row>
    <row r="33727" spans="1:29" x14ac:dyDescent="0.2">
      <c r="A33727" s="34" t="s">
        <v>94220</v>
      </c>
      <c r="B33727" s="34">
        <v>56</v>
      </c>
      <c r="C33727" s="34">
        <v>113</v>
      </c>
      <c r="D33727" s="34">
        <v>203</v>
      </c>
      <c r="E33727" s="34">
        <v>144</v>
      </c>
      <c r="F33727" s="34">
        <v>153</v>
      </c>
      <c r="G33727" s="34">
        <v>118</v>
      </c>
      <c r="H33727" s="34">
        <v>133</v>
      </c>
      <c r="I33727" s="34">
        <v>117</v>
      </c>
      <c r="J33727" s="34">
        <v>104</v>
      </c>
      <c r="K33727" s="34">
        <v>125</v>
      </c>
      <c r="L33727" s="34">
        <v>64</v>
      </c>
      <c r="M33727" s="34">
        <v>104</v>
      </c>
      <c r="N33727" s="34">
        <v>113</v>
      </c>
      <c r="O33727" s="34">
        <v>91</v>
      </c>
      <c r="P33727" s="34">
        <v>125</v>
      </c>
      <c r="Q33727" s="34">
        <v>139</v>
      </c>
      <c r="R33727" s="34">
        <v>133</v>
      </c>
      <c r="S33727" s="34">
        <v>173</v>
      </c>
      <c r="T33727" s="34">
        <v>87</v>
      </c>
      <c r="U33727" s="34">
        <v>72</v>
      </c>
      <c r="V33727" s="34">
        <v>131</v>
      </c>
      <c r="W33727" s="34">
        <v>95</v>
      </c>
      <c r="X33727" s="34">
        <v>169</v>
      </c>
      <c r="Y33727" s="34">
        <v>58</v>
      </c>
      <c r="Z33727" s="34">
        <v>152</v>
      </c>
      <c r="AA33727" s="34">
        <v>150</v>
      </c>
      <c r="AB33727" s="34">
        <v>84</v>
      </c>
      <c r="AC33727" s="34">
        <v>178</v>
      </c>
    </row>
    <row r="33728" spans="1:29" x14ac:dyDescent="0.2">
      <c r="A33728" s="34" t="s">
        <v>94221</v>
      </c>
      <c r="B33728" s="34">
        <v>76</v>
      </c>
      <c r="C33728" s="34">
        <v>80</v>
      </c>
      <c r="D33728" s="34">
        <v>127</v>
      </c>
      <c r="E33728" s="34">
        <v>102</v>
      </c>
      <c r="F33728" s="34">
        <v>93</v>
      </c>
      <c r="G33728" s="34">
        <v>57</v>
      </c>
      <c r="H33728" s="34">
        <v>95</v>
      </c>
      <c r="I33728" s="34">
        <v>73</v>
      </c>
      <c r="J33728" s="34">
        <v>84</v>
      </c>
      <c r="K33728" s="34">
        <v>117</v>
      </c>
      <c r="L33728" s="34">
        <v>73</v>
      </c>
      <c r="M33728" s="34">
        <v>78</v>
      </c>
      <c r="N33728" s="34">
        <v>74</v>
      </c>
      <c r="O33728" s="34">
        <v>106</v>
      </c>
      <c r="P33728" s="34">
        <v>132</v>
      </c>
      <c r="Q33728" s="34">
        <v>119</v>
      </c>
      <c r="R33728" s="34">
        <v>118</v>
      </c>
      <c r="S33728" s="34">
        <v>106</v>
      </c>
      <c r="T33728" s="34">
        <v>132</v>
      </c>
      <c r="U33728" s="34">
        <v>83</v>
      </c>
      <c r="V33728" s="34">
        <v>112</v>
      </c>
      <c r="W33728" s="34">
        <v>152</v>
      </c>
      <c r="X33728" s="34">
        <v>155</v>
      </c>
      <c r="Y33728" s="34">
        <v>77</v>
      </c>
      <c r="Z33728" s="34">
        <v>109</v>
      </c>
      <c r="AA33728" s="34">
        <v>122</v>
      </c>
      <c r="AB33728" s="34">
        <v>116</v>
      </c>
      <c r="AC33728" s="34">
        <v>181</v>
      </c>
    </row>
    <row r="33729" spans="1:29" x14ac:dyDescent="0.2">
      <c r="A33729" s="34" t="s">
        <v>94222</v>
      </c>
      <c r="B33729" s="34">
        <v>39</v>
      </c>
      <c r="C33729" s="34">
        <v>52</v>
      </c>
      <c r="D33729" s="34">
        <v>77</v>
      </c>
      <c r="E33729" s="34">
        <v>70</v>
      </c>
      <c r="F33729" s="34">
        <v>53</v>
      </c>
      <c r="G33729" s="34">
        <v>53</v>
      </c>
      <c r="H33729" s="34">
        <v>56</v>
      </c>
      <c r="I33729" s="34">
        <v>52</v>
      </c>
      <c r="J33729" s="34">
        <v>53</v>
      </c>
      <c r="K33729" s="34">
        <v>74</v>
      </c>
      <c r="L33729" s="34">
        <v>33</v>
      </c>
      <c r="M33729" s="34">
        <v>60</v>
      </c>
      <c r="N33729" s="34">
        <v>44</v>
      </c>
      <c r="O33729" s="34">
        <v>62</v>
      </c>
      <c r="P33729" s="34">
        <v>45</v>
      </c>
      <c r="Q33729" s="34">
        <v>53</v>
      </c>
      <c r="R33729" s="34">
        <v>50</v>
      </c>
      <c r="S33729" s="34">
        <v>65</v>
      </c>
      <c r="T33729" s="34">
        <v>27</v>
      </c>
      <c r="U33729" s="34">
        <v>52</v>
      </c>
      <c r="V33729" s="34">
        <v>67</v>
      </c>
      <c r="W33729" s="34">
        <v>74</v>
      </c>
      <c r="X33729" s="34">
        <v>77</v>
      </c>
      <c r="Y33729" s="34">
        <v>60</v>
      </c>
      <c r="Z33729" s="34">
        <v>63</v>
      </c>
      <c r="AA33729" s="34">
        <v>99</v>
      </c>
      <c r="AB33729" s="34">
        <v>50</v>
      </c>
      <c r="AC33729" s="34">
        <v>93</v>
      </c>
    </row>
    <row r="33730" spans="1:29" x14ac:dyDescent="0.2">
      <c r="A33730" s="34" t="s">
        <v>94223</v>
      </c>
      <c r="B33730" s="34">
        <v>86</v>
      </c>
      <c r="C33730" s="34">
        <v>108</v>
      </c>
      <c r="D33730" s="34">
        <v>142</v>
      </c>
      <c r="E33730" s="34">
        <v>122</v>
      </c>
      <c r="F33730" s="34">
        <v>131</v>
      </c>
      <c r="G33730" s="34">
        <v>128</v>
      </c>
      <c r="H33730" s="34">
        <v>97</v>
      </c>
      <c r="I33730" s="34">
        <v>116</v>
      </c>
      <c r="J33730" s="34">
        <v>76</v>
      </c>
      <c r="K33730" s="34">
        <v>134</v>
      </c>
      <c r="L33730" s="34">
        <v>42</v>
      </c>
      <c r="M33730" s="34">
        <v>118</v>
      </c>
      <c r="N33730" s="34">
        <v>78</v>
      </c>
      <c r="O33730" s="34">
        <v>84</v>
      </c>
      <c r="P33730" s="34">
        <v>109</v>
      </c>
      <c r="Q33730" s="34">
        <v>121</v>
      </c>
      <c r="R33730" s="34">
        <v>96</v>
      </c>
      <c r="S33730" s="34">
        <v>161</v>
      </c>
      <c r="T33730" s="34">
        <v>82</v>
      </c>
      <c r="U33730" s="34">
        <v>113</v>
      </c>
      <c r="V33730" s="34">
        <v>104</v>
      </c>
      <c r="W33730" s="34">
        <v>134</v>
      </c>
      <c r="X33730" s="34">
        <v>109</v>
      </c>
      <c r="Y33730" s="34">
        <v>106</v>
      </c>
      <c r="Z33730" s="34">
        <v>157</v>
      </c>
      <c r="AA33730" s="34">
        <v>149</v>
      </c>
      <c r="AB33730" s="34">
        <v>89</v>
      </c>
      <c r="AC33730" s="34">
        <v>209</v>
      </c>
    </row>
    <row r="33731" spans="1:29" x14ac:dyDescent="0.2">
      <c r="A33731" s="34" t="s">
        <v>94224</v>
      </c>
      <c r="B33731" s="34">
        <v>33</v>
      </c>
      <c r="C33731" s="34">
        <v>24</v>
      </c>
      <c r="D33731" s="34">
        <v>49</v>
      </c>
      <c r="E33731" s="34">
        <v>37</v>
      </c>
      <c r="F33731" s="34">
        <v>22</v>
      </c>
      <c r="G33731" s="34">
        <v>43</v>
      </c>
      <c r="H33731" s="34">
        <v>29</v>
      </c>
      <c r="I33731" s="34">
        <v>24</v>
      </c>
      <c r="J33731" s="34">
        <v>24</v>
      </c>
      <c r="K33731" s="34">
        <v>34</v>
      </c>
      <c r="L33731" s="34">
        <v>7</v>
      </c>
      <c r="M33731" s="34">
        <v>33</v>
      </c>
      <c r="N33731" s="34">
        <v>32</v>
      </c>
      <c r="O33731" s="34">
        <v>26</v>
      </c>
      <c r="P33731" s="34">
        <v>14</v>
      </c>
      <c r="Q33731" s="34">
        <v>20</v>
      </c>
      <c r="R33731" s="34">
        <v>37</v>
      </c>
      <c r="S33731" s="34">
        <v>51</v>
      </c>
      <c r="T33731" s="34">
        <v>14</v>
      </c>
      <c r="U33731" s="34">
        <v>31</v>
      </c>
      <c r="V33731" s="34">
        <v>32</v>
      </c>
      <c r="W33731" s="34">
        <v>39</v>
      </c>
      <c r="X33731" s="34">
        <v>38</v>
      </c>
      <c r="Y33731" s="34">
        <v>17</v>
      </c>
      <c r="Z33731" s="34">
        <v>53</v>
      </c>
      <c r="AA33731" s="34">
        <v>32</v>
      </c>
      <c r="AB33731" s="34">
        <v>15</v>
      </c>
      <c r="AC33731" s="34">
        <v>42</v>
      </c>
    </row>
    <row r="33732" spans="1:29" x14ac:dyDescent="0.2">
      <c r="A33732" s="34" t="s">
        <v>94225</v>
      </c>
      <c r="B33732" s="34">
        <v>73</v>
      </c>
      <c r="C33732" s="34">
        <v>149</v>
      </c>
      <c r="D33732" s="34">
        <v>117</v>
      </c>
      <c r="E33732" s="34">
        <v>149</v>
      </c>
      <c r="F33732" s="34">
        <v>129</v>
      </c>
      <c r="G33732" s="34">
        <v>173</v>
      </c>
      <c r="H33732" s="34">
        <v>89</v>
      </c>
      <c r="I33732" s="34">
        <v>145</v>
      </c>
      <c r="J33732" s="34">
        <v>70</v>
      </c>
      <c r="K33732" s="34">
        <v>148</v>
      </c>
      <c r="L33732" s="34">
        <v>69</v>
      </c>
      <c r="M33732" s="34">
        <v>99</v>
      </c>
      <c r="N33732" s="34">
        <v>126</v>
      </c>
      <c r="O33732" s="34">
        <v>120</v>
      </c>
      <c r="P33732" s="34">
        <v>92</v>
      </c>
      <c r="Q33732" s="34">
        <v>146</v>
      </c>
      <c r="R33732" s="34">
        <v>92</v>
      </c>
      <c r="S33732" s="34">
        <v>178</v>
      </c>
      <c r="T33732" s="34">
        <v>75</v>
      </c>
      <c r="U33732" s="34">
        <v>113</v>
      </c>
      <c r="V33732" s="34">
        <v>113</v>
      </c>
      <c r="W33732" s="34">
        <v>150</v>
      </c>
      <c r="X33732" s="34">
        <v>167</v>
      </c>
      <c r="Y33732" s="34">
        <v>138</v>
      </c>
      <c r="Z33732" s="34">
        <v>104</v>
      </c>
      <c r="AA33732" s="34">
        <v>147</v>
      </c>
      <c r="AB33732" s="34">
        <v>107</v>
      </c>
      <c r="AC33732" s="34">
        <v>194</v>
      </c>
    </row>
    <row r="33733" spans="1:29" x14ac:dyDescent="0.2">
      <c r="A33733" s="34" t="s">
        <v>94226</v>
      </c>
      <c r="B33733" s="34">
        <v>75</v>
      </c>
      <c r="C33733" s="34">
        <v>45</v>
      </c>
      <c r="D33733" s="34">
        <v>91</v>
      </c>
      <c r="E33733" s="34">
        <v>61</v>
      </c>
      <c r="F33733" s="34">
        <v>89</v>
      </c>
      <c r="G33733" s="34">
        <v>59</v>
      </c>
      <c r="H33733" s="34">
        <v>79</v>
      </c>
      <c r="I33733" s="34">
        <v>66</v>
      </c>
      <c r="J33733" s="34">
        <v>46</v>
      </c>
      <c r="K33733" s="34">
        <v>51</v>
      </c>
      <c r="L33733" s="34">
        <v>54</v>
      </c>
      <c r="M33733" s="34">
        <v>74</v>
      </c>
      <c r="N33733" s="34">
        <v>67</v>
      </c>
      <c r="O33733" s="34">
        <v>66</v>
      </c>
      <c r="P33733" s="34">
        <v>68</v>
      </c>
      <c r="Q33733" s="34">
        <v>69</v>
      </c>
      <c r="R33733" s="34">
        <v>98</v>
      </c>
      <c r="S33733" s="34">
        <v>96</v>
      </c>
      <c r="T33733" s="34">
        <v>89</v>
      </c>
      <c r="U33733" s="34">
        <v>47</v>
      </c>
      <c r="V33733" s="34">
        <v>99</v>
      </c>
      <c r="W33733" s="34">
        <v>71</v>
      </c>
      <c r="X33733" s="34">
        <v>99</v>
      </c>
      <c r="Y33733" s="34">
        <v>43</v>
      </c>
      <c r="Z33733" s="34">
        <v>92</v>
      </c>
      <c r="AA33733" s="34">
        <v>88</v>
      </c>
      <c r="AB33733" s="34">
        <v>64</v>
      </c>
      <c r="AC33733" s="34">
        <v>89</v>
      </c>
    </row>
    <row r="33734" spans="1:29" x14ac:dyDescent="0.2">
      <c r="A33734" s="34" t="s">
        <v>94227</v>
      </c>
      <c r="B33734" s="34">
        <v>29</v>
      </c>
      <c r="C33734" s="34">
        <v>24</v>
      </c>
      <c r="D33734" s="34">
        <v>35</v>
      </c>
      <c r="E33734" s="34">
        <v>41</v>
      </c>
      <c r="F33734" s="34">
        <v>30</v>
      </c>
      <c r="G33734" s="34">
        <v>16</v>
      </c>
      <c r="H33734" s="34">
        <v>34</v>
      </c>
      <c r="I33734" s="34">
        <v>25</v>
      </c>
      <c r="J33734" s="34">
        <v>33</v>
      </c>
      <c r="K33734" s="34">
        <v>29</v>
      </c>
      <c r="L33734" s="34">
        <v>20</v>
      </c>
      <c r="M33734" s="34">
        <v>35</v>
      </c>
      <c r="N33734" s="34">
        <v>15</v>
      </c>
      <c r="O33734" s="34">
        <v>27</v>
      </c>
      <c r="P33734" s="34">
        <v>29</v>
      </c>
      <c r="Q33734" s="34">
        <v>33</v>
      </c>
      <c r="R33734" s="34">
        <v>25</v>
      </c>
      <c r="S33734" s="34">
        <v>44</v>
      </c>
      <c r="T33734" s="34">
        <v>17</v>
      </c>
      <c r="U33734" s="34">
        <v>16</v>
      </c>
      <c r="V33734" s="34">
        <v>37</v>
      </c>
      <c r="W33734" s="34">
        <v>34</v>
      </c>
      <c r="X33734" s="34">
        <v>51</v>
      </c>
      <c r="Y33734" s="34">
        <v>25</v>
      </c>
      <c r="Z33734" s="34">
        <v>39</v>
      </c>
      <c r="AA33734" s="34">
        <v>44</v>
      </c>
      <c r="AB33734" s="34">
        <v>19</v>
      </c>
      <c r="AC33734" s="34">
        <v>51</v>
      </c>
    </row>
    <row r="33735" spans="1:29" x14ac:dyDescent="0.2">
      <c r="A33735" s="34" t="s">
        <v>94228</v>
      </c>
      <c r="B33735" s="34">
        <v>93</v>
      </c>
      <c r="C33735" s="34">
        <v>135</v>
      </c>
      <c r="D33735" s="34">
        <v>182</v>
      </c>
      <c r="E33735" s="34">
        <v>146</v>
      </c>
      <c r="F33735" s="34">
        <v>172</v>
      </c>
      <c r="G33735" s="34">
        <v>160</v>
      </c>
      <c r="H33735" s="34">
        <v>151</v>
      </c>
      <c r="I33735" s="34">
        <v>165</v>
      </c>
      <c r="J33735" s="34">
        <v>99</v>
      </c>
      <c r="K33735" s="34">
        <v>173</v>
      </c>
      <c r="L33735" s="34">
        <v>70</v>
      </c>
      <c r="M33735" s="34">
        <v>112</v>
      </c>
      <c r="N33735" s="34">
        <v>113</v>
      </c>
      <c r="O33735" s="34">
        <v>119</v>
      </c>
      <c r="P33735" s="34">
        <v>115</v>
      </c>
      <c r="Q33735" s="34">
        <v>187</v>
      </c>
      <c r="R33735" s="34">
        <v>179</v>
      </c>
      <c r="S33735" s="34">
        <v>189</v>
      </c>
      <c r="T33735" s="34">
        <v>106</v>
      </c>
      <c r="U33735" s="34">
        <v>115</v>
      </c>
      <c r="V33735" s="34">
        <v>167</v>
      </c>
      <c r="W33735" s="34">
        <v>128</v>
      </c>
      <c r="X33735" s="34">
        <v>198</v>
      </c>
      <c r="Y33735" s="34">
        <v>121</v>
      </c>
      <c r="Z33735" s="34">
        <v>214</v>
      </c>
      <c r="AA33735" s="34">
        <v>151</v>
      </c>
      <c r="AB33735" s="34">
        <v>137</v>
      </c>
      <c r="AC33735" s="34">
        <v>220</v>
      </c>
    </row>
    <row r="33736" spans="1:29" x14ac:dyDescent="0.2">
      <c r="A33736" s="34" t="s">
        <v>94229</v>
      </c>
      <c r="B33736" s="34">
        <v>62</v>
      </c>
      <c r="C33736" s="34">
        <v>58</v>
      </c>
      <c r="D33736" s="34">
        <v>85</v>
      </c>
      <c r="E33736" s="34">
        <v>128</v>
      </c>
      <c r="F33736" s="34">
        <v>80</v>
      </c>
      <c r="G33736" s="34">
        <v>67</v>
      </c>
      <c r="H33736" s="34">
        <v>63</v>
      </c>
      <c r="I33736" s="34">
        <v>47</v>
      </c>
      <c r="J33736" s="34">
        <v>64</v>
      </c>
      <c r="K33736" s="34">
        <v>102</v>
      </c>
      <c r="L33736" s="34">
        <v>56</v>
      </c>
      <c r="M33736" s="34">
        <v>58</v>
      </c>
      <c r="N33736" s="34">
        <v>78</v>
      </c>
      <c r="O33736" s="34">
        <v>46</v>
      </c>
      <c r="P33736" s="34">
        <v>53</v>
      </c>
      <c r="Q33736" s="34">
        <v>95</v>
      </c>
      <c r="R33736" s="34">
        <v>88</v>
      </c>
      <c r="S33736" s="34">
        <v>112</v>
      </c>
      <c r="T33736" s="34">
        <v>64</v>
      </c>
      <c r="U33736" s="34">
        <v>66</v>
      </c>
      <c r="V33736" s="34">
        <v>90</v>
      </c>
      <c r="W33736" s="34">
        <v>67</v>
      </c>
      <c r="X33736" s="34">
        <v>98</v>
      </c>
      <c r="Y33736" s="34">
        <v>62</v>
      </c>
      <c r="Z33736" s="34">
        <v>109</v>
      </c>
      <c r="AA33736" s="34">
        <v>90</v>
      </c>
      <c r="AB33736" s="34">
        <v>101</v>
      </c>
      <c r="AC33736" s="34">
        <v>140</v>
      </c>
    </row>
    <row r="33737" spans="1:29" x14ac:dyDescent="0.2">
      <c r="A33737" s="34" t="s">
        <v>94230</v>
      </c>
      <c r="B33737" s="34">
        <v>34</v>
      </c>
      <c r="C33737" s="34">
        <v>67</v>
      </c>
      <c r="D33737" s="34">
        <v>51</v>
      </c>
      <c r="E33737" s="34">
        <v>53</v>
      </c>
      <c r="F33737" s="34">
        <v>62</v>
      </c>
      <c r="G33737" s="34">
        <v>44</v>
      </c>
      <c r="H33737" s="34">
        <v>53</v>
      </c>
      <c r="I33737" s="34">
        <v>56</v>
      </c>
      <c r="J33737" s="34">
        <v>59</v>
      </c>
      <c r="K33737" s="34">
        <v>84</v>
      </c>
      <c r="L33737" s="34">
        <v>21</v>
      </c>
      <c r="M33737" s="34">
        <v>74</v>
      </c>
      <c r="N33737" s="34">
        <v>50</v>
      </c>
      <c r="O33737" s="34">
        <v>82</v>
      </c>
      <c r="P33737" s="34">
        <v>39</v>
      </c>
      <c r="Q33737" s="34">
        <v>69</v>
      </c>
      <c r="R33737" s="34">
        <v>68</v>
      </c>
      <c r="S33737" s="34">
        <v>98</v>
      </c>
      <c r="T33737" s="34">
        <v>36</v>
      </c>
      <c r="U33737" s="34">
        <v>63</v>
      </c>
      <c r="V33737" s="34">
        <v>69</v>
      </c>
      <c r="W33737" s="34">
        <v>93</v>
      </c>
      <c r="X33737" s="34">
        <v>59</v>
      </c>
      <c r="Y33737" s="34">
        <v>51</v>
      </c>
      <c r="Z33737" s="34">
        <v>44</v>
      </c>
      <c r="AA33737" s="34">
        <v>103</v>
      </c>
      <c r="AB33737" s="34">
        <v>59</v>
      </c>
      <c r="AC33737" s="34">
        <v>71</v>
      </c>
    </row>
    <row r="33738" spans="1:29" x14ac:dyDescent="0.2">
      <c r="A33738" s="34" t="s">
        <v>94231</v>
      </c>
      <c r="B33738" s="34">
        <v>36</v>
      </c>
      <c r="C33738" s="34">
        <v>24</v>
      </c>
      <c r="D33738" s="34">
        <v>49</v>
      </c>
      <c r="E33738" s="34">
        <v>39</v>
      </c>
      <c r="F33738" s="34">
        <v>33</v>
      </c>
      <c r="G33738" s="34">
        <v>10</v>
      </c>
      <c r="H33738" s="34">
        <v>39</v>
      </c>
      <c r="I33738" s="34">
        <v>47</v>
      </c>
      <c r="J33738" s="34">
        <v>40</v>
      </c>
      <c r="K33738" s="34">
        <v>33</v>
      </c>
      <c r="L33738" s="34">
        <v>35</v>
      </c>
      <c r="M33738" s="34">
        <v>33</v>
      </c>
      <c r="N33738" s="34">
        <v>34</v>
      </c>
      <c r="O33738" s="34">
        <v>42</v>
      </c>
      <c r="P33738" s="34">
        <v>23</v>
      </c>
      <c r="Q33738" s="34">
        <v>36</v>
      </c>
      <c r="R33738" s="34">
        <v>19</v>
      </c>
      <c r="S33738" s="34">
        <v>46</v>
      </c>
      <c r="T33738" s="34">
        <v>38</v>
      </c>
      <c r="U33738" s="34">
        <v>39</v>
      </c>
      <c r="V33738" s="34">
        <v>46</v>
      </c>
      <c r="W33738" s="34">
        <v>77</v>
      </c>
      <c r="X33738" s="34">
        <v>45</v>
      </c>
      <c r="Y33738" s="34">
        <v>36</v>
      </c>
      <c r="Z33738" s="34">
        <v>47</v>
      </c>
      <c r="AA33738" s="34">
        <v>43</v>
      </c>
      <c r="AB33738" s="34">
        <v>52</v>
      </c>
      <c r="AC33738" s="34">
        <v>47</v>
      </c>
    </row>
    <row r="33739" spans="1:29" x14ac:dyDescent="0.2">
      <c r="A33739" s="34" t="s">
        <v>94232</v>
      </c>
      <c r="B33739" s="34">
        <v>56</v>
      </c>
      <c r="C33739" s="34">
        <v>90</v>
      </c>
      <c r="D33739" s="34">
        <v>119</v>
      </c>
      <c r="E33739" s="34">
        <v>70</v>
      </c>
      <c r="F33739" s="34">
        <v>77</v>
      </c>
      <c r="G33739" s="34">
        <v>106</v>
      </c>
      <c r="H33739" s="34">
        <v>69</v>
      </c>
      <c r="I33739" s="34">
        <v>78</v>
      </c>
      <c r="J33739" s="34">
        <v>60</v>
      </c>
      <c r="K33739" s="34">
        <v>88</v>
      </c>
      <c r="L33739" s="34">
        <v>52</v>
      </c>
      <c r="M33739" s="34">
        <v>74</v>
      </c>
      <c r="N33739" s="34">
        <v>72</v>
      </c>
      <c r="O33739" s="34">
        <v>86</v>
      </c>
      <c r="P33739" s="34">
        <v>87</v>
      </c>
      <c r="Q33739" s="34">
        <v>128</v>
      </c>
      <c r="R33739" s="34">
        <v>64</v>
      </c>
      <c r="S33739" s="34">
        <v>94</v>
      </c>
      <c r="T33739" s="34">
        <v>57</v>
      </c>
      <c r="U33739" s="34">
        <v>99</v>
      </c>
      <c r="V33739" s="34">
        <v>89</v>
      </c>
      <c r="W33739" s="34">
        <v>109</v>
      </c>
      <c r="X33739" s="34">
        <v>116</v>
      </c>
      <c r="Y33739" s="34">
        <v>86</v>
      </c>
      <c r="Z33739" s="34">
        <v>118</v>
      </c>
      <c r="AA33739" s="34">
        <v>117</v>
      </c>
      <c r="AB33739" s="34">
        <v>57</v>
      </c>
      <c r="AC33739" s="34">
        <v>135</v>
      </c>
    </row>
    <row r="33740" spans="1:29" x14ac:dyDescent="0.2">
      <c r="A33740" s="34" t="s">
        <v>94233</v>
      </c>
      <c r="B33740" s="34">
        <v>40</v>
      </c>
      <c r="C33740" s="34">
        <v>46</v>
      </c>
      <c r="D33740" s="34">
        <v>32</v>
      </c>
      <c r="E33740" s="34">
        <v>45</v>
      </c>
      <c r="F33740" s="34">
        <v>29</v>
      </c>
      <c r="G33740" s="34">
        <v>34</v>
      </c>
      <c r="H33740" s="34">
        <v>28</v>
      </c>
      <c r="I33740" s="34">
        <v>48</v>
      </c>
      <c r="J33740" s="34">
        <v>33</v>
      </c>
      <c r="K33740" s="34">
        <v>55</v>
      </c>
      <c r="L33740" s="34">
        <v>31</v>
      </c>
      <c r="M33740" s="34">
        <v>33</v>
      </c>
      <c r="N33740" s="34">
        <v>21</v>
      </c>
      <c r="O33740" s="34">
        <v>32</v>
      </c>
      <c r="P33740" s="34">
        <v>30</v>
      </c>
      <c r="Q33740" s="34">
        <v>40</v>
      </c>
      <c r="R33740" s="34">
        <v>44</v>
      </c>
      <c r="S33740" s="34">
        <v>62</v>
      </c>
      <c r="T33740" s="34">
        <v>18</v>
      </c>
      <c r="U33740" s="34">
        <v>57</v>
      </c>
      <c r="V33740" s="34">
        <v>36</v>
      </c>
      <c r="W33740" s="34">
        <v>52</v>
      </c>
      <c r="X33740" s="34">
        <v>42</v>
      </c>
      <c r="Y33740" s="34">
        <v>58</v>
      </c>
      <c r="Z33740" s="34">
        <v>25</v>
      </c>
      <c r="AA33740" s="34">
        <v>66</v>
      </c>
      <c r="AB33740" s="34">
        <v>33</v>
      </c>
      <c r="AC33740" s="34">
        <v>71</v>
      </c>
    </row>
    <row r="33741" spans="1:29" x14ac:dyDescent="0.2">
      <c r="A33741" s="34" t="s">
        <v>94234</v>
      </c>
      <c r="B33741" s="34">
        <v>70</v>
      </c>
      <c r="C33741" s="34">
        <v>58</v>
      </c>
      <c r="D33741" s="34">
        <v>89</v>
      </c>
      <c r="E33741" s="34">
        <v>53</v>
      </c>
      <c r="F33741" s="34">
        <v>58</v>
      </c>
      <c r="G33741" s="34">
        <v>74</v>
      </c>
      <c r="H33741" s="34">
        <v>64</v>
      </c>
      <c r="I33741" s="34">
        <v>55</v>
      </c>
      <c r="J33741" s="34">
        <v>41</v>
      </c>
      <c r="K33741" s="34">
        <v>61</v>
      </c>
      <c r="L33741" s="34">
        <v>36</v>
      </c>
      <c r="M33741" s="34">
        <v>67</v>
      </c>
      <c r="N33741" s="34">
        <v>59</v>
      </c>
      <c r="O33741" s="34">
        <v>42</v>
      </c>
      <c r="P33741" s="34">
        <v>46</v>
      </c>
      <c r="Q33741" s="34">
        <v>67</v>
      </c>
      <c r="R33741" s="34">
        <v>91</v>
      </c>
      <c r="S33741" s="34">
        <v>98</v>
      </c>
      <c r="T33741" s="34">
        <v>47</v>
      </c>
      <c r="U33741" s="34">
        <v>43</v>
      </c>
      <c r="V33741" s="34">
        <v>44</v>
      </c>
      <c r="W33741" s="34">
        <v>66</v>
      </c>
      <c r="X33741" s="34">
        <v>93</v>
      </c>
      <c r="Y33741" s="34">
        <v>53</v>
      </c>
      <c r="Z33741" s="34">
        <v>81</v>
      </c>
      <c r="AA33741" s="34">
        <v>69</v>
      </c>
      <c r="AB33741" s="34">
        <v>73</v>
      </c>
      <c r="AC33741" s="34">
        <v>102</v>
      </c>
    </row>
    <row r="33742" spans="1:29" x14ac:dyDescent="0.2">
      <c r="A33742" s="34" t="s">
        <v>94235</v>
      </c>
      <c r="B33742" s="34">
        <v>60</v>
      </c>
      <c r="C33742" s="34">
        <v>139</v>
      </c>
      <c r="D33742" s="34">
        <v>131</v>
      </c>
      <c r="E33742" s="34">
        <v>134</v>
      </c>
      <c r="F33742" s="34">
        <v>127</v>
      </c>
      <c r="G33742" s="34">
        <v>130</v>
      </c>
      <c r="H33742" s="34">
        <v>88</v>
      </c>
      <c r="I33742" s="34">
        <v>94</v>
      </c>
      <c r="J33742" s="34">
        <v>112</v>
      </c>
      <c r="K33742" s="34">
        <v>132</v>
      </c>
      <c r="L33742" s="34">
        <v>53</v>
      </c>
      <c r="M33742" s="34">
        <v>84</v>
      </c>
      <c r="N33742" s="34">
        <v>73</v>
      </c>
      <c r="O33742" s="34">
        <v>91</v>
      </c>
      <c r="P33742" s="34">
        <v>79</v>
      </c>
      <c r="Q33742" s="34">
        <v>139</v>
      </c>
      <c r="R33742" s="34">
        <v>102</v>
      </c>
      <c r="S33742" s="34">
        <v>154</v>
      </c>
      <c r="T33742" s="34">
        <v>99</v>
      </c>
      <c r="U33742" s="34">
        <v>91</v>
      </c>
      <c r="V33742" s="34">
        <v>103</v>
      </c>
      <c r="W33742" s="34">
        <v>111</v>
      </c>
      <c r="X33742" s="34">
        <v>145</v>
      </c>
      <c r="Y33742" s="34">
        <v>102</v>
      </c>
      <c r="Z33742" s="34">
        <v>119</v>
      </c>
      <c r="AA33742" s="34">
        <v>106</v>
      </c>
      <c r="AB33742" s="34">
        <v>117</v>
      </c>
      <c r="AC33742" s="34">
        <v>199</v>
      </c>
    </row>
    <row r="33743" spans="1:29" x14ac:dyDescent="0.2">
      <c r="A33743" s="34" t="s">
        <v>94236</v>
      </c>
      <c r="B33743" s="34">
        <v>178</v>
      </c>
      <c r="C33743" s="34">
        <v>222</v>
      </c>
      <c r="D33743" s="34">
        <v>342</v>
      </c>
      <c r="E33743" s="34">
        <v>248</v>
      </c>
      <c r="F33743" s="34">
        <v>233</v>
      </c>
      <c r="G33743" s="34">
        <v>242</v>
      </c>
      <c r="H33743" s="34">
        <v>236</v>
      </c>
      <c r="I33743" s="34">
        <v>185</v>
      </c>
      <c r="J33743" s="34">
        <v>205</v>
      </c>
      <c r="K33743" s="34">
        <v>270</v>
      </c>
      <c r="L33743" s="34">
        <v>129</v>
      </c>
      <c r="M33743" s="34">
        <v>203</v>
      </c>
      <c r="N33743" s="34">
        <v>210</v>
      </c>
      <c r="O33743" s="34">
        <v>182</v>
      </c>
      <c r="P33743" s="34">
        <v>188</v>
      </c>
      <c r="Q33743" s="34">
        <v>248</v>
      </c>
      <c r="R33743" s="34">
        <v>254</v>
      </c>
      <c r="S33743" s="34">
        <v>323</v>
      </c>
      <c r="T33743" s="34">
        <v>145</v>
      </c>
      <c r="U33743" s="34">
        <v>179</v>
      </c>
      <c r="V33743" s="34">
        <v>278</v>
      </c>
      <c r="W33743" s="34">
        <v>246</v>
      </c>
      <c r="X33743" s="34">
        <v>346</v>
      </c>
      <c r="Y33743" s="34">
        <v>198</v>
      </c>
      <c r="Z33743" s="34">
        <v>347</v>
      </c>
      <c r="AA33743" s="34">
        <v>245</v>
      </c>
      <c r="AB33743" s="34">
        <v>214</v>
      </c>
      <c r="AC33743" s="34">
        <v>410</v>
      </c>
    </row>
    <row r="33744" spans="1:29" x14ac:dyDescent="0.2">
      <c r="A33744" s="34" t="s">
        <v>94237</v>
      </c>
      <c r="B33744" s="34">
        <v>57</v>
      </c>
      <c r="C33744" s="34">
        <v>188</v>
      </c>
      <c r="D33744" s="34">
        <v>166</v>
      </c>
      <c r="E33744" s="34">
        <v>230</v>
      </c>
      <c r="F33744" s="34">
        <v>151</v>
      </c>
      <c r="G33744" s="34">
        <v>220</v>
      </c>
      <c r="H33744" s="34">
        <v>125</v>
      </c>
      <c r="I33744" s="34">
        <v>195</v>
      </c>
      <c r="J33744" s="34">
        <v>104</v>
      </c>
      <c r="K33744" s="34">
        <v>184</v>
      </c>
      <c r="L33744" s="34">
        <v>83</v>
      </c>
      <c r="M33744" s="34">
        <v>170</v>
      </c>
      <c r="N33744" s="34">
        <v>110</v>
      </c>
      <c r="O33744" s="34">
        <v>158</v>
      </c>
      <c r="P33744" s="34">
        <v>113</v>
      </c>
      <c r="Q33744" s="34">
        <v>217</v>
      </c>
      <c r="R33744" s="34">
        <v>119</v>
      </c>
      <c r="S33744" s="34">
        <v>247</v>
      </c>
      <c r="T33744" s="34">
        <v>109</v>
      </c>
      <c r="U33744" s="34">
        <v>159</v>
      </c>
      <c r="V33744" s="34">
        <v>142</v>
      </c>
      <c r="W33744" s="34">
        <v>189</v>
      </c>
      <c r="X33744" s="34">
        <v>201</v>
      </c>
      <c r="Y33744" s="34">
        <v>166</v>
      </c>
      <c r="Z33744" s="34">
        <v>163</v>
      </c>
      <c r="AA33744" s="34">
        <v>266</v>
      </c>
      <c r="AB33744" s="34">
        <v>75</v>
      </c>
      <c r="AC33744" s="34">
        <v>314</v>
      </c>
    </row>
    <row r="33745" spans="1:29" x14ac:dyDescent="0.2">
      <c r="A33745" s="34" t="s">
        <v>94238</v>
      </c>
      <c r="B33745" s="34">
        <v>105</v>
      </c>
      <c r="C33745" s="34">
        <v>195</v>
      </c>
      <c r="D33745" s="34">
        <v>189</v>
      </c>
      <c r="E33745" s="34">
        <v>167</v>
      </c>
      <c r="F33745" s="34">
        <v>154</v>
      </c>
      <c r="G33745" s="34">
        <v>178</v>
      </c>
      <c r="H33745" s="34">
        <v>125</v>
      </c>
      <c r="I33745" s="34">
        <v>159</v>
      </c>
      <c r="J33745" s="34">
        <v>88</v>
      </c>
      <c r="K33745" s="34">
        <v>330</v>
      </c>
      <c r="L33745" s="34">
        <v>77</v>
      </c>
      <c r="M33745" s="34">
        <v>148</v>
      </c>
      <c r="N33745" s="34">
        <v>148</v>
      </c>
      <c r="O33745" s="34">
        <v>139</v>
      </c>
      <c r="P33745" s="34">
        <v>138</v>
      </c>
      <c r="Q33745" s="34">
        <v>166</v>
      </c>
      <c r="R33745" s="34">
        <v>162</v>
      </c>
      <c r="S33745" s="34">
        <v>229</v>
      </c>
      <c r="T33745" s="34">
        <v>132</v>
      </c>
      <c r="U33745" s="34">
        <v>147</v>
      </c>
      <c r="V33745" s="34">
        <v>185</v>
      </c>
      <c r="W33745" s="34">
        <v>141</v>
      </c>
      <c r="X33745" s="34">
        <v>212</v>
      </c>
      <c r="Y33745" s="34">
        <v>159</v>
      </c>
      <c r="Z33745" s="34">
        <v>146</v>
      </c>
      <c r="AA33745" s="34">
        <v>261</v>
      </c>
      <c r="AB33745" s="34">
        <v>179</v>
      </c>
      <c r="AC33745" s="34">
        <v>242</v>
      </c>
    </row>
    <row r="33746" spans="1:29" x14ac:dyDescent="0.2">
      <c r="A33746" s="34" t="s">
        <v>94239</v>
      </c>
      <c r="B33746" s="34">
        <v>37</v>
      </c>
      <c r="C33746" s="34">
        <v>14</v>
      </c>
      <c r="D33746" s="34">
        <v>30</v>
      </c>
      <c r="E33746" s="34">
        <v>16</v>
      </c>
      <c r="F33746" s="34">
        <v>23</v>
      </c>
      <c r="G33746" s="34">
        <v>23</v>
      </c>
      <c r="H33746" s="34">
        <v>23</v>
      </c>
      <c r="I33746" s="34">
        <v>18</v>
      </c>
      <c r="J33746" s="34">
        <v>13</v>
      </c>
      <c r="K33746" s="34">
        <v>27</v>
      </c>
      <c r="L33746" s="34">
        <v>4</v>
      </c>
      <c r="M33746" s="34">
        <v>11</v>
      </c>
      <c r="N33746" s="34">
        <v>12</v>
      </c>
      <c r="O33746" s="34">
        <v>8</v>
      </c>
      <c r="P33746" s="34">
        <v>13</v>
      </c>
      <c r="Q33746" s="34">
        <v>10</v>
      </c>
      <c r="R33746" s="34">
        <v>22</v>
      </c>
      <c r="S33746" s="34">
        <v>36</v>
      </c>
      <c r="T33746" s="34">
        <v>22</v>
      </c>
      <c r="U33746" s="34">
        <v>16</v>
      </c>
      <c r="V33746" s="34">
        <v>33</v>
      </c>
      <c r="W33746" s="34">
        <v>23</v>
      </c>
      <c r="X33746" s="34">
        <v>13</v>
      </c>
      <c r="Y33746" s="34">
        <v>11</v>
      </c>
      <c r="Z33746" s="34">
        <v>19</v>
      </c>
      <c r="AA33746" s="34">
        <v>11</v>
      </c>
      <c r="AB33746" s="34">
        <v>27</v>
      </c>
      <c r="AC33746" s="34">
        <v>15</v>
      </c>
    </row>
    <row r="33747" spans="1:29" x14ac:dyDescent="0.2">
      <c r="A33747" s="34" t="s">
        <v>94240</v>
      </c>
      <c r="B33747" s="34">
        <v>251</v>
      </c>
      <c r="C33747" s="34">
        <v>200</v>
      </c>
      <c r="D33747" s="34">
        <v>344</v>
      </c>
      <c r="E33747" s="34">
        <v>294</v>
      </c>
      <c r="F33747" s="34">
        <v>306</v>
      </c>
      <c r="G33747" s="34">
        <v>235</v>
      </c>
      <c r="H33747" s="34">
        <v>292</v>
      </c>
      <c r="I33747" s="34">
        <v>220</v>
      </c>
      <c r="J33747" s="34">
        <v>267</v>
      </c>
      <c r="K33747" s="34">
        <v>274</v>
      </c>
      <c r="L33747" s="34">
        <v>183</v>
      </c>
      <c r="M33747" s="34">
        <v>236</v>
      </c>
      <c r="N33747" s="34">
        <v>283</v>
      </c>
      <c r="O33747" s="34">
        <v>193</v>
      </c>
      <c r="P33747" s="34">
        <v>213</v>
      </c>
      <c r="Q33747" s="34">
        <v>249</v>
      </c>
      <c r="R33747" s="34">
        <v>302</v>
      </c>
      <c r="S33747" s="34">
        <v>382</v>
      </c>
      <c r="T33747" s="34">
        <v>288</v>
      </c>
      <c r="U33747" s="34">
        <v>211</v>
      </c>
      <c r="V33747" s="34">
        <v>308</v>
      </c>
      <c r="W33747" s="34">
        <v>282</v>
      </c>
      <c r="X33747" s="34">
        <v>366</v>
      </c>
      <c r="Y33747" s="34">
        <v>241</v>
      </c>
      <c r="Z33747" s="34">
        <v>317</v>
      </c>
      <c r="AA33747" s="34">
        <v>286</v>
      </c>
      <c r="AB33747" s="34">
        <v>284</v>
      </c>
      <c r="AC33747" s="34">
        <v>456</v>
      </c>
    </row>
    <row r="33748" spans="1:29" x14ac:dyDescent="0.2">
      <c r="A33748" s="34" t="s">
        <v>94241</v>
      </c>
      <c r="B33748" s="34">
        <v>56</v>
      </c>
      <c r="C33748" s="34">
        <v>65</v>
      </c>
      <c r="D33748" s="34">
        <v>101</v>
      </c>
      <c r="E33748" s="34">
        <v>98</v>
      </c>
      <c r="F33748" s="34">
        <v>74</v>
      </c>
      <c r="G33748" s="34">
        <v>69</v>
      </c>
      <c r="H33748" s="34">
        <v>61</v>
      </c>
      <c r="I33748" s="34">
        <v>55</v>
      </c>
      <c r="J33748" s="34">
        <v>62</v>
      </c>
      <c r="K33748" s="34">
        <v>71</v>
      </c>
      <c r="L33748" s="34">
        <v>52</v>
      </c>
      <c r="M33748" s="34">
        <v>55</v>
      </c>
      <c r="N33748" s="34">
        <v>64</v>
      </c>
      <c r="O33748" s="34">
        <v>76</v>
      </c>
      <c r="P33748" s="34">
        <v>54</v>
      </c>
      <c r="Q33748" s="34">
        <v>69</v>
      </c>
      <c r="R33748" s="34">
        <v>66</v>
      </c>
      <c r="S33748" s="34">
        <v>78</v>
      </c>
      <c r="T33748" s="34">
        <v>54</v>
      </c>
      <c r="U33748" s="34">
        <v>38</v>
      </c>
      <c r="V33748" s="34">
        <v>82</v>
      </c>
      <c r="W33748" s="34">
        <v>73</v>
      </c>
      <c r="X33748" s="34">
        <v>81</v>
      </c>
      <c r="Y33748" s="34">
        <v>26</v>
      </c>
      <c r="Z33748" s="34">
        <v>75</v>
      </c>
      <c r="AA33748" s="34">
        <v>86</v>
      </c>
      <c r="AB33748" s="34">
        <v>45</v>
      </c>
      <c r="AC33748" s="34">
        <v>118</v>
      </c>
    </row>
    <row r="33749" spans="1:29" x14ac:dyDescent="0.2">
      <c r="A33749" s="34" t="s">
        <v>94242</v>
      </c>
      <c r="B33749" s="34">
        <v>66</v>
      </c>
      <c r="C33749" s="34">
        <v>69</v>
      </c>
      <c r="D33749" s="34">
        <v>105</v>
      </c>
      <c r="E33749" s="34">
        <v>54</v>
      </c>
      <c r="F33749" s="34">
        <v>132</v>
      </c>
      <c r="G33749" s="34">
        <v>86</v>
      </c>
      <c r="H33749" s="34">
        <v>123</v>
      </c>
      <c r="I33749" s="34">
        <v>94</v>
      </c>
      <c r="J33749" s="34">
        <v>68</v>
      </c>
      <c r="K33749" s="34">
        <v>85</v>
      </c>
      <c r="L33749" s="34">
        <v>111</v>
      </c>
      <c r="M33749" s="34">
        <v>77</v>
      </c>
      <c r="N33749" s="34">
        <v>91</v>
      </c>
      <c r="O33749" s="34">
        <v>68</v>
      </c>
      <c r="P33749" s="34">
        <v>115</v>
      </c>
      <c r="Q33749" s="34">
        <v>101</v>
      </c>
      <c r="R33749" s="34">
        <v>135</v>
      </c>
      <c r="S33749" s="34">
        <v>133</v>
      </c>
      <c r="T33749" s="34">
        <v>121</v>
      </c>
      <c r="U33749" s="34">
        <v>67</v>
      </c>
      <c r="V33749" s="34">
        <v>106</v>
      </c>
      <c r="W33749" s="34">
        <v>100</v>
      </c>
      <c r="X33749" s="34">
        <v>95</v>
      </c>
      <c r="Y33749" s="34">
        <v>110</v>
      </c>
      <c r="Z33749" s="34">
        <v>94</v>
      </c>
      <c r="AA33749" s="34">
        <v>113</v>
      </c>
      <c r="AB33749" s="34">
        <v>112</v>
      </c>
      <c r="AC33749" s="34">
        <v>88</v>
      </c>
    </row>
    <row r="33750" spans="1:29" x14ac:dyDescent="0.2">
      <c r="A33750" s="34" t="s">
        <v>94243</v>
      </c>
      <c r="B33750" s="34">
        <v>80</v>
      </c>
      <c r="C33750" s="34">
        <v>108</v>
      </c>
      <c r="D33750" s="34">
        <v>117</v>
      </c>
      <c r="E33750" s="34">
        <v>120</v>
      </c>
      <c r="F33750" s="34">
        <v>85</v>
      </c>
      <c r="G33750" s="34">
        <v>97</v>
      </c>
      <c r="H33750" s="34">
        <v>111</v>
      </c>
      <c r="I33750" s="34">
        <v>98</v>
      </c>
      <c r="J33750" s="34">
        <v>103</v>
      </c>
      <c r="K33750" s="34">
        <v>101</v>
      </c>
      <c r="L33750" s="34">
        <v>60</v>
      </c>
      <c r="M33750" s="34">
        <v>72</v>
      </c>
      <c r="N33750" s="34">
        <v>83</v>
      </c>
      <c r="O33750" s="34">
        <v>86</v>
      </c>
      <c r="P33750" s="34">
        <v>72</v>
      </c>
      <c r="Q33750" s="34">
        <v>124</v>
      </c>
      <c r="R33750" s="34">
        <v>137</v>
      </c>
      <c r="S33750" s="34">
        <v>149</v>
      </c>
      <c r="T33750" s="34">
        <v>96</v>
      </c>
      <c r="U33750" s="34">
        <v>97</v>
      </c>
      <c r="V33750" s="34">
        <v>124</v>
      </c>
      <c r="W33750" s="34">
        <v>135</v>
      </c>
      <c r="X33750" s="34">
        <v>127</v>
      </c>
      <c r="Y33750" s="34">
        <v>98</v>
      </c>
      <c r="Z33750" s="34">
        <v>98</v>
      </c>
      <c r="AA33750" s="34">
        <v>135</v>
      </c>
      <c r="AB33750" s="34">
        <v>128</v>
      </c>
      <c r="AC33750" s="34">
        <v>153</v>
      </c>
    </row>
    <row r="33751" spans="1:29" x14ac:dyDescent="0.2">
      <c r="A33751" s="34" t="s">
        <v>94244</v>
      </c>
      <c r="B33751" s="34">
        <v>36</v>
      </c>
      <c r="C33751" s="34">
        <v>30</v>
      </c>
      <c r="D33751" s="34">
        <v>41</v>
      </c>
      <c r="E33751" s="34">
        <v>42</v>
      </c>
      <c r="F33751" s="34">
        <v>36</v>
      </c>
      <c r="G33751" s="34">
        <v>34</v>
      </c>
      <c r="H33751" s="34">
        <v>28</v>
      </c>
      <c r="I33751" s="34">
        <v>37</v>
      </c>
      <c r="J33751" s="34">
        <v>28</v>
      </c>
      <c r="K33751" s="34">
        <v>34</v>
      </c>
      <c r="L33751" s="34">
        <v>33</v>
      </c>
      <c r="M33751" s="34">
        <v>20</v>
      </c>
      <c r="N33751" s="34">
        <v>47</v>
      </c>
      <c r="O33751" s="34">
        <v>25</v>
      </c>
      <c r="P33751" s="34">
        <v>36</v>
      </c>
      <c r="Q33751" s="34">
        <v>39</v>
      </c>
      <c r="R33751" s="34">
        <v>38</v>
      </c>
      <c r="S33751" s="34">
        <v>30</v>
      </c>
      <c r="T33751" s="34">
        <v>22</v>
      </c>
      <c r="U33751" s="34">
        <v>26</v>
      </c>
      <c r="V33751" s="34">
        <v>37</v>
      </c>
      <c r="W33751" s="34">
        <v>36</v>
      </c>
      <c r="X33751" s="34">
        <v>57</v>
      </c>
      <c r="Y33751" s="34">
        <v>34</v>
      </c>
      <c r="Z33751" s="34">
        <v>29</v>
      </c>
      <c r="AA33751" s="34">
        <v>29</v>
      </c>
      <c r="AB33751" s="34">
        <v>25</v>
      </c>
      <c r="AC33751" s="34">
        <v>53</v>
      </c>
    </row>
    <row r="33752" spans="1:29" x14ac:dyDescent="0.2">
      <c r="A33752" s="34" t="s">
        <v>94245</v>
      </c>
      <c r="B33752" s="34">
        <v>87</v>
      </c>
      <c r="C33752" s="34">
        <v>116</v>
      </c>
      <c r="D33752" s="34">
        <v>127</v>
      </c>
      <c r="E33752" s="34">
        <v>117</v>
      </c>
      <c r="F33752" s="34">
        <v>99</v>
      </c>
      <c r="G33752" s="34">
        <v>140</v>
      </c>
      <c r="H33752" s="34">
        <v>129</v>
      </c>
      <c r="I33752" s="34">
        <v>104</v>
      </c>
      <c r="J33752" s="34">
        <v>101</v>
      </c>
      <c r="K33752" s="34">
        <v>112</v>
      </c>
      <c r="L33752" s="34">
        <v>94</v>
      </c>
      <c r="M33752" s="34">
        <v>114</v>
      </c>
      <c r="N33752" s="34">
        <v>99</v>
      </c>
      <c r="O33752" s="34">
        <v>99</v>
      </c>
      <c r="P33752" s="34">
        <v>99</v>
      </c>
      <c r="Q33752" s="34">
        <v>138</v>
      </c>
      <c r="R33752" s="34">
        <v>114</v>
      </c>
      <c r="S33752" s="34">
        <v>125</v>
      </c>
      <c r="T33752" s="34">
        <v>122</v>
      </c>
      <c r="U33752" s="34">
        <v>140</v>
      </c>
      <c r="V33752" s="34">
        <v>133</v>
      </c>
      <c r="W33752" s="34">
        <v>161</v>
      </c>
      <c r="X33752" s="34">
        <v>137</v>
      </c>
      <c r="Y33752" s="34">
        <v>105</v>
      </c>
      <c r="Z33752" s="34">
        <v>106</v>
      </c>
      <c r="AA33752" s="34">
        <v>137</v>
      </c>
      <c r="AB33752" s="34">
        <v>181</v>
      </c>
      <c r="AC33752" s="34">
        <v>166</v>
      </c>
    </row>
    <row r="33753" spans="1:29" x14ac:dyDescent="0.2">
      <c r="A33753" s="34" t="s">
        <v>94246</v>
      </c>
      <c r="B33753" s="34">
        <v>43</v>
      </c>
      <c r="C33753" s="34">
        <v>99</v>
      </c>
      <c r="D33753" s="34">
        <v>120</v>
      </c>
      <c r="E33753" s="34">
        <v>117</v>
      </c>
      <c r="F33753" s="34">
        <v>69</v>
      </c>
      <c r="G33753" s="34">
        <v>73</v>
      </c>
      <c r="H33753" s="34">
        <v>61</v>
      </c>
      <c r="I33753" s="34">
        <v>73</v>
      </c>
      <c r="J33753" s="34">
        <v>36</v>
      </c>
      <c r="K33753" s="34">
        <v>96</v>
      </c>
      <c r="L33753" s="34">
        <v>26</v>
      </c>
      <c r="M33753" s="34">
        <v>82</v>
      </c>
      <c r="N33753" s="34">
        <v>49</v>
      </c>
      <c r="O33753" s="34">
        <v>50</v>
      </c>
      <c r="P33753" s="34">
        <v>42</v>
      </c>
      <c r="Q33753" s="34">
        <v>92</v>
      </c>
      <c r="R33753" s="34">
        <v>47</v>
      </c>
      <c r="S33753" s="34">
        <v>97</v>
      </c>
      <c r="T33753" s="34">
        <v>25</v>
      </c>
      <c r="U33753" s="34">
        <v>62</v>
      </c>
      <c r="V33753" s="34">
        <v>73</v>
      </c>
      <c r="W33753" s="34">
        <v>72</v>
      </c>
      <c r="X33753" s="34">
        <v>91</v>
      </c>
      <c r="Y33753" s="34">
        <v>55</v>
      </c>
      <c r="Z33753" s="34">
        <v>84</v>
      </c>
      <c r="AA33753" s="34">
        <v>85</v>
      </c>
      <c r="AB33753" s="34">
        <v>34</v>
      </c>
      <c r="AC33753" s="34">
        <v>148</v>
      </c>
    </row>
    <row r="33754" spans="1:29" x14ac:dyDescent="0.2">
      <c r="A33754" s="34" t="s">
        <v>94247</v>
      </c>
      <c r="B33754" s="34">
        <v>71</v>
      </c>
      <c r="C33754" s="34">
        <v>127</v>
      </c>
      <c r="D33754" s="34">
        <v>104</v>
      </c>
      <c r="E33754" s="34">
        <v>155</v>
      </c>
      <c r="F33754" s="34">
        <v>119</v>
      </c>
      <c r="G33754" s="34">
        <v>158</v>
      </c>
      <c r="H33754" s="34">
        <v>101</v>
      </c>
      <c r="I33754" s="34">
        <v>136</v>
      </c>
      <c r="J33754" s="34">
        <v>94</v>
      </c>
      <c r="K33754" s="34">
        <v>174</v>
      </c>
      <c r="L33754" s="34">
        <v>63</v>
      </c>
      <c r="M33754" s="34">
        <v>149</v>
      </c>
      <c r="N33754" s="34">
        <v>78</v>
      </c>
      <c r="O33754" s="34">
        <v>139</v>
      </c>
      <c r="P33754" s="34">
        <v>75</v>
      </c>
      <c r="Q33754" s="34">
        <v>131</v>
      </c>
      <c r="R33754" s="34">
        <v>105</v>
      </c>
      <c r="S33754" s="34">
        <v>127</v>
      </c>
      <c r="T33754" s="34">
        <v>82</v>
      </c>
      <c r="U33754" s="34">
        <v>145</v>
      </c>
      <c r="V33754" s="34">
        <v>93</v>
      </c>
      <c r="W33754" s="34">
        <v>136</v>
      </c>
      <c r="X33754" s="34">
        <v>115</v>
      </c>
      <c r="Y33754" s="34">
        <v>145</v>
      </c>
      <c r="Z33754" s="34">
        <v>101</v>
      </c>
      <c r="AA33754" s="34">
        <v>170</v>
      </c>
      <c r="AB33754" s="34">
        <v>149</v>
      </c>
      <c r="AC33754" s="34">
        <v>214</v>
      </c>
    </row>
    <row r="33755" spans="1:29" x14ac:dyDescent="0.2">
      <c r="A33755" s="34" t="s">
        <v>94248</v>
      </c>
      <c r="B33755" s="34">
        <v>55</v>
      </c>
      <c r="C33755" s="34">
        <v>32</v>
      </c>
      <c r="D33755" s="34">
        <v>67</v>
      </c>
      <c r="E33755" s="34">
        <v>59</v>
      </c>
      <c r="F33755" s="34">
        <v>66</v>
      </c>
      <c r="G33755" s="34">
        <v>26</v>
      </c>
      <c r="H33755" s="34">
        <v>21</v>
      </c>
      <c r="I33755" s="34">
        <v>33</v>
      </c>
      <c r="J33755" s="34">
        <v>29</v>
      </c>
      <c r="K33755" s="34">
        <v>38</v>
      </c>
      <c r="L33755" s="34">
        <v>34</v>
      </c>
      <c r="M33755" s="34">
        <v>51</v>
      </c>
      <c r="N33755" s="34">
        <v>34</v>
      </c>
      <c r="O33755" s="34">
        <v>63</v>
      </c>
      <c r="P33755" s="34">
        <v>50</v>
      </c>
      <c r="Q33755" s="34">
        <v>52</v>
      </c>
      <c r="R33755" s="34">
        <v>70</v>
      </c>
      <c r="S33755" s="34">
        <v>51</v>
      </c>
      <c r="T33755" s="34">
        <v>40</v>
      </c>
      <c r="U33755" s="34">
        <v>45</v>
      </c>
      <c r="V33755" s="34">
        <v>53</v>
      </c>
      <c r="W33755" s="34">
        <v>82</v>
      </c>
      <c r="X33755" s="34">
        <v>100</v>
      </c>
      <c r="Y33755" s="34">
        <v>38</v>
      </c>
      <c r="Z33755" s="34">
        <v>76</v>
      </c>
      <c r="AA33755" s="34">
        <v>49</v>
      </c>
      <c r="AB33755" s="34">
        <v>49</v>
      </c>
      <c r="AC33755" s="34">
        <v>115</v>
      </c>
    </row>
    <row r="33756" spans="1:29" x14ac:dyDescent="0.2">
      <c r="A33756" s="34" t="s">
        <v>94249</v>
      </c>
      <c r="B33756" s="34">
        <v>61</v>
      </c>
      <c r="C33756" s="34">
        <v>90</v>
      </c>
      <c r="D33756" s="34">
        <v>74</v>
      </c>
      <c r="E33756" s="34">
        <v>74</v>
      </c>
      <c r="F33756" s="34">
        <v>52</v>
      </c>
      <c r="G33756" s="34">
        <v>44</v>
      </c>
      <c r="H33756" s="34">
        <v>48</v>
      </c>
      <c r="I33756" s="34">
        <v>50</v>
      </c>
      <c r="J33756" s="34">
        <v>27</v>
      </c>
      <c r="K33756" s="34">
        <v>89</v>
      </c>
      <c r="L33756" s="34">
        <v>19</v>
      </c>
      <c r="M33756" s="34">
        <v>54</v>
      </c>
      <c r="N33756" s="34">
        <v>37</v>
      </c>
      <c r="O33756" s="34">
        <v>53</v>
      </c>
      <c r="P33756" s="34">
        <v>52</v>
      </c>
      <c r="Q33756" s="34">
        <v>70</v>
      </c>
      <c r="R33756" s="34">
        <v>39</v>
      </c>
      <c r="S33756" s="34">
        <v>83</v>
      </c>
      <c r="T33756" s="34">
        <v>30</v>
      </c>
      <c r="U33756" s="34">
        <v>39</v>
      </c>
      <c r="V33756" s="34">
        <v>43</v>
      </c>
      <c r="W33756" s="34">
        <v>45</v>
      </c>
      <c r="X33756" s="34">
        <v>57</v>
      </c>
      <c r="Y33756" s="34">
        <v>24</v>
      </c>
      <c r="Z33756" s="34">
        <v>49</v>
      </c>
      <c r="AA33756" s="34">
        <v>59</v>
      </c>
      <c r="AB33756" s="34">
        <v>19</v>
      </c>
      <c r="AC33756" s="34">
        <v>76</v>
      </c>
    </row>
    <row r="33757" spans="1:29" x14ac:dyDescent="0.2">
      <c r="A33757" s="34" t="s">
        <v>94250</v>
      </c>
      <c r="B33757" s="34">
        <v>82</v>
      </c>
      <c r="C33757" s="34">
        <v>56</v>
      </c>
      <c r="D33757" s="34">
        <v>56</v>
      </c>
      <c r="E33757" s="34">
        <v>68</v>
      </c>
      <c r="F33757" s="34">
        <v>44</v>
      </c>
      <c r="G33757" s="34">
        <v>75</v>
      </c>
      <c r="H33757" s="34">
        <v>77</v>
      </c>
      <c r="I33757" s="34">
        <v>72</v>
      </c>
      <c r="J33757" s="34">
        <v>49</v>
      </c>
      <c r="K33757" s="34">
        <v>85</v>
      </c>
      <c r="L33757" s="34">
        <v>60</v>
      </c>
      <c r="M33757" s="34">
        <v>71</v>
      </c>
      <c r="N33757" s="34">
        <v>40</v>
      </c>
      <c r="O33757" s="34">
        <v>36</v>
      </c>
      <c r="P33757" s="34">
        <v>42</v>
      </c>
      <c r="Q33757" s="34">
        <v>74</v>
      </c>
      <c r="R33757" s="34">
        <v>82</v>
      </c>
      <c r="S33757" s="34">
        <v>81</v>
      </c>
      <c r="T33757" s="34">
        <v>71</v>
      </c>
      <c r="U33757" s="34">
        <v>74</v>
      </c>
      <c r="V33757" s="34">
        <v>52</v>
      </c>
      <c r="W33757" s="34">
        <v>82</v>
      </c>
      <c r="X33757" s="34">
        <v>99</v>
      </c>
      <c r="Y33757" s="34">
        <v>82</v>
      </c>
      <c r="Z33757" s="34">
        <v>70</v>
      </c>
      <c r="AA33757" s="34">
        <v>107</v>
      </c>
      <c r="AB33757" s="34">
        <v>77</v>
      </c>
      <c r="AC33757" s="34">
        <v>105</v>
      </c>
    </row>
    <row r="33758" spans="1:29" x14ac:dyDescent="0.2">
      <c r="A33758" s="34" t="s">
        <v>94251</v>
      </c>
      <c r="B33758" s="34">
        <v>36</v>
      </c>
      <c r="C33758" s="34">
        <v>80</v>
      </c>
      <c r="D33758" s="34">
        <v>65</v>
      </c>
      <c r="E33758" s="34">
        <v>99</v>
      </c>
      <c r="F33758" s="34">
        <v>28</v>
      </c>
      <c r="G33758" s="34">
        <v>74</v>
      </c>
      <c r="H33758" s="34">
        <v>35</v>
      </c>
      <c r="I33758" s="34">
        <v>67</v>
      </c>
      <c r="J33758" s="34">
        <v>25</v>
      </c>
      <c r="K33758" s="34">
        <v>103</v>
      </c>
      <c r="L33758" s="34">
        <v>9</v>
      </c>
      <c r="M33758" s="34">
        <v>53</v>
      </c>
      <c r="N33758" s="34">
        <v>28</v>
      </c>
      <c r="O33758" s="34">
        <v>39</v>
      </c>
      <c r="P33758" s="34">
        <v>31</v>
      </c>
      <c r="Q33758" s="34">
        <v>57</v>
      </c>
      <c r="R33758" s="34">
        <v>46</v>
      </c>
      <c r="S33758" s="34">
        <v>115</v>
      </c>
      <c r="T33758" s="34">
        <v>11</v>
      </c>
      <c r="U33758" s="34">
        <v>47</v>
      </c>
      <c r="V33758" s="34">
        <v>32</v>
      </c>
      <c r="W33758" s="34">
        <v>79</v>
      </c>
      <c r="X33758" s="34">
        <v>40</v>
      </c>
      <c r="Y33758" s="34">
        <v>26</v>
      </c>
      <c r="Z33758" s="34">
        <v>61</v>
      </c>
      <c r="AA33758" s="34">
        <v>102</v>
      </c>
      <c r="AB33758" s="34">
        <v>19</v>
      </c>
      <c r="AC33758" s="34">
        <v>108</v>
      </c>
    </row>
    <row r="33759" spans="1:29" x14ac:dyDescent="0.2">
      <c r="A33759" s="34" t="s">
        <v>94252</v>
      </c>
      <c r="B33759" s="34">
        <v>179</v>
      </c>
      <c r="C33759" s="34">
        <v>173</v>
      </c>
      <c r="D33759" s="34">
        <v>237</v>
      </c>
      <c r="E33759" s="34">
        <v>200</v>
      </c>
      <c r="F33759" s="34">
        <v>200</v>
      </c>
      <c r="G33759" s="34">
        <v>142</v>
      </c>
      <c r="H33759" s="34">
        <v>170</v>
      </c>
      <c r="I33759" s="34">
        <v>167</v>
      </c>
      <c r="J33759" s="34">
        <v>125</v>
      </c>
      <c r="K33759" s="34">
        <v>186</v>
      </c>
      <c r="L33759" s="34">
        <v>85</v>
      </c>
      <c r="M33759" s="34">
        <v>182</v>
      </c>
      <c r="N33759" s="34">
        <v>120</v>
      </c>
      <c r="O33759" s="34">
        <v>144</v>
      </c>
      <c r="P33759" s="34">
        <v>139</v>
      </c>
      <c r="Q33759" s="34">
        <v>225</v>
      </c>
      <c r="R33759" s="34">
        <v>176</v>
      </c>
      <c r="S33759" s="34">
        <v>253</v>
      </c>
      <c r="T33759" s="34">
        <v>99</v>
      </c>
      <c r="U33759" s="34">
        <v>155</v>
      </c>
      <c r="V33759" s="34">
        <v>194</v>
      </c>
      <c r="W33759" s="34">
        <v>181</v>
      </c>
      <c r="X33759" s="34">
        <v>209</v>
      </c>
      <c r="Y33759" s="34">
        <v>148</v>
      </c>
      <c r="Z33759" s="34">
        <v>247</v>
      </c>
      <c r="AA33759" s="34">
        <v>217</v>
      </c>
      <c r="AB33759" s="34">
        <v>152</v>
      </c>
      <c r="AC33759" s="34">
        <v>293</v>
      </c>
    </row>
    <row r="33760" spans="1:29" x14ac:dyDescent="0.2">
      <c r="A33760" s="34" t="s">
        <v>94253</v>
      </c>
      <c r="B33760" s="34">
        <v>57</v>
      </c>
      <c r="C33760" s="34">
        <v>55</v>
      </c>
      <c r="D33760" s="34">
        <v>100</v>
      </c>
      <c r="E33760" s="34">
        <v>80</v>
      </c>
      <c r="F33760" s="34">
        <v>77</v>
      </c>
      <c r="G33760" s="34">
        <v>46</v>
      </c>
      <c r="H33760" s="34">
        <v>58</v>
      </c>
      <c r="I33760" s="34">
        <v>46</v>
      </c>
      <c r="J33760" s="34">
        <v>41</v>
      </c>
      <c r="K33760" s="34">
        <v>50</v>
      </c>
      <c r="L33760" s="34">
        <v>47</v>
      </c>
      <c r="M33760" s="34">
        <v>48</v>
      </c>
      <c r="N33760" s="34">
        <v>54</v>
      </c>
      <c r="O33760" s="34">
        <v>51</v>
      </c>
      <c r="P33760" s="34">
        <v>41</v>
      </c>
      <c r="Q33760" s="34">
        <v>64</v>
      </c>
      <c r="R33760" s="34">
        <v>95</v>
      </c>
      <c r="S33760" s="34">
        <v>96</v>
      </c>
      <c r="T33760" s="34">
        <v>72</v>
      </c>
      <c r="U33760" s="34">
        <v>62</v>
      </c>
      <c r="V33760" s="34">
        <v>91</v>
      </c>
      <c r="W33760" s="34">
        <v>82</v>
      </c>
      <c r="X33760" s="34">
        <v>105</v>
      </c>
      <c r="Y33760" s="34">
        <v>63</v>
      </c>
      <c r="Z33760" s="34">
        <v>108</v>
      </c>
      <c r="AA33760" s="34">
        <v>69</v>
      </c>
      <c r="AB33760" s="34">
        <v>79</v>
      </c>
      <c r="AC33760" s="34">
        <v>101</v>
      </c>
    </row>
    <row r="33761" spans="1:29" x14ac:dyDescent="0.2">
      <c r="A33761" s="34" t="s">
        <v>94254</v>
      </c>
      <c r="B33761" s="34">
        <v>39</v>
      </c>
      <c r="C33761" s="34">
        <v>45</v>
      </c>
      <c r="D33761" s="34">
        <v>94</v>
      </c>
      <c r="E33761" s="34">
        <v>92</v>
      </c>
      <c r="F33761" s="34">
        <v>55</v>
      </c>
      <c r="G33761" s="34">
        <v>56</v>
      </c>
      <c r="H33761" s="34">
        <v>39</v>
      </c>
      <c r="I33761" s="34">
        <v>46</v>
      </c>
      <c r="J33761" s="34">
        <v>34</v>
      </c>
      <c r="K33761" s="34">
        <v>93</v>
      </c>
      <c r="L33761" s="34">
        <v>22</v>
      </c>
      <c r="M33761" s="34">
        <v>49</v>
      </c>
      <c r="N33761" s="34">
        <v>44</v>
      </c>
      <c r="O33761" s="34">
        <v>42</v>
      </c>
      <c r="P33761" s="34">
        <v>47</v>
      </c>
      <c r="Q33761" s="34">
        <v>86</v>
      </c>
      <c r="R33761" s="34">
        <v>40</v>
      </c>
      <c r="S33761" s="34">
        <v>103</v>
      </c>
      <c r="T33761" s="34">
        <v>34</v>
      </c>
      <c r="U33761" s="34">
        <v>43</v>
      </c>
      <c r="V33761" s="34">
        <v>61</v>
      </c>
      <c r="W33761" s="34">
        <v>53</v>
      </c>
      <c r="X33761" s="34">
        <v>73</v>
      </c>
      <c r="Y33761" s="34">
        <v>38</v>
      </c>
      <c r="Z33761" s="34">
        <v>55</v>
      </c>
      <c r="AA33761" s="34">
        <v>55</v>
      </c>
      <c r="AB33761" s="34">
        <v>39</v>
      </c>
      <c r="AC33761" s="34">
        <v>90</v>
      </c>
    </row>
    <row r="33762" spans="1:29" x14ac:dyDescent="0.2">
      <c r="A33762" s="34" t="s">
        <v>94255</v>
      </c>
      <c r="B33762" s="34">
        <v>6</v>
      </c>
      <c r="C33762" s="34">
        <v>3</v>
      </c>
      <c r="D33762" s="34">
        <v>1</v>
      </c>
      <c r="E33762" s="34">
        <v>1</v>
      </c>
      <c r="F33762" s="34">
        <v>5</v>
      </c>
      <c r="G33762" s="34">
        <v>5</v>
      </c>
      <c r="H33762" s="34">
        <v>5</v>
      </c>
      <c r="I33762" s="34">
        <v>6</v>
      </c>
      <c r="J33762" s="34">
        <v>1</v>
      </c>
      <c r="K33762" s="34">
        <v>5</v>
      </c>
      <c r="L33762" s="34">
        <v>6</v>
      </c>
      <c r="M33762" s="34">
        <v>3</v>
      </c>
      <c r="N33762" s="34">
        <v>6</v>
      </c>
      <c r="O33762" s="34">
        <v>9</v>
      </c>
      <c r="P33762" s="34">
        <v>5</v>
      </c>
      <c r="Q33762" s="34">
        <v>4</v>
      </c>
      <c r="R33762" s="34">
        <v>3</v>
      </c>
      <c r="S33762" s="34">
        <v>8</v>
      </c>
      <c r="T33762" s="34">
        <v>2</v>
      </c>
      <c r="U33762" s="34">
        <v>9</v>
      </c>
      <c r="V33762" s="34">
        <v>8</v>
      </c>
      <c r="W33762" s="34">
        <v>4</v>
      </c>
      <c r="X33762" s="34">
        <v>6</v>
      </c>
      <c r="Y33762" s="34">
        <v>7</v>
      </c>
      <c r="Z33762" s="34">
        <v>2</v>
      </c>
      <c r="AA33762" s="34">
        <v>2</v>
      </c>
      <c r="AB33762" s="34">
        <v>5</v>
      </c>
      <c r="AC33762" s="34">
        <v>6</v>
      </c>
    </row>
    <row r="33763" spans="1:29" x14ac:dyDescent="0.2">
      <c r="A33763" s="34" t="s">
        <v>94256</v>
      </c>
      <c r="B33763" s="34">
        <v>95</v>
      </c>
      <c r="C33763" s="34">
        <v>116</v>
      </c>
      <c r="D33763" s="34">
        <v>144</v>
      </c>
      <c r="E33763" s="34">
        <v>129</v>
      </c>
      <c r="F33763" s="34">
        <v>92</v>
      </c>
      <c r="G33763" s="34">
        <v>157</v>
      </c>
      <c r="H33763" s="34">
        <v>78</v>
      </c>
      <c r="I33763" s="34">
        <v>109</v>
      </c>
      <c r="J33763" s="34">
        <v>61</v>
      </c>
      <c r="K33763" s="34">
        <v>283</v>
      </c>
      <c r="L33763" s="34">
        <v>60</v>
      </c>
      <c r="M33763" s="34">
        <v>100</v>
      </c>
      <c r="N33763" s="34">
        <v>67</v>
      </c>
      <c r="O33763" s="34">
        <v>122</v>
      </c>
      <c r="P33763" s="34">
        <v>78</v>
      </c>
      <c r="Q33763" s="34">
        <v>178</v>
      </c>
      <c r="R33763" s="34">
        <v>89</v>
      </c>
      <c r="S33763" s="34">
        <v>182</v>
      </c>
      <c r="T33763" s="34">
        <v>66</v>
      </c>
      <c r="U33763" s="34">
        <v>94</v>
      </c>
      <c r="V33763" s="34">
        <v>78</v>
      </c>
      <c r="W33763" s="34">
        <v>168</v>
      </c>
      <c r="X33763" s="34">
        <v>119</v>
      </c>
      <c r="Y33763" s="34">
        <v>92</v>
      </c>
      <c r="Z33763" s="34">
        <v>66</v>
      </c>
      <c r="AA33763" s="34">
        <v>224</v>
      </c>
      <c r="AB33763" s="34">
        <v>115</v>
      </c>
      <c r="AC33763" s="34">
        <v>191</v>
      </c>
    </row>
    <row r="33764" spans="1:29" x14ac:dyDescent="0.2">
      <c r="A33764" s="34" t="s">
        <v>94257</v>
      </c>
      <c r="B33764" s="34">
        <v>23</v>
      </c>
      <c r="C33764" s="34">
        <v>26</v>
      </c>
      <c r="D33764" s="34">
        <v>13</v>
      </c>
      <c r="E33764" s="34">
        <v>18</v>
      </c>
      <c r="F33764" s="34">
        <v>22</v>
      </c>
      <c r="G33764" s="34">
        <v>8</v>
      </c>
      <c r="H33764" s="34">
        <v>12</v>
      </c>
      <c r="I33764" s="34">
        <v>9</v>
      </c>
      <c r="J33764" s="34">
        <v>10</v>
      </c>
      <c r="K33764" s="34">
        <v>13</v>
      </c>
      <c r="L33764" s="34">
        <v>9</v>
      </c>
      <c r="M33764" s="34">
        <v>11</v>
      </c>
      <c r="N33764" s="34">
        <v>8</v>
      </c>
      <c r="O33764" s="34">
        <v>25</v>
      </c>
      <c r="P33764" s="34">
        <v>8</v>
      </c>
      <c r="Q33764" s="34">
        <v>10</v>
      </c>
      <c r="R33764" s="34">
        <v>26</v>
      </c>
      <c r="S33764" s="34">
        <v>27</v>
      </c>
      <c r="T33764" s="34">
        <v>9</v>
      </c>
      <c r="U33764" s="34">
        <v>11</v>
      </c>
      <c r="V33764" s="34">
        <v>17</v>
      </c>
      <c r="W33764" s="34">
        <v>25</v>
      </c>
      <c r="X33764" s="34">
        <v>10</v>
      </c>
      <c r="Y33764" s="34">
        <v>11</v>
      </c>
      <c r="Z33764" s="34">
        <v>11</v>
      </c>
      <c r="AA33764" s="34">
        <v>28</v>
      </c>
      <c r="AB33764" s="34">
        <v>3</v>
      </c>
      <c r="AC33764" s="34">
        <v>24</v>
      </c>
    </row>
    <row r="33765" spans="1:29" x14ac:dyDescent="0.2">
      <c r="A33765" s="34" t="s">
        <v>94258</v>
      </c>
      <c r="B33765" s="34">
        <v>94</v>
      </c>
      <c r="C33765" s="34">
        <v>76</v>
      </c>
      <c r="D33765" s="34">
        <v>72</v>
      </c>
      <c r="E33765" s="34">
        <v>59</v>
      </c>
      <c r="F33765" s="34">
        <v>86</v>
      </c>
      <c r="G33765" s="34">
        <v>53</v>
      </c>
      <c r="H33765" s="34">
        <v>61</v>
      </c>
      <c r="I33765" s="34">
        <v>43</v>
      </c>
      <c r="J33765" s="34">
        <v>71</v>
      </c>
      <c r="K33765" s="34">
        <v>78</v>
      </c>
      <c r="L33765" s="34">
        <v>41</v>
      </c>
      <c r="M33765" s="34">
        <v>71</v>
      </c>
      <c r="N33765" s="34">
        <v>72</v>
      </c>
      <c r="O33765" s="34">
        <v>51</v>
      </c>
      <c r="P33765" s="34">
        <v>62</v>
      </c>
      <c r="Q33765" s="34">
        <v>113</v>
      </c>
      <c r="R33765" s="34">
        <v>54</v>
      </c>
      <c r="S33765" s="34">
        <v>83</v>
      </c>
      <c r="T33765" s="34">
        <v>76</v>
      </c>
      <c r="U33765" s="34">
        <v>67</v>
      </c>
      <c r="V33765" s="34">
        <v>68</v>
      </c>
      <c r="W33765" s="34">
        <v>103</v>
      </c>
      <c r="X33765" s="34">
        <v>67</v>
      </c>
      <c r="Y33765" s="34">
        <v>91</v>
      </c>
      <c r="Z33765" s="34">
        <v>55</v>
      </c>
      <c r="AA33765" s="34">
        <v>78</v>
      </c>
      <c r="AB33765" s="34">
        <v>86</v>
      </c>
      <c r="AC33765" s="34">
        <v>112</v>
      </c>
    </row>
    <row r="33766" spans="1:29" x14ac:dyDescent="0.2">
      <c r="A33766" s="34" t="s">
        <v>94259</v>
      </c>
      <c r="B33766" s="34">
        <v>55</v>
      </c>
      <c r="C33766" s="34">
        <v>67</v>
      </c>
      <c r="D33766" s="34">
        <v>77</v>
      </c>
      <c r="E33766" s="34">
        <v>63</v>
      </c>
      <c r="F33766" s="34">
        <v>56</v>
      </c>
      <c r="G33766" s="34">
        <v>54</v>
      </c>
      <c r="H33766" s="34">
        <v>50</v>
      </c>
      <c r="I33766" s="34">
        <v>54</v>
      </c>
      <c r="J33766" s="34">
        <v>36</v>
      </c>
      <c r="K33766" s="34">
        <v>112</v>
      </c>
      <c r="L33766" s="34">
        <v>35</v>
      </c>
      <c r="M33766" s="34">
        <v>63</v>
      </c>
      <c r="N33766" s="34">
        <v>52</v>
      </c>
      <c r="O33766" s="34">
        <v>51</v>
      </c>
      <c r="P33766" s="34">
        <v>49</v>
      </c>
      <c r="Q33766" s="34">
        <v>91</v>
      </c>
      <c r="R33766" s="34">
        <v>77</v>
      </c>
      <c r="S33766" s="34">
        <v>83</v>
      </c>
      <c r="T33766" s="34">
        <v>45</v>
      </c>
      <c r="U33766" s="34">
        <v>66</v>
      </c>
      <c r="V33766" s="34">
        <v>68</v>
      </c>
      <c r="W33766" s="34">
        <v>65</v>
      </c>
      <c r="X33766" s="34">
        <v>44</v>
      </c>
      <c r="Y33766" s="34">
        <v>67</v>
      </c>
      <c r="Z33766" s="34">
        <v>54</v>
      </c>
      <c r="AA33766" s="34">
        <v>123</v>
      </c>
      <c r="AB33766" s="34">
        <v>57</v>
      </c>
      <c r="AC33766" s="34">
        <v>133</v>
      </c>
    </row>
    <row r="33767" spans="1:29" x14ac:dyDescent="0.2">
      <c r="A33767" s="34" t="s">
        <v>94260</v>
      </c>
      <c r="B33767" s="34">
        <v>94</v>
      </c>
      <c r="C33767" s="34">
        <v>76</v>
      </c>
      <c r="D33767" s="34">
        <v>95</v>
      </c>
      <c r="E33767" s="34">
        <v>87</v>
      </c>
      <c r="F33767" s="34">
        <v>72</v>
      </c>
      <c r="G33767" s="34">
        <v>106</v>
      </c>
      <c r="H33767" s="34">
        <v>96</v>
      </c>
      <c r="I33767" s="34">
        <v>70</v>
      </c>
      <c r="J33767" s="34">
        <v>62</v>
      </c>
      <c r="K33767" s="34">
        <v>88</v>
      </c>
      <c r="L33767" s="34">
        <v>53</v>
      </c>
      <c r="M33767" s="34">
        <v>39</v>
      </c>
      <c r="N33767" s="34">
        <v>69</v>
      </c>
      <c r="O33767" s="34">
        <v>77</v>
      </c>
      <c r="P33767" s="34">
        <v>72</v>
      </c>
      <c r="Q33767" s="34">
        <v>110</v>
      </c>
      <c r="R33767" s="34">
        <v>97</v>
      </c>
      <c r="S33767" s="34">
        <v>123</v>
      </c>
      <c r="T33767" s="34">
        <v>53</v>
      </c>
      <c r="U33767" s="34">
        <v>67</v>
      </c>
      <c r="V33767" s="34">
        <v>75</v>
      </c>
      <c r="W33767" s="34">
        <v>98</v>
      </c>
      <c r="X33767" s="34">
        <v>84</v>
      </c>
      <c r="Y33767" s="34">
        <v>79</v>
      </c>
      <c r="Z33767" s="34">
        <v>77</v>
      </c>
      <c r="AA33767" s="34">
        <v>126</v>
      </c>
      <c r="AB33767" s="34">
        <v>81</v>
      </c>
      <c r="AC33767" s="34">
        <v>111</v>
      </c>
    </row>
    <row r="33768" spans="1:29" x14ac:dyDescent="0.2">
      <c r="A33768" s="34" t="s">
        <v>94261</v>
      </c>
      <c r="B33768" s="34">
        <v>253</v>
      </c>
      <c r="C33768" s="34">
        <v>72</v>
      </c>
      <c r="D33768" s="34">
        <v>95</v>
      </c>
      <c r="E33768" s="34">
        <v>116</v>
      </c>
      <c r="F33768" s="34">
        <v>105</v>
      </c>
      <c r="G33768" s="34">
        <v>104</v>
      </c>
      <c r="H33768" s="34">
        <v>115</v>
      </c>
      <c r="I33768" s="34">
        <v>114</v>
      </c>
      <c r="J33768" s="34">
        <v>106</v>
      </c>
      <c r="K33768" s="34">
        <v>91</v>
      </c>
      <c r="L33768" s="34">
        <v>132</v>
      </c>
      <c r="M33768" s="34">
        <v>80</v>
      </c>
      <c r="N33768" s="34">
        <v>98</v>
      </c>
      <c r="O33768" s="34">
        <v>81</v>
      </c>
      <c r="P33768" s="34">
        <v>96</v>
      </c>
      <c r="Q33768" s="34">
        <v>183</v>
      </c>
      <c r="R33768" s="34">
        <v>120</v>
      </c>
      <c r="S33768" s="34">
        <v>139</v>
      </c>
      <c r="T33768" s="34">
        <v>188</v>
      </c>
      <c r="U33768" s="34">
        <v>132</v>
      </c>
      <c r="V33768" s="34">
        <v>104</v>
      </c>
      <c r="W33768" s="34">
        <v>211</v>
      </c>
      <c r="X33768" s="34">
        <v>148</v>
      </c>
      <c r="Y33768" s="34">
        <v>138</v>
      </c>
      <c r="Z33768" s="34">
        <v>110</v>
      </c>
      <c r="AA33768" s="34">
        <v>138</v>
      </c>
      <c r="AB33768" s="34">
        <v>177</v>
      </c>
      <c r="AC33768" s="34">
        <v>222</v>
      </c>
    </row>
    <row r="33769" spans="1:29" x14ac:dyDescent="0.2">
      <c r="A33769" s="34" t="s">
        <v>94262</v>
      </c>
      <c r="B33769" s="34">
        <v>0</v>
      </c>
      <c r="C33769" s="34">
        <v>0</v>
      </c>
      <c r="D33769" s="34">
        <v>0</v>
      </c>
      <c r="E33769" s="34">
        <v>0</v>
      </c>
      <c r="F33769" s="34">
        <v>0</v>
      </c>
      <c r="G33769" s="34">
        <v>0</v>
      </c>
      <c r="H33769" s="34">
        <v>0</v>
      </c>
      <c r="I33769" s="34">
        <v>0</v>
      </c>
      <c r="J33769" s="34">
        <v>0</v>
      </c>
      <c r="K33769" s="34">
        <v>0</v>
      </c>
      <c r="L33769" s="34">
        <v>0</v>
      </c>
      <c r="M33769" s="34">
        <v>0</v>
      </c>
      <c r="N33769" s="34">
        <v>0</v>
      </c>
      <c r="O33769" s="34">
        <v>0</v>
      </c>
      <c r="P33769" s="34">
        <v>0</v>
      </c>
      <c r="Q33769" s="34">
        <v>0</v>
      </c>
      <c r="R33769" s="34">
        <v>0</v>
      </c>
      <c r="S33769" s="34">
        <v>0</v>
      </c>
      <c r="T33769" s="34">
        <v>0</v>
      </c>
      <c r="U33769" s="34">
        <v>0</v>
      </c>
      <c r="V33769" s="34">
        <v>0</v>
      </c>
      <c r="W33769" s="34">
        <v>0</v>
      </c>
      <c r="X33769" s="34">
        <v>0</v>
      </c>
      <c r="Y33769" s="34">
        <v>0</v>
      </c>
      <c r="Z33769" s="34">
        <v>0</v>
      </c>
      <c r="AA33769" s="34">
        <v>0</v>
      </c>
      <c r="AB33769" s="34">
        <v>0</v>
      </c>
      <c r="AC33769" s="34">
        <v>0</v>
      </c>
    </row>
    <row r="33770" spans="1:29" x14ac:dyDescent="0.2">
      <c r="A33770" s="34" t="s">
        <v>94263</v>
      </c>
      <c r="B33770" s="34">
        <v>81</v>
      </c>
      <c r="C33770" s="34">
        <v>153</v>
      </c>
      <c r="D33770" s="34">
        <v>112</v>
      </c>
      <c r="E33770" s="34">
        <v>148</v>
      </c>
      <c r="F33770" s="34">
        <v>127</v>
      </c>
      <c r="G33770" s="34">
        <v>155</v>
      </c>
      <c r="H33770" s="34">
        <v>121</v>
      </c>
      <c r="I33770" s="34">
        <v>91</v>
      </c>
      <c r="J33770" s="34">
        <v>115</v>
      </c>
      <c r="K33770" s="34">
        <v>128</v>
      </c>
      <c r="L33770" s="34">
        <v>80</v>
      </c>
      <c r="M33770" s="34">
        <v>114</v>
      </c>
      <c r="N33770" s="34">
        <v>104</v>
      </c>
      <c r="O33770" s="34">
        <v>132</v>
      </c>
      <c r="P33770" s="34">
        <v>123</v>
      </c>
      <c r="Q33770" s="34">
        <v>213</v>
      </c>
      <c r="R33770" s="34">
        <v>160</v>
      </c>
      <c r="S33770" s="34">
        <v>158</v>
      </c>
      <c r="T33770" s="34">
        <v>108</v>
      </c>
      <c r="U33770" s="34">
        <v>159</v>
      </c>
      <c r="V33770" s="34">
        <v>148</v>
      </c>
      <c r="W33770" s="34">
        <v>190</v>
      </c>
      <c r="X33770" s="34">
        <v>156</v>
      </c>
      <c r="Y33770" s="34">
        <v>148</v>
      </c>
      <c r="Z33770" s="34">
        <v>147</v>
      </c>
      <c r="AA33770" s="34">
        <v>185</v>
      </c>
      <c r="AB33770" s="34">
        <v>147</v>
      </c>
      <c r="AC33770" s="34">
        <v>243</v>
      </c>
    </row>
    <row r="33771" spans="1:29" x14ac:dyDescent="0.2">
      <c r="A33771" s="34" t="s">
        <v>94264</v>
      </c>
      <c r="B33771" s="34">
        <v>69</v>
      </c>
      <c r="C33771" s="34">
        <v>99</v>
      </c>
      <c r="D33771" s="34">
        <v>84</v>
      </c>
      <c r="E33771" s="34">
        <v>93</v>
      </c>
      <c r="F33771" s="34">
        <v>91</v>
      </c>
      <c r="G33771" s="34">
        <v>127</v>
      </c>
      <c r="H33771" s="34">
        <v>73</v>
      </c>
      <c r="I33771" s="34">
        <v>82</v>
      </c>
      <c r="J33771" s="34">
        <v>39</v>
      </c>
      <c r="K33771" s="34">
        <v>250</v>
      </c>
      <c r="L33771" s="34">
        <v>54</v>
      </c>
      <c r="M33771" s="34">
        <v>95</v>
      </c>
      <c r="N33771" s="34">
        <v>63</v>
      </c>
      <c r="O33771" s="34">
        <v>61</v>
      </c>
      <c r="P33771" s="34">
        <v>89</v>
      </c>
      <c r="Q33771" s="34">
        <v>97</v>
      </c>
      <c r="R33771" s="34">
        <v>101</v>
      </c>
      <c r="S33771" s="34">
        <v>130</v>
      </c>
      <c r="T33771" s="34">
        <v>78</v>
      </c>
      <c r="U33771" s="34">
        <v>69</v>
      </c>
      <c r="V33771" s="34">
        <v>109</v>
      </c>
      <c r="W33771" s="34">
        <v>86</v>
      </c>
      <c r="X33771" s="34">
        <v>133</v>
      </c>
      <c r="Y33771" s="34">
        <v>91</v>
      </c>
      <c r="Z33771" s="34">
        <v>37</v>
      </c>
      <c r="AA33771" s="34">
        <v>204</v>
      </c>
      <c r="AB33771" s="34">
        <v>98</v>
      </c>
      <c r="AC33771" s="34">
        <v>135</v>
      </c>
    </row>
    <row r="33772" spans="1:29" x14ac:dyDescent="0.2">
      <c r="A33772" s="34" t="s">
        <v>94265</v>
      </c>
      <c r="B33772" s="34">
        <v>34</v>
      </c>
      <c r="C33772" s="34">
        <v>46</v>
      </c>
      <c r="D33772" s="34">
        <v>28</v>
      </c>
      <c r="E33772" s="34">
        <v>40</v>
      </c>
      <c r="F33772" s="34">
        <v>22</v>
      </c>
      <c r="G33772" s="34">
        <v>53</v>
      </c>
      <c r="H33772" s="34">
        <v>20</v>
      </c>
      <c r="I33772" s="34">
        <v>37</v>
      </c>
      <c r="J33772" s="34">
        <v>26</v>
      </c>
      <c r="K33772" s="34">
        <v>29</v>
      </c>
      <c r="L33772" s="34">
        <v>15</v>
      </c>
      <c r="M33772" s="34">
        <v>22</v>
      </c>
      <c r="N33772" s="34">
        <v>21</v>
      </c>
      <c r="O33772" s="34">
        <v>35</v>
      </c>
      <c r="P33772" s="34">
        <v>26</v>
      </c>
      <c r="Q33772" s="34">
        <v>53</v>
      </c>
      <c r="R33772" s="34">
        <v>44</v>
      </c>
      <c r="S33772" s="34">
        <v>49</v>
      </c>
      <c r="T33772" s="34">
        <v>14</v>
      </c>
      <c r="U33772" s="34">
        <v>33</v>
      </c>
      <c r="V33772" s="34">
        <v>40</v>
      </c>
      <c r="W33772" s="34">
        <v>17</v>
      </c>
      <c r="X33772" s="34">
        <v>43</v>
      </c>
      <c r="Y33772" s="34">
        <v>37</v>
      </c>
      <c r="Z33772" s="34">
        <v>29</v>
      </c>
      <c r="AA33772" s="34">
        <v>58</v>
      </c>
      <c r="AB33772" s="34">
        <v>23</v>
      </c>
      <c r="AC33772" s="34">
        <v>55</v>
      </c>
    </row>
    <row r="33773" spans="1:29" x14ac:dyDescent="0.2">
      <c r="A33773" s="34" t="s">
        <v>94266</v>
      </c>
      <c r="B33773" s="34">
        <v>72</v>
      </c>
      <c r="C33773" s="34">
        <v>79</v>
      </c>
      <c r="D33773" s="34">
        <v>139</v>
      </c>
      <c r="E33773" s="34">
        <v>103</v>
      </c>
      <c r="F33773" s="34">
        <v>60</v>
      </c>
      <c r="G33773" s="34">
        <v>79</v>
      </c>
      <c r="H33773" s="34">
        <v>104</v>
      </c>
      <c r="I33773" s="34">
        <v>71</v>
      </c>
      <c r="J33773" s="34">
        <v>56</v>
      </c>
      <c r="K33773" s="34">
        <v>224</v>
      </c>
      <c r="L33773" s="34">
        <v>73</v>
      </c>
      <c r="M33773" s="34">
        <v>80</v>
      </c>
      <c r="N33773" s="34">
        <v>66</v>
      </c>
      <c r="O33773" s="34">
        <v>84</v>
      </c>
      <c r="P33773" s="34">
        <v>91</v>
      </c>
      <c r="Q33773" s="34">
        <v>152</v>
      </c>
      <c r="R33773" s="34">
        <v>118</v>
      </c>
      <c r="S33773" s="34">
        <v>107</v>
      </c>
      <c r="T33773" s="34">
        <v>86</v>
      </c>
      <c r="U33773" s="34">
        <v>79</v>
      </c>
      <c r="V33773" s="34">
        <v>93</v>
      </c>
      <c r="W33773" s="34">
        <v>94</v>
      </c>
      <c r="X33773" s="34">
        <v>107</v>
      </c>
      <c r="Y33773" s="34">
        <v>86</v>
      </c>
      <c r="Z33773" s="34">
        <v>86</v>
      </c>
      <c r="AA33773" s="34">
        <v>185</v>
      </c>
      <c r="AB33773" s="34">
        <v>105</v>
      </c>
      <c r="AC33773" s="34">
        <v>107</v>
      </c>
    </row>
    <row r="33774" spans="1:29" x14ac:dyDescent="0.2">
      <c r="A33774" s="34" t="s">
        <v>94267</v>
      </c>
      <c r="B33774" s="34">
        <v>29</v>
      </c>
      <c r="C33774" s="34">
        <v>29</v>
      </c>
      <c r="D33774" s="34">
        <v>29</v>
      </c>
      <c r="E33774" s="34">
        <v>50</v>
      </c>
      <c r="F33774" s="34">
        <v>23</v>
      </c>
      <c r="G33774" s="34">
        <v>37</v>
      </c>
      <c r="H33774" s="34">
        <v>30</v>
      </c>
      <c r="I33774" s="34">
        <v>32</v>
      </c>
      <c r="J33774" s="34">
        <v>19</v>
      </c>
      <c r="K33774" s="34">
        <v>53</v>
      </c>
      <c r="L33774" s="34">
        <v>9</v>
      </c>
      <c r="M33774" s="34">
        <v>23</v>
      </c>
      <c r="N33774" s="34">
        <v>11</v>
      </c>
      <c r="O33774" s="34">
        <v>19</v>
      </c>
      <c r="P33774" s="34">
        <v>23</v>
      </c>
      <c r="Q33774" s="34">
        <v>36</v>
      </c>
      <c r="R33774" s="34">
        <v>42</v>
      </c>
      <c r="S33774" s="34">
        <v>50</v>
      </c>
      <c r="T33774" s="34">
        <v>20</v>
      </c>
      <c r="U33774" s="34">
        <v>32</v>
      </c>
      <c r="V33774" s="34">
        <v>32</v>
      </c>
      <c r="W33774" s="34">
        <v>27</v>
      </c>
      <c r="X33774" s="34">
        <v>25</v>
      </c>
      <c r="Y33774" s="34">
        <v>24</v>
      </c>
      <c r="Z33774" s="34">
        <v>34</v>
      </c>
      <c r="AA33774" s="34">
        <v>65</v>
      </c>
      <c r="AB33774" s="34">
        <v>27</v>
      </c>
      <c r="AC33774" s="34">
        <v>59</v>
      </c>
    </row>
    <row r="33775" spans="1:29" x14ac:dyDescent="0.2">
      <c r="A33775" s="34" t="s">
        <v>94268</v>
      </c>
      <c r="B33775" s="34">
        <v>20</v>
      </c>
      <c r="C33775" s="34">
        <v>9</v>
      </c>
      <c r="D33775" s="34">
        <v>7</v>
      </c>
      <c r="E33775" s="34">
        <v>3</v>
      </c>
      <c r="F33775" s="34">
        <v>6</v>
      </c>
      <c r="G33775" s="34">
        <v>0</v>
      </c>
      <c r="H33775" s="34">
        <v>6</v>
      </c>
      <c r="I33775" s="34">
        <v>8</v>
      </c>
      <c r="J33775" s="34">
        <v>14</v>
      </c>
      <c r="K33775" s="34">
        <v>5</v>
      </c>
      <c r="L33775" s="34">
        <v>10</v>
      </c>
      <c r="M33775" s="34">
        <v>8</v>
      </c>
      <c r="N33775" s="34">
        <v>7</v>
      </c>
      <c r="O33775" s="34">
        <v>16</v>
      </c>
      <c r="P33775" s="34">
        <v>13</v>
      </c>
      <c r="Q33775" s="34">
        <v>8</v>
      </c>
      <c r="R33775" s="34">
        <v>7</v>
      </c>
      <c r="S33775" s="34">
        <v>7</v>
      </c>
      <c r="T33775" s="34">
        <v>11</v>
      </c>
      <c r="U33775" s="34">
        <v>13</v>
      </c>
      <c r="V33775" s="34">
        <v>11</v>
      </c>
      <c r="W33775" s="34">
        <v>9</v>
      </c>
      <c r="X33775" s="34">
        <v>28</v>
      </c>
      <c r="Y33775" s="34">
        <v>5</v>
      </c>
      <c r="Z33775" s="34">
        <v>11</v>
      </c>
      <c r="AA33775" s="34">
        <v>21</v>
      </c>
      <c r="AB33775" s="34">
        <v>5</v>
      </c>
      <c r="AC33775" s="34">
        <v>15</v>
      </c>
    </row>
    <row r="33776" spans="1:29" x14ac:dyDescent="0.2">
      <c r="A33776" s="34" t="s">
        <v>94269</v>
      </c>
      <c r="B33776" s="34">
        <v>69</v>
      </c>
      <c r="C33776" s="34">
        <v>103</v>
      </c>
      <c r="D33776" s="34">
        <v>99</v>
      </c>
      <c r="E33776" s="34">
        <v>130</v>
      </c>
      <c r="F33776" s="34">
        <v>116</v>
      </c>
      <c r="G33776" s="34">
        <v>154</v>
      </c>
      <c r="H33776" s="34">
        <v>87</v>
      </c>
      <c r="I33776" s="34">
        <v>97</v>
      </c>
      <c r="J33776" s="34">
        <v>88</v>
      </c>
      <c r="K33776" s="34">
        <v>144</v>
      </c>
      <c r="L33776" s="34">
        <v>43</v>
      </c>
      <c r="M33776" s="34">
        <v>110</v>
      </c>
      <c r="N33776" s="34">
        <v>78</v>
      </c>
      <c r="O33776" s="34">
        <v>87</v>
      </c>
      <c r="P33776" s="34">
        <v>80</v>
      </c>
      <c r="Q33776" s="34">
        <v>170</v>
      </c>
      <c r="R33776" s="34">
        <v>109</v>
      </c>
      <c r="S33776" s="34">
        <v>112</v>
      </c>
      <c r="T33776" s="34">
        <v>73</v>
      </c>
      <c r="U33776" s="34">
        <v>116</v>
      </c>
      <c r="V33776" s="34">
        <v>111</v>
      </c>
      <c r="W33776" s="34">
        <v>125</v>
      </c>
      <c r="X33776" s="34">
        <v>119</v>
      </c>
      <c r="Y33776" s="34">
        <v>112</v>
      </c>
      <c r="Z33776" s="34">
        <v>124</v>
      </c>
      <c r="AA33776" s="34">
        <v>143</v>
      </c>
      <c r="AB33776" s="34">
        <v>84</v>
      </c>
      <c r="AC33776" s="34">
        <v>226</v>
      </c>
    </row>
    <row r="33777" spans="1:29" x14ac:dyDescent="0.2">
      <c r="A33777" s="34" t="s">
        <v>94270</v>
      </c>
      <c r="B33777" s="34">
        <v>67</v>
      </c>
      <c r="C33777" s="34">
        <v>59</v>
      </c>
      <c r="D33777" s="34">
        <v>63</v>
      </c>
      <c r="E33777" s="34">
        <v>71</v>
      </c>
      <c r="F33777" s="34">
        <v>81</v>
      </c>
      <c r="G33777" s="34">
        <v>63</v>
      </c>
      <c r="H33777" s="34">
        <v>48</v>
      </c>
      <c r="I33777" s="34">
        <v>63</v>
      </c>
      <c r="J33777" s="34">
        <v>75</v>
      </c>
      <c r="K33777" s="34">
        <v>48</v>
      </c>
      <c r="L33777" s="34">
        <v>60</v>
      </c>
      <c r="M33777" s="34">
        <v>38</v>
      </c>
      <c r="N33777" s="34">
        <v>56</v>
      </c>
      <c r="O33777" s="34">
        <v>56</v>
      </c>
      <c r="P33777" s="34">
        <v>81</v>
      </c>
      <c r="Q33777" s="34">
        <v>103</v>
      </c>
      <c r="R33777" s="34">
        <v>116</v>
      </c>
      <c r="S33777" s="34">
        <v>91</v>
      </c>
      <c r="T33777" s="34">
        <v>87</v>
      </c>
      <c r="U33777" s="34">
        <v>61</v>
      </c>
      <c r="V33777" s="34">
        <v>81</v>
      </c>
      <c r="W33777" s="34">
        <v>61</v>
      </c>
      <c r="X33777" s="34">
        <v>151</v>
      </c>
      <c r="Y33777" s="34">
        <v>66</v>
      </c>
      <c r="Z33777" s="34">
        <v>88</v>
      </c>
      <c r="AA33777" s="34">
        <v>73</v>
      </c>
      <c r="AB33777" s="34">
        <v>128</v>
      </c>
      <c r="AC33777" s="34">
        <v>87</v>
      </c>
    </row>
    <row r="33778" spans="1:29" x14ac:dyDescent="0.2">
      <c r="A33778" s="34" t="s">
        <v>94271</v>
      </c>
      <c r="B33778" s="34">
        <v>30</v>
      </c>
      <c r="C33778" s="34">
        <v>28</v>
      </c>
      <c r="D33778" s="34">
        <v>16</v>
      </c>
      <c r="E33778" s="34">
        <v>22</v>
      </c>
      <c r="F33778" s="34">
        <v>22</v>
      </c>
      <c r="G33778" s="34">
        <v>28</v>
      </c>
      <c r="H33778" s="34">
        <v>12</v>
      </c>
      <c r="I33778" s="34">
        <v>36</v>
      </c>
      <c r="J33778" s="34">
        <v>13</v>
      </c>
      <c r="K33778" s="34">
        <v>24</v>
      </c>
      <c r="L33778" s="34">
        <v>13</v>
      </c>
      <c r="M33778" s="34">
        <v>25</v>
      </c>
      <c r="N33778" s="34">
        <v>12</v>
      </c>
      <c r="O33778" s="34">
        <v>27</v>
      </c>
      <c r="P33778" s="34">
        <v>19</v>
      </c>
      <c r="Q33778" s="34">
        <v>29</v>
      </c>
      <c r="R33778" s="34">
        <v>17</v>
      </c>
      <c r="S33778" s="34">
        <v>40</v>
      </c>
      <c r="T33778" s="34">
        <v>17</v>
      </c>
      <c r="U33778" s="34">
        <v>30</v>
      </c>
      <c r="V33778" s="34">
        <v>14</v>
      </c>
      <c r="W33778" s="34">
        <v>24</v>
      </c>
      <c r="X33778" s="34">
        <v>19</v>
      </c>
      <c r="Y33778" s="34">
        <v>15</v>
      </c>
      <c r="Z33778" s="34">
        <v>9</v>
      </c>
      <c r="AA33778" s="34">
        <v>29</v>
      </c>
      <c r="AB33778" s="34">
        <v>9</v>
      </c>
      <c r="AC33778" s="34">
        <v>36</v>
      </c>
    </row>
    <row r="33779" spans="1:29" x14ac:dyDescent="0.2">
      <c r="A33779" s="34" t="s">
        <v>94272</v>
      </c>
      <c r="B33779" s="34">
        <v>91</v>
      </c>
      <c r="C33779" s="34">
        <v>121</v>
      </c>
      <c r="D33779" s="34">
        <v>151</v>
      </c>
      <c r="E33779" s="34">
        <v>124</v>
      </c>
      <c r="F33779" s="34">
        <v>104</v>
      </c>
      <c r="G33779" s="34">
        <v>134</v>
      </c>
      <c r="H33779" s="34">
        <v>104</v>
      </c>
      <c r="I33779" s="34">
        <v>128</v>
      </c>
      <c r="J33779" s="34">
        <v>85</v>
      </c>
      <c r="K33779" s="34">
        <v>140</v>
      </c>
      <c r="L33779" s="34">
        <v>71</v>
      </c>
      <c r="M33779" s="34">
        <v>97</v>
      </c>
      <c r="N33779" s="34">
        <v>106</v>
      </c>
      <c r="O33779" s="34">
        <v>97</v>
      </c>
      <c r="P33779" s="34">
        <v>104</v>
      </c>
      <c r="Q33779" s="34">
        <v>117</v>
      </c>
      <c r="R33779" s="34">
        <v>101</v>
      </c>
      <c r="S33779" s="34">
        <v>154</v>
      </c>
      <c r="T33779" s="34">
        <v>90</v>
      </c>
      <c r="U33779" s="34">
        <v>80</v>
      </c>
      <c r="V33779" s="34">
        <v>117</v>
      </c>
      <c r="W33779" s="34">
        <v>122</v>
      </c>
      <c r="X33779" s="34">
        <v>147</v>
      </c>
      <c r="Y33779" s="34">
        <v>93</v>
      </c>
      <c r="Z33779" s="34">
        <v>130</v>
      </c>
      <c r="AA33779" s="34">
        <v>127</v>
      </c>
      <c r="AB33779" s="34">
        <v>61</v>
      </c>
      <c r="AC33779" s="34">
        <v>197</v>
      </c>
    </row>
    <row r="33780" spans="1:29" x14ac:dyDescent="0.2">
      <c r="A33780" s="34" t="s">
        <v>94273</v>
      </c>
      <c r="B33780" s="34">
        <v>19</v>
      </c>
      <c r="C33780" s="34">
        <v>16</v>
      </c>
      <c r="D33780" s="34">
        <v>28</v>
      </c>
      <c r="E33780" s="34">
        <v>18</v>
      </c>
      <c r="F33780" s="34">
        <v>29</v>
      </c>
      <c r="G33780" s="34">
        <v>7</v>
      </c>
      <c r="H33780" s="34">
        <v>10</v>
      </c>
      <c r="I33780" s="34">
        <v>19</v>
      </c>
      <c r="J33780" s="34">
        <v>23</v>
      </c>
      <c r="K33780" s="34">
        <v>11</v>
      </c>
      <c r="L33780" s="34">
        <v>7</v>
      </c>
      <c r="M33780" s="34">
        <v>8</v>
      </c>
      <c r="N33780" s="34">
        <v>11</v>
      </c>
      <c r="O33780" s="34">
        <v>14</v>
      </c>
      <c r="P33780" s="34">
        <v>19</v>
      </c>
      <c r="Q33780" s="34">
        <v>16</v>
      </c>
      <c r="R33780" s="34">
        <v>25</v>
      </c>
      <c r="S33780" s="34">
        <v>21</v>
      </c>
      <c r="T33780" s="34">
        <v>13</v>
      </c>
      <c r="U33780" s="34">
        <v>10</v>
      </c>
      <c r="V33780" s="34">
        <v>19</v>
      </c>
      <c r="W33780" s="34">
        <v>14</v>
      </c>
      <c r="X33780" s="34">
        <v>22</v>
      </c>
      <c r="Y33780" s="34">
        <v>14</v>
      </c>
      <c r="Z33780" s="34">
        <v>19</v>
      </c>
      <c r="AA33780" s="34">
        <v>11</v>
      </c>
      <c r="AB33780" s="34">
        <v>19</v>
      </c>
      <c r="AC33780" s="34">
        <v>35</v>
      </c>
    </row>
    <row r="33781" spans="1:29" x14ac:dyDescent="0.2">
      <c r="A33781" s="34" t="s">
        <v>94274</v>
      </c>
      <c r="B33781" s="34">
        <v>559</v>
      </c>
      <c r="C33781" s="34">
        <v>430</v>
      </c>
      <c r="D33781" s="34">
        <v>492</v>
      </c>
      <c r="E33781" s="34">
        <v>415</v>
      </c>
      <c r="F33781" s="34">
        <v>608</v>
      </c>
      <c r="G33781" s="34">
        <v>381</v>
      </c>
      <c r="H33781" s="34">
        <v>481</v>
      </c>
      <c r="I33781" s="34">
        <v>382</v>
      </c>
      <c r="J33781" s="34">
        <v>552</v>
      </c>
      <c r="K33781" s="34">
        <v>380</v>
      </c>
      <c r="L33781" s="34">
        <v>634</v>
      </c>
      <c r="M33781" s="34">
        <v>406</v>
      </c>
      <c r="N33781" s="34">
        <v>458</v>
      </c>
      <c r="O33781" s="34">
        <v>393</v>
      </c>
      <c r="P33781" s="34">
        <v>500</v>
      </c>
      <c r="Q33781" s="34">
        <v>487</v>
      </c>
      <c r="R33781" s="34">
        <v>754</v>
      </c>
      <c r="S33781" s="34">
        <v>433</v>
      </c>
      <c r="T33781" s="34">
        <v>863</v>
      </c>
      <c r="U33781" s="34">
        <v>460</v>
      </c>
      <c r="V33781" s="34">
        <v>629</v>
      </c>
      <c r="W33781" s="34">
        <v>649</v>
      </c>
      <c r="X33781" s="34">
        <v>728</v>
      </c>
      <c r="Y33781" s="34">
        <v>558</v>
      </c>
      <c r="Z33781" s="34">
        <v>591</v>
      </c>
      <c r="AA33781" s="34">
        <v>492</v>
      </c>
      <c r="AB33781" s="34">
        <v>927</v>
      </c>
      <c r="AC33781" s="34">
        <v>712</v>
      </c>
    </row>
    <row r="33782" spans="1:29" x14ac:dyDescent="0.2">
      <c r="A33782" s="34" t="s">
        <v>94275</v>
      </c>
      <c r="B33782" s="34">
        <v>68</v>
      </c>
      <c r="C33782" s="34">
        <v>54</v>
      </c>
      <c r="D33782" s="34">
        <v>113</v>
      </c>
      <c r="E33782" s="34">
        <v>48</v>
      </c>
      <c r="F33782" s="34">
        <v>70</v>
      </c>
      <c r="G33782" s="34">
        <v>47</v>
      </c>
      <c r="H33782" s="34">
        <v>75</v>
      </c>
      <c r="I33782" s="34">
        <v>31</v>
      </c>
      <c r="J33782" s="34">
        <v>80</v>
      </c>
      <c r="K33782" s="34">
        <v>40</v>
      </c>
      <c r="L33782" s="34">
        <v>57</v>
      </c>
      <c r="M33782" s="34">
        <v>26</v>
      </c>
      <c r="N33782" s="34">
        <v>78</v>
      </c>
      <c r="O33782" s="34">
        <v>41</v>
      </c>
      <c r="P33782" s="34">
        <v>81</v>
      </c>
      <c r="Q33782" s="34">
        <v>59</v>
      </c>
      <c r="R33782" s="34">
        <v>92</v>
      </c>
      <c r="S33782" s="34">
        <v>56</v>
      </c>
      <c r="T33782" s="34">
        <v>63</v>
      </c>
      <c r="U33782" s="34">
        <v>40</v>
      </c>
      <c r="V33782" s="34">
        <v>78</v>
      </c>
      <c r="W33782" s="34">
        <v>39</v>
      </c>
      <c r="X33782" s="34">
        <v>107</v>
      </c>
      <c r="Y33782" s="34">
        <v>48</v>
      </c>
      <c r="Z33782" s="34">
        <v>107</v>
      </c>
      <c r="AA33782" s="34">
        <v>50</v>
      </c>
      <c r="AB33782" s="34">
        <v>53</v>
      </c>
      <c r="AC33782" s="34">
        <v>106</v>
      </c>
    </row>
    <row r="33783" spans="1:29" x14ac:dyDescent="0.2">
      <c r="A33783" s="34" t="s">
        <v>94276</v>
      </c>
      <c r="B33783" s="34">
        <v>63</v>
      </c>
      <c r="C33783" s="34">
        <v>45</v>
      </c>
      <c r="D33783" s="34">
        <v>57</v>
      </c>
      <c r="E33783" s="34">
        <v>59</v>
      </c>
      <c r="F33783" s="34">
        <v>56</v>
      </c>
      <c r="G33783" s="34">
        <v>50</v>
      </c>
      <c r="H33783" s="34">
        <v>28</v>
      </c>
      <c r="I33783" s="34">
        <v>64</v>
      </c>
      <c r="J33783" s="34">
        <v>65</v>
      </c>
      <c r="K33783" s="34">
        <v>92</v>
      </c>
      <c r="L33783" s="34">
        <v>20</v>
      </c>
      <c r="M33783" s="34">
        <v>47</v>
      </c>
      <c r="N33783" s="34">
        <v>32</v>
      </c>
      <c r="O33783" s="34">
        <v>34</v>
      </c>
      <c r="P33783" s="34">
        <v>35</v>
      </c>
      <c r="Q33783" s="34">
        <v>68</v>
      </c>
      <c r="R33783" s="34">
        <v>41</v>
      </c>
      <c r="S33783" s="34">
        <v>88</v>
      </c>
      <c r="T33783" s="34">
        <v>41</v>
      </c>
      <c r="U33783" s="34">
        <v>43</v>
      </c>
      <c r="V33783" s="34">
        <v>71</v>
      </c>
      <c r="W33783" s="34">
        <v>52</v>
      </c>
      <c r="X33783" s="34">
        <v>51</v>
      </c>
      <c r="Y33783" s="34">
        <v>44</v>
      </c>
      <c r="Z33783" s="34">
        <v>68</v>
      </c>
      <c r="AA33783" s="34">
        <v>49</v>
      </c>
      <c r="AB33783" s="34">
        <v>32</v>
      </c>
      <c r="AC33783" s="34">
        <v>94</v>
      </c>
    </row>
    <row r="33784" spans="1:29" x14ac:dyDescent="0.2">
      <c r="A33784" s="34" t="s">
        <v>94277</v>
      </c>
      <c r="B33784" s="34">
        <v>57</v>
      </c>
      <c r="C33784" s="34">
        <v>61</v>
      </c>
      <c r="D33784" s="34">
        <v>59</v>
      </c>
      <c r="E33784" s="34">
        <v>81</v>
      </c>
      <c r="F33784" s="34">
        <v>102</v>
      </c>
      <c r="G33784" s="34">
        <v>69</v>
      </c>
      <c r="H33784" s="34">
        <v>79</v>
      </c>
      <c r="I33784" s="34">
        <v>67</v>
      </c>
      <c r="J33784" s="34">
        <v>84</v>
      </c>
      <c r="K33784" s="34">
        <v>71</v>
      </c>
      <c r="L33784" s="34">
        <v>56</v>
      </c>
      <c r="M33784" s="34">
        <v>70</v>
      </c>
      <c r="N33784" s="34">
        <v>53</v>
      </c>
      <c r="O33784" s="34">
        <v>77</v>
      </c>
      <c r="P33784" s="34">
        <v>60</v>
      </c>
      <c r="Q33784" s="34">
        <v>98</v>
      </c>
      <c r="R33784" s="34">
        <v>105</v>
      </c>
      <c r="S33784" s="34">
        <v>84</v>
      </c>
      <c r="T33784" s="34">
        <v>87</v>
      </c>
      <c r="U33784" s="34">
        <v>84</v>
      </c>
      <c r="V33784" s="34">
        <v>65</v>
      </c>
      <c r="W33784" s="34">
        <v>84</v>
      </c>
      <c r="X33784" s="34">
        <v>89</v>
      </c>
      <c r="Y33784" s="34">
        <v>64</v>
      </c>
      <c r="Z33784" s="34">
        <v>96</v>
      </c>
      <c r="AA33784" s="34">
        <v>95</v>
      </c>
      <c r="AB33784" s="34">
        <v>84</v>
      </c>
      <c r="AC33784" s="34">
        <v>101</v>
      </c>
    </row>
    <row r="33785" spans="1:29" x14ac:dyDescent="0.2">
      <c r="A33785" s="34" t="s">
        <v>94278</v>
      </c>
      <c r="B33785" s="34">
        <v>40</v>
      </c>
      <c r="C33785" s="34">
        <v>55</v>
      </c>
      <c r="D33785" s="34">
        <v>114</v>
      </c>
      <c r="E33785" s="34">
        <v>78</v>
      </c>
      <c r="F33785" s="34">
        <v>71</v>
      </c>
      <c r="G33785" s="34">
        <v>52</v>
      </c>
      <c r="H33785" s="34">
        <v>60</v>
      </c>
      <c r="I33785" s="34">
        <v>57</v>
      </c>
      <c r="J33785" s="34">
        <v>76</v>
      </c>
      <c r="K33785" s="34">
        <v>78</v>
      </c>
      <c r="L33785" s="34">
        <v>46</v>
      </c>
      <c r="M33785" s="34">
        <v>67</v>
      </c>
      <c r="N33785" s="34">
        <v>87</v>
      </c>
      <c r="O33785" s="34">
        <v>58</v>
      </c>
      <c r="P33785" s="34">
        <v>58</v>
      </c>
      <c r="Q33785" s="34">
        <v>88</v>
      </c>
      <c r="R33785" s="34">
        <v>71</v>
      </c>
      <c r="S33785" s="34">
        <v>90</v>
      </c>
      <c r="T33785" s="34">
        <v>42</v>
      </c>
      <c r="U33785" s="34">
        <v>53</v>
      </c>
      <c r="V33785" s="34">
        <v>75</v>
      </c>
      <c r="W33785" s="34">
        <v>56</v>
      </c>
      <c r="X33785" s="34">
        <v>93</v>
      </c>
      <c r="Y33785" s="34">
        <v>51</v>
      </c>
      <c r="Z33785" s="34">
        <v>93</v>
      </c>
      <c r="AA33785" s="34">
        <v>81</v>
      </c>
      <c r="AB33785" s="34">
        <v>60</v>
      </c>
      <c r="AC33785" s="34">
        <v>119</v>
      </c>
    </row>
    <row r="33786" spans="1:29" x14ac:dyDescent="0.2">
      <c r="A33786" s="34" t="s">
        <v>94279</v>
      </c>
      <c r="B33786" s="34">
        <v>35</v>
      </c>
      <c r="C33786" s="34">
        <v>76</v>
      </c>
      <c r="D33786" s="34">
        <v>50</v>
      </c>
      <c r="E33786" s="34">
        <v>112</v>
      </c>
      <c r="F33786" s="34">
        <v>57</v>
      </c>
      <c r="G33786" s="34">
        <v>58</v>
      </c>
      <c r="H33786" s="34">
        <v>42</v>
      </c>
      <c r="I33786" s="34">
        <v>58</v>
      </c>
      <c r="J33786" s="34">
        <v>34</v>
      </c>
      <c r="K33786" s="34">
        <v>77</v>
      </c>
      <c r="L33786" s="34">
        <v>28</v>
      </c>
      <c r="M33786" s="34">
        <v>64</v>
      </c>
      <c r="N33786" s="34">
        <v>40</v>
      </c>
      <c r="O33786" s="34">
        <v>58</v>
      </c>
      <c r="P33786" s="34">
        <v>52</v>
      </c>
      <c r="Q33786" s="34">
        <v>71</v>
      </c>
      <c r="R33786" s="34">
        <v>69</v>
      </c>
      <c r="S33786" s="34">
        <v>105</v>
      </c>
      <c r="T33786" s="34">
        <v>35</v>
      </c>
      <c r="U33786" s="34">
        <v>55</v>
      </c>
      <c r="V33786" s="34">
        <v>59</v>
      </c>
      <c r="W33786" s="34">
        <v>46</v>
      </c>
      <c r="X33786" s="34">
        <v>88</v>
      </c>
      <c r="Y33786" s="34">
        <v>81</v>
      </c>
      <c r="Z33786" s="34">
        <v>91</v>
      </c>
      <c r="AA33786" s="34">
        <v>95</v>
      </c>
      <c r="AB33786" s="34">
        <v>60</v>
      </c>
      <c r="AC33786" s="34">
        <v>126</v>
      </c>
    </row>
    <row r="33787" spans="1:29" x14ac:dyDescent="0.2">
      <c r="A33787" s="34" t="s">
        <v>94280</v>
      </c>
      <c r="B33787" s="34">
        <v>33</v>
      </c>
      <c r="C33787" s="34">
        <v>30</v>
      </c>
      <c r="D33787" s="34">
        <v>27</v>
      </c>
      <c r="E33787" s="34">
        <v>23</v>
      </c>
      <c r="F33787" s="34">
        <v>37</v>
      </c>
      <c r="G33787" s="34">
        <v>44</v>
      </c>
      <c r="H33787" s="34">
        <v>52</v>
      </c>
      <c r="I33787" s="34">
        <v>40</v>
      </c>
      <c r="J33787" s="34">
        <v>30</v>
      </c>
      <c r="K33787" s="34">
        <v>26</v>
      </c>
      <c r="L33787" s="34">
        <v>28</v>
      </c>
      <c r="M33787" s="34">
        <v>29</v>
      </c>
      <c r="N33787" s="34">
        <v>25</v>
      </c>
      <c r="O33787" s="34">
        <v>41</v>
      </c>
      <c r="P33787" s="34">
        <v>28</v>
      </c>
      <c r="Q33787" s="34">
        <v>47</v>
      </c>
      <c r="R33787" s="34">
        <v>48</v>
      </c>
      <c r="S33787" s="34">
        <v>25</v>
      </c>
      <c r="T33787" s="34">
        <v>30</v>
      </c>
      <c r="U33787" s="34">
        <v>30</v>
      </c>
      <c r="V33787" s="34">
        <v>60</v>
      </c>
      <c r="W33787" s="34">
        <v>69</v>
      </c>
      <c r="X33787" s="34">
        <v>51</v>
      </c>
      <c r="Y33787" s="34">
        <v>19</v>
      </c>
      <c r="Z33787" s="34">
        <v>23</v>
      </c>
      <c r="AA33787" s="34">
        <v>48</v>
      </c>
      <c r="AB33787" s="34">
        <v>26</v>
      </c>
      <c r="AC33787" s="34">
        <v>61</v>
      </c>
    </row>
    <row r="33788" spans="1:29" x14ac:dyDescent="0.2">
      <c r="A33788" s="34" t="s">
        <v>94281</v>
      </c>
      <c r="B33788" s="34">
        <v>52</v>
      </c>
      <c r="C33788" s="34">
        <v>63</v>
      </c>
      <c r="D33788" s="34">
        <v>55</v>
      </c>
      <c r="E33788" s="34">
        <v>53</v>
      </c>
      <c r="F33788" s="34">
        <v>56</v>
      </c>
      <c r="G33788" s="34">
        <v>80</v>
      </c>
      <c r="H33788" s="34">
        <v>33</v>
      </c>
      <c r="I33788" s="34">
        <v>49</v>
      </c>
      <c r="J33788" s="34">
        <v>46</v>
      </c>
      <c r="K33788" s="34">
        <v>63</v>
      </c>
      <c r="L33788" s="34">
        <v>33</v>
      </c>
      <c r="M33788" s="34">
        <v>49</v>
      </c>
      <c r="N33788" s="34">
        <v>46</v>
      </c>
      <c r="O33788" s="34">
        <v>42</v>
      </c>
      <c r="P33788" s="34">
        <v>38</v>
      </c>
      <c r="Q33788" s="34">
        <v>72</v>
      </c>
      <c r="R33788" s="34">
        <v>53</v>
      </c>
      <c r="S33788" s="34">
        <v>80</v>
      </c>
      <c r="T33788" s="34">
        <v>61</v>
      </c>
      <c r="U33788" s="34">
        <v>50</v>
      </c>
      <c r="V33788" s="34">
        <v>65</v>
      </c>
      <c r="W33788" s="34">
        <v>61</v>
      </c>
      <c r="X33788" s="34">
        <v>53</v>
      </c>
      <c r="Y33788" s="34">
        <v>63</v>
      </c>
      <c r="Z33788" s="34">
        <v>76</v>
      </c>
      <c r="AA33788" s="34">
        <v>57</v>
      </c>
      <c r="AB33788" s="34">
        <v>64</v>
      </c>
      <c r="AC33788" s="34">
        <v>123</v>
      </c>
    </row>
    <row r="33789" spans="1:29" x14ac:dyDescent="0.2">
      <c r="A33789" s="34" t="s">
        <v>94282</v>
      </c>
      <c r="B33789" s="34">
        <v>59</v>
      </c>
      <c r="C33789" s="34">
        <v>96</v>
      </c>
      <c r="D33789" s="34">
        <v>68</v>
      </c>
      <c r="E33789" s="34">
        <v>69</v>
      </c>
      <c r="F33789" s="34">
        <v>65</v>
      </c>
      <c r="G33789" s="34">
        <v>97</v>
      </c>
      <c r="H33789" s="34">
        <v>68</v>
      </c>
      <c r="I33789" s="34">
        <v>65</v>
      </c>
      <c r="J33789" s="34">
        <v>47</v>
      </c>
      <c r="K33789" s="34">
        <v>74</v>
      </c>
      <c r="L33789" s="34">
        <v>16</v>
      </c>
      <c r="M33789" s="34">
        <v>72</v>
      </c>
      <c r="N33789" s="34">
        <v>39</v>
      </c>
      <c r="O33789" s="34">
        <v>57</v>
      </c>
      <c r="P33789" s="34">
        <v>48</v>
      </c>
      <c r="Q33789" s="34">
        <v>80</v>
      </c>
      <c r="R33789" s="34">
        <v>57</v>
      </c>
      <c r="S33789" s="34">
        <v>124</v>
      </c>
      <c r="T33789" s="34">
        <v>31</v>
      </c>
      <c r="U33789" s="34">
        <v>63</v>
      </c>
      <c r="V33789" s="34">
        <v>61</v>
      </c>
      <c r="W33789" s="34">
        <v>72</v>
      </c>
      <c r="X33789" s="34">
        <v>66</v>
      </c>
      <c r="Y33789" s="34">
        <v>46</v>
      </c>
      <c r="Z33789" s="34">
        <v>89</v>
      </c>
      <c r="AA33789" s="34">
        <v>97</v>
      </c>
      <c r="AB33789" s="34">
        <v>53</v>
      </c>
      <c r="AC33789" s="34">
        <v>105</v>
      </c>
    </row>
    <row r="33790" spans="1:29" x14ac:dyDescent="0.2">
      <c r="A33790" s="34" t="s">
        <v>94283</v>
      </c>
      <c r="B33790" s="34">
        <v>16</v>
      </c>
      <c r="C33790" s="34">
        <v>18</v>
      </c>
      <c r="D33790" s="34">
        <v>27</v>
      </c>
      <c r="E33790" s="34">
        <v>12</v>
      </c>
      <c r="F33790" s="34">
        <v>18</v>
      </c>
      <c r="G33790" s="34">
        <v>26</v>
      </c>
      <c r="H33790" s="34">
        <v>21</v>
      </c>
      <c r="I33790" s="34">
        <v>16</v>
      </c>
      <c r="J33790" s="34">
        <v>12</v>
      </c>
      <c r="K33790" s="34">
        <v>32</v>
      </c>
      <c r="L33790" s="34">
        <v>12</v>
      </c>
      <c r="M33790" s="34">
        <v>24</v>
      </c>
      <c r="N33790" s="34">
        <v>15</v>
      </c>
      <c r="O33790" s="34">
        <v>13</v>
      </c>
      <c r="P33790" s="34">
        <v>13</v>
      </c>
      <c r="Q33790" s="34">
        <v>19</v>
      </c>
      <c r="R33790" s="34">
        <v>30</v>
      </c>
      <c r="S33790" s="34">
        <v>26</v>
      </c>
      <c r="T33790" s="34">
        <v>23</v>
      </c>
      <c r="U33790" s="34">
        <v>18</v>
      </c>
      <c r="V33790" s="34">
        <v>25</v>
      </c>
      <c r="W33790" s="34">
        <v>15</v>
      </c>
      <c r="X33790" s="34">
        <v>22</v>
      </c>
      <c r="Y33790" s="34">
        <v>16</v>
      </c>
      <c r="Z33790" s="34">
        <v>18</v>
      </c>
      <c r="AA33790" s="34">
        <v>22</v>
      </c>
      <c r="AB33790" s="34">
        <v>14</v>
      </c>
      <c r="AC33790" s="34">
        <v>40</v>
      </c>
    </row>
    <row r="33791" spans="1:29" x14ac:dyDescent="0.2">
      <c r="A33791" s="34" t="s">
        <v>94284</v>
      </c>
      <c r="B33791" s="34">
        <v>57</v>
      </c>
      <c r="C33791" s="34">
        <v>67</v>
      </c>
      <c r="D33791" s="34">
        <v>110</v>
      </c>
      <c r="E33791" s="34">
        <v>87</v>
      </c>
      <c r="F33791" s="34">
        <v>113</v>
      </c>
      <c r="G33791" s="34">
        <v>57</v>
      </c>
      <c r="H33791" s="34">
        <v>114</v>
      </c>
      <c r="I33791" s="34">
        <v>58</v>
      </c>
      <c r="J33791" s="34">
        <v>86</v>
      </c>
      <c r="K33791" s="34">
        <v>78</v>
      </c>
      <c r="L33791" s="34">
        <v>63</v>
      </c>
      <c r="M33791" s="34">
        <v>52</v>
      </c>
      <c r="N33791" s="34">
        <v>77</v>
      </c>
      <c r="O33791" s="34">
        <v>81</v>
      </c>
      <c r="P33791" s="34">
        <v>89</v>
      </c>
      <c r="Q33791" s="34">
        <v>80</v>
      </c>
      <c r="R33791" s="34">
        <v>87</v>
      </c>
      <c r="S33791" s="34">
        <v>96</v>
      </c>
      <c r="T33791" s="34">
        <v>53</v>
      </c>
      <c r="U33791" s="34">
        <v>56</v>
      </c>
      <c r="V33791" s="34">
        <v>91</v>
      </c>
      <c r="W33791" s="34">
        <v>83</v>
      </c>
      <c r="X33791" s="34">
        <v>114</v>
      </c>
      <c r="Y33791" s="34">
        <v>83</v>
      </c>
      <c r="Z33791" s="34">
        <v>108</v>
      </c>
      <c r="AA33791" s="34">
        <v>88</v>
      </c>
      <c r="AB33791" s="34">
        <v>74</v>
      </c>
      <c r="AC33791" s="34">
        <v>99</v>
      </c>
    </row>
    <row r="33792" spans="1:29" x14ac:dyDescent="0.2">
      <c r="A33792" s="34" t="s">
        <v>94285</v>
      </c>
      <c r="B33792" s="34">
        <v>58</v>
      </c>
      <c r="C33792" s="34">
        <v>27</v>
      </c>
      <c r="D33792" s="34">
        <v>37</v>
      </c>
      <c r="E33792" s="34">
        <v>25</v>
      </c>
      <c r="F33792" s="34">
        <v>30</v>
      </c>
      <c r="G33792" s="34">
        <v>19</v>
      </c>
      <c r="H33792" s="34">
        <v>15</v>
      </c>
      <c r="I33792" s="34">
        <v>12</v>
      </c>
      <c r="J33792" s="34">
        <v>20</v>
      </c>
      <c r="K33792" s="34">
        <v>27</v>
      </c>
      <c r="L33792" s="34">
        <v>33</v>
      </c>
      <c r="M33792" s="34">
        <v>28</v>
      </c>
      <c r="N33792" s="34">
        <v>34</v>
      </c>
      <c r="O33792" s="34">
        <v>18</v>
      </c>
      <c r="P33792" s="34">
        <v>31</v>
      </c>
      <c r="Q33792" s="34">
        <v>15</v>
      </c>
      <c r="R33792" s="34">
        <v>41</v>
      </c>
      <c r="S33792" s="34">
        <v>41</v>
      </c>
      <c r="T33792" s="34">
        <v>39</v>
      </c>
      <c r="U33792" s="34">
        <v>35</v>
      </c>
      <c r="V33792" s="34">
        <v>28</v>
      </c>
      <c r="W33792" s="34">
        <v>36</v>
      </c>
      <c r="X33792" s="34">
        <v>48</v>
      </c>
      <c r="Y33792" s="34">
        <v>38</v>
      </c>
      <c r="Z33792" s="34">
        <v>49</v>
      </c>
      <c r="AA33792" s="34">
        <v>34</v>
      </c>
      <c r="AB33792" s="34">
        <v>44</v>
      </c>
      <c r="AC33792" s="34">
        <v>51</v>
      </c>
    </row>
    <row r="33793" spans="1:29" x14ac:dyDescent="0.2">
      <c r="A33793" s="34" t="s">
        <v>94286</v>
      </c>
      <c r="B33793" s="34">
        <v>32</v>
      </c>
      <c r="C33793" s="34">
        <v>65</v>
      </c>
      <c r="D33793" s="34">
        <v>56</v>
      </c>
      <c r="E33793" s="34">
        <v>58</v>
      </c>
      <c r="F33793" s="34">
        <v>45</v>
      </c>
      <c r="G33793" s="34">
        <v>57</v>
      </c>
      <c r="H33793" s="34">
        <v>54</v>
      </c>
      <c r="I33793" s="34">
        <v>42</v>
      </c>
      <c r="J33793" s="34">
        <v>38</v>
      </c>
      <c r="K33793" s="34">
        <v>40</v>
      </c>
      <c r="L33793" s="34">
        <v>33</v>
      </c>
      <c r="M33793" s="34">
        <v>42</v>
      </c>
      <c r="N33793" s="34">
        <v>34</v>
      </c>
      <c r="O33793" s="34">
        <v>45</v>
      </c>
      <c r="P33793" s="34">
        <v>48</v>
      </c>
      <c r="Q33793" s="34">
        <v>64</v>
      </c>
      <c r="R33793" s="34">
        <v>58</v>
      </c>
      <c r="S33793" s="34">
        <v>67</v>
      </c>
      <c r="T33793" s="34">
        <v>48</v>
      </c>
      <c r="U33793" s="34">
        <v>26</v>
      </c>
      <c r="V33793" s="34">
        <v>41</v>
      </c>
      <c r="W33793" s="34">
        <v>64</v>
      </c>
      <c r="X33793" s="34">
        <v>64</v>
      </c>
      <c r="Y33793" s="34">
        <v>45</v>
      </c>
      <c r="Z33793" s="34">
        <v>87</v>
      </c>
      <c r="AA33793" s="34">
        <v>67</v>
      </c>
      <c r="AB33793" s="34">
        <v>84</v>
      </c>
      <c r="AC33793" s="34">
        <v>87</v>
      </c>
    </row>
    <row r="33794" spans="1:29" x14ac:dyDescent="0.2">
      <c r="A33794" s="34" t="s">
        <v>94287</v>
      </c>
      <c r="B33794" s="34">
        <v>65</v>
      </c>
      <c r="C33794" s="34">
        <v>71</v>
      </c>
      <c r="D33794" s="34">
        <v>61</v>
      </c>
      <c r="E33794" s="34">
        <v>90</v>
      </c>
      <c r="F33794" s="34">
        <v>56</v>
      </c>
      <c r="G33794" s="34">
        <v>42</v>
      </c>
      <c r="H33794" s="34">
        <v>46</v>
      </c>
      <c r="I33794" s="34">
        <v>94</v>
      </c>
      <c r="J33794" s="34">
        <v>66</v>
      </c>
      <c r="K33794" s="34">
        <v>51</v>
      </c>
      <c r="L33794" s="34">
        <v>54</v>
      </c>
      <c r="M33794" s="34">
        <v>38</v>
      </c>
      <c r="N33794" s="34">
        <v>62</v>
      </c>
      <c r="O33794" s="34">
        <v>62</v>
      </c>
      <c r="P33794" s="34">
        <v>44</v>
      </c>
      <c r="Q33794" s="34">
        <v>83</v>
      </c>
      <c r="R33794" s="34">
        <v>77</v>
      </c>
      <c r="S33794" s="34">
        <v>85</v>
      </c>
      <c r="T33794" s="34">
        <v>45</v>
      </c>
      <c r="U33794" s="34">
        <v>50</v>
      </c>
      <c r="V33794" s="34">
        <v>95</v>
      </c>
      <c r="W33794" s="34">
        <v>84</v>
      </c>
      <c r="X33794" s="34">
        <v>65</v>
      </c>
      <c r="Y33794" s="34">
        <v>56</v>
      </c>
      <c r="Z33794" s="34">
        <v>79</v>
      </c>
      <c r="AA33794" s="34">
        <v>80</v>
      </c>
      <c r="AB33794" s="34">
        <v>78</v>
      </c>
      <c r="AC33794" s="34">
        <v>97</v>
      </c>
    </row>
    <row r="33795" spans="1:29" x14ac:dyDescent="0.2">
      <c r="A33795" s="34" t="s">
        <v>94288</v>
      </c>
      <c r="B33795" s="34">
        <v>91</v>
      </c>
      <c r="C33795" s="34">
        <v>95</v>
      </c>
      <c r="D33795" s="34">
        <v>143</v>
      </c>
      <c r="E33795" s="34">
        <v>87</v>
      </c>
      <c r="F33795" s="34">
        <v>107</v>
      </c>
      <c r="G33795" s="34">
        <v>98</v>
      </c>
      <c r="H33795" s="34">
        <v>125</v>
      </c>
      <c r="I33795" s="34">
        <v>91</v>
      </c>
      <c r="J33795" s="34">
        <v>101</v>
      </c>
      <c r="K33795" s="34">
        <v>107</v>
      </c>
      <c r="L33795" s="34">
        <v>93</v>
      </c>
      <c r="M33795" s="34">
        <v>86</v>
      </c>
      <c r="N33795" s="34">
        <v>96</v>
      </c>
      <c r="O33795" s="34">
        <v>115</v>
      </c>
      <c r="P33795" s="34">
        <v>129</v>
      </c>
      <c r="Q33795" s="34">
        <v>114</v>
      </c>
      <c r="R33795" s="34">
        <v>141</v>
      </c>
      <c r="S33795" s="34">
        <v>96</v>
      </c>
      <c r="T33795" s="34">
        <v>124</v>
      </c>
      <c r="U33795" s="34">
        <v>72</v>
      </c>
      <c r="V33795" s="34">
        <v>117</v>
      </c>
      <c r="W33795" s="34">
        <v>116</v>
      </c>
      <c r="X33795" s="34">
        <v>155</v>
      </c>
      <c r="Y33795" s="34">
        <v>97</v>
      </c>
      <c r="Z33795" s="34">
        <v>154</v>
      </c>
      <c r="AA33795" s="34">
        <v>115</v>
      </c>
      <c r="AB33795" s="34">
        <v>138</v>
      </c>
      <c r="AC33795" s="34">
        <v>147</v>
      </c>
    </row>
    <row r="33796" spans="1:29" x14ac:dyDescent="0.2">
      <c r="A33796" s="34" t="s">
        <v>94289</v>
      </c>
      <c r="B33796" s="34">
        <v>50</v>
      </c>
      <c r="C33796" s="34">
        <v>50</v>
      </c>
      <c r="D33796" s="34">
        <v>63</v>
      </c>
      <c r="E33796" s="34">
        <v>78</v>
      </c>
      <c r="F33796" s="34">
        <v>64</v>
      </c>
      <c r="G33796" s="34">
        <v>53</v>
      </c>
      <c r="H33796" s="34">
        <v>68</v>
      </c>
      <c r="I33796" s="34">
        <v>46</v>
      </c>
      <c r="J33796" s="34">
        <v>63</v>
      </c>
      <c r="K33796" s="34">
        <v>64</v>
      </c>
      <c r="L33796" s="34">
        <v>48</v>
      </c>
      <c r="M33796" s="34">
        <v>32</v>
      </c>
      <c r="N33796" s="34">
        <v>47</v>
      </c>
      <c r="O33796" s="34">
        <v>44</v>
      </c>
      <c r="P33796" s="34">
        <v>60</v>
      </c>
      <c r="Q33796" s="34">
        <v>47</v>
      </c>
      <c r="R33796" s="34">
        <v>68</v>
      </c>
      <c r="S33796" s="34">
        <v>73</v>
      </c>
      <c r="T33796" s="34">
        <v>45</v>
      </c>
      <c r="U33796" s="34">
        <v>50</v>
      </c>
      <c r="V33796" s="34">
        <v>59</v>
      </c>
      <c r="W33796" s="34">
        <v>42</v>
      </c>
      <c r="X33796" s="34">
        <v>74</v>
      </c>
      <c r="Y33796" s="34">
        <v>62</v>
      </c>
      <c r="Z33796" s="34">
        <v>68</v>
      </c>
      <c r="AA33796" s="34">
        <v>59</v>
      </c>
      <c r="AB33796" s="34">
        <v>42</v>
      </c>
      <c r="AC33796" s="34">
        <v>88</v>
      </c>
    </row>
    <row r="33797" spans="1:29" x14ac:dyDescent="0.2">
      <c r="A33797" s="34" t="s">
        <v>94290</v>
      </c>
      <c r="B33797" s="34">
        <v>51</v>
      </c>
      <c r="C33797" s="34">
        <v>49</v>
      </c>
      <c r="D33797" s="34">
        <v>56</v>
      </c>
      <c r="E33797" s="34">
        <v>64</v>
      </c>
      <c r="F33797" s="34">
        <v>51</v>
      </c>
      <c r="G33797" s="34">
        <v>59</v>
      </c>
      <c r="H33797" s="34">
        <v>45</v>
      </c>
      <c r="I33797" s="34">
        <v>30</v>
      </c>
      <c r="J33797" s="34">
        <v>42</v>
      </c>
      <c r="K33797" s="34">
        <v>71</v>
      </c>
      <c r="L33797" s="34">
        <v>30</v>
      </c>
      <c r="M33797" s="34">
        <v>33</v>
      </c>
      <c r="N33797" s="34">
        <v>46</v>
      </c>
      <c r="O33797" s="34">
        <v>50</v>
      </c>
      <c r="P33797" s="34">
        <v>33</v>
      </c>
      <c r="Q33797" s="34">
        <v>61</v>
      </c>
      <c r="R33797" s="34">
        <v>51</v>
      </c>
      <c r="S33797" s="34">
        <v>69</v>
      </c>
      <c r="T33797" s="34">
        <v>38</v>
      </c>
      <c r="U33797" s="34">
        <v>33</v>
      </c>
      <c r="V33797" s="34">
        <v>44</v>
      </c>
      <c r="W33797" s="34">
        <v>38</v>
      </c>
      <c r="X33797" s="34">
        <v>47</v>
      </c>
      <c r="Y33797" s="34">
        <v>45</v>
      </c>
      <c r="Z33797" s="34">
        <v>61</v>
      </c>
      <c r="AA33797" s="34">
        <v>55</v>
      </c>
      <c r="AB33797" s="34">
        <v>65</v>
      </c>
      <c r="AC33797" s="34">
        <v>75</v>
      </c>
    </row>
    <row r="33798" spans="1:29" x14ac:dyDescent="0.2">
      <c r="A33798" s="34" t="s">
        <v>94291</v>
      </c>
      <c r="B33798" s="34">
        <v>56</v>
      </c>
      <c r="C33798" s="34">
        <v>55</v>
      </c>
      <c r="D33798" s="34">
        <v>36</v>
      </c>
      <c r="E33798" s="34">
        <v>61</v>
      </c>
      <c r="F33798" s="34">
        <v>64</v>
      </c>
      <c r="G33798" s="34">
        <v>50</v>
      </c>
      <c r="H33798" s="34">
        <v>34</v>
      </c>
      <c r="I33798" s="34">
        <v>55</v>
      </c>
      <c r="J33798" s="34">
        <v>56</v>
      </c>
      <c r="K33798" s="34">
        <v>52</v>
      </c>
      <c r="L33798" s="34">
        <v>24</v>
      </c>
      <c r="M33798" s="34">
        <v>69</v>
      </c>
      <c r="N33798" s="34">
        <v>23</v>
      </c>
      <c r="O33798" s="34">
        <v>51</v>
      </c>
      <c r="P33798" s="34">
        <v>29</v>
      </c>
      <c r="Q33798" s="34">
        <v>67</v>
      </c>
      <c r="R33798" s="34">
        <v>51</v>
      </c>
      <c r="S33798" s="34">
        <v>110</v>
      </c>
      <c r="T33798" s="34">
        <v>43</v>
      </c>
      <c r="U33798" s="34">
        <v>68</v>
      </c>
      <c r="V33798" s="34">
        <v>49</v>
      </c>
      <c r="W33798" s="34">
        <v>66</v>
      </c>
      <c r="X33798" s="34">
        <v>59</v>
      </c>
      <c r="Y33798" s="34">
        <v>63</v>
      </c>
      <c r="Z33798" s="34">
        <v>62</v>
      </c>
      <c r="AA33798" s="34">
        <v>76</v>
      </c>
      <c r="AB33798" s="34">
        <v>34</v>
      </c>
      <c r="AC33798" s="34">
        <v>77</v>
      </c>
    </row>
    <row r="33799" spans="1:29" x14ac:dyDescent="0.2">
      <c r="A33799" s="34" t="s">
        <v>94292</v>
      </c>
      <c r="B33799" s="34">
        <v>76</v>
      </c>
      <c r="C33799" s="34">
        <v>111</v>
      </c>
      <c r="D33799" s="34">
        <v>111</v>
      </c>
      <c r="E33799" s="34">
        <v>134</v>
      </c>
      <c r="F33799" s="34">
        <v>117</v>
      </c>
      <c r="G33799" s="34">
        <v>132</v>
      </c>
      <c r="H33799" s="34">
        <v>110</v>
      </c>
      <c r="I33799" s="34">
        <v>106</v>
      </c>
      <c r="J33799" s="34">
        <v>113</v>
      </c>
      <c r="K33799" s="34">
        <v>98</v>
      </c>
      <c r="L33799" s="34">
        <v>79</v>
      </c>
      <c r="M33799" s="34">
        <v>104</v>
      </c>
      <c r="N33799" s="34">
        <v>75</v>
      </c>
      <c r="O33799" s="34">
        <v>99</v>
      </c>
      <c r="P33799" s="34">
        <v>113</v>
      </c>
      <c r="Q33799" s="34">
        <v>135</v>
      </c>
      <c r="R33799" s="34">
        <v>130</v>
      </c>
      <c r="S33799" s="34">
        <v>127</v>
      </c>
      <c r="T33799" s="34">
        <v>97</v>
      </c>
      <c r="U33799" s="34">
        <v>113</v>
      </c>
      <c r="V33799" s="34">
        <v>132</v>
      </c>
      <c r="W33799" s="34">
        <v>95</v>
      </c>
      <c r="X33799" s="34">
        <v>131</v>
      </c>
      <c r="Y33799" s="34">
        <v>120</v>
      </c>
      <c r="Z33799" s="34">
        <v>143</v>
      </c>
      <c r="AA33799" s="34">
        <v>141</v>
      </c>
      <c r="AB33799" s="34">
        <v>155</v>
      </c>
      <c r="AC33799" s="34">
        <v>129</v>
      </c>
    </row>
    <row r="33800" spans="1:29" x14ac:dyDescent="0.2">
      <c r="A33800" s="34" t="s">
        <v>94293</v>
      </c>
      <c r="B33800" s="34">
        <v>43</v>
      </c>
      <c r="C33800" s="34">
        <v>69</v>
      </c>
      <c r="D33800" s="34">
        <v>91</v>
      </c>
      <c r="E33800" s="34">
        <v>122</v>
      </c>
      <c r="F33800" s="34">
        <v>87</v>
      </c>
      <c r="G33800" s="34">
        <v>97</v>
      </c>
      <c r="H33800" s="34">
        <v>58</v>
      </c>
      <c r="I33800" s="34">
        <v>55</v>
      </c>
      <c r="J33800" s="34">
        <v>57</v>
      </c>
      <c r="K33800" s="34">
        <v>72</v>
      </c>
      <c r="L33800" s="34">
        <v>44</v>
      </c>
      <c r="M33800" s="34">
        <v>71</v>
      </c>
      <c r="N33800" s="34">
        <v>58</v>
      </c>
      <c r="O33800" s="34">
        <v>89</v>
      </c>
      <c r="P33800" s="34">
        <v>73</v>
      </c>
      <c r="Q33800" s="34">
        <v>81</v>
      </c>
      <c r="R33800" s="34">
        <v>67</v>
      </c>
      <c r="S33800" s="34">
        <v>99</v>
      </c>
      <c r="T33800" s="34">
        <v>56</v>
      </c>
      <c r="U33800" s="34">
        <v>61</v>
      </c>
      <c r="V33800" s="34">
        <v>75</v>
      </c>
      <c r="W33800" s="34">
        <v>70</v>
      </c>
      <c r="X33800" s="34">
        <v>126</v>
      </c>
      <c r="Y33800" s="34">
        <v>39</v>
      </c>
      <c r="Z33800" s="34">
        <v>77</v>
      </c>
      <c r="AA33800" s="34">
        <v>76</v>
      </c>
      <c r="AB33800" s="34">
        <v>60</v>
      </c>
      <c r="AC33800" s="34">
        <v>110</v>
      </c>
    </row>
    <row r="33801" spans="1:29" x14ac:dyDescent="0.2">
      <c r="A33801" s="34" t="s">
        <v>94294</v>
      </c>
      <c r="B33801" s="34">
        <v>208</v>
      </c>
      <c r="C33801" s="34">
        <v>218</v>
      </c>
      <c r="D33801" s="34">
        <v>416</v>
      </c>
      <c r="E33801" s="34">
        <v>280</v>
      </c>
      <c r="F33801" s="34">
        <v>445</v>
      </c>
      <c r="G33801" s="34">
        <v>262</v>
      </c>
      <c r="H33801" s="34">
        <v>303</v>
      </c>
      <c r="I33801" s="34">
        <v>292</v>
      </c>
      <c r="J33801" s="34">
        <v>353</v>
      </c>
      <c r="K33801" s="34">
        <v>281</v>
      </c>
      <c r="L33801" s="34">
        <v>295</v>
      </c>
      <c r="M33801" s="34">
        <v>248</v>
      </c>
      <c r="N33801" s="34">
        <v>299</v>
      </c>
      <c r="O33801" s="34">
        <v>230</v>
      </c>
      <c r="P33801" s="34">
        <v>360</v>
      </c>
      <c r="Q33801" s="34">
        <v>382</v>
      </c>
      <c r="R33801" s="34">
        <v>416</v>
      </c>
      <c r="S33801" s="34">
        <v>314</v>
      </c>
      <c r="T33801" s="34">
        <v>390</v>
      </c>
      <c r="U33801" s="34">
        <v>266</v>
      </c>
      <c r="V33801" s="34">
        <v>355</v>
      </c>
      <c r="W33801" s="34">
        <v>330</v>
      </c>
      <c r="X33801" s="34">
        <v>470</v>
      </c>
      <c r="Y33801" s="34">
        <v>339</v>
      </c>
      <c r="Z33801" s="34">
        <v>402</v>
      </c>
      <c r="AA33801" s="34">
        <v>329</v>
      </c>
      <c r="AB33801" s="34">
        <v>443</v>
      </c>
      <c r="AC33801" s="34">
        <v>450</v>
      </c>
    </row>
    <row r="33802" spans="1:29" x14ac:dyDescent="0.2">
      <c r="A33802" s="34" t="s">
        <v>94295</v>
      </c>
      <c r="B33802" s="34">
        <v>61</v>
      </c>
      <c r="C33802" s="34">
        <v>35</v>
      </c>
      <c r="D33802" s="34">
        <v>31</v>
      </c>
      <c r="E33802" s="34">
        <v>46</v>
      </c>
      <c r="F33802" s="34">
        <v>44</v>
      </c>
      <c r="G33802" s="34">
        <v>20</v>
      </c>
      <c r="H33802" s="34">
        <v>17</v>
      </c>
      <c r="I33802" s="34">
        <v>36</v>
      </c>
      <c r="J33802" s="34">
        <v>22</v>
      </c>
      <c r="K33802" s="34">
        <v>39</v>
      </c>
      <c r="L33802" s="34">
        <v>18</v>
      </c>
      <c r="M33802" s="34">
        <v>26</v>
      </c>
      <c r="N33802" s="34">
        <v>22</v>
      </c>
      <c r="O33802" s="34">
        <v>22</v>
      </c>
      <c r="P33802" s="34">
        <v>24</v>
      </c>
      <c r="Q33802" s="34">
        <v>49</v>
      </c>
      <c r="R33802" s="34">
        <v>25</v>
      </c>
      <c r="S33802" s="34">
        <v>53</v>
      </c>
      <c r="T33802" s="34">
        <v>33</v>
      </c>
      <c r="U33802" s="34">
        <v>36</v>
      </c>
      <c r="V33802" s="34">
        <v>39</v>
      </c>
      <c r="W33802" s="34">
        <v>40</v>
      </c>
      <c r="X33802" s="34">
        <v>10</v>
      </c>
      <c r="Y33802" s="34">
        <v>33</v>
      </c>
      <c r="Z33802" s="34">
        <v>52</v>
      </c>
      <c r="AA33802" s="34">
        <v>40</v>
      </c>
      <c r="AB33802" s="34">
        <v>20</v>
      </c>
      <c r="AC33802" s="34">
        <v>57</v>
      </c>
    </row>
    <row r="33803" spans="1:29" x14ac:dyDescent="0.2">
      <c r="A33803" s="34" t="s">
        <v>94296</v>
      </c>
      <c r="B33803" s="34">
        <v>44</v>
      </c>
      <c r="C33803" s="34">
        <v>76</v>
      </c>
      <c r="D33803" s="34">
        <v>41</v>
      </c>
      <c r="E33803" s="34">
        <v>64</v>
      </c>
      <c r="F33803" s="34">
        <v>51</v>
      </c>
      <c r="G33803" s="34">
        <v>72</v>
      </c>
      <c r="H33803" s="34">
        <v>46</v>
      </c>
      <c r="I33803" s="34">
        <v>53</v>
      </c>
      <c r="J33803" s="34">
        <v>24</v>
      </c>
      <c r="K33803" s="34">
        <v>49</v>
      </c>
      <c r="L33803" s="34">
        <v>17</v>
      </c>
      <c r="M33803" s="34">
        <v>43</v>
      </c>
      <c r="N33803" s="34">
        <v>40</v>
      </c>
      <c r="O33803" s="34">
        <v>44</v>
      </c>
      <c r="P33803" s="34">
        <v>63</v>
      </c>
      <c r="Q33803" s="34">
        <v>93</v>
      </c>
      <c r="R33803" s="34">
        <v>46</v>
      </c>
      <c r="S33803" s="34">
        <v>81</v>
      </c>
      <c r="T33803" s="34">
        <v>22</v>
      </c>
      <c r="U33803" s="34">
        <v>54</v>
      </c>
      <c r="V33803" s="34">
        <v>65</v>
      </c>
      <c r="W33803" s="34">
        <v>68</v>
      </c>
      <c r="X33803" s="34">
        <v>56</v>
      </c>
      <c r="Y33803" s="34">
        <v>63</v>
      </c>
      <c r="Z33803" s="34">
        <v>76</v>
      </c>
      <c r="AA33803" s="34">
        <v>61</v>
      </c>
      <c r="AB33803" s="34">
        <v>44</v>
      </c>
      <c r="AC33803" s="34">
        <v>79</v>
      </c>
    </row>
    <row r="33804" spans="1:29" x14ac:dyDescent="0.2">
      <c r="A33804" s="34" t="s">
        <v>94297</v>
      </c>
      <c r="B33804" s="34">
        <v>36</v>
      </c>
      <c r="C33804" s="34">
        <v>49</v>
      </c>
      <c r="D33804" s="34">
        <v>55</v>
      </c>
      <c r="E33804" s="34">
        <v>40</v>
      </c>
      <c r="F33804" s="34">
        <v>64</v>
      </c>
      <c r="G33804" s="34">
        <v>53</v>
      </c>
      <c r="H33804" s="34">
        <v>68</v>
      </c>
      <c r="I33804" s="34">
        <v>30</v>
      </c>
      <c r="J33804" s="34">
        <v>58</v>
      </c>
      <c r="K33804" s="34">
        <v>58</v>
      </c>
      <c r="L33804" s="34">
        <v>40</v>
      </c>
      <c r="M33804" s="34">
        <v>26</v>
      </c>
      <c r="N33804" s="34">
        <v>37</v>
      </c>
      <c r="O33804" s="34">
        <v>36</v>
      </c>
      <c r="P33804" s="34">
        <v>30</v>
      </c>
      <c r="Q33804" s="34">
        <v>47</v>
      </c>
      <c r="R33804" s="34">
        <v>67</v>
      </c>
      <c r="S33804" s="34">
        <v>39</v>
      </c>
      <c r="T33804" s="34">
        <v>46</v>
      </c>
      <c r="U33804" s="34">
        <v>34</v>
      </c>
      <c r="V33804" s="34">
        <v>38</v>
      </c>
      <c r="W33804" s="34">
        <v>51</v>
      </c>
      <c r="X33804" s="34">
        <v>57</v>
      </c>
      <c r="Y33804" s="34">
        <v>52</v>
      </c>
      <c r="Z33804" s="34">
        <v>35</v>
      </c>
      <c r="AA33804" s="34">
        <v>56</v>
      </c>
      <c r="AB33804" s="34">
        <v>47</v>
      </c>
      <c r="AC33804" s="34">
        <v>91</v>
      </c>
    </row>
    <row r="33805" spans="1:29" x14ac:dyDescent="0.2">
      <c r="A33805" s="34" t="s">
        <v>94298</v>
      </c>
      <c r="B33805" s="34">
        <v>80</v>
      </c>
      <c r="C33805" s="34">
        <v>91</v>
      </c>
      <c r="D33805" s="34">
        <v>161</v>
      </c>
      <c r="E33805" s="34">
        <v>103</v>
      </c>
      <c r="F33805" s="34">
        <v>104</v>
      </c>
      <c r="G33805" s="34">
        <v>84</v>
      </c>
      <c r="H33805" s="34">
        <v>85</v>
      </c>
      <c r="I33805" s="34">
        <v>121</v>
      </c>
      <c r="J33805" s="34">
        <v>60</v>
      </c>
      <c r="K33805" s="34">
        <v>104</v>
      </c>
      <c r="L33805" s="34">
        <v>41</v>
      </c>
      <c r="M33805" s="34">
        <v>63</v>
      </c>
      <c r="N33805" s="34">
        <v>86</v>
      </c>
      <c r="O33805" s="34">
        <v>68</v>
      </c>
      <c r="P33805" s="34">
        <v>85</v>
      </c>
      <c r="Q33805" s="34">
        <v>72</v>
      </c>
      <c r="R33805" s="34">
        <v>63</v>
      </c>
      <c r="S33805" s="34">
        <v>128</v>
      </c>
      <c r="T33805" s="34">
        <v>63</v>
      </c>
      <c r="U33805" s="34">
        <v>64</v>
      </c>
      <c r="V33805" s="34">
        <v>117</v>
      </c>
      <c r="W33805" s="34">
        <v>58</v>
      </c>
      <c r="X33805" s="34">
        <v>102</v>
      </c>
      <c r="Y33805" s="34">
        <v>35</v>
      </c>
      <c r="Z33805" s="34">
        <v>117</v>
      </c>
      <c r="AA33805" s="34">
        <v>103</v>
      </c>
      <c r="AB33805" s="34">
        <v>58</v>
      </c>
      <c r="AC33805" s="34">
        <v>129</v>
      </c>
    </row>
    <row r="33806" spans="1:29" x14ac:dyDescent="0.2">
      <c r="A33806" s="34" t="s">
        <v>94299</v>
      </c>
      <c r="B33806" s="34">
        <v>40</v>
      </c>
      <c r="C33806" s="34">
        <v>14</v>
      </c>
      <c r="D33806" s="34">
        <v>24</v>
      </c>
      <c r="E33806" s="34">
        <v>11</v>
      </c>
      <c r="F33806" s="34">
        <v>6</v>
      </c>
      <c r="G33806" s="34">
        <v>21</v>
      </c>
      <c r="H33806" s="34">
        <v>11</v>
      </c>
      <c r="I33806" s="34">
        <v>15</v>
      </c>
      <c r="J33806" s="34">
        <v>15</v>
      </c>
      <c r="K33806" s="34">
        <v>11</v>
      </c>
      <c r="L33806" s="34">
        <v>10</v>
      </c>
      <c r="M33806" s="34">
        <v>18</v>
      </c>
      <c r="N33806" s="34">
        <v>10</v>
      </c>
      <c r="O33806" s="34">
        <v>8</v>
      </c>
      <c r="P33806" s="34">
        <v>9</v>
      </c>
      <c r="Q33806" s="34">
        <v>24</v>
      </c>
      <c r="R33806" s="34">
        <v>13</v>
      </c>
      <c r="S33806" s="34">
        <v>11</v>
      </c>
      <c r="T33806" s="34">
        <v>4</v>
      </c>
      <c r="U33806" s="34">
        <v>9</v>
      </c>
      <c r="V33806" s="34">
        <v>21</v>
      </c>
      <c r="W33806" s="34">
        <v>27</v>
      </c>
      <c r="X33806" s="34">
        <v>9</v>
      </c>
      <c r="Y33806" s="34">
        <v>17</v>
      </c>
      <c r="Z33806" s="34">
        <v>23</v>
      </c>
      <c r="AA33806" s="34">
        <v>25</v>
      </c>
      <c r="AB33806" s="34">
        <v>23</v>
      </c>
      <c r="AC33806" s="34">
        <v>32</v>
      </c>
    </row>
    <row r="33807" spans="1:29" x14ac:dyDescent="0.2">
      <c r="A33807" s="34" t="s">
        <v>94300</v>
      </c>
      <c r="B33807" s="34">
        <v>67</v>
      </c>
      <c r="C33807" s="34">
        <v>79</v>
      </c>
      <c r="D33807" s="34">
        <v>73</v>
      </c>
      <c r="E33807" s="34">
        <v>62</v>
      </c>
      <c r="F33807" s="34">
        <v>61</v>
      </c>
      <c r="G33807" s="34">
        <v>58</v>
      </c>
      <c r="H33807" s="34">
        <v>35</v>
      </c>
      <c r="I33807" s="34">
        <v>74</v>
      </c>
      <c r="J33807" s="34">
        <v>45</v>
      </c>
      <c r="K33807" s="34">
        <v>49</v>
      </c>
      <c r="L33807" s="34">
        <v>38</v>
      </c>
      <c r="M33807" s="34">
        <v>68</v>
      </c>
      <c r="N33807" s="34">
        <v>56</v>
      </c>
      <c r="O33807" s="34">
        <v>62</v>
      </c>
      <c r="P33807" s="34">
        <v>56</v>
      </c>
      <c r="Q33807" s="34">
        <v>44</v>
      </c>
      <c r="R33807" s="34">
        <v>58</v>
      </c>
      <c r="S33807" s="34">
        <v>76</v>
      </c>
      <c r="T33807" s="34">
        <v>50</v>
      </c>
      <c r="U33807" s="34">
        <v>69</v>
      </c>
      <c r="V33807" s="34">
        <v>89</v>
      </c>
      <c r="W33807" s="34">
        <v>68</v>
      </c>
      <c r="X33807" s="34">
        <v>71</v>
      </c>
      <c r="Y33807" s="34">
        <v>43</v>
      </c>
      <c r="Z33807" s="34">
        <v>93</v>
      </c>
      <c r="AA33807" s="34">
        <v>90</v>
      </c>
      <c r="AB33807" s="34">
        <v>40</v>
      </c>
      <c r="AC33807" s="34">
        <v>91</v>
      </c>
    </row>
    <row r="33808" spans="1:29" x14ac:dyDescent="0.2">
      <c r="A33808" s="34" t="s">
        <v>94301</v>
      </c>
      <c r="B33808" s="34">
        <v>67</v>
      </c>
      <c r="C33808" s="34">
        <v>97</v>
      </c>
      <c r="D33808" s="34">
        <v>84</v>
      </c>
      <c r="E33808" s="34">
        <v>85</v>
      </c>
      <c r="F33808" s="34">
        <v>90</v>
      </c>
      <c r="G33808" s="34">
        <v>107</v>
      </c>
      <c r="H33808" s="34">
        <v>66</v>
      </c>
      <c r="I33808" s="34">
        <v>97</v>
      </c>
      <c r="J33808" s="34">
        <v>69</v>
      </c>
      <c r="K33808" s="34">
        <v>93</v>
      </c>
      <c r="L33808" s="34">
        <v>59</v>
      </c>
      <c r="M33808" s="34">
        <v>109</v>
      </c>
      <c r="N33808" s="34">
        <v>58</v>
      </c>
      <c r="O33808" s="34">
        <v>63</v>
      </c>
      <c r="P33808" s="34">
        <v>55</v>
      </c>
      <c r="Q33808" s="34">
        <v>89</v>
      </c>
      <c r="R33808" s="34">
        <v>68</v>
      </c>
      <c r="S33808" s="34">
        <v>114</v>
      </c>
      <c r="T33808" s="34">
        <v>55</v>
      </c>
      <c r="U33808" s="34">
        <v>87</v>
      </c>
      <c r="V33808" s="34">
        <v>91</v>
      </c>
      <c r="W33808" s="34">
        <v>79</v>
      </c>
      <c r="X33808" s="34">
        <v>114</v>
      </c>
      <c r="Y33808" s="34">
        <v>86</v>
      </c>
      <c r="Z33808" s="34">
        <v>95</v>
      </c>
      <c r="AA33808" s="34">
        <v>114</v>
      </c>
      <c r="AB33808" s="34">
        <v>80</v>
      </c>
      <c r="AC33808" s="34">
        <v>127</v>
      </c>
    </row>
    <row r="33809" spans="1:29" x14ac:dyDescent="0.2">
      <c r="A33809" s="34" t="s">
        <v>94302</v>
      </c>
      <c r="B33809" s="34">
        <v>37</v>
      </c>
      <c r="C33809" s="34">
        <v>66</v>
      </c>
      <c r="D33809" s="34">
        <v>59</v>
      </c>
      <c r="E33809" s="34">
        <v>85</v>
      </c>
      <c r="F33809" s="34">
        <v>41</v>
      </c>
      <c r="G33809" s="34">
        <v>77</v>
      </c>
      <c r="H33809" s="34">
        <v>32</v>
      </c>
      <c r="I33809" s="34">
        <v>51</v>
      </c>
      <c r="J33809" s="34">
        <v>37</v>
      </c>
      <c r="K33809" s="34">
        <v>99</v>
      </c>
      <c r="L33809" s="34">
        <v>21</v>
      </c>
      <c r="M33809" s="34">
        <v>72</v>
      </c>
      <c r="N33809" s="34">
        <v>41</v>
      </c>
      <c r="O33809" s="34">
        <v>67</v>
      </c>
      <c r="P33809" s="34">
        <v>26</v>
      </c>
      <c r="Q33809" s="34">
        <v>55</v>
      </c>
      <c r="R33809" s="34">
        <v>38</v>
      </c>
      <c r="S33809" s="34">
        <v>89</v>
      </c>
      <c r="T33809" s="34">
        <v>23</v>
      </c>
      <c r="U33809" s="34">
        <v>31</v>
      </c>
      <c r="V33809" s="34">
        <v>34</v>
      </c>
      <c r="W33809" s="34">
        <v>45</v>
      </c>
      <c r="X33809" s="34">
        <v>50</v>
      </c>
      <c r="Y33809" s="34">
        <v>35</v>
      </c>
      <c r="Z33809" s="34">
        <v>46</v>
      </c>
      <c r="AA33809" s="34">
        <v>49</v>
      </c>
      <c r="AB33809" s="34">
        <v>45</v>
      </c>
      <c r="AC33809" s="34">
        <v>115</v>
      </c>
    </row>
    <row r="33810" spans="1:29" x14ac:dyDescent="0.2">
      <c r="A33810" s="34" t="s">
        <v>94303</v>
      </c>
      <c r="B33810" s="34">
        <v>103</v>
      </c>
      <c r="C33810" s="34">
        <v>162</v>
      </c>
      <c r="D33810" s="34">
        <v>173</v>
      </c>
      <c r="E33810" s="34">
        <v>144</v>
      </c>
      <c r="F33810" s="34">
        <v>125</v>
      </c>
      <c r="G33810" s="34">
        <v>112</v>
      </c>
      <c r="H33810" s="34">
        <v>161</v>
      </c>
      <c r="I33810" s="34">
        <v>143</v>
      </c>
      <c r="J33810" s="34">
        <v>147</v>
      </c>
      <c r="K33810" s="34">
        <v>162</v>
      </c>
      <c r="L33810" s="34">
        <v>145</v>
      </c>
      <c r="M33810" s="34">
        <v>150</v>
      </c>
      <c r="N33810" s="34">
        <v>126</v>
      </c>
      <c r="O33810" s="34">
        <v>156</v>
      </c>
      <c r="P33810" s="34">
        <v>126</v>
      </c>
      <c r="Q33810" s="34">
        <v>186</v>
      </c>
      <c r="R33810" s="34">
        <v>239</v>
      </c>
      <c r="S33810" s="34">
        <v>181</v>
      </c>
      <c r="T33810" s="34">
        <v>166</v>
      </c>
      <c r="U33810" s="34">
        <v>162</v>
      </c>
      <c r="V33810" s="34">
        <v>197</v>
      </c>
      <c r="W33810" s="34">
        <v>209</v>
      </c>
      <c r="X33810" s="34">
        <v>162</v>
      </c>
      <c r="Y33810" s="34">
        <v>157</v>
      </c>
      <c r="Z33810" s="34">
        <v>111</v>
      </c>
      <c r="AA33810" s="34">
        <v>136</v>
      </c>
      <c r="AB33810" s="34">
        <v>197</v>
      </c>
      <c r="AC33810" s="34">
        <v>222</v>
      </c>
    </row>
    <row r="33811" spans="1:29" x14ac:dyDescent="0.2">
      <c r="A33811" s="34" t="s">
        <v>94304</v>
      </c>
      <c r="B33811" s="34">
        <v>64</v>
      </c>
      <c r="C33811" s="34">
        <v>62</v>
      </c>
      <c r="D33811" s="34">
        <v>62</v>
      </c>
      <c r="E33811" s="34">
        <v>61</v>
      </c>
      <c r="F33811" s="34">
        <v>57</v>
      </c>
      <c r="G33811" s="34">
        <v>34</v>
      </c>
      <c r="H33811" s="34">
        <v>44</v>
      </c>
      <c r="I33811" s="34">
        <v>37</v>
      </c>
      <c r="J33811" s="34">
        <v>47</v>
      </c>
      <c r="K33811" s="34">
        <v>40</v>
      </c>
      <c r="L33811" s="34">
        <v>44</v>
      </c>
      <c r="M33811" s="34">
        <v>42</v>
      </c>
      <c r="N33811" s="34">
        <v>48</v>
      </c>
      <c r="O33811" s="34">
        <v>51</v>
      </c>
      <c r="P33811" s="34">
        <v>32</v>
      </c>
      <c r="Q33811" s="34">
        <v>65</v>
      </c>
      <c r="R33811" s="34">
        <v>60</v>
      </c>
      <c r="S33811" s="34">
        <v>45</v>
      </c>
      <c r="T33811" s="34">
        <v>86</v>
      </c>
      <c r="U33811" s="34">
        <v>37</v>
      </c>
      <c r="V33811" s="34">
        <v>41</v>
      </c>
      <c r="W33811" s="34">
        <v>57</v>
      </c>
      <c r="X33811" s="34">
        <v>69</v>
      </c>
      <c r="Y33811" s="34">
        <v>64</v>
      </c>
      <c r="Z33811" s="34">
        <v>96</v>
      </c>
      <c r="AA33811" s="34">
        <v>50</v>
      </c>
      <c r="AB33811" s="34">
        <v>72</v>
      </c>
      <c r="AC33811" s="34">
        <v>75</v>
      </c>
    </row>
    <row r="33812" spans="1:29" x14ac:dyDescent="0.2">
      <c r="A33812" s="34" t="s">
        <v>94305</v>
      </c>
      <c r="B33812" s="34">
        <v>84</v>
      </c>
      <c r="C33812" s="34">
        <v>74</v>
      </c>
      <c r="D33812" s="34">
        <v>89</v>
      </c>
      <c r="E33812" s="34">
        <v>113</v>
      </c>
      <c r="F33812" s="34">
        <v>102</v>
      </c>
      <c r="G33812" s="34">
        <v>105</v>
      </c>
      <c r="H33812" s="34">
        <v>123</v>
      </c>
      <c r="I33812" s="34">
        <v>108</v>
      </c>
      <c r="J33812" s="34">
        <v>87</v>
      </c>
      <c r="K33812" s="34">
        <v>129</v>
      </c>
      <c r="L33812" s="34">
        <v>67</v>
      </c>
      <c r="M33812" s="34">
        <v>130</v>
      </c>
      <c r="N33812" s="34">
        <v>103</v>
      </c>
      <c r="O33812" s="34">
        <v>90</v>
      </c>
      <c r="P33812" s="34">
        <v>86</v>
      </c>
      <c r="Q33812" s="34">
        <v>106</v>
      </c>
      <c r="R33812" s="34">
        <v>122</v>
      </c>
      <c r="S33812" s="34">
        <v>119</v>
      </c>
      <c r="T33812" s="34">
        <v>96</v>
      </c>
      <c r="U33812" s="34">
        <v>136</v>
      </c>
      <c r="V33812" s="34">
        <v>141</v>
      </c>
      <c r="W33812" s="34">
        <v>89</v>
      </c>
      <c r="X33812" s="34">
        <v>151</v>
      </c>
      <c r="Y33812" s="34">
        <v>78</v>
      </c>
      <c r="Z33812" s="34">
        <v>107</v>
      </c>
      <c r="AA33812" s="34">
        <v>125</v>
      </c>
      <c r="AB33812" s="34">
        <v>118</v>
      </c>
      <c r="AC33812" s="34">
        <v>150</v>
      </c>
    </row>
    <row r="33813" spans="1:29" x14ac:dyDescent="0.2">
      <c r="A33813" s="34" t="s">
        <v>94306</v>
      </c>
      <c r="B33813" s="34">
        <v>90</v>
      </c>
      <c r="C33813" s="34">
        <v>88</v>
      </c>
      <c r="D33813" s="34">
        <v>79</v>
      </c>
      <c r="E33813" s="34">
        <v>88</v>
      </c>
      <c r="F33813" s="34">
        <v>88</v>
      </c>
      <c r="G33813" s="34">
        <v>44</v>
      </c>
      <c r="H33813" s="34">
        <v>79</v>
      </c>
      <c r="I33813" s="34">
        <v>85</v>
      </c>
      <c r="J33813" s="34">
        <v>65</v>
      </c>
      <c r="K33813" s="34">
        <v>111</v>
      </c>
      <c r="L33813" s="34">
        <v>51</v>
      </c>
      <c r="M33813" s="34">
        <v>56</v>
      </c>
      <c r="N33813" s="34">
        <v>79</v>
      </c>
      <c r="O33813" s="34">
        <v>61</v>
      </c>
      <c r="P33813" s="34">
        <v>71</v>
      </c>
      <c r="Q33813" s="34">
        <v>81</v>
      </c>
      <c r="R33813" s="34">
        <v>79</v>
      </c>
      <c r="S33813" s="34">
        <v>99</v>
      </c>
      <c r="T33813" s="34">
        <v>64</v>
      </c>
      <c r="U33813" s="34">
        <v>72</v>
      </c>
      <c r="V33813" s="34">
        <v>103</v>
      </c>
      <c r="W33813" s="34">
        <v>103</v>
      </c>
      <c r="X33813" s="34">
        <v>75</v>
      </c>
      <c r="Y33813" s="34">
        <v>46</v>
      </c>
      <c r="Z33813" s="34">
        <v>89</v>
      </c>
      <c r="AA33813" s="34">
        <v>92</v>
      </c>
      <c r="AB33813" s="34">
        <v>84</v>
      </c>
      <c r="AC33813" s="34">
        <v>116</v>
      </c>
    </row>
    <row r="33814" spans="1:29" x14ac:dyDescent="0.2">
      <c r="A33814" s="34" t="s">
        <v>94307</v>
      </c>
      <c r="B33814" s="34">
        <v>96</v>
      </c>
      <c r="C33814" s="34">
        <v>106</v>
      </c>
      <c r="D33814" s="34">
        <v>193</v>
      </c>
      <c r="E33814" s="34">
        <v>122</v>
      </c>
      <c r="F33814" s="34">
        <v>131</v>
      </c>
      <c r="G33814" s="34">
        <v>122</v>
      </c>
      <c r="H33814" s="34">
        <v>115</v>
      </c>
      <c r="I33814" s="34">
        <v>91</v>
      </c>
      <c r="J33814" s="34">
        <v>93</v>
      </c>
      <c r="K33814" s="34">
        <v>116</v>
      </c>
      <c r="L33814" s="34">
        <v>50</v>
      </c>
      <c r="M33814" s="34">
        <v>94</v>
      </c>
      <c r="N33814" s="34">
        <v>112</v>
      </c>
      <c r="O33814" s="34">
        <v>103</v>
      </c>
      <c r="P33814" s="34">
        <v>135</v>
      </c>
      <c r="Q33814" s="34">
        <v>127</v>
      </c>
      <c r="R33814" s="34">
        <v>119</v>
      </c>
      <c r="S33814" s="34">
        <v>139</v>
      </c>
      <c r="T33814" s="34">
        <v>62</v>
      </c>
      <c r="U33814" s="34">
        <v>98</v>
      </c>
      <c r="V33814" s="34">
        <v>120</v>
      </c>
      <c r="W33814" s="34">
        <v>77</v>
      </c>
      <c r="X33814" s="34">
        <v>168</v>
      </c>
      <c r="Y33814" s="34">
        <v>89</v>
      </c>
      <c r="Z33814" s="34">
        <v>151</v>
      </c>
      <c r="AA33814" s="34">
        <v>132</v>
      </c>
      <c r="AB33814" s="34">
        <v>122</v>
      </c>
      <c r="AC33814" s="34">
        <v>176</v>
      </c>
    </row>
    <row r="33815" spans="1:29" x14ac:dyDescent="0.2">
      <c r="A33815" s="34" t="s">
        <v>94308</v>
      </c>
      <c r="B33815" s="34">
        <v>26</v>
      </c>
      <c r="C33815" s="34">
        <v>48</v>
      </c>
      <c r="D33815" s="34">
        <v>69</v>
      </c>
      <c r="E33815" s="34">
        <v>63</v>
      </c>
      <c r="F33815" s="34">
        <v>52</v>
      </c>
      <c r="G33815" s="34">
        <v>71</v>
      </c>
      <c r="H33815" s="34">
        <v>39</v>
      </c>
      <c r="I33815" s="34">
        <v>40</v>
      </c>
      <c r="J33815" s="34">
        <v>39</v>
      </c>
      <c r="K33815" s="34">
        <v>68</v>
      </c>
      <c r="L33815" s="34">
        <v>17</v>
      </c>
      <c r="M33815" s="34">
        <v>32</v>
      </c>
      <c r="N33815" s="34">
        <v>35</v>
      </c>
      <c r="O33815" s="34">
        <v>44</v>
      </c>
      <c r="P33815" s="34">
        <v>55</v>
      </c>
      <c r="Q33815" s="34">
        <v>57</v>
      </c>
      <c r="R33815" s="34">
        <v>47</v>
      </c>
      <c r="S33815" s="34">
        <v>43</v>
      </c>
      <c r="T33815" s="34">
        <v>19</v>
      </c>
      <c r="U33815" s="34">
        <v>36</v>
      </c>
      <c r="V33815" s="34">
        <v>57</v>
      </c>
      <c r="W33815" s="34">
        <v>38</v>
      </c>
      <c r="X33815" s="34">
        <v>51</v>
      </c>
      <c r="Y33815" s="34">
        <v>28</v>
      </c>
      <c r="Z33815" s="34">
        <v>59</v>
      </c>
      <c r="AA33815" s="34">
        <v>47</v>
      </c>
      <c r="AB33815" s="34">
        <v>43</v>
      </c>
      <c r="AC33815" s="34">
        <v>57</v>
      </c>
    </row>
    <row r="33816" spans="1:29" x14ac:dyDescent="0.2">
      <c r="A33816" s="34" t="s">
        <v>94309</v>
      </c>
      <c r="B33816" s="34">
        <v>47</v>
      </c>
      <c r="C33816" s="34">
        <v>73</v>
      </c>
      <c r="D33816" s="34">
        <v>62</v>
      </c>
      <c r="E33816" s="34">
        <v>53</v>
      </c>
      <c r="F33816" s="34">
        <v>64</v>
      </c>
      <c r="G33816" s="34">
        <v>68</v>
      </c>
      <c r="H33816" s="34">
        <v>59</v>
      </c>
      <c r="I33816" s="34">
        <v>47</v>
      </c>
      <c r="J33816" s="34">
        <v>48</v>
      </c>
      <c r="K33816" s="34">
        <v>45</v>
      </c>
      <c r="L33816" s="34">
        <v>42</v>
      </c>
      <c r="M33816" s="34">
        <v>40</v>
      </c>
      <c r="N33816" s="34">
        <v>65</v>
      </c>
      <c r="O33816" s="34">
        <v>45</v>
      </c>
      <c r="P33816" s="34">
        <v>49</v>
      </c>
      <c r="Q33816" s="34">
        <v>76</v>
      </c>
      <c r="R33816" s="34">
        <v>71</v>
      </c>
      <c r="S33816" s="34">
        <v>44</v>
      </c>
      <c r="T33816" s="34">
        <v>41</v>
      </c>
      <c r="U33816" s="34">
        <v>66</v>
      </c>
      <c r="V33816" s="34">
        <v>59</v>
      </c>
      <c r="W33816" s="34">
        <v>48</v>
      </c>
      <c r="X33816" s="34">
        <v>55</v>
      </c>
      <c r="Y33816" s="34">
        <v>54</v>
      </c>
      <c r="Z33816" s="34">
        <v>53</v>
      </c>
      <c r="AA33816" s="34">
        <v>80</v>
      </c>
      <c r="AB33816" s="34">
        <v>75</v>
      </c>
      <c r="AC33816" s="34">
        <v>108</v>
      </c>
    </row>
    <row r="33817" spans="1:29" x14ac:dyDescent="0.2">
      <c r="A33817" s="34" t="s">
        <v>94310</v>
      </c>
      <c r="B33817" s="34">
        <v>86</v>
      </c>
      <c r="C33817" s="34">
        <v>87</v>
      </c>
      <c r="D33817" s="34">
        <v>90</v>
      </c>
      <c r="E33817" s="34">
        <v>88</v>
      </c>
      <c r="F33817" s="34">
        <v>89</v>
      </c>
      <c r="G33817" s="34">
        <v>80</v>
      </c>
      <c r="H33817" s="34">
        <v>66</v>
      </c>
      <c r="I33817" s="34">
        <v>86</v>
      </c>
      <c r="J33817" s="34">
        <v>69</v>
      </c>
      <c r="K33817" s="34">
        <v>116</v>
      </c>
      <c r="L33817" s="34">
        <v>57</v>
      </c>
      <c r="M33817" s="34">
        <v>61</v>
      </c>
      <c r="N33817" s="34">
        <v>89</v>
      </c>
      <c r="O33817" s="34">
        <v>75</v>
      </c>
      <c r="P33817" s="34">
        <v>79</v>
      </c>
      <c r="Q33817" s="34">
        <v>132</v>
      </c>
      <c r="R33817" s="34">
        <v>103</v>
      </c>
      <c r="S33817" s="34">
        <v>105</v>
      </c>
      <c r="T33817" s="34">
        <v>93</v>
      </c>
      <c r="U33817" s="34">
        <v>90</v>
      </c>
      <c r="V33817" s="34">
        <v>109</v>
      </c>
      <c r="W33817" s="34">
        <v>140</v>
      </c>
      <c r="X33817" s="34">
        <v>86</v>
      </c>
      <c r="Y33817" s="34">
        <v>103</v>
      </c>
      <c r="Z33817" s="34">
        <v>105</v>
      </c>
      <c r="AA33817" s="34">
        <v>120</v>
      </c>
      <c r="AB33817" s="34">
        <v>110</v>
      </c>
      <c r="AC33817" s="34">
        <v>121</v>
      </c>
    </row>
    <row r="33818" spans="1:29" x14ac:dyDescent="0.2">
      <c r="A33818" s="34" t="s">
        <v>94311</v>
      </c>
      <c r="B33818" s="34">
        <v>45</v>
      </c>
      <c r="C33818" s="34">
        <v>45</v>
      </c>
      <c r="D33818" s="34">
        <v>44</v>
      </c>
      <c r="E33818" s="34">
        <v>49</v>
      </c>
      <c r="F33818" s="34">
        <v>31</v>
      </c>
      <c r="G33818" s="34">
        <v>58</v>
      </c>
      <c r="H33818" s="34">
        <v>47</v>
      </c>
      <c r="I33818" s="34">
        <v>27</v>
      </c>
      <c r="J33818" s="34">
        <v>19</v>
      </c>
      <c r="K33818" s="34">
        <v>57</v>
      </c>
      <c r="L33818" s="34">
        <v>32</v>
      </c>
      <c r="M33818" s="34">
        <v>29</v>
      </c>
      <c r="N33818" s="34">
        <v>32</v>
      </c>
      <c r="O33818" s="34">
        <v>23</v>
      </c>
      <c r="P33818" s="34">
        <v>40</v>
      </c>
      <c r="Q33818" s="34">
        <v>34</v>
      </c>
      <c r="R33818" s="34">
        <v>23</v>
      </c>
      <c r="S33818" s="34">
        <v>37</v>
      </c>
      <c r="T33818" s="34">
        <v>33</v>
      </c>
      <c r="U33818" s="34">
        <v>36</v>
      </c>
      <c r="V33818" s="34">
        <v>34</v>
      </c>
      <c r="W33818" s="34">
        <v>53</v>
      </c>
      <c r="X33818" s="34">
        <v>29</v>
      </c>
      <c r="Y33818" s="34">
        <v>34</v>
      </c>
      <c r="Z33818" s="34">
        <v>25</v>
      </c>
      <c r="AA33818" s="34">
        <v>68</v>
      </c>
      <c r="AB33818" s="34">
        <v>51</v>
      </c>
      <c r="AC33818" s="34">
        <v>50</v>
      </c>
    </row>
    <row r="33819" spans="1:29" x14ac:dyDescent="0.2">
      <c r="A33819" s="34" t="s">
        <v>94312</v>
      </c>
      <c r="B33819" s="34">
        <v>35</v>
      </c>
      <c r="C33819" s="34">
        <v>40</v>
      </c>
      <c r="D33819" s="34">
        <v>63</v>
      </c>
      <c r="E33819" s="34">
        <v>33</v>
      </c>
      <c r="F33819" s="34">
        <v>73</v>
      </c>
      <c r="G33819" s="34">
        <v>33</v>
      </c>
      <c r="H33819" s="34">
        <v>40</v>
      </c>
      <c r="I33819" s="34">
        <v>34</v>
      </c>
      <c r="J33819" s="34">
        <v>56</v>
      </c>
      <c r="K33819" s="34">
        <v>42</v>
      </c>
      <c r="L33819" s="34">
        <v>21</v>
      </c>
      <c r="M33819" s="34">
        <v>22</v>
      </c>
      <c r="N33819" s="34">
        <v>34</v>
      </c>
      <c r="O33819" s="34">
        <v>27</v>
      </c>
      <c r="P33819" s="34">
        <v>33</v>
      </c>
      <c r="Q33819" s="34">
        <v>43</v>
      </c>
      <c r="R33819" s="34">
        <v>60</v>
      </c>
      <c r="S33819" s="34">
        <v>60</v>
      </c>
      <c r="T33819" s="34">
        <v>40</v>
      </c>
      <c r="U33819" s="34">
        <v>42</v>
      </c>
      <c r="V33819" s="34">
        <v>39</v>
      </c>
      <c r="W33819" s="34">
        <v>39</v>
      </c>
      <c r="X33819" s="34">
        <v>62</v>
      </c>
      <c r="Y33819" s="34">
        <v>23</v>
      </c>
      <c r="Z33819" s="34">
        <v>75</v>
      </c>
      <c r="AA33819" s="34">
        <v>46</v>
      </c>
      <c r="AB33819" s="34">
        <v>46</v>
      </c>
      <c r="AC33819" s="34">
        <v>66</v>
      </c>
    </row>
    <row r="33820" spans="1:29" x14ac:dyDescent="0.2">
      <c r="A33820" s="34" t="s">
        <v>94313</v>
      </c>
      <c r="B33820" s="34">
        <v>93</v>
      </c>
      <c r="C33820" s="34">
        <v>189</v>
      </c>
      <c r="D33820" s="34">
        <v>185</v>
      </c>
      <c r="E33820" s="34">
        <v>287</v>
      </c>
      <c r="F33820" s="34">
        <v>161</v>
      </c>
      <c r="G33820" s="34">
        <v>211</v>
      </c>
      <c r="H33820" s="34">
        <v>99</v>
      </c>
      <c r="I33820" s="34">
        <v>156</v>
      </c>
      <c r="J33820" s="34">
        <v>110</v>
      </c>
      <c r="K33820" s="34">
        <v>259</v>
      </c>
      <c r="L33820" s="34">
        <v>69</v>
      </c>
      <c r="M33820" s="34">
        <v>160</v>
      </c>
      <c r="N33820" s="34">
        <v>128</v>
      </c>
      <c r="O33820" s="34">
        <v>166</v>
      </c>
      <c r="P33820" s="34">
        <v>122</v>
      </c>
      <c r="Q33820" s="34">
        <v>227</v>
      </c>
      <c r="R33820" s="34">
        <v>131</v>
      </c>
      <c r="S33820" s="34">
        <v>262</v>
      </c>
      <c r="T33820" s="34">
        <v>61</v>
      </c>
      <c r="U33820" s="34">
        <v>124</v>
      </c>
      <c r="V33820" s="34">
        <v>163</v>
      </c>
      <c r="W33820" s="34">
        <v>110</v>
      </c>
      <c r="X33820" s="34">
        <v>129</v>
      </c>
      <c r="Y33820" s="34">
        <v>145</v>
      </c>
      <c r="Z33820" s="34">
        <v>186</v>
      </c>
      <c r="AA33820" s="34">
        <v>216</v>
      </c>
      <c r="AB33820" s="34">
        <v>106</v>
      </c>
      <c r="AC33820" s="34">
        <v>261</v>
      </c>
    </row>
    <row r="33821" spans="1:29" x14ac:dyDescent="0.2">
      <c r="A33821" s="34" t="s">
        <v>94314</v>
      </c>
      <c r="B33821" s="34">
        <v>63</v>
      </c>
      <c r="C33821" s="34">
        <v>31</v>
      </c>
      <c r="D33821" s="34">
        <v>12</v>
      </c>
      <c r="E33821" s="34">
        <v>22</v>
      </c>
      <c r="F33821" s="34">
        <v>17</v>
      </c>
      <c r="G33821" s="34">
        <v>17</v>
      </c>
      <c r="H33821" s="34">
        <v>16</v>
      </c>
      <c r="I33821" s="34">
        <v>25</v>
      </c>
      <c r="J33821" s="34">
        <v>11</v>
      </c>
      <c r="K33821" s="34">
        <v>34</v>
      </c>
      <c r="L33821" s="34">
        <v>16</v>
      </c>
      <c r="M33821" s="34">
        <v>9</v>
      </c>
      <c r="N33821" s="34">
        <v>26</v>
      </c>
      <c r="O33821" s="34">
        <v>31</v>
      </c>
      <c r="P33821" s="34">
        <v>28</v>
      </c>
      <c r="Q33821" s="34">
        <v>24</v>
      </c>
      <c r="R33821" s="34">
        <v>23</v>
      </c>
      <c r="S33821" s="34">
        <v>56</v>
      </c>
      <c r="T33821" s="34">
        <v>26</v>
      </c>
      <c r="U33821" s="34">
        <v>11</v>
      </c>
      <c r="V33821" s="34">
        <v>25</v>
      </c>
      <c r="W33821" s="34">
        <v>32</v>
      </c>
      <c r="X33821" s="34">
        <v>19</v>
      </c>
      <c r="Y33821" s="34">
        <v>16</v>
      </c>
      <c r="Z33821" s="34">
        <v>15</v>
      </c>
      <c r="AA33821" s="34">
        <v>39</v>
      </c>
      <c r="AB33821" s="34">
        <v>36</v>
      </c>
      <c r="AC33821" s="34">
        <v>33</v>
      </c>
    </row>
    <row r="33822" spans="1:29" x14ac:dyDescent="0.2">
      <c r="A33822" s="34" t="s">
        <v>94315</v>
      </c>
      <c r="B33822" s="34">
        <v>63</v>
      </c>
      <c r="C33822" s="34">
        <v>136</v>
      </c>
      <c r="D33822" s="34">
        <v>58</v>
      </c>
      <c r="E33822" s="34">
        <v>146</v>
      </c>
      <c r="F33822" s="34">
        <v>97</v>
      </c>
      <c r="G33822" s="34">
        <v>151</v>
      </c>
      <c r="H33822" s="34">
        <v>53</v>
      </c>
      <c r="I33822" s="34">
        <v>90</v>
      </c>
      <c r="J33822" s="34">
        <v>67</v>
      </c>
      <c r="K33822" s="34">
        <v>120</v>
      </c>
      <c r="L33822" s="34">
        <v>36</v>
      </c>
      <c r="M33822" s="34">
        <v>101</v>
      </c>
      <c r="N33822" s="34">
        <v>61</v>
      </c>
      <c r="O33822" s="34">
        <v>81</v>
      </c>
      <c r="P33822" s="34">
        <v>58</v>
      </c>
      <c r="Q33822" s="34">
        <v>147</v>
      </c>
      <c r="R33822" s="34">
        <v>91</v>
      </c>
      <c r="S33822" s="34">
        <v>123</v>
      </c>
      <c r="T33822" s="34">
        <v>78</v>
      </c>
      <c r="U33822" s="34">
        <v>77</v>
      </c>
      <c r="V33822" s="34">
        <v>91</v>
      </c>
      <c r="W33822" s="34">
        <v>124</v>
      </c>
      <c r="X33822" s="34">
        <v>103</v>
      </c>
      <c r="Y33822" s="34">
        <v>117</v>
      </c>
      <c r="Z33822" s="34">
        <v>99</v>
      </c>
      <c r="AA33822" s="34">
        <v>142</v>
      </c>
      <c r="AB33822" s="34">
        <v>78</v>
      </c>
      <c r="AC33822" s="34">
        <v>136</v>
      </c>
    </row>
    <row r="33823" spans="1:29" x14ac:dyDescent="0.2">
      <c r="A33823" s="34" t="s">
        <v>94316</v>
      </c>
      <c r="B33823" s="34">
        <v>38</v>
      </c>
      <c r="C33823" s="34">
        <v>70</v>
      </c>
      <c r="D33823" s="34">
        <v>63</v>
      </c>
      <c r="E33823" s="34">
        <v>64</v>
      </c>
      <c r="F33823" s="34">
        <v>48</v>
      </c>
      <c r="G33823" s="34">
        <v>76</v>
      </c>
      <c r="H33823" s="34">
        <v>22</v>
      </c>
      <c r="I33823" s="34">
        <v>51</v>
      </c>
      <c r="J33823" s="34">
        <v>35</v>
      </c>
      <c r="K33823" s="34">
        <v>66</v>
      </c>
      <c r="L33823" s="34">
        <v>19</v>
      </c>
      <c r="M33823" s="34">
        <v>39</v>
      </c>
      <c r="N33823" s="34">
        <v>35</v>
      </c>
      <c r="O33823" s="34">
        <v>67</v>
      </c>
      <c r="P33823" s="34">
        <v>55</v>
      </c>
      <c r="Q33823" s="34">
        <v>58</v>
      </c>
      <c r="R33823" s="34">
        <v>57</v>
      </c>
      <c r="S33823" s="34">
        <v>78</v>
      </c>
      <c r="T33823" s="34">
        <v>39</v>
      </c>
      <c r="U33823" s="34">
        <v>41</v>
      </c>
      <c r="V33823" s="34">
        <v>42</v>
      </c>
      <c r="W33823" s="34">
        <v>56</v>
      </c>
      <c r="X33823" s="34">
        <v>62</v>
      </c>
      <c r="Y33823" s="34">
        <v>46</v>
      </c>
      <c r="Z33823" s="34">
        <v>47</v>
      </c>
      <c r="AA33823" s="34">
        <v>87</v>
      </c>
      <c r="AB33823" s="34">
        <v>44</v>
      </c>
      <c r="AC33823" s="34">
        <v>108</v>
      </c>
    </row>
    <row r="33824" spans="1:29" x14ac:dyDescent="0.2">
      <c r="A33824" s="34" t="s">
        <v>94317</v>
      </c>
      <c r="B33824" s="34">
        <v>28</v>
      </c>
      <c r="C33824" s="34">
        <v>30</v>
      </c>
      <c r="D33824" s="34">
        <v>42</v>
      </c>
      <c r="E33824" s="34">
        <v>27</v>
      </c>
      <c r="F33824" s="34">
        <v>36</v>
      </c>
      <c r="G33824" s="34">
        <v>40</v>
      </c>
      <c r="H33824" s="34">
        <v>29</v>
      </c>
      <c r="I33824" s="34">
        <v>14</v>
      </c>
      <c r="J33824" s="34">
        <v>34</v>
      </c>
      <c r="K33824" s="34">
        <v>32</v>
      </c>
      <c r="L33824" s="34">
        <v>15</v>
      </c>
      <c r="M33824" s="34">
        <v>32</v>
      </c>
      <c r="N33824" s="34">
        <v>40</v>
      </c>
      <c r="O33824" s="34">
        <v>36</v>
      </c>
      <c r="P33824" s="34">
        <v>25</v>
      </c>
      <c r="Q33824" s="34">
        <v>43</v>
      </c>
      <c r="R33824" s="34">
        <v>28</v>
      </c>
      <c r="S33824" s="34">
        <v>37</v>
      </c>
      <c r="T33824" s="34">
        <v>25</v>
      </c>
      <c r="U33824" s="34">
        <v>38</v>
      </c>
      <c r="V33824" s="34">
        <v>47</v>
      </c>
      <c r="W33824" s="34">
        <v>30</v>
      </c>
      <c r="X33824" s="34">
        <v>40</v>
      </c>
      <c r="Y33824" s="34">
        <v>34</v>
      </c>
      <c r="Z33824" s="34">
        <v>37</v>
      </c>
      <c r="AA33824" s="34">
        <v>29</v>
      </c>
      <c r="AB33824" s="34">
        <v>17</v>
      </c>
      <c r="AC33824" s="34">
        <v>54</v>
      </c>
    </row>
    <row r="33825" spans="1:29" x14ac:dyDescent="0.2">
      <c r="A33825" s="34" t="s">
        <v>94318</v>
      </c>
      <c r="B33825" s="34">
        <v>86</v>
      </c>
      <c r="C33825" s="34">
        <v>103</v>
      </c>
      <c r="D33825" s="34">
        <v>114</v>
      </c>
      <c r="E33825" s="34">
        <v>87</v>
      </c>
      <c r="F33825" s="34">
        <v>100</v>
      </c>
      <c r="G33825" s="34">
        <v>120</v>
      </c>
      <c r="H33825" s="34">
        <v>93</v>
      </c>
      <c r="I33825" s="34">
        <v>85</v>
      </c>
      <c r="J33825" s="34">
        <v>74</v>
      </c>
      <c r="K33825" s="34">
        <v>107</v>
      </c>
      <c r="L33825" s="34">
        <v>61</v>
      </c>
      <c r="M33825" s="34">
        <v>67</v>
      </c>
      <c r="N33825" s="34">
        <v>86</v>
      </c>
      <c r="O33825" s="34">
        <v>63</v>
      </c>
      <c r="P33825" s="34">
        <v>81</v>
      </c>
      <c r="Q33825" s="34">
        <v>78</v>
      </c>
      <c r="R33825" s="34">
        <v>111</v>
      </c>
      <c r="S33825" s="34">
        <v>106</v>
      </c>
      <c r="T33825" s="34">
        <v>62</v>
      </c>
      <c r="U33825" s="34">
        <v>91</v>
      </c>
      <c r="V33825" s="34">
        <v>115</v>
      </c>
      <c r="W33825" s="34">
        <v>73</v>
      </c>
      <c r="X33825" s="34">
        <v>126</v>
      </c>
      <c r="Y33825" s="34">
        <v>82</v>
      </c>
      <c r="Z33825" s="34">
        <v>128</v>
      </c>
      <c r="AA33825" s="34">
        <v>120</v>
      </c>
      <c r="AB33825" s="34">
        <v>95</v>
      </c>
      <c r="AC33825" s="34">
        <v>96</v>
      </c>
    </row>
    <row r="33826" spans="1:29" x14ac:dyDescent="0.2">
      <c r="A33826" s="34" t="s">
        <v>94319</v>
      </c>
      <c r="B33826" s="34">
        <v>40</v>
      </c>
      <c r="C33826" s="34">
        <v>86</v>
      </c>
      <c r="D33826" s="34">
        <v>191</v>
      </c>
      <c r="E33826" s="34">
        <v>88</v>
      </c>
      <c r="F33826" s="34">
        <v>83</v>
      </c>
      <c r="G33826" s="34">
        <v>83</v>
      </c>
      <c r="H33826" s="34">
        <v>101</v>
      </c>
      <c r="I33826" s="34">
        <v>98</v>
      </c>
      <c r="J33826" s="34">
        <v>94</v>
      </c>
      <c r="K33826" s="34">
        <v>105</v>
      </c>
      <c r="L33826" s="34">
        <v>48</v>
      </c>
      <c r="M33826" s="34">
        <v>64</v>
      </c>
      <c r="N33826" s="34">
        <v>102</v>
      </c>
      <c r="O33826" s="34">
        <v>81</v>
      </c>
      <c r="P33826" s="34">
        <v>82</v>
      </c>
      <c r="Q33826" s="34">
        <v>111</v>
      </c>
      <c r="R33826" s="34">
        <v>120</v>
      </c>
      <c r="S33826" s="34">
        <v>133</v>
      </c>
      <c r="T33826" s="34">
        <v>67</v>
      </c>
      <c r="U33826" s="34">
        <v>62</v>
      </c>
      <c r="V33826" s="34">
        <v>105</v>
      </c>
      <c r="W33826" s="34">
        <v>75</v>
      </c>
      <c r="X33826" s="34">
        <v>123</v>
      </c>
      <c r="Y33826" s="34">
        <v>74</v>
      </c>
      <c r="Z33826" s="34">
        <v>119</v>
      </c>
      <c r="AA33826" s="34">
        <v>144</v>
      </c>
      <c r="AB33826" s="34">
        <v>83</v>
      </c>
      <c r="AC33826" s="34">
        <v>136</v>
      </c>
    </row>
    <row r="33827" spans="1:29" x14ac:dyDescent="0.2">
      <c r="A33827" s="34" t="s">
        <v>94320</v>
      </c>
      <c r="B33827" s="34">
        <v>88</v>
      </c>
      <c r="C33827" s="34">
        <v>97</v>
      </c>
      <c r="D33827" s="34">
        <v>129</v>
      </c>
      <c r="E33827" s="34">
        <v>104</v>
      </c>
      <c r="F33827" s="34">
        <v>118</v>
      </c>
      <c r="G33827" s="34">
        <v>104</v>
      </c>
      <c r="H33827" s="34">
        <v>129</v>
      </c>
      <c r="I33827" s="34">
        <v>87</v>
      </c>
      <c r="J33827" s="34">
        <v>84</v>
      </c>
      <c r="K33827" s="34">
        <v>121</v>
      </c>
      <c r="L33827" s="34">
        <v>107</v>
      </c>
      <c r="M33827" s="34">
        <v>74</v>
      </c>
      <c r="N33827" s="34">
        <v>90</v>
      </c>
      <c r="O33827" s="34">
        <v>86</v>
      </c>
      <c r="P33827" s="34">
        <v>112</v>
      </c>
      <c r="Q33827" s="34">
        <v>123</v>
      </c>
      <c r="R33827" s="34">
        <v>141</v>
      </c>
      <c r="S33827" s="34">
        <v>95</v>
      </c>
      <c r="T33827" s="34">
        <v>123</v>
      </c>
      <c r="U33827" s="34">
        <v>105</v>
      </c>
      <c r="V33827" s="34">
        <v>136</v>
      </c>
      <c r="W33827" s="34">
        <v>114</v>
      </c>
      <c r="X33827" s="34">
        <v>160</v>
      </c>
      <c r="Y33827" s="34">
        <v>123</v>
      </c>
      <c r="Z33827" s="34">
        <v>103</v>
      </c>
      <c r="AA33827" s="34">
        <v>129</v>
      </c>
      <c r="AB33827" s="34">
        <v>156</v>
      </c>
      <c r="AC33827" s="34">
        <v>157</v>
      </c>
    </row>
    <row r="33828" spans="1:29" x14ac:dyDescent="0.2">
      <c r="A33828" s="34" t="s">
        <v>94321</v>
      </c>
      <c r="B33828" s="34">
        <v>105</v>
      </c>
      <c r="C33828" s="34">
        <v>109</v>
      </c>
      <c r="D33828" s="34">
        <v>204</v>
      </c>
      <c r="E33828" s="34">
        <v>153</v>
      </c>
      <c r="F33828" s="34">
        <v>118</v>
      </c>
      <c r="G33828" s="34">
        <v>174</v>
      </c>
      <c r="H33828" s="34">
        <v>117</v>
      </c>
      <c r="I33828" s="34">
        <v>133</v>
      </c>
      <c r="J33828" s="34">
        <v>121</v>
      </c>
      <c r="K33828" s="34">
        <v>131</v>
      </c>
      <c r="L33828" s="34">
        <v>62</v>
      </c>
      <c r="M33828" s="34">
        <v>79</v>
      </c>
      <c r="N33828" s="34">
        <v>121</v>
      </c>
      <c r="O33828" s="34">
        <v>111</v>
      </c>
      <c r="P33828" s="34">
        <v>106</v>
      </c>
      <c r="Q33828" s="34">
        <v>168</v>
      </c>
      <c r="R33828" s="34">
        <v>103</v>
      </c>
      <c r="S33828" s="34">
        <v>132</v>
      </c>
      <c r="T33828" s="34">
        <v>93</v>
      </c>
      <c r="U33828" s="34">
        <v>102</v>
      </c>
      <c r="V33828" s="34">
        <v>145</v>
      </c>
      <c r="W33828" s="34">
        <v>129</v>
      </c>
      <c r="X33828" s="34">
        <v>171</v>
      </c>
      <c r="Y33828" s="34">
        <v>75</v>
      </c>
      <c r="Z33828" s="34">
        <v>191</v>
      </c>
      <c r="AA33828" s="34">
        <v>157</v>
      </c>
      <c r="AB33828" s="34">
        <v>166</v>
      </c>
      <c r="AC33828" s="34">
        <v>220</v>
      </c>
    </row>
    <row r="33829" spans="1:29" x14ac:dyDescent="0.2">
      <c r="A33829" s="34" t="s">
        <v>94322</v>
      </c>
      <c r="B33829" s="34">
        <v>77</v>
      </c>
      <c r="C33829" s="34">
        <v>58</v>
      </c>
      <c r="D33829" s="34">
        <v>95</v>
      </c>
      <c r="E33829" s="34">
        <v>113</v>
      </c>
      <c r="F33829" s="34">
        <v>98</v>
      </c>
      <c r="G33829" s="34">
        <v>81</v>
      </c>
      <c r="H33829" s="34">
        <v>94</v>
      </c>
      <c r="I33829" s="34">
        <v>62</v>
      </c>
      <c r="J33829" s="34">
        <v>99</v>
      </c>
      <c r="K33829" s="34">
        <v>73</v>
      </c>
      <c r="L33829" s="34">
        <v>80</v>
      </c>
      <c r="M33829" s="34">
        <v>88</v>
      </c>
      <c r="N33829" s="34">
        <v>70</v>
      </c>
      <c r="O33829" s="34">
        <v>82</v>
      </c>
      <c r="P33829" s="34">
        <v>104</v>
      </c>
      <c r="Q33829" s="34">
        <v>119</v>
      </c>
      <c r="R33829" s="34">
        <v>114</v>
      </c>
      <c r="S33829" s="34">
        <v>119</v>
      </c>
      <c r="T33829" s="34">
        <v>127</v>
      </c>
      <c r="U33829" s="34">
        <v>105</v>
      </c>
      <c r="V33829" s="34">
        <v>85</v>
      </c>
      <c r="W33829" s="34">
        <v>158</v>
      </c>
      <c r="X33829" s="34">
        <v>121</v>
      </c>
      <c r="Y33829" s="34">
        <v>104</v>
      </c>
      <c r="Z33829" s="34">
        <v>125</v>
      </c>
      <c r="AA33829" s="34">
        <v>97</v>
      </c>
      <c r="AB33829" s="34">
        <v>119</v>
      </c>
      <c r="AC33829" s="34">
        <v>136</v>
      </c>
    </row>
    <row r="33830" spans="1:29" x14ac:dyDescent="0.2">
      <c r="A33830" s="34" t="s">
        <v>94323</v>
      </c>
      <c r="B33830" s="34">
        <v>82</v>
      </c>
      <c r="C33830" s="34">
        <v>118</v>
      </c>
      <c r="D33830" s="34">
        <v>189</v>
      </c>
      <c r="E33830" s="34">
        <v>141</v>
      </c>
      <c r="F33830" s="34">
        <v>148</v>
      </c>
      <c r="G33830" s="34">
        <v>132</v>
      </c>
      <c r="H33830" s="34">
        <v>109</v>
      </c>
      <c r="I33830" s="34">
        <v>153</v>
      </c>
      <c r="J33830" s="34">
        <v>147</v>
      </c>
      <c r="K33830" s="34">
        <v>176</v>
      </c>
      <c r="L33830" s="34">
        <v>92</v>
      </c>
      <c r="M33830" s="34">
        <v>122</v>
      </c>
      <c r="N33830" s="34">
        <v>128</v>
      </c>
      <c r="O33830" s="34">
        <v>100</v>
      </c>
      <c r="P33830" s="34">
        <v>147</v>
      </c>
      <c r="Q33830" s="34">
        <v>145</v>
      </c>
      <c r="R33830" s="34">
        <v>158</v>
      </c>
      <c r="S33830" s="34">
        <v>169</v>
      </c>
      <c r="T33830" s="34">
        <v>146</v>
      </c>
      <c r="U33830" s="34">
        <v>107</v>
      </c>
      <c r="V33830" s="34">
        <v>154</v>
      </c>
      <c r="W33830" s="34">
        <v>141</v>
      </c>
      <c r="X33830" s="34">
        <v>176</v>
      </c>
      <c r="Y33830" s="34">
        <v>125</v>
      </c>
      <c r="Z33830" s="34">
        <v>160</v>
      </c>
      <c r="AA33830" s="34">
        <v>164</v>
      </c>
      <c r="AB33830" s="34">
        <v>168</v>
      </c>
      <c r="AC33830" s="34">
        <v>174</v>
      </c>
    </row>
    <row r="33831" spans="1:29" x14ac:dyDescent="0.2">
      <c r="A33831" s="34" t="s">
        <v>94324</v>
      </c>
      <c r="B33831" s="34">
        <v>85</v>
      </c>
      <c r="C33831" s="34">
        <v>112</v>
      </c>
      <c r="D33831" s="34">
        <v>142</v>
      </c>
      <c r="E33831" s="34">
        <v>93</v>
      </c>
      <c r="F33831" s="34">
        <v>83</v>
      </c>
      <c r="G33831" s="34">
        <v>105</v>
      </c>
      <c r="H33831" s="34">
        <v>87</v>
      </c>
      <c r="I33831" s="34">
        <v>81</v>
      </c>
      <c r="J33831" s="34">
        <v>77</v>
      </c>
      <c r="K33831" s="34">
        <v>127</v>
      </c>
      <c r="L33831" s="34">
        <v>50</v>
      </c>
      <c r="M33831" s="34">
        <v>60</v>
      </c>
      <c r="N33831" s="34">
        <v>75</v>
      </c>
      <c r="O33831" s="34">
        <v>83</v>
      </c>
      <c r="P33831" s="34">
        <v>80</v>
      </c>
      <c r="Q33831" s="34">
        <v>96</v>
      </c>
      <c r="R33831" s="34">
        <v>112</v>
      </c>
      <c r="S33831" s="34">
        <v>135</v>
      </c>
      <c r="T33831" s="34">
        <v>52</v>
      </c>
      <c r="U33831" s="34">
        <v>78</v>
      </c>
      <c r="V33831" s="34">
        <v>102</v>
      </c>
      <c r="W33831" s="34">
        <v>70</v>
      </c>
      <c r="X33831" s="34">
        <v>118</v>
      </c>
      <c r="Y33831" s="34">
        <v>64</v>
      </c>
      <c r="Z33831" s="34">
        <v>92</v>
      </c>
      <c r="AA33831" s="34">
        <v>110</v>
      </c>
      <c r="AB33831" s="34">
        <v>94</v>
      </c>
      <c r="AC33831" s="34">
        <v>140</v>
      </c>
    </row>
    <row r="33832" spans="1:29" x14ac:dyDescent="0.2">
      <c r="A33832" s="34" t="s">
        <v>94325</v>
      </c>
      <c r="B33832" s="34">
        <v>38</v>
      </c>
      <c r="C33832" s="34">
        <v>42</v>
      </c>
      <c r="D33832" s="34">
        <v>27</v>
      </c>
      <c r="E33832" s="34">
        <v>21</v>
      </c>
      <c r="F33832" s="34">
        <v>40</v>
      </c>
      <c r="G33832" s="34">
        <v>46</v>
      </c>
      <c r="H33832" s="34">
        <v>24</v>
      </c>
      <c r="I33832" s="34">
        <v>40</v>
      </c>
      <c r="J33832" s="34">
        <v>21</v>
      </c>
      <c r="K33832" s="34">
        <v>44</v>
      </c>
      <c r="L33832" s="34">
        <v>17</v>
      </c>
      <c r="M33832" s="34">
        <v>13</v>
      </c>
      <c r="N33832" s="34">
        <v>35</v>
      </c>
      <c r="O33832" s="34">
        <v>36</v>
      </c>
      <c r="P33832" s="34">
        <v>31</v>
      </c>
      <c r="Q33832" s="34">
        <v>50</v>
      </c>
      <c r="R33832" s="34">
        <v>41</v>
      </c>
      <c r="S33832" s="34">
        <v>56</v>
      </c>
      <c r="T33832" s="34">
        <v>42</v>
      </c>
      <c r="U33832" s="34">
        <v>28</v>
      </c>
      <c r="V33832" s="34">
        <v>38</v>
      </c>
      <c r="W33832" s="34">
        <v>48</v>
      </c>
      <c r="X33832" s="34">
        <v>41</v>
      </c>
      <c r="Y33832" s="34">
        <v>27</v>
      </c>
      <c r="Z33832" s="34">
        <v>23</v>
      </c>
      <c r="AA33832" s="34">
        <v>16</v>
      </c>
      <c r="AB33832" s="34">
        <v>33</v>
      </c>
      <c r="AC33832" s="34">
        <v>28</v>
      </c>
    </row>
    <row r="33833" spans="1:29" x14ac:dyDescent="0.2">
      <c r="A33833" s="34" t="s">
        <v>94326</v>
      </c>
      <c r="B33833" s="34">
        <v>68</v>
      </c>
      <c r="C33833" s="34">
        <v>45</v>
      </c>
      <c r="D33833" s="34">
        <v>30</v>
      </c>
      <c r="E33833" s="34">
        <v>24</v>
      </c>
      <c r="F33833" s="34">
        <v>34</v>
      </c>
      <c r="G33833" s="34">
        <v>34</v>
      </c>
      <c r="H33833" s="34">
        <v>39</v>
      </c>
      <c r="I33833" s="34">
        <v>35</v>
      </c>
      <c r="J33833" s="34">
        <v>18</v>
      </c>
      <c r="K33833" s="34">
        <v>60</v>
      </c>
      <c r="L33833" s="34">
        <v>21</v>
      </c>
      <c r="M33833" s="34">
        <v>37</v>
      </c>
      <c r="N33833" s="34">
        <v>27</v>
      </c>
      <c r="O33833" s="34">
        <v>23</v>
      </c>
      <c r="P33833" s="34">
        <v>39</v>
      </c>
      <c r="Q33833" s="34">
        <v>42</v>
      </c>
      <c r="R33833" s="34">
        <v>28</v>
      </c>
      <c r="S33833" s="34">
        <v>51</v>
      </c>
      <c r="T33833" s="34">
        <v>14</v>
      </c>
      <c r="U33833" s="34">
        <v>29</v>
      </c>
      <c r="V33833" s="34">
        <v>29</v>
      </c>
      <c r="W33833" s="34">
        <v>48</v>
      </c>
      <c r="X33833" s="34">
        <v>34</v>
      </c>
      <c r="Y33833" s="34">
        <v>45</v>
      </c>
      <c r="Z33833" s="34">
        <v>54</v>
      </c>
      <c r="AA33833" s="34">
        <v>44</v>
      </c>
      <c r="AB33833" s="34">
        <v>32</v>
      </c>
      <c r="AC33833" s="34">
        <v>62</v>
      </c>
    </row>
    <row r="33834" spans="1:29" x14ac:dyDescent="0.2">
      <c r="A33834" s="34" t="s">
        <v>94327</v>
      </c>
      <c r="B33834" s="34">
        <v>74</v>
      </c>
      <c r="C33834" s="34">
        <v>48</v>
      </c>
      <c r="D33834" s="34">
        <v>67</v>
      </c>
      <c r="E33834" s="34">
        <v>69</v>
      </c>
      <c r="F33834" s="34">
        <v>71</v>
      </c>
      <c r="G33834" s="34">
        <v>54</v>
      </c>
      <c r="H33834" s="34">
        <v>90</v>
      </c>
      <c r="I33834" s="34">
        <v>70</v>
      </c>
      <c r="J33834" s="34">
        <v>86</v>
      </c>
      <c r="K33834" s="34">
        <v>78</v>
      </c>
      <c r="L33834" s="34">
        <v>45</v>
      </c>
      <c r="M33834" s="34">
        <v>55</v>
      </c>
      <c r="N33834" s="34">
        <v>67</v>
      </c>
      <c r="O33834" s="34">
        <v>76</v>
      </c>
      <c r="P33834" s="34">
        <v>70</v>
      </c>
      <c r="Q33834" s="34">
        <v>97</v>
      </c>
      <c r="R33834" s="34">
        <v>83</v>
      </c>
      <c r="S33834" s="34">
        <v>93</v>
      </c>
      <c r="T33834" s="34">
        <v>60</v>
      </c>
      <c r="U33834" s="34">
        <v>54</v>
      </c>
      <c r="V33834" s="34">
        <v>78</v>
      </c>
      <c r="W33834" s="34">
        <v>59</v>
      </c>
      <c r="X33834" s="34">
        <v>114</v>
      </c>
      <c r="Y33834" s="34">
        <v>73</v>
      </c>
      <c r="Z33834" s="34">
        <v>65</v>
      </c>
      <c r="AA33834" s="34">
        <v>85</v>
      </c>
      <c r="AB33834" s="34">
        <v>98</v>
      </c>
      <c r="AC33834" s="34">
        <v>102</v>
      </c>
    </row>
    <row r="33835" spans="1:29" x14ac:dyDescent="0.2">
      <c r="A33835" s="34" t="s">
        <v>94328</v>
      </c>
      <c r="B33835" s="34">
        <v>148</v>
      </c>
      <c r="C33835" s="34">
        <v>145</v>
      </c>
      <c r="D33835" s="34">
        <v>111</v>
      </c>
      <c r="E33835" s="34">
        <v>176</v>
      </c>
      <c r="F33835" s="34">
        <v>131</v>
      </c>
      <c r="G33835" s="34">
        <v>125</v>
      </c>
      <c r="H33835" s="34">
        <v>94</v>
      </c>
      <c r="I33835" s="34">
        <v>152</v>
      </c>
      <c r="J33835" s="34">
        <v>110</v>
      </c>
      <c r="K33835" s="34">
        <v>139</v>
      </c>
      <c r="L33835" s="34">
        <v>134</v>
      </c>
      <c r="M33835" s="34">
        <v>149</v>
      </c>
      <c r="N33835" s="34">
        <v>118</v>
      </c>
      <c r="O33835" s="34">
        <v>127</v>
      </c>
      <c r="P33835" s="34">
        <v>102</v>
      </c>
      <c r="Q33835" s="34">
        <v>183</v>
      </c>
      <c r="R33835" s="34">
        <v>189</v>
      </c>
      <c r="S33835" s="34">
        <v>147</v>
      </c>
      <c r="T33835" s="34">
        <v>146</v>
      </c>
      <c r="U33835" s="34">
        <v>156</v>
      </c>
      <c r="V33835" s="34">
        <v>164</v>
      </c>
      <c r="W33835" s="34">
        <v>240</v>
      </c>
      <c r="X33835" s="34">
        <v>201</v>
      </c>
      <c r="Y33835" s="34">
        <v>172</v>
      </c>
      <c r="Z33835" s="34">
        <v>124</v>
      </c>
      <c r="AA33835" s="34">
        <v>246</v>
      </c>
      <c r="AB33835" s="34">
        <v>185</v>
      </c>
      <c r="AC33835" s="34">
        <v>239</v>
      </c>
    </row>
    <row r="33836" spans="1:29" x14ac:dyDescent="0.2">
      <c r="A33836" s="34" t="s">
        <v>94329</v>
      </c>
      <c r="B33836" s="34">
        <v>32</v>
      </c>
      <c r="C33836" s="34">
        <v>12</v>
      </c>
      <c r="D33836" s="34">
        <v>36</v>
      </c>
      <c r="E33836" s="34">
        <v>22</v>
      </c>
      <c r="F33836" s="34">
        <v>43</v>
      </c>
      <c r="G33836" s="34">
        <v>31</v>
      </c>
      <c r="H33836" s="34">
        <v>31</v>
      </c>
      <c r="I33836" s="34">
        <v>27</v>
      </c>
      <c r="J33836" s="34">
        <v>29</v>
      </c>
      <c r="K33836" s="34">
        <v>26</v>
      </c>
      <c r="L33836" s="34">
        <v>15</v>
      </c>
      <c r="M33836" s="34">
        <v>38</v>
      </c>
      <c r="N33836" s="34">
        <v>33</v>
      </c>
      <c r="O33836" s="34">
        <v>17</v>
      </c>
      <c r="P33836" s="34">
        <v>21</v>
      </c>
      <c r="Q33836" s="34">
        <v>38</v>
      </c>
      <c r="R33836" s="34">
        <v>39</v>
      </c>
      <c r="S33836" s="34">
        <v>28</v>
      </c>
      <c r="T33836" s="34">
        <v>24</v>
      </c>
      <c r="U33836" s="34">
        <v>13</v>
      </c>
      <c r="V33836" s="34">
        <v>39</v>
      </c>
      <c r="W33836" s="34">
        <v>18</v>
      </c>
      <c r="X33836" s="34">
        <v>27</v>
      </c>
      <c r="Y33836" s="34">
        <v>31</v>
      </c>
      <c r="Z33836" s="34">
        <v>39</v>
      </c>
      <c r="AA33836" s="34">
        <v>45</v>
      </c>
      <c r="AB33836" s="34">
        <v>44</v>
      </c>
      <c r="AC33836" s="34">
        <v>68</v>
      </c>
    </row>
    <row r="33837" spans="1:29" x14ac:dyDescent="0.2">
      <c r="A33837" s="34" t="s">
        <v>94330</v>
      </c>
      <c r="B33837" s="34">
        <v>139</v>
      </c>
      <c r="C33837" s="34">
        <v>181</v>
      </c>
      <c r="D33837" s="34">
        <v>167</v>
      </c>
      <c r="E33837" s="34">
        <v>158</v>
      </c>
      <c r="F33837" s="34">
        <v>161</v>
      </c>
      <c r="G33837" s="34">
        <v>135</v>
      </c>
      <c r="H33837" s="34">
        <v>146</v>
      </c>
      <c r="I33837" s="34">
        <v>183</v>
      </c>
      <c r="J33837" s="34">
        <v>95</v>
      </c>
      <c r="K33837" s="34">
        <v>170</v>
      </c>
      <c r="L33837" s="34">
        <v>71</v>
      </c>
      <c r="M33837" s="34">
        <v>127</v>
      </c>
      <c r="N33837" s="34">
        <v>116</v>
      </c>
      <c r="O33837" s="34">
        <v>140</v>
      </c>
      <c r="P33837" s="34">
        <v>109</v>
      </c>
      <c r="Q33837" s="34">
        <v>166</v>
      </c>
      <c r="R33837" s="34">
        <v>113</v>
      </c>
      <c r="S33837" s="34">
        <v>189</v>
      </c>
      <c r="T33837" s="34">
        <v>78</v>
      </c>
      <c r="U33837" s="34">
        <v>123</v>
      </c>
      <c r="V33837" s="34">
        <v>145</v>
      </c>
      <c r="W33837" s="34">
        <v>125</v>
      </c>
      <c r="X33837" s="34">
        <v>180</v>
      </c>
      <c r="Y33837" s="34">
        <v>117</v>
      </c>
      <c r="Z33837" s="34">
        <v>141</v>
      </c>
      <c r="AA33837" s="34">
        <v>165</v>
      </c>
      <c r="AB33837" s="34">
        <v>110</v>
      </c>
      <c r="AC33837" s="34">
        <v>221</v>
      </c>
    </row>
    <row r="33838" spans="1:29" x14ac:dyDescent="0.2">
      <c r="A33838" s="34" t="s">
        <v>94331</v>
      </c>
      <c r="B33838" s="34">
        <v>196</v>
      </c>
      <c r="C33838" s="34">
        <v>203</v>
      </c>
      <c r="D33838" s="34">
        <v>252</v>
      </c>
      <c r="E33838" s="34">
        <v>222</v>
      </c>
      <c r="F33838" s="34">
        <v>293</v>
      </c>
      <c r="G33838" s="34">
        <v>214</v>
      </c>
      <c r="H33838" s="34">
        <v>272</v>
      </c>
      <c r="I33838" s="34">
        <v>203</v>
      </c>
      <c r="J33838" s="34">
        <v>230</v>
      </c>
      <c r="K33838" s="34">
        <v>206</v>
      </c>
      <c r="L33838" s="34">
        <v>240</v>
      </c>
      <c r="M33838" s="34">
        <v>197</v>
      </c>
      <c r="N33838" s="34">
        <v>210</v>
      </c>
      <c r="O33838" s="34">
        <v>198</v>
      </c>
      <c r="P33838" s="34">
        <v>247</v>
      </c>
      <c r="Q33838" s="34">
        <v>304</v>
      </c>
      <c r="R33838" s="34">
        <v>423</v>
      </c>
      <c r="S33838" s="34">
        <v>264</v>
      </c>
      <c r="T33838" s="34">
        <v>361</v>
      </c>
      <c r="U33838" s="34">
        <v>215</v>
      </c>
      <c r="V33838" s="34">
        <v>281</v>
      </c>
      <c r="W33838" s="34">
        <v>343</v>
      </c>
      <c r="X33838" s="34">
        <v>277</v>
      </c>
      <c r="Y33838" s="34">
        <v>318</v>
      </c>
      <c r="Z33838" s="34">
        <v>222</v>
      </c>
      <c r="AA33838" s="34">
        <v>263</v>
      </c>
      <c r="AB33838" s="34">
        <v>355</v>
      </c>
      <c r="AC33838" s="34">
        <v>386</v>
      </c>
    </row>
    <row r="33839" spans="1:29" x14ac:dyDescent="0.2">
      <c r="A33839" s="34" t="s">
        <v>94332</v>
      </c>
      <c r="B33839" s="34">
        <v>69</v>
      </c>
      <c r="C33839" s="34">
        <v>102</v>
      </c>
      <c r="D33839" s="34">
        <v>102</v>
      </c>
      <c r="E33839" s="34">
        <v>90</v>
      </c>
      <c r="F33839" s="34">
        <v>73</v>
      </c>
      <c r="G33839" s="34">
        <v>134</v>
      </c>
      <c r="H33839" s="34">
        <v>94</v>
      </c>
      <c r="I33839" s="34">
        <v>59</v>
      </c>
      <c r="J33839" s="34">
        <v>48</v>
      </c>
      <c r="K33839" s="34">
        <v>76</v>
      </c>
      <c r="L33839" s="34">
        <v>60</v>
      </c>
      <c r="M33839" s="34">
        <v>68</v>
      </c>
      <c r="N33839" s="34">
        <v>49</v>
      </c>
      <c r="O33839" s="34">
        <v>82</v>
      </c>
      <c r="P33839" s="34">
        <v>90</v>
      </c>
      <c r="Q33839" s="34">
        <v>100</v>
      </c>
      <c r="R33839" s="34">
        <v>124</v>
      </c>
      <c r="S33839" s="34">
        <v>134</v>
      </c>
      <c r="T33839" s="34">
        <v>101</v>
      </c>
      <c r="U33839" s="34">
        <v>69</v>
      </c>
      <c r="V33839" s="34">
        <v>103</v>
      </c>
      <c r="W33839" s="34">
        <v>106</v>
      </c>
      <c r="X33839" s="34">
        <v>125</v>
      </c>
      <c r="Y33839" s="34">
        <v>122</v>
      </c>
      <c r="Z33839" s="34">
        <v>90</v>
      </c>
      <c r="AA33839" s="34">
        <v>106</v>
      </c>
      <c r="AB33839" s="34">
        <v>106</v>
      </c>
      <c r="AC33839" s="34">
        <v>109</v>
      </c>
    </row>
    <row r="33840" spans="1:29" x14ac:dyDescent="0.2">
      <c r="A33840" s="34" t="s">
        <v>94333</v>
      </c>
      <c r="B33840" s="34">
        <v>65</v>
      </c>
      <c r="C33840" s="34">
        <v>68</v>
      </c>
      <c r="D33840" s="34">
        <v>66</v>
      </c>
      <c r="E33840" s="34">
        <v>43</v>
      </c>
      <c r="F33840" s="34">
        <v>56</v>
      </c>
      <c r="G33840" s="34">
        <v>39</v>
      </c>
      <c r="H33840" s="34">
        <v>63</v>
      </c>
      <c r="I33840" s="34">
        <v>65</v>
      </c>
      <c r="J33840" s="34">
        <v>79</v>
      </c>
      <c r="K33840" s="34">
        <v>56</v>
      </c>
      <c r="L33840" s="34">
        <v>55</v>
      </c>
      <c r="M33840" s="34">
        <v>46</v>
      </c>
      <c r="N33840" s="34">
        <v>53</v>
      </c>
      <c r="O33840" s="34">
        <v>44</v>
      </c>
      <c r="P33840" s="34">
        <v>86</v>
      </c>
      <c r="Q33840" s="34">
        <v>98</v>
      </c>
      <c r="R33840" s="34">
        <v>68</v>
      </c>
      <c r="S33840" s="34">
        <v>56</v>
      </c>
      <c r="T33840" s="34">
        <v>60</v>
      </c>
      <c r="U33840" s="34">
        <v>52</v>
      </c>
      <c r="V33840" s="34">
        <v>72</v>
      </c>
      <c r="W33840" s="34">
        <v>67</v>
      </c>
      <c r="X33840" s="34">
        <v>59</v>
      </c>
      <c r="Y33840" s="34">
        <v>64</v>
      </c>
      <c r="Z33840" s="34">
        <v>78</v>
      </c>
      <c r="AA33840" s="34">
        <v>67</v>
      </c>
      <c r="AB33840" s="34">
        <v>77</v>
      </c>
      <c r="AC33840" s="34">
        <v>83</v>
      </c>
    </row>
    <row r="33841" spans="1:29" x14ac:dyDescent="0.2">
      <c r="A33841" s="34" t="s">
        <v>94334</v>
      </c>
      <c r="B33841" s="34">
        <v>25</v>
      </c>
      <c r="C33841" s="34">
        <v>43</v>
      </c>
      <c r="D33841" s="34">
        <v>51</v>
      </c>
      <c r="E33841" s="34">
        <v>62</v>
      </c>
      <c r="F33841" s="34">
        <v>38</v>
      </c>
      <c r="G33841" s="34">
        <v>59</v>
      </c>
      <c r="H33841" s="34">
        <v>43</v>
      </c>
      <c r="I33841" s="34">
        <v>48</v>
      </c>
      <c r="J33841" s="34">
        <v>20</v>
      </c>
      <c r="K33841" s="34">
        <v>46</v>
      </c>
      <c r="L33841" s="34">
        <v>20</v>
      </c>
      <c r="M33841" s="34">
        <v>37</v>
      </c>
      <c r="N33841" s="34">
        <v>32</v>
      </c>
      <c r="O33841" s="34">
        <v>48</v>
      </c>
      <c r="P33841" s="34">
        <v>38</v>
      </c>
      <c r="Q33841" s="34">
        <v>83</v>
      </c>
      <c r="R33841" s="34">
        <v>39</v>
      </c>
      <c r="S33841" s="34">
        <v>64</v>
      </c>
      <c r="T33841" s="34">
        <v>18</v>
      </c>
      <c r="U33841" s="34">
        <v>37</v>
      </c>
      <c r="V33841" s="34">
        <v>43</v>
      </c>
      <c r="W33841" s="34">
        <v>40</v>
      </c>
      <c r="X33841" s="34">
        <v>47</v>
      </c>
      <c r="Y33841" s="34">
        <v>45</v>
      </c>
      <c r="Z33841" s="34">
        <v>69</v>
      </c>
      <c r="AA33841" s="34">
        <v>54</v>
      </c>
      <c r="AB33841" s="34">
        <v>45</v>
      </c>
      <c r="AC33841" s="34">
        <v>77</v>
      </c>
    </row>
    <row r="33842" spans="1:29" x14ac:dyDescent="0.2">
      <c r="A33842" s="34" t="s">
        <v>94335</v>
      </c>
      <c r="B33842" s="34">
        <v>112</v>
      </c>
      <c r="C33842" s="34">
        <v>161</v>
      </c>
      <c r="D33842" s="34">
        <v>200</v>
      </c>
      <c r="E33842" s="34">
        <v>172</v>
      </c>
      <c r="F33842" s="34">
        <v>168</v>
      </c>
      <c r="G33842" s="34">
        <v>149</v>
      </c>
      <c r="H33842" s="34">
        <v>153</v>
      </c>
      <c r="I33842" s="34">
        <v>123</v>
      </c>
      <c r="J33842" s="34">
        <v>128</v>
      </c>
      <c r="K33842" s="34">
        <v>190</v>
      </c>
      <c r="L33842" s="34">
        <v>111</v>
      </c>
      <c r="M33842" s="34">
        <v>133</v>
      </c>
      <c r="N33842" s="34">
        <v>171</v>
      </c>
      <c r="O33842" s="34">
        <v>141</v>
      </c>
      <c r="P33842" s="34">
        <v>186</v>
      </c>
      <c r="Q33842" s="34">
        <v>174</v>
      </c>
      <c r="R33842" s="34">
        <v>194</v>
      </c>
      <c r="S33842" s="34">
        <v>192</v>
      </c>
      <c r="T33842" s="34">
        <v>137</v>
      </c>
      <c r="U33842" s="34">
        <v>139</v>
      </c>
      <c r="V33842" s="34">
        <v>214</v>
      </c>
      <c r="W33842" s="34">
        <v>198</v>
      </c>
      <c r="X33842" s="34">
        <v>234</v>
      </c>
      <c r="Y33842" s="34">
        <v>146</v>
      </c>
      <c r="Z33842" s="34">
        <v>214</v>
      </c>
      <c r="AA33842" s="34">
        <v>156</v>
      </c>
      <c r="AB33842" s="34">
        <v>220</v>
      </c>
      <c r="AC33842" s="34">
        <v>203</v>
      </c>
    </row>
    <row r="33843" spans="1:29" x14ac:dyDescent="0.2">
      <c r="A33843" s="34" t="s">
        <v>94336</v>
      </c>
      <c r="B33843" s="34">
        <v>45</v>
      </c>
      <c r="C33843" s="34">
        <v>43</v>
      </c>
      <c r="D33843" s="34">
        <v>64</v>
      </c>
      <c r="E33843" s="34">
        <v>77</v>
      </c>
      <c r="F33843" s="34">
        <v>26</v>
      </c>
      <c r="G33843" s="34">
        <v>51</v>
      </c>
      <c r="H33843" s="34">
        <v>40</v>
      </c>
      <c r="I33843" s="34">
        <v>40</v>
      </c>
      <c r="J33843" s="34">
        <v>20</v>
      </c>
      <c r="K33843" s="34">
        <v>49</v>
      </c>
      <c r="L33843" s="34">
        <v>11</v>
      </c>
      <c r="M33843" s="34">
        <v>39</v>
      </c>
      <c r="N33843" s="34">
        <v>45</v>
      </c>
      <c r="O33843" s="34">
        <v>26</v>
      </c>
      <c r="P33843" s="34">
        <v>19</v>
      </c>
      <c r="Q33843" s="34">
        <v>40</v>
      </c>
      <c r="R33843" s="34">
        <v>23</v>
      </c>
      <c r="S33843" s="34">
        <v>56</v>
      </c>
      <c r="T33843" s="34">
        <v>10</v>
      </c>
      <c r="U33843" s="34">
        <v>21</v>
      </c>
      <c r="V33843" s="34">
        <v>41</v>
      </c>
      <c r="W33843" s="34">
        <v>35</v>
      </c>
      <c r="X33843" s="34">
        <v>67</v>
      </c>
      <c r="Y33843" s="34">
        <v>20</v>
      </c>
      <c r="Z33843" s="34">
        <v>52</v>
      </c>
      <c r="AA33843" s="34">
        <v>47</v>
      </c>
      <c r="AB33843" s="34">
        <v>26</v>
      </c>
      <c r="AC33843" s="34">
        <v>51</v>
      </c>
    </row>
    <row r="33844" spans="1:29" x14ac:dyDescent="0.2">
      <c r="A33844" s="34" t="s">
        <v>94337</v>
      </c>
      <c r="B33844" s="34">
        <v>24</v>
      </c>
      <c r="C33844" s="34">
        <v>20</v>
      </c>
      <c r="D33844" s="34">
        <v>27</v>
      </c>
      <c r="E33844" s="34">
        <v>36</v>
      </c>
      <c r="F33844" s="34">
        <v>18</v>
      </c>
      <c r="G33844" s="34">
        <v>13</v>
      </c>
      <c r="H33844" s="34">
        <v>14</v>
      </c>
      <c r="I33844" s="34">
        <v>31</v>
      </c>
      <c r="J33844" s="34">
        <v>17</v>
      </c>
      <c r="K33844" s="34">
        <v>34</v>
      </c>
      <c r="L33844" s="34">
        <v>3</v>
      </c>
      <c r="M33844" s="34">
        <v>22</v>
      </c>
      <c r="N33844" s="34">
        <v>16</v>
      </c>
      <c r="O33844" s="34">
        <v>18</v>
      </c>
      <c r="P33844" s="34">
        <v>14</v>
      </c>
      <c r="Q33844" s="34">
        <v>15</v>
      </c>
      <c r="R33844" s="34">
        <v>12</v>
      </c>
      <c r="S33844" s="34">
        <v>34</v>
      </c>
      <c r="T33844" s="34">
        <v>3</v>
      </c>
      <c r="U33844" s="34">
        <v>26</v>
      </c>
      <c r="V33844" s="34">
        <v>10</v>
      </c>
      <c r="W33844" s="34">
        <v>20</v>
      </c>
      <c r="X33844" s="34">
        <v>33</v>
      </c>
      <c r="Y33844" s="34">
        <v>14</v>
      </c>
      <c r="Z33844" s="34">
        <v>13</v>
      </c>
      <c r="AA33844" s="34">
        <v>29</v>
      </c>
      <c r="AB33844" s="34">
        <v>12</v>
      </c>
      <c r="AC33844" s="34">
        <v>32</v>
      </c>
    </row>
    <row r="33845" spans="1:29" x14ac:dyDescent="0.2">
      <c r="A33845" s="34" t="s">
        <v>94338</v>
      </c>
      <c r="B33845" s="34">
        <v>161</v>
      </c>
      <c r="C33845" s="34">
        <v>93</v>
      </c>
      <c r="D33845" s="34">
        <v>149</v>
      </c>
      <c r="E33845" s="34">
        <v>112</v>
      </c>
      <c r="F33845" s="34">
        <v>189</v>
      </c>
      <c r="G33845" s="34">
        <v>85</v>
      </c>
      <c r="H33845" s="34">
        <v>179</v>
      </c>
      <c r="I33845" s="34">
        <v>124</v>
      </c>
      <c r="J33845" s="34">
        <v>155</v>
      </c>
      <c r="K33845" s="34">
        <v>116</v>
      </c>
      <c r="L33845" s="34">
        <v>161</v>
      </c>
      <c r="M33845" s="34">
        <v>80</v>
      </c>
      <c r="N33845" s="34">
        <v>142</v>
      </c>
      <c r="O33845" s="34">
        <v>108</v>
      </c>
      <c r="P33845" s="34">
        <v>126</v>
      </c>
      <c r="Q33845" s="34">
        <v>174</v>
      </c>
      <c r="R33845" s="34">
        <v>225</v>
      </c>
      <c r="S33845" s="34">
        <v>142</v>
      </c>
      <c r="T33845" s="34">
        <v>217</v>
      </c>
      <c r="U33845" s="34">
        <v>121</v>
      </c>
      <c r="V33845" s="34">
        <v>177</v>
      </c>
      <c r="W33845" s="34">
        <v>159</v>
      </c>
      <c r="X33845" s="34">
        <v>182</v>
      </c>
      <c r="Y33845" s="34">
        <v>105</v>
      </c>
      <c r="Z33845" s="34">
        <v>227</v>
      </c>
      <c r="AA33845" s="34">
        <v>134</v>
      </c>
      <c r="AB33845" s="34">
        <v>256</v>
      </c>
      <c r="AC33845" s="34">
        <v>215</v>
      </c>
    </row>
    <row r="33846" spans="1:29" x14ac:dyDescent="0.2">
      <c r="A33846" s="34" t="s">
        <v>94339</v>
      </c>
      <c r="B33846" s="34">
        <v>239</v>
      </c>
      <c r="C33846" s="34">
        <v>314</v>
      </c>
      <c r="D33846" s="34">
        <v>447</v>
      </c>
      <c r="E33846" s="34">
        <v>279</v>
      </c>
      <c r="F33846" s="34">
        <v>394</v>
      </c>
      <c r="G33846" s="34">
        <v>265</v>
      </c>
      <c r="H33846" s="34">
        <v>328</v>
      </c>
      <c r="I33846" s="34">
        <v>285</v>
      </c>
      <c r="J33846" s="34">
        <v>321</v>
      </c>
      <c r="K33846" s="34">
        <v>348</v>
      </c>
      <c r="L33846" s="34">
        <v>208</v>
      </c>
      <c r="M33846" s="34">
        <v>249</v>
      </c>
      <c r="N33846" s="34">
        <v>297</v>
      </c>
      <c r="O33846" s="34">
        <v>294</v>
      </c>
      <c r="P33846" s="34">
        <v>324</v>
      </c>
      <c r="Q33846" s="34">
        <v>385</v>
      </c>
      <c r="R33846" s="34">
        <v>380</v>
      </c>
      <c r="S33846" s="34">
        <v>441</v>
      </c>
      <c r="T33846" s="34">
        <v>341</v>
      </c>
      <c r="U33846" s="34">
        <v>270</v>
      </c>
      <c r="V33846" s="34">
        <v>405</v>
      </c>
      <c r="W33846" s="34">
        <v>351</v>
      </c>
      <c r="X33846" s="34">
        <v>514</v>
      </c>
      <c r="Y33846" s="34">
        <v>260</v>
      </c>
      <c r="Z33846" s="34">
        <v>414</v>
      </c>
      <c r="AA33846" s="34">
        <v>411</v>
      </c>
      <c r="AB33846" s="34">
        <v>352</v>
      </c>
      <c r="AC33846" s="34">
        <v>486</v>
      </c>
    </row>
    <row r="33847" spans="1:29" x14ac:dyDescent="0.2">
      <c r="A33847" s="34" t="s">
        <v>94340</v>
      </c>
      <c r="B33847" s="34">
        <v>118</v>
      </c>
      <c r="C33847" s="34">
        <v>91</v>
      </c>
      <c r="D33847" s="34">
        <v>96</v>
      </c>
      <c r="E33847" s="34">
        <v>112</v>
      </c>
      <c r="F33847" s="34">
        <v>102</v>
      </c>
      <c r="G33847" s="34">
        <v>72</v>
      </c>
      <c r="H33847" s="34">
        <v>130</v>
      </c>
      <c r="I33847" s="34">
        <v>98</v>
      </c>
      <c r="J33847" s="34">
        <v>99</v>
      </c>
      <c r="K33847" s="34">
        <v>136</v>
      </c>
      <c r="L33847" s="34">
        <v>88</v>
      </c>
      <c r="M33847" s="34">
        <v>86</v>
      </c>
      <c r="N33847" s="34">
        <v>102</v>
      </c>
      <c r="O33847" s="34">
        <v>87</v>
      </c>
      <c r="P33847" s="34">
        <v>126</v>
      </c>
      <c r="Q33847" s="34">
        <v>151</v>
      </c>
      <c r="R33847" s="34">
        <v>150</v>
      </c>
      <c r="S33847" s="34">
        <v>99</v>
      </c>
      <c r="T33847" s="34">
        <v>138</v>
      </c>
      <c r="U33847" s="34">
        <v>124</v>
      </c>
      <c r="V33847" s="34">
        <v>178</v>
      </c>
      <c r="W33847" s="34">
        <v>164</v>
      </c>
      <c r="X33847" s="34">
        <v>158</v>
      </c>
      <c r="Y33847" s="34">
        <v>147</v>
      </c>
      <c r="Z33847" s="34">
        <v>120</v>
      </c>
      <c r="AA33847" s="34">
        <v>174</v>
      </c>
      <c r="AB33847" s="34">
        <v>137</v>
      </c>
      <c r="AC33847" s="34">
        <v>160</v>
      </c>
    </row>
    <row r="33848" spans="1:29" x14ac:dyDescent="0.2">
      <c r="A33848" s="34" t="s">
        <v>94341</v>
      </c>
      <c r="B33848" s="34">
        <v>29</v>
      </c>
      <c r="C33848" s="34">
        <v>47</v>
      </c>
      <c r="D33848" s="34">
        <v>57</v>
      </c>
      <c r="E33848" s="34">
        <v>67</v>
      </c>
      <c r="F33848" s="34">
        <v>53</v>
      </c>
      <c r="G33848" s="34">
        <v>83</v>
      </c>
      <c r="H33848" s="34">
        <v>62</v>
      </c>
      <c r="I33848" s="34">
        <v>51</v>
      </c>
      <c r="J33848" s="34">
        <v>43</v>
      </c>
      <c r="K33848" s="34">
        <v>49</v>
      </c>
      <c r="L33848" s="34">
        <v>26</v>
      </c>
      <c r="M33848" s="34">
        <v>41</v>
      </c>
      <c r="N33848" s="34">
        <v>41</v>
      </c>
      <c r="O33848" s="34">
        <v>44</v>
      </c>
      <c r="P33848" s="34">
        <v>67</v>
      </c>
      <c r="Q33848" s="34">
        <v>81</v>
      </c>
      <c r="R33848" s="34">
        <v>59</v>
      </c>
      <c r="S33848" s="34">
        <v>84</v>
      </c>
      <c r="T33848" s="34">
        <v>27</v>
      </c>
      <c r="U33848" s="34">
        <v>41</v>
      </c>
      <c r="V33848" s="34">
        <v>73</v>
      </c>
      <c r="W33848" s="34">
        <v>49</v>
      </c>
      <c r="X33848" s="34">
        <v>93</v>
      </c>
      <c r="Y33848" s="34">
        <v>48</v>
      </c>
      <c r="Z33848" s="34">
        <v>87</v>
      </c>
      <c r="AA33848" s="34">
        <v>74</v>
      </c>
      <c r="AB33848" s="34">
        <v>51</v>
      </c>
      <c r="AC33848" s="34">
        <v>101</v>
      </c>
    </row>
    <row r="33849" spans="1:29" x14ac:dyDescent="0.2">
      <c r="A33849" s="34" t="s">
        <v>94342</v>
      </c>
      <c r="B33849" s="34">
        <v>92</v>
      </c>
      <c r="C33849" s="34">
        <v>58</v>
      </c>
      <c r="D33849" s="34">
        <v>81</v>
      </c>
      <c r="E33849" s="34">
        <v>91</v>
      </c>
      <c r="F33849" s="34">
        <v>83</v>
      </c>
      <c r="G33849" s="34">
        <v>54</v>
      </c>
      <c r="H33849" s="34">
        <v>56</v>
      </c>
      <c r="I33849" s="34">
        <v>62</v>
      </c>
      <c r="J33849" s="34">
        <v>66</v>
      </c>
      <c r="K33849" s="34">
        <v>99</v>
      </c>
      <c r="L33849" s="34">
        <v>62</v>
      </c>
      <c r="M33849" s="34">
        <v>72</v>
      </c>
      <c r="N33849" s="34">
        <v>73</v>
      </c>
      <c r="O33849" s="34">
        <v>56</v>
      </c>
      <c r="P33849" s="34">
        <v>79</v>
      </c>
      <c r="Q33849" s="34">
        <v>78</v>
      </c>
      <c r="R33849" s="34">
        <v>54</v>
      </c>
      <c r="S33849" s="34">
        <v>73</v>
      </c>
      <c r="T33849" s="34">
        <v>71</v>
      </c>
      <c r="U33849" s="34">
        <v>73</v>
      </c>
      <c r="V33849" s="34">
        <v>64</v>
      </c>
      <c r="W33849" s="34">
        <v>88</v>
      </c>
      <c r="X33849" s="34">
        <v>55</v>
      </c>
      <c r="Y33849" s="34">
        <v>72</v>
      </c>
      <c r="Z33849" s="34">
        <v>92</v>
      </c>
      <c r="AA33849" s="34">
        <v>109</v>
      </c>
      <c r="AB33849" s="34">
        <v>86</v>
      </c>
      <c r="AC33849" s="34">
        <v>121</v>
      </c>
    </row>
    <row r="33850" spans="1:29" x14ac:dyDescent="0.2">
      <c r="A33850" s="34" t="s">
        <v>94343</v>
      </c>
      <c r="B33850" s="34">
        <v>55</v>
      </c>
      <c r="C33850" s="34">
        <v>56</v>
      </c>
      <c r="D33850" s="34">
        <v>84</v>
      </c>
      <c r="E33850" s="34">
        <v>104</v>
      </c>
      <c r="F33850" s="34">
        <v>68</v>
      </c>
      <c r="G33850" s="34">
        <v>126</v>
      </c>
      <c r="H33850" s="34">
        <v>76</v>
      </c>
      <c r="I33850" s="34">
        <v>85</v>
      </c>
      <c r="J33850" s="34">
        <v>57</v>
      </c>
      <c r="K33850" s="34">
        <v>92</v>
      </c>
      <c r="L33850" s="34">
        <v>30</v>
      </c>
      <c r="M33850" s="34">
        <v>67</v>
      </c>
      <c r="N33850" s="34">
        <v>58</v>
      </c>
      <c r="O33850" s="34">
        <v>41</v>
      </c>
      <c r="P33850" s="34">
        <v>61</v>
      </c>
      <c r="Q33850" s="34">
        <v>74</v>
      </c>
      <c r="R33850" s="34">
        <v>64</v>
      </c>
      <c r="S33850" s="34">
        <v>68</v>
      </c>
      <c r="T33850" s="34">
        <v>58</v>
      </c>
      <c r="U33850" s="34">
        <v>62</v>
      </c>
      <c r="V33850" s="34">
        <v>73</v>
      </c>
      <c r="W33850" s="34">
        <v>102</v>
      </c>
      <c r="X33850" s="34">
        <v>100</v>
      </c>
      <c r="Y33850" s="34">
        <v>73</v>
      </c>
      <c r="Z33850" s="34">
        <v>82</v>
      </c>
      <c r="AA33850" s="34">
        <v>111</v>
      </c>
      <c r="AB33850" s="34">
        <v>77</v>
      </c>
      <c r="AC33850" s="34">
        <v>88</v>
      </c>
    </row>
    <row r="33851" spans="1:29" x14ac:dyDescent="0.2">
      <c r="A33851" s="34" t="s">
        <v>94344</v>
      </c>
      <c r="B33851" s="34">
        <v>179</v>
      </c>
      <c r="C33851" s="34">
        <v>108</v>
      </c>
      <c r="D33851" s="34">
        <v>127</v>
      </c>
      <c r="E33851" s="34">
        <v>110</v>
      </c>
      <c r="F33851" s="34">
        <v>136</v>
      </c>
      <c r="G33851" s="34">
        <v>124</v>
      </c>
      <c r="H33851" s="34">
        <v>131</v>
      </c>
      <c r="I33851" s="34">
        <v>82</v>
      </c>
      <c r="J33851" s="34">
        <v>112</v>
      </c>
      <c r="K33851" s="34">
        <v>114</v>
      </c>
      <c r="L33851" s="34">
        <v>80</v>
      </c>
      <c r="M33851" s="34">
        <v>99</v>
      </c>
      <c r="N33851" s="34">
        <v>111</v>
      </c>
      <c r="O33851" s="34">
        <v>81</v>
      </c>
      <c r="P33851" s="34">
        <v>97</v>
      </c>
      <c r="Q33851" s="34">
        <v>121</v>
      </c>
      <c r="R33851" s="34">
        <v>162</v>
      </c>
      <c r="S33851" s="34">
        <v>117</v>
      </c>
      <c r="T33851" s="34">
        <v>134</v>
      </c>
      <c r="U33851" s="34">
        <v>82</v>
      </c>
      <c r="V33851" s="34">
        <v>162</v>
      </c>
      <c r="W33851" s="34">
        <v>111</v>
      </c>
      <c r="X33851" s="34">
        <v>160</v>
      </c>
      <c r="Y33851" s="34">
        <v>135</v>
      </c>
      <c r="Z33851" s="34">
        <v>144</v>
      </c>
      <c r="AA33851" s="34">
        <v>123</v>
      </c>
      <c r="AB33851" s="34">
        <v>161</v>
      </c>
      <c r="AC33851" s="34">
        <v>163</v>
      </c>
    </row>
    <row r="33852" spans="1:29" x14ac:dyDescent="0.2">
      <c r="A33852" s="34" t="s">
        <v>94345</v>
      </c>
      <c r="B33852" s="34">
        <v>88</v>
      </c>
      <c r="C33852" s="34">
        <v>87</v>
      </c>
      <c r="D33852" s="34">
        <v>92</v>
      </c>
      <c r="E33852" s="34">
        <v>129</v>
      </c>
      <c r="F33852" s="34">
        <v>92</v>
      </c>
      <c r="G33852" s="34">
        <v>73</v>
      </c>
      <c r="H33852" s="34">
        <v>70</v>
      </c>
      <c r="I33852" s="34">
        <v>102</v>
      </c>
      <c r="J33852" s="34">
        <v>63</v>
      </c>
      <c r="K33852" s="34">
        <v>118</v>
      </c>
      <c r="L33852" s="34">
        <v>35</v>
      </c>
      <c r="M33852" s="34">
        <v>75</v>
      </c>
      <c r="N33852" s="34">
        <v>87</v>
      </c>
      <c r="O33852" s="34">
        <v>55</v>
      </c>
      <c r="P33852" s="34">
        <v>47</v>
      </c>
      <c r="Q33852" s="34">
        <v>63</v>
      </c>
      <c r="R33852" s="34">
        <v>64</v>
      </c>
      <c r="S33852" s="34">
        <v>114</v>
      </c>
      <c r="T33852" s="34">
        <v>50</v>
      </c>
      <c r="U33852" s="34">
        <v>76</v>
      </c>
      <c r="V33852" s="34">
        <v>101</v>
      </c>
      <c r="W33852" s="34">
        <v>76</v>
      </c>
      <c r="X33852" s="34">
        <v>109</v>
      </c>
      <c r="Y33852" s="34">
        <v>74</v>
      </c>
      <c r="Z33852" s="34">
        <v>61</v>
      </c>
      <c r="AA33852" s="34">
        <v>80</v>
      </c>
      <c r="AB33852" s="34">
        <v>56</v>
      </c>
      <c r="AC33852" s="34">
        <v>122</v>
      </c>
    </row>
    <row r="33853" spans="1:29" x14ac:dyDescent="0.2">
      <c r="A33853" s="34" t="s">
        <v>94346</v>
      </c>
      <c r="B33853" s="34">
        <v>53</v>
      </c>
      <c r="C33853" s="34">
        <v>80</v>
      </c>
      <c r="D33853" s="34">
        <v>89</v>
      </c>
      <c r="E33853" s="34">
        <v>87</v>
      </c>
      <c r="F33853" s="34">
        <v>93</v>
      </c>
      <c r="G33853" s="34">
        <v>74</v>
      </c>
      <c r="H33853" s="34">
        <v>82</v>
      </c>
      <c r="I33853" s="34">
        <v>62</v>
      </c>
      <c r="J33853" s="34">
        <v>60</v>
      </c>
      <c r="K33853" s="34">
        <v>72</v>
      </c>
      <c r="L33853" s="34">
        <v>47</v>
      </c>
      <c r="M33853" s="34">
        <v>72</v>
      </c>
      <c r="N33853" s="34">
        <v>58</v>
      </c>
      <c r="O33853" s="34">
        <v>43</v>
      </c>
      <c r="P33853" s="34">
        <v>66</v>
      </c>
      <c r="Q33853" s="34">
        <v>81</v>
      </c>
      <c r="R33853" s="34">
        <v>96</v>
      </c>
      <c r="S33853" s="34">
        <v>106</v>
      </c>
      <c r="T33853" s="34">
        <v>60</v>
      </c>
      <c r="U33853" s="34">
        <v>57</v>
      </c>
      <c r="V33853" s="34">
        <v>92</v>
      </c>
      <c r="W33853" s="34">
        <v>75</v>
      </c>
      <c r="X33853" s="34">
        <v>129</v>
      </c>
      <c r="Y33853" s="34">
        <v>88</v>
      </c>
      <c r="Z33853" s="34">
        <v>87</v>
      </c>
      <c r="AA33853" s="34">
        <v>108</v>
      </c>
      <c r="AB33853" s="34">
        <v>68</v>
      </c>
      <c r="AC33853" s="34">
        <v>123</v>
      </c>
    </row>
    <row r="33854" spans="1:29" x14ac:dyDescent="0.2">
      <c r="A33854" s="34" t="s">
        <v>94347</v>
      </c>
      <c r="B33854" s="34">
        <v>33</v>
      </c>
      <c r="C33854" s="34">
        <v>18</v>
      </c>
      <c r="D33854" s="34">
        <v>30</v>
      </c>
      <c r="E33854" s="34">
        <v>15</v>
      </c>
      <c r="F33854" s="34">
        <v>16</v>
      </c>
      <c r="G33854" s="34">
        <v>14</v>
      </c>
      <c r="H33854" s="34">
        <v>25</v>
      </c>
      <c r="I33854" s="34">
        <v>15</v>
      </c>
      <c r="J33854" s="34">
        <v>13</v>
      </c>
      <c r="K33854" s="34">
        <v>29</v>
      </c>
      <c r="L33854" s="34">
        <v>10</v>
      </c>
      <c r="M33854" s="34">
        <v>23</v>
      </c>
      <c r="N33854" s="34">
        <v>13</v>
      </c>
      <c r="O33854" s="34">
        <v>15</v>
      </c>
      <c r="P33854" s="34">
        <v>16</v>
      </c>
      <c r="Q33854" s="34">
        <v>22</v>
      </c>
      <c r="R33854" s="34">
        <v>30</v>
      </c>
      <c r="S33854" s="34">
        <v>27</v>
      </c>
      <c r="T33854" s="34">
        <v>16</v>
      </c>
      <c r="U33854" s="34">
        <v>18</v>
      </c>
      <c r="V33854" s="34">
        <v>17</v>
      </c>
      <c r="W33854" s="34">
        <v>23</v>
      </c>
      <c r="X33854" s="34">
        <v>37</v>
      </c>
      <c r="Y33854" s="34">
        <v>29</v>
      </c>
      <c r="Z33854" s="34">
        <v>28</v>
      </c>
      <c r="AA33854" s="34">
        <v>25</v>
      </c>
      <c r="AB33854" s="34">
        <v>36</v>
      </c>
      <c r="AC33854" s="34">
        <v>35</v>
      </c>
    </row>
    <row r="33855" spans="1:29" x14ac:dyDescent="0.2">
      <c r="A33855" s="34" t="s">
        <v>94348</v>
      </c>
      <c r="B33855" s="34">
        <v>81</v>
      </c>
      <c r="C33855" s="34">
        <v>80</v>
      </c>
      <c r="D33855" s="34">
        <v>98</v>
      </c>
      <c r="E33855" s="34">
        <v>83</v>
      </c>
      <c r="F33855" s="34">
        <v>65</v>
      </c>
      <c r="G33855" s="34">
        <v>76</v>
      </c>
      <c r="H33855" s="34">
        <v>64</v>
      </c>
      <c r="I33855" s="34">
        <v>48</v>
      </c>
      <c r="J33855" s="34">
        <v>49</v>
      </c>
      <c r="K33855" s="34">
        <v>84</v>
      </c>
      <c r="L33855" s="34">
        <v>24</v>
      </c>
      <c r="M33855" s="34">
        <v>40</v>
      </c>
      <c r="N33855" s="34">
        <v>48</v>
      </c>
      <c r="O33855" s="34">
        <v>59</v>
      </c>
      <c r="P33855" s="34">
        <v>65</v>
      </c>
      <c r="Q33855" s="34">
        <v>72</v>
      </c>
      <c r="R33855" s="34">
        <v>43</v>
      </c>
      <c r="S33855" s="34">
        <v>100</v>
      </c>
      <c r="T33855" s="34">
        <v>34</v>
      </c>
      <c r="U33855" s="34">
        <v>38</v>
      </c>
      <c r="V33855" s="34">
        <v>62</v>
      </c>
      <c r="W33855" s="34">
        <v>62</v>
      </c>
      <c r="X33855" s="34">
        <v>98</v>
      </c>
      <c r="Y33855" s="34">
        <v>30</v>
      </c>
      <c r="Z33855" s="34">
        <v>91</v>
      </c>
      <c r="AA33855" s="34">
        <v>79</v>
      </c>
      <c r="AB33855" s="34">
        <v>45</v>
      </c>
      <c r="AC33855" s="34">
        <v>122</v>
      </c>
    </row>
    <row r="33856" spans="1:29" x14ac:dyDescent="0.2">
      <c r="A33856" s="34" t="s">
        <v>94349</v>
      </c>
      <c r="B33856" s="34">
        <v>50</v>
      </c>
      <c r="C33856" s="34">
        <v>58</v>
      </c>
      <c r="D33856" s="34">
        <v>36</v>
      </c>
      <c r="E33856" s="34">
        <v>56</v>
      </c>
      <c r="F33856" s="34">
        <v>57</v>
      </c>
      <c r="G33856" s="34">
        <v>109</v>
      </c>
      <c r="H33856" s="34">
        <v>46</v>
      </c>
      <c r="I33856" s="34">
        <v>50</v>
      </c>
      <c r="J33856" s="34">
        <v>50</v>
      </c>
      <c r="K33856" s="34">
        <v>57</v>
      </c>
      <c r="L33856" s="34">
        <v>33</v>
      </c>
      <c r="M33856" s="34">
        <v>52</v>
      </c>
      <c r="N33856" s="34">
        <v>34</v>
      </c>
      <c r="O33856" s="34">
        <v>43</v>
      </c>
      <c r="P33856" s="34">
        <v>30</v>
      </c>
      <c r="Q33856" s="34">
        <v>40</v>
      </c>
      <c r="R33856" s="34">
        <v>76</v>
      </c>
      <c r="S33856" s="34">
        <v>68</v>
      </c>
      <c r="T33856" s="34">
        <v>56</v>
      </c>
      <c r="U33856" s="34">
        <v>42</v>
      </c>
      <c r="V33856" s="34">
        <v>53</v>
      </c>
      <c r="W33856" s="34">
        <v>51</v>
      </c>
      <c r="X33856" s="34">
        <v>72</v>
      </c>
      <c r="Y33856" s="34">
        <v>42</v>
      </c>
      <c r="Z33856" s="34">
        <v>69</v>
      </c>
      <c r="AA33856" s="34">
        <v>50</v>
      </c>
      <c r="AB33856" s="34">
        <v>35</v>
      </c>
      <c r="AC33856" s="34">
        <v>100</v>
      </c>
    </row>
    <row r="33857" spans="1:29" x14ac:dyDescent="0.2">
      <c r="A33857" s="34" t="s">
        <v>94350</v>
      </c>
      <c r="B33857" s="34">
        <v>37</v>
      </c>
      <c r="C33857" s="34">
        <v>54</v>
      </c>
      <c r="D33857" s="34">
        <v>85</v>
      </c>
      <c r="E33857" s="34">
        <v>77</v>
      </c>
      <c r="F33857" s="34">
        <v>68</v>
      </c>
      <c r="G33857" s="34">
        <v>46</v>
      </c>
      <c r="H33857" s="34">
        <v>52</v>
      </c>
      <c r="I33857" s="34">
        <v>39</v>
      </c>
      <c r="J33857" s="34">
        <v>25</v>
      </c>
      <c r="K33857" s="34">
        <v>77</v>
      </c>
      <c r="L33857" s="34">
        <v>41</v>
      </c>
      <c r="M33857" s="34">
        <v>45</v>
      </c>
      <c r="N33857" s="34">
        <v>43</v>
      </c>
      <c r="O33857" s="34">
        <v>40</v>
      </c>
      <c r="P33857" s="34">
        <v>59</v>
      </c>
      <c r="Q33857" s="34">
        <v>59</v>
      </c>
      <c r="R33857" s="34">
        <v>60</v>
      </c>
      <c r="S33857" s="34">
        <v>103</v>
      </c>
      <c r="T33857" s="34">
        <v>42</v>
      </c>
      <c r="U33857" s="34">
        <v>51</v>
      </c>
      <c r="V33857" s="34">
        <v>63</v>
      </c>
      <c r="W33857" s="34">
        <v>53</v>
      </c>
      <c r="X33857" s="34">
        <v>74</v>
      </c>
      <c r="Y33857" s="34">
        <v>47</v>
      </c>
      <c r="Z33857" s="34">
        <v>72</v>
      </c>
      <c r="AA33857" s="34">
        <v>92</v>
      </c>
      <c r="AB33857" s="34">
        <v>55</v>
      </c>
      <c r="AC33857" s="34">
        <v>68</v>
      </c>
    </row>
    <row r="33858" spans="1:29" x14ac:dyDescent="0.2">
      <c r="A33858" s="34" t="s">
        <v>94351</v>
      </c>
      <c r="B33858" s="34">
        <v>69</v>
      </c>
      <c r="C33858" s="34">
        <v>86</v>
      </c>
      <c r="D33858" s="34">
        <v>81</v>
      </c>
      <c r="E33858" s="34">
        <v>85</v>
      </c>
      <c r="F33858" s="34">
        <v>86</v>
      </c>
      <c r="G33858" s="34">
        <v>71</v>
      </c>
      <c r="H33858" s="34">
        <v>88</v>
      </c>
      <c r="I33858" s="34">
        <v>78</v>
      </c>
      <c r="J33858" s="34">
        <v>80</v>
      </c>
      <c r="K33858" s="34">
        <v>91</v>
      </c>
      <c r="L33858" s="34">
        <v>82</v>
      </c>
      <c r="M33858" s="34">
        <v>81</v>
      </c>
      <c r="N33858" s="34">
        <v>73</v>
      </c>
      <c r="O33858" s="34">
        <v>65</v>
      </c>
      <c r="P33858" s="34">
        <v>74</v>
      </c>
      <c r="Q33858" s="34">
        <v>93</v>
      </c>
      <c r="R33858" s="34">
        <v>127</v>
      </c>
      <c r="S33858" s="34">
        <v>106</v>
      </c>
      <c r="T33858" s="34">
        <v>66</v>
      </c>
      <c r="U33858" s="34">
        <v>85</v>
      </c>
      <c r="V33858" s="34">
        <v>97</v>
      </c>
      <c r="W33858" s="34">
        <v>73</v>
      </c>
      <c r="X33858" s="34">
        <v>94</v>
      </c>
      <c r="Y33858" s="34">
        <v>90</v>
      </c>
      <c r="Z33858" s="34">
        <v>96</v>
      </c>
      <c r="AA33858" s="34">
        <v>98</v>
      </c>
      <c r="AB33858" s="34">
        <v>74</v>
      </c>
      <c r="AC33858" s="34">
        <v>121</v>
      </c>
    </row>
    <row r="33859" spans="1:29" x14ac:dyDescent="0.2">
      <c r="A33859" s="34" t="s">
        <v>94352</v>
      </c>
      <c r="B33859" s="34">
        <v>40</v>
      </c>
      <c r="C33859" s="34">
        <v>46</v>
      </c>
      <c r="D33859" s="34">
        <v>90</v>
      </c>
      <c r="E33859" s="34">
        <v>61</v>
      </c>
      <c r="F33859" s="34">
        <v>30</v>
      </c>
      <c r="G33859" s="34">
        <v>23</v>
      </c>
      <c r="H33859" s="34">
        <v>39</v>
      </c>
      <c r="I33859" s="34">
        <v>33</v>
      </c>
      <c r="J33859" s="34">
        <v>23</v>
      </c>
      <c r="K33859" s="34">
        <v>50</v>
      </c>
      <c r="L33859" s="34">
        <v>13</v>
      </c>
      <c r="M33859" s="34">
        <v>27</v>
      </c>
      <c r="N33859" s="34">
        <v>32</v>
      </c>
      <c r="O33859" s="34">
        <v>29</v>
      </c>
      <c r="P33859" s="34">
        <v>28</v>
      </c>
      <c r="Q33859" s="34">
        <v>48</v>
      </c>
      <c r="R33859" s="34">
        <v>45</v>
      </c>
      <c r="S33859" s="34">
        <v>66</v>
      </c>
      <c r="T33859" s="34">
        <v>22</v>
      </c>
      <c r="U33859" s="34">
        <v>36</v>
      </c>
      <c r="V33859" s="34">
        <v>50</v>
      </c>
      <c r="W33859" s="34">
        <v>39</v>
      </c>
      <c r="X33859" s="34">
        <v>54</v>
      </c>
      <c r="Y33859" s="34">
        <v>14</v>
      </c>
      <c r="Z33859" s="34">
        <v>55</v>
      </c>
      <c r="AA33859" s="34">
        <v>54</v>
      </c>
      <c r="AB33859" s="34">
        <v>18</v>
      </c>
      <c r="AC33859" s="34">
        <v>71</v>
      </c>
    </row>
    <row r="33860" spans="1:29" x14ac:dyDescent="0.2">
      <c r="A33860" s="34" t="s">
        <v>94353</v>
      </c>
      <c r="B33860" s="34">
        <v>17</v>
      </c>
      <c r="C33860" s="34">
        <v>20</v>
      </c>
      <c r="D33860" s="34">
        <v>60</v>
      </c>
      <c r="E33860" s="34">
        <v>29</v>
      </c>
      <c r="F33860" s="34">
        <v>18</v>
      </c>
      <c r="G33860" s="34">
        <v>35</v>
      </c>
      <c r="H33860" s="34">
        <v>25</v>
      </c>
      <c r="I33860" s="34">
        <v>26</v>
      </c>
      <c r="J33860" s="34">
        <v>44</v>
      </c>
      <c r="K33860" s="34">
        <v>32</v>
      </c>
      <c r="L33860" s="34">
        <v>17</v>
      </c>
      <c r="M33860" s="34">
        <v>36</v>
      </c>
      <c r="N33860" s="34">
        <v>22</v>
      </c>
      <c r="O33860" s="34">
        <v>23</v>
      </c>
      <c r="P33860" s="34">
        <v>29</v>
      </c>
      <c r="Q33860" s="34">
        <v>47</v>
      </c>
      <c r="R33860" s="34">
        <v>28</v>
      </c>
      <c r="S33860" s="34">
        <v>43</v>
      </c>
      <c r="T33860" s="34">
        <v>21</v>
      </c>
      <c r="U33860" s="34">
        <v>13</v>
      </c>
      <c r="V33860" s="34">
        <v>46</v>
      </c>
      <c r="W33860" s="34">
        <v>35</v>
      </c>
      <c r="X33860" s="34">
        <v>57</v>
      </c>
      <c r="Y33860" s="34">
        <v>20</v>
      </c>
      <c r="Z33860" s="34">
        <v>30</v>
      </c>
      <c r="AA33860" s="34">
        <v>32</v>
      </c>
      <c r="AB33860" s="34">
        <v>40</v>
      </c>
      <c r="AC33860" s="34">
        <v>47</v>
      </c>
    </row>
    <row r="33861" spans="1:29" x14ac:dyDescent="0.2">
      <c r="A33861" s="34" t="s">
        <v>94354</v>
      </c>
      <c r="B33861" s="34">
        <v>17</v>
      </c>
      <c r="C33861" s="34">
        <v>21</v>
      </c>
      <c r="D33861" s="34">
        <v>15</v>
      </c>
      <c r="E33861" s="34">
        <v>21</v>
      </c>
      <c r="F33861" s="34">
        <v>5</v>
      </c>
      <c r="G33861" s="34">
        <v>17</v>
      </c>
      <c r="H33861" s="34">
        <v>7</v>
      </c>
      <c r="I33861" s="34">
        <v>1</v>
      </c>
      <c r="J33861" s="34">
        <v>11</v>
      </c>
      <c r="K33861" s="34">
        <v>14</v>
      </c>
      <c r="L33861" s="34">
        <v>7</v>
      </c>
      <c r="M33861" s="34">
        <v>8</v>
      </c>
      <c r="N33861" s="34">
        <v>14</v>
      </c>
      <c r="O33861" s="34">
        <v>7</v>
      </c>
      <c r="P33861" s="34">
        <v>13</v>
      </c>
      <c r="Q33861" s="34">
        <v>10</v>
      </c>
      <c r="R33861" s="34">
        <v>17</v>
      </c>
      <c r="S33861" s="34">
        <v>7</v>
      </c>
      <c r="T33861" s="34">
        <v>6</v>
      </c>
      <c r="U33861" s="34">
        <v>17</v>
      </c>
      <c r="V33861" s="34">
        <v>21</v>
      </c>
      <c r="W33861" s="34">
        <v>3</v>
      </c>
      <c r="X33861" s="34">
        <v>22</v>
      </c>
      <c r="Y33861" s="34">
        <v>7</v>
      </c>
      <c r="Z33861" s="34">
        <v>20</v>
      </c>
      <c r="AA33861" s="34">
        <v>14</v>
      </c>
      <c r="AB33861" s="34">
        <v>7</v>
      </c>
      <c r="AC33861" s="34">
        <v>17</v>
      </c>
    </row>
    <row r="33862" spans="1:29" x14ac:dyDescent="0.2">
      <c r="A33862" s="34" t="s">
        <v>94355</v>
      </c>
      <c r="B33862" s="34">
        <v>32</v>
      </c>
      <c r="C33862" s="34">
        <v>15</v>
      </c>
      <c r="D33862" s="34">
        <v>19</v>
      </c>
      <c r="E33862" s="34">
        <v>19</v>
      </c>
      <c r="F33862" s="34">
        <v>28</v>
      </c>
      <c r="G33862" s="34">
        <v>19</v>
      </c>
      <c r="H33862" s="34">
        <v>20</v>
      </c>
      <c r="I33862" s="34">
        <v>22</v>
      </c>
      <c r="J33862" s="34">
        <v>20</v>
      </c>
      <c r="K33862" s="34">
        <v>13</v>
      </c>
      <c r="L33862" s="34">
        <v>19</v>
      </c>
      <c r="M33862" s="34">
        <v>11</v>
      </c>
      <c r="N33862" s="34">
        <v>22</v>
      </c>
      <c r="O33862" s="34">
        <v>18</v>
      </c>
      <c r="P33862" s="34">
        <v>19</v>
      </c>
      <c r="Q33862" s="34">
        <v>26</v>
      </c>
      <c r="R33862" s="34">
        <v>27</v>
      </c>
      <c r="S33862" s="34">
        <v>22</v>
      </c>
      <c r="T33862" s="34">
        <v>15</v>
      </c>
      <c r="U33862" s="34">
        <v>28</v>
      </c>
      <c r="V33862" s="34">
        <v>25</v>
      </c>
      <c r="W33862" s="34">
        <v>28</v>
      </c>
      <c r="X33862" s="34">
        <v>50</v>
      </c>
      <c r="Y33862" s="34">
        <v>20</v>
      </c>
      <c r="Z33862" s="34">
        <v>32</v>
      </c>
      <c r="AA33862" s="34">
        <v>19</v>
      </c>
      <c r="AB33862" s="34">
        <v>23</v>
      </c>
      <c r="AC33862" s="34">
        <v>23</v>
      </c>
    </row>
    <row r="33863" spans="1:29" x14ac:dyDescent="0.2">
      <c r="A33863" s="34" t="s">
        <v>94356</v>
      </c>
      <c r="B33863" s="34">
        <v>88</v>
      </c>
      <c r="C33863" s="34">
        <v>103</v>
      </c>
      <c r="D33863" s="34">
        <v>137</v>
      </c>
      <c r="E33863" s="34">
        <v>128</v>
      </c>
      <c r="F33863" s="34">
        <v>116</v>
      </c>
      <c r="G33863" s="34">
        <v>104</v>
      </c>
      <c r="H33863" s="34">
        <v>136</v>
      </c>
      <c r="I33863" s="34">
        <v>97</v>
      </c>
      <c r="J33863" s="34">
        <v>123</v>
      </c>
      <c r="K33863" s="34">
        <v>97</v>
      </c>
      <c r="L33863" s="34">
        <v>97</v>
      </c>
      <c r="M33863" s="34">
        <v>97</v>
      </c>
      <c r="N33863" s="34">
        <v>105</v>
      </c>
      <c r="O33863" s="34">
        <v>107</v>
      </c>
      <c r="P33863" s="34">
        <v>116</v>
      </c>
      <c r="Q33863" s="34">
        <v>118</v>
      </c>
      <c r="R33863" s="34">
        <v>144</v>
      </c>
      <c r="S33863" s="34">
        <v>130</v>
      </c>
      <c r="T33863" s="34">
        <v>130</v>
      </c>
      <c r="U33863" s="34">
        <v>94</v>
      </c>
      <c r="V33863" s="34">
        <v>146</v>
      </c>
      <c r="W33863" s="34">
        <v>138</v>
      </c>
      <c r="X33863" s="34">
        <v>142</v>
      </c>
      <c r="Y33863" s="34">
        <v>133</v>
      </c>
      <c r="Z33863" s="34">
        <v>151</v>
      </c>
      <c r="AA33863" s="34">
        <v>120</v>
      </c>
      <c r="AB33863" s="34">
        <v>198</v>
      </c>
      <c r="AC33863" s="34">
        <v>152</v>
      </c>
    </row>
    <row r="33864" spans="1:29" x14ac:dyDescent="0.2">
      <c r="A33864" s="34" t="s">
        <v>94357</v>
      </c>
      <c r="B33864" s="34">
        <v>116</v>
      </c>
      <c r="C33864" s="34">
        <v>106</v>
      </c>
      <c r="D33864" s="34">
        <v>139</v>
      </c>
      <c r="E33864" s="34">
        <v>140</v>
      </c>
      <c r="F33864" s="34">
        <v>146</v>
      </c>
      <c r="G33864" s="34">
        <v>98</v>
      </c>
      <c r="H33864" s="34">
        <v>155</v>
      </c>
      <c r="I33864" s="34">
        <v>100</v>
      </c>
      <c r="J33864" s="34">
        <v>104</v>
      </c>
      <c r="K33864" s="34">
        <v>110</v>
      </c>
      <c r="L33864" s="34">
        <v>132</v>
      </c>
      <c r="M33864" s="34">
        <v>131</v>
      </c>
      <c r="N33864" s="34">
        <v>112</v>
      </c>
      <c r="O33864" s="34">
        <v>111</v>
      </c>
      <c r="P33864" s="34">
        <v>131</v>
      </c>
      <c r="Q33864" s="34">
        <v>159</v>
      </c>
      <c r="R33864" s="34">
        <v>188</v>
      </c>
      <c r="S33864" s="34">
        <v>154</v>
      </c>
      <c r="T33864" s="34">
        <v>196</v>
      </c>
      <c r="U33864" s="34">
        <v>124</v>
      </c>
      <c r="V33864" s="34">
        <v>156</v>
      </c>
      <c r="W33864" s="34">
        <v>147</v>
      </c>
      <c r="X33864" s="34">
        <v>153</v>
      </c>
      <c r="Y33864" s="34">
        <v>180</v>
      </c>
      <c r="Z33864" s="34">
        <v>151</v>
      </c>
      <c r="AA33864" s="34">
        <v>134</v>
      </c>
      <c r="AB33864" s="34">
        <v>190</v>
      </c>
      <c r="AC33864" s="34">
        <v>175</v>
      </c>
    </row>
    <row r="33865" spans="1:29" x14ac:dyDescent="0.2">
      <c r="A33865" s="34" t="s">
        <v>94358</v>
      </c>
      <c r="B33865" s="34">
        <v>50</v>
      </c>
      <c r="C33865" s="34">
        <v>92</v>
      </c>
      <c r="D33865" s="34">
        <v>62</v>
      </c>
      <c r="E33865" s="34">
        <v>96</v>
      </c>
      <c r="F33865" s="34">
        <v>47</v>
      </c>
      <c r="G33865" s="34">
        <v>101</v>
      </c>
      <c r="H33865" s="34">
        <v>46</v>
      </c>
      <c r="I33865" s="34">
        <v>77</v>
      </c>
      <c r="J33865" s="34">
        <v>40</v>
      </c>
      <c r="K33865" s="34">
        <v>73</v>
      </c>
      <c r="L33865" s="34">
        <v>31</v>
      </c>
      <c r="M33865" s="34">
        <v>61</v>
      </c>
      <c r="N33865" s="34">
        <v>48</v>
      </c>
      <c r="O33865" s="34">
        <v>87</v>
      </c>
      <c r="P33865" s="34">
        <v>43</v>
      </c>
      <c r="Q33865" s="34">
        <v>98</v>
      </c>
      <c r="R33865" s="34">
        <v>62</v>
      </c>
      <c r="S33865" s="34">
        <v>89</v>
      </c>
      <c r="T33865" s="34">
        <v>43</v>
      </c>
      <c r="U33865" s="34">
        <v>66</v>
      </c>
      <c r="V33865" s="34">
        <v>62</v>
      </c>
      <c r="W33865" s="34">
        <v>101</v>
      </c>
      <c r="X33865" s="34">
        <v>84</v>
      </c>
      <c r="Y33865" s="34">
        <v>42</v>
      </c>
      <c r="Z33865" s="34">
        <v>54</v>
      </c>
      <c r="AA33865" s="34">
        <v>68</v>
      </c>
      <c r="AB33865" s="34">
        <v>29</v>
      </c>
      <c r="AC33865" s="34">
        <v>125</v>
      </c>
    </row>
    <row r="33866" spans="1:29" x14ac:dyDescent="0.2">
      <c r="A33866" s="34" t="s">
        <v>94359</v>
      </c>
      <c r="B33866" s="34">
        <v>59</v>
      </c>
      <c r="C33866" s="34">
        <v>189</v>
      </c>
      <c r="D33866" s="34">
        <v>165</v>
      </c>
      <c r="E33866" s="34">
        <v>157</v>
      </c>
      <c r="F33866" s="34">
        <v>155</v>
      </c>
      <c r="G33866" s="34">
        <v>212</v>
      </c>
      <c r="H33866" s="34">
        <v>118</v>
      </c>
      <c r="I33866" s="34">
        <v>144</v>
      </c>
      <c r="J33866" s="34">
        <v>79</v>
      </c>
      <c r="K33866" s="34">
        <v>175</v>
      </c>
      <c r="L33866" s="34">
        <v>48</v>
      </c>
      <c r="M33866" s="34">
        <v>152</v>
      </c>
      <c r="N33866" s="34">
        <v>97</v>
      </c>
      <c r="O33866" s="34">
        <v>106</v>
      </c>
      <c r="P33866" s="34">
        <v>114</v>
      </c>
      <c r="Q33866" s="34">
        <v>160</v>
      </c>
      <c r="R33866" s="34">
        <v>140</v>
      </c>
      <c r="S33866" s="34">
        <v>185</v>
      </c>
      <c r="T33866" s="34">
        <v>64</v>
      </c>
      <c r="U33866" s="34">
        <v>113</v>
      </c>
      <c r="V33866" s="34">
        <v>122</v>
      </c>
      <c r="W33866" s="34">
        <v>91</v>
      </c>
      <c r="X33866" s="34">
        <v>125</v>
      </c>
      <c r="Y33866" s="34">
        <v>87</v>
      </c>
      <c r="Z33866" s="34">
        <v>165</v>
      </c>
      <c r="AA33866" s="34">
        <v>190</v>
      </c>
      <c r="AB33866" s="34">
        <v>94</v>
      </c>
      <c r="AC33866" s="34">
        <v>195</v>
      </c>
    </row>
    <row r="33867" spans="1:29" x14ac:dyDescent="0.2">
      <c r="A33867" s="34" t="s">
        <v>94360</v>
      </c>
      <c r="B33867" s="34">
        <v>18</v>
      </c>
      <c r="C33867" s="34">
        <v>18</v>
      </c>
      <c r="D33867" s="34">
        <v>23</v>
      </c>
      <c r="E33867" s="34">
        <v>26</v>
      </c>
      <c r="F33867" s="34">
        <v>24</v>
      </c>
      <c r="G33867" s="34">
        <v>5</v>
      </c>
      <c r="H33867" s="34">
        <v>22</v>
      </c>
      <c r="I33867" s="34">
        <v>15</v>
      </c>
      <c r="J33867" s="34">
        <v>19</v>
      </c>
      <c r="K33867" s="34">
        <v>7</v>
      </c>
      <c r="L33867" s="34">
        <v>13</v>
      </c>
      <c r="M33867" s="34">
        <v>8</v>
      </c>
      <c r="N33867" s="34">
        <v>24</v>
      </c>
      <c r="O33867" s="34">
        <v>19</v>
      </c>
      <c r="P33867" s="34">
        <v>27</v>
      </c>
      <c r="Q33867" s="34">
        <v>23</v>
      </c>
      <c r="R33867" s="34">
        <v>33</v>
      </c>
      <c r="S33867" s="34">
        <v>31</v>
      </c>
      <c r="T33867" s="34">
        <v>19</v>
      </c>
      <c r="U33867" s="34">
        <v>9</v>
      </c>
      <c r="V33867" s="34">
        <v>26</v>
      </c>
      <c r="W33867" s="34">
        <v>19</v>
      </c>
      <c r="X33867" s="34">
        <v>16</v>
      </c>
      <c r="Y33867" s="34">
        <v>21</v>
      </c>
      <c r="Z33867" s="34">
        <v>31</v>
      </c>
      <c r="AA33867" s="34">
        <v>12</v>
      </c>
      <c r="AB33867" s="34">
        <v>18</v>
      </c>
      <c r="AC33867" s="34">
        <v>26</v>
      </c>
    </row>
    <row r="33868" spans="1:29" x14ac:dyDescent="0.2">
      <c r="A33868" s="34" t="s">
        <v>94361</v>
      </c>
      <c r="B33868" s="34">
        <v>28</v>
      </c>
      <c r="C33868" s="34">
        <v>6</v>
      </c>
      <c r="D33868" s="34">
        <v>10</v>
      </c>
      <c r="E33868" s="34">
        <v>5</v>
      </c>
      <c r="F33868" s="34">
        <v>9</v>
      </c>
      <c r="G33868" s="34">
        <v>6</v>
      </c>
      <c r="H33868" s="34">
        <v>10</v>
      </c>
      <c r="I33868" s="34">
        <v>5</v>
      </c>
      <c r="J33868" s="34">
        <v>9</v>
      </c>
      <c r="K33868" s="34">
        <v>1</v>
      </c>
      <c r="L33868" s="34">
        <v>4</v>
      </c>
      <c r="M33868" s="34">
        <v>5</v>
      </c>
      <c r="N33868" s="34">
        <v>2</v>
      </c>
      <c r="O33868" s="34">
        <v>1</v>
      </c>
      <c r="P33868" s="34">
        <v>13</v>
      </c>
      <c r="Q33868" s="34">
        <v>9</v>
      </c>
      <c r="R33868" s="34">
        <v>11</v>
      </c>
      <c r="S33868" s="34">
        <v>7</v>
      </c>
      <c r="T33868" s="34">
        <v>1</v>
      </c>
      <c r="U33868" s="34">
        <v>4</v>
      </c>
      <c r="V33868" s="34">
        <v>6</v>
      </c>
      <c r="W33868" s="34">
        <v>6</v>
      </c>
      <c r="X33868" s="34">
        <v>18</v>
      </c>
      <c r="Y33868" s="34">
        <v>14</v>
      </c>
      <c r="Z33868" s="34">
        <v>15</v>
      </c>
      <c r="AA33868" s="34">
        <v>2</v>
      </c>
      <c r="AB33868" s="34">
        <v>12</v>
      </c>
      <c r="AC33868" s="34">
        <v>9</v>
      </c>
    </row>
    <row r="33869" spans="1:29" x14ac:dyDescent="0.2">
      <c r="A33869" s="34" t="s">
        <v>94362</v>
      </c>
      <c r="B33869" s="34">
        <v>90</v>
      </c>
      <c r="C33869" s="34">
        <v>67</v>
      </c>
      <c r="D33869" s="34">
        <v>103</v>
      </c>
      <c r="E33869" s="34">
        <v>85</v>
      </c>
      <c r="F33869" s="34">
        <v>96</v>
      </c>
      <c r="G33869" s="34">
        <v>81</v>
      </c>
      <c r="H33869" s="34">
        <v>117</v>
      </c>
      <c r="I33869" s="34">
        <v>44</v>
      </c>
      <c r="J33869" s="34">
        <v>90</v>
      </c>
      <c r="K33869" s="34">
        <v>46</v>
      </c>
      <c r="L33869" s="34">
        <v>60</v>
      </c>
      <c r="M33869" s="34">
        <v>54</v>
      </c>
      <c r="N33869" s="34">
        <v>90</v>
      </c>
      <c r="O33869" s="34">
        <v>71</v>
      </c>
      <c r="P33869" s="34">
        <v>56</v>
      </c>
      <c r="Q33869" s="34">
        <v>80</v>
      </c>
      <c r="R33869" s="34">
        <v>92</v>
      </c>
      <c r="S33869" s="34">
        <v>82</v>
      </c>
      <c r="T33869" s="34">
        <v>110</v>
      </c>
      <c r="U33869" s="34">
        <v>70</v>
      </c>
      <c r="V33869" s="34">
        <v>121</v>
      </c>
      <c r="W33869" s="34">
        <v>139</v>
      </c>
      <c r="X33869" s="34">
        <v>126</v>
      </c>
      <c r="Y33869" s="34">
        <v>80</v>
      </c>
      <c r="Z33869" s="34">
        <v>53</v>
      </c>
      <c r="AA33869" s="34">
        <v>83</v>
      </c>
      <c r="AB33869" s="34">
        <v>89</v>
      </c>
      <c r="AC33869" s="34">
        <v>134</v>
      </c>
    </row>
    <row r="33870" spans="1:29" x14ac:dyDescent="0.2">
      <c r="A33870" s="34" t="s">
        <v>94363</v>
      </c>
      <c r="B33870" s="34">
        <v>38</v>
      </c>
      <c r="C33870" s="34">
        <v>71</v>
      </c>
      <c r="D33870" s="34">
        <v>74</v>
      </c>
      <c r="E33870" s="34">
        <v>62</v>
      </c>
      <c r="F33870" s="34">
        <v>73</v>
      </c>
      <c r="G33870" s="34">
        <v>59</v>
      </c>
      <c r="H33870" s="34">
        <v>58</v>
      </c>
      <c r="I33870" s="34">
        <v>67</v>
      </c>
      <c r="J33870" s="34">
        <v>41</v>
      </c>
      <c r="K33870" s="34">
        <v>75</v>
      </c>
      <c r="L33870" s="34">
        <v>35</v>
      </c>
      <c r="M33870" s="34">
        <v>78</v>
      </c>
      <c r="N33870" s="34">
        <v>57</v>
      </c>
      <c r="O33870" s="34">
        <v>70</v>
      </c>
      <c r="P33870" s="34">
        <v>57</v>
      </c>
      <c r="Q33870" s="34">
        <v>63</v>
      </c>
      <c r="R33870" s="34">
        <v>81</v>
      </c>
      <c r="S33870" s="34">
        <v>93</v>
      </c>
      <c r="T33870" s="34">
        <v>65</v>
      </c>
      <c r="U33870" s="34">
        <v>55</v>
      </c>
      <c r="V33870" s="34">
        <v>68</v>
      </c>
      <c r="W33870" s="34">
        <v>83</v>
      </c>
      <c r="X33870" s="34">
        <v>86</v>
      </c>
      <c r="Y33870" s="34">
        <v>72</v>
      </c>
      <c r="Z33870" s="34">
        <v>71</v>
      </c>
      <c r="AA33870" s="34">
        <v>60</v>
      </c>
      <c r="AB33870" s="34">
        <v>69</v>
      </c>
      <c r="AC33870" s="34">
        <v>90</v>
      </c>
    </row>
    <row r="33871" spans="1:29" x14ac:dyDescent="0.2">
      <c r="A33871" s="34" t="s">
        <v>94364</v>
      </c>
      <c r="B33871" s="34">
        <v>15</v>
      </c>
      <c r="C33871" s="34">
        <v>5</v>
      </c>
      <c r="D33871" s="34">
        <v>12</v>
      </c>
      <c r="E33871" s="34">
        <v>19</v>
      </c>
      <c r="F33871" s="34">
        <v>5</v>
      </c>
      <c r="G33871" s="34">
        <v>7</v>
      </c>
      <c r="H33871" s="34">
        <v>9</v>
      </c>
      <c r="I33871" s="34">
        <v>29</v>
      </c>
      <c r="J33871" s="34">
        <v>9</v>
      </c>
      <c r="K33871" s="34">
        <v>17</v>
      </c>
      <c r="L33871" s="34">
        <v>3</v>
      </c>
      <c r="M33871" s="34">
        <v>9</v>
      </c>
      <c r="N33871" s="34">
        <v>8</v>
      </c>
      <c r="O33871" s="34">
        <v>10</v>
      </c>
      <c r="P33871" s="34">
        <v>5</v>
      </c>
      <c r="Q33871" s="34">
        <v>8</v>
      </c>
      <c r="R33871" s="34">
        <v>4</v>
      </c>
      <c r="S33871" s="34">
        <v>7</v>
      </c>
      <c r="T33871" s="34">
        <v>4</v>
      </c>
      <c r="U33871" s="34">
        <v>1</v>
      </c>
      <c r="V33871" s="34">
        <v>24</v>
      </c>
      <c r="W33871" s="34">
        <v>7</v>
      </c>
      <c r="X33871" s="34">
        <v>15</v>
      </c>
      <c r="Y33871" s="34">
        <v>9</v>
      </c>
      <c r="Z33871" s="34">
        <v>16</v>
      </c>
      <c r="AA33871" s="34">
        <v>8</v>
      </c>
      <c r="AB33871" s="34">
        <v>4</v>
      </c>
      <c r="AC33871" s="34">
        <v>6</v>
      </c>
    </row>
    <row r="33872" spans="1:29" x14ac:dyDescent="0.2">
      <c r="A33872" s="34" t="s">
        <v>94365</v>
      </c>
      <c r="B33872" s="34">
        <v>99</v>
      </c>
      <c r="C33872" s="34">
        <v>125</v>
      </c>
      <c r="D33872" s="34">
        <v>115</v>
      </c>
      <c r="E33872" s="34">
        <v>117</v>
      </c>
      <c r="F33872" s="34">
        <v>119</v>
      </c>
      <c r="G33872" s="34">
        <v>101</v>
      </c>
      <c r="H33872" s="34">
        <v>90</v>
      </c>
      <c r="I33872" s="34">
        <v>99</v>
      </c>
      <c r="J33872" s="34">
        <v>81</v>
      </c>
      <c r="K33872" s="34">
        <v>91</v>
      </c>
      <c r="L33872" s="34">
        <v>62</v>
      </c>
      <c r="M33872" s="34">
        <v>76</v>
      </c>
      <c r="N33872" s="34">
        <v>90</v>
      </c>
      <c r="O33872" s="34">
        <v>66</v>
      </c>
      <c r="P33872" s="34">
        <v>77</v>
      </c>
      <c r="Q33872" s="34">
        <v>101</v>
      </c>
      <c r="R33872" s="34">
        <v>135</v>
      </c>
      <c r="S33872" s="34">
        <v>112</v>
      </c>
      <c r="T33872" s="34">
        <v>110</v>
      </c>
      <c r="U33872" s="34">
        <v>88</v>
      </c>
      <c r="V33872" s="34">
        <v>123</v>
      </c>
      <c r="W33872" s="34">
        <v>128</v>
      </c>
      <c r="X33872" s="34">
        <v>153</v>
      </c>
      <c r="Y33872" s="34">
        <v>71</v>
      </c>
      <c r="Z33872" s="34">
        <v>105</v>
      </c>
      <c r="AA33872" s="34">
        <v>145</v>
      </c>
      <c r="AB33872" s="34">
        <v>90</v>
      </c>
      <c r="AC33872" s="34">
        <v>124</v>
      </c>
    </row>
    <row r="33873" spans="1:29" x14ac:dyDescent="0.2">
      <c r="A33873" s="34" t="s">
        <v>94366</v>
      </c>
      <c r="B33873" s="34">
        <v>86</v>
      </c>
      <c r="C33873" s="34">
        <v>81</v>
      </c>
      <c r="D33873" s="34">
        <v>115</v>
      </c>
      <c r="E33873" s="34">
        <v>95</v>
      </c>
      <c r="F33873" s="34">
        <v>100</v>
      </c>
      <c r="G33873" s="34">
        <v>80</v>
      </c>
      <c r="H33873" s="34">
        <v>88</v>
      </c>
      <c r="I33873" s="34">
        <v>116</v>
      </c>
      <c r="J33873" s="34">
        <v>95</v>
      </c>
      <c r="K33873" s="34">
        <v>90</v>
      </c>
      <c r="L33873" s="34">
        <v>57</v>
      </c>
      <c r="M33873" s="34">
        <v>103</v>
      </c>
      <c r="N33873" s="34">
        <v>77</v>
      </c>
      <c r="O33873" s="34">
        <v>86</v>
      </c>
      <c r="P33873" s="34">
        <v>110</v>
      </c>
      <c r="Q33873" s="34">
        <v>132</v>
      </c>
      <c r="R33873" s="34">
        <v>140</v>
      </c>
      <c r="S33873" s="34">
        <v>100</v>
      </c>
      <c r="T33873" s="34">
        <v>90</v>
      </c>
      <c r="U33873" s="34">
        <v>86</v>
      </c>
      <c r="V33873" s="34">
        <v>98</v>
      </c>
      <c r="W33873" s="34">
        <v>108</v>
      </c>
      <c r="X33873" s="34">
        <v>119</v>
      </c>
      <c r="Y33873" s="34">
        <v>108</v>
      </c>
      <c r="Z33873" s="34">
        <v>73</v>
      </c>
      <c r="AA33873" s="34">
        <v>105</v>
      </c>
      <c r="AB33873" s="34">
        <v>105</v>
      </c>
      <c r="AC33873" s="34">
        <v>124</v>
      </c>
    </row>
    <row r="33874" spans="1:29" x14ac:dyDescent="0.2">
      <c r="A33874" s="34" t="s">
        <v>94367</v>
      </c>
      <c r="B33874" s="34">
        <v>96</v>
      </c>
      <c r="C33874" s="34">
        <v>126</v>
      </c>
      <c r="D33874" s="34">
        <v>118</v>
      </c>
      <c r="E33874" s="34">
        <v>147</v>
      </c>
      <c r="F33874" s="34">
        <v>96</v>
      </c>
      <c r="G33874" s="34">
        <v>124</v>
      </c>
      <c r="H33874" s="34">
        <v>129</v>
      </c>
      <c r="I33874" s="34">
        <v>144</v>
      </c>
      <c r="J33874" s="34">
        <v>49</v>
      </c>
      <c r="K33874" s="34">
        <v>368</v>
      </c>
      <c r="L33874" s="34">
        <v>75</v>
      </c>
      <c r="M33874" s="34">
        <v>105</v>
      </c>
      <c r="N33874" s="34">
        <v>78</v>
      </c>
      <c r="O33874" s="34">
        <v>127</v>
      </c>
      <c r="P33874" s="34">
        <v>109</v>
      </c>
      <c r="Q33874" s="34">
        <v>135</v>
      </c>
      <c r="R33874" s="34">
        <v>145</v>
      </c>
      <c r="S33874" s="34">
        <v>160</v>
      </c>
      <c r="T33874" s="34">
        <v>139</v>
      </c>
      <c r="U33874" s="34">
        <v>133</v>
      </c>
      <c r="V33874" s="34">
        <v>122</v>
      </c>
      <c r="W33874" s="34">
        <v>136</v>
      </c>
      <c r="X33874" s="34">
        <v>129</v>
      </c>
      <c r="Y33874" s="34">
        <v>117</v>
      </c>
      <c r="Z33874" s="34">
        <v>65</v>
      </c>
      <c r="AA33874" s="34">
        <v>291</v>
      </c>
      <c r="AB33874" s="34">
        <v>113</v>
      </c>
      <c r="AC33874" s="34">
        <v>175</v>
      </c>
    </row>
    <row r="33875" spans="1:29" x14ac:dyDescent="0.2">
      <c r="A33875" s="34" t="s">
        <v>94368</v>
      </c>
      <c r="B33875" s="34">
        <v>88</v>
      </c>
      <c r="C33875" s="34">
        <v>83</v>
      </c>
      <c r="D33875" s="34">
        <v>111</v>
      </c>
      <c r="E33875" s="34">
        <v>107</v>
      </c>
      <c r="F33875" s="34">
        <v>114</v>
      </c>
      <c r="G33875" s="34">
        <v>80</v>
      </c>
      <c r="H33875" s="34">
        <v>85</v>
      </c>
      <c r="I33875" s="34">
        <v>65</v>
      </c>
      <c r="J33875" s="34">
        <v>82</v>
      </c>
      <c r="K33875" s="34">
        <v>81</v>
      </c>
      <c r="L33875" s="34">
        <v>72</v>
      </c>
      <c r="M33875" s="34">
        <v>69</v>
      </c>
      <c r="N33875" s="34">
        <v>93</v>
      </c>
      <c r="O33875" s="34">
        <v>66</v>
      </c>
      <c r="P33875" s="34">
        <v>105</v>
      </c>
      <c r="Q33875" s="34">
        <v>126</v>
      </c>
      <c r="R33875" s="34">
        <v>117</v>
      </c>
      <c r="S33875" s="34">
        <v>114</v>
      </c>
      <c r="T33875" s="34">
        <v>99</v>
      </c>
      <c r="U33875" s="34">
        <v>87</v>
      </c>
      <c r="V33875" s="34">
        <v>134</v>
      </c>
      <c r="W33875" s="34">
        <v>107</v>
      </c>
      <c r="X33875" s="34">
        <v>93</v>
      </c>
      <c r="Y33875" s="34">
        <v>80</v>
      </c>
      <c r="Z33875" s="34">
        <v>116</v>
      </c>
      <c r="AA33875" s="34">
        <v>82</v>
      </c>
      <c r="AB33875" s="34">
        <v>101</v>
      </c>
      <c r="AC33875" s="34">
        <v>141</v>
      </c>
    </row>
    <row r="33876" spans="1:29" x14ac:dyDescent="0.2">
      <c r="A33876" s="34" t="s">
        <v>94369</v>
      </c>
      <c r="B33876" s="34">
        <v>139</v>
      </c>
      <c r="C33876" s="34">
        <v>151</v>
      </c>
      <c r="D33876" s="34">
        <v>215</v>
      </c>
      <c r="E33876" s="34">
        <v>155</v>
      </c>
      <c r="F33876" s="34">
        <v>139</v>
      </c>
      <c r="G33876" s="34">
        <v>156</v>
      </c>
      <c r="H33876" s="34">
        <v>125</v>
      </c>
      <c r="I33876" s="34">
        <v>126</v>
      </c>
      <c r="J33876" s="34">
        <v>148</v>
      </c>
      <c r="K33876" s="34">
        <v>150</v>
      </c>
      <c r="L33876" s="34">
        <v>98</v>
      </c>
      <c r="M33876" s="34">
        <v>127</v>
      </c>
      <c r="N33876" s="34">
        <v>130</v>
      </c>
      <c r="O33876" s="34">
        <v>120</v>
      </c>
      <c r="P33876" s="34">
        <v>127</v>
      </c>
      <c r="Q33876" s="34">
        <v>190</v>
      </c>
      <c r="R33876" s="34">
        <v>176</v>
      </c>
      <c r="S33876" s="34">
        <v>157</v>
      </c>
      <c r="T33876" s="34">
        <v>111</v>
      </c>
      <c r="U33876" s="34">
        <v>167</v>
      </c>
      <c r="V33876" s="34">
        <v>170</v>
      </c>
      <c r="W33876" s="34">
        <v>175</v>
      </c>
      <c r="X33876" s="34">
        <v>197</v>
      </c>
      <c r="Y33876" s="34">
        <v>170</v>
      </c>
      <c r="Z33876" s="34">
        <v>159</v>
      </c>
      <c r="AA33876" s="34">
        <v>172</v>
      </c>
      <c r="AB33876" s="34">
        <v>181</v>
      </c>
      <c r="AC33876" s="34">
        <v>192</v>
      </c>
    </row>
    <row r="33877" spans="1:29" x14ac:dyDescent="0.2">
      <c r="A33877" s="34" t="s">
        <v>94370</v>
      </c>
      <c r="B33877" s="34">
        <v>70</v>
      </c>
      <c r="C33877" s="34">
        <v>99</v>
      </c>
      <c r="D33877" s="34">
        <v>78</v>
      </c>
      <c r="E33877" s="34">
        <v>69</v>
      </c>
      <c r="F33877" s="34">
        <v>82</v>
      </c>
      <c r="G33877" s="34">
        <v>123</v>
      </c>
      <c r="H33877" s="34">
        <v>60</v>
      </c>
      <c r="I33877" s="34">
        <v>68</v>
      </c>
      <c r="J33877" s="34">
        <v>48</v>
      </c>
      <c r="K33877" s="34">
        <v>84</v>
      </c>
      <c r="L33877" s="34">
        <v>40</v>
      </c>
      <c r="M33877" s="34">
        <v>63</v>
      </c>
      <c r="N33877" s="34">
        <v>56</v>
      </c>
      <c r="O33877" s="34">
        <v>63</v>
      </c>
      <c r="P33877" s="34">
        <v>69</v>
      </c>
      <c r="Q33877" s="34">
        <v>116</v>
      </c>
      <c r="R33877" s="34">
        <v>86</v>
      </c>
      <c r="S33877" s="34">
        <v>94</v>
      </c>
      <c r="T33877" s="34">
        <v>59</v>
      </c>
      <c r="U33877" s="34">
        <v>95</v>
      </c>
      <c r="V33877" s="34">
        <v>88</v>
      </c>
      <c r="W33877" s="34">
        <v>86</v>
      </c>
      <c r="X33877" s="34">
        <v>51</v>
      </c>
      <c r="Y33877" s="34">
        <v>92</v>
      </c>
      <c r="Z33877" s="34">
        <v>88</v>
      </c>
      <c r="AA33877" s="34">
        <v>103</v>
      </c>
      <c r="AB33877" s="34">
        <v>61</v>
      </c>
      <c r="AC33877" s="34">
        <v>152</v>
      </c>
    </row>
    <row r="33878" spans="1:29" x14ac:dyDescent="0.2">
      <c r="A33878" s="34" t="s">
        <v>94371</v>
      </c>
      <c r="B33878" s="34">
        <v>33</v>
      </c>
      <c r="C33878" s="34">
        <v>54</v>
      </c>
      <c r="D33878" s="34">
        <v>23</v>
      </c>
      <c r="E33878" s="34">
        <v>40</v>
      </c>
      <c r="F33878" s="34">
        <v>47</v>
      </c>
      <c r="G33878" s="34">
        <v>60</v>
      </c>
      <c r="H33878" s="34">
        <v>26</v>
      </c>
      <c r="I33878" s="34">
        <v>55</v>
      </c>
      <c r="J33878" s="34">
        <v>30</v>
      </c>
      <c r="K33878" s="34">
        <v>61</v>
      </c>
      <c r="L33878" s="34">
        <v>27</v>
      </c>
      <c r="M33878" s="34">
        <v>64</v>
      </c>
      <c r="N33878" s="34">
        <v>23</v>
      </c>
      <c r="O33878" s="34">
        <v>47</v>
      </c>
      <c r="P33878" s="34">
        <v>24</v>
      </c>
      <c r="Q33878" s="34">
        <v>55</v>
      </c>
      <c r="R33878" s="34">
        <v>45</v>
      </c>
      <c r="S33878" s="34">
        <v>73</v>
      </c>
      <c r="T33878" s="34">
        <v>48</v>
      </c>
      <c r="U33878" s="34">
        <v>66</v>
      </c>
      <c r="V33878" s="34">
        <v>58</v>
      </c>
      <c r="W33878" s="34">
        <v>63</v>
      </c>
      <c r="X33878" s="34">
        <v>45</v>
      </c>
      <c r="Y33878" s="34">
        <v>78</v>
      </c>
      <c r="Z33878" s="34">
        <v>39</v>
      </c>
      <c r="AA33878" s="34">
        <v>76</v>
      </c>
      <c r="AB33878" s="34">
        <v>30</v>
      </c>
      <c r="AC33878" s="34">
        <v>112</v>
      </c>
    </row>
    <row r="33879" spans="1:29" x14ac:dyDescent="0.2">
      <c r="A33879" s="34" t="s">
        <v>94372</v>
      </c>
      <c r="B33879" s="34">
        <v>26</v>
      </c>
      <c r="C33879" s="34">
        <v>36</v>
      </c>
      <c r="D33879" s="34">
        <v>34</v>
      </c>
      <c r="E33879" s="34">
        <v>23</v>
      </c>
      <c r="F33879" s="34">
        <v>25</v>
      </c>
      <c r="G33879" s="34">
        <v>34</v>
      </c>
      <c r="H33879" s="34">
        <v>31</v>
      </c>
      <c r="I33879" s="34">
        <v>33</v>
      </c>
      <c r="J33879" s="34">
        <v>50</v>
      </c>
      <c r="K33879" s="34">
        <v>43</v>
      </c>
      <c r="L33879" s="34">
        <v>28</v>
      </c>
      <c r="M33879" s="34">
        <v>28</v>
      </c>
      <c r="N33879" s="34">
        <v>30</v>
      </c>
      <c r="O33879" s="34">
        <v>25</v>
      </c>
      <c r="P33879" s="34">
        <v>62</v>
      </c>
      <c r="Q33879" s="34">
        <v>43</v>
      </c>
      <c r="R33879" s="34">
        <v>34</v>
      </c>
      <c r="S33879" s="34">
        <v>49</v>
      </c>
      <c r="T33879" s="34">
        <v>54</v>
      </c>
      <c r="U33879" s="34">
        <v>60</v>
      </c>
      <c r="V33879" s="34">
        <v>68</v>
      </c>
      <c r="W33879" s="34">
        <v>46</v>
      </c>
      <c r="X33879" s="34">
        <v>51</v>
      </c>
      <c r="Y33879" s="34">
        <v>32</v>
      </c>
      <c r="Z33879" s="34">
        <v>55</v>
      </c>
      <c r="AA33879" s="34">
        <v>49</v>
      </c>
      <c r="AB33879" s="34">
        <v>43</v>
      </c>
      <c r="AC33879" s="34">
        <v>49</v>
      </c>
    </row>
    <row r="33880" spans="1:29" x14ac:dyDescent="0.2">
      <c r="A33880" s="34" t="s">
        <v>94373</v>
      </c>
      <c r="B33880" s="34">
        <v>0</v>
      </c>
      <c r="C33880" s="34">
        <v>0</v>
      </c>
      <c r="D33880" s="34">
        <v>0</v>
      </c>
      <c r="E33880" s="34">
        <v>0</v>
      </c>
      <c r="F33880" s="34">
        <v>0</v>
      </c>
      <c r="G33880" s="34">
        <v>0</v>
      </c>
      <c r="H33880" s="34">
        <v>0</v>
      </c>
      <c r="I33880" s="34">
        <v>0</v>
      </c>
      <c r="J33880" s="34">
        <v>0</v>
      </c>
      <c r="K33880" s="34">
        <v>0</v>
      </c>
      <c r="L33880" s="34">
        <v>0</v>
      </c>
      <c r="M33880" s="34">
        <v>0</v>
      </c>
      <c r="N33880" s="34">
        <v>0</v>
      </c>
      <c r="O33880" s="34">
        <v>0</v>
      </c>
      <c r="P33880" s="34">
        <v>0</v>
      </c>
      <c r="Q33880" s="34">
        <v>0</v>
      </c>
      <c r="R33880" s="34">
        <v>0</v>
      </c>
      <c r="S33880" s="34">
        <v>0</v>
      </c>
      <c r="T33880" s="34">
        <v>0</v>
      </c>
      <c r="U33880" s="34">
        <v>0</v>
      </c>
      <c r="V33880" s="34">
        <v>0</v>
      </c>
      <c r="W33880" s="34">
        <v>0</v>
      </c>
      <c r="X33880" s="34">
        <v>0</v>
      </c>
      <c r="Y33880" s="34">
        <v>0</v>
      </c>
      <c r="Z33880" s="34">
        <v>0</v>
      </c>
      <c r="AA33880" s="34">
        <v>0</v>
      </c>
      <c r="AB33880" s="34">
        <v>0</v>
      </c>
      <c r="AC33880" s="34">
        <v>0</v>
      </c>
    </row>
    <row r="33881" spans="1:29" x14ac:dyDescent="0.2">
      <c r="A33881" s="34" t="s">
        <v>94374</v>
      </c>
      <c r="B33881" s="34">
        <v>85</v>
      </c>
      <c r="C33881" s="34">
        <v>100</v>
      </c>
      <c r="D33881" s="34">
        <v>117</v>
      </c>
      <c r="E33881" s="34">
        <v>97</v>
      </c>
      <c r="F33881" s="34">
        <v>105</v>
      </c>
      <c r="G33881" s="34">
        <v>132</v>
      </c>
      <c r="H33881" s="34">
        <v>85</v>
      </c>
      <c r="I33881" s="34">
        <v>122</v>
      </c>
      <c r="J33881" s="34">
        <v>116</v>
      </c>
      <c r="K33881" s="34">
        <v>134</v>
      </c>
      <c r="L33881" s="34">
        <v>103</v>
      </c>
      <c r="M33881" s="34">
        <v>85</v>
      </c>
      <c r="N33881" s="34">
        <v>92</v>
      </c>
      <c r="O33881" s="34">
        <v>85</v>
      </c>
      <c r="P33881" s="34">
        <v>106</v>
      </c>
      <c r="Q33881" s="34">
        <v>149</v>
      </c>
      <c r="R33881" s="34">
        <v>140</v>
      </c>
      <c r="S33881" s="34">
        <v>122</v>
      </c>
      <c r="T33881" s="34">
        <v>100</v>
      </c>
      <c r="U33881" s="34">
        <v>94</v>
      </c>
      <c r="V33881" s="34">
        <v>83</v>
      </c>
      <c r="W33881" s="34">
        <v>136</v>
      </c>
      <c r="X33881" s="34">
        <v>106</v>
      </c>
      <c r="Y33881" s="34">
        <v>124</v>
      </c>
      <c r="Z33881" s="34">
        <v>111</v>
      </c>
      <c r="AA33881" s="34">
        <v>147</v>
      </c>
      <c r="AB33881" s="34">
        <v>126</v>
      </c>
      <c r="AC33881" s="34">
        <v>155</v>
      </c>
    </row>
    <row r="33882" spans="1:29" x14ac:dyDescent="0.2">
      <c r="A33882" s="34" t="s">
        <v>94375</v>
      </c>
      <c r="B33882" s="34">
        <v>203</v>
      </c>
      <c r="C33882" s="34">
        <v>81</v>
      </c>
      <c r="D33882" s="34">
        <v>146</v>
      </c>
      <c r="E33882" s="34">
        <v>107</v>
      </c>
      <c r="F33882" s="34">
        <v>156</v>
      </c>
      <c r="G33882" s="34">
        <v>104</v>
      </c>
      <c r="H33882" s="34">
        <v>178</v>
      </c>
      <c r="I33882" s="34">
        <v>106</v>
      </c>
      <c r="J33882" s="34">
        <v>157</v>
      </c>
      <c r="K33882" s="34">
        <v>92</v>
      </c>
      <c r="L33882" s="34">
        <v>143</v>
      </c>
      <c r="M33882" s="34">
        <v>92</v>
      </c>
      <c r="N33882" s="34">
        <v>118</v>
      </c>
      <c r="O33882" s="34">
        <v>90</v>
      </c>
      <c r="P33882" s="34">
        <v>142</v>
      </c>
      <c r="Q33882" s="34">
        <v>148</v>
      </c>
      <c r="R33882" s="34">
        <v>188</v>
      </c>
      <c r="S33882" s="34">
        <v>146</v>
      </c>
      <c r="T33882" s="34">
        <v>205</v>
      </c>
      <c r="U33882" s="34">
        <v>163</v>
      </c>
      <c r="V33882" s="34">
        <v>141</v>
      </c>
      <c r="W33882" s="34">
        <v>181</v>
      </c>
      <c r="X33882" s="34">
        <v>193</v>
      </c>
      <c r="Y33882" s="34">
        <v>155</v>
      </c>
      <c r="Z33882" s="34">
        <v>173</v>
      </c>
      <c r="AA33882" s="34">
        <v>162</v>
      </c>
      <c r="AB33882" s="34">
        <v>201</v>
      </c>
      <c r="AC33882" s="34">
        <v>199</v>
      </c>
    </row>
    <row r="33883" spans="1:29" x14ac:dyDescent="0.2">
      <c r="A33883" s="34" t="s">
        <v>94376</v>
      </c>
      <c r="B33883" s="34">
        <v>86</v>
      </c>
      <c r="C33883" s="34">
        <v>59</v>
      </c>
      <c r="D33883" s="34">
        <v>70</v>
      </c>
      <c r="E33883" s="34">
        <v>84</v>
      </c>
      <c r="F33883" s="34">
        <v>63</v>
      </c>
      <c r="G33883" s="34">
        <v>40</v>
      </c>
      <c r="H33883" s="34">
        <v>56</v>
      </c>
      <c r="I33883" s="34">
        <v>38</v>
      </c>
      <c r="J33883" s="34">
        <v>60</v>
      </c>
      <c r="K33883" s="34">
        <v>77</v>
      </c>
      <c r="L33883" s="34">
        <v>20</v>
      </c>
      <c r="M33883" s="34">
        <v>47</v>
      </c>
      <c r="N33883" s="34">
        <v>69</v>
      </c>
      <c r="O33883" s="34">
        <v>48</v>
      </c>
      <c r="P33883" s="34">
        <v>38</v>
      </c>
      <c r="Q33883" s="34">
        <v>59</v>
      </c>
      <c r="R33883" s="34">
        <v>68</v>
      </c>
      <c r="S33883" s="34">
        <v>66</v>
      </c>
      <c r="T33883" s="34">
        <v>41</v>
      </c>
      <c r="U33883" s="34">
        <v>60</v>
      </c>
      <c r="V33883" s="34">
        <v>65</v>
      </c>
      <c r="W33883" s="34">
        <v>57</v>
      </c>
      <c r="X33883" s="34">
        <v>89</v>
      </c>
      <c r="Y33883" s="34">
        <v>55</v>
      </c>
      <c r="Z33883" s="34">
        <v>58</v>
      </c>
      <c r="AA33883" s="34">
        <v>78</v>
      </c>
      <c r="AB33883" s="34">
        <v>54</v>
      </c>
      <c r="AC33883" s="34">
        <v>97</v>
      </c>
    </row>
    <row r="33884" spans="1:29" x14ac:dyDescent="0.2">
      <c r="A33884" s="34" t="s">
        <v>94377</v>
      </c>
      <c r="B33884" s="34">
        <v>131</v>
      </c>
      <c r="C33884" s="34">
        <v>70</v>
      </c>
      <c r="D33884" s="34">
        <v>125</v>
      </c>
      <c r="E33884" s="34">
        <v>96</v>
      </c>
      <c r="F33884" s="34">
        <v>132</v>
      </c>
      <c r="G33884" s="34">
        <v>104</v>
      </c>
      <c r="H33884" s="34">
        <v>72</v>
      </c>
      <c r="I33884" s="34">
        <v>84</v>
      </c>
      <c r="J33884" s="34">
        <v>95</v>
      </c>
      <c r="K33884" s="34">
        <v>101</v>
      </c>
      <c r="L33884" s="34">
        <v>80</v>
      </c>
      <c r="M33884" s="34">
        <v>82</v>
      </c>
      <c r="N33884" s="34">
        <v>112</v>
      </c>
      <c r="O33884" s="34">
        <v>87</v>
      </c>
      <c r="P33884" s="34">
        <v>94</v>
      </c>
      <c r="Q33884" s="34">
        <v>142</v>
      </c>
      <c r="R33884" s="34">
        <v>123</v>
      </c>
      <c r="S33884" s="34">
        <v>98</v>
      </c>
      <c r="T33884" s="34">
        <v>117</v>
      </c>
      <c r="U33884" s="34">
        <v>83</v>
      </c>
      <c r="V33884" s="34">
        <v>127</v>
      </c>
      <c r="W33884" s="34">
        <v>114</v>
      </c>
      <c r="X33884" s="34">
        <v>159</v>
      </c>
      <c r="Y33884" s="34">
        <v>81</v>
      </c>
      <c r="Z33884" s="34">
        <v>106</v>
      </c>
      <c r="AA33884" s="34">
        <v>122</v>
      </c>
      <c r="AB33884" s="34">
        <v>128</v>
      </c>
      <c r="AC33884" s="34">
        <v>117</v>
      </c>
    </row>
    <row r="33885" spans="1:29" x14ac:dyDescent="0.2">
      <c r="A33885" s="34" t="s">
        <v>94378</v>
      </c>
      <c r="B33885" s="34">
        <v>107</v>
      </c>
      <c r="C33885" s="34">
        <v>124</v>
      </c>
      <c r="D33885" s="34">
        <v>99</v>
      </c>
      <c r="E33885" s="34">
        <v>134</v>
      </c>
      <c r="F33885" s="34">
        <v>99</v>
      </c>
      <c r="G33885" s="34">
        <v>161</v>
      </c>
      <c r="H33885" s="34">
        <v>96</v>
      </c>
      <c r="I33885" s="34">
        <v>129</v>
      </c>
      <c r="J33885" s="34">
        <v>56</v>
      </c>
      <c r="K33885" s="34">
        <v>260</v>
      </c>
      <c r="L33885" s="34">
        <v>72</v>
      </c>
      <c r="M33885" s="34">
        <v>118</v>
      </c>
      <c r="N33885" s="34">
        <v>102</v>
      </c>
      <c r="O33885" s="34">
        <v>85</v>
      </c>
      <c r="P33885" s="34">
        <v>90</v>
      </c>
      <c r="Q33885" s="34">
        <v>175</v>
      </c>
      <c r="R33885" s="34">
        <v>108</v>
      </c>
      <c r="S33885" s="34">
        <v>139</v>
      </c>
      <c r="T33885" s="34">
        <v>97</v>
      </c>
      <c r="U33885" s="34">
        <v>120</v>
      </c>
      <c r="V33885" s="34">
        <v>100</v>
      </c>
      <c r="W33885" s="34">
        <v>138</v>
      </c>
      <c r="X33885" s="34">
        <v>155</v>
      </c>
      <c r="Y33885" s="34">
        <v>146</v>
      </c>
      <c r="Z33885" s="34">
        <v>110</v>
      </c>
      <c r="AA33885" s="34">
        <v>233</v>
      </c>
      <c r="AB33885" s="34">
        <v>87</v>
      </c>
      <c r="AC33885" s="34">
        <v>195</v>
      </c>
    </row>
    <row r="33886" spans="1:29" x14ac:dyDescent="0.2">
      <c r="A33886" s="34" t="s">
        <v>94379</v>
      </c>
      <c r="B33886" s="34">
        <v>12</v>
      </c>
      <c r="C33886" s="34">
        <v>28</v>
      </c>
      <c r="D33886" s="34">
        <v>41</v>
      </c>
      <c r="E33886" s="34">
        <v>32</v>
      </c>
      <c r="F33886" s="34">
        <v>26</v>
      </c>
      <c r="G33886" s="34">
        <v>18</v>
      </c>
      <c r="H33886" s="34">
        <v>31</v>
      </c>
      <c r="I33886" s="34">
        <v>14</v>
      </c>
      <c r="J33886" s="34">
        <v>12</v>
      </c>
      <c r="K33886" s="34">
        <v>15</v>
      </c>
      <c r="L33886" s="34">
        <v>12</v>
      </c>
      <c r="M33886" s="34">
        <v>16</v>
      </c>
      <c r="N33886" s="34">
        <v>20</v>
      </c>
      <c r="O33886" s="34">
        <v>9</v>
      </c>
      <c r="P33886" s="34">
        <v>19</v>
      </c>
      <c r="Q33886" s="34">
        <v>23</v>
      </c>
      <c r="R33886" s="34">
        <v>20</v>
      </c>
      <c r="S33886" s="34">
        <v>28</v>
      </c>
      <c r="T33886" s="34">
        <v>17</v>
      </c>
      <c r="U33886" s="34">
        <v>22</v>
      </c>
      <c r="V33886" s="34">
        <v>17</v>
      </c>
      <c r="W33886" s="34">
        <v>28</v>
      </c>
      <c r="X33886" s="34">
        <v>26</v>
      </c>
      <c r="Y33886" s="34">
        <v>19</v>
      </c>
      <c r="Z33886" s="34">
        <v>35</v>
      </c>
      <c r="AA33886" s="34">
        <v>32</v>
      </c>
      <c r="AB33886" s="34">
        <v>21</v>
      </c>
      <c r="AC33886" s="34">
        <v>48</v>
      </c>
    </row>
    <row r="33887" spans="1:29" x14ac:dyDescent="0.2">
      <c r="A33887" s="34" t="s">
        <v>94380</v>
      </c>
      <c r="B33887" s="34">
        <v>92</v>
      </c>
      <c r="C33887" s="34">
        <v>100</v>
      </c>
      <c r="D33887" s="34">
        <v>80</v>
      </c>
      <c r="E33887" s="34">
        <v>122</v>
      </c>
      <c r="F33887" s="34">
        <v>66</v>
      </c>
      <c r="G33887" s="34">
        <v>78</v>
      </c>
      <c r="H33887" s="34">
        <v>75</v>
      </c>
      <c r="I33887" s="34">
        <v>89</v>
      </c>
      <c r="J33887" s="34">
        <v>58</v>
      </c>
      <c r="K33887" s="34">
        <v>103</v>
      </c>
      <c r="L33887" s="34">
        <v>67</v>
      </c>
      <c r="M33887" s="34">
        <v>87</v>
      </c>
      <c r="N33887" s="34">
        <v>98</v>
      </c>
      <c r="O33887" s="34">
        <v>92</v>
      </c>
      <c r="P33887" s="34">
        <v>58</v>
      </c>
      <c r="Q33887" s="34">
        <v>146</v>
      </c>
      <c r="R33887" s="34">
        <v>110</v>
      </c>
      <c r="S33887" s="34">
        <v>134</v>
      </c>
      <c r="T33887" s="34">
        <v>107</v>
      </c>
      <c r="U33887" s="34">
        <v>109</v>
      </c>
      <c r="V33887" s="34">
        <v>80</v>
      </c>
      <c r="W33887" s="34">
        <v>124</v>
      </c>
      <c r="X33887" s="34">
        <v>78</v>
      </c>
      <c r="Y33887" s="34">
        <v>96</v>
      </c>
      <c r="Z33887" s="34">
        <v>68</v>
      </c>
      <c r="AA33887" s="34">
        <v>138</v>
      </c>
      <c r="AB33887" s="34">
        <v>77</v>
      </c>
      <c r="AC33887" s="34">
        <v>123</v>
      </c>
    </row>
    <row r="33888" spans="1:29" x14ac:dyDescent="0.2">
      <c r="A33888" s="34" t="s">
        <v>94381</v>
      </c>
      <c r="B33888" s="34">
        <v>30</v>
      </c>
      <c r="C33888" s="34">
        <v>44</v>
      </c>
      <c r="D33888" s="34">
        <v>42</v>
      </c>
      <c r="E33888" s="34">
        <v>40</v>
      </c>
      <c r="F33888" s="34">
        <v>38</v>
      </c>
      <c r="G33888" s="34">
        <v>41</v>
      </c>
      <c r="H33888" s="34">
        <v>16</v>
      </c>
      <c r="I33888" s="34">
        <v>37</v>
      </c>
      <c r="J33888" s="34">
        <v>27</v>
      </c>
      <c r="K33888" s="34">
        <v>35</v>
      </c>
      <c r="L33888" s="34">
        <v>16</v>
      </c>
      <c r="M33888" s="34">
        <v>37</v>
      </c>
      <c r="N33888" s="34">
        <v>21</v>
      </c>
      <c r="O33888" s="34">
        <v>41</v>
      </c>
      <c r="P33888" s="34">
        <v>34</v>
      </c>
      <c r="Q33888" s="34">
        <v>53</v>
      </c>
      <c r="R33888" s="34">
        <v>26</v>
      </c>
      <c r="S33888" s="34">
        <v>54</v>
      </c>
      <c r="T33888" s="34">
        <v>10</v>
      </c>
      <c r="U33888" s="34">
        <v>35</v>
      </c>
      <c r="V33888" s="34">
        <v>39</v>
      </c>
      <c r="W33888" s="34">
        <v>27</v>
      </c>
      <c r="X33888" s="34">
        <v>40</v>
      </c>
      <c r="Y33888" s="34">
        <v>27</v>
      </c>
      <c r="Z33888" s="34">
        <v>29</v>
      </c>
      <c r="AA33888" s="34">
        <v>61</v>
      </c>
      <c r="AB33888" s="34">
        <v>11</v>
      </c>
      <c r="AC33888" s="34">
        <v>65</v>
      </c>
    </row>
    <row r="33889" spans="1:29" x14ac:dyDescent="0.2">
      <c r="A33889" s="34" t="s">
        <v>94382</v>
      </c>
      <c r="B33889" s="34">
        <v>84</v>
      </c>
      <c r="C33889" s="34">
        <v>100</v>
      </c>
      <c r="D33889" s="34">
        <v>109</v>
      </c>
      <c r="E33889" s="34">
        <v>122</v>
      </c>
      <c r="F33889" s="34">
        <v>95</v>
      </c>
      <c r="G33889" s="34">
        <v>94</v>
      </c>
      <c r="H33889" s="34">
        <v>78</v>
      </c>
      <c r="I33889" s="34">
        <v>90</v>
      </c>
      <c r="J33889" s="34">
        <v>94</v>
      </c>
      <c r="K33889" s="34">
        <v>113</v>
      </c>
      <c r="L33889" s="34">
        <v>66</v>
      </c>
      <c r="M33889" s="34">
        <v>106</v>
      </c>
      <c r="N33889" s="34">
        <v>62</v>
      </c>
      <c r="O33889" s="34">
        <v>77</v>
      </c>
      <c r="P33889" s="34">
        <v>95</v>
      </c>
      <c r="Q33889" s="34">
        <v>130</v>
      </c>
      <c r="R33889" s="34">
        <v>124</v>
      </c>
      <c r="S33889" s="34">
        <v>129</v>
      </c>
      <c r="T33889" s="34">
        <v>112</v>
      </c>
      <c r="U33889" s="34">
        <v>95</v>
      </c>
      <c r="V33889" s="34">
        <v>99</v>
      </c>
      <c r="W33889" s="34">
        <v>144</v>
      </c>
      <c r="X33889" s="34">
        <v>137</v>
      </c>
      <c r="Y33889" s="34">
        <v>96</v>
      </c>
      <c r="Z33889" s="34">
        <v>84</v>
      </c>
      <c r="AA33889" s="34">
        <v>131</v>
      </c>
      <c r="AB33889" s="34">
        <v>138</v>
      </c>
      <c r="AC33889" s="34">
        <v>167</v>
      </c>
    </row>
    <row r="33890" spans="1:29" x14ac:dyDescent="0.2">
      <c r="A33890" s="34" t="s">
        <v>94383</v>
      </c>
      <c r="B33890" s="34">
        <v>202</v>
      </c>
      <c r="C33890" s="34">
        <v>138</v>
      </c>
      <c r="D33890" s="34">
        <v>135</v>
      </c>
      <c r="E33890" s="34">
        <v>112</v>
      </c>
      <c r="F33890" s="34">
        <v>182</v>
      </c>
      <c r="G33890" s="34">
        <v>139</v>
      </c>
      <c r="H33890" s="34">
        <v>145</v>
      </c>
      <c r="I33890" s="34">
        <v>158</v>
      </c>
      <c r="J33890" s="34">
        <v>136</v>
      </c>
      <c r="K33890" s="34">
        <v>158</v>
      </c>
      <c r="L33890" s="34">
        <v>117</v>
      </c>
      <c r="M33890" s="34">
        <v>157</v>
      </c>
      <c r="N33890" s="34">
        <v>159</v>
      </c>
      <c r="O33890" s="34">
        <v>124</v>
      </c>
      <c r="P33890" s="34">
        <v>145</v>
      </c>
      <c r="Q33890" s="34">
        <v>192</v>
      </c>
      <c r="R33890" s="34">
        <v>190</v>
      </c>
      <c r="S33890" s="34">
        <v>179</v>
      </c>
      <c r="T33890" s="34">
        <v>187</v>
      </c>
      <c r="U33890" s="34">
        <v>178</v>
      </c>
      <c r="V33890" s="34">
        <v>189</v>
      </c>
      <c r="W33890" s="34">
        <v>238</v>
      </c>
      <c r="X33890" s="34">
        <v>217</v>
      </c>
      <c r="Y33890" s="34">
        <v>206</v>
      </c>
      <c r="Z33890" s="34">
        <v>190</v>
      </c>
      <c r="AA33890" s="34">
        <v>226</v>
      </c>
      <c r="AB33890" s="34">
        <v>196</v>
      </c>
      <c r="AC33890" s="34">
        <v>304</v>
      </c>
    </row>
    <row r="33891" spans="1:29" x14ac:dyDescent="0.2">
      <c r="A33891" s="34" t="s">
        <v>94384</v>
      </c>
      <c r="B33891" s="34">
        <v>38</v>
      </c>
      <c r="C33891" s="34">
        <v>23</v>
      </c>
      <c r="D33891" s="34">
        <v>23</v>
      </c>
      <c r="E33891" s="34">
        <v>18</v>
      </c>
      <c r="F33891" s="34">
        <v>13</v>
      </c>
      <c r="G33891" s="34">
        <v>32</v>
      </c>
      <c r="H33891" s="34">
        <v>9</v>
      </c>
      <c r="I33891" s="34">
        <v>17</v>
      </c>
      <c r="J33891" s="34">
        <v>16</v>
      </c>
      <c r="K33891" s="34">
        <v>17</v>
      </c>
      <c r="L33891" s="34">
        <v>15</v>
      </c>
      <c r="M33891" s="34">
        <v>13</v>
      </c>
      <c r="N33891" s="34">
        <v>19</v>
      </c>
      <c r="O33891" s="34">
        <v>12</v>
      </c>
      <c r="P33891" s="34">
        <v>19</v>
      </c>
      <c r="Q33891" s="34">
        <v>30</v>
      </c>
      <c r="R33891" s="34">
        <v>21</v>
      </c>
      <c r="S33891" s="34">
        <v>13</v>
      </c>
      <c r="T33891" s="34">
        <v>7</v>
      </c>
      <c r="U33891" s="34">
        <v>20</v>
      </c>
      <c r="V33891" s="34">
        <v>22</v>
      </c>
      <c r="W33891" s="34">
        <v>24</v>
      </c>
      <c r="X33891" s="34">
        <v>11</v>
      </c>
      <c r="Y33891" s="34">
        <v>18</v>
      </c>
      <c r="Z33891" s="34">
        <v>19</v>
      </c>
      <c r="AA33891" s="34">
        <v>19</v>
      </c>
      <c r="AB33891" s="34">
        <v>26</v>
      </c>
      <c r="AC33891" s="34">
        <v>35</v>
      </c>
    </row>
    <row r="33892" spans="1:29" x14ac:dyDescent="0.2">
      <c r="A33892" s="34" t="s">
        <v>94385</v>
      </c>
      <c r="B33892" s="34">
        <v>27</v>
      </c>
      <c r="C33892" s="34">
        <v>22</v>
      </c>
      <c r="D33892" s="34">
        <v>39</v>
      </c>
      <c r="E33892" s="34">
        <v>37</v>
      </c>
      <c r="F33892" s="34">
        <v>33</v>
      </c>
      <c r="G33892" s="34">
        <v>57</v>
      </c>
      <c r="H33892" s="34">
        <v>38</v>
      </c>
      <c r="I33892" s="34">
        <v>42</v>
      </c>
      <c r="J33892" s="34">
        <v>33</v>
      </c>
      <c r="K33892" s="34">
        <v>25</v>
      </c>
      <c r="L33892" s="34">
        <v>13</v>
      </c>
      <c r="M33892" s="34">
        <v>18</v>
      </c>
      <c r="N33892" s="34">
        <v>15</v>
      </c>
      <c r="O33892" s="34">
        <v>28</v>
      </c>
      <c r="P33892" s="34">
        <v>20</v>
      </c>
      <c r="Q33892" s="34">
        <v>46</v>
      </c>
      <c r="R33892" s="34">
        <v>32</v>
      </c>
      <c r="S33892" s="34">
        <v>44</v>
      </c>
      <c r="T33892" s="34">
        <v>14</v>
      </c>
      <c r="U33892" s="34">
        <v>28</v>
      </c>
      <c r="V33892" s="34">
        <v>40</v>
      </c>
      <c r="W33892" s="34">
        <v>29</v>
      </c>
      <c r="X33892" s="34">
        <v>30</v>
      </c>
      <c r="Y33892" s="34">
        <v>24</v>
      </c>
      <c r="Z33892" s="34">
        <v>34</v>
      </c>
      <c r="AA33892" s="34">
        <v>51</v>
      </c>
      <c r="AB33892" s="34">
        <v>19</v>
      </c>
      <c r="AC33892" s="34">
        <v>38</v>
      </c>
    </row>
    <row r="33893" spans="1:29" x14ac:dyDescent="0.2">
      <c r="A33893" s="34" t="s">
        <v>94386</v>
      </c>
      <c r="B33893" s="34">
        <v>265</v>
      </c>
      <c r="C33893" s="34">
        <v>148</v>
      </c>
      <c r="D33893" s="34">
        <v>225</v>
      </c>
      <c r="E33893" s="34">
        <v>175</v>
      </c>
      <c r="F33893" s="34">
        <v>195</v>
      </c>
      <c r="G33893" s="34">
        <v>154</v>
      </c>
      <c r="H33893" s="34">
        <v>168</v>
      </c>
      <c r="I33893" s="34">
        <v>148</v>
      </c>
      <c r="J33893" s="34">
        <v>172</v>
      </c>
      <c r="K33893" s="34">
        <v>169</v>
      </c>
      <c r="L33893" s="34">
        <v>144</v>
      </c>
      <c r="M33893" s="34">
        <v>146</v>
      </c>
      <c r="N33893" s="34">
        <v>165</v>
      </c>
      <c r="O33893" s="34">
        <v>141</v>
      </c>
      <c r="P33893" s="34">
        <v>188</v>
      </c>
      <c r="Q33893" s="34">
        <v>220</v>
      </c>
      <c r="R33893" s="34">
        <v>220</v>
      </c>
      <c r="S33893" s="34">
        <v>205</v>
      </c>
      <c r="T33893" s="34">
        <v>178</v>
      </c>
      <c r="U33893" s="34">
        <v>169</v>
      </c>
      <c r="V33893" s="34">
        <v>195</v>
      </c>
      <c r="W33893" s="34">
        <v>232</v>
      </c>
      <c r="X33893" s="34">
        <v>239</v>
      </c>
      <c r="Y33893" s="34">
        <v>197</v>
      </c>
      <c r="Z33893" s="34">
        <v>220</v>
      </c>
      <c r="AA33893" s="34">
        <v>184</v>
      </c>
      <c r="AB33893" s="34">
        <v>236</v>
      </c>
      <c r="AC33893" s="34">
        <v>266</v>
      </c>
    </row>
    <row r="33894" spans="1:29" x14ac:dyDescent="0.2">
      <c r="A33894" s="34" t="s">
        <v>94387</v>
      </c>
      <c r="B33894" s="34">
        <v>68</v>
      </c>
      <c r="C33894" s="34">
        <v>107</v>
      </c>
      <c r="D33894" s="34">
        <v>174</v>
      </c>
      <c r="E33894" s="34">
        <v>148</v>
      </c>
      <c r="F33894" s="34">
        <v>139</v>
      </c>
      <c r="G33894" s="34">
        <v>120</v>
      </c>
      <c r="H33894" s="34">
        <v>137</v>
      </c>
      <c r="I33894" s="34">
        <v>106</v>
      </c>
      <c r="J33894" s="34">
        <v>84</v>
      </c>
      <c r="K33894" s="34">
        <v>152</v>
      </c>
      <c r="L33894" s="34">
        <v>47</v>
      </c>
      <c r="M33894" s="34">
        <v>82</v>
      </c>
      <c r="N33894" s="34">
        <v>104</v>
      </c>
      <c r="O33894" s="34">
        <v>82</v>
      </c>
      <c r="P33894" s="34">
        <v>111</v>
      </c>
      <c r="Q33894" s="34">
        <v>130</v>
      </c>
      <c r="R33894" s="34">
        <v>106</v>
      </c>
      <c r="S33894" s="34">
        <v>170</v>
      </c>
      <c r="T33894" s="34">
        <v>81</v>
      </c>
      <c r="U33894" s="34">
        <v>105</v>
      </c>
      <c r="V33894" s="34">
        <v>146</v>
      </c>
      <c r="W33894" s="34">
        <v>100</v>
      </c>
      <c r="X33894" s="34">
        <v>159</v>
      </c>
      <c r="Y33894" s="34">
        <v>91</v>
      </c>
      <c r="Z33894" s="34">
        <v>125</v>
      </c>
      <c r="AA33894" s="34">
        <v>170</v>
      </c>
      <c r="AB33894" s="34">
        <v>94</v>
      </c>
      <c r="AC33894" s="34">
        <v>149</v>
      </c>
    </row>
    <row r="33895" spans="1:29" x14ac:dyDescent="0.2">
      <c r="A33895" s="34" t="s">
        <v>94388</v>
      </c>
      <c r="B33895" s="34">
        <v>32</v>
      </c>
      <c r="C33895" s="34">
        <v>33</v>
      </c>
      <c r="D33895" s="34">
        <v>48</v>
      </c>
      <c r="E33895" s="34">
        <v>36</v>
      </c>
      <c r="F33895" s="34">
        <v>59</v>
      </c>
      <c r="G33895" s="34">
        <v>40</v>
      </c>
      <c r="H33895" s="34">
        <v>46</v>
      </c>
      <c r="I33895" s="34">
        <v>38</v>
      </c>
      <c r="J33895" s="34">
        <v>36</v>
      </c>
      <c r="K33895" s="34">
        <v>54</v>
      </c>
      <c r="L33895" s="34">
        <v>25</v>
      </c>
      <c r="M33895" s="34">
        <v>44</v>
      </c>
      <c r="N33895" s="34">
        <v>30</v>
      </c>
      <c r="O33895" s="34">
        <v>25</v>
      </c>
      <c r="P33895" s="34">
        <v>30</v>
      </c>
      <c r="Q33895" s="34">
        <v>31</v>
      </c>
      <c r="R33895" s="34">
        <v>49</v>
      </c>
      <c r="S33895" s="34">
        <v>50</v>
      </c>
      <c r="T33895" s="34">
        <v>30</v>
      </c>
      <c r="U33895" s="34">
        <v>38</v>
      </c>
      <c r="V33895" s="34">
        <v>58</v>
      </c>
      <c r="W33895" s="34">
        <v>23</v>
      </c>
      <c r="X33895" s="34">
        <v>71</v>
      </c>
      <c r="Y33895" s="34">
        <v>35</v>
      </c>
      <c r="Z33895" s="34">
        <v>54</v>
      </c>
      <c r="AA33895" s="34">
        <v>73</v>
      </c>
      <c r="AB33895" s="34">
        <v>32</v>
      </c>
      <c r="AC33895" s="34">
        <v>68</v>
      </c>
    </row>
    <row r="33896" spans="1:29" x14ac:dyDescent="0.2">
      <c r="A33896" s="34" t="s">
        <v>94389</v>
      </c>
      <c r="B33896" s="34">
        <v>64</v>
      </c>
      <c r="C33896" s="34">
        <v>74</v>
      </c>
      <c r="D33896" s="34">
        <v>78</v>
      </c>
      <c r="E33896" s="34">
        <v>96</v>
      </c>
      <c r="F33896" s="34">
        <v>83</v>
      </c>
      <c r="G33896" s="34">
        <v>94</v>
      </c>
      <c r="H33896" s="34">
        <v>65</v>
      </c>
      <c r="I33896" s="34">
        <v>78</v>
      </c>
      <c r="J33896" s="34">
        <v>63</v>
      </c>
      <c r="K33896" s="34">
        <v>210</v>
      </c>
      <c r="L33896" s="34">
        <v>41</v>
      </c>
      <c r="M33896" s="34">
        <v>63</v>
      </c>
      <c r="N33896" s="34">
        <v>68</v>
      </c>
      <c r="O33896" s="34">
        <v>72</v>
      </c>
      <c r="P33896" s="34">
        <v>71</v>
      </c>
      <c r="Q33896" s="34">
        <v>98</v>
      </c>
      <c r="R33896" s="34">
        <v>78</v>
      </c>
      <c r="S33896" s="34">
        <v>110</v>
      </c>
      <c r="T33896" s="34">
        <v>45</v>
      </c>
      <c r="U33896" s="34">
        <v>98</v>
      </c>
      <c r="V33896" s="34">
        <v>120</v>
      </c>
      <c r="W33896" s="34">
        <v>69</v>
      </c>
      <c r="X33896" s="34">
        <v>76</v>
      </c>
      <c r="Y33896" s="34">
        <v>79</v>
      </c>
      <c r="Z33896" s="34">
        <v>68</v>
      </c>
      <c r="AA33896" s="34">
        <v>169</v>
      </c>
      <c r="AB33896" s="34">
        <v>53</v>
      </c>
      <c r="AC33896" s="34">
        <v>140</v>
      </c>
    </row>
    <row r="33897" spans="1:29" x14ac:dyDescent="0.2">
      <c r="A33897" s="34" t="s">
        <v>94390</v>
      </c>
      <c r="B33897" s="34">
        <v>77</v>
      </c>
      <c r="C33897" s="34">
        <v>83</v>
      </c>
      <c r="D33897" s="34">
        <v>65</v>
      </c>
      <c r="E33897" s="34">
        <v>102</v>
      </c>
      <c r="F33897" s="34">
        <v>75</v>
      </c>
      <c r="G33897" s="34">
        <v>110</v>
      </c>
      <c r="H33897" s="34">
        <v>49</v>
      </c>
      <c r="I33897" s="34">
        <v>57</v>
      </c>
      <c r="J33897" s="34">
        <v>49</v>
      </c>
      <c r="K33897" s="34">
        <v>105</v>
      </c>
      <c r="L33897" s="34">
        <v>31</v>
      </c>
      <c r="M33897" s="34">
        <v>70</v>
      </c>
      <c r="N33897" s="34">
        <v>44</v>
      </c>
      <c r="O33897" s="34">
        <v>83</v>
      </c>
      <c r="P33897" s="34">
        <v>37</v>
      </c>
      <c r="Q33897" s="34">
        <v>91</v>
      </c>
      <c r="R33897" s="34">
        <v>73</v>
      </c>
      <c r="S33897" s="34">
        <v>95</v>
      </c>
      <c r="T33897" s="34">
        <v>44</v>
      </c>
      <c r="U33897" s="34">
        <v>78</v>
      </c>
      <c r="V33897" s="34">
        <v>66</v>
      </c>
      <c r="W33897" s="34">
        <v>82</v>
      </c>
      <c r="X33897" s="34">
        <v>75</v>
      </c>
      <c r="Y33897" s="34">
        <v>46</v>
      </c>
      <c r="Z33897" s="34">
        <v>84</v>
      </c>
      <c r="AA33897" s="34">
        <v>73</v>
      </c>
      <c r="AB33897" s="34">
        <v>62</v>
      </c>
      <c r="AC33897" s="34">
        <v>128</v>
      </c>
    </row>
    <row r="33898" spans="1:29" x14ac:dyDescent="0.2">
      <c r="A33898" s="34" t="s">
        <v>94391</v>
      </c>
      <c r="B33898" s="34">
        <v>48</v>
      </c>
      <c r="C33898" s="34">
        <v>58</v>
      </c>
      <c r="D33898" s="34">
        <v>51</v>
      </c>
      <c r="E33898" s="34">
        <v>37</v>
      </c>
      <c r="F33898" s="34">
        <v>43</v>
      </c>
      <c r="G33898" s="34">
        <v>66</v>
      </c>
      <c r="H33898" s="34">
        <v>37</v>
      </c>
      <c r="I33898" s="34">
        <v>42</v>
      </c>
      <c r="J33898" s="34">
        <v>27</v>
      </c>
      <c r="K33898" s="34">
        <v>85</v>
      </c>
      <c r="L33898" s="34">
        <v>29</v>
      </c>
      <c r="M33898" s="34">
        <v>53</v>
      </c>
      <c r="N33898" s="34">
        <v>39</v>
      </c>
      <c r="O33898" s="34">
        <v>41</v>
      </c>
      <c r="P33898" s="34">
        <v>42</v>
      </c>
      <c r="Q33898" s="34">
        <v>60</v>
      </c>
      <c r="R33898" s="34">
        <v>43</v>
      </c>
      <c r="S33898" s="34">
        <v>82</v>
      </c>
      <c r="T33898" s="34">
        <v>31</v>
      </c>
      <c r="U33898" s="34">
        <v>52</v>
      </c>
      <c r="V33898" s="34">
        <v>38</v>
      </c>
      <c r="W33898" s="34">
        <v>33</v>
      </c>
      <c r="X33898" s="34">
        <v>81</v>
      </c>
      <c r="Y33898" s="34">
        <v>43</v>
      </c>
      <c r="Z33898" s="34">
        <v>51</v>
      </c>
      <c r="AA33898" s="34">
        <v>65</v>
      </c>
      <c r="AB33898" s="34">
        <v>35</v>
      </c>
      <c r="AC33898" s="34">
        <v>85</v>
      </c>
    </row>
    <row r="33899" spans="1:29" x14ac:dyDescent="0.2">
      <c r="A33899" s="34" t="s">
        <v>94392</v>
      </c>
      <c r="B33899" s="34">
        <v>48</v>
      </c>
      <c r="C33899" s="34">
        <v>62</v>
      </c>
      <c r="D33899" s="34">
        <v>90</v>
      </c>
      <c r="E33899" s="34">
        <v>114</v>
      </c>
      <c r="F33899" s="34">
        <v>60</v>
      </c>
      <c r="G33899" s="34">
        <v>79</v>
      </c>
      <c r="H33899" s="34">
        <v>43</v>
      </c>
      <c r="I33899" s="34">
        <v>80</v>
      </c>
      <c r="J33899" s="34">
        <v>51</v>
      </c>
      <c r="K33899" s="34">
        <v>67</v>
      </c>
      <c r="L33899" s="34">
        <v>26</v>
      </c>
      <c r="M33899" s="34">
        <v>83</v>
      </c>
      <c r="N33899" s="34">
        <v>60</v>
      </c>
      <c r="O33899" s="34">
        <v>62</v>
      </c>
      <c r="P33899" s="34">
        <v>68</v>
      </c>
      <c r="Q33899" s="34">
        <v>69</v>
      </c>
      <c r="R33899" s="34">
        <v>74</v>
      </c>
      <c r="S33899" s="34">
        <v>101</v>
      </c>
      <c r="T33899" s="34">
        <v>50</v>
      </c>
      <c r="U33899" s="34">
        <v>60</v>
      </c>
      <c r="V33899" s="34">
        <v>70</v>
      </c>
      <c r="W33899" s="34">
        <v>65</v>
      </c>
      <c r="X33899" s="34">
        <v>65</v>
      </c>
      <c r="Y33899" s="34">
        <v>57</v>
      </c>
      <c r="Z33899" s="34">
        <v>91</v>
      </c>
      <c r="AA33899" s="34">
        <v>109</v>
      </c>
      <c r="AB33899" s="34">
        <v>65</v>
      </c>
      <c r="AC33899" s="34">
        <v>107</v>
      </c>
    </row>
    <row r="33900" spans="1:29" x14ac:dyDescent="0.2">
      <c r="A33900" s="34" t="s">
        <v>94393</v>
      </c>
      <c r="B33900" s="34">
        <v>42</v>
      </c>
      <c r="C33900" s="34">
        <v>97</v>
      </c>
      <c r="D33900" s="34">
        <v>84</v>
      </c>
      <c r="E33900" s="34">
        <v>145</v>
      </c>
      <c r="F33900" s="34">
        <v>56</v>
      </c>
      <c r="G33900" s="34">
        <v>64</v>
      </c>
      <c r="H33900" s="34">
        <v>88</v>
      </c>
      <c r="I33900" s="34">
        <v>89</v>
      </c>
      <c r="J33900" s="34">
        <v>67</v>
      </c>
      <c r="K33900" s="34">
        <v>132</v>
      </c>
      <c r="L33900" s="34">
        <v>50</v>
      </c>
      <c r="M33900" s="34">
        <v>79</v>
      </c>
      <c r="N33900" s="34">
        <v>61</v>
      </c>
      <c r="O33900" s="34">
        <v>55</v>
      </c>
      <c r="P33900" s="34">
        <v>90</v>
      </c>
      <c r="Q33900" s="34">
        <v>110</v>
      </c>
      <c r="R33900" s="34">
        <v>93</v>
      </c>
      <c r="S33900" s="34">
        <v>104</v>
      </c>
      <c r="T33900" s="34">
        <v>59</v>
      </c>
      <c r="U33900" s="34">
        <v>65</v>
      </c>
      <c r="V33900" s="34">
        <v>72</v>
      </c>
      <c r="W33900" s="34">
        <v>69</v>
      </c>
      <c r="X33900" s="34">
        <v>98</v>
      </c>
      <c r="Y33900" s="34">
        <v>79</v>
      </c>
      <c r="Z33900" s="34">
        <v>103</v>
      </c>
      <c r="AA33900" s="34">
        <v>157</v>
      </c>
      <c r="AB33900" s="34">
        <v>92</v>
      </c>
      <c r="AC33900" s="34">
        <v>143</v>
      </c>
    </row>
    <row r="33901" spans="1:29" x14ac:dyDescent="0.2">
      <c r="A33901" s="34" t="s">
        <v>94394</v>
      </c>
      <c r="B33901" s="34">
        <v>53</v>
      </c>
      <c r="C33901" s="34">
        <v>45</v>
      </c>
      <c r="D33901" s="34">
        <v>32</v>
      </c>
      <c r="E33901" s="34">
        <v>44</v>
      </c>
      <c r="F33901" s="34">
        <v>36</v>
      </c>
      <c r="G33901" s="34">
        <v>57</v>
      </c>
      <c r="H33901" s="34">
        <v>37</v>
      </c>
      <c r="I33901" s="34">
        <v>44</v>
      </c>
      <c r="J33901" s="34">
        <v>28</v>
      </c>
      <c r="K33901" s="34">
        <v>67</v>
      </c>
      <c r="L33901" s="34">
        <v>20</v>
      </c>
      <c r="M33901" s="34">
        <v>37</v>
      </c>
      <c r="N33901" s="34">
        <v>30</v>
      </c>
      <c r="O33901" s="34">
        <v>32</v>
      </c>
      <c r="P33901" s="34">
        <v>21</v>
      </c>
      <c r="Q33901" s="34">
        <v>66</v>
      </c>
      <c r="R33901" s="34">
        <v>54</v>
      </c>
      <c r="S33901" s="34">
        <v>77</v>
      </c>
      <c r="T33901" s="34">
        <v>36</v>
      </c>
      <c r="U33901" s="34">
        <v>63</v>
      </c>
      <c r="V33901" s="34">
        <v>60</v>
      </c>
      <c r="W33901" s="34">
        <v>77</v>
      </c>
      <c r="X33901" s="34">
        <v>68</v>
      </c>
      <c r="Y33901" s="34">
        <v>63</v>
      </c>
      <c r="Z33901" s="34">
        <v>71</v>
      </c>
      <c r="AA33901" s="34">
        <v>51</v>
      </c>
      <c r="AB33901" s="34">
        <v>45</v>
      </c>
      <c r="AC33901" s="34">
        <v>89</v>
      </c>
    </row>
    <row r="33902" spans="1:29" x14ac:dyDescent="0.2">
      <c r="A33902" s="34" t="s">
        <v>94395</v>
      </c>
      <c r="B33902" s="34">
        <v>74</v>
      </c>
      <c r="C33902" s="34">
        <v>87</v>
      </c>
      <c r="D33902" s="34">
        <v>105</v>
      </c>
      <c r="E33902" s="34">
        <v>83</v>
      </c>
      <c r="F33902" s="34">
        <v>82</v>
      </c>
      <c r="G33902" s="34">
        <v>56</v>
      </c>
      <c r="H33902" s="34">
        <v>94</v>
      </c>
      <c r="I33902" s="34">
        <v>66</v>
      </c>
      <c r="J33902" s="34">
        <v>106</v>
      </c>
      <c r="K33902" s="34">
        <v>70</v>
      </c>
      <c r="L33902" s="34">
        <v>72</v>
      </c>
      <c r="M33902" s="34">
        <v>63</v>
      </c>
      <c r="N33902" s="34">
        <v>102</v>
      </c>
      <c r="O33902" s="34">
        <v>66</v>
      </c>
      <c r="P33902" s="34">
        <v>97</v>
      </c>
      <c r="Q33902" s="34">
        <v>95</v>
      </c>
      <c r="R33902" s="34">
        <v>100</v>
      </c>
      <c r="S33902" s="34">
        <v>94</v>
      </c>
      <c r="T33902" s="34">
        <v>100</v>
      </c>
      <c r="U33902" s="34">
        <v>99</v>
      </c>
      <c r="V33902" s="34">
        <v>97</v>
      </c>
      <c r="W33902" s="34">
        <v>72</v>
      </c>
      <c r="X33902" s="34">
        <v>125</v>
      </c>
      <c r="Y33902" s="34">
        <v>68</v>
      </c>
      <c r="Z33902" s="34">
        <v>123</v>
      </c>
      <c r="AA33902" s="34">
        <v>92</v>
      </c>
      <c r="AB33902" s="34">
        <v>123</v>
      </c>
      <c r="AC33902" s="34">
        <v>84</v>
      </c>
    </row>
    <row r="33903" spans="1:29" x14ac:dyDescent="0.2">
      <c r="A33903" s="34" t="s">
        <v>94396</v>
      </c>
      <c r="B33903" s="34">
        <v>31</v>
      </c>
      <c r="C33903" s="34">
        <v>25</v>
      </c>
      <c r="D33903" s="34">
        <v>36</v>
      </c>
      <c r="E33903" s="34">
        <v>35</v>
      </c>
      <c r="F33903" s="34">
        <v>35</v>
      </c>
      <c r="G33903" s="34">
        <v>58</v>
      </c>
      <c r="H33903" s="34">
        <v>17</v>
      </c>
      <c r="I33903" s="34">
        <v>18</v>
      </c>
      <c r="J33903" s="34">
        <v>28</v>
      </c>
      <c r="K33903" s="34">
        <v>55</v>
      </c>
      <c r="L33903" s="34">
        <v>9</v>
      </c>
      <c r="M33903" s="34">
        <v>28</v>
      </c>
      <c r="N33903" s="34">
        <v>17</v>
      </c>
      <c r="O33903" s="34">
        <v>19</v>
      </c>
      <c r="P33903" s="34">
        <v>25</v>
      </c>
      <c r="Q33903" s="34">
        <v>53</v>
      </c>
      <c r="R33903" s="34">
        <v>13</v>
      </c>
      <c r="S33903" s="34">
        <v>67</v>
      </c>
      <c r="T33903" s="34">
        <v>10</v>
      </c>
      <c r="U33903" s="34">
        <v>36</v>
      </c>
      <c r="V33903" s="34">
        <v>22</v>
      </c>
      <c r="W33903" s="34">
        <v>41</v>
      </c>
      <c r="X33903" s="34">
        <v>25</v>
      </c>
      <c r="Y33903" s="34">
        <v>20</v>
      </c>
      <c r="Z33903" s="34">
        <v>39</v>
      </c>
      <c r="AA33903" s="34">
        <v>56</v>
      </c>
      <c r="AB33903" s="34">
        <v>18</v>
      </c>
      <c r="AC33903" s="34">
        <v>54</v>
      </c>
    </row>
    <row r="33904" spans="1:29" x14ac:dyDescent="0.2">
      <c r="A33904" s="34" t="s">
        <v>94397</v>
      </c>
      <c r="B33904" s="34">
        <v>52</v>
      </c>
      <c r="C33904" s="34">
        <v>28</v>
      </c>
      <c r="D33904" s="34">
        <v>48</v>
      </c>
      <c r="E33904" s="34">
        <v>32</v>
      </c>
      <c r="F33904" s="34">
        <v>51</v>
      </c>
      <c r="G33904" s="34">
        <v>27</v>
      </c>
      <c r="H33904" s="34">
        <v>39</v>
      </c>
      <c r="I33904" s="34">
        <v>24</v>
      </c>
      <c r="J33904" s="34">
        <v>31</v>
      </c>
      <c r="K33904" s="34">
        <v>26</v>
      </c>
      <c r="L33904" s="34">
        <v>35</v>
      </c>
      <c r="M33904" s="34">
        <v>33</v>
      </c>
      <c r="N33904" s="34">
        <v>34</v>
      </c>
      <c r="O33904" s="34">
        <v>36</v>
      </c>
      <c r="P33904" s="34">
        <v>35</v>
      </c>
      <c r="Q33904" s="34">
        <v>50</v>
      </c>
      <c r="R33904" s="34">
        <v>54</v>
      </c>
      <c r="S33904" s="34">
        <v>54</v>
      </c>
      <c r="T33904" s="34">
        <v>40</v>
      </c>
      <c r="U33904" s="34">
        <v>40</v>
      </c>
      <c r="V33904" s="34">
        <v>44</v>
      </c>
      <c r="W33904" s="34">
        <v>45</v>
      </c>
      <c r="X33904" s="34">
        <v>42</v>
      </c>
      <c r="Y33904" s="34">
        <v>51</v>
      </c>
      <c r="Z33904" s="34">
        <v>52</v>
      </c>
      <c r="AA33904" s="34">
        <v>47</v>
      </c>
      <c r="AB33904" s="34">
        <v>31</v>
      </c>
      <c r="AC33904" s="34">
        <v>53</v>
      </c>
    </row>
    <row r="33905" spans="1:29" x14ac:dyDescent="0.2">
      <c r="A33905" s="34" t="s">
        <v>94398</v>
      </c>
      <c r="B33905" s="34">
        <v>40</v>
      </c>
      <c r="C33905" s="34">
        <v>23</v>
      </c>
      <c r="D33905" s="34">
        <v>29</v>
      </c>
      <c r="E33905" s="34">
        <v>64</v>
      </c>
      <c r="F33905" s="34">
        <v>30</v>
      </c>
      <c r="G33905" s="34">
        <v>42</v>
      </c>
      <c r="H33905" s="34">
        <v>36</v>
      </c>
      <c r="I33905" s="34">
        <v>25</v>
      </c>
      <c r="J33905" s="34">
        <v>31</v>
      </c>
      <c r="K33905" s="34">
        <v>32</v>
      </c>
      <c r="L33905" s="34">
        <v>12</v>
      </c>
      <c r="M33905" s="34">
        <v>18</v>
      </c>
      <c r="N33905" s="34">
        <v>14</v>
      </c>
      <c r="O33905" s="34">
        <v>25</v>
      </c>
      <c r="P33905" s="34">
        <v>30</v>
      </c>
      <c r="Q33905" s="34">
        <v>42</v>
      </c>
      <c r="R33905" s="34">
        <v>35</v>
      </c>
      <c r="S33905" s="34">
        <v>58</v>
      </c>
      <c r="T33905" s="34">
        <v>20</v>
      </c>
      <c r="U33905" s="34">
        <v>28</v>
      </c>
      <c r="V33905" s="34">
        <v>28</v>
      </c>
      <c r="W33905" s="34">
        <v>25</v>
      </c>
      <c r="X33905" s="34">
        <v>40</v>
      </c>
      <c r="Y33905" s="34">
        <v>34</v>
      </c>
      <c r="Z33905" s="34">
        <v>23</v>
      </c>
      <c r="AA33905" s="34">
        <v>35</v>
      </c>
      <c r="AB33905" s="34">
        <v>15</v>
      </c>
      <c r="AC33905" s="34">
        <v>56</v>
      </c>
    </row>
    <row r="33906" spans="1:29" x14ac:dyDescent="0.2">
      <c r="A33906" s="34" t="s">
        <v>94399</v>
      </c>
      <c r="B33906" s="34">
        <v>66</v>
      </c>
      <c r="C33906" s="34">
        <v>49</v>
      </c>
      <c r="D33906" s="34">
        <v>53</v>
      </c>
      <c r="E33906" s="34">
        <v>35</v>
      </c>
      <c r="F33906" s="34">
        <v>51</v>
      </c>
      <c r="G33906" s="34">
        <v>30</v>
      </c>
      <c r="H33906" s="34">
        <v>59</v>
      </c>
      <c r="I33906" s="34">
        <v>46</v>
      </c>
      <c r="J33906" s="34">
        <v>49</v>
      </c>
      <c r="K33906" s="34">
        <v>47</v>
      </c>
      <c r="L33906" s="34">
        <v>32</v>
      </c>
      <c r="M33906" s="34">
        <v>47</v>
      </c>
      <c r="N33906" s="34">
        <v>39</v>
      </c>
      <c r="O33906" s="34">
        <v>44</v>
      </c>
      <c r="P33906" s="34">
        <v>44</v>
      </c>
      <c r="Q33906" s="34">
        <v>83</v>
      </c>
      <c r="R33906" s="34">
        <v>45</v>
      </c>
      <c r="S33906" s="34">
        <v>41</v>
      </c>
      <c r="T33906" s="34">
        <v>49</v>
      </c>
      <c r="U33906" s="34">
        <v>33</v>
      </c>
      <c r="V33906" s="34">
        <v>48</v>
      </c>
      <c r="W33906" s="34">
        <v>30</v>
      </c>
      <c r="X33906" s="34">
        <v>51</v>
      </c>
      <c r="Y33906" s="34">
        <v>33</v>
      </c>
      <c r="Z33906" s="34">
        <v>53</v>
      </c>
      <c r="AA33906" s="34">
        <v>60</v>
      </c>
      <c r="AB33906" s="34">
        <v>31</v>
      </c>
      <c r="AC33906" s="34">
        <v>74</v>
      </c>
    </row>
    <row r="33907" spans="1:29" x14ac:dyDescent="0.2">
      <c r="A33907" s="34" t="s">
        <v>94400</v>
      </c>
      <c r="B33907" s="34">
        <v>18</v>
      </c>
      <c r="C33907" s="34">
        <v>19</v>
      </c>
      <c r="D33907" s="34">
        <v>21</v>
      </c>
      <c r="E33907" s="34">
        <v>41</v>
      </c>
      <c r="F33907" s="34">
        <v>30</v>
      </c>
      <c r="G33907" s="34">
        <v>38</v>
      </c>
      <c r="H33907" s="34">
        <v>24</v>
      </c>
      <c r="I33907" s="34">
        <v>27</v>
      </c>
      <c r="J33907" s="34">
        <v>25</v>
      </c>
      <c r="K33907" s="34">
        <v>25</v>
      </c>
      <c r="L33907" s="34">
        <v>20</v>
      </c>
      <c r="M33907" s="34">
        <v>21</v>
      </c>
      <c r="N33907" s="34">
        <v>38</v>
      </c>
      <c r="O33907" s="34">
        <v>10</v>
      </c>
      <c r="P33907" s="34">
        <v>34</v>
      </c>
      <c r="Q33907" s="34">
        <v>39</v>
      </c>
      <c r="R33907" s="34">
        <v>24</v>
      </c>
      <c r="S33907" s="34">
        <v>23</v>
      </c>
      <c r="T33907" s="34">
        <v>27</v>
      </c>
      <c r="U33907" s="34">
        <v>16</v>
      </c>
      <c r="V33907" s="34">
        <v>44</v>
      </c>
      <c r="W33907" s="34">
        <v>27</v>
      </c>
      <c r="X33907" s="34">
        <v>45</v>
      </c>
      <c r="Y33907" s="34">
        <v>26</v>
      </c>
      <c r="Z33907" s="34">
        <v>42</v>
      </c>
      <c r="AA33907" s="34">
        <v>43</v>
      </c>
      <c r="AB33907" s="34">
        <v>28</v>
      </c>
      <c r="AC33907" s="34">
        <v>54</v>
      </c>
    </row>
    <row r="33908" spans="1:29" x14ac:dyDescent="0.2">
      <c r="A33908" s="34" t="s">
        <v>94401</v>
      </c>
      <c r="B33908" s="34">
        <v>92</v>
      </c>
      <c r="C33908" s="34">
        <v>196</v>
      </c>
      <c r="D33908" s="34">
        <v>165</v>
      </c>
      <c r="E33908" s="34">
        <v>257</v>
      </c>
      <c r="F33908" s="34">
        <v>123</v>
      </c>
      <c r="G33908" s="34">
        <v>260</v>
      </c>
      <c r="H33908" s="34">
        <v>143</v>
      </c>
      <c r="I33908" s="34">
        <v>231</v>
      </c>
      <c r="J33908" s="34">
        <v>144</v>
      </c>
      <c r="K33908" s="34">
        <v>296</v>
      </c>
      <c r="L33908" s="34">
        <v>134</v>
      </c>
      <c r="M33908" s="34">
        <v>201</v>
      </c>
      <c r="N33908" s="34">
        <v>149</v>
      </c>
      <c r="O33908" s="34">
        <v>167</v>
      </c>
      <c r="P33908" s="34">
        <v>133</v>
      </c>
      <c r="Q33908" s="34">
        <v>257</v>
      </c>
      <c r="R33908" s="34">
        <v>194</v>
      </c>
      <c r="S33908" s="34">
        <v>213</v>
      </c>
      <c r="T33908" s="34">
        <v>173</v>
      </c>
      <c r="U33908" s="34">
        <v>245</v>
      </c>
      <c r="V33908" s="34">
        <v>199</v>
      </c>
      <c r="W33908" s="34">
        <v>250</v>
      </c>
      <c r="X33908" s="34">
        <v>188</v>
      </c>
      <c r="Y33908" s="34">
        <v>254</v>
      </c>
      <c r="Z33908" s="34">
        <v>152</v>
      </c>
      <c r="AA33908" s="34">
        <v>281</v>
      </c>
      <c r="AB33908" s="34">
        <v>272</v>
      </c>
      <c r="AC33908" s="34">
        <v>351</v>
      </c>
    </row>
    <row r="33909" spans="1:29" x14ac:dyDescent="0.2">
      <c r="A33909" s="34" t="s">
        <v>94402</v>
      </c>
      <c r="B33909" s="34">
        <v>61</v>
      </c>
      <c r="C33909" s="34">
        <v>64</v>
      </c>
      <c r="D33909" s="34">
        <v>86</v>
      </c>
      <c r="E33909" s="34">
        <v>88</v>
      </c>
      <c r="F33909" s="34">
        <v>105</v>
      </c>
      <c r="G33909" s="34">
        <v>65</v>
      </c>
      <c r="H33909" s="34">
        <v>100</v>
      </c>
      <c r="I33909" s="34">
        <v>72</v>
      </c>
      <c r="J33909" s="34">
        <v>64</v>
      </c>
      <c r="K33909" s="34">
        <v>108</v>
      </c>
      <c r="L33909" s="34">
        <v>83</v>
      </c>
      <c r="M33909" s="34">
        <v>25</v>
      </c>
      <c r="N33909" s="34">
        <v>91</v>
      </c>
      <c r="O33909" s="34">
        <v>58</v>
      </c>
      <c r="P33909" s="34">
        <v>86</v>
      </c>
      <c r="Q33909" s="34">
        <v>70</v>
      </c>
      <c r="R33909" s="34">
        <v>131</v>
      </c>
      <c r="S33909" s="34">
        <v>93</v>
      </c>
      <c r="T33909" s="34">
        <v>92</v>
      </c>
      <c r="U33909" s="34">
        <v>67</v>
      </c>
      <c r="V33909" s="34">
        <v>109</v>
      </c>
      <c r="W33909" s="34">
        <v>71</v>
      </c>
      <c r="X33909" s="34">
        <v>80</v>
      </c>
      <c r="Y33909" s="34">
        <v>60</v>
      </c>
      <c r="Z33909" s="34">
        <v>119</v>
      </c>
      <c r="AA33909" s="34">
        <v>96</v>
      </c>
      <c r="AB33909" s="34">
        <v>111</v>
      </c>
      <c r="AC33909" s="34">
        <v>98</v>
      </c>
    </row>
    <row r="33910" spans="1:29" x14ac:dyDescent="0.2">
      <c r="A33910" s="34" t="s">
        <v>94403</v>
      </c>
      <c r="B33910" s="34">
        <v>81</v>
      </c>
      <c r="C33910" s="34">
        <v>124</v>
      </c>
      <c r="D33910" s="34">
        <v>182</v>
      </c>
      <c r="E33910" s="34">
        <v>114</v>
      </c>
      <c r="F33910" s="34">
        <v>149</v>
      </c>
      <c r="G33910" s="34">
        <v>91</v>
      </c>
      <c r="H33910" s="34">
        <v>114</v>
      </c>
      <c r="I33910" s="34">
        <v>92</v>
      </c>
      <c r="J33910" s="34">
        <v>106</v>
      </c>
      <c r="K33910" s="34">
        <v>115</v>
      </c>
      <c r="L33910" s="34">
        <v>63</v>
      </c>
      <c r="M33910" s="34">
        <v>97</v>
      </c>
      <c r="N33910" s="34">
        <v>112</v>
      </c>
      <c r="O33910" s="34">
        <v>81</v>
      </c>
      <c r="P33910" s="34">
        <v>83</v>
      </c>
      <c r="Q33910" s="34">
        <v>115</v>
      </c>
      <c r="R33910" s="34">
        <v>148</v>
      </c>
      <c r="S33910" s="34">
        <v>147</v>
      </c>
      <c r="T33910" s="34">
        <v>92</v>
      </c>
      <c r="U33910" s="34">
        <v>72</v>
      </c>
      <c r="V33910" s="34">
        <v>153</v>
      </c>
      <c r="W33910" s="34">
        <v>85</v>
      </c>
      <c r="X33910" s="34">
        <v>158</v>
      </c>
      <c r="Y33910" s="34">
        <v>83</v>
      </c>
      <c r="Z33910" s="34">
        <v>149</v>
      </c>
      <c r="AA33910" s="34">
        <v>95</v>
      </c>
      <c r="AB33910" s="34">
        <v>119</v>
      </c>
      <c r="AC33910" s="34">
        <v>156</v>
      </c>
    </row>
    <row r="33911" spans="1:29" x14ac:dyDescent="0.2">
      <c r="A33911" s="34" t="s">
        <v>94404</v>
      </c>
      <c r="B33911" s="34">
        <v>74</v>
      </c>
      <c r="C33911" s="34">
        <v>64</v>
      </c>
      <c r="D33911" s="34">
        <v>100</v>
      </c>
      <c r="E33911" s="34">
        <v>82</v>
      </c>
      <c r="F33911" s="34">
        <v>86</v>
      </c>
      <c r="G33911" s="34">
        <v>73</v>
      </c>
      <c r="H33911" s="34">
        <v>74</v>
      </c>
      <c r="I33911" s="34">
        <v>85</v>
      </c>
      <c r="J33911" s="34">
        <v>76</v>
      </c>
      <c r="K33911" s="34">
        <v>89</v>
      </c>
      <c r="L33911" s="34">
        <v>55</v>
      </c>
      <c r="M33911" s="34">
        <v>64</v>
      </c>
      <c r="N33911" s="34">
        <v>73</v>
      </c>
      <c r="O33911" s="34">
        <v>69</v>
      </c>
      <c r="P33911" s="34">
        <v>65</v>
      </c>
      <c r="Q33911" s="34">
        <v>82</v>
      </c>
      <c r="R33911" s="34">
        <v>74</v>
      </c>
      <c r="S33911" s="34">
        <v>108</v>
      </c>
      <c r="T33911" s="34">
        <v>67</v>
      </c>
      <c r="U33911" s="34">
        <v>62</v>
      </c>
      <c r="V33911" s="34">
        <v>88</v>
      </c>
      <c r="W33911" s="34">
        <v>107</v>
      </c>
      <c r="X33911" s="34">
        <v>105</v>
      </c>
      <c r="Y33911" s="34">
        <v>75</v>
      </c>
      <c r="Z33911" s="34">
        <v>101</v>
      </c>
      <c r="AA33911" s="34">
        <v>68</v>
      </c>
      <c r="AB33911" s="34">
        <v>68</v>
      </c>
      <c r="AC33911" s="34">
        <v>113</v>
      </c>
    </row>
    <row r="33912" spans="1:29" x14ac:dyDescent="0.2">
      <c r="A33912" s="34" t="s">
        <v>94405</v>
      </c>
      <c r="B33912" s="34">
        <v>27</v>
      </c>
      <c r="C33912" s="34">
        <v>45</v>
      </c>
      <c r="D33912" s="34">
        <v>55</v>
      </c>
      <c r="E33912" s="34">
        <v>42</v>
      </c>
      <c r="F33912" s="34">
        <v>51</v>
      </c>
      <c r="G33912" s="34">
        <v>29</v>
      </c>
      <c r="H33912" s="34">
        <v>37</v>
      </c>
      <c r="I33912" s="34">
        <v>33</v>
      </c>
      <c r="J33912" s="34">
        <v>33</v>
      </c>
      <c r="K33912" s="34">
        <v>31</v>
      </c>
      <c r="L33912" s="34">
        <v>23</v>
      </c>
      <c r="M33912" s="34">
        <v>34</v>
      </c>
      <c r="N33912" s="34">
        <v>34</v>
      </c>
      <c r="O33912" s="34">
        <v>40</v>
      </c>
      <c r="P33912" s="34">
        <v>39</v>
      </c>
      <c r="Q33912" s="34">
        <v>48</v>
      </c>
      <c r="R33912" s="34">
        <v>51</v>
      </c>
      <c r="S33912" s="34">
        <v>46</v>
      </c>
      <c r="T33912" s="34">
        <v>39</v>
      </c>
      <c r="U33912" s="34">
        <v>58</v>
      </c>
      <c r="V33912" s="34">
        <v>46</v>
      </c>
      <c r="W33912" s="34">
        <v>37</v>
      </c>
      <c r="X33912" s="34">
        <v>48</v>
      </c>
      <c r="Y33912" s="34">
        <v>35</v>
      </c>
      <c r="Z33912" s="34">
        <v>48</v>
      </c>
      <c r="AA33912" s="34">
        <v>69</v>
      </c>
      <c r="AB33912" s="34">
        <v>36</v>
      </c>
      <c r="AC33912" s="34">
        <v>56</v>
      </c>
    </row>
    <row r="33913" spans="1:29" x14ac:dyDescent="0.2">
      <c r="A33913" s="34" t="s">
        <v>94406</v>
      </c>
      <c r="B33913" s="34">
        <v>73</v>
      </c>
      <c r="C33913" s="34">
        <v>78</v>
      </c>
      <c r="D33913" s="34">
        <v>76</v>
      </c>
      <c r="E33913" s="34">
        <v>77</v>
      </c>
      <c r="F33913" s="34">
        <v>61</v>
      </c>
      <c r="G33913" s="34">
        <v>78</v>
      </c>
      <c r="H33913" s="34">
        <v>64</v>
      </c>
      <c r="I33913" s="34">
        <v>58</v>
      </c>
      <c r="J33913" s="34">
        <v>18</v>
      </c>
      <c r="K33913" s="34">
        <v>226</v>
      </c>
      <c r="L33913" s="34">
        <v>49</v>
      </c>
      <c r="M33913" s="34">
        <v>61</v>
      </c>
      <c r="N33913" s="34">
        <v>56</v>
      </c>
      <c r="O33913" s="34">
        <v>51</v>
      </c>
      <c r="P33913" s="34">
        <v>61</v>
      </c>
      <c r="Q33913" s="34">
        <v>46</v>
      </c>
      <c r="R33913" s="34">
        <v>56</v>
      </c>
      <c r="S33913" s="34">
        <v>74</v>
      </c>
      <c r="T33913" s="34">
        <v>57</v>
      </c>
      <c r="U33913" s="34">
        <v>54</v>
      </c>
      <c r="V33913" s="34">
        <v>65</v>
      </c>
      <c r="W33913" s="34">
        <v>73</v>
      </c>
      <c r="X33913" s="34">
        <v>105</v>
      </c>
      <c r="Y33913" s="34">
        <v>68</v>
      </c>
      <c r="Z33913" s="34">
        <v>30</v>
      </c>
      <c r="AA33913" s="34">
        <v>167</v>
      </c>
      <c r="AB33913" s="34">
        <v>78</v>
      </c>
      <c r="AC33913" s="34">
        <v>93</v>
      </c>
    </row>
    <row r="33914" spans="1:29" x14ac:dyDescent="0.2">
      <c r="A33914" s="34" t="s">
        <v>94407</v>
      </c>
      <c r="B33914" s="34">
        <v>133</v>
      </c>
      <c r="C33914" s="34">
        <v>104</v>
      </c>
      <c r="D33914" s="34">
        <v>126</v>
      </c>
      <c r="E33914" s="34">
        <v>86</v>
      </c>
      <c r="F33914" s="34">
        <v>148</v>
      </c>
      <c r="G33914" s="34">
        <v>93</v>
      </c>
      <c r="H33914" s="34">
        <v>110</v>
      </c>
      <c r="I33914" s="34">
        <v>70</v>
      </c>
      <c r="J33914" s="34">
        <v>132</v>
      </c>
      <c r="K33914" s="34">
        <v>106</v>
      </c>
      <c r="L33914" s="34">
        <v>112</v>
      </c>
      <c r="M33914" s="34">
        <v>93</v>
      </c>
      <c r="N33914" s="34">
        <v>124</v>
      </c>
      <c r="O33914" s="34">
        <v>85</v>
      </c>
      <c r="P33914" s="34">
        <v>129</v>
      </c>
      <c r="Q33914" s="34">
        <v>134</v>
      </c>
      <c r="R33914" s="34">
        <v>170</v>
      </c>
      <c r="S33914" s="34">
        <v>124</v>
      </c>
      <c r="T33914" s="34">
        <v>126</v>
      </c>
      <c r="U33914" s="34">
        <v>70</v>
      </c>
      <c r="V33914" s="34">
        <v>163</v>
      </c>
      <c r="W33914" s="34">
        <v>118</v>
      </c>
      <c r="X33914" s="34">
        <v>164</v>
      </c>
      <c r="Y33914" s="34">
        <v>130</v>
      </c>
      <c r="Z33914" s="34">
        <v>158</v>
      </c>
      <c r="AA33914" s="34">
        <v>136</v>
      </c>
      <c r="AB33914" s="34">
        <v>188</v>
      </c>
      <c r="AC33914" s="34">
        <v>136</v>
      </c>
    </row>
    <row r="33915" spans="1:29" x14ac:dyDescent="0.2">
      <c r="A33915" s="34" t="s">
        <v>94408</v>
      </c>
      <c r="B33915" s="34">
        <v>32</v>
      </c>
      <c r="C33915" s="34">
        <v>15</v>
      </c>
      <c r="D33915" s="34">
        <v>22</v>
      </c>
      <c r="E33915" s="34">
        <v>24</v>
      </c>
      <c r="F33915" s="34">
        <v>29</v>
      </c>
      <c r="G33915" s="34">
        <v>4</v>
      </c>
      <c r="H33915" s="34">
        <v>19</v>
      </c>
      <c r="I33915" s="34">
        <v>4</v>
      </c>
      <c r="J33915" s="34">
        <v>20</v>
      </c>
      <c r="K33915" s="34">
        <v>24</v>
      </c>
      <c r="L33915" s="34">
        <v>6</v>
      </c>
      <c r="M33915" s="34">
        <v>12</v>
      </c>
      <c r="N33915" s="34">
        <v>21</v>
      </c>
      <c r="O33915" s="34">
        <v>18</v>
      </c>
      <c r="P33915" s="34">
        <v>20</v>
      </c>
      <c r="Q33915" s="34">
        <v>7</v>
      </c>
      <c r="R33915" s="34">
        <v>27</v>
      </c>
      <c r="S33915" s="34">
        <v>24</v>
      </c>
      <c r="T33915" s="34">
        <v>24</v>
      </c>
      <c r="U33915" s="34">
        <v>9</v>
      </c>
      <c r="V33915" s="34">
        <v>26</v>
      </c>
      <c r="W33915" s="34">
        <v>25</v>
      </c>
      <c r="X33915" s="34">
        <v>19</v>
      </c>
      <c r="Y33915" s="34">
        <v>19</v>
      </c>
      <c r="Z33915" s="34">
        <v>38</v>
      </c>
      <c r="AA33915" s="34">
        <v>34</v>
      </c>
      <c r="AB33915" s="34">
        <v>20</v>
      </c>
      <c r="AC33915" s="34">
        <v>23</v>
      </c>
    </row>
    <row r="33916" spans="1:29" x14ac:dyDescent="0.2">
      <c r="A33916" s="34" t="s">
        <v>94409</v>
      </c>
      <c r="B33916" s="34">
        <v>66</v>
      </c>
      <c r="C33916" s="34">
        <v>39</v>
      </c>
      <c r="D33916" s="34">
        <v>86</v>
      </c>
      <c r="E33916" s="34">
        <v>35</v>
      </c>
      <c r="F33916" s="34">
        <v>82</v>
      </c>
      <c r="G33916" s="34">
        <v>48</v>
      </c>
      <c r="H33916" s="34">
        <v>58</v>
      </c>
      <c r="I33916" s="34">
        <v>41</v>
      </c>
      <c r="J33916" s="34">
        <v>75</v>
      </c>
      <c r="K33916" s="34">
        <v>39</v>
      </c>
      <c r="L33916" s="34">
        <v>46</v>
      </c>
      <c r="M33916" s="34">
        <v>35</v>
      </c>
      <c r="N33916" s="34">
        <v>62</v>
      </c>
      <c r="O33916" s="34">
        <v>37</v>
      </c>
      <c r="P33916" s="34">
        <v>62</v>
      </c>
      <c r="Q33916" s="34">
        <v>61</v>
      </c>
      <c r="R33916" s="34">
        <v>56</v>
      </c>
      <c r="S33916" s="34">
        <v>62</v>
      </c>
      <c r="T33916" s="34">
        <v>62</v>
      </c>
      <c r="U33916" s="34">
        <v>36</v>
      </c>
      <c r="V33916" s="34">
        <v>76</v>
      </c>
      <c r="W33916" s="34">
        <v>57</v>
      </c>
      <c r="X33916" s="34">
        <v>68</v>
      </c>
      <c r="Y33916" s="34">
        <v>36</v>
      </c>
      <c r="Z33916" s="34">
        <v>71</v>
      </c>
      <c r="AA33916" s="34">
        <v>38</v>
      </c>
      <c r="AB33916" s="34">
        <v>72</v>
      </c>
      <c r="AC33916" s="34">
        <v>87</v>
      </c>
    </row>
    <row r="33917" spans="1:29" x14ac:dyDescent="0.2">
      <c r="A33917" s="34" t="s">
        <v>94410</v>
      </c>
      <c r="B33917" s="34">
        <v>123</v>
      </c>
      <c r="C33917" s="34">
        <v>67</v>
      </c>
      <c r="D33917" s="34">
        <v>126</v>
      </c>
      <c r="E33917" s="34">
        <v>84</v>
      </c>
      <c r="F33917" s="34">
        <v>110</v>
      </c>
      <c r="G33917" s="34">
        <v>78</v>
      </c>
      <c r="H33917" s="34">
        <v>94</v>
      </c>
      <c r="I33917" s="34">
        <v>90</v>
      </c>
      <c r="J33917" s="34">
        <v>92</v>
      </c>
      <c r="K33917" s="34">
        <v>91</v>
      </c>
      <c r="L33917" s="34">
        <v>108</v>
      </c>
      <c r="M33917" s="34">
        <v>80</v>
      </c>
      <c r="N33917" s="34">
        <v>88</v>
      </c>
      <c r="O33917" s="34">
        <v>90</v>
      </c>
      <c r="P33917" s="34">
        <v>121</v>
      </c>
      <c r="Q33917" s="34">
        <v>115</v>
      </c>
      <c r="R33917" s="34">
        <v>156</v>
      </c>
      <c r="S33917" s="34">
        <v>99</v>
      </c>
      <c r="T33917" s="34">
        <v>103</v>
      </c>
      <c r="U33917" s="34">
        <v>69</v>
      </c>
      <c r="V33917" s="34">
        <v>140</v>
      </c>
      <c r="W33917" s="34">
        <v>118</v>
      </c>
      <c r="X33917" s="34">
        <v>171</v>
      </c>
      <c r="Y33917" s="34">
        <v>115</v>
      </c>
      <c r="Z33917" s="34">
        <v>112</v>
      </c>
      <c r="AA33917" s="34">
        <v>116</v>
      </c>
      <c r="AB33917" s="34">
        <v>103</v>
      </c>
      <c r="AC33917" s="34">
        <v>162</v>
      </c>
    </row>
    <row r="33918" spans="1:29" x14ac:dyDescent="0.2">
      <c r="A33918" s="34" t="s">
        <v>94411</v>
      </c>
      <c r="B33918" s="34">
        <v>34</v>
      </c>
      <c r="C33918" s="34">
        <v>30</v>
      </c>
      <c r="D33918" s="34">
        <v>32</v>
      </c>
      <c r="E33918" s="34">
        <v>40</v>
      </c>
      <c r="F33918" s="34">
        <v>21</v>
      </c>
      <c r="G33918" s="34">
        <v>14</v>
      </c>
      <c r="H33918" s="34">
        <v>32</v>
      </c>
      <c r="I33918" s="34">
        <v>23</v>
      </c>
      <c r="J33918" s="34">
        <v>28</v>
      </c>
      <c r="K33918" s="34">
        <v>24</v>
      </c>
      <c r="L33918" s="34">
        <v>26</v>
      </c>
      <c r="M33918" s="34">
        <v>21</v>
      </c>
      <c r="N33918" s="34">
        <v>29</v>
      </c>
      <c r="O33918" s="34">
        <v>30</v>
      </c>
      <c r="P33918" s="34">
        <v>19</v>
      </c>
      <c r="Q33918" s="34">
        <v>29</v>
      </c>
      <c r="R33918" s="34">
        <v>34</v>
      </c>
      <c r="S33918" s="34">
        <v>36</v>
      </c>
      <c r="T33918" s="34">
        <v>21</v>
      </c>
      <c r="U33918" s="34">
        <v>28</v>
      </c>
      <c r="V33918" s="34">
        <v>48</v>
      </c>
      <c r="W33918" s="34">
        <v>36</v>
      </c>
      <c r="X33918" s="34">
        <v>45</v>
      </c>
      <c r="Y33918" s="34">
        <v>49</v>
      </c>
      <c r="Z33918" s="34">
        <v>29</v>
      </c>
      <c r="AA33918" s="34">
        <v>36</v>
      </c>
      <c r="AB33918" s="34">
        <v>54</v>
      </c>
      <c r="AC33918" s="34">
        <v>51</v>
      </c>
    </row>
    <row r="33919" spans="1:29" x14ac:dyDescent="0.2">
      <c r="A33919" s="34" t="s">
        <v>94412</v>
      </c>
      <c r="B33919" s="34">
        <v>80</v>
      </c>
      <c r="C33919" s="34">
        <v>136</v>
      </c>
      <c r="D33919" s="34">
        <v>133</v>
      </c>
      <c r="E33919" s="34">
        <v>124</v>
      </c>
      <c r="F33919" s="34">
        <v>100</v>
      </c>
      <c r="G33919" s="34">
        <v>141</v>
      </c>
      <c r="H33919" s="34">
        <v>106</v>
      </c>
      <c r="I33919" s="34">
        <v>142</v>
      </c>
      <c r="J33919" s="34">
        <v>127</v>
      </c>
      <c r="K33919" s="34">
        <v>130</v>
      </c>
      <c r="L33919" s="34">
        <v>86</v>
      </c>
      <c r="M33919" s="34">
        <v>111</v>
      </c>
      <c r="N33919" s="34">
        <v>94</v>
      </c>
      <c r="O33919" s="34">
        <v>136</v>
      </c>
      <c r="P33919" s="34">
        <v>88</v>
      </c>
      <c r="Q33919" s="34">
        <v>157</v>
      </c>
      <c r="R33919" s="34">
        <v>118</v>
      </c>
      <c r="S33919" s="34">
        <v>201</v>
      </c>
      <c r="T33919" s="34">
        <v>106</v>
      </c>
      <c r="U33919" s="34">
        <v>110</v>
      </c>
      <c r="V33919" s="34">
        <v>119</v>
      </c>
      <c r="W33919" s="34">
        <v>147</v>
      </c>
      <c r="X33919" s="34">
        <v>113</v>
      </c>
      <c r="Y33919" s="34">
        <v>165</v>
      </c>
      <c r="Z33919" s="34">
        <v>177</v>
      </c>
      <c r="AA33919" s="34">
        <v>162</v>
      </c>
      <c r="AB33919" s="34">
        <v>122</v>
      </c>
      <c r="AC33919" s="34">
        <v>193</v>
      </c>
    </row>
    <row r="33920" spans="1:29" x14ac:dyDescent="0.2">
      <c r="A33920" s="34" t="s">
        <v>94413</v>
      </c>
      <c r="B33920" s="34">
        <v>117</v>
      </c>
      <c r="C33920" s="34">
        <v>144</v>
      </c>
      <c r="D33920" s="34">
        <v>170</v>
      </c>
      <c r="E33920" s="34">
        <v>173</v>
      </c>
      <c r="F33920" s="34">
        <v>189</v>
      </c>
      <c r="G33920" s="34">
        <v>163</v>
      </c>
      <c r="H33920" s="34">
        <v>185</v>
      </c>
      <c r="I33920" s="34">
        <v>162</v>
      </c>
      <c r="J33920" s="34">
        <v>148</v>
      </c>
      <c r="K33920" s="34">
        <v>257</v>
      </c>
      <c r="L33920" s="34">
        <v>130</v>
      </c>
      <c r="M33920" s="34">
        <v>154</v>
      </c>
      <c r="N33920" s="34">
        <v>150</v>
      </c>
      <c r="O33920" s="34">
        <v>153</v>
      </c>
      <c r="P33920" s="34">
        <v>120</v>
      </c>
      <c r="Q33920" s="34">
        <v>206</v>
      </c>
      <c r="R33920" s="34">
        <v>200</v>
      </c>
      <c r="S33920" s="34">
        <v>240</v>
      </c>
      <c r="T33920" s="34">
        <v>175</v>
      </c>
      <c r="U33920" s="34">
        <v>160</v>
      </c>
      <c r="V33920" s="34">
        <v>215</v>
      </c>
      <c r="W33920" s="34">
        <v>203</v>
      </c>
      <c r="X33920" s="34">
        <v>209</v>
      </c>
      <c r="Y33920" s="34">
        <v>206</v>
      </c>
      <c r="Z33920" s="34">
        <v>141</v>
      </c>
      <c r="AA33920" s="34">
        <v>285</v>
      </c>
      <c r="AB33920" s="34">
        <v>215</v>
      </c>
      <c r="AC33920" s="34">
        <v>275</v>
      </c>
    </row>
    <row r="33921" spans="1:29" x14ac:dyDescent="0.2">
      <c r="A33921" s="34" t="s">
        <v>94414</v>
      </c>
      <c r="B33921" s="34">
        <v>136</v>
      </c>
      <c r="C33921" s="34">
        <v>90</v>
      </c>
      <c r="D33921" s="34">
        <v>133</v>
      </c>
      <c r="E33921" s="34">
        <v>80</v>
      </c>
      <c r="F33921" s="34">
        <v>111</v>
      </c>
      <c r="G33921" s="34">
        <v>82</v>
      </c>
      <c r="H33921" s="34">
        <v>102</v>
      </c>
      <c r="I33921" s="34">
        <v>96</v>
      </c>
      <c r="J33921" s="34">
        <v>100</v>
      </c>
      <c r="K33921" s="34">
        <v>112</v>
      </c>
      <c r="L33921" s="34">
        <v>99</v>
      </c>
      <c r="M33921" s="34">
        <v>90</v>
      </c>
      <c r="N33921" s="34">
        <v>70</v>
      </c>
      <c r="O33921" s="34">
        <v>64</v>
      </c>
      <c r="P33921" s="34">
        <v>103</v>
      </c>
      <c r="Q33921" s="34">
        <v>127</v>
      </c>
      <c r="R33921" s="34">
        <v>141</v>
      </c>
      <c r="S33921" s="34">
        <v>126</v>
      </c>
      <c r="T33921" s="34">
        <v>81</v>
      </c>
      <c r="U33921" s="34">
        <v>137</v>
      </c>
      <c r="V33921" s="34">
        <v>127</v>
      </c>
      <c r="W33921" s="34">
        <v>146</v>
      </c>
      <c r="X33921" s="34">
        <v>146</v>
      </c>
      <c r="Y33921" s="34">
        <v>84</v>
      </c>
      <c r="Z33921" s="34">
        <v>116</v>
      </c>
      <c r="AA33921" s="34">
        <v>140</v>
      </c>
      <c r="AB33921" s="34">
        <v>152</v>
      </c>
      <c r="AC33921" s="34">
        <v>156</v>
      </c>
    </row>
    <row r="33922" spans="1:29" x14ac:dyDescent="0.2">
      <c r="A33922" s="34" t="s">
        <v>94415</v>
      </c>
      <c r="B33922" s="34">
        <v>85</v>
      </c>
      <c r="C33922" s="34">
        <v>73</v>
      </c>
      <c r="D33922" s="34">
        <v>54</v>
      </c>
      <c r="E33922" s="34">
        <v>49</v>
      </c>
      <c r="F33922" s="34">
        <v>50</v>
      </c>
      <c r="G33922" s="34">
        <v>108</v>
      </c>
      <c r="H33922" s="34">
        <v>68</v>
      </c>
      <c r="I33922" s="34">
        <v>36</v>
      </c>
      <c r="J33922" s="34">
        <v>57</v>
      </c>
      <c r="K33922" s="34">
        <v>83</v>
      </c>
      <c r="L33922" s="34">
        <v>40</v>
      </c>
      <c r="M33922" s="34">
        <v>61</v>
      </c>
      <c r="N33922" s="34">
        <v>47</v>
      </c>
      <c r="O33922" s="34">
        <v>60</v>
      </c>
      <c r="P33922" s="34">
        <v>42</v>
      </c>
      <c r="Q33922" s="34">
        <v>64</v>
      </c>
      <c r="R33922" s="34">
        <v>64</v>
      </c>
      <c r="S33922" s="34">
        <v>81</v>
      </c>
      <c r="T33922" s="34">
        <v>51</v>
      </c>
      <c r="U33922" s="34">
        <v>57</v>
      </c>
      <c r="V33922" s="34">
        <v>76</v>
      </c>
      <c r="W33922" s="34">
        <v>61</v>
      </c>
      <c r="X33922" s="34">
        <v>58</v>
      </c>
      <c r="Y33922" s="34">
        <v>86</v>
      </c>
      <c r="Z33922" s="34">
        <v>45</v>
      </c>
      <c r="AA33922" s="34">
        <v>97</v>
      </c>
      <c r="AB33922" s="34">
        <v>34</v>
      </c>
      <c r="AC33922" s="34">
        <v>117</v>
      </c>
    </row>
    <row r="33923" spans="1:29" x14ac:dyDescent="0.2">
      <c r="A33923" s="34" t="s">
        <v>94416</v>
      </c>
      <c r="B33923" s="34">
        <v>126</v>
      </c>
      <c r="C33923" s="34">
        <v>146</v>
      </c>
      <c r="D33923" s="34">
        <v>196</v>
      </c>
      <c r="E33923" s="34">
        <v>164</v>
      </c>
      <c r="F33923" s="34">
        <v>198</v>
      </c>
      <c r="G33923" s="34">
        <v>196</v>
      </c>
      <c r="H33923" s="34">
        <v>170</v>
      </c>
      <c r="I33923" s="34">
        <v>125</v>
      </c>
      <c r="J33923" s="34">
        <v>116</v>
      </c>
      <c r="K33923" s="34">
        <v>295</v>
      </c>
      <c r="L33923" s="34">
        <v>129</v>
      </c>
      <c r="M33923" s="34">
        <v>151</v>
      </c>
      <c r="N33923" s="34">
        <v>133</v>
      </c>
      <c r="O33923" s="34">
        <v>151</v>
      </c>
      <c r="P33923" s="34">
        <v>168</v>
      </c>
      <c r="Q33923" s="34">
        <v>220</v>
      </c>
      <c r="R33923" s="34">
        <v>188</v>
      </c>
      <c r="S33923" s="34">
        <v>188</v>
      </c>
      <c r="T33923" s="34">
        <v>189</v>
      </c>
      <c r="U33923" s="34">
        <v>177</v>
      </c>
      <c r="V33923" s="34">
        <v>187</v>
      </c>
      <c r="W33923" s="34">
        <v>195</v>
      </c>
      <c r="X33923" s="34">
        <v>206</v>
      </c>
      <c r="Y33923" s="34">
        <v>189</v>
      </c>
      <c r="Z33923" s="34">
        <v>195</v>
      </c>
      <c r="AA33923" s="34">
        <v>271</v>
      </c>
      <c r="AB33923" s="34">
        <v>198</v>
      </c>
      <c r="AC33923" s="34">
        <v>280</v>
      </c>
    </row>
    <row r="33924" spans="1:29" x14ac:dyDescent="0.2">
      <c r="A33924" s="34" t="s">
        <v>94417</v>
      </c>
      <c r="B33924" s="34">
        <v>57</v>
      </c>
      <c r="C33924" s="34">
        <v>17</v>
      </c>
      <c r="D33924" s="34">
        <v>45</v>
      </c>
      <c r="E33924" s="34">
        <v>37</v>
      </c>
      <c r="F33924" s="34">
        <v>37</v>
      </c>
      <c r="G33924" s="34">
        <v>15</v>
      </c>
      <c r="H33924" s="34">
        <v>41</v>
      </c>
      <c r="I33924" s="34">
        <v>48</v>
      </c>
      <c r="J33924" s="34">
        <v>24</v>
      </c>
      <c r="K33924" s="34">
        <v>35</v>
      </c>
      <c r="L33924" s="34">
        <v>17</v>
      </c>
      <c r="M33924" s="34">
        <v>35</v>
      </c>
      <c r="N33924" s="34">
        <v>30</v>
      </c>
      <c r="O33924" s="34">
        <v>25</v>
      </c>
      <c r="P33924" s="34">
        <v>16</v>
      </c>
      <c r="Q33924" s="34">
        <v>23</v>
      </c>
      <c r="R33924" s="34">
        <v>41</v>
      </c>
      <c r="S33924" s="34">
        <v>30</v>
      </c>
      <c r="T33924" s="34">
        <v>18</v>
      </c>
      <c r="U33924" s="34">
        <v>30</v>
      </c>
      <c r="V33924" s="34">
        <v>52</v>
      </c>
      <c r="W33924" s="34">
        <v>35</v>
      </c>
      <c r="X33924" s="34">
        <v>43</v>
      </c>
      <c r="Y33924" s="34">
        <v>13</v>
      </c>
      <c r="Z33924" s="34">
        <v>31</v>
      </c>
      <c r="AA33924" s="34">
        <v>61</v>
      </c>
      <c r="AB33924" s="34">
        <v>57</v>
      </c>
      <c r="AC33924" s="34">
        <v>46</v>
      </c>
    </row>
    <row r="33925" spans="1:29" x14ac:dyDescent="0.2">
      <c r="A33925" s="34" t="s">
        <v>94418</v>
      </c>
      <c r="B33925" s="34">
        <v>18</v>
      </c>
      <c r="C33925" s="34">
        <v>9</v>
      </c>
      <c r="D33925" s="34">
        <v>30</v>
      </c>
      <c r="E33925" s="34">
        <v>17</v>
      </c>
      <c r="F33925" s="34">
        <v>11</v>
      </c>
      <c r="G33925" s="34">
        <v>28</v>
      </c>
      <c r="H33925" s="34">
        <v>3</v>
      </c>
      <c r="I33925" s="34">
        <v>11</v>
      </c>
      <c r="J33925" s="34">
        <v>10</v>
      </c>
      <c r="K33925" s="34">
        <v>16</v>
      </c>
      <c r="L33925" s="34">
        <v>8</v>
      </c>
      <c r="M33925" s="34">
        <v>18</v>
      </c>
      <c r="N33925" s="34">
        <v>15</v>
      </c>
      <c r="O33925" s="34">
        <v>12</v>
      </c>
      <c r="P33925" s="34">
        <v>19</v>
      </c>
      <c r="Q33925" s="34">
        <v>18</v>
      </c>
      <c r="R33925" s="34">
        <v>12</v>
      </c>
      <c r="S33925" s="34">
        <v>14</v>
      </c>
      <c r="T33925" s="34">
        <v>8</v>
      </c>
      <c r="U33925" s="34">
        <v>10</v>
      </c>
      <c r="V33925" s="34">
        <v>13</v>
      </c>
      <c r="W33925" s="34">
        <v>15</v>
      </c>
      <c r="X33925" s="34">
        <v>16</v>
      </c>
      <c r="Y33925" s="34">
        <v>3</v>
      </c>
      <c r="Z33925" s="34">
        <v>10</v>
      </c>
      <c r="AA33925" s="34">
        <v>21</v>
      </c>
      <c r="AB33925" s="34">
        <v>8</v>
      </c>
      <c r="AC33925" s="34">
        <v>15</v>
      </c>
    </row>
    <row r="33926" spans="1:29" x14ac:dyDescent="0.2">
      <c r="A33926" s="34" t="s">
        <v>94419</v>
      </c>
      <c r="B33926" s="34">
        <v>43</v>
      </c>
      <c r="C33926" s="34">
        <v>22</v>
      </c>
      <c r="D33926" s="34">
        <v>29</v>
      </c>
      <c r="E33926" s="34">
        <v>37</v>
      </c>
      <c r="F33926" s="34">
        <v>24</v>
      </c>
      <c r="G33926" s="34">
        <v>23</v>
      </c>
      <c r="H33926" s="34">
        <v>26</v>
      </c>
      <c r="I33926" s="34">
        <v>31</v>
      </c>
      <c r="J33926" s="34">
        <v>18</v>
      </c>
      <c r="K33926" s="34">
        <v>20</v>
      </c>
      <c r="L33926" s="34">
        <v>10</v>
      </c>
      <c r="M33926" s="34">
        <v>30</v>
      </c>
      <c r="N33926" s="34">
        <v>15</v>
      </c>
      <c r="O33926" s="34">
        <v>13</v>
      </c>
      <c r="P33926" s="34">
        <v>16</v>
      </c>
      <c r="Q33926" s="34">
        <v>35</v>
      </c>
      <c r="R33926" s="34">
        <v>16</v>
      </c>
      <c r="S33926" s="34">
        <v>28</v>
      </c>
      <c r="T33926" s="34">
        <v>18</v>
      </c>
      <c r="U33926" s="34">
        <v>31</v>
      </c>
      <c r="V33926" s="34">
        <v>29</v>
      </c>
      <c r="W33926" s="34">
        <v>25</v>
      </c>
      <c r="X33926" s="34">
        <v>27</v>
      </c>
      <c r="Y33926" s="34">
        <v>23</v>
      </c>
      <c r="Z33926" s="34">
        <v>27</v>
      </c>
      <c r="AA33926" s="34">
        <v>20</v>
      </c>
      <c r="AB33926" s="34">
        <v>15</v>
      </c>
      <c r="AC33926" s="34">
        <v>48</v>
      </c>
    </row>
    <row r="33927" spans="1:29" x14ac:dyDescent="0.2">
      <c r="A33927" s="34" t="s">
        <v>94420</v>
      </c>
      <c r="B33927" s="34">
        <v>41</v>
      </c>
      <c r="C33927" s="34">
        <v>37</v>
      </c>
      <c r="D33927" s="34">
        <v>48</v>
      </c>
      <c r="E33927" s="34">
        <v>50</v>
      </c>
      <c r="F33927" s="34">
        <v>46</v>
      </c>
      <c r="G33927" s="34">
        <v>35</v>
      </c>
      <c r="H33927" s="34">
        <v>44</v>
      </c>
      <c r="I33927" s="34">
        <v>34</v>
      </c>
      <c r="J33927" s="34">
        <v>28</v>
      </c>
      <c r="K33927" s="34">
        <v>41</v>
      </c>
      <c r="L33927" s="34">
        <v>11</v>
      </c>
      <c r="M33927" s="34">
        <v>27</v>
      </c>
      <c r="N33927" s="34">
        <v>22</v>
      </c>
      <c r="O33927" s="34">
        <v>25</v>
      </c>
      <c r="P33927" s="34">
        <v>25</v>
      </c>
      <c r="Q33927" s="34">
        <v>41</v>
      </c>
      <c r="R33927" s="34">
        <v>37</v>
      </c>
      <c r="S33927" s="34">
        <v>58</v>
      </c>
      <c r="T33927" s="34">
        <v>22</v>
      </c>
      <c r="U33927" s="34">
        <v>38</v>
      </c>
      <c r="V33927" s="34">
        <v>45</v>
      </c>
      <c r="W33927" s="34">
        <v>64</v>
      </c>
      <c r="X33927" s="34">
        <v>38</v>
      </c>
      <c r="Y33927" s="34">
        <v>27</v>
      </c>
      <c r="Z33927" s="34">
        <v>51</v>
      </c>
      <c r="AA33927" s="34">
        <v>50</v>
      </c>
      <c r="AB33927" s="34">
        <v>35</v>
      </c>
      <c r="AC33927" s="34">
        <v>76</v>
      </c>
    </row>
    <row r="33928" spans="1:29" x14ac:dyDescent="0.2">
      <c r="A33928" s="34" t="s">
        <v>94421</v>
      </c>
      <c r="B33928" s="34">
        <v>25</v>
      </c>
      <c r="C33928" s="34">
        <v>34</v>
      </c>
      <c r="D33928" s="34">
        <v>42</v>
      </c>
      <c r="E33928" s="34">
        <v>20</v>
      </c>
      <c r="F33928" s="34">
        <v>32</v>
      </c>
      <c r="G33928" s="34">
        <v>26</v>
      </c>
      <c r="H33928" s="34">
        <v>19</v>
      </c>
      <c r="I33928" s="34">
        <v>25</v>
      </c>
      <c r="J33928" s="34">
        <v>20</v>
      </c>
      <c r="K33928" s="34">
        <v>17</v>
      </c>
      <c r="L33928" s="34">
        <v>12</v>
      </c>
      <c r="M33928" s="34">
        <v>9</v>
      </c>
      <c r="N33928" s="34">
        <v>23</v>
      </c>
      <c r="O33928" s="34">
        <v>20</v>
      </c>
      <c r="P33928" s="34">
        <v>15</v>
      </c>
      <c r="Q33928" s="34">
        <v>40</v>
      </c>
      <c r="R33928" s="34">
        <v>26</v>
      </c>
      <c r="S33928" s="34">
        <v>55</v>
      </c>
      <c r="T33928" s="34">
        <v>13</v>
      </c>
      <c r="U33928" s="34">
        <v>15</v>
      </c>
      <c r="V33928" s="34">
        <v>28</v>
      </c>
      <c r="W33928" s="34">
        <v>15</v>
      </c>
      <c r="X33928" s="34">
        <v>36</v>
      </c>
      <c r="Y33928" s="34">
        <v>22</v>
      </c>
      <c r="Z33928" s="34">
        <v>30</v>
      </c>
      <c r="AA33928" s="34">
        <v>27</v>
      </c>
      <c r="AB33928" s="34">
        <v>10</v>
      </c>
      <c r="AC33928" s="34">
        <v>33</v>
      </c>
    </row>
    <row r="33929" spans="1:29" x14ac:dyDescent="0.2">
      <c r="A33929" s="34" t="s">
        <v>94422</v>
      </c>
      <c r="B33929" s="34">
        <v>99</v>
      </c>
      <c r="C33929" s="34">
        <v>92</v>
      </c>
      <c r="D33929" s="34">
        <v>165</v>
      </c>
      <c r="E33929" s="34">
        <v>114</v>
      </c>
      <c r="F33929" s="34">
        <v>166</v>
      </c>
      <c r="G33929" s="34">
        <v>93</v>
      </c>
      <c r="H33929" s="34">
        <v>176</v>
      </c>
      <c r="I33929" s="34">
        <v>147</v>
      </c>
      <c r="J33929" s="34">
        <v>169</v>
      </c>
      <c r="K33929" s="34">
        <v>124</v>
      </c>
      <c r="L33929" s="34">
        <v>98</v>
      </c>
      <c r="M33929" s="34">
        <v>96</v>
      </c>
      <c r="N33929" s="34">
        <v>166</v>
      </c>
      <c r="O33929" s="34">
        <v>106</v>
      </c>
      <c r="P33929" s="34">
        <v>134</v>
      </c>
      <c r="Q33929" s="34">
        <v>143</v>
      </c>
      <c r="R33929" s="34">
        <v>254</v>
      </c>
      <c r="S33929" s="34">
        <v>142</v>
      </c>
      <c r="T33929" s="34">
        <v>143</v>
      </c>
      <c r="U33929" s="34">
        <v>90</v>
      </c>
      <c r="V33929" s="34">
        <v>143</v>
      </c>
      <c r="W33929" s="34">
        <v>138</v>
      </c>
      <c r="X33929" s="34">
        <v>185</v>
      </c>
      <c r="Y33929" s="34">
        <v>113</v>
      </c>
      <c r="Z33929" s="34">
        <v>127</v>
      </c>
      <c r="AA33929" s="34">
        <v>173</v>
      </c>
      <c r="AB33929" s="34">
        <v>155</v>
      </c>
      <c r="AC33929" s="34">
        <v>191</v>
      </c>
    </row>
    <row r="33930" spans="1:29" x14ac:dyDescent="0.2">
      <c r="A33930" s="34" t="s">
        <v>94423</v>
      </c>
      <c r="B33930" s="34">
        <v>49</v>
      </c>
      <c r="C33930" s="34">
        <v>58</v>
      </c>
      <c r="D33930" s="34">
        <v>123</v>
      </c>
      <c r="E33930" s="34">
        <v>70</v>
      </c>
      <c r="F33930" s="34">
        <v>78</v>
      </c>
      <c r="G33930" s="34">
        <v>44</v>
      </c>
      <c r="H33930" s="34">
        <v>65</v>
      </c>
      <c r="I33930" s="34">
        <v>43</v>
      </c>
      <c r="J33930" s="34">
        <v>73</v>
      </c>
      <c r="K33930" s="34">
        <v>71</v>
      </c>
      <c r="L33930" s="34">
        <v>38</v>
      </c>
      <c r="M33930" s="34">
        <v>43</v>
      </c>
      <c r="N33930" s="34">
        <v>64</v>
      </c>
      <c r="O33930" s="34">
        <v>73</v>
      </c>
      <c r="P33930" s="34">
        <v>59</v>
      </c>
      <c r="Q33930" s="34">
        <v>75</v>
      </c>
      <c r="R33930" s="34">
        <v>89</v>
      </c>
      <c r="S33930" s="34">
        <v>58</v>
      </c>
      <c r="T33930" s="34">
        <v>68</v>
      </c>
      <c r="U33930" s="34">
        <v>50</v>
      </c>
      <c r="V33930" s="34">
        <v>110</v>
      </c>
      <c r="W33930" s="34">
        <v>47</v>
      </c>
      <c r="X33930" s="34">
        <v>85</v>
      </c>
      <c r="Y33930" s="34">
        <v>57</v>
      </c>
      <c r="Z33930" s="34">
        <v>88</v>
      </c>
      <c r="AA33930" s="34">
        <v>81</v>
      </c>
      <c r="AB33930" s="34">
        <v>64</v>
      </c>
      <c r="AC33930" s="34">
        <v>88</v>
      </c>
    </row>
    <row r="33931" spans="1:29" x14ac:dyDescent="0.2">
      <c r="A33931" s="34" t="s">
        <v>94424</v>
      </c>
      <c r="B33931" s="34">
        <v>135</v>
      </c>
      <c r="C33931" s="34">
        <v>234</v>
      </c>
      <c r="D33931" s="34">
        <v>392</v>
      </c>
      <c r="E33931" s="34">
        <v>272</v>
      </c>
      <c r="F33931" s="34">
        <v>331</v>
      </c>
      <c r="G33931" s="34">
        <v>278</v>
      </c>
      <c r="H33931" s="34">
        <v>329</v>
      </c>
      <c r="I33931" s="34">
        <v>244</v>
      </c>
      <c r="J33931" s="34">
        <v>316</v>
      </c>
      <c r="K33931" s="34">
        <v>215</v>
      </c>
      <c r="L33931" s="34">
        <v>210</v>
      </c>
      <c r="M33931" s="34">
        <v>191</v>
      </c>
      <c r="N33931" s="34">
        <v>305</v>
      </c>
      <c r="O33931" s="34">
        <v>189</v>
      </c>
      <c r="P33931" s="34">
        <v>305</v>
      </c>
      <c r="Q33931" s="34">
        <v>257</v>
      </c>
      <c r="R33931" s="34">
        <v>361</v>
      </c>
      <c r="S33931" s="34">
        <v>271</v>
      </c>
      <c r="T33931" s="34">
        <v>323</v>
      </c>
      <c r="U33931" s="34">
        <v>208</v>
      </c>
      <c r="V33931" s="34">
        <v>387</v>
      </c>
      <c r="W33931" s="34">
        <v>192</v>
      </c>
      <c r="X33931" s="34">
        <v>466</v>
      </c>
      <c r="Y33931" s="34">
        <v>198</v>
      </c>
      <c r="Z33931" s="34">
        <v>364</v>
      </c>
      <c r="AA33931" s="34">
        <v>289</v>
      </c>
      <c r="AB33931" s="34">
        <v>337</v>
      </c>
      <c r="AC33931" s="34">
        <v>370</v>
      </c>
    </row>
    <row r="33932" spans="1:29" x14ac:dyDescent="0.2">
      <c r="A33932" s="34" t="s">
        <v>94425</v>
      </c>
      <c r="B33932" s="34">
        <v>45</v>
      </c>
      <c r="C33932" s="34">
        <v>94</v>
      </c>
      <c r="D33932" s="34">
        <v>76</v>
      </c>
      <c r="E33932" s="34">
        <v>91</v>
      </c>
      <c r="F33932" s="34">
        <v>53</v>
      </c>
      <c r="G33932" s="34">
        <v>97</v>
      </c>
      <c r="H33932" s="34">
        <v>53</v>
      </c>
      <c r="I33932" s="34">
        <v>70</v>
      </c>
      <c r="J33932" s="34">
        <v>45</v>
      </c>
      <c r="K33932" s="34">
        <v>104</v>
      </c>
      <c r="L33932" s="34">
        <v>23</v>
      </c>
      <c r="M33932" s="34">
        <v>71</v>
      </c>
      <c r="N33932" s="34">
        <v>44</v>
      </c>
      <c r="O33932" s="34">
        <v>71</v>
      </c>
      <c r="P33932" s="34">
        <v>48</v>
      </c>
      <c r="Q33932" s="34">
        <v>67</v>
      </c>
      <c r="R33932" s="34">
        <v>53</v>
      </c>
      <c r="S33932" s="34">
        <v>102</v>
      </c>
      <c r="T33932" s="34">
        <v>35</v>
      </c>
      <c r="U33932" s="34">
        <v>48</v>
      </c>
      <c r="V33932" s="34">
        <v>67</v>
      </c>
      <c r="W33932" s="34">
        <v>72</v>
      </c>
      <c r="X33932" s="34">
        <v>91</v>
      </c>
      <c r="Y33932" s="34">
        <v>59</v>
      </c>
      <c r="Z33932" s="34">
        <v>88</v>
      </c>
      <c r="AA33932" s="34">
        <v>98</v>
      </c>
      <c r="AB33932" s="34">
        <v>41</v>
      </c>
      <c r="AC33932" s="34">
        <v>95</v>
      </c>
    </row>
    <row r="33933" spans="1:29" x14ac:dyDescent="0.2">
      <c r="A33933" s="34" t="s">
        <v>94426</v>
      </c>
      <c r="B33933" s="34">
        <v>57</v>
      </c>
      <c r="C33933" s="34">
        <v>81</v>
      </c>
      <c r="D33933" s="34">
        <v>126</v>
      </c>
      <c r="E33933" s="34">
        <v>105</v>
      </c>
      <c r="F33933" s="34">
        <v>111</v>
      </c>
      <c r="G33933" s="34">
        <v>97</v>
      </c>
      <c r="H33933" s="34">
        <v>65</v>
      </c>
      <c r="I33933" s="34">
        <v>101</v>
      </c>
      <c r="J33933" s="34">
        <v>72</v>
      </c>
      <c r="K33933" s="34">
        <v>56</v>
      </c>
      <c r="L33933" s="34">
        <v>52</v>
      </c>
      <c r="M33933" s="34">
        <v>53</v>
      </c>
      <c r="N33933" s="34">
        <v>62</v>
      </c>
      <c r="O33933" s="34">
        <v>78</v>
      </c>
      <c r="P33933" s="34">
        <v>78</v>
      </c>
      <c r="Q33933" s="34">
        <v>105</v>
      </c>
      <c r="R33933" s="34">
        <v>85</v>
      </c>
      <c r="S33933" s="34">
        <v>109</v>
      </c>
      <c r="T33933" s="34">
        <v>67</v>
      </c>
      <c r="U33933" s="34">
        <v>62</v>
      </c>
      <c r="V33933" s="34">
        <v>79</v>
      </c>
      <c r="W33933" s="34">
        <v>89</v>
      </c>
      <c r="X33933" s="34">
        <v>144</v>
      </c>
      <c r="Y33933" s="34">
        <v>85</v>
      </c>
      <c r="Z33933" s="34">
        <v>133</v>
      </c>
      <c r="AA33933" s="34">
        <v>75</v>
      </c>
      <c r="AB33933" s="34">
        <v>73</v>
      </c>
      <c r="AC33933" s="34">
        <v>112</v>
      </c>
    </row>
    <row r="33934" spans="1:29" x14ac:dyDescent="0.2">
      <c r="A33934" s="34" t="s">
        <v>94427</v>
      </c>
      <c r="B33934" s="34">
        <v>66</v>
      </c>
      <c r="C33934" s="34">
        <v>57</v>
      </c>
      <c r="D33934" s="34">
        <v>37</v>
      </c>
      <c r="E33934" s="34">
        <v>80</v>
      </c>
      <c r="F33934" s="34">
        <v>34</v>
      </c>
      <c r="G33934" s="34">
        <v>89</v>
      </c>
      <c r="H33934" s="34">
        <v>22</v>
      </c>
      <c r="I33934" s="34">
        <v>69</v>
      </c>
      <c r="J33934" s="34">
        <v>24</v>
      </c>
      <c r="K33934" s="34">
        <v>87</v>
      </c>
      <c r="L33934" s="34">
        <v>23</v>
      </c>
      <c r="M33934" s="34">
        <v>58</v>
      </c>
      <c r="N33934" s="34">
        <v>14</v>
      </c>
      <c r="O33934" s="34">
        <v>62</v>
      </c>
      <c r="P33934" s="34">
        <v>20</v>
      </c>
      <c r="Q33934" s="34">
        <v>69</v>
      </c>
      <c r="R33934" s="34">
        <v>67</v>
      </c>
      <c r="S33934" s="34">
        <v>70</v>
      </c>
      <c r="T33934" s="34">
        <v>40</v>
      </c>
      <c r="U33934" s="34">
        <v>69</v>
      </c>
      <c r="V33934" s="34">
        <v>26</v>
      </c>
      <c r="W33934" s="34">
        <v>93</v>
      </c>
      <c r="X33934" s="34">
        <v>40</v>
      </c>
      <c r="Y33934" s="34">
        <v>67</v>
      </c>
      <c r="Z33934" s="34">
        <v>48</v>
      </c>
      <c r="AA33934" s="34">
        <v>78</v>
      </c>
      <c r="AB33934" s="34">
        <v>58</v>
      </c>
      <c r="AC33934" s="34">
        <v>111</v>
      </c>
    </row>
    <row r="33935" spans="1:29" x14ac:dyDescent="0.2">
      <c r="A33935" s="34" t="s">
        <v>94428</v>
      </c>
      <c r="B33935" s="34">
        <v>21</v>
      </c>
      <c r="C33935" s="34">
        <v>14</v>
      </c>
      <c r="D33935" s="34">
        <v>28</v>
      </c>
      <c r="E33935" s="34">
        <v>15</v>
      </c>
      <c r="F33935" s="34">
        <v>25</v>
      </c>
      <c r="G33935" s="34">
        <v>13</v>
      </c>
      <c r="H33935" s="34">
        <v>21</v>
      </c>
      <c r="I33935" s="34">
        <v>9</v>
      </c>
      <c r="J33935" s="34">
        <v>10</v>
      </c>
      <c r="K33935" s="34">
        <v>18</v>
      </c>
      <c r="L33935" s="34">
        <v>5</v>
      </c>
      <c r="M33935" s="34">
        <v>18</v>
      </c>
      <c r="N33935" s="34">
        <v>12</v>
      </c>
      <c r="O33935" s="34">
        <v>19</v>
      </c>
      <c r="P33935" s="34">
        <v>14</v>
      </c>
      <c r="Q33935" s="34">
        <v>27</v>
      </c>
      <c r="R33935" s="34">
        <v>8</v>
      </c>
      <c r="S33935" s="34">
        <v>5</v>
      </c>
      <c r="T33935" s="34">
        <v>13</v>
      </c>
      <c r="U33935" s="34">
        <v>16</v>
      </c>
      <c r="V33935" s="34">
        <v>7</v>
      </c>
      <c r="W33935" s="34">
        <v>18</v>
      </c>
      <c r="X33935" s="34">
        <v>19</v>
      </c>
      <c r="Y33935" s="34">
        <v>11</v>
      </c>
      <c r="Z33935" s="34">
        <v>16</v>
      </c>
      <c r="AA33935" s="34">
        <v>16</v>
      </c>
      <c r="AB33935" s="34">
        <v>25</v>
      </c>
      <c r="AC33935" s="34">
        <v>33</v>
      </c>
    </row>
    <row r="33936" spans="1:29" x14ac:dyDescent="0.2">
      <c r="A33936" s="34" t="s">
        <v>94429</v>
      </c>
      <c r="B33936" s="34">
        <v>66</v>
      </c>
      <c r="C33936" s="34">
        <v>34</v>
      </c>
      <c r="D33936" s="34">
        <v>83</v>
      </c>
      <c r="E33936" s="34">
        <v>93</v>
      </c>
      <c r="F33936" s="34">
        <v>71</v>
      </c>
      <c r="G33936" s="34">
        <v>85</v>
      </c>
      <c r="H33936" s="34">
        <v>61</v>
      </c>
      <c r="I33936" s="34">
        <v>51</v>
      </c>
      <c r="J33936" s="34">
        <v>39</v>
      </c>
      <c r="K33936" s="34">
        <v>79</v>
      </c>
      <c r="L33936" s="34">
        <v>31</v>
      </c>
      <c r="M33936" s="34">
        <v>77</v>
      </c>
      <c r="N33936" s="34">
        <v>36</v>
      </c>
      <c r="O33936" s="34">
        <v>59</v>
      </c>
      <c r="P33936" s="34">
        <v>33</v>
      </c>
      <c r="Q33936" s="34">
        <v>81</v>
      </c>
      <c r="R33936" s="34">
        <v>61</v>
      </c>
      <c r="S33936" s="34">
        <v>75</v>
      </c>
      <c r="T33936" s="34">
        <v>45</v>
      </c>
      <c r="U33936" s="34">
        <v>59</v>
      </c>
      <c r="V33936" s="34">
        <v>60</v>
      </c>
      <c r="W33936" s="34">
        <v>56</v>
      </c>
      <c r="X33936" s="34">
        <v>59</v>
      </c>
      <c r="Y33936" s="34">
        <v>74</v>
      </c>
      <c r="Z33936" s="34">
        <v>75</v>
      </c>
      <c r="AA33936" s="34">
        <v>101</v>
      </c>
      <c r="AB33936" s="34">
        <v>59</v>
      </c>
      <c r="AC33936" s="34">
        <v>114</v>
      </c>
    </row>
    <row r="33937" spans="1:29" x14ac:dyDescent="0.2">
      <c r="A33937" s="34" t="s">
        <v>94430</v>
      </c>
      <c r="B33937" s="34">
        <v>52</v>
      </c>
      <c r="C33937" s="34">
        <v>97</v>
      </c>
      <c r="D33937" s="34">
        <v>84</v>
      </c>
      <c r="E33937" s="34">
        <v>106</v>
      </c>
      <c r="F33937" s="34">
        <v>90</v>
      </c>
      <c r="G33937" s="34">
        <v>95</v>
      </c>
      <c r="H33937" s="34">
        <v>71</v>
      </c>
      <c r="I33937" s="34">
        <v>76</v>
      </c>
      <c r="J33937" s="34">
        <v>68</v>
      </c>
      <c r="K33937" s="34">
        <v>82</v>
      </c>
      <c r="L33937" s="34">
        <v>35</v>
      </c>
      <c r="M33937" s="34">
        <v>74</v>
      </c>
      <c r="N33937" s="34">
        <v>50</v>
      </c>
      <c r="O33937" s="34">
        <v>84</v>
      </c>
      <c r="P33937" s="34">
        <v>68</v>
      </c>
      <c r="Q33937" s="34">
        <v>94</v>
      </c>
      <c r="R33937" s="34">
        <v>100</v>
      </c>
      <c r="S33937" s="34">
        <v>98</v>
      </c>
      <c r="T33937" s="34">
        <v>41</v>
      </c>
      <c r="U33937" s="34">
        <v>82</v>
      </c>
      <c r="V33937" s="34">
        <v>87</v>
      </c>
      <c r="W33937" s="34">
        <v>84</v>
      </c>
      <c r="X33937" s="34">
        <v>102</v>
      </c>
      <c r="Y33937" s="34">
        <v>92</v>
      </c>
      <c r="Z33937" s="34">
        <v>68</v>
      </c>
      <c r="AA33937" s="34">
        <v>94</v>
      </c>
      <c r="AB33937" s="34">
        <v>75</v>
      </c>
      <c r="AC33937" s="34">
        <v>117</v>
      </c>
    </row>
    <row r="33938" spans="1:29" x14ac:dyDescent="0.2">
      <c r="A33938" s="34" t="s">
        <v>94431</v>
      </c>
      <c r="B33938" s="34">
        <v>50</v>
      </c>
      <c r="C33938" s="34">
        <v>108</v>
      </c>
      <c r="D33938" s="34">
        <v>70</v>
      </c>
      <c r="E33938" s="34">
        <v>99</v>
      </c>
      <c r="F33938" s="34">
        <v>69</v>
      </c>
      <c r="G33938" s="34">
        <v>105</v>
      </c>
      <c r="H33938" s="34">
        <v>58</v>
      </c>
      <c r="I33938" s="34">
        <v>87</v>
      </c>
      <c r="J33938" s="34">
        <v>69</v>
      </c>
      <c r="K33938" s="34">
        <v>103</v>
      </c>
      <c r="L33938" s="34">
        <v>42</v>
      </c>
      <c r="M33938" s="34">
        <v>68</v>
      </c>
      <c r="N33938" s="34">
        <v>51</v>
      </c>
      <c r="O33938" s="34">
        <v>61</v>
      </c>
      <c r="P33938" s="34">
        <v>63</v>
      </c>
      <c r="Q33938" s="34">
        <v>106</v>
      </c>
      <c r="R33938" s="34">
        <v>75</v>
      </c>
      <c r="S33938" s="34">
        <v>101</v>
      </c>
      <c r="T33938" s="34">
        <v>70</v>
      </c>
      <c r="U33938" s="34">
        <v>85</v>
      </c>
      <c r="V33938" s="34">
        <v>88</v>
      </c>
      <c r="W33938" s="34">
        <v>105</v>
      </c>
      <c r="X33938" s="34">
        <v>82</v>
      </c>
      <c r="Y33938" s="34">
        <v>125</v>
      </c>
      <c r="Z33938" s="34">
        <v>89</v>
      </c>
      <c r="AA33938" s="34">
        <v>127</v>
      </c>
      <c r="AB33938" s="34">
        <v>72</v>
      </c>
      <c r="AC33938" s="34">
        <v>120</v>
      </c>
    </row>
    <row r="33939" spans="1:29" x14ac:dyDescent="0.2">
      <c r="A33939" s="34" t="s">
        <v>94432</v>
      </c>
      <c r="B33939" s="34">
        <v>57</v>
      </c>
      <c r="C33939" s="34">
        <v>42</v>
      </c>
      <c r="D33939" s="34">
        <v>52</v>
      </c>
      <c r="E33939" s="34">
        <v>43</v>
      </c>
      <c r="F33939" s="34">
        <v>63</v>
      </c>
      <c r="G33939" s="34">
        <v>43</v>
      </c>
      <c r="H33939" s="34">
        <v>51</v>
      </c>
      <c r="I33939" s="34">
        <v>39</v>
      </c>
      <c r="J33939" s="34">
        <v>77</v>
      </c>
      <c r="K33939" s="34">
        <v>48</v>
      </c>
      <c r="L33939" s="34">
        <v>39</v>
      </c>
      <c r="M33939" s="34">
        <v>38</v>
      </c>
      <c r="N33939" s="34">
        <v>52</v>
      </c>
      <c r="O33939" s="34">
        <v>39</v>
      </c>
      <c r="P33939" s="34">
        <v>56</v>
      </c>
      <c r="Q33939" s="34">
        <v>62</v>
      </c>
      <c r="R33939" s="34">
        <v>66</v>
      </c>
      <c r="S33939" s="34">
        <v>48</v>
      </c>
      <c r="T33939" s="34">
        <v>65</v>
      </c>
      <c r="U33939" s="34">
        <v>61</v>
      </c>
      <c r="V33939" s="34">
        <v>65</v>
      </c>
      <c r="W33939" s="34">
        <v>75</v>
      </c>
      <c r="X33939" s="34">
        <v>78</v>
      </c>
      <c r="Y33939" s="34">
        <v>79</v>
      </c>
      <c r="Z33939" s="34">
        <v>51</v>
      </c>
      <c r="AA33939" s="34">
        <v>52</v>
      </c>
      <c r="AB33939" s="34">
        <v>77</v>
      </c>
      <c r="AC33939" s="34">
        <v>75</v>
      </c>
    </row>
    <row r="33940" spans="1:29" x14ac:dyDescent="0.2">
      <c r="A33940" s="34" t="s">
        <v>94433</v>
      </c>
      <c r="B33940" s="34">
        <v>59</v>
      </c>
      <c r="C33940" s="34">
        <v>20</v>
      </c>
      <c r="D33940" s="34">
        <v>42</v>
      </c>
      <c r="E33940" s="34">
        <v>29</v>
      </c>
      <c r="F33940" s="34">
        <v>18</v>
      </c>
      <c r="G33940" s="34">
        <v>17</v>
      </c>
      <c r="H33940" s="34">
        <v>17</v>
      </c>
      <c r="I33940" s="34">
        <v>21</v>
      </c>
      <c r="J33940" s="34">
        <v>20</v>
      </c>
      <c r="K33940" s="34">
        <v>29</v>
      </c>
      <c r="L33940" s="34">
        <v>32</v>
      </c>
      <c r="M33940" s="34">
        <v>20</v>
      </c>
      <c r="N33940" s="34">
        <v>31</v>
      </c>
      <c r="O33940" s="34">
        <v>11</v>
      </c>
      <c r="P33940" s="34">
        <v>15</v>
      </c>
      <c r="Q33940" s="34">
        <v>38</v>
      </c>
      <c r="R33940" s="34">
        <v>25</v>
      </c>
      <c r="S33940" s="34">
        <v>32</v>
      </c>
      <c r="T33940" s="34">
        <v>16</v>
      </c>
      <c r="U33940" s="34">
        <v>21</v>
      </c>
      <c r="V33940" s="34">
        <v>26</v>
      </c>
      <c r="W33940" s="34">
        <v>22</v>
      </c>
      <c r="X33940" s="34">
        <v>15</v>
      </c>
      <c r="Y33940" s="34">
        <v>28</v>
      </c>
      <c r="Z33940" s="34">
        <v>39</v>
      </c>
      <c r="AA33940" s="34">
        <v>29</v>
      </c>
      <c r="AB33940" s="34">
        <v>24</v>
      </c>
      <c r="AC33940" s="34">
        <v>33</v>
      </c>
    </row>
    <row r="33941" spans="1:29" x14ac:dyDescent="0.2">
      <c r="A33941" s="34" t="s">
        <v>94434</v>
      </c>
      <c r="B33941" s="34">
        <v>32</v>
      </c>
      <c r="C33941" s="34">
        <v>27</v>
      </c>
      <c r="D33941" s="34">
        <v>31</v>
      </c>
      <c r="E33941" s="34">
        <v>21</v>
      </c>
      <c r="F33941" s="34">
        <v>24</v>
      </c>
      <c r="G33941" s="34">
        <v>20</v>
      </c>
      <c r="H33941" s="34">
        <v>34</v>
      </c>
      <c r="I33941" s="34">
        <v>23</v>
      </c>
      <c r="J33941" s="34">
        <v>13</v>
      </c>
      <c r="K33941" s="34">
        <v>29</v>
      </c>
      <c r="L33941" s="34">
        <v>29</v>
      </c>
      <c r="M33941" s="34">
        <v>26</v>
      </c>
      <c r="N33941" s="34">
        <v>19</v>
      </c>
      <c r="O33941" s="34">
        <v>24</v>
      </c>
      <c r="P33941" s="34">
        <v>24</v>
      </c>
      <c r="Q33941" s="34">
        <v>40</v>
      </c>
      <c r="R33941" s="34">
        <v>40</v>
      </c>
      <c r="S33941" s="34">
        <v>39</v>
      </c>
      <c r="T33941" s="34">
        <v>41</v>
      </c>
      <c r="U33941" s="34">
        <v>15</v>
      </c>
      <c r="V33941" s="34">
        <v>35</v>
      </c>
      <c r="W33941" s="34">
        <v>12</v>
      </c>
      <c r="X33941" s="34">
        <v>45</v>
      </c>
      <c r="Y33941" s="34">
        <v>19</v>
      </c>
      <c r="Z33941" s="34">
        <v>46</v>
      </c>
      <c r="AA33941" s="34">
        <v>25</v>
      </c>
      <c r="AB33941" s="34">
        <v>31</v>
      </c>
      <c r="AC33941" s="34">
        <v>50</v>
      </c>
    </row>
    <row r="33942" spans="1:29" x14ac:dyDescent="0.2">
      <c r="A33942" s="34" t="s">
        <v>94435</v>
      </c>
      <c r="B33942" s="34">
        <v>73</v>
      </c>
      <c r="C33942" s="34">
        <v>60</v>
      </c>
      <c r="D33942" s="34">
        <v>72</v>
      </c>
      <c r="E33942" s="34">
        <v>77</v>
      </c>
      <c r="F33942" s="34">
        <v>76</v>
      </c>
      <c r="G33942" s="34">
        <v>85</v>
      </c>
      <c r="H33942" s="34">
        <v>68</v>
      </c>
      <c r="I33942" s="34">
        <v>53</v>
      </c>
      <c r="J33942" s="34">
        <v>60</v>
      </c>
      <c r="K33942" s="34">
        <v>72</v>
      </c>
      <c r="L33942" s="34">
        <v>40</v>
      </c>
      <c r="M33942" s="34">
        <v>38</v>
      </c>
      <c r="N33942" s="34">
        <v>55</v>
      </c>
      <c r="O33942" s="34">
        <v>42</v>
      </c>
      <c r="P33942" s="34">
        <v>44</v>
      </c>
      <c r="Q33942" s="34">
        <v>65</v>
      </c>
      <c r="R33942" s="34">
        <v>62</v>
      </c>
      <c r="S33942" s="34">
        <v>81</v>
      </c>
      <c r="T33942" s="34">
        <v>56</v>
      </c>
      <c r="U33942" s="34">
        <v>56</v>
      </c>
      <c r="V33942" s="34">
        <v>68</v>
      </c>
      <c r="W33942" s="34">
        <v>69</v>
      </c>
      <c r="X33942" s="34">
        <v>71</v>
      </c>
      <c r="Y33942" s="34">
        <v>69</v>
      </c>
      <c r="Z33942" s="34">
        <v>62</v>
      </c>
      <c r="AA33942" s="34">
        <v>95</v>
      </c>
      <c r="AB33942" s="34">
        <v>67</v>
      </c>
      <c r="AC33942" s="34">
        <v>105</v>
      </c>
    </row>
    <row r="33943" spans="1:29" x14ac:dyDescent="0.2">
      <c r="A33943" s="34" t="s">
        <v>94436</v>
      </c>
      <c r="B33943" s="34">
        <v>52</v>
      </c>
      <c r="C33943" s="34">
        <v>86</v>
      </c>
      <c r="D33943" s="34">
        <v>41</v>
      </c>
      <c r="E33943" s="34">
        <v>54</v>
      </c>
      <c r="F33943" s="34">
        <v>64</v>
      </c>
      <c r="G33943" s="34">
        <v>74</v>
      </c>
      <c r="H33943" s="34">
        <v>45</v>
      </c>
      <c r="I33943" s="34">
        <v>60</v>
      </c>
      <c r="J33943" s="34">
        <v>33</v>
      </c>
      <c r="K33943" s="34">
        <v>122</v>
      </c>
      <c r="L33943" s="34">
        <v>22</v>
      </c>
      <c r="M33943" s="34">
        <v>32</v>
      </c>
      <c r="N33943" s="34">
        <v>39</v>
      </c>
      <c r="O33943" s="34">
        <v>49</v>
      </c>
      <c r="P33943" s="34">
        <v>41</v>
      </c>
      <c r="Q33943" s="34">
        <v>61</v>
      </c>
      <c r="R33943" s="34">
        <v>47</v>
      </c>
      <c r="S33943" s="34">
        <v>70</v>
      </c>
      <c r="T33943" s="34">
        <v>24</v>
      </c>
      <c r="U33943" s="34">
        <v>49</v>
      </c>
      <c r="V33943" s="34">
        <v>51</v>
      </c>
      <c r="W33943" s="34">
        <v>69</v>
      </c>
      <c r="X33943" s="34">
        <v>51</v>
      </c>
      <c r="Y33943" s="34">
        <v>51</v>
      </c>
      <c r="Z33943" s="34">
        <v>41</v>
      </c>
      <c r="AA33943" s="34">
        <v>88</v>
      </c>
      <c r="AB33943" s="34">
        <v>43</v>
      </c>
      <c r="AC33943" s="34">
        <v>98</v>
      </c>
    </row>
    <row r="33944" spans="1:29" x14ac:dyDescent="0.2">
      <c r="A33944" s="34" t="s">
        <v>94437</v>
      </c>
      <c r="B33944" s="34">
        <v>112</v>
      </c>
      <c r="C33944" s="34">
        <v>121</v>
      </c>
      <c r="D33944" s="34">
        <v>231</v>
      </c>
      <c r="E33944" s="34">
        <v>175</v>
      </c>
      <c r="F33944" s="34">
        <v>167</v>
      </c>
      <c r="G33944" s="34">
        <v>157</v>
      </c>
      <c r="H33944" s="34">
        <v>131</v>
      </c>
      <c r="I33944" s="34">
        <v>140</v>
      </c>
      <c r="J33944" s="34">
        <v>123</v>
      </c>
      <c r="K33944" s="34">
        <v>168</v>
      </c>
      <c r="L33944" s="34">
        <v>81</v>
      </c>
      <c r="M33944" s="34">
        <v>119</v>
      </c>
      <c r="N33944" s="34">
        <v>126</v>
      </c>
      <c r="O33944" s="34">
        <v>127</v>
      </c>
      <c r="P33944" s="34">
        <v>142</v>
      </c>
      <c r="Q33944" s="34">
        <v>197</v>
      </c>
      <c r="R33944" s="34">
        <v>158</v>
      </c>
      <c r="S33944" s="34">
        <v>236</v>
      </c>
      <c r="T33944" s="34">
        <v>127</v>
      </c>
      <c r="U33944" s="34">
        <v>144</v>
      </c>
      <c r="V33944" s="34">
        <v>158</v>
      </c>
      <c r="W33944" s="34">
        <v>167</v>
      </c>
      <c r="X33944" s="34">
        <v>188</v>
      </c>
      <c r="Y33944" s="34">
        <v>144</v>
      </c>
      <c r="Z33944" s="34">
        <v>163</v>
      </c>
      <c r="AA33944" s="34">
        <v>160</v>
      </c>
      <c r="AB33944" s="34">
        <v>105</v>
      </c>
      <c r="AC33944" s="34">
        <v>272</v>
      </c>
    </row>
    <row r="33945" spans="1:29" x14ac:dyDescent="0.2">
      <c r="A33945" s="34" t="s">
        <v>94438</v>
      </c>
      <c r="B33945" s="34">
        <v>41</v>
      </c>
      <c r="C33945" s="34">
        <v>33</v>
      </c>
      <c r="D33945" s="34">
        <v>53</v>
      </c>
      <c r="E33945" s="34">
        <v>38</v>
      </c>
      <c r="F33945" s="34">
        <v>82</v>
      </c>
      <c r="G33945" s="34">
        <v>26</v>
      </c>
      <c r="H33945" s="34">
        <v>37</v>
      </c>
      <c r="I33945" s="34">
        <v>29</v>
      </c>
      <c r="J33945" s="34">
        <v>43</v>
      </c>
      <c r="K33945" s="34">
        <v>34</v>
      </c>
      <c r="L33945" s="34">
        <v>31</v>
      </c>
      <c r="M33945" s="34">
        <v>43</v>
      </c>
      <c r="N33945" s="34">
        <v>45</v>
      </c>
      <c r="O33945" s="34">
        <v>43</v>
      </c>
      <c r="P33945" s="34">
        <v>40</v>
      </c>
      <c r="Q33945" s="34">
        <v>66</v>
      </c>
      <c r="R33945" s="34">
        <v>40</v>
      </c>
      <c r="S33945" s="34">
        <v>54</v>
      </c>
      <c r="T33945" s="34">
        <v>45</v>
      </c>
      <c r="U33945" s="34">
        <v>55</v>
      </c>
      <c r="V33945" s="34">
        <v>66</v>
      </c>
      <c r="W33945" s="34">
        <v>50</v>
      </c>
      <c r="X33945" s="34">
        <v>72</v>
      </c>
      <c r="Y33945" s="34">
        <v>38</v>
      </c>
      <c r="Z33945" s="34">
        <v>42</v>
      </c>
      <c r="AA33945" s="34">
        <v>61</v>
      </c>
      <c r="AB33945" s="34">
        <v>73</v>
      </c>
      <c r="AC33945" s="34">
        <v>67</v>
      </c>
    </row>
    <row r="33946" spans="1:29" x14ac:dyDescent="0.2">
      <c r="A33946" s="34" t="s">
        <v>94439</v>
      </c>
      <c r="B33946" s="34">
        <v>70</v>
      </c>
      <c r="C33946" s="34">
        <v>74</v>
      </c>
      <c r="D33946" s="34">
        <v>107</v>
      </c>
      <c r="E33946" s="34">
        <v>95</v>
      </c>
      <c r="F33946" s="34">
        <v>96</v>
      </c>
      <c r="G33946" s="34">
        <v>65</v>
      </c>
      <c r="H33946" s="34">
        <v>81</v>
      </c>
      <c r="I33946" s="34">
        <v>78</v>
      </c>
      <c r="J33946" s="34">
        <v>65</v>
      </c>
      <c r="K33946" s="34">
        <v>144</v>
      </c>
      <c r="L33946" s="34">
        <v>57</v>
      </c>
      <c r="M33946" s="34">
        <v>96</v>
      </c>
      <c r="N33946" s="34">
        <v>73</v>
      </c>
      <c r="O33946" s="34">
        <v>63</v>
      </c>
      <c r="P33946" s="34">
        <v>69</v>
      </c>
      <c r="Q33946" s="34">
        <v>90</v>
      </c>
      <c r="R33946" s="34">
        <v>103</v>
      </c>
      <c r="S33946" s="34">
        <v>81</v>
      </c>
      <c r="T33946" s="34">
        <v>77</v>
      </c>
      <c r="U33946" s="34">
        <v>70</v>
      </c>
      <c r="V33946" s="34">
        <v>113</v>
      </c>
      <c r="W33946" s="34">
        <v>80</v>
      </c>
      <c r="X33946" s="34">
        <v>108</v>
      </c>
      <c r="Y33946" s="34">
        <v>78</v>
      </c>
      <c r="Z33946" s="34">
        <v>104</v>
      </c>
      <c r="AA33946" s="34">
        <v>148</v>
      </c>
      <c r="AB33946" s="34">
        <v>101</v>
      </c>
      <c r="AC33946" s="34">
        <v>133</v>
      </c>
    </row>
    <row r="33947" spans="1:29" x14ac:dyDescent="0.2">
      <c r="A33947" s="34" t="s">
        <v>94440</v>
      </c>
      <c r="B33947" s="34">
        <v>80</v>
      </c>
      <c r="C33947" s="34">
        <v>104</v>
      </c>
      <c r="D33947" s="34">
        <v>112</v>
      </c>
      <c r="E33947" s="34">
        <v>105</v>
      </c>
      <c r="F33947" s="34">
        <v>70</v>
      </c>
      <c r="G33947" s="34">
        <v>104</v>
      </c>
      <c r="H33947" s="34">
        <v>63</v>
      </c>
      <c r="I33947" s="34">
        <v>126</v>
      </c>
      <c r="J33947" s="34">
        <v>83</v>
      </c>
      <c r="K33947" s="34">
        <v>107</v>
      </c>
      <c r="L33947" s="34">
        <v>68</v>
      </c>
      <c r="M33947" s="34">
        <v>104</v>
      </c>
      <c r="N33947" s="34">
        <v>77</v>
      </c>
      <c r="O33947" s="34">
        <v>72</v>
      </c>
      <c r="P33947" s="34">
        <v>77</v>
      </c>
      <c r="Q33947" s="34">
        <v>143</v>
      </c>
      <c r="R33947" s="34">
        <v>123</v>
      </c>
      <c r="S33947" s="34">
        <v>187</v>
      </c>
      <c r="T33947" s="34">
        <v>81</v>
      </c>
      <c r="U33947" s="34">
        <v>104</v>
      </c>
      <c r="V33947" s="34">
        <v>85</v>
      </c>
      <c r="W33947" s="34">
        <v>126</v>
      </c>
      <c r="X33947" s="34">
        <v>127</v>
      </c>
      <c r="Y33947" s="34">
        <v>104</v>
      </c>
      <c r="Z33947" s="34">
        <v>107</v>
      </c>
      <c r="AA33947" s="34">
        <v>161</v>
      </c>
      <c r="AB33947" s="34">
        <v>113</v>
      </c>
      <c r="AC33947" s="34">
        <v>207</v>
      </c>
    </row>
    <row r="33948" spans="1:29" x14ac:dyDescent="0.2">
      <c r="A33948" s="34" t="s">
        <v>94441</v>
      </c>
      <c r="B33948" s="34">
        <v>236</v>
      </c>
      <c r="C33948" s="34">
        <v>118</v>
      </c>
      <c r="D33948" s="34">
        <v>201</v>
      </c>
      <c r="E33948" s="34">
        <v>131</v>
      </c>
      <c r="F33948" s="34">
        <v>168</v>
      </c>
      <c r="G33948" s="34">
        <v>107</v>
      </c>
      <c r="H33948" s="34">
        <v>144</v>
      </c>
      <c r="I33948" s="34">
        <v>92</v>
      </c>
      <c r="J33948" s="34">
        <v>171</v>
      </c>
      <c r="K33948" s="34">
        <v>128</v>
      </c>
      <c r="L33948" s="34">
        <v>87</v>
      </c>
      <c r="M33948" s="34">
        <v>143</v>
      </c>
      <c r="N33948" s="34">
        <v>131</v>
      </c>
      <c r="O33948" s="34">
        <v>103</v>
      </c>
      <c r="P33948" s="34">
        <v>140</v>
      </c>
      <c r="Q33948" s="34">
        <v>162</v>
      </c>
      <c r="R33948" s="34">
        <v>169</v>
      </c>
      <c r="S33948" s="34">
        <v>181</v>
      </c>
      <c r="T33948" s="34">
        <v>140</v>
      </c>
      <c r="U33948" s="34">
        <v>103</v>
      </c>
      <c r="V33948" s="34">
        <v>177</v>
      </c>
      <c r="W33948" s="34">
        <v>126</v>
      </c>
      <c r="X33948" s="34">
        <v>279</v>
      </c>
      <c r="Y33948" s="34">
        <v>133</v>
      </c>
      <c r="Z33948" s="34">
        <v>203</v>
      </c>
      <c r="AA33948" s="34">
        <v>135</v>
      </c>
      <c r="AB33948" s="34">
        <v>178</v>
      </c>
      <c r="AC33948" s="34">
        <v>223</v>
      </c>
    </row>
    <row r="33949" spans="1:29" x14ac:dyDescent="0.2">
      <c r="A33949" s="34" t="s">
        <v>94442</v>
      </c>
      <c r="B33949" s="34">
        <v>67</v>
      </c>
      <c r="C33949" s="34">
        <v>112</v>
      </c>
      <c r="D33949" s="34">
        <v>125</v>
      </c>
      <c r="E33949" s="34">
        <v>120</v>
      </c>
      <c r="F33949" s="34">
        <v>110</v>
      </c>
      <c r="G33949" s="34">
        <v>101</v>
      </c>
      <c r="H33949" s="34">
        <v>85</v>
      </c>
      <c r="I33949" s="34">
        <v>75</v>
      </c>
      <c r="J33949" s="34">
        <v>74</v>
      </c>
      <c r="K33949" s="34">
        <v>133</v>
      </c>
      <c r="L33949" s="34">
        <v>46</v>
      </c>
      <c r="M33949" s="34">
        <v>106</v>
      </c>
      <c r="N33949" s="34">
        <v>84</v>
      </c>
      <c r="O33949" s="34">
        <v>104</v>
      </c>
      <c r="P33949" s="34">
        <v>85</v>
      </c>
      <c r="Q33949" s="34">
        <v>143</v>
      </c>
      <c r="R33949" s="34">
        <v>70</v>
      </c>
      <c r="S33949" s="34">
        <v>149</v>
      </c>
      <c r="T33949" s="34">
        <v>59</v>
      </c>
      <c r="U33949" s="34">
        <v>104</v>
      </c>
      <c r="V33949" s="34">
        <v>90</v>
      </c>
      <c r="W33949" s="34">
        <v>111</v>
      </c>
      <c r="X33949" s="34">
        <v>105</v>
      </c>
      <c r="Y33949" s="34">
        <v>98</v>
      </c>
      <c r="Z33949" s="34">
        <v>118</v>
      </c>
      <c r="AA33949" s="34">
        <v>146</v>
      </c>
      <c r="AB33949" s="34">
        <v>88</v>
      </c>
      <c r="AC33949" s="34">
        <v>115</v>
      </c>
    </row>
    <row r="33950" spans="1:29" x14ac:dyDescent="0.2">
      <c r="A33950" s="34" t="s">
        <v>94443</v>
      </c>
      <c r="B33950" s="34">
        <v>63</v>
      </c>
      <c r="C33950" s="34">
        <v>61</v>
      </c>
      <c r="D33950" s="34">
        <v>70</v>
      </c>
      <c r="E33950" s="34">
        <v>98</v>
      </c>
      <c r="F33950" s="34">
        <v>90</v>
      </c>
      <c r="G33950" s="34">
        <v>115</v>
      </c>
      <c r="H33950" s="34">
        <v>86</v>
      </c>
      <c r="I33950" s="34">
        <v>105</v>
      </c>
      <c r="J33950" s="34">
        <v>45</v>
      </c>
      <c r="K33950" s="34">
        <v>140</v>
      </c>
      <c r="L33950" s="34">
        <v>49</v>
      </c>
      <c r="M33950" s="34">
        <v>99</v>
      </c>
      <c r="N33950" s="34">
        <v>45</v>
      </c>
      <c r="O33950" s="34">
        <v>88</v>
      </c>
      <c r="P33950" s="34">
        <v>79</v>
      </c>
      <c r="Q33950" s="34">
        <v>143</v>
      </c>
      <c r="R33950" s="34">
        <v>93</v>
      </c>
      <c r="S33950" s="34">
        <v>137</v>
      </c>
      <c r="T33950" s="34">
        <v>108</v>
      </c>
      <c r="U33950" s="34">
        <v>91</v>
      </c>
      <c r="V33950" s="34">
        <v>97</v>
      </c>
      <c r="W33950" s="34">
        <v>117</v>
      </c>
      <c r="X33950" s="34">
        <v>86</v>
      </c>
      <c r="Y33950" s="34">
        <v>134</v>
      </c>
      <c r="Z33950" s="34">
        <v>99</v>
      </c>
      <c r="AA33950" s="34">
        <v>116</v>
      </c>
      <c r="AB33950" s="34">
        <v>103</v>
      </c>
      <c r="AC33950" s="34">
        <v>177</v>
      </c>
    </row>
    <row r="33951" spans="1:29" x14ac:dyDescent="0.2">
      <c r="A33951" s="34" t="s">
        <v>94444</v>
      </c>
      <c r="B33951" s="34">
        <v>46</v>
      </c>
      <c r="C33951" s="34">
        <v>30</v>
      </c>
      <c r="D33951" s="34">
        <v>39</v>
      </c>
      <c r="E33951" s="34">
        <v>41</v>
      </c>
      <c r="F33951" s="34">
        <v>26</v>
      </c>
      <c r="G33951" s="34">
        <v>56</v>
      </c>
      <c r="H33951" s="34">
        <v>43</v>
      </c>
      <c r="I33951" s="34">
        <v>40</v>
      </c>
      <c r="J33951" s="34">
        <v>25</v>
      </c>
      <c r="K33951" s="34">
        <v>34</v>
      </c>
      <c r="L33951" s="34">
        <v>53</v>
      </c>
      <c r="M33951" s="34">
        <v>46</v>
      </c>
      <c r="N33951" s="34">
        <v>41</v>
      </c>
      <c r="O33951" s="34">
        <v>53</v>
      </c>
      <c r="P33951" s="34">
        <v>25</v>
      </c>
      <c r="Q33951" s="34">
        <v>69</v>
      </c>
      <c r="R33951" s="34">
        <v>50</v>
      </c>
      <c r="S33951" s="34">
        <v>38</v>
      </c>
      <c r="T33951" s="34">
        <v>28</v>
      </c>
      <c r="U33951" s="34">
        <v>34</v>
      </c>
      <c r="V33951" s="34">
        <v>39</v>
      </c>
      <c r="W33951" s="34">
        <v>73</v>
      </c>
      <c r="X33951" s="34">
        <v>42</v>
      </c>
      <c r="Y33951" s="34">
        <v>62</v>
      </c>
      <c r="Z33951" s="34">
        <v>38</v>
      </c>
      <c r="AA33951" s="34">
        <v>73</v>
      </c>
      <c r="AB33951" s="34">
        <v>22</v>
      </c>
      <c r="AC33951" s="34">
        <v>94</v>
      </c>
    </row>
    <row r="33952" spans="1:29" x14ac:dyDescent="0.2">
      <c r="A33952" s="34" t="s">
        <v>94445</v>
      </c>
      <c r="B33952" s="34">
        <v>31</v>
      </c>
      <c r="C33952" s="34">
        <v>30</v>
      </c>
      <c r="D33952" s="34">
        <v>27</v>
      </c>
      <c r="E33952" s="34">
        <v>26</v>
      </c>
      <c r="F33952" s="34">
        <v>38</v>
      </c>
      <c r="G33952" s="34">
        <v>34</v>
      </c>
      <c r="H33952" s="34">
        <v>30</v>
      </c>
      <c r="I33952" s="34">
        <v>15</v>
      </c>
      <c r="J33952" s="34">
        <v>9</v>
      </c>
      <c r="K33952" s="34">
        <v>36</v>
      </c>
      <c r="L33952" s="34">
        <v>23</v>
      </c>
      <c r="M33952" s="34">
        <v>11</v>
      </c>
      <c r="N33952" s="34">
        <v>28</v>
      </c>
      <c r="O33952" s="34">
        <v>26</v>
      </c>
      <c r="P33952" s="34">
        <v>24</v>
      </c>
      <c r="Q33952" s="34">
        <v>64</v>
      </c>
      <c r="R33952" s="34">
        <v>41</v>
      </c>
      <c r="S33952" s="34">
        <v>43</v>
      </c>
      <c r="T33952" s="34">
        <v>16</v>
      </c>
      <c r="U33952" s="34">
        <v>30</v>
      </c>
      <c r="V33952" s="34">
        <v>32</v>
      </c>
      <c r="W33952" s="34">
        <v>38</v>
      </c>
      <c r="X33952" s="34">
        <v>39</v>
      </c>
      <c r="Y33952" s="34">
        <v>25</v>
      </c>
      <c r="Z33952" s="34">
        <v>25</v>
      </c>
      <c r="AA33952" s="34">
        <v>31</v>
      </c>
      <c r="AB33952" s="34">
        <v>45</v>
      </c>
      <c r="AC33952" s="34">
        <v>48</v>
      </c>
    </row>
    <row r="33953" spans="1:29" x14ac:dyDescent="0.2">
      <c r="A33953" s="34" t="s">
        <v>94446</v>
      </c>
      <c r="B33953" s="34">
        <v>118</v>
      </c>
      <c r="C33953" s="34">
        <v>115</v>
      </c>
      <c r="D33953" s="34">
        <v>115</v>
      </c>
      <c r="E33953" s="34">
        <v>122</v>
      </c>
      <c r="F33953" s="34">
        <v>103</v>
      </c>
      <c r="G33953" s="34">
        <v>169</v>
      </c>
      <c r="H33953" s="34">
        <v>85</v>
      </c>
      <c r="I33953" s="34">
        <v>119</v>
      </c>
      <c r="J33953" s="34">
        <v>101</v>
      </c>
      <c r="K33953" s="34">
        <v>107</v>
      </c>
      <c r="L33953" s="34">
        <v>111</v>
      </c>
      <c r="M33953" s="34">
        <v>130</v>
      </c>
      <c r="N33953" s="34">
        <v>72</v>
      </c>
      <c r="O33953" s="34">
        <v>114</v>
      </c>
      <c r="P33953" s="34">
        <v>100</v>
      </c>
      <c r="Q33953" s="34">
        <v>185</v>
      </c>
      <c r="R33953" s="34">
        <v>118</v>
      </c>
      <c r="S33953" s="34">
        <v>129</v>
      </c>
      <c r="T33953" s="34">
        <v>135</v>
      </c>
      <c r="U33953" s="34">
        <v>103</v>
      </c>
      <c r="V33953" s="34">
        <v>118</v>
      </c>
      <c r="W33953" s="34">
        <v>167</v>
      </c>
      <c r="X33953" s="34">
        <v>115</v>
      </c>
      <c r="Y33953" s="34">
        <v>153</v>
      </c>
      <c r="Z33953" s="34">
        <v>97</v>
      </c>
      <c r="AA33953" s="34">
        <v>140</v>
      </c>
      <c r="AB33953" s="34">
        <v>144</v>
      </c>
      <c r="AC33953" s="34">
        <v>205</v>
      </c>
    </row>
    <row r="33954" spans="1:29" x14ac:dyDescent="0.2">
      <c r="A33954" s="34" t="s">
        <v>94447</v>
      </c>
      <c r="B33954" s="34">
        <v>14</v>
      </c>
      <c r="C33954" s="34">
        <v>14</v>
      </c>
      <c r="D33954" s="34">
        <v>11</v>
      </c>
      <c r="E33954" s="34">
        <v>27</v>
      </c>
      <c r="F33954" s="34">
        <v>11</v>
      </c>
      <c r="G33954" s="34">
        <v>23</v>
      </c>
      <c r="H33954" s="34">
        <v>12</v>
      </c>
      <c r="I33954" s="34">
        <v>15</v>
      </c>
      <c r="J33954" s="34">
        <v>13</v>
      </c>
      <c r="K33954" s="34">
        <v>21</v>
      </c>
      <c r="L33954" s="34">
        <v>6</v>
      </c>
      <c r="M33954" s="34">
        <v>17</v>
      </c>
      <c r="N33954" s="34">
        <v>9</v>
      </c>
      <c r="O33954" s="34">
        <v>10</v>
      </c>
      <c r="P33954" s="34">
        <v>12</v>
      </c>
      <c r="Q33954" s="34">
        <v>23</v>
      </c>
      <c r="R33954" s="34">
        <v>12</v>
      </c>
      <c r="S33954" s="34">
        <v>11</v>
      </c>
      <c r="T33954" s="34">
        <v>5</v>
      </c>
      <c r="U33954" s="34">
        <v>8</v>
      </c>
      <c r="V33954" s="34">
        <v>8</v>
      </c>
      <c r="W33954" s="34">
        <v>20</v>
      </c>
      <c r="X33954" s="34">
        <v>10</v>
      </c>
      <c r="Y33954" s="34">
        <v>13</v>
      </c>
      <c r="Z33954" s="34">
        <v>8</v>
      </c>
      <c r="AA33954" s="34">
        <v>24</v>
      </c>
      <c r="AB33954" s="34">
        <v>12</v>
      </c>
      <c r="AC33954" s="34">
        <v>23</v>
      </c>
    </row>
    <row r="33955" spans="1:29" x14ac:dyDescent="0.2">
      <c r="A33955" s="34" t="s">
        <v>94448</v>
      </c>
      <c r="B33955" s="34">
        <v>51</v>
      </c>
      <c r="C33955" s="34">
        <v>23</v>
      </c>
      <c r="D33955" s="34">
        <v>43</v>
      </c>
      <c r="E33955" s="34">
        <v>28</v>
      </c>
      <c r="F33955" s="34">
        <v>33</v>
      </c>
      <c r="G33955" s="34">
        <v>33</v>
      </c>
      <c r="H33955" s="34">
        <v>23</v>
      </c>
      <c r="I33955" s="34">
        <v>29</v>
      </c>
      <c r="J33955" s="34">
        <v>48</v>
      </c>
      <c r="K33955" s="34">
        <v>40</v>
      </c>
      <c r="L33955" s="34">
        <v>24</v>
      </c>
      <c r="M33955" s="34">
        <v>28</v>
      </c>
      <c r="N33955" s="34">
        <v>34</v>
      </c>
      <c r="O33955" s="34">
        <v>26</v>
      </c>
      <c r="P33955" s="34">
        <v>31</v>
      </c>
      <c r="Q33955" s="34">
        <v>25</v>
      </c>
      <c r="R33955" s="34">
        <v>52</v>
      </c>
      <c r="S33955" s="34">
        <v>28</v>
      </c>
      <c r="T33955" s="34">
        <v>37</v>
      </c>
      <c r="U33955" s="34">
        <v>33</v>
      </c>
      <c r="V33955" s="34">
        <v>35</v>
      </c>
      <c r="W33955" s="34">
        <v>37</v>
      </c>
      <c r="X33955" s="34">
        <v>32</v>
      </c>
      <c r="Y33955" s="34">
        <v>35</v>
      </c>
      <c r="Z33955" s="34">
        <v>46</v>
      </c>
      <c r="AA33955" s="34">
        <v>23</v>
      </c>
      <c r="AB33955" s="34">
        <v>63</v>
      </c>
      <c r="AC33955" s="34">
        <v>54</v>
      </c>
    </row>
    <row r="33956" spans="1:29" x14ac:dyDescent="0.2">
      <c r="A33956" s="34" t="s">
        <v>94449</v>
      </c>
      <c r="B33956" s="34">
        <v>47</v>
      </c>
      <c r="C33956" s="34">
        <v>42</v>
      </c>
      <c r="D33956" s="34">
        <v>53</v>
      </c>
      <c r="E33956" s="34">
        <v>42</v>
      </c>
      <c r="F33956" s="34">
        <v>44</v>
      </c>
      <c r="G33956" s="34">
        <v>17</v>
      </c>
      <c r="H33956" s="34">
        <v>34</v>
      </c>
      <c r="I33956" s="34">
        <v>31</v>
      </c>
      <c r="J33956" s="34">
        <v>34</v>
      </c>
      <c r="K33956" s="34">
        <v>38</v>
      </c>
      <c r="L33956" s="34">
        <v>39</v>
      </c>
      <c r="M33956" s="34">
        <v>41</v>
      </c>
      <c r="N33956" s="34">
        <v>55</v>
      </c>
      <c r="O33956" s="34">
        <v>33</v>
      </c>
      <c r="P33956" s="34">
        <v>52</v>
      </c>
      <c r="Q33956" s="34">
        <v>68</v>
      </c>
      <c r="R33956" s="34">
        <v>52</v>
      </c>
      <c r="S33956" s="34">
        <v>46</v>
      </c>
      <c r="T33956" s="34">
        <v>48</v>
      </c>
      <c r="U33956" s="34">
        <v>45</v>
      </c>
      <c r="V33956" s="34">
        <v>34</v>
      </c>
      <c r="W33956" s="34">
        <v>34</v>
      </c>
      <c r="X33956" s="34">
        <v>43</v>
      </c>
      <c r="Y33956" s="34">
        <v>61</v>
      </c>
      <c r="Z33956" s="34">
        <v>38</v>
      </c>
      <c r="AA33956" s="34">
        <v>59</v>
      </c>
      <c r="AB33956" s="34">
        <v>29</v>
      </c>
      <c r="AC33956" s="34">
        <v>57</v>
      </c>
    </row>
    <row r="33957" spans="1:29" x14ac:dyDescent="0.2">
      <c r="A33957" s="34" t="s">
        <v>94450</v>
      </c>
      <c r="B33957" s="34">
        <v>90</v>
      </c>
      <c r="C33957" s="34">
        <v>72</v>
      </c>
      <c r="D33957" s="34">
        <v>126</v>
      </c>
      <c r="E33957" s="34">
        <v>83</v>
      </c>
      <c r="F33957" s="34">
        <v>113</v>
      </c>
      <c r="G33957" s="34">
        <v>80</v>
      </c>
      <c r="H33957" s="34">
        <v>92</v>
      </c>
      <c r="I33957" s="34">
        <v>64</v>
      </c>
      <c r="J33957" s="34">
        <v>72</v>
      </c>
      <c r="K33957" s="34">
        <v>82</v>
      </c>
      <c r="L33957" s="34">
        <v>55</v>
      </c>
      <c r="M33957" s="34">
        <v>58</v>
      </c>
      <c r="N33957" s="34">
        <v>97</v>
      </c>
      <c r="O33957" s="34">
        <v>73</v>
      </c>
      <c r="P33957" s="34">
        <v>73</v>
      </c>
      <c r="Q33957" s="34">
        <v>86</v>
      </c>
      <c r="R33957" s="34">
        <v>99</v>
      </c>
      <c r="S33957" s="34">
        <v>108</v>
      </c>
      <c r="T33957" s="34">
        <v>67</v>
      </c>
      <c r="U33957" s="34">
        <v>59</v>
      </c>
      <c r="V33957" s="34">
        <v>95</v>
      </c>
      <c r="W33957" s="34">
        <v>97</v>
      </c>
      <c r="X33957" s="34">
        <v>140</v>
      </c>
      <c r="Y33957" s="34">
        <v>72</v>
      </c>
      <c r="Z33957" s="34">
        <v>89</v>
      </c>
      <c r="AA33957" s="34">
        <v>123</v>
      </c>
      <c r="AB33957" s="34">
        <v>78</v>
      </c>
      <c r="AC33957" s="34">
        <v>120</v>
      </c>
    </row>
    <row r="33958" spans="1:29" x14ac:dyDescent="0.2">
      <c r="A33958" s="34" t="s">
        <v>94451</v>
      </c>
      <c r="B33958" s="34">
        <v>102</v>
      </c>
      <c r="C33958" s="34">
        <v>82</v>
      </c>
      <c r="D33958" s="34">
        <v>67</v>
      </c>
      <c r="E33958" s="34">
        <v>98</v>
      </c>
      <c r="F33958" s="34">
        <v>96</v>
      </c>
      <c r="G33958" s="34">
        <v>83</v>
      </c>
      <c r="H33958" s="34">
        <v>73</v>
      </c>
      <c r="I33958" s="34">
        <v>93</v>
      </c>
      <c r="J33958" s="34">
        <v>77</v>
      </c>
      <c r="K33958" s="34">
        <v>66</v>
      </c>
      <c r="L33958" s="34">
        <v>59</v>
      </c>
      <c r="M33958" s="34">
        <v>66</v>
      </c>
      <c r="N33958" s="34">
        <v>48</v>
      </c>
      <c r="O33958" s="34">
        <v>92</v>
      </c>
      <c r="P33958" s="34">
        <v>58</v>
      </c>
      <c r="Q33958" s="34">
        <v>143</v>
      </c>
      <c r="R33958" s="34">
        <v>71</v>
      </c>
      <c r="S33958" s="34">
        <v>142</v>
      </c>
      <c r="T33958" s="34">
        <v>68</v>
      </c>
      <c r="U33958" s="34">
        <v>81</v>
      </c>
      <c r="V33958" s="34">
        <v>60</v>
      </c>
      <c r="W33958" s="34">
        <v>159</v>
      </c>
      <c r="X33958" s="34">
        <v>71</v>
      </c>
      <c r="Y33958" s="34">
        <v>92</v>
      </c>
      <c r="Z33958" s="34">
        <v>76</v>
      </c>
      <c r="AA33958" s="34">
        <v>151</v>
      </c>
      <c r="AB33958" s="34">
        <v>91</v>
      </c>
      <c r="AC33958" s="34">
        <v>131</v>
      </c>
    </row>
    <row r="33959" spans="1:29" x14ac:dyDescent="0.2">
      <c r="A33959" s="34" t="s">
        <v>94452</v>
      </c>
      <c r="B33959" s="34">
        <v>30</v>
      </c>
      <c r="C33959" s="34">
        <v>71</v>
      </c>
      <c r="D33959" s="34">
        <v>52</v>
      </c>
      <c r="E33959" s="34">
        <v>87</v>
      </c>
      <c r="F33959" s="34">
        <v>31</v>
      </c>
      <c r="G33959" s="34">
        <v>88</v>
      </c>
      <c r="H33959" s="34">
        <v>35</v>
      </c>
      <c r="I33959" s="34">
        <v>48</v>
      </c>
      <c r="J33959" s="34">
        <v>22</v>
      </c>
      <c r="K33959" s="34">
        <v>52</v>
      </c>
      <c r="L33959" s="34">
        <v>5</v>
      </c>
      <c r="M33959" s="34">
        <v>42</v>
      </c>
      <c r="N33959" s="34">
        <v>40</v>
      </c>
      <c r="O33959" s="34">
        <v>39</v>
      </c>
      <c r="P33959" s="34">
        <v>25</v>
      </c>
      <c r="Q33959" s="34">
        <v>42</v>
      </c>
      <c r="R33959" s="34">
        <v>32</v>
      </c>
      <c r="S33959" s="34">
        <v>85</v>
      </c>
      <c r="T33959" s="34">
        <v>10</v>
      </c>
      <c r="U33959" s="34">
        <v>26</v>
      </c>
      <c r="V33959" s="34">
        <v>45</v>
      </c>
      <c r="W33959" s="34">
        <v>35</v>
      </c>
      <c r="X33959" s="34">
        <v>33</v>
      </c>
      <c r="Y33959" s="34">
        <v>8</v>
      </c>
      <c r="Z33959" s="34">
        <v>52</v>
      </c>
      <c r="AA33959" s="34">
        <v>64</v>
      </c>
      <c r="AB33959" s="34">
        <v>20</v>
      </c>
      <c r="AC33959" s="34">
        <v>75</v>
      </c>
    </row>
    <row r="33960" spans="1:29" x14ac:dyDescent="0.2">
      <c r="A33960" s="34" t="s">
        <v>94453</v>
      </c>
      <c r="B33960" s="34">
        <v>155</v>
      </c>
      <c r="C33960" s="34">
        <v>183</v>
      </c>
      <c r="D33960" s="34">
        <v>138</v>
      </c>
      <c r="E33960" s="34">
        <v>167</v>
      </c>
      <c r="F33960" s="34">
        <v>132</v>
      </c>
      <c r="G33960" s="34">
        <v>128</v>
      </c>
      <c r="H33960" s="34">
        <v>111</v>
      </c>
      <c r="I33960" s="34">
        <v>140</v>
      </c>
      <c r="J33960" s="34">
        <v>68</v>
      </c>
      <c r="K33960" s="34">
        <v>143</v>
      </c>
      <c r="L33960" s="34">
        <v>62</v>
      </c>
      <c r="M33960" s="34">
        <v>147</v>
      </c>
      <c r="N33960" s="34">
        <v>97</v>
      </c>
      <c r="O33960" s="34">
        <v>125</v>
      </c>
      <c r="P33960" s="34">
        <v>102</v>
      </c>
      <c r="Q33960" s="34">
        <v>157</v>
      </c>
      <c r="R33960" s="34">
        <v>121</v>
      </c>
      <c r="S33960" s="34">
        <v>244</v>
      </c>
      <c r="T33960" s="34">
        <v>109</v>
      </c>
      <c r="U33960" s="34">
        <v>127</v>
      </c>
      <c r="V33960" s="34">
        <v>147</v>
      </c>
      <c r="W33960" s="34">
        <v>148</v>
      </c>
      <c r="X33960" s="34">
        <v>163</v>
      </c>
      <c r="Y33960" s="34">
        <v>137</v>
      </c>
      <c r="Z33960" s="34">
        <v>176</v>
      </c>
      <c r="AA33960" s="34">
        <v>164</v>
      </c>
      <c r="AB33960" s="34">
        <v>180</v>
      </c>
      <c r="AC33960" s="34">
        <v>209</v>
      </c>
    </row>
    <row r="33961" spans="1:29" x14ac:dyDescent="0.2">
      <c r="A33961" s="34" t="s">
        <v>94454</v>
      </c>
      <c r="B33961" s="34">
        <v>51</v>
      </c>
      <c r="C33961" s="34">
        <v>65</v>
      </c>
      <c r="D33961" s="34">
        <v>74</v>
      </c>
      <c r="E33961" s="34">
        <v>60</v>
      </c>
      <c r="F33961" s="34">
        <v>67</v>
      </c>
      <c r="G33961" s="34">
        <v>34</v>
      </c>
      <c r="H33961" s="34">
        <v>65</v>
      </c>
      <c r="I33961" s="34">
        <v>56</v>
      </c>
      <c r="J33961" s="34">
        <v>50</v>
      </c>
      <c r="K33961" s="34">
        <v>66</v>
      </c>
      <c r="L33961" s="34">
        <v>32</v>
      </c>
      <c r="M33961" s="34">
        <v>61</v>
      </c>
      <c r="N33961" s="34">
        <v>53</v>
      </c>
      <c r="O33961" s="34">
        <v>44</v>
      </c>
      <c r="P33961" s="34">
        <v>52</v>
      </c>
      <c r="Q33961" s="34">
        <v>61</v>
      </c>
      <c r="R33961" s="34">
        <v>70</v>
      </c>
      <c r="S33961" s="34">
        <v>66</v>
      </c>
      <c r="T33961" s="34">
        <v>66</v>
      </c>
      <c r="U33961" s="34">
        <v>73</v>
      </c>
      <c r="V33961" s="34">
        <v>49</v>
      </c>
      <c r="W33961" s="34">
        <v>78</v>
      </c>
      <c r="X33961" s="34">
        <v>47</v>
      </c>
      <c r="Y33961" s="34">
        <v>70</v>
      </c>
      <c r="Z33961" s="34">
        <v>55</v>
      </c>
      <c r="AA33961" s="34">
        <v>57</v>
      </c>
      <c r="AB33961" s="34">
        <v>47</v>
      </c>
      <c r="AC33961" s="34">
        <v>71</v>
      </c>
    </row>
    <row r="33962" spans="1:29" x14ac:dyDescent="0.2">
      <c r="A33962" s="34" t="s">
        <v>94455</v>
      </c>
      <c r="B33962" s="34">
        <v>29</v>
      </c>
      <c r="C33962" s="34">
        <v>17</v>
      </c>
      <c r="D33962" s="34">
        <v>22</v>
      </c>
      <c r="E33962" s="34">
        <v>22</v>
      </c>
      <c r="F33962" s="34">
        <v>11</v>
      </c>
      <c r="G33962" s="34">
        <v>42</v>
      </c>
      <c r="H33962" s="34">
        <v>10</v>
      </c>
      <c r="I33962" s="34">
        <v>30</v>
      </c>
      <c r="J33962" s="34">
        <v>19</v>
      </c>
      <c r="K33962" s="34">
        <v>31</v>
      </c>
      <c r="L33962" s="34">
        <v>7</v>
      </c>
      <c r="M33962" s="34">
        <v>27</v>
      </c>
      <c r="N33962" s="34">
        <v>13</v>
      </c>
      <c r="O33962" s="34">
        <v>10</v>
      </c>
      <c r="P33962" s="34">
        <v>26</v>
      </c>
      <c r="Q33962" s="34">
        <v>36</v>
      </c>
      <c r="R33962" s="34">
        <v>20</v>
      </c>
      <c r="S33962" s="34">
        <v>26</v>
      </c>
      <c r="T33962" s="34">
        <v>13</v>
      </c>
      <c r="U33962" s="34">
        <v>15</v>
      </c>
      <c r="V33962" s="34">
        <v>27</v>
      </c>
      <c r="W33962" s="34">
        <v>10</v>
      </c>
      <c r="X33962" s="34">
        <v>24</v>
      </c>
      <c r="Y33962" s="34">
        <v>14</v>
      </c>
      <c r="Z33962" s="34">
        <v>27</v>
      </c>
      <c r="AA33962" s="34">
        <v>26</v>
      </c>
      <c r="AB33962" s="34">
        <v>19</v>
      </c>
      <c r="AC33962" s="34">
        <v>31</v>
      </c>
    </row>
    <row r="33963" spans="1:29" x14ac:dyDescent="0.2">
      <c r="A33963" s="34" t="s">
        <v>94456</v>
      </c>
      <c r="B33963" s="34">
        <v>13</v>
      </c>
      <c r="C33963" s="34">
        <v>10</v>
      </c>
      <c r="D33963" s="34">
        <v>7</v>
      </c>
      <c r="E33963" s="34">
        <v>8</v>
      </c>
      <c r="F33963" s="34">
        <v>6</v>
      </c>
      <c r="G33963" s="34">
        <v>11</v>
      </c>
      <c r="H33963" s="34">
        <v>2</v>
      </c>
      <c r="I33963" s="34">
        <v>1</v>
      </c>
      <c r="J33963" s="34">
        <v>1</v>
      </c>
      <c r="K33963" s="34">
        <v>8</v>
      </c>
      <c r="L33963" s="34">
        <v>1</v>
      </c>
      <c r="M33963" s="34">
        <v>5</v>
      </c>
      <c r="N33963" s="34">
        <v>1</v>
      </c>
      <c r="O33963" s="34">
        <v>3</v>
      </c>
      <c r="P33963" s="34">
        <v>2</v>
      </c>
      <c r="Q33963" s="34">
        <v>10</v>
      </c>
      <c r="R33963" s="34">
        <v>5</v>
      </c>
      <c r="S33963" s="34">
        <v>14</v>
      </c>
      <c r="T33963" s="34">
        <v>7</v>
      </c>
      <c r="U33963" s="34">
        <v>7</v>
      </c>
      <c r="V33963" s="34">
        <v>10</v>
      </c>
      <c r="W33963" s="34">
        <v>13</v>
      </c>
      <c r="X33963" s="34">
        <v>7</v>
      </c>
      <c r="Y33963" s="34">
        <v>3</v>
      </c>
      <c r="Z33963" s="34">
        <v>6</v>
      </c>
      <c r="AA33963" s="34">
        <v>7</v>
      </c>
      <c r="AB33963" s="34">
        <v>6</v>
      </c>
      <c r="AC33963" s="34">
        <v>21</v>
      </c>
    </row>
    <row r="33964" spans="1:29" x14ac:dyDescent="0.2">
      <c r="A33964" s="34" t="s">
        <v>94457</v>
      </c>
      <c r="B33964" s="34">
        <v>101</v>
      </c>
      <c r="C33964" s="34">
        <v>99</v>
      </c>
      <c r="D33964" s="34">
        <v>134</v>
      </c>
      <c r="E33964" s="34">
        <v>175</v>
      </c>
      <c r="F33964" s="34">
        <v>140</v>
      </c>
      <c r="G33964" s="34">
        <v>108</v>
      </c>
      <c r="H33964" s="34">
        <v>132</v>
      </c>
      <c r="I33964" s="34">
        <v>132</v>
      </c>
      <c r="J33964" s="34">
        <v>119</v>
      </c>
      <c r="K33964" s="34">
        <v>207</v>
      </c>
      <c r="L33964" s="34">
        <v>95</v>
      </c>
      <c r="M33964" s="34">
        <v>99</v>
      </c>
      <c r="N33964" s="34">
        <v>117</v>
      </c>
      <c r="O33964" s="34">
        <v>117</v>
      </c>
      <c r="P33964" s="34">
        <v>101</v>
      </c>
      <c r="Q33964" s="34">
        <v>147</v>
      </c>
      <c r="R33964" s="34">
        <v>168</v>
      </c>
      <c r="S33964" s="34">
        <v>161</v>
      </c>
      <c r="T33964" s="34">
        <v>116</v>
      </c>
      <c r="U33964" s="34">
        <v>108</v>
      </c>
      <c r="V33964" s="34">
        <v>124</v>
      </c>
      <c r="W33964" s="34">
        <v>150</v>
      </c>
      <c r="X33964" s="34">
        <v>168</v>
      </c>
      <c r="Y33964" s="34">
        <v>135</v>
      </c>
      <c r="Z33964" s="34">
        <v>165</v>
      </c>
      <c r="AA33964" s="34">
        <v>172</v>
      </c>
      <c r="AB33964" s="34">
        <v>177</v>
      </c>
      <c r="AC33964" s="34">
        <v>193</v>
      </c>
    </row>
    <row r="33965" spans="1:29" x14ac:dyDescent="0.2">
      <c r="A33965" s="34" t="s">
        <v>94458</v>
      </c>
      <c r="B33965" s="34">
        <v>40</v>
      </c>
      <c r="C33965" s="34">
        <v>64</v>
      </c>
      <c r="D33965" s="34">
        <v>61</v>
      </c>
      <c r="E33965" s="34">
        <v>43</v>
      </c>
      <c r="F33965" s="34">
        <v>43</v>
      </c>
      <c r="G33965" s="34">
        <v>60</v>
      </c>
      <c r="H33965" s="34">
        <v>19</v>
      </c>
      <c r="I33965" s="34">
        <v>48</v>
      </c>
      <c r="J33965" s="34">
        <v>31</v>
      </c>
      <c r="K33965" s="34">
        <v>64</v>
      </c>
      <c r="L33965" s="34">
        <v>20</v>
      </c>
      <c r="M33965" s="34">
        <v>38</v>
      </c>
      <c r="N33965" s="34">
        <v>45</v>
      </c>
      <c r="O33965" s="34">
        <v>53</v>
      </c>
      <c r="P33965" s="34">
        <v>40</v>
      </c>
      <c r="Q33965" s="34">
        <v>66</v>
      </c>
      <c r="R33965" s="34">
        <v>38</v>
      </c>
      <c r="S33965" s="34">
        <v>58</v>
      </c>
      <c r="T33965" s="34">
        <v>32</v>
      </c>
      <c r="U33965" s="34">
        <v>35</v>
      </c>
      <c r="V33965" s="34">
        <v>27</v>
      </c>
      <c r="W33965" s="34">
        <v>36</v>
      </c>
      <c r="X33965" s="34">
        <v>42</v>
      </c>
      <c r="Y33965" s="34">
        <v>26</v>
      </c>
      <c r="Z33965" s="34">
        <v>68</v>
      </c>
      <c r="AA33965" s="34">
        <v>58</v>
      </c>
      <c r="AB33965" s="34">
        <v>24</v>
      </c>
      <c r="AC33965" s="34">
        <v>68</v>
      </c>
    </row>
    <row r="33966" spans="1:29" x14ac:dyDescent="0.2">
      <c r="A33966" s="34" t="s">
        <v>94459</v>
      </c>
      <c r="B33966" s="34">
        <v>128</v>
      </c>
      <c r="C33966" s="34">
        <v>81</v>
      </c>
      <c r="D33966" s="34">
        <v>105</v>
      </c>
      <c r="E33966" s="34">
        <v>91</v>
      </c>
      <c r="F33966" s="34">
        <v>118</v>
      </c>
      <c r="G33966" s="34">
        <v>94</v>
      </c>
      <c r="H33966" s="34">
        <v>139</v>
      </c>
      <c r="I33966" s="34">
        <v>80</v>
      </c>
      <c r="J33966" s="34">
        <v>129</v>
      </c>
      <c r="K33966" s="34">
        <v>74</v>
      </c>
      <c r="L33966" s="34">
        <v>99</v>
      </c>
      <c r="M33966" s="34">
        <v>69</v>
      </c>
      <c r="N33966" s="34">
        <v>111</v>
      </c>
      <c r="O33966" s="34">
        <v>89</v>
      </c>
      <c r="P33966" s="34">
        <v>92</v>
      </c>
      <c r="Q33966" s="34">
        <v>126</v>
      </c>
      <c r="R33966" s="34">
        <v>162</v>
      </c>
      <c r="S33966" s="34">
        <v>110</v>
      </c>
      <c r="T33966" s="34">
        <v>116</v>
      </c>
      <c r="U33966" s="34">
        <v>81</v>
      </c>
      <c r="V33966" s="34">
        <v>118</v>
      </c>
      <c r="W33966" s="34">
        <v>118</v>
      </c>
      <c r="X33966" s="34">
        <v>154</v>
      </c>
      <c r="Y33966" s="34">
        <v>123</v>
      </c>
      <c r="Z33966" s="34">
        <v>97</v>
      </c>
      <c r="AA33966" s="34">
        <v>94</v>
      </c>
      <c r="AB33966" s="34">
        <v>178</v>
      </c>
      <c r="AC33966" s="34">
        <v>127</v>
      </c>
    </row>
    <row r="33967" spans="1:29" x14ac:dyDescent="0.2">
      <c r="A33967" s="34" t="s">
        <v>94460</v>
      </c>
      <c r="B33967" s="34">
        <v>68</v>
      </c>
      <c r="C33967" s="34">
        <v>37</v>
      </c>
      <c r="D33967" s="34">
        <v>56</v>
      </c>
      <c r="E33967" s="34">
        <v>51</v>
      </c>
      <c r="F33967" s="34">
        <v>56</v>
      </c>
      <c r="G33967" s="34">
        <v>41</v>
      </c>
      <c r="H33967" s="34">
        <v>61</v>
      </c>
      <c r="I33967" s="34">
        <v>34</v>
      </c>
      <c r="J33967" s="34">
        <v>46</v>
      </c>
      <c r="K33967" s="34">
        <v>66</v>
      </c>
      <c r="L33967" s="34">
        <v>29</v>
      </c>
      <c r="M33967" s="34">
        <v>51</v>
      </c>
      <c r="N33967" s="34">
        <v>54</v>
      </c>
      <c r="O33967" s="34">
        <v>57</v>
      </c>
      <c r="P33967" s="34">
        <v>53</v>
      </c>
      <c r="Q33967" s="34">
        <v>40</v>
      </c>
      <c r="R33967" s="34">
        <v>58</v>
      </c>
      <c r="S33967" s="34">
        <v>81</v>
      </c>
      <c r="T33967" s="34">
        <v>58</v>
      </c>
      <c r="U33967" s="34">
        <v>42</v>
      </c>
      <c r="V33967" s="34">
        <v>74</v>
      </c>
      <c r="W33967" s="34">
        <v>47</v>
      </c>
      <c r="X33967" s="34">
        <v>64</v>
      </c>
      <c r="Y33967" s="34">
        <v>51</v>
      </c>
      <c r="Z33967" s="34">
        <v>76</v>
      </c>
      <c r="AA33967" s="34">
        <v>55</v>
      </c>
      <c r="AB33967" s="34">
        <v>52</v>
      </c>
      <c r="AC33967" s="34">
        <v>80</v>
      </c>
    </row>
    <row r="33968" spans="1:29" x14ac:dyDescent="0.2">
      <c r="A33968" s="34" t="s">
        <v>94461</v>
      </c>
      <c r="B33968" s="34">
        <v>99</v>
      </c>
      <c r="C33968" s="34">
        <v>117</v>
      </c>
      <c r="D33968" s="34">
        <v>93</v>
      </c>
      <c r="E33968" s="34">
        <v>125</v>
      </c>
      <c r="F33968" s="34">
        <v>63</v>
      </c>
      <c r="G33968" s="34">
        <v>109</v>
      </c>
      <c r="H33968" s="34">
        <v>78</v>
      </c>
      <c r="I33968" s="34">
        <v>104</v>
      </c>
      <c r="J33968" s="34">
        <v>79</v>
      </c>
      <c r="K33968" s="34">
        <v>111</v>
      </c>
      <c r="L33968" s="34">
        <v>77</v>
      </c>
      <c r="M33968" s="34">
        <v>133</v>
      </c>
      <c r="N33968" s="34">
        <v>81</v>
      </c>
      <c r="O33968" s="34">
        <v>71</v>
      </c>
      <c r="P33968" s="34">
        <v>85</v>
      </c>
      <c r="Q33968" s="34">
        <v>117</v>
      </c>
      <c r="R33968" s="34">
        <v>123</v>
      </c>
      <c r="S33968" s="34">
        <v>117</v>
      </c>
      <c r="T33968" s="34">
        <v>91</v>
      </c>
      <c r="U33968" s="34">
        <v>111</v>
      </c>
      <c r="V33968" s="34">
        <v>112</v>
      </c>
      <c r="W33968" s="34">
        <v>92</v>
      </c>
      <c r="X33968" s="34">
        <v>105</v>
      </c>
      <c r="Y33968" s="34">
        <v>135</v>
      </c>
      <c r="Z33968" s="34">
        <v>67</v>
      </c>
      <c r="AA33968" s="34">
        <v>102</v>
      </c>
      <c r="AB33968" s="34">
        <v>87</v>
      </c>
      <c r="AC33968" s="34">
        <v>198</v>
      </c>
    </row>
    <row r="33969" spans="1:29" x14ac:dyDescent="0.2">
      <c r="A33969" s="34" t="s">
        <v>94462</v>
      </c>
      <c r="B33969" s="34">
        <v>268</v>
      </c>
      <c r="C33969" s="34">
        <v>100</v>
      </c>
      <c r="D33969" s="34">
        <v>148</v>
      </c>
      <c r="E33969" s="34">
        <v>162</v>
      </c>
      <c r="F33969" s="34">
        <v>158</v>
      </c>
      <c r="G33969" s="34">
        <v>169</v>
      </c>
      <c r="H33969" s="34">
        <v>186</v>
      </c>
      <c r="I33969" s="34">
        <v>134</v>
      </c>
      <c r="J33969" s="34">
        <v>175</v>
      </c>
      <c r="K33969" s="34">
        <v>149</v>
      </c>
      <c r="L33969" s="34">
        <v>220</v>
      </c>
      <c r="M33969" s="34">
        <v>106</v>
      </c>
      <c r="N33969" s="34">
        <v>135</v>
      </c>
      <c r="O33969" s="34">
        <v>109</v>
      </c>
      <c r="P33969" s="34">
        <v>193</v>
      </c>
      <c r="Q33969" s="34">
        <v>202</v>
      </c>
      <c r="R33969" s="34">
        <v>244</v>
      </c>
      <c r="S33969" s="34">
        <v>172</v>
      </c>
      <c r="T33969" s="34">
        <v>272</v>
      </c>
      <c r="U33969" s="34">
        <v>146</v>
      </c>
      <c r="V33969" s="34">
        <v>213</v>
      </c>
      <c r="W33969" s="34">
        <v>286</v>
      </c>
      <c r="X33969" s="34">
        <v>218</v>
      </c>
      <c r="Y33969" s="34">
        <v>215</v>
      </c>
      <c r="Z33969" s="34">
        <v>159</v>
      </c>
      <c r="AA33969" s="34">
        <v>185</v>
      </c>
      <c r="AB33969" s="34">
        <v>344</v>
      </c>
      <c r="AC33969" s="34">
        <v>312</v>
      </c>
    </row>
    <row r="33970" spans="1:29" x14ac:dyDescent="0.2">
      <c r="A33970" s="34" t="s">
        <v>94463</v>
      </c>
      <c r="B33970" s="34">
        <v>2</v>
      </c>
      <c r="C33970" s="34">
        <v>0</v>
      </c>
      <c r="D33970" s="34">
        <v>0</v>
      </c>
      <c r="E33970" s="34">
        <v>0</v>
      </c>
      <c r="F33970" s="34">
        <v>0</v>
      </c>
      <c r="G33970" s="34">
        <v>0</v>
      </c>
      <c r="H33970" s="34">
        <v>0</v>
      </c>
      <c r="I33970" s="34">
        <v>0</v>
      </c>
      <c r="J33970" s="34">
        <v>0</v>
      </c>
      <c r="K33970" s="34">
        <v>0</v>
      </c>
      <c r="L33970" s="34">
        <v>0</v>
      </c>
      <c r="M33970" s="34">
        <v>0</v>
      </c>
      <c r="N33970" s="34">
        <v>0</v>
      </c>
      <c r="O33970" s="34">
        <v>0</v>
      </c>
      <c r="P33970" s="34">
        <v>0</v>
      </c>
      <c r="Q33970" s="34">
        <v>0</v>
      </c>
      <c r="R33970" s="34">
        <v>0</v>
      </c>
      <c r="S33970" s="34">
        <v>0</v>
      </c>
      <c r="T33970" s="34">
        <v>0</v>
      </c>
      <c r="U33970" s="34">
        <v>0</v>
      </c>
      <c r="V33970" s="34">
        <v>0</v>
      </c>
      <c r="W33970" s="34">
        <v>0</v>
      </c>
      <c r="X33970" s="34">
        <v>0</v>
      </c>
      <c r="Y33970" s="34">
        <v>0</v>
      </c>
      <c r="Z33970" s="34">
        <v>0</v>
      </c>
      <c r="AA33970" s="34">
        <v>0</v>
      </c>
      <c r="AB33970" s="34">
        <v>0</v>
      </c>
      <c r="AC33970" s="34">
        <v>0</v>
      </c>
    </row>
    <row r="33971" spans="1:29" x14ac:dyDescent="0.2">
      <c r="A33971" s="34" t="s">
        <v>94464</v>
      </c>
      <c r="B33971" s="34">
        <v>33</v>
      </c>
      <c r="C33971" s="34">
        <v>57</v>
      </c>
      <c r="D33971" s="34">
        <v>49</v>
      </c>
      <c r="E33971" s="34">
        <v>46</v>
      </c>
      <c r="F33971" s="34">
        <v>55</v>
      </c>
      <c r="G33971" s="34">
        <v>32</v>
      </c>
      <c r="H33971" s="34">
        <v>46</v>
      </c>
      <c r="I33971" s="34">
        <v>46</v>
      </c>
      <c r="J33971" s="34">
        <v>25</v>
      </c>
      <c r="K33971" s="34">
        <v>35</v>
      </c>
      <c r="L33971" s="34">
        <v>22</v>
      </c>
      <c r="M33971" s="34">
        <v>30</v>
      </c>
      <c r="N33971" s="34">
        <v>32</v>
      </c>
      <c r="O33971" s="34">
        <v>29</v>
      </c>
      <c r="P33971" s="34">
        <v>30</v>
      </c>
      <c r="Q33971" s="34">
        <v>44</v>
      </c>
      <c r="R33971" s="34">
        <v>42</v>
      </c>
      <c r="S33971" s="34">
        <v>57</v>
      </c>
      <c r="T33971" s="34">
        <v>25</v>
      </c>
      <c r="U33971" s="34">
        <v>15</v>
      </c>
      <c r="V33971" s="34">
        <v>32</v>
      </c>
      <c r="W33971" s="34">
        <v>18</v>
      </c>
      <c r="X33971" s="34">
        <v>38</v>
      </c>
      <c r="Y33971" s="34">
        <v>14</v>
      </c>
      <c r="Z33971" s="34">
        <v>63</v>
      </c>
      <c r="AA33971" s="34">
        <v>30</v>
      </c>
      <c r="AB33971" s="34">
        <v>31</v>
      </c>
      <c r="AC33971" s="34">
        <v>47</v>
      </c>
    </row>
    <row r="33972" spans="1:29" x14ac:dyDescent="0.2">
      <c r="A33972" s="34" t="s">
        <v>94465</v>
      </c>
      <c r="B33972" s="34">
        <v>13</v>
      </c>
      <c r="C33972" s="34">
        <v>35</v>
      </c>
      <c r="D33972" s="34">
        <v>24</v>
      </c>
      <c r="E33972" s="34">
        <v>39</v>
      </c>
      <c r="F33972" s="34">
        <v>20</v>
      </c>
      <c r="G33972" s="34">
        <v>30</v>
      </c>
      <c r="H33972" s="34">
        <v>17</v>
      </c>
      <c r="I33972" s="34">
        <v>24</v>
      </c>
      <c r="J33972" s="34">
        <v>8</v>
      </c>
      <c r="K33972" s="34">
        <v>28</v>
      </c>
      <c r="L33972" s="34">
        <v>6</v>
      </c>
      <c r="M33972" s="34">
        <v>27</v>
      </c>
      <c r="N33972" s="34">
        <v>17</v>
      </c>
      <c r="O33972" s="34">
        <v>21</v>
      </c>
      <c r="P33972" s="34">
        <v>17</v>
      </c>
      <c r="Q33972" s="34">
        <v>28</v>
      </c>
      <c r="R33972" s="34">
        <v>17</v>
      </c>
      <c r="S33972" s="34">
        <v>46</v>
      </c>
      <c r="T33972" s="34">
        <v>7</v>
      </c>
      <c r="U33972" s="34">
        <v>19</v>
      </c>
      <c r="V33972" s="34">
        <v>9</v>
      </c>
      <c r="W33972" s="34">
        <v>24</v>
      </c>
      <c r="X33972" s="34">
        <v>16</v>
      </c>
      <c r="Y33972" s="34">
        <v>7</v>
      </c>
      <c r="Z33972" s="34">
        <v>19</v>
      </c>
      <c r="AA33972" s="34">
        <v>40</v>
      </c>
      <c r="AB33972" s="34">
        <v>12</v>
      </c>
      <c r="AC33972" s="34">
        <v>31</v>
      </c>
    </row>
    <row r="33973" spans="1:29" x14ac:dyDescent="0.2">
      <c r="A33973" s="34" t="s">
        <v>94466</v>
      </c>
      <c r="B33973" s="34">
        <v>29</v>
      </c>
      <c r="C33973" s="34">
        <v>93</v>
      </c>
      <c r="D33973" s="34">
        <v>67</v>
      </c>
      <c r="E33973" s="34">
        <v>68</v>
      </c>
      <c r="F33973" s="34">
        <v>36</v>
      </c>
      <c r="G33973" s="34">
        <v>79</v>
      </c>
      <c r="H33973" s="34">
        <v>46</v>
      </c>
      <c r="I33973" s="34">
        <v>50</v>
      </c>
      <c r="J33973" s="34">
        <v>29</v>
      </c>
      <c r="K33973" s="34">
        <v>74</v>
      </c>
      <c r="L33973" s="34">
        <v>10</v>
      </c>
      <c r="M33973" s="34">
        <v>48</v>
      </c>
      <c r="N33973" s="34">
        <v>42</v>
      </c>
      <c r="O33973" s="34">
        <v>43</v>
      </c>
      <c r="P33973" s="34">
        <v>51</v>
      </c>
      <c r="Q33973" s="34">
        <v>28</v>
      </c>
      <c r="R33973" s="34">
        <v>43</v>
      </c>
      <c r="S33973" s="34">
        <v>72</v>
      </c>
      <c r="T33973" s="34">
        <v>17</v>
      </c>
      <c r="U33973" s="34">
        <v>37</v>
      </c>
      <c r="V33973" s="34">
        <v>34</v>
      </c>
      <c r="W33973" s="34">
        <v>40</v>
      </c>
      <c r="X33973" s="34">
        <v>55</v>
      </c>
      <c r="Y33973" s="34">
        <v>24</v>
      </c>
      <c r="Z33973" s="34">
        <v>43</v>
      </c>
      <c r="AA33973" s="34">
        <v>63</v>
      </c>
      <c r="AB33973" s="34">
        <v>23</v>
      </c>
      <c r="AC33973" s="34">
        <v>84</v>
      </c>
    </row>
    <row r="33974" spans="1:29" x14ac:dyDescent="0.2">
      <c r="A33974" s="34" t="s">
        <v>94467</v>
      </c>
      <c r="B33974" s="34">
        <v>21</v>
      </c>
      <c r="C33974" s="34">
        <v>22</v>
      </c>
      <c r="D33974" s="34">
        <v>31</v>
      </c>
      <c r="E33974" s="34">
        <v>12</v>
      </c>
      <c r="F33974" s="34">
        <v>22</v>
      </c>
      <c r="G33974" s="34">
        <v>29</v>
      </c>
      <c r="H33974" s="34">
        <v>10</v>
      </c>
      <c r="I33974" s="34">
        <v>12</v>
      </c>
      <c r="J33974" s="34">
        <v>13</v>
      </c>
      <c r="K33974" s="34">
        <v>35</v>
      </c>
      <c r="L33974" s="34">
        <v>5</v>
      </c>
      <c r="M33974" s="34">
        <v>16</v>
      </c>
      <c r="N33974" s="34">
        <v>12</v>
      </c>
      <c r="O33974" s="34">
        <v>15</v>
      </c>
      <c r="P33974" s="34">
        <v>9</v>
      </c>
      <c r="Q33974" s="34">
        <v>19</v>
      </c>
      <c r="R33974" s="34">
        <v>16</v>
      </c>
      <c r="S33974" s="34">
        <v>28</v>
      </c>
      <c r="T33974" s="34">
        <v>6</v>
      </c>
      <c r="U33974" s="34">
        <v>13</v>
      </c>
      <c r="V33974" s="34">
        <v>16</v>
      </c>
      <c r="W33974" s="34">
        <v>13</v>
      </c>
      <c r="X33974" s="34">
        <v>19</v>
      </c>
      <c r="Y33974" s="34">
        <v>10</v>
      </c>
      <c r="Z33974" s="34">
        <v>31</v>
      </c>
      <c r="AA33974" s="34">
        <v>23</v>
      </c>
      <c r="AB33974" s="34">
        <v>7</v>
      </c>
      <c r="AC33974" s="34">
        <v>31</v>
      </c>
    </row>
    <row r="33975" spans="1:29" x14ac:dyDescent="0.2">
      <c r="A33975" s="34" t="s">
        <v>94468</v>
      </c>
      <c r="B33975" s="34">
        <v>10</v>
      </c>
      <c r="C33975" s="34">
        <v>16</v>
      </c>
      <c r="D33975" s="34">
        <v>15</v>
      </c>
      <c r="E33975" s="34">
        <v>15</v>
      </c>
      <c r="F33975" s="34">
        <v>5</v>
      </c>
      <c r="G33975" s="34">
        <v>2</v>
      </c>
      <c r="H33975" s="34">
        <v>8</v>
      </c>
      <c r="I33975" s="34">
        <v>2</v>
      </c>
      <c r="J33975" s="34">
        <v>3</v>
      </c>
      <c r="K33975" s="34">
        <v>12</v>
      </c>
      <c r="L33975" s="34">
        <v>3</v>
      </c>
      <c r="M33975" s="34">
        <v>8</v>
      </c>
      <c r="N33975" s="34">
        <v>11</v>
      </c>
      <c r="O33975" s="34">
        <v>4</v>
      </c>
      <c r="P33975" s="34">
        <v>9</v>
      </c>
      <c r="Q33975" s="34">
        <v>9</v>
      </c>
      <c r="R33975" s="34">
        <v>12</v>
      </c>
      <c r="S33975" s="34">
        <v>14</v>
      </c>
      <c r="T33975" s="34">
        <v>3</v>
      </c>
      <c r="U33975" s="34">
        <v>1</v>
      </c>
      <c r="V33975" s="34">
        <v>4</v>
      </c>
      <c r="W33975" s="34">
        <v>24</v>
      </c>
      <c r="X33975" s="34">
        <v>4</v>
      </c>
      <c r="Y33975" s="34">
        <v>4</v>
      </c>
      <c r="Z33975" s="34">
        <v>14</v>
      </c>
      <c r="AA33975" s="34">
        <v>14</v>
      </c>
      <c r="AB33975" s="34">
        <v>6</v>
      </c>
      <c r="AC33975" s="34">
        <v>12</v>
      </c>
    </row>
    <row r="33976" spans="1:29" x14ac:dyDescent="0.2">
      <c r="A33976" s="34" t="s">
        <v>94469</v>
      </c>
      <c r="B33976" s="34">
        <v>9</v>
      </c>
      <c r="C33976" s="34">
        <v>22</v>
      </c>
      <c r="D33976" s="34">
        <v>17</v>
      </c>
      <c r="E33976" s="34">
        <v>24</v>
      </c>
      <c r="F33976" s="34">
        <v>12</v>
      </c>
      <c r="G33976" s="34">
        <v>17</v>
      </c>
      <c r="H33976" s="34">
        <v>11</v>
      </c>
      <c r="I33976" s="34">
        <v>27</v>
      </c>
      <c r="J33976" s="34">
        <v>4</v>
      </c>
      <c r="K33976" s="34">
        <v>30</v>
      </c>
      <c r="L33976" s="34">
        <v>2</v>
      </c>
      <c r="M33976" s="34">
        <v>17</v>
      </c>
      <c r="N33976" s="34">
        <v>14</v>
      </c>
      <c r="O33976" s="34">
        <v>23</v>
      </c>
      <c r="P33976" s="34">
        <v>10</v>
      </c>
      <c r="Q33976" s="34">
        <v>15</v>
      </c>
      <c r="R33976" s="34">
        <v>13</v>
      </c>
      <c r="S33976" s="34">
        <v>27</v>
      </c>
      <c r="T33976" s="34">
        <v>9</v>
      </c>
      <c r="U33976" s="34">
        <v>10</v>
      </c>
      <c r="V33976" s="34">
        <v>23</v>
      </c>
      <c r="W33976" s="34">
        <v>20</v>
      </c>
      <c r="X33976" s="34">
        <v>23</v>
      </c>
      <c r="Y33976" s="34">
        <v>9</v>
      </c>
      <c r="Z33976" s="34">
        <v>24</v>
      </c>
      <c r="AA33976" s="34">
        <v>19</v>
      </c>
      <c r="AB33976" s="34">
        <v>9</v>
      </c>
      <c r="AC33976" s="34">
        <v>42</v>
      </c>
    </row>
    <row r="33977" spans="1:29" x14ac:dyDescent="0.2">
      <c r="A33977" s="34" t="s">
        <v>94470</v>
      </c>
      <c r="B33977" s="34">
        <v>8</v>
      </c>
      <c r="C33977" s="34">
        <v>14</v>
      </c>
      <c r="D33977" s="34">
        <v>14</v>
      </c>
      <c r="E33977" s="34">
        <v>30</v>
      </c>
      <c r="F33977" s="34">
        <v>1</v>
      </c>
      <c r="G33977" s="34">
        <v>10</v>
      </c>
      <c r="H33977" s="34">
        <v>6</v>
      </c>
      <c r="I33977" s="34">
        <v>13</v>
      </c>
      <c r="J33977" s="34">
        <v>11</v>
      </c>
      <c r="K33977" s="34">
        <v>24</v>
      </c>
      <c r="L33977" s="34">
        <v>0</v>
      </c>
      <c r="M33977" s="34">
        <v>13</v>
      </c>
      <c r="N33977" s="34">
        <v>7</v>
      </c>
      <c r="O33977" s="34">
        <v>8</v>
      </c>
      <c r="P33977" s="34">
        <v>6</v>
      </c>
      <c r="Q33977" s="34">
        <v>13</v>
      </c>
      <c r="R33977" s="34">
        <v>4</v>
      </c>
      <c r="S33977" s="34">
        <v>14</v>
      </c>
      <c r="T33977" s="34">
        <v>1</v>
      </c>
      <c r="U33977" s="34">
        <v>5</v>
      </c>
      <c r="V33977" s="34">
        <v>5</v>
      </c>
      <c r="W33977" s="34">
        <v>8</v>
      </c>
      <c r="X33977" s="34">
        <v>11</v>
      </c>
      <c r="Y33977" s="34">
        <v>4</v>
      </c>
      <c r="Z33977" s="34">
        <v>2</v>
      </c>
      <c r="AA33977" s="34">
        <v>13</v>
      </c>
      <c r="AB33977" s="34">
        <v>0</v>
      </c>
      <c r="AC33977" s="34">
        <v>20</v>
      </c>
    </row>
    <row r="33978" spans="1:29" x14ac:dyDescent="0.2">
      <c r="A33978" s="34" t="s">
        <v>94471</v>
      </c>
      <c r="B33978" s="34">
        <v>10</v>
      </c>
      <c r="C33978" s="34">
        <v>3</v>
      </c>
      <c r="D33978" s="34">
        <v>9</v>
      </c>
      <c r="E33978" s="34">
        <v>7</v>
      </c>
      <c r="F33978" s="34">
        <v>3</v>
      </c>
      <c r="G33978" s="34">
        <v>16</v>
      </c>
      <c r="H33978" s="34">
        <v>10</v>
      </c>
      <c r="I33978" s="34">
        <v>3</v>
      </c>
      <c r="J33978" s="34">
        <v>1</v>
      </c>
      <c r="K33978" s="34">
        <v>3</v>
      </c>
      <c r="L33978" s="34">
        <v>3</v>
      </c>
      <c r="M33978" s="34">
        <v>7</v>
      </c>
      <c r="N33978" s="34">
        <v>2</v>
      </c>
      <c r="O33978" s="34">
        <v>3</v>
      </c>
      <c r="P33978" s="34">
        <v>9</v>
      </c>
      <c r="Q33978" s="34">
        <v>5</v>
      </c>
      <c r="R33978" s="34">
        <v>8</v>
      </c>
      <c r="S33978" s="34">
        <v>12</v>
      </c>
      <c r="T33978" s="34">
        <v>1</v>
      </c>
      <c r="U33978" s="34">
        <v>3</v>
      </c>
      <c r="V33978" s="34">
        <v>8</v>
      </c>
      <c r="W33978" s="34">
        <v>9</v>
      </c>
      <c r="X33978" s="34">
        <v>12</v>
      </c>
      <c r="Y33978" s="34">
        <v>6</v>
      </c>
      <c r="Z33978" s="34">
        <v>6</v>
      </c>
      <c r="AA33978" s="34">
        <v>12</v>
      </c>
      <c r="AB33978" s="34">
        <v>12</v>
      </c>
      <c r="AC33978" s="34">
        <v>6</v>
      </c>
    </row>
    <row r="33979" spans="1:29" x14ac:dyDescent="0.2">
      <c r="A33979" s="34" t="s">
        <v>94472</v>
      </c>
      <c r="B33979" s="34">
        <v>4</v>
      </c>
      <c r="C33979" s="34">
        <v>10</v>
      </c>
      <c r="D33979" s="34">
        <v>1</v>
      </c>
      <c r="E33979" s="34">
        <v>3</v>
      </c>
      <c r="F33979" s="34">
        <v>4</v>
      </c>
      <c r="G33979" s="34">
        <v>6</v>
      </c>
      <c r="H33979" s="34">
        <v>1</v>
      </c>
      <c r="I33979" s="34">
        <v>1</v>
      </c>
      <c r="J33979" s="34">
        <v>0</v>
      </c>
      <c r="K33979" s="34">
        <v>3</v>
      </c>
      <c r="L33979" s="34">
        <v>0</v>
      </c>
      <c r="M33979" s="34">
        <v>2</v>
      </c>
      <c r="N33979" s="34">
        <v>4</v>
      </c>
      <c r="O33979" s="34">
        <v>4</v>
      </c>
      <c r="P33979" s="34">
        <v>1</v>
      </c>
      <c r="Q33979" s="34">
        <v>0</v>
      </c>
      <c r="R33979" s="34">
        <v>1</v>
      </c>
      <c r="S33979" s="34">
        <v>1</v>
      </c>
      <c r="T33979" s="34">
        <v>0</v>
      </c>
      <c r="U33979" s="34">
        <v>0</v>
      </c>
      <c r="V33979" s="34">
        <v>0</v>
      </c>
      <c r="W33979" s="34">
        <v>8</v>
      </c>
      <c r="X33979" s="34">
        <v>0</v>
      </c>
      <c r="Y33979" s="34">
        <v>1</v>
      </c>
      <c r="Z33979" s="34">
        <v>2</v>
      </c>
      <c r="AA33979" s="34">
        <v>4</v>
      </c>
      <c r="AB33979" s="34">
        <v>1</v>
      </c>
      <c r="AC33979" s="34">
        <v>3</v>
      </c>
    </row>
    <row r="33980" spans="1:29" x14ac:dyDescent="0.2">
      <c r="A33980" s="34" t="s">
        <v>94473</v>
      </c>
      <c r="B33980" s="34">
        <v>16</v>
      </c>
      <c r="C33980" s="34">
        <v>51</v>
      </c>
      <c r="D33980" s="34">
        <v>39</v>
      </c>
      <c r="E33980" s="34">
        <v>45</v>
      </c>
      <c r="F33980" s="34">
        <v>16</v>
      </c>
      <c r="G33980" s="34">
        <v>41</v>
      </c>
      <c r="H33980" s="34">
        <v>14</v>
      </c>
      <c r="I33980" s="34">
        <v>33</v>
      </c>
      <c r="J33980" s="34">
        <v>12</v>
      </c>
      <c r="K33980" s="34">
        <v>28</v>
      </c>
      <c r="L33980" s="34">
        <v>6</v>
      </c>
      <c r="M33980" s="34">
        <v>24</v>
      </c>
      <c r="N33980" s="34">
        <v>28</v>
      </c>
      <c r="O33980" s="34">
        <v>17</v>
      </c>
      <c r="P33980" s="34">
        <v>16</v>
      </c>
      <c r="Q33980" s="34">
        <v>20</v>
      </c>
      <c r="R33980" s="34">
        <v>10</v>
      </c>
      <c r="S33980" s="34">
        <v>33</v>
      </c>
      <c r="T33980" s="34">
        <v>16</v>
      </c>
      <c r="U33980" s="34">
        <v>20</v>
      </c>
      <c r="V33980" s="34">
        <v>22</v>
      </c>
      <c r="W33980" s="34">
        <v>21</v>
      </c>
      <c r="X33980" s="34">
        <v>30</v>
      </c>
      <c r="Y33980" s="34">
        <v>9</v>
      </c>
      <c r="Z33980" s="34">
        <v>43</v>
      </c>
      <c r="AA33980" s="34">
        <v>27</v>
      </c>
      <c r="AB33980" s="34">
        <v>8</v>
      </c>
      <c r="AC33980" s="34">
        <v>49</v>
      </c>
    </row>
    <row r="33981" spans="1:29" x14ac:dyDescent="0.2">
      <c r="A33981" s="34" t="s">
        <v>94474</v>
      </c>
      <c r="B33981" s="34">
        <v>6</v>
      </c>
      <c r="C33981" s="34">
        <v>6</v>
      </c>
      <c r="D33981" s="34">
        <v>7</v>
      </c>
      <c r="E33981" s="34">
        <v>24</v>
      </c>
      <c r="F33981" s="34">
        <v>8</v>
      </c>
      <c r="G33981" s="34">
        <v>4</v>
      </c>
      <c r="H33981" s="34">
        <v>2</v>
      </c>
      <c r="I33981" s="34">
        <v>7</v>
      </c>
      <c r="J33981" s="34">
        <v>7</v>
      </c>
      <c r="K33981" s="34">
        <v>26</v>
      </c>
      <c r="L33981" s="34">
        <v>3</v>
      </c>
      <c r="M33981" s="34">
        <v>8</v>
      </c>
      <c r="N33981" s="34">
        <v>4</v>
      </c>
      <c r="O33981" s="34">
        <v>15</v>
      </c>
      <c r="P33981" s="34">
        <v>2</v>
      </c>
      <c r="Q33981" s="34">
        <v>8</v>
      </c>
      <c r="R33981" s="34">
        <v>3</v>
      </c>
      <c r="S33981" s="34">
        <v>11</v>
      </c>
      <c r="T33981" s="34">
        <v>4</v>
      </c>
      <c r="U33981" s="34">
        <v>10</v>
      </c>
      <c r="V33981" s="34">
        <v>11</v>
      </c>
      <c r="W33981" s="34">
        <v>9</v>
      </c>
      <c r="X33981" s="34">
        <v>7</v>
      </c>
      <c r="Y33981" s="34">
        <v>4</v>
      </c>
      <c r="Z33981" s="34">
        <v>7</v>
      </c>
      <c r="AA33981" s="34">
        <v>14</v>
      </c>
      <c r="AB33981" s="34">
        <v>4</v>
      </c>
      <c r="AC33981" s="34">
        <v>27</v>
      </c>
    </row>
    <row r="33982" spans="1:29" x14ac:dyDescent="0.2">
      <c r="A33982" s="34" t="s">
        <v>94475</v>
      </c>
      <c r="B33982" s="34">
        <v>204</v>
      </c>
      <c r="C33982" s="34">
        <v>193</v>
      </c>
      <c r="D33982" s="34">
        <v>336</v>
      </c>
      <c r="E33982" s="34">
        <v>227</v>
      </c>
      <c r="F33982" s="34">
        <v>280</v>
      </c>
      <c r="G33982" s="34">
        <v>178</v>
      </c>
      <c r="H33982" s="34">
        <v>325</v>
      </c>
      <c r="I33982" s="34">
        <v>198</v>
      </c>
      <c r="J33982" s="34">
        <v>276</v>
      </c>
      <c r="K33982" s="34">
        <v>202</v>
      </c>
      <c r="L33982" s="34">
        <v>276</v>
      </c>
      <c r="M33982" s="34">
        <v>189</v>
      </c>
      <c r="N33982" s="34">
        <v>259</v>
      </c>
      <c r="O33982" s="34">
        <v>165</v>
      </c>
      <c r="P33982" s="34">
        <v>273</v>
      </c>
      <c r="Q33982" s="34">
        <v>290</v>
      </c>
      <c r="R33982" s="34">
        <v>416</v>
      </c>
      <c r="S33982" s="34">
        <v>298</v>
      </c>
      <c r="T33982" s="34">
        <v>419</v>
      </c>
      <c r="U33982" s="34">
        <v>251</v>
      </c>
      <c r="V33982" s="34">
        <v>348</v>
      </c>
      <c r="W33982" s="34">
        <v>321</v>
      </c>
      <c r="X33982" s="34">
        <v>315</v>
      </c>
      <c r="Y33982" s="34">
        <v>232</v>
      </c>
      <c r="Z33982" s="34">
        <v>343</v>
      </c>
      <c r="AA33982" s="34">
        <v>269</v>
      </c>
      <c r="AB33982" s="34">
        <v>389</v>
      </c>
      <c r="AC33982" s="34">
        <v>362</v>
      </c>
    </row>
    <row r="33983" spans="1:29" x14ac:dyDescent="0.2">
      <c r="A33983" s="34" t="s">
        <v>94476</v>
      </c>
      <c r="B33983" s="34">
        <v>17</v>
      </c>
      <c r="C33983" s="34">
        <v>27</v>
      </c>
      <c r="D33983" s="34">
        <v>5</v>
      </c>
      <c r="E33983" s="34">
        <v>12</v>
      </c>
      <c r="F33983" s="34">
        <v>10</v>
      </c>
      <c r="G33983" s="34">
        <v>6</v>
      </c>
      <c r="H33983" s="34">
        <v>6</v>
      </c>
      <c r="I33983" s="34">
        <v>7</v>
      </c>
      <c r="J33983" s="34">
        <v>5</v>
      </c>
      <c r="K33983" s="34">
        <v>1</v>
      </c>
      <c r="L33983" s="34">
        <v>1</v>
      </c>
      <c r="M33983" s="34">
        <v>11</v>
      </c>
      <c r="N33983" s="34">
        <v>6</v>
      </c>
      <c r="O33983" s="34">
        <v>5</v>
      </c>
      <c r="P33983" s="34">
        <v>5</v>
      </c>
      <c r="Q33983" s="34">
        <v>9</v>
      </c>
      <c r="R33983" s="34">
        <v>4</v>
      </c>
      <c r="S33983" s="34">
        <v>27</v>
      </c>
      <c r="T33983" s="34">
        <v>5</v>
      </c>
      <c r="U33983" s="34">
        <v>7</v>
      </c>
      <c r="V33983" s="34">
        <v>7</v>
      </c>
      <c r="W33983" s="34">
        <v>9</v>
      </c>
      <c r="X33983" s="34">
        <v>7</v>
      </c>
      <c r="Y33983" s="34">
        <v>5</v>
      </c>
      <c r="Z33983" s="34">
        <v>8</v>
      </c>
      <c r="AA33983" s="34">
        <v>5</v>
      </c>
      <c r="AB33983" s="34">
        <v>9</v>
      </c>
      <c r="AC33983" s="34">
        <v>13</v>
      </c>
    </row>
    <row r="33984" spans="1:29" x14ac:dyDescent="0.2">
      <c r="A33984" s="34" t="s">
        <v>94477</v>
      </c>
      <c r="B33984" s="34">
        <v>14</v>
      </c>
      <c r="C33984" s="34">
        <v>31</v>
      </c>
      <c r="D33984" s="34">
        <v>31</v>
      </c>
      <c r="E33984" s="34">
        <v>23</v>
      </c>
      <c r="F33984" s="34">
        <v>7</v>
      </c>
      <c r="G33984" s="34">
        <v>30</v>
      </c>
      <c r="H33984" s="34">
        <v>9</v>
      </c>
      <c r="I33984" s="34">
        <v>25</v>
      </c>
      <c r="J33984" s="34">
        <v>7</v>
      </c>
      <c r="K33984" s="34">
        <v>39</v>
      </c>
      <c r="L33984" s="34">
        <v>3</v>
      </c>
      <c r="M33984" s="34">
        <v>19</v>
      </c>
      <c r="N33984" s="34">
        <v>13</v>
      </c>
      <c r="O33984" s="34">
        <v>12</v>
      </c>
      <c r="P33984" s="34">
        <v>11</v>
      </c>
      <c r="Q33984" s="34">
        <v>28</v>
      </c>
      <c r="R33984" s="34">
        <v>9</v>
      </c>
      <c r="S33984" s="34">
        <v>28</v>
      </c>
      <c r="T33984" s="34">
        <v>3</v>
      </c>
      <c r="U33984" s="34">
        <v>15</v>
      </c>
      <c r="V33984" s="34">
        <v>15</v>
      </c>
      <c r="W33984" s="34">
        <v>15</v>
      </c>
      <c r="X33984" s="34">
        <v>18</v>
      </c>
      <c r="Y33984" s="34">
        <v>9</v>
      </c>
      <c r="Z33984" s="34">
        <v>29</v>
      </c>
      <c r="AA33984" s="34">
        <v>37</v>
      </c>
      <c r="AB33984" s="34">
        <v>6</v>
      </c>
      <c r="AC33984" s="34">
        <v>26</v>
      </c>
    </row>
    <row r="33985" spans="1:29" x14ac:dyDescent="0.2">
      <c r="A33985" s="34" t="s">
        <v>94478</v>
      </c>
      <c r="B33985" s="34">
        <v>17</v>
      </c>
      <c r="C33985" s="34">
        <v>41</v>
      </c>
      <c r="D33985" s="34">
        <v>33</v>
      </c>
      <c r="E33985" s="34">
        <v>36</v>
      </c>
      <c r="F33985" s="34">
        <v>20</v>
      </c>
      <c r="G33985" s="34">
        <v>35</v>
      </c>
      <c r="H33985" s="34">
        <v>21</v>
      </c>
      <c r="I33985" s="34">
        <v>51</v>
      </c>
      <c r="J33985" s="34">
        <v>11</v>
      </c>
      <c r="K33985" s="34">
        <v>42</v>
      </c>
      <c r="L33985" s="34">
        <v>10</v>
      </c>
      <c r="M33985" s="34">
        <v>35</v>
      </c>
      <c r="N33985" s="34">
        <v>19</v>
      </c>
      <c r="O33985" s="34">
        <v>41</v>
      </c>
      <c r="P33985" s="34">
        <v>29</v>
      </c>
      <c r="Q33985" s="34">
        <v>34</v>
      </c>
      <c r="R33985" s="34">
        <v>14</v>
      </c>
      <c r="S33985" s="34">
        <v>64</v>
      </c>
      <c r="T33985" s="34">
        <v>9</v>
      </c>
      <c r="U33985" s="34">
        <v>27</v>
      </c>
      <c r="V33985" s="34">
        <v>28</v>
      </c>
      <c r="W33985" s="34">
        <v>43</v>
      </c>
      <c r="X33985" s="34">
        <v>36</v>
      </c>
      <c r="Y33985" s="34">
        <v>23</v>
      </c>
      <c r="Z33985" s="34">
        <v>31</v>
      </c>
      <c r="AA33985" s="34">
        <v>30</v>
      </c>
      <c r="AB33985" s="34">
        <v>20</v>
      </c>
      <c r="AC33985" s="34">
        <v>46</v>
      </c>
    </row>
    <row r="33986" spans="1:29" x14ac:dyDescent="0.2">
      <c r="A33986" s="34" t="s">
        <v>94479</v>
      </c>
      <c r="B33986" s="34">
        <v>4</v>
      </c>
      <c r="C33986" s="34">
        <v>3</v>
      </c>
      <c r="D33986" s="34">
        <v>5</v>
      </c>
      <c r="E33986" s="34">
        <v>7</v>
      </c>
      <c r="F33986" s="34">
        <v>0</v>
      </c>
      <c r="G33986" s="34">
        <v>8</v>
      </c>
      <c r="H33986" s="34">
        <v>1</v>
      </c>
      <c r="I33986" s="34">
        <v>3</v>
      </c>
      <c r="J33986" s="34">
        <v>3</v>
      </c>
      <c r="K33986" s="34">
        <v>6</v>
      </c>
      <c r="L33986" s="34">
        <v>1</v>
      </c>
      <c r="M33986" s="34">
        <v>2</v>
      </c>
      <c r="N33986" s="34">
        <v>2</v>
      </c>
      <c r="O33986" s="34">
        <v>1</v>
      </c>
      <c r="P33986" s="34">
        <v>1</v>
      </c>
      <c r="Q33986" s="34">
        <v>2</v>
      </c>
      <c r="R33986" s="34">
        <v>2</v>
      </c>
      <c r="S33986" s="34">
        <v>6</v>
      </c>
      <c r="T33986" s="34">
        <v>0</v>
      </c>
      <c r="U33986" s="34">
        <v>4</v>
      </c>
      <c r="V33986" s="34">
        <v>4</v>
      </c>
      <c r="W33986" s="34">
        <v>6</v>
      </c>
      <c r="X33986" s="34">
        <v>15</v>
      </c>
      <c r="Y33986" s="34">
        <v>0</v>
      </c>
      <c r="Z33986" s="34">
        <v>8</v>
      </c>
      <c r="AA33986" s="34">
        <v>2</v>
      </c>
      <c r="AB33986" s="34">
        <v>2</v>
      </c>
      <c r="AC33986" s="34">
        <v>0</v>
      </c>
    </row>
    <row r="33987" spans="1:29" x14ac:dyDescent="0.2">
      <c r="A33987" s="34" t="s">
        <v>94480</v>
      </c>
      <c r="B33987" s="34">
        <v>15</v>
      </c>
      <c r="C33987" s="34">
        <v>14</v>
      </c>
      <c r="D33987" s="34">
        <v>29</v>
      </c>
      <c r="E33987" s="34">
        <v>29</v>
      </c>
      <c r="F33987" s="34">
        <v>18</v>
      </c>
      <c r="G33987" s="34">
        <v>29</v>
      </c>
      <c r="H33987" s="34">
        <v>14</v>
      </c>
      <c r="I33987" s="34">
        <v>13</v>
      </c>
      <c r="J33987" s="34">
        <v>6</v>
      </c>
      <c r="K33987" s="34">
        <v>21</v>
      </c>
      <c r="L33987" s="34">
        <v>3</v>
      </c>
      <c r="M33987" s="34">
        <v>16</v>
      </c>
      <c r="N33987" s="34">
        <v>5</v>
      </c>
      <c r="O33987" s="34">
        <v>11</v>
      </c>
      <c r="P33987" s="34">
        <v>5</v>
      </c>
      <c r="Q33987" s="34">
        <v>16</v>
      </c>
      <c r="R33987" s="34">
        <v>12</v>
      </c>
      <c r="S33987" s="34">
        <v>37</v>
      </c>
      <c r="T33987" s="34">
        <v>9</v>
      </c>
      <c r="U33987" s="34">
        <v>12</v>
      </c>
      <c r="V33987" s="34">
        <v>12</v>
      </c>
      <c r="W33987" s="34">
        <v>14</v>
      </c>
      <c r="X33987" s="34">
        <v>23</v>
      </c>
      <c r="Y33987" s="34">
        <v>11</v>
      </c>
      <c r="Z33987" s="34">
        <v>23</v>
      </c>
      <c r="AA33987" s="34">
        <v>28</v>
      </c>
      <c r="AB33987" s="34">
        <v>6</v>
      </c>
      <c r="AC33987" s="34">
        <v>26</v>
      </c>
    </row>
    <row r="33988" spans="1:29" x14ac:dyDescent="0.2">
      <c r="A33988" s="34" t="s">
        <v>94481</v>
      </c>
      <c r="B33988" s="34">
        <v>5</v>
      </c>
      <c r="C33988" s="34">
        <v>3</v>
      </c>
      <c r="D33988" s="34">
        <v>5</v>
      </c>
      <c r="E33988" s="34">
        <v>2</v>
      </c>
      <c r="F33988" s="34">
        <v>7</v>
      </c>
      <c r="G33988" s="34">
        <v>8</v>
      </c>
      <c r="H33988" s="34">
        <v>2</v>
      </c>
      <c r="I33988" s="34">
        <v>5</v>
      </c>
      <c r="J33988" s="34">
        <v>0</v>
      </c>
      <c r="K33988" s="34">
        <v>6</v>
      </c>
      <c r="L33988" s="34">
        <v>0</v>
      </c>
      <c r="M33988" s="34">
        <v>1</v>
      </c>
      <c r="N33988" s="34">
        <v>1</v>
      </c>
      <c r="O33988" s="34">
        <v>3</v>
      </c>
      <c r="P33988" s="34">
        <v>2</v>
      </c>
      <c r="Q33988" s="34">
        <v>6</v>
      </c>
      <c r="R33988" s="34">
        <v>4</v>
      </c>
      <c r="S33988" s="34">
        <v>3</v>
      </c>
      <c r="T33988" s="34">
        <v>2</v>
      </c>
      <c r="U33988" s="34">
        <v>6</v>
      </c>
      <c r="V33988" s="34">
        <v>2</v>
      </c>
      <c r="W33988" s="34">
        <v>13</v>
      </c>
      <c r="X33988" s="34">
        <v>1</v>
      </c>
      <c r="Y33988" s="34">
        <v>2</v>
      </c>
      <c r="Z33988" s="34">
        <v>4</v>
      </c>
      <c r="AA33988" s="34">
        <v>7</v>
      </c>
      <c r="AB33988" s="34">
        <v>0</v>
      </c>
      <c r="AC33988" s="34">
        <v>3</v>
      </c>
    </row>
    <row r="33989" spans="1:29" x14ac:dyDescent="0.2">
      <c r="A33989" s="34" t="s">
        <v>94482</v>
      </c>
      <c r="B33989" s="34">
        <v>13</v>
      </c>
      <c r="C33989" s="34">
        <v>27</v>
      </c>
      <c r="D33989" s="34">
        <v>34</v>
      </c>
      <c r="E33989" s="34">
        <v>47</v>
      </c>
      <c r="F33989" s="34">
        <v>14</v>
      </c>
      <c r="G33989" s="34">
        <v>50</v>
      </c>
      <c r="H33989" s="34">
        <v>13</v>
      </c>
      <c r="I33989" s="34">
        <v>19</v>
      </c>
      <c r="J33989" s="34">
        <v>13</v>
      </c>
      <c r="K33989" s="34">
        <v>22</v>
      </c>
      <c r="L33989" s="34">
        <v>4</v>
      </c>
      <c r="M33989" s="34">
        <v>31</v>
      </c>
      <c r="N33989" s="34">
        <v>8</v>
      </c>
      <c r="O33989" s="34">
        <v>26</v>
      </c>
      <c r="P33989" s="34">
        <v>11</v>
      </c>
      <c r="Q33989" s="34">
        <v>25</v>
      </c>
      <c r="R33989" s="34">
        <v>7</v>
      </c>
      <c r="S33989" s="34">
        <v>38</v>
      </c>
      <c r="T33989" s="34">
        <v>11</v>
      </c>
      <c r="U33989" s="34">
        <v>12</v>
      </c>
      <c r="V33989" s="34">
        <v>11</v>
      </c>
      <c r="W33989" s="34">
        <v>27</v>
      </c>
      <c r="X33989" s="34">
        <v>29</v>
      </c>
      <c r="Y33989" s="34">
        <v>14</v>
      </c>
      <c r="Z33989" s="34">
        <v>40</v>
      </c>
      <c r="AA33989" s="34">
        <v>24</v>
      </c>
      <c r="AB33989" s="34">
        <v>8</v>
      </c>
      <c r="AC33989" s="34">
        <v>48</v>
      </c>
    </row>
    <row r="33990" spans="1:29" x14ac:dyDescent="0.2">
      <c r="A33990" s="34" t="s">
        <v>94483</v>
      </c>
      <c r="B33990" s="34">
        <v>29</v>
      </c>
      <c r="C33990" s="34">
        <v>98</v>
      </c>
      <c r="D33990" s="34">
        <v>65</v>
      </c>
      <c r="E33990" s="34">
        <v>101</v>
      </c>
      <c r="F33990" s="34">
        <v>38</v>
      </c>
      <c r="G33990" s="34">
        <v>80</v>
      </c>
      <c r="H33990" s="34">
        <v>46</v>
      </c>
      <c r="I33990" s="34">
        <v>62</v>
      </c>
      <c r="J33990" s="34">
        <v>30</v>
      </c>
      <c r="K33990" s="34">
        <v>91</v>
      </c>
      <c r="L33990" s="34">
        <v>10</v>
      </c>
      <c r="M33990" s="34">
        <v>43</v>
      </c>
      <c r="N33990" s="34">
        <v>21</v>
      </c>
      <c r="O33990" s="34">
        <v>30</v>
      </c>
      <c r="P33990" s="34">
        <v>24</v>
      </c>
      <c r="Q33990" s="34">
        <v>50</v>
      </c>
      <c r="R33990" s="34">
        <v>34</v>
      </c>
      <c r="S33990" s="34">
        <v>89</v>
      </c>
      <c r="T33990" s="34">
        <v>19</v>
      </c>
      <c r="U33990" s="34">
        <v>29</v>
      </c>
      <c r="V33990" s="34">
        <v>43</v>
      </c>
      <c r="W33990" s="34">
        <v>52</v>
      </c>
      <c r="X33990" s="34">
        <v>70</v>
      </c>
      <c r="Y33990" s="34">
        <v>34</v>
      </c>
      <c r="Z33990" s="34">
        <v>50</v>
      </c>
      <c r="AA33990" s="34">
        <v>66</v>
      </c>
      <c r="AB33990" s="34">
        <v>20</v>
      </c>
      <c r="AC33990" s="34">
        <v>72</v>
      </c>
    </row>
    <row r="33991" spans="1:29" x14ac:dyDescent="0.2">
      <c r="A33991" s="34" t="s">
        <v>94484</v>
      </c>
      <c r="B33991" s="34">
        <v>6</v>
      </c>
      <c r="C33991" s="34">
        <v>13</v>
      </c>
      <c r="D33991" s="34">
        <v>13</v>
      </c>
      <c r="E33991" s="34">
        <v>14</v>
      </c>
      <c r="F33991" s="34">
        <v>9</v>
      </c>
      <c r="G33991" s="34">
        <v>20</v>
      </c>
      <c r="H33991" s="34">
        <v>7</v>
      </c>
      <c r="I33991" s="34">
        <v>1</v>
      </c>
      <c r="J33991" s="34">
        <v>3</v>
      </c>
      <c r="K33991" s="34">
        <v>18</v>
      </c>
      <c r="L33991" s="34">
        <v>2</v>
      </c>
      <c r="M33991" s="34">
        <v>6</v>
      </c>
      <c r="N33991" s="34">
        <v>3</v>
      </c>
      <c r="O33991" s="34">
        <v>8</v>
      </c>
      <c r="P33991" s="34">
        <v>10</v>
      </c>
      <c r="Q33991" s="34">
        <v>17</v>
      </c>
      <c r="R33991" s="34">
        <v>4</v>
      </c>
      <c r="S33991" s="34">
        <v>17</v>
      </c>
      <c r="T33991" s="34">
        <v>4</v>
      </c>
      <c r="U33991" s="34">
        <v>5</v>
      </c>
      <c r="V33991" s="34">
        <v>7</v>
      </c>
      <c r="W33991" s="34">
        <v>17</v>
      </c>
      <c r="X33991" s="34">
        <v>11</v>
      </c>
      <c r="Y33991" s="34">
        <v>3</v>
      </c>
      <c r="Z33991" s="34">
        <v>18</v>
      </c>
      <c r="AA33991" s="34">
        <v>16</v>
      </c>
      <c r="AB33991" s="34">
        <v>2</v>
      </c>
      <c r="AC33991" s="34">
        <v>19</v>
      </c>
    </row>
    <row r="33992" spans="1:29" x14ac:dyDescent="0.2">
      <c r="A33992" s="34" t="s">
        <v>94485</v>
      </c>
      <c r="B33992" s="34">
        <v>17</v>
      </c>
      <c r="C33992" s="34">
        <v>11</v>
      </c>
      <c r="D33992" s="34">
        <v>19</v>
      </c>
      <c r="E33992" s="34">
        <v>11</v>
      </c>
      <c r="F33992" s="34">
        <v>12</v>
      </c>
      <c r="G33992" s="34">
        <v>16</v>
      </c>
      <c r="H33992" s="34">
        <v>8</v>
      </c>
      <c r="I33992" s="34">
        <v>12</v>
      </c>
      <c r="J33992" s="34">
        <v>8</v>
      </c>
      <c r="K33992" s="34">
        <v>22</v>
      </c>
      <c r="L33992" s="34">
        <v>10</v>
      </c>
      <c r="M33992" s="34">
        <v>17</v>
      </c>
      <c r="N33992" s="34">
        <v>10</v>
      </c>
      <c r="O33992" s="34">
        <v>14</v>
      </c>
      <c r="P33992" s="34">
        <v>17</v>
      </c>
      <c r="Q33992" s="34">
        <v>9</v>
      </c>
      <c r="R33992" s="34">
        <v>12</v>
      </c>
      <c r="S33992" s="34">
        <v>17</v>
      </c>
      <c r="T33992" s="34">
        <v>3</v>
      </c>
      <c r="U33992" s="34">
        <v>6</v>
      </c>
      <c r="V33992" s="34">
        <v>6</v>
      </c>
      <c r="W33992" s="34">
        <v>9</v>
      </c>
      <c r="X33992" s="34">
        <v>13</v>
      </c>
      <c r="Y33992" s="34">
        <v>3</v>
      </c>
      <c r="Z33992" s="34">
        <v>24</v>
      </c>
      <c r="AA33992" s="34">
        <v>12</v>
      </c>
      <c r="AB33992" s="34">
        <v>3</v>
      </c>
      <c r="AC33992" s="34">
        <v>26</v>
      </c>
    </row>
    <row r="33993" spans="1:29" x14ac:dyDescent="0.2">
      <c r="A33993" s="34" t="s">
        <v>94486</v>
      </c>
      <c r="B33993" s="34">
        <v>13</v>
      </c>
      <c r="C33993" s="34">
        <v>31</v>
      </c>
      <c r="D33993" s="34">
        <v>16</v>
      </c>
      <c r="E33993" s="34">
        <v>22</v>
      </c>
      <c r="F33993" s="34">
        <v>18</v>
      </c>
      <c r="G33993" s="34">
        <v>24</v>
      </c>
      <c r="H33993" s="34">
        <v>3</v>
      </c>
      <c r="I33993" s="34">
        <v>9</v>
      </c>
      <c r="J33993" s="34">
        <v>12</v>
      </c>
      <c r="K33993" s="34">
        <v>18</v>
      </c>
      <c r="L33993" s="34">
        <v>4</v>
      </c>
      <c r="M33993" s="34">
        <v>12</v>
      </c>
      <c r="N33993" s="34">
        <v>20</v>
      </c>
      <c r="O33993" s="34">
        <v>12</v>
      </c>
      <c r="P33993" s="34">
        <v>8</v>
      </c>
      <c r="Q33993" s="34">
        <v>25</v>
      </c>
      <c r="R33993" s="34">
        <v>8</v>
      </c>
      <c r="S33993" s="34">
        <v>34</v>
      </c>
      <c r="T33993" s="34">
        <v>7</v>
      </c>
      <c r="U33993" s="34">
        <v>13</v>
      </c>
      <c r="V33993" s="34">
        <v>10</v>
      </c>
      <c r="W33993" s="34">
        <v>12</v>
      </c>
      <c r="X33993" s="34">
        <v>6</v>
      </c>
      <c r="Y33993" s="34">
        <v>11</v>
      </c>
      <c r="Z33993" s="34">
        <v>21</v>
      </c>
      <c r="AA33993" s="34">
        <v>28</v>
      </c>
      <c r="AB33993" s="34">
        <v>13</v>
      </c>
      <c r="AC33993" s="34">
        <v>39</v>
      </c>
    </row>
    <row r="33994" spans="1:29" x14ac:dyDescent="0.2">
      <c r="A33994" s="34" t="s">
        <v>94487</v>
      </c>
      <c r="B33994" s="34">
        <v>10</v>
      </c>
      <c r="C33994" s="34">
        <v>8</v>
      </c>
      <c r="D33994" s="34">
        <v>4</v>
      </c>
      <c r="E33994" s="34">
        <v>14</v>
      </c>
      <c r="F33994" s="34">
        <v>5</v>
      </c>
      <c r="G33994" s="34">
        <v>9</v>
      </c>
      <c r="H33994" s="34">
        <v>1</v>
      </c>
      <c r="I33994" s="34">
        <v>8</v>
      </c>
      <c r="J33994" s="34">
        <v>5</v>
      </c>
      <c r="K33994" s="34">
        <v>9</v>
      </c>
      <c r="L33994" s="34">
        <v>2</v>
      </c>
      <c r="M33994" s="34">
        <v>5</v>
      </c>
      <c r="N33994" s="34">
        <v>1</v>
      </c>
      <c r="O33994" s="34">
        <v>3</v>
      </c>
      <c r="P33994" s="34">
        <v>5</v>
      </c>
      <c r="Q33994" s="34">
        <v>3</v>
      </c>
      <c r="R33994" s="34">
        <v>3</v>
      </c>
      <c r="S33994" s="34">
        <v>15</v>
      </c>
      <c r="T33994" s="34">
        <v>2</v>
      </c>
      <c r="U33994" s="34">
        <v>5</v>
      </c>
      <c r="V33994" s="34">
        <v>14</v>
      </c>
      <c r="W33994" s="34">
        <v>5</v>
      </c>
      <c r="X33994" s="34">
        <v>3</v>
      </c>
      <c r="Y33994" s="34">
        <v>3</v>
      </c>
      <c r="Z33994" s="34">
        <v>9</v>
      </c>
      <c r="AA33994" s="34">
        <v>7</v>
      </c>
      <c r="AB33994" s="34">
        <v>5</v>
      </c>
      <c r="AC33994" s="34">
        <v>11</v>
      </c>
    </row>
    <row r="33995" spans="1:29" x14ac:dyDescent="0.2">
      <c r="A33995" s="34" t="s">
        <v>94488</v>
      </c>
      <c r="B33995" s="34">
        <v>21</v>
      </c>
      <c r="C33995" s="34">
        <v>60</v>
      </c>
      <c r="D33995" s="34">
        <v>90</v>
      </c>
      <c r="E33995" s="34">
        <v>54</v>
      </c>
      <c r="F33995" s="34">
        <v>25</v>
      </c>
      <c r="G33995" s="34">
        <v>70</v>
      </c>
      <c r="H33995" s="34">
        <v>42</v>
      </c>
      <c r="I33995" s="34">
        <v>54</v>
      </c>
      <c r="J33995" s="34">
        <v>35</v>
      </c>
      <c r="K33995" s="34">
        <v>65</v>
      </c>
      <c r="L33995" s="34">
        <v>31</v>
      </c>
      <c r="M33995" s="34">
        <v>42</v>
      </c>
      <c r="N33995" s="34">
        <v>48</v>
      </c>
      <c r="O33995" s="34">
        <v>39</v>
      </c>
      <c r="P33995" s="34">
        <v>42</v>
      </c>
      <c r="Q33995" s="34">
        <v>57</v>
      </c>
      <c r="R33995" s="34">
        <v>41</v>
      </c>
      <c r="S33995" s="34">
        <v>73</v>
      </c>
      <c r="T33995" s="34">
        <v>17</v>
      </c>
      <c r="U33995" s="34">
        <v>38</v>
      </c>
      <c r="V33995" s="34">
        <v>47</v>
      </c>
      <c r="W33995" s="34">
        <v>56</v>
      </c>
      <c r="X33995" s="34">
        <v>54</v>
      </c>
      <c r="Y33995" s="34">
        <v>29</v>
      </c>
      <c r="Z33995" s="34">
        <v>43</v>
      </c>
      <c r="AA33995" s="34">
        <v>55</v>
      </c>
      <c r="AB33995" s="34">
        <v>25</v>
      </c>
      <c r="AC33995" s="34">
        <v>86</v>
      </c>
    </row>
    <row r="33996" spans="1:29" x14ac:dyDescent="0.2">
      <c r="A33996" s="34" t="s">
        <v>94489</v>
      </c>
      <c r="B33996" s="34">
        <v>16</v>
      </c>
      <c r="C33996" s="34">
        <v>22</v>
      </c>
      <c r="D33996" s="34">
        <v>20</v>
      </c>
      <c r="E33996" s="34">
        <v>27</v>
      </c>
      <c r="F33996" s="34">
        <v>14</v>
      </c>
      <c r="G33996" s="34">
        <v>24</v>
      </c>
      <c r="H33996" s="34">
        <v>15</v>
      </c>
      <c r="I33996" s="34">
        <v>22</v>
      </c>
      <c r="J33996" s="34">
        <v>16</v>
      </c>
      <c r="K33996" s="34">
        <v>50</v>
      </c>
      <c r="L33996" s="34">
        <v>8</v>
      </c>
      <c r="M33996" s="34">
        <v>18</v>
      </c>
      <c r="N33996" s="34">
        <v>8</v>
      </c>
      <c r="O33996" s="34">
        <v>13</v>
      </c>
      <c r="P33996" s="34">
        <v>8</v>
      </c>
      <c r="Q33996" s="34">
        <v>22</v>
      </c>
      <c r="R33996" s="34">
        <v>11</v>
      </c>
      <c r="S33996" s="34">
        <v>24</v>
      </c>
      <c r="T33996" s="34">
        <v>10</v>
      </c>
      <c r="U33996" s="34">
        <v>5</v>
      </c>
      <c r="V33996" s="34">
        <v>19</v>
      </c>
      <c r="W33996" s="34">
        <v>15</v>
      </c>
      <c r="X33996" s="34">
        <v>16</v>
      </c>
      <c r="Y33996" s="34">
        <v>21</v>
      </c>
      <c r="Z33996" s="34">
        <v>18</v>
      </c>
      <c r="AA33996" s="34">
        <v>47</v>
      </c>
      <c r="AB33996" s="34">
        <v>20</v>
      </c>
      <c r="AC33996" s="34">
        <v>16</v>
      </c>
    </row>
    <row r="33997" spans="1:29" x14ac:dyDescent="0.2">
      <c r="A33997" s="34" t="s">
        <v>94490</v>
      </c>
      <c r="B33997" s="34">
        <v>13</v>
      </c>
      <c r="C33997" s="34">
        <v>13</v>
      </c>
      <c r="D33997" s="34">
        <v>20</v>
      </c>
      <c r="E33997" s="34">
        <v>15</v>
      </c>
      <c r="F33997" s="34">
        <v>16</v>
      </c>
      <c r="G33997" s="34">
        <v>6</v>
      </c>
      <c r="H33997" s="34">
        <v>11</v>
      </c>
      <c r="I33997" s="34">
        <v>10</v>
      </c>
      <c r="J33997" s="34">
        <v>7</v>
      </c>
      <c r="K33997" s="34">
        <v>24</v>
      </c>
      <c r="L33997" s="34">
        <v>3</v>
      </c>
      <c r="M33997" s="34">
        <v>20</v>
      </c>
      <c r="N33997" s="34">
        <v>11</v>
      </c>
      <c r="O33997" s="34">
        <v>5</v>
      </c>
      <c r="P33997" s="34">
        <v>9</v>
      </c>
      <c r="Q33997" s="34">
        <v>17</v>
      </c>
      <c r="R33997" s="34">
        <v>11</v>
      </c>
      <c r="S33997" s="34">
        <v>17</v>
      </c>
      <c r="T33997" s="34">
        <v>4</v>
      </c>
      <c r="U33997" s="34">
        <v>9</v>
      </c>
      <c r="V33997" s="34">
        <v>17</v>
      </c>
      <c r="W33997" s="34">
        <v>15</v>
      </c>
      <c r="X33997" s="34">
        <v>20</v>
      </c>
      <c r="Y33997" s="34">
        <v>7</v>
      </c>
      <c r="Z33997" s="34">
        <v>20</v>
      </c>
      <c r="AA33997" s="34">
        <v>17</v>
      </c>
      <c r="AB33997" s="34">
        <v>8</v>
      </c>
      <c r="AC33997" s="34">
        <v>11</v>
      </c>
    </row>
    <row r="33998" spans="1:29" x14ac:dyDescent="0.2">
      <c r="A33998" s="34" t="s">
        <v>94491</v>
      </c>
      <c r="B33998" s="34">
        <v>16</v>
      </c>
      <c r="C33998" s="34">
        <v>10</v>
      </c>
      <c r="D33998" s="34">
        <v>10</v>
      </c>
      <c r="E33998" s="34">
        <v>15</v>
      </c>
      <c r="F33998" s="34">
        <v>16</v>
      </c>
      <c r="G33998" s="34">
        <v>9</v>
      </c>
      <c r="H33998" s="34">
        <v>7</v>
      </c>
      <c r="I33998" s="34">
        <v>13</v>
      </c>
      <c r="J33998" s="34">
        <v>11</v>
      </c>
      <c r="K33998" s="34">
        <v>23</v>
      </c>
      <c r="L33998" s="34">
        <v>7</v>
      </c>
      <c r="M33998" s="34">
        <v>15</v>
      </c>
      <c r="N33998" s="34">
        <v>8</v>
      </c>
      <c r="O33998" s="34">
        <v>10</v>
      </c>
      <c r="P33998" s="34">
        <v>10</v>
      </c>
      <c r="Q33998" s="34">
        <v>9</v>
      </c>
      <c r="R33998" s="34">
        <v>4</v>
      </c>
      <c r="S33998" s="34">
        <v>13</v>
      </c>
      <c r="T33998" s="34">
        <v>6</v>
      </c>
      <c r="U33998" s="34">
        <v>8</v>
      </c>
      <c r="V33998" s="34">
        <v>10</v>
      </c>
      <c r="W33998" s="34">
        <v>10</v>
      </c>
      <c r="X33998" s="34">
        <v>20</v>
      </c>
      <c r="Y33998" s="34">
        <v>4</v>
      </c>
      <c r="Z33998" s="34">
        <v>8</v>
      </c>
      <c r="AA33998" s="34">
        <v>9</v>
      </c>
      <c r="AB33998" s="34">
        <v>8</v>
      </c>
      <c r="AC33998" s="34">
        <v>22</v>
      </c>
    </row>
    <row r="33999" spans="1:29" x14ac:dyDescent="0.2">
      <c r="A33999" s="34" t="s">
        <v>94492</v>
      </c>
      <c r="B33999" s="34">
        <v>6</v>
      </c>
      <c r="C33999" s="34">
        <v>13</v>
      </c>
      <c r="D33999" s="34">
        <v>33</v>
      </c>
      <c r="E33999" s="34">
        <v>25</v>
      </c>
      <c r="F33999" s="34">
        <v>8</v>
      </c>
      <c r="G33999" s="34">
        <v>32</v>
      </c>
      <c r="H33999" s="34">
        <v>15</v>
      </c>
      <c r="I33999" s="34">
        <v>12</v>
      </c>
      <c r="J33999" s="34">
        <v>10</v>
      </c>
      <c r="K33999" s="34">
        <v>8</v>
      </c>
      <c r="L33999" s="34">
        <v>5</v>
      </c>
      <c r="M33999" s="34">
        <v>12</v>
      </c>
      <c r="N33999" s="34">
        <v>15</v>
      </c>
      <c r="O33999" s="34">
        <v>13</v>
      </c>
      <c r="P33999" s="34">
        <v>16</v>
      </c>
      <c r="Q33999" s="34">
        <v>14</v>
      </c>
      <c r="R33999" s="34">
        <v>16</v>
      </c>
      <c r="S33999" s="34">
        <v>27</v>
      </c>
      <c r="T33999" s="34">
        <v>2</v>
      </c>
      <c r="U33999" s="34">
        <v>3</v>
      </c>
      <c r="V33999" s="34">
        <v>21</v>
      </c>
      <c r="W33999" s="34">
        <v>6</v>
      </c>
      <c r="X33999" s="34">
        <v>20</v>
      </c>
      <c r="Y33999" s="34">
        <v>4</v>
      </c>
      <c r="Z33999" s="34">
        <v>19</v>
      </c>
      <c r="AA33999" s="34">
        <v>28</v>
      </c>
      <c r="AB33999" s="34">
        <v>14</v>
      </c>
      <c r="AC33999" s="34">
        <v>5</v>
      </c>
    </row>
    <row r="34000" spans="1:29" x14ac:dyDescent="0.2">
      <c r="A34000" s="34" t="s">
        <v>94493</v>
      </c>
      <c r="B34000" s="34">
        <v>18</v>
      </c>
      <c r="C34000" s="34">
        <v>22</v>
      </c>
      <c r="D34000" s="34">
        <v>68</v>
      </c>
      <c r="E34000" s="34">
        <v>23</v>
      </c>
      <c r="F34000" s="34">
        <v>32</v>
      </c>
      <c r="G34000" s="34">
        <v>19</v>
      </c>
      <c r="H34000" s="34">
        <v>21</v>
      </c>
      <c r="I34000" s="34">
        <v>28</v>
      </c>
      <c r="J34000" s="34">
        <v>40</v>
      </c>
      <c r="K34000" s="34">
        <v>10</v>
      </c>
      <c r="L34000" s="34">
        <v>14</v>
      </c>
      <c r="M34000" s="34">
        <v>13</v>
      </c>
      <c r="N34000" s="34">
        <v>54</v>
      </c>
      <c r="O34000" s="34">
        <v>17</v>
      </c>
      <c r="P34000" s="34">
        <v>16</v>
      </c>
      <c r="Q34000" s="34">
        <v>27</v>
      </c>
      <c r="R34000" s="34">
        <v>33</v>
      </c>
      <c r="S34000" s="34">
        <v>24</v>
      </c>
      <c r="T34000" s="34">
        <v>23</v>
      </c>
      <c r="U34000" s="34">
        <v>15</v>
      </c>
      <c r="V34000" s="34">
        <v>40</v>
      </c>
      <c r="W34000" s="34">
        <v>21</v>
      </c>
      <c r="X34000" s="34">
        <v>43</v>
      </c>
      <c r="Y34000" s="34">
        <v>9</v>
      </c>
      <c r="Z34000" s="34">
        <v>46</v>
      </c>
      <c r="AA34000" s="34">
        <v>18</v>
      </c>
      <c r="AB34000" s="34">
        <v>18</v>
      </c>
      <c r="AC34000" s="34">
        <v>18</v>
      </c>
    </row>
    <row r="34001" spans="1:29" x14ac:dyDescent="0.2">
      <c r="A34001" s="34" t="s">
        <v>94494</v>
      </c>
      <c r="B34001" s="34">
        <v>11</v>
      </c>
      <c r="C34001" s="34">
        <v>28</v>
      </c>
      <c r="D34001" s="34">
        <v>11</v>
      </c>
      <c r="E34001" s="34">
        <v>16</v>
      </c>
      <c r="F34001" s="34">
        <v>10</v>
      </c>
      <c r="G34001" s="34">
        <v>24</v>
      </c>
      <c r="H34001" s="34">
        <v>6</v>
      </c>
      <c r="I34001" s="34">
        <v>20</v>
      </c>
      <c r="J34001" s="34">
        <v>4</v>
      </c>
      <c r="K34001" s="34">
        <v>40</v>
      </c>
      <c r="L34001" s="34">
        <v>4</v>
      </c>
      <c r="M34001" s="34">
        <v>19</v>
      </c>
      <c r="N34001" s="34">
        <v>12</v>
      </c>
      <c r="O34001" s="34">
        <v>28</v>
      </c>
      <c r="P34001" s="34">
        <v>8</v>
      </c>
      <c r="Q34001" s="34">
        <v>17</v>
      </c>
      <c r="R34001" s="34">
        <v>14</v>
      </c>
      <c r="S34001" s="34">
        <v>27</v>
      </c>
      <c r="T34001" s="34">
        <v>4</v>
      </c>
      <c r="U34001" s="34">
        <v>10</v>
      </c>
      <c r="V34001" s="34">
        <v>14</v>
      </c>
      <c r="W34001" s="34">
        <v>28</v>
      </c>
      <c r="X34001" s="34">
        <v>13</v>
      </c>
      <c r="Y34001" s="34">
        <v>8</v>
      </c>
      <c r="Z34001" s="34">
        <v>11</v>
      </c>
      <c r="AA34001" s="34">
        <v>22</v>
      </c>
      <c r="AB34001" s="34">
        <v>18</v>
      </c>
      <c r="AC34001" s="34">
        <v>45</v>
      </c>
    </row>
    <row r="34002" spans="1:29" x14ac:dyDescent="0.2">
      <c r="A34002" s="34" t="s">
        <v>94495</v>
      </c>
      <c r="B34002" s="34">
        <v>37</v>
      </c>
      <c r="C34002" s="34">
        <v>45</v>
      </c>
      <c r="D34002" s="34">
        <v>84</v>
      </c>
      <c r="E34002" s="34">
        <v>56</v>
      </c>
      <c r="F34002" s="34">
        <v>58</v>
      </c>
      <c r="G34002" s="34">
        <v>38</v>
      </c>
      <c r="H34002" s="34">
        <v>45</v>
      </c>
      <c r="I34002" s="34">
        <v>46</v>
      </c>
      <c r="J34002" s="34">
        <v>38</v>
      </c>
      <c r="K34002" s="34">
        <v>52</v>
      </c>
      <c r="L34002" s="34">
        <v>21</v>
      </c>
      <c r="M34002" s="34">
        <v>32</v>
      </c>
      <c r="N34002" s="34">
        <v>36</v>
      </c>
      <c r="O34002" s="34">
        <v>31</v>
      </c>
      <c r="P34002" s="34">
        <v>27</v>
      </c>
      <c r="Q34002" s="34">
        <v>45</v>
      </c>
      <c r="R34002" s="34">
        <v>49</v>
      </c>
      <c r="S34002" s="34">
        <v>86</v>
      </c>
      <c r="T34002" s="34">
        <v>18</v>
      </c>
      <c r="U34002" s="34">
        <v>26</v>
      </c>
      <c r="V34002" s="34">
        <v>57</v>
      </c>
      <c r="W34002" s="34">
        <v>37</v>
      </c>
      <c r="X34002" s="34">
        <v>76</v>
      </c>
      <c r="Y34002" s="34">
        <v>34</v>
      </c>
      <c r="Z34002" s="34">
        <v>56</v>
      </c>
      <c r="AA34002" s="34">
        <v>84</v>
      </c>
      <c r="AB34002" s="34">
        <v>34</v>
      </c>
      <c r="AC34002" s="34">
        <v>49</v>
      </c>
    </row>
    <row r="34003" spans="1:29" x14ac:dyDescent="0.2">
      <c r="A34003" s="34" t="s">
        <v>94496</v>
      </c>
      <c r="B34003" s="34">
        <v>17</v>
      </c>
      <c r="C34003" s="34">
        <v>32</v>
      </c>
      <c r="D34003" s="34">
        <v>69</v>
      </c>
      <c r="E34003" s="34">
        <v>47</v>
      </c>
      <c r="F34003" s="34">
        <v>44</v>
      </c>
      <c r="G34003" s="34">
        <v>34</v>
      </c>
      <c r="H34003" s="34">
        <v>19</v>
      </c>
      <c r="I34003" s="34">
        <v>40</v>
      </c>
      <c r="J34003" s="34">
        <v>20</v>
      </c>
      <c r="K34003" s="34">
        <v>45</v>
      </c>
      <c r="L34003" s="34">
        <v>9</v>
      </c>
      <c r="M34003" s="34">
        <v>39</v>
      </c>
      <c r="N34003" s="34">
        <v>32</v>
      </c>
      <c r="O34003" s="34">
        <v>30</v>
      </c>
      <c r="P34003" s="34">
        <v>18</v>
      </c>
      <c r="Q34003" s="34">
        <v>36</v>
      </c>
      <c r="R34003" s="34">
        <v>19</v>
      </c>
      <c r="S34003" s="34">
        <v>62</v>
      </c>
      <c r="T34003" s="34">
        <v>9</v>
      </c>
      <c r="U34003" s="34">
        <v>32</v>
      </c>
      <c r="V34003" s="34">
        <v>40</v>
      </c>
      <c r="W34003" s="34">
        <v>20</v>
      </c>
      <c r="X34003" s="34">
        <v>39</v>
      </c>
      <c r="Y34003" s="34">
        <v>24</v>
      </c>
      <c r="Z34003" s="34">
        <v>40</v>
      </c>
      <c r="AA34003" s="34">
        <v>41</v>
      </c>
      <c r="AB34003" s="34">
        <v>22</v>
      </c>
      <c r="AC34003" s="34">
        <v>56</v>
      </c>
    </row>
    <row r="34004" spans="1:29" x14ac:dyDescent="0.2">
      <c r="A34004" s="34" t="s">
        <v>94497</v>
      </c>
      <c r="B34004" s="34">
        <v>15</v>
      </c>
      <c r="C34004" s="34">
        <v>16</v>
      </c>
      <c r="D34004" s="34">
        <v>20</v>
      </c>
      <c r="E34004" s="34">
        <v>18</v>
      </c>
      <c r="F34004" s="34">
        <v>12</v>
      </c>
      <c r="G34004" s="34">
        <v>19</v>
      </c>
      <c r="H34004" s="34">
        <v>7</v>
      </c>
      <c r="I34004" s="34">
        <v>27</v>
      </c>
      <c r="J34004" s="34">
        <v>12</v>
      </c>
      <c r="K34004" s="34">
        <v>31</v>
      </c>
      <c r="L34004" s="34">
        <v>9</v>
      </c>
      <c r="M34004" s="34">
        <v>18</v>
      </c>
      <c r="N34004" s="34">
        <v>7</v>
      </c>
      <c r="O34004" s="34">
        <v>12</v>
      </c>
      <c r="P34004" s="34">
        <v>14</v>
      </c>
      <c r="Q34004" s="34">
        <v>18</v>
      </c>
      <c r="R34004" s="34">
        <v>12</v>
      </c>
      <c r="S34004" s="34">
        <v>22</v>
      </c>
      <c r="T34004" s="34">
        <v>3</v>
      </c>
      <c r="U34004" s="34">
        <v>14</v>
      </c>
      <c r="V34004" s="34">
        <v>16</v>
      </c>
      <c r="W34004" s="34">
        <v>16</v>
      </c>
      <c r="X34004" s="34">
        <v>32</v>
      </c>
      <c r="Y34004" s="34">
        <v>9</v>
      </c>
      <c r="Z34004" s="34">
        <v>35</v>
      </c>
      <c r="AA34004" s="34">
        <v>26</v>
      </c>
      <c r="AB34004" s="34">
        <v>12</v>
      </c>
      <c r="AC34004" s="34">
        <v>27</v>
      </c>
    </row>
    <row r="34005" spans="1:29" x14ac:dyDescent="0.2">
      <c r="A34005" s="34" t="s">
        <v>94498</v>
      </c>
      <c r="B34005" s="34">
        <v>15</v>
      </c>
      <c r="C34005" s="34">
        <v>20</v>
      </c>
      <c r="D34005" s="34">
        <v>15</v>
      </c>
      <c r="E34005" s="34">
        <v>28</v>
      </c>
      <c r="F34005" s="34">
        <v>18</v>
      </c>
      <c r="G34005" s="34">
        <v>29</v>
      </c>
      <c r="H34005" s="34">
        <v>24</v>
      </c>
      <c r="I34005" s="34">
        <v>19</v>
      </c>
      <c r="J34005" s="34">
        <v>16</v>
      </c>
      <c r="K34005" s="34">
        <v>18</v>
      </c>
      <c r="L34005" s="34">
        <v>6</v>
      </c>
      <c r="M34005" s="34">
        <v>22</v>
      </c>
      <c r="N34005" s="34">
        <v>9</v>
      </c>
      <c r="O34005" s="34">
        <v>6</v>
      </c>
      <c r="P34005" s="34">
        <v>15</v>
      </c>
      <c r="Q34005" s="34">
        <v>20</v>
      </c>
      <c r="R34005" s="34">
        <v>9</v>
      </c>
      <c r="S34005" s="34">
        <v>20</v>
      </c>
      <c r="T34005" s="34">
        <v>4</v>
      </c>
      <c r="U34005" s="34">
        <v>16</v>
      </c>
      <c r="V34005" s="34">
        <v>7</v>
      </c>
      <c r="W34005" s="34">
        <v>14</v>
      </c>
      <c r="X34005" s="34">
        <v>24</v>
      </c>
      <c r="Y34005" s="34">
        <v>13</v>
      </c>
      <c r="Z34005" s="34">
        <v>14</v>
      </c>
      <c r="AA34005" s="34">
        <v>30</v>
      </c>
      <c r="AB34005" s="34">
        <v>8</v>
      </c>
      <c r="AC34005" s="34">
        <v>36</v>
      </c>
    </row>
    <row r="34006" spans="1:29" x14ac:dyDescent="0.2">
      <c r="A34006" s="34" t="s">
        <v>94499</v>
      </c>
      <c r="B34006" s="34">
        <v>14</v>
      </c>
      <c r="C34006" s="34">
        <v>28</v>
      </c>
      <c r="D34006" s="34">
        <v>27</v>
      </c>
      <c r="E34006" s="34">
        <v>31</v>
      </c>
      <c r="F34006" s="34">
        <v>9</v>
      </c>
      <c r="G34006" s="34">
        <v>42</v>
      </c>
      <c r="H34006" s="34">
        <v>16</v>
      </c>
      <c r="I34006" s="34">
        <v>14</v>
      </c>
      <c r="J34006" s="34">
        <v>9</v>
      </c>
      <c r="K34006" s="34">
        <v>35</v>
      </c>
      <c r="L34006" s="34">
        <v>3</v>
      </c>
      <c r="M34006" s="34">
        <v>19</v>
      </c>
      <c r="N34006" s="34">
        <v>5</v>
      </c>
      <c r="O34006" s="34">
        <v>13</v>
      </c>
      <c r="P34006" s="34">
        <v>6</v>
      </c>
      <c r="Q34006" s="34">
        <v>6</v>
      </c>
      <c r="R34006" s="34">
        <v>6</v>
      </c>
      <c r="S34006" s="34">
        <v>17</v>
      </c>
      <c r="T34006" s="34">
        <v>4</v>
      </c>
      <c r="U34006" s="34">
        <v>8</v>
      </c>
      <c r="V34006" s="34">
        <v>7</v>
      </c>
      <c r="W34006" s="34">
        <v>22</v>
      </c>
      <c r="X34006" s="34">
        <v>12</v>
      </c>
      <c r="Y34006" s="34">
        <v>4</v>
      </c>
      <c r="Z34006" s="34">
        <v>11</v>
      </c>
      <c r="AA34006" s="34">
        <v>17</v>
      </c>
      <c r="AB34006" s="34">
        <v>3</v>
      </c>
      <c r="AC34006" s="34">
        <v>25</v>
      </c>
    </row>
    <row r="34007" spans="1:29" x14ac:dyDescent="0.2">
      <c r="A34007" s="34" t="s">
        <v>94500</v>
      </c>
      <c r="B34007" s="34">
        <v>12</v>
      </c>
      <c r="C34007" s="34">
        <v>12</v>
      </c>
      <c r="D34007" s="34">
        <v>30</v>
      </c>
      <c r="E34007" s="34">
        <v>15</v>
      </c>
      <c r="F34007" s="34">
        <v>11</v>
      </c>
      <c r="G34007" s="34">
        <v>19</v>
      </c>
      <c r="H34007" s="34">
        <v>6</v>
      </c>
      <c r="I34007" s="34">
        <v>9</v>
      </c>
      <c r="J34007" s="34">
        <v>8</v>
      </c>
      <c r="K34007" s="34">
        <v>9</v>
      </c>
      <c r="L34007" s="34">
        <v>7</v>
      </c>
      <c r="M34007" s="34">
        <v>9</v>
      </c>
      <c r="N34007" s="34">
        <v>11</v>
      </c>
      <c r="O34007" s="34">
        <v>12</v>
      </c>
      <c r="P34007" s="34">
        <v>11</v>
      </c>
      <c r="Q34007" s="34">
        <v>5</v>
      </c>
      <c r="R34007" s="34">
        <v>6</v>
      </c>
      <c r="S34007" s="34">
        <v>14</v>
      </c>
      <c r="T34007" s="34">
        <v>7</v>
      </c>
      <c r="U34007" s="34">
        <v>5</v>
      </c>
      <c r="V34007" s="34">
        <v>6</v>
      </c>
      <c r="W34007" s="34">
        <v>4</v>
      </c>
      <c r="X34007" s="34">
        <v>11</v>
      </c>
      <c r="Y34007" s="34">
        <v>8</v>
      </c>
      <c r="Z34007" s="34">
        <v>9</v>
      </c>
      <c r="AA34007" s="34">
        <v>7</v>
      </c>
      <c r="AB34007" s="34">
        <v>4</v>
      </c>
      <c r="AC34007" s="34">
        <v>14</v>
      </c>
    </row>
    <row r="34008" spans="1:29" x14ac:dyDescent="0.2">
      <c r="A34008" s="34" t="s">
        <v>94501</v>
      </c>
      <c r="B34008" s="34">
        <v>17</v>
      </c>
      <c r="C34008" s="34">
        <v>52</v>
      </c>
      <c r="D34008" s="34">
        <v>16</v>
      </c>
      <c r="E34008" s="34">
        <v>56</v>
      </c>
      <c r="F34008" s="34">
        <v>19</v>
      </c>
      <c r="G34008" s="34">
        <v>26</v>
      </c>
      <c r="H34008" s="34">
        <v>8</v>
      </c>
      <c r="I34008" s="34">
        <v>27</v>
      </c>
      <c r="J34008" s="34">
        <v>4</v>
      </c>
      <c r="K34008" s="34">
        <v>22</v>
      </c>
      <c r="L34008" s="34">
        <v>4</v>
      </c>
      <c r="M34008" s="34">
        <v>21</v>
      </c>
      <c r="N34008" s="34">
        <v>20</v>
      </c>
      <c r="O34008" s="34">
        <v>24</v>
      </c>
      <c r="P34008" s="34">
        <v>14</v>
      </c>
      <c r="Q34008" s="34">
        <v>12</v>
      </c>
      <c r="R34008" s="34">
        <v>2</v>
      </c>
      <c r="S34008" s="34">
        <v>42</v>
      </c>
      <c r="T34008" s="34">
        <v>7</v>
      </c>
      <c r="U34008" s="34">
        <v>11</v>
      </c>
      <c r="V34008" s="34">
        <v>13</v>
      </c>
      <c r="W34008" s="34">
        <v>23</v>
      </c>
      <c r="X34008" s="34">
        <v>19</v>
      </c>
      <c r="Y34008" s="34">
        <v>11</v>
      </c>
      <c r="Z34008" s="34">
        <v>23</v>
      </c>
      <c r="AA34008" s="34">
        <v>42</v>
      </c>
      <c r="AB34008" s="34">
        <v>2</v>
      </c>
      <c r="AC34008" s="34">
        <v>31</v>
      </c>
    </row>
    <row r="34009" spans="1:29" x14ac:dyDescent="0.2">
      <c r="A34009" s="34" t="s">
        <v>94502</v>
      </c>
      <c r="B34009" s="34">
        <v>7</v>
      </c>
      <c r="C34009" s="34">
        <v>13</v>
      </c>
      <c r="D34009" s="34">
        <v>6</v>
      </c>
      <c r="E34009" s="34">
        <v>22</v>
      </c>
      <c r="F34009" s="34">
        <v>1</v>
      </c>
      <c r="G34009" s="34">
        <v>30</v>
      </c>
      <c r="H34009" s="34">
        <v>4</v>
      </c>
      <c r="I34009" s="34">
        <v>9</v>
      </c>
      <c r="J34009" s="34">
        <v>3</v>
      </c>
      <c r="K34009" s="34">
        <v>10</v>
      </c>
      <c r="L34009" s="34">
        <v>2</v>
      </c>
      <c r="M34009" s="34">
        <v>5</v>
      </c>
      <c r="N34009" s="34">
        <v>2</v>
      </c>
      <c r="O34009" s="34">
        <v>8</v>
      </c>
      <c r="P34009" s="34">
        <v>1</v>
      </c>
      <c r="Q34009" s="34">
        <v>19</v>
      </c>
      <c r="R34009" s="34">
        <v>2</v>
      </c>
      <c r="S34009" s="34">
        <v>13</v>
      </c>
      <c r="T34009" s="34">
        <v>3</v>
      </c>
      <c r="U34009" s="34">
        <v>7</v>
      </c>
      <c r="V34009" s="34">
        <v>9</v>
      </c>
      <c r="W34009" s="34">
        <v>7</v>
      </c>
      <c r="X34009" s="34">
        <v>14</v>
      </c>
      <c r="Y34009" s="34">
        <v>8</v>
      </c>
      <c r="Z34009" s="34">
        <v>6</v>
      </c>
      <c r="AA34009" s="34">
        <v>16</v>
      </c>
      <c r="AB34009" s="34">
        <v>3</v>
      </c>
      <c r="AC34009" s="34">
        <v>23</v>
      </c>
    </row>
    <row r="34010" spans="1:29" x14ac:dyDescent="0.2">
      <c r="A34010" s="34" t="s">
        <v>94503</v>
      </c>
      <c r="B34010" s="34">
        <v>13</v>
      </c>
      <c r="C34010" s="34">
        <v>30</v>
      </c>
      <c r="D34010" s="34">
        <v>38</v>
      </c>
      <c r="E34010" s="34">
        <v>49</v>
      </c>
      <c r="F34010" s="34">
        <v>24</v>
      </c>
      <c r="G34010" s="34">
        <v>35</v>
      </c>
      <c r="H34010" s="34">
        <v>12</v>
      </c>
      <c r="I34010" s="34">
        <v>32</v>
      </c>
      <c r="J34010" s="34">
        <v>19</v>
      </c>
      <c r="K34010" s="34">
        <v>28</v>
      </c>
      <c r="L34010" s="34">
        <v>1</v>
      </c>
      <c r="M34010" s="34">
        <v>15</v>
      </c>
      <c r="N34010" s="34">
        <v>10</v>
      </c>
      <c r="O34010" s="34">
        <v>25</v>
      </c>
      <c r="P34010" s="34">
        <v>7</v>
      </c>
      <c r="Q34010" s="34">
        <v>18</v>
      </c>
      <c r="R34010" s="34">
        <v>9</v>
      </c>
      <c r="S34010" s="34">
        <v>37</v>
      </c>
      <c r="T34010" s="34">
        <v>6</v>
      </c>
      <c r="U34010" s="34">
        <v>10</v>
      </c>
      <c r="V34010" s="34">
        <v>22</v>
      </c>
      <c r="W34010" s="34">
        <v>9</v>
      </c>
      <c r="X34010" s="34">
        <v>19</v>
      </c>
      <c r="Y34010" s="34">
        <v>4</v>
      </c>
      <c r="Z34010" s="34">
        <v>34</v>
      </c>
      <c r="AA34010" s="34">
        <v>30</v>
      </c>
      <c r="AB34010" s="34">
        <v>11</v>
      </c>
      <c r="AC34010" s="34">
        <v>29</v>
      </c>
    </row>
    <row r="34011" spans="1:29" x14ac:dyDescent="0.2">
      <c r="A34011" s="34" t="s">
        <v>94504</v>
      </c>
      <c r="B34011" s="34">
        <v>29</v>
      </c>
      <c r="C34011" s="34">
        <v>76</v>
      </c>
      <c r="D34011" s="34">
        <v>86</v>
      </c>
      <c r="E34011" s="34">
        <v>59</v>
      </c>
      <c r="F34011" s="34">
        <v>49</v>
      </c>
      <c r="G34011" s="34">
        <v>48</v>
      </c>
      <c r="H34011" s="34">
        <v>51</v>
      </c>
      <c r="I34011" s="34">
        <v>36</v>
      </c>
      <c r="J34011" s="34">
        <v>56</v>
      </c>
      <c r="K34011" s="34">
        <v>60</v>
      </c>
      <c r="L34011" s="34">
        <v>33</v>
      </c>
      <c r="M34011" s="34">
        <v>51</v>
      </c>
      <c r="N34011" s="34">
        <v>62</v>
      </c>
      <c r="O34011" s="34">
        <v>42</v>
      </c>
      <c r="P34011" s="34">
        <v>33</v>
      </c>
      <c r="Q34011" s="34">
        <v>61</v>
      </c>
      <c r="R34011" s="34">
        <v>54</v>
      </c>
      <c r="S34011" s="34">
        <v>76</v>
      </c>
      <c r="T34011" s="34">
        <v>51</v>
      </c>
      <c r="U34011" s="34">
        <v>64</v>
      </c>
      <c r="V34011" s="34">
        <v>74</v>
      </c>
      <c r="W34011" s="34">
        <v>55</v>
      </c>
      <c r="X34011" s="34">
        <v>58</v>
      </c>
      <c r="Y34011" s="34">
        <v>56</v>
      </c>
      <c r="Z34011" s="34">
        <v>74</v>
      </c>
      <c r="AA34011" s="34">
        <v>54</v>
      </c>
      <c r="AB34011" s="34">
        <v>54</v>
      </c>
      <c r="AC34011" s="34">
        <v>95</v>
      </c>
    </row>
    <row r="34012" spans="1:29" x14ac:dyDescent="0.2">
      <c r="A34012" s="34" t="s">
        <v>94505</v>
      </c>
      <c r="B34012" s="34">
        <v>25</v>
      </c>
      <c r="C34012" s="34">
        <v>30</v>
      </c>
      <c r="D34012" s="34">
        <v>48</v>
      </c>
      <c r="E34012" s="34">
        <v>43</v>
      </c>
      <c r="F34012" s="34">
        <v>37</v>
      </c>
      <c r="G34012" s="34">
        <v>33</v>
      </c>
      <c r="H34012" s="34">
        <v>11</v>
      </c>
      <c r="I34012" s="34">
        <v>10</v>
      </c>
      <c r="J34012" s="34">
        <v>30</v>
      </c>
      <c r="K34012" s="34">
        <v>27</v>
      </c>
      <c r="L34012" s="34">
        <v>12</v>
      </c>
      <c r="M34012" s="34">
        <v>27</v>
      </c>
      <c r="N34012" s="34">
        <v>14</v>
      </c>
      <c r="O34012" s="34">
        <v>34</v>
      </c>
      <c r="P34012" s="34">
        <v>12</v>
      </c>
      <c r="Q34012" s="34">
        <v>31</v>
      </c>
      <c r="R34012" s="34">
        <v>28</v>
      </c>
      <c r="S34012" s="34">
        <v>41</v>
      </c>
      <c r="T34012" s="34">
        <v>21</v>
      </c>
      <c r="U34012" s="34">
        <v>28</v>
      </c>
      <c r="V34012" s="34">
        <v>22</v>
      </c>
      <c r="W34012" s="34">
        <v>27</v>
      </c>
      <c r="X34012" s="34">
        <v>32</v>
      </c>
      <c r="Y34012" s="34">
        <v>20</v>
      </c>
      <c r="Z34012" s="34">
        <v>46</v>
      </c>
      <c r="AA34012" s="34">
        <v>44</v>
      </c>
      <c r="AB34012" s="34">
        <v>24</v>
      </c>
      <c r="AC34012" s="34">
        <v>35</v>
      </c>
    </row>
    <row r="34013" spans="1:29" x14ac:dyDescent="0.2">
      <c r="A34013" s="34" t="s">
        <v>94506</v>
      </c>
      <c r="B34013" s="34">
        <v>27</v>
      </c>
      <c r="C34013" s="34">
        <v>60</v>
      </c>
      <c r="D34013" s="34">
        <v>73</v>
      </c>
      <c r="E34013" s="34">
        <v>44</v>
      </c>
      <c r="F34013" s="34">
        <v>64</v>
      </c>
      <c r="G34013" s="34">
        <v>60</v>
      </c>
      <c r="H34013" s="34">
        <v>39</v>
      </c>
      <c r="I34013" s="34">
        <v>35</v>
      </c>
      <c r="J34013" s="34">
        <v>32</v>
      </c>
      <c r="K34013" s="34">
        <v>63</v>
      </c>
      <c r="L34013" s="34">
        <v>19</v>
      </c>
      <c r="M34013" s="34">
        <v>27</v>
      </c>
      <c r="N34013" s="34">
        <v>31</v>
      </c>
      <c r="O34013" s="34">
        <v>23</v>
      </c>
      <c r="P34013" s="34">
        <v>37</v>
      </c>
      <c r="Q34013" s="34">
        <v>45</v>
      </c>
      <c r="R34013" s="34">
        <v>32</v>
      </c>
      <c r="S34013" s="34">
        <v>64</v>
      </c>
      <c r="T34013" s="34">
        <v>22</v>
      </c>
      <c r="U34013" s="34">
        <v>40</v>
      </c>
      <c r="V34013" s="34">
        <v>53</v>
      </c>
      <c r="W34013" s="34">
        <v>48</v>
      </c>
      <c r="X34013" s="34">
        <v>59</v>
      </c>
      <c r="Y34013" s="34">
        <v>26</v>
      </c>
      <c r="Z34013" s="34">
        <v>74</v>
      </c>
      <c r="AA34013" s="34">
        <v>57</v>
      </c>
      <c r="AB34013" s="34">
        <v>28</v>
      </c>
      <c r="AC34013" s="34">
        <v>67</v>
      </c>
    </row>
    <row r="34014" spans="1:29" x14ac:dyDescent="0.2">
      <c r="A34014" s="34" t="s">
        <v>94507</v>
      </c>
      <c r="B34014" s="34">
        <v>16</v>
      </c>
      <c r="C34014" s="34">
        <v>20</v>
      </c>
      <c r="D34014" s="34">
        <v>11</v>
      </c>
      <c r="E34014" s="34">
        <v>17</v>
      </c>
      <c r="F34014" s="34">
        <v>6</v>
      </c>
      <c r="G34014" s="34">
        <v>16</v>
      </c>
      <c r="H34014" s="34">
        <v>8</v>
      </c>
      <c r="I34014" s="34">
        <v>3</v>
      </c>
      <c r="J34014" s="34">
        <v>10</v>
      </c>
      <c r="K34014" s="34">
        <v>9</v>
      </c>
      <c r="L34014" s="34">
        <v>2</v>
      </c>
      <c r="M34014" s="34">
        <v>18</v>
      </c>
      <c r="N34014" s="34">
        <v>9</v>
      </c>
      <c r="O34014" s="34">
        <v>14</v>
      </c>
      <c r="P34014" s="34">
        <v>7</v>
      </c>
      <c r="Q34014" s="34">
        <v>8</v>
      </c>
      <c r="R34014" s="34">
        <v>6</v>
      </c>
      <c r="S34014" s="34">
        <v>11</v>
      </c>
      <c r="T34014" s="34">
        <v>4</v>
      </c>
      <c r="U34014" s="34">
        <v>2</v>
      </c>
      <c r="V34014" s="34">
        <v>13</v>
      </c>
      <c r="W34014" s="34">
        <v>12</v>
      </c>
      <c r="X34014" s="34">
        <v>17</v>
      </c>
      <c r="Y34014" s="34">
        <v>5</v>
      </c>
      <c r="Z34014" s="34">
        <v>16</v>
      </c>
      <c r="AA34014" s="34">
        <v>11</v>
      </c>
      <c r="AB34014" s="34">
        <v>4</v>
      </c>
      <c r="AC34014" s="34">
        <v>10</v>
      </c>
    </row>
    <row r="34015" spans="1:29" x14ac:dyDescent="0.2">
      <c r="A34015" s="34" t="s">
        <v>94508</v>
      </c>
      <c r="B34015" s="34">
        <v>37</v>
      </c>
      <c r="C34015" s="34">
        <v>48</v>
      </c>
      <c r="D34015" s="34">
        <v>76</v>
      </c>
      <c r="E34015" s="34">
        <v>46</v>
      </c>
      <c r="F34015" s="34">
        <v>47</v>
      </c>
      <c r="G34015" s="34">
        <v>32</v>
      </c>
      <c r="H34015" s="34">
        <v>44</v>
      </c>
      <c r="I34015" s="34">
        <v>41</v>
      </c>
      <c r="J34015" s="34">
        <v>22</v>
      </c>
      <c r="K34015" s="34">
        <v>40</v>
      </c>
      <c r="L34015" s="34">
        <v>7</v>
      </c>
      <c r="M34015" s="34">
        <v>31</v>
      </c>
      <c r="N34015" s="34">
        <v>21</v>
      </c>
      <c r="O34015" s="34">
        <v>18</v>
      </c>
      <c r="P34015" s="34">
        <v>18</v>
      </c>
      <c r="Q34015" s="34">
        <v>26</v>
      </c>
      <c r="R34015" s="34">
        <v>26</v>
      </c>
      <c r="S34015" s="34">
        <v>72</v>
      </c>
      <c r="T34015" s="34">
        <v>11</v>
      </c>
      <c r="U34015" s="34">
        <v>15</v>
      </c>
      <c r="V34015" s="34">
        <v>45</v>
      </c>
      <c r="W34015" s="34">
        <v>11</v>
      </c>
      <c r="X34015" s="34">
        <v>37</v>
      </c>
      <c r="Y34015" s="34">
        <v>6</v>
      </c>
      <c r="Z34015" s="34">
        <v>66</v>
      </c>
      <c r="AA34015" s="34">
        <v>27</v>
      </c>
      <c r="AB34015" s="34">
        <v>12</v>
      </c>
      <c r="AC34015" s="34">
        <v>48</v>
      </c>
    </row>
    <row r="34016" spans="1:29" x14ac:dyDescent="0.2">
      <c r="A34016" s="34" t="s">
        <v>94509</v>
      </c>
      <c r="B34016" s="34">
        <v>5</v>
      </c>
      <c r="C34016" s="34">
        <v>25</v>
      </c>
      <c r="D34016" s="34">
        <v>16</v>
      </c>
      <c r="E34016" s="34">
        <v>26</v>
      </c>
      <c r="F34016" s="34">
        <v>17</v>
      </c>
      <c r="G34016" s="34">
        <v>22</v>
      </c>
      <c r="H34016" s="34">
        <v>2</v>
      </c>
      <c r="I34016" s="34">
        <v>14</v>
      </c>
      <c r="J34016" s="34">
        <v>12</v>
      </c>
      <c r="K34016" s="34">
        <v>28</v>
      </c>
      <c r="L34016" s="34">
        <v>5</v>
      </c>
      <c r="M34016" s="34">
        <v>12</v>
      </c>
      <c r="N34016" s="34">
        <v>7</v>
      </c>
      <c r="O34016" s="34">
        <v>10</v>
      </c>
      <c r="P34016" s="34">
        <v>6</v>
      </c>
      <c r="Q34016" s="34">
        <v>26</v>
      </c>
      <c r="R34016" s="34">
        <v>6</v>
      </c>
      <c r="S34016" s="34">
        <v>48</v>
      </c>
      <c r="T34016" s="34">
        <v>4</v>
      </c>
      <c r="U34016" s="34">
        <v>8</v>
      </c>
      <c r="V34016" s="34">
        <v>7</v>
      </c>
      <c r="W34016" s="34">
        <v>13</v>
      </c>
      <c r="X34016" s="34">
        <v>16</v>
      </c>
      <c r="Y34016" s="34">
        <v>7</v>
      </c>
      <c r="Z34016" s="34">
        <v>8</v>
      </c>
      <c r="AA34016" s="34">
        <v>36</v>
      </c>
      <c r="AB34016" s="34">
        <v>10</v>
      </c>
      <c r="AC34016" s="34">
        <v>31</v>
      </c>
    </row>
    <row r="34017" spans="1:29" x14ac:dyDescent="0.2">
      <c r="A34017" s="34" t="s">
        <v>94510</v>
      </c>
      <c r="B34017" s="34">
        <v>18</v>
      </c>
      <c r="C34017" s="34">
        <v>105</v>
      </c>
      <c r="D34017" s="34">
        <v>110</v>
      </c>
      <c r="E34017" s="34">
        <v>112</v>
      </c>
      <c r="F34017" s="34">
        <v>61</v>
      </c>
      <c r="G34017" s="34">
        <v>92</v>
      </c>
      <c r="H34017" s="34">
        <v>56</v>
      </c>
      <c r="I34017" s="34">
        <v>80</v>
      </c>
      <c r="J34017" s="34">
        <v>34</v>
      </c>
      <c r="K34017" s="34">
        <v>170</v>
      </c>
      <c r="L34017" s="34">
        <v>21</v>
      </c>
      <c r="M34017" s="34">
        <v>72</v>
      </c>
      <c r="N34017" s="34">
        <v>63</v>
      </c>
      <c r="O34017" s="34">
        <v>60</v>
      </c>
      <c r="P34017" s="34">
        <v>54</v>
      </c>
      <c r="Q34017" s="34">
        <v>69</v>
      </c>
      <c r="R34017" s="34">
        <v>60</v>
      </c>
      <c r="S34017" s="34">
        <v>129</v>
      </c>
      <c r="T34017" s="34">
        <v>26</v>
      </c>
      <c r="U34017" s="34">
        <v>57</v>
      </c>
      <c r="V34017" s="34">
        <v>75</v>
      </c>
      <c r="W34017" s="34">
        <v>95</v>
      </c>
      <c r="X34017" s="34">
        <v>61</v>
      </c>
      <c r="Y34017" s="34">
        <v>56</v>
      </c>
      <c r="Z34017" s="34">
        <v>83</v>
      </c>
      <c r="AA34017" s="34">
        <v>125</v>
      </c>
      <c r="AB34017" s="34">
        <v>45</v>
      </c>
      <c r="AC34017" s="34">
        <v>129</v>
      </c>
    </row>
    <row r="34018" spans="1:29" x14ac:dyDescent="0.2">
      <c r="A34018" s="34" t="s">
        <v>94511</v>
      </c>
      <c r="B34018" s="34">
        <v>14</v>
      </c>
      <c r="C34018" s="34">
        <v>3</v>
      </c>
      <c r="D34018" s="34">
        <v>3</v>
      </c>
      <c r="E34018" s="34">
        <v>14</v>
      </c>
      <c r="F34018" s="34">
        <v>4</v>
      </c>
      <c r="G34018" s="34">
        <v>21</v>
      </c>
      <c r="H34018" s="34">
        <v>0</v>
      </c>
      <c r="I34018" s="34">
        <v>14</v>
      </c>
      <c r="J34018" s="34">
        <v>1</v>
      </c>
      <c r="K34018" s="34">
        <v>4</v>
      </c>
      <c r="L34018" s="34">
        <v>3</v>
      </c>
      <c r="M34018" s="34">
        <v>4</v>
      </c>
      <c r="N34018" s="34">
        <v>3</v>
      </c>
      <c r="O34018" s="34">
        <v>2</v>
      </c>
      <c r="P34018" s="34">
        <v>3</v>
      </c>
      <c r="Q34018" s="34">
        <v>9</v>
      </c>
      <c r="R34018" s="34">
        <v>5</v>
      </c>
      <c r="S34018" s="34">
        <v>2</v>
      </c>
      <c r="T34018" s="34">
        <v>0</v>
      </c>
      <c r="U34018" s="34">
        <v>8</v>
      </c>
      <c r="V34018" s="34">
        <v>9</v>
      </c>
      <c r="W34018" s="34">
        <v>4</v>
      </c>
      <c r="X34018" s="34">
        <v>8</v>
      </c>
      <c r="Y34018" s="34">
        <v>2</v>
      </c>
      <c r="Z34018" s="34">
        <v>0</v>
      </c>
      <c r="AA34018" s="34">
        <v>13</v>
      </c>
      <c r="AB34018" s="34">
        <v>9</v>
      </c>
      <c r="AC34018" s="34">
        <v>27</v>
      </c>
    </row>
    <row r="34019" spans="1:29" x14ac:dyDescent="0.2">
      <c r="A34019" s="34" t="s">
        <v>94512</v>
      </c>
      <c r="B34019" s="34">
        <v>11</v>
      </c>
      <c r="C34019" s="34">
        <v>9</v>
      </c>
      <c r="D34019" s="34">
        <v>12</v>
      </c>
      <c r="E34019" s="34">
        <v>22</v>
      </c>
      <c r="F34019" s="34">
        <v>11</v>
      </c>
      <c r="G34019" s="34">
        <v>10</v>
      </c>
      <c r="H34019" s="34">
        <v>5</v>
      </c>
      <c r="I34019" s="34">
        <v>14</v>
      </c>
      <c r="J34019" s="34">
        <v>9</v>
      </c>
      <c r="K34019" s="34">
        <v>11</v>
      </c>
      <c r="L34019" s="34">
        <v>5</v>
      </c>
      <c r="M34019" s="34">
        <v>11</v>
      </c>
      <c r="N34019" s="34">
        <v>5</v>
      </c>
      <c r="O34019" s="34">
        <v>10</v>
      </c>
      <c r="P34019" s="34">
        <v>6</v>
      </c>
      <c r="Q34019" s="34">
        <v>8</v>
      </c>
      <c r="R34019" s="34">
        <v>8</v>
      </c>
      <c r="S34019" s="34">
        <v>28</v>
      </c>
      <c r="T34019" s="34">
        <v>2</v>
      </c>
      <c r="U34019" s="34">
        <v>9</v>
      </c>
      <c r="V34019" s="34">
        <v>7</v>
      </c>
      <c r="W34019" s="34">
        <v>13</v>
      </c>
      <c r="X34019" s="34">
        <v>5</v>
      </c>
      <c r="Y34019" s="34">
        <v>5</v>
      </c>
      <c r="Z34019" s="34">
        <v>1</v>
      </c>
      <c r="AA34019" s="34">
        <v>10</v>
      </c>
      <c r="AB34019" s="34">
        <v>4</v>
      </c>
      <c r="AC34019" s="34">
        <v>22</v>
      </c>
    </row>
    <row r="34020" spans="1:29" x14ac:dyDescent="0.2">
      <c r="A34020" s="34" t="s">
        <v>94513</v>
      </c>
      <c r="B34020" s="34">
        <v>8</v>
      </c>
      <c r="C34020" s="34">
        <v>5</v>
      </c>
      <c r="D34020" s="34">
        <v>3</v>
      </c>
      <c r="E34020" s="34">
        <v>8</v>
      </c>
      <c r="F34020" s="34">
        <v>12</v>
      </c>
      <c r="G34020" s="34">
        <v>3</v>
      </c>
      <c r="H34020" s="34">
        <v>7</v>
      </c>
      <c r="I34020" s="34">
        <v>6</v>
      </c>
      <c r="J34020" s="34">
        <v>1</v>
      </c>
      <c r="K34020" s="34">
        <v>4</v>
      </c>
      <c r="L34020" s="34">
        <v>3</v>
      </c>
      <c r="M34020" s="34">
        <v>2</v>
      </c>
      <c r="N34020" s="34">
        <v>5</v>
      </c>
      <c r="O34020" s="34">
        <v>4</v>
      </c>
      <c r="P34020" s="34">
        <v>6</v>
      </c>
      <c r="Q34020" s="34">
        <v>9</v>
      </c>
      <c r="R34020" s="34">
        <v>2</v>
      </c>
      <c r="S34020" s="34">
        <v>12</v>
      </c>
      <c r="T34020" s="34">
        <v>2</v>
      </c>
      <c r="U34020" s="34">
        <v>4</v>
      </c>
      <c r="V34020" s="34">
        <v>9</v>
      </c>
      <c r="W34020" s="34">
        <v>6</v>
      </c>
      <c r="X34020" s="34">
        <v>16</v>
      </c>
      <c r="Y34020" s="34">
        <v>5</v>
      </c>
      <c r="Z34020" s="34">
        <v>7</v>
      </c>
      <c r="AA34020" s="34">
        <v>10</v>
      </c>
      <c r="AB34020" s="34">
        <v>1</v>
      </c>
      <c r="AC34020" s="34">
        <v>14</v>
      </c>
    </row>
    <row r="34021" spans="1:29" x14ac:dyDescent="0.2">
      <c r="A34021" s="34" t="s">
        <v>94514</v>
      </c>
      <c r="B34021" s="34">
        <v>18</v>
      </c>
      <c r="C34021" s="34">
        <v>33</v>
      </c>
      <c r="D34021" s="34">
        <v>58</v>
      </c>
      <c r="E34021" s="34">
        <v>42</v>
      </c>
      <c r="F34021" s="34">
        <v>27</v>
      </c>
      <c r="G34021" s="34">
        <v>36</v>
      </c>
      <c r="H34021" s="34">
        <v>20</v>
      </c>
      <c r="I34021" s="34">
        <v>23</v>
      </c>
      <c r="J34021" s="34">
        <v>14</v>
      </c>
      <c r="K34021" s="34">
        <v>28</v>
      </c>
      <c r="L34021" s="34">
        <v>3</v>
      </c>
      <c r="M34021" s="34">
        <v>17</v>
      </c>
      <c r="N34021" s="34">
        <v>21</v>
      </c>
      <c r="O34021" s="34">
        <v>18</v>
      </c>
      <c r="P34021" s="34">
        <v>7</v>
      </c>
      <c r="Q34021" s="34">
        <v>20</v>
      </c>
      <c r="R34021" s="34">
        <v>20</v>
      </c>
      <c r="S34021" s="34">
        <v>52</v>
      </c>
      <c r="T34021" s="34">
        <v>9</v>
      </c>
      <c r="U34021" s="34">
        <v>13</v>
      </c>
      <c r="V34021" s="34">
        <v>17</v>
      </c>
      <c r="W34021" s="34">
        <v>22</v>
      </c>
      <c r="X34021" s="34">
        <v>33</v>
      </c>
      <c r="Y34021" s="34">
        <v>9</v>
      </c>
      <c r="Z34021" s="34">
        <v>28</v>
      </c>
      <c r="AA34021" s="34">
        <v>24</v>
      </c>
      <c r="AB34021" s="34">
        <v>9</v>
      </c>
      <c r="AC34021" s="34">
        <v>28</v>
      </c>
    </row>
    <row r="34022" spans="1:29" x14ac:dyDescent="0.2">
      <c r="A34022" s="34" t="s">
        <v>94515</v>
      </c>
      <c r="B34022" s="34">
        <v>20</v>
      </c>
      <c r="C34022" s="34">
        <v>45</v>
      </c>
      <c r="D34022" s="34">
        <v>57</v>
      </c>
      <c r="E34022" s="34">
        <v>80</v>
      </c>
      <c r="F34022" s="34">
        <v>41</v>
      </c>
      <c r="G34022" s="34">
        <v>59</v>
      </c>
      <c r="H34022" s="34">
        <v>22</v>
      </c>
      <c r="I34022" s="34">
        <v>46</v>
      </c>
      <c r="J34022" s="34">
        <v>40</v>
      </c>
      <c r="K34022" s="34">
        <v>62</v>
      </c>
      <c r="L34022" s="34">
        <v>20</v>
      </c>
      <c r="M34022" s="34">
        <v>49</v>
      </c>
      <c r="N34022" s="34">
        <v>23</v>
      </c>
      <c r="O34022" s="34">
        <v>30</v>
      </c>
      <c r="P34022" s="34">
        <v>44</v>
      </c>
      <c r="Q34022" s="34">
        <v>50</v>
      </c>
      <c r="R34022" s="34">
        <v>41</v>
      </c>
      <c r="S34022" s="34">
        <v>60</v>
      </c>
      <c r="T34022" s="34">
        <v>36</v>
      </c>
      <c r="U34022" s="34">
        <v>45</v>
      </c>
      <c r="V34022" s="34">
        <v>46</v>
      </c>
      <c r="W34022" s="34">
        <v>35</v>
      </c>
      <c r="X34022" s="34">
        <v>46</v>
      </c>
      <c r="Y34022" s="34">
        <v>25</v>
      </c>
      <c r="Z34022" s="34">
        <v>63</v>
      </c>
      <c r="AA34022" s="34">
        <v>79</v>
      </c>
      <c r="AB34022" s="34">
        <v>37</v>
      </c>
      <c r="AC34022" s="34">
        <v>92</v>
      </c>
    </row>
    <row r="34023" spans="1:29" x14ac:dyDescent="0.2">
      <c r="A34023" s="34" t="s">
        <v>94516</v>
      </c>
      <c r="B34023" s="34">
        <v>11</v>
      </c>
      <c r="C34023" s="34">
        <v>12</v>
      </c>
      <c r="D34023" s="34">
        <v>16</v>
      </c>
      <c r="E34023" s="34">
        <v>13</v>
      </c>
      <c r="F34023" s="34">
        <v>12</v>
      </c>
      <c r="G34023" s="34">
        <v>14</v>
      </c>
      <c r="H34023" s="34">
        <v>4</v>
      </c>
      <c r="I34023" s="34">
        <v>21</v>
      </c>
      <c r="J34023" s="34">
        <v>4</v>
      </c>
      <c r="K34023" s="34">
        <v>10</v>
      </c>
      <c r="L34023" s="34">
        <v>5</v>
      </c>
      <c r="M34023" s="34">
        <v>7</v>
      </c>
      <c r="N34023" s="34">
        <v>6</v>
      </c>
      <c r="O34023" s="34">
        <v>9</v>
      </c>
      <c r="P34023" s="34">
        <v>6</v>
      </c>
      <c r="Q34023" s="34">
        <v>12</v>
      </c>
      <c r="R34023" s="34">
        <v>5</v>
      </c>
      <c r="S34023" s="34">
        <v>14</v>
      </c>
      <c r="T34023" s="34">
        <v>3</v>
      </c>
      <c r="U34023" s="34">
        <v>10</v>
      </c>
      <c r="V34023" s="34">
        <v>14</v>
      </c>
      <c r="W34023" s="34">
        <v>10</v>
      </c>
      <c r="X34023" s="34">
        <v>6</v>
      </c>
      <c r="Y34023" s="34">
        <v>1</v>
      </c>
      <c r="Z34023" s="34">
        <v>13</v>
      </c>
      <c r="AA34023" s="34">
        <v>22</v>
      </c>
      <c r="AB34023" s="34">
        <v>2</v>
      </c>
      <c r="AC34023" s="34">
        <v>7</v>
      </c>
    </row>
    <row r="34024" spans="1:29" x14ac:dyDescent="0.2">
      <c r="A34024" s="34" t="s">
        <v>94517</v>
      </c>
      <c r="B34024" s="34">
        <v>10</v>
      </c>
      <c r="C34024" s="34">
        <v>22</v>
      </c>
      <c r="D34024" s="34">
        <v>20</v>
      </c>
      <c r="E34024" s="34">
        <v>36</v>
      </c>
      <c r="F34024" s="34">
        <v>13</v>
      </c>
      <c r="G34024" s="34">
        <v>9</v>
      </c>
      <c r="H34024" s="34">
        <v>14</v>
      </c>
      <c r="I34024" s="34">
        <v>15</v>
      </c>
      <c r="J34024" s="34">
        <v>11</v>
      </c>
      <c r="K34024" s="34">
        <v>10</v>
      </c>
      <c r="L34024" s="34">
        <v>0</v>
      </c>
      <c r="M34024" s="34">
        <v>19</v>
      </c>
      <c r="N34024" s="34">
        <v>12</v>
      </c>
      <c r="O34024" s="34">
        <v>11</v>
      </c>
      <c r="P34024" s="34">
        <v>5</v>
      </c>
      <c r="Q34024" s="34">
        <v>20</v>
      </c>
      <c r="R34024" s="34">
        <v>13</v>
      </c>
      <c r="S34024" s="34">
        <v>26</v>
      </c>
      <c r="T34024" s="34">
        <v>6</v>
      </c>
      <c r="U34024" s="34">
        <v>9</v>
      </c>
      <c r="V34024" s="34">
        <v>14</v>
      </c>
      <c r="W34024" s="34">
        <v>12</v>
      </c>
      <c r="X34024" s="34">
        <v>18</v>
      </c>
      <c r="Y34024" s="34">
        <v>12</v>
      </c>
      <c r="Z34024" s="34">
        <v>9</v>
      </c>
      <c r="AA34024" s="34">
        <v>14</v>
      </c>
      <c r="AB34024" s="34">
        <v>3</v>
      </c>
      <c r="AC34024" s="34">
        <v>20</v>
      </c>
    </row>
    <row r="34025" spans="1:29" x14ac:dyDescent="0.2">
      <c r="A34025" s="34" t="s">
        <v>94518</v>
      </c>
      <c r="B34025" s="34">
        <v>10</v>
      </c>
      <c r="C34025" s="34">
        <v>19</v>
      </c>
      <c r="D34025" s="34">
        <v>41</v>
      </c>
      <c r="E34025" s="34">
        <v>24</v>
      </c>
      <c r="F34025" s="34">
        <v>22</v>
      </c>
      <c r="G34025" s="34">
        <v>45</v>
      </c>
      <c r="H34025" s="34">
        <v>17</v>
      </c>
      <c r="I34025" s="34">
        <v>28</v>
      </c>
      <c r="J34025" s="34">
        <v>13</v>
      </c>
      <c r="K34025" s="34">
        <v>19</v>
      </c>
      <c r="L34025" s="34">
        <v>5</v>
      </c>
      <c r="M34025" s="34">
        <v>23</v>
      </c>
      <c r="N34025" s="34">
        <v>17</v>
      </c>
      <c r="O34025" s="34">
        <v>25</v>
      </c>
      <c r="P34025" s="34">
        <v>20</v>
      </c>
      <c r="Q34025" s="34">
        <v>18</v>
      </c>
      <c r="R34025" s="34">
        <v>17</v>
      </c>
      <c r="S34025" s="34">
        <v>39</v>
      </c>
      <c r="T34025" s="34">
        <v>8</v>
      </c>
      <c r="U34025" s="34">
        <v>13</v>
      </c>
      <c r="V34025" s="34">
        <v>15</v>
      </c>
      <c r="W34025" s="34">
        <v>22</v>
      </c>
      <c r="X34025" s="34">
        <v>26</v>
      </c>
      <c r="Y34025" s="34">
        <v>9</v>
      </c>
      <c r="Z34025" s="34">
        <v>30</v>
      </c>
      <c r="AA34025" s="34">
        <v>12</v>
      </c>
      <c r="AB34025" s="34">
        <v>13</v>
      </c>
      <c r="AC34025" s="34">
        <v>26</v>
      </c>
    </row>
    <row r="34026" spans="1:29" x14ac:dyDescent="0.2">
      <c r="A34026" s="34" t="s">
        <v>94519</v>
      </c>
      <c r="B34026" s="34">
        <v>20</v>
      </c>
      <c r="C34026" s="34">
        <v>66</v>
      </c>
      <c r="D34026" s="34">
        <v>42</v>
      </c>
      <c r="E34026" s="34">
        <v>86</v>
      </c>
      <c r="F34026" s="34">
        <v>27</v>
      </c>
      <c r="G34026" s="34">
        <v>109</v>
      </c>
      <c r="H34026" s="34">
        <v>16</v>
      </c>
      <c r="I34026" s="34">
        <v>54</v>
      </c>
      <c r="J34026" s="34">
        <v>20</v>
      </c>
      <c r="K34026" s="34">
        <v>85</v>
      </c>
      <c r="L34026" s="34">
        <v>4</v>
      </c>
      <c r="M34026" s="34">
        <v>40</v>
      </c>
      <c r="N34026" s="34">
        <v>14</v>
      </c>
      <c r="O34026" s="34">
        <v>65</v>
      </c>
      <c r="P34026" s="34">
        <v>13</v>
      </c>
      <c r="Q34026" s="34">
        <v>67</v>
      </c>
      <c r="R34026" s="34">
        <v>20</v>
      </c>
      <c r="S34026" s="34">
        <v>91</v>
      </c>
      <c r="T34026" s="34">
        <v>7</v>
      </c>
      <c r="U34026" s="34">
        <v>35</v>
      </c>
      <c r="V34026" s="34">
        <v>31</v>
      </c>
      <c r="W34026" s="34">
        <v>43</v>
      </c>
      <c r="X34026" s="34">
        <v>26</v>
      </c>
      <c r="Y34026" s="34">
        <v>33</v>
      </c>
      <c r="Z34026" s="34">
        <v>45</v>
      </c>
      <c r="AA34026" s="34">
        <v>61</v>
      </c>
      <c r="AB34026" s="34">
        <v>16</v>
      </c>
      <c r="AC34026" s="34">
        <v>50</v>
      </c>
    </row>
    <row r="34027" spans="1:29" x14ac:dyDescent="0.2">
      <c r="A34027" s="34" t="s">
        <v>94520</v>
      </c>
      <c r="B34027" s="34">
        <v>10</v>
      </c>
      <c r="C34027" s="34">
        <v>11</v>
      </c>
      <c r="D34027" s="34">
        <v>9</v>
      </c>
      <c r="E34027" s="34">
        <v>10</v>
      </c>
      <c r="F34027" s="34">
        <v>12</v>
      </c>
      <c r="G34027" s="34">
        <v>3</v>
      </c>
      <c r="H34027" s="34">
        <v>5</v>
      </c>
      <c r="I34027" s="34">
        <v>2</v>
      </c>
      <c r="J34027" s="34">
        <v>7</v>
      </c>
      <c r="K34027" s="34">
        <v>10</v>
      </c>
      <c r="L34027" s="34">
        <v>2</v>
      </c>
      <c r="M34027" s="34">
        <v>4</v>
      </c>
      <c r="N34027" s="34">
        <v>6</v>
      </c>
      <c r="O34027" s="34">
        <v>6</v>
      </c>
      <c r="P34027" s="34">
        <v>3</v>
      </c>
      <c r="Q34027" s="34">
        <v>6</v>
      </c>
      <c r="R34027" s="34">
        <v>2</v>
      </c>
      <c r="S34027" s="34">
        <v>12</v>
      </c>
      <c r="T34027" s="34">
        <v>3</v>
      </c>
      <c r="U34027" s="34">
        <v>3</v>
      </c>
      <c r="V34027" s="34">
        <v>7</v>
      </c>
      <c r="W34027" s="34">
        <v>1</v>
      </c>
      <c r="X34027" s="34">
        <v>9</v>
      </c>
      <c r="Y34027" s="34">
        <v>4</v>
      </c>
      <c r="Z34027" s="34">
        <v>15</v>
      </c>
      <c r="AA34027" s="34">
        <v>8</v>
      </c>
      <c r="AB34027" s="34">
        <v>3</v>
      </c>
      <c r="AC34027" s="34">
        <v>9</v>
      </c>
    </row>
    <row r="34028" spans="1:29" x14ac:dyDescent="0.2">
      <c r="A34028" s="34" t="s">
        <v>94521</v>
      </c>
      <c r="B34028" s="34">
        <v>24</v>
      </c>
      <c r="C34028" s="34">
        <v>43</v>
      </c>
      <c r="D34028" s="34">
        <v>88</v>
      </c>
      <c r="E34028" s="34">
        <v>41</v>
      </c>
      <c r="F34028" s="34">
        <v>76</v>
      </c>
      <c r="G34028" s="34">
        <v>40</v>
      </c>
      <c r="H34028" s="34">
        <v>36</v>
      </c>
      <c r="I34028" s="34">
        <v>48</v>
      </c>
      <c r="J34028" s="34">
        <v>18</v>
      </c>
      <c r="K34028" s="34">
        <v>39</v>
      </c>
      <c r="L34028" s="34">
        <v>22</v>
      </c>
      <c r="M34028" s="34">
        <v>30</v>
      </c>
      <c r="N34028" s="34">
        <v>57</v>
      </c>
      <c r="O34028" s="34">
        <v>56</v>
      </c>
      <c r="P34028" s="34">
        <v>50</v>
      </c>
      <c r="Q34028" s="34">
        <v>56</v>
      </c>
      <c r="R34028" s="34">
        <v>43</v>
      </c>
      <c r="S34028" s="34">
        <v>56</v>
      </c>
      <c r="T34028" s="34">
        <v>34</v>
      </c>
      <c r="U34028" s="34">
        <v>26</v>
      </c>
      <c r="V34028" s="34">
        <v>49</v>
      </c>
      <c r="W34028" s="34">
        <v>30</v>
      </c>
      <c r="X34028" s="34">
        <v>97</v>
      </c>
      <c r="Y34028" s="34">
        <v>16</v>
      </c>
      <c r="Z34028" s="34">
        <v>73</v>
      </c>
      <c r="AA34028" s="34">
        <v>58</v>
      </c>
      <c r="AB34028" s="34">
        <v>53</v>
      </c>
      <c r="AC34028" s="34">
        <v>40</v>
      </c>
    </row>
    <row r="34029" spans="1:29" x14ac:dyDescent="0.2">
      <c r="A34029" s="34" t="s">
        <v>94522</v>
      </c>
      <c r="B34029" s="34">
        <v>15</v>
      </c>
      <c r="C34029" s="34">
        <v>15</v>
      </c>
      <c r="D34029" s="34">
        <v>31</v>
      </c>
      <c r="E34029" s="34">
        <v>16</v>
      </c>
      <c r="F34029" s="34">
        <v>9</v>
      </c>
      <c r="G34029" s="34">
        <v>17</v>
      </c>
      <c r="H34029" s="34">
        <v>12</v>
      </c>
      <c r="I34029" s="34">
        <v>14</v>
      </c>
      <c r="J34029" s="34">
        <v>10</v>
      </c>
      <c r="K34029" s="34">
        <v>21</v>
      </c>
      <c r="L34029" s="34">
        <v>4</v>
      </c>
      <c r="M34029" s="34">
        <v>12</v>
      </c>
      <c r="N34029" s="34">
        <v>17</v>
      </c>
      <c r="O34029" s="34">
        <v>7</v>
      </c>
      <c r="P34029" s="34">
        <v>5</v>
      </c>
      <c r="Q34029" s="34">
        <v>6</v>
      </c>
      <c r="R34029" s="34">
        <v>6</v>
      </c>
      <c r="S34029" s="34">
        <v>25</v>
      </c>
      <c r="T34029" s="34">
        <v>10</v>
      </c>
      <c r="U34029" s="34">
        <v>8</v>
      </c>
      <c r="V34029" s="34">
        <v>9</v>
      </c>
      <c r="W34029" s="34">
        <v>10</v>
      </c>
      <c r="X34029" s="34">
        <v>6</v>
      </c>
      <c r="Y34029" s="34">
        <v>3</v>
      </c>
      <c r="Z34029" s="34">
        <v>29</v>
      </c>
      <c r="AA34029" s="34">
        <v>11</v>
      </c>
      <c r="AB34029" s="34">
        <v>3</v>
      </c>
      <c r="AC34029" s="34">
        <v>25</v>
      </c>
    </row>
    <row r="34030" spans="1:29" x14ac:dyDescent="0.2">
      <c r="A34030" s="34" t="s">
        <v>94523</v>
      </c>
      <c r="B34030" s="34">
        <v>17</v>
      </c>
      <c r="C34030" s="34">
        <v>14</v>
      </c>
      <c r="D34030" s="34">
        <v>35</v>
      </c>
      <c r="E34030" s="34">
        <v>36</v>
      </c>
      <c r="F34030" s="34">
        <v>18</v>
      </c>
      <c r="G34030" s="34">
        <v>5</v>
      </c>
      <c r="H34030" s="34">
        <v>10</v>
      </c>
      <c r="I34030" s="34">
        <v>17</v>
      </c>
      <c r="J34030" s="34">
        <v>14</v>
      </c>
      <c r="K34030" s="34">
        <v>24</v>
      </c>
      <c r="L34030" s="34">
        <v>9</v>
      </c>
      <c r="M34030" s="34">
        <v>15</v>
      </c>
      <c r="N34030" s="34">
        <v>9</v>
      </c>
      <c r="O34030" s="34">
        <v>16</v>
      </c>
      <c r="P34030" s="34">
        <v>11</v>
      </c>
      <c r="Q34030" s="34">
        <v>34</v>
      </c>
      <c r="R34030" s="34">
        <v>9</v>
      </c>
      <c r="S34030" s="34">
        <v>23</v>
      </c>
      <c r="T34030" s="34">
        <v>12</v>
      </c>
      <c r="U34030" s="34">
        <v>10</v>
      </c>
      <c r="V34030" s="34">
        <v>16</v>
      </c>
      <c r="W34030" s="34">
        <v>20</v>
      </c>
      <c r="X34030" s="34">
        <v>24</v>
      </c>
      <c r="Y34030" s="34">
        <v>16</v>
      </c>
      <c r="Z34030" s="34">
        <v>13</v>
      </c>
      <c r="AA34030" s="34">
        <v>26</v>
      </c>
      <c r="AB34030" s="34">
        <v>21</v>
      </c>
      <c r="AC34030" s="34">
        <v>24</v>
      </c>
    </row>
    <row r="34031" spans="1:29" x14ac:dyDescent="0.2">
      <c r="A34031" s="34" t="s">
        <v>94524</v>
      </c>
      <c r="B34031" s="34">
        <v>20</v>
      </c>
      <c r="C34031" s="34">
        <v>24</v>
      </c>
      <c r="D34031" s="34">
        <v>61</v>
      </c>
      <c r="E34031" s="34">
        <v>42</v>
      </c>
      <c r="F34031" s="34">
        <v>39</v>
      </c>
      <c r="G34031" s="34">
        <v>26</v>
      </c>
      <c r="H34031" s="34">
        <v>26</v>
      </c>
      <c r="I34031" s="34">
        <v>18</v>
      </c>
      <c r="J34031" s="34">
        <v>23</v>
      </c>
      <c r="K34031" s="34">
        <v>43</v>
      </c>
      <c r="L34031" s="34">
        <v>11</v>
      </c>
      <c r="M34031" s="34">
        <v>10</v>
      </c>
      <c r="N34031" s="34">
        <v>27</v>
      </c>
      <c r="O34031" s="34">
        <v>28</v>
      </c>
      <c r="P34031" s="34">
        <v>13</v>
      </c>
      <c r="Q34031" s="34">
        <v>19</v>
      </c>
      <c r="R34031" s="34">
        <v>18</v>
      </c>
      <c r="S34031" s="34">
        <v>27</v>
      </c>
      <c r="T34031" s="34">
        <v>16</v>
      </c>
      <c r="U34031" s="34">
        <v>15</v>
      </c>
      <c r="V34031" s="34">
        <v>46</v>
      </c>
      <c r="W34031" s="34">
        <v>17</v>
      </c>
      <c r="X34031" s="34">
        <v>33</v>
      </c>
      <c r="Y34031" s="34">
        <v>13</v>
      </c>
      <c r="Z34031" s="34">
        <v>53</v>
      </c>
      <c r="AA34031" s="34">
        <v>20</v>
      </c>
      <c r="AB34031" s="34">
        <v>14</v>
      </c>
      <c r="AC34031" s="34">
        <v>35</v>
      </c>
    </row>
    <row r="34032" spans="1:29" x14ac:dyDescent="0.2">
      <c r="A34032" s="34" t="s">
        <v>94525</v>
      </c>
      <c r="B34032" s="34">
        <v>18</v>
      </c>
      <c r="C34032" s="34">
        <v>18</v>
      </c>
      <c r="D34032" s="34">
        <v>33</v>
      </c>
      <c r="E34032" s="34">
        <v>7</v>
      </c>
      <c r="F34032" s="34">
        <v>8</v>
      </c>
      <c r="G34032" s="34">
        <v>3</v>
      </c>
      <c r="H34032" s="34">
        <v>15</v>
      </c>
      <c r="I34032" s="34">
        <v>13</v>
      </c>
      <c r="J34032" s="34">
        <v>9</v>
      </c>
      <c r="K34032" s="34">
        <v>15</v>
      </c>
      <c r="L34032" s="34">
        <v>4</v>
      </c>
      <c r="M34032" s="34">
        <v>11</v>
      </c>
      <c r="N34032" s="34">
        <v>12</v>
      </c>
      <c r="O34032" s="34">
        <v>3</v>
      </c>
      <c r="P34032" s="34">
        <v>11</v>
      </c>
      <c r="Q34032" s="34">
        <v>14</v>
      </c>
      <c r="R34032" s="34">
        <v>9</v>
      </c>
      <c r="S34032" s="34">
        <v>22</v>
      </c>
      <c r="T34032" s="34">
        <v>1</v>
      </c>
      <c r="U34032" s="34">
        <v>4</v>
      </c>
      <c r="V34032" s="34">
        <v>12</v>
      </c>
      <c r="W34032" s="34">
        <v>19</v>
      </c>
      <c r="X34032" s="34">
        <v>8</v>
      </c>
      <c r="Y34032" s="34">
        <v>9</v>
      </c>
      <c r="Z34032" s="34">
        <v>15</v>
      </c>
      <c r="AA34032" s="34">
        <v>18</v>
      </c>
      <c r="AB34032" s="34">
        <v>7</v>
      </c>
      <c r="AC34032" s="34">
        <v>37</v>
      </c>
    </row>
    <row r="34033" spans="1:29" x14ac:dyDescent="0.2">
      <c r="A34033" s="34" t="s">
        <v>94526</v>
      </c>
      <c r="B34033" s="34">
        <v>15</v>
      </c>
      <c r="C34033" s="34">
        <v>28</v>
      </c>
      <c r="D34033" s="34">
        <v>28</v>
      </c>
      <c r="E34033" s="34">
        <v>41</v>
      </c>
      <c r="F34033" s="34">
        <v>15</v>
      </c>
      <c r="G34033" s="34">
        <v>31</v>
      </c>
      <c r="H34033" s="34">
        <v>13</v>
      </c>
      <c r="I34033" s="34">
        <v>32</v>
      </c>
      <c r="J34033" s="34">
        <v>18</v>
      </c>
      <c r="K34033" s="34">
        <v>33</v>
      </c>
      <c r="L34033" s="34">
        <v>6</v>
      </c>
      <c r="M34033" s="34">
        <v>32</v>
      </c>
      <c r="N34033" s="34">
        <v>9</v>
      </c>
      <c r="O34033" s="34">
        <v>32</v>
      </c>
      <c r="P34033" s="34">
        <v>13</v>
      </c>
      <c r="Q34033" s="34">
        <v>24</v>
      </c>
      <c r="R34033" s="34">
        <v>13</v>
      </c>
      <c r="S34033" s="34">
        <v>31</v>
      </c>
      <c r="T34033" s="34">
        <v>8</v>
      </c>
      <c r="U34033" s="34">
        <v>13</v>
      </c>
      <c r="V34033" s="34">
        <v>18</v>
      </c>
      <c r="W34033" s="34">
        <v>13</v>
      </c>
      <c r="X34033" s="34">
        <v>20</v>
      </c>
      <c r="Y34033" s="34">
        <v>17</v>
      </c>
      <c r="Z34033" s="34">
        <v>30</v>
      </c>
      <c r="AA34033" s="34">
        <v>38</v>
      </c>
      <c r="AB34033" s="34">
        <v>10</v>
      </c>
      <c r="AC34033" s="34">
        <v>36</v>
      </c>
    </row>
    <row r="34034" spans="1:29" x14ac:dyDescent="0.2">
      <c r="A34034" s="34" t="s">
        <v>94527</v>
      </c>
      <c r="B34034" s="34">
        <v>18</v>
      </c>
      <c r="C34034" s="34">
        <v>54</v>
      </c>
      <c r="D34034" s="34">
        <v>52</v>
      </c>
      <c r="E34034" s="34">
        <v>55</v>
      </c>
      <c r="F34034" s="34">
        <v>40</v>
      </c>
      <c r="G34034" s="34">
        <v>36</v>
      </c>
      <c r="H34034" s="34">
        <v>19</v>
      </c>
      <c r="I34034" s="34">
        <v>25</v>
      </c>
      <c r="J34034" s="34">
        <v>12</v>
      </c>
      <c r="K34034" s="34">
        <v>38</v>
      </c>
      <c r="L34034" s="34">
        <v>6</v>
      </c>
      <c r="M34034" s="34">
        <v>21</v>
      </c>
      <c r="N34034" s="34">
        <v>19</v>
      </c>
      <c r="O34034" s="34">
        <v>21</v>
      </c>
      <c r="P34034" s="34">
        <v>14</v>
      </c>
      <c r="Q34034" s="34">
        <v>34</v>
      </c>
      <c r="R34034" s="34">
        <v>24</v>
      </c>
      <c r="S34034" s="34">
        <v>43</v>
      </c>
      <c r="T34034" s="34">
        <v>8</v>
      </c>
      <c r="U34034" s="34">
        <v>14</v>
      </c>
      <c r="V34034" s="34">
        <v>18</v>
      </c>
      <c r="W34034" s="34">
        <v>23</v>
      </c>
      <c r="X34034" s="34">
        <v>27</v>
      </c>
      <c r="Y34034" s="34">
        <v>15</v>
      </c>
      <c r="Z34034" s="34">
        <v>41</v>
      </c>
      <c r="AA34034" s="34">
        <v>31</v>
      </c>
      <c r="AB34034" s="34">
        <v>5</v>
      </c>
      <c r="AC34034" s="34">
        <v>47</v>
      </c>
    </row>
    <row r="34035" spans="1:29" x14ac:dyDescent="0.2">
      <c r="A34035" s="34" t="s">
        <v>94528</v>
      </c>
      <c r="B34035" s="34">
        <v>35</v>
      </c>
      <c r="C34035" s="34">
        <v>57</v>
      </c>
      <c r="D34035" s="34">
        <v>73</v>
      </c>
      <c r="E34035" s="34">
        <v>53</v>
      </c>
      <c r="F34035" s="34">
        <v>65</v>
      </c>
      <c r="G34035" s="34">
        <v>47</v>
      </c>
      <c r="H34035" s="34">
        <v>53</v>
      </c>
      <c r="I34035" s="34">
        <v>60</v>
      </c>
      <c r="J34035" s="34">
        <v>47</v>
      </c>
      <c r="K34035" s="34">
        <v>54</v>
      </c>
      <c r="L34035" s="34">
        <v>17</v>
      </c>
      <c r="M34035" s="34">
        <v>45</v>
      </c>
      <c r="N34035" s="34">
        <v>56</v>
      </c>
      <c r="O34035" s="34">
        <v>43</v>
      </c>
      <c r="P34035" s="34">
        <v>31</v>
      </c>
      <c r="Q34035" s="34">
        <v>54</v>
      </c>
      <c r="R34035" s="34">
        <v>67</v>
      </c>
      <c r="S34035" s="34">
        <v>84</v>
      </c>
      <c r="T34035" s="34">
        <v>42</v>
      </c>
      <c r="U34035" s="34">
        <v>40</v>
      </c>
      <c r="V34035" s="34">
        <v>54</v>
      </c>
      <c r="W34035" s="34">
        <v>58</v>
      </c>
      <c r="X34035" s="34">
        <v>77</v>
      </c>
      <c r="Y34035" s="34">
        <v>45</v>
      </c>
      <c r="Z34035" s="34">
        <v>45</v>
      </c>
      <c r="AA34035" s="34">
        <v>62</v>
      </c>
      <c r="AB34035" s="34">
        <v>52</v>
      </c>
      <c r="AC34035" s="34">
        <v>74</v>
      </c>
    </row>
    <row r="34036" spans="1:29" x14ac:dyDescent="0.2">
      <c r="A34036" s="34" t="s">
        <v>94529</v>
      </c>
      <c r="B34036" s="34">
        <v>70</v>
      </c>
      <c r="C34036" s="34">
        <v>40</v>
      </c>
      <c r="D34036" s="34">
        <v>88</v>
      </c>
      <c r="E34036" s="34">
        <v>39</v>
      </c>
      <c r="F34036" s="34">
        <v>52</v>
      </c>
      <c r="G34036" s="34">
        <v>62</v>
      </c>
      <c r="H34036" s="34">
        <v>68</v>
      </c>
      <c r="I34036" s="34">
        <v>61</v>
      </c>
      <c r="J34036" s="34">
        <v>48</v>
      </c>
      <c r="K34036" s="34">
        <v>57</v>
      </c>
      <c r="L34036" s="34">
        <v>32</v>
      </c>
      <c r="M34036" s="34">
        <v>22</v>
      </c>
      <c r="N34036" s="34">
        <v>40</v>
      </c>
      <c r="O34036" s="34">
        <v>50</v>
      </c>
      <c r="P34036" s="34">
        <v>52</v>
      </c>
      <c r="Q34036" s="34">
        <v>52</v>
      </c>
      <c r="R34036" s="34">
        <v>57</v>
      </c>
      <c r="S34036" s="34">
        <v>65</v>
      </c>
      <c r="T34036" s="34">
        <v>35</v>
      </c>
      <c r="U34036" s="34">
        <v>38</v>
      </c>
      <c r="V34036" s="34">
        <v>58</v>
      </c>
      <c r="W34036" s="34">
        <v>51</v>
      </c>
      <c r="X34036" s="34">
        <v>54</v>
      </c>
      <c r="Y34036" s="34">
        <v>25</v>
      </c>
      <c r="Z34036" s="34">
        <v>64</v>
      </c>
      <c r="AA34036" s="34">
        <v>56</v>
      </c>
      <c r="AB34036" s="34">
        <v>61</v>
      </c>
      <c r="AC34036" s="34">
        <v>88</v>
      </c>
    </row>
    <row r="34037" spans="1:29" x14ac:dyDescent="0.2">
      <c r="A34037" s="34" t="s">
        <v>94530</v>
      </c>
      <c r="B34037" s="34">
        <v>6</v>
      </c>
      <c r="C34037" s="34">
        <v>7</v>
      </c>
      <c r="D34037" s="34">
        <v>8</v>
      </c>
      <c r="E34037" s="34">
        <v>4</v>
      </c>
      <c r="F34037" s="34">
        <v>5</v>
      </c>
      <c r="G34037" s="34">
        <v>6</v>
      </c>
      <c r="H34037" s="34">
        <v>1</v>
      </c>
      <c r="I34037" s="34">
        <v>7</v>
      </c>
      <c r="J34037" s="34">
        <v>2</v>
      </c>
      <c r="K34037" s="34">
        <v>6</v>
      </c>
      <c r="L34037" s="34">
        <v>3</v>
      </c>
      <c r="M34037" s="34">
        <v>6</v>
      </c>
      <c r="N34037" s="34">
        <v>2</v>
      </c>
      <c r="O34037" s="34">
        <v>2</v>
      </c>
      <c r="P34037" s="34">
        <v>3</v>
      </c>
      <c r="Q34037" s="34">
        <v>3</v>
      </c>
      <c r="R34037" s="34">
        <v>0</v>
      </c>
      <c r="S34037" s="34">
        <v>7</v>
      </c>
      <c r="T34037" s="34">
        <v>0</v>
      </c>
      <c r="U34037" s="34">
        <v>1</v>
      </c>
      <c r="V34037" s="34">
        <v>1</v>
      </c>
      <c r="W34037" s="34">
        <v>6</v>
      </c>
      <c r="X34037" s="34">
        <v>1</v>
      </c>
      <c r="Y34037" s="34">
        <v>4</v>
      </c>
      <c r="Z34037" s="34">
        <v>3</v>
      </c>
      <c r="AA34037" s="34">
        <v>6</v>
      </c>
      <c r="AB34037" s="34">
        <v>0</v>
      </c>
      <c r="AC34037" s="34">
        <v>17</v>
      </c>
    </row>
    <row r="34038" spans="1:29" x14ac:dyDescent="0.2">
      <c r="A34038" s="34" t="s">
        <v>94531</v>
      </c>
      <c r="B34038" s="34">
        <v>34</v>
      </c>
      <c r="C34038" s="34">
        <v>59</v>
      </c>
      <c r="D34038" s="34">
        <v>49</v>
      </c>
      <c r="E34038" s="34">
        <v>62</v>
      </c>
      <c r="F34038" s="34">
        <v>32</v>
      </c>
      <c r="G34038" s="34">
        <v>31</v>
      </c>
      <c r="H34038" s="34">
        <v>12</v>
      </c>
      <c r="I34038" s="34">
        <v>37</v>
      </c>
      <c r="J34038" s="34">
        <v>16</v>
      </c>
      <c r="K34038" s="34">
        <v>68</v>
      </c>
      <c r="L34038" s="34">
        <v>6</v>
      </c>
      <c r="M34038" s="34">
        <v>25</v>
      </c>
      <c r="N34038" s="34">
        <v>18</v>
      </c>
      <c r="O34038" s="34">
        <v>27</v>
      </c>
      <c r="P34038" s="34">
        <v>27</v>
      </c>
      <c r="Q34038" s="34">
        <v>36</v>
      </c>
      <c r="R34038" s="34">
        <v>22</v>
      </c>
      <c r="S34038" s="34">
        <v>65</v>
      </c>
      <c r="T34038" s="34">
        <v>13</v>
      </c>
      <c r="U34038" s="34">
        <v>28</v>
      </c>
      <c r="V34038" s="34">
        <v>29</v>
      </c>
      <c r="W34038" s="34">
        <v>19</v>
      </c>
      <c r="X34038" s="34">
        <v>39</v>
      </c>
      <c r="Y34038" s="34">
        <v>13</v>
      </c>
      <c r="Z34038" s="34">
        <v>52</v>
      </c>
      <c r="AA34038" s="34">
        <v>45</v>
      </c>
      <c r="AB34038" s="34">
        <v>17</v>
      </c>
      <c r="AC34038" s="34">
        <v>52</v>
      </c>
    </row>
    <row r="34039" spans="1:29" x14ac:dyDescent="0.2">
      <c r="A34039" s="34" t="s">
        <v>94532</v>
      </c>
      <c r="B34039" s="34">
        <v>33</v>
      </c>
      <c r="C34039" s="34">
        <v>63</v>
      </c>
      <c r="D34039" s="34">
        <v>98</v>
      </c>
      <c r="E34039" s="34">
        <v>59</v>
      </c>
      <c r="F34039" s="34">
        <v>98</v>
      </c>
      <c r="G34039" s="34">
        <v>92</v>
      </c>
      <c r="H34039" s="34">
        <v>69</v>
      </c>
      <c r="I34039" s="34">
        <v>48</v>
      </c>
      <c r="J34039" s="34">
        <v>42</v>
      </c>
      <c r="K34039" s="34">
        <v>48</v>
      </c>
      <c r="L34039" s="34">
        <v>51</v>
      </c>
      <c r="M34039" s="34">
        <v>61</v>
      </c>
      <c r="N34039" s="34">
        <v>59</v>
      </c>
      <c r="O34039" s="34">
        <v>73</v>
      </c>
      <c r="P34039" s="34">
        <v>57</v>
      </c>
      <c r="Q34039" s="34">
        <v>91</v>
      </c>
      <c r="R34039" s="34">
        <v>77</v>
      </c>
      <c r="S34039" s="34">
        <v>77</v>
      </c>
      <c r="T34039" s="34">
        <v>39</v>
      </c>
      <c r="U34039" s="34">
        <v>55</v>
      </c>
      <c r="V34039" s="34">
        <v>86</v>
      </c>
      <c r="W34039" s="34">
        <v>82</v>
      </c>
      <c r="X34039" s="34">
        <v>97</v>
      </c>
      <c r="Y34039" s="34">
        <v>69</v>
      </c>
      <c r="Z34039" s="34">
        <v>68</v>
      </c>
      <c r="AA34039" s="34">
        <v>84</v>
      </c>
      <c r="AB34039" s="34">
        <v>89</v>
      </c>
      <c r="AC34039" s="34">
        <v>120</v>
      </c>
    </row>
    <row r="34040" spans="1:29" x14ac:dyDescent="0.2">
      <c r="A34040" s="34" t="s">
        <v>94533</v>
      </c>
      <c r="B34040" s="34">
        <v>14</v>
      </c>
      <c r="C34040" s="34">
        <v>11</v>
      </c>
      <c r="D34040" s="34">
        <v>15</v>
      </c>
      <c r="E34040" s="34">
        <v>25</v>
      </c>
      <c r="F34040" s="34">
        <v>30</v>
      </c>
      <c r="G34040" s="34">
        <v>6</v>
      </c>
      <c r="H34040" s="34">
        <v>11</v>
      </c>
      <c r="I34040" s="34">
        <v>10</v>
      </c>
      <c r="J34040" s="34">
        <v>13</v>
      </c>
      <c r="K34040" s="34">
        <v>9</v>
      </c>
      <c r="L34040" s="34">
        <v>4</v>
      </c>
      <c r="M34040" s="34">
        <v>6</v>
      </c>
      <c r="N34040" s="34">
        <v>9</v>
      </c>
      <c r="O34040" s="34">
        <v>19</v>
      </c>
      <c r="P34040" s="34">
        <v>13</v>
      </c>
      <c r="Q34040" s="34">
        <v>7</v>
      </c>
      <c r="R34040" s="34">
        <v>14</v>
      </c>
      <c r="S34040" s="34">
        <v>15</v>
      </c>
      <c r="T34040" s="34">
        <v>6</v>
      </c>
      <c r="U34040" s="34">
        <v>7</v>
      </c>
      <c r="V34040" s="34">
        <v>17</v>
      </c>
      <c r="W34040" s="34">
        <v>14</v>
      </c>
      <c r="X34040" s="34">
        <v>21</v>
      </c>
      <c r="Y34040" s="34">
        <v>4</v>
      </c>
      <c r="Z34040" s="34">
        <v>15</v>
      </c>
      <c r="AA34040" s="34">
        <v>22</v>
      </c>
      <c r="AB34040" s="34">
        <v>21</v>
      </c>
      <c r="AC34040" s="34">
        <v>16</v>
      </c>
    </row>
    <row r="34041" spans="1:29" x14ac:dyDescent="0.2">
      <c r="A34041" s="34" t="s">
        <v>94534</v>
      </c>
      <c r="B34041" s="34">
        <v>18</v>
      </c>
      <c r="C34041" s="34">
        <v>18</v>
      </c>
      <c r="D34041" s="34">
        <v>22</v>
      </c>
      <c r="E34041" s="34">
        <v>23</v>
      </c>
      <c r="F34041" s="34">
        <v>14</v>
      </c>
      <c r="G34041" s="34">
        <v>23</v>
      </c>
      <c r="H34041" s="34">
        <v>15</v>
      </c>
      <c r="I34041" s="34">
        <v>10</v>
      </c>
      <c r="J34041" s="34">
        <v>8</v>
      </c>
      <c r="K34041" s="34">
        <v>19</v>
      </c>
      <c r="L34041" s="34">
        <v>5</v>
      </c>
      <c r="M34041" s="34">
        <v>15</v>
      </c>
      <c r="N34041" s="34">
        <v>15</v>
      </c>
      <c r="O34041" s="34">
        <v>6</v>
      </c>
      <c r="P34041" s="34">
        <v>9</v>
      </c>
      <c r="Q34041" s="34">
        <v>10</v>
      </c>
      <c r="R34041" s="34">
        <v>8</v>
      </c>
      <c r="S34041" s="34">
        <v>14</v>
      </c>
      <c r="T34041" s="34">
        <v>13</v>
      </c>
      <c r="U34041" s="34">
        <v>8</v>
      </c>
      <c r="V34041" s="34">
        <v>26</v>
      </c>
      <c r="W34041" s="34">
        <v>14</v>
      </c>
      <c r="X34041" s="34">
        <v>14</v>
      </c>
      <c r="Y34041" s="34">
        <v>4</v>
      </c>
      <c r="Z34041" s="34">
        <v>27</v>
      </c>
      <c r="AA34041" s="34">
        <v>19</v>
      </c>
      <c r="AB34041" s="34">
        <v>6</v>
      </c>
      <c r="AC34041" s="34">
        <v>25</v>
      </c>
    </row>
    <row r="34042" spans="1:29" x14ac:dyDescent="0.2">
      <c r="A34042" s="34" t="s">
        <v>94535</v>
      </c>
      <c r="B34042" s="34">
        <v>22</v>
      </c>
      <c r="C34042" s="34">
        <v>50</v>
      </c>
      <c r="D34042" s="34">
        <v>85</v>
      </c>
      <c r="E34042" s="34">
        <v>53</v>
      </c>
      <c r="F34042" s="34">
        <v>47</v>
      </c>
      <c r="G34042" s="34">
        <v>42</v>
      </c>
      <c r="H34042" s="34">
        <v>27</v>
      </c>
      <c r="I34042" s="34">
        <v>36</v>
      </c>
      <c r="J34042" s="34">
        <v>23</v>
      </c>
      <c r="K34042" s="34">
        <v>48</v>
      </c>
      <c r="L34042" s="34">
        <v>12</v>
      </c>
      <c r="M34042" s="34">
        <v>29</v>
      </c>
      <c r="N34042" s="34">
        <v>37</v>
      </c>
      <c r="O34042" s="34">
        <v>41</v>
      </c>
      <c r="P34042" s="34">
        <v>44</v>
      </c>
      <c r="Q34042" s="34">
        <v>23</v>
      </c>
      <c r="R34042" s="34">
        <v>34</v>
      </c>
      <c r="S34042" s="34">
        <v>73</v>
      </c>
      <c r="T34042" s="34">
        <v>24</v>
      </c>
      <c r="U34042" s="34">
        <v>20</v>
      </c>
      <c r="V34042" s="34">
        <v>45</v>
      </c>
      <c r="W34042" s="34">
        <v>21</v>
      </c>
      <c r="X34042" s="34">
        <v>61</v>
      </c>
      <c r="Y34042" s="34">
        <v>12</v>
      </c>
      <c r="Z34042" s="34">
        <v>69</v>
      </c>
      <c r="AA34042" s="34">
        <v>46</v>
      </c>
      <c r="AB34042" s="34">
        <v>36</v>
      </c>
      <c r="AC34042" s="34">
        <v>50</v>
      </c>
    </row>
    <row r="34043" spans="1:29" x14ac:dyDescent="0.2">
      <c r="A34043" s="34" t="s">
        <v>94536</v>
      </c>
      <c r="B34043" s="34">
        <v>21</v>
      </c>
      <c r="C34043" s="34">
        <v>78</v>
      </c>
      <c r="D34043" s="34">
        <v>70</v>
      </c>
      <c r="E34043" s="34">
        <v>76</v>
      </c>
      <c r="F34043" s="34">
        <v>46</v>
      </c>
      <c r="G34043" s="34">
        <v>82</v>
      </c>
      <c r="H34043" s="34">
        <v>45</v>
      </c>
      <c r="I34043" s="34">
        <v>41</v>
      </c>
      <c r="J34043" s="34">
        <v>34</v>
      </c>
      <c r="K34043" s="34">
        <v>103</v>
      </c>
      <c r="L34043" s="34">
        <v>20</v>
      </c>
      <c r="M34043" s="34">
        <v>45</v>
      </c>
      <c r="N34043" s="34">
        <v>31</v>
      </c>
      <c r="O34043" s="34">
        <v>35</v>
      </c>
      <c r="P34043" s="34">
        <v>42</v>
      </c>
      <c r="Q34043" s="34">
        <v>64</v>
      </c>
      <c r="R34043" s="34">
        <v>51</v>
      </c>
      <c r="S34043" s="34">
        <v>99</v>
      </c>
      <c r="T34043" s="34">
        <v>20</v>
      </c>
      <c r="U34043" s="34">
        <v>57</v>
      </c>
      <c r="V34043" s="34">
        <v>67</v>
      </c>
      <c r="W34043" s="34">
        <v>62</v>
      </c>
      <c r="X34043" s="34">
        <v>64</v>
      </c>
      <c r="Y34043" s="34">
        <v>42</v>
      </c>
      <c r="Z34043" s="34">
        <v>71</v>
      </c>
      <c r="AA34043" s="34">
        <v>100</v>
      </c>
      <c r="AB34043" s="34">
        <v>25</v>
      </c>
      <c r="AC34043" s="34">
        <v>101</v>
      </c>
    </row>
    <row r="34044" spans="1:29" x14ac:dyDescent="0.2">
      <c r="A34044" s="34" t="s">
        <v>94537</v>
      </c>
      <c r="B34044" s="34">
        <v>10</v>
      </c>
      <c r="C34044" s="34">
        <v>14</v>
      </c>
      <c r="D34044" s="34">
        <v>22</v>
      </c>
      <c r="E34044" s="34">
        <v>24</v>
      </c>
      <c r="F34044" s="34">
        <v>6</v>
      </c>
      <c r="G34044" s="34">
        <v>13</v>
      </c>
      <c r="H34044" s="34">
        <v>3</v>
      </c>
      <c r="I34044" s="34">
        <v>9</v>
      </c>
      <c r="J34044" s="34">
        <v>2</v>
      </c>
      <c r="K34044" s="34">
        <v>18</v>
      </c>
      <c r="L34044" s="34">
        <v>5</v>
      </c>
      <c r="M34044" s="34">
        <v>14</v>
      </c>
      <c r="N34044" s="34">
        <v>7</v>
      </c>
      <c r="O34044" s="34">
        <v>1</v>
      </c>
      <c r="P34044" s="34">
        <v>4</v>
      </c>
      <c r="Q34044" s="34">
        <v>9</v>
      </c>
      <c r="R34044" s="34">
        <v>2</v>
      </c>
      <c r="S34044" s="34">
        <v>15</v>
      </c>
      <c r="T34044" s="34">
        <v>4</v>
      </c>
      <c r="U34044" s="34">
        <v>2</v>
      </c>
      <c r="V34044" s="34">
        <v>7</v>
      </c>
      <c r="W34044" s="34">
        <v>9</v>
      </c>
      <c r="X34044" s="34">
        <v>10</v>
      </c>
      <c r="Y34044" s="34">
        <v>3</v>
      </c>
      <c r="Z34044" s="34">
        <v>9</v>
      </c>
      <c r="AA34044" s="34">
        <v>14</v>
      </c>
      <c r="AB34044" s="34">
        <v>2</v>
      </c>
      <c r="AC34044" s="34">
        <v>21</v>
      </c>
    </row>
    <row r="34045" spans="1:29" x14ac:dyDescent="0.2">
      <c r="A34045" s="34" t="s">
        <v>94538</v>
      </c>
      <c r="B34045" s="34">
        <v>7</v>
      </c>
      <c r="C34045" s="34">
        <v>20</v>
      </c>
      <c r="D34045" s="34">
        <v>36</v>
      </c>
      <c r="E34045" s="34">
        <v>24</v>
      </c>
      <c r="F34045" s="34">
        <v>15</v>
      </c>
      <c r="G34045" s="34">
        <v>8</v>
      </c>
      <c r="H34045" s="34">
        <v>15</v>
      </c>
      <c r="I34045" s="34">
        <v>15</v>
      </c>
      <c r="J34045" s="34">
        <v>7</v>
      </c>
      <c r="K34045" s="34">
        <v>25</v>
      </c>
      <c r="L34045" s="34">
        <v>5</v>
      </c>
      <c r="M34045" s="34">
        <v>10</v>
      </c>
      <c r="N34045" s="34">
        <v>14</v>
      </c>
      <c r="O34045" s="34">
        <v>8</v>
      </c>
      <c r="P34045" s="34">
        <v>13</v>
      </c>
      <c r="Q34045" s="34">
        <v>20</v>
      </c>
      <c r="R34045" s="34">
        <v>13</v>
      </c>
      <c r="S34045" s="34">
        <v>27</v>
      </c>
      <c r="T34045" s="34">
        <v>3</v>
      </c>
      <c r="U34045" s="34">
        <v>13</v>
      </c>
      <c r="V34045" s="34">
        <v>15</v>
      </c>
      <c r="W34045" s="34">
        <v>10</v>
      </c>
      <c r="X34045" s="34">
        <v>22</v>
      </c>
      <c r="Y34045" s="34">
        <v>3</v>
      </c>
      <c r="Z34045" s="34">
        <v>22</v>
      </c>
      <c r="AA34045" s="34">
        <v>16</v>
      </c>
      <c r="AB34045" s="34">
        <v>6</v>
      </c>
      <c r="AC34045" s="34">
        <v>23</v>
      </c>
    </row>
    <row r="34046" spans="1:29" x14ac:dyDescent="0.2">
      <c r="A34046" s="34" t="s">
        <v>94539</v>
      </c>
      <c r="B34046" s="34">
        <v>37</v>
      </c>
      <c r="C34046" s="34">
        <v>45</v>
      </c>
      <c r="D34046" s="34">
        <v>49</v>
      </c>
      <c r="E34046" s="34">
        <v>78</v>
      </c>
      <c r="F34046" s="34">
        <v>57</v>
      </c>
      <c r="G34046" s="34">
        <v>103</v>
      </c>
      <c r="H34046" s="34">
        <v>51</v>
      </c>
      <c r="I34046" s="34">
        <v>38</v>
      </c>
      <c r="J34046" s="34">
        <v>33</v>
      </c>
      <c r="K34046" s="34">
        <v>62</v>
      </c>
      <c r="L34046" s="34">
        <v>32</v>
      </c>
      <c r="M34046" s="34">
        <v>42</v>
      </c>
      <c r="N34046" s="34">
        <v>35</v>
      </c>
      <c r="O34046" s="34">
        <v>30</v>
      </c>
      <c r="P34046" s="34">
        <v>45</v>
      </c>
      <c r="Q34046" s="34">
        <v>62</v>
      </c>
      <c r="R34046" s="34">
        <v>41</v>
      </c>
      <c r="S34046" s="34">
        <v>63</v>
      </c>
      <c r="T34046" s="34">
        <v>39</v>
      </c>
      <c r="U34046" s="34">
        <v>43</v>
      </c>
      <c r="V34046" s="34">
        <v>77</v>
      </c>
      <c r="W34046" s="34">
        <v>56</v>
      </c>
      <c r="X34046" s="34">
        <v>38</v>
      </c>
      <c r="Y34046" s="34">
        <v>53</v>
      </c>
      <c r="Z34046" s="34">
        <v>62</v>
      </c>
      <c r="AA34046" s="34">
        <v>79</v>
      </c>
      <c r="AB34046" s="34">
        <v>55</v>
      </c>
      <c r="AC34046" s="34">
        <v>91</v>
      </c>
    </row>
    <row r="34047" spans="1:29" x14ac:dyDescent="0.2">
      <c r="A34047" s="34" t="s">
        <v>94540</v>
      </c>
      <c r="B34047" s="34">
        <v>41</v>
      </c>
      <c r="C34047" s="34">
        <v>42</v>
      </c>
      <c r="D34047" s="34">
        <v>58</v>
      </c>
      <c r="E34047" s="34">
        <v>19</v>
      </c>
      <c r="F34047" s="34">
        <v>23</v>
      </c>
      <c r="G34047" s="34">
        <v>39</v>
      </c>
      <c r="H34047" s="34">
        <v>20</v>
      </c>
      <c r="I34047" s="34">
        <v>35</v>
      </c>
      <c r="J34047" s="34">
        <v>18</v>
      </c>
      <c r="K34047" s="34">
        <v>65</v>
      </c>
      <c r="L34047" s="34">
        <v>4</v>
      </c>
      <c r="M34047" s="34">
        <v>49</v>
      </c>
      <c r="N34047" s="34">
        <v>26</v>
      </c>
      <c r="O34047" s="34">
        <v>22</v>
      </c>
      <c r="P34047" s="34">
        <v>20</v>
      </c>
      <c r="Q34047" s="34">
        <v>47</v>
      </c>
      <c r="R34047" s="34">
        <v>19</v>
      </c>
      <c r="S34047" s="34">
        <v>69</v>
      </c>
      <c r="T34047" s="34">
        <v>9</v>
      </c>
      <c r="U34047" s="34">
        <v>21</v>
      </c>
      <c r="V34047" s="34">
        <v>29</v>
      </c>
      <c r="W34047" s="34">
        <v>26</v>
      </c>
      <c r="X34047" s="34">
        <v>30</v>
      </c>
      <c r="Y34047" s="34">
        <v>19</v>
      </c>
      <c r="Z34047" s="34">
        <v>51</v>
      </c>
      <c r="AA34047" s="34">
        <v>58</v>
      </c>
      <c r="AB34047" s="34">
        <v>15</v>
      </c>
      <c r="AC34047" s="34">
        <v>81</v>
      </c>
    </row>
    <row r="34048" spans="1:29" x14ac:dyDescent="0.2">
      <c r="A34048" s="34" t="s">
        <v>94541</v>
      </c>
      <c r="B34048" s="34">
        <v>27</v>
      </c>
      <c r="C34048" s="34">
        <v>55</v>
      </c>
      <c r="D34048" s="34">
        <v>53</v>
      </c>
      <c r="E34048" s="34">
        <v>58</v>
      </c>
      <c r="F34048" s="34">
        <v>48</v>
      </c>
      <c r="G34048" s="34">
        <v>36</v>
      </c>
      <c r="H34048" s="34">
        <v>32</v>
      </c>
      <c r="I34048" s="34">
        <v>32</v>
      </c>
      <c r="J34048" s="34">
        <v>23</v>
      </c>
      <c r="K34048" s="34">
        <v>35</v>
      </c>
      <c r="L34048" s="34">
        <v>13</v>
      </c>
      <c r="M34048" s="34">
        <v>40</v>
      </c>
      <c r="N34048" s="34">
        <v>36</v>
      </c>
      <c r="O34048" s="34">
        <v>35</v>
      </c>
      <c r="P34048" s="34">
        <v>20</v>
      </c>
      <c r="Q34048" s="34">
        <v>37</v>
      </c>
      <c r="R34048" s="34">
        <v>23</v>
      </c>
      <c r="S34048" s="34">
        <v>49</v>
      </c>
      <c r="T34048" s="34">
        <v>30</v>
      </c>
      <c r="U34048" s="34">
        <v>42</v>
      </c>
      <c r="V34048" s="34">
        <v>29</v>
      </c>
      <c r="W34048" s="34">
        <v>56</v>
      </c>
      <c r="X34048" s="34">
        <v>36</v>
      </c>
      <c r="Y34048" s="34">
        <v>30</v>
      </c>
      <c r="Z34048" s="34">
        <v>48</v>
      </c>
      <c r="AA34048" s="34">
        <v>50</v>
      </c>
      <c r="AB34048" s="34">
        <v>34</v>
      </c>
      <c r="AC34048" s="34">
        <v>72</v>
      </c>
    </row>
    <row r="34049" spans="1:29" x14ac:dyDescent="0.2">
      <c r="A34049" s="34" t="s">
        <v>94542</v>
      </c>
      <c r="B34049" s="34">
        <v>9</v>
      </c>
      <c r="C34049" s="34">
        <v>2</v>
      </c>
      <c r="D34049" s="34">
        <v>7</v>
      </c>
      <c r="E34049" s="34">
        <v>9</v>
      </c>
      <c r="F34049" s="34">
        <v>10</v>
      </c>
      <c r="G34049" s="34">
        <v>8</v>
      </c>
      <c r="H34049" s="34">
        <v>3</v>
      </c>
      <c r="I34049" s="34">
        <v>12</v>
      </c>
      <c r="J34049" s="34">
        <v>4</v>
      </c>
      <c r="K34049" s="34">
        <v>5</v>
      </c>
      <c r="L34049" s="34">
        <v>1</v>
      </c>
      <c r="M34049" s="34">
        <v>3</v>
      </c>
      <c r="N34049" s="34">
        <v>6</v>
      </c>
      <c r="O34049" s="34">
        <v>5</v>
      </c>
      <c r="P34049" s="34">
        <v>6</v>
      </c>
      <c r="Q34049" s="34">
        <v>2</v>
      </c>
      <c r="R34049" s="34">
        <v>0</v>
      </c>
      <c r="S34049" s="34">
        <v>6</v>
      </c>
      <c r="T34049" s="34">
        <v>4</v>
      </c>
      <c r="U34049" s="34">
        <v>3</v>
      </c>
      <c r="V34049" s="34">
        <v>2</v>
      </c>
      <c r="W34049" s="34">
        <v>1</v>
      </c>
      <c r="X34049" s="34">
        <v>3</v>
      </c>
      <c r="Y34049" s="34">
        <v>1</v>
      </c>
      <c r="Z34049" s="34">
        <v>9</v>
      </c>
      <c r="AA34049" s="34">
        <v>14</v>
      </c>
      <c r="AB34049" s="34">
        <v>6</v>
      </c>
      <c r="AC34049" s="34">
        <v>13</v>
      </c>
    </row>
    <row r="34050" spans="1:29" x14ac:dyDescent="0.2">
      <c r="A34050" s="34" t="s">
        <v>94543</v>
      </c>
      <c r="B34050" s="34">
        <v>36</v>
      </c>
      <c r="C34050" s="34">
        <v>106</v>
      </c>
      <c r="D34050" s="34">
        <v>95</v>
      </c>
      <c r="E34050" s="34">
        <v>120</v>
      </c>
      <c r="F34050" s="34">
        <v>73</v>
      </c>
      <c r="G34050" s="34">
        <v>55</v>
      </c>
      <c r="H34050" s="34">
        <v>59</v>
      </c>
      <c r="I34050" s="34">
        <v>106</v>
      </c>
      <c r="J34050" s="34">
        <v>44</v>
      </c>
      <c r="K34050" s="34">
        <v>139</v>
      </c>
      <c r="L34050" s="34">
        <v>43</v>
      </c>
      <c r="M34050" s="34">
        <v>71</v>
      </c>
      <c r="N34050" s="34">
        <v>41</v>
      </c>
      <c r="O34050" s="34">
        <v>76</v>
      </c>
      <c r="P34050" s="34">
        <v>48</v>
      </c>
      <c r="Q34050" s="34">
        <v>106</v>
      </c>
      <c r="R34050" s="34">
        <v>54</v>
      </c>
      <c r="S34050" s="34">
        <v>155</v>
      </c>
      <c r="T34050" s="34">
        <v>31</v>
      </c>
      <c r="U34050" s="34">
        <v>62</v>
      </c>
      <c r="V34050" s="34">
        <v>75</v>
      </c>
      <c r="W34050" s="34">
        <v>70</v>
      </c>
      <c r="X34050" s="34">
        <v>52</v>
      </c>
      <c r="Y34050" s="34">
        <v>68</v>
      </c>
      <c r="Z34050" s="34">
        <v>70</v>
      </c>
      <c r="AA34050" s="34">
        <v>117</v>
      </c>
      <c r="AB34050" s="34">
        <v>54</v>
      </c>
      <c r="AC34050" s="34">
        <v>174</v>
      </c>
    </row>
    <row r="34051" spans="1:29" x14ac:dyDescent="0.2">
      <c r="A34051" s="34" t="s">
        <v>94544</v>
      </c>
      <c r="B34051" s="34">
        <v>8</v>
      </c>
      <c r="C34051" s="34">
        <v>6</v>
      </c>
      <c r="D34051" s="34">
        <v>5</v>
      </c>
      <c r="E34051" s="34">
        <v>5</v>
      </c>
      <c r="F34051" s="34">
        <v>3</v>
      </c>
      <c r="G34051" s="34">
        <v>9</v>
      </c>
      <c r="H34051" s="34">
        <v>4</v>
      </c>
      <c r="I34051" s="34">
        <v>10</v>
      </c>
      <c r="J34051" s="34">
        <v>1</v>
      </c>
      <c r="K34051" s="34">
        <v>3</v>
      </c>
      <c r="L34051" s="34">
        <v>0</v>
      </c>
      <c r="M34051" s="34">
        <v>6</v>
      </c>
      <c r="N34051" s="34">
        <v>3</v>
      </c>
      <c r="O34051" s="34">
        <v>9</v>
      </c>
      <c r="P34051" s="34">
        <v>4</v>
      </c>
      <c r="Q34051" s="34">
        <v>7</v>
      </c>
      <c r="R34051" s="34">
        <v>11</v>
      </c>
      <c r="S34051" s="34">
        <v>9</v>
      </c>
      <c r="T34051" s="34">
        <v>5</v>
      </c>
      <c r="U34051" s="34">
        <v>4</v>
      </c>
      <c r="V34051" s="34">
        <v>6</v>
      </c>
      <c r="W34051" s="34">
        <v>7</v>
      </c>
      <c r="X34051" s="34">
        <v>6</v>
      </c>
      <c r="Y34051" s="34">
        <v>3</v>
      </c>
      <c r="Z34051" s="34">
        <v>4</v>
      </c>
      <c r="AA34051" s="34">
        <v>16</v>
      </c>
      <c r="AB34051" s="34">
        <v>1</v>
      </c>
      <c r="AC34051" s="34">
        <v>11</v>
      </c>
    </row>
    <row r="34052" spans="1:29" x14ac:dyDescent="0.2">
      <c r="A34052" s="34" t="s">
        <v>94545</v>
      </c>
      <c r="B34052" s="34">
        <v>41</v>
      </c>
      <c r="C34052" s="34">
        <v>43</v>
      </c>
      <c r="D34052" s="34">
        <v>56</v>
      </c>
      <c r="E34052" s="34">
        <v>56</v>
      </c>
      <c r="F34052" s="34">
        <v>34</v>
      </c>
      <c r="G34052" s="34">
        <v>58</v>
      </c>
      <c r="H34052" s="34">
        <v>29</v>
      </c>
      <c r="I34052" s="34">
        <v>50</v>
      </c>
      <c r="J34052" s="34">
        <v>16</v>
      </c>
      <c r="K34052" s="34">
        <v>68</v>
      </c>
      <c r="L34052" s="34">
        <v>18</v>
      </c>
      <c r="M34052" s="34">
        <v>35</v>
      </c>
      <c r="N34052" s="34">
        <v>33</v>
      </c>
      <c r="O34052" s="34">
        <v>35</v>
      </c>
      <c r="P34052" s="34">
        <v>30</v>
      </c>
      <c r="Q34052" s="34">
        <v>63</v>
      </c>
      <c r="R34052" s="34">
        <v>29</v>
      </c>
      <c r="S34052" s="34">
        <v>73</v>
      </c>
      <c r="T34052" s="34">
        <v>20</v>
      </c>
      <c r="U34052" s="34">
        <v>24</v>
      </c>
      <c r="V34052" s="34">
        <v>31</v>
      </c>
      <c r="W34052" s="34">
        <v>43</v>
      </c>
      <c r="X34052" s="34">
        <v>65</v>
      </c>
      <c r="Y34052" s="34">
        <v>35</v>
      </c>
      <c r="Z34052" s="34">
        <v>49</v>
      </c>
      <c r="AA34052" s="34">
        <v>52</v>
      </c>
      <c r="AB34052" s="34">
        <v>38</v>
      </c>
      <c r="AC34052" s="34">
        <v>76</v>
      </c>
    </row>
    <row r="34053" spans="1:29" x14ac:dyDescent="0.2">
      <c r="A34053" s="34" t="s">
        <v>94546</v>
      </c>
      <c r="B34053" s="34">
        <v>15</v>
      </c>
      <c r="C34053" s="34">
        <v>32</v>
      </c>
      <c r="D34053" s="34">
        <v>23</v>
      </c>
      <c r="E34053" s="34">
        <v>33</v>
      </c>
      <c r="F34053" s="34">
        <v>26</v>
      </c>
      <c r="G34053" s="34">
        <v>29</v>
      </c>
      <c r="H34053" s="34">
        <v>16</v>
      </c>
      <c r="I34053" s="34">
        <v>20</v>
      </c>
      <c r="J34053" s="34">
        <v>8</v>
      </c>
      <c r="K34053" s="34">
        <v>17</v>
      </c>
      <c r="L34053" s="34">
        <v>4</v>
      </c>
      <c r="M34053" s="34">
        <v>11</v>
      </c>
      <c r="N34053" s="34">
        <v>9</v>
      </c>
      <c r="O34053" s="34">
        <v>20</v>
      </c>
      <c r="P34053" s="34">
        <v>13</v>
      </c>
      <c r="Q34053" s="34">
        <v>17</v>
      </c>
      <c r="R34053" s="34">
        <v>15</v>
      </c>
      <c r="S34053" s="34">
        <v>37</v>
      </c>
      <c r="T34053" s="34">
        <v>7</v>
      </c>
      <c r="U34053" s="34">
        <v>8</v>
      </c>
      <c r="V34053" s="34">
        <v>11</v>
      </c>
      <c r="W34053" s="34">
        <v>10</v>
      </c>
      <c r="X34053" s="34">
        <v>16</v>
      </c>
      <c r="Y34053" s="34">
        <v>7</v>
      </c>
      <c r="Z34053" s="34">
        <v>23</v>
      </c>
      <c r="AA34053" s="34">
        <v>30</v>
      </c>
      <c r="AB34053" s="34">
        <v>9</v>
      </c>
      <c r="AC34053" s="34">
        <v>32</v>
      </c>
    </row>
    <row r="34054" spans="1:29" x14ac:dyDescent="0.2">
      <c r="A34054" s="34" t="s">
        <v>94547</v>
      </c>
      <c r="B34054" s="34">
        <v>5</v>
      </c>
      <c r="C34054" s="34">
        <v>0</v>
      </c>
      <c r="D34054" s="34">
        <v>17</v>
      </c>
      <c r="E34054" s="34">
        <v>13</v>
      </c>
      <c r="F34054" s="34">
        <v>2</v>
      </c>
      <c r="G34054" s="34">
        <v>11</v>
      </c>
      <c r="H34054" s="34">
        <v>1</v>
      </c>
      <c r="I34054" s="34">
        <v>3</v>
      </c>
      <c r="J34054" s="34">
        <v>9</v>
      </c>
      <c r="K34054" s="34">
        <v>1</v>
      </c>
      <c r="L34054" s="34">
        <v>0</v>
      </c>
      <c r="M34054" s="34">
        <v>0</v>
      </c>
      <c r="N34054" s="34">
        <v>2</v>
      </c>
      <c r="O34054" s="34">
        <v>0</v>
      </c>
      <c r="P34054" s="34">
        <v>3</v>
      </c>
      <c r="Q34054" s="34">
        <v>7</v>
      </c>
      <c r="R34054" s="34">
        <v>4</v>
      </c>
      <c r="S34054" s="34">
        <v>11</v>
      </c>
      <c r="T34054" s="34">
        <v>1</v>
      </c>
      <c r="U34054" s="34">
        <v>4</v>
      </c>
      <c r="V34054" s="34">
        <v>6</v>
      </c>
      <c r="W34054" s="34">
        <v>2</v>
      </c>
      <c r="X34054" s="34">
        <v>1</v>
      </c>
      <c r="Y34054" s="34">
        <v>0</v>
      </c>
      <c r="Z34054" s="34">
        <v>6</v>
      </c>
      <c r="AA34054" s="34">
        <v>4</v>
      </c>
      <c r="AB34054" s="34">
        <v>1</v>
      </c>
      <c r="AC34054" s="34">
        <v>8</v>
      </c>
    </row>
    <row r="34055" spans="1:29" x14ac:dyDescent="0.2">
      <c r="A34055" s="34" t="s">
        <v>94548</v>
      </c>
      <c r="B34055" s="34">
        <v>7</v>
      </c>
      <c r="C34055" s="34">
        <v>11</v>
      </c>
      <c r="D34055" s="34">
        <v>3</v>
      </c>
      <c r="E34055" s="34">
        <v>17</v>
      </c>
      <c r="F34055" s="34">
        <v>5</v>
      </c>
      <c r="G34055" s="34">
        <v>20</v>
      </c>
      <c r="H34055" s="34">
        <v>3</v>
      </c>
      <c r="I34055" s="34">
        <v>10</v>
      </c>
      <c r="J34055" s="34">
        <v>4</v>
      </c>
      <c r="K34055" s="34">
        <v>7</v>
      </c>
      <c r="L34055" s="34">
        <v>1</v>
      </c>
      <c r="M34055" s="34">
        <v>4</v>
      </c>
      <c r="N34055" s="34">
        <v>1</v>
      </c>
      <c r="O34055" s="34">
        <v>2</v>
      </c>
      <c r="P34055" s="34">
        <v>1</v>
      </c>
      <c r="Q34055" s="34">
        <v>6</v>
      </c>
      <c r="R34055" s="34">
        <v>2</v>
      </c>
      <c r="S34055" s="34">
        <v>13</v>
      </c>
      <c r="T34055" s="34">
        <v>1</v>
      </c>
      <c r="U34055" s="34">
        <v>9</v>
      </c>
      <c r="V34055" s="34">
        <v>5</v>
      </c>
      <c r="W34055" s="34">
        <v>9</v>
      </c>
      <c r="X34055" s="34">
        <v>4</v>
      </c>
      <c r="Y34055" s="34">
        <v>3</v>
      </c>
      <c r="Z34055" s="34">
        <v>5</v>
      </c>
      <c r="AA34055" s="34">
        <v>4</v>
      </c>
      <c r="AB34055" s="34">
        <v>7</v>
      </c>
      <c r="AC34055" s="34">
        <v>10</v>
      </c>
    </row>
    <row r="34056" spans="1:29" x14ac:dyDescent="0.2">
      <c r="A34056" s="34" t="s">
        <v>94549</v>
      </c>
      <c r="B34056" s="34">
        <v>23</v>
      </c>
      <c r="C34056" s="34">
        <v>76</v>
      </c>
      <c r="D34056" s="34">
        <v>59</v>
      </c>
      <c r="E34056" s="34">
        <v>73</v>
      </c>
      <c r="F34056" s="34">
        <v>29</v>
      </c>
      <c r="G34056" s="34">
        <v>64</v>
      </c>
      <c r="H34056" s="34">
        <v>14</v>
      </c>
      <c r="I34056" s="34">
        <v>25</v>
      </c>
      <c r="J34056" s="34">
        <v>8</v>
      </c>
      <c r="K34056" s="34">
        <v>61</v>
      </c>
      <c r="L34056" s="34">
        <v>4</v>
      </c>
      <c r="M34056" s="34">
        <v>27</v>
      </c>
      <c r="N34056" s="34">
        <v>22</v>
      </c>
      <c r="O34056" s="34">
        <v>25</v>
      </c>
      <c r="P34056" s="34">
        <v>22</v>
      </c>
      <c r="Q34056" s="34">
        <v>44</v>
      </c>
      <c r="R34056" s="34">
        <v>9</v>
      </c>
      <c r="S34056" s="34">
        <v>68</v>
      </c>
      <c r="T34056" s="34">
        <v>5</v>
      </c>
      <c r="U34056" s="34">
        <v>26</v>
      </c>
      <c r="V34056" s="34">
        <v>22</v>
      </c>
      <c r="W34056" s="34">
        <v>26</v>
      </c>
      <c r="X34056" s="34">
        <v>32</v>
      </c>
      <c r="Y34056" s="34">
        <v>14</v>
      </c>
      <c r="Z34056" s="34">
        <v>39</v>
      </c>
      <c r="AA34056" s="34">
        <v>47</v>
      </c>
      <c r="AB34056" s="34">
        <v>4</v>
      </c>
      <c r="AC34056" s="34">
        <v>36</v>
      </c>
    </row>
    <row r="34057" spans="1:29" x14ac:dyDescent="0.2">
      <c r="A34057" s="34" t="s">
        <v>94550</v>
      </c>
      <c r="B34057" s="34">
        <v>13</v>
      </c>
      <c r="C34057" s="34">
        <v>12</v>
      </c>
      <c r="D34057" s="34">
        <v>24</v>
      </c>
      <c r="E34057" s="34">
        <v>15</v>
      </c>
      <c r="F34057" s="34">
        <v>15</v>
      </c>
      <c r="G34057" s="34">
        <v>6</v>
      </c>
      <c r="H34057" s="34">
        <v>8</v>
      </c>
      <c r="I34057" s="34">
        <v>13</v>
      </c>
      <c r="J34057" s="34">
        <v>8</v>
      </c>
      <c r="K34057" s="34">
        <v>4</v>
      </c>
      <c r="L34057" s="34">
        <v>4</v>
      </c>
      <c r="M34057" s="34">
        <v>17</v>
      </c>
      <c r="N34057" s="34">
        <v>8</v>
      </c>
      <c r="O34057" s="34">
        <v>13</v>
      </c>
      <c r="P34057" s="34">
        <v>6</v>
      </c>
      <c r="Q34057" s="34">
        <v>11</v>
      </c>
      <c r="R34057" s="34">
        <v>16</v>
      </c>
      <c r="S34057" s="34">
        <v>25</v>
      </c>
      <c r="T34057" s="34">
        <v>4</v>
      </c>
      <c r="U34057" s="34">
        <v>13</v>
      </c>
      <c r="V34057" s="34">
        <v>13</v>
      </c>
      <c r="W34057" s="34">
        <v>5</v>
      </c>
      <c r="X34057" s="34">
        <v>19</v>
      </c>
      <c r="Y34057" s="34">
        <v>4</v>
      </c>
      <c r="Z34057" s="34">
        <v>12</v>
      </c>
      <c r="AA34057" s="34">
        <v>18</v>
      </c>
      <c r="AB34057" s="34">
        <v>2</v>
      </c>
      <c r="AC34057" s="34">
        <v>24</v>
      </c>
    </row>
    <row r="34058" spans="1:29" x14ac:dyDescent="0.2">
      <c r="A34058" s="34" t="s">
        <v>94551</v>
      </c>
      <c r="B34058" s="34">
        <v>10</v>
      </c>
      <c r="C34058" s="34">
        <v>14</v>
      </c>
      <c r="D34058" s="34">
        <v>35</v>
      </c>
      <c r="E34058" s="34">
        <v>18</v>
      </c>
      <c r="F34058" s="34">
        <v>11</v>
      </c>
      <c r="G34058" s="34">
        <v>12</v>
      </c>
      <c r="H34058" s="34">
        <v>12</v>
      </c>
      <c r="I34058" s="34">
        <v>19</v>
      </c>
      <c r="J34058" s="34">
        <v>14</v>
      </c>
      <c r="K34058" s="34">
        <v>14</v>
      </c>
      <c r="L34058" s="34">
        <v>4</v>
      </c>
      <c r="M34058" s="34">
        <v>13</v>
      </c>
      <c r="N34058" s="34">
        <v>9</v>
      </c>
      <c r="O34058" s="34">
        <v>9</v>
      </c>
      <c r="P34058" s="34">
        <v>4</v>
      </c>
      <c r="Q34058" s="34">
        <v>9</v>
      </c>
      <c r="R34058" s="34">
        <v>14</v>
      </c>
      <c r="S34058" s="34">
        <v>10</v>
      </c>
      <c r="T34058" s="34">
        <v>3</v>
      </c>
      <c r="U34058" s="34">
        <v>9</v>
      </c>
      <c r="V34058" s="34">
        <v>16</v>
      </c>
      <c r="W34058" s="34">
        <v>8</v>
      </c>
      <c r="X34058" s="34">
        <v>26</v>
      </c>
      <c r="Y34058" s="34">
        <v>8</v>
      </c>
      <c r="Z34058" s="34">
        <v>26</v>
      </c>
      <c r="AA34058" s="34">
        <v>10</v>
      </c>
      <c r="AB34058" s="34">
        <v>8</v>
      </c>
      <c r="AC34058" s="34">
        <v>25</v>
      </c>
    </row>
    <row r="34059" spans="1:29" x14ac:dyDescent="0.2">
      <c r="A34059" s="34" t="s">
        <v>94552</v>
      </c>
      <c r="B34059" s="34">
        <v>19</v>
      </c>
      <c r="C34059" s="34">
        <v>39</v>
      </c>
      <c r="D34059" s="34">
        <v>23</v>
      </c>
      <c r="E34059" s="34">
        <v>34</v>
      </c>
      <c r="F34059" s="34">
        <v>9</v>
      </c>
      <c r="G34059" s="34">
        <v>21</v>
      </c>
      <c r="H34059" s="34">
        <v>11</v>
      </c>
      <c r="I34059" s="34">
        <v>27</v>
      </c>
      <c r="J34059" s="34">
        <v>12</v>
      </c>
      <c r="K34059" s="34">
        <v>37</v>
      </c>
      <c r="L34059" s="34">
        <v>6</v>
      </c>
      <c r="M34059" s="34">
        <v>24</v>
      </c>
      <c r="N34059" s="34">
        <v>18</v>
      </c>
      <c r="O34059" s="34">
        <v>9</v>
      </c>
      <c r="P34059" s="34">
        <v>11</v>
      </c>
      <c r="Q34059" s="34">
        <v>29</v>
      </c>
      <c r="R34059" s="34">
        <v>18</v>
      </c>
      <c r="S34059" s="34">
        <v>13</v>
      </c>
      <c r="T34059" s="34">
        <v>12</v>
      </c>
      <c r="U34059" s="34">
        <v>10</v>
      </c>
      <c r="V34059" s="34">
        <v>14</v>
      </c>
      <c r="W34059" s="34">
        <v>27</v>
      </c>
      <c r="X34059" s="34">
        <v>10</v>
      </c>
      <c r="Y34059" s="34">
        <v>7</v>
      </c>
      <c r="Z34059" s="34">
        <v>10</v>
      </c>
      <c r="AA34059" s="34">
        <v>27</v>
      </c>
      <c r="AB34059" s="34">
        <v>18</v>
      </c>
      <c r="AC34059" s="34">
        <v>21</v>
      </c>
    </row>
    <row r="34060" spans="1:29" x14ac:dyDescent="0.2">
      <c r="A34060" s="34" t="s">
        <v>94553</v>
      </c>
      <c r="B34060" s="34">
        <v>8</v>
      </c>
      <c r="C34060" s="34">
        <v>15</v>
      </c>
      <c r="D34060" s="34">
        <v>12</v>
      </c>
      <c r="E34060" s="34">
        <v>13</v>
      </c>
      <c r="F34060" s="34">
        <v>13</v>
      </c>
      <c r="G34060" s="34">
        <v>23</v>
      </c>
      <c r="H34060" s="34">
        <v>6</v>
      </c>
      <c r="I34060" s="34">
        <v>13</v>
      </c>
      <c r="J34060" s="34">
        <v>2</v>
      </c>
      <c r="K34060" s="34">
        <v>10</v>
      </c>
      <c r="L34060" s="34">
        <v>2</v>
      </c>
      <c r="M34060" s="34">
        <v>7</v>
      </c>
      <c r="N34060" s="34">
        <v>11</v>
      </c>
      <c r="O34060" s="34">
        <v>13</v>
      </c>
      <c r="P34060" s="34">
        <v>5</v>
      </c>
      <c r="Q34060" s="34">
        <v>3</v>
      </c>
      <c r="R34060" s="34">
        <v>3</v>
      </c>
      <c r="S34060" s="34">
        <v>8</v>
      </c>
      <c r="T34060" s="34">
        <v>4</v>
      </c>
      <c r="U34060" s="34">
        <v>4</v>
      </c>
      <c r="V34060" s="34">
        <v>10</v>
      </c>
      <c r="W34060" s="34">
        <v>7</v>
      </c>
      <c r="X34060" s="34">
        <v>12</v>
      </c>
      <c r="Y34060" s="34">
        <v>1</v>
      </c>
      <c r="Z34060" s="34">
        <v>4</v>
      </c>
      <c r="AA34060" s="34">
        <v>6</v>
      </c>
      <c r="AB34060" s="34">
        <v>4</v>
      </c>
      <c r="AC34060" s="34">
        <v>10</v>
      </c>
    </row>
    <row r="34061" spans="1:29" x14ac:dyDescent="0.2">
      <c r="A34061" s="34" t="s">
        <v>94554</v>
      </c>
      <c r="B34061" s="34">
        <v>14</v>
      </c>
      <c r="C34061" s="34">
        <v>6</v>
      </c>
      <c r="D34061" s="34">
        <v>4</v>
      </c>
      <c r="E34061" s="34">
        <v>7</v>
      </c>
      <c r="F34061" s="34">
        <v>2</v>
      </c>
      <c r="G34061" s="34">
        <v>0</v>
      </c>
      <c r="H34061" s="34">
        <v>2</v>
      </c>
      <c r="I34061" s="34">
        <v>4</v>
      </c>
      <c r="J34061" s="34">
        <v>3</v>
      </c>
      <c r="K34061" s="34">
        <v>7</v>
      </c>
      <c r="L34061" s="34">
        <v>1</v>
      </c>
      <c r="M34061" s="34">
        <v>0</v>
      </c>
      <c r="N34061" s="34">
        <v>0</v>
      </c>
      <c r="O34061" s="34">
        <v>4</v>
      </c>
      <c r="P34061" s="34">
        <v>3</v>
      </c>
      <c r="Q34061" s="34">
        <v>2</v>
      </c>
      <c r="R34061" s="34">
        <v>2</v>
      </c>
      <c r="S34061" s="34">
        <v>14</v>
      </c>
      <c r="T34061" s="34">
        <v>3</v>
      </c>
      <c r="U34061" s="34">
        <v>8</v>
      </c>
      <c r="V34061" s="34">
        <v>5</v>
      </c>
      <c r="W34061" s="34">
        <v>3</v>
      </c>
      <c r="X34061" s="34">
        <v>2</v>
      </c>
      <c r="Y34061" s="34">
        <v>2</v>
      </c>
      <c r="Z34061" s="34">
        <v>6</v>
      </c>
      <c r="AA34061" s="34">
        <v>5</v>
      </c>
      <c r="AB34061" s="34">
        <v>3</v>
      </c>
      <c r="AC34061" s="34">
        <v>3</v>
      </c>
    </row>
    <row r="34062" spans="1:29" x14ac:dyDescent="0.2">
      <c r="A34062" s="34" t="s">
        <v>94555</v>
      </c>
      <c r="B34062" s="34">
        <v>6</v>
      </c>
      <c r="C34062" s="34">
        <v>18</v>
      </c>
      <c r="D34062" s="34">
        <v>22</v>
      </c>
      <c r="E34062" s="34">
        <v>13</v>
      </c>
      <c r="F34062" s="34">
        <v>5</v>
      </c>
      <c r="G34062" s="34">
        <v>9</v>
      </c>
      <c r="H34062" s="34">
        <v>8</v>
      </c>
      <c r="I34062" s="34">
        <v>6</v>
      </c>
      <c r="J34062" s="34">
        <v>9</v>
      </c>
      <c r="K34062" s="34">
        <v>5</v>
      </c>
      <c r="L34062" s="34">
        <v>2</v>
      </c>
      <c r="M34062" s="34">
        <v>7</v>
      </c>
      <c r="N34062" s="34">
        <v>7</v>
      </c>
      <c r="O34062" s="34">
        <v>11</v>
      </c>
      <c r="P34062" s="34">
        <v>2</v>
      </c>
      <c r="Q34062" s="34">
        <v>9</v>
      </c>
      <c r="R34062" s="34">
        <v>4</v>
      </c>
      <c r="S34062" s="34">
        <v>12</v>
      </c>
      <c r="T34062" s="34">
        <v>0</v>
      </c>
      <c r="U34062" s="34">
        <v>11</v>
      </c>
      <c r="V34062" s="34">
        <v>6</v>
      </c>
      <c r="W34062" s="34">
        <v>8</v>
      </c>
      <c r="X34062" s="34">
        <v>4</v>
      </c>
      <c r="Y34062" s="34">
        <v>6</v>
      </c>
      <c r="Z34062" s="34">
        <v>8</v>
      </c>
      <c r="AA34062" s="34">
        <v>16</v>
      </c>
      <c r="AB34062" s="34">
        <v>5</v>
      </c>
      <c r="AC34062" s="34">
        <v>20</v>
      </c>
    </row>
    <row r="34063" spans="1:29" x14ac:dyDescent="0.2">
      <c r="A34063" s="34" t="s">
        <v>94556</v>
      </c>
      <c r="B34063" s="34">
        <v>4</v>
      </c>
      <c r="C34063" s="34">
        <v>9</v>
      </c>
      <c r="D34063" s="34">
        <v>2</v>
      </c>
      <c r="E34063" s="34">
        <v>12</v>
      </c>
      <c r="F34063" s="34">
        <v>3</v>
      </c>
      <c r="G34063" s="34">
        <v>17</v>
      </c>
      <c r="H34063" s="34">
        <v>0</v>
      </c>
      <c r="I34063" s="34">
        <v>2</v>
      </c>
      <c r="J34063" s="34">
        <v>1</v>
      </c>
      <c r="K34063" s="34">
        <v>1</v>
      </c>
      <c r="L34063" s="34">
        <v>1</v>
      </c>
      <c r="M34063" s="34">
        <v>7</v>
      </c>
      <c r="N34063" s="34">
        <v>0</v>
      </c>
      <c r="O34063" s="34">
        <v>2</v>
      </c>
      <c r="P34063" s="34">
        <v>0</v>
      </c>
      <c r="Q34063" s="34">
        <v>3</v>
      </c>
      <c r="R34063" s="34">
        <v>1</v>
      </c>
      <c r="S34063" s="34">
        <v>12</v>
      </c>
      <c r="T34063" s="34">
        <v>3</v>
      </c>
      <c r="U34063" s="34">
        <v>5</v>
      </c>
      <c r="V34063" s="34">
        <v>4</v>
      </c>
      <c r="W34063" s="34">
        <v>3</v>
      </c>
      <c r="X34063" s="34">
        <v>4</v>
      </c>
      <c r="Y34063" s="34">
        <v>3</v>
      </c>
      <c r="Z34063" s="34">
        <v>2</v>
      </c>
      <c r="AA34063" s="34">
        <v>4</v>
      </c>
      <c r="AB34063" s="34">
        <v>2</v>
      </c>
      <c r="AC34063" s="34">
        <v>5</v>
      </c>
    </row>
    <row r="34064" spans="1:29" x14ac:dyDescent="0.2">
      <c r="A34064" s="34" t="s">
        <v>94557</v>
      </c>
      <c r="B34064" s="34">
        <v>14</v>
      </c>
      <c r="C34064" s="34">
        <v>9</v>
      </c>
      <c r="D34064" s="34">
        <v>3</v>
      </c>
      <c r="E34064" s="34">
        <v>9</v>
      </c>
      <c r="F34064" s="34">
        <v>7</v>
      </c>
      <c r="G34064" s="34">
        <v>3</v>
      </c>
      <c r="H34064" s="34">
        <v>7</v>
      </c>
      <c r="I34064" s="34">
        <v>6</v>
      </c>
      <c r="J34064" s="34">
        <v>9</v>
      </c>
      <c r="K34064" s="34">
        <v>4</v>
      </c>
      <c r="L34064" s="34">
        <v>2</v>
      </c>
      <c r="M34064" s="34">
        <v>2</v>
      </c>
      <c r="N34064" s="34">
        <v>2</v>
      </c>
      <c r="O34064" s="34">
        <v>5</v>
      </c>
      <c r="P34064" s="34">
        <v>3</v>
      </c>
      <c r="Q34064" s="34">
        <v>4</v>
      </c>
      <c r="R34064" s="34">
        <v>6</v>
      </c>
      <c r="S34064" s="34">
        <v>5</v>
      </c>
      <c r="T34064" s="34">
        <v>4</v>
      </c>
      <c r="U34064" s="34">
        <v>3</v>
      </c>
      <c r="V34064" s="34">
        <v>5</v>
      </c>
      <c r="W34064" s="34">
        <v>6</v>
      </c>
      <c r="X34064" s="34">
        <v>11</v>
      </c>
      <c r="Y34064" s="34">
        <v>1</v>
      </c>
      <c r="Z34064" s="34">
        <v>5</v>
      </c>
      <c r="AA34064" s="34">
        <v>6</v>
      </c>
      <c r="AB34064" s="34">
        <v>4</v>
      </c>
      <c r="AC34064" s="34">
        <v>5</v>
      </c>
    </row>
    <row r="34065" spans="1:29" x14ac:dyDescent="0.2">
      <c r="A34065" s="34" t="s">
        <v>94558</v>
      </c>
      <c r="B34065" s="34">
        <v>11</v>
      </c>
      <c r="C34065" s="34">
        <v>29</v>
      </c>
      <c r="D34065" s="34">
        <v>46</v>
      </c>
      <c r="E34065" s="34">
        <v>27</v>
      </c>
      <c r="F34065" s="34">
        <v>22</v>
      </c>
      <c r="G34065" s="34">
        <v>35</v>
      </c>
      <c r="H34065" s="34">
        <v>10</v>
      </c>
      <c r="I34065" s="34">
        <v>14</v>
      </c>
      <c r="J34065" s="34">
        <v>22</v>
      </c>
      <c r="K34065" s="34">
        <v>51</v>
      </c>
      <c r="L34065" s="34">
        <v>20</v>
      </c>
      <c r="M34065" s="34">
        <v>41</v>
      </c>
      <c r="N34065" s="34">
        <v>19</v>
      </c>
      <c r="O34065" s="34">
        <v>22</v>
      </c>
      <c r="P34065" s="34">
        <v>27</v>
      </c>
      <c r="Q34065" s="34">
        <v>21</v>
      </c>
      <c r="R34065" s="34">
        <v>19</v>
      </c>
      <c r="S34065" s="34">
        <v>43</v>
      </c>
      <c r="T34065" s="34">
        <v>22</v>
      </c>
      <c r="U34065" s="34">
        <v>22</v>
      </c>
      <c r="V34065" s="34">
        <v>36</v>
      </c>
      <c r="W34065" s="34">
        <v>27</v>
      </c>
      <c r="X34065" s="34">
        <v>41</v>
      </c>
      <c r="Y34065" s="34">
        <v>21</v>
      </c>
      <c r="Z34065" s="34">
        <v>41</v>
      </c>
      <c r="AA34065" s="34">
        <v>26</v>
      </c>
      <c r="AB34065" s="34">
        <v>24</v>
      </c>
      <c r="AC34065" s="34">
        <v>65</v>
      </c>
    </row>
    <row r="34066" spans="1:29" x14ac:dyDescent="0.2">
      <c r="A34066" s="34" t="s">
        <v>94559</v>
      </c>
      <c r="B34066" s="34">
        <v>11</v>
      </c>
      <c r="C34066" s="34">
        <v>15</v>
      </c>
      <c r="D34066" s="34">
        <v>22</v>
      </c>
      <c r="E34066" s="34">
        <v>10</v>
      </c>
      <c r="F34066" s="34">
        <v>22</v>
      </c>
      <c r="G34066" s="34">
        <v>3</v>
      </c>
      <c r="H34066" s="34">
        <v>9</v>
      </c>
      <c r="I34066" s="34">
        <v>8</v>
      </c>
      <c r="J34066" s="34">
        <v>11</v>
      </c>
      <c r="K34066" s="34">
        <v>16</v>
      </c>
      <c r="L34066" s="34">
        <v>8</v>
      </c>
      <c r="M34066" s="34">
        <v>18</v>
      </c>
      <c r="N34066" s="34">
        <v>10</v>
      </c>
      <c r="O34066" s="34">
        <v>7</v>
      </c>
      <c r="P34066" s="34">
        <v>14</v>
      </c>
      <c r="Q34066" s="34">
        <v>10</v>
      </c>
      <c r="R34066" s="34">
        <v>12</v>
      </c>
      <c r="S34066" s="34">
        <v>17</v>
      </c>
      <c r="T34066" s="34">
        <v>3</v>
      </c>
      <c r="U34066" s="34">
        <v>10</v>
      </c>
      <c r="V34066" s="34">
        <v>16</v>
      </c>
      <c r="W34066" s="34">
        <v>25</v>
      </c>
      <c r="X34066" s="34">
        <v>8</v>
      </c>
      <c r="Y34066" s="34">
        <v>11</v>
      </c>
      <c r="Z34066" s="34">
        <v>19</v>
      </c>
      <c r="AA34066" s="34">
        <v>14</v>
      </c>
      <c r="AB34066" s="34">
        <v>3</v>
      </c>
      <c r="AC34066" s="34">
        <v>10</v>
      </c>
    </row>
    <row r="34067" spans="1:29" x14ac:dyDescent="0.2">
      <c r="A34067" s="34" t="s">
        <v>94560</v>
      </c>
      <c r="B34067" s="34">
        <v>14</v>
      </c>
      <c r="C34067" s="34">
        <v>46</v>
      </c>
      <c r="D34067" s="34">
        <v>49</v>
      </c>
      <c r="E34067" s="34">
        <v>37</v>
      </c>
      <c r="F34067" s="34">
        <v>11</v>
      </c>
      <c r="G34067" s="34">
        <v>51</v>
      </c>
      <c r="H34067" s="34">
        <v>21</v>
      </c>
      <c r="I34067" s="34">
        <v>42</v>
      </c>
      <c r="J34067" s="34">
        <v>8</v>
      </c>
      <c r="K34067" s="34">
        <v>36</v>
      </c>
      <c r="L34067" s="34">
        <v>3</v>
      </c>
      <c r="M34067" s="34">
        <v>22</v>
      </c>
      <c r="N34067" s="34">
        <v>13</v>
      </c>
      <c r="O34067" s="34">
        <v>37</v>
      </c>
      <c r="P34067" s="34">
        <v>25</v>
      </c>
      <c r="Q34067" s="34">
        <v>18</v>
      </c>
      <c r="R34067" s="34">
        <v>17</v>
      </c>
      <c r="S34067" s="34">
        <v>48</v>
      </c>
      <c r="T34067" s="34">
        <v>8</v>
      </c>
      <c r="U34067" s="34">
        <v>14</v>
      </c>
      <c r="V34067" s="34">
        <v>12</v>
      </c>
      <c r="W34067" s="34">
        <v>16</v>
      </c>
      <c r="X34067" s="34">
        <v>33</v>
      </c>
      <c r="Y34067" s="34">
        <v>5</v>
      </c>
      <c r="Z34067" s="34">
        <v>48</v>
      </c>
      <c r="AA34067" s="34">
        <v>28</v>
      </c>
      <c r="AB34067" s="34">
        <v>5</v>
      </c>
      <c r="AC34067" s="34">
        <v>35</v>
      </c>
    </row>
    <row r="34068" spans="1:29" x14ac:dyDescent="0.2">
      <c r="A34068" s="34" t="s">
        <v>94561</v>
      </c>
      <c r="B34068" s="34">
        <v>8</v>
      </c>
      <c r="C34068" s="34">
        <v>26</v>
      </c>
      <c r="D34068" s="34">
        <v>26</v>
      </c>
      <c r="E34068" s="34">
        <v>34</v>
      </c>
      <c r="F34068" s="34">
        <v>14</v>
      </c>
      <c r="G34068" s="34">
        <v>21</v>
      </c>
      <c r="H34068" s="34">
        <v>6</v>
      </c>
      <c r="I34068" s="34">
        <v>19</v>
      </c>
      <c r="J34068" s="34">
        <v>7</v>
      </c>
      <c r="K34068" s="34">
        <v>37</v>
      </c>
      <c r="L34068" s="34">
        <v>3</v>
      </c>
      <c r="M34068" s="34">
        <v>14</v>
      </c>
      <c r="N34068" s="34">
        <v>10</v>
      </c>
      <c r="O34068" s="34">
        <v>20</v>
      </c>
      <c r="P34068" s="34">
        <v>6</v>
      </c>
      <c r="Q34068" s="34">
        <v>25</v>
      </c>
      <c r="R34068" s="34">
        <v>11</v>
      </c>
      <c r="S34068" s="34">
        <v>20</v>
      </c>
      <c r="T34068" s="34">
        <v>6</v>
      </c>
      <c r="U34068" s="34">
        <v>10</v>
      </c>
      <c r="V34068" s="34">
        <v>11</v>
      </c>
      <c r="W34068" s="34">
        <v>11</v>
      </c>
      <c r="X34068" s="34">
        <v>8</v>
      </c>
      <c r="Y34068" s="34">
        <v>13</v>
      </c>
      <c r="Z34068" s="34">
        <v>5</v>
      </c>
      <c r="AA34068" s="34">
        <v>39</v>
      </c>
      <c r="AB34068" s="34">
        <v>8</v>
      </c>
      <c r="AC34068" s="34">
        <v>48</v>
      </c>
    </row>
    <row r="34069" spans="1:29" x14ac:dyDescent="0.2">
      <c r="A34069" s="34" t="s">
        <v>94562</v>
      </c>
      <c r="B34069" s="34">
        <v>9</v>
      </c>
      <c r="C34069" s="34">
        <v>11</v>
      </c>
      <c r="D34069" s="34">
        <v>28</v>
      </c>
      <c r="E34069" s="34">
        <v>14</v>
      </c>
      <c r="F34069" s="34">
        <v>14</v>
      </c>
      <c r="G34069" s="34">
        <v>18</v>
      </c>
      <c r="H34069" s="34">
        <v>12</v>
      </c>
      <c r="I34069" s="34">
        <v>11</v>
      </c>
      <c r="J34069" s="34">
        <v>5</v>
      </c>
      <c r="K34069" s="34">
        <v>11</v>
      </c>
      <c r="L34069" s="34">
        <v>6</v>
      </c>
      <c r="M34069" s="34">
        <v>4</v>
      </c>
      <c r="N34069" s="34">
        <v>11</v>
      </c>
      <c r="O34069" s="34">
        <v>5</v>
      </c>
      <c r="P34069" s="34">
        <v>5</v>
      </c>
      <c r="Q34069" s="34">
        <v>8</v>
      </c>
      <c r="R34069" s="34">
        <v>20</v>
      </c>
      <c r="S34069" s="34">
        <v>20</v>
      </c>
      <c r="T34069" s="34">
        <v>7</v>
      </c>
      <c r="U34069" s="34">
        <v>5</v>
      </c>
      <c r="V34069" s="34">
        <v>11</v>
      </c>
      <c r="W34069" s="34">
        <v>12</v>
      </c>
      <c r="X34069" s="34">
        <v>24</v>
      </c>
      <c r="Y34069" s="34">
        <v>6</v>
      </c>
      <c r="Z34069" s="34">
        <v>17</v>
      </c>
      <c r="AA34069" s="34">
        <v>23</v>
      </c>
      <c r="AB34069" s="34">
        <v>8</v>
      </c>
      <c r="AC34069" s="34">
        <v>32</v>
      </c>
    </row>
    <row r="34070" spans="1:29" x14ac:dyDescent="0.2">
      <c r="A34070" s="34" t="s">
        <v>94563</v>
      </c>
      <c r="B34070" s="34">
        <v>22</v>
      </c>
      <c r="C34070" s="34">
        <v>31</v>
      </c>
      <c r="D34070" s="34">
        <v>49</v>
      </c>
      <c r="E34070" s="34">
        <v>32</v>
      </c>
      <c r="F34070" s="34">
        <v>33</v>
      </c>
      <c r="G34070" s="34">
        <v>37</v>
      </c>
      <c r="H34070" s="34">
        <v>27</v>
      </c>
      <c r="I34070" s="34">
        <v>25</v>
      </c>
      <c r="J34070" s="34">
        <v>24</v>
      </c>
      <c r="K34070" s="34">
        <v>45</v>
      </c>
      <c r="L34070" s="34">
        <v>14</v>
      </c>
      <c r="M34070" s="34">
        <v>24</v>
      </c>
      <c r="N34070" s="34">
        <v>20</v>
      </c>
      <c r="O34070" s="34">
        <v>40</v>
      </c>
      <c r="P34070" s="34">
        <v>16</v>
      </c>
      <c r="Q34070" s="34">
        <v>21</v>
      </c>
      <c r="R34070" s="34">
        <v>29</v>
      </c>
      <c r="S34070" s="34">
        <v>48</v>
      </c>
      <c r="T34070" s="34">
        <v>11</v>
      </c>
      <c r="U34070" s="34">
        <v>20</v>
      </c>
      <c r="V34070" s="34">
        <v>23</v>
      </c>
      <c r="W34070" s="34">
        <v>22</v>
      </c>
      <c r="X34070" s="34">
        <v>24</v>
      </c>
      <c r="Y34070" s="34">
        <v>20</v>
      </c>
      <c r="Z34070" s="34">
        <v>33</v>
      </c>
      <c r="AA34070" s="34">
        <v>37</v>
      </c>
      <c r="AB34070" s="34">
        <v>5</v>
      </c>
      <c r="AC34070" s="34">
        <v>37</v>
      </c>
    </row>
    <row r="34071" spans="1:29" x14ac:dyDescent="0.2">
      <c r="A34071" s="34" t="s">
        <v>94564</v>
      </c>
      <c r="B34071" s="34">
        <v>12</v>
      </c>
      <c r="C34071" s="34">
        <v>8</v>
      </c>
      <c r="D34071" s="34">
        <v>18</v>
      </c>
      <c r="E34071" s="34">
        <v>17</v>
      </c>
      <c r="F34071" s="34">
        <v>10</v>
      </c>
      <c r="G34071" s="34">
        <v>27</v>
      </c>
      <c r="H34071" s="34">
        <v>4</v>
      </c>
      <c r="I34071" s="34">
        <v>10</v>
      </c>
      <c r="J34071" s="34">
        <v>6</v>
      </c>
      <c r="K34071" s="34">
        <v>18</v>
      </c>
      <c r="L34071" s="34">
        <v>1</v>
      </c>
      <c r="M34071" s="34">
        <v>11</v>
      </c>
      <c r="N34071" s="34">
        <v>8</v>
      </c>
      <c r="O34071" s="34">
        <v>10</v>
      </c>
      <c r="P34071" s="34">
        <v>11</v>
      </c>
      <c r="Q34071" s="34">
        <v>15</v>
      </c>
      <c r="R34071" s="34">
        <v>13</v>
      </c>
      <c r="S34071" s="34">
        <v>17</v>
      </c>
      <c r="T34071" s="34">
        <v>2</v>
      </c>
      <c r="U34071" s="34">
        <v>13</v>
      </c>
      <c r="V34071" s="34">
        <v>12</v>
      </c>
      <c r="W34071" s="34">
        <v>17</v>
      </c>
      <c r="X34071" s="34">
        <v>13</v>
      </c>
      <c r="Y34071" s="34">
        <v>16</v>
      </c>
      <c r="Z34071" s="34">
        <v>12</v>
      </c>
      <c r="AA34071" s="34">
        <v>19</v>
      </c>
      <c r="AB34071" s="34">
        <v>3</v>
      </c>
      <c r="AC34071" s="34">
        <v>36</v>
      </c>
    </row>
    <row r="34072" spans="1:29" x14ac:dyDescent="0.2">
      <c r="A34072" s="34" t="s">
        <v>94565</v>
      </c>
      <c r="B34072" s="34">
        <v>9</v>
      </c>
      <c r="C34072" s="34">
        <v>9</v>
      </c>
      <c r="D34072" s="34">
        <v>15</v>
      </c>
      <c r="E34072" s="34">
        <v>13</v>
      </c>
      <c r="F34072" s="34">
        <v>3</v>
      </c>
      <c r="G34072" s="34">
        <v>5</v>
      </c>
      <c r="H34072" s="34">
        <v>1</v>
      </c>
      <c r="I34072" s="34">
        <v>11</v>
      </c>
      <c r="J34072" s="34">
        <v>7</v>
      </c>
      <c r="K34072" s="34">
        <v>8</v>
      </c>
      <c r="L34072" s="34">
        <v>1</v>
      </c>
      <c r="M34072" s="34">
        <v>12</v>
      </c>
      <c r="N34072" s="34">
        <v>2</v>
      </c>
      <c r="O34072" s="34">
        <v>6</v>
      </c>
      <c r="P34072" s="34">
        <v>8</v>
      </c>
      <c r="Q34072" s="34">
        <v>6</v>
      </c>
      <c r="R34072" s="34">
        <v>4</v>
      </c>
      <c r="S34072" s="34">
        <v>17</v>
      </c>
      <c r="T34072" s="34">
        <v>1</v>
      </c>
      <c r="U34072" s="34">
        <v>1</v>
      </c>
      <c r="V34072" s="34">
        <v>5</v>
      </c>
      <c r="W34072" s="34">
        <v>5</v>
      </c>
      <c r="X34072" s="34">
        <v>3</v>
      </c>
      <c r="Y34072" s="34">
        <v>8</v>
      </c>
      <c r="Z34072" s="34">
        <v>9</v>
      </c>
      <c r="AA34072" s="34">
        <v>5</v>
      </c>
      <c r="AB34072" s="34">
        <v>7</v>
      </c>
      <c r="AC34072" s="34">
        <v>17</v>
      </c>
    </row>
    <row r="34073" spans="1:29" x14ac:dyDescent="0.2">
      <c r="A34073" s="34" t="s">
        <v>94566</v>
      </c>
      <c r="B34073" s="34">
        <v>27</v>
      </c>
      <c r="C34073" s="34">
        <v>45</v>
      </c>
      <c r="D34073" s="34">
        <v>86</v>
      </c>
      <c r="E34073" s="34">
        <v>48</v>
      </c>
      <c r="F34073" s="34">
        <v>63</v>
      </c>
      <c r="G34073" s="34">
        <v>35</v>
      </c>
      <c r="H34073" s="34">
        <v>28</v>
      </c>
      <c r="I34073" s="34">
        <v>27</v>
      </c>
      <c r="J34073" s="34">
        <v>24</v>
      </c>
      <c r="K34073" s="34">
        <v>46</v>
      </c>
      <c r="L34073" s="34">
        <v>6</v>
      </c>
      <c r="M34073" s="34">
        <v>30</v>
      </c>
      <c r="N34073" s="34">
        <v>28</v>
      </c>
      <c r="O34073" s="34">
        <v>47</v>
      </c>
      <c r="P34073" s="34">
        <v>35</v>
      </c>
      <c r="Q34073" s="34">
        <v>47</v>
      </c>
      <c r="R34073" s="34">
        <v>41</v>
      </c>
      <c r="S34073" s="34">
        <v>45</v>
      </c>
      <c r="T34073" s="34">
        <v>15</v>
      </c>
      <c r="U34073" s="34">
        <v>29</v>
      </c>
      <c r="V34073" s="34">
        <v>42</v>
      </c>
      <c r="W34073" s="34">
        <v>21</v>
      </c>
      <c r="X34073" s="34">
        <v>20</v>
      </c>
      <c r="Y34073" s="34">
        <v>7</v>
      </c>
      <c r="Z34073" s="34">
        <v>53</v>
      </c>
      <c r="AA34073" s="34">
        <v>27</v>
      </c>
      <c r="AB34073" s="34">
        <v>19</v>
      </c>
      <c r="AC34073" s="34">
        <v>36</v>
      </c>
    </row>
    <row r="34074" spans="1:29" x14ac:dyDescent="0.2">
      <c r="A34074" s="34" t="s">
        <v>94567</v>
      </c>
      <c r="B34074" s="34">
        <v>16</v>
      </c>
      <c r="C34074" s="34">
        <v>27</v>
      </c>
      <c r="D34074" s="34">
        <v>27</v>
      </c>
      <c r="E34074" s="34">
        <v>31</v>
      </c>
      <c r="F34074" s="34">
        <v>21</v>
      </c>
      <c r="G34074" s="34">
        <v>43</v>
      </c>
      <c r="H34074" s="34">
        <v>16</v>
      </c>
      <c r="I34074" s="34">
        <v>23</v>
      </c>
      <c r="J34074" s="34">
        <v>12</v>
      </c>
      <c r="K34074" s="34">
        <v>52</v>
      </c>
      <c r="L34074" s="34">
        <v>6</v>
      </c>
      <c r="M34074" s="34">
        <v>35</v>
      </c>
      <c r="N34074" s="34">
        <v>17</v>
      </c>
      <c r="O34074" s="34">
        <v>21</v>
      </c>
      <c r="P34074" s="34">
        <v>20</v>
      </c>
      <c r="Q34074" s="34">
        <v>34</v>
      </c>
      <c r="R34074" s="34">
        <v>28</v>
      </c>
      <c r="S34074" s="34">
        <v>53</v>
      </c>
      <c r="T34074" s="34">
        <v>12</v>
      </c>
      <c r="U34074" s="34">
        <v>24</v>
      </c>
      <c r="V34074" s="34">
        <v>26</v>
      </c>
      <c r="W34074" s="34">
        <v>41</v>
      </c>
      <c r="X34074" s="34">
        <v>22</v>
      </c>
      <c r="Y34074" s="34">
        <v>26</v>
      </c>
      <c r="Z34074" s="34">
        <v>45</v>
      </c>
      <c r="AA34074" s="34">
        <v>41</v>
      </c>
      <c r="AB34074" s="34">
        <v>26</v>
      </c>
      <c r="AC34074" s="34">
        <v>34</v>
      </c>
    </row>
    <row r="34075" spans="1:29" x14ac:dyDescent="0.2">
      <c r="A34075" s="34" t="s">
        <v>94568</v>
      </c>
      <c r="B34075" s="34">
        <v>13</v>
      </c>
      <c r="C34075" s="34">
        <v>44</v>
      </c>
      <c r="D34075" s="34">
        <v>19</v>
      </c>
      <c r="E34075" s="34">
        <v>37</v>
      </c>
      <c r="F34075" s="34">
        <v>24</v>
      </c>
      <c r="G34075" s="34">
        <v>34</v>
      </c>
      <c r="H34075" s="34">
        <v>20</v>
      </c>
      <c r="I34075" s="34">
        <v>32</v>
      </c>
      <c r="J34075" s="34">
        <v>7</v>
      </c>
      <c r="K34075" s="34">
        <v>33</v>
      </c>
      <c r="L34075" s="34">
        <v>9</v>
      </c>
      <c r="M34075" s="34">
        <v>33</v>
      </c>
      <c r="N34075" s="34">
        <v>13</v>
      </c>
      <c r="O34075" s="34">
        <v>33</v>
      </c>
      <c r="P34075" s="34">
        <v>11</v>
      </c>
      <c r="Q34075" s="34">
        <v>22</v>
      </c>
      <c r="R34075" s="34">
        <v>17</v>
      </c>
      <c r="S34075" s="34">
        <v>37</v>
      </c>
      <c r="T34075" s="34">
        <v>13</v>
      </c>
      <c r="U34075" s="34">
        <v>25</v>
      </c>
      <c r="V34075" s="34">
        <v>10</v>
      </c>
      <c r="W34075" s="34">
        <v>48</v>
      </c>
      <c r="X34075" s="34">
        <v>21</v>
      </c>
      <c r="Y34075" s="34">
        <v>23</v>
      </c>
      <c r="Z34075" s="34">
        <v>17</v>
      </c>
      <c r="AA34075" s="34">
        <v>34</v>
      </c>
      <c r="AB34075" s="34">
        <v>5</v>
      </c>
      <c r="AC34075" s="34">
        <v>62</v>
      </c>
    </row>
    <row r="34076" spans="1:29" x14ac:dyDescent="0.2">
      <c r="A34076" s="34" t="s">
        <v>94569</v>
      </c>
      <c r="B34076" s="34">
        <v>37</v>
      </c>
      <c r="C34076" s="34">
        <v>96</v>
      </c>
      <c r="D34076" s="34">
        <v>110</v>
      </c>
      <c r="E34076" s="34">
        <v>118</v>
      </c>
      <c r="F34076" s="34">
        <v>90</v>
      </c>
      <c r="G34076" s="34">
        <v>62</v>
      </c>
      <c r="H34076" s="34">
        <v>59</v>
      </c>
      <c r="I34076" s="34">
        <v>66</v>
      </c>
      <c r="J34076" s="34">
        <v>45</v>
      </c>
      <c r="K34076" s="34">
        <v>92</v>
      </c>
      <c r="L34076" s="34">
        <v>39</v>
      </c>
      <c r="M34076" s="34">
        <v>72</v>
      </c>
      <c r="N34076" s="34">
        <v>68</v>
      </c>
      <c r="O34076" s="34">
        <v>55</v>
      </c>
      <c r="P34076" s="34">
        <v>46</v>
      </c>
      <c r="Q34076" s="34">
        <v>80</v>
      </c>
      <c r="R34076" s="34">
        <v>54</v>
      </c>
      <c r="S34076" s="34">
        <v>111</v>
      </c>
      <c r="T34076" s="34">
        <v>36</v>
      </c>
      <c r="U34076" s="34">
        <v>61</v>
      </c>
      <c r="V34076" s="34">
        <v>90</v>
      </c>
      <c r="W34076" s="34">
        <v>55</v>
      </c>
      <c r="X34076" s="34">
        <v>103</v>
      </c>
      <c r="Y34076" s="34">
        <v>52</v>
      </c>
      <c r="Z34076" s="34">
        <v>95</v>
      </c>
      <c r="AA34076" s="34">
        <v>119</v>
      </c>
      <c r="AB34076" s="34">
        <v>47</v>
      </c>
      <c r="AC34076" s="34">
        <v>114</v>
      </c>
    </row>
    <row r="34077" spans="1:29" x14ac:dyDescent="0.2">
      <c r="A34077" s="34" t="s">
        <v>94570</v>
      </c>
      <c r="B34077" s="34">
        <v>15</v>
      </c>
      <c r="C34077" s="34">
        <v>14</v>
      </c>
      <c r="D34077" s="34">
        <v>14</v>
      </c>
      <c r="E34077" s="34">
        <v>20</v>
      </c>
      <c r="F34077" s="34">
        <v>12</v>
      </c>
      <c r="G34077" s="34">
        <v>16</v>
      </c>
      <c r="H34077" s="34">
        <v>12</v>
      </c>
      <c r="I34077" s="34">
        <v>14</v>
      </c>
      <c r="J34077" s="34">
        <v>9</v>
      </c>
      <c r="K34077" s="34">
        <v>12</v>
      </c>
      <c r="L34077" s="34">
        <v>4</v>
      </c>
      <c r="M34077" s="34">
        <v>7</v>
      </c>
      <c r="N34077" s="34">
        <v>7</v>
      </c>
      <c r="O34077" s="34">
        <v>13</v>
      </c>
      <c r="P34077" s="34">
        <v>13</v>
      </c>
      <c r="Q34077" s="34">
        <v>24</v>
      </c>
      <c r="R34077" s="34">
        <v>12</v>
      </c>
      <c r="S34077" s="34">
        <v>17</v>
      </c>
      <c r="T34077" s="34">
        <v>11</v>
      </c>
      <c r="U34077" s="34">
        <v>9</v>
      </c>
      <c r="V34077" s="34">
        <v>10</v>
      </c>
      <c r="W34077" s="34">
        <v>25</v>
      </c>
      <c r="X34077" s="34">
        <v>31</v>
      </c>
      <c r="Y34077" s="34">
        <v>10</v>
      </c>
      <c r="Z34077" s="34">
        <v>23</v>
      </c>
      <c r="AA34077" s="34">
        <v>30</v>
      </c>
      <c r="AB34077" s="34">
        <v>13</v>
      </c>
      <c r="AC34077" s="34">
        <v>29</v>
      </c>
    </row>
    <row r="34078" spans="1:29" x14ac:dyDescent="0.2">
      <c r="A34078" s="34" t="s">
        <v>94571</v>
      </c>
      <c r="B34078" s="34">
        <v>21</v>
      </c>
      <c r="C34078" s="34">
        <v>67</v>
      </c>
      <c r="D34078" s="34">
        <v>76</v>
      </c>
      <c r="E34078" s="34">
        <v>109</v>
      </c>
      <c r="F34078" s="34">
        <v>66</v>
      </c>
      <c r="G34078" s="34">
        <v>84</v>
      </c>
      <c r="H34078" s="34">
        <v>39</v>
      </c>
      <c r="I34078" s="34">
        <v>66</v>
      </c>
      <c r="J34078" s="34">
        <v>30</v>
      </c>
      <c r="K34078" s="34">
        <v>166</v>
      </c>
      <c r="L34078" s="34">
        <v>19</v>
      </c>
      <c r="M34078" s="34">
        <v>85</v>
      </c>
      <c r="N34078" s="34">
        <v>36</v>
      </c>
      <c r="O34078" s="34">
        <v>71</v>
      </c>
      <c r="P34078" s="34">
        <v>38</v>
      </c>
      <c r="Q34078" s="34">
        <v>66</v>
      </c>
      <c r="R34078" s="34">
        <v>33</v>
      </c>
      <c r="S34078" s="34">
        <v>78</v>
      </c>
      <c r="T34078" s="34">
        <v>22</v>
      </c>
      <c r="U34078" s="34">
        <v>54</v>
      </c>
      <c r="V34078" s="34">
        <v>45</v>
      </c>
      <c r="W34078" s="34">
        <v>44</v>
      </c>
      <c r="X34078" s="34">
        <v>80</v>
      </c>
      <c r="Y34078" s="34">
        <v>38</v>
      </c>
      <c r="Z34078" s="34">
        <v>47</v>
      </c>
      <c r="AA34078" s="34">
        <v>114</v>
      </c>
      <c r="AB34078" s="34">
        <v>32</v>
      </c>
      <c r="AC34078" s="34">
        <v>108</v>
      </c>
    </row>
    <row r="34079" spans="1:29" x14ac:dyDescent="0.2">
      <c r="A34079" s="34" t="s">
        <v>94572</v>
      </c>
      <c r="B34079" s="34">
        <v>10</v>
      </c>
      <c r="C34079" s="34">
        <v>30</v>
      </c>
      <c r="D34079" s="34">
        <v>56</v>
      </c>
      <c r="E34079" s="34">
        <v>16</v>
      </c>
      <c r="F34079" s="34">
        <v>24</v>
      </c>
      <c r="G34079" s="34">
        <v>29</v>
      </c>
      <c r="H34079" s="34">
        <v>8</v>
      </c>
      <c r="I34079" s="34">
        <v>26</v>
      </c>
      <c r="J34079" s="34">
        <v>17</v>
      </c>
      <c r="K34079" s="34">
        <v>34</v>
      </c>
      <c r="L34079" s="34">
        <v>5</v>
      </c>
      <c r="M34079" s="34">
        <v>12</v>
      </c>
      <c r="N34079" s="34">
        <v>16</v>
      </c>
      <c r="O34079" s="34">
        <v>15</v>
      </c>
      <c r="P34079" s="34">
        <v>16</v>
      </c>
      <c r="Q34079" s="34">
        <v>24</v>
      </c>
      <c r="R34079" s="34">
        <v>25</v>
      </c>
      <c r="S34079" s="34">
        <v>32</v>
      </c>
      <c r="T34079" s="34">
        <v>14</v>
      </c>
      <c r="U34079" s="34">
        <v>21</v>
      </c>
      <c r="V34079" s="34">
        <v>18</v>
      </c>
      <c r="W34079" s="34">
        <v>27</v>
      </c>
      <c r="X34079" s="34">
        <v>25</v>
      </c>
      <c r="Y34079" s="34">
        <v>12</v>
      </c>
      <c r="Z34079" s="34">
        <v>23</v>
      </c>
      <c r="AA34079" s="34">
        <v>33</v>
      </c>
      <c r="AB34079" s="34">
        <v>15</v>
      </c>
      <c r="AC34079" s="34">
        <v>40</v>
      </c>
    </row>
    <row r="34080" spans="1:29" x14ac:dyDescent="0.2">
      <c r="A34080" s="34" t="s">
        <v>94573</v>
      </c>
      <c r="B34080" s="34">
        <v>6</v>
      </c>
      <c r="C34080" s="34">
        <v>22</v>
      </c>
      <c r="D34080" s="34">
        <v>6</v>
      </c>
      <c r="E34080" s="34">
        <v>12</v>
      </c>
      <c r="F34080" s="34">
        <v>9</v>
      </c>
      <c r="G34080" s="34">
        <v>6</v>
      </c>
      <c r="H34080" s="34">
        <v>9</v>
      </c>
      <c r="I34080" s="34">
        <v>18</v>
      </c>
      <c r="J34080" s="34">
        <v>4</v>
      </c>
      <c r="K34080" s="34">
        <v>7</v>
      </c>
      <c r="L34080" s="34">
        <v>2</v>
      </c>
      <c r="M34080" s="34">
        <v>17</v>
      </c>
      <c r="N34080" s="34">
        <v>4</v>
      </c>
      <c r="O34080" s="34">
        <v>6</v>
      </c>
      <c r="P34080" s="34">
        <v>9</v>
      </c>
      <c r="Q34080" s="34">
        <v>10</v>
      </c>
      <c r="R34080" s="34">
        <v>7</v>
      </c>
      <c r="S34080" s="34">
        <v>15</v>
      </c>
      <c r="T34080" s="34">
        <v>3</v>
      </c>
      <c r="U34080" s="34">
        <v>11</v>
      </c>
      <c r="V34080" s="34">
        <v>12</v>
      </c>
      <c r="W34080" s="34">
        <v>8</v>
      </c>
      <c r="X34080" s="34">
        <v>15</v>
      </c>
      <c r="Y34080" s="34">
        <v>13</v>
      </c>
      <c r="Z34080" s="34">
        <v>7</v>
      </c>
      <c r="AA34080" s="34">
        <v>21</v>
      </c>
      <c r="AB34080" s="34">
        <v>6</v>
      </c>
      <c r="AC34080" s="34">
        <v>9</v>
      </c>
    </row>
    <row r="34081" spans="1:29" x14ac:dyDescent="0.2">
      <c r="A34081" s="34" t="s">
        <v>94574</v>
      </c>
      <c r="B34081" s="34">
        <v>0</v>
      </c>
      <c r="C34081" s="34">
        <v>0</v>
      </c>
      <c r="D34081" s="34">
        <v>0</v>
      </c>
      <c r="E34081" s="34">
        <v>0</v>
      </c>
      <c r="F34081" s="34">
        <v>0</v>
      </c>
      <c r="G34081" s="34">
        <v>0</v>
      </c>
      <c r="H34081" s="34">
        <v>0</v>
      </c>
      <c r="I34081" s="34">
        <v>0</v>
      </c>
      <c r="J34081" s="34">
        <v>0</v>
      </c>
      <c r="K34081" s="34">
        <v>0</v>
      </c>
      <c r="L34081" s="34">
        <v>0</v>
      </c>
      <c r="M34081" s="34">
        <v>0</v>
      </c>
      <c r="N34081" s="34">
        <v>0</v>
      </c>
      <c r="O34081" s="34">
        <v>0</v>
      </c>
      <c r="P34081" s="34">
        <v>0</v>
      </c>
      <c r="Q34081" s="34">
        <v>0</v>
      </c>
      <c r="R34081" s="34">
        <v>0</v>
      </c>
      <c r="S34081" s="34">
        <v>0</v>
      </c>
      <c r="T34081" s="34">
        <v>0</v>
      </c>
      <c r="U34081" s="34">
        <v>0</v>
      </c>
      <c r="V34081" s="34">
        <v>0</v>
      </c>
      <c r="W34081" s="34">
        <v>0</v>
      </c>
      <c r="X34081" s="34">
        <v>0</v>
      </c>
      <c r="Y34081" s="34">
        <v>0</v>
      </c>
      <c r="Z34081" s="34">
        <v>0</v>
      </c>
      <c r="AA34081" s="34">
        <v>0</v>
      </c>
      <c r="AB34081" s="34">
        <v>0</v>
      </c>
      <c r="AC34081" s="34">
        <v>0</v>
      </c>
    </row>
    <row r="34082" spans="1:29" x14ac:dyDescent="0.2">
      <c r="A34082" s="34" t="s">
        <v>94575</v>
      </c>
      <c r="B34082" s="34">
        <v>37</v>
      </c>
      <c r="C34082" s="34">
        <v>80</v>
      </c>
      <c r="D34082" s="34">
        <v>58</v>
      </c>
      <c r="E34082" s="34">
        <v>72</v>
      </c>
      <c r="F34082" s="34">
        <v>33</v>
      </c>
      <c r="G34082" s="34">
        <v>60</v>
      </c>
      <c r="H34082" s="34">
        <v>36</v>
      </c>
      <c r="I34082" s="34">
        <v>66</v>
      </c>
      <c r="J34082" s="34">
        <v>27</v>
      </c>
      <c r="K34082" s="34">
        <v>84</v>
      </c>
      <c r="L34082" s="34">
        <v>12</v>
      </c>
      <c r="M34082" s="34">
        <v>58</v>
      </c>
      <c r="N34082" s="34">
        <v>41</v>
      </c>
      <c r="O34082" s="34">
        <v>63</v>
      </c>
      <c r="P34082" s="34">
        <v>31</v>
      </c>
      <c r="Q34082" s="34">
        <v>86</v>
      </c>
      <c r="R34082" s="34">
        <v>47</v>
      </c>
      <c r="S34082" s="34">
        <v>132</v>
      </c>
      <c r="T34082" s="34">
        <v>14</v>
      </c>
      <c r="U34082" s="34">
        <v>51</v>
      </c>
      <c r="V34082" s="34">
        <v>59</v>
      </c>
      <c r="W34082" s="34">
        <v>77</v>
      </c>
      <c r="X34082" s="34">
        <v>58</v>
      </c>
      <c r="Y34082" s="34">
        <v>69</v>
      </c>
      <c r="Z34082" s="34">
        <v>88</v>
      </c>
      <c r="AA34082" s="34">
        <v>79</v>
      </c>
      <c r="AB34082" s="34">
        <v>29</v>
      </c>
      <c r="AC34082" s="34">
        <v>124</v>
      </c>
    </row>
    <row r="34083" spans="1:29" x14ac:dyDescent="0.2">
      <c r="A34083" s="34" t="s">
        <v>94576</v>
      </c>
      <c r="B34083" s="34">
        <v>68</v>
      </c>
      <c r="C34083" s="34">
        <v>69</v>
      </c>
      <c r="D34083" s="34">
        <v>65</v>
      </c>
      <c r="E34083" s="34">
        <v>61</v>
      </c>
      <c r="F34083" s="34">
        <v>61</v>
      </c>
      <c r="G34083" s="34">
        <v>85</v>
      </c>
      <c r="H34083" s="34">
        <v>47</v>
      </c>
      <c r="I34083" s="34">
        <v>60</v>
      </c>
      <c r="J34083" s="34">
        <v>61</v>
      </c>
      <c r="K34083" s="34">
        <v>44</v>
      </c>
      <c r="L34083" s="34">
        <v>29</v>
      </c>
      <c r="M34083" s="34">
        <v>60</v>
      </c>
      <c r="N34083" s="34">
        <v>43</v>
      </c>
      <c r="O34083" s="34">
        <v>32</v>
      </c>
      <c r="P34083" s="34">
        <v>59</v>
      </c>
      <c r="Q34083" s="34">
        <v>63</v>
      </c>
      <c r="R34083" s="34">
        <v>60</v>
      </c>
      <c r="S34083" s="34">
        <v>76</v>
      </c>
      <c r="T34083" s="34">
        <v>56</v>
      </c>
      <c r="U34083" s="34">
        <v>54</v>
      </c>
      <c r="V34083" s="34">
        <v>79</v>
      </c>
      <c r="W34083" s="34">
        <v>65</v>
      </c>
      <c r="X34083" s="34">
        <v>78</v>
      </c>
      <c r="Y34083" s="34">
        <v>46</v>
      </c>
      <c r="Z34083" s="34">
        <v>74</v>
      </c>
      <c r="AA34083" s="34">
        <v>85</v>
      </c>
      <c r="AB34083" s="34">
        <v>47</v>
      </c>
      <c r="AC34083" s="34">
        <v>80</v>
      </c>
    </row>
    <row r="34084" spans="1:29" x14ac:dyDescent="0.2">
      <c r="A34084" s="34" t="s">
        <v>94577</v>
      </c>
      <c r="B34084" s="34">
        <v>25</v>
      </c>
      <c r="C34084" s="34">
        <v>43</v>
      </c>
      <c r="D34084" s="34">
        <v>63</v>
      </c>
      <c r="E34084" s="34">
        <v>42</v>
      </c>
      <c r="F34084" s="34">
        <v>35</v>
      </c>
      <c r="G34084" s="34">
        <v>32</v>
      </c>
      <c r="H34084" s="34">
        <v>21</v>
      </c>
      <c r="I34084" s="34">
        <v>46</v>
      </c>
      <c r="J34084" s="34">
        <v>21</v>
      </c>
      <c r="K34084" s="34">
        <v>54</v>
      </c>
      <c r="L34084" s="34">
        <v>4</v>
      </c>
      <c r="M34084" s="34">
        <v>22</v>
      </c>
      <c r="N34084" s="34">
        <v>17</v>
      </c>
      <c r="O34084" s="34">
        <v>36</v>
      </c>
      <c r="P34084" s="34">
        <v>15</v>
      </c>
      <c r="Q34084" s="34">
        <v>45</v>
      </c>
      <c r="R34084" s="34">
        <v>17</v>
      </c>
      <c r="S34084" s="34">
        <v>56</v>
      </c>
      <c r="T34084" s="34">
        <v>13</v>
      </c>
      <c r="U34084" s="34">
        <v>27</v>
      </c>
      <c r="V34084" s="34">
        <v>34</v>
      </c>
      <c r="W34084" s="34">
        <v>24</v>
      </c>
      <c r="X34084" s="34">
        <v>29</v>
      </c>
      <c r="Y34084" s="34">
        <v>14</v>
      </c>
      <c r="Z34084" s="34">
        <v>42</v>
      </c>
      <c r="AA34084" s="34">
        <v>54</v>
      </c>
      <c r="AB34084" s="34">
        <v>14</v>
      </c>
      <c r="AC34084" s="34">
        <v>53</v>
      </c>
    </row>
    <row r="34085" spans="1:29" x14ac:dyDescent="0.2">
      <c r="A34085" s="34" t="s">
        <v>94578</v>
      </c>
      <c r="B34085" s="34">
        <v>35</v>
      </c>
      <c r="C34085" s="34">
        <v>15</v>
      </c>
      <c r="D34085" s="34">
        <v>27</v>
      </c>
      <c r="E34085" s="34">
        <v>37</v>
      </c>
      <c r="F34085" s="34">
        <v>34</v>
      </c>
      <c r="G34085" s="34">
        <v>20</v>
      </c>
      <c r="H34085" s="34">
        <v>18</v>
      </c>
      <c r="I34085" s="34">
        <v>27</v>
      </c>
      <c r="J34085" s="34">
        <v>24</v>
      </c>
      <c r="K34085" s="34">
        <v>29</v>
      </c>
      <c r="L34085" s="34">
        <v>14</v>
      </c>
      <c r="M34085" s="34">
        <v>26</v>
      </c>
      <c r="N34085" s="34">
        <v>22</v>
      </c>
      <c r="O34085" s="34">
        <v>20</v>
      </c>
      <c r="P34085" s="34">
        <v>20</v>
      </c>
      <c r="Q34085" s="34">
        <v>20</v>
      </c>
      <c r="R34085" s="34">
        <v>24</v>
      </c>
      <c r="S34085" s="34">
        <v>50</v>
      </c>
      <c r="T34085" s="34">
        <v>5</v>
      </c>
      <c r="U34085" s="34">
        <v>24</v>
      </c>
      <c r="V34085" s="34">
        <v>23</v>
      </c>
      <c r="W34085" s="34">
        <v>13</v>
      </c>
      <c r="X34085" s="34">
        <v>34</v>
      </c>
      <c r="Y34085" s="34">
        <v>14</v>
      </c>
      <c r="Z34085" s="34">
        <v>27</v>
      </c>
      <c r="AA34085" s="34">
        <v>44</v>
      </c>
      <c r="AB34085" s="34">
        <v>30</v>
      </c>
      <c r="AC34085" s="34">
        <v>34</v>
      </c>
    </row>
    <row r="34086" spans="1:29" x14ac:dyDescent="0.2">
      <c r="A34086" s="34" t="s">
        <v>94579</v>
      </c>
      <c r="B34086" s="34">
        <v>26</v>
      </c>
      <c r="C34086" s="34">
        <v>26</v>
      </c>
      <c r="D34086" s="34">
        <v>27</v>
      </c>
      <c r="E34086" s="34">
        <v>17</v>
      </c>
      <c r="F34086" s="34">
        <v>18</v>
      </c>
      <c r="G34086" s="34">
        <v>11</v>
      </c>
      <c r="H34086" s="34">
        <v>19</v>
      </c>
      <c r="I34086" s="34">
        <v>14</v>
      </c>
      <c r="J34086" s="34">
        <v>12</v>
      </c>
      <c r="K34086" s="34">
        <v>12</v>
      </c>
      <c r="L34086" s="34">
        <v>4</v>
      </c>
      <c r="M34086" s="34">
        <v>22</v>
      </c>
      <c r="N34086" s="34">
        <v>8</v>
      </c>
      <c r="O34086" s="34">
        <v>14</v>
      </c>
      <c r="P34086" s="34">
        <v>13</v>
      </c>
      <c r="Q34086" s="34">
        <v>13</v>
      </c>
      <c r="R34086" s="34">
        <v>13</v>
      </c>
      <c r="S34086" s="34">
        <v>39</v>
      </c>
      <c r="T34086" s="34">
        <v>11</v>
      </c>
      <c r="U34086" s="34">
        <v>14</v>
      </c>
      <c r="V34086" s="34">
        <v>23</v>
      </c>
      <c r="W34086" s="34">
        <v>21</v>
      </c>
      <c r="X34086" s="34">
        <v>11</v>
      </c>
      <c r="Y34086" s="34">
        <v>7</v>
      </c>
      <c r="Z34086" s="34">
        <v>10</v>
      </c>
      <c r="AA34086" s="34">
        <v>8</v>
      </c>
      <c r="AB34086" s="34">
        <v>12</v>
      </c>
      <c r="AC34086" s="34">
        <v>32</v>
      </c>
    </row>
    <row r="34087" spans="1:29" x14ac:dyDescent="0.2">
      <c r="A34087" s="34" t="s">
        <v>94580</v>
      </c>
      <c r="B34087" s="34">
        <v>7</v>
      </c>
      <c r="C34087" s="34">
        <v>14</v>
      </c>
      <c r="D34087" s="34">
        <v>31</v>
      </c>
      <c r="E34087" s="34">
        <v>21</v>
      </c>
      <c r="F34087" s="34">
        <v>18</v>
      </c>
      <c r="G34087" s="34">
        <v>18</v>
      </c>
      <c r="H34087" s="34">
        <v>11</v>
      </c>
      <c r="I34087" s="34">
        <v>9</v>
      </c>
      <c r="J34087" s="34">
        <v>16</v>
      </c>
      <c r="K34087" s="34">
        <v>10</v>
      </c>
      <c r="L34087" s="34">
        <v>3</v>
      </c>
      <c r="M34087" s="34">
        <v>9</v>
      </c>
      <c r="N34087" s="34">
        <v>6</v>
      </c>
      <c r="O34087" s="34">
        <v>14</v>
      </c>
      <c r="P34087" s="34">
        <v>3</v>
      </c>
      <c r="Q34087" s="34">
        <v>16</v>
      </c>
      <c r="R34087" s="34">
        <v>7</v>
      </c>
      <c r="S34087" s="34">
        <v>23</v>
      </c>
      <c r="T34087" s="34">
        <v>6</v>
      </c>
      <c r="U34087" s="34">
        <v>1</v>
      </c>
      <c r="V34087" s="34">
        <v>12</v>
      </c>
      <c r="W34087" s="34">
        <v>7</v>
      </c>
      <c r="X34087" s="34">
        <v>10</v>
      </c>
      <c r="Y34087" s="34">
        <v>5</v>
      </c>
      <c r="Z34087" s="34">
        <v>16</v>
      </c>
      <c r="AA34087" s="34">
        <v>10</v>
      </c>
      <c r="AB34087" s="34">
        <v>15</v>
      </c>
      <c r="AC34087" s="34">
        <v>13</v>
      </c>
    </row>
    <row r="34088" spans="1:29" x14ac:dyDescent="0.2">
      <c r="A34088" s="34" t="s">
        <v>94581</v>
      </c>
      <c r="B34088" s="34">
        <v>18</v>
      </c>
      <c r="C34088" s="34">
        <v>46</v>
      </c>
      <c r="D34088" s="34">
        <v>55</v>
      </c>
      <c r="E34088" s="34">
        <v>62</v>
      </c>
      <c r="F34088" s="34">
        <v>39</v>
      </c>
      <c r="G34088" s="34">
        <v>36</v>
      </c>
      <c r="H34088" s="34">
        <v>26</v>
      </c>
      <c r="I34088" s="34">
        <v>59</v>
      </c>
      <c r="J34088" s="34">
        <v>27</v>
      </c>
      <c r="K34088" s="34">
        <v>46</v>
      </c>
      <c r="L34088" s="34">
        <v>20</v>
      </c>
      <c r="M34088" s="34">
        <v>39</v>
      </c>
      <c r="N34088" s="34">
        <v>36</v>
      </c>
      <c r="O34088" s="34">
        <v>50</v>
      </c>
      <c r="P34088" s="34">
        <v>24</v>
      </c>
      <c r="Q34088" s="34">
        <v>29</v>
      </c>
      <c r="R34088" s="34">
        <v>23</v>
      </c>
      <c r="S34088" s="34">
        <v>70</v>
      </c>
      <c r="T34088" s="34">
        <v>24</v>
      </c>
      <c r="U34088" s="34">
        <v>27</v>
      </c>
      <c r="V34088" s="34">
        <v>35</v>
      </c>
      <c r="W34088" s="34">
        <v>33</v>
      </c>
      <c r="X34088" s="34">
        <v>62</v>
      </c>
      <c r="Y34088" s="34">
        <v>37</v>
      </c>
      <c r="Z34088" s="34">
        <v>43</v>
      </c>
      <c r="AA34088" s="34">
        <v>54</v>
      </c>
      <c r="AB34088" s="34">
        <v>20</v>
      </c>
      <c r="AC34088" s="34">
        <v>67</v>
      </c>
    </row>
    <row r="34089" spans="1:29" x14ac:dyDescent="0.2">
      <c r="A34089" s="34" t="s">
        <v>94582</v>
      </c>
      <c r="B34089" s="34">
        <v>6</v>
      </c>
      <c r="C34089" s="34">
        <v>19</v>
      </c>
      <c r="D34089" s="34">
        <v>20</v>
      </c>
      <c r="E34089" s="34">
        <v>20</v>
      </c>
      <c r="F34089" s="34">
        <v>2</v>
      </c>
      <c r="G34089" s="34">
        <v>14</v>
      </c>
      <c r="H34089" s="34">
        <v>5</v>
      </c>
      <c r="I34089" s="34">
        <v>6</v>
      </c>
      <c r="J34089" s="34">
        <v>3</v>
      </c>
      <c r="K34089" s="34">
        <v>19</v>
      </c>
      <c r="L34089" s="34">
        <v>0</v>
      </c>
      <c r="M34089" s="34">
        <v>8</v>
      </c>
      <c r="N34089" s="34">
        <v>3</v>
      </c>
      <c r="O34089" s="34">
        <v>5</v>
      </c>
      <c r="P34089" s="34">
        <v>9</v>
      </c>
      <c r="Q34089" s="34">
        <v>8</v>
      </c>
      <c r="R34089" s="34">
        <v>6</v>
      </c>
      <c r="S34089" s="34">
        <v>27</v>
      </c>
      <c r="T34089" s="34">
        <v>2</v>
      </c>
      <c r="U34089" s="34">
        <v>10</v>
      </c>
      <c r="V34089" s="34">
        <v>14</v>
      </c>
      <c r="W34089" s="34">
        <v>5</v>
      </c>
      <c r="X34089" s="34">
        <v>12</v>
      </c>
      <c r="Y34089" s="34">
        <v>3</v>
      </c>
      <c r="Z34089" s="34">
        <v>14</v>
      </c>
      <c r="AA34089" s="34">
        <v>20</v>
      </c>
      <c r="AB34089" s="34">
        <v>3</v>
      </c>
      <c r="AC34089" s="34">
        <v>5</v>
      </c>
    </row>
    <row r="34090" spans="1:29" x14ac:dyDescent="0.2">
      <c r="A34090" s="34" t="s">
        <v>94583</v>
      </c>
      <c r="B34090" s="34">
        <v>20</v>
      </c>
      <c r="C34090" s="34">
        <v>19</v>
      </c>
      <c r="D34090" s="34">
        <v>20</v>
      </c>
      <c r="E34090" s="34">
        <v>16</v>
      </c>
      <c r="F34090" s="34">
        <v>17</v>
      </c>
      <c r="G34090" s="34">
        <v>28</v>
      </c>
      <c r="H34090" s="34">
        <v>20</v>
      </c>
      <c r="I34090" s="34">
        <v>13</v>
      </c>
      <c r="J34090" s="34">
        <v>6</v>
      </c>
      <c r="K34090" s="34">
        <v>11</v>
      </c>
      <c r="L34090" s="34">
        <v>3</v>
      </c>
      <c r="M34090" s="34">
        <v>17</v>
      </c>
      <c r="N34090" s="34">
        <v>5</v>
      </c>
      <c r="O34090" s="34">
        <v>18</v>
      </c>
      <c r="P34090" s="34">
        <v>11</v>
      </c>
      <c r="Q34090" s="34">
        <v>16</v>
      </c>
      <c r="R34090" s="34">
        <v>11</v>
      </c>
      <c r="S34090" s="34">
        <v>26</v>
      </c>
      <c r="T34090" s="34">
        <v>4</v>
      </c>
      <c r="U34090" s="34">
        <v>10</v>
      </c>
      <c r="V34090" s="34">
        <v>18</v>
      </c>
      <c r="W34090" s="34">
        <v>11</v>
      </c>
      <c r="X34090" s="34">
        <v>17</v>
      </c>
      <c r="Y34090" s="34">
        <v>25</v>
      </c>
      <c r="Z34090" s="34">
        <v>18</v>
      </c>
      <c r="AA34090" s="34">
        <v>26</v>
      </c>
      <c r="AB34090" s="34">
        <v>8</v>
      </c>
      <c r="AC34090" s="34">
        <v>24</v>
      </c>
    </row>
    <row r="34091" spans="1:29" x14ac:dyDescent="0.2">
      <c r="A34091" s="34" t="s">
        <v>94584</v>
      </c>
      <c r="B34091" s="34">
        <v>55</v>
      </c>
      <c r="C34091" s="34">
        <v>58</v>
      </c>
      <c r="D34091" s="34">
        <v>61</v>
      </c>
      <c r="E34091" s="34">
        <v>59</v>
      </c>
      <c r="F34091" s="34">
        <v>58</v>
      </c>
      <c r="G34091" s="34">
        <v>61</v>
      </c>
      <c r="H34091" s="34">
        <v>52</v>
      </c>
      <c r="I34091" s="34">
        <v>24</v>
      </c>
      <c r="J34091" s="34">
        <v>38</v>
      </c>
      <c r="K34091" s="34">
        <v>68</v>
      </c>
      <c r="L34091" s="34">
        <v>31</v>
      </c>
      <c r="M34091" s="34">
        <v>50</v>
      </c>
      <c r="N34091" s="34">
        <v>47</v>
      </c>
      <c r="O34091" s="34">
        <v>34</v>
      </c>
      <c r="P34091" s="34">
        <v>46</v>
      </c>
      <c r="Q34091" s="34">
        <v>53</v>
      </c>
      <c r="R34091" s="34">
        <v>51</v>
      </c>
      <c r="S34091" s="34">
        <v>67</v>
      </c>
      <c r="T34091" s="34">
        <v>34</v>
      </c>
      <c r="U34091" s="34">
        <v>26</v>
      </c>
      <c r="V34091" s="34">
        <v>71</v>
      </c>
      <c r="W34091" s="34">
        <v>49</v>
      </c>
      <c r="X34091" s="34">
        <v>91</v>
      </c>
      <c r="Y34091" s="34">
        <v>38</v>
      </c>
      <c r="Z34091" s="34">
        <v>69</v>
      </c>
      <c r="AA34091" s="34">
        <v>50</v>
      </c>
      <c r="AB34091" s="34">
        <v>46</v>
      </c>
      <c r="AC34091" s="34">
        <v>104</v>
      </c>
    </row>
    <row r="34092" spans="1:29" x14ac:dyDescent="0.2">
      <c r="A34092" s="34" t="s">
        <v>94585</v>
      </c>
      <c r="B34092" s="34">
        <v>13</v>
      </c>
      <c r="C34092" s="34">
        <v>27</v>
      </c>
      <c r="D34092" s="34">
        <v>27</v>
      </c>
      <c r="E34092" s="34">
        <v>36</v>
      </c>
      <c r="F34092" s="34">
        <v>24</v>
      </c>
      <c r="G34092" s="34">
        <v>9</v>
      </c>
      <c r="H34092" s="34">
        <v>10</v>
      </c>
      <c r="I34092" s="34">
        <v>23</v>
      </c>
      <c r="J34092" s="34">
        <v>16</v>
      </c>
      <c r="K34092" s="34">
        <v>32</v>
      </c>
      <c r="L34092" s="34">
        <v>6</v>
      </c>
      <c r="M34092" s="34">
        <v>8</v>
      </c>
      <c r="N34092" s="34">
        <v>11</v>
      </c>
      <c r="O34092" s="34">
        <v>34</v>
      </c>
      <c r="P34092" s="34">
        <v>7</v>
      </c>
      <c r="Q34092" s="34">
        <v>24</v>
      </c>
      <c r="R34092" s="34">
        <v>14</v>
      </c>
      <c r="S34092" s="34">
        <v>43</v>
      </c>
      <c r="T34092" s="34">
        <v>5</v>
      </c>
      <c r="U34092" s="34">
        <v>11</v>
      </c>
      <c r="V34092" s="34">
        <v>11</v>
      </c>
      <c r="W34092" s="34">
        <v>14</v>
      </c>
      <c r="X34092" s="34">
        <v>27</v>
      </c>
      <c r="Y34092" s="34">
        <v>19</v>
      </c>
      <c r="Z34092" s="34">
        <v>25</v>
      </c>
      <c r="AA34092" s="34">
        <v>28</v>
      </c>
      <c r="AB34092" s="34">
        <v>8</v>
      </c>
      <c r="AC34092" s="34">
        <v>34</v>
      </c>
    </row>
    <row r="34093" spans="1:29" x14ac:dyDescent="0.2">
      <c r="A34093" s="34" t="s">
        <v>94586</v>
      </c>
      <c r="B34093" s="34">
        <v>7</v>
      </c>
      <c r="C34093" s="34">
        <v>14</v>
      </c>
      <c r="D34093" s="34">
        <v>22</v>
      </c>
      <c r="E34093" s="34">
        <v>9</v>
      </c>
      <c r="F34093" s="34">
        <v>9</v>
      </c>
      <c r="G34093" s="34">
        <v>12</v>
      </c>
      <c r="H34093" s="34">
        <v>5</v>
      </c>
      <c r="I34093" s="34">
        <v>9</v>
      </c>
      <c r="J34093" s="34">
        <v>8</v>
      </c>
      <c r="K34093" s="34">
        <v>14</v>
      </c>
      <c r="L34093" s="34">
        <v>2</v>
      </c>
      <c r="M34093" s="34">
        <v>9</v>
      </c>
      <c r="N34093" s="34">
        <v>5</v>
      </c>
      <c r="O34093" s="34">
        <v>6</v>
      </c>
      <c r="P34093" s="34">
        <v>7</v>
      </c>
      <c r="Q34093" s="34">
        <v>8</v>
      </c>
      <c r="R34093" s="34">
        <v>2</v>
      </c>
      <c r="S34093" s="34">
        <v>13</v>
      </c>
      <c r="T34093" s="34">
        <v>4</v>
      </c>
      <c r="U34093" s="34">
        <v>5</v>
      </c>
      <c r="V34093" s="34">
        <v>12</v>
      </c>
      <c r="W34093" s="34">
        <v>2</v>
      </c>
      <c r="X34093" s="34">
        <v>14</v>
      </c>
      <c r="Y34093" s="34">
        <v>0</v>
      </c>
      <c r="Z34093" s="34">
        <v>15</v>
      </c>
      <c r="AA34093" s="34">
        <v>9</v>
      </c>
      <c r="AB34093" s="34">
        <v>10</v>
      </c>
      <c r="AC34093" s="34">
        <v>10</v>
      </c>
    </row>
    <row r="34094" spans="1:29" x14ac:dyDescent="0.2">
      <c r="A34094" s="34" t="s">
        <v>94587</v>
      </c>
      <c r="B34094" s="34">
        <v>80</v>
      </c>
      <c r="C34094" s="34">
        <v>70</v>
      </c>
      <c r="D34094" s="34">
        <v>135</v>
      </c>
      <c r="E34094" s="34">
        <v>69</v>
      </c>
      <c r="F34094" s="34">
        <v>101</v>
      </c>
      <c r="G34094" s="34">
        <v>86</v>
      </c>
      <c r="H34094" s="34">
        <v>79</v>
      </c>
      <c r="I34094" s="34">
        <v>46</v>
      </c>
      <c r="J34094" s="34">
        <v>69</v>
      </c>
      <c r="K34094" s="34">
        <v>84</v>
      </c>
      <c r="L34094" s="34">
        <v>29</v>
      </c>
      <c r="M34094" s="34">
        <v>51</v>
      </c>
      <c r="N34094" s="34">
        <v>89</v>
      </c>
      <c r="O34094" s="34">
        <v>53</v>
      </c>
      <c r="P34094" s="34">
        <v>50</v>
      </c>
      <c r="Q34094" s="34">
        <v>98</v>
      </c>
      <c r="R34094" s="34">
        <v>76</v>
      </c>
      <c r="S34094" s="34">
        <v>74</v>
      </c>
      <c r="T34094" s="34">
        <v>57</v>
      </c>
      <c r="U34094" s="34">
        <v>50</v>
      </c>
      <c r="V34094" s="34">
        <v>83</v>
      </c>
      <c r="W34094" s="34">
        <v>60</v>
      </c>
      <c r="X34094" s="34">
        <v>112</v>
      </c>
      <c r="Y34094" s="34">
        <v>65</v>
      </c>
      <c r="Z34094" s="34">
        <v>89</v>
      </c>
      <c r="AA34094" s="34">
        <v>80</v>
      </c>
      <c r="AB34094" s="34">
        <v>65</v>
      </c>
      <c r="AC34094" s="34">
        <v>112</v>
      </c>
    </row>
    <row r="34095" spans="1:29" x14ac:dyDescent="0.2">
      <c r="A34095" s="34" t="s">
        <v>94588</v>
      </c>
      <c r="B34095" s="34">
        <v>5</v>
      </c>
      <c r="C34095" s="34">
        <v>1</v>
      </c>
      <c r="D34095" s="34">
        <v>0</v>
      </c>
      <c r="E34095" s="34">
        <v>0</v>
      </c>
      <c r="F34095" s="34">
        <v>1</v>
      </c>
      <c r="G34095" s="34">
        <v>2</v>
      </c>
      <c r="H34095" s="34">
        <v>0</v>
      </c>
      <c r="I34095" s="34">
        <v>0</v>
      </c>
      <c r="J34095" s="34">
        <v>0</v>
      </c>
      <c r="K34095" s="34">
        <v>2</v>
      </c>
      <c r="L34095" s="34">
        <v>0</v>
      </c>
      <c r="M34095" s="34">
        <v>0</v>
      </c>
      <c r="N34095" s="34">
        <v>1</v>
      </c>
      <c r="O34095" s="34">
        <v>0</v>
      </c>
      <c r="P34095" s="34">
        <v>2</v>
      </c>
      <c r="Q34095" s="34">
        <v>2</v>
      </c>
      <c r="R34095" s="34">
        <v>2</v>
      </c>
      <c r="S34095" s="34">
        <v>6</v>
      </c>
      <c r="T34095" s="34">
        <v>0</v>
      </c>
      <c r="U34095" s="34">
        <v>0</v>
      </c>
      <c r="V34095" s="34">
        <v>0</v>
      </c>
      <c r="W34095" s="34">
        <v>1</v>
      </c>
      <c r="X34095" s="34">
        <v>0</v>
      </c>
      <c r="Y34095" s="34">
        <v>0</v>
      </c>
      <c r="Z34095" s="34">
        <v>3</v>
      </c>
      <c r="AA34095" s="34">
        <v>3</v>
      </c>
      <c r="AB34095" s="34">
        <v>0</v>
      </c>
      <c r="AC34095" s="34">
        <v>2</v>
      </c>
    </row>
    <row r="34096" spans="1:29" x14ac:dyDescent="0.2">
      <c r="A34096" s="34" t="s">
        <v>94589</v>
      </c>
      <c r="B34096" s="34">
        <v>10</v>
      </c>
      <c r="C34096" s="34">
        <v>42</v>
      </c>
      <c r="D34096" s="34">
        <v>44</v>
      </c>
      <c r="E34096" s="34">
        <v>55</v>
      </c>
      <c r="F34096" s="34">
        <v>22</v>
      </c>
      <c r="G34096" s="34">
        <v>54</v>
      </c>
      <c r="H34096" s="34">
        <v>19</v>
      </c>
      <c r="I34096" s="34">
        <v>48</v>
      </c>
      <c r="J34096" s="34">
        <v>10</v>
      </c>
      <c r="K34096" s="34">
        <v>53</v>
      </c>
      <c r="L34096" s="34">
        <v>4</v>
      </c>
      <c r="M34096" s="34">
        <v>29</v>
      </c>
      <c r="N34096" s="34">
        <v>22</v>
      </c>
      <c r="O34096" s="34">
        <v>19</v>
      </c>
      <c r="P34096" s="34">
        <v>18</v>
      </c>
      <c r="Q34096" s="34">
        <v>40</v>
      </c>
      <c r="R34096" s="34">
        <v>21</v>
      </c>
      <c r="S34096" s="34">
        <v>59</v>
      </c>
      <c r="T34096" s="34">
        <v>6</v>
      </c>
      <c r="U34096" s="34">
        <v>29</v>
      </c>
      <c r="V34096" s="34">
        <v>34</v>
      </c>
      <c r="W34096" s="34">
        <v>22</v>
      </c>
      <c r="X34096" s="34">
        <v>41</v>
      </c>
      <c r="Y34096" s="34">
        <v>17</v>
      </c>
      <c r="Z34096" s="34">
        <v>24</v>
      </c>
      <c r="AA34096" s="34">
        <v>51</v>
      </c>
      <c r="AB34096" s="34">
        <v>14</v>
      </c>
      <c r="AC34096" s="34">
        <v>60</v>
      </c>
    </row>
    <row r="34097" spans="1:29" x14ac:dyDescent="0.2">
      <c r="A34097" s="34" t="s">
        <v>94590</v>
      </c>
      <c r="B34097" s="34">
        <v>12</v>
      </c>
      <c r="C34097" s="34">
        <v>19</v>
      </c>
      <c r="D34097" s="34">
        <v>29</v>
      </c>
      <c r="E34097" s="34">
        <v>19</v>
      </c>
      <c r="F34097" s="34">
        <v>11</v>
      </c>
      <c r="G34097" s="34">
        <v>19</v>
      </c>
      <c r="H34097" s="34">
        <v>11</v>
      </c>
      <c r="I34097" s="34">
        <v>15</v>
      </c>
      <c r="J34097" s="34">
        <v>6</v>
      </c>
      <c r="K34097" s="34">
        <v>24</v>
      </c>
      <c r="L34097" s="34">
        <v>5</v>
      </c>
      <c r="M34097" s="34">
        <v>6</v>
      </c>
      <c r="N34097" s="34">
        <v>16</v>
      </c>
      <c r="O34097" s="34">
        <v>9</v>
      </c>
      <c r="P34097" s="34">
        <v>8</v>
      </c>
      <c r="Q34097" s="34">
        <v>11</v>
      </c>
      <c r="R34097" s="34">
        <v>8</v>
      </c>
      <c r="S34097" s="34">
        <v>37</v>
      </c>
      <c r="T34097" s="34">
        <v>1</v>
      </c>
      <c r="U34097" s="34">
        <v>7</v>
      </c>
      <c r="V34097" s="34">
        <v>25</v>
      </c>
      <c r="W34097" s="34">
        <v>7</v>
      </c>
      <c r="X34097" s="34">
        <v>13</v>
      </c>
      <c r="Y34097" s="34">
        <v>9</v>
      </c>
      <c r="Z34097" s="34">
        <v>29</v>
      </c>
      <c r="AA34097" s="34">
        <v>41</v>
      </c>
      <c r="AB34097" s="34">
        <v>7</v>
      </c>
      <c r="AC34097" s="34">
        <v>21</v>
      </c>
    </row>
    <row r="34098" spans="1:29" x14ac:dyDescent="0.2">
      <c r="A34098" s="34" t="s">
        <v>94591</v>
      </c>
      <c r="B34098" s="34">
        <v>17</v>
      </c>
      <c r="C34098" s="34">
        <v>66</v>
      </c>
      <c r="D34098" s="34">
        <v>55</v>
      </c>
      <c r="E34098" s="34">
        <v>108</v>
      </c>
      <c r="F34098" s="34">
        <v>32</v>
      </c>
      <c r="G34098" s="34">
        <v>55</v>
      </c>
      <c r="H34098" s="34">
        <v>31</v>
      </c>
      <c r="I34098" s="34">
        <v>62</v>
      </c>
      <c r="J34098" s="34">
        <v>22</v>
      </c>
      <c r="K34098" s="34">
        <v>85</v>
      </c>
      <c r="L34098" s="34">
        <v>13</v>
      </c>
      <c r="M34098" s="34">
        <v>46</v>
      </c>
      <c r="N34098" s="34">
        <v>34</v>
      </c>
      <c r="O34098" s="34">
        <v>40</v>
      </c>
      <c r="P34098" s="34">
        <v>22</v>
      </c>
      <c r="Q34098" s="34">
        <v>43</v>
      </c>
      <c r="R34098" s="34">
        <v>30</v>
      </c>
      <c r="S34098" s="34">
        <v>75</v>
      </c>
      <c r="T34098" s="34">
        <v>24</v>
      </c>
      <c r="U34098" s="34">
        <v>47</v>
      </c>
      <c r="V34098" s="34">
        <v>32</v>
      </c>
      <c r="W34098" s="34">
        <v>44</v>
      </c>
      <c r="X34098" s="34">
        <v>46</v>
      </c>
      <c r="Y34098" s="34">
        <v>46</v>
      </c>
      <c r="Z34098" s="34">
        <v>59</v>
      </c>
      <c r="AA34098" s="34">
        <v>91</v>
      </c>
      <c r="AB34098" s="34">
        <v>18</v>
      </c>
      <c r="AC34098" s="34">
        <v>53</v>
      </c>
    </row>
    <row r="34099" spans="1:29" x14ac:dyDescent="0.2">
      <c r="A34099" s="34" t="s">
        <v>94592</v>
      </c>
      <c r="B34099" s="34">
        <v>14</v>
      </c>
      <c r="C34099" s="34">
        <v>47</v>
      </c>
      <c r="D34099" s="34">
        <v>52</v>
      </c>
      <c r="E34099" s="34">
        <v>24</v>
      </c>
      <c r="F34099" s="34">
        <v>21</v>
      </c>
      <c r="G34099" s="34">
        <v>29</v>
      </c>
      <c r="H34099" s="34">
        <v>14</v>
      </c>
      <c r="I34099" s="34">
        <v>18</v>
      </c>
      <c r="J34099" s="34">
        <v>11</v>
      </c>
      <c r="K34099" s="34">
        <v>34</v>
      </c>
      <c r="L34099" s="34">
        <v>6</v>
      </c>
      <c r="M34099" s="34">
        <v>17</v>
      </c>
      <c r="N34099" s="34">
        <v>13</v>
      </c>
      <c r="O34099" s="34">
        <v>13</v>
      </c>
      <c r="P34099" s="34">
        <v>13</v>
      </c>
      <c r="Q34099" s="34">
        <v>23</v>
      </c>
      <c r="R34099" s="34">
        <v>15</v>
      </c>
      <c r="S34099" s="34">
        <v>34</v>
      </c>
      <c r="T34099" s="34">
        <v>4</v>
      </c>
      <c r="U34099" s="34">
        <v>9</v>
      </c>
      <c r="V34099" s="34">
        <v>19</v>
      </c>
      <c r="W34099" s="34">
        <v>9</v>
      </c>
      <c r="X34099" s="34">
        <v>19</v>
      </c>
      <c r="Y34099" s="34">
        <v>8</v>
      </c>
      <c r="Z34099" s="34">
        <v>22</v>
      </c>
      <c r="AA34099" s="34">
        <v>30</v>
      </c>
      <c r="AB34099" s="34">
        <v>10</v>
      </c>
      <c r="AC34099" s="34">
        <v>37</v>
      </c>
    </row>
    <row r="34100" spans="1:29" x14ac:dyDescent="0.2">
      <c r="A34100" s="34" t="s">
        <v>94593</v>
      </c>
      <c r="B34100" s="34">
        <v>11</v>
      </c>
      <c r="C34100" s="34">
        <v>26</v>
      </c>
      <c r="D34100" s="34">
        <v>24</v>
      </c>
      <c r="E34100" s="34">
        <v>23</v>
      </c>
      <c r="F34100" s="34">
        <v>19</v>
      </c>
      <c r="G34100" s="34">
        <v>22</v>
      </c>
      <c r="H34100" s="34">
        <v>11</v>
      </c>
      <c r="I34100" s="34">
        <v>13</v>
      </c>
      <c r="J34100" s="34">
        <v>15</v>
      </c>
      <c r="K34100" s="34">
        <v>20</v>
      </c>
      <c r="L34100" s="34">
        <v>6</v>
      </c>
      <c r="M34100" s="34">
        <v>17</v>
      </c>
      <c r="N34100" s="34">
        <v>15</v>
      </c>
      <c r="O34100" s="34">
        <v>14</v>
      </c>
      <c r="P34100" s="34">
        <v>11</v>
      </c>
      <c r="Q34100" s="34">
        <v>9</v>
      </c>
      <c r="R34100" s="34">
        <v>11</v>
      </c>
      <c r="S34100" s="34">
        <v>25</v>
      </c>
      <c r="T34100" s="34">
        <v>6</v>
      </c>
      <c r="U34100" s="34">
        <v>15</v>
      </c>
      <c r="V34100" s="34">
        <v>28</v>
      </c>
      <c r="W34100" s="34">
        <v>12</v>
      </c>
      <c r="X34100" s="34">
        <v>30</v>
      </c>
      <c r="Y34100" s="34">
        <v>7</v>
      </c>
      <c r="Z34100" s="34">
        <v>22</v>
      </c>
      <c r="AA34100" s="34">
        <v>20</v>
      </c>
      <c r="AB34100" s="34">
        <v>9</v>
      </c>
      <c r="AC34100" s="34">
        <v>21</v>
      </c>
    </row>
    <row r="34101" spans="1:29" x14ac:dyDescent="0.2">
      <c r="A34101" s="34" t="s">
        <v>94594</v>
      </c>
      <c r="B34101" s="34">
        <v>6</v>
      </c>
      <c r="C34101" s="34">
        <v>15</v>
      </c>
      <c r="D34101" s="34">
        <v>28</v>
      </c>
      <c r="E34101" s="34">
        <v>3</v>
      </c>
      <c r="F34101" s="34">
        <v>6</v>
      </c>
      <c r="G34101" s="34">
        <v>10</v>
      </c>
      <c r="H34101" s="34">
        <v>4</v>
      </c>
      <c r="I34101" s="34">
        <v>12</v>
      </c>
      <c r="J34101" s="34">
        <v>9</v>
      </c>
      <c r="K34101" s="34">
        <v>7</v>
      </c>
      <c r="L34101" s="34">
        <v>3</v>
      </c>
      <c r="M34101" s="34">
        <v>15</v>
      </c>
      <c r="N34101" s="34">
        <v>19</v>
      </c>
      <c r="O34101" s="34">
        <v>11</v>
      </c>
      <c r="P34101" s="34">
        <v>10</v>
      </c>
      <c r="Q34101" s="34">
        <v>11</v>
      </c>
      <c r="R34101" s="34">
        <v>10</v>
      </c>
      <c r="S34101" s="34">
        <v>9</v>
      </c>
      <c r="T34101" s="34">
        <v>6</v>
      </c>
      <c r="U34101" s="34">
        <v>4</v>
      </c>
      <c r="V34101" s="34">
        <v>8</v>
      </c>
      <c r="W34101" s="34">
        <v>8</v>
      </c>
      <c r="X34101" s="34">
        <v>6</v>
      </c>
      <c r="Y34101" s="34">
        <v>3</v>
      </c>
      <c r="Z34101" s="34">
        <v>15</v>
      </c>
      <c r="AA34101" s="34">
        <v>11</v>
      </c>
      <c r="AB34101" s="34">
        <v>3</v>
      </c>
      <c r="AC34101" s="34">
        <v>32</v>
      </c>
    </row>
    <row r="34102" spans="1:29" x14ac:dyDescent="0.2">
      <c r="A34102" s="34" t="s">
        <v>94595</v>
      </c>
      <c r="B34102" s="34">
        <v>17</v>
      </c>
      <c r="C34102" s="34">
        <v>5</v>
      </c>
      <c r="D34102" s="34">
        <v>23</v>
      </c>
      <c r="E34102" s="34">
        <v>25</v>
      </c>
      <c r="F34102" s="34">
        <v>18</v>
      </c>
      <c r="G34102" s="34">
        <v>23</v>
      </c>
      <c r="H34102" s="34">
        <v>14</v>
      </c>
      <c r="I34102" s="34">
        <v>11</v>
      </c>
      <c r="J34102" s="34">
        <v>16</v>
      </c>
      <c r="K34102" s="34">
        <v>16</v>
      </c>
      <c r="L34102" s="34">
        <v>6</v>
      </c>
      <c r="M34102" s="34">
        <v>19</v>
      </c>
      <c r="N34102" s="34">
        <v>8</v>
      </c>
      <c r="O34102" s="34">
        <v>17</v>
      </c>
      <c r="P34102" s="34">
        <v>6</v>
      </c>
      <c r="Q34102" s="34">
        <v>21</v>
      </c>
      <c r="R34102" s="34">
        <v>8</v>
      </c>
      <c r="S34102" s="34">
        <v>24</v>
      </c>
      <c r="T34102" s="34">
        <v>8</v>
      </c>
      <c r="U34102" s="34">
        <v>12</v>
      </c>
      <c r="V34102" s="34">
        <v>21</v>
      </c>
      <c r="W34102" s="34">
        <v>19</v>
      </c>
      <c r="X34102" s="34">
        <v>24</v>
      </c>
      <c r="Y34102" s="34">
        <v>14</v>
      </c>
      <c r="Z34102" s="34">
        <v>23</v>
      </c>
      <c r="AA34102" s="34">
        <v>21</v>
      </c>
      <c r="AB34102" s="34">
        <v>10</v>
      </c>
      <c r="AC34102" s="34">
        <v>15</v>
      </c>
    </row>
    <row r="34103" spans="1:29" x14ac:dyDescent="0.2">
      <c r="A34103" s="34" t="s">
        <v>94596</v>
      </c>
      <c r="B34103" s="34">
        <v>12</v>
      </c>
      <c r="C34103" s="34">
        <v>7</v>
      </c>
      <c r="D34103" s="34">
        <v>8</v>
      </c>
      <c r="E34103" s="34">
        <v>11</v>
      </c>
      <c r="F34103" s="34">
        <v>6</v>
      </c>
      <c r="G34103" s="34">
        <v>2</v>
      </c>
      <c r="H34103" s="34">
        <v>5</v>
      </c>
      <c r="I34103" s="34">
        <v>21</v>
      </c>
      <c r="J34103" s="34">
        <v>11</v>
      </c>
      <c r="K34103" s="34">
        <v>15</v>
      </c>
      <c r="L34103" s="34">
        <v>1</v>
      </c>
      <c r="M34103" s="34">
        <v>4</v>
      </c>
      <c r="N34103" s="34">
        <v>5</v>
      </c>
      <c r="O34103" s="34">
        <v>5</v>
      </c>
      <c r="P34103" s="34">
        <v>13</v>
      </c>
      <c r="Q34103" s="34">
        <v>10</v>
      </c>
      <c r="R34103" s="34">
        <v>8</v>
      </c>
      <c r="S34103" s="34">
        <v>14</v>
      </c>
      <c r="T34103" s="34">
        <v>9</v>
      </c>
      <c r="U34103" s="34">
        <v>1</v>
      </c>
      <c r="V34103" s="34">
        <v>12</v>
      </c>
      <c r="W34103" s="34">
        <v>13</v>
      </c>
      <c r="X34103" s="34">
        <v>8</v>
      </c>
      <c r="Y34103" s="34">
        <v>4</v>
      </c>
      <c r="Z34103" s="34">
        <v>12</v>
      </c>
      <c r="AA34103" s="34">
        <v>19</v>
      </c>
      <c r="AB34103" s="34">
        <v>3</v>
      </c>
      <c r="AC34103" s="34">
        <v>14</v>
      </c>
    </row>
    <row r="34104" spans="1:29" x14ac:dyDescent="0.2">
      <c r="A34104" s="34" t="s">
        <v>94597</v>
      </c>
      <c r="B34104" s="34">
        <v>11</v>
      </c>
      <c r="C34104" s="34">
        <v>20</v>
      </c>
      <c r="D34104" s="34">
        <v>26</v>
      </c>
      <c r="E34104" s="34">
        <v>37</v>
      </c>
      <c r="F34104" s="34">
        <v>9</v>
      </c>
      <c r="G34104" s="34">
        <v>25</v>
      </c>
      <c r="H34104" s="34">
        <v>6</v>
      </c>
      <c r="I34104" s="34">
        <v>21</v>
      </c>
      <c r="J34104" s="34">
        <v>5</v>
      </c>
      <c r="K34104" s="34">
        <v>15</v>
      </c>
      <c r="L34104" s="34">
        <v>2</v>
      </c>
      <c r="M34104" s="34">
        <v>8</v>
      </c>
      <c r="N34104" s="34">
        <v>12</v>
      </c>
      <c r="O34104" s="34">
        <v>6</v>
      </c>
      <c r="P34104" s="34">
        <v>3</v>
      </c>
      <c r="Q34104" s="34">
        <v>18</v>
      </c>
      <c r="R34104" s="34">
        <v>3</v>
      </c>
      <c r="S34104" s="34">
        <v>21</v>
      </c>
      <c r="T34104" s="34">
        <v>2</v>
      </c>
      <c r="U34104" s="34">
        <v>9</v>
      </c>
      <c r="V34104" s="34">
        <v>5</v>
      </c>
      <c r="W34104" s="34">
        <v>11</v>
      </c>
      <c r="X34104" s="34">
        <v>11</v>
      </c>
      <c r="Y34104" s="34">
        <v>6</v>
      </c>
      <c r="Z34104" s="34">
        <v>17</v>
      </c>
      <c r="AA34104" s="34">
        <v>15</v>
      </c>
      <c r="AB34104" s="34">
        <v>4</v>
      </c>
      <c r="AC34104" s="34">
        <v>19</v>
      </c>
    </row>
    <row r="34105" spans="1:29" x14ac:dyDescent="0.2">
      <c r="A34105" s="34" t="s">
        <v>94598</v>
      </c>
      <c r="B34105" s="34">
        <v>23</v>
      </c>
      <c r="C34105" s="34">
        <v>20</v>
      </c>
      <c r="D34105" s="34">
        <v>39</v>
      </c>
      <c r="E34105" s="34">
        <v>48</v>
      </c>
      <c r="F34105" s="34">
        <v>35</v>
      </c>
      <c r="G34105" s="34">
        <v>21</v>
      </c>
      <c r="H34105" s="34">
        <v>23</v>
      </c>
      <c r="I34105" s="34">
        <v>37</v>
      </c>
      <c r="J34105" s="34">
        <v>19</v>
      </c>
      <c r="K34105" s="34">
        <v>22</v>
      </c>
      <c r="L34105" s="34">
        <v>10</v>
      </c>
      <c r="M34105" s="34">
        <v>25</v>
      </c>
      <c r="N34105" s="34">
        <v>18</v>
      </c>
      <c r="O34105" s="34">
        <v>24</v>
      </c>
      <c r="P34105" s="34">
        <v>23</v>
      </c>
      <c r="Q34105" s="34">
        <v>30</v>
      </c>
      <c r="R34105" s="34">
        <v>26</v>
      </c>
      <c r="S34105" s="34">
        <v>31</v>
      </c>
      <c r="T34105" s="34">
        <v>16</v>
      </c>
      <c r="U34105" s="34">
        <v>18</v>
      </c>
      <c r="V34105" s="34">
        <v>30</v>
      </c>
      <c r="W34105" s="34">
        <v>29</v>
      </c>
      <c r="X34105" s="34">
        <v>41</v>
      </c>
      <c r="Y34105" s="34">
        <v>9</v>
      </c>
      <c r="Z34105" s="34">
        <v>35</v>
      </c>
      <c r="AA34105" s="34">
        <v>42</v>
      </c>
      <c r="AB34105" s="34">
        <v>19</v>
      </c>
      <c r="AC34105" s="34">
        <v>36</v>
      </c>
    </row>
    <row r="34106" spans="1:29" x14ac:dyDescent="0.2">
      <c r="A34106" s="34" t="s">
        <v>94599</v>
      </c>
      <c r="B34106" s="34">
        <v>7</v>
      </c>
      <c r="C34106" s="34">
        <v>8</v>
      </c>
      <c r="D34106" s="34">
        <v>13</v>
      </c>
      <c r="E34106" s="34">
        <v>12</v>
      </c>
      <c r="F34106" s="34">
        <v>2</v>
      </c>
      <c r="G34106" s="34">
        <v>9</v>
      </c>
      <c r="H34106" s="34">
        <v>3</v>
      </c>
      <c r="I34106" s="34">
        <v>9</v>
      </c>
      <c r="J34106" s="34">
        <v>3</v>
      </c>
      <c r="K34106" s="34">
        <v>10</v>
      </c>
      <c r="L34106" s="34">
        <v>2</v>
      </c>
      <c r="M34106" s="34">
        <v>4</v>
      </c>
      <c r="N34106" s="34">
        <v>5</v>
      </c>
      <c r="O34106" s="34">
        <v>5</v>
      </c>
      <c r="P34106" s="34">
        <v>2</v>
      </c>
      <c r="Q34106" s="34">
        <v>5</v>
      </c>
      <c r="R34106" s="34">
        <v>7</v>
      </c>
      <c r="S34106" s="34">
        <v>19</v>
      </c>
      <c r="T34106" s="34">
        <v>4</v>
      </c>
      <c r="U34106" s="34">
        <v>6</v>
      </c>
      <c r="V34106" s="34">
        <v>11</v>
      </c>
      <c r="W34106" s="34">
        <v>5</v>
      </c>
      <c r="X34106" s="34">
        <v>5</v>
      </c>
      <c r="Y34106" s="34">
        <v>6</v>
      </c>
      <c r="Z34106" s="34">
        <v>1</v>
      </c>
      <c r="AA34106" s="34">
        <v>10</v>
      </c>
      <c r="AB34106" s="34">
        <v>2</v>
      </c>
      <c r="AC34106" s="34">
        <v>11</v>
      </c>
    </row>
    <row r="34107" spans="1:29" x14ac:dyDescent="0.2">
      <c r="A34107" s="34" t="s">
        <v>94600</v>
      </c>
      <c r="B34107" s="34">
        <v>26</v>
      </c>
      <c r="C34107" s="34">
        <v>27</v>
      </c>
      <c r="D34107" s="34">
        <v>46</v>
      </c>
      <c r="E34107" s="34">
        <v>39</v>
      </c>
      <c r="F34107" s="34">
        <v>24</v>
      </c>
      <c r="G34107" s="34">
        <v>31</v>
      </c>
      <c r="H34107" s="34">
        <v>48</v>
      </c>
      <c r="I34107" s="34">
        <v>27</v>
      </c>
      <c r="J34107" s="34">
        <v>17</v>
      </c>
      <c r="K34107" s="34">
        <v>40</v>
      </c>
      <c r="L34107" s="34">
        <v>12</v>
      </c>
      <c r="M34107" s="34">
        <v>25</v>
      </c>
      <c r="N34107" s="34">
        <v>20</v>
      </c>
      <c r="O34107" s="34">
        <v>28</v>
      </c>
      <c r="P34107" s="34">
        <v>15</v>
      </c>
      <c r="Q34107" s="34">
        <v>44</v>
      </c>
      <c r="R34107" s="34">
        <v>33</v>
      </c>
      <c r="S34107" s="34">
        <v>48</v>
      </c>
      <c r="T34107" s="34">
        <v>15</v>
      </c>
      <c r="U34107" s="34">
        <v>27</v>
      </c>
      <c r="V34107" s="34">
        <v>27</v>
      </c>
      <c r="W34107" s="34">
        <v>43</v>
      </c>
      <c r="X34107" s="34">
        <v>43</v>
      </c>
      <c r="Y34107" s="34">
        <v>25</v>
      </c>
      <c r="Z34107" s="34">
        <v>64</v>
      </c>
      <c r="AA34107" s="34">
        <v>48</v>
      </c>
      <c r="AB34107" s="34">
        <v>12</v>
      </c>
      <c r="AC34107" s="34">
        <v>67</v>
      </c>
    </row>
    <row r="34108" spans="1:29" x14ac:dyDescent="0.2">
      <c r="A34108" s="34" t="s">
        <v>94601</v>
      </c>
      <c r="B34108" s="34">
        <v>1</v>
      </c>
      <c r="C34108" s="34">
        <v>2</v>
      </c>
      <c r="D34108" s="34">
        <v>3</v>
      </c>
      <c r="E34108" s="34">
        <v>3</v>
      </c>
      <c r="F34108" s="34">
        <v>2</v>
      </c>
      <c r="G34108" s="34">
        <v>7</v>
      </c>
      <c r="H34108" s="34">
        <v>3</v>
      </c>
      <c r="I34108" s="34">
        <v>6</v>
      </c>
      <c r="J34108" s="34">
        <v>1</v>
      </c>
      <c r="K34108" s="34">
        <v>3</v>
      </c>
      <c r="L34108" s="34">
        <v>1</v>
      </c>
      <c r="M34108" s="34">
        <v>2</v>
      </c>
      <c r="N34108" s="34">
        <v>0</v>
      </c>
      <c r="O34108" s="34">
        <v>4</v>
      </c>
      <c r="P34108" s="34">
        <v>0</v>
      </c>
      <c r="Q34108" s="34">
        <v>2</v>
      </c>
      <c r="R34108" s="34">
        <v>0</v>
      </c>
      <c r="S34108" s="34">
        <v>1</v>
      </c>
      <c r="T34108" s="34">
        <v>2</v>
      </c>
      <c r="U34108" s="34">
        <v>1</v>
      </c>
      <c r="V34108" s="34">
        <v>2</v>
      </c>
      <c r="W34108" s="34">
        <v>5</v>
      </c>
      <c r="X34108" s="34">
        <v>5</v>
      </c>
      <c r="Y34108" s="34">
        <v>1</v>
      </c>
      <c r="Z34108" s="34">
        <v>3</v>
      </c>
      <c r="AA34108" s="34">
        <v>1</v>
      </c>
      <c r="AB34108" s="34">
        <v>1</v>
      </c>
      <c r="AC34108" s="34">
        <v>8</v>
      </c>
    </row>
    <row r="34109" spans="1:29" x14ac:dyDescent="0.2">
      <c r="A34109" s="34" t="s">
        <v>94602</v>
      </c>
      <c r="B34109" s="34">
        <v>9</v>
      </c>
      <c r="C34109" s="34">
        <v>21</v>
      </c>
      <c r="D34109" s="34">
        <v>19</v>
      </c>
      <c r="E34109" s="34">
        <v>17</v>
      </c>
      <c r="F34109" s="34">
        <v>21</v>
      </c>
      <c r="G34109" s="34">
        <v>42</v>
      </c>
      <c r="H34109" s="34">
        <v>15</v>
      </c>
      <c r="I34109" s="34">
        <v>12</v>
      </c>
      <c r="J34109" s="34">
        <v>14</v>
      </c>
      <c r="K34109" s="34">
        <v>31</v>
      </c>
      <c r="L34109" s="34">
        <v>11</v>
      </c>
      <c r="M34109" s="34">
        <v>18</v>
      </c>
      <c r="N34109" s="34">
        <v>17</v>
      </c>
      <c r="O34109" s="34">
        <v>15</v>
      </c>
      <c r="P34109" s="34">
        <v>12</v>
      </c>
      <c r="Q34109" s="34">
        <v>18</v>
      </c>
      <c r="R34109" s="34">
        <v>12</v>
      </c>
      <c r="S34109" s="34">
        <v>17</v>
      </c>
      <c r="T34109" s="34">
        <v>9</v>
      </c>
      <c r="U34109" s="34">
        <v>14</v>
      </c>
      <c r="V34109" s="34">
        <v>22</v>
      </c>
      <c r="W34109" s="34">
        <v>16</v>
      </c>
      <c r="X34109" s="34">
        <v>23</v>
      </c>
      <c r="Y34109" s="34">
        <v>11</v>
      </c>
      <c r="Z34109" s="34">
        <v>29</v>
      </c>
      <c r="AA34109" s="34">
        <v>26</v>
      </c>
      <c r="AB34109" s="34">
        <v>14</v>
      </c>
      <c r="AC34109" s="34">
        <v>37</v>
      </c>
    </row>
    <row r="34110" spans="1:29" x14ac:dyDescent="0.2">
      <c r="A34110" s="34" t="s">
        <v>94603</v>
      </c>
      <c r="B34110" s="34">
        <v>10</v>
      </c>
      <c r="C34110" s="34">
        <v>55</v>
      </c>
      <c r="D34110" s="34">
        <v>23</v>
      </c>
      <c r="E34110" s="34">
        <v>23</v>
      </c>
      <c r="F34110" s="34">
        <v>19</v>
      </c>
      <c r="G34110" s="34">
        <v>28</v>
      </c>
      <c r="H34110" s="34">
        <v>29</v>
      </c>
      <c r="I34110" s="34">
        <v>24</v>
      </c>
      <c r="J34110" s="34">
        <v>24</v>
      </c>
      <c r="K34110" s="34">
        <v>58</v>
      </c>
      <c r="L34110" s="34">
        <v>5</v>
      </c>
      <c r="M34110" s="34">
        <v>30</v>
      </c>
      <c r="N34110" s="34">
        <v>8</v>
      </c>
      <c r="O34110" s="34">
        <v>23</v>
      </c>
      <c r="P34110" s="34">
        <v>10</v>
      </c>
      <c r="Q34110" s="34">
        <v>31</v>
      </c>
      <c r="R34110" s="34">
        <v>5</v>
      </c>
      <c r="S34110" s="34">
        <v>48</v>
      </c>
      <c r="T34110" s="34">
        <v>5</v>
      </c>
      <c r="U34110" s="34">
        <v>27</v>
      </c>
      <c r="V34110" s="34">
        <v>13</v>
      </c>
      <c r="W34110" s="34">
        <v>27</v>
      </c>
      <c r="X34110" s="34">
        <v>22</v>
      </c>
      <c r="Y34110" s="34">
        <v>34</v>
      </c>
      <c r="Z34110" s="34">
        <v>25</v>
      </c>
      <c r="AA34110" s="34">
        <v>41</v>
      </c>
      <c r="AB34110" s="34">
        <v>10</v>
      </c>
      <c r="AC34110" s="34">
        <v>45</v>
      </c>
    </row>
    <row r="34111" spans="1:29" x14ac:dyDescent="0.2">
      <c r="A34111" s="34" t="s">
        <v>94604</v>
      </c>
      <c r="B34111" s="34">
        <v>8</v>
      </c>
      <c r="C34111" s="34">
        <v>7</v>
      </c>
      <c r="D34111" s="34">
        <v>14</v>
      </c>
      <c r="E34111" s="34">
        <v>14</v>
      </c>
      <c r="F34111" s="34">
        <v>8</v>
      </c>
      <c r="G34111" s="34">
        <v>13</v>
      </c>
      <c r="H34111" s="34">
        <v>8</v>
      </c>
      <c r="I34111" s="34">
        <v>4</v>
      </c>
      <c r="J34111" s="34">
        <v>5</v>
      </c>
      <c r="K34111" s="34">
        <v>9</v>
      </c>
      <c r="L34111" s="34">
        <v>2</v>
      </c>
      <c r="M34111" s="34">
        <v>7</v>
      </c>
      <c r="N34111" s="34">
        <v>2</v>
      </c>
      <c r="O34111" s="34">
        <v>2</v>
      </c>
      <c r="P34111" s="34">
        <v>3</v>
      </c>
      <c r="Q34111" s="34">
        <v>7</v>
      </c>
      <c r="R34111" s="34">
        <v>1</v>
      </c>
      <c r="S34111" s="34">
        <v>17</v>
      </c>
      <c r="T34111" s="34">
        <v>1</v>
      </c>
      <c r="U34111" s="34">
        <v>3</v>
      </c>
      <c r="V34111" s="34">
        <v>9</v>
      </c>
      <c r="W34111" s="34">
        <v>7</v>
      </c>
      <c r="X34111" s="34">
        <v>3</v>
      </c>
      <c r="Y34111" s="34">
        <v>1</v>
      </c>
      <c r="Z34111" s="34">
        <v>4</v>
      </c>
      <c r="AA34111" s="34">
        <v>5</v>
      </c>
      <c r="AB34111" s="34">
        <v>3</v>
      </c>
      <c r="AC34111" s="34">
        <v>10</v>
      </c>
    </row>
    <row r="34112" spans="1:29" x14ac:dyDescent="0.2">
      <c r="A34112" s="34" t="s">
        <v>94605</v>
      </c>
      <c r="B34112" s="34">
        <v>17</v>
      </c>
      <c r="C34112" s="34">
        <v>39</v>
      </c>
      <c r="D34112" s="34">
        <v>48</v>
      </c>
      <c r="E34112" s="34">
        <v>64</v>
      </c>
      <c r="F34112" s="34">
        <v>37</v>
      </c>
      <c r="G34112" s="34">
        <v>26</v>
      </c>
      <c r="H34112" s="34">
        <v>25</v>
      </c>
      <c r="I34112" s="34">
        <v>30</v>
      </c>
      <c r="J34112" s="34">
        <v>28</v>
      </c>
      <c r="K34112" s="34">
        <v>42</v>
      </c>
      <c r="L34112" s="34">
        <v>9</v>
      </c>
      <c r="M34112" s="34">
        <v>24</v>
      </c>
      <c r="N34112" s="34">
        <v>25</v>
      </c>
      <c r="O34112" s="34">
        <v>24</v>
      </c>
      <c r="P34112" s="34">
        <v>24</v>
      </c>
      <c r="Q34112" s="34">
        <v>37</v>
      </c>
      <c r="R34112" s="34">
        <v>25</v>
      </c>
      <c r="S34112" s="34">
        <v>69</v>
      </c>
      <c r="T34112" s="34">
        <v>21</v>
      </c>
      <c r="U34112" s="34">
        <v>23</v>
      </c>
      <c r="V34112" s="34">
        <v>45</v>
      </c>
      <c r="W34112" s="34">
        <v>17</v>
      </c>
      <c r="X34112" s="34">
        <v>25</v>
      </c>
      <c r="Y34112" s="34">
        <v>22</v>
      </c>
      <c r="Z34112" s="34">
        <v>48</v>
      </c>
      <c r="AA34112" s="34">
        <v>44</v>
      </c>
      <c r="AB34112" s="34">
        <v>14</v>
      </c>
      <c r="AC34112" s="34">
        <v>46</v>
      </c>
    </row>
    <row r="34113" spans="1:29" x14ac:dyDescent="0.2">
      <c r="A34113" s="34" t="s">
        <v>94606</v>
      </c>
      <c r="B34113" s="34">
        <v>3</v>
      </c>
      <c r="C34113" s="34">
        <v>20</v>
      </c>
      <c r="D34113" s="34">
        <v>17</v>
      </c>
      <c r="E34113" s="34">
        <v>17</v>
      </c>
      <c r="F34113" s="34">
        <v>19</v>
      </c>
      <c r="G34113" s="34">
        <v>19</v>
      </c>
      <c r="H34113" s="34">
        <v>7</v>
      </c>
      <c r="I34113" s="34">
        <v>9</v>
      </c>
      <c r="J34113" s="34">
        <v>3</v>
      </c>
      <c r="K34113" s="34">
        <v>5</v>
      </c>
      <c r="L34113" s="34">
        <v>5</v>
      </c>
      <c r="M34113" s="34">
        <v>11</v>
      </c>
      <c r="N34113" s="34">
        <v>7</v>
      </c>
      <c r="O34113" s="34">
        <v>13</v>
      </c>
      <c r="P34113" s="34">
        <v>7</v>
      </c>
      <c r="Q34113" s="34">
        <v>4</v>
      </c>
      <c r="R34113" s="34">
        <v>7</v>
      </c>
      <c r="S34113" s="34">
        <v>12</v>
      </c>
      <c r="T34113" s="34">
        <v>6</v>
      </c>
      <c r="U34113" s="34">
        <v>4</v>
      </c>
      <c r="V34113" s="34">
        <v>17</v>
      </c>
      <c r="W34113" s="34">
        <v>15</v>
      </c>
      <c r="X34113" s="34">
        <v>14</v>
      </c>
      <c r="Y34113" s="34">
        <v>8</v>
      </c>
      <c r="Z34113" s="34">
        <v>16</v>
      </c>
      <c r="AA34113" s="34">
        <v>12</v>
      </c>
      <c r="AB34113" s="34">
        <v>8</v>
      </c>
      <c r="AC34113" s="34">
        <v>13</v>
      </c>
    </row>
    <row r="34114" spans="1:29" x14ac:dyDescent="0.2">
      <c r="A34114" s="34" t="s">
        <v>94607</v>
      </c>
      <c r="B34114" s="34">
        <v>12</v>
      </c>
      <c r="C34114" s="34">
        <v>22</v>
      </c>
      <c r="D34114" s="34">
        <v>18</v>
      </c>
      <c r="E34114" s="34">
        <v>13</v>
      </c>
      <c r="F34114" s="34">
        <v>9</v>
      </c>
      <c r="G34114" s="34">
        <v>7</v>
      </c>
      <c r="H34114" s="34">
        <v>9</v>
      </c>
      <c r="I34114" s="34">
        <v>7</v>
      </c>
      <c r="J34114" s="34">
        <v>13</v>
      </c>
      <c r="K34114" s="34">
        <v>11</v>
      </c>
      <c r="L34114" s="34">
        <v>4</v>
      </c>
      <c r="M34114" s="34">
        <v>15</v>
      </c>
      <c r="N34114" s="34">
        <v>12</v>
      </c>
      <c r="O34114" s="34">
        <v>9</v>
      </c>
      <c r="P34114" s="34">
        <v>16</v>
      </c>
      <c r="Q34114" s="34">
        <v>16</v>
      </c>
      <c r="R34114" s="34">
        <v>13</v>
      </c>
      <c r="S34114" s="34">
        <v>20</v>
      </c>
      <c r="T34114" s="34">
        <v>6</v>
      </c>
      <c r="U34114" s="34">
        <v>9</v>
      </c>
      <c r="V34114" s="34">
        <v>13</v>
      </c>
      <c r="W34114" s="34">
        <v>15</v>
      </c>
      <c r="X34114" s="34">
        <v>23</v>
      </c>
      <c r="Y34114" s="34">
        <v>5</v>
      </c>
      <c r="Z34114" s="34">
        <v>12</v>
      </c>
      <c r="AA34114" s="34">
        <v>22</v>
      </c>
      <c r="AB34114" s="34">
        <v>9</v>
      </c>
      <c r="AC34114" s="34">
        <v>34</v>
      </c>
    </row>
    <row r="34115" spans="1:29" x14ac:dyDescent="0.2">
      <c r="A34115" s="34" t="s">
        <v>94608</v>
      </c>
      <c r="B34115" s="34">
        <v>32</v>
      </c>
      <c r="C34115" s="34">
        <v>33</v>
      </c>
      <c r="D34115" s="34">
        <v>42</v>
      </c>
      <c r="E34115" s="34">
        <v>27</v>
      </c>
      <c r="F34115" s="34">
        <v>32</v>
      </c>
      <c r="G34115" s="34">
        <v>22</v>
      </c>
      <c r="H34115" s="34">
        <v>22</v>
      </c>
      <c r="I34115" s="34">
        <v>38</v>
      </c>
      <c r="J34115" s="34">
        <v>26</v>
      </c>
      <c r="K34115" s="34">
        <v>33</v>
      </c>
      <c r="L34115" s="34">
        <v>7</v>
      </c>
      <c r="M34115" s="34">
        <v>24</v>
      </c>
      <c r="N34115" s="34">
        <v>22</v>
      </c>
      <c r="O34115" s="34">
        <v>43</v>
      </c>
      <c r="P34115" s="34">
        <v>18</v>
      </c>
      <c r="Q34115" s="34">
        <v>41</v>
      </c>
      <c r="R34115" s="34">
        <v>25</v>
      </c>
      <c r="S34115" s="34">
        <v>50</v>
      </c>
      <c r="T34115" s="34">
        <v>13</v>
      </c>
      <c r="U34115" s="34">
        <v>30</v>
      </c>
      <c r="V34115" s="34">
        <v>17</v>
      </c>
      <c r="W34115" s="34">
        <v>43</v>
      </c>
      <c r="X34115" s="34">
        <v>34</v>
      </c>
      <c r="Y34115" s="34">
        <v>22</v>
      </c>
      <c r="Z34115" s="34">
        <v>14</v>
      </c>
      <c r="AA34115" s="34">
        <v>56</v>
      </c>
      <c r="AB34115" s="34">
        <v>12</v>
      </c>
      <c r="AC34115" s="34">
        <v>53</v>
      </c>
    </row>
    <row r="34116" spans="1:29" x14ac:dyDescent="0.2">
      <c r="A34116" s="34" t="s">
        <v>94609</v>
      </c>
      <c r="B34116" s="34">
        <v>6</v>
      </c>
      <c r="C34116" s="34">
        <v>5</v>
      </c>
      <c r="D34116" s="34">
        <v>14</v>
      </c>
      <c r="E34116" s="34">
        <v>18</v>
      </c>
      <c r="F34116" s="34">
        <v>5</v>
      </c>
      <c r="G34116" s="34">
        <v>4</v>
      </c>
      <c r="H34116" s="34">
        <v>2</v>
      </c>
      <c r="I34116" s="34">
        <v>14</v>
      </c>
      <c r="J34116" s="34">
        <v>8</v>
      </c>
      <c r="K34116" s="34">
        <v>16</v>
      </c>
      <c r="L34116" s="34">
        <v>6</v>
      </c>
      <c r="M34116" s="34">
        <v>5</v>
      </c>
      <c r="N34116" s="34">
        <v>4</v>
      </c>
      <c r="O34116" s="34">
        <v>11</v>
      </c>
      <c r="P34116" s="34">
        <v>5</v>
      </c>
      <c r="Q34116" s="34">
        <v>14</v>
      </c>
      <c r="R34116" s="34">
        <v>7</v>
      </c>
      <c r="S34116" s="34">
        <v>18</v>
      </c>
      <c r="T34116" s="34">
        <v>4</v>
      </c>
      <c r="U34116" s="34">
        <v>11</v>
      </c>
      <c r="V34116" s="34">
        <v>16</v>
      </c>
      <c r="W34116" s="34">
        <v>4</v>
      </c>
      <c r="X34116" s="34">
        <v>4</v>
      </c>
      <c r="Y34116" s="34">
        <v>8</v>
      </c>
      <c r="Z34116" s="34">
        <v>12</v>
      </c>
      <c r="AA34116" s="34">
        <v>21</v>
      </c>
      <c r="AB34116" s="34">
        <v>6</v>
      </c>
      <c r="AC34116" s="34">
        <v>22</v>
      </c>
    </row>
    <row r="34117" spans="1:29" x14ac:dyDescent="0.2">
      <c r="A34117" s="34" t="s">
        <v>94610</v>
      </c>
      <c r="B34117" s="34">
        <v>28</v>
      </c>
      <c r="C34117" s="34">
        <v>58</v>
      </c>
      <c r="D34117" s="34">
        <v>107</v>
      </c>
      <c r="E34117" s="34">
        <v>35</v>
      </c>
      <c r="F34117" s="34">
        <v>61</v>
      </c>
      <c r="G34117" s="34">
        <v>32</v>
      </c>
      <c r="H34117" s="34">
        <v>46</v>
      </c>
      <c r="I34117" s="34">
        <v>44</v>
      </c>
      <c r="J34117" s="34">
        <v>30</v>
      </c>
      <c r="K34117" s="34">
        <v>69</v>
      </c>
      <c r="L34117" s="34">
        <v>15</v>
      </c>
      <c r="M34117" s="34">
        <v>30</v>
      </c>
      <c r="N34117" s="34">
        <v>34</v>
      </c>
      <c r="O34117" s="34">
        <v>35</v>
      </c>
      <c r="P34117" s="34">
        <v>22</v>
      </c>
      <c r="Q34117" s="34">
        <v>52</v>
      </c>
      <c r="R34117" s="34">
        <v>30</v>
      </c>
      <c r="S34117" s="34">
        <v>60</v>
      </c>
      <c r="T34117" s="34">
        <v>26</v>
      </c>
      <c r="U34117" s="34">
        <v>27</v>
      </c>
      <c r="V34117" s="34">
        <v>38</v>
      </c>
      <c r="W34117" s="34">
        <v>36</v>
      </c>
      <c r="X34117" s="34">
        <v>49</v>
      </c>
      <c r="Y34117" s="34">
        <v>14</v>
      </c>
      <c r="Z34117" s="34">
        <v>41</v>
      </c>
      <c r="AA34117" s="34">
        <v>24</v>
      </c>
      <c r="AB34117" s="34">
        <v>26</v>
      </c>
      <c r="AC34117" s="34">
        <v>52</v>
      </c>
    </row>
    <row r="34118" spans="1:29" x14ac:dyDescent="0.2">
      <c r="A34118" s="34" t="s">
        <v>94611</v>
      </c>
      <c r="B34118" s="34">
        <v>35</v>
      </c>
      <c r="C34118" s="34">
        <v>43</v>
      </c>
      <c r="D34118" s="34">
        <v>59</v>
      </c>
      <c r="E34118" s="34">
        <v>57</v>
      </c>
      <c r="F34118" s="34">
        <v>36</v>
      </c>
      <c r="G34118" s="34">
        <v>41</v>
      </c>
      <c r="H34118" s="34">
        <v>23</v>
      </c>
      <c r="I34118" s="34">
        <v>50</v>
      </c>
      <c r="J34118" s="34">
        <v>21</v>
      </c>
      <c r="K34118" s="34">
        <v>56</v>
      </c>
      <c r="L34118" s="34">
        <v>22</v>
      </c>
      <c r="M34118" s="34">
        <v>34</v>
      </c>
      <c r="N34118" s="34">
        <v>19</v>
      </c>
      <c r="O34118" s="34">
        <v>26</v>
      </c>
      <c r="P34118" s="34">
        <v>34</v>
      </c>
      <c r="Q34118" s="34">
        <v>59</v>
      </c>
      <c r="R34118" s="34">
        <v>31</v>
      </c>
      <c r="S34118" s="34">
        <v>75</v>
      </c>
      <c r="T34118" s="34">
        <v>23</v>
      </c>
      <c r="U34118" s="34">
        <v>53</v>
      </c>
      <c r="V34118" s="34">
        <v>35</v>
      </c>
      <c r="W34118" s="34">
        <v>75</v>
      </c>
      <c r="X34118" s="34">
        <v>45</v>
      </c>
      <c r="Y34118" s="34">
        <v>50</v>
      </c>
      <c r="Z34118" s="34">
        <v>67</v>
      </c>
      <c r="AA34118" s="34">
        <v>65</v>
      </c>
      <c r="AB34118" s="34">
        <v>25</v>
      </c>
      <c r="AC34118" s="34">
        <v>86</v>
      </c>
    </row>
    <row r="34119" spans="1:29" x14ac:dyDescent="0.2">
      <c r="A34119" s="34" t="s">
        <v>94612</v>
      </c>
      <c r="B34119" s="34">
        <v>2</v>
      </c>
      <c r="C34119" s="34">
        <v>2</v>
      </c>
      <c r="D34119" s="34">
        <v>3</v>
      </c>
      <c r="E34119" s="34">
        <v>8</v>
      </c>
      <c r="F34119" s="34">
        <v>4</v>
      </c>
      <c r="G34119" s="34">
        <v>0</v>
      </c>
      <c r="H34119" s="34">
        <v>4</v>
      </c>
      <c r="I34119" s="34">
        <v>8</v>
      </c>
      <c r="J34119" s="34">
        <v>3</v>
      </c>
      <c r="K34119" s="34">
        <v>5</v>
      </c>
      <c r="L34119" s="34">
        <v>0</v>
      </c>
      <c r="M34119" s="34">
        <v>5</v>
      </c>
      <c r="N34119" s="34">
        <v>5</v>
      </c>
      <c r="O34119" s="34">
        <v>6</v>
      </c>
      <c r="P34119" s="34">
        <v>2</v>
      </c>
      <c r="Q34119" s="34">
        <v>2</v>
      </c>
      <c r="R34119" s="34">
        <v>5</v>
      </c>
      <c r="S34119" s="34">
        <v>8</v>
      </c>
      <c r="T34119" s="34">
        <v>2</v>
      </c>
      <c r="U34119" s="34">
        <v>0</v>
      </c>
      <c r="V34119" s="34">
        <v>3</v>
      </c>
      <c r="W34119" s="34">
        <v>1</v>
      </c>
      <c r="X34119" s="34">
        <v>3</v>
      </c>
      <c r="Y34119" s="34">
        <v>2</v>
      </c>
      <c r="Z34119" s="34">
        <v>8</v>
      </c>
      <c r="AA34119" s="34">
        <v>4</v>
      </c>
      <c r="AB34119" s="34">
        <v>3</v>
      </c>
      <c r="AC34119" s="34">
        <v>2</v>
      </c>
    </row>
    <row r="34120" spans="1:29" x14ac:dyDescent="0.2">
      <c r="A34120" s="34" t="s">
        <v>94613</v>
      </c>
      <c r="B34120" s="34">
        <v>17</v>
      </c>
      <c r="C34120" s="34">
        <v>29</v>
      </c>
      <c r="D34120" s="34">
        <v>23</v>
      </c>
      <c r="E34120" s="34">
        <v>15</v>
      </c>
      <c r="F34120" s="34">
        <v>27</v>
      </c>
      <c r="G34120" s="34">
        <v>27</v>
      </c>
      <c r="H34120" s="34">
        <v>23</v>
      </c>
      <c r="I34120" s="34">
        <v>14</v>
      </c>
      <c r="J34120" s="34">
        <v>10</v>
      </c>
      <c r="K34120" s="34">
        <v>21</v>
      </c>
      <c r="L34120" s="34">
        <v>9</v>
      </c>
      <c r="M34120" s="34">
        <v>21</v>
      </c>
      <c r="N34120" s="34">
        <v>15</v>
      </c>
      <c r="O34120" s="34">
        <v>10</v>
      </c>
      <c r="P34120" s="34">
        <v>18</v>
      </c>
      <c r="Q34120" s="34">
        <v>27</v>
      </c>
      <c r="R34120" s="34">
        <v>19</v>
      </c>
      <c r="S34120" s="34">
        <v>24</v>
      </c>
      <c r="T34120" s="34">
        <v>6</v>
      </c>
      <c r="U34120" s="34">
        <v>9</v>
      </c>
      <c r="V34120" s="34">
        <v>13</v>
      </c>
      <c r="W34120" s="34">
        <v>20</v>
      </c>
      <c r="X34120" s="34">
        <v>32</v>
      </c>
      <c r="Y34120" s="34">
        <v>10</v>
      </c>
      <c r="Z34120" s="34">
        <v>21</v>
      </c>
      <c r="AA34120" s="34">
        <v>30</v>
      </c>
      <c r="AB34120" s="34">
        <v>12</v>
      </c>
      <c r="AC34120" s="34">
        <v>25</v>
      </c>
    </row>
    <row r="34121" spans="1:29" x14ac:dyDescent="0.2">
      <c r="A34121" s="34" t="s">
        <v>94614</v>
      </c>
      <c r="B34121" s="34">
        <v>22</v>
      </c>
      <c r="C34121" s="34">
        <v>24</v>
      </c>
      <c r="D34121" s="34">
        <v>45</v>
      </c>
      <c r="E34121" s="34">
        <v>41</v>
      </c>
      <c r="F34121" s="34">
        <v>23</v>
      </c>
      <c r="G34121" s="34">
        <v>49</v>
      </c>
      <c r="H34121" s="34">
        <v>20</v>
      </c>
      <c r="I34121" s="34">
        <v>33</v>
      </c>
      <c r="J34121" s="34">
        <v>14</v>
      </c>
      <c r="K34121" s="34">
        <v>50</v>
      </c>
      <c r="L34121" s="34">
        <v>9</v>
      </c>
      <c r="M34121" s="34">
        <v>52</v>
      </c>
      <c r="N34121" s="34">
        <v>28</v>
      </c>
      <c r="O34121" s="34">
        <v>33</v>
      </c>
      <c r="P34121" s="34">
        <v>15</v>
      </c>
      <c r="Q34121" s="34">
        <v>48</v>
      </c>
      <c r="R34121" s="34">
        <v>30</v>
      </c>
      <c r="S34121" s="34">
        <v>66</v>
      </c>
      <c r="T34121" s="34">
        <v>23</v>
      </c>
      <c r="U34121" s="34">
        <v>19</v>
      </c>
      <c r="V34121" s="34">
        <v>52</v>
      </c>
      <c r="W34121" s="34">
        <v>37</v>
      </c>
      <c r="X34121" s="34">
        <v>24</v>
      </c>
      <c r="Y34121" s="34">
        <v>36</v>
      </c>
      <c r="Z34121" s="34">
        <v>46</v>
      </c>
      <c r="AA34121" s="34">
        <v>57</v>
      </c>
      <c r="AB34121" s="34">
        <v>19</v>
      </c>
      <c r="AC34121" s="34">
        <v>50</v>
      </c>
    </row>
    <row r="34122" spans="1:29" x14ac:dyDescent="0.2">
      <c r="A34122" s="34" t="s">
        <v>94615</v>
      </c>
      <c r="B34122" s="34">
        <v>30</v>
      </c>
      <c r="C34122" s="34">
        <v>37</v>
      </c>
      <c r="D34122" s="34">
        <v>64</v>
      </c>
      <c r="E34122" s="34">
        <v>36</v>
      </c>
      <c r="F34122" s="34">
        <v>47</v>
      </c>
      <c r="G34122" s="34">
        <v>29</v>
      </c>
      <c r="H34122" s="34">
        <v>25</v>
      </c>
      <c r="I34122" s="34">
        <v>24</v>
      </c>
      <c r="J34122" s="34">
        <v>26</v>
      </c>
      <c r="K34122" s="34">
        <v>30</v>
      </c>
      <c r="L34122" s="34">
        <v>17</v>
      </c>
      <c r="M34122" s="34">
        <v>40</v>
      </c>
      <c r="N34122" s="34">
        <v>22</v>
      </c>
      <c r="O34122" s="34">
        <v>21</v>
      </c>
      <c r="P34122" s="34">
        <v>33</v>
      </c>
      <c r="Q34122" s="34">
        <v>44</v>
      </c>
      <c r="R34122" s="34">
        <v>39</v>
      </c>
      <c r="S34122" s="34">
        <v>37</v>
      </c>
      <c r="T34122" s="34">
        <v>32</v>
      </c>
      <c r="U34122" s="34">
        <v>28</v>
      </c>
      <c r="V34122" s="34">
        <v>49</v>
      </c>
      <c r="W34122" s="34">
        <v>19</v>
      </c>
      <c r="X34122" s="34">
        <v>74</v>
      </c>
      <c r="Y34122" s="34">
        <v>22</v>
      </c>
      <c r="Z34122" s="34">
        <v>52</v>
      </c>
      <c r="AA34122" s="34">
        <v>52</v>
      </c>
      <c r="AB34122" s="34">
        <v>39</v>
      </c>
      <c r="AC34122" s="34">
        <v>53</v>
      </c>
    </row>
    <row r="34123" spans="1:29" x14ac:dyDescent="0.2">
      <c r="A34123" s="34" t="s">
        <v>94616</v>
      </c>
      <c r="B34123" s="34">
        <v>29</v>
      </c>
      <c r="C34123" s="34">
        <v>42</v>
      </c>
      <c r="D34123" s="34">
        <v>74</v>
      </c>
      <c r="E34123" s="34">
        <v>41</v>
      </c>
      <c r="F34123" s="34">
        <v>69</v>
      </c>
      <c r="G34123" s="34">
        <v>39</v>
      </c>
      <c r="H34123" s="34">
        <v>45</v>
      </c>
      <c r="I34123" s="34">
        <v>58</v>
      </c>
      <c r="J34123" s="34">
        <v>54</v>
      </c>
      <c r="K34123" s="34">
        <v>55</v>
      </c>
      <c r="L34123" s="34">
        <v>28</v>
      </c>
      <c r="M34123" s="34">
        <v>49</v>
      </c>
      <c r="N34123" s="34">
        <v>46</v>
      </c>
      <c r="O34123" s="34">
        <v>50</v>
      </c>
      <c r="P34123" s="34">
        <v>43</v>
      </c>
      <c r="Q34123" s="34">
        <v>86</v>
      </c>
      <c r="R34123" s="34">
        <v>38</v>
      </c>
      <c r="S34123" s="34">
        <v>77</v>
      </c>
      <c r="T34123" s="34">
        <v>32</v>
      </c>
      <c r="U34123" s="34">
        <v>44</v>
      </c>
      <c r="V34123" s="34">
        <v>55</v>
      </c>
      <c r="W34123" s="34">
        <v>63</v>
      </c>
      <c r="X34123" s="34">
        <v>82</v>
      </c>
      <c r="Y34123" s="34">
        <v>32</v>
      </c>
      <c r="Z34123" s="34">
        <v>70</v>
      </c>
      <c r="AA34123" s="34">
        <v>67</v>
      </c>
      <c r="AB34123" s="34">
        <v>32</v>
      </c>
      <c r="AC34123" s="34">
        <v>91</v>
      </c>
    </row>
    <row r="34124" spans="1:29" x14ac:dyDescent="0.2">
      <c r="A34124" s="34" t="s">
        <v>94617</v>
      </c>
      <c r="B34124" s="34">
        <v>26</v>
      </c>
      <c r="C34124" s="34">
        <v>40</v>
      </c>
      <c r="D34124" s="34">
        <v>26</v>
      </c>
      <c r="E34124" s="34">
        <v>45</v>
      </c>
      <c r="F34124" s="34">
        <v>34</v>
      </c>
      <c r="G34124" s="34">
        <v>17</v>
      </c>
      <c r="H34124" s="34">
        <v>24</v>
      </c>
      <c r="I34124" s="34">
        <v>29</v>
      </c>
      <c r="J34124" s="34">
        <v>22</v>
      </c>
      <c r="K34124" s="34">
        <v>36</v>
      </c>
      <c r="L34124" s="34">
        <v>10</v>
      </c>
      <c r="M34124" s="34">
        <v>33</v>
      </c>
      <c r="N34124" s="34">
        <v>26</v>
      </c>
      <c r="O34124" s="34">
        <v>21</v>
      </c>
      <c r="P34124" s="34">
        <v>21</v>
      </c>
      <c r="Q34124" s="34">
        <v>28</v>
      </c>
      <c r="R34124" s="34">
        <v>23</v>
      </c>
      <c r="S34124" s="34">
        <v>46</v>
      </c>
      <c r="T34124" s="34">
        <v>20</v>
      </c>
      <c r="U34124" s="34">
        <v>17</v>
      </c>
      <c r="V34124" s="34">
        <v>23</v>
      </c>
      <c r="W34124" s="34">
        <v>30</v>
      </c>
      <c r="X34124" s="34">
        <v>34</v>
      </c>
      <c r="Y34124" s="34">
        <v>14</v>
      </c>
      <c r="Z34124" s="34">
        <v>49</v>
      </c>
      <c r="AA34124" s="34">
        <v>25</v>
      </c>
      <c r="AB34124" s="34">
        <v>22</v>
      </c>
      <c r="AC34124" s="34">
        <v>42</v>
      </c>
    </row>
    <row r="34125" spans="1:29" x14ac:dyDescent="0.2">
      <c r="A34125" s="34" t="s">
        <v>94618</v>
      </c>
      <c r="B34125" s="34">
        <v>11</v>
      </c>
      <c r="C34125" s="34">
        <v>2</v>
      </c>
      <c r="D34125" s="34">
        <v>2</v>
      </c>
      <c r="E34125" s="34">
        <v>0</v>
      </c>
      <c r="F34125" s="34">
        <v>6</v>
      </c>
      <c r="G34125" s="34">
        <v>16</v>
      </c>
      <c r="H34125" s="34">
        <v>5</v>
      </c>
      <c r="I34125" s="34">
        <v>9</v>
      </c>
      <c r="J34125" s="34">
        <v>1</v>
      </c>
      <c r="K34125" s="34">
        <v>5</v>
      </c>
      <c r="L34125" s="34">
        <v>1</v>
      </c>
      <c r="M34125" s="34">
        <v>12</v>
      </c>
      <c r="N34125" s="34">
        <v>2</v>
      </c>
      <c r="O34125" s="34">
        <v>6</v>
      </c>
      <c r="P34125" s="34">
        <v>5</v>
      </c>
      <c r="Q34125" s="34">
        <v>1</v>
      </c>
      <c r="R34125" s="34">
        <v>4</v>
      </c>
      <c r="S34125" s="34">
        <v>14</v>
      </c>
      <c r="T34125" s="34">
        <v>2</v>
      </c>
      <c r="U34125" s="34">
        <v>8</v>
      </c>
      <c r="V34125" s="34">
        <v>2</v>
      </c>
      <c r="W34125" s="34">
        <v>1</v>
      </c>
      <c r="X34125" s="34">
        <v>0</v>
      </c>
      <c r="Y34125" s="34">
        <v>5</v>
      </c>
      <c r="Z34125" s="34">
        <v>2</v>
      </c>
      <c r="AA34125" s="34">
        <v>8</v>
      </c>
      <c r="AB34125" s="34">
        <v>1</v>
      </c>
      <c r="AC34125" s="34">
        <v>8</v>
      </c>
    </row>
    <row r="34126" spans="1:29" x14ac:dyDescent="0.2">
      <c r="A34126" s="34" t="s">
        <v>94619</v>
      </c>
      <c r="B34126" s="34">
        <v>5</v>
      </c>
      <c r="C34126" s="34">
        <v>12</v>
      </c>
      <c r="D34126" s="34">
        <v>27</v>
      </c>
      <c r="E34126" s="34">
        <v>20</v>
      </c>
      <c r="F34126" s="34">
        <v>10</v>
      </c>
      <c r="G34126" s="34">
        <v>18</v>
      </c>
      <c r="H34126" s="34">
        <v>8</v>
      </c>
      <c r="I34126" s="34">
        <v>14</v>
      </c>
      <c r="J34126" s="34">
        <v>4</v>
      </c>
      <c r="K34126" s="34">
        <v>24</v>
      </c>
      <c r="L34126" s="34">
        <v>5</v>
      </c>
      <c r="M34126" s="34">
        <v>4</v>
      </c>
      <c r="N34126" s="34">
        <v>4</v>
      </c>
      <c r="O34126" s="34">
        <v>7</v>
      </c>
      <c r="P34126" s="34">
        <v>1</v>
      </c>
      <c r="Q34126" s="34">
        <v>13</v>
      </c>
      <c r="R34126" s="34">
        <v>3</v>
      </c>
      <c r="S34126" s="34">
        <v>20</v>
      </c>
      <c r="T34126" s="34">
        <v>5</v>
      </c>
      <c r="U34126" s="34">
        <v>4</v>
      </c>
      <c r="V34126" s="34">
        <v>11</v>
      </c>
      <c r="W34126" s="34">
        <v>13</v>
      </c>
      <c r="X34126" s="34">
        <v>16</v>
      </c>
      <c r="Y34126" s="34">
        <v>4</v>
      </c>
      <c r="Z34126" s="34">
        <v>8</v>
      </c>
      <c r="AA34126" s="34">
        <v>12</v>
      </c>
      <c r="AB34126" s="34">
        <v>4</v>
      </c>
      <c r="AC34126" s="34">
        <v>16</v>
      </c>
    </row>
    <row r="34127" spans="1:29" x14ac:dyDescent="0.2">
      <c r="A34127" s="34" t="s">
        <v>94620</v>
      </c>
      <c r="B34127" s="34">
        <v>12</v>
      </c>
      <c r="C34127" s="34">
        <v>8</v>
      </c>
      <c r="D34127" s="34">
        <v>10</v>
      </c>
      <c r="E34127" s="34">
        <v>13</v>
      </c>
      <c r="F34127" s="34">
        <v>15</v>
      </c>
      <c r="G34127" s="34">
        <v>4</v>
      </c>
      <c r="H34127" s="34">
        <v>15</v>
      </c>
      <c r="I34127" s="34">
        <v>11</v>
      </c>
      <c r="J34127" s="34">
        <v>4</v>
      </c>
      <c r="K34127" s="34">
        <v>3</v>
      </c>
      <c r="L34127" s="34">
        <v>0</v>
      </c>
      <c r="M34127" s="34">
        <v>9</v>
      </c>
      <c r="N34127" s="34">
        <v>7</v>
      </c>
      <c r="O34127" s="34">
        <v>17</v>
      </c>
      <c r="P34127" s="34">
        <v>8</v>
      </c>
      <c r="Q34127" s="34">
        <v>7</v>
      </c>
      <c r="R34127" s="34">
        <v>15</v>
      </c>
      <c r="S34127" s="34">
        <v>37</v>
      </c>
      <c r="T34127" s="34">
        <v>1</v>
      </c>
      <c r="U34127" s="34">
        <v>7</v>
      </c>
      <c r="V34127" s="34">
        <v>4</v>
      </c>
      <c r="W34127" s="34">
        <v>8</v>
      </c>
      <c r="X34127" s="34">
        <v>12</v>
      </c>
      <c r="Y34127" s="34">
        <v>7</v>
      </c>
      <c r="Z34127" s="34">
        <v>17</v>
      </c>
      <c r="AA34127" s="34">
        <v>13</v>
      </c>
      <c r="AB34127" s="34">
        <v>3</v>
      </c>
      <c r="AC34127" s="34">
        <v>14</v>
      </c>
    </row>
    <row r="34128" spans="1:29" x14ac:dyDescent="0.2">
      <c r="A34128" s="34" t="s">
        <v>94621</v>
      </c>
      <c r="B34128" s="34">
        <v>9</v>
      </c>
      <c r="C34128" s="34">
        <v>16</v>
      </c>
      <c r="D34128" s="34">
        <v>36</v>
      </c>
      <c r="E34128" s="34">
        <v>24</v>
      </c>
      <c r="F34128" s="34">
        <v>6</v>
      </c>
      <c r="G34128" s="34">
        <v>13</v>
      </c>
      <c r="H34128" s="34">
        <v>29</v>
      </c>
      <c r="I34128" s="34">
        <v>12</v>
      </c>
      <c r="J34128" s="34">
        <v>8</v>
      </c>
      <c r="K34128" s="34">
        <v>16</v>
      </c>
      <c r="L34128" s="34">
        <v>8</v>
      </c>
      <c r="M34128" s="34">
        <v>23</v>
      </c>
      <c r="N34128" s="34">
        <v>7</v>
      </c>
      <c r="O34128" s="34">
        <v>14</v>
      </c>
      <c r="P34128" s="34">
        <v>15</v>
      </c>
      <c r="Q34128" s="34">
        <v>11</v>
      </c>
      <c r="R34128" s="34">
        <v>20</v>
      </c>
      <c r="S34128" s="34">
        <v>38</v>
      </c>
      <c r="T34128" s="34">
        <v>6</v>
      </c>
      <c r="U34128" s="34">
        <v>12</v>
      </c>
      <c r="V34128" s="34">
        <v>20</v>
      </c>
      <c r="W34128" s="34">
        <v>12</v>
      </c>
      <c r="X34128" s="34">
        <v>21</v>
      </c>
      <c r="Y34128" s="34">
        <v>10</v>
      </c>
      <c r="Z34128" s="34">
        <v>25</v>
      </c>
      <c r="AA34128" s="34">
        <v>26</v>
      </c>
      <c r="AB34128" s="34">
        <v>13</v>
      </c>
      <c r="AC34128" s="34">
        <v>30</v>
      </c>
    </row>
    <row r="34129" spans="1:29" x14ac:dyDescent="0.2">
      <c r="A34129" s="34" t="s">
        <v>94622</v>
      </c>
      <c r="B34129" s="34">
        <v>13</v>
      </c>
      <c r="C34129" s="34">
        <v>18</v>
      </c>
      <c r="D34129" s="34">
        <v>23</v>
      </c>
      <c r="E34129" s="34">
        <v>38</v>
      </c>
      <c r="F34129" s="34">
        <v>18</v>
      </c>
      <c r="G34129" s="34">
        <v>25</v>
      </c>
      <c r="H34129" s="34">
        <v>22</v>
      </c>
      <c r="I34129" s="34">
        <v>28</v>
      </c>
      <c r="J34129" s="34">
        <v>10</v>
      </c>
      <c r="K34129" s="34">
        <v>21</v>
      </c>
      <c r="L34129" s="34">
        <v>5</v>
      </c>
      <c r="M34129" s="34">
        <v>16</v>
      </c>
      <c r="N34129" s="34">
        <v>9</v>
      </c>
      <c r="O34129" s="34">
        <v>10</v>
      </c>
      <c r="P34129" s="34">
        <v>16</v>
      </c>
      <c r="Q34129" s="34">
        <v>20</v>
      </c>
      <c r="R34129" s="34">
        <v>4</v>
      </c>
      <c r="S34129" s="34">
        <v>43</v>
      </c>
      <c r="T34129" s="34">
        <v>10</v>
      </c>
      <c r="U34129" s="34">
        <v>14</v>
      </c>
      <c r="V34129" s="34">
        <v>15</v>
      </c>
      <c r="W34129" s="34">
        <v>10</v>
      </c>
      <c r="X34129" s="34">
        <v>22</v>
      </c>
      <c r="Y34129" s="34">
        <v>8</v>
      </c>
      <c r="Z34129" s="34">
        <v>39</v>
      </c>
      <c r="AA34129" s="34">
        <v>23</v>
      </c>
      <c r="AB34129" s="34">
        <v>10</v>
      </c>
      <c r="AC34129" s="34">
        <v>13</v>
      </c>
    </row>
    <row r="34130" spans="1:29" x14ac:dyDescent="0.2">
      <c r="A34130" s="34" t="s">
        <v>94623</v>
      </c>
      <c r="B34130" s="34">
        <v>20</v>
      </c>
      <c r="C34130" s="34">
        <v>50</v>
      </c>
      <c r="D34130" s="34">
        <v>77</v>
      </c>
      <c r="E34130" s="34">
        <v>56</v>
      </c>
      <c r="F34130" s="34">
        <v>36</v>
      </c>
      <c r="G34130" s="34">
        <v>36</v>
      </c>
      <c r="H34130" s="34">
        <v>49</v>
      </c>
      <c r="I34130" s="34">
        <v>47</v>
      </c>
      <c r="J34130" s="34">
        <v>25</v>
      </c>
      <c r="K34130" s="34">
        <v>42</v>
      </c>
      <c r="L34130" s="34">
        <v>17</v>
      </c>
      <c r="M34130" s="34">
        <v>38</v>
      </c>
      <c r="N34130" s="34">
        <v>45</v>
      </c>
      <c r="O34130" s="34">
        <v>28</v>
      </c>
      <c r="P34130" s="34">
        <v>32</v>
      </c>
      <c r="Q34130" s="34">
        <v>33</v>
      </c>
      <c r="R34130" s="34">
        <v>38</v>
      </c>
      <c r="S34130" s="34">
        <v>78</v>
      </c>
      <c r="T34130" s="34">
        <v>32</v>
      </c>
      <c r="U34130" s="34">
        <v>44</v>
      </c>
      <c r="V34130" s="34">
        <v>52</v>
      </c>
      <c r="W34130" s="34">
        <v>44</v>
      </c>
      <c r="X34130" s="34">
        <v>70</v>
      </c>
      <c r="Y34130" s="34">
        <v>30</v>
      </c>
      <c r="Z34130" s="34">
        <v>52</v>
      </c>
      <c r="AA34130" s="34">
        <v>48</v>
      </c>
      <c r="AB34130" s="34">
        <v>31</v>
      </c>
      <c r="AC34130" s="34">
        <v>87</v>
      </c>
    </row>
    <row r="34131" spans="1:29" x14ac:dyDescent="0.2">
      <c r="A34131" s="34" t="s">
        <v>94624</v>
      </c>
      <c r="B34131" s="34">
        <v>15</v>
      </c>
      <c r="C34131" s="34">
        <v>26</v>
      </c>
      <c r="D34131" s="34">
        <v>36</v>
      </c>
      <c r="E34131" s="34">
        <v>22</v>
      </c>
      <c r="F34131" s="34">
        <v>14</v>
      </c>
      <c r="G34131" s="34">
        <v>25</v>
      </c>
      <c r="H34131" s="34">
        <v>12</v>
      </c>
      <c r="I34131" s="34">
        <v>30</v>
      </c>
      <c r="J34131" s="34">
        <v>9</v>
      </c>
      <c r="K34131" s="34">
        <v>37</v>
      </c>
      <c r="L34131" s="34">
        <v>2</v>
      </c>
      <c r="M34131" s="34">
        <v>20</v>
      </c>
      <c r="N34131" s="34">
        <v>10</v>
      </c>
      <c r="O34131" s="34">
        <v>21</v>
      </c>
      <c r="P34131" s="34">
        <v>9</v>
      </c>
      <c r="Q34131" s="34">
        <v>20</v>
      </c>
      <c r="R34131" s="34">
        <v>7</v>
      </c>
      <c r="S34131" s="34">
        <v>37</v>
      </c>
      <c r="T34131" s="34">
        <v>4</v>
      </c>
      <c r="U34131" s="34">
        <v>8</v>
      </c>
      <c r="V34131" s="34">
        <v>12</v>
      </c>
      <c r="W34131" s="34">
        <v>8</v>
      </c>
      <c r="X34131" s="34">
        <v>22</v>
      </c>
      <c r="Y34131" s="34">
        <v>13</v>
      </c>
      <c r="Z34131" s="34">
        <v>19</v>
      </c>
      <c r="AA34131" s="34">
        <v>17</v>
      </c>
      <c r="AB34131" s="34">
        <v>2</v>
      </c>
      <c r="AC34131" s="34">
        <v>37</v>
      </c>
    </row>
    <row r="34132" spans="1:29" x14ac:dyDescent="0.2">
      <c r="A34132" s="34" t="s">
        <v>94625</v>
      </c>
      <c r="B34132" s="34">
        <v>13</v>
      </c>
      <c r="C34132" s="34">
        <v>7</v>
      </c>
      <c r="D34132" s="34">
        <v>14</v>
      </c>
      <c r="E34132" s="34">
        <v>10</v>
      </c>
      <c r="F34132" s="34">
        <v>5</v>
      </c>
      <c r="G34132" s="34">
        <v>16</v>
      </c>
      <c r="H34132" s="34">
        <v>2</v>
      </c>
      <c r="I34132" s="34">
        <v>6</v>
      </c>
      <c r="J34132" s="34">
        <v>2</v>
      </c>
      <c r="K34132" s="34">
        <v>14</v>
      </c>
      <c r="L34132" s="34">
        <v>3</v>
      </c>
      <c r="M34132" s="34">
        <v>9</v>
      </c>
      <c r="N34132" s="34">
        <v>5</v>
      </c>
      <c r="O34132" s="34">
        <v>7</v>
      </c>
      <c r="P34132" s="34">
        <v>2</v>
      </c>
      <c r="Q34132" s="34">
        <v>2</v>
      </c>
      <c r="R34132" s="34">
        <v>6</v>
      </c>
      <c r="S34132" s="34">
        <v>9</v>
      </c>
      <c r="T34132" s="34">
        <v>4</v>
      </c>
      <c r="U34132" s="34">
        <v>2</v>
      </c>
      <c r="V34132" s="34">
        <v>3</v>
      </c>
      <c r="W34132" s="34">
        <v>10</v>
      </c>
      <c r="X34132" s="34">
        <v>9</v>
      </c>
      <c r="Y34132" s="34">
        <v>2</v>
      </c>
      <c r="Z34132" s="34">
        <v>3</v>
      </c>
      <c r="AA34132" s="34">
        <v>9</v>
      </c>
      <c r="AB34132" s="34">
        <v>2</v>
      </c>
      <c r="AC34132" s="34">
        <v>10</v>
      </c>
    </row>
    <row r="34133" spans="1:29" x14ac:dyDescent="0.2">
      <c r="A34133" s="34" t="s">
        <v>94626</v>
      </c>
      <c r="B34133" s="34">
        <v>6</v>
      </c>
      <c r="C34133" s="34">
        <v>20</v>
      </c>
      <c r="D34133" s="34">
        <v>29</v>
      </c>
      <c r="E34133" s="34">
        <v>33</v>
      </c>
      <c r="F34133" s="34">
        <v>14</v>
      </c>
      <c r="G34133" s="34">
        <v>20</v>
      </c>
      <c r="H34133" s="34">
        <v>8</v>
      </c>
      <c r="I34133" s="34">
        <v>22</v>
      </c>
      <c r="J34133" s="34">
        <v>5</v>
      </c>
      <c r="K34133" s="34">
        <v>17</v>
      </c>
      <c r="L34133" s="34">
        <v>3</v>
      </c>
      <c r="M34133" s="34">
        <v>11</v>
      </c>
      <c r="N34133" s="34">
        <v>7</v>
      </c>
      <c r="O34133" s="34">
        <v>13</v>
      </c>
      <c r="P34133" s="34">
        <v>7</v>
      </c>
      <c r="Q34133" s="34">
        <v>28</v>
      </c>
      <c r="R34133" s="34">
        <v>6</v>
      </c>
      <c r="S34133" s="34">
        <v>39</v>
      </c>
      <c r="T34133" s="34">
        <v>5</v>
      </c>
      <c r="U34133" s="34">
        <v>13</v>
      </c>
      <c r="V34133" s="34">
        <v>14</v>
      </c>
      <c r="W34133" s="34">
        <v>16</v>
      </c>
      <c r="X34133" s="34">
        <v>9</v>
      </c>
      <c r="Y34133" s="34">
        <v>13</v>
      </c>
      <c r="Z34133" s="34">
        <v>17</v>
      </c>
      <c r="AA34133" s="34">
        <v>19</v>
      </c>
      <c r="AB34133" s="34">
        <v>7</v>
      </c>
      <c r="AC34133" s="34">
        <v>33</v>
      </c>
    </row>
    <row r="34134" spans="1:29" x14ac:dyDescent="0.2">
      <c r="A34134" s="34" t="s">
        <v>94627</v>
      </c>
      <c r="B34134" s="34">
        <v>9</v>
      </c>
      <c r="C34134" s="34">
        <v>16</v>
      </c>
      <c r="D34134" s="34">
        <v>9</v>
      </c>
      <c r="E34134" s="34">
        <v>8</v>
      </c>
      <c r="F34134" s="34">
        <v>5</v>
      </c>
      <c r="G34134" s="34">
        <v>3</v>
      </c>
      <c r="H34134" s="34">
        <v>2</v>
      </c>
      <c r="I34134" s="34">
        <v>11</v>
      </c>
      <c r="J34134" s="34">
        <v>6</v>
      </c>
      <c r="K34134" s="34">
        <v>2</v>
      </c>
      <c r="L34134" s="34">
        <v>0</v>
      </c>
      <c r="M34134" s="34">
        <v>0</v>
      </c>
      <c r="N34134" s="34">
        <v>11</v>
      </c>
      <c r="O34134" s="34">
        <v>2</v>
      </c>
      <c r="P34134" s="34">
        <v>4</v>
      </c>
      <c r="Q34134" s="34">
        <v>3</v>
      </c>
      <c r="R34134" s="34">
        <v>1</v>
      </c>
      <c r="S34134" s="34">
        <v>12</v>
      </c>
      <c r="T34134" s="34">
        <v>4</v>
      </c>
      <c r="U34134" s="34">
        <v>3</v>
      </c>
      <c r="V34134" s="34">
        <v>4</v>
      </c>
      <c r="W34134" s="34">
        <v>5</v>
      </c>
      <c r="X34134" s="34">
        <v>5</v>
      </c>
      <c r="Y34134" s="34">
        <v>2</v>
      </c>
      <c r="Z34134" s="34">
        <v>5</v>
      </c>
      <c r="AA34134" s="34">
        <v>5</v>
      </c>
      <c r="AB34134" s="34">
        <v>2</v>
      </c>
      <c r="AC34134" s="34">
        <v>4</v>
      </c>
    </row>
    <row r="34135" spans="1:29" x14ac:dyDescent="0.2">
      <c r="A34135" s="34" t="s">
        <v>94628</v>
      </c>
      <c r="B34135" s="34">
        <v>11</v>
      </c>
      <c r="C34135" s="34">
        <v>30</v>
      </c>
      <c r="D34135" s="34">
        <v>31</v>
      </c>
      <c r="E34135" s="34">
        <v>12</v>
      </c>
      <c r="F34135" s="34">
        <v>7</v>
      </c>
      <c r="G34135" s="34">
        <v>40</v>
      </c>
      <c r="H34135" s="34">
        <v>8</v>
      </c>
      <c r="I34135" s="34">
        <v>18</v>
      </c>
      <c r="J34135" s="34">
        <v>7</v>
      </c>
      <c r="K34135" s="34">
        <v>23</v>
      </c>
      <c r="L34135" s="34">
        <v>10</v>
      </c>
      <c r="M34135" s="34">
        <v>7</v>
      </c>
      <c r="N34135" s="34">
        <v>4</v>
      </c>
      <c r="O34135" s="34">
        <v>15</v>
      </c>
      <c r="P34135" s="34">
        <v>12</v>
      </c>
      <c r="Q34135" s="34">
        <v>22</v>
      </c>
      <c r="R34135" s="34">
        <v>6</v>
      </c>
      <c r="S34135" s="34">
        <v>45</v>
      </c>
      <c r="T34135" s="34">
        <v>4</v>
      </c>
      <c r="U34135" s="34">
        <v>6</v>
      </c>
      <c r="V34135" s="34">
        <v>13</v>
      </c>
      <c r="W34135" s="34">
        <v>7</v>
      </c>
      <c r="X34135" s="34">
        <v>21</v>
      </c>
      <c r="Y34135" s="34">
        <v>7</v>
      </c>
      <c r="Z34135" s="34">
        <v>32</v>
      </c>
      <c r="AA34135" s="34">
        <v>12</v>
      </c>
      <c r="AB34135" s="34">
        <v>6</v>
      </c>
      <c r="AC34135" s="34">
        <v>17</v>
      </c>
    </row>
    <row r="34136" spans="1:29" x14ac:dyDescent="0.2">
      <c r="A34136" s="34" t="s">
        <v>94629</v>
      </c>
      <c r="B34136" s="34">
        <v>3</v>
      </c>
      <c r="C34136" s="34">
        <v>7</v>
      </c>
      <c r="D34136" s="34">
        <v>5</v>
      </c>
      <c r="E34136" s="34">
        <v>15</v>
      </c>
      <c r="F34136" s="34">
        <v>0</v>
      </c>
      <c r="G34136" s="34">
        <v>4</v>
      </c>
      <c r="H34136" s="34">
        <v>4</v>
      </c>
      <c r="I34136" s="34">
        <v>0</v>
      </c>
      <c r="J34136" s="34">
        <v>2</v>
      </c>
      <c r="K34136" s="34">
        <v>9</v>
      </c>
      <c r="L34136" s="34">
        <v>0</v>
      </c>
      <c r="M34136" s="34">
        <v>2</v>
      </c>
      <c r="N34136" s="34">
        <v>3</v>
      </c>
      <c r="O34136" s="34">
        <v>14</v>
      </c>
      <c r="P34136" s="34">
        <v>2</v>
      </c>
      <c r="Q34136" s="34">
        <v>8</v>
      </c>
      <c r="R34136" s="34">
        <v>2</v>
      </c>
      <c r="S34136" s="34">
        <v>9</v>
      </c>
      <c r="T34136" s="34">
        <v>0</v>
      </c>
      <c r="U34136" s="34">
        <v>0</v>
      </c>
      <c r="V34136" s="34">
        <v>0</v>
      </c>
      <c r="W34136" s="34">
        <v>7</v>
      </c>
      <c r="X34136" s="34">
        <v>1</v>
      </c>
      <c r="Y34136" s="34">
        <v>0</v>
      </c>
      <c r="Z34136" s="34">
        <v>1</v>
      </c>
      <c r="AA34136" s="34">
        <v>3</v>
      </c>
      <c r="AB34136" s="34">
        <v>4</v>
      </c>
      <c r="AC34136" s="34">
        <v>6</v>
      </c>
    </row>
    <row r="34137" spans="1:29" x14ac:dyDescent="0.2">
      <c r="A34137" s="34" t="s">
        <v>94630</v>
      </c>
      <c r="B34137" s="34">
        <v>24</v>
      </c>
      <c r="C34137" s="34">
        <v>54</v>
      </c>
      <c r="D34137" s="34">
        <v>53</v>
      </c>
      <c r="E34137" s="34">
        <v>68</v>
      </c>
      <c r="F34137" s="34">
        <v>41</v>
      </c>
      <c r="G34137" s="34">
        <v>55</v>
      </c>
      <c r="H34137" s="34">
        <v>37</v>
      </c>
      <c r="I34137" s="34">
        <v>33</v>
      </c>
      <c r="J34137" s="34">
        <v>21</v>
      </c>
      <c r="K34137" s="34">
        <v>47</v>
      </c>
      <c r="L34137" s="34">
        <v>14</v>
      </c>
      <c r="M34137" s="34">
        <v>33</v>
      </c>
      <c r="N34137" s="34">
        <v>22</v>
      </c>
      <c r="O34137" s="34">
        <v>36</v>
      </c>
      <c r="P34137" s="34">
        <v>20</v>
      </c>
      <c r="Q34137" s="34">
        <v>36</v>
      </c>
      <c r="R34137" s="34">
        <v>39</v>
      </c>
      <c r="S34137" s="34">
        <v>67</v>
      </c>
      <c r="T34137" s="34">
        <v>19</v>
      </c>
      <c r="U34137" s="34">
        <v>32</v>
      </c>
      <c r="V34137" s="34">
        <v>62</v>
      </c>
      <c r="W34137" s="34">
        <v>27</v>
      </c>
      <c r="X34137" s="34">
        <v>67</v>
      </c>
      <c r="Y34137" s="34">
        <v>33</v>
      </c>
      <c r="Z34137" s="34">
        <v>51</v>
      </c>
      <c r="AA34137" s="34">
        <v>73</v>
      </c>
      <c r="AB34137" s="34">
        <v>24</v>
      </c>
      <c r="AC34137" s="34">
        <v>50</v>
      </c>
    </row>
    <row r="34138" spans="1:29" x14ac:dyDescent="0.2">
      <c r="A34138" s="34" t="s">
        <v>94631</v>
      </c>
      <c r="B34138" s="34">
        <v>9</v>
      </c>
      <c r="C34138" s="34">
        <v>17</v>
      </c>
      <c r="D34138" s="34">
        <v>4</v>
      </c>
      <c r="E34138" s="34">
        <v>14</v>
      </c>
      <c r="F34138" s="34">
        <v>3</v>
      </c>
      <c r="G34138" s="34">
        <v>4</v>
      </c>
      <c r="H34138" s="34">
        <v>14</v>
      </c>
      <c r="I34138" s="34">
        <v>12</v>
      </c>
      <c r="J34138" s="34">
        <v>7</v>
      </c>
      <c r="K34138" s="34">
        <v>6</v>
      </c>
      <c r="L34138" s="34">
        <v>1</v>
      </c>
      <c r="M34138" s="34">
        <v>0</v>
      </c>
      <c r="N34138" s="34">
        <v>6</v>
      </c>
      <c r="O34138" s="34">
        <v>8</v>
      </c>
      <c r="P34138" s="34">
        <v>6</v>
      </c>
      <c r="Q34138" s="34">
        <v>6</v>
      </c>
      <c r="R34138" s="34">
        <v>7</v>
      </c>
      <c r="S34138" s="34">
        <v>16</v>
      </c>
      <c r="T34138" s="34">
        <v>7</v>
      </c>
      <c r="U34138" s="34">
        <v>5</v>
      </c>
      <c r="V34138" s="34">
        <v>6</v>
      </c>
      <c r="W34138" s="34">
        <v>12</v>
      </c>
      <c r="X34138" s="34">
        <v>5</v>
      </c>
      <c r="Y34138" s="34">
        <v>6</v>
      </c>
      <c r="Z34138" s="34">
        <v>4</v>
      </c>
      <c r="AA34138" s="34">
        <v>12</v>
      </c>
      <c r="AB34138" s="34">
        <v>4</v>
      </c>
      <c r="AC34138" s="34">
        <v>13</v>
      </c>
    </row>
    <row r="34139" spans="1:29" x14ac:dyDescent="0.2">
      <c r="A34139" s="34" t="s">
        <v>94632</v>
      </c>
      <c r="B34139" s="34">
        <v>11</v>
      </c>
      <c r="C34139" s="34">
        <v>49</v>
      </c>
      <c r="D34139" s="34">
        <v>34</v>
      </c>
      <c r="E34139" s="34">
        <v>28</v>
      </c>
      <c r="F34139" s="34">
        <v>16</v>
      </c>
      <c r="G34139" s="34">
        <v>35</v>
      </c>
      <c r="H34139" s="34">
        <v>17</v>
      </c>
      <c r="I34139" s="34">
        <v>22</v>
      </c>
      <c r="J34139" s="34">
        <v>6</v>
      </c>
      <c r="K34139" s="34">
        <v>42</v>
      </c>
      <c r="L34139" s="34">
        <v>10</v>
      </c>
      <c r="M34139" s="34">
        <v>27</v>
      </c>
      <c r="N34139" s="34">
        <v>14</v>
      </c>
      <c r="O34139" s="34">
        <v>19</v>
      </c>
      <c r="P34139" s="34">
        <v>15</v>
      </c>
      <c r="Q34139" s="34">
        <v>34</v>
      </c>
      <c r="R34139" s="34">
        <v>18</v>
      </c>
      <c r="S34139" s="34">
        <v>56</v>
      </c>
      <c r="T34139" s="34">
        <v>17</v>
      </c>
      <c r="U34139" s="34">
        <v>24</v>
      </c>
      <c r="V34139" s="34">
        <v>18</v>
      </c>
      <c r="W34139" s="34">
        <v>23</v>
      </c>
      <c r="X34139" s="34">
        <v>27</v>
      </c>
      <c r="Y34139" s="34">
        <v>16</v>
      </c>
      <c r="Z34139" s="34">
        <v>40</v>
      </c>
      <c r="AA34139" s="34">
        <v>34</v>
      </c>
      <c r="AB34139" s="34">
        <v>9</v>
      </c>
      <c r="AC34139" s="34">
        <v>30</v>
      </c>
    </row>
    <row r="34140" spans="1:29" x14ac:dyDescent="0.2">
      <c r="A34140" s="34" t="s">
        <v>94633</v>
      </c>
      <c r="B34140" s="34">
        <v>18</v>
      </c>
      <c r="C34140" s="34">
        <v>43</v>
      </c>
      <c r="D34140" s="34">
        <v>20</v>
      </c>
      <c r="E34140" s="34">
        <v>26</v>
      </c>
      <c r="F34140" s="34">
        <v>17</v>
      </c>
      <c r="G34140" s="34">
        <v>34</v>
      </c>
      <c r="H34140" s="34">
        <v>14</v>
      </c>
      <c r="I34140" s="34">
        <v>33</v>
      </c>
      <c r="J34140" s="34">
        <v>14</v>
      </c>
      <c r="K34140" s="34">
        <v>24</v>
      </c>
      <c r="L34140" s="34">
        <v>7</v>
      </c>
      <c r="M34140" s="34">
        <v>23</v>
      </c>
      <c r="N34140" s="34">
        <v>9</v>
      </c>
      <c r="O34140" s="34">
        <v>13</v>
      </c>
      <c r="P34140" s="34">
        <v>9</v>
      </c>
      <c r="Q34140" s="34">
        <v>35</v>
      </c>
      <c r="R34140" s="34">
        <v>11</v>
      </c>
      <c r="S34140" s="34">
        <v>32</v>
      </c>
      <c r="T34140" s="34">
        <v>9</v>
      </c>
      <c r="U34140" s="34">
        <v>18</v>
      </c>
      <c r="V34140" s="34">
        <v>11</v>
      </c>
      <c r="W34140" s="34">
        <v>28</v>
      </c>
      <c r="X34140" s="34">
        <v>31</v>
      </c>
      <c r="Y34140" s="34">
        <v>15</v>
      </c>
      <c r="Z34140" s="34">
        <v>30</v>
      </c>
      <c r="AA34140" s="34">
        <v>36</v>
      </c>
      <c r="AB34140" s="34">
        <v>10</v>
      </c>
      <c r="AC34140" s="34">
        <v>42</v>
      </c>
    </row>
    <row r="34141" spans="1:29" x14ac:dyDescent="0.2">
      <c r="A34141" s="34" t="s">
        <v>94634</v>
      </c>
      <c r="B34141" s="34">
        <v>14</v>
      </c>
      <c r="C34141" s="34">
        <v>18</v>
      </c>
      <c r="D34141" s="34">
        <v>24</v>
      </c>
      <c r="E34141" s="34">
        <v>13</v>
      </c>
      <c r="F34141" s="34">
        <v>19</v>
      </c>
      <c r="G34141" s="34">
        <v>26</v>
      </c>
      <c r="H34141" s="34">
        <v>9</v>
      </c>
      <c r="I34141" s="34">
        <v>17</v>
      </c>
      <c r="J34141" s="34">
        <v>5</v>
      </c>
      <c r="K34141" s="34">
        <v>17</v>
      </c>
      <c r="L34141" s="34">
        <v>4</v>
      </c>
      <c r="M34141" s="34">
        <v>9</v>
      </c>
      <c r="N34141" s="34">
        <v>11</v>
      </c>
      <c r="O34141" s="34">
        <v>17</v>
      </c>
      <c r="P34141" s="34">
        <v>7</v>
      </c>
      <c r="Q34141" s="34">
        <v>3</v>
      </c>
      <c r="R34141" s="34">
        <v>12</v>
      </c>
      <c r="S34141" s="34">
        <v>27</v>
      </c>
      <c r="T34141" s="34">
        <v>6</v>
      </c>
      <c r="U34141" s="34">
        <v>11</v>
      </c>
      <c r="V34141" s="34">
        <v>23</v>
      </c>
      <c r="W34141" s="34">
        <v>20</v>
      </c>
      <c r="X34141" s="34">
        <v>14</v>
      </c>
      <c r="Y34141" s="34">
        <v>10</v>
      </c>
      <c r="Z34141" s="34">
        <v>16</v>
      </c>
      <c r="AA34141" s="34">
        <v>15</v>
      </c>
      <c r="AB34141" s="34">
        <v>7</v>
      </c>
      <c r="AC34141" s="34">
        <v>9</v>
      </c>
    </row>
    <row r="34142" spans="1:29" x14ac:dyDescent="0.2">
      <c r="A34142" s="34" t="s">
        <v>94635</v>
      </c>
      <c r="B34142" s="34">
        <v>26</v>
      </c>
      <c r="C34142" s="34">
        <v>18</v>
      </c>
      <c r="D34142" s="34">
        <v>75</v>
      </c>
      <c r="E34142" s="34">
        <v>24</v>
      </c>
      <c r="F34142" s="34">
        <v>38</v>
      </c>
      <c r="G34142" s="34">
        <v>24</v>
      </c>
      <c r="H34142" s="34">
        <v>26</v>
      </c>
      <c r="I34142" s="34">
        <v>31</v>
      </c>
      <c r="J34142" s="34">
        <v>33</v>
      </c>
      <c r="K34142" s="34">
        <v>25</v>
      </c>
      <c r="L34142" s="34">
        <v>18</v>
      </c>
      <c r="M34142" s="34">
        <v>22</v>
      </c>
      <c r="N34142" s="34">
        <v>26</v>
      </c>
      <c r="O34142" s="34">
        <v>21</v>
      </c>
      <c r="P34142" s="34">
        <v>32</v>
      </c>
      <c r="Q34142" s="34">
        <v>34</v>
      </c>
      <c r="R34142" s="34">
        <v>26</v>
      </c>
      <c r="S34142" s="34">
        <v>43</v>
      </c>
      <c r="T34142" s="34">
        <v>26</v>
      </c>
      <c r="U34142" s="34">
        <v>16</v>
      </c>
      <c r="V34142" s="34">
        <v>61</v>
      </c>
      <c r="W34142" s="34">
        <v>28</v>
      </c>
      <c r="X34142" s="34">
        <v>42</v>
      </c>
      <c r="Y34142" s="34">
        <v>16</v>
      </c>
      <c r="Z34142" s="34">
        <v>70</v>
      </c>
      <c r="AA34142" s="34">
        <v>29</v>
      </c>
      <c r="AB34142" s="34">
        <v>28</v>
      </c>
      <c r="AC34142" s="34">
        <v>50</v>
      </c>
    </row>
    <row r="34143" spans="1:29" x14ac:dyDescent="0.2">
      <c r="A34143" s="34" t="s">
        <v>94636</v>
      </c>
      <c r="B34143" s="34">
        <v>22</v>
      </c>
      <c r="C34143" s="34">
        <v>80</v>
      </c>
      <c r="D34143" s="34">
        <v>50</v>
      </c>
      <c r="E34143" s="34">
        <v>57</v>
      </c>
      <c r="F34143" s="34">
        <v>45</v>
      </c>
      <c r="G34143" s="34">
        <v>97</v>
      </c>
      <c r="H34143" s="34">
        <v>38</v>
      </c>
      <c r="I34143" s="34">
        <v>37</v>
      </c>
      <c r="J34143" s="34">
        <v>28</v>
      </c>
      <c r="K34143" s="34">
        <v>35</v>
      </c>
      <c r="L34143" s="34">
        <v>15</v>
      </c>
      <c r="M34143" s="34">
        <v>43</v>
      </c>
      <c r="N34143" s="34">
        <v>28</v>
      </c>
      <c r="O34143" s="34">
        <v>35</v>
      </c>
      <c r="P34143" s="34">
        <v>40</v>
      </c>
      <c r="Q34143" s="34">
        <v>47</v>
      </c>
      <c r="R34143" s="34">
        <v>28</v>
      </c>
      <c r="S34143" s="34">
        <v>70</v>
      </c>
      <c r="T34143" s="34">
        <v>12</v>
      </c>
      <c r="U34143" s="34">
        <v>29</v>
      </c>
      <c r="V34143" s="34">
        <v>43</v>
      </c>
      <c r="W34143" s="34">
        <v>34</v>
      </c>
      <c r="X34143" s="34">
        <v>38</v>
      </c>
      <c r="Y34143" s="34">
        <v>27</v>
      </c>
      <c r="Z34143" s="34">
        <v>34</v>
      </c>
      <c r="AA34143" s="34">
        <v>93</v>
      </c>
      <c r="AB34143" s="34">
        <v>27</v>
      </c>
      <c r="AC34143" s="34">
        <v>64</v>
      </c>
    </row>
    <row r="34144" spans="1:29" x14ac:dyDescent="0.2">
      <c r="A34144" s="34" t="s">
        <v>94637</v>
      </c>
      <c r="B34144" s="34">
        <v>19</v>
      </c>
      <c r="C34144" s="34">
        <v>61</v>
      </c>
      <c r="D34144" s="34">
        <v>41</v>
      </c>
      <c r="E34144" s="34">
        <v>54</v>
      </c>
      <c r="F34144" s="34">
        <v>20</v>
      </c>
      <c r="G34144" s="34">
        <v>31</v>
      </c>
      <c r="H34144" s="34">
        <v>18</v>
      </c>
      <c r="I34144" s="34">
        <v>37</v>
      </c>
      <c r="J34144" s="34">
        <v>26</v>
      </c>
      <c r="K34144" s="34">
        <v>34</v>
      </c>
      <c r="L34144" s="34">
        <v>7</v>
      </c>
      <c r="M34144" s="34">
        <v>20</v>
      </c>
      <c r="N34144" s="34">
        <v>26</v>
      </c>
      <c r="O34144" s="34">
        <v>16</v>
      </c>
      <c r="P34144" s="34">
        <v>18</v>
      </c>
      <c r="Q34144" s="34">
        <v>34</v>
      </c>
      <c r="R34144" s="34">
        <v>18</v>
      </c>
      <c r="S34144" s="34">
        <v>44</v>
      </c>
      <c r="T34144" s="34">
        <v>10</v>
      </c>
      <c r="U34144" s="34">
        <v>23</v>
      </c>
      <c r="V34144" s="34">
        <v>24</v>
      </c>
      <c r="W34144" s="34">
        <v>18</v>
      </c>
      <c r="X34144" s="34">
        <v>22</v>
      </c>
      <c r="Y34144" s="34">
        <v>11</v>
      </c>
      <c r="Z34144" s="34">
        <v>18</v>
      </c>
      <c r="AA34144" s="34">
        <v>38</v>
      </c>
      <c r="AB34144" s="34">
        <v>10</v>
      </c>
      <c r="AC34144" s="34">
        <v>57</v>
      </c>
    </row>
    <row r="34145" spans="1:29" x14ac:dyDescent="0.2">
      <c r="A34145" s="34" t="s">
        <v>94638</v>
      </c>
      <c r="B34145" s="34">
        <v>27</v>
      </c>
      <c r="C34145" s="34">
        <v>59</v>
      </c>
      <c r="D34145" s="34">
        <v>88</v>
      </c>
      <c r="E34145" s="34">
        <v>60</v>
      </c>
      <c r="F34145" s="34">
        <v>35</v>
      </c>
      <c r="G34145" s="34">
        <v>49</v>
      </c>
      <c r="H34145" s="34">
        <v>24</v>
      </c>
      <c r="I34145" s="34">
        <v>47</v>
      </c>
      <c r="J34145" s="34">
        <v>29</v>
      </c>
      <c r="K34145" s="34">
        <v>62</v>
      </c>
      <c r="L34145" s="34">
        <v>6</v>
      </c>
      <c r="M34145" s="34">
        <v>48</v>
      </c>
      <c r="N34145" s="34">
        <v>34</v>
      </c>
      <c r="O34145" s="34">
        <v>48</v>
      </c>
      <c r="P34145" s="34">
        <v>23</v>
      </c>
      <c r="Q34145" s="34">
        <v>43</v>
      </c>
      <c r="R34145" s="34">
        <v>42</v>
      </c>
      <c r="S34145" s="34">
        <v>87</v>
      </c>
      <c r="T34145" s="34">
        <v>10</v>
      </c>
      <c r="U34145" s="34">
        <v>30</v>
      </c>
      <c r="V34145" s="34">
        <v>41</v>
      </c>
      <c r="W34145" s="34">
        <v>19</v>
      </c>
      <c r="X34145" s="34">
        <v>51</v>
      </c>
      <c r="Y34145" s="34">
        <v>23</v>
      </c>
      <c r="Z34145" s="34">
        <v>60</v>
      </c>
      <c r="AA34145" s="34">
        <v>65</v>
      </c>
      <c r="AB34145" s="34">
        <v>25</v>
      </c>
      <c r="AC34145" s="34">
        <v>64</v>
      </c>
    </row>
    <row r="34146" spans="1:29" x14ac:dyDescent="0.2">
      <c r="A34146" s="34" t="s">
        <v>94639</v>
      </c>
      <c r="B34146" s="34">
        <v>10</v>
      </c>
      <c r="C34146" s="34">
        <v>31</v>
      </c>
      <c r="D34146" s="34">
        <v>31</v>
      </c>
      <c r="E34146" s="34">
        <v>23</v>
      </c>
      <c r="F34146" s="34">
        <v>18</v>
      </c>
      <c r="G34146" s="34">
        <v>17</v>
      </c>
      <c r="H34146" s="34">
        <v>17</v>
      </c>
      <c r="I34146" s="34">
        <v>20</v>
      </c>
      <c r="J34146" s="34">
        <v>10</v>
      </c>
      <c r="K34146" s="34">
        <v>24</v>
      </c>
      <c r="L34146" s="34">
        <v>5</v>
      </c>
      <c r="M34146" s="34">
        <v>9</v>
      </c>
      <c r="N34146" s="34">
        <v>8</v>
      </c>
      <c r="O34146" s="34">
        <v>8</v>
      </c>
      <c r="P34146" s="34">
        <v>22</v>
      </c>
      <c r="Q34146" s="34">
        <v>14</v>
      </c>
      <c r="R34146" s="34">
        <v>12</v>
      </c>
      <c r="S34146" s="34">
        <v>25</v>
      </c>
      <c r="T34146" s="34">
        <v>6</v>
      </c>
      <c r="U34146" s="34">
        <v>13</v>
      </c>
      <c r="V34146" s="34">
        <v>17</v>
      </c>
      <c r="W34146" s="34">
        <v>19</v>
      </c>
      <c r="X34146" s="34">
        <v>17</v>
      </c>
      <c r="Y34146" s="34">
        <v>14</v>
      </c>
      <c r="Z34146" s="34">
        <v>20</v>
      </c>
      <c r="AA34146" s="34">
        <v>14</v>
      </c>
      <c r="AB34146" s="34">
        <v>13</v>
      </c>
      <c r="AC34146" s="34">
        <v>32</v>
      </c>
    </row>
    <row r="34147" spans="1:29" x14ac:dyDescent="0.2">
      <c r="A34147" s="34" t="s">
        <v>94640</v>
      </c>
      <c r="B34147" s="34">
        <v>27</v>
      </c>
      <c r="C34147" s="34">
        <v>50</v>
      </c>
      <c r="D34147" s="34">
        <v>19</v>
      </c>
      <c r="E34147" s="34">
        <v>34</v>
      </c>
      <c r="F34147" s="34">
        <v>24</v>
      </c>
      <c r="G34147" s="34">
        <v>27</v>
      </c>
      <c r="H34147" s="34">
        <v>13</v>
      </c>
      <c r="I34147" s="34">
        <v>36</v>
      </c>
      <c r="J34147" s="34">
        <v>18</v>
      </c>
      <c r="K34147" s="34">
        <v>35</v>
      </c>
      <c r="L34147" s="34">
        <v>8</v>
      </c>
      <c r="M34147" s="34">
        <v>37</v>
      </c>
      <c r="N34147" s="34">
        <v>14</v>
      </c>
      <c r="O34147" s="34">
        <v>18</v>
      </c>
      <c r="P34147" s="34">
        <v>23</v>
      </c>
      <c r="Q34147" s="34">
        <v>29</v>
      </c>
      <c r="R34147" s="34">
        <v>14</v>
      </c>
      <c r="S34147" s="34">
        <v>57</v>
      </c>
      <c r="T34147" s="34">
        <v>14</v>
      </c>
      <c r="U34147" s="34">
        <v>19</v>
      </c>
      <c r="V34147" s="34">
        <v>33</v>
      </c>
      <c r="W34147" s="34">
        <v>23</v>
      </c>
      <c r="X34147" s="34">
        <v>21</v>
      </c>
      <c r="Y34147" s="34">
        <v>20</v>
      </c>
      <c r="Z34147" s="34">
        <v>30</v>
      </c>
      <c r="AA34147" s="34">
        <v>38</v>
      </c>
      <c r="AB34147" s="34">
        <v>10</v>
      </c>
      <c r="AC34147" s="34">
        <v>54</v>
      </c>
    </row>
    <row r="34148" spans="1:29" x14ac:dyDescent="0.2">
      <c r="A34148" s="34" t="s">
        <v>94641</v>
      </c>
      <c r="B34148" s="34">
        <v>9</v>
      </c>
      <c r="C34148" s="34">
        <v>15</v>
      </c>
      <c r="D34148" s="34">
        <v>12</v>
      </c>
      <c r="E34148" s="34">
        <v>10</v>
      </c>
      <c r="F34148" s="34">
        <v>8</v>
      </c>
      <c r="G34148" s="34">
        <v>7</v>
      </c>
      <c r="H34148" s="34">
        <v>7</v>
      </c>
      <c r="I34148" s="34">
        <v>5</v>
      </c>
      <c r="J34148" s="34">
        <v>2</v>
      </c>
      <c r="K34148" s="34">
        <v>10</v>
      </c>
      <c r="L34148" s="34">
        <v>2</v>
      </c>
      <c r="M34148" s="34">
        <v>6</v>
      </c>
      <c r="N34148" s="34">
        <v>8</v>
      </c>
      <c r="O34148" s="34">
        <v>4</v>
      </c>
      <c r="P34148" s="34">
        <v>1</v>
      </c>
      <c r="Q34148" s="34">
        <v>11</v>
      </c>
      <c r="R34148" s="34">
        <v>11</v>
      </c>
      <c r="S34148" s="34">
        <v>18</v>
      </c>
      <c r="T34148" s="34">
        <v>8</v>
      </c>
      <c r="U34148" s="34">
        <v>5</v>
      </c>
      <c r="V34148" s="34">
        <v>12</v>
      </c>
      <c r="W34148" s="34">
        <v>7</v>
      </c>
      <c r="X34148" s="34">
        <v>10</v>
      </c>
      <c r="Y34148" s="34">
        <v>4</v>
      </c>
      <c r="Z34148" s="34">
        <v>6</v>
      </c>
      <c r="AA34148" s="34">
        <v>14</v>
      </c>
      <c r="AB34148" s="34">
        <v>3</v>
      </c>
      <c r="AC34148" s="34">
        <v>14</v>
      </c>
    </row>
    <row r="34149" spans="1:29" x14ac:dyDescent="0.2">
      <c r="A34149" s="34" t="s">
        <v>94642</v>
      </c>
      <c r="B34149" s="34">
        <v>64</v>
      </c>
      <c r="C34149" s="34">
        <v>59</v>
      </c>
      <c r="D34149" s="34">
        <v>77</v>
      </c>
      <c r="E34149" s="34">
        <v>51</v>
      </c>
      <c r="F34149" s="34">
        <v>51</v>
      </c>
      <c r="G34149" s="34">
        <v>46</v>
      </c>
      <c r="H34149" s="34">
        <v>45</v>
      </c>
      <c r="I34149" s="34">
        <v>45</v>
      </c>
      <c r="J34149" s="34">
        <v>25</v>
      </c>
      <c r="K34149" s="34">
        <v>61</v>
      </c>
      <c r="L34149" s="34">
        <v>20</v>
      </c>
      <c r="M34149" s="34">
        <v>34</v>
      </c>
      <c r="N34149" s="34">
        <v>41</v>
      </c>
      <c r="O34149" s="34">
        <v>26</v>
      </c>
      <c r="P34149" s="34">
        <v>32</v>
      </c>
      <c r="Q34149" s="34">
        <v>51</v>
      </c>
      <c r="R34149" s="34">
        <v>27</v>
      </c>
      <c r="S34149" s="34">
        <v>60</v>
      </c>
      <c r="T34149" s="34">
        <v>18</v>
      </c>
      <c r="U34149" s="34">
        <v>34</v>
      </c>
      <c r="V34149" s="34">
        <v>50</v>
      </c>
      <c r="W34149" s="34">
        <v>54</v>
      </c>
      <c r="X34149" s="34">
        <v>65</v>
      </c>
      <c r="Y34149" s="34">
        <v>22</v>
      </c>
      <c r="Z34149" s="34">
        <v>72</v>
      </c>
      <c r="AA34149" s="34">
        <v>49</v>
      </c>
      <c r="AB34149" s="34">
        <v>28</v>
      </c>
      <c r="AC34149" s="34">
        <v>82</v>
      </c>
    </row>
    <row r="34150" spans="1:29" x14ac:dyDescent="0.2">
      <c r="A34150" s="34" t="s">
        <v>94643</v>
      </c>
      <c r="B34150" s="34">
        <v>9</v>
      </c>
      <c r="C34150" s="34">
        <v>20</v>
      </c>
      <c r="D34150" s="34">
        <v>42</v>
      </c>
      <c r="E34150" s="34">
        <v>31</v>
      </c>
      <c r="F34150" s="34">
        <v>19</v>
      </c>
      <c r="G34150" s="34">
        <v>19</v>
      </c>
      <c r="H34150" s="34">
        <v>10</v>
      </c>
      <c r="I34150" s="34">
        <v>22</v>
      </c>
      <c r="J34150" s="34">
        <v>12</v>
      </c>
      <c r="K34150" s="34">
        <v>26</v>
      </c>
      <c r="L34150" s="34">
        <v>4</v>
      </c>
      <c r="M34150" s="34">
        <v>25</v>
      </c>
      <c r="N34150" s="34">
        <v>11</v>
      </c>
      <c r="O34150" s="34">
        <v>27</v>
      </c>
      <c r="P34150" s="34">
        <v>5</v>
      </c>
      <c r="Q34150" s="34">
        <v>17</v>
      </c>
      <c r="R34150" s="34">
        <v>8</v>
      </c>
      <c r="S34150" s="34">
        <v>29</v>
      </c>
      <c r="T34150" s="34">
        <v>12</v>
      </c>
      <c r="U34150" s="34">
        <v>12</v>
      </c>
      <c r="V34150" s="34">
        <v>7</v>
      </c>
      <c r="W34150" s="34">
        <v>14</v>
      </c>
      <c r="X34150" s="34">
        <v>14</v>
      </c>
      <c r="Y34150" s="34">
        <v>8</v>
      </c>
      <c r="Z34150" s="34">
        <v>22</v>
      </c>
      <c r="AA34150" s="34">
        <v>34</v>
      </c>
      <c r="AB34150" s="34">
        <v>3</v>
      </c>
      <c r="AC34150" s="34">
        <v>43</v>
      </c>
    </row>
    <row r="34151" spans="1:29" x14ac:dyDescent="0.2">
      <c r="A34151" s="34" t="s">
        <v>94644</v>
      </c>
      <c r="B34151" s="34">
        <v>17</v>
      </c>
      <c r="C34151" s="34">
        <v>18</v>
      </c>
      <c r="D34151" s="34">
        <v>43</v>
      </c>
      <c r="E34151" s="34">
        <v>22</v>
      </c>
      <c r="F34151" s="34">
        <v>30</v>
      </c>
      <c r="G34151" s="34">
        <v>44</v>
      </c>
      <c r="H34151" s="34">
        <v>27</v>
      </c>
      <c r="I34151" s="34">
        <v>24</v>
      </c>
      <c r="J34151" s="34">
        <v>13</v>
      </c>
      <c r="K34151" s="34">
        <v>30</v>
      </c>
      <c r="L34151" s="34">
        <v>11</v>
      </c>
      <c r="M34151" s="34">
        <v>35</v>
      </c>
      <c r="N34151" s="34">
        <v>17</v>
      </c>
      <c r="O34151" s="34">
        <v>22</v>
      </c>
      <c r="P34151" s="34">
        <v>25</v>
      </c>
      <c r="Q34151" s="34">
        <v>21</v>
      </c>
      <c r="R34151" s="34">
        <v>21</v>
      </c>
      <c r="S34151" s="34">
        <v>49</v>
      </c>
      <c r="T34151" s="34">
        <v>13</v>
      </c>
      <c r="U34151" s="34">
        <v>18</v>
      </c>
      <c r="V34151" s="34">
        <v>24</v>
      </c>
      <c r="W34151" s="34">
        <v>23</v>
      </c>
      <c r="X34151" s="34">
        <v>19</v>
      </c>
      <c r="Y34151" s="34">
        <v>21</v>
      </c>
      <c r="Z34151" s="34">
        <v>40</v>
      </c>
      <c r="AA34151" s="34">
        <v>31</v>
      </c>
      <c r="AB34151" s="34">
        <v>16</v>
      </c>
      <c r="AC34151" s="34">
        <v>35</v>
      </c>
    </row>
    <row r="34152" spans="1:29" x14ac:dyDescent="0.2">
      <c r="A34152" s="34" t="s">
        <v>94645</v>
      </c>
      <c r="B34152" s="34">
        <v>24</v>
      </c>
      <c r="C34152" s="34">
        <v>46</v>
      </c>
      <c r="D34152" s="34">
        <v>89</v>
      </c>
      <c r="E34152" s="34">
        <v>82</v>
      </c>
      <c r="F34152" s="34">
        <v>40</v>
      </c>
      <c r="G34152" s="34">
        <v>44</v>
      </c>
      <c r="H34152" s="34">
        <v>53</v>
      </c>
      <c r="I34152" s="34">
        <v>42</v>
      </c>
      <c r="J34152" s="34">
        <v>24</v>
      </c>
      <c r="K34152" s="34">
        <v>37</v>
      </c>
      <c r="L34152" s="34">
        <v>14</v>
      </c>
      <c r="M34152" s="34">
        <v>32</v>
      </c>
      <c r="N34152" s="34">
        <v>43</v>
      </c>
      <c r="O34152" s="34">
        <v>31</v>
      </c>
      <c r="P34152" s="34">
        <v>24</v>
      </c>
      <c r="Q34152" s="34">
        <v>48</v>
      </c>
      <c r="R34152" s="34">
        <v>41</v>
      </c>
      <c r="S34152" s="34">
        <v>73</v>
      </c>
      <c r="T34152" s="34">
        <v>25</v>
      </c>
      <c r="U34152" s="34">
        <v>33</v>
      </c>
      <c r="V34152" s="34">
        <v>41</v>
      </c>
      <c r="W34152" s="34">
        <v>37</v>
      </c>
      <c r="X34152" s="34">
        <v>73</v>
      </c>
      <c r="Y34152" s="34">
        <v>27</v>
      </c>
      <c r="Z34152" s="34">
        <v>63</v>
      </c>
      <c r="AA34152" s="34">
        <v>52</v>
      </c>
      <c r="AB34152" s="34">
        <v>38</v>
      </c>
      <c r="AC34152" s="34">
        <v>70</v>
      </c>
    </row>
    <row r="34153" spans="1:29" x14ac:dyDescent="0.2">
      <c r="A34153" s="34" t="s">
        <v>94646</v>
      </c>
      <c r="B34153" s="34">
        <v>3</v>
      </c>
      <c r="C34153" s="34">
        <v>7</v>
      </c>
      <c r="D34153" s="34">
        <v>4</v>
      </c>
      <c r="E34153" s="34">
        <v>2</v>
      </c>
      <c r="F34153" s="34">
        <v>3</v>
      </c>
      <c r="G34153" s="34">
        <v>12</v>
      </c>
      <c r="H34153" s="34">
        <v>5</v>
      </c>
      <c r="I34153" s="34">
        <v>3</v>
      </c>
      <c r="J34153" s="34">
        <v>3</v>
      </c>
      <c r="K34153" s="34">
        <v>7</v>
      </c>
      <c r="L34153" s="34">
        <v>2</v>
      </c>
      <c r="M34153" s="34">
        <v>3</v>
      </c>
      <c r="N34153" s="34">
        <v>3</v>
      </c>
      <c r="O34153" s="34">
        <v>5</v>
      </c>
      <c r="P34153" s="34">
        <v>3</v>
      </c>
      <c r="Q34153" s="34">
        <v>4</v>
      </c>
      <c r="R34153" s="34">
        <v>4</v>
      </c>
      <c r="S34153" s="34">
        <v>3</v>
      </c>
      <c r="T34153" s="34">
        <v>1</v>
      </c>
      <c r="U34153" s="34">
        <v>2</v>
      </c>
      <c r="V34153" s="34">
        <v>0</v>
      </c>
      <c r="W34153" s="34">
        <v>3</v>
      </c>
      <c r="X34153" s="34">
        <v>3</v>
      </c>
      <c r="Y34153" s="34">
        <v>1</v>
      </c>
      <c r="Z34153" s="34">
        <v>3</v>
      </c>
      <c r="AA34153" s="34">
        <v>0</v>
      </c>
      <c r="AB34153" s="34">
        <v>4</v>
      </c>
      <c r="AC34153" s="34">
        <v>1</v>
      </c>
    </row>
    <row r="34154" spans="1:29" x14ac:dyDescent="0.2">
      <c r="A34154" s="34" t="s">
        <v>94647</v>
      </c>
      <c r="B34154" s="34">
        <v>21</v>
      </c>
      <c r="C34154" s="34">
        <v>6</v>
      </c>
      <c r="D34154" s="34">
        <v>8</v>
      </c>
      <c r="E34154" s="34">
        <v>10</v>
      </c>
      <c r="F34154" s="34">
        <v>6</v>
      </c>
      <c r="G34154" s="34">
        <v>8</v>
      </c>
      <c r="H34154" s="34">
        <v>12</v>
      </c>
      <c r="I34154" s="34">
        <v>4</v>
      </c>
      <c r="J34154" s="34">
        <v>4</v>
      </c>
      <c r="K34154" s="34">
        <v>8</v>
      </c>
      <c r="L34154" s="34">
        <v>2</v>
      </c>
      <c r="M34154" s="34">
        <v>2</v>
      </c>
      <c r="N34154" s="34">
        <v>4</v>
      </c>
      <c r="O34154" s="34">
        <v>4</v>
      </c>
      <c r="P34154" s="34">
        <v>6</v>
      </c>
      <c r="Q34154" s="34">
        <v>3</v>
      </c>
      <c r="R34154" s="34">
        <v>5</v>
      </c>
      <c r="S34154" s="34">
        <v>21</v>
      </c>
      <c r="T34154" s="34">
        <v>5</v>
      </c>
      <c r="U34154" s="34">
        <v>1</v>
      </c>
      <c r="V34154" s="34">
        <v>4</v>
      </c>
      <c r="W34154" s="34">
        <v>3</v>
      </c>
      <c r="X34154" s="34">
        <v>13</v>
      </c>
      <c r="Y34154" s="34">
        <v>5</v>
      </c>
      <c r="Z34154" s="34">
        <v>22</v>
      </c>
      <c r="AA34154" s="34">
        <v>15</v>
      </c>
      <c r="AB34154" s="34">
        <v>7</v>
      </c>
      <c r="AC34154" s="34">
        <v>12</v>
      </c>
    </row>
    <row r="34155" spans="1:29" x14ac:dyDescent="0.2">
      <c r="A34155" s="34" t="s">
        <v>94648</v>
      </c>
      <c r="B34155" s="34">
        <v>13</v>
      </c>
      <c r="C34155" s="34">
        <v>6</v>
      </c>
      <c r="D34155" s="34">
        <v>18</v>
      </c>
      <c r="E34155" s="34">
        <v>20</v>
      </c>
      <c r="F34155" s="34">
        <v>6</v>
      </c>
      <c r="G34155" s="34">
        <v>17</v>
      </c>
      <c r="H34155" s="34">
        <v>5</v>
      </c>
      <c r="I34155" s="34">
        <v>2</v>
      </c>
      <c r="J34155" s="34">
        <v>1</v>
      </c>
      <c r="K34155" s="34">
        <v>13</v>
      </c>
      <c r="L34155" s="34">
        <v>4</v>
      </c>
      <c r="M34155" s="34">
        <v>5</v>
      </c>
      <c r="N34155" s="34">
        <v>6</v>
      </c>
      <c r="O34155" s="34">
        <v>12</v>
      </c>
      <c r="P34155" s="34">
        <v>5</v>
      </c>
      <c r="Q34155" s="34">
        <v>3</v>
      </c>
      <c r="R34155" s="34">
        <v>2</v>
      </c>
      <c r="S34155" s="34">
        <v>20</v>
      </c>
      <c r="T34155" s="34">
        <v>2</v>
      </c>
      <c r="U34155" s="34">
        <v>4</v>
      </c>
      <c r="V34155" s="34">
        <v>6</v>
      </c>
      <c r="W34155" s="34">
        <v>7</v>
      </c>
      <c r="X34155" s="34">
        <v>13</v>
      </c>
      <c r="Y34155" s="34">
        <v>2</v>
      </c>
      <c r="Z34155" s="34">
        <v>13</v>
      </c>
      <c r="AA34155" s="34">
        <v>9</v>
      </c>
      <c r="AB34155" s="34">
        <v>4</v>
      </c>
      <c r="AC34155" s="34">
        <v>17</v>
      </c>
    </row>
    <row r="34156" spans="1:29" x14ac:dyDescent="0.2">
      <c r="A34156" s="34" t="s">
        <v>94649</v>
      </c>
      <c r="B34156" s="34">
        <v>10</v>
      </c>
      <c r="C34156" s="34">
        <v>12</v>
      </c>
      <c r="D34156" s="34">
        <v>29</v>
      </c>
      <c r="E34156" s="34">
        <v>24</v>
      </c>
      <c r="F34156" s="34">
        <v>20</v>
      </c>
      <c r="G34156" s="34">
        <v>11</v>
      </c>
      <c r="H34156" s="34">
        <v>5</v>
      </c>
      <c r="I34156" s="34">
        <v>11</v>
      </c>
      <c r="J34156" s="34">
        <v>12</v>
      </c>
      <c r="K34156" s="34">
        <v>27</v>
      </c>
      <c r="L34156" s="34">
        <v>4</v>
      </c>
      <c r="M34156" s="34">
        <v>16</v>
      </c>
      <c r="N34156" s="34">
        <v>14</v>
      </c>
      <c r="O34156" s="34">
        <v>7</v>
      </c>
      <c r="P34156" s="34">
        <v>9</v>
      </c>
      <c r="Q34156" s="34">
        <v>16</v>
      </c>
      <c r="R34156" s="34">
        <v>16</v>
      </c>
      <c r="S34156" s="34">
        <v>19</v>
      </c>
      <c r="T34156" s="34">
        <v>17</v>
      </c>
      <c r="U34156" s="34">
        <v>17</v>
      </c>
      <c r="V34156" s="34">
        <v>18</v>
      </c>
      <c r="W34156" s="34">
        <v>10</v>
      </c>
      <c r="X34156" s="34">
        <v>10</v>
      </c>
      <c r="Y34156" s="34">
        <v>10</v>
      </c>
      <c r="Z34156" s="34">
        <v>21</v>
      </c>
      <c r="AA34156" s="34">
        <v>24</v>
      </c>
      <c r="AB34156" s="34">
        <v>9</v>
      </c>
      <c r="AC34156" s="34">
        <v>17</v>
      </c>
    </row>
    <row r="34157" spans="1:29" x14ac:dyDescent="0.2">
      <c r="A34157" s="34" t="s">
        <v>94650</v>
      </c>
      <c r="B34157" s="34">
        <v>13</v>
      </c>
      <c r="C34157" s="34">
        <v>20</v>
      </c>
      <c r="D34157" s="34">
        <v>11</v>
      </c>
      <c r="E34157" s="34">
        <v>32</v>
      </c>
      <c r="F34157" s="34">
        <v>9</v>
      </c>
      <c r="G34157" s="34">
        <v>30</v>
      </c>
      <c r="H34157" s="34">
        <v>15</v>
      </c>
      <c r="I34157" s="34">
        <v>21</v>
      </c>
      <c r="J34157" s="34">
        <v>13</v>
      </c>
      <c r="K34157" s="34">
        <v>35</v>
      </c>
      <c r="L34157" s="34">
        <v>8</v>
      </c>
      <c r="M34157" s="34">
        <v>28</v>
      </c>
      <c r="N34157" s="34">
        <v>10</v>
      </c>
      <c r="O34157" s="34">
        <v>19</v>
      </c>
      <c r="P34157" s="34">
        <v>4</v>
      </c>
      <c r="Q34157" s="34">
        <v>18</v>
      </c>
      <c r="R34157" s="34">
        <v>12</v>
      </c>
      <c r="S34157" s="34">
        <v>33</v>
      </c>
      <c r="T34157" s="34">
        <v>4</v>
      </c>
      <c r="U34157" s="34">
        <v>31</v>
      </c>
      <c r="V34157" s="34">
        <v>11</v>
      </c>
      <c r="W34157" s="34">
        <v>28</v>
      </c>
      <c r="X34157" s="34">
        <v>9</v>
      </c>
      <c r="Y34157" s="34">
        <v>16</v>
      </c>
      <c r="Z34157" s="34">
        <v>12</v>
      </c>
      <c r="AA34157" s="34">
        <v>43</v>
      </c>
      <c r="AB34157" s="34">
        <v>9</v>
      </c>
      <c r="AC34157" s="34">
        <v>39</v>
      </c>
    </row>
    <row r="34158" spans="1:29" x14ac:dyDescent="0.2">
      <c r="A34158" s="34" t="s">
        <v>94651</v>
      </c>
      <c r="B34158" s="34">
        <v>20</v>
      </c>
      <c r="C34158" s="34">
        <v>60</v>
      </c>
      <c r="D34158" s="34">
        <v>69</v>
      </c>
      <c r="E34158" s="34">
        <v>71</v>
      </c>
      <c r="F34158" s="34">
        <v>66</v>
      </c>
      <c r="G34158" s="34">
        <v>73</v>
      </c>
      <c r="H34158" s="34">
        <v>20</v>
      </c>
      <c r="I34158" s="34">
        <v>54</v>
      </c>
      <c r="J34158" s="34">
        <v>20</v>
      </c>
      <c r="K34158" s="34">
        <v>67</v>
      </c>
      <c r="L34158" s="34">
        <v>9</v>
      </c>
      <c r="M34158" s="34">
        <v>46</v>
      </c>
      <c r="N34158" s="34">
        <v>22</v>
      </c>
      <c r="O34158" s="34">
        <v>31</v>
      </c>
      <c r="P34158" s="34">
        <v>30</v>
      </c>
      <c r="Q34158" s="34">
        <v>35</v>
      </c>
      <c r="R34158" s="34">
        <v>20</v>
      </c>
      <c r="S34158" s="34">
        <v>92</v>
      </c>
      <c r="T34158" s="34">
        <v>16</v>
      </c>
      <c r="U34158" s="34">
        <v>19</v>
      </c>
      <c r="V34158" s="34">
        <v>25</v>
      </c>
      <c r="W34158" s="34">
        <v>33</v>
      </c>
      <c r="X34158" s="34">
        <v>47</v>
      </c>
      <c r="Y34158" s="34">
        <v>23</v>
      </c>
      <c r="Z34158" s="34">
        <v>46</v>
      </c>
      <c r="AA34158" s="34">
        <v>72</v>
      </c>
      <c r="AB34158" s="34">
        <v>16</v>
      </c>
      <c r="AC34158" s="34">
        <v>72</v>
      </c>
    </row>
    <row r="34159" spans="1:29" x14ac:dyDescent="0.2">
      <c r="A34159" s="34" t="s">
        <v>94652</v>
      </c>
      <c r="B34159" s="34">
        <v>23</v>
      </c>
      <c r="C34159" s="34">
        <v>19</v>
      </c>
      <c r="D34159" s="34">
        <v>43</v>
      </c>
      <c r="E34159" s="34">
        <v>12</v>
      </c>
      <c r="F34159" s="34">
        <v>22</v>
      </c>
      <c r="G34159" s="34">
        <v>15</v>
      </c>
      <c r="H34159" s="34">
        <v>11</v>
      </c>
      <c r="I34159" s="34">
        <v>6</v>
      </c>
      <c r="J34159" s="34">
        <v>11</v>
      </c>
      <c r="K34159" s="34">
        <v>19</v>
      </c>
      <c r="L34159" s="34">
        <v>6</v>
      </c>
      <c r="M34159" s="34">
        <v>18</v>
      </c>
      <c r="N34159" s="34">
        <v>13</v>
      </c>
      <c r="O34159" s="34">
        <v>15</v>
      </c>
      <c r="P34159" s="34">
        <v>17</v>
      </c>
      <c r="Q34159" s="34">
        <v>16</v>
      </c>
      <c r="R34159" s="34">
        <v>24</v>
      </c>
      <c r="S34159" s="34">
        <v>17</v>
      </c>
      <c r="T34159" s="34">
        <v>12</v>
      </c>
      <c r="U34159" s="34">
        <v>13</v>
      </c>
      <c r="V34159" s="34">
        <v>14</v>
      </c>
      <c r="W34159" s="34">
        <v>18</v>
      </c>
      <c r="X34159" s="34">
        <v>17</v>
      </c>
      <c r="Y34159" s="34">
        <v>9</v>
      </c>
      <c r="Z34159" s="34">
        <v>24</v>
      </c>
      <c r="AA34159" s="34">
        <v>17</v>
      </c>
      <c r="AB34159" s="34">
        <v>15</v>
      </c>
      <c r="AC34159" s="34">
        <v>17</v>
      </c>
    </row>
    <row r="34160" spans="1:29" x14ac:dyDescent="0.2">
      <c r="A34160" s="34" t="s">
        <v>94653</v>
      </c>
      <c r="B34160" s="34">
        <v>3</v>
      </c>
      <c r="C34160" s="34">
        <v>3</v>
      </c>
      <c r="D34160" s="34">
        <v>10</v>
      </c>
      <c r="E34160" s="34">
        <v>9</v>
      </c>
      <c r="F34160" s="34">
        <v>6</v>
      </c>
      <c r="G34160" s="34">
        <v>2</v>
      </c>
      <c r="H34160" s="34">
        <v>2</v>
      </c>
      <c r="I34160" s="34">
        <v>8</v>
      </c>
      <c r="J34160" s="34">
        <v>2</v>
      </c>
      <c r="K34160" s="34">
        <v>7</v>
      </c>
      <c r="L34160" s="34">
        <v>0</v>
      </c>
      <c r="M34160" s="34">
        <v>2</v>
      </c>
      <c r="N34160" s="34">
        <v>3</v>
      </c>
      <c r="O34160" s="34">
        <v>8</v>
      </c>
      <c r="P34160" s="34">
        <v>4</v>
      </c>
      <c r="Q34160" s="34">
        <v>1</v>
      </c>
      <c r="R34160" s="34">
        <v>0</v>
      </c>
      <c r="S34160" s="34">
        <v>13</v>
      </c>
      <c r="T34160" s="34">
        <v>1</v>
      </c>
      <c r="U34160" s="34">
        <v>1</v>
      </c>
      <c r="V34160" s="34">
        <v>4</v>
      </c>
      <c r="W34160" s="34">
        <v>7</v>
      </c>
      <c r="X34160" s="34">
        <v>4</v>
      </c>
      <c r="Y34160" s="34">
        <v>1</v>
      </c>
      <c r="Z34160" s="34">
        <v>4</v>
      </c>
      <c r="AA34160" s="34">
        <v>17</v>
      </c>
      <c r="AB34160" s="34">
        <v>1</v>
      </c>
      <c r="AC34160" s="34">
        <v>13</v>
      </c>
    </row>
    <row r="34161" spans="1:29" x14ac:dyDescent="0.2">
      <c r="A34161" s="34" t="s">
        <v>94654</v>
      </c>
      <c r="B34161" s="34">
        <v>42</v>
      </c>
      <c r="C34161" s="34">
        <v>67</v>
      </c>
      <c r="D34161" s="34">
        <v>73</v>
      </c>
      <c r="E34161" s="34">
        <v>85</v>
      </c>
      <c r="F34161" s="34">
        <v>55</v>
      </c>
      <c r="G34161" s="34">
        <v>41</v>
      </c>
      <c r="H34161" s="34">
        <v>49</v>
      </c>
      <c r="I34161" s="34">
        <v>46</v>
      </c>
      <c r="J34161" s="34">
        <v>28</v>
      </c>
      <c r="K34161" s="34">
        <v>73</v>
      </c>
      <c r="L34161" s="34">
        <v>17</v>
      </c>
      <c r="M34161" s="34">
        <v>48</v>
      </c>
      <c r="N34161" s="34">
        <v>24</v>
      </c>
      <c r="O34161" s="34">
        <v>48</v>
      </c>
      <c r="P34161" s="34">
        <v>46</v>
      </c>
      <c r="Q34161" s="34">
        <v>76</v>
      </c>
      <c r="R34161" s="34">
        <v>32</v>
      </c>
      <c r="S34161" s="34">
        <v>88</v>
      </c>
      <c r="T34161" s="34">
        <v>26</v>
      </c>
      <c r="U34161" s="34">
        <v>19</v>
      </c>
      <c r="V34161" s="34">
        <v>41</v>
      </c>
      <c r="W34161" s="34">
        <v>39</v>
      </c>
      <c r="X34161" s="34">
        <v>68</v>
      </c>
      <c r="Y34161" s="34">
        <v>27</v>
      </c>
      <c r="Z34161" s="34">
        <v>94</v>
      </c>
      <c r="AA34161" s="34">
        <v>54</v>
      </c>
      <c r="AB34161" s="34">
        <v>27</v>
      </c>
      <c r="AC34161" s="34">
        <v>66</v>
      </c>
    </row>
    <row r="34162" spans="1:29" x14ac:dyDescent="0.2">
      <c r="A34162" s="34" t="s">
        <v>94655</v>
      </c>
      <c r="B34162" s="34">
        <v>14</v>
      </c>
      <c r="C34162" s="34">
        <v>5</v>
      </c>
      <c r="D34162" s="34">
        <v>12</v>
      </c>
      <c r="E34162" s="34">
        <v>11</v>
      </c>
      <c r="F34162" s="34">
        <v>16</v>
      </c>
      <c r="G34162" s="34">
        <v>20</v>
      </c>
      <c r="H34162" s="34">
        <v>8</v>
      </c>
      <c r="I34162" s="34">
        <v>9</v>
      </c>
      <c r="J34162" s="34">
        <v>7</v>
      </c>
      <c r="K34162" s="34">
        <v>1</v>
      </c>
      <c r="L34162" s="34">
        <v>3</v>
      </c>
      <c r="M34162" s="34">
        <v>9</v>
      </c>
      <c r="N34162" s="34">
        <v>5</v>
      </c>
      <c r="O34162" s="34">
        <v>9</v>
      </c>
      <c r="P34162" s="34">
        <v>7</v>
      </c>
      <c r="Q34162" s="34">
        <v>6</v>
      </c>
      <c r="R34162" s="34">
        <v>6</v>
      </c>
      <c r="S34162" s="34">
        <v>9</v>
      </c>
      <c r="T34162" s="34">
        <v>8</v>
      </c>
      <c r="U34162" s="34">
        <v>6</v>
      </c>
      <c r="V34162" s="34">
        <v>2</v>
      </c>
      <c r="W34162" s="34">
        <v>10</v>
      </c>
      <c r="X34162" s="34">
        <v>2</v>
      </c>
      <c r="Y34162" s="34">
        <v>1</v>
      </c>
      <c r="Z34162" s="34">
        <v>15</v>
      </c>
      <c r="AA34162" s="34">
        <v>9</v>
      </c>
      <c r="AB34162" s="34">
        <v>2</v>
      </c>
      <c r="AC34162" s="34">
        <v>13</v>
      </c>
    </row>
    <row r="34163" spans="1:29" x14ac:dyDescent="0.2">
      <c r="A34163" s="34" t="s">
        <v>94656</v>
      </c>
      <c r="B34163" s="34">
        <v>13</v>
      </c>
      <c r="C34163" s="34">
        <v>33</v>
      </c>
      <c r="D34163" s="34">
        <v>46</v>
      </c>
      <c r="E34163" s="34">
        <v>23</v>
      </c>
      <c r="F34163" s="34">
        <v>22</v>
      </c>
      <c r="G34163" s="34">
        <v>11</v>
      </c>
      <c r="H34163" s="34">
        <v>25</v>
      </c>
      <c r="I34163" s="34">
        <v>10</v>
      </c>
      <c r="J34163" s="34">
        <v>9</v>
      </c>
      <c r="K34163" s="34">
        <v>21</v>
      </c>
      <c r="L34163" s="34">
        <v>7</v>
      </c>
      <c r="M34163" s="34">
        <v>15</v>
      </c>
      <c r="N34163" s="34">
        <v>16</v>
      </c>
      <c r="O34163" s="34">
        <v>15</v>
      </c>
      <c r="P34163" s="34">
        <v>11</v>
      </c>
      <c r="Q34163" s="34">
        <v>25</v>
      </c>
      <c r="R34163" s="34">
        <v>13</v>
      </c>
      <c r="S34163" s="34">
        <v>23</v>
      </c>
      <c r="T34163" s="34">
        <v>7</v>
      </c>
      <c r="U34163" s="34">
        <v>11</v>
      </c>
      <c r="V34163" s="34">
        <v>23</v>
      </c>
      <c r="W34163" s="34">
        <v>21</v>
      </c>
      <c r="X34163" s="34">
        <v>30</v>
      </c>
      <c r="Y34163" s="34">
        <v>15</v>
      </c>
      <c r="Z34163" s="34">
        <v>24</v>
      </c>
      <c r="AA34163" s="34">
        <v>23</v>
      </c>
      <c r="AB34163" s="34">
        <v>14</v>
      </c>
      <c r="AC34163" s="34">
        <v>22</v>
      </c>
    </row>
    <row r="34164" spans="1:29" x14ac:dyDescent="0.2">
      <c r="A34164" s="34" t="s">
        <v>94657</v>
      </c>
      <c r="B34164" s="34">
        <v>2</v>
      </c>
      <c r="C34164" s="34">
        <v>9</v>
      </c>
      <c r="D34164" s="34">
        <v>1</v>
      </c>
      <c r="E34164" s="34">
        <v>13</v>
      </c>
      <c r="F34164" s="34">
        <v>1</v>
      </c>
      <c r="G34164" s="34">
        <v>6</v>
      </c>
      <c r="H34164" s="34">
        <v>2</v>
      </c>
      <c r="I34164" s="34">
        <v>2</v>
      </c>
      <c r="J34164" s="34">
        <v>1</v>
      </c>
      <c r="K34164" s="34">
        <v>4</v>
      </c>
      <c r="L34164" s="34">
        <v>0</v>
      </c>
      <c r="M34164" s="34">
        <v>0</v>
      </c>
      <c r="N34164" s="34">
        <v>0</v>
      </c>
      <c r="O34164" s="34">
        <v>3</v>
      </c>
      <c r="P34164" s="34">
        <v>1</v>
      </c>
      <c r="Q34164" s="34">
        <v>1</v>
      </c>
      <c r="R34164" s="34">
        <v>5</v>
      </c>
      <c r="S34164" s="34">
        <v>11</v>
      </c>
      <c r="T34164" s="34">
        <v>1</v>
      </c>
      <c r="U34164" s="34">
        <v>1</v>
      </c>
      <c r="V34164" s="34">
        <v>7</v>
      </c>
      <c r="W34164" s="34">
        <v>5</v>
      </c>
      <c r="X34164" s="34">
        <v>3</v>
      </c>
      <c r="Y34164" s="34">
        <v>3</v>
      </c>
      <c r="Z34164" s="34">
        <v>4</v>
      </c>
      <c r="AA34164" s="34">
        <v>6</v>
      </c>
      <c r="AB34164" s="34">
        <v>0</v>
      </c>
      <c r="AC34164" s="34">
        <v>9</v>
      </c>
    </row>
    <row r="34165" spans="1:29" x14ac:dyDescent="0.2">
      <c r="A34165" s="34" t="s">
        <v>94658</v>
      </c>
      <c r="B34165" s="34">
        <v>17</v>
      </c>
      <c r="C34165" s="34">
        <v>37</v>
      </c>
      <c r="D34165" s="34">
        <v>30</v>
      </c>
      <c r="E34165" s="34">
        <v>35</v>
      </c>
      <c r="F34165" s="34">
        <v>22</v>
      </c>
      <c r="G34165" s="34">
        <v>37</v>
      </c>
      <c r="H34165" s="34">
        <v>12</v>
      </c>
      <c r="I34165" s="34">
        <v>32</v>
      </c>
      <c r="J34165" s="34">
        <v>16</v>
      </c>
      <c r="K34165" s="34">
        <v>24</v>
      </c>
      <c r="L34165" s="34">
        <v>6</v>
      </c>
      <c r="M34165" s="34">
        <v>20</v>
      </c>
      <c r="N34165" s="34">
        <v>5</v>
      </c>
      <c r="O34165" s="34">
        <v>18</v>
      </c>
      <c r="P34165" s="34">
        <v>18</v>
      </c>
      <c r="Q34165" s="34">
        <v>27</v>
      </c>
      <c r="R34165" s="34">
        <v>11</v>
      </c>
      <c r="S34165" s="34">
        <v>45</v>
      </c>
      <c r="T34165" s="34">
        <v>10</v>
      </c>
      <c r="U34165" s="34">
        <v>21</v>
      </c>
      <c r="V34165" s="34">
        <v>12</v>
      </c>
      <c r="W34165" s="34">
        <v>26</v>
      </c>
      <c r="X34165" s="34">
        <v>12</v>
      </c>
      <c r="Y34165" s="34">
        <v>9</v>
      </c>
      <c r="Z34165" s="34">
        <v>19</v>
      </c>
      <c r="AA34165" s="34">
        <v>33</v>
      </c>
      <c r="AB34165" s="34">
        <v>17</v>
      </c>
      <c r="AC34165" s="34">
        <v>40</v>
      </c>
    </row>
    <row r="34166" spans="1:29" x14ac:dyDescent="0.2">
      <c r="A34166" s="34" t="s">
        <v>94659</v>
      </c>
      <c r="B34166" s="34">
        <v>6</v>
      </c>
      <c r="C34166" s="34">
        <v>2</v>
      </c>
      <c r="D34166" s="34">
        <v>3</v>
      </c>
      <c r="E34166" s="34">
        <v>13</v>
      </c>
      <c r="F34166" s="34">
        <v>5</v>
      </c>
      <c r="G34166" s="34">
        <v>9</v>
      </c>
      <c r="H34166" s="34">
        <v>2</v>
      </c>
      <c r="I34166" s="34">
        <v>2</v>
      </c>
      <c r="J34166" s="34">
        <v>3</v>
      </c>
      <c r="K34166" s="34">
        <v>8</v>
      </c>
      <c r="L34166" s="34">
        <v>1</v>
      </c>
      <c r="M34166" s="34">
        <v>2</v>
      </c>
      <c r="N34166" s="34">
        <v>3</v>
      </c>
      <c r="O34166" s="34">
        <v>2</v>
      </c>
      <c r="P34166" s="34">
        <v>3</v>
      </c>
      <c r="Q34166" s="34">
        <v>4</v>
      </c>
      <c r="R34166" s="34">
        <v>2</v>
      </c>
      <c r="S34166" s="34">
        <v>10</v>
      </c>
      <c r="T34166" s="34">
        <v>0</v>
      </c>
      <c r="U34166" s="34">
        <v>6</v>
      </c>
      <c r="V34166" s="34">
        <v>3</v>
      </c>
      <c r="W34166" s="34">
        <v>4</v>
      </c>
      <c r="X34166" s="34">
        <v>10</v>
      </c>
      <c r="Y34166" s="34">
        <v>3</v>
      </c>
      <c r="Z34166" s="34">
        <v>1</v>
      </c>
      <c r="AA34166" s="34">
        <v>7</v>
      </c>
      <c r="AB34166" s="34">
        <v>6</v>
      </c>
      <c r="AC34166" s="34">
        <v>8</v>
      </c>
    </row>
    <row r="34167" spans="1:29" x14ac:dyDescent="0.2">
      <c r="A34167" s="34" t="s">
        <v>94660</v>
      </c>
      <c r="B34167" s="34">
        <v>19</v>
      </c>
      <c r="C34167" s="34">
        <v>25</v>
      </c>
      <c r="D34167" s="34">
        <v>25</v>
      </c>
      <c r="E34167" s="34">
        <v>56</v>
      </c>
      <c r="F34167" s="34">
        <v>26</v>
      </c>
      <c r="G34167" s="34">
        <v>42</v>
      </c>
      <c r="H34167" s="34">
        <v>26</v>
      </c>
      <c r="I34167" s="34">
        <v>52</v>
      </c>
      <c r="J34167" s="34">
        <v>20</v>
      </c>
      <c r="K34167" s="34">
        <v>33</v>
      </c>
      <c r="L34167" s="34">
        <v>15</v>
      </c>
      <c r="M34167" s="34">
        <v>28</v>
      </c>
      <c r="N34167" s="34">
        <v>19</v>
      </c>
      <c r="O34167" s="34">
        <v>23</v>
      </c>
      <c r="P34167" s="34">
        <v>19</v>
      </c>
      <c r="Q34167" s="34">
        <v>37</v>
      </c>
      <c r="R34167" s="34">
        <v>37</v>
      </c>
      <c r="S34167" s="34">
        <v>47</v>
      </c>
      <c r="T34167" s="34">
        <v>17</v>
      </c>
      <c r="U34167" s="34">
        <v>33</v>
      </c>
      <c r="V34167" s="34">
        <v>36</v>
      </c>
      <c r="W34167" s="34">
        <v>37</v>
      </c>
      <c r="X34167" s="34">
        <v>34</v>
      </c>
      <c r="Y34167" s="34">
        <v>24</v>
      </c>
      <c r="Z34167" s="34">
        <v>28</v>
      </c>
      <c r="AA34167" s="34">
        <v>49</v>
      </c>
      <c r="AB34167" s="34">
        <v>27</v>
      </c>
      <c r="AC34167" s="34">
        <v>70</v>
      </c>
    </row>
    <row r="34168" spans="1:29" x14ac:dyDescent="0.2">
      <c r="A34168" s="34" t="s">
        <v>94661</v>
      </c>
      <c r="B34168" s="34">
        <v>6</v>
      </c>
      <c r="C34168" s="34">
        <v>21</v>
      </c>
      <c r="D34168" s="34">
        <v>14</v>
      </c>
      <c r="E34168" s="34">
        <v>37</v>
      </c>
      <c r="F34168" s="34">
        <v>14</v>
      </c>
      <c r="G34168" s="34">
        <v>55</v>
      </c>
      <c r="H34168" s="34">
        <v>6</v>
      </c>
      <c r="I34168" s="34">
        <v>26</v>
      </c>
      <c r="J34168" s="34">
        <v>15</v>
      </c>
      <c r="K34168" s="34">
        <v>28</v>
      </c>
      <c r="L34168" s="34">
        <v>2</v>
      </c>
      <c r="M34168" s="34">
        <v>18</v>
      </c>
      <c r="N34168" s="34">
        <v>8</v>
      </c>
      <c r="O34168" s="34">
        <v>18</v>
      </c>
      <c r="P34168" s="34">
        <v>16</v>
      </c>
      <c r="Q34168" s="34">
        <v>16</v>
      </c>
      <c r="R34168" s="34">
        <v>11</v>
      </c>
      <c r="S34168" s="34">
        <v>28</v>
      </c>
      <c r="T34168" s="34">
        <v>12</v>
      </c>
      <c r="U34168" s="34">
        <v>16</v>
      </c>
      <c r="V34168" s="34">
        <v>9</v>
      </c>
      <c r="W34168" s="34">
        <v>15</v>
      </c>
      <c r="X34168" s="34">
        <v>20</v>
      </c>
      <c r="Y34168" s="34">
        <v>15</v>
      </c>
      <c r="Z34168" s="34">
        <v>16</v>
      </c>
      <c r="AA34168" s="34">
        <v>22</v>
      </c>
      <c r="AB34168" s="34">
        <v>5</v>
      </c>
      <c r="AC34168" s="34">
        <v>36</v>
      </c>
    </row>
    <row r="34169" spans="1:29" x14ac:dyDescent="0.2">
      <c r="A34169" s="34" t="s">
        <v>94662</v>
      </c>
      <c r="B34169" s="34">
        <v>30</v>
      </c>
      <c r="C34169" s="34">
        <v>43</v>
      </c>
      <c r="D34169" s="34">
        <v>60</v>
      </c>
      <c r="E34169" s="34">
        <v>62</v>
      </c>
      <c r="F34169" s="34">
        <v>46</v>
      </c>
      <c r="G34169" s="34">
        <v>43</v>
      </c>
      <c r="H34169" s="34">
        <v>41</v>
      </c>
      <c r="I34169" s="34">
        <v>30</v>
      </c>
      <c r="J34169" s="34">
        <v>26</v>
      </c>
      <c r="K34169" s="34">
        <v>39</v>
      </c>
      <c r="L34169" s="34">
        <v>20</v>
      </c>
      <c r="M34169" s="34">
        <v>26</v>
      </c>
      <c r="N34169" s="34">
        <v>37</v>
      </c>
      <c r="O34169" s="34">
        <v>51</v>
      </c>
      <c r="P34169" s="34">
        <v>29</v>
      </c>
      <c r="Q34169" s="34">
        <v>40</v>
      </c>
      <c r="R34169" s="34">
        <v>41</v>
      </c>
      <c r="S34169" s="34">
        <v>54</v>
      </c>
      <c r="T34169" s="34">
        <v>16</v>
      </c>
      <c r="U34169" s="34">
        <v>27</v>
      </c>
      <c r="V34169" s="34">
        <v>42</v>
      </c>
      <c r="W34169" s="34">
        <v>19</v>
      </c>
      <c r="X34169" s="34">
        <v>55</v>
      </c>
      <c r="Y34169" s="34">
        <v>32</v>
      </c>
      <c r="Z34169" s="34">
        <v>47</v>
      </c>
      <c r="AA34169" s="34">
        <v>59</v>
      </c>
      <c r="AB34169" s="34">
        <v>26</v>
      </c>
      <c r="AC34169" s="34">
        <v>79</v>
      </c>
    </row>
    <row r="34170" spans="1:29" x14ac:dyDescent="0.2">
      <c r="A34170" s="34" t="s">
        <v>94663</v>
      </c>
      <c r="B34170" s="34">
        <v>62</v>
      </c>
      <c r="C34170" s="34">
        <v>42</v>
      </c>
      <c r="D34170" s="34">
        <v>77</v>
      </c>
      <c r="E34170" s="34">
        <v>63</v>
      </c>
      <c r="F34170" s="34">
        <v>79</v>
      </c>
      <c r="G34170" s="34">
        <v>76</v>
      </c>
      <c r="H34170" s="34">
        <v>67</v>
      </c>
      <c r="I34170" s="34">
        <v>51</v>
      </c>
      <c r="J34170" s="34">
        <v>55</v>
      </c>
      <c r="K34170" s="34">
        <v>51</v>
      </c>
      <c r="L34170" s="34">
        <v>59</v>
      </c>
      <c r="M34170" s="34">
        <v>35</v>
      </c>
      <c r="N34170" s="34">
        <v>40</v>
      </c>
      <c r="O34170" s="34">
        <v>36</v>
      </c>
      <c r="P34170" s="34">
        <v>44</v>
      </c>
      <c r="Q34170" s="34">
        <v>87</v>
      </c>
      <c r="R34170" s="34">
        <v>67</v>
      </c>
      <c r="S34170" s="34">
        <v>81</v>
      </c>
      <c r="T34170" s="34">
        <v>42</v>
      </c>
      <c r="U34170" s="34">
        <v>58</v>
      </c>
      <c r="V34170" s="34">
        <v>54</v>
      </c>
      <c r="W34170" s="34">
        <v>63</v>
      </c>
      <c r="X34170" s="34">
        <v>83</v>
      </c>
      <c r="Y34170" s="34">
        <v>52</v>
      </c>
      <c r="Z34170" s="34">
        <v>90</v>
      </c>
      <c r="AA34170" s="34">
        <v>84</v>
      </c>
      <c r="AB34170" s="34">
        <v>78</v>
      </c>
      <c r="AC34170" s="34">
        <v>98</v>
      </c>
    </row>
    <row r="34171" spans="1:29" x14ac:dyDescent="0.2">
      <c r="A34171" s="34" t="s">
        <v>94664</v>
      </c>
      <c r="B34171" s="34">
        <v>0</v>
      </c>
      <c r="C34171" s="34">
        <v>0</v>
      </c>
      <c r="D34171" s="34">
        <v>0</v>
      </c>
      <c r="E34171" s="34">
        <v>0</v>
      </c>
      <c r="F34171" s="34">
        <v>0</v>
      </c>
      <c r="G34171" s="34">
        <v>0</v>
      </c>
      <c r="H34171" s="34">
        <v>0</v>
      </c>
      <c r="I34171" s="34">
        <v>0</v>
      </c>
      <c r="J34171" s="34">
        <v>0</v>
      </c>
      <c r="K34171" s="34">
        <v>0</v>
      </c>
      <c r="L34171" s="34">
        <v>0</v>
      </c>
      <c r="M34171" s="34">
        <v>0</v>
      </c>
      <c r="N34171" s="34">
        <v>0</v>
      </c>
      <c r="O34171" s="34">
        <v>0</v>
      </c>
      <c r="P34171" s="34">
        <v>0</v>
      </c>
      <c r="Q34171" s="34">
        <v>0</v>
      </c>
      <c r="R34171" s="34">
        <v>0</v>
      </c>
      <c r="S34171" s="34">
        <v>0</v>
      </c>
      <c r="T34171" s="34">
        <v>0</v>
      </c>
      <c r="U34171" s="34">
        <v>0</v>
      </c>
      <c r="V34171" s="34">
        <v>0</v>
      </c>
      <c r="W34171" s="34">
        <v>0</v>
      </c>
      <c r="X34171" s="34">
        <v>0</v>
      </c>
      <c r="Y34171" s="34">
        <v>0</v>
      </c>
      <c r="Z34171" s="34">
        <v>0</v>
      </c>
      <c r="AA34171" s="34">
        <v>0</v>
      </c>
      <c r="AB34171" s="34">
        <v>0</v>
      </c>
      <c r="AC34171" s="34">
        <v>0</v>
      </c>
    </row>
    <row r="34172" spans="1:29" x14ac:dyDescent="0.2">
      <c r="A34172" s="34" t="s">
        <v>94665</v>
      </c>
      <c r="B34172" s="34">
        <v>98</v>
      </c>
      <c r="C34172" s="34">
        <v>218</v>
      </c>
      <c r="D34172" s="34">
        <v>123</v>
      </c>
      <c r="E34172" s="34">
        <v>316</v>
      </c>
      <c r="F34172" s="34">
        <v>122</v>
      </c>
      <c r="G34172" s="34">
        <v>312</v>
      </c>
      <c r="H34172" s="34">
        <v>127</v>
      </c>
      <c r="I34172" s="34">
        <v>213</v>
      </c>
      <c r="J34172" s="34">
        <v>126</v>
      </c>
      <c r="K34172" s="34">
        <v>250</v>
      </c>
      <c r="L34172" s="34">
        <v>89</v>
      </c>
      <c r="M34172" s="34">
        <v>230</v>
      </c>
      <c r="N34172" s="34">
        <v>81</v>
      </c>
      <c r="O34172" s="34">
        <v>203</v>
      </c>
      <c r="P34172" s="34">
        <v>99</v>
      </c>
      <c r="Q34172" s="34">
        <v>285</v>
      </c>
      <c r="R34172" s="34">
        <v>117</v>
      </c>
      <c r="S34172" s="34">
        <v>261</v>
      </c>
      <c r="T34172" s="34">
        <v>103</v>
      </c>
      <c r="U34172" s="34">
        <v>215</v>
      </c>
      <c r="V34172" s="34">
        <v>112</v>
      </c>
      <c r="W34172" s="34">
        <v>228</v>
      </c>
      <c r="X34172" s="34">
        <v>148</v>
      </c>
      <c r="Y34172" s="34">
        <v>221</v>
      </c>
      <c r="Z34172" s="34">
        <v>125</v>
      </c>
      <c r="AA34172" s="34">
        <v>261</v>
      </c>
      <c r="AB34172" s="34">
        <v>143</v>
      </c>
      <c r="AC34172" s="34">
        <v>390</v>
      </c>
    </row>
    <row r="34173" spans="1:29" x14ac:dyDescent="0.2">
      <c r="A34173" s="34" t="s">
        <v>94666</v>
      </c>
      <c r="B34173" s="34">
        <v>96</v>
      </c>
      <c r="C34173" s="34">
        <v>144</v>
      </c>
      <c r="D34173" s="34">
        <v>139</v>
      </c>
      <c r="E34173" s="34">
        <v>112</v>
      </c>
      <c r="F34173" s="34">
        <v>113</v>
      </c>
      <c r="G34173" s="34">
        <v>159</v>
      </c>
      <c r="H34173" s="34">
        <v>106</v>
      </c>
      <c r="I34173" s="34">
        <v>122</v>
      </c>
      <c r="J34173" s="34">
        <v>112</v>
      </c>
      <c r="K34173" s="34">
        <v>127</v>
      </c>
      <c r="L34173" s="34">
        <v>62</v>
      </c>
      <c r="M34173" s="34">
        <v>111</v>
      </c>
      <c r="N34173" s="34">
        <v>90</v>
      </c>
      <c r="O34173" s="34">
        <v>117</v>
      </c>
      <c r="P34173" s="34">
        <v>109</v>
      </c>
      <c r="Q34173" s="34">
        <v>143</v>
      </c>
      <c r="R34173" s="34">
        <v>157</v>
      </c>
      <c r="S34173" s="34">
        <v>158</v>
      </c>
      <c r="T34173" s="34">
        <v>140</v>
      </c>
      <c r="U34173" s="34">
        <v>134</v>
      </c>
      <c r="V34173" s="34">
        <v>116</v>
      </c>
      <c r="W34173" s="34">
        <v>130</v>
      </c>
      <c r="X34173" s="34">
        <v>157</v>
      </c>
      <c r="Y34173" s="34">
        <v>93</v>
      </c>
      <c r="Z34173" s="34">
        <v>120</v>
      </c>
      <c r="AA34173" s="34">
        <v>125</v>
      </c>
      <c r="AB34173" s="34">
        <v>142</v>
      </c>
      <c r="AC34173" s="34">
        <v>178</v>
      </c>
    </row>
    <row r="34174" spans="1:29" x14ac:dyDescent="0.2">
      <c r="A34174" s="34" t="s">
        <v>94667</v>
      </c>
      <c r="B34174" s="34">
        <v>57</v>
      </c>
      <c r="C34174" s="34">
        <v>32</v>
      </c>
      <c r="D34174" s="34">
        <v>52</v>
      </c>
      <c r="E34174" s="34">
        <v>37</v>
      </c>
      <c r="F34174" s="34">
        <v>56</v>
      </c>
      <c r="G34174" s="34">
        <v>42</v>
      </c>
      <c r="H34174" s="34">
        <v>46</v>
      </c>
      <c r="I34174" s="34">
        <v>44</v>
      </c>
      <c r="J34174" s="34">
        <v>54</v>
      </c>
      <c r="K34174" s="34">
        <v>42</v>
      </c>
      <c r="L34174" s="34">
        <v>37</v>
      </c>
      <c r="M34174" s="34">
        <v>40</v>
      </c>
      <c r="N34174" s="34">
        <v>44</v>
      </c>
      <c r="O34174" s="34">
        <v>36</v>
      </c>
      <c r="P34174" s="34">
        <v>41</v>
      </c>
      <c r="Q34174" s="34">
        <v>52</v>
      </c>
      <c r="R34174" s="34">
        <v>56</v>
      </c>
      <c r="S34174" s="34">
        <v>51</v>
      </c>
      <c r="T34174" s="34">
        <v>40</v>
      </c>
      <c r="U34174" s="34">
        <v>55</v>
      </c>
      <c r="V34174" s="34">
        <v>73</v>
      </c>
      <c r="W34174" s="34">
        <v>43</v>
      </c>
      <c r="X34174" s="34">
        <v>55</v>
      </c>
      <c r="Y34174" s="34">
        <v>38</v>
      </c>
      <c r="Z34174" s="34">
        <v>61</v>
      </c>
      <c r="AA34174" s="34">
        <v>73</v>
      </c>
      <c r="AB34174" s="34">
        <v>46</v>
      </c>
      <c r="AC34174" s="34">
        <v>65</v>
      </c>
    </row>
    <row r="34175" spans="1:29" x14ac:dyDescent="0.2">
      <c r="A34175" s="34" t="s">
        <v>94668</v>
      </c>
      <c r="B34175" s="34">
        <v>100</v>
      </c>
      <c r="C34175" s="34">
        <v>179</v>
      </c>
      <c r="D34175" s="34">
        <v>158</v>
      </c>
      <c r="E34175" s="34">
        <v>176</v>
      </c>
      <c r="F34175" s="34">
        <v>184</v>
      </c>
      <c r="G34175" s="34">
        <v>193</v>
      </c>
      <c r="H34175" s="34">
        <v>160</v>
      </c>
      <c r="I34175" s="34">
        <v>161</v>
      </c>
      <c r="J34175" s="34">
        <v>119</v>
      </c>
      <c r="K34175" s="34">
        <v>195</v>
      </c>
      <c r="L34175" s="34">
        <v>82</v>
      </c>
      <c r="M34175" s="34">
        <v>147</v>
      </c>
      <c r="N34175" s="34">
        <v>103</v>
      </c>
      <c r="O34175" s="34">
        <v>145</v>
      </c>
      <c r="P34175" s="34">
        <v>139</v>
      </c>
      <c r="Q34175" s="34">
        <v>181</v>
      </c>
      <c r="R34175" s="34">
        <v>183</v>
      </c>
      <c r="S34175" s="34">
        <v>219</v>
      </c>
      <c r="T34175" s="34">
        <v>128</v>
      </c>
      <c r="U34175" s="34">
        <v>181</v>
      </c>
      <c r="V34175" s="34">
        <v>164</v>
      </c>
      <c r="W34175" s="34">
        <v>163</v>
      </c>
      <c r="X34175" s="34">
        <v>209</v>
      </c>
      <c r="Y34175" s="34">
        <v>179</v>
      </c>
      <c r="Z34175" s="34">
        <v>187</v>
      </c>
      <c r="AA34175" s="34">
        <v>226</v>
      </c>
      <c r="AB34175" s="34">
        <v>150</v>
      </c>
      <c r="AC34175" s="34">
        <v>255</v>
      </c>
    </row>
    <row r="34176" spans="1:29" x14ac:dyDescent="0.2">
      <c r="A34176" s="34" t="s">
        <v>94669</v>
      </c>
      <c r="B34176" s="34">
        <v>53</v>
      </c>
      <c r="C34176" s="34">
        <v>61</v>
      </c>
      <c r="D34176" s="34">
        <v>79</v>
      </c>
      <c r="E34176" s="34">
        <v>73</v>
      </c>
      <c r="F34176" s="34">
        <v>68</v>
      </c>
      <c r="G34176" s="34">
        <v>56</v>
      </c>
      <c r="H34176" s="34">
        <v>38</v>
      </c>
      <c r="I34176" s="34">
        <v>64</v>
      </c>
      <c r="J34176" s="34">
        <v>53</v>
      </c>
      <c r="K34176" s="34">
        <v>71</v>
      </c>
      <c r="L34176" s="34">
        <v>34</v>
      </c>
      <c r="M34176" s="34">
        <v>51</v>
      </c>
      <c r="N34176" s="34">
        <v>36</v>
      </c>
      <c r="O34176" s="34">
        <v>52</v>
      </c>
      <c r="P34176" s="34">
        <v>39</v>
      </c>
      <c r="Q34176" s="34">
        <v>54</v>
      </c>
      <c r="R34176" s="34">
        <v>71</v>
      </c>
      <c r="S34176" s="34">
        <v>71</v>
      </c>
      <c r="T34176" s="34">
        <v>45</v>
      </c>
      <c r="U34176" s="34">
        <v>47</v>
      </c>
      <c r="V34176" s="34">
        <v>69</v>
      </c>
      <c r="W34176" s="34">
        <v>53</v>
      </c>
      <c r="X34176" s="34">
        <v>56</v>
      </c>
      <c r="Y34176" s="34">
        <v>51</v>
      </c>
      <c r="Z34176" s="34">
        <v>78</v>
      </c>
      <c r="AA34176" s="34">
        <v>84</v>
      </c>
      <c r="AB34176" s="34">
        <v>46</v>
      </c>
      <c r="AC34176" s="34">
        <v>92</v>
      </c>
    </row>
    <row r="34177" spans="1:29" x14ac:dyDescent="0.2">
      <c r="A34177" s="34" t="s">
        <v>94670</v>
      </c>
      <c r="B34177" s="34">
        <v>23</v>
      </c>
      <c r="C34177" s="34">
        <v>52</v>
      </c>
      <c r="D34177" s="34">
        <v>43</v>
      </c>
      <c r="E34177" s="34">
        <v>66</v>
      </c>
      <c r="F34177" s="34">
        <v>39</v>
      </c>
      <c r="G34177" s="34">
        <v>50</v>
      </c>
      <c r="H34177" s="34">
        <v>15</v>
      </c>
      <c r="I34177" s="34">
        <v>57</v>
      </c>
      <c r="J34177" s="34">
        <v>20</v>
      </c>
      <c r="K34177" s="34">
        <v>49</v>
      </c>
      <c r="L34177" s="34">
        <v>15</v>
      </c>
      <c r="M34177" s="34">
        <v>44</v>
      </c>
      <c r="N34177" s="34">
        <v>27</v>
      </c>
      <c r="O34177" s="34">
        <v>32</v>
      </c>
      <c r="P34177" s="34">
        <v>34</v>
      </c>
      <c r="Q34177" s="34">
        <v>41</v>
      </c>
      <c r="R34177" s="34">
        <v>44</v>
      </c>
      <c r="S34177" s="34">
        <v>56</v>
      </c>
      <c r="T34177" s="34">
        <v>16</v>
      </c>
      <c r="U34177" s="34">
        <v>35</v>
      </c>
      <c r="V34177" s="34">
        <v>36</v>
      </c>
      <c r="W34177" s="34">
        <v>24</v>
      </c>
      <c r="X34177" s="34">
        <v>31</v>
      </c>
      <c r="Y34177" s="34">
        <v>31</v>
      </c>
      <c r="Z34177" s="34">
        <v>32</v>
      </c>
      <c r="AA34177" s="34">
        <v>63</v>
      </c>
      <c r="AB34177" s="34">
        <v>29</v>
      </c>
      <c r="AC34177" s="34">
        <v>65</v>
      </c>
    </row>
    <row r="34178" spans="1:29" x14ac:dyDescent="0.2">
      <c r="A34178" s="34" t="s">
        <v>94671</v>
      </c>
      <c r="B34178" s="34">
        <v>78</v>
      </c>
      <c r="C34178" s="34">
        <v>109</v>
      </c>
      <c r="D34178" s="34">
        <v>92</v>
      </c>
      <c r="E34178" s="34">
        <v>161</v>
      </c>
      <c r="F34178" s="34">
        <v>104</v>
      </c>
      <c r="G34178" s="34">
        <v>129</v>
      </c>
      <c r="H34178" s="34">
        <v>95</v>
      </c>
      <c r="I34178" s="34">
        <v>120</v>
      </c>
      <c r="J34178" s="34">
        <v>70</v>
      </c>
      <c r="K34178" s="34">
        <v>127</v>
      </c>
      <c r="L34178" s="34">
        <v>55</v>
      </c>
      <c r="M34178" s="34">
        <v>104</v>
      </c>
      <c r="N34178" s="34">
        <v>77</v>
      </c>
      <c r="O34178" s="34">
        <v>112</v>
      </c>
      <c r="P34178" s="34">
        <v>61</v>
      </c>
      <c r="Q34178" s="34">
        <v>134</v>
      </c>
      <c r="R34178" s="34">
        <v>87</v>
      </c>
      <c r="S34178" s="34">
        <v>174</v>
      </c>
      <c r="T34178" s="34">
        <v>63</v>
      </c>
      <c r="U34178" s="34">
        <v>74</v>
      </c>
      <c r="V34178" s="34">
        <v>90</v>
      </c>
      <c r="W34178" s="34">
        <v>101</v>
      </c>
      <c r="X34178" s="34">
        <v>109</v>
      </c>
      <c r="Y34178" s="34">
        <v>96</v>
      </c>
      <c r="Z34178" s="34">
        <v>96</v>
      </c>
      <c r="AA34178" s="34">
        <v>128</v>
      </c>
      <c r="AB34178" s="34">
        <v>62</v>
      </c>
      <c r="AC34178" s="34">
        <v>117</v>
      </c>
    </row>
    <row r="34179" spans="1:29" x14ac:dyDescent="0.2">
      <c r="A34179" s="34" t="s">
        <v>94672</v>
      </c>
      <c r="B34179" s="34">
        <v>81</v>
      </c>
      <c r="C34179" s="34">
        <v>54</v>
      </c>
      <c r="D34179" s="34">
        <v>86</v>
      </c>
      <c r="E34179" s="34">
        <v>61</v>
      </c>
      <c r="F34179" s="34">
        <v>86</v>
      </c>
      <c r="G34179" s="34">
        <v>78</v>
      </c>
      <c r="H34179" s="34">
        <v>55</v>
      </c>
      <c r="I34179" s="34">
        <v>65</v>
      </c>
      <c r="J34179" s="34">
        <v>56</v>
      </c>
      <c r="K34179" s="34">
        <v>103</v>
      </c>
      <c r="L34179" s="34">
        <v>47</v>
      </c>
      <c r="M34179" s="34">
        <v>52</v>
      </c>
      <c r="N34179" s="34">
        <v>77</v>
      </c>
      <c r="O34179" s="34">
        <v>67</v>
      </c>
      <c r="P34179" s="34">
        <v>48</v>
      </c>
      <c r="Q34179" s="34">
        <v>105</v>
      </c>
      <c r="R34179" s="34">
        <v>90</v>
      </c>
      <c r="S34179" s="34">
        <v>68</v>
      </c>
      <c r="T34179" s="34">
        <v>67</v>
      </c>
      <c r="U34179" s="34">
        <v>65</v>
      </c>
      <c r="V34179" s="34">
        <v>93</v>
      </c>
      <c r="W34179" s="34">
        <v>103</v>
      </c>
      <c r="X34179" s="34">
        <v>117</v>
      </c>
      <c r="Y34179" s="34">
        <v>100</v>
      </c>
      <c r="Z34179" s="34">
        <v>107</v>
      </c>
      <c r="AA34179" s="34">
        <v>91</v>
      </c>
      <c r="AB34179" s="34">
        <v>93</v>
      </c>
      <c r="AC34179" s="34">
        <v>149</v>
      </c>
    </row>
    <row r="34180" spans="1:29" x14ac:dyDescent="0.2">
      <c r="A34180" s="34" t="s">
        <v>94673</v>
      </c>
      <c r="B34180" s="34">
        <v>67</v>
      </c>
      <c r="C34180" s="34">
        <v>80</v>
      </c>
      <c r="D34180" s="34">
        <v>115</v>
      </c>
      <c r="E34180" s="34">
        <v>109</v>
      </c>
      <c r="F34180" s="34">
        <v>65</v>
      </c>
      <c r="G34180" s="34">
        <v>111</v>
      </c>
      <c r="H34180" s="34">
        <v>60</v>
      </c>
      <c r="I34180" s="34">
        <v>57</v>
      </c>
      <c r="J34180" s="34">
        <v>55</v>
      </c>
      <c r="K34180" s="34">
        <v>62</v>
      </c>
      <c r="L34180" s="34">
        <v>34</v>
      </c>
      <c r="M34180" s="34">
        <v>76</v>
      </c>
      <c r="N34180" s="34">
        <v>52</v>
      </c>
      <c r="O34180" s="34">
        <v>72</v>
      </c>
      <c r="P34180" s="34">
        <v>55</v>
      </c>
      <c r="Q34180" s="34">
        <v>83</v>
      </c>
      <c r="R34180" s="34">
        <v>62</v>
      </c>
      <c r="S34180" s="34">
        <v>105</v>
      </c>
      <c r="T34180" s="34">
        <v>37</v>
      </c>
      <c r="U34180" s="34">
        <v>65</v>
      </c>
      <c r="V34180" s="34">
        <v>60</v>
      </c>
      <c r="W34180" s="34">
        <v>62</v>
      </c>
      <c r="X34180" s="34">
        <v>79</v>
      </c>
      <c r="Y34180" s="34">
        <v>45</v>
      </c>
      <c r="Z34180" s="34">
        <v>71</v>
      </c>
      <c r="AA34180" s="34">
        <v>83</v>
      </c>
      <c r="AB34180" s="34">
        <v>45</v>
      </c>
      <c r="AC34180" s="34">
        <v>92</v>
      </c>
    </row>
    <row r="34181" spans="1:29" x14ac:dyDescent="0.2">
      <c r="A34181" s="34" t="s">
        <v>94674</v>
      </c>
      <c r="B34181" s="34">
        <v>109</v>
      </c>
      <c r="C34181" s="34">
        <v>178</v>
      </c>
      <c r="D34181" s="34">
        <v>220</v>
      </c>
      <c r="E34181" s="34">
        <v>201</v>
      </c>
      <c r="F34181" s="34">
        <v>155</v>
      </c>
      <c r="G34181" s="34">
        <v>206</v>
      </c>
      <c r="H34181" s="34">
        <v>149</v>
      </c>
      <c r="I34181" s="34">
        <v>163</v>
      </c>
      <c r="J34181" s="34">
        <v>106</v>
      </c>
      <c r="K34181" s="34">
        <v>209</v>
      </c>
      <c r="L34181" s="34">
        <v>60</v>
      </c>
      <c r="M34181" s="34">
        <v>148</v>
      </c>
      <c r="N34181" s="34">
        <v>123</v>
      </c>
      <c r="O34181" s="34">
        <v>138</v>
      </c>
      <c r="P34181" s="34">
        <v>88</v>
      </c>
      <c r="Q34181" s="34">
        <v>164</v>
      </c>
      <c r="R34181" s="34">
        <v>124</v>
      </c>
      <c r="S34181" s="34">
        <v>222</v>
      </c>
      <c r="T34181" s="34">
        <v>93</v>
      </c>
      <c r="U34181" s="34">
        <v>139</v>
      </c>
      <c r="V34181" s="34">
        <v>186</v>
      </c>
      <c r="W34181" s="34">
        <v>150</v>
      </c>
      <c r="X34181" s="34">
        <v>171</v>
      </c>
      <c r="Y34181" s="34">
        <v>117</v>
      </c>
      <c r="Z34181" s="34">
        <v>212</v>
      </c>
      <c r="AA34181" s="34">
        <v>213</v>
      </c>
      <c r="AB34181" s="34">
        <v>110</v>
      </c>
      <c r="AC34181" s="34">
        <v>253</v>
      </c>
    </row>
    <row r="34182" spans="1:29" x14ac:dyDescent="0.2">
      <c r="A34182" s="34" t="s">
        <v>94675</v>
      </c>
      <c r="B34182" s="34">
        <v>35</v>
      </c>
      <c r="C34182" s="34">
        <v>23</v>
      </c>
      <c r="D34182" s="34">
        <v>30</v>
      </c>
      <c r="E34182" s="34">
        <v>51</v>
      </c>
      <c r="F34182" s="34">
        <v>44</v>
      </c>
      <c r="G34182" s="34">
        <v>30</v>
      </c>
      <c r="H34182" s="34">
        <v>29</v>
      </c>
      <c r="I34182" s="34">
        <v>16</v>
      </c>
      <c r="J34182" s="34">
        <v>14</v>
      </c>
      <c r="K34182" s="34">
        <v>23</v>
      </c>
      <c r="L34182" s="34">
        <v>21</v>
      </c>
      <c r="M34182" s="34">
        <v>30</v>
      </c>
      <c r="N34182" s="34">
        <v>22</v>
      </c>
      <c r="O34182" s="34">
        <v>27</v>
      </c>
      <c r="P34182" s="34">
        <v>27</v>
      </c>
      <c r="Q34182" s="34">
        <v>33</v>
      </c>
      <c r="R34182" s="34">
        <v>28</v>
      </c>
      <c r="S34182" s="34">
        <v>43</v>
      </c>
      <c r="T34182" s="34">
        <v>16</v>
      </c>
      <c r="U34182" s="34">
        <v>17</v>
      </c>
      <c r="V34182" s="34">
        <v>39</v>
      </c>
      <c r="W34182" s="34">
        <v>31</v>
      </c>
      <c r="X34182" s="34">
        <v>42</v>
      </c>
      <c r="Y34182" s="34">
        <v>26</v>
      </c>
      <c r="Z34182" s="34">
        <v>32</v>
      </c>
      <c r="AA34182" s="34">
        <v>45</v>
      </c>
      <c r="AB34182" s="34">
        <v>31</v>
      </c>
      <c r="AC34182" s="34">
        <v>46</v>
      </c>
    </row>
    <row r="34183" spans="1:29" x14ac:dyDescent="0.2">
      <c r="A34183" s="34" t="s">
        <v>94676</v>
      </c>
      <c r="B34183" s="34">
        <v>1184</v>
      </c>
      <c r="C34183" s="34">
        <v>1083</v>
      </c>
      <c r="D34183" s="34">
        <v>1479</v>
      </c>
      <c r="E34183" s="34">
        <v>1237</v>
      </c>
      <c r="F34183" s="34">
        <v>1661</v>
      </c>
      <c r="G34183" s="34">
        <v>1200</v>
      </c>
      <c r="H34183" s="34">
        <v>1640</v>
      </c>
      <c r="I34183" s="34">
        <v>1133</v>
      </c>
      <c r="J34183" s="34">
        <v>1563</v>
      </c>
      <c r="K34183" s="34">
        <v>1375</v>
      </c>
      <c r="L34183" s="34">
        <v>1912</v>
      </c>
      <c r="M34183" s="34">
        <v>1162</v>
      </c>
      <c r="N34183" s="34">
        <v>1451</v>
      </c>
      <c r="O34183" s="34">
        <v>1077</v>
      </c>
      <c r="P34183" s="34">
        <v>1505</v>
      </c>
      <c r="Q34183" s="34">
        <v>1807</v>
      </c>
      <c r="R34183" s="34">
        <v>2218</v>
      </c>
      <c r="S34183" s="34">
        <v>1532</v>
      </c>
      <c r="T34183" s="34">
        <v>2453</v>
      </c>
      <c r="U34183" s="34">
        <v>1554</v>
      </c>
      <c r="V34183" s="34">
        <v>2145</v>
      </c>
      <c r="W34183" s="34">
        <v>2106</v>
      </c>
      <c r="X34183" s="34">
        <v>1996</v>
      </c>
      <c r="Y34183" s="34">
        <v>2080</v>
      </c>
      <c r="Z34183" s="34">
        <v>1614</v>
      </c>
      <c r="AA34183" s="34">
        <v>1688</v>
      </c>
      <c r="AB34183" s="34">
        <v>2736</v>
      </c>
      <c r="AC34183" s="34">
        <v>2327</v>
      </c>
    </row>
    <row r="34184" spans="1:29" x14ac:dyDescent="0.2">
      <c r="A34184" s="34" t="s">
        <v>94677</v>
      </c>
      <c r="B34184" s="34">
        <v>74</v>
      </c>
      <c r="C34184" s="34">
        <v>60</v>
      </c>
      <c r="D34184" s="34">
        <v>53</v>
      </c>
      <c r="E34184" s="34">
        <v>80</v>
      </c>
      <c r="F34184" s="34">
        <v>36</v>
      </c>
      <c r="G34184" s="34">
        <v>56</v>
      </c>
      <c r="H34184" s="34">
        <v>46</v>
      </c>
      <c r="I34184" s="34">
        <v>73</v>
      </c>
      <c r="J34184" s="34">
        <v>45</v>
      </c>
      <c r="K34184" s="34">
        <v>63</v>
      </c>
      <c r="L34184" s="34">
        <v>23</v>
      </c>
      <c r="M34184" s="34">
        <v>54</v>
      </c>
      <c r="N34184" s="34">
        <v>42</v>
      </c>
      <c r="O34184" s="34">
        <v>48</v>
      </c>
      <c r="P34184" s="34">
        <v>56</v>
      </c>
      <c r="Q34184" s="34">
        <v>50</v>
      </c>
      <c r="R34184" s="34">
        <v>69</v>
      </c>
      <c r="S34184" s="34">
        <v>75</v>
      </c>
      <c r="T34184" s="34">
        <v>43</v>
      </c>
      <c r="U34184" s="34">
        <v>61</v>
      </c>
      <c r="V34184" s="34">
        <v>50</v>
      </c>
      <c r="W34184" s="34">
        <v>67</v>
      </c>
      <c r="X34184" s="34">
        <v>84</v>
      </c>
      <c r="Y34184" s="34">
        <v>53</v>
      </c>
      <c r="Z34184" s="34">
        <v>73</v>
      </c>
      <c r="AA34184" s="34">
        <v>89</v>
      </c>
      <c r="AB34184" s="34">
        <v>43</v>
      </c>
      <c r="AC34184" s="34">
        <v>100</v>
      </c>
    </row>
    <row r="34185" spans="1:29" x14ac:dyDescent="0.2">
      <c r="A34185" s="34" t="s">
        <v>94678</v>
      </c>
      <c r="B34185" s="34">
        <v>92</v>
      </c>
      <c r="C34185" s="34">
        <v>157</v>
      </c>
      <c r="D34185" s="34">
        <v>163</v>
      </c>
      <c r="E34185" s="34">
        <v>161</v>
      </c>
      <c r="F34185" s="34">
        <v>103</v>
      </c>
      <c r="G34185" s="34">
        <v>119</v>
      </c>
      <c r="H34185" s="34">
        <v>72</v>
      </c>
      <c r="I34185" s="34">
        <v>150</v>
      </c>
      <c r="J34185" s="34">
        <v>81</v>
      </c>
      <c r="K34185" s="34">
        <v>162</v>
      </c>
      <c r="L34185" s="34">
        <v>36</v>
      </c>
      <c r="M34185" s="34">
        <v>123</v>
      </c>
      <c r="N34185" s="34">
        <v>92</v>
      </c>
      <c r="O34185" s="34">
        <v>110</v>
      </c>
      <c r="P34185" s="34">
        <v>86</v>
      </c>
      <c r="Q34185" s="34">
        <v>142</v>
      </c>
      <c r="R34185" s="34">
        <v>100</v>
      </c>
      <c r="S34185" s="34">
        <v>164</v>
      </c>
      <c r="T34185" s="34">
        <v>67</v>
      </c>
      <c r="U34185" s="34">
        <v>119</v>
      </c>
      <c r="V34185" s="34">
        <v>112</v>
      </c>
      <c r="W34185" s="34">
        <v>96</v>
      </c>
      <c r="X34185" s="34">
        <v>123</v>
      </c>
      <c r="Y34185" s="34">
        <v>97</v>
      </c>
      <c r="Z34185" s="34">
        <v>114</v>
      </c>
      <c r="AA34185" s="34">
        <v>166</v>
      </c>
      <c r="AB34185" s="34">
        <v>83</v>
      </c>
      <c r="AC34185" s="34">
        <v>172</v>
      </c>
    </row>
    <row r="34186" spans="1:29" x14ac:dyDescent="0.2">
      <c r="A34186" s="34" t="s">
        <v>94679</v>
      </c>
      <c r="B34186" s="34">
        <v>91</v>
      </c>
      <c r="C34186" s="34">
        <v>104</v>
      </c>
      <c r="D34186" s="34">
        <v>142</v>
      </c>
      <c r="E34186" s="34">
        <v>142</v>
      </c>
      <c r="F34186" s="34">
        <v>101</v>
      </c>
      <c r="G34186" s="34">
        <v>96</v>
      </c>
      <c r="H34186" s="34">
        <v>96</v>
      </c>
      <c r="I34186" s="34">
        <v>98</v>
      </c>
      <c r="J34186" s="34">
        <v>99</v>
      </c>
      <c r="K34186" s="34">
        <v>84</v>
      </c>
      <c r="L34186" s="34">
        <v>77</v>
      </c>
      <c r="M34186" s="34">
        <v>93</v>
      </c>
      <c r="N34186" s="34">
        <v>80</v>
      </c>
      <c r="O34186" s="34">
        <v>79</v>
      </c>
      <c r="P34186" s="34">
        <v>107</v>
      </c>
      <c r="Q34186" s="34">
        <v>114</v>
      </c>
      <c r="R34186" s="34">
        <v>140</v>
      </c>
      <c r="S34186" s="34">
        <v>129</v>
      </c>
      <c r="T34186" s="34">
        <v>91</v>
      </c>
      <c r="U34186" s="34">
        <v>112</v>
      </c>
      <c r="V34186" s="34">
        <v>140</v>
      </c>
      <c r="W34186" s="34">
        <v>112</v>
      </c>
      <c r="X34186" s="34">
        <v>144</v>
      </c>
      <c r="Y34186" s="34">
        <v>106</v>
      </c>
      <c r="Z34186" s="34">
        <v>126</v>
      </c>
      <c r="AA34186" s="34">
        <v>126</v>
      </c>
      <c r="AB34186" s="34">
        <v>119</v>
      </c>
      <c r="AC34186" s="34">
        <v>179</v>
      </c>
    </row>
    <row r="34187" spans="1:29" x14ac:dyDescent="0.2">
      <c r="A34187" s="34" t="s">
        <v>94680</v>
      </c>
      <c r="B34187" s="34">
        <v>35</v>
      </c>
      <c r="C34187" s="34">
        <v>68</v>
      </c>
      <c r="D34187" s="34">
        <v>54</v>
      </c>
      <c r="E34187" s="34">
        <v>71</v>
      </c>
      <c r="F34187" s="34">
        <v>59</v>
      </c>
      <c r="G34187" s="34">
        <v>72</v>
      </c>
      <c r="H34187" s="34">
        <v>23</v>
      </c>
      <c r="I34187" s="34">
        <v>23</v>
      </c>
      <c r="J34187" s="34">
        <v>21</v>
      </c>
      <c r="K34187" s="34">
        <v>61</v>
      </c>
      <c r="L34187" s="34">
        <v>15</v>
      </c>
      <c r="M34187" s="34">
        <v>55</v>
      </c>
      <c r="N34187" s="34">
        <v>33</v>
      </c>
      <c r="O34187" s="34">
        <v>32</v>
      </c>
      <c r="P34187" s="34">
        <v>50</v>
      </c>
      <c r="Q34187" s="34">
        <v>54</v>
      </c>
      <c r="R34187" s="34">
        <v>37</v>
      </c>
      <c r="S34187" s="34">
        <v>61</v>
      </c>
      <c r="T34187" s="34">
        <v>32</v>
      </c>
      <c r="U34187" s="34">
        <v>51</v>
      </c>
      <c r="V34187" s="34">
        <v>27</v>
      </c>
      <c r="W34187" s="34">
        <v>35</v>
      </c>
      <c r="X34187" s="34">
        <v>72</v>
      </c>
      <c r="Y34187" s="34">
        <v>35</v>
      </c>
      <c r="Z34187" s="34">
        <v>62</v>
      </c>
      <c r="AA34187" s="34">
        <v>64</v>
      </c>
      <c r="AB34187" s="34">
        <v>25</v>
      </c>
      <c r="AC34187" s="34">
        <v>87</v>
      </c>
    </row>
    <row r="34188" spans="1:29" x14ac:dyDescent="0.2">
      <c r="A34188" s="34" t="s">
        <v>94681</v>
      </c>
      <c r="B34188" s="34">
        <v>52</v>
      </c>
      <c r="C34188" s="34">
        <v>100</v>
      </c>
      <c r="D34188" s="34">
        <v>106</v>
      </c>
      <c r="E34188" s="34">
        <v>95</v>
      </c>
      <c r="F34188" s="34">
        <v>63</v>
      </c>
      <c r="G34188" s="34">
        <v>85</v>
      </c>
      <c r="H34188" s="34">
        <v>62</v>
      </c>
      <c r="I34188" s="34">
        <v>88</v>
      </c>
      <c r="J34188" s="34">
        <v>60</v>
      </c>
      <c r="K34188" s="34">
        <v>90</v>
      </c>
      <c r="L34188" s="34">
        <v>31</v>
      </c>
      <c r="M34188" s="34">
        <v>100</v>
      </c>
      <c r="N34188" s="34">
        <v>54</v>
      </c>
      <c r="O34188" s="34">
        <v>62</v>
      </c>
      <c r="P34188" s="34">
        <v>60</v>
      </c>
      <c r="Q34188" s="34">
        <v>112</v>
      </c>
      <c r="R34188" s="34">
        <v>65</v>
      </c>
      <c r="S34188" s="34">
        <v>98</v>
      </c>
      <c r="T34188" s="34">
        <v>39</v>
      </c>
      <c r="U34188" s="34">
        <v>59</v>
      </c>
      <c r="V34188" s="34">
        <v>57</v>
      </c>
      <c r="W34188" s="34">
        <v>83</v>
      </c>
      <c r="X34188" s="34">
        <v>79</v>
      </c>
      <c r="Y34188" s="34">
        <v>63</v>
      </c>
      <c r="Z34188" s="34">
        <v>59</v>
      </c>
      <c r="AA34188" s="34">
        <v>103</v>
      </c>
      <c r="AB34188" s="34">
        <v>65</v>
      </c>
      <c r="AC34188" s="34">
        <v>114</v>
      </c>
    </row>
    <row r="34189" spans="1:29" x14ac:dyDescent="0.2">
      <c r="A34189" s="34" t="s">
        <v>94682</v>
      </c>
      <c r="B34189" s="34">
        <v>76</v>
      </c>
      <c r="C34189" s="34">
        <v>83</v>
      </c>
      <c r="D34189" s="34">
        <v>160</v>
      </c>
      <c r="E34189" s="34">
        <v>122</v>
      </c>
      <c r="F34189" s="34">
        <v>161</v>
      </c>
      <c r="G34189" s="34">
        <v>135</v>
      </c>
      <c r="H34189" s="34">
        <v>180</v>
      </c>
      <c r="I34189" s="34">
        <v>108</v>
      </c>
      <c r="J34189" s="34">
        <v>130</v>
      </c>
      <c r="K34189" s="34">
        <v>111</v>
      </c>
      <c r="L34189" s="34">
        <v>119</v>
      </c>
      <c r="M34189" s="34">
        <v>84</v>
      </c>
      <c r="N34189" s="34">
        <v>126</v>
      </c>
      <c r="O34189" s="34">
        <v>99</v>
      </c>
      <c r="P34189" s="34">
        <v>166</v>
      </c>
      <c r="Q34189" s="34">
        <v>139</v>
      </c>
      <c r="R34189" s="34">
        <v>177</v>
      </c>
      <c r="S34189" s="34">
        <v>123</v>
      </c>
      <c r="T34189" s="34">
        <v>163</v>
      </c>
      <c r="U34189" s="34">
        <v>90</v>
      </c>
      <c r="V34189" s="34">
        <v>155</v>
      </c>
      <c r="W34189" s="34">
        <v>159</v>
      </c>
      <c r="X34189" s="34">
        <v>148</v>
      </c>
      <c r="Y34189" s="34">
        <v>99</v>
      </c>
      <c r="Z34189" s="34">
        <v>140</v>
      </c>
      <c r="AA34189" s="34">
        <v>159</v>
      </c>
      <c r="AB34189" s="34">
        <v>174</v>
      </c>
      <c r="AC34189" s="34">
        <v>175</v>
      </c>
    </row>
    <row r="34190" spans="1:29" x14ac:dyDescent="0.2">
      <c r="A34190" s="34" t="s">
        <v>94683</v>
      </c>
      <c r="B34190" s="34">
        <v>65</v>
      </c>
      <c r="C34190" s="34">
        <v>31</v>
      </c>
      <c r="D34190" s="34">
        <v>56</v>
      </c>
      <c r="E34190" s="34">
        <v>66</v>
      </c>
      <c r="F34190" s="34">
        <v>47</v>
      </c>
      <c r="G34190" s="34">
        <v>26</v>
      </c>
      <c r="H34190" s="34">
        <v>30</v>
      </c>
      <c r="I34190" s="34">
        <v>44</v>
      </c>
      <c r="J34190" s="34">
        <v>47</v>
      </c>
      <c r="K34190" s="34">
        <v>52</v>
      </c>
      <c r="L34190" s="34">
        <v>33</v>
      </c>
      <c r="M34190" s="34">
        <v>57</v>
      </c>
      <c r="N34190" s="34">
        <v>42</v>
      </c>
      <c r="O34190" s="34">
        <v>48</v>
      </c>
      <c r="P34190" s="34">
        <v>57</v>
      </c>
      <c r="Q34190" s="34">
        <v>66</v>
      </c>
      <c r="R34190" s="34">
        <v>70</v>
      </c>
      <c r="S34190" s="34">
        <v>49</v>
      </c>
      <c r="T34190" s="34">
        <v>37</v>
      </c>
      <c r="U34190" s="34">
        <v>27</v>
      </c>
      <c r="V34190" s="34">
        <v>58</v>
      </c>
      <c r="W34190" s="34">
        <v>40</v>
      </c>
      <c r="X34190" s="34">
        <v>58</v>
      </c>
      <c r="Y34190" s="34">
        <v>44</v>
      </c>
      <c r="Z34190" s="34">
        <v>46</v>
      </c>
      <c r="AA34190" s="34">
        <v>86</v>
      </c>
      <c r="AB34190" s="34">
        <v>53</v>
      </c>
      <c r="AC34190" s="34">
        <v>54</v>
      </c>
    </row>
    <row r="34191" spans="1:29" x14ac:dyDescent="0.2">
      <c r="A34191" s="34" t="s">
        <v>94684</v>
      </c>
      <c r="B34191" s="34">
        <v>102</v>
      </c>
      <c r="C34191" s="34">
        <v>144</v>
      </c>
      <c r="D34191" s="34">
        <v>215</v>
      </c>
      <c r="E34191" s="34">
        <v>224</v>
      </c>
      <c r="F34191" s="34">
        <v>198</v>
      </c>
      <c r="G34191" s="34">
        <v>168</v>
      </c>
      <c r="H34191" s="34">
        <v>114</v>
      </c>
      <c r="I34191" s="34">
        <v>162</v>
      </c>
      <c r="J34191" s="34">
        <v>124</v>
      </c>
      <c r="K34191" s="34">
        <v>178</v>
      </c>
      <c r="L34191" s="34">
        <v>55</v>
      </c>
      <c r="M34191" s="34">
        <v>163</v>
      </c>
      <c r="N34191" s="34">
        <v>143</v>
      </c>
      <c r="O34191" s="34">
        <v>166</v>
      </c>
      <c r="P34191" s="34">
        <v>157</v>
      </c>
      <c r="Q34191" s="34">
        <v>177</v>
      </c>
      <c r="R34191" s="34">
        <v>154</v>
      </c>
      <c r="S34191" s="34">
        <v>240</v>
      </c>
      <c r="T34191" s="34">
        <v>76</v>
      </c>
      <c r="U34191" s="34">
        <v>113</v>
      </c>
      <c r="V34191" s="34">
        <v>201</v>
      </c>
      <c r="W34191" s="34">
        <v>109</v>
      </c>
      <c r="X34191" s="34">
        <v>217</v>
      </c>
      <c r="Y34191" s="34">
        <v>101</v>
      </c>
      <c r="Z34191" s="34">
        <v>170</v>
      </c>
      <c r="AA34191" s="34">
        <v>200</v>
      </c>
      <c r="AB34191" s="34">
        <v>103</v>
      </c>
      <c r="AC34191" s="34">
        <v>277</v>
      </c>
    </row>
    <row r="34192" spans="1:29" x14ac:dyDescent="0.2">
      <c r="A34192" s="34" t="s">
        <v>94685</v>
      </c>
      <c r="B34192" s="34">
        <v>20</v>
      </c>
      <c r="C34192" s="34">
        <v>61</v>
      </c>
      <c r="D34192" s="34">
        <v>34</v>
      </c>
      <c r="E34192" s="34">
        <v>37</v>
      </c>
      <c r="F34192" s="34">
        <v>57</v>
      </c>
      <c r="G34192" s="34">
        <v>97</v>
      </c>
      <c r="H34192" s="34">
        <v>22</v>
      </c>
      <c r="I34192" s="34">
        <v>46</v>
      </c>
      <c r="J34192" s="34">
        <v>32</v>
      </c>
      <c r="K34192" s="34">
        <v>33</v>
      </c>
      <c r="L34192" s="34">
        <v>23</v>
      </c>
      <c r="M34192" s="34">
        <v>29</v>
      </c>
      <c r="N34192" s="34">
        <v>30</v>
      </c>
      <c r="O34192" s="34">
        <v>36</v>
      </c>
      <c r="P34192" s="34">
        <v>27</v>
      </c>
      <c r="Q34192" s="34">
        <v>33</v>
      </c>
      <c r="R34192" s="34">
        <v>34</v>
      </c>
      <c r="S34192" s="34">
        <v>61</v>
      </c>
      <c r="T34192" s="34">
        <v>20</v>
      </c>
      <c r="U34192" s="34">
        <v>33</v>
      </c>
      <c r="V34192" s="34">
        <v>50</v>
      </c>
      <c r="W34192" s="34">
        <v>18</v>
      </c>
      <c r="X34192" s="34">
        <v>38</v>
      </c>
      <c r="Y34192" s="34">
        <v>19</v>
      </c>
      <c r="Z34192" s="34">
        <v>30</v>
      </c>
      <c r="AA34192" s="34">
        <v>46</v>
      </c>
      <c r="AB34192" s="34">
        <v>34</v>
      </c>
      <c r="AC34192" s="34">
        <v>51</v>
      </c>
    </row>
    <row r="34193" spans="1:29" x14ac:dyDescent="0.2">
      <c r="A34193" s="34" t="s">
        <v>94686</v>
      </c>
      <c r="B34193" s="34">
        <v>69</v>
      </c>
      <c r="C34193" s="34">
        <v>110</v>
      </c>
      <c r="D34193" s="34">
        <v>118</v>
      </c>
      <c r="E34193" s="34">
        <v>96</v>
      </c>
      <c r="F34193" s="34">
        <v>78</v>
      </c>
      <c r="G34193" s="34">
        <v>109</v>
      </c>
      <c r="H34193" s="34">
        <v>77</v>
      </c>
      <c r="I34193" s="34">
        <v>108</v>
      </c>
      <c r="J34193" s="34">
        <v>46</v>
      </c>
      <c r="K34193" s="34">
        <v>113</v>
      </c>
      <c r="L34193" s="34">
        <v>56</v>
      </c>
      <c r="M34193" s="34">
        <v>54</v>
      </c>
      <c r="N34193" s="34">
        <v>63</v>
      </c>
      <c r="O34193" s="34">
        <v>95</v>
      </c>
      <c r="P34193" s="34">
        <v>84</v>
      </c>
      <c r="Q34193" s="34">
        <v>136</v>
      </c>
      <c r="R34193" s="34">
        <v>133</v>
      </c>
      <c r="S34193" s="34">
        <v>149</v>
      </c>
      <c r="T34193" s="34">
        <v>60</v>
      </c>
      <c r="U34193" s="34">
        <v>92</v>
      </c>
      <c r="V34193" s="34">
        <v>112</v>
      </c>
      <c r="W34193" s="34">
        <v>78</v>
      </c>
      <c r="X34193" s="34">
        <v>160</v>
      </c>
      <c r="Y34193" s="34">
        <v>64</v>
      </c>
      <c r="Z34193" s="34">
        <v>130</v>
      </c>
      <c r="AA34193" s="34">
        <v>131</v>
      </c>
      <c r="AB34193" s="34">
        <v>88</v>
      </c>
      <c r="AC34193" s="34">
        <v>178</v>
      </c>
    </row>
    <row r="34194" spans="1:29" x14ac:dyDescent="0.2">
      <c r="A34194" s="34" t="s">
        <v>94687</v>
      </c>
      <c r="B34194" s="34">
        <v>83</v>
      </c>
      <c r="C34194" s="34">
        <v>58</v>
      </c>
      <c r="D34194" s="34">
        <v>82</v>
      </c>
      <c r="E34194" s="34">
        <v>52</v>
      </c>
      <c r="F34194" s="34">
        <v>76</v>
      </c>
      <c r="G34194" s="34">
        <v>76</v>
      </c>
      <c r="H34194" s="34">
        <v>66</v>
      </c>
      <c r="I34194" s="34">
        <v>52</v>
      </c>
      <c r="J34194" s="34">
        <v>64</v>
      </c>
      <c r="K34194" s="34">
        <v>63</v>
      </c>
      <c r="L34194" s="34">
        <v>45</v>
      </c>
      <c r="M34194" s="34">
        <v>51</v>
      </c>
      <c r="N34194" s="34">
        <v>76</v>
      </c>
      <c r="O34194" s="34">
        <v>61</v>
      </c>
      <c r="P34194" s="34">
        <v>68</v>
      </c>
      <c r="Q34194" s="34">
        <v>84</v>
      </c>
      <c r="R34194" s="34">
        <v>64</v>
      </c>
      <c r="S34194" s="34">
        <v>83</v>
      </c>
      <c r="T34194" s="34">
        <v>72</v>
      </c>
      <c r="U34194" s="34">
        <v>44</v>
      </c>
      <c r="V34194" s="34">
        <v>98</v>
      </c>
      <c r="W34194" s="34">
        <v>67</v>
      </c>
      <c r="X34194" s="34">
        <v>105</v>
      </c>
      <c r="Y34194" s="34">
        <v>61</v>
      </c>
      <c r="Z34194" s="34">
        <v>95</v>
      </c>
      <c r="AA34194" s="34">
        <v>63</v>
      </c>
      <c r="AB34194" s="34">
        <v>74</v>
      </c>
      <c r="AC34194" s="34">
        <v>123</v>
      </c>
    </row>
    <row r="34195" spans="1:29" x14ac:dyDescent="0.2">
      <c r="A34195" s="34" t="s">
        <v>94688</v>
      </c>
      <c r="B34195" s="34">
        <v>66</v>
      </c>
      <c r="C34195" s="34">
        <v>105</v>
      </c>
      <c r="D34195" s="34">
        <v>78</v>
      </c>
      <c r="E34195" s="34">
        <v>109</v>
      </c>
      <c r="F34195" s="34">
        <v>62</v>
      </c>
      <c r="G34195" s="34">
        <v>97</v>
      </c>
      <c r="H34195" s="34">
        <v>44</v>
      </c>
      <c r="I34195" s="34">
        <v>101</v>
      </c>
      <c r="J34195" s="34">
        <v>68</v>
      </c>
      <c r="K34195" s="34">
        <v>91</v>
      </c>
      <c r="L34195" s="34">
        <v>46</v>
      </c>
      <c r="M34195" s="34">
        <v>47</v>
      </c>
      <c r="N34195" s="34">
        <v>44</v>
      </c>
      <c r="O34195" s="34">
        <v>55</v>
      </c>
      <c r="P34195" s="34">
        <v>57</v>
      </c>
      <c r="Q34195" s="34">
        <v>114</v>
      </c>
      <c r="R34195" s="34">
        <v>76</v>
      </c>
      <c r="S34195" s="34">
        <v>96</v>
      </c>
      <c r="T34195" s="34">
        <v>43</v>
      </c>
      <c r="U34195" s="34">
        <v>84</v>
      </c>
      <c r="V34195" s="34">
        <v>116</v>
      </c>
      <c r="W34195" s="34">
        <v>101</v>
      </c>
      <c r="X34195" s="34">
        <v>111</v>
      </c>
      <c r="Y34195" s="34">
        <v>77</v>
      </c>
      <c r="Z34195" s="34">
        <v>84</v>
      </c>
      <c r="AA34195" s="34">
        <v>80</v>
      </c>
      <c r="AB34195" s="34">
        <v>102</v>
      </c>
      <c r="AC34195" s="34">
        <v>128</v>
      </c>
    </row>
    <row r="34196" spans="1:29" x14ac:dyDescent="0.2">
      <c r="A34196" s="34" t="s">
        <v>94689</v>
      </c>
      <c r="B34196" s="34">
        <v>63</v>
      </c>
      <c r="C34196" s="34">
        <v>95</v>
      </c>
      <c r="D34196" s="34">
        <v>90</v>
      </c>
      <c r="E34196" s="34">
        <v>93</v>
      </c>
      <c r="F34196" s="34">
        <v>75</v>
      </c>
      <c r="G34196" s="34">
        <v>155</v>
      </c>
      <c r="H34196" s="34">
        <v>70</v>
      </c>
      <c r="I34196" s="34">
        <v>100</v>
      </c>
      <c r="J34196" s="34">
        <v>57</v>
      </c>
      <c r="K34196" s="34">
        <v>126</v>
      </c>
      <c r="L34196" s="34">
        <v>46</v>
      </c>
      <c r="M34196" s="34">
        <v>99</v>
      </c>
      <c r="N34196" s="34">
        <v>75</v>
      </c>
      <c r="O34196" s="34">
        <v>91</v>
      </c>
      <c r="P34196" s="34">
        <v>99</v>
      </c>
      <c r="Q34196" s="34">
        <v>134</v>
      </c>
      <c r="R34196" s="34">
        <v>90</v>
      </c>
      <c r="S34196" s="34">
        <v>91</v>
      </c>
      <c r="T34196" s="34">
        <v>57</v>
      </c>
      <c r="U34196" s="34">
        <v>91</v>
      </c>
      <c r="V34196" s="34">
        <v>50</v>
      </c>
      <c r="W34196" s="34">
        <v>105</v>
      </c>
      <c r="X34196" s="34">
        <v>101</v>
      </c>
      <c r="Y34196" s="34">
        <v>82</v>
      </c>
      <c r="Z34196" s="34">
        <v>86</v>
      </c>
      <c r="AA34196" s="34">
        <v>81</v>
      </c>
      <c r="AB34196" s="34">
        <v>61</v>
      </c>
      <c r="AC34196" s="34">
        <v>139</v>
      </c>
    </row>
    <row r="34197" spans="1:29" x14ac:dyDescent="0.2">
      <c r="A34197" s="34" t="s">
        <v>94690</v>
      </c>
      <c r="B34197" s="34">
        <v>110</v>
      </c>
      <c r="C34197" s="34">
        <v>91</v>
      </c>
      <c r="D34197" s="34">
        <v>127</v>
      </c>
      <c r="E34197" s="34">
        <v>91</v>
      </c>
      <c r="F34197" s="34">
        <v>125</v>
      </c>
      <c r="G34197" s="34">
        <v>157</v>
      </c>
      <c r="H34197" s="34">
        <v>156</v>
      </c>
      <c r="I34197" s="34">
        <v>95</v>
      </c>
      <c r="J34197" s="34">
        <v>95</v>
      </c>
      <c r="K34197" s="34">
        <v>108</v>
      </c>
      <c r="L34197" s="34">
        <v>95</v>
      </c>
      <c r="M34197" s="34">
        <v>105</v>
      </c>
      <c r="N34197" s="34">
        <v>89</v>
      </c>
      <c r="O34197" s="34">
        <v>130</v>
      </c>
      <c r="P34197" s="34">
        <v>118</v>
      </c>
      <c r="Q34197" s="34">
        <v>131</v>
      </c>
      <c r="R34197" s="34">
        <v>112</v>
      </c>
      <c r="S34197" s="34">
        <v>181</v>
      </c>
      <c r="T34197" s="34">
        <v>116</v>
      </c>
      <c r="U34197" s="34">
        <v>88</v>
      </c>
      <c r="V34197" s="34">
        <v>111</v>
      </c>
      <c r="W34197" s="34">
        <v>82</v>
      </c>
      <c r="X34197" s="34">
        <v>140</v>
      </c>
      <c r="Y34197" s="34">
        <v>110</v>
      </c>
      <c r="Z34197" s="34">
        <v>103</v>
      </c>
      <c r="AA34197" s="34">
        <v>134</v>
      </c>
      <c r="AB34197" s="34">
        <v>131</v>
      </c>
      <c r="AC34197" s="34">
        <v>178</v>
      </c>
    </row>
    <row r="34198" spans="1:29" x14ac:dyDescent="0.2">
      <c r="A34198" s="34" t="s">
        <v>94691</v>
      </c>
      <c r="B34198" s="34">
        <v>66</v>
      </c>
      <c r="C34198" s="34">
        <v>94</v>
      </c>
      <c r="D34198" s="34">
        <v>138</v>
      </c>
      <c r="E34198" s="34">
        <v>108</v>
      </c>
      <c r="F34198" s="34">
        <v>120</v>
      </c>
      <c r="G34198" s="34">
        <v>124</v>
      </c>
      <c r="H34198" s="34">
        <v>121</v>
      </c>
      <c r="I34198" s="34">
        <v>84</v>
      </c>
      <c r="J34198" s="34">
        <v>118</v>
      </c>
      <c r="K34198" s="34">
        <v>128</v>
      </c>
      <c r="L34198" s="34">
        <v>54</v>
      </c>
      <c r="M34198" s="34">
        <v>100</v>
      </c>
      <c r="N34198" s="34">
        <v>71</v>
      </c>
      <c r="O34198" s="34">
        <v>65</v>
      </c>
      <c r="P34198" s="34">
        <v>89</v>
      </c>
      <c r="Q34198" s="34">
        <v>95</v>
      </c>
      <c r="R34198" s="34">
        <v>81</v>
      </c>
      <c r="S34198" s="34">
        <v>124</v>
      </c>
      <c r="T34198" s="34">
        <v>79</v>
      </c>
      <c r="U34198" s="34">
        <v>85</v>
      </c>
      <c r="V34198" s="34">
        <v>118</v>
      </c>
      <c r="W34198" s="34">
        <v>117</v>
      </c>
      <c r="X34198" s="34">
        <v>141</v>
      </c>
      <c r="Y34198" s="34">
        <v>80</v>
      </c>
      <c r="Z34198" s="34">
        <v>106</v>
      </c>
      <c r="AA34198" s="34">
        <v>136</v>
      </c>
      <c r="AB34198" s="34">
        <v>126</v>
      </c>
      <c r="AC34198" s="34">
        <v>183</v>
      </c>
    </row>
    <row r="34199" spans="1:29" x14ac:dyDescent="0.2">
      <c r="A34199" s="34" t="s">
        <v>94692</v>
      </c>
      <c r="B34199" s="34">
        <v>91</v>
      </c>
      <c r="C34199" s="34">
        <v>113</v>
      </c>
      <c r="D34199" s="34">
        <v>176</v>
      </c>
      <c r="E34199" s="34">
        <v>143</v>
      </c>
      <c r="F34199" s="34">
        <v>131</v>
      </c>
      <c r="G34199" s="34">
        <v>106</v>
      </c>
      <c r="H34199" s="34">
        <v>123</v>
      </c>
      <c r="I34199" s="34">
        <v>127</v>
      </c>
      <c r="J34199" s="34">
        <v>119</v>
      </c>
      <c r="K34199" s="34">
        <v>131</v>
      </c>
      <c r="L34199" s="34">
        <v>85</v>
      </c>
      <c r="M34199" s="34">
        <v>108</v>
      </c>
      <c r="N34199" s="34">
        <v>112</v>
      </c>
      <c r="O34199" s="34">
        <v>108</v>
      </c>
      <c r="P34199" s="34">
        <v>99</v>
      </c>
      <c r="Q34199" s="34">
        <v>153</v>
      </c>
      <c r="R34199" s="34">
        <v>139</v>
      </c>
      <c r="S34199" s="34">
        <v>142</v>
      </c>
      <c r="T34199" s="34">
        <v>115</v>
      </c>
      <c r="U34199" s="34">
        <v>114</v>
      </c>
      <c r="V34199" s="34">
        <v>116</v>
      </c>
      <c r="W34199" s="34">
        <v>113</v>
      </c>
      <c r="X34199" s="34">
        <v>163</v>
      </c>
      <c r="Y34199" s="34">
        <v>145</v>
      </c>
      <c r="Z34199" s="34">
        <v>125</v>
      </c>
      <c r="AA34199" s="34">
        <v>141</v>
      </c>
      <c r="AB34199" s="34">
        <v>105</v>
      </c>
      <c r="AC34199" s="34">
        <v>247</v>
      </c>
    </row>
    <row r="34200" spans="1:29" x14ac:dyDescent="0.2">
      <c r="A34200" s="34" t="s">
        <v>94693</v>
      </c>
      <c r="B34200" s="34">
        <v>32</v>
      </c>
      <c r="C34200" s="34">
        <v>37</v>
      </c>
      <c r="D34200" s="34">
        <v>58</v>
      </c>
      <c r="E34200" s="34">
        <v>78</v>
      </c>
      <c r="F34200" s="34">
        <v>45</v>
      </c>
      <c r="G34200" s="34">
        <v>69</v>
      </c>
      <c r="H34200" s="34">
        <v>27</v>
      </c>
      <c r="I34200" s="34">
        <v>57</v>
      </c>
      <c r="J34200" s="34">
        <v>38</v>
      </c>
      <c r="K34200" s="34">
        <v>85</v>
      </c>
      <c r="L34200" s="34">
        <v>32</v>
      </c>
      <c r="M34200" s="34">
        <v>52</v>
      </c>
      <c r="N34200" s="34">
        <v>38</v>
      </c>
      <c r="O34200" s="34">
        <v>55</v>
      </c>
      <c r="P34200" s="34">
        <v>29</v>
      </c>
      <c r="Q34200" s="34">
        <v>47</v>
      </c>
      <c r="R34200" s="34">
        <v>51</v>
      </c>
      <c r="S34200" s="34">
        <v>70</v>
      </c>
      <c r="T34200" s="34">
        <v>39</v>
      </c>
      <c r="U34200" s="34">
        <v>45</v>
      </c>
      <c r="V34200" s="34">
        <v>51</v>
      </c>
      <c r="W34200" s="34">
        <v>48</v>
      </c>
      <c r="X34200" s="34">
        <v>73</v>
      </c>
      <c r="Y34200" s="34">
        <v>64</v>
      </c>
      <c r="Z34200" s="34">
        <v>60</v>
      </c>
      <c r="AA34200" s="34">
        <v>77</v>
      </c>
      <c r="AB34200" s="34">
        <v>52</v>
      </c>
      <c r="AC34200" s="34">
        <v>102</v>
      </c>
    </row>
    <row r="34201" spans="1:29" x14ac:dyDescent="0.2">
      <c r="A34201" s="34" t="s">
        <v>94694</v>
      </c>
      <c r="B34201" s="34">
        <v>47</v>
      </c>
      <c r="C34201" s="34">
        <v>42</v>
      </c>
      <c r="D34201" s="34">
        <v>42</v>
      </c>
      <c r="E34201" s="34">
        <v>44</v>
      </c>
      <c r="F34201" s="34">
        <v>39</v>
      </c>
      <c r="G34201" s="34">
        <v>22</v>
      </c>
      <c r="H34201" s="34">
        <v>31</v>
      </c>
      <c r="I34201" s="34">
        <v>43</v>
      </c>
      <c r="J34201" s="34">
        <v>31</v>
      </c>
      <c r="K34201" s="34">
        <v>36</v>
      </c>
      <c r="L34201" s="34">
        <v>33</v>
      </c>
      <c r="M34201" s="34">
        <v>19</v>
      </c>
      <c r="N34201" s="34">
        <v>42</v>
      </c>
      <c r="O34201" s="34">
        <v>20</v>
      </c>
      <c r="P34201" s="34">
        <v>42</v>
      </c>
      <c r="Q34201" s="34">
        <v>42</v>
      </c>
      <c r="R34201" s="34">
        <v>44</v>
      </c>
      <c r="S34201" s="34">
        <v>59</v>
      </c>
      <c r="T34201" s="34">
        <v>30</v>
      </c>
      <c r="U34201" s="34">
        <v>26</v>
      </c>
      <c r="V34201" s="34">
        <v>49</v>
      </c>
      <c r="W34201" s="34">
        <v>49</v>
      </c>
      <c r="X34201" s="34">
        <v>54</v>
      </c>
      <c r="Y34201" s="34">
        <v>28</v>
      </c>
      <c r="Z34201" s="34">
        <v>44</v>
      </c>
      <c r="AA34201" s="34">
        <v>52</v>
      </c>
      <c r="AB34201" s="34">
        <v>73</v>
      </c>
      <c r="AC34201" s="34">
        <v>66</v>
      </c>
    </row>
    <row r="34202" spans="1:29" x14ac:dyDescent="0.2">
      <c r="A34202" s="34" t="s">
        <v>94695</v>
      </c>
      <c r="B34202" s="34">
        <v>67</v>
      </c>
      <c r="C34202" s="34">
        <v>214</v>
      </c>
      <c r="D34202" s="34">
        <v>131</v>
      </c>
      <c r="E34202" s="34">
        <v>205</v>
      </c>
      <c r="F34202" s="34">
        <v>88</v>
      </c>
      <c r="G34202" s="34">
        <v>210</v>
      </c>
      <c r="H34202" s="34">
        <v>96</v>
      </c>
      <c r="I34202" s="34">
        <v>223</v>
      </c>
      <c r="J34202" s="34">
        <v>56</v>
      </c>
      <c r="K34202" s="34">
        <v>251</v>
      </c>
      <c r="L34202" s="34">
        <v>38</v>
      </c>
      <c r="M34202" s="34">
        <v>179</v>
      </c>
      <c r="N34202" s="34">
        <v>83</v>
      </c>
      <c r="O34202" s="34">
        <v>171</v>
      </c>
      <c r="P34202" s="34">
        <v>101</v>
      </c>
      <c r="Q34202" s="34">
        <v>262</v>
      </c>
      <c r="R34202" s="34">
        <v>99</v>
      </c>
      <c r="S34202" s="34">
        <v>261</v>
      </c>
      <c r="T34202" s="34">
        <v>55</v>
      </c>
      <c r="U34202" s="34">
        <v>177</v>
      </c>
      <c r="V34202" s="34">
        <v>80</v>
      </c>
      <c r="W34202" s="34">
        <v>228</v>
      </c>
      <c r="X34202" s="34">
        <v>103</v>
      </c>
      <c r="Y34202" s="34">
        <v>212</v>
      </c>
      <c r="Z34202" s="34">
        <v>138</v>
      </c>
      <c r="AA34202" s="34">
        <v>260</v>
      </c>
      <c r="AB34202" s="34">
        <v>119</v>
      </c>
      <c r="AC34202" s="34">
        <v>324</v>
      </c>
    </row>
    <row r="34203" spans="1:29" x14ac:dyDescent="0.2">
      <c r="A34203" s="34" t="s">
        <v>94696</v>
      </c>
      <c r="B34203" s="34">
        <v>220</v>
      </c>
      <c r="C34203" s="34">
        <v>305</v>
      </c>
      <c r="D34203" s="34">
        <v>372</v>
      </c>
      <c r="E34203" s="34">
        <v>338</v>
      </c>
      <c r="F34203" s="34">
        <v>338</v>
      </c>
      <c r="G34203" s="34">
        <v>329</v>
      </c>
      <c r="H34203" s="34">
        <v>303</v>
      </c>
      <c r="I34203" s="34">
        <v>289</v>
      </c>
      <c r="J34203" s="34">
        <v>317</v>
      </c>
      <c r="K34203" s="34">
        <v>410</v>
      </c>
      <c r="L34203" s="34">
        <v>203</v>
      </c>
      <c r="M34203" s="34">
        <v>273</v>
      </c>
      <c r="N34203" s="34">
        <v>300</v>
      </c>
      <c r="O34203" s="34">
        <v>220</v>
      </c>
      <c r="P34203" s="34">
        <v>289</v>
      </c>
      <c r="Q34203" s="34">
        <v>426</v>
      </c>
      <c r="R34203" s="34">
        <v>375</v>
      </c>
      <c r="S34203" s="34">
        <v>427</v>
      </c>
      <c r="T34203" s="34">
        <v>287</v>
      </c>
      <c r="U34203" s="34">
        <v>372</v>
      </c>
      <c r="V34203" s="34">
        <v>369</v>
      </c>
      <c r="W34203" s="34">
        <v>350</v>
      </c>
      <c r="X34203" s="34">
        <v>375</v>
      </c>
      <c r="Y34203" s="34">
        <v>299</v>
      </c>
      <c r="Z34203" s="34">
        <v>340</v>
      </c>
      <c r="AA34203" s="34">
        <v>410</v>
      </c>
      <c r="AB34203" s="34">
        <v>347</v>
      </c>
      <c r="AC34203" s="34">
        <v>517</v>
      </c>
    </row>
    <row r="34204" spans="1:29" x14ac:dyDescent="0.2">
      <c r="A34204" s="34" t="s">
        <v>94697</v>
      </c>
      <c r="B34204" s="34">
        <v>92</v>
      </c>
      <c r="C34204" s="34">
        <v>82</v>
      </c>
      <c r="D34204" s="34">
        <v>105</v>
      </c>
      <c r="E34204" s="34">
        <v>109</v>
      </c>
      <c r="F34204" s="34">
        <v>93</v>
      </c>
      <c r="G34204" s="34">
        <v>111</v>
      </c>
      <c r="H34204" s="34">
        <v>126</v>
      </c>
      <c r="I34204" s="34">
        <v>108</v>
      </c>
      <c r="J34204" s="34">
        <v>74</v>
      </c>
      <c r="K34204" s="34">
        <v>135</v>
      </c>
      <c r="L34204" s="34">
        <v>55</v>
      </c>
      <c r="M34204" s="34">
        <v>100</v>
      </c>
      <c r="N34204" s="34">
        <v>69</v>
      </c>
      <c r="O34204" s="34">
        <v>94</v>
      </c>
      <c r="P34204" s="34">
        <v>107</v>
      </c>
      <c r="Q34204" s="34">
        <v>111</v>
      </c>
      <c r="R34204" s="34">
        <v>102</v>
      </c>
      <c r="S34204" s="34">
        <v>151</v>
      </c>
      <c r="T34204" s="34">
        <v>84</v>
      </c>
      <c r="U34204" s="34">
        <v>98</v>
      </c>
      <c r="V34204" s="34">
        <v>145</v>
      </c>
      <c r="W34204" s="34">
        <v>122</v>
      </c>
      <c r="X34204" s="34">
        <v>147</v>
      </c>
      <c r="Y34204" s="34">
        <v>102</v>
      </c>
      <c r="Z34204" s="34">
        <v>104</v>
      </c>
      <c r="AA34204" s="34">
        <v>135</v>
      </c>
      <c r="AB34204" s="34">
        <v>89</v>
      </c>
      <c r="AC34204" s="34">
        <v>188</v>
      </c>
    </row>
    <row r="34205" spans="1:29" x14ac:dyDescent="0.2">
      <c r="A34205" s="34" t="s">
        <v>94698</v>
      </c>
      <c r="B34205" s="34">
        <v>68</v>
      </c>
      <c r="C34205" s="34">
        <v>59</v>
      </c>
      <c r="D34205" s="34">
        <v>86</v>
      </c>
      <c r="E34205" s="34">
        <v>70</v>
      </c>
      <c r="F34205" s="34">
        <v>80</v>
      </c>
      <c r="G34205" s="34">
        <v>86</v>
      </c>
      <c r="H34205" s="34">
        <v>70</v>
      </c>
      <c r="I34205" s="34">
        <v>84</v>
      </c>
      <c r="J34205" s="34">
        <v>83</v>
      </c>
      <c r="K34205" s="34">
        <v>62</v>
      </c>
      <c r="L34205" s="34">
        <v>48</v>
      </c>
      <c r="M34205" s="34">
        <v>63</v>
      </c>
      <c r="N34205" s="34">
        <v>62</v>
      </c>
      <c r="O34205" s="34">
        <v>48</v>
      </c>
      <c r="P34205" s="34">
        <v>68</v>
      </c>
      <c r="Q34205" s="34">
        <v>80</v>
      </c>
      <c r="R34205" s="34">
        <v>97</v>
      </c>
      <c r="S34205" s="34">
        <v>80</v>
      </c>
      <c r="T34205" s="34">
        <v>72</v>
      </c>
      <c r="U34205" s="34">
        <v>74</v>
      </c>
      <c r="V34205" s="34">
        <v>101</v>
      </c>
      <c r="W34205" s="34">
        <v>74</v>
      </c>
      <c r="X34205" s="34">
        <v>111</v>
      </c>
      <c r="Y34205" s="34">
        <v>83</v>
      </c>
      <c r="Z34205" s="34">
        <v>75</v>
      </c>
      <c r="AA34205" s="34">
        <v>83</v>
      </c>
      <c r="AB34205" s="34">
        <v>110</v>
      </c>
      <c r="AC34205" s="34">
        <v>118</v>
      </c>
    </row>
    <row r="34206" spans="1:29" x14ac:dyDescent="0.2">
      <c r="A34206" s="34" t="s">
        <v>94699</v>
      </c>
      <c r="B34206" s="34">
        <v>58</v>
      </c>
      <c r="C34206" s="34">
        <v>38</v>
      </c>
      <c r="D34206" s="34">
        <v>65</v>
      </c>
      <c r="E34206" s="34">
        <v>58</v>
      </c>
      <c r="F34206" s="34">
        <v>63</v>
      </c>
      <c r="G34206" s="34">
        <v>68</v>
      </c>
      <c r="H34206" s="34">
        <v>42</v>
      </c>
      <c r="I34206" s="34">
        <v>50</v>
      </c>
      <c r="J34206" s="34">
        <v>47</v>
      </c>
      <c r="K34206" s="34">
        <v>34</v>
      </c>
      <c r="L34206" s="34">
        <v>35</v>
      </c>
      <c r="M34206" s="34">
        <v>34</v>
      </c>
      <c r="N34206" s="34">
        <v>44</v>
      </c>
      <c r="O34206" s="34">
        <v>38</v>
      </c>
      <c r="P34206" s="34">
        <v>47</v>
      </c>
      <c r="Q34206" s="34">
        <v>32</v>
      </c>
      <c r="R34206" s="34">
        <v>63</v>
      </c>
      <c r="S34206" s="34">
        <v>62</v>
      </c>
      <c r="T34206" s="34">
        <v>51</v>
      </c>
      <c r="U34206" s="34">
        <v>45</v>
      </c>
      <c r="V34206" s="34">
        <v>65</v>
      </c>
      <c r="W34206" s="34">
        <v>50</v>
      </c>
      <c r="X34206" s="34">
        <v>101</v>
      </c>
      <c r="Y34206" s="34">
        <v>46</v>
      </c>
      <c r="Z34206" s="34">
        <v>60</v>
      </c>
      <c r="AA34206" s="34">
        <v>51</v>
      </c>
      <c r="AB34206" s="34">
        <v>72</v>
      </c>
      <c r="AC34206" s="34">
        <v>69</v>
      </c>
    </row>
    <row r="34207" spans="1:29" x14ac:dyDescent="0.2">
      <c r="A34207" s="34" t="s">
        <v>94700</v>
      </c>
      <c r="B34207" s="34">
        <v>121</v>
      </c>
      <c r="C34207" s="34">
        <v>150</v>
      </c>
      <c r="D34207" s="34">
        <v>194</v>
      </c>
      <c r="E34207" s="34">
        <v>131</v>
      </c>
      <c r="F34207" s="34">
        <v>129</v>
      </c>
      <c r="G34207" s="34">
        <v>112</v>
      </c>
      <c r="H34207" s="34">
        <v>109</v>
      </c>
      <c r="I34207" s="34">
        <v>101</v>
      </c>
      <c r="J34207" s="34">
        <v>84</v>
      </c>
      <c r="K34207" s="34">
        <v>121</v>
      </c>
      <c r="L34207" s="34">
        <v>40</v>
      </c>
      <c r="M34207" s="34">
        <v>77</v>
      </c>
      <c r="N34207" s="34">
        <v>99</v>
      </c>
      <c r="O34207" s="34">
        <v>102</v>
      </c>
      <c r="P34207" s="34">
        <v>122</v>
      </c>
      <c r="Q34207" s="34">
        <v>115</v>
      </c>
      <c r="R34207" s="34">
        <v>102</v>
      </c>
      <c r="S34207" s="34">
        <v>185</v>
      </c>
      <c r="T34207" s="34">
        <v>57</v>
      </c>
      <c r="U34207" s="34">
        <v>62</v>
      </c>
      <c r="V34207" s="34">
        <v>113</v>
      </c>
      <c r="W34207" s="34">
        <v>90</v>
      </c>
      <c r="X34207" s="34">
        <v>136</v>
      </c>
      <c r="Y34207" s="34">
        <v>54</v>
      </c>
      <c r="Z34207" s="34">
        <v>157</v>
      </c>
      <c r="AA34207" s="34">
        <v>122</v>
      </c>
      <c r="AB34207" s="34">
        <v>68</v>
      </c>
      <c r="AC34207" s="34">
        <v>159</v>
      </c>
    </row>
    <row r="34208" spans="1:29" x14ac:dyDescent="0.2">
      <c r="A34208" s="34" t="s">
        <v>94701</v>
      </c>
      <c r="B34208" s="34">
        <v>33</v>
      </c>
      <c r="C34208" s="34">
        <v>51</v>
      </c>
      <c r="D34208" s="34">
        <v>25</v>
      </c>
      <c r="E34208" s="34">
        <v>38</v>
      </c>
      <c r="F34208" s="34">
        <v>32</v>
      </c>
      <c r="G34208" s="34">
        <v>45</v>
      </c>
      <c r="H34208" s="34">
        <v>30</v>
      </c>
      <c r="I34208" s="34">
        <v>29</v>
      </c>
      <c r="J34208" s="34">
        <v>14</v>
      </c>
      <c r="K34208" s="34">
        <v>40</v>
      </c>
      <c r="L34208" s="34">
        <v>11</v>
      </c>
      <c r="M34208" s="34">
        <v>34</v>
      </c>
      <c r="N34208" s="34">
        <v>18</v>
      </c>
      <c r="O34208" s="34">
        <v>24</v>
      </c>
      <c r="P34208" s="34">
        <v>13</v>
      </c>
      <c r="Q34208" s="34">
        <v>40</v>
      </c>
      <c r="R34208" s="34">
        <v>19</v>
      </c>
      <c r="S34208" s="34">
        <v>49</v>
      </c>
      <c r="T34208" s="34">
        <v>11</v>
      </c>
      <c r="U34208" s="34">
        <v>29</v>
      </c>
      <c r="V34208" s="34">
        <v>12</v>
      </c>
      <c r="W34208" s="34">
        <v>31</v>
      </c>
      <c r="X34208" s="34">
        <v>27</v>
      </c>
      <c r="Y34208" s="34">
        <v>28</v>
      </c>
      <c r="Z34208" s="34">
        <v>32</v>
      </c>
      <c r="AA34208" s="34">
        <v>37</v>
      </c>
      <c r="AB34208" s="34">
        <v>21</v>
      </c>
      <c r="AC34208" s="34">
        <v>74</v>
      </c>
    </row>
    <row r="34209" spans="1:29" x14ac:dyDescent="0.2">
      <c r="A34209" s="34" t="s">
        <v>94702</v>
      </c>
      <c r="B34209" s="34">
        <v>70</v>
      </c>
      <c r="C34209" s="34">
        <v>129</v>
      </c>
      <c r="D34209" s="34">
        <v>130</v>
      </c>
      <c r="E34209" s="34">
        <v>138</v>
      </c>
      <c r="F34209" s="34">
        <v>84</v>
      </c>
      <c r="G34209" s="34">
        <v>110</v>
      </c>
      <c r="H34209" s="34">
        <v>91</v>
      </c>
      <c r="I34209" s="34">
        <v>141</v>
      </c>
      <c r="J34209" s="34">
        <v>78</v>
      </c>
      <c r="K34209" s="34">
        <v>101</v>
      </c>
      <c r="L34209" s="34">
        <v>50</v>
      </c>
      <c r="M34209" s="34">
        <v>111</v>
      </c>
      <c r="N34209" s="34">
        <v>95</v>
      </c>
      <c r="O34209" s="34">
        <v>68</v>
      </c>
      <c r="P34209" s="34">
        <v>70</v>
      </c>
      <c r="Q34209" s="34">
        <v>124</v>
      </c>
      <c r="R34209" s="34">
        <v>95</v>
      </c>
      <c r="S34209" s="34">
        <v>147</v>
      </c>
      <c r="T34209" s="34">
        <v>62</v>
      </c>
      <c r="U34209" s="34">
        <v>106</v>
      </c>
      <c r="V34209" s="34">
        <v>94</v>
      </c>
      <c r="W34209" s="34">
        <v>117</v>
      </c>
      <c r="X34209" s="34">
        <v>121</v>
      </c>
      <c r="Y34209" s="34">
        <v>97</v>
      </c>
      <c r="Z34209" s="34">
        <v>102</v>
      </c>
      <c r="AA34209" s="34">
        <v>106</v>
      </c>
      <c r="AB34209" s="34">
        <v>83</v>
      </c>
      <c r="AC34209" s="34">
        <v>133</v>
      </c>
    </row>
    <row r="34210" spans="1:29" x14ac:dyDescent="0.2">
      <c r="A34210" s="34" t="s">
        <v>94703</v>
      </c>
      <c r="B34210" s="34">
        <v>75</v>
      </c>
      <c r="C34210" s="34">
        <v>96</v>
      </c>
      <c r="D34210" s="34">
        <v>112</v>
      </c>
      <c r="E34210" s="34">
        <v>146</v>
      </c>
      <c r="F34210" s="34">
        <v>94</v>
      </c>
      <c r="G34210" s="34">
        <v>139</v>
      </c>
      <c r="H34210" s="34">
        <v>76</v>
      </c>
      <c r="I34210" s="34">
        <v>111</v>
      </c>
      <c r="J34210" s="34">
        <v>75</v>
      </c>
      <c r="K34210" s="34">
        <v>140</v>
      </c>
      <c r="L34210" s="34">
        <v>46</v>
      </c>
      <c r="M34210" s="34">
        <v>95</v>
      </c>
      <c r="N34210" s="34">
        <v>73</v>
      </c>
      <c r="O34210" s="34">
        <v>144</v>
      </c>
      <c r="P34210" s="34">
        <v>80</v>
      </c>
      <c r="Q34210" s="34">
        <v>162</v>
      </c>
      <c r="R34210" s="34">
        <v>91</v>
      </c>
      <c r="S34210" s="34">
        <v>160</v>
      </c>
      <c r="T34210" s="34">
        <v>81</v>
      </c>
      <c r="U34210" s="34">
        <v>127</v>
      </c>
      <c r="V34210" s="34">
        <v>104</v>
      </c>
      <c r="W34210" s="34">
        <v>101</v>
      </c>
      <c r="X34210" s="34">
        <v>123</v>
      </c>
      <c r="Y34210" s="34">
        <v>108</v>
      </c>
      <c r="Z34210" s="34">
        <v>109</v>
      </c>
      <c r="AA34210" s="34">
        <v>145</v>
      </c>
      <c r="AB34210" s="34">
        <v>86</v>
      </c>
      <c r="AC34210" s="34">
        <v>204</v>
      </c>
    </row>
    <row r="34211" spans="1:29" x14ac:dyDescent="0.2">
      <c r="A34211" s="34" t="s">
        <v>94704</v>
      </c>
      <c r="B34211" s="34">
        <v>69</v>
      </c>
      <c r="C34211" s="34">
        <v>67</v>
      </c>
      <c r="D34211" s="34">
        <v>141</v>
      </c>
      <c r="E34211" s="34">
        <v>109</v>
      </c>
      <c r="F34211" s="34">
        <v>88</v>
      </c>
      <c r="G34211" s="34">
        <v>99</v>
      </c>
      <c r="H34211" s="34">
        <v>79</v>
      </c>
      <c r="I34211" s="34">
        <v>90</v>
      </c>
      <c r="J34211" s="34">
        <v>65</v>
      </c>
      <c r="K34211" s="34">
        <v>78</v>
      </c>
      <c r="L34211" s="34">
        <v>31</v>
      </c>
      <c r="M34211" s="34">
        <v>58</v>
      </c>
      <c r="N34211" s="34">
        <v>69</v>
      </c>
      <c r="O34211" s="34">
        <v>50</v>
      </c>
      <c r="P34211" s="34">
        <v>71</v>
      </c>
      <c r="Q34211" s="34">
        <v>89</v>
      </c>
      <c r="R34211" s="34">
        <v>64</v>
      </c>
      <c r="S34211" s="34">
        <v>145</v>
      </c>
      <c r="T34211" s="34">
        <v>37</v>
      </c>
      <c r="U34211" s="34">
        <v>49</v>
      </c>
      <c r="V34211" s="34">
        <v>107</v>
      </c>
      <c r="W34211" s="34">
        <v>59</v>
      </c>
      <c r="X34211" s="34">
        <v>115</v>
      </c>
      <c r="Y34211" s="34">
        <v>48</v>
      </c>
      <c r="Z34211" s="34">
        <v>135</v>
      </c>
      <c r="AA34211" s="34">
        <v>122</v>
      </c>
      <c r="AB34211" s="34">
        <v>58</v>
      </c>
      <c r="AC34211" s="34">
        <v>137</v>
      </c>
    </row>
    <row r="34212" spans="1:29" x14ac:dyDescent="0.2">
      <c r="A34212" s="34" t="s">
        <v>94705</v>
      </c>
      <c r="B34212" s="34">
        <v>106</v>
      </c>
      <c r="C34212" s="34">
        <v>66</v>
      </c>
      <c r="D34212" s="34">
        <v>111</v>
      </c>
      <c r="E34212" s="34">
        <v>76</v>
      </c>
      <c r="F34212" s="34">
        <v>73</v>
      </c>
      <c r="G34212" s="34">
        <v>74</v>
      </c>
      <c r="H34212" s="34">
        <v>98</v>
      </c>
      <c r="I34212" s="34">
        <v>45</v>
      </c>
      <c r="J34212" s="34">
        <v>64</v>
      </c>
      <c r="K34212" s="34">
        <v>75</v>
      </c>
      <c r="L34212" s="34">
        <v>62</v>
      </c>
      <c r="M34212" s="34">
        <v>79</v>
      </c>
      <c r="N34212" s="34">
        <v>77</v>
      </c>
      <c r="O34212" s="34">
        <v>70</v>
      </c>
      <c r="P34212" s="34">
        <v>74</v>
      </c>
      <c r="Q34212" s="34">
        <v>96</v>
      </c>
      <c r="R34212" s="34">
        <v>104</v>
      </c>
      <c r="S34212" s="34">
        <v>99</v>
      </c>
      <c r="T34212" s="34">
        <v>76</v>
      </c>
      <c r="U34212" s="34">
        <v>87</v>
      </c>
      <c r="V34212" s="34">
        <v>106</v>
      </c>
      <c r="W34212" s="34">
        <v>119</v>
      </c>
      <c r="X34212" s="34">
        <v>110</v>
      </c>
      <c r="Y34212" s="34">
        <v>80</v>
      </c>
      <c r="Z34212" s="34">
        <v>114</v>
      </c>
      <c r="AA34212" s="34">
        <v>74</v>
      </c>
      <c r="AB34212" s="34">
        <v>96</v>
      </c>
      <c r="AC34212" s="34">
        <v>126</v>
      </c>
    </row>
    <row r="34213" spans="1:29" x14ac:dyDescent="0.2">
      <c r="A34213" s="34" t="s">
        <v>94706</v>
      </c>
      <c r="B34213" s="34">
        <v>78</v>
      </c>
      <c r="C34213" s="34">
        <v>81</v>
      </c>
      <c r="D34213" s="34">
        <v>74</v>
      </c>
      <c r="E34213" s="34">
        <v>124</v>
      </c>
      <c r="F34213" s="34">
        <v>108</v>
      </c>
      <c r="G34213" s="34">
        <v>98</v>
      </c>
      <c r="H34213" s="34">
        <v>67</v>
      </c>
      <c r="I34213" s="34">
        <v>82</v>
      </c>
      <c r="J34213" s="34">
        <v>77</v>
      </c>
      <c r="K34213" s="34">
        <v>101</v>
      </c>
      <c r="L34213" s="34">
        <v>51</v>
      </c>
      <c r="M34213" s="34">
        <v>119</v>
      </c>
      <c r="N34213" s="34">
        <v>64</v>
      </c>
      <c r="O34213" s="34">
        <v>124</v>
      </c>
      <c r="P34213" s="34">
        <v>82</v>
      </c>
      <c r="Q34213" s="34">
        <v>145</v>
      </c>
      <c r="R34213" s="34">
        <v>113</v>
      </c>
      <c r="S34213" s="34">
        <v>90</v>
      </c>
      <c r="T34213" s="34">
        <v>81</v>
      </c>
      <c r="U34213" s="34">
        <v>74</v>
      </c>
      <c r="V34213" s="34">
        <v>69</v>
      </c>
      <c r="W34213" s="34">
        <v>111</v>
      </c>
      <c r="X34213" s="34">
        <v>111</v>
      </c>
      <c r="Y34213" s="34">
        <v>97</v>
      </c>
      <c r="Z34213" s="34">
        <v>86</v>
      </c>
      <c r="AA34213" s="34">
        <v>122</v>
      </c>
      <c r="AB34213" s="34">
        <v>84</v>
      </c>
      <c r="AC34213" s="34">
        <v>110</v>
      </c>
    </row>
    <row r="34214" spans="1:29" x14ac:dyDescent="0.2">
      <c r="A34214" s="34" t="s">
        <v>94707</v>
      </c>
      <c r="B34214" s="34">
        <v>65</v>
      </c>
      <c r="C34214" s="34">
        <v>68</v>
      </c>
      <c r="D34214" s="34">
        <v>101</v>
      </c>
      <c r="E34214" s="34">
        <v>77</v>
      </c>
      <c r="F34214" s="34">
        <v>98</v>
      </c>
      <c r="G34214" s="34">
        <v>55</v>
      </c>
      <c r="H34214" s="34">
        <v>100</v>
      </c>
      <c r="I34214" s="34">
        <v>62</v>
      </c>
      <c r="J34214" s="34">
        <v>75</v>
      </c>
      <c r="K34214" s="34">
        <v>55</v>
      </c>
      <c r="L34214" s="34">
        <v>36</v>
      </c>
      <c r="M34214" s="34">
        <v>56</v>
      </c>
      <c r="N34214" s="34">
        <v>75</v>
      </c>
      <c r="O34214" s="34">
        <v>48</v>
      </c>
      <c r="P34214" s="34">
        <v>75</v>
      </c>
      <c r="Q34214" s="34">
        <v>90</v>
      </c>
      <c r="R34214" s="34">
        <v>95</v>
      </c>
      <c r="S34214" s="34">
        <v>85</v>
      </c>
      <c r="T34214" s="34">
        <v>70</v>
      </c>
      <c r="U34214" s="34">
        <v>57</v>
      </c>
      <c r="V34214" s="34">
        <v>90</v>
      </c>
      <c r="W34214" s="34">
        <v>51</v>
      </c>
      <c r="X34214" s="34">
        <v>94</v>
      </c>
      <c r="Y34214" s="34">
        <v>58</v>
      </c>
      <c r="Z34214" s="34">
        <v>79</v>
      </c>
      <c r="AA34214" s="34">
        <v>77</v>
      </c>
      <c r="AB34214" s="34">
        <v>88</v>
      </c>
      <c r="AC34214" s="34">
        <v>116</v>
      </c>
    </row>
    <row r="34215" spans="1:29" x14ac:dyDescent="0.2">
      <c r="A34215" s="34" t="s">
        <v>94708</v>
      </c>
      <c r="B34215" s="34">
        <v>80</v>
      </c>
      <c r="C34215" s="34">
        <v>168</v>
      </c>
      <c r="D34215" s="34">
        <v>110</v>
      </c>
      <c r="E34215" s="34">
        <v>173</v>
      </c>
      <c r="F34215" s="34">
        <v>120</v>
      </c>
      <c r="G34215" s="34">
        <v>164</v>
      </c>
      <c r="H34215" s="34">
        <v>88</v>
      </c>
      <c r="I34215" s="34">
        <v>143</v>
      </c>
      <c r="J34215" s="34">
        <v>96</v>
      </c>
      <c r="K34215" s="34">
        <v>166</v>
      </c>
      <c r="L34215" s="34">
        <v>61</v>
      </c>
      <c r="M34215" s="34">
        <v>135</v>
      </c>
      <c r="N34215" s="34">
        <v>91</v>
      </c>
      <c r="O34215" s="34">
        <v>110</v>
      </c>
      <c r="P34215" s="34">
        <v>100</v>
      </c>
      <c r="Q34215" s="34">
        <v>145</v>
      </c>
      <c r="R34215" s="34">
        <v>146</v>
      </c>
      <c r="S34215" s="34">
        <v>148</v>
      </c>
      <c r="T34215" s="34">
        <v>87</v>
      </c>
      <c r="U34215" s="34">
        <v>111</v>
      </c>
      <c r="V34215" s="34">
        <v>141</v>
      </c>
      <c r="W34215" s="34">
        <v>157</v>
      </c>
      <c r="X34215" s="34">
        <v>153</v>
      </c>
      <c r="Y34215" s="34">
        <v>122</v>
      </c>
      <c r="Z34215" s="34">
        <v>122</v>
      </c>
      <c r="AA34215" s="34">
        <v>181</v>
      </c>
      <c r="AB34215" s="34">
        <v>86</v>
      </c>
      <c r="AC34215" s="34">
        <v>152</v>
      </c>
    </row>
    <row r="34216" spans="1:29" x14ac:dyDescent="0.2">
      <c r="A34216" s="34" t="s">
        <v>94709</v>
      </c>
      <c r="B34216" s="34">
        <v>136</v>
      </c>
      <c r="C34216" s="34">
        <v>189</v>
      </c>
      <c r="D34216" s="34">
        <v>214</v>
      </c>
      <c r="E34216" s="34">
        <v>166</v>
      </c>
      <c r="F34216" s="34">
        <v>193</v>
      </c>
      <c r="G34216" s="34">
        <v>200</v>
      </c>
      <c r="H34216" s="34">
        <v>175</v>
      </c>
      <c r="I34216" s="34">
        <v>162</v>
      </c>
      <c r="J34216" s="34">
        <v>118</v>
      </c>
      <c r="K34216" s="34">
        <v>161</v>
      </c>
      <c r="L34216" s="34">
        <v>65</v>
      </c>
      <c r="M34216" s="34">
        <v>150</v>
      </c>
      <c r="N34216" s="34">
        <v>125</v>
      </c>
      <c r="O34216" s="34">
        <v>130</v>
      </c>
      <c r="P34216" s="34">
        <v>128</v>
      </c>
      <c r="Q34216" s="34">
        <v>142</v>
      </c>
      <c r="R34216" s="34">
        <v>185</v>
      </c>
      <c r="S34216" s="34">
        <v>197</v>
      </c>
      <c r="T34216" s="34">
        <v>105</v>
      </c>
      <c r="U34216" s="34">
        <v>122</v>
      </c>
      <c r="V34216" s="34">
        <v>180</v>
      </c>
      <c r="W34216" s="34">
        <v>145</v>
      </c>
      <c r="X34216" s="34">
        <v>188</v>
      </c>
      <c r="Y34216" s="34">
        <v>104</v>
      </c>
      <c r="Z34216" s="34">
        <v>174</v>
      </c>
      <c r="AA34216" s="34">
        <v>209</v>
      </c>
      <c r="AB34216" s="34">
        <v>140</v>
      </c>
      <c r="AC34216" s="34">
        <v>214</v>
      </c>
    </row>
    <row r="34217" spans="1:29" x14ac:dyDescent="0.2">
      <c r="A34217" s="34" t="s">
        <v>94710</v>
      </c>
      <c r="B34217" s="34">
        <v>26</v>
      </c>
      <c r="C34217" s="34">
        <v>38</v>
      </c>
      <c r="D34217" s="34">
        <v>47</v>
      </c>
      <c r="E34217" s="34">
        <v>29</v>
      </c>
      <c r="F34217" s="34">
        <v>69</v>
      </c>
      <c r="G34217" s="34">
        <v>33</v>
      </c>
      <c r="H34217" s="34">
        <v>32</v>
      </c>
      <c r="I34217" s="34">
        <v>33</v>
      </c>
      <c r="J34217" s="34">
        <v>32</v>
      </c>
      <c r="K34217" s="34">
        <v>43</v>
      </c>
      <c r="L34217" s="34">
        <v>24</v>
      </c>
      <c r="M34217" s="34">
        <v>48</v>
      </c>
      <c r="N34217" s="34">
        <v>38</v>
      </c>
      <c r="O34217" s="34">
        <v>37</v>
      </c>
      <c r="P34217" s="34">
        <v>38</v>
      </c>
      <c r="Q34217" s="34">
        <v>24</v>
      </c>
      <c r="R34217" s="34">
        <v>41</v>
      </c>
      <c r="S34217" s="34">
        <v>71</v>
      </c>
      <c r="T34217" s="34">
        <v>49</v>
      </c>
      <c r="U34217" s="34">
        <v>38</v>
      </c>
      <c r="V34217" s="34">
        <v>54</v>
      </c>
      <c r="W34217" s="34">
        <v>13</v>
      </c>
      <c r="X34217" s="34">
        <v>78</v>
      </c>
      <c r="Y34217" s="34">
        <v>21</v>
      </c>
      <c r="Z34217" s="34">
        <v>69</v>
      </c>
      <c r="AA34217" s="34">
        <v>46</v>
      </c>
      <c r="AB34217" s="34">
        <v>37</v>
      </c>
      <c r="AC34217" s="34">
        <v>47</v>
      </c>
    </row>
    <row r="34218" spans="1:29" x14ac:dyDescent="0.2">
      <c r="A34218" s="34" t="s">
        <v>94711</v>
      </c>
      <c r="B34218" s="34">
        <v>81</v>
      </c>
      <c r="C34218" s="34">
        <v>158</v>
      </c>
      <c r="D34218" s="34">
        <v>146</v>
      </c>
      <c r="E34218" s="34">
        <v>197</v>
      </c>
      <c r="F34218" s="34">
        <v>139</v>
      </c>
      <c r="G34218" s="34">
        <v>150</v>
      </c>
      <c r="H34218" s="34">
        <v>114</v>
      </c>
      <c r="I34218" s="34">
        <v>117</v>
      </c>
      <c r="J34218" s="34">
        <v>115</v>
      </c>
      <c r="K34218" s="34">
        <v>156</v>
      </c>
      <c r="L34218" s="34">
        <v>68</v>
      </c>
      <c r="M34218" s="34">
        <v>144</v>
      </c>
      <c r="N34218" s="34">
        <v>85</v>
      </c>
      <c r="O34218" s="34">
        <v>130</v>
      </c>
      <c r="P34218" s="34">
        <v>103</v>
      </c>
      <c r="Q34218" s="34">
        <v>144</v>
      </c>
      <c r="R34218" s="34">
        <v>151</v>
      </c>
      <c r="S34218" s="34">
        <v>201</v>
      </c>
      <c r="T34218" s="34">
        <v>84</v>
      </c>
      <c r="U34218" s="34">
        <v>124</v>
      </c>
      <c r="V34218" s="34">
        <v>129</v>
      </c>
      <c r="W34218" s="34">
        <v>164</v>
      </c>
      <c r="X34218" s="34">
        <v>161</v>
      </c>
      <c r="Y34218" s="34">
        <v>137</v>
      </c>
      <c r="Z34218" s="34">
        <v>150</v>
      </c>
      <c r="AA34218" s="34">
        <v>183</v>
      </c>
      <c r="AB34218" s="34">
        <v>105</v>
      </c>
      <c r="AC34218" s="34">
        <v>223</v>
      </c>
    </row>
    <row r="34219" spans="1:29" x14ac:dyDescent="0.2">
      <c r="A34219" s="34" t="s">
        <v>94712</v>
      </c>
      <c r="B34219" s="34">
        <v>82</v>
      </c>
      <c r="C34219" s="34">
        <v>156</v>
      </c>
      <c r="D34219" s="34">
        <v>116</v>
      </c>
      <c r="E34219" s="34">
        <v>186</v>
      </c>
      <c r="F34219" s="34">
        <v>114</v>
      </c>
      <c r="G34219" s="34">
        <v>153</v>
      </c>
      <c r="H34219" s="34">
        <v>102</v>
      </c>
      <c r="I34219" s="34">
        <v>156</v>
      </c>
      <c r="J34219" s="34">
        <v>108</v>
      </c>
      <c r="K34219" s="34">
        <v>173</v>
      </c>
      <c r="L34219" s="34">
        <v>71</v>
      </c>
      <c r="M34219" s="34">
        <v>143</v>
      </c>
      <c r="N34219" s="34">
        <v>100</v>
      </c>
      <c r="O34219" s="34">
        <v>145</v>
      </c>
      <c r="P34219" s="34">
        <v>102</v>
      </c>
      <c r="Q34219" s="34">
        <v>225</v>
      </c>
      <c r="R34219" s="34">
        <v>147</v>
      </c>
      <c r="S34219" s="34">
        <v>176</v>
      </c>
      <c r="T34219" s="34">
        <v>117</v>
      </c>
      <c r="U34219" s="34">
        <v>182</v>
      </c>
      <c r="V34219" s="34">
        <v>139</v>
      </c>
      <c r="W34219" s="34">
        <v>237</v>
      </c>
      <c r="X34219" s="34">
        <v>150</v>
      </c>
      <c r="Y34219" s="34">
        <v>186</v>
      </c>
      <c r="Z34219" s="34">
        <v>139</v>
      </c>
      <c r="AA34219" s="34">
        <v>163</v>
      </c>
      <c r="AB34219" s="34">
        <v>162</v>
      </c>
      <c r="AC34219" s="34">
        <v>221</v>
      </c>
    </row>
    <row r="34220" spans="1:29" x14ac:dyDescent="0.2">
      <c r="A34220" s="34" t="s">
        <v>94713</v>
      </c>
      <c r="B34220" s="34">
        <v>96</v>
      </c>
      <c r="C34220" s="34">
        <v>143</v>
      </c>
      <c r="D34220" s="34">
        <v>126</v>
      </c>
      <c r="E34220" s="34">
        <v>172</v>
      </c>
      <c r="F34220" s="34">
        <v>108</v>
      </c>
      <c r="G34220" s="34">
        <v>171</v>
      </c>
      <c r="H34220" s="34">
        <v>96</v>
      </c>
      <c r="I34220" s="34">
        <v>145</v>
      </c>
      <c r="J34220" s="34">
        <v>89</v>
      </c>
      <c r="K34220" s="34">
        <v>166</v>
      </c>
      <c r="L34220" s="34">
        <v>53</v>
      </c>
      <c r="M34220" s="34">
        <v>122</v>
      </c>
      <c r="N34220" s="34">
        <v>74</v>
      </c>
      <c r="O34220" s="34">
        <v>140</v>
      </c>
      <c r="P34220" s="34">
        <v>92</v>
      </c>
      <c r="Q34220" s="34">
        <v>133</v>
      </c>
      <c r="R34220" s="34">
        <v>137</v>
      </c>
      <c r="S34220" s="34">
        <v>173</v>
      </c>
      <c r="T34220" s="34">
        <v>90</v>
      </c>
      <c r="U34220" s="34">
        <v>143</v>
      </c>
      <c r="V34220" s="34">
        <v>110</v>
      </c>
      <c r="W34220" s="34">
        <v>129</v>
      </c>
      <c r="X34220" s="34">
        <v>135</v>
      </c>
      <c r="Y34220" s="34">
        <v>127</v>
      </c>
      <c r="Z34220" s="34">
        <v>133</v>
      </c>
      <c r="AA34220" s="34">
        <v>158</v>
      </c>
      <c r="AB34220" s="34">
        <v>106</v>
      </c>
      <c r="AC34220" s="34">
        <v>210</v>
      </c>
    </row>
    <row r="34221" spans="1:29" x14ac:dyDescent="0.2">
      <c r="A34221" s="34" t="s">
        <v>94714</v>
      </c>
      <c r="B34221" s="34">
        <v>36</v>
      </c>
      <c r="C34221" s="34">
        <v>73</v>
      </c>
      <c r="D34221" s="34">
        <v>64</v>
      </c>
      <c r="E34221" s="34">
        <v>80</v>
      </c>
      <c r="F34221" s="34">
        <v>48</v>
      </c>
      <c r="G34221" s="34">
        <v>39</v>
      </c>
      <c r="H34221" s="34">
        <v>55</v>
      </c>
      <c r="I34221" s="34">
        <v>69</v>
      </c>
      <c r="J34221" s="34">
        <v>34</v>
      </c>
      <c r="K34221" s="34">
        <v>75</v>
      </c>
      <c r="L34221" s="34">
        <v>21</v>
      </c>
      <c r="M34221" s="34">
        <v>54</v>
      </c>
      <c r="N34221" s="34">
        <v>31</v>
      </c>
      <c r="O34221" s="34">
        <v>37</v>
      </c>
      <c r="P34221" s="34">
        <v>48</v>
      </c>
      <c r="Q34221" s="34">
        <v>82</v>
      </c>
      <c r="R34221" s="34">
        <v>59</v>
      </c>
      <c r="S34221" s="34">
        <v>81</v>
      </c>
      <c r="T34221" s="34">
        <v>25</v>
      </c>
      <c r="U34221" s="34">
        <v>50</v>
      </c>
      <c r="V34221" s="34">
        <v>54</v>
      </c>
      <c r="W34221" s="34">
        <v>69</v>
      </c>
      <c r="X34221" s="34">
        <v>64</v>
      </c>
      <c r="Y34221" s="34">
        <v>55</v>
      </c>
      <c r="Z34221" s="34">
        <v>67</v>
      </c>
      <c r="AA34221" s="34">
        <v>86</v>
      </c>
      <c r="AB34221" s="34">
        <v>41</v>
      </c>
      <c r="AC34221" s="34">
        <v>101</v>
      </c>
    </row>
    <row r="34222" spans="1:29" x14ac:dyDescent="0.2">
      <c r="A34222" s="34" t="s">
        <v>94715</v>
      </c>
      <c r="B34222" s="34">
        <v>104</v>
      </c>
      <c r="C34222" s="34">
        <v>150</v>
      </c>
      <c r="D34222" s="34">
        <v>134</v>
      </c>
      <c r="E34222" s="34">
        <v>154</v>
      </c>
      <c r="F34222" s="34">
        <v>97</v>
      </c>
      <c r="G34222" s="34">
        <v>143</v>
      </c>
      <c r="H34222" s="34">
        <v>77</v>
      </c>
      <c r="I34222" s="34">
        <v>160</v>
      </c>
      <c r="J34222" s="34">
        <v>72</v>
      </c>
      <c r="K34222" s="34">
        <v>196</v>
      </c>
      <c r="L34222" s="34">
        <v>40</v>
      </c>
      <c r="M34222" s="34">
        <v>155</v>
      </c>
      <c r="N34222" s="34">
        <v>92</v>
      </c>
      <c r="O34222" s="34">
        <v>125</v>
      </c>
      <c r="P34222" s="34">
        <v>62</v>
      </c>
      <c r="Q34222" s="34">
        <v>157</v>
      </c>
      <c r="R34222" s="34">
        <v>82</v>
      </c>
      <c r="S34222" s="34">
        <v>262</v>
      </c>
      <c r="T34222" s="34">
        <v>70</v>
      </c>
      <c r="U34222" s="34">
        <v>84</v>
      </c>
      <c r="V34222" s="34">
        <v>108</v>
      </c>
      <c r="W34222" s="34">
        <v>100</v>
      </c>
      <c r="X34222" s="34">
        <v>106</v>
      </c>
      <c r="Y34222" s="34">
        <v>76</v>
      </c>
      <c r="Z34222" s="34">
        <v>125</v>
      </c>
      <c r="AA34222" s="34">
        <v>186</v>
      </c>
      <c r="AB34222" s="34">
        <v>65</v>
      </c>
      <c r="AC34222" s="34">
        <v>233</v>
      </c>
    </row>
    <row r="34223" spans="1:29" x14ac:dyDescent="0.2">
      <c r="A34223" s="34" t="s">
        <v>94716</v>
      </c>
      <c r="B34223" s="34">
        <v>91</v>
      </c>
      <c r="C34223" s="34">
        <v>110</v>
      </c>
      <c r="D34223" s="34">
        <v>111</v>
      </c>
      <c r="E34223" s="34">
        <v>180</v>
      </c>
      <c r="F34223" s="34">
        <v>98</v>
      </c>
      <c r="G34223" s="34">
        <v>154</v>
      </c>
      <c r="H34223" s="34">
        <v>117</v>
      </c>
      <c r="I34223" s="34">
        <v>124</v>
      </c>
      <c r="J34223" s="34">
        <v>98</v>
      </c>
      <c r="K34223" s="34">
        <v>136</v>
      </c>
      <c r="L34223" s="34">
        <v>123</v>
      </c>
      <c r="M34223" s="34">
        <v>151</v>
      </c>
      <c r="N34223" s="34">
        <v>93</v>
      </c>
      <c r="O34223" s="34">
        <v>118</v>
      </c>
      <c r="P34223" s="34">
        <v>83</v>
      </c>
      <c r="Q34223" s="34">
        <v>177</v>
      </c>
      <c r="R34223" s="34">
        <v>120</v>
      </c>
      <c r="S34223" s="34">
        <v>181</v>
      </c>
      <c r="T34223" s="34">
        <v>130</v>
      </c>
      <c r="U34223" s="34">
        <v>139</v>
      </c>
      <c r="V34223" s="34">
        <v>133</v>
      </c>
      <c r="W34223" s="34">
        <v>197</v>
      </c>
      <c r="X34223" s="34">
        <v>121</v>
      </c>
      <c r="Y34223" s="34">
        <v>133</v>
      </c>
      <c r="Z34223" s="34">
        <v>126</v>
      </c>
      <c r="AA34223" s="34">
        <v>204</v>
      </c>
      <c r="AB34223" s="34">
        <v>155</v>
      </c>
      <c r="AC34223" s="34">
        <v>196</v>
      </c>
    </row>
    <row r="34224" spans="1:29" x14ac:dyDescent="0.2">
      <c r="A34224" s="34" t="s">
        <v>94717</v>
      </c>
      <c r="B34224" s="34">
        <v>57</v>
      </c>
      <c r="C34224" s="34">
        <v>66</v>
      </c>
      <c r="D34224" s="34">
        <v>28</v>
      </c>
      <c r="E34224" s="34">
        <v>59</v>
      </c>
      <c r="F34224" s="34">
        <v>41</v>
      </c>
      <c r="G34224" s="34">
        <v>55</v>
      </c>
      <c r="H34224" s="34">
        <v>34</v>
      </c>
      <c r="I34224" s="34">
        <v>91</v>
      </c>
      <c r="J34224" s="34">
        <v>35</v>
      </c>
      <c r="K34224" s="34">
        <v>60</v>
      </c>
      <c r="L34224" s="34">
        <v>16</v>
      </c>
      <c r="M34224" s="34">
        <v>40</v>
      </c>
      <c r="N34224" s="34">
        <v>30</v>
      </c>
      <c r="O34224" s="34">
        <v>40</v>
      </c>
      <c r="P34224" s="34">
        <v>27</v>
      </c>
      <c r="Q34224" s="34">
        <v>67</v>
      </c>
      <c r="R34224" s="34">
        <v>47</v>
      </c>
      <c r="S34224" s="34">
        <v>78</v>
      </c>
      <c r="T34224" s="34">
        <v>25</v>
      </c>
      <c r="U34224" s="34">
        <v>44</v>
      </c>
      <c r="V34224" s="34">
        <v>39</v>
      </c>
      <c r="W34224" s="34">
        <v>69</v>
      </c>
      <c r="X34224" s="34">
        <v>52</v>
      </c>
      <c r="Y34224" s="34">
        <v>84</v>
      </c>
      <c r="Z34224" s="34">
        <v>66</v>
      </c>
      <c r="AA34224" s="34">
        <v>63</v>
      </c>
      <c r="AB34224" s="34">
        <v>42</v>
      </c>
      <c r="AC34224" s="34">
        <v>74</v>
      </c>
    </row>
    <row r="34225" spans="1:29" x14ac:dyDescent="0.2">
      <c r="A34225" s="34" t="s">
        <v>94718</v>
      </c>
      <c r="B34225" s="34">
        <v>58</v>
      </c>
      <c r="C34225" s="34">
        <v>70</v>
      </c>
      <c r="D34225" s="34">
        <v>96</v>
      </c>
      <c r="E34225" s="34">
        <v>87</v>
      </c>
      <c r="F34225" s="34">
        <v>86</v>
      </c>
      <c r="G34225" s="34">
        <v>132</v>
      </c>
      <c r="H34225" s="34">
        <v>69</v>
      </c>
      <c r="I34225" s="34">
        <v>96</v>
      </c>
      <c r="J34225" s="34">
        <v>58</v>
      </c>
      <c r="K34225" s="34">
        <v>91</v>
      </c>
      <c r="L34225" s="34">
        <v>40</v>
      </c>
      <c r="M34225" s="34">
        <v>75</v>
      </c>
      <c r="N34225" s="34">
        <v>80</v>
      </c>
      <c r="O34225" s="34">
        <v>63</v>
      </c>
      <c r="P34225" s="34">
        <v>60</v>
      </c>
      <c r="Q34225" s="34">
        <v>99</v>
      </c>
      <c r="R34225" s="34">
        <v>61</v>
      </c>
      <c r="S34225" s="34">
        <v>114</v>
      </c>
      <c r="T34225" s="34">
        <v>73</v>
      </c>
      <c r="U34225" s="34">
        <v>83</v>
      </c>
      <c r="V34225" s="34">
        <v>68</v>
      </c>
      <c r="W34225" s="34">
        <v>65</v>
      </c>
      <c r="X34225" s="34">
        <v>84</v>
      </c>
      <c r="Y34225" s="34">
        <v>61</v>
      </c>
      <c r="Z34225" s="34">
        <v>103</v>
      </c>
      <c r="AA34225" s="34">
        <v>111</v>
      </c>
      <c r="AB34225" s="34">
        <v>102</v>
      </c>
      <c r="AC34225" s="34">
        <v>145</v>
      </c>
    </row>
    <row r="34226" spans="1:29" x14ac:dyDescent="0.2">
      <c r="A34226" s="34" t="s">
        <v>94719</v>
      </c>
      <c r="B34226" s="34">
        <v>22</v>
      </c>
      <c r="C34226" s="34">
        <v>53</v>
      </c>
      <c r="D34226" s="34">
        <v>71</v>
      </c>
      <c r="E34226" s="34">
        <v>58</v>
      </c>
      <c r="F34226" s="34">
        <v>63</v>
      </c>
      <c r="G34226" s="34">
        <v>37</v>
      </c>
      <c r="H34226" s="34">
        <v>52</v>
      </c>
      <c r="I34226" s="34">
        <v>41</v>
      </c>
      <c r="J34226" s="34">
        <v>44</v>
      </c>
      <c r="K34226" s="34">
        <v>58</v>
      </c>
      <c r="L34226" s="34">
        <v>23</v>
      </c>
      <c r="M34226" s="34">
        <v>55</v>
      </c>
      <c r="N34226" s="34">
        <v>43</v>
      </c>
      <c r="O34226" s="34">
        <v>39</v>
      </c>
      <c r="P34226" s="34">
        <v>44</v>
      </c>
      <c r="Q34226" s="34">
        <v>60</v>
      </c>
      <c r="R34226" s="34">
        <v>59</v>
      </c>
      <c r="S34226" s="34">
        <v>64</v>
      </c>
      <c r="T34226" s="34">
        <v>26</v>
      </c>
      <c r="U34226" s="34">
        <v>35</v>
      </c>
      <c r="V34226" s="34">
        <v>38</v>
      </c>
      <c r="W34226" s="34">
        <v>32</v>
      </c>
      <c r="X34226" s="34">
        <v>69</v>
      </c>
      <c r="Y34226" s="34">
        <v>49</v>
      </c>
      <c r="Z34226" s="34">
        <v>55</v>
      </c>
      <c r="AA34226" s="34">
        <v>39</v>
      </c>
      <c r="AB34226" s="34">
        <v>36</v>
      </c>
      <c r="AC34226" s="34">
        <v>98</v>
      </c>
    </row>
    <row r="34227" spans="1:29" x14ac:dyDescent="0.2">
      <c r="A34227" s="34" t="s">
        <v>94720</v>
      </c>
      <c r="B34227" s="34">
        <v>153</v>
      </c>
      <c r="C34227" s="34">
        <v>370</v>
      </c>
      <c r="D34227" s="34">
        <v>304</v>
      </c>
      <c r="E34227" s="34">
        <v>320</v>
      </c>
      <c r="F34227" s="34">
        <v>271</v>
      </c>
      <c r="G34227" s="34">
        <v>344</v>
      </c>
      <c r="H34227" s="34">
        <v>194</v>
      </c>
      <c r="I34227" s="34">
        <v>309</v>
      </c>
      <c r="J34227" s="34">
        <v>192</v>
      </c>
      <c r="K34227" s="34">
        <v>313</v>
      </c>
      <c r="L34227" s="34">
        <v>122</v>
      </c>
      <c r="M34227" s="34">
        <v>234</v>
      </c>
      <c r="N34227" s="34">
        <v>172</v>
      </c>
      <c r="O34227" s="34">
        <v>231</v>
      </c>
      <c r="P34227" s="34">
        <v>160</v>
      </c>
      <c r="Q34227" s="34">
        <v>321</v>
      </c>
      <c r="R34227" s="34">
        <v>260</v>
      </c>
      <c r="S34227" s="34">
        <v>299</v>
      </c>
      <c r="T34227" s="34">
        <v>146</v>
      </c>
      <c r="U34227" s="34">
        <v>190</v>
      </c>
      <c r="V34227" s="34">
        <v>263</v>
      </c>
      <c r="W34227" s="34">
        <v>211</v>
      </c>
      <c r="X34227" s="34">
        <v>307</v>
      </c>
      <c r="Y34227" s="34">
        <v>210</v>
      </c>
      <c r="Z34227" s="34">
        <v>252</v>
      </c>
      <c r="AA34227" s="34">
        <v>379</v>
      </c>
      <c r="AB34227" s="34">
        <v>182</v>
      </c>
      <c r="AC34227" s="34">
        <v>439</v>
      </c>
    </row>
    <row r="34228" spans="1:29" x14ac:dyDescent="0.2">
      <c r="A34228" s="34" t="s">
        <v>94721</v>
      </c>
      <c r="B34228" s="34">
        <v>70</v>
      </c>
      <c r="C34228" s="34">
        <v>109</v>
      </c>
      <c r="D34228" s="34">
        <v>120</v>
      </c>
      <c r="E34228" s="34">
        <v>118</v>
      </c>
      <c r="F34228" s="34">
        <v>96</v>
      </c>
      <c r="G34228" s="34">
        <v>77</v>
      </c>
      <c r="H34228" s="34">
        <v>87</v>
      </c>
      <c r="I34228" s="34">
        <v>98</v>
      </c>
      <c r="J34228" s="34">
        <v>73</v>
      </c>
      <c r="K34228" s="34">
        <v>87</v>
      </c>
      <c r="L34228" s="34">
        <v>42</v>
      </c>
      <c r="M34228" s="34">
        <v>71</v>
      </c>
      <c r="N34228" s="34">
        <v>93</v>
      </c>
      <c r="O34228" s="34">
        <v>93</v>
      </c>
      <c r="P34228" s="34">
        <v>92</v>
      </c>
      <c r="Q34228" s="34">
        <v>111</v>
      </c>
      <c r="R34228" s="34">
        <v>87</v>
      </c>
      <c r="S34228" s="34">
        <v>128</v>
      </c>
      <c r="T34228" s="34">
        <v>63</v>
      </c>
      <c r="U34228" s="34">
        <v>54</v>
      </c>
      <c r="V34228" s="34">
        <v>90</v>
      </c>
      <c r="W34228" s="34">
        <v>61</v>
      </c>
      <c r="X34228" s="34">
        <v>118</v>
      </c>
      <c r="Y34228" s="34">
        <v>55</v>
      </c>
      <c r="Z34228" s="34">
        <v>132</v>
      </c>
      <c r="AA34228" s="34">
        <v>113</v>
      </c>
      <c r="AB34228" s="34">
        <v>81</v>
      </c>
      <c r="AC34228" s="34">
        <v>151</v>
      </c>
    </row>
    <row r="34229" spans="1:29" x14ac:dyDescent="0.2">
      <c r="A34229" s="34" t="s">
        <v>94722</v>
      </c>
      <c r="B34229" s="34">
        <v>113</v>
      </c>
      <c r="C34229" s="34">
        <v>237</v>
      </c>
      <c r="D34229" s="34">
        <v>203</v>
      </c>
      <c r="E34229" s="34">
        <v>301</v>
      </c>
      <c r="F34229" s="34">
        <v>172</v>
      </c>
      <c r="G34229" s="34">
        <v>279</v>
      </c>
      <c r="H34229" s="34">
        <v>201</v>
      </c>
      <c r="I34229" s="34">
        <v>287</v>
      </c>
      <c r="J34229" s="34">
        <v>134</v>
      </c>
      <c r="K34229" s="34">
        <v>259</v>
      </c>
      <c r="L34229" s="34">
        <v>117</v>
      </c>
      <c r="M34229" s="34">
        <v>233</v>
      </c>
      <c r="N34229" s="34">
        <v>130</v>
      </c>
      <c r="O34229" s="34">
        <v>205</v>
      </c>
      <c r="P34229" s="34">
        <v>142</v>
      </c>
      <c r="Q34229" s="34">
        <v>349</v>
      </c>
      <c r="R34229" s="34">
        <v>217</v>
      </c>
      <c r="S34229" s="34">
        <v>312</v>
      </c>
      <c r="T34229" s="34">
        <v>195</v>
      </c>
      <c r="U34229" s="34">
        <v>229</v>
      </c>
      <c r="V34229" s="34">
        <v>194</v>
      </c>
      <c r="W34229" s="34">
        <v>200</v>
      </c>
      <c r="X34229" s="34">
        <v>215</v>
      </c>
      <c r="Y34229" s="34">
        <v>227</v>
      </c>
      <c r="Z34229" s="34">
        <v>158</v>
      </c>
      <c r="AA34229" s="34">
        <v>261</v>
      </c>
      <c r="AB34229" s="34">
        <v>231</v>
      </c>
      <c r="AC34229" s="34">
        <v>388</v>
      </c>
    </row>
    <row r="34230" spans="1:29" x14ac:dyDescent="0.2">
      <c r="A34230" s="34" t="s">
        <v>94723</v>
      </c>
      <c r="B34230" s="34">
        <v>79</v>
      </c>
      <c r="C34230" s="34">
        <v>107</v>
      </c>
      <c r="D34230" s="34">
        <v>116</v>
      </c>
      <c r="E34230" s="34">
        <v>141</v>
      </c>
      <c r="F34230" s="34">
        <v>108</v>
      </c>
      <c r="G34230" s="34">
        <v>152</v>
      </c>
      <c r="H34230" s="34">
        <v>101</v>
      </c>
      <c r="I34230" s="34">
        <v>111</v>
      </c>
      <c r="J34230" s="34">
        <v>73</v>
      </c>
      <c r="K34230" s="34">
        <v>129</v>
      </c>
      <c r="L34230" s="34">
        <v>41</v>
      </c>
      <c r="M34230" s="34">
        <v>95</v>
      </c>
      <c r="N34230" s="34">
        <v>74</v>
      </c>
      <c r="O34230" s="34">
        <v>95</v>
      </c>
      <c r="P34230" s="34">
        <v>87</v>
      </c>
      <c r="Q34230" s="34">
        <v>128</v>
      </c>
      <c r="R34230" s="34">
        <v>103</v>
      </c>
      <c r="S34230" s="34">
        <v>167</v>
      </c>
      <c r="T34230" s="34">
        <v>45</v>
      </c>
      <c r="U34230" s="34">
        <v>88</v>
      </c>
      <c r="V34230" s="34">
        <v>86</v>
      </c>
      <c r="W34230" s="34">
        <v>88</v>
      </c>
      <c r="X34230" s="34">
        <v>80</v>
      </c>
      <c r="Y34230" s="34">
        <v>72</v>
      </c>
      <c r="Z34230" s="34">
        <v>102</v>
      </c>
      <c r="AA34230" s="34">
        <v>130</v>
      </c>
      <c r="AB34230" s="34">
        <v>72</v>
      </c>
      <c r="AC34230" s="34">
        <v>155</v>
      </c>
    </row>
    <row r="34231" spans="1:29" x14ac:dyDescent="0.2">
      <c r="A34231" s="34" t="s">
        <v>94724</v>
      </c>
      <c r="B34231" s="34">
        <v>77</v>
      </c>
      <c r="C34231" s="34">
        <v>90</v>
      </c>
      <c r="D34231" s="34">
        <v>74</v>
      </c>
      <c r="E34231" s="34">
        <v>108</v>
      </c>
      <c r="F34231" s="34">
        <v>66</v>
      </c>
      <c r="G34231" s="34">
        <v>131</v>
      </c>
      <c r="H34231" s="34">
        <v>65</v>
      </c>
      <c r="I34231" s="34">
        <v>96</v>
      </c>
      <c r="J34231" s="34">
        <v>72</v>
      </c>
      <c r="K34231" s="34">
        <v>85</v>
      </c>
      <c r="L34231" s="34">
        <v>90</v>
      </c>
      <c r="M34231" s="34">
        <v>60</v>
      </c>
      <c r="N34231" s="34">
        <v>69</v>
      </c>
      <c r="O34231" s="34">
        <v>67</v>
      </c>
      <c r="P34231" s="34">
        <v>91</v>
      </c>
      <c r="Q34231" s="34">
        <v>86</v>
      </c>
      <c r="R34231" s="34">
        <v>106</v>
      </c>
      <c r="S34231" s="34">
        <v>110</v>
      </c>
      <c r="T34231" s="34">
        <v>90</v>
      </c>
      <c r="U34231" s="34">
        <v>68</v>
      </c>
      <c r="V34231" s="34">
        <v>113</v>
      </c>
      <c r="W34231" s="34">
        <v>105</v>
      </c>
      <c r="X34231" s="34">
        <v>108</v>
      </c>
      <c r="Y34231" s="34">
        <v>72</v>
      </c>
      <c r="Z34231" s="34">
        <v>71</v>
      </c>
      <c r="AA34231" s="34">
        <v>87</v>
      </c>
      <c r="AB34231" s="34">
        <v>105</v>
      </c>
      <c r="AC34231" s="34">
        <v>108</v>
      </c>
    </row>
    <row r="34232" spans="1:29" x14ac:dyDescent="0.2">
      <c r="A34232" s="34" t="s">
        <v>94725</v>
      </c>
      <c r="B34232" s="34">
        <v>88</v>
      </c>
      <c r="C34232" s="34">
        <v>99</v>
      </c>
      <c r="D34232" s="34">
        <v>149</v>
      </c>
      <c r="E34232" s="34">
        <v>135</v>
      </c>
      <c r="F34232" s="34">
        <v>118</v>
      </c>
      <c r="G34232" s="34">
        <v>128</v>
      </c>
      <c r="H34232" s="34">
        <v>98</v>
      </c>
      <c r="I34232" s="34">
        <v>128</v>
      </c>
      <c r="J34232" s="34">
        <v>97</v>
      </c>
      <c r="K34232" s="34">
        <v>127</v>
      </c>
      <c r="L34232" s="34">
        <v>68</v>
      </c>
      <c r="M34232" s="34">
        <v>102</v>
      </c>
      <c r="N34232" s="34">
        <v>105</v>
      </c>
      <c r="O34232" s="34">
        <v>105</v>
      </c>
      <c r="P34232" s="34">
        <v>113</v>
      </c>
      <c r="Q34232" s="34">
        <v>176</v>
      </c>
      <c r="R34232" s="34">
        <v>150</v>
      </c>
      <c r="S34232" s="34">
        <v>164</v>
      </c>
      <c r="T34232" s="34">
        <v>101</v>
      </c>
      <c r="U34232" s="34">
        <v>119</v>
      </c>
      <c r="V34232" s="34">
        <v>126</v>
      </c>
      <c r="W34232" s="34">
        <v>112</v>
      </c>
      <c r="X34232" s="34">
        <v>182</v>
      </c>
      <c r="Y34232" s="34">
        <v>127</v>
      </c>
      <c r="Z34232" s="34">
        <v>169</v>
      </c>
      <c r="AA34232" s="34">
        <v>137</v>
      </c>
      <c r="AB34232" s="34">
        <v>116</v>
      </c>
      <c r="AC34232" s="34">
        <v>184</v>
      </c>
    </row>
    <row r="34233" spans="1:29" x14ac:dyDescent="0.2">
      <c r="A34233" s="34" t="s">
        <v>94726</v>
      </c>
      <c r="B34233" s="34">
        <v>93</v>
      </c>
      <c r="C34233" s="34">
        <v>227</v>
      </c>
      <c r="D34233" s="34">
        <v>169</v>
      </c>
      <c r="E34233" s="34">
        <v>202</v>
      </c>
      <c r="F34233" s="34">
        <v>134</v>
      </c>
      <c r="G34233" s="34">
        <v>167</v>
      </c>
      <c r="H34233" s="34">
        <v>107</v>
      </c>
      <c r="I34233" s="34">
        <v>161</v>
      </c>
      <c r="J34233" s="34">
        <v>106</v>
      </c>
      <c r="K34233" s="34">
        <v>170</v>
      </c>
      <c r="L34233" s="34">
        <v>76</v>
      </c>
      <c r="M34233" s="34">
        <v>128</v>
      </c>
      <c r="N34233" s="34">
        <v>129</v>
      </c>
      <c r="O34233" s="34">
        <v>137</v>
      </c>
      <c r="P34233" s="34">
        <v>124</v>
      </c>
      <c r="Q34233" s="34">
        <v>138</v>
      </c>
      <c r="R34233" s="34">
        <v>112</v>
      </c>
      <c r="S34233" s="34">
        <v>199</v>
      </c>
      <c r="T34233" s="34">
        <v>78</v>
      </c>
      <c r="U34233" s="34">
        <v>118</v>
      </c>
      <c r="V34233" s="34">
        <v>140</v>
      </c>
      <c r="W34233" s="34">
        <v>130</v>
      </c>
      <c r="X34233" s="34">
        <v>162</v>
      </c>
      <c r="Y34233" s="34">
        <v>106</v>
      </c>
      <c r="Z34233" s="34">
        <v>175</v>
      </c>
      <c r="AA34233" s="34">
        <v>167</v>
      </c>
      <c r="AB34233" s="34">
        <v>84</v>
      </c>
      <c r="AC34233" s="34">
        <v>284</v>
      </c>
    </row>
    <row r="34234" spans="1:29" x14ac:dyDescent="0.2">
      <c r="A34234" s="34" t="s">
        <v>94727</v>
      </c>
      <c r="B34234" s="34">
        <v>39</v>
      </c>
      <c r="C34234" s="34">
        <v>59</v>
      </c>
      <c r="D34234" s="34">
        <v>70</v>
      </c>
      <c r="E34234" s="34">
        <v>102</v>
      </c>
      <c r="F34234" s="34">
        <v>84</v>
      </c>
      <c r="G34234" s="34">
        <v>42</v>
      </c>
      <c r="H34234" s="34">
        <v>70</v>
      </c>
      <c r="I34234" s="34">
        <v>41</v>
      </c>
      <c r="J34234" s="34">
        <v>61</v>
      </c>
      <c r="K34234" s="34">
        <v>60</v>
      </c>
      <c r="L34234" s="34">
        <v>52</v>
      </c>
      <c r="M34234" s="34">
        <v>65</v>
      </c>
      <c r="N34234" s="34">
        <v>52</v>
      </c>
      <c r="O34234" s="34">
        <v>67</v>
      </c>
      <c r="P34234" s="34">
        <v>56</v>
      </c>
      <c r="Q34234" s="34">
        <v>89</v>
      </c>
      <c r="R34234" s="34">
        <v>97</v>
      </c>
      <c r="S34234" s="34">
        <v>106</v>
      </c>
      <c r="T34234" s="34">
        <v>48</v>
      </c>
      <c r="U34234" s="34">
        <v>67</v>
      </c>
      <c r="V34234" s="34">
        <v>57</v>
      </c>
      <c r="W34234" s="34">
        <v>80</v>
      </c>
      <c r="X34234" s="34">
        <v>78</v>
      </c>
      <c r="Y34234" s="34">
        <v>67</v>
      </c>
      <c r="Z34234" s="34">
        <v>78</v>
      </c>
      <c r="AA34234" s="34">
        <v>89</v>
      </c>
      <c r="AB34234" s="34">
        <v>74</v>
      </c>
      <c r="AC34234" s="34">
        <v>79</v>
      </c>
    </row>
    <row r="34235" spans="1:29" x14ac:dyDescent="0.2">
      <c r="A34235" s="34" t="s">
        <v>94728</v>
      </c>
      <c r="B34235" s="34">
        <v>94</v>
      </c>
      <c r="C34235" s="34">
        <v>128</v>
      </c>
      <c r="D34235" s="34">
        <v>180</v>
      </c>
      <c r="E34235" s="34">
        <v>126</v>
      </c>
      <c r="F34235" s="34">
        <v>176</v>
      </c>
      <c r="G34235" s="34">
        <v>128</v>
      </c>
      <c r="H34235" s="34">
        <v>116</v>
      </c>
      <c r="I34235" s="34">
        <v>116</v>
      </c>
      <c r="J34235" s="34">
        <v>107</v>
      </c>
      <c r="K34235" s="34">
        <v>132</v>
      </c>
      <c r="L34235" s="34">
        <v>61</v>
      </c>
      <c r="M34235" s="34">
        <v>103</v>
      </c>
      <c r="N34235" s="34">
        <v>119</v>
      </c>
      <c r="O34235" s="34">
        <v>80</v>
      </c>
      <c r="P34235" s="34">
        <v>93</v>
      </c>
      <c r="Q34235" s="34">
        <v>152</v>
      </c>
      <c r="R34235" s="34">
        <v>127</v>
      </c>
      <c r="S34235" s="34">
        <v>187</v>
      </c>
      <c r="T34235" s="34">
        <v>123</v>
      </c>
      <c r="U34235" s="34">
        <v>107</v>
      </c>
      <c r="V34235" s="34">
        <v>148</v>
      </c>
      <c r="W34235" s="34">
        <v>76</v>
      </c>
      <c r="X34235" s="34">
        <v>176</v>
      </c>
      <c r="Y34235" s="34">
        <v>101</v>
      </c>
      <c r="Z34235" s="34">
        <v>161</v>
      </c>
      <c r="AA34235" s="34">
        <v>181</v>
      </c>
      <c r="AB34235" s="34">
        <v>119</v>
      </c>
      <c r="AC34235" s="34">
        <v>188</v>
      </c>
    </row>
    <row r="34236" spans="1:29" x14ac:dyDescent="0.2">
      <c r="A34236" s="34" t="s">
        <v>94729</v>
      </c>
      <c r="B34236" s="34">
        <v>130</v>
      </c>
      <c r="C34236" s="34">
        <v>139</v>
      </c>
      <c r="D34236" s="34">
        <v>113</v>
      </c>
      <c r="E34236" s="34">
        <v>140</v>
      </c>
      <c r="F34236" s="34">
        <v>135</v>
      </c>
      <c r="G34236" s="34">
        <v>156</v>
      </c>
      <c r="H34236" s="34">
        <v>116</v>
      </c>
      <c r="I34236" s="34">
        <v>95</v>
      </c>
      <c r="J34236" s="34">
        <v>102</v>
      </c>
      <c r="K34236" s="34">
        <v>172</v>
      </c>
      <c r="L34236" s="34">
        <v>111</v>
      </c>
      <c r="M34236" s="34">
        <v>85</v>
      </c>
      <c r="N34236" s="34">
        <v>127</v>
      </c>
      <c r="O34236" s="34">
        <v>117</v>
      </c>
      <c r="P34236" s="34">
        <v>108</v>
      </c>
      <c r="Q34236" s="34">
        <v>155</v>
      </c>
      <c r="R34236" s="34">
        <v>134</v>
      </c>
      <c r="S34236" s="34">
        <v>163</v>
      </c>
      <c r="T34236" s="34">
        <v>135</v>
      </c>
      <c r="U34236" s="34">
        <v>114</v>
      </c>
      <c r="V34236" s="34">
        <v>134</v>
      </c>
      <c r="W34236" s="34">
        <v>121</v>
      </c>
      <c r="X34236" s="34">
        <v>191</v>
      </c>
      <c r="Y34236" s="34">
        <v>139</v>
      </c>
      <c r="Z34236" s="34">
        <v>141</v>
      </c>
      <c r="AA34236" s="34">
        <v>155</v>
      </c>
      <c r="AB34236" s="34">
        <v>149</v>
      </c>
      <c r="AC34236" s="34">
        <v>179</v>
      </c>
    </row>
    <row r="34237" spans="1:29" x14ac:dyDescent="0.2">
      <c r="A34237" s="34" t="s">
        <v>94730</v>
      </c>
      <c r="B34237" s="34">
        <v>256</v>
      </c>
      <c r="C34237" s="34">
        <v>324</v>
      </c>
      <c r="D34237" s="34">
        <v>361</v>
      </c>
      <c r="E34237" s="34">
        <v>347</v>
      </c>
      <c r="F34237" s="34">
        <v>363</v>
      </c>
      <c r="G34237" s="34">
        <v>321</v>
      </c>
      <c r="H34237" s="34">
        <v>420</v>
      </c>
      <c r="I34237" s="34">
        <v>299</v>
      </c>
      <c r="J34237" s="34">
        <v>339</v>
      </c>
      <c r="K34237" s="34">
        <v>301</v>
      </c>
      <c r="L34237" s="34">
        <v>301</v>
      </c>
      <c r="M34237" s="34">
        <v>252</v>
      </c>
      <c r="N34237" s="34">
        <v>334</v>
      </c>
      <c r="O34237" s="34">
        <v>256</v>
      </c>
      <c r="P34237" s="34">
        <v>359</v>
      </c>
      <c r="Q34237" s="34">
        <v>503</v>
      </c>
      <c r="R34237" s="34">
        <v>431</v>
      </c>
      <c r="S34237" s="34">
        <v>384</v>
      </c>
      <c r="T34237" s="34">
        <v>389</v>
      </c>
      <c r="U34237" s="34">
        <v>297</v>
      </c>
      <c r="V34237" s="34">
        <v>467</v>
      </c>
      <c r="W34237" s="34">
        <v>456</v>
      </c>
      <c r="X34237" s="34">
        <v>445</v>
      </c>
      <c r="Y34237" s="34">
        <v>398</v>
      </c>
      <c r="Z34237" s="34">
        <v>430</v>
      </c>
      <c r="AA34237" s="34">
        <v>394</v>
      </c>
      <c r="AB34237" s="34">
        <v>457</v>
      </c>
      <c r="AC34237" s="34">
        <v>446</v>
      </c>
    </row>
    <row r="34238" spans="1:29" x14ac:dyDescent="0.2">
      <c r="A34238" s="34" t="s">
        <v>94731</v>
      </c>
      <c r="B34238" s="34">
        <v>70</v>
      </c>
      <c r="C34238" s="34">
        <v>65</v>
      </c>
      <c r="D34238" s="34">
        <v>104</v>
      </c>
      <c r="E34238" s="34">
        <v>90</v>
      </c>
      <c r="F34238" s="34">
        <v>76</v>
      </c>
      <c r="G34238" s="34">
        <v>87</v>
      </c>
      <c r="H34238" s="34">
        <v>48</v>
      </c>
      <c r="I34238" s="34">
        <v>63</v>
      </c>
      <c r="J34238" s="34">
        <v>54</v>
      </c>
      <c r="K34238" s="34">
        <v>99</v>
      </c>
      <c r="L34238" s="34">
        <v>24</v>
      </c>
      <c r="M34238" s="34">
        <v>61</v>
      </c>
      <c r="N34238" s="34">
        <v>43</v>
      </c>
      <c r="O34238" s="34">
        <v>56</v>
      </c>
      <c r="P34238" s="34">
        <v>71</v>
      </c>
      <c r="Q34238" s="34">
        <v>70</v>
      </c>
      <c r="R34238" s="34">
        <v>58</v>
      </c>
      <c r="S34238" s="34">
        <v>120</v>
      </c>
      <c r="T34238" s="34">
        <v>46</v>
      </c>
      <c r="U34238" s="34">
        <v>49</v>
      </c>
      <c r="V34238" s="34">
        <v>64</v>
      </c>
      <c r="W34238" s="34">
        <v>69</v>
      </c>
      <c r="X34238" s="34">
        <v>109</v>
      </c>
      <c r="Y34238" s="34">
        <v>49</v>
      </c>
      <c r="Z34238" s="34">
        <v>103</v>
      </c>
      <c r="AA34238" s="34">
        <v>78</v>
      </c>
      <c r="AB34238" s="34">
        <v>61</v>
      </c>
      <c r="AC34238" s="34">
        <v>86</v>
      </c>
    </row>
    <row r="34239" spans="1:29" x14ac:dyDescent="0.2">
      <c r="A34239" s="34" t="s">
        <v>94732</v>
      </c>
      <c r="B34239" s="34">
        <v>216</v>
      </c>
      <c r="C34239" s="34">
        <v>216</v>
      </c>
      <c r="D34239" s="34">
        <v>343</v>
      </c>
      <c r="E34239" s="34">
        <v>285</v>
      </c>
      <c r="F34239" s="34">
        <v>233</v>
      </c>
      <c r="G34239" s="34">
        <v>218</v>
      </c>
      <c r="H34239" s="34">
        <v>251</v>
      </c>
      <c r="I34239" s="34">
        <v>220</v>
      </c>
      <c r="J34239" s="34">
        <v>230</v>
      </c>
      <c r="K34239" s="34">
        <v>327</v>
      </c>
      <c r="L34239" s="34">
        <v>118</v>
      </c>
      <c r="M34239" s="34">
        <v>229</v>
      </c>
      <c r="N34239" s="34">
        <v>206</v>
      </c>
      <c r="O34239" s="34">
        <v>210</v>
      </c>
      <c r="P34239" s="34">
        <v>172</v>
      </c>
      <c r="Q34239" s="34">
        <v>276</v>
      </c>
      <c r="R34239" s="34">
        <v>227</v>
      </c>
      <c r="S34239" s="34">
        <v>341</v>
      </c>
      <c r="T34239" s="34">
        <v>128</v>
      </c>
      <c r="U34239" s="34">
        <v>209</v>
      </c>
      <c r="V34239" s="34">
        <v>239</v>
      </c>
      <c r="W34239" s="34">
        <v>227</v>
      </c>
      <c r="X34239" s="34">
        <v>297</v>
      </c>
      <c r="Y34239" s="34">
        <v>196</v>
      </c>
      <c r="Z34239" s="34">
        <v>277</v>
      </c>
      <c r="AA34239" s="34">
        <v>344</v>
      </c>
      <c r="AB34239" s="34">
        <v>172</v>
      </c>
      <c r="AC34239" s="34">
        <v>439</v>
      </c>
    </row>
    <row r="34240" spans="1:29" x14ac:dyDescent="0.2">
      <c r="A34240" s="34" t="s">
        <v>94733</v>
      </c>
      <c r="B34240" s="34">
        <v>112</v>
      </c>
      <c r="C34240" s="34">
        <v>143</v>
      </c>
      <c r="D34240" s="34">
        <v>98</v>
      </c>
      <c r="E34240" s="34">
        <v>115</v>
      </c>
      <c r="F34240" s="34">
        <v>113</v>
      </c>
      <c r="G34240" s="34">
        <v>96</v>
      </c>
      <c r="H34240" s="34">
        <v>89</v>
      </c>
      <c r="I34240" s="34">
        <v>103</v>
      </c>
      <c r="J34240" s="34">
        <v>107</v>
      </c>
      <c r="K34240" s="34">
        <v>109</v>
      </c>
      <c r="L34240" s="34">
        <v>83</v>
      </c>
      <c r="M34240" s="34">
        <v>85</v>
      </c>
      <c r="N34240" s="34">
        <v>82</v>
      </c>
      <c r="O34240" s="34">
        <v>81</v>
      </c>
      <c r="P34240" s="34">
        <v>69</v>
      </c>
      <c r="Q34240" s="34">
        <v>145</v>
      </c>
      <c r="R34240" s="34">
        <v>132</v>
      </c>
      <c r="S34240" s="34">
        <v>80</v>
      </c>
      <c r="T34240" s="34">
        <v>138</v>
      </c>
      <c r="U34240" s="34">
        <v>117</v>
      </c>
      <c r="V34240" s="34">
        <v>123</v>
      </c>
      <c r="W34240" s="34">
        <v>137</v>
      </c>
      <c r="X34240" s="34">
        <v>124</v>
      </c>
      <c r="Y34240" s="34">
        <v>145</v>
      </c>
      <c r="Z34240" s="34">
        <v>109</v>
      </c>
      <c r="AA34240" s="34">
        <v>126</v>
      </c>
      <c r="AB34240" s="34">
        <v>177</v>
      </c>
      <c r="AC34240" s="34">
        <v>178</v>
      </c>
    </row>
    <row r="34241" spans="1:29" x14ac:dyDescent="0.2">
      <c r="A34241" s="34" t="s">
        <v>94734</v>
      </c>
      <c r="B34241" s="34">
        <v>98</v>
      </c>
      <c r="C34241" s="34">
        <v>285</v>
      </c>
      <c r="D34241" s="34">
        <v>137</v>
      </c>
      <c r="E34241" s="34">
        <v>336</v>
      </c>
      <c r="F34241" s="34">
        <v>130</v>
      </c>
      <c r="G34241" s="34">
        <v>397</v>
      </c>
      <c r="H34241" s="34">
        <v>130</v>
      </c>
      <c r="I34241" s="34">
        <v>303</v>
      </c>
      <c r="J34241" s="34">
        <v>175</v>
      </c>
      <c r="K34241" s="34">
        <v>370</v>
      </c>
      <c r="L34241" s="34">
        <v>116</v>
      </c>
      <c r="M34241" s="34">
        <v>289</v>
      </c>
      <c r="N34241" s="34">
        <v>126</v>
      </c>
      <c r="O34241" s="34">
        <v>269</v>
      </c>
      <c r="P34241" s="34">
        <v>154</v>
      </c>
      <c r="Q34241" s="34">
        <v>395</v>
      </c>
      <c r="R34241" s="34">
        <v>186</v>
      </c>
      <c r="S34241" s="34">
        <v>362</v>
      </c>
      <c r="T34241" s="34">
        <v>101</v>
      </c>
      <c r="U34241" s="34">
        <v>331</v>
      </c>
      <c r="V34241" s="34">
        <v>179</v>
      </c>
      <c r="W34241" s="34">
        <v>405</v>
      </c>
      <c r="X34241" s="34">
        <v>205</v>
      </c>
      <c r="Y34241" s="34">
        <v>323</v>
      </c>
      <c r="Z34241" s="34">
        <v>154</v>
      </c>
      <c r="AA34241" s="34">
        <v>441</v>
      </c>
      <c r="AB34241" s="34">
        <v>192</v>
      </c>
      <c r="AC34241" s="34">
        <v>494</v>
      </c>
    </row>
    <row r="34242" spans="1:29" x14ac:dyDescent="0.2">
      <c r="A34242" s="34" t="s">
        <v>94735</v>
      </c>
      <c r="B34242" s="34">
        <v>63</v>
      </c>
      <c r="C34242" s="34">
        <v>75</v>
      </c>
      <c r="D34242" s="34">
        <v>50</v>
      </c>
      <c r="E34242" s="34">
        <v>52</v>
      </c>
      <c r="F34242" s="34">
        <v>49</v>
      </c>
      <c r="G34242" s="34">
        <v>74</v>
      </c>
      <c r="H34242" s="34">
        <v>29</v>
      </c>
      <c r="I34242" s="34">
        <v>47</v>
      </c>
      <c r="J34242" s="34">
        <v>40</v>
      </c>
      <c r="K34242" s="34">
        <v>40</v>
      </c>
      <c r="L34242" s="34">
        <v>35</v>
      </c>
      <c r="M34242" s="34">
        <v>61</v>
      </c>
      <c r="N34242" s="34">
        <v>44</v>
      </c>
      <c r="O34242" s="34">
        <v>47</v>
      </c>
      <c r="P34242" s="34">
        <v>54</v>
      </c>
      <c r="Q34242" s="34">
        <v>44</v>
      </c>
      <c r="R34242" s="34">
        <v>46</v>
      </c>
      <c r="S34242" s="34">
        <v>73</v>
      </c>
      <c r="T34242" s="34">
        <v>48</v>
      </c>
      <c r="U34242" s="34">
        <v>48</v>
      </c>
      <c r="V34242" s="34">
        <v>58</v>
      </c>
      <c r="W34242" s="34">
        <v>51</v>
      </c>
      <c r="X34242" s="34">
        <v>104</v>
      </c>
      <c r="Y34242" s="34">
        <v>52</v>
      </c>
      <c r="Z34242" s="34">
        <v>55</v>
      </c>
      <c r="AA34242" s="34">
        <v>42</v>
      </c>
      <c r="AB34242" s="34">
        <v>59</v>
      </c>
      <c r="AC34242" s="34">
        <v>95</v>
      </c>
    </row>
    <row r="34243" spans="1:29" x14ac:dyDescent="0.2">
      <c r="A34243" s="34" t="s">
        <v>94736</v>
      </c>
      <c r="B34243" s="34">
        <v>26</v>
      </c>
      <c r="C34243" s="34">
        <v>39</v>
      </c>
      <c r="D34243" s="34">
        <v>31</v>
      </c>
      <c r="E34243" s="34">
        <v>44</v>
      </c>
      <c r="F34243" s="34">
        <v>33</v>
      </c>
      <c r="G34243" s="34">
        <v>44</v>
      </c>
      <c r="H34243" s="34">
        <v>31</v>
      </c>
      <c r="I34243" s="34">
        <v>36</v>
      </c>
      <c r="J34243" s="34">
        <v>10</v>
      </c>
      <c r="K34243" s="34">
        <v>36</v>
      </c>
      <c r="L34243" s="34">
        <v>13</v>
      </c>
      <c r="M34243" s="34">
        <v>23</v>
      </c>
      <c r="N34243" s="34">
        <v>18</v>
      </c>
      <c r="O34243" s="34">
        <v>26</v>
      </c>
      <c r="P34243" s="34">
        <v>30</v>
      </c>
      <c r="Q34243" s="34">
        <v>25</v>
      </c>
      <c r="R34243" s="34">
        <v>25</v>
      </c>
      <c r="S34243" s="34">
        <v>45</v>
      </c>
      <c r="T34243" s="34">
        <v>8</v>
      </c>
      <c r="U34243" s="34">
        <v>27</v>
      </c>
      <c r="V34243" s="34">
        <v>29</v>
      </c>
      <c r="W34243" s="34">
        <v>47</v>
      </c>
      <c r="X34243" s="34">
        <v>28</v>
      </c>
      <c r="Y34243" s="34">
        <v>31</v>
      </c>
      <c r="Z34243" s="34">
        <v>23</v>
      </c>
      <c r="AA34243" s="34">
        <v>32</v>
      </c>
      <c r="AB34243" s="34">
        <v>23</v>
      </c>
      <c r="AC34243" s="34">
        <v>32</v>
      </c>
    </row>
    <row r="34244" spans="1:29" x14ac:dyDescent="0.2">
      <c r="A34244" s="34" t="s">
        <v>94737</v>
      </c>
      <c r="B34244" s="34">
        <v>94</v>
      </c>
      <c r="C34244" s="34">
        <v>78</v>
      </c>
      <c r="D34244" s="34">
        <v>64</v>
      </c>
      <c r="E34244" s="34">
        <v>78</v>
      </c>
      <c r="F34244" s="34">
        <v>64</v>
      </c>
      <c r="G34244" s="34">
        <v>83</v>
      </c>
      <c r="H34244" s="34">
        <v>79</v>
      </c>
      <c r="I34244" s="34">
        <v>69</v>
      </c>
      <c r="J34244" s="34">
        <v>42</v>
      </c>
      <c r="K34244" s="34">
        <v>91</v>
      </c>
      <c r="L34244" s="34">
        <v>49</v>
      </c>
      <c r="M34244" s="34">
        <v>92</v>
      </c>
      <c r="N34244" s="34">
        <v>49</v>
      </c>
      <c r="O34244" s="34">
        <v>63</v>
      </c>
      <c r="P34244" s="34">
        <v>62</v>
      </c>
      <c r="Q34244" s="34">
        <v>68</v>
      </c>
      <c r="R34244" s="34">
        <v>85</v>
      </c>
      <c r="S34244" s="34">
        <v>104</v>
      </c>
      <c r="T34244" s="34">
        <v>38</v>
      </c>
      <c r="U34244" s="34">
        <v>70</v>
      </c>
      <c r="V34244" s="34">
        <v>85</v>
      </c>
      <c r="W34244" s="34">
        <v>87</v>
      </c>
      <c r="X34244" s="34">
        <v>87</v>
      </c>
      <c r="Y34244" s="34">
        <v>81</v>
      </c>
      <c r="Z34244" s="34">
        <v>78</v>
      </c>
      <c r="AA34244" s="34">
        <v>73</v>
      </c>
      <c r="AB34244" s="34">
        <v>95</v>
      </c>
      <c r="AC34244" s="34">
        <v>117</v>
      </c>
    </row>
    <row r="34245" spans="1:29" x14ac:dyDescent="0.2">
      <c r="A34245" s="34" t="s">
        <v>94738</v>
      </c>
      <c r="B34245" s="34">
        <v>42</v>
      </c>
      <c r="C34245" s="34">
        <v>61</v>
      </c>
      <c r="D34245" s="34">
        <v>85</v>
      </c>
      <c r="E34245" s="34">
        <v>90</v>
      </c>
      <c r="F34245" s="34">
        <v>46</v>
      </c>
      <c r="G34245" s="34">
        <v>93</v>
      </c>
      <c r="H34245" s="34">
        <v>23</v>
      </c>
      <c r="I34245" s="34">
        <v>44</v>
      </c>
      <c r="J34245" s="34">
        <v>21</v>
      </c>
      <c r="K34245" s="34">
        <v>62</v>
      </c>
      <c r="L34245" s="34">
        <v>7</v>
      </c>
      <c r="M34245" s="34">
        <v>33</v>
      </c>
      <c r="N34245" s="34">
        <v>30</v>
      </c>
      <c r="O34245" s="34">
        <v>53</v>
      </c>
      <c r="P34245" s="34">
        <v>26</v>
      </c>
      <c r="Q34245" s="34">
        <v>39</v>
      </c>
      <c r="R34245" s="34">
        <v>20</v>
      </c>
      <c r="S34245" s="34">
        <v>72</v>
      </c>
      <c r="T34245" s="34">
        <v>18</v>
      </c>
      <c r="U34245" s="34">
        <v>33</v>
      </c>
      <c r="V34245" s="34">
        <v>46</v>
      </c>
      <c r="W34245" s="34">
        <v>39</v>
      </c>
      <c r="X34245" s="34">
        <v>33</v>
      </c>
      <c r="Y34245" s="34">
        <v>36</v>
      </c>
      <c r="Z34245" s="34">
        <v>77</v>
      </c>
      <c r="AA34245" s="34">
        <v>93</v>
      </c>
      <c r="AB34245" s="34">
        <v>25</v>
      </c>
      <c r="AC34245" s="34">
        <v>78</v>
      </c>
    </row>
    <row r="34246" spans="1:29" x14ac:dyDescent="0.2">
      <c r="A34246" s="34" t="s">
        <v>94739</v>
      </c>
      <c r="B34246" s="34">
        <v>24</v>
      </c>
      <c r="C34246" s="34">
        <v>54</v>
      </c>
      <c r="D34246" s="34">
        <v>48</v>
      </c>
      <c r="E34246" s="34">
        <v>52</v>
      </c>
      <c r="F34246" s="34">
        <v>18</v>
      </c>
      <c r="G34246" s="34">
        <v>62</v>
      </c>
      <c r="H34246" s="34">
        <v>25</v>
      </c>
      <c r="I34246" s="34">
        <v>34</v>
      </c>
      <c r="J34246" s="34">
        <v>24</v>
      </c>
      <c r="K34246" s="34">
        <v>55</v>
      </c>
      <c r="L34246" s="34">
        <v>17</v>
      </c>
      <c r="M34246" s="34">
        <v>41</v>
      </c>
      <c r="N34246" s="34">
        <v>30</v>
      </c>
      <c r="O34246" s="34">
        <v>34</v>
      </c>
      <c r="P34246" s="34">
        <v>18</v>
      </c>
      <c r="Q34246" s="34">
        <v>32</v>
      </c>
      <c r="R34246" s="34">
        <v>32</v>
      </c>
      <c r="S34246" s="34">
        <v>59</v>
      </c>
      <c r="T34246" s="34">
        <v>15</v>
      </c>
      <c r="U34246" s="34">
        <v>29</v>
      </c>
      <c r="V34246" s="34">
        <v>34</v>
      </c>
      <c r="W34246" s="34">
        <v>30</v>
      </c>
      <c r="X34246" s="34">
        <v>58</v>
      </c>
      <c r="Y34246" s="34">
        <v>31</v>
      </c>
      <c r="Z34246" s="34">
        <v>42</v>
      </c>
      <c r="AA34246" s="34">
        <v>44</v>
      </c>
      <c r="AB34246" s="34">
        <v>11</v>
      </c>
      <c r="AC34246" s="34">
        <v>72</v>
      </c>
    </row>
    <row r="34247" spans="1:29" x14ac:dyDescent="0.2">
      <c r="A34247" s="34" t="s">
        <v>94740</v>
      </c>
      <c r="B34247" s="34">
        <v>140</v>
      </c>
      <c r="C34247" s="34">
        <v>88</v>
      </c>
      <c r="D34247" s="34">
        <v>124</v>
      </c>
      <c r="E34247" s="34">
        <v>69</v>
      </c>
      <c r="F34247" s="34">
        <v>115</v>
      </c>
      <c r="G34247" s="34">
        <v>101</v>
      </c>
      <c r="H34247" s="34">
        <v>104</v>
      </c>
      <c r="I34247" s="34">
        <v>109</v>
      </c>
      <c r="J34247" s="34">
        <v>138</v>
      </c>
      <c r="K34247" s="34">
        <v>107</v>
      </c>
      <c r="L34247" s="34">
        <v>117</v>
      </c>
      <c r="M34247" s="34">
        <v>111</v>
      </c>
      <c r="N34247" s="34">
        <v>108</v>
      </c>
      <c r="O34247" s="34">
        <v>97</v>
      </c>
      <c r="P34247" s="34">
        <v>100</v>
      </c>
      <c r="Q34247" s="34">
        <v>128</v>
      </c>
      <c r="R34247" s="34">
        <v>144</v>
      </c>
      <c r="S34247" s="34">
        <v>111</v>
      </c>
      <c r="T34247" s="34">
        <v>155</v>
      </c>
      <c r="U34247" s="34">
        <v>133</v>
      </c>
      <c r="V34247" s="34">
        <v>162</v>
      </c>
      <c r="W34247" s="34">
        <v>182</v>
      </c>
      <c r="X34247" s="34">
        <v>159</v>
      </c>
      <c r="Y34247" s="34">
        <v>118</v>
      </c>
      <c r="Z34247" s="34">
        <v>115</v>
      </c>
      <c r="AA34247" s="34">
        <v>122</v>
      </c>
      <c r="AB34247" s="34">
        <v>159</v>
      </c>
      <c r="AC34247" s="34">
        <v>177</v>
      </c>
    </row>
    <row r="34248" spans="1:29" x14ac:dyDescent="0.2">
      <c r="A34248" s="34" t="s">
        <v>94741</v>
      </c>
      <c r="B34248" s="34">
        <v>426</v>
      </c>
      <c r="C34248" s="34">
        <v>638</v>
      </c>
      <c r="D34248" s="34">
        <v>970</v>
      </c>
      <c r="E34248" s="34">
        <v>782</v>
      </c>
      <c r="F34248" s="34">
        <v>803</v>
      </c>
      <c r="G34248" s="34">
        <v>774</v>
      </c>
      <c r="H34248" s="34">
        <v>731</v>
      </c>
      <c r="I34248" s="34">
        <v>652</v>
      </c>
      <c r="J34248" s="34">
        <v>615</v>
      </c>
      <c r="K34248" s="34">
        <v>710</v>
      </c>
      <c r="L34248" s="34">
        <v>387</v>
      </c>
      <c r="M34248" s="34">
        <v>571</v>
      </c>
      <c r="N34248" s="34">
        <v>586</v>
      </c>
      <c r="O34248" s="34">
        <v>637</v>
      </c>
      <c r="P34248" s="34">
        <v>667</v>
      </c>
      <c r="Q34248" s="34">
        <v>764</v>
      </c>
      <c r="R34248" s="34">
        <v>825</v>
      </c>
      <c r="S34248" s="34">
        <v>907</v>
      </c>
      <c r="T34248" s="34">
        <v>562</v>
      </c>
      <c r="U34248" s="34">
        <v>629</v>
      </c>
      <c r="V34248" s="34">
        <v>785</v>
      </c>
      <c r="W34248" s="34">
        <v>743</v>
      </c>
      <c r="X34248" s="34">
        <v>1009</v>
      </c>
      <c r="Y34248" s="34">
        <v>534</v>
      </c>
      <c r="Z34248" s="34">
        <v>900</v>
      </c>
      <c r="AA34248" s="34">
        <v>860</v>
      </c>
      <c r="AB34248" s="34">
        <v>649</v>
      </c>
      <c r="AC34248" s="34">
        <v>1103</v>
      </c>
    </row>
    <row r="34249" spans="1:29" x14ac:dyDescent="0.2">
      <c r="A34249" s="34" t="s">
        <v>94742</v>
      </c>
      <c r="B34249" s="34">
        <v>139</v>
      </c>
      <c r="C34249" s="34">
        <v>106</v>
      </c>
      <c r="D34249" s="34">
        <v>115</v>
      </c>
      <c r="E34249" s="34">
        <v>128</v>
      </c>
      <c r="F34249" s="34">
        <v>117</v>
      </c>
      <c r="G34249" s="34">
        <v>143</v>
      </c>
      <c r="H34249" s="34">
        <v>121</v>
      </c>
      <c r="I34249" s="34">
        <v>108</v>
      </c>
      <c r="J34249" s="34">
        <v>111</v>
      </c>
      <c r="K34249" s="34">
        <v>127</v>
      </c>
      <c r="L34249" s="34">
        <v>150</v>
      </c>
      <c r="M34249" s="34">
        <v>107</v>
      </c>
      <c r="N34249" s="34">
        <v>118</v>
      </c>
      <c r="O34249" s="34">
        <v>114</v>
      </c>
      <c r="P34249" s="34">
        <v>138</v>
      </c>
      <c r="Q34249" s="34">
        <v>180</v>
      </c>
      <c r="R34249" s="34">
        <v>177</v>
      </c>
      <c r="S34249" s="34">
        <v>145</v>
      </c>
      <c r="T34249" s="34">
        <v>154</v>
      </c>
      <c r="U34249" s="34">
        <v>134</v>
      </c>
      <c r="V34249" s="34">
        <v>174</v>
      </c>
      <c r="W34249" s="34">
        <v>173</v>
      </c>
      <c r="X34249" s="34">
        <v>182</v>
      </c>
      <c r="Y34249" s="34">
        <v>170</v>
      </c>
      <c r="Z34249" s="34">
        <v>199</v>
      </c>
      <c r="AA34249" s="34">
        <v>127</v>
      </c>
      <c r="AB34249" s="34">
        <v>165</v>
      </c>
      <c r="AC34249" s="34">
        <v>188</v>
      </c>
    </row>
    <row r="34250" spans="1:29" x14ac:dyDescent="0.2">
      <c r="A34250" s="34" t="s">
        <v>94743</v>
      </c>
      <c r="B34250" s="34">
        <v>19</v>
      </c>
      <c r="C34250" s="34">
        <v>10</v>
      </c>
      <c r="D34250" s="34">
        <v>28</v>
      </c>
      <c r="E34250" s="34">
        <v>21</v>
      </c>
      <c r="F34250" s="34">
        <v>14</v>
      </c>
      <c r="G34250" s="34">
        <v>38</v>
      </c>
      <c r="H34250" s="34">
        <v>16</v>
      </c>
      <c r="I34250" s="34">
        <v>18</v>
      </c>
      <c r="J34250" s="34">
        <v>16</v>
      </c>
      <c r="K34250" s="34">
        <v>34</v>
      </c>
      <c r="L34250" s="34">
        <v>10</v>
      </c>
      <c r="M34250" s="34">
        <v>18</v>
      </c>
      <c r="N34250" s="34">
        <v>19</v>
      </c>
      <c r="O34250" s="34">
        <v>23</v>
      </c>
      <c r="P34250" s="34">
        <v>34</v>
      </c>
      <c r="Q34250" s="34">
        <v>36</v>
      </c>
      <c r="R34250" s="34">
        <v>18</v>
      </c>
      <c r="S34250" s="34">
        <v>40</v>
      </c>
      <c r="T34250" s="34">
        <v>17</v>
      </c>
      <c r="U34250" s="34">
        <v>8</v>
      </c>
      <c r="V34250" s="34">
        <v>13</v>
      </c>
      <c r="W34250" s="34">
        <v>11</v>
      </c>
      <c r="X34250" s="34">
        <v>46</v>
      </c>
      <c r="Y34250" s="34">
        <v>13</v>
      </c>
      <c r="Z34250" s="34">
        <v>23</v>
      </c>
      <c r="AA34250" s="34">
        <v>31</v>
      </c>
      <c r="AB34250" s="34">
        <v>24</v>
      </c>
      <c r="AC34250" s="34">
        <v>34</v>
      </c>
    </row>
    <row r="34251" spans="1:29" x14ac:dyDescent="0.2">
      <c r="A34251" s="34" t="s">
        <v>94744</v>
      </c>
      <c r="B34251" s="34">
        <v>121</v>
      </c>
      <c r="C34251" s="34">
        <v>178</v>
      </c>
      <c r="D34251" s="34">
        <v>142</v>
      </c>
      <c r="E34251" s="34">
        <v>151</v>
      </c>
      <c r="F34251" s="34">
        <v>142</v>
      </c>
      <c r="G34251" s="34">
        <v>259</v>
      </c>
      <c r="H34251" s="34">
        <v>129</v>
      </c>
      <c r="I34251" s="34">
        <v>178</v>
      </c>
      <c r="J34251" s="34">
        <v>128</v>
      </c>
      <c r="K34251" s="34">
        <v>162</v>
      </c>
      <c r="L34251" s="34">
        <v>81</v>
      </c>
      <c r="M34251" s="34">
        <v>117</v>
      </c>
      <c r="N34251" s="34">
        <v>116</v>
      </c>
      <c r="O34251" s="34">
        <v>115</v>
      </c>
      <c r="P34251" s="34">
        <v>101</v>
      </c>
      <c r="Q34251" s="34">
        <v>185</v>
      </c>
      <c r="R34251" s="34">
        <v>152</v>
      </c>
      <c r="S34251" s="34">
        <v>183</v>
      </c>
      <c r="T34251" s="34">
        <v>112</v>
      </c>
      <c r="U34251" s="34">
        <v>142</v>
      </c>
      <c r="V34251" s="34">
        <v>145</v>
      </c>
      <c r="W34251" s="34">
        <v>150</v>
      </c>
      <c r="X34251" s="34">
        <v>181</v>
      </c>
      <c r="Y34251" s="34">
        <v>111</v>
      </c>
      <c r="Z34251" s="34">
        <v>147</v>
      </c>
      <c r="AA34251" s="34">
        <v>155</v>
      </c>
      <c r="AB34251" s="34">
        <v>156</v>
      </c>
      <c r="AC34251" s="34">
        <v>215</v>
      </c>
    </row>
    <row r="34252" spans="1:29" x14ac:dyDescent="0.2">
      <c r="A34252" s="34" t="s">
        <v>94745</v>
      </c>
      <c r="B34252" s="34">
        <v>69</v>
      </c>
      <c r="C34252" s="34">
        <v>90</v>
      </c>
      <c r="D34252" s="34">
        <v>143</v>
      </c>
      <c r="E34252" s="34">
        <v>104</v>
      </c>
      <c r="F34252" s="34">
        <v>113</v>
      </c>
      <c r="G34252" s="34">
        <v>66</v>
      </c>
      <c r="H34252" s="34">
        <v>81</v>
      </c>
      <c r="I34252" s="34">
        <v>93</v>
      </c>
      <c r="J34252" s="34">
        <v>89</v>
      </c>
      <c r="K34252" s="34">
        <v>91</v>
      </c>
      <c r="L34252" s="34">
        <v>47</v>
      </c>
      <c r="M34252" s="34">
        <v>76</v>
      </c>
      <c r="N34252" s="34">
        <v>92</v>
      </c>
      <c r="O34252" s="34">
        <v>57</v>
      </c>
      <c r="P34252" s="34">
        <v>80</v>
      </c>
      <c r="Q34252" s="34">
        <v>84</v>
      </c>
      <c r="R34252" s="34">
        <v>85</v>
      </c>
      <c r="S34252" s="34">
        <v>117</v>
      </c>
      <c r="T34252" s="34">
        <v>67</v>
      </c>
      <c r="U34252" s="34">
        <v>69</v>
      </c>
      <c r="V34252" s="34">
        <v>87</v>
      </c>
      <c r="W34252" s="34">
        <v>71</v>
      </c>
      <c r="X34252" s="34">
        <v>136</v>
      </c>
      <c r="Y34252" s="34">
        <v>84</v>
      </c>
      <c r="Z34252" s="34">
        <v>88</v>
      </c>
      <c r="AA34252" s="34">
        <v>102</v>
      </c>
      <c r="AB34252" s="34">
        <v>90</v>
      </c>
      <c r="AC34252" s="34">
        <v>116</v>
      </c>
    </row>
    <row r="34253" spans="1:29" x14ac:dyDescent="0.2">
      <c r="A34253" s="34" t="s">
        <v>94746</v>
      </c>
      <c r="B34253" s="34">
        <v>205</v>
      </c>
      <c r="C34253" s="34">
        <v>207</v>
      </c>
      <c r="D34253" s="34">
        <v>235</v>
      </c>
      <c r="E34253" s="34">
        <v>231</v>
      </c>
      <c r="F34253" s="34">
        <v>239</v>
      </c>
      <c r="G34253" s="34">
        <v>256</v>
      </c>
      <c r="H34253" s="34">
        <v>229</v>
      </c>
      <c r="I34253" s="34">
        <v>220</v>
      </c>
      <c r="J34253" s="34">
        <v>178</v>
      </c>
      <c r="K34253" s="34">
        <v>225</v>
      </c>
      <c r="L34253" s="34">
        <v>128</v>
      </c>
      <c r="M34253" s="34">
        <v>213</v>
      </c>
      <c r="N34253" s="34">
        <v>154</v>
      </c>
      <c r="O34253" s="34">
        <v>202</v>
      </c>
      <c r="P34253" s="34">
        <v>186</v>
      </c>
      <c r="Q34253" s="34">
        <v>270</v>
      </c>
      <c r="R34253" s="34">
        <v>266</v>
      </c>
      <c r="S34253" s="34">
        <v>221</v>
      </c>
      <c r="T34253" s="34">
        <v>172</v>
      </c>
      <c r="U34253" s="34">
        <v>199</v>
      </c>
      <c r="V34253" s="34">
        <v>239</v>
      </c>
      <c r="W34253" s="34">
        <v>249</v>
      </c>
      <c r="X34253" s="34">
        <v>248</v>
      </c>
      <c r="Y34253" s="34">
        <v>244</v>
      </c>
      <c r="Z34253" s="34">
        <v>244</v>
      </c>
      <c r="AA34253" s="34">
        <v>297</v>
      </c>
      <c r="AB34253" s="34">
        <v>186</v>
      </c>
      <c r="AC34253" s="34">
        <v>372</v>
      </c>
    </row>
    <row r="34254" spans="1:29" x14ac:dyDescent="0.2">
      <c r="A34254" s="34" t="s">
        <v>94747</v>
      </c>
      <c r="B34254" s="34">
        <v>98</v>
      </c>
      <c r="C34254" s="34">
        <v>132</v>
      </c>
      <c r="D34254" s="34">
        <v>164</v>
      </c>
      <c r="E34254" s="34">
        <v>153</v>
      </c>
      <c r="F34254" s="34">
        <v>105</v>
      </c>
      <c r="G34254" s="34">
        <v>71</v>
      </c>
      <c r="H34254" s="34">
        <v>134</v>
      </c>
      <c r="I34254" s="34">
        <v>97</v>
      </c>
      <c r="J34254" s="34">
        <v>86</v>
      </c>
      <c r="K34254" s="34">
        <v>109</v>
      </c>
      <c r="L34254" s="34">
        <v>51</v>
      </c>
      <c r="M34254" s="34">
        <v>118</v>
      </c>
      <c r="N34254" s="34">
        <v>92</v>
      </c>
      <c r="O34254" s="34">
        <v>105</v>
      </c>
      <c r="P34254" s="34">
        <v>113</v>
      </c>
      <c r="Q34254" s="34">
        <v>122</v>
      </c>
      <c r="R34254" s="34">
        <v>80</v>
      </c>
      <c r="S34254" s="34">
        <v>131</v>
      </c>
      <c r="T34254" s="34">
        <v>58</v>
      </c>
      <c r="U34254" s="34">
        <v>90</v>
      </c>
      <c r="V34254" s="34">
        <v>112</v>
      </c>
      <c r="W34254" s="34">
        <v>81</v>
      </c>
      <c r="X34254" s="34">
        <v>162</v>
      </c>
      <c r="Y34254" s="34">
        <v>63</v>
      </c>
      <c r="Z34254" s="34">
        <v>129</v>
      </c>
      <c r="AA34254" s="34">
        <v>123</v>
      </c>
      <c r="AB34254" s="34">
        <v>96</v>
      </c>
      <c r="AC34254" s="34">
        <v>161</v>
      </c>
    </row>
    <row r="34255" spans="1:29" x14ac:dyDescent="0.2">
      <c r="A34255" s="34" t="s">
        <v>94748</v>
      </c>
      <c r="B34255" s="34">
        <v>51</v>
      </c>
      <c r="C34255" s="34">
        <v>45</v>
      </c>
      <c r="D34255" s="34">
        <v>57</v>
      </c>
      <c r="E34255" s="34">
        <v>37</v>
      </c>
      <c r="F34255" s="34">
        <v>63</v>
      </c>
      <c r="G34255" s="34">
        <v>50</v>
      </c>
      <c r="H34255" s="34">
        <v>49</v>
      </c>
      <c r="I34255" s="34">
        <v>45</v>
      </c>
      <c r="J34255" s="34">
        <v>45</v>
      </c>
      <c r="K34255" s="34">
        <v>49</v>
      </c>
      <c r="L34255" s="34">
        <v>37</v>
      </c>
      <c r="M34255" s="34">
        <v>37</v>
      </c>
      <c r="N34255" s="34">
        <v>48</v>
      </c>
      <c r="O34255" s="34">
        <v>36</v>
      </c>
      <c r="P34255" s="34">
        <v>56</v>
      </c>
      <c r="Q34255" s="34">
        <v>63</v>
      </c>
      <c r="R34255" s="34">
        <v>67</v>
      </c>
      <c r="S34255" s="34">
        <v>59</v>
      </c>
      <c r="T34255" s="34">
        <v>62</v>
      </c>
      <c r="U34255" s="34">
        <v>36</v>
      </c>
      <c r="V34255" s="34">
        <v>62</v>
      </c>
      <c r="W34255" s="34">
        <v>42</v>
      </c>
      <c r="X34255" s="34">
        <v>80</v>
      </c>
      <c r="Y34255" s="34">
        <v>20</v>
      </c>
      <c r="Z34255" s="34">
        <v>77</v>
      </c>
      <c r="AA34255" s="34">
        <v>77</v>
      </c>
      <c r="AB34255" s="34">
        <v>28</v>
      </c>
      <c r="AC34255" s="34">
        <v>72</v>
      </c>
    </row>
    <row r="34256" spans="1:29" x14ac:dyDescent="0.2">
      <c r="A34256" s="34" t="s">
        <v>94749</v>
      </c>
      <c r="B34256" s="34">
        <v>21</v>
      </c>
      <c r="C34256" s="34">
        <v>18</v>
      </c>
      <c r="D34256" s="34">
        <v>28</v>
      </c>
      <c r="E34256" s="34">
        <v>8</v>
      </c>
      <c r="F34256" s="34">
        <v>20</v>
      </c>
      <c r="G34256" s="34">
        <v>7</v>
      </c>
      <c r="H34256" s="34">
        <v>23</v>
      </c>
      <c r="I34256" s="34">
        <v>11</v>
      </c>
      <c r="J34256" s="34">
        <v>18</v>
      </c>
      <c r="K34256" s="34">
        <v>14</v>
      </c>
      <c r="L34256" s="34">
        <v>8</v>
      </c>
      <c r="M34256" s="34">
        <v>12</v>
      </c>
      <c r="N34256" s="34">
        <v>21</v>
      </c>
      <c r="O34256" s="34">
        <v>28</v>
      </c>
      <c r="P34256" s="34">
        <v>20</v>
      </c>
      <c r="Q34256" s="34">
        <v>25</v>
      </c>
      <c r="R34256" s="34">
        <v>23</v>
      </c>
      <c r="S34256" s="34">
        <v>27</v>
      </c>
      <c r="T34256" s="34">
        <v>14</v>
      </c>
      <c r="U34256" s="34">
        <v>23</v>
      </c>
      <c r="V34256" s="34">
        <v>22</v>
      </c>
      <c r="W34256" s="34">
        <v>23</v>
      </c>
      <c r="X34256" s="34">
        <v>30</v>
      </c>
      <c r="Y34256" s="34">
        <v>10</v>
      </c>
      <c r="Z34256" s="34">
        <v>20</v>
      </c>
      <c r="AA34256" s="34">
        <v>24</v>
      </c>
      <c r="AB34256" s="34">
        <v>20</v>
      </c>
      <c r="AC34256" s="34">
        <v>20</v>
      </c>
    </row>
    <row r="34257" spans="1:29" x14ac:dyDescent="0.2">
      <c r="A34257" s="34" t="s">
        <v>94750</v>
      </c>
      <c r="B34257" s="34">
        <v>82</v>
      </c>
      <c r="C34257" s="34">
        <v>109</v>
      </c>
      <c r="D34257" s="34">
        <v>155</v>
      </c>
      <c r="E34257" s="34">
        <v>106</v>
      </c>
      <c r="F34257" s="34">
        <v>82</v>
      </c>
      <c r="G34257" s="34">
        <v>149</v>
      </c>
      <c r="H34257" s="34">
        <v>69</v>
      </c>
      <c r="I34257" s="34">
        <v>96</v>
      </c>
      <c r="J34257" s="34">
        <v>49</v>
      </c>
      <c r="K34257" s="34">
        <v>104</v>
      </c>
      <c r="L34257" s="34">
        <v>35</v>
      </c>
      <c r="M34257" s="34">
        <v>78</v>
      </c>
      <c r="N34257" s="34">
        <v>85</v>
      </c>
      <c r="O34257" s="34">
        <v>85</v>
      </c>
      <c r="P34257" s="34">
        <v>76</v>
      </c>
      <c r="Q34257" s="34">
        <v>98</v>
      </c>
      <c r="R34257" s="34">
        <v>74</v>
      </c>
      <c r="S34257" s="34">
        <v>125</v>
      </c>
      <c r="T34257" s="34">
        <v>45</v>
      </c>
      <c r="U34257" s="34">
        <v>83</v>
      </c>
      <c r="V34257" s="34">
        <v>83</v>
      </c>
      <c r="W34257" s="34">
        <v>64</v>
      </c>
      <c r="X34257" s="34">
        <v>96</v>
      </c>
      <c r="Y34257" s="34">
        <v>49</v>
      </c>
      <c r="Z34257" s="34">
        <v>119</v>
      </c>
      <c r="AA34257" s="34">
        <v>104</v>
      </c>
      <c r="AB34257" s="34">
        <v>46</v>
      </c>
      <c r="AC34257" s="34">
        <v>132</v>
      </c>
    </row>
    <row r="34258" spans="1:29" x14ac:dyDescent="0.2">
      <c r="A34258" s="34" t="s">
        <v>94751</v>
      </c>
      <c r="B34258" s="34">
        <v>71</v>
      </c>
      <c r="C34258" s="34">
        <v>87</v>
      </c>
      <c r="D34258" s="34">
        <v>100</v>
      </c>
      <c r="E34258" s="34">
        <v>99</v>
      </c>
      <c r="F34258" s="34">
        <v>77</v>
      </c>
      <c r="G34258" s="34">
        <v>116</v>
      </c>
      <c r="H34258" s="34">
        <v>97</v>
      </c>
      <c r="I34258" s="34">
        <v>66</v>
      </c>
      <c r="J34258" s="34">
        <v>84</v>
      </c>
      <c r="K34258" s="34">
        <v>115</v>
      </c>
      <c r="L34258" s="34">
        <v>59</v>
      </c>
      <c r="M34258" s="34">
        <v>82</v>
      </c>
      <c r="N34258" s="34">
        <v>66</v>
      </c>
      <c r="O34258" s="34">
        <v>78</v>
      </c>
      <c r="P34258" s="34">
        <v>89</v>
      </c>
      <c r="Q34258" s="34">
        <v>109</v>
      </c>
      <c r="R34258" s="34">
        <v>87</v>
      </c>
      <c r="S34258" s="34">
        <v>112</v>
      </c>
      <c r="T34258" s="34">
        <v>73</v>
      </c>
      <c r="U34258" s="34">
        <v>54</v>
      </c>
      <c r="V34258" s="34">
        <v>103</v>
      </c>
      <c r="W34258" s="34">
        <v>88</v>
      </c>
      <c r="X34258" s="34">
        <v>75</v>
      </c>
      <c r="Y34258" s="34">
        <v>88</v>
      </c>
      <c r="Z34258" s="34">
        <v>111</v>
      </c>
      <c r="AA34258" s="34">
        <v>113</v>
      </c>
      <c r="AB34258" s="34">
        <v>97</v>
      </c>
      <c r="AC34258" s="34">
        <v>134</v>
      </c>
    </row>
    <row r="34259" spans="1:29" x14ac:dyDescent="0.2">
      <c r="A34259" s="34" t="s">
        <v>94752</v>
      </c>
      <c r="B34259" s="34">
        <v>47</v>
      </c>
      <c r="C34259" s="34">
        <v>151</v>
      </c>
      <c r="D34259" s="34">
        <v>58</v>
      </c>
      <c r="E34259" s="34">
        <v>174</v>
      </c>
      <c r="F34259" s="34">
        <v>82</v>
      </c>
      <c r="G34259" s="34">
        <v>131</v>
      </c>
      <c r="H34259" s="34">
        <v>98</v>
      </c>
      <c r="I34259" s="34">
        <v>113</v>
      </c>
      <c r="J34259" s="34">
        <v>58</v>
      </c>
      <c r="K34259" s="34">
        <v>170</v>
      </c>
      <c r="L34259" s="34">
        <v>30</v>
      </c>
      <c r="M34259" s="34">
        <v>148</v>
      </c>
      <c r="N34259" s="34">
        <v>64</v>
      </c>
      <c r="O34259" s="34">
        <v>124</v>
      </c>
      <c r="P34259" s="34">
        <v>65</v>
      </c>
      <c r="Q34259" s="34">
        <v>128</v>
      </c>
      <c r="R34259" s="34">
        <v>71</v>
      </c>
      <c r="S34259" s="34">
        <v>211</v>
      </c>
      <c r="T34259" s="34">
        <v>48</v>
      </c>
      <c r="U34259" s="34">
        <v>102</v>
      </c>
      <c r="V34259" s="34">
        <v>96</v>
      </c>
      <c r="W34259" s="34">
        <v>99</v>
      </c>
      <c r="X34259" s="34">
        <v>83</v>
      </c>
      <c r="Y34259" s="34">
        <v>87</v>
      </c>
      <c r="Z34259" s="34">
        <v>106</v>
      </c>
      <c r="AA34259" s="34">
        <v>163</v>
      </c>
      <c r="AB34259" s="34">
        <v>74</v>
      </c>
      <c r="AC34259" s="34">
        <v>222</v>
      </c>
    </row>
    <row r="34260" spans="1:29" x14ac:dyDescent="0.2">
      <c r="A34260" s="34" t="s">
        <v>94753</v>
      </c>
      <c r="B34260" s="34">
        <v>53</v>
      </c>
      <c r="C34260" s="34">
        <v>88</v>
      </c>
      <c r="D34260" s="34">
        <v>74</v>
      </c>
      <c r="E34260" s="34">
        <v>94</v>
      </c>
      <c r="F34260" s="34">
        <v>76</v>
      </c>
      <c r="G34260" s="34">
        <v>135</v>
      </c>
      <c r="H34260" s="34">
        <v>42</v>
      </c>
      <c r="I34260" s="34">
        <v>116</v>
      </c>
      <c r="J34260" s="34">
        <v>49</v>
      </c>
      <c r="K34260" s="34">
        <v>113</v>
      </c>
      <c r="L34260" s="34">
        <v>32</v>
      </c>
      <c r="M34260" s="34">
        <v>88</v>
      </c>
      <c r="N34260" s="34">
        <v>46</v>
      </c>
      <c r="O34260" s="34">
        <v>84</v>
      </c>
      <c r="P34260" s="34">
        <v>56</v>
      </c>
      <c r="Q34260" s="34">
        <v>67</v>
      </c>
      <c r="R34260" s="34">
        <v>104</v>
      </c>
      <c r="S34260" s="34">
        <v>95</v>
      </c>
      <c r="T34260" s="34">
        <v>65</v>
      </c>
      <c r="U34260" s="34">
        <v>64</v>
      </c>
      <c r="V34260" s="34">
        <v>49</v>
      </c>
      <c r="W34260" s="34">
        <v>80</v>
      </c>
      <c r="X34260" s="34">
        <v>92</v>
      </c>
      <c r="Y34260" s="34">
        <v>69</v>
      </c>
      <c r="Z34260" s="34">
        <v>56</v>
      </c>
      <c r="AA34260" s="34">
        <v>108</v>
      </c>
      <c r="AB34260" s="34">
        <v>85</v>
      </c>
      <c r="AC34260" s="34">
        <v>176</v>
      </c>
    </row>
    <row r="34261" spans="1:29" x14ac:dyDescent="0.2">
      <c r="A34261" s="34" t="s">
        <v>94754</v>
      </c>
      <c r="B34261" s="34">
        <v>45</v>
      </c>
      <c r="C34261" s="34">
        <v>68</v>
      </c>
      <c r="D34261" s="34">
        <v>80</v>
      </c>
      <c r="E34261" s="34">
        <v>60</v>
      </c>
      <c r="F34261" s="34">
        <v>58</v>
      </c>
      <c r="G34261" s="34">
        <v>59</v>
      </c>
      <c r="H34261" s="34">
        <v>46</v>
      </c>
      <c r="I34261" s="34">
        <v>52</v>
      </c>
      <c r="J34261" s="34">
        <v>27</v>
      </c>
      <c r="K34261" s="34">
        <v>69</v>
      </c>
      <c r="L34261" s="34">
        <v>7</v>
      </c>
      <c r="M34261" s="34">
        <v>56</v>
      </c>
      <c r="N34261" s="34">
        <v>29</v>
      </c>
      <c r="O34261" s="34">
        <v>22</v>
      </c>
      <c r="P34261" s="34">
        <v>28</v>
      </c>
      <c r="Q34261" s="34">
        <v>41</v>
      </c>
      <c r="R34261" s="34">
        <v>32</v>
      </c>
      <c r="S34261" s="34">
        <v>82</v>
      </c>
      <c r="T34261" s="34">
        <v>7</v>
      </c>
      <c r="U34261" s="34">
        <v>29</v>
      </c>
      <c r="V34261" s="34">
        <v>37</v>
      </c>
      <c r="W34261" s="34">
        <v>30</v>
      </c>
      <c r="X34261" s="34">
        <v>32</v>
      </c>
      <c r="Y34261" s="34">
        <v>17</v>
      </c>
      <c r="Z34261" s="34">
        <v>59</v>
      </c>
      <c r="AA34261" s="34">
        <v>66</v>
      </c>
      <c r="AB34261" s="34">
        <v>35</v>
      </c>
      <c r="AC34261" s="34">
        <v>100</v>
      </c>
    </row>
    <row r="34262" spans="1:29" x14ac:dyDescent="0.2">
      <c r="A34262" s="34" t="s">
        <v>94755</v>
      </c>
      <c r="B34262" s="34">
        <v>37</v>
      </c>
      <c r="C34262" s="34">
        <v>54</v>
      </c>
      <c r="D34262" s="34">
        <v>47</v>
      </c>
      <c r="E34262" s="34">
        <v>37</v>
      </c>
      <c r="F34262" s="34">
        <v>39</v>
      </c>
      <c r="G34262" s="34">
        <v>62</v>
      </c>
      <c r="H34262" s="34">
        <v>24</v>
      </c>
      <c r="I34262" s="34">
        <v>44</v>
      </c>
      <c r="J34262" s="34">
        <v>38</v>
      </c>
      <c r="K34262" s="34">
        <v>33</v>
      </c>
      <c r="L34262" s="34">
        <v>15</v>
      </c>
      <c r="M34262" s="34">
        <v>24</v>
      </c>
      <c r="N34262" s="34">
        <v>26</v>
      </c>
      <c r="O34262" s="34">
        <v>60</v>
      </c>
      <c r="P34262" s="34">
        <v>34</v>
      </c>
      <c r="Q34262" s="34">
        <v>44</v>
      </c>
      <c r="R34262" s="34">
        <v>31</v>
      </c>
      <c r="S34262" s="34">
        <v>56</v>
      </c>
      <c r="T34262" s="34">
        <v>28</v>
      </c>
      <c r="U34262" s="34">
        <v>28</v>
      </c>
      <c r="V34262" s="34">
        <v>33</v>
      </c>
      <c r="W34262" s="34">
        <v>46</v>
      </c>
      <c r="X34262" s="34">
        <v>60</v>
      </c>
      <c r="Y34262" s="34">
        <v>46</v>
      </c>
      <c r="Z34262" s="34">
        <v>52</v>
      </c>
      <c r="AA34262" s="34">
        <v>39</v>
      </c>
      <c r="AB34262" s="34">
        <v>41</v>
      </c>
      <c r="AC34262" s="34">
        <v>68</v>
      </c>
    </row>
    <row r="34263" spans="1:29" x14ac:dyDescent="0.2">
      <c r="A34263" s="34" t="s">
        <v>94756</v>
      </c>
      <c r="B34263" s="34">
        <v>30</v>
      </c>
      <c r="C34263" s="34">
        <v>30</v>
      </c>
      <c r="D34263" s="34">
        <v>39</v>
      </c>
      <c r="E34263" s="34">
        <v>44</v>
      </c>
      <c r="F34263" s="34">
        <v>32</v>
      </c>
      <c r="G34263" s="34">
        <v>27</v>
      </c>
      <c r="H34263" s="34">
        <v>20</v>
      </c>
      <c r="I34263" s="34">
        <v>29</v>
      </c>
      <c r="J34263" s="34">
        <v>23</v>
      </c>
      <c r="K34263" s="34">
        <v>33</v>
      </c>
      <c r="L34263" s="34">
        <v>10</v>
      </c>
      <c r="M34263" s="34">
        <v>22</v>
      </c>
      <c r="N34263" s="34">
        <v>15</v>
      </c>
      <c r="O34263" s="34">
        <v>37</v>
      </c>
      <c r="P34263" s="34">
        <v>18</v>
      </c>
      <c r="Q34263" s="34">
        <v>44</v>
      </c>
      <c r="R34263" s="34">
        <v>23</v>
      </c>
      <c r="S34263" s="34">
        <v>49</v>
      </c>
      <c r="T34263" s="34">
        <v>16</v>
      </c>
      <c r="U34263" s="34">
        <v>31</v>
      </c>
      <c r="V34263" s="34">
        <v>24</v>
      </c>
      <c r="W34263" s="34">
        <v>15</v>
      </c>
      <c r="X34263" s="34">
        <v>17</v>
      </c>
      <c r="Y34263" s="34">
        <v>31</v>
      </c>
      <c r="Z34263" s="34">
        <v>26</v>
      </c>
      <c r="AA34263" s="34">
        <v>62</v>
      </c>
      <c r="AB34263" s="34">
        <v>20</v>
      </c>
      <c r="AC34263" s="34">
        <v>48</v>
      </c>
    </row>
    <row r="34264" spans="1:29" x14ac:dyDescent="0.2">
      <c r="A34264" s="34" t="s">
        <v>94757</v>
      </c>
      <c r="B34264" s="34">
        <v>64</v>
      </c>
      <c r="C34264" s="34">
        <v>73</v>
      </c>
      <c r="D34264" s="34">
        <v>80</v>
      </c>
      <c r="E34264" s="34">
        <v>92</v>
      </c>
      <c r="F34264" s="34">
        <v>66</v>
      </c>
      <c r="G34264" s="34">
        <v>61</v>
      </c>
      <c r="H34264" s="34">
        <v>57</v>
      </c>
      <c r="I34264" s="34">
        <v>66</v>
      </c>
      <c r="J34264" s="34">
        <v>66</v>
      </c>
      <c r="K34264" s="34">
        <v>67</v>
      </c>
      <c r="L34264" s="34">
        <v>46</v>
      </c>
      <c r="M34264" s="34">
        <v>58</v>
      </c>
      <c r="N34264" s="34">
        <v>52</v>
      </c>
      <c r="O34264" s="34">
        <v>62</v>
      </c>
      <c r="P34264" s="34">
        <v>68</v>
      </c>
      <c r="Q34264" s="34">
        <v>95</v>
      </c>
      <c r="R34264" s="34">
        <v>73</v>
      </c>
      <c r="S34264" s="34">
        <v>86</v>
      </c>
      <c r="T34264" s="34">
        <v>77</v>
      </c>
      <c r="U34264" s="34">
        <v>45</v>
      </c>
      <c r="V34264" s="34">
        <v>92</v>
      </c>
      <c r="W34264" s="34">
        <v>56</v>
      </c>
      <c r="X34264" s="34">
        <v>72</v>
      </c>
      <c r="Y34264" s="34">
        <v>105</v>
      </c>
      <c r="Z34264" s="34">
        <v>64</v>
      </c>
      <c r="AA34264" s="34">
        <v>85</v>
      </c>
      <c r="AB34264" s="34">
        <v>87</v>
      </c>
      <c r="AC34264" s="34">
        <v>110</v>
      </c>
    </row>
    <row r="34265" spans="1:29" x14ac:dyDescent="0.2">
      <c r="A34265" s="34" t="s">
        <v>94758</v>
      </c>
      <c r="B34265" s="34">
        <v>91</v>
      </c>
      <c r="C34265" s="34">
        <v>115</v>
      </c>
      <c r="D34265" s="34">
        <v>139</v>
      </c>
      <c r="E34265" s="34">
        <v>75</v>
      </c>
      <c r="F34265" s="34">
        <v>129</v>
      </c>
      <c r="G34265" s="34">
        <v>111</v>
      </c>
      <c r="H34265" s="34">
        <v>138</v>
      </c>
      <c r="I34265" s="34">
        <v>98</v>
      </c>
      <c r="J34265" s="34">
        <v>123</v>
      </c>
      <c r="K34265" s="34">
        <v>123</v>
      </c>
      <c r="L34265" s="34">
        <v>115</v>
      </c>
      <c r="M34265" s="34">
        <v>97</v>
      </c>
      <c r="N34265" s="34">
        <v>89</v>
      </c>
      <c r="O34265" s="34">
        <v>98</v>
      </c>
      <c r="P34265" s="34">
        <v>119</v>
      </c>
      <c r="Q34265" s="34">
        <v>173</v>
      </c>
      <c r="R34265" s="34">
        <v>130</v>
      </c>
      <c r="S34265" s="34">
        <v>108</v>
      </c>
      <c r="T34265" s="34">
        <v>160</v>
      </c>
      <c r="U34265" s="34">
        <v>92</v>
      </c>
      <c r="V34265" s="34">
        <v>148</v>
      </c>
      <c r="W34265" s="34">
        <v>119</v>
      </c>
      <c r="X34265" s="34">
        <v>157</v>
      </c>
      <c r="Y34265" s="34">
        <v>101</v>
      </c>
      <c r="Z34265" s="34">
        <v>135</v>
      </c>
      <c r="AA34265" s="34">
        <v>125</v>
      </c>
      <c r="AB34265" s="34">
        <v>149</v>
      </c>
      <c r="AC34265" s="34">
        <v>130</v>
      </c>
    </row>
    <row r="34266" spans="1:29" x14ac:dyDescent="0.2">
      <c r="A34266" s="34" t="s">
        <v>94759</v>
      </c>
      <c r="B34266" s="34">
        <v>132</v>
      </c>
      <c r="C34266" s="34">
        <v>211</v>
      </c>
      <c r="D34266" s="34">
        <v>190</v>
      </c>
      <c r="E34266" s="34">
        <v>255</v>
      </c>
      <c r="F34266" s="34">
        <v>174</v>
      </c>
      <c r="G34266" s="34">
        <v>255</v>
      </c>
      <c r="H34266" s="34">
        <v>159</v>
      </c>
      <c r="I34266" s="34">
        <v>194</v>
      </c>
      <c r="J34266" s="34">
        <v>170</v>
      </c>
      <c r="K34266" s="34">
        <v>231</v>
      </c>
      <c r="L34266" s="34">
        <v>141</v>
      </c>
      <c r="M34266" s="34">
        <v>194</v>
      </c>
      <c r="N34266" s="34">
        <v>124</v>
      </c>
      <c r="O34266" s="34">
        <v>171</v>
      </c>
      <c r="P34266" s="34">
        <v>156</v>
      </c>
      <c r="Q34266" s="34">
        <v>270</v>
      </c>
      <c r="R34266" s="34">
        <v>195</v>
      </c>
      <c r="S34266" s="34">
        <v>295</v>
      </c>
      <c r="T34266" s="34">
        <v>174</v>
      </c>
      <c r="U34266" s="34">
        <v>192</v>
      </c>
      <c r="V34266" s="34">
        <v>167</v>
      </c>
      <c r="W34266" s="34">
        <v>268</v>
      </c>
      <c r="X34266" s="34">
        <v>201</v>
      </c>
      <c r="Y34266" s="34">
        <v>240</v>
      </c>
      <c r="Z34266" s="34">
        <v>208</v>
      </c>
      <c r="AA34266" s="34">
        <v>308</v>
      </c>
      <c r="AB34266" s="34">
        <v>234</v>
      </c>
      <c r="AC34266" s="34">
        <v>327</v>
      </c>
    </row>
    <row r="34267" spans="1:29" x14ac:dyDescent="0.2">
      <c r="A34267" s="34" t="s">
        <v>94760</v>
      </c>
      <c r="B34267" s="34">
        <v>55</v>
      </c>
      <c r="C34267" s="34">
        <v>62</v>
      </c>
      <c r="D34267" s="34">
        <v>83</v>
      </c>
      <c r="E34267" s="34">
        <v>74</v>
      </c>
      <c r="F34267" s="34">
        <v>68</v>
      </c>
      <c r="G34267" s="34">
        <v>75</v>
      </c>
      <c r="H34267" s="34">
        <v>98</v>
      </c>
      <c r="I34267" s="34">
        <v>75</v>
      </c>
      <c r="J34267" s="34">
        <v>63</v>
      </c>
      <c r="K34267" s="34">
        <v>115</v>
      </c>
      <c r="L34267" s="34">
        <v>48</v>
      </c>
      <c r="M34267" s="34">
        <v>53</v>
      </c>
      <c r="N34267" s="34">
        <v>62</v>
      </c>
      <c r="O34267" s="34">
        <v>45</v>
      </c>
      <c r="P34267" s="34">
        <v>57</v>
      </c>
      <c r="Q34267" s="34">
        <v>76</v>
      </c>
      <c r="R34267" s="34">
        <v>71</v>
      </c>
      <c r="S34267" s="34">
        <v>90</v>
      </c>
      <c r="T34267" s="34">
        <v>59</v>
      </c>
      <c r="U34267" s="34">
        <v>44</v>
      </c>
      <c r="V34267" s="34">
        <v>76</v>
      </c>
      <c r="W34267" s="34">
        <v>78</v>
      </c>
      <c r="X34267" s="34">
        <v>63</v>
      </c>
      <c r="Y34267" s="34">
        <v>65</v>
      </c>
      <c r="Z34267" s="34">
        <v>98</v>
      </c>
      <c r="AA34267" s="34">
        <v>96</v>
      </c>
      <c r="AB34267" s="34">
        <v>59</v>
      </c>
      <c r="AC34267" s="34">
        <v>96</v>
      </c>
    </row>
    <row r="34268" spans="1:29" x14ac:dyDescent="0.2">
      <c r="A34268" s="34" t="s">
        <v>94761</v>
      </c>
      <c r="B34268" s="34">
        <v>51</v>
      </c>
      <c r="C34268" s="34">
        <v>124</v>
      </c>
      <c r="D34268" s="34">
        <v>149</v>
      </c>
      <c r="E34268" s="34">
        <v>161</v>
      </c>
      <c r="F34268" s="34">
        <v>105</v>
      </c>
      <c r="G34268" s="34">
        <v>130</v>
      </c>
      <c r="H34268" s="34">
        <v>73</v>
      </c>
      <c r="I34268" s="34">
        <v>109</v>
      </c>
      <c r="J34268" s="34">
        <v>64</v>
      </c>
      <c r="K34268" s="34">
        <v>158</v>
      </c>
      <c r="L34268" s="34">
        <v>40</v>
      </c>
      <c r="M34268" s="34">
        <v>84</v>
      </c>
      <c r="N34268" s="34">
        <v>87</v>
      </c>
      <c r="O34268" s="34">
        <v>77</v>
      </c>
      <c r="P34268" s="34">
        <v>75</v>
      </c>
      <c r="Q34268" s="34">
        <v>122</v>
      </c>
      <c r="R34268" s="34">
        <v>78</v>
      </c>
      <c r="S34268" s="34">
        <v>163</v>
      </c>
      <c r="T34268" s="34">
        <v>47</v>
      </c>
      <c r="U34268" s="34">
        <v>88</v>
      </c>
      <c r="V34268" s="34">
        <v>102</v>
      </c>
      <c r="W34268" s="34">
        <v>86</v>
      </c>
      <c r="X34268" s="34">
        <v>92</v>
      </c>
      <c r="Y34268" s="34">
        <v>80</v>
      </c>
      <c r="Z34268" s="34">
        <v>115</v>
      </c>
      <c r="AA34268" s="34">
        <v>178</v>
      </c>
      <c r="AB34268" s="34">
        <v>51</v>
      </c>
      <c r="AC34268" s="34">
        <v>173</v>
      </c>
    </row>
    <row r="34269" spans="1:29" x14ac:dyDescent="0.2">
      <c r="A34269" s="34" t="s">
        <v>94762</v>
      </c>
      <c r="B34269" s="34">
        <v>24</v>
      </c>
      <c r="C34269" s="34">
        <v>50</v>
      </c>
      <c r="D34269" s="34">
        <v>47</v>
      </c>
      <c r="E34269" s="34">
        <v>67</v>
      </c>
      <c r="F34269" s="34">
        <v>42</v>
      </c>
      <c r="G34269" s="34">
        <v>45</v>
      </c>
      <c r="H34269" s="34">
        <v>48</v>
      </c>
      <c r="I34269" s="34">
        <v>45</v>
      </c>
      <c r="J34269" s="34">
        <v>28</v>
      </c>
      <c r="K34269" s="34">
        <v>42</v>
      </c>
      <c r="L34269" s="34">
        <v>40</v>
      </c>
      <c r="M34269" s="34">
        <v>35</v>
      </c>
      <c r="N34269" s="34">
        <v>46</v>
      </c>
      <c r="O34269" s="34">
        <v>34</v>
      </c>
      <c r="P34269" s="34">
        <v>38</v>
      </c>
      <c r="Q34269" s="34">
        <v>37</v>
      </c>
      <c r="R34269" s="34">
        <v>40</v>
      </c>
      <c r="S34269" s="34">
        <v>47</v>
      </c>
      <c r="T34269" s="34">
        <v>38</v>
      </c>
      <c r="U34269" s="34">
        <v>42</v>
      </c>
      <c r="V34269" s="34">
        <v>67</v>
      </c>
      <c r="W34269" s="34">
        <v>62</v>
      </c>
      <c r="X34269" s="34">
        <v>64</v>
      </c>
      <c r="Y34269" s="34">
        <v>33</v>
      </c>
      <c r="Z34269" s="34">
        <v>62</v>
      </c>
      <c r="AA34269" s="34">
        <v>87</v>
      </c>
      <c r="AB34269" s="34">
        <v>68</v>
      </c>
      <c r="AC34269" s="34">
        <v>83</v>
      </c>
    </row>
    <row r="34270" spans="1:29" x14ac:dyDescent="0.2">
      <c r="A34270" s="34" t="s">
        <v>94763</v>
      </c>
      <c r="B34270" s="34">
        <v>32</v>
      </c>
      <c r="C34270" s="34">
        <v>61</v>
      </c>
      <c r="D34270" s="34">
        <v>37</v>
      </c>
      <c r="E34270" s="34">
        <v>65</v>
      </c>
      <c r="F34270" s="34">
        <v>30</v>
      </c>
      <c r="G34270" s="34">
        <v>34</v>
      </c>
      <c r="H34270" s="34">
        <v>63</v>
      </c>
      <c r="I34270" s="34">
        <v>39</v>
      </c>
      <c r="J34270" s="34">
        <v>36</v>
      </c>
      <c r="K34270" s="34">
        <v>49</v>
      </c>
      <c r="L34270" s="34">
        <v>14</v>
      </c>
      <c r="M34270" s="34">
        <v>54</v>
      </c>
      <c r="N34270" s="34">
        <v>58</v>
      </c>
      <c r="O34270" s="34">
        <v>44</v>
      </c>
      <c r="P34270" s="34">
        <v>40</v>
      </c>
      <c r="Q34270" s="34">
        <v>57</v>
      </c>
      <c r="R34270" s="34">
        <v>34</v>
      </c>
      <c r="S34270" s="34">
        <v>78</v>
      </c>
      <c r="T34270" s="34">
        <v>40</v>
      </c>
      <c r="U34270" s="34">
        <v>48</v>
      </c>
      <c r="V34270" s="34">
        <v>56</v>
      </c>
      <c r="W34270" s="34">
        <v>32</v>
      </c>
      <c r="X34270" s="34">
        <v>61</v>
      </c>
      <c r="Y34270" s="34">
        <v>33</v>
      </c>
      <c r="Z34270" s="34">
        <v>59</v>
      </c>
      <c r="AA34270" s="34">
        <v>51</v>
      </c>
      <c r="AB34270" s="34">
        <v>44</v>
      </c>
      <c r="AC34270" s="34">
        <v>72</v>
      </c>
    </row>
    <row r="34271" spans="1:29" x14ac:dyDescent="0.2">
      <c r="A34271" s="34" t="s">
        <v>94764</v>
      </c>
      <c r="B34271" s="34">
        <v>97</v>
      </c>
      <c r="C34271" s="34">
        <v>78</v>
      </c>
      <c r="D34271" s="34">
        <v>74</v>
      </c>
      <c r="E34271" s="34">
        <v>47</v>
      </c>
      <c r="F34271" s="34">
        <v>68</v>
      </c>
      <c r="G34271" s="34">
        <v>60</v>
      </c>
      <c r="H34271" s="34">
        <v>49</v>
      </c>
      <c r="I34271" s="34">
        <v>71</v>
      </c>
      <c r="J34271" s="34">
        <v>45</v>
      </c>
      <c r="K34271" s="34">
        <v>58</v>
      </c>
      <c r="L34271" s="34">
        <v>42</v>
      </c>
      <c r="M34271" s="34">
        <v>42</v>
      </c>
      <c r="N34271" s="34">
        <v>55</v>
      </c>
      <c r="O34271" s="34">
        <v>64</v>
      </c>
      <c r="P34271" s="34">
        <v>51</v>
      </c>
      <c r="Q34271" s="34">
        <v>71</v>
      </c>
      <c r="R34271" s="34">
        <v>64</v>
      </c>
      <c r="S34271" s="34">
        <v>74</v>
      </c>
      <c r="T34271" s="34">
        <v>42</v>
      </c>
      <c r="U34271" s="34">
        <v>50</v>
      </c>
      <c r="V34271" s="34">
        <v>51</v>
      </c>
      <c r="W34271" s="34">
        <v>77</v>
      </c>
      <c r="X34271" s="34">
        <v>100</v>
      </c>
      <c r="Y34271" s="34">
        <v>68</v>
      </c>
      <c r="Z34271" s="34">
        <v>61</v>
      </c>
      <c r="AA34271" s="34">
        <v>72</v>
      </c>
      <c r="AB34271" s="34">
        <v>81</v>
      </c>
      <c r="AC34271" s="34">
        <v>79</v>
      </c>
    </row>
    <row r="34272" spans="1:29" x14ac:dyDescent="0.2">
      <c r="A34272" s="34" t="s">
        <v>94765</v>
      </c>
      <c r="B34272" s="34">
        <v>46</v>
      </c>
      <c r="C34272" s="34">
        <v>34</v>
      </c>
      <c r="D34272" s="34">
        <v>15</v>
      </c>
      <c r="E34272" s="34">
        <v>51</v>
      </c>
      <c r="F34272" s="34">
        <v>14</v>
      </c>
      <c r="G34272" s="34">
        <v>21</v>
      </c>
      <c r="H34272" s="34">
        <v>7</v>
      </c>
      <c r="I34272" s="34">
        <v>19</v>
      </c>
      <c r="J34272" s="34">
        <v>16</v>
      </c>
      <c r="K34272" s="34">
        <v>43</v>
      </c>
      <c r="L34272" s="34">
        <v>7</v>
      </c>
      <c r="M34272" s="34">
        <v>24</v>
      </c>
      <c r="N34272" s="34">
        <v>10</v>
      </c>
      <c r="O34272" s="34">
        <v>13</v>
      </c>
      <c r="P34272" s="34">
        <v>11</v>
      </c>
      <c r="Q34272" s="34">
        <v>18</v>
      </c>
      <c r="R34272" s="34">
        <v>20</v>
      </c>
      <c r="S34272" s="34">
        <v>37</v>
      </c>
      <c r="T34272" s="34">
        <v>10</v>
      </c>
      <c r="U34272" s="34">
        <v>18</v>
      </c>
      <c r="V34272" s="34">
        <v>14</v>
      </c>
      <c r="W34272" s="34">
        <v>37</v>
      </c>
      <c r="X34272" s="34">
        <v>21</v>
      </c>
      <c r="Y34272" s="34">
        <v>12</v>
      </c>
      <c r="Z34272" s="34">
        <v>17</v>
      </c>
      <c r="AA34272" s="34">
        <v>45</v>
      </c>
      <c r="AB34272" s="34">
        <v>19</v>
      </c>
      <c r="AC34272" s="34">
        <v>38</v>
      </c>
    </row>
    <row r="34273" spans="1:29" x14ac:dyDescent="0.2">
      <c r="A34273" s="34" t="s">
        <v>94766</v>
      </c>
      <c r="B34273" s="34">
        <v>46</v>
      </c>
      <c r="C34273" s="34">
        <v>70</v>
      </c>
      <c r="D34273" s="34">
        <v>37</v>
      </c>
      <c r="E34273" s="34">
        <v>65</v>
      </c>
      <c r="F34273" s="34">
        <v>11</v>
      </c>
      <c r="G34273" s="34">
        <v>49</v>
      </c>
      <c r="H34273" s="34">
        <v>18</v>
      </c>
      <c r="I34273" s="34">
        <v>53</v>
      </c>
      <c r="J34273" s="34">
        <v>17</v>
      </c>
      <c r="K34273" s="34">
        <v>48</v>
      </c>
      <c r="L34273" s="34">
        <v>13</v>
      </c>
      <c r="M34273" s="34">
        <v>30</v>
      </c>
      <c r="N34273" s="34">
        <v>16</v>
      </c>
      <c r="O34273" s="34">
        <v>43</v>
      </c>
      <c r="P34273" s="34">
        <v>16</v>
      </c>
      <c r="Q34273" s="34">
        <v>77</v>
      </c>
      <c r="R34273" s="34">
        <v>24</v>
      </c>
      <c r="S34273" s="34">
        <v>40</v>
      </c>
      <c r="T34273" s="34">
        <v>12</v>
      </c>
      <c r="U34273" s="34">
        <v>44</v>
      </c>
      <c r="V34273" s="34">
        <v>9</v>
      </c>
      <c r="W34273" s="34">
        <v>43</v>
      </c>
      <c r="X34273" s="34">
        <v>44</v>
      </c>
      <c r="Y34273" s="34">
        <v>24</v>
      </c>
      <c r="Z34273" s="34">
        <v>30</v>
      </c>
      <c r="AA34273" s="34">
        <v>59</v>
      </c>
      <c r="AB34273" s="34">
        <v>10</v>
      </c>
      <c r="AC34273" s="34">
        <v>84</v>
      </c>
    </row>
    <row r="34274" spans="1:29" x14ac:dyDescent="0.2">
      <c r="A34274" s="34" t="s">
        <v>94767</v>
      </c>
      <c r="B34274" s="34">
        <v>170</v>
      </c>
      <c r="C34274" s="34">
        <v>240</v>
      </c>
      <c r="D34274" s="34">
        <v>343</v>
      </c>
      <c r="E34274" s="34">
        <v>285</v>
      </c>
      <c r="F34274" s="34">
        <v>269</v>
      </c>
      <c r="G34274" s="34">
        <v>299</v>
      </c>
      <c r="H34274" s="34">
        <v>243</v>
      </c>
      <c r="I34274" s="34">
        <v>241</v>
      </c>
      <c r="J34274" s="34">
        <v>193</v>
      </c>
      <c r="K34274" s="34">
        <v>296</v>
      </c>
      <c r="L34274" s="34">
        <v>136</v>
      </c>
      <c r="M34274" s="34">
        <v>211</v>
      </c>
      <c r="N34274" s="34">
        <v>229</v>
      </c>
      <c r="O34274" s="34">
        <v>192</v>
      </c>
      <c r="P34274" s="34">
        <v>226</v>
      </c>
      <c r="Q34274" s="34">
        <v>290</v>
      </c>
      <c r="R34274" s="34">
        <v>280</v>
      </c>
      <c r="S34274" s="34">
        <v>320</v>
      </c>
      <c r="T34274" s="34">
        <v>193</v>
      </c>
      <c r="U34274" s="34">
        <v>251</v>
      </c>
      <c r="V34274" s="34">
        <v>227</v>
      </c>
      <c r="W34274" s="34">
        <v>255</v>
      </c>
      <c r="X34274" s="34">
        <v>351</v>
      </c>
      <c r="Y34274" s="34">
        <v>234</v>
      </c>
      <c r="Z34274" s="34">
        <v>288</v>
      </c>
      <c r="AA34274" s="34">
        <v>294</v>
      </c>
      <c r="AB34274" s="34">
        <v>246</v>
      </c>
      <c r="AC34274" s="34">
        <v>396</v>
      </c>
    </row>
    <row r="34275" spans="1:29" x14ac:dyDescent="0.2">
      <c r="A34275" s="34" t="s">
        <v>94768</v>
      </c>
      <c r="B34275" s="34">
        <v>123</v>
      </c>
      <c r="C34275" s="34">
        <v>206</v>
      </c>
      <c r="D34275" s="34">
        <v>182</v>
      </c>
      <c r="E34275" s="34">
        <v>229</v>
      </c>
      <c r="F34275" s="34">
        <v>159</v>
      </c>
      <c r="G34275" s="34">
        <v>253</v>
      </c>
      <c r="H34275" s="34">
        <v>138</v>
      </c>
      <c r="I34275" s="34">
        <v>269</v>
      </c>
      <c r="J34275" s="34">
        <v>138</v>
      </c>
      <c r="K34275" s="34">
        <v>201</v>
      </c>
      <c r="L34275" s="34">
        <v>115</v>
      </c>
      <c r="M34275" s="34">
        <v>235</v>
      </c>
      <c r="N34275" s="34">
        <v>128</v>
      </c>
      <c r="O34275" s="34">
        <v>199</v>
      </c>
      <c r="P34275" s="34">
        <v>103</v>
      </c>
      <c r="Q34275" s="34">
        <v>287</v>
      </c>
      <c r="R34275" s="34">
        <v>172</v>
      </c>
      <c r="S34275" s="34">
        <v>288</v>
      </c>
      <c r="T34275" s="34">
        <v>132</v>
      </c>
      <c r="U34275" s="34">
        <v>227</v>
      </c>
      <c r="V34275" s="34">
        <v>143</v>
      </c>
      <c r="W34275" s="34">
        <v>248</v>
      </c>
      <c r="X34275" s="34">
        <v>207</v>
      </c>
      <c r="Y34275" s="34">
        <v>226</v>
      </c>
      <c r="Z34275" s="34">
        <v>160</v>
      </c>
      <c r="AA34275" s="34">
        <v>280</v>
      </c>
      <c r="AB34275" s="34">
        <v>136</v>
      </c>
      <c r="AC34275" s="34">
        <v>317</v>
      </c>
    </row>
    <row r="34276" spans="1:29" x14ac:dyDescent="0.2">
      <c r="A34276" s="34" t="s">
        <v>94769</v>
      </c>
      <c r="B34276" s="34">
        <v>95</v>
      </c>
      <c r="C34276" s="34">
        <v>70</v>
      </c>
      <c r="D34276" s="34">
        <v>107</v>
      </c>
      <c r="E34276" s="34">
        <v>96</v>
      </c>
      <c r="F34276" s="34">
        <v>98</v>
      </c>
      <c r="G34276" s="34">
        <v>126</v>
      </c>
      <c r="H34276" s="34">
        <v>81</v>
      </c>
      <c r="I34276" s="34">
        <v>90</v>
      </c>
      <c r="J34276" s="34">
        <v>96</v>
      </c>
      <c r="K34276" s="34">
        <v>77</v>
      </c>
      <c r="L34276" s="34">
        <v>75</v>
      </c>
      <c r="M34276" s="34">
        <v>58</v>
      </c>
      <c r="N34276" s="34">
        <v>72</v>
      </c>
      <c r="O34276" s="34">
        <v>98</v>
      </c>
      <c r="P34276" s="34">
        <v>85</v>
      </c>
      <c r="Q34276" s="34">
        <v>115</v>
      </c>
      <c r="R34276" s="34">
        <v>114</v>
      </c>
      <c r="S34276" s="34">
        <v>110</v>
      </c>
      <c r="T34276" s="34">
        <v>94</v>
      </c>
      <c r="U34276" s="34">
        <v>93</v>
      </c>
      <c r="V34276" s="34">
        <v>122</v>
      </c>
      <c r="W34276" s="34">
        <v>124</v>
      </c>
      <c r="X34276" s="34">
        <v>142</v>
      </c>
      <c r="Y34276" s="34">
        <v>86</v>
      </c>
      <c r="Z34276" s="34">
        <v>102</v>
      </c>
      <c r="AA34276" s="34">
        <v>106</v>
      </c>
      <c r="AB34276" s="34">
        <v>101</v>
      </c>
      <c r="AC34276" s="34">
        <v>199</v>
      </c>
    </row>
    <row r="34277" spans="1:29" x14ac:dyDescent="0.2">
      <c r="A34277" s="34" t="s">
        <v>94770</v>
      </c>
      <c r="B34277" s="34">
        <v>121</v>
      </c>
      <c r="C34277" s="34">
        <v>123</v>
      </c>
      <c r="D34277" s="34">
        <v>161</v>
      </c>
      <c r="E34277" s="34">
        <v>161</v>
      </c>
      <c r="F34277" s="34">
        <v>146</v>
      </c>
      <c r="G34277" s="34">
        <v>160</v>
      </c>
      <c r="H34277" s="34">
        <v>150</v>
      </c>
      <c r="I34277" s="34">
        <v>144</v>
      </c>
      <c r="J34277" s="34">
        <v>132</v>
      </c>
      <c r="K34277" s="34">
        <v>135</v>
      </c>
      <c r="L34277" s="34">
        <v>98</v>
      </c>
      <c r="M34277" s="34">
        <v>113</v>
      </c>
      <c r="N34277" s="34">
        <v>121</v>
      </c>
      <c r="O34277" s="34">
        <v>128</v>
      </c>
      <c r="P34277" s="34">
        <v>115</v>
      </c>
      <c r="Q34277" s="34">
        <v>127</v>
      </c>
      <c r="R34277" s="34">
        <v>162</v>
      </c>
      <c r="S34277" s="34">
        <v>138</v>
      </c>
      <c r="T34277" s="34">
        <v>135</v>
      </c>
      <c r="U34277" s="34">
        <v>122</v>
      </c>
      <c r="V34277" s="34">
        <v>143</v>
      </c>
      <c r="W34277" s="34">
        <v>171</v>
      </c>
      <c r="X34277" s="34">
        <v>198</v>
      </c>
      <c r="Y34277" s="34">
        <v>154</v>
      </c>
      <c r="Z34277" s="34">
        <v>157</v>
      </c>
      <c r="AA34277" s="34">
        <v>148</v>
      </c>
      <c r="AB34277" s="34">
        <v>167</v>
      </c>
      <c r="AC34277" s="34">
        <v>274</v>
      </c>
    </row>
    <row r="34278" spans="1:29" x14ac:dyDescent="0.2">
      <c r="A34278" s="34" t="s">
        <v>94771</v>
      </c>
      <c r="B34278" s="34">
        <v>111</v>
      </c>
      <c r="C34278" s="34">
        <v>129</v>
      </c>
      <c r="D34278" s="34">
        <v>155</v>
      </c>
      <c r="E34278" s="34">
        <v>126</v>
      </c>
      <c r="F34278" s="34">
        <v>108</v>
      </c>
      <c r="G34278" s="34">
        <v>140</v>
      </c>
      <c r="H34278" s="34">
        <v>134</v>
      </c>
      <c r="I34278" s="34">
        <v>78</v>
      </c>
      <c r="J34278" s="34">
        <v>90</v>
      </c>
      <c r="K34278" s="34">
        <v>123</v>
      </c>
      <c r="L34278" s="34">
        <v>72</v>
      </c>
      <c r="M34278" s="34">
        <v>114</v>
      </c>
      <c r="N34278" s="34">
        <v>104</v>
      </c>
      <c r="O34278" s="34">
        <v>87</v>
      </c>
      <c r="P34278" s="34">
        <v>79</v>
      </c>
      <c r="Q34278" s="34">
        <v>178</v>
      </c>
      <c r="R34278" s="34">
        <v>125</v>
      </c>
      <c r="S34278" s="34">
        <v>160</v>
      </c>
      <c r="T34278" s="34">
        <v>109</v>
      </c>
      <c r="U34278" s="34">
        <v>122</v>
      </c>
      <c r="V34278" s="34">
        <v>137</v>
      </c>
      <c r="W34278" s="34">
        <v>159</v>
      </c>
      <c r="X34278" s="34">
        <v>126</v>
      </c>
      <c r="Y34278" s="34">
        <v>99</v>
      </c>
      <c r="Z34278" s="34">
        <v>146</v>
      </c>
      <c r="AA34278" s="34">
        <v>172</v>
      </c>
      <c r="AB34278" s="34">
        <v>128</v>
      </c>
      <c r="AC34278" s="34">
        <v>184</v>
      </c>
    </row>
    <row r="34279" spans="1:29" x14ac:dyDescent="0.2">
      <c r="A34279" s="34" t="s">
        <v>94772</v>
      </c>
      <c r="B34279" s="34">
        <v>87</v>
      </c>
      <c r="C34279" s="34">
        <v>42</v>
      </c>
      <c r="D34279" s="34">
        <v>47</v>
      </c>
      <c r="E34279" s="34">
        <v>31</v>
      </c>
      <c r="F34279" s="34">
        <v>41</v>
      </c>
      <c r="G34279" s="34">
        <v>30</v>
      </c>
      <c r="H34279" s="34">
        <v>34</v>
      </c>
      <c r="I34279" s="34">
        <v>34</v>
      </c>
      <c r="J34279" s="34">
        <v>50</v>
      </c>
      <c r="K34279" s="34">
        <v>31</v>
      </c>
      <c r="L34279" s="34">
        <v>25</v>
      </c>
      <c r="M34279" s="34">
        <v>42</v>
      </c>
      <c r="N34279" s="34">
        <v>26</v>
      </c>
      <c r="O34279" s="34">
        <v>36</v>
      </c>
      <c r="P34279" s="34">
        <v>40</v>
      </c>
      <c r="Q34279" s="34">
        <v>66</v>
      </c>
      <c r="R34279" s="34">
        <v>30</v>
      </c>
      <c r="S34279" s="34">
        <v>50</v>
      </c>
      <c r="T34279" s="34">
        <v>46</v>
      </c>
      <c r="U34279" s="34">
        <v>47</v>
      </c>
      <c r="V34279" s="34">
        <v>63</v>
      </c>
      <c r="W34279" s="34">
        <v>44</v>
      </c>
      <c r="X34279" s="34">
        <v>52</v>
      </c>
      <c r="Y34279" s="34">
        <v>35</v>
      </c>
      <c r="Z34279" s="34">
        <v>62</v>
      </c>
      <c r="AA34279" s="34">
        <v>45</v>
      </c>
      <c r="AB34279" s="34">
        <v>33</v>
      </c>
      <c r="AC34279" s="34">
        <v>62</v>
      </c>
    </row>
    <row r="34280" spans="1:29" x14ac:dyDescent="0.2">
      <c r="A34280" s="34" t="s">
        <v>94773</v>
      </c>
      <c r="B34280" s="34">
        <v>71</v>
      </c>
      <c r="C34280" s="34">
        <v>161</v>
      </c>
      <c r="D34280" s="34">
        <v>61</v>
      </c>
      <c r="E34280" s="34">
        <v>180</v>
      </c>
      <c r="F34280" s="34">
        <v>51</v>
      </c>
      <c r="G34280" s="34">
        <v>169</v>
      </c>
      <c r="H34280" s="34">
        <v>61</v>
      </c>
      <c r="I34280" s="34">
        <v>147</v>
      </c>
      <c r="J34280" s="34">
        <v>56</v>
      </c>
      <c r="K34280" s="34">
        <v>131</v>
      </c>
      <c r="L34280" s="34">
        <v>28</v>
      </c>
      <c r="M34280" s="34">
        <v>141</v>
      </c>
      <c r="N34280" s="34">
        <v>44</v>
      </c>
      <c r="O34280" s="34">
        <v>87</v>
      </c>
      <c r="P34280" s="34">
        <v>48</v>
      </c>
      <c r="Q34280" s="34">
        <v>177</v>
      </c>
      <c r="R34280" s="34">
        <v>77</v>
      </c>
      <c r="S34280" s="34">
        <v>136</v>
      </c>
      <c r="T34280" s="34">
        <v>63</v>
      </c>
      <c r="U34280" s="34">
        <v>89</v>
      </c>
      <c r="V34280" s="34">
        <v>53</v>
      </c>
      <c r="W34280" s="34">
        <v>183</v>
      </c>
      <c r="X34280" s="34">
        <v>108</v>
      </c>
      <c r="Y34280" s="34">
        <v>133</v>
      </c>
      <c r="Z34280" s="34">
        <v>63</v>
      </c>
      <c r="AA34280" s="34">
        <v>119</v>
      </c>
      <c r="AB34280" s="34">
        <v>73</v>
      </c>
      <c r="AC34280" s="34">
        <v>199</v>
      </c>
    </row>
    <row r="34281" spans="1:29" x14ac:dyDescent="0.2">
      <c r="A34281" s="34" t="s">
        <v>94774</v>
      </c>
      <c r="B34281" s="34">
        <v>32</v>
      </c>
      <c r="C34281" s="34">
        <v>43</v>
      </c>
      <c r="D34281" s="34">
        <v>24</v>
      </c>
      <c r="E34281" s="34">
        <v>27</v>
      </c>
      <c r="F34281" s="34">
        <v>42</v>
      </c>
      <c r="G34281" s="34">
        <v>35</v>
      </c>
      <c r="H34281" s="34">
        <v>20</v>
      </c>
      <c r="I34281" s="34">
        <v>24</v>
      </c>
      <c r="J34281" s="34">
        <v>35</v>
      </c>
      <c r="K34281" s="34">
        <v>41</v>
      </c>
      <c r="L34281" s="34">
        <v>23</v>
      </c>
      <c r="M34281" s="34">
        <v>36</v>
      </c>
      <c r="N34281" s="34">
        <v>11</v>
      </c>
      <c r="O34281" s="34">
        <v>42</v>
      </c>
      <c r="P34281" s="34">
        <v>25</v>
      </c>
      <c r="Q34281" s="34">
        <v>42</v>
      </c>
      <c r="R34281" s="34">
        <v>51</v>
      </c>
      <c r="S34281" s="34">
        <v>53</v>
      </c>
      <c r="T34281" s="34">
        <v>42</v>
      </c>
      <c r="U34281" s="34">
        <v>23</v>
      </c>
      <c r="V34281" s="34">
        <v>31</v>
      </c>
      <c r="W34281" s="34">
        <v>30</v>
      </c>
      <c r="X34281" s="34">
        <v>45</v>
      </c>
      <c r="Y34281" s="34">
        <v>43</v>
      </c>
      <c r="Z34281" s="34">
        <v>22</v>
      </c>
      <c r="AA34281" s="34">
        <v>55</v>
      </c>
      <c r="AB34281" s="34">
        <v>36</v>
      </c>
      <c r="AC34281" s="34">
        <v>58</v>
      </c>
    </row>
    <row r="34282" spans="1:29" x14ac:dyDescent="0.2">
      <c r="A34282" s="34" t="s">
        <v>94775</v>
      </c>
      <c r="B34282" s="34">
        <v>0</v>
      </c>
      <c r="C34282" s="34">
        <v>0</v>
      </c>
      <c r="D34282" s="34">
        <v>0</v>
      </c>
      <c r="E34282" s="34">
        <v>0</v>
      </c>
      <c r="F34282" s="34">
        <v>0</v>
      </c>
      <c r="G34282" s="34">
        <v>0</v>
      </c>
      <c r="H34282" s="34">
        <v>0</v>
      </c>
      <c r="I34282" s="34">
        <v>0</v>
      </c>
      <c r="J34282" s="34">
        <v>0</v>
      </c>
      <c r="K34282" s="34">
        <v>0</v>
      </c>
      <c r="L34282" s="34">
        <v>0</v>
      </c>
      <c r="M34282" s="34">
        <v>0</v>
      </c>
      <c r="N34282" s="34">
        <v>0</v>
      </c>
      <c r="O34282" s="34">
        <v>0</v>
      </c>
      <c r="P34282" s="34">
        <v>0</v>
      </c>
      <c r="Q34282" s="34">
        <v>0</v>
      </c>
      <c r="R34282" s="34">
        <v>0</v>
      </c>
      <c r="S34282" s="34">
        <v>0</v>
      </c>
      <c r="T34282" s="34">
        <v>0</v>
      </c>
      <c r="U34282" s="34">
        <v>0</v>
      </c>
      <c r="V34282" s="34">
        <v>0</v>
      </c>
      <c r="W34282" s="34">
        <v>0</v>
      </c>
      <c r="X34282" s="34">
        <v>0</v>
      </c>
      <c r="Y34282" s="34">
        <v>0</v>
      </c>
      <c r="Z34282" s="34">
        <v>0</v>
      </c>
      <c r="AA34282" s="34">
        <v>0</v>
      </c>
      <c r="AB34282" s="34">
        <v>0</v>
      </c>
      <c r="AC34282" s="34">
        <v>0</v>
      </c>
    </row>
    <row r="34283" spans="1:29" x14ac:dyDescent="0.2">
      <c r="A34283" s="34" t="s">
        <v>94776</v>
      </c>
      <c r="B34283" s="34">
        <v>76</v>
      </c>
      <c r="C34283" s="34">
        <v>83</v>
      </c>
      <c r="D34283" s="34">
        <v>52</v>
      </c>
      <c r="E34283" s="34">
        <v>136</v>
      </c>
      <c r="F34283" s="34">
        <v>45</v>
      </c>
      <c r="G34283" s="34">
        <v>71</v>
      </c>
      <c r="H34283" s="34">
        <v>59</v>
      </c>
      <c r="I34283" s="34">
        <v>84</v>
      </c>
      <c r="J34283" s="34">
        <v>44</v>
      </c>
      <c r="K34283" s="34">
        <v>76</v>
      </c>
      <c r="L34283" s="34">
        <v>39</v>
      </c>
      <c r="M34283" s="34">
        <v>104</v>
      </c>
      <c r="N34283" s="34">
        <v>52</v>
      </c>
      <c r="O34283" s="34">
        <v>56</v>
      </c>
      <c r="P34283" s="34">
        <v>44</v>
      </c>
      <c r="Q34283" s="34">
        <v>104</v>
      </c>
      <c r="R34283" s="34">
        <v>93</v>
      </c>
      <c r="S34283" s="34">
        <v>131</v>
      </c>
      <c r="T34283" s="34">
        <v>51</v>
      </c>
      <c r="U34283" s="34">
        <v>66</v>
      </c>
      <c r="V34283" s="34">
        <v>77</v>
      </c>
      <c r="W34283" s="34">
        <v>135</v>
      </c>
      <c r="X34283" s="34">
        <v>93</v>
      </c>
      <c r="Y34283" s="34">
        <v>74</v>
      </c>
      <c r="Z34283" s="34">
        <v>61</v>
      </c>
      <c r="AA34283" s="34">
        <v>122</v>
      </c>
      <c r="AB34283" s="34">
        <v>42</v>
      </c>
      <c r="AC34283" s="34">
        <v>114</v>
      </c>
    </row>
    <row r="34284" spans="1:29" x14ac:dyDescent="0.2">
      <c r="A34284" s="34" t="s">
        <v>94777</v>
      </c>
      <c r="B34284" s="34">
        <v>362</v>
      </c>
      <c r="C34284" s="34">
        <v>394</v>
      </c>
      <c r="D34284" s="34">
        <v>437</v>
      </c>
      <c r="E34284" s="34">
        <v>474</v>
      </c>
      <c r="F34284" s="34">
        <v>551</v>
      </c>
      <c r="G34284" s="34">
        <v>328</v>
      </c>
      <c r="H34284" s="34">
        <v>530</v>
      </c>
      <c r="I34284" s="34">
        <v>337</v>
      </c>
      <c r="J34284" s="34">
        <v>479</v>
      </c>
      <c r="K34284" s="34">
        <v>434</v>
      </c>
      <c r="L34284" s="34">
        <v>400</v>
      </c>
      <c r="M34284" s="34">
        <v>341</v>
      </c>
      <c r="N34284" s="34">
        <v>436</v>
      </c>
      <c r="O34284" s="34">
        <v>383</v>
      </c>
      <c r="P34284" s="34">
        <v>433</v>
      </c>
      <c r="Q34284" s="34">
        <v>572</v>
      </c>
      <c r="R34284" s="34">
        <v>652</v>
      </c>
      <c r="S34284" s="34">
        <v>494</v>
      </c>
      <c r="T34284" s="34">
        <v>563</v>
      </c>
      <c r="U34284" s="34">
        <v>466</v>
      </c>
      <c r="V34284" s="34">
        <v>511</v>
      </c>
      <c r="W34284" s="34">
        <v>556</v>
      </c>
      <c r="X34284" s="34">
        <v>555</v>
      </c>
      <c r="Y34284" s="34">
        <v>495</v>
      </c>
      <c r="Z34284" s="34">
        <v>466</v>
      </c>
      <c r="AA34284" s="34">
        <v>489</v>
      </c>
      <c r="AB34284" s="34">
        <v>619</v>
      </c>
      <c r="AC34284" s="34">
        <v>718</v>
      </c>
    </row>
    <row r="34285" spans="1:29" x14ac:dyDescent="0.2">
      <c r="A34285" s="34" t="s">
        <v>94778</v>
      </c>
      <c r="B34285" s="34">
        <v>139</v>
      </c>
      <c r="C34285" s="34">
        <v>183</v>
      </c>
      <c r="D34285" s="34">
        <v>295</v>
      </c>
      <c r="E34285" s="34">
        <v>197</v>
      </c>
      <c r="F34285" s="34">
        <v>222</v>
      </c>
      <c r="G34285" s="34">
        <v>224</v>
      </c>
      <c r="H34285" s="34">
        <v>174</v>
      </c>
      <c r="I34285" s="34">
        <v>196</v>
      </c>
      <c r="J34285" s="34">
        <v>173</v>
      </c>
      <c r="K34285" s="34">
        <v>177</v>
      </c>
      <c r="L34285" s="34">
        <v>83</v>
      </c>
      <c r="M34285" s="34">
        <v>181</v>
      </c>
      <c r="N34285" s="34">
        <v>138</v>
      </c>
      <c r="O34285" s="34">
        <v>137</v>
      </c>
      <c r="P34285" s="34">
        <v>190</v>
      </c>
      <c r="Q34285" s="34">
        <v>251</v>
      </c>
      <c r="R34285" s="34">
        <v>197</v>
      </c>
      <c r="S34285" s="34">
        <v>275</v>
      </c>
      <c r="T34285" s="34">
        <v>132</v>
      </c>
      <c r="U34285" s="34">
        <v>150</v>
      </c>
      <c r="V34285" s="34">
        <v>204</v>
      </c>
      <c r="W34285" s="34">
        <v>146</v>
      </c>
      <c r="X34285" s="34">
        <v>225</v>
      </c>
      <c r="Y34285" s="34">
        <v>157</v>
      </c>
      <c r="Z34285" s="34">
        <v>188</v>
      </c>
      <c r="AA34285" s="34">
        <v>224</v>
      </c>
      <c r="AB34285" s="34">
        <v>151</v>
      </c>
      <c r="AC34285" s="34">
        <v>280</v>
      </c>
    </row>
    <row r="34286" spans="1:29" x14ac:dyDescent="0.2">
      <c r="A34286" s="34" t="s">
        <v>94779</v>
      </c>
      <c r="B34286" s="34">
        <v>139</v>
      </c>
      <c r="C34286" s="34">
        <v>141</v>
      </c>
      <c r="D34286" s="34">
        <v>160</v>
      </c>
      <c r="E34286" s="34">
        <v>140</v>
      </c>
      <c r="F34286" s="34">
        <v>144</v>
      </c>
      <c r="G34286" s="34">
        <v>94</v>
      </c>
      <c r="H34286" s="34">
        <v>124</v>
      </c>
      <c r="I34286" s="34">
        <v>92</v>
      </c>
      <c r="J34286" s="34">
        <v>114</v>
      </c>
      <c r="K34286" s="34">
        <v>136</v>
      </c>
      <c r="L34286" s="34">
        <v>107</v>
      </c>
      <c r="M34286" s="34">
        <v>101</v>
      </c>
      <c r="N34286" s="34">
        <v>100</v>
      </c>
      <c r="O34286" s="34">
        <v>112</v>
      </c>
      <c r="P34286" s="34">
        <v>101</v>
      </c>
      <c r="Q34286" s="34">
        <v>149</v>
      </c>
      <c r="R34286" s="34">
        <v>158</v>
      </c>
      <c r="S34286" s="34">
        <v>108</v>
      </c>
      <c r="T34286" s="34">
        <v>145</v>
      </c>
      <c r="U34286" s="34">
        <v>131</v>
      </c>
      <c r="V34286" s="34">
        <v>119</v>
      </c>
      <c r="W34286" s="34">
        <v>126</v>
      </c>
      <c r="X34286" s="34">
        <v>133</v>
      </c>
      <c r="Y34286" s="34">
        <v>112</v>
      </c>
      <c r="Z34286" s="34">
        <v>150</v>
      </c>
      <c r="AA34286" s="34">
        <v>151</v>
      </c>
      <c r="AB34286" s="34">
        <v>123</v>
      </c>
      <c r="AC34286" s="34">
        <v>230</v>
      </c>
    </row>
    <row r="34287" spans="1:29" x14ac:dyDescent="0.2">
      <c r="A34287" s="34" t="s">
        <v>94780</v>
      </c>
      <c r="B34287" s="34">
        <v>153</v>
      </c>
      <c r="C34287" s="34">
        <v>155</v>
      </c>
      <c r="D34287" s="34">
        <v>189</v>
      </c>
      <c r="E34287" s="34">
        <v>172</v>
      </c>
      <c r="F34287" s="34">
        <v>181</v>
      </c>
      <c r="G34287" s="34">
        <v>196</v>
      </c>
      <c r="H34287" s="34">
        <v>149</v>
      </c>
      <c r="I34287" s="34">
        <v>129</v>
      </c>
      <c r="J34287" s="34">
        <v>157</v>
      </c>
      <c r="K34287" s="34">
        <v>165</v>
      </c>
      <c r="L34287" s="34">
        <v>109</v>
      </c>
      <c r="M34287" s="34">
        <v>155</v>
      </c>
      <c r="N34287" s="34">
        <v>122</v>
      </c>
      <c r="O34287" s="34">
        <v>180</v>
      </c>
      <c r="P34287" s="34">
        <v>174</v>
      </c>
      <c r="Q34287" s="34">
        <v>192</v>
      </c>
      <c r="R34287" s="34">
        <v>179</v>
      </c>
      <c r="S34287" s="34">
        <v>191</v>
      </c>
      <c r="T34287" s="34">
        <v>144</v>
      </c>
      <c r="U34287" s="34">
        <v>140</v>
      </c>
      <c r="V34287" s="34">
        <v>194</v>
      </c>
      <c r="W34287" s="34">
        <v>160</v>
      </c>
      <c r="X34287" s="34">
        <v>249</v>
      </c>
      <c r="Y34287" s="34">
        <v>177</v>
      </c>
      <c r="Z34287" s="34">
        <v>186</v>
      </c>
      <c r="AA34287" s="34">
        <v>221</v>
      </c>
      <c r="AB34287" s="34">
        <v>192</v>
      </c>
      <c r="AC34287" s="34">
        <v>223</v>
      </c>
    </row>
    <row r="34288" spans="1:29" x14ac:dyDescent="0.2">
      <c r="A34288" s="34" t="s">
        <v>94781</v>
      </c>
      <c r="B34288" s="34">
        <v>12</v>
      </c>
      <c r="C34288" s="34">
        <v>38</v>
      </c>
      <c r="D34288" s="34">
        <v>19</v>
      </c>
      <c r="E34288" s="34">
        <v>40</v>
      </c>
      <c r="F34288" s="34">
        <v>10</v>
      </c>
      <c r="G34288" s="34">
        <v>48</v>
      </c>
      <c r="H34288" s="34">
        <v>21</v>
      </c>
      <c r="I34288" s="34">
        <v>27</v>
      </c>
      <c r="J34288" s="34">
        <v>18</v>
      </c>
      <c r="K34288" s="34">
        <v>33</v>
      </c>
      <c r="L34288" s="34">
        <v>5</v>
      </c>
      <c r="M34288" s="34">
        <v>28</v>
      </c>
      <c r="N34288" s="34">
        <v>10</v>
      </c>
      <c r="O34288" s="34">
        <v>22</v>
      </c>
      <c r="P34288" s="34">
        <v>11</v>
      </c>
      <c r="Q34288" s="34">
        <v>14</v>
      </c>
      <c r="R34288" s="34">
        <v>17</v>
      </c>
      <c r="S34288" s="34">
        <v>32</v>
      </c>
      <c r="T34288" s="34">
        <v>8</v>
      </c>
      <c r="U34288" s="34">
        <v>15</v>
      </c>
      <c r="V34288" s="34">
        <v>15</v>
      </c>
      <c r="W34288" s="34">
        <v>26</v>
      </c>
      <c r="X34288" s="34">
        <v>38</v>
      </c>
      <c r="Y34288" s="34">
        <v>23</v>
      </c>
      <c r="Z34288" s="34">
        <v>27</v>
      </c>
      <c r="AA34288" s="34">
        <v>41</v>
      </c>
      <c r="AB34288" s="34">
        <v>12</v>
      </c>
      <c r="AC34288" s="34">
        <v>38</v>
      </c>
    </row>
    <row r="34289" spans="1:29" x14ac:dyDescent="0.2">
      <c r="A34289" s="34" t="s">
        <v>94782</v>
      </c>
      <c r="B34289" s="34">
        <v>93</v>
      </c>
      <c r="C34289" s="34">
        <v>53</v>
      </c>
      <c r="D34289" s="34">
        <v>55</v>
      </c>
      <c r="E34289" s="34">
        <v>86</v>
      </c>
      <c r="F34289" s="34">
        <v>66</v>
      </c>
      <c r="G34289" s="34">
        <v>78</v>
      </c>
      <c r="H34289" s="34">
        <v>68</v>
      </c>
      <c r="I34289" s="34">
        <v>58</v>
      </c>
      <c r="J34289" s="34">
        <v>72</v>
      </c>
      <c r="K34289" s="34">
        <v>67</v>
      </c>
      <c r="L34289" s="34">
        <v>25</v>
      </c>
      <c r="M34289" s="34">
        <v>65</v>
      </c>
      <c r="N34289" s="34">
        <v>40</v>
      </c>
      <c r="O34289" s="34">
        <v>56</v>
      </c>
      <c r="P34289" s="34">
        <v>59</v>
      </c>
      <c r="Q34289" s="34">
        <v>76</v>
      </c>
      <c r="R34289" s="34">
        <v>79</v>
      </c>
      <c r="S34289" s="34">
        <v>85</v>
      </c>
      <c r="T34289" s="34">
        <v>82</v>
      </c>
      <c r="U34289" s="34">
        <v>67</v>
      </c>
      <c r="V34289" s="34">
        <v>67</v>
      </c>
      <c r="W34289" s="34">
        <v>65</v>
      </c>
      <c r="X34289" s="34">
        <v>55</v>
      </c>
      <c r="Y34289" s="34">
        <v>87</v>
      </c>
      <c r="Z34289" s="34">
        <v>66</v>
      </c>
      <c r="AA34289" s="34">
        <v>95</v>
      </c>
      <c r="AB34289" s="34">
        <v>64</v>
      </c>
      <c r="AC34289" s="34">
        <v>127</v>
      </c>
    </row>
    <row r="34290" spans="1:29" x14ac:dyDescent="0.2">
      <c r="A34290" s="34" t="s">
        <v>94783</v>
      </c>
      <c r="B34290" s="34">
        <v>39</v>
      </c>
      <c r="C34290" s="34">
        <v>61</v>
      </c>
      <c r="D34290" s="34">
        <v>73</v>
      </c>
      <c r="E34290" s="34">
        <v>49</v>
      </c>
      <c r="F34290" s="34">
        <v>49</v>
      </c>
      <c r="G34290" s="34">
        <v>56</v>
      </c>
      <c r="H34290" s="34">
        <v>53</v>
      </c>
      <c r="I34290" s="34">
        <v>53</v>
      </c>
      <c r="J34290" s="34">
        <v>43</v>
      </c>
      <c r="K34290" s="34">
        <v>52</v>
      </c>
      <c r="L34290" s="34">
        <v>26</v>
      </c>
      <c r="M34290" s="34">
        <v>40</v>
      </c>
      <c r="N34290" s="34">
        <v>50</v>
      </c>
      <c r="O34290" s="34">
        <v>38</v>
      </c>
      <c r="P34290" s="34">
        <v>36</v>
      </c>
      <c r="Q34290" s="34">
        <v>61</v>
      </c>
      <c r="R34290" s="34">
        <v>58</v>
      </c>
      <c r="S34290" s="34">
        <v>51</v>
      </c>
      <c r="T34290" s="34">
        <v>32</v>
      </c>
      <c r="U34290" s="34">
        <v>40</v>
      </c>
      <c r="V34290" s="34">
        <v>54</v>
      </c>
      <c r="W34290" s="34">
        <v>41</v>
      </c>
      <c r="X34290" s="34">
        <v>65</v>
      </c>
      <c r="Y34290" s="34">
        <v>21</v>
      </c>
      <c r="Z34290" s="34">
        <v>66</v>
      </c>
      <c r="AA34290" s="34">
        <v>80</v>
      </c>
      <c r="AB34290" s="34">
        <v>47</v>
      </c>
      <c r="AC34290" s="34">
        <v>69</v>
      </c>
    </row>
    <row r="34291" spans="1:29" x14ac:dyDescent="0.2">
      <c r="A34291" s="34" t="s">
        <v>94784</v>
      </c>
      <c r="B34291" s="34">
        <v>86</v>
      </c>
      <c r="C34291" s="34">
        <v>74</v>
      </c>
      <c r="D34291" s="34">
        <v>63</v>
      </c>
      <c r="E34291" s="34">
        <v>77</v>
      </c>
      <c r="F34291" s="34">
        <v>60</v>
      </c>
      <c r="G34291" s="34">
        <v>42</v>
      </c>
      <c r="H34291" s="34">
        <v>50</v>
      </c>
      <c r="I34291" s="34">
        <v>52</v>
      </c>
      <c r="J34291" s="34">
        <v>59</v>
      </c>
      <c r="K34291" s="34">
        <v>66</v>
      </c>
      <c r="L34291" s="34">
        <v>28</v>
      </c>
      <c r="M34291" s="34">
        <v>51</v>
      </c>
      <c r="N34291" s="34">
        <v>50</v>
      </c>
      <c r="O34291" s="34">
        <v>73</v>
      </c>
      <c r="P34291" s="34">
        <v>42</v>
      </c>
      <c r="Q34291" s="34">
        <v>85</v>
      </c>
      <c r="R34291" s="34">
        <v>48</v>
      </c>
      <c r="S34291" s="34">
        <v>68</v>
      </c>
      <c r="T34291" s="34">
        <v>27</v>
      </c>
      <c r="U34291" s="34">
        <v>53</v>
      </c>
      <c r="V34291" s="34">
        <v>54</v>
      </c>
      <c r="W34291" s="34">
        <v>48</v>
      </c>
      <c r="X34291" s="34">
        <v>48</v>
      </c>
      <c r="Y34291" s="34">
        <v>62</v>
      </c>
      <c r="Z34291" s="34">
        <v>42</v>
      </c>
      <c r="AA34291" s="34">
        <v>52</v>
      </c>
      <c r="AB34291" s="34">
        <v>25</v>
      </c>
      <c r="AC34291" s="34">
        <v>108</v>
      </c>
    </row>
    <row r="34292" spans="1:29" x14ac:dyDescent="0.2">
      <c r="A34292" s="34" t="s">
        <v>94785</v>
      </c>
      <c r="B34292" s="34">
        <v>289</v>
      </c>
      <c r="C34292" s="34">
        <v>222</v>
      </c>
      <c r="D34292" s="34">
        <v>351</v>
      </c>
      <c r="E34292" s="34">
        <v>231</v>
      </c>
      <c r="F34292" s="34">
        <v>317</v>
      </c>
      <c r="G34292" s="34">
        <v>223</v>
      </c>
      <c r="H34292" s="34">
        <v>337</v>
      </c>
      <c r="I34292" s="34">
        <v>221</v>
      </c>
      <c r="J34292" s="34">
        <v>296</v>
      </c>
      <c r="K34292" s="34">
        <v>270</v>
      </c>
      <c r="L34292" s="34">
        <v>230</v>
      </c>
      <c r="M34292" s="34">
        <v>235</v>
      </c>
      <c r="N34292" s="34">
        <v>294</v>
      </c>
      <c r="O34292" s="34">
        <v>182</v>
      </c>
      <c r="P34292" s="34">
        <v>268</v>
      </c>
      <c r="Q34292" s="34">
        <v>308</v>
      </c>
      <c r="R34292" s="34">
        <v>401</v>
      </c>
      <c r="S34292" s="34">
        <v>301</v>
      </c>
      <c r="T34292" s="34">
        <v>295</v>
      </c>
      <c r="U34292" s="34">
        <v>274</v>
      </c>
      <c r="V34292" s="34">
        <v>455</v>
      </c>
      <c r="W34292" s="34">
        <v>348</v>
      </c>
      <c r="X34292" s="34">
        <v>371</v>
      </c>
      <c r="Y34292" s="34">
        <v>350</v>
      </c>
      <c r="Z34292" s="34">
        <v>322</v>
      </c>
      <c r="AA34292" s="34">
        <v>340</v>
      </c>
      <c r="AB34292" s="34">
        <v>341</v>
      </c>
      <c r="AC34292" s="34">
        <v>407</v>
      </c>
    </row>
    <row r="34293" spans="1:29" x14ac:dyDescent="0.2">
      <c r="A34293" s="34" t="s">
        <v>94786</v>
      </c>
      <c r="B34293" s="34">
        <v>61</v>
      </c>
      <c r="C34293" s="34">
        <v>58</v>
      </c>
      <c r="D34293" s="34">
        <v>64</v>
      </c>
      <c r="E34293" s="34">
        <v>67</v>
      </c>
      <c r="F34293" s="34">
        <v>67</v>
      </c>
      <c r="G34293" s="34">
        <v>107</v>
      </c>
      <c r="H34293" s="34">
        <v>85</v>
      </c>
      <c r="I34293" s="34">
        <v>50</v>
      </c>
      <c r="J34293" s="34">
        <v>58</v>
      </c>
      <c r="K34293" s="34">
        <v>76</v>
      </c>
      <c r="L34293" s="34">
        <v>40</v>
      </c>
      <c r="M34293" s="34">
        <v>37</v>
      </c>
      <c r="N34293" s="34">
        <v>59</v>
      </c>
      <c r="O34293" s="34">
        <v>69</v>
      </c>
      <c r="P34293" s="34">
        <v>50</v>
      </c>
      <c r="Q34293" s="34">
        <v>60</v>
      </c>
      <c r="R34293" s="34">
        <v>74</v>
      </c>
      <c r="S34293" s="34">
        <v>68</v>
      </c>
      <c r="T34293" s="34">
        <v>67</v>
      </c>
      <c r="U34293" s="34">
        <v>52</v>
      </c>
      <c r="V34293" s="34">
        <v>71</v>
      </c>
      <c r="W34293" s="34">
        <v>78</v>
      </c>
      <c r="X34293" s="34">
        <v>90</v>
      </c>
      <c r="Y34293" s="34">
        <v>76</v>
      </c>
      <c r="Z34293" s="34">
        <v>73</v>
      </c>
      <c r="AA34293" s="34">
        <v>80</v>
      </c>
      <c r="AB34293" s="34">
        <v>73</v>
      </c>
      <c r="AC34293" s="34">
        <v>120</v>
      </c>
    </row>
    <row r="34294" spans="1:29" x14ac:dyDescent="0.2">
      <c r="A34294" s="34" t="s">
        <v>94787</v>
      </c>
      <c r="B34294" s="34">
        <v>34</v>
      </c>
      <c r="C34294" s="34">
        <v>98</v>
      </c>
      <c r="D34294" s="34">
        <v>107</v>
      </c>
      <c r="E34294" s="34">
        <v>104</v>
      </c>
      <c r="F34294" s="34">
        <v>76</v>
      </c>
      <c r="G34294" s="34">
        <v>93</v>
      </c>
      <c r="H34294" s="34">
        <v>67</v>
      </c>
      <c r="I34294" s="34">
        <v>74</v>
      </c>
      <c r="J34294" s="34">
        <v>44</v>
      </c>
      <c r="K34294" s="34">
        <v>97</v>
      </c>
      <c r="L34294" s="34">
        <v>23</v>
      </c>
      <c r="M34294" s="34">
        <v>51</v>
      </c>
      <c r="N34294" s="34">
        <v>65</v>
      </c>
      <c r="O34294" s="34">
        <v>71</v>
      </c>
      <c r="P34294" s="34">
        <v>49</v>
      </c>
      <c r="Q34294" s="34">
        <v>83</v>
      </c>
      <c r="R34294" s="34">
        <v>55</v>
      </c>
      <c r="S34294" s="34">
        <v>111</v>
      </c>
      <c r="T34294" s="34">
        <v>24</v>
      </c>
      <c r="U34294" s="34">
        <v>58</v>
      </c>
      <c r="V34294" s="34">
        <v>54</v>
      </c>
      <c r="W34294" s="34">
        <v>61</v>
      </c>
      <c r="X34294" s="34">
        <v>110</v>
      </c>
      <c r="Y34294" s="34">
        <v>37</v>
      </c>
      <c r="Z34294" s="34">
        <v>101</v>
      </c>
      <c r="AA34294" s="34">
        <v>93</v>
      </c>
      <c r="AB34294" s="34">
        <v>28</v>
      </c>
      <c r="AC34294" s="34">
        <v>109</v>
      </c>
    </row>
    <row r="34295" spans="1:29" x14ac:dyDescent="0.2">
      <c r="A34295" s="34" t="s">
        <v>94788</v>
      </c>
      <c r="B34295" s="34">
        <v>403</v>
      </c>
      <c r="C34295" s="34">
        <v>350</v>
      </c>
      <c r="D34295" s="34">
        <v>435</v>
      </c>
      <c r="E34295" s="34">
        <v>364</v>
      </c>
      <c r="F34295" s="34">
        <v>455</v>
      </c>
      <c r="G34295" s="34">
        <v>342</v>
      </c>
      <c r="H34295" s="34">
        <v>461</v>
      </c>
      <c r="I34295" s="34">
        <v>345</v>
      </c>
      <c r="J34295" s="34">
        <v>384</v>
      </c>
      <c r="K34295" s="34">
        <v>395</v>
      </c>
      <c r="L34295" s="34">
        <v>313</v>
      </c>
      <c r="M34295" s="34">
        <v>325</v>
      </c>
      <c r="N34295" s="34">
        <v>375</v>
      </c>
      <c r="O34295" s="34">
        <v>328</v>
      </c>
      <c r="P34295" s="34">
        <v>375</v>
      </c>
      <c r="Q34295" s="34">
        <v>549</v>
      </c>
      <c r="R34295" s="34">
        <v>553</v>
      </c>
      <c r="S34295" s="34">
        <v>487</v>
      </c>
      <c r="T34295" s="34">
        <v>451</v>
      </c>
      <c r="U34295" s="34">
        <v>366</v>
      </c>
      <c r="V34295" s="34">
        <v>570</v>
      </c>
      <c r="W34295" s="34">
        <v>466</v>
      </c>
      <c r="X34295" s="34">
        <v>601</v>
      </c>
      <c r="Y34295" s="34">
        <v>471</v>
      </c>
      <c r="Z34295" s="34">
        <v>402</v>
      </c>
      <c r="AA34295" s="34">
        <v>475</v>
      </c>
      <c r="AB34295" s="34">
        <v>564</v>
      </c>
      <c r="AC34295" s="34">
        <v>680</v>
      </c>
    </row>
    <row r="34296" spans="1:29" x14ac:dyDescent="0.2">
      <c r="A34296" s="34" t="s">
        <v>94789</v>
      </c>
      <c r="B34296" s="34">
        <v>46</v>
      </c>
      <c r="C34296" s="34">
        <v>43</v>
      </c>
      <c r="D34296" s="34">
        <v>49</v>
      </c>
      <c r="E34296" s="34">
        <v>38</v>
      </c>
      <c r="F34296" s="34">
        <v>51</v>
      </c>
      <c r="G34296" s="34">
        <v>68</v>
      </c>
      <c r="H34296" s="34">
        <v>43</v>
      </c>
      <c r="I34296" s="34">
        <v>60</v>
      </c>
      <c r="J34296" s="34">
        <v>32</v>
      </c>
      <c r="K34296" s="34">
        <v>58</v>
      </c>
      <c r="L34296" s="34">
        <v>32</v>
      </c>
      <c r="M34296" s="34">
        <v>45</v>
      </c>
      <c r="N34296" s="34">
        <v>57</v>
      </c>
      <c r="O34296" s="34">
        <v>41</v>
      </c>
      <c r="P34296" s="34">
        <v>41</v>
      </c>
      <c r="Q34296" s="34">
        <v>50</v>
      </c>
      <c r="R34296" s="34">
        <v>34</v>
      </c>
      <c r="S34296" s="34">
        <v>63</v>
      </c>
      <c r="T34296" s="34">
        <v>32</v>
      </c>
      <c r="U34296" s="34">
        <v>31</v>
      </c>
      <c r="V34296" s="34">
        <v>57</v>
      </c>
      <c r="W34296" s="34">
        <v>55</v>
      </c>
      <c r="X34296" s="34">
        <v>84</v>
      </c>
      <c r="Y34296" s="34">
        <v>40</v>
      </c>
      <c r="Z34296" s="34">
        <v>75</v>
      </c>
      <c r="AA34296" s="34">
        <v>49</v>
      </c>
      <c r="AB34296" s="34">
        <v>17</v>
      </c>
      <c r="AC34296" s="34">
        <v>86</v>
      </c>
    </row>
    <row r="34297" spans="1:29" x14ac:dyDescent="0.2">
      <c r="A34297" s="34" t="s">
        <v>94790</v>
      </c>
      <c r="B34297" s="34">
        <v>32</v>
      </c>
      <c r="C34297" s="34">
        <v>84</v>
      </c>
      <c r="D34297" s="34">
        <v>66</v>
      </c>
      <c r="E34297" s="34">
        <v>91</v>
      </c>
      <c r="F34297" s="34">
        <v>50</v>
      </c>
      <c r="G34297" s="34">
        <v>114</v>
      </c>
      <c r="H34297" s="34">
        <v>47</v>
      </c>
      <c r="I34297" s="34">
        <v>71</v>
      </c>
      <c r="J34297" s="34">
        <v>30</v>
      </c>
      <c r="K34297" s="34">
        <v>96</v>
      </c>
      <c r="L34297" s="34">
        <v>13</v>
      </c>
      <c r="M34297" s="34">
        <v>57</v>
      </c>
      <c r="N34297" s="34">
        <v>51</v>
      </c>
      <c r="O34297" s="34">
        <v>72</v>
      </c>
      <c r="P34297" s="34">
        <v>26</v>
      </c>
      <c r="Q34297" s="34">
        <v>96</v>
      </c>
      <c r="R34297" s="34">
        <v>43</v>
      </c>
      <c r="S34297" s="34">
        <v>77</v>
      </c>
      <c r="T34297" s="34">
        <v>35</v>
      </c>
      <c r="U34297" s="34">
        <v>66</v>
      </c>
      <c r="V34297" s="34">
        <v>54</v>
      </c>
      <c r="W34297" s="34">
        <v>61</v>
      </c>
      <c r="X34297" s="34">
        <v>57</v>
      </c>
      <c r="Y34297" s="34">
        <v>61</v>
      </c>
      <c r="Z34297" s="34">
        <v>64</v>
      </c>
      <c r="AA34297" s="34">
        <v>60</v>
      </c>
      <c r="AB34297" s="34">
        <v>54</v>
      </c>
      <c r="AC34297" s="34">
        <v>123</v>
      </c>
    </row>
    <row r="34298" spans="1:29" x14ac:dyDescent="0.2">
      <c r="A34298" s="34" t="s">
        <v>94791</v>
      </c>
      <c r="B34298" s="34">
        <v>70</v>
      </c>
      <c r="C34298" s="34">
        <v>129</v>
      </c>
      <c r="D34298" s="34">
        <v>119</v>
      </c>
      <c r="E34298" s="34">
        <v>168</v>
      </c>
      <c r="F34298" s="34">
        <v>103</v>
      </c>
      <c r="G34298" s="34">
        <v>153</v>
      </c>
      <c r="H34298" s="34">
        <v>92</v>
      </c>
      <c r="I34298" s="34">
        <v>152</v>
      </c>
      <c r="J34298" s="34">
        <v>82</v>
      </c>
      <c r="K34298" s="34">
        <v>167</v>
      </c>
      <c r="L34298" s="34">
        <v>51</v>
      </c>
      <c r="M34298" s="34">
        <v>141</v>
      </c>
      <c r="N34298" s="34">
        <v>79</v>
      </c>
      <c r="O34298" s="34">
        <v>108</v>
      </c>
      <c r="P34298" s="34">
        <v>91</v>
      </c>
      <c r="Q34298" s="34">
        <v>142</v>
      </c>
      <c r="R34298" s="34">
        <v>113</v>
      </c>
      <c r="S34298" s="34">
        <v>137</v>
      </c>
      <c r="T34298" s="34">
        <v>82</v>
      </c>
      <c r="U34298" s="34">
        <v>91</v>
      </c>
      <c r="V34298" s="34">
        <v>118</v>
      </c>
      <c r="W34298" s="34">
        <v>118</v>
      </c>
      <c r="X34298" s="34">
        <v>124</v>
      </c>
      <c r="Y34298" s="34">
        <v>99</v>
      </c>
      <c r="Z34298" s="34">
        <v>127</v>
      </c>
      <c r="AA34298" s="34">
        <v>134</v>
      </c>
      <c r="AB34298" s="34">
        <v>48</v>
      </c>
      <c r="AC34298" s="34">
        <v>226</v>
      </c>
    </row>
    <row r="34299" spans="1:29" x14ac:dyDescent="0.2">
      <c r="A34299" s="34" t="s">
        <v>94792</v>
      </c>
      <c r="B34299" s="34">
        <v>119</v>
      </c>
      <c r="C34299" s="34">
        <v>186</v>
      </c>
      <c r="D34299" s="34">
        <v>221</v>
      </c>
      <c r="E34299" s="34">
        <v>151</v>
      </c>
      <c r="F34299" s="34">
        <v>189</v>
      </c>
      <c r="G34299" s="34">
        <v>208</v>
      </c>
      <c r="H34299" s="34">
        <v>156</v>
      </c>
      <c r="I34299" s="34">
        <v>157</v>
      </c>
      <c r="J34299" s="34">
        <v>181</v>
      </c>
      <c r="K34299" s="34">
        <v>192</v>
      </c>
      <c r="L34299" s="34">
        <v>107</v>
      </c>
      <c r="M34299" s="34">
        <v>147</v>
      </c>
      <c r="N34299" s="34">
        <v>139</v>
      </c>
      <c r="O34299" s="34">
        <v>119</v>
      </c>
      <c r="P34299" s="34">
        <v>152</v>
      </c>
      <c r="Q34299" s="34">
        <v>201</v>
      </c>
      <c r="R34299" s="34">
        <v>232</v>
      </c>
      <c r="S34299" s="34">
        <v>180</v>
      </c>
      <c r="T34299" s="34">
        <v>137</v>
      </c>
      <c r="U34299" s="34">
        <v>147</v>
      </c>
      <c r="V34299" s="34">
        <v>191</v>
      </c>
      <c r="W34299" s="34">
        <v>174</v>
      </c>
      <c r="X34299" s="34">
        <v>262</v>
      </c>
      <c r="Y34299" s="34">
        <v>162</v>
      </c>
      <c r="Z34299" s="34">
        <v>233</v>
      </c>
      <c r="AA34299" s="34">
        <v>218</v>
      </c>
      <c r="AB34299" s="34">
        <v>175</v>
      </c>
      <c r="AC34299" s="34">
        <v>255</v>
      </c>
    </row>
    <row r="34300" spans="1:29" x14ac:dyDescent="0.2">
      <c r="A34300" s="34" t="s">
        <v>94793</v>
      </c>
      <c r="B34300" s="34">
        <v>54</v>
      </c>
      <c r="C34300" s="34">
        <v>55</v>
      </c>
      <c r="D34300" s="34">
        <v>84</v>
      </c>
      <c r="E34300" s="34">
        <v>66</v>
      </c>
      <c r="F34300" s="34">
        <v>71</v>
      </c>
      <c r="G34300" s="34">
        <v>35</v>
      </c>
      <c r="H34300" s="34">
        <v>63</v>
      </c>
      <c r="I34300" s="34">
        <v>35</v>
      </c>
      <c r="J34300" s="34">
        <v>53</v>
      </c>
      <c r="K34300" s="34">
        <v>70</v>
      </c>
      <c r="L34300" s="34">
        <v>25</v>
      </c>
      <c r="M34300" s="34">
        <v>24</v>
      </c>
      <c r="N34300" s="34">
        <v>28</v>
      </c>
      <c r="O34300" s="34">
        <v>47</v>
      </c>
      <c r="P34300" s="34">
        <v>38</v>
      </c>
      <c r="Q34300" s="34">
        <v>58</v>
      </c>
      <c r="R34300" s="34">
        <v>43</v>
      </c>
      <c r="S34300" s="34">
        <v>68</v>
      </c>
      <c r="T34300" s="34">
        <v>24</v>
      </c>
      <c r="U34300" s="34">
        <v>36</v>
      </c>
      <c r="V34300" s="34">
        <v>37</v>
      </c>
      <c r="W34300" s="34">
        <v>40</v>
      </c>
      <c r="X34300" s="34">
        <v>42</v>
      </c>
      <c r="Y34300" s="34">
        <v>31</v>
      </c>
      <c r="Z34300" s="34">
        <v>85</v>
      </c>
      <c r="AA34300" s="34">
        <v>60</v>
      </c>
      <c r="AB34300" s="34">
        <v>47</v>
      </c>
      <c r="AC34300" s="34">
        <v>103</v>
      </c>
    </row>
    <row r="34301" spans="1:29" x14ac:dyDescent="0.2">
      <c r="A34301" s="34" t="s">
        <v>94794</v>
      </c>
      <c r="B34301" s="34">
        <v>52</v>
      </c>
      <c r="C34301" s="34">
        <v>50</v>
      </c>
      <c r="D34301" s="34">
        <v>62</v>
      </c>
      <c r="E34301" s="34">
        <v>57</v>
      </c>
      <c r="F34301" s="34">
        <v>52</v>
      </c>
      <c r="G34301" s="34">
        <v>52</v>
      </c>
      <c r="H34301" s="34">
        <v>26</v>
      </c>
      <c r="I34301" s="34">
        <v>57</v>
      </c>
      <c r="J34301" s="34">
        <v>27</v>
      </c>
      <c r="K34301" s="34">
        <v>35</v>
      </c>
      <c r="L34301" s="34">
        <v>15</v>
      </c>
      <c r="M34301" s="34">
        <v>23</v>
      </c>
      <c r="N34301" s="34">
        <v>47</v>
      </c>
      <c r="O34301" s="34">
        <v>48</v>
      </c>
      <c r="P34301" s="34">
        <v>33</v>
      </c>
      <c r="Q34301" s="34">
        <v>60</v>
      </c>
      <c r="R34301" s="34">
        <v>48</v>
      </c>
      <c r="S34301" s="34">
        <v>74</v>
      </c>
      <c r="T34301" s="34">
        <v>25</v>
      </c>
      <c r="U34301" s="34">
        <v>46</v>
      </c>
      <c r="V34301" s="34">
        <v>58</v>
      </c>
      <c r="W34301" s="34">
        <v>44</v>
      </c>
      <c r="X34301" s="34">
        <v>65</v>
      </c>
      <c r="Y34301" s="34">
        <v>32</v>
      </c>
      <c r="Z34301" s="34">
        <v>49</v>
      </c>
      <c r="AA34301" s="34">
        <v>56</v>
      </c>
      <c r="AB34301" s="34">
        <v>34</v>
      </c>
      <c r="AC34301" s="34">
        <v>96</v>
      </c>
    </row>
    <row r="34302" spans="1:29" x14ac:dyDescent="0.2">
      <c r="A34302" s="34" t="s">
        <v>94795</v>
      </c>
      <c r="B34302" s="34">
        <v>44</v>
      </c>
      <c r="C34302" s="34">
        <v>72</v>
      </c>
      <c r="D34302" s="34">
        <v>98</v>
      </c>
      <c r="E34302" s="34">
        <v>63</v>
      </c>
      <c r="F34302" s="34">
        <v>59</v>
      </c>
      <c r="G34302" s="34">
        <v>57</v>
      </c>
      <c r="H34302" s="34">
        <v>40</v>
      </c>
      <c r="I34302" s="34">
        <v>74</v>
      </c>
      <c r="J34302" s="34">
        <v>47</v>
      </c>
      <c r="K34302" s="34">
        <v>66</v>
      </c>
      <c r="L34302" s="34">
        <v>40</v>
      </c>
      <c r="M34302" s="34">
        <v>46</v>
      </c>
      <c r="N34302" s="34">
        <v>49</v>
      </c>
      <c r="O34302" s="34">
        <v>52</v>
      </c>
      <c r="P34302" s="34">
        <v>42</v>
      </c>
      <c r="Q34302" s="34">
        <v>57</v>
      </c>
      <c r="R34302" s="34">
        <v>66</v>
      </c>
      <c r="S34302" s="34">
        <v>69</v>
      </c>
      <c r="T34302" s="34">
        <v>59</v>
      </c>
      <c r="U34302" s="34">
        <v>48</v>
      </c>
      <c r="V34302" s="34">
        <v>77</v>
      </c>
      <c r="W34302" s="34">
        <v>73</v>
      </c>
      <c r="X34302" s="34">
        <v>69</v>
      </c>
      <c r="Y34302" s="34">
        <v>61</v>
      </c>
      <c r="Z34302" s="34">
        <v>87</v>
      </c>
      <c r="AA34302" s="34">
        <v>81</v>
      </c>
      <c r="AB34302" s="34">
        <v>56</v>
      </c>
      <c r="AC34302" s="34">
        <v>96</v>
      </c>
    </row>
    <row r="34303" spans="1:29" x14ac:dyDescent="0.2">
      <c r="A34303" s="34" t="s">
        <v>94796</v>
      </c>
      <c r="B34303" s="34">
        <v>83</v>
      </c>
      <c r="C34303" s="34">
        <v>62</v>
      </c>
      <c r="D34303" s="34">
        <v>83</v>
      </c>
      <c r="E34303" s="34">
        <v>83</v>
      </c>
      <c r="F34303" s="34">
        <v>64</v>
      </c>
      <c r="G34303" s="34">
        <v>74</v>
      </c>
      <c r="H34303" s="34">
        <v>51</v>
      </c>
      <c r="I34303" s="34">
        <v>80</v>
      </c>
      <c r="J34303" s="34">
        <v>56</v>
      </c>
      <c r="K34303" s="34">
        <v>104</v>
      </c>
      <c r="L34303" s="34">
        <v>52</v>
      </c>
      <c r="M34303" s="34">
        <v>52</v>
      </c>
      <c r="N34303" s="34">
        <v>69</v>
      </c>
      <c r="O34303" s="34">
        <v>64</v>
      </c>
      <c r="P34303" s="34">
        <v>57</v>
      </c>
      <c r="Q34303" s="34">
        <v>80</v>
      </c>
      <c r="R34303" s="34">
        <v>85</v>
      </c>
      <c r="S34303" s="34">
        <v>91</v>
      </c>
      <c r="T34303" s="34">
        <v>83</v>
      </c>
      <c r="U34303" s="34">
        <v>81</v>
      </c>
      <c r="V34303" s="34">
        <v>84</v>
      </c>
      <c r="W34303" s="34">
        <v>87</v>
      </c>
      <c r="X34303" s="34">
        <v>118</v>
      </c>
      <c r="Y34303" s="34">
        <v>80</v>
      </c>
      <c r="Z34303" s="34">
        <v>76</v>
      </c>
      <c r="AA34303" s="34">
        <v>104</v>
      </c>
      <c r="AB34303" s="34">
        <v>112</v>
      </c>
      <c r="AC34303" s="34">
        <v>127</v>
      </c>
    </row>
    <row r="34304" spans="1:29" x14ac:dyDescent="0.2">
      <c r="A34304" s="34" t="s">
        <v>94797</v>
      </c>
      <c r="B34304" s="34">
        <v>61</v>
      </c>
      <c r="C34304" s="34">
        <v>55</v>
      </c>
      <c r="D34304" s="34">
        <v>67</v>
      </c>
      <c r="E34304" s="34">
        <v>51</v>
      </c>
      <c r="F34304" s="34">
        <v>51</v>
      </c>
      <c r="G34304" s="34">
        <v>66</v>
      </c>
      <c r="H34304" s="34">
        <v>54</v>
      </c>
      <c r="I34304" s="34">
        <v>64</v>
      </c>
      <c r="J34304" s="34">
        <v>54</v>
      </c>
      <c r="K34304" s="34">
        <v>72</v>
      </c>
      <c r="L34304" s="34">
        <v>39</v>
      </c>
      <c r="M34304" s="34">
        <v>59</v>
      </c>
      <c r="N34304" s="34">
        <v>54</v>
      </c>
      <c r="O34304" s="34">
        <v>64</v>
      </c>
      <c r="P34304" s="34">
        <v>79</v>
      </c>
      <c r="Q34304" s="34">
        <v>61</v>
      </c>
      <c r="R34304" s="34">
        <v>62</v>
      </c>
      <c r="S34304" s="34">
        <v>84</v>
      </c>
      <c r="T34304" s="34">
        <v>63</v>
      </c>
      <c r="U34304" s="34">
        <v>48</v>
      </c>
      <c r="V34304" s="34">
        <v>79</v>
      </c>
      <c r="W34304" s="34">
        <v>65</v>
      </c>
      <c r="X34304" s="34">
        <v>71</v>
      </c>
      <c r="Y34304" s="34">
        <v>58</v>
      </c>
      <c r="Z34304" s="34">
        <v>61</v>
      </c>
      <c r="AA34304" s="34">
        <v>78</v>
      </c>
      <c r="AB34304" s="34">
        <v>56</v>
      </c>
      <c r="AC34304" s="34">
        <v>80</v>
      </c>
    </row>
    <row r="34305" spans="1:29" x14ac:dyDescent="0.2">
      <c r="A34305" s="34" t="s">
        <v>94798</v>
      </c>
      <c r="B34305" s="34">
        <v>32</v>
      </c>
      <c r="C34305" s="34">
        <v>11</v>
      </c>
      <c r="D34305" s="34">
        <v>36</v>
      </c>
      <c r="E34305" s="34">
        <v>18</v>
      </c>
      <c r="F34305" s="34">
        <v>22</v>
      </c>
      <c r="G34305" s="34">
        <v>15</v>
      </c>
      <c r="H34305" s="34">
        <v>8</v>
      </c>
      <c r="I34305" s="34">
        <v>17</v>
      </c>
      <c r="J34305" s="34">
        <v>12</v>
      </c>
      <c r="K34305" s="34">
        <v>19</v>
      </c>
      <c r="L34305" s="34">
        <v>7</v>
      </c>
      <c r="M34305" s="34">
        <v>17</v>
      </c>
      <c r="N34305" s="34">
        <v>24</v>
      </c>
      <c r="O34305" s="34">
        <v>25</v>
      </c>
      <c r="P34305" s="34">
        <v>15</v>
      </c>
      <c r="Q34305" s="34">
        <v>8</v>
      </c>
      <c r="R34305" s="34">
        <v>23</v>
      </c>
      <c r="S34305" s="34">
        <v>22</v>
      </c>
      <c r="T34305" s="34">
        <v>7</v>
      </c>
      <c r="U34305" s="34">
        <v>11</v>
      </c>
      <c r="V34305" s="34">
        <v>19</v>
      </c>
      <c r="W34305" s="34">
        <v>6</v>
      </c>
      <c r="X34305" s="34">
        <v>33</v>
      </c>
      <c r="Y34305" s="34">
        <v>11</v>
      </c>
      <c r="Z34305" s="34">
        <v>40</v>
      </c>
      <c r="AA34305" s="34">
        <v>24</v>
      </c>
      <c r="AB34305" s="34">
        <v>18</v>
      </c>
      <c r="AC34305" s="34">
        <v>19</v>
      </c>
    </row>
    <row r="34306" spans="1:29" x14ac:dyDescent="0.2">
      <c r="A34306" s="34" t="s">
        <v>94799</v>
      </c>
      <c r="B34306" s="34">
        <v>90</v>
      </c>
      <c r="C34306" s="34">
        <v>77</v>
      </c>
      <c r="D34306" s="34">
        <v>105</v>
      </c>
      <c r="E34306" s="34">
        <v>104</v>
      </c>
      <c r="F34306" s="34">
        <v>87</v>
      </c>
      <c r="G34306" s="34">
        <v>112</v>
      </c>
      <c r="H34306" s="34">
        <v>65</v>
      </c>
      <c r="I34306" s="34">
        <v>87</v>
      </c>
      <c r="J34306" s="34">
        <v>79</v>
      </c>
      <c r="K34306" s="34">
        <v>116</v>
      </c>
      <c r="L34306" s="34">
        <v>53</v>
      </c>
      <c r="M34306" s="34">
        <v>108</v>
      </c>
      <c r="N34306" s="34">
        <v>68</v>
      </c>
      <c r="O34306" s="34">
        <v>79</v>
      </c>
      <c r="P34306" s="34">
        <v>101</v>
      </c>
      <c r="Q34306" s="34">
        <v>117</v>
      </c>
      <c r="R34306" s="34">
        <v>104</v>
      </c>
      <c r="S34306" s="34">
        <v>95</v>
      </c>
      <c r="T34306" s="34">
        <v>93</v>
      </c>
      <c r="U34306" s="34">
        <v>85</v>
      </c>
      <c r="V34306" s="34">
        <v>113</v>
      </c>
      <c r="W34306" s="34">
        <v>95</v>
      </c>
      <c r="X34306" s="34">
        <v>109</v>
      </c>
      <c r="Y34306" s="34">
        <v>110</v>
      </c>
      <c r="Z34306" s="34">
        <v>83</v>
      </c>
      <c r="AA34306" s="34">
        <v>134</v>
      </c>
      <c r="AB34306" s="34">
        <v>86</v>
      </c>
      <c r="AC34306" s="34">
        <v>142</v>
      </c>
    </row>
    <row r="34307" spans="1:29" x14ac:dyDescent="0.2">
      <c r="A34307" s="34" t="s">
        <v>94800</v>
      </c>
      <c r="B34307" s="34">
        <v>59</v>
      </c>
      <c r="C34307" s="34">
        <v>31</v>
      </c>
      <c r="D34307" s="34">
        <v>79</v>
      </c>
      <c r="E34307" s="34">
        <v>55</v>
      </c>
      <c r="F34307" s="34">
        <v>57</v>
      </c>
      <c r="G34307" s="34">
        <v>53</v>
      </c>
      <c r="H34307" s="34">
        <v>40</v>
      </c>
      <c r="I34307" s="34">
        <v>31</v>
      </c>
      <c r="J34307" s="34">
        <v>48</v>
      </c>
      <c r="K34307" s="34">
        <v>35</v>
      </c>
      <c r="L34307" s="34">
        <v>40</v>
      </c>
      <c r="M34307" s="34">
        <v>33</v>
      </c>
      <c r="N34307" s="34">
        <v>45</v>
      </c>
      <c r="O34307" s="34">
        <v>37</v>
      </c>
      <c r="P34307" s="34">
        <v>42</v>
      </c>
      <c r="Q34307" s="34">
        <v>45</v>
      </c>
      <c r="R34307" s="34">
        <v>59</v>
      </c>
      <c r="S34307" s="34">
        <v>61</v>
      </c>
      <c r="T34307" s="34">
        <v>44</v>
      </c>
      <c r="U34307" s="34">
        <v>39</v>
      </c>
      <c r="V34307" s="34">
        <v>63</v>
      </c>
      <c r="W34307" s="34">
        <v>35</v>
      </c>
      <c r="X34307" s="34">
        <v>72</v>
      </c>
      <c r="Y34307" s="34">
        <v>31</v>
      </c>
      <c r="Z34307" s="34">
        <v>52</v>
      </c>
      <c r="AA34307" s="34">
        <v>55</v>
      </c>
      <c r="AB34307" s="34">
        <v>56</v>
      </c>
      <c r="AC34307" s="34">
        <v>57</v>
      </c>
    </row>
    <row r="34308" spans="1:29" x14ac:dyDescent="0.2">
      <c r="A34308" s="34" t="s">
        <v>94801</v>
      </c>
      <c r="B34308" s="34">
        <v>104</v>
      </c>
      <c r="C34308" s="34">
        <v>110</v>
      </c>
      <c r="D34308" s="34">
        <v>161</v>
      </c>
      <c r="E34308" s="34">
        <v>128</v>
      </c>
      <c r="F34308" s="34">
        <v>134</v>
      </c>
      <c r="G34308" s="34">
        <v>103</v>
      </c>
      <c r="H34308" s="34">
        <v>137</v>
      </c>
      <c r="I34308" s="34">
        <v>104</v>
      </c>
      <c r="J34308" s="34">
        <v>87</v>
      </c>
      <c r="K34308" s="34">
        <v>131</v>
      </c>
      <c r="L34308" s="34">
        <v>100</v>
      </c>
      <c r="M34308" s="34">
        <v>87</v>
      </c>
      <c r="N34308" s="34">
        <v>111</v>
      </c>
      <c r="O34308" s="34">
        <v>113</v>
      </c>
      <c r="P34308" s="34">
        <v>111</v>
      </c>
      <c r="Q34308" s="34">
        <v>119</v>
      </c>
      <c r="R34308" s="34">
        <v>153</v>
      </c>
      <c r="S34308" s="34">
        <v>173</v>
      </c>
      <c r="T34308" s="34">
        <v>90</v>
      </c>
      <c r="U34308" s="34">
        <v>101</v>
      </c>
      <c r="V34308" s="34">
        <v>145</v>
      </c>
      <c r="W34308" s="34">
        <v>132</v>
      </c>
      <c r="X34308" s="34">
        <v>148</v>
      </c>
      <c r="Y34308" s="34">
        <v>96</v>
      </c>
      <c r="Z34308" s="34">
        <v>118</v>
      </c>
      <c r="AA34308" s="34">
        <v>163</v>
      </c>
      <c r="AB34308" s="34">
        <v>127</v>
      </c>
      <c r="AC34308" s="34">
        <v>172</v>
      </c>
    </row>
    <row r="34309" spans="1:29" x14ac:dyDescent="0.2">
      <c r="A34309" s="34" t="s">
        <v>94802</v>
      </c>
      <c r="B34309" s="34">
        <v>19</v>
      </c>
      <c r="C34309" s="34">
        <v>8</v>
      </c>
      <c r="D34309" s="34">
        <v>16</v>
      </c>
      <c r="E34309" s="34">
        <v>11</v>
      </c>
      <c r="F34309" s="34">
        <v>19</v>
      </c>
      <c r="G34309" s="34">
        <v>10</v>
      </c>
      <c r="H34309" s="34">
        <v>3</v>
      </c>
      <c r="I34309" s="34">
        <v>9</v>
      </c>
      <c r="J34309" s="34">
        <v>9</v>
      </c>
      <c r="K34309" s="34">
        <v>16</v>
      </c>
      <c r="L34309" s="34">
        <v>7</v>
      </c>
      <c r="M34309" s="34">
        <v>4</v>
      </c>
      <c r="N34309" s="34">
        <v>5</v>
      </c>
      <c r="O34309" s="34">
        <v>6</v>
      </c>
      <c r="P34309" s="34">
        <v>8</v>
      </c>
      <c r="Q34309" s="34">
        <v>11</v>
      </c>
      <c r="R34309" s="34">
        <v>10</v>
      </c>
      <c r="S34309" s="34">
        <v>24</v>
      </c>
      <c r="T34309" s="34">
        <v>9</v>
      </c>
      <c r="U34309" s="34">
        <v>6</v>
      </c>
      <c r="V34309" s="34">
        <v>16</v>
      </c>
      <c r="W34309" s="34">
        <v>17</v>
      </c>
      <c r="X34309" s="34">
        <v>11</v>
      </c>
      <c r="Y34309" s="34">
        <v>4</v>
      </c>
      <c r="Z34309" s="34">
        <v>14</v>
      </c>
      <c r="AA34309" s="34">
        <v>9</v>
      </c>
      <c r="AB34309" s="34">
        <v>7</v>
      </c>
      <c r="AC34309" s="34">
        <v>11</v>
      </c>
    </row>
    <row r="34310" spans="1:29" x14ac:dyDescent="0.2">
      <c r="A34310" s="34" t="s">
        <v>94803</v>
      </c>
      <c r="B34310" s="34">
        <v>66</v>
      </c>
      <c r="C34310" s="34">
        <v>63</v>
      </c>
      <c r="D34310" s="34">
        <v>142</v>
      </c>
      <c r="E34310" s="34">
        <v>70</v>
      </c>
      <c r="F34310" s="34">
        <v>78</v>
      </c>
      <c r="G34310" s="34">
        <v>103</v>
      </c>
      <c r="H34310" s="34">
        <v>83</v>
      </c>
      <c r="I34310" s="34">
        <v>60</v>
      </c>
      <c r="J34310" s="34">
        <v>81</v>
      </c>
      <c r="K34310" s="34">
        <v>66</v>
      </c>
      <c r="L34310" s="34">
        <v>60</v>
      </c>
      <c r="M34310" s="34">
        <v>93</v>
      </c>
      <c r="N34310" s="34">
        <v>50</v>
      </c>
      <c r="O34310" s="34">
        <v>47</v>
      </c>
      <c r="P34310" s="34">
        <v>68</v>
      </c>
      <c r="Q34310" s="34">
        <v>100</v>
      </c>
      <c r="R34310" s="34">
        <v>111</v>
      </c>
      <c r="S34310" s="34">
        <v>88</v>
      </c>
      <c r="T34310" s="34">
        <v>65</v>
      </c>
      <c r="U34310" s="34">
        <v>69</v>
      </c>
      <c r="V34310" s="34">
        <v>94</v>
      </c>
      <c r="W34310" s="34">
        <v>67</v>
      </c>
      <c r="X34310" s="34">
        <v>118</v>
      </c>
      <c r="Y34310" s="34">
        <v>64</v>
      </c>
      <c r="Z34310" s="34">
        <v>94</v>
      </c>
      <c r="AA34310" s="34">
        <v>121</v>
      </c>
      <c r="AB34310" s="34">
        <v>67</v>
      </c>
      <c r="AC34310" s="34">
        <v>129</v>
      </c>
    </row>
    <row r="34311" spans="1:29" x14ac:dyDescent="0.2">
      <c r="A34311" s="34" t="s">
        <v>94804</v>
      </c>
      <c r="B34311" s="34">
        <v>47</v>
      </c>
      <c r="C34311" s="34">
        <v>41</v>
      </c>
      <c r="D34311" s="34">
        <v>40</v>
      </c>
      <c r="E34311" s="34">
        <v>87</v>
      </c>
      <c r="F34311" s="34">
        <v>37</v>
      </c>
      <c r="G34311" s="34">
        <v>41</v>
      </c>
      <c r="H34311" s="34">
        <v>46</v>
      </c>
      <c r="I34311" s="34">
        <v>62</v>
      </c>
      <c r="J34311" s="34">
        <v>55</v>
      </c>
      <c r="K34311" s="34">
        <v>53</v>
      </c>
      <c r="L34311" s="34">
        <v>33</v>
      </c>
      <c r="M34311" s="34">
        <v>96</v>
      </c>
      <c r="N34311" s="34">
        <v>34</v>
      </c>
      <c r="O34311" s="34">
        <v>66</v>
      </c>
      <c r="P34311" s="34">
        <v>43</v>
      </c>
      <c r="Q34311" s="34">
        <v>75</v>
      </c>
      <c r="R34311" s="34">
        <v>41</v>
      </c>
      <c r="S34311" s="34">
        <v>68</v>
      </c>
      <c r="T34311" s="34">
        <v>51</v>
      </c>
      <c r="U34311" s="34">
        <v>53</v>
      </c>
      <c r="V34311" s="34">
        <v>56</v>
      </c>
      <c r="W34311" s="34">
        <v>83</v>
      </c>
      <c r="X34311" s="34">
        <v>53</v>
      </c>
      <c r="Y34311" s="34">
        <v>47</v>
      </c>
      <c r="Z34311" s="34">
        <v>24</v>
      </c>
      <c r="AA34311" s="34">
        <v>52</v>
      </c>
      <c r="AB34311" s="34">
        <v>55</v>
      </c>
      <c r="AC34311" s="34">
        <v>80</v>
      </c>
    </row>
    <row r="34312" spans="1:29" x14ac:dyDescent="0.2">
      <c r="A34312" s="34" t="s">
        <v>94805</v>
      </c>
      <c r="B34312" s="34">
        <v>67</v>
      </c>
      <c r="C34312" s="34">
        <v>53</v>
      </c>
      <c r="D34312" s="34">
        <v>65</v>
      </c>
      <c r="E34312" s="34">
        <v>62</v>
      </c>
      <c r="F34312" s="34">
        <v>40</v>
      </c>
      <c r="G34312" s="34">
        <v>63</v>
      </c>
      <c r="H34312" s="34">
        <v>33</v>
      </c>
      <c r="I34312" s="34">
        <v>52</v>
      </c>
      <c r="J34312" s="34">
        <v>29</v>
      </c>
      <c r="K34312" s="34">
        <v>66</v>
      </c>
      <c r="L34312" s="34">
        <v>21</v>
      </c>
      <c r="M34312" s="34">
        <v>36</v>
      </c>
      <c r="N34312" s="34">
        <v>35</v>
      </c>
      <c r="O34312" s="34">
        <v>33</v>
      </c>
      <c r="P34312" s="34">
        <v>39</v>
      </c>
      <c r="Q34312" s="34">
        <v>49</v>
      </c>
      <c r="R34312" s="34">
        <v>36</v>
      </c>
      <c r="S34312" s="34">
        <v>112</v>
      </c>
      <c r="T34312" s="34">
        <v>21</v>
      </c>
      <c r="U34312" s="34">
        <v>52</v>
      </c>
      <c r="V34312" s="34">
        <v>33</v>
      </c>
      <c r="W34312" s="34">
        <v>48</v>
      </c>
      <c r="X34312" s="34">
        <v>63</v>
      </c>
      <c r="Y34312" s="34">
        <v>31</v>
      </c>
      <c r="Z34312" s="34">
        <v>62</v>
      </c>
      <c r="AA34312" s="34">
        <v>58</v>
      </c>
      <c r="AB34312" s="34">
        <v>44</v>
      </c>
      <c r="AC34312" s="34">
        <v>77</v>
      </c>
    </row>
    <row r="34313" spans="1:29" x14ac:dyDescent="0.2">
      <c r="A34313" s="34" t="s">
        <v>94806</v>
      </c>
      <c r="B34313" s="34">
        <v>59</v>
      </c>
      <c r="C34313" s="34">
        <v>65</v>
      </c>
      <c r="D34313" s="34">
        <v>74</v>
      </c>
      <c r="E34313" s="34">
        <v>78</v>
      </c>
      <c r="F34313" s="34">
        <v>53</v>
      </c>
      <c r="G34313" s="34">
        <v>65</v>
      </c>
      <c r="H34313" s="34">
        <v>77</v>
      </c>
      <c r="I34313" s="34">
        <v>51</v>
      </c>
      <c r="J34313" s="34">
        <v>53</v>
      </c>
      <c r="K34313" s="34">
        <v>62</v>
      </c>
      <c r="L34313" s="34">
        <v>30</v>
      </c>
      <c r="M34313" s="34">
        <v>47</v>
      </c>
      <c r="N34313" s="34">
        <v>49</v>
      </c>
      <c r="O34313" s="34">
        <v>58</v>
      </c>
      <c r="P34313" s="34">
        <v>63</v>
      </c>
      <c r="Q34313" s="34">
        <v>72</v>
      </c>
      <c r="R34313" s="34">
        <v>56</v>
      </c>
      <c r="S34313" s="34">
        <v>110</v>
      </c>
      <c r="T34313" s="34">
        <v>39</v>
      </c>
      <c r="U34313" s="34">
        <v>69</v>
      </c>
      <c r="V34313" s="34">
        <v>67</v>
      </c>
      <c r="W34313" s="34">
        <v>50</v>
      </c>
      <c r="X34313" s="34">
        <v>75</v>
      </c>
      <c r="Y34313" s="34">
        <v>83</v>
      </c>
      <c r="Z34313" s="34">
        <v>59</v>
      </c>
      <c r="AA34313" s="34">
        <v>83</v>
      </c>
      <c r="AB34313" s="34">
        <v>68</v>
      </c>
      <c r="AC34313" s="34">
        <v>122</v>
      </c>
    </row>
    <row r="34314" spans="1:29" x14ac:dyDescent="0.2">
      <c r="A34314" s="34" t="s">
        <v>94807</v>
      </c>
      <c r="B34314" s="34">
        <v>53</v>
      </c>
      <c r="C34314" s="34">
        <v>47</v>
      </c>
      <c r="D34314" s="34">
        <v>47</v>
      </c>
      <c r="E34314" s="34">
        <v>52</v>
      </c>
      <c r="F34314" s="34">
        <v>34</v>
      </c>
      <c r="G34314" s="34">
        <v>45</v>
      </c>
      <c r="H34314" s="34">
        <v>42</v>
      </c>
      <c r="I34314" s="34">
        <v>38</v>
      </c>
      <c r="J34314" s="34">
        <v>39</v>
      </c>
      <c r="K34314" s="34">
        <v>44</v>
      </c>
      <c r="L34314" s="34">
        <v>22</v>
      </c>
      <c r="M34314" s="34">
        <v>51</v>
      </c>
      <c r="N34314" s="34">
        <v>35</v>
      </c>
      <c r="O34314" s="34">
        <v>32</v>
      </c>
      <c r="P34314" s="34">
        <v>36</v>
      </c>
      <c r="Q34314" s="34">
        <v>69</v>
      </c>
      <c r="R34314" s="34">
        <v>42</v>
      </c>
      <c r="S34314" s="34">
        <v>58</v>
      </c>
      <c r="T34314" s="34">
        <v>28</v>
      </c>
      <c r="U34314" s="34">
        <v>35</v>
      </c>
      <c r="V34314" s="34">
        <v>62</v>
      </c>
      <c r="W34314" s="34">
        <v>33</v>
      </c>
      <c r="X34314" s="34">
        <v>53</v>
      </c>
      <c r="Y34314" s="34">
        <v>27</v>
      </c>
      <c r="Z34314" s="34">
        <v>39</v>
      </c>
      <c r="AA34314" s="34">
        <v>44</v>
      </c>
      <c r="AB34314" s="34">
        <v>35</v>
      </c>
      <c r="AC34314" s="34">
        <v>80</v>
      </c>
    </row>
    <row r="34315" spans="1:29" x14ac:dyDescent="0.2">
      <c r="A34315" s="34" t="s">
        <v>94808</v>
      </c>
      <c r="B34315" s="34">
        <v>95</v>
      </c>
      <c r="C34315" s="34">
        <v>157</v>
      </c>
      <c r="D34315" s="34">
        <v>165</v>
      </c>
      <c r="E34315" s="34">
        <v>189</v>
      </c>
      <c r="F34315" s="34">
        <v>144</v>
      </c>
      <c r="G34315" s="34">
        <v>170</v>
      </c>
      <c r="H34315" s="34">
        <v>130</v>
      </c>
      <c r="I34315" s="34">
        <v>135</v>
      </c>
      <c r="J34315" s="34">
        <v>116</v>
      </c>
      <c r="K34315" s="34">
        <v>158</v>
      </c>
      <c r="L34315" s="34">
        <v>73</v>
      </c>
      <c r="M34315" s="34">
        <v>173</v>
      </c>
      <c r="N34315" s="34">
        <v>118</v>
      </c>
      <c r="O34315" s="34">
        <v>126</v>
      </c>
      <c r="P34315" s="34">
        <v>126</v>
      </c>
      <c r="Q34315" s="34">
        <v>190</v>
      </c>
      <c r="R34315" s="34">
        <v>146</v>
      </c>
      <c r="S34315" s="34">
        <v>177</v>
      </c>
      <c r="T34315" s="34">
        <v>140</v>
      </c>
      <c r="U34315" s="34">
        <v>187</v>
      </c>
      <c r="V34315" s="34">
        <v>155</v>
      </c>
      <c r="W34315" s="34">
        <v>173</v>
      </c>
      <c r="X34315" s="34">
        <v>182</v>
      </c>
      <c r="Y34315" s="34">
        <v>160</v>
      </c>
      <c r="Z34315" s="34">
        <v>152</v>
      </c>
      <c r="AA34315" s="34">
        <v>194</v>
      </c>
      <c r="AB34315" s="34">
        <v>103</v>
      </c>
      <c r="AC34315" s="34">
        <v>288</v>
      </c>
    </row>
    <row r="34316" spans="1:29" x14ac:dyDescent="0.2">
      <c r="A34316" s="34" t="s">
        <v>94809</v>
      </c>
      <c r="B34316" s="34">
        <v>141</v>
      </c>
      <c r="C34316" s="34">
        <v>165</v>
      </c>
      <c r="D34316" s="34">
        <v>149</v>
      </c>
      <c r="E34316" s="34">
        <v>170</v>
      </c>
      <c r="F34316" s="34">
        <v>126</v>
      </c>
      <c r="G34316" s="34">
        <v>175</v>
      </c>
      <c r="H34316" s="34">
        <v>167</v>
      </c>
      <c r="I34316" s="34">
        <v>146</v>
      </c>
      <c r="J34316" s="34">
        <v>104</v>
      </c>
      <c r="K34316" s="34">
        <v>159</v>
      </c>
      <c r="L34316" s="34">
        <v>98</v>
      </c>
      <c r="M34316" s="34">
        <v>135</v>
      </c>
      <c r="N34316" s="34">
        <v>94</v>
      </c>
      <c r="O34316" s="34">
        <v>141</v>
      </c>
      <c r="P34316" s="34">
        <v>129</v>
      </c>
      <c r="Q34316" s="34">
        <v>224</v>
      </c>
      <c r="R34316" s="34">
        <v>158</v>
      </c>
      <c r="S34316" s="34">
        <v>205</v>
      </c>
      <c r="T34316" s="34">
        <v>149</v>
      </c>
      <c r="U34316" s="34">
        <v>141</v>
      </c>
      <c r="V34316" s="34">
        <v>159</v>
      </c>
      <c r="W34316" s="34">
        <v>274</v>
      </c>
      <c r="X34316" s="34">
        <v>187</v>
      </c>
      <c r="Y34316" s="34">
        <v>192</v>
      </c>
      <c r="Z34316" s="34">
        <v>167</v>
      </c>
      <c r="AA34316" s="34">
        <v>205</v>
      </c>
      <c r="AB34316" s="34">
        <v>205</v>
      </c>
      <c r="AC34316" s="34">
        <v>245</v>
      </c>
    </row>
    <row r="34317" spans="1:29" x14ac:dyDescent="0.2">
      <c r="A34317" s="34" t="s">
        <v>94810</v>
      </c>
      <c r="B34317" s="34">
        <v>74</v>
      </c>
      <c r="C34317" s="34">
        <v>38</v>
      </c>
      <c r="D34317" s="34">
        <v>74</v>
      </c>
      <c r="E34317" s="34">
        <v>60</v>
      </c>
      <c r="F34317" s="34">
        <v>58</v>
      </c>
      <c r="G34317" s="34">
        <v>69</v>
      </c>
      <c r="H34317" s="34">
        <v>80</v>
      </c>
      <c r="I34317" s="34">
        <v>38</v>
      </c>
      <c r="J34317" s="34">
        <v>44</v>
      </c>
      <c r="K34317" s="34">
        <v>81</v>
      </c>
      <c r="L34317" s="34">
        <v>26</v>
      </c>
      <c r="M34317" s="34">
        <v>51</v>
      </c>
      <c r="N34317" s="34">
        <v>47</v>
      </c>
      <c r="O34317" s="34">
        <v>47</v>
      </c>
      <c r="P34317" s="34">
        <v>37</v>
      </c>
      <c r="Q34317" s="34">
        <v>100</v>
      </c>
      <c r="R34317" s="34">
        <v>61</v>
      </c>
      <c r="S34317" s="34">
        <v>84</v>
      </c>
      <c r="T34317" s="34">
        <v>46</v>
      </c>
      <c r="U34317" s="34">
        <v>49</v>
      </c>
      <c r="V34317" s="34">
        <v>58</v>
      </c>
      <c r="W34317" s="34">
        <v>46</v>
      </c>
      <c r="X34317" s="34">
        <v>78</v>
      </c>
      <c r="Y34317" s="34">
        <v>46</v>
      </c>
      <c r="Z34317" s="34">
        <v>74</v>
      </c>
      <c r="AA34317" s="34">
        <v>74</v>
      </c>
      <c r="AB34317" s="34">
        <v>44</v>
      </c>
      <c r="AC34317" s="34">
        <v>44</v>
      </c>
    </row>
    <row r="34318" spans="1:29" x14ac:dyDescent="0.2">
      <c r="A34318" s="34" t="s">
        <v>94811</v>
      </c>
      <c r="B34318" s="34">
        <v>82</v>
      </c>
      <c r="C34318" s="34">
        <v>71</v>
      </c>
      <c r="D34318" s="34">
        <v>115</v>
      </c>
      <c r="E34318" s="34">
        <v>91</v>
      </c>
      <c r="F34318" s="34">
        <v>88</v>
      </c>
      <c r="G34318" s="34">
        <v>83</v>
      </c>
      <c r="H34318" s="34">
        <v>81</v>
      </c>
      <c r="I34318" s="34">
        <v>70</v>
      </c>
      <c r="J34318" s="34">
        <v>83</v>
      </c>
      <c r="K34318" s="34">
        <v>95</v>
      </c>
      <c r="L34318" s="34">
        <v>57</v>
      </c>
      <c r="M34318" s="34">
        <v>56</v>
      </c>
      <c r="N34318" s="34">
        <v>99</v>
      </c>
      <c r="O34318" s="34">
        <v>71</v>
      </c>
      <c r="P34318" s="34">
        <v>94</v>
      </c>
      <c r="Q34318" s="34">
        <v>120</v>
      </c>
      <c r="R34318" s="34">
        <v>107</v>
      </c>
      <c r="S34318" s="34">
        <v>119</v>
      </c>
      <c r="T34318" s="34">
        <v>84</v>
      </c>
      <c r="U34318" s="34">
        <v>74</v>
      </c>
      <c r="V34318" s="34">
        <v>114</v>
      </c>
      <c r="W34318" s="34">
        <v>93</v>
      </c>
      <c r="X34318" s="34">
        <v>128</v>
      </c>
      <c r="Y34318" s="34">
        <v>59</v>
      </c>
      <c r="Z34318" s="34">
        <v>107</v>
      </c>
      <c r="AA34318" s="34">
        <v>127</v>
      </c>
      <c r="AB34318" s="34">
        <v>106</v>
      </c>
      <c r="AC34318" s="34">
        <v>148</v>
      </c>
    </row>
    <row r="34319" spans="1:29" x14ac:dyDescent="0.2">
      <c r="A34319" s="34" t="s">
        <v>94812</v>
      </c>
      <c r="B34319" s="34">
        <v>150</v>
      </c>
      <c r="C34319" s="34">
        <v>133</v>
      </c>
      <c r="D34319" s="34">
        <v>136</v>
      </c>
      <c r="E34319" s="34">
        <v>142</v>
      </c>
      <c r="F34319" s="34">
        <v>164</v>
      </c>
      <c r="G34319" s="34">
        <v>117</v>
      </c>
      <c r="H34319" s="34">
        <v>111</v>
      </c>
      <c r="I34319" s="34">
        <v>103</v>
      </c>
      <c r="J34319" s="34">
        <v>112</v>
      </c>
      <c r="K34319" s="34">
        <v>115</v>
      </c>
      <c r="L34319" s="34">
        <v>106</v>
      </c>
      <c r="M34319" s="34">
        <v>72</v>
      </c>
      <c r="N34319" s="34">
        <v>113</v>
      </c>
      <c r="O34319" s="34">
        <v>87</v>
      </c>
      <c r="P34319" s="34">
        <v>118</v>
      </c>
      <c r="Q34319" s="34">
        <v>117</v>
      </c>
      <c r="R34319" s="34">
        <v>168</v>
      </c>
      <c r="S34319" s="34">
        <v>160</v>
      </c>
      <c r="T34319" s="34">
        <v>133</v>
      </c>
      <c r="U34319" s="34">
        <v>104</v>
      </c>
      <c r="V34319" s="34">
        <v>153</v>
      </c>
      <c r="W34319" s="34">
        <v>158</v>
      </c>
      <c r="X34319" s="34">
        <v>144</v>
      </c>
      <c r="Y34319" s="34">
        <v>146</v>
      </c>
      <c r="Z34319" s="34">
        <v>151</v>
      </c>
      <c r="AA34319" s="34">
        <v>147</v>
      </c>
      <c r="AB34319" s="34">
        <v>153</v>
      </c>
      <c r="AC34319" s="34">
        <v>224</v>
      </c>
    </row>
    <row r="34320" spans="1:29" x14ac:dyDescent="0.2">
      <c r="A34320" s="34" t="s">
        <v>94813</v>
      </c>
      <c r="B34320" s="34">
        <v>35</v>
      </c>
      <c r="C34320" s="34">
        <v>30</v>
      </c>
      <c r="D34320" s="34">
        <v>27</v>
      </c>
      <c r="E34320" s="34">
        <v>36</v>
      </c>
      <c r="F34320" s="34">
        <v>35</v>
      </c>
      <c r="G34320" s="34">
        <v>29</v>
      </c>
      <c r="H34320" s="34">
        <v>19</v>
      </c>
      <c r="I34320" s="34">
        <v>34</v>
      </c>
      <c r="J34320" s="34">
        <v>30</v>
      </c>
      <c r="K34320" s="34">
        <v>43</v>
      </c>
      <c r="L34320" s="34">
        <v>14</v>
      </c>
      <c r="M34320" s="34">
        <v>28</v>
      </c>
      <c r="N34320" s="34">
        <v>13</v>
      </c>
      <c r="O34320" s="34">
        <v>34</v>
      </c>
      <c r="P34320" s="34">
        <v>25</v>
      </c>
      <c r="Q34320" s="34">
        <v>45</v>
      </c>
      <c r="R34320" s="34">
        <v>16</v>
      </c>
      <c r="S34320" s="34">
        <v>66</v>
      </c>
      <c r="T34320" s="34">
        <v>22</v>
      </c>
      <c r="U34320" s="34">
        <v>36</v>
      </c>
      <c r="V34320" s="34">
        <v>31</v>
      </c>
      <c r="W34320" s="34">
        <v>45</v>
      </c>
      <c r="X34320" s="34">
        <v>19</v>
      </c>
      <c r="Y34320" s="34">
        <v>34</v>
      </c>
      <c r="Z34320" s="34">
        <v>24</v>
      </c>
      <c r="AA34320" s="34">
        <v>48</v>
      </c>
      <c r="AB34320" s="34">
        <v>20</v>
      </c>
      <c r="AC34320" s="34">
        <v>83</v>
      </c>
    </row>
    <row r="34321" spans="1:29" x14ac:dyDescent="0.2">
      <c r="A34321" s="34" t="s">
        <v>94814</v>
      </c>
      <c r="B34321" s="34">
        <v>74</v>
      </c>
      <c r="C34321" s="34">
        <v>142</v>
      </c>
      <c r="D34321" s="34">
        <v>102</v>
      </c>
      <c r="E34321" s="34">
        <v>113</v>
      </c>
      <c r="F34321" s="34">
        <v>95</v>
      </c>
      <c r="G34321" s="34">
        <v>138</v>
      </c>
      <c r="H34321" s="34">
        <v>99</v>
      </c>
      <c r="I34321" s="34">
        <v>124</v>
      </c>
      <c r="J34321" s="34">
        <v>95</v>
      </c>
      <c r="K34321" s="34">
        <v>136</v>
      </c>
      <c r="L34321" s="34">
        <v>78</v>
      </c>
      <c r="M34321" s="34">
        <v>95</v>
      </c>
      <c r="N34321" s="34">
        <v>70</v>
      </c>
      <c r="O34321" s="34">
        <v>122</v>
      </c>
      <c r="P34321" s="34">
        <v>98</v>
      </c>
      <c r="Q34321" s="34">
        <v>142</v>
      </c>
      <c r="R34321" s="34">
        <v>131</v>
      </c>
      <c r="S34321" s="34">
        <v>173</v>
      </c>
      <c r="T34321" s="34">
        <v>119</v>
      </c>
      <c r="U34321" s="34">
        <v>139</v>
      </c>
      <c r="V34321" s="34">
        <v>129</v>
      </c>
      <c r="W34321" s="34">
        <v>141</v>
      </c>
      <c r="X34321" s="34">
        <v>113</v>
      </c>
      <c r="Y34321" s="34">
        <v>125</v>
      </c>
      <c r="Z34321" s="34">
        <v>78</v>
      </c>
      <c r="AA34321" s="34">
        <v>142</v>
      </c>
      <c r="AB34321" s="34">
        <v>103</v>
      </c>
      <c r="AC34321" s="34">
        <v>216</v>
      </c>
    </row>
    <row r="34322" spans="1:29" x14ac:dyDescent="0.2">
      <c r="A34322" s="34" t="s">
        <v>94815</v>
      </c>
      <c r="B34322" s="34">
        <v>115</v>
      </c>
      <c r="C34322" s="34">
        <v>155</v>
      </c>
      <c r="D34322" s="34">
        <v>100</v>
      </c>
      <c r="E34322" s="34">
        <v>180</v>
      </c>
      <c r="F34322" s="34">
        <v>112</v>
      </c>
      <c r="G34322" s="34">
        <v>125</v>
      </c>
      <c r="H34322" s="34">
        <v>107</v>
      </c>
      <c r="I34322" s="34">
        <v>140</v>
      </c>
      <c r="J34322" s="34">
        <v>104</v>
      </c>
      <c r="K34322" s="34">
        <v>192</v>
      </c>
      <c r="L34322" s="34">
        <v>71</v>
      </c>
      <c r="M34322" s="34">
        <v>134</v>
      </c>
      <c r="N34322" s="34">
        <v>113</v>
      </c>
      <c r="O34322" s="34">
        <v>132</v>
      </c>
      <c r="P34322" s="34">
        <v>86</v>
      </c>
      <c r="Q34322" s="34">
        <v>180</v>
      </c>
      <c r="R34322" s="34">
        <v>154</v>
      </c>
      <c r="S34322" s="34">
        <v>175</v>
      </c>
      <c r="T34322" s="34">
        <v>90</v>
      </c>
      <c r="U34322" s="34">
        <v>162</v>
      </c>
      <c r="V34322" s="34">
        <v>137</v>
      </c>
      <c r="W34322" s="34">
        <v>199</v>
      </c>
      <c r="X34322" s="34">
        <v>131</v>
      </c>
      <c r="Y34322" s="34">
        <v>163</v>
      </c>
      <c r="Z34322" s="34">
        <v>107</v>
      </c>
      <c r="AA34322" s="34">
        <v>170</v>
      </c>
      <c r="AB34322" s="34">
        <v>118</v>
      </c>
      <c r="AC34322" s="34">
        <v>265</v>
      </c>
    </row>
    <row r="34323" spans="1:29" x14ac:dyDescent="0.2">
      <c r="A34323" s="34" t="s">
        <v>94816</v>
      </c>
      <c r="B34323" s="34">
        <v>182</v>
      </c>
      <c r="C34323" s="34">
        <v>150</v>
      </c>
      <c r="D34323" s="34">
        <v>221</v>
      </c>
      <c r="E34323" s="34">
        <v>171</v>
      </c>
      <c r="F34323" s="34">
        <v>199</v>
      </c>
      <c r="G34323" s="34">
        <v>156</v>
      </c>
      <c r="H34323" s="34">
        <v>164</v>
      </c>
      <c r="I34323" s="34">
        <v>154</v>
      </c>
      <c r="J34323" s="34">
        <v>175</v>
      </c>
      <c r="K34323" s="34">
        <v>159</v>
      </c>
      <c r="L34323" s="34">
        <v>159</v>
      </c>
      <c r="M34323" s="34">
        <v>123</v>
      </c>
      <c r="N34323" s="34">
        <v>127</v>
      </c>
      <c r="O34323" s="34">
        <v>149</v>
      </c>
      <c r="P34323" s="34">
        <v>162</v>
      </c>
      <c r="Q34323" s="34">
        <v>199</v>
      </c>
      <c r="R34323" s="34">
        <v>242</v>
      </c>
      <c r="S34323" s="34">
        <v>208</v>
      </c>
      <c r="T34323" s="34">
        <v>199</v>
      </c>
      <c r="U34323" s="34">
        <v>137</v>
      </c>
      <c r="V34323" s="34">
        <v>206</v>
      </c>
      <c r="W34323" s="34">
        <v>137</v>
      </c>
      <c r="X34323" s="34">
        <v>237</v>
      </c>
      <c r="Y34323" s="34">
        <v>142</v>
      </c>
      <c r="Z34323" s="34">
        <v>191</v>
      </c>
      <c r="AA34323" s="34">
        <v>170</v>
      </c>
      <c r="AB34323" s="34">
        <v>216</v>
      </c>
      <c r="AC34323" s="34">
        <v>300</v>
      </c>
    </row>
    <row r="34324" spans="1:29" x14ac:dyDescent="0.2">
      <c r="A34324" s="34" t="s">
        <v>94817</v>
      </c>
      <c r="B34324" s="34">
        <v>76</v>
      </c>
      <c r="C34324" s="34">
        <v>67</v>
      </c>
      <c r="D34324" s="34">
        <v>64</v>
      </c>
      <c r="E34324" s="34">
        <v>81</v>
      </c>
      <c r="F34324" s="34">
        <v>54</v>
      </c>
      <c r="G34324" s="34">
        <v>65</v>
      </c>
      <c r="H34324" s="34">
        <v>66</v>
      </c>
      <c r="I34324" s="34">
        <v>48</v>
      </c>
      <c r="J34324" s="34">
        <v>56</v>
      </c>
      <c r="K34324" s="34">
        <v>87</v>
      </c>
      <c r="L34324" s="34">
        <v>47</v>
      </c>
      <c r="M34324" s="34">
        <v>66</v>
      </c>
      <c r="N34324" s="34">
        <v>62</v>
      </c>
      <c r="O34324" s="34">
        <v>47</v>
      </c>
      <c r="P34324" s="34">
        <v>44</v>
      </c>
      <c r="Q34324" s="34">
        <v>100</v>
      </c>
      <c r="R34324" s="34">
        <v>88</v>
      </c>
      <c r="S34324" s="34">
        <v>92</v>
      </c>
      <c r="T34324" s="34">
        <v>49</v>
      </c>
      <c r="U34324" s="34">
        <v>68</v>
      </c>
      <c r="V34324" s="34">
        <v>58</v>
      </c>
      <c r="W34324" s="34">
        <v>59</v>
      </c>
      <c r="X34324" s="34">
        <v>58</v>
      </c>
      <c r="Y34324" s="34">
        <v>84</v>
      </c>
      <c r="Z34324" s="34">
        <v>68</v>
      </c>
      <c r="AA34324" s="34">
        <v>73</v>
      </c>
      <c r="AB34324" s="34">
        <v>52</v>
      </c>
      <c r="AC34324" s="34">
        <v>82</v>
      </c>
    </row>
    <row r="34325" spans="1:29" x14ac:dyDescent="0.2">
      <c r="A34325" s="34" t="s">
        <v>94818</v>
      </c>
      <c r="B34325" s="34">
        <v>142</v>
      </c>
      <c r="C34325" s="34">
        <v>180</v>
      </c>
      <c r="D34325" s="34">
        <v>216</v>
      </c>
      <c r="E34325" s="34">
        <v>194</v>
      </c>
      <c r="F34325" s="34">
        <v>212</v>
      </c>
      <c r="G34325" s="34">
        <v>160</v>
      </c>
      <c r="H34325" s="34">
        <v>180</v>
      </c>
      <c r="I34325" s="34">
        <v>223</v>
      </c>
      <c r="J34325" s="34">
        <v>186</v>
      </c>
      <c r="K34325" s="34">
        <v>205</v>
      </c>
      <c r="L34325" s="34">
        <v>94</v>
      </c>
      <c r="M34325" s="34">
        <v>191</v>
      </c>
      <c r="N34325" s="34">
        <v>146</v>
      </c>
      <c r="O34325" s="34">
        <v>149</v>
      </c>
      <c r="P34325" s="34">
        <v>153</v>
      </c>
      <c r="Q34325" s="34">
        <v>229</v>
      </c>
      <c r="R34325" s="34">
        <v>165</v>
      </c>
      <c r="S34325" s="34">
        <v>222</v>
      </c>
      <c r="T34325" s="34">
        <v>163</v>
      </c>
      <c r="U34325" s="34">
        <v>185</v>
      </c>
      <c r="V34325" s="34">
        <v>182</v>
      </c>
      <c r="W34325" s="34">
        <v>224</v>
      </c>
      <c r="X34325" s="34">
        <v>205</v>
      </c>
      <c r="Y34325" s="34">
        <v>206</v>
      </c>
      <c r="Z34325" s="34">
        <v>171</v>
      </c>
      <c r="AA34325" s="34">
        <v>238</v>
      </c>
      <c r="AB34325" s="34">
        <v>190</v>
      </c>
      <c r="AC34325" s="34">
        <v>365</v>
      </c>
    </row>
    <row r="34326" spans="1:29" x14ac:dyDescent="0.2">
      <c r="A34326" s="34" t="s">
        <v>94819</v>
      </c>
      <c r="B34326" s="34">
        <v>87</v>
      </c>
      <c r="C34326" s="34">
        <v>168</v>
      </c>
      <c r="D34326" s="34">
        <v>163</v>
      </c>
      <c r="E34326" s="34">
        <v>192</v>
      </c>
      <c r="F34326" s="34">
        <v>182</v>
      </c>
      <c r="G34326" s="34">
        <v>165</v>
      </c>
      <c r="H34326" s="34">
        <v>158</v>
      </c>
      <c r="I34326" s="34">
        <v>168</v>
      </c>
      <c r="J34326" s="34">
        <v>132</v>
      </c>
      <c r="K34326" s="34">
        <v>168</v>
      </c>
      <c r="L34326" s="34">
        <v>61</v>
      </c>
      <c r="M34326" s="34">
        <v>179</v>
      </c>
      <c r="N34326" s="34">
        <v>131</v>
      </c>
      <c r="O34326" s="34">
        <v>144</v>
      </c>
      <c r="P34326" s="34">
        <v>122</v>
      </c>
      <c r="Q34326" s="34">
        <v>172</v>
      </c>
      <c r="R34326" s="34">
        <v>157</v>
      </c>
      <c r="S34326" s="34">
        <v>222</v>
      </c>
      <c r="T34326" s="34">
        <v>104</v>
      </c>
      <c r="U34326" s="34">
        <v>114</v>
      </c>
      <c r="V34326" s="34">
        <v>156</v>
      </c>
      <c r="W34326" s="34">
        <v>194</v>
      </c>
      <c r="X34326" s="34">
        <v>174</v>
      </c>
      <c r="Y34326" s="34">
        <v>157</v>
      </c>
      <c r="Z34326" s="34">
        <v>147</v>
      </c>
      <c r="AA34326" s="34">
        <v>203</v>
      </c>
      <c r="AB34326" s="34">
        <v>132</v>
      </c>
      <c r="AC34326" s="34">
        <v>255</v>
      </c>
    </row>
    <row r="34327" spans="1:29" x14ac:dyDescent="0.2">
      <c r="A34327" s="34" t="s">
        <v>94820</v>
      </c>
      <c r="B34327" s="34">
        <v>39</v>
      </c>
      <c r="C34327" s="34">
        <v>59</v>
      </c>
      <c r="D34327" s="34">
        <v>59</v>
      </c>
      <c r="E34327" s="34">
        <v>72</v>
      </c>
      <c r="F34327" s="34">
        <v>43</v>
      </c>
      <c r="G34327" s="34">
        <v>62</v>
      </c>
      <c r="H34327" s="34">
        <v>49</v>
      </c>
      <c r="I34327" s="34">
        <v>60</v>
      </c>
      <c r="J34327" s="34">
        <v>30</v>
      </c>
      <c r="K34327" s="34">
        <v>69</v>
      </c>
      <c r="L34327" s="34">
        <v>20</v>
      </c>
      <c r="M34327" s="34">
        <v>41</v>
      </c>
      <c r="N34327" s="34">
        <v>28</v>
      </c>
      <c r="O34327" s="34">
        <v>25</v>
      </c>
      <c r="P34327" s="34">
        <v>21</v>
      </c>
      <c r="Q34327" s="34">
        <v>62</v>
      </c>
      <c r="R34327" s="34">
        <v>54</v>
      </c>
      <c r="S34327" s="34">
        <v>90</v>
      </c>
      <c r="T34327" s="34">
        <v>16</v>
      </c>
      <c r="U34327" s="34">
        <v>48</v>
      </c>
      <c r="V34327" s="34">
        <v>43</v>
      </c>
      <c r="W34327" s="34">
        <v>46</v>
      </c>
      <c r="X34327" s="34">
        <v>42</v>
      </c>
      <c r="Y34327" s="34">
        <v>27</v>
      </c>
      <c r="Z34327" s="34">
        <v>56</v>
      </c>
      <c r="AA34327" s="34">
        <v>55</v>
      </c>
      <c r="AB34327" s="34">
        <v>16</v>
      </c>
      <c r="AC34327" s="34">
        <v>86</v>
      </c>
    </row>
    <row r="34328" spans="1:29" x14ac:dyDescent="0.2">
      <c r="A34328" s="34" t="s">
        <v>94821</v>
      </c>
      <c r="B34328" s="34">
        <v>84</v>
      </c>
      <c r="C34328" s="34">
        <v>164</v>
      </c>
      <c r="D34328" s="34">
        <v>127</v>
      </c>
      <c r="E34328" s="34">
        <v>157</v>
      </c>
      <c r="F34328" s="34">
        <v>110</v>
      </c>
      <c r="G34328" s="34">
        <v>133</v>
      </c>
      <c r="H34328" s="34">
        <v>68</v>
      </c>
      <c r="I34328" s="34">
        <v>138</v>
      </c>
      <c r="J34328" s="34">
        <v>83</v>
      </c>
      <c r="K34328" s="34">
        <v>156</v>
      </c>
      <c r="L34328" s="34">
        <v>61</v>
      </c>
      <c r="M34328" s="34">
        <v>114</v>
      </c>
      <c r="N34328" s="34">
        <v>91</v>
      </c>
      <c r="O34328" s="34">
        <v>151</v>
      </c>
      <c r="P34328" s="34">
        <v>81</v>
      </c>
      <c r="Q34328" s="34">
        <v>168</v>
      </c>
      <c r="R34328" s="34">
        <v>128</v>
      </c>
      <c r="S34328" s="34">
        <v>218</v>
      </c>
      <c r="T34328" s="34">
        <v>75</v>
      </c>
      <c r="U34328" s="34">
        <v>146</v>
      </c>
      <c r="V34328" s="34">
        <v>133</v>
      </c>
      <c r="W34328" s="34">
        <v>156</v>
      </c>
      <c r="X34328" s="34">
        <v>126</v>
      </c>
      <c r="Y34328" s="34">
        <v>122</v>
      </c>
      <c r="Z34328" s="34">
        <v>135</v>
      </c>
      <c r="AA34328" s="34">
        <v>177</v>
      </c>
      <c r="AB34328" s="34">
        <v>95</v>
      </c>
      <c r="AC34328" s="34">
        <v>303</v>
      </c>
    </row>
    <row r="34329" spans="1:29" x14ac:dyDescent="0.2">
      <c r="A34329" s="34" t="s">
        <v>94822</v>
      </c>
      <c r="B34329" s="34">
        <v>92</v>
      </c>
      <c r="C34329" s="34">
        <v>222</v>
      </c>
      <c r="D34329" s="34">
        <v>180</v>
      </c>
      <c r="E34329" s="34">
        <v>249</v>
      </c>
      <c r="F34329" s="34">
        <v>183</v>
      </c>
      <c r="G34329" s="34">
        <v>227</v>
      </c>
      <c r="H34329" s="34">
        <v>128</v>
      </c>
      <c r="I34329" s="34">
        <v>221</v>
      </c>
      <c r="J34329" s="34">
        <v>136</v>
      </c>
      <c r="K34329" s="34">
        <v>278</v>
      </c>
      <c r="L34329" s="34">
        <v>79</v>
      </c>
      <c r="M34329" s="34">
        <v>216</v>
      </c>
      <c r="N34329" s="34">
        <v>147</v>
      </c>
      <c r="O34329" s="34">
        <v>179</v>
      </c>
      <c r="P34329" s="34">
        <v>134</v>
      </c>
      <c r="Q34329" s="34">
        <v>232</v>
      </c>
      <c r="R34329" s="34">
        <v>176</v>
      </c>
      <c r="S34329" s="34">
        <v>279</v>
      </c>
      <c r="T34329" s="34">
        <v>93</v>
      </c>
      <c r="U34329" s="34">
        <v>175</v>
      </c>
      <c r="V34329" s="34">
        <v>152</v>
      </c>
      <c r="W34329" s="34">
        <v>191</v>
      </c>
      <c r="X34329" s="34">
        <v>261</v>
      </c>
      <c r="Y34329" s="34">
        <v>140</v>
      </c>
      <c r="Z34329" s="34">
        <v>218</v>
      </c>
      <c r="AA34329" s="34">
        <v>235</v>
      </c>
      <c r="AB34329" s="34">
        <v>137</v>
      </c>
      <c r="AC34329" s="34">
        <v>302</v>
      </c>
    </row>
    <row r="34330" spans="1:29" x14ac:dyDescent="0.2">
      <c r="A34330" s="34" t="s">
        <v>94823</v>
      </c>
      <c r="B34330" s="34">
        <v>11</v>
      </c>
      <c r="C34330" s="34">
        <v>36</v>
      </c>
      <c r="D34330" s="34">
        <v>36</v>
      </c>
      <c r="E34330" s="34">
        <v>47</v>
      </c>
      <c r="F34330" s="34">
        <v>27</v>
      </c>
      <c r="G34330" s="34">
        <v>24</v>
      </c>
      <c r="H34330" s="34">
        <v>11</v>
      </c>
      <c r="I34330" s="34">
        <v>24</v>
      </c>
      <c r="J34330" s="34">
        <v>12</v>
      </c>
      <c r="K34330" s="34">
        <v>45</v>
      </c>
      <c r="L34330" s="34">
        <v>12</v>
      </c>
      <c r="M34330" s="34">
        <v>25</v>
      </c>
      <c r="N34330" s="34">
        <v>20</v>
      </c>
      <c r="O34330" s="34">
        <v>24</v>
      </c>
      <c r="P34330" s="34">
        <v>20</v>
      </c>
      <c r="Q34330" s="34">
        <v>43</v>
      </c>
      <c r="R34330" s="34">
        <v>28</v>
      </c>
      <c r="S34330" s="34">
        <v>34</v>
      </c>
      <c r="T34330" s="34">
        <v>5</v>
      </c>
      <c r="U34330" s="34">
        <v>20</v>
      </c>
      <c r="V34330" s="34">
        <v>24</v>
      </c>
      <c r="W34330" s="34">
        <v>32</v>
      </c>
      <c r="X34330" s="34">
        <v>27</v>
      </c>
      <c r="Y34330" s="34">
        <v>21</v>
      </c>
      <c r="Z34330" s="34">
        <v>24</v>
      </c>
      <c r="AA34330" s="34">
        <v>58</v>
      </c>
      <c r="AB34330" s="34">
        <v>13</v>
      </c>
      <c r="AC34330" s="34">
        <v>44</v>
      </c>
    </row>
    <row r="34331" spans="1:29" x14ac:dyDescent="0.2">
      <c r="A34331" s="34" t="s">
        <v>94824</v>
      </c>
      <c r="B34331" s="34">
        <v>97</v>
      </c>
      <c r="C34331" s="34">
        <v>85</v>
      </c>
      <c r="D34331" s="34">
        <v>93</v>
      </c>
      <c r="E34331" s="34">
        <v>110</v>
      </c>
      <c r="F34331" s="34">
        <v>84</v>
      </c>
      <c r="G34331" s="34">
        <v>91</v>
      </c>
      <c r="H34331" s="34">
        <v>58</v>
      </c>
      <c r="I34331" s="34">
        <v>76</v>
      </c>
      <c r="J34331" s="34">
        <v>61</v>
      </c>
      <c r="K34331" s="34">
        <v>109</v>
      </c>
      <c r="L34331" s="34">
        <v>67</v>
      </c>
      <c r="M34331" s="34">
        <v>94</v>
      </c>
      <c r="N34331" s="34">
        <v>71</v>
      </c>
      <c r="O34331" s="34">
        <v>66</v>
      </c>
      <c r="P34331" s="34">
        <v>90</v>
      </c>
      <c r="Q34331" s="34">
        <v>134</v>
      </c>
      <c r="R34331" s="34">
        <v>74</v>
      </c>
      <c r="S34331" s="34">
        <v>148</v>
      </c>
      <c r="T34331" s="34">
        <v>84</v>
      </c>
      <c r="U34331" s="34">
        <v>93</v>
      </c>
      <c r="V34331" s="34">
        <v>124</v>
      </c>
      <c r="W34331" s="34">
        <v>119</v>
      </c>
      <c r="X34331" s="34">
        <v>100</v>
      </c>
      <c r="Y34331" s="34">
        <v>82</v>
      </c>
      <c r="Z34331" s="34">
        <v>121</v>
      </c>
      <c r="AA34331" s="34">
        <v>99</v>
      </c>
      <c r="AB34331" s="34">
        <v>107</v>
      </c>
      <c r="AC34331" s="34">
        <v>153</v>
      </c>
    </row>
    <row r="34332" spans="1:29" x14ac:dyDescent="0.2">
      <c r="A34332" s="34" t="s">
        <v>94825</v>
      </c>
      <c r="B34332" s="34">
        <v>27</v>
      </c>
      <c r="C34332" s="34">
        <v>30</v>
      </c>
      <c r="D34332" s="34">
        <v>28</v>
      </c>
      <c r="E34332" s="34">
        <v>21</v>
      </c>
      <c r="F34332" s="34">
        <v>30</v>
      </c>
      <c r="G34332" s="34">
        <v>22</v>
      </c>
      <c r="H34332" s="34">
        <v>18</v>
      </c>
      <c r="I34332" s="34">
        <v>24</v>
      </c>
      <c r="J34332" s="34">
        <v>15</v>
      </c>
      <c r="K34332" s="34">
        <v>27</v>
      </c>
      <c r="L34332" s="34">
        <v>20</v>
      </c>
      <c r="M34332" s="34">
        <v>37</v>
      </c>
      <c r="N34332" s="34">
        <v>14</v>
      </c>
      <c r="O34332" s="34">
        <v>20</v>
      </c>
      <c r="P34332" s="34">
        <v>28</v>
      </c>
      <c r="Q34332" s="34">
        <v>35</v>
      </c>
      <c r="R34332" s="34">
        <v>25</v>
      </c>
      <c r="S34332" s="34">
        <v>32</v>
      </c>
      <c r="T34332" s="34">
        <v>14</v>
      </c>
      <c r="U34332" s="34">
        <v>26</v>
      </c>
      <c r="V34332" s="34">
        <v>23</v>
      </c>
      <c r="W34332" s="34">
        <v>27</v>
      </c>
      <c r="X34332" s="34">
        <v>30</v>
      </c>
      <c r="Y34332" s="34">
        <v>12</v>
      </c>
      <c r="Z34332" s="34">
        <v>10</v>
      </c>
      <c r="AA34332" s="34">
        <v>32</v>
      </c>
      <c r="AB34332" s="34">
        <v>24</v>
      </c>
      <c r="AC34332" s="34">
        <v>50</v>
      </c>
    </row>
    <row r="34333" spans="1:29" x14ac:dyDescent="0.2">
      <c r="A34333" s="34" t="s">
        <v>94826</v>
      </c>
      <c r="B34333" s="34">
        <v>77</v>
      </c>
      <c r="C34333" s="34">
        <v>92</v>
      </c>
      <c r="D34333" s="34">
        <v>78</v>
      </c>
      <c r="E34333" s="34">
        <v>84</v>
      </c>
      <c r="F34333" s="34">
        <v>91</v>
      </c>
      <c r="G34333" s="34">
        <v>97</v>
      </c>
      <c r="H34333" s="34">
        <v>81</v>
      </c>
      <c r="I34333" s="34">
        <v>79</v>
      </c>
      <c r="J34333" s="34">
        <v>73</v>
      </c>
      <c r="K34333" s="34">
        <v>102</v>
      </c>
      <c r="L34333" s="34">
        <v>45</v>
      </c>
      <c r="M34333" s="34">
        <v>79</v>
      </c>
      <c r="N34333" s="34">
        <v>61</v>
      </c>
      <c r="O34333" s="34">
        <v>99</v>
      </c>
      <c r="P34333" s="34">
        <v>64</v>
      </c>
      <c r="Q34333" s="34">
        <v>137</v>
      </c>
      <c r="R34333" s="34">
        <v>89</v>
      </c>
      <c r="S34333" s="34">
        <v>127</v>
      </c>
      <c r="T34333" s="34">
        <v>72</v>
      </c>
      <c r="U34333" s="34">
        <v>108</v>
      </c>
      <c r="V34333" s="34">
        <v>98</v>
      </c>
      <c r="W34333" s="34">
        <v>93</v>
      </c>
      <c r="X34333" s="34">
        <v>98</v>
      </c>
      <c r="Y34333" s="34">
        <v>100</v>
      </c>
      <c r="Z34333" s="34">
        <v>108</v>
      </c>
      <c r="AA34333" s="34">
        <v>126</v>
      </c>
      <c r="AB34333" s="34">
        <v>58</v>
      </c>
      <c r="AC34333" s="34">
        <v>137</v>
      </c>
    </row>
    <row r="34334" spans="1:29" x14ac:dyDescent="0.2">
      <c r="A34334" s="34" t="s">
        <v>94827</v>
      </c>
      <c r="B34334" s="34">
        <v>58</v>
      </c>
      <c r="C34334" s="34">
        <v>131</v>
      </c>
      <c r="D34334" s="34">
        <v>157</v>
      </c>
      <c r="E34334" s="34">
        <v>107</v>
      </c>
      <c r="F34334" s="34">
        <v>91</v>
      </c>
      <c r="G34334" s="34">
        <v>111</v>
      </c>
      <c r="H34334" s="34">
        <v>102</v>
      </c>
      <c r="I34334" s="34">
        <v>139</v>
      </c>
      <c r="J34334" s="34">
        <v>68</v>
      </c>
      <c r="K34334" s="34">
        <v>147</v>
      </c>
      <c r="L34334" s="34">
        <v>43</v>
      </c>
      <c r="M34334" s="34">
        <v>96</v>
      </c>
      <c r="N34334" s="34">
        <v>85</v>
      </c>
      <c r="O34334" s="34">
        <v>107</v>
      </c>
      <c r="P34334" s="34">
        <v>87</v>
      </c>
      <c r="Q34334" s="34">
        <v>126</v>
      </c>
      <c r="R34334" s="34">
        <v>64</v>
      </c>
      <c r="S34334" s="34">
        <v>123</v>
      </c>
      <c r="T34334" s="34">
        <v>50</v>
      </c>
      <c r="U34334" s="34">
        <v>91</v>
      </c>
      <c r="V34334" s="34">
        <v>108</v>
      </c>
      <c r="W34334" s="34">
        <v>86</v>
      </c>
      <c r="X34334" s="34">
        <v>123</v>
      </c>
      <c r="Y34334" s="34">
        <v>74</v>
      </c>
      <c r="Z34334" s="34">
        <v>125</v>
      </c>
      <c r="AA34334" s="34">
        <v>141</v>
      </c>
      <c r="AB34334" s="34">
        <v>73</v>
      </c>
      <c r="AC34334" s="34">
        <v>158</v>
      </c>
    </row>
    <row r="34335" spans="1:29" x14ac:dyDescent="0.2">
      <c r="A34335" s="34" t="s">
        <v>94828</v>
      </c>
      <c r="B34335" s="34">
        <v>60</v>
      </c>
      <c r="C34335" s="34">
        <v>77</v>
      </c>
      <c r="D34335" s="34">
        <v>24</v>
      </c>
      <c r="E34335" s="34">
        <v>106</v>
      </c>
      <c r="F34335" s="34">
        <v>47</v>
      </c>
      <c r="G34335" s="34">
        <v>103</v>
      </c>
      <c r="H34335" s="34">
        <v>42</v>
      </c>
      <c r="I34335" s="34">
        <v>59</v>
      </c>
      <c r="J34335" s="34">
        <v>35</v>
      </c>
      <c r="K34335" s="34">
        <v>85</v>
      </c>
      <c r="L34335" s="34">
        <v>23</v>
      </c>
      <c r="M34335" s="34">
        <v>64</v>
      </c>
      <c r="N34335" s="34">
        <v>47</v>
      </c>
      <c r="O34335" s="34">
        <v>58</v>
      </c>
      <c r="P34335" s="34">
        <v>35</v>
      </c>
      <c r="Q34335" s="34">
        <v>82</v>
      </c>
      <c r="R34335" s="34">
        <v>55</v>
      </c>
      <c r="S34335" s="34">
        <v>97</v>
      </c>
      <c r="T34335" s="34">
        <v>35</v>
      </c>
      <c r="U34335" s="34">
        <v>71</v>
      </c>
      <c r="V34335" s="34">
        <v>45</v>
      </c>
      <c r="W34335" s="34">
        <v>74</v>
      </c>
      <c r="X34335" s="34">
        <v>63</v>
      </c>
      <c r="Y34335" s="34">
        <v>62</v>
      </c>
      <c r="Z34335" s="34">
        <v>37</v>
      </c>
      <c r="AA34335" s="34">
        <v>109</v>
      </c>
      <c r="AB34335" s="34">
        <v>50</v>
      </c>
      <c r="AC34335" s="34">
        <v>115</v>
      </c>
    </row>
    <row r="34336" spans="1:29" x14ac:dyDescent="0.2">
      <c r="A34336" s="34" t="s">
        <v>94829</v>
      </c>
      <c r="B34336" s="34">
        <v>79</v>
      </c>
      <c r="C34336" s="34">
        <v>95</v>
      </c>
      <c r="D34336" s="34">
        <v>106</v>
      </c>
      <c r="E34336" s="34">
        <v>73</v>
      </c>
      <c r="F34336" s="34">
        <v>86</v>
      </c>
      <c r="G34336" s="34">
        <v>67</v>
      </c>
      <c r="H34336" s="34">
        <v>109</v>
      </c>
      <c r="I34336" s="34">
        <v>91</v>
      </c>
      <c r="J34336" s="34">
        <v>89</v>
      </c>
      <c r="K34336" s="34">
        <v>65</v>
      </c>
      <c r="L34336" s="34">
        <v>57</v>
      </c>
      <c r="M34336" s="34">
        <v>71</v>
      </c>
      <c r="N34336" s="34">
        <v>91</v>
      </c>
      <c r="O34336" s="34">
        <v>57</v>
      </c>
      <c r="P34336" s="34">
        <v>84</v>
      </c>
      <c r="Q34336" s="34">
        <v>87</v>
      </c>
      <c r="R34336" s="34">
        <v>74</v>
      </c>
      <c r="S34336" s="34">
        <v>97</v>
      </c>
      <c r="T34336" s="34">
        <v>82</v>
      </c>
      <c r="U34336" s="34">
        <v>80</v>
      </c>
      <c r="V34336" s="34">
        <v>84</v>
      </c>
      <c r="W34336" s="34">
        <v>67</v>
      </c>
      <c r="X34336" s="34">
        <v>107</v>
      </c>
      <c r="Y34336" s="34">
        <v>70</v>
      </c>
      <c r="Z34336" s="34">
        <v>122</v>
      </c>
      <c r="AA34336" s="34">
        <v>88</v>
      </c>
      <c r="AB34336" s="34">
        <v>87</v>
      </c>
      <c r="AC34336" s="34">
        <v>144</v>
      </c>
    </row>
    <row r="34337" spans="1:29" x14ac:dyDescent="0.2">
      <c r="A34337" s="34" t="s">
        <v>94830</v>
      </c>
      <c r="B34337" s="34">
        <v>26</v>
      </c>
      <c r="C34337" s="34">
        <v>40</v>
      </c>
      <c r="D34337" s="34">
        <v>39</v>
      </c>
      <c r="E34337" s="34">
        <v>30</v>
      </c>
      <c r="F34337" s="34">
        <v>43</v>
      </c>
      <c r="G34337" s="34">
        <v>19</v>
      </c>
      <c r="H34337" s="34">
        <v>20</v>
      </c>
      <c r="I34337" s="34">
        <v>45</v>
      </c>
      <c r="J34337" s="34">
        <v>32</v>
      </c>
      <c r="K34337" s="34">
        <v>25</v>
      </c>
      <c r="L34337" s="34">
        <v>22</v>
      </c>
      <c r="M34337" s="34">
        <v>42</v>
      </c>
      <c r="N34337" s="34">
        <v>43</v>
      </c>
      <c r="O34337" s="34">
        <v>30</v>
      </c>
      <c r="P34337" s="34">
        <v>28</v>
      </c>
      <c r="Q34337" s="34">
        <v>50</v>
      </c>
      <c r="R34337" s="34">
        <v>42</v>
      </c>
      <c r="S34337" s="34">
        <v>62</v>
      </c>
      <c r="T34337" s="34">
        <v>28</v>
      </c>
      <c r="U34337" s="34">
        <v>23</v>
      </c>
      <c r="V34337" s="34">
        <v>41</v>
      </c>
      <c r="W34337" s="34">
        <v>35</v>
      </c>
      <c r="X34337" s="34">
        <v>35</v>
      </c>
      <c r="Y34337" s="34">
        <v>24</v>
      </c>
      <c r="Z34337" s="34">
        <v>50</v>
      </c>
      <c r="AA34337" s="34">
        <v>40</v>
      </c>
      <c r="AB34337" s="34">
        <v>27</v>
      </c>
      <c r="AC34337" s="34">
        <v>62</v>
      </c>
    </row>
    <row r="34338" spans="1:29" x14ac:dyDescent="0.2">
      <c r="A34338" s="34" t="s">
        <v>94831</v>
      </c>
      <c r="B34338" s="34">
        <v>91</v>
      </c>
      <c r="C34338" s="34">
        <v>187</v>
      </c>
      <c r="D34338" s="34">
        <v>181</v>
      </c>
      <c r="E34338" s="34">
        <v>263</v>
      </c>
      <c r="F34338" s="34">
        <v>146</v>
      </c>
      <c r="G34338" s="34">
        <v>155</v>
      </c>
      <c r="H34338" s="34">
        <v>116</v>
      </c>
      <c r="I34338" s="34">
        <v>174</v>
      </c>
      <c r="J34338" s="34">
        <v>106</v>
      </c>
      <c r="K34338" s="34">
        <v>190</v>
      </c>
      <c r="L34338" s="34">
        <v>70</v>
      </c>
      <c r="M34338" s="34">
        <v>127</v>
      </c>
      <c r="N34338" s="34">
        <v>116</v>
      </c>
      <c r="O34338" s="34">
        <v>164</v>
      </c>
      <c r="P34338" s="34">
        <v>121</v>
      </c>
      <c r="Q34338" s="34">
        <v>215</v>
      </c>
      <c r="R34338" s="34">
        <v>146</v>
      </c>
      <c r="S34338" s="34">
        <v>210</v>
      </c>
      <c r="T34338" s="34">
        <v>109</v>
      </c>
      <c r="U34338" s="34">
        <v>168</v>
      </c>
      <c r="V34338" s="34">
        <v>183</v>
      </c>
      <c r="W34338" s="34">
        <v>148</v>
      </c>
      <c r="X34338" s="34">
        <v>198</v>
      </c>
      <c r="Y34338" s="34">
        <v>141</v>
      </c>
      <c r="Z34338" s="34">
        <v>180</v>
      </c>
      <c r="AA34338" s="34">
        <v>243</v>
      </c>
      <c r="AB34338" s="34">
        <v>151</v>
      </c>
      <c r="AC34338" s="34">
        <v>257</v>
      </c>
    </row>
    <row r="34339" spans="1:29" x14ac:dyDescent="0.2">
      <c r="A34339" s="34" t="s">
        <v>94832</v>
      </c>
      <c r="B34339" s="34">
        <v>45</v>
      </c>
      <c r="C34339" s="34">
        <v>68</v>
      </c>
      <c r="D34339" s="34">
        <v>52</v>
      </c>
      <c r="E34339" s="34">
        <v>83</v>
      </c>
      <c r="F34339" s="34">
        <v>46</v>
      </c>
      <c r="G34339" s="34">
        <v>40</v>
      </c>
      <c r="H34339" s="34">
        <v>27</v>
      </c>
      <c r="I34339" s="34">
        <v>51</v>
      </c>
      <c r="J34339" s="34">
        <v>31</v>
      </c>
      <c r="K34339" s="34">
        <v>67</v>
      </c>
      <c r="L34339" s="34">
        <v>28</v>
      </c>
      <c r="M34339" s="34">
        <v>62</v>
      </c>
      <c r="N34339" s="34">
        <v>39</v>
      </c>
      <c r="O34339" s="34">
        <v>41</v>
      </c>
      <c r="P34339" s="34">
        <v>35</v>
      </c>
      <c r="Q34339" s="34">
        <v>68</v>
      </c>
      <c r="R34339" s="34">
        <v>71</v>
      </c>
      <c r="S34339" s="34">
        <v>66</v>
      </c>
      <c r="T34339" s="34">
        <v>27</v>
      </c>
      <c r="U34339" s="34">
        <v>43</v>
      </c>
      <c r="V34339" s="34">
        <v>57</v>
      </c>
      <c r="W34339" s="34">
        <v>53</v>
      </c>
      <c r="X34339" s="34">
        <v>40</v>
      </c>
      <c r="Y34339" s="34">
        <v>50</v>
      </c>
      <c r="Z34339" s="34">
        <v>33</v>
      </c>
      <c r="AA34339" s="34">
        <v>76</v>
      </c>
      <c r="AB34339" s="34">
        <v>54</v>
      </c>
      <c r="AC34339" s="34">
        <v>102</v>
      </c>
    </row>
    <row r="34340" spans="1:29" x14ac:dyDescent="0.2">
      <c r="A34340" s="34" t="s">
        <v>94833</v>
      </c>
      <c r="B34340" s="34">
        <v>63</v>
      </c>
      <c r="C34340" s="34">
        <v>77</v>
      </c>
      <c r="D34340" s="34">
        <v>80</v>
      </c>
      <c r="E34340" s="34">
        <v>51</v>
      </c>
      <c r="F34340" s="34">
        <v>53</v>
      </c>
      <c r="G34340" s="34">
        <v>72</v>
      </c>
      <c r="H34340" s="34">
        <v>51</v>
      </c>
      <c r="I34340" s="34">
        <v>80</v>
      </c>
      <c r="J34340" s="34">
        <v>63</v>
      </c>
      <c r="K34340" s="34">
        <v>87</v>
      </c>
      <c r="L34340" s="34">
        <v>37</v>
      </c>
      <c r="M34340" s="34">
        <v>70</v>
      </c>
      <c r="N34340" s="34">
        <v>66</v>
      </c>
      <c r="O34340" s="34">
        <v>66</v>
      </c>
      <c r="P34340" s="34">
        <v>56</v>
      </c>
      <c r="Q34340" s="34">
        <v>62</v>
      </c>
      <c r="R34340" s="34">
        <v>86</v>
      </c>
      <c r="S34340" s="34">
        <v>101</v>
      </c>
      <c r="T34340" s="34">
        <v>47</v>
      </c>
      <c r="U34340" s="34">
        <v>38</v>
      </c>
      <c r="V34340" s="34">
        <v>60</v>
      </c>
      <c r="W34340" s="34">
        <v>63</v>
      </c>
      <c r="X34340" s="34">
        <v>96</v>
      </c>
      <c r="Y34340" s="34">
        <v>89</v>
      </c>
      <c r="Z34340" s="34">
        <v>89</v>
      </c>
      <c r="AA34340" s="34">
        <v>88</v>
      </c>
      <c r="AB34340" s="34">
        <v>76</v>
      </c>
      <c r="AC34340" s="34">
        <v>82</v>
      </c>
    </row>
    <row r="34341" spans="1:29" x14ac:dyDescent="0.2">
      <c r="A34341" s="34" t="s">
        <v>94834</v>
      </c>
      <c r="B34341" s="34">
        <v>118</v>
      </c>
      <c r="C34341" s="34">
        <v>133</v>
      </c>
      <c r="D34341" s="34">
        <v>190</v>
      </c>
      <c r="E34341" s="34">
        <v>181</v>
      </c>
      <c r="F34341" s="34">
        <v>186</v>
      </c>
      <c r="G34341" s="34">
        <v>141</v>
      </c>
      <c r="H34341" s="34">
        <v>194</v>
      </c>
      <c r="I34341" s="34">
        <v>114</v>
      </c>
      <c r="J34341" s="34">
        <v>188</v>
      </c>
      <c r="K34341" s="34">
        <v>163</v>
      </c>
      <c r="L34341" s="34">
        <v>181</v>
      </c>
      <c r="M34341" s="34">
        <v>99</v>
      </c>
      <c r="N34341" s="34">
        <v>206</v>
      </c>
      <c r="O34341" s="34">
        <v>167</v>
      </c>
      <c r="P34341" s="34">
        <v>143</v>
      </c>
      <c r="Q34341" s="34">
        <v>179</v>
      </c>
      <c r="R34341" s="34">
        <v>229</v>
      </c>
      <c r="S34341" s="34">
        <v>181</v>
      </c>
      <c r="T34341" s="34">
        <v>296</v>
      </c>
      <c r="U34341" s="34">
        <v>171</v>
      </c>
      <c r="V34341" s="34">
        <v>231</v>
      </c>
      <c r="W34341" s="34">
        <v>182</v>
      </c>
      <c r="X34341" s="34">
        <v>276</v>
      </c>
      <c r="Y34341" s="34">
        <v>186</v>
      </c>
      <c r="Z34341" s="34">
        <v>166</v>
      </c>
      <c r="AA34341" s="34">
        <v>154</v>
      </c>
      <c r="AB34341" s="34">
        <v>215</v>
      </c>
      <c r="AC34341" s="34">
        <v>284</v>
      </c>
    </row>
    <row r="34342" spans="1:29" x14ac:dyDescent="0.2">
      <c r="A34342" s="34" t="s">
        <v>94835</v>
      </c>
      <c r="B34342" s="34">
        <v>69</v>
      </c>
      <c r="C34342" s="34">
        <v>103</v>
      </c>
      <c r="D34342" s="34">
        <v>94</v>
      </c>
      <c r="E34342" s="34">
        <v>87</v>
      </c>
      <c r="F34342" s="34">
        <v>83</v>
      </c>
      <c r="G34342" s="34">
        <v>98</v>
      </c>
      <c r="H34342" s="34">
        <v>93</v>
      </c>
      <c r="I34342" s="34">
        <v>75</v>
      </c>
      <c r="J34342" s="34">
        <v>90</v>
      </c>
      <c r="K34342" s="34">
        <v>145</v>
      </c>
      <c r="L34342" s="34">
        <v>62</v>
      </c>
      <c r="M34342" s="34">
        <v>77</v>
      </c>
      <c r="N34342" s="34">
        <v>79</v>
      </c>
      <c r="O34342" s="34">
        <v>103</v>
      </c>
      <c r="P34342" s="34">
        <v>82</v>
      </c>
      <c r="Q34342" s="34">
        <v>107</v>
      </c>
      <c r="R34342" s="34">
        <v>111</v>
      </c>
      <c r="S34342" s="34">
        <v>125</v>
      </c>
      <c r="T34342" s="34">
        <v>82</v>
      </c>
      <c r="U34342" s="34">
        <v>93</v>
      </c>
      <c r="V34342" s="34">
        <v>84</v>
      </c>
      <c r="W34342" s="34">
        <v>61</v>
      </c>
      <c r="X34342" s="34">
        <v>133</v>
      </c>
      <c r="Y34342" s="34">
        <v>101</v>
      </c>
      <c r="Z34342" s="34">
        <v>98</v>
      </c>
      <c r="AA34342" s="34">
        <v>111</v>
      </c>
      <c r="AB34342" s="34">
        <v>88</v>
      </c>
      <c r="AC34342" s="34">
        <v>146</v>
      </c>
    </row>
    <row r="34343" spans="1:29" x14ac:dyDescent="0.2">
      <c r="A34343" s="34" t="s">
        <v>94836</v>
      </c>
      <c r="B34343" s="34">
        <v>68</v>
      </c>
      <c r="C34343" s="34">
        <v>60</v>
      </c>
      <c r="D34343" s="34">
        <v>82</v>
      </c>
      <c r="E34343" s="34">
        <v>52</v>
      </c>
      <c r="F34343" s="34">
        <v>49</v>
      </c>
      <c r="G34343" s="34">
        <v>97</v>
      </c>
      <c r="H34343" s="34">
        <v>63</v>
      </c>
      <c r="I34343" s="34">
        <v>27</v>
      </c>
      <c r="J34343" s="34">
        <v>56</v>
      </c>
      <c r="K34343" s="34">
        <v>45</v>
      </c>
      <c r="L34343" s="34">
        <v>54</v>
      </c>
      <c r="M34343" s="34">
        <v>50</v>
      </c>
      <c r="N34343" s="34">
        <v>70</v>
      </c>
      <c r="O34343" s="34">
        <v>41</v>
      </c>
      <c r="P34343" s="34">
        <v>54</v>
      </c>
      <c r="Q34343" s="34">
        <v>99</v>
      </c>
      <c r="R34343" s="34">
        <v>78</v>
      </c>
      <c r="S34343" s="34">
        <v>55</v>
      </c>
      <c r="T34343" s="34">
        <v>82</v>
      </c>
      <c r="U34343" s="34">
        <v>41</v>
      </c>
      <c r="V34343" s="34">
        <v>74</v>
      </c>
      <c r="W34343" s="34">
        <v>63</v>
      </c>
      <c r="X34343" s="34">
        <v>111</v>
      </c>
      <c r="Y34343" s="34">
        <v>54</v>
      </c>
      <c r="Z34343" s="34">
        <v>84</v>
      </c>
      <c r="AA34343" s="34">
        <v>62</v>
      </c>
      <c r="AB34343" s="34">
        <v>114</v>
      </c>
      <c r="AC34343" s="34">
        <v>96</v>
      </c>
    </row>
    <row r="34344" spans="1:29" x14ac:dyDescent="0.2">
      <c r="A34344" s="34" t="s">
        <v>94837</v>
      </c>
      <c r="B34344" s="34">
        <v>91</v>
      </c>
      <c r="C34344" s="34">
        <v>116</v>
      </c>
      <c r="D34344" s="34">
        <v>144</v>
      </c>
      <c r="E34344" s="34">
        <v>108</v>
      </c>
      <c r="F34344" s="34">
        <v>139</v>
      </c>
      <c r="G34344" s="34">
        <v>58</v>
      </c>
      <c r="H34344" s="34">
        <v>95</v>
      </c>
      <c r="I34344" s="34">
        <v>80</v>
      </c>
      <c r="J34344" s="34">
        <v>94</v>
      </c>
      <c r="K34344" s="34">
        <v>104</v>
      </c>
      <c r="L34344" s="34">
        <v>78</v>
      </c>
      <c r="M34344" s="34">
        <v>96</v>
      </c>
      <c r="N34344" s="34">
        <v>100</v>
      </c>
      <c r="O34344" s="34">
        <v>92</v>
      </c>
      <c r="P34344" s="34">
        <v>89</v>
      </c>
      <c r="Q34344" s="34">
        <v>103</v>
      </c>
      <c r="R34344" s="34">
        <v>117</v>
      </c>
      <c r="S34344" s="34">
        <v>135</v>
      </c>
      <c r="T34344" s="34">
        <v>79</v>
      </c>
      <c r="U34344" s="34">
        <v>72</v>
      </c>
      <c r="V34344" s="34">
        <v>128</v>
      </c>
      <c r="W34344" s="34">
        <v>108</v>
      </c>
      <c r="X34344" s="34">
        <v>104</v>
      </c>
      <c r="Y34344" s="34">
        <v>92</v>
      </c>
      <c r="Z34344" s="34">
        <v>144</v>
      </c>
      <c r="AA34344" s="34">
        <v>95</v>
      </c>
      <c r="AB34344" s="34">
        <v>89</v>
      </c>
      <c r="AC34344" s="34">
        <v>182</v>
      </c>
    </row>
    <row r="34345" spans="1:29" x14ac:dyDescent="0.2">
      <c r="A34345" s="34" t="s">
        <v>94838</v>
      </c>
      <c r="B34345" s="34">
        <v>103</v>
      </c>
      <c r="C34345" s="34">
        <v>128</v>
      </c>
      <c r="D34345" s="34">
        <v>118</v>
      </c>
      <c r="E34345" s="34">
        <v>98</v>
      </c>
      <c r="F34345" s="34">
        <v>115</v>
      </c>
      <c r="G34345" s="34">
        <v>98</v>
      </c>
      <c r="H34345" s="34">
        <v>95</v>
      </c>
      <c r="I34345" s="34">
        <v>90</v>
      </c>
      <c r="J34345" s="34">
        <v>82</v>
      </c>
      <c r="K34345" s="34">
        <v>166</v>
      </c>
      <c r="L34345" s="34">
        <v>62</v>
      </c>
      <c r="M34345" s="34">
        <v>128</v>
      </c>
      <c r="N34345" s="34">
        <v>123</v>
      </c>
      <c r="O34345" s="34">
        <v>101</v>
      </c>
      <c r="P34345" s="34">
        <v>108</v>
      </c>
      <c r="Q34345" s="34">
        <v>158</v>
      </c>
      <c r="R34345" s="34">
        <v>120</v>
      </c>
      <c r="S34345" s="34">
        <v>134</v>
      </c>
      <c r="T34345" s="34">
        <v>67</v>
      </c>
      <c r="U34345" s="34">
        <v>97</v>
      </c>
      <c r="V34345" s="34">
        <v>134</v>
      </c>
      <c r="W34345" s="34">
        <v>130</v>
      </c>
      <c r="X34345" s="34">
        <v>156</v>
      </c>
      <c r="Y34345" s="34">
        <v>91</v>
      </c>
      <c r="Z34345" s="34">
        <v>122</v>
      </c>
      <c r="AA34345" s="34">
        <v>144</v>
      </c>
      <c r="AB34345" s="34">
        <v>110</v>
      </c>
      <c r="AC34345" s="34">
        <v>188</v>
      </c>
    </row>
    <row r="34346" spans="1:29" x14ac:dyDescent="0.2">
      <c r="A34346" s="34" t="s">
        <v>94839</v>
      </c>
      <c r="B34346" s="34">
        <v>116</v>
      </c>
      <c r="C34346" s="34">
        <v>162</v>
      </c>
      <c r="D34346" s="34">
        <v>177</v>
      </c>
      <c r="E34346" s="34">
        <v>192</v>
      </c>
      <c r="F34346" s="34">
        <v>126</v>
      </c>
      <c r="G34346" s="34">
        <v>115</v>
      </c>
      <c r="H34346" s="34">
        <v>86</v>
      </c>
      <c r="I34346" s="34">
        <v>179</v>
      </c>
      <c r="J34346" s="34">
        <v>76</v>
      </c>
      <c r="K34346" s="34">
        <v>152</v>
      </c>
      <c r="L34346" s="34">
        <v>68</v>
      </c>
      <c r="M34346" s="34">
        <v>129</v>
      </c>
      <c r="N34346" s="34">
        <v>82</v>
      </c>
      <c r="O34346" s="34">
        <v>135</v>
      </c>
      <c r="P34346" s="34">
        <v>82</v>
      </c>
      <c r="Q34346" s="34">
        <v>191</v>
      </c>
      <c r="R34346" s="34">
        <v>132</v>
      </c>
      <c r="S34346" s="34">
        <v>175</v>
      </c>
      <c r="T34346" s="34">
        <v>66</v>
      </c>
      <c r="U34346" s="34">
        <v>128</v>
      </c>
      <c r="V34346" s="34">
        <v>129</v>
      </c>
      <c r="W34346" s="34">
        <v>130</v>
      </c>
      <c r="X34346" s="34">
        <v>114</v>
      </c>
      <c r="Y34346" s="34">
        <v>143</v>
      </c>
      <c r="Z34346" s="34">
        <v>178</v>
      </c>
      <c r="AA34346" s="34">
        <v>183</v>
      </c>
      <c r="AB34346" s="34">
        <v>117</v>
      </c>
      <c r="AC34346" s="34">
        <v>248</v>
      </c>
    </row>
    <row r="34347" spans="1:29" x14ac:dyDescent="0.2">
      <c r="A34347" s="34" t="s">
        <v>94840</v>
      </c>
      <c r="B34347" s="34">
        <v>48</v>
      </c>
      <c r="C34347" s="34">
        <v>45</v>
      </c>
      <c r="D34347" s="34">
        <v>31</v>
      </c>
      <c r="E34347" s="34">
        <v>33</v>
      </c>
      <c r="F34347" s="34">
        <v>38</v>
      </c>
      <c r="G34347" s="34">
        <v>28</v>
      </c>
      <c r="H34347" s="34">
        <v>38</v>
      </c>
      <c r="I34347" s="34">
        <v>33</v>
      </c>
      <c r="J34347" s="34">
        <v>33</v>
      </c>
      <c r="K34347" s="34">
        <v>22</v>
      </c>
      <c r="L34347" s="34">
        <v>25</v>
      </c>
      <c r="M34347" s="34">
        <v>33</v>
      </c>
      <c r="N34347" s="34">
        <v>24</v>
      </c>
      <c r="O34347" s="34">
        <v>31</v>
      </c>
      <c r="P34347" s="34">
        <v>47</v>
      </c>
      <c r="Q34347" s="34">
        <v>50</v>
      </c>
      <c r="R34347" s="34">
        <v>59</v>
      </c>
      <c r="S34347" s="34">
        <v>50</v>
      </c>
      <c r="T34347" s="34">
        <v>17</v>
      </c>
      <c r="U34347" s="34">
        <v>41</v>
      </c>
      <c r="V34347" s="34">
        <v>42</v>
      </c>
      <c r="W34347" s="34">
        <v>20</v>
      </c>
      <c r="X34347" s="34">
        <v>41</v>
      </c>
      <c r="Y34347" s="34">
        <v>38</v>
      </c>
      <c r="Z34347" s="34">
        <v>44</v>
      </c>
      <c r="AA34347" s="34">
        <v>40</v>
      </c>
      <c r="AB34347" s="34">
        <v>38</v>
      </c>
      <c r="AC34347" s="34">
        <v>73</v>
      </c>
    </row>
    <row r="34348" spans="1:29" x14ac:dyDescent="0.2">
      <c r="A34348" s="34" t="s">
        <v>94841</v>
      </c>
      <c r="B34348" s="34">
        <v>80</v>
      </c>
      <c r="C34348" s="34">
        <v>96</v>
      </c>
      <c r="D34348" s="34">
        <v>114</v>
      </c>
      <c r="E34348" s="34">
        <v>95</v>
      </c>
      <c r="F34348" s="34">
        <v>113</v>
      </c>
      <c r="G34348" s="34">
        <v>100</v>
      </c>
      <c r="H34348" s="34">
        <v>85</v>
      </c>
      <c r="I34348" s="34">
        <v>103</v>
      </c>
      <c r="J34348" s="34">
        <v>102</v>
      </c>
      <c r="K34348" s="34">
        <v>119</v>
      </c>
      <c r="L34348" s="34">
        <v>63</v>
      </c>
      <c r="M34348" s="34">
        <v>71</v>
      </c>
      <c r="N34348" s="34">
        <v>101</v>
      </c>
      <c r="O34348" s="34">
        <v>84</v>
      </c>
      <c r="P34348" s="34">
        <v>79</v>
      </c>
      <c r="Q34348" s="34">
        <v>143</v>
      </c>
      <c r="R34348" s="34">
        <v>143</v>
      </c>
      <c r="S34348" s="34">
        <v>141</v>
      </c>
      <c r="T34348" s="34">
        <v>103</v>
      </c>
      <c r="U34348" s="34">
        <v>106</v>
      </c>
      <c r="V34348" s="34">
        <v>113</v>
      </c>
      <c r="W34348" s="34">
        <v>150</v>
      </c>
      <c r="X34348" s="34">
        <v>161</v>
      </c>
      <c r="Y34348" s="34">
        <v>103</v>
      </c>
      <c r="Z34348" s="34">
        <v>137</v>
      </c>
      <c r="AA34348" s="34">
        <v>134</v>
      </c>
      <c r="AB34348" s="34">
        <v>123</v>
      </c>
      <c r="AC34348" s="34">
        <v>164</v>
      </c>
    </row>
    <row r="34349" spans="1:29" x14ac:dyDescent="0.2">
      <c r="A34349" s="34" t="s">
        <v>94842</v>
      </c>
      <c r="B34349" s="34">
        <v>79</v>
      </c>
      <c r="C34349" s="34">
        <v>72</v>
      </c>
      <c r="D34349" s="34">
        <v>107</v>
      </c>
      <c r="E34349" s="34">
        <v>66</v>
      </c>
      <c r="F34349" s="34">
        <v>106</v>
      </c>
      <c r="G34349" s="34">
        <v>74</v>
      </c>
      <c r="H34349" s="34">
        <v>98</v>
      </c>
      <c r="I34349" s="34">
        <v>57</v>
      </c>
      <c r="J34349" s="34">
        <v>63</v>
      </c>
      <c r="K34349" s="34">
        <v>78</v>
      </c>
      <c r="L34349" s="34">
        <v>41</v>
      </c>
      <c r="M34349" s="34">
        <v>94</v>
      </c>
      <c r="N34349" s="34">
        <v>59</v>
      </c>
      <c r="O34349" s="34">
        <v>63</v>
      </c>
      <c r="P34349" s="34">
        <v>65</v>
      </c>
      <c r="Q34349" s="34">
        <v>99</v>
      </c>
      <c r="R34349" s="34">
        <v>89</v>
      </c>
      <c r="S34349" s="34">
        <v>105</v>
      </c>
      <c r="T34349" s="34">
        <v>77</v>
      </c>
      <c r="U34349" s="34">
        <v>58</v>
      </c>
      <c r="V34349" s="34">
        <v>57</v>
      </c>
      <c r="W34349" s="34">
        <v>74</v>
      </c>
      <c r="X34349" s="34">
        <v>105</v>
      </c>
      <c r="Y34349" s="34">
        <v>62</v>
      </c>
      <c r="Z34349" s="34">
        <v>117</v>
      </c>
      <c r="AA34349" s="34">
        <v>101</v>
      </c>
      <c r="AB34349" s="34">
        <v>84</v>
      </c>
      <c r="AC34349" s="34">
        <v>107</v>
      </c>
    </row>
    <row r="34350" spans="1:29" x14ac:dyDescent="0.2">
      <c r="A34350" s="34" t="s">
        <v>94843</v>
      </c>
      <c r="B34350" s="34">
        <v>301</v>
      </c>
      <c r="C34350" s="34">
        <v>215</v>
      </c>
      <c r="D34350" s="34">
        <v>335</v>
      </c>
      <c r="E34350" s="34">
        <v>228</v>
      </c>
      <c r="F34350" s="34">
        <v>307</v>
      </c>
      <c r="G34350" s="34">
        <v>230</v>
      </c>
      <c r="H34350" s="34">
        <v>257</v>
      </c>
      <c r="I34350" s="34">
        <v>244</v>
      </c>
      <c r="J34350" s="34">
        <v>247</v>
      </c>
      <c r="K34350" s="34">
        <v>254</v>
      </c>
      <c r="L34350" s="34">
        <v>169</v>
      </c>
      <c r="M34350" s="34">
        <v>227</v>
      </c>
      <c r="N34350" s="34">
        <v>276</v>
      </c>
      <c r="O34350" s="34">
        <v>184</v>
      </c>
      <c r="P34350" s="34">
        <v>258</v>
      </c>
      <c r="Q34350" s="34">
        <v>247</v>
      </c>
      <c r="R34350" s="34">
        <v>322</v>
      </c>
      <c r="S34350" s="34">
        <v>302</v>
      </c>
      <c r="T34350" s="34">
        <v>239</v>
      </c>
      <c r="U34350" s="34">
        <v>237</v>
      </c>
      <c r="V34350" s="34">
        <v>291</v>
      </c>
      <c r="W34350" s="34">
        <v>266</v>
      </c>
      <c r="X34350" s="34">
        <v>357</v>
      </c>
      <c r="Y34350" s="34">
        <v>230</v>
      </c>
      <c r="Z34350" s="34">
        <v>403</v>
      </c>
      <c r="AA34350" s="34">
        <v>280</v>
      </c>
      <c r="AB34350" s="34">
        <v>358</v>
      </c>
      <c r="AC34350" s="34">
        <v>382</v>
      </c>
    </row>
    <row r="34351" spans="1:29" x14ac:dyDescent="0.2">
      <c r="A34351" s="34" t="s">
        <v>94844</v>
      </c>
      <c r="B34351" s="34">
        <v>58</v>
      </c>
      <c r="C34351" s="34">
        <v>150</v>
      </c>
      <c r="D34351" s="34">
        <v>127</v>
      </c>
      <c r="E34351" s="34">
        <v>122</v>
      </c>
      <c r="F34351" s="34">
        <v>101</v>
      </c>
      <c r="G34351" s="34">
        <v>168</v>
      </c>
      <c r="H34351" s="34">
        <v>77</v>
      </c>
      <c r="I34351" s="34">
        <v>120</v>
      </c>
      <c r="J34351" s="34">
        <v>71</v>
      </c>
      <c r="K34351" s="34">
        <v>116</v>
      </c>
      <c r="L34351" s="34">
        <v>42</v>
      </c>
      <c r="M34351" s="34">
        <v>108</v>
      </c>
      <c r="N34351" s="34">
        <v>64</v>
      </c>
      <c r="O34351" s="34">
        <v>102</v>
      </c>
      <c r="P34351" s="34">
        <v>95</v>
      </c>
      <c r="Q34351" s="34">
        <v>124</v>
      </c>
      <c r="R34351" s="34">
        <v>77</v>
      </c>
      <c r="S34351" s="34">
        <v>190</v>
      </c>
      <c r="T34351" s="34">
        <v>71</v>
      </c>
      <c r="U34351" s="34">
        <v>79</v>
      </c>
      <c r="V34351" s="34">
        <v>104</v>
      </c>
      <c r="W34351" s="34">
        <v>88</v>
      </c>
      <c r="X34351" s="34">
        <v>123</v>
      </c>
      <c r="Y34351" s="34">
        <v>88</v>
      </c>
      <c r="Z34351" s="34">
        <v>81</v>
      </c>
      <c r="AA34351" s="34">
        <v>146</v>
      </c>
      <c r="AB34351" s="34">
        <v>82</v>
      </c>
      <c r="AC34351" s="34">
        <v>162</v>
      </c>
    </row>
    <row r="34352" spans="1:29" x14ac:dyDescent="0.2">
      <c r="A34352" s="34" t="s">
        <v>94845</v>
      </c>
      <c r="B34352" s="34">
        <v>59</v>
      </c>
      <c r="C34352" s="34">
        <v>43</v>
      </c>
      <c r="D34352" s="34">
        <v>58</v>
      </c>
      <c r="E34352" s="34">
        <v>47</v>
      </c>
      <c r="F34352" s="34">
        <v>44</v>
      </c>
      <c r="G34352" s="34">
        <v>49</v>
      </c>
      <c r="H34352" s="34">
        <v>74</v>
      </c>
      <c r="I34352" s="34">
        <v>43</v>
      </c>
      <c r="J34352" s="34">
        <v>56</v>
      </c>
      <c r="K34352" s="34">
        <v>37</v>
      </c>
      <c r="L34352" s="34">
        <v>51</v>
      </c>
      <c r="M34352" s="34">
        <v>39</v>
      </c>
      <c r="N34352" s="34">
        <v>50</v>
      </c>
      <c r="O34352" s="34">
        <v>69</v>
      </c>
      <c r="P34352" s="34">
        <v>45</v>
      </c>
      <c r="Q34352" s="34">
        <v>70</v>
      </c>
      <c r="R34352" s="34">
        <v>75</v>
      </c>
      <c r="S34352" s="34">
        <v>74</v>
      </c>
      <c r="T34352" s="34">
        <v>79</v>
      </c>
      <c r="U34352" s="34">
        <v>53</v>
      </c>
      <c r="V34352" s="34">
        <v>50</v>
      </c>
      <c r="W34352" s="34">
        <v>69</v>
      </c>
      <c r="X34352" s="34">
        <v>56</v>
      </c>
      <c r="Y34352" s="34">
        <v>75</v>
      </c>
      <c r="Z34352" s="34">
        <v>66</v>
      </c>
      <c r="AA34352" s="34">
        <v>96</v>
      </c>
      <c r="AB34352" s="34">
        <v>69</v>
      </c>
      <c r="AC34352" s="34">
        <v>81</v>
      </c>
    </row>
    <row r="34353" spans="1:29" x14ac:dyDescent="0.2">
      <c r="A34353" s="34" t="s">
        <v>94846</v>
      </c>
      <c r="B34353" s="34">
        <v>119</v>
      </c>
      <c r="C34353" s="34">
        <v>112</v>
      </c>
      <c r="D34353" s="34">
        <v>106</v>
      </c>
      <c r="E34353" s="34">
        <v>88</v>
      </c>
      <c r="F34353" s="34">
        <v>85</v>
      </c>
      <c r="G34353" s="34">
        <v>129</v>
      </c>
      <c r="H34353" s="34">
        <v>131</v>
      </c>
      <c r="I34353" s="34">
        <v>104</v>
      </c>
      <c r="J34353" s="34">
        <v>84</v>
      </c>
      <c r="K34353" s="34">
        <v>143</v>
      </c>
      <c r="L34353" s="34">
        <v>67</v>
      </c>
      <c r="M34353" s="34">
        <v>92</v>
      </c>
      <c r="N34353" s="34">
        <v>77</v>
      </c>
      <c r="O34353" s="34">
        <v>68</v>
      </c>
      <c r="P34353" s="34">
        <v>74</v>
      </c>
      <c r="Q34353" s="34">
        <v>148</v>
      </c>
      <c r="R34353" s="34">
        <v>102</v>
      </c>
      <c r="S34353" s="34">
        <v>132</v>
      </c>
      <c r="T34353" s="34">
        <v>98</v>
      </c>
      <c r="U34353" s="34">
        <v>119</v>
      </c>
      <c r="V34353" s="34">
        <v>97</v>
      </c>
      <c r="W34353" s="34">
        <v>155</v>
      </c>
      <c r="X34353" s="34">
        <v>128</v>
      </c>
      <c r="Y34353" s="34">
        <v>133</v>
      </c>
      <c r="Z34353" s="34">
        <v>109</v>
      </c>
      <c r="AA34353" s="34">
        <v>159</v>
      </c>
      <c r="AB34353" s="34">
        <v>129</v>
      </c>
      <c r="AC34353" s="34">
        <v>181</v>
      </c>
    </row>
    <row r="34354" spans="1:29" x14ac:dyDescent="0.2">
      <c r="A34354" s="34" t="s">
        <v>94847</v>
      </c>
      <c r="B34354" s="34">
        <v>32</v>
      </c>
      <c r="C34354" s="34">
        <v>45</v>
      </c>
      <c r="D34354" s="34">
        <v>75</v>
      </c>
      <c r="E34354" s="34">
        <v>72</v>
      </c>
      <c r="F34354" s="34">
        <v>66</v>
      </c>
      <c r="G34354" s="34">
        <v>59</v>
      </c>
      <c r="H34354" s="34">
        <v>46</v>
      </c>
      <c r="I34354" s="34">
        <v>49</v>
      </c>
      <c r="J34354" s="34">
        <v>43</v>
      </c>
      <c r="K34354" s="34">
        <v>67</v>
      </c>
      <c r="L34354" s="34">
        <v>40</v>
      </c>
      <c r="M34354" s="34">
        <v>53</v>
      </c>
      <c r="N34354" s="34">
        <v>32</v>
      </c>
      <c r="O34354" s="34">
        <v>47</v>
      </c>
      <c r="P34354" s="34">
        <v>36</v>
      </c>
      <c r="Q34354" s="34">
        <v>62</v>
      </c>
      <c r="R34354" s="34">
        <v>71</v>
      </c>
      <c r="S34354" s="34">
        <v>71</v>
      </c>
      <c r="T34354" s="34">
        <v>41</v>
      </c>
      <c r="U34354" s="34">
        <v>70</v>
      </c>
      <c r="V34354" s="34">
        <v>83</v>
      </c>
      <c r="W34354" s="34">
        <v>54</v>
      </c>
      <c r="X34354" s="34">
        <v>77</v>
      </c>
      <c r="Y34354" s="34">
        <v>75</v>
      </c>
      <c r="Z34354" s="34">
        <v>78</v>
      </c>
      <c r="AA34354" s="34">
        <v>75</v>
      </c>
      <c r="AB34354" s="34">
        <v>65</v>
      </c>
      <c r="AC34354" s="34">
        <v>74</v>
      </c>
    </row>
    <row r="34355" spans="1:29" x14ac:dyDescent="0.2">
      <c r="A34355" s="34" t="s">
        <v>94848</v>
      </c>
      <c r="B34355" s="34">
        <v>91</v>
      </c>
      <c r="C34355" s="34">
        <v>39</v>
      </c>
      <c r="D34355" s="34">
        <v>59</v>
      </c>
      <c r="E34355" s="34">
        <v>47</v>
      </c>
      <c r="F34355" s="34">
        <v>68</v>
      </c>
      <c r="G34355" s="34">
        <v>59</v>
      </c>
      <c r="H34355" s="34">
        <v>54</v>
      </c>
      <c r="I34355" s="34">
        <v>31</v>
      </c>
      <c r="J34355" s="34">
        <v>71</v>
      </c>
      <c r="K34355" s="34">
        <v>60</v>
      </c>
      <c r="L34355" s="34">
        <v>55</v>
      </c>
      <c r="M34355" s="34">
        <v>55</v>
      </c>
      <c r="N34355" s="34">
        <v>58</v>
      </c>
      <c r="O34355" s="34">
        <v>53</v>
      </c>
      <c r="P34355" s="34">
        <v>64</v>
      </c>
      <c r="Q34355" s="34">
        <v>63</v>
      </c>
      <c r="R34355" s="34">
        <v>97</v>
      </c>
      <c r="S34355" s="34">
        <v>43</v>
      </c>
      <c r="T34355" s="34">
        <v>73</v>
      </c>
      <c r="U34355" s="34">
        <v>57</v>
      </c>
      <c r="V34355" s="34">
        <v>37</v>
      </c>
      <c r="W34355" s="34">
        <v>78</v>
      </c>
      <c r="X34355" s="34">
        <v>73</v>
      </c>
      <c r="Y34355" s="34">
        <v>61</v>
      </c>
      <c r="Z34355" s="34">
        <v>84</v>
      </c>
      <c r="AA34355" s="34">
        <v>76</v>
      </c>
      <c r="AB34355" s="34">
        <v>67</v>
      </c>
      <c r="AC34355" s="34">
        <v>91</v>
      </c>
    </row>
    <row r="34356" spans="1:29" x14ac:dyDescent="0.2">
      <c r="A34356" s="34" t="s">
        <v>94849</v>
      </c>
      <c r="B34356" s="34">
        <v>41</v>
      </c>
      <c r="C34356" s="34">
        <v>33</v>
      </c>
      <c r="D34356" s="34">
        <v>43</v>
      </c>
      <c r="E34356" s="34">
        <v>55</v>
      </c>
      <c r="F34356" s="34">
        <v>28</v>
      </c>
      <c r="G34356" s="34">
        <v>51</v>
      </c>
      <c r="H34356" s="34">
        <v>31</v>
      </c>
      <c r="I34356" s="34">
        <v>63</v>
      </c>
      <c r="J34356" s="34">
        <v>23</v>
      </c>
      <c r="K34356" s="34">
        <v>46</v>
      </c>
      <c r="L34356" s="34">
        <v>12</v>
      </c>
      <c r="M34356" s="34">
        <v>24</v>
      </c>
      <c r="N34356" s="34">
        <v>23</v>
      </c>
      <c r="O34356" s="34">
        <v>41</v>
      </c>
      <c r="P34356" s="34">
        <v>26</v>
      </c>
      <c r="Q34356" s="34">
        <v>40</v>
      </c>
      <c r="R34356" s="34">
        <v>25</v>
      </c>
      <c r="S34356" s="34">
        <v>63</v>
      </c>
      <c r="T34356" s="34">
        <v>6</v>
      </c>
      <c r="U34356" s="34">
        <v>28</v>
      </c>
      <c r="V34356" s="34">
        <v>29</v>
      </c>
      <c r="W34356" s="34">
        <v>28</v>
      </c>
      <c r="X34356" s="34">
        <v>45</v>
      </c>
      <c r="Y34356" s="34">
        <v>22</v>
      </c>
      <c r="Z34356" s="34">
        <v>54</v>
      </c>
      <c r="AA34356" s="34">
        <v>85</v>
      </c>
      <c r="AB34356" s="34">
        <v>13</v>
      </c>
      <c r="AC34356" s="34">
        <v>60</v>
      </c>
    </row>
    <row r="34357" spans="1:29" x14ac:dyDescent="0.2">
      <c r="A34357" s="34" t="s">
        <v>94850</v>
      </c>
      <c r="B34357" s="34">
        <v>60</v>
      </c>
      <c r="C34357" s="34">
        <v>42</v>
      </c>
      <c r="D34357" s="34">
        <v>68</v>
      </c>
      <c r="E34357" s="34">
        <v>41</v>
      </c>
      <c r="F34357" s="34">
        <v>66</v>
      </c>
      <c r="G34357" s="34">
        <v>57</v>
      </c>
      <c r="H34357" s="34">
        <v>52</v>
      </c>
      <c r="I34357" s="34">
        <v>49</v>
      </c>
      <c r="J34357" s="34">
        <v>76</v>
      </c>
      <c r="K34357" s="34">
        <v>37</v>
      </c>
      <c r="L34357" s="34">
        <v>40</v>
      </c>
      <c r="M34357" s="34">
        <v>65</v>
      </c>
      <c r="N34357" s="34">
        <v>57</v>
      </c>
      <c r="O34357" s="34">
        <v>54</v>
      </c>
      <c r="P34357" s="34">
        <v>57</v>
      </c>
      <c r="Q34357" s="34">
        <v>96</v>
      </c>
      <c r="R34357" s="34">
        <v>81</v>
      </c>
      <c r="S34357" s="34">
        <v>70</v>
      </c>
      <c r="T34357" s="34">
        <v>91</v>
      </c>
      <c r="U34357" s="34">
        <v>44</v>
      </c>
      <c r="V34357" s="34">
        <v>70</v>
      </c>
      <c r="W34357" s="34">
        <v>80</v>
      </c>
      <c r="X34357" s="34">
        <v>107</v>
      </c>
      <c r="Y34357" s="34">
        <v>52</v>
      </c>
      <c r="Z34357" s="34">
        <v>61</v>
      </c>
      <c r="AA34357" s="34">
        <v>65</v>
      </c>
      <c r="AB34357" s="34">
        <v>55</v>
      </c>
      <c r="AC34357" s="34">
        <v>104</v>
      </c>
    </row>
    <row r="34358" spans="1:29" x14ac:dyDescent="0.2">
      <c r="A34358" s="34" t="s">
        <v>94851</v>
      </c>
      <c r="B34358" s="34">
        <v>53</v>
      </c>
      <c r="C34358" s="34">
        <v>47</v>
      </c>
      <c r="D34358" s="34">
        <v>38</v>
      </c>
      <c r="E34358" s="34">
        <v>27</v>
      </c>
      <c r="F34358" s="34">
        <v>61</v>
      </c>
      <c r="G34358" s="34">
        <v>54</v>
      </c>
      <c r="H34358" s="34">
        <v>59</v>
      </c>
      <c r="I34358" s="34">
        <v>40</v>
      </c>
      <c r="J34358" s="34">
        <v>31</v>
      </c>
      <c r="K34358" s="34">
        <v>38</v>
      </c>
      <c r="L34358" s="34">
        <v>39</v>
      </c>
      <c r="M34358" s="34">
        <v>44</v>
      </c>
      <c r="N34358" s="34">
        <v>50</v>
      </c>
      <c r="O34358" s="34">
        <v>41</v>
      </c>
      <c r="P34358" s="34">
        <v>35</v>
      </c>
      <c r="Q34358" s="34">
        <v>61</v>
      </c>
      <c r="R34358" s="34">
        <v>55</v>
      </c>
      <c r="S34358" s="34">
        <v>71</v>
      </c>
      <c r="T34358" s="34">
        <v>42</v>
      </c>
      <c r="U34358" s="34">
        <v>47</v>
      </c>
      <c r="V34358" s="34">
        <v>60</v>
      </c>
      <c r="W34358" s="34">
        <v>68</v>
      </c>
      <c r="X34358" s="34">
        <v>87</v>
      </c>
      <c r="Y34358" s="34">
        <v>56</v>
      </c>
      <c r="Z34358" s="34">
        <v>51</v>
      </c>
      <c r="AA34358" s="34">
        <v>58</v>
      </c>
      <c r="AB34358" s="34">
        <v>48</v>
      </c>
      <c r="AC34358" s="34">
        <v>72</v>
      </c>
    </row>
    <row r="34359" spans="1:29" x14ac:dyDescent="0.2">
      <c r="A34359" s="34" t="s">
        <v>94852</v>
      </c>
      <c r="B34359" s="34">
        <v>59</v>
      </c>
      <c r="C34359" s="34">
        <v>40</v>
      </c>
      <c r="D34359" s="34">
        <v>76</v>
      </c>
      <c r="E34359" s="34">
        <v>88</v>
      </c>
      <c r="F34359" s="34">
        <v>57</v>
      </c>
      <c r="G34359" s="34">
        <v>68</v>
      </c>
      <c r="H34359" s="34">
        <v>58</v>
      </c>
      <c r="I34359" s="34">
        <v>51</v>
      </c>
      <c r="J34359" s="34">
        <v>46</v>
      </c>
      <c r="K34359" s="34">
        <v>71</v>
      </c>
      <c r="L34359" s="34">
        <v>23</v>
      </c>
      <c r="M34359" s="34">
        <v>59</v>
      </c>
      <c r="N34359" s="34">
        <v>33</v>
      </c>
      <c r="O34359" s="34">
        <v>53</v>
      </c>
      <c r="P34359" s="34">
        <v>42</v>
      </c>
      <c r="Q34359" s="34">
        <v>79</v>
      </c>
      <c r="R34359" s="34">
        <v>58</v>
      </c>
      <c r="S34359" s="34">
        <v>86</v>
      </c>
      <c r="T34359" s="34">
        <v>37</v>
      </c>
      <c r="U34359" s="34">
        <v>37</v>
      </c>
      <c r="V34359" s="34">
        <v>72</v>
      </c>
      <c r="W34359" s="34">
        <v>59</v>
      </c>
      <c r="X34359" s="34">
        <v>63</v>
      </c>
      <c r="Y34359" s="34">
        <v>60</v>
      </c>
      <c r="Z34359" s="34">
        <v>48</v>
      </c>
      <c r="AA34359" s="34">
        <v>79</v>
      </c>
      <c r="AB34359" s="34">
        <v>50</v>
      </c>
      <c r="AC34359" s="34">
        <v>109</v>
      </c>
    </row>
    <row r="34360" spans="1:29" x14ac:dyDescent="0.2">
      <c r="A34360" s="34" t="s">
        <v>94853</v>
      </c>
      <c r="B34360" s="34">
        <v>87</v>
      </c>
      <c r="C34360" s="34">
        <v>76</v>
      </c>
      <c r="D34360" s="34">
        <v>60</v>
      </c>
      <c r="E34360" s="34">
        <v>71</v>
      </c>
      <c r="F34360" s="34">
        <v>76</v>
      </c>
      <c r="G34360" s="34">
        <v>80</v>
      </c>
      <c r="H34360" s="34">
        <v>93</v>
      </c>
      <c r="I34360" s="34">
        <v>91</v>
      </c>
      <c r="J34360" s="34">
        <v>54</v>
      </c>
      <c r="K34360" s="34">
        <v>71</v>
      </c>
      <c r="L34360" s="34">
        <v>45</v>
      </c>
      <c r="M34360" s="34">
        <v>66</v>
      </c>
      <c r="N34360" s="34">
        <v>47</v>
      </c>
      <c r="O34360" s="34">
        <v>51</v>
      </c>
      <c r="P34360" s="34">
        <v>59</v>
      </c>
      <c r="Q34360" s="34">
        <v>93</v>
      </c>
      <c r="R34360" s="34">
        <v>91</v>
      </c>
      <c r="S34360" s="34">
        <v>100</v>
      </c>
      <c r="T34360" s="34">
        <v>76</v>
      </c>
      <c r="U34360" s="34">
        <v>91</v>
      </c>
      <c r="V34360" s="34">
        <v>48</v>
      </c>
      <c r="W34360" s="34">
        <v>124</v>
      </c>
      <c r="X34360" s="34">
        <v>98</v>
      </c>
      <c r="Y34360" s="34">
        <v>95</v>
      </c>
      <c r="Z34360" s="34">
        <v>81</v>
      </c>
      <c r="AA34360" s="34">
        <v>130</v>
      </c>
      <c r="AB34360" s="34">
        <v>56</v>
      </c>
      <c r="AC34360" s="34">
        <v>94</v>
      </c>
    </row>
    <row r="34361" spans="1:29" x14ac:dyDescent="0.2">
      <c r="A34361" s="34" t="s">
        <v>94854</v>
      </c>
      <c r="B34361" s="34">
        <v>37</v>
      </c>
      <c r="C34361" s="34">
        <v>68</v>
      </c>
      <c r="D34361" s="34">
        <v>64</v>
      </c>
      <c r="E34361" s="34">
        <v>62</v>
      </c>
      <c r="F34361" s="34">
        <v>38</v>
      </c>
      <c r="G34361" s="34">
        <v>41</v>
      </c>
      <c r="H34361" s="34">
        <v>20</v>
      </c>
      <c r="I34361" s="34">
        <v>48</v>
      </c>
      <c r="J34361" s="34">
        <v>20</v>
      </c>
      <c r="K34361" s="34">
        <v>84</v>
      </c>
      <c r="L34361" s="34">
        <v>9</v>
      </c>
      <c r="M34361" s="34">
        <v>41</v>
      </c>
      <c r="N34361" s="34">
        <v>23</v>
      </c>
      <c r="O34361" s="34">
        <v>33</v>
      </c>
      <c r="P34361" s="34">
        <v>25</v>
      </c>
      <c r="Q34361" s="34">
        <v>32</v>
      </c>
      <c r="R34361" s="34">
        <v>15</v>
      </c>
      <c r="S34361" s="34">
        <v>86</v>
      </c>
      <c r="T34361" s="34">
        <v>10</v>
      </c>
      <c r="U34361" s="34">
        <v>33</v>
      </c>
      <c r="V34361" s="34">
        <v>29</v>
      </c>
      <c r="W34361" s="34">
        <v>34</v>
      </c>
      <c r="X34361" s="34">
        <v>46</v>
      </c>
      <c r="Y34361" s="34">
        <v>24</v>
      </c>
      <c r="Z34361" s="34">
        <v>45</v>
      </c>
      <c r="AA34361" s="34">
        <v>56</v>
      </c>
      <c r="AB34361" s="34">
        <v>20</v>
      </c>
      <c r="AC34361" s="34">
        <v>82</v>
      </c>
    </row>
    <row r="34362" spans="1:29" x14ac:dyDescent="0.2">
      <c r="A34362" s="34" t="s">
        <v>94855</v>
      </c>
      <c r="B34362" s="34">
        <v>194</v>
      </c>
      <c r="C34362" s="34">
        <v>233</v>
      </c>
      <c r="D34362" s="34">
        <v>312</v>
      </c>
      <c r="E34362" s="34">
        <v>243</v>
      </c>
      <c r="F34362" s="34">
        <v>248</v>
      </c>
      <c r="G34362" s="34">
        <v>224</v>
      </c>
      <c r="H34362" s="34">
        <v>215</v>
      </c>
      <c r="I34362" s="34">
        <v>225</v>
      </c>
      <c r="J34362" s="34">
        <v>193</v>
      </c>
      <c r="K34362" s="34">
        <v>246</v>
      </c>
      <c r="L34362" s="34">
        <v>128</v>
      </c>
      <c r="M34362" s="34">
        <v>189</v>
      </c>
      <c r="N34362" s="34">
        <v>234</v>
      </c>
      <c r="O34362" s="34">
        <v>209</v>
      </c>
      <c r="P34362" s="34">
        <v>207</v>
      </c>
      <c r="Q34362" s="34">
        <v>308</v>
      </c>
      <c r="R34362" s="34">
        <v>267</v>
      </c>
      <c r="S34362" s="34">
        <v>304</v>
      </c>
      <c r="T34362" s="34">
        <v>213</v>
      </c>
      <c r="U34362" s="34">
        <v>220</v>
      </c>
      <c r="V34362" s="34">
        <v>272</v>
      </c>
      <c r="W34362" s="34">
        <v>204</v>
      </c>
      <c r="X34362" s="34">
        <v>308</v>
      </c>
      <c r="Y34362" s="34">
        <v>226</v>
      </c>
      <c r="Z34362" s="34">
        <v>278</v>
      </c>
      <c r="AA34362" s="34">
        <v>279</v>
      </c>
      <c r="AB34362" s="34">
        <v>225</v>
      </c>
      <c r="AC34362" s="34">
        <v>350</v>
      </c>
    </row>
    <row r="34363" spans="1:29" x14ac:dyDescent="0.2">
      <c r="A34363" s="34" t="s">
        <v>94856</v>
      </c>
      <c r="B34363" s="34">
        <v>55</v>
      </c>
      <c r="C34363" s="34">
        <v>89</v>
      </c>
      <c r="D34363" s="34">
        <v>86</v>
      </c>
      <c r="E34363" s="34">
        <v>93</v>
      </c>
      <c r="F34363" s="34">
        <v>92</v>
      </c>
      <c r="G34363" s="34">
        <v>85</v>
      </c>
      <c r="H34363" s="34">
        <v>95</v>
      </c>
      <c r="I34363" s="34">
        <v>77</v>
      </c>
      <c r="J34363" s="34">
        <v>61</v>
      </c>
      <c r="K34363" s="34">
        <v>104</v>
      </c>
      <c r="L34363" s="34">
        <v>43</v>
      </c>
      <c r="M34363" s="34">
        <v>77</v>
      </c>
      <c r="N34363" s="34">
        <v>65</v>
      </c>
      <c r="O34363" s="34">
        <v>67</v>
      </c>
      <c r="P34363" s="34">
        <v>87</v>
      </c>
      <c r="Q34363" s="34">
        <v>106</v>
      </c>
      <c r="R34363" s="34">
        <v>92</v>
      </c>
      <c r="S34363" s="34">
        <v>99</v>
      </c>
      <c r="T34363" s="34">
        <v>54</v>
      </c>
      <c r="U34363" s="34">
        <v>92</v>
      </c>
      <c r="V34363" s="34">
        <v>81</v>
      </c>
      <c r="W34363" s="34">
        <v>105</v>
      </c>
      <c r="X34363" s="34">
        <v>111</v>
      </c>
      <c r="Y34363" s="34">
        <v>91</v>
      </c>
      <c r="Z34363" s="34">
        <v>69</v>
      </c>
      <c r="AA34363" s="34">
        <v>128</v>
      </c>
      <c r="AB34363" s="34">
        <v>71</v>
      </c>
      <c r="AC34363" s="34">
        <v>149</v>
      </c>
    </row>
    <row r="34364" spans="1:29" x14ac:dyDescent="0.2">
      <c r="A34364" s="34" t="s">
        <v>94857</v>
      </c>
      <c r="B34364" s="34">
        <v>39</v>
      </c>
      <c r="C34364" s="34">
        <v>53</v>
      </c>
      <c r="D34364" s="34">
        <v>88</v>
      </c>
      <c r="E34364" s="34">
        <v>64</v>
      </c>
      <c r="F34364" s="34">
        <v>58</v>
      </c>
      <c r="G34364" s="34">
        <v>44</v>
      </c>
      <c r="H34364" s="34">
        <v>39</v>
      </c>
      <c r="I34364" s="34">
        <v>69</v>
      </c>
      <c r="J34364" s="34">
        <v>42</v>
      </c>
      <c r="K34364" s="34">
        <v>73</v>
      </c>
      <c r="L34364" s="34">
        <v>10</v>
      </c>
      <c r="M34364" s="34">
        <v>42</v>
      </c>
      <c r="N34364" s="34">
        <v>43</v>
      </c>
      <c r="O34364" s="34">
        <v>43</v>
      </c>
      <c r="P34364" s="34">
        <v>40</v>
      </c>
      <c r="Q34364" s="34">
        <v>63</v>
      </c>
      <c r="R34364" s="34">
        <v>43</v>
      </c>
      <c r="S34364" s="34">
        <v>94</v>
      </c>
      <c r="T34364" s="34">
        <v>45</v>
      </c>
      <c r="U34364" s="34">
        <v>33</v>
      </c>
      <c r="V34364" s="34">
        <v>66</v>
      </c>
      <c r="W34364" s="34">
        <v>49</v>
      </c>
      <c r="X34364" s="34">
        <v>43</v>
      </c>
      <c r="Y34364" s="34">
        <v>52</v>
      </c>
      <c r="Z34364" s="34">
        <v>76</v>
      </c>
      <c r="AA34364" s="34">
        <v>62</v>
      </c>
      <c r="AB34364" s="34">
        <v>36</v>
      </c>
      <c r="AC34364" s="34">
        <v>60</v>
      </c>
    </row>
    <row r="34365" spans="1:29" x14ac:dyDescent="0.2">
      <c r="A34365" s="34" t="s">
        <v>94858</v>
      </c>
      <c r="B34365" s="34">
        <v>17</v>
      </c>
      <c r="C34365" s="34">
        <v>22</v>
      </c>
      <c r="D34365" s="34">
        <v>17</v>
      </c>
      <c r="E34365" s="34">
        <v>27</v>
      </c>
      <c r="F34365" s="34">
        <v>30</v>
      </c>
      <c r="G34365" s="34">
        <v>25</v>
      </c>
      <c r="H34365" s="34">
        <v>18</v>
      </c>
      <c r="I34365" s="34">
        <v>23</v>
      </c>
      <c r="J34365" s="34">
        <v>13</v>
      </c>
      <c r="K34365" s="34">
        <v>28</v>
      </c>
      <c r="L34365" s="34">
        <v>7</v>
      </c>
      <c r="M34365" s="34">
        <v>26</v>
      </c>
      <c r="N34365" s="34">
        <v>9</v>
      </c>
      <c r="O34365" s="34">
        <v>24</v>
      </c>
      <c r="P34365" s="34">
        <v>23</v>
      </c>
      <c r="Q34365" s="34">
        <v>43</v>
      </c>
      <c r="R34365" s="34">
        <v>19</v>
      </c>
      <c r="S34365" s="34">
        <v>35</v>
      </c>
      <c r="T34365" s="34">
        <v>8</v>
      </c>
      <c r="U34365" s="34">
        <v>17</v>
      </c>
      <c r="V34365" s="34">
        <v>25</v>
      </c>
      <c r="W34365" s="34">
        <v>27</v>
      </c>
      <c r="X34365" s="34">
        <v>19</v>
      </c>
      <c r="Y34365" s="34">
        <v>23</v>
      </c>
      <c r="Z34365" s="34">
        <v>18</v>
      </c>
      <c r="AA34365" s="34">
        <v>36</v>
      </c>
      <c r="AB34365" s="34">
        <v>12</v>
      </c>
      <c r="AC34365" s="34">
        <v>21</v>
      </c>
    </row>
    <row r="34366" spans="1:29" x14ac:dyDescent="0.2">
      <c r="A34366" s="34" t="s">
        <v>94859</v>
      </c>
      <c r="B34366" s="34">
        <v>108</v>
      </c>
      <c r="C34366" s="34">
        <v>76</v>
      </c>
      <c r="D34366" s="34">
        <v>52</v>
      </c>
      <c r="E34366" s="34">
        <v>99</v>
      </c>
      <c r="F34366" s="34">
        <v>43</v>
      </c>
      <c r="G34366" s="34">
        <v>81</v>
      </c>
      <c r="H34366" s="34">
        <v>57</v>
      </c>
      <c r="I34366" s="34">
        <v>53</v>
      </c>
      <c r="J34366" s="34">
        <v>38</v>
      </c>
      <c r="K34366" s="34">
        <v>74</v>
      </c>
      <c r="L34366" s="34">
        <v>28</v>
      </c>
      <c r="M34366" s="34">
        <v>46</v>
      </c>
      <c r="N34366" s="34">
        <v>25</v>
      </c>
      <c r="O34366" s="34">
        <v>58</v>
      </c>
      <c r="P34366" s="34">
        <v>25</v>
      </c>
      <c r="Q34366" s="34">
        <v>51</v>
      </c>
      <c r="R34366" s="34">
        <v>41</v>
      </c>
      <c r="S34366" s="34">
        <v>87</v>
      </c>
      <c r="T34366" s="34">
        <v>40</v>
      </c>
      <c r="U34366" s="34">
        <v>51</v>
      </c>
      <c r="V34366" s="34">
        <v>58</v>
      </c>
      <c r="W34366" s="34">
        <v>58</v>
      </c>
      <c r="X34366" s="34">
        <v>61</v>
      </c>
      <c r="Y34366" s="34">
        <v>59</v>
      </c>
      <c r="Z34366" s="34">
        <v>62</v>
      </c>
      <c r="AA34366" s="34">
        <v>96</v>
      </c>
      <c r="AB34366" s="34">
        <v>42</v>
      </c>
      <c r="AC34366" s="34">
        <v>86</v>
      </c>
    </row>
    <row r="34367" spans="1:29" x14ac:dyDescent="0.2">
      <c r="A34367" s="34" t="s">
        <v>94860</v>
      </c>
      <c r="B34367" s="34">
        <v>31</v>
      </c>
      <c r="C34367" s="34">
        <v>55</v>
      </c>
      <c r="D34367" s="34">
        <v>63</v>
      </c>
      <c r="E34367" s="34">
        <v>81</v>
      </c>
      <c r="F34367" s="34">
        <v>66</v>
      </c>
      <c r="G34367" s="34">
        <v>40</v>
      </c>
      <c r="H34367" s="34">
        <v>41</v>
      </c>
      <c r="I34367" s="34">
        <v>46</v>
      </c>
      <c r="J34367" s="34">
        <v>35</v>
      </c>
      <c r="K34367" s="34">
        <v>59</v>
      </c>
      <c r="L34367" s="34">
        <v>18</v>
      </c>
      <c r="M34367" s="34">
        <v>37</v>
      </c>
      <c r="N34367" s="34">
        <v>31</v>
      </c>
      <c r="O34367" s="34">
        <v>30</v>
      </c>
      <c r="P34367" s="34">
        <v>32</v>
      </c>
      <c r="Q34367" s="34">
        <v>61</v>
      </c>
      <c r="R34367" s="34">
        <v>31</v>
      </c>
      <c r="S34367" s="34">
        <v>70</v>
      </c>
      <c r="T34367" s="34">
        <v>12</v>
      </c>
      <c r="U34367" s="34">
        <v>39</v>
      </c>
      <c r="V34367" s="34">
        <v>40</v>
      </c>
      <c r="W34367" s="34">
        <v>49</v>
      </c>
      <c r="X34367" s="34">
        <v>37</v>
      </c>
      <c r="Y34367" s="34">
        <v>35</v>
      </c>
      <c r="Z34367" s="34">
        <v>40</v>
      </c>
      <c r="AA34367" s="34">
        <v>63</v>
      </c>
      <c r="AB34367" s="34">
        <v>25</v>
      </c>
      <c r="AC34367" s="34">
        <v>77</v>
      </c>
    </row>
    <row r="34368" spans="1:29" x14ac:dyDescent="0.2">
      <c r="A34368" s="34" t="s">
        <v>94861</v>
      </c>
      <c r="B34368" s="34">
        <v>97</v>
      </c>
      <c r="C34368" s="34">
        <v>126</v>
      </c>
      <c r="D34368" s="34">
        <v>55</v>
      </c>
      <c r="E34368" s="34">
        <v>93</v>
      </c>
      <c r="F34368" s="34">
        <v>89</v>
      </c>
      <c r="G34368" s="34">
        <v>118</v>
      </c>
      <c r="H34368" s="34">
        <v>57</v>
      </c>
      <c r="I34368" s="34">
        <v>81</v>
      </c>
      <c r="J34368" s="34">
        <v>57</v>
      </c>
      <c r="K34368" s="34">
        <v>126</v>
      </c>
      <c r="L34368" s="34">
        <v>62</v>
      </c>
      <c r="M34368" s="34">
        <v>100</v>
      </c>
      <c r="N34368" s="34">
        <v>60</v>
      </c>
      <c r="O34368" s="34">
        <v>74</v>
      </c>
      <c r="P34368" s="34">
        <v>61</v>
      </c>
      <c r="Q34368" s="34">
        <v>171</v>
      </c>
      <c r="R34368" s="34">
        <v>103</v>
      </c>
      <c r="S34368" s="34">
        <v>120</v>
      </c>
      <c r="T34368" s="34">
        <v>90</v>
      </c>
      <c r="U34368" s="34">
        <v>99</v>
      </c>
      <c r="V34368" s="34">
        <v>74</v>
      </c>
      <c r="W34368" s="34">
        <v>126</v>
      </c>
      <c r="X34368" s="34">
        <v>124</v>
      </c>
      <c r="Y34368" s="34">
        <v>127</v>
      </c>
      <c r="Z34368" s="34">
        <v>69</v>
      </c>
      <c r="AA34368" s="34">
        <v>105</v>
      </c>
      <c r="AB34368" s="34">
        <v>91</v>
      </c>
      <c r="AC34368" s="34">
        <v>157</v>
      </c>
    </row>
    <row r="34369" spans="1:29" x14ac:dyDescent="0.2">
      <c r="A34369" s="34" t="s">
        <v>94862</v>
      </c>
      <c r="B34369" s="34">
        <v>98</v>
      </c>
      <c r="C34369" s="34">
        <v>160</v>
      </c>
      <c r="D34369" s="34">
        <v>157</v>
      </c>
      <c r="E34369" s="34">
        <v>125</v>
      </c>
      <c r="F34369" s="34">
        <v>192</v>
      </c>
      <c r="G34369" s="34">
        <v>127</v>
      </c>
      <c r="H34369" s="34">
        <v>140</v>
      </c>
      <c r="I34369" s="34">
        <v>84</v>
      </c>
      <c r="J34369" s="34">
        <v>130</v>
      </c>
      <c r="K34369" s="34">
        <v>141</v>
      </c>
      <c r="L34369" s="34">
        <v>109</v>
      </c>
      <c r="M34369" s="34">
        <v>135</v>
      </c>
      <c r="N34369" s="34">
        <v>155</v>
      </c>
      <c r="O34369" s="34">
        <v>121</v>
      </c>
      <c r="P34369" s="34">
        <v>170</v>
      </c>
      <c r="Q34369" s="34">
        <v>185</v>
      </c>
      <c r="R34369" s="34">
        <v>152</v>
      </c>
      <c r="S34369" s="34">
        <v>192</v>
      </c>
      <c r="T34369" s="34">
        <v>167</v>
      </c>
      <c r="U34369" s="34">
        <v>126</v>
      </c>
      <c r="V34369" s="34">
        <v>179</v>
      </c>
      <c r="W34369" s="34">
        <v>147</v>
      </c>
      <c r="X34369" s="34">
        <v>184</v>
      </c>
      <c r="Y34369" s="34">
        <v>157</v>
      </c>
      <c r="Z34369" s="34">
        <v>180</v>
      </c>
      <c r="AA34369" s="34">
        <v>168</v>
      </c>
      <c r="AB34369" s="34">
        <v>144</v>
      </c>
      <c r="AC34369" s="34">
        <v>277</v>
      </c>
    </row>
    <row r="34370" spans="1:29" x14ac:dyDescent="0.2">
      <c r="A34370" s="34" t="s">
        <v>94863</v>
      </c>
      <c r="B34370" s="34">
        <v>137</v>
      </c>
      <c r="C34370" s="34">
        <v>167</v>
      </c>
      <c r="D34370" s="34">
        <v>201</v>
      </c>
      <c r="E34370" s="34">
        <v>176</v>
      </c>
      <c r="F34370" s="34">
        <v>171</v>
      </c>
      <c r="G34370" s="34">
        <v>204</v>
      </c>
      <c r="H34370" s="34">
        <v>156</v>
      </c>
      <c r="I34370" s="34">
        <v>166</v>
      </c>
      <c r="J34370" s="34">
        <v>137</v>
      </c>
      <c r="K34370" s="34">
        <v>250</v>
      </c>
      <c r="L34370" s="34">
        <v>128</v>
      </c>
      <c r="M34370" s="34">
        <v>175</v>
      </c>
      <c r="N34370" s="34">
        <v>160</v>
      </c>
      <c r="O34370" s="34">
        <v>201</v>
      </c>
      <c r="P34370" s="34">
        <v>202</v>
      </c>
      <c r="Q34370" s="34">
        <v>266</v>
      </c>
      <c r="R34370" s="34">
        <v>232</v>
      </c>
      <c r="S34370" s="34">
        <v>239</v>
      </c>
      <c r="T34370" s="34">
        <v>176</v>
      </c>
      <c r="U34370" s="34">
        <v>204</v>
      </c>
      <c r="V34370" s="34">
        <v>175</v>
      </c>
      <c r="W34370" s="34">
        <v>244</v>
      </c>
      <c r="X34370" s="34">
        <v>178</v>
      </c>
      <c r="Y34370" s="34">
        <v>229</v>
      </c>
      <c r="Z34370" s="34">
        <v>215</v>
      </c>
      <c r="AA34370" s="34">
        <v>261</v>
      </c>
      <c r="AB34370" s="34">
        <v>176</v>
      </c>
      <c r="AC34370" s="34">
        <v>332</v>
      </c>
    </row>
    <row r="34371" spans="1:29" x14ac:dyDescent="0.2">
      <c r="A34371" s="34" t="s">
        <v>94864</v>
      </c>
      <c r="B34371" s="34">
        <v>312</v>
      </c>
      <c r="C34371" s="34">
        <v>137</v>
      </c>
      <c r="D34371" s="34">
        <v>197</v>
      </c>
      <c r="E34371" s="34">
        <v>160</v>
      </c>
      <c r="F34371" s="34">
        <v>173</v>
      </c>
      <c r="G34371" s="34">
        <v>143</v>
      </c>
      <c r="H34371" s="34">
        <v>157</v>
      </c>
      <c r="I34371" s="34">
        <v>198</v>
      </c>
      <c r="J34371" s="34">
        <v>162</v>
      </c>
      <c r="K34371" s="34">
        <v>189</v>
      </c>
      <c r="L34371" s="34">
        <v>200</v>
      </c>
      <c r="M34371" s="34">
        <v>162</v>
      </c>
      <c r="N34371" s="34">
        <v>141</v>
      </c>
      <c r="O34371" s="34">
        <v>190</v>
      </c>
      <c r="P34371" s="34">
        <v>208</v>
      </c>
      <c r="Q34371" s="34">
        <v>277</v>
      </c>
      <c r="R34371" s="34">
        <v>271</v>
      </c>
      <c r="S34371" s="34">
        <v>214</v>
      </c>
      <c r="T34371" s="34">
        <v>304</v>
      </c>
      <c r="U34371" s="34">
        <v>171</v>
      </c>
      <c r="V34371" s="34">
        <v>220</v>
      </c>
      <c r="W34371" s="34">
        <v>358</v>
      </c>
      <c r="X34371" s="34">
        <v>239</v>
      </c>
      <c r="Y34371" s="34">
        <v>314</v>
      </c>
      <c r="Z34371" s="34">
        <v>171</v>
      </c>
      <c r="AA34371" s="34">
        <v>223</v>
      </c>
      <c r="AB34371" s="34">
        <v>245</v>
      </c>
      <c r="AC34371" s="34">
        <v>287</v>
      </c>
    </row>
    <row r="34372" spans="1:29" x14ac:dyDescent="0.2">
      <c r="A34372" s="34" t="s">
        <v>94865</v>
      </c>
      <c r="B34372" s="34">
        <v>2</v>
      </c>
      <c r="C34372" s="34">
        <v>0</v>
      </c>
      <c r="D34372" s="34">
        <v>0</v>
      </c>
      <c r="E34372" s="34">
        <v>0</v>
      </c>
      <c r="F34372" s="34">
        <v>0</v>
      </c>
      <c r="G34372" s="34">
        <v>0</v>
      </c>
      <c r="H34372" s="34">
        <v>0</v>
      </c>
      <c r="I34372" s="34">
        <v>0</v>
      </c>
      <c r="J34372" s="34">
        <v>0</v>
      </c>
      <c r="K34372" s="34">
        <v>1</v>
      </c>
      <c r="L34372" s="34">
        <v>0</v>
      </c>
      <c r="M34372" s="34">
        <v>0</v>
      </c>
      <c r="N34372" s="34">
        <v>0</v>
      </c>
      <c r="O34372" s="34">
        <v>0</v>
      </c>
      <c r="P34372" s="34">
        <v>0</v>
      </c>
      <c r="Q34372" s="34">
        <v>0</v>
      </c>
      <c r="R34372" s="34">
        <v>0</v>
      </c>
      <c r="S34372" s="34">
        <v>0</v>
      </c>
      <c r="T34372" s="34">
        <v>0</v>
      </c>
      <c r="U34372" s="34">
        <v>0</v>
      </c>
      <c r="V34372" s="34">
        <v>0</v>
      </c>
      <c r="W34372" s="34">
        <v>0</v>
      </c>
      <c r="X34372" s="34">
        <v>0</v>
      </c>
      <c r="Y34372" s="34">
        <v>0</v>
      </c>
      <c r="Z34372" s="34">
        <v>0</v>
      </c>
      <c r="AA34372" s="34">
        <v>0</v>
      </c>
      <c r="AB34372" s="34">
        <v>0</v>
      </c>
      <c r="AC34372" s="34">
        <v>0</v>
      </c>
    </row>
    <row r="34373" spans="1:29" x14ac:dyDescent="0.2">
      <c r="A34373" s="34" t="s">
        <v>94866</v>
      </c>
      <c r="B34373" s="34">
        <v>119</v>
      </c>
      <c r="C34373" s="34">
        <v>123</v>
      </c>
      <c r="D34373" s="34">
        <v>161</v>
      </c>
      <c r="E34373" s="34">
        <v>126</v>
      </c>
      <c r="F34373" s="34">
        <v>190</v>
      </c>
      <c r="G34373" s="34">
        <v>133</v>
      </c>
      <c r="H34373" s="34">
        <v>162</v>
      </c>
      <c r="I34373" s="34">
        <v>126</v>
      </c>
      <c r="J34373" s="34">
        <v>163</v>
      </c>
      <c r="K34373" s="34">
        <v>112</v>
      </c>
      <c r="L34373" s="34">
        <v>131</v>
      </c>
      <c r="M34373" s="34">
        <v>115</v>
      </c>
      <c r="N34373" s="34">
        <v>181</v>
      </c>
      <c r="O34373" s="34">
        <v>124</v>
      </c>
      <c r="P34373" s="34">
        <v>152</v>
      </c>
      <c r="Q34373" s="34">
        <v>163</v>
      </c>
      <c r="R34373" s="34">
        <v>211</v>
      </c>
      <c r="S34373" s="34">
        <v>112</v>
      </c>
      <c r="T34373" s="34">
        <v>155</v>
      </c>
      <c r="U34373" s="34">
        <v>146</v>
      </c>
      <c r="V34373" s="34">
        <v>173</v>
      </c>
      <c r="W34373" s="34">
        <v>149</v>
      </c>
      <c r="X34373" s="34">
        <v>191</v>
      </c>
      <c r="Y34373" s="34">
        <v>141</v>
      </c>
      <c r="Z34373" s="34">
        <v>210</v>
      </c>
      <c r="AA34373" s="34">
        <v>145</v>
      </c>
      <c r="AB34373" s="34">
        <v>232</v>
      </c>
      <c r="AC34373" s="34">
        <v>182</v>
      </c>
    </row>
    <row r="34374" spans="1:29" x14ac:dyDescent="0.2">
      <c r="A34374" s="34" t="s">
        <v>94867</v>
      </c>
      <c r="B34374" s="34">
        <v>81</v>
      </c>
      <c r="C34374" s="34">
        <v>49</v>
      </c>
      <c r="D34374" s="34">
        <v>89</v>
      </c>
      <c r="E34374" s="34">
        <v>78</v>
      </c>
      <c r="F34374" s="34">
        <v>70</v>
      </c>
      <c r="G34374" s="34">
        <v>48</v>
      </c>
      <c r="H34374" s="34">
        <v>95</v>
      </c>
      <c r="I34374" s="34">
        <v>56</v>
      </c>
      <c r="J34374" s="34">
        <v>75</v>
      </c>
      <c r="K34374" s="34">
        <v>47</v>
      </c>
      <c r="L34374" s="34">
        <v>77</v>
      </c>
      <c r="M34374" s="34">
        <v>75</v>
      </c>
      <c r="N34374" s="34">
        <v>85</v>
      </c>
      <c r="O34374" s="34">
        <v>56</v>
      </c>
      <c r="P34374" s="34">
        <v>70</v>
      </c>
      <c r="Q34374" s="34">
        <v>82</v>
      </c>
      <c r="R34374" s="34">
        <v>134</v>
      </c>
      <c r="S34374" s="34">
        <v>57</v>
      </c>
      <c r="T34374" s="34">
        <v>120</v>
      </c>
      <c r="U34374" s="34">
        <v>70</v>
      </c>
      <c r="V34374" s="34">
        <v>109</v>
      </c>
      <c r="W34374" s="34">
        <v>77</v>
      </c>
      <c r="X34374" s="34">
        <v>84</v>
      </c>
      <c r="Y34374" s="34">
        <v>73</v>
      </c>
      <c r="Z34374" s="34">
        <v>109</v>
      </c>
      <c r="AA34374" s="34">
        <v>63</v>
      </c>
      <c r="AB34374" s="34">
        <v>155</v>
      </c>
      <c r="AC34374" s="34">
        <v>115</v>
      </c>
    </row>
    <row r="34375" spans="1:29" x14ac:dyDescent="0.2">
      <c r="A34375" s="34" t="s">
        <v>94868</v>
      </c>
      <c r="B34375" s="34">
        <v>71</v>
      </c>
      <c r="C34375" s="34">
        <v>44</v>
      </c>
      <c r="D34375" s="34">
        <v>68</v>
      </c>
      <c r="E34375" s="34">
        <v>61</v>
      </c>
      <c r="F34375" s="34">
        <v>99</v>
      </c>
      <c r="G34375" s="34">
        <v>38</v>
      </c>
      <c r="H34375" s="34">
        <v>78</v>
      </c>
      <c r="I34375" s="34">
        <v>47</v>
      </c>
      <c r="J34375" s="34">
        <v>69</v>
      </c>
      <c r="K34375" s="34">
        <v>44</v>
      </c>
      <c r="L34375" s="34">
        <v>66</v>
      </c>
      <c r="M34375" s="34">
        <v>54</v>
      </c>
      <c r="N34375" s="34">
        <v>64</v>
      </c>
      <c r="O34375" s="34">
        <v>76</v>
      </c>
      <c r="P34375" s="34">
        <v>63</v>
      </c>
      <c r="Q34375" s="34">
        <v>66</v>
      </c>
      <c r="R34375" s="34">
        <v>109</v>
      </c>
      <c r="S34375" s="34">
        <v>79</v>
      </c>
      <c r="T34375" s="34">
        <v>88</v>
      </c>
      <c r="U34375" s="34">
        <v>56</v>
      </c>
      <c r="V34375" s="34">
        <v>78</v>
      </c>
      <c r="W34375" s="34">
        <v>37</v>
      </c>
      <c r="X34375" s="34">
        <v>108</v>
      </c>
      <c r="Y34375" s="34">
        <v>47</v>
      </c>
      <c r="Z34375" s="34">
        <v>71</v>
      </c>
      <c r="AA34375" s="34">
        <v>64</v>
      </c>
      <c r="AB34375" s="34">
        <v>78</v>
      </c>
      <c r="AC34375" s="34">
        <v>85</v>
      </c>
    </row>
    <row r="34376" spans="1:29" x14ac:dyDescent="0.2">
      <c r="A34376" s="34" t="s">
        <v>94869</v>
      </c>
      <c r="B34376" s="34">
        <v>86</v>
      </c>
      <c r="C34376" s="34">
        <v>153</v>
      </c>
      <c r="D34376" s="34">
        <v>119</v>
      </c>
      <c r="E34376" s="34">
        <v>195</v>
      </c>
      <c r="F34376" s="34">
        <v>130</v>
      </c>
      <c r="G34376" s="34">
        <v>127</v>
      </c>
      <c r="H34376" s="34">
        <v>112</v>
      </c>
      <c r="I34376" s="34">
        <v>173</v>
      </c>
      <c r="J34376" s="34">
        <v>117</v>
      </c>
      <c r="K34376" s="34">
        <v>150</v>
      </c>
      <c r="L34376" s="34">
        <v>96</v>
      </c>
      <c r="M34376" s="34">
        <v>158</v>
      </c>
      <c r="N34376" s="34">
        <v>104</v>
      </c>
      <c r="O34376" s="34">
        <v>161</v>
      </c>
      <c r="P34376" s="34">
        <v>145</v>
      </c>
      <c r="Q34376" s="34">
        <v>212</v>
      </c>
      <c r="R34376" s="34">
        <v>142</v>
      </c>
      <c r="S34376" s="34">
        <v>186</v>
      </c>
      <c r="T34376" s="34">
        <v>157</v>
      </c>
      <c r="U34376" s="34">
        <v>163</v>
      </c>
      <c r="V34376" s="34">
        <v>174</v>
      </c>
      <c r="W34376" s="34">
        <v>188</v>
      </c>
      <c r="X34376" s="34">
        <v>143</v>
      </c>
      <c r="Y34376" s="34">
        <v>167</v>
      </c>
      <c r="Z34376" s="34">
        <v>160</v>
      </c>
      <c r="AA34376" s="34">
        <v>194</v>
      </c>
      <c r="AB34376" s="34">
        <v>163</v>
      </c>
      <c r="AC34376" s="34">
        <v>273</v>
      </c>
    </row>
    <row r="34377" spans="1:29" x14ac:dyDescent="0.2">
      <c r="A34377" s="34" t="s">
        <v>94870</v>
      </c>
      <c r="B34377" s="34">
        <v>73</v>
      </c>
      <c r="C34377" s="34">
        <v>78</v>
      </c>
      <c r="D34377" s="34">
        <v>140</v>
      </c>
      <c r="E34377" s="34">
        <v>97</v>
      </c>
      <c r="F34377" s="34">
        <v>125</v>
      </c>
      <c r="G34377" s="34">
        <v>87</v>
      </c>
      <c r="H34377" s="34">
        <v>85</v>
      </c>
      <c r="I34377" s="34">
        <v>88</v>
      </c>
      <c r="J34377" s="34">
        <v>105</v>
      </c>
      <c r="K34377" s="34">
        <v>117</v>
      </c>
      <c r="L34377" s="34">
        <v>69</v>
      </c>
      <c r="M34377" s="34">
        <v>83</v>
      </c>
      <c r="N34377" s="34">
        <v>102</v>
      </c>
      <c r="O34377" s="34">
        <v>91</v>
      </c>
      <c r="P34377" s="34">
        <v>85</v>
      </c>
      <c r="Q34377" s="34">
        <v>168</v>
      </c>
      <c r="R34377" s="34">
        <v>110</v>
      </c>
      <c r="S34377" s="34">
        <v>150</v>
      </c>
      <c r="T34377" s="34">
        <v>83</v>
      </c>
      <c r="U34377" s="34">
        <v>97</v>
      </c>
      <c r="V34377" s="34">
        <v>128</v>
      </c>
      <c r="W34377" s="34">
        <v>122</v>
      </c>
      <c r="X34377" s="34">
        <v>152</v>
      </c>
      <c r="Y34377" s="34">
        <v>104</v>
      </c>
      <c r="Z34377" s="34">
        <v>128</v>
      </c>
      <c r="AA34377" s="34">
        <v>162</v>
      </c>
      <c r="AB34377" s="34">
        <v>121</v>
      </c>
      <c r="AC34377" s="34">
        <v>158</v>
      </c>
    </row>
    <row r="34378" spans="1:29" x14ac:dyDescent="0.2">
      <c r="A34378" s="34" t="s">
        <v>94871</v>
      </c>
      <c r="B34378" s="34">
        <v>34</v>
      </c>
      <c r="C34378" s="34">
        <v>44</v>
      </c>
      <c r="D34378" s="34">
        <v>43</v>
      </c>
      <c r="E34378" s="34">
        <v>19</v>
      </c>
      <c r="F34378" s="34">
        <v>27</v>
      </c>
      <c r="G34378" s="34">
        <v>28</v>
      </c>
      <c r="H34378" s="34">
        <v>26</v>
      </c>
      <c r="I34378" s="34">
        <v>21</v>
      </c>
      <c r="J34378" s="34">
        <v>32</v>
      </c>
      <c r="K34378" s="34">
        <v>17</v>
      </c>
      <c r="L34378" s="34">
        <v>23</v>
      </c>
      <c r="M34378" s="34">
        <v>26</v>
      </c>
      <c r="N34378" s="34">
        <v>22</v>
      </c>
      <c r="O34378" s="34">
        <v>34</v>
      </c>
      <c r="P34378" s="34">
        <v>33</v>
      </c>
      <c r="Q34378" s="34">
        <v>29</v>
      </c>
      <c r="R34378" s="34">
        <v>39</v>
      </c>
      <c r="S34378" s="34">
        <v>35</v>
      </c>
      <c r="T34378" s="34">
        <v>31</v>
      </c>
      <c r="U34378" s="34">
        <v>36</v>
      </c>
      <c r="V34378" s="34">
        <v>59</v>
      </c>
      <c r="W34378" s="34">
        <v>25</v>
      </c>
      <c r="X34378" s="34">
        <v>36</v>
      </c>
      <c r="Y34378" s="34">
        <v>34</v>
      </c>
      <c r="Z34378" s="34">
        <v>54</v>
      </c>
      <c r="AA34378" s="34">
        <v>46</v>
      </c>
      <c r="AB34378" s="34">
        <v>45</v>
      </c>
      <c r="AC34378" s="34">
        <v>57</v>
      </c>
    </row>
    <row r="34379" spans="1:29" x14ac:dyDescent="0.2">
      <c r="A34379" s="34" t="s">
        <v>94872</v>
      </c>
      <c r="B34379" s="34">
        <v>74</v>
      </c>
      <c r="C34379" s="34">
        <v>59</v>
      </c>
      <c r="D34379" s="34">
        <v>64</v>
      </c>
      <c r="E34379" s="34">
        <v>72</v>
      </c>
      <c r="F34379" s="34">
        <v>67</v>
      </c>
      <c r="G34379" s="34">
        <v>48</v>
      </c>
      <c r="H34379" s="34">
        <v>64</v>
      </c>
      <c r="I34379" s="34">
        <v>61</v>
      </c>
      <c r="J34379" s="34">
        <v>65</v>
      </c>
      <c r="K34379" s="34">
        <v>73</v>
      </c>
      <c r="L34379" s="34">
        <v>50</v>
      </c>
      <c r="M34379" s="34">
        <v>72</v>
      </c>
      <c r="N34379" s="34">
        <v>56</v>
      </c>
      <c r="O34379" s="34">
        <v>67</v>
      </c>
      <c r="P34379" s="34">
        <v>88</v>
      </c>
      <c r="Q34379" s="34">
        <v>78</v>
      </c>
      <c r="R34379" s="34">
        <v>89</v>
      </c>
      <c r="S34379" s="34">
        <v>72</v>
      </c>
      <c r="T34379" s="34">
        <v>67</v>
      </c>
      <c r="U34379" s="34">
        <v>63</v>
      </c>
      <c r="V34379" s="34">
        <v>80</v>
      </c>
      <c r="W34379" s="34">
        <v>99</v>
      </c>
      <c r="X34379" s="34">
        <v>136</v>
      </c>
      <c r="Y34379" s="34">
        <v>62</v>
      </c>
      <c r="Z34379" s="34">
        <v>71</v>
      </c>
      <c r="AA34379" s="34">
        <v>72</v>
      </c>
      <c r="AB34379" s="34">
        <v>96</v>
      </c>
      <c r="AC34379" s="34">
        <v>76</v>
      </c>
    </row>
    <row r="34380" spans="1:29" x14ac:dyDescent="0.2">
      <c r="A34380" s="34" t="s">
        <v>94873</v>
      </c>
      <c r="B34380" s="34">
        <v>64</v>
      </c>
      <c r="C34380" s="34">
        <v>63</v>
      </c>
      <c r="D34380" s="34">
        <v>62</v>
      </c>
      <c r="E34380" s="34">
        <v>49</v>
      </c>
      <c r="F34380" s="34">
        <v>65</v>
      </c>
      <c r="G34380" s="34">
        <v>68</v>
      </c>
      <c r="H34380" s="34">
        <v>74</v>
      </c>
      <c r="I34380" s="34">
        <v>69</v>
      </c>
      <c r="J34380" s="34">
        <v>63</v>
      </c>
      <c r="K34380" s="34">
        <v>44</v>
      </c>
      <c r="L34380" s="34">
        <v>79</v>
      </c>
      <c r="M34380" s="34">
        <v>40</v>
      </c>
      <c r="N34380" s="34">
        <v>57</v>
      </c>
      <c r="O34380" s="34">
        <v>31</v>
      </c>
      <c r="P34380" s="34">
        <v>61</v>
      </c>
      <c r="Q34380" s="34">
        <v>70</v>
      </c>
      <c r="R34380" s="34">
        <v>97</v>
      </c>
      <c r="S34380" s="34">
        <v>66</v>
      </c>
      <c r="T34380" s="34">
        <v>123</v>
      </c>
      <c r="U34380" s="34">
        <v>48</v>
      </c>
      <c r="V34380" s="34">
        <v>81</v>
      </c>
      <c r="W34380" s="34">
        <v>84</v>
      </c>
      <c r="X34380" s="34">
        <v>76</v>
      </c>
      <c r="Y34380" s="34">
        <v>91</v>
      </c>
      <c r="Z34380" s="34">
        <v>67</v>
      </c>
      <c r="AA34380" s="34">
        <v>57</v>
      </c>
      <c r="AB34380" s="34">
        <v>142</v>
      </c>
      <c r="AC34380" s="34">
        <v>111</v>
      </c>
    </row>
    <row r="34381" spans="1:29" x14ac:dyDescent="0.2">
      <c r="A34381" s="34" t="s">
        <v>94874</v>
      </c>
      <c r="B34381" s="34">
        <v>51</v>
      </c>
      <c r="C34381" s="34">
        <v>82</v>
      </c>
      <c r="D34381" s="34">
        <v>123</v>
      </c>
      <c r="E34381" s="34">
        <v>68</v>
      </c>
      <c r="F34381" s="34">
        <v>107</v>
      </c>
      <c r="G34381" s="34">
        <v>77</v>
      </c>
      <c r="H34381" s="34">
        <v>94</v>
      </c>
      <c r="I34381" s="34">
        <v>91</v>
      </c>
      <c r="J34381" s="34">
        <v>72</v>
      </c>
      <c r="K34381" s="34">
        <v>64</v>
      </c>
      <c r="L34381" s="34">
        <v>59</v>
      </c>
      <c r="M34381" s="34">
        <v>62</v>
      </c>
      <c r="N34381" s="34">
        <v>115</v>
      </c>
      <c r="O34381" s="34">
        <v>65</v>
      </c>
      <c r="P34381" s="34">
        <v>89</v>
      </c>
      <c r="Q34381" s="34">
        <v>88</v>
      </c>
      <c r="R34381" s="34">
        <v>112</v>
      </c>
      <c r="S34381" s="34">
        <v>78</v>
      </c>
      <c r="T34381" s="34">
        <v>98</v>
      </c>
      <c r="U34381" s="34">
        <v>62</v>
      </c>
      <c r="V34381" s="34">
        <v>102</v>
      </c>
      <c r="W34381" s="34">
        <v>94</v>
      </c>
      <c r="X34381" s="34">
        <v>133</v>
      </c>
      <c r="Y34381" s="34">
        <v>59</v>
      </c>
      <c r="Z34381" s="34">
        <v>143</v>
      </c>
      <c r="AA34381" s="34">
        <v>97</v>
      </c>
      <c r="AB34381" s="34">
        <v>82</v>
      </c>
      <c r="AC34381" s="34">
        <v>115</v>
      </c>
    </row>
    <row r="34382" spans="1:29" x14ac:dyDescent="0.2">
      <c r="A34382" s="34" t="s">
        <v>94875</v>
      </c>
      <c r="B34382" s="34">
        <v>144</v>
      </c>
      <c r="C34382" s="34">
        <v>152</v>
      </c>
      <c r="D34382" s="34">
        <v>221</v>
      </c>
      <c r="E34382" s="34">
        <v>179</v>
      </c>
      <c r="F34382" s="34">
        <v>191</v>
      </c>
      <c r="G34382" s="34">
        <v>233</v>
      </c>
      <c r="H34382" s="34">
        <v>235</v>
      </c>
      <c r="I34382" s="34">
        <v>164</v>
      </c>
      <c r="J34382" s="34">
        <v>175</v>
      </c>
      <c r="K34382" s="34">
        <v>160</v>
      </c>
      <c r="L34382" s="34">
        <v>135</v>
      </c>
      <c r="M34382" s="34">
        <v>180</v>
      </c>
      <c r="N34382" s="34">
        <v>184</v>
      </c>
      <c r="O34382" s="34">
        <v>176</v>
      </c>
      <c r="P34382" s="34">
        <v>178</v>
      </c>
      <c r="Q34382" s="34">
        <v>248</v>
      </c>
      <c r="R34382" s="34">
        <v>241</v>
      </c>
      <c r="S34382" s="34">
        <v>283</v>
      </c>
      <c r="T34382" s="34">
        <v>131</v>
      </c>
      <c r="U34382" s="34">
        <v>189</v>
      </c>
      <c r="V34382" s="34">
        <v>194</v>
      </c>
      <c r="W34382" s="34">
        <v>179</v>
      </c>
      <c r="X34382" s="34">
        <v>240</v>
      </c>
      <c r="Y34382" s="34">
        <v>193</v>
      </c>
      <c r="Z34382" s="34">
        <v>244</v>
      </c>
      <c r="AA34382" s="34">
        <v>243</v>
      </c>
      <c r="AB34382" s="34">
        <v>219</v>
      </c>
      <c r="AC34382" s="34">
        <v>344</v>
      </c>
    </row>
    <row r="34383" spans="1:29" x14ac:dyDescent="0.2">
      <c r="A34383" s="34" t="s">
        <v>94876</v>
      </c>
      <c r="B34383" s="34">
        <v>30</v>
      </c>
      <c r="C34383" s="34">
        <v>31</v>
      </c>
      <c r="D34383" s="34">
        <v>40</v>
      </c>
      <c r="E34383" s="34">
        <v>31</v>
      </c>
      <c r="F34383" s="34">
        <v>29</v>
      </c>
      <c r="G34383" s="34">
        <v>32</v>
      </c>
      <c r="H34383" s="34">
        <v>43</v>
      </c>
      <c r="I34383" s="34">
        <v>32</v>
      </c>
      <c r="J34383" s="34">
        <v>29</v>
      </c>
      <c r="K34383" s="34">
        <v>34</v>
      </c>
      <c r="L34383" s="34">
        <v>20</v>
      </c>
      <c r="M34383" s="34">
        <v>30</v>
      </c>
      <c r="N34383" s="34">
        <v>27</v>
      </c>
      <c r="O34383" s="34">
        <v>36</v>
      </c>
      <c r="P34383" s="34">
        <v>17</v>
      </c>
      <c r="Q34383" s="34">
        <v>26</v>
      </c>
      <c r="R34383" s="34">
        <v>33</v>
      </c>
      <c r="S34383" s="34">
        <v>58</v>
      </c>
      <c r="T34383" s="34">
        <v>18</v>
      </c>
      <c r="U34383" s="34">
        <v>32</v>
      </c>
      <c r="V34383" s="34">
        <v>47</v>
      </c>
      <c r="W34383" s="34">
        <v>38</v>
      </c>
      <c r="X34383" s="34">
        <v>52</v>
      </c>
      <c r="Y34383" s="34">
        <v>36</v>
      </c>
      <c r="Z34383" s="34">
        <v>25</v>
      </c>
      <c r="AA34383" s="34">
        <v>26</v>
      </c>
      <c r="AB34383" s="34">
        <v>49</v>
      </c>
      <c r="AC34383" s="34">
        <v>29</v>
      </c>
    </row>
    <row r="34384" spans="1:29" x14ac:dyDescent="0.2">
      <c r="A34384" s="34" t="s">
        <v>94877</v>
      </c>
      <c r="B34384" s="34">
        <v>737</v>
      </c>
      <c r="C34384" s="34">
        <v>519</v>
      </c>
      <c r="D34384" s="34">
        <v>687</v>
      </c>
      <c r="E34384" s="34">
        <v>558</v>
      </c>
      <c r="F34384" s="34">
        <v>718</v>
      </c>
      <c r="G34384" s="34">
        <v>556</v>
      </c>
      <c r="H34384" s="34">
        <v>823</v>
      </c>
      <c r="I34384" s="34">
        <v>524</v>
      </c>
      <c r="J34384" s="34">
        <v>798</v>
      </c>
      <c r="K34384" s="34">
        <v>538</v>
      </c>
      <c r="L34384" s="34">
        <v>862</v>
      </c>
      <c r="M34384" s="34">
        <v>482</v>
      </c>
      <c r="N34384" s="34">
        <v>628</v>
      </c>
      <c r="O34384" s="34">
        <v>525</v>
      </c>
      <c r="P34384" s="34">
        <v>722</v>
      </c>
      <c r="Q34384" s="34">
        <v>791</v>
      </c>
      <c r="R34384" s="34">
        <v>1122</v>
      </c>
      <c r="S34384" s="34">
        <v>748</v>
      </c>
      <c r="T34384" s="34">
        <v>1270</v>
      </c>
      <c r="U34384" s="34">
        <v>681</v>
      </c>
      <c r="V34384" s="34">
        <v>908</v>
      </c>
      <c r="W34384" s="34">
        <v>940</v>
      </c>
      <c r="X34384" s="34">
        <v>1011</v>
      </c>
      <c r="Y34384" s="34">
        <v>939</v>
      </c>
      <c r="Z34384" s="34">
        <v>903</v>
      </c>
      <c r="AA34384" s="34">
        <v>755</v>
      </c>
      <c r="AB34384" s="34">
        <v>1307</v>
      </c>
      <c r="AC34384" s="34">
        <v>935</v>
      </c>
    </row>
    <row r="34385" spans="1:29" x14ac:dyDescent="0.2">
      <c r="A34385" s="34" t="s">
        <v>94878</v>
      </c>
      <c r="B34385" s="34">
        <v>71</v>
      </c>
      <c r="C34385" s="34">
        <v>74</v>
      </c>
      <c r="D34385" s="34">
        <v>93</v>
      </c>
      <c r="E34385" s="34">
        <v>109</v>
      </c>
      <c r="F34385" s="34">
        <v>129</v>
      </c>
      <c r="G34385" s="34">
        <v>70</v>
      </c>
      <c r="H34385" s="34">
        <v>107</v>
      </c>
      <c r="I34385" s="34">
        <v>78</v>
      </c>
      <c r="J34385" s="34">
        <v>83</v>
      </c>
      <c r="K34385" s="34">
        <v>61</v>
      </c>
      <c r="L34385" s="34">
        <v>63</v>
      </c>
      <c r="M34385" s="34">
        <v>56</v>
      </c>
      <c r="N34385" s="34">
        <v>108</v>
      </c>
      <c r="O34385" s="34">
        <v>69</v>
      </c>
      <c r="P34385" s="34">
        <v>77</v>
      </c>
      <c r="Q34385" s="34">
        <v>78</v>
      </c>
      <c r="R34385" s="34">
        <v>115</v>
      </c>
      <c r="S34385" s="34">
        <v>83</v>
      </c>
      <c r="T34385" s="34">
        <v>112</v>
      </c>
      <c r="U34385" s="34">
        <v>83</v>
      </c>
      <c r="V34385" s="34">
        <v>107</v>
      </c>
      <c r="W34385" s="34">
        <v>118</v>
      </c>
      <c r="X34385" s="34">
        <v>107</v>
      </c>
      <c r="Y34385" s="34">
        <v>83</v>
      </c>
      <c r="Z34385" s="34">
        <v>107</v>
      </c>
      <c r="AA34385" s="34">
        <v>101</v>
      </c>
      <c r="AB34385" s="34">
        <v>91</v>
      </c>
      <c r="AC34385" s="34">
        <v>148</v>
      </c>
    </row>
    <row r="34386" spans="1:29" x14ac:dyDescent="0.2">
      <c r="A34386" s="34" t="s">
        <v>94879</v>
      </c>
      <c r="B34386" s="34">
        <v>92</v>
      </c>
      <c r="C34386" s="34">
        <v>90</v>
      </c>
      <c r="D34386" s="34">
        <v>177</v>
      </c>
      <c r="E34386" s="34">
        <v>124</v>
      </c>
      <c r="F34386" s="34">
        <v>119</v>
      </c>
      <c r="G34386" s="34">
        <v>104</v>
      </c>
      <c r="H34386" s="34">
        <v>103</v>
      </c>
      <c r="I34386" s="34">
        <v>102</v>
      </c>
      <c r="J34386" s="34">
        <v>114</v>
      </c>
      <c r="K34386" s="34">
        <v>111</v>
      </c>
      <c r="L34386" s="34">
        <v>65</v>
      </c>
      <c r="M34386" s="34">
        <v>94</v>
      </c>
      <c r="N34386" s="34">
        <v>88</v>
      </c>
      <c r="O34386" s="34">
        <v>84</v>
      </c>
      <c r="P34386" s="34">
        <v>92</v>
      </c>
      <c r="Q34386" s="34">
        <v>102</v>
      </c>
      <c r="R34386" s="34">
        <v>136</v>
      </c>
      <c r="S34386" s="34">
        <v>105</v>
      </c>
      <c r="T34386" s="34">
        <v>98</v>
      </c>
      <c r="U34386" s="34">
        <v>103</v>
      </c>
      <c r="V34386" s="34">
        <v>122</v>
      </c>
      <c r="W34386" s="34">
        <v>98</v>
      </c>
      <c r="X34386" s="34">
        <v>181</v>
      </c>
      <c r="Y34386" s="34">
        <v>85</v>
      </c>
      <c r="Z34386" s="34">
        <v>119</v>
      </c>
      <c r="AA34386" s="34">
        <v>144</v>
      </c>
      <c r="AB34386" s="34">
        <v>112</v>
      </c>
      <c r="AC34386" s="34">
        <v>116</v>
      </c>
    </row>
    <row r="34387" spans="1:29" x14ac:dyDescent="0.2">
      <c r="A34387" s="34" t="s">
        <v>94880</v>
      </c>
      <c r="B34387" s="34">
        <v>122</v>
      </c>
      <c r="C34387" s="34">
        <v>160</v>
      </c>
      <c r="D34387" s="34">
        <v>225</v>
      </c>
      <c r="E34387" s="34">
        <v>173</v>
      </c>
      <c r="F34387" s="34">
        <v>216</v>
      </c>
      <c r="G34387" s="34">
        <v>271</v>
      </c>
      <c r="H34387" s="34">
        <v>187</v>
      </c>
      <c r="I34387" s="34">
        <v>202</v>
      </c>
      <c r="J34387" s="34">
        <v>232</v>
      </c>
      <c r="K34387" s="34">
        <v>175</v>
      </c>
      <c r="L34387" s="34">
        <v>200</v>
      </c>
      <c r="M34387" s="34">
        <v>163</v>
      </c>
      <c r="N34387" s="34">
        <v>179</v>
      </c>
      <c r="O34387" s="34">
        <v>170</v>
      </c>
      <c r="P34387" s="34">
        <v>156</v>
      </c>
      <c r="Q34387" s="34">
        <v>226</v>
      </c>
      <c r="R34387" s="34">
        <v>295</v>
      </c>
      <c r="S34387" s="34">
        <v>251</v>
      </c>
      <c r="T34387" s="34">
        <v>243</v>
      </c>
      <c r="U34387" s="34">
        <v>160</v>
      </c>
      <c r="V34387" s="34">
        <v>238</v>
      </c>
      <c r="W34387" s="34">
        <v>215</v>
      </c>
      <c r="X34387" s="34">
        <v>264</v>
      </c>
      <c r="Y34387" s="34">
        <v>244</v>
      </c>
      <c r="Z34387" s="34">
        <v>247</v>
      </c>
      <c r="AA34387" s="34">
        <v>227</v>
      </c>
      <c r="AB34387" s="34">
        <v>227</v>
      </c>
      <c r="AC34387" s="34">
        <v>303</v>
      </c>
    </row>
    <row r="34388" spans="1:29" x14ac:dyDescent="0.2">
      <c r="A34388" s="34" t="s">
        <v>94881</v>
      </c>
      <c r="B34388" s="34">
        <v>68</v>
      </c>
      <c r="C34388" s="34">
        <v>107</v>
      </c>
      <c r="D34388" s="34">
        <v>166</v>
      </c>
      <c r="E34388" s="34">
        <v>154</v>
      </c>
      <c r="F34388" s="34">
        <v>142</v>
      </c>
      <c r="G34388" s="34">
        <v>168</v>
      </c>
      <c r="H34388" s="34">
        <v>125</v>
      </c>
      <c r="I34388" s="34">
        <v>118</v>
      </c>
      <c r="J34388" s="34">
        <v>109</v>
      </c>
      <c r="K34388" s="34">
        <v>123</v>
      </c>
      <c r="L34388" s="34">
        <v>61</v>
      </c>
      <c r="M34388" s="34">
        <v>105</v>
      </c>
      <c r="N34388" s="34">
        <v>160</v>
      </c>
      <c r="O34388" s="34">
        <v>105</v>
      </c>
      <c r="P34388" s="34">
        <v>101</v>
      </c>
      <c r="Q34388" s="34">
        <v>132</v>
      </c>
      <c r="R34388" s="34">
        <v>139</v>
      </c>
      <c r="S34388" s="34">
        <v>156</v>
      </c>
      <c r="T34388" s="34">
        <v>108</v>
      </c>
      <c r="U34388" s="34">
        <v>109</v>
      </c>
      <c r="V34388" s="34">
        <v>171</v>
      </c>
      <c r="W34388" s="34">
        <v>131</v>
      </c>
      <c r="X34388" s="34">
        <v>144</v>
      </c>
      <c r="Y34388" s="34">
        <v>95</v>
      </c>
      <c r="Z34388" s="34">
        <v>159</v>
      </c>
      <c r="AA34388" s="34">
        <v>163</v>
      </c>
      <c r="AB34388" s="34">
        <v>115</v>
      </c>
      <c r="AC34388" s="34">
        <v>193</v>
      </c>
    </row>
    <row r="34389" spans="1:29" x14ac:dyDescent="0.2">
      <c r="A34389" s="34" t="s">
        <v>94882</v>
      </c>
      <c r="B34389" s="34">
        <v>94</v>
      </c>
      <c r="C34389" s="34">
        <v>155</v>
      </c>
      <c r="D34389" s="34">
        <v>236</v>
      </c>
      <c r="E34389" s="34">
        <v>172</v>
      </c>
      <c r="F34389" s="34">
        <v>215</v>
      </c>
      <c r="G34389" s="34">
        <v>248</v>
      </c>
      <c r="H34389" s="34">
        <v>195</v>
      </c>
      <c r="I34389" s="34">
        <v>141</v>
      </c>
      <c r="J34389" s="34">
        <v>180</v>
      </c>
      <c r="K34389" s="34">
        <v>148</v>
      </c>
      <c r="L34389" s="34">
        <v>108</v>
      </c>
      <c r="M34389" s="34">
        <v>118</v>
      </c>
      <c r="N34389" s="34">
        <v>168</v>
      </c>
      <c r="O34389" s="34">
        <v>126</v>
      </c>
      <c r="P34389" s="34">
        <v>186</v>
      </c>
      <c r="Q34389" s="34">
        <v>249</v>
      </c>
      <c r="R34389" s="34">
        <v>201</v>
      </c>
      <c r="S34389" s="34">
        <v>202</v>
      </c>
      <c r="T34389" s="34">
        <v>152</v>
      </c>
      <c r="U34389" s="34">
        <v>162</v>
      </c>
      <c r="V34389" s="34">
        <v>269</v>
      </c>
      <c r="W34389" s="34">
        <v>144</v>
      </c>
      <c r="X34389" s="34">
        <v>313</v>
      </c>
      <c r="Y34389" s="34">
        <v>153</v>
      </c>
      <c r="Z34389" s="34">
        <v>238</v>
      </c>
      <c r="AA34389" s="34">
        <v>228</v>
      </c>
      <c r="AB34389" s="34">
        <v>231</v>
      </c>
      <c r="AC34389" s="34">
        <v>264</v>
      </c>
    </row>
    <row r="34390" spans="1:29" x14ac:dyDescent="0.2">
      <c r="A34390" s="34" t="s">
        <v>94883</v>
      </c>
      <c r="B34390" s="34">
        <v>39</v>
      </c>
      <c r="C34390" s="34">
        <v>35</v>
      </c>
      <c r="D34390" s="34">
        <v>40</v>
      </c>
      <c r="E34390" s="34">
        <v>46</v>
      </c>
      <c r="F34390" s="34">
        <v>56</v>
      </c>
      <c r="G34390" s="34">
        <v>51</v>
      </c>
      <c r="H34390" s="34">
        <v>59</v>
      </c>
      <c r="I34390" s="34">
        <v>49</v>
      </c>
      <c r="J34390" s="34">
        <v>43</v>
      </c>
      <c r="K34390" s="34">
        <v>52</v>
      </c>
      <c r="L34390" s="34">
        <v>37</v>
      </c>
      <c r="M34390" s="34">
        <v>36</v>
      </c>
      <c r="N34390" s="34">
        <v>41</v>
      </c>
      <c r="O34390" s="34">
        <v>33</v>
      </c>
      <c r="P34390" s="34">
        <v>48</v>
      </c>
      <c r="Q34390" s="34">
        <v>61</v>
      </c>
      <c r="R34390" s="34">
        <v>70</v>
      </c>
      <c r="S34390" s="34">
        <v>41</v>
      </c>
      <c r="T34390" s="34">
        <v>74</v>
      </c>
      <c r="U34390" s="34">
        <v>48</v>
      </c>
      <c r="V34390" s="34">
        <v>67</v>
      </c>
      <c r="W34390" s="34">
        <v>63</v>
      </c>
      <c r="X34390" s="34">
        <v>64</v>
      </c>
      <c r="Y34390" s="34">
        <v>70</v>
      </c>
      <c r="Z34390" s="34">
        <v>53</v>
      </c>
      <c r="AA34390" s="34">
        <v>57</v>
      </c>
      <c r="AB34390" s="34">
        <v>72</v>
      </c>
      <c r="AC34390" s="34">
        <v>49</v>
      </c>
    </row>
    <row r="34391" spans="1:29" x14ac:dyDescent="0.2">
      <c r="A34391" s="34" t="s">
        <v>94884</v>
      </c>
      <c r="B34391" s="34">
        <v>66</v>
      </c>
      <c r="C34391" s="34">
        <v>37</v>
      </c>
      <c r="D34391" s="34">
        <v>35</v>
      </c>
      <c r="E34391" s="34">
        <v>38</v>
      </c>
      <c r="F34391" s="34">
        <v>39</v>
      </c>
      <c r="G34391" s="34">
        <v>62</v>
      </c>
      <c r="H34391" s="34">
        <v>34</v>
      </c>
      <c r="I34391" s="34">
        <v>39</v>
      </c>
      <c r="J34391" s="34">
        <v>41</v>
      </c>
      <c r="K34391" s="34">
        <v>43</v>
      </c>
      <c r="L34391" s="34">
        <v>34</v>
      </c>
      <c r="M34391" s="34">
        <v>40</v>
      </c>
      <c r="N34391" s="34">
        <v>33</v>
      </c>
      <c r="O34391" s="34">
        <v>40</v>
      </c>
      <c r="P34391" s="34">
        <v>49</v>
      </c>
      <c r="Q34391" s="34">
        <v>61</v>
      </c>
      <c r="R34391" s="34">
        <v>53</v>
      </c>
      <c r="S34391" s="34">
        <v>49</v>
      </c>
      <c r="T34391" s="34">
        <v>60</v>
      </c>
      <c r="U34391" s="34">
        <v>29</v>
      </c>
      <c r="V34391" s="34">
        <v>61</v>
      </c>
      <c r="W34391" s="34">
        <v>39</v>
      </c>
      <c r="X34391" s="34">
        <v>42</v>
      </c>
      <c r="Y34391" s="34">
        <v>58</v>
      </c>
      <c r="Z34391" s="34">
        <v>44</v>
      </c>
      <c r="AA34391" s="34">
        <v>41</v>
      </c>
      <c r="AB34391" s="34">
        <v>40</v>
      </c>
      <c r="AC34391" s="34">
        <v>56</v>
      </c>
    </row>
    <row r="34392" spans="1:29" x14ac:dyDescent="0.2">
      <c r="A34392" s="34" t="s">
        <v>94885</v>
      </c>
      <c r="B34392" s="34">
        <v>137</v>
      </c>
      <c r="C34392" s="34">
        <v>227</v>
      </c>
      <c r="D34392" s="34">
        <v>257</v>
      </c>
      <c r="E34392" s="34">
        <v>237</v>
      </c>
      <c r="F34392" s="34">
        <v>216</v>
      </c>
      <c r="G34392" s="34">
        <v>279</v>
      </c>
      <c r="H34392" s="34">
        <v>203</v>
      </c>
      <c r="I34392" s="34">
        <v>232</v>
      </c>
      <c r="J34392" s="34">
        <v>174</v>
      </c>
      <c r="K34392" s="34">
        <v>232</v>
      </c>
      <c r="L34392" s="34">
        <v>93</v>
      </c>
      <c r="M34392" s="34">
        <v>214</v>
      </c>
      <c r="N34392" s="34">
        <v>177</v>
      </c>
      <c r="O34392" s="34">
        <v>193</v>
      </c>
      <c r="P34392" s="34">
        <v>152</v>
      </c>
      <c r="Q34392" s="34">
        <v>253</v>
      </c>
      <c r="R34392" s="34">
        <v>214</v>
      </c>
      <c r="S34392" s="34">
        <v>227</v>
      </c>
      <c r="T34392" s="34">
        <v>152</v>
      </c>
      <c r="U34392" s="34">
        <v>189</v>
      </c>
      <c r="V34392" s="34">
        <v>217</v>
      </c>
      <c r="W34392" s="34">
        <v>243</v>
      </c>
      <c r="X34392" s="34">
        <v>248</v>
      </c>
      <c r="Y34392" s="34">
        <v>192</v>
      </c>
      <c r="Z34392" s="34">
        <v>247</v>
      </c>
      <c r="AA34392" s="34">
        <v>256</v>
      </c>
      <c r="AB34392" s="34">
        <v>184</v>
      </c>
      <c r="AC34392" s="34">
        <v>358</v>
      </c>
    </row>
    <row r="34393" spans="1:29" x14ac:dyDescent="0.2">
      <c r="A34393" s="34" t="s">
        <v>94886</v>
      </c>
      <c r="B34393" s="34">
        <v>19</v>
      </c>
      <c r="C34393" s="34">
        <v>52</v>
      </c>
      <c r="D34393" s="34">
        <v>36</v>
      </c>
      <c r="E34393" s="34">
        <v>73</v>
      </c>
      <c r="F34393" s="34">
        <v>40</v>
      </c>
      <c r="G34393" s="34">
        <v>72</v>
      </c>
      <c r="H34393" s="34">
        <v>36</v>
      </c>
      <c r="I34393" s="34">
        <v>42</v>
      </c>
      <c r="J34393" s="34">
        <v>32</v>
      </c>
      <c r="K34393" s="34">
        <v>59</v>
      </c>
      <c r="L34393" s="34">
        <v>23</v>
      </c>
      <c r="M34393" s="34">
        <v>40</v>
      </c>
      <c r="N34393" s="34">
        <v>33</v>
      </c>
      <c r="O34393" s="34">
        <v>45</v>
      </c>
      <c r="P34393" s="34">
        <v>26</v>
      </c>
      <c r="Q34393" s="34">
        <v>88</v>
      </c>
      <c r="R34393" s="34">
        <v>44</v>
      </c>
      <c r="S34393" s="34">
        <v>50</v>
      </c>
      <c r="T34393" s="34">
        <v>30</v>
      </c>
      <c r="U34393" s="34">
        <v>32</v>
      </c>
      <c r="V34393" s="34">
        <v>34</v>
      </c>
      <c r="W34393" s="34">
        <v>76</v>
      </c>
      <c r="X34393" s="34">
        <v>61</v>
      </c>
      <c r="Y34393" s="34">
        <v>34</v>
      </c>
      <c r="Z34393" s="34">
        <v>31</v>
      </c>
      <c r="AA34393" s="34">
        <v>51</v>
      </c>
      <c r="AB34393" s="34">
        <v>34</v>
      </c>
      <c r="AC34393" s="34">
        <v>90</v>
      </c>
    </row>
    <row r="34394" spans="1:29" x14ac:dyDescent="0.2">
      <c r="A34394" s="34" t="s">
        <v>94887</v>
      </c>
      <c r="B34394" s="34">
        <v>71</v>
      </c>
      <c r="C34394" s="34">
        <v>33</v>
      </c>
      <c r="D34394" s="34">
        <v>61</v>
      </c>
      <c r="E34394" s="34">
        <v>48</v>
      </c>
      <c r="F34394" s="34">
        <v>67</v>
      </c>
      <c r="G34394" s="34">
        <v>41</v>
      </c>
      <c r="H34394" s="34">
        <v>64</v>
      </c>
      <c r="I34394" s="34">
        <v>40</v>
      </c>
      <c r="J34394" s="34">
        <v>62</v>
      </c>
      <c r="K34394" s="34">
        <v>45</v>
      </c>
      <c r="L34394" s="34">
        <v>43</v>
      </c>
      <c r="M34394" s="34">
        <v>26</v>
      </c>
      <c r="N34394" s="34">
        <v>61</v>
      </c>
      <c r="O34394" s="34">
        <v>47</v>
      </c>
      <c r="P34394" s="34">
        <v>59</v>
      </c>
      <c r="Q34394" s="34">
        <v>55</v>
      </c>
      <c r="R34394" s="34">
        <v>67</v>
      </c>
      <c r="S34394" s="34">
        <v>43</v>
      </c>
      <c r="T34394" s="34">
        <v>65</v>
      </c>
      <c r="U34394" s="34">
        <v>49</v>
      </c>
      <c r="V34394" s="34">
        <v>67</v>
      </c>
      <c r="W34394" s="34">
        <v>39</v>
      </c>
      <c r="X34394" s="34">
        <v>75</v>
      </c>
      <c r="Y34394" s="34">
        <v>64</v>
      </c>
      <c r="Z34394" s="34">
        <v>65</v>
      </c>
      <c r="AA34394" s="34">
        <v>58</v>
      </c>
      <c r="AB34394" s="34">
        <v>56</v>
      </c>
      <c r="AC34394" s="34">
        <v>85</v>
      </c>
    </row>
    <row r="34395" spans="1:29" x14ac:dyDescent="0.2">
      <c r="A34395" s="34" t="s">
        <v>94888</v>
      </c>
      <c r="B34395" s="34">
        <v>128</v>
      </c>
      <c r="C34395" s="34">
        <v>102</v>
      </c>
      <c r="D34395" s="34">
        <v>168</v>
      </c>
      <c r="E34395" s="34">
        <v>91</v>
      </c>
      <c r="F34395" s="34">
        <v>182</v>
      </c>
      <c r="G34395" s="34">
        <v>116</v>
      </c>
      <c r="H34395" s="34">
        <v>158</v>
      </c>
      <c r="I34395" s="34">
        <v>101</v>
      </c>
      <c r="J34395" s="34">
        <v>158</v>
      </c>
      <c r="K34395" s="34">
        <v>117</v>
      </c>
      <c r="L34395" s="34">
        <v>145</v>
      </c>
      <c r="M34395" s="34">
        <v>82</v>
      </c>
      <c r="N34395" s="34">
        <v>163</v>
      </c>
      <c r="O34395" s="34">
        <v>82</v>
      </c>
      <c r="P34395" s="34">
        <v>189</v>
      </c>
      <c r="Q34395" s="34">
        <v>129</v>
      </c>
      <c r="R34395" s="34">
        <v>274</v>
      </c>
      <c r="S34395" s="34">
        <v>125</v>
      </c>
      <c r="T34395" s="34">
        <v>256</v>
      </c>
      <c r="U34395" s="34">
        <v>124</v>
      </c>
      <c r="V34395" s="34">
        <v>224</v>
      </c>
      <c r="W34395" s="34">
        <v>117</v>
      </c>
      <c r="X34395" s="34">
        <v>211</v>
      </c>
      <c r="Y34395" s="34">
        <v>108</v>
      </c>
      <c r="Z34395" s="34">
        <v>139</v>
      </c>
      <c r="AA34395" s="34">
        <v>133</v>
      </c>
      <c r="AB34395" s="34">
        <v>228</v>
      </c>
      <c r="AC34395" s="34">
        <v>186</v>
      </c>
    </row>
    <row r="34396" spans="1:29" x14ac:dyDescent="0.2">
      <c r="A34396" s="34" t="s">
        <v>94889</v>
      </c>
      <c r="B34396" s="34">
        <v>60</v>
      </c>
      <c r="C34396" s="34">
        <v>94</v>
      </c>
      <c r="D34396" s="34">
        <v>61</v>
      </c>
      <c r="E34396" s="34">
        <v>82</v>
      </c>
      <c r="F34396" s="34">
        <v>56</v>
      </c>
      <c r="G34396" s="34">
        <v>99</v>
      </c>
      <c r="H34396" s="34">
        <v>59</v>
      </c>
      <c r="I34396" s="34">
        <v>73</v>
      </c>
      <c r="J34396" s="34">
        <v>63</v>
      </c>
      <c r="K34396" s="34">
        <v>107</v>
      </c>
      <c r="L34396" s="34">
        <v>69</v>
      </c>
      <c r="M34396" s="34">
        <v>90</v>
      </c>
      <c r="N34396" s="34">
        <v>60</v>
      </c>
      <c r="O34396" s="34">
        <v>81</v>
      </c>
      <c r="P34396" s="34">
        <v>68</v>
      </c>
      <c r="Q34396" s="34">
        <v>115</v>
      </c>
      <c r="R34396" s="34">
        <v>90</v>
      </c>
      <c r="S34396" s="34">
        <v>95</v>
      </c>
      <c r="T34396" s="34">
        <v>69</v>
      </c>
      <c r="U34396" s="34">
        <v>77</v>
      </c>
      <c r="V34396" s="34">
        <v>73</v>
      </c>
      <c r="W34396" s="34">
        <v>70</v>
      </c>
      <c r="X34396" s="34">
        <v>88</v>
      </c>
      <c r="Y34396" s="34">
        <v>76</v>
      </c>
      <c r="Z34396" s="34">
        <v>67</v>
      </c>
      <c r="AA34396" s="34">
        <v>90</v>
      </c>
      <c r="AB34396" s="34">
        <v>75</v>
      </c>
      <c r="AC34396" s="34">
        <v>140</v>
      </c>
    </row>
    <row r="34397" spans="1:29" x14ac:dyDescent="0.2">
      <c r="A34397" s="34" t="s">
        <v>94890</v>
      </c>
      <c r="B34397" s="34">
        <v>63</v>
      </c>
      <c r="C34397" s="34">
        <v>86</v>
      </c>
      <c r="D34397" s="34">
        <v>80</v>
      </c>
      <c r="E34397" s="34">
        <v>119</v>
      </c>
      <c r="F34397" s="34">
        <v>56</v>
      </c>
      <c r="G34397" s="34">
        <v>98</v>
      </c>
      <c r="H34397" s="34">
        <v>53</v>
      </c>
      <c r="I34397" s="34">
        <v>85</v>
      </c>
      <c r="J34397" s="34">
        <v>49</v>
      </c>
      <c r="K34397" s="34">
        <v>50</v>
      </c>
      <c r="L34397" s="34">
        <v>41</v>
      </c>
      <c r="M34397" s="34">
        <v>66</v>
      </c>
      <c r="N34397" s="34">
        <v>60</v>
      </c>
      <c r="O34397" s="34">
        <v>75</v>
      </c>
      <c r="P34397" s="34">
        <v>61</v>
      </c>
      <c r="Q34397" s="34">
        <v>119</v>
      </c>
      <c r="R34397" s="34">
        <v>65</v>
      </c>
      <c r="S34397" s="34">
        <v>94</v>
      </c>
      <c r="T34397" s="34">
        <v>82</v>
      </c>
      <c r="U34397" s="34">
        <v>78</v>
      </c>
      <c r="V34397" s="34">
        <v>69</v>
      </c>
      <c r="W34397" s="34">
        <v>93</v>
      </c>
      <c r="X34397" s="34">
        <v>87</v>
      </c>
      <c r="Y34397" s="34">
        <v>72</v>
      </c>
      <c r="Z34397" s="34">
        <v>88</v>
      </c>
      <c r="AA34397" s="34">
        <v>82</v>
      </c>
      <c r="AB34397" s="34">
        <v>72</v>
      </c>
      <c r="AC34397" s="34">
        <v>90</v>
      </c>
    </row>
    <row r="34398" spans="1:29" x14ac:dyDescent="0.2">
      <c r="A34398" s="34" t="s">
        <v>94891</v>
      </c>
      <c r="B34398" s="34">
        <v>126</v>
      </c>
      <c r="C34398" s="34">
        <v>105</v>
      </c>
      <c r="D34398" s="34">
        <v>169</v>
      </c>
      <c r="E34398" s="34">
        <v>129</v>
      </c>
      <c r="F34398" s="34">
        <v>156</v>
      </c>
      <c r="G34398" s="34">
        <v>138</v>
      </c>
      <c r="H34398" s="34">
        <v>139</v>
      </c>
      <c r="I34398" s="34">
        <v>128</v>
      </c>
      <c r="J34398" s="34">
        <v>176</v>
      </c>
      <c r="K34398" s="34">
        <v>122</v>
      </c>
      <c r="L34398" s="34">
        <v>162</v>
      </c>
      <c r="M34398" s="34">
        <v>106</v>
      </c>
      <c r="N34398" s="34">
        <v>132</v>
      </c>
      <c r="O34398" s="34">
        <v>121</v>
      </c>
      <c r="P34398" s="34">
        <v>180</v>
      </c>
      <c r="Q34398" s="34">
        <v>179</v>
      </c>
      <c r="R34398" s="34">
        <v>235</v>
      </c>
      <c r="S34398" s="34">
        <v>157</v>
      </c>
      <c r="T34398" s="34">
        <v>188</v>
      </c>
      <c r="U34398" s="34">
        <v>113</v>
      </c>
      <c r="V34398" s="34">
        <v>159</v>
      </c>
      <c r="W34398" s="34">
        <v>153</v>
      </c>
      <c r="X34398" s="34">
        <v>264</v>
      </c>
      <c r="Y34398" s="34">
        <v>158</v>
      </c>
      <c r="Z34398" s="34">
        <v>210</v>
      </c>
      <c r="AA34398" s="34">
        <v>183</v>
      </c>
      <c r="AB34398" s="34">
        <v>254</v>
      </c>
      <c r="AC34398" s="34">
        <v>207</v>
      </c>
    </row>
    <row r="34399" spans="1:29" x14ac:dyDescent="0.2">
      <c r="A34399" s="34" t="s">
        <v>94892</v>
      </c>
      <c r="B34399" s="34">
        <v>66</v>
      </c>
      <c r="C34399" s="34">
        <v>104</v>
      </c>
      <c r="D34399" s="34">
        <v>105</v>
      </c>
      <c r="E34399" s="34">
        <v>94</v>
      </c>
      <c r="F34399" s="34">
        <v>107</v>
      </c>
      <c r="G34399" s="34">
        <v>164</v>
      </c>
      <c r="H34399" s="34">
        <v>101</v>
      </c>
      <c r="I34399" s="34">
        <v>107</v>
      </c>
      <c r="J34399" s="34">
        <v>81</v>
      </c>
      <c r="K34399" s="34">
        <v>111</v>
      </c>
      <c r="L34399" s="34">
        <v>49</v>
      </c>
      <c r="M34399" s="34">
        <v>67</v>
      </c>
      <c r="N34399" s="34">
        <v>81</v>
      </c>
      <c r="O34399" s="34">
        <v>100</v>
      </c>
      <c r="P34399" s="34">
        <v>102</v>
      </c>
      <c r="Q34399" s="34">
        <v>118</v>
      </c>
      <c r="R34399" s="34">
        <v>139</v>
      </c>
      <c r="S34399" s="34">
        <v>133</v>
      </c>
      <c r="T34399" s="34">
        <v>90</v>
      </c>
      <c r="U34399" s="34">
        <v>129</v>
      </c>
      <c r="V34399" s="34">
        <v>135</v>
      </c>
      <c r="W34399" s="34">
        <v>100</v>
      </c>
      <c r="X34399" s="34">
        <v>106</v>
      </c>
      <c r="Y34399" s="34">
        <v>100</v>
      </c>
      <c r="Z34399" s="34">
        <v>82</v>
      </c>
      <c r="AA34399" s="34">
        <v>124</v>
      </c>
      <c r="AB34399" s="34">
        <v>116</v>
      </c>
      <c r="AC34399" s="34">
        <v>182</v>
      </c>
    </row>
    <row r="34400" spans="1:29" x14ac:dyDescent="0.2">
      <c r="A34400" s="34" t="s">
        <v>94893</v>
      </c>
      <c r="B34400" s="34">
        <v>83</v>
      </c>
      <c r="C34400" s="34">
        <v>79</v>
      </c>
      <c r="D34400" s="34">
        <v>117</v>
      </c>
      <c r="E34400" s="34">
        <v>91</v>
      </c>
      <c r="F34400" s="34">
        <v>101</v>
      </c>
      <c r="G34400" s="34">
        <v>74</v>
      </c>
      <c r="H34400" s="34">
        <v>90</v>
      </c>
      <c r="I34400" s="34">
        <v>58</v>
      </c>
      <c r="J34400" s="34">
        <v>63</v>
      </c>
      <c r="K34400" s="34">
        <v>70</v>
      </c>
      <c r="L34400" s="34">
        <v>67</v>
      </c>
      <c r="M34400" s="34">
        <v>54</v>
      </c>
      <c r="N34400" s="34">
        <v>73</v>
      </c>
      <c r="O34400" s="34">
        <v>49</v>
      </c>
      <c r="P34400" s="34">
        <v>97</v>
      </c>
      <c r="Q34400" s="34">
        <v>105</v>
      </c>
      <c r="R34400" s="34">
        <v>100</v>
      </c>
      <c r="S34400" s="34">
        <v>76</v>
      </c>
      <c r="T34400" s="34">
        <v>108</v>
      </c>
      <c r="U34400" s="34">
        <v>122</v>
      </c>
      <c r="V34400" s="34">
        <v>97</v>
      </c>
      <c r="W34400" s="34">
        <v>79</v>
      </c>
      <c r="X34400" s="34">
        <v>154</v>
      </c>
      <c r="Y34400" s="34">
        <v>83</v>
      </c>
      <c r="Z34400" s="34">
        <v>121</v>
      </c>
      <c r="AA34400" s="34">
        <v>86</v>
      </c>
      <c r="AB34400" s="34">
        <v>87</v>
      </c>
      <c r="AC34400" s="34">
        <v>122</v>
      </c>
    </row>
    <row r="34401" spans="1:29" x14ac:dyDescent="0.2">
      <c r="A34401" s="34" t="s">
        <v>94894</v>
      </c>
      <c r="B34401" s="34">
        <v>62</v>
      </c>
      <c r="C34401" s="34">
        <v>90</v>
      </c>
      <c r="D34401" s="34">
        <v>125</v>
      </c>
      <c r="E34401" s="34">
        <v>92</v>
      </c>
      <c r="F34401" s="34">
        <v>100</v>
      </c>
      <c r="G34401" s="34">
        <v>91</v>
      </c>
      <c r="H34401" s="34">
        <v>77</v>
      </c>
      <c r="I34401" s="34">
        <v>59</v>
      </c>
      <c r="J34401" s="34">
        <v>90</v>
      </c>
      <c r="K34401" s="34">
        <v>81</v>
      </c>
      <c r="L34401" s="34">
        <v>65</v>
      </c>
      <c r="M34401" s="34">
        <v>88</v>
      </c>
      <c r="N34401" s="34">
        <v>95</v>
      </c>
      <c r="O34401" s="34">
        <v>83</v>
      </c>
      <c r="P34401" s="34">
        <v>93</v>
      </c>
      <c r="Q34401" s="34">
        <v>110</v>
      </c>
      <c r="R34401" s="34">
        <v>107</v>
      </c>
      <c r="S34401" s="34">
        <v>82</v>
      </c>
      <c r="T34401" s="34">
        <v>115</v>
      </c>
      <c r="U34401" s="34">
        <v>88</v>
      </c>
      <c r="V34401" s="34">
        <v>105</v>
      </c>
      <c r="W34401" s="34">
        <v>96</v>
      </c>
      <c r="X34401" s="34">
        <v>151</v>
      </c>
      <c r="Y34401" s="34">
        <v>113</v>
      </c>
      <c r="Z34401" s="34">
        <v>113</v>
      </c>
      <c r="AA34401" s="34">
        <v>88</v>
      </c>
      <c r="AB34401" s="34">
        <v>93</v>
      </c>
      <c r="AC34401" s="34">
        <v>131</v>
      </c>
    </row>
    <row r="34402" spans="1:29" x14ac:dyDescent="0.2">
      <c r="A34402" s="34" t="s">
        <v>94895</v>
      </c>
      <c r="B34402" s="34">
        <v>76</v>
      </c>
      <c r="C34402" s="34">
        <v>53</v>
      </c>
      <c r="D34402" s="34">
        <v>73</v>
      </c>
      <c r="E34402" s="34">
        <v>54</v>
      </c>
      <c r="F34402" s="34">
        <v>67</v>
      </c>
      <c r="G34402" s="34">
        <v>68</v>
      </c>
      <c r="H34402" s="34">
        <v>79</v>
      </c>
      <c r="I34402" s="34">
        <v>43</v>
      </c>
      <c r="J34402" s="34">
        <v>68</v>
      </c>
      <c r="K34402" s="34">
        <v>50</v>
      </c>
      <c r="L34402" s="34">
        <v>84</v>
      </c>
      <c r="M34402" s="34">
        <v>60</v>
      </c>
      <c r="N34402" s="34">
        <v>57</v>
      </c>
      <c r="O34402" s="34">
        <v>49</v>
      </c>
      <c r="P34402" s="34">
        <v>79</v>
      </c>
      <c r="Q34402" s="34">
        <v>80</v>
      </c>
      <c r="R34402" s="34">
        <v>88</v>
      </c>
      <c r="S34402" s="34">
        <v>59</v>
      </c>
      <c r="T34402" s="34">
        <v>81</v>
      </c>
      <c r="U34402" s="34">
        <v>65</v>
      </c>
      <c r="V34402" s="34">
        <v>98</v>
      </c>
      <c r="W34402" s="34">
        <v>60</v>
      </c>
      <c r="X34402" s="34">
        <v>121</v>
      </c>
      <c r="Y34402" s="34">
        <v>60</v>
      </c>
      <c r="Z34402" s="34">
        <v>101</v>
      </c>
      <c r="AA34402" s="34">
        <v>62</v>
      </c>
      <c r="AB34402" s="34">
        <v>121</v>
      </c>
      <c r="AC34402" s="34">
        <v>119</v>
      </c>
    </row>
    <row r="34403" spans="1:29" x14ac:dyDescent="0.2">
      <c r="A34403" s="34" t="s">
        <v>94896</v>
      </c>
      <c r="B34403" s="34">
        <v>45</v>
      </c>
      <c r="C34403" s="34">
        <v>53</v>
      </c>
      <c r="D34403" s="34">
        <v>109</v>
      </c>
      <c r="E34403" s="34">
        <v>64</v>
      </c>
      <c r="F34403" s="34">
        <v>95</v>
      </c>
      <c r="G34403" s="34">
        <v>90</v>
      </c>
      <c r="H34403" s="34">
        <v>86</v>
      </c>
      <c r="I34403" s="34">
        <v>56</v>
      </c>
      <c r="J34403" s="34">
        <v>64</v>
      </c>
      <c r="K34403" s="34">
        <v>65</v>
      </c>
      <c r="L34403" s="34">
        <v>58</v>
      </c>
      <c r="M34403" s="34">
        <v>51</v>
      </c>
      <c r="N34403" s="34">
        <v>68</v>
      </c>
      <c r="O34403" s="34">
        <v>51</v>
      </c>
      <c r="P34403" s="34">
        <v>91</v>
      </c>
      <c r="Q34403" s="34">
        <v>50</v>
      </c>
      <c r="R34403" s="34">
        <v>99</v>
      </c>
      <c r="S34403" s="34">
        <v>54</v>
      </c>
      <c r="T34403" s="34">
        <v>75</v>
      </c>
      <c r="U34403" s="34">
        <v>50</v>
      </c>
      <c r="V34403" s="34">
        <v>97</v>
      </c>
      <c r="W34403" s="34">
        <v>45</v>
      </c>
      <c r="X34403" s="34">
        <v>91</v>
      </c>
      <c r="Y34403" s="34">
        <v>74</v>
      </c>
      <c r="Z34403" s="34">
        <v>102</v>
      </c>
      <c r="AA34403" s="34">
        <v>64</v>
      </c>
      <c r="AB34403" s="34">
        <v>113</v>
      </c>
      <c r="AC34403" s="34">
        <v>94</v>
      </c>
    </row>
    <row r="34404" spans="1:29" x14ac:dyDescent="0.2">
      <c r="A34404" s="34" t="s">
        <v>94897</v>
      </c>
      <c r="B34404" s="34">
        <v>198</v>
      </c>
      <c r="C34404" s="34">
        <v>178</v>
      </c>
      <c r="D34404" s="34">
        <v>223</v>
      </c>
      <c r="E34404" s="34">
        <v>220</v>
      </c>
      <c r="F34404" s="34">
        <v>234</v>
      </c>
      <c r="G34404" s="34">
        <v>207</v>
      </c>
      <c r="H34404" s="34">
        <v>251</v>
      </c>
      <c r="I34404" s="34">
        <v>193</v>
      </c>
      <c r="J34404" s="34">
        <v>237</v>
      </c>
      <c r="K34404" s="34">
        <v>212</v>
      </c>
      <c r="L34404" s="34">
        <v>227</v>
      </c>
      <c r="M34404" s="34">
        <v>152</v>
      </c>
      <c r="N34404" s="34">
        <v>179</v>
      </c>
      <c r="O34404" s="34">
        <v>224</v>
      </c>
      <c r="P34404" s="34">
        <v>207</v>
      </c>
      <c r="Q34404" s="34">
        <v>289</v>
      </c>
      <c r="R34404" s="34">
        <v>319</v>
      </c>
      <c r="S34404" s="34">
        <v>270</v>
      </c>
      <c r="T34404" s="34">
        <v>285</v>
      </c>
      <c r="U34404" s="34">
        <v>227</v>
      </c>
      <c r="V34404" s="34">
        <v>313</v>
      </c>
      <c r="W34404" s="34">
        <v>217</v>
      </c>
      <c r="X34404" s="34">
        <v>314</v>
      </c>
      <c r="Y34404" s="34">
        <v>296</v>
      </c>
      <c r="Z34404" s="34">
        <v>254</v>
      </c>
      <c r="AA34404" s="34">
        <v>251</v>
      </c>
      <c r="AB34404" s="34">
        <v>330</v>
      </c>
      <c r="AC34404" s="34">
        <v>354</v>
      </c>
    </row>
    <row r="34405" spans="1:29" x14ac:dyDescent="0.2">
      <c r="A34405" s="34" t="s">
        <v>94898</v>
      </c>
      <c r="B34405" s="34">
        <v>57</v>
      </c>
      <c r="C34405" s="34">
        <v>43</v>
      </c>
      <c r="D34405" s="34">
        <v>50</v>
      </c>
      <c r="E34405" s="34">
        <v>35</v>
      </c>
      <c r="F34405" s="34">
        <v>43</v>
      </c>
      <c r="G34405" s="34">
        <v>34</v>
      </c>
      <c r="H34405" s="34">
        <v>44</v>
      </c>
      <c r="I34405" s="34">
        <v>30</v>
      </c>
      <c r="J34405" s="34">
        <v>45</v>
      </c>
      <c r="K34405" s="34">
        <v>38</v>
      </c>
      <c r="L34405" s="34">
        <v>32</v>
      </c>
      <c r="M34405" s="34">
        <v>42</v>
      </c>
      <c r="N34405" s="34">
        <v>39</v>
      </c>
      <c r="O34405" s="34">
        <v>39</v>
      </c>
      <c r="P34405" s="34">
        <v>32</v>
      </c>
      <c r="Q34405" s="34">
        <v>53</v>
      </c>
      <c r="R34405" s="34">
        <v>56</v>
      </c>
      <c r="S34405" s="34">
        <v>43</v>
      </c>
      <c r="T34405" s="34">
        <v>25</v>
      </c>
      <c r="U34405" s="34">
        <v>40</v>
      </c>
      <c r="V34405" s="34">
        <v>66</v>
      </c>
      <c r="W34405" s="34">
        <v>38</v>
      </c>
      <c r="X34405" s="34">
        <v>42</v>
      </c>
      <c r="Y34405" s="34">
        <v>29</v>
      </c>
      <c r="Z34405" s="34">
        <v>59</v>
      </c>
      <c r="AA34405" s="34">
        <v>43</v>
      </c>
      <c r="AB34405" s="34">
        <v>51</v>
      </c>
      <c r="AC34405" s="34">
        <v>35</v>
      </c>
    </row>
    <row r="34406" spans="1:29" x14ac:dyDescent="0.2">
      <c r="A34406" s="34" t="s">
        <v>94899</v>
      </c>
      <c r="B34406" s="34">
        <v>76</v>
      </c>
      <c r="C34406" s="34">
        <v>73</v>
      </c>
      <c r="D34406" s="34">
        <v>59</v>
      </c>
      <c r="E34406" s="34">
        <v>59</v>
      </c>
      <c r="F34406" s="34">
        <v>66</v>
      </c>
      <c r="G34406" s="34">
        <v>56</v>
      </c>
      <c r="H34406" s="34">
        <v>73</v>
      </c>
      <c r="I34406" s="34">
        <v>84</v>
      </c>
      <c r="J34406" s="34">
        <v>77</v>
      </c>
      <c r="K34406" s="34">
        <v>62</v>
      </c>
      <c r="L34406" s="34">
        <v>68</v>
      </c>
      <c r="M34406" s="34">
        <v>69</v>
      </c>
      <c r="N34406" s="34">
        <v>82</v>
      </c>
      <c r="O34406" s="34">
        <v>46</v>
      </c>
      <c r="P34406" s="34">
        <v>70</v>
      </c>
      <c r="Q34406" s="34">
        <v>90</v>
      </c>
      <c r="R34406" s="34">
        <v>103</v>
      </c>
      <c r="S34406" s="34">
        <v>81</v>
      </c>
      <c r="T34406" s="34">
        <v>70</v>
      </c>
      <c r="U34406" s="34">
        <v>63</v>
      </c>
      <c r="V34406" s="34">
        <v>90</v>
      </c>
      <c r="W34406" s="34">
        <v>109</v>
      </c>
      <c r="X34406" s="34">
        <v>142</v>
      </c>
      <c r="Y34406" s="34">
        <v>88</v>
      </c>
      <c r="Z34406" s="34">
        <v>87</v>
      </c>
      <c r="AA34406" s="34">
        <v>106</v>
      </c>
      <c r="AB34406" s="34">
        <v>97</v>
      </c>
      <c r="AC34406" s="34">
        <v>121</v>
      </c>
    </row>
    <row r="34407" spans="1:29" x14ac:dyDescent="0.2">
      <c r="A34407" s="34" t="s">
        <v>94900</v>
      </c>
      <c r="B34407" s="34">
        <v>58</v>
      </c>
      <c r="C34407" s="34">
        <v>58</v>
      </c>
      <c r="D34407" s="34">
        <v>88</v>
      </c>
      <c r="E34407" s="34">
        <v>81</v>
      </c>
      <c r="F34407" s="34">
        <v>114</v>
      </c>
      <c r="G34407" s="34">
        <v>47</v>
      </c>
      <c r="H34407" s="34">
        <v>105</v>
      </c>
      <c r="I34407" s="34">
        <v>56</v>
      </c>
      <c r="J34407" s="34">
        <v>95</v>
      </c>
      <c r="K34407" s="34">
        <v>63</v>
      </c>
      <c r="L34407" s="34">
        <v>79</v>
      </c>
      <c r="M34407" s="34">
        <v>72</v>
      </c>
      <c r="N34407" s="34">
        <v>94</v>
      </c>
      <c r="O34407" s="34">
        <v>82</v>
      </c>
      <c r="P34407" s="34">
        <v>95</v>
      </c>
      <c r="Q34407" s="34">
        <v>99</v>
      </c>
      <c r="R34407" s="34">
        <v>120</v>
      </c>
      <c r="S34407" s="34">
        <v>92</v>
      </c>
      <c r="T34407" s="34">
        <v>94</v>
      </c>
      <c r="U34407" s="34">
        <v>97</v>
      </c>
      <c r="V34407" s="34">
        <v>137</v>
      </c>
      <c r="W34407" s="34">
        <v>91</v>
      </c>
      <c r="X34407" s="34">
        <v>162</v>
      </c>
      <c r="Y34407" s="34">
        <v>110</v>
      </c>
      <c r="Z34407" s="34">
        <v>114</v>
      </c>
      <c r="AA34407" s="34">
        <v>120</v>
      </c>
      <c r="AB34407" s="34">
        <v>134</v>
      </c>
      <c r="AC34407" s="34">
        <v>146</v>
      </c>
    </row>
    <row r="34408" spans="1:29" x14ac:dyDescent="0.2">
      <c r="A34408" s="34" t="s">
        <v>94901</v>
      </c>
      <c r="B34408" s="34">
        <v>131</v>
      </c>
      <c r="C34408" s="34">
        <v>178</v>
      </c>
      <c r="D34408" s="34">
        <v>167</v>
      </c>
      <c r="E34408" s="34">
        <v>253</v>
      </c>
      <c r="F34408" s="34">
        <v>118</v>
      </c>
      <c r="G34408" s="34">
        <v>257</v>
      </c>
      <c r="H34408" s="34">
        <v>134</v>
      </c>
      <c r="I34408" s="34">
        <v>180</v>
      </c>
      <c r="J34408" s="34">
        <v>105</v>
      </c>
      <c r="K34408" s="34">
        <v>218</v>
      </c>
      <c r="L34408" s="34">
        <v>48</v>
      </c>
      <c r="M34408" s="34">
        <v>120</v>
      </c>
      <c r="N34408" s="34">
        <v>88</v>
      </c>
      <c r="O34408" s="34">
        <v>160</v>
      </c>
      <c r="P34408" s="34">
        <v>101</v>
      </c>
      <c r="Q34408" s="34">
        <v>235</v>
      </c>
      <c r="R34408" s="34">
        <v>129</v>
      </c>
      <c r="S34408" s="34">
        <v>261</v>
      </c>
      <c r="T34408" s="34">
        <v>69</v>
      </c>
      <c r="U34408" s="34">
        <v>178</v>
      </c>
      <c r="V34408" s="34">
        <v>126</v>
      </c>
      <c r="W34408" s="34">
        <v>159</v>
      </c>
      <c r="X34408" s="34">
        <v>146</v>
      </c>
      <c r="Y34408" s="34">
        <v>147</v>
      </c>
      <c r="Z34408" s="34">
        <v>163</v>
      </c>
      <c r="AA34408" s="34">
        <v>182</v>
      </c>
      <c r="AB34408" s="34">
        <v>106</v>
      </c>
      <c r="AC34408" s="34">
        <v>384</v>
      </c>
    </row>
    <row r="34409" spans="1:29" x14ac:dyDescent="0.2">
      <c r="A34409" s="34" t="s">
        <v>94902</v>
      </c>
      <c r="B34409" s="34">
        <v>48</v>
      </c>
      <c r="C34409" s="34">
        <v>39</v>
      </c>
      <c r="D34409" s="34">
        <v>27</v>
      </c>
      <c r="E34409" s="34">
        <v>23</v>
      </c>
      <c r="F34409" s="34">
        <v>41</v>
      </c>
      <c r="G34409" s="34">
        <v>33</v>
      </c>
      <c r="H34409" s="34">
        <v>40</v>
      </c>
      <c r="I34409" s="34">
        <v>32</v>
      </c>
      <c r="J34409" s="34">
        <v>22</v>
      </c>
      <c r="K34409" s="34">
        <v>55</v>
      </c>
      <c r="L34409" s="34">
        <v>27</v>
      </c>
      <c r="M34409" s="34">
        <v>39</v>
      </c>
      <c r="N34409" s="34">
        <v>24</v>
      </c>
      <c r="O34409" s="34">
        <v>21</v>
      </c>
      <c r="P34409" s="34">
        <v>14</v>
      </c>
      <c r="Q34409" s="34">
        <v>56</v>
      </c>
      <c r="R34409" s="34">
        <v>47</v>
      </c>
      <c r="S34409" s="34">
        <v>41</v>
      </c>
      <c r="T34409" s="34">
        <v>30</v>
      </c>
      <c r="U34409" s="34">
        <v>31</v>
      </c>
      <c r="V34409" s="34">
        <v>27</v>
      </c>
      <c r="W34409" s="34">
        <v>32</v>
      </c>
      <c r="X34409" s="34">
        <v>44</v>
      </c>
      <c r="Y34409" s="34">
        <v>33</v>
      </c>
      <c r="Z34409" s="34">
        <v>30</v>
      </c>
      <c r="AA34409" s="34">
        <v>40</v>
      </c>
      <c r="AB34409" s="34">
        <v>26</v>
      </c>
      <c r="AC34409" s="34">
        <v>70</v>
      </c>
    </row>
    <row r="34410" spans="1:29" x14ac:dyDescent="0.2">
      <c r="A34410" s="34" t="s">
        <v>94903</v>
      </c>
      <c r="B34410" s="34">
        <v>97</v>
      </c>
      <c r="C34410" s="34">
        <v>186</v>
      </c>
      <c r="D34410" s="34">
        <v>138</v>
      </c>
      <c r="E34410" s="34">
        <v>161</v>
      </c>
      <c r="F34410" s="34">
        <v>165</v>
      </c>
      <c r="G34410" s="34">
        <v>211</v>
      </c>
      <c r="H34410" s="34">
        <v>152</v>
      </c>
      <c r="I34410" s="34">
        <v>164</v>
      </c>
      <c r="J34410" s="34">
        <v>136</v>
      </c>
      <c r="K34410" s="34">
        <v>247</v>
      </c>
      <c r="L34410" s="34">
        <v>128</v>
      </c>
      <c r="M34410" s="34">
        <v>150</v>
      </c>
      <c r="N34410" s="34">
        <v>114</v>
      </c>
      <c r="O34410" s="34">
        <v>141</v>
      </c>
      <c r="P34410" s="34">
        <v>123</v>
      </c>
      <c r="Q34410" s="34">
        <v>229</v>
      </c>
      <c r="R34410" s="34">
        <v>220</v>
      </c>
      <c r="S34410" s="34">
        <v>239</v>
      </c>
      <c r="T34410" s="34">
        <v>146</v>
      </c>
      <c r="U34410" s="34">
        <v>202</v>
      </c>
      <c r="V34410" s="34">
        <v>173</v>
      </c>
      <c r="W34410" s="34">
        <v>238</v>
      </c>
      <c r="X34410" s="34">
        <v>193</v>
      </c>
      <c r="Y34410" s="34">
        <v>170</v>
      </c>
      <c r="Z34410" s="34">
        <v>167</v>
      </c>
      <c r="AA34410" s="34">
        <v>247</v>
      </c>
      <c r="AB34410" s="34">
        <v>159</v>
      </c>
      <c r="AC34410" s="34">
        <v>353</v>
      </c>
    </row>
    <row r="34411" spans="1:29" x14ac:dyDescent="0.2">
      <c r="A34411" s="34" t="s">
        <v>94904</v>
      </c>
      <c r="B34411" s="34">
        <v>74</v>
      </c>
      <c r="C34411" s="34">
        <v>66</v>
      </c>
      <c r="D34411" s="34">
        <v>39</v>
      </c>
      <c r="E34411" s="34">
        <v>67</v>
      </c>
      <c r="F34411" s="34">
        <v>65</v>
      </c>
      <c r="G34411" s="34">
        <v>76</v>
      </c>
      <c r="H34411" s="34">
        <v>69</v>
      </c>
      <c r="I34411" s="34">
        <v>65</v>
      </c>
      <c r="J34411" s="34">
        <v>74</v>
      </c>
      <c r="K34411" s="34">
        <v>52</v>
      </c>
      <c r="L34411" s="34">
        <v>47</v>
      </c>
      <c r="M34411" s="34">
        <v>39</v>
      </c>
      <c r="N34411" s="34">
        <v>61</v>
      </c>
      <c r="O34411" s="34">
        <v>84</v>
      </c>
      <c r="P34411" s="34">
        <v>49</v>
      </c>
      <c r="Q34411" s="34">
        <v>60</v>
      </c>
      <c r="R34411" s="34">
        <v>87</v>
      </c>
      <c r="S34411" s="34">
        <v>53</v>
      </c>
      <c r="T34411" s="34">
        <v>71</v>
      </c>
      <c r="U34411" s="34">
        <v>74</v>
      </c>
      <c r="V34411" s="34">
        <v>88</v>
      </c>
      <c r="W34411" s="34">
        <v>47</v>
      </c>
      <c r="X34411" s="34">
        <v>81</v>
      </c>
      <c r="Y34411" s="34">
        <v>81</v>
      </c>
      <c r="Z34411" s="34">
        <v>55</v>
      </c>
      <c r="AA34411" s="34">
        <v>60</v>
      </c>
      <c r="AB34411" s="34">
        <v>75</v>
      </c>
      <c r="AC34411" s="34">
        <v>83</v>
      </c>
    </row>
    <row r="34412" spans="1:29" x14ac:dyDescent="0.2">
      <c r="A34412" s="34" t="s">
        <v>94905</v>
      </c>
      <c r="B34412" s="34">
        <v>87</v>
      </c>
      <c r="C34412" s="34">
        <v>159</v>
      </c>
      <c r="D34412" s="34">
        <v>206</v>
      </c>
      <c r="E34412" s="34">
        <v>129</v>
      </c>
      <c r="F34412" s="34">
        <v>146</v>
      </c>
      <c r="G34412" s="34">
        <v>94</v>
      </c>
      <c r="H34412" s="34">
        <v>145</v>
      </c>
      <c r="I34412" s="34">
        <v>146</v>
      </c>
      <c r="J34412" s="34">
        <v>115</v>
      </c>
      <c r="K34412" s="34">
        <v>156</v>
      </c>
      <c r="L34412" s="34">
        <v>72</v>
      </c>
      <c r="M34412" s="34">
        <v>108</v>
      </c>
      <c r="N34412" s="34">
        <v>134</v>
      </c>
      <c r="O34412" s="34">
        <v>84</v>
      </c>
      <c r="P34412" s="34">
        <v>103</v>
      </c>
      <c r="Q34412" s="34">
        <v>159</v>
      </c>
      <c r="R34412" s="34">
        <v>170</v>
      </c>
      <c r="S34412" s="34">
        <v>154</v>
      </c>
      <c r="T34412" s="34">
        <v>106</v>
      </c>
      <c r="U34412" s="34">
        <v>143</v>
      </c>
      <c r="V34412" s="34">
        <v>170</v>
      </c>
      <c r="W34412" s="34">
        <v>101</v>
      </c>
      <c r="X34412" s="34">
        <v>192</v>
      </c>
      <c r="Y34412" s="34">
        <v>138</v>
      </c>
      <c r="Z34412" s="34">
        <v>204</v>
      </c>
      <c r="AA34412" s="34">
        <v>174</v>
      </c>
      <c r="AB34412" s="34">
        <v>146</v>
      </c>
      <c r="AC34412" s="34">
        <v>232</v>
      </c>
    </row>
    <row r="34413" spans="1:29" x14ac:dyDescent="0.2">
      <c r="A34413" s="34" t="s">
        <v>94906</v>
      </c>
      <c r="B34413" s="34">
        <v>176</v>
      </c>
      <c r="C34413" s="34">
        <v>306</v>
      </c>
      <c r="D34413" s="34">
        <v>206</v>
      </c>
      <c r="E34413" s="34">
        <v>300</v>
      </c>
      <c r="F34413" s="34">
        <v>265</v>
      </c>
      <c r="G34413" s="34">
        <v>336</v>
      </c>
      <c r="H34413" s="34">
        <v>231</v>
      </c>
      <c r="I34413" s="34">
        <v>294</v>
      </c>
      <c r="J34413" s="34">
        <v>277</v>
      </c>
      <c r="K34413" s="34">
        <v>246</v>
      </c>
      <c r="L34413" s="34">
        <v>250</v>
      </c>
      <c r="M34413" s="34">
        <v>267</v>
      </c>
      <c r="N34413" s="34">
        <v>201</v>
      </c>
      <c r="O34413" s="34">
        <v>262</v>
      </c>
      <c r="P34413" s="34">
        <v>251</v>
      </c>
      <c r="Q34413" s="34">
        <v>421</v>
      </c>
      <c r="R34413" s="34">
        <v>336</v>
      </c>
      <c r="S34413" s="34">
        <v>313</v>
      </c>
      <c r="T34413" s="34">
        <v>374</v>
      </c>
      <c r="U34413" s="34">
        <v>314</v>
      </c>
      <c r="V34413" s="34">
        <v>342</v>
      </c>
      <c r="W34413" s="34">
        <v>435</v>
      </c>
      <c r="X34413" s="34">
        <v>338</v>
      </c>
      <c r="Y34413" s="34">
        <v>449</v>
      </c>
      <c r="Z34413" s="34">
        <v>301</v>
      </c>
      <c r="AA34413" s="34">
        <v>305</v>
      </c>
      <c r="AB34413" s="34">
        <v>368</v>
      </c>
      <c r="AC34413" s="34">
        <v>468</v>
      </c>
    </row>
    <row r="34414" spans="1:29" x14ac:dyDescent="0.2">
      <c r="A34414" s="34" t="s">
        <v>94907</v>
      </c>
      <c r="B34414" s="34">
        <v>133</v>
      </c>
      <c r="C34414" s="34">
        <v>191</v>
      </c>
      <c r="D34414" s="34">
        <v>223</v>
      </c>
      <c r="E34414" s="34">
        <v>195</v>
      </c>
      <c r="F34414" s="34">
        <v>247</v>
      </c>
      <c r="G34414" s="34">
        <v>216</v>
      </c>
      <c r="H34414" s="34">
        <v>208</v>
      </c>
      <c r="I34414" s="34">
        <v>252</v>
      </c>
      <c r="J34414" s="34">
        <v>228</v>
      </c>
      <c r="K34414" s="34">
        <v>216</v>
      </c>
      <c r="L34414" s="34">
        <v>220</v>
      </c>
      <c r="M34414" s="34">
        <v>196</v>
      </c>
      <c r="N34414" s="34">
        <v>156</v>
      </c>
      <c r="O34414" s="34">
        <v>187</v>
      </c>
      <c r="P34414" s="34">
        <v>168</v>
      </c>
      <c r="Q34414" s="34">
        <v>307</v>
      </c>
      <c r="R34414" s="34">
        <v>291</v>
      </c>
      <c r="S34414" s="34">
        <v>199</v>
      </c>
      <c r="T34414" s="34">
        <v>253</v>
      </c>
      <c r="U34414" s="34">
        <v>226</v>
      </c>
      <c r="V34414" s="34">
        <v>298</v>
      </c>
      <c r="W34414" s="34">
        <v>284</v>
      </c>
      <c r="X34414" s="34">
        <v>224</v>
      </c>
      <c r="Y34414" s="34">
        <v>318</v>
      </c>
      <c r="Z34414" s="34">
        <v>225</v>
      </c>
      <c r="AA34414" s="34">
        <v>257</v>
      </c>
      <c r="AB34414" s="34">
        <v>362</v>
      </c>
      <c r="AC34414" s="34">
        <v>359</v>
      </c>
    </row>
    <row r="34415" spans="1:29" x14ac:dyDescent="0.2">
      <c r="A34415" s="34" t="s">
        <v>94908</v>
      </c>
      <c r="B34415" s="34">
        <v>73</v>
      </c>
      <c r="C34415" s="34">
        <v>63</v>
      </c>
      <c r="D34415" s="34">
        <v>61</v>
      </c>
      <c r="E34415" s="34">
        <v>60</v>
      </c>
      <c r="F34415" s="34">
        <v>65</v>
      </c>
      <c r="G34415" s="34">
        <v>61</v>
      </c>
      <c r="H34415" s="34">
        <v>98</v>
      </c>
      <c r="I34415" s="34">
        <v>48</v>
      </c>
      <c r="J34415" s="34">
        <v>76</v>
      </c>
      <c r="K34415" s="34">
        <v>50</v>
      </c>
      <c r="L34415" s="34">
        <v>62</v>
      </c>
      <c r="M34415" s="34">
        <v>52</v>
      </c>
      <c r="N34415" s="34">
        <v>56</v>
      </c>
      <c r="O34415" s="34">
        <v>60</v>
      </c>
      <c r="P34415" s="34">
        <v>58</v>
      </c>
      <c r="Q34415" s="34">
        <v>73</v>
      </c>
      <c r="R34415" s="34">
        <v>76</v>
      </c>
      <c r="S34415" s="34">
        <v>72</v>
      </c>
      <c r="T34415" s="34">
        <v>69</v>
      </c>
      <c r="U34415" s="34">
        <v>57</v>
      </c>
      <c r="V34415" s="34">
        <v>89</v>
      </c>
      <c r="W34415" s="34">
        <v>59</v>
      </c>
      <c r="X34415" s="34">
        <v>101</v>
      </c>
      <c r="Y34415" s="34">
        <v>43</v>
      </c>
      <c r="Z34415" s="34">
        <v>98</v>
      </c>
      <c r="AA34415" s="34">
        <v>69</v>
      </c>
      <c r="AB34415" s="34">
        <v>75</v>
      </c>
      <c r="AC34415" s="34">
        <v>110</v>
      </c>
    </row>
    <row r="34416" spans="1:29" x14ac:dyDescent="0.2">
      <c r="A34416" s="34" t="s">
        <v>94909</v>
      </c>
      <c r="B34416" s="34">
        <v>92</v>
      </c>
      <c r="C34416" s="34">
        <v>52</v>
      </c>
      <c r="D34416" s="34">
        <v>85</v>
      </c>
      <c r="E34416" s="34">
        <v>62</v>
      </c>
      <c r="F34416" s="34">
        <v>67</v>
      </c>
      <c r="G34416" s="34">
        <v>53</v>
      </c>
      <c r="H34416" s="34">
        <v>94</v>
      </c>
      <c r="I34416" s="34">
        <v>62</v>
      </c>
      <c r="J34416" s="34">
        <v>65</v>
      </c>
      <c r="K34416" s="34">
        <v>42</v>
      </c>
      <c r="L34416" s="34">
        <v>60</v>
      </c>
      <c r="M34416" s="34">
        <v>60</v>
      </c>
      <c r="N34416" s="34">
        <v>87</v>
      </c>
      <c r="O34416" s="34">
        <v>65</v>
      </c>
      <c r="P34416" s="34">
        <v>86</v>
      </c>
      <c r="Q34416" s="34">
        <v>65</v>
      </c>
      <c r="R34416" s="34">
        <v>107</v>
      </c>
      <c r="S34416" s="34">
        <v>57</v>
      </c>
      <c r="T34416" s="34">
        <v>105</v>
      </c>
      <c r="U34416" s="34">
        <v>55</v>
      </c>
      <c r="V34416" s="34">
        <v>98</v>
      </c>
      <c r="W34416" s="34">
        <v>60</v>
      </c>
      <c r="X34416" s="34">
        <v>97</v>
      </c>
      <c r="Y34416" s="34">
        <v>58</v>
      </c>
      <c r="Z34416" s="34">
        <v>80</v>
      </c>
      <c r="AA34416" s="34">
        <v>79</v>
      </c>
      <c r="AB34416" s="34">
        <v>113</v>
      </c>
      <c r="AC34416" s="34">
        <v>90</v>
      </c>
    </row>
    <row r="34417" spans="1:29" x14ac:dyDescent="0.2">
      <c r="A34417" s="34" t="s">
        <v>94910</v>
      </c>
      <c r="B34417" s="34">
        <v>111</v>
      </c>
      <c r="C34417" s="34">
        <v>69</v>
      </c>
      <c r="D34417" s="34">
        <v>133</v>
      </c>
      <c r="E34417" s="34">
        <v>105</v>
      </c>
      <c r="F34417" s="34">
        <v>135</v>
      </c>
      <c r="G34417" s="34">
        <v>112</v>
      </c>
      <c r="H34417" s="34">
        <v>102</v>
      </c>
      <c r="I34417" s="34">
        <v>113</v>
      </c>
      <c r="J34417" s="34">
        <v>120</v>
      </c>
      <c r="K34417" s="34">
        <v>119</v>
      </c>
      <c r="L34417" s="34">
        <v>74</v>
      </c>
      <c r="M34417" s="34">
        <v>75</v>
      </c>
      <c r="N34417" s="34">
        <v>95</v>
      </c>
      <c r="O34417" s="34">
        <v>72</v>
      </c>
      <c r="P34417" s="34">
        <v>83</v>
      </c>
      <c r="Q34417" s="34">
        <v>111</v>
      </c>
      <c r="R34417" s="34">
        <v>119</v>
      </c>
      <c r="S34417" s="34">
        <v>135</v>
      </c>
      <c r="T34417" s="34">
        <v>92</v>
      </c>
      <c r="U34417" s="34">
        <v>75</v>
      </c>
      <c r="V34417" s="34">
        <v>126</v>
      </c>
      <c r="W34417" s="34">
        <v>80</v>
      </c>
      <c r="X34417" s="34">
        <v>162</v>
      </c>
      <c r="Y34417" s="34">
        <v>80</v>
      </c>
      <c r="Z34417" s="34">
        <v>116</v>
      </c>
      <c r="AA34417" s="34">
        <v>92</v>
      </c>
      <c r="AB34417" s="34">
        <v>128</v>
      </c>
      <c r="AC34417" s="34">
        <v>137</v>
      </c>
    </row>
    <row r="34418" spans="1:29" x14ac:dyDescent="0.2">
      <c r="A34418" s="34" t="s">
        <v>94911</v>
      </c>
      <c r="B34418" s="34">
        <v>15</v>
      </c>
      <c r="C34418" s="34">
        <v>34</v>
      </c>
      <c r="D34418" s="34">
        <v>25</v>
      </c>
      <c r="E34418" s="34">
        <v>22</v>
      </c>
      <c r="F34418" s="34">
        <v>18</v>
      </c>
      <c r="G34418" s="34">
        <v>73</v>
      </c>
      <c r="H34418" s="34">
        <v>19</v>
      </c>
      <c r="I34418" s="34">
        <v>23</v>
      </c>
      <c r="J34418" s="34">
        <v>17</v>
      </c>
      <c r="K34418" s="34">
        <v>31</v>
      </c>
      <c r="L34418" s="34">
        <v>10</v>
      </c>
      <c r="M34418" s="34">
        <v>24</v>
      </c>
      <c r="N34418" s="34">
        <v>22</v>
      </c>
      <c r="O34418" s="34">
        <v>26</v>
      </c>
      <c r="P34418" s="34">
        <v>16</v>
      </c>
      <c r="Q34418" s="34">
        <v>42</v>
      </c>
      <c r="R34418" s="34">
        <v>21</v>
      </c>
      <c r="S34418" s="34">
        <v>33</v>
      </c>
      <c r="T34418" s="34">
        <v>15</v>
      </c>
      <c r="U34418" s="34">
        <v>22</v>
      </c>
      <c r="V34418" s="34">
        <v>40</v>
      </c>
      <c r="W34418" s="34">
        <v>24</v>
      </c>
      <c r="X34418" s="34">
        <v>25</v>
      </c>
      <c r="Y34418" s="34">
        <v>23</v>
      </c>
      <c r="Z34418" s="34">
        <v>36</v>
      </c>
      <c r="AA34418" s="34">
        <v>34</v>
      </c>
      <c r="AB34418" s="34">
        <v>20</v>
      </c>
      <c r="AC34418" s="34">
        <v>25</v>
      </c>
    </row>
    <row r="34419" spans="1:29" x14ac:dyDescent="0.2">
      <c r="A34419" s="34" t="s">
        <v>94912</v>
      </c>
      <c r="B34419" s="34">
        <v>65</v>
      </c>
      <c r="C34419" s="34">
        <v>53</v>
      </c>
      <c r="D34419" s="34">
        <v>89</v>
      </c>
      <c r="E34419" s="34">
        <v>82</v>
      </c>
      <c r="F34419" s="34">
        <v>85</v>
      </c>
      <c r="G34419" s="34">
        <v>117</v>
      </c>
      <c r="H34419" s="34">
        <v>72</v>
      </c>
      <c r="I34419" s="34">
        <v>66</v>
      </c>
      <c r="J34419" s="34">
        <v>67</v>
      </c>
      <c r="K34419" s="34">
        <v>90</v>
      </c>
      <c r="L34419" s="34">
        <v>56</v>
      </c>
      <c r="M34419" s="34">
        <v>47</v>
      </c>
      <c r="N34419" s="34">
        <v>49</v>
      </c>
      <c r="O34419" s="34">
        <v>41</v>
      </c>
      <c r="P34419" s="34">
        <v>78</v>
      </c>
      <c r="Q34419" s="34">
        <v>90</v>
      </c>
      <c r="R34419" s="34">
        <v>96</v>
      </c>
      <c r="S34419" s="34">
        <v>80</v>
      </c>
      <c r="T34419" s="34">
        <v>60</v>
      </c>
      <c r="U34419" s="34">
        <v>68</v>
      </c>
      <c r="V34419" s="34">
        <v>69</v>
      </c>
      <c r="W34419" s="34">
        <v>70</v>
      </c>
      <c r="X34419" s="34">
        <v>111</v>
      </c>
      <c r="Y34419" s="34">
        <v>74</v>
      </c>
      <c r="Z34419" s="34">
        <v>95</v>
      </c>
      <c r="AA34419" s="34">
        <v>88</v>
      </c>
      <c r="AB34419" s="34">
        <v>72</v>
      </c>
      <c r="AC34419" s="34">
        <v>102</v>
      </c>
    </row>
    <row r="34420" spans="1:29" x14ac:dyDescent="0.2">
      <c r="A34420" s="34" t="s">
        <v>94913</v>
      </c>
      <c r="B34420" s="34">
        <v>103</v>
      </c>
      <c r="C34420" s="34">
        <v>92</v>
      </c>
      <c r="D34420" s="34">
        <v>92</v>
      </c>
      <c r="E34420" s="34">
        <v>101</v>
      </c>
      <c r="F34420" s="34">
        <v>114</v>
      </c>
      <c r="G34420" s="34">
        <v>81</v>
      </c>
      <c r="H34420" s="34">
        <v>109</v>
      </c>
      <c r="I34420" s="34">
        <v>92</v>
      </c>
      <c r="J34420" s="34">
        <v>122</v>
      </c>
      <c r="K34420" s="34">
        <v>118</v>
      </c>
      <c r="L34420" s="34">
        <v>117</v>
      </c>
      <c r="M34420" s="34">
        <v>63</v>
      </c>
      <c r="N34420" s="34">
        <v>109</v>
      </c>
      <c r="O34420" s="34">
        <v>90</v>
      </c>
      <c r="P34420" s="34">
        <v>109</v>
      </c>
      <c r="Q34420" s="34">
        <v>149</v>
      </c>
      <c r="R34420" s="34">
        <v>178</v>
      </c>
      <c r="S34420" s="34">
        <v>117</v>
      </c>
      <c r="T34420" s="34">
        <v>126</v>
      </c>
      <c r="U34420" s="34">
        <v>176</v>
      </c>
      <c r="V34420" s="34">
        <v>181</v>
      </c>
      <c r="W34420" s="34">
        <v>142</v>
      </c>
      <c r="X34420" s="34">
        <v>171</v>
      </c>
      <c r="Y34420" s="34">
        <v>156</v>
      </c>
      <c r="Z34420" s="34">
        <v>120</v>
      </c>
      <c r="AA34420" s="34">
        <v>134</v>
      </c>
      <c r="AB34420" s="34">
        <v>207</v>
      </c>
      <c r="AC34420" s="34">
        <v>206</v>
      </c>
    </row>
    <row r="34421" spans="1:29" x14ac:dyDescent="0.2">
      <c r="A34421" s="34" t="s">
        <v>94914</v>
      </c>
      <c r="B34421" s="34">
        <v>87</v>
      </c>
      <c r="C34421" s="34">
        <v>26</v>
      </c>
      <c r="D34421" s="34">
        <v>42</v>
      </c>
      <c r="E34421" s="34">
        <v>27</v>
      </c>
      <c r="F34421" s="34">
        <v>38</v>
      </c>
      <c r="G34421" s="34">
        <v>29</v>
      </c>
      <c r="H34421" s="34">
        <v>56</v>
      </c>
      <c r="I34421" s="34">
        <v>39</v>
      </c>
      <c r="J34421" s="34">
        <v>31</v>
      </c>
      <c r="K34421" s="34">
        <v>34</v>
      </c>
      <c r="L34421" s="34">
        <v>27</v>
      </c>
      <c r="M34421" s="34">
        <v>45</v>
      </c>
      <c r="N34421" s="34">
        <v>42</v>
      </c>
      <c r="O34421" s="34">
        <v>18</v>
      </c>
      <c r="P34421" s="34">
        <v>47</v>
      </c>
      <c r="Q34421" s="34">
        <v>44</v>
      </c>
      <c r="R34421" s="34">
        <v>63</v>
      </c>
      <c r="S34421" s="34">
        <v>31</v>
      </c>
      <c r="T34421" s="34">
        <v>52</v>
      </c>
      <c r="U34421" s="34">
        <v>38</v>
      </c>
      <c r="V34421" s="34">
        <v>70</v>
      </c>
      <c r="W34421" s="34">
        <v>37</v>
      </c>
      <c r="X34421" s="34">
        <v>40</v>
      </c>
      <c r="Y34421" s="34">
        <v>38</v>
      </c>
      <c r="Z34421" s="34">
        <v>31</v>
      </c>
      <c r="AA34421" s="34">
        <v>53</v>
      </c>
      <c r="AB34421" s="34">
        <v>39</v>
      </c>
      <c r="AC34421" s="34">
        <v>77</v>
      </c>
    </row>
    <row r="34422" spans="1:29" x14ac:dyDescent="0.2">
      <c r="A34422" s="34" t="s">
        <v>94915</v>
      </c>
      <c r="B34422" s="34">
        <v>29</v>
      </c>
      <c r="C34422" s="34">
        <v>47</v>
      </c>
      <c r="D34422" s="34">
        <v>55</v>
      </c>
      <c r="E34422" s="34">
        <v>76</v>
      </c>
      <c r="F34422" s="34">
        <v>40</v>
      </c>
      <c r="G34422" s="34">
        <v>19</v>
      </c>
      <c r="H34422" s="34">
        <v>45</v>
      </c>
      <c r="I34422" s="34">
        <v>68</v>
      </c>
      <c r="J34422" s="34">
        <v>29</v>
      </c>
      <c r="K34422" s="34">
        <v>76</v>
      </c>
      <c r="L34422" s="34">
        <v>12</v>
      </c>
      <c r="M34422" s="34">
        <v>49</v>
      </c>
      <c r="N34422" s="34">
        <v>29</v>
      </c>
      <c r="O34422" s="34">
        <v>55</v>
      </c>
      <c r="P34422" s="34">
        <v>34</v>
      </c>
      <c r="Q34422" s="34">
        <v>53</v>
      </c>
      <c r="R34422" s="34">
        <v>35</v>
      </c>
      <c r="S34422" s="34">
        <v>59</v>
      </c>
      <c r="T34422" s="34">
        <v>43</v>
      </c>
      <c r="U34422" s="34">
        <v>50</v>
      </c>
      <c r="V34422" s="34">
        <v>35</v>
      </c>
      <c r="W34422" s="34">
        <v>50</v>
      </c>
      <c r="X34422" s="34">
        <v>46</v>
      </c>
      <c r="Y34422" s="34">
        <v>58</v>
      </c>
      <c r="Z34422" s="34">
        <v>43</v>
      </c>
      <c r="AA34422" s="34">
        <v>58</v>
      </c>
      <c r="AB34422" s="34">
        <v>45</v>
      </c>
      <c r="AC34422" s="34">
        <v>59</v>
      </c>
    </row>
    <row r="34423" spans="1:29" x14ac:dyDescent="0.2">
      <c r="A34423" s="34" t="s">
        <v>94916</v>
      </c>
      <c r="B34423" s="34">
        <v>114</v>
      </c>
      <c r="C34423" s="34">
        <v>129</v>
      </c>
      <c r="D34423" s="34">
        <v>177</v>
      </c>
      <c r="E34423" s="34">
        <v>173</v>
      </c>
      <c r="F34423" s="34">
        <v>158</v>
      </c>
      <c r="G34423" s="34">
        <v>112</v>
      </c>
      <c r="H34423" s="34">
        <v>120</v>
      </c>
      <c r="I34423" s="34">
        <v>108</v>
      </c>
      <c r="J34423" s="34">
        <v>125</v>
      </c>
      <c r="K34423" s="34">
        <v>135</v>
      </c>
      <c r="L34423" s="34">
        <v>62</v>
      </c>
      <c r="M34423" s="34">
        <v>132</v>
      </c>
      <c r="N34423" s="34">
        <v>103</v>
      </c>
      <c r="O34423" s="34">
        <v>85</v>
      </c>
      <c r="P34423" s="34">
        <v>99</v>
      </c>
      <c r="Q34423" s="34">
        <v>152</v>
      </c>
      <c r="R34423" s="34">
        <v>121</v>
      </c>
      <c r="S34423" s="34">
        <v>123</v>
      </c>
      <c r="T34423" s="34">
        <v>93</v>
      </c>
      <c r="U34423" s="34">
        <v>102</v>
      </c>
      <c r="V34423" s="34">
        <v>153</v>
      </c>
      <c r="W34423" s="34">
        <v>117</v>
      </c>
      <c r="X34423" s="34">
        <v>170</v>
      </c>
      <c r="Y34423" s="34">
        <v>107</v>
      </c>
      <c r="Z34423" s="34">
        <v>140</v>
      </c>
      <c r="AA34423" s="34">
        <v>161</v>
      </c>
      <c r="AB34423" s="34">
        <v>124</v>
      </c>
      <c r="AC34423" s="34">
        <v>204</v>
      </c>
    </row>
    <row r="34424" spans="1:29" x14ac:dyDescent="0.2">
      <c r="A34424" s="34" t="s">
        <v>94917</v>
      </c>
      <c r="B34424" s="34">
        <v>68</v>
      </c>
      <c r="C34424" s="34">
        <v>23</v>
      </c>
      <c r="D34424" s="34">
        <v>42</v>
      </c>
      <c r="E34424" s="34">
        <v>42</v>
      </c>
      <c r="F34424" s="34">
        <v>38</v>
      </c>
      <c r="G34424" s="34">
        <v>59</v>
      </c>
      <c r="H34424" s="34">
        <v>34</v>
      </c>
      <c r="I34424" s="34">
        <v>35</v>
      </c>
      <c r="J34424" s="34">
        <v>26</v>
      </c>
      <c r="K34424" s="34">
        <v>38</v>
      </c>
      <c r="L34424" s="34">
        <v>39</v>
      </c>
      <c r="M34424" s="34">
        <v>25</v>
      </c>
      <c r="N34424" s="34">
        <v>40</v>
      </c>
      <c r="O34424" s="34">
        <v>35</v>
      </c>
      <c r="P34424" s="34">
        <v>49</v>
      </c>
      <c r="Q34424" s="34">
        <v>67</v>
      </c>
      <c r="R34424" s="34">
        <v>40</v>
      </c>
      <c r="S34424" s="34">
        <v>54</v>
      </c>
      <c r="T34424" s="34">
        <v>40</v>
      </c>
      <c r="U34424" s="34">
        <v>57</v>
      </c>
      <c r="V34424" s="34">
        <v>54</v>
      </c>
      <c r="W34424" s="34">
        <v>48</v>
      </c>
      <c r="X34424" s="34">
        <v>61</v>
      </c>
      <c r="Y34424" s="34">
        <v>47</v>
      </c>
      <c r="Z34424" s="34">
        <v>57</v>
      </c>
      <c r="AA34424" s="34">
        <v>35</v>
      </c>
      <c r="AB34424" s="34">
        <v>77</v>
      </c>
      <c r="AC34424" s="34">
        <v>93</v>
      </c>
    </row>
    <row r="34425" spans="1:29" x14ac:dyDescent="0.2">
      <c r="A34425" s="34" t="s">
        <v>94918</v>
      </c>
      <c r="B34425" s="34">
        <v>55</v>
      </c>
      <c r="C34425" s="34">
        <v>35</v>
      </c>
      <c r="D34425" s="34">
        <v>43</v>
      </c>
      <c r="E34425" s="34">
        <v>39</v>
      </c>
      <c r="F34425" s="34">
        <v>56</v>
      </c>
      <c r="G34425" s="34">
        <v>33</v>
      </c>
      <c r="H34425" s="34">
        <v>57</v>
      </c>
      <c r="I34425" s="34">
        <v>35</v>
      </c>
      <c r="J34425" s="34">
        <v>35</v>
      </c>
      <c r="K34425" s="34">
        <v>35</v>
      </c>
      <c r="L34425" s="34">
        <v>37</v>
      </c>
      <c r="M34425" s="34">
        <v>30</v>
      </c>
      <c r="N34425" s="34">
        <v>29</v>
      </c>
      <c r="O34425" s="34">
        <v>37</v>
      </c>
      <c r="P34425" s="34">
        <v>50</v>
      </c>
      <c r="Q34425" s="34">
        <v>40</v>
      </c>
      <c r="R34425" s="34">
        <v>51</v>
      </c>
      <c r="S34425" s="34">
        <v>44</v>
      </c>
      <c r="T34425" s="34">
        <v>37</v>
      </c>
      <c r="U34425" s="34">
        <v>32</v>
      </c>
      <c r="V34425" s="34">
        <v>29</v>
      </c>
      <c r="W34425" s="34">
        <v>46</v>
      </c>
      <c r="X34425" s="34">
        <v>30</v>
      </c>
      <c r="Y34425" s="34">
        <v>51</v>
      </c>
      <c r="Z34425" s="34">
        <v>38</v>
      </c>
      <c r="AA34425" s="34">
        <v>64</v>
      </c>
      <c r="AB34425" s="34">
        <v>75</v>
      </c>
      <c r="AC34425" s="34">
        <v>51</v>
      </c>
    </row>
    <row r="34426" spans="1:29" x14ac:dyDescent="0.2">
      <c r="A34426" s="34" t="s">
        <v>94919</v>
      </c>
      <c r="B34426" s="34">
        <v>68</v>
      </c>
      <c r="C34426" s="34">
        <v>163</v>
      </c>
      <c r="D34426" s="34">
        <v>113</v>
      </c>
      <c r="E34426" s="34">
        <v>182</v>
      </c>
      <c r="F34426" s="34">
        <v>150</v>
      </c>
      <c r="G34426" s="34">
        <v>129</v>
      </c>
      <c r="H34426" s="34">
        <v>108</v>
      </c>
      <c r="I34426" s="34">
        <v>145</v>
      </c>
      <c r="J34426" s="34">
        <v>118</v>
      </c>
      <c r="K34426" s="34">
        <v>178</v>
      </c>
      <c r="L34426" s="34">
        <v>89</v>
      </c>
      <c r="M34426" s="34">
        <v>114</v>
      </c>
      <c r="N34426" s="34">
        <v>111</v>
      </c>
      <c r="O34426" s="34">
        <v>107</v>
      </c>
      <c r="P34426" s="34">
        <v>124</v>
      </c>
      <c r="Q34426" s="34">
        <v>181</v>
      </c>
      <c r="R34426" s="34">
        <v>150</v>
      </c>
      <c r="S34426" s="34">
        <v>147</v>
      </c>
      <c r="T34426" s="34">
        <v>97</v>
      </c>
      <c r="U34426" s="34">
        <v>149</v>
      </c>
      <c r="V34426" s="34">
        <v>162</v>
      </c>
      <c r="W34426" s="34">
        <v>149</v>
      </c>
      <c r="X34426" s="34">
        <v>126</v>
      </c>
      <c r="Y34426" s="34">
        <v>140</v>
      </c>
      <c r="Z34426" s="34">
        <v>100</v>
      </c>
      <c r="AA34426" s="34">
        <v>137</v>
      </c>
      <c r="AB34426" s="34">
        <v>113</v>
      </c>
      <c r="AC34426" s="34">
        <v>242</v>
      </c>
    </row>
    <row r="34427" spans="1:29" x14ac:dyDescent="0.2">
      <c r="A34427" s="34" t="s">
        <v>94920</v>
      </c>
      <c r="B34427" s="34">
        <v>20</v>
      </c>
      <c r="C34427" s="34">
        <v>32</v>
      </c>
      <c r="D34427" s="34">
        <v>31</v>
      </c>
      <c r="E34427" s="34">
        <v>49</v>
      </c>
      <c r="F34427" s="34">
        <v>24</v>
      </c>
      <c r="G34427" s="34">
        <v>28</v>
      </c>
      <c r="H34427" s="34">
        <v>40</v>
      </c>
      <c r="I34427" s="34">
        <v>14</v>
      </c>
      <c r="J34427" s="34">
        <v>18</v>
      </c>
      <c r="K34427" s="34">
        <v>35</v>
      </c>
      <c r="L34427" s="34">
        <v>14</v>
      </c>
      <c r="M34427" s="34">
        <v>18</v>
      </c>
      <c r="N34427" s="34">
        <v>17</v>
      </c>
      <c r="O34427" s="34">
        <v>32</v>
      </c>
      <c r="P34427" s="34">
        <v>12</v>
      </c>
      <c r="Q34427" s="34">
        <v>20</v>
      </c>
      <c r="R34427" s="34">
        <v>31</v>
      </c>
      <c r="S34427" s="34">
        <v>30</v>
      </c>
      <c r="T34427" s="34">
        <v>17</v>
      </c>
      <c r="U34427" s="34">
        <v>18</v>
      </c>
      <c r="V34427" s="34">
        <v>42</v>
      </c>
      <c r="W34427" s="34">
        <v>29</v>
      </c>
      <c r="X34427" s="34">
        <v>30</v>
      </c>
      <c r="Y34427" s="34">
        <v>27</v>
      </c>
      <c r="Z34427" s="34">
        <v>49</v>
      </c>
      <c r="AA34427" s="34">
        <v>51</v>
      </c>
      <c r="AB34427" s="34">
        <v>31</v>
      </c>
      <c r="AC34427" s="34">
        <v>42</v>
      </c>
    </row>
    <row r="34428" spans="1:29" x14ac:dyDescent="0.2">
      <c r="A34428" s="34" t="s">
        <v>94921</v>
      </c>
      <c r="B34428" s="34">
        <v>81</v>
      </c>
      <c r="C34428" s="34">
        <v>80</v>
      </c>
      <c r="D34428" s="34">
        <v>105</v>
      </c>
      <c r="E34428" s="34">
        <v>71</v>
      </c>
      <c r="F34428" s="34">
        <v>95</v>
      </c>
      <c r="G34428" s="34">
        <v>111</v>
      </c>
      <c r="H34428" s="34">
        <v>95</v>
      </c>
      <c r="I34428" s="34">
        <v>70</v>
      </c>
      <c r="J34428" s="34">
        <v>91</v>
      </c>
      <c r="K34428" s="34">
        <v>119</v>
      </c>
      <c r="L34428" s="34">
        <v>72</v>
      </c>
      <c r="M34428" s="34">
        <v>73</v>
      </c>
      <c r="N34428" s="34">
        <v>76</v>
      </c>
      <c r="O34428" s="34">
        <v>69</v>
      </c>
      <c r="P34428" s="34">
        <v>94</v>
      </c>
      <c r="Q34428" s="34">
        <v>107</v>
      </c>
      <c r="R34428" s="34">
        <v>164</v>
      </c>
      <c r="S34428" s="34">
        <v>103</v>
      </c>
      <c r="T34428" s="34">
        <v>84</v>
      </c>
      <c r="U34428" s="34">
        <v>95</v>
      </c>
      <c r="V34428" s="34">
        <v>139</v>
      </c>
      <c r="W34428" s="34">
        <v>79</v>
      </c>
      <c r="X34428" s="34">
        <v>144</v>
      </c>
      <c r="Y34428" s="34">
        <v>97</v>
      </c>
      <c r="Z34428" s="34">
        <v>139</v>
      </c>
      <c r="AA34428" s="34">
        <v>111</v>
      </c>
      <c r="AB34428" s="34">
        <v>120</v>
      </c>
      <c r="AC34428" s="34">
        <v>145</v>
      </c>
    </row>
    <row r="34429" spans="1:29" x14ac:dyDescent="0.2">
      <c r="A34429" s="34" t="s">
        <v>94922</v>
      </c>
      <c r="B34429" s="34">
        <v>39</v>
      </c>
      <c r="C34429" s="34">
        <v>29</v>
      </c>
      <c r="D34429" s="34">
        <v>20</v>
      </c>
      <c r="E34429" s="34">
        <v>31</v>
      </c>
      <c r="F34429" s="34">
        <v>39</v>
      </c>
      <c r="G34429" s="34">
        <v>18</v>
      </c>
      <c r="H34429" s="34">
        <v>28</v>
      </c>
      <c r="I34429" s="34">
        <v>15</v>
      </c>
      <c r="J34429" s="34">
        <v>28</v>
      </c>
      <c r="K34429" s="34">
        <v>24</v>
      </c>
      <c r="L34429" s="34">
        <v>29</v>
      </c>
      <c r="M34429" s="34">
        <v>16</v>
      </c>
      <c r="N34429" s="34">
        <v>23</v>
      </c>
      <c r="O34429" s="34">
        <v>20</v>
      </c>
      <c r="P34429" s="34">
        <v>26</v>
      </c>
      <c r="Q34429" s="34">
        <v>38</v>
      </c>
      <c r="R34429" s="34">
        <v>34</v>
      </c>
      <c r="S34429" s="34">
        <v>35</v>
      </c>
      <c r="T34429" s="34">
        <v>27</v>
      </c>
      <c r="U34429" s="34">
        <v>34</v>
      </c>
      <c r="V34429" s="34">
        <v>31</v>
      </c>
      <c r="W34429" s="34">
        <v>19</v>
      </c>
      <c r="X34429" s="34">
        <v>46</v>
      </c>
      <c r="Y34429" s="34">
        <v>32</v>
      </c>
      <c r="Z34429" s="34">
        <v>63</v>
      </c>
      <c r="AA34429" s="34">
        <v>29</v>
      </c>
      <c r="AB34429" s="34">
        <v>25</v>
      </c>
      <c r="AC34429" s="34">
        <v>47</v>
      </c>
    </row>
    <row r="34430" spans="1:29" x14ac:dyDescent="0.2">
      <c r="A34430" s="34" t="s">
        <v>94923</v>
      </c>
      <c r="B34430" s="34">
        <v>127</v>
      </c>
      <c r="C34430" s="34">
        <v>139</v>
      </c>
      <c r="D34430" s="34">
        <v>174</v>
      </c>
      <c r="E34430" s="34">
        <v>176</v>
      </c>
      <c r="F34430" s="34">
        <v>196</v>
      </c>
      <c r="G34430" s="34">
        <v>119</v>
      </c>
      <c r="H34430" s="34">
        <v>199</v>
      </c>
      <c r="I34430" s="34">
        <v>144</v>
      </c>
      <c r="J34430" s="34">
        <v>198</v>
      </c>
      <c r="K34430" s="34">
        <v>133</v>
      </c>
      <c r="L34430" s="34">
        <v>155</v>
      </c>
      <c r="M34430" s="34">
        <v>132</v>
      </c>
      <c r="N34430" s="34">
        <v>204</v>
      </c>
      <c r="O34430" s="34">
        <v>144</v>
      </c>
      <c r="P34430" s="34">
        <v>164</v>
      </c>
      <c r="Q34430" s="34">
        <v>202</v>
      </c>
      <c r="R34430" s="34">
        <v>287</v>
      </c>
      <c r="S34430" s="34">
        <v>149</v>
      </c>
      <c r="T34430" s="34">
        <v>246</v>
      </c>
      <c r="U34430" s="34">
        <v>178</v>
      </c>
      <c r="V34430" s="34">
        <v>281</v>
      </c>
      <c r="W34430" s="34">
        <v>145</v>
      </c>
      <c r="X34430" s="34">
        <v>262</v>
      </c>
      <c r="Y34430" s="34">
        <v>163</v>
      </c>
      <c r="Z34430" s="34">
        <v>201</v>
      </c>
      <c r="AA34430" s="34">
        <v>197</v>
      </c>
      <c r="AB34430" s="34">
        <v>247</v>
      </c>
      <c r="AC34430" s="34">
        <v>236</v>
      </c>
    </row>
    <row r="34431" spans="1:29" x14ac:dyDescent="0.2">
      <c r="A34431" s="34" t="s">
        <v>94924</v>
      </c>
      <c r="B34431" s="34">
        <v>99</v>
      </c>
      <c r="C34431" s="34">
        <v>91</v>
      </c>
      <c r="D34431" s="34">
        <v>127</v>
      </c>
      <c r="E34431" s="34">
        <v>136</v>
      </c>
      <c r="F34431" s="34">
        <v>125</v>
      </c>
      <c r="G34431" s="34">
        <v>115</v>
      </c>
      <c r="H34431" s="34">
        <v>101</v>
      </c>
      <c r="I34431" s="34">
        <v>90</v>
      </c>
      <c r="J34431" s="34">
        <v>85</v>
      </c>
      <c r="K34431" s="34">
        <v>113</v>
      </c>
      <c r="L34431" s="34">
        <v>60</v>
      </c>
      <c r="M34431" s="34">
        <v>99</v>
      </c>
      <c r="N34431" s="34">
        <v>92</v>
      </c>
      <c r="O34431" s="34">
        <v>89</v>
      </c>
      <c r="P34431" s="34">
        <v>74</v>
      </c>
      <c r="Q34431" s="34">
        <v>128</v>
      </c>
      <c r="R34431" s="34">
        <v>110</v>
      </c>
      <c r="S34431" s="34">
        <v>160</v>
      </c>
      <c r="T34431" s="34">
        <v>74</v>
      </c>
      <c r="U34431" s="34">
        <v>92</v>
      </c>
      <c r="V34431" s="34">
        <v>121</v>
      </c>
      <c r="W34431" s="34">
        <v>107</v>
      </c>
      <c r="X34431" s="34">
        <v>175</v>
      </c>
      <c r="Y34431" s="34">
        <v>105</v>
      </c>
      <c r="Z34431" s="34">
        <v>137</v>
      </c>
      <c r="AA34431" s="34">
        <v>114</v>
      </c>
      <c r="AB34431" s="34">
        <v>94</v>
      </c>
      <c r="AC34431" s="34">
        <v>192</v>
      </c>
    </row>
    <row r="34432" spans="1:29" x14ac:dyDescent="0.2">
      <c r="A34432" s="34" t="s">
        <v>94925</v>
      </c>
      <c r="B34432" s="34">
        <v>81</v>
      </c>
      <c r="C34432" s="34">
        <v>37</v>
      </c>
      <c r="D34432" s="34">
        <v>63</v>
      </c>
      <c r="E34432" s="34">
        <v>42</v>
      </c>
      <c r="F34432" s="34">
        <v>62</v>
      </c>
      <c r="G34432" s="34">
        <v>50</v>
      </c>
      <c r="H34432" s="34">
        <v>49</v>
      </c>
      <c r="I34432" s="34">
        <v>47</v>
      </c>
      <c r="J34432" s="34">
        <v>49</v>
      </c>
      <c r="K34432" s="34">
        <v>80</v>
      </c>
      <c r="L34432" s="34">
        <v>60</v>
      </c>
      <c r="M34432" s="34">
        <v>52</v>
      </c>
      <c r="N34432" s="34">
        <v>48</v>
      </c>
      <c r="O34432" s="34">
        <v>34</v>
      </c>
      <c r="P34432" s="34">
        <v>53</v>
      </c>
      <c r="Q34432" s="34">
        <v>47</v>
      </c>
      <c r="R34432" s="34">
        <v>73</v>
      </c>
      <c r="S34432" s="34">
        <v>34</v>
      </c>
      <c r="T34432" s="34">
        <v>90</v>
      </c>
      <c r="U34432" s="34">
        <v>34</v>
      </c>
      <c r="V34432" s="34">
        <v>92</v>
      </c>
      <c r="W34432" s="34">
        <v>56</v>
      </c>
      <c r="X34432" s="34">
        <v>99</v>
      </c>
      <c r="Y34432" s="34">
        <v>63</v>
      </c>
      <c r="Z34432" s="34">
        <v>69</v>
      </c>
      <c r="AA34432" s="34">
        <v>60</v>
      </c>
      <c r="AB34432" s="34">
        <v>108</v>
      </c>
      <c r="AC34432" s="34">
        <v>67</v>
      </c>
    </row>
    <row r="34433" spans="1:29" x14ac:dyDescent="0.2">
      <c r="A34433" s="34" t="s">
        <v>94926</v>
      </c>
      <c r="B34433" s="34">
        <v>98</v>
      </c>
      <c r="C34433" s="34">
        <v>97</v>
      </c>
      <c r="D34433" s="34">
        <v>111</v>
      </c>
      <c r="E34433" s="34">
        <v>125</v>
      </c>
      <c r="F34433" s="34">
        <v>96</v>
      </c>
      <c r="G34433" s="34">
        <v>120</v>
      </c>
      <c r="H34433" s="34">
        <v>63</v>
      </c>
      <c r="I34433" s="34">
        <v>104</v>
      </c>
      <c r="J34433" s="34">
        <v>93</v>
      </c>
      <c r="K34433" s="34">
        <v>98</v>
      </c>
      <c r="L34433" s="34">
        <v>72</v>
      </c>
      <c r="M34433" s="34">
        <v>82</v>
      </c>
      <c r="N34433" s="34">
        <v>71</v>
      </c>
      <c r="O34433" s="34">
        <v>71</v>
      </c>
      <c r="P34433" s="34">
        <v>75</v>
      </c>
      <c r="Q34433" s="34">
        <v>147</v>
      </c>
      <c r="R34433" s="34">
        <v>108</v>
      </c>
      <c r="S34433" s="34">
        <v>108</v>
      </c>
      <c r="T34433" s="34">
        <v>65</v>
      </c>
      <c r="U34433" s="34">
        <v>112</v>
      </c>
      <c r="V34433" s="34">
        <v>106</v>
      </c>
      <c r="W34433" s="34">
        <v>135</v>
      </c>
      <c r="X34433" s="34">
        <v>174</v>
      </c>
      <c r="Y34433" s="34">
        <v>139</v>
      </c>
      <c r="Z34433" s="34">
        <v>137</v>
      </c>
      <c r="AA34433" s="34">
        <v>133</v>
      </c>
      <c r="AB34433" s="34">
        <v>96</v>
      </c>
      <c r="AC34433" s="34">
        <v>162</v>
      </c>
    </row>
    <row r="34434" spans="1:29" x14ac:dyDescent="0.2">
      <c r="A34434" s="34" t="s">
        <v>94927</v>
      </c>
      <c r="B34434" s="34">
        <v>89</v>
      </c>
      <c r="C34434" s="34">
        <v>69</v>
      </c>
      <c r="D34434" s="34">
        <v>82</v>
      </c>
      <c r="E34434" s="34">
        <v>87</v>
      </c>
      <c r="F34434" s="34">
        <v>105</v>
      </c>
      <c r="G34434" s="34">
        <v>85</v>
      </c>
      <c r="H34434" s="34">
        <v>63</v>
      </c>
      <c r="I34434" s="34">
        <v>62</v>
      </c>
      <c r="J34434" s="34">
        <v>67</v>
      </c>
      <c r="K34434" s="34">
        <v>57</v>
      </c>
      <c r="L34434" s="34">
        <v>49</v>
      </c>
      <c r="M34434" s="34">
        <v>40</v>
      </c>
      <c r="N34434" s="34">
        <v>58</v>
      </c>
      <c r="O34434" s="34">
        <v>43</v>
      </c>
      <c r="P34434" s="34">
        <v>65</v>
      </c>
      <c r="Q34434" s="34">
        <v>120</v>
      </c>
      <c r="R34434" s="34">
        <v>96</v>
      </c>
      <c r="S34434" s="34">
        <v>81</v>
      </c>
      <c r="T34434" s="34">
        <v>71</v>
      </c>
      <c r="U34434" s="34">
        <v>61</v>
      </c>
      <c r="V34434" s="34">
        <v>69</v>
      </c>
      <c r="W34434" s="34">
        <v>108</v>
      </c>
      <c r="X34434" s="34">
        <v>103</v>
      </c>
      <c r="Y34434" s="34">
        <v>87</v>
      </c>
      <c r="Z34434" s="34">
        <v>94</v>
      </c>
      <c r="AA34434" s="34">
        <v>72</v>
      </c>
      <c r="AB34434" s="34">
        <v>68</v>
      </c>
      <c r="AC34434" s="34">
        <v>122</v>
      </c>
    </row>
    <row r="34435" spans="1:29" x14ac:dyDescent="0.2">
      <c r="A34435" s="34" t="s">
        <v>94928</v>
      </c>
      <c r="B34435" s="34">
        <v>61</v>
      </c>
      <c r="C34435" s="34">
        <v>71</v>
      </c>
      <c r="D34435" s="34">
        <v>72</v>
      </c>
      <c r="E34435" s="34">
        <v>64</v>
      </c>
      <c r="F34435" s="34">
        <v>52</v>
      </c>
      <c r="G34435" s="34">
        <v>91</v>
      </c>
      <c r="H34435" s="34">
        <v>57</v>
      </c>
      <c r="I34435" s="34">
        <v>59</v>
      </c>
      <c r="J34435" s="34">
        <v>64</v>
      </c>
      <c r="K34435" s="34">
        <v>56</v>
      </c>
      <c r="L34435" s="34">
        <v>40</v>
      </c>
      <c r="M34435" s="34">
        <v>70</v>
      </c>
      <c r="N34435" s="34">
        <v>65</v>
      </c>
      <c r="O34435" s="34">
        <v>49</v>
      </c>
      <c r="P34435" s="34">
        <v>51</v>
      </c>
      <c r="Q34435" s="34">
        <v>102</v>
      </c>
      <c r="R34435" s="34">
        <v>61</v>
      </c>
      <c r="S34435" s="34">
        <v>92</v>
      </c>
      <c r="T34435" s="34">
        <v>55</v>
      </c>
      <c r="U34435" s="34">
        <v>99</v>
      </c>
      <c r="V34435" s="34">
        <v>55</v>
      </c>
      <c r="W34435" s="34">
        <v>96</v>
      </c>
      <c r="X34435" s="34">
        <v>77</v>
      </c>
      <c r="Y34435" s="34">
        <v>79</v>
      </c>
      <c r="Z34435" s="34">
        <v>57</v>
      </c>
      <c r="AA34435" s="34">
        <v>108</v>
      </c>
      <c r="AB34435" s="34">
        <v>69</v>
      </c>
      <c r="AC34435" s="34">
        <v>101</v>
      </c>
    </row>
    <row r="34436" spans="1:29" x14ac:dyDescent="0.2">
      <c r="A34436" s="34" t="s">
        <v>94929</v>
      </c>
      <c r="B34436" s="34">
        <v>103</v>
      </c>
      <c r="C34436" s="34">
        <v>61</v>
      </c>
      <c r="D34436" s="34">
        <v>108</v>
      </c>
      <c r="E34436" s="34">
        <v>86</v>
      </c>
      <c r="F34436" s="34">
        <v>78</v>
      </c>
      <c r="G34436" s="34">
        <v>58</v>
      </c>
      <c r="H34436" s="34">
        <v>133</v>
      </c>
      <c r="I34436" s="34">
        <v>74</v>
      </c>
      <c r="J34436" s="34">
        <v>105</v>
      </c>
      <c r="K34436" s="34">
        <v>104</v>
      </c>
      <c r="L34436" s="34">
        <v>79</v>
      </c>
      <c r="M34436" s="34">
        <v>72</v>
      </c>
      <c r="N34436" s="34">
        <v>81</v>
      </c>
      <c r="O34436" s="34">
        <v>60</v>
      </c>
      <c r="P34436" s="34">
        <v>85</v>
      </c>
      <c r="Q34436" s="34">
        <v>109</v>
      </c>
      <c r="R34436" s="34">
        <v>112</v>
      </c>
      <c r="S34436" s="34">
        <v>92</v>
      </c>
      <c r="T34436" s="34">
        <v>85</v>
      </c>
      <c r="U34436" s="34">
        <v>62</v>
      </c>
      <c r="V34436" s="34">
        <v>125</v>
      </c>
      <c r="W34436" s="34">
        <v>57</v>
      </c>
      <c r="X34436" s="34">
        <v>141</v>
      </c>
      <c r="Y34436" s="34">
        <v>71</v>
      </c>
      <c r="Z34436" s="34">
        <v>105</v>
      </c>
      <c r="AA34436" s="34">
        <v>132</v>
      </c>
      <c r="AB34436" s="34">
        <v>140</v>
      </c>
      <c r="AC34436" s="34">
        <v>132</v>
      </c>
    </row>
    <row r="34437" spans="1:29" x14ac:dyDescent="0.2">
      <c r="A34437" s="34" t="s">
        <v>94930</v>
      </c>
      <c r="B34437" s="34">
        <v>180</v>
      </c>
      <c r="C34437" s="34">
        <v>210</v>
      </c>
      <c r="D34437" s="34">
        <v>267</v>
      </c>
      <c r="E34437" s="34">
        <v>253</v>
      </c>
      <c r="F34437" s="34">
        <v>270</v>
      </c>
      <c r="G34437" s="34">
        <v>285</v>
      </c>
      <c r="H34437" s="34">
        <v>321</v>
      </c>
      <c r="I34437" s="34">
        <v>244</v>
      </c>
      <c r="J34437" s="34">
        <v>225</v>
      </c>
      <c r="K34437" s="34">
        <v>261</v>
      </c>
      <c r="L34437" s="34">
        <v>243</v>
      </c>
      <c r="M34437" s="34">
        <v>250</v>
      </c>
      <c r="N34437" s="34">
        <v>235</v>
      </c>
      <c r="O34437" s="34">
        <v>213</v>
      </c>
      <c r="P34437" s="34">
        <v>268</v>
      </c>
      <c r="Q34437" s="34">
        <v>321</v>
      </c>
      <c r="R34437" s="34">
        <v>445</v>
      </c>
      <c r="S34437" s="34">
        <v>298</v>
      </c>
      <c r="T34437" s="34">
        <v>391</v>
      </c>
      <c r="U34437" s="34">
        <v>310</v>
      </c>
      <c r="V34437" s="34">
        <v>364</v>
      </c>
      <c r="W34437" s="34">
        <v>317</v>
      </c>
      <c r="X34437" s="34">
        <v>392</v>
      </c>
      <c r="Y34437" s="34">
        <v>302</v>
      </c>
      <c r="Z34437" s="34">
        <v>359</v>
      </c>
      <c r="AA34437" s="34">
        <v>301</v>
      </c>
      <c r="AB34437" s="34">
        <v>419</v>
      </c>
      <c r="AC34437" s="34">
        <v>473</v>
      </c>
    </row>
    <row r="34438" spans="1:29" x14ac:dyDescent="0.2">
      <c r="A34438" s="34" t="s">
        <v>94931</v>
      </c>
      <c r="B34438" s="34">
        <v>197</v>
      </c>
      <c r="C34438" s="34">
        <v>157</v>
      </c>
      <c r="D34438" s="34">
        <v>213</v>
      </c>
      <c r="E34438" s="34">
        <v>184</v>
      </c>
      <c r="F34438" s="34">
        <v>242</v>
      </c>
      <c r="G34438" s="34">
        <v>227</v>
      </c>
      <c r="H34438" s="34">
        <v>203</v>
      </c>
      <c r="I34438" s="34">
        <v>189</v>
      </c>
      <c r="J34438" s="34">
        <v>234</v>
      </c>
      <c r="K34438" s="34">
        <v>208</v>
      </c>
      <c r="L34438" s="34">
        <v>239</v>
      </c>
      <c r="M34438" s="34">
        <v>170</v>
      </c>
      <c r="N34438" s="34">
        <v>192</v>
      </c>
      <c r="O34438" s="34">
        <v>159</v>
      </c>
      <c r="P34438" s="34">
        <v>220</v>
      </c>
      <c r="Q34438" s="34">
        <v>286</v>
      </c>
      <c r="R34438" s="34">
        <v>336</v>
      </c>
      <c r="S34438" s="34">
        <v>213</v>
      </c>
      <c r="T34438" s="34">
        <v>372</v>
      </c>
      <c r="U34438" s="34">
        <v>234</v>
      </c>
      <c r="V34438" s="34">
        <v>264</v>
      </c>
      <c r="W34438" s="34">
        <v>234</v>
      </c>
      <c r="X34438" s="34">
        <v>283</v>
      </c>
      <c r="Y34438" s="34">
        <v>236</v>
      </c>
      <c r="Z34438" s="34">
        <v>300</v>
      </c>
      <c r="AA34438" s="34">
        <v>231</v>
      </c>
      <c r="AB34438" s="34">
        <v>317</v>
      </c>
      <c r="AC34438" s="34">
        <v>278</v>
      </c>
    </row>
    <row r="34439" spans="1:29" x14ac:dyDescent="0.2">
      <c r="A34439" s="34" t="s">
        <v>94932</v>
      </c>
      <c r="B34439" s="34">
        <v>46</v>
      </c>
      <c r="C34439" s="34">
        <v>67</v>
      </c>
      <c r="D34439" s="34">
        <v>77</v>
      </c>
      <c r="E34439" s="34">
        <v>65</v>
      </c>
      <c r="F34439" s="34">
        <v>83</v>
      </c>
      <c r="G34439" s="34">
        <v>56</v>
      </c>
      <c r="H34439" s="34">
        <v>70</v>
      </c>
      <c r="I34439" s="34">
        <v>75</v>
      </c>
      <c r="J34439" s="34">
        <v>56</v>
      </c>
      <c r="K34439" s="34">
        <v>60</v>
      </c>
      <c r="L34439" s="34">
        <v>30</v>
      </c>
      <c r="M34439" s="34">
        <v>77</v>
      </c>
      <c r="N34439" s="34">
        <v>42</v>
      </c>
      <c r="O34439" s="34">
        <v>61</v>
      </c>
      <c r="P34439" s="34">
        <v>49</v>
      </c>
      <c r="Q34439" s="34">
        <v>72</v>
      </c>
      <c r="R34439" s="34">
        <v>56</v>
      </c>
      <c r="S34439" s="34">
        <v>106</v>
      </c>
      <c r="T34439" s="34">
        <v>51</v>
      </c>
      <c r="U34439" s="34">
        <v>74</v>
      </c>
      <c r="V34439" s="34">
        <v>90</v>
      </c>
      <c r="W34439" s="34">
        <v>59</v>
      </c>
      <c r="X34439" s="34">
        <v>87</v>
      </c>
      <c r="Y34439" s="34">
        <v>51</v>
      </c>
      <c r="Z34439" s="34">
        <v>75</v>
      </c>
      <c r="AA34439" s="34">
        <v>99</v>
      </c>
      <c r="AB34439" s="34">
        <v>61</v>
      </c>
      <c r="AC34439" s="34">
        <v>75</v>
      </c>
    </row>
    <row r="34440" spans="1:29" x14ac:dyDescent="0.2">
      <c r="A34440" s="34" t="s">
        <v>94933</v>
      </c>
      <c r="B34440" s="34">
        <v>227</v>
      </c>
      <c r="C34440" s="34">
        <v>226</v>
      </c>
      <c r="D34440" s="34">
        <v>347</v>
      </c>
      <c r="E34440" s="34">
        <v>320</v>
      </c>
      <c r="F34440" s="34">
        <v>312</v>
      </c>
      <c r="G34440" s="34">
        <v>260</v>
      </c>
      <c r="H34440" s="34">
        <v>314</v>
      </c>
      <c r="I34440" s="34">
        <v>209</v>
      </c>
      <c r="J34440" s="34">
        <v>292</v>
      </c>
      <c r="K34440" s="34">
        <v>311</v>
      </c>
      <c r="L34440" s="34">
        <v>192</v>
      </c>
      <c r="M34440" s="34">
        <v>202</v>
      </c>
      <c r="N34440" s="34">
        <v>300</v>
      </c>
      <c r="O34440" s="34">
        <v>229</v>
      </c>
      <c r="P34440" s="34">
        <v>251</v>
      </c>
      <c r="Q34440" s="34">
        <v>366</v>
      </c>
      <c r="R34440" s="34">
        <v>371</v>
      </c>
      <c r="S34440" s="34">
        <v>357</v>
      </c>
      <c r="T34440" s="34">
        <v>243</v>
      </c>
      <c r="U34440" s="34">
        <v>266</v>
      </c>
      <c r="V34440" s="34">
        <v>323</v>
      </c>
      <c r="W34440" s="34">
        <v>285</v>
      </c>
      <c r="X34440" s="34">
        <v>398</v>
      </c>
      <c r="Y34440" s="34">
        <v>237</v>
      </c>
      <c r="Z34440" s="34">
        <v>371</v>
      </c>
      <c r="AA34440" s="34">
        <v>312</v>
      </c>
      <c r="AB34440" s="34">
        <v>311</v>
      </c>
      <c r="AC34440" s="34">
        <v>435</v>
      </c>
    </row>
    <row r="34441" spans="1:29" x14ac:dyDescent="0.2">
      <c r="A34441" s="34" t="s">
        <v>94934</v>
      </c>
      <c r="B34441" s="34">
        <v>195</v>
      </c>
      <c r="C34441" s="34">
        <v>171</v>
      </c>
      <c r="D34441" s="34">
        <v>222</v>
      </c>
      <c r="E34441" s="34">
        <v>162</v>
      </c>
      <c r="F34441" s="34">
        <v>269</v>
      </c>
      <c r="G34441" s="34">
        <v>194</v>
      </c>
      <c r="H34441" s="34">
        <v>241</v>
      </c>
      <c r="I34441" s="34">
        <v>153</v>
      </c>
      <c r="J34441" s="34">
        <v>220</v>
      </c>
      <c r="K34441" s="34">
        <v>157</v>
      </c>
      <c r="L34441" s="34">
        <v>254</v>
      </c>
      <c r="M34441" s="34">
        <v>170</v>
      </c>
      <c r="N34441" s="34">
        <v>200</v>
      </c>
      <c r="O34441" s="34">
        <v>149</v>
      </c>
      <c r="P34441" s="34">
        <v>229</v>
      </c>
      <c r="Q34441" s="34">
        <v>266</v>
      </c>
      <c r="R34441" s="34">
        <v>355</v>
      </c>
      <c r="S34441" s="34">
        <v>158</v>
      </c>
      <c r="T34441" s="34">
        <v>302</v>
      </c>
      <c r="U34441" s="34">
        <v>173</v>
      </c>
      <c r="V34441" s="34">
        <v>276</v>
      </c>
      <c r="W34441" s="34">
        <v>219</v>
      </c>
      <c r="X34441" s="34">
        <v>243</v>
      </c>
      <c r="Y34441" s="34">
        <v>318</v>
      </c>
      <c r="Z34441" s="34">
        <v>283</v>
      </c>
      <c r="AA34441" s="34">
        <v>211</v>
      </c>
      <c r="AB34441" s="34">
        <v>323</v>
      </c>
      <c r="AC34441" s="34">
        <v>267</v>
      </c>
    </row>
    <row r="34442" spans="1:29" x14ac:dyDescent="0.2">
      <c r="A34442" s="34" t="s">
        <v>94935</v>
      </c>
      <c r="B34442" s="34">
        <v>89</v>
      </c>
      <c r="C34442" s="34">
        <v>73</v>
      </c>
      <c r="D34442" s="34">
        <v>134</v>
      </c>
      <c r="E34442" s="34">
        <v>92</v>
      </c>
      <c r="F34442" s="34">
        <v>121</v>
      </c>
      <c r="G34442" s="34">
        <v>70</v>
      </c>
      <c r="H34442" s="34">
        <v>100</v>
      </c>
      <c r="I34442" s="34">
        <v>67</v>
      </c>
      <c r="J34442" s="34">
        <v>165</v>
      </c>
      <c r="K34442" s="34">
        <v>81</v>
      </c>
      <c r="L34442" s="34">
        <v>95</v>
      </c>
      <c r="M34442" s="34">
        <v>102</v>
      </c>
      <c r="N34442" s="34">
        <v>130</v>
      </c>
      <c r="O34442" s="34">
        <v>82</v>
      </c>
      <c r="P34442" s="34">
        <v>112</v>
      </c>
      <c r="Q34442" s="34">
        <v>101</v>
      </c>
      <c r="R34442" s="34">
        <v>190</v>
      </c>
      <c r="S34442" s="34">
        <v>131</v>
      </c>
      <c r="T34442" s="34">
        <v>119</v>
      </c>
      <c r="U34442" s="34">
        <v>104</v>
      </c>
      <c r="V34442" s="34">
        <v>149</v>
      </c>
      <c r="W34442" s="34">
        <v>114</v>
      </c>
      <c r="X34442" s="34">
        <v>176</v>
      </c>
      <c r="Y34442" s="34">
        <v>143</v>
      </c>
      <c r="Z34442" s="34">
        <v>129</v>
      </c>
      <c r="AA34442" s="34">
        <v>132</v>
      </c>
      <c r="AB34442" s="34">
        <v>173</v>
      </c>
      <c r="AC34442" s="34">
        <v>179</v>
      </c>
    </row>
    <row r="34443" spans="1:29" x14ac:dyDescent="0.2">
      <c r="A34443" s="34" t="s">
        <v>94936</v>
      </c>
      <c r="B34443" s="34">
        <v>94</v>
      </c>
      <c r="C34443" s="34">
        <v>99</v>
      </c>
      <c r="D34443" s="34">
        <v>138</v>
      </c>
      <c r="E34443" s="34">
        <v>86</v>
      </c>
      <c r="F34443" s="34">
        <v>185</v>
      </c>
      <c r="G34443" s="34">
        <v>121</v>
      </c>
      <c r="H34443" s="34">
        <v>145</v>
      </c>
      <c r="I34443" s="34">
        <v>121</v>
      </c>
      <c r="J34443" s="34">
        <v>150</v>
      </c>
      <c r="K34443" s="34">
        <v>86</v>
      </c>
      <c r="L34443" s="34">
        <v>119</v>
      </c>
      <c r="M34443" s="34">
        <v>111</v>
      </c>
      <c r="N34443" s="34">
        <v>157</v>
      </c>
      <c r="O34443" s="34">
        <v>120</v>
      </c>
      <c r="P34443" s="34">
        <v>193</v>
      </c>
      <c r="Q34443" s="34">
        <v>180</v>
      </c>
      <c r="R34443" s="34">
        <v>251</v>
      </c>
      <c r="S34443" s="34">
        <v>100</v>
      </c>
      <c r="T34443" s="34">
        <v>183</v>
      </c>
      <c r="U34443" s="34">
        <v>101</v>
      </c>
      <c r="V34443" s="34">
        <v>181</v>
      </c>
      <c r="W34443" s="34">
        <v>121</v>
      </c>
      <c r="X34443" s="34">
        <v>182</v>
      </c>
      <c r="Y34443" s="34">
        <v>169</v>
      </c>
      <c r="Z34443" s="34">
        <v>193</v>
      </c>
      <c r="AA34443" s="34">
        <v>135</v>
      </c>
      <c r="AB34443" s="34">
        <v>254</v>
      </c>
      <c r="AC34443" s="34">
        <v>169</v>
      </c>
    </row>
    <row r="34444" spans="1:29" x14ac:dyDescent="0.2">
      <c r="A34444" s="34" t="s">
        <v>94937</v>
      </c>
      <c r="B34444" s="34">
        <v>19</v>
      </c>
      <c r="C34444" s="34">
        <v>9</v>
      </c>
      <c r="D34444" s="34">
        <v>13</v>
      </c>
      <c r="E34444" s="34">
        <v>9</v>
      </c>
      <c r="F34444" s="34">
        <v>23</v>
      </c>
      <c r="G34444" s="34">
        <v>0</v>
      </c>
      <c r="H34444" s="34">
        <v>18</v>
      </c>
      <c r="I34444" s="34">
        <v>19</v>
      </c>
      <c r="J34444" s="34">
        <v>12</v>
      </c>
      <c r="K34444" s="34">
        <v>36</v>
      </c>
      <c r="L34444" s="34">
        <v>2</v>
      </c>
      <c r="M34444" s="34">
        <v>10</v>
      </c>
      <c r="N34444" s="34">
        <v>9</v>
      </c>
      <c r="O34444" s="34">
        <v>16</v>
      </c>
      <c r="P34444" s="34">
        <v>10</v>
      </c>
      <c r="Q34444" s="34">
        <v>27</v>
      </c>
      <c r="R34444" s="34">
        <v>8</v>
      </c>
      <c r="S34444" s="34">
        <v>18</v>
      </c>
      <c r="T34444" s="34">
        <v>6</v>
      </c>
      <c r="U34444" s="34">
        <v>12</v>
      </c>
      <c r="V34444" s="34">
        <v>12</v>
      </c>
      <c r="W34444" s="34">
        <v>9</v>
      </c>
      <c r="X34444" s="34">
        <v>13</v>
      </c>
      <c r="Y34444" s="34">
        <v>7</v>
      </c>
      <c r="Z34444" s="34">
        <v>15</v>
      </c>
      <c r="AA34444" s="34">
        <v>25</v>
      </c>
      <c r="AB34444" s="34">
        <v>18</v>
      </c>
      <c r="AC34444" s="34">
        <v>25</v>
      </c>
    </row>
    <row r="34445" spans="1:29" x14ac:dyDescent="0.2">
      <c r="A34445" s="34" t="s">
        <v>94938</v>
      </c>
      <c r="B34445" s="34">
        <v>102</v>
      </c>
      <c r="C34445" s="34">
        <v>71</v>
      </c>
      <c r="D34445" s="34">
        <v>92</v>
      </c>
      <c r="E34445" s="34">
        <v>84</v>
      </c>
      <c r="F34445" s="34">
        <v>105</v>
      </c>
      <c r="G34445" s="34">
        <v>99</v>
      </c>
      <c r="H34445" s="34">
        <v>83</v>
      </c>
      <c r="I34445" s="34">
        <v>73</v>
      </c>
      <c r="J34445" s="34">
        <v>76</v>
      </c>
      <c r="K34445" s="34">
        <v>89</v>
      </c>
      <c r="L34445" s="34">
        <v>54</v>
      </c>
      <c r="M34445" s="34">
        <v>75</v>
      </c>
      <c r="N34445" s="34">
        <v>75</v>
      </c>
      <c r="O34445" s="34">
        <v>67</v>
      </c>
      <c r="P34445" s="34">
        <v>90</v>
      </c>
      <c r="Q34445" s="34">
        <v>67</v>
      </c>
      <c r="R34445" s="34">
        <v>130</v>
      </c>
      <c r="S34445" s="34">
        <v>142</v>
      </c>
      <c r="T34445" s="34">
        <v>77</v>
      </c>
      <c r="U34445" s="34">
        <v>80</v>
      </c>
      <c r="V34445" s="34">
        <v>98</v>
      </c>
      <c r="W34445" s="34">
        <v>79</v>
      </c>
      <c r="X34445" s="34">
        <v>141</v>
      </c>
      <c r="Y34445" s="34">
        <v>97</v>
      </c>
      <c r="Z34445" s="34">
        <v>83</v>
      </c>
      <c r="AA34445" s="34">
        <v>110</v>
      </c>
      <c r="AB34445" s="34">
        <v>87</v>
      </c>
      <c r="AC34445" s="34">
        <v>106</v>
      </c>
    </row>
    <row r="34446" spans="1:29" x14ac:dyDescent="0.2">
      <c r="A34446" s="34" t="s">
        <v>94939</v>
      </c>
      <c r="B34446" s="34">
        <v>32</v>
      </c>
      <c r="C34446" s="34">
        <v>49</v>
      </c>
      <c r="D34446" s="34">
        <v>91</v>
      </c>
      <c r="E34446" s="34">
        <v>46</v>
      </c>
      <c r="F34446" s="34">
        <v>57</v>
      </c>
      <c r="G34446" s="34">
        <v>46</v>
      </c>
      <c r="H34446" s="34">
        <v>54</v>
      </c>
      <c r="I34446" s="34">
        <v>43</v>
      </c>
      <c r="J34446" s="34">
        <v>31</v>
      </c>
      <c r="K34446" s="34">
        <v>61</v>
      </c>
      <c r="L34446" s="34">
        <v>16</v>
      </c>
      <c r="M34446" s="34">
        <v>34</v>
      </c>
      <c r="N34446" s="34">
        <v>48</v>
      </c>
      <c r="O34446" s="34">
        <v>27</v>
      </c>
      <c r="P34446" s="34">
        <v>31</v>
      </c>
      <c r="Q34446" s="34">
        <v>45</v>
      </c>
      <c r="R34446" s="34">
        <v>55</v>
      </c>
      <c r="S34446" s="34">
        <v>86</v>
      </c>
      <c r="T34446" s="34">
        <v>20</v>
      </c>
      <c r="U34446" s="34">
        <v>29</v>
      </c>
      <c r="V34446" s="34">
        <v>79</v>
      </c>
      <c r="W34446" s="34">
        <v>21</v>
      </c>
      <c r="X34446" s="34">
        <v>93</v>
      </c>
      <c r="Y34446" s="34">
        <v>32</v>
      </c>
      <c r="Z34446" s="34">
        <v>68</v>
      </c>
      <c r="AA34446" s="34">
        <v>51</v>
      </c>
      <c r="AB34446" s="34">
        <v>24</v>
      </c>
      <c r="AC34446" s="34">
        <v>79</v>
      </c>
    </row>
    <row r="34447" spans="1:29" x14ac:dyDescent="0.2">
      <c r="A34447" s="34" t="s">
        <v>94940</v>
      </c>
      <c r="B34447" s="34">
        <v>25</v>
      </c>
      <c r="C34447" s="34">
        <v>26</v>
      </c>
      <c r="D34447" s="34">
        <v>30</v>
      </c>
      <c r="E34447" s="34">
        <v>39</v>
      </c>
      <c r="F34447" s="34">
        <v>42</v>
      </c>
      <c r="G34447" s="34">
        <v>54</v>
      </c>
      <c r="H34447" s="34">
        <v>26</v>
      </c>
      <c r="I34447" s="34">
        <v>28</v>
      </c>
      <c r="J34447" s="34">
        <v>16</v>
      </c>
      <c r="K34447" s="34">
        <v>43</v>
      </c>
      <c r="L34447" s="34">
        <v>6</v>
      </c>
      <c r="M34447" s="34">
        <v>26</v>
      </c>
      <c r="N34447" s="34">
        <v>26</v>
      </c>
      <c r="O34447" s="34">
        <v>29</v>
      </c>
      <c r="P34447" s="34">
        <v>18</v>
      </c>
      <c r="Q34447" s="34">
        <v>38</v>
      </c>
      <c r="R34447" s="34">
        <v>20</v>
      </c>
      <c r="S34447" s="34">
        <v>28</v>
      </c>
      <c r="T34447" s="34">
        <v>6</v>
      </c>
      <c r="U34447" s="34">
        <v>20</v>
      </c>
      <c r="V34447" s="34">
        <v>22</v>
      </c>
      <c r="W34447" s="34">
        <v>22</v>
      </c>
      <c r="X34447" s="34">
        <v>25</v>
      </c>
      <c r="Y34447" s="34">
        <v>23</v>
      </c>
      <c r="Z34447" s="34">
        <v>23</v>
      </c>
      <c r="AA34447" s="34">
        <v>73</v>
      </c>
      <c r="AB34447" s="34">
        <v>20</v>
      </c>
      <c r="AC34447" s="34">
        <v>53</v>
      </c>
    </row>
    <row r="34448" spans="1:29" x14ac:dyDescent="0.2">
      <c r="A34448" s="34" t="s">
        <v>94941</v>
      </c>
      <c r="B34448" s="34">
        <v>175</v>
      </c>
      <c r="C34448" s="34">
        <v>168</v>
      </c>
      <c r="D34448" s="34">
        <v>165</v>
      </c>
      <c r="E34448" s="34">
        <v>180</v>
      </c>
      <c r="F34448" s="34">
        <v>224</v>
      </c>
      <c r="G34448" s="34">
        <v>184</v>
      </c>
      <c r="H34448" s="34">
        <v>218</v>
      </c>
      <c r="I34448" s="34">
        <v>183</v>
      </c>
      <c r="J34448" s="34">
        <v>242</v>
      </c>
      <c r="K34448" s="34">
        <v>157</v>
      </c>
      <c r="L34448" s="34">
        <v>281</v>
      </c>
      <c r="M34448" s="34">
        <v>119</v>
      </c>
      <c r="N34448" s="34">
        <v>211</v>
      </c>
      <c r="O34448" s="34">
        <v>149</v>
      </c>
      <c r="P34448" s="34">
        <v>222</v>
      </c>
      <c r="Q34448" s="34">
        <v>246</v>
      </c>
      <c r="R34448" s="34">
        <v>313</v>
      </c>
      <c r="S34448" s="34">
        <v>219</v>
      </c>
      <c r="T34448" s="34">
        <v>378</v>
      </c>
      <c r="U34448" s="34">
        <v>235</v>
      </c>
      <c r="V34448" s="34">
        <v>265</v>
      </c>
      <c r="W34448" s="34">
        <v>348</v>
      </c>
      <c r="X34448" s="34">
        <v>300</v>
      </c>
      <c r="Y34448" s="34">
        <v>288</v>
      </c>
      <c r="Z34448" s="34">
        <v>242</v>
      </c>
      <c r="AA34448" s="34">
        <v>222</v>
      </c>
      <c r="AB34448" s="34">
        <v>330</v>
      </c>
      <c r="AC34448" s="34">
        <v>367</v>
      </c>
    </row>
    <row r="34449" spans="1:29" x14ac:dyDescent="0.2">
      <c r="A34449" s="34" t="s">
        <v>94942</v>
      </c>
      <c r="B34449" s="34">
        <v>326</v>
      </c>
      <c r="C34449" s="34">
        <v>526</v>
      </c>
      <c r="D34449" s="34">
        <v>690</v>
      </c>
      <c r="E34449" s="34">
        <v>482</v>
      </c>
      <c r="F34449" s="34">
        <v>653</v>
      </c>
      <c r="G34449" s="34">
        <v>574</v>
      </c>
      <c r="H34449" s="34">
        <v>647</v>
      </c>
      <c r="I34449" s="34">
        <v>476</v>
      </c>
      <c r="J34449" s="34">
        <v>581</v>
      </c>
      <c r="K34449" s="34">
        <v>542</v>
      </c>
      <c r="L34449" s="34">
        <v>451</v>
      </c>
      <c r="M34449" s="34">
        <v>454</v>
      </c>
      <c r="N34449" s="34">
        <v>583</v>
      </c>
      <c r="O34449" s="34">
        <v>459</v>
      </c>
      <c r="P34449" s="34">
        <v>607</v>
      </c>
      <c r="Q34449" s="34">
        <v>686</v>
      </c>
      <c r="R34449" s="34">
        <v>736</v>
      </c>
      <c r="S34449" s="34">
        <v>608</v>
      </c>
      <c r="T34449" s="34">
        <v>675</v>
      </c>
      <c r="U34449" s="34">
        <v>596</v>
      </c>
      <c r="V34449" s="34">
        <v>743</v>
      </c>
      <c r="W34449" s="34">
        <v>722</v>
      </c>
      <c r="X34449" s="34">
        <v>825</v>
      </c>
      <c r="Y34449" s="34">
        <v>634</v>
      </c>
      <c r="Z34449" s="34">
        <v>660</v>
      </c>
      <c r="AA34449" s="34">
        <v>676</v>
      </c>
      <c r="AB34449" s="34">
        <v>794</v>
      </c>
      <c r="AC34449" s="34">
        <v>888</v>
      </c>
    </row>
    <row r="34450" spans="1:29" x14ac:dyDescent="0.2">
      <c r="A34450" s="34" t="s">
        <v>94943</v>
      </c>
      <c r="B34450" s="34">
        <v>186</v>
      </c>
      <c r="C34450" s="34">
        <v>177</v>
      </c>
      <c r="D34450" s="34">
        <v>256</v>
      </c>
      <c r="E34450" s="34">
        <v>214</v>
      </c>
      <c r="F34450" s="34">
        <v>235</v>
      </c>
      <c r="G34450" s="34">
        <v>191</v>
      </c>
      <c r="H34450" s="34">
        <v>205</v>
      </c>
      <c r="I34450" s="34">
        <v>134</v>
      </c>
      <c r="J34450" s="34">
        <v>307</v>
      </c>
      <c r="K34450" s="34">
        <v>197</v>
      </c>
      <c r="L34450" s="34">
        <v>270</v>
      </c>
      <c r="M34450" s="34">
        <v>235</v>
      </c>
      <c r="N34450" s="34">
        <v>244</v>
      </c>
      <c r="O34450" s="34">
        <v>173</v>
      </c>
      <c r="P34450" s="34">
        <v>269</v>
      </c>
      <c r="Q34450" s="34">
        <v>305</v>
      </c>
      <c r="R34450" s="34">
        <v>337</v>
      </c>
      <c r="S34450" s="34">
        <v>185</v>
      </c>
      <c r="T34450" s="34">
        <v>449</v>
      </c>
      <c r="U34450" s="34">
        <v>219</v>
      </c>
      <c r="V34450" s="34">
        <v>341</v>
      </c>
      <c r="W34450" s="34">
        <v>305</v>
      </c>
      <c r="X34450" s="34">
        <v>324</v>
      </c>
      <c r="Y34450" s="34">
        <v>238</v>
      </c>
      <c r="Z34450" s="34">
        <v>253</v>
      </c>
      <c r="AA34450" s="34">
        <v>266</v>
      </c>
      <c r="AB34450" s="34">
        <v>411</v>
      </c>
      <c r="AC34450" s="34">
        <v>353</v>
      </c>
    </row>
    <row r="34451" spans="1:29" x14ac:dyDescent="0.2">
      <c r="A34451" s="34" t="s">
        <v>94944</v>
      </c>
      <c r="B34451" s="34">
        <v>39</v>
      </c>
      <c r="C34451" s="34">
        <v>42</v>
      </c>
      <c r="D34451" s="34">
        <v>43</v>
      </c>
      <c r="E34451" s="34">
        <v>56</v>
      </c>
      <c r="F34451" s="34">
        <v>46</v>
      </c>
      <c r="G34451" s="34">
        <v>41</v>
      </c>
      <c r="H34451" s="34">
        <v>37</v>
      </c>
      <c r="I34451" s="34">
        <v>42</v>
      </c>
      <c r="J34451" s="34">
        <v>21</v>
      </c>
      <c r="K34451" s="34">
        <v>44</v>
      </c>
      <c r="L34451" s="34">
        <v>17</v>
      </c>
      <c r="M34451" s="34">
        <v>32</v>
      </c>
      <c r="N34451" s="34">
        <v>44</v>
      </c>
      <c r="O34451" s="34">
        <v>20</v>
      </c>
      <c r="P34451" s="34">
        <v>37</v>
      </c>
      <c r="Q34451" s="34">
        <v>55</v>
      </c>
      <c r="R34451" s="34">
        <v>57</v>
      </c>
      <c r="S34451" s="34">
        <v>47</v>
      </c>
      <c r="T34451" s="34">
        <v>16</v>
      </c>
      <c r="U34451" s="34">
        <v>23</v>
      </c>
      <c r="V34451" s="34">
        <v>37</v>
      </c>
      <c r="W34451" s="34">
        <v>37</v>
      </c>
      <c r="X34451" s="34">
        <v>69</v>
      </c>
      <c r="Y34451" s="34">
        <v>32</v>
      </c>
      <c r="Z34451" s="34">
        <v>50</v>
      </c>
      <c r="AA34451" s="34">
        <v>61</v>
      </c>
      <c r="AB34451" s="34">
        <v>37</v>
      </c>
      <c r="AC34451" s="34">
        <v>69</v>
      </c>
    </row>
    <row r="34452" spans="1:29" x14ac:dyDescent="0.2">
      <c r="A34452" s="34" t="s">
        <v>94945</v>
      </c>
      <c r="B34452" s="34">
        <v>155</v>
      </c>
      <c r="C34452" s="34">
        <v>121</v>
      </c>
      <c r="D34452" s="34">
        <v>134</v>
      </c>
      <c r="E34452" s="34">
        <v>135</v>
      </c>
      <c r="F34452" s="34">
        <v>203</v>
      </c>
      <c r="G34452" s="34">
        <v>157</v>
      </c>
      <c r="H34452" s="34">
        <v>165</v>
      </c>
      <c r="I34452" s="34">
        <v>119</v>
      </c>
      <c r="J34452" s="34">
        <v>101</v>
      </c>
      <c r="K34452" s="34">
        <v>139</v>
      </c>
      <c r="L34452" s="34">
        <v>145</v>
      </c>
      <c r="M34452" s="34">
        <v>132</v>
      </c>
      <c r="N34452" s="34">
        <v>150</v>
      </c>
      <c r="O34452" s="34">
        <v>95</v>
      </c>
      <c r="P34452" s="34">
        <v>116</v>
      </c>
      <c r="Q34452" s="34">
        <v>191</v>
      </c>
      <c r="R34452" s="34">
        <v>214</v>
      </c>
      <c r="S34452" s="34">
        <v>145</v>
      </c>
      <c r="T34452" s="34">
        <v>168</v>
      </c>
      <c r="U34452" s="34">
        <v>128</v>
      </c>
      <c r="V34452" s="34">
        <v>188</v>
      </c>
      <c r="W34452" s="34">
        <v>183</v>
      </c>
      <c r="X34452" s="34">
        <v>225</v>
      </c>
      <c r="Y34452" s="34">
        <v>167</v>
      </c>
      <c r="Z34452" s="34">
        <v>127</v>
      </c>
      <c r="AA34452" s="34">
        <v>144</v>
      </c>
      <c r="AB34452" s="34">
        <v>240</v>
      </c>
      <c r="AC34452" s="34">
        <v>223</v>
      </c>
    </row>
    <row r="34453" spans="1:29" x14ac:dyDescent="0.2">
      <c r="A34453" s="34" t="s">
        <v>94946</v>
      </c>
      <c r="B34453" s="34">
        <v>52</v>
      </c>
      <c r="C34453" s="34">
        <v>69</v>
      </c>
      <c r="D34453" s="34">
        <v>79</v>
      </c>
      <c r="E34453" s="34">
        <v>79</v>
      </c>
      <c r="F34453" s="34">
        <v>91</v>
      </c>
      <c r="G34453" s="34">
        <v>70</v>
      </c>
      <c r="H34453" s="34">
        <v>100</v>
      </c>
      <c r="I34453" s="34">
        <v>75</v>
      </c>
      <c r="J34453" s="34">
        <v>78</v>
      </c>
      <c r="K34453" s="34">
        <v>69</v>
      </c>
      <c r="L34453" s="34">
        <v>78</v>
      </c>
      <c r="M34453" s="34">
        <v>59</v>
      </c>
      <c r="N34453" s="34">
        <v>73</v>
      </c>
      <c r="O34453" s="34">
        <v>66</v>
      </c>
      <c r="P34453" s="34">
        <v>96</v>
      </c>
      <c r="Q34453" s="34">
        <v>97</v>
      </c>
      <c r="R34453" s="34">
        <v>103</v>
      </c>
      <c r="S34453" s="34">
        <v>97</v>
      </c>
      <c r="T34453" s="34">
        <v>79</v>
      </c>
      <c r="U34453" s="34">
        <v>114</v>
      </c>
      <c r="V34453" s="34">
        <v>126</v>
      </c>
      <c r="W34453" s="34">
        <v>126</v>
      </c>
      <c r="X34453" s="34">
        <v>132</v>
      </c>
      <c r="Y34453" s="34">
        <v>110</v>
      </c>
      <c r="Z34453" s="34">
        <v>98</v>
      </c>
      <c r="AA34453" s="34">
        <v>135</v>
      </c>
      <c r="AB34453" s="34">
        <v>116</v>
      </c>
      <c r="AC34453" s="34">
        <v>180</v>
      </c>
    </row>
    <row r="34454" spans="1:29" x14ac:dyDescent="0.2">
      <c r="A34454" s="34" t="s">
        <v>94947</v>
      </c>
      <c r="B34454" s="34">
        <v>259</v>
      </c>
      <c r="C34454" s="34">
        <v>221</v>
      </c>
      <c r="D34454" s="34">
        <v>248</v>
      </c>
      <c r="E34454" s="34">
        <v>226</v>
      </c>
      <c r="F34454" s="34">
        <v>281</v>
      </c>
      <c r="G34454" s="34">
        <v>236</v>
      </c>
      <c r="H34454" s="34">
        <v>250</v>
      </c>
      <c r="I34454" s="34">
        <v>217</v>
      </c>
      <c r="J34454" s="34">
        <v>230</v>
      </c>
      <c r="K34454" s="34">
        <v>190</v>
      </c>
      <c r="L34454" s="34">
        <v>232</v>
      </c>
      <c r="M34454" s="34">
        <v>228</v>
      </c>
      <c r="N34454" s="34">
        <v>222</v>
      </c>
      <c r="O34454" s="34">
        <v>179</v>
      </c>
      <c r="P34454" s="34">
        <v>262</v>
      </c>
      <c r="Q34454" s="34">
        <v>345</v>
      </c>
      <c r="R34454" s="34">
        <v>326</v>
      </c>
      <c r="S34454" s="34">
        <v>296</v>
      </c>
      <c r="T34454" s="34">
        <v>311</v>
      </c>
      <c r="U34454" s="34">
        <v>295</v>
      </c>
      <c r="V34454" s="34">
        <v>329</v>
      </c>
      <c r="W34454" s="34">
        <v>248</v>
      </c>
      <c r="X34454" s="34">
        <v>313</v>
      </c>
      <c r="Y34454" s="34">
        <v>262</v>
      </c>
      <c r="Z34454" s="34">
        <v>271</v>
      </c>
      <c r="AA34454" s="34">
        <v>282</v>
      </c>
      <c r="AB34454" s="34">
        <v>398</v>
      </c>
      <c r="AC34454" s="34">
        <v>429</v>
      </c>
    </row>
    <row r="34455" spans="1:29" x14ac:dyDescent="0.2">
      <c r="A34455" s="34" t="s">
        <v>94948</v>
      </c>
      <c r="B34455" s="34">
        <v>165</v>
      </c>
      <c r="C34455" s="34">
        <v>384</v>
      </c>
      <c r="D34455" s="34">
        <v>371</v>
      </c>
      <c r="E34455" s="34">
        <v>385</v>
      </c>
      <c r="F34455" s="34">
        <v>326</v>
      </c>
      <c r="G34455" s="34">
        <v>363</v>
      </c>
      <c r="H34455" s="34">
        <v>314</v>
      </c>
      <c r="I34455" s="34">
        <v>334</v>
      </c>
      <c r="J34455" s="34">
        <v>275</v>
      </c>
      <c r="K34455" s="34">
        <v>358</v>
      </c>
      <c r="L34455" s="34">
        <v>163</v>
      </c>
      <c r="M34455" s="34">
        <v>272</v>
      </c>
      <c r="N34455" s="34">
        <v>275</v>
      </c>
      <c r="O34455" s="34">
        <v>270</v>
      </c>
      <c r="P34455" s="34">
        <v>267</v>
      </c>
      <c r="Q34455" s="34">
        <v>323</v>
      </c>
      <c r="R34455" s="34">
        <v>294</v>
      </c>
      <c r="S34455" s="34">
        <v>463</v>
      </c>
      <c r="T34455" s="34">
        <v>253</v>
      </c>
      <c r="U34455" s="34">
        <v>311</v>
      </c>
      <c r="V34455" s="34">
        <v>303</v>
      </c>
      <c r="W34455" s="34">
        <v>340</v>
      </c>
      <c r="X34455" s="34">
        <v>398</v>
      </c>
      <c r="Y34455" s="34">
        <v>275</v>
      </c>
      <c r="Z34455" s="34">
        <v>326</v>
      </c>
      <c r="AA34455" s="34">
        <v>371</v>
      </c>
      <c r="AB34455" s="34">
        <v>285</v>
      </c>
      <c r="AC34455" s="34">
        <v>517</v>
      </c>
    </row>
    <row r="34456" spans="1:29" x14ac:dyDescent="0.2">
      <c r="A34456" s="34" t="s">
        <v>94949</v>
      </c>
      <c r="B34456" s="34">
        <v>55</v>
      </c>
      <c r="C34456" s="34">
        <v>66</v>
      </c>
      <c r="D34456" s="34">
        <v>78</v>
      </c>
      <c r="E34456" s="34">
        <v>56</v>
      </c>
      <c r="F34456" s="34">
        <v>76</v>
      </c>
      <c r="G34456" s="34">
        <v>73</v>
      </c>
      <c r="H34456" s="34">
        <v>63</v>
      </c>
      <c r="I34456" s="34">
        <v>48</v>
      </c>
      <c r="J34456" s="34">
        <v>83</v>
      </c>
      <c r="K34456" s="34">
        <v>73</v>
      </c>
      <c r="L34456" s="34">
        <v>56</v>
      </c>
      <c r="M34456" s="34">
        <v>35</v>
      </c>
      <c r="N34456" s="34">
        <v>63</v>
      </c>
      <c r="O34456" s="34">
        <v>42</v>
      </c>
      <c r="P34456" s="34">
        <v>67</v>
      </c>
      <c r="Q34456" s="34">
        <v>80</v>
      </c>
      <c r="R34456" s="34">
        <v>97</v>
      </c>
      <c r="S34456" s="34">
        <v>71</v>
      </c>
      <c r="T34456" s="34">
        <v>40</v>
      </c>
      <c r="U34456" s="34">
        <v>62</v>
      </c>
      <c r="V34456" s="34">
        <v>80</v>
      </c>
      <c r="W34456" s="34">
        <v>61</v>
      </c>
      <c r="X34456" s="34">
        <v>129</v>
      </c>
      <c r="Y34456" s="34">
        <v>82</v>
      </c>
      <c r="Z34456" s="34">
        <v>99</v>
      </c>
      <c r="AA34456" s="34">
        <v>60</v>
      </c>
      <c r="AB34456" s="34">
        <v>81</v>
      </c>
      <c r="AC34456" s="34">
        <v>82</v>
      </c>
    </row>
    <row r="34457" spans="1:29" x14ac:dyDescent="0.2">
      <c r="A34457" s="34" t="s">
        <v>94950</v>
      </c>
      <c r="B34457" s="34">
        <v>56</v>
      </c>
      <c r="C34457" s="34">
        <v>73</v>
      </c>
      <c r="D34457" s="34">
        <v>68</v>
      </c>
      <c r="E34457" s="34">
        <v>78</v>
      </c>
      <c r="F34457" s="34">
        <v>73</v>
      </c>
      <c r="G34457" s="34">
        <v>72</v>
      </c>
      <c r="H34457" s="34">
        <v>67</v>
      </c>
      <c r="I34457" s="34">
        <v>72</v>
      </c>
      <c r="J34457" s="34">
        <v>72</v>
      </c>
      <c r="K34457" s="34">
        <v>78</v>
      </c>
      <c r="L34457" s="34">
        <v>33</v>
      </c>
      <c r="M34457" s="34">
        <v>47</v>
      </c>
      <c r="N34457" s="34">
        <v>69</v>
      </c>
      <c r="O34457" s="34">
        <v>55</v>
      </c>
      <c r="P34457" s="34">
        <v>51</v>
      </c>
      <c r="Q34457" s="34">
        <v>98</v>
      </c>
      <c r="R34457" s="34">
        <v>76</v>
      </c>
      <c r="S34457" s="34">
        <v>64</v>
      </c>
      <c r="T34457" s="34">
        <v>53</v>
      </c>
      <c r="U34457" s="34">
        <v>75</v>
      </c>
      <c r="V34457" s="34">
        <v>106</v>
      </c>
      <c r="W34457" s="34">
        <v>82</v>
      </c>
      <c r="X34457" s="34">
        <v>59</v>
      </c>
      <c r="Y34457" s="34">
        <v>76</v>
      </c>
      <c r="Z34457" s="34">
        <v>86</v>
      </c>
      <c r="AA34457" s="34">
        <v>99</v>
      </c>
      <c r="AB34457" s="34">
        <v>72</v>
      </c>
      <c r="AC34457" s="34">
        <v>131</v>
      </c>
    </row>
    <row r="34458" spans="1:29" x14ac:dyDescent="0.2">
      <c r="A34458" s="34" t="s">
        <v>94951</v>
      </c>
      <c r="B34458" s="34">
        <v>96</v>
      </c>
      <c r="C34458" s="34">
        <v>58</v>
      </c>
      <c r="D34458" s="34">
        <v>166</v>
      </c>
      <c r="E34458" s="34">
        <v>108</v>
      </c>
      <c r="F34458" s="34">
        <v>145</v>
      </c>
      <c r="G34458" s="34">
        <v>100</v>
      </c>
      <c r="H34458" s="34">
        <v>113</v>
      </c>
      <c r="I34458" s="34">
        <v>85</v>
      </c>
      <c r="J34458" s="34">
        <v>122</v>
      </c>
      <c r="K34458" s="34">
        <v>114</v>
      </c>
      <c r="L34458" s="34">
        <v>50</v>
      </c>
      <c r="M34458" s="34">
        <v>101</v>
      </c>
      <c r="N34458" s="34">
        <v>94</v>
      </c>
      <c r="O34458" s="34">
        <v>67</v>
      </c>
      <c r="P34458" s="34">
        <v>118</v>
      </c>
      <c r="Q34458" s="34">
        <v>122</v>
      </c>
      <c r="R34458" s="34">
        <v>121</v>
      </c>
      <c r="S34458" s="34">
        <v>129</v>
      </c>
      <c r="T34458" s="34">
        <v>75</v>
      </c>
      <c r="U34458" s="34">
        <v>70</v>
      </c>
      <c r="V34458" s="34">
        <v>151</v>
      </c>
      <c r="W34458" s="34">
        <v>92</v>
      </c>
      <c r="X34458" s="34">
        <v>179</v>
      </c>
      <c r="Y34458" s="34">
        <v>82</v>
      </c>
      <c r="Z34458" s="34">
        <v>154</v>
      </c>
      <c r="AA34458" s="34">
        <v>121</v>
      </c>
      <c r="AB34458" s="34">
        <v>83</v>
      </c>
      <c r="AC34458" s="34">
        <v>161</v>
      </c>
    </row>
    <row r="34459" spans="1:29" x14ac:dyDescent="0.2">
      <c r="A34459" s="34" t="s">
        <v>94952</v>
      </c>
      <c r="B34459" s="34">
        <v>53</v>
      </c>
      <c r="C34459" s="34">
        <v>39</v>
      </c>
      <c r="D34459" s="34">
        <v>44</v>
      </c>
      <c r="E34459" s="34">
        <v>32</v>
      </c>
      <c r="F34459" s="34">
        <v>41</v>
      </c>
      <c r="G34459" s="34">
        <v>27</v>
      </c>
      <c r="H34459" s="34">
        <v>55</v>
      </c>
      <c r="I34459" s="34">
        <v>31</v>
      </c>
      <c r="J34459" s="34">
        <v>68</v>
      </c>
      <c r="K34459" s="34">
        <v>39</v>
      </c>
      <c r="L34459" s="34">
        <v>34</v>
      </c>
      <c r="M34459" s="34">
        <v>29</v>
      </c>
      <c r="N34459" s="34">
        <v>59</v>
      </c>
      <c r="O34459" s="34">
        <v>24</v>
      </c>
      <c r="P34459" s="34">
        <v>52</v>
      </c>
      <c r="Q34459" s="34">
        <v>39</v>
      </c>
      <c r="R34459" s="34">
        <v>80</v>
      </c>
      <c r="S34459" s="34">
        <v>54</v>
      </c>
      <c r="T34459" s="34">
        <v>81</v>
      </c>
      <c r="U34459" s="34">
        <v>35</v>
      </c>
      <c r="V34459" s="34">
        <v>68</v>
      </c>
      <c r="W34459" s="34">
        <v>49</v>
      </c>
      <c r="X34459" s="34">
        <v>48</v>
      </c>
      <c r="Y34459" s="34">
        <v>57</v>
      </c>
      <c r="Z34459" s="34">
        <v>70</v>
      </c>
      <c r="AA34459" s="34">
        <v>40</v>
      </c>
      <c r="AB34459" s="34">
        <v>72</v>
      </c>
      <c r="AC34459" s="34">
        <v>50</v>
      </c>
    </row>
    <row r="34460" spans="1:29" x14ac:dyDescent="0.2">
      <c r="A34460" s="34" t="s">
        <v>94953</v>
      </c>
      <c r="B34460" s="34">
        <v>38</v>
      </c>
      <c r="C34460" s="34">
        <v>27</v>
      </c>
      <c r="D34460" s="34">
        <v>57</v>
      </c>
      <c r="E34460" s="34">
        <v>34</v>
      </c>
      <c r="F34460" s="34">
        <v>44</v>
      </c>
      <c r="G34460" s="34">
        <v>40</v>
      </c>
      <c r="H34460" s="34">
        <v>41</v>
      </c>
      <c r="I34460" s="34">
        <v>45</v>
      </c>
      <c r="J34460" s="34">
        <v>30</v>
      </c>
      <c r="K34460" s="34">
        <v>40</v>
      </c>
      <c r="L34460" s="34">
        <v>27</v>
      </c>
      <c r="M34460" s="34">
        <v>30</v>
      </c>
      <c r="N34460" s="34">
        <v>26</v>
      </c>
      <c r="O34460" s="34">
        <v>35</v>
      </c>
      <c r="P34460" s="34">
        <v>35</v>
      </c>
      <c r="Q34460" s="34">
        <v>40</v>
      </c>
      <c r="R34460" s="34">
        <v>39</v>
      </c>
      <c r="S34460" s="34">
        <v>45</v>
      </c>
      <c r="T34460" s="34">
        <v>30</v>
      </c>
      <c r="U34460" s="34">
        <v>29</v>
      </c>
      <c r="V34460" s="34">
        <v>42</v>
      </c>
      <c r="W34460" s="34">
        <v>30</v>
      </c>
      <c r="X34460" s="34">
        <v>25</v>
      </c>
      <c r="Y34460" s="34">
        <v>34</v>
      </c>
      <c r="Z34460" s="34">
        <v>25</v>
      </c>
      <c r="AA34460" s="34">
        <v>63</v>
      </c>
      <c r="AB34460" s="34">
        <v>51</v>
      </c>
      <c r="AC34460" s="34">
        <v>47</v>
      </c>
    </row>
    <row r="34461" spans="1:29" x14ac:dyDescent="0.2">
      <c r="A34461" s="34" t="s">
        <v>94954</v>
      </c>
      <c r="B34461" s="34">
        <v>71</v>
      </c>
      <c r="C34461" s="34">
        <v>110</v>
      </c>
      <c r="D34461" s="34">
        <v>86</v>
      </c>
      <c r="E34461" s="34">
        <v>126</v>
      </c>
      <c r="F34461" s="34">
        <v>89</v>
      </c>
      <c r="G34461" s="34">
        <v>154</v>
      </c>
      <c r="H34461" s="34">
        <v>76</v>
      </c>
      <c r="I34461" s="34">
        <v>96</v>
      </c>
      <c r="J34461" s="34">
        <v>78</v>
      </c>
      <c r="K34461" s="34">
        <v>150</v>
      </c>
      <c r="L34461" s="34">
        <v>46</v>
      </c>
      <c r="M34461" s="34">
        <v>108</v>
      </c>
      <c r="N34461" s="34">
        <v>64</v>
      </c>
      <c r="O34461" s="34">
        <v>90</v>
      </c>
      <c r="P34461" s="34">
        <v>53</v>
      </c>
      <c r="Q34461" s="34">
        <v>114</v>
      </c>
      <c r="R34461" s="34">
        <v>102</v>
      </c>
      <c r="S34461" s="34">
        <v>118</v>
      </c>
      <c r="T34461" s="34">
        <v>98</v>
      </c>
      <c r="U34461" s="34">
        <v>115</v>
      </c>
      <c r="V34461" s="34">
        <v>109</v>
      </c>
      <c r="W34461" s="34">
        <v>146</v>
      </c>
      <c r="X34461" s="34">
        <v>116</v>
      </c>
      <c r="Y34461" s="34">
        <v>155</v>
      </c>
      <c r="Z34461" s="34">
        <v>71</v>
      </c>
      <c r="AA34461" s="34">
        <v>145</v>
      </c>
      <c r="AB34461" s="34">
        <v>116</v>
      </c>
      <c r="AC34461" s="34">
        <v>161</v>
      </c>
    </row>
    <row r="34462" spans="1:29" x14ac:dyDescent="0.2">
      <c r="A34462" s="34" t="s">
        <v>94955</v>
      </c>
      <c r="B34462" s="34">
        <v>32</v>
      </c>
      <c r="C34462" s="34">
        <v>9</v>
      </c>
      <c r="D34462" s="34">
        <v>23</v>
      </c>
      <c r="E34462" s="34">
        <v>18</v>
      </c>
      <c r="F34462" s="34">
        <v>7</v>
      </c>
      <c r="G34462" s="34">
        <v>16</v>
      </c>
      <c r="H34462" s="34">
        <v>11</v>
      </c>
      <c r="I34462" s="34">
        <v>7</v>
      </c>
      <c r="J34462" s="34">
        <v>8</v>
      </c>
      <c r="K34462" s="34">
        <v>19</v>
      </c>
      <c r="L34462" s="34">
        <v>1</v>
      </c>
      <c r="M34462" s="34">
        <v>8</v>
      </c>
      <c r="N34462" s="34">
        <v>14</v>
      </c>
      <c r="O34462" s="34">
        <v>14</v>
      </c>
      <c r="P34462" s="34">
        <v>5</v>
      </c>
      <c r="Q34462" s="34">
        <v>5</v>
      </c>
      <c r="R34462" s="34">
        <v>6</v>
      </c>
      <c r="S34462" s="34">
        <v>6</v>
      </c>
      <c r="T34462" s="34">
        <v>3</v>
      </c>
      <c r="U34462" s="34">
        <v>12</v>
      </c>
      <c r="V34462" s="34">
        <v>8</v>
      </c>
      <c r="W34462" s="34">
        <v>11</v>
      </c>
      <c r="X34462" s="34">
        <v>17</v>
      </c>
      <c r="Y34462" s="34">
        <v>5</v>
      </c>
      <c r="Z34462" s="34">
        <v>22</v>
      </c>
      <c r="AA34462" s="34">
        <v>13</v>
      </c>
      <c r="AB34462" s="34">
        <v>7</v>
      </c>
      <c r="AC34462" s="34">
        <v>20</v>
      </c>
    </row>
    <row r="34463" spans="1:29" x14ac:dyDescent="0.2">
      <c r="A34463" s="34" t="s">
        <v>94956</v>
      </c>
      <c r="B34463" s="34">
        <v>41</v>
      </c>
      <c r="C34463" s="34">
        <v>43</v>
      </c>
      <c r="D34463" s="34">
        <v>44</v>
      </c>
      <c r="E34463" s="34">
        <v>17</v>
      </c>
      <c r="F34463" s="34">
        <v>31</v>
      </c>
      <c r="G34463" s="34">
        <v>32</v>
      </c>
      <c r="H34463" s="34">
        <v>35</v>
      </c>
      <c r="I34463" s="34">
        <v>22</v>
      </c>
      <c r="J34463" s="34">
        <v>32</v>
      </c>
      <c r="K34463" s="34">
        <v>30</v>
      </c>
      <c r="L34463" s="34">
        <v>27</v>
      </c>
      <c r="M34463" s="34">
        <v>34</v>
      </c>
      <c r="N34463" s="34">
        <v>41</v>
      </c>
      <c r="O34463" s="34">
        <v>31</v>
      </c>
      <c r="P34463" s="34">
        <v>41</v>
      </c>
      <c r="Q34463" s="34">
        <v>42</v>
      </c>
      <c r="R34463" s="34">
        <v>36</v>
      </c>
      <c r="S34463" s="34">
        <v>35</v>
      </c>
      <c r="T34463" s="34">
        <v>45</v>
      </c>
      <c r="U34463" s="34">
        <v>33</v>
      </c>
      <c r="V34463" s="34">
        <v>27</v>
      </c>
      <c r="W34463" s="34">
        <v>32</v>
      </c>
      <c r="X34463" s="34">
        <v>44</v>
      </c>
      <c r="Y34463" s="34">
        <v>31</v>
      </c>
      <c r="Z34463" s="34">
        <v>35</v>
      </c>
      <c r="AA34463" s="34">
        <v>42</v>
      </c>
      <c r="AB34463" s="34">
        <v>36</v>
      </c>
      <c r="AC34463" s="34">
        <v>32</v>
      </c>
    </row>
    <row r="34464" spans="1:29" x14ac:dyDescent="0.2">
      <c r="A34464" s="34" t="s">
        <v>94957</v>
      </c>
      <c r="B34464" s="34">
        <v>24</v>
      </c>
      <c r="C34464" s="34">
        <v>63</v>
      </c>
      <c r="D34464" s="34">
        <v>34</v>
      </c>
      <c r="E34464" s="34">
        <v>66</v>
      </c>
      <c r="F34464" s="34">
        <v>30</v>
      </c>
      <c r="G34464" s="34">
        <v>81</v>
      </c>
      <c r="H34464" s="34">
        <v>43</v>
      </c>
      <c r="I34464" s="34">
        <v>36</v>
      </c>
      <c r="J34464" s="34">
        <v>46</v>
      </c>
      <c r="K34464" s="34">
        <v>66</v>
      </c>
      <c r="L34464" s="34">
        <v>25</v>
      </c>
      <c r="M34464" s="34">
        <v>49</v>
      </c>
      <c r="N34464" s="34">
        <v>26</v>
      </c>
      <c r="O34464" s="34">
        <v>35</v>
      </c>
      <c r="P34464" s="34">
        <v>47</v>
      </c>
      <c r="Q34464" s="34">
        <v>61</v>
      </c>
      <c r="R34464" s="34">
        <v>55</v>
      </c>
      <c r="S34464" s="34">
        <v>55</v>
      </c>
      <c r="T34464" s="34">
        <v>23</v>
      </c>
      <c r="U34464" s="34">
        <v>50</v>
      </c>
      <c r="V34464" s="34">
        <v>46</v>
      </c>
      <c r="W34464" s="34">
        <v>49</v>
      </c>
      <c r="X34464" s="34">
        <v>38</v>
      </c>
      <c r="Y34464" s="34">
        <v>53</v>
      </c>
      <c r="Z34464" s="34">
        <v>58</v>
      </c>
      <c r="AA34464" s="34">
        <v>48</v>
      </c>
      <c r="AB34464" s="34">
        <v>33</v>
      </c>
      <c r="AC34464" s="34">
        <v>99</v>
      </c>
    </row>
    <row r="34465" spans="1:29" x14ac:dyDescent="0.2">
      <c r="A34465" s="34" t="s">
        <v>94958</v>
      </c>
      <c r="B34465" s="34">
        <v>57</v>
      </c>
      <c r="C34465" s="34">
        <v>25</v>
      </c>
      <c r="D34465" s="34">
        <v>48</v>
      </c>
      <c r="E34465" s="34">
        <v>26</v>
      </c>
      <c r="F34465" s="34">
        <v>67</v>
      </c>
      <c r="G34465" s="34">
        <v>39</v>
      </c>
      <c r="H34465" s="34">
        <v>60</v>
      </c>
      <c r="I34465" s="34">
        <v>34</v>
      </c>
      <c r="J34465" s="34">
        <v>36</v>
      </c>
      <c r="K34465" s="34">
        <v>31</v>
      </c>
      <c r="L34465" s="34">
        <v>46</v>
      </c>
      <c r="M34465" s="34">
        <v>30</v>
      </c>
      <c r="N34465" s="34">
        <v>42</v>
      </c>
      <c r="O34465" s="34">
        <v>29</v>
      </c>
      <c r="P34465" s="34">
        <v>48</v>
      </c>
      <c r="Q34465" s="34">
        <v>43</v>
      </c>
      <c r="R34465" s="34">
        <v>96</v>
      </c>
      <c r="S34465" s="34">
        <v>30</v>
      </c>
      <c r="T34465" s="34">
        <v>68</v>
      </c>
      <c r="U34465" s="34">
        <v>56</v>
      </c>
      <c r="V34465" s="34">
        <v>71</v>
      </c>
      <c r="W34465" s="34">
        <v>54</v>
      </c>
      <c r="X34465" s="34">
        <v>74</v>
      </c>
      <c r="Y34465" s="34">
        <v>58</v>
      </c>
      <c r="Z34465" s="34">
        <v>55</v>
      </c>
      <c r="AA34465" s="34">
        <v>64</v>
      </c>
      <c r="AB34465" s="34">
        <v>64</v>
      </c>
      <c r="AC34465" s="34">
        <v>50</v>
      </c>
    </row>
    <row r="34466" spans="1:29" x14ac:dyDescent="0.2">
      <c r="A34466" s="34" t="s">
        <v>94959</v>
      </c>
      <c r="B34466" s="34">
        <v>81</v>
      </c>
      <c r="C34466" s="34">
        <v>40</v>
      </c>
      <c r="D34466" s="34">
        <v>85</v>
      </c>
      <c r="E34466" s="34">
        <v>34</v>
      </c>
      <c r="F34466" s="34">
        <v>92</v>
      </c>
      <c r="G34466" s="34">
        <v>39</v>
      </c>
      <c r="H34466" s="34">
        <v>85</v>
      </c>
      <c r="I34466" s="34">
        <v>41</v>
      </c>
      <c r="J34466" s="34">
        <v>91</v>
      </c>
      <c r="K34466" s="34">
        <v>39</v>
      </c>
      <c r="L34466" s="34">
        <v>80</v>
      </c>
      <c r="M34466" s="34">
        <v>63</v>
      </c>
      <c r="N34466" s="34">
        <v>80</v>
      </c>
      <c r="O34466" s="34">
        <v>46</v>
      </c>
      <c r="P34466" s="34">
        <v>73</v>
      </c>
      <c r="Q34466" s="34">
        <v>92</v>
      </c>
      <c r="R34466" s="34">
        <v>119</v>
      </c>
      <c r="S34466" s="34">
        <v>78</v>
      </c>
      <c r="T34466" s="34">
        <v>142</v>
      </c>
      <c r="U34466" s="34">
        <v>87</v>
      </c>
      <c r="V34466" s="34">
        <v>93</v>
      </c>
      <c r="W34466" s="34">
        <v>72</v>
      </c>
      <c r="X34466" s="34">
        <v>78</v>
      </c>
      <c r="Y34466" s="34">
        <v>95</v>
      </c>
      <c r="Z34466" s="34">
        <v>87</v>
      </c>
      <c r="AA34466" s="34">
        <v>81</v>
      </c>
      <c r="AB34466" s="34">
        <v>163</v>
      </c>
      <c r="AC34466" s="34">
        <v>112</v>
      </c>
    </row>
    <row r="34467" spans="1:29" x14ac:dyDescent="0.2">
      <c r="A34467" s="34" t="s">
        <v>94960</v>
      </c>
      <c r="B34467" s="34">
        <v>239</v>
      </c>
      <c r="C34467" s="34">
        <v>245</v>
      </c>
      <c r="D34467" s="34">
        <v>413</v>
      </c>
      <c r="E34467" s="34">
        <v>337</v>
      </c>
      <c r="F34467" s="34">
        <v>502</v>
      </c>
      <c r="G34467" s="34">
        <v>258</v>
      </c>
      <c r="H34467" s="34">
        <v>444</v>
      </c>
      <c r="I34467" s="34">
        <v>282</v>
      </c>
      <c r="J34467" s="34">
        <v>456</v>
      </c>
      <c r="K34467" s="34">
        <v>314</v>
      </c>
      <c r="L34467" s="34">
        <v>479</v>
      </c>
      <c r="M34467" s="34">
        <v>319</v>
      </c>
      <c r="N34467" s="34">
        <v>443</v>
      </c>
      <c r="O34467" s="34">
        <v>228</v>
      </c>
      <c r="P34467" s="34">
        <v>481</v>
      </c>
      <c r="Q34467" s="34">
        <v>442</v>
      </c>
      <c r="R34467" s="34">
        <v>588</v>
      </c>
      <c r="S34467" s="34">
        <v>317</v>
      </c>
      <c r="T34467" s="34">
        <v>785</v>
      </c>
      <c r="U34467" s="34">
        <v>385</v>
      </c>
      <c r="V34467" s="34">
        <v>588</v>
      </c>
      <c r="W34467" s="34">
        <v>384</v>
      </c>
      <c r="X34467" s="34">
        <v>584</v>
      </c>
      <c r="Y34467" s="34">
        <v>444</v>
      </c>
      <c r="Z34467" s="34">
        <v>496</v>
      </c>
      <c r="AA34467" s="34">
        <v>368</v>
      </c>
      <c r="AB34467" s="34">
        <v>629</v>
      </c>
      <c r="AC34467" s="34">
        <v>560</v>
      </c>
    </row>
    <row r="34468" spans="1:29" x14ac:dyDescent="0.2">
      <c r="A34468" s="34" t="s">
        <v>94961</v>
      </c>
      <c r="B34468" s="34">
        <v>37</v>
      </c>
      <c r="C34468" s="34">
        <v>32</v>
      </c>
      <c r="D34468" s="34">
        <v>23</v>
      </c>
      <c r="E34468" s="34">
        <v>12</v>
      </c>
      <c r="F34468" s="34">
        <v>39</v>
      </c>
      <c r="G34468" s="34">
        <v>22</v>
      </c>
      <c r="H34468" s="34">
        <v>15</v>
      </c>
      <c r="I34468" s="34">
        <v>27</v>
      </c>
      <c r="J34468" s="34">
        <v>23</v>
      </c>
      <c r="K34468" s="34">
        <v>17</v>
      </c>
      <c r="L34468" s="34">
        <v>10</v>
      </c>
      <c r="M34468" s="34">
        <v>15</v>
      </c>
      <c r="N34468" s="34">
        <v>34</v>
      </c>
      <c r="O34468" s="34">
        <v>21</v>
      </c>
      <c r="P34468" s="34">
        <v>26</v>
      </c>
      <c r="Q34468" s="34">
        <v>44</v>
      </c>
      <c r="R34468" s="34">
        <v>40</v>
      </c>
      <c r="S34468" s="34">
        <v>19</v>
      </c>
      <c r="T34468" s="34">
        <v>17</v>
      </c>
      <c r="U34468" s="34">
        <v>37</v>
      </c>
      <c r="V34468" s="34">
        <v>39</v>
      </c>
      <c r="W34468" s="34">
        <v>9</v>
      </c>
      <c r="X34468" s="34">
        <v>46</v>
      </c>
      <c r="Y34468" s="34">
        <v>32</v>
      </c>
      <c r="Z34468" s="34">
        <v>41</v>
      </c>
      <c r="AA34468" s="34">
        <v>22</v>
      </c>
      <c r="AB34468" s="34">
        <v>60</v>
      </c>
      <c r="AC34468" s="34">
        <v>35</v>
      </c>
    </row>
    <row r="34469" spans="1:29" x14ac:dyDescent="0.2">
      <c r="A34469" s="34" t="s">
        <v>94962</v>
      </c>
      <c r="B34469" s="34">
        <v>65</v>
      </c>
      <c r="C34469" s="34">
        <v>179</v>
      </c>
      <c r="D34469" s="34">
        <v>115</v>
      </c>
      <c r="E34469" s="34">
        <v>200</v>
      </c>
      <c r="F34469" s="34">
        <v>89</v>
      </c>
      <c r="G34469" s="34">
        <v>167</v>
      </c>
      <c r="H34469" s="34">
        <v>80</v>
      </c>
      <c r="I34469" s="34">
        <v>125</v>
      </c>
      <c r="J34469" s="34">
        <v>54</v>
      </c>
      <c r="K34469" s="34">
        <v>181</v>
      </c>
      <c r="L34469" s="34">
        <v>31</v>
      </c>
      <c r="M34469" s="34">
        <v>145</v>
      </c>
      <c r="N34469" s="34">
        <v>92</v>
      </c>
      <c r="O34469" s="34">
        <v>149</v>
      </c>
      <c r="P34469" s="34">
        <v>91</v>
      </c>
      <c r="Q34469" s="34">
        <v>175</v>
      </c>
      <c r="R34469" s="34">
        <v>98</v>
      </c>
      <c r="S34469" s="34">
        <v>180</v>
      </c>
      <c r="T34469" s="34">
        <v>65</v>
      </c>
      <c r="U34469" s="34">
        <v>130</v>
      </c>
      <c r="V34469" s="34">
        <v>100</v>
      </c>
      <c r="W34469" s="34">
        <v>116</v>
      </c>
      <c r="X34469" s="34">
        <v>119</v>
      </c>
      <c r="Y34469" s="34">
        <v>103</v>
      </c>
      <c r="Z34469" s="34">
        <v>124</v>
      </c>
      <c r="AA34469" s="34">
        <v>205</v>
      </c>
      <c r="AB34469" s="34">
        <v>58</v>
      </c>
      <c r="AC34469" s="34">
        <v>224</v>
      </c>
    </row>
    <row r="34470" spans="1:29" x14ac:dyDescent="0.2">
      <c r="A34470" s="34" t="s">
        <v>94963</v>
      </c>
      <c r="B34470" s="34">
        <v>42</v>
      </c>
      <c r="C34470" s="34">
        <v>51</v>
      </c>
      <c r="D34470" s="34">
        <v>70</v>
      </c>
      <c r="E34470" s="34">
        <v>43</v>
      </c>
      <c r="F34470" s="34">
        <v>100</v>
      </c>
      <c r="G34470" s="34">
        <v>55</v>
      </c>
      <c r="H34470" s="34">
        <v>89</v>
      </c>
      <c r="I34470" s="34">
        <v>44</v>
      </c>
      <c r="J34470" s="34">
        <v>83</v>
      </c>
      <c r="K34470" s="34">
        <v>66</v>
      </c>
      <c r="L34470" s="34">
        <v>58</v>
      </c>
      <c r="M34470" s="34">
        <v>58</v>
      </c>
      <c r="N34470" s="34">
        <v>77</v>
      </c>
      <c r="O34470" s="34">
        <v>90</v>
      </c>
      <c r="P34470" s="34">
        <v>101</v>
      </c>
      <c r="Q34470" s="34">
        <v>91</v>
      </c>
      <c r="R34470" s="34">
        <v>95</v>
      </c>
      <c r="S34470" s="34">
        <v>77</v>
      </c>
      <c r="T34470" s="34">
        <v>71</v>
      </c>
      <c r="U34470" s="34">
        <v>76</v>
      </c>
      <c r="V34470" s="34">
        <v>107</v>
      </c>
      <c r="W34470" s="34">
        <v>78</v>
      </c>
      <c r="X34470" s="34">
        <v>122</v>
      </c>
      <c r="Y34470" s="34">
        <v>76</v>
      </c>
      <c r="Z34470" s="34">
        <v>101</v>
      </c>
      <c r="AA34470" s="34">
        <v>82</v>
      </c>
      <c r="AB34470" s="34">
        <v>130</v>
      </c>
      <c r="AC34470" s="34">
        <v>97</v>
      </c>
    </row>
    <row r="34471" spans="1:29" x14ac:dyDescent="0.2">
      <c r="A34471" s="34" t="s">
        <v>94964</v>
      </c>
      <c r="B34471" s="34">
        <v>29</v>
      </c>
      <c r="C34471" s="34">
        <v>15</v>
      </c>
      <c r="D34471" s="34">
        <v>12</v>
      </c>
      <c r="E34471" s="34">
        <v>7</v>
      </c>
      <c r="F34471" s="34">
        <v>9</v>
      </c>
      <c r="G34471" s="34">
        <v>3</v>
      </c>
      <c r="H34471" s="34">
        <v>9</v>
      </c>
      <c r="I34471" s="34">
        <v>7</v>
      </c>
      <c r="J34471" s="34">
        <v>6</v>
      </c>
      <c r="K34471" s="34">
        <v>7</v>
      </c>
      <c r="L34471" s="34">
        <v>3</v>
      </c>
      <c r="M34471" s="34">
        <v>10</v>
      </c>
      <c r="N34471" s="34">
        <v>10</v>
      </c>
      <c r="O34471" s="34">
        <v>8</v>
      </c>
      <c r="P34471" s="34">
        <v>7</v>
      </c>
      <c r="Q34471" s="34">
        <v>7</v>
      </c>
      <c r="R34471" s="34">
        <v>16</v>
      </c>
      <c r="S34471" s="34">
        <v>6</v>
      </c>
      <c r="T34471" s="34">
        <v>6</v>
      </c>
      <c r="U34471" s="34">
        <v>6</v>
      </c>
      <c r="V34471" s="34">
        <v>16</v>
      </c>
      <c r="W34471" s="34">
        <v>7</v>
      </c>
      <c r="X34471" s="34">
        <v>17</v>
      </c>
      <c r="Y34471" s="34">
        <v>10</v>
      </c>
      <c r="Z34471" s="34">
        <v>9</v>
      </c>
      <c r="AA34471" s="34">
        <v>15</v>
      </c>
      <c r="AB34471" s="34">
        <v>14</v>
      </c>
      <c r="AC34471" s="34">
        <v>12</v>
      </c>
    </row>
    <row r="34472" spans="1:29" x14ac:dyDescent="0.2">
      <c r="A34472" s="34" t="s">
        <v>94965</v>
      </c>
      <c r="B34472" s="34">
        <v>160</v>
      </c>
      <c r="C34472" s="34">
        <v>142</v>
      </c>
      <c r="D34472" s="34">
        <v>210</v>
      </c>
      <c r="E34472" s="34">
        <v>165</v>
      </c>
      <c r="F34472" s="34">
        <v>218</v>
      </c>
      <c r="G34472" s="34">
        <v>204</v>
      </c>
      <c r="H34472" s="34">
        <v>207</v>
      </c>
      <c r="I34472" s="34">
        <v>148</v>
      </c>
      <c r="J34472" s="34">
        <v>188</v>
      </c>
      <c r="K34472" s="34">
        <v>193</v>
      </c>
      <c r="L34472" s="34">
        <v>201</v>
      </c>
      <c r="M34472" s="34">
        <v>163</v>
      </c>
      <c r="N34472" s="34">
        <v>194</v>
      </c>
      <c r="O34472" s="34">
        <v>205</v>
      </c>
      <c r="P34472" s="34">
        <v>184</v>
      </c>
      <c r="Q34472" s="34">
        <v>221</v>
      </c>
      <c r="R34472" s="34">
        <v>265</v>
      </c>
      <c r="S34472" s="34">
        <v>225</v>
      </c>
      <c r="T34472" s="34">
        <v>271</v>
      </c>
      <c r="U34472" s="34">
        <v>217</v>
      </c>
      <c r="V34472" s="34">
        <v>276</v>
      </c>
      <c r="W34472" s="34">
        <v>239</v>
      </c>
      <c r="X34472" s="34">
        <v>233</v>
      </c>
      <c r="Y34472" s="34">
        <v>212</v>
      </c>
      <c r="Z34472" s="34">
        <v>203</v>
      </c>
      <c r="AA34472" s="34">
        <v>202</v>
      </c>
      <c r="AB34472" s="34">
        <v>336</v>
      </c>
      <c r="AC34472" s="34">
        <v>259</v>
      </c>
    </row>
    <row r="34473" spans="1:29" x14ac:dyDescent="0.2">
      <c r="A34473" s="34" t="s">
        <v>94966</v>
      </c>
      <c r="B34473" s="34">
        <v>77</v>
      </c>
      <c r="C34473" s="34">
        <v>104</v>
      </c>
      <c r="D34473" s="34">
        <v>87</v>
      </c>
      <c r="E34473" s="34">
        <v>77</v>
      </c>
      <c r="F34473" s="34">
        <v>99</v>
      </c>
      <c r="G34473" s="34">
        <v>126</v>
      </c>
      <c r="H34473" s="34">
        <v>126</v>
      </c>
      <c r="I34473" s="34">
        <v>94</v>
      </c>
      <c r="J34473" s="34">
        <v>112</v>
      </c>
      <c r="K34473" s="34">
        <v>118</v>
      </c>
      <c r="L34473" s="34">
        <v>90</v>
      </c>
      <c r="M34473" s="34">
        <v>83</v>
      </c>
      <c r="N34473" s="34">
        <v>95</v>
      </c>
      <c r="O34473" s="34">
        <v>84</v>
      </c>
      <c r="P34473" s="34">
        <v>85</v>
      </c>
      <c r="Q34473" s="34">
        <v>198</v>
      </c>
      <c r="R34473" s="34">
        <v>163</v>
      </c>
      <c r="S34473" s="34">
        <v>160</v>
      </c>
      <c r="T34473" s="34">
        <v>110</v>
      </c>
      <c r="U34473" s="34">
        <v>115</v>
      </c>
      <c r="V34473" s="34">
        <v>94</v>
      </c>
      <c r="W34473" s="34">
        <v>121</v>
      </c>
      <c r="X34473" s="34">
        <v>112</v>
      </c>
      <c r="Y34473" s="34">
        <v>153</v>
      </c>
      <c r="Z34473" s="34">
        <v>143</v>
      </c>
      <c r="AA34473" s="34">
        <v>150</v>
      </c>
      <c r="AB34473" s="34">
        <v>128</v>
      </c>
      <c r="AC34473" s="34">
        <v>190</v>
      </c>
    </row>
    <row r="34474" spans="1:29" x14ac:dyDescent="0.2">
      <c r="A34474" s="34" t="s">
        <v>94967</v>
      </c>
      <c r="B34474" s="34">
        <v>47</v>
      </c>
      <c r="C34474" s="34">
        <v>44</v>
      </c>
      <c r="D34474" s="34">
        <v>74</v>
      </c>
      <c r="E34474" s="34">
        <v>53</v>
      </c>
      <c r="F34474" s="34">
        <v>54</v>
      </c>
      <c r="G34474" s="34">
        <v>29</v>
      </c>
      <c r="H34474" s="34">
        <v>49</v>
      </c>
      <c r="I34474" s="34">
        <v>39</v>
      </c>
      <c r="J34474" s="34">
        <v>40</v>
      </c>
      <c r="K34474" s="34">
        <v>60</v>
      </c>
      <c r="L34474" s="34">
        <v>23</v>
      </c>
      <c r="M34474" s="34">
        <v>35</v>
      </c>
      <c r="N34474" s="34">
        <v>70</v>
      </c>
      <c r="O34474" s="34">
        <v>55</v>
      </c>
      <c r="P34474" s="34">
        <v>46</v>
      </c>
      <c r="Q34474" s="34">
        <v>75</v>
      </c>
      <c r="R34474" s="34">
        <v>54</v>
      </c>
      <c r="S34474" s="34">
        <v>91</v>
      </c>
      <c r="T34474" s="34">
        <v>37</v>
      </c>
      <c r="U34474" s="34">
        <v>36</v>
      </c>
      <c r="V34474" s="34">
        <v>55</v>
      </c>
      <c r="W34474" s="34">
        <v>27</v>
      </c>
      <c r="X34474" s="34">
        <v>68</v>
      </c>
      <c r="Y34474" s="34">
        <v>34</v>
      </c>
      <c r="Z34474" s="34">
        <v>51</v>
      </c>
      <c r="AA34474" s="34">
        <v>62</v>
      </c>
      <c r="AB34474" s="34">
        <v>57</v>
      </c>
      <c r="AC34474" s="34">
        <v>70</v>
      </c>
    </row>
    <row r="34475" spans="1:29" x14ac:dyDescent="0.2">
      <c r="A34475" s="34" t="s">
        <v>94968</v>
      </c>
      <c r="B34475" s="34">
        <v>109</v>
      </c>
      <c r="C34475" s="34">
        <v>88</v>
      </c>
      <c r="D34475" s="34">
        <v>144</v>
      </c>
      <c r="E34475" s="34">
        <v>80</v>
      </c>
      <c r="F34475" s="34">
        <v>175</v>
      </c>
      <c r="G34475" s="34">
        <v>145</v>
      </c>
      <c r="H34475" s="34">
        <v>109</v>
      </c>
      <c r="I34475" s="34">
        <v>102</v>
      </c>
      <c r="J34475" s="34">
        <v>127</v>
      </c>
      <c r="K34475" s="34">
        <v>99</v>
      </c>
      <c r="L34475" s="34">
        <v>80</v>
      </c>
      <c r="M34475" s="34">
        <v>80</v>
      </c>
      <c r="N34475" s="34">
        <v>101</v>
      </c>
      <c r="O34475" s="34">
        <v>91</v>
      </c>
      <c r="P34475" s="34">
        <v>145</v>
      </c>
      <c r="Q34475" s="34">
        <v>104</v>
      </c>
      <c r="R34475" s="34">
        <v>184</v>
      </c>
      <c r="S34475" s="34">
        <v>123</v>
      </c>
      <c r="T34475" s="34">
        <v>120</v>
      </c>
      <c r="U34475" s="34">
        <v>88</v>
      </c>
      <c r="V34475" s="34">
        <v>197</v>
      </c>
      <c r="W34475" s="34">
        <v>71</v>
      </c>
      <c r="X34475" s="34">
        <v>166</v>
      </c>
      <c r="Y34475" s="34">
        <v>105</v>
      </c>
      <c r="Z34475" s="34">
        <v>176</v>
      </c>
      <c r="AA34475" s="34">
        <v>135</v>
      </c>
      <c r="AB34475" s="34">
        <v>174</v>
      </c>
      <c r="AC34475" s="34">
        <v>146</v>
      </c>
    </row>
    <row r="34476" spans="1:29" x14ac:dyDescent="0.2">
      <c r="A34476" s="34" t="s">
        <v>94969</v>
      </c>
      <c r="B34476" s="34">
        <v>96</v>
      </c>
      <c r="C34476" s="34">
        <v>114</v>
      </c>
      <c r="D34476" s="34">
        <v>106</v>
      </c>
      <c r="E34476" s="34">
        <v>118</v>
      </c>
      <c r="F34476" s="34">
        <v>106</v>
      </c>
      <c r="G34476" s="34">
        <v>103</v>
      </c>
      <c r="H34476" s="34">
        <v>85</v>
      </c>
      <c r="I34476" s="34">
        <v>91</v>
      </c>
      <c r="J34476" s="34">
        <v>109</v>
      </c>
      <c r="K34476" s="34">
        <v>102</v>
      </c>
      <c r="L34476" s="34">
        <v>98</v>
      </c>
      <c r="M34476" s="34">
        <v>78</v>
      </c>
      <c r="N34476" s="34">
        <v>93</v>
      </c>
      <c r="O34476" s="34">
        <v>72</v>
      </c>
      <c r="P34476" s="34">
        <v>109</v>
      </c>
      <c r="Q34476" s="34">
        <v>154</v>
      </c>
      <c r="R34476" s="34">
        <v>138</v>
      </c>
      <c r="S34476" s="34">
        <v>121</v>
      </c>
      <c r="T34476" s="34">
        <v>139</v>
      </c>
      <c r="U34476" s="34">
        <v>91</v>
      </c>
      <c r="V34476" s="34">
        <v>120</v>
      </c>
      <c r="W34476" s="34">
        <v>106</v>
      </c>
      <c r="X34476" s="34">
        <v>160</v>
      </c>
      <c r="Y34476" s="34">
        <v>163</v>
      </c>
      <c r="Z34476" s="34">
        <v>122</v>
      </c>
      <c r="AA34476" s="34">
        <v>134</v>
      </c>
      <c r="AB34476" s="34">
        <v>142</v>
      </c>
      <c r="AC34476" s="34">
        <v>142</v>
      </c>
    </row>
    <row r="34477" spans="1:29" x14ac:dyDescent="0.2">
      <c r="A34477" s="34" t="s">
        <v>94970</v>
      </c>
      <c r="B34477" s="34">
        <v>80</v>
      </c>
      <c r="C34477" s="34">
        <v>51</v>
      </c>
      <c r="D34477" s="34">
        <v>54</v>
      </c>
      <c r="E34477" s="34">
        <v>46</v>
      </c>
      <c r="F34477" s="34">
        <v>59</v>
      </c>
      <c r="G34477" s="34">
        <v>45</v>
      </c>
      <c r="H34477" s="34">
        <v>48</v>
      </c>
      <c r="I34477" s="34">
        <v>49</v>
      </c>
      <c r="J34477" s="34">
        <v>75</v>
      </c>
      <c r="K34477" s="34">
        <v>53</v>
      </c>
      <c r="L34477" s="34">
        <v>62</v>
      </c>
      <c r="M34477" s="34">
        <v>43</v>
      </c>
      <c r="N34477" s="34">
        <v>72</v>
      </c>
      <c r="O34477" s="34">
        <v>42</v>
      </c>
      <c r="P34477" s="34">
        <v>57</v>
      </c>
      <c r="Q34477" s="34">
        <v>76</v>
      </c>
      <c r="R34477" s="34">
        <v>80</v>
      </c>
      <c r="S34477" s="34">
        <v>51</v>
      </c>
      <c r="T34477" s="34">
        <v>102</v>
      </c>
      <c r="U34477" s="34">
        <v>55</v>
      </c>
      <c r="V34477" s="34">
        <v>62</v>
      </c>
      <c r="W34477" s="34">
        <v>46</v>
      </c>
      <c r="X34477" s="34">
        <v>67</v>
      </c>
      <c r="Y34477" s="34">
        <v>60</v>
      </c>
      <c r="Z34477" s="34">
        <v>61</v>
      </c>
      <c r="AA34477" s="34">
        <v>63</v>
      </c>
      <c r="AB34477" s="34">
        <v>90</v>
      </c>
      <c r="AC34477" s="34">
        <v>66</v>
      </c>
    </row>
    <row r="34478" spans="1:29" x14ac:dyDescent="0.2">
      <c r="A34478" s="34" t="s">
        <v>94971</v>
      </c>
      <c r="B34478" s="34">
        <v>98</v>
      </c>
      <c r="C34478" s="34">
        <v>97</v>
      </c>
      <c r="D34478" s="34">
        <v>114</v>
      </c>
      <c r="E34478" s="34">
        <v>135</v>
      </c>
      <c r="F34478" s="34">
        <v>142</v>
      </c>
      <c r="G34478" s="34">
        <v>157</v>
      </c>
      <c r="H34478" s="34">
        <v>149</v>
      </c>
      <c r="I34478" s="34">
        <v>100</v>
      </c>
      <c r="J34478" s="34">
        <v>146</v>
      </c>
      <c r="K34478" s="34">
        <v>112</v>
      </c>
      <c r="L34478" s="34">
        <v>96</v>
      </c>
      <c r="M34478" s="34">
        <v>140</v>
      </c>
      <c r="N34478" s="34">
        <v>134</v>
      </c>
      <c r="O34478" s="34">
        <v>97</v>
      </c>
      <c r="P34478" s="34">
        <v>131</v>
      </c>
      <c r="Q34478" s="34">
        <v>128</v>
      </c>
      <c r="R34478" s="34">
        <v>182</v>
      </c>
      <c r="S34478" s="34">
        <v>154</v>
      </c>
      <c r="T34478" s="34">
        <v>159</v>
      </c>
      <c r="U34478" s="34">
        <v>121</v>
      </c>
      <c r="V34478" s="34">
        <v>157</v>
      </c>
      <c r="W34478" s="34">
        <v>128</v>
      </c>
      <c r="X34478" s="34">
        <v>172</v>
      </c>
      <c r="Y34478" s="34">
        <v>145</v>
      </c>
      <c r="Z34478" s="34">
        <v>162</v>
      </c>
      <c r="AA34478" s="34">
        <v>170</v>
      </c>
      <c r="AB34478" s="34">
        <v>162</v>
      </c>
      <c r="AC34478" s="34">
        <v>191</v>
      </c>
    </row>
    <row r="34479" spans="1:29" x14ac:dyDescent="0.2">
      <c r="A34479" s="34" t="s">
        <v>94972</v>
      </c>
      <c r="B34479" s="34">
        <v>140</v>
      </c>
      <c r="C34479" s="34">
        <v>136</v>
      </c>
      <c r="D34479" s="34">
        <v>240</v>
      </c>
      <c r="E34479" s="34">
        <v>151</v>
      </c>
      <c r="F34479" s="34">
        <v>255</v>
      </c>
      <c r="G34479" s="34">
        <v>125</v>
      </c>
      <c r="H34479" s="34">
        <v>235</v>
      </c>
      <c r="I34479" s="34">
        <v>100</v>
      </c>
      <c r="J34479" s="34">
        <v>206</v>
      </c>
      <c r="K34479" s="34">
        <v>123</v>
      </c>
      <c r="L34479" s="34">
        <v>177</v>
      </c>
      <c r="M34479" s="34">
        <v>132</v>
      </c>
      <c r="N34479" s="34">
        <v>166</v>
      </c>
      <c r="O34479" s="34">
        <v>147</v>
      </c>
      <c r="P34479" s="34">
        <v>175</v>
      </c>
      <c r="Q34479" s="34">
        <v>215</v>
      </c>
      <c r="R34479" s="34">
        <v>287</v>
      </c>
      <c r="S34479" s="34">
        <v>245</v>
      </c>
      <c r="T34479" s="34">
        <v>264</v>
      </c>
      <c r="U34479" s="34">
        <v>201</v>
      </c>
      <c r="V34479" s="34">
        <v>293</v>
      </c>
      <c r="W34479" s="34">
        <v>235</v>
      </c>
      <c r="X34479" s="34">
        <v>341</v>
      </c>
      <c r="Y34479" s="34">
        <v>252</v>
      </c>
      <c r="Z34479" s="34">
        <v>201</v>
      </c>
      <c r="AA34479" s="34">
        <v>212</v>
      </c>
      <c r="AB34479" s="34">
        <v>298</v>
      </c>
      <c r="AC34479" s="34">
        <v>240</v>
      </c>
    </row>
    <row r="34480" spans="1:29" x14ac:dyDescent="0.2">
      <c r="A34480" s="34" t="s">
        <v>94973</v>
      </c>
      <c r="B34480" s="34">
        <v>118</v>
      </c>
      <c r="C34480" s="34">
        <v>140</v>
      </c>
      <c r="D34480" s="34">
        <v>171</v>
      </c>
      <c r="E34480" s="34">
        <v>180</v>
      </c>
      <c r="F34480" s="34">
        <v>212</v>
      </c>
      <c r="G34480" s="34">
        <v>151</v>
      </c>
      <c r="H34480" s="34">
        <v>191</v>
      </c>
      <c r="I34480" s="34">
        <v>131</v>
      </c>
      <c r="J34480" s="34">
        <v>191</v>
      </c>
      <c r="K34480" s="34">
        <v>185</v>
      </c>
      <c r="L34480" s="34">
        <v>135</v>
      </c>
      <c r="M34480" s="34">
        <v>126</v>
      </c>
      <c r="N34480" s="34">
        <v>167</v>
      </c>
      <c r="O34480" s="34">
        <v>144</v>
      </c>
      <c r="P34480" s="34">
        <v>182</v>
      </c>
      <c r="Q34480" s="34">
        <v>238</v>
      </c>
      <c r="R34480" s="34">
        <v>239</v>
      </c>
      <c r="S34480" s="34">
        <v>216</v>
      </c>
      <c r="T34480" s="34">
        <v>193</v>
      </c>
      <c r="U34480" s="34">
        <v>140</v>
      </c>
      <c r="V34480" s="34">
        <v>232</v>
      </c>
      <c r="W34480" s="34">
        <v>246</v>
      </c>
      <c r="X34480" s="34">
        <v>241</v>
      </c>
      <c r="Y34480" s="34">
        <v>203</v>
      </c>
      <c r="Z34480" s="34">
        <v>225</v>
      </c>
      <c r="AA34480" s="34">
        <v>224</v>
      </c>
      <c r="AB34480" s="34">
        <v>272</v>
      </c>
      <c r="AC34480" s="34">
        <v>302</v>
      </c>
    </row>
    <row r="34481" spans="1:29" x14ac:dyDescent="0.2">
      <c r="A34481" s="34" t="s">
        <v>94974</v>
      </c>
      <c r="B34481" s="34">
        <v>75</v>
      </c>
      <c r="C34481" s="34">
        <v>52</v>
      </c>
      <c r="D34481" s="34">
        <v>70</v>
      </c>
      <c r="E34481" s="34">
        <v>66</v>
      </c>
      <c r="F34481" s="34">
        <v>83</v>
      </c>
      <c r="G34481" s="34">
        <v>65</v>
      </c>
      <c r="H34481" s="34">
        <v>83</v>
      </c>
      <c r="I34481" s="34">
        <v>60</v>
      </c>
      <c r="J34481" s="34">
        <v>77</v>
      </c>
      <c r="K34481" s="34">
        <v>65</v>
      </c>
      <c r="L34481" s="34">
        <v>103</v>
      </c>
      <c r="M34481" s="34">
        <v>51</v>
      </c>
      <c r="N34481" s="34">
        <v>64</v>
      </c>
      <c r="O34481" s="34">
        <v>68</v>
      </c>
      <c r="P34481" s="34">
        <v>53</v>
      </c>
      <c r="Q34481" s="34">
        <v>52</v>
      </c>
      <c r="R34481" s="34">
        <v>144</v>
      </c>
      <c r="S34481" s="34">
        <v>59</v>
      </c>
      <c r="T34481" s="34">
        <v>94</v>
      </c>
      <c r="U34481" s="34">
        <v>64</v>
      </c>
      <c r="V34481" s="34">
        <v>135</v>
      </c>
      <c r="W34481" s="34">
        <v>95</v>
      </c>
      <c r="X34481" s="34">
        <v>81</v>
      </c>
      <c r="Y34481" s="34">
        <v>99</v>
      </c>
      <c r="Z34481" s="34">
        <v>96</v>
      </c>
      <c r="AA34481" s="34">
        <v>68</v>
      </c>
      <c r="AB34481" s="34">
        <v>78</v>
      </c>
      <c r="AC34481" s="34">
        <v>95</v>
      </c>
    </row>
    <row r="34482" spans="1:29" x14ac:dyDescent="0.2">
      <c r="A34482" s="34" t="s">
        <v>94975</v>
      </c>
      <c r="B34482" s="34">
        <v>31</v>
      </c>
      <c r="C34482" s="34">
        <v>40</v>
      </c>
      <c r="D34482" s="34">
        <v>18</v>
      </c>
      <c r="E34482" s="34">
        <v>29</v>
      </c>
      <c r="F34482" s="34">
        <v>50</v>
      </c>
      <c r="G34482" s="34">
        <v>28</v>
      </c>
      <c r="H34482" s="34">
        <v>30</v>
      </c>
      <c r="I34482" s="34">
        <v>40</v>
      </c>
      <c r="J34482" s="34">
        <v>20</v>
      </c>
      <c r="K34482" s="34">
        <v>36</v>
      </c>
      <c r="L34482" s="34">
        <v>42</v>
      </c>
      <c r="M34482" s="34">
        <v>39</v>
      </c>
      <c r="N34482" s="34">
        <v>30</v>
      </c>
      <c r="O34482" s="34">
        <v>19</v>
      </c>
      <c r="P34482" s="34">
        <v>33</v>
      </c>
      <c r="Q34482" s="34">
        <v>62</v>
      </c>
      <c r="R34482" s="34">
        <v>43</v>
      </c>
      <c r="S34482" s="34">
        <v>44</v>
      </c>
      <c r="T34482" s="34">
        <v>43</v>
      </c>
      <c r="U34482" s="34">
        <v>45</v>
      </c>
      <c r="V34482" s="34">
        <v>31</v>
      </c>
      <c r="W34482" s="34">
        <v>46</v>
      </c>
      <c r="X34482" s="34">
        <v>45</v>
      </c>
      <c r="Y34482" s="34">
        <v>53</v>
      </c>
      <c r="Z34482" s="34">
        <v>40</v>
      </c>
      <c r="AA34482" s="34">
        <v>41</v>
      </c>
      <c r="AB34482" s="34">
        <v>52</v>
      </c>
      <c r="AC34482" s="34">
        <v>46</v>
      </c>
    </row>
    <row r="34483" spans="1:29" x14ac:dyDescent="0.2">
      <c r="A34483" s="34" t="s">
        <v>94976</v>
      </c>
      <c r="B34483" s="34">
        <v>0</v>
      </c>
      <c r="C34483" s="34">
        <v>0</v>
      </c>
      <c r="D34483" s="34">
        <v>0</v>
      </c>
      <c r="E34483" s="34">
        <v>0</v>
      </c>
      <c r="F34483" s="34">
        <v>0</v>
      </c>
      <c r="G34483" s="34">
        <v>0</v>
      </c>
      <c r="H34483" s="34">
        <v>0</v>
      </c>
      <c r="I34483" s="34">
        <v>0</v>
      </c>
      <c r="J34483" s="34">
        <v>0</v>
      </c>
      <c r="K34483" s="34">
        <v>0</v>
      </c>
      <c r="L34483" s="34">
        <v>0</v>
      </c>
      <c r="M34483" s="34">
        <v>0</v>
      </c>
      <c r="N34483" s="34">
        <v>0</v>
      </c>
      <c r="O34483" s="34">
        <v>0</v>
      </c>
      <c r="P34483" s="34">
        <v>0</v>
      </c>
      <c r="Q34483" s="34">
        <v>0</v>
      </c>
      <c r="R34483" s="34">
        <v>0</v>
      </c>
      <c r="S34483" s="34">
        <v>0</v>
      </c>
      <c r="T34483" s="34">
        <v>0</v>
      </c>
      <c r="U34483" s="34">
        <v>0</v>
      </c>
      <c r="V34483" s="34">
        <v>0</v>
      </c>
      <c r="W34483" s="34">
        <v>0</v>
      </c>
      <c r="X34483" s="34">
        <v>0</v>
      </c>
      <c r="Y34483" s="34">
        <v>0</v>
      </c>
      <c r="Z34483" s="34">
        <v>0</v>
      </c>
      <c r="AA34483" s="34">
        <v>0</v>
      </c>
      <c r="AB34483" s="34">
        <v>0</v>
      </c>
      <c r="AC34483" s="34">
        <v>0</v>
      </c>
    </row>
    <row r="34484" spans="1:29" x14ac:dyDescent="0.2">
      <c r="A34484" s="34" t="s">
        <v>94977</v>
      </c>
      <c r="B34484" s="34">
        <v>114</v>
      </c>
      <c r="C34484" s="34">
        <v>86</v>
      </c>
      <c r="D34484" s="34">
        <v>125</v>
      </c>
      <c r="E34484" s="34">
        <v>120</v>
      </c>
      <c r="F34484" s="34">
        <v>146</v>
      </c>
      <c r="G34484" s="34">
        <v>107</v>
      </c>
      <c r="H34484" s="34">
        <v>137</v>
      </c>
      <c r="I34484" s="34">
        <v>96</v>
      </c>
      <c r="J34484" s="34">
        <v>133</v>
      </c>
      <c r="K34484" s="34">
        <v>80</v>
      </c>
      <c r="L34484" s="34">
        <v>118</v>
      </c>
      <c r="M34484" s="34">
        <v>94</v>
      </c>
      <c r="N34484" s="34">
        <v>113</v>
      </c>
      <c r="O34484" s="34">
        <v>113</v>
      </c>
      <c r="P34484" s="34">
        <v>133</v>
      </c>
      <c r="Q34484" s="34">
        <v>168</v>
      </c>
      <c r="R34484" s="34">
        <v>224</v>
      </c>
      <c r="S34484" s="34">
        <v>94</v>
      </c>
      <c r="T34484" s="34">
        <v>173</v>
      </c>
      <c r="U34484" s="34">
        <v>125</v>
      </c>
      <c r="V34484" s="34">
        <v>134</v>
      </c>
      <c r="W34484" s="34">
        <v>102</v>
      </c>
      <c r="X34484" s="34">
        <v>157</v>
      </c>
      <c r="Y34484" s="34">
        <v>125</v>
      </c>
      <c r="Z34484" s="34">
        <v>142</v>
      </c>
      <c r="AA34484" s="34">
        <v>105</v>
      </c>
      <c r="AB34484" s="34">
        <v>207</v>
      </c>
      <c r="AC34484" s="34">
        <v>131</v>
      </c>
    </row>
    <row r="34485" spans="1:29" x14ac:dyDescent="0.2">
      <c r="A34485" s="34" t="s">
        <v>94978</v>
      </c>
      <c r="B34485" s="34">
        <v>356</v>
      </c>
      <c r="C34485" s="34">
        <v>313</v>
      </c>
      <c r="D34485" s="34">
        <v>329</v>
      </c>
      <c r="E34485" s="34">
        <v>344</v>
      </c>
      <c r="F34485" s="34">
        <v>404</v>
      </c>
      <c r="G34485" s="34">
        <v>378</v>
      </c>
      <c r="H34485" s="34">
        <v>380</v>
      </c>
      <c r="I34485" s="34">
        <v>346</v>
      </c>
      <c r="J34485" s="34">
        <v>335</v>
      </c>
      <c r="K34485" s="34">
        <v>361</v>
      </c>
      <c r="L34485" s="34">
        <v>333</v>
      </c>
      <c r="M34485" s="34">
        <v>348</v>
      </c>
      <c r="N34485" s="34">
        <v>298</v>
      </c>
      <c r="O34485" s="34">
        <v>315</v>
      </c>
      <c r="P34485" s="34">
        <v>346</v>
      </c>
      <c r="Q34485" s="34">
        <v>479</v>
      </c>
      <c r="R34485" s="34">
        <v>503</v>
      </c>
      <c r="S34485" s="34">
        <v>407</v>
      </c>
      <c r="T34485" s="34">
        <v>495</v>
      </c>
      <c r="U34485" s="34">
        <v>408</v>
      </c>
      <c r="V34485" s="34">
        <v>445</v>
      </c>
      <c r="W34485" s="34">
        <v>465</v>
      </c>
      <c r="X34485" s="34">
        <v>428</v>
      </c>
      <c r="Y34485" s="34">
        <v>504</v>
      </c>
      <c r="Z34485" s="34">
        <v>404</v>
      </c>
      <c r="AA34485" s="34">
        <v>467</v>
      </c>
      <c r="AB34485" s="34">
        <v>540</v>
      </c>
      <c r="AC34485" s="34">
        <v>528</v>
      </c>
    </row>
    <row r="34486" spans="1:29" x14ac:dyDescent="0.2">
      <c r="A34486" s="34" t="s">
        <v>94979</v>
      </c>
      <c r="B34486" s="34">
        <v>85</v>
      </c>
      <c r="C34486" s="34">
        <v>58</v>
      </c>
      <c r="D34486" s="34">
        <v>85</v>
      </c>
      <c r="E34486" s="34">
        <v>65</v>
      </c>
      <c r="F34486" s="34">
        <v>68</v>
      </c>
      <c r="G34486" s="34">
        <v>59</v>
      </c>
      <c r="H34486" s="34">
        <v>94</v>
      </c>
      <c r="I34486" s="34">
        <v>59</v>
      </c>
      <c r="J34486" s="34">
        <v>92</v>
      </c>
      <c r="K34486" s="34">
        <v>58</v>
      </c>
      <c r="L34486" s="34">
        <v>60</v>
      </c>
      <c r="M34486" s="34">
        <v>42</v>
      </c>
      <c r="N34486" s="34">
        <v>82</v>
      </c>
      <c r="O34486" s="34">
        <v>42</v>
      </c>
      <c r="P34486" s="34">
        <v>80</v>
      </c>
      <c r="Q34486" s="34">
        <v>59</v>
      </c>
      <c r="R34486" s="34">
        <v>81</v>
      </c>
      <c r="S34486" s="34">
        <v>45</v>
      </c>
      <c r="T34486" s="34">
        <v>74</v>
      </c>
      <c r="U34486" s="34">
        <v>59</v>
      </c>
      <c r="V34486" s="34">
        <v>91</v>
      </c>
      <c r="W34486" s="34">
        <v>75</v>
      </c>
      <c r="X34486" s="34">
        <v>110</v>
      </c>
      <c r="Y34486" s="34">
        <v>48</v>
      </c>
      <c r="Z34486" s="34">
        <v>79</v>
      </c>
      <c r="AA34486" s="34">
        <v>87</v>
      </c>
      <c r="AB34486" s="34">
        <v>98</v>
      </c>
      <c r="AC34486" s="34">
        <v>114</v>
      </c>
    </row>
    <row r="34487" spans="1:29" x14ac:dyDescent="0.2">
      <c r="A34487" s="34" t="s">
        <v>94980</v>
      </c>
      <c r="B34487" s="34">
        <v>166</v>
      </c>
      <c r="C34487" s="34">
        <v>166</v>
      </c>
      <c r="D34487" s="34">
        <v>232</v>
      </c>
      <c r="E34487" s="34">
        <v>167</v>
      </c>
      <c r="F34487" s="34">
        <v>188</v>
      </c>
      <c r="G34487" s="34">
        <v>177</v>
      </c>
      <c r="H34487" s="34">
        <v>180</v>
      </c>
      <c r="I34487" s="34">
        <v>133</v>
      </c>
      <c r="J34487" s="34">
        <v>189</v>
      </c>
      <c r="K34487" s="34">
        <v>180</v>
      </c>
      <c r="L34487" s="34">
        <v>193</v>
      </c>
      <c r="M34487" s="34">
        <v>186</v>
      </c>
      <c r="N34487" s="34">
        <v>184</v>
      </c>
      <c r="O34487" s="34">
        <v>151</v>
      </c>
      <c r="P34487" s="34">
        <v>211</v>
      </c>
      <c r="Q34487" s="34">
        <v>258</v>
      </c>
      <c r="R34487" s="34">
        <v>248</v>
      </c>
      <c r="S34487" s="34">
        <v>218</v>
      </c>
      <c r="T34487" s="34">
        <v>313</v>
      </c>
      <c r="U34487" s="34">
        <v>206</v>
      </c>
      <c r="V34487" s="34">
        <v>315</v>
      </c>
      <c r="W34487" s="34">
        <v>240</v>
      </c>
      <c r="X34487" s="34">
        <v>337</v>
      </c>
      <c r="Y34487" s="34">
        <v>244</v>
      </c>
      <c r="Z34487" s="34">
        <v>203</v>
      </c>
      <c r="AA34487" s="34">
        <v>290</v>
      </c>
      <c r="AB34487" s="34">
        <v>358</v>
      </c>
      <c r="AC34487" s="34">
        <v>247</v>
      </c>
    </row>
    <row r="34488" spans="1:29" x14ac:dyDescent="0.2">
      <c r="A34488" s="34" t="s">
        <v>94981</v>
      </c>
      <c r="B34488" s="34">
        <v>172</v>
      </c>
      <c r="C34488" s="34">
        <v>140</v>
      </c>
      <c r="D34488" s="34">
        <v>257</v>
      </c>
      <c r="E34488" s="34">
        <v>160</v>
      </c>
      <c r="F34488" s="34">
        <v>206</v>
      </c>
      <c r="G34488" s="34">
        <v>124</v>
      </c>
      <c r="H34488" s="34">
        <v>193</v>
      </c>
      <c r="I34488" s="34">
        <v>97</v>
      </c>
      <c r="J34488" s="34">
        <v>191</v>
      </c>
      <c r="K34488" s="34">
        <v>149</v>
      </c>
      <c r="L34488" s="34">
        <v>192</v>
      </c>
      <c r="M34488" s="34">
        <v>179</v>
      </c>
      <c r="N34488" s="34">
        <v>152</v>
      </c>
      <c r="O34488" s="34">
        <v>133</v>
      </c>
      <c r="P34488" s="34">
        <v>172</v>
      </c>
      <c r="Q34488" s="34">
        <v>259</v>
      </c>
      <c r="R34488" s="34">
        <v>241</v>
      </c>
      <c r="S34488" s="34">
        <v>251</v>
      </c>
      <c r="T34488" s="34">
        <v>248</v>
      </c>
      <c r="U34488" s="34">
        <v>190</v>
      </c>
      <c r="V34488" s="34">
        <v>206</v>
      </c>
      <c r="W34488" s="34">
        <v>207</v>
      </c>
      <c r="X34488" s="34">
        <v>253</v>
      </c>
      <c r="Y34488" s="34">
        <v>198</v>
      </c>
      <c r="Z34488" s="34">
        <v>253</v>
      </c>
      <c r="AA34488" s="34">
        <v>221</v>
      </c>
      <c r="AB34488" s="34">
        <v>356</v>
      </c>
      <c r="AC34488" s="34">
        <v>295</v>
      </c>
    </row>
    <row r="34489" spans="1:29" x14ac:dyDescent="0.2">
      <c r="A34489" s="34" t="s">
        <v>94982</v>
      </c>
      <c r="B34489" s="34">
        <v>13</v>
      </c>
      <c r="C34489" s="34">
        <v>18</v>
      </c>
      <c r="D34489" s="34">
        <v>20</v>
      </c>
      <c r="E34489" s="34">
        <v>36</v>
      </c>
      <c r="F34489" s="34">
        <v>26</v>
      </c>
      <c r="G34489" s="34">
        <v>23</v>
      </c>
      <c r="H34489" s="34">
        <v>12</v>
      </c>
      <c r="I34489" s="34">
        <v>20</v>
      </c>
      <c r="J34489" s="34">
        <v>27</v>
      </c>
      <c r="K34489" s="34">
        <v>20</v>
      </c>
      <c r="L34489" s="34">
        <v>13</v>
      </c>
      <c r="M34489" s="34">
        <v>25</v>
      </c>
      <c r="N34489" s="34">
        <v>24</v>
      </c>
      <c r="O34489" s="34">
        <v>18</v>
      </c>
      <c r="P34489" s="34">
        <v>20</v>
      </c>
      <c r="Q34489" s="34">
        <v>31</v>
      </c>
      <c r="R34489" s="34">
        <v>29</v>
      </c>
      <c r="S34489" s="34">
        <v>17</v>
      </c>
      <c r="T34489" s="34">
        <v>16</v>
      </c>
      <c r="U34489" s="34">
        <v>25</v>
      </c>
      <c r="V34489" s="34">
        <v>36</v>
      </c>
      <c r="W34489" s="34">
        <v>20</v>
      </c>
      <c r="X34489" s="34">
        <v>26</v>
      </c>
      <c r="Y34489" s="34">
        <v>24</v>
      </c>
      <c r="Z34489" s="34">
        <v>26</v>
      </c>
      <c r="AA34489" s="34">
        <v>21</v>
      </c>
      <c r="AB34489" s="34">
        <v>20</v>
      </c>
      <c r="AC34489" s="34">
        <v>33</v>
      </c>
    </row>
    <row r="34490" spans="1:29" x14ac:dyDescent="0.2">
      <c r="A34490" s="34" t="s">
        <v>94983</v>
      </c>
      <c r="B34490" s="34">
        <v>69</v>
      </c>
      <c r="C34490" s="34">
        <v>89</v>
      </c>
      <c r="D34490" s="34">
        <v>54</v>
      </c>
      <c r="E34490" s="34">
        <v>62</v>
      </c>
      <c r="F34490" s="34">
        <v>69</v>
      </c>
      <c r="G34490" s="34">
        <v>74</v>
      </c>
      <c r="H34490" s="34">
        <v>50</v>
      </c>
      <c r="I34490" s="34">
        <v>89</v>
      </c>
      <c r="J34490" s="34">
        <v>70</v>
      </c>
      <c r="K34490" s="34">
        <v>107</v>
      </c>
      <c r="L34490" s="34">
        <v>83</v>
      </c>
      <c r="M34490" s="34">
        <v>66</v>
      </c>
      <c r="N34490" s="34">
        <v>56</v>
      </c>
      <c r="O34490" s="34">
        <v>78</v>
      </c>
      <c r="P34490" s="34">
        <v>69</v>
      </c>
      <c r="Q34490" s="34">
        <v>128</v>
      </c>
      <c r="R34490" s="34">
        <v>98</v>
      </c>
      <c r="S34490" s="34">
        <v>107</v>
      </c>
      <c r="T34490" s="34">
        <v>67</v>
      </c>
      <c r="U34490" s="34">
        <v>103</v>
      </c>
      <c r="V34490" s="34">
        <v>83</v>
      </c>
      <c r="W34490" s="34">
        <v>158</v>
      </c>
      <c r="X34490" s="34">
        <v>111</v>
      </c>
      <c r="Y34490" s="34">
        <v>166</v>
      </c>
      <c r="Z34490" s="34">
        <v>73</v>
      </c>
      <c r="AA34490" s="34">
        <v>105</v>
      </c>
      <c r="AB34490" s="34">
        <v>103</v>
      </c>
      <c r="AC34490" s="34">
        <v>172</v>
      </c>
    </row>
    <row r="34491" spans="1:29" x14ac:dyDescent="0.2">
      <c r="A34491" s="34" t="s">
        <v>94984</v>
      </c>
      <c r="B34491" s="34">
        <v>48</v>
      </c>
      <c r="C34491" s="34">
        <v>124</v>
      </c>
      <c r="D34491" s="34">
        <v>133</v>
      </c>
      <c r="E34491" s="34">
        <v>173</v>
      </c>
      <c r="F34491" s="34">
        <v>92</v>
      </c>
      <c r="G34491" s="34">
        <v>194</v>
      </c>
      <c r="H34491" s="34">
        <v>93</v>
      </c>
      <c r="I34491" s="34">
        <v>134</v>
      </c>
      <c r="J34491" s="34">
        <v>90</v>
      </c>
      <c r="K34491" s="34">
        <v>156</v>
      </c>
      <c r="L34491" s="34">
        <v>58</v>
      </c>
      <c r="M34491" s="34">
        <v>126</v>
      </c>
      <c r="N34491" s="34">
        <v>80</v>
      </c>
      <c r="O34491" s="34">
        <v>112</v>
      </c>
      <c r="P34491" s="34">
        <v>107</v>
      </c>
      <c r="Q34491" s="34">
        <v>168</v>
      </c>
      <c r="R34491" s="34">
        <v>108</v>
      </c>
      <c r="S34491" s="34">
        <v>155</v>
      </c>
      <c r="T34491" s="34">
        <v>63</v>
      </c>
      <c r="U34491" s="34">
        <v>126</v>
      </c>
      <c r="V34491" s="34">
        <v>151</v>
      </c>
      <c r="W34491" s="34">
        <v>119</v>
      </c>
      <c r="X34491" s="34">
        <v>132</v>
      </c>
      <c r="Y34491" s="34">
        <v>105</v>
      </c>
      <c r="Z34491" s="34">
        <v>114</v>
      </c>
      <c r="AA34491" s="34">
        <v>129</v>
      </c>
      <c r="AB34491" s="34">
        <v>74</v>
      </c>
      <c r="AC34491" s="34">
        <v>207</v>
      </c>
    </row>
    <row r="34492" spans="1:29" x14ac:dyDescent="0.2">
      <c r="A34492" s="34" t="s">
        <v>94985</v>
      </c>
      <c r="B34492" s="34">
        <v>91</v>
      </c>
      <c r="C34492" s="34">
        <v>38</v>
      </c>
      <c r="D34492" s="34">
        <v>63</v>
      </c>
      <c r="E34492" s="34">
        <v>74</v>
      </c>
      <c r="F34492" s="34">
        <v>75</v>
      </c>
      <c r="G34492" s="34">
        <v>49</v>
      </c>
      <c r="H34492" s="34">
        <v>74</v>
      </c>
      <c r="I34492" s="34">
        <v>39</v>
      </c>
      <c r="J34492" s="34">
        <v>76</v>
      </c>
      <c r="K34492" s="34">
        <v>79</v>
      </c>
      <c r="L34492" s="34">
        <v>51</v>
      </c>
      <c r="M34492" s="34">
        <v>43</v>
      </c>
      <c r="N34492" s="34">
        <v>50</v>
      </c>
      <c r="O34492" s="34">
        <v>39</v>
      </c>
      <c r="P34492" s="34">
        <v>63</v>
      </c>
      <c r="Q34492" s="34">
        <v>71</v>
      </c>
      <c r="R34492" s="34">
        <v>100</v>
      </c>
      <c r="S34492" s="34">
        <v>67</v>
      </c>
      <c r="T34492" s="34">
        <v>106</v>
      </c>
      <c r="U34492" s="34">
        <v>65</v>
      </c>
      <c r="V34492" s="34">
        <v>75</v>
      </c>
      <c r="W34492" s="34">
        <v>55</v>
      </c>
      <c r="X34492" s="34">
        <v>101</v>
      </c>
      <c r="Y34492" s="34">
        <v>59</v>
      </c>
      <c r="Z34492" s="34">
        <v>79</v>
      </c>
      <c r="AA34492" s="34">
        <v>62</v>
      </c>
      <c r="AB34492" s="34">
        <v>80</v>
      </c>
      <c r="AC34492" s="34">
        <v>77</v>
      </c>
    </row>
    <row r="34493" spans="1:29" x14ac:dyDescent="0.2">
      <c r="A34493" s="34" t="s">
        <v>94986</v>
      </c>
      <c r="B34493" s="34">
        <v>294</v>
      </c>
      <c r="C34493" s="34">
        <v>201</v>
      </c>
      <c r="D34493" s="34">
        <v>259</v>
      </c>
      <c r="E34493" s="34">
        <v>175</v>
      </c>
      <c r="F34493" s="34">
        <v>332</v>
      </c>
      <c r="G34493" s="34">
        <v>232</v>
      </c>
      <c r="H34493" s="34">
        <v>317</v>
      </c>
      <c r="I34493" s="34">
        <v>173</v>
      </c>
      <c r="J34493" s="34">
        <v>342</v>
      </c>
      <c r="K34493" s="34">
        <v>186</v>
      </c>
      <c r="L34493" s="34">
        <v>262</v>
      </c>
      <c r="M34493" s="34">
        <v>189</v>
      </c>
      <c r="N34493" s="34">
        <v>304</v>
      </c>
      <c r="O34493" s="34">
        <v>189</v>
      </c>
      <c r="P34493" s="34">
        <v>333</v>
      </c>
      <c r="Q34493" s="34">
        <v>352</v>
      </c>
      <c r="R34493" s="34">
        <v>399</v>
      </c>
      <c r="S34493" s="34">
        <v>245</v>
      </c>
      <c r="T34493" s="34">
        <v>413</v>
      </c>
      <c r="U34493" s="34">
        <v>274</v>
      </c>
      <c r="V34493" s="34">
        <v>435</v>
      </c>
      <c r="W34493" s="34">
        <v>319</v>
      </c>
      <c r="X34493" s="34">
        <v>414</v>
      </c>
      <c r="Y34493" s="34">
        <v>331</v>
      </c>
      <c r="Z34493" s="34">
        <v>289</v>
      </c>
      <c r="AA34493" s="34">
        <v>318</v>
      </c>
      <c r="AB34493" s="34">
        <v>432</v>
      </c>
      <c r="AC34493" s="34">
        <v>359</v>
      </c>
    </row>
    <row r="34494" spans="1:29" x14ac:dyDescent="0.2">
      <c r="A34494" s="34" t="s">
        <v>94987</v>
      </c>
      <c r="B34494" s="34">
        <v>92</v>
      </c>
      <c r="C34494" s="34">
        <v>79</v>
      </c>
      <c r="D34494" s="34">
        <v>72</v>
      </c>
      <c r="E34494" s="34">
        <v>76</v>
      </c>
      <c r="F34494" s="34">
        <v>114</v>
      </c>
      <c r="G34494" s="34">
        <v>50</v>
      </c>
      <c r="H34494" s="34">
        <v>89</v>
      </c>
      <c r="I34494" s="34">
        <v>76</v>
      </c>
      <c r="J34494" s="34">
        <v>101</v>
      </c>
      <c r="K34494" s="34">
        <v>92</v>
      </c>
      <c r="L34494" s="34">
        <v>87</v>
      </c>
      <c r="M34494" s="34">
        <v>60</v>
      </c>
      <c r="N34494" s="34">
        <v>81</v>
      </c>
      <c r="O34494" s="34">
        <v>76</v>
      </c>
      <c r="P34494" s="34">
        <v>105</v>
      </c>
      <c r="Q34494" s="34">
        <v>106</v>
      </c>
      <c r="R34494" s="34">
        <v>136</v>
      </c>
      <c r="S34494" s="34">
        <v>78</v>
      </c>
      <c r="T34494" s="34">
        <v>134</v>
      </c>
      <c r="U34494" s="34">
        <v>86</v>
      </c>
      <c r="V34494" s="34">
        <v>101</v>
      </c>
      <c r="W34494" s="34">
        <v>119</v>
      </c>
      <c r="X34494" s="34">
        <v>118</v>
      </c>
      <c r="Y34494" s="34">
        <v>98</v>
      </c>
      <c r="Z34494" s="34">
        <v>150</v>
      </c>
      <c r="AA34494" s="34">
        <v>84</v>
      </c>
      <c r="AB34494" s="34">
        <v>90</v>
      </c>
      <c r="AC34494" s="34">
        <v>169</v>
      </c>
    </row>
    <row r="34495" spans="1:29" x14ac:dyDescent="0.2">
      <c r="A34495" s="34" t="s">
        <v>94988</v>
      </c>
      <c r="B34495" s="34">
        <v>31</v>
      </c>
      <c r="C34495" s="34">
        <v>66</v>
      </c>
      <c r="D34495" s="34">
        <v>39</v>
      </c>
      <c r="E34495" s="34">
        <v>77</v>
      </c>
      <c r="F34495" s="34">
        <v>49</v>
      </c>
      <c r="G34495" s="34">
        <v>60</v>
      </c>
      <c r="H34495" s="34">
        <v>53</v>
      </c>
      <c r="I34495" s="34">
        <v>54</v>
      </c>
      <c r="J34495" s="34">
        <v>47</v>
      </c>
      <c r="K34495" s="34">
        <v>75</v>
      </c>
      <c r="L34495" s="34">
        <v>24</v>
      </c>
      <c r="M34495" s="34">
        <v>49</v>
      </c>
      <c r="N34495" s="34">
        <v>34</v>
      </c>
      <c r="O34495" s="34">
        <v>57</v>
      </c>
      <c r="P34495" s="34">
        <v>60</v>
      </c>
      <c r="Q34495" s="34">
        <v>75</v>
      </c>
      <c r="R34495" s="34">
        <v>47</v>
      </c>
      <c r="S34495" s="34">
        <v>92</v>
      </c>
      <c r="T34495" s="34">
        <v>35</v>
      </c>
      <c r="U34495" s="34">
        <v>58</v>
      </c>
      <c r="V34495" s="34">
        <v>77</v>
      </c>
      <c r="W34495" s="34">
        <v>49</v>
      </c>
      <c r="X34495" s="34">
        <v>80</v>
      </c>
      <c r="Y34495" s="34">
        <v>65</v>
      </c>
      <c r="Z34495" s="34">
        <v>79</v>
      </c>
      <c r="AA34495" s="34">
        <v>84</v>
      </c>
      <c r="AB34495" s="34">
        <v>46</v>
      </c>
      <c r="AC34495" s="34">
        <v>110</v>
      </c>
    </row>
    <row r="34496" spans="1:29" x14ac:dyDescent="0.2">
      <c r="A34496" s="34" t="s">
        <v>94989</v>
      </c>
      <c r="B34496" s="34">
        <v>455</v>
      </c>
      <c r="C34496" s="34">
        <v>315</v>
      </c>
      <c r="D34496" s="34">
        <v>456</v>
      </c>
      <c r="E34496" s="34">
        <v>308</v>
      </c>
      <c r="F34496" s="34">
        <v>516</v>
      </c>
      <c r="G34496" s="34">
        <v>275</v>
      </c>
      <c r="H34496" s="34">
        <v>500</v>
      </c>
      <c r="I34496" s="34">
        <v>263</v>
      </c>
      <c r="J34496" s="34">
        <v>488</v>
      </c>
      <c r="K34496" s="34">
        <v>264</v>
      </c>
      <c r="L34496" s="34">
        <v>549</v>
      </c>
      <c r="M34496" s="34">
        <v>303</v>
      </c>
      <c r="N34496" s="34">
        <v>363</v>
      </c>
      <c r="O34496" s="34">
        <v>300</v>
      </c>
      <c r="P34496" s="34">
        <v>440</v>
      </c>
      <c r="Q34496" s="34">
        <v>412</v>
      </c>
      <c r="R34496" s="34">
        <v>725</v>
      </c>
      <c r="S34496" s="34">
        <v>348</v>
      </c>
      <c r="T34496" s="34">
        <v>655</v>
      </c>
      <c r="U34496" s="34">
        <v>373</v>
      </c>
      <c r="V34496" s="34">
        <v>571</v>
      </c>
      <c r="W34496" s="34">
        <v>366</v>
      </c>
      <c r="X34496" s="34">
        <v>644</v>
      </c>
      <c r="Y34496" s="34">
        <v>408</v>
      </c>
      <c r="Z34496" s="34">
        <v>527</v>
      </c>
      <c r="AA34496" s="34">
        <v>388</v>
      </c>
      <c r="AB34496" s="34">
        <v>708</v>
      </c>
      <c r="AC34496" s="34">
        <v>580</v>
      </c>
    </row>
    <row r="34497" spans="1:29" x14ac:dyDescent="0.2">
      <c r="A34497" s="34" t="s">
        <v>94990</v>
      </c>
      <c r="B34497" s="34">
        <v>53</v>
      </c>
      <c r="C34497" s="34">
        <v>65</v>
      </c>
      <c r="D34497" s="34">
        <v>100</v>
      </c>
      <c r="E34497" s="34">
        <v>80</v>
      </c>
      <c r="F34497" s="34">
        <v>106</v>
      </c>
      <c r="G34497" s="34">
        <v>73</v>
      </c>
      <c r="H34497" s="34">
        <v>81</v>
      </c>
      <c r="I34497" s="34">
        <v>107</v>
      </c>
      <c r="J34497" s="34">
        <v>68</v>
      </c>
      <c r="K34497" s="34">
        <v>107</v>
      </c>
      <c r="L34497" s="34">
        <v>50</v>
      </c>
      <c r="M34497" s="34">
        <v>61</v>
      </c>
      <c r="N34497" s="34">
        <v>66</v>
      </c>
      <c r="O34497" s="34">
        <v>79</v>
      </c>
      <c r="P34497" s="34">
        <v>79</v>
      </c>
      <c r="Q34497" s="34">
        <v>116</v>
      </c>
      <c r="R34497" s="34">
        <v>103</v>
      </c>
      <c r="S34497" s="34">
        <v>118</v>
      </c>
      <c r="T34497" s="34">
        <v>76</v>
      </c>
      <c r="U34497" s="34">
        <v>87</v>
      </c>
      <c r="V34497" s="34">
        <v>87</v>
      </c>
      <c r="W34497" s="34">
        <v>62</v>
      </c>
      <c r="X34497" s="34">
        <v>157</v>
      </c>
      <c r="Y34497" s="34">
        <v>88</v>
      </c>
      <c r="Z34497" s="34">
        <v>85</v>
      </c>
      <c r="AA34497" s="34">
        <v>116</v>
      </c>
      <c r="AB34497" s="34">
        <v>102</v>
      </c>
      <c r="AC34497" s="34">
        <v>134</v>
      </c>
    </row>
    <row r="34498" spans="1:29" x14ac:dyDescent="0.2">
      <c r="A34498" s="34" t="s">
        <v>94991</v>
      </c>
      <c r="B34498" s="34">
        <v>72</v>
      </c>
      <c r="C34498" s="34">
        <v>96</v>
      </c>
      <c r="D34498" s="34">
        <v>134</v>
      </c>
      <c r="E34498" s="34">
        <v>109</v>
      </c>
      <c r="F34498" s="34">
        <v>116</v>
      </c>
      <c r="G34498" s="34">
        <v>103</v>
      </c>
      <c r="H34498" s="34">
        <v>107</v>
      </c>
      <c r="I34498" s="34">
        <v>74</v>
      </c>
      <c r="J34498" s="34">
        <v>99</v>
      </c>
      <c r="K34498" s="34">
        <v>114</v>
      </c>
      <c r="L34498" s="34">
        <v>57</v>
      </c>
      <c r="M34498" s="34">
        <v>90</v>
      </c>
      <c r="N34498" s="34">
        <v>100</v>
      </c>
      <c r="O34498" s="34">
        <v>92</v>
      </c>
      <c r="P34498" s="34">
        <v>102</v>
      </c>
      <c r="Q34498" s="34">
        <v>109</v>
      </c>
      <c r="R34498" s="34">
        <v>110</v>
      </c>
      <c r="S34498" s="34">
        <v>121</v>
      </c>
      <c r="T34498" s="34">
        <v>99</v>
      </c>
      <c r="U34498" s="34">
        <v>108</v>
      </c>
      <c r="V34498" s="34">
        <v>154</v>
      </c>
      <c r="W34498" s="34">
        <v>71</v>
      </c>
      <c r="X34498" s="34">
        <v>123</v>
      </c>
      <c r="Y34498" s="34">
        <v>88</v>
      </c>
      <c r="Z34498" s="34">
        <v>128</v>
      </c>
      <c r="AA34498" s="34">
        <v>122</v>
      </c>
      <c r="AB34498" s="34">
        <v>125</v>
      </c>
      <c r="AC34498" s="34">
        <v>140</v>
      </c>
    </row>
    <row r="34499" spans="1:29" x14ac:dyDescent="0.2">
      <c r="A34499" s="34" t="s">
        <v>94992</v>
      </c>
      <c r="B34499" s="34">
        <v>85</v>
      </c>
      <c r="C34499" s="34">
        <v>129</v>
      </c>
      <c r="D34499" s="34">
        <v>155</v>
      </c>
      <c r="E34499" s="34">
        <v>127</v>
      </c>
      <c r="F34499" s="34">
        <v>134</v>
      </c>
      <c r="G34499" s="34">
        <v>126</v>
      </c>
      <c r="H34499" s="34">
        <v>190</v>
      </c>
      <c r="I34499" s="34">
        <v>98</v>
      </c>
      <c r="J34499" s="34">
        <v>125</v>
      </c>
      <c r="K34499" s="34">
        <v>122</v>
      </c>
      <c r="L34499" s="34">
        <v>88</v>
      </c>
      <c r="M34499" s="34">
        <v>88</v>
      </c>
      <c r="N34499" s="34">
        <v>98</v>
      </c>
      <c r="O34499" s="34">
        <v>93</v>
      </c>
      <c r="P34499" s="34">
        <v>93</v>
      </c>
      <c r="Q34499" s="34">
        <v>143</v>
      </c>
      <c r="R34499" s="34">
        <v>121</v>
      </c>
      <c r="S34499" s="34">
        <v>128</v>
      </c>
      <c r="T34499" s="34">
        <v>126</v>
      </c>
      <c r="U34499" s="34">
        <v>95</v>
      </c>
      <c r="V34499" s="34">
        <v>189</v>
      </c>
      <c r="W34499" s="34">
        <v>80</v>
      </c>
      <c r="X34499" s="34">
        <v>178</v>
      </c>
      <c r="Y34499" s="34">
        <v>112</v>
      </c>
      <c r="Z34499" s="34">
        <v>153</v>
      </c>
      <c r="AA34499" s="34">
        <v>143</v>
      </c>
      <c r="AB34499" s="34">
        <v>128</v>
      </c>
      <c r="AC34499" s="34">
        <v>175</v>
      </c>
    </row>
    <row r="34500" spans="1:29" x14ac:dyDescent="0.2">
      <c r="A34500" s="34" t="s">
        <v>94993</v>
      </c>
      <c r="B34500" s="34">
        <v>89</v>
      </c>
      <c r="C34500" s="34">
        <v>127</v>
      </c>
      <c r="D34500" s="34">
        <v>137</v>
      </c>
      <c r="E34500" s="34">
        <v>111</v>
      </c>
      <c r="F34500" s="34">
        <v>143</v>
      </c>
      <c r="G34500" s="34">
        <v>148</v>
      </c>
      <c r="H34500" s="34">
        <v>120</v>
      </c>
      <c r="I34500" s="34">
        <v>148</v>
      </c>
      <c r="J34500" s="34">
        <v>134</v>
      </c>
      <c r="K34500" s="34">
        <v>125</v>
      </c>
      <c r="L34500" s="34">
        <v>114</v>
      </c>
      <c r="M34500" s="34">
        <v>122</v>
      </c>
      <c r="N34500" s="34">
        <v>114</v>
      </c>
      <c r="O34500" s="34">
        <v>132</v>
      </c>
      <c r="P34500" s="34">
        <v>113</v>
      </c>
      <c r="Q34500" s="34">
        <v>147</v>
      </c>
      <c r="R34500" s="34">
        <v>132</v>
      </c>
      <c r="S34500" s="34">
        <v>178</v>
      </c>
      <c r="T34500" s="34">
        <v>121</v>
      </c>
      <c r="U34500" s="34">
        <v>123</v>
      </c>
      <c r="V34500" s="34">
        <v>135</v>
      </c>
      <c r="W34500" s="34">
        <v>165</v>
      </c>
      <c r="X34500" s="34">
        <v>126</v>
      </c>
      <c r="Y34500" s="34">
        <v>125</v>
      </c>
      <c r="Z34500" s="34">
        <v>133</v>
      </c>
      <c r="AA34500" s="34">
        <v>149</v>
      </c>
      <c r="AB34500" s="34">
        <v>184</v>
      </c>
      <c r="AC34500" s="34">
        <v>192</v>
      </c>
    </row>
    <row r="34501" spans="1:29" x14ac:dyDescent="0.2">
      <c r="A34501" s="34" t="s">
        <v>94994</v>
      </c>
      <c r="B34501" s="34">
        <v>53</v>
      </c>
      <c r="C34501" s="34">
        <v>46</v>
      </c>
      <c r="D34501" s="34">
        <v>50</v>
      </c>
      <c r="E34501" s="34">
        <v>74</v>
      </c>
      <c r="F34501" s="34">
        <v>55</v>
      </c>
      <c r="G34501" s="34">
        <v>56</v>
      </c>
      <c r="H34501" s="34">
        <v>46</v>
      </c>
      <c r="I34501" s="34">
        <v>57</v>
      </c>
      <c r="J34501" s="34">
        <v>31</v>
      </c>
      <c r="K34501" s="34">
        <v>54</v>
      </c>
      <c r="L34501" s="34">
        <v>22</v>
      </c>
      <c r="M34501" s="34">
        <v>33</v>
      </c>
      <c r="N34501" s="34">
        <v>56</v>
      </c>
      <c r="O34501" s="34">
        <v>38</v>
      </c>
      <c r="P34501" s="34">
        <v>40</v>
      </c>
      <c r="Q34501" s="34">
        <v>44</v>
      </c>
      <c r="R34501" s="34">
        <v>60</v>
      </c>
      <c r="S34501" s="34">
        <v>71</v>
      </c>
      <c r="T34501" s="34">
        <v>20</v>
      </c>
      <c r="U34501" s="34">
        <v>38</v>
      </c>
      <c r="V34501" s="34">
        <v>45</v>
      </c>
      <c r="W34501" s="34">
        <v>37</v>
      </c>
      <c r="X34501" s="34">
        <v>57</v>
      </c>
      <c r="Y34501" s="34">
        <v>27</v>
      </c>
      <c r="Z34501" s="34">
        <v>62</v>
      </c>
      <c r="AA34501" s="34">
        <v>66</v>
      </c>
      <c r="AB34501" s="34">
        <v>29</v>
      </c>
      <c r="AC34501" s="34">
        <v>81</v>
      </c>
    </row>
    <row r="34502" spans="1:29" x14ac:dyDescent="0.2">
      <c r="A34502" s="34" t="s">
        <v>94995</v>
      </c>
      <c r="B34502" s="34">
        <v>81</v>
      </c>
      <c r="C34502" s="34">
        <v>41</v>
      </c>
      <c r="D34502" s="34">
        <v>59</v>
      </c>
      <c r="E34502" s="34">
        <v>28</v>
      </c>
      <c r="F34502" s="34">
        <v>54</v>
      </c>
      <c r="G34502" s="34">
        <v>64</v>
      </c>
      <c r="H34502" s="34">
        <v>88</v>
      </c>
      <c r="I34502" s="34">
        <v>51</v>
      </c>
      <c r="J34502" s="34">
        <v>79</v>
      </c>
      <c r="K34502" s="34">
        <v>68</v>
      </c>
      <c r="L34502" s="34">
        <v>67</v>
      </c>
      <c r="M34502" s="34">
        <v>54</v>
      </c>
      <c r="N34502" s="34">
        <v>56</v>
      </c>
      <c r="O34502" s="34">
        <v>50</v>
      </c>
      <c r="P34502" s="34">
        <v>61</v>
      </c>
      <c r="Q34502" s="34">
        <v>58</v>
      </c>
      <c r="R34502" s="34">
        <v>100</v>
      </c>
      <c r="S34502" s="34">
        <v>68</v>
      </c>
      <c r="T34502" s="34">
        <v>82</v>
      </c>
      <c r="U34502" s="34">
        <v>68</v>
      </c>
      <c r="V34502" s="34">
        <v>84</v>
      </c>
      <c r="W34502" s="34">
        <v>62</v>
      </c>
      <c r="X34502" s="34">
        <v>93</v>
      </c>
      <c r="Y34502" s="34">
        <v>70</v>
      </c>
      <c r="Z34502" s="34">
        <v>77</v>
      </c>
      <c r="AA34502" s="34">
        <v>94</v>
      </c>
      <c r="AB34502" s="34">
        <v>95</v>
      </c>
      <c r="AC34502" s="34">
        <v>102</v>
      </c>
    </row>
    <row r="34503" spans="1:29" x14ac:dyDescent="0.2">
      <c r="A34503" s="34" t="s">
        <v>94996</v>
      </c>
      <c r="B34503" s="34">
        <v>46</v>
      </c>
      <c r="C34503" s="34">
        <v>51</v>
      </c>
      <c r="D34503" s="34">
        <v>67</v>
      </c>
      <c r="E34503" s="34">
        <v>78</v>
      </c>
      <c r="F34503" s="34">
        <v>83</v>
      </c>
      <c r="G34503" s="34">
        <v>40</v>
      </c>
      <c r="H34503" s="34">
        <v>64</v>
      </c>
      <c r="I34503" s="34">
        <v>49</v>
      </c>
      <c r="J34503" s="34">
        <v>72</v>
      </c>
      <c r="K34503" s="34">
        <v>56</v>
      </c>
      <c r="L34503" s="34">
        <v>52</v>
      </c>
      <c r="M34503" s="34">
        <v>42</v>
      </c>
      <c r="N34503" s="34">
        <v>68</v>
      </c>
      <c r="O34503" s="34">
        <v>36</v>
      </c>
      <c r="P34503" s="34">
        <v>69</v>
      </c>
      <c r="Q34503" s="34">
        <v>84</v>
      </c>
      <c r="R34503" s="34">
        <v>71</v>
      </c>
      <c r="S34503" s="34">
        <v>73</v>
      </c>
      <c r="T34503" s="34">
        <v>73</v>
      </c>
      <c r="U34503" s="34">
        <v>54</v>
      </c>
      <c r="V34503" s="34">
        <v>83</v>
      </c>
      <c r="W34503" s="34">
        <v>52</v>
      </c>
      <c r="X34503" s="34">
        <v>89</v>
      </c>
      <c r="Y34503" s="34">
        <v>72</v>
      </c>
      <c r="Z34503" s="34">
        <v>98</v>
      </c>
      <c r="AA34503" s="34">
        <v>103</v>
      </c>
      <c r="AB34503" s="34">
        <v>96</v>
      </c>
      <c r="AC34503" s="34">
        <v>107</v>
      </c>
    </row>
    <row r="34504" spans="1:29" x14ac:dyDescent="0.2">
      <c r="A34504" s="34" t="s">
        <v>94997</v>
      </c>
      <c r="B34504" s="34">
        <v>107</v>
      </c>
      <c r="C34504" s="34">
        <v>105</v>
      </c>
      <c r="D34504" s="34">
        <v>121</v>
      </c>
      <c r="E34504" s="34">
        <v>131</v>
      </c>
      <c r="F34504" s="34">
        <v>146</v>
      </c>
      <c r="G34504" s="34">
        <v>129</v>
      </c>
      <c r="H34504" s="34">
        <v>126</v>
      </c>
      <c r="I34504" s="34">
        <v>120</v>
      </c>
      <c r="J34504" s="34">
        <v>141</v>
      </c>
      <c r="K34504" s="34">
        <v>128</v>
      </c>
      <c r="L34504" s="34">
        <v>119</v>
      </c>
      <c r="M34504" s="34">
        <v>150</v>
      </c>
      <c r="N34504" s="34">
        <v>90</v>
      </c>
      <c r="O34504" s="34">
        <v>98</v>
      </c>
      <c r="P34504" s="34">
        <v>117</v>
      </c>
      <c r="Q34504" s="34">
        <v>192</v>
      </c>
      <c r="R34504" s="34">
        <v>159</v>
      </c>
      <c r="S34504" s="34">
        <v>174</v>
      </c>
      <c r="T34504" s="34">
        <v>144</v>
      </c>
      <c r="U34504" s="34">
        <v>144</v>
      </c>
      <c r="V34504" s="34">
        <v>114</v>
      </c>
      <c r="W34504" s="34">
        <v>224</v>
      </c>
      <c r="X34504" s="34">
        <v>161</v>
      </c>
      <c r="Y34504" s="34">
        <v>187</v>
      </c>
      <c r="Z34504" s="34">
        <v>167</v>
      </c>
      <c r="AA34504" s="34">
        <v>170</v>
      </c>
      <c r="AB34504" s="34">
        <v>147</v>
      </c>
      <c r="AC34504" s="34">
        <v>176</v>
      </c>
    </row>
    <row r="34505" spans="1:29" x14ac:dyDescent="0.2">
      <c r="A34505" s="34" t="s">
        <v>94998</v>
      </c>
      <c r="B34505" s="34">
        <v>48</v>
      </c>
      <c r="C34505" s="34">
        <v>53</v>
      </c>
      <c r="D34505" s="34">
        <v>73</v>
      </c>
      <c r="E34505" s="34">
        <v>71</v>
      </c>
      <c r="F34505" s="34">
        <v>98</v>
      </c>
      <c r="G34505" s="34">
        <v>72</v>
      </c>
      <c r="H34505" s="34">
        <v>62</v>
      </c>
      <c r="I34505" s="34">
        <v>53</v>
      </c>
      <c r="J34505" s="34">
        <v>82</v>
      </c>
      <c r="K34505" s="34">
        <v>86</v>
      </c>
      <c r="L34505" s="34">
        <v>57</v>
      </c>
      <c r="M34505" s="34">
        <v>60</v>
      </c>
      <c r="N34505" s="34">
        <v>93</v>
      </c>
      <c r="O34505" s="34">
        <v>80</v>
      </c>
      <c r="P34505" s="34">
        <v>83</v>
      </c>
      <c r="Q34505" s="34">
        <v>101</v>
      </c>
      <c r="R34505" s="34">
        <v>110</v>
      </c>
      <c r="S34505" s="34">
        <v>102</v>
      </c>
      <c r="T34505" s="34">
        <v>105</v>
      </c>
      <c r="U34505" s="34">
        <v>94</v>
      </c>
      <c r="V34505" s="34">
        <v>98</v>
      </c>
      <c r="W34505" s="34">
        <v>92</v>
      </c>
      <c r="X34505" s="34">
        <v>91</v>
      </c>
      <c r="Y34505" s="34">
        <v>69</v>
      </c>
      <c r="Z34505" s="34">
        <v>85</v>
      </c>
      <c r="AA34505" s="34">
        <v>82</v>
      </c>
      <c r="AB34505" s="34">
        <v>79</v>
      </c>
      <c r="AC34505" s="34">
        <v>57</v>
      </c>
    </row>
    <row r="34506" spans="1:29" x14ac:dyDescent="0.2">
      <c r="A34506" s="34" t="s">
        <v>94999</v>
      </c>
      <c r="B34506" s="34">
        <v>24</v>
      </c>
      <c r="C34506" s="34">
        <v>14</v>
      </c>
      <c r="D34506" s="34">
        <v>13</v>
      </c>
      <c r="E34506" s="34">
        <v>21</v>
      </c>
      <c r="F34506" s="34">
        <v>13</v>
      </c>
      <c r="G34506" s="34">
        <v>12</v>
      </c>
      <c r="H34506" s="34">
        <v>12</v>
      </c>
      <c r="I34506" s="34">
        <v>27</v>
      </c>
      <c r="J34506" s="34">
        <v>22</v>
      </c>
      <c r="K34506" s="34">
        <v>35</v>
      </c>
      <c r="L34506" s="34">
        <v>6</v>
      </c>
      <c r="M34506" s="34">
        <v>12</v>
      </c>
      <c r="N34506" s="34">
        <v>22</v>
      </c>
      <c r="O34506" s="34">
        <v>20</v>
      </c>
      <c r="P34506" s="34">
        <v>15</v>
      </c>
      <c r="Q34506" s="34">
        <v>29</v>
      </c>
      <c r="R34506" s="34">
        <v>19</v>
      </c>
      <c r="S34506" s="34">
        <v>36</v>
      </c>
      <c r="T34506" s="34">
        <v>14</v>
      </c>
      <c r="U34506" s="34">
        <v>35</v>
      </c>
      <c r="V34506" s="34">
        <v>12</v>
      </c>
      <c r="W34506" s="34">
        <v>41</v>
      </c>
      <c r="X34506" s="34">
        <v>27</v>
      </c>
      <c r="Y34506" s="34">
        <v>15</v>
      </c>
      <c r="Z34506" s="34">
        <v>13</v>
      </c>
      <c r="AA34506" s="34">
        <v>23</v>
      </c>
      <c r="AB34506" s="34">
        <v>12</v>
      </c>
      <c r="AC34506" s="34">
        <v>34</v>
      </c>
    </row>
    <row r="34507" spans="1:29" x14ac:dyDescent="0.2">
      <c r="A34507" s="34" t="s">
        <v>95000</v>
      </c>
      <c r="B34507" s="34">
        <v>81</v>
      </c>
      <c r="C34507" s="34">
        <v>59</v>
      </c>
      <c r="D34507" s="34">
        <v>70</v>
      </c>
      <c r="E34507" s="34">
        <v>42</v>
      </c>
      <c r="F34507" s="34">
        <v>60</v>
      </c>
      <c r="G34507" s="34">
        <v>33</v>
      </c>
      <c r="H34507" s="34">
        <v>58</v>
      </c>
      <c r="I34507" s="34">
        <v>31</v>
      </c>
      <c r="J34507" s="34">
        <v>55</v>
      </c>
      <c r="K34507" s="34">
        <v>28</v>
      </c>
      <c r="L34507" s="34">
        <v>80</v>
      </c>
      <c r="M34507" s="34">
        <v>37</v>
      </c>
      <c r="N34507" s="34">
        <v>57</v>
      </c>
      <c r="O34507" s="34">
        <v>54</v>
      </c>
      <c r="P34507" s="34">
        <v>55</v>
      </c>
      <c r="Q34507" s="34">
        <v>63</v>
      </c>
      <c r="R34507" s="34">
        <v>101</v>
      </c>
      <c r="S34507" s="34">
        <v>54</v>
      </c>
      <c r="T34507" s="34">
        <v>88</v>
      </c>
      <c r="U34507" s="34">
        <v>31</v>
      </c>
      <c r="V34507" s="34">
        <v>70</v>
      </c>
      <c r="W34507" s="34">
        <v>101</v>
      </c>
      <c r="X34507" s="34">
        <v>72</v>
      </c>
      <c r="Y34507" s="34">
        <v>94</v>
      </c>
      <c r="Z34507" s="34">
        <v>83</v>
      </c>
      <c r="AA34507" s="34">
        <v>49</v>
      </c>
      <c r="AB34507" s="34">
        <v>78</v>
      </c>
      <c r="AC34507" s="34">
        <v>83</v>
      </c>
    </row>
    <row r="34508" spans="1:29" x14ac:dyDescent="0.2">
      <c r="A34508" s="34" t="s">
        <v>95001</v>
      </c>
      <c r="B34508" s="34">
        <v>62</v>
      </c>
      <c r="C34508" s="34">
        <v>89</v>
      </c>
      <c r="D34508" s="34">
        <v>71</v>
      </c>
      <c r="E34508" s="34">
        <v>92</v>
      </c>
      <c r="F34508" s="34">
        <v>101</v>
      </c>
      <c r="G34508" s="34">
        <v>123</v>
      </c>
      <c r="H34508" s="34">
        <v>85</v>
      </c>
      <c r="I34508" s="34">
        <v>115</v>
      </c>
      <c r="J34508" s="34">
        <v>58</v>
      </c>
      <c r="K34508" s="34">
        <v>150</v>
      </c>
      <c r="L34508" s="34">
        <v>36</v>
      </c>
      <c r="M34508" s="34">
        <v>83</v>
      </c>
      <c r="N34508" s="34">
        <v>52</v>
      </c>
      <c r="O34508" s="34">
        <v>81</v>
      </c>
      <c r="P34508" s="34">
        <v>85</v>
      </c>
      <c r="Q34508" s="34">
        <v>152</v>
      </c>
      <c r="R34508" s="34">
        <v>78</v>
      </c>
      <c r="S34508" s="34">
        <v>134</v>
      </c>
      <c r="T34508" s="34">
        <v>67</v>
      </c>
      <c r="U34508" s="34">
        <v>118</v>
      </c>
      <c r="V34508" s="34">
        <v>104</v>
      </c>
      <c r="W34508" s="34">
        <v>96</v>
      </c>
      <c r="X34508" s="34">
        <v>110</v>
      </c>
      <c r="Y34508" s="34">
        <v>138</v>
      </c>
      <c r="Z34508" s="34">
        <v>108</v>
      </c>
      <c r="AA34508" s="34">
        <v>133</v>
      </c>
      <c r="AB34508" s="34">
        <v>69</v>
      </c>
      <c r="AC34508" s="34">
        <v>259</v>
      </c>
    </row>
    <row r="34509" spans="1:29" x14ac:dyDescent="0.2">
      <c r="A34509" s="34" t="s">
        <v>95002</v>
      </c>
      <c r="B34509" s="34">
        <v>137</v>
      </c>
      <c r="C34509" s="34">
        <v>170</v>
      </c>
      <c r="D34509" s="34">
        <v>191</v>
      </c>
      <c r="E34509" s="34">
        <v>188</v>
      </c>
      <c r="F34509" s="34">
        <v>193</v>
      </c>
      <c r="G34509" s="34">
        <v>158</v>
      </c>
      <c r="H34509" s="34">
        <v>185</v>
      </c>
      <c r="I34509" s="34">
        <v>186</v>
      </c>
      <c r="J34509" s="34">
        <v>176</v>
      </c>
      <c r="K34509" s="34">
        <v>218</v>
      </c>
      <c r="L34509" s="34">
        <v>135</v>
      </c>
      <c r="M34509" s="34">
        <v>170</v>
      </c>
      <c r="N34509" s="34">
        <v>162</v>
      </c>
      <c r="O34509" s="34">
        <v>138</v>
      </c>
      <c r="P34509" s="34">
        <v>146</v>
      </c>
      <c r="Q34509" s="34">
        <v>219</v>
      </c>
      <c r="R34509" s="34">
        <v>233</v>
      </c>
      <c r="S34509" s="34">
        <v>204</v>
      </c>
      <c r="T34509" s="34">
        <v>177</v>
      </c>
      <c r="U34509" s="34">
        <v>194</v>
      </c>
      <c r="V34509" s="34">
        <v>198</v>
      </c>
      <c r="W34509" s="34">
        <v>180</v>
      </c>
      <c r="X34509" s="34">
        <v>228</v>
      </c>
      <c r="Y34509" s="34">
        <v>236</v>
      </c>
      <c r="Z34509" s="34">
        <v>206</v>
      </c>
      <c r="AA34509" s="34">
        <v>209</v>
      </c>
      <c r="AB34509" s="34">
        <v>264</v>
      </c>
      <c r="AC34509" s="34">
        <v>294</v>
      </c>
    </row>
    <row r="34510" spans="1:29" x14ac:dyDescent="0.2">
      <c r="A34510" s="34" t="s">
        <v>95003</v>
      </c>
      <c r="B34510" s="34">
        <v>18</v>
      </c>
      <c r="C34510" s="34">
        <v>24</v>
      </c>
      <c r="D34510" s="34">
        <v>25</v>
      </c>
      <c r="E34510" s="34">
        <v>27</v>
      </c>
      <c r="F34510" s="34">
        <v>35</v>
      </c>
      <c r="G34510" s="34">
        <v>18</v>
      </c>
      <c r="H34510" s="34">
        <v>22</v>
      </c>
      <c r="I34510" s="34">
        <v>40</v>
      </c>
      <c r="J34510" s="34">
        <v>19</v>
      </c>
      <c r="K34510" s="34">
        <v>37</v>
      </c>
      <c r="L34510" s="34">
        <v>12</v>
      </c>
      <c r="M34510" s="34">
        <v>17</v>
      </c>
      <c r="N34510" s="34">
        <v>18</v>
      </c>
      <c r="O34510" s="34">
        <v>33</v>
      </c>
      <c r="P34510" s="34">
        <v>30</v>
      </c>
      <c r="Q34510" s="34">
        <v>30</v>
      </c>
      <c r="R34510" s="34">
        <v>37</v>
      </c>
      <c r="S34510" s="34">
        <v>21</v>
      </c>
      <c r="T34510" s="34">
        <v>22</v>
      </c>
      <c r="U34510" s="34">
        <v>13</v>
      </c>
      <c r="V34510" s="34">
        <v>19</v>
      </c>
      <c r="W34510" s="34">
        <v>29</v>
      </c>
      <c r="X34510" s="34">
        <v>17</v>
      </c>
      <c r="Y34510" s="34">
        <v>24</v>
      </c>
      <c r="Z34510" s="34">
        <v>20</v>
      </c>
      <c r="AA34510" s="34">
        <v>18</v>
      </c>
      <c r="AB34510" s="34">
        <v>7</v>
      </c>
      <c r="AC34510" s="34">
        <v>31</v>
      </c>
    </row>
    <row r="34511" spans="1:29" x14ac:dyDescent="0.2">
      <c r="A34511" s="34" t="s">
        <v>95004</v>
      </c>
      <c r="B34511" s="34">
        <v>85</v>
      </c>
      <c r="C34511" s="34">
        <v>70</v>
      </c>
      <c r="D34511" s="34">
        <v>81</v>
      </c>
      <c r="E34511" s="34">
        <v>70</v>
      </c>
      <c r="F34511" s="34">
        <v>110</v>
      </c>
      <c r="G34511" s="34">
        <v>106</v>
      </c>
      <c r="H34511" s="34">
        <v>127</v>
      </c>
      <c r="I34511" s="34">
        <v>72</v>
      </c>
      <c r="J34511" s="34">
        <v>79</v>
      </c>
      <c r="K34511" s="34">
        <v>121</v>
      </c>
      <c r="L34511" s="34">
        <v>69</v>
      </c>
      <c r="M34511" s="34">
        <v>46</v>
      </c>
      <c r="N34511" s="34">
        <v>56</v>
      </c>
      <c r="O34511" s="34">
        <v>78</v>
      </c>
      <c r="P34511" s="34">
        <v>84</v>
      </c>
      <c r="Q34511" s="34">
        <v>106</v>
      </c>
      <c r="R34511" s="34">
        <v>111</v>
      </c>
      <c r="S34511" s="34">
        <v>102</v>
      </c>
      <c r="T34511" s="34">
        <v>76</v>
      </c>
      <c r="U34511" s="34">
        <v>71</v>
      </c>
      <c r="V34511" s="34">
        <v>77</v>
      </c>
      <c r="W34511" s="34">
        <v>93</v>
      </c>
      <c r="X34511" s="34">
        <v>142</v>
      </c>
      <c r="Y34511" s="34">
        <v>89</v>
      </c>
      <c r="Z34511" s="34">
        <v>119</v>
      </c>
      <c r="AA34511" s="34">
        <v>88</v>
      </c>
      <c r="AB34511" s="34">
        <v>142</v>
      </c>
      <c r="AC34511" s="34">
        <v>114</v>
      </c>
    </row>
    <row r="34512" spans="1:29" x14ac:dyDescent="0.2">
      <c r="A34512" s="34" t="s">
        <v>95005</v>
      </c>
      <c r="B34512" s="34">
        <v>52</v>
      </c>
      <c r="C34512" s="34">
        <v>43</v>
      </c>
      <c r="D34512" s="34">
        <v>47</v>
      </c>
      <c r="E34512" s="34">
        <v>44</v>
      </c>
      <c r="F34512" s="34">
        <v>64</v>
      </c>
      <c r="G34512" s="34">
        <v>31</v>
      </c>
      <c r="H34512" s="34">
        <v>79</v>
      </c>
      <c r="I34512" s="34">
        <v>39</v>
      </c>
      <c r="J34512" s="34">
        <v>54</v>
      </c>
      <c r="K34512" s="34">
        <v>43</v>
      </c>
      <c r="L34512" s="34">
        <v>60</v>
      </c>
      <c r="M34512" s="34">
        <v>25</v>
      </c>
      <c r="N34512" s="34">
        <v>46</v>
      </c>
      <c r="O34512" s="34">
        <v>37</v>
      </c>
      <c r="P34512" s="34">
        <v>78</v>
      </c>
      <c r="Q34512" s="34">
        <v>81</v>
      </c>
      <c r="R34512" s="34">
        <v>98</v>
      </c>
      <c r="S34512" s="34">
        <v>80</v>
      </c>
      <c r="T34512" s="34">
        <v>63</v>
      </c>
      <c r="U34512" s="34">
        <v>73</v>
      </c>
      <c r="V34512" s="34">
        <v>59</v>
      </c>
      <c r="W34512" s="34">
        <v>65</v>
      </c>
      <c r="X34512" s="34">
        <v>49</v>
      </c>
      <c r="Y34512" s="34">
        <v>58</v>
      </c>
      <c r="Z34512" s="34">
        <v>71</v>
      </c>
      <c r="AA34512" s="34">
        <v>76</v>
      </c>
      <c r="AB34512" s="34">
        <v>88</v>
      </c>
      <c r="AC34512" s="34">
        <v>54</v>
      </c>
    </row>
    <row r="34513" spans="1:29" x14ac:dyDescent="0.2">
      <c r="A34513" s="34" t="s">
        <v>95006</v>
      </c>
      <c r="B34513" s="34">
        <v>60</v>
      </c>
      <c r="C34513" s="34">
        <v>63</v>
      </c>
      <c r="D34513" s="34">
        <v>70</v>
      </c>
      <c r="E34513" s="34">
        <v>53</v>
      </c>
      <c r="F34513" s="34">
        <v>65</v>
      </c>
      <c r="G34513" s="34">
        <v>50</v>
      </c>
      <c r="H34513" s="34">
        <v>53</v>
      </c>
      <c r="I34513" s="34">
        <v>59</v>
      </c>
      <c r="J34513" s="34">
        <v>55</v>
      </c>
      <c r="K34513" s="34">
        <v>59</v>
      </c>
      <c r="L34513" s="34">
        <v>35</v>
      </c>
      <c r="M34513" s="34">
        <v>29</v>
      </c>
      <c r="N34513" s="34">
        <v>43</v>
      </c>
      <c r="O34513" s="34">
        <v>35</v>
      </c>
      <c r="P34513" s="34">
        <v>51</v>
      </c>
      <c r="Q34513" s="34">
        <v>56</v>
      </c>
      <c r="R34513" s="34">
        <v>63</v>
      </c>
      <c r="S34513" s="34">
        <v>77</v>
      </c>
      <c r="T34513" s="34">
        <v>49</v>
      </c>
      <c r="U34513" s="34">
        <v>53</v>
      </c>
      <c r="V34513" s="34">
        <v>66</v>
      </c>
      <c r="W34513" s="34">
        <v>61</v>
      </c>
      <c r="X34513" s="34">
        <v>53</v>
      </c>
      <c r="Y34513" s="34">
        <v>53</v>
      </c>
      <c r="Z34513" s="34">
        <v>60</v>
      </c>
      <c r="AA34513" s="34">
        <v>61</v>
      </c>
      <c r="AB34513" s="34">
        <v>48</v>
      </c>
      <c r="AC34513" s="34">
        <v>74</v>
      </c>
    </row>
    <row r="34514" spans="1:29" x14ac:dyDescent="0.2">
      <c r="A34514" s="34" t="s">
        <v>95007</v>
      </c>
      <c r="B34514" s="34">
        <v>84</v>
      </c>
      <c r="C34514" s="34">
        <v>97</v>
      </c>
      <c r="D34514" s="34">
        <v>82</v>
      </c>
      <c r="E34514" s="34">
        <v>109</v>
      </c>
      <c r="F34514" s="34">
        <v>89</v>
      </c>
      <c r="G34514" s="34">
        <v>85</v>
      </c>
      <c r="H34514" s="34">
        <v>77</v>
      </c>
      <c r="I34514" s="34">
        <v>90</v>
      </c>
      <c r="J34514" s="34">
        <v>70</v>
      </c>
      <c r="K34514" s="34">
        <v>132</v>
      </c>
      <c r="L34514" s="34">
        <v>54</v>
      </c>
      <c r="M34514" s="34">
        <v>77</v>
      </c>
      <c r="N34514" s="34">
        <v>63</v>
      </c>
      <c r="O34514" s="34">
        <v>77</v>
      </c>
      <c r="P34514" s="34">
        <v>96</v>
      </c>
      <c r="Q34514" s="34">
        <v>144</v>
      </c>
      <c r="R34514" s="34">
        <v>117</v>
      </c>
      <c r="S34514" s="34">
        <v>131</v>
      </c>
      <c r="T34514" s="34">
        <v>123</v>
      </c>
      <c r="U34514" s="34">
        <v>78</v>
      </c>
      <c r="V34514" s="34">
        <v>101</v>
      </c>
      <c r="W34514" s="34">
        <v>91</v>
      </c>
      <c r="X34514" s="34">
        <v>112</v>
      </c>
      <c r="Y34514" s="34">
        <v>136</v>
      </c>
      <c r="Z34514" s="34">
        <v>94</v>
      </c>
      <c r="AA34514" s="34">
        <v>135</v>
      </c>
      <c r="AB34514" s="34">
        <v>126</v>
      </c>
      <c r="AC34514" s="34">
        <v>114</v>
      </c>
    </row>
    <row r="34515" spans="1:29" x14ac:dyDescent="0.2">
      <c r="A34515" s="34" t="s">
        <v>95008</v>
      </c>
      <c r="B34515" s="34">
        <v>46</v>
      </c>
      <c r="C34515" s="34">
        <v>24</v>
      </c>
      <c r="D34515" s="34">
        <v>50</v>
      </c>
      <c r="E34515" s="34">
        <v>28</v>
      </c>
      <c r="F34515" s="34">
        <v>53</v>
      </c>
      <c r="G34515" s="34">
        <v>47</v>
      </c>
      <c r="H34515" s="34">
        <v>86</v>
      </c>
      <c r="I34515" s="34">
        <v>36</v>
      </c>
      <c r="J34515" s="34">
        <v>49</v>
      </c>
      <c r="K34515" s="34">
        <v>25</v>
      </c>
      <c r="L34515" s="34">
        <v>26</v>
      </c>
      <c r="M34515" s="34">
        <v>31</v>
      </c>
      <c r="N34515" s="34">
        <v>42</v>
      </c>
      <c r="O34515" s="34">
        <v>23</v>
      </c>
      <c r="P34515" s="34">
        <v>42</v>
      </c>
      <c r="Q34515" s="34">
        <v>53</v>
      </c>
      <c r="R34515" s="34">
        <v>60</v>
      </c>
      <c r="S34515" s="34">
        <v>49</v>
      </c>
      <c r="T34515" s="34">
        <v>41</v>
      </c>
      <c r="U34515" s="34">
        <v>32</v>
      </c>
      <c r="V34515" s="34">
        <v>47</v>
      </c>
      <c r="W34515" s="34">
        <v>37</v>
      </c>
      <c r="X34515" s="34">
        <v>59</v>
      </c>
      <c r="Y34515" s="34">
        <v>38</v>
      </c>
      <c r="Z34515" s="34">
        <v>43</v>
      </c>
      <c r="AA34515" s="34">
        <v>48</v>
      </c>
      <c r="AB34515" s="34">
        <v>39</v>
      </c>
      <c r="AC34515" s="34">
        <v>66</v>
      </c>
    </row>
    <row r="34516" spans="1:29" x14ac:dyDescent="0.2">
      <c r="A34516" s="34" t="s">
        <v>95009</v>
      </c>
      <c r="B34516" s="34">
        <v>97</v>
      </c>
      <c r="C34516" s="34">
        <v>140</v>
      </c>
      <c r="D34516" s="34">
        <v>140</v>
      </c>
      <c r="E34516" s="34">
        <v>126</v>
      </c>
      <c r="F34516" s="34">
        <v>128</v>
      </c>
      <c r="G34516" s="34">
        <v>177</v>
      </c>
      <c r="H34516" s="34">
        <v>162</v>
      </c>
      <c r="I34516" s="34">
        <v>103</v>
      </c>
      <c r="J34516" s="34">
        <v>113</v>
      </c>
      <c r="K34516" s="34">
        <v>140</v>
      </c>
      <c r="L34516" s="34">
        <v>100</v>
      </c>
      <c r="M34516" s="34">
        <v>110</v>
      </c>
      <c r="N34516" s="34">
        <v>137</v>
      </c>
      <c r="O34516" s="34">
        <v>90</v>
      </c>
      <c r="P34516" s="34">
        <v>124</v>
      </c>
      <c r="Q34516" s="34">
        <v>138</v>
      </c>
      <c r="R34516" s="34">
        <v>139</v>
      </c>
      <c r="S34516" s="34">
        <v>148</v>
      </c>
      <c r="T34516" s="34">
        <v>142</v>
      </c>
      <c r="U34516" s="34">
        <v>141</v>
      </c>
      <c r="V34516" s="34">
        <v>125</v>
      </c>
      <c r="W34516" s="34">
        <v>133</v>
      </c>
      <c r="X34516" s="34">
        <v>152</v>
      </c>
      <c r="Y34516" s="34">
        <v>140</v>
      </c>
      <c r="Z34516" s="34">
        <v>125</v>
      </c>
      <c r="AA34516" s="34">
        <v>134</v>
      </c>
      <c r="AB34516" s="34">
        <v>162</v>
      </c>
      <c r="AC34516" s="34">
        <v>233</v>
      </c>
    </row>
    <row r="34517" spans="1:29" x14ac:dyDescent="0.2">
      <c r="A34517" s="34" t="s">
        <v>95010</v>
      </c>
      <c r="B34517" s="34">
        <v>125</v>
      </c>
      <c r="C34517" s="34">
        <v>66</v>
      </c>
      <c r="D34517" s="34">
        <v>65</v>
      </c>
      <c r="E34517" s="34">
        <v>64</v>
      </c>
      <c r="F34517" s="34">
        <v>77</v>
      </c>
      <c r="G34517" s="34">
        <v>64</v>
      </c>
      <c r="H34517" s="34">
        <v>84</v>
      </c>
      <c r="I34517" s="34">
        <v>79</v>
      </c>
      <c r="J34517" s="34">
        <v>100</v>
      </c>
      <c r="K34517" s="34">
        <v>75</v>
      </c>
      <c r="L34517" s="34">
        <v>92</v>
      </c>
      <c r="M34517" s="34">
        <v>66</v>
      </c>
      <c r="N34517" s="34">
        <v>94</v>
      </c>
      <c r="O34517" s="34">
        <v>76</v>
      </c>
      <c r="P34517" s="34">
        <v>93</v>
      </c>
      <c r="Q34517" s="34">
        <v>109</v>
      </c>
      <c r="R34517" s="34">
        <v>140</v>
      </c>
      <c r="S34517" s="34">
        <v>93</v>
      </c>
      <c r="T34517" s="34">
        <v>103</v>
      </c>
      <c r="U34517" s="34">
        <v>92</v>
      </c>
      <c r="V34517" s="34">
        <v>64</v>
      </c>
      <c r="W34517" s="34">
        <v>123</v>
      </c>
      <c r="X34517" s="34">
        <v>97</v>
      </c>
      <c r="Y34517" s="34">
        <v>130</v>
      </c>
      <c r="Z34517" s="34">
        <v>112</v>
      </c>
      <c r="AA34517" s="34">
        <v>97</v>
      </c>
      <c r="AB34517" s="34">
        <v>146</v>
      </c>
      <c r="AC34517" s="34">
        <v>154</v>
      </c>
    </row>
    <row r="34518" spans="1:29" x14ac:dyDescent="0.2">
      <c r="A34518" s="34" t="s">
        <v>95011</v>
      </c>
      <c r="B34518" s="34">
        <v>31</v>
      </c>
      <c r="C34518" s="34">
        <v>40</v>
      </c>
      <c r="D34518" s="34">
        <v>73</v>
      </c>
      <c r="E34518" s="34">
        <v>63</v>
      </c>
      <c r="F34518" s="34">
        <v>47</v>
      </c>
      <c r="G34518" s="34">
        <v>41</v>
      </c>
      <c r="H34518" s="34">
        <v>36</v>
      </c>
      <c r="I34518" s="34">
        <v>51</v>
      </c>
      <c r="J34518" s="34">
        <v>46</v>
      </c>
      <c r="K34518" s="34">
        <v>56</v>
      </c>
      <c r="L34518" s="34">
        <v>35</v>
      </c>
      <c r="M34518" s="34">
        <v>36</v>
      </c>
      <c r="N34518" s="34">
        <v>32</v>
      </c>
      <c r="O34518" s="34">
        <v>49</v>
      </c>
      <c r="P34518" s="34">
        <v>31</v>
      </c>
      <c r="Q34518" s="34">
        <v>75</v>
      </c>
      <c r="R34518" s="34">
        <v>56</v>
      </c>
      <c r="S34518" s="34">
        <v>70</v>
      </c>
      <c r="T34518" s="34">
        <v>40</v>
      </c>
      <c r="U34518" s="34">
        <v>37</v>
      </c>
      <c r="V34518" s="34">
        <v>64</v>
      </c>
      <c r="W34518" s="34">
        <v>50</v>
      </c>
      <c r="X34518" s="34">
        <v>75</v>
      </c>
      <c r="Y34518" s="34">
        <v>37</v>
      </c>
      <c r="Z34518" s="34">
        <v>77</v>
      </c>
      <c r="AA34518" s="34">
        <v>71</v>
      </c>
      <c r="AB34518" s="34">
        <v>46</v>
      </c>
      <c r="AC34518" s="34">
        <v>72</v>
      </c>
    </row>
    <row r="34519" spans="1:29" x14ac:dyDescent="0.2">
      <c r="A34519" s="34" t="s">
        <v>95012</v>
      </c>
      <c r="B34519" s="34">
        <v>66</v>
      </c>
      <c r="C34519" s="34">
        <v>66</v>
      </c>
      <c r="D34519" s="34">
        <v>106</v>
      </c>
      <c r="E34519" s="34">
        <v>105</v>
      </c>
      <c r="F34519" s="34">
        <v>102</v>
      </c>
      <c r="G34519" s="34">
        <v>73</v>
      </c>
      <c r="H34519" s="34">
        <v>103</v>
      </c>
      <c r="I34519" s="34">
        <v>89</v>
      </c>
      <c r="J34519" s="34">
        <v>113</v>
      </c>
      <c r="K34519" s="34">
        <v>74</v>
      </c>
      <c r="L34519" s="34">
        <v>73</v>
      </c>
      <c r="M34519" s="34">
        <v>82</v>
      </c>
      <c r="N34519" s="34">
        <v>78</v>
      </c>
      <c r="O34519" s="34">
        <v>58</v>
      </c>
      <c r="P34519" s="34">
        <v>72</v>
      </c>
      <c r="Q34519" s="34">
        <v>150</v>
      </c>
      <c r="R34519" s="34">
        <v>114</v>
      </c>
      <c r="S34519" s="34">
        <v>108</v>
      </c>
      <c r="T34519" s="34">
        <v>104</v>
      </c>
      <c r="U34519" s="34">
        <v>95</v>
      </c>
      <c r="V34519" s="34">
        <v>66</v>
      </c>
      <c r="W34519" s="34">
        <v>92</v>
      </c>
      <c r="X34519" s="34">
        <v>129</v>
      </c>
      <c r="Y34519" s="34">
        <v>109</v>
      </c>
      <c r="Z34519" s="34">
        <v>112</v>
      </c>
      <c r="AA34519" s="34">
        <v>105</v>
      </c>
      <c r="AB34519" s="34">
        <v>79</v>
      </c>
      <c r="AC34519" s="34">
        <v>165</v>
      </c>
    </row>
    <row r="34520" spans="1:29" x14ac:dyDescent="0.2">
      <c r="A34520" s="34" t="s">
        <v>95013</v>
      </c>
      <c r="B34520" s="34">
        <v>166</v>
      </c>
      <c r="C34520" s="34">
        <v>158</v>
      </c>
      <c r="D34520" s="34">
        <v>188</v>
      </c>
      <c r="E34520" s="34">
        <v>184</v>
      </c>
      <c r="F34520" s="34">
        <v>231</v>
      </c>
      <c r="G34520" s="34">
        <v>139</v>
      </c>
      <c r="H34520" s="34">
        <v>194</v>
      </c>
      <c r="I34520" s="34">
        <v>169</v>
      </c>
      <c r="J34520" s="34">
        <v>233</v>
      </c>
      <c r="K34520" s="34">
        <v>187</v>
      </c>
      <c r="L34520" s="34">
        <v>263</v>
      </c>
      <c r="M34520" s="34">
        <v>147</v>
      </c>
      <c r="N34520" s="34">
        <v>216</v>
      </c>
      <c r="O34520" s="34">
        <v>140</v>
      </c>
      <c r="P34520" s="34">
        <v>248</v>
      </c>
      <c r="Q34520" s="34">
        <v>244</v>
      </c>
      <c r="R34520" s="34">
        <v>280</v>
      </c>
      <c r="S34520" s="34">
        <v>178</v>
      </c>
      <c r="T34520" s="34">
        <v>363</v>
      </c>
      <c r="U34520" s="34">
        <v>186</v>
      </c>
      <c r="V34520" s="34">
        <v>304</v>
      </c>
      <c r="W34520" s="34">
        <v>214</v>
      </c>
      <c r="X34520" s="34">
        <v>295</v>
      </c>
      <c r="Y34520" s="34">
        <v>218</v>
      </c>
      <c r="Z34520" s="34">
        <v>233</v>
      </c>
      <c r="AA34520" s="34">
        <v>262</v>
      </c>
      <c r="AB34520" s="34">
        <v>239</v>
      </c>
      <c r="AC34520" s="34">
        <v>255</v>
      </c>
    </row>
    <row r="34521" spans="1:29" x14ac:dyDescent="0.2">
      <c r="A34521" s="34" t="s">
        <v>95014</v>
      </c>
      <c r="B34521" s="34">
        <v>61</v>
      </c>
      <c r="C34521" s="34">
        <v>40</v>
      </c>
      <c r="D34521" s="34">
        <v>49</v>
      </c>
      <c r="E34521" s="34">
        <v>37</v>
      </c>
      <c r="F34521" s="34">
        <v>46</v>
      </c>
      <c r="G34521" s="34">
        <v>25</v>
      </c>
      <c r="H34521" s="34">
        <v>53</v>
      </c>
      <c r="I34521" s="34">
        <v>31</v>
      </c>
      <c r="J34521" s="34">
        <v>39</v>
      </c>
      <c r="K34521" s="34">
        <v>34</v>
      </c>
      <c r="L34521" s="34">
        <v>38</v>
      </c>
      <c r="M34521" s="34">
        <v>30</v>
      </c>
      <c r="N34521" s="34">
        <v>37</v>
      </c>
      <c r="O34521" s="34">
        <v>42</v>
      </c>
      <c r="P34521" s="34">
        <v>45</v>
      </c>
      <c r="Q34521" s="34">
        <v>45</v>
      </c>
      <c r="R34521" s="34">
        <v>61</v>
      </c>
      <c r="S34521" s="34">
        <v>42</v>
      </c>
      <c r="T34521" s="34">
        <v>59</v>
      </c>
      <c r="U34521" s="34">
        <v>50</v>
      </c>
      <c r="V34521" s="34">
        <v>55</v>
      </c>
      <c r="W34521" s="34">
        <v>61</v>
      </c>
      <c r="X34521" s="34">
        <v>38</v>
      </c>
      <c r="Y34521" s="34">
        <v>43</v>
      </c>
      <c r="Z34521" s="34">
        <v>42</v>
      </c>
      <c r="AA34521" s="34">
        <v>46</v>
      </c>
      <c r="AB34521" s="34">
        <v>74</v>
      </c>
      <c r="AC34521" s="34">
        <v>65</v>
      </c>
    </row>
    <row r="34522" spans="1:29" x14ac:dyDescent="0.2">
      <c r="A34522" s="34" t="s">
        <v>95015</v>
      </c>
      <c r="B34522" s="34">
        <v>125</v>
      </c>
      <c r="C34522" s="34">
        <v>71</v>
      </c>
      <c r="D34522" s="34">
        <v>144</v>
      </c>
      <c r="E34522" s="34">
        <v>86</v>
      </c>
      <c r="F34522" s="34">
        <v>127</v>
      </c>
      <c r="G34522" s="34">
        <v>121</v>
      </c>
      <c r="H34522" s="34">
        <v>128</v>
      </c>
      <c r="I34522" s="34">
        <v>85</v>
      </c>
      <c r="J34522" s="34">
        <v>135</v>
      </c>
      <c r="K34522" s="34">
        <v>96</v>
      </c>
      <c r="L34522" s="34">
        <v>116</v>
      </c>
      <c r="M34522" s="34">
        <v>58</v>
      </c>
      <c r="N34522" s="34">
        <v>122</v>
      </c>
      <c r="O34522" s="34">
        <v>69</v>
      </c>
      <c r="P34522" s="34">
        <v>106</v>
      </c>
      <c r="Q34522" s="34">
        <v>125</v>
      </c>
      <c r="R34522" s="34">
        <v>173</v>
      </c>
      <c r="S34522" s="34">
        <v>129</v>
      </c>
      <c r="T34522" s="34">
        <v>170</v>
      </c>
      <c r="U34522" s="34">
        <v>92</v>
      </c>
      <c r="V34522" s="34">
        <v>189</v>
      </c>
      <c r="W34522" s="34">
        <v>118</v>
      </c>
      <c r="X34522" s="34">
        <v>190</v>
      </c>
      <c r="Y34522" s="34">
        <v>110</v>
      </c>
      <c r="Z34522" s="34">
        <v>158</v>
      </c>
      <c r="AA34522" s="34">
        <v>165</v>
      </c>
      <c r="AB34522" s="34">
        <v>197</v>
      </c>
      <c r="AC34522" s="34">
        <v>137</v>
      </c>
    </row>
    <row r="34523" spans="1:29" x14ac:dyDescent="0.2">
      <c r="A34523" s="34" t="s">
        <v>95016</v>
      </c>
      <c r="B34523" s="34">
        <v>142</v>
      </c>
      <c r="C34523" s="34">
        <v>170</v>
      </c>
      <c r="D34523" s="34">
        <v>226</v>
      </c>
      <c r="E34523" s="34">
        <v>174</v>
      </c>
      <c r="F34523" s="34">
        <v>230</v>
      </c>
      <c r="G34523" s="34">
        <v>174</v>
      </c>
      <c r="H34523" s="34">
        <v>245</v>
      </c>
      <c r="I34523" s="34">
        <v>189</v>
      </c>
      <c r="J34523" s="34">
        <v>274</v>
      </c>
      <c r="K34523" s="34">
        <v>167</v>
      </c>
      <c r="L34523" s="34">
        <v>215</v>
      </c>
      <c r="M34523" s="34">
        <v>161</v>
      </c>
      <c r="N34523" s="34">
        <v>202</v>
      </c>
      <c r="O34523" s="34">
        <v>150</v>
      </c>
      <c r="P34523" s="34">
        <v>217</v>
      </c>
      <c r="Q34523" s="34">
        <v>295</v>
      </c>
      <c r="R34523" s="34">
        <v>271</v>
      </c>
      <c r="S34523" s="34">
        <v>218</v>
      </c>
      <c r="T34523" s="34">
        <v>303</v>
      </c>
      <c r="U34523" s="34">
        <v>258</v>
      </c>
      <c r="V34523" s="34">
        <v>293</v>
      </c>
      <c r="W34523" s="34">
        <v>273</v>
      </c>
      <c r="X34523" s="34">
        <v>260</v>
      </c>
      <c r="Y34523" s="34">
        <v>315</v>
      </c>
      <c r="Z34523" s="34">
        <v>242</v>
      </c>
      <c r="AA34523" s="34">
        <v>252</v>
      </c>
      <c r="AB34523" s="34">
        <v>315</v>
      </c>
      <c r="AC34523" s="34">
        <v>359</v>
      </c>
    </row>
    <row r="34524" spans="1:29" x14ac:dyDescent="0.2">
      <c r="A34524" s="34" t="s">
        <v>95017</v>
      </c>
      <c r="B34524" s="34">
        <v>199</v>
      </c>
      <c r="C34524" s="34">
        <v>184</v>
      </c>
      <c r="D34524" s="34">
        <v>236</v>
      </c>
      <c r="E34524" s="34">
        <v>192</v>
      </c>
      <c r="F34524" s="34">
        <v>260</v>
      </c>
      <c r="G34524" s="34">
        <v>167</v>
      </c>
      <c r="H34524" s="34">
        <v>248</v>
      </c>
      <c r="I34524" s="34">
        <v>165</v>
      </c>
      <c r="J34524" s="34">
        <v>200</v>
      </c>
      <c r="K34524" s="34">
        <v>156</v>
      </c>
      <c r="L34524" s="34">
        <v>193</v>
      </c>
      <c r="M34524" s="34">
        <v>172</v>
      </c>
      <c r="N34524" s="34">
        <v>181</v>
      </c>
      <c r="O34524" s="34">
        <v>140</v>
      </c>
      <c r="P34524" s="34">
        <v>179</v>
      </c>
      <c r="Q34524" s="34">
        <v>238</v>
      </c>
      <c r="R34524" s="34">
        <v>288</v>
      </c>
      <c r="S34524" s="34">
        <v>231</v>
      </c>
      <c r="T34524" s="34">
        <v>275</v>
      </c>
      <c r="U34524" s="34">
        <v>207</v>
      </c>
      <c r="V34524" s="34">
        <v>247</v>
      </c>
      <c r="W34524" s="34">
        <v>290</v>
      </c>
      <c r="X34524" s="34">
        <v>316</v>
      </c>
      <c r="Y34524" s="34">
        <v>232</v>
      </c>
      <c r="Z34524" s="34">
        <v>216</v>
      </c>
      <c r="AA34524" s="34">
        <v>262</v>
      </c>
      <c r="AB34524" s="34">
        <v>298</v>
      </c>
      <c r="AC34524" s="34">
        <v>301</v>
      </c>
    </row>
    <row r="34525" spans="1:29" x14ac:dyDescent="0.2">
      <c r="A34525" s="34" t="s">
        <v>95018</v>
      </c>
      <c r="B34525" s="34">
        <v>105</v>
      </c>
      <c r="C34525" s="34">
        <v>58</v>
      </c>
      <c r="D34525" s="34">
        <v>83</v>
      </c>
      <c r="E34525" s="34">
        <v>88</v>
      </c>
      <c r="F34525" s="34">
        <v>88</v>
      </c>
      <c r="G34525" s="34">
        <v>39</v>
      </c>
      <c r="H34525" s="34">
        <v>94</v>
      </c>
      <c r="I34525" s="34">
        <v>61</v>
      </c>
      <c r="J34525" s="34">
        <v>82</v>
      </c>
      <c r="K34525" s="34">
        <v>68</v>
      </c>
      <c r="L34525" s="34">
        <v>102</v>
      </c>
      <c r="M34525" s="34">
        <v>33</v>
      </c>
      <c r="N34525" s="34">
        <v>71</v>
      </c>
      <c r="O34525" s="34">
        <v>65</v>
      </c>
      <c r="P34525" s="34">
        <v>78</v>
      </c>
      <c r="Q34525" s="34">
        <v>102</v>
      </c>
      <c r="R34525" s="34">
        <v>114</v>
      </c>
      <c r="S34525" s="34">
        <v>102</v>
      </c>
      <c r="T34525" s="34">
        <v>75</v>
      </c>
      <c r="U34525" s="34">
        <v>92</v>
      </c>
      <c r="V34525" s="34">
        <v>139</v>
      </c>
      <c r="W34525" s="34">
        <v>110</v>
      </c>
      <c r="X34525" s="34">
        <v>127</v>
      </c>
      <c r="Y34525" s="34">
        <v>79</v>
      </c>
      <c r="Z34525" s="34">
        <v>87</v>
      </c>
      <c r="AA34525" s="34">
        <v>88</v>
      </c>
      <c r="AB34525" s="34">
        <v>122</v>
      </c>
      <c r="AC34525" s="34">
        <v>106</v>
      </c>
    </row>
    <row r="34526" spans="1:29" x14ac:dyDescent="0.2">
      <c r="A34526" s="34" t="s">
        <v>95019</v>
      </c>
      <c r="B34526" s="34">
        <v>121</v>
      </c>
      <c r="C34526" s="34">
        <v>168</v>
      </c>
      <c r="D34526" s="34">
        <v>234</v>
      </c>
      <c r="E34526" s="34">
        <v>183</v>
      </c>
      <c r="F34526" s="34">
        <v>172</v>
      </c>
      <c r="G34526" s="34">
        <v>158</v>
      </c>
      <c r="H34526" s="34">
        <v>162</v>
      </c>
      <c r="I34526" s="34">
        <v>187</v>
      </c>
      <c r="J34526" s="34">
        <v>170</v>
      </c>
      <c r="K34526" s="34">
        <v>193</v>
      </c>
      <c r="L34526" s="34">
        <v>152</v>
      </c>
      <c r="M34526" s="34">
        <v>133</v>
      </c>
      <c r="N34526" s="34">
        <v>147</v>
      </c>
      <c r="O34526" s="34">
        <v>212</v>
      </c>
      <c r="P34526" s="34">
        <v>168</v>
      </c>
      <c r="Q34526" s="34">
        <v>266</v>
      </c>
      <c r="R34526" s="34">
        <v>234</v>
      </c>
      <c r="S34526" s="34">
        <v>218</v>
      </c>
      <c r="T34526" s="34">
        <v>165</v>
      </c>
      <c r="U34526" s="34">
        <v>175</v>
      </c>
      <c r="V34526" s="34">
        <v>205</v>
      </c>
      <c r="W34526" s="34">
        <v>230</v>
      </c>
      <c r="X34526" s="34">
        <v>250</v>
      </c>
      <c r="Y34526" s="34">
        <v>255</v>
      </c>
      <c r="Z34526" s="34">
        <v>199</v>
      </c>
      <c r="AA34526" s="34">
        <v>254</v>
      </c>
      <c r="AB34526" s="34">
        <v>258</v>
      </c>
      <c r="AC34526" s="34">
        <v>261</v>
      </c>
    </row>
    <row r="34527" spans="1:29" x14ac:dyDescent="0.2">
      <c r="A34527" s="34" t="s">
        <v>95020</v>
      </c>
      <c r="B34527" s="34">
        <v>97</v>
      </c>
      <c r="C34527" s="34">
        <v>84</v>
      </c>
      <c r="D34527" s="34">
        <v>111</v>
      </c>
      <c r="E34527" s="34">
        <v>103</v>
      </c>
      <c r="F34527" s="34">
        <v>113</v>
      </c>
      <c r="G34527" s="34">
        <v>92</v>
      </c>
      <c r="H34527" s="34">
        <v>107</v>
      </c>
      <c r="I34527" s="34">
        <v>129</v>
      </c>
      <c r="J34527" s="34">
        <v>91</v>
      </c>
      <c r="K34527" s="34">
        <v>79</v>
      </c>
      <c r="L34527" s="34">
        <v>89</v>
      </c>
      <c r="M34527" s="34">
        <v>114</v>
      </c>
      <c r="N34527" s="34">
        <v>97</v>
      </c>
      <c r="O34527" s="34">
        <v>94</v>
      </c>
      <c r="P34527" s="34">
        <v>109</v>
      </c>
      <c r="Q34527" s="34">
        <v>116</v>
      </c>
      <c r="R34527" s="34">
        <v>129</v>
      </c>
      <c r="S34527" s="34">
        <v>119</v>
      </c>
      <c r="T34527" s="34">
        <v>96</v>
      </c>
      <c r="U34527" s="34">
        <v>112</v>
      </c>
      <c r="V34527" s="34">
        <v>122</v>
      </c>
      <c r="W34527" s="34">
        <v>156</v>
      </c>
      <c r="X34527" s="34">
        <v>115</v>
      </c>
      <c r="Y34527" s="34">
        <v>121</v>
      </c>
      <c r="Z34527" s="34">
        <v>102</v>
      </c>
      <c r="AA34527" s="34">
        <v>164</v>
      </c>
      <c r="AB34527" s="34">
        <v>147</v>
      </c>
      <c r="AC34527" s="34">
        <v>156</v>
      </c>
    </row>
    <row r="34528" spans="1:29" x14ac:dyDescent="0.2">
      <c r="A34528" s="34" t="s">
        <v>95021</v>
      </c>
      <c r="B34528" s="34">
        <v>35</v>
      </c>
      <c r="C34528" s="34">
        <v>39</v>
      </c>
      <c r="D34528" s="34">
        <v>38</v>
      </c>
      <c r="E34528" s="34">
        <v>41</v>
      </c>
      <c r="F34528" s="34">
        <v>41</v>
      </c>
      <c r="G34528" s="34">
        <v>59</v>
      </c>
      <c r="H34528" s="34">
        <v>23</v>
      </c>
      <c r="I34528" s="34">
        <v>33</v>
      </c>
      <c r="J34528" s="34">
        <v>24</v>
      </c>
      <c r="K34528" s="34">
        <v>30</v>
      </c>
      <c r="L34528" s="34">
        <v>24</v>
      </c>
      <c r="M34528" s="34">
        <v>28</v>
      </c>
      <c r="N34528" s="34">
        <v>29</v>
      </c>
      <c r="O34528" s="34">
        <v>33</v>
      </c>
      <c r="P34528" s="34">
        <v>22</v>
      </c>
      <c r="Q34528" s="34">
        <v>43</v>
      </c>
      <c r="R34528" s="34">
        <v>39</v>
      </c>
      <c r="S34528" s="34">
        <v>52</v>
      </c>
      <c r="T34528" s="34">
        <v>24</v>
      </c>
      <c r="U34528" s="34">
        <v>56</v>
      </c>
      <c r="V34528" s="34">
        <v>53</v>
      </c>
      <c r="W34528" s="34">
        <v>27</v>
      </c>
      <c r="X34528" s="34">
        <v>53</v>
      </c>
      <c r="Y34528" s="34">
        <v>26</v>
      </c>
      <c r="Z34528" s="34">
        <v>47</v>
      </c>
      <c r="AA34528" s="34">
        <v>46</v>
      </c>
      <c r="AB34528" s="34">
        <v>38</v>
      </c>
      <c r="AC34528" s="34">
        <v>63</v>
      </c>
    </row>
    <row r="34529" spans="1:29" x14ac:dyDescent="0.2">
      <c r="A34529" s="34" t="s">
        <v>95022</v>
      </c>
      <c r="B34529" s="34">
        <v>42</v>
      </c>
      <c r="C34529" s="34">
        <v>33</v>
      </c>
      <c r="D34529" s="34">
        <v>33</v>
      </c>
      <c r="E34529" s="34">
        <v>17</v>
      </c>
      <c r="F34529" s="34">
        <v>37</v>
      </c>
      <c r="G34529" s="34">
        <v>34</v>
      </c>
      <c r="H34529" s="34">
        <v>47</v>
      </c>
      <c r="I34529" s="34">
        <v>16</v>
      </c>
      <c r="J34529" s="34">
        <v>27</v>
      </c>
      <c r="K34529" s="34">
        <v>51</v>
      </c>
      <c r="L34529" s="34">
        <v>21</v>
      </c>
      <c r="M34529" s="34">
        <v>32</v>
      </c>
      <c r="N34529" s="34">
        <v>29</v>
      </c>
      <c r="O34529" s="34">
        <v>24</v>
      </c>
      <c r="P34529" s="34">
        <v>32</v>
      </c>
      <c r="Q34529" s="34">
        <v>33</v>
      </c>
      <c r="R34529" s="34">
        <v>40</v>
      </c>
      <c r="S34529" s="34">
        <v>41</v>
      </c>
      <c r="T34529" s="34">
        <v>35</v>
      </c>
      <c r="U34529" s="34">
        <v>36</v>
      </c>
      <c r="V34529" s="34">
        <v>28</v>
      </c>
      <c r="W34529" s="34">
        <v>39</v>
      </c>
      <c r="X34529" s="34">
        <v>52</v>
      </c>
      <c r="Y34529" s="34">
        <v>49</v>
      </c>
      <c r="Z34529" s="34">
        <v>48</v>
      </c>
      <c r="AA34529" s="34">
        <v>26</v>
      </c>
      <c r="AB34529" s="34">
        <v>56</v>
      </c>
      <c r="AC34529" s="34">
        <v>50</v>
      </c>
    </row>
    <row r="34530" spans="1:29" x14ac:dyDescent="0.2">
      <c r="A34530" s="34" t="s">
        <v>95023</v>
      </c>
      <c r="B34530" s="34">
        <v>91</v>
      </c>
      <c r="C34530" s="34">
        <v>80</v>
      </c>
      <c r="D34530" s="34">
        <v>140</v>
      </c>
      <c r="E34530" s="34">
        <v>95</v>
      </c>
      <c r="F34530" s="34">
        <v>159</v>
      </c>
      <c r="G34530" s="34">
        <v>165</v>
      </c>
      <c r="H34530" s="34">
        <v>131</v>
      </c>
      <c r="I34530" s="34">
        <v>129</v>
      </c>
      <c r="J34530" s="34">
        <v>123</v>
      </c>
      <c r="K34530" s="34">
        <v>153</v>
      </c>
      <c r="L34530" s="34">
        <v>65</v>
      </c>
      <c r="M34530" s="34">
        <v>88</v>
      </c>
      <c r="N34530" s="34">
        <v>97</v>
      </c>
      <c r="O34530" s="34">
        <v>98</v>
      </c>
      <c r="P34530" s="34">
        <v>112</v>
      </c>
      <c r="Q34530" s="34">
        <v>143</v>
      </c>
      <c r="R34530" s="34">
        <v>159</v>
      </c>
      <c r="S34530" s="34">
        <v>169</v>
      </c>
      <c r="T34530" s="34">
        <v>123</v>
      </c>
      <c r="U34530" s="34">
        <v>115</v>
      </c>
      <c r="V34530" s="34">
        <v>152</v>
      </c>
      <c r="W34530" s="34">
        <v>99</v>
      </c>
      <c r="X34530" s="34">
        <v>162</v>
      </c>
      <c r="Y34530" s="34">
        <v>112</v>
      </c>
      <c r="Z34530" s="34">
        <v>145</v>
      </c>
      <c r="AA34530" s="34">
        <v>181</v>
      </c>
      <c r="AB34530" s="34">
        <v>148</v>
      </c>
      <c r="AC34530" s="34">
        <v>183</v>
      </c>
    </row>
    <row r="34531" spans="1:29" x14ac:dyDescent="0.2">
      <c r="A34531" s="34" t="s">
        <v>95024</v>
      </c>
      <c r="B34531" s="34">
        <v>21</v>
      </c>
      <c r="C34531" s="34">
        <v>31</v>
      </c>
      <c r="D34531" s="34">
        <v>39</v>
      </c>
      <c r="E34531" s="34">
        <v>40</v>
      </c>
      <c r="F34531" s="34">
        <v>32</v>
      </c>
      <c r="G34531" s="34">
        <v>32</v>
      </c>
      <c r="H34531" s="34">
        <v>26</v>
      </c>
      <c r="I34531" s="34">
        <v>33</v>
      </c>
      <c r="J34531" s="34">
        <v>25</v>
      </c>
      <c r="K34531" s="34">
        <v>43</v>
      </c>
      <c r="L34531" s="34">
        <v>14</v>
      </c>
      <c r="M34531" s="34">
        <v>28</v>
      </c>
      <c r="N34531" s="34">
        <v>19</v>
      </c>
      <c r="O34531" s="34">
        <v>25</v>
      </c>
      <c r="P34531" s="34">
        <v>28</v>
      </c>
      <c r="Q34531" s="34">
        <v>39</v>
      </c>
      <c r="R34531" s="34">
        <v>34</v>
      </c>
      <c r="S34531" s="34">
        <v>42</v>
      </c>
      <c r="T34531" s="34">
        <v>16</v>
      </c>
      <c r="U34531" s="34">
        <v>25</v>
      </c>
      <c r="V34531" s="34">
        <v>39</v>
      </c>
      <c r="W34531" s="34">
        <v>22</v>
      </c>
      <c r="X34531" s="34">
        <v>41</v>
      </c>
      <c r="Y34531" s="34">
        <v>21</v>
      </c>
      <c r="Z34531" s="34">
        <v>23</v>
      </c>
      <c r="AA34531" s="34">
        <v>41</v>
      </c>
      <c r="AB34531" s="34">
        <v>30</v>
      </c>
      <c r="AC34531" s="34">
        <v>51</v>
      </c>
    </row>
    <row r="34532" spans="1:29" x14ac:dyDescent="0.2">
      <c r="A34532" s="34" t="s">
        <v>95025</v>
      </c>
      <c r="B34532" s="34">
        <v>97</v>
      </c>
      <c r="C34532" s="34">
        <v>105</v>
      </c>
      <c r="D34532" s="34">
        <v>83</v>
      </c>
      <c r="E34532" s="34">
        <v>91</v>
      </c>
      <c r="F34532" s="34">
        <v>74</v>
      </c>
      <c r="G34532" s="34">
        <v>114</v>
      </c>
      <c r="H34532" s="34">
        <v>100</v>
      </c>
      <c r="I34532" s="34">
        <v>88</v>
      </c>
      <c r="J34532" s="34">
        <v>81</v>
      </c>
      <c r="K34532" s="34">
        <v>86</v>
      </c>
      <c r="L34532" s="34">
        <v>82</v>
      </c>
      <c r="M34532" s="34">
        <v>91</v>
      </c>
      <c r="N34532" s="34">
        <v>55</v>
      </c>
      <c r="O34532" s="34">
        <v>104</v>
      </c>
      <c r="P34532" s="34">
        <v>55</v>
      </c>
      <c r="Q34532" s="34">
        <v>105</v>
      </c>
      <c r="R34532" s="34">
        <v>133</v>
      </c>
      <c r="S34532" s="34">
        <v>108</v>
      </c>
      <c r="T34532" s="34">
        <v>111</v>
      </c>
      <c r="U34532" s="34">
        <v>95</v>
      </c>
      <c r="V34532" s="34">
        <v>92</v>
      </c>
      <c r="W34532" s="34">
        <v>121</v>
      </c>
      <c r="X34532" s="34">
        <v>124</v>
      </c>
      <c r="Y34532" s="34">
        <v>133</v>
      </c>
      <c r="Z34532" s="34">
        <v>90</v>
      </c>
      <c r="AA34532" s="34">
        <v>121</v>
      </c>
      <c r="AB34532" s="34">
        <v>138</v>
      </c>
      <c r="AC34532" s="34">
        <v>128</v>
      </c>
    </row>
    <row r="34533" spans="1:29" x14ac:dyDescent="0.2">
      <c r="A34533" s="34" t="s">
        <v>95026</v>
      </c>
      <c r="B34533" s="34">
        <v>65</v>
      </c>
      <c r="C34533" s="34">
        <v>82</v>
      </c>
      <c r="D34533" s="34">
        <v>153</v>
      </c>
      <c r="E34533" s="34">
        <v>94</v>
      </c>
      <c r="F34533" s="34">
        <v>153</v>
      </c>
      <c r="G34533" s="34">
        <v>109</v>
      </c>
      <c r="H34533" s="34">
        <v>152</v>
      </c>
      <c r="I34533" s="34">
        <v>85</v>
      </c>
      <c r="J34533" s="34">
        <v>142</v>
      </c>
      <c r="K34533" s="34">
        <v>61</v>
      </c>
      <c r="L34533" s="34">
        <v>83</v>
      </c>
      <c r="M34533" s="34">
        <v>61</v>
      </c>
      <c r="N34533" s="34">
        <v>102</v>
      </c>
      <c r="O34533" s="34">
        <v>80</v>
      </c>
      <c r="P34533" s="34">
        <v>101</v>
      </c>
      <c r="Q34533" s="34">
        <v>96</v>
      </c>
      <c r="R34533" s="34">
        <v>157</v>
      </c>
      <c r="S34533" s="34">
        <v>106</v>
      </c>
      <c r="T34533" s="34">
        <v>115</v>
      </c>
      <c r="U34533" s="34">
        <v>70</v>
      </c>
      <c r="V34533" s="34">
        <v>143</v>
      </c>
      <c r="W34533" s="34">
        <v>72</v>
      </c>
      <c r="X34533" s="34">
        <v>162</v>
      </c>
      <c r="Y34533" s="34">
        <v>72</v>
      </c>
      <c r="Z34533" s="34">
        <v>186</v>
      </c>
      <c r="AA34533" s="34">
        <v>96</v>
      </c>
      <c r="AB34533" s="34">
        <v>112</v>
      </c>
      <c r="AC34533" s="34">
        <v>132</v>
      </c>
    </row>
    <row r="34534" spans="1:29" x14ac:dyDescent="0.2">
      <c r="A34534" s="34" t="s">
        <v>95027</v>
      </c>
      <c r="B34534" s="34">
        <v>72</v>
      </c>
      <c r="C34534" s="34">
        <v>50</v>
      </c>
      <c r="D34534" s="34">
        <v>57</v>
      </c>
      <c r="E34534" s="34">
        <v>42</v>
      </c>
      <c r="F34534" s="34">
        <v>66</v>
      </c>
      <c r="G34534" s="34">
        <v>40</v>
      </c>
      <c r="H34534" s="34">
        <v>49</v>
      </c>
      <c r="I34534" s="34">
        <v>25</v>
      </c>
      <c r="J34534" s="34">
        <v>52</v>
      </c>
      <c r="K34534" s="34">
        <v>73</v>
      </c>
      <c r="L34534" s="34">
        <v>36</v>
      </c>
      <c r="M34534" s="34">
        <v>68</v>
      </c>
      <c r="N34534" s="34">
        <v>39</v>
      </c>
      <c r="O34534" s="34">
        <v>41</v>
      </c>
      <c r="P34534" s="34">
        <v>52</v>
      </c>
      <c r="Q34534" s="34">
        <v>73</v>
      </c>
      <c r="R34534" s="34">
        <v>75</v>
      </c>
      <c r="S34534" s="34">
        <v>77</v>
      </c>
      <c r="T34534" s="34">
        <v>56</v>
      </c>
      <c r="U34534" s="34">
        <v>75</v>
      </c>
      <c r="V34534" s="34">
        <v>78</v>
      </c>
      <c r="W34534" s="34">
        <v>66</v>
      </c>
      <c r="X34534" s="34">
        <v>65</v>
      </c>
      <c r="Y34534" s="34">
        <v>87</v>
      </c>
      <c r="Z34534" s="34">
        <v>71</v>
      </c>
      <c r="AA34534" s="34">
        <v>53</v>
      </c>
      <c r="AB34534" s="34">
        <v>67</v>
      </c>
      <c r="AC34534" s="34">
        <v>102</v>
      </c>
    </row>
    <row r="34535" spans="1:29" x14ac:dyDescent="0.2">
      <c r="A34535" s="34" t="s">
        <v>95028</v>
      </c>
      <c r="B34535" s="34">
        <v>50</v>
      </c>
      <c r="C34535" s="34">
        <v>20</v>
      </c>
      <c r="D34535" s="34">
        <v>77</v>
      </c>
      <c r="E34535" s="34">
        <v>37</v>
      </c>
      <c r="F34535" s="34">
        <v>51</v>
      </c>
      <c r="G34535" s="34">
        <v>40</v>
      </c>
      <c r="H34535" s="34">
        <v>43</v>
      </c>
      <c r="I34535" s="34">
        <v>36</v>
      </c>
      <c r="J34535" s="34">
        <v>44</v>
      </c>
      <c r="K34535" s="34">
        <v>41</v>
      </c>
      <c r="L34535" s="34">
        <v>18</v>
      </c>
      <c r="M34535" s="34">
        <v>30</v>
      </c>
      <c r="N34535" s="34">
        <v>53</v>
      </c>
      <c r="O34535" s="34">
        <v>33</v>
      </c>
      <c r="P34535" s="34">
        <v>51</v>
      </c>
      <c r="Q34535" s="34">
        <v>44</v>
      </c>
      <c r="R34535" s="34">
        <v>71</v>
      </c>
      <c r="S34535" s="34">
        <v>52</v>
      </c>
      <c r="T34535" s="34">
        <v>37</v>
      </c>
      <c r="U34535" s="34">
        <v>41</v>
      </c>
      <c r="V34535" s="34">
        <v>54</v>
      </c>
      <c r="W34535" s="34">
        <v>41</v>
      </c>
      <c r="X34535" s="34">
        <v>50</v>
      </c>
      <c r="Y34535" s="34">
        <v>21</v>
      </c>
      <c r="Z34535" s="34">
        <v>61</v>
      </c>
      <c r="AA34535" s="34">
        <v>48</v>
      </c>
      <c r="AB34535" s="34">
        <v>30</v>
      </c>
      <c r="AC34535" s="34">
        <v>53</v>
      </c>
    </row>
    <row r="34536" spans="1:29" x14ac:dyDescent="0.2">
      <c r="A34536" s="34" t="s">
        <v>95029</v>
      </c>
      <c r="B34536" s="34">
        <v>82</v>
      </c>
      <c r="C34536" s="34">
        <v>83</v>
      </c>
      <c r="D34536" s="34">
        <v>83</v>
      </c>
      <c r="E34536" s="34">
        <v>80</v>
      </c>
      <c r="F34536" s="34">
        <v>89</v>
      </c>
      <c r="G34536" s="34">
        <v>95</v>
      </c>
      <c r="H34536" s="34">
        <v>66</v>
      </c>
      <c r="I34536" s="34">
        <v>77</v>
      </c>
      <c r="J34536" s="34">
        <v>71</v>
      </c>
      <c r="K34536" s="34">
        <v>96</v>
      </c>
      <c r="L34536" s="34">
        <v>69</v>
      </c>
      <c r="M34536" s="34">
        <v>74</v>
      </c>
      <c r="N34536" s="34">
        <v>75</v>
      </c>
      <c r="O34536" s="34">
        <v>96</v>
      </c>
      <c r="P34536" s="34">
        <v>58</v>
      </c>
      <c r="Q34536" s="34">
        <v>137</v>
      </c>
      <c r="R34536" s="34">
        <v>93</v>
      </c>
      <c r="S34536" s="34">
        <v>115</v>
      </c>
      <c r="T34536" s="34">
        <v>69</v>
      </c>
      <c r="U34536" s="34">
        <v>117</v>
      </c>
      <c r="V34536" s="34">
        <v>94</v>
      </c>
      <c r="W34536" s="34">
        <v>92</v>
      </c>
      <c r="X34536" s="34">
        <v>100</v>
      </c>
      <c r="Y34536" s="34">
        <v>66</v>
      </c>
      <c r="Z34536" s="34">
        <v>71</v>
      </c>
      <c r="AA34536" s="34">
        <v>104</v>
      </c>
      <c r="AB34536" s="34">
        <v>95</v>
      </c>
      <c r="AC34536" s="34">
        <v>155</v>
      </c>
    </row>
    <row r="34537" spans="1:29" x14ac:dyDescent="0.2">
      <c r="A34537" s="34" t="s">
        <v>95030</v>
      </c>
      <c r="B34537" s="34">
        <v>86</v>
      </c>
      <c r="C34537" s="34">
        <v>76</v>
      </c>
      <c r="D34537" s="34">
        <v>113</v>
      </c>
      <c r="E34537" s="34">
        <v>82</v>
      </c>
      <c r="F34537" s="34">
        <v>101</v>
      </c>
      <c r="G34537" s="34">
        <v>69</v>
      </c>
      <c r="H34537" s="34">
        <v>88</v>
      </c>
      <c r="I34537" s="34">
        <v>101</v>
      </c>
      <c r="J34537" s="34">
        <v>86</v>
      </c>
      <c r="K34537" s="34">
        <v>71</v>
      </c>
      <c r="L34537" s="34">
        <v>76</v>
      </c>
      <c r="M34537" s="34">
        <v>77</v>
      </c>
      <c r="N34537" s="34">
        <v>102</v>
      </c>
      <c r="O34537" s="34">
        <v>64</v>
      </c>
      <c r="P34537" s="34">
        <v>100</v>
      </c>
      <c r="Q34537" s="34">
        <v>106</v>
      </c>
      <c r="R34537" s="34">
        <v>135</v>
      </c>
      <c r="S34537" s="34">
        <v>88</v>
      </c>
      <c r="T34537" s="34">
        <v>83</v>
      </c>
      <c r="U34537" s="34">
        <v>89</v>
      </c>
      <c r="V34537" s="34">
        <v>118</v>
      </c>
      <c r="W34537" s="34">
        <v>96</v>
      </c>
      <c r="X34537" s="34">
        <v>125</v>
      </c>
      <c r="Y34537" s="34">
        <v>98</v>
      </c>
      <c r="Z34537" s="34">
        <v>90</v>
      </c>
      <c r="AA34537" s="34">
        <v>97</v>
      </c>
      <c r="AB34537" s="34">
        <v>104</v>
      </c>
      <c r="AC34537" s="34">
        <v>146</v>
      </c>
    </row>
    <row r="34538" spans="1:29" x14ac:dyDescent="0.2">
      <c r="A34538" s="34" t="s">
        <v>95031</v>
      </c>
      <c r="B34538" s="34">
        <v>25</v>
      </c>
      <c r="C34538" s="34">
        <v>47</v>
      </c>
      <c r="D34538" s="34">
        <v>23</v>
      </c>
      <c r="E34538" s="34">
        <v>35</v>
      </c>
      <c r="F34538" s="34">
        <v>44</v>
      </c>
      <c r="G34538" s="34">
        <v>13</v>
      </c>
      <c r="H34538" s="34">
        <v>24</v>
      </c>
      <c r="I34538" s="34">
        <v>37</v>
      </c>
      <c r="J34538" s="34">
        <v>25</v>
      </c>
      <c r="K34538" s="34">
        <v>13</v>
      </c>
      <c r="L34538" s="34">
        <v>18</v>
      </c>
      <c r="M34538" s="34">
        <v>40</v>
      </c>
      <c r="N34538" s="34">
        <v>17</v>
      </c>
      <c r="O34538" s="34">
        <v>30</v>
      </c>
      <c r="P34538" s="34">
        <v>24</v>
      </c>
      <c r="Q34538" s="34">
        <v>51</v>
      </c>
      <c r="R34538" s="34">
        <v>28</v>
      </c>
      <c r="S34538" s="34">
        <v>41</v>
      </c>
      <c r="T34538" s="34">
        <v>18</v>
      </c>
      <c r="U34538" s="34">
        <v>30</v>
      </c>
      <c r="V34538" s="34">
        <v>37</v>
      </c>
      <c r="W34538" s="34">
        <v>24</v>
      </c>
      <c r="X34538" s="34">
        <v>35</v>
      </c>
      <c r="Y34538" s="34">
        <v>10</v>
      </c>
      <c r="Z34538" s="34">
        <v>29</v>
      </c>
      <c r="AA34538" s="34">
        <v>41</v>
      </c>
      <c r="AB34538" s="34">
        <v>49</v>
      </c>
      <c r="AC34538" s="34">
        <v>35</v>
      </c>
    </row>
    <row r="34539" spans="1:29" x14ac:dyDescent="0.2">
      <c r="A34539" s="34" t="s">
        <v>95032</v>
      </c>
      <c r="B34539" s="34">
        <v>69</v>
      </c>
      <c r="C34539" s="34">
        <v>91</v>
      </c>
      <c r="D34539" s="34">
        <v>75</v>
      </c>
      <c r="E34539" s="34">
        <v>89</v>
      </c>
      <c r="F34539" s="34">
        <v>120</v>
      </c>
      <c r="G34539" s="34">
        <v>109</v>
      </c>
      <c r="H34539" s="34">
        <v>69</v>
      </c>
      <c r="I34539" s="34">
        <v>71</v>
      </c>
      <c r="J34539" s="34">
        <v>80</v>
      </c>
      <c r="K34539" s="34">
        <v>100</v>
      </c>
      <c r="L34539" s="34">
        <v>64</v>
      </c>
      <c r="M34539" s="34">
        <v>93</v>
      </c>
      <c r="N34539" s="34">
        <v>36</v>
      </c>
      <c r="O34539" s="34">
        <v>68</v>
      </c>
      <c r="P34539" s="34">
        <v>69</v>
      </c>
      <c r="Q34539" s="34">
        <v>84</v>
      </c>
      <c r="R34539" s="34">
        <v>99</v>
      </c>
      <c r="S34539" s="34">
        <v>97</v>
      </c>
      <c r="T34539" s="34">
        <v>73</v>
      </c>
      <c r="U34539" s="34">
        <v>102</v>
      </c>
      <c r="V34539" s="34">
        <v>84</v>
      </c>
      <c r="W34539" s="34">
        <v>130</v>
      </c>
      <c r="X34539" s="34">
        <v>114</v>
      </c>
      <c r="Y34539" s="34">
        <v>71</v>
      </c>
      <c r="Z34539" s="34">
        <v>95</v>
      </c>
      <c r="AA34539" s="34">
        <v>111</v>
      </c>
      <c r="AB34539" s="34">
        <v>60</v>
      </c>
      <c r="AC34539" s="34">
        <v>184</v>
      </c>
    </row>
    <row r="34540" spans="1:29" x14ac:dyDescent="0.2">
      <c r="A34540" s="34" t="s">
        <v>95033</v>
      </c>
      <c r="B34540" s="34">
        <v>42</v>
      </c>
      <c r="C34540" s="34">
        <v>22</v>
      </c>
      <c r="D34540" s="34">
        <v>42</v>
      </c>
      <c r="E34540" s="34">
        <v>40</v>
      </c>
      <c r="F34540" s="34">
        <v>48</v>
      </c>
      <c r="G34540" s="34">
        <v>42</v>
      </c>
      <c r="H34540" s="34">
        <v>28</v>
      </c>
      <c r="I34540" s="34">
        <v>25</v>
      </c>
      <c r="J34540" s="34">
        <v>45</v>
      </c>
      <c r="K34540" s="34">
        <v>53</v>
      </c>
      <c r="L34540" s="34">
        <v>39</v>
      </c>
      <c r="M34540" s="34">
        <v>22</v>
      </c>
      <c r="N34540" s="34">
        <v>36</v>
      </c>
      <c r="O34540" s="34">
        <v>17</v>
      </c>
      <c r="P34540" s="34">
        <v>39</v>
      </c>
      <c r="Q34540" s="34">
        <v>34</v>
      </c>
      <c r="R34540" s="34">
        <v>52</v>
      </c>
      <c r="S34540" s="34">
        <v>37</v>
      </c>
      <c r="T34540" s="34">
        <v>53</v>
      </c>
      <c r="U34540" s="34">
        <v>39</v>
      </c>
      <c r="V34540" s="34">
        <v>35</v>
      </c>
      <c r="W34540" s="34">
        <v>29</v>
      </c>
      <c r="X34540" s="34">
        <v>33</v>
      </c>
      <c r="Y34540" s="34">
        <v>42</v>
      </c>
      <c r="Z34540" s="34">
        <v>42</v>
      </c>
      <c r="AA34540" s="34">
        <v>56</v>
      </c>
      <c r="AB34540" s="34">
        <v>70</v>
      </c>
      <c r="AC34540" s="34">
        <v>65</v>
      </c>
    </row>
    <row r="34541" spans="1:29" x14ac:dyDescent="0.2">
      <c r="A34541" s="34" t="s">
        <v>95034</v>
      </c>
      <c r="B34541" s="34">
        <v>39</v>
      </c>
      <c r="C34541" s="34">
        <v>32</v>
      </c>
      <c r="D34541" s="34">
        <v>54</v>
      </c>
      <c r="E34541" s="34">
        <v>33</v>
      </c>
      <c r="F34541" s="34">
        <v>25</v>
      </c>
      <c r="G34541" s="34">
        <v>27</v>
      </c>
      <c r="H34541" s="34">
        <v>31</v>
      </c>
      <c r="I34541" s="34">
        <v>31</v>
      </c>
      <c r="J34541" s="34">
        <v>29</v>
      </c>
      <c r="K34541" s="34">
        <v>39</v>
      </c>
      <c r="L34541" s="34">
        <v>40</v>
      </c>
      <c r="M34541" s="34">
        <v>14</v>
      </c>
      <c r="N34541" s="34">
        <v>40</v>
      </c>
      <c r="O34541" s="34">
        <v>18</v>
      </c>
      <c r="P34541" s="34">
        <v>27</v>
      </c>
      <c r="Q34541" s="34">
        <v>25</v>
      </c>
      <c r="R34541" s="34">
        <v>68</v>
      </c>
      <c r="S34541" s="34">
        <v>47</v>
      </c>
      <c r="T34541" s="34">
        <v>50</v>
      </c>
      <c r="U34541" s="34">
        <v>32</v>
      </c>
      <c r="V34541" s="34">
        <v>52</v>
      </c>
      <c r="W34541" s="34">
        <v>38</v>
      </c>
      <c r="X34541" s="34">
        <v>32</v>
      </c>
      <c r="Y34541" s="34">
        <v>29</v>
      </c>
      <c r="Z34541" s="34">
        <v>32</v>
      </c>
      <c r="AA34541" s="34">
        <v>48</v>
      </c>
      <c r="AB34541" s="34">
        <v>38</v>
      </c>
      <c r="AC34541" s="34">
        <v>64</v>
      </c>
    </row>
    <row r="34542" spans="1:29" x14ac:dyDescent="0.2">
      <c r="A34542" s="34" t="s">
        <v>95035</v>
      </c>
      <c r="B34542" s="34">
        <v>56</v>
      </c>
      <c r="C34542" s="34">
        <v>57</v>
      </c>
      <c r="D34542" s="34">
        <v>54</v>
      </c>
      <c r="E34542" s="34">
        <v>46</v>
      </c>
      <c r="F34542" s="34">
        <v>68</v>
      </c>
      <c r="G34542" s="34">
        <v>63</v>
      </c>
      <c r="H34542" s="34">
        <v>61</v>
      </c>
      <c r="I34542" s="34">
        <v>45</v>
      </c>
      <c r="J34542" s="34">
        <v>69</v>
      </c>
      <c r="K34542" s="34">
        <v>49</v>
      </c>
      <c r="L34542" s="34">
        <v>65</v>
      </c>
      <c r="M34542" s="34">
        <v>39</v>
      </c>
      <c r="N34542" s="34">
        <v>25</v>
      </c>
      <c r="O34542" s="34">
        <v>57</v>
      </c>
      <c r="P34542" s="34">
        <v>79</v>
      </c>
      <c r="Q34542" s="34">
        <v>95</v>
      </c>
      <c r="R34542" s="34">
        <v>64</v>
      </c>
      <c r="S34542" s="34">
        <v>56</v>
      </c>
      <c r="T34542" s="34">
        <v>57</v>
      </c>
      <c r="U34542" s="34">
        <v>36</v>
      </c>
      <c r="V34542" s="34">
        <v>78</v>
      </c>
      <c r="W34542" s="34">
        <v>87</v>
      </c>
      <c r="X34542" s="34">
        <v>69</v>
      </c>
      <c r="Y34542" s="34">
        <v>56</v>
      </c>
      <c r="Z34542" s="34">
        <v>43</v>
      </c>
      <c r="AA34542" s="34">
        <v>84</v>
      </c>
      <c r="AB34542" s="34">
        <v>66</v>
      </c>
      <c r="AC34542" s="34">
        <v>94</v>
      </c>
    </row>
    <row r="34543" spans="1:29" x14ac:dyDescent="0.2">
      <c r="A34543" s="34" t="s">
        <v>95036</v>
      </c>
      <c r="B34543" s="34">
        <v>85</v>
      </c>
      <c r="C34543" s="34">
        <v>121</v>
      </c>
      <c r="D34543" s="34">
        <v>167</v>
      </c>
      <c r="E34543" s="34">
        <v>143</v>
      </c>
      <c r="F34543" s="34">
        <v>119</v>
      </c>
      <c r="G34543" s="34">
        <v>108</v>
      </c>
      <c r="H34543" s="34">
        <v>147</v>
      </c>
      <c r="I34543" s="34">
        <v>134</v>
      </c>
      <c r="J34543" s="34">
        <v>101</v>
      </c>
      <c r="K34543" s="34">
        <v>136</v>
      </c>
      <c r="L34543" s="34">
        <v>86</v>
      </c>
      <c r="M34543" s="34">
        <v>103</v>
      </c>
      <c r="N34543" s="34">
        <v>105</v>
      </c>
      <c r="O34543" s="34">
        <v>141</v>
      </c>
      <c r="P34543" s="34">
        <v>106</v>
      </c>
      <c r="Q34543" s="34">
        <v>218</v>
      </c>
      <c r="R34543" s="34">
        <v>154</v>
      </c>
      <c r="S34543" s="34">
        <v>146</v>
      </c>
      <c r="T34543" s="34">
        <v>131</v>
      </c>
      <c r="U34543" s="34">
        <v>136</v>
      </c>
      <c r="V34543" s="34">
        <v>144</v>
      </c>
      <c r="W34543" s="34">
        <v>118</v>
      </c>
      <c r="X34543" s="34">
        <v>189</v>
      </c>
      <c r="Y34543" s="34">
        <v>152</v>
      </c>
      <c r="Z34543" s="34">
        <v>117</v>
      </c>
      <c r="AA34543" s="34">
        <v>154</v>
      </c>
      <c r="AB34543" s="34">
        <v>117</v>
      </c>
      <c r="AC34543" s="34">
        <v>223</v>
      </c>
    </row>
    <row r="34544" spans="1:29" x14ac:dyDescent="0.2">
      <c r="A34544" s="34" t="s">
        <v>95037</v>
      </c>
      <c r="B34544" s="34">
        <v>53</v>
      </c>
      <c r="C34544" s="34">
        <v>65</v>
      </c>
      <c r="D34544" s="34">
        <v>72</v>
      </c>
      <c r="E34544" s="34">
        <v>62</v>
      </c>
      <c r="F34544" s="34">
        <v>88</v>
      </c>
      <c r="G34544" s="34">
        <v>52</v>
      </c>
      <c r="H34544" s="34">
        <v>64</v>
      </c>
      <c r="I34544" s="34">
        <v>59</v>
      </c>
      <c r="J34544" s="34">
        <v>86</v>
      </c>
      <c r="K34544" s="34">
        <v>67</v>
      </c>
      <c r="L34544" s="34">
        <v>67</v>
      </c>
      <c r="M34544" s="34">
        <v>43</v>
      </c>
      <c r="N34544" s="34">
        <v>68</v>
      </c>
      <c r="O34544" s="34">
        <v>78</v>
      </c>
      <c r="P34544" s="34">
        <v>86</v>
      </c>
      <c r="Q34544" s="34">
        <v>125</v>
      </c>
      <c r="R34544" s="34">
        <v>125</v>
      </c>
      <c r="S34544" s="34">
        <v>91</v>
      </c>
      <c r="T34544" s="34">
        <v>77</v>
      </c>
      <c r="U34544" s="34">
        <v>79</v>
      </c>
      <c r="V34544" s="34">
        <v>71</v>
      </c>
      <c r="W34544" s="34">
        <v>78</v>
      </c>
      <c r="X34544" s="34">
        <v>91</v>
      </c>
      <c r="Y34544" s="34">
        <v>85</v>
      </c>
      <c r="Z34544" s="34">
        <v>78</v>
      </c>
      <c r="AA34544" s="34">
        <v>83</v>
      </c>
      <c r="AB34544" s="34">
        <v>112</v>
      </c>
      <c r="AC34544" s="34">
        <v>142</v>
      </c>
    </row>
    <row r="34545" spans="1:29" x14ac:dyDescent="0.2">
      <c r="A34545" s="34" t="s">
        <v>95038</v>
      </c>
      <c r="B34545" s="34">
        <v>94</v>
      </c>
      <c r="C34545" s="34">
        <v>69</v>
      </c>
      <c r="D34545" s="34">
        <v>100</v>
      </c>
      <c r="E34545" s="34">
        <v>74</v>
      </c>
      <c r="F34545" s="34">
        <v>135</v>
      </c>
      <c r="G34545" s="34">
        <v>74</v>
      </c>
      <c r="H34545" s="34">
        <v>98</v>
      </c>
      <c r="I34545" s="34">
        <v>73</v>
      </c>
      <c r="J34545" s="34">
        <v>90</v>
      </c>
      <c r="K34545" s="34">
        <v>65</v>
      </c>
      <c r="L34545" s="34">
        <v>75</v>
      </c>
      <c r="M34545" s="34">
        <v>48</v>
      </c>
      <c r="N34545" s="34">
        <v>93</v>
      </c>
      <c r="O34545" s="34">
        <v>96</v>
      </c>
      <c r="P34545" s="34">
        <v>107</v>
      </c>
      <c r="Q34545" s="34">
        <v>94</v>
      </c>
      <c r="R34545" s="34">
        <v>129</v>
      </c>
      <c r="S34545" s="34">
        <v>129</v>
      </c>
      <c r="T34545" s="34">
        <v>114</v>
      </c>
      <c r="U34545" s="34">
        <v>84</v>
      </c>
      <c r="V34545" s="34">
        <v>141</v>
      </c>
      <c r="W34545" s="34">
        <v>77</v>
      </c>
      <c r="X34545" s="34">
        <v>158</v>
      </c>
      <c r="Y34545" s="34">
        <v>109</v>
      </c>
      <c r="Z34545" s="34">
        <v>132</v>
      </c>
      <c r="AA34545" s="34">
        <v>104</v>
      </c>
      <c r="AB34545" s="34">
        <v>120</v>
      </c>
      <c r="AC34545" s="34">
        <v>145</v>
      </c>
    </row>
    <row r="34546" spans="1:29" x14ac:dyDescent="0.2">
      <c r="A34546" s="34" t="s">
        <v>95039</v>
      </c>
      <c r="B34546" s="34">
        <v>113</v>
      </c>
      <c r="C34546" s="34">
        <v>157</v>
      </c>
      <c r="D34546" s="34">
        <v>164</v>
      </c>
      <c r="E34546" s="34">
        <v>210</v>
      </c>
      <c r="F34546" s="34">
        <v>139</v>
      </c>
      <c r="G34546" s="34">
        <v>133</v>
      </c>
      <c r="H34546" s="34">
        <v>152</v>
      </c>
      <c r="I34546" s="34">
        <v>165</v>
      </c>
      <c r="J34546" s="34">
        <v>118</v>
      </c>
      <c r="K34546" s="34">
        <v>186</v>
      </c>
      <c r="L34546" s="34">
        <v>125</v>
      </c>
      <c r="M34546" s="34">
        <v>159</v>
      </c>
      <c r="N34546" s="34">
        <v>115</v>
      </c>
      <c r="O34546" s="34">
        <v>130</v>
      </c>
      <c r="P34546" s="34">
        <v>121</v>
      </c>
      <c r="Q34546" s="34">
        <v>215</v>
      </c>
      <c r="R34546" s="34">
        <v>215</v>
      </c>
      <c r="S34546" s="34">
        <v>156</v>
      </c>
      <c r="T34546" s="34">
        <v>145</v>
      </c>
      <c r="U34546" s="34">
        <v>127</v>
      </c>
      <c r="V34546" s="34">
        <v>194</v>
      </c>
      <c r="W34546" s="34">
        <v>189</v>
      </c>
      <c r="X34546" s="34">
        <v>198</v>
      </c>
      <c r="Y34546" s="34">
        <v>209</v>
      </c>
      <c r="Z34546" s="34">
        <v>165</v>
      </c>
      <c r="AA34546" s="34">
        <v>224</v>
      </c>
      <c r="AB34546" s="34">
        <v>180</v>
      </c>
      <c r="AC34546" s="34">
        <v>249</v>
      </c>
    </row>
    <row r="34547" spans="1:29" x14ac:dyDescent="0.2">
      <c r="A34547" s="34" t="s">
        <v>95040</v>
      </c>
      <c r="B34547" s="34">
        <v>180</v>
      </c>
      <c r="C34547" s="34">
        <v>215</v>
      </c>
      <c r="D34547" s="34">
        <v>242</v>
      </c>
      <c r="E34547" s="34">
        <v>215</v>
      </c>
      <c r="F34547" s="34">
        <v>288</v>
      </c>
      <c r="G34547" s="34">
        <v>193</v>
      </c>
      <c r="H34547" s="34">
        <v>223</v>
      </c>
      <c r="I34547" s="34">
        <v>206</v>
      </c>
      <c r="J34547" s="34">
        <v>228</v>
      </c>
      <c r="K34547" s="34">
        <v>210</v>
      </c>
      <c r="L34547" s="34">
        <v>141</v>
      </c>
      <c r="M34547" s="34">
        <v>188</v>
      </c>
      <c r="N34547" s="34">
        <v>241</v>
      </c>
      <c r="O34547" s="34">
        <v>199</v>
      </c>
      <c r="P34547" s="34">
        <v>207</v>
      </c>
      <c r="Q34547" s="34">
        <v>306</v>
      </c>
      <c r="R34547" s="34">
        <v>306</v>
      </c>
      <c r="S34547" s="34">
        <v>276</v>
      </c>
      <c r="T34547" s="34">
        <v>262</v>
      </c>
      <c r="U34547" s="34">
        <v>214</v>
      </c>
      <c r="V34547" s="34">
        <v>277</v>
      </c>
      <c r="W34547" s="34">
        <v>279</v>
      </c>
      <c r="X34547" s="34">
        <v>314</v>
      </c>
      <c r="Y34547" s="34">
        <v>306</v>
      </c>
      <c r="Z34547" s="34">
        <v>307</v>
      </c>
      <c r="AA34547" s="34">
        <v>314</v>
      </c>
      <c r="AB34547" s="34">
        <v>359</v>
      </c>
      <c r="AC34547" s="34">
        <v>324</v>
      </c>
    </row>
    <row r="34548" spans="1:29" x14ac:dyDescent="0.2">
      <c r="A34548" s="34" t="s">
        <v>95041</v>
      </c>
      <c r="B34548" s="34">
        <v>50</v>
      </c>
      <c r="C34548" s="34">
        <v>120</v>
      </c>
      <c r="D34548" s="34">
        <v>76</v>
      </c>
      <c r="E34548" s="34">
        <v>79</v>
      </c>
      <c r="F34548" s="34">
        <v>98</v>
      </c>
      <c r="G34548" s="34">
        <v>96</v>
      </c>
      <c r="H34548" s="34">
        <v>69</v>
      </c>
      <c r="I34548" s="34">
        <v>63</v>
      </c>
      <c r="J34548" s="34">
        <v>74</v>
      </c>
      <c r="K34548" s="34">
        <v>116</v>
      </c>
      <c r="L34548" s="34">
        <v>61</v>
      </c>
      <c r="M34548" s="34">
        <v>66</v>
      </c>
      <c r="N34548" s="34">
        <v>60</v>
      </c>
      <c r="O34548" s="34">
        <v>92</v>
      </c>
      <c r="P34548" s="34">
        <v>47</v>
      </c>
      <c r="Q34548" s="34">
        <v>129</v>
      </c>
      <c r="R34548" s="34">
        <v>124</v>
      </c>
      <c r="S34548" s="34">
        <v>110</v>
      </c>
      <c r="T34548" s="34">
        <v>75</v>
      </c>
      <c r="U34548" s="34">
        <v>78</v>
      </c>
      <c r="V34548" s="34">
        <v>79</v>
      </c>
      <c r="W34548" s="34">
        <v>91</v>
      </c>
      <c r="X34548" s="34">
        <v>58</v>
      </c>
      <c r="Y34548" s="34">
        <v>113</v>
      </c>
      <c r="Z34548" s="34">
        <v>83</v>
      </c>
      <c r="AA34548" s="34">
        <v>94</v>
      </c>
      <c r="AB34548" s="34">
        <v>98</v>
      </c>
      <c r="AC34548" s="34">
        <v>152</v>
      </c>
    </row>
    <row r="34549" spans="1:29" x14ac:dyDescent="0.2">
      <c r="A34549" s="34" t="s">
        <v>95042</v>
      </c>
      <c r="B34549" s="34">
        <v>91</v>
      </c>
      <c r="C34549" s="34">
        <v>69</v>
      </c>
      <c r="D34549" s="34">
        <v>74</v>
      </c>
      <c r="E34549" s="34">
        <v>99</v>
      </c>
      <c r="F34549" s="34">
        <v>103</v>
      </c>
      <c r="G34549" s="34">
        <v>75</v>
      </c>
      <c r="H34549" s="34">
        <v>91</v>
      </c>
      <c r="I34549" s="34">
        <v>76</v>
      </c>
      <c r="J34549" s="34">
        <v>52</v>
      </c>
      <c r="K34549" s="34">
        <v>46</v>
      </c>
      <c r="L34549" s="34">
        <v>71</v>
      </c>
      <c r="M34549" s="34">
        <v>76</v>
      </c>
      <c r="N34549" s="34">
        <v>44</v>
      </c>
      <c r="O34549" s="34">
        <v>69</v>
      </c>
      <c r="P34549" s="34">
        <v>75</v>
      </c>
      <c r="Q34549" s="34">
        <v>91</v>
      </c>
      <c r="R34549" s="34">
        <v>72</v>
      </c>
      <c r="S34549" s="34">
        <v>71</v>
      </c>
      <c r="T34549" s="34">
        <v>88</v>
      </c>
      <c r="U34549" s="34">
        <v>85</v>
      </c>
      <c r="V34549" s="34">
        <v>83</v>
      </c>
      <c r="W34549" s="34">
        <v>149</v>
      </c>
      <c r="X34549" s="34">
        <v>108</v>
      </c>
      <c r="Y34549" s="34">
        <v>85</v>
      </c>
      <c r="Z34549" s="34">
        <v>83</v>
      </c>
      <c r="AA34549" s="34">
        <v>101</v>
      </c>
      <c r="AB34549" s="34">
        <v>58</v>
      </c>
      <c r="AC34549" s="34">
        <v>118</v>
      </c>
    </row>
    <row r="34550" spans="1:29" x14ac:dyDescent="0.2">
      <c r="A34550" s="34" t="s">
        <v>95043</v>
      </c>
      <c r="B34550" s="34">
        <v>101</v>
      </c>
      <c r="C34550" s="34">
        <v>124</v>
      </c>
      <c r="D34550" s="34">
        <v>244</v>
      </c>
      <c r="E34550" s="34">
        <v>160</v>
      </c>
      <c r="F34550" s="34">
        <v>202</v>
      </c>
      <c r="G34550" s="34">
        <v>170</v>
      </c>
      <c r="H34550" s="34">
        <v>177</v>
      </c>
      <c r="I34550" s="34">
        <v>147</v>
      </c>
      <c r="J34550" s="34">
        <v>167</v>
      </c>
      <c r="K34550" s="34">
        <v>154</v>
      </c>
      <c r="L34550" s="34">
        <v>109</v>
      </c>
      <c r="M34550" s="34">
        <v>149</v>
      </c>
      <c r="N34550" s="34">
        <v>205</v>
      </c>
      <c r="O34550" s="34">
        <v>128</v>
      </c>
      <c r="P34550" s="34">
        <v>155</v>
      </c>
      <c r="Q34550" s="34">
        <v>172</v>
      </c>
      <c r="R34550" s="34">
        <v>228</v>
      </c>
      <c r="S34550" s="34">
        <v>175</v>
      </c>
      <c r="T34550" s="34">
        <v>138</v>
      </c>
      <c r="U34550" s="34">
        <v>151</v>
      </c>
      <c r="V34550" s="34">
        <v>184</v>
      </c>
      <c r="W34550" s="34">
        <v>169</v>
      </c>
      <c r="X34550" s="34">
        <v>269</v>
      </c>
      <c r="Y34550" s="34">
        <v>150</v>
      </c>
      <c r="Z34550" s="34">
        <v>235</v>
      </c>
      <c r="AA34550" s="34">
        <v>189</v>
      </c>
      <c r="AB34550" s="34">
        <v>252</v>
      </c>
      <c r="AC34550" s="34">
        <v>236</v>
      </c>
    </row>
    <row r="34551" spans="1:29" x14ac:dyDescent="0.2">
      <c r="A34551" s="34" t="s">
        <v>95044</v>
      </c>
      <c r="B34551" s="34">
        <v>405</v>
      </c>
      <c r="C34551" s="34">
        <v>272</v>
      </c>
      <c r="D34551" s="34">
        <v>435</v>
      </c>
      <c r="E34551" s="34">
        <v>286</v>
      </c>
      <c r="F34551" s="34">
        <v>466</v>
      </c>
      <c r="G34551" s="34">
        <v>267</v>
      </c>
      <c r="H34551" s="34">
        <v>477</v>
      </c>
      <c r="I34551" s="34">
        <v>244</v>
      </c>
      <c r="J34551" s="34">
        <v>457</v>
      </c>
      <c r="K34551" s="34">
        <v>264</v>
      </c>
      <c r="L34551" s="34">
        <v>364</v>
      </c>
      <c r="M34551" s="34">
        <v>256</v>
      </c>
      <c r="N34551" s="34">
        <v>381</v>
      </c>
      <c r="O34551" s="34">
        <v>258</v>
      </c>
      <c r="P34551" s="34">
        <v>510</v>
      </c>
      <c r="Q34551" s="34">
        <v>385</v>
      </c>
      <c r="R34551" s="34">
        <v>626</v>
      </c>
      <c r="S34551" s="34">
        <v>385</v>
      </c>
      <c r="T34551" s="34">
        <v>463</v>
      </c>
      <c r="U34551" s="34">
        <v>301</v>
      </c>
      <c r="V34551" s="34">
        <v>523</v>
      </c>
      <c r="W34551" s="34">
        <v>300</v>
      </c>
      <c r="X34551" s="34">
        <v>513</v>
      </c>
      <c r="Y34551" s="34">
        <v>403</v>
      </c>
      <c r="Z34551" s="34">
        <v>529</v>
      </c>
      <c r="AA34551" s="34">
        <v>408</v>
      </c>
      <c r="AB34551" s="34">
        <v>573</v>
      </c>
      <c r="AC34551" s="34">
        <v>515</v>
      </c>
    </row>
    <row r="34552" spans="1:29" x14ac:dyDescent="0.2">
      <c r="A34552" s="34" t="s">
        <v>95045</v>
      </c>
      <c r="B34552" s="34">
        <v>81</v>
      </c>
      <c r="C34552" s="34">
        <v>97</v>
      </c>
      <c r="D34552" s="34">
        <v>82</v>
      </c>
      <c r="E34552" s="34">
        <v>82</v>
      </c>
      <c r="F34552" s="34">
        <v>104</v>
      </c>
      <c r="G34552" s="34">
        <v>86</v>
      </c>
      <c r="H34552" s="34">
        <v>83</v>
      </c>
      <c r="I34552" s="34">
        <v>65</v>
      </c>
      <c r="J34552" s="34">
        <v>82</v>
      </c>
      <c r="K34552" s="34">
        <v>78</v>
      </c>
      <c r="L34552" s="34">
        <v>51</v>
      </c>
      <c r="M34552" s="34">
        <v>71</v>
      </c>
      <c r="N34552" s="34">
        <v>60</v>
      </c>
      <c r="O34552" s="34">
        <v>84</v>
      </c>
      <c r="P34552" s="34">
        <v>84</v>
      </c>
      <c r="Q34552" s="34">
        <v>92</v>
      </c>
      <c r="R34552" s="34">
        <v>83</v>
      </c>
      <c r="S34552" s="34">
        <v>105</v>
      </c>
      <c r="T34552" s="34">
        <v>77</v>
      </c>
      <c r="U34552" s="34">
        <v>80</v>
      </c>
      <c r="V34552" s="34">
        <v>93</v>
      </c>
      <c r="W34552" s="34">
        <v>78</v>
      </c>
      <c r="X34552" s="34">
        <v>117</v>
      </c>
      <c r="Y34552" s="34">
        <v>62</v>
      </c>
      <c r="Z34552" s="34">
        <v>75</v>
      </c>
      <c r="AA34552" s="34">
        <v>114</v>
      </c>
      <c r="AB34552" s="34">
        <v>72</v>
      </c>
      <c r="AC34552" s="34">
        <v>145</v>
      </c>
    </row>
    <row r="34553" spans="1:29" x14ac:dyDescent="0.2">
      <c r="A34553" s="34" t="s">
        <v>95046</v>
      </c>
      <c r="B34553" s="34">
        <v>75</v>
      </c>
      <c r="C34553" s="34">
        <v>59</v>
      </c>
      <c r="D34553" s="34">
        <v>53</v>
      </c>
      <c r="E34553" s="34">
        <v>63</v>
      </c>
      <c r="F34553" s="34">
        <v>52</v>
      </c>
      <c r="G34553" s="34">
        <v>53</v>
      </c>
      <c r="H34553" s="34">
        <v>57</v>
      </c>
      <c r="I34553" s="34">
        <v>48</v>
      </c>
      <c r="J34553" s="34">
        <v>76</v>
      </c>
      <c r="K34553" s="34">
        <v>80</v>
      </c>
      <c r="L34553" s="34">
        <v>58</v>
      </c>
      <c r="M34553" s="34">
        <v>50</v>
      </c>
      <c r="N34553" s="34">
        <v>58</v>
      </c>
      <c r="O34553" s="34">
        <v>64</v>
      </c>
      <c r="P34553" s="34">
        <v>68</v>
      </c>
      <c r="Q34553" s="34">
        <v>129</v>
      </c>
      <c r="R34553" s="34">
        <v>108</v>
      </c>
      <c r="S34553" s="34">
        <v>91</v>
      </c>
      <c r="T34553" s="34">
        <v>105</v>
      </c>
      <c r="U34553" s="34">
        <v>75</v>
      </c>
      <c r="V34553" s="34">
        <v>106</v>
      </c>
      <c r="W34553" s="34">
        <v>102</v>
      </c>
      <c r="X34553" s="34">
        <v>81</v>
      </c>
      <c r="Y34553" s="34">
        <v>94</v>
      </c>
      <c r="Z34553" s="34">
        <v>97</v>
      </c>
      <c r="AA34553" s="34">
        <v>104</v>
      </c>
      <c r="AB34553" s="34">
        <v>83</v>
      </c>
      <c r="AC34553" s="34">
        <v>124</v>
      </c>
    </row>
    <row r="34554" spans="1:29" x14ac:dyDescent="0.2">
      <c r="A34554" s="34" t="s">
        <v>95047</v>
      </c>
      <c r="B34554" s="34">
        <v>65</v>
      </c>
      <c r="C34554" s="34">
        <v>31</v>
      </c>
      <c r="D34554" s="34">
        <v>52</v>
      </c>
      <c r="E34554" s="34">
        <v>43</v>
      </c>
      <c r="F34554" s="34">
        <v>71</v>
      </c>
      <c r="G34554" s="34">
        <v>45</v>
      </c>
      <c r="H34554" s="34">
        <v>56</v>
      </c>
      <c r="I34554" s="34">
        <v>54</v>
      </c>
      <c r="J34554" s="34">
        <v>48</v>
      </c>
      <c r="K34554" s="34">
        <v>60</v>
      </c>
      <c r="L34554" s="34">
        <v>65</v>
      </c>
      <c r="M34554" s="34">
        <v>32</v>
      </c>
      <c r="N34554" s="34">
        <v>38</v>
      </c>
      <c r="O34554" s="34">
        <v>27</v>
      </c>
      <c r="P34554" s="34">
        <v>66</v>
      </c>
      <c r="Q34554" s="34">
        <v>77</v>
      </c>
      <c r="R34554" s="34">
        <v>69</v>
      </c>
      <c r="S34554" s="34">
        <v>57</v>
      </c>
      <c r="T34554" s="34">
        <v>71</v>
      </c>
      <c r="U34554" s="34">
        <v>50</v>
      </c>
      <c r="V34554" s="34">
        <v>48</v>
      </c>
      <c r="W34554" s="34">
        <v>57</v>
      </c>
      <c r="X34554" s="34">
        <v>96</v>
      </c>
      <c r="Y34554" s="34">
        <v>60</v>
      </c>
      <c r="Z34554" s="34">
        <v>53</v>
      </c>
      <c r="AA34554" s="34">
        <v>38</v>
      </c>
      <c r="AB34554" s="34">
        <v>74</v>
      </c>
      <c r="AC34554" s="34">
        <v>75</v>
      </c>
    </row>
    <row r="34555" spans="1:29" x14ac:dyDescent="0.2">
      <c r="A34555" s="34" t="s">
        <v>95048</v>
      </c>
      <c r="B34555" s="34">
        <v>31</v>
      </c>
      <c r="C34555" s="34">
        <v>36</v>
      </c>
      <c r="D34555" s="34">
        <v>48</v>
      </c>
      <c r="E34555" s="34">
        <v>22</v>
      </c>
      <c r="F34555" s="34">
        <v>61</v>
      </c>
      <c r="G34555" s="34">
        <v>65</v>
      </c>
      <c r="H34555" s="34">
        <v>56</v>
      </c>
      <c r="I34555" s="34">
        <v>48</v>
      </c>
      <c r="J34555" s="34">
        <v>47</v>
      </c>
      <c r="K34555" s="34">
        <v>53</v>
      </c>
      <c r="L34555" s="34">
        <v>37</v>
      </c>
      <c r="M34555" s="34">
        <v>37</v>
      </c>
      <c r="N34555" s="34">
        <v>47</v>
      </c>
      <c r="O34555" s="34">
        <v>29</v>
      </c>
      <c r="P34555" s="34">
        <v>50</v>
      </c>
      <c r="Q34555" s="34">
        <v>63</v>
      </c>
      <c r="R34555" s="34">
        <v>64</v>
      </c>
      <c r="S34555" s="34">
        <v>38</v>
      </c>
      <c r="T34555" s="34">
        <v>52</v>
      </c>
      <c r="U34555" s="34">
        <v>35</v>
      </c>
      <c r="V34555" s="34">
        <v>56</v>
      </c>
      <c r="W34555" s="34">
        <v>66</v>
      </c>
      <c r="X34555" s="34">
        <v>57</v>
      </c>
      <c r="Y34555" s="34">
        <v>72</v>
      </c>
      <c r="Z34555" s="34">
        <v>58</v>
      </c>
      <c r="AA34555" s="34">
        <v>71</v>
      </c>
      <c r="AB34555" s="34">
        <v>85</v>
      </c>
      <c r="AC34555" s="34">
        <v>89</v>
      </c>
    </row>
    <row r="34556" spans="1:29" x14ac:dyDescent="0.2">
      <c r="A34556" s="34" t="s">
        <v>95049</v>
      </c>
      <c r="B34556" s="34">
        <v>99</v>
      </c>
      <c r="C34556" s="34">
        <v>34</v>
      </c>
      <c r="D34556" s="34">
        <v>29</v>
      </c>
      <c r="E34556" s="34">
        <v>53</v>
      </c>
      <c r="F34556" s="34">
        <v>24</v>
      </c>
      <c r="G34556" s="34">
        <v>49</v>
      </c>
      <c r="H34556" s="34">
        <v>58</v>
      </c>
      <c r="I34556" s="34">
        <v>63</v>
      </c>
      <c r="J34556" s="34">
        <v>41</v>
      </c>
      <c r="K34556" s="34">
        <v>71</v>
      </c>
      <c r="L34556" s="34">
        <v>69</v>
      </c>
      <c r="M34556" s="34">
        <v>64</v>
      </c>
      <c r="N34556" s="34">
        <v>45</v>
      </c>
      <c r="O34556" s="34">
        <v>53</v>
      </c>
      <c r="P34556" s="34">
        <v>44</v>
      </c>
      <c r="Q34556" s="34">
        <v>79</v>
      </c>
      <c r="R34556" s="34">
        <v>78</v>
      </c>
      <c r="S34556" s="34">
        <v>74</v>
      </c>
      <c r="T34556" s="34">
        <v>72</v>
      </c>
      <c r="U34556" s="34">
        <v>56</v>
      </c>
      <c r="V34556" s="34">
        <v>45</v>
      </c>
      <c r="W34556" s="34">
        <v>72</v>
      </c>
      <c r="X34556" s="34">
        <v>44</v>
      </c>
      <c r="Y34556" s="34">
        <v>63</v>
      </c>
      <c r="Z34556" s="34">
        <v>52</v>
      </c>
      <c r="AA34556" s="34">
        <v>70</v>
      </c>
      <c r="AB34556" s="34">
        <v>55</v>
      </c>
      <c r="AC34556" s="34">
        <v>95</v>
      </c>
    </row>
    <row r="34557" spans="1:29" x14ac:dyDescent="0.2">
      <c r="A34557" s="34" t="s">
        <v>95050</v>
      </c>
      <c r="B34557" s="34">
        <v>45</v>
      </c>
      <c r="C34557" s="34">
        <v>79</v>
      </c>
      <c r="D34557" s="34">
        <v>89</v>
      </c>
      <c r="E34557" s="34">
        <v>123</v>
      </c>
      <c r="F34557" s="34">
        <v>66</v>
      </c>
      <c r="G34557" s="34">
        <v>120</v>
      </c>
      <c r="H34557" s="34">
        <v>46</v>
      </c>
      <c r="I34557" s="34">
        <v>97</v>
      </c>
      <c r="J34557" s="34">
        <v>45</v>
      </c>
      <c r="K34557" s="34">
        <v>109</v>
      </c>
      <c r="L34557" s="34">
        <v>25</v>
      </c>
      <c r="M34557" s="34">
        <v>69</v>
      </c>
      <c r="N34557" s="34">
        <v>31</v>
      </c>
      <c r="O34557" s="34">
        <v>51</v>
      </c>
      <c r="P34557" s="34">
        <v>42</v>
      </c>
      <c r="Q34557" s="34">
        <v>92</v>
      </c>
      <c r="R34557" s="34">
        <v>53</v>
      </c>
      <c r="S34557" s="34">
        <v>109</v>
      </c>
      <c r="T34557" s="34">
        <v>29</v>
      </c>
      <c r="U34557" s="34">
        <v>60</v>
      </c>
      <c r="V34557" s="34">
        <v>59</v>
      </c>
      <c r="W34557" s="34">
        <v>54</v>
      </c>
      <c r="X34557" s="34">
        <v>85</v>
      </c>
      <c r="Y34557" s="34">
        <v>58</v>
      </c>
      <c r="Z34557" s="34">
        <v>78</v>
      </c>
      <c r="AA34557" s="34">
        <v>104</v>
      </c>
      <c r="AB34557" s="34">
        <v>34</v>
      </c>
      <c r="AC34557" s="34">
        <v>119</v>
      </c>
    </row>
    <row r="34558" spans="1:29" x14ac:dyDescent="0.2">
      <c r="A34558" s="34" t="s">
        <v>95051</v>
      </c>
      <c r="B34558" s="34">
        <v>65</v>
      </c>
      <c r="C34558" s="34">
        <v>51</v>
      </c>
      <c r="D34558" s="34">
        <v>41</v>
      </c>
      <c r="E34558" s="34">
        <v>38</v>
      </c>
      <c r="F34558" s="34">
        <v>48</v>
      </c>
      <c r="G34558" s="34">
        <v>74</v>
      </c>
      <c r="H34558" s="34">
        <v>52</v>
      </c>
      <c r="I34558" s="34">
        <v>70</v>
      </c>
      <c r="J34558" s="34">
        <v>39</v>
      </c>
      <c r="K34558" s="34">
        <v>35</v>
      </c>
      <c r="L34558" s="34">
        <v>41</v>
      </c>
      <c r="M34558" s="34">
        <v>33</v>
      </c>
      <c r="N34558" s="34">
        <v>39</v>
      </c>
      <c r="O34558" s="34">
        <v>41</v>
      </c>
      <c r="P34558" s="34">
        <v>46</v>
      </c>
      <c r="Q34558" s="34">
        <v>84</v>
      </c>
      <c r="R34558" s="34">
        <v>63</v>
      </c>
      <c r="S34558" s="34">
        <v>64</v>
      </c>
      <c r="T34558" s="34">
        <v>70</v>
      </c>
      <c r="U34558" s="34">
        <v>50</v>
      </c>
      <c r="V34558" s="34">
        <v>41</v>
      </c>
      <c r="W34558" s="34">
        <v>90</v>
      </c>
      <c r="X34558" s="34">
        <v>43</v>
      </c>
      <c r="Y34558" s="34">
        <v>80</v>
      </c>
      <c r="Z34558" s="34">
        <v>46</v>
      </c>
      <c r="AA34558" s="34">
        <v>45</v>
      </c>
      <c r="AB34558" s="34">
        <v>64</v>
      </c>
      <c r="AC34558" s="34">
        <v>65</v>
      </c>
    </row>
    <row r="34559" spans="1:29" x14ac:dyDescent="0.2">
      <c r="A34559" s="34" t="s">
        <v>95052</v>
      </c>
      <c r="B34559" s="34">
        <v>67</v>
      </c>
      <c r="C34559" s="34">
        <v>50</v>
      </c>
      <c r="D34559" s="34">
        <v>65</v>
      </c>
      <c r="E34559" s="34">
        <v>45</v>
      </c>
      <c r="F34559" s="34">
        <v>71</v>
      </c>
      <c r="G34559" s="34">
        <v>49</v>
      </c>
      <c r="H34559" s="34">
        <v>73</v>
      </c>
      <c r="I34559" s="34">
        <v>50</v>
      </c>
      <c r="J34559" s="34">
        <v>57</v>
      </c>
      <c r="K34559" s="34">
        <v>66</v>
      </c>
      <c r="L34559" s="34">
        <v>57</v>
      </c>
      <c r="M34559" s="34">
        <v>67</v>
      </c>
      <c r="N34559" s="34">
        <v>68</v>
      </c>
      <c r="O34559" s="34">
        <v>60</v>
      </c>
      <c r="P34559" s="34">
        <v>60</v>
      </c>
      <c r="Q34559" s="34">
        <v>108</v>
      </c>
      <c r="R34559" s="34">
        <v>67</v>
      </c>
      <c r="S34559" s="34">
        <v>73</v>
      </c>
      <c r="T34559" s="34">
        <v>88</v>
      </c>
      <c r="U34559" s="34">
        <v>55</v>
      </c>
      <c r="V34559" s="34">
        <v>87</v>
      </c>
      <c r="W34559" s="34">
        <v>75</v>
      </c>
      <c r="X34559" s="34">
        <v>123</v>
      </c>
      <c r="Y34559" s="34">
        <v>73</v>
      </c>
      <c r="Z34559" s="34">
        <v>76</v>
      </c>
      <c r="AA34559" s="34">
        <v>90</v>
      </c>
      <c r="AB34559" s="34">
        <v>104</v>
      </c>
      <c r="AC34559" s="34">
        <v>83</v>
      </c>
    </row>
    <row r="34560" spans="1:29" x14ac:dyDescent="0.2">
      <c r="A34560" s="34" t="s">
        <v>95053</v>
      </c>
      <c r="B34560" s="34">
        <v>116</v>
      </c>
      <c r="C34560" s="34">
        <v>155</v>
      </c>
      <c r="D34560" s="34">
        <v>212</v>
      </c>
      <c r="E34560" s="34">
        <v>154</v>
      </c>
      <c r="F34560" s="34">
        <v>196</v>
      </c>
      <c r="G34560" s="34">
        <v>85</v>
      </c>
      <c r="H34560" s="34">
        <v>179</v>
      </c>
      <c r="I34560" s="34">
        <v>128</v>
      </c>
      <c r="J34560" s="34">
        <v>180</v>
      </c>
      <c r="K34560" s="34">
        <v>180</v>
      </c>
      <c r="L34560" s="34">
        <v>127</v>
      </c>
      <c r="M34560" s="34">
        <v>124</v>
      </c>
      <c r="N34560" s="34">
        <v>140</v>
      </c>
      <c r="O34560" s="34">
        <v>159</v>
      </c>
      <c r="P34560" s="34">
        <v>169</v>
      </c>
      <c r="Q34560" s="34">
        <v>166</v>
      </c>
      <c r="R34560" s="34">
        <v>183</v>
      </c>
      <c r="S34560" s="34">
        <v>168</v>
      </c>
      <c r="T34560" s="34">
        <v>148</v>
      </c>
      <c r="U34560" s="34">
        <v>136</v>
      </c>
      <c r="V34560" s="34">
        <v>192</v>
      </c>
      <c r="W34560" s="34">
        <v>139</v>
      </c>
      <c r="X34560" s="34">
        <v>229</v>
      </c>
      <c r="Y34560" s="34">
        <v>143</v>
      </c>
      <c r="Z34560" s="34">
        <v>185</v>
      </c>
      <c r="AA34560" s="34">
        <v>190</v>
      </c>
      <c r="AB34560" s="34">
        <v>132</v>
      </c>
      <c r="AC34560" s="34">
        <v>212</v>
      </c>
    </row>
    <row r="34561" spans="1:29" x14ac:dyDescent="0.2">
      <c r="A34561" s="34" t="s">
        <v>95054</v>
      </c>
      <c r="B34561" s="34">
        <v>123</v>
      </c>
      <c r="C34561" s="34">
        <v>95</v>
      </c>
      <c r="D34561" s="34">
        <v>96</v>
      </c>
      <c r="E34561" s="34">
        <v>113</v>
      </c>
      <c r="F34561" s="34">
        <v>155</v>
      </c>
      <c r="G34561" s="34">
        <v>101</v>
      </c>
      <c r="H34561" s="34">
        <v>111</v>
      </c>
      <c r="I34561" s="34">
        <v>99</v>
      </c>
      <c r="J34561" s="34">
        <v>149</v>
      </c>
      <c r="K34561" s="34">
        <v>96</v>
      </c>
      <c r="L34561" s="34">
        <v>119</v>
      </c>
      <c r="M34561" s="34">
        <v>114</v>
      </c>
      <c r="N34561" s="34">
        <v>121</v>
      </c>
      <c r="O34561" s="34">
        <v>77</v>
      </c>
      <c r="P34561" s="34">
        <v>116</v>
      </c>
      <c r="Q34561" s="34">
        <v>150</v>
      </c>
      <c r="R34561" s="34">
        <v>162</v>
      </c>
      <c r="S34561" s="34">
        <v>123</v>
      </c>
      <c r="T34561" s="34">
        <v>178</v>
      </c>
      <c r="U34561" s="34">
        <v>89</v>
      </c>
      <c r="V34561" s="34">
        <v>160</v>
      </c>
      <c r="W34561" s="34">
        <v>133</v>
      </c>
      <c r="X34561" s="34">
        <v>124</v>
      </c>
      <c r="Y34561" s="34">
        <v>140</v>
      </c>
      <c r="Z34561" s="34">
        <v>140</v>
      </c>
      <c r="AA34561" s="34">
        <v>109</v>
      </c>
      <c r="AB34561" s="34">
        <v>241</v>
      </c>
      <c r="AC34561" s="34">
        <v>147</v>
      </c>
    </row>
    <row r="34562" spans="1:29" x14ac:dyDescent="0.2">
      <c r="A34562" s="34" t="s">
        <v>95055</v>
      </c>
      <c r="B34562" s="34">
        <v>22</v>
      </c>
      <c r="C34562" s="34">
        <v>35</v>
      </c>
      <c r="D34562" s="34">
        <v>53</v>
      </c>
      <c r="E34562" s="34">
        <v>49</v>
      </c>
      <c r="F34562" s="34">
        <v>23</v>
      </c>
      <c r="G34562" s="34">
        <v>32</v>
      </c>
      <c r="H34562" s="34">
        <v>17</v>
      </c>
      <c r="I34562" s="34">
        <v>31</v>
      </c>
      <c r="J34562" s="34">
        <v>19</v>
      </c>
      <c r="K34562" s="34">
        <v>34</v>
      </c>
      <c r="L34562" s="34">
        <v>8</v>
      </c>
      <c r="M34562" s="34">
        <v>19</v>
      </c>
      <c r="N34562" s="34">
        <v>20</v>
      </c>
      <c r="O34562" s="34">
        <v>40</v>
      </c>
      <c r="P34562" s="34">
        <v>19</v>
      </c>
      <c r="Q34562" s="34">
        <v>33</v>
      </c>
      <c r="R34562" s="34">
        <v>15</v>
      </c>
      <c r="S34562" s="34">
        <v>68</v>
      </c>
      <c r="T34562" s="34">
        <v>7</v>
      </c>
      <c r="U34562" s="34">
        <v>31</v>
      </c>
      <c r="V34562" s="34">
        <v>29</v>
      </c>
      <c r="W34562" s="34">
        <v>19</v>
      </c>
      <c r="X34562" s="34">
        <v>26</v>
      </c>
      <c r="Y34562" s="34">
        <v>24</v>
      </c>
      <c r="Z34562" s="34">
        <v>30</v>
      </c>
      <c r="AA34562" s="34">
        <v>29</v>
      </c>
      <c r="AB34562" s="34">
        <v>10</v>
      </c>
      <c r="AC34562" s="34">
        <v>50</v>
      </c>
    </row>
    <row r="34563" spans="1:29" x14ac:dyDescent="0.2">
      <c r="A34563" s="34" t="s">
        <v>95056</v>
      </c>
      <c r="B34563" s="34">
        <v>226</v>
      </c>
      <c r="C34563" s="34">
        <v>214</v>
      </c>
      <c r="D34563" s="34">
        <v>345</v>
      </c>
      <c r="E34563" s="34">
        <v>286</v>
      </c>
      <c r="F34563" s="34">
        <v>296</v>
      </c>
      <c r="G34563" s="34">
        <v>234</v>
      </c>
      <c r="H34563" s="34">
        <v>322</v>
      </c>
      <c r="I34563" s="34">
        <v>215</v>
      </c>
      <c r="J34563" s="34">
        <v>239</v>
      </c>
      <c r="K34563" s="34">
        <v>252</v>
      </c>
      <c r="L34563" s="34">
        <v>191</v>
      </c>
      <c r="M34563" s="34">
        <v>236</v>
      </c>
      <c r="N34563" s="34">
        <v>253</v>
      </c>
      <c r="O34563" s="34">
        <v>214</v>
      </c>
      <c r="P34563" s="34">
        <v>252</v>
      </c>
      <c r="Q34563" s="34">
        <v>364</v>
      </c>
      <c r="R34563" s="34">
        <v>382</v>
      </c>
      <c r="S34563" s="34">
        <v>301</v>
      </c>
      <c r="T34563" s="34">
        <v>303</v>
      </c>
      <c r="U34563" s="34">
        <v>261</v>
      </c>
      <c r="V34563" s="34">
        <v>319</v>
      </c>
      <c r="W34563" s="34">
        <v>260</v>
      </c>
      <c r="X34563" s="34">
        <v>345</v>
      </c>
      <c r="Y34563" s="34">
        <v>292</v>
      </c>
      <c r="Z34563" s="34">
        <v>317</v>
      </c>
      <c r="AA34563" s="34">
        <v>293</v>
      </c>
      <c r="AB34563" s="34">
        <v>326</v>
      </c>
      <c r="AC34563" s="34">
        <v>407</v>
      </c>
    </row>
    <row r="34564" spans="1:29" x14ac:dyDescent="0.2">
      <c r="A34564" s="34" t="s">
        <v>95057</v>
      </c>
      <c r="B34564" s="34">
        <v>62</v>
      </c>
      <c r="C34564" s="34">
        <v>107</v>
      </c>
      <c r="D34564" s="34">
        <v>96</v>
      </c>
      <c r="E34564" s="34">
        <v>96</v>
      </c>
      <c r="F34564" s="34">
        <v>77</v>
      </c>
      <c r="G34564" s="34">
        <v>127</v>
      </c>
      <c r="H34564" s="34">
        <v>100</v>
      </c>
      <c r="I34564" s="34">
        <v>90</v>
      </c>
      <c r="J34564" s="34">
        <v>76</v>
      </c>
      <c r="K34564" s="34">
        <v>103</v>
      </c>
      <c r="L34564" s="34">
        <v>58</v>
      </c>
      <c r="M34564" s="34">
        <v>104</v>
      </c>
      <c r="N34564" s="34">
        <v>67</v>
      </c>
      <c r="O34564" s="34">
        <v>84</v>
      </c>
      <c r="P34564" s="34">
        <v>79</v>
      </c>
      <c r="Q34564" s="34">
        <v>148</v>
      </c>
      <c r="R34564" s="34">
        <v>154</v>
      </c>
      <c r="S34564" s="34">
        <v>122</v>
      </c>
      <c r="T34564" s="34">
        <v>129</v>
      </c>
      <c r="U34564" s="34">
        <v>95</v>
      </c>
      <c r="V34564" s="34">
        <v>108</v>
      </c>
      <c r="W34564" s="34">
        <v>152</v>
      </c>
      <c r="X34564" s="34">
        <v>119</v>
      </c>
      <c r="Y34564" s="34">
        <v>122</v>
      </c>
      <c r="Z34564" s="34">
        <v>92</v>
      </c>
      <c r="AA34564" s="34">
        <v>122</v>
      </c>
      <c r="AB34564" s="34">
        <v>95</v>
      </c>
      <c r="AC34564" s="34">
        <v>170</v>
      </c>
    </row>
    <row r="34565" spans="1:29" x14ac:dyDescent="0.2">
      <c r="A34565" s="34" t="s">
        <v>95058</v>
      </c>
      <c r="B34565" s="34">
        <v>48</v>
      </c>
      <c r="C34565" s="34">
        <v>50</v>
      </c>
      <c r="D34565" s="34">
        <v>83</v>
      </c>
      <c r="E34565" s="34">
        <v>43</v>
      </c>
      <c r="F34565" s="34">
        <v>66</v>
      </c>
      <c r="G34565" s="34">
        <v>38</v>
      </c>
      <c r="H34565" s="34">
        <v>81</v>
      </c>
      <c r="I34565" s="34">
        <v>66</v>
      </c>
      <c r="J34565" s="34">
        <v>47</v>
      </c>
      <c r="K34565" s="34">
        <v>51</v>
      </c>
      <c r="L34565" s="34">
        <v>23</v>
      </c>
      <c r="M34565" s="34">
        <v>71</v>
      </c>
      <c r="N34565" s="34">
        <v>43</v>
      </c>
      <c r="O34565" s="34">
        <v>54</v>
      </c>
      <c r="P34565" s="34">
        <v>63</v>
      </c>
      <c r="Q34565" s="34">
        <v>81</v>
      </c>
      <c r="R34565" s="34">
        <v>72</v>
      </c>
      <c r="S34565" s="34">
        <v>72</v>
      </c>
      <c r="T34565" s="34">
        <v>37</v>
      </c>
      <c r="U34565" s="34">
        <v>68</v>
      </c>
      <c r="V34565" s="34">
        <v>92</v>
      </c>
      <c r="W34565" s="34">
        <v>71</v>
      </c>
      <c r="X34565" s="34">
        <v>130</v>
      </c>
      <c r="Y34565" s="34">
        <v>38</v>
      </c>
      <c r="Z34565" s="34">
        <v>66</v>
      </c>
      <c r="AA34565" s="34">
        <v>85</v>
      </c>
      <c r="AB34565" s="34">
        <v>74</v>
      </c>
      <c r="AC34565" s="34">
        <v>101</v>
      </c>
    </row>
    <row r="34566" spans="1:29" x14ac:dyDescent="0.2">
      <c r="A34566" s="34" t="s">
        <v>95059</v>
      </c>
      <c r="B34566" s="34">
        <v>9</v>
      </c>
      <c r="C34566" s="34">
        <v>3</v>
      </c>
      <c r="D34566" s="34">
        <v>21</v>
      </c>
      <c r="E34566" s="34">
        <v>1</v>
      </c>
      <c r="F34566" s="34">
        <v>7</v>
      </c>
      <c r="G34566" s="34">
        <v>16</v>
      </c>
      <c r="H34566" s="34">
        <v>12</v>
      </c>
      <c r="I34566" s="34">
        <v>3</v>
      </c>
      <c r="J34566" s="34">
        <v>9</v>
      </c>
      <c r="K34566" s="34">
        <v>5</v>
      </c>
      <c r="L34566" s="34">
        <v>15</v>
      </c>
      <c r="M34566" s="34">
        <v>5</v>
      </c>
      <c r="N34566" s="34">
        <v>8</v>
      </c>
      <c r="O34566" s="34">
        <v>0</v>
      </c>
      <c r="P34566" s="34">
        <v>13</v>
      </c>
      <c r="Q34566" s="34">
        <v>14</v>
      </c>
      <c r="R34566" s="34">
        <v>19</v>
      </c>
      <c r="S34566" s="34">
        <v>6</v>
      </c>
      <c r="T34566" s="34">
        <v>11</v>
      </c>
      <c r="U34566" s="34">
        <v>9</v>
      </c>
      <c r="V34566" s="34">
        <v>16</v>
      </c>
      <c r="W34566" s="34">
        <v>5</v>
      </c>
      <c r="X34566" s="34">
        <v>11</v>
      </c>
      <c r="Y34566" s="34">
        <v>8</v>
      </c>
      <c r="Z34566" s="34">
        <v>17</v>
      </c>
      <c r="AA34566" s="34">
        <v>13</v>
      </c>
      <c r="AB34566" s="34">
        <v>11</v>
      </c>
      <c r="AC34566" s="34">
        <v>16</v>
      </c>
    </row>
    <row r="34567" spans="1:29" x14ac:dyDescent="0.2">
      <c r="A34567" s="34" t="s">
        <v>95060</v>
      </c>
      <c r="B34567" s="34">
        <v>127</v>
      </c>
      <c r="C34567" s="34">
        <v>173</v>
      </c>
      <c r="D34567" s="34">
        <v>144</v>
      </c>
      <c r="E34567" s="34">
        <v>189</v>
      </c>
      <c r="F34567" s="34">
        <v>146</v>
      </c>
      <c r="G34567" s="34">
        <v>192</v>
      </c>
      <c r="H34567" s="34">
        <v>159</v>
      </c>
      <c r="I34567" s="34">
        <v>158</v>
      </c>
      <c r="J34567" s="34">
        <v>115</v>
      </c>
      <c r="K34567" s="34">
        <v>197</v>
      </c>
      <c r="L34567" s="34">
        <v>95</v>
      </c>
      <c r="M34567" s="34">
        <v>183</v>
      </c>
      <c r="N34567" s="34">
        <v>108</v>
      </c>
      <c r="O34567" s="34">
        <v>141</v>
      </c>
      <c r="P34567" s="34">
        <v>149</v>
      </c>
      <c r="Q34567" s="34">
        <v>191</v>
      </c>
      <c r="R34567" s="34">
        <v>151</v>
      </c>
      <c r="S34567" s="34">
        <v>208</v>
      </c>
      <c r="T34567" s="34">
        <v>117</v>
      </c>
      <c r="U34567" s="34">
        <v>163</v>
      </c>
      <c r="V34567" s="34">
        <v>175</v>
      </c>
      <c r="W34567" s="34">
        <v>215</v>
      </c>
      <c r="X34567" s="34">
        <v>183</v>
      </c>
      <c r="Y34567" s="34">
        <v>185</v>
      </c>
      <c r="Z34567" s="34">
        <v>145</v>
      </c>
      <c r="AA34567" s="34">
        <v>201</v>
      </c>
      <c r="AB34567" s="34">
        <v>173</v>
      </c>
      <c r="AC34567" s="34">
        <v>304</v>
      </c>
    </row>
    <row r="34568" spans="1:29" x14ac:dyDescent="0.2">
      <c r="A34568" s="34" t="s">
        <v>95061</v>
      </c>
      <c r="B34568" s="34">
        <v>28</v>
      </c>
      <c r="C34568" s="34">
        <v>22</v>
      </c>
      <c r="D34568" s="34">
        <v>85</v>
      </c>
      <c r="E34568" s="34">
        <v>61</v>
      </c>
      <c r="F34568" s="34">
        <v>50</v>
      </c>
      <c r="G34568" s="34">
        <v>53</v>
      </c>
      <c r="H34568" s="34">
        <v>48</v>
      </c>
      <c r="I34568" s="34">
        <v>73</v>
      </c>
      <c r="J34568" s="34">
        <v>41</v>
      </c>
      <c r="K34568" s="34">
        <v>48</v>
      </c>
      <c r="L34568" s="34">
        <v>18</v>
      </c>
      <c r="M34568" s="34">
        <v>35</v>
      </c>
      <c r="N34568" s="34">
        <v>54</v>
      </c>
      <c r="O34568" s="34">
        <v>26</v>
      </c>
      <c r="P34568" s="34">
        <v>45</v>
      </c>
      <c r="Q34568" s="34">
        <v>56</v>
      </c>
      <c r="R34568" s="34">
        <v>35</v>
      </c>
      <c r="S34568" s="34">
        <v>49</v>
      </c>
      <c r="T34568" s="34">
        <v>39</v>
      </c>
      <c r="U34568" s="34">
        <v>32</v>
      </c>
      <c r="V34568" s="34">
        <v>54</v>
      </c>
      <c r="W34568" s="34">
        <v>29</v>
      </c>
      <c r="X34568" s="34">
        <v>56</v>
      </c>
      <c r="Y34568" s="34">
        <v>43</v>
      </c>
      <c r="Z34568" s="34">
        <v>63</v>
      </c>
      <c r="AA34568" s="34">
        <v>51</v>
      </c>
      <c r="AB34568" s="34">
        <v>38</v>
      </c>
      <c r="AC34568" s="34">
        <v>55</v>
      </c>
    </row>
    <row r="34569" spans="1:29" x14ac:dyDescent="0.2">
      <c r="A34569" s="34" t="s">
        <v>95062</v>
      </c>
      <c r="B34569" s="34">
        <v>147</v>
      </c>
      <c r="C34569" s="34">
        <v>135</v>
      </c>
      <c r="D34569" s="34">
        <v>133</v>
      </c>
      <c r="E34569" s="34">
        <v>148</v>
      </c>
      <c r="F34569" s="34">
        <v>190</v>
      </c>
      <c r="G34569" s="34">
        <v>151</v>
      </c>
      <c r="H34569" s="34">
        <v>129</v>
      </c>
      <c r="I34569" s="34">
        <v>104</v>
      </c>
      <c r="J34569" s="34">
        <v>161</v>
      </c>
      <c r="K34569" s="34">
        <v>133</v>
      </c>
      <c r="L34569" s="34">
        <v>123</v>
      </c>
      <c r="M34569" s="34">
        <v>108</v>
      </c>
      <c r="N34569" s="34">
        <v>163</v>
      </c>
      <c r="O34569" s="34">
        <v>118</v>
      </c>
      <c r="P34569" s="34">
        <v>155</v>
      </c>
      <c r="Q34569" s="34">
        <v>232</v>
      </c>
      <c r="R34569" s="34">
        <v>214</v>
      </c>
      <c r="S34569" s="34">
        <v>130</v>
      </c>
      <c r="T34569" s="34">
        <v>253</v>
      </c>
      <c r="U34569" s="34">
        <v>152</v>
      </c>
      <c r="V34569" s="34">
        <v>188</v>
      </c>
      <c r="W34569" s="34">
        <v>191</v>
      </c>
      <c r="X34569" s="34">
        <v>218</v>
      </c>
      <c r="Y34569" s="34">
        <v>185</v>
      </c>
      <c r="Z34569" s="34">
        <v>172</v>
      </c>
      <c r="AA34569" s="34">
        <v>194</v>
      </c>
      <c r="AB34569" s="34">
        <v>212</v>
      </c>
      <c r="AC34569" s="34">
        <v>255</v>
      </c>
    </row>
    <row r="34570" spans="1:29" x14ac:dyDescent="0.2">
      <c r="A34570" s="34" t="s">
        <v>95063</v>
      </c>
      <c r="B34570" s="34">
        <v>75</v>
      </c>
      <c r="C34570" s="34">
        <v>57</v>
      </c>
      <c r="D34570" s="34">
        <v>56</v>
      </c>
      <c r="E34570" s="34">
        <v>51</v>
      </c>
      <c r="F34570" s="34">
        <v>66</v>
      </c>
      <c r="G34570" s="34">
        <v>47</v>
      </c>
      <c r="H34570" s="34">
        <v>45</v>
      </c>
      <c r="I34570" s="34">
        <v>85</v>
      </c>
      <c r="J34570" s="34">
        <v>49</v>
      </c>
      <c r="K34570" s="34">
        <v>44</v>
      </c>
      <c r="L34570" s="34">
        <v>45</v>
      </c>
      <c r="M34570" s="34">
        <v>56</v>
      </c>
      <c r="N34570" s="34">
        <v>50</v>
      </c>
      <c r="O34570" s="34">
        <v>50</v>
      </c>
      <c r="P34570" s="34">
        <v>63</v>
      </c>
      <c r="Q34570" s="34">
        <v>64</v>
      </c>
      <c r="R34570" s="34">
        <v>67</v>
      </c>
      <c r="S34570" s="34">
        <v>107</v>
      </c>
      <c r="T34570" s="34">
        <v>74</v>
      </c>
      <c r="U34570" s="34">
        <v>55</v>
      </c>
      <c r="V34570" s="34">
        <v>85</v>
      </c>
      <c r="W34570" s="34">
        <v>72</v>
      </c>
      <c r="X34570" s="34">
        <v>55</v>
      </c>
      <c r="Y34570" s="34">
        <v>85</v>
      </c>
      <c r="Z34570" s="34">
        <v>80</v>
      </c>
      <c r="AA34570" s="34">
        <v>85</v>
      </c>
      <c r="AB34570" s="34">
        <v>89</v>
      </c>
      <c r="AC34570" s="34">
        <v>106</v>
      </c>
    </row>
    <row r="34571" spans="1:29" x14ac:dyDescent="0.2">
      <c r="A34571" s="34" t="s">
        <v>95064</v>
      </c>
      <c r="B34571" s="34">
        <v>114</v>
      </c>
      <c r="C34571" s="34">
        <v>58</v>
      </c>
      <c r="D34571" s="34">
        <v>83</v>
      </c>
      <c r="E34571" s="34">
        <v>48</v>
      </c>
      <c r="F34571" s="34">
        <v>60</v>
      </c>
      <c r="G34571" s="34">
        <v>98</v>
      </c>
      <c r="H34571" s="34">
        <v>90</v>
      </c>
      <c r="I34571" s="34">
        <v>65</v>
      </c>
      <c r="J34571" s="34">
        <v>66</v>
      </c>
      <c r="K34571" s="34">
        <v>64</v>
      </c>
      <c r="L34571" s="34">
        <v>59</v>
      </c>
      <c r="M34571" s="34">
        <v>64</v>
      </c>
      <c r="N34571" s="34">
        <v>54</v>
      </c>
      <c r="O34571" s="34">
        <v>64</v>
      </c>
      <c r="P34571" s="34">
        <v>65</v>
      </c>
      <c r="Q34571" s="34">
        <v>110</v>
      </c>
      <c r="R34571" s="34">
        <v>103</v>
      </c>
      <c r="S34571" s="34">
        <v>80</v>
      </c>
      <c r="T34571" s="34">
        <v>79</v>
      </c>
      <c r="U34571" s="34">
        <v>68</v>
      </c>
      <c r="V34571" s="34">
        <v>56</v>
      </c>
      <c r="W34571" s="34">
        <v>120</v>
      </c>
      <c r="X34571" s="34">
        <v>74</v>
      </c>
      <c r="Y34571" s="34">
        <v>102</v>
      </c>
      <c r="Z34571" s="34">
        <v>78</v>
      </c>
      <c r="AA34571" s="34">
        <v>105</v>
      </c>
      <c r="AB34571" s="34">
        <v>106</v>
      </c>
      <c r="AC34571" s="34">
        <v>110</v>
      </c>
    </row>
    <row r="34572" spans="1:29" x14ac:dyDescent="0.2">
      <c r="A34572" s="34" t="s">
        <v>95065</v>
      </c>
      <c r="B34572" s="34">
        <v>345</v>
      </c>
      <c r="C34572" s="34">
        <v>99</v>
      </c>
      <c r="D34572" s="34">
        <v>122</v>
      </c>
      <c r="E34572" s="34">
        <v>86</v>
      </c>
      <c r="F34572" s="34">
        <v>134</v>
      </c>
      <c r="G34572" s="34">
        <v>91</v>
      </c>
      <c r="H34572" s="34">
        <v>148</v>
      </c>
      <c r="I34572" s="34">
        <v>93</v>
      </c>
      <c r="J34572" s="34">
        <v>155</v>
      </c>
      <c r="K34572" s="34">
        <v>103</v>
      </c>
      <c r="L34572" s="34">
        <v>219</v>
      </c>
      <c r="M34572" s="34">
        <v>92</v>
      </c>
      <c r="N34572" s="34">
        <v>134</v>
      </c>
      <c r="O34572" s="34">
        <v>129</v>
      </c>
      <c r="P34572" s="34">
        <v>156</v>
      </c>
      <c r="Q34572" s="34">
        <v>209</v>
      </c>
      <c r="R34572" s="34">
        <v>172</v>
      </c>
      <c r="S34572" s="34">
        <v>93</v>
      </c>
      <c r="T34572" s="34">
        <v>314</v>
      </c>
      <c r="U34572" s="34">
        <v>180</v>
      </c>
      <c r="V34572" s="34">
        <v>214</v>
      </c>
      <c r="W34572" s="34">
        <v>265</v>
      </c>
      <c r="X34572" s="34">
        <v>137</v>
      </c>
      <c r="Y34572" s="34">
        <v>199</v>
      </c>
      <c r="Z34572" s="34">
        <v>180</v>
      </c>
      <c r="AA34572" s="34">
        <v>147</v>
      </c>
      <c r="AB34572" s="34">
        <v>254</v>
      </c>
      <c r="AC34572" s="34">
        <v>194</v>
      </c>
    </row>
    <row r="34573" spans="1:29" x14ac:dyDescent="0.2">
      <c r="A34573" s="34" t="s">
        <v>95066</v>
      </c>
      <c r="B34573" s="34">
        <v>3</v>
      </c>
      <c r="C34573" s="34">
        <v>0</v>
      </c>
      <c r="D34573" s="34">
        <v>0</v>
      </c>
      <c r="E34573" s="34">
        <v>0</v>
      </c>
      <c r="F34573" s="34">
        <v>0</v>
      </c>
      <c r="G34573" s="34">
        <v>0</v>
      </c>
      <c r="H34573" s="34">
        <v>0</v>
      </c>
      <c r="I34573" s="34">
        <v>0</v>
      </c>
      <c r="J34573" s="34">
        <v>0</v>
      </c>
      <c r="K34573" s="34">
        <v>0</v>
      </c>
      <c r="L34573" s="34">
        <v>0</v>
      </c>
      <c r="M34573" s="34">
        <v>0</v>
      </c>
      <c r="N34573" s="34">
        <v>0</v>
      </c>
      <c r="O34573" s="34">
        <v>0</v>
      </c>
      <c r="P34573" s="34">
        <v>0</v>
      </c>
      <c r="Q34573" s="34">
        <v>0</v>
      </c>
      <c r="R34573" s="34">
        <v>0</v>
      </c>
      <c r="S34573" s="34">
        <v>0</v>
      </c>
      <c r="T34573" s="34">
        <v>0</v>
      </c>
      <c r="U34573" s="34">
        <v>0</v>
      </c>
      <c r="V34573" s="34">
        <v>0</v>
      </c>
      <c r="W34573" s="34">
        <v>0</v>
      </c>
      <c r="X34573" s="34">
        <v>0</v>
      </c>
      <c r="Y34573" s="34">
        <v>0</v>
      </c>
      <c r="Z34573" s="34">
        <v>0</v>
      </c>
      <c r="AA34573" s="34">
        <v>0</v>
      </c>
      <c r="AB34573" s="34">
        <v>0</v>
      </c>
      <c r="AC34573" s="34">
        <v>0</v>
      </c>
    </row>
    <row r="34574" spans="1:29" x14ac:dyDescent="0.2">
      <c r="A34574" s="34" t="s">
        <v>95067</v>
      </c>
      <c r="B34574" s="34">
        <v>654</v>
      </c>
      <c r="C34574" s="34">
        <v>338</v>
      </c>
      <c r="D34574" s="34">
        <v>607</v>
      </c>
      <c r="E34574" s="34">
        <v>322</v>
      </c>
      <c r="F34574" s="34">
        <v>543</v>
      </c>
      <c r="G34574" s="34">
        <v>417</v>
      </c>
      <c r="H34574" s="34">
        <v>665</v>
      </c>
      <c r="I34574" s="34">
        <v>388</v>
      </c>
      <c r="J34574" s="34">
        <v>610</v>
      </c>
      <c r="K34574" s="34">
        <v>396</v>
      </c>
      <c r="L34574" s="34">
        <v>694</v>
      </c>
      <c r="M34574" s="34">
        <v>343</v>
      </c>
      <c r="N34574" s="34">
        <v>518</v>
      </c>
      <c r="O34574" s="34">
        <v>390</v>
      </c>
      <c r="P34574" s="34">
        <v>589</v>
      </c>
      <c r="Q34574" s="34">
        <v>495</v>
      </c>
      <c r="R34574" s="34">
        <v>803</v>
      </c>
      <c r="S34574" s="34">
        <v>502</v>
      </c>
      <c r="T34574" s="34">
        <v>972</v>
      </c>
      <c r="U34574" s="34">
        <v>462</v>
      </c>
      <c r="V34574" s="34">
        <v>809</v>
      </c>
      <c r="W34574" s="34">
        <v>658</v>
      </c>
      <c r="X34574" s="34">
        <v>799</v>
      </c>
      <c r="Y34574" s="34">
        <v>516</v>
      </c>
      <c r="Z34574" s="34">
        <v>601</v>
      </c>
      <c r="AA34574" s="34">
        <v>522</v>
      </c>
      <c r="AB34574" s="34">
        <v>945</v>
      </c>
      <c r="AC34574" s="34">
        <v>658</v>
      </c>
    </row>
    <row r="34575" spans="1:29" x14ac:dyDescent="0.2">
      <c r="A34575" s="34" t="s">
        <v>95068</v>
      </c>
      <c r="B34575" s="34">
        <v>527</v>
      </c>
      <c r="C34575" s="34">
        <v>266</v>
      </c>
      <c r="D34575" s="34">
        <v>277</v>
      </c>
      <c r="E34575" s="34">
        <v>289</v>
      </c>
      <c r="F34575" s="34">
        <v>261</v>
      </c>
      <c r="G34575" s="34">
        <v>227</v>
      </c>
      <c r="H34575" s="34">
        <v>285</v>
      </c>
      <c r="I34575" s="34">
        <v>205</v>
      </c>
      <c r="J34575" s="34">
        <v>277</v>
      </c>
      <c r="K34575" s="34">
        <v>267</v>
      </c>
      <c r="L34575" s="34">
        <v>380</v>
      </c>
      <c r="M34575" s="34">
        <v>236</v>
      </c>
      <c r="N34575" s="34">
        <v>240</v>
      </c>
      <c r="O34575" s="34">
        <v>246</v>
      </c>
      <c r="P34575" s="34">
        <v>319</v>
      </c>
      <c r="Q34575" s="34">
        <v>336</v>
      </c>
      <c r="R34575" s="34">
        <v>436</v>
      </c>
      <c r="S34575" s="34">
        <v>254</v>
      </c>
      <c r="T34575" s="34">
        <v>538</v>
      </c>
      <c r="U34575" s="34">
        <v>273</v>
      </c>
      <c r="V34575" s="34">
        <v>406</v>
      </c>
      <c r="W34575" s="34">
        <v>539</v>
      </c>
      <c r="X34575" s="34">
        <v>372</v>
      </c>
      <c r="Y34575" s="34">
        <v>364</v>
      </c>
      <c r="Z34575" s="34">
        <v>301</v>
      </c>
      <c r="AA34575" s="34">
        <v>299</v>
      </c>
      <c r="AB34575" s="34">
        <v>511</v>
      </c>
      <c r="AC34575" s="34">
        <v>445</v>
      </c>
    </row>
    <row r="34576" spans="1:29" x14ac:dyDescent="0.2">
      <c r="A34576" s="34" t="s">
        <v>95069</v>
      </c>
      <c r="B34576" s="34">
        <v>413</v>
      </c>
      <c r="C34576" s="34">
        <v>246</v>
      </c>
      <c r="D34576" s="34">
        <v>234</v>
      </c>
      <c r="E34576" s="34">
        <v>252</v>
      </c>
      <c r="F34576" s="34">
        <v>285</v>
      </c>
      <c r="G34576" s="34">
        <v>228</v>
      </c>
      <c r="H34576" s="34">
        <v>281</v>
      </c>
      <c r="I34576" s="34">
        <v>194</v>
      </c>
      <c r="J34576" s="34">
        <v>286</v>
      </c>
      <c r="K34576" s="34">
        <v>252</v>
      </c>
      <c r="L34576" s="34">
        <v>391</v>
      </c>
      <c r="M34576" s="34">
        <v>212</v>
      </c>
      <c r="N34576" s="34">
        <v>265</v>
      </c>
      <c r="O34576" s="34">
        <v>222</v>
      </c>
      <c r="P34576" s="34">
        <v>275</v>
      </c>
      <c r="Q34576" s="34">
        <v>385</v>
      </c>
      <c r="R34576" s="34">
        <v>410</v>
      </c>
      <c r="S34576" s="34">
        <v>314</v>
      </c>
      <c r="T34576" s="34">
        <v>576</v>
      </c>
      <c r="U34576" s="34">
        <v>286</v>
      </c>
      <c r="V34576" s="34">
        <v>479</v>
      </c>
      <c r="W34576" s="34">
        <v>454</v>
      </c>
      <c r="X34576" s="34">
        <v>412</v>
      </c>
      <c r="Y34576" s="34">
        <v>346</v>
      </c>
      <c r="Z34576" s="34">
        <v>356</v>
      </c>
      <c r="AA34576" s="34">
        <v>324</v>
      </c>
      <c r="AB34576" s="34">
        <v>526</v>
      </c>
      <c r="AC34576" s="34">
        <v>380</v>
      </c>
    </row>
    <row r="34577" spans="1:29" x14ac:dyDescent="0.2">
      <c r="A34577" s="34" t="s">
        <v>95070</v>
      </c>
      <c r="B34577" s="34">
        <v>500</v>
      </c>
      <c r="C34577" s="34">
        <v>334</v>
      </c>
      <c r="D34577" s="34">
        <v>404</v>
      </c>
      <c r="E34577" s="34">
        <v>306</v>
      </c>
      <c r="F34577" s="34">
        <v>452</v>
      </c>
      <c r="G34577" s="34">
        <v>359</v>
      </c>
      <c r="H34577" s="34">
        <v>374</v>
      </c>
      <c r="I34577" s="34">
        <v>323</v>
      </c>
      <c r="J34577" s="34">
        <v>375</v>
      </c>
      <c r="K34577" s="34">
        <v>362</v>
      </c>
      <c r="L34577" s="34">
        <v>507</v>
      </c>
      <c r="M34577" s="34">
        <v>293</v>
      </c>
      <c r="N34577" s="34">
        <v>350</v>
      </c>
      <c r="O34577" s="34">
        <v>327</v>
      </c>
      <c r="P34577" s="34">
        <v>388</v>
      </c>
      <c r="Q34577" s="34">
        <v>469</v>
      </c>
      <c r="R34577" s="34">
        <v>544</v>
      </c>
      <c r="S34577" s="34">
        <v>390</v>
      </c>
      <c r="T34577" s="34">
        <v>672</v>
      </c>
      <c r="U34577" s="34">
        <v>423</v>
      </c>
      <c r="V34577" s="34">
        <v>582</v>
      </c>
      <c r="W34577" s="34">
        <v>666</v>
      </c>
      <c r="X34577" s="34">
        <v>540</v>
      </c>
      <c r="Y34577" s="34">
        <v>532</v>
      </c>
      <c r="Z34577" s="34">
        <v>427</v>
      </c>
      <c r="AA34577" s="34">
        <v>403</v>
      </c>
      <c r="AB34577" s="34">
        <v>631</v>
      </c>
      <c r="AC34577" s="34">
        <v>518</v>
      </c>
    </row>
    <row r="34578" spans="1:29" x14ac:dyDescent="0.2">
      <c r="A34578" s="34" t="s">
        <v>95071</v>
      </c>
      <c r="B34578" s="34">
        <v>422</v>
      </c>
      <c r="C34578" s="34">
        <v>249</v>
      </c>
      <c r="D34578" s="34">
        <v>314</v>
      </c>
      <c r="E34578" s="34">
        <v>227</v>
      </c>
      <c r="F34578" s="34">
        <v>327</v>
      </c>
      <c r="G34578" s="34">
        <v>250</v>
      </c>
      <c r="H34578" s="34">
        <v>325</v>
      </c>
      <c r="I34578" s="34">
        <v>235</v>
      </c>
      <c r="J34578" s="34">
        <v>320</v>
      </c>
      <c r="K34578" s="34">
        <v>276</v>
      </c>
      <c r="L34578" s="34">
        <v>493</v>
      </c>
      <c r="M34578" s="34">
        <v>251</v>
      </c>
      <c r="N34578" s="34">
        <v>295</v>
      </c>
      <c r="O34578" s="34">
        <v>212</v>
      </c>
      <c r="P34578" s="34">
        <v>330</v>
      </c>
      <c r="Q34578" s="34">
        <v>362</v>
      </c>
      <c r="R34578" s="34">
        <v>461</v>
      </c>
      <c r="S34578" s="34">
        <v>292</v>
      </c>
      <c r="T34578" s="34">
        <v>562</v>
      </c>
      <c r="U34578" s="34">
        <v>333</v>
      </c>
      <c r="V34578" s="34">
        <v>537</v>
      </c>
      <c r="W34578" s="34">
        <v>561</v>
      </c>
      <c r="X34578" s="34">
        <v>436</v>
      </c>
      <c r="Y34578" s="34">
        <v>379</v>
      </c>
      <c r="Z34578" s="34">
        <v>389</v>
      </c>
      <c r="AA34578" s="34">
        <v>309</v>
      </c>
      <c r="AB34578" s="34">
        <v>738</v>
      </c>
      <c r="AC34578" s="34">
        <v>416</v>
      </c>
    </row>
    <row r="34579" spans="1:29" x14ac:dyDescent="0.2">
      <c r="A34579" s="34" t="s">
        <v>95072</v>
      </c>
      <c r="B34579" s="34">
        <v>235</v>
      </c>
      <c r="C34579" s="34">
        <v>134</v>
      </c>
      <c r="D34579" s="34">
        <v>263</v>
      </c>
      <c r="E34579" s="34">
        <v>174</v>
      </c>
      <c r="F34579" s="34">
        <v>237</v>
      </c>
      <c r="G34579" s="34">
        <v>162</v>
      </c>
      <c r="H34579" s="34">
        <v>209</v>
      </c>
      <c r="I34579" s="34">
        <v>161</v>
      </c>
      <c r="J34579" s="34">
        <v>203</v>
      </c>
      <c r="K34579" s="34">
        <v>191</v>
      </c>
      <c r="L34579" s="34">
        <v>215</v>
      </c>
      <c r="M34579" s="34">
        <v>134</v>
      </c>
      <c r="N34579" s="34">
        <v>188</v>
      </c>
      <c r="O34579" s="34">
        <v>149</v>
      </c>
      <c r="P34579" s="34">
        <v>187</v>
      </c>
      <c r="Q34579" s="34">
        <v>249</v>
      </c>
      <c r="R34579" s="34">
        <v>295</v>
      </c>
      <c r="S34579" s="34">
        <v>208</v>
      </c>
      <c r="T34579" s="34">
        <v>253</v>
      </c>
      <c r="U34579" s="34">
        <v>154</v>
      </c>
      <c r="V34579" s="34">
        <v>281</v>
      </c>
      <c r="W34579" s="34">
        <v>267</v>
      </c>
      <c r="X34579" s="34">
        <v>279</v>
      </c>
      <c r="Y34579" s="34">
        <v>267</v>
      </c>
      <c r="Z34579" s="34">
        <v>263</v>
      </c>
      <c r="AA34579" s="34">
        <v>203</v>
      </c>
      <c r="AB34579" s="34">
        <v>295</v>
      </c>
      <c r="AC34579" s="34">
        <v>259</v>
      </c>
    </row>
    <row r="34580" spans="1:29" x14ac:dyDescent="0.2">
      <c r="A34580" s="34" t="s">
        <v>95073</v>
      </c>
      <c r="B34580" s="34">
        <v>542</v>
      </c>
      <c r="C34580" s="34">
        <v>333</v>
      </c>
      <c r="D34580" s="34">
        <v>465</v>
      </c>
      <c r="E34580" s="34">
        <v>345</v>
      </c>
      <c r="F34580" s="34">
        <v>516</v>
      </c>
      <c r="G34580" s="34">
        <v>287</v>
      </c>
      <c r="H34580" s="34">
        <v>475</v>
      </c>
      <c r="I34580" s="34">
        <v>301</v>
      </c>
      <c r="J34580" s="34">
        <v>448</v>
      </c>
      <c r="K34580" s="34">
        <v>338</v>
      </c>
      <c r="L34580" s="34">
        <v>547</v>
      </c>
      <c r="M34580" s="34">
        <v>314</v>
      </c>
      <c r="N34580" s="34">
        <v>401</v>
      </c>
      <c r="O34580" s="34">
        <v>309</v>
      </c>
      <c r="P34580" s="34">
        <v>451</v>
      </c>
      <c r="Q34580" s="34">
        <v>486</v>
      </c>
      <c r="R34580" s="34">
        <v>567</v>
      </c>
      <c r="S34580" s="34">
        <v>427</v>
      </c>
      <c r="T34580" s="34">
        <v>682</v>
      </c>
      <c r="U34580" s="34">
        <v>407</v>
      </c>
      <c r="V34580" s="34">
        <v>672</v>
      </c>
      <c r="W34580" s="34">
        <v>545</v>
      </c>
      <c r="X34580" s="34">
        <v>595</v>
      </c>
      <c r="Y34580" s="34">
        <v>441</v>
      </c>
      <c r="Z34580" s="34">
        <v>515</v>
      </c>
      <c r="AA34580" s="34">
        <v>420</v>
      </c>
      <c r="AB34580" s="34">
        <v>762</v>
      </c>
      <c r="AC34580" s="34">
        <v>585</v>
      </c>
    </row>
    <row r="34581" spans="1:29" x14ac:dyDescent="0.2">
      <c r="A34581" s="34" t="s">
        <v>95074</v>
      </c>
      <c r="B34581" s="34">
        <v>366</v>
      </c>
      <c r="C34581" s="34">
        <v>91</v>
      </c>
      <c r="D34581" s="34">
        <v>168</v>
      </c>
      <c r="E34581" s="34">
        <v>136</v>
      </c>
      <c r="F34581" s="34">
        <v>174</v>
      </c>
      <c r="G34581" s="34">
        <v>102</v>
      </c>
      <c r="H34581" s="34">
        <v>165</v>
      </c>
      <c r="I34581" s="34">
        <v>95</v>
      </c>
      <c r="J34581" s="34">
        <v>199</v>
      </c>
      <c r="K34581" s="34">
        <v>105</v>
      </c>
      <c r="L34581" s="34">
        <v>316</v>
      </c>
      <c r="M34581" s="34">
        <v>93</v>
      </c>
      <c r="N34581" s="34">
        <v>165</v>
      </c>
      <c r="O34581" s="34">
        <v>83</v>
      </c>
      <c r="P34581" s="34">
        <v>230</v>
      </c>
      <c r="Q34581" s="34">
        <v>187</v>
      </c>
      <c r="R34581" s="34">
        <v>294</v>
      </c>
      <c r="S34581" s="34">
        <v>143</v>
      </c>
      <c r="T34581" s="34">
        <v>347</v>
      </c>
      <c r="U34581" s="34">
        <v>158</v>
      </c>
      <c r="V34581" s="34">
        <v>329</v>
      </c>
      <c r="W34581" s="34">
        <v>328</v>
      </c>
      <c r="X34581" s="34">
        <v>209</v>
      </c>
      <c r="Y34581" s="34">
        <v>228</v>
      </c>
      <c r="Z34581" s="34">
        <v>205</v>
      </c>
      <c r="AA34581" s="34">
        <v>160</v>
      </c>
      <c r="AB34581" s="34">
        <v>456</v>
      </c>
      <c r="AC34581" s="34">
        <v>214</v>
      </c>
    </row>
    <row r="34582" spans="1:29" x14ac:dyDescent="0.2">
      <c r="A34582" s="34" t="s">
        <v>95075</v>
      </c>
      <c r="B34582" s="34">
        <v>271</v>
      </c>
      <c r="C34582" s="34">
        <v>151</v>
      </c>
      <c r="D34582" s="34">
        <v>175</v>
      </c>
      <c r="E34582" s="34">
        <v>164</v>
      </c>
      <c r="F34582" s="34">
        <v>177</v>
      </c>
      <c r="G34582" s="34">
        <v>147</v>
      </c>
      <c r="H34582" s="34">
        <v>168</v>
      </c>
      <c r="I34582" s="34">
        <v>149</v>
      </c>
      <c r="J34582" s="34">
        <v>172</v>
      </c>
      <c r="K34582" s="34">
        <v>164</v>
      </c>
      <c r="L34582" s="34">
        <v>218</v>
      </c>
      <c r="M34582" s="34">
        <v>158</v>
      </c>
      <c r="N34582" s="34">
        <v>159</v>
      </c>
      <c r="O34582" s="34">
        <v>139</v>
      </c>
      <c r="P34582" s="34">
        <v>152</v>
      </c>
      <c r="Q34582" s="34">
        <v>195</v>
      </c>
      <c r="R34582" s="34">
        <v>282</v>
      </c>
      <c r="S34582" s="34">
        <v>213</v>
      </c>
      <c r="T34582" s="34">
        <v>245</v>
      </c>
      <c r="U34582" s="34">
        <v>158</v>
      </c>
      <c r="V34582" s="34">
        <v>252</v>
      </c>
      <c r="W34582" s="34">
        <v>353</v>
      </c>
      <c r="X34582" s="34">
        <v>262</v>
      </c>
      <c r="Y34582" s="34">
        <v>233</v>
      </c>
      <c r="Z34582" s="34">
        <v>204</v>
      </c>
      <c r="AA34582" s="34">
        <v>226</v>
      </c>
      <c r="AB34582" s="34">
        <v>274</v>
      </c>
      <c r="AC34582" s="34">
        <v>279</v>
      </c>
    </row>
    <row r="34583" spans="1:29" x14ac:dyDescent="0.2">
      <c r="A34583" s="34" t="s">
        <v>95076</v>
      </c>
      <c r="B34583" s="34">
        <v>515</v>
      </c>
      <c r="C34583" s="34">
        <v>170</v>
      </c>
      <c r="D34583" s="34">
        <v>191</v>
      </c>
      <c r="E34583" s="34">
        <v>187</v>
      </c>
      <c r="F34583" s="34">
        <v>170</v>
      </c>
      <c r="G34583" s="34">
        <v>187</v>
      </c>
      <c r="H34583" s="34">
        <v>196</v>
      </c>
      <c r="I34583" s="34">
        <v>166</v>
      </c>
      <c r="J34583" s="34">
        <v>183</v>
      </c>
      <c r="K34583" s="34">
        <v>292</v>
      </c>
      <c r="L34583" s="34">
        <v>197</v>
      </c>
      <c r="M34583" s="34">
        <v>164</v>
      </c>
      <c r="N34583" s="34">
        <v>153</v>
      </c>
      <c r="O34583" s="34">
        <v>177</v>
      </c>
      <c r="P34583" s="34">
        <v>201</v>
      </c>
      <c r="Q34583" s="34">
        <v>280</v>
      </c>
      <c r="R34583" s="34">
        <v>309</v>
      </c>
      <c r="S34583" s="34">
        <v>241</v>
      </c>
      <c r="T34583" s="34">
        <v>282</v>
      </c>
      <c r="U34583" s="34">
        <v>154</v>
      </c>
      <c r="V34583" s="34">
        <v>268</v>
      </c>
      <c r="W34583" s="34">
        <v>286</v>
      </c>
      <c r="X34583" s="34">
        <v>221</v>
      </c>
      <c r="Y34583" s="34">
        <v>244</v>
      </c>
      <c r="Z34583" s="34">
        <v>209</v>
      </c>
      <c r="AA34583" s="34">
        <v>263</v>
      </c>
      <c r="AB34583" s="34">
        <v>291</v>
      </c>
      <c r="AC34583" s="34">
        <v>334</v>
      </c>
    </row>
    <row r="34584" spans="1:29" x14ac:dyDescent="0.2">
      <c r="A34584" s="34" t="s">
        <v>95077</v>
      </c>
      <c r="B34584" s="34">
        <v>208</v>
      </c>
      <c r="C34584" s="34">
        <v>120</v>
      </c>
      <c r="D34584" s="34">
        <v>159</v>
      </c>
      <c r="E34584" s="34">
        <v>126</v>
      </c>
      <c r="F34584" s="34">
        <v>171</v>
      </c>
      <c r="G34584" s="34">
        <v>108</v>
      </c>
      <c r="H34584" s="34">
        <v>156</v>
      </c>
      <c r="I34584" s="34">
        <v>93</v>
      </c>
      <c r="J34584" s="34">
        <v>154</v>
      </c>
      <c r="K34584" s="34">
        <v>108</v>
      </c>
      <c r="L34584" s="34">
        <v>151</v>
      </c>
      <c r="M34584" s="34">
        <v>104</v>
      </c>
      <c r="N34584" s="34">
        <v>152</v>
      </c>
      <c r="O34584" s="34">
        <v>72</v>
      </c>
      <c r="P34584" s="34">
        <v>143</v>
      </c>
      <c r="Q34584" s="34">
        <v>147</v>
      </c>
      <c r="R34584" s="34">
        <v>224</v>
      </c>
      <c r="S34584" s="34">
        <v>142</v>
      </c>
      <c r="T34584" s="34">
        <v>221</v>
      </c>
      <c r="U34584" s="34">
        <v>137</v>
      </c>
      <c r="V34584" s="34">
        <v>230</v>
      </c>
      <c r="W34584" s="34">
        <v>185</v>
      </c>
      <c r="X34584" s="34">
        <v>269</v>
      </c>
      <c r="Y34584" s="34">
        <v>137</v>
      </c>
      <c r="Z34584" s="34">
        <v>206</v>
      </c>
      <c r="AA34584" s="34">
        <v>150</v>
      </c>
      <c r="AB34584" s="34">
        <v>252</v>
      </c>
      <c r="AC34584" s="34">
        <v>217</v>
      </c>
    </row>
    <row r="34585" spans="1:29" x14ac:dyDescent="0.2">
      <c r="A34585" s="34" t="s">
        <v>95078</v>
      </c>
      <c r="B34585" s="34">
        <v>4017</v>
      </c>
      <c r="C34585" s="34">
        <v>1047</v>
      </c>
      <c r="D34585" s="34">
        <v>1482</v>
      </c>
      <c r="E34585" s="34">
        <v>1126</v>
      </c>
      <c r="F34585" s="34">
        <v>1823</v>
      </c>
      <c r="G34585" s="34">
        <v>1218</v>
      </c>
      <c r="H34585" s="34">
        <v>1656</v>
      </c>
      <c r="I34585" s="34">
        <v>1082</v>
      </c>
      <c r="J34585" s="34">
        <v>1949</v>
      </c>
      <c r="K34585" s="34">
        <v>1058</v>
      </c>
      <c r="L34585" s="34">
        <v>3146</v>
      </c>
      <c r="M34585" s="34">
        <v>1041</v>
      </c>
      <c r="N34585" s="34">
        <v>1536</v>
      </c>
      <c r="O34585" s="34">
        <v>1109</v>
      </c>
      <c r="P34585" s="34">
        <v>1871</v>
      </c>
      <c r="Q34585" s="34">
        <v>1952</v>
      </c>
      <c r="R34585" s="34">
        <v>2696</v>
      </c>
      <c r="S34585" s="34">
        <v>1315</v>
      </c>
      <c r="T34585" s="34">
        <v>3617</v>
      </c>
      <c r="U34585" s="34">
        <v>1550</v>
      </c>
      <c r="V34585" s="34">
        <v>3098</v>
      </c>
      <c r="W34585" s="34">
        <v>3121</v>
      </c>
      <c r="X34585" s="34">
        <v>2103</v>
      </c>
      <c r="Y34585" s="34">
        <v>2137</v>
      </c>
      <c r="Z34585" s="34">
        <v>1747</v>
      </c>
      <c r="AA34585" s="34">
        <v>1416</v>
      </c>
      <c r="AB34585" s="34">
        <v>3831</v>
      </c>
      <c r="AC34585" s="34">
        <v>2040</v>
      </c>
    </row>
    <row r="34586" spans="1:29" x14ac:dyDescent="0.2">
      <c r="A34586" s="34" t="s">
        <v>95079</v>
      </c>
      <c r="B34586" s="34">
        <v>383</v>
      </c>
      <c r="C34586" s="34">
        <v>134</v>
      </c>
      <c r="D34586" s="34">
        <v>167</v>
      </c>
      <c r="E34586" s="34">
        <v>103</v>
      </c>
      <c r="F34586" s="34">
        <v>180</v>
      </c>
      <c r="G34586" s="34">
        <v>124</v>
      </c>
      <c r="H34586" s="34">
        <v>141</v>
      </c>
      <c r="I34586" s="34">
        <v>119</v>
      </c>
      <c r="J34586" s="34">
        <v>153</v>
      </c>
      <c r="K34586" s="34">
        <v>102</v>
      </c>
      <c r="L34586" s="34">
        <v>245</v>
      </c>
      <c r="M34586" s="34">
        <v>110</v>
      </c>
      <c r="N34586" s="34">
        <v>135</v>
      </c>
      <c r="O34586" s="34">
        <v>122</v>
      </c>
      <c r="P34586" s="34">
        <v>137</v>
      </c>
      <c r="Q34586" s="34">
        <v>196</v>
      </c>
      <c r="R34586" s="34">
        <v>195</v>
      </c>
      <c r="S34586" s="34">
        <v>168</v>
      </c>
      <c r="T34586" s="34">
        <v>241</v>
      </c>
      <c r="U34586" s="34">
        <v>130</v>
      </c>
      <c r="V34586" s="34">
        <v>288</v>
      </c>
      <c r="W34586" s="34">
        <v>284</v>
      </c>
      <c r="X34586" s="34">
        <v>262</v>
      </c>
      <c r="Y34586" s="34">
        <v>225</v>
      </c>
      <c r="Z34586" s="34">
        <v>165</v>
      </c>
      <c r="AA34586" s="34">
        <v>182</v>
      </c>
      <c r="AB34586" s="34">
        <v>345</v>
      </c>
      <c r="AC34586" s="34">
        <v>160</v>
      </c>
    </row>
    <row r="34587" spans="1:29" x14ac:dyDescent="0.2">
      <c r="A34587" s="34" t="s">
        <v>95080</v>
      </c>
      <c r="B34587" s="34">
        <v>431</v>
      </c>
      <c r="C34587" s="34">
        <v>201</v>
      </c>
      <c r="D34587" s="34">
        <v>167</v>
      </c>
      <c r="E34587" s="34">
        <v>186</v>
      </c>
      <c r="F34587" s="34">
        <v>201</v>
      </c>
      <c r="G34587" s="34">
        <v>140</v>
      </c>
      <c r="H34587" s="34">
        <v>190</v>
      </c>
      <c r="I34587" s="34">
        <v>138</v>
      </c>
      <c r="J34587" s="34">
        <v>215</v>
      </c>
      <c r="K34587" s="34">
        <v>169</v>
      </c>
      <c r="L34587" s="34">
        <v>276</v>
      </c>
      <c r="M34587" s="34">
        <v>152</v>
      </c>
      <c r="N34587" s="34">
        <v>181</v>
      </c>
      <c r="O34587" s="34">
        <v>150</v>
      </c>
      <c r="P34587" s="34">
        <v>207</v>
      </c>
      <c r="Q34587" s="34">
        <v>236</v>
      </c>
      <c r="R34587" s="34">
        <v>289</v>
      </c>
      <c r="S34587" s="34">
        <v>212</v>
      </c>
      <c r="T34587" s="34">
        <v>407</v>
      </c>
      <c r="U34587" s="34">
        <v>167</v>
      </c>
      <c r="V34587" s="34">
        <v>334</v>
      </c>
      <c r="W34587" s="34">
        <v>389</v>
      </c>
      <c r="X34587" s="34">
        <v>246</v>
      </c>
      <c r="Y34587" s="34">
        <v>220</v>
      </c>
      <c r="Z34587" s="34">
        <v>214</v>
      </c>
      <c r="AA34587" s="34">
        <v>209</v>
      </c>
      <c r="AB34587" s="34">
        <v>387</v>
      </c>
      <c r="AC34587" s="34">
        <v>300</v>
      </c>
    </row>
    <row r="34588" spans="1:29" x14ac:dyDescent="0.2">
      <c r="A34588" s="34" t="s">
        <v>95081</v>
      </c>
      <c r="B34588" s="34">
        <v>510</v>
      </c>
      <c r="C34588" s="34">
        <v>203</v>
      </c>
      <c r="D34588" s="34">
        <v>267</v>
      </c>
      <c r="E34588" s="34">
        <v>254</v>
      </c>
      <c r="F34588" s="34">
        <v>298</v>
      </c>
      <c r="G34588" s="34">
        <v>245</v>
      </c>
      <c r="H34588" s="34">
        <v>340</v>
      </c>
      <c r="I34588" s="34">
        <v>192</v>
      </c>
      <c r="J34588" s="34">
        <v>322</v>
      </c>
      <c r="K34588" s="34">
        <v>211</v>
      </c>
      <c r="L34588" s="34">
        <v>509</v>
      </c>
      <c r="M34588" s="34">
        <v>237</v>
      </c>
      <c r="N34588" s="34">
        <v>272</v>
      </c>
      <c r="O34588" s="34">
        <v>234</v>
      </c>
      <c r="P34588" s="34">
        <v>324</v>
      </c>
      <c r="Q34588" s="34">
        <v>340</v>
      </c>
      <c r="R34588" s="34">
        <v>447</v>
      </c>
      <c r="S34588" s="34">
        <v>305</v>
      </c>
      <c r="T34588" s="34">
        <v>573</v>
      </c>
      <c r="U34588" s="34">
        <v>302</v>
      </c>
      <c r="V34588" s="34">
        <v>476</v>
      </c>
      <c r="W34588" s="34">
        <v>662</v>
      </c>
      <c r="X34588" s="34">
        <v>351</v>
      </c>
      <c r="Y34588" s="34">
        <v>430</v>
      </c>
      <c r="Z34588" s="34">
        <v>253</v>
      </c>
      <c r="AA34588" s="34">
        <v>345</v>
      </c>
      <c r="AB34588" s="34">
        <v>554</v>
      </c>
      <c r="AC34588" s="34">
        <v>460</v>
      </c>
    </row>
    <row r="34589" spans="1:29" x14ac:dyDescent="0.2">
      <c r="A34589" s="34" t="s">
        <v>95082</v>
      </c>
      <c r="B34589" s="34">
        <v>267</v>
      </c>
      <c r="C34589" s="34">
        <v>222</v>
      </c>
      <c r="D34589" s="34">
        <v>235</v>
      </c>
      <c r="E34589" s="34">
        <v>216</v>
      </c>
      <c r="F34589" s="34">
        <v>224</v>
      </c>
      <c r="G34589" s="34">
        <v>206</v>
      </c>
      <c r="H34589" s="34">
        <v>198</v>
      </c>
      <c r="I34589" s="34">
        <v>170</v>
      </c>
      <c r="J34589" s="34">
        <v>224</v>
      </c>
      <c r="K34589" s="34">
        <v>302</v>
      </c>
      <c r="L34589" s="34">
        <v>205</v>
      </c>
      <c r="M34589" s="34">
        <v>182</v>
      </c>
      <c r="N34589" s="34">
        <v>194</v>
      </c>
      <c r="O34589" s="34">
        <v>210</v>
      </c>
      <c r="P34589" s="34">
        <v>241</v>
      </c>
      <c r="Q34589" s="34">
        <v>313</v>
      </c>
      <c r="R34589" s="34">
        <v>326</v>
      </c>
      <c r="S34589" s="34">
        <v>278</v>
      </c>
      <c r="T34589" s="34">
        <v>275</v>
      </c>
      <c r="U34589" s="34">
        <v>203</v>
      </c>
      <c r="V34589" s="34">
        <v>316</v>
      </c>
      <c r="W34589" s="34">
        <v>302</v>
      </c>
      <c r="X34589" s="34">
        <v>289</v>
      </c>
      <c r="Y34589" s="34">
        <v>243</v>
      </c>
      <c r="Z34589" s="34">
        <v>281</v>
      </c>
      <c r="AA34589" s="34">
        <v>341</v>
      </c>
      <c r="AB34589" s="34">
        <v>297</v>
      </c>
      <c r="AC34589" s="34">
        <v>349</v>
      </c>
    </row>
    <row r="34590" spans="1:29" x14ac:dyDescent="0.2">
      <c r="A34590" s="34" t="s">
        <v>95083</v>
      </c>
      <c r="B34590" s="34">
        <v>276</v>
      </c>
      <c r="C34590" s="34">
        <v>147</v>
      </c>
      <c r="D34590" s="34">
        <v>241</v>
      </c>
      <c r="E34590" s="34">
        <v>162</v>
      </c>
      <c r="F34590" s="34">
        <v>221</v>
      </c>
      <c r="G34590" s="34">
        <v>129</v>
      </c>
      <c r="H34590" s="34">
        <v>159</v>
      </c>
      <c r="I34590" s="34">
        <v>196</v>
      </c>
      <c r="J34590" s="34">
        <v>193</v>
      </c>
      <c r="K34590" s="34">
        <v>178</v>
      </c>
      <c r="L34590" s="34">
        <v>190</v>
      </c>
      <c r="M34590" s="34">
        <v>123</v>
      </c>
      <c r="N34590" s="34">
        <v>171</v>
      </c>
      <c r="O34590" s="34">
        <v>125</v>
      </c>
      <c r="P34590" s="34">
        <v>198</v>
      </c>
      <c r="Q34590" s="34">
        <v>172</v>
      </c>
      <c r="R34590" s="34">
        <v>258</v>
      </c>
      <c r="S34590" s="34">
        <v>195</v>
      </c>
      <c r="T34590" s="34">
        <v>204</v>
      </c>
      <c r="U34590" s="34">
        <v>179</v>
      </c>
      <c r="V34590" s="34">
        <v>269</v>
      </c>
      <c r="W34590" s="34">
        <v>171</v>
      </c>
      <c r="X34590" s="34">
        <v>295</v>
      </c>
      <c r="Y34590" s="34">
        <v>212</v>
      </c>
      <c r="Z34590" s="34">
        <v>207</v>
      </c>
      <c r="AA34590" s="34">
        <v>235</v>
      </c>
      <c r="AB34590" s="34">
        <v>324</v>
      </c>
      <c r="AC34590" s="34">
        <v>272</v>
      </c>
    </row>
    <row r="34591" spans="1:29" x14ac:dyDescent="0.2">
      <c r="A34591" s="34" t="s">
        <v>95084</v>
      </c>
      <c r="B34591" s="34">
        <v>216</v>
      </c>
      <c r="C34591" s="34">
        <v>54</v>
      </c>
      <c r="D34591" s="34">
        <v>88</v>
      </c>
      <c r="E34591" s="34">
        <v>71</v>
      </c>
      <c r="F34591" s="34">
        <v>123</v>
      </c>
      <c r="G34591" s="34">
        <v>41</v>
      </c>
      <c r="H34591" s="34">
        <v>137</v>
      </c>
      <c r="I34591" s="34">
        <v>52</v>
      </c>
      <c r="J34591" s="34">
        <v>118</v>
      </c>
      <c r="K34591" s="34">
        <v>68</v>
      </c>
      <c r="L34591" s="34">
        <v>88</v>
      </c>
      <c r="M34591" s="34">
        <v>43</v>
      </c>
      <c r="N34591" s="34">
        <v>88</v>
      </c>
      <c r="O34591" s="34">
        <v>78</v>
      </c>
      <c r="P34591" s="34">
        <v>96</v>
      </c>
      <c r="Q34591" s="34">
        <v>96</v>
      </c>
      <c r="R34591" s="34">
        <v>115</v>
      </c>
      <c r="S34591" s="34">
        <v>76</v>
      </c>
      <c r="T34591" s="34">
        <v>164</v>
      </c>
      <c r="U34591" s="34">
        <v>63</v>
      </c>
      <c r="V34591" s="34">
        <v>148</v>
      </c>
      <c r="W34591" s="34">
        <v>102</v>
      </c>
      <c r="X34591" s="34">
        <v>119</v>
      </c>
      <c r="Y34591" s="34">
        <v>123</v>
      </c>
      <c r="Z34591" s="34">
        <v>144</v>
      </c>
      <c r="AA34591" s="34">
        <v>64</v>
      </c>
      <c r="AB34591" s="34">
        <v>192</v>
      </c>
      <c r="AC34591" s="34">
        <v>123</v>
      </c>
    </row>
    <row r="34592" spans="1:29" x14ac:dyDescent="0.2">
      <c r="A34592" s="34" t="s">
        <v>95085</v>
      </c>
      <c r="B34592" s="34">
        <v>406</v>
      </c>
      <c r="C34592" s="34">
        <v>170</v>
      </c>
      <c r="D34592" s="34">
        <v>211</v>
      </c>
      <c r="E34592" s="34">
        <v>179</v>
      </c>
      <c r="F34592" s="34">
        <v>195</v>
      </c>
      <c r="G34592" s="34">
        <v>215</v>
      </c>
      <c r="H34592" s="34">
        <v>222</v>
      </c>
      <c r="I34592" s="34">
        <v>168</v>
      </c>
      <c r="J34592" s="34">
        <v>204</v>
      </c>
      <c r="K34592" s="34">
        <v>179</v>
      </c>
      <c r="L34592" s="34">
        <v>280</v>
      </c>
      <c r="M34592" s="34">
        <v>153</v>
      </c>
      <c r="N34592" s="34">
        <v>183</v>
      </c>
      <c r="O34592" s="34">
        <v>160</v>
      </c>
      <c r="P34592" s="34">
        <v>235</v>
      </c>
      <c r="Q34592" s="34">
        <v>239</v>
      </c>
      <c r="R34592" s="34">
        <v>270</v>
      </c>
      <c r="S34592" s="34">
        <v>225</v>
      </c>
      <c r="T34592" s="34">
        <v>319</v>
      </c>
      <c r="U34592" s="34">
        <v>218</v>
      </c>
      <c r="V34592" s="34">
        <v>324</v>
      </c>
      <c r="W34592" s="34">
        <v>359</v>
      </c>
      <c r="X34592" s="34">
        <v>276</v>
      </c>
      <c r="Y34592" s="34">
        <v>230</v>
      </c>
      <c r="Z34592" s="34">
        <v>241</v>
      </c>
      <c r="AA34592" s="34">
        <v>201</v>
      </c>
      <c r="AB34592" s="34">
        <v>341</v>
      </c>
      <c r="AC34592" s="34">
        <v>262</v>
      </c>
    </row>
    <row r="34593" spans="1:29" x14ac:dyDescent="0.2">
      <c r="A34593" s="34" t="s">
        <v>95086</v>
      </c>
      <c r="B34593" s="34">
        <v>749</v>
      </c>
      <c r="C34593" s="34">
        <v>578</v>
      </c>
      <c r="D34593" s="34">
        <v>835</v>
      </c>
      <c r="E34593" s="34">
        <v>735</v>
      </c>
      <c r="F34593" s="34">
        <v>818</v>
      </c>
      <c r="G34593" s="34">
        <v>595</v>
      </c>
      <c r="H34593" s="34">
        <v>783</v>
      </c>
      <c r="I34593" s="34">
        <v>604</v>
      </c>
      <c r="J34593" s="34">
        <v>823</v>
      </c>
      <c r="K34593" s="34">
        <v>708</v>
      </c>
      <c r="L34593" s="34">
        <v>1028</v>
      </c>
      <c r="M34593" s="34">
        <v>548</v>
      </c>
      <c r="N34593" s="34">
        <v>683</v>
      </c>
      <c r="O34593" s="34">
        <v>571</v>
      </c>
      <c r="P34593" s="34">
        <v>837</v>
      </c>
      <c r="Q34593" s="34">
        <v>831</v>
      </c>
      <c r="R34593" s="34">
        <v>1057</v>
      </c>
      <c r="S34593" s="34">
        <v>821</v>
      </c>
      <c r="T34593" s="34">
        <v>1319</v>
      </c>
      <c r="U34593" s="34">
        <v>724</v>
      </c>
      <c r="V34593" s="34">
        <v>1214</v>
      </c>
      <c r="W34593" s="34">
        <v>1148</v>
      </c>
      <c r="X34593" s="34">
        <v>1030</v>
      </c>
      <c r="Y34593" s="34">
        <v>789</v>
      </c>
      <c r="Z34593" s="34">
        <v>931</v>
      </c>
      <c r="AA34593" s="34">
        <v>763</v>
      </c>
      <c r="AB34593" s="34">
        <v>1287</v>
      </c>
      <c r="AC34593" s="34">
        <v>1009</v>
      </c>
    </row>
    <row r="34594" spans="1:29" x14ac:dyDescent="0.2">
      <c r="A34594" s="34" t="s">
        <v>95087</v>
      </c>
      <c r="B34594" s="34">
        <v>101</v>
      </c>
      <c r="C34594" s="34">
        <v>82</v>
      </c>
      <c r="D34594" s="34">
        <v>92</v>
      </c>
      <c r="E34594" s="34">
        <v>86</v>
      </c>
      <c r="F34594" s="34">
        <v>110</v>
      </c>
      <c r="G34594" s="34">
        <v>104</v>
      </c>
      <c r="H34594" s="34">
        <v>85</v>
      </c>
      <c r="I34594" s="34">
        <v>76</v>
      </c>
      <c r="J34594" s="34">
        <v>114</v>
      </c>
      <c r="K34594" s="34">
        <v>70</v>
      </c>
      <c r="L34594" s="34">
        <v>140</v>
      </c>
      <c r="M34594" s="34">
        <v>60</v>
      </c>
      <c r="N34594" s="34">
        <v>101</v>
      </c>
      <c r="O34594" s="34">
        <v>50</v>
      </c>
      <c r="P34594" s="34">
        <v>110</v>
      </c>
      <c r="Q34594" s="34">
        <v>110</v>
      </c>
      <c r="R34594" s="34">
        <v>144</v>
      </c>
      <c r="S34594" s="34">
        <v>116</v>
      </c>
      <c r="T34594" s="34">
        <v>171</v>
      </c>
      <c r="U34594" s="34">
        <v>96</v>
      </c>
      <c r="V34594" s="34">
        <v>145</v>
      </c>
      <c r="W34594" s="34">
        <v>171</v>
      </c>
      <c r="X34594" s="34">
        <v>149</v>
      </c>
      <c r="Y34594" s="34">
        <v>93</v>
      </c>
      <c r="Z34594" s="34">
        <v>121</v>
      </c>
      <c r="AA34594" s="34">
        <v>104</v>
      </c>
      <c r="AB34594" s="34">
        <v>175</v>
      </c>
      <c r="AC34594" s="34">
        <v>135</v>
      </c>
    </row>
    <row r="34595" spans="1:29" x14ac:dyDescent="0.2">
      <c r="A34595" s="34" t="s">
        <v>95088</v>
      </c>
      <c r="B34595" s="34">
        <v>411</v>
      </c>
      <c r="C34595" s="34">
        <v>136</v>
      </c>
      <c r="D34595" s="34">
        <v>189</v>
      </c>
      <c r="E34595" s="34">
        <v>155</v>
      </c>
      <c r="F34595" s="34">
        <v>208</v>
      </c>
      <c r="G34595" s="34">
        <v>124</v>
      </c>
      <c r="H34595" s="34">
        <v>180</v>
      </c>
      <c r="I34595" s="34">
        <v>161</v>
      </c>
      <c r="J34595" s="34">
        <v>227</v>
      </c>
      <c r="K34595" s="34">
        <v>192</v>
      </c>
      <c r="L34595" s="34">
        <v>260</v>
      </c>
      <c r="M34595" s="34">
        <v>151</v>
      </c>
      <c r="N34595" s="34">
        <v>180</v>
      </c>
      <c r="O34595" s="34">
        <v>139</v>
      </c>
      <c r="P34595" s="34">
        <v>191</v>
      </c>
      <c r="Q34595" s="34">
        <v>168</v>
      </c>
      <c r="R34595" s="34">
        <v>289</v>
      </c>
      <c r="S34595" s="34">
        <v>224</v>
      </c>
      <c r="T34595" s="34">
        <v>278</v>
      </c>
      <c r="U34595" s="34">
        <v>188</v>
      </c>
      <c r="V34595" s="34">
        <v>301</v>
      </c>
      <c r="W34595" s="34">
        <v>300</v>
      </c>
      <c r="X34595" s="34">
        <v>234</v>
      </c>
      <c r="Y34595" s="34">
        <v>235</v>
      </c>
      <c r="Z34595" s="34">
        <v>187</v>
      </c>
      <c r="AA34595" s="34">
        <v>198</v>
      </c>
      <c r="AB34595" s="34">
        <v>352</v>
      </c>
      <c r="AC34595" s="34">
        <v>239</v>
      </c>
    </row>
    <row r="34596" spans="1:29" x14ac:dyDescent="0.2">
      <c r="A34596" s="34" t="s">
        <v>95089</v>
      </c>
      <c r="B34596" s="34">
        <v>502</v>
      </c>
      <c r="C34596" s="34">
        <v>248</v>
      </c>
      <c r="D34596" s="34">
        <v>259</v>
      </c>
      <c r="E34596" s="34">
        <v>322</v>
      </c>
      <c r="F34596" s="34">
        <v>307</v>
      </c>
      <c r="G34596" s="34">
        <v>307</v>
      </c>
      <c r="H34596" s="34">
        <v>301</v>
      </c>
      <c r="I34596" s="34">
        <v>297</v>
      </c>
      <c r="J34596" s="34">
        <v>302</v>
      </c>
      <c r="K34596" s="34">
        <v>274</v>
      </c>
      <c r="L34596" s="34">
        <v>351</v>
      </c>
      <c r="M34596" s="34">
        <v>254</v>
      </c>
      <c r="N34596" s="34">
        <v>258</v>
      </c>
      <c r="O34596" s="34">
        <v>354</v>
      </c>
      <c r="P34596" s="34">
        <v>276</v>
      </c>
      <c r="Q34596" s="34">
        <v>423</v>
      </c>
      <c r="R34596" s="34">
        <v>392</v>
      </c>
      <c r="S34596" s="34">
        <v>391</v>
      </c>
      <c r="T34596" s="34">
        <v>453</v>
      </c>
      <c r="U34596" s="34">
        <v>365</v>
      </c>
      <c r="V34596" s="34">
        <v>423</v>
      </c>
      <c r="W34596" s="34">
        <v>534</v>
      </c>
      <c r="X34596" s="34">
        <v>367</v>
      </c>
      <c r="Y34596" s="34">
        <v>377</v>
      </c>
      <c r="Z34596" s="34">
        <v>302</v>
      </c>
      <c r="AA34596" s="34">
        <v>382</v>
      </c>
      <c r="AB34596" s="34">
        <v>573</v>
      </c>
      <c r="AC34596" s="34">
        <v>444</v>
      </c>
    </row>
    <row r="34597" spans="1:29" x14ac:dyDescent="0.2">
      <c r="A34597" s="34" t="s">
        <v>95090</v>
      </c>
      <c r="B34597" s="34">
        <v>317</v>
      </c>
      <c r="C34597" s="34">
        <v>162</v>
      </c>
      <c r="D34597" s="34">
        <v>211</v>
      </c>
      <c r="E34597" s="34">
        <v>154</v>
      </c>
      <c r="F34597" s="34">
        <v>189</v>
      </c>
      <c r="G34597" s="34">
        <v>182</v>
      </c>
      <c r="H34597" s="34">
        <v>218</v>
      </c>
      <c r="I34597" s="34">
        <v>181</v>
      </c>
      <c r="J34597" s="34">
        <v>219</v>
      </c>
      <c r="K34597" s="34">
        <v>166</v>
      </c>
      <c r="L34597" s="34">
        <v>228</v>
      </c>
      <c r="M34597" s="34">
        <v>152</v>
      </c>
      <c r="N34597" s="34">
        <v>198</v>
      </c>
      <c r="O34597" s="34">
        <v>116</v>
      </c>
      <c r="P34597" s="34">
        <v>195</v>
      </c>
      <c r="Q34597" s="34">
        <v>213</v>
      </c>
      <c r="R34597" s="34">
        <v>234</v>
      </c>
      <c r="S34597" s="34">
        <v>212</v>
      </c>
      <c r="T34597" s="34">
        <v>253</v>
      </c>
      <c r="U34597" s="34">
        <v>192</v>
      </c>
      <c r="V34597" s="34">
        <v>318</v>
      </c>
      <c r="W34597" s="34">
        <v>317</v>
      </c>
      <c r="X34597" s="34">
        <v>248</v>
      </c>
      <c r="Y34597" s="34">
        <v>218</v>
      </c>
      <c r="Z34597" s="34">
        <v>204</v>
      </c>
      <c r="AA34597" s="34">
        <v>215</v>
      </c>
      <c r="AB34597" s="34">
        <v>325</v>
      </c>
      <c r="AC34597" s="34">
        <v>321</v>
      </c>
    </row>
    <row r="34598" spans="1:29" x14ac:dyDescent="0.2">
      <c r="A34598" s="34" t="s">
        <v>95091</v>
      </c>
      <c r="B34598" s="34">
        <v>520</v>
      </c>
      <c r="C34598" s="34">
        <v>404</v>
      </c>
      <c r="D34598" s="34">
        <v>361</v>
      </c>
      <c r="E34598" s="34">
        <v>380</v>
      </c>
      <c r="F34598" s="34">
        <v>464</v>
      </c>
      <c r="G34598" s="34">
        <v>392</v>
      </c>
      <c r="H34598" s="34">
        <v>457</v>
      </c>
      <c r="I34598" s="34">
        <v>370</v>
      </c>
      <c r="J34598" s="34">
        <v>439</v>
      </c>
      <c r="K34598" s="34">
        <v>440</v>
      </c>
      <c r="L34598" s="34">
        <v>563</v>
      </c>
      <c r="M34598" s="34">
        <v>400</v>
      </c>
      <c r="N34598" s="34">
        <v>406</v>
      </c>
      <c r="O34598" s="34">
        <v>365</v>
      </c>
      <c r="P34598" s="34">
        <v>476</v>
      </c>
      <c r="Q34598" s="34">
        <v>581</v>
      </c>
      <c r="R34598" s="34">
        <v>618</v>
      </c>
      <c r="S34598" s="34">
        <v>490</v>
      </c>
      <c r="T34598" s="34">
        <v>668</v>
      </c>
      <c r="U34598" s="34">
        <v>456</v>
      </c>
      <c r="V34598" s="34">
        <v>578</v>
      </c>
      <c r="W34598" s="34">
        <v>792</v>
      </c>
      <c r="X34598" s="34">
        <v>542</v>
      </c>
      <c r="Y34598" s="34">
        <v>595</v>
      </c>
      <c r="Z34598" s="34">
        <v>504</v>
      </c>
      <c r="AA34598" s="34">
        <v>543</v>
      </c>
      <c r="AB34598" s="34">
        <v>706</v>
      </c>
      <c r="AC34598" s="34">
        <v>656</v>
      </c>
    </row>
    <row r="34599" spans="1:29" x14ac:dyDescent="0.2">
      <c r="A34599" s="34" t="s">
        <v>95092</v>
      </c>
      <c r="B34599" s="34">
        <v>713</v>
      </c>
      <c r="C34599" s="34">
        <v>219</v>
      </c>
      <c r="D34599" s="34">
        <v>415</v>
      </c>
      <c r="E34599" s="34">
        <v>226</v>
      </c>
      <c r="F34599" s="34">
        <v>438</v>
      </c>
      <c r="G34599" s="34">
        <v>215</v>
      </c>
      <c r="H34599" s="34">
        <v>438</v>
      </c>
      <c r="I34599" s="34">
        <v>223</v>
      </c>
      <c r="J34599" s="34">
        <v>469</v>
      </c>
      <c r="K34599" s="34">
        <v>243</v>
      </c>
      <c r="L34599" s="34">
        <v>627</v>
      </c>
      <c r="M34599" s="34">
        <v>243</v>
      </c>
      <c r="N34599" s="34">
        <v>366</v>
      </c>
      <c r="O34599" s="34">
        <v>226</v>
      </c>
      <c r="P34599" s="34">
        <v>458</v>
      </c>
      <c r="Q34599" s="34">
        <v>376</v>
      </c>
      <c r="R34599" s="34">
        <v>662</v>
      </c>
      <c r="S34599" s="34">
        <v>293</v>
      </c>
      <c r="T34599" s="34">
        <v>827</v>
      </c>
      <c r="U34599" s="34">
        <v>305</v>
      </c>
      <c r="V34599" s="34">
        <v>744</v>
      </c>
      <c r="W34599" s="34">
        <v>680</v>
      </c>
      <c r="X34599" s="34">
        <v>522</v>
      </c>
      <c r="Y34599" s="34">
        <v>413</v>
      </c>
      <c r="Z34599" s="34">
        <v>411</v>
      </c>
      <c r="AA34599" s="34">
        <v>332</v>
      </c>
      <c r="AB34599" s="34">
        <v>795</v>
      </c>
      <c r="AC34599" s="34">
        <v>483</v>
      </c>
    </row>
    <row r="34600" spans="1:29" x14ac:dyDescent="0.2">
      <c r="A34600" s="34" t="s">
        <v>95093</v>
      </c>
      <c r="B34600" s="34">
        <v>615</v>
      </c>
      <c r="C34600" s="34">
        <v>598</v>
      </c>
      <c r="D34600" s="34">
        <v>929</v>
      </c>
      <c r="E34600" s="34">
        <v>679</v>
      </c>
      <c r="F34600" s="34">
        <v>888</v>
      </c>
      <c r="G34600" s="34">
        <v>661</v>
      </c>
      <c r="H34600" s="34">
        <v>810</v>
      </c>
      <c r="I34600" s="34">
        <v>556</v>
      </c>
      <c r="J34600" s="34">
        <v>736</v>
      </c>
      <c r="K34600" s="34">
        <v>643</v>
      </c>
      <c r="L34600" s="34">
        <v>883</v>
      </c>
      <c r="M34600" s="34">
        <v>548</v>
      </c>
      <c r="N34600" s="34">
        <v>848</v>
      </c>
      <c r="O34600" s="34">
        <v>611</v>
      </c>
      <c r="P34600" s="34">
        <v>848</v>
      </c>
      <c r="Q34600" s="34">
        <v>768</v>
      </c>
      <c r="R34600" s="34">
        <v>1176</v>
      </c>
      <c r="S34600" s="34">
        <v>812</v>
      </c>
      <c r="T34600" s="34">
        <v>1119</v>
      </c>
      <c r="U34600" s="34">
        <v>656</v>
      </c>
      <c r="V34600" s="34">
        <v>1140</v>
      </c>
      <c r="W34600" s="34">
        <v>971</v>
      </c>
      <c r="X34600" s="34">
        <v>1318</v>
      </c>
      <c r="Y34600" s="34">
        <v>815</v>
      </c>
      <c r="Z34600" s="34">
        <v>1132</v>
      </c>
      <c r="AA34600" s="34">
        <v>826</v>
      </c>
      <c r="AB34600" s="34">
        <v>1271</v>
      </c>
      <c r="AC34600" s="34">
        <v>1080</v>
      </c>
    </row>
    <row r="34601" spans="1:29" x14ac:dyDescent="0.2">
      <c r="A34601" s="34" t="s">
        <v>95094</v>
      </c>
      <c r="B34601" s="34">
        <v>478</v>
      </c>
      <c r="C34601" s="34">
        <v>203</v>
      </c>
      <c r="D34601" s="34">
        <v>336</v>
      </c>
      <c r="E34601" s="34">
        <v>230</v>
      </c>
      <c r="F34601" s="34">
        <v>360</v>
      </c>
      <c r="G34601" s="34">
        <v>209</v>
      </c>
      <c r="H34601" s="34">
        <v>351</v>
      </c>
      <c r="I34601" s="34">
        <v>249</v>
      </c>
      <c r="J34601" s="34">
        <v>362</v>
      </c>
      <c r="K34601" s="34">
        <v>290</v>
      </c>
      <c r="L34601" s="34">
        <v>447</v>
      </c>
      <c r="M34601" s="34">
        <v>199</v>
      </c>
      <c r="N34601" s="34">
        <v>290</v>
      </c>
      <c r="O34601" s="34">
        <v>223</v>
      </c>
      <c r="P34601" s="34">
        <v>369</v>
      </c>
      <c r="Q34601" s="34">
        <v>320</v>
      </c>
      <c r="R34601" s="34">
        <v>540</v>
      </c>
      <c r="S34601" s="34">
        <v>286</v>
      </c>
      <c r="T34601" s="34">
        <v>532</v>
      </c>
      <c r="U34601" s="34">
        <v>258</v>
      </c>
      <c r="V34601" s="34">
        <v>526</v>
      </c>
      <c r="W34601" s="34">
        <v>506</v>
      </c>
      <c r="X34601" s="34">
        <v>423</v>
      </c>
      <c r="Y34601" s="34">
        <v>381</v>
      </c>
      <c r="Z34601" s="34">
        <v>409</v>
      </c>
      <c r="AA34601" s="34">
        <v>293</v>
      </c>
      <c r="AB34601" s="34">
        <v>609</v>
      </c>
      <c r="AC34601" s="34">
        <v>441</v>
      </c>
    </row>
    <row r="34602" spans="1:29" x14ac:dyDescent="0.2">
      <c r="A34602" s="34" t="s">
        <v>95095</v>
      </c>
      <c r="B34602" s="34">
        <v>277</v>
      </c>
      <c r="C34602" s="34">
        <v>110</v>
      </c>
      <c r="D34602" s="34">
        <v>190</v>
      </c>
      <c r="E34602" s="34">
        <v>150</v>
      </c>
      <c r="F34602" s="34">
        <v>210</v>
      </c>
      <c r="G34602" s="34">
        <v>132</v>
      </c>
      <c r="H34602" s="34">
        <v>200</v>
      </c>
      <c r="I34602" s="34">
        <v>120</v>
      </c>
      <c r="J34602" s="34">
        <v>222</v>
      </c>
      <c r="K34602" s="34">
        <v>137</v>
      </c>
      <c r="L34602" s="34">
        <v>255</v>
      </c>
      <c r="M34602" s="34">
        <v>97</v>
      </c>
      <c r="N34602" s="34">
        <v>180</v>
      </c>
      <c r="O34602" s="34">
        <v>124</v>
      </c>
      <c r="P34602" s="34">
        <v>184</v>
      </c>
      <c r="Q34602" s="34">
        <v>186</v>
      </c>
      <c r="R34602" s="34">
        <v>301</v>
      </c>
      <c r="S34602" s="34">
        <v>180</v>
      </c>
      <c r="T34602" s="34">
        <v>284</v>
      </c>
      <c r="U34602" s="34">
        <v>152</v>
      </c>
      <c r="V34602" s="34">
        <v>285</v>
      </c>
      <c r="W34602" s="34">
        <v>303</v>
      </c>
      <c r="X34602" s="34">
        <v>248</v>
      </c>
      <c r="Y34602" s="34">
        <v>196</v>
      </c>
      <c r="Z34602" s="34">
        <v>239</v>
      </c>
      <c r="AA34602" s="34">
        <v>173</v>
      </c>
      <c r="AB34602" s="34">
        <v>312</v>
      </c>
      <c r="AC34602" s="34">
        <v>251</v>
      </c>
    </row>
    <row r="34603" spans="1:29" x14ac:dyDescent="0.2">
      <c r="A34603" s="34" t="s">
        <v>95096</v>
      </c>
      <c r="B34603" s="34">
        <v>539</v>
      </c>
      <c r="C34603" s="34">
        <v>263</v>
      </c>
      <c r="D34603" s="34">
        <v>363</v>
      </c>
      <c r="E34603" s="34">
        <v>223</v>
      </c>
      <c r="F34603" s="34">
        <v>391</v>
      </c>
      <c r="G34603" s="34">
        <v>244</v>
      </c>
      <c r="H34603" s="34">
        <v>397</v>
      </c>
      <c r="I34603" s="34">
        <v>263</v>
      </c>
      <c r="J34603" s="34">
        <v>455</v>
      </c>
      <c r="K34603" s="34">
        <v>303</v>
      </c>
      <c r="L34603" s="34">
        <v>561</v>
      </c>
      <c r="M34603" s="34">
        <v>272</v>
      </c>
      <c r="N34603" s="34">
        <v>368</v>
      </c>
      <c r="O34603" s="34">
        <v>236</v>
      </c>
      <c r="P34603" s="34">
        <v>434</v>
      </c>
      <c r="Q34603" s="34">
        <v>369</v>
      </c>
      <c r="R34603" s="34">
        <v>537</v>
      </c>
      <c r="S34603" s="34">
        <v>394</v>
      </c>
      <c r="T34603" s="34">
        <v>700</v>
      </c>
      <c r="U34603" s="34">
        <v>356</v>
      </c>
      <c r="V34603" s="34">
        <v>609</v>
      </c>
      <c r="W34603" s="34">
        <v>662</v>
      </c>
      <c r="X34603" s="34">
        <v>477</v>
      </c>
      <c r="Y34603" s="34">
        <v>487</v>
      </c>
      <c r="Z34603" s="34">
        <v>405</v>
      </c>
      <c r="AA34603" s="34">
        <v>325</v>
      </c>
      <c r="AB34603" s="34">
        <v>819</v>
      </c>
      <c r="AC34603" s="34">
        <v>550</v>
      </c>
    </row>
    <row r="34604" spans="1:29" x14ac:dyDescent="0.2">
      <c r="A34604" s="34" t="s">
        <v>95097</v>
      </c>
      <c r="B34604" s="34">
        <v>305</v>
      </c>
      <c r="C34604" s="34">
        <v>187</v>
      </c>
      <c r="D34604" s="34">
        <v>260</v>
      </c>
      <c r="E34604" s="34">
        <v>207</v>
      </c>
      <c r="F34604" s="34">
        <v>253</v>
      </c>
      <c r="G34604" s="34">
        <v>184</v>
      </c>
      <c r="H34604" s="34">
        <v>265</v>
      </c>
      <c r="I34604" s="34">
        <v>189</v>
      </c>
      <c r="J34604" s="34">
        <v>303</v>
      </c>
      <c r="K34604" s="34">
        <v>215</v>
      </c>
      <c r="L34604" s="34">
        <v>304</v>
      </c>
      <c r="M34604" s="34">
        <v>171</v>
      </c>
      <c r="N34604" s="34">
        <v>200</v>
      </c>
      <c r="O34604" s="34">
        <v>199</v>
      </c>
      <c r="P34604" s="34">
        <v>247</v>
      </c>
      <c r="Q34604" s="34">
        <v>333</v>
      </c>
      <c r="R34604" s="34">
        <v>392</v>
      </c>
      <c r="S34604" s="34">
        <v>209</v>
      </c>
      <c r="T34604" s="34">
        <v>392</v>
      </c>
      <c r="U34604" s="34">
        <v>218</v>
      </c>
      <c r="V34604" s="34">
        <v>418</v>
      </c>
      <c r="W34604" s="34">
        <v>384</v>
      </c>
      <c r="X34604" s="34">
        <v>369</v>
      </c>
      <c r="Y34604" s="34">
        <v>301</v>
      </c>
      <c r="Z34604" s="34">
        <v>312</v>
      </c>
      <c r="AA34604" s="34">
        <v>253</v>
      </c>
      <c r="AB34604" s="34">
        <v>481</v>
      </c>
      <c r="AC34604" s="34">
        <v>364</v>
      </c>
    </row>
    <row r="34605" spans="1:29" x14ac:dyDescent="0.2">
      <c r="A34605" s="34" t="s">
        <v>95098</v>
      </c>
      <c r="B34605" s="34">
        <v>909</v>
      </c>
      <c r="C34605" s="34">
        <v>252</v>
      </c>
      <c r="D34605" s="34">
        <v>376</v>
      </c>
      <c r="E34605" s="34">
        <v>282</v>
      </c>
      <c r="F34605" s="34">
        <v>452</v>
      </c>
      <c r="G34605" s="34">
        <v>332</v>
      </c>
      <c r="H34605" s="34">
        <v>497</v>
      </c>
      <c r="I34605" s="34">
        <v>253</v>
      </c>
      <c r="J34605" s="34">
        <v>454</v>
      </c>
      <c r="K34605" s="34">
        <v>291</v>
      </c>
      <c r="L34605" s="34">
        <v>520</v>
      </c>
      <c r="M34605" s="34">
        <v>245</v>
      </c>
      <c r="N34605" s="34">
        <v>396</v>
      </c>
      <c r="O34605" s="34">
        <v>309</v>
      </c>
      <c r="P34605" s="34">
        <v>437</v>
      </c>
      <c r="Q34605" s="34">
        <v>455</v>
      </c>
      <c r="R34605" s="34">
        <v>565</v>
      </c>
      <c r="S34605" s="34">
        <v>386</v>
      </c>
      <c r="T34605" s="34">
        <v>624</v>
      </c>
      <c r="U34605" s="34">
        <v>323</v>
      </c>
      <c r="V34605" s="34">
        <v>641</v>
      </c>
      <c r="W34605" s="34">
        <v>617</v>
      </c>
      <c r="X34605" s="34">
        <v>561</v>
      </c>
      <c r="Y34605" s="34">
        <v>470</v>
      </c>
      <c r="Z34605" s="34">
        <v>467</v>
      </c>
      <c r="AA34605" s="34">
        <v>415</v>
      </c>
      <c r="AB34605" s="34">
        <v>660</v>
      </c>
      <c r="AC34605" s="34">
        <v>591</v>
      </c>
    </row>
    <row r="34606" spans="1:29" x14ac:dyDescent="0.2">
      <c r="A34606" s="34" t="s">
        <v>95099</v>
      </c>
      <c r="B34606" s="34">
        <v>522</v>
      </c>
      <c r="C34606" s="34">
        <v>261</v>
      </c>
      <c r="D34606" s="34">
        <v>350</v>
      </c>
      <c r="E34606" s="34">
        <v>234</v>
      </c>
      <c r="F34606" s="34">
        <v>375</v>
      </c>
      <c r="G34606" s="34">
        <v>217</v>
      </c>
      <c r="H34606" s="34">
        <v>320</v>
      </c>
      <c r="I34606" s="34">
        <v>228</v>
      </c>
      <c r="J34606" s="34">
        <v>364</v>
      </c>
      <c r="K34606" s="34">
        <v>274</v>
      </c>
      <c r="L34606" s="34">
        <v>467</v>
      </c>
      <c r="M34606" s="34">
        <v>233</v>
      </c>
      <c r="N34606" s="34">
        <v>320</v>
      </c>
      <c r="O34606" s="34">
        <v>200</v>
      </c>
      <c r="P34606" s="34">
        <v>409</v>
      </c>
      <c r="Q34606" s="34">
        <v>366</v>
      </c>
      <c r="R34606" s="34">
        <v>521</v>
      </c>
      <c r="S34606" s="34">
        <v>307</v>
      </c>
      <c r="T34606" s="34">
        <v>570</v>
      </c>
      <c r="U34606" s="34">
        <v>293</v>
      </c>
      <c r="V34606" s="34">
        <v>590</v>
      </c>
      <c r="W34606" s="34">
        <v>411</v>
      </c>
      <c r="X34606" s="34">
        <v>453</v>
      </c>
      <c r="Y34606" s="34">
        <v>386</v>
      </c>
      <c r="Z34606" s="34">
        <v>386</v>
      </c>
      <c r="AA34606" s="34">
        <v>354</v>
      </c>
      <c r="AB34606" s="34">
        <v>620</v>
      </c>
      <c r="AC34606" s="34">
        <v>421</v>
      </c>
    </row>
    <row r="34607" spans="1:29" x14ac:dyDescent="0.2">
      <c r="A34607" s="34" t="s">
        <v>95100</v>
      </c>
      <c r="B34607" s="34">
        <v>488</v>
      </c>
      <c r="C34607" s="34">
        <v>261</v>
      </c>
      <c r="D34607" s="34">
        <v>320</v>
      </c>
      <c r="E34607" s="34">
        <v>309</v>
      </c>
      <c r="F34607" s="34">
        <v>331</v>
      </c>
      <c r="G34607" s="34">
        <v>219</v>
      </c>
      <c r="H34607" s="34">
        <v>345</v>
      </c>
      <c r="I34607" s="34">
        <v>250</v>
      </c>
      <c r="J34607" s="34">
        <v>366</v>
      </c>
      <c r="K34607" s="34">
        <v>267</v>
      </c>
      <c r="L34607" s="34">
        <v>547</v>
      </c>
      <c r="M34607" s="34">
        <v>245</v>
      </c>
      <c r="N34607" s="34">
        <v>308</v>
      </c>
      <c r="O34607" s="34">
        <v>305</v>
      </c>
      <c r="P34607" s="34">
        <v>366</v>
      </c>
      <c r="Q34607" s="34">
        <v>396</v>
      </c>
      <c r="R34607" s="34">
        <v>526</v>
      </c>
      <c r="S34607" s="34">
        <v>359</v>
      </c>
      <c r="T34607" s="34">
        <v>622</v>
      </c>
      <c r="U34607" s="34">
        <v>332</v>
      </c>
      <c r="V34607" s="34">
        <v>508</v>
      </c>
      <c r="W34607" s="34">
        <v>542</v>
      </c>
      <c r="X34607" s="34">
        <v>457</v>
      </c>
      <c r="Y34607" s="34">
        <v>412</v>
      </c>
      <c r="Z34607" s="34">
        <v>333</v>
      </c>
      <c r="AA34607" s="34">
        <v>365</v>
      </c>
      <c r="AB34607" s="34">
        <v>613</v>
      </c>
      <c r="AC34607" s="34">
        <v>437</v>
      </c>
    </row>
    <row r="34608" spans="1:29" x14ac:dyDescent="0.2">
      <c r="A34608" s="34" t="s">
        <v>95101</v>
      </c>
      <c r="B34608" s="34">
        <v>227</v>
      </c>
      <c r="C34608" s="34">
        <v>97</v>
      </c>
      <c r="D34608" s="34">
        <v>116</v>
      </c>
      <c r="E34608" s="34">
        <v>93</v>
      </c>
      <c r="F34608" s="34">
        <v>143</v>
      </c>
      <c r="G34608" s="34">
        <v>116</v>
      </c>
      <c r="H34608" s="34">
        <v>148</v>
      </c>
      <c r="I34608" s="34">
        <v>113</v>
      </c>
      <c r="J34608" s="34">
        <v>117</v>
      </c>
      <c r="K34608" s="34">
        <v>104</v>
      </c>
      <c r="L34608" s="34">
        <v>146</v>
      </c>
      <c r="M34608" s="34">
        <v>95</v>
      </c>
      <c r="N34608" s="34">
        <v>137</v>
      </c>
      <c r="O34608" s="34">
        <v>99</v>
      </c>
      <c r="P34608" s="34">
        <v>135</v>
      </c>
      <c r="Q34608" s="34">
        <v>159</v>
      </c>
      <c r="R34608" s="34">
        <v>208</v>
      </c>
      <c r="S34608" s="34">
        <v>114</v>
      </c>
      <c r="T34608" s="34">
        <v>238</v>
      </c>
      <c r="U34608" s="34">
        <v>132</v>
      </c>
      <c r="V34608" s="34">
        <v>223</v>
      </c>
      <c r="W34608" s="34">
        <v>235</v>
      </c>
      <c r="X34608" s="34">
        <v>163</v>
      </c>
      <c r="Y34608" s="34">
        <v>174</v>
      </c>
      <c r="Z34608" s="34">
        <v>158</v>
      </c>
      <c r="AA34608" s="34">
        <v>136</v>
      </c>
      <c r="AB34608" s="34">
        <v>274</v>
      </c>
      <c r="AC34608" s="34">
        <v>157</v>
      </c>
    </row>
    <row r="34609" spans="1:29" x14ac:dyDescent="0.2">
      <c r="A34609" s="34" t="s">
        <v>95102</v>
      </c>
      <c r="B34609" s="34">
        <v>729</v>
      </c>
      <c r="C34609" s="34">
        <v>433</v>
      </c>
      <c r="D34609" s="34">
        <v>572</v>
      </c>
      <c r="E34609" s="34">
        <v>467</v>
      </c>
      <c r="F34609" s="34">
        <v>550</v>
      </c>
      <c r="G34609" s="34">
        <v>394</v>
      </c>
      <c r="H34609" s="34">
        <v>527</v>
      </c>
      <c r="I34609" s="34">
        <v>406</v>
      </c>
      <c r="J34609" s="34">
        <v>497</v>
      </c>
      <c r="K34609" s="34">
        <v>439</v>
      </c>
      <c r="L34609" s="34">
        <v>633</v>
      </c>
      <c r="M34609" s="34">
        <v>363</v>
      </c>
      <c r="N34609" s="34">
        <v>503</v>
      </c>
      <c r="O34609" s="34">
        <v>351</v>
      </c>
      <c r="P34609" s="34">
        <v>582</v>
      </c>
      <c r="Q34609" s="34">
        <v>581</v>
      </c>
      <c r="R34609" s="34">
        <v>722</v>
      </c>
      <c r="S34609" s="34">
        <v>559</v>
      </c>
      <c r="T34609" s="34">
        <v>798</v>
      </c>
      <c r="U34609" s="34">
        <v>423</v>
      </c>
      <c r="V34609" s="34">
        <v>674</v>
      </c>
      <c r="W34609" s="34">
        <v>730</v>
      </c>
      <c r="X34609" s="34">
        <v>671</v>
      </c>
      <c r="Y34609" s="34">
        <v>570</v>
      </c>
      <c r="Z34609" s="34">
        <v>622</v>
      </c>
      <c r="AA34609" s="34">
        <v>524</v>
      </c>
      <c r="AB34609" s="34">
        <v>743</v>
      </c>
      <c r="AC34609" s="34">
        <v>714</v>
      </c>
    </row>
    <row r="34610" spans="1:29" x14ac:dyDescent="0.2">
      <c r="A34610" s="34" t="s">
        <v>95103</v>
      </c>
      <c r="B34610" s="34">
        <v>400</v>
      </c>
      <c r="C34610" s="34">
        <v>347</v>
      </c>
      <c r="D34610" s="34">
        <v>390</v>
      </c>
      <c r="E34610" s="34">
        <v>335</v>
      </c>
      <c r="F34610" s="34">
        <v>430</v>
      </c>
      <c r="G34610" s="34">
        <v>332</v>
      </c>
      <c r="H34610" s="34">
        <v>404</v>
      </c>
      <c r="I34610" s="34">
        <v>308</v>
      </c>
      <c r="J34610" s="34">
        <v>384</v>
      </c>
      <c r="K34610" s="34">
        <v>306</v>
      </c>
      <c r="L34610" s="34">
        <v>421</v>
      </c>
      <c r="M34610" s="34">
        <v>274</v>
      </c>
      <c r="N34610" s="34">
        <v>377</v>
      </c>
      <c r="O34610" s="34">
        <v>277</v>
      </c>
      <c r="P34610" s="34">
        <v>391</v>
      </c>
      <c r="Q34610" s="34">
        <v>398</v>
      </c>
      <c r="R34610" s="34">
        <v>457</v>
      </c>
      <c r="S34610" s="34">
        <v>396</v>
      </c>
      <c r="T34610" s="34">
        <v>496</v>
      </c>
      <c r="U34610" s="34">
        <v>302</v>
      </c>
      <c r="V34610" s="34">
        <v>518</v>
      </c>
      <c r="W34610" s="34">
        <v>509</v>
      </c>
      <c r="X34610" s="34">
        <v>488</v>
      </c>
      <c r="Y34610" s="34">
        <v>408</v>
      </c>
      <c r="Z34610" s="34">
        <v>443</v>
      </c>
      <c r="AA34610" s="34">
        <v>416</v>
      </c>
      <c r="AB34610" s="34">
        <v>564</v>
      </c>
      <c r="AC34610" s="34">
        <v>573</v>
      </c>
    </row>
    <row r="34611" spans="1:29" x14ac:dyDescent="0.2">
      <c r="A34611" s="34" t="s">
        <v>95104</v>
      </c>
      <c r="B34611" s="34">
        <v>458</v>
      </c>
      <c r="C34611" s="34">
        <v>197</v>
      </c>
      <c r="D34611" s="34">
        <v>333</v>
      </c>
      <c r="E34611" s="34">
        <v>238</v>
      </c>
      <c r="F34611" s="34">
        <v>311</v>
      </c>
      <c r="G34611" s="34">
        <v>237</v>
      </c>
      <c r="H34611" s="34">
        <v>297</v>
      </c>
      <c r="I34611" s="34">
        <v>189</v>
      </c>
      <c r="J34611" s="34">
        <v>306</v>
      </c>
      <c r="K34611" s="34">
        <v>214</v>
      </c>
      <c r="L34611" s="34">
        <v>438</v>
      </c>
      <c r="M34611" s="34">
        <v>195</v>
      </c>
      <c r="N34611" s="34">
        <v>271</v>
      </c>
      <c r="O34611" s="34">
        <v>177</v>
      </c>
      <c r="P34611" s="34">
        <v>316</v>
      </c>
      <c r="Q34611" s="34">
        <v>295</v>
      </c>
      <c r="R34611" s="34">
        <v>356</v>
      </c>
      <c r="S34611" s="34">
        <v>288</v>
      </c>
      <c r="T34611" s="34">
        <v>499</v>
      </c>
      <c r="U34611" s="34">
        <v>245</v>
      </c>
      <c r="V34611" s="34">
        <v>468</v>
      </c>
      <c r="W34611" s="34">
        <v>488</v>
      </c>
      <c r="X34611" s="34">
        <v>398</v>
      </c>
      <c r="Y34611" s="34">
        <v>341</v>
      </c>
      <c r="Z34611" s="34">
        <v>344</v>
      </c>
      <c r="AA34611" s="34">
        <v>301</v>
      </c>
      <c r="AB34611" s="34">
        <v>509</v>
      </c>
      <c r="AC34611" s="34">
        <v>352</v>
      </c>
    </row>
    <row r="34612" spans="1:29" x14ac:dyDescent="0.2">
      <c r="A34612" s="34" t="s">
        <v>95105</v>
      </c>
      <c r="B34612" s="34">
        <v>437</v>
      </c>
      <c r="C34612" s="34">
        <v>322</v>
      </c>
      <c r="D34612" s="34">
        <v>383</v>
      </c>
      <c r="E34612" s="34">
        <v>354</v>
      </c>
      <c r="F34612" s="34">
        <v>356</v>
      </c>
      <c r="G34612" s="34">
        <v>314</v>
      </c>
      <c r="H34612" s="34">
        <v>318</v>
      </c>
      <c r="I34612" s="34">
        <v>283</v>
      </c>
      <c r="J34612" s="34">
        <v>354</v>
      </c>
      <c r="K34612" s="34">
        <v>331</v>
      </c>
      <c r="L34612" s="34">
        <v>492</v>
      </c>
      <c r="M34612" s="34">
        <v>311</v>
      </c>
      <c r="N34612" s="34">
        <v>314</v>
      </c>
      <c r="O34612" s="34">
        <v>235</v>
      </c>
      <c r="P34612" s="34">
        <v>347</v>
      </c>
      <c r="Q34612" s="34">
        <v>430</v>
      </c>
      <c r="R34612" s="34">
        <v>442</v>
      </c>
      <c r="S34612" s="34">
        <v>351</v>
      </c>
      <c r="T34612" s="34">
        <v>535</v>
      </c>
      <c r="U34612" s="34">
        <v>320</v>
      </c>
      <c r="V34612" s="34">
        <v>541</v>
      </c>
      <c r="W34612" s="34">
        <v>539</v>
      </c>
      <c r="X34612" s="34">
        <v>413</v>
      </c>
      <c r="Y34612" s="34">
        <v>438</v>
      </c>
      <c r="Z34612" s="34">
        <v>427</v>
      </c>
      <c r="AA34612" s="34">
        <v>345</v>
      </c>
      <c r="AB34612" s="34">
        <v>523</v>
      </c>
      <c r="AC34612" s="34">
        <v>433</v>
      </c>
    </row>
    <row r="34613" spans="1:29" x14ac:dyDescent="0.2">
      <c r="A34613" s="34" t="s">
        <v>95106</v>
      </c>
      <c r="B34613" s="34">
        <v>351</v>
      </c>
      <c r="C34613" s="34">
        <v>220</v>
      </c>
      <c r="D34613" s="34">
        <v>342</v>
      </c>
      <c r="E34613" s="34">
        <v>222</v>
      </c>
      <c r="F34613" s="34">
        <v>279</v>
      </c>
      <c r="G34613" s="34">
        <v>185</v>
      </c>
      <c r="H34613" s="34">
        <v>227</v>
      </c>
      <c r="I34613" s="34">
        <v>198</v>
      </c>
      <c r="J34613" s="34">
        <v>254</v>
      </c>
      <c r="K34613" s="34">
        <v>227</v>
      </c>
      <c r="L34613" s="34">
        <v>282</v>
      </c>
      <c r="M34613" s="34">
        <v>176</v>
      </c>
      <c r="N34613" s="34">
        <v>217</v>
      </c>
      <c r="O34613" s="34">
        <v>158</v>
      </c>
      <c r="P34613" s="34">
        <v>238</v>
      </c>
      <c r="Q34613" s="34">
        <v>213</v>
      </c>
      <c r="R34613" s="34">
        <v>327</v>
      </c>
      <c r="S34613" s="34">
        <v>262</v>
      </c>
      <c r="T34613" s="34">
        <v>389</v>
      </c>
      <c r="U34613" s="34">
        <v>189</v>
      </c>
      <c r="V34613" s="34">
        <v>428</v>
      </c>
      <c r="W34613" s="34">
        <v>353</v>
      </c>
      <c r="X34613" s="34">
        <v>404</v>
      </c>
      <c r="Y34613" s="34">
        <v>239</v>
      </c>
      <c r="Z34613" s="34">
        <v>312</v>
      </c>
      <c r="AA34613" s="34">
        <v>276</v>
      </c>
      <c r="AB34613" s="34">
        <v>371</v>
      </c>
      <c r="AC34613" s="34">
        <v>424</v>
      </c>
    </row>
    <row r="34614" spans="1:29" x14ac:dyDescent="0.2">
      <c r="A34614" s="34" t="s">
        <v>95107</v>
      </c>
      <c r="B34614" s="34">
        <v>754</v>
      </c>
      <c r="C34614" s="34">
        <v>271</v>
      </c>
      <c r="D34614" s="34">
        <v>365</v>
      </c>
      <c r="E34614" s="34">
        <v>326</v>
      </c>
      <c r="F34614" s="34">
        <v>475</v>
      </c>
      <c r="G34614" s="34">
        <v>278</v>
      </c>
      <c r="H34614" s="34">
        <v>406</v>
      </c>
      <c r="I34614" s="34">
        <v>301</v>
      </c>
      <c r="J34614" s="34">
        <v>445</v>
      </c>
      <c r="K34614" s="34">
        <v>308</v>
      </c>
      <c r="L34614" s="34">
        <v>588</v>
      </c>
      <c r="M34614" s="34">
        <v>323</v>
      </c>
      <c r="N34614" s="34">
        <v>321</v>
      </c>
      <c r="O34614" s="34">
        <v>256</v>
      </c>
      <c r="P34614" s="34">
        <v>407</v>
      </c>
      <c r="Q34614" s="34">
        <v>509</v>
      </c>
      <c r="R34614" s="34">
        <v>552</v>
      </c>
      <c r="S34614" s="34">
        <v>368</v>
      </c>
      <c r="T34614" s="34">
        <v>695</v>
      </c>
      <c r="U34614" s="34">
        <v>409</v>
      </c>
      <c r="V34614" s="34">
        <v>595</v>
      </c>
      <c r="W34614" s="34">
        <v>751</v>
      </c>
      <c r="X34614" s="34">
        <v>545</v>
      </c>
      <c r="Y34614" s="34">
        <v>539</v>
      </c>
      <c r="Z34614" s="34">
        <v>405</v>
      </c>
      <c r="AA34614" s="34">
        <v>401</v>
      </c>
      <c r="AB34614" s="34">
        <v>821</v>
      </c>
      <c r="AC34614" s="34">
        <v>509</v>
      </c>
    </row>
    <row r="34615" spans="1:29" x14ac:dyDescent="0.2">
      <c r="A34615" s="34" t="s">
        <v>95108</v>
      </c>
      <c r="B34615" s="34">
        <v>836</v>
      </c>
      <c r="C34615" s="34">
        <v>352</v>
      </c>
      <c r="D34615" s="34">
        <v>644</v>
      </c>
      <c r="E34615" s="34">
        <v>460</v>
      </c>
      <c r="F34615" s="34">
        <v>705</v>
      </c>
      <c r="G34615" s="34">
        <v>366</v>
      </c>
      <c r="H34615" s="34">
        <v>623</v>
      </c>
      <c r="I34615" s="34">
        <v>414</v>
      </c>
      <c r="J34615" s="34">
        <v>685</v>
      </c>
      <c r="K34615" s="34">
        <v>468</v>
      </c>
      <c r="L34615" s="34">
        <v>913</v>
      </c>
      <c r="M34615" s="34">
        <v>399</v>
      </c>
      <c r="N34615" s="34">
        <v>631</v>
      </c>
      <c r="O34615" s="34">
        <v>415</v>
      </c>
      <c r="P34615" s="34">
        <v>710</v>
      </c>
      <c r="Q34615" s="34">
        <v>653</v>
      </c>
      <c r="R34615" s="34">
        <v>1047</v>
      </c>
      <c r="S34615" s="34">
        <v>554</v>
      </c>
      <c r="T34615" s="34">
        <v>1194</v>
      </c>
      <c r="U34615" s="34">
        <v>524</v>
      </c>
      <c r="V34615" s="34">
        <v>1092</v>
      </c>
      <c r="W34615" s="34">
        <v>1010</v>
      </c>
      <c r="X34615" s="34">
        <v>887</v>
      </c>
      <c r="Y34615" s="34">
        <v>661</v>
      </c>
      <c r="Z34615" s="34">
        <v>744</v>
      </c>
      <c r="AA34615" s="34">
        <v>606</v>
      </c>
      <c r="AB34615" s="34">
        <v>1285</v>
      </c>
      <c r="AC34615" s="34">
        <v>806</v>
      </c>
    </row>
    <row r="34616" spans="1:29" x14ac:dyDescent="0.2">
      <c r="A34616" s="34" t="s">
        <v>95109</v>
      </c>
      <c r="B34616" s="34">
        <v>571</v>
      </c>
      <c r="C34616" s="34">
        <v>349</v>
      </c>
      <c r="D34616" s="34">
        <v>409</v>
      </c>
      <c r="E34616" s="34">
        <v>273</v>
      </c>
      <c r="F34616" s="34">
        <v>421</v>
      </c>
      <c r="G34616" s="34">
        <v>315</v>
      </c>
      <c r="H34616" s="34">
        <v>468</v>
      </c>
      <c r="I34616" s="34">
        <v>359</v>
      </c>
      <c r="J34616" s="34">
        <v>534</v>
      </c>
      <c r="K34616" s="34">
        <v>333</v>
      </c>
      <c r="L34616" s="34">
        <v>730</v>
      </c>
      <c r="M34616" s="34">
        <v>281</v>
      </c>
      <c r="N34616" s="34">
        <v>409</v>
      </c>
      <c r="O34616" s="34">
        <v>319</v>
      </c>
      <c r="P34616" s="34">
        <v>495</v>
      </c>
      <c r="Q34616" s="34">
        <v>519</v>
      </c>
      <c r="R34616" s="34">
        <v>768</v>
      </c>
      <c r="S34616" s="34">
        <v>386</v>
      </c>
      <c r="T34616" s="34">
        <v>962</v>
      </c>
      <c r="U34616" s="34">
        <v>415</v>
      </c>
      <c r="V34616" s="34">
        <v>787</v>
      </c>
      <c r="W34616" s="34">
        <v>831</v>
      </c>
      <c r="X34616" s="34">
        <v>607</v>
      </c>
      <c r="Y34616" s="34">
        <v>621</v>
      </c>
      <c r="Z34616" s="34">
        <v>444</v>
      </c>
      <c r="AA34616" s="34">
        <v>482</v>
      </c>
      <c r="AB34616" s="34">
        <v>973</v>
      </c>
      <c r="AC34616" s="34">
        <v>582</v>
      </c>
    </row>
    <row r="34617" spans="1:29" x14ac:dyDescent="0.2">
      <c r="A34617" s="34" t="s">
        <v>95110</v>
      </c>
      <c r="B34617" s="34">
        <v>535</v>
      </c>
      <c r="C34617" s="34">
        <v>175</v>
      </c>
      <c r="D34617" s="34">
        <v>296</v>
      </c>
      <c r="E34617" s="34">
        <v>223</v>
      </c>
      <c r="F34617" s="34">
        <v>344</v>
      </c>
      <c r="G34617" s="34">
        <v>270</v>
      </c>
      <c r="H34617" s="34">
        <v>332</v>
      </c>
      <c r="I34617" s="34">
        <v>201</v>
      </c>
      <c r="J34617" s="34">
        <v>340</v>
      </c>
      <c r="K34617" s="34">
        <v>195</v>
      </c>
      <c r="L34617" s="34">
        <v>473</v>
      </c>
      <c r="M34617" s="34">
        <v>200</v>
      </c>
      <c r="N34617" s="34">
        <v>279</v>
      </c>
      <c r="O34617" s="34">
        <v>206</v>
      </c>
      <c r="P34617" s="34">
        <v>343</v>
      </c>
      <c r="Q34617" s="34">
        <v>318</v>
      </c>
      <c r="R34617" s="34">
        <v>529</v>
      </c>
      <c r="S34617" s="34">
        <v>266</v>
      </c>
      <c r="T34617" s="34">
        <v>560</v>
      </c>
      <c r="U34617" s="34">
        <v>221</v>
      </c>
      <c r="V34617" s="34">
        <v>474</v>
      </c>
      <c r="W34617" s="34">
        <v>499</v>
      </c>
      <c r="X34617" s="34">
        <v>476</v>
      </c>
      <c r="Y34617" s="34">
        <v>397</v>
      </c>
      <c r="Z34617" s="34">
        <v>377</v>
      </c>
      <c r="AA34617" s="34">
        <v>255</v>
      </c>
      <c r="AB34617" s="34">
        <v>593</v>
      </c>
      <c r="AC34617" s="34">
        <v>410</v>
      </c>
    </row>
    <row r="34618" spans="1:29" x14ac:dyDescent="0.2">
      <c r="A34618" s="34" t="s">
        <v>95111</v>
      </c>
      <c r="B34618" s="34">
        <v>701</v>
      </c>
      <c r="C34618" s="34">
        <v>378</v>
      </c>
      <c r="D34618" s="34">
        <v>508</v>
      </c>
      <c r="E34618" s="34">
        <v>461</v>
      </c>
      <c r="F34618" s="34">
        <v>500</v>
      </c>
      <c r="G34618" s="34">
        <v>445</v>
      </c>
      <c r="H34618" s="34">
        <v>524</v>
      </c>
      <c r="I34618" s="34">
        <v>409</v>
      </c>
      <c r="J34618" s="34">
        <v>489</v>
      </c>
      <c r="K34618" s="34">
        <v>398</v>
      </c>
      <c r="L34618" s="34">
        <v>520</v>
      </c>
      <c r="M34618" s="34">
        <v>357</v>
      </c>
      <c r="N34618" s="34">
        <v>425</v>
      </c>
      <c r="O34618" s="34">
        <v>345</v>
      </c>
      <c r="P34618" s="34">
        <v>505</v>
      </c>
      <c r="Q34618" s="34">
        <v>604</v>
      </c>
      <c r="R34618" s="34">
        <v>620</v>
      </c>
      <c r="S34618" s="34">
        <v>549</v>
      </c>
      <c r="T34618" s="34">
        <v>667</v>
      </c>
      <c r="U34618" s="34">
        <v>448</v>
      </c>
      <c r="V34618" s="34">
        <v>711</v>
      </c>
      <c r="W34618" s="34">
        <v>645</v>
      </c>
      <c r="X34618" s="34">
        <v>703</v>
      </c>
      <c r="Y34618" s="34">
        <v>532</v>
      </c>
      <c r="Z34618" s="34">
        <v>535</v>
      </c>
      <c r="AA34618" s="34">
        <v>593</v>
      </c>
      <c r="AB34618" s="34">
        <v>729</v>
      </c>
      <c r="AC34618" s="34">
        <v>734</v>
      </c>
    </row>
    <row r="34619" spans="1:29" x14ac:dyDescent="0.2">
      <c r="A34619" s="34" t="s">
        <v>95112</v>
      </c>
      <c r="B34619" s="34">
        <v>224</v>
      </c>
      <c r="C34619" s="34">
        <v>139</v>
      </c>
      <c r="D34619" s="34">
        <v>177</v>
      </c>
      <c r="E34619" s="34">
        <v>149</v>
      </c>
      <c r="F34619" s="34">
        <v>196</v>
      </c>
      <c r="G34619" s="34">
        <v>113</v>
      </c>
      <c r="H34619" s="34">
        <v>199</v>
      </c>
      <c r="I34619" s="34">
        <v>121</v>
      </c>
      <c r="J34619" s="34">
        <v>208</v>
      </c>
      <c r="K34619" s="34">
        <v>103</v>
      </c>
      <c r="L34619" s="34">
        <v>258</v>
      </c>
      <c r="M34619" s="34">
        <v>96</v>
      </c>
      <c r="N34619" s="34">
        <v>195</v>
      </c>
      <c r="O34619" s="34">
        <v>120</v>
      </c>
      <c r="P34619" s="34">
        <v>192</v>
      </c>
      <c r="Q34619" s="34">
        <v>179</v>
      </c>
      <c r="R34619" s="34">
        <v>294</v>
      </c>
      <c r="S34619" s="34">
        <v>145</v>
      </c>
      <c r="T34619" s="34">
        <v>322</v>
      </c>
      <c r="U34619" s="34">
        <v>146</v>
      </c>
      <c r="V34619" s="34">
        <v>309</v>
      </c>
      <c r="W34619" s="34">
        <v>298</v>
      </c>
      <c r="X34619" s="34">
        <v>294</v>
      </c>
      <c r="Y34619" s="34">
        <v>201</v>
      </c>
      <c r="Z34619" s="34">
        <v>204</v>
      </c>
      <c r="AA34619" s="34">
        <v>173</v>
      </c>
      <c r="AB34619" s="34">
        <v>320</v>
      </c>
      <c r="AC34619" s="34">
        <v>229</v>
      </c>
    </row>
    <row r="34620" spans="1:29" x14ac:dyDescent="0.2">
      <c r="A34620" s="34" t="s">
        <v>95113</v>
      </c>
      <c r="B34620" s="34">
        <v>333</v>
      </c>
      <c r="C34620" s="34">
        <v>123</v>
      </c>
      <c r="D34620" s="34">
        <v>188</v>
      </c>
      <c r="E34620" s="34">
        <v>134</v>
      </c>
      <c r="F34620" s="34">
        <v>187</v>
      </c>
      <c r="G34620" s="34">
        <v>101</v>
      </c>
      <c r="H34620" s="34">
        <v>181</v>
      </c>
      <c r="I34620" s="34">
        <v>142</v>
      </c>
      <c r="J34620" s="34">
        <v>189</v>
      </c>
      <c r="K34620" s="34">
        <v>121</v>
      </c>
      <c r="L34620" s="34">
        <v>305</v>
      </c>
      <c r="M34620" s="34">
        <v>144</v>
      </c>
      <c r="N34620" s="34">
        <v>202</v>
      </c>
      <c r="O34620" s="34">
        <v>118</v>
      </c>
      <c r="P34620" s="34">
        <v>224</v>
      </c>
      <c r="Q34620" s="34">
        <v>206</v>
      </c>
      <c r="R34620" s="34">
        <v>240</v>
      </c>
      <c r="S34620" s="34">
        <v>190</v>
      </c>
      <c r="T34620" s="34">
        <v>390</v>
      </c>
      <c r="U34620" s="34">
        <v>193</v>
      </c>
      <c r="V34620" s="34">
        <v>281</v>
      </c>
      <c r="W34620" s="34">
        <v>317</v>
      </c>
      <c r="X34620" s="34">
        <v>250</v>
      </c>
      <c r="Y34620" s="34">
        <v>217</v>
      </c>
      <c r="Z34620" s="34">
        <v>231</v>
      </c>
      <c r="AA34620" s="34">
        <v>201</v>
      </c>
      <c r="AB34620" s="34">
        <v>347</v>
      </c>
      <c r="AC34620" s="34">
        <v>251</v>
      </c>
    </row>
    <row r="34621" spans="1:29" x14ac:dyDescent="0.2">
      <c r="A34621" s="34" t="s">
        <v>95114</v>
      </c>
      <c r="B34621" s="34">
        <v>547</v>
      </c>
      <c r="C34621" s="34">
        <v>295</v>
      </c>
      <c r="D34621" s="34">
        <v>339</v>
      </c>
      <c r="E34621" s="34">
        <v>291</v>
      </c>
      <c r="F34621" s="34">
        <v>386</v>
      </c>
      <c r="G34621" s="34">
        <v>290</v>
      </c>
      <c r="H34621" s="34">
        <v>422</v>
      </c>
      <c r="I34621" s="34">
        <v>266</v>
      </c>
      <c r="J34621" s="34">
        <v>324</v>
      </c>
      <c r="K34621" s="34">
        <v>307</v>
      </c>
      <c r="L34621" s="34">
        <v>487</v>
      </c>
      <c r="M34621" s="34">
        <v>224</v>
      </c>
      <c r="N34621" s="34">
        <v>297</v>
      </c>
      <c r="O34621" s="34">
        <v>258</v>
      </c>
      <c r="P34621" s="34">
        <v>350</v>
      </c>
      <c r="Q34621" s="34">
        <v>422</v>
      </c>
      <c r="R34621" s="34">
        <v>527</v>
      </c>
      <c r="S34621" s="34">
        <v>398</v>
      </c>
      <c r="T34621" s="34">
        <v>648</v>
      </c>
      <c r="U34621" s="34">
        <v>329</v>
      </c>
      <c r="V34621" s="34">
        <v>593</v>
      </c>
      <c r="W34621" s="34">
        <v>621</v>
      </c>
      <c r="X34621" s="34">
        <v>539</v>
      </c>
      <c r="Y34621" s="34">
        <v>396</v>
      </c>
      <c r="Z34621" s="34">
        <v>339</v>
      </c>
      <c r="AA34621" s="34">
        <v>359</v>
      </c>
      <c r="AB34621" s="34">
        <v>668</v>
      </c>
      <c r="AC34621" s="34">
        <v>457</v>
      </c>
    </row>
    <row r="34622" spans="1:29" x14ac:dyDescent="0.2">
      <c r="A34622" s="34" t="s">
        <v>95115</v>
      </c>
      <c r="B34622" s="34">
        <v>520</v>
      </c>
      <c r="C34622" s="34">
        <v>271</v>
      </c>
      <c r="D34622" s="34">
        <v>286</v>
      </c>
      <c r="E34622" s="34">
        <v>258</v>
      </c>
      <c r="F34622" s="34">
        <v>361</v>
      </c>
      <c r="G34622" s="34">
        <v>233</v>
      </c>
      <c r="H34622" s="34">
        <v>279</v>
      </c>
      <c r="I34622" s="34">
        <v>221</v>
      </c>
      <c r="J34622" s="34">
        <v>307</v>
      </c>
      <c r="K34622" s="34">
        <v>224</v>
      </c>
      <c r="L34622" s="34">
        <v>463</v>
      </c>
      <c r="M34622" s="34">
        <v>274</v>
      </c>
      <c r="N34622" s="34">
        <v>248</v>
      </c>
      <c r="O34622" s="34">
        <v>264</v>
      </c>
      <c r="P34622" s="34">
        <v>321</v>
      </c>
      <c r="Q34622" s="34">
        <v>361</v>
      </c>
      <c r="R34622" s="34">
        <v>475</v>
      </c>
      <c r="S34622" s="34">
        <v>295</v>
      </c>
      <c r="T34622" s="34">
        <v>555</v>
      </c>
      <c r="U34622" s="34">
        <v>288</v>
      </c>
      <c r="V34622" s="34">
        <v>528</v>
      </c>
      <c r="W34622" s="34">
        <v>552</v>
      </c>
      <c r="X34622" s="34">
        <v>368</v>
      </c>
      <c r="Y34622" s="34">
        <v>421</v>
      </c>
      <c r="Z34622" s="34">
        <v>360</v>
      </c>
      <c r="AA34622" s="34">
        <v>366</v>
      </c>
      <c r="AB34622" s="34">
        <v>566</v>
      </c>
      <c r="AC34622" s="34">
        <v>454</v>
      </c>
    </row>
    <row r="34623" spans="1:29" x14ac:dyDescent="0.2">
      <c r="A34623" s="34" t="s">
        <v>95116</v>
      </c>
      <c r="B34623" s="34">
        <v>253</v>
      </c>
      <c r="C34623" s="34">
        <v>223</v>
      </c>
      <c r="D34623" s="34">
        <v>278</v>
      </c>
      <c r="E34623" s="34">
        <v>250</v>
      </c>
      <c r="F34623" s="34">
        <v>289</v>
      </c>
      <c r="G34623" s="34">
        <v>265</v>
      </c>
      <c r="H34623" s="34">
        <v>283</v>
      </c>
      <c r="I34623" s="34">
        <v>209</v>
      </c>
      <c r="J34623" s="34">
        <v>277</v>
      </c>
      <c r="K34623" s="34">
        <v>261</v>
      </c>
      <c r="L34623" s="34">
        <v>377</v>
      </c>
      <c r="M34623" s="34">
        <v>207</v>
      </c>
      <c r="N34623" s="34">
        <v>296</v>
      </c>
      <c r="O34623" s="34">
        <v>205</v>
      </c>
      <c r="P34623" s="34">
        <v>319</v>
      </c>
      <c r="Q34623" s="34">
        <v>353</v>
      </c>
      <c r="R34623" s="34">
        <v>398</v>
      </c>
      <c r="S34623" s="34">
        <v>299</v>
      </c>
      <c r="T34623" s="34">
        <v>474</v>
      </c>
      <c r="U34623" s="34">
        <v>268</v>
      </c>
      <c r="V34623" s="34">
        <v>454</v>
      </c>
      <c r="W34623" s="34">
        <v>492</v>
      </c>
      <c r="X34623" s="34">
        <v>357</v>
      </c>
      <c r="Y34623" s="34">
        <v>383</v>
      </c>
      <c r="Z34623" s="34">
        <v>349</v>
      </c>
      <c r="AA34623" s="34">
        <v>350</v>
      </c>
      <c r="AB34623" s="34">
        <v>537</v>
      </c>
      <c r="AC34623" s="34">
        <v>460</v>
      </c>
    </row>
    <row r="34624" spans="1:29" x14ac:dyDescent="0.2">
      <c r="A34624" s="34" t="s">
        <v>95117</v>
      </c>
      <c r="B34624" s="34">
        <v>615</v>
      </c>
      <c r="C34624" s="34">
        <v>404</v>
      </c>
      <c r="D34624" s="34">
        <v>436</v>
      </c>
      <c r="E34624" s="34">
        <v>455</v>
      </c>
      <c r="F34624" s="34">
        <v>477</v>
      </c>
      <c r="G34624" s="34">
        <v>431</v>
      </c>
      <c r="H34624" s="34">
        <v>393</v>
      </c>
      <c r="I34624" s="34">
        <v>388</v>
      </c>
      <c r="J34624" s="34">
        <v>442</v>
      </c>
      <c r="K34624" s="34">
        <v>454</v>
      </c>
      <c r="L34624" s="34">
        <v>503</v>
      </c>
      <c r="M34624" s="34">
        <v>301</v>
      </c>
      <c r="N34624" s="34">
        <v>404</v>
      </c>
      <c r="O34624" s="34">
        <v>366</v>
      </c>
      <c r="P34624" s="34">
        <v>473</v>
      </c>
      <c r="Q34624" s="34">
        <v>523</v>
      </c>
      <c r="R34624" s="34">
        <v>561</v>
      </c>
      <c r="S34624" s="34">
        <v>532</v>
      </c>
      <c r="T34624" s="34">
        <v>683</v>
      </c>
      <c r="U34624" s="34">
        <v>383</v>
      </c>
      <c r="V34624" s="34">
        <v>703</v>
      </c>
      <c r="W34624" s="34">
        <v>684</v>
      </c>
      <c r="X34624" s="34">
        <v>589</v>
      </c>
      <c r="Y34624" s="34">
        <v>494</v>
      </c>
      <c r="Z34624" s="34">
        <v>516</v>
      </c>
      <c r="AA34624" s="34">
        <v>490</v>
      </c>
      <c r="AB34624" s="34">
        <v>654</v>
      </c>
      <c r="AC34624" s="34">
        <v>651</v>
      </c>
    </row>
    <row r="34625" spans="1:29" x14ac:dyDescent="0.2">
      <c r="A34625" s="34" t="s">
        <v>95118</v>
      </c>
      <c r="B34625" s="34">
        <v>439</v>
      </c>
      <c r="C34625" s="34">
        <v>215</v>
      </c>
      <c r="D34625" s="34">
        <v>280</v>
      </c>
      <c r="E34625" s="34">
        <v>209</v>
      </c>
      <c r="F34625" s="34">
        <v>303</v>
      </c>
      <c r="G34625" s="34">
        <v>240</v>
      </c>
      <c r="H34625" s="34">
        <v>271</v>
      </c>
      <c r="I34625" s="34">
        <v>231</v>
      </c>
      <c r="J34625" s="34">
        <v>234</v>
      </c>
      <c r="K34625" s="34">
        <v>285</v>
      </c>
      <c r="L34625" s="34">
        <v>309</v>
      </c>
      <c r="M34625" s="34">
        <v>225</v>
      </c>
      <c r="N34625" s="34">
        <v>244</v>
      </c>
      <c r="O34625" s="34">
        <v>221</v>
      </c>
      <c r="P34625" s="34">
        <v>299</v>
      </c>
      <c r="Q34625" s="34">
        <v>308</v>
      </c>
      <c r="R34625" s="34">
        <v>393</v>
      </c>
      <c r="S34625" s="34">
        <v>255</v>
      </c>
      <c r="T34625" s="34">
        <v>402</v>
      </c>
      <c r="U34625" s="34">
        <v>247</v>
      </c>
      <c r="V34625" s="34">
        <v>333</v>
      </c>
      <c r="W34625" s="34">
        <v>343</v>
      </c>
      <c r="X34625" s="34">
        <v>356</v>
      </c>
      <c r="Y34625" s="34">
        <v>312</v>
      </c>
      <c r="Z34625" s="34">
        <v>292</v>
      </c>
      <c r="AA34625" s="34">
        <v>266</v>
      </c>
      <c r="AB34625" s="34">
        <v>397</v>
      </c>
      <c r="AC34625" s="34">
        <v>441</v>
      </c>
    </row>
    <row r="34626" spans="1:29" x14ac:dyDescent="0.2">
      <c r="A34626" s="34" t="s">
        <v>95119</v>
      </c>
      <c r="B34626" s="34">
        <v>597</v>
      </c>
      <c r="C34626" s="34">
        <v>398</v>
      </c>
      <c r="D34626" s="34">
        <v>631</v>
      </c>
      <c r="E34626" s="34">
        <v>455</v>
      </c>
      <c r="F34626" s="34">
        <v>645</v>
      </c>
      <c r="G34626" s="34">
        <v>315</v>
      </c>
      <c r="H34626" s="34">
        <v>626</v>
      </c>
      <c r="I34626" s="34">
        <v>412</v>
      </c>
      <c r="J34626" s="34">
        <v>600</v>
      </c>
      <c r="K34626" s="34">
        <v>420</v>
      </c>
      <c r="L34626" s="34">
        <v>717</v>
      </c>
      <c r="M34626" s="34">
        <v>352</v>
      </c>
      <c r="N34626" s="34">
        <v>552</v>
      </c>
      <c r="O34626" s="34">
        <v>360</v>
      </c>
      <c r="P34626" s="34">
        <v>673</v>
      </c>
      <c r="Q34626" s="34">
        <v>585</v>
      </c>
      <c r="R34626" s="34">
        <v>853</v>
      </c>
      <c r="S34626" s="34">
        <v>536</v>
      </c>
      <c r="T34626" s="34">
        <v>900</v>
      </c>
      <c r="U34626" s="34">
        <v>493</v>
      </c>
      <c r="V34626" s="34">
        <v>848</v>
      </c>
      <c r="W34626" s="34">
        <v>766</v>
      </c>
      <c r="X34626" s="34">
        <v>730</v>
      </c>
      <c r="Y34626" s="34">
        <v>623</v>
      </c>
      <c r="Z34626" s="34">
        <v>647</v>
      </c>
      <c r="AA34626" s="34">
        <v>550</v>
      </c>
      <c r="AB34626" s="34">
        <v>893</v>
      </c>
      <c r="AC34626" s="34">
        <v>767</v>
      </c>
    </row>
    <row r="34627" spans="1:29" x14ac:dyDescent="0.2">
      <c r="A34627" s="34" t="s">
        <v>95120</v>
      </c>
      <c r="B34627" s="34">
        <v>314</v>
      </c>
      <c r="C34627" s="34">
        <v>221</v>
      </c>
      <c r="D34627" s="34">
        <v>183</v>
      </c>
      <c r="E34627" s="34">
        <v>205</v>
      </c>
      <c r="F34627" s="34">
        <v>229</v>
      </c>
      <c r="G34627" s="34">
        <v>175</v>
      </c>
      <c r="H34627" s="34">
        <v>210</v>
      </c>
      <c r="I34627" s="34">
        <v>168</v>
      </c>
      <c r="J34627" s="34">
        <v>232</v>
      </c>
      <c r="K34627" s="34">
        <v>232</v>
      </c>
      <c r="L34627" s="34">
        <v>307</v>
      </c>
      <c r="M34627" s="34">
        <v>164</v>
      </c>
      <c r="N34627" s="34">
        <v>158</v>
      </c>
      <c r="O34627" s="34">
        <v>160</v>
      </c>
      <c r="P34627" s="34">
        <v>185</v>
      </c>
      <c r="Q34627" s="34">
        <v>282</v>
      </c>
      <c r="R34627" s="34">
        <v>290</v>
      </c>
      <c r="S34627" s="34">
        <v>230</v>
      </c>
      <c r="T34627" s="34">
        <v>340</v>
      </c>
      <c r="U34627" s="34">
        <v>247</v>
      </c>
      <c r="V34627" s="34">
        <v>313</v>
      </c>
      <c r="W34627" s="34">
        <v>479</v>
      </c>
      <c r="X34627" s="34">
        <v>292</v>
      </c>
      <c r="Y34627" s="34">
        <v>298</v>
      </c>
      <c r="Z34627" s="34">
        <v>229</v>
      </c>
      <c r="AA34627" s="34">
        <v>265</v>
      </c>
      <c r="AB34627" s="34">
        <v>361</v>
      </c>
      <c r="AC34627" s="34">
        <v>324</v>
      </c>
    </row>
    <row r="34628" spans="1:29" x14ac:dyDescent="0.2">
      <c r="A34628" s="34" t="s">
        <v>95121</v>
      </c>
      <c r="B34628" s="34">
        <v>213</v>
      </c>
      <c r="C34628" s="34">
        <v>175</v>
      </c>
      <c r="D34628" s="34">
        <v>225</v>
      </c>
      <c r="E34628" s="34">
        <v>231</v>
      </c>
      <c r="F34628" s="34">
        <v>229</v>
      </c>
      <c r="G34628" s="34">
        <v>187</v>
      </c>
      <c r="H34628" s="34">
        <v>219</v>
      </c>
      <c r="I34628" s="34">
        <v>142</v>
      </c>
      <c r="J34628" s="34">
        <v>161</v>
      </c>
      <c r="K34628" s="34">
        <v>204</v>
      </c>
      <c r="L34628" s="34">
        <v>212</v>
      </c>
      <c r="M34628" s="34">
        <v>176</v>
      </c>
      <c r="N34628" s="34">
        <v>147</v>
      </c>
      <c r="O34628" s="34">
        <v>166</v>
      </c>
      <c r="P34628" s="34">
        <v>194</v>
      </c>
      <c r="Q34628" s="34">
        <v>255</v>
      </c>
      <c r="R34628" s="34">
        <v>236</v>
      </c>
      <c r="S34628" s="34">
        <v>210</v>
      </c>
      <c r="T34628" s="34">
        <v>293</v>
      </c>
      <c r="U34628" s="34">
        <v>174</v>
      </c>
      <c r="V34628" s="34">
        <v>238</v>
      </c>
      <c r="W34628" s="34">
        <v>267</v>
      </c>
      <c r="X34628" s="34">
        <v>231</v>
      </c>
      <c r="Y34628" s="34">
        <v>229</v>
      </c>
      <c r="Z34628" s="34">
        <v>255</v>
      </c>
      <c r="AA34628" s="34">
        <v>267</v>
      </c>
      <c r="AB34628" s="34">
        <v>289</v>
      </c>
      <c r="AC34628" s="34">
        <v>299</v>
      </c>
    </row>
    <row r="34629" spans="1:29" x14ac:dyDescent="0.2">
      <c r="A34629" s="34" t="s">
        <v>95122</v>
      </c>
      <c r="B34629" s="34">
        <v>736</v>
      </c>
      <c r="C34629" s="34">
        <v>481</v>
      </c>
      <c r="D34629" s="34">
        <v>473</v>
      </c>
      <c r="E34629" s="34">
        <v>433</v>
      </c>
      <c r="F34629" s="34">
        <v>533</v>
      </c>
      <c r="G34629" s="34">
        <v>551</v>
      </c>
      <c r="H34629" s="34">
        <v>571</v>
      </c>
      <c r="I34629" s="34">
        <v>451</v>
      </c>
      <c r="J34629" s="34">
        <v>559</v>
      </c>
      <c r="K34629" s="34">
        <v>494</v>
      </c>
      <c r="L34629" s="34">
        <v>768</v>
      </c>
      <c r="M34629" s="34">
        <v>432</v>
      </c>
      <c r="N34629" s="34">
        <v>452</v>
      </c>
      <c r="O34629" s="34">
        <v>426</v>
      </c>
      <c r="P34629" s="34">
        <v>585</v>
      </c>
      <c r="Q34629" s="34">
        <v>681</v>
      </c>
      <c r="R34629" s="34">
        <v>817</v>
      </c>
      <c r="S34629" s="34">
        <v>613</v>
      </c>
      <c r="T34629" s="34">
        <v>977</v>
      </c>
      <c r="U34629" s="34">
        <v>579</v>
      </c>
      <c r="V34629" s="34">
        <v>830</v>
      </c>
      <c r="W34629" s="34">
        <v>890</v>
      </c>
      <c r="X34629" s="34">
        <v>740</v>
      </c>
      <c r="Y34629" s="34">
        <v>693</v>
      </c>
      <c r="Z34629" s="34">
        <v>626</v>
      </c>
      <c r="AA34629" s="34">
        <v>633</v>
      </c>
      <c r="AB34629" s="34">
        <v>941</v>
      </c>
      <c r="AC34629" s="34">
        <v>824</v>
      </c>
    </row>
    <row r="34630" spans="1:29" x14ac:dyDescent="0.2">
      <c r="A34630" s="34" t="s">
        <v>95123</v>
      </c>
      <c r="B34630" s="34">
        <v>231</v>
      </c>
      <c r="C34630" s="34">
        <v>150</v>
      </c>
      <c r="D34630" s="34">
        <v>199</v>
      </c>
      <c r="E34630" s="34">
        <v>179</v>
      </c>
      <c r="F34630" s="34">
        <v>183</v>
      </c>
      <c r="G34630" s="34">
        <v>151</v>
      </c>
      <c r="H34630" s="34">
        <v>174</v>
      </c>
      <c r="I34630" s="34">
        <v>143</v>
      </c>
      <c r="J34630" s="34">
        <v>158</v>
      </c>
      <c r="K34630" s="34">
        <v>167</v>
      </c>
      <c r="L34630" s="34">
        <v>184</v>
      </c>
      <c r="M34630" s="34">
        <v>142</v>
      </c>
      <c r="N34630" s="34">
        <v>170</v>
      </c>
      <c r="O34630" s="34">
        <v>137</v>
      </c>
      <c r="P34630" s="34">
        <v>208</v>
      </c>
      <c r="Q34630" s="34">
        <v>179</v>
      </c>
      <c r="R34630" s="34">
        <v>265</v>
      </c>
      <c r="S34630" s="34">
        <v>180</v>
      </c>
      <c r="T34630" s="34">
        <v>289</v>
      </c>
      <c r="U34630" s="34">
        <v>154</v>
      </c>
      <c r="V34630" s="34">
        <v>260</v>
      </c>
      <c r="W34630" s="34">
        <v>275</v>
      </c>
      <c r="X34630" s="34">
        <v>267</v>
      </c>
      <c r="Y34630" s="34">
        <v>205</v>
      </c>
      <c r="Z34630" s="34">
        <v>197</v>
      </c>
      <c r="AA34630" s="34">
        <v>227</v>
      </c>
      <c r="AB34630" s="34">
        <v>287</v>
      </c>
      <c r="AC34630" s="34">
        <v>307</v>
      </c>
    </row>
    <row r="34631" spans="1:29" x14ac:dyDescent="0.2">
      <c r="A34631" s="34" t="s">
        <v>95124</v>
      </c>
      <c r="B34631" s="34">
        <v>484</v>
      </c>
      <c r="C34631" s="34">
        <v>210</v>
      </c>
      <c r="D34631" s="34">
        <v>298</v>
      </c>
      <c r="E34631" s="34">
        <v>259</v>
      </c>
      <c r="F34631" s="34">
        <v>298</v>
      </c>
      <c r="G34631" s="34">
        <v>254</v>
      </c>
      <c r="H34631" s="34">
        <v>323</v>
      </c>
      <c r="I34631" s="34">
        <v>208</v>
      </c>
      <c r="J34631" s="34">
        <v>276</v>
      </c>
      <c r="K34631" s="34">
        <v>274</v>
      </c>
      <c r="L34631" s="34">
        <v>377</v>
      </c>
      <c r="M34631" s="34">
        <v>230</v>
      </c>
      <c r="N34631" s="34">
        <v>275</v>
      </c>
      <c r="O34631" s="34">
        <v>234</v>
      </c>
      <c r="P34631" s="34">
        <v>313</v>
      </c>
      <c r="Q34631" s="34">
        <v>325</v>
      </c>
      <c r="R34631" s="34">
        <v>409</v>
      </c>
      <c r="S34631" s="34">
        <v>313</v>
      </c>
      <c r="T34631" s="34">
        <v>467</v>
      </c>
      <c r="U34631" s="34">
        <v>260</v>
      </c>
      <c r="V34631" s="34">
        <v>434</v>
      </c>
      <c r="W34631" s="34">
        <v>444</v>
      </c>
      <c r="X34631" s="34">
        <v>364</v>
      </c>
      <c r="Y34631" s="34">
        <v>365</v>
      </c>
      <c r="Z34631" s="34">
        <v>286</v>
      </c>
      <c r="AA34631" s="34">
        <v>282</v>
      </c>
      <c r="AB34631" s="34">
        <v>502</v>
      </c>
      <c r="AC34631" s="34">
        <v>423</v>
      </c>
    </row>
    <row r="34632" spans="1:29" x14ac:dyDescent="0.2">
      <c r="A34632" s="34" t="s">
        <v>95125</v>
      </c>
      <c r="B34632" s="34">
        <v>866</v>
      </c>
      <c r="C34632" s="34">
        <v>556</v>
      </c>
      <c r="D34632" s="34">
        <v>816</v>
      </c>
      <c r="E34632" s="34">
        <v>693</v>
      </c>
      <c r="F34632" s="34">
        <v>889</v>
      </c>
      <c r="G34632" s="34">
        <v>699</v>
      </c>
      <c r="H34632" s="34">
        <v>928</v>
      </c>
      <c r="I34632" s="34">
        <v>609</v>
      </c>
      <c r="J34632" s="34">
        <v>922</v>
      </c>
      <c r="K34632" s="34">
        <v>686</v>
      </c>
      <c r="L34632" s="34">
        <v>1238</v>
      </c>
      <c r="M34632" s="34">
        <v>542</v>
      </c>
      <c r="N34632" s="34">
        <v>711</v>
      </c>
      <c r="O34632" s="34">
        <v>617</v>
      </c>
      <c r="P34632" s="34">
        <v>820</v>
      </c>
      <c r="Q34632" s="34">
        <v>973</v>
      </c>
      <c r="R34632" s="34">
        <v>1238</v>
      </c>
      <c r="S34632" s="34">
        <v>743</v>
      </c>
      <c r="T34632" s="34">
        <v>1572</v>
      </c>
      <c r="U34632" s="34">
        <v>716</v>
      </c>
      <c r="V34632" s="34">
        <v>1394</v>
      </c>
      <c r="W34632" s="34">
        <v>1334</v>
      </c>
      <c r="X34632" s="34">
        <v>1080</v>
      </c>
      <c r="Y34632" s="34">
        <v>977</v>
      </c>
      <c r="Z34632" s="34">
        <v>990</v>
      </c>
      <c r="AA34632" s="34">
        <v>859</v>
      </c>
      <c r="AB34632" s="34">
        <v>1581</v>
      </c>
      <c r="AC34632" s="34">
        <v>1039</v>
      </c>
    </row>
    <row r="34633" spans="1:29" x14ac:dyDescent="0.2">
      <c r="A34633" s="34" t="s">
        <v>95126</v>
      </c>
      <c r="B34633" s="34">
        <v>691</v>
      </c>
      <c r="C34633" s="34">
        <v>333</v>
      </c>
      <c r="D34633" s="34">
        <v>406</v>
      </c>
      <c r="E34633" s="34">
        <v>357</v>
      </c>
      <c r="F34633" s="34">
        <v>518</v>
      </c>
      <c r="G34633" s="34">
        <v>321</v>
      </c>
      <c r="H34633" s="34">
        <v>537</v>
      </c>
      <c r="I34633" s="34">
        <v>297</v>
      </c>
      <c r="J34633" s="34">
        <v>555</v>
      </c>
      <c r="K34633" s="34">
        <v>282</v>
      </c>
      <c r="L34633" s="34">
        <v>846</v>
      </c>
      <c r="M34633" s="34">
        <v>283</v>
      </c>
      <c r="N34633" s="34">
        <v>506</v>
      </c>
      <c r="O34633" s="34">
        <v>282</v>
      </c>
      <c r="P34633" s="34">
        <v>537</v>
      </c>
      <c r="Q34633" s="34">
        <v>534</v>
      </c>
      <c r="R34633" s="34">
        <v>850</v>
      </c>
      <c r="S34633" s="34">
        <v>420</v>
      </c>
      <c r="T34633" s="34">
        <v>1061</v>
      </c>
      <c r="U34633" s="34">
        <v>422</v>
      </c>
      <c r="V34633" s="34">
        <v>963</v>
      </c>
      <c r="W34633" s="34">
        <v>778</v>
      </c>
      <c r="X34633" s="34">
        <v>634</v>
      </c>
      <c r="Y34633" s="34">
        <v>591</v>
      </c>
      <c r="Z34633" s="34">
        <v>629</v>
      </c>
      <c r="AA34633" s="34">
        <v>420</v>
      </c>
      <c r="AB34633" s="34">
        <v>1054</v>
      </c>
      <c r="AC34633" s="34">
        <v>579</v>
      </c>
    </row>
    <row r="34634" spans="1:29" x14ac:dyDescent="0.2">
      <c r="A34634" s="34" t="s">
        <v>95127</v>
      </c>
      <c r="B34634" s="34">
        <v>521</v>
      </c>
      <c r="C34634" s="34">
        <v>242</v>
      </c>
      <c r="D34634" s="34">
        <v>366</v>
      </c>
      <c r="E34634" s="34">
        <v>283</v>
      </c>
      <c r="F34634" s="34">
        <v>347</v>
      </c>
      <c r="G34634" s="34">
        <v>230</v>
      </c>
      <c r="H34634" s="34">
        <v>357</v>
      </c>
      <c r="I34634" s="34">
        <v>232</v>
      </c>
      <c r="J34634" s="34">
        <v>365</v>
      </c>
      <c r="K34634" s="34">
        <v>238</v>
      </c>
      <c r="L34634" s="34">
        <v>455</v>
      </c>
      <c r="M34634" s="34">
        <v>212</v>
      </c>
      <c r="N34634" s="34">
        <v>258</v>
      </c>
      <c r="O34634" s="34">
        <v>182</v>
      </c>
      <c r="P34634" s="34">
        <v>315</v>
      </c>
      <c r="Q34634" s="34">
        <v>352</v>
      </c>
      <c r="R34634" s="34">
        <v>514</v>
      </c>
      <c r="S34634" s="34">
        <v>318</v>
      </c>
      <c r="T34634" s="34">
        <v>517</v>
      </c>
      <c r="U34634" s="34">
        <v>287</v>
      </c>
      <c r="V34634" s="34">
        <v>524</v>
      </c>
      <c r="W34634" s="34">
        <v>494</v>
      </c>
      <c r="X34634" s="34">
        <v>502</v>
      </c>
      <c r="Y34634" s="34">
        <v>371</v>
      </c>
      <c r="Z34634" s="34">
        <v>394</v>
      </c>
      <c r="AA34634" s="34">
        <v>307</v>
      </c>
      <c r="AB34634" s="34">
        <v>635</v>
      </c>
      <c r="AC34634" s="34">
        <v>428</v>
      </c>
    </row>
    <row r="34635" spans="1:29" x14ac:dyDescent="0.2">
      <c r="A34635" s="34" t="s">
        <v>95128</v>
      </c>
      <c r="B34635" s="34">
        <v>558</v>
      </c>
      <c r="C34635" s="34">
        <v>327</v>
      </c>
      <c r="D34635" s="34">
        <v>478</v>
      </c>
      <c r="E34635" s="34">
        <v>394</v>
      </c>
      <c r="F34635" s="34">
        <v>550</v>
      </c>
      <c r="G34635" s="34">
        <v>377</v>
      </c>
      <c r="H34635" s="34">
        <v>514</v>
      </c>
      <c r="I34635" s="34">
        <v>398</v>
      </c>
      <c r="J34635" s="34">
        <v>444</v>
      </c>
      <c r="K34635" s="34">
        <v>381</v>
      </c>
      <c r="L34635" s="34">
        <v>518</v>
      </c>
      <c r="M34635" s="34">
        <v>295</v>
      </c>
      <c r="N34635" s="34">
        <v>418</v>
      </c>
      <c r="O34635" s="34">
        <v>351</v>
      </c>
      <c r="P34635" s="34">
        <v>470</v>
      </c>
      <c r="Q34635" s="34">
        <v>531</v>
      </c>
      <c r="R34635" s="34">
        <v>580</v>
      </c>
      <c r="S34635" s="34">
        <v>450</v>
      </c>
      <c r="T34635" s="34">
        <v>663</v>
      </c>
      <c r="U34635" s="34">
        <v>360</v>
      </c>
      <c r="V34635" s="34">
        <v>607</v>
      </c>
      <c r="W34635" s="34">
        <v>662</v>
      </c>
      <c r="X34635" s="34">
        <v>591</v>
      </c>
      <c r="Y34635" s="34">
        <v>474</v>
      </c>
      <c r="Z34635" s="34">
        <v>561</v>
      </c>
      <c r="AA34635" s="34">
        <v>428</v>
      </c>
      <c r="AB34635" s="34">
        <v>757</v>
      </c>
      <c r="AC34635" s="34">
        <v>674</v>
      </c>
    </row>
    <row r="34636" spans="1:29" x14ac:dyDescent="0.2">
      <c r="A34636" s="34" t="s">
        <v>95129</v>
      </c>
      <c r="B34636" s="34">
        <v>388</v>
      </c>
      <c r="C34636" s="34">
        <v>297</v>
      </c>
      <c r="D34636" s="34">
        <v>349</v>
      </c>
      <c r="E34636" s="34">
        <v>339</v>
      </c>
      <c r="F34636" s="34">
        <v>370</v>
      </c>
      <c r="G34636" s="34">
        <v>313</v>
      </c>
      <c r="H34636" s="34">
        <v>438</v>
      </c>
      <c r="I34636" s="34">
        <v>292</v>
      </c>
      <c r="J34636" s="34">
        <v>387</v>
      </c>
      <c r="K34636" s="34">
        <v>302</v>
      </c>
      <c r="L34636" s="34">
        <v>388</v>
      </c>
      <c r="M34636" s="34">
        <v>281</v>
      </c>
      <c r="N34636" s="34">
        <v>352</v>
      </c>
      <c r="O34636" s="34">
        <v>215</v>
      </c>
      <c r="P34636" s="34">
        <v>403</v>
      </c>
      <c r="Q34636" s="34">
        <v>426</v>
      </c>
      <c r="R34636" s="34">
        <v>553</v>
      </c>
      <c r="S34636" s="34">
        <v>370</v>
      </c>
      <c r="T34636" s="34">
        <v>457</v>
      </c>
      <c r="U34636" s="34">
        <v>305</v>
      </c>
      <c r="V34636" s="34">
        <v>498</v>
      </c>
      <c r="W34636" s="34">
        <v>554</v>
      </c>
      <c r="X34636" s="34">
        <v>433</v>
      </c>
      <c r="Y34636" s="34">
        <v>372</v>
      </c>
      <c r="Z34636" s="34">
        <v>388</v>
      </c>
      <c r="AA34636" s="34">
        <v>368</v>
      </c>
      <c r="AB34636" s="34">
        <v>570</v>
      </c>
      <c r="AC34636" s="34">
        <v>474</v>
      </c>
    </row>
    <row r="34637" spans="1:29" x14ac:dyDescent="0.2">
      <c r="A34637" s="34" t="s">
        <v>95130</v>
      </c>
      <c r="B34637" s="34">
        <v>523</v>
      </c>
      <c r="C34637" s="34">
        <v>274</v>
      </c>
      <c r="D34637" s="34">
        <v>380</v>
      </c>
      <c r="E34637" s="34">
        <v>265</v>
      </c>
      <c r="F34637" s="34">
        <v>427</v>
      </c>
      <c r="G34637" s="34">
        <v>259</v>
      </c>
      <c r="H34637" s="34">
        <v>334</v>
      </c>
      <c r="I34637" s="34">
        <v>281</v>
      </c>
      <c r="J34637" s="34">
        <v>356</v>
      </c>
      <c r="K34637" s="34">
        <v>298</v>
      </c>
      <c r="L34637" s="34">
        <v>380</v>
      </c>
      <c r="M34637" s="34">
        <v>228</v>
      </c>
      <c r="N34637" s="34">
        <v>334</v>
      </c>
      <c r="O34637" s="34">
        <v>228</v>
      </c>
      <c r="P34637" s="34">
        <v>318</v>
      </c>
      <c r="Q34637" s="34">
        <v>391</v>
      </c>
      <c r="R34637" s="34">
        <v>482</v>
      </c>
      <c r="S34637" s="34">
        <v>353</v>
      </c>
      <c r="T34637" s="34">
        <v>461</v>
      </c>
      <c r="U34637" s="34">
        <v>264</v>
      </c>
      <c r="V34637" s="34">
        <v>495</v>
      </c>
      <c r="W34637" s="34">
        <v>398</v>
      </c>
      <c r="X34637" s="34">
        <v>454</v>
      </c>
      <c r="Y34637" s="34">
        <v>351</v>
      </c>
      <c r="Z34637" s="34">
        <v>426</v>
      </c>
      <c r="AA34637" s="34">
        <v>395</v>
      </c>
      <c r="AB34637" s="34">
        <v>463</v>
      </c>
      <c r="AC34637" s="34">
        <v>465</v>
      </c>
    </row>
    <row r="34638" spans="1:29" x14ac:dyDescent="0.2">
      <c r="A34638" s="34" t="s">
        <v>95131</v>
      </c>
      <c r="B34638" s="34">
        <v>865</v>
      </c>
      <c r="C34638" s="34">
        <v>439</v>
      </c>
      <c r="D34638" s="34">
        <v>733</v>
      </c>
      <c r="E34638" s="34">
        <v>587</v>
      </c>
      <c r="F34638" s="34">
        <v>762</v>
      </c>
      <c r="G34638" s="34">
        <v>603</v>
      </c>
      <c r="H34638" s="34">
        <v>766</v>
      </c>
      <c r="I34638" s="34">
        <v>578</v>
      </c>
      <c r="J34638" s="34">
        <v>735</v>
      </c>
      <c r="K34638" s="34">
        <v>558</v>
      </c>
      <c r="L34638" s="34">
        <v>953</v>
      </c>
      <c r="M34638" s="34">
        <v>570</v>
      </c>
      <c r="N34638" s="34">
        <v>632</v>
      </c>
      <c r="O34638" s="34">
        <v>509</v>
      </c>
      <c r="P34638" s="34">
        <v>768</v>
      </c>
      <c r="Q34638" s="34">
        <v>832</v>
      </c>
      <c r="R34638" s="34">
        <v>1121</v>
      </c>
      <c r="S34638" s="34">
        <v>680</v>
      </c>
      <c r="T34638" s="34">
        <v>1155</v>
      </c>
      <c r="U34638" s="34">
        <v>715</v>
      </c>
      <c r="V34638" s="34">
        <v>1131</v>
      </c>
      <c r="W34638" s="34">
        <v>1230</v>
      </c>
      <c r="X34638" s="34">
        <v>856</v>
      </c>
      <c r="Y34638" s="34">
        <v>877</v>
      </c>
      <c r="Z34638" s="34">
        <v>800</v>
      </c>
      <c r="AA34638" s="34">
        <v>770</v>
      </c>
      <c r="AB34638" s="34">
        <v>1194</v>
      </c>
      <c r="AC34638" s="34">
        <v>1093</v>
      </c>
    </row>
    <row r="34639" spans="1:29" x14ac:dyDescent="0.2">
      <c r="A34639" s="34" t="s">
        <v>95132</v>
      </c>
      <c r="B34639" s="34">
        <v>1145</v>
      </c>
      <c r="C34639" s="34">
        <v>340</v>
      </c>
      <c r="D34639" s="34">
        <v>547</v>
      </c>
      <c r="E34639" s="34">
        <v>423</v>
      </c>
      <c r="F34639" s="34">
        <v>556</v>
      </c>
      <c r="G34639" s="34">
        <v>398</v>
      </c>
      <c r="H34639" s="34">
        <v>540</v>
      </c>
      <c r="I34639" s="34">
        <v>409</v>
      </c>
      <c r="J34639" s="34">
        <v>688</v>
      </c>
      <c r="K34639" s="34">
        <v>433</v>
      </c>
      <c r="L34639" s="34">
        <v>928</v>
      </c>
      <c r="M34639" s="34">
        <v>375</v>
      </c>
      <c r="N34639" s="34">
        <v>553</v>
      </c>
      <c r="O34639" s="34">
        <v>408</v>
      </c>
      <c r="P34639" s="34">
        <v>621</v>
      </c>
      <c r="Q34639" s="34">
        <v>659</v>
      </c>
      <c r="R34639" s="34">
        <v>924</v>
      </c>
      <c r="S34639" s="34">
        <v>399</v>
      </c>
      <c r="T34639" s="34">
        <v>1093</v>
      </c>
      <c r="U34639" s="34">
        <v>502</v>
      </c>
      <c r="V34639" s="34">
        <v>939</v>
      </c>
      <c r="W34639" s="34">
        <v>992</v>
      </c>
      <c r="X34639" s="34">
        <v>850</v>
      </c>
      <c r="Y34639" s="34">
        <v>682</v>
      </c>
      <c r="Z34639" s="34">
        <v>643</v>
      </c>
      <c r="AA34639" s="34">
        <v>528</v>
      </c>
      <c r="AB34639" s="34">
        <v>1164</v>
      </c>
      <c r="AC34639" s="34">
        <v>766</v>
      </c>
    </row>
    <row r="34640" spans="1:29" x14ac:dyDescent="0.2">
      <c r="A34640" s="34" t="s">
        <v>95133</v>
      </c>
      <c r="B34640" s="34">
        <v>372</v>
      </c>
      <c r="C34640" s="34">
        <v>191</v>
      </c>
      <c r="D34640" s="34">
        <v>274</v>
      </c>
      <c r="E34640" s="34">
        <v>225</v>
      </c>
      <c r="F34640" s="34">
        <v>306</v>
      </c>
      <c r="G34640" s="34">
        <v>149</v>
      </c>
      <c r="H34640" s="34">
        <v>280</v>
      </c>
      <c r="I34640" s="34">
        <v>161</v>
      </c>
      <c r="J34640" s="34">
        <v>307</v>
      </c>
      <c r="K34640" s="34">
        <v>180</v>
      </c>
      <c r="L34640" s="34">
        <v>415</v>
      </c>
      <c r="M34640" s="34">
        <v>144</v>
      </c>
      <c r="N34640" s="34">
        <v>264</v>
      </c>
      <c r="O34640" s="34">
        <v>183</v>
      </c>
      <c r="P34640" s="34">
        <v>285</v>
      </c>
      <c r="Q34640" s="34">
        <v>284</v>
      </c>
      <c r="R34640" s="34">
        <v>372</v>
      </c>
      <c r="S34640" s="34">
        <v>214</v>
      </c>
      <c r="T34640" s="34">
        <v>461</v>
      </c>
      <c r="U34640" s="34">
        <v>193</v>
      </c>
      <c r="V34640" s="34">
        <v>436</v>
      </c>
      <c r="W34640" s="34">
        <v>438</v>
      </c>
      <c r="X34640" s="34">
        <v>361</v>
      </c>
      <c r="Y34640" s="34">
        <v>298</v>
      </c>
      <c r="Z34640" s="34">
        <v>323</v>
      </c>
      <c r="AA34640" s="34">
        <v>291</v>
      </c>
      <c r="AB34640" s="34">
        <v>469</v>
      </c>
      <c r="AC34640" s="34">
        <v>345</v>
      </c>
    </row>
    <row r="34641" spans="1:29" x14ac:dyDescent="0.2">
      <c r="A34641" s="34" t="s">
        <v>95134</v>
      </c>
      <c r="B34641" s="34">
        <v>892</v>
      </c>
      <c r="C34641" s="34">
        <v>319</v>
      </c>
      <c r="D34641" s="34">
        <v>411</v>
      </c>
      <c r="E34641" s="34">
        <v>322</v>
      </c>
      <c r="F34641" s="34">
        <v>459</v>
      </c>
      <c r="G34641" s="34">
        <v>281</v>
      </c>
      <c r="H34641" s="34">
        <v>453</v>
      </c>
      <c r="I34641" s="34">
        <v>309</v>
      </c>
      <c r="J34641" s="34">
        <v>444</v>
      </c>
      <c r="K34641" s="34">
        <v>329</v>
      </c>
      <c r="L34641" s="34">
        <v>614</v>
      </c>
      <c r="M34641" s="34">
        <v>282</v>
      </c>
      <c r="N34641" s="34">
        <v>382</v>
      </c>
      <c r="O34641" s="34">
        <v>275</v>
      </c>
      <c r="P34641" s="34">
        <v>436</v>
      </c>
      <c r="Q34641" s="34">
        <v>515</v>
      </c>
      <c r="R34641" s="34">
        <v>598</v>
      </c>
      <c r="S34641" s="34">
        <v>388</v>
      </c>
      <c r="T34641" s="34">
        <v>747</v>
      </c>
      <c r="U34641" s="34">
        <v>348</v>
      </c>
      <c r="V34641" s="34">
        <v>696</v>
      </c>
      <c r="W34641" s="34">
        <v>664</v>
      </c>
      <c r="X34641" s="34">
        <v>537</v>
      </c>
      <c r="Y34641" s="34">
        <v>521</v>
      </c>
      <c r="Z34641" s="34">
        <v>460</v>
      </c>
      <c r="AA34641" s="34">
        <v>402</v>
      </c>
      <c r="AB34641" s="34">
        <v>861</v>
      </c>
      <c r="AC34641" s="34">
        <v>536</v>
      </c>
    </row>
    <row r="34642" spans="1:29" x14ac:dyDescent="0.2">
      <c r="A34642" s="34" t="s">
        <v>95135</v>
      </c>
      <c r="B34642" s="34">
        <v>853</v>
      </c>
      <c r="C34642" s="34">
        <v>280</v>
      </c>
      <c r="D34642" s="34">
        <v>391</v>
      </c>
      <c r="E34642" s="34">
        <v>286</v>
      </c>
      <c r="F34642" s="34">
        <v>413</v>
      </c>
      <c r="G34642" s="34">
        <v>310</v>
      </c>
      <c r="H34642" s="34">
        <v>408</v>
      </c>
      <c r="I34642" s="34">
        <v>292</v>
      </c>
      <c r="J34642" s="34">
        <v>444</v>
      </c>
      <c r="K34642" s="34">
        <v>293</v>
      </c>
      <c r="L34642" s="34">
        <v>652</v>
      </c>
      <c r="M34642" s="34">
        <v>253</v>
      </c>
      <c r="N34642" s="34">
        <v>356</v>
      </c>
      <c r="O34642" s="34">
        <v>309</v>
      </c>
      <c r="P34642" s="34">
        <v>480</v>
      </c>
      <c r="Q34642" s="34">
        <v>504</v>
      </c>
      <c r="R34642" s="34">
        <v>689</v>
      </c>
      <c r="S34642" s="34">
        <v>387</v>
      </c>
      <c r="T34642" s="34">
        <v>756</v>
      </c>
      <c r="U34642" s="34">
        <v>345</v>
      </c>
      <c r="V34642" s="34">
        <v>625</v>
      </c>
      <c r="W34642" s="34">
        <v>778</v>
      </c>
      <c r="X34642" s="34">
        <v>525</v>
      </c>
      <c r="Y34642" s="34">
        <v>625</v>
      </c>
      <c r="Z34642" s="34">
        <v>462</v>
      </c>
      <c r="AA34642" s="34">
        <v>343</v>
      </c>
      <c r="AB34642" s="34">
        <v>800</v>
      </c>
      <c r="AC34642" s="34">
        <v>517</v>
      </c>
    </row>
    <row r="34643" spans="1:29" x14ac:dyDescent="0.2">
      <c r="A34643" s="34" t="s">
        <v>95136</v>
      </c>
      <c r="B34643" s="34">
        <v>462</v>
      </c>
      <c r="C34643" s="34">
        <v>266</v>
      </c>
      <c r="D34643" s="34">
        <v>333</v>
      </c>
      <c r="E34643" s="34">
        <v>333</v>
      </c>
      <c r="F34643" s="34">
        <v>396</v>
      </c>
      <c r="G34643" s="34">
        <v>301</v>
      </c>
      <c r="H34643" s="34">
        <v>338</v>
      </c>
      <c r="I34643" s="34">
        <v>295</v>
      </c>
      <c r="J34643" s="34">
        <v>322</v>
      </c>
      <c r="K34643" s="34">
        <v>389</v>
      </c>
      <c r="L34643" s="34">
        <v>412</v>
      </c>
      <c r="M34643" s="34">
        <v>284</v>
      </c>
      <c r="N34643" s="34">
        <v>289</v>
      </c>
      <c r="O34643" s="34">
        <v>242</v>
      </c>
      <c r="P34643" s="34">
        <v>369</v>
      </c>
      <c r="Q34643" s="34">
        <v>402</v>
      </c>
      <c r="R34643" s="34">
        <v>512</v>
      </c>
      <c r="S34643" s="34">
        <v>343</v>
      </c>
      <c r="T34643" s="34">
        <v>500</v>
      </c>
      <c r="U34643" s="34">
        <v>368</v>
      </c>
      <c r="V34643" s="34">
        <v>471</v>
      </c>
      <c r="W34643" s="34">
        <v>555</v>
      </c>
      <c r="X34643" s="34">
        <v>457</v>
      </c>
      <c r="Y34643" s="34">
        <v>389</v>
      </c>
      <c r="Z34643" s="34">
        <v>372</v>
      </c>
      <c r="AA34643" s="34">
        <v>390</v>
      </c>
      <c r="AB34643" s="34">
        <v>523</v>
      </c>
      <c r="AC34643" s="34">
        <v>481</v>
      </c>
    </row>
    <row r="34644" spans="1:29" x14ac:dyDescent="0.2">
      <c r="A34644" s="34" t="s">
        <v>95137</v>
      </c>
      <c r="B34644" s="34">
        <v>504</v>
      </c>
      <c r="C34644" s="34">
        <v>254</v>
      </c>
      <c r="D34644" s="34">
        <v>363</v>
      </c>
      <c r="E34644" s="34">
        <v>328</v>
      </c>
      <c r="F34644" s="34">
        <v>397</v>
      </c>
      <c r="G34644" s="34">
        <v>236</v>
      </c>
      <c r="H34644" s="34">
        <v>342</v>
      </c>
      <c r="I34644" s="34">
        <v>278</v>
      </c>
      <c r="J34644" s="34">
        <v>453</v>
      </c>
      <c r="K34644" s="34">
        <v>335</v>
      </c>
      <c r="L34644" s="34">
        <v>491</v>
      </c>
      <c r="M34644" s="34">
        <v>278</v>
      </c>
      <c r="N34644" s="34">
        <v>301</v>
      </c>
      <c r="O34644" s="34">
        <v>255</v>
      </c>
      <c r="P34644" s="34">
        <v>427</v>
      </c>
      <c r="Q34644" s="34">
        <v>387</v>
      </c>
      <c r="R34644" s="34">
        <v>571</v>
      </c>
      <c r="S34644" s="34">
        <v>343</v>
      </c>
      <c r="T34644" s="34">
        <v>649</v>
      </c>
      <c r="U34644" s="34">
        <v>339</v>
      </c>
      <c r="V34644" s="34">
        <v>542</v>
      </c>
      <c r="W34644" s="34">
        <v>544</v>
      </c>
      <c r="X34644" s="34">
        <v>541</v>
      </c>
      <c r="Y34644" s="34">
        <v>419</v>
      </c>
      <c r="Z34644" s="34">
        <v>427</v>
      </c>
      <c r="AA34644" s="34">
        <v>376</v>
      </c>
      <c r="AB34644" s="34">
        <v>547</v>
      </c>
      <c r="AC34644" s="34">
        <v>499</v>
      </c>
    </row>
    <row r="34645" spans="1:29" x14ac:dyDescent="0.2">
      <c r="A34645" s="34" t="s">
        <v>95138</v>
      </c>
      <c r="B34645" s="34">
        <v>156</v>
      </c>
      <c r="C34645" s="34">
        <v>153</v>
      </c>
      <c r="D34645" s="34">
        <v>142</v>
      </c>
      <c r="E34645" s="34">
        <v>147</v>
      </c>
      <c r="F34645" s="34">
        <v>138</v>
      </c>
      <c r="G34645" s="34">
        <v>104</v>
      </c>
      <c r="H34645" s="34">
        <v>158</v>
      </c>
      <c r="I34645" s="34">
        <v>155</v>
      </c>
      <c r="J34645" s="34">
        <v>119</v>
      </c>
      <c r="K34645" s="34">
        <v>135</v>
      </c>
      <c r="L34645" s="34">
        <v>121</v>
      </c>
      <c r="M34645" s="34">
        <v>130</v>
      </c>
      <c r="N34645" s="34">
        <v>109</v>
      </c>
      <c r="O34645" s="34">
        <v>92</v>
      </c>
      <c r="P34645" s="34">
        <v>130</v>
      </c>
      <c r="Q34645" s="34">
        <v>159</v>
      </c>
      <c r="R34645" s="34">
        <v>187</v>
      </c>
      <c r="S34645" s="34">
        <v>180</v>
      </c>
      <c r="T34645" s="34">
        <v>173</v>
      </c>
      <c r="U34645" s="34">
        <v>124</v>
      </c>
      <c r="V34645" s="34">
        <v>217</v>
      </c>
      <c r="W34645" s="34">
        <v>151</v>
      </c>
      <c r="X34645" s="34">
        <v>176</v>
      </c>
      <c r="Y34645" s="34">
        <v>142</v>
      </c>
      <c r="Z34645" s="34">
        <v>125</v>
      </c>
      <c r="AA34645" s="34">
        <v>145</v>
      </c>
      <c r="AB34645" s="34">
        <v>204</v>
      </c>
      <c r="AC34645" s="34">
        <v>204</v>
      </c>
    </row>
    <row r="34646" spans="1:29" x14ac:dyDescent="0.2">
      <c r="A34646" s="34" t="s">
        <v>95139</v>
      </c>
      <c r="B34646" s="34">
        <v>649</v>
      </c>
      <c r="C34646" s="34">
        <v>179</v>
      </c>
      <c r="D34646" s="34">
        <v>265</v>
      </c>
      <c r="E34646" s="34">
        <v>251</v>
      </c>
      <c r="F34646" s="34">
        <v>266</v>
      </c>
      <c r="G34646" s="34">
        <v>149</v>
      </c>
      <c r="H34646" s="34">
        <v>250</v>
      </c>
      <c r="I34646" s="34">
        <v>184</v>
      </c>
      <c r="J34646" s="34">
        <v>277</v>
      </c>
      <c r="K34646" s="34">
        <v>230</v>
      </c>
      <c r="L34646" s="34">
        <v>347</v>
      </c>
      <c r="M34646" s="34">
        <v>172</v>
      </c>
      <c r="N34646" s="34">
        <v>238</v>
      </c>
      <c r="O34646" s="34">
        <v>209</v>
      </c>
      <c r="P34646" s="34">
        <v>271</v>
      </c>
      <c r="Q34646" s="34">
        <v>304</v>
      </c>
      <c r="R34646" s="34">
        <v>317</v>
      </c>
      <c r="S34646" s="34">
        <v>194</v>
      </c>
      <c r="T34646" s="34">
        <v>453</v>
      </c>
      <c r="U34646" s="34">
        <v>212</v>
      </c>
      <c r="V34646" s="34">
        <v>369</v>
      </c>
      <c r="W34646" s="34">
        <v>379</v>
      </c>
      <c r="X34646" s="34">
        <v>394</v>
      </c>
      <c r="Y34646" s="34">
        <v>306</v>
      </c>
      <c r="Z34646" s="34">
        <v>303</v>
      </c>
      <c r="AA34646" s="34">
        <v>295</v>
      </c>
      <c r="AB34646" s="34">
        <v>466</v>
      </c>
      <c r="AC34646" s="34">
        <v>346</v>
      </c>
    </row>
    <row r="34647" spans="1:29" x14ac:dyDescent="0.2">
      <c r="A34647" s="34" t="s">
        <v>95140</v>
      </c>
      <c r="B34647" s="34">
        <v>275</v>
      </c>
      <c r="C34647" s="34">
        <v>178</v>
      </c>
      <c r="D34647" s="34">
        <v>240</v>
      </c>
      <c r="E34647" s="34">
        <v>173</v>
      </c>
      <c r="F34647" s="34">
        <v>176</v>
      </c>
      <c r="G34647" s="34">
        <v>173</v>
      </c>
      <c r="H34647" s="34">
        <v>172</v>
      </c>
      <c r="I34647" s="34">
        <v>173</v>
      </c>
      <c r="J34647" s="34">
        <v>185</v>
      </c>
      <c r="K34647" s="34">
        <v>177</v>
      </c>
      <c r="L34647" s="34">
        <v>244</v>
      </c>
      <c r="M34647" s="34">
        <v>139</v>
      </c>
      <c r="N34647" s="34">
        <v>165</v>
      </c>
      <c r="O34647" s="34">
        <v>146</v>
      </c>
      <c r="P34647" s="34">
        <v>197</v>
      </c>
      <c r="Q34647" s="34">
        <v>201</v>
      </c>
      <c r="R34647" s="34">
        <v>253</v>
      </c>
      <c r="S34647" s="34">
        <v>249</v>
      </c>
      <c r="T34647" s="34">
        <v>298</v>
      </c>
      <c r="U34647" s="34">
        <v>180</v>
      </c>
      <c r="V34647" s="34">
        <v>279</v>
      </c>
      <c r="W34647" s="34">
        <v>265</v>
      </c>
      <c r="X34647" s="34">
        <v>235</v>
      </c>
      <c r="Y34647" s="34">
        <v>162</v>
      </c>
      <c r="Z34647" s="34">
        <v>258</v>
      </c>
      <c r="AA34647" s="34">
        <v>220</v>
      </c>
      <c r="AB34647" s="34">
        <v>356</v>
      </c>
      <c r="AC34647" s="34">
        <v>283</v>
      </c>
    </row>
    <row r="34648" spans="1:29" x14ac:dyDescent="0.2">
      <c r="A34648" s="34" t="s">
        <v>95141</v>
      </c>
      <c r="B34648" s="34">
        <v>276</v>
      </c>
      <c r="C34648" s="34">
        <v>311</v>
      </c>
      <c r="D34648" s="34">
        <v>456</v>
      </c>
      <c r="E34648" s="34">
        <v>348</v>
      </c>
      <c r="F34648" s="34">
        <v>367</v>
      </c>
      <c r="G34648" s="34">
        <v>320</v>
      </c>
      <c r="H34648" s="34">
        <v>330</v>
      </c>
      <c r="I34648" s="34">
        <v>326</v>
      </c>
      <c r="J34648" s="34">
        <v>325</v>
      </c>
      <c r="K34648" s="34">
        <v>307</v>
      </c>
      <c r="L34648" s="34">
        <v>345</v>
      </c>
      <c r="M34648" s="34">
        <v>249</v>
      </c>
      <c r="N34648" s="34">
        <v>333</v>
      </c>
      <c r="O34648" s="34">
        <v>265</v>
      </c>
      <c r="P34648" s="34">
        <v>340</v>
      </c>
      <c r="Q34648" s="34">
        <v>333</v>
      </c>
      <c r="R34648" s="34">
        <v>409</v>
      </c>
      <c r="S34648" s="34">
        <v>413</v>
      </c>
      <c r="T34648" s="34">
        <v>423</v>
      </c>
      <c r="U34648" s="34">
        <v>274</v>
      </c>
      <c r="V34648" s="34">
        <v>534</v>
      </c>
      <c r="W34648" s="34">
        <v>385</v>
      </c>
      <c r="X34648" s="34">
        <v>447</v>
      </c>
      <c r="Y34648" s="34">
        <v>273</v>
      </c>
      <c r="Z34648" s="34">
        <v>416</v>
      </c>
      <c r="AA34648" s="34">
        <v>390</v>
      </c>
      <c r="AB34648" s="34">
        <v>492</v>
      </c>
      <c r="AC34648" s="34">
        <v>471</v>
      </c>
    </row>
    <row r="34649" spans="1:29" x14ac:dyDescent="0.2">
      <c r="A34649" s="34" t="s">
        <v>95142</v>
      </c>
      <c r="B34649" s="34">
        <v>826</v>
      </c>
      <c r="C34649" s="34">
        <v>184</v>
      </c>
      <c r="D34649" s="34">
        <v>281</v>
      </c>
      <c r="E34649" s="34">
        <v>196</v>
      </c>
      <c r="F34649" s="34">
        <v>322</v>
      </c>
      <c r="G34649" s="34">
        <v>212</v>
      </c>
      <c r="H34649" s="34">
        <v>352</v>
      </c>
      <c r="I34649" s="34">
        <v>201</v>
      </c>
      <c r="J34649" s="34">
        <v>383</v>
      </c>
      <c r="K34649" s="34">
        <v>227</v>
      </c>
      <c r="L34649" s="34">
        <v>600</v>
      </c>
      <c r="M34649" s="34">
        <v>256</v>
      </c>
      <c r="N34649" s="34">
        <v>302</v>
      </c>
      <c r="O34649" s="34">
        <v>235</v>
      </c>
      <c r="P34649" s="34">
        <v>416</v>
      </c>
      <c r="Q34649" s="34">
        <v>329</v>
      </c>
      <c r="R34649" s="34">
        <v>529</v>
      </c>
      <c r="S34649" s="34">
        <v>252</v>
      </c>
      <c r="T34649" s="34">
        <v>622</v>
      </c>
      <c r="U34649" s="34">
        <v>275</v>
      </c>
      <c r="V34649" s="34">
        <v>585</v>
      </c>
      <c r="W34649" s="34">
        <v>561</v>
      </c>
      <c r="X34649" s="34">
        <v>359</v>
      </c>
      <c r="Y34649" s="34">
        <v>441</v>
      </c>
      <c r="Z34649" s="34">
        <v>366</v>
      </c>
      <c r="AA34649" s="34">
        <v>342</v>
      </c>
      <c r="AB34649" s="34">
        <v>664</v>
      </c>
      <c r="AC34649" s="34">
        <v>352</v>
      </c>
    </row>
    <row r="34650" spans="1:29" x14ac:dyDescent="0.2">
      <c r="A34650" s="34" t="s">
        <v>95143</v>
      </c>
      <c r="B34650" s="34">
        <v>1086</v>
      </c>
      <c r="C34650" s="34">
        <v>289</v>
      </c>
      <c r="D34650" s="34">
        <v>461</v>
      </c>
      <c r="E34650" s="34">
        <v>318</v>
      </c>
      <c r="F34650" s="34">
        <v>495</v>
      </c>
      <c r="G34650" s="34">
        <v>333</v>
      </c>
      <c r="H34650" s="34">
        <v>443</v>
      </c>
      <c r="I34650" s="34">
        <v>334</v>
      </c>
      <c r="J34650" s="34">
        <v>437</v>
      </c>
      <c r="K34650" s="34">
        <v>374</v>
      </c>
      <c r="L34650" s="34">
        <v>710</v>
      </c>
      <c r="M34650" s="34">
        <v>283</v>
      </c>
      <c r="N34650" s="34">
        <v>386</v>
      </c>
      <c r="O34650" s="34">
        <v>281</v>
      </c>
      <c r="P34650" s="34">
        <v>475</v>
      </c>
      <c r="Q34650" s="34">
        <v>547</v>
      </c>
      <c r="R34650" s="34">
        <v>690</v>
      </c>
      <c r="S34650" s="34">
        <v>423</v>
      </c>
      <c r="T34650" s="34">
        <v>779</v>
      </c>
      <c r="U34650" s="34">
        <v>451</v>
      </c>
      <c r="V34650" s="34">
        <v>761</v>
      </c>
      <c r="W34650" s="34">
        <v>815</v>
      </c>
      <c r="X34650" s="34">
        <v>595</v>
      </c>
      <c r="Y34650" s="34">
        <v>614</v>
      </c>
      <c r="Z34650" s="34">
        <v>508</v>
      </c>
      <c r="AA34650" s="34">
        <v>478</v>
      </c>
      <c r="AB34650" s="34">
        <v>871</v>
      </c>
      <c r="AC34650" s="34">
        <v>677</v>
      </c>
    </row>
    <row r="34651" spans="1:29" x14ac:dyDescent="0.2">
      <c r="A34651" s="34" t="s">
        <v>95144</v>
      </c>
      <c r="B34651" s="34">
        <v>902</v>
      </c>
      <c r="C34651" s="34">
        <v>365</v>
      </c>
      <c r="D34651" s="34">
        <v>470</v>
      </c>
      <c r="E34651" s="34">
        <v>421</v>
      </c>
      <c r="F34651" s="34">
        <v>481</v>
      </c>
      <c r="G34651" s="34">
        <v>445</v>
      </c>
      <c r="H34651" s="34">
        <v>554</v>
      </c>
      <c r="I34651" s="34">
        <v>378</v>
      </c>
      <c r="J34651" s="34">
        <v>584</v>
      </c>
      <c r="K34651" s="34">
        <v>391</v>
      </c>
      <c r="L34651" s="34">
        <v>806</v>
      </c>
      <c r="M34651" s="34">
        <v>373</v>
      </c>
      <c r="N34651" s="34">
        <v>462</v>
      </c>
      <c r="O34651" s="34">
        <v>387</v>
      </c>
      <c r="P34651" s="34">
        <v>582</v>
      </c>
      <c r="Q34651" s="34">
        <v>667</v>
      </c>
      <c r="R34651" s="34">
        <v>757</v>
      </c>
      <c r="S34651" s="34">
        <v>529</v>
      </c>
      <c r="T34651" s="34">
        <v>990</v>
      </c>
      <c r="U34651" s="34">
        <v>475</v>
      </c>
      <c r="V34651" s="34">
        <v>850</v>
      </c>
      <c r="W34651" s="34">
        <v>833</v>
      </c>
      <c r="X34651" s="34">
        <v>663</v>
      </c>
      <c r="Y34651" s="34">
        <v>607</v>
      </c>
      <c r="Z34651" s="34">
        <v>542</v>
      </c>
      <c r="AA34651" s="34">
        <v>511</v>
      </c>
      <c r="AB34651" s="34">
        <v>887</v>
      </c>
      <c r="AC34651" s="34">
        <v>643</v>
      </c>
    </row>
    <row r="34652" spans="1:29" x14ac:dyDescent="0.2">
      <c r="A34652" s="34" t="s">
        <v>95145</v>
      </c>
      <c r="B34652" s="34">
        <v>179</v>
      </c>
      <c r="C34652" s="34">
        <v>151</v>
      </c>
      <c r="D34652" s="34">
        <v>212</v>
      </c>
      <c r="E34652" s="34">
        <v>156</v>
      </c>
      <c r="F34652" s="34">
        <v>154</v>
      </c>
      <c r="G34652" s="34">
        <v>161</v>
      </c>
      <c r="H34652" s="34">
        <v>188</v>
      </c>
      <c r="I34652" s="34">
        <v>117</v>
      </c>
      <c r="J34652" s="34">
        <v>169</v>
      </c>
      <c r="K34652" s="34">
        <v>154</v>
      </c>
      <c r="L34652" s="34">
        <v>183</v>
      </c>
      <c r="M34652" s="34">
        <v>115</v>
      </c>
      <c r="N34652" s="34">
        <v>165</v>
      </c>
      <c r="O34652" s="34">
        <v>110</v>
      </c>
      <c r="P34652" s="34">
        <v>147</v>
      </c>
      <c r="Q34652" s="34">
        <v>150</v>
      </c>
      <c r="R34652" s="34">
        <v>204</v>
      </c>
      <c r="S34652" s="34">
        <v>196</v>
      </c>
      <c r="T34652" s="34">
        <v>197</v>
      </c>
      <c r="U34652" s="34">
        <v>113</v>
      </c>
      <c r="V34652" s="34">
        <v>269</v>
      </c>
      <c r="W34652" s="34">
        <v>189</v>
      </c>
      <c r="X34652" s="34">
        <v>224</v>
      </c>
      <c r="Y34652" s="34">
        <v>151</v>
      </c>
      <c r="Z34652" s="34">
        <v>279</v>
      </c>
      <c r="AA34652" s="34">
        <v>210</v>
      </c>
      <c r="AB34652" s="34">
        <v>227</v>
      </c>
      <c r="AC34652" s="34">
        <v>271</v>
      </c>
    </row>
    <row r="34653" spans="1:29" x14ac:dyDescent="0.2">
      <c r="A34653" s="34" t="s">
        <v>95146</v>
      </c>
      <c r="B34653" s="34">
        <v>971</v>
      </c>
      <c r="C34653" s="34">
        <v>512</v>
      </c>
      <c r="D34653" s="34">
        <v>723</v>
      </c>
      <c r="E34653" s="34">
        <v>569</v>
      </c>
      <c r="F34653" s="34">
        <v>687</v>
      </c>
      <c r="G34653" s="34">
        <v>549</v>
      </c>
      <c r="H34653" s="34">
        <v>711</v>
      </c>
      <c r="I34653" s="34">
        <v>558</v>
      </c>
      <c r="J34653" s="34">
        <v>680</v>
      </c>
      <c r="K34653" s="34">
        <v>575</v>
      </c>
      <c r="L34653" s="34">
        <v>787</v>
      </c>
      <c r="M34653" s="34">
        <v>496</v>
      </c>
      <c r="N34653" s="34">
        <v>617</v>
      </c>
      <c r="O34653" s="34">
        <v>463</v>
      </c>
      <c r="P34653" s="34">
        <v>666</v>
      </c>
      <c r="Q34653" s="34">
        <v>796</v>
      </c>
      <c r="R34653" s="34">
        <v>887</v>
      </c>
      <c r="S34653" s="34">
        <v>705</v>
      </c>
      <c r="T34653" s="34">
        <v>1157</v>
      </c>
      <c r="U34653" s="34">
        <v>576</v>
      </c>
      <c r="V34653" s="34">
        <v>988</v>
      </c>
      <c r="W34653" s="34">
        <v>1012</v>
      </c>
      <c r="X34653" s="34">
        <v>916</v>
      </c>
      <c r="Y34653" s="34">
        <v>704</v>
      </c>
      <c r="Z34653" s="34">
        <v>787</v>
      </c>
      <c r="AA34653" s="34">
        <v>705</v>
      </c>
      <c r="AB34653" s="34">
        <v>1110</v>
      </c>
      <c r="AC34653" s="34">
        <v>904</v>
      </c>
    </row>
    <row r="34654" spans="1:29" x14ac:dyDescent="0.2">
      <c r="A34654" s="34" t="s">
        <v>95147</v>
      </c>
      <c r="B34654" s="34">
        <v>320</v>
      </c>
      <c r="C34654" s="34">
        <v>104</v>
      </c>
      <c r="D34654" s="34">
        <v>151</v>
      </c>
      <c r="E34654" s="34">
        <v>119</v>
      </c>
      <c r="F34654" s="34">
        <v>191</v>
      </c>
      <c r="G34654" s="34">
        <v>127</v>
      </c>
      <c r="H34654" s="34">
        <v>150</v>
      </c>
      <c r="I34654" s="34">
        <v>109</v>
      </c>
      <c r="J34654" s="34">
        <v>236</v>
      </c>
      <c r="K34654" s="34">
        <v>110</v>
      </c>
      <c r="L34654" s="34">
        <v>340</v>
      </c>
      <c r="M34654" s="34">
        <v>105</v>
      </c>
      <c r="N34654" s="34">
        <v>166</v>
      </c>
      <c r="O34654" s="34">
        <v>100</v>
      </c>
      <c r="P34654" s="34">
        <v>182</v>
      </c>
      <c r="Q34654" s="34">
        <v>171</v>
      </c>
      <c r="R34654" s="34">
        <v>289</v>
      </c>
      <c r="S34654" s="34">
        <v>145</v>
      </c>
      <c r="T34654" s="34">
        <v>367</v>
      </c>
      <c r="U34654" s="34">
        <v>160</v>
      </c>
      <c r="V34654" s="34">
        <v>284</v>
      </c>
      <c r="W34654" s="34">
        <v>324</v>
      </c>
      <c r="X34654" s="34">
        <v>197</v>
      </c>
      <c r="Y34654" s="34">
        <v>206</v>
      </c>
      <c r="Z34654" s="34">
        <v>194</v>
      </c>
      <c r="AA34654" s="34">
        <v>148</v>
      </c>
      <c r="AB34654" s="34">
        <v>318</v>
      </c>
      <c r="AC34654" s="34">
        <v>253</v>
      </c>
    </row>
    <row r="34655" spans="1:29" x14ac:dyDescent="0.2">
      <c r="A34655" s="34" t="s">
        <v>95148</v>
      </c>
      <c r="B34655" s="34">
        <v>1427</v>
      </c>
      <c r="C34655" s="34">
        <v>572</v>
      </c>
      <c r="D34655" s="34">
        <v>909</v>
      </c>
      <c r="E34655" s="34">
        <v>669</v>
      </c>
      <c r="F34655" s="34">
        <v>903</v>
      </c>
      <c r="G34655" s="34">
        <v>742</v>
      </c>
      <c r="H34655" s="34">
        <v>854</v>
      </c>
      <c r="I34655" s="34">
        <v>619</v>
      </c>
      <c r="J34655" s="34">
        <v>911</v>
      </c>
      <c r="K34655" s="34">
        <v>651</v>
      </c>
      <c r="L34655" s="34">
        <v>1079</v>
      </c>
      <c r="M34655" s="34">
        <v>570</v>
      </c>
      <c r="N34655" s="34">
        <v>717</v>
      </c>
      <c r="O34655" s="34">
        <v>616</v>
      </c>
      <c r="P34655" s="34">
        <v>893</v>
      </c>
      <c r="Q34655" s="34">
        <v>963</v>
      </c>
      <c r="R34655" s="34">
        <v>1141</v>
      </c>
      <c r="S34655" s="34">
        <v>844</v>
      </c>
      <c r="T34655" s="34">
        <v>1359</v>
      </c>
      <c r="U34655" s="34">
        <v>736</v>
      </c>
      <c r="V34655" s="34">
        <v>1275</v>
      </c>
      <c r="W34655" s="34">
        <v>1301</v>
      </c>
      <c r="X34655" s="34">
        <v>1211</v>
      </c>
      <c r="Y34655" s="34">
        <v>960</v>
      </c>
      <c r="Z34655" s="34">
        <v>1060</v>
      </c>
      <c r="AA34655" s="34">
        <v>914</v>
      </c>
      <c r="AB34655" s="34">
        <v>1444</v>
      </c>
      <c r="AC34655" s="34">
        <v>1218</v>
      </c>
    </row>
    <row r="34656" spans="1:29" x14ac:dyDescent="0.2">
      <c r="A34656" s="34" t="s">
        <v>95149</v>
      </c>
      <c r="B34656" s="34">
        <v>605</v>
      </c>
      <c r="C34656" s="34">
        <v>312</v>
      </c>
      <c r="D34656" s="34">
        <v>442</v>
      </c>
      <c r="E34656" s="34">
        <v>389</v>
      </c>
      <c r="F34656" s="34">
        <v>436</v>
      </c>
      <c r="G34656" s="34">
        <v>231</v>
      </c>
      <c r="H34656" s="34">
        <v>419</v>
      </c>
      <c r="I34656" s="34">
        <v>301</v>
      </c>
      <c r="J34656" s="34">
        <v>462</v>
      </c>
      <c r="K34656" s="34">
        <v>286</v>
      </c>
      <c r="L34656" s="34">
        <v>522</v>
      </c>
      <c r="M34656" s="34">
        <v>240</v>
      </c>
      <c r="N34656" s="34">
        <v>359</v>
      </c>
      <c r="O34656" s="34">
        <v>283</v>
      </c>
      <c r="P34656" s="34">
        <v>387</v>
      </c>
      <c r="Q34656" s="34">
        <v>465</v>
      </c>
      <c r="R34656" s="34">
        <v>556</v>
      </c>
      <c r="S34656" s="34">
        <v>415</v>
      </c>
      <c r="T34656" s="34">
        <v>687</v>
      </c>
      <c r="U34656" s="34">
        <v>323</v>
      </c>
      <c r="V34656" s="34">
        <v>669</v>
      </c>
      <c r="W34656" s="34">
        <v>547</v>
      </c>
      <c r="X34656" s="34">
        <v>588</v>
      </c>
      <c r="Y34656" s="34">
        <v>396</v>
      </c>
      <c r="Z34656" s="34">
        <v>518</v>
      </c>
      <c r="AA34656" s="34">
        <v>361</v>
      </c>
      <c r="AB34656" s="34">
        <v>715</v>
      </c>
      <c r="AC34656" s="34">
        <v>499</v>
      </c>
    </row>
    <row r="34657" spans="1:29" x14ac:dyDescent="0.2">
      <c r="A34657" s="34" t="s">
        <v>95150</v>
      </c>
      <c r="B34657" s="34">
        <v>310</v>
      </c>
      <c r="C34657" s="34">
        <v>128</v>
      </c>
      <c r="D34657" s="34">
        <v>228</v>
      </c>
      <c r="E34657" s="34">
        <v>138</v>
      </c>
      <c r="F34657" s="34">
        <v>186</v>
      </c>
      <c r="G34657" s="34">
        <v>154</v>
      </c>
      <c r="H34657" s="34">
        <v>181</v>
      </c>
      <c r="I34657" s="34">
        <v>100</v>
      </c>
      <c r="J34657" s="34">
        <v>188</v>
      </c>
      <c r="K34657" s="34">
        <v>139</v>
      </c>
      <c r="L34657" s="34">
        <v>235</v>
      </c>
      <c r="M34657" s="34">
        <v>120</v>
      </c>
      <c r="N34657" s="34">
        <v>160</v>
      </c>
      <c r="O34657" s="34">
        <v>96</v>
      </c>
      <c r="P34657" s="34">
        <v>200</v>
      </c>
      <c r="Q34657" s="34">
        <v>186</v>
      </c>
      <c r="R34657" s="34">
        <v>254</v>
      </c>
      <c r="S34657" s="34">
        <v>179</v>
      </c>
      <c r="T34657" s="34">
        <v>288</v>
      </c>
      <c r="U34657" s="34">
        <v>141</v>
      </c>
      <c r="V34657" s="34">
        <v>248</v>
      </c>
      <c r="W34657" s="34">
        <v>253</v>
      </c>
      <c r="X34657" s="34">
        <v>226</v>
      </c>
      <c r="Y34657" s="34">
        <v>164</v>
      </c>
      <c r="Z34657" s="34">
        <v>211</v>
      </c>
      <c r="AA34657" s="34">
        <v>146</v>
      </c>
      <c r="AB34657" s="34">
        <v>284</v>
      </c>
      <c r="AC34657" s="34">
        <v>230</v>
      </c>
    </row>
    <row r="34658" spans="1:29" x14ac:dyDescent="0.2">
      <c r="A34658" s="34" t="s">
        <v>95151</v>
      </c>
      <c r="B34658" s="34">
        <v>309</v>
      </c>
      <c r="C34658" s="34">
        <v>155</v>
      </c>
      <c r="D34658" s="34">
        <v>301</v>
      </c>
      <c r="E34658" s="34">
        <v>191</v>
      </c>
      <c r="F34658" s="34">
        <v>251</v>
      </c>
      <c r="G34658" s="34">
        <v>171</v>
      </c>
      <c r="H34658" s="34">
        <v>248</v>
      </c>
      <c r="I34658" s="34">
        <v>163</v>
      </c>
      <c r="J34658" s="34">
        <v>249</v>
      </c>
      <c r="K34658" s="34">
        <v>140</v>
      </c>
      <c r="L34658" s="34">
        <v>293</v>
      </c>
      <c r="M34658" s="34">
        <v>142</v>
      </c>
      <c r="N34658" s="34">
        <v>204</v>
      </c>
      <c r="O34658" s="34">
        <v>163</v>
      </c>
      <c r="P34658" s="34">
        <v>267</v>
      </c>
      <c r="Q34658" s="34">
        <v>232</v>
      </c>
      <c r="R34658" s="34">
        <v>338</v>
      </c>
      <c r="S34658" s="34">
        <v>223</v>
      </c>
      <c r="T34658" s="34">
        <v>406</v>
      </c>
      <c r="U34658" s="34">
        <v>190</v>
      </c>
      <c r="V34658" s="34">
        <v>389</v>
      </c>
      <c r="W34658" s="34">
        <v>323</v>
      </c>
      <c r="X34658" s="34">
        <v>293</v>
      </c>
      <c r="Y34658" s="34">
        <v>223</v>
      </c>
      <c r="Z34658" s="34">
        <v>311</v>
      </c>
      <c r="AA34658" s="34">
        <v>265</v>
      </c>
      <c r="AB34658" s="34">
        <v>403</v>
      </c>
      <c r="AC34658" s="34">
        <v>257</v>
      </c>
    </row>
    <row r="34659" spans="1:29" x14ac:dyDescent="0.2">
      <c r="A34659" s="34" t="s">
        <v>95152</v>
      </c>
      <c r="B34659" s="34">
        <v>481</v>
      </c>
      <c r="C34659" s="34">
        <v>155</v>
      </c>
      <c r="D34659" s="34">
        <v>237</v>
      </c>
      <c r="E34659" s="34">
        <v>215</v>
      </c>
      <c r="F34659" s="34">
        <v>274</v>
      </c>
      <c r="G34659" s="34">
        <v>207</v>
      </c>
      <c r="H34659" s="34">
        <v>223</v>
      </c>
      <c r="I34659" s="34">
        <v>169</v>
      </c>
      <c r="J34659" s="34">
        <v>230</v>
      </c>
      <c r="K34659" s="34">
        <v>174</v>
      </c>
      <c r="L34659" s="34">
        <v>262</v>
      </c>
      <c r="M34659" s="34">
        <v>126</v>
      </c>
      <c r="N34659" s="34">
        <v>201</v>
      </c>
      <c r="O34659" s="34">
        <v>193</v>
      </c>
      <c r="P34659" s="34">
        <v>221</v>
      </c>
      <c r="Q34659" s="34">
        <v>195</v>
      </c>
      <c r="R34659" s="34">
        <v>287</v>
      </c>
      <c r="S34659" s="34">
        <v>197</v>
      </c>
      <c r="T34659" s="34">
        <v>338</v>
      </c>
      <c r="U34659" s="34">
        <v>174</v>
      </c>
      <c r="V34659" s="34">
        <v>306</v>
      </c>
      <c r="W34659" s="34">
        <v>260</v>
      </c>
      <c r="X34659" s="34">
        <v>303</v>
      </c>
      <c r="Y34659" s="34">
        <v>197</v>
      </c>
      <c r="Z34659" s="34">
        <v>252</v>
      </c>
      <c r="AA34659" s="34">
        <v>243</v>
      </c>
      <c r="AB34659" s="34">
        <v>297</v>
      </c>
      <c r="AC34659" s="34">
        <v>221</v>
      </c>
    </row>
    <row r="34660" spans="1:29" x14ac:dyDescent="0.2">
      <c r="A34660" s="34" t="s">
        <v>95153</v>
      </c>
      <c r="B34660" s="34">
        <v>339</v>
      </c>
      <c r="C34660" s="34">
        <v>69</v>
      </c>
      <c r="D34660" s="34">
        <v>100</v>
      </c>
      <c r="E34660" s="34">
        <v>88</v>
      </c>
      <c r="F34660" s="34">
        <v>141</v>
      </c>
      <c r="G34660" s="34">
        <v>72</v>
      </c>
      <c r="H34660" s="34">
        <v>138</v>
      </c>
      <c r="I34660" s="34">
        <v>96</v>
      </c>
      <c r="J34660" s="34">
        <v>133</v>
      </c>
      <c r="K34660" s="34">
        <v>90</v>
      </c>
      <c r="L34660" s="34">
        <v>235</v>
      </c>
      <c r="M34660" s="34">
        <v>79</v>
      </c>
      <c r="N34660" s="34">
        <v>103</v>
      </c>
      <c r="O34660" s="34">
        <v>67</v>
      </c>
      <c r="P34660" s="34">
        <v>158</v>
      </c>
      <c r="Q34660" s="34">
        <v>145</v>
      </c>
      <c r="R34660" s="34">
        <v>214</v>
      </c>
      <c r="S34660" s="34">
        <v>108</v>
      </c>
      <c r="T34660" s="34">
        <v>288</v>
      </c>
      <c r="U34660" s="34">
        <v>123</v>
      </c>
      <c r="V34660" s="34">
        <v>254</v>
      </c>
      <c r="W34660" s="34">
        <v>203</v>
      </c>
      <c r="X34660" s="34">
        <v>215</v>
      </c>
      <c r="Y34660" s="34">
        <v>182</v>
      </c>
      <c r="Z34660" s="34">
        <v>167</v>
      </c>
      <c r="AA34660" s="34">
        <v>114</v>
      </c>
      <c r="AB34660" s="34">
        <v>270</v>
      </c>
      <c r="AC34660" s="34">
        <v>167</v>
      </c>
    </row>
    <row r="34661" spans="1:29" x14ac:dyDescent="0.2">
      <c r="A34661" s="34" t="s">
        <v>95154</v>
      </c>
      <c r="B34661" s="34">
        <v>155</v>
      </c>
      <c r="C34661" s="34">
        <v>89</v>
      </c>
      <c r="D34661" s="34">
        <v>91</v>
      </c>
      <c r="E34661" s="34">
        <v>95</v>
      </c>
      <c r="F34661" s="34">
        <v>70</v>
      </c>
      <c r="G34661" s="34">
        <v>115</v>
      </c>
      <c r="H34661" s="34">
        <v>96</v>
      </c>
      <c r="I34661" s="34">
        <v>91</v>
      </c>
      <c r="J34661" s="34">
        <v>76</v>
      </c>
      <c r="K34661" s="34">
        <v>133</v>
      </c>
      <c r="L34661" s="34">
        <v>86</v>
      </c>
      <c r="M34661" s="34">
        <v>74</v>
      </c>
      <c r="N34661" s="34">
        <v>69</v>
      </c>
      <c r="O34661" s="34">
        <v>77</v>
      </c>
      <c r="P34661" s="34">
        <v>70</v>
      </c>
      <c r="Q34661" s="34">
        <v>116</v>
      </c>
      <c r="R34661" s="34">
        <v>85</v>
      </c>
      <c r="S34661" s="34">
        <v>123</v>
      </c>
      <c r="T34661" s="34">
        <v>105</v>
      </c>
      <c r="U34661" s="34">
        <v>88</v>
      </c>
      <c r="V34661" s="34">
        <v>104</v>
      </c>
      <c r="W34661" s="34">
        <v>152</v>
      </c>
      <c r="X34661" s="34">
        <v>99</v>
      </c>
      <c r="Y34661" s="34">
        <v>116</v>
      </c>
      <c r="Z34661" s="34">
        <v>85</v>
      </c>
      <c r="AA34661" s="34">
        <v>141</v>
      </c>
      <c r="AB34661" s="34">
        <v>157</v>
      </c>
      <c r="AC34661" s="34">
        <v>179</v>
      </c>
    </row>
    <row r="34662" spans="1:29" x14ac:dyDescent="0.2">
      <c r="A34662" s="34" t="s">
        <v>95155</v>
      </c>
      <c r="B34662" s="34">
        <v>336</v>
      </c>
      <c r="C34662" s="34">
        <v>118</v>
      </c>
      <c r="D34662" s="34">
        <v>153</v>
      </c>
      <c r="E34662" s="34">
        <v>125</v>
      </c>
      <c r="F34662" s="34">
        <v>191</v>
      </c>
      <c r="G34662" s="34">
        <v>125</v>
      </c>
      <c r="H34662" s="34">
        <v>179</v>
      </c>
      <c r="I34662" s="34">
        <v>124</v>
      </c>
      <c r="J34662" s="34">
        <v>162</v>
      </c>
      <c r="K34662" s="34">
        <v>121</v>
      </c>
      <c r="L34662" s="34">
        <v>252</v>
      </c>
      <c r="M34662" s="34">
        <v>110</v>
      </c>
      <c r="N34662" s="34">
        <v>157</v>
      </c>
      <c r="O34662" s="34">
        <v>129</v>
      </c>
      <c r="P34662" s="34">
        <v>189</v>
      </c>
      <c r="Q34662" s="34">
        <v>178</v>
      </c>
      <c r="R34662" s="34">
        <v>268</v>
      </c>
      <c r="S34662" s="34">
        <v>133</v>
      </c>
      <c r="T34662" s="34">
        <v>382</v>
      </c>
      <c r="U34662" s="34">
        <v>123</v>
      </c>
      <c r="V34662" s="34">
        <v>304</v>
      </c>
      <c r="W34662" s="34">
        <v>336</v>
      </c>
      <c r="X34662" s="34">
        <v>193</v>
      </c>
      <c r="Y34662" s="34">
        <v>246</v>
      </c>
      <c r="Z34662" s="34">
        <v>180</v>
      </c>
      <c r="AA34662" s="34">
        <v>180</v>
      </c>
      <c r="AB34662" s="34">
        <v>313</v>
      </c>
      <c r="AC34662" s="34">
        <v>216</v>
      </c>
    </row>
    <row r="34663" spans="1:29" x14ac:dyDescent="0.2">
      <c r="A34663" s="34" t="s">
        <v>95156</v>
      </c>
      <c r="B34663" s="34">
        <v>265</v>
      </c>
      <c r="C34663" s="34">
        <v>200</v>
      </c>
      <c r="D34663" s="34">
        <v>351</v>
      </c>
      <c r="E34663" s="34">
        <v>257</v>
      </c>
      <c r="F34663" s="34">
        <v>273</v>
      </c>
      <c r="G34663" s="34">
        <v>182</v>
      </c>
      <c r="H34663" s="34">
        <v>227</v>
      </c>
      <c r="I34663" s="34">
        <v>179</v>
      </c>
      <c r="J34663" s="34">
        <v>204</v>
      </c>
      <c r="K34663" s="34">
        <v>200</v>
      </c>
      <c r="L34663" s="34">
        <v>198</v>
      </c>
      <c r="M34663" s="34">
        <v>178</v>
      </c>
      <c r="N34663" s="34">
        <v>221</v>
      </c>
      <c r="O34663" s="34">
        <v>155</v>
      </c>
      <c r="P34663" s="34">
        <v>229</v>
      </c>
      <c r="Q34663" s="34">
        <v>192</v>
      </c>
      <c r="R34663" s="34">
        <v>284</v>
      </c>
      <c r="S34663" s="34">
        <v>238</v>
      </c>
      <c r="T34663" s="34">
        <v>293</v>
      </c>
      <c r="U34663" s="34">
        <v>161</v>
      </c>
      <c r="V34663" s="34">
        <v>270</v>
      </c>
      <c r="W34663" s="34">
        <v>279</v>
      </c>
      <c r="X34663" s="34">
        <v>313</v>
      </c>
      <c r="Y34663" s="34">
        <v>186</v>
      </c>
      <c r="Z34663" s="34">
        <v>326</v>
      </c>
      <c r="AA34663" s="34">
        <v>197</v>
      </c>
      <c r="AB34663" s="34">
        <v>277</v>
      </c>
      <c r="AC34663" s="34">
        <v>311</v>
      </c>
    </row>
    <row r="34664" spans="1:29" x14ac:dyDescent="0.2">
      <c r="A34664" s="34" t="s">
        <v>95157</v>
      </c>
      <c r="B34664" s="34">
        <v>237</v>
      </c>
      <c r="C34664" s="34">
        <v>309</v>
      </c>
      <c r="D34664" s="34">
        <v>352</v>
      </c>
      <c r="E34664" s="34">
        <v>287</v>
      </c>
      <c r="F34664" s="34">
        <v>318</v>
      </c>
      <c r="G34664" s="34">
        <v>280</v>
      </c>
      <c r="H34664" s="34">
        <v>280</v>
      </c>
      <c r="I34664" s="34">
        <v>286</v>
      </c>
      <c r="J34664" s="34">
        <v>277</v>
      </c>
      <c r="K34664" s="34">
        <v>303</v>
      </c>
      <c r="L34664" s="34">
        <v>284</v>
      </c>
      <c r="M34664" s="34">
        <v>280</v>
      </c>
      <c r="N34664" s="34">
        <v>297</v>
      </c>
      <c r="O34664" s="34">
        <v>248</v>
      </c>
      <c r="P34664" s="34">
        <v>311</v>
      </c>
      <c r="Q34664" s="34">
        <v>316</v>
      </c>
      <c r="R34664" s="34">
        <v>334</v>
      </c>
      <c r="S34664" s="34">
        <v>347</v>
      </c>
      <c r="T34664" s="34">
        <v>296</v>
      </c>
      <c r="U34664" s="34">
        <v>276</v>
      </c>
      <c r="V34664" s="34">
        <v>409</v>
      </c>
      <c r="W34664" s="34">
        <v>323</v>
      </c>
      <c r="X34664" s="34">
        <v>409</v>
      </c>
      <c r="Y34664" s="34">
        <v>247</v>
      </c>
      <c r="Z34664" s="34">
        <v>420</v>
      </c>
      <c r="AA34664" s="34">
        <v>301</v>
      </c>
      <c r="AB34664" s="34">
        <v>455</v>
      </c>
      <c r="AC34664" s="34">
        <v>480</v>
      </c>
    </row>
    <row r="34665" spans="1:29" x14ac:dyDescent="0.2">
      <c r="A34665" s="34" t="s">
        <v>95158</v>
      </c>
      <c r="B34665" s="34">
        <v>128</v>
      </c>
      <c r="C34665" s="34">
        <v>56</v>
      </c>
      <c r="D34665" s="34">
        <v>93</v>
      </c>
      <c r="E34665" s="34">
        <v>76</v>
      </c>
      <c r="F34665" s="34">
        <v>87</v>
      </c>
      <c r="G34665" s="34">
        <v>62</v>
      </c>
      <c r="H34665" s="34">
        <v>88</v>
      </c>
      <c r="I34665" s="34">
        <v>73</v>
      </c>
      <c r="J34665" s="34">
        <v>102</v>
      </c>
      <c r="K34665" s="34">
        <v>57</v>
      </c>
      <c r="L34665" s="34">
        <v>152</v>
      </c>
      <c r="M34665" s="34">
        <v>68</v>
      </c>
      <c r="N34665" s="34">
        <v>80</v>
      </c>
      <c r="O34665" s="34">
        <v>62</v>
      </c>
      <c r="P34665" s="34">
        <v>93</v>
      </c>
      <c r="Q34665" s="34">
        <v>102</v>
      </c>
      <c r="R34665" s="34">
        <v>120</v>
      </c>
      <c r="S34665" s="34">
        <v>85</v>
      </c>
      <c r="T34665" s="34">
        <v>134</v>
      </c>
      <c r="U34665" s="34">
        <v>67</v>
      </c>
      <c r="V34665" s="34">
        <v>137</v>
      </c>
      <c r="W34665" s="34">
        <v>118</v>
      </c>
      <c r="X34665" s="34">
        <v>110</v>
      </c>
      <c r="Y34665" s="34">
        <v>102</v>
      </c>
      <c r="Z34665" s="34">
        <v>98</v>
      </c>
      <c r="AA34665" s="34">
        <v>98</v>
      </c>
      <c r="AB34665" s="34">
        <v>134</v>
      </c>
      <c r="AC34665" s="34">
        <v>132</v>
      </c>
    </row>
    <row r="34666" spans="1:29" x14ac:dyDescent="0.2">
      <c r="A34666" s="34" t="s">
        <v>95159</v>
      </c>
      <c r="B34666" s="34">
        <v>311</v>
      </c>
      <c r="C34666" s="34">
        <v>187</v>
      </c>
      <c r="D34666" s="34">
        <v>251</v>
      </c>
      <c r="E34666" s="34">
        <v>218</v>
      </c>
      <c r="F34666" s="34">
        <v>231</v>
      </c>
      <c r="G34666" s="34">
        <v>218</v>
      </c>
      <c r="H34666" s="34">
        <v>252</v>
      </c>
      <c r="I34666" s="34">
        <v>201</v>
      </c>
      <c r="J34666" s="34">
        <v>224</v>
      </c>
      <c r="K34666" s="34">
        <v>200</v>
      </c>
      <c r="L34666" s="34">
        <v>239</v>
      </c>
      <c r="M34666" s="34">
        <v>208</v>
      </c>
      <c r="N34666" s="34">
        <v>193</v>
      </c>
      <c r="O34666" s="34">
        <v>204</v>
      </c>
      <c r="P34666" s="34">
        <v>233</v>
      </c>
      <c r="Q34666" s="34">
        <v>276</v>
      </c>
      <c r="R34666" s="34">
        <v>271</v>
      </c>
      <c r="S34666" s="34">
        <v>261</v>
      </c>
      <c r="T34666" s="34">
        <v>304</v>
      </c>
      <c r="U34666" s="34">
        <v>198</v>
      </c>
      <c r="V34666" s="34">
        <v>328</v>
      </c>
      <c r="W34666" s="34">
        <v>271</v>
      </c>
      <c r="X34666" s="34">
        <v>341</v>
      </c>
      <c r="Y34666" s="34">
        <v>213</v>
      </c>
      <c r="Z34666" s="34">
        <v>271</v>
      </c>
      <c r="AA34666" s="34">
        <v>251</v>
      </c>
      <c r="AB34666" s="34">
        <v>325</v>
      </c>
      <c r="AC34666" s="34">
        <v>392</v>
      </c>
    </row>
    <row r="34667" spans="1:29" x14ac:dyDescent="0.2">
      <c r="A34667" s="34" t="s">
        <v>95160</v>
      </c>
      <c r="B34667" s="34">
        <v>608</v>
      </c>
      <c r="C34667" s="34">
        <v>219</v>
      </c>
      <c r="D34667" s="34">
        <v>369</v>
      </c>
      <c r="E34667" s="34">
        <v>282</v>
      </c>
      <c r="F34667" s="34">
        <v>391</v>
      </c>
      <c r="G34667" s="34">
        <v>238</v>
      </c>
      <c r="H34667" s="34">
        <v>414</v>
      </c>
      <c r="I34667" s="34">
        <v>247</v>
      </c>
      <c r="J34667" s="34">
        <v>361</v>
      </c>
      <c r="K34667" s="34">
        <v>264</v>
      </c>
      <c r="L34667" s="34">
        <v>553</v>
      </c>
      <c r="M34667" s="34">
        <v>197</v>
      </c>
      <c r="N34667" s="34">
        <v>342</v>
      </c>
      <c r="O34667" s="34">
        <v>287</v>
      </c>
      <c r="P34667" s="34">
        <v>384</v>
      </c>
      <c r="Q34667" s="34">
        <v>419</v>
      </c>
      <c r="R34667" s="34">
        <v>584</v>
      </c>
      <c r="S34667" s="34">
        <v>333</v>
      </c>
      <c r="T34667" s="34">
        <v>725</v>
      </c>
      <c r="U34667" s="34">
        <v>362</v>
      </c>
      <c r="V34667" s="34">
        <v>570</v>
      </c>
      <c r="W34667" s="34">
        <v>583</v>
      </c>
      <c r="X34667" s="34">
        <v>527</v>
      </c>
      <c r="Y34667" s="34">
        <v>419</v>
      </c>
      <c r="Z34667" s="34">
        <v>405</v>
      </c>
      <c r="AA34667" s="34">
        <v>334</v>
      </c>
      <c r="AB34667" s="34">
        <v>605</v>
      </c>
      <c r="AC34667" s="34">
        <v>408</v>
      </c>
    </row>
    <row r="34668" spans="1:29" x14ac:dyDescent="0.2">
      <c r="A34668" s="34" t="s">
        <v>95161</v>
      </c>
      <c r="B34668" s="34">
        <v>728</v>
      </c>
      <c r="C34668" s="34">
        <v>268</v>
      </c>
      <c r="D34668" s="34">
        <v>387</v>
      </c>
      <c r="E34668" s="34">
        <v>251</v>
      </c>
      <c r="F34668" s="34">
        <v>510</v>
      </c>
      <c r="G34668" s="34">
        <v>257</v>
      </c>
      <c r="H34668" s="34">
        <v>442</v>
      </c>
      <c r="I34668" s="34">
        <v>285</v>
      </c>
      <c r="J34668" s="34">
        <v>555</v>
      </c>
      <c r="K34668" s="34">
        <v>270</v>
      </c>
      <c r="L34668" s="34">
        <v>722</v>
      </c>
      <c r="M34668" s="34">
        <v>254</v>
      </c>
      <c r="N34668" s="34">
        <v>422</v>
      </c>
      <c r="O34668" s="34">
        <v>262</v>
      </c>
      <c r="P34668" s="34">
        <v>525</v>
      </c>
      <c r="Q34668" s="34">
        <v>488</v>
      </c>
      <c r="R34668" s="34">
        <v>708</v>
      </c>
      <c r="S34668" s="34">
        <v>355</v>
      </c>
      <c r="T34668" s="34">
        <v>939</v>
      </c>
      <c r="U34668" s="34">
        <v>383</v>
      </c>
      <c r="V34668" s="34">
        <v>866</v>
      </c>
      <c r="W34668" s="34">
        <v>705</v>
      </c>
      <c r="X34668" s="34">
        <v>622</v>
      </c>
      <c r="Y34668" s="34">
        <v>491</v>
      </c>
      <c r="Z34668" s="34">
        <v>534</v>
      </c>
      <c r="AA34668" s="34">
        <v>426</v>
      </c>
      <c r="AB34668" s="34">
        <v>948</v>
      </c>
      <c r="AC34668" s="34">
        <v>531</v>
      </c>
    </row>
    <row r="34669" spans="1:29" x14ac:dyDescent="0.2">
      <c r="A34669" s="34" t="s">
        <v>95162</v>
      </c>
      <c r="B34669" s="34">
        <v>220</v>
      </c>
      <c r="C34669" s="34">
        <v>103</v>
      </c>
      <c r="D34669" s="34">
        <v>90</v>
      </c>
      <c r="E34669" s="34">
        <v>141</v>
      </c>
      <c r="F34669" s="34">
        <v>120</v>
      </c>
      <c r="G34669" s="34">
        <v>123</v>
      </c>
      <c r="H34669" s="34">
        <v>126</v>
      </c>
      <c r="I34669" s="34">
        <v>119</v>
      </c>
      <c r="J34669" s="34">
        <v>124</v>
      </c>
      <c r="K34669" s="34">
        <v>153</v>
      </c>
      <c r="L34669" s="34">
        <v>199</v>
      </c>
      <c r="M34669" s="34">
        <v>97</v>
      </c>
      <c r="N34669" s="34">
        <v>90</v>
      </c>
      <c r="O34669" s="34">
        <v>113</v>
      </c>
      <c r="P34669" s="34">
        <v>146</v>
      </c>
      <c r="Q34669" s="34">
        <v>196</v>
      </c>
      <c r="R34669" s="34">
        <v>209</v>
      </c>
      <c r="S34669" s="34">
        <v>167</v>
      </c>
      <c r="T34669" s="34">
        <v>214</v>
      </c>
      <c r="U34669" s="34">
        <v>133</v>
      </c>
      <c r="V34669" s="34">
        <v>207</v>
      </c>
      <c r="W34669" s="34">
        <v>278</v>
      </c>
      <c r="X34669" s="34">
        <v>172</v>
      </c>
      <c r="Y34669" s="34">
        <v>183</v>
      </c>
      <c r="Z34669" s="34">
        <v>131</v>
      </c>
      <c r="AA34669" s="34">
        <v>191</v>
      </c>
      <c r="AB34669" s="34">
        <v>193</v>
      </c>
      <c r="AC34669" s="34">
        <v>227</v>
      </c>
    </row>
    <row r="34670" spans="1:29" x14ac:dyDescent="0.2">
      <c r="A34670" s="34" t="s">
        <v>95163</v>
      </c>
      <c r="B34670" s="34">
        <v>293</v>
      </c>
      <c r="C34670" s="34">
        <v>183</v>
      </c>
      <c r="D34670" s="34">
        <v>250</v>
      </c>
      <c r="E34670" s="34">
        <v>175</v>
      </c>
      <c r="F34670" s="34">
        <v>217</v>
      </c>
      <c r="G34670" s="34">
        <v>225</v>
      </c>
      <c r="H34670" s="34">
        <v>192</v>
      </c>
      <c r="I34670" s="34">
        <v>185</v>
      </c>
      <c r="J34670" s="34">
        <v>170</v>
      </c>
      <c r="K34670" s="34">
        <v>185</v>
      </c>
      <c r="L34670" s="34">
        <v>227</v>
      </c>
      <c r="M34670" s="34">
        <v>152</v>
      </c>
      <c r="N34670" s="34">
        <v>183</v>
      </c>
      <c r="O34670" s="34">
        <v>153</v>
      </c>
      <c r="P34670" s="34">
        <v>208</v>
      </c>
      <c r="Q34670" s="34">
        <v>238</v>
      </c>
      <c r="R34670" s="34">
        <v>257</v>
      </c>
      <c r="S34670" s="34">
        <v>220</v>
      </c>
      <c r="T34670" s="34">
        <v>285</v>
      </c>
      <c r="U34670" s="34">
        <v>136</v>
      </c>
      <c r="V34670" s="34">
        <v>263</v>
      </c>
      <c r="W34670" s="34">
        <v>243</v>
      </c>
      <c r="X34670" s="34">
        <v>248</v>
      </c>
      <c r="Y34670" s="34">
        <v>191</v>
      </c>
      <c r="Z34670" s="34">
        <v>261</v>
      </c>
      <c r="AA34670" s="34">
        <v>249</v>
      </c>
      <c r="AB34670" s="34">
        <v>298</v>
      </c>
      <c r="AC34670" s="34">
        <v>334</v>
      </c>
    </row>
    <row r="34671" spans="1:29" x14ac:dyDescent="0.2">
      <c r="A34671" s="34" t="s">
        <v>95164</v>
      </c>
      <c r="B34671" s="34">
        <v>153</v>
      </c>
      <c r="C34671" s="34">
        <v>94</v>
      </c>
      <c r="D34671" s="34">
        <v>124</v>
      </c>
      <c r="E34671" s="34">
        <v>91</v>
      </c>
      <c r="F34671" s="34">
        <v>143</v>
      </c>
      <c r="G34671" s="34">
        <v>85</v>
      </c>
      <c r="H34671" s="34">
        <v>116</v>
      </c>
      <c r="I34671" s="34">
        <v>96</v>
      </c>
      <c r="J34671" s="34">
        <v>98</v>
      </c>
      <c r="K34671" s="34">
        <v>81</v>
      </c>
      <c r="L34671" s="34">
        <v>114</v>
      </c>
      <c r="M34671" s="34">
        <v>83</v>
      </c>
      <c r="N34671" s="34">
        <v>95</v>
      </c>
      <c r="O34671" s="34">
        <v>85</v>
      </c>
      <c r="P34671" s="34">
        <v>96</v>
      </c>
      <c r="Q34671" s="34">
        <v>162</v>
      </c>
      <c r="R34671" s="34">
        <v>155</v>
      </c>
      <c r="S34671" s="34">
        <v>132</v>
      </c>
      <c r="T34671" s="34">
        <v>139</v>
      </c>
      <c r="U34671" s="34">
        <v>102</v>
      </c>
      <c r="V34671" s="34">
        <v>188</v>
      </c>
      <c r="W34671" s="34">
        <v>160</v>
      </c>
      <c r="X34671" s="34">
        <v>128</v>
      </c>
      <c r="Y34671" s="34">
        <v>141</v>
      </c>
      <c r="Z34671" s="34">
        <v>120</v>
      </c>
      <c r="AA34671" s="34">
        <v>114</v>
      </c>
      <c r="AB34671" s="34">
        <v>152</v>
      </c>
      <c r="AC34671" s="34">
        <v>150</v>
      </c>
    </row>
    <row r="34672" spans="1:29" x14ac:dyDescent="0.2">
      <c r="A34672" s="34" t="s">
        <v>95165</v>
      </c>
      <c r="B34672" s="34">
        <v>170</v>
      </c>
      <c r="C34672" s="34">
        <v>55</v>
      </c>
      <c r="D34672" s="34">
        <v>61</v>
      </c>
      <c r="E34672" s="34">
        <v>37</v>
      </c>
      <c r="F34672" s="34">
        <v>86</v>
      </c>
      <c r="G34672" s="34">
        <v>47</v>
      </c>
      <c r="H34672" s="34">
        <v>59</v>
      </c>
      <c r="I34672" s="34">
        <v>42</v>
      </c>
      <c r="J34672" s="34">
        <v>73</v>
      </c>
      <c r="K34672" s="34">
        <v>61</v>
      </c>
      <c r="L34672" s="34">
        <v>79</v>
      </c>
      <c r="M34672" s="34">
        <v>51</v>
      </c>
      <c r="N34672" s="34">
        <v>66</v>
      </c>
      <c r="O34672" s="34">
        <v>24</v>
      </c>
      <c r="P34672" s="34">
        <v>69</v>
      </c>
      <c r="Q34672" s="34">
        <v>59</v>
      </c>
      <c r="R34672" s="34">
        <v>82</v>
      </c>
      <c r="S34672" s="34">
        <v>61</v>
      </c>
      <c r="T34672" s="34">
        <v>126</v>
      </c>
      <c r="U34672" s="34">
        <v>64</v>
      </c>
      <c r="V34672" s="34">
        <v>87</v>
      </c>
      <c r="W34672" s="34">
        <v>51</v>
      </c>
      <c r="X34672" s="34">
        <v>99</v>
      </c>
      <c r="Y34672" s="34">
        <v>46</v>
      </c>
      <c r="Z34672" s="34">
        <v>84</v>
      </c>
      <c r="AA34672" s="34">
        <v>43</v>
      </c>
      <c r="AB34672" s="34">
        <v>111</v>
      </c>
      <c r="AC34672" s="34">
        <v>81</v>
      </c>
    </row>
    <row r="34673" spans="1:29" x14ac:dyDescent="0.2">
      <c r="A34673" s="34" t="s">
        <v>95166</v>
      </c>
      <c r="B34673" s="34">
        <v>1346</v>
      </c>
      <c r="C34673" s="34">
        <v>612</v>
      </c>
      <c r="D34673" s="34">
        <v>911</v>
      </c>
      <c r="E34673" s="34">
        <v>710</v>
      </c>
      <c r="F34673" s="34">
        <v>1115</v>
      </c>
      <c r="G34673" s="34">
        <v>711</v>
      </c>
      <c r="H34673" s="34">
        <v>1048</v>
      </c>
      <c r="I34673" s="34">
        <v>690</v>
      </c>
      <c r="J34673" s="34">
        <v>1112</v>
      </c>
      <c r="K34673" s="34">
        <v>707</v>
      </c>
      <c r="L34673" s="34">
        <v>1512</v>
      </c>
      <c r="M34673" s="34">
        <v>592</v>
      </c>
      <c r="N34673" s="34">
        <v>974</v>
      </c>
      <c r="O34673" s="34">
        <v>723</v>
      </c>
      <c r="P34673" s="34">
        <v>1099</v>
      </c>
      <c r="Q34673" s="34">
        <v>1043</v>
      </c>
      <c r="R34673" s="34">
        <v>1498</v>
      </c>
      <c r="S34673" s="34">
        <v>908</v>
      </c>
      <c r="T34673" s="34">
        <v>1945</v>
      </c>
      <c r="U34673" s="34">
        <v>949</v>
      </c>
      <c r="V34673" s="34">
        <v>1669</v>
      </c>
      <c r="W34673" s="34">
        <v>1814</v>
      </c>
      <c r="X34673" s="34">
        <v>1304</v>
      </c>
      <c r="Y34673" s="34">
        <v>1213</v>
      </c>
      <c r="Z34673" s="34">
        <v>1043</v>
      </c>
      <c r="AA34673" s="34">
        <v>1016</v>
      </c>
      <c r="AB34673" s="34">
        <v>2098</v>
      </c>
      <c r="AC34673" s="34">
        <v>1287</v>
      </c>
    </row>
    <row r="34674" spans="1:29" x14ac:dyDescent="0.2">
      <c r="A34674" s="34" t="s">
        <v>95167</v>
      </c>
      <c r="B34674" s="34">
        <v>452</v>
      </c>
      <c r="C34674" s="34">
        <v>320</v>
      </c>
      <c r="D34674" s="34">
        <v>375</v>
      </c>
      <c r="E34674" s="34">
        <v>353</v>
      </c>
      <c r="F34674" s="34">
        <v>403</v>
      </c>
      <c r="G34674" s="34">
        <v>249</v>
      </c>
      <c r="H34674" s="34">
        <v>347</v>
      </c>
      <c r="I34674" s="34">
        <v>281</v>
      </c>
      <c r="J34674" s="34">
        <v>410</v>
      </c>
      <c r="K34674" s="34">
        <v>299</v>
      </c>
      <c r="L34674" s="34">
        <v>611</v>
      </c>
      <c r="M34674" s="34">
        <v>300</v>
      </c>
      <c r="N34674" s="34">
        <v>326</v>
      </c>
      <c r="O34674" s="34">
        <v>306</v>
      </c>
      <c r="P34674" s="34">
        <v>390</v>
      </c>
      <c r="Q34674" s="34">
        <v>464</v>
      </c>
      <c r="R34674" s="34">
        <v>513</v>
      </c>
      <c r="S34674" s="34">
        <v>374</v>
      </c>
      <c r="T34674" s="34">
        <v>566</v>
      </c>
      <c r="U34674" s="34">
        <v>327</v>
      </c>
      <c r="V34674" s="34">
        <v>563</v>
      </c>
      <c r="W34674" s="34">
        <v>756</v>
      </c>
      <c r="X34674" s="34">
        <v>473</v>
      </c>
      <c r="Y34674" s="34">
        <v>538</v>
      </c>
      <c r="Z34674" s="34">
        <v>441</v>
      </c>
      <c r="AA34674" s="34">
        <v>403</v>
      </c>
      <c r="AB34674" s="34">
        <v>770</v>
      </c>
      <c r="AC34674" s="34">
        <v>573</v>
      </c>
    </row>
    <row r="34675" spans="1:29" x14ac:dyDescent="0.2">
      <c r="A34675" s="34" t="s">
        <v>95168</v>
      </c>
      <c r="B34675" s="34">
        <v>193</v>
      </c>
      <c r="C34675" s="34">
        <v>152</v>
      </c>
      <c r="D34675" s="34">
        <v>165</v>
      </c>
      <c r="E34675" s="34">
        <v>138</v>
      </c>
      <c r="F34675" s="34">
        <v>167</v>
      </c>
      <c r="G34675" s="34">
        <v>133</v>
      </c>
      <c r="H34675" s="34">
        <v>130</v>
      </c>
      <c r="I34675" s="34">
        <v>135</v>
      </c>
      <c r="J34675" s="34">
        <v>136</v>
      </c>
      <c r="K34675" s="34">
        <v>153</v>
      </c>
      <c r="L34675" s="34">
        <v>147</v>
      </c>
      <c r="M34675" s="34">
        <v>128</v>
      </c>
      <c r="N34675" s="34">
        <v>116</v>
      </c>
      <c r="O34675" s="34">
        <v>128</v>
      </c>
      <c r="P34675" s="34">
        <v>117</v>
      </c>
      <c r="Q34675" s="34">
        <v>191</v>
      </c>
      <c r="R34675" s="34">
        <v>207</v>
      </c>
      <c r="S34675" s="34">
        <v>191</v>
      </c>
      <c r="T34675" s="34">
        <v>192</v>
      </c>
      <c r="U34675" s="34">
        <v>178</v>
      </c>
      <c r="V34675" s="34">
        <v>230</v>
      </c>
      <c r="W34675" s="34">
        <v>276</v>
      </c>
      <c r="X34675" s="34">
        <v>156</v>
      </c>
      <c r="Y34675" s="34">
        <v>189</v>
      </c>
      <c r="Z34675" s="34">
        <v>142</v>
      </c>
      <c r="AA34675" s="34">
        <v>204</v>
      </c>
      <c r="AB34675" s="34">
        <v>217</v>
      </c>
      <c r="AC34675" s="34">
        <v>280</v>
      </c>
    </row>
    <row r="34676" spans="1:29" x14ac:dyDescent="0.2">
      <c r="A34676" s="34" t="s">
        <v>95169</v>
      </c>
      <c r="B34676" s="34">
        <v>683</v>
      </c>
      <c r="C34676" s="34">
        <v>259</v>
      </c>
      <c r="D34676" s="34">
        <v>370</v>
      </c>
      <c r="E34676" s="34">
        <v>319</v>
      </c>
      <c r="F34676" s="34">
        <v>390</v>
      </c>
      <c r="G34676" s="34">
        <v>239</v>
      </c>
      <c r="H34676" s="34">
        <v>417</v>
      </c>
      <c r="I34676" s="34">
        <v>266</v>
      </c>
      <c r="J34676" s="34">
        <v>369</v>
      </c>
      <c r="K34676" s="34">
        <v>301</v>
      </c>
      <c r="L34676" s="34">
        <v>501</v>
      </c>
      <c r="M34676" s="34">
        <v>271</v>
      </c>
      <c r="N34676" s="34">
        <v>360</v>
      </c>
      <c r="O34676" s="34">
        <v>261</v>
      </c>
      <c r="P34676" s="34">
        <v>382</v>
      </c>
      <c r="Q34676" s="34">
        <v>431</v>
      </c>
      <c r="R34676" s="34">
        <v>548</v>
      </c>
      <c r="S34676" s="34">
        <v>356</v>
      </c>
      <c r="T34676" s="34">
        <v>635</v>
      </c>
      <c r="U34676" s="34">
        <v>301</v>
      </c>
      <c r="V34676" s="34">
        <v>549</v>
      </c>
      <c r="W34676" s="34">
        <v>459</v>
      </c>
      <c r="X34676" s="34">
        <v>482</v>
      </c>
      <c r="Y34676" s="34">
        <v>394</v>
      </c>
      <c r="Z34676" s="34">
        <v>381</v>
      </c>
      <c r="AA34676" s="34">
        <v>368</v>
      </c>
      <c r="AB34676" s="34">
        <v>601</v>
      </c>
      <c r="AC34676" s="34">
        <v>503</v>
      </c>
    </row>
    <row r="34677" spans="1:29" x14ac:dyDescent="0.2">
      <c r="A34677" s="34" t="s">
        <v>95170</v>
      </c>
      <c r="B34677" s="34">
        <v>576</v>
      </c>
      <c r="C34677" s="34">
        <v>242</v>
      </c>
      <c r="D34677" s="34">
        <v>304</v>
      </c>
      <c r="E34677" s="34">
        <v>282</v>
      </c>
      <c r="F34677" s="34">
        <v>403</v>
      </c>
      <c r="G34677" s="34">
        <v>292</v>
      </c>
      <c r="H34677" s="34">
        <v>406</v>
      </c>
      <c r="I34677" s="34">
        <v>247</v>
      </c>
      <c r="J34677" s="34">
        <v>367</v>
      </c>
      <c r="K34677" s="34">
        <v>234</v>
      </c>
      <c r="L34677" s="34">
        <v>528</v>
      </c>
      <c r="M34677" s="34">
        <v>234</v>
      </c>
      <c r="N34677" s="34">
        <v>312</v>
      </c>
      <c r="O34677" s="34">
        <v>258</v>
      </c>
      <c r="P34677" s="34">
        <v>368</v>
      </c>
      <c r="Q34677" s="34">
        <v>417</v>
      </c>
      <c r="R34677" s="34">
        <v>559</v>
      </c>
      <c r="S34677" s="34">
        <v>357</v>
      </c>
      <c r="T34677" s="34">
        <v>657</v>
      </c>
      <c r="U34677" s="34">
        <v>334</v>
      </c>
      <c r="V34677" s="34">
        <v>517</v>
      </c>
      <c r="W34677" s="34">
        <v>691</v>
      </c>
      <c r="X34677" s="34">
        <v>457</v>
      </c>
      <c r="Y34677" s="34">
        <v>447</v>
      </c>
      <c r="Z34677" s="34">
        <v>393</v>
      </c>
      <c r="AA34677" s="34">
        <v>396</v>
      </c>
      <c r="AB34677" s="34">
        <v>593</v>
      </c>
      <c r="AC34677" s="34">
        <v>505</v>
      </c>
    </row>
    <row r="34678" spans="1:29" x14ac:dyDescent="0.2">
      <c r="A34678" s="34" t="s">
        <v>95171</v>
      </c>
      <c r="B34678" s="34">
        <v>585</v>
      </c>
      <c r="C34678" s="34">
        <v>278</v>
      </c>
      <c r="D34678" s="34">
        <v>320</v>
      </c>
      <c r="E34678" s="34">
        <v>290</v>
      </c>
      <c r="F34678" s="34">
        <v>388</v>
      </c>
      <c r="G34678" s="34">
        <v>255</v>
      </c>
      <c r="H34678" s="34">
        <v>422</v>
      </c>
      <c r="I34678" s="34">
        <v>227</v>
      </c>
      <c r="J34678" s="34">
        <v>372</v>
      </c>
      <c r="K34678" s="34">
        <v>273</v>
      </c>
      <c r="L34678" s="34">
        <v>532</v>
      </c>
      <c r="M34678" s="34">
        <v>219</v>
      </c>
      <c r="N34678" s="34">
        <v>324</v>
      </c>
      <c r="O34678" s="34">
        <v>247</v>
      </c>
      <c r="P34678" s="34">
        <v>381</v>
      </c>
      <c r="Q34678" s="34">
        <v>414</v>
      </c>
      <c r="R34678" s="34">
        <v>514</v>
      </c>
      <c r="S34678" s="34">
        <v>346</v>
      </c>
      <c r="T34678" s="34">
        <v>705</v>
      </c>
      <c r="U34678" s="34">
        <v>260</v>
      </c>
      <c r="V34678" s="34">
        <v>580</v>
      </c>
      <c r="W34678" s="34">
        <v>526</v>
      </c>
      <c r="X34678" s="34">
        <v>436</v>
      </c>
      <c r="Y34678" s="34">
        <v>350</v>
      </c>
      <c r="Z34678" s="34">
        <v>350</v>
      </c>
      <c r="AA34678" s="34">
        <v>299</v>
      </c>
      <c r="AB34678" s="34">
        <v>634</v>
      </c>
      <c r="AC34678" s="34">
        <v>391</v>
      </c>
    </row>
    <row r="34679" spans="1:29" x14ac:dyDescent="0.2">
      <c r="A34679" s="34" t="s">
        <v>95172</v>
      </c>
      <c r="B34679" s="34">
        <v>426</v>
      </c>
      <c r="C34679" s="34">
        <v>112</v>
      </c>
      <c r="D34679" s="34">
        <v>195</v>
      </c>
      <c r="E34679" s="34">
        <v>148</v>
      </c>
      <c r="F34679" s="34">
        <v>209</v>
      </c>
      <c r="G34679" s="34">
        <v>78</v>
      </c>
      <c r="H34679" s="34">
        <v>177</v>
      </c>
      <c r="I34679" s="34">
        <v>136</v>
      </c>
      <c r="J34679" s="34">
        <v>168</v>
      </c>
      <c r="K34679" s="34">
        <v>128</v>
      </c>
      <c r="L34679" s="34">
        <v>224</v>
      </c>
      <c r="M34679" s="34">
        <v>104</v>
      </c>
      <c r="N34679" s="34">
        <v>189</v>
      </c>
      <c r="O34679" s="34">
        <v>139</v>
      </c>
      <c r="P34679" s="34">
        <v>227</v>
      </c>
      <c r="Q34679" s="34">
        <v>170</v>
      </c>
      <c r="R34679" s="34">
        <v>263</v>
      </c>
      <c r="S34679" s="34">
        <v>159</v>
      </c>
      <c r="T34679" s="34">
        <v>268</v>
      </c>
      <c r="U34679" s="34">
        <v>150</v>
      </c>
      <c r="V34679" s="34">
        <v>272</v>
      </c>
      <c r="W34679" s="34">
        <v>263</v>
      </c>
      <c r="X34679" s="34">
        <v>231</v>
      </c>
      <c r="Y34679" s="34">
        <v>217</v>
      </c>
      <c r="Z34679" s="34">
        <v>223</v>
      </c>
      <c r="AA34679" s="34">
        <v>197</v>
      </c>
      <c r="AB34679" s="34">
        <v>356</v>
      </c>
      <c r="AC34679" s="34">
        <v>247</v>
      </c>
    </row>
    <row r="34680" spans="1:29" x14ac:dyDescent="0.2">
      <c r="A34680" s="34" t="s">
        <v>95173</v>
      </c>
      <c r="B34680" s="34">
        <v>537</v>
      </c>
      <c r="C34680" s="34">
        <v>223</v>
      </c>
      <c r="D34680" s="34">
        <v>200</v>
      </c>
      <c r="E34680" s="34">
        <v>231</v>
      </c>
      <c r="F34680" s="34">
        <v>225</v>
      </c>
      <c r="G34680" s="34">
        <v>236</v>
      </c>
      <c r="H34680" s="34">
        <v>218</v>
      </c>
      <c r="I34680" s="34">
        <v>202</v>
      </c>
      <c r="J34680" s="34">
        <v>238</v>
      </c>
      <c r="K34680" s="34">
        <v>242</v>
      </c>
      <c r="L34680" s="34">
        <v>266</v>
      </c>
      <c r="M34680" s="34">
        <v>200</v>
      </c>
      <c r="N34680" s="34">
        <v>198</v>
      </c>
      <c r="O34680" s="34">
        <v>171</v>
      </c>
      <c r="P34680" s="34">
        <v>214</v>
      </c>
      <c r="Q34680" s="34">
        <v>317</v>
      </c>
      <c r="R34680" s="34">
        <v>273</v>
      </c>
      <c r="S34680" s="34">
        <v>232</v>
      </c>
      <c r="T34680" s="34">
        <v>362</v>
      </c>
      <c r="U34680" s="34">
        <v>202</v>
      </c>
      <c r="V34680" s="34">
        <v>307</v>
      </c>
      <c r="W34680" s="34">
        <v>356</v>
      </c>
      <c r="X34680" s="34">
        <v>261</v>
      </c>
      <c r="Y34680" s="34">
        <v>280</v>
      </c>
      <c r="Z34680" s="34">
        <v>231</v>
      </c>
      <c r="AA34680" s="34">
        <v>284</v>
      </c>
      <c r="AB34680" s="34">
        <v>340</v>
      </c>
      <c r="AC34680" s="34">
        <v>331</v>
      </c>
    </row>
    <row r="34681" spans="1:29" x14ac:dyDescent="0.2">
      <c r="A34681" s="34" t="s">
        <v>95174</v>
      </c>
      <c r="B34681" s="34">
        <v>410</v>
      </c>
      <c r="C34681" s="34">
        <v>108</v>
      </c>
      <c r="D34681" s="34">
        <v>105</v>
      </c>
      <c r="E34681" s="34">
        <v>104</v>
      </c>
      <c r="F34681" s="34">
        <v>109</v>
      </c>
      <c r="G34681" s="34">
        <v>67</v>
      </c>
      <c r="H34681" s="34">
        <v>119</v>
      </c>
      <c r="I34681" s="34">
        <v>69</v>
      </c>
      <c r="J34681" s="34">
        <v>136</v>
      </c>
      <c r="K34681" s="34">
        <v>79</v>
      </c>
      <c r="L34681" s="34">
        <v>158</v>
      </c>
      <c r="M34681" s="34">
        <v>85</v>
      </c>
      <c r="N34681" s="34">
        <v>111</v>
      </c>
      <c r="O34681" s="34">
        <v>92</v>
      </c>
      <c r="P34681" s="34">
        <v>124</v>
      </c>
      <c r="Q34681" s="34">
        <v>129</v>
      </c>
      <c r="R34681" s="34">
        <v>144</v>
      </c>
      <c r="S34681" s="34">
        <v>121</v>
      </c>
      <c r="T34681" s="34">
        <v>218</v>
      </c>
      <c r="U34681" s="34">
        <v>103</v>
      </c>
      <c r="V34681" s="34">
        <v>226</v>
      </c>
      <c r="W34681" s="34">
        <v>199</v>
      </c>
      <c r="X34681" s="34">
        <v>143</v>
      </c>
      <c r="Y34681" s="34">
        <v>121</v>
      </c>
      <c r="Z34681" s="34">
        <v>126</v>
      </c>
      <c r="AA34681" s="34">
        <v>123</v>
      </c>
      <c r="AB34681" s="34">
        <v>219</v>
      </c>
      <c r="AC34681" s="34">
        <v>197</v>
      </c>
    </row>
    <row r="34682" spans="1:29" x14ac:dyDescent="0.2">
      <c r="A34682" s="34" t="s">
        <v>95175</v>
      </c>
      <c r="B34682" s="34">
        <v>547</v>
      </c>
      <c r="C34682" s="34">
        <v>144</v>
      </c>
      <c r="D34682" s="34">
        <v>206</v>
      </c>
      <c r="E34682" s="34">
        <v>173</v>
      </c>
      <c r="F34682" s="34">
        <v>244</v>
      </c>
      <c r="G34682" s="34">
        <v>178</v>
      </c>
      <c r="H34682" s="34">
        <v>208</v>
      </c>
      <c r="I34682" s="34">
        <v>138</v>
      </c>
      <c r="J34682" s="34">
        <v>237</v>
      </c>
      <c r="K34682" s="34">
        <v>168</v>
      </c>
      <c r="L34682" s="34">
        <v>356</v>
      </c>
      <c r="M34682" s="34">
        <v>126</v>
      </c>
      <c r="N34682" s="34">
        <v>197</v>
      </c>
      <c r="O34682" s="34">
        <v>135</v>
      </c>
      <c r="P34682" s="34">
        <v>249</v>
      </c>
      <c r="Q34682" s="34">
        <v>272</v>
      </c>
      <c r="R34682" s="34">
        <v>357</v>
      </c>
      <c r="S34682" s="34">
        <v>195</v>
      </c>
      <c r="T34682" s="34">
        <v>449</v>
      </c>
      <c r="U34682" s="34">
        <v>219</v>
      </c>
      <c r="V34682" s="34">
        <v>384</v>
      </c>
      <c r="W34682" s="34">
        <v>480</v>
      </c>
      <c r="X34682" s="34">
        <v>294</v>
      </c>
      <c r="Y34682" s="34">
        <v>325</v>
      </c>
      <c r="Z34682" s="34">
        <v>270</v>
      </c>
      <c r="AA34682" s="34">
        <v>261</v>
      </c>
      <c r="AB34682" s="34">
        <v>450</v>
      </c>
      <c r="AC34682" s="34">
        <v>343</v>
      </c>
    </row>
    <row r="34683" spans="1:29" x14ac:dyDescent="0.2">
      <c r="A34683" s="34" t="s">
        <v>95176</v>
      </c>
      <c r="B34683" s="34">
        <v>196</v>
      </c>
      <c r="C34683" s="34">
        <v>51</v>
      </c>
      <c r="D34683" s="34">
        <v>74</v>
      </c>
      <c r="E34683" s="34">
        <v>51</v>
      </c>
      <c r="F34683" s="34">
        <v>74</v>
      </c>
      <c r="G34683" s="34">
        <v>38</v>
      </c>
      <c r="H34683" s="34">
        <v>72</v>
      </c>
      <c r="I34683" s="34">
        <v>55</v>
      </c>
      <c r="J34683" s="34">
        <v>82</v>
      </c>
      <c r="K34683" s="34">
        <v>51</v>
      </c>
      <c r="L34683" s="34">
        <v>138</v>
      </c>
      <c r="M34683" s="34">
        <v>65</v>
      </c>
      <c r="N34683" s="34">
        <v>61</v>
      </c>
      <c r="O34683" s="34">
        <v>52</v>
      </c>
      <c r="P34683" s="34">
        <v>70</v>
      </c>
      <c r="Q34683" s="34">
        <v>72</v>
      </c>
      <c r="R34683" s="34">
        <v>106</v>
      </c>
      <c r="S34683" s="34">
        <v>62</v>
      </c>
      <c r="T34683" s="34">
        <v>208</v>
      </c>
      <c r="U34683" s="34">
        <v>69</v>
      </c>
      <c r="V34683" s="34">
        <v>130</v>
      </c>
      <c r="W34683" s="34">
        <v>131</v>
      </c>
      <c r="X34683" s="34">
        <v>99</v>
      </c>
      <c r="Y34683" s="34">
        <v>102</v>
      </c>
      <c r="Z34683" s="34">
        <v>93</v>
      </c>
      <c r="AA34683" s="34">
        <v>86</v>
      </c>
      <c r="AB34683" s="34">
        <v>130</v>
      </c>
      <c r="AC34683" s="34">
        <v>89</v>
      </c>
    </row>
    <row r="34684" spans="1:29" x14ac:dyDescent="0.2">
      <c r="A34684" s="34" t="s">
        <v>95177</v>
      </c>
      <c r="B34684" s="34">
        <v>0</v>
      </c>
      <c r="C34684" s="34">
        <v>0</v>
      </c>
      <c r="D34684" s="34">
        <v>0</v>
      </c>
      <c r="E34684" s="34">
        <v>0</v>
      </c>
      <c r="F34684" s="34">
        <v>0</v>
      </c>
      <c r="G34684" s="34">
        <v>0</v>
      </c>
      <c r="H34684" s="34">
        <v>0</v>
      </c>
      <c r="I34684" s="34">
        <v>0</v>
      </c>
      <c r="J34684" s="34">
        <v>0</v>
      </c>
      <c r="K34684" s="34">
        <v>0</v>
      </c>
      <c r="L34684" s="34">
        <v>0</v>
      </c>
      <c r="M34684" s="34">
        <v>0</v>
      </c>
      <c r="N34684" s="34">
        <v>0</v>
      </c>
      <c r="O34684" s="34">
        <v>0</v>
      </c>
      <c r="P34684" s="34">
        <v>0</v>
      </c>
      <c r="Q34684" s="34">
        <v>0</v>
      </c>
      <c r="R34684" s="34">
        <v>0</v>
      </c>
      <c r="S34684" s="34">
        <v>0</v>
      </c>
      <c r="T34684" s="34">
        <v>0</v>
      </c>
      <c r="U34684" s="34">
        <v>0</v>
      </c>
      <c r="V34684" s="34">
        <v>0</v>
      </c>
      <c r="W34684" s="34">
        <v>0</v>
      </c>
      <c r="X34684" s="34">
        <v>0</v>
      </c>
      <c r="Y34684" s="34">
        <v>0</v>
      </c>
      <c r="Z34684" s="34">
        <v>0</v>
      </c>
      <c r="AA34684" s="34">
        <v>0</v>
      </c>
      <c r="AB34684" s="34">
        <v>0</v>
      </c>
      <c r="AC34684" s="34">
        <v>0</v>
      </c>
    </row>
    <row r="34685" spans="1:29" x14ac:dyDescent="0.2">
      <c r="A34685" s="34" t="s">
        <v>95178</v>
      </c>
      <c r="B34685" s="34">
        <v>805</v>
      </c>
      <c r="C34685" s="34">
        <v>357</v>
      </c>
      <c r="D34685" s="34">
        <v>464</v>
      </c>
      <c r="E34685" s="34">
        <v>435</v>
      </c>
      <c r="F34685" s="34">
        <v>546</v>
      </c>
      <c r="G34685" s="34">
        <v>345</v>
      </c>
      <c r="H34685" s="34">
        <v>511</v>
      </c>
      <c r="I34685" s="34">
        <v>345</v>
      </c>
      <c r="J34685" s="34">
        <v>585</v>
      </c>
      <c r="K34685" s="34">
        <v>368</v>
      </c>
      <c r="L34685" s="34">
        <v>737</v>
      </c>
      <c r="M34685" s="34">
        <v>352</v>
      </c>
      <c r="N34685" s="34">
        <v>444</v>
      </c>
      <c r="O34685" s="34">
        <v>375</v>
      </c>
      <c r="P34685" s="34">
        <v>554</v>
      </c>
      <c r="Q34685" s="34">
        <v>619</v>
      </c>
      <c r="R34685" s="34">
        <v>808</v>
      </c>
      <c r="S34685" s="34">
        <v>472</v>
      </c>
      <c r="T34685" s="34">
        <v>846</v>
      </c>
      <c r="U34685" s="34">
        <v>478</v>
      </c>
      <c r="V34685" s="34">
        <v>816</v>
      </c>
      <c r="W34685" s="34">
        <v>917</v>
      </c>
      <c r="X34685" s="34">
        <v>653</v>
      </c>
      <c r="Y34685" s="34">
        <v>619</v>
      </c>
      <c r="Z34685" s="34">
        <v>516</v>
      </c>
      <c r="AA34685" s="34">
        <v>524</v>
      </c>
      <c r="AB34685" s="34">
        <v>997</v>
      </c>
      <c r="AC34685" s="34">
        <v>643</v>
      </c>
    </row>
    <row r="34686" spans="1:29" x14ac:dyDescent="0.2">
      <c r="A34686" s="34" t="s">
        <v>95179</v>
      </c>
      <c r="B34686" s="34">
        <v>1623</v>
      </c>
      <c r="C34686" s="34">
        <v>570</v>
      </c>
      <c r="D34686" s="34">
        <v>816</v>
      </c>
      <c r="E34686" s="34">
        <v>629</v>
      </c>
      <c r="F34686" s="34">
        <v>970</v>
      </c>
      <c r="G34686" s="34">
        <v>649</v>
      </c>
      <c r="H34686" s="34">
        <v>915</v>
      </c>
      <c r="I34686" s="34">
        <v>578</v>
      </c>
      <c r="J34686" s="34">
        <v>952</v>
      </c>
      <c r="K34686" s="34">
        <v>635</v>
      </c>
      <c r="L34686" s="34">
        <v>1402</v>
      </c>
      <c r="M34686" s="34">
        <v>535</v>
      </c>
      <c r="N34686" s="34">
        <v>832</v>
      </c>
      <c r="O34686" s="34">
        <v>643</v>
      </c>
      <c r="P34686" s="34">
        <v>929</v>
      </c>
      <c r="Q34686" s="34">
        <v>997</v>
      </c>
      <c r="R34686" s="34">
        <v>1375</v>
      </c>
      <c r="S34686" s="34">
        <v>763</v>
      </c>
      <c r="T34686" s="34">
        <v>1699</v>
      </c>
      <c r="U34686" s="34">
        <v>841</v>
      </c>
      <c r="V34686" s="34">
        <v>1453</v>
      </c>
      <c r="W34686" s="34">
        <v>1671</v>
      </c>
      <c r="X34686" s="34">
        <v>1121</v>
      </c>
      <c r="Y34686" s="34">
        <v>1144</v>
      </c>
      <c r="Z34686" s="34">
        <v>946</v>
      </c>
      <c r="AA34686" s="34">
        <v>888</v>
      </c>
      <c r="AB34686" s="34">
        <v>1642</v>
      </c>
      <c r="AC34686" s="34">
        <v>1234</v>
      </c>
    </row>
    <row r="34687" spans="1:29" x14ac:dyDescent="0.2">
      <c r="A34687" s="34" t="s">
        <v>95180</v>
      </c>
      <c r="B34687" s="34">
        <v>431</v>
      </c>
      <c r="C34687" s="34">
        <v>109</v>
      </c>
      <c r="D34687" s="34">
        <v>175</v>
      </c>
      <c r="E34687" s="34">
        <v>124</v>
      </c>
      <c r="F34687" s="34">
        <v>180</v>
      </c>
      <c r="G34687" s="34">
        <v>90</v>
      </c>
      <c r="H34687" s="34">
        <v>167</v>
      </c>
      <c r="I34687" s="34">
        <v>128</v>
      </c>
      <c r="J34687" s="34">
        <v>150</v>
      </c>
      <c r="K34687" s="34">
        <v>146</v>
      </c>
      <c r="L34687" s="34">
        <v>227</v>
      </c>
      <c r="M34687" s="34">
        <v>99</v>
      </c>
      <c r="N34687" s="34">
        <v>144</v>
      </c>
      <c r="O34687" s="34">
        <v>122</v>
      </c>
      <c r="P34687" s="34">
        <v>182</v>
      </c>
      <c r="Q34687" s="34">
        <v>181</v>
      </c>
      <c r="R34687" s="34">
        <v>273</v>
      </c>
      <c r="S34687" s="34">
        <v>170</v>
      </c>
      <c r="T34687" s="34">
        <v>285</v>
      </c>
      <c r="U34687" s="34">
        <v>151</v>
      </c>
      <c r="V34687" s="34">
        <v>245</v>
      </c>
      <c r="W34687" s="34">
        <v>251</v>
      </c>
      <c r="X34687" s="34">
        <v>275</v>
      </c>
      <c r="Y34687" s="34">
        <v>221</v>
      </c>
      <c r="Z34687" s="34">
        <v>207</v>
      </c>
      <c r="AA34687" s="34">
        <v>178</v>
      </c>
      <c r="AB34687" s="34">
        <v>360</v>
      </c>
      <c r="AC34687" s="34">
        <v>241</v>
      </c>
    </row>
    <row r="34688" spans="1:29" x14ac:dyDescent="0.2">
      <c r="A34688" s="34" t="s">
        <v>95181</v>
      </c>
      <c r="B34688" s="34">
        <v>860</v>
      </c>
      <c r="C34688" s="34">
        <v>268</v>
      </c>
      <c r="D34688" s="34">
        <v>455</v>
      </c>
      <c r="E34688" s="34">
        <v>316</v>
      </c>
      <c r="F34688" s="34">
        <v>504</v>
      </c>
      <c r="G34688" s="34">
        <v>308</v>
      </c>
      <c r="H34688" s="34">
        <v>479</v>
      </c>
      <c r="I34688" s="34">
        <v>290</v>
      </c>
      <c r="J34688" s="34">
        <v>488</v>
      </c>
      <c r="K34688" s="34">
        <v>329</v>
      </c>
      <c r="L34688" s="34">
        <v>681</v>
      </c>
      <c r="M34688" s="34">
        <v>281</v>
      </c>
      <c r="N34688" s="34">
        <v>411</v>
      </c>
      <c r="O34688" s="34">
        <v>260</v>
      </c>
      <c r="P34688" s="34">
        <v>424</v>
      </c>
      <c r="Q34688" s="34">
        <v>457</v>
      </c>
      <c r="R34688" s="34">
        <v>683</v>
      </c>
      <c r="S34688" s="34">
        <v>434</v>
      </c>
      <c r="T34688" s="34">
        <v>805</v>
      </c>
      <c r="U34688" s="34">
        <v>408</v>
      </c>
      <c r="V34688" s="34">
        <v>654</v>
      </c>
      <c r="W34688" s="34">
        <v>740</v>
      </c>
      <c r="X34688" s="34">
        <v>552</v>
      </c>
      <c r="Y34688" s="34">
        <v>544</v>
      </c>
      <c r="Z34688" s="34">
        <v>470</v>
      </c>
      <c r="AA34688" s="34">
        <v>475</v>
      </c>
      <c r="AB34688" s="34">
        <v>838</v>
      </c>
      <c r="AC34688" s="34">
        <v>581</v>
      </c>
    </row>
    <row r="34689" spans="1:29" x14ac:dyDescent="0.2">
      <c r="A34689" s="34" t="s">
        <v>95182</v>
      </c>
      <c r="B34689" s="34">
        <v>1006</v>
      </c>
      <c r="C34689" s="34">
        <v>375</v>
      </c>
      <c r="D34689" s="34">
        <v>571</v>
      </c>
      <c r="E34689" s="34">
        <v>424</v>
      </c>
      <c r="F34689" s="34">
        <v>667</v>
      </c>
      <c r="G34689" s="34">
        <v>427</v>
      </c>
      <c r="H34689" s="34">
        <v>573</v>
      </c>
      <c r="I34689" s="34">
        <v>392</v>
      </c>
      <c r="J34689" s="34">
        <v>658</v>
      </c>
      <c r="K34689" s="34">
        <v>417</v>
      </c>
      <c r="L34689" s="34">
        <v>991</v>
      </c>
      <c r="M34689" s="34">
        <v>432</v>
      </c>
      <c r="N34689" s="34">
        <v>539</v>
      </c>
      <c r="O34689" s="34">
        <v>419</v>
      </c>
      <c r="P34689" s="34">
        <v>662</v>
      </c>
      <c r="Q34689" s="34">
        <v>617</v>
      </c>
      <c r="R34689" s="34">
        <v>850</v>
      </c>
      <c r="S34689" s="34">
        <v>500</v>
      </c>
      <c r="T34689" s="34">
        <v>1127</v>
      </c>
      <c r="U34689" s="34">
        <v>523</v>
      </c>
      <c r="V34689" s="34">
        <v>1005</v>
      </c>
      <c r="W34689" s="34">
        <v>970</v>
      </c>
      <c r="X34689" s="34">
        <v>715</v>
      </c>
      <c r="Y34689" s="34">
        <v>700</v>
      </c>
      <c r="Z34689" s="34">
        <v>633</v>
      </c>
      <c r="AA34689" s="34">
        <v>513</v>
      </c>
      <c r="AB34689" s="34">
        <v>1171</v>
      </c>
      <c r="AC34689" s="34">
        <v>749</v>
      </c>
    </row>
    <row r="34690" spans="1:29" x14ac:dyDescent="0.2">
      <c r="A34690" s="34" t="s">
        <v>95183</v>
      </c>
      <c r="B34690" s="34">
        <v>86</v>
      </c>
      <c r="C34690" s="34">
        <v>40</v>
      </c>
      <c r="D34690" s="34">
        <v>46</v>
      </c>
      <c r="E34690" s="34">
        <v>22</v>
      </c>
      <c r="F34690" s="34">
        <v>68</v>
      </c>
      <c r="G34690" s="34">
        <v>28</v>
      </c>
      <c r="H34690" s="34">
        <v>56</v>
      </c>
      <c r="I34690" s="34">
        <v>32</v>
      </c>
      <c r="J34690" s="34">
        <v>39</v>
      </c>
      <c r="K34690" s="34">
        <v>43</v>
      </c>
      <c r="L34690" s="34">
        <v>52</v>
      </c>
      <c r="M34690" s="34">
        <v>31</v>
      </c>
      <c r="N34690" s="34">
        <v>38</v>
      </c>
      <c r="O34690" s="34">
        <v>27</v>
      </c>
      <c r="P34690" s="34">
        <v>38</v>
      </c>
      <c r="Q34690" s="34">
        <v>52</v>
      </c>
      <c r="R34690" s="34">
        <v>65</v>
      </c>
      <c r="S34690" s="34">
        <v>38</v>
      </c>
      <c r="T34690" s="34">
        <v>84</v>
      </c>
      <c r="U34690" s="34">
        <v>20</v>
      </c>
      <c r="V34690" s="34">
        <v>84</v>
      </c>
      <c r="W34690" s="34">
        <v>57</v>
      </c>
      <c r="X34690" s="34">
        <v>54</v>
      </c>
      <c r="Y34690" s="34">
        <v>49</v>
      </c>
      <c r="Z34690" s="34">
        <v>69</v>
      </c>
      <c r="AA34690" s="34">
        <v>41</v>
      </c>
      <c r="AB34690" s="34">
        <v>59</v>
      </c>
      <c r="AC34690" s="34">
        <v>56</v>
      </c>
    </row>
    <row r="34691" spans="1:29" x14ac:dyDescent="0.2">
      <c r="A34691" s="34" t="s">
        <v>95184</v>
      </c>
      <c r="B34691" s="34">
        <v>563</v>
      </c>
      <c r="C34691" s="34">
        <v>227</v>
      </c>
      <c r="D34691" s="34">
        <v>266</v>
      </c>
      <c r="E34691" s="34">
        <v>289</v>
      </c>
      <c r="F34691" s="34">
        <v>398</v>
      </c>
      <c r="G34691" s="34">
        <v>212</v>
      </c>
      <c r="H34691" s="34">
        <v>420</v>
      </c>
      <c r="I34691" s="34">
        <v>240</v>
      </c>
      <c r="J34691" s="34">
        <v>356</v>
      </c>
      <c r="K34691" s="34">
        <v>285</v>
      </c>
      <c r="L34691" s="34">
        <v>520</v>
      </c>
      <c r="M34691" s="34">
        <v>254</v>
      </c>
      <c r="N34691" s="34">
        <v>344</v>
      </c>
      <c r="O34691" s="34">
        <v>274</v>
      </c>
      <c r="P34691" s="34">
        <v>350</v>
      </c>
      <c r="Q34691" s="34">
        <v>464</v>
      </c>
      <c r="R34691" s="34">
        <v>562</v>
      </c>
      <c r="S34691" s="34">
        <v>296</v>
      </c>
      <c r="T34691" s="34">
        <v>624</v>
      </c>
      <c r="U34691" s="34">
        <v>352</v>
      </c>
      <c r="V34691" s="34">
        <v>542</v>
      </c>
      <c r="W34691" s="34">
        <v>725</v>
      </c>
      <c r="X34691" s="34">
        <v>499</v>
      </c>
      <c r="Y34691" s="34">
        <v>495</v>
      </c>
      <c r="Z34691" s="34">
        <v>400</v>
      </c>
      <c r="AA34691" s="34">
        <v>370</v>
      </c>
      <c r="AB34691" s="34">
        <v>749</v>
      </c>
      <c r="AC34691" s="34">
        <v>450</v>
      </c>
    </row>
    <row r="34692" spans="1:29" x14ac:dyDescent="0.2">
      <c r="A34692" s="34" t="s">
        <v>95185</v>
      </c>
      <c r="B34692" s="34">
        <v>212</v>
      </c>
      <c r="C34692" s="34">
        <v>123</v>
      </c>
      <c r="D34692" s="34">
        <v>133</v>
      </c>
      <c r="E34692" s="34">
        <v>132</v>
      </c>
      <c r="F34692" s="34">
        <v>177</v>
      </c>
      <c r="G34692" s="34">
        <v>94</v>
      </c>
      <c r="H34692" s="34">
        <v>128</v>
      </c>
      <c r="I34692" s="34">
        <v>90</v>
      </c>
      <c r="J34692" s="34">
        <v>134</v>
      </c>
      <c r="K34692" s="34">
        <v>117</v>
      </c>
      <c r="L34692" s="34">
        <v>217</v>
      </c>
      <c r="M34692" s="34">
        <v>126</v>
      </c>
      <c r="N34692" s="34">
        <v>148</v>
      </c>
      <c r="O34692" s="34">
        <v>99</v>
      </c>
      <c r="P34692" s="34">
        <v>155</v>
      </c>
      <c r="Q34692" s="34">
        <v>177</v>
      </c>
      <c r="R34692" s="34">
        <v>197</v>
      </c>
      <c r="S34692" s="34">
        <v>175</v>
      </c>
      <c r="T34692" s="34">
        <v>250</v>
      </c>
      <c r="U34692" s="34">
        <v>148</v>
      </c>
      <c r="V34692" s="34">
        <v>207</v>
      </c>
      <c r="W34692" s="34">
        <v>279</v>
      </c>
      <c r="X34692" s="34">
        <v>247</v>
      </c>
      <c r="Y34692" s="34">
        <v>213</v>
      </c>
      <c r="Z34692" s="34">
        <v>188</v>
      </c>
      <c r="AA34692" s="34">
        <v>145</v>
      </c>
      <c r="AB34692" s="34">
        <v>230</v>
      </c>
      <c r="AC34692" s="34">
        <v>228</v>
      </c>
    </row>
    <row r="34693" spans="1:29" x14ac:dyDescent="0.2">
      <c r="A34693" s="34" t="s">
        <v>95186</v>
      </c>
      <c r="B34693" s="34">
        <v>560</v>
      </c>
      <c r="C34693" s="34">
        <v>172</v>
      </c>
      <c r="D34693" s="34">
        <v>265</v>
      </c>
      <c r="E34693" s="34">
        <v>179</v>
      </c>
      <c r="F34693" s="34">
        <v>247</v>
      </c>
      <c r="G34693" s="34">
        <v>194</v>
      </c>
      <c r="H34693" s="34">
        <v>252</v>
      </c>
      <c r="I34693" s="34">
        <v>135</v>
      </c>
      <c r="J34693" s="34">
        <v>226</v>
      </c>
      <c r="K34693" s="34">
        <v>150</v>
      </c>
      <c r="L34693" s="34">
        <v>356</v>
      </c>
      <c r="M34693" s="34">
        <v>149</v>
      </c>
      <c r="N34693" s="34">
        <v>227</v>
      </c>
      <c r="O34693" s="34">
        <v>148</v>
      </c>
      <c r="P34693" s="34">
        <v>225</v>
      </c>
      <c r="Q34693" s="34">
        <v>225</v>
      </c>
      <c r="R34693" s="34">
        <v>366</v>
      </c>
      <c r="S34693" s="34">
        <v>188</v>
      </c>
      <c r="T34693" s="34">
        <v>419</v>
      </c>
      <c r="U34693" s="34">
        <v>217</v>
      </c>
      <c r="V34693" s="34">
        <v>363</v>
      </c>
      <c r="W34693" s="34">
        <v>415</v>
      </c>
      <c r="X34693" s="34">
        <v>359</v>
      </c>
      <c r="Y34693" s="34">
        <v>266</v>
      </c>
      <c r="Z34693" s="34">
        <v>305</v>
      </c>
      <c r="AA34693" s="34">
        <v>221</v>
      </c>
      <c r="AB34693" s="34">
        <v>431</v>
      </c>
      <c r="AC34693" s="34">
        <v>338</v>
      </c>
    </row>
    <row r="34694" spans="1:29" x14ac:dyDescent="0.2">
      <c r="A34694" s="34" t="s">
        <v>95187</v>
      </c>
      <c r="B34694" s="34">
        <v>1355</v>
      </c>
      <c r="C34694" s="34">
        <v>316</v>
      </c>
      <c r="D34694" s="34">
        <v>496</v>
      </c>
      <c r="E34694" s="34">
        <v>397</v>
      </c>
      <c r="F34694" s="34">
        <v>504</v>
      </c>
      <c r="G34694" s="34">
        <v>398</v>
      </c>
      <c r="H34694" s="34">
        <v>515</v>
      </c>
      <c r="I34694" s="34">
        <v>370</v>
      </c>
      <c r="J34694" s="34">
        <v>529</v>
      </c>
      <c r="K34694" s="34">
        <v>381</v>
      </c>
      <c r="L34694" s="34">
        <v>640</v>
      </c>
      <c r="M34694" s="34">
        <v>338</v>
      </c>
      <c r="N34694" s="34">
        <v>487</v>
      </c>
      <c r="O34694" s="34">
        <v>363</v>
      </c>
      <c r="P34694" s="34">
        <v>491</v>
      </c>
      <c r="Q34694" s="34">
        <v>571</v>
      </c>
      <c r="R34694" s="34">
        <v>712</v>
      </c>
      <c r="S34694" s="34">
        <v>497</v>
      </c>
      <c r="T34694" s="34">
        <v>899</v>
      </c>
      <c r="U34694" s="34">
        <v>421</v>
      </c>
      <c r="V34694" s="34">
        <v>802</v>
      </c>
      <c r="W34694" s="34">
        <v>797</v>
      </c>
      <c r="X34694" s="34">
        <v>693</v>
      </c>
      <c r="Y34694" s="34">
        <v>547</v>
      </c>
      <c r="Z34694" s="34">
        <v>493</v>
      </c>
      <c r="AA34694" s="34">
        <v>514</v>
      </c>
      <c r="AB34694" s="34">
        <v>902</v>
      </c>
      <c r="AC34694" s="34">
        <v>709</v>
      </c>
    </row>
    <row r="34695" spans="1:29" x14ac:dyDescent="0.2">
      <c r="A34695" s="34" t="s">
        <v>95188</v>
      </c>
      <c r="B34695" s="34">
        <v>382</v>
      </c>
      <c r="C34695" s="34">
        <v>211</v>
      </c>
      <c r="D34695" s="34">
        <v>232</v>
      </c>
      <c r="E34695" s="34">
        <v>153</v>
      </c>
      <c r="F34695" s="34">
        <v>291</v>
      </c>
      <c r="G34695" s="34">
        <v>202</v>
      </c>
      <c r="H34695" s="34">
        <v>265</v>
      </c>
      <c r="I34695" s="34">
        <v>205</v>
      </c>
      <c r="J34695" s="34">
        <v>232</v>
      </c>
      <c r="K34695" s="34">
        <v>238</v>
      </c>
      <c r="L34695" s="34">
        <v>281</v>
      </c>
      <c r="M34695" s="34">
        <v>176</v>
      </c>
      <c r="N34695" s="34">
        <v>192</v>
      </c>
      <c r="O34695" s="34">
        <v>180</v>
      </c>
      <c r="P34695" s="34">
        <v>223</v>
      </c>
      <c r="Q34695" s="34">
        <v>212</v>
      </c>
      <c r="R34695" s="34">
        <v>305</v>
      </c>
      <c r="S34695" s="34">
        <v>203</v>
      </c>
      <c r="T34695" s="34">
        <v>357</v>
      </c>
      <c r="U34695" s="34">
        <v>172</v>
      </c>
      <c r="V34695" s="34">
        <v>351</v>
      </c>
      <c r="W34695" s="34">
        <v>323</v>
      </c>
      <c r="X34695" s="34">
        <v>342</v>
      </c>
      <c r="Y34695" s="34">
        <v>267</v>
      </c>
      <c r="Z34695" s="34">
        <v>254</v>
      </c>
      <c r="AA34695" s="34">
        <v>259</v>
      </c>
      <c r="AB34695" s="34">
        <v>379</v>
      </c>
      <c r="AC34695" s="34">
        <v>338</v>
      </c>
    </row>
    <row r="34696" spans="1:29" x14ac:dyDescent="0.2">
      <c r="A34696" s="34" t="s">
        <v>95189</v>
      </c>
      <c r="B34696" s="34">
        <v>196</v>
      </c>
      <c r="C34696" s="34">
        <v>108</v>
      </c>
      <c r="D34696" s="34">
        <v>156</v>
      </c>
      <c r="E34696" s="34">
        <v>109</v>
      </c>
      <c r="F34696" s="34">
        <v>130</v>
      </c>
      <c r="G34696" s="34">
        <v>84</v>
      </c>
      <c r="H34696" s="34">
        <v>108</v>
      </c>
      <c r="I34696" s="34">
        <v>102</v>
      </c>
      <c r="J34696" s="34">
        <v>113</v>
      </c>
      <c r="K34696" s="34">
        <v>130</v>
      </c>
      <c r="L34696" s="34">
        <v>131</v>
      </c>
      <c r="M34696" s="34">
        <v>104</v>
      </c>
      <c r="N34696" s="34">
        <v>135</v>
      </c>
      <c r="O34696" s="34">
        <v>96</v>
      </c>
      <c r="P34696" s="34">
        <v>105</v>
      </c>
      <c r="Q34696" s="34">
        <v>144</v>
      </c>
      <c r="R34696" s="34">
        <v>141</v>
      </c>
      <c r="S34696" s="34">
        <v>151</v>
      </c>
      <c r="T34696" s="34">
        <v>184</v>
      </c>
      <c r="U34696" s="34">
        <v>110</v>
      </c>
      <c r="V34696" s="34">
        <v>129</v>
      </c>
      <c r="W34696" s="34">
        <v>143</v>
      </c>
      <c r="X34696" s="34">
        <v>175</v>
      </c>
      <c r="Y34696" s="34">
        <v>143</v>
      </c>
      <c r="Z34696" s="34">
        <v>137</v>
      </c>
      <c r="AA34696" s="34">
        <v>151</v>
      </c>
      <c r="AB34696" s="34">
        <v>175</v>
      </c>
      <c r="AC34696" s="34">
        <v>216</v>
      </c>
    </row>
    <row r="34697" spans="1:29" x14ac:dyDescent="0.2">
      <c r="A34697" s="34" t="s">
        <v>95190</v>
      </c>
      <c r="B34697" s="34">
        <v>1860</v>
      </c>
      <c r="C34697" s="34">
        <v>491</v>
      </c>
      <c r="D34697" s="34">
        <v>647</v>
      </c>
      <c r="E34697" s="34">
        <v>541</v>
      </c>
      <c r="F34697" s="34">
        <v>737</v>
      </c>
      <c r="G34697" s="34">
        <v>421</v>
      </c>
      <c r="H34697" s="34">
        <v>739</v>
      </c>
      <c r="I34697" s="34">
        <v>502</v>
      </c>
      <c r="J34697" s="34">
        <v>808</v>
      </c>
      <c r="K34697" s="34">
        <v>553</v>
      </c>
      <c r="L34697" s="34">
        <v>1150</v>
      </c>
      <c r="M34697" s="34">
        <v>536</v>
      </c>
      <c r="N34697" s="34">
        <v>650</v>
      </c>
      <c r="O34697" s="34">
        <v>478</v>
      </c>
      <c r="P34697" s="34">
        <v>767</v>
      </c>
      <c r="Q34697" s="34">
        <v>776</v>
      </c>
      <c r="R34697" s="34">
        <v>1131</v>
      </c>
      <c r="S34697" s="34">
        <v>645</v>
      </c>
      <c r="T34697" s="34">
        <v>1269</v>
      </c>
      <c r="U34697" s="34">
        <v>696</v>
      </c>
      <c r="V34697" s="34">
        <v>1198</v>
      </c>
      <c r="W34697" s="34">
        <v>1231</v>
      </c>
      <c r="X34697" s="34">
        <v>918</v>
      </c>
      <c r="Y34697" s="34">
        <v>914</v>
      </c>
      <c r="Z34697" s="34">
        <v>755</v>
      </c>
      <c r="AA34697" s="34">
        <v>726</v>
      </c>
      <c r="AB34697" s="34">
        <v>1409</v>
      </c>
      <c r="AC34697" s="34">
        <v>1028</v>
      </c>
    </row>
    <row r="34698" spans="1:29" x14ac:dyDescent="0.2">
      <c r="A34698" s="34" t="s">
        <v>95191</v>
      </c>
      <c r="B34698" s="34">
        <v>258</v>
      </c>
      <c r="C34698" s="34">
        <v>74</v>
      </c>
      <c r="D34698" s="34">
        <v>96</v>
      </c>
      <c r="E34698" s="34">
        <v>75</v>
      </c>
      <c r="F34698" s="34">
        <v>82</v>
      </c>
      <c r="G34698" s="34">
        <v>45</v>
      </c>
      <c r="H34698" s="34">
        <v>86</v>
      </c>
      <c r="I34698" s="34">
        <v>69</v>
      </c>
      <c r="J34698" s="34">
        <v>111</v>
      </c>
      <c r="K34698" s="34">
        <v>92</v>
      </c>
      <c r="L34698" s="34">
        <v>140</v>
      </c>
      <c r="M34698" s="34">
        <v>73</v>
      </c>
      <c r="N34698" s="34">
        <v>98</v>
      </c>
      <c r="O34698" s="34">
        <v>58</v>
      </c>
      <c r="P34698" s="34">
        <v>107</v>
      </c>
      <c r="Q34698" s="34">
        <v>120</v>
      </c>
      <c r="R34698" s="34">
        <v>138</v>
      </c>
      <c r="S34698" s="34">
        <v>101</v>
      </c>
      <c r="T34698" s="34">
        <v>158</v>
      </c>
      <c r="U34698" s="34">
        <v>88</v>
      </c>
      <c r="V34698" s="34">
        <v>124</v>
      </c>
      <c r="W34698" s="34">
        <v>103</v>
      </c>
      <c r="X34698" s="34">
        <v>123</v>
      </c>
      <c r="Y34698" s="34">
        <v>105</v>
      </c>
      <c r="Z34698" s="34">
        <v>115</v>
      </c>
      <c r="AA34698" s="34">
        <v>128</v>
      </c>
      <c r="AB34698" s="34">
        <v>193</v>
      </c>
      <c r="AC34698" s="34">
        <v>134</v>
      </c>
    </row>
    <row r="34699" spans="1:29" x14ac:dyDescent="0.2">
      <c r="A34699" s="34" t="s">
        <v>95192</v>
      </c>
      <c r="B34699" s="34">
        <v>350</v>
      </c>
      <c r="C34699" s="34">
        <v>319</v>
      </c>
      <c r="D34699" s="34">
        <v>306</v>
      </c>
      <c r="E34699" s="34">
        <v>293</v>
      </c>
      <c r="F34699" s="34">
        <v>312</v>
      </c>
      <c r="G34699" s="34">
        <v>350</v>
      </c>
      <c r="H34699" s="34">
        <v>285</v>
      </c>
      <c r="I34699" s="34">
        <v>295</v>
      </c>
      <c r="J34699" s="34">
        <v>322</v>
      </c>
      <c r="K34699" s="34">
        <v>305</v>
      </c>
      <c r="L34699" s="34">
        <v>372</v>
      </c>
      <c r="M34699" s="34">
        <v>276</v>
      </c>
      <c r="N34699" s="34">
        <v>252</v>
      </c>
      <c r="O34699" s="34">
        <v>267</v>
      </c>
      <c r="P34699" s="34">
        <v>303</v>
      </c>
      <c r="Q34699" s="34">
        <v>386</v>
      </c>
      <c r="R34699" s="34">
        <v>434</v>
      </c>
      <c r="S34699" s="34">
        <v>370</v>
      </c>
      <c r="T34699" s="34">
        <v>474</v>
      </c>
      <c r="U34699" s="34">
        <v>329</v>
      </c>
      <c r="V34699" s="34">
        <v>357</v>
      </c>
      <c r="W34699" s="34">
        <v>462</v>
      </c>
      <c r="X34699" s="34">
        <v>362</v>
      </c>
      <c r="Y34699" s="34">
        <v>402</v>
      </c>
      <c r="Z34699" s="34">
        <v>304</v>
      </c>
      <c r="AA34699" s="34">
        <v>342</v>
      </c>
      <c r="AB34699" s="34">
        <v>543</v>
      </c>
      <c r="AC34699" s="34">
        <v>533</v>
      </c>
    </row>
    <row r="34700" spans="1:29" x14ac:dyDescent="0.2">
      <c r="A34700" s="34" t="s">
        <v>95193</v>
      </c>
      <c r="B34700" s="34">
        <v>406</v>
      </c>
      <c r="C34700" s="34">
        <v>192</v>
      </c>
      <c r="D34700" s="34">
        <v>237</v>
      </c>
      <c r="E34700" s="34">
        <v>243</v>
      </c>
      <c r="F34700" s="34">
        <v>283</v>
      </c>
      <c r="G34700" s="34">
        <v>239</v>
      </c>
      <c r="H34700" s="34">
        <v>246</v>
      </c>
      <c r="I34700" s="34">
        <v>226</v>
      </c>
      <c r="J34700" s="34">
        <v>275</v>
      </c>
      <c r="K34700" s="34">
        <v>283</v>
      </c>
      <c r="L34700" s="34">
        <v>378</v>
      </c>
      <c r="M34700" s="34">
        <v>230</v>
      </c>
      <c r="N34700" s="34">
        <v>215</v>
      </c>
      <c r="O34700" s="34">
        <v>222</v>
      </c>
      <c r="P34700" s="34">
        <v>243</v>
      </c>
      <c r="Q34700" s="34">
        <v>327</v>
      </c>
      <c r="R34700" s="34">
        <v>327</v>
      </c>
      <c r="S34700" s="34">
        <v>287</v>
      </c>
      <c r="T34700" s="34">
        <v>395</v>
      </c>
      <c r="U34700" s="34">
        <v>319</v>
      </c>
      <c r="V34700" s="34">
        <v>345</v>
      </c>
      <c r="W34700" s="34">
        <v>491</v>
      </c>
      <c r="X34700" s="34">
        <v>328</v>
      </c>
      <c r="Y34700" s="34">
        <v>352</v>
      </c>
      <c r="Z34700" s="34">
        <v>257</v>
      </c>
      <c r="AA34700" s="34">
        <v>288</v>
      </c>
      <c r="AB34700" s="34">
        <v>454</v>
      </c>
      <c r="AC34700" s="34">
        <v>378</v>
      </c>
    </row>
    <row r="34701" spans="1:29" x14ac:dyDescent="0.2">
      <c r="A34701" s="34" t="s">
        <v>95194</v>
      </c>
      <c r="B34701" s="34">
        <v>575</v>
      </c>
      <c r="C34701" s="34">
        <v>244</v>
      </c>
      <c r="D34701" s="34">
        <v>385</v>
      </c>
      <c r="E34701" s="34">
        <v>271</v>
      </c>
      <c r="F34701" s="34">
        <v>379</v>
      </c>
      <c r="G34701" s="34">
        <v>241</v>
      </c>
      <c r="H34701" s="34">
        <v>400</v>
      </c>
      <c r="I34701" s="34">
        <v>270</v>
      </c>
      <c r="J34701" s="34">
        <v>423</v>
      </c>
      <c r="K34701" s="34">
        <v>319</v>
      </c>
      <c r="L34701" s="34">
        <v>515</v>
      </c>
      <c r="M34701" s="34">
        <v>267</v>
      </c>
      <c r="N34701" s="34">
        <v>412</v>
      </c>
      <c r="O34701" s="34">
        <v>248</v>
      </c>
      <c r="P34701" s="34">
        <v>409</v>
      </c>
      <c r="Q34701" s="34">
        <v>423</v>
      </c>
      <c r="R34701" s="34">
        <v>577</v>
      </c>
      <c r="S34701" s="34">
        <v>339</v>
      </c>
      <c r="T34701" s="34">
        <v>762</v>
      </c>
      <c r="U34701" s="34">
        <v>363</v>
      </c>
      <c r="V34701" s="34">
        <v>592</v>
      </c>
      <c r="W34701" s="34">
        <v>592</v>
      </c>
      <c r="X34701" s="34">
        <v>496</v>
      </c>
      <c r="Y34701" s="34">
        <v>445</v>
      </c>
      <c r="Z34701" s="34">
        <v>430</v>
      </c>
      <c r="AA34701" s="34">
        <v>379</v>
      </c>
      <c r="AB34701" s="34">
        <v>715</v>
      </c>
      <c r="AC34701" s="34">
        <v>540</v>
      </c>
    </row>
    <row r="34702" spans="1:29" x14ac:dyDescent="0.2">
      <c r="A34702" s="34" t="s">
        <v>95195</v>
      </c>
      <c r="B34702" s="34">
        <v>297</v>
      </c>
      <c r="C34702" s="34">
        <v>107</v>
      </c>
      <c r="D34702" s="34">
        <v>144</v>
      </c>
      <c r="E34702" s="34">
        <v>131</v>
      </c>
      <c r="F34702" s="34">
        <v>165</v>
      </c>
      <c r="G34702" s="34">
        <v>104</v>
      </c>
      <c r="H34702" s="34">
        <v>168</v>
      </c>
      <c r="I34702" s="34">
        <v>87</v>
      </c>
      <c r="J34702" s="34">
        <v>143</v>
      </c>
      <c r="K34702" s="34">
        <v>143</v>
      </c>
      <c r="L34702" s="34">
        <v>178</v>
      </c>
      <c r="M34702" s="34">
        <v>95</v>
      </c>
      <c r="N34702" s="34">
        <v>127</v>
      </c>
      <c r="O34702" s="34">
        <v>114</v>
      </c>
      <c r="P34702" s="34">
        <v>163</v>
      </c>
      <c r="Q34702" s="34">
        <v>191</v>
      </c>
      <c r="R34702" s="34">
        <v>159</v>
      </c>
      <c r="S34702" s="34">
        <v>162</v>
      </c>
      <c r="T34702" s="34">
        <v>241</v>
      </c>
      <c r="U34702" s="34">
        <v>128</v>
      </c>
      <c r="V34702" s="34">
        <v>230</v>
      </c>
      <c r="W34702" s="34">
        <v>229</v>
      </c>
      <c r="X34702" s="34">
        <v>187</v>
      </c>
      <c r="Y34702" s="34">
        <v>169</v>
      </c>
      <c r="Z34702" s="34">
        <v>150</v>
      </c>
      <c r="AA34702" s="34">
        <v>180</v>
      </c>
      <c r="AB34702" s="34">
        <v>244</v>
      </c>
      <c r="AC34702" s="34">
        <v>177</v>
      </c>
    </row>
    <row r="34703" spans="1:29" x14ac:dyDescent="0.2">
      <c r="A34703" s="34" t="s">
        <v>95196</v>
      </c>
      <c r="B34703" s="34">
        <v>354</v>
      </c>
      <c r="C34703" s="34">
        <v>151</v>
      </c>
      <c r="D34703" s="34">
        <v>243</v>
      </c>
      <c r="E34703" s="34">
        <v>198</v>
      </c>
      <c r="F34703" s="34">
        <v>243</v>
      </c>
      <c r="G34703" s="34">
        <v>159</v>
      </c>
      <c r="H34703" s="34">
        <v>170</v>
      </c>
      <c r="I34703" s="34">
        <v>164</v>
      </c>
      <c r="J34703" s="34">
        <v>171</v>
      </c>
      <c r="K34703" s="34">
        <v>168</v>
      </c>
      <c r="L34703" s="34">
        <v>264</v>
      </c>
      <c r="M34703" s="34">
        <v>111</v>
      </c>
      <c r="N34703" s="34">
        <v>210</v>
      </c>
      <c r="O34703" s="34">
        <v>161</v>
      </c>
      <c r="P34703" s="34">
        <v>191</v>
      </c>
      <c r="Q34703" s="34">
        <v>253</v>
      </c>
      <c r="R34703" s="34">
        <v>297</v>
      </c>
      <c r="S34703" s="34">
        <v>225</v>
      </c>
      <c r="T34703" s="34">
        <v>305</v>
      </c>
      <c r="U34703" s="34">
        <v>193</v>
      </c>
      <c r="V34703" s="34">
        <v>314</v>
      </c>
      <c r="W34703" s="34">
        <v>343</v>
      </c>
      <c r="X34703" s="34">
        <v>264</v>
      </c>
      <c r="Y34703" s="34">
        <v>264</v>
      </c>
      <c r="Z34703" s="34">
        <v>233</v>
      </c>
      <c r="AA34703" s="34">
        <v>201</v>
      </c>
      <c r="AB34703" s="34">
        <v>347</v>
      </c>
      <c r="AC34703" s="34">
        <v>284</v>
      </c>
    </row>
    <row r="34704" spans="1:29" x14ac:dyDescent="0.2">
      <c r="A34704" s="34" t="s">
        <v>95197</v>
      </c>
      <c r="B34704" s="34">
        <v>289</v>
      </c>
      <c r="C34704" s="34">
        <v>185</v>
      </c>
      <c r="D34704" s="34">
        <v>206</v>
      </c>
      <c r="E34704" s="34">
        <v>187</v>
      </c>
      <c r="F34704" s="34">
        <v>212</v>
      </c>
      <c r="G34704" s="34">
        <v>175</v>
      </c>
      <c r="H34704" s="34">
        <v>200</v>
      </c>
      <c r="I34704" s="34">
        <v>152</v>
      </c>
      <c r="J34704" s="34">
        <v>216</v>
      </c>
      <c r="K34704" s="34">
        <v>181</v>
      </c>
      <c r="L34704" s="34">
        <v>323</v>
      </c>
      <c r="M34704" s="34">
        <v>163</v>
      </c>
      <c r="N34704" s="34">
        <v>166</v>
      </c>
      <c r="O34704" s="34">
        <v>150</v>
      </c>
      <c r="P34704" s="34">
        <v>233</v>
      </c>
      <c r="Q34704" s="34">
        <v>275</v>
      </c>
      <c r="R34704" s="34">
        <v>315</v>
      </c>
      <c r="S34704" s="34">
        <v>198</v>
      </c>
      <c r="T34704" s="34">
        <v>368</v>
      </c>
      <c r="U34704" s="34">
        <v>232</v>
      </c>
      <c r="V34704" s="34">
        <v>319</v>
      </c>
      <c r="W34704" s="34">
        <v>314</v>
      </c>
      <c r="X34704" s="34">
        <v>314</v>
      </c>
      <c r="Y34704" s="34">
        <v>238</v>
      </c>
      <c r="Z34704" s="34">
        <v>335</v>
      </c>
      <c r="AA34704" s="34">
        <v>217</v>
      </c>
      <c r="AB34704" s="34">
        <v>306</v>
      </c>
      <c r="AC34704" s="34">
        <v>270</v>
      </c>
    </row>
    <row r="34705" spans="1:29" x14ac:dyDescent="0.2">
      <c r="A34705" s="34" t="s">
        <v>95198</v>
      </c>
      <c r="B34705" s="34">
        <v>483</v>
      </c>
      <c r="C34705" s="34">
        <v>171</v>
      </c>
      <c r="D34705" s="34">
        <v>241</v>
      </c>
      <c r="E34705" s="34">
        <v>167</v>
      </c>
      <c r="F34705" s="34">
        <v>260</v>
      </c>
      <c r="G34705" s="34">
        <v>171</v>
      </c>
      <c r="H34705" s="34">
        <v>259</v>
      </c>
      <c r="I34705" s="34">
        <v>166</v>
      </c>
      <c r="J34705" s="34">
        <v>299</v>
      </c>
      <c r="K34705" s="34">
        <v>165</v>
      </c>
      <c r="L34705" s="34">
        <v>386</v>
      </c>
      <c r="M34705" s="34">
        <v>169</v>
      </c>
      <c r="N34705" s="34">
        <v>213</v>
      </c>
      <c r="O34705" s="34">
        <v>164</v>
      </c>
      <c r="P34705" s="34">
        <v>193</v>
      </c>
      <c r="Q34705" s="34">
        <v>262</v>
      </c>
      <c r="R34705" s="34">
        <v>417</v>
      </c>
      <c r="S34705" s="34">
        <v>224</v>
      </c>
      <c r="T34705" s="34">
        <v>451</v>
      </c>
      <c r="U34705" s="34">
        <v>210</v>
      </c>
      <c r="V34705" s="34">
        <v>441</v>
      </c>
      <c r="W34705" s="34">
        <v>361</v>
      </c>
      <c r="X34705" s="34">
        <v>321</v>
      </c>
      <c r="Y34705" s="34">
        <v>254</v>
      </c>
      <c r="Z34705" s="34">
        <v>314</v>
      </c>
      <c r="AA34705" s="34">
        <v>188</v>
      </c>
      <c r="AB34705" s="34">
        <v>485</v>
      </c>
      <c r="AC34705" s="34">
        <v>281</v>
      </c>
    </row>
    <row r="34706" spans="1:29" x14ac:dyDescent="0.2">
      <c r="A34706" s="34" t="s">
        <v>95199</v>
      </c>
      <c r="B34706" s="34">
        <v>380</v>
      </c>
      <c r="C34706" s="34">
        <v>236</v>
      </c>
      <c r="D34706" s="34">
        <v>292</v>
      </c>
      <c r="E34706" s="34">
        <v>238</v>
      </c>
      <c r="F34706" s="34">
        <v>293</v>
      </c>
      <c r="G34706" s="34">
        <v>212</v>
      </c>
      <c r="H34706" s="34">
        <v>293</v>
      </c>
      <c r="I34706" s="34">
        <v>232</v>
      </c>
      <c r="J34706" s="34">
        <v>313</v>
      </c>
      <c r="K34706" s="34">
        <v>228</v>
      </c>
      <c r="L34706" s="34">
        <v>377</v>
      </c>
      <c r="M34706" s="34">
        <v>191</v>
      </c>
      <c r="N34706" s="34">
        <v>297</v>
      </c>
      <c r="O34706" s="34">
        <v>268</v>
      </c>
      <c r="P34706" s="34">
        <v>340</v>
      </c>
      <c r="Q34706" s="34">
        <v>381</v>
      </c>
      <c r="R34706" s="34">
        <v>413</v>
      </c>
      <c r="S34706" s="34">
        <v>271</v>
      </c>
      <c r="T34706" s="34">
        <v>489</v>
      </c>
      <c r="U34706" s="34">
        <v>281</v>
      </c>
      <c r="V34706" s="34">
        <v>360</v>
      </c>
      <c r="W34706" s="34">
        <v>553</v>
      </c>
      <c r="X34706" s="34">
        <v>349</v>
      </c>
      <c r="Y34706" s="34">
        <v>374</v>
      </c>
      <c r="Z34706" s="34">
        <v>359</v>
      </c>
      <c r="AA34706" s="34">
        <v>331</v>
      </c>
      <c r="AB34706" s="34">
        <v>515</v>
      </c>
      <c r="AC34706" s="34">
        <v>472</v>
      </c>
    </row>
    <row r="34707" spans="1:29" x14ac:dyDescent="0.2">
      <c r="A34707" s="34" t="s">
        <v>95200</v>
      </c>
      <c r="B34707" s="34">
        <v>202</v>
      </c>
      <c r="C34707" s="34">
        <v>127</v>
      </c>
      <c r="D34707" s="34">
        <v>175</v>
      </c>
      <c r="E34707" s="34">
        <v>115</v>
      </c>
      <c r="F34707" s="34">
        <v>170</v>
      </c>
      <c r="G34707" s="34">
        <v>141</v>
      </c>
      <c r="H34707" s="34">
        <v>127</v>
      </c>
      <c r="I34707" s="34">
        <v>122</v>
      </c>
      <c r="J34707" s="34">
        <v>152</v>
      </c>
      <c r="K34707" s="34">
        <v>157</v>
      </c>
      <c r="L34707" s="34">
        <v>133</v>
      </c>
      <c r="M34707" s="34">
        <v>109</v>
      </c>
      <c r="N34707" s="34">
        <v>142</v>
      </c>
      <c r="O34707" s="34">
        <v>104</v>
      </c>
      <c r="P34707" s="34">
        <v>136</v>
      </c>
      <c r="Q34707" s="34">
        <v>159</v>
      </c>
      <c r="R34707" s="34">
        <v>190</v>
      </c>
      <c r="S34707" s="34">
        <v>174</v>
      </c>
      <c r="T34707" s="34">
        <v>215</v>
      </c>
      <c r="U34707" s="34">
        <v>127</v>
      </c>
      <c r="V34707" s="34">
        <v>151</v>
      </c>
      <c r="W34707" s="34">
        <v>191</v>
      </c>
      <c r="X34707" s="34">
        <v>161</v>
      </c>
      <c r="Y34707" s="34">
        <v>202</v>
      </c>
      <c r="Z34707" s="34">
        <v>164</v>
      </c>
      <c r="AA34707" s="34">
        <v>179</v>
      </c>
      <c r="AB34707" s="34">
        <v>189</v>
      </c>
      <c r="AC34707" s="34">
        <v>266</v>
      </c>
    </row>
    <row r="34708" spans="1:29" x14ac:dyDescent="0.2">
      <c r="A34708" s="34" t="s">
        <v>95201</v>
      </c>
      <c r="B34708" s="34">
        <v>529</v>
      </c>
      <c r="C34708" s="34">
        <v>214</v>
      </c>
      <c r="D34708" s="34">
        <v>295</v>
      </c>
      <c r="E34708" s="34">
        <v>278</v>
      </c>
      <c r="F34708" s="34">
        <v>338</v>
      </c>
      <c r="G34708" s="34">
        <v>234</v>
      </c>
      <c r="H34708" s="34">
        <v>308</v>
      </c>
      <c r="I34708" s="34">
        <v>261</v>
      </c>
      <c r="J34708" s="34">
        <v>319</v>
      </c>
      <c r="K34708" s="34">
        <v>227</v>
      </c>
      <c r="L34708" s="34">
        <v>380</v>
      </c>
      <c r="M34708" s="34">
        <v>243</v>
      </c>
      <c r="N34708" s="34">
        <v>269</v>
      </c>
      <c r="O34708" s="34">
        <v>193</v>
      </c>
      <c r="P34708" s="34">
        <v>309</v>
      </c>
      <c r="Q34708" s="34">
        <v>329</v>
      </c>
      <c r="R34708" s="34">
        <v>363</v>
      </c>
      <c r="S34708" s="34">
        <v>291</v>
      </c>
      <c r="T34708" s="34">
        <v>504</v>
      </c>
      <c r="U34708" s="34">
        <v>260</v>
      </c>
      <c r="V34708" s="34">
        <v>417</v>
      </c>
      <c r="W34708" s="34">
        <v>536</v>
      </c>
      <c r="X34708" s="34">
        <v>368</v>
      </c>
      <c r="Y34708" s="34">
        <v>373</v>
      </c>
      <c r="Z34708" s="34">
        <v>358</v>
      </c>
      <c r="AA34708" s="34">
        <v>326</v>
      </c>
      <c r="AB34708" s="34">
        <v>450</v>
      </c>
      <c r="AC34708" s="34">
        <v>482</v>
      </c>
    </row>
    <row r="34709" spans="1:29" x14ac:dyDescent="0.2">
      <c r="A34709" s="34" t="s">
        <v>95202</v>
      </c>
      <c r="B34709" s="34">
        <v>268</v>
      </c>
      <c r="C34709" s="34">
        <v>119</v>
      </c>
      <c r="D34709" s="34">
        <v>165</v>
      </c>
      <c r="E34709" s="34">
        <v>123</v>
      </c>
      <c r="F34709" s="34">
        <v>183</v>
      </c>
      <c r="G34709" s="34">
        <v>163</v>
      </c>
      <c r="H34709" s="34">
        <v>176</v>
      </c>
      <c r="I34709" s="34">
        <v>122</v>
      </c>
      <c r="J34709" s="34">
        <v>168</v>
      </c>
      <c r="K34709" s="34">
        <v>128</v>
      </c>
      <c r="L34709" s="34">
        <v>236</v>
      </c>
      <c r="M34709" s="34">
        <v>108</v>
      </c>
      <c r="N34709" s="34">
        <v>163</v>
      </c>
      <c r="O34709" s="34">
        <v>111</v>
      </c>
      <c r="P34709" s="34">
        <v>182</v>
      </c>
      <c r="Q34709" s="34">
        <v>186</v>
      </c>
      <c r="R34709" s="34">
        <v>250</v>
      </c>
      <c r="S34709" s="34">
        <v>152</v>
      </c>
      <c r="T34709" s="34">
        <v>300</v>
      </c>
      <c r="U34709" s="34">
        <v>124</v>
      </c>
      <c r="V34709" s="34">
        <v>260</v>
      </c>
      <c r="W34709" s="34">
        <v>227</v>
      </c>
      <c r="X34709" s="34">
        <v>212</v>
      </c>
      <c r="Y34709" s="34">
        <v>188</v>
      </c>
      <c r="Z34709" s="34">
        <v>177</v>
      </c>
      <c r="AA34709" s="34">
        <v>147</v>
      </c>
      <c r="AB34709" s="34">
        <v>345</v>
      </c>
      <c r="AC34709" s="34">
        <v>216</v>
      </c>
    </row>
    <row r="34710" spans="1:29" x14ac:dyDescent="0.2">
      <c r="A34710" s="34" t="s">
        <v>95203</v>
      </c>
      <c r="B34710" s="34">
        <v>529</v>
      </c>
      <c r="C34710" s="34">
        <v>191</v>
      </c>
      <c r="D34710" s="34">
        <v>193</v>
      </c>
      <c r="E34710" s="34">
        <v>196</v>
      </c>
      <c r="F34710" s="34">
        <v>209</v>
      </c>
      <c r="G34710" s="34">
        <v>184</v>
      </c>
      <c r="H34710" s="34">
        <v>201</v>
      </c>
      <c r="I34710" s="34">
        <v>166</v>
      </c>
      <c r="J34710" s="34">
        <v>211</v>
      </c>
      <c r="K34710" s="34">
        <v>181</v>
      </c>
      <c r="L34710" s="34">
        <v>276</v>
      </c>
      <c r="M34710" s="34">
        <v>173</v>
      </c>
      <c r="N34710" s="34">
        <v>180</v>
      </c>
      <c r="O34710" s="34">
        <v>161</v>
      </c>
      <c r="P34710" s="34">
        <v>167</v>
      </c>
      <c r="Q34710" s="34">
        <v>276</v>
      </c>
      <c r="R34710" s="34">
        <v>244</v>
      </c>
      <c r="S34710" s="34">
        <v>201</v>
      </c>
      <c r="T34710" s="34">
        <v>303</v>
      </c>
      <c r="U34710" s="34">
        <v>211</v>
      </c>
      <c r="V34710" s="34">
        <v>311</v>
      </c>
      <c r="W34710" s="34">
        <v>290</v>
      </c>
      <c r="X34710" s="34">
        <v>249</v>
      </c>
      <c r="Y34710" s="34">
        <v>259</v>
      </c>
      <c r="Z34710" s="34">
        <v>249</v>
      </c>
      <c r="AA34710" s="34">
        <v>230</v>
      </c>
      <c r="AB34710" s="34">
        <v>288</v>
      </c>
      <c r="AC34710" s="34">
        <v>286</v>
      </c>
    </row>
    <row r="34711" spans="1:29" x14ac:dyDescent="0.2">
      <c r="A34711" s="34" t="s">
        <v>95204</v>
      </c>
      <c r="B34711" s="34">
        <v>147</v>
      </c>
      <c r="C34711" s="34">
        <v>78</v>
      </c>
      <c r="D34711" s="34">
        <v>86</v>
      </c>
      <c r="E34711" s="34">
        <v>71</v>
      </c>
      <c r="F34711" s="34">
        <v>82</v>
      </c>
      <c r="G34711" s="34">
        <v>65</v>
      </c>
      <c r="H34711" s="34">
        <v>85</v>
      </c>
      <c r="I34711" s="34">
        <v>85</v>
      </c>
      <c r="J34711" s="34">
        <v>90</v>
      </c>
      <c r="K34711" s="34">
        <v>56</v>
      </c>
      <c r="L34711" s="34">
        <v>162</v>
      </c>
      <c r="M34711" s="34">
        <v>65</v>
      </c>
      <c r="N34711" s="34">
        <v>82</v>
      </c>
      <c r="O34711" s="34">
        <v>85</v>
      </c>
      <c r="P34711" s="34">
        <v>115</v>
      </c>
      <c r="Q34711" s="34">
        <v>101</v>
      </c>
      <c r="R34711" s="34">
        <v>127</v>
      </c>
      <c r="S34711" s="34">
        <v>87</v>
      </c>
      <c r="T34711" s="34">
        <v>181</v>
      </c>
      <c r="U34711" s="34">
        <v>106</v>
      </c>
      <c r="V34711" s="34">
        <v>163</v>
      </c>
      <c r="W34711" s="34">
        <v>142</v>
      </c>
      <c r="X34711" s="34">
        <v>150</v>
      </c>
      <c r="Y34711" s="34">
        <v>149</v>
      </c>
      <c r="Z34711" s="34">
        <v>107</v>
      </c>
      <c r="AA34711" s="34">
        <v>116</v>
      </c>
      <c r="AB34711" s="34">
        <v>249</v>
      </c>
      <c r="AC34711" s="34">
        <v>118</v>
      </c>
    </row>
    <row r="34712" spans="1:29" x14ac:dyDescent="0.2">
      <c r="A34712" s="34" t="s">
        <v>95205</v>
      </c>
      <c r="B34712" s="34">
        <v>408</v>
      </c>
      <c r="C34712" s="34">
        <v>174</v>
      </c>
      <c r="D34712" s="34">
        <v>266</v>
      </c>
      <c r="E34712" s="34">
        <v>200</v>
      </c>
      <c r="F34712" s="34">
        <v>327</v>
      </c>
      <c r="G34712" s="34">
        <v>147</v>
      </c>
      <c r="H34712" s="34">
        <v>284</v>
      </c>
      <c r="I34712" s="34">
        <v>174</v>
      </c>
      <c r="J34712" s="34">
        <v>315</v>
      </c>
      <c r="K34712" s="34">
        <v>229</v>
      </c>
      <c r="L34712" s="34">
        <v>373</v>
      </c>
      <c r="M34712" s="34">
        <v>184</v>
      </c>
      <c r="N34712" s="34">
        <v>286</v>
      </c>
      <c r="O34712" s="34">
        <v>172</v>
      </c>
      <c r="P34712" s="34">
        <v>350</v>
      </c>
      <c r="Q34712" s="34">
        <v>373</v>
      </c>
      <c r="R34712" s="34">
        <v>454</v>
      </c>
      <c r="S34712" s="34">
        <v>263</v>
      </c>
      <c r="T34712" s="34">
        <v>519</v>
      </c>
      <c r="U34712" s="34">
        <v>201</v>
      </c>
      <c r="V34712" s="34">
        <v>451</v>
      </c>
      <c r="W34712" s="34">
        <v>411</v>
      </c>
      <c r="X34712" s="34">
        <v>354</v>
      </c>
      <c r="Y34712" s="34">
        <v>357</v>
      </c>
      <c r="Z34712" s="34">
        <v>320</v>
      </c>
      <c r="AA34712" s="34">
        <v>312</v>
      </c>
      <c r="AB34712" s="34">
        <v>565</v>
      </c>
      <c r="AC34712" s="34">
        <v>346</v>
      </c>
    </row>
    <row r="34713" spans="1:29" x14ac:dyDescent="0.2">
      <c r="A34713" s="34" t="s">
        <v>95206</v>
      </c>
      <c r="B34713" s="34">
        <v>233</v>
      </c>
      <c r="C34713" s="34">
        <v>115</v>
      </c>
      <c r="D34713" s="34">
        <v>146</v>
      </c>
      <c r="E34713" s="34">
        <v>126</v>
      </c>
      <c r="F34713" s="34">
        <v>162</v>
      </c>
      <c r="G34713" s="34">
        <v>144</v>
      </c>
      <c r="H34713" s="34">
        <v>150</v>
      </c>
      <c r="I34713" s="34">
        <v>101</v>
      </c>
      <c r="J34713" s="34">
        <v>128</v>
      </c>
      <c r="K34713" s="34">
        <v>123</v>
      </c>
      <c r="L34713" s="34">
        <v>197</v>
      </c>
      <c r="M34713" s="34">
        <v>91</v>
      </c>
      <c r="N34713" s="34">
        <v>132</v>
      </c>
      <c r="O34713" s="34">
        <v>91</v>
      </c>
      <c r="P34713" s="34">
        <v>141</v>
      </c>
      <c r="Q34713" s="34">
        <v>187</v>
      </c>
      <c r="R34713" s="34">
        <v>175</v>
      </c>
      <c r="S34713" s="34">
        <v>150</v>
      </c>
      <c r="T34713" s="34">
        <v>219</v>
      </c>
      <c r="U34713" s="34">
        <v>120</v>
      </c>
      <c r="V34713" s="34">
        <v>199</v>
      </c>
      <c r="W34713" s="34">
        <v>246</v>
      </c>
      <c r="X34713" s="34">
        <v>166</v>
      </c>
      <c r="Y34713" s="34">
        <v>188</v>
      </c>
      <c r="Z34713" s="34">
        <v>144</v>
      </c>
      <c r="AA34713" s="34">
        <v>134</v>
      </c>
      <c r="AB34713" s="34">
        <v>257</v>
      </c>
      <c r="AC34713" s="34">
        <v>185</v>
      </c>
    </row>
    <row r="34714" spans="1:29" x14ac:dyDescent="0.2">
      <c r="A34714" s="34" t="s">
        <v>95207</v>
      </c>
      <c r="B34714" s="34">
        <v>425</v>
      </c>
      <c r="C34714" s="34">
        <v>167</v>
      </c>
      <c r="D34714" s="34">
        <v>236</v>
      </c>
      <c r="E34714" s="34">
        <v>207</v>
      </c>
      <c r="F34714" s="34">
        <v>228</v>
      </c>
      <c r="G34714" s="34">
        <v>192</v>
      </c>
      <c r="H34714" s="34">
        <v>216</v>
      </c>
      <c r="I34714" s="34">
        <v>141</v>
      </c>
      <c r="J34714" s="34">
        <v>236</v>
      </c>
      <c r="K34714" s="34">
        <v>170</v>
      </c>
      <c r="L34714" s="34">
        <v>338</v>
      </c>
      <c r="M34714" s="34">
        <v>176</v>
      </c>
      <c r="N34714" s="34">
        <v>193</v>
      </c>
      <c r="O34714" s="34">
        <v>166</v>
      </c>
      <c r="P34714" s="34">
        <v>265</v>
      </c>
      <c r="Q34714" s="34">
        <v>254</v>
      </c>
      <c r="R34714" s="34">
        <v>334</v>
      </c>
      <c r="S34714" s="34">
        <v>212</v>
      </c>
      <c r="T34714" s="34">
        <v>374</v>
      </c>
      <c r="U34714" s="34">
        <v>205</v>
      </c>
      <c r="V34714" s="34">
        <v>317</v>
      </c>
      <c r="W34714" s="34">
        <v>408</v>
      </c>
      <c r="X34714" s="34">
        <v>289</v>
      </c>
      <c r="Y34714" s="34">
        <v>308</v>
      </c>
      <c r="Z34714" s="34">
        <v>217</v>
      </c>
      <c r="AA34714" s="34">
        <v>256</v>
      </c>
      <c r="AB34714" s="34">
        <v>412</v>
      </c>
      <c r="AC34714" s="34">
        <v>339</v>
      </c>
    </row>
    <row r="34715" spans="1:29" x14ac:dyDescent="0.2">
      <c r="A34715" s="34" t="s">
        <v>95208</v>
      </c>
      <c r="B34715" s="34">
        <v>362</v>
      </c>
      <c r="C34715" s="34">
        <v>95</v>
      </c>
      <c r="D34715" s="34">
        <v>151</v>
      </c>
      <c r="E34715" s="34">
        <v>99</v>
      </c>
      <c r="F34715" s="34">
        <v>136</v>
      </c>
      <c r="G34715" s="34">
        <v>135</v>
      </c>
      <c r="H34715" s="34">
        <v>101</v>
      </c>
      <c r="I34715" s="34">
        <v>144</v>
      </c>
      <c r="J34715" s="34">
        <v>147</v>
      </c>
      <c r="K34715" s="34">
        <v>134</v>
      </c>
      <c r="L34715" s="34">
        <v>177</v>
      </c>
      <c r="M34715" s="34">
        <v>117</v>
      </c>
      <c r="N34715" s="34">
        <v>116</v>
      </c>
      <c r="O34715" s="34">
        <v>106</v>
      </c>
      <c r="P34715" s="34">
        <v>151</v>
      </c>
      <c r="Q34715" s="34">
        <v>176</v>
      </c>
      <c r="R34715" s="34">
        <v>233</v>
      </c>
      <c r="S34715" s="34">
        <v>137</v>
      </c>
      <c r="T34715" s="34">
        <v>222</v>
      </c>
      <c r="U34715" s="34">
        <v>147</v>
      </c>
      <c r="V34715" s="34">
        <v>227</v>
      </c>
      <c r="W34715" s="34">
        <v>277</v>
      </c>
      <c r="X34715" s="34">
        <v>210</v>
      </c>
      <c r="Y34715" s="34">
        <v>156</v>
      </c>
      <c r="Z34715" s="34">
        <v>177</v>
      </c>
      <c r="AA34715" s="34">
        <v>173</v>
      </c>
      <c r="AB34715" s="34">
        <v>265</v>
      </c>
      <c r="AC34715" s="34">
        <v>229</v>
      </c>
    </row>
    <row r="34716" spans="1:29" x14ac:dyDescent="0.2">
      <c r="A34716" s="34" t="s">
        <v>95209</v>
      </c>
      <c r="B34716" s="34">
        <v>185</v>
      </c>
      <c r="C34716" s="34">
        <v>125</v>
      </c>
      <c r="D34716" s="34">
        <v>198</v>
      </c>
      <c r="E34716" s="34">
        <v>101</v>
      </c>
      <c r="F34716" s="34">
        <v>169</v>
      </c>
      <c r="G34716" s="34">
        <v>142</v>
      </c>
      <c r="H34716" s="34">
        <v>137</v>
      </c>
      <c r="I34716" s="34">
        <v>120</v>
      </c>
      <c r="J34716" s="34">
        <v>178</v>
      </c>
      <c r="K34716" s="34">
        <v>160</v>
      </c>
      <c r="L34716" s="34">
        <v>137</v>
      </c>
      <c r="M34716" s="34">
        <v>125</v>
      </c>
      <c r="N34716" s="34">
        <v>125</v>
      </c>
      <c r="O34716" s="34">
        <v>116</v>
      </c>
      <c r="P34716" s="34">
        <v>125</v>
      </c>
      <c r="Q34716" s="34">
        <v>141</v>
      </c>
      <c r="R34716" s="34">
        <v>181</v>
      </c>
      <c r="S34716" s="34">
        <v>164</v>
      </c>
      <c r="T34716" s="34">
        <v>180</v>
      </c>
      <c r="U34716" s="34">
        <v>122</v>
      </c>
      <c r="V34716" s="34">
        <v>188</v>
      </c>
      <c r="W34716" s="34">
        <v>187</v>
      </c>
      <c r="X34716" s="34">
        <v>167</v>
      </c>
      <c r="Y34716" s="34">
        <v>170</v>
      </c>
      <c r="Z34716" s="34">
        <v>174</v>
      </c>
      <c r="AA34716" s="34">
        <v>166</v>
      </c>
      <c r="AB34716" s="34">
        <v>183</v>
      </c>
      <c r="AC34716" s="34">
        <v>200</v>
      </c>
    </row>
    <row r="34717" spans="1:29" x14ac:dyDescent="0.2">
      <c r="A34717" s="34" t="s">
        <v>95210</v>
      </c>
      <c r="B34717" s="34">
        <v>542</v>
      </c>
      <c r="C34717" s="34">
        <v>277</v>
      </c>
      <c r="D34717" s="34">
        <v>420</v>
      </c>
      <c r="E34717" s="34">
        <v>337</v>
      </c>
      <c r="F34717" s="34">
        <v>414</v>
      </c>
      <c r="G34717" s="34">
        <v>323</v>
      </c>
      <c r="H34717" s="34">
        <v>395</v>
      </c>
      <c r="I34717" s="34">
        <v>318</v>
      </c>
      <c r="J34717" s="34">
        <v>399</v>
      </c>
      <c r="K34717" s="34">
        <v>293</v>
      </c>
      <c r="L34717" s="34">
        <v>562</v>
      </c>
      <c r="M34717" s="34">
        <v>294</v>
      </c>
      <c r="N34717" s="34">
        <v>376</v>
      </c>
      <c r="O34717" s="34">
        <v>278</v>
      </c>
      <c r="P34717" s="34">
        <v>434</v>
      </c>
      <c r="Q34717" s="34">
        <v>443</v>
      </c>
      <c r="R34717" s="34">
        <v>602</v>
      </c>
      <c r="S34717" s="34">
        <v>377</v>
      </c>
      <c r="T34717" s="34">
        <v>672</v>
      </c>
      <c r="U34717" s="34">
        <v>351</v>
      </c>
      <c r="V34717" s="34">
        <v>641</v>
      </c>
      <c r="W34717" s="34">
        <v>684</v>
      </c>
      <c r="X34717" s="34">
        <v>462</v>
      </c>
      <c r="Y34717" s="34">
        <v>476</v>
      </c>
      <c r="Z34717" s="34">
        <v>447</v>
      </c>
      <c r="AA34717" s="34">
        <v>522</v>
      </c>
      <c r="AB34717" s="34">
        <v>712</v>
      </c>
      <c r="AC34717" s="34">
        <v>600</v>
      </c>
    </row>
    <row r="34718" spans="1:29" x14ac:dyDescent="0.2">
      <c r="A34718" s="34" t="s">
        <v>95211</v>
      </c>
      <c r="B34718" s="34">
        <v>941</v>
      </c>
      <c r="C34718" s="34">
        <v>368</v>
      </c>
      <c r="D34718" s="34">
        <v>610</v>
      </c>
      <c r="E34718" s="34">
        <v>412</v>
      </c>
      <c r="F34718" s="34">
        <v>656</v>
      </c>
      <c r="G34718" s="34">
        <v>421</v>
      </c>
      <c r="H34718" s="34">
        <v>673</v>
      </c>
      <c r="I34718" s="34">
        <v>390</v>
      </c>
      <c r="J34718" s="34">
        <v>603</v>
      </c>
      <c r="K34718" s="34">
        <v>399</v>
      </c>
      <c r="L34718" s="34">
        <v>970</v>
      </c>
      <c r="M34718" s="34">
        <v>432</v>
      </c>
      <c r="N34718" s="34">
        <v>596</v>
      </c>
      <c r="O34718" s="34">
        <v>372</v>
      </c>
      <c r="P34718" s="34">
        <v>640</v>
      </c>
      <c r="Q34718" s="34">
        <v>723</v>
      </c>
      <c r="R34718" s="34">
        <v>906</v>
      </c>
      <c r="S34718" s="34">
        <v>547</v>
      </c>
      <c r="T34718" s="34">
        <v>1140</v>
      </c>
      <c r="U34718" s="34">
        <v>536</v>
      </c>
      <c r="V34718" s="34">
        <v>923</v>
      </c>
      <c r="W34718" s="34">
        <v>1063</v>
      </c>
      <c r="X34718" s="34">
        <v>773</v>
      </c>
      <c r="Y34718" s="34">
        <v>720</v>
      </c>
      <c r="Z34718" s="34">
        <v>746</v>
      </c>
      <c r="AA34718" s="34">
        <v>609</v>
      </c>
      <c r="AB34718" s="34">
        <v>1105</v>
      </c>
      <c r="AC34718" s="34">
        <v>710</v>
      </c>
    </row>
    <row r="34719" spans="1:29" x14ac:dyDescent="0.2">
      <c r="A34719" s="34" t="s">
        <v>95212</v>
      </c>
      <c r="B34719" s="34">
        <v>284</v>
      </c>
      <c r="C34719" s="34">
        <v>118</v>
      </c>
      <c r="D34719" s="34">
        <v>233</v>
      </c>
      <c r="E34719" s="34">
        <v>120</v>
      </c>
      <c r="F34719" s="34">
        <v>222</v>
      </c>
      <c r="G34719" s="34">
        <v>153</v>
      </c>
      <c r="H34719" s="34">
        <v>243</v>
      </c>
      <c r="I34719" s="34">
        <v>156</v>
      </c>
      <c r="J34719" s="34">
        <v>197</v>
      </c>
      <c r="K34719" s="34">
        <v>134</v>
      </c>
      <c r="L34719" s="34">
        <v>246</v>
      </c>
      <c r="M34719" s="34">
        <v>126</v>
      </c>
      <c r="N34719" s="34">
        <v>197</v>
      </c>
      <c r="O34719" s="34">
        <v>143</v>
      </c>
      <c r="P34719" s="34">
        <v>215</v>
      </c>
      <c r="Q34719" s="34">
        <v>170</v>
      </c>
      <c r="R34719" s="34">
        <v>322</v>
      </c>
      <c r="S34719" s="34">
        <v>203</v>
      </c>
      <c r="T34719" s="34">
        <v>311</v>
      </c>
      <c r="U34719" s="34">
        <v>177</v>
      </c>
      <c r="V34719" s="34">
        <v>272</v>
      </c>
      <c r="W34719" s="34">
        <v>288</v>
      </c>
      <c r="X34719" s="34">
        <v>287</v>
      </c>
      <c r="Y34719" s="34">
        <v>204</v>
      </c>
      <c r="Z34719" s="34">
        <v>234</v>
      </c>
      <c r="AA34719" s="34">
        <v>206</v>
      </c>
      <c r="AB34719" s="34">
        <v>312</v>
      </c>
      <c r="AC34719" s="34">
        <v>227</v>
      </c>
    </row>
    <row r="34720" spans="1:29" x14ac:dyDescent="0.2">
      <c r="A34720" s="34" t="s">
        <v>95213</v>
      </c>
      <c r="B34720" s="34">
        <v>575</v>
      </c>
      <c r="C34720" s="34">
        <v>374</v>
      </c>
      <c r="D34720" s="34">
        <v>430</v>
      </c>
      <c r="E34720" s="34">
        <v>445</v>
      </c>
      <c r="F34720" s="34">
        <v>447</v>
      </c>
      <c r="G34720" s="34">
        <v>345</v>
      </c>
      <c r="H34720" s="34">
        <v>408</v>
      </c>
      <c r="I34720" s="34">
        <v>385</v>
      </c>
      <c r="J34720" s="34">
        <v>478</v>
      </c>
      <c r="K34720" s="34">
        <v>359</v>
      </c>
      <c r="L34720" s="34">
        <v>579</v>
      </c>
      <c r="M34720" s="34">
        <v>395</v>
      </c>
      <c r="N34720" s="34">
        <v>489</v>
      </c>
      <c r="O34720" s="34">
        <v>377</v>
      </c>
      <c r="P34720" s="34">
        <v>448</v>
      </c>
      <c r="Q34720" s="34">
        <v>507</v>
      </c>
      <c r="R34720" s="34">
        <v>626</v>
      </c>
      <c r="S34720" s="34">
        <v>502</v>
      </c>
      <c r="T34720" s="34">
        <v>708</v>
      </c>
      <c r="U34720" s="34">
        <v>437</v>
      </c>
      <c r="V34720" s="34">
        <v>694</v>
      </c>
      <c r="W34720" s="34">
        <v>784</v>
      </c>
      <c r="X34720" s="34">
        <v>599</v>
      </c>
      <c r="Y34720" s="34">
        <v>560</v>
      </c>
      <c r="Z34720" s="34">
        <v>517</v>
      </c>
      <c r="AA34720" s="34">
        <v>508</v>
      </c>
      <c r="AB34720" s="34">
        <v>789</v>
      </c>
      <c r="AC34720" s="34">
        <v>691</v>
      </c>
    </row>
    <row r="34721" spans="1:29" x14ac:dyDescent="0.2">
      <c r="A34721" s="34" t="s">
        <v>95214</v>
      </c>
      <c r="B34721" s="34">
        <v>821</v>
      </c>
      <c r="C34721" s="34">
        <v>173</v>
      </c>
      <c r="D34721" s="34">
        <v>342</v>
      </c>
      <c r="E34721" s="34">
        <v>231</v>
      </c>
      <c r="F34721" s="34">
        <v>392</v>
      </c>
      <c r="G34721" s="34">
        <v>192</v>
      </c>
      <c r="H34721" s="34">
        <v>300</v>
      </c>
      <c r="I34721" s="34">
        <v>240</v>
      </c>
      <c r="J34721" s="34">
        <v>361</v>
      </c>
      <c r="K34721" s="34">
        <v>187</v>
      </c>
      <c r="L34721" s="34">
        <v>535</v>
      </c>
      <c r="M34721" s="34">
        <v>189</v>
      </c>
      <c r="N34721" s="34">
        <v>312</v>
      </c>
      <c r="O34721" s="34">
        <v>227</v>
      </c>
      <c r="P34721" s="34">
        <v>341</v>
      </c>
      <c r="Q34721" s="34">
        <v>366</v>
      </c>
      <c r="R34721" s="34">
        <v>473</v>
      </c>
      <c r="S34721" s="34">
        <v>261</v>
      </c>
      <c r="T34721" s="34">
        <v>728</v>
      </c>
      <c r="U34721" s="34">
        <v>322</v>
      </c>
      <c r="V34721" s="34">
        <v>513</v>
      </c>
      <c r="W34721" s="34">
        <v>685</v>
      </c>
      <c r="X34721" s="34">
        <v>440</v>
      </c>
      <c r="Y34721" s="34">
        <v>399</v>
      </c>
      <c r="Z34721" s="34">
        <v>305</v>
      </c>
      <c r="AA34721" s="34">
        <v>281</v>
      </c>
      <c r="AB34721" s="34">
        <v>674</v>
      </c>
      <c r="AC34721" s="34">
        <v>444</v>
      </c>
    </row>
    <row r="34722" spans="1:29" x14ac:dyDescent="0.2">
      <c r="A34722" s="34" t="s">
        <v>95215</v>
      </c>
      <c r="B34722" s="34">
        <v>247</v>
      </c>
      <c r="C34722" s="34">
        <v>79</v>
      </c>
      <c r="D34722" s="34">
        <v>116</v>
      </c>
      <c r="E34722" s="34">
        <v>113</v>
      </c>
      <c r="F34722" s="34">
        <v>151</v>
      </c>
      <c r="G34722" s="34">
        <v>107</v>
      </c>
      <c r="H34722" s="34">
        <v>123</v>
      </c>
      <c r="I34722" s="34">
        <v>100</v>
      </c>
      <c r="J34722" s="34">
        <v>134</v>
      </c>
      <c r="K34722" s="34">
        <v>100</v>
      </c>
      <c r="L34722" s="34">
        <v>150</v>
      </c>
      <c r="M34722" s="34">
        <v>118</v>
      </c>
      <c r="N34722" s="34">
        <v>111</v>
      </c>
      <c r="O34722" s="34">
        <v>85</v>
      </c>
      <c r="P34722" s="34">
        <v>143</v>
      </c>
      <c r="Q34722" s="34">
        <v>168</v>
      </c>
      <c r="R34722" s="34">
        <v>192</v>
      </c>
      <c r="S34722" s="34">
        <v>116</v>
      </c>
      <c r="T34722" s="34">
        <v>202</v>
      </c>
      <c r="U34722" s="34">
        <v>115</v>
      </c>
      <c r="V34722" s="34">
        <v>215</v>
      </c>
      <c r="W34722" s="34">
        <v>204</v>
      </c>
      <c r="X34722" s="34">
        <v>161</v>
      </c>
      <c r="Y34722" s="34">
        <v>144</v>
      </c>
      <c r="Z34722" s="34">
        <v>142</v>
      </c>
      <c r="AA34722" s="34">
        <v>125</v>
      </c>
      <c r="AB34722" s="34">
        <v>202</v>
      </c>
      <c r="AC34722" s="34">
        <v>182</v>
      </c>
    </row>
    <row r="34723" spans="1:29" x14ac:dyDescent="0.2">
      <c r="A34723" s="34" t="s">
        <v>95216</v>
      </c>
      <c r="B34723" s="34">
        <v>447</v>
      </c>
      <c r="C34723" s="34">
        <v>240</v>
      </c>
      <c r="D34723" s="34">
        <v>291</v>
      </c>
      <c r="E34723" s="34">
        <v>205</v>
      </c>
      <c r="F34723" s="34">
        <v>290</v>
      </c>
      <c r="G34723" s="34">
        <v>197</v>
      </c>
      <c r="H34723" s="34">
        <v>276</v>
      </c>
      <c r="I34723" s="34">
        <v>162</v>
      </c>
      <c r="J34723" s="34">
        <v>301</v>
      </c>
      <c r="K34723" s="34">
        <v>230</v>
      </c>
      <c r="L34723" s="34">
        <v>420</v>
      </c>
      <c r="M34723" s="34">
        <v>169</v>
      </c>
      <c r="N34723" s="34">
        <v>247</v>
      </c>
      <c r="O34723" s="34">
        <v>183</v>
      </c>
      <c r="P34723" s="34">
        <v>274</v>
      </c>
      <c r="Q34723" s="34">
        <v>321</v>
      </c>
      <c r="R34723" s="34">
        <v>454</v>
      </c>
      <c r="S34723" s="34">
        <v>294</v>
      </c>
      <c r="T34723" s="34">
        <v>483</v>
      </c>
      <c r="U34723" s="34">
        <v>264</v>
      </c>
      <c r="V34723" s="34">
        <v>447</v>
      </c>
      <c r="W34723" s="34">
        <v>428</v>
      </c>
      <c r="X34723" s="34">
        <v>371</v>
      </c>
      <c r="Y34723" s="34">
        <v>311</v>
      </c>
      <c r="Z34723" s="34">
        <v>352</v>
      </c>
      <c r="AA34723" s="34">
        <v>245</v>
      </c>
      <c r="AB34723" s="34">
        <v>513</v>
      </c>
      <c r="AC34723" s="34">
        <v>380</v>
      </c>
    </row>
    <row r="34724" spans="1:29" x14ac:dyDescent="0.2">
      <c r="A34724" s="34" t="s">
        <v>95217</v>
      </c>
      <c r="B34724" s="34">
        <v>667</v>
      </c>
      <c r="C34724" s="34">
        <v>293</v>
      </c>
      <c r="D34724" s="34">
        <v>460</v>
      </c>
      <c r="E34724" s="34">
        <v>310</v>
      </c>
      <c r="F34724" s="34">
        <v>479</v>
      </c>
      <c r="G34724" s="34">
        <v>339</v>
      </c>
      <c r="H34724" s="34">
        <v>547</v>
      </c>
      <c r="I34724" s="34">
        <v>276</v>
      </c>
      <c r="J34724" s="34">
        <v>452</v>
      </c>
      <c r="K34724" s="34">
        <v>350</v>
      </c>
      <c r="L34724" s="34">
        <v>638</v>
      </c>
      <c r="M34724" s="34">
        <v>308</v>
      </c>
      <c r="N34724" s="34">
        <v>397</v>
      </c>
      <c r="O34724" s="34">
        <v>286</v>
      </c>
      <c r="P34724" s="34">
        <v>442</v>
      </c>
      <c r="Q34724" s="34">
        <v>496</v>
      </c>
      <c r="R34724" s="34">
        <v>664</v>
      </c>
      <c r="S34724" s="34">
        <v>396</v>
      </c>
      <c r="T34724" s="34">
        <v>707</v>
      </c>
      <c r="U34724" s="34">
        <v>409</v>
      </c>
      <c r="V34724" s="34">
        <v>628</v>
      </c>
      <c r="W34724" s="34">
        <v>689</v>
      </c>
      <c r="X34724" s="34">
        <v>525</v>
      </c>
      <c r="Y34724" s="34">
        <v>461</v>
      </c>
      <c r="Z34724" s="34">
        <v>548</v>
      </c>
      <c r="AA34724" s="34">
        <v>418</v>
      </c>
      <c r="AB34724" s="34">
        <v>778</v>
      </c>
      <c r="AC34724" s="34">
        <v>553</v>
      </c>
    </row>
    <row r="34725" spans="1:29" x14ac:dyDescent="0.2">
      <c r="A34725" s="34" t="s">
        <v>95218</v>
      </c>
      <c r="B34725" s="34">
        <v>1058</v>
      </c>
      <c r="C34725" s="34">
        <v>430</v>
      </c>
      <c r="D34725" s="34">
        <v>527</v>
      </c>
      <c r="E34725" s="34">
        <v>438</v>
      </c>
      <c r="F34725" s="34">
        <v>535</v>
      </c>
      <c r="G34725" s="34">
        <v>411</v>
      </c>
      <c r="H34725" s="34">
        <v>557</v>
      </c>
      <c r="I34725" s="34">
        <v>444</v>
      </c>
      <c r="J34725" s="34">
        <v>566</v>
      </c>
      <c r="K34725" s="34">
        <v>419</v>
      </c>
      <c r="L34725" s="34">
        <v>666</v>
      </c>
      <c r="M34725" s="34">
        <v>427</v>
      </c>
      <c r="N34725" s="34">
        <v>484</v>
      </c>
      <c r="O34725" s="34">
        <v>385</v>
      </c>
      <c r="P34725" s="34">
        <v>560</v>
      </c>
      <c r="Q34725" s="34">
        <v>623</v>
      </c>
      <c r="R34725" s="34">
        <v>714</v>
      </c>
      <c r="S34725" s="34">
        <v>536</v>
      </c>
      <c r="T34725" s="34">
        <v>805</v>
      </c>
      <c r="U34725" s="34">
        <v>545</v>
      </c>
      <c r="V34725" s="34">
        <v>743</v>
      </c>
      <c r="W34725" s="34">
        <v>789</v>
      </c>
      <c r="X34725" s="34">
        <v>709</v>
      </c>
      <c r="Y34725" s="34">
        <v>646</v>
      </c>
      <c r="Z34725" s="34">
        <v>549</v>
      </c>
      <c r="AA34725" s="34">
        <v>620</v>
      </c>
      <c r="AB34725" s="34">
        <v>938</v>
      </c>
      <c r="AC34725" s="34">
        <v>734</v>
      </c>
    </row>
    <row r="34726" spans="1:29" x14ac:dyDescent="0.2">
      <c r="A34726" s="34" t="s">
        <v>95219</v>
      </c>
      <c r="B34726" s="34">
        <v>422</v>
      </c>
      <c r="C34726" s="34">
        <v>124</v>
      </c>
      <c r="D34726" s="34">
        <v>161</v>
      </c>
      <c r="E34726" s="34">
        <v>147</v>
      </c>
      <c r="F34726" s="34">
        <v>220</v>
      </c>
      <c r="G34726" s="34">
        <v>145</v>
      </c>
      <c r="H34726" s="34">
        <v>212</v>
      </c>
      <c r="I34726" s="34">
        <v>137</v>
      </c>
      <c r="J34726" s="34">
        <v>210</v>
      </c>
      <c r="K34726" s="34">
        <v>174</v>
      </c>
      <c r="L34726" s="34">
        <v>268</v>
      </c>
      <c r="M34726" s="34">
        <v>155</v>
      </c>
      <c r="N34726" s="34">
        <v>196</v>
      </c>
      <c r="O34726" s="34">
        <v>150</v>
      </c>
      <c r="P34726" s="34">
        <v>207</v>
      </c>
      <c r="Q34726" s="34">
        <v>239</v>
      </c>
      <c r="R34726" s="34">
        <v>291</v>
      </c>
      <c r="S34726" s="34">
        <v>153</v>
      </c>
      <c r="T34726" s="34">
        <v>366</v>
      </c>
      <c r="U34726" s="34">
        <v>191</v>
      </c>
      <c r="V34726" s="34">
        <v>315</v>
      </c>
      <c r="W34726" s="34">
        <v>359</v>
      </c>
      <c r="X34726" s="34">
        <v>242</v>
      </c>
      <c r="Y34726" s="34">
        <v>213</v>
      </c>
      <c r="Z34726" s="34">
        <v>247</v>
      </c>
      <c r="AA34726" s="34">
        <v>195</v>
      </c>
      <c r="AB34726" s="34">
        <v>314</v>
      </c>
      <c r="AC34726" s="34">
        <v>252</v>
      </c>
    </row>
    <row r="34727" spans="1:29" x14ac:dyDescent="0.2">
      <c r="A34727" s="34" t="s">
        <v>95220</v>
      </c>
      <c r="B34727" s="34">
        <v>643</v>
      </c>
      <c r="C34727" s="34">
        <v>260</v>
      </c>
      <c r="D34727" s="34">
        <v>360</v>
      </c>
      <c r="E34727" s="34">
        <v>320</v>
      </c>
      <c r="F34727" s="34">
        <v>373</v>
      </c>
      <c r="G34727" s="34">
        <v>368</v>
      </c>
      <c r="H34727" s="34">
        <v>369</v>
      </c>
      <c r="I34727" s="34">
        <v>258</v>
      </c>
      <c r="J34727" s="34">
        <v>405</v>
      </c>
      <c r="K34727" s="34">
        <v>353</v>
      </c>
      <c r="L34727" s="34">
        <v>477</v>
      </c>
      <c r="M34727" s="34">
        <v>284</v>
      </c>
      <c r="N34727" s="34">
        <v>303</v>
      </c>
      <c r="O34727" s="34">
        <v>290</v>
      </c>
      <c r="P34727" s="34">
        <v>393</v>
      </c>
      <c r="Q34727" s="34">
        <v>515</v>
      </c>
      <c r="R34727" s="34">
        <v>554</v>
      </c>
      <c r="S34727" s="34">
        <v>379</v>
      </c>
      <c r="T34727" s="34">
        <v>649</v>
      </c>
      <c r="U34727" s="34">
        <v>358</v>
      </c>
      <c r="V34727" s="34">
        <v>560</v>
      </c>
      <c r="W34727" s="34">
        <v>739</v>
      </c>
      <c r="X34727" s="34">
        <v>470</v>
      </c>
      <c r="Y34727" s="34">
        <v>490</v>
      </c>
      <c r="Z34727" s="34">
        <v>432</v>
      </c>
      <c r="AA34727" s="34">
        <v>467</v>
      </c>
      <c r="AB34727" s="34">
        <v>716</v>
      </c>
      <c r="AC34727" s="34">
        <v>492</v>
      </c>
    </row>
    <row r="34728" spans="1:29" x14ac:dyDescent="0.2">
      <c r="A34728" s="34" t="s">
        <v>95221</v>
      </c>
      <c r="B34728" s="34">
        <v>298</v>
      </c>
      <c r="C34728" s="34">
        <v>58</v>
      </c>
      <c r="D34728" s="34">
        <v>68</v>
      </c>
      <c r="E34728" s="34">
        <v>92</v>
      </c>
      <c r="F34728" s="34">
        <v>94</v>
      </c>
      <c r="G34728" s="34">
        <v>74</v>
      </c>
      <c r="H34728" s="34">
        <v>89</v>
      </c>
      <c r="I34728" s="34">
        <v>75</v>
      </c>
      <c r="J34728" s="34">
        <v>115</v>
      </c>
      <c r="K34728" s="34">
        <v>80</v>
      </c>
      <c r="L34728" s="34">
        <v>116</v>
      </c>
      <c r="M34728" s="34">
        <v>71</v>
      </c>
      <c r="N34728" s="34">
        <v>83</v>
      </c>
      <c r="O34728" s="34">
        <v>67</v>
      </c>
      <c r="P34728" s="34">
        <v>96</v>
      </c>
      <c r="Q34728" s="34">
        <v>92</v>
      </c>
      <c r="R34728" s="34">
        <v>120</v>
      </c>
      <c r="S34728" s="34">
        <v>107</v>
      </c>
      <c r="T34728" s="34">
        <v>123</v>
      </c>
      <c r="U34728" s="34">
        <v>92</v>
      </c>
      <c r="V34728" s="34">
        <v>123</v>
      </c>
      <c r="W34728" s="34">
        <v>189</v>
      </c>
      <c r="X34728" s="34">
        <v>74</v>
      </c>
      <c r="Y34728" s="34">
        <v>103</v>
      </c>
      <c r="Z34728" s="34">
        <v>104</v>
      </c>
      <c r="AA34728" s="34">
        <v>88</v>
      </c>
      <c r="AB34728" s="34">
        <v>168</v>
      </c>
      <c r="AC34728" s="34">
        <v>132</v>
      </c>
    </row>
    <row r="34729" spans="1:29" x14ac:dyDescent="0.2">
      <c r="A34729" s="34" t="s">
        <v>95222</v>
      </c>
      <c r="B34729" s="34">
        <v>182</v>
      </c>
      <c r="C34729" s="34">
        <v>145</v>
      </c>
      <c r="D34729" s="34">
        <v>119</v>
      </c>
      <c r="E34729" s="34">
        <v>129</v>
      </c>
      <c r="F34729" s="34">
        <v>121</v>
      </c>
      <c r="G34729" s="34">
        <v>123</v>
      </c>
      <c r="H34729" s="34">
        <v>99</v>
      </c>
      <c r="I34729" s="34">
        <v>135</v>
      </c>
      <c r="J34729" s="34">
        <v>86</v>
      </c>
      <c r="K34729" s="34">
        <v>141</v>
      </c>
      <c r="L34729" s="34">
        <v>92</v>
      </c>
      <c r="M34729" s="34">
        <v>107</v>
      </c>
      <c r="N34729" s="34">
        <v>111</v>
      </c>
      <c r="O34729" s="34">
        <v>84</v>
      </c>
      <c r="P34729" s="34">
        <v>109</v>
      </c>
      <c r="Q34729" s="34">
        <v>157</v>
      </c>
      <c r="R34729" s="34">
        <v>127</v>
      </c>
      <c r="S34729" s="34">
        <v>133</v>
      </c>
      <c r="T34729" s="34">
        <v>110</v>
      </c>
      <c r="U34729" s="34">
        <v>115</v>
      </c>
      <c r="V34729" s="34">
        <v>141</v>
      </c>
      <c r="W34729" s="34">
        <v>161</v>
      </c>
      <c r="X34729" s="34">
        <v>131</v>
      </c>
      <c r="Y34729" s="34">
        <v>134</v>
      </c>
      <c r="Z34729" s="34">
        <v>124</v>
      </c>
      <c r="AA34729" s="34">
        <v>115</v>
      </c>
      <c r="AB34729" s="34">
        <v>176</v>
      </c>
      <c r="AC34729" s="34">
        <v>201</v>
      </c>
    </row>
    <row r="34730" spans="1:29" x14ac:dyDescent="0.2">
      <c r="A34730" s="34" t="s">
        <v>95223</v>
      </c>
      <c r="B34730" s="34">
        <v>386</v>
      </c>
      <c r="C34730" s="34">
        <v>286</v>
      </c>
      <c r="D34730" s="34">
        <v>345</v>
      </c>
      <c r="E34730" s="34">
        <v>301</v>
      </c>
      <c r="F34730" s="34">
        <v>291</v>
      </c>
      <c r="G34730" s="34">
        <v>310</v>
      </c>
      <c r="H34730" s="34">
        <v>288</v>
      </c>
      <c r="I34730" s="34">
        <v>275</v>
      </c>
      <c r="J34730" s="34">
        <v>259</v>
      </c>
      <c r="K34730" s="34">
        <v>343</v>
      </c>
      <c r="L34730" s="34">
        <v>323</v>
      </c>
      <c r="M34730" s="34">
        <v>225</v>
      </c>
      <c r="N34730" s="34">
        <v>233</v>
      </c>
      <c r="O34730" s="34">
        <v>254</v>
      </c>
      <c r="P34730" s="34">
        <v>267</v>
      </c>
      <c r="Q34730" s="34">
        <v>419</v>
      </c>
      <c r="R34730" s="34">
        <v>384</v>
      </c>
      <c r="S34730" s="34">
        <v>408</v>
      </c>
      <c r="T34730" s="34">
        <v>338</v>
      </c>
      <c r="U34730" s="34">
        <v>291</v>
      </c>
      <c r="V34730" s="34">
        <v>412</v>
      </c>
      <c r="W34730" s="34">
        <v>505</v>
      </c>
      <c r="X34730" s="34">
        <v>372</v>
      </c>
      <c r="Y34730" s="34">
        <v>389</v>
      </c>
      <c r="Z34730" s="34">
        <v>317</v>
      </c>
      <c r="AA34730" s="34">
        <v>391</v>
      </c>
      <c r="AB34730" s="34">
        <v>402</v>
      </c>
      <c r="AC34730" s="34">
        <v>553</v>
      </c>
    </row>
    <row r="34731" spans="1:29" x14ac:dyDescent="0.2">
      <c r="A34731" s="34" t="s">
        <v>95224</v>
      </c>
      <c r="B34731" s="34">
        <v>344</v>
      </c>
      <c r="C34731" s="34">
        <v>117</v>
      </c>
      <c r="D34731" s="34">
        <v>173</v>
      </c>
      <c r="E34731" s="34">
        <v>150</v>
      </c>
      <c r="F34731" s="34">
        <v>178</v>
      </c>
      <c r="G34731" s="34">
        <v>119</v>
      </c>
      <c r="H34731" s="34">
        <v>178</v>
      </c>
      <c r="I34731" s="34">
        <v>106</v>
      </c>
      <c r="J34731" s="34">
        <v>176</v>
      </c>
      <c r="K34731" s="34">
        <v>123</v>
      </c>
      <c r="L34731" s="34">
        <v>235</v>
      </c>
      <c r="M34731" s="34">
        <v>115</v>
      </c>
      <c r="N34731" s="34">
        <v>174</v>
      </c>
      <c r="O34731" s="34">
        <v>147</v>
      </c>
      <c r="P34731" s="34">
        <v>206</v>
      </c>
      <c r="Q34731" s="34">
        <v>211</v>
      </c>
      <c r="R34731" s="34">
        <v>258</v>
      </c>
      <c r="S34731" s="34">
        <v>180</v>
      </c>
      <c r="T34731" s="34">
        <v>296</v>
      </c>
      <c r="U34731" s="34">
        <v>185</v>
      </c>
      <c r="V34731" s="34">
        <v>238</v>
      </c>
      <c r="W34731" s="34">
        <v>295</v>
      </c>
      <c r="X34731" s="34">
        <v>267</v>
      </c>
      <c r="Y34731" s="34">
        <v>245</v>
      </c>
      <c r="Z34731" s="34">
        <v>191</v>
      </c>
      <c r="AA34731" s="34">
        <v>192</v>
      </c>
      <c r="AB34731" s="34">
        <v>319</v>
      </c>
      <c r="AC34731" s="34">
        <v>228</v>
      </c>
    </row>
    <row r="34732" spans="1:29" x14ac:dyDescent="0.2">
      <c r="A34732" s="34" t="s">
        <v>95225</v>
      </c>
      <c r="B34732" s="34">
        <v>216</v>
      </c>
      <c r="C34732" s="34">
        <v>151</v>
      </c>
      <c r="D34732" s="34">
        <v>190</v>
      </c>
      <c r="E34732" s="34">
        <v>154</v>
      </c>
      <c r="F34732" s="34">
        <v>195</v>
      </c>
      <c r="G34732" s="34">
        <v>182</v>
      </c>
      <c r="H34732" s="34">
        <v>199</v>
      </c>
      <c r="I34732" s="34">
        <v>171</v>
      </c>
      <c r="J34732" s="34">
        <v>167</v>
      </c>
      <c r="K34732" s="34">
        <v>198</v>
      </c>
      <c r="L34732" s="34">
        <v>180</v>
      </c>
      <c r="M34732" s="34">
        <v>156</v>
      </c>
      <c r="N34732" s="34">
        <v>155</v>
      </c>
      <c r="O34732" s="34">
        <v>126</v>
      </c>
      <c r="P34732" s="34">
        <v>184</v>
      </c>
      <c r="Q34732" s="34">
        <v>206</v>
      </c>
      <c r="R34732" s="34">
        <v>251</v>
      </c>
      <c r="S34732" s="34">
        <v>214</v>
      </c>
      <c r="T34732" s="34">
        <v>227</v>
      </c>
      <c r="U34732" s="34">
        <v>177</v>
      </c>
      <c r="V34732" s="34">
        <v>235</v>
      </c>
      <c r="W34732" s="34">
        <v>225</v>
      </c>
      <c r="X34732" s="34">
        <v>230</v>
      </c>
      <c r="Y34732" s="34">
        <v>194</v>
      </c>
      <c r="Z34732" s="34">
        <v>234</v>
      </c>
      <c r="AA34732" s="34">
        <v>205</v>
      </c>
      <c r="AB34732" s="34">
        <v>322</v>
      </c>
      <c r="AC34732" s="34">
        <v>302</v>
      </c>
    </row>
    <row r="34733" spans="1:29" x14ac:dyDescent="0.2">
      <c r="A34733" s="34" t="s">
        <v>95226</v>
      </c>
      <c r="B34733" s="34">
        <v>544</v>
      </c>
      <c r="C34733" s="34">
        <v>199</v>
      </c>
      <c r="D34733" s="34">
        <v>291</v>
      </c>
      <c r="E34733" s="34">
        <v>252</v>
      </c>
      <c r="F34733" s="34">
        <v>354</v>
      </c>
      <c r="G34733" s="34">
        <v>203</v>
      </c>
      <c r="H34733" s="34">
        <v>314</v>
      </c>
      <c r="I34733" s="34">
        <v>190</v>
      </c>
      <c r="J34733" s="34">
        <v>324</v>
      </c>
      <c r="K34733" s="34">
        <v>194</v>
      </c>
      <c r="L34733" s="34">
        <v>454</v>
      </c>
      <c r="M34733" s="34">
        <v>161</v>
      </c>
      <c r="N34733" s="34">
        <v>260</v>
      </c>
      <c r="O34733" s="34">
        <v>212</v>
      </c>
      <c r="P34733" s="34">
        <v>349</v>
      </c>
      <c r="Q34733" s="34">
        <v>329</v>
      </c>
      <c r="R34733" s="34">
        <v>443</v>
      </c>
      <c r="S34733" s="34">
        <v>244</v>
      </c>
      <c r="T34733" s="34">
        <v>603</v>
      </c>
      <c r="U34733" s="34">
        <v>222</v>
      </c>
      <c r="V34733" s="34">
        <v>511</v>
      </c>
      <c r="W34733" s="34">
        <v>493</v>
      </c>
      <c r="X34733" s="34">
        <v>371</v>
      </c>
      <c r="Y34733" s="34">
        <v>347</v>
      </c>
      <c r="Z34733" s="34">
        <v>309</v>
      </c>
      <c r="AA34733" s="34">
        <v>314</v>
      </c>
      <c r="AB34733" s="34">
        <v>645</v>
      </c>
      <c r="AC34733" s="34">
        <v>350</v>
      </c>
    </row>
    <row r="34734" spans="1:29" x14ac:dyDescent="0.2">
      <c r="A34734" s="34" t="s">
        <v>95227</v>
      </c>
      <c r="B34734" s="34">
        <v>270</v>
      </c>
      <c r="C34734" s="34">
        <v>165</v>
      </c>
      <c r="D34734" s="34">
        <v>144</v>
      </c>
      <c r="E34734" s="34">
        <v>115</v>
      </c>
      <c r="F34734" s="34">
        <v>186</v>
      </c>
      <c r="G34734" s="34">
        <v>139</v>
      </c>
      <c r="H34734" s="34">
        <v>191</v>
      </c>
      <c r="I34734" s="34">
        <v>113</v>
      </c>
      <c r="J34734" s="34">
        <v>173</v>
      </c>
      <c r="K34734" s="34">
        <v>136</v>
      </c>
      <c r="L34734" s="34">
        <v>202</v>
      </c>
      <c r="M34734" s="34">
        <v>104</v>
      </c>
      <c r="N34734" s="34">
        <v>149</v>
      </c>
      <c r="O34734" s="34">
        <v>119</v>
      </c>
      <c r="P34734" s="34">
        <v>163</v>
      </c>
      <c r="Q34734" s="34">
        <v>182</v>
      </c>
      <c r="R34734" s="34">
        <v>202</v>
      </c>
      <c r="S34734" s="34">
        <v>141</v>
      </c>
      <c r="T34734" s="34">
        <v>231</v>
      </c>
      <c r="U34734" s="34">
        <v>145</v>
      </c>
      <c r="V34734" s="34">
        <v>223</v>
      </c>
      <c r="W34734" s="34">
        <v>194</v>
      </c>
      <c r="X34734" s="34">
        <v>237</v>
      </c>
      <c r="Y34734" s="34">
        <v>221</v>
      </c>
      <c r="Z34734" s="34">
        <v>160</v>
      </c>
      <c r="AA34734" s="34">
        <v>183</v>
      </c>
      <c r="AB34734" s="34">
        <v>252</v>
      </c>
      <c r="AC34734" s="34">
        <v>237</v>
      </c>
    </row>
    <row r="34735" spans="1:29" x14ac:dyDescent="0.2">
      <c r="A34735" s="34" t="s">
        <v>95228</v>
      </c>
      <c r="B34735" s="34">
        <v>425</v>
      </c>
      <c r="C34735" s="34">
        <v>175</v>
      </c>
      <c r="D34735" s="34">
        <v>263</v>
      </c>
      <c r="E34735" s="34">
        <v>182</v>
      </c>
      <c r="F34735" s="34">
        <v>253</v>
      </c>
      <c r="G34735" s="34">
        <v>145</v>
      </c>
      <c r="H34735" s="34">
        <v>301</v>
      </c>
      <c r="I34735" s="34">
        <v>195</v>
      </c>
      <c r="J34735" s="34">
        <v>257</v>
      </c>
      <c r="K34735" s="34">
        <v>182</v>
      </c>
      <c r="L34735" s="34">
        <v>378</v>
      </c>
      <c r="M34735" s="34">
        <v>188</v>
      </c>
      <c r="N34735" s="34">
        <v>222</v>
      </c>
      <c r="O34735" s="34">
        <v>169</v>
      </c>
      <c r="P34735" s="34">
        <v>305</v>
      </c>
      <c r="Q34735" s="34">
        <v>257</v>
      </c>
      <c r="R34735" s="34">
        <v>350</v>
      </c>
      <c r="S34735" s="34">
        <v>247</v>
      </c>
      <c r="T34735" s="34">
        <v>460</v>
      </c>
      <c r="U34735" s="34">
        <v>185</v>
      </c>
      <c r="V34735" s="34">
        <v>408</v>
      </c>
      <c r="W34735" s="34">
        <v>358</v>
      </c>
      <c r="X34735" s="34">
        <v>338</v>
      </c>
      <c r="Y34735" s="34">
        <v>211</v>
      </c>
      <c r="Z34735" s="34">
        <v>348</v>
      </c>
      <c r="AA34735" s="34">
        <v>257</v>
      </c>
      <c r="AB34735" s="34">
        <v>472</v>
      </c>
      <c r="AC34735" s="34">
        <v>286</v>
      </c>
    </row>
    <row r="34736" spans="1:29" x14ac:dyDescent="0.2">
      <c r="A34736" s="34" t="s">
        <v>95229</v>
      </c>
      <c r="B34736" s="34">
        <v>263</v>
      </c>
      <c r="C34736" s="34">
        <v>121</v>
      </c>
      <c r="D34736" s="34">
        <v>188</v>
      </c>
      <c r="E34736" s="34">
        <v>116</v>
      </c>
      <c r="F34736" s="34">
        <v>121</v>
      </c>
      <c r="G34736" s="34">
        <v>142</v>
      </c>
      <c r="H34736" s="34">
        <v>159</v>
      </c>
      <c r="I34736" s="34">
        <v>102</v>
      </c>
      <c r="J34736" s="34">
        <v>161</v>
      </c>
      <c r="K34736" s="34">
        <v>137</v>
      </c>
      <c r="L34736" s="34">
        <v>260</v>
      </c>
      <c r="M34736" s="34">
        <v>97</v>
      </c>
      <c r="N34736" s="34">
        <v>132</v>
      </c>
      <c r="O34736" s="34">
        <v>111</v>
      </c>
      <c r="P34736" s="34">
        <v>160</v>
      </c>
      <c r="Q34736" s="34">
        <v>182</v>
      </c>
      <c r="R34736" s="34">
        <v>263</v>
      </c>
      <c r="S34736" s="34">
        <v>157</v>
      </c>
      <c r="T34736" s="34">
        <v>236</v>
      </c>
      <c r="U34736" s="34">
        <v>144</v>
      </c>
      <c r="V34736" s="34">
        <v>227</v>
      </c>
      <c r="W34736" s="34">
        <v>241</v>
      </c>
      <c r="X34736" s="34">
        <v>192</v>
      </c>
      <c r="Y34736" s="34">
        <v>156</v>
      </c>
      <c r="Z34736" s="34">
        <v>188</v>
      </c>
      <c r="AA34736" s="34">
        <v>136</v>
      </c>
      <c r="AB34736" s="34">
        <v>292</v>
      </c>
      <c r="AC34736" s="34">
        <v>216</v>
      </c>
    </row>
    <row r="34737" spans="1:29" x14ac:dyDescent="0.2">
      <c r="A34737" s="34" t="s">
        <v>95230</v>
      </c>
      <c r="B34737" s="34">
        <v>374</v>
      </c>
      <c r="C34737" s="34">
        <v>127</v>
      </c>
      <c r="D34737" s="34">
        <v>219</v>
      </c>
      <c r="E34737" s="34">
        <v>135</v>
      </c>
      <c r="F34737" s="34">
        <v>210</v>
      </c>
      <c r="G34737" s="34">
        <v>134</v>
      </c>
      <c r="H34737" s="34">
        <v>150</v>
      </c>
      <c r="I34737" s="34">
        <v>169</v>
      </c>
      <c r="J34737" s="34">
        <v>213</v>
      </c>
      <c r="K34737" s="34">
        <v>135</v>
      </c>
      <c r="L34737" s="34">
        <v>228</v>
      </c>
      <c r="M34737" s="34">
        <v>160</v>
      </c>
      <c r="N34737" s="34">
        <v>187</v>
      </c>
      <c r="O34737" s="34">
        <v>156</v>
      </c>
      <c r="P34737" s="34">
        <v>184</v>
      </c>
      <c r="Q34737" s="34">
        <v>205</v>
      </c>
      <c r="R34737" s="34">
        <v>319</v>
      </c>
      <c r="S34737" s="34">
        <v>171</v>
      </c>
      <c r="T34737" s="34">
        <v>302</v>
      </c>
      <c r="U34737" s="34">
        <v>157</v>
      </c>
      <c r="V34737" s="34">
        <v>285</v>
      </c>
      <c r="W34737" s="34">
        <v>290</v>
      </c>
      <c r="X34737" s="34">
        <v>232</v>
      </c>
      <c r="Y34737" s="34">
        <v>217</v>
      </c>
      <c r="Z34737" s="34">
        <v>190</v>
      </c>
      <c r="AA34737" s="34">
        <v>201</v>
      </c>
      <c r="AB34737" s="34">
        <v>281</v>
      </c>
      <c r="AC34737" s="34">
        <v>248</v>
      </c>
    </row>
    <row r="34738" spans="1:29" x14ac:dyDescent="0.2">
      <c r="A34738" s="34" t="s">
        <v>95231</v>
      </c>
      <c r="B34738" s="34">
        <v>459</v>
      </c>
      <c r="C34738" s="34">
        <v>148</v>
      </c>
      <c r="D34738" s="34">
        <v>246</v>
      </c>
      <c r="E34738" s="34">
        <v>177</v>
      </c>
      <c r="F34738" s="34">
        <v>276</v>
      </c>
      <c r="G34738" s="34">
        <v>179</v>
      </c>
      <c r="H34738" s="34">
        <v>268</v>
      </c>
      <c r="I34738" s="34">
        <v>182</v>
      </c>
      <c r="J34738" s="34">
        <v>253</v>
      </c>
      <c r="K34738" s="34">
        <v>180</v>
      </c>
      <c r="L34738" s="34">
        <v>302</v>
      </c>
      <c r="M34738" s="34">
        <v>148</v>
      </c>
      <c r="N34738" s="34">
        <v>244</v>
      </c>
      <c r="O34738" s="34">
        <v>157</v>
      </c>
      <c r="P34738" s="34">
        <v>243</v>
      </c>
      <c r="Q34738" s="34">
        <v>257</v>
      </c>
      <c r="R34738" s="34">
        <v>381</v>
      </c>
      <c r="S34738" s="34">
        <v>241</v>
      </c>
      <c r="T34738" s="34">
        <v>363</v>
      </c>
      <c r="U34738" s="34">
        <v>213</v>
      </c>
      <c r="V34738" s="34">
        <v>330</v>
      </c>
      <c r="W34738" s="34">
        <v>358</v>
      </c>
      <c r="X34738" s="34">
        <v>265</v>
      </c>
      <c r="Y34738" s="34">
        <v>252</v>
      </c>
      <c r="Z34738" s="34">
        <v>211</v>
      </c>
      <c r="AA34738" s="34">
        <v>248</v>
      </c>
      <c r="AB34738" s="34">
        <v>428</v>
      </c>
      <c r="AC34738" s="34">
        <v>306</v>
      </c>
    </row>
    <row r="34739" spans="1:29" x14ac:dyDescent="0.2">
      <c r="A34739" s="34" t="s">
        <v>95232</v>
      </c>
      <c r="B34739" s="34">
        <v>186</v>
      </c>
      <c r="C34739" s="34">
        <v>119</v>
      </c>
      <c r="D34739" s="34">
        <v>152</v>
      </c>
      <c r="E34739" s="34">
        <v>130</v>
      </c>
      <c r="F34739" s="34">
        <v>176</v>
      </c>
      <c r="G34739" s="34">
        <v>109</v>
      </c>
      <c r="H34739" s="34">
        <v>177</v>
      </c>
      <c r="I34739" s="34">
        <v>83</v>
      </c>
      <c r="J34739" s="34">
        <v>167</v>
      </c>
      <c r="K34739" s="34">
        <v>109</v>
      </c>
      <c r="L34739" s="34">
        <v>184</v>
      </c>
      <c r="M34739" s="34">
        <v>92</v>
      </c>
      <c r="N34739" s="34">
        <v>120</v>
      </c>
      <c r="O34739" s="34">
        <v>113</v>
      </c>
      <c r="P34739" s="34">
        <v>156</v>
      </c>
      <c r="Q34739" s="34">
        <v>132</v>
      </c>
      <c r="R34739" s="34">
        <v>200</v>
      </c>
      <c r="S34739" s="34">
        <v>109</v>
      </c>
      <c r="T34739" s="34">
        <v>291</v>
      </c>
      <c r="U34739" s="34">
        <v>120</v>
      </c>
      <c r="V34739" s="34">
        <v>201</v>
      </c>
      <c r="W34739" s="34">
        <v>211</v>
      </c>
      <c r="X34739" s="34">
        <v>208</v>
      </c>
      <c r="Y34739" s="34">
        <v>160</v>
      </c>
      <c r="Z34739" s="34">
        <v>163</v>
      </c>
      <c r="AA34739" s="34">
        <v>132</v>
      </c>
      <c r="AB34739" s="34">
        <v>265</v>
      </c>
      <c r="AC34739" s="34">
        <v>227</v>
      </c>
    </row>
    <row r="34740" spans="1:29" x14ac:dyDescent="0.2">
      <c r="A34740" s="34" t="s">
        <v>95233</v>
      </c>
      <c r="B34740" s="34">
        <v>531</v>
      </c>
      <c r="C34740" s="34">
        <v>264</v>
      </c>
      <c r="D34740" s="34">
        <v>422</v>
      </c>
      <c r="E34740" s="34">
        <v>307</v>
      </c>
      <c r="F34740" s="34">
        <v>454</v>
      </c>
      <c r="G34740" s="34">
        <v>244</v>
      </c>
      <c r="H34740" s="34">
        <v>449</v>
      </c>
      <c r="I34740" s="34">
        <v>313</v>
      </c>
      <c r="J34740" s="34">
        <v>468</v>
      </c>
      <c r="K34740" s="34">
        <v>313</v>
      </c>
      <c r="L34740" s="34">
        <v>605</v>
      </c>
      <c r="M34740" s="34">
        <v>282</v>
      </c>
      <c r="N34740" s="34">
        <v>363</v>
      </c>
      <c r="O34740" s="34">
        <v>291</v>
      </c>
      <c r="P34740" s="34">
        <v>438</v>
      </c>
      <c r="Q34740" s="34">
        <v>458</v>
      </c>
      <c r="R34740" s="34">
        <v>616</v>
      </c>
      <c r="S34740" s="34">
        <v>427</v>
      </c>
      <c r="T34740" s="34">
        <v>654</v>
      </c>
      <c r="U34740" s="34">
        <v>319</v>
      </c>
      <c r="V34740" s="34">
        <v>581</v>
      </c>
      <c r="W34740" s="34">
        <v>656</v>
      </c>
      <c r="X34740" s="34">
        <v>475</v>
      </c>
      <c r="Y34740" s="34">
        <v>483</v>
      </c>
      <c r="Z34740" s="34">
        <v>476</v>
      </c>
      <c r="AA34740" s="34">
        <v>439</v>
      </c>
      <c r="AB34740" s="34">
        <v>638</v>
      </c>
      <c r="AC34740" s="34">
        <v>563</v>
      </c>
    </row>
    <row r="34741" spans="1:29" x14ac:dyDescent="0.2">
      <c r="A34741" s="34" t="s">
        <v>95234</v>
      </c>
      <c r="B34741" s="34">
        <v>363</v>
      </c>
      <c r="C34741" s="34">
        <v>195</v>
      </c>
      <c r="D34741" s="34">
        <v>248</v>
      </c>
      <c r="E34741" s="34">
        <v>241</v>
      </c>
      <c r="F34741" s="34">
        <v>286</v>
      </c>
      <c r="G34741" s="34">
        <v>213</v>
      </c>
      <c r="H34741" s="34">
        <v>313</v>
      </c>
      <c r="I34741" s="34">
        <v>216</v>
      </c>
      <c r="J34741" s="34">
        <v>299</v>
      </c>
      <c r="K34741" s="34">
        <v>202</v>
      </c>
      <c r="L34741" s="34">
        <v>392</v>
      </c>
      <c r="M34741" s="34">
        <v>198</v>
      </c>
      <c r="N34741" s="34">
        <v>233</v>
      </c>
      <c r="O34741" s="34">
        <v>201</v>
      </c>
      <c r="P34741" s="34">
        <v>282</v>
      </c>
      <c r="Q34741" s="34">
        <v>288</v>
      </c>
      <c r="R34741" s="34">
        <v>421</v>
      </c>
      <c r="S34741" s="34">
        <v>239</v>
      </c>
      <c r="T34741" s="34">
        <v>548</v>
      </c>
      <c r="U34741" s="34">
        <v>247</v>
      </c>
      <c r="V34741" s="34">
        <v>420</v>
      </c>
      <c r="W34741" s="34">
        <v>381</v>
      </c>
      <c r="X34741" s="34">
        <v>371</v>
      </c>
      <c r="Y34741" s="34">
        <v>300</v>
      </c>
      <c r="Z34741" s="34">
        <v>338</v>
      </c>
      <c r="AA34741" s="34">
        <v>271</v>
      </c>
      <c r="AB34741" s="34">
        <v>455</v>
      </c>
      <c r="AC34741" s="34">
        <v>338</v>
      </c>
    </row>
    <row r="34742" spans="1:29" x14ac:dyDescent="0.2">
      <c r="A34742" s="34" t="s">
        <v>95235</v>
      </c>
      <c r="B34742" s="34">
        <v>284</v>
      </c>
      <c r="C34742" s="34">
        <v>197</v>
      </c>
      <c r="D34742" s="34">
        <v>279</v>
      </c>
      <c r="E34742" s="34">
        <v>217</v>
      </c>
      <c r="F34742" s="34">
        <v>247</v>
      </c>
      <c r="G34742" s="34">
        <v>155</v>
      </c>
      <c r="H34742" s="34">
        <v>247</v>
      </c>
      <c r="I34742" s="34">
        <v>250</v>
      </c>
      <c r="J34742" s="34">
        <v>264</v>
      </c>
      <c r="K34742" s="34">
        <v>240</v>
      </c>
      <c r="L34742" s="34">
        <v>298</v>
      </c>
      <c r="M34742" s="34">
        <v>211</v>
      </c>
      <c r="N34742" s="34">
        <v>230</v>
      </c>
      <c r="O34742" s="34">
        <v>192</v>
      </c>
      <c r="P34742" s="34">
        <v>239</v>
      </c>
      <c r="Q34742" s="34">
        <v>299</v>
      </c>
      <c r="R34742" s="34">
        <v>347</v>
      </c>
      <c r="S34742" s="34">
        <v>233</v>
      </c>
      <c r="T34742" s="34">
        <v>350</v>
      </c>
      <c r="U34742" s="34">
        <v>230</v>
      </c>
      <c r="V34742" s="34">
        <v>364</v>
      </c>
      <c r="W34742" s="34">
        <v>399</v>
      </c>
      <c r="X34742" s="34">
        <v>294</v>
      </c>
      <c r="Y34742" s="34">
        <v>309</v>
      </c>
      <c r="Z34742" s="34">
        <v>268</v>
      </c>
      <c r="AA34742" s="34">
        <v>283</v>
      </c>
      <c r="AB34742" s="34">
        <v>441</v>
      </c>
      <c r="AC34742" s="34">
        <v>348</v>
      </c>
    </row>
    <row r="34743" spans="1:29" x14ac:dyDescent="0.2">
      <c r="A34743" s="34" t="s">
        <v>95236</v>
      </c>
      <c r="B34743" s="34">
        <v>453</v>
      </c>
      <c r="C34743" s="34">
        <v>215</v>
      </c>
      <c r="D34743" s="34">
        <v>220</v>
      </c>
      <c r="E34743" s="34">
        <v>219</v>
      </c>
      <c r="F34743" s="34">
        <v>283</v>
      </c>
      <c r="G34743" s="34">
        <v>247</v>
      </c>
      <c r="H34743" s="34">
        <v>221</v>
      </c>
      <c r="I34743" s="34">
        <v>223</v>
      </c>
      <c r="J34743" s="34">
        <v>246</v>
      </c>
      <c r="K34743" s="34">
        <v>184</v>
      </c>
      <c r="L34743" s="34">
        <v>405</v>
      </c>
      <c r="M34743" s="34">
        <v>238</v>
      </c>
      <c r="N34743" s="34">
        <v>205</v>
      </c>
      <c r="O34743" s="34">
        <v>191</v>
      </c>
      <c r="P34743" s="34">
        <v>276</v>
      </c>
      <c r="Q34743" s="34">
        <v>322</v>
      </c>
      <c r="R34743" s="34">
        <v>386</v>
      </c>
      <c r="S34743" s="34">
        <v>253</v>
      </c>
      <c r="T34743" s="34">
        <v>482</v>
      </c>
      <c r="U34743" s="34">
        <v>269</v>
      </c>
      <c r="V34743" s="34">
        <v>421</v>
      </c>
      <c r="W34743" s="34">
        <v>604</v>
      </c>
      <c r="X34743" s="34">
        <v>289</v>
      </c>
      <c r="Y34743" s="34">
        <v>346</v>
      </c>
      <c r="Z34743" s="34">
        <v>226</v>
      </c>
      <c r="AA34743" s="34">
        <v>298</v>
      </c>
      <c r="AB34743" s="34">
        <v>527</v>
      </c>
      <c r="AC34743" s="34">
        <v>374</v>
      </c>
    </row>
    <row r="34744" spans="1:29" x14ac:dyDescent="0.2">
      <c r="A34744" s="34" t="s">
        <v>95237</v>
      </c>
      <c r="B34744" s="34">
        <v>386</v>
      </c>
      <c r="C34744" s="34">
        <v>247</v>
      </c>
      <c r="D34744" s="34">
        <v>306</v>
      </c>
      <c r="E34744" s="34">
        <v>246</v>
      </c>
      <c r="F34744" s="34">
        <v>279</v>
      </c>
      <c r="G34744" s="34">
        <v>210</v>
      </c>
      <c r="H34744" s="34">
        <v>246</v>
      </c>
      <c r="I34744" s="34">
        <v>240</v>
      </c>
      <c r="J34744" s="34">
        <v>213</v>
      </c>
      <c r="K34744" s="34">
        <v>268</v>
      </c>
      <c r="L34744" s="34">
        <v>324</v>
      </c>
      <c r="M34744" s="34">
        <v>246</v>
      </c>
      <c r="N34744" s="34">
        <v>240</v>
      </c>
      <c r="O34744" s="34">
        <v>227</v>
      </c>
      <c r="P34744" s="34">
        <v>260</v>
      </c>
      <c r="Q34744" s="34">
        <v>340</v>
      </c>
      <c r="R34744" s="34">
        <v>351</v>
      </c>
      <c r="S34744" s="34">
        <v>314</v>
      </c>
      <c r="T34744" s="34">
        <v>388</v>
      </c>
      <c r="U34744" s="34">
        <v>259</v>
      </c>
      <c r="V34744" s="34">
        <v>385</v>
      </c>
      <c r="W34744" s="34">
        <v>393</v>
      </c>
      <c r="X34744" s="34">
        <v>341</v>
      </c>
      <c r="Y34744" s="34">
        <v>343</v>
      </c>
      <c r="Z34744" s="34">
        <v>288</v>
      </c>
      <c r="AA34744" s="34">
        <v>351</v>
      </c>
      <c r="AB34744" s="34">
        <v>405</v>
      </c>
      <c r="AC34744" s="34">
        <v>483</v>
      </c>
    </row>
    <row r="34745" spans="1:29" x14ac:dyDescent="0.2">
      <c r="A34745" s="34" t="s">
        <v>95238</v>
      </c>
      <c r="B34745" s="34">
        <v>342</v>
      </c>
      <c r="C34745" s="34">
        <v>134</v>
      </c>
      <c r="D34745" s="34">
        <v>173</v>
      </c>
      <c r="E34745" s="34">
        <v>166</v>
      </c>
      <c r="F34745" s="34">
        <v>188</v>
      </c>
      <c r="G34745" s="34">
        <v>139</v>
      </c>
      <c r="H34745" s="34">
        <v>205</v>
      </c>
      <c r="I34745" s="34">
        <v>151</v>
      </c>
      <c r="J34745" s="34">
        <v>183</v>
      </c>
      <c r="K34745" s="34">
        <v>158</v>
      </c>
      <c r="L34745" s="34">
        <v>204</v>
      </c>
      <c r="M34745" s="34">
        <v>144</v>
      </c>
      <c r="N34745" s="34">
        <v>157</v>
      </c>
      <c r="O34745" s="34">
        <v>124</v>
      </c>
      <c r="P34745" s="34">
        <v>181</v>
      </c>
      <c r="Q34745" s="34">
        <v>262</v>
      </c>
      <c r="R34745" s="34">
        <v>284</v>
      </c>
      <c r="S34745" s="34">
        <v>216</v>
      </c>
      <c r="T34745" s="34">
        <v>258</v>
      </c>
      <c r="U34745" s="34">
        <v>174</v>
      </c>
      <c r="V34745" s="34">
        <v>277</v>
      </c>
      <c r="W34745" s="34">
        <v>299</v>
      </c>
      <c r="X34745" s="34">
        <v>191</v>
      </c>
      <c r="Y34745" s="34">
        <v>294</v>
      </c>
      <c r="Z34745" s="34">
        <v>179</v>
      </c>
      <c r="AA34745" s="34">
        <v>196</v>
      </c>
      <c r="AB34745" s="34">
        <v>301</v>
      </c>
      <c r="AC34745" s="34">
        <v>259</v>
      </c>
    </row>
    <row r="34746" spans="1:29" x14ac:dyDescent="0.2">
      <c r="A34746" s="34" t="s">
        <v>95239</v>
      </c>
      <c r="B34746" s="34">
        <v>341</v>
      </c>
      <c r="C34746" s="34">
        <v>86</v>
      </c>
      <c r="D34746" s="34">
        <v>88</v>
      </c>
      <c r="E34746" s="34">
        <v>76</v>
      </c>
      <c r="F34746" s="34">
        <v>125</v>
      </c>
      <c r="G34746" s="34">
        <v>94</v>
      </c>
      <c r="H34746" s="34">
        <v>113</v>
      </c>
      <c r="I34746" s="34">
        <v>72</v>
      </c>
      <c r="J34746" s="34">
        <v>135</v>
      </c>
      <c r="K34746" s="34">
        <v>80</v>
      </c>
      <c r="L34746" s="34">
        <v>174</v>
      </c>
      <c r="M34746" s="34">
        <v>92</v>
      </c>
      <c r="N34746" s="34">
        <v>92</v>
      </c>
      <c r="O34746" s="34">
        <v>67</v>
      </c>
      <c r="P34746" s="34">
        <v>127</v>
      </c>
      <c r="Q34746" s="34">
        <v>133</v>
      </c>
      <c r="R34746" s="34">
        <v>157</v>
      </c>
      <c r="S34746" s="34">
        <v>81</v>
      </c>
      <c r="T34746" s="34">
        <v>189</v>
      </c>
      <c r="U34746" s="34">
        <v>119</v>
      </c>
      <c r="V34746" s="34">
        <v>167</v>
      </c>
      <c r="W34746" s="34">
        <v>185</v>
      </c>
      <c r="X34746" s="34">
        <v>128</v>
      </c>
      <c r="Y34746" s="34">
        <v>120</v>
      </c>
      <c r="Z34746" s="34">
        <v>124</v>
      </c>
      <c r="AA34746" s="34">
        <v>96</v>
      </c>
      <c r="AB34746" s="34">
        <v>195</v>
      </c>
      <c r="AC34746" s="34">
        <v>101</v>
      </c>
    </row>
    <row r="34747" spans="1:29" x14ac:dyDescent="0.2">
      <c r="A34747" s="34" t="s">
        <v>95240</v>
      </c>
      <c r="B34747" s="34">
        <v>509</v>
      </c>
      <c r="C34747" s="34">
        <v>302</v>
      </c>
      <c r="D34747" s="34">
        <v>218</v>
      </c>
      <c r="E34747" s="34">
        <v>255</v>
      </c>
      <c r="F34747" s="34">
        <v>249</v>
      </c>
      <c r="G34747" s="34">
        <v>292</v>
      </c>
      <c r="H34747" s="34">
        <v>238</v>
      </c>
      <c r="I34747" s="34">
        <v>236</v>
      </c>
      <c r="J34747" s="34">
        <v>275</v>
      </c>
      <c r="K34747" s="34">
        <v>277</v>
      </c>
      <c r="L34747" s="34">
        <v>406</v>
      </c>
      <c r="M34747" s="34">
        <v>230</v>
      </c>
      <c r="N34747" s="34">
        <v>228</v>
      </c>
      <c r="O34747" s="34">
        <v>254</v>
      </c>
      <c r="P34747" s="34">
        <v>255</v>
      </c>
      <c r="Q34747" s="34">
        <v>408</v>
      </c>
      <c r="R34747" s="34">
        <v>361</v>
      </c>
      <c r="S34747" s="34">
        <v>322</v>
      </c>
      <c r="T34747" s="34">
        <v>470</v>
      </c>
      <c r="U34747" s="34">
        <v>315</v>
      </c>
      <c r="V34747" s="34">
        <v>337</v>
      </c>
      <c r="W34747" s="34">
        <v>503</v>
      </c>
      <c r="X34747" s="34">
        <v>295</v>
      </c>
      <c r="Y34747" s="34">
        <v>360</v>
      </c>
      <c r="Z34747" s="34">
        <v>261</v>
      </c>
      <c r="AA34747" s="34">
        <v>345</v>
      </c>
      <c r="AB34747" s="34">
        <v>457</v>
      </c>
      <c r="AC34747" s="34">
        <v>407</v>
      </c>
    </row>
    <row r="34748" spans="1:29" x14ac:dyDescent="0.2">
      <c r="A34748" s="34" t="s">
        <v>95241</v>
      </c>
      <c r="B34748" s="34">
        <v>850</v>
      </c>
      <c r="C34748" s="34">
        <v>441</v>
      </c>
      <c r="D34748" s="34">
        <v>633</v>
      </c>
      <c r="E34748" s="34">
        <v>475</v>
      </c>
      <c r="F34748" s="34">
        <v>617</v>
      </c>
      <c r="G34748" s="34">
        <v>564</v>
      </c>
      <c r="H34748" s="34">
        <v>532</v>
      </c>
      <c r="I34748" s="34">
        <v>422</v>
      </c>
      <c r="J34748" s="34">
        <v>569</v>
      </c>
      <c r="K34748" s="34">
        <v>465</v>
      </c>
      <c r="L34748" s="34">
        <v>729</v>
      </c>
      <c r="M34748" s="34">
        <v>372</v>
      </c>
      <c r="N34748" s="34">
        <v>515</v>
      </c>
      <c r="O34748" s="34">
        <v>401</v>
      </c>
      <c r="P34748" s="34">
        <v>514</v>
      </c>
      <c r="Q34748" s="34">
        <v>547</v>
      </c>
      <c r="R34748" s="34">
        <v>765</v>
      </c>
      <c r="S34748" s="34">
        <v>598</v>
      </c>
      <c r="T34748" s="34">
        <v>870</v>
      </c>
      <c r="U34748" s="34">
        <v>538</v>
      </c>
      <c r="V34748" s="34">
        <v>750</v>
      </c>
      <c r="W34748" s="34">
        <v>863</v>
      </c>
      <c r="X34748" s="34">
        <v>630</v>
      </c>
      <c r="Y34748" s="34">
        <v>614</v>
      </c>
      <c r="Z34748" s="34">
        <v>770</v>
      </c>
      <c r="AA34748" s="34">
        <v>571</v>
      </c>
      <c r="AB34748" s="34">
        <v>985</v>
      </c>
      <c r="AC34748" s="34">
        <v>769</v>
      </c>
    </row>
    <row r="34749" spans="1:29" x14ac:dyDescent="0.2">
      <c r="A34749" s="34" t="s">
        <v>95242</v>
      </c>
      <c r="B34749" s="34">
        <v>347</v>
      </c>
      <c r="C34749" s="34">
        <v>106</v>
      </c>
      <c r="D34749" s="34">
        <v>154</v>
      </c>
      <c r="E34749" s="34">
        <v>183</v>
      </c>
      <c r="F34749" s="34">
        <v>171</v>
      </c>
      <c r="G34749" s="34">
        <v>90</v>
      </c>
      <c r="H34749" s="34">
        <v>179</v>
      </c>
      <c r="I34749" s="34">
        <v>143</v>
      </c>
      <c r="J34749" s="34">
        <v>177</v>
      </c>
      <c r="K34749" s="34">
        <v>147</v>
      </c>
      <c r="L34749" s="34">
        <v>259</v>
      </c>
      <c r="M34749" s="34">
        <v>140</v>
      </c>
      <c r="N34749" s="34">
        <v>145</v>
      </c>
      <c r="O34749" s="34">
        <v>129</v>
      </c>
      <c r="P34749" s="34">
        <v>184</v>
      </c>
      <c r="Q34749" s="34">
        <v>228</v>
      </c>
      <c r="R34749" s="34">
        <v>279</v>
      </c>
      <c r="S34749" s="34">
        <v>197</v>
      </c>
      <c r="T34749" s="34">
        <v>282</v>
      </c>
      <c r="U34749" s="34">
        <v>179</v>
      </c>
      <c r="V34749" s="34">
        <v>260</v>
      </c>
      <c r="W34749" s="34">
        <v>293</v>
      </c>
      <c r="X34749" s="34">
        <v>235</v>
      </c>
      <c r="Y34749" s="34">
        <v>228</v>
      </c>
      <c r="Z34749" s="34">
        <v>210</v>
      </c>
      <c r="AA34749" s="34">
        <v>148</v>
      </c>
      <c r="AB34749" s="34">
        <v>273</v>
      </c>
      <c r="AC34749" s="34">
        <v>216</v>
      </c>
    </row>
    <row r="34750" spans="1:29" x14ac:dyDescent="0.2">
      <c r="A34750" s="34" t="s">
        <v>95243</v>
      </c>
      <c r="B34750" s="34">
        <v>373</v>
      </c>
      <c r="C34750" s="34">
        <v>112</v>
      </c>
      <c r="D34750" s="34">
        <v>162</v>
      </c>
      <c r="E34750" s="34">
        <v>149</v>
      </c>
      <c r="F34750" s="34">
        <v>175</v>
      </c>
      <c r="G34750" s="34">
        <v>154</v>
      </c>
      <c r="H34750" s="34">
        <v>149</v>
      </c>
      <c r="I34750" s="34">
        <v>135</v>
      </c>
      <c r="J34750" s="34">
        <v>156</v>
      </c>
      <c r="K34750" s="34">
        <v>152</v>
      </c>
      <c r="L34750" s="34">
        <v>231</v>
      </c>
      <c r="M34750" s="34">
        <v>122</v>
      </c>
      <c r="N34750" s="34">
        <v>149</v>
      </c>
      <c r="O34750" s="34">
        <v>130</v>
      </c>
      <c r="P34750" s="34">
        <v>191</v>
      </c>
      <c r="Q34750" s="34">
        <v>206</v>
      </c>
      <c r="R34750" s="34">
        <v>213</v>
      </c>
      <c r="S34750" s="34">
        <v>159</v>
      </c>
      <c r="T34750" s="34">
        <v>249</v>
      </c>
      <c r="U34750" s="34">
        <v>126</v>
      </c>
      <c r="V34750" s="34">
        <v>239</v>
      </c>
      <c r="W34750" s="34">
        <v>229</v>
      </c>
      <c r="X34750" s="34">
        <v>193</v>
      </c>
      <c r="Y34750" s="34">
        <v>169</v>
      </c>
      <c r="Z34750" s="34">
        <v>172</v>
      </c>
      <c r="AA34750" s="34">
        <v>168</v>
      </c>
      <c r="AB34750" s="34">
        <v>279</v>
      </c>
      <c r="AC34750" s="34">
        <v>218</v>
      </c>
    </row>
    <row r="34751" spans="1:29" x14ac:dyDescent="0.2">
      <c r="A34751" s="34" t="s">
        <v>95244</v>
      </c>
      <c r="B34751" s="34">
        <v>325</v>
      </c>
      <c r="C34751" s="34">
        <v>171</v>
      </c>
      <c r="D34751" s="34">
        <v>244</v>
      </c>
      <c r="E34751" s="34">
        <v>169</v>
      </c>
      <c r="F34751" s="34">
        <v>214</v>
      </c>
      <c r="G34751" s="34">
        <v>169</v>
      </c>
      <c r="H34751" s="34">
        <v>226</v>
      </c>
      <c r="I34751" s="34">
        <v>173</v>
      </c>
      <c r="J34751" s="34">
        <v>202</v>
      </c>
      <c r="K34751" s="34">
        <v>170</v>
      </c>
      <c r="L34751" s="34">
        <v>330</v>
      </c>
      <c r="M34751" s="34">
        <v>167</v>
      </c>
      <c r="N34751" s="34">
        <v>214</v>
      </c>
      <c r="O34751" s="34">
        <v>157</v>
      </c>
      <c r="P34751" s="34">
        <v>245</v>
      </c>
      <c r="Q34751" s="34">
        <v>355</v>
      </c>
      <c r="R34751" s="34">
        <v>339</v>
      </c>
      <c r="S34751" s="34">
        <v>259</v>
      </c>
      <c r="T34751" s="34">
        <v>418</v>
      </c>
      <c r="U34751" s="34">
        <v>229</v>
      </c>
      <c r="V34751" s="34">
        <v>368</v>
      </c>
      <c r="W34751" s="34">
        <v>387</v>
      </c>
      <c r="X34751" s="34">
        <v>294</v>
      </c>
      <c r="Y34751" s="34">
        <v>372</v>
      </c>
      <c r="Z34751" s="34">
        <v>285</v>
      </c>
      <c r="AA34751" s="34">
        <v>283</v>
      </c>
      <c r="AB34751" s="34">
        <v>384</v>
      </c>
      <c r="AC34751" s="34">
        <v>322</v>
      </c>
    </row>
    <row r="34752" spans="1:29" x14ac:dyDescent="0.2">
      <c r="A34752" s="34" t="s">
        <v>95245</v>
      </c>
      <c r="B34752" s="34">
        <v>1655</v>
      </c>
      <c r="C34752" s="34">
        <v>642</v>
      </c>
      <c r="D34752" s="34">
        <v>685</v>
      </c>
      <c r="E34752" s="34">
        <v>773</v>
      </c>
      <c r="F34752" s="34">
        <v>795</v>
      </c>
      <c r="G34752" s="34">
        <v>729</v>
      </c>
      <c r="H34752" s="34">
        <v>781</v>
      </c>
      <c r="I34752" s="34">
        <v>757</v>
      </c>
      <c r="J34752" s="34">
        <v>779</v>
      </c>
      <c r="K34752" s="34">
        <v>748</v>
      </c>
      <c r="L34752" s="34">
        <v>1242</v>
      </c>
      <c r="M34752" s="34">
        <v>665</v>
      </c>
      <c r="N34752" s="34">
        <v>644</v>
      </c>
      <c r="O34752" s="34">
        <v>698</v>
      </c>
      <c r="P34752" s="34">
        <v>909</v>
      </c>
      <c r="Q34752" s="34">
        <v>956</v>
      </c>
      <c r="R34752" s="34">
        <v>1167</v>
      </c>
      <c r="S34752" s="34">
        <v>889</v>
      </c>
      <c r="T34752" s="34">
        <v>1404</v>
      </c>
      <c r="U34752" s="34">
        <v>822</v>
      </c>
      <c r="V34752" s="34">
        <v>1227</v>
      </c>
      <c r="W34752" s="34">
        <v>1439</v>
      </c>
      <c r="X34752" s="34">
        <v>994</v>
      </c>
      <c r="Y34752" s="34">
        <v>1027</v>
      </c>
      <c r="Z34752" s="34">
        <v>843</v>
      </c>
      <c r="AA34752" s="34">
        <v>974</v>
      </c>
      <c r="AB34752" s="34">
        <v>1602</v>
      </c>
      <c r="AC34752" s="34">
        <v>1204</v>
      </c>
    </row>
    <row r="34753" spans="1:29" x14ac:dyDescent="0.2">
      <c r="A34753" s="34" t="s">
        <v>95246</v>
      </c>
      <c r="B34753" s="34">
        <v>417</v>
      </c>
      <c r="C34753" s="34">
        <v>214</v>
      </c>
      <c r="D34753" s="34">
        <v>295</v>
      </c>
      <c r="E34753" s="34">
        <v>264</v>
      </c>
      <c r="F34753" s="34">
        <v>259</v>
      </c>
      <c r="G34753" s="34">
        <v>212</v>
      </c>
      <c r="H34753" s="34">
        <v>266</v>
      </c>
      <c r="I34753" s="34">
        <v>188</v>
      </c>
      <c r="J34753" s="34">
        <v>292</v>
      </c>
      <c r="K34753" s="34">
        <v>194</v>
      </c>
      <c r="L34753" s="34">
        <v>348</v>
      </c>
      <c r="M34753" s="34">
        <v>205</v>
      </c>
      <c r="N34753" s="34">
        <v>213</v>
      </c>
      <c r="O34753" s="34">
        <v>202</v>
      </c>
      <c r="P34753" s="34">
        <v>246</v>
      </c>
      <c r="Q34753" s="34">
        <v>275</v>
      </c>
      <c r="R34753" s="34">
        <v>348</v>
      </c>
      <c r="S34753" s="34">
        <v>286</v>
      </c>
      <c r="T34753" s="34">
        <v>339</v>
      </c>
      <c r="U34753" s="34">
        <v>226</v>
      </c>
      <c r="V34753" s="34">
        <v>419</v>
      </c>
      <c r="W34753" s="34">
        <v>423</v>
      </c>
      <c r="X34753" s="34">
        <v>373</v>
      </c>
      <c r="Y34753" s="34">
        <v>329</v>
      </c>
      <c r="Z34753" s="34">
        <v>291</v>
      </c>
      <c r="AA34753" s="34">
        <v>338</v>
      </c>
      <c r="AB34753" s="34">
        <v>409</v>
      </c>
      <c r="AC34753" s="34">
        <v>407</v>
      </c>
    </row>
    <row r="34754" spans="1:29" x14ac:dyDescent="0.2">
      <c r="A34754" s="34" t="s">
        <v>95247</v>
      </c>
      <c r="B34754" s="34">
        <v>399</v>
      </c>
      <c r="C34754" s="34">
        <v>135</v>
      </c>
      <c r="D34754" s="34">
        <v>185</v>
      </c>
      <c r="E34754" s="34">
        <v>133</v>
      </c>
      <c r="F34754" s="34">
        <v>203</v>
      </c>
      <c r="G34754" s="34">
        <v>146</v>
      </c>
      <c r="H34754" s="34">
        <v>215</v>
      </c>
      <c r="I34754" s="34">
        <v>152</v>
      </c>
      <c r="J34754" s="34">
        <v>179</v>
      </c>
      <c r="K34754" s="34">
        <v>182</v>
      </c>
      <c r="L34754" s="34">
        <v>335</v>
      </c>
      <c r="M34754" s="34">
        <v>153</v>
      </c>
      <c r="N34754" s="34">
        <v>190</v>
      </c>
      <c r="O34754" s="34">
        <v>146</v>
      </c>
      <c r="P34754" s="34">
        <v>228</v>
      </c>
      <c r="Q34754" s="34">
        <v>281</v>
      </c>
      <c r="R34754" s="34">
        <v>311</v>
      </c>
      <c r="S34754" s="34">
        <v>169</v>
      </c>
      <c r="T34754" s="34">
        <v>419</v>
      </c>
      <c r="U34754" s="34">
        <v>206</v>
      </c>
      <c r="V34754" s="34">
        <v>296</v>
      </c>
      <c r="W34754" s="34">
        <v>413</v>
      </c>
      <c r="X34754" s="34">
        <v>284</v>
      </c>
      <c r="Y34754" s="34">
        <v>242</v>
      </c>
      <c r="Z34754" s="34">
        <v>203</v>
      </c>
      <c r="AA34754" s="34">
        <v>220</v>
      </c>
      <c r="AB34754" s="34">
        <v>366</v>
      </c>
      <c r="AC34754" s="34">
        <v>226</v>
      </c>
    </row>
    <row r="34755" spans="1:29" x14ac:dyDescent="0.2">
      <c r="A34755" s="34" t="s">
        <v>95248</v>
      </c>
      <c r="B34755" s="34">
        <v>534</v>
      </c>
      <c r="C34755" s="34">
        <v>268</v>
      </c>
      <c r="D34755" s="34">
        <v>415</v>
      </c>
      <c r="E34755" s="34">
        <v>248</v>
      </c>
      <c r="F34755" s="34">
        <v>381</v>
      </c>
      <c r="G34755" s="34">
        <v>326</v>
      </c>
      <c r="H34755" s="34">
        <v>372</v>
      </c>
      <c r="I34755" s="34">
        <v>244</v>
      </c>
      <c r="J34755" s="34">
        <v>375</v>
      </c>
      <c r="K34755" s="34">
        <v>365</v>
      </c>
      <c r="L34755" s="34">
        <v>424</v>
      </c>
      <c r="M34755" s="34">
        <v>192</v>
      </c>
      <c r="N34755" s="34">
        <v>350</v>
      </c>
      <c r="O34755" s="34">
        <v>257</v>
      </c>
      <c r="P34755" s="34">
        <v>357</v>
      </c>
      <c r="Q34755" s="34">
        <v>378</v>
      </c>
      <c r="R34755" s="34">
        <v>489</v>
      </c>
      <c r="S34755" s="34">
        <v>365</v>
      </c>
      <c r="T34755" s="34">
        <v>490</v>
      </c>
      <c r="U34755" s="34">
        <v>322</v>
      </c>
      <c r="V34755" s="34">
        <v>560</v>
      </c>
      <c r="W34755" s="34">
        <v>556</v>
      </c>
      <c r="X34755" s="34">
        <v>429</v>
      </c>
      <c r="Y34755" s="34">
        <v>407</v>
      </c>
      <c r="Z34755" s="34">
        <v>396</v>
      </c>
      <c r="AA34755" s="34">
        <v>374</v>
      </c>
      <c r="AB34755" s="34">
        <v>556</v>
      </c>
      <c r="AC34755" s="34">
        <v>437</v>
      </c>
    </row>
    <row r="34756" spans="1:29" x14ac:dyDescent="0.2">
      <c r="A34756" s="34" t="s">
        <v>95249</v>
      </c>
      <c r="B34756" s="34">
        <v>270</v>
      </c>
      <c r="C34756" s="34">
        <v>145</v>
      </c>
      <c r="D34756" s="34">
        <v>218</v>
      </c>
      <c r="E34756" s="34">
        <v>195</v>
      </c>
      <c r="F34756" s="34">
        <v>235</v>
      </c>
      <c r="G34756" s="34">
        <v>115</v>
      </c>
      <c r="H34756" s="34">
        <v>216</v>
      </c>
      <c r="I34756" s="34">
        <v>143</v>
      </c>
      <c r="J34756" s="34">
        <v>206</v>
      </c>
      <c r="K34756" s="34">
        <v>165</v>
      </c>
      <c r="L34756" s="34">
        <v>282</v>
      </c>
      <c r="M34756" s="34">
        <v>140</v>
      </c>
      <c r="N34756" s="34">
        <v>179</v>
      </c>
      <c r="O34756" s="34">
        <v>153</v>
      </c>
      <c r="P34756" s="34">
        <v>200</v>
      </c>
      <c r="Q34756" s="34">
        <v>210</v>
      </c>
      <c r="R34756" s="34">
        <v>312</v>
      </c>
      <c r="S34756" s="34">
        <v>171</v>
      </c>
      <c r="T34756" s="34">
        <v>374</v>
      </c>
      <c r="U34756" s="34">
        <v>177</v>
      </c>
      <c r="V34756" s="34">
        <v>330</v>
      </c>
      <c r="W34756" s="34">
        <v>366</v>
      </c>
      <c r="X34756" s="34">
        <v>309</v>
      </c>
      <c r="Y34756" s="34">
        <v>315</v>
      </c>
      <c r="Z34756" s="34">
        <v>209</v>
      </c>
      <c r="AA34756" s="34">
        <v>215</v>
      </c>
      <c r="AB34756" s="34">
        <v>388</v>
      </c>
      <c r="AC34756" s="34">
        <v>336</v>
      </c>
    </row>
    <row r="34757" spans="1:29" x14ac:dyDescent="0.2">
      <c r="A34757" s="34" t="s">
        <v>95250</v>
      </c>
      <c r="B34757" s="34">
        <v>698</v>
      </c>
      <c r="C34757" s="34">
        <v>196</v>
      </c>
      <c r="D34757" s="34">
        <v>308</v>
      </c>
      <c r="E34757" s="34">
        <v>288</v>
      </c>
      <c r="F34757" s="34">
        <v>375</v>
      </c>
      <c r="G34757" s="34">
        <v>217</v>
      </c>
      <c r="H34757" s="34">
        <v>373</v>
      </c>
      <c r="I34757" s="34">
        <v>246</v>
      </c>
      <c r="J34757" s="34">
        <v>409</v>
      </c>
      <c r="K34757" s="34">
        <v>217</v>
      </c>
      <c r="L34757" s="34">
        <v>606</v>
      </c>
      <c r="M34757" s="34">
        <v>236</v>
      </c>
      <c r="N34757" s="34">
        <v>337</v>
      </c>
      <c r="O34757" s="34">
        <v>240</v>
      </c>
      <c r="P34757" s="34">
        <v>369</v>
      </c>
      <c r="Q34757" s="34">
        <v>393</v>
      </c>
      <c r="R34757" s="34">
        <v>540</v>
      </c>
      <c r="S34757" s="34">
        <v>362</v>
      </c>
      <c r="T34757" s="34">
        <v>632</v>
      </c>
      <c r="U34757" s="34">
        <v>304</v>
      </c>
      <c r="V34757" s="34">
        <v>622</v>
      </c>
      <c r="W34757" s="34">
        <v>611</v>
      </c>
      <c r="X34757" s="34">
        <v>546</v>
      </c>
      <c r="Y34757" s="34">
        <v>424</v>
      </c>
      <c r="Z34757" s="34">
        <v>386</v>
      </c>
      <c r="AA34757" s="34">
        <v>353</v>
      </c>
      <c r="AB34757" s="34">
        <v>693</v>
      </c>
      <c r="AC34757" s="34">
        <v>412</v>
      </c>
    </row>
    <row r="34758" spans="1:29" x14ac:dyDescent="0.2">
      <c r="A34758" s="34" t="s">
        <v>95251</v>
      </c>
      <c r="B34758" s="34">
        <v>242</v>
      </c>
      <c r="C34758" s="34">
        <v>155</v>
      </c>
      <c r="D34758" s="34">
        <v>249</v>
      </c>
      <c r="E34758" s="34">
        <v>214</v>
      </c>
      <c r="F34758" s="34">
        <v>184</v>
      </c>
      <c r="G34758" s="34">
        <v>130</v>
      </c>
      <c r="H34758" s="34">
        <v>222</v>
      </c>
      <c r="I34758" s="34">
        <v>160</v>
      </c>
      <c r="J34758" s="34">
        <v>161</v>
      </c>
      <c r="K34758" s="34">
        <v>194</v>
      </c>
      <c r="L34758" s="34">
        <v>224</v>
      </c>
      <c r="M34758" s="34">
        <v>152</v>
      </c>
      <c r="N34758" s="34">
        <v>197</v>
      </c>
      <c r="O34758" s="34">
        <v>143</v>
      </c>
      <c r="P34758" s="34">
        <v>213</v>
      </c>
      <c r="Q34758" s="34">
        <v>227</v>
      </c>
      <c r="R34758" s="34">
        <v>241</v>
      </c>
      <c r="S34758" s="34">
        <v>239</v>
      </c>
      <c r="T34758" s="34">
        <v>282</v>
      </c>
      <c r="U34758" s="34">
        <v>175</v>
      </c>
      <c r="V34758" s="34">
        <v>273</v>
      </c>
      <c r="W34758" s="34">
        <v>287</v>
      </c>
      <c r="X34758" s="34">
        <v>229</v>
      </c>
      <c r="Y34758" s="34">
        <v>225</v>
      </c>
      <c r="Z34758" s="34">
        <v>190</v>
      </c>
      <c r="AA34758" s="34">
        <v>244</v>
      </c>
      <c r="AB34758" s="34">
        <v>299</v>
      </c>
      <c r="AC34758" s="34">
        <v>290</v>
      </c>
    </row>
    <row r="34759" spans="1:29" x14ac:dyDescent="0.2">
      <c r="A34759" s="34" t="s">
        <v>95252</v>
      </c>
      <c r="B34759" s="34">
        <v>384</v>
      </c>
      <c r="C34759" s="34">
        <v>191</v>
      </c>
      <c r="D34759" s="34">
        <v>229</v>
      </c>
      <c r="E34759" s="34">
        <v>175</v>
      </c>
      <c r="F34759" s="34">
        <v>241</v>
      </c>
      <c r="G34759" s="34">
        <v>176</v>
      </c>
      <c r="H34759" s="34">
        <v>253</v>
      </c>
      <c r="I34759" s="34">
        <v>197</v>
      </c>
      <c r="J34759" s="34">
        <v>176</v>
      </c>
      <c r="K34759" s="34">
        <v>217</v>
      </c>
      <c r="L34759" s="34">
        <v>306</v>
      </c>
      <c r="M34759" s="34">
        <v>162</v>
      </c>
      <c r="N34759" s="34">
        <v>196</v>
      </c>
      <c r="O34759" s="34">
        <v>176</v>
      </c>
      <c r="P34759" s="34">
        <v>246</v>
      </c>
      <c r="Q34759" s="34">
        <v>248</v>
      </c>
      <c r="R34759" s="34">
        <v>283</v>
      </c>
      <c r="S34759" s="34">
        <v>251</v>
      </c>
      <c r="T34759" s="34">
        <v>394</v>
      </c>
      <c r="U34759" s="34">
        <v>228</v>
      </c>
      <c r="V34759" s="34">
        <v>322</v>
      </c>
      <c r="W34759" s="34">
        <v>384</v>
      </c>
      <c r="X34759" s="34">
        <v>296</v>
      </c>
      <c r="Y34759" s="34">
        <v>320</v>
      </c>
      <c r="Z34759" s="34">
        <v>250</v>
      </c>
      <c r="AA34759" s="34">
        <v>257</v>
      </c>
      <c r="AB34759" s="34">
        <v>457</v>
      </c>
      <c r="AC34759" s="34">
        <v>293</v>
      </c>
    </row>
    <row r="34760" spans="1:29" x14ac:dyDescent="0.2">
      <c r="A34760" s="34" t="s">
        <v>95253</v>
      </c>
      <c r="B34760" s="34">
        <v>482</v>
      </c>
      <c r="C34760" s="34">
        <v>238</v>
      </c>
      <c r="D34760" s="34">
        <v>325</v>
      </c>
      <c r="E34760" s="34">
        <v>270</v>
      </c>
      <c r="F34760" s="34">
        <v>360</v>
      </c>
      <c r="G34760" s="34">
        <v>253</v>
      </c>
      <c r="H34760" s="34">
        <v>382</v>
      </c>
      <c r="I34760" s="34">
        <v>258</v>
      </c>
      <c r="J34760" s="34">
        <v>408</v>
      </c>
      <c r="K34760" s="34">
        <v>299</v>
      </c>
      <c r="L34760" s="34">
        <v>508</v>
      </c>
      <c r="M34760" s="34">
        <v>243</v>
      </c>
      <c r="N34760" s="34">
        <v>339</v>
      </c>
      <c r="O34760" s="34">
        <v>241</v>
      </c>
      <c r="P34760" s="34">
        <v>400</v>
      </c>
      <c r="Q34760" s="34">
        <v>420</v>
      </c>
      <c r="R34760" s="34">
        <v>548</v>
      </c>
      <c r="S34760" s="34">
        <v>362</v>
      </c>
      <c r="T34760" s="34">
        <v>628</v>
      </c>
      <c r="U34760" s="34">
        <v>356</v>
      </c>
      <c r="V34760" s="34">
        <v>578</v>
      </c>
      <c r="W34760" s="34">
        <v>619</v>
      </c>
      <c r="X34760" s="34">
        <v>470</v>
      </c>
      <c r="Y34760" s="34">
        <v>536</v>
      </c>
      <c r="Z34760" s="34">
        <v>358</v>
      </c>
      <c r="AA34760" s="34">
        <v>341</v>
      </c>
      <c r="AB34760" s="34">
        <v>661</v>
      </c>
      <c r="AC34760" s="34">
        <v>543</v>
      </c>
    </row>
    <row r="34761" spans="1:29" x14ac:dyDescent="0.2">
      <c r="A34761" s="34" t="s">
        <v>95254</v>
      </c>
      <c r="B34761" s="34">
        <v>575</v>
      </c>
      <c r="C34761" s="34">
        <v>309</v>
      </c>
      <c r="D34761" s="34">
        <v>397</v>
      </c>
      <c r="E34761" s="34">
        <v>338</v>
      </c>
      <c r="F34761" s="34">
        <v>465</v>
      </c>
      <c r="G34761" s="34">
        <v>349</v>
      </c>
      <c r="H34761" s="34">
        <v>470</v>
      </c>
      <c r="I34761" s="34">
        <v>265</v>
      </c>
      <c r="J34761" s="34">
        <v>460</v>
      </c>
      <c r="K34761" s="34">
        <v>331</v>
      </c>
      <c r="L34761" s="34">
        <v>640</v>
      </c>
      <c r="M34761" s="34">
        <v>304</v>
      </c>
      <c r="N34761" s="34">
        <v>391</v>
      </c>
      <c r="O34761" s="34">
        <v>266</v>
      </c>
      <c r="P34761" s="34">
        <v>516</v>
      </c>
      <c r="Q34761" s="34">
        <v>402</v>
      </c>
      <c r="R34761" s="34">
        <v>625</v>
      </c>
      <c r="S34761" s="34">
        <v>385</v>
      </c>
      <c r="T34761" s="34">
        <v>741</v>
      </c>
      <c r="U34761" s="34">
        <v>392</v>
      </c>
      <c r="V34761" s="34">
        <v>660</v>
      </c>
      <c r="W34761" s="34">
        <v>615</v>
      </c>
      <c r="X34761" s="34">
        <v>492</v>
      </c>
      <c r="Y34761" s="34">
        <v>413</v>
      </c>
      <c r="Z34761" s="34">
        <v>497</v>
      </c>
      <c r="AA34761" s="34">
        <v>435</v>
      </c>
      <c r="AB34761" s="34">
        <v>789</v>
      </c>
      <c r="AC34761" s="34">
        <v>525</v>
      </c>
    </row>
    <row r="34762" spans="1:29" x14ac:dyDescent="0.2">
      <c r="A34762" s="34" t="s">
        <v>95255</v>
      </c>
      <c r="B34762" s="34">
        <v>725</v>
      </c>
      <c r="C34762" s="34">
        <v>453</v>
      </c>
      <c r="D34762" s="34">
        <v>512</v>
      </c>
      <c r="E34762" s="34">
        <v>498</v>
      </c>
      <c r="F34762" s="34">
        <v>627</v>
      </c>
      <c r="G34762" s="34">
        <v>576</v>
      </c>
      <c r="H34762" s="34">
        <v>593</v>
      </c>
      <c r="I34762" s="34">
        <v>455</v>
      </c>
      <c r="J34762" s="34">
        <v>584</v>
      </c>
      <c r="K34762" s="34">
        <v>423</v>
      </c>
      <c r="L34762" s="34">
        <v>691</v>
      </c>
      <c r="M34762" s="34">
        <v>425</v>
      </c>
      <c r="N34762" s="34">
        <v>493</v>
      </c>
      <c r="O34762" s="34">
        <v>436</v>
      </c>
      <c r="P34762" s="34">
        <v>555</v>
      </c>
      <c r="Q34762" s="34">
        <v>599</v>
      </c>
      <c r="R34762" s="34">
        <v>813</v>
      </c>
      <c r="S34762" s="34">
        <v>537</v>
      </c>
      <c r="T34762" s="34">
        <v>910</v>
      </c>
      <c r="U34762" s="34">
        <v>530</v>
      </c>
      <c r="V34762" s="34">
        <v>842</v>
      </c>
      <c r="W34762" s="34">
        <v>901</v>
      </c>
      <c r="X34762" s="34">
        <v>675</v>
      </c>
      <c r="Y34762" s="34">
        <v>813</v>
      </c>
      <c r="Z34762" s="34">
        <v>556</v>
      </c>
      <c r="AA34762" s="34">
        <v>639</v>
      </c>
      <c r="AB34762" s="34">
        <v>1024</v>
      </c>
      <c r="AC34762" s="34">
        <v>792</v>
      </c>
    </row>
    <row r="34763" spans="1:29" x14ac:dyDescent="0.2">
      <c r="A34763" s="34" t="s">
        <v>95256</v>
      </c>
      <c r="B34763" s="34">
        <v>244</v>
      </c>
      <c r="C34763" s="34">
        <v>171</v>
      </c>
      <c r="D34763" s="34">
        <v>192</v>
      </c>
      <c r="E34763" s="34">
        <v>193</v>
      </c>
      <c r="F34763" s="34">
        <v>181</v>
      </c>
      <c r="G34763" s="34">
        <v>137</v>
      </c>
      <c r="H34763" s="34">
        <v>167</v>
      </c>
      <c r="I34763" s="34">
        <v>138</v>
      </c>
      <c r="J34763" s="34">
        <v>184</v>
      </c>
      <c r="K34763" s="34">
        <v>190</v>
      </c>
      <c r="L34763" s="34">
        <v>233</v>
      </c>
      <c r="M34763" s="34">
        <v>147</v>
      </c>
      <c r="N34763" s="34">
        <v>160</v>
      </c>
      <c r="O34763" s="34">
        <v>127</v>
      </c>
      <c r="P34763" s="34">
        <v>139</v>
      </c>
      <c r="Q34763" s="34">
        <v>244</v>
      </c>
      <c r="R34763" s="34">
        <v>181</v>
      </c>
      <c r="S34763" s="34">
        <v>221</v>
      </c>
      <c r="T34763" s="34">
        <v>225</v>
      </c>
      <c r="U34763" s="34">
        <v>170</v>
      </c>
      <c r="V34763" s="34">
        <v>209</v>
      </c>
      <c r="W34763" s="34">
        <v>246</v>
      </c>
      <c r="X34763" s="34">
        <v>209</v>
      </c>
      <c r="Y34763" s="34">
        <v>203</v>
      </c>
      <c r="Z34763" s="34">
        <v>172</v>
      </c>
      <c r="AA34763" s="34">
        <v>201</v>
      </c>
      <c r="AB34763" s="34">
        <v>295</v>
      </c>
      <c r="AC34763" s="34">
        <v>271</v>
      </c>
    </row>
    <row r="34764" spans="1:29" x14ac:dyDescent="0.2">
      <c r="A34764" s="34" t="s">
        <v>95257</v>
      </c>
      <c r="B34764" s="34">
        <v>1036</v>
      </c>
      <c r="C34764" s="34">
        <v>287</v>
      </c>
      <c r="D34764" s="34">
        <v>389</v>
      </c>
      <c r="E34764" s="34">
        <v>343</v>
      </c>
      <c r="F34764" s="34">
        <v>434</v>
      </c>
      <c r="G34764" s="34">
        <v>310</v>
      </c>
      <c r="H34764" s="34">
        <v>458</v>
      </c>
      <c r="I34764" s="34">
        <v>312</v>
      </c>
      <c r="J34764" s="34">
        <v>398</v>
      </c>
      <c r="K34764" s="34">
        <v>296</v>
      </c>
      <c r="L34764" s="34">
        <v>732</v>
      </c>
      <c r="M34764" s="34">
        <v>284</v>
      </c>
      <c r="N34764" s="34">
        <v>405</v>
      </c>
      <c r="O34764" s="34">
        <v>268</v>
      </c>
      <c r="P34764" s="34">
        <v>507</v>
      </c>
      <c r="Q34764" s="34">
        <v>490</v>
      </c>
      <c r="R34764" s="34">
        <v>676</v>
      </c>
      <c r="S34764" s="34">
        <v>416</v>
      </c>
      <c r="T34764" s="34">
        <v>856</v>
      </c>
      <c r="U34764" s="34">
        <v>423</v>
      </c>
      <c r="V34764" s="34">
        <v>702</v>
      </c>
      <c r="W34764" s="34">
        <v>755</v>
      </c>
      <c r="X34764" s="34">
        <v>601</v>
      </c>
      <c r="Y34764" s="34">
        <v>536</v>
      </c>
      <c r="Z34764" s="34">
        <v>452</v>
      </c>
      <c r="AA34764" s="34">
        <v>387</v>
      </c>
      <c r="AB34764" s="34">
        <v>751</v>
      </c>
      <c r="AC34764" s="34">
        <v>594</v>
      </c>
    </row>
    <row r="34765" spans="1:29" x14ac:dyDescent="0.2">
      <c r="A34765" s="34" t="s">
        <v>95258</v>
      </c>
      <c r="B34765" s="34">
        <v>424</v>
      </c>
      <c r="C34765" s="34">
        <v>245</v>
      </c>
      <c r="D34765" s="34">
        <v>354</v>
      </c>
      <c r="E34765" s="34">
        <v>329</v>
      </c>
      <c r="F34765" s="34">
        <v>432</v>
      </c>
      <c r="G34765" s="34">
        <v>308</v>
      </c>
      <c r="H34765" s="34">
        <v>400</v>
      </c>
      <c r="I34765" s="34">
        <v>280</v>
      </c>
      <c r="J34765" s="34">
        <v>418</v>
      </c>
      <c r="K34765" s="34">
        <v>269</v>
      </c>
      <c r="L34765" s="34">
        <v>495</v>
      </c>
      <c r="M34765" s="34">
        <v>264</v>
      </c>
      <c r="N34765" s="34">
        <v>314</v>
      </c>
      <c r="O34765" s="34">
        <v>264</v>
      </c>
      <c r="P34765" s="34">
        <v>390</v>
      </c>
      <c r="Q34765" s="34">
        <v>449</v>
      </c>
      <c r="R34765" s="34">
        <v>509</v>
      </c>
      <c r="S34765" s="34">
        <v>380</v>
      </c>
      <c r="T34765" s="34">
        <v>636</v>
      </c>
      <c r="U34765" s="34">
        <v>353</v>
      </c>
      <c r="V34765" s="34">
        <v>538</v>
      </c>
      <c r="W34765" s="34">
        <v>570</v>
      </c>
      <c r="X34765" s="34">
        <v>499</v>
      </c>
      <c r="Y34765" s="34">
        <v>486</v>
      </c>
      <c r="Z34765" s="34">
        <v>436</v>
      </c>
      <c r="AA34765" s="34">
        <v>419</v>
      </c>
      <c r="AB34765" s="34">
        <v>727</v>
      </c>
      <c r="AC34765" s="34">
        <v>508</v>
      </c>
    </row>
    <row r="34766" spans="1:29" x14ac:dyDescent="0.2">
      <c r="A34766" s="34" t="s">
        <v>95259</v>
      </c>
      <c r="B34766" s="34">
        <v>236</v>
      </c>
      <c r="C34766" s="34">
        <v>129</v>
      </c>
      <c r="D34766" s="34">
        <v>183</v>
      </c>
      <c r="E34766" s="34">
        <v>143</v>
      </c>
      <c r="F34766" s="34">
        <v>205</v>
      </c>
      <c r="G34766" s="34">
        <v>105</v>
      </c>
      <c r="H34766" s="34">
        <v>166</v>
      </c>
      <c r="I34766" s="34">
        <v>124</v>
      </c>
      <c r="J34766" s="34">
        <v>152</v>
      </c>
      <c r="K34766" s="34">
        <v>132</v>
      </c>
      <c r="L34766" s="34">
        <v>210</v>
      </c>
      <c r="M34766" s="34">
        <v>85</v>
      </c>
      <c r="N34766" s="34">
        <v>117</v>
      </c>
      <c r="O34766" s="34">
        <v>109</v>
      </c>
      <c r="P34766" s="34">
        <v>162</v>
      </c>
      <c r="Q34766" s="34">
        <v>209</v>
      </c>
      <c r="R34766" s="34">
        <v>229</v>
      </c>
      <c r="S34766" s="34">
        <v>205</v>
      </c>
      <c r="T34766" s="34">
        <v>222</v>
      </c>
      <c r="U34766" s="34">
        <v>125</v>
      </c>
      <c r="V34766" s="34">
        <v>232</v>
      </c>
      <c r="W34766" s="34">
        <v>233</v>
      </c>
      <c r="X34766" s="34">
        <v>185</v>
      </c>
      <c r="Y34766" s="34">
        <v>145</v>
      </c>
      <c r="Z34766" s="34">
        <v>192</v>
      </c>
      <c r="AA34766" s="34">
        <v>184</v>
      </c>
      <c r="AB34766" s="34">
        <v>258</v>
      </c>
      <c r="AC34766" s="34">
        <v>231</v>
      </c>
    </row>
    <row r="34767" spans="1:29" x14ac:dyDescent="0.2">
      <c r="A34767" s="34" t="s">
        <v>95260</v>
      </c>
      <c r="B34767" s="34">
        <v>114</v>
      </c>
      <c r="C34767" s="34">
        <v>44</v>
      </c>
      <c r="D34767" s="34">
        <v>72</v>
      </c>
      <c r="E34767" s="34">
        <v>90</v>
      </c>
      <c r="F34767" s="34">
        <v>76</v>
      </c>
      <c r="G34767" s="34">
        <v>41</v>
      </c>
      <c r="H34767" s="34">
        <v>68</v>
      </c>
      <c r="I34767" s="34">
        <v>58</v>
      </c>
      <c r="J34767" s="34">
        <v>56</v>
      </c>
      <c r="K34767" s="34">
        <v>36</v>
      </c>
      <c r="L34767" s="34">
        <v>54</v>
      </c>
      <c r="M34767" s="34">
        <v>68</v>
      </c>
      <c r="N34767" s="34">
        <v>61</v>
      </c>
      <c r="O34767" s="34">
        <v>34</v>
      </c>
      <c r="P34767" s="34">
        <v>68</v>
      </c>
      <c r="Q34767" s="34">
        <v>74</v>
      </c>
      <c r="R34767" s="34">
        <v>96</v>
      </c>
      <c r="S34767" s="34">
        <v>69</v>
      </c>
      <c r="T34767" s="34">
        <v>87</v>
      </c>
      <c r="U34767" s="34">
        <v>47</v>
      </c>
      <c r="V34767" s="34">
        <v>89</v>
      </c>
      <c r="W34767" s="34">
        <v>88</v>
      </c>
      <c r="X34767" s="34">
        <v>79</v>
      </c>
      <c r="Y34767" s="34">
        <v>66</v>
      </c>
      <c r="Z34767" s="34">
        <v>71</v>
      </c>
      <c r="AA34767" s="34">
        <v>85</v>
      </c>
      <c r="AB34767" s="34">
        <v>79</v>
      </c>
      <c r="AC34767" s="34">
        <v>95</v>
      </c>
    </row>
    <row r="34768" spans="1:29" x14ac:dyDescent="0.2">
      <c r="A34768" s="34" t="s">
        <v>95261</v>
      </c>
      <c r="B34768" s="34">
        <v>580</v>
      </c>
      <c r="C34768" s="34">
        <v>245</v>
      </c>
      <c r="D34768" s="34">
        <v>366</v>
      </c>
      <c r="E34768" s="34">
        <v>340</v>
      </c>
      <c r="F34768" s="34">
        <v>347</v>
      </c>
      <c r="G34768" s="34">
        <v>318</v>
      </c>
      <c r="H34768" s="34">
        <v>338</v>
      </c>
      <c r="I34768" s="34">
        <v>272</v>
      </c>
      <c r="J34768" s="34">
        <v>308</v>
      </c>
      <c r="K34768" s="34">
        <v>361</v>
      </c>
      <c r="L34768" s="34">
        <v>463</v>
      </c>
      <c r="M34768" s="34">
        <v>260</v>
      </c>
      <c r="N34768" s="34">
        <v>335</v>
      </c>
      <c r="O34768" s="34">
        <v>283</v>
      </c>
      <c r="P34768" s="34">
        <v>378</v>
      </c>
      <c r="Q34768" s="34">
        <v>453</v>
      </c>
      <c r="R34768" s="34">
        <v>516</v>
      </c>
      <c r="S34768" s="34">
        <v>366</v>
      </c>
      <c r="T34768" s="34">
        <v>649</v>
      </c>
      <c r="U34768" s="34">
        <v>339</v>
      </c>
      <c r="V34768" s="34">
        <v>521</v>
      </c>
      <c r="W34768" s="34">
        <v>647</v>
      </c>
      <c r="X34768" s="34">
        <v>503</v>
      </c>
      <c r="Y34768" s="34">
        <v>462</v>
      </c>
      <c r="Z34768" s="34">
        <v>349</v>
      </c>
      <c r="AA34768" s="34">
        <v>343</v>
      </c>
      <c r="AB34768" s="34">
        <v>603</v>
      </c>
      <c r="AC34768" s="34">
        <v>508</v>
      </c>
    </row>
    <row r="34769" spans="1:29" x14ac:dyDescent="0.2">
      <c r="A34769" s="34" t="s">
        <v>95262</v>
      </c>
      <c r="B34769" s="34">
        <v>168</v>
      </c>
      <c r="C34769" s="34">
        <v>81</v>
      </c>
      <c r="D34769" s="34">
        <v>138</v>
      </c>
      <c r="E34769" s="34">
        <v>111</v>
      </c>
      <c r="F34769" s="34">
        <v>118</v>
      </c>
      <c r="G34769" s="34">
        <v>93</v>
      </c>
      <c r="H34769" s="34">
        <v>122</v>
      </c>
      <c r="I34769" s="34">
        <v>73</v>
      </c>
      <c r="J34769" s="34">
        <v>122</v>
      </c>
      <c r="K34769" s="34">
        <v>98</v>
      </c>
      <c r="L34769" s="34">
        <v>124</v>
      </c>
      <c r="M34769" s="34">
        <v>88</v>
      </c>
      <c r="N34769" s="34">
        <v>121</v>
      </c>
      <c r="O34769" s="34">
        <v>91</v>
      </c>
      <c r="P34769" s="34">
        <v>117</v>
      </c>
      <c r="Q34769" s="34">
        <v>153</v>
      </c>
      <c r="R34769" s="34">
        <v>141</v>
      </c>
      <c r="S34769" s="34">
        <v>93</v>
      </c>
      <c r="T34769" s="34">
        <v>162</v>
      </c>
      <c r="U34769" s="34">
        <v>131</v>
      </c>
      <c r="V34769" s="34">
        <v>186</v>
      </c>
      <c r="W34769" s="34">
        <v>169</v>
      </c>
      <c r="X34769" s="34">
        <v>133</v>
      </c>
      <c r="Y34769" s="34">
        <v>133</v>
      </c>
      <c r="Z34769" s="34">
        <v>141</v>
      </c>
      <c r="AA34769" s="34">
        <v>161</v>
      </c>
      <c r="AB34769" s="34">
        <v>194</v>
      </c>
      <c r="AC34769" s="34">
        <v>144</v>
      </c>
    </row>
    <row r="34770" spans="1:29" x14ac:dyDescent="0.2">
      <c r="A34770" s="34" t="s">
        <v>95263</v>
      </c>
      <c r="B34770" s="34">
        <v>1000</v>
      </c>
      <c r="C34770" s="34">
        <v>362</v>
      </c>
      <c r="D34770" s="34">
        <v>655</v>
      </c>
      <c r="E34770" s="34">
        <v>460</v>
      </c>
      <c r="F34770" s="34">
        <v>688</v>
      </c>
      <c r="G34770" s="34">
        <v>439</v>
      </c>
      <c r="H34770" s="34">
        <v>691</v>
      </c>
      <c r="I34770" s="34">
        <v>395</v>
      </c>
      <c r="J34770" s="34">
        <v>703</v>
      </c>
      <c r="K34770" s="34">
        <v>411</v>
      </c>
      <c r="L34770" s="34">
        <v>1015</v>
      </c>
      <c r="M34770" s="34">
        <v>410</v>
      </c>
      <c r="N34770" s="34">
        <v>645</v>
      </c>
      <c r="O34770" s="34">
        <v>396</v>
      </c>
      <c r="P34770" s="34">
        <v>679</v>
      </c>
      <c r="Q34770" s="34">
        <v>767</v>
      </c>
      <c r="R34770" s="34">
        <v>926</v>
      </c>
      <c r="S34770" s="34">
        <v>550</v>
      </c>
      <c r="T34770" s="34">
        <v>1359</v>
      </c>
      <c r="U34770" s="34">
        <v>541</v>
      </c>
      <c r="V34770" s="34">
        <v>1066</v>
      </c>
      <c r="W34770" s="34">
        <v>1211</v>
      </c>
      <c r="X34770" s="34">
        <v>829</v>
      </c>
      <c r="Y34770" s="34">
        <v>739</v>
      </c>
      <c r="Z34770" s="34">
        <v>771</v>
      </c>
      <c r="AA34770" s="34">
        <v>562</v>
      </c>
      <c r="AB34770" s="34">
        <v>1309</v>
      </c>
      <c r="AC34770" s="34">
        <v>700</v>
      </c>
    </row>
    <row r="34771" spans="1:29" x14ac:dyDescent="0.2">
      <c r="A34771" s="34" t="s">
        <v>95264</v>
      </c>
      <c r="B34771" s="34">
        <v>480</v>
      </c>
      <c r="C34771" s="34">
        <v>171</v>
      </c>
      <c r="D34771" s="34">
        <v>238</v>
      </c>
      <c r="E34771" s="34">
        <v>177</v>
      </c>
      <c r="F34771" s="34">
        <v>267</v>
      </c>
      <c r="G34771" s="34">
        <v>222</v>
      </c>
      <c r="H34771" s="34">
        <v>276</v>
      </c>
      <c r="I34771" s="34">
        <v>162</v>
      </c>
      <c r="J34771" s="34">
        <v>276</v>
      </c>
      <c r="K34771" s="34">
        <v>205</v>
      </c>
      <c r="L34771" s="34">
        <v>414</v>
      </c>
      <c r="M34771" s="34">
        <v>197</v>
      </c>
      <c r="N34771" s="34">
        <v>242</v>
      </c>
      <c r="O34771" s="34">
        <v>194</v>
      </c>
      <c r="P34771" s="34">
        <v>279</v>
      </c>
      <c r="Q34771" s="34">
        <v>314</v>
      </c>
      <c r="R34771" s="34">
        <v>393</v>
      </c>
      <c r="S34771" s="34">
        <v>276</v>
      </c>
      <c r="T34771" s="34">
        <v>486</v>
      </c>
      <c r="U34771" s="34">
        <v>242</v>
      </c>
      <c r="V34771" s="34">
        <v>374</v>
      </c>
      <c r="W34771" s="34">
        <v>490</v>
      </c>
      <c r="X34771" s="34">
        <v>339</v>
      </c>
      <c r="Y34771" s="34">
        <v>383</v>
      </c>
      <c r="Z34771" s="34">
        <v>283</v>
      </c>
      <c r="AA34771" s="34">
        <v>325</v>
      </c>
      <c r="AB34771" s="34">
        <v>403</v>
      </c>
      <c r="AC34771" s="34">
        <v>357</v>
      </c>
    </row>
    <row r="34772" spans="1:29" x14ac:dyDescent="0.2">
      <c r="A34772" s="34" t="s">
        <v>95265</v>
      </c>
      <c r="B34772" s="34">
        <v>689</v>
      </c>
      <c r="C34772" s="34">
        <v>328</v>
      </c>
      <c r="D34772" s="34">
        <v>389</v>
      </c>
      <c r="E34772" s="34">
        <v>313</v>
      </c>
      <c r="F34772" s="34">
        <v>437</v>
      </c>
      <c r="G34772" s="34">
        <v>306</v>
      </c>
      <c r="H34772" s="34">
        <v>473</v>
      </c>
      <c r="I34772" s="34">
        <v>342</v>
      </c>
      <c r="J34772" s="34">
        <v>472</v>
      </c>
      <c r="K34772" s="34">
        <v>298</v>
      </c>
      <c r="L34772" s="34">
        <v>706</v>
      </c>
      <c r="M34772" s="34">
        <v>327</v>
      </c>
      <c r="N34772" s="34">
        <v>422</v>
      </c>
      <c r="O34772" s="34">
        <v>262</v>
      </c>
      <c r="P34772" s="34">
        <v>522</v>
      </c>
      <c r="Q34772" s="34">
        <v>530</v>
      </c>
      <c r="R34772" s="34">
        <v>626</v>
      </c>
      <c r="S34772" s="34">
        <v>417</v>
      </c>
      <c r="T34772" s="34">
        <v>748</v>
      </c>
      <c r="U34772" s="34">
        <v>473</v>
      </c>
      <c r="V34772" s="34">
        <v>701</v>
      </c>
      <c r="W34772" s="34">
        <v>897</v>
      </c>
      <c r="X34772" s="34">
        <v>539</v>
      </c>
      <c r="Y34772" s="34">
        <v>638</v>
      </c>
      <c r="Z34772" s="34">
        <v>497</v>
      </c>
      <c r="AA34772" s="34">
        <v>457</v>
      </c>
      <c r="AB34772" s="34">
        <v>772</v>
      </c>
      <c r="AC34772" s="34">
        <v>636</v>
      </c>
    </row>
    <row r="34773" spans="1:29" x14ac:dyDescent="0.2">
      <c r="A34773" s="34" t="s">
        <v>95266</v>
      </c>
      <c r="B34773" s="34">
        <v>2453</v>
      </c>
      <c r="C34773" s="34">
        <v>641</v>
      </c>
      <c r="D34773" s="34">
        <v>805</v>
      </c>
      <c r="E34773" s="34">
        <v>691</v>
      </c>
      <c r="F34773" s="34">
        <v>1091</v>
      </c>
      <c r="G34773" s="34">
        <v>635</v>
      </c>
      <c r="H34773" s="34">
        <v>1090</v>
      </c>
      <c r="I34773" s="34">
        <v>713</v>
      </c>
      <c r="J34773" s="34">
        <v>1203</v>
      </c>
      <c r="K34773" s="34">
        <v>712</v>
      </c>
      <c r="L34773" s="34">
        <v>1892</v>
      </c>
      <c r="M34773" s="34">
        <v>680</v>
      </c>
      <c r="N34773" s="34">
        <v>929</v>
      </c>
      <c r="O34773" s="34">
        <v>649</v>
      </c>
      <c r="P34773" s="34">
        <v>1115</v>
      </c>
      <c r="Q34773" s="34">
        <v>1254</v>
      </c>
      <c r="R34773" s="34">
        <v>1630</v>
      </c>
      <c r="S34773" s="34">
        <v>856</v>
      </c>
      <c r="T34773" s="34">
        <v>2191</v>
      </c>
      <c r="U34773" s="34">
        <v>1018</v>
      </c>
      <c r="V34773" s="34">
        <v>1824</v>
      </c>
      <c r="W34773" s="34">
        <v>2162</v>
      </c>
      <c r="X34773" s="34">
        <v>1386</v>
      </c>
      <c r="Y34773" s="34">
        <v>1450</v>
      </c>
      <c r="Z34773" s="34">
        <v>1154</v>
      </c>
      <c r="AA34773" s="34">
        <v>1031</v>
      </c>
      <c r="AB34773" s="34">
        <v>2425</v>
      </c>
      <c r="AC34773" s="34">
        <v>1323</v>
      </c>
    </row>
    <row r="34774" spans="1:29" x14ac:dyDescent="0.2">
      <c r="A34774" s="34" t="s">
        <v>95267</v>
      </c>
      <c r="B34774" s="34">
        <v>15</v>
      </c>
      <c r="C34774" s="34">
        <v>0</v>
      </c>
      <c r="D34774" s="34">
        <v>0</v>
      </c>
      <c r="E34774" s="34">
        <v>0</v>
      </c>
      <c r="F34774" s="34">
        <v>0</v>
      </c>
      <c r="G34774" s="34">
        <v>0</v>
      </c>
      <c r="H34774" s="34">
        <v>0</v>
      </c>
      <c r="I34774" s="34">
        <v>0</v>
      </c>
      <c r="J34774" s="34">
        <v>0</v>
      </c>
      <c r="K34774" s="34">
        <v>0</v>
      </c>
      <c r="L34774" s="34">
        <v>0</v>
      </c>
      <c r="M34774" s="34">
        <v>0</v>
      </c>
      <c r="N34774" s="34">
        <v>0</v>
      </c>
      <c r="O34774" s="34">
        <v>0</v>
      </c>
      <c r="P34774" s="34">
        <v>0</v>
      </c>
      <c r="Q34774" s="34">
        <v>0</v>
      </c>
      <c r="R34774" s="34">
        <v>0</v>
      </c>
      <c r="S34774" s="34">
        <v>0</v>
      </c>
      <c r="T34774" s="34">
        <v>0</v>
      </c>
      <c r="U34774" s="34">
        <v>0</v>
      </c>
      <c r="V34774" s="34">
        <v>0</v>
      </c>
      <c r="W34774" s="34">
        <v>0</v>
      </c>
      <c r="X34774" s="34">
        <v>0</v>
      </c>
      <c r="Y34774" s="34">
        <v>0</v>
      </c>
      <c r="Z34774" s="34">
        <v>0</v>
      </c>
      <c r="AA34774" s="34">
        <v>0</v>
      </c>
      <c r="AB34774" s="34">
        <v>1</v>
      </c>
      <c r="AC34774" s="34">
        <v>0</v>
      </c>
    </row>
    <row r="34775" spans="1:29" x14ac:dyDescent="0.2">
      <c r="A34775" s="34" t="s">
        <v>95268</v>
      </c>
      <c r="B34775" s="34">
        <v>50</v>
      </c>
      <c r="C34775" s="34">
        <v>43</v>
      </c>
      <c r="D34775" s="34">
        <v>37</v>
      </c>
      <c r="E34775" s="34">
        <v>37</v>
      </c>
      <c r="F34775" s="34">
        <v>56</v>
      </c>
      <c r="G34775" s="34">
        <v>27</v>
      </c>
      <c r="H34775" s="34">
        <v>50</v>
      </c>
      <c r="I34775" s="34">
        <v>36</v>
      </c>
      <c r="J34775" s="34">
        <v>41</v>
      </c>
      <c r="K34775" s="34">
        <v>41</v>
      </c>
      <c r="L34775" s="34">
        <v>21</v>
      </c>
      <c r="M34775" s="34">
        <v>37</v>
      </c>
      <c r="N34775" s="34">
        <v>45</v>
      </c>
      <c r="O34775" s="34">
        <v>43</v>
      </c>
      <c r="P34775" s="34">
        <v>35</v>
      </c>
      <c r="Q34775" s="34">
        <v>38</v>
      </c>
      <c r="R34775" s="34">
        <v>56</v>
      </c>
      <c r="S34775" s="34">
        <v>66</v>
      </c>
      <c r="T34775" s="34">
        <v>50</v>
      </c>
      <c r="U34775" s="34">
        <v>53</v>
      </c>
      <c r="V34775" s="34">
        <v>56</v>
      </c>
      <c r="W34775" s="34">
        <v>53</v>
      </c>
      <c r="X34775" s="34">
        <v>75</v>
      </c>
      <c r="Y34775" s="34">
        <v>34</v>
      </c>
      <c r="Z34775" s="34">
        <v>49</v>
      </c>
      <c r="AA34775" s="34">
        <v>38</v>
      </c>
      <c r="AB34775" s="34">
        <v>42</v>
      </c>
      <c r="AC34775" s="34">
        <v>81</v>
      </c>
    </row>
    <row r="34776" spans="1:29" x14ac:dyDescent="0.2">
      <c r="A34776" s="34" t="s">
        <v>95269</v>
      </c>
      <c r="B34776" s="34">
        <v>45</v>
      </c>
      <c r="C34776" s="34">
        <v>25</v>
      </c>
      <c r="D34776" s="34">
        <v>43</v>
      </c>
      <c r="E34776" s="34">
        <v>48</v>
      </c>
      <c r="F34776" s="34">
        <v>49</v>
      </c>
      <c r="G34776" s="34">
        <v>58</v>
      </c>
      <c r="H34776" s="34">
        <v>51</v>
      </c>
      <c r="I34776" s="34">
        <v>30</v>
      </c>
      <c r="J34776" s="34">
        <v>39</v>
      </c>
      <c r="K34776" s="34">
        <v>39</v>
      </c>
      <c r="L34776" s="34">
        <v>39</v>
      </c>
      <c r="M34776" s="34">
        <v>45</v>
      </c>
      <c r="N34776" s="34">
        <v>31</v>
      </c>
      <c r="O34776" s="34">
        <v>20</v>
      </c>
      <c r="P34776" s="34">
        <v>28</v>
      </c>
      <c r="Q34776" s="34">
        <v>38</v>
      </c>
      <c r="R34776" s="34">
        <v>41</v>
      </c>
      <c r="S34776" s="34">
        <v>42</v>
      </c>
      <c r="T34776" s="34">
        <v>47</v>
      </c>
      <c r="U34776" s="34">
        <v>29</v>
      </c>
      <c r="V34776" s="34">
        <v>45</v>
      </c>
      <c r="W34776" s="34">
        <v>51</v>
      </c>
      <c r="X34776" s="34">
        <v>31</v>
      </c>
      <c r="Y34776" s="34">
        <v>22</v>
      </c>
      <c r="Z34776" s="34">
        <v>58</v>
      </c>
      <c r="AA34776" s="34">
        <v>54</v>
      </c>
      <c r="AB34776" s="34">
        <v>34</v>
      </c>
      <c r="AC34776" s="34">
        <v>68</v>
      </c>
    </row>
    <row r="34777" spans="1:29" x14ac:dyDescent="0.2">
      <c r="A34777" s="34" t="s">
        <v>95270</v>
      </c>
      <c r="B34777" s="34">
        <v>22</v>
      </c>
      <c r="C34777" s="34">
        <v>15</v>
      </c>
      <c r="D34777" s="34">
        <v>20</v>
      </c>
      <c r="E34777" s="34">
        <v>42</v>
      </c>
      <c r="F34777" s="34">
        <v>36</v>
      </c>
      <c r="G34777" s="34">
        <v>44</v>
      </c>
      <c r="H34777" s="34">
        <v>46</v>
      </c>
      <c r="I34777" s="34">
        <v>33</v>
      </c>
      <c r="J34777" s="34">
        <v>34</v>
      </c>
      <c r="K34777" s="34">
        <v>35</v>
      </c>
      <c r="L34777" s="34">
        <v>22</v>
      </c>
      <c r="M34777" s="34">
        <v>21</v>
      </c>
      <c r="N34777" s="34">
        <v>18</v>
      </c>
      <c r="O34777" s="34">
        <v>22</v>
      </c>
      <c r="P34777" s="34">
        <v>34</v>
      </c>
      <c r="Q34777" s="34">
        <v>38</v>
      </c>
      <c r="R34777" s="34">
        <v>43</v>
      </c>
      <c r="S34777" s="34">
        <v>37</v>
      </c>
      <c r="T34777" s="34">
        <v>41</v>
      </c>
      <c r="U34777" s="34">
        <v>44</v>
      </c>
      <c r="V34777" s="34">
        <v>44</v>
      </c>
      <c r="W34777" s="34">
        <v>51</v>
      </c>
      <c r="X34777" s="34">
        <v>47</v>
      </c>
      <c r="Y34777" s="34">
        <v>41</v>
      </c>
      <c r="Z34777" s="34">
        <v>27</v>
      </c>
      <c r="AA34777" s="34">
        <v>31</v>
      </c>
      <c r="AB34777" s="34">
        <v>39</v>
      </c>
      <c r="AC34777" s="34">
        <v>52</v>
      </c>
    </row>
    <row r="34778" spans="1:29" x14ac:dyDescent="0.2">
      <c r="A34778" s="34" t="s">
        <v>95271</v>
      </c>
      <c r="B34778" s="34">
        <v>51</v>
      </c>
      <c r="C34778" s="34">
        <v>85</v>
      </c>
      <c r="D34778" s="34">
        <v>100</v>
      </c>
      <c r="E34778" s="34">
        <v>78</v>
      </c>
      <c r="F34778" s="34">
        <v>105</v>
      </c>
      <c r="G34778" s="34">
        <v>107</v>
      </c>
      <c r="H34778" s="34">
        <v>87</v>
      </c>
      <c r="I34778" s="34">
        <v>88</v>
      </c>
      <c r="J34778" s="34">
        <v>78</v>
      </c>
      <c r="K34778" s="34">
        <v>146</v>
      </c>
      <c r="L34778" s="34">
        <v>55</v>
      </c>
      <c r="M34778" s="34">
        <v>79</v>
      </c>
      <c r="N34778" s="34">
        <v>100</v>
      </c>
      <c r="O34778" s="34">
        <v>90</v>
      </c>
      <c r="P34778" s="34">
        <v>116</v>
      </c>
      <c r="Q34778" s="34">
        <v>97</v>
      </c>
      <c r="R34778" s="34">
        <v>110</v>
      </c>
      <c r="S34778" s="34">
        <v>135</v>
      </c>
      <c r="T34778" s="34">
        <v>73</v>
      </c>
      <c r="U34778" s="34">
        <v>82</v>
      </c>
      <c r="V34778" s="34">
        <v>89</v>
      </c>
      <c r="W34778" s="34">
        <v>103</v>
      </c>
      <c r="X34778" s="34">
        <v>132</v>
      </c>
      <c r="Y34778" s="34">
        <v>144</v>
      </c>
      <c r="Z34778" s="34">
        <v>105</v>
      </c>
      <c r="AA34778" s="34">
        <v>167</v>
      </c>
      <c r="AB34778" s="34">
        <v>132</v>
      </c>
      <c r="AC34778" s="34">
        <v>131</v>
      </c>
    </row>
    <row r="34779" spans="1:29" x14ac:dyDescent="0.2">
      <c r="A34779" s="34" t="s">
        <v>95272</v>
      </c>
      <c r="B34779" s="34">
        <v>26</v>
      </c>
      <c r="C34779" s="34">
        <v>42</v>
      </c>
      <c r="D34779" s="34">
        <v>34</v>
      </c>
      <c r="E34779" s="34">
        <v>49</v>
      </c>
      <c r="F34779" s="34">
        <v>32</v>
      </c>
      <c r="G34779" s="34">
        <v>23</v>
      </c>
      <c r="H34779" s="34">
        <v>31</v>
      </c>
      <c r="I34779" s="34">
        <v>22</v>
      </c>
      <c r="J34779" s="34">
        <v>22</v>
      </c>
      <c r="K34779" s="34">
        <v>45</v>
      </c>
      <c r="L34779" s="34">
        <v>32</v>
      </c>
      <c r="M34779" s="34">
        <v>34</v>
      </c>
      <c r="N34779" s="34">
        <v>23</v>
      </c>
      <c r="O34779" s="34">
        <v>15</v>
      </c>
      <c r="P34779" s="34">
        <v>24</v>
      </c>
      <c r="Q34779" s="34">
        <v>38</v>
      </c>
      <c r="R34779" s="34">
        <v>18</v>
      </c>
      <c r="S34779" s="34">
        <v>33</v>
      </c>
      <c r="T34779" s="34">
        <v>30</v>
      </c>
      <c r="U34779" s="34">
        <v>37</v>
      </c>
      <c r="V34779" s="34">
        <v>30</v>
      </c>
      <c r="W34779" s="34">
        <v>27</v>
      </c>
      <c r="X34779" s="34">
        <v>25</v>
      </c>
      <c r="Y34779" s="34">
        <v>27</v>
      </c>
      <c r="Z34779" s="34">
        <v>32</v>
      </c>
      <c r="AA34779" s="34">
        <v>27</v>
      </c>
      <c r="AB34779" s="34">
        <v>24</v>
      </c>
      <c r="AC34779" s="34">
        <v>40</v>
      </c>
    </row>
    <row r="34780" spans="1:29" x14ac:dyDescent="0.2">
      <c r="A34780" s="34" t="s">
        <v>95273</v>
      </c>
      <c r="B34780" s="34">
        <v>9</v>
      </c>
      <c r="C34780" s="34">
        <v>28</v>
      </c>
      <c r="D34780" s="34">
        <v>36</v>
      </c>
      <c r="E34780" s="34">
        <v>17</v>
      </c>
      <c r="F34780" s="34">
        <v>26</v>
      </c>
      <c r="G34780" s="34">
        <v>42</v>
      </c>
      <c r="H34780" s="34">
        <v>43</v>
      </c>
      <c r="I34780" s="34">
        <v>17</v>
      </c>
      <c r="J34780" s="34">
        <v>20</v>
      </c>
      <c r="K34780" s="34">
        <v>20</v>
      </c>
      <c r="L34780" s="34">
        <v>5</v>
      </c>
      <c r="M34780" s="34">
        <v>30</v>
      </c>
      <c r="N34780" s="34">
        <v>12</v>
      </c>
      <c r="O34780" s="34">
        <v>24</v>
      </c>
      <c r="P34780" s="34">
        <v>18</v>
      </c>
      <c r="Q34780" s="34">
        <v>27</v>
      </c>
      <c r="R34780" s="34">
        <v>25</v>
      </c>
      <c r="S34780" s="34">
        <v>36</v>
      </c>
      <c r="T34780" s="34">
        <v>21</v>
      </c>
      <c r="U34780" s="34">
        <v>30</v>
      </c>
      <c r="V34780" s="34">
        <v>21</v>
      </c>
      <c r="W34780" s="34">
        <v>17</v>
      </c>
      <c r="X34780" s="34">
        <v>20</v>
      </c>
      <c r="Y34780" s="34">
        <v>20</v>
      </c>
      <c r="Z34780" s="34">
        <v>42</v>
      </c>
      <c r="AA34780" s="34">
        <v>39</v>
      </c>
      <c r="AB34780" s="34">
        <v>24</v>
      </c>
      <c r="AC34780" s="34">
        <v>43</v>
      </c>
    </row>
    <row r="34781" spans="1:29" x14ac:dyDescent="0.2">
      <c r="A34781" s="34" t="s">
        <v>95274</v>
      </c>
      <c r="B34781" s="34">
        <v>44</v>
      </c>
      <c r="C34781" s="34">
        <v>17</v>
      </c>
      <c r="D34781" s="34">
        <v>26</v>
      </c>
      <c r="E34781" s="34">
        <v>40</v>
      </c>
      <c r="F34781" s="34">
        <v>23</v>
      </c>
      <c r="G34781" s="34">
        <v>15</v>
      </c>
      <c r="H34781" s="34">
        <v>26</v>
      </c>
      <c r="I34781" s="34">
        <v>31</v>
      </c>
      <c r="J34781" s="34">
        <v>18</v>
      </c>
      <c r="K34781" s="34">
        <v>62</v>
      </c>
      <c r="L34781" s="34">
        <v>18</v>
      </c>
      <c r="M34781" s="34">
        <v>25</v>
      </c>
      <c r="N34781" s="34">
        <v>21</v>
      </c>
      <c r="O34781" s="34">
        <v>42</v>
      </c>
      <c r="P34781" s="34">
        <v>28</v>
      </c>
      <c r="Q34781" s="34">
        <v>40</v>
      </c>
      <c r="R34781" s="34">
        <v>21</v>
      </c>
      <c r="S34781" s="34">
        <v>49</v>
      </c>
      <c r="T34781" s="34">
        <v>21</v>
      </c>
      <c r="U34781" s="34">
        <v>38</v>
      </c>
      <c r="V34781" s="34">
        <v>31</v>
      </c>
      <c r="W34781" s="34">
        <v>56</v>
      </c>
      <c r="X34781" s="34">
        <v>45</v>
      </c>
      <c r="Y34781" s="34">
        <v>35</v>
      </c>
      <c r="Z34781" s="34">
        <v>37</v>
      </c>
      <c r="AA34781" s="34">
        <v>44</v>
      </c>
      <c r="AB34781" s="34">
        <v>24</v>
      </c>
      <c r="AC34781" s="34">
        <v>57</v>
      </c>
    </row>
    <row r="34782" spans="1:29" x14ac:dyDescent="0.2">
      <c r="A34782" s="34" t="s">
        <v>95275</v>
      </c>
      <c r="B34782" s="34">
        <v>28</v>
      </c>
      <c r="C34782" s="34">
        <v>54</v>
      </c>
      <c r="D34782" s="34">
        <v>41</v>
      </c>
      <c r="E34782" s="34">
        <v>33</v>
      </c>
      <c r="F34782" s="34">
        <v>14</v>
      </c>
      <c r="G34782" s="34">
        <v>62</v>
      </c>
      <c r="H34782" s="34">
        <v>23</v>
      </c>
      <c r="I34782" s="34">
        <v>51</v>
      </c>
      <c r="J34782" s="34">
        <v>35</v>
      </c>
      <c r="K34782" s="34">
        <v>54</v>
      </c>
      <c r="L34782" s="34">
        <v>15</v>
      </c>
      <c r="M34782" s="34">
        <v>19</v>
      </c>
      <c r="N34782" s="34">
        <v>29</v>
      </c>
      <c r="O34782" s="34">
        <v>30</v>
      </c>
      <c r="P34782" s="34">
        <v>18</v>
      </c>
      <c r="Q34782" s="34">
        <v>59</v>
      </c>
      <c r="R34782" s="34">
        <v>38</v>
      </c>
      <c r="S34782" s="34">
        <v>30</v>
      </c>
      <c r="T34782" s="34">
        <v>33</v>
      </c>
      <c r="U34782" s="34">
        <v>16</v>
      </c>
      <c r="V34782" s="34">
        <v>24</v>
      </c>
      <c r="W34782" s="34">
        <v>63</v>
      </c>
      <c r="X34782" s="34">
        <v>34</v>
      </c>
      <c r="Y34782" s="34">
        <v>48</v>
      </c>
      <c r="Z34782" s="34">
        <v>41</v>
      </c>
      <c r="AA34782" s="34">
        <v>47</v>
      </c>
      <c r="AB34782" s="34">
        <v>27</v>
      </c>
      <c r="AC34782" s="34">
        <v>82</v>
      </c>
    </row>
    <row r="34783" spans="1:29" x14ac:dyDescent="0.2">
      <c r="A34783" s="34" t="s">
        <v>95276</v>
      </c>
      <c r="B34783" s="34">
        <v>11</v>
      </c>
      <c r="C34783" s="34">
        <v>8</v>
      </c>
      <c r="D34783" s="34">
        <v>11</v>
      </c>
      <c r="E34783" s="34">
        <v>11</v>
      </c>
      <c r="F34783" s="34">
        <v>3</v>
      </c>
      <c r="G34783" s="34">
        <v>7</v>
      </c>
      <c r="H34783" s="34">
        <v>7</v>
      </c>
      <c r="I34783" s="34">
        <v>5</v>
      </c>
      <c r="J34783" s="34">
        <v>1</v>
      </c>
      <c r="K34783" s="34">
        <v>8</v>
      </c>
      <c r="L34783" s="34">
        <v>3</v>
      </c>
      <c r="M34783" s="34">
        <v>3</v>
      </c>
      <c r="N34783" s="34">
        <v>3</v>
      </c>
      <c r="O34783" s="34">
        <v>10</v>
      </c>
      <c r="P34783" s="34">
        <v>4</v>
      </c>
      <c r="Q34783" s="34">
        <v>4</v>
      </c>
      <c r="R34783" s="34">
        <v>4</v>
      </c>
      <c r="S34783" s="34">
        <v>10</v>
      </c>
      <c r="T34783" s="34">
        <v>3</v>
      </c>
      <c r="U34783" s="34">
        <v>6</v>
      </c>
      <c r="V34783" s="34">
        <v>14</v>
      </c>
      <c r="W34783" s="34">
        <v>7</v>
      </c>
      <c r="X34783" s="34">
        <v>11</v>
      </c>
      <c r="Y34783" s="34">
        <v>7</v>
      </c>
      <c r="Z34783" s="34">
        <v>8</v>
      </c>
      <c r="AA34783" s="34">
        <v>5</v>
      </c>
      <c r="AB34783" s="34">
        <v>14</v>
      </c>
      <c r="AC34783" s="34">
        <v>11</v>
      </c>
    </row>
    <row r="34784" spans="1:29" x14ac:dyDescent="0.2">
      <c r="A34784" s="34" t="s">
        <v>95277</v>
      </c>
      <c r="B34784" s="34">
        <v>70</v>
      </c>
      <c r="C34784" s="34">
        <v>80</v>
      </c>
      <c r="D34784" s="34">
        <v>146</v>
      </c>
      <c r="E34784" s="34">
        <v>91</v>
      </c>
      <c r="F34784" s="34">
        <v>115</v>
      </c>
      <c r="G34784" s="34">
        <v>84</v>
      </c>
      <c r="H34784" s="34">
        <v>97</v>
      </c>
      <c r="I34784" s="34">
        <v>76</v>
      </c>
      <c r="J34784" s="34">
        <v>104</v>
      </c>
      <c r="K34784" s="34">
        <v>85</v>
      </c>
      <c r="L34784" s="34">
        <v>58</v>
      </c>
      <c r="M34784" s="34">
        <v>73</v>
      </c>
      <c r="N34784" s="34">
        <v>75</v>
      </c>
      <c r="O34784" s="34">
        <v>71</v>
      </c>
      <c r="P34784" s="34">
        <v>123</v>
      </c>
      <c r="Q34784" s="34">
        <v>97</v>
      </c>
      <c r="R34784" s="34">
        <v>100</v>
      </c>
      <c r="S34784" s="34">
        <v>91</v>
      </c>
      <c r="T34784" s="34">
        <v>91</v>
      </c>
      <c r="U34784" s="34">
        <v>56</v>
      </c>
      <c r="V34784" s="34">
        <v>132</v>
      </c>
      <c r="W34784" s="34">
        <v>62</v>
      </c>
      <c r="X34784" s="34">
        <v>148</v>
      </c>
      <c r="Y34784" s="34">
        <v>62</v>
      </c>
      <c r="Z34784" s="34">
        <v>115</v>
      </c>
      <c r="AA34784" s="34">
        <v>77</v>
      </c>
      <c r="AB34784" s="34">
        <v>90</v>
      </c>
      <c r="AC34784" s="34">
        <v>125</v>
      </c>
    </row>
    <row r="34785" spans="1:29" x14ac:dyDescent="0.2">
      <c r="A34785" s="34" t="s">
        <v>95278</v>
      </c>
      <c r="B34785" s="34">
        <v>16</v>
      </c>
      <c r="C34785" s="34">
        <v>29</v>
      </c>
      <c r="D34785" s="34">
        <v>27</v>
      </c>
      <c r="E34785" s="34">
        <v>35</v>
      </c>
      <c r="F34785" s="34">
        <v>25</v>
      </c>
      <c r="G34785" s="34">
        <v>37</v>
      </c>
      <c r="H34785" s="34">
        <v>23</v>
      </c>
      <c r="I34785" s="34">
        <v>14</v>
      </c>
      <c r="J34785" s="34">
        <v>13</v>
      </c>
      <c r="K34785" s="34">
        <v>48</v>
      </c>
      <c r="L34785" s="34">
        <v>12</v>
      </c>
      <c r="M34785" s="34">
        <v>22</v>
      </c>
      <c r="N34785" s="34">
        <v>19</v>
      </c>
      <c r="O34785" s="34">
        <v>30</v>
      </c>
      <c r="P34785" s="34">
        <v>21</v>
      </c>
      <c r="Q34785" s="34">
        <v>39</v>
      </c>
      <c r="R34785" s="34">
        <v>18</v>
      </c>
      <c r="S34785" s="34">
        <v>29</v>
      </c>
      <c r="T34785" s="34">
        <v>21</v>
      </c>
      <c r="U34785" s="34">
        <v>30</v>
      </c>
      <c r="V34785" s="34">
        <v>27</v>
      </c>
      <c r="W34785" s="34">
        <v>17</v>
      </c>
      <c r="X34785" s="34">
        <v>31</v>
      </c>
      <c r="Y34785" s="34">
        <v>21</v>
      </c>
      <c r="Z34785" s="34">
        <v>32</v>
      </c>
      <c r="AA34785" s="34">
        <v>45</v>
      </c>
      <c r="AB34785" s="34">
        <v>27</v>
      </c>
      <c r="AC34785" s="34">
        <v>20</v>
      </c>
    </row>
    <row r="34786" spans="1:29" x14ac:dyDescent="0.2">
      <c r="A34786" s="34" t="s">
        <v>95279</v>
      </c>
      <c r="B34786" s="34">
        <v>383</v>
      </c>
      <c r="C34786" s="34">
        <v>294</v>
      </c>
      <c r="D34786" s="34">
        <v>337</v>
      </c>
      <c r="E34786" s="34">
        <v>267</v>
      </c>
      <c r="F34786" s="34">
        <v>374</v>
      </c>
      <c r="G34786" s="34">
        <v>225</v>
      </c>
      <c r="H34786" s="34">
        <v>352</v>
      </c>
      <c r="I34786" s="34">
        <v>236</v>
      </c>
      <c r="J34786" s="34">
        <v>399</v>
      </c>
      <c r="K34786" s="34">
        <v>263</v>
      </c>
      <c r="L34786" s="34">
        <v>497</v>
      </c>
      <c r="M34786" s="34">
        <v>279</v>
      </c>
      <c r="N34786" s="34">
        <v>325</v>
      </c>
      <c r="O34786" s="34">
        <v>258</v>
      </c>
      <c r="P34786" s="34">
        <v>361</v>
      </c>
      <c r="Q34786" s="34">
        <v>406</v>
      </c>
      <c r="R34786" s="34">
        <v>542</v>
      </c>
      <c r="S34786" s="34">
        <v>311</v>
      </c>
      <c r="T34786" s="34">
        <v>559</v>
      </c>
      <c r="U34786" s="34">
        <v>328</v>
      </c>
      <c r="V34786" s="34">
        <v>615</v>
      </c>
      <c r="W34786" s="34">
        <v>473</v>
      </c>
      <c r="X34786" s="34">
        <v>490</v>
      </c>
      <c r="Y34786" s="34">
        <v>414</v>
      </c>
      <c r="Z34786" s="34">
        <v>411</v>
      </c>
      <c r="AA34786" s="34">
        <v>357</v>
      </c>
      <c r="AB34786" s="34">
        <v>579</v>
      </c>
      <c r="AC34786" s="34">
        <v>438</v>
      </c>
    </row>
    <row r="34787" spans="1:29" x14ac:dyDescent="0.2">
      <c r="A34787" s="34" t="s">
        <v>95280</v>
      </c>
      <c r="B34787" s="34">
        <v>36</v>
      </c>
      <c r="C34787" s="34">
        <v>27</v>
      </c>
      <c r="D34787" s="34">
        <v>28</v>
      </c>
      <c r="E34787" s="34">
        <v>22</v>
      </c>
      <c r="F34787" s="34">
        <v>24</v>
      </c>
      <c r="G34787" s="34">
        <v>42</v>
      </c>
      <c r="H34787" s="34">
        <v>27</v>
      </c>
      <c r="I34787" s="34">
        <v>26</v>
      </c>
      <c r="J34787" s="34">
        <v>23</v>
      </c>
      <c r="K34787" s="34">
        <v>39</v>
      </c>
      <c r="L34787" s="34">
        <v>28</v>
      </c>
      <c r="M34787" s="34">
        <v>13</v>
      </c>
      <c r="N34787" s="34">
        <v>25</v>
      </c>
      <c r="O34787" s="34">
        <v>11</v>
      </c>
      <c r="P34787" s="34">
        <v>30</v>
      </c>
      <c r="Q34787" s="34">
        <v>39</v>
      </c>
      <c r="R34787" s="34">
        <v>21</v>
      </c>
      <c r="S34787" s="34">
        <v>27</v>
      </c>
      <c r="T34787" s="34">
        <v>34</v>
      </c>
      <c r="U34787" s="34">
        <v>21</v>
      </c>
      <c r="V34787" s="34">
        <v>32</v>
      </c>
      <c r="W34787" s="34">
        <v>19</v>
      </c>
      <c r="X34787" s="34">
        <v>60</v>
      </c>
      <c r="Y34787" s="34">
        <v>26</v>
      </c>
      <c r="Z34787" s="34">
        <v>27</v>
      </c>
      <c r="AA34787" s="34">
        <v>14</v>
      </c>
      <c r="AB34787" s="34">
        <v>44</v>
      </c>
      <c r="AC34787" s="34">
        <v>30</v>
      </c>
    </row>
    <row r="34788" spans="1:29" x14ac:dyDescent="0.2">
      <c r="A34788" s="34" t="s">
        <v>95281</v>
      </c>
      <c r="B34788" s="34">
        <v>56</v>
      </c>
      <c r="C34788" s="34">
        <v>99</v>
      </c>
      <c r="D34788" s="34">
        <v>128</v>
      </c>
      <c r="E34788" s="34">
        <v>94</v>
      </c>
      <c r="F34788" s="34">
        <v>77</v>
      </c>
      <c r="G34788" s="34">
        <v>113</v>
      </c>
      <c r="H34788" s="34">
        <v>91</v>
      </c>
      <c r="I34788" s="34">
        <v>75</v>
      </c>
      <c r="J34788" s="34">
        <v>72</v>
      </c>
      <c r="K34788" s="34">
        <v>100</v>
      </c>
      <c r="L34788" s="34">
        <v>47</v>
      </c>
      <c r="M34788" s="34">
        <v>77</v>
      </c>
      <c r="N34788" s="34">
        <v>75</v>
      </c>
      <c r="O34788" s="34">
        <v>82</v>
      </c>
      <c r="P34788" s="34">
        <v>81</v>
      </c>
      <c r="Q34788" s="34">
        <v>98</v>
      </c>
      <c r="R34788" s="34">
        <v>91</v>
      </c>
      <c r="S34788" s="34">
        <v>106</v>
      </c>
      <c r="T34788" s="34">
        <v>77</v>
      </c>
      <c r="U34788" s="34">
        <v>69</v>
      </c>
      <c r="V34788" s="34">
        <v>77</v>
      </c>
      <c r="W34788" s="34">
        <v>96</v>
      </c>
      <c r="X34788" s="34">
        <v>99</v>
      </c>
      <c r="Y34788" s="34">
        <v>73</v>
      </c>
      <c r="Z34788" s="34">
        <v>73</v>
      </c>
      <c r="AA34788" s="34">
        <v>107</v>
      </c>
      <c r="AB34788" s="34">
        <v>87</v>
      </c>
      <c r="AC34788" s="34">
        <v>147</v>
      </c>
    </row>
    <row r="34789" spans="1:29" x14ac:dyDescent="0.2">
      <c r="A34789" s="34" t="s">
        <v>95282</v>
      </c>
      <c r="B34789" s="34">
        <v>55</v>
      </c>
      <c r="C34789" s="34">
        <v>30</v>
      </c>
      <c r="D34789" s="34">
        <v>61</v>
      </c>
      <c r="E34789" s="34">
        <v>44</v>
      </c>
      <c r="F34789" s="34">
        <v>62</v>
      </c>
      <c r="G34789" s="34">
        <v>35</v>
      </c>
      <c r="H34789" s="34">
        <v>55</v>
      </c>
      <c r="I34789" s="34">
        <v>21</v>
      </c>
      <c r="J34789" s="34">
        <v>53</v>
      </c>
      <c r="K34789" s="34">
        <v>40</v>
      </c>
      <c r="L34789" s="34">
        <v>37</v>
      </c>
      <c r="M34789" s="34">
        <v>22</v>
      </c>
      <c r="N34789" s="34">
        <v>58</v>
      </c>
      <c r="O34789" s="34">
        <v>34</v>
      </c>
      <c r="P34789" s="34">
        <v>51</v>
      </c>
      <c r="Q34789" s="34">
        <v>39</v>
      </c>
      <c r="R34789" s="34">
        <v>91</v>
      </c>
      <c r="S34789" s="34">
        <v>44</v>
      </c>
      <c r="T34789" s="34">
        <v>74</v>
      </c>
      <c r="U34789" s="34">
        <v>40</v>
      </c>
      <c r="V34789" s="34">
        <v>53</v>
      </c>
      <c r="W34789" s="34">
        <v>48</v>
      </c>
      <c r="X34789" s="34">
        <v>54</v>
      </c>
      <c r="Y34789" s="34">
        <v>49</v>
      </c>
      <c r="Z34789" s="34">
        <v>67</v>
      </c>
      <c r="AA34789" s="34">
        <v>40</v>
      </c>
      <c r="AB34789" s="34">
        <v>92</v>
      </c>
      <c r="AC34789" s="34">
        <v>78</v>
      </c>
    </row>
    <row r="34790" spans="1:29" x14ac:dyDescent="0.2">
      <c r="A34790" s="34" t="s">
        <v>95283</v>
      </c>
      <c r="B34790" s="34">
        <v>25</v>
      </c>
      <c r="C34790" s="34">
        <v>24</v>
      </c>
      <c r="D34790" s="34">
        <v>40</v>
      </c>
      <c r="E34790" s="34">
        <v>27</v>
      </c>
      <c r="F34790" s="34">
        <v>24</v>
      </c>
      <c r="G34790" s="34">
        <v>43</v>
      </c>
      <c r="H34790" s="34">
        <v>36</v>
      </c>
      <c r="I34790" s="34">
        <v>31</v>
      </c>
      <c r="J34790" s="34">
        <v>21</v>
      </c>
      <c r="K34790" s="34">
        <v>27</v>
      </c>
      <c r="L34790" s="34">
        <v>12</v>
      </c>
      <c r="M34790" s="34">
        <v>17</v>
      </c>
      <c r="N34790" s="34">
        <v>12</v>
      </c>
      <c r="O34790" s="34">
        <v>23</v>
      </c>
      <c r="P34790" s="34">
        <v>28</v>
      </c>
      <c r="Q34790" s="34">
        <v>23</v>
      </c>
      <c r="R34790" s="34">
        <v>22</v>
      </c>
      <c r="S34790" s="34">
        <v>27</v>
      </c>
      <c r="T34790" s="34">
        <v>14</v>
      </c>
      <c r="U34790" s="34">
        <v>10</v>
      </c>
      <c r="V34790" s="34">
        <v>24</v>
      </c>
      <c r="W34790" s="34">
        <v>28</v>
      </c>
      <c r="X34790" s="34">
        <v>44</v>
      </c>
      <c r="Y34790" s="34">
        <v>15</v>
      </c>
      <c r="Z34790" s="34">
        <v>23</v>
      </c>
      <c r="AA34790" s="34">
        <v>26</v>
      </c>
      <c r="AB34790" s="34">
        <v>32</v>
      </c>
      <c r="AC34790" s="34">
        <v>25</v>
      </c>
    </row>
    <row r="34791" spans="1:29" x14ac:dyDescent="0.2">
      <c r="A34791" s="34" t="s">
        <v>95284</v>
      </c>
      <c r="B34791" s="34">
        <v>15</v>
      </c>
      <c r="C34791" s="34">
        <v>39</v>
      </c>
      <c r="D34791" s="34">
        <v>50</v>
      </c>
      <c r="E34791" s="34">
        <v>45</v>
      </c>
      <c r="F34791" s="34">
        <v>43</v>
      </c>
      <c r="G34791" s="34">
        <v>59</v>
      </c>
      <c r="H34791" s="34">
        <v>50</v>
      </c>
      <c r="I34791" s="34">
        <v>28</v>
      </c>
      <c r="J34791" s="34">
        <v>25</v>
      </c>
      <c r="K34791" s="34">
        <v>37</v>
      </c>
      <c r="L34791" s="34">
        <v>14</v>
      </c>
      <c r="M34791" s="34">
        <v>20</v>
      </c>
      <c r="N34791" s="34">
        <v>29</v>
      </c>
      <c r="O34791" s="34">
        <v>36</v>
      </c>
      <c r="P34791" s="34">
        <v>44</v>
      </c>
      <c r="Q34791" s="34">
        <v>68</v>
      </c>
      <c r="R34791" s="34">
        <v>39</v>
      </c>
      <c r="S34791" s="34">
        <v>48</v>
      </c>
      <c r="T34791" s="34">
        <v>45</v>
      </c>
      <c r="U34791" s="34">
        <v>50</v>
      </c>
      <c r="V34791" s="34">
        <v>43</v>
      </c>
      <c r="W34791" s="34">
        <v>26</v>
      </c>
      <c r="X34791" s="34">
        <v>63</v>
      </c>
      <c r="Y34791" s="34">
        <v>36</v>
      </c>
      <c r="Z34791" s="34">
        <v>51</v>
      </c>
      <c r="AA34791" s="34">
        <v>52</v>
      </c>
      <c r="AB34791" s="34">
        <v>54</v>
      </c>
      <c r="AC34791" s="34">
        <v>66</v>
      </c>
    </row>
    <row r="34792" spans="1:29" x14ac:dyDescent="0.2">
      <c r="A34792" s="34" t="s">
        <v>95285</v>
      </c>
      <c r="B34792" s="34">
        <v>24</v>
      </c>
      <c r="C34792" s="34">
        <v>16</v>
      </c>
      <c r="D34792" s="34">
        <v>32</v>
      </c>
      <c r="E34792" s="34">
        <v>41</v>
      </c>
      <c r="F34792" s="34">
        <v>36</v>
      </c>
      <c r="G34792" s="34">
        <v>19</v>
      </c>
      <c r="H34792" s="34">
        <v>25</v>
      </c>
      <c r="I34792" s="34">
        <v>23</v>
      </c>
      <c r="J34792" s="34">
        <v>57</v>
      </c>
      <c r="K34792" s="34">
        <v>16</v>
      </c>
      <c r="L34792" s="34">
        <v>20</v>
      </c>
      <c r="M34792" s="34">
        <v>23</v>
      </c>
      <c r="N34792" s="34">
        <v>27</v>
      </c>
      <c r="O34792" s="34">
        <v>22</v>
      </c>
      <c r="P34792" s="34">
        <v>30</v>
      </c>
      <c r="Q34792" s="34">
        <v>20</v>
      </c>
      <c r="R34792" s="34">
        <v>32</v>
      </c>
      <c r="S34792" s="34">
        <v>23</v>
      </c>
      <c r="T34792" s="34">
        <v>33</v>
      </c>
      <c r="U34792" s="34">
        <v>19</v>
      </c>
      <c r="V34792" s="34">
        <v>22</v>
      </c>
      <c r="W34792" s="34">
        <v>10</v>
      </c>
      <c r="X34792" s="34">
        <v>35</v>
      </c>
      <c r="Y34792" s="34">
        <v>28</v>
      </c>
      <c r="Z34792" s="34">
        <v>22</v>
      </c>
      <c r="AA34792" s="34">
        <v>31</v>
      </c>
      <c r="AB34792" s="34">
        <v>38</v>
      </c>
      <c r="AC34792" s="34">
        <v>28</v>
      </c>
    </row>
    <row r="34793" spans="1:29" x14ac:dyDescent="0.2">
      <c r="A34793" s="34" t="s">
        <v>95286</v>
      </c>
      <c r="B34793" s="34">
        <v>24</v>
      </c>
      <c r="C34793" s="34">
        <v>23</v>
      </c>
      <c r="D34793" s="34">
        <v>21</v>
      </c>
      <c r="E34793" s="34">
        <v>17</v>
      </c>
      <c r="F34793" s="34">
        <v>15</v>
      </c>
      <c r="G34793" s="34">
        <v>20</v>
      </c>
      <c r="H34793" s="34">
        <v>23</v>
      </c>
      <c r="I34793" s="34">
        <v>18</v>
      </c>
      <c r="J34793" s="34">
        <v>21</v>
      </c>
      <c r="K34793" s="34">
        <v>23</v>
      </c>
      <c r="L34793" s="34">
        <v>13</v>
      </c>
      <c r="M34793" s="34">
        <v>16</v>
      </c>
      <c r="N34793" s="34">
        <v>16</v>
      </c>
      <c r="O34793" s="34">
        <v>11</v>
      </c>
      <c r="P34793" s="34">
        <v>20</v>
      </c>
      <c r="Q34793" s="34">
        <v>24</v>
      </c>
      <c r="R34793" s="34">
        <v>23</v>
      </c>
      <c r="S34793" s="34">
        <v>35</v>
      </c>
      <c r="T34793" s="34">
        <v>17</v>
      </c>
      <c r="U34793" s="34">
        <v>14</v>
      </c>
      <c r="V34793" s="34">
        <v>44</v>
      </c>
      <c r="W34793" s="34">
        <v>23</v>
      </c>
      <c r="X34793" s="34">
        <v>25</v>
      </c>
      <c r="Y34793" s="34">
        <v>11</v>
      </c>
      <c r="Z34793" s="34">
        <v>26</v>
      </c>
      <c r="AA34793" s="34">
        <v>18</v>
      </c>
      <c r="AB34793" s="34">
        <v>14</v>
      </c>
      <c r="AC34793" s="34">
        <v>36</v>
      </c>
    </row>
    <row r="34794" spans="1:29" x14ac:dyDescent="0.2">
      <c r="A34794" s="34" t="s">
        <v>95287</v>
      </c>
      <c r="B34794" s="34">
        <v>40</v>
      </c>
      <c r="C34794" s="34">
        <v>46</v>
      </c>
      <c r="D34794" s="34">
        <v>73</v>
      </c>
      <c r="E34794" s="34">
        <v>35</v>
      </c>
      <c r="F34794" s="34">
        <v>51</v>
      </c>
      <c r="G34794" s="34">
        <v>30</v>
      </c>
      <c r="H34794" s="34">
        <v>39</v>
      </c>
      <c r="I34794" s="34">
        <v>24</v>
      </c>
      <c r="J34794" s="34">
        <v>33</v>
      </c>
      <c r="K34794" s="34">
        <v>31</v>
      </c>
      <c r="L34794" s="34">
        <v>24</v>
      </c>
      <c r="M34794" s="34">
        <v>33</v>
      </c>
      <c r="N34794" s="34">
        <v>44</v>
      </c>
      <c r="O34794" s="34">
        <v>27</v>
      </c>
      <c r="P34794" s="34">
        <v>36</v>
      </c>
      <c r="Q34794" s="34">
        <v>34</v>
      </c>
      <c r="R34794" s="34">
        <v>40</v>
      </c>
      <c r="S34794" s="34">
        <v>43</v>
      </c>
      <c r="T34794" s="34">
        <v>35</v>
      </c>
      <c r="U34794" s="34">
        <v>30</v>
      </c>
      <c r="V34794" s="34">
        <v>39</v>
      </c>
      <c r="W34794" s="34">
        <v>26</v>
      </c>
      <c r="X34794" s="34">
        <v>71</v>
      </c>
      <c r="Y34794" s="34">
        <v>29</v>
      </c>
      <c r="Z34794" s="34">
        <v>40</v>
      </c>
      <c r="AA34794" s="34">
        <v>39</v>
      </c>
      <c r="AB34794" s="34">
        <v>31</v>
      </c>
      <c r="AC34794" s="34">
        <v>53</v>
      </c>
    </row>
    <row r="34795" spans="1:29" x14ac:dyDescent="0.2">
      <c r="A34795" s="34" t="s">
        <v>95288</v>
      </c>
      <c r="B34795" s="34">
        <v>9</v>
      </c>
      <c r="C34795" s="34">
        <v>38</v>
      </c>
      <c r="D34795" s="34">
        <v>8</v>
      </c>
      <c r="E34795" s="34">
        <v>43</v>
      </c>
      <c r="F34795" s="34">
        <v>12</v>
      </c>
      <c r="G34795" s="34">
        <v>23</v>
      </c>
      <c r="H34795" s="34">
        <v>9</v>
      </c>
      <c r="I34795" s="34">
        <v>32</v>
      </c>
      <c r="J34795" s="34">
        <v>8</v>
      </c>
      <c r="K34795" s="34">
        <v>46</v>
      </c>
      <c r="L34795" s="34">
        <v>8</v>
      </c>
      <c r="M34795" s="34">
        <v>20</v>
      </c>
      <c r="N34795" s="34">
        <v>9</v>
      </c>
      <c r="O34795" s="34">
        <v>30</v>
      </c>
      <c r="P34795" s="34">
        <v>11</v>
      </c>
      <c r="Q34795" s="34">
        <v>47</v>
      </c>
      <c r="R34795" s="34">
        <v>13</v>
      </c>
      <c r="S34795" s="34">
        <v>35</v>
      </c>
      <c r="T34795" s="34">
        <v>9</v>
      </c>
      <c r="U34795" s="34">
        <v>22</v>
      </c>
      <c r="V34795" s="34">
        <v>13</v>
      </c>
      <c r="W34795" s="34">
        <v>36</v>
      </c>
      <c r="X34795" s="34">
        <v>15</v>
      </c>
      <c r="Y34795" s="34">
        <v>27</v>
      </c>
      <c r="Z34795" s="34">
        <v>1</v>
      </c>
      <c r="AA34795" s="34">
        <v>32</v>
      </c>
      <c r="AB34795" s="34">
        <v>7</v>
      </c>
      <c r="AC34795" s="34">
        <v>71</v>
      </c>
    </row>
    <row r="34796" spans="1:29" x14ac:dyDescent="0.2">
      <c r="A34796" s="34" t="s">
        <v>95289</v>
      </c>
      <c r="B34796" s="34">
        <v>28</v>
      </c>
      <c r="C34796" s="34">
        <v>17</v>
      </c>
      <c r="D34796" s="34">
        <v>31</v>
      </c>
      <c r="E34796" s="34">
        <v>35</v>
      </c>
      <c r="F34796" s="34">
        <v>30</v>
      </c>
      <c r="G34796" s="34">
        <v>39</v>
      </c>
      <c r="H34796" s="34">
        <v>22</v>
      </c>
      <c r="I34796" s="34">
        <v>24</v>
      </c>
      <c r="J34796" s="34">
        <v>27</v>
      </c>
      <c r="K34796" s="34">
        <v>29</v>
      </c>
      <c r="L34796" s="34">
        <v>8</v>
      </c>
      <c r="M34796" s="34">
        <v>26</v>
      </c>
      <c r="N34796" s="34">
        <v>22</v>
      </c>
      <c r="O34796" s="34">
        <v>26</v>
      </c>
      <c r="P34796" s="34">
        <v>23</v>
      </c>
      <c r="Q34796" s="34">
        <v>28</v>
      </c>
      <c r="R34796" s="34">
        <v>30</v>
      </c>
      <c r="S34796" s="34">
        <v>63</v>
      </c>
      <c r="T34796" s="34">
        <v>19</v>
      </c>
      <c r="U34796" s="34">
        <v>33</v>
      </c>
      <c r="V34796" s="34">
        <v>25</v>
      </c>
      <c r="W34796" s="34">
        <v>22</v>
      </c>
      <c r="X34796" s="34">
        <v>45</v>
      </c>
      <c r="Y34796" s="34">
        <v>23</v>
      </c>
      <c r="Z34796" s="34">
        <v>41</v>
      </c>
      <c r="AA34796" s="34">
        <v>32</v>
      </c>
      <c r="AB34796" s="34">
        <v>23</v>
      </c>
      <c r="AC34796" s="34">
        <v>29</v>
      </c>
    </row>
    <row r="34797" spans="1:29" x14ac:dyDescent="0.2">
      <c r="A34797" s="34" t="s">
        <v>95290</v>
      </c>
      <c r="B34797" s="34">
        <v>32</v>
      </c>
      <c r="C34797" s="34">
        <v>38</v>
      </c>
      <c r="D34797" s="34">
        <v>28</v>
      </c>
      <c r="E34797" s="34">
        <v>30</v>
      </c>
      <c r="F34797" s="34">
        <v>30</v>
      </c>
      <c r="G34797" s="34">
        <v>47</v>
      </c>
      <c r="H34797" s="34">
        <v>29</v>
      </c>
      <c r="I34797" s="34">
        <v>29</v>
      </c>
      <c r="J34797" s="34">
        <v>24</v>
      </c>
      <c r="K34797" s="34">
        <v>42</v>
      </c>
      <c r="L34797" s="34">
        <v>22</v>
      </c>
      <c r="M34797" s="34">
        <v>15</v>
      </c>
      <c r="N34797" s="34">
        <v>21</v>
      </c>
      <c r="O34797" s="34">
        <v>22</v>
      </c>
      <c r="P34797" s="34">
        <v>28</v>
      </c>
      <c r="Q34797" s="34">
        <v>46</v>
      </c>
      <c r="R34797" s="34">
        <v>34</v>
      </c>
      <c r="S34797" s="34">
        <v>36</v>
      </c>
      <c r="T34797" s="34">
        <v>45</v>
      </c>
      <c r="U34797" s="34">
        <v>38</v>
      </c>
      <c r="V34797" s="34">
        <v>31</v>
      </c>
      <c r="W34797" s="34">
        <v>40</v>
      </c>
      <c r="X34797" s="34">
        <v>39</v>
      </c>
      <c r="Y34797" s="34">
        <v>30</v>
      </c>
      <c r="Z34797" s="34">
        <v>47</v>
      </c>
      <c r="AA34797" s="34">
        <v>40</v>
      </c>
      <c r="AB34797" s="34">
        <v>54</v>
      </c>
      <c r="AC34797" s="34">
        <v>67</v>
      </c>
    </row>
    <row r="34798" spans="1:29" x14ac:dyDescent="0.2">
      <c r="A34798" s="34" t="s">
        <v>95291</v>
      </c>
      <c r="B34798" s="34">
        <v>26</v>
      </c>
      <c r="C34798" s="34">
        <v>41</v>
      </c>
      <c r="D34798" s="34">
        <v>30</v>
      </c>
      <c r="E34798" s="34">
        <v>12</v>
      </c>
      <c r="F34798" s="34">
        <v>37</v>
      </c>
      <c r="G34798" s="34">
        <v>22</v>
      </c>
      <c r="H34798" s="34">
        <v>52</v>
      </c>
      <c r="I34798" s="34">
        <v>26</v>
      </c>
      <c r="J34798" s="34">
        <v>18</v>
      </c>
      <c r="K34798" s="34">
        <v>36</v>
      </c>
      <c r="L34798" s="34">
        <v>16</v>
      </c>
      <c r="M34798" s="34">
        <v>13</v>
      </c>
      <c r="N34798" s="34">
        <v>24</v>
      </c>
      <c r="O34798" s="34">
        <v>30</v>
      </c>
      <c r="P34798" s="34">
        <v>35</v>
      </c>
      <c r="Q34798" s="34">
        <v>40</v>
      </c>
      <c r="R34798" s="34">
        <v>38</v>
      </c>
      <c r="S34798" s="34">
        <v>24</v>
      </c>
      <c r="T34798" s="34">
        <v>31</v>
      </c>
      <c r="U34798" s="34">
        <v>32</v>
      </c>
      <c r="V34798" s="34">
        <v>39</v>
      </c>
      <c r="W34798" s="34">
        <v>37</v>
      </c>
      <c r="X34798" s="34">
        <v>37</v>
      </c>
      <c r="Y34798" s="34">
        <v>31</v>
      </c>
      <c r="Z34798" s="34">
        <v>52</v>
      </c>
      <c r="AA34798" s="34">
        <v>57</v>
      </c>
      <c r="AB34798" s="34">
        <v>45</v>
      </c>
      <c r="AC34798" s="34">
        <v>57</v>
      </c>
    </row>
    <row r="34799" spans="1:29" x14ac:dyDescent="0.2">
      <c r="A34799" s="34" t="s">
        <v>95292</v>
      </c>
      <c r="B34799" s="34">
        <v>39</v>
      </c>
      <c r="C34799" s="34">
        <v>50</v>
      </c>
      <c r="D34799" s="34">
        <v>90</v>
      </c>
      <c r="E34799" s="34">
        <v>47</v>
      </c>
      <c r="F34799" s="34">
        <v>50</v>
      </c>
      <c r="G34799" s="34">
        <v>60</v>
      </c>
      <c r="H34799" s="34">
        <v>67</v>
      </c>
      <c r="I34799" s="34">
        <v>81</v>
      </c>
      <c r="J34799" s="34">
        <v>46</v>
      </c>
      <c r="K34799" s="34">
        <v>70</v>
      </c>
      <c r="L34799" s="34">
        <v>49</v>
      </c>
      <c r="M34799" s="34">
        <v>50</v>
      </c>
      <c r="N34799" s="34">
        <v>49</v>
      </c>
      <c r="O34799" s="34">
        <v>37</v>
      </c>
      <c r="P34799" s="34">
        <v>62</v>
      </c>
      <c r="Q34799" s="34">
        <v>68</v>
      </c>
      <c r="R34799" s="34">
        <v>73</v>
      </c>
      <c r="S34799" s="34">
        <v>79</v>
      </c>
      <c r="T34799" s="34">
        <v>75</v>
      </c>
      <c r="U34799" s="34">
        <v>51</v>
      </c>
      <c r="V34799" s="34">
        <v>96</v>
      </c>
      <c r="W34799" s="34">
        <v>75</v>
      </c>
      <c r="X34799" s="34">
        <v>76</v>
      </c>
      <c r="Y34799" s="34">
        <v>69</v>
      </c>
      <c r="Z34799" s="34">
        <v>67</v>
      </c>
      <c r="AA34799" s="34">
        <v>88</v>
      </c>
      <c r="AB34799" s="34">
        <v>48</v>
      </c>
      <c r="AC34799" s="34">
        <v>78</v>
      </c>
    </row>
    <row r="34800" spans="1:29" x14ac:dyDescent="0.2">
      <c r="A34800" s="34" t="s">
        <v>95293</v>
      </c>
      <c r="B34800" s="34">
        <v>57</v>
      </c>
      <c r="C34800" s="34">
        <v>54</v>
      </c>
      <c r="D34800" s="34">
        <v>60</v>
      </c>
      <c r="E34800" s="34">
        <v>79</v>
      </c>
      <c r="F34800" s="34">
        <v>73</v>
      </c>
      <c r="G34800" s="34">
        <v>50</v>
      </c>
      <c r="H34800" s="34">
        <v>59</v>
      </c>
      <c r="I34800" s="34">
        <v>52</v>
      </c>
      <c r="J34800" s="34">
        <v>46</v>
      </c>
      <c r="K34800" s="34">
        <v>57</v>
      </c>
      <c r="L34800" s="34">
        <v>55</v>
      </c>
      <c r="M34800" s="34">
        <v>73</v>
      </c>
      <c r="N34800" s="34">
        <v>31</v>
      </c>
      <c r="O34800" s="34">
        <v>63</v>
      </c>
      <c r="P34800" s="34">
        <v>78</v>
      </c>
      <c r="Q34800" s="34">
        <v>92</v>
      </c>
      <c r="R34800" s="34">
        <v>70</v>
      </c>
      <c r="S34800" s="34">
        <v>81</v>
      </c>
      <c r="T34800" s="34">
        <v>62</v>
      </c>
      <c r="U34800" s="34">
        <v>65</v>
      </c>
      <c r="V34800" s="34">
        <v>85</v>
      </c>
      <c r="W34800" s="34">
        <v>90</v>
      </c>
      <c r="X34800" s="34">
        <v>61</v>
      </c>
      <c r="Y34800" s="34">
        <v>65</v>
      </c>
      <c r="Z34800" s="34">
        <v>90</v>
      </c>
      <c r="AA34800" s="34">
        <v>109</v>
      </c>
      <c r="AB34800" s="34">
        <v>63</v>
      </c>
      <c r="AC34800" s="34">
        <v>135</v>
      </c>
    </row>
    <row r="34801" spans="1:29" x14ac:dyDescent="0.2">
      <c r="A34801" s="34" t="s">
        <v>95294</v>
      </c>
      <c r="B34801" s="34">
        <v>19</v>
      </c>
      <c r="C34801" s="34">
        <v>7</v>
      </c>
      <c r="D34801" s="34">
        <v>12</v>
      </c>
      <c r="E34801" s="34">
        <v>14</v>
      </c>
      <c r="F34801" s="34">
        <v>22</v>
      </c>
      <c r="G34801" s="34">
        <v>7</v>
      </c>
      <c r="H34801" s="34">
        <v>10</v>
      </c>
      <c r="I34801" s="34">
        <v>8</v>
      </c>
      <c r="J34801" s="34">
        <v>10</v>
      </c>
      <c r="K34801" s="34">
        <v>8</v>
      </c>
      <c r="L34801" s="34">
        <v>5</v>
      </c>
      <c r="M34801" s="34">
        <v>9</v>
      </c>
      <c r="N34801" s="34">
        <v>12</v>
      </c>
      <c r="O34801" s="34">
        <v>16</v>
      </c>
      <c r="P34801" s="34">
        <v>12</v>
      </c>
      <c r="Q34801" s="34">
        <v>16</v>
      </c>
      <c r="R34801" s="34">
        <v>15</v>
      </c>
      <c r="S34801" s="34">
        <v>26</v>
      </c>
      <c r="T34801" s="34">
        <v>14</v>
      </c>
      <c r="U34801" s="34">
        <v>10</v>
      </c>
      <c r="V34801" s="34">
        <v>25</v>
      </c>
      <c r="W34801" s="34">
        <v>11</v>
      </c>
      <c r="X34801" s="34">
        <v>24</v>
      </c>
      <c r="Y34801" s="34">
        <v>16</v>
      </c>
      <c r="Z34801" s="34">
        <v>22</v>
      </c>
      <c r="AA34801" s="34">
        <v>29</v>
      </c>
      <c r="AB34801" s="34">
        <v>14</v>
      </c>
      <c r="AC34801" s="34">
        <v>19</v>
      </c>
    </row>
    <row r="34802" spans="1:29" x14ac:dyDescent="0.2">
      <c r="A34802" s="34" t="s">
        <v>95295</v>
      </c>
      <c r="B34802" s="34">
        <v>36</v>
      </c>
      <c r="C34802" s="34">
        <v>46</v>
      </c>
      <c r="D34802" s="34">
        <v>49</v>
      </c>
      <c r="E34802" s="34">
        <v>39</v>
      </c>
      <c r="F34802" s="34">
        <v>43</v>
      </c>
      <c r="G34802" s="34">
        <v>43</v>
      </c>
      <c r="H34802" s="34">
        <v>30</v>
      </c>
      <c r="I34802" s="34">
        <v>55</v>
      </c>
      <c r="J34802" s="34">
        <v>51</v>
      </c>
      <c r="K34802" s="34">
        <v>40</v>
      </c>
      <c r="L34802" s="34">
        <v>37</v>
      </c>
      <c r="M34802" s="34">
        <v>38</v>
      </c>
      <c r="N34802" s="34">
        <v>31</v>
      </c>
      <c r="O34802" s="34">
        <v>42</v>
      </c>
      <c r="P34802" s="34">
        <v>49</v>
      </c>
      <c r="Q34802" s="34">
        <v>45</v>
      </c>
      <c r="R34802" s="34">
        <v>45</v>
      </c>
      <c r="S34802" s="34">
        <v>50</v>
      </c>
      <c r="T34802" s="34">
        <v>43</v>
      </c>
      <c r="U34802" s="34">
        <v>53</v>
      </c>
      <c r="V34802" s="34">
        <v>47</v>
      </c>
      <c r="W34802" s="34">
        <v>41</v>
      </c>
      <c r="X34802" s="34">
        <v>56</v>
      </c>
      <c r="Y34802" s="34">
        <v>42</v>
      </c>
      <c r="Z34802" s="34">
        <v>63</v>
      </c>
      <c r="AA34802" s="34">
        <v>69</v>
      </c>
      <c r="AB34802" s="34">
        <v>44</v>
      </c>
      <c r="AC34802" s="34">
        <v>107</v>
      </c>
    </row>
    <row r="34803" spans="1:29" x14ac:dyDescent="0.2">
      <c r="A34803" s="34" t="s">
        <v>95296</v>
      </c>
      <c r="B34803" s="34">
        <v>34</v>
      </c>
      <c r="C34803" s="34">
        <v>34</v>
      </c>
      <c r="D34803" s="34">
        <v>96</v>
      </c>
      <c r="E34803" s="34">
        <v>61</v>
      </c>
      <c r="F34803" s="34">
        <v>83</v>
      </c>
      <c r="G34803" s="34">
        <v>51</v>
      </c>
      <c r="H34803" s="34">
        <v>67</v>
      </c>
      <c r="I34803" s="34">
        <v>36</v>
      </c>
      <c r="J34803" s="34">
        <v>52</v>
      </c>
      <c r="K34803" s="34">
        <v>74</v>
      </c>
      <c r="L34803" s="34">
        <v>41</v>
      </c>
      <c r="M34803" s="34">
        <v>51</v>
      </c>
      <c r="N34803" s="34">
        <v>54</v>
      </c>
      <c r="O34803" s="34">
        <v>33</v>
      </c>
      <c r="P34803" s="34">
        <v>57</v>
      </c>
      <c r="Q34803" s="34">
        <v>70</v>
      </c>
      <c r="R34803" s="34">
        <v>58</v>
      </c>
      <c r="S34803" s="34">
        <v>82</v>
      </c>
      <c r="T34803" s="34">
        <v>72</v>
      </c>
      <c r="U34803" s="34">
        <v>55</v>
      </c>
      <c r="V34803" s="34">
        <v>61</v>
      </c>
      <c r="W34803" s="34">
        <v>38</v>
      </c>
      <c r="X34803" s="34">
        <v>97</v>
      </c>
      <c r="Y34803" s="34">
        <v>54</v>
      </c>
      <c r="Z34803" s="34">
        <v>104</v>
      </c>
      <c r="AA34803" s="34">
        <v>79</v>
      </c>
      <c r="AB34803" s="34">
        <v>54</v>
      </c>
      <c r="AC34803" s="34">
        <v>92</v>
      </c>
    </row>
    <row r="34804" spans="1:29" x14ac:dyDescent="0.2">
      <c r="A34804" s="34" t="s">
        <v>95297</v>
      </c>
      <c r="B34804" s="34">
        <v>81</v>
      </c>
      <c r="C34804" s="34">
        <v>84</v>
      </c>
      <c r="D34804" s="34">
        <v>153</v>
      </c>
      <c r="E34804" s="34">
        <v>85</v>
      </c>
      <c r="F34804" s="34">
        <v>145</v>
      </c>
      <c r="G34804" s="34">
        <v>82</v>
      </c>
      <c r="H34804" s="34">
        <v>173</v>
      </c>
      <c r="I34804" s="34">
        <v>105</v>
      </c>
      <c r="J34804" s="34">
        <v>93</v>
      </c>
      <c r="K34804" s="34">
        <v>100</v>
      </c>
      <c r="L34804" s="34">
        <v>99</v>
      </c>
      <c r="M34804" s="34">
        <v>94</v>
      </c>
      <c r="N34804" s="34">
        <v>133</v>
      </c>
      <c r="O34804" s="34">
        <v>110</v>
      </c>
      <c r="P34804" s="34">
        <v>104</v>
      </c>
      <c r="Q34804" s="34">
        <v>108</v>
      </c>
      <c r="R34804" s="34">
        <v>151</v>
      </c>
      <c r="S34804" s="34">
        <v>105</v>
      </c>
      <c r="T34804" s="34">
        <v>136</v>
      </c>
      <c r="U34804" s="34">
        <v>110</v>
      </c>
      <c r="V34804" s="34">
        <v>151</v>
      </c>
      <c r="W34804" s="34">
        <v>108</v>
      </c>
      <c r="X34804" s="34">
        <v>170</v>
      </c>
      <c r="Y34804" s="34">
        <v>111</v>
      </c>
      <c r="Z34804" s="34">
        <v>153</v>
      </c>
      <c r="AA34804" s="34">
        <v>118</v>
      </c>
      <c r="AB34804" s="34">
        <v>164</v>
      </c>
      <c r="AC34804" s="34">
        <v>166</v>
      </c>
    </row>
    <row r="34805" spans="1:29" x14ac:dyDescent="0.2">
      <c r="A34805" s="34" t="s">
        <v>95298</v>
      </c>
      <c r="B34805" s="34">
        <v>38</v>
      </c>
      <c r="C34805" s="34">
        <v>55</v>
      </c>
      <c r="D34805" s="34">
        <v>90</v>
      </c>
      <c r="E34805" s="34">
        <v>56</v>
      </c>
      <c r="F34805" s="34">
        <v>79</v>
      </c>
      <c r="G34805" s="34">
        <v>42</v>
      </c>
      <c r="H34805" s="34">
        <v>57</v>
      </c>
      <c r="I34805" s="34">
        <v>44</v>
      </c>
      <c r="J34805" s="34">
        <v>65</v>
      </c>
      <c r="K34805" s="34">
        <v>65</v>
      </c>
      <c r="L34805" s="34">
        <v>43</v>
      </c>
      <c r="M34805" s="34">
        <v>53</v>
      </c>
      <c r="N34805" s="34">
        <v>71</v>
      </c>
      <c r="O34805" s="34">
        <v>30</v>
      </c>
      <c r="P34805" s="34">
        <v>85</v>
      </c>
      <c r="Q34805" s="34">
        <v>71</v>
      </c>
      <c r="R34805" s="34">
        <v>75</v>
      </c>
      <c r="S34805" s="34">
        <v>75</v>
      </c>
      <c r="T34805" s="34">
        <v>59</v>
      </c>
      <c r="U34805" s="34">
        <v>34</v>
      </c>
      <c r="V34805" s="34">
        <v>102</v>
      </c>
      <c r="W34805" s="34">
        <v>69</v>
      </c>
      <c r="X34805" s="34">
        <v>99</v>
      </c>
      <c r="Y34805" s="34">
        <v>36</v>
      </c>
      <c r="Z34805" s="34">
        <v>79</v>
      </c>
      <c r="AA34805" s="34">
        <v>49</v>
      </c>
      <c r="AB34805" s="34">
        <v>70</v>
      </c>
      <c r="AC34805" s="34">
        <v>82</v>
      </c>
    </row>
    <row r="34806" spans="1:29" x14ac:dyDescent="0.2">
      <c r="A34806" s="34" t="s">
        <v>95299</v>
      </c>
      <c r="B34806" s="34">
        <v>126</v>
      </c>
      <c r="C34806" s="34">
        <v>136</v>
      </c>
      <c r="D34806" s="34">
        <v>155</v>
      </c>
      <c r="E34806" s="34">
        <v>157</v>
      </c>
      <c r="F34806" s="34">
        <v>162</v>
      </c>
      <c r="G34806" s="34">
        <v>156</v>
      </c>
      <c r="H34806" s="34">
        <v>198</v>
      </c>
      <c r="I34806" s="34">
        <v>186</v>
      </c>
      <c r="J34806" s="34">
        <v>148</v>
      </c>
      <c r="K34806" s="34">
        <v>213</v>
      </c>
      <c r="L34806" s="34">
        <v>139</v>
      </c>
      <c r="M34806" s="34">
        <v>131</v>
      </c>
      <c r="N34806" s="34">
        <v>167</v>
      </c>
      <c r="O34806" s="34">
        <v>160</v>
      </c>
      <c r="P34806" s="34">
        <v>174</v>
      </c>
      <c r="Q34806" s="34">
        <v>163</v>
      </c>
      <c r="R34806" s="34">
        <v>227</v>
      </c>
      <c r="S34806" s="34">
        <v>186</v>
      </c>
      <c r="T34806" s="34">
        <v>196</v>
      </c>
      <c r="U34806" s="34">
        <v>159</v>
      </c>
      <c r="V34806" s="34">
        <v>205</v>
      </c>
      <c r="W34806" s="34">
        <v>225</v>
      </c>
      <c r="X34806" s="34">
        <v>217</v>
      </c>
      <c r="Y34806" s="34">
        <v>151</v>
      </c>
      <c r="Z34806" s="34">
        <v>216</v>
      </c>
      <c r="AA34806" s="34">
        <v>238</v>
      </c>
      <c r="AB34806" s="34">
        <v>212</v>
      </c>
      <c r="AC34806" s="34">
        <v>240</v>
      </c>
    </row>
    <row r="34807" spans="1:29" x14ac:dyDescent="0.2">
      <c r="A34807" s="34" t="s">
        <v>95300</v>
      </c>
      <c r="B34807" s="34">
        <v>45</v>
      </c>
      <c r="C34807" s="34">
        <v>20</v>
      </c>
      <c r="D34807" s="34">
        <v>37</v>
      </c>
      <c r="E34807" s="34">
        <v>15</v>
      </c>
      <c r="F34807" s="34">
        <v>27</v>
      </c>
      <c r="G34807" s="34">
        <v>23</v>
      </c>
      <c r="H34807" s="34">
        <v>30</v>
      </c>
      <c r="I34807" s="34">
        <v>16</v>
      </c>
      <c r="J34807" s="34">
        <v>16</v>
      </c>
      <c r="K34807" s="34">
        <v>17</v>
      </c>
      <c r="L34807" s="34">
        <v>15</v>
      </c>
      <c r="M34807" s="34">
        <v>25</v>
      </c>
      <c r="N34807" s="34">
        <v>22</v>
      </c>
      <c r="O34807" s="34">
        <v>20</v>
      </c>
      <c r="P34807" s="34">
        <v>42</v>
      </c>
      <c r="Q34807" s="34">
        <v>33</v>
      </c>
      <c r="R34807" s="34">
        <v>51</v>
      </c>
      <c r="S34807" s="34">
        <v>30</v>
      </c>
      <c r="T34807" s="34">
        <v>42</v>
      </c>
      <c r="U34807" s="34">
        <v>33</v>
      </c>
      <c r="V34807" s="34">
        <v>49</v>
      </c>
      <c r="W34807" s="34">
        <v>26</v>
      </c>
      <c r="X34807" s="34">
        <v>51</v>
      </c>
      <c r="Y34807" s="34">
        <v>29</v>
      </c>
      <c r="Z34807" s="34">
        <v>39</v>
      </c>
      <c r="AA34807" s="34">
        <v>48</v>
      </c>
      <c r="AB34807" s="34">
        <v>20</v>
      </c>
      <c r="AC34807" s="34">
        <v>69</v>
      </c>
    </row>
    <row r="34808" spans="1:29" x14ac:dyDescent="0.2">
      <c r="A34808" s="34" t="s">
        <v>95301</v>
      </c>
      <c r="B34808" s="34">
        <v>26</v>
      </c>
      <c r="C34808" s="34">
        <v>53</v>
      </c>
      <c r="D34808" s="34">
        <v>33</v>
      </c>
      <c r="E34808" s="34">
        <v>55</v>
      </c>
      <c r="F34808" s="34">
        <v>36</v>
      </c>
      <c r="G34808" s="34">
        <v>42</v>
      </c>
      <c r="H34808" s="34">
        <v>23</v>
      </c>
      <c r="I34808" s="34">
        <v>50</v>
      </c>
      <c r="J34808" s="34">
        <v>34</v>
      </c>
      <c r="K34808" s="34">
        <v>58</v>
      </c>
      <c r="L34808" s="34">
        <v>16</v>
      </c>
      <c r="M34808" s="34">
        <v>37</v>
      </c>
      <c r="N34808" s="34">
        <v>34</v>
      </c>
      <c r="O34808" s="34">
        <v>33</v>
      </c>
      <c r="P34808" s="34">
        <v>46</v>
      </c>
      <c r="Q34808" s="34">
        <v>50</v>
      </c>
      <c r="R34808" s="34">
        <v>43</v>
      </c>
      <c r="S34808" s="34">
        <v>65</v>
      </c>
      <c r="T34808" s="34">
        <v>33</v>
      </c>
      <c r="U34808" s="34">
        <v>62</v>
      </c>
      <c r="V34808" s="34">
        <v>59</v>
      </c>
      <c r="W34808" s="34">
        <v>70</v>
      </c>
      <c r="X34808" s="34">
        <v>32</v>
      </c>
      <c r="Y34808" s="34">
        <v>66</v>
      </c>
      <c r="Z34808" s="34">
        <v>52</v>
      </c>
      <c r="AA34808" s="34">
        <v>80</v>
      </c>
      <c r="AB34808" s="34">
        <v>57</v>
      </c>
      <c r="AC34808" s="34">
        <v>89</v>
      </c>
    </row>
    <row r="34809" spans="1:29" x14ac:dyDescent="0.2">
      <c r="A34809" s="34" t="s">
        <v>95302</v>
      </c>
      <c r="B34809" s="34">
        <v>26</v>
      </c>
      <c r="C34809" s="34">
        <v>58</v>
      </c>
      <c r="D34809" s="34">
        <v>89</v>
      </c>
      <c r="E34809" s="34">
        <v>74</v>
      </c>
      <c r="F34809" s="34">
        <v>96</v>
      </c>
      <c r="G34809" s="34">
        <v>88</v>
      </c>
      <c r="H34809" s="34">
        <v>72</v>
      </c>
      <c r="I34809" s="34">
        <v>90</v>
      </c>
      <c r="J34809" s="34">
        <v>79</v>
      </c>
      <c r="K34809" s="34">
        <v>99</v>
      </c>
      <c r="L34809" s="34">
        <v>51</v>
      </c>
      <c r="M34809" s="34">
        <v>57</v>
      </c>
      <c r="N34809" s="34">
        <v>47</v>
      </c>
      <c r="O34809" s="34">
        <v>88</v>
      </c>
      <c r="P34809" s="34">
        <v>72</v>
      </c>
      <c r="Q34809" s="34">
        <v>96</v>
      </c>
      <c r="R34809" s="34">
        <v>87</v>
      </c>
      <c r="S34809" s="34">
        <v>72</v>
      </c>
      <c r="T34809" s="34">
        <v>103</v>
      </c>
      <c r="U34809" s="34">
        <v>74</v>
      </c>
      <c r="V34809" s="34">
        <v>74</v>
      </c>
      <c r="W34809" s="34">
        <v>109</v>
      </c>
      <c r="X34809" s="34">
        <v>89</v>
      </c>
      <c r="Y34809" s="34">
        <v>77</v>
      </c>
      <c r="Z34809" s="34">
        <v>47</v>
      </c>
      <c r="AA34809" s="34">
        <v>89</v>
      </c>
      <c r="AB34809" s="34">
        <v>72</v>
      </c>
      <c r="AC34809" s="34">
        <v>138</v>
      </c>
    </row>
    <row r="34810" spans="1:29" x14ac:dyDescent="0.2">
      <c r="A34810" s="34" t="s">
        <v>95303</v>
      </c>
      <c r="B34810" s="34">
        <v>51</v>
      </c>
      <c r="C34810" s="34">
        <v>48</v>
      </c>
      <c r="D34810" s="34">
        <v>74</v>
      </c>
      <c r="E34810" s="34">
        <v>46</v>
      </c>
      <c r="F34810" s="34">
        <v>43</v>
      </c>
      <c r="G34810" s="34">
        <v>45</v>
      </c>
      <c r="H34810" s="34">
        <v>29</v>
      </c>
      <c r="I34810" s="34">
        <v>35</v>
      </c>
      <c r="J34810" s="34">
        <v>38</v>
      </c>
      <c r="K34810" s="34">
        <v>60</v>
      </c>
      <c r="L34810" s="34">
        <v>9</v>
      </c>
      <c r="M34810" s="34">
        <v>28</v>
      </c>
      <c r="N34810" s="34">
        <v>28</v>
      </c>
      <c r="O34810" s="34">
        <v>30</v>
      </c>
      <c r="P34810" s="34">
        <v>34</v>
      </c>
      <c r="Q34810" s="34">
        <v>36</v>
      </c>
      <c r="R34810" s="34">
        <v>41</v>
      </c>
      <c r="S34810" s="34">
        <v>44</v>
      </c>
      <c r="T34810" s="34">
        <v>21</v>
      </c>
      <c r="U34810" s="34">
        <v>27</v>
      </c>
      <c r="V34810" s="34">
        <v>48</v>
      </c>
      <c r="W34810" s="34">
        <v>40</v>
      </c>
      <c r="X34810" s="34">
        <v>45</v>
      </c>
      <c r="Y34810" s="34">
        <v>16</v>
      </c>
      <c r="Z34810" s="34">
        <v>45</v>
      </c>
      <c r="AA34810" s="34">
        <v>51</v>
      </c>
      <c r="AB34810" s="34">
        <v>30</v>
      </c>
      <c r="AC34810" s="34">
        <v>56</v>
      </c>
    </row>
    <row r="34811" spans="1:29" x14ac:dyDescent="0.2">
      <c r="A34811" s="34" t="s">
        <v>95304</v>
      </c>
      <c r="B34811" s="34">
        <v>31</v>
      </c>
      <c r="C34811" s="34">
        <v>25</v>
      </c>
      <c r="D34811" s="34">
        <v>14</v>
      </c>
      <c r="E34811" s="34">
        <v>19</v>
      </c>
      <c r="F34811" s="34">
        <v>17</v>
      </c>
      <c r="G34811" s="34">
        <v>9</v>
      </c>
      <c r="H34811" s="34">
        <v>10</v>
      </c>
      <c r="I34811" s="34">
        <v>16</v>
      </c>
      <c r="J34811" s="34">
        <v>4</v>
      </c>
      <c r="K34811" s="34">
        <v>22</v>
      </c>
      <c r="L34811" s="34">
        <v>1</v>
      </c>
      <c r="M34811" s="34">
        <v>19</v>
      </c>
      <c r="N34811" s="34">
        <v>11</v>
      </c>
      <c r="O34811" s="34">
        <v>8</v>
      </c>
      <c r="P34811" s="34">
        <v>18</v>
      </c>
      <c r="Q34811" s="34">
        <v>20</v>
      </c>
      <c r="R34811" s="34">
        <v>13</v>
      </c>
      <c r="S34811" s="34">
        <v>14</v>
      </c>
      <c r="T34811" s="34">
        <v>4</v>
      </c>
      <c r="U34811" s="34">
        <v>15</v>
      </c>
      <c r="V34811" s="34">
        <v>5</v>
      </c>
      <c r="W34811" s="34">
        <v>9</v>
      </c>
      <c r="X34811" s="34">
        <v>43</v>
      </c>
      <c r="Y34811" s="34">
        <v>7</v>
      </c>
      <c r="Z34811" s="34">
        <v>6</v>
      </c>
      <c r="AA34811" s="34">
        <v>25</v>
      </c>
      <c r="AB34811" s="34">
        <v>17</v>
      </c>
      <c r="AC34811" s="34">
        <v>25</v>
      </c>
    </row>
    <row r="34812" spans="1:29" x14ac:dyDescent="0.2">
      <c r="A34812" s="34" t="s">
        <v>95305</v>
      </c>
      <c r="B34812" s="34">
        <v>30</v>
      </c>
      <c r="C34812" s="34">
        <v>55</v>
      </c>
      <c r="D34812" s="34">
        <v>48</v>
      </c>
      <c r="E34812" s="34">
        <v>60</v>
      </c>
      <c r="F34812" s="34">
        <v>43</v>
      </c>
      <c r="G34812" s="34">
        <v>39</v>
      </c>
      <c r="H34812" s="34">
        <v>29</v>
      </c>
      <c r="I34812" s="34">
        <v>38</v>
      </c>
      <c r="J34812" s="34">
        <v>23</v>
      </c>
      <c r="K34812" s="34">
        <v>56</v>
      </c>
      <c r="L34812" s="34">
        <v>19</v>
      </c>
      <c r="M34812" s="34">
        <v>36</v>
      </c>
      <c r="N34812" s="34">
        <v>30</v>
      </c>
      <c r="O34812" s="34">
        <v>34</v>
      </c>
      <c r="P34812" s="34">
        <v>30</v>
      </c>
      <c r="Q34812" s="34">
        <v>60</v>
      </c>
      <c r="R34812" s="34">
        <v>25</v>
      </c>
      <c r="S34812" s="34">
        <v>63</v>
      </c>
      <c r="T34812" s="34">
        <v>20</v>
      </c>
      <c r="U34812" s="34">
        <v>25</v>
      </c>
      <c r="V34812" s="34">
        <v>31</v>
      </c>
      <c r="W34812" s="34">
        <v>65</v>
      </c>
      <c r="X34812" s="34">
        <v>23</v>
      </c>
      <c r="Y34812" s="34">
        <v>38</v>
      </c>
      <c r="Z34812" s="34">
        <v>44</v>
      </c>
      <c r="AA34812" s="34">
        <v>51</v>
      </c>
      <c r="AB34812" s="34">
        <v>34</v>
      </c>
      <c r="AC34812" s="34">
        <v>67</v>
      </c>
    </row>
    <row r="34813" spans="1:29" x14ac:dyDescent="0.2">
      <c r="A34813" s="34" t="s">
        <v>95306</v>
      </c>
      <c r="B34813" s="34">
        <v>28</v>
      </c>
      <c r="C34813" s="34">
        <v>32</v>
      </c>
      <c r="D34813" s="34">
        <v>8</v>
      </c>
      <c r="E34813" s="34">
        <v>22</v>
      </c>
      <c r="F34813" s="34">
        <v>19</v>
      </c>
      <c r="G34813" s="34">
        <v>21</v>
      </c>
      <c r="H34813" s="34">
        <v>10</v>
      </c>
      <c r="I34813" s="34">
        <v>19</v>
      </c>
      <c r="J34813" s="34">
        <v>15</v>
      </c>
      <c r="K34813" s="34">
        <v>31</v>
      </c>
      <c r="L34813" s="34">
        <v>10</v>
      </c>
      <c r="M34813" s="34">
        <v>17</v>
      </c>
      <c r="N34813" s="34">
        <v>10</v>
      </c>
      <c r="O34813" s="34">
        <v>13</v>
      </c>
      <c r="P34813" s="34">
        <v>7</v>
      </c>
      <c r="Q34813" s="34">
        <v>31</v>
      </c>
      <c r="R34813" s="34">
        <v>13</v>
      </c>
      <c r="S34813" s="34">
        <v>29</v>
      </c>
      <c r="T34813" s="34">
        <v>10</v>
      </c>
      <c r="U34813" s="34">
        <v>16</v>
      </c>
      <c r="V34813" s="34">
        <v>15</v>
      </c>
      <c r="W34813" s="34">
        <v>26</v>
      </c>
      <c r="X34813" s="34">
        <v>17</v>
      </c>
      <c r="Y34813" s="34">
        <v>19</v>
      </c>
      <c r="Z34813" s="34">
        <v>21</v>
      </c>
      <c r="AA34813" s="34">
        <v>39</v>
      </c>
      <c r="AB34813" s="34">
        <v>32</v>
      </c>
      <c r="AC34813" s="34">
        <v>35</v>
      </c>
    </row>
    <row r="34814" spans="1:29" x14ac:dyDescent="0.2">
      <c r="A34814" s="34" t="s">
        <v>95307</v>
      </c>
      <c r="B34814" s="34">
        <v>20</v>
      </c>
      <c r="C34814" s="34">
        <v>6</v>
      </c>
      <c r="D34814" s="34">
        <v>21</v>
      </c>
      <c r="E34814" s="34">
        <v>21</v>
      </c>
      <c r="F34814" s="34">
        <v>18</v>
      </c>
      <c r="G34814" s="34">
        <v>17</v>
      </c>
      <c r="H34814" s="34">
        <v>9</v>
      </c>
      <c r="I34814" s="34">
        <v>15</v>
      </c>
      <c r="J34814" s="34">
        <v>13</v>
      </c>
      <c r="K34814" s="34">
        <v>17</v>
      </c>
      <c r="L34814" s="34">
        <v>4</v>
      </c>
      <c r="M34814" s="34">
        <v>15</v>
      </c>
      <c r="N34814" s="34">
        <v>12</v>
      </c>
      <c r="O34814" s="34">
        <v>8</v>
      </c>
      <c r="P34814" s="34">
        <v>11</v>
      </c>
      <c r="Q34814" s="34">
        <v>17</v>
      </c>
      <c r="R34814" s="34">
        <v>11</v>
      </c>
      <c r="S34814" s="34">
        <v>20</v>
      </c>
      <c r="T34814" s="34">
        <v>2</v>
      </c>
      <c r="U34814" s="34">
        <v>12</v>
      </c>
      <c r="V34814" s="34">
        <v>19</v>
      </c>
      <c r="W34814" s="34">
        <v>10</v>
      </c>
      <c r="X34814" s="34">
        <v>17</v>
      </c>
      <c r="Y34814" s="34">
        <v>8</v>
      </c>
      <c r="Z34814" s="34">
        <v>11</v>
      </c>
      <c r="AA34814" s="34">
        <v>17</v>
      </c>
      <c r="AB34814" s="34">
        <v>5</v>
      </c>
      <c r="AC34814" s="34">
        <v>17</v>
      </c>
    </row>
    <row r="34815" spans="1:29" x14ac:dyDescent="0.2">
      <c r="A34815" s="34" t="s">
        <v>95308</v>
      </c>
      <c r="B34815" s="34">
        <v>64</v>
      </c>
      <c r="C34815" s="34">
        <v>61</v>
      </c>
      <c r="D34815" s="34">
        <v>72</v>
      </c>
      <c r="E34815" s="34">
        <v>48</v>
      </c>
      <c r="F34815" s="34">
        <v>93</v>
      </c>
      <c r="G34815" s="34">
        <v>48</v>
      </c>
      <c r="H34815" s="34">
        <v>73</v>
      </c>
      <c r="I34815" s="34">
        <v>47</v>
      </c>
      <c r="J34815" s="34">
        <v>75</v>
      </c>
      <c r="K34815" s="34">
        <v>47</v>
      </c>
      <c r="L34815" s="34">
        <v>87</v>
      </c>
      <c r="M34815" s="34">
        <v>65</v>
      </c>
      <c r="N34815" s="34">
        <v>65</v>
      </c>
      <c r="O34815" s="34">
        <v>49</v>
      </c>
      <c r="P34815" s="34">
        <v>72</v>
      </c>
      <c r="Q34815" s="34">
        <v>102</v>
      </c>
      <c r="R34815" s="34">
        <v>111</v>
      </c>
      <c r="S34815" s="34">
        <v>55</v>
      </c>
      <c r="T34815" s="34">
        <v>90</v>
      </c>
      <c r="U34815" s="34">
        <v>76</v>
      </c>
      <c r="V34815" s="34">
        <v>89</v>
      </c>
      <c r="W34815" s="34">
        <v>65</v>
      </c>
      <c r="X34815" s="34">
        <v>109</v>
      </c>
      <c r="Y34815" s="34">
        <v>104</v>
      </c>
      <c r="Z34815" s="34">
        <v>68</v>
      </c>
      <c r="AA34815" s="34">
        <v>79</v>
      </c>
      <c r="AB34815" s="34">
        <v>127</v>
      </c>
      <c r="AC34815" s="34">
        <v>60</v>
      </c>
    </row>
    <row r="34816" spans="1:29" x14ac:dyDescent="0.2">
      <c r="A34816" s="34" t="s">
        <v>95309</v>
      </c>
      <c r="B34816" s="34">
        <v>35</v>
      </c>
      <c r="C34816" s="34">
        <v>26</v>
      </c>
      <c r="D34816" s="34">
        <v>28</v>
      </c>
      <c r="E34816" s="34">
        <v>14</v>
      </c>
      <c r="F34816" s="34">
        <v>29</v>
      </c>
      <c r="G34816" s="34">
        <v>19</v>
      </c>
      <c r="H34816" s="34">
        <v>28</v>
      </c>
      <c r="I34816" s="34">
        <v>19</v>
      </c>
      <c r="J34816" s="34">
        <v>39</v>
      </c>
      <c r="K34816" s="34">
        <v>9</v>
      </c>
      <c r="L34816" s="34">
        <v>28</v>
      </c>
      <c r="M34816" s="34">
        <v>17</v>
      </c>
      <c r="N34816" s="34">
        <v>28</v>
      </c>
      <c r="O34816" s="34">
        <v>33</v>
      </c>
      <c r="P34816" s="34">
        <v>37</v>
      </c>
      <c r="Q34816" s="34">
        <v>31</v>
      </c>
      <c r="R34816" s="34">
        <v>47</v>
      </c>
      <c r="S34816" s="34">
        <v>26</v>
      </c>
      <c r="T34816" s="34">
        <v>40</v>
      </c>
      <c r="U34816" s="34">
        <v>20</v>
      </c>
      <c r="V34816" s="34">
        <v>30</v>
      </c>
      <c r="W34816" s="34">
        <v>42</v>
      </c>
      <c r="X34816" s="34">
        <v>38</v>
      </c>
      <c r="Y34816" s="34">
        <v>25</v>
      </c>
      <c r="Z34816" s="34">
        <v>20</v>
      </c>
      <c r="AA34816" s="34">
        <v>23</v>
      </c>
      <c r="AB34816" s="34">
        <v>29</v>
      </c>
      <c r="AC34816" s="34">
        <v>19</v>
      </c>
    </row>
    <row r="34817" spans="1:29" x14ac:dyDescent="0.2">
      <c r="A34817" s="34" t="s">
        <v>95310</v>
      </c>
      <c r="B34817" s="34">
        <v>34</v>
      </c>
      <c r="C34817" s="34">
        <v>46</v>
      </c>
      <c r="D34817" s="34">
        <v>45</v>
      </c>
      <c r="E34817" s="34">
        <v>32</v>
      </c>
      <c r="F34817" s="34">
        <v>44</v>
      </c>
      <c r="G34817" s="34">
        <v>48</v>
      </c>
      <c r="H34817" s="34">
        <v>29</v>
      </c>
      <c r="I34817" s="34">
        <v>35</v>
      </c>
      <c r="J34817" s="34">
        <v>45</v>
      </c>
      <c r="K34817" s="34">
        <v>38</v>
      </c>
      <c r="L34817" s="34">
        <v>31</v>
      </c>
      <c r="M34817" s="34">
        <v>49</v>
      </c>
      <c r="N34817" s="34">
        <v>29</v>
      </c>
      <c r="O34817" s="34">
        <v>37</v>
      </c>
      <c r="P34817" s="34">
        <v>43</v>
      </c>
      <c r="Q34817" s="34">
        <v>39</v>
      </c>
      <c r="R34817" s="34">
        <v>68</v>
      </c>
      <c r="S34817" s="34">
        <v>51</v>
      </c>
      <c r="T34817" s="34">
        <v>31</v>
      </c>
      <c r="U34817" s="34">
        <v>20</v>
      </c>
      <c r="V34817" s="34">
        <v>58</v>
      </c>
      <c r="W34817" s="34">
        <v>18</v>
      </c>
      <c r="X34817" s="34">
        <v>72</v>
      </c>
      <c r="Y34817" s="34">
        <v>41</v>
      </c>
      <c r="Z34817" s="34">
        <v>51</v>
      </c>
      <c r="AA34817" s="34">
        <v>58</v>
      </c>
      <c r="AB34817" s="34">
        <v>40</v>
      </c>
      <c r="AC34817" s="34">
        <v>53</v>
      </c>
    </row>
    <row r="34818" spans="1:29" x14ac:dyDescent="0.2">
      <c r="A34818" s="34" t="s">
        <v>95311</v>
      </c>
      <c r="B34818" s="34">
        <v>47</v>
      </c>
      <c r="C34818" s="34">
        <v>74</v>
      </c>
      <c r="D34818" s="34">
        <v>69</v>
      </c>
      <c r="E34818" s="34">
        <v>98</v>
      </c>
      <c r="F34818" s="34">
        <v>55</v>
      </c>
      <c r="G34818" s="34">
        <v>107</v>
      </c>
      <c r="H34818" s="34">
        <v>45</v>
      </c>
      <c r="I34818" s="34">
        <v>102</v>
      </c>
      <c r="J34818" s="34">
        <v>35</v>
      </c>
      <c r="K34818" s="34">
        <v>119</v>
      </c>
      <c r="L34818" s="34">
        <v>47</v>
      </c>
      <c r="M34818" s="34">
        <v>76</v>
      </c>
      <c r="N34818" s="34">
        <v>36</v>
      </c>
      <c r="O34818" s="34">
        <v>91</v>
      </c>
      <c r="P34818" s="34">
        <v>50</v>
      </c>
      <c r="Q34818" s="34">
        <v>118</v>
      </c>
      <c r="R34818" s="34">
        <v>90</v>
      </c>
      <c r="S34818" s="34">
        <v>118</v>
      </c>
      <c r="T34818" s="34">
        <v>78</v>
      </c>
      <c r="U34818" s="34">
        <v>72</v>
      </c>
      <c r="V34818" s="34">
        <v>85</v>
      </c>
      <c r="W34818" s="34">
        <v>109</v>
      </c>
      <c r="X34818" s="34">
        <v>87</v>
      </c>
      <c r="Y34818" s="34">
        <v>112</v>
      </c>
      <c r="Z34818" s="34">
        <v>55</v>
      </c>
      <c r="AA34818" s="34">
        <v>101</v>
      </c>
      <c r="AB34818" s="34">
        <v>82</v>
      </c>
      <c r="AC34818" s="34">
        <v>148</v>
      </c>
    </row>
    <row r="34819" spans="1:29" x14ac:dyDescent="0.2">
      <c r="A34819" s="34" t="s">
        <v>95312</v>
      </c>
      <c r="B34819" s="34">
        <v>90</v>
      </c>
      <c r="C34819" s="34">
        <v>70</v>
      </c>
      <c r="D34819" s="34">
        <v>155</v>
      </c>
      <c r="E34819" s="34">
        <v>81</v>
      </c>
      <c r="F34819" s="34">
        <v>135</v>
      </c>
      <c r="G34819" s="34">
        <v>75</v>
      </c>
      <c r="H34819" s="34">
        <v>96</v>
      </c>
      <c r="I34819" s="34">
        <v>77</v>
      </c>
      <c r="J34819" s="34">
        <v>105</v>
      </c>
      <c r="K34819" s="34">
        <v>98</v>
      </c>
      <c r="L34819" s="34">
        <v>58</v>
      </c>
      <c r="M34819" s="34">
        <v>60</v>
      </c>
      <c r="N34819" s="34">
        <v>100</v>
      </c>
      <c r="O34819" s="34">
        <v>68</v>
      </c>
      <c r="P34819" s="34">
        <v>94</v>
      </c>
      <c r="Q34819" s="34">
        <v>90</v>
      </c>
      <c r="R34819" s="34">
        <v>110</v>
      </c>
      <c r="S34819" s="34">
        <v>123</v>
      </c>
      <c r="T34819" s="34">
        <v>77</v>
      </c>
      <c r="U34819" s="34">
        <v>62</v>
      </c>
      <c r="V34819" s="34">
        <v>140</v>
      </c>
      <c r="W34819" s="34">
        <v>90</v>
      </c>
      <c r="X34819" s="34">
        <v>156</v>
      </c>
      <c r="Y34819" s="34">
        <v>57</v>
      </c>
      <c r="Z34819" s="34">
        <v>139</v>
      </c>
      <c r="AA34819" s="34">
        <v>100</v>
      </c>
      <c r="AB34819" s="34">
        <v>138</v>
      </c>
      <c r="AC34819" s="34">
        <v>129</v>
      </c>
    </row>
    <row r="34820" spans="1:29" x14ac:dyDescent="0.2">
      <c r="A34820" s="34" t="s">
        <v>95313</v>
      </c>
      <c r="B34820" s="34">
        <v>8</v>
      </c>
      <c r="C34820" s="34">
        <v>10</v>
      </c>
      <c r="D34820" s="34">
        <v>5</v>
      </c>
      <c r="E34820" s="34">
        <v>4</v>
      </c>
      <c r="F34820" s="34">
        <v>4</v>
      </c>
      <c r="G34820" s="34">
        <v>3</v>
      </c>
      <c r="H34820" s="34">
        <v>5</v>
      </c>
      <c r="I34820" s="34">
        <v>5</v>
      </c>
      <c r="J34820" s="34">
        <v>11</v>
      </c>
      <c r="K34820" s="34">
        <v>10</v>
      </c>
      <c r="L34820" s="34">
        <v>5</v>
      </c>
      <c r="M34820" s="34">
        <v>4</v>
      </c>
      <c r="N34820" s="34">
        <v>10</v>
      </c>
      <c r="O34820" s="34">
        <v>2</v>
      </c>
      <c r="P34820" s="34">
        <v>17</v>
      </c>
      <c r="Q34820" s="34">
        <v>12</v>
      </c>
      <c r="R34820" s="34">
        <v>12</v>
      </c>
      <c r="S34820" s="34">
        <v>5</v>
      </c>
      <c r="T34820" s="34">
        <v>8</v>
      </c>
      <c r="U34820" s="34">
        <v>3</v>
      </c>
      <c r="V34820" s="34">
        <v>10</v>
      </c>
      <c r="W34820" s="34">
        <v>5</v>
      </c>
      <c r="X34820" s="34">
        <v>10</v>
      </c>
      <c r="Y34820" s="34">
        <v>4</v>
      </c>
      <c r="Z34820" s="34">
        <v>7</v>
      </c>
      <c r="AA34820" s="34">
        <v>2</v>
      </c>
      <c r="AB34820" s="34">
        <v>3</v>
      </c>
      <c r="AC34820" s="34">
        <v>3</v>
      </c>
    </row>
    <row r="34821" spans="1:29" x14ac:dyDescent="0.2">
      <c r="A34821" s="34" t="s">
        <v>95314</v>
      </c>
      <c r="B34821" s="34">
        <v>24</v>
      </c>
      <c r="C34821" s="34">
        <v>13</v>
      </c>
      <c r="D34821" s="34">
        <v>18</v>
      </c>
      <c r="E34821" s="34">
        <v>6</v>
      </c>
      <c r="F34821" s="34">
        <v>11</v>
      </c>
      <c r="G34821" s="34">
        <v>19</v>
      </c>
      <c r="H34821" s="34">
        <v>14</v>
      </c>
      <c r="I34821" s="34">
        <v>13</v>
      </c>
      <c r="J34821" s="34">
        <v>10</v>
      </c>
      <c r="K34821" s="34">
        <v>16</v>
      </c>
      <c r="L34821" s="34">
        <v>10</v>
      </c>
      <c r="M34821" s="34">
        <v>17</v>
      </c>
      <c r="N34821" s="34">
        <v>14</v>
      </c>
      <c r="O34821" s="34">
        <v>10</v>
      </c>
      <c r="P34821" s="34">
        <v>10</v>
      </c>
      <c r="Q34821" s="34">
        <v>14</v>
      </c>
      <c r="R34821" s="34">
        <v>12</v>
      </c>
      <c r="S34821" s="34">
        <v>20</v>
      </c>
      <c r="T34821" s="34">
        <v>11</v>
      </c>
      <c r="U34821" s="34">
        <v>11</v>
      </c>
      <c r="V34821" s="34">
        <v>7</v>
      </c>
      <c r="W34821" s="34">
        <v>23</v>
      </c>
      <c r="X34821" s="34">
        <v>9</v>
      </c>
      <c r="Y34821" s="34">
        <v>14</v>
      </c>
      <c r="Z34821" s="34">
        <v>13</v>
      </c>
      <c r="AA34821" s="34">
        <v>21</v>
      </c>
      <c r="AB34821" s="34">
        <v>15</v>
      </c>
      <c r="AC34821" s="34">
        <v>18</v>
      </c>
    </row>
    <row r="34822" spans="1:29" x14ac:dyDescent="0.2">
      <c r="A34822" s="34" t="s">
        <v>95315</v>
      </c>
      <c r="B34822" s="34">
        <v>53</v>
      </c>
      <c r="C34822" s="34">
        <v>42</v>
      </c>
      <c r="D34822" s="34">
        <v>44</v>
      </c>
      <c r="E34822" s="34">
        <v>39</v>
      </c>
      <c r="F34822" s="34">
        <v>47</v>
      </c>
      <c r="G34822" s="34">
        <v>59</v>
      </c>
      <c r="H34822" s="34">
        <v>37</v>
      </c>
      <c r="I34822" s="34">
        <v>49</v>
      </c>
      <c r="J34822" s="34">
        <v>49</v>
      </c>
      <c r="K34822" s="34">
        <v>62</v>
      </c>
      <c r="L34822" s="34">
        <v>46</v>
      </c>
      <c r="M34822" s="34">
        <v>62</v>
      </c>
      <c r="N34822" s="34">
        <v>39</v>
      </c>
      <c r="O34822" s="34">
        <v>27</v>
      </c>
      <c r="P34822" s="34">
        <v>39</v>
      </c>
      <c r="Q34822" s="34">
        <v>74</v>
      </c>
      <c r="R34822" s="34">
        <v>42</v>
      </c>
      <c r="S34822" s="34">
        <v>52</v>
      </c>
      <c r="T34822" s="34">
        <v>69</v>
      </c>
      <c r="U34822" s="34">
        <v>50</v>
      </c>
      <c r="V34822" s="34">
        <v>75</v>
      </c>
      <c r="W34822" s="34">
        <v>63</v>
      </c>
      <c r="X34822" s="34">
        <v>61</v>
      </c>
      <c r="Y34822" s="34">
        <v>53</v>
      </c>
      <c r="Z34822" s="34">
        <v>54</v>
      </c>
      <c r="AA34822" s="34">
        <v>48</v>
      </c>
      <c r="AB34822" s="34">
        <v>87</v>
      </c>
      <c r="AC34822" s="34">
        <v>72</v>
      </c>
    </row>
    <row r="34823" spans="1:29" x14ac:dyDescent="0.2">
      <c r="A34823" s="34" t="s">
        <v>95316</v>
      </c>
      <c r="B34823" s="34">
        <v>57</v>
      </c>
      <c r="C34823" s="34">
        <v>40</v>
      </c>
      <c r="D34823" s="34">
        <v>59</v>
      </c>
      <c r="E34823" s="34">
        <v>42</v>
      </c>
      <c r="F34823" s="34">
        <v>52</v>
      </c>
      <c r="G34823" s="34">
        <v>41</v>
      </c>
      <c r="H34823" s="34">
        <v>61</v>
      </c>
      <c r="I34823" s="34">
        <v>57</v>
      </c>
      <c r="J34823" s="34">
        <v>40</v>
      </c>
      <c r="K34823" s="34">
        <v>43</v>
      </c>
      <c r="L34823" s="34">
        <v>37</v>
      </c>
      <c r="M34823" s="34">
        <v>38</v>
      </c>
      <c r="N34823" s="34">
        <v>37</v>
      </c>
      <c r="O34823" s="34">
        <v>43</v>
      </c>
      <c r="P34823" s="34">
        <v>46</v>
      </c>
      <c r="Q34823" s="34">
        <v>66</v>
      </c>
      <c r="R34823" s="34">
        <v>59</v>
      </c>
      <c r="S34823" s="34">
        <v>79</v>
      </c>
      <c r="T34823" s="34">
        <v>63</v>
      </c>
      <c r="U34823" s="34">
        <v>56</v>
      </c>
      <c r="V34823" s="34">
        <v>59</v>
      </c>
      <c r="W34823" s="34">
        <v>66</v>
      </c>
      <c r="X34823" s="34">
        <v>64</v>
      </c>
      <c r="Y34823" s="34">
        <v>54</v>
      </c>
      <c r="Z34823" s="34">
        <v>57</v>
      </c>
      <c r="AA34823" s="34">
        <v>62</v>
      </c>
      <c r="AB34823" s="34">
        <v>61</v>
      </c>
      <c r="AC34823" s="34">
        <v>83</v>
      </c>
    </row>
    <row r="34824" spans="1:29" x14ac:dyDescent="0.2">
      <c r="A34824" s="34" t="s">
        <v>95317</v>
      </c>
      <c r="B34824" s="34">
        <v>16</v>
      </c>
      <c r="C34824" s="34">
        <v>30</v>
      </c>
      <c r="D34824" s="34">
        <v>12</v>
      </c>
      <c r="E34824" s="34">
        <v>15</v>
      </c>
      <c r="F34824" s="34">
        <v>21</v>
      </c>
      <c r="G34824" s="34">
        <v>25</v>
      </c>
      <c r="H34824" s="34">
        <v>20</v>
      </c>
      <c r="I34824" s="34">
        <v>27</v>
      </c>
      <c r="J34824" s="34">
        <v>14</v>
      </c>
      <c r="K34824" s="34">
        <v>19</v>
      </c>
      <c r="L34824" s="34">
        <v>16</v>
      </c>
      <c r="M34824" s="34">
        <v>23</v>
      </c>
      <c r="N34824" s="34">
        <v>9</v>
      </c>
      <c r="O34824" s="34">
        <v>16</v>
      </c>
      <c r="P34824" s="34">
        <v>8</v>
      </c>
      <c r="Q34824" s="34">
        <v>24</v>
      </c>
      <c r="R34824" s="34">
        <v>18</v>
      </c>
      <c r="S34824" s="34">
        <v>27</v>
      </c>
      <c r="T34824" s="34">
        <v>11</v>
      </c>
      <c r="U34824" s="34">
        <v>19</v>
      </c>
      <c r="V34824" s="34">
        <v>14</v>
      </c>
      <c r="W34824" s="34">
        <v>15</v>
      </c>
      <c r="X34824" s="34">
        <v>20</v>
      </c>
      <c r="Y34824" s="34">
        <v>35</v>
      </c>
      <c r="Z34824" s="34">
        <v>35</v>
      </c>
      <c r="AA34824" s="34">
        <v>29</v>
      </c>
      <c r="AB34824" s="34">
        <v>25</v>
      </c>
      <c r="AC34824" s="34">
        <v>44</v>
      </c>
    </row>
    <row r="34825" spans="1:29" x14ac:dyDescent="0.2">
      <c r="A34825" s="34" t="s">
        <v>95318</v>
      </c>
      <c r="B34825" s="34">
        <v>97</v>
      </c>
      <c r="C34825" s="34">
        <v>184</v>
      </c>
      <c r="D34825" s="34">
        <v>220</v>
      </c>
      <c r="E34825" s="34">
        <v>211</v>
      </c>
      <c r="F34825" s="34">
        <v>144</v>
      </c>
      <c r="G34825" s="34">
        <v>143</v>
      </c>
      <c r="H34825" s="34">
        <v>126</v>
      </c>
      <c r="I34825" s="34">
        <v>178</v>
      </c>
      <c r="J34825" s="34">
        <v>111</v>
      </c>
      <c r="K34825" s="34">
        <v>232</v>
      </c>
      <c r="L34825" s="34">
        <v>66</v>
      </c>
      <c r="M34825" s="34">
        <v>158</v>
      </c>
      <c r="N34825" s="34">
        <v>148</v>
      </c>
      <c r="O34825" s="34">
        <v>151</v>
      </c>
      <c r="P34825" s="34">
        <v>92</v>
      </c>
      <c r="Q34825" s="34">
        <v>176</v>
      </c>
      <c r="R34825" s="34">
        <v>151</v>
      </c>
      <c r="S34825" s="34">
        <v>223</v>
      </c>
      <c r="T34825" s="34">
        <v>88</v>
      </c>
      <c r="U34825" s="34">
        <v>111</v>
      </c>
      <c r="V34825" s="34">
        <v>214</v>
      </c>
      <c r="W34825" s="34">
        <v>183</v>
      </c>
      <c r="X34825" s="34">
        <v>204</v>
      </c>
      <c r="Y34825" s="34">
        <v>145</v>
      </c>
      <c r="Z34825" s="34">
        <v>175</v>
      </c>
      <c r="AA34825" s="34">
        <v>237</v>
      </c>
      <c r="AB34825" s="34">
        <v>119</v>
      </c>
      <c r="AC34825" s="34">
        <v>276</v>
      </c>
    </row>
    <row r="34826" spans="1:29" x14ac:dyDescent="0.2">
      <c r="A34826" s="34" t="s">
        <v>95319</v>
      </c>
      <c r="B34826" s="34">
        <v>31</v>
      </c>
      <c r="C34826" s="34">
        <v>14</v>
      </c>
      <c r="D34826" s="34">
        <v>8</v>
      </c>
      <c r="E34826" s="34">
        <v>13</v>
      </c>
      <c r="F34826" s="34">
        <v>9</v>
      </c>
      <c r="G34826" s="34">
        <v>7</v>
      </c>
      <c r="H34826" s="34">
        <v>14</v>
      </c>
      <c r="I34826" s="34">
        <v>18</v>
      </c>
      <c r="J34826" s="34">
        <v>25</v>
      </c>
      <c r="K34826" s="34">
        <v>16</v>
      </c>
      <c r="L34826" s="34">
        <v>12</v>
      </c>
      <c r="M34826" s="34">
        <v>19</v>
      </c>
      <c r="N34826" s="34">
        <v>14</v>
      </c>
      <c r="O34826" s="34">
        <v>20</v>
      </c>
      <c r="P34826" s="34">
        <v>10</v>
      </c>
      <c r="Q34826" s="34">
        <v>15</v>
      </c>
      <c r="R34826" s="34">
        <v>18</v>
      </c>
      <c r="S34826" s="34">
        <v>16</v>
      </c>
      <c r="T34826" s="34">
        <v>16</v>
      </c>
      <c r="U34826" s="34">
        <v>5</v>
      </c>
      <c r="V34826" s="34">
        <v>12</v>
      </c>
      <c r="W34826" s="34">
        <v>8</v>
      </c>
      <c r="X34826" s="34">
        <v>28</v>
      </c>
      <c r="Y34826" s="34">
        <v>15</v>
      </c>
      <c r="Z34826" s="34">
        <v>13</v>
      </c>
      <c r="AA34826" s="34">
        <v>4</v>
      </c>
      <c r="AB34826" s="34">
        <v>18</v>
      </c>
      <c r="AC34826" s="34">
        <v>16</v>
      </c>
    </row>
    <row r="34827" spans="1:29" x14ac:dyDescent="0.2">
      <c r="A34827" s="34" t="s">
        <v>95320</v>
      </c>
      <c r="B34827" s="34">
        <v>48</v>
      </c>
      <c r="C34827" s="34">
        <v>47</v>
      </c>
      <c r="D34827" s="34">
        <v>56</v>
      </c>
      <c r="E34827" s="34">
        <v>40</v>
      </c>
      <c r="F34827" s="34">
        <v>70</v>
      </c>
      <c r="G34827" s="34">
        <v>59</v>
      </c>
      <c r="H34827" s="34">
        <v>43</v>
      </c>
      <c r="I34827" s="34">
        <v>36</v>
      </c>
      <c r="J34827" s="34">
        <v>37</v>
      </c>
      <c r="K34827" s="34">
        <v>35</v>
      </c>
      <c r="L34827" s="34">
        <v>34</v>
      </c>
      <c r="M34827" s="34">
        <v>41</v>
      </c>
      <c r="N34827" s="34">
        <v>51</v>
      </c>
      <c r="O34827" s="34">
        <v>36</v>
      </c>
      <c r="P34827" s="34">
        <v>49</v>
      </c>
      <c r="Q34827" s="34">
        <v>78</v>
      </c>
      <c r="R34827" s="34">
        <v>76</v>
      </c>
      <c r="S34827" s="34">
        <v>34</v>
      </c>
      <c r="T34827" s="34">
        <v>64</v>
      </c>
      <c r="U34827" s="34">
        <v>33</v>
      </c>
      <c r="V34827" s="34">
        <v>79</v>
      </c>
      <c r="W34827" s="34">
        <v>50</v>
      </c>
      <c r="X34827" s="34">
        <v>71</v>
      </c>
      <c r="Y34827" s="34">
        <v>39</v>
      </c>
      <c r="Z34827" s="34">
        <v>54</v>
      </c>
      <c r="AA34827" s="34">
        <v>66</v>
      </c>
      <c r="AB34827" s="34">
        <v>46</v>
      </c>
      <c r="AC34827" s="34">
        <v>61</v>
      </c>
    </row>
    <row r="34828" spans="1:29" x14ac:dyDescent="0.2">
      <c r="A34828" s="34" t="s">
        <v>95321</v>
      </c>
      <c r="B34828" s="34">
        <v>21</v>
      </c>
      <c r="C34828" s="34">
        <v>23</v>
      </c>
      <c r="D34828" s="34">
        <v>33</v>
      </c>
      <c r="E34828" s="34">
        <v>31</v>
      </c>
      <c r="F34828" s="34">
        <v>40</v>
      </c>
      <c r="G34828" s="34">
        <v>17</v>
      </c>
      <c r="H34828" s="34">
        <v>23</v>
      </c>
      <c r="I34828" s="34">
        <v>23</v>
      </c>
      <c r="J34828" s="34">
        <v>21</v>
      </c>
      <c r="K34828" s="34">
        <v>19</v>
      </c>
      <c r="L34828" s="34">
        <v>26</v>
      </c>
      <c r="M34828" s="34">
        <v>18</v>
      </c>
      <c r="N34828" s="34">
        <v>26</v>
      </c>
      <c r="O34828" s="34">
        <v>8</v>
      </c>
      <c r="P34828" s="34">
        <v>33</v>
      </c>
      <c r="Q34828" s="34">
        <v>17</v>
      </c>
      <c r="R34828" s="34">
        <v>22</v>
      </c>
      <c r="S34828" s="34">
        <v>33</v>
      </c>
      <c r="T34828" s="34">
        <v>20</v>
      </c>
      <c r="U34828" s="34">
        <v>21</v>
      </c>
      <c r="V34828" s="34">
        <v>41</v>
      </c>
      <c r="W34828" s="34">
        <v>13</v>
      </c>
      <c r="X34828" s="34">
        <v>38</v>
      </c>
      <c r="Y34828" s="34">
        <v>18</v>
      </c>
      <c r="Z34828" s="34">
        <v>46</v>
      </c>
      <c r="AA34828" s="34">
        <v>16</v>
      </c>
      <c r="AB34828" s="34">
        <v>64</v>
      </c>
      <c r="AC34828" s="34">
        <v>27</v>
      </c>
    </row>
    <row r="34829" spans="1:29" x14ac:dyDescent="0.2">
      <c r="A34829" s="34" t="s">
        <v>95322</v>
      </c>
      <c r="B34829" s="34">
        <v>25</v>
      </c>
      <c r="C34829" s="34">
        <v>45</v>
      </c>
      <c r="D34829" s="34">
        <v>45</v>
      </c>
      <c r="E34829" s="34">
        <v>53</v>
      </c>
      <c r="F34829" s="34">
        <v>31</v>
      </c>
      <c r="G34829" s="34">
        <v>23</v>
      </c>
      <c r="H34829" s="34">
        <v>34</v>
      </c>
      <c r="I34829" s="34">
        <v>22</v>
      </c>
      <c r="J34829" s="34">
        <v>37</v>
      </c>
      <c r="K34829" s="34">
        <v>48</v>
      </c>
      <c r="L34829" s="34">
        <v>26</v>
      </c>
      <c r="M34829" s="34">
        <v>27</v>
      </c>
      <c r="N34829" s="34">
        <v>40</v>
      </c>
      <c r="O34829" s="34">
        <v>32</v>
      </c>
      <c r="P34829" s="34">
        <v>32</v>
      </c>
      <c r="Q34829" s="34">
        <v>39</v>
      </c>
      <c r="R34829" s="34">
        <v>35</v>
      </c>
      <c r="S34829" s="34">
        <v>39</v>
      </c>
      <c r="T34829" s="34">
        <v>53</v>
      </c>
      <c r="U34829" s="34">
        <v>19</v>
      </c>
      <c r="V34829" s="34">
        <v>24</v>
      </c>
      <c r="W34829" s="34">
        <v>43</v>
      </c>
      <c r="X34829" s="34">
        <v>35</v>
      </c>
      <c r="Y34829" s="34">
        <v>38</v>
      </c>
      <c r="Z34829" s="34">
        <v>39</v>
      </c>
      <c r="AA34829" s="34">
        <v>60</v>
      </c>
      <c r="AB34829" s="34">
        <v>29</v>
      </c>
      <c r="AC34829" s="34">
        <v>45</v>
      </c>
    </row>
    <row r="34830" spans="1:29" x14ac:dyDescent="0.2">
      <c r="A34830" s="34" t="s">
        <v>95323</v>
      </c>
      <c r="B34830" s="34">
        <v>60</v>
      </c>
      <c r="C34830" s="34">
        <v>80</v>
      </c>
      <c r="D34830" s="34">
        <v>111</v>
      </c>
      <c r="E34830" s="34">
        <v>132</v>
      </c>
      <c r="F34830" s="34">
        <v>102</v>
      </c>
      <c r="G34830" s="34">
        <v>134</v>
      </c>
      <c r="H34830" s="34">
        <v>55</v>
      </c>
      <c r="I34830" s="34">
        <v>90</v>
      </c>
      <c r="J34830" s="34">
        <v>63</v>
      </c>
      <c r="K34830" s="34">
        <v>132</v>
      </c>
      <c r="L34830" s="34">
        <v>44</v>
      </c>
      <c r="M34830" s="34">
        <v>126</v>
      </c>
      <c r="N34830" s="34">
        <v>76</v>
      </c>
      <c r="O34830" s="34">
        <v>93</v>
      </c>
      <c r="P34830" s="34">
        <v>60</v>
      </c>
      <c r="Q34830" s="34">
        <v>135</v>
      </c>
      <c r="R34830" s="34">
        <v>85</v>
      </c>
      <c r="S34830" s="34">
        <v>95</v>
      </c>
      <c r="T34830" s="34">
        <v>44</v>
      </c>
      <c r="U34830" s="34">
        <v>107</v>
      </c>
      <c r="V34830" s="34">
        <v>83</v>
      </c>
      <c r="W34830" s="34">
        <v>76</v>
      </c>
      <c r="X34830" s="34">
        <v>125</v>
      </c>
      <c r="Y34830" s="34">
        <v>80</v>
      </c>
      <c r="Z34830" s="34">
        <v>121</v>
      </c>
      <c r="AA34830" s="34">
        <v>146</v>
      </c>
      <c r="AB34830" s="34">
        <v>84</v>
      </c>
      <c r="AC34830" s="34">
        <v>168</v>
      </c>
    </row>
    <row r="34831" spans="1:29" x14ac:dyDescent="0.2">
      <c r="A34831" s="34" t="s">
        <v>95324</v>
      </c>
      <c r="B34831" s="34">
        <v>28</v>
      </c>
      <c r="C34831" s="34">
        <v>35</v>
      </c>
      <c r="D34831" s="34">
        <v>61</v>
      </c>
      <c r="E34831" s="34">
        <v>34</v>
      </c>
      <c r="F34831" s="34">
        <v>40</v>
      </c>
      <c r="G34831" s="34">
        <v>25</v>
      </c>
      <c r="H34831" s="34">
        <v>48</v>
      </c>
      <c r="I34831" s="34">
        <v>23</v>
      </c>
      <c r="J34831" s="34">
        <v>35</v>
      </c>
      <c r="K34831" s="34">
        <v>54</v>
      </c>
      <c r="L34831" s="34">
        <v>30</v>
      </c>
      <c r="M34831" s="34">
        <v>26</v>
      </c>
      <c r="N34831" s="34">
        <v>34</v>
      </c>
      <c r="O34831" s="34">
        <v>27</v>
      </c>
      <c r="P34831" s="34">
        <v>28</v>
      </c>
      <c r="Q34831" s="34">
        <v>32</v>
      </c>
      <c r="R34831" s="34">
        <v>44</v>
      </c>
      <c r="S34831" s="34">
        <v>38</v>
      </c>
      <c r="T34831" s="34">
        <v>35</v>
      </c>
      <c r="U34831" s="34">
        <v>27</v>
      </c>
      <c r="V34831" s="34">
        <v>61</v>
      </c>
      <c r="W34831" s="34">
        <v>40</v>
      </c>
      <c r="X34831" s="34">
        <v>82</v>
      </c>
      <c r="Y34831" s="34">
        <v>26</v>
      </c>
      <c r="Z34831" s="34">
        <v>47</v>
      </c>
      <c r="AA34831" s="34">
        <v>48</v>
      </c>
      <c r="AB34831" s="34">
        <v>33</v>
      </c>
      <c r="AC34831" s="34">
        <v>47</v>
      </c>
    </row>
    <row r="34832" spans="1:29" x14ac:dyDescent="0.2">
      <c r="A34832" s="34" t="s">
        <v>95325</v>
      </c>
      <c r="B34832" s="34">
        <v>33</v>
      </c>
      <c r="C34832" s="34">
        <v>24</v>
      </c>
      <c r="D34832" s="34">
        <v>20</v>
      </c>
      <c r="E34832" s="34">
        <v>11</v>
      </c>
      <c r="F34832" s="34">
        <v>13</v>
      </c>
      <c r="G34832" s="34">
        <v>10</v>
      </c>
      <c r="H34832" s="34">
        <v>17</v>
      </c>
      <c r="I34832" s="34">
        <v>4</v>
      </c>
      <c r="J34832" s="34">
        <v>27</v>
      </c>
      <c r="K34832" s="34">
        <v>9</v>
      </c>
      <c r="L34832" s="34">
        <v>10</v>
      </c>
      <c r="M34832" s="34">
        <v>7</v>
      </c>
      <c r="N34832" s="34">
        <v>10</v>
      </c>
      <c r="O34832" s="34">
        <v>12</v>
      </c>
      <c r="P34832" s="34">
        <v>14</v>
      </c>
      <c r="Q34832" s="34">
        <v>15</v>
      </c>
      <c r="R34832" s="34">
        <v>16</v>
      </c>
      <c r="S34832" s="34">
        <v>12</v>
      </c>
      <c r="T34832" s="34">
        <v>14</v>
      </c>
      <c r="U34832" s="34">
        <v>19</v>
      </c>
      <c r="V34832" s="34">
        <v>23</v>
      </c>
      <c r="W34832" s="34">
        <v>11</v>
      </c>
      <c r="X34832" s="34">
        <v>16</v>
      </c>
      <c r="Y34832" s="34">
        <v>7</v>
      </c>
      <c r="Z34832" s="34">
        <v>8</v>
      </c>
      <c r="AA34832" s="34">
        <v>13</v>
      </c>
      <c r="AB34832" s="34">
        <v>11</v>
      </c>
      <c r="AC34832" s="34">
        <v>37</v>
      </c>
    </row>
    <row r="34833" spans="1:29" x14ac:dyDescent="0.2">
      <c r="A34833" s="34" t="s">
        <v>95326</v>
      </c>
      <c r="B34833" s="34">
        <v>42</v>
      </c>
      <c r="C34833" s="34">
        <v>57</v>
      </c>
      <c r="D34833" s="34">
        <v>65</v>
      </c>
      <c r="E34833" s="34">
        <v>82</v>
      </c>
      <c r="F34833" s="34">
        <v>38</v>
      </c>
      <c r="G34833" s="34">
        <v>76</v>
      </c>
      <c r="H34833" s="34">
        <v>56</v>
      </c>
      <c r="I34833" s="34">
        <v>43</v>
      </c>
      <c r="J34833" s="34">
        <v>39</v>
      </c>
      <c r="K34833" s="34">
        <v>55</v>
      </c>
      <c r="L34833" s="34">
        <v>31</v>
      </c>
      <c r="M34833" s="34">
        <v>58</v>
      </c>
      <c r="N34833" s="34">
        <v>36</v>
      </c>
      <c r="O34833" s="34">
        <v>48</v>
      </c>
      <c r="P34833" s="34">
        <v>53</v>
      </c>
      <c r="Q34833" s="34">
        <v>68</v>
      </c>
      <c r="R34833" s="34">
        <v>60</v>
      </c>
      <c r="S34833" s="34">
        <v>69</v>
      </c>
      <c r="T34833" s="34">
        <v>30</v>
      </c>
      <c r="U34833" s="34">
        <v>26</v>
      </c>
      <c r="V34833" s="34">
        <v>31</v>
      </c>
      <c r="W34833" s="34">
        <v>59</v>
      </c>
      <c r="X34833" s="34">
        <v>59</v>
      </c>
      <c r="Y34833" s="34">
        <v>39</v>
      </c>
      <c r="Z34833" s="34">
        <v>52</v>
      </c>
      <c r="AA34833" s="34">
        <v>72</v>
      </c>
      <c r="AB34833" s="34">
        <v>58</v>
      </c>
      <c r="AC34833" s="34">
        <v>90</v>
      </c>
    </row>
    <row r="34834" spans="1:29" x14ac:dyDescent="0.2">
      <c r="A34834" s="34" t="s">
        <v>95327</v>
      </c>
      <c r="B34834" s="34">
        <v>35</v>
      </c>
      <c r="C34834" s="34">
        <v>13</v>
      </c>
      <c r="D34834" s="34">
        <v>27</v>
      </c>
      <c r="E34834" s="34">
        <v>10</v>
      </c>
      <c r="F34834" s="34">
        <v>25</v>
      </c>
      <c r="G34834" s="34">
        <v>25</v>
      </c>
      <c r="H34834" s="34">
        <v>33</v>
      </c>
      <c r="I34834" s="34">
        <v>22</v>
      </c>
      <c r="J34834" s="34">
        <v>23</v>
      </c>
      <c r="K34834" s="34">
        <v>20</v>
      </c>
      <c r="L34834" s="34">
        <v>28</v>
      </c>
      <c r="M34834" s="34">
        <v>11</v>
      </c>
      <c r="N34834" s="34">
        <v>25</v>
      </c>
      <c r="O34834" s="34">
        <v>21</v>
      </c>
      <c r="P34834" s="34">
        <v>27</v>
      </c>
      <c r="Q34834" s="34">
        <v>26</v>
      </c>
      <c r="R34834" s="34">
        <v>40</v>
      </c>
      <c r="S34834" s="34">
        <v>22</v>
      </c>
      <c r="T34834" s="34">
        <v>43</v>
      </c>
      <c r="U34834" s="34">
        <v>29</v>
      </c>
      <c r="V34834" s="34">
        <v>24</v>
      </c>
      <c r="W34834" s="34">
        <v>26</v>
      </c>
      <c r="X34834" s="34">
        <v>41</v>
      </c>
      <c r="Y34834" s="34">
        <v>22</v>
      </c>
      <c r="Z34834" s="34">
        <v>33</v>
      </c>
      <c r="AA34834" s="34">
        <v>35</v>
      </c>
      <c r="AB34834" s="34">
        <v>38</v>
      </c>
      <c r="AC34834" s="34">
        <v>34</v>
      </c>
    </row>
    <row r="34835" spans="1:29" x14ac:dyDescent="0.2">
      <c r="A34835" s="34" t="s">
        <v>95328</v>
      </c>
      <c r="B34835" s="34">
        <v>62</v>
      </c>
      <c r="C34835" s="34">
        <v>131</v>
      </c>
      <c r="D34835" s="34">
        <v>123</v>
      </c>
      <c r="E34835" s="34">
        <v>125</v>
      </c>
      <c r="F34835" s="34">
        <v>139</v>
      </c>
      <c r="G34835" s="34">
        <v>127</v>
      </c>
      <c r="H34835" s="34">
        <v>105</v>
      </c>
      <c r="I34835" s="34">
        <v>117</v>
      </c>
      <c r="J34835" s="34">
        <v>87</v>
      </c>
      <c r="K34835" s="34">
        <v>157</v>
      </c>
      <c r="L34835" s="34">
        <v>68</v>
      </c>
      <c r="M34835" s="34">
        <v>84</v>
      </c>
      <c r="N34835" s="34">
        <v>111</v>
      </c>
      <c r="O34835" s="34">
        <v>102</v>
      </c>
      <c r="P34835" s="34">
        <v>130</v>
      </c>
      <c r="Q34835" s="34">
        <v>144</v>
      </c>
      <c r="R34835" s="34">
        <v>132</v>
      </c>
      <c r="S34835" s="34">
        <v>145</v>
      </c>
      <c r="T34835" s="34">
        <v>118</v>
      </c>
      <c r="U34835" s="34">
        <v>85</v>
      </c>
      <c r="V34835" s="34">
        <v>133</v>
      </c>
      <c r="W34835" s="34">
        <v>107</v>
      </c>
      <c r="X34835" s="34">
        <v>157</v>
      </c>
      <c r="Y34835" s="34">
        <v>108</v>
      </c>
      <c r="Z34835" s="34">
        <v>152</v>
      </c>
      <c r="AA34835" s="34">
        <v>134</v>
      </c>
      <c r="AB34835" s="34">
        <v>125</v>
      </c>
      <c r="AC34835" s="34">
        <v>178</v>
      </c>
    </row>
    <row r="34836" spans="1:29" x14ac:dyDescent="0.2">
      <c r="A34836" s="34" t="s">
        <v>95329</v>
      </c>
      <c r="B34836" s="34">
        <v>39</v>
      </c>
      <c r="C34836" s="34">
        <v>27</v>
      </c>
      <c r="D34836" s="34">
        <v>57</v>
      </c>
      <c r="E34836" s="34">
        <v>36</v>
      </c>
      <c r="F34836" s="34">
        <v>51</v>
      </c>
      <c r="G34836" s="34">
        <v>75</v>
      </c>
      <c r="H34836" s="34">
        <v>40</v>
      </c>
      <c r="I34836" s="34">
        <v>25</v>
      </c>
      <c r="J34836" s="34">
        <v>35</v>
      </c>
      <c r="K34836" s="34">
        <v>21</v>
      </c>
      <c r="L34836" s="34">
        <v>23</v>
      </c>
      <c r="M34836" s="34">
        <v>37</v>
      </c>
      <c r="N34836" s="34">
        <v>29</v>
      </c>
      <c r="O34836" s="34">
        <v>33</v>
      </c>
      <c r="P34836" s="34">
        <v>40</v>
      </c>
      <c r="Q34836" s="34">
        <v>26</v>
      </c>
      <c r="R34836" s="34">
        <v>45</v>
      </c>
      <c r="S34836" s="34">
        <v>51</v>
      </c>
      <c r="T34836" s="34">
        <v>24</v>
      </c>
      <c r="U34836" s="34">
        <v>28</v>
      </c>
      <c r="V34836" s="34">
        <v>61</v>
      </c>
      <c r="W34836" s="34">
        <v>37</v>
      </c>
      <c r="X34836" s="34">
        <v>36</v>
      </c>
      <c r="Y34836" s="34">
        <v>29</v>
      </c>
      <c r="Z34836" s="34">
        <v>54</v>
      </c>
      <c r="AA34836" s="34">
        <v>63</v>
      </c>
      <c r="AB34836" s="34">
        <v>46</v>
      </c>
      <c r="AC34836" s="34">
        <v>80</v>
      </c>
    </row>
    <row r="34837" spans="1:29" x14ac:dyDescent="0.2">
      <c r="A34837" s="34" t="s">
        <v>95330</v>
      </c>
      <c r="B34837" s="34">
        <v>22</v>
      </c>
      <c r="C34837" s="34">
        <v>20</v>
      </c>
      <c r="D34837" s="34">
        <v>58</v>
      </c>
      <c r="E34837" s="34">
        <v>38</v>
      </c>
      <c r="F34837" s="34">
        <v>53</v>
      </c>
      <c r="G34837" s="34">
        <v>25</v>
      </c>
      <c r="H34837" s="34">
        <v>54</v>
      </c>
      <c r="I34837" s="34">
        <v>22</v>
      </c>
      <c r="J34837" s="34">
        <v>33</v>
      </c>
      <c r="K34837" s="34">
        <v>16</v>
      </c>
      <c r="L34837" s="34">
        <v>45</v>
      </c>
      <c r="M34837" s="34">
        <v>50</v>
      </c>
      <c r="N34837" s="34">
        <v>28</v>
      </c>
      <c r="O34837" s="34">
        <v>33</v>
      </c>
      <c r="P34837" s="34">
        <v>43</v>
      </c>
      <c r="Q34837" s="34">
        <v>56</v>
      </c>
      <c r="R34837" s="34">
        <v>81</v>
      </c>
      <c r="S34837" s="34">
        <v>48</v>
      </c>
      <c r="T34837" s="34">
        <v>55</v>
      </c>
      <c r="U34837" s="34">
        <v>43</v>
      </c>
      <c r="V34837" s="34">
        <v>55</v>
      </c>
      <c r="W34837" s="34">
        <v>37</v>
      </c>
      <c r="X34837" s="34">
        <v>85</v>
      </c>
      <c r="Y34837" s="34">
        <v>36</v>
      </c>
      <c r="Z34837" s="34">
        <v>51</v>
      </c>
      <c r="AA34837" s="34">
        <v>60</v>
      </c>
      <c r="AB34837" s="34">
        <v>82</v>
      </c>
      <c r="AC34837" s="34">
        <v>69</v>
      </c>
    </row>
    <row r="34838" spans="1:29" x14ac:dyDescent="0.2">
      <c r="A34838" s="34" t="s">
        <v>95331</v>
      </c>
      <c r="B34838" s="34">
        <v>43</v>
      </c>
      <c r="C34838" s="34">
        <v>89</v>
      </c>
      <c r="D34838" s="34">
        <v>71</v>
      </c>
      <c r="E34838" s="34">
        <v>82</v>
      </c>
      <c r="F34838" s="34">
        <v>86</v>
      </c>
      <c r="G34838" s="34">
        <v>102</v>
      </c>
      <c r="H34838" s="34">
        <v>42</v>
      </c>
      <c r="I34838" s="34">
        <v>121</v>
      </c>
      <c r="J34838" s="34">
        <v>47</v>
      </c>
      <c r="K34838" s="34">
        <v>126</v>
      </c>
      <c r="L34838" s="34">
        <v>35</v>
      </c>
      <c r="M34838" s="34">
        <v>70</v>
      </c>
      <c r="N34838" s="34">
        <v>31</v>
      </c>
      <c r="O34838" s="34">
        <v>86</v>
      </c>
      <c r="P34838" s="34">
        <v>49</v>
      </c>
      <c r="Q34838" s="34">
        <v>101</v>
      </c>
      <c r="R34838" s="34">
        <v>57</v>
      </c>
      <c r="S34838" s="34">
        <v>115</v>
      </c>
      <c r="T34838" s="34">
        <v>50</v>
      </c>
      <c r="U34838" s="34">
        <v>76</v>
      </c>
      <c r="V34838" s="34">
        <v>75</v>
      </c>
      <c r="W34838" s="34">
        <v>116</v>
      </c>
      <c r="X34838" s="34">
        <v>81</v>
      </c>
      <c r="Y34838" s="34">
        <v>67</v>
      </c>
      <c r="Z34838" s="34">
        <v>85</v>
      </c>
      <c r="AA34838" s="34">
        <v>94</v>
      </c>
      <c r="AB34838" s="34">
        <v>34</v>
      </c>
      <c r="AC34838" s="34">
        <v>164</v>
      </c>
    </row>
    <row r="34839" spans="1:29" x14ac:dyDescent="0.2">
      <c r="A34839" s="34" t="s">
        <v>95332</v>
      </c>
      <c r="B34839" s="34">
        <v>58</v>
      </c>
      <c r="C34839" s="34">
        <v>46</v>
      </c>
      <c r="D34839" s="34">
        <v>51</v>
      </c>
      <c r="E34839" s="34">
        <v>49</v>
      </c>
      <c r="F34839" s="34">
        <v>72</v>
      </c>
      <c r="G34839" s="34">
        <v>28</v>
      </c>
      <c r="H34839" s="34">
        <v>42</v>
      </c>
      <c r="I34839" s="34">
        <v>32</v>
      </c>
      <c r="J34839" s="34">
        <v>53</v>
      </c>
      <c r="K34839" s="34">
        <v>62</v>
      </c>
      <c r="L34839" s="34">
        <v>49</v>
      </c>
      <c r="M34839" s="34">
        <v>34</v>
      </c>
      <c r="N34839" s="34">
        <v>30</v>
      </c>
      <c r="O34839" s="34">
        <v>25</v>
      </c>
      <c r="P34839" s="34">
        <v>63</v>
      </c>
      <c r="Q34839" s="34">
        <v>40</v>
      </c>
      <c r="R34839" s="34">
        <v>75</v>
      </c>
      <c r="S34839" s="34">
        <v>59</v>
      </c>
      <c r="T34839" s="34">
        <v>92</v>
      </c>
      <c r="U34839" s="34">
        <v>52</v>
      </c>
      <c r="V34839" s="34">
        <v>54</v>
      </c>
      <c r="W34839" s="34">
        <v>72</v>
      </c>
      <c r="X34839" s="34">
        <v>74</v>
      </c>
      <c r="Y34839" s="34">
        <v>51</v>
      </c>
      <c r="Z34839" s="34">
        <v>70</v>
      </c>
      <c r="AA34839" s="34">
        <v>48</v>
      </c>
      <c r="AB34839" s="34">
        <v>82</v>
      </c>
      <c r="AC34839" s="34">
        <v>71</v>
      </c>
    </row>
    <row r="34840" spans="1:29" x14ac:dyDescent="0.2">
      <c r="A34840" s="34" t="s">
        <v>95333</v>
      </c>
      <c r="B34840" s="34">
        <v>115</v>
      </c>
      <c r="C34840" s="34">
        <v>99</v>
      </c>
      <c r="D34840" s="34">
        <v>99</v>
      </c>
      <c r="E34840" s="34">
        <v>106</v>
      </c>
      <c r="F34840" s="34">
        <v>123</v>
      </c>
      <c r="G34840" s="34">
        <v>85</v>
      </c>
      <c r="H34840" s="34">
        <v>117</v>
      </c>
      <c r="I34840" s="34">
        <v>99</v>
      </c>
      <c r="J34840" s="34">
        <v>101</v>
      </c>
      <c r="K34840" s="34">
        <v>119</v>
      </c>
      <c r="L34840" s="34">
        <v>100</v>
      </c>
      <c r="M34840" s="34">
        <v>104</v>
      </c>
      <c r="N34840" s="34">
        <v>103</v>
      </c>
      <c r="O34840" s="34">
        <v>119</v>
      </c>
      <c r="P34840" s="34">
        <v>90</v>
      </c>
      <c r="Q34840" s="34">
        <v>175</v>
      </c>
      <c r="R34840" s="34">
        <v>143</v>
      </c>
      <c r="S34840" s="34">
        <v>113</v>
      </c>
      <c r="T34840" s="34">
        <v>156</v>
      </c>
      <c r="U34840" s="34">
        <v>112</v>
      </c>
      <c r="V34840" s="34">
        <v>129</v>
      </c>
      <c r="W34840" s="34">
        <v>179</v>
      </c>
      <c r="X34840" s="34">
        <v>146</v>
      </c>
      <c r="Y34840" s="34">
        <v>133</v>
      </c>
      <c r="Z34840" s="34">
        <v>123</v>
      </c>
      <c r="AA34840" s="34">
        <v>159</v>
      </c>
      <c r="AB34840" s="34">
        <v>144</v>
      </c>
      <c r="AC34840" s="34">
        <v>156</v>
      </c>
    </row>
    <row r="34841" spans="1:29" x14ac:dyDescent="0.2">
      <c r="A34841" s="34" t="s">
        <v>95334</v>
      </c>
      <c r="B34841" s="34">
        <v>19</v>
      </c>
      <c r="C34841" s="34">
        <v>21</v>
      </c>
      <c r="D34841" s="34">
        <v>38</v>
      </c>
      <c r="E34841" s="34">
        <v>28</v>
      </c>
      <c r="F34841" s="34">
        <v>21</v>
      </c>
      <c r="G34841" s="34">
        <v>12</v>
      </c>
      <c r="H34841" s="34">
        <v>22</v>
      </c>
      <c r="I34841" s="34">
        <v>11</v>
      </c>
      <c r="J34841" s="34">
        <v>17</v>
      </c>
      <c r="K34841" s="34">
        <v>16</v>
      </c>
      <c r="L34841" s="34">
        <v>7</v>
      </c>
      <c r="M34841" s="34">
        <v>12</v>
      </c>
      <c r="N34841" s="34">
        <v>10</v>
      </c>
      <c r="O34841" s="34">
        <v>10</v>
      </c>
      <c r="P34841" s="34">
        <v>20</v>
      </c>
      <c r="Q34841" s="34">
        <v>8</v>
      </c>
      <c r="R34841" s="34">
        <v>20</v>
      </c>
      <c r="S34841" s="34">
        <v>26</v>
      </c>
      <c r="T34841" s="34">
        <v>15</v>
      </c>
      <c r="U34841" s="34">
        <v>8</v>
      </c>
      <c r="V34841" s="34">
        <v>32</v>
      </c>
      <c r="W34841" s="34">
        <v>9</v>
      </c>
      <c r="X34841" s="34">
        <v>31</v>
      </c>
      <c r="Y34841" s="34">
        <v>7</v>
      </c>
      <c r="Z34841" s="34">
        <v>26</v>
      </c>
      <c r="AA34841" s="34">
        <v>29</v>
      </c>
      <c r="AB34841" s="34">
        <v>25</v>
      </c>
      <c r="AC34841" s="34">
        <v>27</v>
      </c>
    </row>
    <row r="34842" spans="1:29" x14ac:dyDescent="0.2">
      <c r="A34842" s="34" t="s">
        <v>95335</v>
      </c>
      <c r="B34842" s="34">
        <v>111</v>
      </c>
      <c r="C34842" s="34">
        <v>120</v>
      </c>
      <c r="D34842" s="34">
        <v>147</v>
      </c>
      <c r="E34842" s="34">
        <v>192</v>
      </c>
      <c r="F34842" s="34">
        <v>123</v>
      </c>
      <c r="G34842" s="34">
        <v>130</v>
      </c>
      <c r="H34842" s="34">
        <v>124</v>
      </c>
      <c r="I34842" s="34">
        <v>132</v>
      </c>
      <c r="J34842" s="34">
        <v>84</v>
      </c>
      <c r="K34842" s="34">
        <v>170</v>
      </c>
      <c r="L34842" s="34">
        <v>52</v>
      </c>
      <c r="M34842" s="34">
        <v>112</v>
      </c>
      <c r="N34842" s="34">
        <v>103</v>
      </c>
      <c r="O34842" s="34">
        <v>92</v>
      </c>
      <c r="P34842" s="34">
        <v>103</v>
      </c>
      <c r="Q34842" s="34">
        <v>129</v>
      </c>
      <c r="R34842" s="34">
        <v>135</v>
      </c>
      <c r="S34842" s="34">
        <v>152</v>
      </c>
      <c r="T34842" s="34">
        <v>79</v>
      </c>
      <c r="U34842" s="34">
        <v>98</v>
      </c>
      <c r="V34842" s="34">
        <v>124</v>
      </c>
      <c r="W34842" s="34">
        <v>100</v>
      </c>
      <c r="X34842" s="34">
        <v>130</v>
      </c>
      <c r="Y34842" s="34">
        <v>105</v>
      </c>
      <c r="Z34842" s="34">
        <v>120</v>
      </c>
      <c r="AA34842" s="34">
        <v>160</v>
      </c>
      <c r="AB34842" s="34">
        <v>106</v>
      </c>
      <c r="AC34842" s="34">
        <v>188</v>
      </c>
    </row>
    <row r="34843" spans="1:29" x14ac:dyDescent="0.2">
      <c r="A34843" s="34" t="s">
        <v>95336</v>
      </c>
      <c r="B34843" s="34">
        <v>82</v>
      </c>
      <c r="C34843" s="34">
        <v>90</v>
      </c>
      <c r="D34843" s="34">
        <v>67</v>
      </c>
      <c r="E34843" s="34">
        <v>108</v>
      </c>
      <c r="F34843" s="34">
        <v>107</v>
      </c>
      <c r="G34843" s="34">
        <v>89</v>
      </c>
      <c r="H34843" s="34">
        <v>87</v>
      </c>
      <c r="I34843" s="34">
        <v>117</v>
      </c>
      <c r="J34843" s="34">
        <v>86</v>
      </c>
      <c r="K34843" s="34">
        <v>104</v>
      </c>
      <c r="L34843" s="34">
        <v>127</v>
      </c>
      <c r="M34843" s="34">
        <v>86</v>
      </c>
      <c r="N34843" s="34">
        <v>102</v>
      </c>
      <c r="O34843" s="34">
        <v>78</v>
      </c>
      <c r="P34843" s="34">
        <v>101</v>
      </c>
      <c r="Q34843" s="34">
        <v>160</v>
      </c>
      <c r="R34843" s="34">
        <v>153</v>
      </c>
      <c r="S34843" s="34">
        <v>145</v>
      </c>
      <c r="T34843" s="34">
        <v>141</v>
      </c>
      <c r="U34843" s="34">
        <v>103</v>
      </c>
      <c r="V34843" s="34">
        <v>105</v>
      </c>
      <c r="W34843" s="34">
        <v>168</v>
      </c>
      <c r="X34843" s="34">
        <v>159</v>
      </c>
      <c r="Y34843" s="34">
        <v>147</v>
      </c>
      <c r="Z34843" s="34">
        <v>127</v>
      </c>
      <c r="AA34843" s="34">
        <v>146</v>
      </c>
      <c r="AB34843" s="34">
        <v>130</v>
      </c>
      <c r="AC34843" s="34">
        <v>153</v>
      </c>
    </row>
    <row r="34844" spans="1:29" x14ac:dyDescent="0.2">
      <c r="A34844" s="34" t="s">
        <v>95337</v>
      </c>
      <c r="B34844" s="34">
        <v>30</v>
      </c>
      <c r="C34844" s="34">
        <v>34</v>
      </c>
      <c r="D34844" s="34">
        <v>31</v>
      </c>
      <c r="E34844" s="34">
        <v>24</v>
      </c>
      <c r="F34844" s="34">
        <v>25</v>
      </c>
      <c r="G34844" s="34">
        <v>18</v>
      </c>
      <c r="H34844" s="34">
        <v>37</v>
      </c>
      <c r="I34844" s="34">
        <v>27</v>
      </c>
      <c r="J34844" s="34">
        <v>10</v>
      </c>
      <c r="K34844" s="34">
        <v>34</v>
      </c>
      <c r="L34844" s="34">
        <v>15</v>
      </c>
      <c r="M34844" s="34">
        <v>29</v>
      </c>
      <c r="N34844" s="34">
        <v>12</v>
      </c>
      <c r="O34844" s="34">
        <v>19</v>
      </c>
      <c r="P34844" s="34">
        <v>19</v>
      </c>
      <c r="Q34844" s="34">
        <v>18</v>
      </c>
      <c r="R34844" s="34">
        <v>49</v>
      </c>
      <c r="S34844" s="34">
        <v>33</v>
      </c>
      <c r="T34844" s="34">
        <v>38</v>
      </c>
      <c r="U34844" s="34">
        <v>32</v>
      </c>
      <c r="V34844" s="34">
        <v>22</v>
      </c>
      <c r="W34844" s="34">
        <v>33</v>
      </c>
      <c r="X34844" s="34">
        <v>46</v>
      </c>
      <c r="Y34844" s="34">
        <v>35</v>
      </c>
      <c r="Z34844" s="34">
        <v>33</v>
      </c>
      <c r="AA34844" s="34">
        <v>40</v>
      </c>
      <c r="AB34844" s="34">
        <v>40</v>
      </c>
      <c r="AC34844" s="34">
        <v>55</v>
      </c>
    </row>
    <row r="34845" spans="1:29" x14ac:dyDescent="0.2">
      <c r="A34845" s="34" t="s">
        <v>95338</v>
      </c>
      <c r="B34845" s="34">
        <v>43</v>
      </c>
      <c r="C34845" s="34">
        <v>54</v>
      </c>
      <c r="D34845" s="34">
        <v>54</v>
      </c>
      <c r="E34845" s="34">
        <v>59</v>
      </c>
      <c r="F34845" s="34">
        <v>39</v>
      </c>
      <c r="G34845" s="34">
        <v>46</v>
      </c>
      <c r="H34845" s="34">
        <v>49</v>
      </c>
      <c r="I34845" s="34">
        <v>51</v>
      </c>
      <c r="J34845" s="34">
        <v>52</v>
      </c>
      <c r="K34845" s="34">
        <v>72</v>
      </c>
      <c r="L34845" s="34">
        <v>41</v>
      </c>
      <c r="M34845" s="34">
        <v>22</v>
      </c>
      <c r="N34845" s="34">
        <v>57</v>
      </c>
      <c r="O34845" s="34">
        <v>35</v>
      </c>
      <c r="P34845" s="34">
        <v>41</v>
      </c>
      <c r="Q34845" s="34">
        <v>81</v>
      </c>
      <c r="R34845" s="34">
        <v>64</v>
      </c>
      <c r="S34845" s="34">
        <v>29</v>
      </c>
      <c r="T34845" s="34">
        <v>63</v>
      </c>
      <c r="U34845" s="34">
        <v>42</v>
      </c>
      <c r="V34845" s="34">
        <v>33</v>
      </c>
      <c r="W34845" s="34">
        <v>54</v>
      </c>
      <c r="X34845" s="34">
        <v>57</v>
      </c>
      <c r="Y34845" s="34">
        <v>50</v>
      </c>
      <c r="Z34845" s="34">
        <v>65</v>
      </c>
      <c r="AA34845" s="34">
        <v>86</v>
      </c>
      <c r="AB34845" s="34">
        <v>42</v>
      </c>
      <c r="AC34845" s="34">
        <v>65</v>
      </c>
    </row>
    <row r="34846" spans="1:29" x14ac:dyDescent="0.2">
      <c r="A34846" s="34" t="s">
        <v>95339</v>
      </c>
      <c r="B34846" s="34">
        <v>19</v>
      </c>
      <c r="C34846" s="34">
        <v>15</v>
      </c>
      <c r="D34846" s="34">
        <v>19</v>
      </c>
      <c r="E34846" s="34">
        <v>21</v>
      </c>
      <c r="F34846" s="34">
        <v>17</v>
      </c>
      <c r="G34846" s="34">
        <v>6</v>
      </c>
      <c r="H34846" s="34">
        <v>20</v>
      </c>
      <c r="I34846" s="34">
        <v>23</v>
      </c>
      <c r="J34846" s="34">
        <v>15</v>
      </c>
      <c r="K34846" s="34">
        <v>20</v>
      </c>
      <c r="L34846" s="34">
        <v>13</v>
      </c>
      <c r="M34846" s="34">
        <v>19</v>
      </c>
      <c r="N34846" s="34">
        <v>11</v>
      </c>
      <c r="O34846" s="34">
        <v>13</v>
      </c>
      <c r="P34846" s="34">
        <v>10</v>
      </c>
      <c r="Q34846" s="34">
        <v>19</v>
      </c>
      <c r="R34846" s="34">
        <v>23</v>
      </c>
      <c r="S34846" s="34">
        <v>15</v>
      </c>
      <c r="T34846" s="34">
        <v>10</v>
      </c>
      <c r="U34846" s="34">
        <v>10</v>
      </c>
      <c r="V34846" s="34">
        <v>22</v>
      </c>
      <c r="W34846" s="34">
        <v>28</v>
      </c>
      <c r="X34846" s="34">
        <v>15</v>
      </c>
      <c r="Y34846" s="34">
        <v>13</v>
      </c>
      <c r="Z34846" s="34">
        <v>15</v>
      </c>
      <c r="AA34846" s="34">
        <v>19</v>
      </c>
      <c r="AB34846" s="34">
        <v>20</v>
      </c>
      <c r="AC34846" s="34">
        <v>10</v>
      </c>
    </row>
    <row r="34847" spans="1:29" x14ac:dyDescent="0.2">
      <c r="A34847" s="34" t="s">
        <v>95340</v>
      </c>
      <c r="B34847" s="34">
        <v>65</v>
      </c>
      <c r="C34847" s="34">
        <v>62</v>
      </c>
      <c r="D34847" s="34">
        <v>59</v>
      </c>
      <c r="E34847" s="34">
        <v>53</v>
      </c>
      <c r="F34847" s="34">
        <v>89</v>
      </c>
      <c r="G34847" s="34">
        <v>58</v>
      </c>
      <c r="H34847" s="34">
        <v>66</v>
      </c>
      <c r="I34847" s="34">
        <v>46</v>
      </c>
      <c r="J34847" s="34">
        <v>54</v>
      </c>
      <c r="K34847" s="34">
        <v>29</v>
      </c>
      <c r="L34847" s="34">
        <v>31</v>
      </c>
      <c r="M34847" s="34">
        <v>45</v>
      </c>
      <c r="N34847" s="34">
        <v>43</v>
      </c>
      <c r="O34847" s="34">
        <v>62</v>
      </c>
      <c r="P34847" s="34">
        <v>47</v>
      </c>
      <c r="Q34847" s="34">
        <v>72</v>
      </c>
      <c r="R34847" s="34">
        <v>50</v>
      </c>
      <c r="S34847" s="34">
        <v>98</v>
      </c>
      <c r="T34847" s="34">
        <v>61</v>
      </c>
      <c r="U34847" s="34">
        <v>40</v>
      </c>
      <c r="V34847" s="34">
        <v>73</v>
      </c>
      <c r="W34847" s="34">
        <v>51</v>
      </c>
      <c r="X34847" s="34">
        <v>77</v>
      </c>
      <c r="Y34847" s="34">
        <v>35</v>
      </c>
      <c r="Z34847" s="34">
        <v>61</v>
      </c>
      <c r="AA34847" s="34">
        <v>64</v>
      </c>
      <c r="AB34847" s="34">
        <v>68</v>
      </c>
      <c r="AC34847" s="34">
        <v>71</v>
      </c>
    </row>
    <row r="34848" spans="1:29" x14ac:dyDescent="0.2">
      <c r="A34848" s="34" t="s">
        <v>95341</v>
      </c>
      <c r="B34848" s="34">
        <v>21</v>
      </c>
      <c r="C34848" s="34">
        <v>32</v>
      </c>
      <c r="D34848" s="34">
        <v>57</v>
      </c>
      <c r="E34848" s="34">
        <v>54</v>
      </c>
      <c r="F34848" s="34">
        <v>44</v>
      </c>
      <c r="G34848" s="34">
        <v>36</v>
      </c>
      <c r="H34848" s="34">
        <v>17</v>
      </c>
      <c r="I34848" s="34">
        <v>35</v>
      </c>
      <c r="J34848" s="34">
        <v>30</v>
      </c>
      <c r="K34848" s="34">
        <v>39</v>
      </c>
      <c r="L34848" s="34">
        <v>9</v>
      </c>
      <c r="M34848" s="34">
        <v>32</v>
      </c>
      <c r="N34848" s="34">
        <v>14</v>
      </c>
      <c r="O34848" s="34">
        <v>21</v>
      </c>
      <c r="P34848" s="34">
        <v>24</v>
      </c>
      <c r="Q34848" s="34">
        <v>33</v>
      </c>
      <c r="R34848" s="34">
        <v>19</v>
      </c>
      <c r="S34848" s="34">
        <v>59</v>
      </c>
      <c r="T34848" s="34">
        <v>15</v>
      </c>
      <c r="U34848" s="34">
        <v>19</v>
      </c>
      <c r="V34848" s="34">
        <v>26</v>
      </c>
      <c r="W34848" s="34">
        <v>11</v>
      </c>
      <c r="X34848" s="34">
        <v>48</v>
      </c>
      <c r="Y34848" s="34">
        <v>18</v>
      </c>
      <c r="Z34848" s="34">
        <v>48</v>
      </c>
      <c r="AA34848" s="34">
        <v>41</v>
      </c>
      <c r="AB34848" s="34">
        <v>28</v>
      </c>
      <c r="AC34848" s="34">
        <v>39</v>
      </c>
    </row>
    <row r="34849" spans="1:29" x14ac:dyDescent="0.2">
      <c r="A34849" s="34" t="s">
        <v>95342</v>
      </c>
      <c r="B34849" s="34">
        <v>24</v>
      </c>
      <c r="C34849" s="34">
        <v>99</v>
      </c>
      <c r="D34849" s="34">
        <v>96</v>
      </c>
      <c r="E34849" s="34">
        <v>123</v>
      </c>
      <c r="F34849" s="34">
        <v>78</v>
      </c>
      <c r="G34849" s="34">
        <v>87</v>
      </c>
      <c r="H34849" s="34">
        <v>43</v>
      </c>
      <c r="I34849" s="34">
        <v>84</v>
      </c>
      <c r="J34849" s="34">
        <v>41</v>
      </c>
      <c r="K34849" s="34">
        <v>113</v>
      </c>
      <c r="L34849" s="34">
        <v>31</v>
      </c>
      <c r="M34849" s="34">
        <v>88</v>
      </c>
      <c r="N34849" s="34">
        <v>44</v>
      </c>
      <c r="O34849" s="34">
        <v>97</v>
      </c>
      <c r="P34849" s="34">
        <v>39</v>
      </c>
      <c r="Q34849" s="34">
        <v>88</v>
      </c>
      <c r="R34849" s="34">
        <v>50</v>
      </c>
      <c r="S34849" s="34">
        <v>111</v>
      </c>
      <c r="T34849" s="34">
        <v>23</v>
      </c>
      <c r="U34849" s="34">
        <v>64</v>
      </c>
      <c r="V34849" s="34">
        <v>66</v>
      </c>
      <c r="W34849" s="34">
        <v>78</v>
      </c>
      <c r="X34849" s="34">
        <v>79</v>
      </c>
      <c r="Y34849" s="34">
        <v>52</v>
      </c>
      <c r="Z34849" s="34">
        <v>70</v>
      </c>
      <c r="AA34849" s="34">
        <v>110</v>
      </c>
      <c r="AB34849" s="34">
        <v>41</v>
      </c>
      <c r="AC34849" s="34">
        <v>86</v>
      </c>
    </row>
    <row r="34850" spans="1:29" x14ac:dyDescent="0.2">
      <c r="A34850" s="34" t="s">
        <v>95343</v>
      </c>
      <c r="B34850" s="34">
        <v>91</v>
      </c>
      <c r="C34850" s="34">
        <v>56</v>
      </c>
      <c r="D34850" s="34">
        <v>100</v>
      </c>
      <c r="E34850" s="34">
        <v>78</v>
      </c>
      <c r="F34850" s="34">
        <v>76</v>
      </c>
      <c r="G34850" s="34">
        <v>104</v>
      </c>
      <c r="H34850" s="34">
        <v>117</v>
      </c>
      <c r="I34850" s="34">
        <v>76</v>
      </c>
      <c r="J34850" s="34">
        <v>112</v>
      </c>
      <c r="K34850" s="34">
        <v>105</v>
      </c>
      <c r="L34850" s="34">
        <v>95</v>
      </c>
      <c r="M34850" s="34">
        <v>49</v>
      </c>
      <c r="N34850" s="34">
        <v>99</v>
      </c>
      <c r="O34850" s="34">
        <v>77</v>
      </c>
      <c r="P34850" s="34">
        <v>107</v>
      </c>
      <c r="Q34850" s="34">
        <v>111</v>
      </c>
      <c r="R34850" s="34">
        <v>122</v>
      </c>
      <c r="S34850" s="34">
        <v>69</v>
      </c>
      <c r="T34850" s="34">
        <v>105</v>
      </c>
      <c r="U34850" s="34">
        <v>64</v>
      </c>
      <c r="V34850" s="34">
        <v>96</v>
      </c>
      <c r="W34850" s="34">
        <v>126</v>
      </c>
      <c r="X34850" s="34">
        <v>82</v>
      </c>
      <c r="Y34850" s="34">
        <v>111</v>
      </c>
      <c r="Z34850" s="34">
        <v>103</v>
      </c>
      <c r="AA34850" s="34">
        <v>90</v>
      </c>
      <c r="AB34850" s="34">
        <v>160</v>
      </c>
      <c r="AC34850" s="34">
        <v>109</v>
      </c>
    </row>
    <row r="34851" spans="1:29" x14ac:dyDescent="0.2">
      <c r="A34851" s="34" t="s">
        <v>95344</v>
      </c>
      <c r="B34851" s="34">
        <v>167</v>
      </c>
      <c r="C34851" s="34">
        <v>163</v>
      </c>
      <c r="D34851" s="34">
        <v>308</v>
      </c>
      <c r="E34851" s="34">
        <v>216</v>
      </c>
      <c r="F34851" s="34">
        <v>291</v>
      </c>
      <c r="G34851" s="34">
        <v>232</v>
      </c>
      <c r="H34851" s="34">
        <v>288</v>
      </c>
      <c r="I34851" s="34">
        <v>194</v>
      </c>
      <c r="J34851" s="34">
        <v>224</v>
      </c>
      <c r="K34851" s="34">
        <v>152</v>
      </c>
      <c r="L34851" s="34">
        <v>137</v>
      </c>
      <c r="M34851" s="34">
        <v>164</v>
      </c>
      <c r="N34851" s="34">
        <v>195</v>
      </c>
      <c r="O34851" s="34">
        <v>188</v>
      </c>
      <c r="P34851" s="34">
        <v>231</v>
      </c>
      <c r="Q34851" s="34">
        <v>254</v>
      </c>
      <c r="R34851" s="34">
        <v>251</v>
      </c>
      <c r="S34851" s="34">
        <v>280</v>
      </c>
      <c r="T34851" s="34">
        <v>217</v>
      </c>
      <c r="U34851" s="34">
        <v>183</v>
      </c>
      <c r="V34851" s="34">
        <v>305</v>
      </c>
      <c r="W34851" s="34">
        <v>254</v>
      </c>
      <c r="X34851" s="34">
        <v>348</v>
      </c>
      <c r="Y34851" s="34">
        <v>149</v>
      </c>
      <c r="Z34851" s="34">
        <v>328</v>
      </c>
      <c r="AA34851" s="34">
        <v>265</v>
      </c>
      <c r="AB34851" s="34">
        <v>270</v>
      </c>
      <c r="AC34851" s="34">
        <v>330</v>
      </c>
    </row>
    <row r="34852" spans="1:29" x14ac:dyDescent="0.2">
      <c r="A34852" s="34" t="s">
        <v>95345</v>
      </c>
      <c r="B34852" s="34">
        <v>63</v>
      </c>
      <c r="C34852" s="34">
        <v>64</v>
      </c>
      <c r="D34852" s="34">
        <v>105</v>
      </c>
      <c r="E34852" s="34">
        <v>69</v>
      </c>
      <c r="F34852" s="34">
        <v>111</v>
      </c>
      <c r="G34852" s="34">
        <v>68</v>
      </c>
      <c r="H34852" s="34">
        <v>91</v>
      </c>
      <c r="I34852" s="34">
        <v>51</v>
      </c>
      <c r="J34852" s="34">
        <v>72</v>
      </c>
      <c r="K34852" s="34">
        <v>67</v>
      </c>
      <c r="L34852" s="34">
        <v>96</v>
      </c>
      <c r="M34852" s="34">
        <v>57</v>
      </c>
      <c r="N34852" s="34">
        <v>103</v>
      </c>
      <c r="O34852" s="34">
        <v>56</v>
      </c>
      <c r="P34852" s="34">
        <v>79</v>
      </c>
      <c r="Q34852" s="34">
        <v>87</v>
      </c>
      <c r="R34852" s="34">
        <v>90</v>
      </c>
      <c r="S34852" s="34">
        <v>79</v>
      </c>
      <c r="T34852" s="34">
        <v>140</v>
      </c>
      <c r="U34852" s="34">
        <v>73</v>
      </c>
      <c r="V34852" s="34">
        <v>104</v>
      </c>
      <c r="W34852" s="34">
        <v>81</v>
      </c>
      <c r="X34852" s="34">
        <v>114</v>
      </c>
      <c r="Y34852" s="34">
        <v>112</v>
      </c>
      <c r="Z34852" s="34">
        <v>88</v>
      </c>
      <c r="AA34852" s="34">
        <v>106</v>
      </c>
      <c r="AB34852" s="34">
        <v>129</v>
      </c>
      <c r="AC34852" s="34">
        <v>114</v>
      </c>
    </row>
    <row r="34853" spans="1:29" x14ac:dyDescent="0.2">
      <c r="A34853" s="34" t="s">
        <v>95346</v>
      </c>
      <c r="B34853" s="34">
        <v>24</v>
      </c>
      <c r="C34853" s="34">
        <v>12</v>
      </c>
      <c r="D34853" s="34">
        <v>35</v>
      </c>
      <c r="E34853" s="34">
        <v>17</v>
      </c>
      <c r="F34853" s="34">
        <v>22</v>
      </c>
      <c r="G34853" s="34">
        <v>35</v>
      </c>
      <c r="H34853" s="34">
        <v>22</v>
      </c>
      <c r="I34853" s="34">
        <v>22</v>
      </c>
      <c r="J34853" s="34">
        <v>12</v>
      </c>
      <c r="K34853" s="34">
        <v>26</v>
      </c>
      <c r="L34853" s="34">
        <v>4</v>
      </c>
      <c r="M34853" s="34">
        <v>10</v>
      </c>
      <c r="N34853" s="34">
        <v>19</v>
      </c>
      <c r="O34853" s="34">
        <v>20</v>
      </c>
      <c r="P34853" s="34">
        <v>12</v>
      </c>
      <c r="Q34853" s="34">
        <v>19</v>
      </c>
      <c r="R34853" s="34">
        <v>21</v>
      </c>
      <c r="S34853" s="34">
        <v>33</v>
      </c>
      <c r="T34853" s="34">
        <v>4</v>
      </c>
      <c r="U34853" s="34">
        <v>7</v>
      </c>
      <c r="V34853" s="34">
        <v>25</v>
      </c>
      <c r="W34853" s="34">
        <v>30</v>
      </c>
      <c r="X34853" s="34">
        <v>46</v>
      </c>
      <c r="Y34853" s="34">
        <v>11</v>
      </c>
      <c r="Z34853" s="34">
        <v>25</v>
      </c>
      <c r="AA34853" s="34">
        <v>34</v>
      </c>
      <c r="AB34853" s="34">
        <v>20</v>
      </c>
      <c r="AC34853" s="34">
        <v>29</v>
      </c>
    </row>
    <row r="34854" spans="1:29" x14ac:dyDescent="0.2">
      <c r="A34854" s="34" t="s">
        <v>95347</v>
      </c>
      <c r="B34854" s="34">
        <v>57</v>
      </c>
      <c r="C34854" s="34">
        <v>15</v>
      </c>
      <c r="D34854" s="34">
        <v>27</v>
      </c>
      <c r="E34854" s="34">
        <v>28</v>
      </c>
      <c r="F34854" s="34">
        <v>32</v>
      </c>
      <c r="G34854" s="34">
        <v>42</v>
      </c>
      <c r="H34854" s="34">
        <v>23</v>
      </c>
      <c r="I34854" s="34">
        <v>24</v>
      </c>
      <c r="J34854" s="34">
        <v>13</v>
      </c>
      <c r="K34854" s="34">
        <v>25</v>
      </c>
      <c r="L34854" s="34">
        <v>15</v>
      </c>
      <c r="M34854" s="34">
        <v>23</v>
      </c>
      <c r="N34854" s="34">
        <v>43</v>
      </c>
      <c r="O34854" s="34">
        <v>36</v>
      </c>
      <c r="P34854" s="34">
        <v>31</v>
      </c>
      <c r="Q34854" s="34">
        <v>32</v>
      </c>
      <c r="R34854" s="34">
        <v>36</v>
      </c>
      <c r="S34854" s="34">
        <v>25</v>
      </c>
      <c r="T34854" s="34">
        <v>34</v>
      </c>
      <c r="U34854" s="34">
        <v>19</v>
      </c>
      <c r="V34854" s="34">
        <v>40</v>
      </c>
      <c r="W34854" s="34">
        <v>32</v>
      </c>
      <c r="X34854" s="34">
        <v>35</v>
      </c>
      <c r="Y34854" s="34">
        <v>36</v>
      </c>
      <c r="Z34854" s="34">
        <v>43</v>
      </c>
      <c r="AA34854" s="34">
        <v>34</v>
      </c>
      <c r="AB34854" s="34">
        <v>21</v>
      </c>
      <c r="AC34854" s="34">
        <v>45</v>
      </c>
    </row>
    <row r="34855" spans="1:29" x14ac:dyDescent="0.2">
      <c r="A34855" s="34" t="s">
        <v>95348</v>
      </c>
      <c r="B34855" s="34">
        <v>32</v>
      </c>
      <c r="C34855" s="34">
        <v>30</v>
      </c>
      <c r="D34855" s="34">
        <v>32</v>
      </c>
      <c r="E34855" s="34">
        <v>25</v>
      </c>
      <c r="F34855" s="34">
        <v>15</v>
      </c>
      <c r="G34855" s="34">
        <v>36</v>
      </c>
      <c r="H34855" s="34">
        <v>28</v>
      </c>
      <c r="I34855" s="34">
        <v>28</v>
      </c>
      <c r="J34855" s="34">
        <v>16</v>
      </c>
      <c r="K34855" s="34">
        <v>24</v>
      </c>
      <c r="L34855" s="34">
        <v>16</v>
      </c>
      <c r="M34855" s="34">
        <v>25</v>
      </c>
      <c r="N34855" s="34">
        <v>23</v>
      </c>
      <c r="O34855" s="34">
        <v>30</v>
      </c>
      <c r="P34855" s="34">
        <v>26</v>
      </c>
      <c r="Q34855" s="34">
        <v>46</v>
      </c>
      <c r="R34855" s="34">
        <v>19</v>
      </c>
      <c r="S34855" s="34">
        <v>36</v>
      </c>
      <c r="T34855" s="34">
        <v>31</v>
      </c>
      <c r="U34855" s="34">
        <v>33</v>
      </c>
      <c r="V34855" s="34">
        <v>29</v>
      </c>
      <c r="W34855" s="34">
        <v>41</v>
      </c>
      <c r="X34855" s="34">
        <v>31</v>
      </c>
      <c r="Y34855" s="34">
        <v>43</v>
      </c>
      <c r="Z34855" s="34">
        <v>34</v>
      </c>
      <c r="AA34855" s="34">
        <v>44</v>
      </c>
      <c r="AB34855" s="34">
        <v>35</v>
      </c>
      <c r="AC34855" s="34">
        <v>56</v>
      </c>
    </row>
    <row r="34856" spans="1:29" x14ac:dyDescent="0.2">
      <c r="A34856" s="34" t="s">
        <v>95349</v>
      </c>
      <c r="B34856" s="34">
        <v>89</v>
      </c>
      <c r="C34856" s="34">
        <v>56</v>
      </c>
      <c r="D34856" s="34">
        <v>77</v>
      </c>
      <c r="E34856" s="34">
        <v>74</v>
      </c>
      <c r="F34856" s="34">
        <v>60</v>
      </c>
      <c r="G34856" s="34">
        <v>80</v>
      </c>
      <c r="H34856" s="34">
        <v>86</v>
      </c>
      <c r="I34856" s="34">
        <v>44</v>
      </c>
      <c r="J34856" s="34">
        <v>74</v>
      </c>
      <c r="K34856" s="34">
        <v>64</v>
      </c>
      <c r="L34856" s="34">
        <v>48</v>
      </c>
      <c r="M34856" s="34">
        <v>47</v>
      </c>
      <c r="N34856" s="34">
        <v>48</v>
      </c>
      <c r="O34856" s="34">
        <v>57</v>
      </c>
      <c r="P34856" s="34">
        <v>65</v>
      </c>
      <c r="Q34856" s="34">
        <v>56</v>
      </c>
      <c r="R34856" s="34">
        <v>82</v>
      </c>
      <c r="S34856" s="34">
        <v>71</v>
      </c>
      <c r="T34856" s="34">
        <v>98</v>
      </c>
      <c r="U34856" s="34">
        <v>58</v>
      </c>
      <c r="V34856" s="34">
        <v>69</v>
      </c>
      <c r="W34856" s="34">
        <v>76</v>
      </c>
      <c r="X34856" s="34">
        <v>53</v>
      </c>
      <c r="Y34856" s="34">
        <v>55</v>
      </c>
      <c r="Z34856" s="34">
        <v>86</v>
      </c>
      <c r="AA34856" s="34">
        <v>64</v>
      </c>
      <c r="AB34856" s="34">
        <v>103</v>
      </c>
      <c r="AC34856" s="34">
        <v>90</v>
      </c>
    </row>
    <row r="34857" spans="1:29" x14ac:dyDescent="0.2">
      <c r="A34857" s="34" t="s">
        <v>95350</v>
      </c>
      <c r="B34857" s="34">
        <v>57</v>
      </c>
      <c r="C34857" s="34">
        <v>90</v>
      </c>
      <c r="D34857" s="34">
        <v>121</v>
      </c>
      <c r="E34857" s="34">
        <v>101</v>
      </c>
      <c r="F34857" s="34">
        <v>113</v>
      </c>
      <c r="G34857" s="34">
        <v>103</v>
      </c>
      <c r="H34857" s="34">
        <v>67</v>
      </c>
      <c r="I34857" s="34">
        <v>129</v>
      </c>
      <c r="J34857" s="34">
        <v>64</v>
      </c>
      <c r="K34857" s="34">
        <v>122</v>
      </c>
      <c r="L34857" s="34">
        <v>43</v>
      </c>
      <c r="M34857" s="34">
        <v>100</v>
      </c>
      <c r="N34857" s="34">
        <v>92</v>
      </c>
      <c r="O34857" s="34">
        <v>65</v>
      </c>
      <c r="P34857" s="34">
        <v>67</v>
      </c>
      <c r="Q34857" s="34">
        <v>136</v>
      </c>
      <c r="R34857" s="34">
        <v>97</v>
      </c>
      <c r="S34857" s="34">
        <v>132</v>
      </c>
      <c r="T34857" s="34">
        <v>54</v>
      </c>
      <c r="U34857" s="34">
        <v>82</v>
      </c>
      <c r="V34857" s="34">
        <v>96</v>
      </c>
      <c r="W34857" s="34">
        <v>99</v>
      </c>
      <c r="X34857" s="34">
        <v>136</v>
      </c>
      <c r="Y34857" s="34">
        <v>84</v>
      </c>
      <c r="Z34857" s="34">
        <v>97</v>
      </c>
      <c r="AA34857" s="34">
        <v>154</v>
      </c>
      <c r="AB34857" s="34">
        <v>78</v>
      </c>
      <c r="AC34857" s="34">
        <v>136</v>
      </c>
    </row>
    <row r="34858" spans="1:29" x14ac:dyDescent="0.2">
      <c r="A34858" s="34" t="s">
        <v>95351</v>
      </c>
      <c r="B34858" s="34">
        <v>21</v>
      </c>
      <c r="C34858" s="34">
        <v>12</v>
      </c>
      <c r="D34858" s="34">
        <v>20</v>
      </c>
      <c r="E34858" s="34">
        <v>18</v>
      </c>
      <c r="F34858" s="34">
        <v>29</v>
      </c>
      <c r="G34858" s="34">
        <v>14</v>
      </c>
      <c r="H34858" s="34">
        <v>16</v>
      </c>
      <c r="I34858" s="34">
        <v>22</v>
      </c>
      <c r="J34858" s="34">
        <v>7</v>
      </c>
      <c r="K34858" s="34">
        <v>13</v>
      </c>
      <c r="L34858" s="34">
        <v>5</v>
      </c>
      <c r="M34858" s="34">
        <v>11</v>
      </c>
      <c r="N34858" s="34">
        <v>12</v>
      </c>
      <c r="O34858" s="34">
        <v>11</v>
      </c>
      <c r="P34858" s="34">
        <v>11</v>
      </c>
      <c r="Q34858" s="34">
        <v>3</v>
      </c>
      <c r="R34858" s="34">
        <v>11</v>
      </c>
      <c r="S34858" s="34">
        <v>19</v>
      </c>
      <c r="T34858" s="34">
        <v>10</v>
      </c>
      <c r="U34858" s="34">
        <v>6</v>
      </c>
      <c r="V34858" s="34">
        <v>24</v>
      </c>
      <c r="W34858" s="34">
        <v>16</v>
      </c>
      <c r="X34858" s="34">
        <v>12</v>
      </c>
      <c r="Y34858" s="34">
        <v>10</v>
      </c>
      <c r="Z34858" s="34">
        <v>13</v>
      </c>
      <c r="AA34858" s="34">
        <v>31</v>
      </c>
      <c r="AB34858" s="34">
        <v>24</v>
      </c>
      <c r="AC34858" s="34">
        <v>17</v>
      </c>
    </row>
    <row r="34859" spans="1:29" x14ac:dyDescent="0.2">
      <c r="A34859" s="34" t="s">
        <v>95352</v>
      </c>
      <c r="B34859" s="34">
        <v>12</v>
      </c>
      <c r="C34859" s="34">
        <v>4</v>
      </c>
      <c r="D34859" s="34">
        <v>17</v>
      </c>
      <c r="E34859" s="34">
        <v>5</v>
      </c>
      <c r="F34859" s="34">
        <v>5</v>
      </c>
      <c r="G34859" s="34">
        <v>2</v>
      </c>
      <c r="H34859" s="34">
        <v>8</v>
      </c>
      <c r="I34859" s="34">
        <v>9</v>
      </c>
      <c r="J34859" s="34">
        <v>4</v>
      </c>
      <c r="K34859" s="34">
        <v>5</v>
      </c>
      <c r="L34859" s="34">
        <v>3</v>
      </c>
      <c r="M34859" s="34">
        <v>16</v>
      </c>
      <c r="N34859" s="34">
        <v>9</v>
      </c>
      <c r="O34859" s="34">
        <v>6</v>
      </c>
      <c r="P34859" s="34">
        <v>16</v>
      </c>
      <c r="Q34859" s="34">
        <v>4</v>
      </c>
      <c r="R34859" s="34">
        <v>5</v>
      </c>
      <c r="S34859" s="34">
        <v>9</v>
      </c>
      <c r="T34859" s="34">
        <v>16</v>
      </c>
      <c r="U34859" s="34">
        <v>5</v>
      </c>
      <c r="V34859" s="34">
        <v>10</v>
      </c>
      <c r="W34859" s="34">
        <v>6</v>
      </c>
      <c r="X34859" s="34">
        <v>11</v>
      </c>
      <c r="Y34859" s="34">
        <v>4</v>
      </c>
      <c r="Z34859" s="34">
        <v>11</v>
      </c>
      <c r="AA34859" s="34">
        <v>3</v>
      </c>
      <c r="AB34859" s="34">
        <v>19</v>
      </c>
      <c r="AC34859" s="34">
        <v>6</v>
      </c>
    </row>
    <row r="34860" spans="1:29" x14ac:dyDescent="0.2">
      <c r="A34860" s="34" t="s">
        <v>95353</v>
      </c>
      <c r="B34860" s="34">
        <v>32</v>
      </c>
      <c r="C34860" s="34">
        <v>38</v>
      </c>
      <c r="D34860" s="34">
        <v>53</v>
      </c>
      <c r="E34860" s="34">
        <v>36</v>
      </c>
      <c r="F34860" s="34">
        <v>48</v>
      </c>
      <c r="G34860" s="34">
        <v>27</v>
      </c>
      <c r="H34860" s="34">
        <v>31</v>
      </c>
      <c r="I34860" s="34">
        <v>21</v>
      </c>
      <c r="J34860" s="34">
        <v>25</v>
      </c>
      <c r="K34860" s="34">
        <v>33</v>
      </c>
      <c r="L34860" s="34">
        <v>12</v>
      </c>
      <c r="M34860" s="34">
        <v>20</v>
      </c>
      <c r="N34860" s="34">
        <v>26</v>
      </c>
      <c r="O34860" s="34">
        <v>20</v>
      </c>
      <c r="P34860" s="34">
        <v>21</v>
      </c>
      <c r="Q34860" s="34">
        <v>26</v>
      </c>
      <c r="R34860" s="34">
        <v>35</v>
      </c>
      <c r="S34860" s="34">
        <v>56</v>
      </c>
      <c r="T34860" s="34">
        <v>11</v>
      </c>
      <c r="U34860" s="34">
        <v>16</v>
      </c>
      <c r="V34860" s="34">
        <v>44</v>
      </c>
      <c r="W34860" s="34">
        <v>21</v>
      </c>
      <c r="X34860" s="34">
        <v>32</v>
      </c>
      <c r="Y34860" s="34">
        <v>22</v>
      </c>
      <c r="Z34860" s="34">
        <v>34</v>
      </c>
      <c r="AA34860" s="34">
        <v>42</v>
      </c>
      <c r="AB34860" s="34">
        <v>25</v>
      </c>
      <c r="AC34860" s="34">
        <v>49</v>
      </c>
    </row>
    <row r="34861" spans="1:29" x14ac:dyDescent="0.2">
      <c r="A34861" s="34" t="s">
        <v>95354</v>
      </c>
      <c r="B34861" s="34">
        <v>26</v>
      </c>
      <c r="C34861" s="34">
        <v>40</v>
      </c>
      <c r="D34861" s="34">
        <v>26</v>
      </c>
      <c r="E34861" s="34">
        <v>30</v>
      </c>
      <c r="F34861" s="34">
        <v>17</v>
      </c>
      <c r="G34861" s="34">
        <v>11</v>
      </c>
      <c r="H34861" s="34">
        <v>29</v>
      </c>
      <c r="I34861" s="34">
        <v>42</v>
      </c>
      <c r="J34861" s="34">
        <v>28</v>
      </c>
      <c r="K34861" s="34">
        <v>27</v>
      </c>
      <c r="L34861" s="34">
        <v>23</v>
      </c>
      <c r="M34861" s="34">
        <v>41</v>
      </c>
      <c r="N34861" s="34">
        <v>24</v>
      </c>
      <c r="O34861" s="34">
        <v>26</v>
      </c>
      <c r="P34861" s="34">
        <v>15</v>
      </c>
      <c r="Q34861" s="34">
        <v>50</v>
      </c>
      <c r="R34861" s="34">
        <v>36</v>
      </c>
      <c r="S34861" s="34">
        <v>40</v>
      </c>
      <c r="T34861" s="34">
        <v>17</v>
      </c>
      <c r="U34861" s="34">
        <v>41</v>
      </c>
      <c r="V34861" s="34">
        <v>20</v>
      </c>
      <c r="W34861" s="34">
        <v>42</v>
      </c>
      <c r="X34861" s="34">
        <v>26</v>
      </c>
      <c r="Y34861" s="34">
        <v>30</v>
      </c>
      <c r="Z34861" s="34">
        <v>30</v>
      </c>
      <c r="AA34861" s="34">
        <v>54</v>
      </c>
      <c r="AB34861" s="34">
        <v>23</v>
      </c>
      <c r="AC34861" s="34">
        <v>53</v>
      </c>
    </row>
    <row r="34862" spans="1:29" x14ac:dyDescent="0.2">
      <c r="A34862" s="34" t="s">
        <v>95355</v>
      </c>
      <c r="B34862" s="34">
        <v>21</v>
      </c>
      <c r="C34862" s="34">
        <v>27</v>
      </c>
      <c r="D34862" s="34">
        <v>32</v>
      </c>
      <c r="E34862" s="34">
        <v>26</v>
      </c>
      <c r="F34862" s="34">
        <v>31</v>
      </c>
      <c r="G34862" s="34">
        <v>29</v>
      </c>
      <c r="H34862" s="34">
        <v>25</v>
      </c>
      <c r="I34862" s="34">
        <v>16</v>
      </c>
      <c r="J34862" s="34">
        <v>21</v>
      </c>
      <c r="K34862" s="34">
        <v>34</v>
      </c>
      <c r="L34862" s="34">
        <v>17</v>
      </c>
      <c r="M34862" s="34">
        <v>32</v>
      </c>
      <c r="N34862" s="34">
        <v>26</v>
      </c>
      <c r="O34862" s="34">
        <v>15</v>
      </c>
      <c r="P34862" s="34">
        <v>20</v>
      </c>
      <c r="Q34862" s="34">
        <v>37</v>
      </c>
      <c r="R34862" s="34">
        <v>32</v>
      </c>
      <c r="S34862" s="34">
        <v>32</v>
      </c>
      <c r="T34862" s="34">
        <v>15</v>
      </c>
      <c r="U34862" s="34">
        <v>23</v>
      </c>
      <c r="V34862" s="34">
        <v>25</v>
      </c>
      <c r="W34862" s="34">
        <v>39</v>
      </c>
      <c r="X34862" s="34">
        <v>29</v>
      </c>
      <c r="Y34862" s="34">
        <v>22</v>
      </c>
      <c r="Z34862" s="34">
        <v>23</v>
      </c>
      <c r="AA34862" s="34">
        <v>45</v>
      </c>
      <c r="AB34862" s="34">
        <v>11</v>
      </c>
      <c r="AC34862" s="34">
        <v>53</v>
      </c>
    </row>
    <row r="34863" spans="1:29" x14ac:dyDescent="0.2">
      <c r="A34863" s="34" t="s">
        <v>95356</v>
      </c>
      <c r="B34863" s="34">
        <v>26</v>
      </c>
      <c r="C34863" s="34">
        <v>22</v>
      </c>
      <c r="D34863" s="34">
        <v>26</v>
      </c>
      <c r="E34863" s="34">
        <v>46</v>
      </c>
      <c r="F34863" s="34">
        <v>22</v>
      </c>
      <c r="G34863" s="34">
        <v>23</v>
      </c>
      <c r="H34863" s="34">
        <v>24</v>
      </c>
      <c r="I34863" s="34">
        <v>32</v>
      </c>
      <c r="J34863" s="34">
        <v>17</v>
      </c>
      <c r="K34863" s="34">
        <v>34</v>
      </c>
      <c r="L34863" s="34">
        <v>18</v>
      </c>
      <c r="M34863" s="34">
        <v>16</v>
      </c>
      <c r="N34863" s="34">
        <v>21</v>
      </c>
      <c r="O34863" s="34">
        <v>26</v>
      </c>
      <c r="P34863" s="34">
        <v>8</v>
      </c>
      <c r="Q34863" s="34">
        <v>50</v>
      </c>
      <c r="R34863" s="34">
        <v>16</v>
      </c>
      <c r="S34863" s="34">
        <v>32</v>
      </c>
      <c r="T34863" s="34">
        <v>20</v>
      </c>
      <c r="U34863" s="34">
        <v>21</v>
      </c>
      <c r="V34863" s="34">
        <v>25</v>
      </c>
      <c r="W34863" s="34">
        <v>37</v>
      </c>
      <c r="X34863" s="34">
        <v>17</v>
      </c>
      <c r="Y34863" s="34">
        <v>31</v>
      </c>
      <c r="Z34863" s="34">
        <v>17</v>
      </c>
      <c r="AA34863" s="34">
        <v>40</v>
      </c>
      <c r="AB34863" s="34">
        <v>23</v>
      </c>
      <c r="AC34863" s="34">
        <v>51</v>
      </c>
    </row>
    <row r="34864" spans="1:29" x14ac:dyDescent="0.2">
      <c r="A34864" s="34" t="s">
        <v>95357</v>
      </c>
      <c r="B34864" s="34">
        <v>15</v>
      </c>
      <c r="C34864" s="34">
        <v>51</v>
      </c>
      <c r="D34864" s="34">
        <v>44</v>
      </c>
      <c r="E34864" s="34">
        <v>22</v>
      </c>
      <c r="F34864" s="34">
        <v>20</v>
      </c>
      <c r="G34864" s="34">
        <v>29</v>
      </c>
      <c r="H34864" s="34">
        <v>14</v>
      </c>
      <c r="I34864" s="34">
        <v>20</v>
      </c>
      <c r="J34864" s="34">
        <v>16</v>
      </c>
      <c r="K34864" s="34">
        <v>38</v>
      </c>
      <c r="L34864" s="34">
        <v>6</v>
      </c>
      <c r="M34864" s="34">
        <v>22</v>
      </c>
      <c r="N34864" s="34">
        <v>20</v>
      </c>
      <c r="O34864" s="34">
        <v>23</v>
      </c>
      <c r="P34864" s="34">
        <v>22</v>
      </c>
      <c r="Q34864" s="34">
        <v>21</v>
      </c>
      <c r="R34864" s="34">
        <v>25</v>
      </c>
      <c r="S34864" s="34">
        <v>26</v>
      </c>
      <c r="T34864" s="34">
        <v>9</v>
      </c>
      <c r="U34864" s="34">
        <v>27</v>
      </c>
      <c r="V34864" s="34">
        <v>26</v>
      </c>
      <c r="W34864" s="34">
        <v>21</v>
      </c>
      <c r="X34864" s="34">
        <v>29</v>
      </c>
      <c r="Y34864" s="34">
        <v>7</v>
      </c>
      <c r="Z34864" s="34">
        <v>18</v>
      </c>
      <c r="AA34864" s="34">
        <v>32</v>
      </c>
      <c r="AB34864" s="34">
        <v>14</v>
      </c>
      <c r="AC34864" s="34">
        <v>50</v>
      </c>
    </row>
    <row r="34865" spans="1:29" x14ac:dyDescent="0.2">
      <c r="A34865" s="34" t="s">
        <v>95358</v>
      </c>
      <c r="B34865" s="34">
        <v>13</v>
      </c>
      <c r="C34865" s="34">
        <v>11</v>
      </c>
      <c r="D34865" s="34">
        <v>14</v>
      </c>
      <c r="E34865" s="34">
        <v>14</v>
      </c>
      <c r="F34865" s="34">
        <v>2</v>
      </c>
      <c r="G34865" s="34">
        <v>5</v>
      </c>
      <c r="H34865" s="34">
        <v>6</v>
      </c>
      <c r="I34865" s="34">
        <v>7</v>
      </c>
      <c r="J34865" s="34">
        <v>12</v>
      </c>
      <c r="K34865" s="34">
        <v>9</v>
      </c>
      <c r="L34865" s="34">
        <v>8</v>
      </c>
      <c r="M34865" s="34">
        <v>9</v>
      </c>
      <c r="N34865" s="34">
        <v>9</v>
      </c>
      <c r="O34865" s="34">
        <v>11</v>
      </c>
      <c r="P34865" s="34">
        <v>15</v>
      </c>
      <c r="Q34865" s="34">
        <v>5</v>
      </c>
      <c r="R34865" s="34">
        <v>9</v>
      </c>
      <c r="S34865" s="34">
        <v>8</v>
      </c>
      <c r="T34865" s="34">
        <v>3</v>
      </c>
      <c r="U34865" s="34">
        <v>3</v>
      </c>
      <c r="V34865" s="34">
        <v>18</v>
      </c>
      <c r="W34865" s="34">
        <v>8</v>
      </c>
      <c r="X34865" s="34">
        <v>14</v>
      </c>
      <c r="Y34865" s="34">
        <v>11</v>
      </c>
      <c r="Z34865" s="34">
        <v>11</v>
      </c>
      <c r="AA34865" s="34">
        <v>19</v>
      </c>
      <c r="AB34865" s="34">
        <v>5</v>
      </c>
      <c r="AC34865" s="34">
        <v>10</v>
      </c>
    </row>
    <row r="34866" spans="1:29" x14ac:dyDescent="0.2">
      <c r="A34866" s="34" t="s">
        <v>95359</v>
      </c>
      <c r="B34866" s="34">
        <v>14</v>
      </c>
      <c r="C34866" s="34">
        <v>11</v>
      </c>
      <c r="D34866" s="34">
        <v>7</v>
      </c>
      <c r="E34866" s="34">
        <v>2</v>
      </c>
      <c r="F34866" s="34">
        <v>7</v>
      </c>
      <c r="G34866" s="34">
        <v>3</v>
      </c>
      <c r="H34866" s="34">
        <v>11</v>
      </c>
      <c r="I34866" s="34">
        <v>6</v>
      </c>
      <c r="J34866" s="34">
        <v>11</v>
      </c>
      <c r="K34866" s="34">
        <v>7</v>
      </c>
      <c r="L34866" s="34">
        <v>0</v>
      </c>
      <c r="M34866" s="34">
        <v>3</v>
      </c>
      <c r="N34866" s="34">
        <v>14</v>
      </c>
      <c r="O34866" s="34">
        <v>3</v>
      </c>
      <c r="P34866" s="34">
        <v>7</v>
      </c>
      <c r="Q34866" s="34">
        <v>15</v>
      </c>
      <c r="R34866" s="34">
        <v>11</v>
      </c>
      <c r="S34866" s="34">
        <v>11</v>
      </c>
      <c r="T34866" s="34">
        <v>9</v>
      </c>
      <c r="U34866" s="34">
        <v>5</v>
      </c>
      <c r="V34866" s="34">
        <v>12</v>
      </c>
      <c r="W34866" s="34">
        <v>0</v>
      </c>
      <c r="X34866" s="34">
        <v>15</v>
      </c>
      <c r="Y34866" s="34">
        <v>4</v>
      </c>
      <c r="Z34866" s="34">
        <v>14</v>
      </c>
      <c r="AA34866" s="34">
        <v>8</v>
      </c>
      <c r="AB34866" s="34">
        <v>12</v>
      </c>
      <c r="AC34866" s="34">
        <v>8</v>
      </c>
    </row>
    <row r="34867" spans="1:29" x14ac:dyDescent="0.2">
      <c r="A34867" s="34" t="s">
        <v>95360</v>
      </c>
      <c r="B34867" s="34">
        <v>14</v>
      </c>
      <c r="C34867" s="34">
        <v>6</v>
      </c>
      <c r="D34867" s="34">
        <v>14</v>
      </c>
      <c r="E34867" s="34">
        <v>4</v>
      </c>
      <c r="F34867" s="34">
        <v>4</v>
      </c>
      <c r="G34867" s="34">
        <v>3</v>
      </c>
      <c r="H34867" s="34">
        <v>14</v>
      </c>
      <c r="I34867" s="34">
        <v>11</v>
      </c>
      <c r="J34867" s="34">
        <v>11</v>
      </c>
      <c r="K34867" s="34">
        <v>8</v>
      </c>
      <c r="L34867" s="34">
        <v>7</v>
      </c>
      <c r="M34867" s="34">
        <v>5</v>
      </c>
      <c r="N34867" s="34">
        <v>11</v>
      </c>
      <c r="O34867" s="34">
        <v>1</v>
      </c>
      <c r="P34867" s="34">
        <v>9</v>
      </c>
      <c r="Q34867" s="34">
        <v>14</v>
      </c>
      <c r="R34867" s="34">
        <v>5</v>
      </c>
      <c r="S34867" s="34">
        <v>0</v>
      </c>
      <c r="T34867" s="34">
        <v>7</v>
      </c>
      <c r="U34867" s="34">
        <v>3</v>
      </c>
      <c r="V34867" s="34">
        <v>14</v>
      </c>
      <c r="W34867" s="34">
        <v>5</v>
      </c>
      <c r="X34867" s="34">
        <v>13</v>
      </c>
      <c r="Y34867" s="34">
        <v>1</v>
      </c>
      <c r="Z34867" s="34">
        <v>8</v>
      </c>
      <c r="AA34867" s="34">
        <v>7</v>
      </c>
      <c r="AB34867" s="34">
        <v>20</v>
      </c>
      <c r="AC34867" s="34">
        <v>10</v>
      </c>
    </row>
    <row r="34868" spans="1:29" x14ac:dyDescent="0.2">
      <c r="A34868" s="34" t="s">
        <v>95361</v>
      </c>
      <c r="B34868" s="34">
        <v>38</v>
      </c>
      <c r="C34868" s="34">
        <v>19</v>
      </c>
      <c r="D34868" s="34">
        <v>33</v>
      </c>
      <c r="E34868" s="34">
        <v>37</v>
      </c>
      <c r="F34868" s="34">
        <v>39</v>
      </c>
      <c r="G34868" s="34">
        <v>28</v>
      </c>
      <c r="H34868" s="34">
        <v>29</v>
      </c>
      <c r="I34868" s="34">
        <v>26</v>
      </c>
      <c r="J34868" s="34">
        <v>27</v>
      </c>
      <c r="K34868" s="34">
        <v>21</v>
      </c>
      <c r="L34868" s="34">
        <v>32</v>
      </c>
      <c r="M34868" s="34">
        <v>15</v>
      </c>
      <c r="N34868" s="34">
        <v>35</v>
      </c>
      <c r="O34868" s="34">
        <v>25</v>
      </c>
      <c r="P34868" s="34">
        <v>19</v>
      </c>
      <c r="Q34868" s="34">
        <v>43</v>
      </c>
      <c r="R34868" s="34">
        <v>41</v>
      </c>
      <c r="S34868" s="34">
        <v>36</v>
      </c>
      <c r="T34868" s="34">
        <v>43</v>
      </c>
      <c r="U34868" s="34">
        <v>26</v>
      </c>
      <c r="V34868" s="34">
        <v>37</v>
      </c>
      <c r="W34868" s="34">
        <v>31</v>
      </c>
      <c r="X34868" s="34">
        <v>44</v>
      </c>
      <c r="Y34868" s="34">
        <v>31</v>
      </c>
      <c r="Z34868" s="34">
        <v>32</v>
      </c>
      <c r="AA34868" s="34">
        <v>25</v>
      </c>
      <c r="AB34868" s="34">
        <v>22</v>
      </c>
      <c r="AC34868" s="34">
        <v>45</v>
      </c>
    </row>
    <row r="34869" spans="1:29" x14ac:dyDescent="0.2">
      <c r="A34869" s="34" t="s">
        <v>95362</v>
      </c>
      <c r="B34869" s="34">
        <v>65</v>
      </c>
      <c r="C34869" s="34">
        <v>122</v>
      </c>
      <c r="D34869" s="34">
        <v>116</v>
      </c>
      <c r="E34869" s="34">
        <v>100</v>
      </c>
      <c r="F34869" s="34">
        <v>94</v>
      </c>
      <c r="G34869" s="34">
        <v>86</v>
      </c>
      <c r="H34869" s="34">
        <v>73</v>
      </c>
      <c r="I34869" s="34">
        <v>122</v>
      </c>
      <c r="J34869" s="34">
        <v>130</v>
      </c>
      <c r="K34869" s="34">
        <v>103</v>
      </c>
      <c r="L34869" s="34">
        <v>99</v>
      </c>
      <c r="M34869" s="34">
        <v>81</v>
      </c>
      <c r="N34869" s="34">
        <v>76</v>
      </c>
      <c r="O34869" s="34">
        <v>89</v>
      </c>
      <c r="P34869" s="34">
        <v>74</v>
      </c>
      <c r="Q34869" s="34">
        <v>128</v>
      </c>
      <c r="R34869" s="34">
        <v>142</v>
      </c>
      <c r="S34869" s="34">
        <v>122</v>
      </c>
      <c r="T34869" s="34">
        <v>118</v>
      </c>
      <c r="U34869" s="34">
        <v>101</v>
      </c>
      <c r="V34869" s="34">
        <v>97</v>
      </c>
      <c r="W34869" s="34">
        <v>119</v>
      </c>
      <c r="X34869" s="34">
        <v>127</v>
      </c>
      <c r="Y34869" s="34">
        <v>96</v>
      </c>
      <c r="Z34869" s="34">
        <v>135</v>
      </c>
      <c r="AA34869" s="34">
        <v>111</v>
      </c>
      <c r="AB34869" s="34">
        <v>171</v>
      </c>
      <c r="AC34869" s="34">
        <v>155</v>
      </c>
    </row>
    <row r="34870" spans="1:29" x14ac:dyDescent="0.2">
      <c r="A34870" s="34" t="s">
        <v>95363</v>
      </c>
      <c r="B34870" s="34">
        <v>19</v>
      </c>
      <c r="C34870" s="34">
        <v>1</v>
      </c>
      <c r="D34870" s="34">
        <v>22</v>
      </c>
      <c r="E34870" s="34">
        <v>7</v>
      </c>
      <c r="F34870" s="34">
        <v>13</v>
      </c>
      <c r="G34870" s="34">
        <v>4</v>
      </c>
      <c r="H34870" s="34">
        <v>13</v>
      </c>
      <c r="I34870" s="34">
        <v>12</v>
      </c>
      <c r="J34870" s="34">
        <v>10</v>
      </c>
      <c r="K34870" s="34">
        <v>4</v>
      </c>
      <c r="L34870" s="34">
        <v>6</v>
      </c>
      <c r="M34870" s="34">
        <v>11</v>
      </c>
      <c r="N34870" s="34">
        <v>9</v>
      </c>
      <c r="O34870" s="34">
        <v>17</v>
      </c>
      <c r="P34870" s="34">
        <v>8</v>
      </c>
      <c r="Q34870" s="34">
        <v>11</v>
      </c>
      <c r="R34870" s="34">
        <v>13</v>
      </c>
      <c r="S34870" s="34">
        <v>16</v>
      </c>
      <c r="T34870" s="34">
        <v>9</v>
      </c>
      <c r="U34870" s="34">
        <v>12</v>
      </c>
      <c r="V34870" s="34">
        <v>11</v>
      </c>
      <c r="W34870" s="34">
        <v>20</v>
      </c>
      <c r="X34870" s="34">
        <v>12</v>
      </c>
      <c r="Y34870" s="34">
        <v>15</v>
      </c>
      <c r="Z34870" s="34">
        <v>21</v>
      </c>
      <c r="AA34870" s="34">
        <v>13</v>
      </c>
      <c r="AB34870" s="34">
        <v>13</v>
      </c>
      <c r="AC34870" s="34">
        <v>16</v>
      </c>
    </row>
    <row r="34871" spans="1:29" x14ac:dyDescent="0.2">
      <c r="A34871" s="34" t="s">
        <v>95364</v>
      </c>
      <c r="B34871" s="34">
        <v>34</v>
      </c>
      <c r="C34871" s="34">
        <v>43</v>
      </c>
      <c r="D34871" s="34">
        <v>77</v>
      </c>
      <c r="E34871" s="34">
        <v>40</v>
      </c>
      <c r="F34871" s="34">
        <v>52</v>
      </c>
      <c r="G34871" s="34">
        <v>33</v>
      </c>
      <c r="H34871" s="34">
        <v>36</v>
      </c>
      <c r="I34871" s="34">
        <v>55</v>
      </c>
      <c r="J34871" s="34">
        <v>36</v>
      </c>
      <c r="K34871" s="34">
        <v>54</v>
      </c>
      <c r="L34871" s="34">
        <v>29</v>
      </c>
      <c r="M34871" s="34">
        <v>30</v>
      </c>
      <c r="N34871" s="34">
        <v>48</v>
      </c>
      <c r="O34871" s="34">
        <v>42</v>
      </c>
      <c r="P34871" s="34">
        <v>27</v>
      </c>
      <c r="Q34871" s="34">
        <v>50</v>
      </c>
      <c r="R34871" s="34">
        <v>56</v>
      </c>
      <c r="S34871" s="34">
        <v>51</v>
      </c>
      <c r="T34871" s="34">
        <v>22</v>
      </c>
      <c r="U34871" s="34">
        <v>27</v>
      </c>
      <c r="V34871" s="34">
        <v>35</v>
      </c>
      <c r="W34871" s="34">
        <v>40</v>
      </c>
      <c r="X34871" s="34">
        <v>56</v>
      </c>
      <c r="Y34871" s="34">
        <v>30</v>
      </c>
      <c r="Z34871" s="34">
        <v>64</v>
      </c>
      <c r="AA34871" s="34">
        <v>64</v>
      </c>
      <c r="AB34871" s="34">
        <v>35</v>
      </c>
      <c r="AC34871" s="34">
        <v>63</v>
      </c>
    </row>
    <row r="34872" spans="1:29" x14ac:dyDescent="0.2">
      <c r="A34872" s="34" t="s">
        <v>95365</v>
      </c>
      <c r="B34872" s="34">
        <v>19</v>
      </c>
      <c r="C34872" s="34">
        <v>17</v>
      </c>
      <c r="D34872" s="34">
        <v>26</v>
      </c>
      <c r="E34872" s="34">
        <v>5</v>
      </c>
      <c r="F34872" s="34">
        <v>33</v>
      </c>
      <c r="G34872" s="34">
        <v>2</v>
      </c>
      <c r="H34872" s="34">
        <v>15</v>
      </c>
      <c r="I34872" s="34">
        <v>10</v>
      </c>
      <c r="J34872" s="34">
        <v>28</v>
      </c>
      <c r="K34872" s="34">
        <v>12</v>
      </c>
      <c r="L34872" s="34">
        <v>11</v>
      </c>
      <c r="M34872" s="34">
        <v>9</v>
      </c>
      <c r="N34872" s="34">
        <v>19</v>
      </c>
      <c r="O34872" s="34">
        <v>5</v>
      </c>
      <c r="P34872" s="34">
        <v>16</v>
      </c>
      <c r="Q34872" s="34">
        <v>11</v>
      </c>
      <c r="R34872" s="34">
        <v>25</v>
      </c>
      <c r="S34872" s="34">
        <v>17</v>
      </c>
      <c r="T34872" s="34">
        <v>22</v>
      </c>
      <c r="U34872" s="34">
        <v>8</v>
      </c>
      <c r="V34872" s="34">
        <v>44</v>
      </c>
      <c r="W34872" s="34">
        <v>2</v>
      </c>
      <c r="X34872" s="34">
        <v>39</v>
      </c>
      <c r="Y34872" s="34">
        <v>12</v>
      </c>
      <c r="Z34872" s="34">
        <v>18</v>
      </c>
      <c r="AA34872" s="34">
        <v>15</v>
      </c>
      <c r="AB34872" s="34">
        <v>14</v>
      </c>
      <c r="AC34872" s="34">
        <v>11</v>
      </c>
    </row>
    <row r="34873" spans="1:29" x14ac:dyDescent="0.2">
      <c r="A34873" s="34" t="s">
        <v>95366</v>
      </c>
      <c r="B34873" s="34">
        <v>16</v>
      </c>
      <c r="C34873" s="34">
        <v>20</v>
      </c>
      <c r="D34873" s="34">
        <v>3</v>
      </c>
      <c r="E34873" s="34">
        <v>9</v>
      </c>
      <c r="F34873" s="34">
        <v>16</v>
      </c>
      <c r="G34873" s="34">
        <v>9</v>
      </c>
      <c r="H34873" s="34">
        <v>11</v>
      </c>
      <c r="I34873" s="34">
        <v>9</v>
      </c>
      <c r="J34873" s="34">
        <v>11</v>
      </c>
      <c r="K34873" s="34">
        <v>19</v>
      </c>
      <c r="L34873" s="34">
        <v>10</v>
      </c>
      <c r="M34873" s="34">
        <v>11</v>
      </c>
      <c r="N34873" s="34">
        <v>6</v>
      </c>
      <c r="O34873" s="34">
        <v>10</v>
      </c>
      <c r="P34873" s="34">
        <v>7</v>
      </c>
      <c r="Q34873" s="34">
        <v>22</v>
      </c>
      <c r="R34873" s="34">
        <v>12</v>
      </c>
      <c r="S34873" s="34">
        <v>15</v>
      </c>
      <c r="T34873" s="34">
        <v>12</v>
      </c>
      <c r="U34873" s="34">
        <v>13</v>
      </c>
      <c r="V34873" s="34">
        <v>20</v>
      </c>
      <c r="W34873" s="34">
        <v>12</v>
      </c>
      <c r="X34873" s="34">
        <v>18</v>
      </c>
      <c r="Y34873" s="34">
        <v>22</v>
      </c>
      <c r="Z34873" s="34">
        <v>11</v>
      </c>
      <c r="AA34873" s="34">
        <v>15</v>
      </c>
      <c r="AB34873" s="34">
        <v>8</v>
      </c>
      <c r="AC34873" s="34">
        <v>9</v>
      </c>
    </row>
    <row r="34874" spans="1:29" x14ac:dyDescent="0.2">
      <c r="A34874" s="34" t="s">
        <v>95367</v>
      </c>
      <c r="B34874" s="34">
        <v>50</v>
      </c>
      <c r="C34874" s="34">
        <v>37</v>
      </c>
      <c r="D34874" s="34">
        <v>27</v>
      </c>
      <c r="E34874" s="34">
        <v>42</v>
      </c>
      <c r="F34874" s="34">
        <v>30</v>
      </c>
      <c r="G34874" s="34">
        <v>38</v>
      </c>
      <c r="H34874" s="34">
        <v>42</v>
      </c>
      <c r="I34874" s="34">
        <v>25</v>
      </c>
      <c r="J34874" s="34">
        <v>27</v>
      </c>
      <c r="K34874" s="34">
        <v>24</v>
      </c>
      <c r="L34874" s="34">
        <v>36</v>
      </c>
      <c r="M34874" s="34">
        <v>31</v>
      </c>
      <c r="N34874" s="34">
        <v>30</v>
      </c>
      <c r="O34874" s="34">
        <v>32</v>
      </c>
      <c r="P34874" s="34">
        <v>53</v>
      </c>
      <c r="Q34874" s="34">
        <v>54</v>
      </c>
      <c r="R34874" s="34">
        <v>62</v>
      </c>
      <c r="S34874" s="34">
        <v>37</v>
      </c>
      <c r="T34874" s="34">
        <v>50</v>
      </c>
      <c r="U34874" s="34">
        <v>20</v>
      </c>
      <c r="V34874" s="34">
        <v>48</v>
      </c>
      <c r="W34874" s="34">
        <v>36</v>
      </c>
      <c r="X34874" s="34">
        <v>49</v>
      </c>
      <c r="Y34874" s="34">
        <v>52</v>
      </c>
      <c r="Z34874" s="34">
        <v>41</v>
      </c>
      <c r="AA34874" s="34">
        <v>25</v>
      </c>
      <c r="AB34874" s="34">
        <v>64</v>
      </c>
      <c r="AC34874" s="34">
        <v>42</v>
      </c>
    </row>
    <row r="34875" spans="1:29" x14ac:dyDescent="0.2">
      <c r="A34875" s="34" t="s">
        <v>95368</v>
      </c>
      <c r="B34875" s="34">
        <v>38</v>
      </c>
      <c r="C34875" s="34">
        <v>20</v>
      </c>
      <c r="D34875" s="34">
        <v>37</v>
      </c>
      <c r="E34875" s="34">
        <v>32</v>
      </c>
      <c r="F34875" s="34">
        <v>25</v>
      </c>
      <c r="G34875" s="34">
        <v>38</v>
      </c>
      <c r="H34875" s="34">
        <v>15</v>
      </c>
      <c r="I34875" s="34">
        <v>18</v>
      </c>
      <c r="J34875" s="34">
        <v>24</v>
      </c>
      <c r="K34875" s="34">
        <v>32</v>
      </c>
      <c r="L34875" s="34">
        <v>19</v>
      </c>
      <c r="M34875" s="34">
        <v>20</v>
      </c>
      <c r="N34875" s="34">
        <v>20</v>
      </c>
      <c r="O34875" s="34">
        <v>23</v>
      </c>
      <c r="P34875" s="34">
        <v>24</v>
      </c>
      <c r="Q34875" s="34">
        <v>33</v>
      </c>
      <c r="R34875" s="34">
        <v>43</v>
      </c>
      <c r="S34875" s="34">
        <v>37</v>
      </c>
      <c r="T34875" s="34">
        <v>30</v>
      </c>
      <c r="U34875" s="34">
        <v>17</v>
      </c>
      <c r="V34875" s="34">
        <v>45</v>
      </c>
      <c r="W34875" s="34">
        <v>31</v>
      </c>
      <c r="X34875" s="34">
        <v>40</v>
      </c>
      <c r="Y34875" s="34">
        <v>18</v>
      </c>
      <c r="Z34875" s="34">
        <v>37</v>
      </c>
      <c r="AA34875" s="34">
        <v>47</v>
      </c>
      <c r="AB34875" s="34">
        <v>42</v>
      </c>
      <c r="AC34875" s="34">
        <v>29</v>
      </c>
    </row>
    <row r="34876" spans="1:29" x14ac:dyDescent="0.2">
      <c r="A34876" s="34" t="s">
        <v>95369</v>
      </c>
      <c r="B34876" s="34">
        <v>19</v>
      </c>
      <c r="C34876" s="34">
        <v>33</v>
      </c>
      <c r="D34876" s="34">
        <v>26</v>
      </c>
      <c r="E34876" s="34">
        <v>39</v>
      </c>
      <c r="F34876" s="34">
        <v>27</v>
      </c>
      <c r="G34876" s="34">
        <v>39</v>
      </c>
      <c r="H34876" s="34">
        <v>21</v>
      </c>
      <c r="I34876" s="34">
        <v>24</v>
      </c>
      <c r="J34876" s="34">
        <v>22</v>
      </c>
      <c r="K34876" s="34">
        <v>48</v>
      </c>
      <c r="L34876" s="34">
        <v>9</v>
      </c>
      <c r="M34876" s="34">
        <v>48</v>
      </c>
      <c r="N34876" s="34">
        <v>19</v>
      </c>
      <c r="O34876" s="34">
        <v>28</v>
      </c>
      <c r="P34876" s="34">
        <v>15</v>
      </c>
      <c r="Q34876" s="34">
        <v>39</v>
      </c>
      <c r="R34876" s="34">
        <v>17</v>
      </c>
      <c r="S34876" s="34">
        <v>60</v>
      </c>
      <c r="T34876" s="34">
        <v>10</v>
      </c>
      <c r="U34876" s="34">
        <v>29</v>
      </c>
      <c r="V34876" s="34">
        <v>33</v>
      </c>
      <c r="W34876" s="34">
        <v>33</v>
      </c>
      <c r="X34876" s="34">
        <v>47</v>
      </c>
      <c r="Y34876" s="34">
        <v>35</v>
      </c>
      <c r="Z34876" s="34">
        <v>32</v>
      </c>
      <c r="AA34876" s="34">
        <v>64</v>
      </c>
      <c r="AB34876" s="34">
        <v>27</v>
      </c>
      <c r="AC34876" s="34">
        <v>54</v>
      </c>
    </row>
    <row r="34877" spans="1:29" x14ac:dyDescent="0.2">
      <c r="A34877" s="34" t="s">
        <v>95370</v>
      </c>
      <c r="B34877" s="34">
        <v>74</v>
      </c>
      <c r="C34877" s="34">
        <v>77</v>
      </c>
      <c r="D34877" s="34">
        <v>104</v>
      </c>
      <c r="E34877" s="34">
        <v>116</v>
      </c>
      <c r="F34877" s="34">
        <v>115</v>
      </c>
      <c r="G34877" s="34">
        <v>79</v>
      </c>
      <c r="H34877" s="34">
        <v>87</v>
      </c>
      <c r="I34877" s="34">
        <v>85</v>
      </c>
      <c r="J34877" s="34">
        <v>56</v>
      </c>
      <c r="K34877" s="34">
        <v>80</v>
      </c>
      <c r="L34877" s="34">
        <v>40</v>
      </c>
      <c r="M34877" s="34">
        <v>67</v>
      </c>
      <c r="N34877" s="34">
        <v>47</v>
      </c>
      <c r="O34877" s="34">
        <v>59</v>
      </c>
      <c r="P34877" s="34">
        <v>68</v>
      </c>
      <c r="Q34877" s="34">
        <v>72</v>
      </c>
      <c r="R34877" s="34">
        <v>67</v>
      </c>
      <c r="S34877" s="34">
        <v>130</v>
      </c>
      <c r="T34877" s="34">
        <v>58</v>
      </c>
      <c r="U34877" s="34">
        <v>74</v>
      </c>
      <c r="V34877" s="34">
        <v>49</v>
      </c>
      <c r="W34877" s="34">
        <v>100</v>
      </c>
      <c r="X34877" s="34">
        <v>119</v>
      </c>
      <c r="Y34877" s="34">
        <v>84</v>
      </c>
      <c r="Z34877" s="34">
        <v>90</v>
      </c>
      <c r="AA34877" s="34">
        <v>87</v>
      </c>
      <c r="AB34877" s="34">
        <v>67</v>
      </c>
      <c r="AC34877" s="34">
        <v>138</v>
      </c>
    </row>
    <row r="34878" spans="1:29" x14ac:dyDescent="0.2">
      <c r="A34878" s="34" t="s">
        <v>95371</v>
      </c>
      <c r="B34878" s="34">
        <v>54</v>
      </c>
      <c r="C34878" s="34">
        <v>79</v>
      </c>
      <c r="D34878" s="34">
        <v>70</v>
      </c>
      <c r="E34878" s="34">
        <v>100</v>
      </c>
      <c r="F34878" s="34">
        <v>51</v>
      </c>
      <c r="G34878" s="34">
        <v>83</v>
      </c>
      <c r="H34878" s="34">
        <v>57</v>
      </c>
      <c r="I34878" s="34">
        <v>89</v>
      </c>
      <c r="J34878" s="34">
        <v>79</v>
      </c>
      <c r="K34878" s="34">
        <v>85</v>
      </c>
      <c r="L34878" s="34">
        <v>76</v>
      </c>
      <c r="M34878" s="34">
        <v>78</v>
      </c>
      <c r="N34878" s="34">
        <v>73</v>
      </c>
      <c r="O34878" s="34">
        <v>67</v>
      </c>
      <c r="P34878" s="34">
        <v>63</v>
      </c>
      <c r="Q34878" s="34">
        <v>110</v>
      </c>
      <c r="R34878" s="34">
        <v>120</v>
      </c>
      <c r="S34878" s="34">
        <v>97</v>
      </c>
      <c r="T34878" s="34">
        <v>74</v>
      </c>
      <c r="U34878" s="34">
        <v>84</v>
      </c>
      <c r="V34878" s="34">
        <v>77</v>
      </c>
      <c r="W34878" s="34">
        <v>89</v>
      </c>
      <c r="X34878" s="34">
        <v>133</v>
      </c>
      <c r="Y34878" s="34">
        <v>108</v>
      </c>
      <c r="Z34878" s="34">
        <v>71</v>
      </c>
      <c r="AA34878" s="34">
        <v>93</v>
      </c>
      <c r="AB34878" s="34">
        <v>78</v>
      </c>
      <c r="AC34878" s="34">
        <v>130</v>
      </c>
    </row>
    <row r="34879" spans="1:29" x14ac:dyDescent="0.2">
      <c r="A34879" s="34" t="s">
        <v>95372</v>
      </c>
      <c r="B34879" s="34">
        <v>87</v>
      </c>
      <c r="C34879" s="34">
        <v>76</v>
      </c>
      <c r="D34879" s="34">
        <v>124</v>
      </c>
      <c r="E34879" s="34">
        <v>71</v>
      </c>
      <c r="F34879" s="34">
        <v>87</v>
      </c>
      <c r="G34879" s="34">
        <v>77</v>
      </c>
      <c r="H34879" s="34">
        <v>103</v>
      </c>
      <c r="I34879" s="34">
        <v>89</v>
      </c>
      <c r="J34879" s="34">
        <v>98</v>
      </c>
      <c r="K34879" s="34">
        <v>94</v>
      </c>
      <c r="L34879" s="34">
        <v>89</v>
      </c>
      <c r="M34879" s="34">
        <v>66</v>
      </c>
      <c r="N34879" s="34">
        <v>103</v>
      </c>
      <c r="O34879" s="34">
        <v>85</v>
      </c>
      <c r="P34879" s="34">
        <v>107</v>
      </c>
      <c r="Q34879" s="34">
        <v>101</v>
      </c>
      <c r="R34879" s="34">
        <v>133</v>
      </c>
      <c r="S34879" s="34">
        <v>111</v>
      </c>
      <c r="T34879" s="34">
        <v>108</v>
      </c>
      <c r="U34879" s="34">
        <v>104</v>
      </c>
      <c r="V34879" s="34">
        <v>154</v>
      </c>
      <c r="W34879" s="34">
        <v>136</v>
      </c>
      <c r="X34879" s="34">
        <v>131</v>
      </c>
      <c r="Y34879" s="34">
        <v>137</v>
      </c>
      <c r="Z34879" s="34">
        <v>119</v>
      </c>
      <c r="AA34879" s="34">
        <v>150</v>
      </c>
      <c r="AB34879" s="34">
        <v>141</v>
      </c>
      <c r="AC34879" s="34">
        <v>124</v>
      </c>
    </row>
    <row r="34880" spans="1:29" x14ac:dyDescent="0.2">
      <c r="A34880" s="34" t="s">
        <v>95373</v>
      </c>
      <c r="B34880" s="34">
        <v>55</v>
      </c>
      <c r="C34880" s="34">
        <v>70</v>
      </c>
      <c r="D34880" s="34">
        <v>98</v>
      </c>
      <c r="E34880" s="34">
        <v>59</v>
      </c>
      <c r="F34880" s="34">
        <v>120</v>
      </c>
      <c r="G34880" s="34">
        <v>60</v>
      </c>
      <c r="H34880" s="34">
        <v>73</v>
      </c>
      <c r="I34880" s="34">
        <v>43</v>
      </c>
      <c r="J34880" s="34">
        <v>66</v>
      </c>
      <c r="K34880" s="34">
        <v>111</v>
      </c>
      <c r="L34880" s="34">
        <v>50</v>
      </c>
      <c r="M34880" s="34">
        <v>54</v>
      </c>
      <c r="N34880" s="34">
        <v>95</v>
      </c>
      <c r="O34880" s="34">
        <v>62</v>
      </c>
      <c r="P34880" s="34">
        <v>96</v>
      </c>
      <c r="Q34880" s="34">
        <v>87</v>
      </c>
      <c r="R34880" s="34">
        <v>111</v>
      </c>
      <c r="S34880" s="34">
        <v>84</v>
      </c>
      <c r="T34880" s="34">
        <v>85</v>
      </c>
      <c r="U34880" s="34">
        <v>71</v>
      </c>
      <c r="V34880" s="34">
        <v>76</v>
      </c>
      <c r="W34880" s="34">
        <v>90</v>
      </c>
      <c r="X34880" s="34">
        <v>127</v>
      </c>
      <c r="Y34880" s="34">
        <v>54</v>
      </c>
      <c r="Z34880" s="34">
        <v>83</v>
      </c>
      <c r="AA34880" s="34">
        <v>112</v>
      </c>
      <c r="AB34880" s="34">
        <v>89</v>
      </c>
      <c r="AC34880" s="34">
        <v>108</v>
      </c>
    </row>
    <row r="34881" spans="1:29" x14ac:dyDescent="0.2">
      <c r="A34881" s="34" t="s">
        <v>95374</v>
      </c>
      <c r="B34881" s="34">
        <v>33</v>
      </c>
      <c r="C34881" s="34">
        <v>43</v>
      </c>
      <c r="D34881" s="34">
        <v>34</v>
      </c>
      <c r="E34881" s="34">
        <v>46</v>
      </c>
      <c r="F34881" s="34">
        <v>57</v>
      </c>
      <c r="G34881" s="34">
        <v>27</v>
      </c>
      <c r="H34881" s="34">
        <v>47</v>
      </c>
      <c r="I34881" s="34">
        <v>15</v>
      </c>
      <c r="J34881" s="34">
        <v>27</v>
      </c>
      <c r="K34881" s="34">
        <v>45</v>
      </c>
      <c r="L34881" s="34">
        <v>26</v>
      </c>
      <c r="M34881" s="34">
        <v>36</v>
      </c>
      <c r="N34881" s="34">
        <v>23</v>
      </c>
      <c r="O34881" s="34">
        <v>22</v>
      </c>
      <c r="P34881" s="34">
        <v>34</v>
      </c>
      <c r="Q34881" s="34">
        <v>58</v>
      </c>
      <c r="R34881" s="34">
        <v>51</v>
      </c>
      <c r="S34881" s="34">
        <v>33</v>
      </c>
      <c r="T34881" s="34">
        <v>27</v>
      </c>
      <c r="U34881" s="34">
        <v>36</v>
      </c>
      <c r="V34881" s="34">
        <v>29</v>
      </c>
      <c r="W34881" s="34">
        <v>35</v>
      </c>
      <c r="X34881" s="34">
        <v>38</v>
      </c>
      <c r="Y34881" s="34">
        <v>35</v>
      </c>
      <c r="Z34881" s="34">
        <v>71</v>
      </c>
      <c r="AA34881" s="34">
        <v>50</v>
      </c>
      <c r="AB34881" s="34">
        <v>33</v>
      </c>
      <c r="AC34881" s="34">
        <v>40</v>
      </c>
    </row>
    <row r="34882" spans="1:29" x14ac:dyDescent="0.2">
      <c r="A34882" s="34" t="s">
        <v>95375</v>
      </c>
      <c r="B34882" s="34">
        <v>51</v>
      </c>
      <c r="C34882" s="34">
        <v>52</v>
      </c>
      <c r="D34882" s="34">
        <v>60</v>
      </c>
      <c r="E34882" s="34">
        <v>75</v>
      </c>
      <c r="F34882" s="34">
        <v>46</v>
      </c>
      <c r="G34882" s="34">
        <v>66</v>
      </c>
      <c r="H34882" s="34">
        <v>49</v>
      </c>
      <c r="I34882" s="34">
        <v>68</v>
      </c>
      <c r="J34882" s="34">
        <v>28</v>
      </c>
      <c r="K34882" s="34">
        <v>88</v>
      </c>
      <c r="L34882" s="34">
        <v>28</v>
      </c>
      <c r="M34882" s="34">
        <v>44</v>
      </c>
      <c r="N34882" s="34">
        <v>35</v>
      </c>
      <c r="O34882" s="34">
        <v>69</v>
      </c>
      <c r="P34882" s="34">
        <v>43</v>
      </c>
      <c r="Q34882" s="34">
        <v>70</v>
      </c>
      <c r="R34882" s="34">
        <v>54</v>
      </c>
      <c r="S34882" s="34">
        <v>66</v>
      </c>
      <c r="T34882" s="34">
        <v>49</v>
      </c>
      <c r="U34882" s="34">
        <v>51</v>
      </c>
      <c r="V34882" s="34">
        <v>48</v>
      </c>
      <c r="W34882" s="34">
        <v>68</v>
      </c>
      <c r="X34882" s="34">
        <v>43</v>
      </c>
      <c r="Y34882" s="34">
        <v>51</v>
      </c>
      <c r="Z34882" s="34">
        <v>46</v>
      </c>
      <c r="AA34882" s="34">
        <v>51</v>
      </c>
      <c r="AB34882" s="34">
        <v>43</v>
      </c>
      <c r="AC34882" s="34">
        <v>77</v>
      </c>
    </row>
    <row r="34883" spans="1:29" x14ac:dyDescent="0.2">
      <c r="A34883" s="34" t="s">
        <v>95376</v>
      </c>
      <c r="B34883" s="34">
        <v>33</v>
      </c>
      <c r="C34883" s="34">
        <v>17</v>
      </c>
      <c r="D34883" s="34">
        <v>19</v>
      </c>
      <c r="E34883" s="34">
        <v>24</v>
      </c>
      <c r="F34883" s="34">
        <v>18</v>
      </c>
      <c r="G34883" s="34">
        <v>32</v>
      </c>
      <c r="H34883" s="34">
        <v>39</v>
      </c>
      <c r="I34883" s="34">
        <v>18</v>
      </c>
      <c r="J34883" s="34">
        <v>26</v>
      </c>
      <c r="K34883" s="34">
        <v>12</v>
      </c>
      <c r="L34883" s="34">
        <v>8</v>
      </c>
      <c r="M34883" s="34">
        <v>23</v>
      </c>
      <c r="N34883" s="34">
        <v>12</v>
      </c>
      <c r="O34883" s="34">
        <v>11</v>
      </c>
      <c r="P34883" s="34">
        <v>19</v>
      </c>
      <c r="Q34883" s="34">
        <v>19</v>
      </c>
      <c r="R34883" s="34">
        <v>28</v>
      </c>
      <c r="S34883" s="34">
        <v>20</v>
      </c>
      <c r="T34883" s="34">
        <v>23</v>
      </c>
      <c r="U34883" s="34">
        <v>12</v>
      </c>
      <c r="V34883" s="34">
        <v>37</v>
      </c>
      <c r="W34883" s="34">
        <v>25</v>
      </c>
      <c r="X34883" s="34">
        <v>17</v>
      </c>
      <c r="Y34883" s="34">
        <v>20</v>
      </c>
      <c r="Z34883" s="34">
        <v>27</v>
      </c>
      <c r="AA34883" s="34">
        <v>19</v>
      </c>
      <c r="AB34883" s="34">
        <v>31</v>
      </c>
      <c r="AC34883" s="34">
        <v>26</v>
      </c>
    </row>
    <row r="34884" spans="1:29" x14ac:dyDescent="0.2">
      <c r="A34884" s="34" t="s">
        <v>95377</v>
      </c>
      <c r="B34884" s="34">
        <v>17</v>
      </c>
      <c r="C34884" s="34">
        <v>8</v>
      </c>
      <c r="D34884" s="34">
        <v>12</v>
      </c>
      <c r="E34884" s="34">
        <v>11</v>
      </c>
      <c r="F34884" s="34">
        <v>11</v>
      </c>
      <c r="G34884" s="34">
        <v>14</v>
      </c>
      <c r="H34884" s="34">
        <v>15</v>
      </c>
      <c r="I34884" s="34">
        <v>12</v>
      </c>
      <c r="J34884" s="34">
        <v>9</v>
      </c>
      <c r="K34884" s="34">
        <v>9</v>
      </c>
      <c r="L34884" s="34">
        <v>14</v>
      </c>
      <c r="M34884" s="34">
        <v>8</v>
      </c>
      <c r="N34884" s="34">
        <v>6</v>
      </c>
      <c r="O34884" s="34">
        <v>10</v>
      </c>
      <c r="P34884" s="34">
        <v>4</v>
      </c>
      <c r="Q34884" s="34">
        <v>16</v>
      </c>
      <c r="R34884" s="34">
        <v>13</v>
      </c>
      <c r="S34884" s="34">
        <v>13</v>
      </c>
      <c r="T34884" s="34">
        <v>6</v>
      </c>
      <c r="U34884" s="34">
        <v>10</v>
      </c>
      <c r="V34884" s="34">
        <v>13</v>
      </c>
      <c r="W34884" s="34">
        <v>16</v>
      </c>
      <c r="X34884" s="34">
        <v>9</v>
      </c>
      <c r="Y34884" s="34">
        <v>25</v>
      </c>
      <c r="Z34884" s="34">
        <v>22</v>
      </c>
      <c r="AA34884" s="34">
        <v>9</v>
      </c>
      <c r="AB34884" s="34">
        <v>21</v>
      </c>
      <c r="AC34884" s="34">
        <v>19</v>
      </c>
    </row>
    <row r="34885" spans="1:29" x14ac:dyDescent="0.2">
      <c r="A34885" s="34" t="s">
        <v>95378</v>
      </c>
      <c r="B34885" s="34">
        <v>0</v>
      </c>
      <c r="C34885" s="34">
        <v>0</v>
      </c>
      <c r="D34885" s="34">
        <v>0</v>
      </c>
      <c r="E34885" s="34">
        <v>0</v>
      </c>
      <c r="F34885" s="34">
        <v>0</v>
      </c>
      <c r="G34885" s="34">
        <v>0</v>
      </c>
      <c r="H34885" s="34">
        <v>0</v>
      </c>
      <c r="I34885" s="34">
        <v>0</v>
      </c>
      <c r="J34885" s="34">
        <v>0</v>
      </c>
      <c r="K34885" s="34">
        <v>0</v>
      </c>
      <c r="L34885" s="34">
        <v>0</v>
      </c>
      <c r="M34885" s="34">
        <v>0</v>
      </c>
      <c r="N34885" s="34">
        <v>0</v>
      </c>
      <c r="O34885" s="34">
        <v>0</v>
      </c>
      <c r="P34885" s="34">
        <v>0</v>
      </c>
      <c r="Q34885" s="34">
        <v>0</v>
      </c>
      <c r="R34885" s="34">
        <v>0</v>
      </c>
      <c r="S34885" s="34">
        <v>0</v>
      </c>
      <c r="T34885" s="34">
        <v>0</v>
      </c>
      <c r="U34885" s="34">
        <v>0</v>
      </c>
      <c r="V34885" s="34">
        <v>0</v>
      </c>
      <c r="W34885" s="34">
        <v>0</v>
      </c>
      <c r="X34885" s="34">
        <v>0</v>
      </c>
      <c r="Y34885" s="34">
        <v>0</v>
      </c>
      <c r="Z34885" s="34">
        <v>0</v>
      </c>
      <c r="AA34885" s="34">
        <v>0</v>
      </c>
      <c r="AB34885" s="34">
        <v>0</v>
      </c>
      <c r="AC34885" s="34">
        <v>0</v>
      </c>
    </row>
    <row r="34886" spans="1:29" x14ac:dyDescent="0.2">
      <c r="A34886" s="34" t="s">
        <v>95379</v>
      </c>
      <c r="B34886" s="34">
        <v>50</v>
      </c>
      <c r="C34886" s="34">
        <v>73</v>
      </c>
      <c r="D34886" s="34">
        <v>91</v>
      </c>
      <c r="E34886" s="34">
        <v>71</v>
      </c>
      <c r="F34886" s="34">
        <v>60</v>
      </c>
      <c r="G34886" s="34">
        <v>82</v>
      </c>
      <c r="H34886" s="34">
        <v>66</v>
      </c>
      <c r="I34886" s="34">
        <v>68</v>
      </c>
      <c r="J34886" s="34">
        <v>46</v>
      </c>
      <c r="K34886" s="34">
        <v>47</v>
      </c>
      <c r="L34886" s="34">
        <v>52</v>
      </c>
      <c r="M34886" s="34">
        <v>59</v>
      </c>
      <c r="N34886" s="34">
        <v>49</v>
      </c>
      <c r="O34886" s="34">
        <v>61</v>
      </c>
      <c r="P34886" s="34">
        <v>51</v>
      </c>
      <c r="Q34886" s="34">
        <v>103</v>
      </c>
      <c r="R34886" s="34">
        <v>52</v>
      </c>
      <c r="S34886" s="34">
        <v>78</v>
      </c>
      <c r="T34886" s="34">
        <v>67</v>
      </c>
      <c r="U34886" s="34">
        <v>47</v>
      </c>
      <c r="V34886" s="34">
        <v>57</v>
      </c>
      <c r="W34886" s="34">
        <v>90</v>
      </c>
      <c r="X34886" s="34">
        <v>77</v>
      </c>
      <c r="Y34886" s="34">
        <v>68</v>
      </c>
      <c r="Z34886" s="34">
        <v>82</v>
      </c>
      <c r="AA34886" s="34">
        <v>100</v>
      </c>
      <c r="AB34886" s="34">
        <v>91</v>
      </c>
      <c r="AC34886" s="34">
        <v>121</v>
      </c>
    </row>
    <row r="34887" spans="1:29" x14ac:dyDescent="0.2">
      <c r="A34887" s="34" t="s">
        <v>95380</v>
      </c>
      <c r="B34887" s="34">
        <v>112</v>
      </c>
      <c r="C34887" s="34">
        <v>63</v>
      </c>
      <c r="D34887" s="34">
        <v>114</v>
      </c>
      <c r="E34887" s="34">
        <v>81</v>
      </c>
      <c r="F34887" s="34">
        <v>106</v>
      </c>
      <c r="G34887" s="34">
        <v>120</v>
      </c>
      <c r="H34887" s="34">
        <v>82</v>
      </c>
      <c r="I34887" s="34">
        <v>85</v>
      </c>
      <c r="J34887" s="34">
        <v>123</v>
      </c>
      <c r="K34887" s="34">
        <v>110</v>
      </c>
      <c r="L34887" s="34">
        <v>105</v>
      </c>
      <c r="M34887" s="34">
        <v>87</v>
      </c>
      <c r="N34887" s="34">
        <v>78</v>
      </c>
      <c r="O34887" s="34">
        <v>72</v>
      </c>
      <c r="P34887" s="34">
        <v>97</v>
      </c>
      <c r="Q34887" s="34">
        <v>144</v>
      </c>
      <c r="R34887" s="34">
        <v>145</v>
      </c>
      <c r="S34887" s="34">
        <v>94</v>
      </c>
      <c r="T34887" s="34">
        <v>121</v>
      </c>
      <c r="U34887" s="34">
        <v>138</v>
      </c>
      <c r="V34887" s="34">
        <v>131</v>
      </c>
      <c r="W34887" s="34">
        <v>163</v>
      </c>
      <c r="X34887" s="34">
        <v>164</v>
      </c>
      <c r="Y34887" s="34">
        <v>138</v>
      </c>
      <c r="Z34887" s="34">
        <v>138</v>
      </c>
      <c r="AA34887" s="34">
        <v>124</v>
      </c>
      <c r="AB34887" s="34">
        <v>164</v>
      </c>
      <c r="AC34887" s="34">
        <v>139</v>
      </c>
    </row>
    <row r="34888" spans="1:29" x14ac:dyDescent="0.2">
      <c r="A34888" s="34" t="s">
        <v>95381</v>
      </c>
      <c r="B34888" s="34">
        <v>37</v>
      </c>
      <c r="C34888" s="34">
        <v>45</v>
      </c>
      <c r="D34888" s="34">
        <v>68</v>
      </c>
      <c r="E34888" s="34">
        <v>41</v>
      </c>
      <c r="F34888" s="34">
        <v>37</v>
      </c>
      <c r="G34888" s="34">
        <v>37</v>
      </c>
      <c r="H34888" s="34">
        <v>39</v>
      </c>
      <c r="I34888" s="34">
        <v>67</v>
      </c>
      <c r="J34888" s="34">
        <v>46</v>
      </c>
      <c r="K34888" s="34">
        <v>51</v>
      </c>
      <c r="L34888" s="34">
        <v>30</v>
      </c>
      <c r="M34888" s="34">
        <v>44</v>
      </c>
      <c r="N34888" s="34">
        <v>51</v>
      </c>
      <c r="O34888" s="34">
        <v>23</v>
      </c>
      <c r="P34888" s="34">
        <v>41</v>
      </c>
      <c r="Q34888" s="34">
        <v>34</v>
      </c>
      <c r="R34888" s="34">
        <v>66</v>
      </c>
      <c r="S34888" s="34">
        <v>44</v>
      </c>
      <c r="T34888" s="34">
        <v>20</v>
      </c>
      <c r="U34888" s="34">
        <v>29</v>
      </c>
      <c r="V34888" s="34">
        <v>66</v>
      </c>
      <c r="W34888" s="34">
        <v>33</v>
      </c>
      <c r="X34888" s="34">
        <v>38</v>
      </c>
      <c r="Y34888" s="34">
        <v>48</v>
      </c>
      <c r="Z34888" s="34">
        <v>87</v>
      </c>
      <c r="AA34888" s="34">
        <v>42</v>
      </c>
      <c r="AB34888" s="34">
        <v>44</v>
      </c>
      <c r="AC34888" s="34">
        <v>65</v>
      </c>
    </row>
    <row r="34889" spans="1:29" x14ac:dyDescent="0.2">
      <c r="A34889" s="34" t="s">
        <v>95382</v>
      </c>
      <c r="B34889" s="34">
        <v>94</v>
      </c>
      <c r="C34889" s="34">
        <v>74</v>
      </c>
      <c r="D34889" s="34">
        <v>108</v>
      </c>
      <c r="E34889" s="34">
        <v>95</v>
      </c>
      <c r="F34889" s="34">
        <v>100</v>
      </c>
      <c r="G34889" s="34">
        <v>77</v>
      </c>
      <c r="H34889" s="34">
        <v>122</v>
      </c>
      <c r="I34889" s="34">
        <v>73</v>
      </c>
      <c r="J34889" s="34">
        <v>105</v>
      </c>
      <c r="K34889" s="34">
        <v>70</v>
      </c>
      <c r="L34889" s="34">
        <v>76</v>
      </c>
      <c r="M34889" s="34">
        <v>79</v>
      </c>
      <c r="N34889" s="34">
        <v>80</v>
      </c>
      <c r="O34889" s="34">
        <v>70</v>
      </c>
      <c r="P34889" s="34">
        <v>107</v>
      </c>
      <c r="Q34889" s="34">
        <v>131</v>
      </c>
      <c r="R34889" s="34">
        <v>121</v>
      </c>
      <c r="S34889" s="34">
        <v>86</v>
      </c>
      <c r="T34889" s="34">
        <v>133</v>
      </c>
      <c r="U34889" s="34">
        <v>102</v>
      </c>
      <c r="V34889" s="34">
        <v>135</v>
      </c>
      <c r="W34889" s="34">
        <v>136</v>
      </c>
      <c r="X34889" s="34">
        <v>128</v>
      </c>
      <c r="Y34889" s="34">
        <v>134</v>
      </c>
      <c r="Z34889" s="34">
        <v>116</v>
      </c>
      <c r="AA34889" s="34">
        <v>100</v>
      </c>
      <c r="AB34889" s="34">
        <v>97</v>
      </c>
      <c r="AC34889" s="34">
        <v>143</v>
      </c>
    </row>
    <row r="34890" spans="1:29" x14ac:dyDescent="0.2">
      <c r="A34890" s="34" t="s">
        <v>95383</v>
      </c>
      <c r="B34890" s="34">
        <v>95</v>
      </c>
      <c r="C34890" s="34">
        <v>115</v>
      </c>
      <c r="D34890" s="34">
        <v>166</v>
      </c>
      <c r="E34890" s="34">
        <v>124</v>
      </c>
      <c r="F34890" s="34">
        <v>125</v>
      </c>
      <c r="G34890" s="34">
        <v>166</v>
      </c>
      <c r="H34890" s="34">
        <v>135</v>
      </c>
      <c r="I34890" s="34">
        <v>71</v>
      </c>
      <c r="J34890" s="34">
        <v>96</v>
      </c>
      <c r="K34890" s="34">
        <v>152</v>
      </c>
      <c r="L34890" s="34">
        <v>99</v>
      </c>
      <c r="M34890" s="34">
        <v>95</v>
      </c>
      <c r="N34890" s="34">
        <v>112</v>
      </c>
      <c r="O34890" s="34">
        <v>126</v>
      </c>
      <c r="P34890" s="34">
        <v>108</v>
      </c>
      <c r="Q34890" s="34">
        <v>172</v>
      </c>
      <c r="R34890" s="34">
        <v>149</v>
      </c>
      <c r="S34890" s="34">
        <v>186</v>
      </c>
      <c r="T34890" s="34">
        <v>148</v>
      </c>
      <c r="U34890" s="34">
        <v>105</v>
      </c>
      <c r="V34890" s="34">
        <v>131</v>
      </c>
      <c r="W34890" s="34">
        <v>136</v>
      </c>
      <c r="X34890" s="34">
        <v>107</v>
      </c>
      <c r="Y34890" s="34">
        <v>137</v>
      </c>
      <c r="Z34890" s="34">
        <v>139</v>
      </c>
      <c r="AA34890" s="34">
        <v>124</v>
      </c>
      <c r="AB34890" s="34">
        <v>123</v>
      </c>
      <c r="AC34890" s="34">
        <v>147</v>
      </c>
    </row>
    <row r="34891" spans="1:29" x14ac:dyDescent="0.2">
      <c r="A34891" s="34" t="s">
        <v>95384</v>
      </c>
      <c r="B34891" s="34">
        <v>4</v>
      </c>
      <c r="C34891" s="34">
        <v>4</v>
      </c>
      <c r="D34891" s="34">
        <v>1</v>
      </c>
      <c r="E34891" s="34">
        <v>0</v>
      </c>
      <c r="F34891" s="34">
        <v>5</v>
      </c>
      <c r="G34891" s="34">
        <v>7</v>
      </c>
      <c r="H34891" s="34">
        <v>1</v>
      </c>
      <c r="I34891" s="34">
        <v>8</v>
      </c>
      <c r="J34891" s="34">
        <v>3</v>
      </c>
      <c r="K34891" s="34">
        <v>7</v>
      </c>
      <c r="L34891" s="34">
        <v>0</v>
      </c>
      <c r="M34891" s="34">
        <v>4</v>
      </c>
      <c r="N34891" s="34">
        <v>3</v>
      </c>
      <c r="O34891" s="34">
        <v>0</v>
      </c>
      <c r="P34891" s="34">
        <v>0</v>
      </c>
      <c r="Q34891" s="34">
        <v>2</v>
      </c>
      <c r="R34891" s="34">
        <v>6</v>
      </c>
      <c r="S34891" s="34">
        <v>6</v>
      </c>
      <c r="T34891" s="34">
        <v>0</v>
      </c>
      <c r="U34891" s="34">
        <v>4</v>
      </c>
      <c r="V34891" s="34">
        <v>1</v>
      </c>
      <c r="W34891" s="34">
        <v>4</v>
      </c>
      <c r="X34891" s="34">
        <v>3</v>
      </c>
      <c r="Y34891" s="34">
        <v>2</v>
      </c>
      <c r="Z34891" s="34">
        <v>13</v>
      </c>
      <c r="AA34891" s="34">
        <v>8</v>
      </c>
      <c r="AB34891" s="34">
        <v>0</v>
      </c>
      <c r="AC34891" s="34">
        <v>7</v>
      </c>
    </row>
    <row r="34892" spans="1:29" x14ac:dyDescent="0.2">
      <c r="A34892" s="34" t="s">
        <v>95385</v>
      </c>
      <c r="B34892" s="34">
        <v>47</v>
      </c>
      <c r="C34892" s="34">
        <v>42</v>
      </c>
      <c r="D34892" s="34">
        <v>52</v>
      </c>
      <c r="E34892" s="34">
        <v>55</v>
      </c>
      <c r="F34892" s="34">
        <v>53</v>
      </c>
      <c r="G34892" s="34">
        <v>60</v>
      </c>
      <c r="H34892" s="34">
        <v>45</v>
      </c>
      <c r="I34892" s="34">
        <v>45</v>
      </c>
      <c r="J34892" s="34">
        <v>56</v>
      </c>
      <c r="K34892" s="34">
        <v>62</v>
      </c>
      <c r="L34892" s="34">
        <v>33</v>
      </c>
      <c r="M34892" s="34">
        <v>27</v>
      </c>
      <c r="N34892" s="34">
        <v>54</v>
      </c>
      <c r="O34892" s="34">
        <v>39</v>
      </c>
      <c r="P34892" s="34">
        <v>38</v>
      </c>
      <c r="Q34892" s="34">
        <v>79</v>
      </c>
      <c r="R34892" s="34">
        <v>55</v>
      </c>
      <c r="S34892" s="34">
        <v>60</v>
      </c>
      <c r="T34892" s="34">
        <v>60</v>
      </c>
      <c r="U34892" s="34">
        <v>53</v>
      </c>
      <c r="V34892" s="34">
        <v>48</v>
      </c>
      <c r="W34892" s="34">
        <v>67</v>
      </c>
      <c r="X34892" s="34">
        <v>55</v>
      </c>
      <c r="Y34892" s="34">
        <v>70</v>
      </c>
      <c r="Z34892" s="34">
        <v>85</v>
      </c>
      <c r="AA34892" s="34">
        <v>55</v>
      </c>
      <c r="AB34892" s="34">
        <v>40</v>
      </c>
      <c r="AC34892" s="34">
        <v>93</v>
      </c>
    </row>
    <row r="34893" spans="1:29" x14ac:dyDescent="0.2">
      <c r="A34893" s="34" t="s">
        <v>95386</v>
      </c>
      <c r="B34893" s="34">
        <v>23</v>
      </c>
      <c r="C34893" s="34">
        <v>51</v>
      </c>
      <c r="D34893" s="34">
        <v>31</v>
      </c>
      <c r="E34893" s="34">
        <v>73</v>
      </c>
      <c r="F34893" s="34">
        <v>25</v>
      </c>
      <c r="G34893" s="34">
        <v>38</v>
      </c>
      <c r="H34893" s="34">
        <v>33</v>
      </c>
      <c r="I34893" s="34">
        <v>37</v>
      </c>
      <c r="J34893" s="34">
        <v>20</v>
      </c>
      <c r="K34893" s="34">
        <v>48</v>
      </c>
      <c r="L34893" s="34">
        <v>16</v>
      </c>
      <c r="M34893" s="34">
        <v>32</v>
      </c>
      <c r="N34893" s="34">
        <v>16</v>
      </c>
      <c r="O34893" s="34">
        <v>32</v>
      </c>
      <c r="P34893" s="34">
        <v>32</v>
      </c>
      <c r="Q34893" s="34">
        <v>48</v>
      </c>
      <c r="R34893" s="34">
        <v>13</v>
      </c>
      <c r="S34893" s="34">
        <v>59</v>
      </c>
      <c r="T34893" s="34">
        <v>27</v>
      </c>
      <c r="U34893" s="34">
        <v>30</v>
      </c>
      <c r="V34893" s="34">
        <v>27</v>
      </c>
      <c r="W34893" s="34">
        <v>36</v>
      </c>
      <c r="X34893" s="34">
        <v>24</v>
      </c>
      <c r="Y34893" s="34">
        <v>36</v>
      </c>
      <c r="Z34893" s="34">
        <v>21</v>
      </c>
      <c r="AA34893" s="34">
        <v>49</v>
      </c>
      <c r="AB34893" s="34">
        <v>24</v>
      </c>
      <c r="AC34893" s="34">
        <v>60</v>
      </c>
    </row>
    <row r="34894" spans="1:29" x14ac:dyDescent="0.2">
      <c r="A34894" s="34" t="s">
        <v>95387</v>
      </c>
      <c r="B34894" s="34">
        <v>49</v>
      </c>
      <c r="C34894" s="34">
        <v>49</v>
      </c>
      <c r="D34894" s="34">
        <v>30</v>
      </c>
      <c r="E34894" s="34">
        <v>37</v>
      </c>
      <c r="F34894" s="34">
        <v>51</v>
      </c>
      <c r="G34894" s="34">
        <v>64</v>
      </c>
      <c r="H34894" s="34">
        <v>35</v>
      </c>
      <c r="I34894" s="34">
        <v>51</v>
      </c>
      <c r="J34894" s="34">
        <v>26</v>
      </c>
      <c r="K34894" s="34">
        <v>52</v>
      </c>
      <c r="L34894" s="34">
        <v>26</v>
      </c>
      <c r="M34894" s="34">
        <v>23</v>
      </c>
      <c r="N34894" s="34">
        <v>39</v>
      </c>
      <c r="O34894" s="34">
        <v>36</v>
      </c>
      <c r="P34894" s="34">
        <v>25</v>
      </c>
      <c r="Q34894" s="34">
        <v>37</v>
      </c>
      <c r="R34894" s="34">
        <v>44</v>
      </c>
      <c r="S34894" s="34">
        <v>64</v>
      </c>
      <c r="T34894" s="34">
        <v>46</v>
      </c>
      <c r="U34894" s="34">
        <v>34</v>
      </c>
      <c r="V34894" s="34">
        <v>45</v>
      </c>
      <c r="W34894" s="34">
        <v>41</v>
      </c>
      <c r="X34894" s="34">
        <v>30</v>
      </c>
      <c r="Y34894" s="34">
        <v>37</v>
      </c>
      <c r="Z34894" s="34">
        <v>68</v>
      </c>
      <c r="AA34894" s="34">
        <v>44</v>
      </c>
      <c r="AB34894" s="34">
        <v>26</v>
      </c>
      <c r="AC34894" s="34">
        <v>82</v>
      </c>
    </row>
    <row r="34895" spans="1:29" x14ac:dyDescent="0.2">
      <c r="A34895" s="34" t="s">
        <v>95388</v>
      </c>
      <c r="B34895" s="34">
        <v>181</v>
      </c>
      <c r="C34895" s="34">
        <v>167</v>
      </c>
      <c r="D34895" s="34">
        <v>199</v>
      </c>
      <c r="E34895" s="34">
        <v>173</v>
      </c>
      <c r="F34895" s="34">
        <v>206</v>
      </c>
      <c r="G34895" s="34">
        <v>122</v>
      </c>
      <c r="H34895" s="34">
        <v>215</v>
      </c>
      <c r="I34895" s="34">
        <v>170</v>
      </c>
      <c r="J34895" s="34">
        <v>212</v>
      </c>
      <c r="K34895" s="34">
        <v>182</v>
      </c>
      <c r="L34895" s="34">
        <v>194</v>
      </c>
      <c r="M34895" s="34">
        <v>131</v>
      </c>
      <c r="N34895" s="34">
        <v>184</v>
      </c>
      <c r="O34895" s="34">
        <v>138</v>
      </c>
      <c r="P34895" s="34">
        <v>184</v>
      </c>
      <c r="Q34895" s="34">
        <v>251</v>
      </c>
      <c r="R34895" s="34">
        <v>289</v>
      </c>
      <c r="S34895" s="34">
        <v>161</v>
      </c>
      <c r="T34895" s="34">
        <v>211</v>
      </c>
      <c r="U34895" s="34">
        <v>228</v>
      </c>
      <c r="V34895" s="34">
        <v>254</v>
      </c>
      <c r="W34895" s="34">
        <v>241</v>
      </c>
      <c r="X34895" s="34">
        <v>265</v>
      </c>
      <c r="Y34895" s="34">
        <v>196</v>
      </c>
      <c r="Z34895" s="34">
        <v>244</v>
      </c>
      <c r="AA34895" s="34">
        <v>196</v>
      </c>
      <c r="AB34895" s="34">
        <v>285</v>
      </c>
      <c r="AC34895" s="34">
        <v>280</v>
      </c>
    </row>
    <row r="34896" spans="1:29" x14ac:dyDescent="0.2">
      <c r="A34896" s="34" t="s">
        <v>95389</v>
      </c>
      <c r="B34896" s="34">
        <v>27</v>
      </c>
      <c r="C34896" s="34">
        <v>10</v>
      </c>
      <c r="D34896" s="34">
        <v>18</v>
      </c>
      <c r="E34896" s="34">
        <v>13</v>
      </c>
      <c r="F34896" s="34">
        <v>24</v>
      </c>
      <c r="G34896" s="34">
        <v>5</v>
      </c>
      <c r="H34896" s="34">
        <v>17</v>
      </c>
      <c r="I34896" s="34">
        <v>28</v>
      </c>
      <c r="J34896" s="34">
        <v>15</v>
      </c>
      <c r="K34896" s="34">
        <v>13</v>
      </c>
      <c r="L34896" s="34">
        <v>13</v>
      </c>
      <c r="M34896" s="34">
        <v>9</v>
      </c>
      <c r="N34896" s="34">
        <v>18</v>
      </c>
      <c r="O34896" s="34">
        <v>15</v>
      </c>
      <c r="P34896" s="34">
        <v>25</v>
      </c>
      <c r="Q34896" s="34">
        <v>19</v>
      </c>
      <c r="R34896" s="34">
        <v>24</v>
      </c>
      <c r="S34896" s="34">
        <v>16</v>
      </c>
      <c r="T34896" s="34">
        <v>10</v>
      </c>
      <c r="U34896" s="34">
        <v>16</v>
      </c>
      <c r="V34896" s="34">
        <v>20</v>
      </c>
      <c r="W34896" s="34">
        <v>29</v>
      </c>
      <c r="X34896" s="34">
        <v>26</v>
      </c>
      <c r="Y34896" s="34">
        <v>13</v>
      </c>
      <c r="Z34896" s="34">
        <v>30</v>
      </c>
      <c r="AA34896" s="34">
        <v>6</v>
      </c>
      <c r="AB34896" s="34">
        <v>19</v>
      </c>
      <c r="AC34896" s="34">
        <v>30</v>
      </c>
    </row>
    <row r="34897" spans="1:29" x14ac:dyDescent="0.2">
      <c r="A34897" s="34" t="s">
        <v>95390</v>
      </c>
      <c r="B34897" s="34">
        <v>13</v>
      </c>
      <c r="C34897" s="34">
        <v>23</v>
      </c>
      <c r="D34897" s="34">
        <v>13</v>
      </c>
      <c r="E34897" s="34">
        <v>26</v>
      </c>
      <c r="F34897" s="34">
        <v>11</v>
      </c>
      <c r="G34897" s="34">
        <v>15</v>
      </c>
      <c r="H34897" s="34">
        <v>19</v>
      </c>
      <c r="I34897" s="34">
        <v>19</v>
      </c>
      <c r="J34897" s="34">
        <v>12</v>
      </c>
      <c r="K34897" s="34">
        <v>15</v>
      </c>
      <c r="L34897" s="34">
        <v>9</v>
      </c>
      <c r="M34897" s="34">
        <v>21</v>
      </c>
      <c r="N34897" s="34">
        <v>10</v>
      </c>
      <c r="O34897" s="34">
        <v>14</v>
      </c>
      <c r="P34897" s="34">
        <v>15</v>
      </c>
      <c r="Q34897" s="34">
        <v>28</v>
      </c>
      <c r="R34897" s="34">
        <v>5</v>
      </c>
      <c r="S34897" s="34">
        <v>35</v>
      </c>
      <c r="T34897" s="34">
        <v>12</v>
      </c>
      <c r="U34897" s="34">
        <v>8</v>
      </c>
      <c r="V34897" s="34">
        <v>23</v>
      </c>
      <c r="W34897" s="34">
        <v>23</v>
      </c>
      <c r="X34897" s="34">
        <v>27</v>
      </c>
      <c r="Y34897" s="34">
        <v>14</v>
      </c>
      <c r="Z34897" s="34">
        <v>34</v>
      </c>
      <c r="AA34897" s="34">
        <v>35</v>
      </c>
      <c r="AB34897" s="34">
        <v>10</v>
      </c>
      <c r="AC34897" s="34">
        <v>36</v>
      </c>
    </row>
    <row r="34898" spans="1:29" x14ac:dyDescent="0.2">
      <c r="A34898" s="34" t="s">
        <v>95391</v>
      </c>
      <c r="B34898" s="34">
        <v>176</v>
      </c>
      <c r="C34898" s="34">
        <v>66</v>
      </c>
      <c r="D34898" s="34">
        <v>133</v>
      </c>
      <c r="E34898" s="34">
        <v>86</v>
      </c>
      <c r="F34898" s="34">
        <v>132</v>
      </c>
      <c r="G34898" s="34">
        <v>77</v>
      </c>
      <c r="H34898" s="34">
        <v>133</v>
      </c>
      <c r="I34898" s="34">
        <v>64</v>
      </c>
      <c r="J34898" s="34">
        <v>108</v>
      </c>
      <c r="K34898" s="34">
        <v>94</v>
      </c>
      <c r="L34898" s="34">
        <v>83</v>
      </c>
      <c r="M34898" s="34">
        <v>66</v>
      </c>
      <c r="N34898" s="34">
        <v>123</v>
      </c>
      <c r="O34898" s="34">
        <v>108</v>
      </c>
      <c r="P34898" s="34">
        <v>98</v>
      </c>
      <c r="Q34898" s="34">
        <v>114</v>
      </c>
      <c r="R34898" s="34">
        <v>143</v>
      </c>
      <c r="S34898" s="34">
        <v>140</v>
      </c>
      <c r="T34898" s="34">
        <v>102</v>
      </c>
      <c r="U34898" s="34">
        <v>85</v>
      </c>
      <c r="V34898" s="34">
        <v>162</v>
      </c>
      <c r="W34898" s="34">
        <v>153</v>
      </c>
      <c r="X34898" s="34">
        <v>142</v>
      </c>
      <c r="Y34898" s="34">
        <v>107</v>
      </c>
      <c r="Z34898" s="34">
        <v>135</v>
      </c>
      <c r="AA34898" s="34">
        <v>133</v>
      </c>
      <c r="AB34898" s="34">
        <v>133</v>
      </c>
      <c r="AC34898" s="34">
        <v>178</v>
      </c>
    </row>
    <row r="34899" spans="1:29" x14ac:dyDescent="0.2">
      <c r="A34899" s="34" t="s">
        <v>95392</v>
      </c>
      <c r="B34899" s="34">
        <v>25</v>
      </c>
      <c r="C34899" s="34">
        <v>2</v>
      </c>
      <c r="D34899" s="34">
        <v>14</v>
      </c>
      <c r="E34899" s="34">
        <v>8</v>
      </c>
      <c r="F34899" s="34">
        <v>9</v>
      </c>
      <c r="G34899" s="34">
        <v>12</v>
      </c>
      <c r="H34899" s="34">
        <v>11</v>
      </c>
      <c r="I34899" s="34">
        <v>26</v>
      </c>
      <c r="J34899" s="34">
        <v>8</v>
      </c>
      <c r="K34899" s="34">
        <v>5</v>
      </c>
      <c r="L34899" s="34">
        <v>10</v>
      </c>
      <c r="M34899" s="34">
        <v>7</v>
      </c>
      <c r="N34899" s="34">
        <v>12</v>
      </c>
      <c r="O34899" s="34">
        <v>12</v>
      </c>
      <c r="P34899" s="34">
        <v>14</v>
      </c>
      <c r="Q34899" s="34">
        <v>16</v>
      </c>
      <c r="R34899" s="34">
        <v>24</v>
      </c>
      <c r="S34899" s="34">
        <v>17</v>
      </c>
      <c r="T34899" s="34">
        <v>4</v>
      </c>
      <c r="U34899" s="34">
        <v>11</v>
      </c>
      <c r="V34899" s="34">
        <v>4</v>
      </c>
      <c r="W34899" s="34">
        <v>14</v>
      </c>
      <c r="X34899" s="34">
        <v>19</v>
      </c>
      <c r="Y34899" s="34">
        <v>6</v>
      </c>
      <c r="Z34899" s="34">
        <v>16</v>
      </c>
      <c r="AA34899" s="34">
        <v>28</v>
      </c>
      <c r="AB34899" s="34">
        <v>14</v>
      </c>
      <c r="AC34899" s="34">
        <v>18</v>
      </c>
    </row>
    <row r="34900" spans="1:29" x14ac:dyDescent="0.2">
      <c r="A34900" s="34" t="s">
        <v>95393</v>
      </c>
      <c r="B34900" s="34">
        <v>29</v>
      </c>
      <c r="C34900" s="34">
        <v>41</v>
      </c>
      <c r="D34900" s="34">
        <v>43</v>
      </c>
      <c r="E34900" s="34">
        <v>50</v>
      </c>
      <c r="F34900" s="34">
        <v>24</v>
      </c>
      <c r="G34900" s="34">
        <v>44</v>
      </c>
      <c r="H34900" s="34">
        <v>19</v>
      </c>
      <c r="I34900" s="34">
        <v>32</v>
      </c>
      <c r="J34900" s="34">
        <v>16</v>
      </c>
      <c r="K34900" s="34">
        <v>41</v>
      </c>
      <c r="L34900" s="34">
        <v>9</v>
      </c>
      <c r="M34900" s="34">
        <v>29</v>
      </c>
      <c r="N34900" s="34">
        <v>17</v>
      </c>
      <c r="O34900" s="34">
        <v>25</v>
      </c>
      <c r="P34900" s="34">
        <v>39</v>
      </c>
      <c r="Q34900" s="34">
        <v>30</v>
      </c>
      <c r="R34900" s="34">
        <v>29</v>
      </c>
      <c r="S34900" s="34">
        <v>29</v>
      </c>
      <c r="T34900" s="34">
        <v>24</v>
      </c>
      <c r="U34900" s="34">
        <v>21</v>
      </c>
      <c r="V34900" s="34">
        <v>45</v>
      </c>
      <c r="W34900" s="34">
        <v>31</v>
      </c>
      <c r="X34900" s="34">
        <v>35</v>
      </c>
      <c r="Y34900" s="34">
        <v>33</v>
      </c>
      <c r="Z34900" s="34">
        <v>22</v>
      </c>
      <c r="AA34900" s="34">
        <v>52</v>
      </c>
      <c r="AB34900" s="34">
        <v>28</v>
      </c>
      <c r="AC34900" s="34">
        <v>50</v>
      </c>
    </row>
    <row r="34901" spans="1:29" x14ac:dyDescent="0.2">
      <c r="A34901" s="34" t="s">
        <v>95394</v>
      </c>
      <c r="B34901" s="34">
        <v>33</v>
      </c>
      <c r="C34901" s="34">
        <v>60</v>
      </c>
      <c r="D34901" s="34">
        <v>43</v>
      </c>
      <c r="E34901" s="34">
        <v>67</v>
      </c>
      <c r="F34901" s="34">
        <v>56</v>
      </c>
      <c r="G34901" s="34">
        <v>62</v>
      </c>
      <c r="H34901" s="34">
        <v>53</v>
      </c>
      <c r="I34901" s="34">
        <v>52</v>
      </c>
      <c r="J34901" s="34">
        <v>31</v>
      </c>
      <c r="K34901" s="34">
        <v>54</v>
      </c>
      <c r="L34901" s="34">
        <v>32</v>
      </c>
      <c r="M34901" s="34">
        <v>25</v>
      </c>
      <c r="N34901" s="34">
        <v>46</v>
      </c>
      <c r="O34901" s="34">
        <v>46</v>
      </c>
      <c r="P34901" s="34">
        <v>39</v>
      </c>
      <c r="Q34901" s="34">
        <v>68</v>
      </c>
      <c r="R34901" s="34">
        <v>54</v>
      </c>
      <c r="S34901" s="34">
        <v>65</v>
      </c>
      <c r="T34901" s="34">
        <v>31</v>
      </c>
      <c r="U34901" s="34">
        <v>59</v>
      </c>
      <c r="V34901" s="34">
        <v>61</v>
      </c>
      <c r="W34901" s="34">
        <v>54</v>
      </c>
      <c r="X34901" s="34">
        <v>59</v>
      </c>
      <c r="Y34901" s="34">
        <v>43</v>
      </c>
      <c r="Z34901" s="34">
        <v>56</v>
      </c>
      <c r="AA34901" s="34">
        <v>54</v>
      </c>
      <c r="AB34901" s="34">
        <v>42</v>
      </c>
      <c r="AC34901" s="34">
        <v>81</v>
      </c>
    </row>
    <row r="34902" spans="1:29" x14ac:dyDescent="0.2">
      <c r="A34902" s="34" t="s">
        <v>95395</v>
      </c>
      <c r="B34902" s="34">
        <v>38</v>
      </c>
      <c r="C34902" s="34">
        <v>88</v>
      </c>
      <c r="D34902" s="34">
        <v>47</v>
      </c>
      <c r="E34902" s="34">
        <v>73</v>
      </c>
      <c r="F34902" s="34">
        <v>43</v>
      </c>
      <c r="G34902" s="34">
        <v>57</v>
      </c>
      <c r="H34902" s="34">
        <v>38</v>
      </c>
      <c r="I34902" s="34">
        <v>56</v>
      </c>
      <c r="J34902" s="34">
        <v>37</v>
      </c>
      <c r="K34902" s="34">
        <v>54</v>
      </c>
      <c r="L34902" s="34">
        <v>26</v>
      </c>
      <c r="M34902" s="34">
        <v>67</v>
      </c>
      <c r="N34902" s="34">
        <v>56</v>
      </c>
      <c r="O34902" s="34">
        <v>64</v>
      </c>
      <c r="P34902" s="34">
        <v>50</v>
      </c>
      <c r="Q34902" s="34">
        <v>61</v>
      </c>
      <c r="R34902" s="34">
        <v>61</v>
      </c>
      <c r="S34902" s="34">
        <v>76</v>
      </c>
      <c r="T34902" s="34">
        <v>21</v>
      </c>
      <c r="U34902" s="34">
        <v>45</v>
      </c>
      <c r="V34902" s="34">
        <v>41</v>
      </c>
      <c r="W34902" s="34">
        <v>72</v>
      </c>
      <c r="X34902" s="34">
        <v>51</v>
      </c>
      <c r="Y34902" s="34">
        <v>42</v>
      </c>
      <c r="Z34902" s="34">
        <v>55</v>
      </c>
      <c r="AA34902" s="34">
        <v>77</v>
      </c>
      <c r="AB34902" s="34">
        <v>48</v>
      </c>
      <c r="AC34902" s="34">
        <v>97</v>
      </c>
    </row>
    <row r="34903" spans="1:29" x14ac:dyDescent="0.2">
      <c r="A34903" s="34" t="s">
        <v>95396</v>
      </c>
      <c r="B34903" s="34">
        <v>18</v>
      </c>
      <c r="C34903" s="34">
        <v>12</v>
      </c>
      <c r="D34903" s="34">
        <v>24</v>
      </c>
      <c r="E34903" s="34">
        <v>21</v>
      </c>
      <c r="F34903" s="34">
        <v>25</v>
      </c>
      <c r="G34903" s="34">
        <v>25</v>
      </c>
      <c r="H34903" s="34">
        <v>7</v>
      </c>
      <c r="I34903" s="34">
        <v>16</v>
      </c>
      <c r="J34903" s="34">
        <v>4</v>
      </c>
      <c r="K34903" s="34">
        <v>11</v>
      </c>
      <c r="L34903" s="34">
        <v>8</v>
      </c>
      <c r="M34903" s="34">
        <v>11</v>
      </c>
      <c r="N34903" s="34">
        <v>13</v>
      </c>
      <c r="O34903" s="34">
        <v>11</v>
      </c>
      <c r="P34903" s="34">
        <v>18</v>
      </c>
      <c r="Q34903" s="34">
        <v>20</v>
      </c>
      <c r="R34903" s="34">
        <v>15</v>
      </c>
      <c r="S34903" s="34">
        <v>21</v>
      </c>
      <c r="T34903" s="34">
        <v>6</v>
      </c>
      <c r="U34903" s="34">
        <v>11</v>
      </c>
      <c r="V34903" s="34">
        <v>18</v>
      </c>
      <c r="W34903" s="34">
        <v>16</v>
      </c>
      <c r="X34903" s="34">
        <v>16</v>
      </c>
      <c r="Y34903" s="34">
        <v>12</v>
      </c>
      <c r="Z34903" s="34">
        <v>33</v>
      </c>
      <c r="AA34903" s="34">
        <v>14</v>
      </c>
      <c r="AB34903" s="34">
        <v>16</v>
      </c>
      <c r="AC34903" s="34">
        <v>35</v>
      </c>
    </row>
    <row r="34904" spans="1:29" x14ac:dyDescent="0.2">
      <c r="A34904" s="34" t="s">
        <v>95397</v>
      </c>
      <c r="B34904" s="34">
        <v>27</v>
      </c>
      <c r="C34904" s="34">
        <v>27</v>
      </c>
      <c r="D34904" s="34">
        <v>46</v>
      </c>
      <c r="E34904" s="34">
        <v>25</v>
      </c>
      <c r="F34904" s="34">
        <v>31</v>
      </c>
      <c r="G34904" s="34">
        <v>17</v>
      </c>
      <c r="H34904" s="34">
        <v>28</v>
      </c>
      <c r="I34904" s="34">
        <v>20</v>
      </c>
      <c r="J34904" s="34">
        <v>19</v>
      </c>
      <c r="K34904" s="34">
        <v>5</v>
      </c>
      <c r="L34904" s="34">
        <v>13</v>
      </c>
      <c r="M34904" s="34">
        <v>17</v>
      </c>
      <c r="N34904" s="34">
        <v>25</v>
      </c>
      <c r="O34904" s="34">
        <v>24</v>
      </c>
      <c r="P34904" s="34">
        <v>23</v>
      </c>
      <c r="Q34904" s="34">
        <v>31</v>
      </c>
      <c r="R34904" s="34">
        <v>39</v>
      </c>
      <c r="S34904" s="34">
        <v>37</v>
      </c>
      <c r="T34904" s="34">
        <v>18</v>
      </c>
      <c r="U34904" s="34">
        <v>17</v>
      </c>
      <c r="V34904" s="34">
        <v>30</v>
      </c>
      <c r="W34904" s="34">
        <v>15</v>
      </c>
      <c r="X34904" s="34">
        <v>55</v>
      </c>
      <c r="Y34904" s="34">
        <v>17</v>
      </c>
      <c r="Z34904" s="34">
        <v>32</v>
      </c>
      <c r="AA34904" s="34">
        <v>29</v>
      </c>
      <c r="AB34904" s="34">
        <v>34</v>
      </c>
      <c r="AC34904" s="34">
        <v>31</v>
      </c>
    </row>
    <row r="34905" spans="1:29" x14ac:dyDescent="0.2">
      <c r="A34905" s="34" t="s">
        <v>95398</v>
      </c>
      <c r="B34905" s="34">
        <v>20</v>
      </c>
      <c r="C34905" s="34">
        <v>20</v>
      </c>
      <c r="D34905" s="34">
        <v>14</v>
      </c>
      <c r="E34905" s="34">
        <v>12</v>
      </c>
      <c r="F34905" s="34">
        <v>7</v>
      </c>
      <c r="G34905" s="34">
        <v>12</v>
      </c>
      <c r="H34905" s="34">
        <v>13</v>
      </c>
      <c r="I34905" s="34">
        <v>4</v>
      </c>
      <c r="J34905" s="34">
        <v>7</v>
      </c>
      <c r="K34905" s="34">
        <v>8</v>
      </c>
      <c r="L34905" s="34">
        <v>6</v>
      </c>
      <c r="M34905" s="34">
        <v>6</v>
      </c>
      <c r="N34905" s="34">
        <v>5</v>
      </c>
      <c r="O34905" s="34">
        <v>16</v>
      </c>
      <c r="P34905" s="34">
        <v>17</v>
      </c>
      <c r="Q34905" s="34">
        <v>9</v>
      </c>
      <c r="R34905" s="34">
        <v>15</v>
      </c>
      <c r="S34905" s="34">
        <v>10</v>
      </c>
      <c r="T34905" s="34">
        <v>8</v>
      </c>
      <c r="U34905" s="34">
        <v>7</v>
      </c>
      <c r="V34905" s="34">
        <v>9</v>
      </c>
      <c r="W34905" s="34">
        <v>11</v>
      </c>
      <c r="X34905" s="34">
        <v>3</v>
      </c>
      <c r="Y34905" s="34">
        <v>10</v>
      </c>
      <c r="Z34905" s="34">
        <v>11</v>
      </c>
      <c r="AA34905" s="34">
        <v>10</v>
      </c>
      <c r="AB34905" s="34">
        <v>9</v>
      </c>
      <c r="AC34905" s="34">
        <v>14</v>
      </c>
    </row>
    <row r="34906" spans="1:29" x14ac:dyDescent="0.2">
      <c r="A34906" s="34" t="s">
        <v>95399</v>
      </c>
      <c r="B34906" s="34">
        <v>42</v>
      </c>
      <c r="C34906" s="34">
        <v>40</v>
      </c>
      <c r="D34906" s="34">
        <v>43</v>
      </c>
      <c r="E34906" s="34">
        <v>38</v>
      </c>
      <c r="F34906" s="34">
        <v>56</v>
      </c>
      <c r="G34906" s="34">
        <v>25</v>
      </c>
      <c r="H34906" s="34">
        <v>40</v>
      </c>
      <c r="I34906" s="34">
        <v>38</v>
      </c>
      <c r="J34906" s="34">
        <v>28</v>
      </c>
      <c r="K34906" s="34">
        <v>30</v>
      </c>
      <c r="L34906" s="34">
        <v>36</v>
      </c>
      <c r="M34906" s="34">
        <v>35</v>
      </c>
      <c r="N34906" s="34">
        <v>32</v>
      </c>
      <c r="O34906" s="34">
        <v>25</v>
      </c>
      <c r="P34906" s="34">
        <v>42</v>
      </c>
      <c r="Q34906" s="34">
        <v>32</v>
      </c>
      <c r="R34906" s="34">
        <v>42</v>
      </c>
      <c r="S34906" s="34">
        <v>44</v>
      </c>
      <c r="T34906" s="34">
        <v>40</v>
      </c>
      <c r="U34906" s="34">
        <v>28</v>
      </c>
      <c r="V34906" s="34">
        <v>51</v>
      </c>
      <c r="W34906" s="34">
        <v>46</v>
      </c>
      <c r="X34906" s="34">
        <v>42</v>
      </c>
      <c r="Y34906" s="34">
        <v>19</v>
      </c>
      <c r="Z34906" s="34">
        <v>49</v>
      </c>
      <c r="AA34906" s="34">
        <v>57</v>
      </c>
      <c r="AB34906" s="34">
        <v>59</v>
      </c>
      <c r="AC34906" s="34">
        <v>38</v>
      </c>
    </row>
    <row r="34907" spans="1:29" x14ac:dyDescent="0.2">
      <c r="A34907" s="34" t="s">
        <v>95400</v>
      </c>
      <c r="B34907" s="34">
        <v>36</v>
      </c>
      <c r="C34907" s="34">
        <v>44</v>
      </c>
      <c r="D34907" s="34">
        <v>96</v>
      </c>
      <c r="E34907" s="34">
        <v>52</v>
      </c>
      <c r="F34907" s="34">
        <v>57</v>
      </c>
      <c r="G34907" s="34">
        <v>63</v>
      </c>
      <c r="H34907" s="34">
        <v>72</v>
      </c>
      <c r="I34907" s="34">
        <v>63</v>
      </c>
      <c r="J34907" s="34">
        <v>91</v>
      </c>
      <c r="K34907" s="34">
        <v>50</v>
      </c>
      <c r="L34907" s="34">
        <v>52</v>
      </c>
      <c r="M34907" s="34">
        <v>54</v>
      </c>
      <c r="N34907" s="34">
        <v>70</v>
      </c>
      <c r="O34907" s="34">
        <v>60</v>
      </c>
      <c r="P34907" s="34">
        <v>73</v>
      </c>
      <c r="Q34907" s="34">
        <v>75</v>
      </c>
      <c r="R34907" s="34">
        <v>110</v>
      </c>
      <c r="S34907" s="34">
        <v>78</v>
      </c>
      <c r="T34907" s="34">
        <v>80</v>
      </c>
      <c r="U34907" s="34">
        <v>61</v>
      </c>
      <c r="V34907" s="34">
        <v>97</v>
      </c>
      <c r="W34907" s="34">
        <v>76</v>
      </c>
      <c r="X34907" s="34">
        <v>94</v>
      </c>
      <c r="Y34907" s="34">
        <v>62</v>
      </c>
      <c r="Z34907" s="34">
        <v>88</v>
      </c>
      <c r="AA34907" s="34">
        <v>61</v>
      </c>
      <c r="AB34907" s="34">
        <v>84</v>
      </c>
      <c r="AC34907" s="34">
        <v>109</v>
      </c>
    </row>
    <row r="34908" spans="1:29" x14ac:dyDescent="0.2">
      <c r="A34908" s="34" t="s">
        <v>95401</v>
      </c>
      <c r="B34908" s="34">
        <v>22</v>
      </c>
      <c r="C34908" s="34">
        <v>65</v>
      </c>
      <c r="D34908" s="34">
        <v>64</v>
      </c>
      <c r="E34908" s="34">
        <v>46</v>
      </c>
      <c r="F34908" s="34">
        <v>42</v>
      </c>
      <c r="G34908" s="34">
        <v>59</v>
      </c>
      <c r="H34908" s="34">
        <v>26</v>
      </c>
      <c r="I34908" s="34">
        <v>32</v>
      </c>
      <c r="J34908" s="34">
        <v>20</v>
      </c>
      <c r="K34908" s="34">
        <v>57</v>
      </c>
      <c r="L34908" s="34">
        <v>15</v>
      </c>
      <c r="M34908" s="34">
        <v>22</v>
      </c>
      <c r="N34908" s="34">
        <v>23</v>
      </c>
      <c r="O34908" s="34">
        <v>41</v>
      </c>
      <c r="P34908" s="34">
        <v>21</v>
      </c>
      <c r="Q34908" s="34">
        <v>54</v>
      </c>
      <c r="R34908" s="34">
        <v>25</v>
      </c>
      <c r="S34908" s="34">
        <v>76</v>
      </c>
      <c r="T34908" s="34">
        <v>13</v>
      </c>
      <c r="U34908" s="34">
        <v>36</v>
      </c>
      <c r="V34908" s="34">
        <v>26</v>
      </c>
      <c r="W34908" s="34">
        <v>46</v>
      </c>
      <c r="X34908" s="34">
        <v>48</v>
      </c>
      <c r="Y34908" s="34">
        <v>28</v>
      </c>
      <c r="Z34908" s="34">
        <v>39</v>
      </c>
      <c r="AA34908" s="34">
        <v>90</v>
      </c>
      <c r="AB34908" s="34">
        <v>30</v>
      </c>
      <c r="AC34908" s="34">
        <v>71</v>
      </c>
    </row>
    <row r="34909" spans="1:29" x14ac:dyDescent="0.2">
      <c r="A34909" s="34" t="s">
        <v>95402</v>
      </c>
      <c r="B34909" s="34">
        <v>30</v>
      </c>
      <c r="C34909" s="34">
        <v>34</v>
      </c>
      <c r="D34909" s="34">
        <v>32</v>
      </c>
      <c r="E34909" s="34">
        <v>29</v>
      </c>
      <c r="F34909" s="34">
        <v>44</v>
      </c>
      <c r="G34909" s="34">
        <v>32</v>
      </c>
      <c r="H34909" s="34">
        <v>18</v>
      </c>
      <c r="I34909" s="34">
        <v>41</v>
      </c>
      <c r="J34909" s="34">
        <v>27</v>
      </c>
      <c r="K34909" s="34">
        <v>53</v>
      </c>
      <c r="L34909" s="34">
        <v>20</v>
      </c>
      <c r="M34909" s="34">
        <v>48</v>
      </c>
      <c r="N34909" s="34">
        <v>20</v>
      </c>
      <c r="O34909" s="34">
        <v>33</v>
      </c>
      <c r="P34909" s="34">
        <v>30</v>
      </c>
      <c r="Q34909" s="34">
        <v>46</v>
      </c>
      <c r="R34909" s="34">
        <v>42</v>
      </c>
      <c r="S34909" s="34">
        <v>35</v>
      </c>
      <c r="T34909" s="34">
        <v>30</v>
      </c>
      <c r="U34909" s="34">
        <v>67</v>
      </c>
      <c r="V34909" s="34">
        <v>34</v>
      </c>
      <c r="W34909" s="34">
        <v>38</v>
      </c>
      <c r="X34909" s="34">
        <v>59</v>
      </c>
      <c r="Y34909" s="34">
        <v>50</v>
      </c>
      <c r="Z34909" s="34">
        <v>25</v>
      </c>
      <c r="AA34909" s="34">
        <v>47</v>
      </c>
      <c r="AB34909" s="34">
        <v>34</v>
      </c>
      <c r="AC34909" s="34">
        <v>64</v>
      </c>
    </row>
    <row r="34910" spans="1:29" x14ac:dyDescent="0.2">
      <c r="A34910" s="34" t="s">
        <v>95403</v>
      </c>
      <c r="B34910" s="34">
        <v>32</v>
      </c>
      <c r="C34910" s="34">
        <v>26</v>
      </c>
      <c r="D34910" s="34">
        <v>55</v>
      </c>
      <c r="E34910" s="34">
        <v>17</v>
      </c>
      <c r="F34910" s="34">
        <v>45</v>
      </c>
      <c r="G34910" s="34">
        <v>30</v>
      </c>
      <c r="H34910" s="34">
        <v>33</v>
      </c>
      <c r="I34910" s="34">
        <v>27</v>
      </c>
      <c r="J34910" s="34">
        <v>31</v>
      </c>
      <c r="K34910" s="34">
        <v>29</v>
      </c>
      <c r="L34910" s="34">
        <v>16</v>
      </c>
      <c r="M34910" s="34">
        <v>29</v>
      </c>
      <c r="N34910" s="34">
        <v>36</v>
      </c>
      <c r="O34910" s="34">
        <v>17</v>
      </c>
      <c r="P34910" s="34">
        <v>30</v>
      </c>
      <c r="Q34910" s="34">
        <v>29</v>
      </c>
      <c r="R34910" s="34">
        <v>47</v>
      </c>
      <c r="S34910" s="34">
        <v>31</v>
      </c>
      <c r="T34910" s="34">
        <v>37</v>
      </c>
      <c r="U34910" s="34">
        <v>14</v>
      </c>
      <c r="V34910" s="34">
        <v>27</v>
      </c>
      <c r="W34910" s="34">
        <v>24</v>
      </c>
      <c r="X34910" s="34">
        <v>47</v>
      </c>
      <c r="Y34910" s="34">
        <v>22</v>
      </c>
      <c r="Z34910" s="34">
        <v>29</v>
      </c>
      <c r="AA34910" s="34">
        <v>47</v>
      </c>
      <c r="AB34910" s="34">
        <v>31</v>
      </c>
      <c r="AC34910" s="34">
        <v>61</v>
      </c>
    </row>
    <row r="34911" spans="1:29" x14ac:dyDescent="0.2">
      <c r="A34911" s="34" t="s">
        <v>95404</v>
      </c>
      <c r="B34911" s="34">
        <v>68</v>
      </c>
      <c r="C34911" s="34">
        <v>89</v>
      </c>
      <c r="D34911" s="34">
        <v>80</v>
      </c>
      <c r="E34911" s="34">
        <v>75</v>
      </c>
      <c r="F34911" s="34">
        <v>67</v>
      </c>
      <c r="G34911" s="34">
        <v>67</v>
      </c>
      <c r="H34911" s="34">
        <v>63</v>
      </c>
      <c r="I34911" s="34">
        <v>82</v>
      </c>
      <c r="J34911" s="34">
        <v>69</v>
      </c>
      <c r="K34911" s="34">
        <v>95</v>
      </c>
      <c r="L34911" s="34">
        <v>60</v>
      </c>
      <c r="M34911" s="34">
        <v>55</v>
      </c>
      <c r="N34911" s="34">
        <v>62</v>
      </c>
      <c r="O34911" s="34">
        <v>60</v>
      </c>
      <c r="P34911" s="34">
        <v>66</v>
      </c>
      <c r="Q34911" s="34">
        <v>106</v>
      </c>
      <c r="R34911" s="34">
        <v>93</v>
      </c>
      <c r="S34911" s="34">
        <v>101</v>
      </c>
      <c r="T34911" s="34">
        <v>78</v>
      </c>
      <c r="U34911" s="34">
        <v>94</v>
      </c>
      <c r="V34911" s="34">
        <v>106</v>
      </c>
      <c r="W34911" s="34">
        <v>93</v>
      </c>
      <c r="X34911" s="34">
        <v>116</v>
      </c>
      <c r="Y34911" s="34">
        <v>86</v>
      </c>
      <c r="Z34911" s="34">
        <v>111</v>
      </c>
      <c r="AA34911" s="34">
        <v>70</v>
      </c>
      <c r="AB34911" s="34">
        <v>80</v>
      </c>
      <c r="AC34911" s="34">
        <v>139</v>
      </c>
    </row>
    <row r="34912" spans="1:29" x14ac:dyDescent="0.2">
      <c r="A34912" s="34" t="s">
        <v>95405</v>
      </c>
      <c r="B34912" s="34">
        <v>6</v>
      </c>
      <c r="C34912" s="34">
        <v>2</v>
      </c>
      <c r="D34912" s="34">
        <v>9</v>
      </c>
      <c r="E34912" s="34">
        <v>5</v>
      </c>
      <c r="F34912" s="34">
        <v>6</v>
      </c>
      <c r="G34912" s="34">
        <v>10</v>
      </c>
      <c r="H34912" s="34">
        <v>16</v>
      </c>
      <c r="I34912" s="34">
        <v>6</v>
      </c>
      <c r="J34912" s="34">
        <v>10</v>
      </c>
      <c r="K34912" s="34">
        <v>7</v>
      </c>
      <c r="L34912" s="34">
        <v>3</v>
      </c>
      <c r="M34912" s="34">
        <v>2</v>
      </c>
      <c r="N34912" s="34">
        <v>8</v>
      </c>
      <c r="O34912" s="34">
        <v>4</v>
      </c>
      <c r="P34912" s="34">
        <v>11</v>
      </c>
      <c r="Q34912" s="34">
        <v>0</v>
      </c>
      <c r="R34912" s="34">
        <v>11</v>
      </c>
      <c r="S34912" s="34">
        <v>7</v>
      </c>
      <c r="T34912" s="34">
        <v>2</v>
      </c>
      <c r="U34912" s="34">
        <v>2</v>
      </c>
      <c r="V34912" s="34">
        <v>2</v>
      </c>
      <c r="W34912" s="34">
        <v>0</v>
      </c>
      <c r="X34912" s="34">
        <v>14</v>
      </c>
      <c r="Y34912" s="34">
        <v>4</v>
      </c>
      <c r="Z34912" s="34">
        <v>5</v>
      </c>
      <c r="AA34912" s="34">
        <v>13</v>
      </c>
      <c r="AB34912" s="34">
        <v>2</v>
      </c>
      <c r="AC34912" s="34">
        <v>4</v>
      </c>
    </row>
    <row r="34913" spans="1:29" x14ac:dyDescent="0.2">
      <c r="A34913" s="34" t="s">
        <v>95406</v>
      </c>
      <c r="B34913" s="34">
        <v>47</v>
      </c>
      <c r="C34913" s="34">
        <v>62</v>
      </c>
      <c r="D34913" s="34">
        <v>63</v>
      </c>
      <c r="E34913" s="34">
        <v>83</v>
      </c>
      <c r="F34913" s="34">
        <v>78</v>
      </c>
      <c r="G34913" s="34">
        <v>64</v>
      </c>
      <c r="H34913" s="34">
        <v>87</v>
      </c>
      <c r="I34913" s="34">
        <v>53</v>
      </c>
      <c r="J34913" s="34">
        <v>63</v>
      </c>
      <c r="K34913" s="34">
        <v>79</v>
      </c>
      <c r="L34913" s="34">
        <v>68</v>
      </c>
      <c r="M34913" s="34">
        <v>48</v>
      </c>
      <c r="N34913" s="34">
        <v>75</v>
      </c>
      <c r="O34913" s="34">
        <v>64</v>
      </c>
      <c r="P34913" s="34">
        <v>83</v>
      </c>
      <c r="Q34913" s="34">
        <v>93</v>
      </c>
      <c r="R34913" s="34">
        <v>102</v>
      </c>
      <c r="S34913" s="34">
        <v>94</v>
      </c>
      <c r="T34913" s="34">
        <v>68</v>
      </c>
      <c r="U34913" s="34">
        <v>93</v>
      </c>
      <c r="V34913" s="34">
        <v>86</v>
      </c>
      <c r="W34913" s="34">
        <v>93</v>
      </c>
      <c r="X34913" s="34">
        <v>109</v>
      </c>
      <c r="Y34913" s="34">
        <v>72</v>
      </c>
      <c r="Z34913" s="34">
        <v>112</v>
      </c>
      <c r="AA34913" s="34">
        <v>80</v>
      </c>
      <c r="AB34913" s="34">
        <v>97</v>
      </c>
      <c r="AC34913" s="34">
        <v>125</v>
      </c>
    </row>
    <row r="34914" spans="1:29" x14ac:dyDescent="0.2">
      <c r="A34914" s="34" t="s">
        <v>95407</v>
      </c>
      <c r="B34914" s="34">
        <v>12</v>
      </c>
      <c r="C34914" s="34">
        <v>2</v>
      </c>
      <c r="D34914" s="34">
        <v>9</v>
      </c>
      <c r="E34914" s="34">
        <v>3</v>
      </c>
      <c r="F34914" s="34">
        <v>3</v>
      </c>
      <c r="G34914" s="34">
        <v>8</v>
      </c>
      <c r="H34914" s="34">
        <v>8</v>
      </c>
      <c r="I34914" s="34">
        <v>2</v>
      </c>
      <c r="J34914" s="34">
        <v>12</v>
      </c>
      <c r="K34914" s="34">
        <v>14</v>
      </c>
      <c r="L34914" s="34">
        <v>5</v>
      </c>
      <c r="M34914" s="34">
        <v>3</v>
      </c>
      <c r="N34914" s="34">
        <v>9</v>
      </c>
      <c r="O34914" s="34">
        <v>5</v>
      </c>
      <c r="P34914" s="34">
        <v>4</v>
      </c>
      <c r="Q34914" s="34">
        <v>6</v>
      </c>
      <c r="R34914" s="34">
        <v>15</v>
      </c>
      <c r="S34914" s="34">
        <v>11</v>
      </c>
      <c r="T34914" s="34">
        <v>7</v>
      </c>
      <c r="U34914" s="34">
        <v>9</v>
      </c>
      <c r="V34914" s="34">
        <v>12</v>
      </c>
      <c r="W34914" s="34">
        <v>3</v>
      </c>
      <c r="X34914" s="34">
        <v>5</v>
      </c>
      <c r="Y34914" s="34">
        <v>14</v>
      </c>
      <c r="Z34914" s="34">
        <v>8</v>
      </c>
      <c r="AA34914" s="34">
        <v>10</v>
      </c>
      <c r="AB34914" s="34">
        <v>21</v>
      </c>
      <c r="AC34914" s="34">
        <v>15</v>
      </c>
    </row>
    <row r="34915" spans="1:29" x14ac:dyDescent="0.2">
      <c r="A34915" s="34" t="s">
        <v>95408</v>
      </c>
      <c r="B34915" s="34">
        <v>35</v>
      </c>
      <c r="C34915" s="34">
        <v>31</v>
      </c>
      <c r="D34915" s="34">
        <v>47</v>
      </c>
      <c r="E34915" s="34">
        <v>39</v>
      </c>
      <c r="F34915" s="34">
        <v>38</v>
      </c>
      <c r="G34915" s="34">
        <v>41</v>
      </c>
      <c r="H34915" s="34">
        <v>25</v>
      </c>
      <c r="I34915" s="34">
        <v>17</v>
      </c>
      <c r="J34915" s="34">
        <v>13</v>
      </c>
      <c r="K34915" s="34">
        <v>38</v>
      </c>
      <c r="L34915" s="34">
        <v>19</v>
      </c>
      <c r="M34915" s="34">
        <v>27</v>
      </c>
      <c r="N34915" s="34">
        <v>20</v>
      </c>
      <c r="O34915" s="34">
        <v>20</v>
      </c>
      <c r="P34915" s="34">
        <v>31</v>
      </c>
      <c r="Q34915" s="34">
        <v>31</v>
      </c>
      <c r="R34915" s="34">
        <v>21</v>
      </c>
      <c r="S34915" s="34">
        <v>58</v>
      </c>
      <c r="T34915" s="34">
        <v>28</v>
      </c>
      <c r="U34915" s="34">
        <v>28</v>
      </c>
      <c r="V34915" s="34">
        <v>39</v>
      </c>
      <c r="W34915" s="34">
        <v>33</v>
      </c>
      <c r="X34915" s="34">
        <v>46</v>
      </c>
      <c r="Y34915" s="34">
        <v>23</v>
      </c>
      <c r="Z34915" s="34">
        <v>39</v>
      </c>
      <c r="AA34915" s="34">
        <v>34</v>
      </c>
      <c r="AB34915" s="34">
        <v>23</v>
      </c>
      <c r="AC34915" s="34">
        <v>57</v>
      </c>
    </row>
    <row r="34916" spans="1:29" x14ac:dyDescent="0.2">
      <c r="A34916" s="34" t="s">
        <v>95409</v>
      </c>
      <c r="B34916" s="34">
        <v>36</v>
      </c>
      <c r="C34916" s="34">
        <v>39</v>
      </c>
      <c r="D34916" s="34">
        <v>54</v>
      </c>
      <c r="E34916" s="34">
        <v>28</v>
      </c>
      <c r="F34916" s="34">
        <v>74</v>
      </c>
      <c r="G34916" s="34">
        <v>57</v>
      </c>
      <c r="H34916" s="34">
        <v>71</v>
      </c>
      <c r="I34916" s="34">
        <v>31</v>
      </c>
      <c r="J34916" s="34">
        <v>55</v>
      </c>
      <c r="K34916" s="34">
        <v>36</v>
      </c>
      <c r="L34916" s="34">
        <v>37</v>
      </c>
      <c r="M34916" s="34">
        <v>35</v>
      </c>
      <c r="N34916" s="34">
        <v>47</v>
      </c>
      <c r="O34916" s="34">
        <v>45</v>
      </c>
      <c r="P34916" s="34">
        <v>49</v>
      </c>
      <c r="Q34916" s="34">
        <v>46</v>
      </c>
      <c r="R34916" s="34">
        <v>68</v>
      </c>
      <c r="S34916" s="34">
        <v>67</v>
      </c>
      <c r="T34916" s="34">
        <v>64</v>
      </c>
      <c r="U34916" s="34">
        <v>44</v>
      </c>
      <c r="V34916" s="34">
        <v>56</v>
      </c>
      <c r="W34916" s="34">
        <v>56</v>
      </c>
      <c r="X34916" s="34">
        <v>61</v>
      </c>
      <c r="Y34916" s="34">
        <v>48</v>
      </c>
      <c r="Z34916" s="34">
        <v>51</v>
      </c>
      <c r="AA34916" s="34">
        <v>58</v>
      </c>
      <c r="AB34916" s="34">
        <v>71</v>
      </c>
      <c r="AC34916" s="34">
        <v>76</v>
      </c>
    </row>
    <row r="34917" spans="1:29" x14ac:dyDescent="0.2">
      <c r="A34917" s="34" t="s">
        <v>95410</v>
      </c>
      <c r="B34917" s="34">
        <v>20</v>
      </c>
      <c r="C34917" s="34">
        <v>11</v>
      </c>
      <c r="D34917" s="34">
        <v>48</v>
      </c>
      <c r="E34917" s="34">
        <v>31</v>
      </c>
      <c r="F34917" s="34">
        <v>43</v>
      </c>
      <c r="G34917" s="34">
        <v>15</v>
      </c>
      <c r="H34917" s="34">
        <v>36</v>
      </c>
      <c r="I34917" s="34">
        <v>12</v>
      </c>
      <c r="J34917" s="34">
        <v>28</v>
      </c>
      <c r="K34917" s="34">
        <v>31</v>
      </c>
      <c r="L34917" s="34">
        <v>35</v>
      </c>
      <c r="M34917" s="34">
        <v>23</v>
      </c>
      <c r="N34917" s="34">
        <v>30</v>
      </c>
      <c r="O34917" s="34">
        <v>17</v>
      </c>
      <c r="P34917" s="34">
        <v>25</v>
      </c>
      <c r="Q34917" s="34">
        <v>32</v>
      </c>
      <c r="R34917" s="34">
        <v>43</v>
      </c>
      <c r="S34917" s="34">
        <v>34</v>
      </c>
      <c r="T34917" s="34">
        <v>36</v>
      </c>
      <c r="U34917" s="34">
        <v>28</v>
      </c>
      <c r="V34917" s="34">
        <v>36</v>
      </c>
      <c r="W34917" s="34">
        <v>29</v>
      </c>
      <c r="X34917" s="34">
        <v>101</v>
      </c>
      <c r="Y34917" s="34">
        <v>35</v>
      </c>
      <c r="Z34917" s="34">
        <v>45</v>
      </c>
      <c r="AA34917" s="34">
        <v>39</v>
      </c>
      <c r="AB34917" s="34">
        <v>46</v>
      </c>
      <c r="AC34917" s="34">
        <v>65</v>
      </c>
    </row>
    <row r="34918" spans="1:29" x14ac:dyDescent="0.2">
      <c r="A34918" s="34" t="s">
        <v>95411</v>
      </c>
      <c r="B34918" s="34">
        <v>51</v>
      </c>
      <c r="C34918" s="34">
        <v>93</v>
      </c>
      <c r="D34918" s="34">
        <v>99</v>
      </c>
      <c r="E34918" s="34">
        <v>101</v>
      </c>
      <c r="F34918" s="34">
        <v>91</v>
      </c>
      <c r="G34918" s="34">
        <v>61</v>
      </c>
      <c r="H34918" s="34">
        <v>99</v>
      </c>
      <c r="I34918" s="34">
        <v>116</v>
      </c>
      <c r="J34918" s="34">
        <v>75</v>
      </c>
      <c r="K34918" s="34">
        <v>117</v>
      </c>
      <c r="L34918" s="34">
        <v>54</v>
      </c>
      <c r="M34918" s="34">
        <v>86</v>
      </c>
      <c r="N34918" s="34">
        <v>71</v>
      </c>
      <c r="O34918" s="34">
        <v>98</v>
      </c>
      <c r="P34918" s="34">
        <v>97</v>
      </c>
      <c r="Q34918" s="34">
        <v>165</v>
      </c>
      <c r="R34918" s="34">
        <v>138</v>
      </c>
      <c r="S34918" s="34">
        <v>125</v>
      </c>
      <c r="T34918" s="34">
        <v>106</v>
      </c>
      <c r="U34918" s="34">
        <v>113</v>
      </c>
      <c r="V34918" s="34">
        <v>98</v>
      </c>
      <c r="W34918" s="34">
        <v>161</v>
      </c>
      <c r="X34918" s="34">
        <v>115</v>
      </c>
      <c r="Y34918" s="34">
        <v>147</v>
      </c>
      <c r="Z34918" s="34">
        <v>106</v>
      </c>
      <c r="AA34918" s="34">
        <v>165</v>
      </c>
      <c r="AB34918" s="34">
        <v>132</v>
      </c>
      <c r="AC34918" s="34">
        <v>215</v>
      </c>
    </row>
    <row r="34919" spans="1:29" x14ac:dyDescent="0.2">
      <c r="A34919" s="34" t="s">
        <v>95412</v>
      </c>
      <c r="B34919" s="34">
        <v>45</v>
      </c>
      <c r="C34919" s="34">
        <v>21</v>
      </c>
      <c r="D34919" s="34">
        <v>27</v>
      </c>
      <c r="E34919" s="34">
        <v>28</v>
      </c>
      <c r="F34919" s="34">
        <v>42</v>
      </c>
      <c r="G34919" s="34">
        <v>14</v>
      </c>
      <c r="H34919" s="34">
        <v>38</v>
      </c>
      <c r="I34919" s="34">
        <v>20</v>
      </c>
      <c r="J34919" s="34">
        <v>34</v>
      </c>
      <c r="K34919" s="34">
        <v>26</v>
      </c>
      <c r="L34919" s="34">
        <v>29</v>
      </c>
      <c r="M34919" s="34">
        <v>21</v>
      </c>
      <c r="N34919" s="34">
        <v>25</v>
      </c>
      <c r="O34919" s="34">
        <v>2</v>
      </c>
      <c r="P34919" s="34">
        <v>38</v>
      </c>
      <c r="Q34919" s="34">
        <v>11</v>
      </c>
      <c r="R34919" s="34">
        <v>44</v>
      </c>
      <c r="S34919" s="34">
        <v>23</v>
      </c>
      <c r="T34919" s="34">
        <v>55</v>
      </c>
      <c r="U34919" s="34">
        <v>27</v>
      </c>
      <c r="V34919" s="34">
        <v>24</v>
      </c>
      <c r="W34919" s="34">
        <v>35</v>
      </c>
      <c r="X34919" s="34">
        <v>36</v>
      </c>
      <c r="Y34919" s="34">
        <v>36</v>
      </c>
      <c r="Z34919" s="34">
        <v>53</v>
      </c>
      <c r="AA34919" s="34">
        <v>67</v>
      </c>
      <c r="AB34919" s="34">
        <v>31</v>
      </c>
      <c r="AC34919" s="34">
        <v>35</v>
      </c>
    </row>
    <row r="34920" spans="1:29" x14ac:dyDescent="0.2">
      <c r="A34920" s="34" t="s">
        <v>95413</v>
      </c>
      <c r="B34920" s="34">
        <v>12</v>
      </c>
      <c r="C34920" s="34">
        <v>16</v>
      </c>
      <c r="D34920" s="34">
        <v>13</v>
      </c>
      <c r="E34920" s="34">
        <v>18</v>
      </c>
      <c r="F34920" s="34">
        <v>16</v>
      </c>
      <c r="G34920" s="34">
        <v>22</v>
      </c>
      <c r="H34920" s="34">
        <v>5</v>
      </c>
      <c r="I34920" s="34">
        <v>13</v>
      </c>
      <c r="J34920" s="34">
        <v>10</v>
      </c>
      <c r="K34920" s="34">
        <v>15</v>
      </c>
      <c r="L34920" s="34">
        <v>6</v>
      </c>
      <c r="M34920" s="34">
        <v>14</v>
      </c>
      <c r="N34920" s="34">
        <v>8</v>
      </c>
      <c r="O34920" s="34">
        <v>15</v>
      </c>
      <c r="P34920" s="34">
        <v>20</v>
      </c>
      <c r="Q34920" s="34">
        <v>23</v>
      </c>
      <c r="R34920" s="34">
        <v>12</v>
      </c>
      <c r="S34920" s="34">
        <v>37</v>
      </c>
      <c r="T34920" s="34">
        <v>10</v>
      </c>
      <c r="U34920" s="34">
        <v>9</v>
      </c>
      <c r="V34920" s="34">
        <v>26</v>
      </c>
      <c r="W34920" s="34">
        <v>33</v>
      </c>
      <c r="X34920" s="34">
        <v>26</v>
      </c>
      <c r="Y34920" s="34">
        <v>13</v>
      </c>
      <c r="Z34920" s="34">
        <v>17</v>
      </c>
      <c r="AA34920" s="34">
        <v>12</v>
      </c>
      <c r="AB34920" s="34">
        <v>16</v>
      </c>
      <c r="AC34920" s="34">
        <v>30</v>
      </c>
    </row>
    <row r="34921" spans="1:29" x14ac:dyDescent="0.2">
      <c r="A34921" s="34" t="s">
        <v>95414</v>
      </c>
      <c r="B34921" s="34">
        <v>45</v>
      </c>
      <c r="C34921" s="34">
        <v>165</v>
      </c>
      <c r="D34921" s="34">
        <v>117</v>
      </c>
      <c r="E34921" s="34">
        <v>181</v>
      </c>
      <c r="F34921" s="34">
        <v>92</v>
      </c>
      <c r="G34921" s="34">
        <v>167</v>
      </c>
      <c r="H34921" s="34">
        <v>99</v>
      </c>
      <c r="I34921" s="34">
        <v>198</v>
      </c>
      <c r="J34921" s="34">
        <v>65</v>
      </c>
      <c r="K34921" s="34">
        <v>161</v>
      </c>
      <c r="L34921" s="34">
        <v>68</v>
      </c>
      <c r="M34921" s="34">
        <v>141</v>
      </c>
      <c r="N34921" s="34">
        <v>74</v>
      </c>
      <c r="O34921" s="34">
        <v>163</v>
      </c>
      <c r="P34921" s="34">
        <v>81</v>
      </c>
      <c r="Q34921" s="34">
        <v>172</v>
      </c>
      <c r="R34921" s="34">
        <v>103</v>
      </c>
      <c r="S34921" s="34">
        <v>193</v>
      </c>
      <c r="T34921" s="34">
        <v>82</v>
      </c>
      <c r="U34921" s="34">
        <v>141</v>
      </c>
      <c r="V34921" s="34">
        <v>97</v>
      </c>
      <c r="W34921" s="34">
        <v>172</v>
      </c>
      <c r="X34921" s="34">
        <v>106</v>
      </c>
      <c r="Y34921" s="34">
        <v>125</v>
      </c>
      <c r="Z34921" s="34">
        <v>107</v>
      </c>
      <c r="AA34921" s="34">
        <v>126</v>
      </c>
      <c r="AB34921" s="34">
        <v>104</v>
      </c>
      <c r="AC34921" s="34">
        <v>240</v>
      </c>
    </row>
    <row r="34922" spans="1:29" x14ac:dyDescent="0.2">
      <c r="A34922" s="34" t="s">
        <v>95415</v>
      </c>
      <c r="B34922" s="34">
        <v>67</v>
      </c>
      <c r="C34922" s="34">
        <v>52</v>
      </c>
      <c r="D34922" s="34">
        <v>68</v>
      </c>
      <c r="E34922" s="34">
        <v>83</v>
      </c>
      <c r="F34922" s="34">
        <v>77</v>
      </c>
      <c r="G34922" s="34">
        <v>44</v>
      </c>
      <c r="H34922" s="34">
        <v>63</v>
      </c>
      <c r="I34922" s="34">
        <v>61</v>
      </c>
      <c r="J34922" s="34">
        <v>73</v>
      </c>
      <c r="K34922" s="34">
        <v>77</v>
      </c>
      <c r="L34922" s="34">
        <v>42</v>
      </c>
      <c r="M34922" s="34">
        <v>72</v>
      </c>
      <c r="N34922" s="34">
        <v>33</v>
      </c>
      <c r="O34922" s="34">
        <v>49</v>
      </c>
      <c r="P34922" s="34">
        <v>68</v>
      </c>
      <c r="Q34922" s="34">
        <v>77</v>
      </c>
      <c r="R34922" s="34">
        <v>100</v>
      </c>
      <c r="S34922" s="34">
        <v>85</v>
      </c>
      <c r="T34922" s="34">
        <v>67</v>
      </c>
      <c r="U34922" s="34">
        <v>72</v>
      </c>
      <c r="V34922" s="34">
        <v>74</v>
      </c>
      <c r="W34922" s="34">
        <v>99</v>
      </c>
      <c r="X34922" s="34">
        <v>58</v>
      </c>
      <c r="Y34922" s="34">
        <v>75</v>
      </c>
      <c r="Z34922" s="34">
        <v>54</v>
      </c>
      <c r="AA34922" s="34">
        <v>110</v>
      </c>
      <c r="AB34922" s="34">
        <v>73</v>
      </c>
      <c r="AC34922" s="34">
        <v>115</v>
      </c>
    </row>
    <row r="34923" spans="1:29" x14ac:dyDescent="0.2">
      <c r="A34923" s="34" t="s">
        <v>95416</v>
      </c>
      <c r="B34923" s="34">
        <v>26</v>
      </c>
      <c r="C34923" s="34">
        <v>109</v>
      </c>
      <c r="D34923" s="34">
        <v>50</v>
      </c>
      <c r="E34923" s="34">
        <v>108</v>
      </c>
      <c r="F34923" s="34">
        <v>39</v>
      </c>
      <c r="G34923" s="34">
        <v>133</v>
      </c>
      <c r="H34923" s="34">
        <v>34</v>
      </c>
      <c r="I34923" s="34">
        <v>98</v>
      </c>
      <c r="J34923" s="34">
        <v>28</v>
      </c>
      <c r="K34923" s="34">
        <v>116</v>
      </c>
      <c r="L34923" s="34">
        <v>23</v>
      </c>
      <c r="M34923" s="34">
        <v>122</v>
      </c>
      <c r="N34923" s="34">
        <v>20</v>
      </c>
      <c r="O34923" s="34">
        <v>115</v>
      </c>
      <c r="P34923" s="34">
        <v>24</v>
      </c>
      <c r="Q34923" s="34">
        <v>142</v>
      </c>
      <c r="R34923" s="34">
        <v>49</v>
      </c>
      <c r="S34923" s="34">
        <v>150</v>
      </c>
      <c r="T34923" s="34">
        <v>43</v>
      </c>
      <c r="U34923" s="34">
        <v>86</v>
      </c>
      <c r="V34923" s="34">
        <v>29</v>
      </c>
      <c r="W34923" s="34">
        <v>144</v>
      </c>
      <c r="X34923" s="34">
        <v>46</v>
      </c>
      <c r="Y34923" s="34">
        <v>128</v>
      </c>
      <c r="Z34923" s="34">
        <v>50</v>
      </c>
      <c r="AA34923" s="34">
        <v>125</v>
      </c>
      <c r="AB34923" s="34">
        <v>62</v>
      </c>
      <c r="AC34923" s="34">
        <v>106</v>
      </c>
    </row>
    <row r="34924" spans="1:29" x14ac:dyDescent="0.2">
      <c r="A34924" s="34" t="s">
        <v>95417</v>
      </c>
      <c r="B34924" s="34">
        <v>31</v>
      </c>
      <c r="C34924" s="34">
        <v>12</v>
      </c>
      <c r="D34924" s="34">
        <v>32</v>
      </c>
      <c r="E34924" s="34">
        <v>21</v>
      </c>
      <c r="F34924" s="34">
        <v>24</v>
      </c>
      <c r="G34924" s="34">
        <v>37</v>
      </c>
      <c r="H34924" s="34">
        <v>19</v>
      </c>
      <c r="I34924" s="34">
        <v>31</v>
      </c>
      <c r="J34924" s="34">
        <v>19</v>
      </c>
      <c r="K34924" s="34">
        <v>29</v>
      </c>
      <c r="L34924" s="34">
        <v>22</v>
      </c>
      <c r="M34924" s="34">
        <v>18</v>
      </c>
      <c r="N34924" s="34">
        <v>30</v>
      </c>
      <c r="O34924" s="34">
        <v>13</v>
      </c>
      <c r="P34924" s="34">
        <v>23</v>
      </c>
      <c r="Q34924" s="34">
        <v>40</v>
      </c>
      <c r="R34924" s="34">
        <v>28</v>
      </c>
      <c r="S34924" s="34">
        <v>51</v>
      </c>
      <c r="T34924" s="34">
        <v>35</v>
      </c>
      <c r="U34924" s="34">
        <v>33</v>
      </c>
      <c r="V34924" s="34">
        <v>27</v>
      </c>
      <c r="W34924" s="34">
        <v>30</v>
      </c>
      <c r="X34924" s="34">
        <v>36</v>
      </c>
      <c r="Y34924" s="34">
        <v>22</v>
      </c>
      <c r="Z34924" s="34">
        <v>25</v>
      </c>
      <c r="AA34924" s="34">
        <v>37</v>
      </c>
      <c r="AB34924" s="34">
        <v>41</v>
      </c>
      <c r="AC34924" s="34">
        <v>48</v>
      </c>
    </row>
    <row r="34925" spans="1:29" x14ac:dyDescent="0.2">
      <c r="A34925" s="34" t="s">
        <v>95418</v>
      </c>
      <c r="B34925" s="34">
        <v>46</v>
      </c>
      <c r="C34925" s="34">
        <v>41</v>
      </c>
      <c r="D34925" s="34">
        <v>73</v>
      </c>
      <c r="E34925" s="34">
        <v>78</v>
      </c>
      <c r="F34925" s="34">
        <v>82</v>
      </c>
      <c r="G34925" s="34">
        <v>72</v>
      </c>
      <c r="H34925" s="34">
        <v>48</v>
      </c>
      <c r="I34925" s="34">
        <v>47</v>
      </c>
      <c r="J34925" s="34">
        <v>62</v>
      </c>
      <c r="K34925" s="34">
        <v>76</v>
      </c>
      <c r="L34925" s="34">
        <v>40</v>
      </c>
      <c r="M34925" s="34">
        <v>44</v>
      </c>
      <c r="N34925" s="34">
        <v>63</v>
      </c>
      <c r="O34925" s="34">
        <v>42</v>
      </c>
      <c r="P34925" s="34">
        <v>46</v>
      </c>
      <c r="Q34925" s="34">
        <v>59</v>
      </c>
      <c r="R34925" s="34">
        <v>75</v>
      </c>
      <c r="S34925" s="34">
        <v>72</v>
      </c>
      <c r="T34925" s="34">
        <v>86</v>
      </c>
      <c r="U34925" s="34">
        <v>40</v>
      </c>
      <c r="V34925" s="34">
        <v>80</v>
      </c>
      <c r="W34925" s="34">
        <v>93</v>
      </c>
      <c r="X34925" s="34">
        <v>77</v>
      </c>
      <c r="Y34925" s="34">
        <v>38</v>
      </c>
      <c r="Z34925" s="34">
        <v>90</v>
      </c>
      <c r="AA34925" s="34">
        <v>79</v>
      </c>
      <c r="AB34925" s="34">
        <v>89</v>
      </c>
      <c r="AC34925" s="34">
        <v>89</v>
      </c>
    </row>
    <row r="34926" spans="1:29" x14ac:dyDescent="0.2">
      <c r="A34926" s="34" t="s">
        <v>95419</v>
      </c>
      <c r="B34926" s="34">
        <v>131</v>
      </c>
      <c r="C34926" s="34">
        <v>117</v>
      </c>
      <c r="D34926" s="34">
        <v>188</v>
      </c>
      <c r="E34926" s="34">
        <v>114</v>
      </c>
      <c r="F34926" s="34">
        <v>217</v>
      </c>
      <c r="G34926" s="34">
        <v>84</v>
      </c>
      <c r="H34926" s="34">
        <v>140</v>
      </c>
      <c r="I34926" s="34">
        <v>132</v>
      </c>
      <c r="J34926" s="34">
        <v>160</v>
      </c>
      <c r="K34926" s="34">
        <v>122</v>
      </c>
      <c r="L34926" s="34">
        <v>127</v>
      </c>
      <c r="M34926" s="34">
        <v>108</v>
      </c>
      <c r="N34926" s="34">
        <v>146</v>
      </c>
      <c r="O34926" s="34">
        <v>146</v>
      </c>
      <c r="P34926" s="34">
        <v>176</v>
      </c>
      <c r="Q34926" s="34">
        <v>165</v>
      </c>
      <c r="R34926" s="34">
        <v>187</v>
      </c>
      <c r="S34926" s="34">
        <v>171</v>
      </c>
      <c r="T34926" s="34">
        <v>159</v>
      </c>
      <c r="U34926" s="34">
        <v>137</v>
      </c>
      <c r="V34926" s="34">
        <v>136</v>
      </c>
      <c r="W34926" s="34">
        <v>170</v>
      </c>
      <c r="X34926" s="34">
        <v>202</v>
      </c>
      <c r="Y34926" s="34">
        <v>166</v>
      </c>
      <c r="Z34926" s="34">
        <v>146</v>
      </c>
      <c r="AA34926" s="34">
        <v>178</v>
      </c>
      <c r="AB34926" s="34">
        <v>198</v>
      </c>
      <c r="AC34926" s="34">
        <v>192</v>
      </c>
    </row>
    <row r="34927" spans="1:29" x14ac:dyDescent="0.2">
      <c r="A34927" s="34" t="s">
        <v>95420</v>
      </c>
      <c r="B34927" s="34">
        <v>53</v>
      </c>
      <c r="C34927" s="34">
        <v>84</v>
      </c>
      <c r="D34927" s="34">
        <v>86</v>
      </c>
      <c r="E34927" s="34">
        <v>68</v>
      </c>
      <c r="F34927" s="34">
        <v>71</v>
      </c>
      <c r="G34927" s="34">
        <v>33</v>
      </c>
      <c r="H34927" s="34">
        <v>76</v>
      </c>
      <c r="I34927" s="34">
        <v>43</v>
      </c>
      <c r="J34927" s="34">
        <v>76</v>
      </c>
      <c r="K34927" s="34">
        <v>58</v>
      </c>
      <c r="L34927" s="34">
        <v>75</v>
      </c>
      <c r="M34927" s="34">
        <v>49</v>
      </c>
      <c r="N34927" s="34">
        <v>55</v>
      </c>
      <c r="O34927" s="34">
        <v>55</v>
      </c>
      <c r="P34927" s="34">
        <v>62</v>
      </c>
      <c r="Q34927" s="34">
        <v>95</v>
      </c>
      <c r="R34927" s="34">
        <v>98</v>
      </c>
      <c r="S34927" s="34">
        <v>89</v>
      </c>
      <c r="T34927" s="34">
        <v>86</v>
      </c>
      <c r="U34927" s="34">
        <v>61</v>
      </c>
      <c r="V34927" s="34">
        <v>86</v>
      </c>
      <c r="W34927" s="34">
        <v>92</v>
      </c>
      <c r="X34927" s="34">
        <v>95</v>
      </c>
      <c r="Y34927" s="34">
        <v>100</v>
      </c>
      <c r="Z34927" s="34">
        <v>107</v>
      </c>
      <c r="AA34927" s="34">
        <v>99</v>
      </c>
      <c r="AB34927" s="34">
        <v>110</v>
      </c>
      <c r="AC34927" s="34">
        <v>96</v>
      </c>
    </row>
    <row r="34928" spans="1:29" x14ac:dyDescent="0.2">
      <c r="A34928" s="34" t="s">
        <v>95421</v>
      </c>
      <c r="B34928" s="34">
        <v>67</v>
      </c>
      <c r="C34928" s="34">
        <v>93</v>
      </c>
      <c r="D34928" s="34">
        <v>68</v>
      </c>
      <c r="E34928" s="34">
        <v>82</v>
      </c>
      <c r="F34928" s="34">
        <v>82</v>
      </c>
      <c r="G34928" s="34">
        <v>77</v>
      </c>
      <c r="H34928" s="34">
        <v>95</v>
      </c>
      <c r="I34928" s="34">
        <v>85</v>
      </c>
      <c r="J34928" s="34">
        <v>82</v>
      </c>
      <c r="K34928" s="34">
        <v>101</v>
      </c>
      <c r="L34928" s="34">
        <v>75</v>
      </c>
      <c r="M34928" s="34">
        <v>74</v>
      </c>
      <c r="N34928" s="34">
        <v>61</v>
      </c>
      <c r="O34928" s="34">
        <v>87</v>
      </c>
      <c r="P34928" s="34">
        <v>87</v>
      </c>
      <c r="Q34928" s="34">
        <v>127</v>
      </c>
      <c r="R34928" s="34">
        <v>82</v>
      </c>
      <c r="S34928" s="34">
        <v>97</v>
      </c>
      <c r="T34928" s="34">
        <v>83</v>
      </c>
      <c r="U34928" s="34">
        <v>75</v>
      </c>
      <c r="V34928" s="34">
        <v>75</v>
      </c>
      <c r="W34928" s="34">
        <v>99</v>
      </c>
      <c r="X34928" s="34">
        <v>92</v>
      </c>
      <c r="Y34928" s="34">
        <v>102</v>
      </c>
      <c r="Z34928" s="34">
        <v>91</v>
      </c>
      <c r="AA34928" s="34">
        <v>146</v>
      </c>
      <c r="AB34928" s="34">
        <v>82</v>
      </c>
      <c r="AC34928" s="34">
        <v>142</v>
      </c>
    </row>
    <row r="34929" spans="1:29" x14ac:dyDescent="0.2">
      <c r="A34929" s="34" t="s">
        <v>95422</v>
      </c>
      <c r="B34929" s="34">
        <v>47</v>
      </c>
      <c r="C34929" s="34">
        <v>87</v>
      </c>
      <c r="D34929" s="34">
        <v>79</v>
      </c>
      <c r="E34929" s="34">
        <v>56</v>
      </c>
      <c r="F34929" s="34">
        <v>85</v>
      </c>
      <c r="G34929" s="34">
        <v>49</v>
      </c>
      <c r="H34929" s="34">
        <v>68</v>
      </c>
      <c r="I34929" s="34">
        <v>98</v>
      </c>
      <c r="J34929" s="34">
        <v>59</v>
      </c>
      <c r="K34929" s="34">
        <v>72</v>
      </c>
      <c r="L34929" s="34">
        <v>36</v>
      </c>
      <c r="M34929" s="34">
        <v>58</v>
      </c>
      <c r="N34929" s="34">
        <v>57</v>
      </c>
      <c r="O34929" s="34">
        <v>93</v>
      </c>
      <c r="P34929" s="34">
        <v>68</v>
      </c>
      <c r="Q34929" s="34">
        <v>85</v>
      </c>
      <c r="R34929" s="34">
        <v>75</v>
      </c>
      <c r="S34929" s="34">
        <v>64</v>
      </c>
      <c r="T34929" s="34">
        <v>63</v>
      </c>
      <c r="U34929" s="34">
        <v>68</v>
      </c>
      <c r="V34929" s="34">
        <v>85</v>
      </c>
      <c r="W34929" s="34">
        <v>98</v>
      </c>
      <c r="X34929" s="34">
        <v>100</v>
      </c>
      <c r="Y34929" s="34">
        <v>70</v>
      </c>
      <c r="Z34929" s="34">
        <v>103</v>
      </c>
      <c r="AA34929" s="34">
        <v>85</v>
      </c>
      <c r="AB34929" s="34">
        <v>74</v>
      </c>
      <c r="AC34929" s="34">
        <v>84</v>
      </c>
    </row>
    <row r="34930" spans="1:29" x14ac:dyDescent="0.2">
      <c r="A34930" s="34" t="s">
        <v>95423</v>
      </c>
      <c r="B34930" s="34">
        <v>18</v>
      </c>
      <c r="C34930" s="34">
        <v>22</v>
      </c>
      <c r="D34930" s="34">
        <v>31</v>
      </c>
      <c r="E34930" s="34">
        <v>11</v>
      </c>
      <c r="F34930" s="34">
        <v>23</v>
      </c>
      <c r="G34930" s="34">
        <v>28</v>
      </c>
      <c r="H34930" s="34">
        <v>34</v>
      </c>
      <c r="I34930" s="34">
        <v>14</v>
      </c>
      <c r="J34930" s="34">
        <v>16</v>
      </c>
      <c r="K34930" s="34">
        <v>48</v>
      </c>
      <c r="L34930" s="34">
        <v>15</v>
      </c>
      <c r="M34930" s="34">
        <v>20</v>
      </c>
      <c r="N34930" s="34">
        <v>17</v>
      </c>
      <c r="O34930" s="34">
        <v>17</v>
      </c>
      <c r="P34930" s="34">
        <v>29</v>
      </c>
      <c r="Q34930" s="34">
        <v>23</v>
      </c>
      <c r="R34930" s="34">
        <v>32</v>
      </c>
      <c r="S34930" s="34">
        <v>35</v>
      </c>
      <c r="T34930" s="34">
        <v>8</v>
      </c>
      <c r="U34930" s="34">
        <v>12</v>
      </c>
      <c r="V34930" s="34">
        <v>28</v>
      </c>
      <c r="W34930" s="34">
        <v>19</v>
      </c>
      <c r="X34930" s="34">
        <v>51</v>
      </c>
      <c r="Y34930" s="34">
        <v>18</v>
      </c>
      <c r="Z34930" s="34">
        <v>27</v>
      </c>
      <c r="AA34930" s="34">
        <v>25</v>
      </c>
      <c r="AB34930" s="34">
        <v>28</v>
      </c>
      <c r="AC34930" s="34">
        <v>33</v>
      </c>
    </row>
    <row r="34931" spans="1:29" x14ac:dyDescent="0.2">
      <c r="A34931" s="34" t="s">
        <v>95424</v>
      </c>
      <c r="B34931" s="34">
        <v>28</v>
      </c>
      <c r="C34931" s="34">
        <v>12</v>
      </c>
      <c r="D34931" s="34">
        <v>36</v>
      </c>
      <c r="E34931" s="34">
        <v>12</v>
      </c>
      <c r="F34931" s="34">
        <v>29</v>
      </c>
      <c r="G34931" s="34">
        <v>30</v>
      </c>
      <c r="H34931" s="34">
        <v>18</v>
      </c>
      <c r="I34931" s="34">
        <v>39</v>
      </c>
      <c r="J34931" s="34">
        <v>21</v>
      </c>
      <c r="K34931" s="34">
        <v>29</v>
      </c>
      <c r="L34931" s="34">
        <v>8</v>
      </c>
      <c r="M34931" s="34">
        <v>16</v>
      </c>
      <c r="N34931" s="34">
        <v>16</v>
      </c>
      <c r="O34931" s="34">
        <v>18</v>
      </c>
      <c r="P34931" s="34">
        <v>23</v>
      </c>
      <c r="Q34931" s="34">
        <v>34</v>
      </c>
      <c r="R34931" s="34">
        <v>28</v>
      </c>
      <c r="S34931" s="34">
        <v>34</v>
      </c>
      <c r="T34931" s="34">
        <v>22</v>
      </c>
      <c r="U34931" s="34">
        <v>24</v>
      </c>
      <c r="V34931" s="34">
        <v>25</v>
      </c>
      <c r="W34931" s="34">
        <v>19</v>
      </c>
      <c r="X34931" s="34">
        <v>46</v>
      </c>
      <c r="Y34931" s="34">
        <v>21</v>
      </c>
      <c r="Z34931" s="34">
        <v>30</v>
      </c>
      <c r="AA34931" s="34">
        <v>20</v>
      </c>
      <c r="AB34931" s="34">
        <v>29</v>
      </c>
      <c r="AC34931" s="34">
        <v>79</v>
      </c>
    </row>
    <row r="34932" spans="1:29" x14ac:dyDescent="0.2">
      <c r="A34932" s="34" t="s">
        <v>95425</v>
      </c>
      <c r="B34932" s="34">
        <v>51</v>
      </c>
      <c r="C34932" s="34">
        <v>55</v>
      </c>
      <c r="D34932" s="34">
        <v>94</v>
      </c>
      <c r="E34932" s="34">
        <v>69</v>
      </c>
      <c r="F34932" s="34">
        <v>68</v>
      </c>
      <c r="G34932" s="34">
        <v>74</v>
      </c>
      <c r="H34932" s="34">
        <v>64</v>
      </c>
      <c r="I34932" s="34">
        <v>55</v>
      </c>
      <c r="J34932" s="34">
        <v>45</v>
      </c>
      <c r="K34932" s="34">
        <v>55</v>
      </c>
      <c r="L34932" s="34">
        <v>41</v>
      </c>
      <c r="M34932" s="34">
        <v>59</v>
      </c>
      <c r="N34932" s="34">
        <v>44</v>
      </c>
      <c r="O34932" s="34">
        <v>53</v>
      </c>
      <c r="P34932" s="34">
        <v>45</v>
      </c>
      <c r="Q34932" s="34">
        <v>63</v>
      </c>
      <c r="R34932" s="34">
        <v>64</v>
      </c>
      <c r="S34932" s="34">
        <v>83</v>
      </c>
      <c r="T34932" s="34">
        <v>45</v>
      </c>
      <c r="U34932" s="34">
        <v>42</v>
      </c>
      <c r="V34932" s="34">
        <v>93</v>
      </c>
      <c r="W34932" s="34">
        <v>84</v>
      </c>
      <c r="X34932" s="34">
        <v>103</v>
      </c>
      <c r="Y34932" s="34">
        <v>69</v>
      </c>
      <c r="Z34932" s="34">
        <v>81</v>
      </c>
      <c r="AA34932" s="34">
        <v>92</v>
      </c>
      <c r="AB34932" s="34">
        <v>87</v>
      </c>
      <c r="AC34932" s="34">
        <v>101</v>
      </c>
    </row>
    <row r="34933" spans="1:29" x14ac:dyDescent="0.2">
      <c r="A34933" s="34" t="s">
        <v>95426</v>
      </c>
      <c r="B34933" s="34">
        <v>24</v>
      </c>
      <c r="C34933" s="34">
        <v>110</v>
      </c>
      <c r="D34933" s="34">
        <v>92</v>
      </c>
      <c r="E34933" s="34">
        <v>102</v>
      </c>
      <c r="F34933" s="34">
        <v>76</v>
      </c>
      <c r="G34933" s="34">
        <v>77</v>
      </c>
      <c r="H34933" s="34">
        <v>92</v>
      </c>
      <c r="I34933" s="34">
        <v>50</v>
      </c>
      <c r="J34933" s="34">
        <v>61</v>
      </c>
      <c r="K34933" s="34">
        <v>90</v>
      </c>
      <c r="L34933" s="34">
        <v>29</v>
      </c>
      <c r="M34933" s="34">
        <v>68</v>
      </c>
      <c r="N34933" s="34">
        <v>59</v>
      </c>
      <c r="O34933" s="34">
        <v>39</v>
      </c>
      <c r="P34933" s="34">
        <v>47</v>
      </c>
      <c r="Q34933" s="34">
        <v>89</v>
      </c>
      <c r="R34933" s="34">
        <v>84</v>
      </c>
      <c r="S34933" s="34">
        <v>121</v>
      </c>
      <c r="T34933" s="34">
        <v>39</v>
      </c>
      <c r="U34933" s="34">
        <v>88</v>
      </c>
      <c r="V34933" s="34">
        <v>61</v>
      </c>
      <c r="W34933" s="34">
        <v>73</v>
      </c>
      <c r="X34933" s="34">
        <v>101</v>
      </c>
      <c r="Y34933" s="34">
        <v>62</v>
      </c>
      <c r="Z34933" s="34">
        <v>96</v>
      </c>
      <c r="AA34933" s="34">
        <v>86</v>
      </c>
      <c r="AB34933" s="34">
        <v>70</v>
      </c>
      <c r="AC34933" s="34">
        <v>118</v>
      </c>
    </row>
    <row r="34934" spans="1:29" x14ac:dyDescent="0.2">
      <c r="A34934" s="34" t="s">
        <v>95427</v>
      </c>
      <c r="B34934" s="34">
        <v>50</v>
      </c>
      <c r="C34934" s="34">
        <v>118</v>
      </c>
      <c r="D34934" s="34">
        <v>103</v>
      </c>
      <c r="E34934" s="34">
        <v>175</v>
      </c>
      <c r="F34934" s="34">
        <v>94</v>
      </c>
      <c r="G34934" s="34">
        <v>120</v>
      </c>
      <c r="H34934" s="34">
        <v>90</v>
      </c>
      <c r="I34934" s="34">
        <v>108</v>
      </c>
      <c r="J34934" s="34">
        <v>91</v>
      </c>
      <c r="K34934" s="34">
        <v>124</v>
      </c>
      <c r="L34934" s="34">
        <v>56</v>
      </c>
      <c r="M34934" s="34">
        <v>75</v>
      </c>
      <c r="N34934" s="34">
        <v>77</v>
      </c>
      <c r="O34934" s="34">
        <v>104</v>
      </c>
      <c r="P34934" s="34">
        <v>64</v>
      </c>
      <c r="Q34934" s="34">
        <v>182</v>
      </c>
      <c r="R34934" s="34">
        <v>104</v>
      </c>
      <c r="S34934" s="34">
        <v>148</v>
      </c>
      <c r="T34934" s="34">
        <v>83</v>
      </c>
      <c r="U34934" s="34">
        <v>112</v>
      </c>
      <c r="V34934" s="34">
        <v>109</v>
      </c>
      <c r="W34934" s="34">
        <v>114</v>
      </c>
      <c r="X34934" s="34">
        <v>112</v>
      </c>
      <c r="Y34934" s="34">
        <v>130</v>
      </c>
      <c r="Z34934" s="34">
        <v>142</v>
      </c>
      <c r="AA34934" s="34">
        <v>126</v>
      </c>
      <c r="AB34934" s="34">
        <v>106</v>
      </c>
      <c r="AC34934" s="34">
        <v>147</v>
      </c>
    </row>
    <row r="34935" spans="1:29" x14ac:dyDescent="0.2">
      <c r="A34935" s="34" t="s">
        <v>95428</v>
      </c>
      <c r="B34935" s="34">
        <v>29</v>
      </c>
      <c r="C34935" s="34">
        <v>39</v>
      </c>
      <c r="D34935" s="34">
        <v>58</v>
      </c>
      <c r="E34935" s="34">
        <v>71</v>
      </c>
      <c r="F34935" s="34">
        <v>49</v>
      </c>
      <c r="G34935" s="34">
        <v>28</v>
      </c>
      <c r="H34935" s="34">
        <v>36</v>
      </c>
      <c r="I34935" s="34">
        <v>37</v>
      </c>
      <c r="J34935" s="34">
        <v>37</v>
      </c>
      <c r="K34935" s="34">
        <v>46</v>
      </c>
      <c r="L34935" s="34">
        <v>13</v>
      </c>
      <c r="M34935" s="34">
        <v>44</v>
      </c>
      <c r="N34935" s="34">
        <v>35</v>
      </c>
      <c r="O34935" s="34">
        <v>43</v>
      </c>
      <c r="P34935" s="34">
        <v>42</v>
      </c>
      <c r="Q34935" s="34">
        <v>30</v>
      </c>
      <c r="R34935" s="34">
        <v>46</v>
      </c>
      <c r="S34935" s="34">
        <v>50</v>
      </c>
      <c r="T34935" s="34">
        <v>26</v>
      </c>
      <c r="U34935" s="34">
        <v>36</v>
      </c>
      <c r="V34935" s="34">
        <v>30</v>
      </c>
      <c r="W34935" s="34">
        <v>54</v>
      </c>
      <c r="X34935" s="34">
        <v>57</v>
      </c>
      <c r="Y34935" s="34">
        <v>28</v>
      </c>
      <c r="Z34935" s="34">
        <v>67</v>
      </c>
      <c r="AA34935" s="34">
        <v>65</v>
      </c>
      <c r="AB34935" s="34">
        <v>24</v>
      </c>
      <c r="AC34935" s="34">
        <v>76</v>
      </c>
    </row>
    <row r="34936" spans="1:29" x14ac:dyDescent="0.2">
      <c r="A34936" s="34" t="s">
        <v>95429</v>
      </c>
      <c r="B34936" s="34">
        <v>17</v>
      </c>
      <c r="C34936" s="34">
        <v>14</v>
      </c>
      <c r="D34936" s="34">
        <v>45</v>
      </c>
      <c r="E34936" s="34">
        <v>21</v>
      </c>
      <c r="F34936" s="34">
        <v>28</v>
      </c>
      <c r="G34936" s="34">
        <v>15</v>
      </c>
      <c r="H34936" s="34">
        <v>31</v>
      </c>
      <c r="I34936" s="34">
        <v>31</v>
      </c>
      <c r="J34936" s="34">
        <v>19</v>
      </c>
      <c r="K34936" s="34">
        <v>33</v>
      </c>
      <c r="L34936" s="34">
        <v>20</v>
      </c>
      <c r="M34936" s="34">
        <v>23</v>
      </c>
      <c r="N34936" s="34">
        <v>37</v>
      </c>
      <c r="O34936" s="34">
        <v>26</v>
      </c>
      <c r="P34936" s="34">
        <v>34</v>
      </c>
      <c r="Q34936" s="34">
        <v>32</v>
      </c>
      <c r="R34936" s="34">
        <v>39</v>
      </c>
      <c r="S34936" s="34">
        <v>41</v>
      </c>
      <c r="T34936" s="34">
        <v>36</v>
      </c>
      <c r="U34936" s="34">
        <v>18</v>
      </c>
      <c r="V34936" s="34">
        <v>33</v>
      </c>
      <c r="W34936" s="34">
        <v>29</v>
      </c>
      <c r="X34936" s="34">
        <v>28</v>
      </c>
      <c r="Y34936" s="34">
        <v>14</v>
      </c>
      <c r="Z34936" s="34">
        <v>30</v>
      </c>
      <c r="AA34936" s="34">
        <v>39</v>
      </c>
      <c r="AB34936" s="34">
        <v>43</v>
      </c>
      <c r="AC34936" s="34">
        <v>39</v>
      </c>
    </row>
    <row r="34937" spans="1:29" x14ac:dyDescent="0.2">
      <c r="A34937" s="34" t="s">
        <v>95430</v>
      </c>
      <c r="B34937" s="34">
        <v>28</v>
      </c>
      <c r="C34937" s="34">
        <v>39</v>
      </c>
      <c r="D34937" s="34">
        <v>51</v>
      </c>
      <c r="E34937" s="34">
        <v>27</v>
      </c>
      <c r="F34937" s="34">
        <v>50</v>
      </c>
      <c r="G34937" s="34">
        <v>15</v>
      </c>
      <c r="H34937" s="34">
        <v>32</v>
      </c>
      <c r="I34937" s="34">
        <v>30</v>
      </c>
      <c r="J34937" s="34">
        <v>24</v>
      </c>
      <c r="K34937" s="34">
        <v>37</v>
      </c>
      <c r="L34937" s="34">
        <v>14</v>
      </c>
      <c r="M34937" s="34">
        <v>35</v>
      </c>
      <c r="N34937" s="34">
        <v>27</v>
      </c>
      <c r="O34937" s="34">
        <v>28</v>
      </c>
      <c r="P34937" s="34">
        <v>27</v>
      </c>
      <c r="Q34937" s="34">
        <v>34</v>
      </c>
      <c r="R34937" s="34">
        <v>31</v>
      </c>
      <c r="S34937" s="34">
        <v>40</v>
      </c>
      <c r="T34937" s="34">
        <v>30</v>
      </c>
      <c r="U34937" s="34">
        <v>10</v>
      </c>
      <c r="V34937" s="34">
        <v>45</v>
      </c>
      <c r="W34937" s="34">
        <v>29</v>
      </c>
      <c r="X34937" s="34">
        <v>24</v>
      </c>
      <c r="Y34937" s="34">
        <v>18</v>
      </c>
      <c r="Z34937" s="34">
        <v>44</v>
      </c>
      <c r="AA34937" s="34">
        <v>57</v>
      </c>
      <c r="AB34937" s="34">
        <v>30</v>
      </c>
      <c r="AC34937" s="34">
        <v>43</v>
      </c>
    </row>
    <row r="34938" spans="1:29" x14ac:dyDescent="0.2">
      <c r="A34938" s="34" t="s">
        <v>95431</v>
      </c>
      <c r="B34938" s="34">
        <v>34</v>
      </c>
      <c r="C34938" s="34">
        <v>12</v>
      </c>
      <c r="D34938" s="34">
        <v>22</v>
      </c>
      <c r="E34938" s="34">
        <v>17</v>
      </c>
      <c r="F34938" s="34">
        <v>14</v>
      </c>
      <c r="G34938" s="34">
        <v>28</v>
      </c>
      <c r="H34938" s="34">
        <v>23</v>
      </c>
      <c r="I34938" s="34">
        <v>23</v>
      </c>
      <c r="J34938" s="34">
        <v>11</v>
      </c>
      <c r="K34938" s="34">
        <v>11</v>
      </c>
      <c r="L34938" s="34">
        <v>8</v>
      </c>
      <c r="M34938" s="34">
        <v>17</v>
      </c>
      <c r="N34938" s="34">
        <v>9</v>
      </c>
      <c r="O34938" s="34">
        <v>7</v>
      </c>
      <c r="P34938" s="34">
        <v>15</v>
      </c>
      <c r="Q34938" s="34">
        <v>22</v>
      </c>
      <c r="R34938" s="34">
        <v>13</v>
      </c>
      <c r="S34938" s="34">
        <v>12</v>
      </c>
      <c r="T34938" s="34">
        <v>12</v>
      </c>
      <c r="U34938" s="34">
        <v>9</v>
      </c>
      <c r="V34938" s="34">
        <v>20</v>
      </c>
      <c r="W34938" s="34">
        <v>9</v>
      </c>
      <c r="X34938" s="34">
        <v>17</v>
      </c>
      <c r="Y34938" s="34">
        <v>10</v>
      </c>
      <c r="Z34938" s="34">
        <v>31</v>
      </c>
      <c r="AA34938" s="34">
        <v>22</v>
      </c>
      <c r="AB34938" s="34">
        <v>11</v>
      </c>
      <c r="AC34938" s="34">
        <v>24</v>
      </c>
    </row>
    <row r="34939" spans="1:29" x14ac:dyDescent="0.2">
      <c r="A34939" s="34" t="s">
        <v>95432</v>
      </c>
      <c r="B34939" s="34">
        <v>27</v>
      </c>
      <c r="C34939" s="34">
        <v>35</v>
      </c>
      <c r="D34939" s="34">
        <v>28</v>
      </c>
      <c r="E34939" s="34">
        <v>31</v>
      </c>
      <c r="F34939" s="34">
        <v>39</v>
      </c>
      <c r="G34939" s="34">
        <v>45</v>
      </c>
      <c r="H34939" s="34">
        <v>45</v>
      </c>
      <c r="I34939" s="34">
        <v>12</v>
      </c>
      <c r="J34939" s="34">
        <v>40</v>
      </c>
      <c r="K34939" s="34">
        <v>14</v>
      </c>
      <c r="L34939" s="34">
        <v>16</v>
      </c>
      <c r="M34939" s="34">
        <v>19</v>
      </c>
      <c r="N34939" s="34">
        <v>20</v>
      </c>
      <c r="O34939" s="34">
        <v>16</v>
      </c>
      <c r="P34939" s="34">
        <v>38</v>
      </c>
      <c r="Q34939" s="34">
        <v>42</v>
      </c>
      <c r="R34939" s="34">
        <v>25</v>
      </c>
      <c r="S34939" s="34">
        <v>21</v>
      </c>
      <c r="T34939" s="34">
        <v>35</v>
      </c>
      <c r="U34939" s="34">
        <v>27</v>
      </c>
      <c r="V34939" s="34">
        <v>30</v>
      </c>
      <c r="W34939" s="34">
        <v>27</v>
      </c>
      <c r="X34939" s="34">
        <v>26</v>
      </c>
      <c r="Y34939" s="34">
        <v>15</v>
      </c>
      <c r="Z34939" s="34">
        <v>34</v>
      </c>
      <c r="AA34939" s="34">
        <v>44</v>
      </c>
      <c r="AB34939" s="34">
        <v>33</v>
      </c>
      <c r="AC34939" s="34">
        <v>40</v>
      </c>
    </row>
    <row r="34940" spans="1:29" x14ac:dyDescent="0.2">
      <c r="A34940" s="34" t="s">
        <v>95433</v>
      </c>
      <c r="B34940" s="34">
        <v>10</v>
      </c>
      <c r="C34940" s="34">
        <v>26</v>
      </c>
      <c r="D34940" s="34">
        <v>29</v>
      </c>
      <c r="E34940" s="34">
        <v>34</v>
      </c>
      <c r="F34940" s="34">
        <v>20</v>
      </c>
      <c r="G34940" s="34">
        <v>12</v>
      </c>
      <c r="H34940" s="34">
        <v>29</v>
      </c>
      <c r="I34940" s="34">
        <v>37</v>
      </c>
      <c r="J34940" s="34">
        <v>21</v>
      </c>
      <c r="K34940" s="34">
        <v>27</v>
      </c>
      <c r="L34940" s="34">
        <v>18</v>
      </c>
      <c r="M34940" s="34">
        <v>31</v>
      </c>
      <c r="N34940" s="34">
        <v>26</v>
      </c>
      <c r="O34940" s="34">
        <v>46</v>
      </c>
      <c r="P34940" s="34">
        <v>32</v>
      </c>
      <c r="Q34940" s="34">
        <v>46</v>
      </c>
      <c r="R34940" s="34">
        <v>28</v>
      </c>
      <c r="S34940" s="34">
        <v>31</v>
      </c>
      <c r="T34940" s="34">
        <v>18</v>
      </c>
      <c r="U34940" s="34">
        <v>18</v>
      </c>
      <c r="V34940" s="34">
        <v>27</v>
      </c>
      <c r="W34940" s="34">
        <v>24</v>
      </c>
      <c r="X34940" s="34">
        <v>57</v>
      </c>
      <c r="Y34940" s="34">
        <v>22</v>
      </c>
      <c r="Z34940" s="34">
        <v>30</v>
      </c>
      <c r="AA34940" s="34">
        <v>27</v>
      </c>
      <c r="AB34940" s="34">
        <v>25</v>
      </c>
      <c r="AC34940" s="34">
        <v>22</v>
      </c>
    </row>
    <row r="34941" spans="1:29" x14ac:dyDescent="0.2">
      <c r="A34941" s="34" t="s">
        <v>95434</v>
      </c>
      <c r="B34941" s="34">
        <v>40</v>
      </c>
      <c r="C34941" s="34">
        <v>23</v>
      </c>
      <c r="D34941" s="34">
        <v>30</v>
      </c>
      <c r="E34941" s="34">
        <v>29</v>
      </c>
      <c r="F34941" s="34">
        <v>35</v>
      </c>
      <c r="G34941" s="34">
        <v>13</v>
      </c>
      <c r="H34941" s="34">
        <v>16</v>
      </c>
      <c r="I34941" s="34">
        <v>23</v>
      </c>
      <c r="J34941" s="34">
        <v>20</v>
      </c>
      <c r="K34941" s="34">
        <v>72</v>
      </c>
      <c r="L34941" s="34">
        <v>17</v>
      </c>
      <c r="M34941" s="34">
        <v>16</v>
      </c>
      <c r="N34941" s="34">
        <v>27</v>
      </c>
      <c r="O34941" s="34">
        <v>26</v>
      </c>
      <c r="P34941" s="34">
        <v>25</v>
      </c>
      <c r="Q34941" s="34">
        <v>24</v>
      </c>
      <c r="R34941" s="34">
        <v>18</v>
      </c>
      <c r="S34941" s="34">
        <v>26</v>
      </c>
      <c r="T34941" s="34">
        <v>18</v>
      </c>
      <c r="U34941" s="34">
        <v>30</v>
      </c>
      <c r="V34941" s="34">
        <v>19</v>
      </c>
      <c r="W34941" s="34">
        <v>35</v>
      </c>
      <c r="X34941" s="34">
        <v>42</v>
      </c>
      <c r="Y34941" s="34">
        <v>21</v>
      </c>
      <c r="Z34941" s="34">
        <v>32</v>
      </c>
      <c r="AA34941" s="34">
        <v>37</v>
      </c>
      <c r="AB34941" s="34">
        <v>23</v>
      </c>
      <c r="AC34941" s="34">
        <v>51</v>
      </c>
    </row>
    <row r="34942" spans="1:29" x14ac:dyDescent="0.2">
      <c r="A34942" s="34" t="s">
        <v>95435</v>
      </c>
      <c r="B34942" s="34">
        <v>20</v>
      </c>
      <c r="C34942" s="34">
        <v>43</v>
      </c>
      <c r="D34942" s="34">
        <v>40</v>
      </c>
      <c r="E34942" s="34">
        <v>42</v>
      </c>
      <c r="F34942" s="34">
        <v>33</v>
      </c>
      <c r="G34942" s="34">
        <v>71</v>
      </c>
      <c r="H34942" s="34">
        <v>44</v>
      </c>
      <c r="I34942" s="34">
        <v>52</v>
      </c>
      <c r="J34942" s="34">
        <v>54</v>
      </c>
      <c r="K34942" s="34">
        <v>53</v>
      </c>
      <c r="L34942" s="34">
        <v>36</v>
      </c>
      <c r="M34942" s="34">
        <v>40</v>
      </c>
      <c r="N34942" s="34">
        <v>48</v>
      </c>
      <c r="O34942" s="34">
        <v>35</v>
      </c>
      <c r="P34942" s="34">
        <v>39</v>
      </c>
      <c r="Q34942" s="34">
        <v>64</v>
      </c>
      <c r="R34942" s="34">
        <v>38</v>
      </c>
      <c r="S34942" s="34">
        <v>76</v>
      </c>
      <c r="T34942" s="34">
        <v>35</v>
      </c>
      <c r="U34942" s="34">
        <v>40</v>
      </c>
      <c r="V34942" s="34">
        <v>43</v>
      </c>
      <c r="W34942" s="34">
        <v>57</v>
      </c>
      <c r="X34942" s="34">
        <v>59</v>
      </c>
      <c r="Y34942" s="34">
        <v>39</v>
      </c>
      <c r="Z34942" s="34">
        <v>61</v>
      </c>
      <c r="AA34942" s="34">
        <v>56</v>
      </c>
      <c r="AB34942" s="34">
        <v>44</v>
      </c>
      <c r="AC34942" s="34">
        <v>57</v>
      </c>
    </row>
    <row r="34943" spans="1:29" x14ac:dyDescent="0.2">
      <c r="A34943" s="34" t="s">
        <v>95436</v>
      </c>
      <c r="B34943" s="34">
        <v>47</v>
      </c>
      <c r="C34943" s="34">
        <v>93</v>
      </c>
      <c r="D34943" s="34">
        <v>101</v>
      </c>
      <c r="E34943" s="34">
        <v>118</v>
      </c>
      <c r="F34943" s="34">
        <v>94</v>
      </c>
      <c r="G34943" s="34">
        <v>129</v>
      </c>
      <c r="H34943" s="34">
        <v>108</v>
      </c>
      <c r="I34943" s="34">
        <v>100</v>
      </c>
      <c r="J34943" s="34">
        <v>64</v>
      </c>
      <c r="K34943" s="34">
        <v>98</v>
      </c>
      <c r="L34943" s="34">
        <v>42</v>
      </c>
      <c r="M34943" s="34">
        <v>102</v>
      </c>
      <c r="N34943" s="34">
        <v>69</v>
      </c>
      <c r="O34943" s="34">
        <v>102</v>
      </c>
      <c r="P34943" s="34">
        <v>81</v>
      </c>
      <c r="Q34943" s="34">
        <v>171</v>
      </c>
      <c r="R34943" s="34">
        <v>96</v>
      </c>
      <c r="S34943" s="34">
        <v>152</v>
      </c>
      <c r="T34943" s="34">
        <v>64</v>
      </c>
      <c r="U34943" s="34">
        <v>109</v>
      </c>
      <c r="V34943" s="34">
        <v>100</v>
      </c>
      <c r="W34943" s="34">
        <v>128</v>
      </c>
      <c r="X34943" s="34">
        <v>133</v>
      </c>
      <c r="Y34943" s="34">
        <v>140</v>
      </c>
      <c r="Z34943" s="34">
        <v>108</v>
      </c>
      <c r="AA34943" s="34">
        <v>121</v>
      </c>
      <c r="AB34943" s="34">
        <v>123</v>
      </c>
      <c r="AC34943" s="34">
        <v>192</v>
      </c>
    </row>
    <row r="34944" spans="1:29" x14ac:dyDescent="0.2">
      <c r="A34944" s="34" t="s">
        <v>95437</v>
      </c>
      <c r="B34944" s="34">
        <v>24</v>
      </c>
      <c r="C34944" s="34">
        <v>16</v>
      </c>
      <c r="D34944" s="34">
        <v>29</v>
      </c>
      <c r="E34944" s="34">
        <v>9</v>
      </c>
      <c r="F34944" s="34">
        <v>28</v>
      </c>
      <c r="G34944" s="34">
        <v>21</v>
      </c>
      <c r="H34944" s="34">
        <v>32</v>
      </c>
      <c r="I34944" s="34">
        <v>22</v>
      </c>
      <c r="J34944" s="34">
        <v>20</v>
      </c>
      <c r="K34944" s="34">
        <v>22</v>
      </c>
      <c r="L34944" s="34">
        <v>34</v>
      </c>
      <c r="M34944" s="34">
        <v>13</v>
      </c>
      <c r="N34944" s="34">
        <v>17</v>
      </c>
      <c r="O34944" s="34">
        <v>25</v>
      </c>
      <c r="P34944" s="34">
        <v>22</v>
      </c>
      <c r="Q34944" s="34">
        <v>23</v>
      </c>
      <c r="R34944" s="34">
        <v>21</v>
      </c>
      <c r="S34944" s="34">
        <v>22</v>
      </c>
      <c r="T34944" s="34">
        <v>63</v>
      </c>
      <c r="U34944" s="34">
        <v>36</v>
      </c>
      <c r="V34944" s="34">
        <v>20</v>
      </c>
      <c r="W34944" s="34">
        <v>37</v>
      </c>
      <c r="X34944" s="34">
        <v>37</v>
      </c>
      <c r="Y34944" s="34">
        <v>28</v>
      </c>
      <c r="Z34944" s="34">
        <v>38</v>
      </c>
      <c r="AA34944" s="34">
        <v>17</v>
      </c>
      <c r="AB34944" s="34">
        <v>52</v>
      </c>
      <c r="AC34944" s="34">
        <v>34</v>
      </c>
    </row>
    <row r="34945" spans="1:29" x14ac:dyDescent="0.2">
      <c r="A34945" s="34" t="s">
        <v>95438</v>
      </c>
      <c r="B34945" s="34">
        <v>27</v>
      </c>
      <c r="C34945" s="34">
        <v>21</v>
      </c>
      <c r="D34945" s="34">
        <v>9</v>
      </c>
      <c r="E34945" s="34">
        <v>17</v>
      </c>
      <c r="F34945" s="34">
        <v>10</v>
      </c>
      <c r="G34945" s="34">
        <v>24</v>
      </c>
      <c r="H34945" s="34">
        <v>15</v>
      </c>
      <c r="I34945" s="34">
        <v>25</v>
      </c>
      <c r="J34945" s="34">
        <v>15</v>
      </c>
      <c r="K34945" s="34">
        <v>36</v>
      </c>
      <c r="L34945" s="34">
        <v>14</v>
      </c>
      <c r="M34945" s="34">
        <v>29</v>
      </c>
      <c r="N34945" s="34">
        <v>16</v>
      </c>
      <c r="O34945" s="34">
        <v>16</v>
      </c>
      <c r="P34945" s="34">
        <v>11</v>
      </c>
      <c r="Q34945" s="34">
        <v>31</v>
      </c>
      <c r="R34945" s="34">
        <v>21</v>
      </c>
      <c r="S34945" s="34">
        <v>19</v>
      </c>
      <c r="T34945" s="34">
        <v>10</v>
      </c>
      <c r="U34945" s="34">
        <v>31</v>
      </c>
      <c r="V34945" s="34">
        <v>32</v>
      </c>
      <c r="W34945" s="34">
        <v>24</v>
      </c>
      <c r="X34945" s="34">
        <v>24</v>
      </c>
      <c r="Y34945" s="34">
        <v>29</v>
      </c>
      <c r="Z34945" s="34">
        <v>19</v>
      </c>
      <c r="AA34945" s="34">
        <v>34</v>
      </c>
      <c r="AB34945" s="34">
        <v>27</v>
      </c>
      <c r="AC34945" s="34">
        <v>33</v>
      </c>
    </row>
    <row r="34946" spans="1:29" x14ac:dyDescent="0.2">
      <c r="A34946" s="34" t="s">
        <v>95439</v>
      </c>
      <c r="B34946" s="34">
        <v>35</v>
      </c>
      <c r="C34946" s="34">
        <v>63</v>
      </c>
      <c r="D34946" s="34">
        <v>32</v>
      </c>
      <c r="E34946" s="34">
        <v>86</v>
      </c>
      <c r="F34946" s="34">
        <v>40</v>
      </c>
      <c r="G34946" s="34">
        <v>81</v>
      </c>
      <c r="H34946" s="34">
        <v>47</v>
      </c>
      <c r="I34946" s="34">
        <v>62</v>
      </c>
      <c r="J34946" s="34">
        <v>23</v>
      </c>
      <c r="K34946" s="34">
        <v>68</v>
      </c>
      <c r="L34946" s="34">
        <v>22</v>
      </c>
      <c r="M34946" s="34">
        <v>77</v>
      </c>
      <c r="N34946" s="34">
        <v>21</v>
      </c>
      <c r="O34946" s="34">
        <v>61</v>
      </c>
      <c r="P34946" s="34">
        <v>26</v>
      </c>
      <c r="Q34946" s="34">
        <v>73</v>
      </c>
      <c r="R34946" s="34">
        <v>38</v>
      </c>
      <c r="S34946" s="34">
        <v>91</v>
      </c>
      <c r="T34946" s="34">
        <v>37</v>
      </c>
      <c r="U34946" s="34">
        <v>74</v>
      </c>
      <c r="V34946" s="34">
        <v>41</v>
      </c>
      <c r="W34946" s="34">
        <v>84</v>
      </c>
      <c r="X34946" s="34">
        <v>39</v>
      </c>
      <c r="Y34946" s="34">
        <v>60</v>
      </c>
      <c r="Z34946" s="34">
        <v>40</v>
      </c>
      <c r="AA34946" s="34">
        <v>85</v>
      </c>
      <c r="AB34946" s="34">
        <v>25</v>
      </c>
      <c r="AC34946" s="34">
        <v>118</v>
      </c>
    </row>
    <row r="34947" spans="1:29" x14ac:dyDescent="0.2">
      <c r="A34947" s="34" t="s">
        <v>95440</v>
      </c>
      <c r="B34947" s="34">
        <v>23</v>
      </c>
      <c r="C34947" s="34">
        <v>14</v>
      </c>
      <c r="D34947" s="34">
        <v>26</v>
      </c>
      <c r="E34947" s="34">
        <v>32</v>
      </c>
      <c r="F34947" s="34">
        <v>20</v>
      </c>
      <c r="G34947" s="34">
        <v>32</v>
      </c>
      <c r="H34947" s="34">
        <v>32</v>
      </c>
      <c r="I34947" s="34">
        <v>17</v>
      </c>
      <c r="J34947" s="34">
        <v>25</v>
      </c>
      <c r="K34947" s="34">
        <v>36</v>
      </c>
      <c r="L34947" s="34">
        <v>15</v>
      </c>
      <c r="M34947" s="34">
        <v>18</v>
      </c>
      <c r="N34947" s="34">
        <v>25</v>
      </c>
      <c r="O34947" s="34">
        <v>27</v>
      </c>
      <c r="P34947" s="34">
        <v>11</v>
      </c>
      <c r="Q34947" s="34">
        <v>25</v>
      </c>
      <c r="R34947" s="34">
        <v>14</v>
      </c>
      <c r="S34947" s="34">
        <v>19</v>
      </c>
      <c r="T34947" s="34">
        <v>16</v>
      </c>
      <c r="U34947" s="34">
        <v>14</v>
      </c>
      <c r="V34947" s="34">
        <v>11</v>
      </c>
      <c r="W34947" s="34">
        <v>30</v>
      </c>
      <c r="X34947" s="34">
        <v>15</v>
      </c>
      <c r="Y34947" s="34">
        <v>24</v>
      </c>
      <c r="Z34947" s="34">
        <v>22</v>
      </c>
      <c r="AA34947" s="34">
        <v>31</v>
      </c>
      <c r="AB34947" s="34">
        <v>16</v>
      </c>
      <c r="AC34947" s="34">
        <v>39</v>
      </c>
    </row>
    <row r="34948" spans="1:29" x14ac:dyDescent="0.2">
      <c r="A34948" s="34" t="s">
        <v>95441</v>
      </c>
      <c r="B34948" s="34">
        <v>27</v>
      </c>
      <c r="C34948" s="34">
        <v>31</v>
      </c>
      <c r="D34948" s="34">
        <v>41</v>
      </c>
      <c r="E34948" s="34">
        <v>38</v>
      </c>
      <c r="F34948" s="34">
        <v>22</v>
      </c>
      <c r="G34948" s="34">
        <v>25</v>
      </c>
      <c r="H34948" s="34">
        <v>28</v>
      </c>
      <c r="I34948" s="34">
        <v>35</v>
      </c>
      <c r="J34948" s="34">
        <v>33</v>
      </c>
      <c r="K34948" s="34">
        <v>51</v>
      </c>
      <c r="L34948" s="34">
        <v>19</v>
      </c>
      <c r="M34948" s="34">
        <v>30</v>
      </c>
      <c r="N34948" s="34">
        <v>19</v>
      </c>
      <c r="O34948" s="34">
        <v>24</v>
      </c>
      <c r="P34948" s="34">
        <v>33</v>
      </c>
      <c r="Q34948" s="34">
        <v>44</v>
      </c>
      <c r="R34948" s="34">
        <v>28</v>
      </c>
      <c r="S34948" s="34">
        <v>57</v>
      </c>
      <c r="T34948" s="34">
        <v>28</v>
      </c>
      <c r="U34948" s="34">
        <v>41</v>
      </c>
      <c r="V34948" s="34">
        <v>23</v>
      </c>
      <c r="W34948" s="34">
        <v>32</v>
      </c>
      <c r="X34948" s="34">
        <v>58</v>
      </c>
      <c r="Y34948" s="34">
        <v>45</v>
      </c>
      <c r="Z34948" s="34">
        <v>21</v>
      </c>
      <c r="AA34948" s="34">
        <v>49</v>
      </c>
      <c r="AB34948" s="34">
        <v>16</v>
      </c>
      <c r="AC34948" s="34">
        <v>55</v>
      </c>
    </row>
    <row r="34949" spans="1:29" x14ac:dyDescent="0.2">
      <c r="A34949" s="34" t="s">
        <v>95442</v>
      </c>
      <c r="B34949" s="34">
        <v>88</v>
      </c>
      <c r="C34949" s="34">
        <v>70</v>
      </c>
      <c r="D34949" s="34">
        <v>110</v>
      </c>
      <c r="E34949" s="34">
        <v>73</v>
      </c>
      <c r="F34949" s="34">
        <v>105</v>
      </c>
      <c r="G34949" s="34">
        <v>59</v>
      </c>
      <c r="H34949" s="34">
        <v>84</v>
      </c>
      <c r="I34949" s="34">
        <v>62</v>
      </c>
      <c r="J34949" s="34">
        <v>86</v>
      </c>
      <c r="K34949" s="34">
        <v>75</v>
      </c>
      <c r="L34949" s="34">
        <v>31</v>
      </c>
      <c r="M34949" s="34">
        <v>57</v>
      </c>
      <c r="N34949" s="34">
        <v>62</v>
      </c>
      <c r="O34949" s="34">
        <v>63</v>
      </c>
      <c r="P34949" s="34">
        <v>74</v>
      </c>
      <c r="Q34949" s="34">
        <v>78</v>
      </c>
      <c r="R34949" s="34">
        <v>99</v>
      </c>
      <c r="S34949" s="34">
        <v>80</v>
      </c>
      <c r="T34949" s="34">
        <v>72</v>
      </c>
      <c r="U34949" s="34">
        <v>53</v>
      </c>
      <c r="V34949" s="34">
        <v>101</v>
      </c>
      <c r="W34949" s="34">
        <v>79</v>
      </c>
      <c r="X34949" s="34">
        <v>93</v>
      </c>
      <c r="Y34949" s="34">
        <v>54</v>
      </c>
      <c r="Z34949" s="34">
        <v>103</v>
      </c>
      <c r="AA34949" s="34">
        <v>76</v>
      </c>
      <c r="AB34949" s="34">
        <v>105</v>
      </c>
      <c r="AC34949" s="34">
        <v>100</v>
      </c>
    </row>
    <row r="34950" spans="1:29" x14ac:dyDescent="0.2">
      <c r="A34950" s="34" t="s">
        <v>95443</v>
      </c>
      <c r="B34950" s="34">
        <v>22</v>
      </c>
      <c r="C34950" s="34">
        <v>30</v>
      </c>
      <c r="D34950" s="34">
        <v>25</v>
      </c>
      <c r="E34950" s="34">
        <v>30</v>
      </c>
      <c r="F34950" s="34">
        <v>20</v>
      </c>
      <c r="G34950" s="34">
        <v>34</v>
      </c>
      <c r="H34950" s="34">
        <v>24</v>
      </c>
      <c r="I34950" s="34">
        <v>24</v>
      </c>
      <c r="J34950" s="34">
        <v>20</v>
      </c>
      <c r="K34950" s="34">
        <v>21</v>
      </c>
      <c r="L34950" s="34">
        <v>7</v>
      </c>
      <c r="M34950" s="34">
        <v>14</v>
      </c>
      <c r="N34950" s="34">
        <v>13</v>
      </c>
      <c r="O34950" s="34">
        <v>22</v>
      </c>
      <c r="P34950" s="34">
        <v>32</v>
      </c>
      <c r="Q34950" s="34">
        <v>21</v>
      </c>
      <c r="R34950" s="34">
        <v>11</v>
      </c>
      <c r="S34950" s="34">
        <v>20</v>
      </c>
      <c r="T34950" s="34">
        <v>20</v>
      </c>
      <c r="U34950" s="34">
        <v>21</v>
      </c>
      <c r="V34950" s="34">
        <v>22</v>
      </c>
      <c r="W34950" s="34">
        <v>37</v>
      </c>
      <c r="X34950" s="34">
        <v>28</v>
      </c>
      <c r="Y34950" s="34">
        <v>22</v>
      </c>
      <c r="Z34950" s="34">
        <v>25</v>
      </c>
      <c r="AA34950" s="34">
        <v>31</v>
      </c>
      <c r="AB34950" s="34">
        <v>22</v>
      </c>
      <c r="AC34950" s="34">
        <v>37</v>
      </c>
    </row>
    <row r="34951" spans="1:29" x14ac:dyDescent="0.2">
      <c r="A34951" s="34" t="s">
        <v>95444</v>
      </c>
      <c r="B34951" s="34">
        <v>31</v>
      </c>
      <c r="C34951" s="34">
        <v>76</v>
      </c>
      <c r="D34951" s="34">
        <v>52</v>
      </c>
      <c r="E34951" s="34">
        <v>42</v>
      </c>
      <c r="F34951" s="34">
        <v>39</v>
      </c>
      <c r="G34951" s="34">
        <v>46</v>
      </c>
      <c r="H34951" s="34">
        <v>26</v>
      </c>
      <c r="I34951" s="34">
        <v>46</v>
      </c>
      <c r="J34951" s="34">
        <v>37</v>
      </c>
      <c r="K34951" s="34">
        <v>59</v>
      </c>
      <c r="L34951" s="34">
        <v>22</v>
      </c>
      <c r="M34951" s="34">
        <v>49</v>
      </c>
      <c r="N34951" s="34">
        <v>46</v>
      </c>
      <c r="O34951" s="34">
        <v>33</v>
      </c>
      <c r="P34951" s="34">
        <v>40</v>
      </c>
      <c r="Q34951" s="34">
        <v>70</v>
      </c>
      <c r="R34951" s="34">
        <v>56</v>
      </c>
      <c r="S34951" s="34">
        <v>54</v>
      </c>
      <c r="T34951" s="34">
        <v>39</v>
      </c>
      <c r="U34951" s="34">
        <v>51</v>
      </c>
      <c r="V34951" s="34">
        <v>51</v>
      </c>
      <c r="W34951" s="34">
        <v>42</v>
      </c>
      <c r="X34951" s="34">
        <v>80</v>
      </c>
      <c r="Y34951" s="34">
        <v>35</v>
      </c>
      <c r="Z34951" s="34">
        <v>62</v>
      </c>
      <c r="AA34951" s="34">
        <v>74</v>
      </c>
      <c r="AB34951" s="34">
        <v>32</v>
      </c>
      <c r="AC34951" s="34">
        <v>104</v>
      </c>
    </row>
    <row r="34952" spans="1:29" x14ac:dyDescent="0.2">
      <c r="A34952" s="34" t="s">
        <v>95445</v>
      </c>
      <c r="B34952" s="34">
        <v>48</v>
      </c>
      <c r="C34952" s="34">
        <v>47</v>
      </c>
      <c r="D34952" s="34">
        <v>64</v>
      </c>
      <c r="E34952" s="34">
        <v>39</v>
      </c>
      <c r="F34952" s="34">
        <v>63</v>
      </c>
      <c r="G34952" s="34">
        <v>88</v>
      </c>
      <c r="H34952" s="34">
        <v>40</v>
      </c>
      <c r="I34952" s="34">
        <v>39</v>
      </c>
      <c r="J34952" s="34">
        <v>64</v>
      </c>
      <c r="K34952" s="34">
        <v>58</v>
      </c>
      <c r="L34952" s="34">
        <v>37</v>
      </c>
      <c r="M34952" s="34">
        <v>31</v>
      </c>
      <c r="N34952" s="34">
        <v>57</v>
      </c>
      <c r="O34952" s="34">
        <v>44</v>
      </c>
      <c r="P34952" s="34">
        <v>59</v>
      </c>
      <c r="Q34952" s="34">
        <v>51</v>
      </c>
      <c r="R34952" s="34">
        <v>57</v>
      </c>
      <c r="S34952" s="34">
        <v>70</v>
      </c>
      <c r="T34952" s="34">
        <v>47</v>
      </c>
      <c r="U34952" s="34">
        <v>28</v>
      </c>
      <c r="V34952" s="34">
        <v>49</v>
      </c>
      <c r="W34952" s="34">
        <v>38</v>
      </c>
      <c r="X34952" s="34">
        <v>66</v>
      </c>
      <c r="Y34952" s="34">
        <v>37</v>
      </c>
      <c r="Z34952" s="34">
        <v>65</v>
      </c>
      <c r="AA34952" s="34">
        <v>47</v>
      </c>
      <c r="AB34952" s="34">
        <v>52</v>
      </c>
      <c r="AC34952" s="34">
        <v>72</v>
      </c>
    </row>
    <row r="34953" spans="1:29" x14ac:dyDescent="0.2">
      <c r="A34953" s="34" t="s">
        <v>95446</v>
      </c>
      <c r="B34953" s="34">
        <v>186</v>
      </c>
      <c r="C34953" s="34">
        <v>143</v>
      </c>
      <c r="D34953" s="34">
        <v>263</v>
      </c>
      <c r="E34953" s="34">
        <v>170</v>
      </c>
      <c r="F34953" s="34">
        <v>246</v>
      </c>
      <c r="G34953" s="34">
        <v>186</v>
      </c>
      <c r="H34953" s="34">
        <v>202</v>
      </c>
      <c r="I34953" s="34">
        <v>189</v>
      </c>
      <c r="J34953" s="34">
        <v>194</v>
      </c>
      <c r="K34953" s="34">
        <v>184</v>
      </c>
      <c r="L34953" s="34">
        <v>174</v>
      </c>
      <c r="M34953" s="34">
        <v>188</v>
      </c>
      <c r="N34953" s="34">
        <v>204</v>
      </c>
      <c r="O34953" s="34">
        <v>180</v>
      </c>
      <c r="P34953" s="34">
        <v>188</v>
      </c>
      <c r="Q34953" s="34">
        <v>212</v>
      </c>
      <c r="R34953" s="34">
        <v>255</v>
      </c>
      <c r="S34953" s="34">
        <v>194</v>
      </c>
      <c r="T34953" s="34">
        <v>221</v>
      </c>
      <c r="U34953" s="34">
        <v>187</v>
      </c>
      <c r="V34953" s="34">
        <v>270</v>
      </c>
      <c r="W34953" s="34">
        <v>222</v>
      </c>
      <c r="X34953" s="34">
        <v>249</v>
      </c>
      <c r="Y34953" s="34">
        <v>217</v>
      </c>
      <c r="Z34953" s="34">
        <v>241</v>
      </c>
      <c r="AA34953" s="34">
        <v>237</v>
      </c>
      <c r="AB34953" s="34">
        <v>260</v>
      </c>
      <c r="AC34953" s="34">
        <v>349</v>
      </c>
    </row>
    <row r="34954" spans="1:29" x14ac:dyDescent="0.2">
      <c r="A34954" s="34" t="s">
        <v>95447</v>
      </c>
      <c r="B34954" s="34">
        <v>41</v>
      </c>
      <c r="C34954" s="34">
        <v>25</v>
      </c>
      <c r="D34954" s="34">
        <v>47</v>
      </c>
      <c r="E34954" s="34">
        <v>36</v>
      </c>
      <c r="F34954" s="34">
        <v>51</v>
      </c>
      <c r="G34954" s="34">
        <v>31</v>
      </c>
      <c r="H34954" s="34">
        <v>25</v>
      </c>
      <c r="I34954" s="34">
        <v>28</v>
      </c>
      <c r="J34954" s="34">
        <v>24</v>
      </c>
      <c r="K34954" s="34">
        <v>30</v>
      </c>
      <c r="L34954" s="34">
        <v>18</v>
      </c>
      <c r="M34954" s="34">
        <v>24</v>
      </c>
      <c r="N34954" s="34">
        <v>37</v>
      </c>
      <c r="O34954" s="34">
        <v>38</v>
      </c>
      <c r="P34954" s="34">
        <v>29</v>
      </c>
      <c r="Q34954" s="34">
        <v>36</v>
      </c>
      <c r="R34954" s="34">
        <v>33</v>
      </c>
      <c r="S34954" s="34">
        <v>48</v>
      </c>
      <c r="T34954" s="34">
        <v>21</v>
      </c>
      <c r="U34954" s="34">
        <v>24</v>
      </c>
      <c r="V34954" s="34">
        <v>48</v>
      </c>
      <c r="W34954" s="34">
        <v>21</v>
      </c>
      <c r="X34954" s="34">
        <v>48</v>
      </c>
      <c r="Y34954" s="34">
        <v>18</v>
      </c>
      <c r="Z34954" s="34">
        <v>47</v>
      </c>
      <c r="AA34954" s="34">
        <v>47</v>
      </c>
      <c r="AB34954" s="34">
        <v>28</v>
      </c>
      <c r="AC34954" s="34">
        <v>42</v>
      </c>
    </row>
    <row r="34955" spans="1:29" x14ac:dyDescent="0.2">
      <c r="A34955" s="34" t="s">
        <v>95448</v>
      </c>
      <c r="B34955" s="34">
        <v>44</v>
      </c>
      <c r="C34955" s="34">
        <v>41</v>
      </c>
      <c r="D34955" s="34">
        <v>67</v>
      </c>
      <c r="E34955" s="34">
        <v>38</v>
      </c>
      <c r="F34955" s="34">
        <v>38</v>
      </c>
      <c r="G34955" s="34">
        <v>53</v>
      </c>
      <c r="H34955" s="34">
        <v>52</v>
      </c>
      <c r="I34955" s="34">
        <v>57</v>
      </c>
      <c r="J34955" s="34">
        <v>34</v>
      </c>
      <c r="K34955" s="34">
        <v>62</v>
      </c>
      <c r="L34955" s="34">
        <v>50</v>
      </c>
      <c r="M34955" s="34">
        <v>23</v>
      </c>
      <c r="N34955" s="34">
        <v>58</v>
      </c>
      <c r="O34955" s="34">
        <v>31</v>
      </c>
      <c r="P34955" s="34">
        <v>57</v>
      </c>
      <c r="Q34955" s="34">
        <v>44</v>
      </c>
      <c r="R34955" s="34">
        <v>54</v>
      </c>
      <c r="S34955" s="34">
        <v>50</v>
      </c>
      <c r="T34955" s="34">
        <v>107</v>
      </c>
      <c r="U34955" s="34">
        <v>60</v>
      </c>
      <c r="V34955" s="34">
        <v>61</v>
      </c>
      <c r="W34955" s="34">
        <v>35</v>
      </c>
      <c r="X34955" s="34">
        <v>58</v>
      </c>
      <c r="Y34955" s="34">
        <v>62</v>
      </c>
      <c r="Z34955" s="34">
        <v>58</v>
      </c>
      <c r="AA34955" s="34">
        <v>43</v>
      </c>
      <c r="AB34955" s="34">
        <v>43</v>
      </c>
      <c r="AC34955" s="34">
        <v>75</v>
      </c>
    </row>
    <row r="34956" spans="1:29" x14ac:dyDescent="0.2">
      <c r="A34956" s="34" t="s">
        <v>95449</v>
      </c>
      <c r="B34956" s="34">
        <v>28</v>
      </c>
      <c r="C34956" s="34">
        <v>41</v>
      </c>
      <c r="D34956" s="34">
        <v>27</v>
      </c>
      <c r="E34956" s="34">
        <v>61</v>
      </c>
      <c r="F34956" s="34">
        <v>31</v>
      </c>
      <c r="G34956" s="34">
        <v>76</v>
      </c>
      <c r="H34956" s="34">
        <v>29</v>
      </c>
      <c r="I34956" s="34">
        <v>32</v>
      </c>
      <c r="J34956" s="34">
        <v>25</v>
      </c>
      <c r="K34956" s="34">
        <v>50</v>
      </c>
      <c r="L34956" s="34">
        <v>32</v>
      </c>
      <c r="M34956" s="34">
        <v>56</v>
      </c>
      <c r="N34956" s="34">
        <v>16</v>
      </c>
      <c r="O34956" s="34">
        <v>32</v>
      </c>
      <c r="P34956" s="34">
        <v>24</v>
      </c>
      <c r="Q34956" s="34">
        <v>41</v>
      </c>
      <c r="R34956" s="34">
        <v>31</v>
      </c>
      <c r="S34956" s="34">
        <v>53</v>
      </c>
      <c r="T34956" s="34">
        <v>33</v>
      </c>
      <c r="U34956" s="34">
        <v>32</v>
      </c>
      <c r="V34956" s="34">
        <v>45</v>
      </c>
      <c r="W34956" s="34">
        <v>65</v>
      </c>
      <c r="X34956" s="34">
        <v>33</v>
      </c>
      <c r="Y34956" s="34">
        <v>48</v>
      </c>
      <c r="Z34956" s="34">
        <v>42</v>
      </c>
      <c r="AA34956" s="34">
        <v>65</v>
      </c>
      <c r="AB34956" s="34">
        <v>73</v>
      </c>
      <c r="AC34956" s="34">
        <v>94</v>
      </c>
    </row>
    <row r="34957" spans="1:29" x14ac:dyDescent="0.2">
      <c r="A34957" s="34" t="s">
        <v>95450</v>
      </c>
      <c r="B34957" s="34">
        <v>18</v>
      </c>
      <c r="C34957" s="34">
        <v>22</v>
      </c>
      <c r="D34957" s="34">
        <v>43</v>
      </c>
      <c r="E34957" s="34">
        <v>35</v>
      </c>
      <c r="F34957" s="34">
        <v>33</v>
      </c>
      <c r="G34957" s="34">
        <v>35</v>
      </c>
      <c r="H34957" s="34">
        <v>23</v>
      </c>
      <c r="I34957" s="34">
        <v>43</v>
      </c>
      <c r="J34957" s="34">
        <v>25</v>
      </c>
      <c r="K34957" s="34">
        <v>39</v>
      </c>
      <c r="L34957" s="34">
        <v>20</v>
      </c>
      <c r="M34957" s="34">
        <v>30</v>
      </c>
      <c r="N34957" s="34">
        <v>27</v>
      </c>
      <c r="O34957" s="34">
        <v>24</v>
      </c>
      <c r="P34957" s="34">
        <v>41</v>
      </c>
      <c r="Q34957" s="34">
        <v>29</v>
      </c>
      <c r="R34957" s="34">
        <v>30</v>
      </c>
      <c r="S34957" s="34">
        <v>26</v>
      </c>
      <c r="T34957" s="34">
        <v>30</v>
      </c>
      <c r="U34957" s="34">
        <v>32</v>
      </c>
      <c r="V34957" s="34">
        <v>34</v>
      </c>
      <c r="W34957" s="34">
        <v>33</v>
      </c>
      <c r="X34957" s="34">
        <v>22</v>
      </c>
      <c r="Y34957" s="34">
        <v>26</v>
      </c>
      <c r="Z34957" s="34">
        <v>39</v>
      </c>
      <c r="AA34957" s="34">
        <v>40</v>
      </c>
      <c r="AB34957" s="34">
        <v>54</v>
      </c>
      <c r="AC34957" s="34">
        <v>44</v>
      </c>
    </row>
    <row r="34958" spans="1:29" x14ac:dyDescent="0.2">
      <c r="A34958" s="34" t="s">
        <v>95451</v>
      </c>
      <c r="B34958" s="34">
        <v>69</v>
      </c>
      <c r="C34958" s="34">
        <v>50</v>
      </c>
      <c r="D34958" s="34">
        <v>59</v>
      </c>
      <c r="E34958" s="34">
        <v>37</v>
      </c>
      <c r="F34958" s="34">
        <v>53</v>
      </c>
      <c r="G34958" s="34">
        <v>48</v>
      </c>
      <c r="H34958" s="34">
        <v>50</v>
      </c>
      <c r="I34958" s="34">
        <v>48</v>
      </c>
      <c r="J34958" s="34">
        <v>52</v>
      </c>
      <c r="K34958" s="34">
        <v>54</v>
      </c>
      <c r="L34958" s="34">
        <v>55</v>
      </c>
      <c r="M34958" s="34">
        <v>45</v>
      </c>
      <c r="N34958" s="34">
        <v>52</v>
      </c>
      <c r="O34958" s="34">
        <v>57</v>
      </c>
      <c r="P34958" s="34">
        <v>56</v>
      </c>
      <c r="Q34958" s="34">
        <v>60</v>
      </c>
      <c r="R34958" s="34">
        <v>59</v>
      </c>
      <c r="S34958" s="34">
        <v>57</v>
      </c>
      <c r="T34958" s="34">
        <v>69</v>
      </c>
      <c r="U34958" s="34">
        <v>43</v>
      </c>
      <c r="V34958" s="34">
        <v>35</v>
      </c>
      <c r="W34958" s="34">
        <v>72</v>
      </c>
      <c r="X34958" s="34">
        <v>38</v>
      </c>
      <c r="Y34958" s="34">
        <v>65</v>
      </c>
      <c r="Z34958" s="34">
        <v>42</v>
      </c>
      <c r="AA34958" s="34">
        <v>56</v>
      </c>
      <c r="AB34958" s="34">
        <v>57</v>
      </c>
      <c r="AC34958" s="34">
        <v>73</v>
      </c>
    </row>
    <row r="34959" spans="1:29" x14ac:dyDescent="0.2">
      <c r="A34959" s="34" t="s">
        <v>95452</v>
      </c>
      <c r="B34959" s="34">
        <v>32</v>
      </c>
      <c r="C34959" s="34">
        <v>70</v>
      </c>
      <c r="D34959" s="34">
        <v>84</v>
      </c>
      <c r="E34959" s="34">
        <v>85</v>
      </c>
      <c r="F34959" s="34">
        <v>95</v>
      </c>
      <c r="G34959" s="34">
        <v>61</v>
      </c>
      <c r="H34959" s="34">
        <v>63</v>
      </c>
      <c r="I34959" s="34">
        <v>82</v>
      </c>
      <c r="J34959" s="34">
        <v>44</v>
      </c>
      <c r="K34959" s="34">
        <v>87</v>
      </c>
      <c r="L34959" s="34">
        <v>25</v>
      </c>
      <c r="M34959" s="34">
        <v>52</v>
      </c>
      <c r="N34959" s="34">
        <v>65</v>
      </c>
      <c r="O34959" s="34">
        <v>63</v>
      </c>
      <c r="P34959" s="34">
        <v>38</v>
      </c>
      <c r="Q34959" s="34">
        <v>73</v>
      </c>
      <c r="R34959" s="34">
        <v>34</v>
      </c>
      <c r="S34959" s="34">
        <v>98</v>
      </c>
      <c r="T34959" s="34">
        <v>27</v>
      </c>
      <c r="U34959" s="34">
        <v>46</v>
      </c>
      <c r="V34959" s="34">
        <v>68</v>
      </c>
      <c r="W34959" s="34">
        <v>53</v>
      </c>
      <c r="X34959" s="34">
        <v>83</v>
      </c>
      <c r="Y34959" s="34">
        <v>25</v>
      </c>
      <c r="Z34959" s="34">
        <v>80</v>
      </c>
      <c r="AA34959" s="34">
        <v>75</v>
      </c>
      <c r="AB34959" s="34">
        <v>51</v>
      </c>
      <c r="AC34959" s="34">
        <v>108</v>
      </c>
    </row>
    <row r="34960" spans="1:29" x14ac:dyDescent="0.2">
      <c r="A34960" s="34" t="s">
        <v>95453</v>
      </c>
      <c r="B34960" s="34">
        <v>36</v>
      </c>
      <c r="C34960" s="34">
        <v>85</v>
      </c>
      <c r="D34960" s="34">
        <v>61</v>
      </c>
      <c r="E34960" s="34">
        <v>57</v>
      </c>
      <c r="F34960" s="34">
        <v>70</v>
      </c>
      <c r="G34960" s="34">
        <v>53</v>
      </c>
      <c r="H34960" s="34">
        <v>57</v>
      </c>
      <c r="I34960" s="34">
        <v>29</v>
      </c>
      <c r="J34960" s="34">
        <v>49</v>
      </c>
      <c r="K34960" s="34">
        <v>65</v>
      </c>
      <c r="L34960" s="34">
        <v>60</v>
      </c>
      <c r="M34960" s="34">
        <v>28</v>
      </c>
      <c r="N34960" s="34">
        <v>41</v>
      </c>
      <c r="O34960" s="34">
        <v>71</v>
      </c>
      <c r="P34960" s="34">
        <v>54</v>
      </c>
      <c r="Q34960" s="34">
        <v>84</v>
      </c>
      <c r="R34960" s="34">
        <v>55</v>
      </c>
      <c r="S34960" s="34">
        <v>87</v>
      </c>
      <c r="T34960" s="34">
        <v>58</v>
      </c>
      <c r="U34960" s="34">
        <v>43</v>
      </c>
      <c r="V34960" s="34">
        <v>86</v>
      </c>
      <c r="W34960" s="34">
        <v>71</v>
      </c>
      <c r="X34960" s="34">
        <v>86</v>
      </c>
      <c r="Y34960" s="34">
        <v>69</v>
      </c>
      <c r="Z34960" s="34">
        <v>56</v>
      </c>
      <c r="AA34960" s="34">
        <v>86</v>
      </c>
      <c r="AB34960" s="34">
        <v>91</v>
      </c>
      <c r="AC34960" s="34">
        <v>106</v>
      </c>
    </row>
    <row r="34961" spans="1:29" x14ac:dyDescent="0.2">
      <c r="A34961" s="34" t="s">
        <v>95454</v>
      </c>
      <c r="B34961" s="34">
        <v>20</v>
      </c>
      <c r="C34961" s="34">
        <v>18</v>
      </c>
      <c r="D34961" s="34">
        <v>16</v>
      </c>
      <c r="E34961" s="34">
        <v>11</v>
      </c>
      <c r="F34961" s="34">
        <v>17</v>
      </c>
      <c r="G34961" s="34">
        <v>22</v>
      </c>
      <c r="H34961" s="34">
        <v>19</v>
      </c>
      <c r="I34961" s="34">
        <v>8</v>
      </c>
      <c r="J34961" s="34">
        <v>12</v>
      </c>
      <c r="K34961" s="34">
        <v>20</v>
      </c>
      <c r="L34961" s="34">
        <v>7</v>
      </c>
      <c r="M34961" s="34">
        <v>24</v>
      </c>
      <c r="N34961" s="34">
        <v>2</v>
      </c>
      <c r="O34961" s="34">
        <v>11</v>
      </c>
      <c r="P34961" s="34">
        <v>6</v>
      </c>
      <c r="Q34961" s="34">
        <v>25</v>
      </c>
      <c r="R34961" s="34">
        <v>15</v>
      </c>
      <c r="S34961" s="34">
        <v>18</v>
      </c>
      <c r="T34961" s="34">
        <v>17</v>
      </c>
      <c r="U34961" s="34">
        <v>7</v>
      </c>
      <c r="V34961" s="34">
        <v>21</v>
      </c>
      <c r="W34961" s="34">
        <v>20</v>
      </c>
      <c r="X34961" s="34">
        <v>16</v>
      </c>
      <c r="Y34961" s="34">
        <v>8</v>
      </c>
      <c r="Z34961" s="34">
        <v>14</v>
      </c>
      <c r="AA34961" s="34">
        <v>31</v>
      </c>
      <c r="AB34961" s="34">
        <v>14</v>
      </c>
      <c r="AC34961" s="34">
        <v>32</v>
      </c>
    </row>
    <row r="34962" spans="1:29" x14ac:dyDescent="0.2">
      <c r="A34962" s="34" t="s">
        <v>95455</v>
      </c>
      <c r="B34962" s="34">
        <v>29</v>
      </c>
      <c r="C34962" s="34">
        <v>26</v>
      </c>
      <c r="D34962" s="34">
        <v>52</v>
      </c>
      <c r="E34962" s="34">
        <v>61</v>
      </c>
      <c r="F34962" s="34">
        <v>47</v>
      </c>
      <c r="G34962" s="34">
        <v>35</v>
      </c>
      <c r="H34962" s="34">
        <v>29</v>
      </c>
      <c r="I34962" s="34">
        <v>29</v>
      </c>
      <c r="J34962" s="34">
        <v>39</v>
      </c>
      <c r="K34962" s="34">
        <v>40</v>
      </c>
      <c r="L34962" s="34">
        <v>22</v>
      </c>
      <c r="M34962" s="34">
        <v>31</v>
      </c>
      <c r="N34962" s="34">
        <v>26</v>
      </c>
      <c r="O34962" s="34">
        <v>26</v>
      </c>
      <c r="P34962" s="34">
        <v>50</v>
      </c>
      <c r="Q34962" s="34">
        <v>46</v>
      </c>
      <c r="R34962" s="34">
        <v>39</v>
      </c>
      <c r="S34962" s="34">
        <v>52</v>
      </c>
      <c r="T34962" s="34">
        <v>28</v>
      </c>
      <c r="U34962" s="34">
        <v>15</v>
      </c>
      <c r="V34962" s="34">
        <v>49</v>
      </c>
      <c r="W34962" s="34">
        <v>46</v>
      </c>
      <c r="X34962" s="34">
        <v>40</v>
      </c>
      <c r="Y34962" s="34">
        <v>35</v>
      </c>
      <c r="Z34962" s="34">
        <v>37</v>
      </c>
      <c r="AA34962" s="34">
        <v>54</v>
      </c>
      <c r="AB34962" s="34">
        <v>33</v>
      </c>
      <c r="AC34962" s="34">
        <v>35</v>
      </c>
    </row>
    <row r="34963" spans="1:29" x14ac:dyDescent="0.2">
      <c r="A34963" s="34" t="s">
        <v>95456</v>
      </c>
      <c r="B34963" s="34">
        <v>53</v>
      </c>
      <c r="C34963" s="34">
        <v>67</v>
      </c>
      <c r="D34963" s="34">
        <v>40</v>
      </c>
      <c r="E34963" s="34">
        <v>61</v>
      </c>
      <c r="F34963" s="34">
        <v>39</v>
      </c>
      <c r="G34963" s="34">
        <v>68</v>
      </c>
      <c r="H34963" s="34">
        <v>22</v>
      </c>
      <c r="I34963" s="34">
        <v>50</v>
      </c>
      <c r="J34963" s="34">
        <v>33</v>
      </c>
      <c r="K34963" s="34">
        <v>47</v>
      </c>
      <c r="L34963" s="34">
        <v>27</v>
      </c>
      <c r="M34963" s="34">
        <v>61</v>
      </c>
      <c r="N34963" s="34">
        <v>24</v>
      </c>
      <c r="O34963" s="34">
        <v>46</v>
      </c>
      <c r="P34963" s="34">
        <v>59</v>
      </c>
      <c r="Q34963" s="34">
        <v>74</v>
      </c>
      <c r="R34963" s="34">
        <v>34</v>
      </c>
      <c r="S34963" s="34">
        <v>52</v>
      </c>
      <c r="T34963" s="34">
        <v>50</v>
      </c>
      <c r="U34963" s="34">
        <v>65</v>
      </c>
      <c r="V34963" s="34">
        <v>38</v>
      </c>
      <c r="W34963" s="34">
        <v>99</v>
      </c>
      <c r="X34963" s="34">
        <v>28</v>
      </c>
      <c r="Y34963" s="34">
        <v>48</v>
      </c>
      <c r="Z34963" s="34">
        <v>42</v>
      </c>
      <c r="AA34963" s="34">
        <v>66</v>
      </c>
      <c r="AB34963" s="34">
        <v>62</v>
      </c>
      <c r="AC34963" s="34">
        <v>100</v>
      </c>
    </row>
    <row r="34964" spans="1:29" x14ac:dyDescent="0.2">
      <c r="A34964" s="34" t="s">
        <v>95457</v>
      </c>
      <c r="B34964" s="34">
        <v>18</v>
      </c>
      <c r="C34964" s="34">
        <v>92</v>
      </c>
      <c r="D34964" s="34">
        <v>36</v>
      </c>
      <c r="E34964" s="34">
        <v>67</v>
      </c>
      <c r="F34964" s="34">
        <v>25</v>
      </c>
      <c r="G34964" s="34">
        <v>42</v>
      </c>
      <c r="H34964" s="34">
        <v>6</v>
      </c>
      <c r="I34964" s="34">
        <v>45</v>
      </c>
      <c r="J34964" s="34">
        <v>15</v>
      </c>
      <c r="K34964" s="34">
        <v>69</v>
      </c>
      <c r="L34964" s="34">
        <v>7</v>
      </c>
      <c r="M34964" s="34">
        <v>45</v>
      </c>
      <c r="N34964" s="34">
        <v>11</v>
      </c>
      <c r="O34964" s="34">
        <v>38</v>
      </c>
      <c r="P34964" s="34">
        <v>27</v>
      </c>
      <c r="Q34964" s="34">
        <v>41</v>
      </c>
      <c r="R34964" s="34">
        <v>22</v>
      </c>
      <c r="S34964" s="34">
        <v>81</v>
      </c>
      <c r="T34964" s="34">
        <v>6</v>
      </c>
      <c r="U34964" s="34">
        <v>33</v>
      </c>
      <c r="V34964" s="34">
        <v>18</v>
      </c>
      <c r="W34964" s="34">
        <v>31</v>
      </c>
      <c r="X34964" s="34">
        <v>22</v>
      </c>
      <c r="Y34964" s="34">
        <v>15</v>
      </c>
      <c r="Z34964" s="34">
        <v>22</v>
      </c>
      <c r="AA34964" s="34">
        <v>49</v>
      </c>
      <c r="AB34964" s="34">
        <v>12</v>
      </c>
      <c r="AC34964" s="34">
        <v>72</v>
      </c>
    </row>
    <row r="34965" spans="1:29" x14ac:dyDescent="0.2">
      <c r="A34965" s="34" t="s">
        <v>95458</v>
      </c>
      <c r="B34965" s="34">
        <v>110</v>
      </c>
      <c r="C34965" s="34">
        <v>104</v>
      </c>
      <c r="D34965" s="34">
        <v>107</v>
      </c>
      <c r="E34965" s="34">
        <v>97</v>
      </c>
      <c r="F34965" s="34">
        <v>123</v>
      </c>
      <c r="G34965" s="34">
        <v>73</v>
      </c>
      <c r="H34965" s="34">
        <v>78</v>
      </c>
      <c r="I34965" s="34">
        <v>118</v>
      </c>
      <c r="J34965" s="34">
        <v>92</v>
      </c>
      <c r="K34965" s="34">
        <v>99</v>
      </c>
      <c r="L34965" s="34">
        <v>70</v>
      </c>
      <c r="M34965" s="34">
        <v>71</v>
      </c>
      <c r="N34965" s="34">
        <v>67</v>
      </c>
      <c r="O34965" s="34">
        <v>84</v>
      </c>
      <c r="P34965" s="34">
        <v>69</v>
      </c>
      <c r="Q34965" s="34">
        <v>125</v>
      </c>
      <c r="R34965" s="34">
        <v>83</v>
      </c>
      <c r="S34965" s="34">
        <v>112</v>
      </c>
      <c r="T34965" s="34">
        <v>92</v>
      </c>
      <c r="U34965" s="34">
        <v>76</v>
      </c>
      <c r="V34965" s="34">
        <v>116</v>
      </c>
      <c r="W34965" s="34">
        <v>115</v>
      </c>
      <c r="X34965" s="34">
        <v>157</v>
      </c>
      <c r="Y34965" s="34">
        <v>95</v>
      </c>
      <c r="Z34965" s="34">
        <v>116</v>
      </c>
      <c r="AA34965" s="34">
        <v>114</v>
      </c>
      <c r="AB34965" s="34">
        <v>82</v>
      </c>
      <c r="AC34965" s="34">
        <v>159</v>
      </c>
    </row>
    <row r="34966" spans="1:29" x14ac:dyDescent="0.2">
      <c r="A34966" s="34" t="s">
        <v>95459</v>
      </c>
      <c r="B34966" s="34">
        <v>32</v>
      </c>
      <c r="C34966" s="34">
        <v>17</v>
      </c>
      <c r="D34966" s="34">
        <v>32</v>
      </c>
      <c r="E34966" s="34">
        <v>22</v>
      </c>
      <c r="F34966" s="34">
        <v>14</v>
      </c>
      <c r="G34966" s="34">
        <v>27</v>
      </c>
      <c r="H34966" s="34">
        <v>29</v>
      </c>
      <c r="I34966" s="34">
        <v>8</v>
      </c>
      <c r="J34966" s="34">
        <v>23</v>
      </c>
      <c r="K34966" s="34">
        <v>30</v>
      </c>
      <c r="L34966" s="34">
        <v>27</v>
      </c>
      <c r="M34966" s="34">
        <v>23</v>
      </c>
      <c r="N34966" s="34">
        <v>19</v>
      </c>
      <c r="O34966" s="34">
        <v>11</v>
      </c>
      <c r="P34966" s="34">
        <v>21</v>
      </c>
      <c r="Q34966" s="34">
        <v>46</v>
      </c>
      <c r="R34966" s="34">
        <v>23</v>
      </c>
      <c r="S34966" s="34">
        <v>31</v>
      </c>
      <c r="T34966" s="34">
        <v>36</v>
      </c>
      <c r="U34966" s="34">
        <v>22</v>
      </c>
      <c r="V34966" s="34">
        <v>20</v>
      </c>
      <c r="W34966" s="34">
        <v>40</v>
      </c>
      <c r="X34966" s="34">
        <v>35</v>
      </c>
      <c r="Y34966" s="34">
        <v>25</v>
      </c>
      <c r="Z34966" s="34">
        <v>43</v>
      </c>
      <c r="AA34966" s="34">
        <v>25</v>
      </c>
      <c r="AB34966" s="34">
        <v>22</v>
      </c>
      <c r="AC34966" s="34">
        <v>29</v>
      </c>
    </row>
    <row r="34967" spans="1:29" x14ac:dyDescent="0.2">
      <c r="A34967" s="34" t="s">
        <v>95460</v>
      </c>
      <c r="B34967" s="34">
        <v>25</v>
      </c>
      <c r="C34967" s="34">
        <v>32</v>
      </c>
      <c r="D34967" s="34">
        <v>47</v>
      </c>
      <c r="E34967" s="34">
        <v>70</v>
      </c>
      <c r="F34967" s="34">
        <v>29</v>
      </c>
      <c r="G34967" s="34">
        <v>43</v>
      </c>
      <c r="H34967" s="34">
        <v>33</v>
      </c>
      <c r="I34967" s="34">
        <v>41</v>
      </c>
      <c r="J34967" s="34">
        <v>37</v>
      </c>
      <c r="K34967" s="34">
        <v>58</v>
      </c>
      <c r="L34967" s="34">
        <v>23</v>
      </c>
      <c r="M34967" s="34">
        <v>37</v>
      </c>
      <c r="N34967" s="34">
        <v>40</v>
      </c>
      <c r="O34967" s="34">
        <v>32</v>
      </c>
      <c r="P34967" s="34">
        <v>44</v>
      </c>
      <c r="Q34967" s="34">
        <v>71</v>
      </c>
      <c r="R34967" s="34">
        <v>37</v>
      </c>
      <c r="S34967" s="34">
        <v>69</v>
      </c>
      <c r="T34967" s="34">
        <v>24</v>
      </c>
      <c r="U34967" s="34">
        <v>37</v>
      </c>
      <c r="V34967" s="34">
        <v>44</v>
      </c>
      <c r="W34967" s="34">
        <v>52</v>
      </c>
      <c r="X34967" s="34">
        <v>76</v>
      </c>
      <c r="Y34967" s="34">
        <v>36</v>
      </c>
      <c r="Z34967" s="34">
        <v>52</v>
      </c>
      <c r="AA34967" s="34">
        <v>55</v>
      </c>
      <c r="AB34967" s="34">
        <v>30</v>
      </c>
      <c r="AC34967" s="34">
        <v>71</v>
      </c>
    </row>
    <row r="34968" spans="1:29" x14ac:dyDescent="0.2">
      <c r="A34968" s="34" t="s">
        <v>95461</v>
      </c>
      <c r="B34968" s="34">
        <v>4</v>
      </c>
      <c r="C34968" s="34">
        <v>11</v>
      </c>
      <c r="D34968" s="34">
        <v>7</v>
      </c>
      <c r="E34968" s="34">
        <v>7</v>
      </c>
      <c r="F34968" s="34">
        <v>5</v>
      </c>
      <c r="G34968" s="34">
        <v>24</v>
      </c>
      <c r="H34968" s="34">
        <v>2</v>
      </c>
      <c r="I34968" s="34">
        <v>4</v>
      </c>
      <c r="J34968" s="34">
        <v>2</v>
      </c>
      <c r="K34968" s="34">
        <v>4</v>
      </c>
      <c r="L34968" s="34">
        <v>3</v>
      </c>
      <c r="M34968" s="34">
        <v>6</v>
      </c>
      <c r="N34968" s="34">
        <v>3</v>
      </c>
      <c r="O34968" s="34">
        <v>9</v>
      </c>
      <c r="P34968" s="34">
        <v>4</v>
      </c>
      <c r="Q34968" s="34">
        <v>1</v>
      </c>
      <c r="R34968" s="34">
        <v>3</v>
      </c>
      <c r="S34968" s="34">
        <v>5</v>
      </c>
      <c r="T34968" s="34">
        <v>0</v>
      </c>
      <c r="U34968" s="34">
        <v>1</v>
      </c>
      <c r="V34968" s="34">
        <v>8</v>
      </c>
      <c r="W34968" s="34">
        <v>8</v>
      </c>
      <c r="X34968" s="34">
        <v>4</v>
      </c>
      <c r="Y34968" s="34">
        <v>6</v>
      </c>
      <c r="Z34968" s="34">
        <v>10</v>
      </c>
      <c r="AA34968" s="34">
        <v>5</v>
      </c>
      <c r="AB34968" s="34">
        <v>0</v>
      </c>
      <c r="AC34968" s="34">
        <v>12</v>
      </c>
    </row>
    <row r="34969" spans="1:29" x14ac:dyDescent="0.2">
      <c r="A34969" s="34" t="s">
        <v>95462</v>
      </c>
      <c r="B34969" s="34">
        <v>89</v>
      </c>
      <c r="C34969" s="34">
        <v>96</v>
      </c>
      <c r="D34969" s="34">
        <v>135</v>
      </c>
      <c r="E34969" s="34">
        <v>125</v>
      </c>
      <c r="F34969" s="34">
        <v>146</v>
      </c>
      <c r="G34969" s="34">
        <v>61</v>
      </c>
      <c r="H34969" s="34">
        <v>105</v>
      </c>
      <c r="I34969" s="34">
        <v>80</v>
      </c>
      <c r="J34969" s="34">
        <v>112</v>
      </c>
      <c r="K34969" s="34">
        <v>71</v>
      </c>
      <c r="L34969" s="34">
        <v>97</v>
      </c>
      <c r="M34969" s="34">
        <v>100</v>
      </c>
      <c r="N34969" s="34">
        <v>99</v>
      </c>
      <c r="O34969" s="34">
        <v>98</v>
      </c>
      <c r="P34969" s="34">
        <v>138</v>
      </c>
      <c r="Q34969" s="34">
        <v>125</v>
      </c>
      <c r="R34969" s="34">
        <v>138</v>
      </c>
      <c r="S34969" s="34">
        <v>102</v>
      </c>
      <c r="T34969" s="34">
        <v>91</v>
      </c>
      <c r="U34969" s="34">
        <v>88</v>
      </c>
      <c r="V34969" s="34">
        <v>155</v>
      </c>
      <c r="W34969" s="34">
        <v>112</v>
      </c>
      <c r="X34969" s="34">
        <v>141</v>
      </c>
      <c r="Y34969" s="34">
        <v>94</v>
      </c>
      <c r="Z34969" s="34">
        <v>120</v>
      </c>
      <c r="AA34969" s="34">
        <v>139</v>
      </c>
      <c r="AB34969" s="34">
        <v>136</v>
      </c>
      <c r="AC34969" s="34">
        <v>140</v>
      </c>
    </row>
    <row r="34970" spans="1:29" x14ac:dyDescent="0.2">
      <c r="A34970" s="34" t="s">
        <v>95463</v>
      </c>
      <c r="B34970" s="34">
        <v>27</v>
      </c>
      <c r="C34970" s="34">
        <v>29</v>
      </c>
      <c r="D34970" s="34">
        <v>67</v>
      </c>
      <c r="E34970" s="34">
        <v>25</v>
      </c>
      <c r="F34970" s="34">
        <v>41</v>
      </c>
      <c r="G34970" s="34">
        <v>20</v>
      </c>
      <c r="H34970" s="34">
        <v>24</v>
      </c>
      <c r="I34970" s="34">
        <v>15</v>
      </c>
      <c r="J34970" s="34">
        <v>29</v>
      </c>
      <c r="K34970" s="34">
        <v>51</v>
      </c>
      <c r="L34970" s="34">
        <v>18</v>
      </c>
      <c r="M34970" s="34">
        <v>23</v>
      </c>
      <c r="N34970" s="34">
        <v>30</v>
      </c>
      <c r="O34970" s="34">
        <v>24</v>
      </c>
      <c r="P34970" s="34">
        <v>42</v>
      </c>
      <c r="Q34970" s="34">
        <v>45</v>
      </c>
      <c r="R34970" s="34">
        <v>38</v>
      </c>
      <c r="S34970" s="34">
        <v>53</v>
      </c>
      <c r="T34970" s="34">
        <v>16</v>
      </c>
      <c r="U34970" s="34">
        <v>18</v>
      </c>
      <c r="V34970" s="34">
        <v>41</v>
      </c>
      <c r="W34970" s="34">
        <v>29</v>
      </c>
      <c r="X34970" s="34">
        <v>37</v>
      </c>
      <c r="Y34970" s="34">
        <v>27</v>
      </c>
      <c r="Z34970" s="34">
        <v>47</v>
      </c>
      <c r="AA34970" s="34">
        <v>59</v>
      </c>
      <c r="AB34970" s="34">
        <v>40</v>
      </c>
      <c r="AC34970" s="34">
        <v>43</v>
      </c>
    </row>
    <row r="34971" spans="1:29" x14ac:dyDescent="0.2">
      <c r="A34971" s="34" t="s">
        <v>95464</v>
      </c>
      <c r="B34971" s="34">
        <v>60</v>
      </c>
      <c r="C34971" s="34">
        <v>39</v>
      </c>
      <c r="D34971" s="34">
        <v>54</v>
      </c>
      <c r="E34971" s="34">
        <v>38</v>
      </c>
      <c r="F34971" s="34">
        <v>53</v>
      </c>
      <c r="G34971" s="34">
        <v>56</v>
      </c>
      <c r="H34971" s="34">
        <v>40</v>
      </c>
      <c r="I34971" s="34">
        <v>30</v>
      </c>
      <c r="J34971" s="34">
        <v>37</v>
      </c>
      <c r="K34971" s="34">
        <v>37</v>
      </c>
      <c r="L34971" s="34">
        <v>35</v>
      </c>
      <c r="M34971" s="34">
        <v>39</v>
      </c>
      <c r="N34971" s="34">
        <v>26</v>
      </c>
      <c r="O34971" s="34">
        <v>21</v>
      </c>
      <c r="P34971" s="34">
        <v>45</v>
      </c>
      <c r="Q34971" s="34">
        <v>37</v>
      </c>
      <c r="R34971" s="34">
        <v>52</v>
      </c>
      <c r="S34971" s="34">
        <v>34</v>
      </c>
      <c r="T34971" s="34">
        <v>58</v>
      </c>
      <c r="U34971" s="34">
        <v>51</v>
      </c>
      <c r="V34971" s="34">
        <v>55</v>
      </c>
      <c r="W34971" s="34">
        <v>70</v>
      </c>
      <c r="X34971" s="34">
        <v>43</v>
      </c>
      <c r="Y34971" s="34">
        <v>53</v>
      </c>
      <c r="Z34971" s="34">
        <v>43</v>
      </c>
      <c r="AA34971" s="34">
        <v>45</v>
      </c>
      <c r="AB34971" s="34">
        <v>58</v>
      </c>
      <c r="AC34971" s="34">
        <v>30</v>
      </c>
    </row>
    <row r="34972" spans="1:29" x14ac:dyDescent="0.2">
      <c r="A34972" s="34" t="s">
        <v>95465</v>
      </c>
      <c r="B34972" s="34">
        <v>34</v>
      </c>
      <c r="C34972" s="34">
        <v>69</v>
      </c>
      <c r="D34972" s="34">
        <v>62</v>
      </c>
      <c r="E34972" s="34">
        <v>64</v>
      </c>
      <c r="F34972" s="34">
        <v>71</v>
      </c>
      <c r="G34972" s="34">
        <v>28</v>
      </c>
      <c r="H34972" s="34">
        <v>49</v>
      </c>
      <c r="I34972" s="34">
        <v>47</v>
      </c>
      <c r="J34972" s="34">
        <v>54</v>
      </c>
      <c r="K34972" s="34">
        <v>39</v>
      </c>
      <c r="L34972" s="34">
        <v>64</v>
      </c>
      <c r="M34972" s="34">
        <v>54</v>
      </c>
      <c r="N34972" s="34">
        <v>36</v>
      </c>
      <c r="O34972" s="34">
        <v>59</v>
      </c>
      <c r="P34972" s="34">
        <v>53</v>
      </c>
      <c r="Q34972" s="34">
        <v>61</v>
      </c>
      <c r="R34972" s="34">
        <v>72</v>
      </c>
      <c r="S34972" s="34">
        <v>83</v>
      </c>
      <c r="T34972" s="34">
        <v>86</v>
      </c>
      <c r="U34972" s="34">
        <v>72</v>
      </c>
      <c r="V34972" s="34">
        <v>85</v>
      </c>
      <c r="W34972" s="34">
        <v>59</v>
      </c>
      <c r="X34972" s="34">
        <v>68</v>
      </c>
      <c r="Y34972" s="34">
        <v>60</v>
      </c>
      <c r="Z34972" s="34">
        <v>67</v>
      </c>
      <c r="AA34972" s="34">
        <v>78</v>
      </c>
      <c r="AB34972" s="34">
        <v>59</v>
      </c>
      <c r="AC34972" s="34">
        <v>152</v>
      </c>
    </row>
    <row r="34973" spans="1:29" x14ac:dyDescent="0.2">
      <c r="A34973" s="34" t="s">
        <v>95466</v>
      </c>
      <c r="B34973" s="34">
        <v>74</v>
      </c>
      <c r="C34973" s="34">
        <v>38</v>
      </c>
      <c r="D34973" s="34">
        <v>44</v>
      </c>
      <c r="E34973" s="34">
        <v>42</v>
      </c>
      <c r="F34973" s="34">
        <v>58</v>
      </c>
      <c r="G34973" s="34">
        <v>37</v>
      </c>
      <c r="H34973" s="34">
        <v>27</v>
      </c>
      <c r="I34973" s="34">
        <v>35</v>
      </c>
      <c r="J34973" s="34">
        <v>41</v>
      </c>
      <c r="K34973" s="34">
        <v>41</v>
      </c>
      <c r="L34973" s="34">
        <v>38</v>
      </c>
      <c r="M34973" s="34">
        <v>55</v>
      </c>
      <c r="N34973" s="34">
        <v>36</v>
      </c>
      <c r="O34973" s="34">
        <v>27</v>
      </c>
      <c r="P34973" s="34">
        <v>37</v>
      </c>
      <c r="Q34973" s="34">
        <v>55</v>
      </c>
      <c r="R34973" s="34">
        <v>75</v>
      </c>
      <c r="S34973" s="34">
        <v>52</v>
      </c>
      <c r="T34973" s="34">
        <v>61</v>
      </c>
      <c r="U34973" s="34">
        <v>32</v>
      </c>
      <c r="V34973" s="34">
        <v>62</v>
      </c>
      <c r="W34973" s="34">
        <v>46</v>
      </c>
      <c r="X34973" s="34">
        <v>65</v>
      </c>
      <c r="Y34973" s="34">
        <v>32</v>
      </c>
      <c r="Z34973" s="34">
        <v>54</v>
      </c>
      <c r="AA34973" s="34">
        <v>54</v>
      </c>
      <c r="AB34973" s="34">
        <v>68</v>
      </c>
      <c r="AC34973" s="34">
        <v>56</v>
      </c>
    </row>
    <row r="34974" spans="1:29" x14ac:dyDescent="0.2">
      <c r="A34974" s="34" t="s">
        <v>95467</v>
      </c>
      <c r="B34974" s="34">
        <v>224</v>
      </c>
      <c r="C34974" s="34">
        <v>140</v>
      </c>
      <c r="D34974" s="34">
        <v>193</v>
      </c>
      <c r="E34974" s="34">
        <v>135</v>
      </c>
      <c r="F34974" s="34">
        <v>210</v>
      </c>
      <c r="G34974" s="34">
        <v>139</v>
      </c>
      <c r="H34974" s="34">
        <v>227</v>
      </c>
      <c r="I34974" s="34">
        <v>190</v>
      </c>
      <c r="J34974" s="34">
        <v>201</v>
      </c>
      <c r="K34974" s="34">
        <v>184</v>
      </c>
      <c r="L34974" s="34">
        <v>245</v>
      </c>
      <c r="M34974" s="34">
        <v>134</v>
      </c>
      <c r="N34974" s="34">
        <v>181</v>
      </c>
      <c r="O34974" s="34">
        <v>168</v>
      </c>
      <c r="P34974" s="34">
        <v>201</v>
      </c>
      <c r="Q34974" s="34">
        <v>265</v>
      </c>
      <c r="R34974" s="34">
        <v>286</v>
      </c>
      <c r="S34974" s="34">
        <v>204</v>
      </c>
      <c r="T34974" s="34">
        <v>316</v>
      </c>
      <c r="U34974" s="34">
        <v>232</v>
      </c>
      <c r="V34974" s="34">
        <v>250</v>
      </c>
      <c r="W34974" s="34">
        <v>354</v>
      </c>
      <c r="X34974" s="34">
        <v>237</v>
      </c>
      <c r="Y34974" s="34">
        <v>304</v>
      </c>
      <c r="Z34974" s="34">
        <v>188</v>
      </c>
      <c r="AA34974" s="34">
        <v>253</v>
      </c>
      <c r="AB34974" s="34">
        <v>427</v>
      </c>
      <c r="AC34974" s="34">
        <v>297</v>
      </c>
    </row>
    <row r="34975" spans="1:29" x14ac:dyDescent="0.2">
      <c r="A34975" s="34" t="s">
        <v>95468</v>
      </c>
      <c r="B34975" s="34">
        <v>2</v>
      </c>
      <c r="C34975" s="34">
        <v>0</v>
      </c>
      <c r="D34975" s="34">
        <v>0</v>
      </c>
      <c r="E34975" s="34">
        <v>0</v>
      </c>
      <c r="F34975" s="34">
        <v>0</v>
      </c>
      <c r="G34975" s="34">
        <v>0</v>
      </c>
      <c r="H34975" s="34">
        <v>0</v>
      </c>
      <c r="I34975" s="34">
        <v>0</v>
      </c>
      <c r="J34975" s="34">
        <v>0</v>
      </c>
      <c r="K34975" s="34">
        <v>0</v>
      </c>
      <c r="L34975" s="34">
        <v>0</v>
      </c>
      <c r="M34975" s="34">
        <v>0</v>
      </c>
      <c r="N34975" s="34">
        <v>0</v>
      </c>
      <c r="O34975" s="34">
        <v>0</v>
      </c>
      <c r="P34975" s="34">
        <v>0</v>
      </c>
      <c r="Q34975" s="34">
        <v>0</v>
      </c>
      <c r="R34975" s="34">
        <v>0</v>
      </c>
      <c r="S34975" s="34">
        <v>0</v>
      </c>
      <c r="T34975" s="34">
        <v>0</v>
      </c>
      <c r="U34975" s="34">
        <v>0</v>
      </c>
      <c r="V34975" s="34">
        <v>0</v>
      </c>
      <c r="W34975" s="34">
        <v>1</v>
      </c>
      <c r="X34975" s="34">
        <v>0</v>
      </c>
      <c r="Y34975" s="34">
        <v>0</v>
      </c>
      <c r="Z34975" s="34">
        <v>0</v>
      </c>
      <c r="AA34975" s="34">
        <v>0</v>
      </c>
      <c r="AB34975" s="34">
        <v>0</v>
      </c>
      <c r="AC34975" s="34">
        <v>0</v>
      </c>
    </row>
    <row r="34976" spans="1:29" x14ac:dyDescent="0.2">
      <c r="A34976" s="34" t="s">
        <v>95469</v>
      </c>
      <c r="B34976" s="34">
        <v>87</v>
      </c>
      <c r="C34976" s="34">
        <v>23</v>
      </c>
      <c r="D34976" s="34">
        <v>40</v>
      </c>
      <c r="E34976" s="34">
        <v>29</v>
      </c>
      <c r="F34976" s="34">
        <v>42</v>
      </c>
      <c r="G34976" s="34">
        <v>20</v>
      </c>
      <c r="H34976" s="34">
        <v>63</v>
      </c>
      <c r="I34976" s="34">
        <v>35</v>
      </c>
      <c r="J34976" s="34">
        <v>74</v>
      </c>
      <c r="K34976" s="34">
        <v>42</v>
      </c>
      <c r="L34976" s="34">
        <v>64</v>
      </c>
      <c r="M34976" s="34">
        <v>30</v>
      </c>
      <c r="N34976" s="34">
        <v>47</v>
      </c>
      <c r="O34976" s="34">
        <v>27</v>
      </c>
      <c r="P34976" s="34">
        <v>59</v>
      </c>
      <c r="Q34976" s="34">
        <v>74</v>
      </c>
      <c r="R34976" s="34">
        <v>90</v>
      </c>
      <c r="S34976" s="34">
        <v>46</v>
      </c>
      <c r="T34976" s="34">
        <v>90</v>
      </c>
      <c r="U34976" s="34">
        <v>36</v>
      </c>
      <c r="V34976" s="34">
        <v>62</v>
      </c>
      <c r="W34976" s="34">
        <v>60</v>
      </c>
      <c r="X34976" s="34">
        <v>104</v>
      </c>
      <c r="Y34976" s="34">
        <v>51</v>
      </c>
      <c r="Z34976" s="34">
        <v>71</v>
      </c>
      <c r="AA34976" s="34">
        <v>56</v>
      </c>
      <c r="AB34976" s="34">
        <v>70</v>
      </c>
      <c r="AC34976" s="34">
        <v>59</v>
      </c>
    </row>
    <row r="34977" spans="1:29" x14ac:dyDescent="0.2">
      <c r="A34977" s="34" t="s">
        <v>95470</v>
      </c>
      <c r="B34977" s="34">
        <v>84</v>
      </c>
      <c r="C34977" s="34">
        <v>84</v>
      </c>
      <c r="D34977" s="34">
        <v>90</v>
      </c>
      <c r="E34977" s="34">
        <v>82</v>
      </c>
      <c r="F34977" s="34">
        <v>82</v>
      </c>
      <c r="G34977" s="34">
        <v>62</v>
      </c>
      <c r="H34977" s="34">
        <v>56</v>
      </c>
      <c r="I34977" s="34">
        <v>81</v>
      </c>
      <c r="J34977" s="34">
        <v>92</v>
      </c>
      <c r="K34977" s="34">
        <v>71</v>
      </c>
      <c r="L34977" s="34">
        <v>94</v>
      </c>
      <c r="M34977" s="34">
        <v>66</v>
      </c>
      <c r="N34977" s="34">
        <v>58</v>
      </c>
      <c r="O34977" s="34">
        <v>54</v>
      </c>
      <c r="P34977" s="34">
        <v>62</v>
      </c>
      <c r="Q34977" s="34">
        <v>92</v>
      </c>
      <c r="R34977" s="34">
        <v>122</v>
      </c>
      <c r="S34977" s="34">
        <v>92</v>
      </c>
      <c r="T34977" s="34">
        <v>84</v>
      </c>
      <c r="U34977" s="34">
        <v>67</v>
      </c>
      <c r="V34977" s="34">
        <v>110</v>
      </c>
      <c r="W34977" s="34">
        <v>104</v>
      </c>
      <c r="X34977" s="34">
        <v>115</v>
      </c>
      <c r="Y34977" s="34">
        <v>101</v>
      </c>
      <c r="Z34977" s="34">
        <v>95</v>
      </c>
      <c r="AA34977" s="34">
        <v>89</v>
      </c>
      <c r="AB34977" s="34">
        <v>135</v>
      </c>
      <c r="AC34977" s="34">
        <v>132</v>
      </c>
    </row>
    <row r="34978" spans="1:29" x14ac:dyDescent="0.2">
      <c r="A34978" s="34" t="s">
        <v>95471</v>
      </c>
      <c r="B34978" s="34">
        <v>85</v>
      </c>
      <c r="C34978" s="34">
        <v>92</v>
      </c>
      <c r="D34978" s="34">
        <v>105</v>
      </c>
      <c r="E34978" s="34">
        <v>91</v>
      </c>
      <c r="F34978" s="34">
        <v>93</v>
      </c>
      <c r="G34978" s="34">
        <v>80</v>
      </c>
      <c r="H34978" s="34">
        <v>102</v>
      </c>
      <c r="I34978" s="34">
        <v>67</v>
      </c>
      <c r="J34978" s="34">
        <v>115</v>
      </c>
      <c r="K34978" s="34">
        <v>102</v>
      </c>
      <c r="L34978" s="34">
        <v>115</v>
      </c>
      <c r="M34978" s="34">
        <v>68</v>
      </c>
      <c r="N34978" s="34">
        <v>99</v>
      </c>
      <c r="O34978" s="34">
        <v>96</v>
      </c>
      <c r="P34978" s="34">
        <v>107</v>
      </c>
      <c r="Q34978" s="34">
        <v>132</v>
      </c>
      <c r="R34978" s="34">
        <v>149</v>
      </c>
      <c r="S34978" s="34">
        <v>126</v>
      </c>
      <c r="T34978" s="34">
        <v>133</v>
      </c>
      <c r="U34978" s="34">
        <v>107</v>
      </c>
      <c r="V34978" s="34">
        <v>105</v>
      </c>
      <c r="W34978" s="34">
        <v>188</v>
      </c>
      <c r="X34978" s="34">
        <v>109</v>
      </c>
      <c r="Y34978" s="34">
        <v>136</v>
      </c>
      <c r="Z34978" s="34">
        <v>106</v>
      </c>
      <c r="AA34978" s="34">
        <v>126</v>
      </c>
      <c r="AB34978" s="34">
        <v>104</v>
      </c>
      <c r="AC34978" s="34">
        <v>187</v>
      </c>
    </row>
    <row r="34979" spans="1:29" x14ac:dyDescent="0.2">
      <c r="A34979" s="34" t="s">
        <v>95472</v>
      </c>
      <c r="B34979" s="34">
        <v>85</v>
      </c>
      <c r="C34979" s="34">
        <v>62</v>
      </c>
      <c r="D34979" s="34">
        <v>82</v>
      </c>
      <c r="E34979" s="34">
        <v>62</v>
      </c>
      <c r="F34979" s="34">
        <v>83</v>
      </c>
      <c r="G34979" s="34">
        <v>49</v>
      </c>
      <c r="H34979" s="34">
        <v>57</v>
      </c>
      <c r="I34979" s="34">
        <v>63</v>
      </c>
      <c r="J34979" s="34">
        <v>91</v>
      </c>
      <c r="K34979" s="34">
        <v>89</v>
      </c>
      <c r="L34979" s="34">
        <v>72</v>
      </c>
      <c r="M34979" s="34">
        <v>59</v>
      </c>
      <c r="N34979" s="34">
        <v>86</v>
      </c>
      <c r="O34979" s="34">
        <v>63</v>
      </c>
      <c r="P34979" s="34">
        <v>72</v>
      </c>
      <c r="Q34979" s="34">
        <v>125</v>
      </c>
      <c r="R34979" s="34">
        <v>107</v>
      </c>
      <c r="S34979" s="34">
        <v>90</v>
      </c>
      <c r="T34979" s="34">
        <v>118</v>
      </c>
      <c r="U34979" s="34">
        <v>80</v>
      </c>
      <c r="V34979" s="34">
        <v>99</v>
      </c>
      <c r="W34979" s="34">
        <v>90</v>
      </c>
      <c r="X34979" s="34">
        <v>88</v>
      </c>
      <c r="Y34979" s="34">
        <v>96</v>
      </c>
      <c r="Z34979" s="34">
        <v>120</v>
      </c>
      <c r="AA34979" s="34">
        <v>104</v>
      </c>
      <c r="AB34979" s="34">
        <v>146</v>
      </c>
      <c r="AC34979" s="34">
        <v>119</v>
      </c>
    </row>
    <row r="34980" spans="1:29" x14ac:dyDescent="0.2">
      <c r="A34980" s="34" t="s">
        <v>95473</v>
      </c>
      <c r="B34980" s="34">
        <v>85</v>
      </c>
      <c r="C34980" s="34">
        <v>188</v>
      </c>
      <c r="D34980" s="34">
        <v>236</v>
      </c>
      <c r="E34980" s="34">
        <v>216</v>
      </c>
      <c r="F34980" s="34">
        <v>251</v>
      </c>
      <c r="G34980" s="34">
        <v>172</v>
      </c>
      <c r="H34980" s="34">
        <v>205</v>
      </c>
      <c r="I34980" s="34">
        <v>170</v>
      </c>
      <c r="J34980" s="34">
        <v>207</v>
      </c>
      <c r="K34980" s="34">
        <v>245</v>
      </c>
      <c r="L34980" s="34">
        <v>197</v>
      </c>
      <c r="M34980" s="34">
        <v>177</v>
      </c>
      <c r="N34980" s="34">
        <v>200</v>
      </c>
      <c r="O34980" s="34">
        <v>179</v>
      </c>
      <c r="P34980" s="34">
        <v>213</v>
      </c>
      <c r="Q34980" s="34">
        <v>289</v>
      </c>
      <c r="R34980" s="34">
        <v>259</v>
      </c>
      <c r="S34980" s="34">
        <v>260</v>
      </c>
      <c r="T34980" s="34">
        <v>283</v>
      </c>
      <c r="U34980" s="34">
        <v>203</v>
      </c>
      <c r="V34980" s="34">
        <v>327</v>
      </c>
      <c r="W34980" s="34">
        <v>251</v>
      </c>
      <c r="X34980" s="34">
        <v>248</v>
      </c>
      <c r="Y34980" s="34">
        <v>162</v>
      </c>
      <c r="Z34980" s="34">
        <v>302</v>
      </c>
      <c r="AA34980" s="34">
        <v>272</v>
      </c>
      <c r="AB34980" s="34">
        <v>347</v>
      </c>
      <c r="AC34980" s="34">
        <v>263</v>
      </c>
    </row>
    <row r="34981" spans="1:29" x14ac:dyDescent="0.2">
      <c r="A34981" s="34" t="s">
        <v>95474</v>
      </c>
      <c r="B34981" s="34">
        <v>30</v>
      </c>
      <c r="C34981" s="34">
        <v>39</v>
      </c>
      <c r="D34981" s="34">
        <v>39</v>
      </c>
      <c r="E34981" s="34">
        <v>26</v>
      </c>
      <c r="F34981" s="34">
        <v>25</v>
      </c>
      <c r="G34981" s="34">
        <v>24</v>
      </c>
      <c r="H34981" s="34">
        <v>24</v>
      </c>
      <c r="I34981" s="34">
        <v>40</v>
      </c>
      <c r="J34981" s="34">
        <v>37</v>
      </c>
      <c r="K34981" s="34">
        <v>55</v>
      </c>
      <c r="L34981" s="34">
        <v>18</v>
      </c>
      <c r="M34981" s="34">
        <v>29</v>
      </c>
      <c r="N34981" s="34">
        <v>15</v>
      </c>
      <c r="O34981" s="34">
        <v>33</v>
      </c>
      <c r="P34981" s="34">
        <v>34</v>
      </c>
      <c r="Q34981" s="34">
        <v>25</v>
      </c>
      <c r="R34981" s="34">
        <v>27</v>
      </c>
      <c r="S34981" s="34">
        <v>38</v>
      </c>
      <c r="T34981" s="34">
        <v>33</v>
      </c>
      <c r="U34981" s="34">
        <v>39</v>
      </c>
      <c r="V34981" s="34">
        <v>28</v>
      </c>
      <c r="W34981" s="34">
        <v>24</v>
      </c>
      <c r="X34981" s="34">
        <v>38</v>
      </c>
      <c r="Y34981" s="34">
        <v>29</v>
      </c>
      <c r="Z34981" s="34">
        <v>42</v>
      </c>
      <c r="AA34981" s="34">
        <v>30</v>
      </c>
      <c r="AB34981" s="34">
        <v>35</v>
      </c>
      <c r="AC34981" s="34">
        <v>40</v>
      </c>
    </row>
    <row r="34982" spans="1:29" x14ac:dyDescent="0.2">
      <c r="A34982" s="34" t="s">
        <v>95475</v>
      </c>
      <c r="B34982" s="34">
        <v>116</v>
      </c>
      <c r="C34982" s="34">
        <v>90</v>
      </c>
      <c r="D34982" s="34">
        <v>150</v>
      </c>
      <c r="E34982" s="34">
        <v>122</v>
      </c>
      <c r="F34982" s="34">
        <v>152</v>
      </c>
      <c r="G34982" s="34">
        <v>109</v>
      </c>
      <c r="H34982" s="34">
        <v>142</v>
      </c>
      <c r="I34982" s="34">
        <v>100</v>
      </c>
      <c r="J34982" s="34">
        <v>144</v>
      </c>
      <c r="K34982" s="34">
        <v>92</v>
      </c>
      <c r="L34982" s="34">
        <v>144</v>
      </c>
      <c r="M34982" s="34">
        <v>86</v>
      </c>
      <c r="N34982" s="34">
        <v>138</v>
      </c>
      <c r="O34982" s="34">
        <v>89</v>
      </c>
      <c r="P34982" s="34">
        <v>147</v>
      </c>
      <c r="Q34982" s="34">
        <v>121</v>
      </c>
      <c r="R34982" s="34">
        <v>223</v>
      </c>
      <c r="S34982" s="34">
        <v>96</v>
      </c>
      <c r="T34982" s="34">
        <v>191</v>
      </c>
      <c r="U34982" s="34">
        <v>112</v>
      </c>
      <c r="V34982" s="34">
        <v>198</v>
      </c>
      <c r="W34982" s="34">
        <v>150</v>
      </c>
      <c r="X34982" s="34">
        <v>261</v>
      </c>
      <c r="Y34982" s="34">
        <v>108</v>
      </c>
      <c r="Z34982" s="34">
        <v>191</v>
      </c>
      <c r="AA34982" s="34">
        <v>124</v>
      </c>
      <c r="AB34982" s="34">
        <v>178</v>
      </c>
      <c r="AC34982" s="34">
        <v>165</v>
      </c>
    </row>
    <row r="34983" spans="1:29" x14ac:dyDescent="0.2">
      <c r="A34983" s="34" t="s">
        <v>95476</v>
      </c>
      <c r="B34983" s="34">
        <v>55</v>
      </c>
      <c r="C34983" s="34">
        <v>49</v>
      </c>
      <c r="D34983" s="34">
        <v>35</v>
      </c>
      <c r="E34983" s="34">
        <v>60</v>
      </c>
      <c r="F34983" s="34">
        <v>50</v>
      </c>
      <c r="G34983" s="34">
        <v>46</v>
      </c>
      <c r="H34983" s="34">
        <v>39</v>
      </c>
      <c r="I34983" s="34">
        <v>80</v>
      </c>
      <c r="J34983" s="34">
        <v>33</v>
      </c>
      <c r="K34983" s="34">
        <v>70</v>
      </c>
      <c r="L34983" s="34">
        <v>70</v>
      </c>
      <c r="M34983" s="34">
        <v>48</v>
      </c>
      <c r="N34983" s="34">
        <v>57</v>
      </c>
      <c r="O34983" s="34">
        <v>76</v>
      </c>
      <c r="P34983" s="34">
        <v>46</v>
      </c>
      <c r="Q34983" s="34">
        <v>74</v>
      </c>
      <c r="R34983" s="34">
        <v>43</v>
      </c>
      <c r="S34983" s="34">
        <v>55</v>
      </c>
      <c r="T34983" s="34">
        <v>82</v>
      </c>
      <c r="U34983" s="34">
        <v>57</v>
      </c>
      <c r="V34983" s="34">
        <v>43</v>
      </c>
      <c r="W34983" s="34">
        <v>75</v>
      </c>
      <c r="X34983" s="34">
        <v>63</v>
      </c>
      <c r="Y34983" s="34">
        <v>92</v>
      </c>
      <c r="Z34983" s="34">
        <v>37</v>
      </c>
      <c r="AA34983" s="34">
        <v>53</v>
      </c>
      <c r="AB34983" s="34">
        <v>80</v>
      </c>
      <c r="AC34983" s="34">
        <v>79</v>
      </c>
    </row>
    <row r="34984" spans="1:29" x14ac:dyDescent="0.2">
      <c r="A34984" s="34" t="s">
        <v>95477</v>
      </c>
      <c r="B34984" s="34">
        <v>61</v>
      </c>
      <c r="C34984" s="34">
        <v>67</v>
      </c>
      <c r="D34984" s="34">
        <v>78</v>
      </c>
      <c r="E34984" s="34">
        <v>78</v>
      </c>
      <c r="F34984" s="34">
        <v>86</v>
      </c>
      <c r="G34984" s="34">
        <v>54</v>
      </c>
      <c r="H34984" s="34">
        <v>89</v>
      </c>
      <c r="I34984" s="34">
        <v>48</v>
      </c>
      <c r="J34984" s="34">
        <v>74</v>
      </c>
      <c r="K34984" s="34">
        <v>46</v>
      </c>
      <c r="L34984" s="34">
        <v>55</v>
      </c>
      <c r="M34984" s="34">
        <v>54</v>
      </c>
      <c r="N34984" s="34">
        <v>67</v>
      </c>
      <c r="O34984" s="34">
        <v>44</v>
      </c>
      <c r="P34984" s="34">
        <v>67</v>
      </c>
      <c r="Q34984" s="34">
        <v>101</v>
      </c>
      <c r="R34984" s="34">
        <v>81</v>
      </c>
      <c r="S34984" s="34">
        <v>64</v>
      </c>
      <c r="T34984" s="34">
        <v>100</v>
      </c>
      <c r="U34984" s="34">
        <v>58</v>
      </c>
      <c r="V34984" s="34">
        <v>98</v>
      </c>
      <c r="W34984" s="34">
        <v>67</v>
      </c>
      <c r="X34984" s="34">
        <v>131</v>
      </c>
      <c r="Y34984" s="34">
        <v>57</v>
      </c>
      <c r="Z34984" s="34">
        <v>90</v>
      </c>
      <c r="AA34984" s="34">
        <v>68</v>
      </c>
      <c r="AB34984" s="34">
        <v>105</v>
      </c>
      <c r="AC34984" s="34">
        <v>70</v>
      </c>
    </row>
    <row r="34985" spans="1:29" x14ac:dyDescent="0.2">
      <c r="A34985" s="34" t="s">
        <v>95478</v>
      </c>
      <c r="B34985" s="34">
        <v>148</v>
      </c>
      <c r="C34985" s="34">
        <v>271</v>
      </c>
      <c r="D34985" s="34">
        <v>259</v>
      </c>
      <c r="E34985" s="34">
        <v>267</v>
      </c>
      <c r="F34985" s="34">
        <v>234</v>
      </c>
      <c r="G34985" s="34">
        <v>287</v>
      </c>
      <c r="H34985" s="34">
        <v>165</v>
      </c>
      <c r="I34985" s="34">
        <v>250</v>
      </c>
      <c r="J34985" s="34">
        <v>171</v>
      </c>
      <c r="K34985" s="34">
        <v>271</v>
      </c>
      <c r="L34985" s="34">
        <v>147</v>
      </c>
      <c r="M34985" s="34">
        <v>217</v>
      </c>
      <c r="N34985" s="34">
        <v>191</v>
      </c>
      <c r="O34985" s="34">
        <v>266</v>
      </c>
      <c r="P34985" s="34">
        <v>152</v>
      </c>
      <c r="Q34985" s="34">
        <v>275</v>
      </c>
      <c r="R34985" s="34">
        <v>219</v>
      </c>
      <c r="S34985" s="34">
        <v>317</v>
      </c>
      <c r="T34985" s="34">
        <v>234</v>
      </c>
      <c r="U34985" s="34">
        <v>263</v>
      </c>
      <c r="V34985" s="34">
        <v>268</v>
      </c>
      <c r="W34985" s="34">
        <v>248</v>
      </c>
      <c r="X34985" s="34">
        <v>232</v>
      </c>
      <c r="Y34985" s="34">
        <v>297</v>
      </c>
      <c r="Z34985" s="34">
        <v>226</v>
      </c>
      <c r="AA34985" s="34">
        <v>319</v>
      </c>
      <c r="AB34985" s="34">
        <v>251</v>
      </c>
      <c r="AC34985" s="34">
        <v>393</v>
      </c>
    </row>
    <row r="34986" spans="1:29" x14ac:dyDescent="0.2">
      <c r="A34986" s="34" t="s">
        <v>95479</v>
      </c>
      <c r="B34986" s="34">
        <v>38</v>
      </c>
      <c r="C34986" s="34">
        <v>55</v>
      </c>
      <c r="D34986" s="34">
        <v>51</v>
      </c>
      <c r="E34986" s="34">
        <v>37</v>
      </c>
      <c r="F34986" s="34">
        <v>54</v>
      </c>
      <c r="G34986" s="34">
        <v>45</v>
      </c>
      <c r="H34986" s="34">
        <v>75</v>
      </c>
      <c r="I34986" s="34">
        <v>44</v>
      </c>
      <c r="J34986" s="34">
        <v>60</v>
      </c>
      <c r="K34986" s="34">
        <v>25</v>
      </c>
      <c r="L34986" s="34">
        <v>34</v>
      </c>
      <c r="M34986" s="34">
        <v>36</v>
      </c>
      <c r="N34986" s="34">
        <v>59</v>
      </c>
      <c r="O34986" s="34">
        <v>43</v>
      </c>
      <c r="P34986" s="34">
        <v>80</v>
      </c>
      <c r="Q34986" s="34">
        <v>62</v>
      </c>
      <c r="R34986" s="34">
        <v>67</v>
      </c>
      <c r="S34986" s="34">
        <v>53</v>
      </c>
      <c r="T34986" s="34">
        <v>70</v>
      </c>
      <c r="U34986" s="34">
        <v>25</v>
      </c>
      <c r="V34986" s="34">
        <v>58</v>
      </c>
      <c r="W34986" s="34">
        <v>62</v>
      </c>
      <c r="X34986" s="34">
        <v>61</v>
      </c>
      <c r="Y34986" s="34">
        <v>64</v>
      </c>
      <c r="Z34986" s="34">
        <v>101</v>
      </c>
      <c r="AA34986" s="34">
        <v>58</v>
      </c>
      <c r="AB34986" s="34">
        <v>73</v>
      </c>
      <c r="AC34986" s="34">
        <v>83</v>
      </c>
    </row>
    <row r="34987" spans="1:29" x14ac:dyDescent="0.2">
      <c r="A34987" s="34" t="s">
        <v>95480</v>
      </c>
      <c r="B34987" s="34">
        <v>738</v>
      </c>
      <c r="C34987" s="34">
        <v>388</v>
      </c>
      <c r="D34987" s="34">
        <v>559</v>
      </c>
      <c r="E34987" s="34">
        <v>418</v>
      </c>
      <c r="F34987" s="34">
        <v>732</v>
      </c>
      <c r="G34987" s="34">
        <v>435</v>
      </c>
      <c r="H34987" s="34">
        <v>632</v>
      </c>
      <c r="I34987" s="34">
        <v>377</v>
      </c>
      <c r="J34987" s="34">
        <v>621</v>
      </c>
      <c r="K34987" s="34">
        <v>465</v>
      </c>
      <c r="L34987" s="34">
        <v>853</v>
      </c>
      <c r="M34987" s="34">
        <v>368</v>
      </c>
      <c r="N34987" s="34">
        <v>526</v>
      </c>
      <c r="O34987" s="34">
        <v>343</v>
      </c>
      <c r="P34987" s="34">
        <v>650</v>
      </c>
      <c r="Q34987" s="34">
        <v>657</v>
      </c>
      <c r="R34987" s="34">
        <v>907</v>
      </c>
      <c r="S34987" s="34">
        <v>524</v>
      </c>
      <c r="T34987" s="34">
        <v>1032</v>
      </c>
      <c r="U34987" s="34">
        <v>461</v>
      </c>
      <c r="V34987" s="34">
        <v>775</v>
      </c>
      <c r="W34987" s="34">
        <v>854</v>
      </c>
      <c r="X34987" s="34">
        <v>807</v>
      </c>
      <c r="Y34987" s="34">
        <v>683</v>
      </c>
      <c r="Z34987" s="34">
        <v>631</v>
      </c>
      <c r="AA34987" s="34">
        <v>606</v>
      </c>
      <c r="AB34987" s="34">
        <v>1090</v>
      </c>
      <c r="AC34987" s="34">
        <v>757</v>
      </c>
    </row>
    <row r="34988" spans="1:29" x14ac:dyDescent="0.2">
      <c r="A34988" s="34" t="s">
        <v>95481</v>
      </c>
      <c r="B34988" s="34">
        <v>85</v>
      </c>
      <c r="C34988" s="34">
        <v>85</v>
      </c>
      <c r="D34988" s="34">
        <v>91</v>
      </c>
      <c r="E34988" s="34">
        <v>100</v>
      </c>
      <c r="F34988" s="34">
        <v>160</v>
      </c>
      <c r="G34988" s="34">
        <v>55</v>
      </c>
      <c r="H34988" s="34">
        <v>115</v>
      </c>
      <c r="I34988" s="34">
        <v>68</v>
      </c>
      <c r="J34988" s="34">
        <v>88</v>
      </c>
      <c r="K34988" s="34">
        <v>73</v>
      </c>
      <c r="L34988" s="34">
        <v>103</v>
      </c>
      <c r="M34988" s="34">
        <v>67</v>
      </c>
      <c r="N34988" s="34">
        <v>108</v>
      </c>
      <c r="O34988" s="34">
        <v>84</v>
      </c>
      <c r="P34988" s="34">
        <v>81</v>
      </c>
      <c r="Q34988" s="34">
        <v>93</v>
      </c>
      <c r="R34988" s="34">
        <v>207</v>
      </c>
      <c r="S34988" s="34">
        <v>110</v>
      </c>
      <c r="T34988" s="34">
        <v>152</v>
      </c>
      <c r="U34988" s="34">
        <v>57</v>
      </c>
      <c r="V34988" s="34">
        <v>138</v>
      </c>
      <c r="W34988" s="34">
        <v>84</v>
      </c>
      <c r="X34988" s="34">
        <v>128</v>
      </c>
      <c r="Y34988" s="34">
        <v>120</v>
      </c>
      <c r="Z34988" s="34">
        <v>124</v>
      </c>
      <c r="AA34988" s="34">
        <v>91</v>
      </c>
      <c r="AB34988" s="34">
        <v>113</v>
      </c>
      <c r="AC34988" s="34">
        <v>154</v>
      </c>
    </row>
    <row r="34989" spans="1:29" x14ac:dyDescent="0.2">
      <c r="A34989" s="34" t="s">
        <v>95482</v>
      </c>
      <c r="B34989" s="34">
        <v>84</v>
      </c>
      <c r="C34989" s="34">
        <v>85</v>
      </c>
      <c r="D34989" s="34">
        <v>83</v>
      </c>
      <c r="E34989" s="34">
        <v>102</v>
      </c>
      <c r="F34989" s="34">
        <v>105</v>
      </c>
      <c r="G34989" s="34">
        <v>135</v>
      </c>
      <c r="H34989" s="34">
        <v>79</v>
      </c>
      <c r="I34989" s="34">
        <v>111</v>
      </c>
      <c r="J34989" s="34">
        <v>77</v>
      </c>
      <c r="K34989" s="34">
        <v>62</v>
      </c>
      <c r="L34989" s="34">
        <v>92</v>
      </c>
      <c r="M34989" s="34">
        <v>63</v>
      </c>
      <c r="N34989" s="34">
        <v>82</v>
      </c>
      <c r="O34989" s="34">
        <v>83</v>
      </c>
      <c r="P34989" s="34">
        <v>65</v>
      </c>
      <c r="Q34989" s="34">
        <v>83</v>
      </c>
      <c r="R34989" s="34">
        <v>114</v>
      </c>
      <c r="S34989" s="34">
        <v>117</v>
      </c>
      <c r="T34989" s="34">
        <v>98</v>
      </c>
      <c r="U34989" s="34">
        <v>78</v>
      </c>
      <c r="V34989" s="34">
        <v>86</v>
      </c>
      <c r="W34989" s="34">
        <v>87</v>
      </c>
      <c r="X34989" s="34">
        <v>99</v>
      </c>
      <c r="Y34989" s="34">
        <v>92</v>
      </c>
      <c r="Z34989" s="34">
        <v>114</v>
      </c>
      <c r="AA34989" s="34">
        <v>107</v>
      </c>
      <c r="AB34989" s="34">
        <v>104</v>
      </c>
      <c r="AC34989" s="34">
        <v>143</v>
      </c>
    </row>
    <row r="34990" spans="1:29" x14ac:dyDescent="0.2">
      <c r="A34990" s="34" t="s">
        <v>95483</v>
      </c>
      <c r="B34990" s="34">
        <v>104</v>
      </c>
      <c r="C34990" s="34">
        <v>83</v>
      </c>
      <c r="D34990" s="34">
        <v>104</v>
      </c>
      <c r="E34990" s="34">
        <v>92</v>
      </c>
      <c r="F34990" s="34">
        <v>141</v>
      </c>
      <c r="G34990" s="34">
        <v>76</v>
      </c>
      <c r="H34990" s="34">
        <v>73</v>
      </c>
      <c r="I34990" s="34">
        <v>85</v>
      </c>
      <c r="J34990" s="34">
        <v>158</v>
      </c>
      <c r="K34990" s="34">
        <v>89</v>
      </c>
      <c r="L34990" s="34">
        <v>116</v>
      </c>
      <c r="M34990" s="34">
        <v>102</v>
      </c>
      <c r="N34990" s="34">
        <v>139</v>
      </c>
      <c r="O34990" s="34">
        <v>69</v>
      </c>
      <c r="P34990" s="34">
        <v>123</v>
      </c>
      <c r="Q34990" s="34">
        <v>154</v>
      </c>
      <c r="R34990" s="34">
        <v>177</v>
      </c>
      <c r="S34990" s="34">
        <v>130</v>
      </c>
      <c r="T34990" s="34">
        <v>165</v>
      </c>
      <c r="U34990" s="34">
        <v>116</v>
      </c>
      <c r="V34990" s="34">
        <v>154</v>
      </c>
      <c r="W34990" s="34">
        <v>106</v>
      </c>
      <c r="X34990" s="34">
        <v>269</v>
      </c>
      <c r="Y34990" s="34">
        <v>132</v>
      </c>
      <c r="Z34990" s="34">
        <v>153</v>
      </c>
      <c r="AA34990" s="34">
        <v>111</v>
      </c>
      <c r="AB34990" s="34">
        <v>247</v>
      </c>
      <c r="AC34990" s="34">
        <v>144</v>
      </c>
    </row>
    <row r="34991" spans="1:29" x14ac:dyDescent="0.2">
      <c r="A34991" s="34" t="s">
        <v>95484</v>
      </c>
      <c r="B34991" s="34">
        <v>42</v>
      </c>
      <c r="C34991" s="34">
        <v>33</v>
      </c>
      <c r="D34991" s="34">
        <v>38</v>
      </c>
      <c r="E34991" s="34">
        <v>36</v>
      </c>
      <c r="F34991" s="34">
        <v>44</v>
      </c>
      <c r="G34991" s="34">
        <v>38</v>
      </c>
      <c r="H34991" s="34">
        <v>30</v>
      </c>
      <c r="I34991" s="34">
        <v>16</v>
      </c>
      <c r="J34991" s="34">
        <v>30</v>
      </c>
      <c r="K34991" s="34">
        <v>27</v>
      </c>
      <c r="L34991" s="34">
        <v>31</v>
      </c>
      <c r="M34991" s="34">
        <v>16</v>
      </c>
      <c r="N34991" s="34">
        <v>30</v>
      </c>
      <c r="O34991" s="34">
        <v>29</v>
      </c>
      <c r="P34991" s="34">
        <v>31</v>
      </c>
      <c r="Q34991" s="34">
        <v>37</v>
      </c>
      <c r="R34991" s="34">
        <v>29</v>
      </c>
      <c r="S34991" s="34">
        <v>22</v>
      </c>
      <c r="T34991" s="34">
        <v>21</v>
      </c>
      <c r="U34991" s="34">
        <v>51</v>
      </c>
      <c r="V34991" s="34">
        <v>52</v>
      </c>
      <c r="W34991" s="34">
        <v>40</v>
      </c>
      <c r="X34991" s="34">
        <v>45</v>
      </c>
      <c r="Y34991" s="34">
        <v>29</v>
      </c>
      <c r="Z34991" s="34">
        <v>35</v>
      </c>
      <c r="AA34991" s="34">
        <v>53</v>
      </c>
      <c r="AB34991" s="34">
        <v>22</v>
      </c>
      <c r="AC34991" s="34">
        <v>52</v>
      </c>
    </row>
    <row r="34992" spans="1:29" x14ac:dyDescent="0.2">
      <c r="A34992" s="34" t="s">
        <v>95485</v>
      </c>
      <c r="B34992" s="34">
        <v>56</v>
      </c>
      <c r="C34992" s="34">
        <v>124</v>
      </c>
      <c r="D34992" s="34">
        <v>107</v>
      </c>
      <c r="E34992" s="34">
        <v>135</v>
      </c>
      <c r="F34992" s="34">
        <v>106</v>
      </c>
      <c r="G34992" s="34">
        <v>95</v>
      </c>
      <c r="H34992" s="34">
        <v>97</v>
      </c>
      <c r="I34992" s="34">
        <v>93</v>
      </c>
      <c r="J34992" s="34">
        <v>104</v>
      </c>
      <c r="K34992" s="34">
        <v>116</v>
      </c>
      <c r="L34992" s="34">
        <v>69</v>
      </c>
      <c r="M34992" s="34">
        <v>113</v>
      </c>
      <c r="N34992" s="34">
        <v>53</v>
      </c>
      <c r="O34992" s="34">
        <v>93</v>
      </c>
      <c r="P34992" s="34">
        <v>81</v>
      </c>
      <c r="Q34992" s="34">
        <v>175</v>
      </c>
      <c r="R34992" s="34">
        <v>79</v>
      </c>
      <c r="S34992" s="34">
        <v>162</v>
      </c>
      <c r="T34992" s="34">
        <v>88</v>
      </c>
      <c r="U34992" s="34">
        <v>137</v>
      </c>
      <c r="V34992" s="34">
        <v>104</v>
      </c>
      <c r="W34992" s="34">
        <v>127</v>
      </c>
      <c r="X34992" s="34">
        <v>93</v>
      </c>
      <c r="Y34992" s="34">
        <v>151</v>
      </c>
      <c r="Z34992" s="34">
        <v>98</v>
      </c>
      <c r="AA34992" s="34">
        <v>163</v>
      </c>
      <c r="AB34992" s="34">
        <v>112</v>
      </c>
      <c r="AC34992" s="34">
        <v>189</v>
      </c>
    </row>
    <row r="34993" spans="1:29" x14ac:dyDescent="0.2">
      <c r="A34993" s="34" t="s">
        <v>95486</v>
      </c>
      <c r="B34993" s="34">
        <v>40</v>
      </c>
      <c r="C34993" s="34">
        <v>34</v>
      </c>
      <c r="D34993" s="34">
        <v>29</v>
      </c>
      <c r="E34993" s="34">
        <v>30</v>
      </c>
      <c r="F34993" s="34">
        <v>25</v>
      </c>
      <c r="G34993" s="34">
        <v>18</v>
      </c>
      <c r="H34993" s="34">
        <v>31</v>
      </c>
      <c r="I34993" s="34">
        <v>18</v>
      </c>
      <c r="J34993" s="34">
        <v>26</v>
      </c>
      <c r="K34993" s="34">
        <v>18</v>
      </c>
      <c r="L34993" s="34">
        <v>26</v>
      </c>
      <c r="M34993" s="34">
        <v>19</v>
      </c>
      <c r="N34993" s="34">
        <v>37</v>
      </c>
      <c r="O34993" s="34">
        <v>17</v>
      </c>
      <c r="P34993" s="34">
        <v>34</v>
      </c>
      <c r="Q34993" s="34">
        <v>42</v>
      </c>
      <c r="R34993" s="34">
        <v>39</v>
      </c>
      <c r="S34993" s="34">
        <v>24</v>
      </c>
      <c r="T34993" s="34">
        <v>43</v>
      </c>
      <c r="U34993" s="34">
        <v>32</v>
      </c>
      <c r="V34993" s="34">
        <v>37</v>
      </c>
      <c r="W34993" s="34">
        <v>33</v>
      </c>
      <c r="X34993" s="34">
        <v>35</v>
      </c>
      <c r="Y34993" s="34">
        <v>53</v>
      </c>
      <c r="Z34993" s="34">
        <v>26</v>
      </c>
      <c r="AA34993" s="34">
        <v>26</v>
      </c>
      <c r="AB34993" s="34">
        <v>73</v>
      </c>
      <c r="AC34993" s="34">
        <v>25</v>
      </c>
    </row>
    <row r="34994" spans="1:29" x14ac:dyDescent="0.2">
      <c r="A34994" s="34" t="s">
        <v>95487</v>
      </c>
      <c r="B34994" s="34">
        <v>51</v>
      </c>
      <c r="C34994" s="34">
        <v>46</v>
      </c>
      <c r="D34994" s="34">
        <v>63</v>
      </c>
      <c r="E34994" s="34">
        <v>23</v>
      </c>
      <c r="F34994" s="34">
        <v>66</v>
      </c>
      <c r="G34994" s="34">
        <v>36</v>
      </c>
      <c r="H34994" s="34">
        <v>37</v>
      </c>
      <c r="I34994" s="34">
        <v>46</v>
      </c>
      <c r="J34994" s="34">
        <v>52</v>
      </c>
      <c r="K34994" s="34">
        <v>33</v>
      </c>
      <c r="L34994" s="34">
        <v>37</v>
      </c>
      <c r="M34994" s="34">
        <v>30</v>
      </c>
      <c r="N34994" s="34">
        <v>34</v>
      </c>
      <c r="O34994" s="34">
        <v>37</v>
      </c>
      <c r="P34994" s="34">
        <v>52</v>
      </c>
      <c r="Q34994" s="34">
        <v>31</v>
      </c>
      <c r="R34994" s="34">
        <v>55</v>
      </c>
      <c r="S34994" s="34">
        <v>52</v>
      </c>
      <c r="T34994" s="34">
        <v>50</v>
      </c>
      <c r="U34994" s="34">
        <v>54</v>
      </c>
      <c r="V34994" s="34">
        <v>61</v>
      </c>
      <c r="W34994" s="34">
        <v>58</v>
      </c>
      <c r="X34994" s="34">
        <v>69</v>
      </c>
      <c r="Y34994" s="34">
        <v>71</v>
      </c>
      <c r="Z34994" s="34">
        <v>80</v>
      </c>
      <c r="AA34994" s="34">
        <v>64</v>
      </c>
      <c r="AB34994" s="34">
        <v>68</v>
      </c>
      <c r="AC34994" s="34">
        <v>76</v>
      </c>
    </row>
    <row r="34995" spans="1:29" x14ac:dyDescent="0.2">
      <c r="A34995" s="34" t="s">
        <v>95488</v>
      </c>
      <c r="B34995" s="34">
        <v>64</v>
      </c>
      <c r="C34995" s="34">
        <v>76</v>
      </c>
      <c r="D34995" s="34">
        <v>45</v>
      </c>
      <c r="E34995" s="34">
        <v>66</v>
      </c>
      <c r="F34995" s="34">
        <v>82</v>
      </c>
      <c r="G34995" s="34">
        <v>67</v>
      </c>
      <c r="H34995" s="34">
        <v>63</v>
      </c>
      <c r="I34995" s="34">
        <v>51</v>
      </c>
      <c r="J34995" s="34">
        <v>81</v>
      </c>
      <c r="K34995" s="34">
        <v>70</v>
      </c>
      <c r="L34995" s="34">
        <v>48</v>
      </c>
      <c r="M34995" s="34">
        <v>40</v>
      </c>
      <c r="N34995" s="34">
        <v>47</v>
      </c>
      <c r="O34995" s="34">
        <v>43</v>
      </c>
      <c r="P34995" s="34">
        <v>57</v>
      </c>
      <c r="Q34995" s="34">
        <v>86</v>
      </c>
      <c r="R34995" s="34">
        <v>74</v>
      </c>
      <c r="S34995" s="34">
        <v>65</v>
      </c>
      <c r="T34995" s="34">
        <v>93</v>
      </c>
      <c r="U34995" s="34">
        <v>58</v>
      </c>
      <c r="V34995" s="34">
        <v>103</v>
      </c>
      <c r="W34995" s="34">
        <v>32</v>
      </c>
      <c r="X34995" s="34">
        <v>73</v>
      </c>
      <c r="Y34995" s="34">
        <v>45</v>
      </c>
      <c r="Z34995" s="34">
        <v>65</v>
      </c>
      <c r="AA34995" s="34">
        <v>62</v>
      </c>
      <c r="AB34995" s="34">
        <v>96</v>
      </c>
      <c r="AC34995" s="34">
        <v>93</v>
      </c>
    </row>
    <row r="34996" spans="1:29" x14ac:dyDescent="0.2">
      <c r="A34996" s="34" t="s">
        <v>95489</v>
      </c>
      <c r="B34996" s="34">
        <v>8</v>
      </c>
      <c r="C34996" s="34">
        <v>2</v>
      </c>
      <c r="D34996" s="34">
        <v>3</v>
      </c>
      <c r="E34996" s="34">
        <v>11</v>
      </c>
      <c r="F34996" s="34">
        <v>5</v>
      </c>
      <c r="G34996" s="34">
        <v>14</v>
      </c>
      <c r="H34996" s="34">
        <v>8</v>
      </c>
      <c r="I34996" s="34">
        <v>7</v>
      </c>
      <c r="J34996" s="34">
        <v>3</v>
      </c>
      <c r="K34996" s="34">
        <v>18</v>
      </c>
      <c r="L34996" s="34">
        <v>5</v>
      </c>
      <c r="M34996" s="34">
        <v>3</v>
      </c>
      <c r="N34996" s="34">
        <v>11</v>
      </c>
      <c r="O34996" s="34">
        <v>3</v>
      </c>
      <c r="P34996" s="34">
        <v>7</v>
      </c>
      <c r="Q34996" s="34">
        <v>15</v>
      </c>
      <c r="R34996" s="34">
        <v>12</v>
      </c>
      <c r="S34996" s="34">
        <v>7</v>
      </c>
      <c r="T34996" s="34">
        <v>4</v>
      </c>
      <c r="U34996" s="34">
        <v>8</v>
      </c>
      <c r="V34996" s="34">
        <v>4</v>
      </c>
      <c r="W34996" s="34">
        <v>8</v>
      </c>
      <c r="X34996" s="34">
        <v>10</v>
      </c>
      <c r="Y34996" s="34">
        <v>10</v>
      </c>
      <c r="Z34996" s="34">
        <v>3</v>
      </c>
      <c r="AA34996" s="34">
        <v>4</v>
      </c>
      <c r="AB34996" s="34">
        <v>8</v>
      </c>
      <c r="AC34996" s="34">
        <v>15</v>
      </c>
    </row>
    <row r="34997" spans="1:29" x14ac:dyDescent="0.2">
      <c r="A34997" s="34" t="s">
        <v>95490</v>
      </c>
      <c r="B34997" s="34">
        <v>71</v>
      </c>
      <c r="C34997" s="34">
        <v>76</v>
      </c>
      <c r="D34997" s="34">
        <v>97</v>
      </c>
      <c r="E34997" s="34">
        <v>77</v>
      </c>
      <c r="F34997" s="34">
        <v>85</v>
      </c>
      <c r="G34997" s="34">
        <v>115</v>
      </c>
      <c r="H34997" s="34">
        <v>93</v>
      </c>
      <c r="I34997" s="34">
        <v>72</v>
      </c>
      <c r="J34997" s="34">
        <v>92</v>
      </c>
      <c r="K34997" s="34">
        <v>109</v>
      </c>
      <c r="L34997" s="34">
        <v>86</v>
      </c>
      <c r="M34997" s="34">
        <v>89</v>
      </c>
      <c r="N34997" s="34">
        <v>106</v>
      </c>
      <c r="O34997" s="34">
        <v>68</v>
      </c>
      <c r="P34997" s="34">
        <v>103</v>
      </c>
      <c r="Q34997" s="34">
        <v>153</v>
      </c>
      <c r="R34997" s="34">
        <v>138</v>
      </c>
      <c r="S34997" s="34">
        <v>73</v>
      </c>
      <c r="T34997" s="34">
        <v>112</v>
      </c>
      <c r="U34997" s="34">
        <v>84</v>
      </c>
      <c r="V34997" s="34">
        <v>101</v>
      </c>
      <c r="W34997" s="34">
        <v>120</v>
      </c>
      <c r="X34997" s="34">
        <v>109</v>
      </c>
      <c r="Y34997" s="34">
        <v>108</v>
      </c>
      <c r="Z34997" s="34">
        <v>92</v>
      </c>
      <c r="AA34997" s="34">
        <v>130</v>
      </c>
      <c r="AB34997" s="34">
        <v>132</v>
      </c>
      <c r="AC34997" s="34">
        <v>152</v>
      </c>
    </row>
    <row r="34998" spans="1:29" x14ac:dyDescent="0.2">
      <c r="A34998" s="34" t="s">
        <v>95491</v>
      </c>
      <c r="B34998" s="34">
        <v>74</v>
      </c>
      <c r="C34998" s="34">
        <v>44</v>
      </c>
      <c r="D34998" s="34">
        <v>32</v>
      </c>
      <c r="E34998" s="34">
        <v>35</v>
      </c>
      <c r="F34998" s="34">
        <v>49</v>
      </c>
      <c r="G34998" s="34">
        <v>30</v>
      </c>
      <c r="H34998" s="34">
        <v>50</v>
      </c>
      <c r="I34998" s="34">
        <v>37</v>
      </c>
      <c r="J34998" s="34">
        <v>45</v>
      </c>
      <c r="K34998" s="34">
        <v>36</v>
      </c>
      <c r="L34998" s="34">
        <v>43</v>
      </c>
      <c r="M34998" s="34">
        <v>43</v>
      </c>
      <c r="N34998" s="34">
        <v>66</v>
      </c>
      <c r="O34998" s="34">
        <v>23</v>
      </c>
      <c r="P34998" s="34">
        <v>51</v>
      </c>
      <c r="Q34998" s="34">
        <v>63</v>
      </c>
      <c r="R34998" s="34">
        <v>55</v>
      </c>
      <c r="S34998" s="34">
        <v>40</v>
      </c>
      <c r="T34998" s="34">
        <v>50</v>
      </c>
      <c r="U34998" s="34">
        <v>35</v>
      </c>
      <c r="V34998" s="34">
        <v>49</v>
      </c>
      <c r="W34998" s="34">
        <v>75</v>
      </c>
      <c r="X34998" s="34">
        <v>53</v>
      </c>
      <c r="Y34998" s="34">
        <v>53</v>
      </c>
      <c r="Z34998" s="34">
        <v>42</v>
      </c>
      <c r="AA34998" s="34">
        <v>62</v>
      </c>
      <c r="AB34998" s="34">
        <v>65</v>
      </c>
      <c r="AC34998" s="34">
        <v>55</v>
      </c>
    </row>
    <row r="34999" spans="1:29" x14ac:dyDescent="0.2">
      <c r="A34999" s="34" t="s">
        <v>95492</v>
      </c>
      <c r="B34999" s="34">
        <v>56</v>
      </c>
      <c r="C34999" s="34">
        <v>57</v>
      </c>
      <c r="D34999" s="34">
        <v>52</v>
      </c>
      <c r="E34999" s="34">
        <v>66</v>
      </c>
      <c r="F34999" s="34">
        <v>38</v>
      </c>
      <c r="G34999" s="34">
        <v>81</v>
      </c>
      <c r="H34999" s="34">
        <v>48</v>
      </c>
      <c r="I34999" s="34">
        <v>53</v>
      </c>
      <c r="J34999" s="34">
        <v>40</v>
      </c>
      <c r="K34999" s="34">
        <v>31</v>
      </c>
      <c r="L34999" s="34">
        <v>37</v>
      </c>
      <c r="M34999" s="34">
        <v>60</v>
      </c>
      <c r="N34999" s="34">
        <v>35</v>
      </c>
      <c r="O34999" s="34">
        <v>44</v>
      </c>
      <c r="P34999" s="34">
        <v>49</v>
      </c>
      <c r="Q34999" s="34">
        <v>70</v>
      </c>
      <c r="R34999" s="34">
        <v>57</v>
      </c>
      <c r="S34999" s="34">
        <v>69</v>
      </c>
      <c r="T34999" s="34">
        <v>69</v>
      </c>
      <c r="U34999" s="34">
        <v>62</v>
      </c>
      <c r="V34999" s="34">
        <v>55</v>
      </c>
      <c r="W34999" s="34">
        <v>75</v>
      </c>
      <c r="X34999" s="34">
        <v>70</v>
      </c>
      <c r="Y34999" s="34">
        <v>91</v>
      </c>
      <c r="Z34999" s="34">
        <v>48</v>
      </c>
      <c r="AA34999" s="34">
        <v>73</v>
      </c>
      <c r="AB34999" s="34">
        <v>69</v>
      </c>
      <c r="AC34999" s="34">
        <v>102</v>
      </c>
    </row>
    <row r="35000" spans="1:29" x14ac:dyDescent="0.2">
      <c r="A35000" s="34" t="s">
        <v>95493</v>
      </c>
      <c r="B35000" s="34">
        <v>50</v>
      </c>
      <c r="C35000" s="34">
        <v>18</v>
      </c>
      <c r="D35000" s="34">
        <v>15</v>
      </c>
      <c r="E35000" s="34">
        <v>17</v>
      </c>
      <c r="F35000" s="34">
        <v>17</v>
      </c>
      <c r="G35000" s="34">
        <v>9</v>
      </c>
      <c r="H35000" s="34">
        <v>10</v>
      </c>
      <c r="I35000" s="34">
        <v>13</v>
      </c>
      <c r="J35000" s="34">
        <v>14</v>
      </c>
      <c r="K35000" s="34">
        <v>16</v>
      </c>
      <c r="L35000" s="34">
        <v>17</v>
      </c>
      <c r="M35000" s="34">
        <v>14</v>
      </c>
      <c r="N35000" s="34">
        <v>14</v>
      </c>
      <c r="O35000" s="34">
        <v>9</v>
      </c>
      <c r="P35000" s="34">
        <v>28</v>
      </c>
      <c r="Q35000" s="34">
        <v>31</v>
      </c>
      <c r="R35000" s="34">
        <v>14</v>
      </c>
      <c r="S35000" s="34">
        <v>23</v>
      </c>
      <c r="T35000" s="34">
        <v>13</v>
      </c>
      <c r="U35000" s="34">
        <v>31</v>
      </c>
      <c r="V35000" s="34">
        <v>27</v>
      </c>
      <c r="W35000" s="34">
        <v>14</v>
      </c>
      <c r="X35000" s="34">
        <v>24</v>
      </c>
      <c r="Y35000" s="34">
        <v>18</v>
      </c>
      <c r="Z35000" s="34">
        <v>11</v>
      </c>
      <c r="AA35000" s="34">
        <v>21</v>
      </c>
      <c r="AB35000" s="34">
        <v>31</v>
      </c>
      <c r="AC35000" s="34">
        <v>28</v>
      </c>
    </row>
    <row r="35001" spans="1:29" x14ac:dyDescent="0.2">
      <c r="A35001" s="34" t="s">
        <v>95494</v>
      </c>
      <c r="B35001" s="34">
        <v>115</v>
      </c>
      <c r="C35001" s="34">
        <v>88</v>
      </c>
      <c r="D35001" s="34">
        <v>93</v>
      </c>
      <c r="E35001" s="34">
        <v>84</v>
      </c>
      <c r="F35001" s="34">
        <v>126</v>
      </c>
      <c r="G35001" s="34">
        <v>66</v>
      </c>
      <c r="H35001" s="34">
        <v>96</v>
      </c>
      <c r="I35001" s="34">
        <v>61</v>
      </c>
      <c r="J35001" s="34">
        <v>146</v>
      </c>
      <c r="K35001" s="34">
        <v>79</v>
      </c>
      <c r="L35001" s="34">
        <v>144</v>
      </c>
      <c r="M35001" s="34">
        <v>56</v>
      </c>
      <c r="N35001" s="34">
        <v>98</v>
      </c>
      <c r="O35001" s="34">
        <v>100</v>
      </c>
      <c r="P35001" s="34">
        <v>100</v>
      </c>
      <c r="Q35001" s="34">
        <v>129</v>
      </c>
      <c r="R35001" s="34">
        <v>173</v>
      </c>
      <c r="S35001" s="34">
        <v>95</v>
      </c>
      <c r="T35001" s="34">
        <v>159</v>
      </c>
      <c r="U35001" s="34">
        <v>92</v>
      </c>
      <c r="V35001" s="34">
        <v>130</v>
      </c>
      <c r="W35001" s="34">
        <v>134</v>
      </c>
      <c r="X35001" s="34">
        <v>147</v>
      </c>
      <c r="Y35001" s="34">
        <v>165</v>
      </c>
      <c r="Z35001" s="34">
        <v>138</v>
      </c>
      <c r="AA35001" s="34">
        <v>123</v>
      </c>
      <c r="AB35001" s="34">
        <v>158</v>
      </c>
      <c r="AC35001" s="34">
        <v>127</v>
      </c>
    </row>
    <row r="35002" spans="1:29" x14ac:dyDescent="0.2">
      <c r="A35002" s="34" t="s">
        <v>95495</v>
      </c>
      <c r="B35002" s="34">
        <v>86</v>
      </c>
      <c r="C35002" s="34">
        <v>67</v>
      </c>
      <c r="D35002" s="34">
        <v>93</v>
      </c>
      <c r="E35002" s="34">
        <v>86</v>
      </c>
      <c r="F35002" s="34">
        <v>100</v>
      </c>
      <c r="G35002" s="34">
        <v>152</v>
      </c>
      <c r="H35002" s="34">
        <v>53</v>
      </c>
      <c r="I35002" s="34">
        <v>86</v>
      </c>
      <c r="J35002" s="34">
        <v>85</v>
      </c>
      <c r="K35002" s="34">
        <v>70</v>
      </c>
      <c r="L35002" s="34">
        <v>96</v>
      </c>
      <c r="M35002" s="34">
        <v>92</v>
      </c>
      <c r="N35002" s="34">
        <v>62</v>
      </c>
      <c r="O35002" s="34">
        <v>89</v>
      </c>
      <c r="P35002" s="34">
        <v>103</v>
      </c>
      <c r="Q35002" s="34">
        <v>140</v>
      </c>
      <c r="R35002" s="34">
        <v>86</v>
      </c>
      <c r="S35002" s="34">
        <v>127</v>
      </c>
      <c r="T35002" s="34">
        <v>112</v>
      </c>
      <c r="U35002" s="34">
        <v>144</v>
      </c>
      <c r="V35002" s="34">
        <v>121</v>
      </c>
      <c r="W35002" s="34">
        <v>140</v>
      </c>
      <c r="X35002" s="34">
        <v>78</v>
      </c>
      <c r="Y35002" s="34">
        <v>151</v>
      </c>
      <c r="Z35002" s="34">
        <v>118</v>
      </c>
      <c r="AA35002" s="34">
        <v>172</v>
      </c>
      <c r="AB35002" s="34">
        <v>137</v>
      </c>
      <c r="AC35002" s="34">
        <v>171</v>
      </c>
    </row>
    <row r="35003" spans="1:29" x14ac:dyDescent="0.2">
      <c r="A35003" s="34" t="s">
        <v>95496</v>
      </c>
      <c r="B35003" s="34">
        <v>59</v>
      </c>
      <c r="C35003" s="34">
        <v>51</v>
      </c>
      <c r="D35003" s="34">
        <v>51</v>
      </c>
      <c r="E35003" s="34">
        <v>69</v>
      </c>
      <c r="F35003" s="34">
        <v>81</v>
      </c>
      <c r="G35003" s="34">
        <v>40</v>
      </c>
      <c r="H35003" s="34">
        <v>56</v>
      </c>
      <c r="I35003" s="34">
        <v>36</v>
      </c>
      <c r="J35003" s="34">
        <v>57</v>
      </c>
      <c r="K35003" s="34">
        <v>55</v>
      </c>
      <c r="L35003" s="34">
        <v>81</v>
      </c>
      <c r="M35003" s="34">
        <v>30</v>
      </c>
      <c r="N35003" s="34">
        <v>75</v>
      </c>
      <c r="O35003" s="34">
        <v>40</v>
      </c>
      <c r="P35003" s="34">
        <v>53</v>
      </c>
      <c r="Q35003" s="34">
        <v>80</v>
      </c>
      <c r="R35003" s="34">
        <v>127</v>
      </c>
      <c r="S35003" s="34">
        <v>54</v>
      </c>
      <c r="T35003" s="34">
        <v>81</v>
      </c>
      <c r="U35003" s="34">
        <v>38</v>
      </c>
      <c r="V35003" s="34">
        <v>72</v>
      </c>
      <c r="W35003" s="34">
        <v>72</v>
      </c>
      <c r="X35003" s="34">
        <v>64</v>
      </c>
      <c r="Y35003" s="34">
        <v>60</v>
      </c>
      <c r="Z35003" s="34">
        <v>83</v>
      </c>
      <c r="AA35003" s="34">
        <v>86</v>
      </c>
      <c r="AB35003" s="34">
        <v>79</v>
      </c>
      <c r="AC35003" s="34">
        <v>104</v>
      </c>
    </row>
    <row r="35004" spans="1:29" x14ac:dyDescent="0.2">
      <c r="A35004" s="34" t="s">
        <v>95497</v>
      </c>
      <c r="B35004" s="34">
        <v>43</v>
      </c>
      <c r="C35004" s="34">
        <v>23</v>
      </c>
      <c r="D35004" s="34">
        <v>38</v>
      </c>
      <c r="E35004" s="34">
        <v>25</v>
      </c>
      <c r="F35004" s="34">
        <v>49</v>
      </c>
      <c r="G35004" s="34">
        <v>16</v>
      </c>
      <c r="H35004" s="34">
        <v>42</v>
      </c>
      <c r="I35004" s="34">
        <v>35</v>
      </c>
      <c r="J35004" s="34">
        <v>48</v>
      </c>
      <c r="K35004" s="34">
        <v>33</v>
      </c>
      <c r="L35004" s="34">
        <v>38</v>
      </c>
      <c r="M35004" s="34">
        <v>24</v>
      </c>
      <c r="N35004" s="34">
        <v>29</v>
      </c>
      <c r="O35004" s="34">
        <v>21</v>
      </c>
      <c r="P35004" s="34">
        <v>36</v>
      </c>
      <c r="Q35004" s="34">
        <v>59</v>
      </c>
      <c r="R35004" s="34">
        <v>43</v>
      </c>
      <c r="S35004" s="34">
        <v>13</v>
      </c>
      <c r="T35004" s="34">
        <v>37</v>
      </c>
      <c r="U35004" s="34">
        <v>33</v>
      </c>
      <c r="V35004" s="34">
        <v>69</v>
      </c>
      <c r="W35004" s="34">
        <v>74</v>
      </c>
      <c r="X35004" s="34">
        <v>41</v>
      </c>
      <c r="Y35004" s="34">
        <v>59</v>
      </c>
      <c r="Z35004" s="34">
        <v>27</v>
      </c>
      <c r="AA35004" s="34">
        <v>53</v>
      </c>
      <c r="AB35004" s="34">
        <v>63</v>
      </c>
      <c r="AC35004" s="34">
        <v>42</v>
      </c>
    </row>
    <row r="35005" spans="1:29" x14ac:dyDescent="0.2">
      <c r="A35005" s="34" t="s">
        <v>95498</v>
      </c>
      <c r="B35005" s="34">
        <v>165</v>
      </c>
      <c r="C35005" s="34">
        <v>404</v>
      </c>
      <c r="D35005" s="34">
        <v>321</v>
      </c>
      <c r="E35005" s="34">
        <v>533</v>
      </c>
      <c r="F35005" s="34">
        <v>320</v>
      </c>
      <c r="G35005" s="34">
        <v>543</v>
      </c>
      <c r="H35005" s="34">
        <v>285</v>
      </c>
      <c r="I35005" s="34">
        <v>473</v>
      </c>
      <c r="J35005" s="34">
        <v>258</v>
      </c>
      <c r="K35005" s="34">
        <v>460</v>
      </c>
      <c r="L35005" s="34">
        <v>377</v>
      </c>
      <c r="M35005" s="34">
        <v>412</v>
      </c>
      <c r="N35005" s="34">
        <v>234</v>
      </c>
      <c r="O35005" s="34">
        <v>377</v>
      </c>
      <c r="P35005" s="34">
        <v>269</v>
      </c>
      <c r="Q35005" s="34">
        <v>680</v>
      </c>
      <c r="R35005" s="34">
        <v>424</v>
      </c>
      <c r="S35005" s="34">
        <v>423</v>
      </c>
      <c r="T35005" s="34">
        <v>426</v>
      </c>
      <c r="U35005" s="34">
        <v>480</v>
      </c>
      <c r="V35005" s="34">
        <v>360</v>
      </c>
      <c r="W35005" s="34">
        <v>747</v>
      </c>
      <c r="X35005" s="34">
        <v>381</v>
      </c>
      <c r="Y35005" s="34">
        <v>656</v>
      </c>
      <c r="Z35005" s="34">
        <v>286</v>
      </c>
      <c r="AA35005" s="34">
        <v>523</v>
      </c>
      <c r="AB35005" s="34">
        <v>375</v>
      </c>
      <c r="AC35005" s="34">
        <v>699</v>
      </c>
    </row>
    <row r="35006" spans="1:29" x14ac:dyDescent="0.2">
      <c r="A35006" s="34" t="s">
        <v>95499</v>
      </c>
      <c r="B35006" s="34">
        <v>52</v>
      </c>
      <c r="C35006" s="34">
        <v>28</v>
      </c>
      <c r="D35006" s="34">
        <v>33</v>
      </c>
      <c r="E35006" s="34">
        <v>42</v>
      </c>
      <c r="F35006" s="34">
        <v>29</v>
      </c>
      <c r="G35006" s="34">
        <v>33</v>
      </c>
      <c r="H35006" s="34">
        <v>39</v>
      </c>
      <c r="I35006" s="34">
        <v>41</v>
      </c>
      <c r="J35006" s="34">
        <v>44</v>
      </c>
      <c r="K35006" s="34">
        <v>55</v>
      </c>
      <c r="L35006" s="34">
        <v>32</v>
      </c>
      <c r="M35006" s="34">
        <v>32</v>
      </c>
      <c r="N35006" s="34">
        <v>21</v>
      </c>
      <c r="O35006" s="34">
        <v>47</v>
      </c>
      <c r="P35006" s="34">
        <v>40</v>
      </c>
      <c r="Q35006" s="34">
        <v>47</v>
      </c>
      <c r="R35006" s="34">
        <v>55</v>
      </c>
      <c r="S35006" s="34">
        <v>59</v>
      </c>
      <c r="T35006" s="34">
        <v>40</v>
      </c>
      <c r="U35006" s="34">
        <v>39</v>
      </c>
      <c r="V35006" s="34">
        <v>33</v>
      </c>
      <c r="W35006" s="34">
        <v>57</v>
      </c>
      <c r="X35006" s="34">
        <v>58</v>
      </c>
      <c r="Y35006" s="34">
        <v>48</v>
      </c>
      <c r="Z35006" s="34">
        <v>32</v>
      </c>
      <c r="AA35006" s="34">
        <v>54</v>
      </c>
      <c r="AB35006" s="34">
        <v>54</v>
      </c>
      <c r="AC35006" s="34">
        <v>61</v>
      </c>
    </row>
    <row r="35007" spans="1:29" x14ac:dyDescent="0.2">
      <c r="A35007" s="34" t="s">
        <v>95500</v>
      </c>
      <c r="B35007" s="34">
        <v>221</v>
      </c>
      <c r="C35007" s="34">
        <v>184</v>
      </c>
      <c r="D35007" s="34">
        <v>270</v>
      </c>
      <c r="E35007" s="34">
        <v>277</v>
      </c>
      <c r="F35007" s="34">
        <v>291</v>
      </c>
      <c r="G35007" s="34">
        <v>187</v>
      </c>
      <c r="H35007" s="34">
        <v>274</v>
      </c>
      <c r="I35007" s="34">
        <v>204</v>
      </c>
      <c r="J35007" s="34">
        <v>300</v>
      </c>
      <c r="K35007" s="34">
        <v>232</v>
      </c>
      <c r="L35007" s="34">
        <v>320</v>
      </c>
      <c r="M35007" s="34">
        <v>187</v>
      </c>
      <c r="N35007" s="34">
        <v>245</v>
      </c>
      <c r="O35007" s="34">
        <v>189</v>
      </c>
      <c r="P35007" s="34">
        <v>226</v>
      </c>
      <c r="Q35007" s="34">
        <v>291</v>
      </c>
      <c r="R35007" s="34">
        <v>422</v>
      </c>
      <c r="S35007" s="34">
        <v>259</v>
      </c>
      <c r="T35007" s="34">
        <v>389</v>
      </c>
      <c r="U35007" s="34">
        <v>289</v>
      </c>
      <c r="V35007" s="34">
        <v>364</v>
      </c>
      <c r="W35007" s="34">
        <v>352</v>
      </c>
      <c r="X35007" s="34">
        <v>397</v>
      </c>
      <c r="Y35007" s="34">
        <v>375</v>
      </c>
      <c r="Z35007" s="34">
        <v>309</v>
      </c>
      <c r="AA35007" s="34">
        <v>287</v>
      </c>
      <c r="AB35007" s="34">
        <v>306</v>
      </c>
      <c r="AC35007" s="34">
        <v>386</v>
      </c>
    </row>
    <row r="35008" spans="1:29" x14ac:dyDescent="0.2">
      <c r="A35008" s="34" t="s">
        <v>95501</v>
      </c>
      <c r="B35008" s="34">
        <v>71</v>
      </c>
      <c r="C35008" s="34">
        <v>40</v>
      </c>
      <c r="D35008" s="34">
        <v>52</v>
      </c>
      <c r="E35008" s="34">
        <v>47</v>
      </c>
      <c r="F35008" s="34">
        <v>104</v>
      </c>
      <c r="G35008" s="34">
        <v>28</v>
      </c>
      <c r="H35008" s="34">
        <v>71</v>
      </c>
      <c r="I35008" s="34">
        <v>69</v>
      </c>
      <c r="J35008" s="34">
        <v>53</v>
      </c>
      <c r="K35008" s="34">
        <v>56</v>
      </c>
      <c r="L35008" s="34">
        <v>72</v>
      </c>
      <c r="M35008" s="34">
        <v>47</v>
      </c>
      <c r="N35008" s="34">
        <v>66</v>
      </c>
      <c r="O35008" s="34">
        <v>52</v>
      </c>
      <c r="P35008" s="34">
        <v>47</v>
      </c>
      <c r="Q35008" s="34">
        <v>85</v>
      </c>
      <c r="R35008" s="34">
        <v>67</v>
      </c>
      <c r="S35008" s="34">
        <v>76</v>
      </c>
      <c r="T35008" s="34">
        <v>65</v>
      </c>
      <c r="U35008" s="34">
        <v>59</v>
      </c>
      <c r="V35008" s="34">
        <v>68</v>
      </c>
      <c r="W35008" s="34">
        <v>80</v>
      </c>
      <c r="X35008" s="34">
        <v>94</v>
      </c>
      <c r="Y35008" s="34">
        <v>117</v>
      </c>
      <c r="Z35008" s="34">
        <v>62</v>
      </c>
      <c r="AA35008" s="34">
        <v>68</v>
      </c>
      <c r="AB35008" s="34">
        <v>94</v>
      </c>
      <c r="AC35008" s="34">
        <v>84</v>
      </c>
    </row>
    <row r="35009" spans="1:29" x14ac:dyDescent="0.2">
      <c r="A35009" s="34" t="s">
        <v>95502</v>
      </c>
      <c r="B35009" s="34">
        <v>109</v>
      </c>
      <c r="C35009" s="34">
        <v>100</v>
      </c>
      <c r="D35009" s="34">
        <v>105</v>
      </c>
      <c r="E35009" s="34">
        <v>90</v>
      </c>
      <c r="F35009" s="34">
        <v>119</v>
      </c>
      <c r="G35009" s="34">
        <v>75</v>
      </c>
      <c r="H35009" s="34">
        <v>122</v>
      </c>
      <c r="I35009" s="34">
        <v>88</v>
      </c>
      <c r="J35009" s="34">
        <v>89</v>
      </c>
      <c r="K35009" s="34">
        <v>56</v>
      </c>
      <c r="L35009" s="34">
        <v>111</v>
      </c>
      <c r="M35009" s="34">
        <v>57</v>
      </c>
      <c r="N35009" s="34">
        <v>97</v>
      </c>
      <c r="O35009" s="34">
        <v>89</v>
      </c>
      <c r="P35009" s="34">
        <v>104</v>
      </c>
      <c r="Q35009" s="34">
        <v>121</v>
      </c>
      <c r="R35009" s="34">
        <v>170</v>
      </c>
      <c r="S35009" s="34">
        <v>101</v>
      </c>
      <c r="T35009" s="34">
        <v>161</v>
      </c>
      <c r="U35009" s="34">
        <v>57</v>
      </c>
      <c r="V35009" s="34">
        <v>116</v>
      </c>
      <c r="W35009" s="34">
        <v>108</v>
      </c>
      <c r="X35009" s="34">
        <v>165</v>
      </c>
      <c r="Y35009" s="34">
        <v>119</v>
      </c>
      <c r="Z35009" s="34">
        <v>157</v>
      </c>
      <c r="AA35009" s="34">
        <v>70</v>
      </c>
      <c r="AB35009" s="34">
        <v>172</v>
      </c>
      <c r="AC35009" s="34">
        <v>131</v>
      </c>
    </row>
    <row r="35010" spans="1:29" x14ac:dyDescent="0.2">
      <c r="A35010" s="34" t="s">
        <v>95503</v>
      </c>
      <c r="B35010" s="34">
        <v>35</v>
      </c>
      <c r="C35010" s="34">
        <v>16</v>
      </c>
      <c r="D35010" s="34">
        <v>42</v>
      </c>
      <c r="E35010" s="34">
        <v>16</v>
      </c>
      <c r="F35010" s="34">
        <v>26</v>
      </c>
      <c r="G35010" s="34">
        <v>22</v>
      </c>
      <c r="H35010" s="34">
        <v>22</v>
      </c>
      <c r="I35010" s="34">
        <v>12</v>
      </c>
      <c r="J35010" s="34">
        <v>21</v>
      </c>
      <c r="K35010" s="34">
        <v>17</v>
      </c>
      <c r="L35010" s="34">
        <v>35</v>
      </c>
      <c r="M35010" s="34">
        <v>19</v>
      </c>
      <c r="N35010" s="34">
        <v>25</v>
      </c>
      <c r="O35010" s="34">
        <v>16</v>
      </c>
      <c r="P35010" s="34">
        <v>27</v>
      </c>
      <c r="Q35010" s="34">
        <v>28</v>
      </c>
      <c r="R35010" s="34">
        <v>39</v>
      </c>
      <c r="S35010" s="34">
        <v>44</v>
      </c>
      <c r="T35010" s="34">
        <v>55</v>
      </c>
      <c r="U35010" s="34">
        <v>20</v>
      </c>
      <c r="V35010" s="34">
        <v>31</v>
      </c>
      <c r="W35010" s="34">
        <v>21</v>
      </c>
      <c r="X35010" s="34">
        <v>44</v>
      </c>
      <c r="Y35010" s="34">
        <v>36</v>
      </c>
      <c r="Z35010" s="34">
        <v>26</v>
      </c>
      <c r="AA35010" s="34">
        <v>41</v>
      </c>
      <c r="AB35010" s="34">
        <v>29</v>
      </c>
      <c r="AC35010" s="34">
        <v>27</v>
      </c>
    </row>
    <row r="35011" spans="1:29" x14ac:dyDescent="0.2">
      <c r="A35011" s="34" t="s">
        <v>95504</v>
      </c>
      <c r="B35011" s="34">
        <v>134</v>
      </c>
      <c r="C35011" s="34">
        <v>98</v>
      </c>
      <c r="D35011" s="34">
        <v>124</v>
      </c>
      <c r="E35011" s="34">
        <v>135</v>
      </c>
      <c r="F35011" s="34">
        <v>98</v>
      </c>
      <c r="G35011" s="34">
        <v>172</v>
      </c>
      <c r="H35011" s="34">
        <v>84</v>
      </c>
      <c r="I35011" s="34">
        <v>107</v>
      </c>
      <c r="J35011" s="34">
        <v>82</v>
      </c>
      <c r="K35011" s="34">
        <v>113</v>
      </c>
      <c r="L35011" s="34">
        <v>69</v>
      </c>
      <c r="M35011" s="34">
        <v>121</v>
      </c>
      <c r="N35011" s="34">
        <v>95</v>
      </c>
      <c r="O35011" s="34">
        <v>91</v>
      </c>
      <c r="P35011" s="34">
        <v>104</v>
      </c>
      <c r="Q35011" s="34">
        <v>103</v>
      </c>
      <c r="R35011" s="34">
        <v>123</v>
      </c>
      <c r="S35011" s="34">
        <v>177</v>
      </c>
      <c r="T35011" s="34">
        <v>74</v>
      </c>
      <c r="U35011" s="34">
        <v>83</v>
      </c>
      <c r="V35011" s="34">
        <v>127</v>
      </c>
      <c r="W35011" s="34">
        <v>114</v>
      </c>
      <c r="X35011" s="34">
        <v>156</v>
      </c>
      <c r="Y35011" s="34">
        <v>103</v>
      </c>
      <c r="Z35011" s="34">
        <v>136</v>
      </c>
      <c r="AA35011" s="34">
        <v>179</v>
      </c>
      <c r="AB35011" s="34">
        <v>115</v>
      </c>
      <c r="AC35011" s="34">
        <v>180</v>
      </c>
    </row>
    <row r="35012" spans="1:29" x14ac:dyDescent="0.2">
      <c r="A35012" s="34" t="s">
        <v>95505</v>
      </c>
      <c r="B35012" s="34">
        <v>52</v>
      </c>
      <c r="C35012" s="34">
        <v>105</v>
      </c>
      <c r="D35012" s="34">
        <v>77</v>
      </c>
      <c r="E35012" s="34">
        <v>119</v>
      </c>
      <c r="F35012" s="34">
        <v>70</v>
      </c>
      <c r="G35012" s="34">
        <v>130</v>
      </c>
      <c r="H35012" s="34">
        <v>83</v>
      </c>
      <c r="I35012" s="34">
        <v>121</v>
      </c>
      <c r="J35012" s="34">
        <v>70</v>
      </c>
      <c r="K35012" s="34">
        <v>86</v>
      </c>
      <c r="L35012" s="34">
        <v>50</v>
      </c>
      <c r="M35012" s="34">
        <v>114</v>
      </c>
      <c r="N35012" s="34">
        <v>65</v>
      </c>
      <c r="O35012" s="34">
        <v>87</v>
      </c>
      <c r="P35012" s="34">
        <v>75</v>
      </c>
      <c r="Q35012" s="34">
        <v>108</v>
      </c>
      <c r="R35012" s="34">
        <v>71</v>
      </c>
      <c r="S35012" s="34">
        <v>99</v>
      </c>
      <c r="T35012" s="34">
        <v>59</v>
      </c>
      <c r="U35012" s="34">
        <v>104</v>
      </c>
      <c r="V35012" s="34">
        <v>76</v>
      </c>
      <c r="W35012" s="34">
        <v>99</v>
      </c>
      <c r="X35012" s="34">
        <v>107</v>
      </c>
      <c r="Y35012" s="34">
        <v>94</v>
      </c>
      <c r="Z35012" s="34">
        <v>69</v>
      </c>
      <c r="AA35012" s="34">
        <v>102</v>
      </c>
      <c r="AB35012" s="34">
        <v>76</v>
      </c>
      <c r="AC35012" s="34">
        <v>140</v>
      </c>
    </row>
    <row r="35013" spans="1:29" x14ac:dyDescent="0.2">
      <c r="A35013" s="34" t="s">
        <v>95506</v>
      </c>
      <c r="B35013" s="34">
        <v>66</v>
      </c>
      <c r="C35013" s="34">
        <v>83</v>
      </c>
      <c r="D35013" s="34">
        <v>69</v>
      </c>
      <c r="E35013" s="34">
        <v>79</v>
      </c>
      <c r="F35013" s="34">
        <v>86</v>
      </c>
      <c r="G35013" s="34">
        <v>90</v>
      </c>
      <c r="H35013" s="34">
        <v>90</v>
      </c>
      <c r="I35013" s="34">
        <v>53</v>
      </c>
      <c r="J35013" s="34">
        <v>88</v>
      </c>
      <c r="K35013" s="34">
        <v>90</v>
      </c>
      <c r="L35013" s="34">
        <v>51</v>
      </c>
      <c r="M35013" s="34">
        <v>50</v>
      </c>
      <c r="N35013" s="34">
        <v>69</v>
      </c>
      <c r="O35013" s="34">
        <v>68</v>
      </c>
      <c r="P35013" s="34">
        <v>67</v>
      </c>
      <c r="Q35013" s="34">
        <v>79</v>
      </c>
      <c r="R35013" s="34">
        <v>132</v>
      </c>
      <c r="S35013" s="34">
        <v>75</v>
      </c>
      <c r="T35013" s="34">
        <v>66</v>
      </c>
      <c r="U35013" s="34">
        <v>71</v>
      </c>
      <c r="V35013" s="34">
        <v>55</v>
      </c>
      <c r="W35013" s="34">
        <v>104</v>
      </c>
      <c r="X35013" s="34">
        <v>99</v>
      </c>
      <c r="Y35013" s="34">
        <v>75</v>
      </c>
      <c r="Z35013" s="34">
        <v>77</v>
      </c>
      <c r="AA35013" s="34">
        <v>82</v>
      </c>
      <c r="AB35013" s="34">
        <v>98</v>
      </c>
      <c r="AC35013" s="34">
        <v>101</v>
      </c>
    </row>
    <row r="35014" spans="1:29" x14ac:dyDescent="0.2">
      <c r="A35014" s="34" t="s">
        <v>95507</v>
      </c>
      <c r="B35014" s="34">
        <v>55</v>
      </c>
      <c r="C35014" s="34">
        <v>44</v>
      </c>
      <c r="D35014" s="34">
        <v>46</v>
      </c>
      <c r="E35014" s="34">
        <v>70</v>
      </c>
      <c r="F35014" s="34">
        <v>60</v>
      </c>
      <c r="G35014" s="34">
        <v>28</v>
      </c>
      <c r="H35014" s="34">
        <v>61</v>
      </c>
      <c r="I35014" s="34">
        <v>47</v>
      </c>
      <c r="J35014" s="34">
        <v>62</v>
      </c>
      <c r="K35014" s="34">
        <v>45</v>
      </c>
      <c r="L35014" s="34">
        <v>44</v>
      </c>
      <c r="M35014" s="34">
        <v>49</v>
      </c>
      <c r="N35014" s="34">
        <v>61</v>
      </c>
      <c r="O35014" s="34">
        <v>45</v>
      </c>
      <c r="P35014" s="34">
        <v>57</v>
      </c>
      <c r="Q35014" s="34">
        <v>60</v>
      </c>
      <c r="R35014" s="34">
        <v>81</v>
      </c>
      <c r="S35014" s="34">
        <v>56</v>
      </c>
      <c r="T35014" s="34">
        <v>68</v>
      </c>
      <c r="U35014" s="34">
        <v>49</v>
      </c>
      <c r="V35014" s="34">
        <v>87</v>
      </c>
      <c r="W35014" s="34">
        <v>70</v>
      </c>
      <c r="X35014" s="34">
        <v>50</v>
      </c>
      <c r="Y35014" s="34">
        <v>59</v>
      </c>
      <c r="Z35014" s="34">
        <v>73</v>
      </c>
      <c r="AA35014" s="34">
        <v>64</v>
      </c>
      <c r="AB35014" s="34">
        <v>43</v>
      </c>
      <c r="AC35014" s="34">
        <v>69</v>
      </c>
    </row>
    <row r="35015" spans="1:29" x14ac:dyDescent="0.2">
      <c r="A35015" s="34" t="s">
        <v>95508</v>
      </c>
      <c r="B35015" s="34">
        <v>72</v>
      </c>
      <c r="C35015" s="34">
        <v>94</v>
      </c>
      <c r="D35015" s="34">
        <v>145</v>
      </c>
      <c r="E35015" s="34">
        <v>114</v>
      </c>
      <c r="F35015" s="34">
        <v>113</v>
      </c>
      <c r="G35015" s="34">
        <v>135</v>
      </c>
      <c r="H35015" s="34">
        <v>144</v>
      </c>
      <c r="I35015" s="34">
        <v>75</v>
      </c>
      <c r="J35015" s="34">
        <v>96</v>
      </c>
      <c r="K35015" s="34">
        <v>122</v>
      </c>
      <c r="L35015" s="34">
        <v>90</v>
      </c>
      <c r="M35015" s="34">
        <v>84</v>
      </c>
      <c r="N35015" s="34">
        <v>109</v>
      </c>
      <c r="O35015" s="34">
        <v>97</v>
      </c>
      <c r="P35015" s="34">
        <v>128</v>
      </c>
      <c r="Q35015" s="34">
        <v>159</v>
      </c>
      <c r="R35015" s="34">
        <v>125</v>
      </c>
      <c r="S35015" s="34">
        <v>163</v>
      </c>
      <c r="T35015" s="34">
        <v>95</v>
      </c>
      <c r="U35015" s="34">
        <v>99</v>
      </c>
      <c r="V35015" s="34">
        <v>122</v>
      </c>
      <c r="W35015" s="34">
        <v>132</v>
      </c>
      <c r="X35015" s="34">
        <v>122</v>
      </c>
      <c r="Y35015" s="34">
        <v>95</v>
      </c>
      <c r="Z35015" s="34">
        <v>122</v>
      </c>
      <c r="AA35015" s="34">
        <v>104</v>
      </c>
      <c r="AB35015" s="34">
        <v>127</v>
      </c>
      <c r="AC35015" s="34">
        <v>194</v>
      </c>
    </row>
    <row r="35016" spans="1:29" x14ac:dyDescent="0.2">
      <c r="A35016" s="34" t="s">
        <v>95509</v>
      </c>
      <c r="B35016" s="34">
        <v>157</v>
      </c>
      <c r="C35016" s="34">
        <v>199</v>
      </c>
      <c r="D35016" s="34">
        <v>168</v>
      </c>
      <c r="E35016" s="34">
        <v>163</v>
      </c>
      <c r="F35016" s="34">
        <v>196</v>
      </c>
      <c r="G35016" s="34">
        <v>248</v>
      </c>
      <c r="H35016" s="34">
        <v>176</v>
      </c>
      <c r="I35016" s="34">
        <v>194</v>
      </c>
      <c r="J35016" s="34">
        <v>187</v>
      </c>
      <c r="K35016" s="34">
        <v>184</v>
      </c>
      <c r="L35016" s="34">
        <v>216</v>
      </c>
      <c r="M35016" s="34">
        <v>175</v>
      </c>
      <c r="N35016" s="34">
        <v>195</v>
      </c>
      <c r="O35016" s="34">
        <v>186</v>
      </c>
      <c r="P35016" s="34">
        <v>207</v>
      </c>
      <c r="Q35016" s="34">
        <v>266</v>
      </c>
      <c r="R35016" s="34">
        <v>321</v>
      </c>
      <c r="S35016" s="34">
        <v>224</v>
      </c>
      <c r="T35016" s="34">
        <v>283</v>
      </c>
      <c r="U35016" s="34">
        <v>190</v>
      </c>
      <c r="V35016" s="34">
        <v>275</v>
      </c>
      <c r="W35016" s="34">
        <v>340</v>
      </c>
      <c r="X35016" s="34">
        <v>277</v>
      </c>
      <c r="Y35016" s="34">
        <v>319</v>
      </c>
      <c r="Z35016" s="34">
        <v>182</v>
      </c>
      <c r="AA35016" s="34">
        <v>236</v>
      </c>
      <c r="AB35016" s="34">
        <v>239</v>
      </c>
      <c r="AC35016" s="34">
        <v>321</v>
      </c>
    </row>
    <row r="35017" spans="1:29" x14ac:dyDescent="0.2">
      <c r="A35017" s="34" t="s">
        <v>95510</v>
      </c>
      <c r="B35017" s="34">
        <v>132</v>
      </c>
      <c r="C35017" s="34">
        <v>126</v>
      </c>
      <c r="D35017" s="34">
        <v>155</v>
      </c>
      <c r="E35017" s="34">
        <v>155</v>
      </c>
      <c r="F35017" s="34">
        <v>211</v>
      </c>
      <c r="G35017" s="34">
        <v>145</v>
      </c>
      <c r="H35017" s="34">
        <v>180</v>
      </c>
      <c r="I35017" s="34">
        <v>171</v>
      </c>
      <c r="J35017" s="34">
        <v>185</v>
      </c>
      <c r="K35017" s="34">
        <v>126</v>
      </c>
      <c r="L35017" s="34">
        <v>225</v>
      </c>
      <c r="M35017" s="34">
        <v>155</v>
      </c>
      <c r="N35017" s="34">
        <v>169</v>
      </c>
      <c r="O35017" s="34">
        <v>168</v>
      </c>
      <c r="P35017" s="34">
        <v>180</v>
      </c>
      <c r="Q35017" s="34">
        <v>230</v>
      </c>
      <c r="R35017" s="34">
        <v>248</v>
      </c>
      <c r="S35017" s="34">
        <v>204</v>
      </c>
      <c r="T35017" s="34">
        <v>313</v>
      </c>
      <c r="U35017" s="34">
        <v>183</v>
      </c>
      <c r="V35017" s="34">
        <v>203</v>
      </c>
      <c r="W35017" s="34">
        <v>278</v>
      </c>
      <c r="X35017" s="34">
        <v>225</v>
      </c>
      <c r="Y35017" s="34">
        <v>244</v>
      </c>
      <c r="Z35017" s="34">
        <v>204</v>
      </c>
      <c r="AA35017" s="34">
        <v>155</v>
      </c>
      <c r="AB35017" s="34">
        <v>313</v>
      </c>
      <c r="AC35017" s="34">
        <v>260</v>
      </c>
    </row>
    <row r="35018" spans="1:29" x14ac:dyDescent="0.2">
      <c r="A35018" s="34" t="s">
        <v>95511</v>
      </c>
      <c r="B35018" s="34">
        <v>102</v>
      </c>
      <c r="C35018" s="34">
        <v>164</v>
      </c>
      <c r="D35018" s="34">
        <v>178</v>
      </c>
      <c r="E35018" s="34">
        <v>228</v>
      </c>
      <c r="F35018" s="34">
        <v>202</v>
      </c>
      <c r="G35018" s="34">
        <v>166</v>
      </c>
      <c r="H35018" s="34">
        <v>191</v>
      </c>
      <c r="I35018" s="34">
        <v>170</v>
      </c>
      <c r="J35018" s="34">
        <v>173</v>
      </c>
      <c r="K35018" s="34">
        <v>205</v>
      </c>
      <c r="L35018" s="34">
        <v>161</v>
      </c>
      <c r="M35018" s="34">
        <v>142</v>
      </c>
      <c r="N35018" s="34">
        <v>138</v>
      </c>
      <c r="O35018" s="34">
        <v>163</v>
      </c>
      <c r="P35018" s="34">
        <v>165</v>
      </c>
      <c r="Q35018" s="34">
        <v>231</v>
      </c>
      <c r="R35018" s="34">
        <v>233</v>
      </c>
      <c r="S35018" s="34">
        <v>220</v>
      </c>
      <c r="T35018" s="34">
        <v>234</v>
      </c>
      <c r="U35018" s="34">
        <v>176</v>
      </c>
      <c r="V35018" s="34">
        <v>201</v>
      </c>
      <c r="W35018" s="34">
        <v>264</v>
      </c>
      <c r="X35018" s="34">
        <v>229</v>
      </c>
      <c r="Y35018" s="34">
        <v>217</v>
      </c>
      <c r="Z35018" s="34">
        <v>286</v>
      </c>
      <c r="AA35018" s="34">
        <v>186</v>
      </c>
      <c r="AB35018" s="34">
        <v>274</v>
      </c>
      <c r="AC35018" s="34">
        <v>280</v>
      </c>
    </row>
    <row r="35019" spans="1:29" x14ac:dyDescent="0.2">
      <c r="A35019" s="34" t="s">
        <v>95512</v>
      </c>
      <c r="B35019" s="34">
        <v>74</v>
      </c>
      <c r="C35019" s="34">
        <v>48</v>
      </c>
      <c r="D35019" s="34">
        <v>47</v>
      </c>
      <c r="E35019" s="34">
        <v>82</v>
      </c>
      <c r="F35019" s="34">
        <v>81</v>
      </c>
      <c r="G35019" s="34">
        <v>83</v>
      </c>
      <c r="H35019" s="34">
        <v>73</v>
      </c>
      <c r="I35019" s="34">
        <v>67</v>
      </c>
      <c r="J35019" s="34">
        <v>61</v>
      </c>
      <c r="K35019" s="34">
        <v>90</v>
      </c>
      <c r="L35019" s="34">
        <v>53</v>
      </c>
      <c r="M35019" s="34">
        <v>47</v>
      </c>
      <c r="N35019" s="34">
        <v>53</v>
      </c>
      <c r="O35019" s="34">
        <v>58</v>
      </c>
      <c r="P35019" s="34">
        <v>57</v>
      </c>
      <c r="Q35019" s="34">
        <v>106</v>
      </c>
      <c r="R35019" s="34">
        <v>79</v>
      </c>
      <c r="S35019" s="34">
        <v>88</v>
      </c>
      <c r="T35019" s="34">
        <v>96</v>
      </c>
      <c r="U35019" s="34">
        <v>93</v>
      </c>
      <c r="V35019" s="34">
        <v>87</v>
      </c>
      <c r="W35019" s="34">
        <v>114</v>
      </c>
      <c r="X35019" s="34">
        <v>63</v>
      </c>
      <c r="Y35019" s="34">
        <v>102</v>
      </c>
      <c r="Z35019" s="34">
        <v>54</v>
      </c>
      <c r="AA35019" s="34">
        <v>108</v>
      </c>
      <c r="AB35019" s="34">
        <v>101</v>
      </c>
      <c r="AC35019" s="34">
        <v>115</v>
      </c>
    </row>
    <row r="35020" spans="1:29" x14ac:dyDescent="0.2">
      <c r="A35020" s="34" t="s">
        <v>95513</v>
      </c>
      <c r="B35020" s="34">
        <v>152</v>
      </c>
      <c r="C35020" s="34">
        <v>124</v>
      </c>
      <c r="D35020" s="34">
        <v>184</v>
      </c>
      <c r="E35020" s="34">
        <v>107</v>
      </c>
      <c r="F35020" s="34">
        <v>173</v>
      </c>
      <c r="G35020" s="34">
        <v>115</v>
      </c>
      <c r="H35020" s="34">
        <v>188</v>
      </c>
      <c r="I35020" s="34">
        <v>85</v>
      </c>
      <c r="J35020" s="34">
        <v>150</v>
      </c>
      <c r="K35020" s="34">
        <v>133</v>
      </c>
      <c r="L35020" s="34">
        <v>133</v>
      </c>
      <c r="M35020" s="34">
        <v>97</v>
      </c>
      <c r="N35020" s="34">
        <v>132</v>
      </c>
      <c r="O35020" s="34">
        <v>70</v>
      </c>
      <c r="P35020" s="34">
        <v>159</v>
      </c>
      <c r="Q35020" s="34">
        <v>169</v>
      </c>
      <c r="R35020" s="34">
        <v>183</v>
      </c>
      <c r="S35020" s="34">
        <v>147</v>
      </c>
      <c r="T35020" s="34">
        <v>170</v>
      </c>
      <c r="U35020" s="34">
        <v>136</v>
      </c>
      <c r="V35020" s="34">
        <v>215</v>
      </c>
      <c r="W35020" s="34">
        <v>111</v>
      </c>
      <c r="X35020" s="34">
        <v>164</v>
      </c>
      <c r="Y35020" s="34">
        <v>114</v>
      </c>
      <c r="Z35020" s="34">
        <v>175</v>
      </c>
      <c r="AA35020" s="34">
        <v>163</v>
      </c>
      <c r="AB35020" s="34">
        <v>210</v>
      </c>
      <c r="AC35020" s="34">
        <v>216</v>
      </c>
    </row>
    <row r="35021" spans="1:29" x14ac:dyDescent="0.2">
      <c r="A35021" s="34" t="s">
        <v>95514</v>
      </c>
      <c r="B35021" s="34">
        <v>23</v>
      </c>
      <c r="C35021" s="34">
        <v>9</v>
      </c>
      <c r="D35021" s="34">
        <v>14</v>
      </c>
      <c r="E35021" s="34">
        <v>22</v>
      </c>
      <c r="F35021" s="34">
        <v>22</v>
      </c>
      <c r="G35021" s="34">
        <v>3</v>
      </c>
      <c r="H35021" s="34">
        <v>33</v>
      </c>
      <c r="I35021" s="34">
        <v>24</v>
      </c>
      <c r="J35021" s="34">
        <v>16</v>
      </c>
      <c r="K35021" s="34">
        <v>3</v>
      </c>
      <c r="L35021" s="34">
        <v>19</v>
      </c>
      <c r="M35021" s="34">
        <v>9</v>
      </c>
      <c r="N35021" s="34">
        <v>23</v>
      </c>
      <c r="O35021" s="34">
        <v>12</v>
      </c>
      <c r="P35021" s="34">
        <v>20</v>
      </c>
      <c r="Q35021" s="34">
        <v>17</v>
      </c>
      <c r="R35021" s="34">
        <v>26</v>
      </c>
      <c r="S35021" s="34">
        <v>9</v>
      </c>
      <c r="T35021" s="34">
        <v>15</v>
      </c>
      <c r="U35021" s="34">
        <v>12</v>
      </c>
      <c r="V35021" s="34">
        <v>31</v>
      </c>
      <c r="W35021" s="34">
        <v>26</v>
      </c>
      <c r="X35021" s="34">
        <v>30</v>
      </c>
      <c r="Y35021" s="34">
        <v>14</v>
      </c>
      <c r="Z35021" s="34">
        <v>25</v>
      </c>
      <c r="AA35021" s="34">
        <v>22</v>
      </c>
      <c r="AB35021" s="34">
        <v>23</v>
      </c>
      <c r="AC35021" s="34">
        <v>21</v>
      </c>
    </row>
    <row r="35022" spans="1:29" x14ac:dyDescent="0.2">
      <c r="A35022" s="34" t="s">
        <v>95515</v>
      </c>
      <c r="B35022" s="34">
        <v>59</v>
      </c>
      <c r="C35022" s="34">
        <v>54</v>
      </c>
      <c r="D35022" s="34">
        <v>70</v>
      </c>
      <c r="E35022" s="34">
        <v>63</v>
      </c>
      <c r="F35022" s="34">
        <v>87</v>
      </c>
      <c r="G35022" s="34">
        <v>56</v>
      </c>
      <c r="H35022" s="34">
        <v>54</v>
      </c>
      <c r="I35022" s="34">
        <v>77</v>
      </c>
      <c r="J35022" s="34">
        <v>72</v>
      </c>
      <c r="K35022" s="34">
        <v>77</v>
      </c>
      <c r="L35022" s="34">
        <v>55</v>
      </c>
      <c r="M35022" s="34">
        <v>49</v>
      </c>
      <c r="N35022" s="34">
        <v>57</v>
      </c>
      <c r="O35022" s="34">
        <v>65</v>
      </c>
      <c r="P35022" s="34">
        <v>53</v>
      </c>
      <c r="Q35022" s="34">
        <v>50</v>
      </c>
      <c r="R35022" s="34">
        <v>97</v>
      </c>
      <c r="S35022" s="34">
        <v>91</v>
      </c>
      <c r="T35022" s="34">
        <v>101</v>
      </c>
      <c r="U35022" s="34">
        <v>47</v>
      </c>
      <c r="V35022" s="34">
        <v>69</v>
      </c>
      <c r="W35022" s="34">
        <v>81</v>
      </c>
      <c r="X35022" s="34">
        <v>83</v>
      </c>
      <c r="Y35022" s="34">
        <v>80</v>
      </c>
      <c r="Z35022" s="34">
        <v>102</v>
      </c>
      <c r="AA35022" s="34">
        <v>75</v>
      </c>
      <c r="AB35022" s="34">
        <v>67</v>
      </c>
      <c r="AC35022" s="34">
        <v>91</v>
      </c>
    </row>
    <row r="35023" spans="1:29" x14ac:dyDescent="0.2">
      <c r="A35023" s="34" t="s">
        <v>95516</v>
      </c>
      <c r="B35023" s="34">
        <v>119</v>
      </c>
      <c r="C35023" s="34">
        <v>37</v>
      </c>
      <c r="D35023" s="34">
        <v>72</v>
      </c>
      <c r="E35023" s="34">
        <v>73</v>
      </c>
      <c r="F35023" s="34">
        <v>86</v>
      </c>
      <c r="G35023" s="34">
        <v>57</v>
      </c>
      <c r="H35023" s="34">
        <v>82</v>
      </c>
      <c r="I35023" s="34">
        <v>87</v>
      </c>
      <c r="J35023" s="34">
        <v>100</v>
      </c>
      <c r="K35023" s="34">
        <v>83</v>
      </c>
      <c r="L35023" s="34">
        <v>119</v>
      </c>
      <c r="M35023" s="34">
        <v>59</v>
      </c>
      <c r="N35023" s="34">
        <v>90</v>
      </c>
      <c r="O35023" s="34">
        <v>74</v>
      </c>
      <c r="P35023" s="34">
        <v>86</v>
      </c>
      <c r="Q35023" s="34">
        <v>96</v>
      </c>
      <c r="R35023" s="34">
        <v>121</v>
      </c>
      <c r="S35023" s="34">
        <v>71</v>
      </c>
      <c r="T35023" s="34">
        <v>180</v>
      </c>
      <c r="U35023" s="34">
        <v>73</v>
      </c>
      <c r="V35023" s="34">
        <v>139</v>
      </c>
      <c r="W35023" s="34">
        <v>115</v>
      </c>
      <c r="X35023" s="34">
        <v>107</v>
      </c>
      <c r="Y35023" s="34">
        <v>131</v>
      </c>
      <c r="Z35023" s="34">
        <v>80</v>
      </c>
      <c r="AA35023" s="34">
        <v>90</v>
      </c>
      <c r="AB35023" s="34">
        <v>146</v>
      </c>
      <c r="AC35023" s="34">
        <v>136</v>
      </c>
    </row>
    <row r="35024" spans="1:29" x14ac:dyDescent="0.2">
      <c r="A35024" s="34" t="s">
        <v>95517</v>
      </c>
      <c r="B35024" s="34">
        <v>101</v>
      </c>
      <c r="C35024" s="34">
        <v>128</v>
      </c>
      <c r="D35024" s="34">
        <v>145</v>
      </c>
      <c r="E35024" s="34">
        <v>149</v>
      </c>
      <c r="F35024" s="34">
        <v>143</v>
      </c>
      <c r="G35024" s="34">
        <v>120</v>
      </c>
      <c r="H35024" s="34">
        <v>154</v>
      </c>
      <c r="I35024" s="34">
        <v>140</v>
      </c>
      <c r="J35024" s="34">
        <v>101</v>
      </c>
      <c r="K35024" s="34">
        <v>128</v>
      </c>
      <c r="L35024" s="34">
        <v>116</v>
      </c>
      <c r="M35024" s="34">
        <v>101</v>
      </c>
      <c r="N35024" s="34">
        <v>102</v>
      </c>
      <c r="O35024" s="34">
        <v>134</v>
      </c>
      <c r="P35024" s="34">
        <v>107</v>
      </c>
      <c r="Q35024" s="34">
        <v>196</v>
      </c>
      <c r="R35024" s="34">
        <v>182</v>
      </c>
      <c r="S35024" s="34">
        <v>143</v>
      </c>
      <c r="T35024" s="34">
        <v>178</v>
      </c>
      <c r="U35024" s="34">
        <v>149</v>
      </c>
      <c r="V35024" s="34">
        <v>153</v>
      </c>
      <c r="W35024" s="34">
        <v>173</v>
      </c>
      <c r="X35024" s="34">
        <v>131</v>
      </c>
      <c r="Y35024" s="34">
        <v>161</v>
      </c>
      <c r="Z35024" s="34">
        <v>144</v>
      </c>
      <c r="AA35024" s="34">
        <v>155</v>
      </c>
      <c r="AB35024" s="34">
        <v>212</v>
      </c>
      <c r="AC35024" s="34">
        <v>207</v>
      </c>
    </row>
    <row r="35025" spans="1:29" x14ac:dyDescent="0.2">
      <c r="A35025" s="34" t="s">
        <v>95518</v>
      </c>
      <c r="B35025" s="34">
        <v>48</v>
      </c>
      <c r="C35025" s="34">
        <v>64</v>
      </c>
      <c r="D35025" s="34">
        <v>78</v>
      </c>
      <c r="E35025" s="34">
        <v>69</v>
      </c>
      <c r="F35025" s="34">
        <v>83</v>
      </c>
      <c r="G35025" s="34">
        <v>103</v>
      </c>
      <c r="H35025" s="34">
        <v>64</v>
      </c>
      <c r="I35025" s="34">
        <v>88</v>
      </c>
      <c r="J35025" s="34">
        <v>78</v>
      </c>
      <c r="K35025" s="34">
        <v>55</v>
      </c>
      <c r="L35025" s="34">
        <v>60</v>
      </c>
      <c r="M35025" s="34">
        <v>63</v>
      </c>
      <c r="N35025" s="34">
        <v>70</v>
      </c>
      <c r="O35025" s="34">
        <v>40</v>
      </c>
      <c r="P35025" s="34">
        <v>44</v>
      </c>
      <c r="Q35025" s="34">
        <v>105</v>
      </c>
      <c r="R35025" s="34">
        <v>82</v>
      </c>
      <c r="S35025" s="34">
        <v>77</v>
      </c>
      <c r="T35025" s="34">
        <v>75</v>
      </c>
      <c r="U35025" s="34">
        <v>75</v>
      </c>
      <c r="V35025" s="34">
        <v>79</v>
      </c>
      <c r="W35025" s="34">
        <v>93</v>
      </c>
      <c r="X35025" s="34">
        <v>106</v>
      </c>
      <c r="Y35025" s="34">
        <v>85</v>
      </c>
      <c r="Z35025" s="34">
        <v>65</v>
      </c>
      <c r="AA35025" s="34">
        <v>105</v>
      </c>
      <c r="AB35025" s="34">
        <v>132</v>
      </c>
      <c r="AC35025" s="34">
        <v>96</v>
      </c>
    </row>
    <row r="35026" spans="1:29" x14ac:dyDescent="0.2">
      <c r="A35026" s="34" t="s">
        <v>95519</v>
      </c>
      <c r="B35026" s="34">
        <v>93</v>
      </c>
      <c r="C35026" s="34">
        <v>101</v>
      </c>
      <c r="D35026" s="34">
        <v>78</v>
      </c>
      <c r="E35026" s="34">
        <v>106</v>
      </c>
      <c r="F35026" s="34">
        <v>71</v>
      </c>
      <c r="G35026" s="34">
        <v>65</v>
      </c>
      <c r="H35026" s="34">
        <v>102</v>
      </c>
      <c r="I35026" s="34">
        <v>90</v>
      </c>
      <c r="J35026" s="34">
        <v>77</v>
      </c>
      <c r="K35026" s="34">
        <v>92</v>
      </c>
      <c r="L35026" s="34">
        <v>50</v>
      </c>
      <c r="M35026" s="34">
        <v>86</v>
      </c>
      <c r="N35026" s="34">
        <v>94</v>
      </c>
      <c r="O35026" s="34">
        <v>91</v>
      </c>
      <c r="P35026" s="34">
        <v>60</v>
      </c>
      <c r="Q35026" s="34">
        <v>106</v>
      </c>
      <c r="R35026" s="34">
        <v>121</v>
      </c>
      <c r="S35026" s="34">
        <v>107</v>
      </c>
      <c r="T35026" s="34">
        <v>91</v>
      </c>
      <c r="U35026" s="34">
        <v>104</v>
      </c>
      <c r="V35026" s="34">
        <v>124</v>
      </c>
      <c r="W35026" s="34">
        <v>91</v>
      </c>
      <c r="X35026" s="34">
        <v>115</v>
      </c>
      <c r="Y35026" s="34">
        <v>90</v>
      </c>
      <c r="Z35026" s="34">
        <v>117</v>
      </c>
      <c r="AA35026" s="34">
        <v>121</v>
      </c>
      <c r="AB35026" s="34">
        <v>93</v>
      </c>
      <c r="AC35026" s="34">
        <v>159</v>
      </c>
    </row>
    <row r="35027" spans="1:29" x14ac:dyDescent="0.2">
      <c r="A35027" s="34" t="s">
        <v>95520</v>
      </c>
      <c r="B35027" s="34">
        <v>103</v>
      </c>
      <c r="C35027" s="34">
        <v>113</v>
      </c>
      <c r="D35027" s="34">
        <v>118</v>
      </c>
      <c r="E35027" s="34">
        <v>114</v>
      </c>
      <c r="F35027" s="34">
        <v>110</v>
      </c>
      <c r="G35027" s="34">
        <v>118</v>
      </c>
      <c r="H35027" s="34">
        <v>138</v>
      </c>
      <c r="I35027" s="34">
        <v>124</v>
      </c>
      <c r="J35027" s="34">
        <v>105</v>
      </c>
      <c r="K35027" s="34">
        <v>154</v>
      </c>
      <c r="L35027" s="34">
        <v>142</v>
      </c>
      <c r="M35027" s="34">
        <v>120</v>
      </c>
      <c r="N35027" s="34">
        <v>94</v>
      </c>
      <c r="O35027" s="34">
        <v>112</v>
      </c>
      <c r="P35027" s="34">
        <v>101</v>
      </c>
      <c r="Q35027" s="34">
        <v>144</v>
      </c>
      <c r="R35027" s="34">
        <v>184</v>
      </c>
      <c r="S35027" s="34">
        <v>168</v>
      </c>
      <c r="T35027" s="34">
        <v>173</v>
      </c>
      <c r="U35027" s="34">
        <v>142</v>
      </c>
      <c r="V35027" s="34">
        <v>165</v>
      </c>
      <c r="W35027" s="34">
        <v>173</v>
      </c>
      <c r="X35027" s="34">
        <v>155</v>
      </c>
      <c r="Y35027" s="34">
        <v>225</v>
      </c>
      <c r="Z35027" s="34">
        <v>109</v>
      </c>
      <c r="AA35027" s="34">
        <v>212</v>
      </c>
      <c r="AB35027" s="34">
        <v>193</v>
      </c>
      <c r="AC35027" s="34">
        <v>209</v>
      </c>
    </row>
    <row r="35028" spans="1:29" x14ac:dyDescent="0.2">
      <c r="A35028" s="34" t="s">
        <v>95521</v>
      </c>
      <c r="B35028" s="34">
        <v>99</v>
      </c>
      <c r="C35028" s="34">
        <v>58</v>
      </c>
      <c r="D35028" s="34">
        <v>86</v>
      </c>
      <c r="E35028" s="34">
        <v>109</v>
      </c>
      <c r="F35028" s="34">
        <v>101</v>
      </c>
      <c r="G35028" s="34">
        <v>50</v>
      </c>
      <c r="H35028" s="34">
        <v>110</v>
      </c>
      <c r="I35028" s="34">
        <v>89</v>
      </c>
      <c r="J35028" s="34">
        <v>80</v>
      </c>
      <c r="K35028" s="34">
        <v>76</v>
      </c>
      <c r="L35028" s="34">
        <v>105</v>
      </c>
      <c r="M35028" s="34">
        <v>73</v>
      </c>
      <c r="N35028" s="34">
        <v>89</v>
      </c>
      <c r="O35028" s="34">
        <v>72</v>
      </c>
      <c r="P35028" s="34">
        <v>85</v>
      </c>
      <c r="Q35028" s="34">
        <v>107</v>
      </c>
      <c r="R35028" s="34">
        <v>114</v>
      </c>
      <c r="S35028" s="34">
        <v>131</v>
      </c>
      <c r="T35028" s="34">
        <v>101</v>
      </c>
      <c r="U35028" s="34">
        <v>66</v>
      </c>
      <c r="V35028" s="34">
        <v>114</v>
      </c>
      <c r="W35028" s="34">
        <v>131</v>
      </c>
      <c r="X35028" s="34">
        <v>122</v>
      </c>
      <c r="Y35028" s="34">
        <v>114</v>
      </c>
      <c r="Z35028" s="34">
        <v>98</v>
      </c>
      <c r="AA35028" s="34">
        <v>73</v>
      </c>
      <c r="AB35028" s="34">
        <v>135</v>
      </c>
      <c r="AC35028" s="34">
        <v>140</v>
      </c>
    </row>
    <row r="35029" spans="1:29" x14ac:dyDescent="0.2">
      <c r="A35029" s="34" t="s">
        <v>95522</v>
      </c>
      <c r="B35029" s="34">
        <v>74</v>
      </c>
      <c r="C35029" s="34">
        <v>122</v>
      </c>
      <c r="D35029" s="34">
        <v>125</v>
      </c>
      <c r="E35029" s="34">
        <v>298</v>
      </c>
      <c r="F35029" s="34">
        <v>156</v>
      </c>
      <c r="G35029" s="34">
        <v>92</v>
      </c>
      <c r="H35029" s="34">
        <v>121</v>
      </c>
      <c r="I35029" s="34">
        <v>115</v>
      </c>
      <c r="J35029" s="34">
        <v>121</v>
      </c>
      <c r="K35029" s="34">
        <v>87</v>
      </c>
      <c r="L35029" s="34">
        <v>121</v>
      </c>
      <c r="M35029" s="34">
        <v>117</v>
      </c>
      <c r="N35029" s="34">
        <v>130</v>
      </c>
      <c r="O35029" s="34">
        <v>68</v>
      </c>
      <c r="P35029" s="34">
        <v>122</v>
      </c>
      <c r="Q35029" s="34">
        <v>157</v>
      </c>
      <c r="R35029" s="34">
        <v>230</v>
      </c>
      <c r="S35029" s="34">
        <v>156</v>
      </c>
      <c r="T35029" s="34">
        <v>143</v>
      </c>
      <c r="U35029" s="34">
        <v>100</v>
      </c>
      <c r="V35029" s="34">
        <v>161</v>
      </c>
      <c r="W35029" s="34">
        <v>227</v>
      </c>
      <c r="X35029" s="34">
        <v>220</v>
      </c>
      <c r="Y35029" s="34">
        <v>156</v>
      </c>
      <c r="Z35029" s="34">
        <v>149</v>
      </c>
      <c r="AA35029" s="34">
        <v>122</v>
      </c>
      <c r="AB35029" s="34">
        <v>208</v>
      </c>
      <c r="AC35029" s="34">
        <v>221</v>
      </c>
    </row>
    <row r="35030" spans="1:29" x14ac:dyDescent="0.2">
      <c r="A35030" s="34" t="s">
        <v>95523</v>
      </c>
      <c r="B35030" s="34">
        <v>57</v>
      </c>
      <c r="C35030" s="34">
        <v>78</v>
      </c>
      <c r="D35030" s="34">
        <v>99</v>
      </c>
      <c r="E35030" s="34">
        <v>73</v>
      </c>
      <c r="F35030" s="34">
        <v>103</v>
      </c>
      <c r="G35030" s="34">
        <v>105</v>
      </c>
      <c r="H35030" s="34">
        <v>91</v>
      </c>
      <c r="I35030" s="34">
        <v>79</v>
      </c>
      <c r="J35030" s="34">
        <v>84</v>
      </c>
      <c r="K35030" s="34">
        <v>109</v>
      </c>
      <c r="L35030" s="34">
        <v>78</v>
      </c>
      <c r="M35030" s="34">
        <v>68</v>
      </c>
      <c r="N35030" s="34">
        <v>90</v>
      </c>
      <c r="O35030" s="34">
        <v>87</v>
      </c>
      <c r="P35030" s="34">
        <v>85</v>
      </c>
      <c r="Q35030" s="34">
        <v>128</v>
      </c>
      <c r="R35030" s="34">
        <v>122</v>
      </c>
      <c r="S35030" s="34">
        <v>86</v>
      </c>
      <c r="T35030" s="34">
        <v>106</v>
      </c>
      <c r="U35030" s="34">
        <v>75</v>
      </c>
      <c r="V35030" s="34">
        <v>119</v>
      </c>
      <c r="W35030" s="34">
        <v>97</v>
      </c>
      <c r="X35030" s="34">
        <v>135</v>
      </c>
      <c r="Y35030" s="34">
        <v>133</v>
      </c>
      <c r="Z35030" s="34">
        <v>63</v>
      </c>
      <c r="AA35030" s="34">
        <v>105</v>
      </c>
      <c r="AB35030" s="34">
        <v>128</v>
      </c>
      <c r="AC35030" s="34">
        <v>143</v>
      </c>
    </row>
    <row r="35031" spans="1:29" x14ac:dyDescent="0.2">
      <c r="A35031" s="34" t="s">
        <v>95524</v>
      </c>
      <c r="B35031" s="34">
        <v>158</v>
      </c>
      <c r="C35031" s="34">
        <v>257</v>
      </c>
      <c r="D35031" s="34">
        <v>289</v>
      </c>
      <c r="E35031" s="34">
        <v>267</v>
      </c>
      <c r="F35031" s="34">
        <v>277</v>
      </c>
      <c r="G35031" s="34">
        <v>281</v>
      </c>
      <c r="H35031" s="34">
        <v>217</v>
      </c>
      <c r="I35031" s="34">
        <v>252</v>
      </c>
      <c r="J35031" s="34">
        <v>255</v>
      </c>
      <c r="K35031" s="34">
        <v>249</v>
      </c>
      <c r="L35031" s="34">
        <v>200</v>
      </c>
      <c r="M35031" s="34">
        <v>215</v>
      </c>
      <c r="N35031" s="34">
        <v>243</v>
      </c>
      <c r="O35031" s="34">
        <v>259</v>
      </c>
      <c r="P35031" s="34">
        <v>191</v>
      </c>
      <c r="Q35031" s="34">
        <v>300</v>
      </c>
      <c r="R35031" s="34">
        <v>307</v>
      </c>
      <c r="S35031" s="34">
        <v>306</v>
      </c>
      <c r="T35031" s="34">
        <v>271</v>
      </c>
      <c r="U35031" s="34">
        <v>344</v>
      </c>
      <c r="V35031" s="34">
        <v>246</v>
      </c>
      <c r="W35031" s="34">
        <v>384</v>
      </c>
      <c r="X35031" s="34">
        <v>320</v>
      </c>
      <c r="Y35031" s="34">
        <v>334</v>
      </c>
      <c r="Z35031" s="34">
        <v>259</v>
      </c>
      <c r="AA35031" s="34">
        <v>396</v>
      </c>
      <c r="AB35031" s="34">
        <v>309</v>
      </c>
      <c r="AC35031" s="34">
        <v>494</v>
      </c>
    </row>
    <row r="35032" spans="1:29" x14ac:dyDescent="0.2">
      <c r="A35032" s="34" t="s">
        <v>95525</v>
      </c>
      <c r="B35032" s="34">
        <v>33</v>
      </c>
      <c r="C35032" s="34">
        <v>24</v>
      </c>
      <c r="D35032" s="34">
        <v>35</v>
      </c>
      <c r="E35032" s="34">
        <v>48</v>
      </c>
      <c r="F35032" s="34">
        <v>24</v>
      </c>
      <c r="G35032" s="34">
        <v>35</v>
      </c>
      <c r="H35032" s="34">
        <v>37</v>
      </c>
      <c r="I35032" s="34">
        <v>33</v>
      </c>
      <c r="J35032" s="34">
        <v>22</v>
      </c>
      <c r="K35032" s="34">
        <v>29</v>
      </c>
      <c r="L35032" s="34">
        <v>20</v>
      </c>
      <c r="M35032" s="34">
        <v>29</v>
      </c>
      <c r="N35032" s="34">
        <v>28</v>
      </c>
      <c r="O35032" s="34">
        <v>33</v>
      </c>
      <c r="P35032" s="34">
        <v>29</v>
      </c>
      <c r="Q35032" s="34">
        <v>65</v>
      </c>
      <c r="R35032" s="34">
        <v>52</v>
      </c>
      <c r="S35032" s="34">
        <v>42</v>
      </c>
      <c r="T35032" s="34">
        <v>29</v>
      </c>
      <c r="U35032" s="34">
        <v>33</v>
      </c>
      <c r="V35032" s="34">
        <v>33</v>
      </c>
      <c r="W35032" s="34">
        <v>53</v>
      </c>
      <c r="X35032" s="34">
        <v>52</v>
      </c>
      <c r="Y35032" s="34">
        <v>40</v>
      </c>
      <c r="Z35032" s="34">
        <v>23</v>
      </c>
      <c r="AA35032" s="34">
        <v>41</v>
      </c>
      <c r="AB35032" s="34">
        <v>29</v>
      </c>
      <c r="AC35032" s="34">
        <v>79</v>
      </c>
    </row>
    <row r="35033" spans="1:29" x14ac:dyDescent="0.2">
      <c r="A35033" s="34" t="s">
        <v>95526</v>
      </c>
      <c r="B35033" s="34">
        <v>101</v>
      </c>
      <c r="C35033" s="34">
        <v>104</v>
      </c>
      <c r="D35033" s="34">
        <v>122</v>
      </c>
      <c r="E35033" s="34">
        <v>101</v>
      </c>
      <c r="F35033" s="34">
        <v>138</v>
      </c>
      <c r="G35033" s="34">
        <v>76</v>
      </c>
      <c r="H35033" s="34">
        <v>105</v>
      </c>
      <c r="I35033" s="34">
        <v>123</v>
      </c>
      <c r="J35033" s="34">
        <v>171</v>
      </c>
      <c r="K35033" s="34">
        <v>104</v>
      </c>
      <c r="L35033" s="34">
        <v>124</v>
      </c>
      <c r="M35033" s="34">
        <v>104</v>
      </c>
      <c r="N35033" s="34">
        <v>123</v>
      </c>
      <c r="O35033" s="34">
        <v>92</v>
      </c>
      <c r="P35033" s="34">
        <v>136</v>
      </c>
      <c r="Q35033" s="34">
        <v>202</v>
      </c>
      <c r="R35033" s="34">
        <v>202</v>
      </c>
      <c r="S35033" s="34">
        <v>109</v>
      </c>
      <c r="T35033" s="34">
        <v>191</v>
      </c>
      <c r="U35033" s="34">
        <v>111</v>
      </c>
      <c r="V35033" s="34">
        <v>153</v>
      </c>
      <c r="W35033" s="34">
        <v>149</v>
      </c>
      <c r="X35033" s="34">
        <v>149</v>
      </c>
      <c r="Y35033" s="34">
        <v>183</v>
      </c>
      <c r="Z35033" s="34">
        <v>172</v>
      </c>
      <c r="AA35033" s="34">
        <v>128</v>
      </c>
      <c r="AB35033" s="34">
        <v>165</v>
      </c>
      <c r="AC35033" s="34">
        <v>186</v>
      </c>
    </row>
    <row r="35034" spans="1:29" x14ac:dyDescent="0.2">
      <c r="A35034" s="34" t="s">
        <v>95527</v>
      </c>
      <c r="B35034" s="34">
        <v>104</v>
      </c>
      <c r="C35034" s="34">
        <v>87</v>
      </c>
      <c r="D35034" s="34">
        <v>117</v>
      </c>
      <c r="E35034" s="34">
        <v>105</v>
      </c>
      <c r="F35034" s="34">
        <v>125</v>
      </c>
      <c r="G35034" s="34">
        <v>122</v>
      </c>
      <c r="H35034" s="34">
        <v>131</v>
      </c>
      <c r="I35034" s="34">
        <v>99</v>
      </c>
      <c r="J35034" s="34">
        <v>101</v>
      </c>
      <c r="K35034" s="34">
        <v>152</v>
      </c>
      <c r="L35034" s="34">
        <v>85</v>
      </c>
      <c r="M35034" s="34">
        <v>112</v>
      </c>
      <c r="N35034" s="34">
        <v>131</v>
      </c>
      <c r="O35034" s="34">
        <v>78</v>
      </c>
      <c r="P35034" s="34">
        <v>113</v>
      </c>
      <c r="Q35034" s="34">
        <v>173</v>
      </c>
      <c r="R35034" s="34">
        <v>156</v>
      </c>
      <c r="S35034" s="34">
        <v>110</v>
      </c>
      <c r="T35034" s="34">
        <v>107</v>
      </c>
      <c r="U35034" s="34">
        <v>115</v>
      </c>
      <c r="V35034" s="34">
        <v>127</v>
      </c>
      <c r="W35034" s="34">
        <v>135</v>
      </c>
      <c r="X35034" s="34">
        <v>163</v>
      </c>
      <c r="Y35034" s="34">
        <v>99</v>
      </c>
      <c r="Z35034" s="34">
        <v>103</v>
      </c>
      <c r="AA35034" s="34">
        <v>137</v>
      </c>
      <c r="AB35034" s="34">
        <v>109</v>
      </c>
      <c r="AC35034" s="34">
        <v>172</v>
      </c>
    </row>
    <row r="35035" spans="1:29" x14ac:dyDescent="0.2">
      <c r="A35035" s="34" t="s">
        <v>95528</v>
      </c>
      <c r="B35035" s="34">
        <v>81</v>
      </c>
      <c r="C35035" s="34">
        <v>53</v>
      </c>
      <c r="D35035" s="34">
        <v>89</v>
      </c>
      <c r="E35035" s="34">
        <v>69</v>
      </c>
      <c r="F35035" s="34">
        <v>100</v>
      </c>
      <c r="G35035" s="34">
        <v>47</v>
      </c>
      <c r="H35035" s="34">
        <v>75</v>
      </c>
      <c r="I35035" s="34">
        <v>39</v>
      </c>
      <c r="J35035" s="34">
        <v>79</v>
      </c>
      <c r="K35035" s="34">
        <v>97</v>
      </c>
      <c r="L35035" s="34">
        <v>117</v>
      </c>
      <c r="M35035" s="34">
        <v>43</v>
      </c>
      <c r="N35035" s="34">
        <v>63</v>
      </c>
      <c r="O35035" s="34">
        <v>62</v>
      </c>
      <c r="P35035" s="34">
        <v>74</v>
      </c>
      <c r="Q35035" s="34">
        <v>74</v>
      </c>
      <c r="R35035" s="34">
        <v>116</v>
      </c>
      <c r="S35035" s="34">
        <v>82</v>
      </c>
      <c r="T35035" s="34">
        <v>141</v>
      </c>
      <c r="U35035" s="34">
        <v>93</v>
      </c>
      <c r="V35035" s="34">
        <v>130</v>
      </c>
      <c r="W35035" s="34">
        <v>101</v>
      </c>
      <c r="X35035" s="34">
        <v>56</v>
      </c>
      <c r="Y35035" s="34">
        <v>112</v>
      </c>
      <c r="Z35035" s="34">
        <v>85</v>
      </c>
      <c r="AA35035" s="34">
        <v>60</v>
      </c>
      <c r="AB35035" s="34">
        <v>216</v>
      </c>
      <c r="AC35035" s="34">
        <v>121</v>
      </c>
    </row>
    <row r="35036" spans="1:29" x14ac:dyDescent="0.2">
      <c r="A35036" s="34" t="s">
        <v>95529</v>
      </c>
      <c r="B35036" s="34">
        <v>105</v>
      </c>
      <c r="C35036" s="34">
        <v>143</v>
      </c>
      <c r="D35036" s="34">
        <v>134</v>
      </c>
      <c r="E35036" s="34">
        <v>128</v>
      </c>
      <c r="F35036" s="34">
        <v>181</v>
      </c>
      <c r="G35036" s="34">
        <v>93</v>
      </c>
      <c r="H35036" s="34">
        <v>147</v>
      </c>
      <c r="I35036" s="34">
        <v>125</v>
      </c>
      <c r="J35036" s="34">
        <v>139</v>
      </c>
      <c r="K35036" s="34">
        <v>148</v>
      </c>
      <c r="L35036" s="34">
        <v>121</v>
      </c>
      <c r="M35036" s="34">
        <v>121</v>
      </c>
      <c r="N35036" s="34">
        <v>146</v>
      </c>
      <c r="O35036" s="34">
        <v>122</v>
      </c>
      <c r="P35036" s="34">
        <v>156</v>
      </c>
      <c r="Q35036" s="34">
        <v>187</v>
      </c>
      <c r="R35036" s="34">
        <v>178</v>
      </c>
      <c r="S35036" s="34">
        <v>148</v>
      </c>
      <c r="T35036" s="34">
        <v>192</v>
      </c>
      <c r="U35036" s="34">
        <v>139</v>
      </c>
      <c r="V35036" s="34">
        <v>170</v>
      </c>
      <c r="W35036" s="34">
        <v>175</v>
      </c>
      <c r="X35036" s="34">
        <v>177</v>
      </c>
      <c r="Y35036" s="34">
        <v>205</v>
      </c>
      <c r="Z35036" s="34">
        <v>159</v>
      </c>
      <c r="AA35036" s="34">
        <v>198</v>
      </c>
      <c r="AB35036" s="34">
        <v>230</v>
      </c>
      <c r="AC35036" s="34">
        <v>201</v>
      </c>
    </row>
    <row r="35037" spans="1:29" x14ac:dyDescent="0.2">
      <c r="A35037" s="34" t="s">
        <v>95530</v>
      </c>
      <c r="B35037" s="34">
        <v>89</v>
      </c>
      <c r="C35037" s="34">
        <v>85</v>
      </c>
      <c r="D35037" s="34">
        <v>105</v>
      </c>
      <c r="E35037" s="34">
        <v>99</v>
      </c>
      <c r="F35037" s="34">
        <v>83</v>
      </c>
      <c r="G35037" s="34">
        <v>48</v>
      </c>
      <c r="H35037" s="34">
        <v>81</v>
      </c>
      <c r="I35037" s="34">
        <v>74</v>
      </c>
      <c r="J35037" s="34">
        <v>93</v>
      </c>
      <c r="K35037" s="34">
        <v>106</v>
      </c>
      <c r="L35037" s="34">
        <v>67</v>
      </c>
      <c r="M35037" s="34">
        <v>84</v>
      </c>
      <c r="N35037" s="34">
        <v>68</v>
      </c>
      <c r="O35037" s="34">
        <v>69</v>
      </c>
      <c r="P35037" s="34">
        <v>67</v>
      </c>
      <c r="Q35037" s="34">
        <v>144</v>
      </c>
      <c r="R35037" s="34">
        <v>117</v>
      </c>
      <c r="S35037" s="34">
        <v>114</v>
      </c>
      <c r="T35037" s="34">
        <v>106</v>
      </c>
      <c r="U35037" s="34">
        <v>81</v>
      </c>
      <c r="V35037" s="34">
        <v>84</v>
      </c>
      <c r="W35037" s="34">
        <v>91</v>
      </c>
      <c r="X35037" s="34">
        <v>103</v>
      </c>
      <c r="Y35037" s="34">
        <v>80</v>
      </c>
      <c r="Z35037" s="34">
        <v>119</v>
      </c>
      <c r="AA35037" s="34">
        <v>106</v>
      </c>
      <c r="AB35037" s="34">
        <v>109</v>
      </c>
      <c r="AC35037" s="34">
        <v>166</v>
      </c>
    </row>
    <row r="35038" spans="1:29" x14ac:dyDescent="0.2">
      <c r="A35038" s="34" t="s">
        <v>95531</v>
      </c>
      <c r="B35038" s="34">
        <v>37</v>
      </c>
      <c r="C35038" s="34">
        <v>27</v>
      </c>
      <c r="D35038" s="34">
        <v>37</v>
      </c>
      <c r="E35038" s="34">
        <v>39</v>
      </c>
      <c r="F35038" s="34">
        <v>48</v>
      </c>
      <c r="G35038" s="34">
        <v>43</v>
      </c>
      <c r="H35038" s="34">
        <v>72</v>
      </c>
      <c r="I35038" s="34">
        <v>47</v>
      </c>
      <c r="J35038" s="34">
        <v>47</v>
      </c>
      <c r="K35038" s="34">
        <v>60</v>
      </c>
      <c r="L35038" s="34">
        <v>26</v>
      </c>
      <c r="M35038" s="34">
        <v>17</v>
      </c>
      <c r="N35038" s="34">
        <v>54</v>
      </c>
      <c r="O35038" s="34">
        <v>34</v>
      </c>
      <c r="P35038" s="34">
        <v>51</v>
      </c>
      <c r="Q35038" s="34">
        <v>40</v>
      </c>
      <c r="R35038" s="34">
        <v>72</v>
      </c>
      <c r="S35038" s="34">
        <v>39</v>
      </c>
      <c r="T35038" s="34">
        <v>41</v>
      </c>
      <c r="U35038" s="34">
        <v>39</v>
      </c>
      <c r="V35038" s="34">
        <v>76</v>
      </c>
      <c r="W35038" s="34">
        <v>22</v>
      </c>
      <c r="X35038" s="34">
        <v>98</v>
      </c>
      <c r="Y35038" s="34">
        <v>44</v>
      </c>
      <c r="Z35038" s="34">
        <v>42</v>
      </c>
      <c r="AA35038" s="34">
        <v>27</v>
      </c>
      <c r="AB35038" s="34">
        <v>54</v>
      </c>
      <c r="AC35038" s="34">
        <v>89</v>
      </c>
    </row>
    <row r="35039" spans="1:29" x14ac:dyDescent="0.2">
      <c r="A35039" s="34" t="s">
        <v>95532</v>
      </c>
      <c r="B35039" s="34">
        <v>125</v>
      </c>
      <c r="C35039" s="34">
        <v>145</v>
      </c>
      <c r="D35039" s="34">
        <v>171</v>
      </c>
      <c r="E35039" s="34">
        <v>187</v>
      </c>
      <c r="F35039" s="34">
        <v>149</v>
      </c>
      <c r="G35039" s="34">
        <v>180</v>
      </c>
      <c r="H35039" s="34">
        <v>165</v>
      </c>
      <c r="I35039" s="34">
        <v>131</v>
      </c>
      <c r="J35039" s="34">
        <v>155</v>
      </c>
      <c r="K35039" s="34">
        <v>192</v>
      </c>
      <c r="L35039" s="34">
        <v>143</v>
      </c>
      <c r="M35039" s="34">
        <v>88</v>
      </c>
      <c r="N35039" s="34">
        <v>114</v>
      </c>
      <c r="O35039" s="34">
        <v>124</v>
      </c>
      <c r="P35039" s="34">
        <v>143</v>
      </c>
      <c r="Q35039" s="34">
        <v>204</v>
      </c>
      <c r="R35039" s="34">
        <v>182</v>
      </c>
      <c r="S35039" s="34">
        <v>217</v>
      </c>
      <c r="T35039" s="34">
        <v>195</v>
      </c>
      <c r="U35039" s="34">
        <v>152</v>
      </c>
      <c r="V35039" s="34">
        <v>175</v>
      </c>
      <c r="W35039" s="34">
        <v>195</v>
      </c>
      <c r="X35039" s="34">
        <v>200</v>
      </c>
      <c r="Y35039" s="34">
        <v>175</v>
      </c>
      <c r="Z35039" s="34">
        <v>157</v>
      </c>
      <c r="AA35039" s="34">
        <v>189</v>
      </c>
      <c r="AB35039" s="34">
        <v>177</v>
      </c>
      <c r="AC35039" s="34">
        <v>244</v>
      </c>
    </row>
    <row r="35040" spans="1:29" x14ac:dyDescent="0.2">
      <c r="A35040" s="34" t="s">
        <v>95533</v>
      </c>
      <c r="B35040" s="34">
        <v>213</v>
      </c>
      <c r="C35040" s="34">
        <v>186</v>
      </c>
      <c r="D35040" s="34">
        <v>219</v>
      </c>
      <c r="E35040" s="34">
        <v>193</v>
      </c>
      <c r="F35040" s="34">
        <v>276</v>
      </c>
      <c r="G35040" s="34">
        <v>161</v>
      </c>
      <c r="H35040" s="34">
        <v>236</v>
      </c>
      <c r="I35040" s="34">
        <v>182</v>
      </c>
      <c r="J35040" s="34">
        <v>298</v>
      </c>
      <c r="K35040" s="34">
        <v>182</v>
      </c>
      <c r="L35040" s="34">
        <v>297</v>
      </c>
      <c r="M35040" s="34">
        <v>189</v>
      </c>
      <c r="N35040" s="34">
        <v>268</v>
      </c>
      <c r="O35040" s="34">
        <v>149</v>
      </c>
      <c r="P35040" s="34">
        <v>246</v>
      </c>
      <c r="Q35040" s="34">
        <v>304</v>
      </c>
      <c r="R35040" s="34">
        <v>438</v>
      </c>
      <c r="S35040" s="34">
        <v>198</v>
      </c>
      <c r="T35040" s="34">
        <v>423</v>
      </c>
      <c r="U35040" s="34">
        <v>233</v>
      </c>
      <c r="V35040" s="34">
        <v>395</v>
      </c>
      <c r="W35040" s="34">
        <v>280</v>
      </c>
      <c r="X35040" s="34">
        <v>315</v>
      </c>
      <c r="Y35040" s="34">
        <v>236</v>
      </c>
      <c r="Z35040" s="34">
        <v>336</v>
      </c>
      <c r="AA35040" s="34">
        <v>270</v>
      </c>
      <c r="AB35040" s="34">
        <v>469</v>
      </c>
      <c r="AC35040" s="34">
        <v>320</v>
      </c>
    </row>
    <row r="35041" spans="1:29" x14ac:dyDescent="0.2">
      <c r="A35041" s="34" t="s">
        <v>95534</v>
      </c>
      <c r="B35041" s="34">
        <v>175</v>
      </c>
      <c r="C35041" s="34">
        <v>95</v>
      </c>
      <c r="D35041" s="34">
        <v>89</v>
      </c>
      <c r="E35041" s="34">
        <v>110</v>
      </c>
      <c r="F35041" s="34">
        <v>95</v>
      </c>
      <c r="G35041" s="34">
        <v>121</v>
      </c>
      <c r="H35041" s="34">
        <v>80</v>
      </c>
      <c r="I35041" s="34">
        <v>121</v>
      </c>
      <c r="J35041" s="34">
        <v>100</v>
      </c>
      <c r="K35041" s="34">
        <v>126</v>
      </c>
      <c r="L35041" s="34">
        <v>128</v>
      </c>
      <c r="M35041" s="34">
        <v>100</v>
      </c>
      <c r="N35041" s="34">
        <v>99</v>
      </c>
      <c r="O35041" s="34">
        <v>81</v>
      </c>
      <c r="P35041" s="34">
        <v>100</v>
      </c>
      <c r="Q35041" s="34">
        <v>148</v>
      </c>
      <c r="R35041" s="34">
        <v>165</v>
      </c>
      <c r="S35041" s="34">
        <v>104</v>
      </c>
      <c r="T35041" s="34">
        <v>180</v>
      </c>
      <c r="U35041" s="34">
        <v>139</v>
      </c>
      <c r="V35041" s="34">
        <v>129</v>
      </c>
      <c r="W35041" s="34">
        <v>229</v>
      </c>
      <c r="X35041" s="34">
        <v>147</v>
      </c>
      <c r="Y35041" s="34">
        <v>225</v>
      </c>
      <c r="Z35041" s="34">
        <v>115</v>
      </c>
      <c r="AA35041" s="34">
        <v>137</v>
      </c>
      <c r="AB35041" s="34">
        <v>176</v>
      </c>
      <c r="AC35041" s="34">
        <v>199</v>
      </c>
    </row>
    <row r="35042" spans="1:29" x14ac:dyDescent="0.2">
      <c r="A35042" s="34" t="s">
        <v>95535</v>
      </c>
      <c r="B35042" s="34">
        <v>48</v>
      </c>
      <c r="C35042" s="34">
        <v>35</v>
      </c>
      <c r="D35042" s="34">
        <v>45</v>
      </c>
      <c r="E35042" s="34">
        <v>39</v>
      </c>
      <c r="F35042" s="34">
        <v>37</v>
      </c>
      <c r="G35042" s="34">
        <v>73</v>
      </c>
      <c r="H35042" s="34">
        <v>45</v>
      </c>
      <c r="I35042" s="34">
        <v>51</v>
      </c>
      <c r="J35042" s="34">
        <v>37</v>
      </c>
      <c r="K35042" s="34">
        <v>45</v>
      </c>
      <c r="L35042" s="34">
        <v>38</v>
      </c>
      <c r="M35042" s="34">
        <v>41</v>
      </c>
      <c r="N35042" s="34">
        <v>34</v>
      </c>
      <c r="O35042" s="34">
        <v>61</v>
      </c>
      <c r="P35042" s="34">
        <v>47</v>
      </c>
      <c r="Q35042" s="34">
        <v>53</v>
      </c>
      <c r="R35042" s="34">
        <v>39</v>
      </c>
      <c r="S35042" s="34">
        <v>56</v>
      </c>
      <c r="T35042" s="34">
        <v>46</v>
      </c>
      <c r="U35042" s="34">
        <v>47</v>
      </c>
      <c r="V35042" s="34">
        <v>34</v>
      </c>
      <c r="W35042" s="34">
        <v>52</v>
      </c>
      <c r="X35042" s="34">
        <v>41</v>
      </c>
      <c r="Y35042" s="34">
        <v>52</v>
      </c>
      <c r="Z35042" s="34">
        <v>66</v>
      </c>
      <c r="AA35042" s="34">
        <v>41</v>
      </c>
      <c r="AB35042" s="34">
        <v>67</v>
      </c>
      <c r="AC35042" s="34">
        <v>79</v>
      </c>
    </row>
    <row r="35043" spans="1:29" x14ac:dyDescent="0.2">
      <c r="A35043" s="34" t="s">
        <v>95536</v>
      </c>
      <c r="B35043" s="34">
        <v>147</v>
      </c>
      <c r="C35043" s="34">
        <v>118</v>
      </c>
      <c r="D35043" s="34">
        <v>163</v>
      </c>
      <c r="E35043" s="34">
        <v>123</v>
      </c>
      <c r="F35043" s="34">
        <v>140</v>
      </c>
      <c r="G35043" s="34">
        <v>72</v>
      </c>
      <c r="H35043" s="34">
        <v>129</v>
      </c>
      <c r="I35043" s="34">
        <v>144</v>
      </c>
      <c r="J35043" s="34">
        <v>115</v>
      </c>
      <c r="K35043" s="34">
        <v>130</v>
      </c>
      <c r="L35043" s="34">
        <v>101</v>
      </c>
      <c r="M35043" s="34">
        <v>103</v>
      </c>
      <c r="N35043" s="34">
        <v>123</v>
      </c>
      <c r="O35043" s="34">
        <v>104</v>
      </c>
      <c r="P35043" s="34">
        <v>104</v>
      </c>
      <c r="Q35043" s="34">
        <v>166</v>
      </c>
      <c r="R35043" s="34">
        <v>190</v>
      </c>
      <c r="S35043" s="34">
        <v>123</v>
      </c>
      <c r="T35043" s="34">
        <v>121</v>
      </c>
      <c r="U35043" s="34">
        <v>105</v>
      </c>
      <c r="V35043" s="34">
        <v>156</v>
      </c>
      <c r="W35043" s="34">
        <v>146</v>
      </c>
      <c r="X35043" s="34">
        <v>134</v>
      </c>
      <c r="Y35043" s="34">
        <v>125</v>
      </c>
      <c r="Z35043" s="34">
        <v>170</v>
      </c>
      <c r="AA35043" s="34">
        <v>124</v>
      </c>
      <c r="AB35043" s="34">
        <v>152</v>
      </c>
      <c r="AC35043" s="34">
        <v>211</v>
      </c>
    </row>
    <row r="35044" spans="1:29" x14ac:dyDescent="0.2">
      <c r="A35044" s="34" t="s">
        <v>95537</v>
      </c>
      <c r="B35044" s="34">
        <v>161</v>
      </c>
      <c r="C35044" s="34">
        <v>111</v>
      </c>
      <c r="D35044" s="34">
        <v>157</v>
      </c>
      <c r="E35044" s="34">
        <v>147</v>
      </c>
      <c r="F35044" s="34">
        <v>142</v>
      </c>
      <c r="G35044" s="34">
        <v>182</v>
      </c>
      <c r="H35044" s="34">
        <v>132</v>
      </c>
      <c r="I35044" s="34">
        <v>150</v>
      </c>
      <c r="J35044" s="34">
        <v>236</v>
      </c>
      <c r="K35044" s="34">
        <v>123</v>
      </c>
      <c r="L35044" s="34">
        <v>238</v>
      </c>
      <c r="M35044" s="34">
        <v>148</v>
      </c>
      <c r="N35044" s="34">
        <v>120</v>
      </c>
      <c r="O35044" s="34">
        <v>135</v>
      </c>
      <c r="P35044" s="34">
        <v>174</v>
      </c>
      <c r="Q35044" s="34">
        <v>187</v>
      </c>
      <c r="R35044" s="34">
        <v>272</v>
      </c>
      <c r="S35044" s="34">
        <v>186</v>
      </c>
      <c r="T35044" s="34">
        <v>292</v>
      </c>
      <c r="U35044" s="34">
        <v>150</v>
      </c>
      <c r="V35044" s="34">
        <v>212</v>
      </c>
      <c r="W35044" s="34">
        <v>253</v>
      </c>
      <c r="X35044" s="34">
        <v>184</v>
      </c>
      <c r="Y35044" s="34">
        <v>235</v>
      </c>
      <c r="Z35044" s="34">
        <v>192</v>
      </c>
      <c r="AA35044" s="34">
        <v>169</v>
      </c>
      <c r="AB35044" s="34">
        <v>377</v>
      </c>
      <c r="AC35044" s="34">
        <v>265</v>
      </c>
    </row>
    <row r="35045" spans="1:29" x14ac:dyDescent="0.2">
      <c r="A35045" s="34" t="s">
        <v>95538</v>
      </c>
      <c r="B35045" s="34">
        <v>94</v>
      </c>
      <c r="C35045" s="34">
        <v>109</v>
      </c>
      <c r="D35045" s="34">
        <v>96</v>
      </c>
      <c r="E35045" s="34">
        <v>107</v>
      </c>
      <c r="F35045" s="34">
        <v>83</v>
      </c>
      <c r="G35045" s="34">
        <v>55</v>
      </c>
      <c r="H35045" s="34">
        <v>117</v>
      </c>
      <c r="I35045" s="34">
        <v>120</v>
      </c>
      <c r="J35045" s="34">
        <v>112</v>
      </c>
      <c r="K35045" s="34">
        <v>85</v>
      </c>
      <c r="L35045" s="34">
        <v>96</v>
      </c>
      <c r="M35045" s="34">
        <v>122</v>
      </c>
      <c r="N35045" s="34">
        <v>77</v>
      </c>
      <c r="O35045" s="34">
        <v>98</v>
      </c>
      <c r="P35045" s="34">
        <v>75</v>
      </c>
      <c r="Q35045" s="34">
        <v>112</v>
      </c>
      <c r="R35045" s="34">
        <v>155</v>
      </c>
      <c r="S35045" s="34">
        <v>120</v>
      </c>
      <c r="T35045" s="34">
        <v>162</v>
      </c>
      <c r="U35045" s="34">
        <v>136</v>
      </c>
      <c r="V35045" s="34">
        <v>141</v>
      </c>
      <c r="W35045" s="34">
        <v>164</v>
      </c>
      <c r="X35045" s="34">
        <v>107</v>
      </c>
      <c r="Y35045" s="34">
        <v>157</v>
      </c>
      <c r="Z35045" s="34">
        <v>92</v>
      </c>
      <c r="AA35045" s="34">
        <v>115</v>
      </c>
      <c r="AB35045" s="34">
        <v>174</v>
      </c>
      <c r="AC35045" s="34">
        <v>175</v>
      </c>
    </row>
    <row r="35046" spans="1:29" x14ac:dyDescent="0.2">
      <c r="A35046" s="34" t="s">
        <v>95539</v>
      </c>
      <c r="B35046" s="34">
        <v>92</v>
      </c>
      <c r="C35046" s="34">
        <v>107</v>
      </c>
      <c r="D35046" s="34">
        <v>105</v>
      </c>
      <c r="E35046" s="34">
        <v>90</v>
      </c>
      <c r="F35046" s="34">
        <v>116</v>
      </c>
      <c r="G35046" s="34">
        <v>97</v>
      </c>
      <c r="H35046" s="34">
        <v>137</v>
      </c>
      <c r="I35046" s="34">
        <v>74</v>
      </c>
      <c r="J35046" s="34">
        <v>124</v>
      </c>
      <c r="K35046" s="34">
        <v>96</v>
      </c>
      <c r="L35046" s="34">
        <v>115</v>
      </c>
      <c r="M35046" s="34">
        <v>86</v>
      </c>
      <c r="N35046" s="34">
        <v>98</v>
      </c>
      <c r="O35046" s="34">
        <v>91</v>
      </c>
      <c r="P35046" s="34">
        <v>83</v>
      </c>
      <c r="Q35046" s="34">
        <v>140</v>
      </c>
      <c r="R35046" s="34">
        <v>151</v>
      </c>
      <c r="S35046" s="34">
        <v>104</v>
      </c>
      <c r="T35046" s="34">
        <v>131</v>
      </c>
      <c r="U35046" s="34">
        <v>91</v>
      </c>
      <c r="V35046" s="34">
        <v>102</v>
      </c>
      <c r="W35046" s="34">
        <v>129</v>
      </c>
      <c r="X35046" s="34">
        <v>150</v>
      </c>
      <c r="Y35046" s="34">
        <v>100</v>
      </c>
      <c r="Z35046" s="34">
        <v>117</v>
      </c>
      <c r="AA35046" s="34">
        <v>113</v>
      </c>
      <c r="AB35046" s="34">
        <v>136</v>
      </c>
      <c r="AC35046" s="34">
        <v>123</v>
      </c>
    </row>
    <row r="35047" spans="1:29" x14ac:dyDescent="0.2">
      <c r="A35047" s="34" t="s">
        <v>95540</v>
      </c>
      <c r="B35047" s="34">
        <v>45</v>
      </c>
      <c r="C35047" s="34">
        <v>84</v>
      </c>
      <c r="D35047" s="34">
        <v>87</v>
      </c>
      <c r="E35047" s="34">
        <v>118</v>
      </c>
      <c r="F35047" s="34">
        <v>86</v>
      </c>
      <c r="G35047" s="34">
        <v>102</v>
      </c>
      <c r="H35047" s="34">
        <v>84</v>
      </c>
      <c r="I35047" s="34">
        <v>87</v>
      </c>
      <c r="J35047" s="34">
        <v>82</v>
      </c>
      <c r="K35047" s="34">
        <v>94</v>
      </c>
      <c r="L35047" s="34">
        <v>63</v>
      </c>
      <c r="M35047" s="34">
        <v>90</v>
      </c>
      <c r="N35047" s="34">
        <v>74</v>
      </c>
      <c r="O35047" s="34">
        <v>73</v>
      </c>
      <c r="P35047" s="34">
        <v>72</v>
      </c>
      <c r="Q35047" s="34">
        <v>72</v>
      </c>
      <c r="R35047" s="34">
        <v>93</v>
      </c>
      <c r="S35047" s="34">
        <v>92</v>
      </c>
      <c r="T35047" s="34">
        <v>103</v>
      </c>
      <c r="U35047" s="34">
        <v>71</v>
      </c>
      <c r="V35047" s="34">
        <v>87</v>
      </c>
      <c r="W35047" s="34">
        <v>94</v>
      </c>
      <c r="X35047" s="34">
        <v>109</v>
      </c>
      <c r="Y35047" s="34">
        <v>100</v>
      </c>
      <c r="Z35047" s="34">
        <v>71</v>
      </c>
      <c r="AA35047" s="34">
        <v>98</v>
      </c>
      <c r="AB35047" s="34">
        <v>138</v>
      </c>
      <c r="AC35047" s="34">
        <v>160</v>
      </c>
    </row>
    <row r="35048" spans="1:29" x14ac:dyDescent="0.2">
      <c r="A35048" s="34" t="s">
        <v>95541</v>
      </c>
      <c r="B35048" s="34">
        <v>177</v>
      </c>
      <c r="C35048" s="34">
        <v>197</v>
      </c>
      <c r="D35048" s="34">
        <v>300</v>
      </c>
      <c r="E35048" s="34">
        <v>259</v>
      </c>
      <c r="F35048" s="34">
        <v>283</v>
      </c>
      <c r="G35048" s="34">
        <v>208</v>
      </c>
      <c r="H35048" s="34">
        <v>250</v>
      </c>
      <c r="I35048" s="34">
        <v>225</v>
      </c>
      <c r="J35048" s="34">
        <v>296</v>
      </c>
      <c r="K35048" s="34">
        <v>195</v>
      </c>
      <c r="L35048" s="34">
        <v>269</v>
      </c>
      <c r="M35048" s="34">
        <v>169</v>
      </c>
      <c r="N35048" s="34">
        <v>216</v>
      </c>
      <c r="O35048" s="34">
        <v>212</v>
      </c>
      <c r="P35048" s="34">
        <v>276</v>
      </c>
      <c r="Q35048" s="34">
        <v>308</v>
      </c>
      <c r="R35048" s="34">
        <v>388</v>
      </c>
      <c r="S35048" s="34">
        <v>288</v>
      </c>
      <c r="T35048" s="34">
        <v>380</v>
      </c>
      <c r="U35048" s="34">
        <v>242</v>
      </c>
      <c r="V35048" s="34">
        <v>358</v>
      </c>
      <c r="W35048" s="34">
        <v>355</v>
      </c>
      <c r="X35048" s="34">
        <v>274</v>
      </c>
      <c r="Y35048" s="34">
        <v>288</v>
      </c>
      <c r="Z35048" s="34">
        <v>289</v>
      </c>
      <c r="AA35048" s="34">
        <v>303</v>
      </c>
      <c r="AB35048" s="34">
        <v>404</v>
      </c>
      <c r="AC35048" s="34">
        <v>360</v>
      </c>
    </row>
    <row r="35049" spans="1:29" x14ac:dyDescent="0.2">
      <c r="A35049" s="34" t="s">
        <v>95542</v>
      </c>
      <c r="B35049" s="34">
        <v>37</v>
      </c>
      <c r="C35049" s="34">
        <v>34</v>
      </c>
      <c r="D35049" s="34">
        <v>21</v>
      </c>
      <c r="E35049" s="34">
        <v>20</v>
      </c>
      <c r="F35049" s="34">
        <v>30</v>
      </c>
      <c r="G35049" s="34">
        <v>30</v>
      </c>
      <c r="H35049" s="34">
        <v>15</v>
      </c>
      <c r="I35049" s="34">
        <v>40</v>
      </c>
      <c r="J35049" s="34">
        <v>29</v>
      </c>
      <c r="K35049" s="34">
        <v>28</v>
      </c>
      <c r="L35049" s="34">
        <v>7</v>
      </c>
      <c r="M35049" s="34">
        <v>31</v>
      </c>
      <c r="N35049" s="34">
        <v>13</v>
      </c>
      <c r="O35049" s="34">
        <v>23</v>
      </c>
      <c r="P35049" s="34">
        <v>22</v>
      </c>
      <c r="Q35049" s="34">
        <v>23</v>
      </c>
      <c r="R35049" s="34">
        <v>27</v>
      </c>
      <c r="S35049" s="34">
        <v>31</v>
      </c>
      <c r="T35049" s="34">
        <v>17</v>
      </c>
      <c r="U35049" s="34">
        <v>15</v>
      </c>
      <c r="V35049" s="34">
        <v>29</v>
      </c>
      <c r="W35049" s="34">
        <v>31</v>
      </c>
      <c r="X35049" s="34">
        <v>31</v>
      </c>
      <c r="Y35049" s="34">
        <v>23</v>
      </c>
      <c r="Z35049" s="34">
        <v>31</v>
      </c>
      <c r="AA35049" s="34">
        <v>37</v>
      </c>
      <c r="AB35049" s="34">
        <v>16</v>
      </c>
      <c r="AC35049" s="34">
        <v>41</v>
      </c>
    </row>
    <row r="35050" spans="1:29" x14ac:dyDescent="0.2">
      <c r="A35050" s="34" t="s">
        <v>95543</v>
      </c>
      <c r="B35050" s="34">
        <v>69</v>
      </c>
      <c r="C35050" s="34">
        <v>117</v>
      </c>
      <c r="D35050" s="34">
        <v>196</v>
      </c>
      <c r="E35050" s="34">
        <v>110</v>
      </c>
      <c r="F35050" s="34">
        <v>184</v>
      </c>
      <c r="G35050" s="34">
        <v>87</v>
      </c>
      <c r="H35050" s="34">
        <v>134</v>
      </c>
      <c r="I35050" s="34">
        <v>85</v>
      </c>
      <c r="J35050" s="34">
        <v>145</v>
      </c>
      <c r="K35050" s="34">
        <v>75</v>
      </c>
      <c r="L35050" s="34">
        <v>85</v>
      </c>
      <c r="M35050" s="34">
        <v>97</v>
      </c>
      <c r="N35050" s="34">
        <v>159</v>
      </c>
      <c r="O35050" s="34">
        <v>85</v>
      </c>
      <c r="P35050" s="34">
        <v>154</v>
      </c>
      <c r="Q35050" s="34">
        <v>95</v>
      </c>
      <c r="R35050" s="34">
        <v>178</v>
      </c>
      <c r="S35050" s="34">
        <v>131</v>
      </c>
      <c r="T35050" s="34">
        <v>121</v>
      </c>
      <c r="U35050" s="34">
        <v>63</v>
      </c>
      <c r="V35050" s="34">
        <v>149</v>
      </c>
      <c r="W35050" s="34">
        <v>76</v>
      </c>
      <c r="X35050" s="34">
        <v>254</v>
      </c>
      <c r="Y35050" s="34">
        <v>77</v>
      </c>
      <c r="Z35050" s="34">
        <v>197</v>
      </c>
      <c r="AA35050" s="34">
        <v>112</v>
      </c>
      <c r="AB35050" s="34">
        <v>156</v>
      </c>
      <c r="AC35050" s="34">
        <v>155</v>
      </c>
    </row>
    <row r="35051" spans="1:29" x14ac:dyDescent="0.2">
      <c r="A35051" s="34" t="s">
        <v>95544</v>
      </c>
      <c r="B35051" s="34">
        <v>137</v>
      </c>
      <c r="C35051" s="34">
        <v>76</v>
      </c>
      <c r="D35051" s="34">
        <v>69</v>
      </c>
      <c r="E35051" s="34">
        <v>78</v>
      </c>
      <c r="F35051" s="34">
        <v>92</v>
      </c>
      <c r="G35051" s="34">
        <v>99</v>
      </c>
      <c r="H35051" s="34">
        <v>92</v>
      </c>
      <c r="I35051" s="34">
        <v>103</v>
      </c>
      <c r="J35051" s="34">
        <v>87</v>
      </c>
      <c r="K35051" s="34">
        <v>85</v>
      </c>
      <c r="L35051" s="34">
        <v>117</v>
      </c>
      <c r="M35051" s="34">
        <v>70</v>
      </c>
      <c r="N35051" s="34">
        <v>99</v>
      </c>
      <c r="O35051" s="34">
        <v>97</v>
      </c>
      <c r="P35051" s="34">
        <v>96</v>
      </c>
      <c r="Q35051" s="34">
        <v>147</v>
      </c>
      <c r="R35051" s="34">
        <v>131</v>
      </c>
      <c r="S35051" s="34">
        <v>99</v>
      </c>
      <c r="T35051" s="34">
        <v>174</v>
      </c>
      <c r="U35051" s="34">
        <v>139</v>
      </c>
      <c r="V35051" s="34">
        <v>137</v>
      </c>
      <c r="W35051" s="34">
        <v>166</v>
      </c>
      <c r="X35051" s="34">
        <v>129</v>
      </c>
      <c r="Y35051" s="34">
        <v>145</v>
      </c>
      <c r="Z35051" s="34">
        <v>67</v>
      </c>
      <c r="AA35051" s="34">
        <v>144</v>
      </c>
      <c r="AB35051" s="34">
        <v>184</v>
      </c>
      <c r="AC35051" s="34">
        <v>173</v>
      </c>
    </row>
    <row r="35052" spans="1:29" x14ac:dyDescent="0.2">
      <c r="A35052" s="34" t="s">
        <v>95545</v>
      </c>
      <c r="B35052" s="34">
        <v>302</v>
      </c>
      <c r="C35052" s="34">
        <v>336</v>
      </c>
      <c r="D35052" s="34">
        <v>458</v>
      </c>
      <c r="E35052" s="34">
        <v>366</v>
      </c>
      <c r="F35052" s="34">
        <v>495</v>
      </c>
      <c r="G35052" s="34">
        <v>296</v>
      </c>
      <c r="H35052" s="34">
        <v>497</v>
      </c>
      <c r="I35052" s="34">
        <v>348</v>
      </c>
      <c r="J35052" s="34">
        <v>485</v>
      </c>
      <c r="K35052" s="34">
        <v>357</v>
      </c>
      <c r="L35052" s="34">
        <v>425</v>
      </c>
      <c r="M35052" s="34">
        <v>355</v>
      </c>
      <c r="N35052" s="34">
        <v>418</v>
      </c>
      <c r="O35052" s="34">
        <v>403</v>
      </c>
      <c r="P35052" s="34">
        <v>413</v>
      </c>
      <c r="Q35052" s="34">
        <v>552</v>
      </c>
      <c r="R35052" s="34">
        <v>589</v>
      </c>
      <c r="S35052" s="34">
        <v>427</v>
      </c>
      <c r="T35052" s="34">
        <v>650</v>
      </c>
      <c r="U35052" s="34">
        <v>492</v>
      </c>
      <c r="V35052" s="34">
        <v>601</v>
      </c>
      <c r="W35052" s="34">
        <v>510</v>
      </c>
      <c r="X35052" s="34">
        <v>557</v>
      </c>
      <c r="Y35052" s="34">
        <v>426</v>
      </c>
      <c r="Z35052" s="34">
        <v>532</v>
      </c>
      <c r="AA35052" s="34">
        <v>548</v>
      </c>
      <c r="AB35052" s="34">
        <v>600</v>
      </c>
      <c r="AC35052" s="34">
        <v>637</v>
      </c>
    </row>
    <row r="35053" spans="1:29" x14ac:dyDescent="0.2">
      <c r="A35053" s="34" t="s">
        <v>95546</v>
      </c>
      <c r="B35053" s="34">
        <v>126</v>
      </c>
      <c r="C35053" s="34">
        <v>86</v>
      </c>
      <c r="D35053" s="34">
        <v>93</v>
      </c>
      <c r="E35053" s="34">
        <v>52</v>
      </c>
      <c r="F35053" s="34">
        <v>71</v>
      </c>
      <c r="G35053" s="34">
        <v>53</v>
      </c>
      <c r="H35053" s="34">
        <v>53</v>
      </c>
      <c r="I35053" s="34">
        <v>40</v>
      </c>
      <c r="J35053" s="34">
        <v>89</v>
      </c>
      <c r="K35053" s="34">
        <v>51</v>
      </c>
      <c r="L35053" s="34">
        <v>101</v>
      </c>
      <c r="M35053" s="34">
        <v>35</v>
      </c>
      <c r="N35053" s="34">
        <v>63</v>
      </c>
      <c r="O35053" s="34">
        <v>80</v>
      </c>
      <c r="P35053" s="34">
        <v>96</v>
      </c>
      <c r="Q35053" s="34">
        <v>93</v>
      </c>
      <c r="R35053" s="34">
        <v>86</v>
      </c>
      <c r="S35053" s="34">
        <v>66</v>
      </c>
      <c r="T35053" s="34">
        <v>128</v>
      </c>
      <c r="U35053" s="34">
        <v>85</v>
      </c>
      <c r="V35053" s="34">
        <v>100</v>
      </c>
      <c r="W35053" s="34">
        <v>88</v>
      </c>
      <c r="X35053" s="34">
        <v>105</v>
      </c>
      <c r="Y35053" s="34">
        <v>112</v>
      </c>
      <c r="Z35053" s="34">
        <v>108</v>
      </c>
      <c r="AA35053" s="34">
        <v>98</v>
      </c>
      <c r="AB35053" s="34">
        <v>114</v>
      </c>
      <c r="AC35053" s="34">
        <v>152</v>
      </c>
    </row>
    <row r="35054" spans="1:29" x14ac:dyDescent="0.2">
      <c r="A35054" s="34" t="s">
        <v>95547</v>
      </c>
      <c r="B35054" s="34">
        <v>34</v>
      </c>
      <c r="C35054" s="34">
        <v>19</v>
      </c>
      <c r="D35054" s="34">
        <v>30</v>
      </c>
      <c r="E35054" s="34">
        <v>18</v>
      </c>
      <c r="F35054" s="34">
        <v>32</v>
      </c>
      <c r="G35054" s="34">
        <v>33</v>
      </c>
      <c r="H35054" s="34">
        <v>9</v>
      </c>
      <c r="I35054" s="34">
        <v>29</v>
      </c>
      <c r="J35054" s="34">
        <v>36</v>
      </c>
      <c r="K35054" s="34">
        <v>21</v>
      </c>
      <c r="L35054" s="34">
        <v>16</v>
      </c>
      <c r="M35054" s="34">
        <v>37</v>
      </c>
      <c r="N35054" s="34">
        <v>25</v>
      </c>
      <c r="O35054" s="34">
        <v>22</v>
      </c>
      <c r="P35054" s="34">
        <v>28</v>
      </c>
      <c r="Q35054" s="34">
        <v>35</v>
      </c>
      <c r="R35054" s="34">
        <v>33</v>
      </c>
      <c r="S35054" s="34">
        <v>32</v>
      </c>
      <c r="T35054" s="34">
        <v>21</v>
      </c>
      <c r="U35054" s="34">
        <v>22</v>
      </c>
      <c r="V35054" s="34">
        <v>38</v>
      </c>
      <c r="W35054" s="34">
        <v>16</v>
      </c>
      <c r="X35054" s="34">
        <v>27</v>
      </c>
      <c r="Y35054" s="34">
        <v>22</v>
      </c>
      <c r="Z35054" s="34">
        <v>32</v>
      </c>
      <c r="AA35054" s="34">
        <v>16</v>
      </c>
      <c r="AB35054" s="34">
        <v>26</v>
      </c>
      <c r="AC35054" s="34">
        <v>51</v>
      </c>
    </row>
    <row r="35055" spans="1:29" x14ac:dyDescent="0.2">
      <c r="A35055" s="34" t="s">
        <v>95548</v>
      </c>
      <c r="B35055" s="34">
        <v>157</v>
      </c>
      <c r="C35055" s="34">
        <v>123</v>
      </c>
      <c r="D35055" s="34">
        <v>145</v>
      </c>
      <c r="E35055" s="34">
        <v>150</v>
      </c>
      <c r="F35055" s="34">
        <v>161</v>
      </c>
      <c r="G35055" s="34">
        <v>130</v>
      </c>
      <c r="H35055" s="34">
        <v>133</v>
      </c>
      <c r="I35055" s="34">
        <v>110</v>
      </c>
      <c r="J35055" s="34">
        <v>139</v>
      </c>
      <c r="K35055" s="34">
        <v>108</v>
      </c>
      <c r="L35055" s="34">
        <v>157</v>
      </c>
      <c r="M35055" s="34">
        <v>120</v>
      </c>
      <c r="N35055" s="34">
        <v>91</v>
      </c>
      <c r="O35055" s="34">
        <v>131</v>
      </c>
      <c r="P35055" s="34">
        <v>124</v>
      </c>
      <c r="Q35055" s="34">
        <v>184</v>
      </c>
      <c r="R35055" s="34">
        <v>134</v>
      </c>
      <c r="S35055" s="34">
        <v>167</v>
      </c>
      <c r="T35055" s="34">
        <v>193</v>
      </c>
      <c r="U35055" s="34">
        <v>137</v>
      </c>
      <c r="V35055" s="34">
        <v>213</v>
      </c>
      <c r="W35055" s="34">
        <v>172</v>
      </c>
      <c r="X35055" s="34">
        <v>188</v>
      </c>
      <c r="Y35055" s="34">
        <v>180</v>
      </c>
      <c r="Z35055" s="34">
        <v>170</v>
      </c>
      <c r="AA35055" s="34">
        <v>120</v>
      </c>
      <c r="AB35055" s="34">
        <v>239</v>
      </c>
      <c r="AC35055" s="34">
        <v>189</v>
      </c>
    </row>
    <row r="35056" spans="1:29" x14ac:dyDescent="0.2">
      <c r="A35056" s="34" t="s">
        <v>95549</v>
      </c>
      <c r="B35056" s="34">
        <v>76</v>
      </c>
      <c r="C35056" s="34">
        <v>68</v>
      </c>
      <c r="D35056" s="34">
        <v>76</v>
      </c>
      <c r="E35056" s="34">
        <v>82</v>
      </c>
      <c r="F35056" s="34">
        <v>74</v>
      </c>
      <c r="G35056" s="34">
        <v>54</v>
      </c>
      <c r="H35056" s="34">
        <v>46</v>
      </c>
      <c r="I35056" s="34">
        <v>68</v>
      </c>
      <c r="J35056" s="34">
        <v>58</v>
      </c>
      <c r="K35056" s="34">
        <v>50</v>
      </c>
      <c r="L35056" s="34">
        <v>66</v>
      </c>
      <c r="M35056" s="34">
        <v>70</v>
      </c>
      <c r="N35056" s="34">
        <v>42</v>
      </c>
      <c r="O35056" s="34">
        <v>79</v>
      </c>
      <c r="P35056" s="34">
        <v>57</v>
      </c>
      <c r="Q35056" s="34">
        <v>106</v>
      </c>
      <c r="R35056" s="34">
        <v>107</v>
      </c>
      <c r="S35056" s="34">
        <v>84</v>
      </c>
      <c r="T35056" s="34">
        <v>96</v>
      </c>
      <c r="U35056" s="34">
        <v>89</v>
      </c>
      <c r="V35056" s="34">
        <v>49</v>
      </c>
      <c r="W35056" s="34">
        <v>137</v>
      </c>
      <c r="X35056" s="34">
        <v>75</v>
      </c>
      <c r="Y35056" s="34">
        <v>122</v>
      </c>
      <c r="Z35056" s="34">
        <v>77</v>
      </c>
      <c r="AA35056" s="34">
        <v>101</v>
      </c>
      <c r="AB35056" s="34">
        <v>90</v>
      </c>
      <c r="AC35056" s="34">
        <v>116</v>
      </c>
    </row>
    <row r="35057" spans="1:29" x14ac:dyDescent="0.2">
      <c r="A35057" s="34" t="s">
        <v>95550</v>
      </c>
      <c r="B35057" s="34">
        <v>209</v>
      </c>
      <c r="C35057" s="34">
        <v>124</v>
      </c>
      <c r="D35057" s="34">
        <v>142</v>
      </c>
      <c r="E35057" s="34">
        <v>121</v>
      </c>
      <c r="F35057" s="34">
        <v>208</v>
      </c>
      <c r="G35057" s="34">
        <v>111</v>
      </c>
      <c r="H35057" s="34">
        <v>157</v>
      </c>
      <c r="I35057" s="34">
        <v>105</v>
      </c>
      <c r="J35057" s="34">
        <v>184</v>
      </c>
      <c r="K35057" s="34">
        <v>137</v>
      </c>
      <c r="L35057" s="34">
        <v>156</v>
      </c>
      <c r="M35057" s="34">
        <v>95</v>
      </c>
      <c r="N35057" s="34">
        <v>145</v>
      </c>
      <c r="O35057" s="34">
        <v>122</v>
      </c>
      <c r="P35057" s="34">
        <v>152</v>
      </c>
      <c r="Q35057" s="34">
        <v>159</v>
      </c>
      <c r="R35057" s="34">
        <v>226</v>
      </c>
      <c r="S35057" s="34">
        <v>127</v>
      </c>
      <c r="T35057" s="34">
        <v>232</v>
      </c>
      <c r="U35057" s="34">
        <v>117</v>
      </c>
      <c r="V35057" s="34">
        <v>262</v>
      </c>
      <c r="W35057" s="34">
        <v>147</v>
      </c>
      <c r="X35057" s="34">
        <v>197</v>
      </c>
      <c r="Y35057" s="34">
        <v>145</v>
      </c>
      <c r="Z35057" s="34">
        <v>156</v>
      </c>
      <c r="AA35057" s="34">
        <v>163</v>
      </c>
      <c r="AB35057" s="34">
        <v>245</v>
      </c>
      <c r="AC35057" s="34">
        <v>194</v>
      </c>
    </row>
    <row r="35058" spans="1:29" x14ac:dyDescent="0.2">
      <c r="A35058" s="34" t="s">
        <v>95551</v>
      </c>
      <c r="B35058" s="34">
        <v>100</v>
      </c>
      <c r="C35058" s="34">
        <v>92</v>
      </c>
      <c r="D35058" s="34">
        <v>91</v>
      </c>
      <c r="E35058" s="34">
        <v>95</v>
      </c>
      <c r="F35058" s="34">
        <v>78</v>
      </c>
      <c r="G35058" s="34">
        <v>93</v>
      </c>
      <c r="H35058" s="34">
        <v>110</v>
      </c>
      <c r="I35058" s="34">
        <v>73</v>
      </c>
      <c r="J35058" s="34">
        <v>83</v>
      </c>
      <c r="K35058" s="34">
        <v>75</v>
      </c>
      <c r="L35058" s="34">
        <v>64</v>
      </c>
      <c r="M35058" s="34">
        <v>76</v>
      </c>
      <c r="N35058" s="34">
        <v>78</v>
      </c>
      <c r="O35058" s="34">
        <v>71</v>
      </c>
      <c r="P35058" s="34">
        <v>98</v>
      </c>
      <c r="Q35058" s="34">
        <v>83</v>
      </c>
      <c r="R35058" s="34">
        <v>117</v>
      </c>
      <c r="S35058" s="34">
        <v>120</v>
      </c>
      <c r="T35058" s="34">
        <v>99</v>
      </c>
      <c r="U35058" s="34">
        <v>64</v>
      </c>
      <c r="V35058" s="34">
        <v>109</v>
      </c>
      <c r="W35058" s="34">
        <v>92</v>
      </c>
      <c r="X35058" s="34">
        <v>95</v>
      </c>
      <c r="Y35058" s="34">
        <v>72</v>
      </c>
      <c r="Z35058" s="34">
        <v>78</v>
      </c>
      <c r="AA35058" s="34">
        <v>103</v>
      </c>
      <c r="AB35058" s="34">
        <v>102</v>
      </c>
      <c r="AC35058" s="34">
        <v>156</v>
      </c>
    </row>
    <row r="35059" spans="1:29" x14ac:dyDescent="0.2">
      <c r="A35059" s="34" t="s">
        <v>95552</v>
      </c>
      <c r="B35059" s="34">
        <v>49</v>
      </c>
      <c r="C35059" s="34">
        <v>15</v>
      </c>
      <c r="D35059" s="34">
        <v>28</v>
      </c>
      <c r="E35059" s="34">
        <v>34</v>
      </c>
      <c r="F35059" s="34">
        <v>33</v>
      </c>
      <c r="G35059" s="34">
        <v>44</v>
      </c>
      <c r="H35059" s="34">
        <v>34</v>
      </c>
      <c r="I35059" s="34">
        <v>43</v>
      </c>
      <c r="J35059" s="34">
        <v>38</v>
      </c>
      <c r="K35059" s="34">
        <v>22</v>
      </c>
      <c r="L35059" s="34">
        <v>36</v>
      </c>
      <c r="M35059" s="34">
        <v>20</v>
      </c>
      <c r="N35059" s="34">
        <v>38</v>
      </c>
      <c r="O35059" s="34">
        <v>26</v>
      </c>
      <c r="P35059" s="34">
        <v>32</v>
      </c>
      <c r="Q35059" s="34">
        <v>28</v>
      </c>
      <c r="R35059" s="34">
        <v>53</v>
      </c>
      <c r="S35059" s="34">
        <v>42</v>
      </c>
      <c r="T35059" s="34">
        <v>81</v>
      </c>
      <c r="U35059" s="34">
        <v>44</v>
      </c>
      <c r="V35059" s="34">
        <v>42</v>
      </c>
      <c r="W35059" s="34">
        <v>33</v>
      </c>
      <c r="X35059" s="34">
        <v>31</v>
      </c>
      <c r="Y35059" s="34">
        <v>28</v>
      </c>
      <c r="Z35059" s="34">
        <v>27</v>
      </c>
      <c r="AA35059" s="34">
        <v>43</v>
      </c>
      <c r="AB35059" s="34">
        <v>57</v>
      </c>
      <c r="AC35059" s="34">
        <v>63</v>
      </c>
    </row>
    <row r="35060" spans="1:29" x14ac:dyDescent="0.2">
      <c r="A35060" s="34" t="s">
        <v>95553</v>
      </c>
      <c r="B35060" s="34">
        <v>38</v>
      </c>
      <c r="C35060" s="34">
        <v>24</v>
      </c>
      <c r="D35060" s="34">
        <v>16</v>
      </c>
      <c r="E35060" s="34">
        <v>59</v>
      </c>
      <c r="F35060" s="34">
        <v>30</v>
      </c>
      <c r="G35060" s="34">
        <v>22</v>
      </c>
      <c r="H35060" s="34">
        <v>25</v>
      </c>
      <c r="I35060" s="34">
        <v>41</v>
      </c>
      <c r="J35060" s="34">
        <v>16</v>
      </c>
      <c r="K35060" s="34">
        <v>49</v>
      </c>
      <c r="L35060" s="34">
        <v>16</v>
      </c>
      <c r="M35060" s="34">
        <v>31</v>
      </c>
      <c r="N35060" s="34">
        <v>15</v>
      </c>
      <c r="O35060" s="34">
        <v>34</v>
      </c>
      <c r="P35060" s="34">
        <v>18</v>
      </c>
      <c r="Q35060" s="34">
        <v>42</v>
      </c>
      <c r="R35060" s="34">
        <v>20</v>
      </c>
      <c r="S35060" s="34">
        <v>54</v>
      </c>
      <c r="T35060" s="34">
        <v>28</v>
      </c>
      <c r="U35060" s="34">
        <v>49</v>
      </c>
      <c r="V35060" s="34">
        <v>30</v>
      </c>
      <c r="W35060" s="34">
        <v>44</v>
      </c>
      <c r="X35060" s="34">
        <v>22</v>
      </c>
      <c r="Y35060" s="34">
        <v>26</v>
      </c>
      <c r="Z35060" s="34">
        <v>20</v>
      </c>
      <c r="AA35060" s="34">
        <v>57</v>
      </c>
      <c r="AB35060" s="34">
        <v>19</v>
      </c>
      <c r="AC35060" s="34">
        <v>54</v>
      </c>
    </row>
    <row r="35061" spans="1:29" x14ac:dyDescent="0.2">
      <c r="A35061" s="34" t="s">
        <v>95554</v>
      </c>
      <c r="B35061" s="34">
        <v>128</v>
      </c>
      <c r="C35061" s="34">
        <v>190</v>
      </c>
      <c r="D35061" s="34">
        <v>193</v>
      </c>
      <c r="E35061" s="34">
        <v>213</v>
      </c>
      <c r="F35061" s="34">
        <v>152</v>
      </c>
      <c r="G35061" s="34">
        <v>198</v>
      </c>
      <c r="H35061" s="34">
        <v>149</v>
      </c>
      <c r="I35061" s="34">
        <v>144</v>
      </c>
      <c r="J35061" s="34">
        <v>130</v>
      </c>
      <c r="K35061" s="34">
        <v>188</v>
      </c>
      <c r="L35061" s="34">
        <v>88</v>
      </c>
      <c r="M35061" s="34">
        <v>174</v>
      </c>
      <c r="N35061" s="34">
        <v>140</v>
      </c>
      <c r="O35061" s="34">
        <v>176</v>
      </c>
      <c r="P35061" s="34">
        <v>130</v>
      </c>
      <c r="Q35061" s="34">
        <v>218</v>
      </c>
      <c r="R35061" s="34">
        <v>198</v>
      </c>
      <c r="S35061" s="34">
        <v>227</v>
      </c>
      <c r="T35061" s="34">
        <v>138</v>
      </c>
      <c r="U35061" s="34">
        <v>187</v>
      </c>
      <c r="V35061" s="34">
        <v>183</v>
      </c>
      <c r="W35061" s="34">
        <v>166</v>
      </c>
      <c r="X35061" s="34">
        <v>190</v>
      </c>
      <c r="Y35061" s="34">
        <v>134</v>
      </c>
      <c r="Z35061" s="34">
        <v>172</v>
      </c>
      <c r="AA35061" s="34">
        <v>225</v>
      </c>
      <c r="AB35061" s="34">
        <v>148</v>
      </c>
      <c r="AC35061" s="34">
        <v>262</v>
      </c>
    </row>
    <row r="35062" spans="1:29" x14ac:dyDescent="0.2">
      <c r="A35062" s="34" t="s">
        <v>95555</v>
      </c>
      <c r="B35062" s="34">
        <v>50</v>
      </c>
      <c r="C35062" s="34">
        <v>52</v>
      </c>
      <c r="D35062" s="34">
        <v>52</v>
      </c>
      <c r="E35062" s="34">
        <v>68</v>
      </c>
      <c r="F35062" s="34">
        <v>45</v>
      </c>
      <c r="G35062" s="34">
        <v>29</v>
      </c>
      <c r="H35062" s="34">
        <v>29</v>
      </c>
      <c r="I35062" s="34">
        <v>65</v>
      </c>
      <c r="J35062" s="34">
        <v>45</v>
      </c>
      <c r="K35062" s="34">
        <v>73</v>
      </c>
      <c r="L35062" s="34">
        <v>49</v>
      </c>
      <c r="M35062" s="34">
        <v>43</v>
      </c>
      <c r="N35062" s="34">
        <v>50</v>
      </c>
      <c r="O35062" s="34">
        <v>55</v>
      </c>
      <c r="P35062" s="34">
        <v>56</v>
      </c>
      <c r="Q35062" s="34">
        <v>67</v>
      </c>
      <c r="R35062" s="34">
        <v>65</v>
      </c>
      <c r="S35062" s="34">
        <v>55</v>
      </c>
      <c r="T35062" s="34">
        <v>80</v>
      </c>
      <c r="U35062" s="34">
        <v>42</v>
      </c>
      <c r="V35062" s="34">
        <v>64</v>
      </c>
      <c r="W35062" s="34">
        <v>71</v>
      </c>
      <c r="X35062" s="34">
        <v>57</v>
      </c>
      <c r="Y35062" s="34">
        <v>48</v>
      </c>
      <c r="Z35062" s="34">
        <v>66</v>
      </c>
      <c r="AA35062" s="34">
        <v>64</v>
      </c>
      <c r="AB35062" s="34">
        <v>74</v>
      </c>
      <c r="AC35062" s="34">
        <v>106</v>
      </c>
    </row>
    <row r="35063" spans="1:29" x14ac:dyDescent="0.2">
      <c r="A35063" s="34" t="s">
        <v>95556</v>
      </c>
      <c r="B35063" s="34">
        <v>39</v>
      </c>
      <c r="C35063" s="34">
        <v>103</v>
      </c>
      <c r="D35063" s="34">
        <v>53</v>
      </c>
      <c r="E35063" s="34">
        <v>91</v>
      </c>
      <c r="F35063" s="34">
        <v>42</v>
      </c>
      <c r="G35063" s="34">
        <v>95</v>
      </c>
      <c r="H35063" s="34">
        <v>39</v>
      </c>
      <c r="I35063" s="34">
        <v>89</v>
      </c>
      <c r="J35063" s="34">
        <v>52</v>
      </c>
      <c r="K35063" s="34">
        <v>89</v>
      </c>
      <c r="L35063" s="34">
        <v>31</v>
      </c>
      <c r="M35063" s="34">
        <v>95</v>
      </c>
      <c r="N35063" s="34">
        <v>42</v>
      </c>
      <c r="O35063" s="34">
        <v>50</v>
      </c>
      <c r="P35063" s="34">
        <v>34</v>
      </c>
      <c r="Q35063" s="34">
        <v>101</v>
      </c>
      <c r="R35063" s="34">
        <v>64</v>
      </c>
      <c r="S35063" s="34">
        <v>81</v>
      </c>
      <c r="T35063" s="34">
        <v>36</v>
      </c>
      <c r="U35063" s="34">
        <v>89</v>
      </c>
      <c r="V35063" s="34">
        <v>47</v>
      </c>
      <c r="W35063" s="34">
        <v>85</v>
      </c>
      <c r="X35063" s="34">
        <v>50</v>
      </c>
      <c r="Y35063" s="34">
        <v>89</v>
      </c>
      <c r="Z35063" s="34">
        <v>47</v>
      </c>
      <c r="AA35063" s="34">
        <v>76</v>
      </c>
      <c r="AB35063" s="34">
        <v>55</v>
      </c>
      <c r="AC35063" s="34">
        <v>92</v>
      </c>
    </row>
    <row r="35064" spans="1:29" x14ac:dyDescent="0.2">
      <c r="A35064" s="34" t="s">
        <v>95557</v>
      </c>
      <c r="B35064" s="34">
        <v>51</v>
      </c>
      <c r="C35064" s="34">
        <v>29</v>
      </c>
      <c r="D35064" s="34">
        <v>26</v>
      </c>
      <c r="E35064" s="34">
        <v>20</v>
      </c>
      <c r="F35064" s="34">
        <v>23</v>
      </c>
      <c r="G35064" s="34">
        <v>26</v>
      </c>
      <c r="H35064" s="34">
        <v>31</v>
      </c>
      <c r="I35064" s="34">
        <v>18</v>
      </c>
      <c r="J35064" s="34">
        <v>27</v>
      </c>
      <c r="K35064" s="34">
        <v>39</v>
      </c>
      <c r="L35064" s="34">
        <v>33</v>
      </c>
      <c r="M35064" s="34">
        <v>13</v>
      </c>
      <c r="N35064" s="34">
        <v>14</v>
      </c>
      <c r="O35064" s="34">
        <v>14</v>
      </c>
      <c r="P35064" s="34">
        <v>29</v>
      </c>
      <c r="Q35064" s="34">
        <v>43</v>
      </c>
      <c r="R35064" s="34">
        <v>21</v>
      </c>
      <c r="S35064" s="34">
        <v>27</v>
      </c>
      <c r="T35064" s="34">
        <v>28</v>
      </c>
      <c r="U35064" s="34">
        <v>45</v>
      </c>
      <c r="V35064" s="34">
        <v>26</v>
      </c>
      <c r="W35064" s="34">
        <v>48</v>
      </c>
      <c r="X35064" s="34">
        <v>39</v>
      </c>
      <c r="Y35064" s="34">
        <v>52</v>
      </c>
      <c r="Z35064" s="34">
        <v>24</v>
      </c>
      <c r="AA35064" s="34">
        <v>41</v>
      </c>
      <c r="AB35064" s="34">
        <v>55</v>
      </c>
      <c r="AC35064" s="34">
        <v>22</v>
      </c>
    </row>
    <row r="35065" spans="1:29" x14ac:dyDescent="0.2">
      <c r="A35065" s="34" t="s">
        <v>95558</v>
      </c>
      <c r="B35065" s="34">
        <v>38</v>
      </c>
      <c r="C35065" s="34">
        <v>72</v>
      </c>
      <c r="D35065" s="34">
        <v>80</v>
      </c>
      <c r="E35065" s="34">
        <v>57</v>
      </c>
      <c r="F35065" s="34">
        <v>55</v>
      </c>
      <c r="G35065" s="34">
        <v>67</v>
      </c>
      <c r="H35065" s="34">
        <v>38</v>
      </c>
      <c r="I35065" s="34">
        <v>40</v>
      </c>
      <c r="J35065" s="34">
        <v>42</v>
      </c>
      <c r="K35065" s="34">
        <v>59</v>
      </c>
      <c r="L35065" s="34">
        <v>26</v>
      </c>
      <c r="M35065" s="34">
        <v>48</v>
      </c>
      <c r="N35065" s="34">
        <v>58</v>
      </c>
      <c r="O35065" s="34">
        <v>37</v>
      </c>
      <c r="P35065" s="34">
        <v>39</v>
      </c>
      <c r="Q35065" s="34">
        <v>75</v>
      </c>
      <c r="R35065" s="34">
        <v>48</v>
      </c>
      <c r="S35065" s="34">
        <v>89</v>
      </c>
      <c r="T35065" s="34">
        <v>36</v>
      </c>
      <c r="U35065" s="34">
        <v>41</v>
      </c>
      <c r="V35065" s="34">
        <v>55</v>
      </c>
      <c r="W35065" s="34">
        <v>32</v>
      </c>
      <c r="X35065" s="34">
        <v>78</v>
      </c>
      <c r="Y35065" s="34">
        <v>61</v>
      </c>
      <c r="Z35065" s="34">
        <v>77</v>
      </c>
      <c r="AA35065" s="34">
        <v>84</v>
      </c>
      <c r="AB35065" s="34">
        <v>60</v>
      </c>
      <c r="AC35065" s="34">
        <v>90</v>
      </c>
    </row>
    <row r="35066" spans="1:29" x14ac:dyDescent="0.2">
      <c r="A35066" s="34" t="s">
        <v>95559</v>
      </c>
      <c r="B35066" s="34">
        <v>35</v>
      </c>
      <c r="C35066" s="34">
        <v>45</v>
      </c>
      <c r="D35066" s="34">
        <v>46</v>
      </c>
      <c r="E35066" s="34">
        <v>59</v>
      </c>
      <c r="F35066" s="34">
        <v>29</v>
      </c>
      <c r="G35066" s="34">
        <v>37</v>
      </c>
      <c r="H35066" s="34">
        <v>59</v>
      </c>
      <c r="I35066" s="34">
        <v>36</v>
      </c>
      <c r="J35066" s="34">
        <v>42</v>
      </c>
      <c r="K35066" s="34">
        <v>57</v>
      </c>
      <c r="L35066" s="34">
        <v>41</v>
      </c>
      <c r="M35066" s="34">
        <v>37</v>
      </c>
      <c r="N35066" s="34">
        <v>42</v>
      </c>
      <c r="O35066" s="34">
        <v>40</v>
      </c>
      <c r="P35066" s="34">
        <v>34</v>
      </c>
      <c r="Q35066" s="34">
        <v>43</v>
      </c>
      <c r="R35066" s="34">
        <v>83</v>
      </c>
      <c r="S35066" s="34">
        <v>44</v>
      </c>
      <c r="T35066" s="34">
        <v>57</v>
      </c>
      <c r="U35066" s="34">
        <v>39</v>
      </c>
      <c r="V35066" s="34">
        <v>40</v>
      </c>
      <c r="W35066" s="34">
        <v>72</v>
      </c>
      <c r="X35066" s="34">
        <v>62</v>
      </c>
      <c r="Y35066" s="34">
        <v>43</v>
      </c>
      <c r="Z35066" s="34">
        <v>41</v>
      </c>
      <c r="AA35066" s="34">
        <v>48</v>
      </c>
      <c r="AB35066" s="34">
        <v>49</v>
      </c>
      <c r="AC35066" s="34">
        <v>71</v>
      </c>
    </row>
    <row r="35067" spans="1:29" x14ac:dyDescent="0.2">
      <c r="A35067" s="34" t="s">
        <v>95560</v>
      </c>
      <c r="B35067" s="34">
        <v>41</v>
      </c>
      <c r="C35067" s="34">
        <v>66</v>
      </c>
      <c r="D35067" s="34">
        <v>99</v>
      </c>
      <c r="E35067" s="34">
        <v>47</v>
      </c>
      <c r="F35067" s="34">
        <v>66</v>
      </c>
      <c r="G35067" s="34">
        <v>37</v>
      </c>
      <c r="H35067" s="34">
        <v>93</v>
      </c>
      <c r="I35067" s="34">
        <v>67</v>
      </c>
      <c r="J35067" s="34">
        <v>74</v>
      </c>
      <c r="K35067" s="34">
        <v>58</v>
      </c>
      <c r="L35067" s="34">
        <v>59</v>
      </c>
      <c r="M35067" s="34">
        <v>53</v>
      </c>
      <c r="N35067" s="34">
        <v>56</v>
      </c>
      <c r="O35067" s="34">
        <v>51</v>
      </c>
      <c r="P35067" s="34">
        <v>76</v>
      </c>
      <c r="Q35067" s="34">
        <v>69</v>
      </c>
      <c r="R35067" s="34">
        <v>104</v>
      </c>
      <c r="S35067" s="34">
        <v>60</v>
      </c>
      <c r="T35067" s="34">
        <v>66</v>
      </c>
      <c r="U35067" s="34">
        <v>61</v>
      </c>
      <c r="V35067" s="34">
        <v>92</v>
      </c>
      <c r="W35067" s="34">
        <v>91</v>
      </c>
      <c r="X35067" s="34">
        <v>86</v>
      </c>
      <c r="Y35067" s="34">
        <v>78</v>
      </c>
      <c r="Z35067" s="34">
        <v>93</v>
      </c>
      <c r="AA35067" s="34">
        <v>47</v>
      </c>
      <c r="AB35067" s="34">
        <v>116</v>
      </c>
      <c r="AC35067" s="34">
        <v>74</v>
      </c>
    </row>
    <row r="35068" spans="1:29" x14ac:dyDescent="0.2">
      <c r="A35068" s="34" t="s">
        <v>95561</v>
      </c>
      <c r="B35068" s="34">
        <v>66</v>
      </c>
      <c r="C35068" s="34">
        <v>74</v>
      </c>
      <c r="D35068" s="34">
        <v>94</v>
      </c>
      <c r="E35068" s="34">
        <v>62</v>
      </c>
      <c r="F35068" s="34">
        <v>84</v>
      </c>
      <c r="G35068" s="34">
        <v>58</v>
      </c>
      <c r="H35068" s="34">
        <v>71</v>
      </c>
      <c r="I35068" s="34">
        <v>39</v>
      </c>
      <c r="J35068" s="34">
        <v>90</v>
      </c>
      <c r="K35068" s="34">
        <v>61</v>
      </c>
      <c r="L35068" s="34">
        <v>76</v>
      </c>
      <c r="M35068" s="34">
        <v>46</v>
      </c>
      <c r="N35068" s="34">
        <v>79</v>
      </c>
      <c r="O35068" s="34">
        <v>59</v>
      </c>
      <c r="P35068" s="34">
        <v>95</v>
      </c>
      <c r="Q35068" s="34">
        <v>88</v>
      </c>
      <c r="R35068" s="34">
        <v>116</v>
      </c>
      <c r="S35068" s="34">
        <v>88</v>
      </c>
      <c r="T35068" s="34">
        <v>84</v>
      </c>
      <c r="U35068" s="34">
        <v>91</v>
      </c>
      <c r="V35068" s="34">
        <v>90</v>
      </c>
      <c r="W35068" s="34">
        <v>111</v>
      </c>
      <c r="X35068" s="34">
        <v>126</v>
      </c>
      <c r="Y35068" s="34">
        <v>88</v>
      </c>
      <c r="Z35068" s="34">
        <v>104</v>
      </c>
      <c r="AA35068" s="34">
        <v>98</v>
      </c>
      <c r="AB35068" s="34">
        <v>103</v>
      </c>
      <c r="AC35068" s="34">
        <v>139</v>
      </c>
    </row>
    <row r="35069" spans="1:29" x14ac:dyDescent="0.2">
      <c r="A35069" s="34" t="s">
        <v>95562</v>
      </c>
      <c r="B35069" s="34">
        <v>84</v>
      </c>
      <c r="C35069" s="34">
        <v>47</v>
      </c>
      <c r="D35069" s="34">
        <v>56</v>
      </c>
      <c r="E35069" s="34">
        <v>52</v>
      </c>
      <c r="F35069" s="34">
        <v>78</v>
      </c>
      <c r="G35069" s="34">
        <v>37</v>
      </c>
      <c r="H35069" s="34">
        <v>53</v>
      </c>
      <c r="I35069" s="34">
        <v>74</v>
      </c>
      <c r="J35069" s="34">
        <v>60</v>
      </c>
      <c r="K35069" s="34">
        <v>48</v>
      </c>
      <c r="L35069" s="34">
        <v>111</v>
      </c>
      <c r="M35069" s="34">
        <v>34</v>
      </c>
      <c r="N35069" s="34">
        <v>62</v>
      </c>
      <c r="O35069" s="34">
        <v>34</v>
      </c>
      <c r="P35069" s="34">
        <v>63</v>
      </c>
      <c r="Q35069" s="34">
        <v>90</v>
      </c>
      <c r="R35069" s="34">
        <v>77</v>
      </c>
      <c r="S35069" s="34">
        <v>66</v>
      </c>
      <c r="T35069" s="34">
        <v>117</v>
      </c>
      <c r="U35069" s="34">
        <v>63</v>
      </c>
      <c r="V35069" s="34">
        <v>76</v>
      </c>
      <c r="W35069" s="34">
        <v>112</v>
      </c>
      <c r="X35069" s="34">
        <v>78</v>
      </c>
      <c r="Y35069" s="34">
        <v>84</v>
      </c>
      <c r="Z35069" s="34">
        <v>42</v>
      </c>
      <c r="AA35069" s="34">
        <v>67</v>
      </c>
      <c r="AB35069" s="34">
        <v>125</v>
      </c>
      <c r="AC35069" s="34">
        <v>73</v>
      </c>
    </row>
    <row r="35070" spans="1:29" x14ac:dyDescent="0.2">
      <c r="A35070" s="34" t="s">
        <v>95563</v>
      </c>
      <c r="B35070" s="34">
        <v>100</v>
      </c>
      <c r="C35070" s="34">
        <v>24</v>
      </c>
      <c r="D35070" s="34">
        <v>51</v>
      </c>
      <c r="E35070" s="34">
        <v>37</v>
      </c>
      <c r="F35070" s="34">
        <v>33</v>
      </c>
      <c r="G35070" s="34">
        <v>27</v>
      </c>
      <c r="H35070" s="34">
        <v>32</v>
      </c>
      <c r="I35070" s="34">
        <v>32</v>
      </c>
      <c r="J35070" s="34">
        <v>46</v>
      </c>
      <c r="K35070" s="34">
        <v>40</v>
      </c>
      <c r="L35070" s="34">
        <v>31</v>
      </c>
      <c r="M35070" s="34">
        <v>19</v>
      </c>
      <c r="N35070" s="34">
        <v>48</v>
      </c>
      <c r="O35070" s="34">
        <v>22</v>
      </c>
      <c r="P35070" s="34">
        <v>51</v>
      </c>
      <c r="Q35070" s="34">
        <v>69</v>
      </c>
      <c r="R35070" s="34">
        <v>39</v>
      </c>
      <c r="S35070" s="34">
        <v>35</v>
      </c>
      <c r="T35070" s="34">
        <v>62</v>
      </c>
      <c r="U35070" s="34">
        <v>28</v>
      </c>
      <c r="V35070" s="34">
        <v>47</v>
      </c>
      <c r="W35070" s="34">
        <v>38</v>
      </c>
      <c r="X35070" s="34">
        <v>40</v>
      </c>
      <c r="Y35070" s="34">
        <v>58</v>
      </c>
      <c r="Z35070" s="34">
        <v>24</v>
      </c>
      <c r="AA35070" s="34">
        <v>30</v>
      </c>
      <c r="AB35070" s="34">
        <v>73</v>
      </c>
      <c r="AC35070" s="34">
        <v>45</v>
      </c>
    </row>
    <row r="35071" spans="1:29" x14ac:dyDescent="0.2">
      <c r="A35071" s="34" t="s">
        <v>95564</v>
      </c>
      <c r="B35071" s="34">
        <v>31</v>
      </c>
      <c r="C35071" s="34">
        <v>31</v>
      </c>
      <c r="D35071" s="34">
        <v>35</v>
      </c>
      <c r="E35071" s="34">
        <v>24</v>
      </c>
      <c r="F35071" s="34">
        <v>50</v>
      </c>
      <c r="G35071" s="34">
        <v>37</v>
      </c>
      <c r="H35071" s="34">
        <v>37</v>
      </c>
      <c r="I35071" s="34">
        <v>41</v>
      </c>
      <c r="J35071" s="34">
        <v>47</v>
      </c>
      <c r="K35071" s="34">
        <v>27</v>
      </c>
      <c r="L35071" s="34">
        <v>48</v>
      </c>
      <c r="M35071" s="34">
        <v>39</v>
      </c>
      <c r="N35071" s="34">
        <v>60</v>
      </c>
      <c r="O35071" s="34">
        <v>32</v>
      </c>
      <c r="P35071" s="34">
        <v>39</v>
      </c>
      <c r="Q35071" s="34">
        <v>66</v>
      </c>
      <c r="R35071" s="34">
        <v>57</v>
      </c>
      <c r="S35071" s="34">
        <v>71</v>
      </c>
      <c r="T35071" s="34">
        <v>45</v>
      </c>
      <c r="U35071" s="34">
        <v>33</v>
      </c>
      <c r="V35071" s="34">
        <v>61</v>
      </c>
      <c r="W35071" s="34">
        <v>38</v>
      </c>
      <c r="X35071" s="34">
        <v>70</v>
      </c>
      <c r="Y35071" s="34">
        <v>57</v>
      </c>
      <c r="Z35071" s="34">
        <v>69</v>
      </c>
      <c r="AA35071" s="34">
        <v>60</v>
      </c>
      <c r="AB35071" s="34">
        <v>57</v>
      </c>
      <c r="AC35071" s="34">
        <v>48</v>
      </c>
    </row>
    <row r="35072" spans="1:29" x14ac:dyDescent="0.2">
      <c r="A35072" s="34" t="s">
        <v>95565</v>
      </c>
      <c r="B35072" s="34">
        <v>68</v>
      </c>
      <c r="C35072" s="34">
        <v>70</v>
      </c>
      <c r="D35072" s="34">
        <v>106</v>
      </c>
      <c r="E35072" s="34">
        <v>109</v>
      </c>
      <c r="F35072" s="34">
        <v>63</v>
      </c>
      <c r="G35072" s="34">
        <v>52</v>
      </c>
      <c r="H35072" s="34">
        <v>89</v>
      </c>
      <c r="I35072" s="34">
        <v>78</v>
      </c>
      <c r="J35072" s="34">
        <v>70</v>
      </c>
      <c r="K35072" s="34">
        <v>52</v>
      </c>
      <c r="L35072" s="34">
        <v>38</v>
      </c>
      <c r="M35072" s="34">
        <v>86</v>
      </c>
      <c r="N35072" s="34">
        <v>78</v>
      </c>
      <c r="O35072" s="34">
        <v>55</v>
      </c>
      <c r="P35072" s="34">
        <v>72</v>
      </c>
      <c r="Q35072" s="34">
        <v>117</v>
      </c>
      <c r="R35072" s="34">
        <v>96</v>
      </c>
      <c r="S35072" s="34">
        <v>94</v>
      </c>
      <c r="T35072" s="34">
        <v>66</v>
      </c>
      <c r="U35072" s="34">
        <v>106</v>
      </c>
      <c r="V35072" s="34">
        <v>117</v>
      </c>
      <c r="W35072" s="34">
        <v>65</v>
      </c>
      <c r="X35072" s="34">
        <v>121</v>
      </c>
      <c r="Y35072" s="34">
        <v>79</v>
      </c>
      <c r="Z35072" s="34">
        <v>114</v>
      </c>
      <c r="AA35072" s="34">
        <v>70</v>
      </c>
      <c r="AB35072" s="34">
        <v>96</v>
      </c>
      <c r="AC35072" s="34">
        <v>106</v>
      </c>
    </row>
    <row r="35073" spans="1:29" x14ac:dyDescent="0.2">
      <c r="A35073" s="34" t="s">
        <v>95566</v>
      </c>
      <c r="B35073" s="34">
        <v>52</v>
      </c>
      <c r="C35073" s="34">
        <v>59</v>
      </c>
      <c r="D35073" s="34">
        <v>56</v>
      </c>
      <c r="E35073" s="34">
        <v>41</v>
      </c>
      <c r="F35073" s="34">
        <v>50</v>
      </c>
      <c r="G35073" s="34">
        <v>27</v>
      </c>
      <c r="H35073" s="34">
        <v>81</v>
      </c>
      <c r="I35073" s="34">
        <v>60</v>
      </c>
      <c r="J35073" s="34">
        <v>68</v>
      </c>
      <c r="K35073" s="34">
        <v>39</v>
      </c>
      <c r="L35073" s="34">
        <v>52</v>
      </c>
      <c r="M35073" s="34">
        <v>46</v>
      </c>
      <c r="N35073" s="34">
        <v>60</v>
      </c>
      <c r="O35073" s="34">
        <v>56</v>
      </c>
      <c r="P35073" s="34">
        <v>43</v>
      </c>
      <c r="Q35073" s="34">
        <v>74</v>
      </c>
      <c r="R35073" s="34">
        <v>72</v>
      </c>
      <c r="S35073" s="34">
        <v>61</v>
      </c>
      <c r="T35073" s="34">
        <v>88</v>
      </c>
      <c r="U35073" s="34">
        <v>42</v>
      </c>
      <c r="V35073" s="34">
        <v>76</v>
      </c>
      <c r="W35073" s="34">
        <v>78</v>
      </c>
      <c r="X35073" s="34">
        <v>89</v>
      </c>
      <c r="Y35073" s="34">
        <v>86</v>
      </c>
      <c r="Z35073" s="34">
        <v>62</v>
      </c>
      <c r="AA35073" s="34">
        <v>58</v>
      </c>
      <c r="AB35073" s="34">
        <v>89</v>
      </c>
      <c r="AC35073" s="34">
        <v>97</v>
      </c>
    </row>
    <row r="35074" spans="1:29" x14ac:dyDescent="0.2">
      <c r="A35074" s="34" t="s">
        <v>95567</v>
      </c>
      <c r="B35074" s="34">
        <v>46</v>
      </c>
      <c r="C35074" s="34">
        <v>40</v>
      </c>
      <c r="D35074" s="34">
        <v>61</v>
      </c>
      <c r="E35074" s="34">
        <v>59</v>
      </c>
      <c r="F35074" s="34">
        <v>59</v>
      </c>
      <c r="G35074" s="34">
        <v>42</v>
      </c>
      <c r="H35074" s="34">
        <v>61</v>
      </c>
      <c r="I35074" s="34">
        <v>51</v>
      </c>
      <c r="J35074" s="34">
        <v>51</v>
      </c>
      <c r="K35074" s="34">
        <v>38</v>
      </c>
      <c r="L35074" s="34">
        <v>51</v>
      </c>
      <c r="M35074" s="34">
        <v>38</v>
      </c>
      <c r="N35074" s="34">
        <v>53</v>
      </c>
      <c r="O35074" s="34">
        <v>49</v>
      </c>
      <c r="P35074" s="34">
        <v>45</v>
      </c>
      <c r="Q35074" s="34">
        <v>100</v>
      </c>
      <c r="R35074" s="34">
        <v>70</v>
      </c>
      <c r="S35074" s="34">
        <v>51</v>
      </c>
      <c r="T35074" s="34">
        <v>61</v>
      </c>
      <c r="U35074" s="34">
        <v>58</v>
      </c>
      <c r="V35074" s="34">
        <v>83</v>
      </c>
      <c r="W35074" s="34">
        <v>68</v>
      </c>
      <c r="X35074" s="34">
        <v>91</v>
      </c>
      <c r="Y35074" s="34">
        <v>64</v>
      </c>
      <c r="Z35074" s="34">
        <v>54</v>
      </c>
      <c r="AA35074" s="34">
        <v>75</v>
      </c>
      <c r="AB35074" s="34">
        <v>55</v>
      </c>
      <c r="AC35074" s="34">
        <v>82</v>
      </c>
    </row>
    <row r="35075" spans="1:29" x14ac:dyDescent="0.2">
      <c r="A35075" s="34" t="s">
        <v>95568</v>
      </c>
      <c r="B35075" s="34">
        <v>131</v>
      </c>
      <c r="C35075" s="34">
        <v>58</v>
      </c>
      <c r="D35075" s="34">
        <v>82</v>
      </c>
      <c r="E35075" s="34">
        <v>60</v>
      </c>
      <c r="F35075" s="34">
        <v>88</v>
      </c>
      <c r="G35075" s="34">
        <v>98</v>
      </c>
      <c r="H35075" s="34">
        <v>111</v>
      </c>
      <c r="I35075" s="34">
        <v>54</v>
      </c>
      <c r="J35075" s="34">
        <v>109</v>
      </c>
      <c r="K35075" s="34">
        <v>81</v>
      </c>
      <c r="L35075" s="34">
        <v>94</v>
      </c>
      <c r="M35075" s="34">
        <v>81</v>
      </c>
      <c r="N35075" s="34">
        <v>64</v>
      </c>
      <c r="O35075" s="34">
        <v>76</v>
      </c>
      <c r="P35075" s="34">
        <v>93</v>
      </c>
      <c r="Q35075" s="34">
        <v>134</v>
      </c>
      <c r="R35075" s="34">
        <v>115</v>
      </c>
      <c r="S35075" s="34">
        <v>110</v>
      </c>
      <c r="T35075" s="34">
        <v>121</v>
      </c>
      <c r="U35075" s="34">
        <v>104</v>
      </c>
      <c r="V35075" s="34">
        <v>98</v>
      </c>
      <c r="W35075" s="34">
        <v>116</v>
      </c>
      <c r="X35075" s="34">
        <v>98</v>
      </c>
      <c r="Y35075" s="34">
        <v>108</v>
      </c>
      <c r="Z35075" s="34">
        <v>138</v>
      </c>
      <c r="AA35075" s="34">
        <v>93</v>
      </c>
      <c r="AB35075" s="34">
        <v>158</v>
      </c>
      <c r="AC35075" s="34">
        <v>121</v>
      </c>
    </row>
    <row r="35076" spans="1:29" x14ac:dyDescent="0.2">
      <c r="A35076" s="34" t="s">
        <v>95569</v>
      </c>
      <c r="B35076" s="34">
        <v>128</v>
      </c>
      <c r="C35076" s="34">
        <v>214</v>
      </c>
      <c r="D35076" s="34">
        <v>225</v>
      </c>
      <c r="E35076" s="34">
        <v>202</v>
      </c>
      <c r="F35076" s="34">
        <v>237</v>
      </c>
      <c r="G35076" s="34">
        <v>209</v>
      </c>
      <c r="H35076" s="34">
        <v>267</v>
      </c>
      <c r="I35076" s="34">
        <v>235</v>
      </c>
      <c r="J35076" s="34">
        <v>243</v>
      </c>
      <c r="K35076" s="34">
        <v>201</v>
      </c>
      <c r="L35076" s="34">
        <v>218</v>
      </c>
      <c r="M35076" s="34">
        <v>186</v>
      </c>
      <c r="N35076" s="34">
        <v>184</v>
      </c>
      <c r="O35076" s="34">
        <v>164</v>
      </c>
      <c r="P35076" s="34">
        <v>233</v>
      </c>
      <c r="Q35076" s="34">
        <v>255</v>
      </c>
      <c r="R35076" s="34">
        <v>277</v>
      </c>
      <c r="S35076" s="34">
        <v>230</v>
      </c>
      <c r="T35076" s="34">
        <v>293</v>
      </c>
      <c r="U35076" s="34">
        <v>240</v>
      </c>
      <c r="V35076" s="34">
        <v>296</v>
      </c>
      <c r="W35076" s="34">
        <v>309</v>
      </c>
      <c r="X35076" s="34">
        <v>312</v>
      </c>
      <c r="Y35076" s="34">
        <v>288</v>
      </c>
      <c r="Z35076" s="34">
        <v>255</v>
      </c>
      <c r="AA35076" s="34">
        <v>254</v>
      </c>
      <c r="AB35076" s="34">
        <v>288</v>
      </c>
      <c r="AC35076" s="34">
        <v>326</v>
      </c>
    </row>
    <row r="35077" spans="1:29" x14ac:dyDescent="0.2">
      <c r="A35077" s="34" t="s">
        <v>95570</v>
      </c>
      <c r="B35077" s="34">
        <v>50</v>
      </c>
      <c r="C35077" s="34">
        <v>63</v>
      </c>
      <c r="D35077" s="34">
        <v>71</v>
      </c>
      <c r="E35077" s="34">
        <v>86</v>
      </c>
      <c r="F35077" s="34">
        <v>71</v>
      </c>
      <c r="G35077" s="34">
        <v>47</v>
      </c>
      <c r="H35077" s="34">
        <v>88</v>
      </c>
      <c r="I35077" s="34">
        <v>46</v>
      </c>
      <c r="J35077" s="34">
        <v>63</v>
      </c>
      <c r="K35077" s="34">
        <v>73</v>
      </c>
      <c r="L35077" s="34">
        <v>50</v>
      </c>
      <c r="M35077" s="34">
        <v>49</v>
      </c>
      <c r="N35077" s="34">
        <v>64</v>
      </c>
      <c r="O35077" s="34">
        <v>54</v>
      </c>
      <c r="P35077" s="34">
        <v>74</v>
      </c>
      <c r="Q35077" s="34">
        <v>73</v>
      </c>
      <c r="R35077" s="34">
        <v>85</v>
      </c>
      <c r="S35077" s="34">
        <v>81</v>
      </c>
      <c r="T35077" s="34">
        <v>54</v>
      </c>
      <c r="U35077" s="34">
        <v>82</v>
      </c>
      <c r="V35077" s="34">
        <v>74</v>
      </c>
      <c r="W35077" s="34">
        <v>78</v>
      </c>
      <c r="X35077" s="34">
        <v>91</v>
      </c>
      <c r="Y35077" s="34">
        <v>68</v>
      </c>
      <c r="Z35077" s="34">
        <v>62</v>
      </c>
      <c r="AA35077" s="34">
        <v>74</v>
      </c>
      <c r="AB35077" s="34">
        <v>91</v>
      </c>
      <c r="AC35077" s="34">
        <v>92</v>
      </c>
    </row>
    <row r="35078" spans="1:29" x14ac:dyDescent="0.2">
      <c r="A35078" s="34" t="s">
        <v>95571</v>
      </c>
      <c r="B35078" s="34">
        <v>143</v>
      </c>
      <c r="C35078" s="34">
        <v>170</v>
      </c>
      <c r="D35078" s="34">
        <v>154</v>
      </c>
      <c r="E35078" s="34">
        <v>135</v>
      </c>
      <c r="F35078" s="34">
        <v>153</v>
      </c>
      <c r="G35078" s="34">
        <v>186</v>
      </c>
      <c r="H35078" s="34">
        <v>102</v>
      </c>
      <c r="I35078" s="34">
        <v>148</v>
      </c>
      <c r="J35078" s="34">
        <v>177</v>
      </c>
      <c r="K35078" s="34">
        <v>155</v>
      </c>
      <c r="L35078" s="34">
        <v>136</v>
      </c>
      <c r="M35078" s="34">
        <v>191</v>
      </c>
      <c r="N35078" s="34">
        <v>125</v>
      </c>
      <c r="O35078" s="34">
        <v>112</v>
      </c>
      <c r="P35078" s="34">
        <v>113</v>
      </c>
      <c r="Q35078" s="34">
        <v>195</v>
      </c>
      <c r="R35078" s="34">
        <v>179</v>
      </c>
      <c r="S35078" s="34">
        <v>159</v>
      </c>
      <c r="T35078" s="34">
        <v>169</v>
      </c>
      <c r="U35078" s="34">
        <v>185</v>
      </c>
      <c r="V35078" s="34">
        <v>184</v>
      </c>
      <c r="W35078" s="34">
        <v>205</v>
      </c>
      <c r="X35078" s="34">
        <v>186</v>
      </c>
      <c r="Y35078" s="34">
        <v>161</v>
      </c>
      <c r="Z35078" s="34">
        <v>163</v>
      </c>
      <c r="AA35078" s="34">
        <v>173</v>
      </c>
      <c r="AB35078" s="34">
        <v>171</v>
      </c>
      <c r="AC35078" s="34">
        <v>273</v>
      </c>
    </row>
    <row r="35079" spans="1:29" x14ac:dyDescent="0.2">
      <c r="A35079" s="34" t="s">
        <v>95572</v>
      </c>
      <c r="B35079" s="34">
        <v>109</v>
      </c>
      <c r="C35079" s="34">
        <v>101</v>
      </c>
      <c r="D35079" s="34">
        <v>76</v>
      </c>
      <c r="E35079" s="34">
        <v>121</v>
      </c>
      <c r="F35079" s="34">
        <v>114</v>
      </c>
      <c r="G35079" s="34">
        <v>168</v>
      </c>
      <c r="H35079" s="34">
        <v>73</v>
      </c>
      <c r="I35079" s="34">
        <v>78</v>
      </c>
      <c r="J35079" s="34">
        <v>83</v>
      </c>
      <c r="K35079" s="34">
        <v>109</v>
      </c>
      <c r="L35079" s="34">
        <v>71</v>
      </c>
      <c r="M35079" s="34">
        <v>79</v>
      </c>
      <c r="N35079" s="34">
        <v>54</v>
      </c>
      <c r="O35079" s="34">
        <v>105</v>
      </c>
      <c r="P35079" s="34">
        <v>74</v>
      </c>
      <c r="Q35079" s="34">
        <v>162</v>
      </c>
      <c r="R35079" s="34">
        <v>104</v>
      </c>
      <c r="S35079" s="34">
        <v>126</v>
      </c>
      <c r="T35079" s="34">
        <v>120</v>
      </c>
      <c r="U35079" s="34">
        <v>112</v>
      </c>
      <c r="V35079" s="34">
        <v>114</v>
      </c>
      <c r="W35079" s="34">
        <v>152</v>
      </c>
      <c r="X35079" s="34">
        <v>120</v>
      </c>
      <c r="Y35079" s="34">
        <v>156</v>
      </c>
      <c r="Z35079" s="34">
        <v>102</v>
      </c>
      <c r="AA35079" s="34">
        <v>143</v>
      </c>
      <c r="AB35079" s="34">
        <v>138</v>
      </c>
      <c r="AC35079" s="34">
        <v>134</v>
      </c>
    </row>
    <row r="35080" spans="1:29" x14ac:dyDescent="0.2">
      <c r="A35080" s="34" t="s">
        <v>95573</v>
      </c>
      <c r="B35080" s="34">
        <v>122</v>
      </c>
      <c r="C35080" s="34">
        <v>109</v>
      </c>
      <c r="D35080" s="34">
        <v>110</v>
      </c>
      <c r="E35080" s="34">
        <v>88</v>
      </c>
      <c r="F35080" s="34">
        <v>148</v>
      </c>
      <c r="G35080" s="34">
        <v>91</v>
      </c>
      <c r="H35080" s="34">
        <v>128</v>
      </c>
      <c r="I35080" s="34">
        <v>145</v>
      </c>
      <c r="J35080" s="34">
        <v>98</v>
      </c>
      <c r="K35080" s="34">
        <v>87</v>
      </c>
      <c r="L35080" s="34">
        <v>159</v>
      </c>
      <c r="M35080" s="34">
        <v>114</v>
      </c>
      <c r="N35080" s="34">
        <v>105</v>
      </c>
      <c r="O35080" s="34">
        <v>122</v>
      </c>
      <c r="P35080" s="34">
        <v>127</v>
      </c>
      <c r="Q35080" s="34">
        <v>146</v>
      </c>
      <c r="R35080" s="34">
        <v>134</v>
      </c>
      <c r="S35080" s="34">
        <v>116</v>
      </c>
      <c r="T35080" s="34">
        <v>215</v>
      </c>
      <c r="U35080" s="34">
        <v>149</v>
      </c>
      <c r="V35080" s="34">
        <v>174</v>
      </c>
      <c r="W35080" s="34">
        <v>185</v>
      </c>
      <c r="X35080" s="34">
        <v>194</v>
      </c>
      <c r="Y35080" s="34">
        <v>167</v>
      </c>
      <c r="Z35080" s="34">
        <v>133</v>
      </c>
      <c r="AA35080" s="34">
        <v>123</v>
      </c>
      <c r="AB35080" s="34">
        <v>198</v>
      </c>
      <c r="AC35080" s="34">
        <v>187</v>
      </c>
    </row>
    <row r="35081" spans="1:29" x14ac:dyDescent="0.2">
      <c r="A35081" s="34" t="s">
        <v>95574</v>
      </c>
      <c r="B35081" s="34">
        <v>96</v>
      </c>
      <c r="C35081" s="34">
        <v>81</v>
      </c>
      <c r="D35081" s="34">
        <v>100</v>
      </c>
      <c r="E35081" s="34">
        <v>68</v>
      </c>
      <c r="F35081" s="34">
        <v>107</v>
      </c>
      <c r="G35081" s="34">
        <v>104</v>
      </c>
      <c r="H35081" s="34">
        <v>111</v>
      </c>
      <c r="I35081" s="34">
        <v>68</v>
      </c>
      <c r="J35081" s="34">
        <v>99</v>
      </c>
      <c r="K35081" s="34">
        <v>87</v>
      </c>
      <c r="L35081" s="34">
        <v>114</v>
      </c>
      <c r="M35081" s="34">
        <v>49</v>
      </c>
      <c r="N35081" s="34">
        <v>83</v>
      </c>
      <c r="O35081" s="34">
        <v>100</v>
      </c>
      <c r="P35081" s="34">
        <v>93</v>
      </c>
      <c r="Q35081" s="34">
        <v>105</v>
      </c>
      <c r="R35081" s="34">
        <v>155</v>
      </c>
      <c r="S35081" s="34">
        <v>104</v>
      </c>
      <c r="T35081" s="34">
        <v>141</v>
      </c>
      <c r="U35081" s="34">
        <v>95</v>
      </c>
      <c r="V35081" s="34">
        <v>120</v>
      </c>
      <c r="W35081" s="34">
        <v>116</v>
      </c>
      <c r="X35081" s="34">
        <v>120</v>
      </c>
      <c r="Y35081" s="34">
        <v>103</v>
      </c>
      <c r="Z35081" s="34">
        <v>113</v>
      </c>
      <c r="AA35081" s="34">
        <v>112</v>
      </c>
      <c r="AB35081" s="34">
        <v>131</v>
      </c>
      <c r="AC35081" s="34">
        <v>131</v>
      </c>
    </row>
    <row r="35082" spans="1:29" x14ac:dyDescent="0.2">
      <c r="A35082" s="34" t="s">
        <v>95575</v>
      </c>
      <c r="B35082" s="34">
        <v>116</v>
      </c>
      <c r="C35082" s="34">
        <v>66</v>
      </c>
      <c r="D35082" s="34">
        <v>68</v>
      </c>
      <c r="E35082" s="34">
        <v>98</v>
      </c>
      <c r="F35082" s="34">
        <v>89</v>
      </c>
      <c r="G35082" s="34">
        <v>94</v>
      </c>
      <c r="H35082" s="34">
        <v>131</v>
      </c>
      <c r="I35082" s="34">
        <v>70</v>
      </c>
      <c r="J35082" s="34">
        <v>71</v>
      </c>
      <c r="K35082" s="34">
        <v>77</v>
      </c>
      <c r="L35082" s="34">
        <v>74</v>
      </c>
      <c r="M35082" s="34">
        <v>80</v>
      </c>
      <c r="N35082" s="34">
        <v>81</v>
      </c>
      <c r="O35082" s="34">
        <v>78</v>
      </c>
      <c r="P35082" s="34">
        <v>103</v>
      </c>
      <c r="Q35082" s="34">
        <v>143</v>
      </c>
      <c r="R35082" s="34">
        <v>145</v>
      </c>
      <c r="S35082" s="34">
        <v>88</v>
      </c>
      <c r="T35082" s="34">
        <v>115</v>
      </c>
      <c r="U35082" s="34">
        <v>100</v>
      </c>
      <c r="V35082" s="34">
        <v>120</v>
      </c>
      <c r="W35082" s="34">
        <v>117</v>
      </c>
      <c r="X35082" s="34">
        <v>90</v>
      </c>
      <c r="Y35082" s="34">
        <v>125</v>
      </c>
      <c r="Z35082" s="34">
        <v>64</v>
      </c>
      <c r="AA35082" s="34">
        <v>99</v>
      </c>
      <c r="AB35082" s="34">
        <v>137</v>
      </c>
      <c r="AC35082" s="34">
        <v>131</v>
      </c>
    </row>
    <row r="35083" spans="1:29" x14ac:dyDescent="0.2">
      <c r="A35083" s="34" t="s">
        <v>95576</v>
      </c>
      <c r="B35083" s="34">
        <v>88</v>
      </c>
      <c r="C35083" s="34">
        <v>60</v>
      </c>
      <c r="D35083" s="34">
        <v>64</v>
      </c>
      <c r="E35083" s="34">
        <v>73</v>
      </c>
      <c r="F35083" s="34">
        <v>85</v>
      </c>
      <c r="G35083" s="34">
        <v>48</v>
      </c>
      <c r="H35083" s="34">
        <v>69</v>
      </c>
      <c r="I35083" s="34">
        <v>37</v>
      </c>
      <c r="J35083" s="34">
        <v>85</v>
      </c>
      <c r="K35083" s="34">
        <v>65</v>
      </c>
      <c r="L35083" s="34">
        <v>65</v>
      </c>
      <c r="M35083" s="34">
        <v>62</v>
      </c>
      <c r="N35083" s="34">
        <v>60</v>
      </c>
      <c r="O35083" s="34">
        <v>40</v>
      </c>
      <c r="P35083" s="34">
        <v>51</v>
      </c>
      <c r="Q35083" s="34">
        <v>108</v>
      </c>
      <c r="R35083" s="34">
        <v>98</v>
      </c>
      <c r="S35083" s="34">
        <v>77</v>
      </c>
      <c r="T35083" s="34">
        <v>90</v>
      </c>
      <c r="U35083" s="34">
        <v>70</v>
      </c>
      <c r="V35083" s="34">
        <v>84</v>
      </c>
      <c r="W35083" s="34">
        <v>82</v>
      </c>
      <c r="X35083" s="34">
        <v>49</v>
      </c>
      <c r="Y35083" s="34">
        <v>115</v>
      </c>
      <c r="Z35083" s="34">
        <v>64</v>
      </c>
      <c r="AA35083" s="34">
        <v>99</v>
      </c>
      <c r="AB35083" s="34">
        <v>85</v>
      </c>
      <c r="AC35083" s="34">
        <v>113</v>
      </c>
    </row>
    <row r="35084" spans="1:29" x14ac:dyDescent="0.2">
      <c r="A35084" s="34" t="s">
        <v>95577</v>
      </c>
      <c r="B35084" s="34">
        <v>68</v>
      </c>
      <c r="C35084" s="34">
        <v>56</v>
      </c>
      <c r="D35084" s="34">
        <v>66</v>
      </c>
      <c r="E35084" s="34">
        <v>82</v>
      </c>
      <c r="F35084" s="34">
        <v>84</v>
      </c>
      <c r="G35084" s="34">
        <v>35</v>
      </c>
      <c r="H35084" s="34">
        <v>69</v>
      </c>
      <c r="I35084" s="34">
        <v>52</v>
      </c>
      <c r="J35084" s="34">
        <v>63</v>
      </c>
      <c r="K35084" s="34">
        <v>75</v>
      </c>
      <c r="L35084" s="34">
        <v>70</v>
      </c>
      <c r="M35084" s="34">
        <v>87</v>
      </c>
      <c r="N35084" s="34">
        <v>54</v>
      </c>
      <c r="O35084" s="34">
        <v>65</v>
      </c>
      <c r="P35084" s="34">
        <v>56</v>
      </c>
      <c r="Q35084" s="34">
        <v>103</v>
      </c>
      <c r="R35084" s="34">
        <v>83</v>
      </c>
      <c r="S35084" s="34">
        <v>116</v>
      </c>
      <c r="T35084" s="34">
        <v>80</v>
      </c>
      <c r="U35084" s="34">
        <v>112</v>
      </c>
      <c r="V35084" s="34">
        <v>69</v>
      </c>
      <c r="W35084" s="34">
        <v>88</v>
      </c>
      <c r="X35084" s="34">
        <v>57</v>
      </c>
      <c r="Y35084" s="34">
        <v>105</v>
      </c>
      <c r="Z35084" s="34">
        <v>79</v>
      </c>
      <c r="AA35084" s="34">
        <v>104</v>
      </c>
      <c r="AB35084" s="34">
        <v>82</v>
      </c>
      <c r="AC35084" s="34">
        <v>112</v>
      </c>
    </row>
    <row r="35085" spans="1:29" x14ac:dyDescent="0.2">
      <c r="A35085" s="34" t="s">
        <v>95578</v>
      </c>
      <c r="B35085" s="34">
        <v>28</v>
      </c>
      <c r="C35085" s="34">
        <v>49</v>
      </c>
      <c r="D35085" s="34">
        <v>35</v>
      </c>
      <c r="E35085" s="34">
        <v>35</v>
      </c>
      <c r="F35085" s="34">
        <v>46</v>
      </c>
      <c r="G35085" s="34">
        <v>42</v>
      </c>
      <c r="H35085" s="34">
        <v>43</v>
      </c>
      <c r="I35085" s="34">
        <v>59</v>
      </c>
      <c r="J35085" s="34">
        <v>29</v>
      </c>
      <c r="K35085" s="34">
        <v>31</v>
      </c>
      <c r="L35085" s="34">
        <v>34</v>
      </c>
      <c r="M35085" s="34">
        <v>39</v>
      </c>
      <c r="N35085" s="34">
        <v>20</v>
      </c>
      <c r="O35085" s="34">
        <v>22</v>
      </c>
      <c r="P35085" s="34">
        <v>32</v>
      </c>
      <c r="Q35085" s="34">
        <v>40</v>
      </c>
      <c r="R35085" s="34">
        <v>47</v>
      </c>
      <c r="S35085" s="34">
        <v>27</v>
      </c>
      <c r="T35085" s="34">
        <v>44</v>
      </c>
      <c r="U35085" s="34">
        <v>34</v>
      </c>
      <c r="V35085" s="34">
        <v>39</v>
      </c>
      <c r="W35085" s="34">
        <v>46</v>
      </c>
      <c r="X35085" s="34">
        <v>26</v>
      </c>
      <c r="Y35085" s="34">
        <v>62</v>
      </c>
      <c r="Z35085" s="34">
        <v>40</v>
      </c>
      <c r="AA35085" s="34">
        <v>23</v>
      </c>
      <c r="AB35085" s="34">
        <v>41</v>
      </c>
      <c r="AC35085" s="34">
        <v>58</v>
      </c>
    </row>
    <row r="35086" spans="1:29" x14ac:dyDescent="0.2">
      <c r="A35086" s="34" t="s">
        <v>95579</v>
      </c>
      <c r="B35086" s="34">
        <v>0</v>
      </c>
      <c r="C35086" s="34">
        <v>0</v>
      </c>
      <c r="D35086" s="34">
        <v>0</v>
      </c>
      <c r="E35086" s="34">
        <v>0</v>
      </c>
      <c r="F35086" s="34">
        <v>0</v>
      </c>
      <c r="G35086" s="34">
        <v>0</v>
      </c>
      <c r="H35086" s="34">
        <v>0</v>
      </c>
      <c r="I35086" s="34">
        <v>0</v>
      </c>
      <c r="J35086" s="34">
        <v>0</v>
      </c>
      <c r="K35086" s="34">
        <v>0</v>
      </c>
      <c r="L35086" s="34">
        <v>0</v>
      </c>
      <c r="M35086" s="34">
        <v>0</v>
      </c>
      <c r="N35086" s="34">
        <v>0</v>
      </c>
      <c r="O35086" s="34">
        <v>0</v>
      </c>
      <c r="P35086" s="34">
        <v>0</v>
      </c>
      <c r="Q35086" s="34">
        <v>0</v>
      </c>
      <c r="R35086" s="34">
        <v>0</v>
      </c>
      <c r="S35086" s="34">
        <v>0</v>
      </c>
      <c r="T35086" s="34">
        <v>0</v>
      </c>
      <c r="U35086" s="34">
        <v>0</v>
      </c>
      <c r="V35086" s="34">
        <v>0</v>
      </c>
      <c r="W35086" s="34">
        <v>0</v>
      </c>
      <c r="X35086" s="34">
        <v>0</v>
      </c>
      <c r="Y35086" s="34">
        <v>0</v>
      </c>
      <c r="Z35086" s="34">
        <v>0</v>
      </c>
      <c r="AA35086" s="34">
        <v>0</v>
      </c>
      <c r="AB35086" s="34">
        <v>0</v>
      </c>
      <c r="AC35086" s="34">
        <v>0</v>
      </c>
    </row>
    <row r="35087" spans="1:29" x14ac:dyDescent="0.2">
      <c r="A35087" s="34" t="s">
        <v>95580</v>
      </c>
      <c r="B35087" s="34">
        <v>81</v>
      </c>
      <c r="C35087" s="34">
        <v>28</v>
      </c>
      <c r="D35087" s="34">
        <v>51</v>
      </c>
      <c r="E35087" s="34">
        <v>65</v>
      </c>
      <c r="F35087" s="34">
        <v>56</v>
      </c>
      <c r="G35087" s="34">
        <v>56</v>
      </c>
      <c r="H35087" s="34">
        <v>46</v>
      </c>
      <c r="I35087" s="34">
        <v>49</v>
      </c>
      <c r="J35087" s="34">
        <v>55</v>
      </c>
      <c r="K35087" s="34">
        <v>45</v>
      </c>
      <c r="L35087" s="34">
        <v>65</v>
      </c>
      <c r="M35087" s="34">
        <v>39</v>
      </c>
      <c r="N35087" s="34">
        <v>53</v>
      </c>
      <c r="O35087" s="34">
        <v>28</v>
      </c>
      <c r="P35087" s="34">
        <v>57</v>
      </c>
      <c r="Q35087" s="34">
        <v>79</v>
      </c>
      <c r="R35087" s="34">
        <v>99</v>
      </c>
      <c r="S35087" s="34">
        <v>40</v>
      </c>
      <c r="T35087" s="34">
        <v>101</v>
      </c>
      <c r="U35087" s="34">
        <v>57</v>
      </c>
      <c r="V35087" s="34">
        <v>87</v>
      </c>
      <c r="W35087" s="34">
        <v>91</v>
      </c>
      <c r="X35087" s="34">
        <v>89</v>
      </c>
      <c r="Y35087" s="34">
        <v>61</v>
      </c>
      <c r="Z35087" s="34">
        <v>71</v>
      </c>
      <c r="AA35087" s="34">
        <v>40</v>
      </c>
      <c r="AB35087" s="34">
        <v>69</v>
      </c>
      <c r="AC35087" s="34">
        <v>59</v>
      </c>
    </row>
    <row r="35088" spans="1:29" x14ac:dyDescent="0.2">
      <c r="A35088" s="34" t="s">
        <v>95581</v>
      </c>
      <c r="B35088" s="34">
        <v>435</v>
      </c>
      <c r="C35088" s="34">
        <v>236</v>
      </c>
      <c r="D35088" s="34">
        <v>412</v>
      </c>
      <c r="E35088" s="34">
        <v>343</v>
      </c>
      <c r="F35088" s="34">
        <v>454</v>
      </c>
      <c r="G35088" s="34">
        <v>324</v>
      </c>
      <c r="H35088" s="34">
        <v>464</v>
      </c>
      <c r="I35088" s="34">
        <v>312</v>
      </c>
      <c r="J35088" s="34">
        <v>433</v>
      </c>
      <c r="K35088" s="34">
        <v>329</v>
      </c>
      <c r="L35088" s="34">
        <v>548</v>
      </c>
      <c r="M35088" s="34">
        <v>338</v>
      </c>
      <c r="N35088" s="34">
        <v>446</v>
      </c>
      <c r="O35088" s="34">
        <v>311</v>
      </c>
      <c r="P35088" s="34">
        <v>440</v>
      </c>
      <c r="Q35088" s="34">
        <v>500</v>
      </c>
      <c r="R35088" s="34">
        <v>670</v>
      </c>
      <c r="S35088" s="34">
        <v>479</v>
      </c>
      <c r="T35088" s="34">
        <v>606</v>
      </c>
      <c r="U35088" s="34">
        <v>440</v>
      </c>
      <c r="V35088" s="34">
        <v>565</v>
      </c>
      <c r="W35088" s="34">
        <v>651</v>
      </c>
      <c r="X35088" s="34">
        <v>535</v>
      </c>
      <c r="Y35088" s="34">
        <v>605</v>
      </c>
      <c r="Z35088" s="34">
        <v>520</v>
      </c>
      <c r="AA35088" s="34">
        <v>426</v>
      </c>
      <c r="AB35088" s="34">
        <v>624</v>
      </c>
      <c r="AC35088" s="34">
        <v>599</v>
      </c>
    </row>
    <row r="35089" spans="1:29" x14ac:dyDescent="0.2">
      <c r="A35089" s="34" t="s">
        <v>95582</v>
      </c>
      <c r="B35089" s="34">
        <v>116</v>
      </c>
      <c r="C35089" s="34">
        <v>78</v>
      </c>
      <c r="D35089" s="34">
        <v>95</v>
      </c>
      <c r="E35089" s="34">
        <v>104</v>
      </c>
      <c r="F35089" s="34">
        <v>101</v>
      </c>
      <c r="G35089" s="34">
        <v>128</v>
      </c>
      <c r="H35089" s="34">
        <v>95</v>
      </c>
      <c r="I35089" s="34">
        <v>88</v>
      </c>
      <c r="J35089" s="34">
        <v>99</v>
      </c>
      <c r="K35089" s="34">
        <v>100</v>
      </c>
      <c r="L35089" s="34">
        <v>83</v>
      </c>
      <c r="M35089" s="34">
        <v>61</v>
      </c>
      <c r="N35089" s="34">
        <v>128</v>
      </c>
      <c r="O35089" s="34">
        <v>80</v>
      </c>
      <c r="P35089" s="34">
        <v>65</v>
      </c>
      <c r="Q35089" s="34">
        <v>132</v>
      </c>
      <c r="R35089" s="34">
        <v>129</v>
      </c>
      <c r="S35089" s="34">
        <v>103</v>
      </c>
      <c r="T35089" s="34">
        <v>125</v>
      </c>
      <c r="U35089" s="34">
        <v>101</v>
      </c>
      <c r="V35089" s="34">
        <v>127</v>
      </c>
      <c r="W35089" s="34">
        <v>143</v>
      </c>
      <c r="X35089" s="34">
        <v>102</v>
      </c>
      <c r="Y35089" s="34">
        <v>117</v>
      </c>
      <c r="Z35089" s="34">
        <v>122</v>
      </c>
      <c r="AA35089" s="34">
        <v>145</v>
      </c>
      <c r="AB35089" s="34">
        <v>102</v>
      </c>
      <c r="AC35089" s="34">
        <v>202</v>
      </c>
    </row>
    <row r="35090" spans="1:29" x14ac:dyDescent="0.2">
      <c r="A35090" s="34" t="s">
        <v>95583</v>
      </c>
      <c r="B35090" s="34">
        <v>177</v>
      </c>
      <c r="C35090" s="34">
        <v>93</v>
      </c>
      <c r="D35090" s="34">
        <v>161</v>
      </c>
      <c r="E35090" s="34">
        <v>142</v>
      </c>
      <c r="F35090" s="34">
        <v>170</v>
      </c>
      <c r="G35090" s="34">
        <v>103</v>
      </c>
      <c r="H35090" s="34">
        <v>154</v>
      </c>
      <c r="I35090" s="34">
        <v>124</v>
      </c>
      <c r="J35090" s="34">
        <v>185</v>
      </c>
      <c r="K35090" s="34">
        <v>109</v>
      </c>
      <c r="L35090" s="34">
        <v>187</v>
      </c>
      <c r="M35090" s="34">
        <v>109</v>
      </c>
      <c r="N35090" s="34">
        <v>133</v>
      </c>
      <c r="O35090" s="34">
        <v>147</v>
      </c>
      <c r="P35090" s="34">
        <v>149</v>
      </c>
      <c r="Q35090" s="34">
        <v>206</v>
      </c>
      <c r="R35090" s="34">
        <v>244</v>
      </c>
      <c r="S35090" s="34">
        <v>153</v>
      </c>
      <c r="T35090" s="34">
        <v>275</v>
      </c>
      <c r="U35090" s="34">
        <v>157</v>
      </c>
      <c r="V35090" s="34">
        <v>175</v>
      </c>
      <c r="W35090" s="34">
        <v>175</v>
      </c>
      <c r="X35090" s="34">
        <v>198</v>
      </c>
      <c r="Y35090" s="34">
        <v>155</v>
      </c>
      <c r="Z35090" s="34">
        <v>176</v>
      </c>
      <c r="AA35090" s="34">
        <v>143</v>
      </c>
      <c r="AB35090" s="34">
        <v>229</v>
      </c>
      <c r="AC35090" s="34">
        <v>229</v>
      </c>
    </row>
    <row r="35091" spans="1:29" x14ac:dyDescent="0.2">
      <c r="A35091" s="34" t="s">
        <v>95584</v>
      </c>
      <c r="B35091" s="34">
        <v>261</v>
      </c>
      <c r="C35091" s="34">
        <v>207</v>
      </c>
      <c r="D35091" s="34">
        <v>323</v>
      </c>
      <c r="E35091" s="34">
        <v>255</v>
      </c>
      <c r="F35091" s="34">
        <v>398</v>
      </c>
      <c r="G35091" s="34">
        <v>263</v>
      </c>
      <c r="H35091" s="34">
        <v>393</v>
      </c>
      <c r="I35091" s="34">
        <v>250</v>
      </c>
      <c r="J35091" s="34">
        <v>359</v>
      </c>
      <c r="K35091" s="34">
        <v>238</v>
      </c>
      <c r="L35091" s="34">
        <v>366</v>
      </c>
      <c r="M35091" s="34">
        <v>233</v>
      </c>
      <c r="N35091" s="34">
        <v>349</v>
      </c>
      <c r="O35091" s="34">
        <v>225</v>
      </c>
      <c r="P35091" s="34">
        <v>366</v>
      </c>
      <c r="Q35091" s="34">
        <v>428</v>
      </c>
      <c r="R35091" s="34">
        <v>571</v>
      </c>
      <c r="S35091" s="34">
        <v>302</v>
      </c>
      <c r="T35091" s="34">
        <v>508</v>
      </c>
      <c r="U35091" s="34">
        <v>283</v>
      </c>
      <c r="V35091" s="34">
        <v>414</v>
      </c>
      <c r="W35091" s="34">
        <v>344</v>
      </c>
      <c r="X35091" s="34">
        <v>442</v>
      </c>
      <c r="Y35091" s="34">
        <v>317</v>
      </c>
      <c r="Z35091" s="34">
        <v>380</v>
      </c>
      <c r="AA35091" s="34">
        <v>368</v>
      </c>
      <c r="AB35091" s="34">
        <v>433</v>
      </c>
      <c r="AC35091" s="34">
        <v>473</v>
      </c>
    </row>
    <row r="35092" spans="1:29" x14ac:dyDescent="0.2">
      <c r="A35092" s="34" t="s">
        <v>95585</v>
      </c>
      <c r="B35092" s="34">
        <v>35</v>
      </c>
      <c r="C35092" s="34">
        <v>124</v>
      </c>
      <c r="D35092" s="34">
        <v>67</v>
      </c>
      <c r="E35092" s="34">
        <v>119</v>
      </c>
      <c r="F35092" s="34">
        <v>83</v>
      </c>
      <c r="G35092" s="34">
        <v>140</v>
      </c>
      <c r="H35092" s="34">
        <v>91</v>
      </c>
      <c r="I35092" s="34">
        <v>109</v>
      </c>
      <c r="J35092" s="34">
        <v>94</v>
      </c>
      <c r="K35092" s="34">
        <v>106</v>
      </c>
      <c r="L35092" s="34">
        <v>84</v>
      </c>
      <c r="M35092" s="34">
        <v>126</v>
      </c>
      <c r="N35092" s="34">
        <v>89</v>
      </c>
      <c r="O35092" s="34">
        <v>98</v>
      </c>
      <c r="P35092" s="34">
        <v>89</v>
      </c>
      <c r="Q35092" s="34">
        <v>138</v>
      </c>
      <c r="R35092" s="34">
        <v>76</v>
      </c>
      <c r="S35092" s="34">
        <v>115</v>
      </c>
      <c r="T35092" s="34">
        <v>102</v>
      </c>
      <c r="U35092" s="34">
        <v>97</v>
      </c>
      <c r="V35092" s="34">
        <v>95</v>
      </c>
      <c r="W35092" s="34">
        <v>93</v>
      </c>
      <c r="X35092" s="34">
        <v>142</v>
      </c>
      <c r="Y35092" s="34">
        <v>122</v>
      </c>
      <c r="Z35092" s="34">
        <v>115</v>
      </c>
      <c r="AA35092" s="34">
        <v>99</v>
      </c>
      <c r="AB35092" s="34">
        <v>76</v>
      </c>
      <c r="AC35092" s="34">
        <v>128</v>
      </c>
    </row>
    <row r="35093" spans="1:29" x14ac:dyDescent="0.2">
      <c r="A35093" s="34" t="s">
        <v>95586</v>
      </c>
      <c r="B35093" s="34">
        <v>121</v>
      </c>
      <c r="C35093" s="34">
        <v>141</v>
      </c>
      <c r="D35093" s="34">
        <v>177</v>
      </c>
      <c r="E35093" s="34">
        <v>163</v>
      </c>
      <c r="F35093" s="34">
        <v>183</v>
      </c>
      <c r="G35093" s="34">
        <v>150</v>
      </c>
      <c r="H35093" s="34">
        <v>210</v>
      </c>
      <c r="I35093" s="34">
        <v>153</v>
      </c>
      <c r="J35093" s="34">
        <v>189</v>
      </c>
      <c r="K35093" s="34">
        <v>151</v>
      </c>
      <c r="L35093" s="34">
        <v>197</v>
      </c>
      <c r="M35093" s="34">
        <v>107</v>
      </c>
      <c r="N35093" s="34">
        <v>159</v>
      </c>
      <c r="O35093" s="34">
        <v>162</v>
      </c>
      <c r="P35093" s="34">
        <v>191</v>
      </c>
      <c r="Q35093" s="34">
        <v>302</v>
      </c>
      <c r="R35093" s="34">
        <v>222</v>
      </c>
      <c r="S35093" s="34">
        <v>205</v>
      </c>
      <c r="T35093" s="34">
        <v>252</v>
      </c>
      <c r="U35093" s="34">
        <v>208</v>
      </c>
      <c r="V35093" s="34">
        <v>237</v>
      </c>
      <c r="W35093" s="34">
        <v>299</v>
      </c>
      <c r="X35093" s="34">
        <v>249</v>
      </c>
      <c r="Y35093" s="34">
        <v>288</v>
      </c>
      <c r="Z35093" s="34">
        <v>169</v>
      </c>
      <c r="AA35093" s="34">
        <v>231</v>
      </c>
      <c r="AB35093" s="34">
        <v>306</v>
      </c>
      <c r="AC35093" s="34">
        <v>312</v>
      </c>
    </row>
    <row r="35094" spans="1:29" x14ac:dyDescent="0.2">
      <c r="A35094" s="34" t="s">
        <v>95587</v>
      </c>
      <c r="B35094" s="34">
        <v>45</v>
      </c>
      <c r="C35094" s="34">
        <v>49</v>
      </c>
      <c r="D35094" s="34">
        <v>52</v>
      </c>
      <c r="E35094" s="34">
        <v>46</v>
      </c>
      <c r="F35094" s="34">
        <v>98</v>
      </c>
      <c r="G35094" s="34">
        <v>36</v>
      </c>
      <c r="H35094" s="34">
        <v>59</v>
      </c>
      <c r="I35094" s="34">
        <v>37</v>
      </c>
      <c r="J35094" s="34">
        <v>52</v>
      </c>
      <c r="K35094" s="34">
        <v>64</v>
      </c>
      <c r="L35094" s="34">
        <v>55</v>
      </c>
      <c r="M35094" s="34">
        <v>46</v>
      </c>
      <c r="N35094" s="34">
        <v>51</v>
      </c>
      <c r="O35094" s="34">
        <v>55</v>
      </c>
      <c r="P35094" s="34">
        <v>72</v>
      </c>
      <c r="Q35094" s="34">
        <v>69</v>
      </c>
      <c r="R35094" s="34">
        <v>87</v>
      </c>
      <c r="S35094" s="34">
        <v>64</v>
      </c>
      <c r="T35094" s="34">
        <v>72</v>
      </c>
      <c r="U35094" s="34">
        <v>48</v>
      </c>
      <c r="V35094" s="34">
        <v>102</v>
      </c>
      <c r="W35094" s="34">
        <v>67</v>
      </c>
      <c r="X35094" s="34">
        <v>71</v>
      </c>
      <c r="Y35094" s="34">
        <v>73</v>
      </c>
      <c r="Z35094" s="34">
        <v>80</v>
      </c>
      <c r="AA35094" s="34">
        <v>64</v>
      </c>
      <c r="AB35094" s="34">
        <v>40</v>
      </c>
      <c r="AC35094" s="34">
        <v>73</v>
      </c>
    </row>
    <row r="35095" spans="1:29" x14ac:dyDescent="0.2">
      <c r="A35095" s="34" t="s">
        <v>95588</v>
      </c>
      <c r="B35095" s="34">
        <v>104</v>
      </c>
      <c r="C35095" s="34">
        <v>126</v>
      </c>
      <c r="D35095" s="34">
        <v>161</v>
      </c>
      <c r="E35095" s="34">
        <v>122</v>
      </c>
      <c r="F35095" s="34">
        <v>132</v>
      </c>
      <c r="G35095" s="34">
        <v>127</v>
      </c>
      <c r="H35095" s="34">
        <v>164</v>
      </c>
      <c r="I35095" s="34">
        <v>114</v>
      </c>
      <c r="J35095" s="34">
        <v>135</v>
      </c>
      <c r="K35095" s="34">
        <v>102</v>
      </c>
      <c r="L35095" s="34">
        <v>153</v>
      </c>
      <c r="M35095" s="34">
        <v>116</v>
      </c>
      <c r="N35095" s="34">
        <v>113</v>
      </c>
      <c r="O35095" s="34">
        <v>104</v>
      </c>
      <c r="P35095" s="34">
        <v>144</v>
      </c>
      <c r="Q35095" s="34">
        <v>151</v>
      </c>
      <c r="R35095" s="34">
        <v>218</v>
      </c>
      <c r="S35095" s="34">
        <v>131</v>
      </c>
      <c r="T35095" s="34">
        <v>192</v>
      </c>
      <c r="U35095" s="34">
        <v>134</v>
      </c>
      <c r="V35095" s="34">
        <v>185</v>
      </c>
      <c r="W35095" s="34">
        <v>156</v>
      </c>
      <c r="X35095" s="34">
        <v>204</v>
      </c>
      <c r="Y35095" s="34">
        <v>159</v>
      </c>
      <c r="Z35095" s="34">
        <v>125</v>
      </c>
      <c r="AA35095" s="34">
        <v>141</v>
      </c>
      <c r="AB35095" s="34">
        <v>255</v>
      </c>
      <c r="AC35095" s="34">
        <v>229</v>
      </c>
    </row>
    <row r="35096" spans="1:29" x14ac:dyDescent="0.2">
      <c r="A35096" s="34" t="s">
        <v>95589</v>
      </c>
      <c r="B35096" s="34">
        <v>328</v>
      </c>
      <c r="C35096" s="34">
        <v>195</v>
      </c>
      <c r="D35096" s="34">
        <v>246</v>
      </c>
      <c r="E35096" s="34">
        <v>217</v>
      </c>
      <c r="F35096" s="34">
        <v>278</v>
      </c>
      <c r="G35096" s="34">
        <v>232</v>
      </c>
      <c r="H35096" s="34">
        <v>275</v>
      </c>
      <c r="I35096" s="34">
        <v>198</v>
      </c>
      <c r="J35096" s="34">
        <v>296</v>
      </c>
      <c r="K35096" s="34">
        <v>205</v>
      </c>
      <c r="L35096" s="34">
        <v>312</v>
      </c>
      <c r="M35096" s="34">
        <v>235</v>
      </c>
      <c r="N35096" s="34">
        <v>229</v>
      </c>
      <c r="O35096" s="34">
        <v>213</v>
      </c>
      <c r="P35096" s="34">
        <v>234</v>
      </c>
      <c r="Q35096" s="34">
        <v>283</v>
      </c>
      <c r="R35096" s="34">
        <v>411</v>
      </c>
      <c r="S35096" s="34">
        <v>218</v>
      </c>
      <c r="T35096" s="34">
        <v>394</v>
      </c>
      <c r="U35096" s="34">
        <v>224</v>
      </c>
      <c r="V35096" s="34">
        <v>345</v>
      </c>
      <c r="W35096" s="34">
        <v>325</v>
      </c>
      <c r="X35096" s="34">
        <v>293</v>
      </c>
      <c r="Y35096" s="34">
        <v>333</v>
      </c>
      <c r="Z35096" s="34">
        <v>301</v>
      </c>
      <c r="AA35096" s="34">
        <v>254</v>
      </c>
      <c r="AB35096" s="34">
        <v>341</v>
      </c>
      <c r="AC35096" s="34">
        <v>354</v>
      </c>
    </row>
    <row r="35097" spans="1:29" x14ac:dyDescent="0.2">
      <c r="A35097" s="34" t="s">
        <v>95590</v>
      </c>
      <c r="B35097" s="34">
        <v>75</v>
      </c>
      <c r="C35097" s="34">
        <v>44</v>
      </c>
      <c r="D35097" s="34">
        <v>83</v>
      </c>
      <c r="E35097" s="34">
        <v>31</v>
      </c>
      <c r="F35097" s="34">
        <v>60</v>
      </c>
      <c r="G35097" s="34">
        <v>45</v>
      </c>
      <c r="H35097" s="34">
        <v>82</v>
      </c>
      <c r="I35097" s="34">
        <v>37</v>
      </c>
      <c r="J35097" s="34">
        <v>49</v>
      </c>
      <c r="K35097" s="34">
        <v>59</v>
      </c>
      <c r="L35097" s="34">
        <v>103</v>
      </c>
      <c r="M35097" s="34">
        <v>48</v>
      </c>
      <c r="N35097" s="34">
        <v>54</v>
      </c>
      <c r="O35097" s="34">
        <v>53</v>
      </c>
      <c r="P35097" s="34">
        <v>61</v>
      </c>
      <c r="Q35097" s="34">
        <v>89</v>
      </c>
      <c r="R35097" s="34">
        <v>82</v>
      </c>
      <c r="S35097" s="34">
        <v>60</v>
      </c>
      <c r="T35097" s="34">
        <v>82</v>
      </c>
      <c r="U35097" s="34">
        <v>60</v>
      </c>
      <c r="V35097" s="34">
        <v>74</v>
      </c>
      <c r="W35097" s="34">
        <v>74</v>
      </c>
      <c r="X35097" s="34">
        <v>99</v>
      </c>
      <c r="Y35097" s="34">
        <v>55</v>
      </c>
      <c r="Z35097" s="34">
        <v>53</v>
      </c>
      <c r="AA35097" s="34">
        <v>79</v>
      </c>
      <c r="AB35097" s="34">
        <v>83</v>
      </c>
      <c r="AC35097" s="34">
        <v>89</v>
      </c>
    </row>
    <row r="35098" spans="1:29" x14ac:dyDescent="0.2">
      <c r="A35098" s="34" t="s">
        <v>95591</v>
      </c>
      <c r="B35098" s="34">
        <v>26</v>
      </c>
      <c r="C35098" s="34">
        <v>27</v>
      </c>
      <c r="D35098" s="34">
        <v>23</v>
      </c>
      <c r="E35098" s="34">
        <v>35</v>
      </c>
      <c r="F35098" s="34">
        <v>22</v>
      </c>
      <c r="G35098" s="34">
        <v>29</v>
      </c>
      <c r="H35098" s="34">
        <v>35</v>
      </c>
      <c r="I35098" s="34">
        <v>24</v>
      </c>
      <c r="J35098" s="34">
        <v>20</v>
      </c>
      <c r="K35098" s="34">
        <v>35</v>
      </c>
      <c r="L35098" s="34">
        <v>16</v>
      </c>
      <c r="M35098" s="34">
        <v>18</v>
      </c>
      <c r="N35098" s="34">
        <v>17</v>
      </c>
      <c r="O35098" s="34">
        <v>29</v>
      </c>
      <c r="P35098" s="34">
        <v>12</v>
      </c>
      <c r="Q35098" s="34">
        <v>28</v>
      </c>
      <c r="R35098" s="34">
        <v>14</v>
      </c>
      <c r="S35098" s="34">
        <v>46</v>
      </c>
      <c r="T35098" s="34">
        <v>13</v>
      </c>
      <c r="U35098" s="34">
        <v>37</v>
      </c>
      <c r="V35098" s="34">
        <v>11</v>
      </c>
      <c r="W35098" s="34">
        <v>32</v>
      </c>
      <c r="X35098" s="34">
        <v>44</v>
      </c>
      <c r="Y35098" s="34">
        <v>41</v>
      </c>
      <c r="Z35098" s="34">
        <v>24</v>
      </c>
      <c r="AA35098" s="34">
        <v>42</v>
      </c>
      <c r="AB35098" s="34">
        <v>23</v>
      </c>
      <c r="AC35098" s="34">
        <v>59</v>
      </c>
    </row>
    <row r="35099" spans="1:29" x14ac:dyDescent="0.2">
      <c r="A35099" s="34" t="s">
        <v>95592</v>
      </c>
      <c r="B35099" s="34">
        <v>567</v>
      </c>
      <c r="C35099" s="34">
        <v>449</v>
      </c>
      <c r="D35099" s="34">
        <v>685</v>
      </c>
      <c r="E35099" s="34">
        <v>469</v>
      </c>
      <c r="F35099" s="34">
        <v>769</v>
      </c>
      <c r="G35099" s="34">
        <v>561</v>
      </c>
      <c r="H35099" s="34">
        <v>734</v>
      </c>
      <c r="I35099" s="34">
        <v>502</v>
      </c>
      <c r="J35099" s="34">
        <v>758</v>
      </c>
      <c r="K35099" s="34">
        <v>470</v>
      </c>
      <c r="L35099" s="34">
        <v>835</v>
      </c>
      <c r="M35099" s="34">
        <v>445</v>
      </c>
      <c r="N35099" s="34">
        <v>695</v>
      </c>
      <c r="O35099" s="34">
        <v>431</v>
      </c>
      <c r="P35099" s="34">
        <v>653</v>
      </c>
      <c r="Q35099" s="34">
        <v>800</v>
      </c>
      <c r="R35099" s="34">
        <v>985</v>
      </c>
      <c r="S35099" s="34">
        <v>559</v>
      </c>
      <c r="T35099" s="34">
        <v>1062</v>
      </c>
      <c r="U35099" s="34">
        <v>653</v>
      </c>
      <c r="V35099" s="34">
        <v>901</v>
      </c>
      <c r="W35099" s="34">
        <v>887</v>
      </c>
      <c r="X35099" s="34">
        <v>883</v>
      </c>
      <c r="Y35099" s="34">
        <v>672</v>
      </c>
      <c r="Z35099" s="34">
        <v>772</v>
      </c>
      <c r="AA35099" s="34">
        <v>638</v>
      </c>
      <c r="AB35099" s="34">
        <v>1101</v>
      </c>
      <c r="AC35099" s="34">
        <v>898</v>
      </c>
    </row>
    <row r="35100" spans="1:29" x14ac:dyDescent="0.2">
      <c r="A35100" s="34" t="s">
        <v>95593</v>
      </c>
      <c r="B35100" s="34">
        <v>61</v>
      </c>
      <c r="C35100" s="34">
        <v>45</v>
      </c>
      <c r="D35100" s="34">
        <v>64</v>
      </c>
      <c r="E35100" s="34">
        <v>62</v>
      </c>
      <c r="F35100" s="34">
        <v>56</v>
      </c>
      <c r="G35100" s="34">
        <v>40</v>
      </c>
      <c r="H35100" s="34">
        <v>57</v>
      </c>
      <c r="I35100" s="34">
        <v>54</v>
      </c>
      <c r="J35100" s="34">
        <v>54</v>
      </c>
      <c r="K35100" s="34">
        <v>67</v>
      </c>
      <c r="L35100" s="34">
        <v>40</v>
      </c>
      <c r="M35100" s="34">
        <v>36</v>
      </c>
      <c r="N35100" s="34">
        <v>36</v>
      </c>
      <c r="O35100" s="34">
        <v>62</v>
      </c>
      <c r="P35100" s="34">
        <v>43</v>
      </c>
      <c r="Q35100" s="34">
        <v>81</v>
      </c>
      <c r="R35100" s="34">
        <v>81</v>
      </c>
      <c r="S35100" s="34">
        <v>62</v>
      </c>
      <c r="T35100" s="34">
        <v>54</v>
      </c>
      <c r="U35100" s="34">
        <v>69</v>
      </c>
      <c r="V35100" s="34">
        <v>52</v>
      </c>
      <c r="W35100" s="34">
        <v>57</v>
      </c>
      <c r="X35100" s="34">
        <v>36</v>
      </c>
      <c r="Y35100" s="34">
        <v>91</v>
      </c>
      <c r="Z35100" s="34">
        <v>57</v>
      </c>
      <c r="AA35100" s="34">
        <v>85</v>
      </c>
      <c r="AB35100" s="34">
        <v>65</v>
      </c>
      <c r="AC35100" s="34">
        <v>125</v>
      </c>
    </row>
    <row r="35101" spans="1:29" x14ac:dyDescent="0.2">
      <c r="A35101" s="34" t="s">
        <v>95594</v>
      </c>
      <c r="B35101" s="34">
        <v>41</v>
      </c>
      <c r="C35101" s="34">
        <v>44</v>
      </c>
      <c r="D35101" s="34">
        <v>18</v>
      </c>
      <c r="E35101" s="34">
        <v>32</v>
      </c>
      <c r="F35101" s="34">
        <v>44</v>
      </c>
      <c r="G35101" s="34">
        <v>43</v>
      </c>
      <c r="H35101" s="34">
        <v>58</v>
      </c>
      <c r="I35101" s="34">
        <v>51</v>
      </c>
      <c r="J35101" s="34">
        <v>42</v>
      </c>
      <c r="K35101" s="34">
        <v>73</v>
      </c>
      <c r="L35101" s="34">
        <v>28</v>
      </c>
      <c r="M35101" s="34">
        <v>39</v>
      </c>
      <c r="N35101" s="34">
        <v>34</v>
      </c>
      <c r="O35101" s="34">
        <v>33</v>
      </c>
      <c r="P35101" s="34">
        <v>47</v>
      </c>
      <c r="Q35101" s="34">
        <v>65</v>
      </c>
      <c r="R35101" s="34">
        <v>29</v>
      </c>
      <c r="S35101" s="34">
        <v>59</v>
      </c>
      <c r="T35101" s="34">
        <v>33</v>
      </c>
      <c r="U35101" s="34">
        <v>54</v>
      </c>
      <c r="V35101" s="34">
        <v>69</v>
      </c>
      <c r="W35101" s="34">
        <v>64</v>
      </c>
      <c r="X35101" s="34">
        <v>55</v>
      </c>
      <c r="Y35101" s="34">
        <v>63</v>
      </c>
      <c r="Z35101" s="34">
        <v>49</v>
      </c>
      <c r="AA35101" s="34">
        <v>52</v>
      </c>
      <c r="AB35101" s="34">
        <v>48</v>
      </c>
      <c r="AC35101" s="34">
        <v>73</v>
      </c>
    </row>
    <row r="35102" spans="1:29" x14ac:dyDescent="0.2">
      <c r="A35102" s="34" t="s">
        <v>95595</v>
      </c>
      <c r="B35102" s="34">
        <v>66</v>
      </c>
      <c r="C35102" s="34">
        <v>40</v>
      </c>
      <c r="D35102" s="34">
        <v>23</v>
      </c>
      <c r="E35102" s="34">
        <v>62</v>
      </c>
      <c r="F35102" s="34">
        <v>29</v>
      </c>
      <c r="G35102" s="34">
        <v>39</v>
      </c>
      <c r="H35102" s="34">
        <v>39</v>
      </c>
      <c r="I35102" s="34">
        <v>53</v>
      </c>
      <c r="J35102" s="34">
        <v>30</v>
      </c>
      <c r="K35102" s="34">
        <v>55</v>
      </c>
      <c r="L35102" s="34">
        <v>31</v>
      </c>
      <c r="M35102" s="34">
        <v>46</v>
      </c>
      <c r="N35102" s="34">
        <v>45</v>
      </c>
      <c r="O35102" s="34">
        <v>49</v>
      </c>
      <c r="P35102" s="34">
        <v>29</v>
      </c>
      <c r="Q35102" s="34">
        <v>72</v>
      </c>
      <c r="R35102" s="34">
        <v>46</v>
      </c>
      <c r="S35102" s="34">
        <v>60</v>
      </c>
      <c r="T35102" s="34">
        <v>45</v>
      </c>
      <c r="U35102" s="34">
        <v>35</v>
      </c>
      <c r="V35102" s="34">
        <v>31</v>
      </c>
      <c r="W35102" s="34">
        <v>37</v>
      </c>
      <c r="X35102" s="34">
        <v>53</v>
      </c>
      <c r="Y35102" s="34">
        <v>39</v>
      </c>
      <c r="Z35102" s="34">
        <v>37</v>
      </c>
      <c r="AA35102" s="34">
        <v>61</v>
      </c>
      <c r="AB35102" s="34">
        <v>61</v>
      </c>
      <c r="AC35102" s="34">
        <v>71</v>
      </c>
    </row>
    <row r="35103" spans="1:29" x14ac:dyDescent="0.2">
      <c r="A35103" s="34" t="s">
        <v>95596</v>
      </c>
      <c r="B35103" s="34">
        <v>98</v>
      </c>
      <c r="C35103" s="34">
        <v>88</v>
      </c>
      <c r="D35103" s="34">
        <v>90</v>
      </c>
      <c r="E35103" s="34">
        <v>77</v>
      </c>
      <c r="F35103" s="34">
        <v>80</v>
      </c>
      <c r="G35103" s="34">
        <v>115</v>
      </c>
      <c r="H35103" s="34">
        <v>117</v>
      </c>
      <c r="I35103" s="34">
        <v>82</v>
      </c>
      <c r="J35103" s="34">
        <v>79</v>
      </c>
      <c r="K35103" s="34">
        <v>71</v>
      </c>
      <c r="L35103" s="34">
        <v>89</v>
      </c>
      <c r="M35103" s="34">
        <v>73</v>
      </c>
      <c r="N35103" s="34">
        <v>84</v>
      </c>
      <c r="O35103" s="34">
        <v>77</v>
      </c>
      <c r="P35103" s="34">
        <v>81</v>
      </c>
      <c r="Q35103" s="34">
        <v>134</v>
      </c>
      <c r="R35103" s="34">
        <v>110</v>
      </c>
      <c r="S35103" s="34">
        <v>92</v>
      </c>
      <c r="T35103" s="34">
        <v>140</v>
      </c>
      <c r="U35103" s="34">
        <v>97</v>
      </c>
      <c r="V35103" s="34">
        <v>138</v>
      </c>
      <c r="W35103" s="34">
        <v>138</v>
      </c>
      <c r="X35103" s="34">
        <v>82</v>
      </c>
      <c r="Y35103" s="34">
        <v>136</v>
      </c>
      <c r="Z35103" s="34">
        <v>93</v>
      </c>
      <c r="AA35103" s="34">
        <v>116</v>
      </c>
      <c r="AB35103" s="34">
        <v>126</v>
      </c>
      <c r="AC35103" s="34">
        <v>137</v>
      </c>
    </row>
    <row r="35104" spans="1:29" x14ac:dyDescent="0.2">
      <c r="A35104" s="34" t="s">
        <v>95597</v>
      </c>
      <c r="B35104" s="34">
        <v>33</v>
      </c>
      <c r="C35104" s="34">
        <v>34</v>
      </c>
      <c r="D35104" s="34">
        <v>34</v>
      </c>
      <c r="E35104" s="34">
        <v>43</v>
      </c>
      <c r="F35104" s="34">
        <v>43</v>
      </c>
      <c r="G35104" s="34">
        <v>18</v>
      </c>
      <c r="H35104" s="34">
        <v>22</v>
      </c>
      <c r="I35104" s="34">
        <v>20</v>
      </c>
      <c r="J35104" s="34">
        <v>44</v>
      </c>
      <c r="K35104" s="34">
        <v>31</v>
      </c>
      <c r="L35104" s="34">
        <v>26</v>
      </c>
      <c r="M35104" s="34">
        <v>27</v>
      </c>
      <c r="N35104" s="34">
        <v>30</v>
      </c>
      <c r="O35104" s="34">
        <v>31</v>
      </c>
      <c r="P35104" s="34">
        <v>21</v>
      </c>
      <c r="Q35104" s="34">
        <v>40</v>
      </c>
      <c r="R35104" s="34">
        <v>45</v>
      </c>
      <c r="S35104" s="34">
        <v>58</v>
      </c>
      <c r="T35104" s="34">
        <v>29</v>
      </c>
      <c r="U35104" s="34">
        <v>38</v>
      </c>
      <c r="V35104" s="34">
        <v>43</v>
      </c>
      <c r="W35104" s="34">
        <v>31</v>
      </c>
      <c r="X35104" s="34">
        <v>46</v>
      </c>
      <c r="Y35104" s="34">
        <v>26</v>
      </c>
      <c r="Z35104" s="34">
        <v>49</v>
      </c>
      <c r="AA35104" s="34">
        <v>38</v>
      </c>
      <c r="AB35104" s="34">
        <v>38</v>
      </c>
      <c r="AC35104" s="34">
        <v>89</v>
      </c>
    </row>
    <row r="35105" spans="1:29" x14ac:dyDescent="0.2">
      <c r="A35105" s="34" t="s">
        <v>95598</v>
      </c>
      <c r="B35105" s="34">
        <v>77</v>
      </c>
      <c r="C35105" s="34">
        <v>83</v>
      </c>
      <c r="D35105" s="34">
        <v>74</v>
      </c>
      <c r="E35105" s="34">
        <v>76</v>
      </c>
      <c r="F35105" s="34">
        <v>82</v>
      </c>
      <c r="G35105" s="34">
        <v>112</v>
      </c>
      <c r="H35105" s="34">
        <v>69</v>
      </c>
      <c r="I35105" s="34">
        <v>87</v>
      </c>
      <c r="J35105" s="34">
        <v>85</v>
      </c>
      <c r="K35105" s="34">
        <v>120</v>
      </c>
      <c r="L35105" s="34">
        <v>60</v>
      </c>
      <c r="M35105" s="34">
        <v>100</v>
      </c>
      <c r="N35105" s="34">
        <v>86</v>
      </c>
      <c r="O35105" s="34">
        <v>76</v>
      </c>
      <c r="P35105" s="34">
        <v>55</v>
      </c>
      <c r="Q35105" s="34">
        <v>152</v>
      </c>
      <c r="R35105" s="34">
        <v>94</v>
      </c>
      <c r="S35105" s="34">
        <v>131</v>
      </c>
      <c r="T35105" s="34">
        <v>104</v>
      </c>
      <c r="U35105" s="34">
        <v>87</v>
      </c>
      <c r="V35105" s="34">
        <v>96</v>
      </c>
      <c r="W35105" s="34">
        <v>153</v>
      </c>
      <c r="X35105" s="34">
        <v>110</v>
      </c>
      <c r="Y35105" s="34">
        <v>75</v>
      </c>
      <c r="Z35105" s="34">
        <v>69</v>
      </c>
      <c r="AA35105" s="34">
        <v>111</v>
      </c>
      <c r="AB35105" s="34">
        <v>140</v>
      </c>
      <c r="AC35105" s="34">
        <v>149</v>
      </c>
    </row>
    <row r="35106" spans="1:29" x14ac:dyDescent="0.2">
      <c r="A35106" s="34" t="s">
        <v>95599</v>
      </c>
      <c r="B35106" s="34">
        <v>55</v>
      </c>
      <c r="C35106" s="34">
        <v>52</v>
      </c>
      <c r="D35106" s="34">
        <v>67</v>
      </c>
      <c r="E35106" s="34">
        <v>74</v>
      </c>
      <c r="F35106" s="34">
        <v>82</v>
      </c>
      <c r="G35106" s="34">
        <v>36</v>
      </c>
      <c r="H35106" s="34">
        <v>73</v>
      </c>
      <c r="I35106" s="34">
        <v>57</v>
      </c>
      <c r="J35106" s="34">
        <v>62</v>
      </c>
      <c r="K35106" s="34">
        <v>97</v>
      </c>
      <c r="L35106" s="34">
        <v>50</v>
      </c>
      <c r="M35106" s="34">
        <v>38</v>
      </c>
      <c r="N35106" s="34">
        <v>62</v>
      </c>
      <c r="O35106" s="34">
        <v>64</v>
      </c>
      <c r="P35106" s="34">
        <v>66</v>
      </c>
      <c r="Q35106" s="34">
        <v>77</v>
      </c>
      <c r="R35106" s="34">
        <v>91</v>
      </c>
      <c r="S35106" s="34">
        <v>96</v>
      </c>
      <c r="T35106" s="34">
        <v>81</v>
      </c>
      <c r="U35106" s="34">
        <v>85</v>
      </c>
      <c r="V35106" s="34">
        <v>76</v>
      </c>
      <c r="W35106" s="34">
        <v>104</v>
      </c>
      <c r="X35106" s="34">
        <v>90</v>
      </c>
      <c r="Y35106" s="34">
        <v>104</v>
      </c>
      <c r="Z35106" s="34">
        <v>65</v>
      </c>
      <c r="AA35106" s="34">
        <v>114</v>
      </c>
      <c r="AB35106" s="34">
        <v>85</v>
      </c>
      <c r="AC35106" s="34">
        <v>129</v>
      </c>
    </row>
    <row r="35107" spans="1:29" x14ac:dyDescent="0.2">
      <c r="A35107" s="34" t="s">
        <v>95600</v>
      </c>
      <c r="B35107" s="34">
        <v>87</v>
      </c>
      <c r="C35107" s="34">
        <v>73</v>
      </c>
      <c r="D35107" s="34">
        <v>60</v>
      </c>
      <c r="E35107" s="34">
        <v>59</v>
      </c>
      <c r="F35107" s="34">
        <v>74</v>
      </c>
      <c r="G35107" s="34">
        <v>76</v>
      </c>
      <c r="H35107" s="34">
        <v>76</v>
      </c>
      <c r="I35107" s="34">
        <v>72</v>
      </c>
      <c r="J35107" s="34">
        <v>70</v>
      </c>
      <c r="K35107" s="34">
        <v>78</v>
      </c>
      <c r="L35107" s="34">
        <v>82</v>
      </c>
      <c r="M35107" s="34">
        <v>63</v>
      </c>
      <c r="N35107" s="34">
        <v>80</v>
      </c>
      <c r="O35107" s="34">
        <v>51</v>
      </c>
      <c r="P35107" s="34">
        <v>90</v>
      </c>
      <c r="Q35107" s="34">
        <v>88</v>
      </c>
      <c r="R35107" s="34">
        <v>111</v>
      </c>
      <c r="S35107" s="34">
        <v>76</v>
      </c>
      <c r="T35107" s="34">
        <v>97</v>
      </c>
      <c r="U35107" s="34">
        <v>76</v>
      </c>
      <c r="V35107" s="34">
        <v>101</v>
      </c>
      <c r="W35107" s="34">
        <v>127</v>
      </c>
      <c r="X35107" s="34">
        <v>101</v>
      </c>
      <c r="Y35107" s="34">
        <v>133</v>
      </c>
      <c r="Z35107" s="34">
        <v>95</v>
      </c>
      <c r="AA35107" s="34">
        <v>110</v>
      </c>
      <c r="AB35107" s="34">
        <v>169</v>
      </c>
      <c r="AC35107" s="34">
        <v>145</v>
      </c>
    </row>
    <row r="35108" spans="1:29" x14ac:dyDescent="0.2">
      <c r="A35108" s="34" t="s">
        <v>95601</v>
      </c>
      <c r="B35108" s="34">
        <v>54</v>
      </c>
      <c r="C35108" s="34">
        <v>28</v>
      </c>
      <c r="D35108" s="34">
        <v>29</v>
      </c>
      <c r="E35108" s="34">
        <v>34</v>
      </c>
      <c r="F35108" s="34">
        <v>69</v>
      </c>
      <c r="G35108" s="34">
        <v>27</v>
      </c>
      <c r="H35108" s="34">
        <v>56</v>
      </c>
      <c r="I35108" s="34">
        <v>26</v>
      </c>
      <c r="J35108" s="34">
        <v>45</v>
      </c>
      <c r="K35108" s="34">
        <v>48</v>
      </c>
      <c r="L35108" s="34">
        <v>40</v>
      </c>
      <c r="M35108" s="34">
        <v>33</v>
      </c>
      <c r="N35108" s="34">
        <v>48</v>
      </c>
      <c r="O35108" s="34">
        <v>32</v>
      </c>
      <c r="P35108" s="34">
        <v>46</v>
      </c>
      <c r="Q35108" s="34">
        <v>54</v>
      </c>
      <c r="R35108" s="34">
        <v>73</v>
      </c>
      <c r="S35108" s="34">
        <v>53</v>
      </c>
      <c r="T35108" s="34">
        <v>63</v>
      </c>
      <c r="U35108" s="34">
        <v>27</v>
      </c>
      <c r="V35108" s="34">
        <v>67</v>
      </c>
      <c r="W35108" s="34">
        <v>48</v>
      </c>
      <c r="X35108" s="34">
        <v>47</v>
      </c>
      <c r="Y35108" s="34">
        <v>54</v>
      </c>
      <c r="Z35108" s="34">
        <v>45</v>
      </c>
      <c r="AA35108" s="34">
        <v>46</v>
      </c>
      <c r="AB35108" s="34">
        <v>54</v>
      </c>
      <c r="AC35108" s="34">
        <v>36</v>
      </c>
    </row>
    <row r="35109" spans="1:29" x14ac:dyDescent="0.2">
      <c r="A35109" s="34" t="s">
        <v>95602</v>
      </c>
      <c r="B35109" s="34">
        <v>36</v>
      </c>
      <c r="C35109" s="34">
        <v>50</v>
      </c>
      <c r="D35109" s="34">
        <v>42</v>
      </c>
      <c r="E35109" s="34">
        <v>69</v>
      </c>
      <c r="F35109" s="34">
        <v>56</v>
      </c>
      <c r="G35109" s="34">
        <v>70</v>
      </c>
      <c r="H35109" s="34">
        <v>47</v>
      </c>
      <c r="I35109" s="34">
        <v>56</v>
      </c>
      <c r="J35109" s="34">
        <v>35</v>
      </c>
      <c r="K35109" s="34">
        <v>83</v>
      </c>
      <c r="L35109" s="34">
        <v>36</v>
      </c>
      <c r="M35109" s="34">
        <v>51</v>
      </c>
      <c r="N35109" s="34">
        <v>47</v>
      </c>
      <c r="O35109" s="34">
        <v>61</v>
      </c>
      <c r="P35109" s="34">
        <v>48</v>
      </c>
      <c r="Q35109" s="34">
        <v>75</v>
      </c>
      <c r="R35109" s="34">
        <v>46</v>
      </c>
      <c r="S35109" s="34">
        <v>82</v>
      </c>
      <c r="T35109" s="34">
        <v>23</v>
      </c>
      <c r="U35109" s="34">
        <v>58</v>
      </c>
      <c r="V35109" s="34">
        <v>68</v>
      </c>
      <c r="W35109" s="34">
        <v>52</v>
      </c>
      <c r="X35109" s="34">
        <v>50</v>
      </c>
      <c r="Y35109" s="34">
        <v>57</v>
      </c>
      <c r="Z35109" s="34">
        <v>61</v>
      </c>
      <c r="AA35109" s="34">
        <v>95</v>
      </c>
      <c r="AB35109" s="34">
        <v>69</v>
      </c>
      <c r="AC35109" s="34">
        <v>111</v>
      </c>
    </row>
    <row r="35110" spans="1:29" x14ac:dyDescent="0.2">
      <c r="A35110" s="34" t="s">
        <v>95603</v>
      </c>
      <c r="B35110" s="34">
        <v>100</v>
      </c>
      <c r="C35110" s="34">
        <v>26</v>
      </c>
      <c r="D35110" s="34">
        <v>63</v>
      </c>
      <c r="E35110" s="34">
        <v>54</v>
      </c>
      <c r="F35110" s="34">
        <v>82</v>
      </c>
      <c r="G35110" s="34">
        <v>68</v>
      </c>
      <c r="H35110" s="34">
        <v>64</v>
      </c>
      <c r="I35110" s="34">
        <v>71</v>
      </c>
      <c r="J35110" s="34">
        <v>73</v>
      </c>
      <c r="K35110" s="34">
        <v>48</v>
      </c>
      <c r="L35110" s="34">
        <v>63</v>
      </c>
      <c r="M35110" s="34">
        <v>52</v>
      </c>
      <c r="N35110" s="34">
        <v>76</v>
      </c>
      <c r="O35110" s="34">
        <v>75</v>
      </c>
      <c r="P35110" s="34">
        <v>47</v>
      </c>
      <c r="Q35110" s="34">
        <v>104</v>
      </c>
      <c r="R35110" s="34">
        <v>72</v>
      </c>
      <c r="S35110" s="34">
        <v>72</v>
      </c>
      <c r="T35110" s="34">
        <v>72</v>
      </c>
      <c r="U35110" s="34">
        <v>76</v>
      </c>
      <c r="V35110" s="34">
        <v>97</v>
      </c>
      <c r="W35110" s="34">
        <v>84</v>
      </c>
      <c r="X35110" s="34">
        <v>102</v>
      </c>
      <c r="Y35110" s="34">
        <v>110</v>
      </c>
      <c r="Z35110" s="34">
        <v>66</v>
      </c>
      <c r="AA35110" s="34">
        <v>90</v>
      </c>
      <c r="AB35110" s="34">
        <v>123</v>
      </c>
      <c r="AC35110" s="34">
        <v>101</v>
      </c>
    </row>
    <row r="35111" spans="1:29" x14ac:dyDescent="0.2">
      <c r="A35111" s="34" t="s">
        <v>95604</v>
      </c>
      <c r="B35111" s="34">
        <v>58</v>
      </c>
      <c r="C35111" s="34">
        <v>99</v>
      </c>
      <c r="D35111" s="34">
        <v>105</v>
      </c>
      <c r="E35111" s="34">
        <v>98</v>
      </c>
      <c r="F35111" s="34">
        <v>131</v>
      </c>
      <c r="G35111" s="34">
        <v>67</v>
      </c>
      <c r="H35111" s="34">
        <v>101</v>
      </c>
      <c r="I35111" s="34">
        <v>95</v>
      </c>
      <c r="J35111" s="34">
        <v>99</v>
      </c>
      <c r="K35111" s="34">
        <v>62</v>
      </c>
      <c r="L35111" s="34">
        <v>90</v>
      </c>
      <c r="M35111" s="34">
        <v>102</v>
      </c>
      <c r="N35111" s="34">
        <v>98</v>
      </c>
      <c r="O35111" s="34">
        <v>111</v>
      </c>
      <c r="P35111" s="34">
        <v>96</v>
      </c>
      <c r="Q35111" s="34">
        <v>147</v>
      </c>
      <c r="R35111" s="34">
        <v>146</v>
      </c>
      <c r="S35111" s="34">
        <v>118</v>
      </c>
      <c r="T35111" s="34">
        <v>115</v>
      </c>
      <c r="U35111" s="34">
        <v>96</v>
      </c>
      <c r="V35111" s="34">
        <v>103</v>
      </c>
      <c r="W35111" s="34">
        <v>102</v>
      </c>
      <c r="X35111" s="34">
        <v>125</v>
      </c>
      <c r="Y35111" s="34">
        <v>85</v>
      </c>
      <c r="Z35111" s="34">
        <v>89</v>
      </c>
      <c r="AA35111" s="34">
        <v>100</v>
      </c>
      <c r="AB35111" s="34">
        <v>116</v>
      </c>
      <c r="AC35111" s="34">
        <v>129</v>
      </c>
    </row>
    <row r="35112" spans="1:29" x14ac:dyDescent="0.2">
      <c r="A35112" s="34" t="s">
        <v>95605</v>
      </c>
      <c r="B35112" s="34">
        <v>148</v>
      </c>
      <c r="C35112" s="34">
        <v>123</v>
      </c>
      <c r="D35112" s="34">
        <v>201</v>
      </c>
      <c r="E35112" s="34">
        <v>86</v>
      </c>
      <c r="F35112" s="34">
        <v>244</v>
      </c>
      <c r="G35112" s="34">
        <v>109</v>
      </c>
      <c r="H35112" s="34">
        <v>171</v>
      </c>
      <c r="I35112" s="34">
        <v>101</v>
      </c>
      <c r="J35112" s="34">
        <v>187</v>
      </c>
      <c r="K35112" s="34">
        <v>92</v>
      </c>
      <c r="L35112" s="34">
        <v>165</v>
      </c>
      <c r="M35112" s="34">
        <v>115</v>
      </c>
      <c r="N35112" s="34">
        <v>172</v>
      </c>
      <c r="O35112" s="34">
        <v>130</v>
      </c>
      <c r="P35112" s="34">
        <v>168</v>
      </c>
      <c r="Q35112" s="34">
        <v>164</v>
      </c>
      <c r="R35112" s="34">
        <v>256</v>
      </c>
      <c r="S35112" s="34">
        <v>150</v>
      </c>
      <c r="T35112" s="34">
        <v>292</v>
      </c>
      <c r="U35112" s="34">
        <v>135</v>
      </c>
      <c r="V35112" s="34">
        <v>263</v>
      </c>
      <c r="W35112" s="34">
        <v>209</v>
      </c>
      <c r="X35112" s="34">
        <v>260</v>
      </c>
      <c r="Y35112" s="34">
        <v>111</v>
      </c>
      <c r="Z35112" s="34">
        <v>200</v>
      </c>
      <c r="AA35112" s="34">
        <v>169</v>
      </c>
      <c r="AB35112" s="34">
        <v>278</v>
      </c>
      <c r="AC35112" s="34">
        <v>168</v>
      </c>
    </row>
    <row r="35113" spans="1:29" x14ac:dyDescent="0.2">
      <c r="A35113" s="34" t="s">
        <v>95606</v>
      </c>
      <c r="B35113" s="34">
        <v>27</v>
      </c>
      <c r="C35113" s="34">
        <v>41</v>
      </c>
      <c r="D35113" s="34">
        <v>32</v>
      </c>
      <c r="E35113" s="34">
        <v>42</v>
      </c>
      <c r="F35113" s="34">
        <v>37</v>
      </c>
      <c r="G35113" s="34">
        <v>54</v>
      </c>
      <c r="H35113" s="34">
        <v>27</v>
      </c>
      <c r="I35113" s="34">
        <v>43</v>
      </c>
      <c r="J35113" s="34">
        <v>17</v>
      </c>
      <c r="K35113" s="34">
        <v>30</v>
      </c>
      <c r="L35113" s="34">
        <v>19</v>
      </c>
      <c r="M35113" s="34">
        <v>31</v>
      </c>
      <c r="N35113" s="34">
        <v>19</v>
      </c>
      <c r="O35113" s="34">
        <v>49</v>
      </c>
      <c r="P35113" s="34">
        <v>28</v>
      </c>
      <c r="Q35113" s="34">
        <v>61</v>
      </c>
      <c r="R35113" s="34">
        <v>40</v>
      </c>
      <c r="S35113" s="34">
        <v>60</v>
      </c>
      <c r="T35113" s="34">
        <v>24</v>
      </c>
      <c r="U35113" s="34">
        <v>55</v>
      </c>
      <c r="V35113" s="34">
        <v>54</v>
      </c>
      <c r="W35113" s="34">
        <v>72</v>
      </c>
      <c r="X35113" s="34">
        <v>42</v>
      </c>
      <c r="Y35113" s="34">
        <v>63</v>
      </c>
      <c r="Z35113" s="34">
        <v>35</v>
      </c>
      <c r="AA35113" s="34">
        <v>48</v>
      </c>
      <c r="AB35113" s="34">
        <v>15</v>
      </c>
      <c r="AC35113" s="34">
        <v>71</v>
      </c>
    </row>
    <row r="35114" spans="1:29" x14ac:dyDescent="0.2">
      <c r="A35114" s="34" t="s">
        <v>95607</v>
      </c>
      <c r="B35114" s="34">
        <v>80</v>
      </c>
      <c r="C35114" s="34">
        <v>74</v>
      </c>
      <c r="D35114" s="34">
        <v>84</v>
      </c>
      <c r="E35114" s="34">
        <v>85</v>
      </c>
      <c r="F35114" s="34">
        <v>109</v>
      </c>
      <c r="G35114" s="34">
        <v>61</v>
      </c>
      <c r="H35114" s="34">
        <v>66</v>
      </c>
      <c r="I35114" s="34">
        <v>45</v>
      </c>
      <c r="J35114" s="34">
        <v>82</v>
      </c>
      <c r="K35114" s="34">
        <v>68</v>
      </c>
      <c r="L35114" s="34">
        <v>104</v>
      </c>
      <c r="M35114" s="34">
        <v>76</v>
      </c>
      <c r="N35114" s="34">
        <v>92</v>
      </c>
      <c r="O35114" s="34">
        <v>71</v>
      </c>
      <c r="P35114" s="34">
        <v>88</v>
      </c>
      <c r="Q35114" s="34">
        <v>101</v>
      </c>
      <c r="R35114" s="34">
        <v>147</v>
      </c>
      <c r="S35114" s="34">
        <v>90</v>
      </c>
      <c r="T35114" s="34">
        <v>141</v>
      </c>
      <c r="U35114" s="34">
        <v>74</v>
      </c>
      <c r="V35114" s="34">
        <v>124</v>
      </c>
      <c r="W35114" s="34">
        <v>123</v>
      </c>
      <c r="X35114" s="34">
        <v>133</v>
      </c>
      <c r="Y35114" s="34">
        <v>133</v>
      </c>
      <c r="Z35114" s="34">
        <v>137</v>
      </c>
      <c r="AA35114" s="34">
        <v>94</v>
      </c>
      <c r="AB35114" s="34">
        <v>213</v>
      </c>
      <c r="AC35114" s="34">
        <v>132</v>
      </c>
    </row>
    <row r="35115" spans="1:29" x14ac:dyDescent="0.2">
      <c r="A35115" s="34" t="s">
        <v>95608</v>
      </c>
      <c r="B35115" s="34">
        <v>35</v>
      </c>
      <c r="C35115" s="34">
        <v>24</v>
      </c>
      <c r="D35115" s="34">
        <v>37</v>
      </c>
      <c r="E35115" s="34">
        <v>26</v>
      </c>
      <c r="F35115" s="34">
        <v>35</v>
      </c>
      <c r="G35115" s="34">
        <v>28</v>
      </c>
      <c r="H35115" s="34">
        <v>38</v>
      </c>
      <c r="I35115" s="34">
        <v>20</v>
      </c>
      <c r="J35115" s="34">
        <v>34</v>
      </c>
      <c r="K35115" s="34">
        <v>17</v>
      </c>
      <c r="L35115" s="34">
        <v>23</v>
      </c>
      <c r="M35115" s="34">
        <v>34</v>
      </c>
      <c r="N35115" s="34">
        <v>14</v>
      </c>
      <c r="O35115" s="34">
        <v>24</v>
      </c>
      <c r="P35115" s="34">
        <v>16</v>
      </c>
      <c r="Q35115" s="34">
        <v>35</v>
      </c>
      <c r="R35115" s="34">
        <v>21</v>
      </c>
      <c r="S35115" s="34">
        <v>20</v>
      </c>
      <c r="T35115" s="34">
        <v>37</v>
      </c>
      <c r="U35115" s="34">
        <v>47</v>
      </c>
      <c r="V35115" s="34">
        <v>20</v>
      </c>
      <c r="W35115" s="34">
        <v>44</v>
      </c>
      <c r="X35115" s="34">
        <v>53</v>
      </c>
      <c r="Y35115" s="34">
        <v>30</v>
      </c>
      <c r="Z35115" s="34">
        <v>25</v>
      </c>
      <c r="AA35115" s="34">
        <v>29</v>
      </c>
      <c r="AB35115" s="34">
        <v>50</v>
      </c>
      <c r="AC35115" s="34">
        <v>46</v>
      </c>
    </row>
    <row r="35116" spans="1:29" x14ac:dyDescent="0.2">
      <c r="A35116" s="34" t="s">
        <v>95609</v>
      </c>
      <c r="B35116" s="34">
        <v>79</v>
      </c>
      <c r="C35116" s="34">
        <v>68</v>
      </c>
      <c r="D35116" s="34">
        <v>65</v>
      </c>
      <c r="E35116" s="34">
        <v>31</v>
      </c>
      <c r="F35116" s="34">
        <v>89</v>
      </c>
      <c r="G35116" s="34">
        <v>47</v>
      </c>
      <c r="H35116" s="34">
        <v>64</v>
      </c>
      <c r="I35116" s="34">
        <v>67</v>
      </c>
      <c r="J35116" s="34">
        <v>73</v>
      </c>
      <c r="K35116" s="34">
        <v>66</v>
      </c>
      <c r="L35116" s="34">
        <v>41</v>
      </c>
      <c r="M35116" s="34">
        <v>52</v>
      </c>
      <c r="N35116" s="34">
        <v>45</v>
      </c>
      <c r="O35116" s="34">
        <v>34</v>
      </c>
      <c r="P35116" s="34">
        <v>45</v>
      </c>
      <c r="Q35116" s="34">
        <v>68</v>
      </c>
      <c r="R35116" s="34">
        <v>54</v>
      </c>
      <c r="S35116" s="34">
        <v>66</v>
      </c>
      <c r="T35116" s="34">
        <v>54</v>
      </c>
      <c r="U35116" s="34">
        <v>54</v>
      </c>
      <c r="V35116" s="34">
        <v>80</v>
      </c>
      <c r="W35116" s="34">
        <v>75</v>
      </c>
      <c r="X35116" s="34">
        <v>82</v>
      </c>
      <c r="Y35116" s="34">
        <v>66</v>
      </c>
      <c r="Z35116" s="34">
        <v>75</v>
      </c>
      <c r="AA35116" s="34">
        <v>72</v>
      </c>
      <c r="AB35116" s="34">
        <v>74</v>
      </c>
      <c r="AC35116" s="34">
        <v>119</v>
      </c>
    </row>
    <row r="35117" spans="1:29" x14ac:dyDescent="0.2">
      <c r="A35117" s="34" t="s">
        <v>95610</v>
      </c>
      <c r="B35117" s="34">
        <v>107</v>
      </c>
      <c r="C35117" s="34">
        <v>144</v>
      </c>
      <c r="D35117" s="34">
        <v>146</v>
      </c>
      <c r="E35117" s="34">
        <v>158</v>
      </c>
      <c r="F35117" s="34">
        <v>171</v>
      </c>
      <c r="G35117" s="34">
        <v>129</v>
      </c>
      <c r="H35117" s="34">
        <v>112</v>
      </c>
      <c r="I35117" s="34">
        <v>151</v>
      </c>
      <c r="J35117" s="34">
        <v>135</v>
      </c>
      <c r="K35117" s="34">
        <v>163</v>
      </c>
      <c r="L35117" s="34">
        <v>147</v>
      </c>
      <c r="M35117" s="34">
        <v>138</v>
      </c>
      <c r="N35117" s="34">
        <v>110</v>
      </c>
      <c r="O35117" s="34">
        <v>164</v>
      </c>
      <c r="P35117" s="34">
        <v>151</v>
      </c>
      <c r="Q35117" s="34">
        <v>218</v>
      </c>
      <c r="R35117" s="34">
        <v>172</v>
      </c>
      <c r="S35117" s="34">
        <v>183</v>
      </c>
      <c r="T35117" s="34">
        <v>157</v>
      </c>
      <c r="U35117" s="34">
        <v>174</v>
      </c>
      <c r="V35117" s="34">
        <v>138</v>
      </c>
      <c r="W35117" s="34">
        <v>265</v>
      </c>
      <c r="X35117" s="34">
        <v>193</v>
      </c>
      <c r="Y35117" s="34">
        <v>214</v>
      </c>
      <c r="Z35117" s="34">
        <v>151</v>
      </c>
      <c r="AA35117" s="34">
        <v>207</v>
      </c>
      <c r="AB35117" s="34">
        <v>234</v>
      </c>
      <c r="AC35117" s="34">
        <v>385</v>
      </c>
    </row>
    <row r="35118" spans="1:29" x14ac:dyDescent="0.2">
      <c r="A35118" s="34" t="s">
        <v>95611</v>
      </c>
      <c r="B35118" s="34">
        <v>38</v>
      </c>
      <c r="C35118" s="34">
        <v>35</v>
      </c>
      <c r="D35118" s="34">
        <v>60</v>
      </c>
      <c r="E35118" s="34">
        <v>56</v>
      </c>
      <c r="F35118" s="34">
        <v>52</v>
      </c>
      <c r="G35118" s="34">
        <v>27</v>
      </c>
      <c r="H35118" s="34">
        <v>62</v>
      </c>
      <c r="I35118" s="34">
        <v>26</v>
      </c>
      <c r="J35118" s="34">
        <v>87</v>
      </c>
      <c r="K35118" s="34">
        <v>54</v>
      </c>
      <c r="L35118" s="34">
        <v>54</v>
      </c>
      <c r="M35118" s="34">
        <v>40</v>
      </c>
      <c r="N35118" s="34">
        <v>60</v>
      </c>
      <c r="O35118" s="34">
        <v>56</v>
      </c>
      <c r="P35118" s="34">
        <v>58</v>
      </c>
      <c r="Q35118" s="34">
        <v>59</v>
      </c>
      <c r="R35118" s="34">
        <v>70</v>
      </c>
      <c r="S35118" s="34">
        <v>51</v>
      </c>
      <c r="T35118" s="34">
        <v>94</v>
      </c>
      <c r="U35118" s="34">
        <v>42</v>
      </c>
      <c r="V35118" s="34">
        <v>72</v>
      </c>
      <c r="W35118" s="34">
        <v>36</v>
      </c>
      <c r="X35118" s="34">
        <v>77</v>
      </c>
      <c r="Y35118" s="34">
        <v>43</v>
      </c>
      <c r="Z35118" s="34">
        <v>82</v>
      </c>
      <c r="AA35118" s="34">
        <v>38</v>
      </c>
      <c r="AB35118" s="34">
        <v>94</v>
      </c>
      <c r="AC35118" s="34">
        <v>86</v>
      </c>
    </row>
    <row r="35119" spans="1:29" x14ac:dyDescent="0.2">
      <c r="A35119" s="34" t="s">
        <v>95612</v>
      </c>
      <c r="B35119" s="34">
        <v>107</v>
      </c>
      <c r="C35119" s="34">
        <v>118</v>
      </c>
      <c r="D35119" s="34">
        <v>136</v>
      </c>
      <c r="E35119" s="34">
        <v>167</v>
      </c>
      <c r="F35119" s="34">
        <v>125</v>
      </c>
      <c r="G35119" s="34">
        <v>166</v>
      </c>
      <c r="H35119" s="34">
        <v>141</v>
      </c>
      <c r="I35119" s="34">
        <v>140</v>
      </c>
      <c r="J35119" s="34">
        <v>112</v>
      </c>
      <c r="K35119" s="34">
        <v>138</v>
      </c>
      <c r="L35119" s="34">
        <v>122</v>
      </c>
      <c r="M35119" s="34">
        <v>120</v>
      </c>
      <c r="N35119" s="34">
        <v>122</v>
      </c>
      <c r="O35119" s="34">
        <v>138</v>
      </c>
      <c r="P35119" s="34">
        <v>132</v>
      </c>
      <c r="Q35119" s="34">
        <v>169</v>
      </c>
      <c r="R35119" s="34">
        <v>166</v>
      </c>
      <c r="S35119" s="34">
        <v>149</v>
      </c>
      <c r="T35119" s="34">
        <v>190</v>
      </c>
      <c r="U35119" s="34">
        <v>170</v>
      </c>
      <c r="V35119" s="34">
        <v>174</v>
      </c>
      <c r="W35119" s="34">
        <v>226</v>
      </c>
      <c r="X35119" s="34">
        <v>187</v>
      </c>
      <c r="Y35119" s="34">
        <v>177</v>
      </c>
      <c r="Z35119" s="34">
        <v>132</v>
      </c>
      <c r="AA35119" s="34">
        <v>181</v>
      </c>
      <c r="AB35119" s="34">
        <v>211</v>
      </c>
      <c r="AC35119" s="34">
        <v>233</v>
      </c>
    </row>
    <row r="35120" spans="1:29" x14ac:dyDescent="0.2">
      <c r="A35120" s="34" t="s">
        <v>95613</v>
      </c>
      <c r="B35120" s="34">
        <v>116</v>
      </c>
      <c r="C35120" s="34">
        <v>153</v>
      </c>
      <c r="D35120" s="34">
        <v>73</v>
      </c>
      <c r="E35120" s="34">
        <v>155</v>
      </c>
      <c r="F35120" s="34">
        <v>101</v>
      </c>
      <c r="G35120" s="34">
        <v>241</v>
      </c>
      <c r="H35120" s="34">
        <v>94</v>
      </c>
      <c r="I35120" s="34">
        <v>193</v>
      </c>
      <c r="J35120" s="34">
        <v>104</v>
      </c>
      <c r="K35120" s="34">
        <v>158</v>
      </c>
      <c r="L35120" s="34">
        <v>149</v>
      </c>
      <c r="M35120" s="34">
        <v>177</v>
      </c>
      <c r="N35120" s="34">
        <v>92</v>
      </c>
      <c r="O35120" s="34">
        <v>148</v>
      </c>
      <c r="P35120" s="34">
        <v>73</v>
      </c>
      <c r="Q35120" s="34">
        <v>226</v>
      </c>
      <c r="R35120" s="34">
        <v>127</v>
      </c>
      <c r="S35120" s="34">
        <v>176</v>
      </c>
      <c r="T35120" s="34">
        <v>165</v>
      </c>
      <c r="U35120" s="34">
        <v>185</v>
      </c>
      <c r="V35120" s="34">
        <v>94</v>
      </c>
      <c r="W35120" s="34">
        <v>260</v>
      </c>
      <c r="X35120" s="34">
        <v>136</v>
      </c>
      <c r="Y35120" s="34">
        <v>228</v>
      </c>
      <c r="Z35120" s="34">
        <v>94</v>
      </c>
      <c r="AA35120" s="34">
        <v>196</v>
      </c>
      <c r="AB35120" s="34">
        <v>165</v>
      </c>
      <c r="AC35120" s="34">
        <v>222</v>
      </c>
    </row>
    <row r="35121" spans="1:29" x14ac:dyDescent="0.2">
      <c r="A35121" s="34" t="s">
        <v>95614</v>
      </c>
      <c r="B35121" s="34">
        <v>51</v>
      </c>
      <c r="C35121" s="34">
        <v>53</v>
      </c>
      <c r="D35121" s="34">
        <v>57</v>
      </c>
      <c r="E35121" s="34">
        <v>35</v>
      </c>
      <c r="F35121" s="34">
        <v>52</v>
      </c>
      <c r="G35121" s="34">
        <v>23</v>
      </c>
      <c r="H35121" s="34">
        <v>38</v>
      </c>
      <c r="I35121" s="34">
        <v>45</v>
      </c>
      <c r="J35121" s="34">
        <v>45</v>
      </c>
      <c r="K35121" s="34">
        <v>62</v>
      </c>
      <c r="L35121" s="34">
        <v>40</v>
      </c>
      <c r="M35121" s="34">
        <v>44</v>
      </c>
      <c r="N35121" s="34">
        <v>56</v>
      </c>
      <c r="O35121" s="34">
        <v>30</v>
      </c>
      <c r="P35121" s="34">
        <v>60</v>
      </c>
      <c r="Q35121" s="34">
        <v>83</v>
      </c>
      <c r="R35121" s="34">
        <v>59</v>
      </c>
      <c r="S35121" s="34">
        <v>41</v>
      </c>
      <c r="T35121" s="34">
        <v>59</v>
      </c>
      <c r="U35121" s="34">
        <v>43</v>
      </c>
      <c r="V35121" s="34">
        <v>62</v>
      </c>
      <c r="W35121" s="34">
        <v>57</v>
      </c>
      <c r="X35121" s="34">
        <v>54</v>
      </c>
      <c r="Y35121" s="34">
        <v>46</v>
      </c>
      <c r="Z35121" s="34">
        <v>55</v>
      </c>
      <c r="AA35121" s="34">
        <v>58</v>
      </c>
      <c r="AB35121" s="34">
        <v>97</v>
      </c>
      <c r="AC35121" s="34">
        <v>54</v>
      </c>
    </row>
    <row r="35122" spans="1:29" x14ac:dyDescent="0.2">
      <c r="A35122" s="34" t="s">
        <v>95615</v>
      </c>
      <c r="B35122" s="34">
        <v>83</v>
      </c>
      <c r="C35122" s="34">
        <v>48</v>
      </c>
      <c r="D35122" s="34">
        <v>48</v>
      </c>
      <c r="E35122" s="34">
        <v>56</v>
      </c>
      <c r="F35122" s="34">
        <v>59</v>
      </c>
      <c r="G35122" s="34">
        <v>80</v>
      </c>
      <c r="H35122" s="34">
        <v>43</v>
      </c>
      <c r="I35122" s="34">
        <v>48</v>
      </c>
      <c r="J35122" s="34">
        <v>52</v>
      </c>
      <c r="K35122" s="34">
        <v>67</v>
      </c>
      <c r="L35122" s="34">
        <v>52</v>
      </c>
      <c r="M35122" s="34">
        <v>42</v>
      </c>
      <c r="N35122" s="34">
        <v>50</v>
      </c>
      <c r="O35122" s="34">
        <v>41</v>
      </c>
      <c r="P35122" s="34">
        <v>63</v>
      </c>
      <c r="Q35122" s="34">
        <v>76</v>
      </c>
      <c r="R35122" s="34">
        <v>74</v>
      </c>
      <c r="S35122" s="34">
        <v>52</v>
      </c>
      <c r="T35122" s="34">
        <v>72</v>
      </c>
      <c r="U35122" s="34">
        <v>57</v>
      </c>
      <c r="V35122" s="34">
        <v>94</v>
      </c>
      <c r="W35122" s="34">
        <v>90</v>
      </c>
      <c r="X35122" s="34">
        <v>49</v>
      </c>
      <c r="Y35122" s="34">
        <v>66</v>
      </c>
      <c r="Z35122" s="34">
        <v>73</v>
      </c>
      <c r="AA35122" s="34">
        <v>85</v>
      </c>
      <c r="AB35122" s="34">
        <v>88</v>
      </c>
      <c r="AC35122" s="34">
        <v>106</v>
      </c>
    </row>
    <row r="35123" spans="1:29" x14ac:dyDescent="0.2">
      <c r="A35123" s="34" t="s">
        <v>95616</v>
      </c>
      <c r="B35123" s="34">
        <v>170</v>
      </c>
      <c r="C35123" s="34">
        <v>115</v>
      </c>
      <c r="D35123" s="34">
        <v>115</v>
      </c>
      <c r="E35123" s="34">
        <v>112</v>
      </c>
      <c r="F35123" s="34">
        <v>155</v>
      </c>
      <c r="G35123" s="34">
        <v>113</v>
      </c>
      <c r="H35123" s="34">
        <v>122</v>
      </c>
      <c r="I35123" s="34">
        <v>128</v>
      </c>
      <c r="J35123" s="34">
        <v>129</v>
      </c>
      <c r="K35123" s="34">
        <v>112</v>
      </c>
      <c r="L35123" s="34">
        <v>163</v>
      </c>
      <c r="M35123" s="34">
        <v>97</v>
      </c>
      <c r="N35123" s="34">
        <v>108</v>
      </c>
      <c r="O35123" s="34">
        <v>116</v>
      </c>
      <c r="P35123" s="34">
        <v>192</v>
      </c>
      <c r="Q35123" s="34">
        <v>142</v>
      </c>
      <c r="R35123" s="34">
        <v>146</v>
      </c>
      <c r="S35123" s="34">
        <v>129</v>
      </c>
      <c r="T35123" s="34">
        <v>171</v>
      </c>
      <c r="U35123" s="34">
        <v>112</v>
      </c>
      <c r="V35123" s="34">
        <v>143</v>
      </c>
      <c r="W35123" s="34">
        <v>141</v>
      </c>
      <c r="X35123" s="34">
        <v>221</v>
      </c>
      <c r="Y35123" s="34">
        <v>113</v>
      </c>
      <c r="Z35123" s="34">
        <v>102</v>
      </c>
      <c r="AA35123" s="34">
        <v>141</v>
      </c>
      <c r="AB35123" s="34">
        <v>182</v>
      </c>
      <c r="AC35123" s="34">
        <v>184</v>
      </c>
    </row>
    <row r="35124" spans="1:29" x14ac:dyDescent="0.2">
      <c r="A35124" s="34" t="s">
        <v>95617</v>
      </c>
      <c r="B35124" s="34">
        <v>54</v>
      </c>
      <c r="C35124" s="34">
        <v>36</v>
      </c>
      <c r="D35124" s="34">
        <v>38</v>
      </c>
      <c r="E35124" s="34">
        <v>50</v>
      </c>
      <c r="F35124" s="34">
        <v>39</v>
      </c>
      <c r="G35124" s="34">
        <v>50</v>
      </c>
      <c r="H35124" s="34">
        <v>41</v>
      </c>
      <c r="I35124" s="34">
        <v>52</v>
      </c>
      <c r="J35124" s="34">
        <v>63</v>
      </c>
      <c r="K35124" s="34">
        <v>57</v>
      </c>
      <c r="L35124" s="34">
        <v>40</v>
      </c>
      <c r="M35124" s="34">
        <v>60</v>
      </c>
      <c r="N35124" s="34">
        <v>31</v>
      </c>
      <c r="O35124" s="34">
        <v>39</v>
      </c>
      <c r="P35124" s="34">
        <v>30</v>
      </c>
      <c r="Q35124" s="34">
        <v>72</v>
      </c>
      <c r="R35124" s="34">
        <v>60</v>
      </c>
      <c r="S35124" s="34">
        <v>64</v>
      </c>
      <c r="T35124" s="34">
        <v>58</v>
      </c>
      <c r="U35124" s="34">
        <v>74</v>
      </c>
      <c r="V35124" s="34">
        <v>82</v>
      </c>
      <c r="W35124" s="34">
        <v>65</v>
      </c>
      <c r="X35124" s="34">
        <v>59</v>
      </c>
      <c r="Y35124" s="34">
        <v>78</v>
      </c>
      <c r="Z35124" s="34">
        <v>62</v>
      </c>
      <c r="AA35124" s="34">
        <v>71</v>
      </c>
      <c r="AB35124" s="34">
        <v>93</v>
      </c>
      <c r="AC35124" s="34">
        <v>88</v>
      </c>
    </row>
    <row r="35125" spans="1:29" x14ac:dyDescent="0.2">
      <c r="A35125" s="34" t="s">
        <v>95618</v>
      </c>
      <c r="B35125" s="34">
        <v>62</v>
      </c>
      <c r="C35125" s="34">
        <v>32</v>
      </c>
      <c r="D35125" s="34">
        <v>38</v>
      </c>
      <c r="E35125" s="34">
        <v>60</v>
      </c>
      <c r="F35125" s="34">
        <v>56</v>
      </c>
      <c r="G35125" s="34">
        <v>87</v>
      </c>
      <c r="H35125" s="34">
        <v>55</v>
      </c>
      <c r="I35125" s="34">
        <v>54</v>
      </c>
      <c r="J35125" s="34">
        <v>49</v>
      </c>
      <c r="K35125" s="34">
        <v>45</v>
      </c>
      <c r="L35125" s="34">
        <v>37</v>
      </c>
      <c r="M35125" s="34">
        <v>62</v>
      </c>
      <c r="N35125" s="34">
        <v>22</v>
      </c>
      <c r="O35125" s="34">
        <v>42</v>
      </c>
      <c r="P35125" s="34">
        <v>26</v>
      </c>
      <c r="Q35125" s="34">
        <v>67</v>
      </c>
      <c r="R35125" s="34">
        <v>62</v>
      </c>
      <c r="S35125" s="34">
        <v>49</v>
      </c>
      <c r="T35125" s="34">
        <v>53</v>
      </c>
      <c r="U35125" s="34">
        <v>41</v>
      </c>
      <c r="V35125" s="34">
        <v>40</v>
      </c>
      <c r="W35125" s="34">
        <v>69</v>
      </c>
      <c r="X35125" s="34">
        <v>56</v>
      </c>
      <c r="Y35125" s="34">
        <v>64</v>
      </c>
      <c r="Z35125" s="34">
        <v>44</v>
      </c>
      <c r="AA35125" s="34">
        <v>41</v>
      </c>
      <c r="AB35125" s="34">
        <v>40</v>
      </c>
      <c r="AC35125" s="34">
        <v>66</v>
      </c>
    </row>
    <row r="35126" spans="1:29" x14ac:dyDescent="0.2">
      <c r="A35126" s="34" t="s">
        <v>95619</v>
      </c>
      <c r="B35126" s="34">
        <v>103</v>
      </c>
      <c r="C35126" s="34">
        <v>58</v>
      </c>
      <c r="D35126" s="34">
        <v>85</v>
      </c>
      <c r="E35126" s="34">
        <v>76</v>
      </c>
      <c r="F35126" s="34">
        <v>58</v>
      </c>
      <c r="G35126" s="34">
        <v>49</v>
      </c>
      <c r="H35126" s="34">
        <v>90</v>
      </c>
      <c r="I35126" s="34">
        <v>74</v>
      </c>
      <c r="J35126" s="34">
        <v>85</v>
      </c>
      <c r="K35126" s="34">
        <v>48</v>
      </c>
      <c r="L35126" s="34">
        <v>82</v>
      </c>
      <c r="M35126" s="34">
        <v>77</v>
      </c>
      <c r="N35126" s="34">
        <v>76</v>
      </c>
      <c r="O35126" s="34">
        <v>62</v>
      </c>
      <c r="P35126" s="34">
        <v>71</v>
      </c>
      <c r="Q35126" s="34">
        <v>107</v>
      </c>
      <c r="R35126" s="34">
        <v>146</v>
      </c>
      <c r="S35126" s="34">
        <v>81</v>
      </c>
      <c r="T35126" s="34">
        <v>131</v>
      </c>
      <c r="U35126" s="34">
        <v>76</v>
      </c>
      <c r="V35126" s="34">
        <v>131</v>
      </c>
      <c r="W35126" s="34">
        <v>106</v>
      </c>
      <c r="X35126" s="34">
        <v>106</v>
      </c>
      <c r="Y35126" s="34">
        <v>107</v>
      </c>
      <c r="Z35126" s="34">
        <v>93</v>
      </c>
      <c r="AA35126" s="34">
        <v>99</v>
      </c>
      <c r="AB35126" s="34">
        <v>111</v>
      </c>
      <c r="AC35126" s="34">
        <v>100</v>
      </c>
    </row>
    <row r="35127" spans="1:29" x14ac:dyDescent="0.2">
      <c r="A35127" s="34" t="s">
        <v>95620</v>
      </c>
      <c r="B35127" s="34">
        <v>241</v>
      </c>
      <c r="C35127" s="34">
        <v>150</v>
      </c>
      <c r="D35127" s="34">
        <v>223</v>
      </c>
      <c r="E35127" s="34">
        <v>214</v>
      </c>
      <c r="F35127" s="34">
        <v>291</v>
      </c>
      <c r="G35127" s="34">
        <v>151</v>
      </c>
      <c r="H35127" s="34">
        <v>247</v>
      </c>
      <c r="I35127" s="34">
        <v>171</v>
      </c>
      <c r="J35127" s="34">
        <v>241</v>
      </c>
      <c r="K35127" s="34">
        <v>166</v>
      </c>
      <c r="L35127" s="34">
        <v>267</v>
      </c>
      <c r="M35127" s="34">
        <v>166</v>
      </c>
      <c r="N35127" s="34">
        <v>211</v>
      </c>
      <c r="O35127" s="34">
        <v>165</v>
      </c>
      <c r="P35127" s="34">
        <v>230</v>
      </c>
      <c r="Q35127" s="34">
        <v>310</v>
      </c>
      <c r="R35127" s="34">
        <v>343</v>
      </c>
      <c r="S35127" s="34">
        <v>258</v>
      </c>
      <c r="T35127" s="34">
        <v>376</v>
      </c>
      <c r="U35127" s="34">
        <v>209</v>
      </c>
      <c r="V35127" s="34">
        <v>337</v>
      </c>
      <c r="W35127" s="34">
        <v>291</v>
      </c>
      <c r="X35127" s="34">
        <v>325</v>
      </c>
      <c r="Y35127" s="34">
        <v>284</v>
      </c>
      <c r="Z35127" s="34">
        <v>281</v>
      </c>
      <c r="AA35127" s="34">
        <v>249</v>
      </c>
      <c r="AB35127" s="34">
        <v>402</v>
      </c>
      <c r="AC35127" s="34">
        <v>369</v>
      </c>
    </row>
    <row r="35128" spans="1:29" x14ac:dyDescent="0.2">
      <c r="A35128" s="34" t="s">
        <v>95621</v>
      </c>
      <c r="B35128" s="34">
        <v>80</v>
      </c>
      <c r="C35128" s="34">
        <v>41</v>
      </c>
      <c r="D35128" s="34">
        <v>69</v>
      </c>
      <c r="E35128" s="34">
        <v>65</v>
      </c>
      <c r="F35128" s="34">
        <v>59</v>
      </c>
      <c r="G35128" s="34">
        <v>60</v>
      </c>
      <c r="H35128" s="34">
        <v>50</v>
      </c>
      <c r="I35128" s="34">
        <v>60</v>
      </c>
      <c r="J35128" s="34">
        <v>52</v>
      </c>
      <c r="K35128" s="34">
        <v>54</v>
      </c>
      <c r="L35128" s="34">
        <v>67</v>
      </c>
      <c r="M35128" s="34">
        <v>44</v>
      </c>
      <c r="N35128" s="34">
        <v>35</v>
      </c>
      <c r="O35128" s="34">
        <v>49</v>
      </c>
      <c r="P35128" s="34">
        <v>68</v>
      </c>
      <c r="Q35128" s="34">
        <v>93</v>
      </c>
      <c r="R35128" s="34">
        <v>92</v>
      </c>
      <c r="S35128" s="34">
        <v>47</v>
      </c>
      <c r="T35128" s="34">
        <v>82</v>
      </c>
      <c r="U35128" s="34">
        <v>54</v>
      </c>
      <c r="V35128" s="34">
        <v>85</v>
      </c>
      <c r="W35128" s="34">
        <v>70</v>
      </c>
      <c r="X35128" s="34">
        <v>58</v>
      </c>
      <c r="Y35128" s="34">
        <v>59</v>
      </c>
      <c r="Z35128" s="34">
        <v>55</v>
      </c>
      <c r="AA35128" s="34">
        <v>64</v>
      </c>
      <c r="AB35128" s="34">
        <v>83</v>
      </c>
      <c r="AC35128" s="34">
        <v>61</v>
      </c>
    </row>
    <row r="35129" spans="1:29" x14ac:dyDescent="0.2">
      <c r="A35129" s="34" t="s">
        <v>95622</v>
      </c>
      <c r="B35129" s="34">
        <v>127</v>
      </c>
      <c r="C35129" s="34">
        <v>75</v>
      </c>
      <c r="D35129" s="34">
        <v>132</v>
      </c>
      <c r="E35129" s="34">
        <v>96</v>
      </c>
      <c r="F35129" s="34">
        <v>79</v>
      </c>
      <c r="G35129" s="34">
        <v>104</v>
      </c>
      <c r="H35129" s="34">
        <v>127</v>
      </c>
      <c r="I35129" s="34">
        <v>78</v>
      </c>
      <c r="J35129" s="34">
        <v>115</v>
      </c>
      <c r="K35129" s="34">
        <v>107</v>
      </c>
      <c r="L35129" s="34">
        <v>110</v>
      </c>
      <c r="M35129" s="34">
        <v>61</v>
      </c>
      <c r="N35129" s="34">
        <v>117</v>
      </c>
      <c r="O35129" s="34">
        <v>121</v>
      </c>
      <c r="P35129" s="34">
        <v>93</v>
      </c>
      <c r="Q35129" s="34">
        <v>137</v>
      </c>
      <c r="R35129" s="34">
        <v>164</v>
      </c>
      <c r="S35129" s="34">
        <v>123</v>
      </c>
      <c r="T35129" s="34">
        <v>150</v>
      </c>
      <c r="U35129" s="34">
        <v>136</v>
      </c>
      <c r="V35129" s="34">
        <v>194</v>
      </c>
      <c r="W35129" s="34">
        <v>165</v>
      </c>
      <c r="X35129" s="34">
        <v>122</v>
      </c>
      <c r="Y35129" s="34">
        <v>116</v>
      </c>
      <c r="Z35129" s="34">
        <v>85</v>
      </c>
      <c r="AA35129" s="34">
        <v>150</v>
      </c>
      <c r="AB35129" s="34">
        <v>217</v>
      </c>
      <c r="AC35129" s="34">
        <v>184</v>
      </c>
    </row>
    <row r="35130" spans="1:29" x14ac:dyDescent="0.2">
      <c r="A35130" s="34" t="s">
        <v>95623</v>
      </c>
      <c r="B35130" s="34">
        <v>77</v>
      </c>
      <c r="C35130" s="34">
        <v>89</v>
      </c>
      <c r="D35130" s="34">
        <v>141</v>
      </c>
      <c r="E35130" s="34">
        <v>112</v>
      </c>
      <c r="F35130" s="34">
        <v>129</v>
      </c>
      <c r="G35130" s="34">
        <v>101</v>
      </c>
      <c r="H35130" s="34">
        <v>113</v>
      </c>
      <c r="I35130" s="34">
        <v>74</v>
      </c>
      <c r="J35130" s="34">
        <v>107</v>
      </c>
      <c r="K35130" s="34">
        <v>79</v>
      </c>
      <c r="L35130" s="34">
        <v>111</v>
      </c>
      <c r="M35130" s="34">
        <v>78</v>
      </c>
      <c r="N35130" s="34">
        <v>95</v>
      </c>
      <c r="O35130" s="34">
        <v>64</v>
      </c>
      <c r="P35130" s="34">
        <v>89</v>
      </c>
      <c r="Q35130" s="34">
        <v>112</v>
      </c>
      <c r="R35130" s="34">
        <v>186</v>
      </c>
      <c r="S35130" s="34">
        <v>132</v>
      </c>
      <c r="T35130" s="34">
        <v>149</v>
      </c>
      <c r="U35130" s="34">
        <v>82</v>
      </c>
      <c r="V35130" s="34">
        <v>120</v>
      </c>
      <c r="W35130" s="34">
        <v>121</v>
      </c>
      <c r="X35130" s="34">
        <v>135</v>
      </c>
      <c r="Y35130" s="34">
        <v>101</v>
      </c>
      <c r="Z35130" s="34">
        <v>116</v>
      </c>
      <c r="AA35130" s="34">
        <v>92</v>
      </c>
      <c r="AB35130" s="34">
        <v>145</v>
      </c>
      <c r="AC35130" s="34">
        <v>164</v>
      </c>
    </row>
    <row r="35131" spans="1:29" x14ac:dyDescent="0.2">
      <c r="A35131" s="34" t="s">
        <v>95624</v>
      </c>
      <c r="B35131" s="34">
        <v>54</v>
      </c>
      <c r="C35131" s="34">
        <v>51</v>
      </c>
      <c r="D35131" s="34">
        <v>82</v>
      </c>
      <c r="E35131" s="34">
        <v>83</v>
      </c>
      <c r="F35131" s="34">
        <v>80</v>
      </c>
      <c r="G35131" s="34">
        <v>55</v>
      </c>
      <c r="H35131" s="34">
        <v>88</v>
      </c>
      <c r="I35131" s="34">
        <v>57</v>
      </c>
      <c r="J35131" s="34">
        <v>51</v>
      </c>
      <c r="K35131" s="34">
        <v>96</v>
      </c>
      <c r="L35131" s="34">
        <v>47</v>
      </c>
      <c r="M35131" s="34">
        <v>80</v>
      </c>
      <c r="N35131" s="34">
        <v>50</v>
      </c>
      <c r="O35131" s="34">
        <v>44</v>
      </c>
      <c r="P35131" s="34">
        <v>56</v>
      </c>
      <c r="Q35131" s="34">
        <v>93</v>
      </c>
      <c r="R35131" s="34">
        <v>99</v>
      </c>
      <c r="S35131" s="34">
        <v>90</v>
      </c>
      <c r="T35131" s="34">
        <v>54</v>
      </c>
      <c r="U35131" s="34">
        <v>61</v>
      </c>
      <c r="V35131" s="34">
        <v>95</v>
      </c>
      <c r="W35131" s="34">
        <v>92</v>
      </c>
      <c r="X35131" s="34">
        <v>97</v>
      </c>
      <c r="Y35131" s="34">
        <v>57</v>
      </c>
      <c r="Z35131" s="34">
        <v>62</v>
      </c>
      <c r="AA35131" s="34">
        <v>95</v>
      </c>
      <c r="AB35131" s="34">
        <v>69</v>
      </c>
      <c r="AC35131" s="34">
        <v>101</v>
      </c>
    </row>
    <row r="35132" spans="1:29" x14ac:dyDescent="0.2">
      <c r="A35132" s="34" t="s">
        <v>95625</v>
      </c>
      <c r="B35132" s="34">
        <v>78</v>
      </c>
      <c r="C35132" s="34">
        <v>121</v>
      </c>
      <c r="D35132" s="34">
        <v>129</v>
      </c>
      <c r="E35132" s="34">
        <v>136</v>
      </c>
      <c r="F35132" s="34">
        <v>139</v>
      </c>
      <c r="G35132" s="34">
        <v>110</v>
      </c>
      <c r="H35132" s="34">
        <v>159</v>
      </c>
      <c r="I35132" s="34">
        <v>139</v>
      </c>
      <c r="J35132" s="34">
        <v>115</v>
      </c>
      <c r="K35132" s="34">
        <v>135</v>
      </c>
      <c r="L35132" s="34">
        <v>79</v>
      </c>
      <c r="M35132" s="34">
        <v>73</v>
      </c>
      <c r="N35132" s="34">
        <v>83</v>
      </c>
      <c r="O35132" s="34">
        <v>101</v>
      </c>
      <c r="P35132" s="34">
        <v>93</v>
      </c>
      <c r="Q35132" s="34">
        <v>138</v>
      </c>
      <c r="R35132" s="34">
        <v>138</v>
      </c>
      <c r="S35132" s="34">
        <v>173</v>
      </c>
      <c r="T35132" s="34">
        <v>141</v>
      </c>
      <c r="U35132" s="34">
        <v>174</v>
      </c>
      <c r="V35132" s="34">
        <v>148</v>
      </c>
      <c r="W35132" s="34">
        <v>152</v>
      </c>
      <c r="X35132" s="34">
        <v>159</v>
      </c>
      <c r="Y35132" s="34">
        <v>137</v>
      </c>
      <c r="Z35132" s="34">
        <v>121</v>
      </c>
      <c r="AA35132" s="34">
        <v>158</v>
      </c>
      <c r="AB35132" s="34">
        <v>170</v>
      </c>
      <c r="AC35132" s="34">
        <v>212</v>
      </c>
    </row>
    <row r="35133" spans="1:29" x14ac:dyDescent="0.2">
      <c r="A35133" s="34" t="s">
        <v>95626</v>
      </c>
      <c r="B35133" s="34">
        <v>78</v>
      </c>
      <c r="C35133" s="34">
        <v>54</v>
      </c>
      <c r="D35133" s="34">
        <v>86</v>
      </c>
      <c r="E35133" s="34">
        <v>66</v>
      </c>
      <c r="F35133" s="34">
        <v>60</v>
      </c>
      <c r="G35133" s="34">
        <v>106</v>
      </c>
      <c r="H35133" s="34">
        <v>59</v>
      </c>
      <c r="I35133" s="34">
        <v>77</v>
      </c>
      <c r="J35133" s="34">
        <v>75</v>
      </c>
      <c r="K35133" s="34">
        <v>81</v>
      </c>
      <c r="L35133" s="34">
        <v>81</v>
      </c>
      <c r="M35133" s="34">
        <v>77</v>
      </c>
      <c r="N35133" s="34">
        <v>71</v>
      </c>
      <c r="O35133" s="34">
        <v>65</v>
      </c>
      <c r="P35133" s="34">
        <v>80</v>
      </c>
      <c r="Q35133" s="34">
        <v>93</v>
      </c>
      <c r="R35133" s="34">
        <v>99</v>
      </c>
      <c r="S35133" s="34">
        <v>105</v>
      </c>
      <c r="T35133" s="34">
        <v>72</v>
      </c>
      <c r="U35133" s="34">
        <v>86</v>
      </c>
      <c r="V35133" s="34">
        <v>90</v>
      </c>
      <c r="W35133" s="34">
        <v>75</v>
      </c>
      <c r="X35133" s="34">
        <v>87</v>
      </c>
      <c r="Y35133" s="34">
        <v>80</v>
      </c>
      <c r="Z35133" s="34">
        <v>86</v>
      </c>
      <c r="AA35133" s="34">
        <v>84</v>
      </c>
      <c r="AB35133" s="34">
        <v>85</v>
      </c>
      <c r="AC35133" s="34">
        <v>130</v>
      </c>
    </row>
    <row r="35134" spans="1:29" x14ac:dyDescent="0.2">
      <c r="A35134" s="34" t="s">
        <v>95627</v>
      </c>
      <c r="B35134" s="34">
        <v>31</v>
      </c>
      <c r="C35134" s="34">
        <v>31</v>
      </c>
      <c r="D35134" s="34">
        <v>60</v>
      </c>
      <c r="E35134" s="34">
        <v>56</v>
      </c>
      <c r="F35134" s="34">
        <v>46</v>
      </c>
      <c r="G35134" s="34">
        <v>47</v>
      </c>
      <c r="H35134" s="34">
        <v>41</v>
      </c>
      <c r="I35134" s="34">
        <v>29</v>
      </c>
      <c r="J35134" s="34">
        <v>31</v>
      </c>
      <c r="K35134" s="34">
        <v>30</v>
      </c>
      <c r="L35134" s="34">
        <v>32</v>
      </c>
      <c r="M35134" s="34">
        <v>28</v>
      </c>
      <c r="N35134" s="34">
        <v>36</v>
      </c>
      <c r="O35134" s="34">
        <v>55</v>
      </c>
      <c r="P35134" s="34">
        <v>30</v>
      </c>
      <c r="Q35134" s="34">
        <v>62</v>
      </c>
      <c r="R35134" s="34">
        <v>49</v>
      </c>
      <c r="S35134" s="34">
        <v>69</v>
      </c>
      <c r="T35134" s="34">
        <v>33</v>
      </c>
      <c r="U35134" s="34">
        <v>32</v>
      </c>
      <c r="V35134" s="34">
        <v>46</v>
      </c>
      <c r="W35134" s="34">
        <v>23</v>
      </c>
      <c r="X35134" s="34">
        <v>62</v>
      </c>
      <c r="Y35134" s="34">
        <v>36</v>
      </c>
      <c r="Z35134" s="34">
        <v>52</v>
      </c>
      <c r="AA35134" s="34">
        <v>60</v>
      </c>
      <c r="AB35134" s="34">
        <v>58</v>
      </c>
      <c r="AC35134" s="34">
        <v>46</v>
      </c>
    </row>
    <row r="35135" spans="1:29" x14ac:dyDescent="0.2">
      <c r="A35135" s="34" t="s">
        <v>95628</v>
      </c>
      <c r="B35135" s="34">
        <v>95</v>
      </c>
      <c r="C35135" s="34">
        <v>60</v>
      </c>
      <c r="D35135" s="34">
        <v>87</v>
      </c>
      <c r="E35135" s="34">
        <v>84</v>
      </c>
      <c r="F35135" s="34">
        <v>116</v>
      </c>
      <c r="G35135" s="34">
        <v>93</v>
      </c>
      <c r="H35135" s="34">
        <v>147</v>
      </c>
      <c r="I35135" s="34">
        <v>79</v>
      </c>
      <c r="J35135" s="34">
        <v>106</v>
      </c>
      <c r="K35135" s="34">
        <v>75</v>
      </c>
      <c r="L35135" s="34">
        <v>131</v>
      </c>
      <c r="M35135" s="34">
        <v>83</v>
      </c>
      <c r="N35135" s="34">
        <v>124</v>
      </c>
      <c r="O35135" s="34">
        <v>83</v>
      </c>
      <c r="P35135" s="34">
        <v>104</v>
      </c>
      <c r="Q35135" s="34">
        <v>96</v>
      </c>
      <c r="R35135" s="34">
        <v>166</v>
      </c>
      <c r="S35135" s="34">
        <v>133</v>
      </c>
      <c r="T35135" s="34">
        <v>193</v>
      </c>
      <c r="U35135" s="34">
        <v>116</v>
      </c>
      <c r="V35135" s="34">
        <v>124</v>
      </c>
      <c r="W35135" s="34">
        <v>142</v>
      </c>
      <c r="X35135" s="34">
        <v>129</v>
      </c>
      <c r="Y35135" s="34">
        <v>122</v>
      </c>
      <c r="Z35135" s="34">
        <v>125</v>
      </c>
      <c r="AA35135" s="34">
        <v>94</v>
      </c>
      <c r="AB35135" s="34">
        <v>162</v>
      </c>
      <c r="AC35135" s="34">
        <v>157</v>
      </c>
    </row>
    <row r="35136" spans="1:29" x14ac:dyDescent="0.2">
      <c r="A35136" s="34" t="s">
        <v>95629</v>
      </c>
      <c r="B35136" s="34">
        <v>55</v>
      </c>
      <c r="C35136" s="34">
        <v>30</v>
      </c>
      <c r="D35136" s="34">
        <v>63</v>
      </c>
      <c r="E35136" s="34">
        <v>55</v>
      </c>
      <c r="F35136" s="34">
        <v>43</v>
      </c>
      <c r="G35136" s="34">
        <v>29</v>
      </c>
      <c r="H35136" s="34">
        <v>47</v>
      </c>
      <c r="I35136" s="34">
        <v>42</v>
      </c>
      <c r="J35136" s="34">
        <v>43</v>
      </c>
      <c r="K35136" s="34">
        <v>27</v>
      </c>
      <c r="L35136" s="34">
        <v>38</v>
      </c>
      <c r="M35136" s="34">
        <v>41</v>
      </c>
      <c r="N35136" s="34">
        <v>53</v>
      </c>
      <c r="O35136" s="34">
        <v>59</v>
      </c>
      <c r="P35136" s="34">
        <v>35</v>
      </c>
      <c r="Q35136" s="34">
        <v>74</v>
      </c>
      <c r="R35136" s="34">
        <v>78</v>
      </c>
      <c r="S35136" s="34">
        <v>67</v>
      </c>
      <c r="T35136" s="34">
        <v>40</v>
      </c>
      <c r="U35136" s="34">
        <v>54</v>
      </c>
      <c r="V35136" s="34">
        <v>36</v>
      </c>
      <c r="W35136" s="34">
        <v>58</v>
      </c>
      <c r="X35136" s="34">
        <v>55</v>
      </c>
      <c r="Y35136" s="34">
        <v>55</v>
      </c>
      <c r="Z35136" s="34">
        <v>55</v>
      </c>
      <c r="AA35136" s="34">
        <v>62</v>
      </c>
      <c r="AB35136" s="34">
        <v>56</v>
      </c>
      <c r="AC35136" s="34">
        <v>82</v>
      </c>
    </row>
    <row r="35137" spans="1:29" x14ac:dyDescent="0.2">
      <c r="A35137" s="34" t="s">
        <v>95630</v>
      </c>
      <c r="B35137" s="34">
        <v>88</v>
      </c>
      <c r="C35137" s="34">
        <v>102</v>
      </c>
      <c r="D35137" s="34">
        <v>125</v>
      </c>
      <c r="E35137" s="34">
        <v>139</v>
      </c>
      <c r="F35137" s="34">
        <v>138</v>
      </c>
      <c r="G35137" s="34">
        <v>132</v>
      </c>
      <c r="H35137" s="34">
        <v>137</v>
      </c>
      <c r="I35137" s="34">
        <v>137</v>
      </c>
      <c r="J35137" s="34">
        <v>105</v>
      </c>
      <c r="K35137" s="34">
        <v>125</v>
      </c>
      <c r="L35137" s="34">
        <v>119</v>
      </c>
      <c r="M35137" s="34">
        <v>101</v>
      </c>
      <c r="N35137" s="34">
        <v>79</v>
      </c>
      <c r="O35137" s="34">
        <v>102</v>
      </c>
      <c r="P35137" s="34">
        <v>106</v>
      </c>
      <c r="Q35137" s="34">
        <v>170</v>
      </c>
      <c r="R35137" s="34">
        <v>155</v>
      </c>
      <c r="S35137" s="34">
        <v>116</v>
      </c>
      <c r="T35137" s="34">
        <v>153</v>
      </c>
      <c r="U35137" s="34">
        <v>166</v>
      </c>
      <c r="V35137" s="34">
        <v>118</v>
      </c>
      <c r="W35137" s="34">
        <v>179</v>
      </c>
      <c r="X35137" s="34">
        <v>155</v>
      </c>
      <c r="Y35137" s="34">
        <v>173</v>
      </c>
      <c r="Z35137" s="34">
        <v>132</v>
      </c>
      <c r="AA35137" s="34">
        <v>164</v>
      </c>
      <c r="AB35137" s="34">
        <v>125</v>
      </c>
      <c r="AC35137" s="34">
        <v>204</v>
      </c>
    </row>
    <row r="35138" spans="1:29" x14ac:dyDescent="0.2">
      <c r="A35138" s="34" t="s">
        <v>95631</v>
      </c>
      <c r="B35138" s="34">
        <v>52</v>
      </c>
      <c r="C35138" s="34">
        <v>52</v>
      </c>
      <c r="D35138" s="34">
        <v>52</v>
      </c>
      <c r="E35138" s="34">
        <v>67</v>
      </c>
      <c r="F35138" s="34">
        <v>53</v>
      </c>
      <c r="G35138" s="34">
        <v>56</v>
      </c>
      <c r="H35138" s="34">
        <v>86</v>
      </c>
      <c r="I35138" s="34">
        <v>52</v>
      </c>
      <c r="J35138" s="34">
        <v>80</v>
      </c>
      <c r="K35138" s="34">
        <v>52</v>
      </c>
      <c r="L35138" s="34">
        <v>58</v>
      </c>
      <c r="M35138" s="34">
        <v>67</v>
      </c>
      <c r="N35138" s="34">
        <v>39</v>
      </c>
      <c r="O35138" s="34">
        <v>61</v>
      </c>
      <c r="P35138" s="34">
        <v>48</v>
      </c>
      <c r="Q35138" s="34">
        <v>67</v>
      </c>
      <c r="R35138" s="34">
        <v>74</v>
      </c>
      <c r="S35138" s="34">
        <v>78</v>
      </c>
      <c r="T35138" s="34">
        <v>61</v>
      </c>
      <c r="U35138" s="34">
        <v>32</v>
      </c>
      <c r="V35138" s="34">
        <v>55</v>
      </c>
      <c r="W35138" s="34">
        <v>54</v>
      </c>
      <c r="X35138" s="34">
        <v>89</v>
      </c>
      <c r="Y35138" s="34">
        <v>66</v>
      </c>
      <c r="Z35138" s="34">
        <v>72</v>
      </c>
      <c r="AA35138" s="34">
        <v>75</v>
      </c>
      <c r="AB35138" s="34">
        <v>48</v>
      </c>
      <c r="AC35138" s="34">
        <v>83</v>
      </c>
    </row>
    <row r="35139" spans="1:29" x14ac:dyDescent="0.2">
      <c r="A35139" s="34" t="s">
        <v>95632</v>
      </c>
      <c r="B35139" s="34">
        <v>58</v>
      </c>
      <c r="C35139" s="34">
        <v>50</v>
      </c>
      <c r="D35139" s="34">
        <v>46</v>
      </c>
      <c r="E35139" s="34">
        <v>52</v>
      </c>
      <c r="F35139" s="34">
        <v>42</v>
      </c>
      <c r="G35139" s="34">
        <v>44</v>
      </c>
      <c r="H35139" s="34">
        <v>61</v>
      </c>
      <c r="I35139" s="34">
        <v>36</v>
      </c>
      <c r="J35139" s="34">
        <v>57</v>
      </c>
      <c r="K35139" s="34">
        <v>47</v>
      </c>
      <c r="L35139" s="34">
        <v>43</v>
      </c>
      <c r="M35139" s="34">
        <v>42</v>
      </c>
      <c r="N35139" s="34">
        <v>51</v>
      </c>
      <c r="O35139" s="34">
        <v>30</v>
      </c>
      <c r="P35139" s="34">
        <v>39</v>
      </c>
      <c r="Q35139" s="34">
        <v>70</v>
      </c>
      <c r="R35139" s="34">
        <v>69</v>
      </c>
      <c r="S35139" s="34">
        <v>63</v>
      </c>
      <c r="T35139" s="34">
        <v>89</v>
      </c>
      <c r="U35139" s="34">
        <v>65</v>
      </c>
      <c r="V35139" s="34">
        <v>47</v>
      </c>
      <c r="W35139" s="34">
        <v>60</v>
      </c>
      <c r="X35139" s="34">
        <v>65</v>
      </c>
      <c r="Y35139" s="34">
        <v>57</v>
      </c>
      <c r="Z35139" s="34">
        <v>49</v>
      </c>
      <c r="AA35139" s="34">
        <v>39</v>
      </c>
      <c r="AB35139" s="34">
        <v>105</v>
      </c>
      <c r="AC35139" s="34">
        <v>58</v>
      </c>
    </row>
    <row r="35140" spans="1:29" x14ac:dyDescent="0.2">
      <c r="A35140" s="34" t="s">
        <v>95633</v>
      </c>
      <c r="B35140" s="34">
        <v>77</v>
      </c>
      <c r="C35140" s="34">
        <v>46</v>
      </c>
      <c r="D35140" s="34">
        <v>64</v>
      </c>
      <c r="E35140" s="34">
        <v>48</v>
      </c>
      <c r="F35140" s="34">
        <v>65</v>
      </c>
      <c r="G35140" s="34">
        <v>44</v>
      </c>
      <c r="H35140" s="34">
        <v>72</v>
      </c>
      <c r="I35140" s="34">
        <v>44</v>
      </c>
      <c r="J35140" s="34">
        <v>72</v>
      </c>
      <c r="K35140" s="34">
        <v>50</v>
      </c>
      <c r="L35140" s="34">
        <v>67</v>
      </c>
      <c r="M35140" s="34">
        <v>39</v>
      </c>
      <c r="N35140" s="34">
        <v>60</v>
      </c>
      <c r="O35140" s="34">
        <v>55</v>
      </c>
      <c r="P35140" s="34">
        <v>70</v>
      </c>
      <c r="Q35140" s="34">
        <v>65</v>
      </c>
      <c r="R35140" s="34">
        <v>92</v>
      </c>
      <c r="S35140" s="34">
        <v>59</v>
      </c>
      <c r="T35140" s="34">
        <v>80</v>
      </c>
      <c r="U35140" s="34">
        <v>65</v>
      </c>
      <c r="V35140" s="34">
        <v>88</v>
      </c>
      <c r="W35140" s="34">
        <v>77</v>
      </c>
      <c r="X35140" s="34">
        <v>112</v>
      </c>
      <c r="Y35140" s="34">
        <v>88</v>
      </c>
      <c r="Z35140" s="34">
        <v>95</v>
      </c>
      <c r="AA35140" s="34">
        <v>58</v>
      </c>
      <c r="AB35140" s="34">
        <v>117</v>
      </c>
      <c r="AC35140" s="34">
        <v>96</v>
      </c>
    </row>
    <row r="35141" spans="1:29" x14ac:dyDescent="0.2">
      <c r="A35141" s="34" t="s">
        <v>95634</v>
      </c>
      <c r="B35141" s="34">
        <v>30</v>
      </c>
      <c r="C35141" s="34">
        <v>3</v>
      </c>
      <c r="D35141" s="34">
        <v>24</v>
      </c>
      <c r="E35141" s="34">
        <v>12</v>
      </c>
      <c r="F35141" s="34">
        <v>15</v>
      </c>
      <c r="G35141" s="34">
        <v>15</v>
      </c>
      <c r="H35141" s="34">
        <v>15</v>
      </c>
      <c r="I35141" s="34">
        <v>23</v>
      </c>
      <c r="J35141" s="34">
        <v>13</v>
      </c>
      <c r="K35141" s="34">
        <v>13</v>
      </c>
      <c r="L35141" s="34">
        <v>12</v>
      </c>
      <c r="M35141" s="34">
        <v>18</v>
      </c>
      <c r="N35141" s="34">
        <v>6</v>
      </c>
      <c r="O35141" s="34">
        <v>11</v>
      </c>
      <c r="P35141" s="34">
        <v>26</v>
      </c>
      <c r="Q35141" s="34">
        <v>19</v>
      </c>
      <c r="R35141" s="34">
        <v>20</v>
      </c>
      <c r="S35141" s="34">
        <v>16</v>
      </c>
      <c r="T35141" s="34">
        <v>15</v>
      </c>
      <c r="U35141" s="34">
        <v>3</v>
      </c>
      <c r="V35141" s="34">
        <v>36</v>
      </c>
      <c r="W35141" s="34">
        <v>19</v>
      </c>
      <c r="X35141" s="34">
        <v>25</v>
      </c>
      <c r="Y35141" s="34">
        <v>18</v>
      </c>
      <c r="Z35141" s="34">
        <v>34</v>
      </c>
      <c r="AA35141" s="34">
        <v>26</v>
      </c>
      <c r="AB35141" s="34">
        <v>22</v>
      </c>
      <c r="AC35141" s="34">
        <v>21</v>
      </c>
    </row>
    <row r="35142" spans="1:29" x14ac:dyDescent="0.2">
      <c r="A35142" s="34" t="s">
        <v>95635</v>
      </c>
      <c r="B35142" s="34">
        <v>90</v>
      </c>
      <c r="C35142" s="34">
        <v>134</v>
      </c>
      <c r="D35142" s="34">
        <v>147</v>
      </c>
      <c r="E35142" s="34">
        <v>148</v>
      </c>
      <c r="F35142" s="34">
        <v>166</v>
      </c>
      <c r="G35142" s="34">
        <v>159</v>
      </c>
      <c r="H35142" s="34">
        <v>161</v>
      </c>
      <c r="I35142" s="34">
        <v>118</v>
      </c>
      <c r="J35142" s="34">
        <v>152</v>
      </c>
      <c r="K35142" s="34">
        <v>116</v>
      </c>
      <c r="L35142" s="34">
        <v>141</v>
      </c>
      <c r="M35142" s="34">
        <v>187</v>
      </c>
      <c r="N35142" s="34">
        <v>139</v>
      </c>
      <c r="O35142" s="34">
        <v>111</v>
      </c>
      <c r="P35142" s="34">
        <v>131</v>
      </c>
      <c r="Q35142" s="34">
        <v>148</v>
      </c>
      <c r="R35142" s="34">
        <v>223</v>
      </c>
      <c r="S35142" s="34">
        <v>186</v>
      </c>
      <c r="T35142" s="34">
        <v>180</v>
      </c>
      <c r="U35142" s="34">
        <v>139</v>
      </c>
      <c r="V35142" s="34">
        <v>178</v>
      </c>
      <c r="W35142" s="34">
        <v>142</v>
      </c>
      <c r="X35142" s="34">
        <v>227</v>
      </c>
      <c r="Y35142" s="34">
        <v>122</v>
      </c>
      <c r="Z35142" s="34">
        <v>180</v>
      </c>
      <c r="AA35142" s="34">
        <v>212</v>
      </c>
      <c r="AB35142" s="34">
        <v>202</v>
      </c>
      <c r="AC35142" s="34">
        <v>214</v>
      </c>
    </row>
    <row r="35143" spans="1:29" x14ac:dyDescent="0.2">
      <c r="A35143" s="34" t="s">
        <v>95636</v>
      </c>
      <c r="B35143" s="34">
        <v>71</v>
      </c>
      <c r="C35143" s="34">
        <v>101</v>
      </c>
      <c r="D35143" s="34">
        <v>114</v>
      </c>
      <c r="E35143" s="34">
        <v>99</v>
      </c>
      <c r="F35143" s="34">
        <v>174</v>
      </c>
      <c r="G35143" s="34">
        <v>122</v>
      </c>
      <c r="H35143" s="34">
        <v>140</v>
      </c>
      <c r="I35143" s="34">
        <v>106</v>
      </c>
      <c r="J35143" s="34">
        <v>111</v>
      </c>
      <c r="K35143" s="34">
        <v>96</v>
      </c>
      <c r="L35143" s="34">
        <v>116</v>
      </c>
      <c r="M35143" s="34">
        <v>79</v>
      </c>
      <c r="N35143" s="34">
        <v>127</v>
      </c>
      <c r="O35143" s="34">
        <v>94</v>
      </c>
      <c r="P35143" s="34">
        <v>112</v>
      </c>
      <c r="Q35143" s="34">
        <v>121</v>
      </c>
      <c r="R35143" s="34">
        <v>162</v>
      </c>
      <c r="S35143" s="34">
        <v>128</v>
      </c>
      <c r="T35143" s="34">
        <v>184</v>
      </c>
      <c r="U35143" s="34">
        <v>130</v>
      </c>
      <c r="V35143" s="34">
        <v>178</v>
      </c>
      <c r="W35143" s="34">
        <v>151</v>
      </c>
      <c r="X35143" s="34">
        <v>140</v>
      </c>
      <c r="Y35143" s="34">
        <v>121</v>
      </c>
      <c r="Z35143" s="34">
        <v>109</v>
      </c>
      <c r="AA35143" s="34">
        <v>105</v>
      </c>
      <c r="AB35143" s="34">
        <v>210</v>
      </c>
      <c r="AC35143" s="34">
        <v>213</v>
      </c>
    </row>
    <row r="35144" spans="1:29" x14ac:dyDescent="0.2">
      <c r="A35144" s="34" t="s">
        <v>95637</v>
      </c>
      <c r="B35144" s="34">
        <v>64</v>
      </c>
      <c r="C35144" s="34">
        <v>50</v>
      </c>
      <c r="D35144" s="34">
        <v>89</v>
      </c>
      <c r="E35144" s="34">
        <v>65</v>
      </c>
      <c r="F35144" s="34">
        <v>67</v>
      </c>
      <c r="G35144" s="34">
        <v>42</v>
      </c>
      <c r="H35144" s="34">
        <v>60</v>
      </c>
      <c r="I35144" s="34">
        <v>62</v>
      </c>
      <c r="J35144" s="34">
        <v>65</v>
      </c>
      <c r="K35144" s="34">
        <v>59</v>
      </c>
      <c r="L35144" s="34">
        <v>57</v>
      </c>
      <c r="M35144" s="34">
        <v>53</v>
      </c>
      <c r="N35144" s="34">
        <v>76</v>
      </c>
      <c r="O35144" s="34">
        <v>42</v>
      </c>
      <c r="P35144" s="34">
        <v>49</v>
      </c>
      <c r="Q35144" s="34">
        <v>99</v>
      </c>
      <c r="R35144" s="34">
        <v>79</v>
      </c>
      <c r="S35144" s="34">
        <v>59</v>
      </c>
      <c r="T35144" s="34">
        <v>100</v>
      </c>
      <c r="U35144" s="34">
        <v>80</v>
      </c>
      <c r="V35144" s="34">
        <v>80</v>
      </c>
      <c r="W35144" s="34">
        <v>106</v>
      </c>
      <c r="X35144" s="34">
        <v>100</v>
      </c>
      <c r="Y35144" s="34">
        <v>92</v>
      </c>
      <c r="Z35144" s="34">
        <v>59</v>
      </c>
      <c r="AA35144" s="34">
        <v>124</v>
      </c>
      <c r="AB35144" s="34">
        <v>108</v>
      </c>
      <c r="AC35144" s="34">
        <v>85</v>
      </c>
    </row>
    <row r="35145" spans="1:29" x14ac:dyDescent="0.2">
      <c r="A35145" s="34" t="s">
        <v>95638</v>
      </c>
      <c r="B35145" s="34">
        <v>54</v>
      </c>
      <c r="C35145" s="34">
        <v>25</v>
      </c>
      <c r="D35145" s="34">
        <v>22</v>
      </c>
      <c r="E35145" s="34">
        <v>28</v>
      </c>
      <c r="F35145" s="34">
        <v>21</v>
      </c>
      <c r="G35145" s="34">
        <v>24</v>
      </c>
      <c r="H35145" s="34">
        <v>30</v>
      </c>
      <c r="I35145" s="34">
        <v>41</v>
      </c>
      <c r="J35145" s="34">
        <v>12</v>
      </c>
      <c r="K35145" s="34">
        <v>28</v>
      </c>
      <c r="L35145" s="34">
        <v>28</v>
      </c>
      <c r="M35145" s="34">
        <v>34</v>
      </c>
      <c r="N35145" s="34">
        <v>25</v>
      </c>
      <c r="O35145" s="34">
        <v>22</v>
      </c>
      <c r="P35145" s="34">
        <v>13</v>
      </c>
      <c r="Q35145" s="34">
        <v>19</v>
      </c>
      <c r="R35145" s="34">
        <v>18</v>
      </c>
      <c r="S35145" s="34">
        <v>29</v>
      </c>
      <c r="T35145" s="34">
        <v>84</v>
      </c>
      <c r="U35145" s="34">
        <v>21</v>
      </c>
      <c r="V35145" s="34">
        <v>27</v>
      </c>
      <c r="W35145" s="34">
        <v>48</v>
      </c>
      <c r="X35145" s="34">
        <v>31</v>
      </c>
      <c r="Y35145" s="34">
        <v>71</v>
      </c>
      <c r="Z35145" s="34">
        <v>36</v>
      </c>
      <c r="AA35145" s="34">
        <v>32</v>
      </c>
      <c r="AB35145" s="34">
        <v>53</v>
      </c>
      <c r="AC35145" s="34">
        <v>63</v>
      </c>
    </row>
    <row r="35146" spans="1:29" x14ac:dyDescent="0.2">
      <c r="A35146" s="34" t="s">
        <v>95639</v>
      </c>
      <c r="B35146" s="34">
        <v>76</v>
      </c>
      <c r="C35146" s="34">
        <v>99</v>
      </c>
      <c r="D35146" s="34">
        <v>97</v>
      </c>
      <c r="E35146" s="34">
        <v>119</v>
      </c>
      <c r="F35146" s="34">
        <v>110</v>
      </c>
      <c r="G35146" s="34">
        <v>120</v>
      </c>
      <c r="H35146" s="34">
        <v>108</v>
      </c>
      <c r="I35146" s="34">
        <v>82</v>
      </c>
      <c r="J35146" s="34">
        <v>108</v>
      </c>
      <c r="K35146" s="34">
        <v>93</v>
      </c>
      <c r="L35146" s="34">
        <v>93</v>
      </c>
      <c r="M35146" s="34">
        <v>70</v>
      </c>
      <c r="N35146" s="34">
        <v>96</v>
      </c>
      <c r="O35146" s="34">
        <v>58</v>
      </c>
      <c r="P35146" s="34">
        <v>140</v>
      </c>
      <c r="Q35146" s="34">
        <v>134</v>
      </c>
      <c r="R35146" s="34">
        <v>148</v>
      </c>
      <c r="S35146" s="34">
        <v>114</v>
      </c>
      <c r="T35146" s="34">
        <v>118</v>
      </c>
      <c r="U35146" s="34">
        <v>109</v>
      </c>
      <c r="V35146" s="34">
        <v>109</v>
      </c>
      <c r="W35146" s="34">
        <v>153</v>
      </c>
      <c r="X35146" s="34">
        <v>125</v>
      </c>
      <c r="Y35146" s="34">
        <v>114</v>
      </c>
      <c r="Z35146" s="34">
        <v>101</v>
      </c>
      <c r="AA35146" s="34">
        <v>126</v>
      </c>
      <c r="AB35146" s="34">
        <v>149</v>
      </c>
      <c r="AC35146" s="34">
        <v>150</v>
      </c>
    </row>
    <row r="35147" spans="1:29" x14ac:dyDescent="0.2">
      <c r="A35147" s="34" t="s">
        <v>95640</v>
      </c>
      <c r="B35147" s="34">
        <v>140</v>
      </c>
      <c r="C35147" s="34">
        <v>175</v>
      </c>
      <c r="D35147" s="34">
        <v>188</v>
      </c>
      <c r="E35147" s="34">
        <v>170</v>
      </c>
      <c r="F35147" s="34">
        <v>228</v>
      </c>
      <c r="G35147" s="34">
        <v>162</v>
      </c>
      <c r="H35147" s="34">
        <v>164</v>
      </c>
      <c r="I35147" s="34">
        <v>139</v>
      </c>
      <c r="J35147" s="34">
        <v>175</v>
      </c>
      <c r="K35147" s="34">
        <v>153</v>
      </c>
      <c r="L35147" s="34">
        <v>195</v>
      </c>
      <c r="M35147" s="34">
        <v>138</v>
      </c>
      <c r="N35147" s="34">
        <v>136</v>
      </c>
      <c r="O35147" s="34">
        <v>186</v>
      </c>
      <c r="P35147" s="34">
        <v>193</v>
      </c>
      <c r="Q35147" s="34">
        <v>209</v>
      </c>
      <c r="R35147" s="34">
        <v>266</v>
      </c>
      <c r="S35147" s="34">
        <v>190</v>
      </c>
      <c r="T35147" s="34">
        <v>246</v>
      </c>
      <c r="U35147" s="34">
        <v>160</v>
      </c>
      <c r="V35147" s="34">
        <v>251</v>
      </c>
      <c r="W35147" s="34">
        <v>265</v>
      </c>
      <c r="X35147" s="34">
        <v>312</v>
      </c>
      <c r="Y35147" s="34">
        <v>270</v>
      </c>
      <c r="Z35147" s="34">
        <v>209</v>
      </c>
      <c r="AA35147" s="34">
        <v>180</v>
      </c>
      <c r="AB35147" s="34">
        <v>376</v>
      </c>
      <c r="AC35147" s="34">
        <v>275</v>
      </c>
    </row>
    <row r="35148" spans="1:29" x14ac:dyDescent="0.2">
      <c r="A35148" s="34" t="s">
        <v>95641</v>
      </c>
      <c r="B35148" s="34">
        <v>48</v>
      </c>
      <c r="C35148" s="34">
        <v>29</v>
      </c>
      <c r="D35148" s="34">
        <v>37</v>
      </c>
      <c r="E35148" s="34">
        <v>32</v>
      </c>
      <c r="F35148" s="34">
        <v>33</v>
      </c>
      <c r="G35148" s="34">
        <v>30</v>
      </c>
      <c r="H35148" s="34">
        <v>25</v>
      </c>
      <c r="I35148" s="34">
        <v>32</v>
      </c>
      <c r="J35148" s="34">
        <v>28</v>
      </c>
      <c r="K35148" s="34">
        <v>26</v>
      </c>
      <c r="L35148" s="34">
        <v>22</v>
      </c>
      <c r="M35148" s="34">
        <v>32</v>
      </c>
      <c r="N35148" s="34">
        <v>28</v>
      </c>
      <c r="O35148" s="34">
        <v>30</v>
      </c>
      <c r="P35148" s="34">
        <v>30</v>
      </c>
      <c r="Q35148" s="34">
        <v>36</v>
      </c>
      <c r="R35148" s="34">
        <v>36</v>
      </c>
      <c r="S35148" s="34">
        <v>23</v>
      </c>
      <c r="T35148" s="34">
        <v>42</v>
      </c>
      <c r="U35148" s="34">
        <v>42</v>
      </c>
      <c r="V35148" s="34">
        <v>60</v>
      </c>
      <c r="W35148" s="34">
        <v>52</v>
      </c>
      <c r="X35148" s="34">
        <v>57</v>
      </c>
      <c r="Y35148" s="34">
        <v>60</v>
      </c>
      <c r="Z35148" s="34">
        <v>37</v>
      </c>
      <c r="AA35148" s="34">
        <v>46</v>
      </c>
      <c r="AB35148" s="34">
        <v>44</v>
      </c>
      <c r="AC35148" s="34">
        <v>64</v>
      </c>
    </row>
    <row r="35149" spans="1:29" x14ac:dyDescent="0.2">
      <c r="A35149" s="34" t="s">
        <v>95642</v>
      </c>
      <c r="B35149" s="34">
        <v>122</v>
      </c>
      <c r="C35149" s="34">
        <v>99</v>
      </c>
      <c r="D35149" s="34">
        <v>130</v>
      </c>
      <c r="E35149" s="34">
        <v>99</v>
      </c>
      <c r="F35149" s="34">
        <v>156</v>
      </c>
      <c r="G35149" s="34">
        <v>97</v>
      </c>
      <c r="H35149" s="34">
        <v>173</v>
      </c>
      <c r="I35149" s="34">
        <v>113</v>
      </c>
      <c r="J35149" s="34">
        <v>156</v>
      </c>
      <c r="K35149" s="34">
        <v>138</v>
      </c>
      <c r="L35149" s="34">
        <v>97</v>
      </c>
      <c r="M35149" s="34">
        <v>99</v>
      </c>
      <c r="N35149" s="34">
        <v>139</v>
      </c>
      <c r="O35149" s="34">
        <v>126</v>
      </c>
      <c r="P35149" s="34">
        <v>128</v>
      </c>
      <c r="Q35149" s="34">
        <v>139</v>
      </c>
      <c r="R35149" s="34">
        <v>169</v>
      </c>
      <c r="S35149" s="34">
        <v>183</v>
      </c>
      <c r="T35149" s="34">
        <v>175</v>
      </c>
      <c r="U35149" s="34">
        <v>143</v>
      </c>
      <c r="V35149" s="34">
        <v>162</v>
      </c>
      <c r="W35149" s="34">
        <v>165</v>
      </c>
      <c r="X35149" s="34">
        <v>190</v>
      </c>
      <c r="Y35149" s="34">
        <v>190</v>
      </c>
      <c r="Z35149" s="34">
        <v>140</v>
      </c>
      <c r="AA35149" s="34">
        <v>182</v>
      </c>
      <c r="AB35149" s="34">
        <v>148</v>
      </c>
      <c r="AC35149" s="34">
        <v>245</v>
      </c>
    </row>
    <row r="35150" spans="1:29" x14ac:dyDescent="0.2">
      <c r="A35150" s="34" t="s">
        <v>95643</v>
      </c>
      <c r="B35150" s="34">
        <v>175</v>
      </c>
      <c r="C35150" s="34">
        <v>127</v>
      </c>
      <c r="D35150" s="34">
        <v>118</v>
      </c>
      <c r="E35150" s="34">
        <v>174</v>
      </c>
      <c r="F35150" s="34">
        <v>133</v>
      </c>
      <c r="G35150" s="34">
        <v>146</v>
      </c>
      <c r="H35150" s="34">
        <v>118</v>
      </c>
      <c r="I35150" s="34">
        <v>114</v>
      </c>
      <c r="J35150" s="34">
        <v>102</v>
      </c>
      <c r="K35150" s="34">
        <v>181</v>
      </c>
      <c r="L35150" s="34">
        <v>113</v>
      </c>
      <c r="M35150" s="34">
        <v>107</v>
      </c>
      <c r="N35150" s="34">
        <v>102</v>
      </c>
      <c r="O35150" s="34">
        <v>121</v>
      </c>
      <c r="P35150" s="34">
        <v>101</v>
      </c>
      <c r="Q35150" s="34">
        <v>189</v>
      </c>
      <c r="R35150" s="34">
        <v>165</v>
      </c>
      <c r="S35150" s="34">
        <v>141</v>
      </c>
      <c r="T35150" s="34">
        <v>133</v>
      </c>
      <c r="U35150" s="34">
        <v>127</v>
      </c>
      <c r="V35150" s="34">
        <v>136</v>
      </c>
      <c r="W35150" s="34">
        <v>175</v>
      </c>
      <c r="X35150" s="34">
        <v>175</v>
      </c>
      <c r="Y35150" s="34">
        <v>166</v>
      </c>
      <c r="Z35150" s="34">
        <v>124</v>
      </c>
      <c r="AA35150" s="34">
        <v>175</v>
      </c>
      <c r="AB35150" s="34">
        <v>149</v>
      </c>
      <c r="AC35150" s="34">
        <v>236</v>
      </c>
    </row>
    <row r="35151" spans="1:29" x14ac:dyDescent="0.2">
      <c r="A35151" s="34" t="s">
        <v>95644</v>
      </c>
      <c r="B35151" s="34">
        <v>25</v>
      </c>
      <c r="C35151" s="34">
        <v>16</v>
      </c>
      <c r="D35151" s="34">
        <v>14</v>
      </c>
      <c r="E35151" s="34">
        <v>13</v>
      </c>
      <c r="F35151" s="34">
        <v>5</v>
      </c>
      <c r="G35151" s="34">
        <v>11</v>
      </c>
      <c r="H35151" s="34">
        <v>2</v>
      </c>
      <c r="I35151" s="34">
        <v>8</v>
      </c>
      <c r="J35151" s="34">
        <v>14</v>
      </c>
      <c r="K35151" s="34">
        <v>4</v>
      </c>
      <c r="L35151" s="34">
        <v>3</v>
      </c>
      <c r="M35151" s="34">
        <v>9</v>
      </c>
      <c r="N35151" s="34">
        <v>15</v>
      </c>
      <c r="O35151" s="34">
        <v>8</v>
      </c>
      <c r="P35151" s="34">
        <v>3</v>
      </c>
      <c r="Q35151" s="34">
        <v>17</v>
      </c>
      <c r="R35151" s="34">
        <v>7</v>
      </c>
      <c r="S35151" s="34">
        <v>12</v>
      </c>
      <c r="T35151" s="34">
        <v>7</v>
      </c>
      <c r="U35151" s="34">
        <v>1</v>
      </c>
      <c r="V35151" s="34">
        <v>11</v>
      </c>
      <c r="W35151" s="34">
        <v>14</v>
      </c>
      <c r="X35151" s="34">
        <v>1</v>
      </c>
      <c r="Y35151" s="34">
        <v>9</v>
      </c>
      <c r="Z35151" s="34">
        <v>9</v>
      </c>
      <c r="AA35151" s="34">
        <v>13</v>
      </c>
      <c r="AB35151" s="34">
        <v>12</v>
      </c>
      <c r="AC35151" s="34">
        <v>5</v>
      </c>
    </row>
    <row r="35152" spans="1:29" x14ac:dyDescent="0.2">
      <c r="A35152" s="34" t="s">
        <v>95645</v>
      </c>
      <c r="B35152" s="34">
        <v>78</v>
      </c>
      <c r="C35152" s="34">
        <v>106</v>
      </c>
      <c r="D35152" s="34">
        <v>106</v>
      </c>
      <c r="E35152" s="34">
        <v>117</v>
      </c>
      <c r="F35152" s="34">
        <v>125</v>
      </c>
      <c r="G35152" s="34">
        <v>117</v>
      </c>
      <c r="H35152" s="34">
        <v>95</v>
      </c>
      <c r="I35152" s="34">
        <v>136</v>
      </c>
      <c r="J35152" s="34">
        <v>98</v>
      </c>
      <c r="K35152" s="34">
        <v>158</v>
      </c>
      <c r="L35152" s="34">
        <v>121</v>
      </c>
      <c r="M35152" s="34">
        <v>118</v>
      </c>
      <c r="N35152" s="34">
        <v>108</v>
      </c>
      <c r="O35152" s="34">
        <v>109</v>
      </c>
      <c r="P35152" s="34">
        <v>97</v>
      </c>
      <c r="Q35152" s="34">
        <v>195</v>
      </c>
      <c r="R35152" s="34">
        <v>148</v>
      </c>
      <c r="S35152" s="34">
        <v>144</v>
      </c>
      <c r="T35152" s="34">
        <v>132</v>
      </c>
      <c r="U35152" s="34">
        <v>154</v>
      </c>
      <c r="V35152" s="34">
        <v>154</v>
      </c>
      <c r="W35152" s="34">
        <v>205</v>
      </c>
      <c r="X35152" s="34">
        <v>147</v>
      </c>
      <c r="Y35152" s="34">
        <v>187</v>
      </c>
      <c r="Z35152" s="34">
        <v>130</v>
      </c>
      <c r="AA35152" s="34">
        <v>156</v>
      </c>
      <c r="AB35152" s="34">
        <v>132</v>
      </c>
      <c r="AC35152" s="34">
        <v>200</v>
      </c>
    </row>
    <row r="35153" spans="1:29" x14ac:dyDescent="0.2">
      <c r="A35153" s="34" t="s">
        <v>95646</v>
      </c>
      <c r="B35153" s="34">
        <v>88</v>
      </c>
      <c r="C35153" s="34">
        <v>77</v>
      </c>
      <c r="D35153" s="34">
        <v>121</v>
      </c>
      <c r="E35153" s="34">
        <v>82</v>
      </c>
      <c r="F35153" s="34">
        <v>146</v>
      </c>
      <c r="G35153" s="34">
        <v>101</v>
      </c>
      <c r="H35153" s="34">
        <v>98</v>
      </c>
      <c r="I35153" s="34">
        <v>61</v>
      </c>
      <c r="J35153" s="34">
        <v>133</v>
      </c>
      <c r="K35153" s="34">
        <v>127</v>
      </c>
      <c r="L35153" s="34">
        <v>106</v>
      </c>
      <c r="M35153" s="34">
        <v>82</v>
      </c>
      <c r="N35153" s="34">
        <v>117</v>
      </c>
      <c r="O35153" s="34">
        <v>93</v>
      </c>
      <c r="P35153" s="34">
        <v>89</v>
      </c>
      <c r="Q35153" s="34">
        <v>125</v>
      </c>
      <c r="R35153" s="34">
        <v>158</v>
      </c>
      <c r="S35153" s="34">
        <v>113</v>
      </c>
      <c r="T35153" s="34">
        <v>149</v>
      </c>
      <c r="U35153" s="34">
        <v>114</v>
      </c>
      <c r="V35153" s="34">
        <v>161</v>
      </c>
      <c r="W35153" s="34">
        <v>161</v>
      </c>
      <c r="X35153" s="34">
        <v>169</v>
      </c>
      <c r="Y35153" s="34">
        <v>145</v>
      </c>
      <c r="Z35153" s="34">
        <v>150</v>
      </c>
      <c r="AA35153" s="34">
        <v>182</v>
      </c>
      <c r="AB35153" s="34">
        <v>165</v>
      </c>
      <c r="AC35153" s="34">
        <v>169</v>
      </c>
    </row>
    <row r="35154" spans="1:29" x14ac:dyDescent="0.2">
      <c r="A35154" s="34" t="s">
        <v>95647</v>
      </c>
      <c r="B35154" s="34">
        <v>340</v>
      </c>
      <c r="C35154" s="34">
        <v>212</v>
      </c>
      <c r="D35154" s="34">
        <v>304</v>
      </c>
      <c r="E35154" s="34">
        <v>278</v>
      </c>
      <c r="F35154" s="34">
        <v>344</v>
      </c>
      <c r="G35154" s="34">
        <v>234</v>
      </c>
      <c r="H35154" s="34">
        <v>360</v>
      </c>
      <c r="I35154" s="34">
        <v>260</v>
      </c>
      <c r="J35154" s="34">
        <v>346</v>
      </c>
      <c r="K35154" s="34">
        <v>269</v>
      </c>
      <c r="L35154" s="34">
        <v>311</v>
      </c>
      <c r="M35154" s="34">
        <v>246</v>
      </c>
      <c r="N35154" s="34">
        <v>302</v>
      </c>
      <c r="O35154" s="34">
        <v>240</v>
      </c>
      <c r="P35154" s="34">
        <v>324</v>
      </c>
      <c r="Q35154" s="34">
        <v>327</v>
      </c>
      <c r="R35154" s="34">
        <v>425</v>
      </c>
      <c r="S35154" s="34">
        <v>353</v>
      </c>
      <c r="T35154" s="34">
        <v>421</v>
      </c>
      <c r="U35154" s="34">
        <v>304</v>
      </c>
      <c r="V35154" s="34">
        <v>430</v>
      </c>
      <c r="W35154" s="34">
        <v>382</v>
      </c>
      <c r="X35154" s="34">
        <v>444</v>
      </c>
      <c r="Y35154" s="34">
        <v>369</v>
      </c>
      <c r="Z35154" s="34">
        <v>407</v>
      </c>
      <c r="AA35154" s="34">
        <v>304</v>
      </c>
      <c r="AB35154" s="34">
        <v>484</v>
      </c>
      <c r="AC35154" s="34">
        <v>460</v>
      </c>
    </row>
    <row r="35155" spans="1:29" x14ac:dyDescent="0.2">
      <c r="A35155" s="34" t="s">
        <v>95648</v>
      </c>
      <c r="B35155" s="34">
        <v>79</v>
      </c>
      <c r="C35155" s="34">
        <v>82</v>
      </c>
      <c r="D35155" s="34">
        <v>91</v>
      </c>
      <c r="E35155" s="34">
        <v>76</v>
      </c>
      <c r="F35155" s="34">
        <v>115</v>
      </c>
      <c r="G35155" s="34">
        <v>58</v>
      </c>
      <c r="H35155" s="34">
        <v>81</v>
      </c>
      <c r="I35155" s="34">
        <v>59</v>
      </c>
      <c r="J35155" s="34">
        <v>73</v>
      </c>
      <c r="K35155" s="34">
        <v>80</v>
      </c>
      <c r="L35155" s="34">
        <v>63</v>
      </c>
      <c r="M35155" s="34">
        <v>52</v>
      </c>
      <c r="N35155" s="34">
        <v>84</v>
      </c>
      <c r="O35155" s="34">
        <v>49</v>
      </c>
      <c r="P35155" s="34">
        <v>104</v>
      </c>
      <c r="Q35155" s="34">
        <v>104</v>
      </c>
      <c r="R35155" s="34">
        <v>93</v>
      </c>
      <c r="S35155" s="34">
        <v>101</v>
      </c>
      <c r="T35155" s="34">
        <v>101</v>
      </c>
      <c r="U35155" s="34">
        <v>71</v>
      </c>
      <c r="V35155" s="34">
        <v>93</v>
      </c>
      <c r="W35155" s="34">
        <v>87</v>
      </c>
      <c r="X35155" s="34">
        <v>108</v>
      </c>
      <c r="Y35155" s="34">
        <v>102</v>
      </c>
      <c r="Z35155" s="34">
        <v>117</v>
      </c>
      <c r="AA35155" s="34">
        <v>102</v>
      </c>
      <c r="AB35155" s="34">
        <v>106</v>
      </c>
      <c r="AC35155" s="34">
        <v>114</v>
      </c>
    </row>
    <row r="35156" spans="1:29" x14ac:dyDescent="0.2">
      <c r="A35156" s="34" t="s">
        <v>95649</v>
      </c>
      <c r="B35156" s="34">
        <v>110</v>
      </c>
      <c r="C35156" s="34">
        <v>98</v>
      </c>
      <c r="D35156" s="34">
        <v>110</v>
      </c>
      <c r="E35156" s="34">
        <v>114</v>
      </c>
      <c r="F35156" s="34">
        <v>144</v>
      </c>
      <c r="G35156" s="34">
        <v>99</v>
      </c>
      <c r="H35156" s="34">
        <v>81</v>
      </c>
      <c r="I35156" s="34">
        <v>99</v>
      </c>
      <c r="J35156" s="34">
        <v>140</v>
      </c>
      <c r="K35156" s="34">
        <v>102</v>
      </c>
      <c r="L35156" s="34">
        <v>139</v>
      </c>
      <c r="M35156" s="34">
        <v>152</v>
      </c>
      <c r="N35156" s="34">
        <v>123</v>
      </c>
      <c r="O35156" s="34">
        <v>105</v>
      </c>
      <c r="P35156" s="34">
        <v>159</v>
      </c>
      <c r="Q35156" s="34">
        <v>161</v>
      </c>
      <c r="R35156" s="34">
        <v>178</v>
      </c>
      <c r="S35156" s="34">
        <v>154</v>
      </c>
      <c r="T35156" s="34">
        <v>177</v>
      </c>
      <c r="U35156" s="34">
        <v>163</v>
      </c>
      <c r="V35156" s="34">
        <v>148</v>
      </c>
      <c r="W35156" s="34">
        <v>195</v>
      </c>
      <c r="X35156" s="34">
        <v>109</v>
      </c>
      <c r="Y35156" s="34">
        <v>173</v>
      </c>
      <c r="Z35156" s="34">
        <v>104</v>
      </c>
      <c r="AA35156" s="34">
        <v>145</v>
      </c>
      <c r="AB35156" s="34">
        <v>217</v>
      </c>
      <c r="AC35156" s="34">
        <v>212</v>
      </c>
    </row>
    <row r="35157" spans="1:29" x14ac:dyDescent="0.2">
      <c r="A35157" s="34" t="s">
        <v>95650</v>
      </c>
      <c r="B35157" s="34">
        <v>99</v>
      </c>
      <c r="C35157" s="34">
        <v>143</v>
      </c>
      <c r="D35157" s="34">
        <v>109</v>
      </c>
      <c r="E35157" s="34">
        <v>109</v>
      </c>
      <c r="F35157" s="34">
        <v>79</v>
      </c>
      <c r="G35157" s="34">
        <v>94</v>
      </c>
      <c r="H35157" s="34">
        <v>77</v>
      </c>
      <c r="I35157" s="34">
        <v>102</v>
      </c>
      <c r="J35157" s="34">
        <v>89</v>
      </c>
      <c r="K35157" s="34">
        <v>149</v>
      </c>
      <c r="L35157" s="34">
        <v>117</v>
      </c>
      <c r="M35157" s="34">
        <v>67</v>
      </c>
      <c r="N35157" s="34">
        <v>89</v>
      </c>
      <c r="O35157" s="34">
        <v>117</v>
      </c>
      <c r="P35157" s="34">
        <v>60</v>
      </c>
      <c r="Q35157" s="34">
        <v>139</v>
      </c>
      <c r="R35157" s="34">
        <v>112</v>
      </c>
      <c r="S35157" s="34">
        <v>121</v>
      </c>
      <c r="T35157" s="34">
        <v>139</v>
      </c>
      <c r="U35157" s="34">
        <v>105</v>
      </c>
      <c r="V35157" s="34">
        <v>103</v>
      </c>
      <c r="W35157" s="34">
        <v>236</v>
      </c>
      <c r="X35157" s="34">
        <v>129</v>
      </c>
      <c r="Y35157" s="34">
        <v>170</v>
      </c>
      <c r="Z35157" s="34">
        <v>103</v>
      </c>
      <c r="AA35157" s="34">
        <v>169</v>
      </c>
      <c r="AB35157" s="34">
        <v>116</v>
      </c>
      <c r="AC35157" s="34">
        <v>179</v>
      </c>
    </row>
    <row r="35158" spans="1:29" x14ac:dyDescent="0.2">
      <c r="A35158" s="34" t="s">
        <v>95651</v>
      </c>
      <c r="B35158" s="34">
        <v>50</v>
      </c>
      <c r="C35158" s="34">
        <v>29</v>
      </c>
      <c r="D35158" s="34">
        <v>46</v>
      </c>
      <c r="E35158" s="34">
        <v>40</v>
      </c>
      <c r="F35158" s="34">
        <v>81</v>
      </c>
      <c r="G35158" s="34">
        <v>5</v>
      </c>
      <c r="H35158" s="34">
        <v>39</v>
      </c>
      <c r="I35158" s="34">
        <v>37</v>
      </c>
      <c r="J35158" s="34">
        <v>43</v>
      </c>
      <c r="K35158" s="34">
        <v>43</v>
      </c>
      <c r="L35158" s="34">
        <v>53</v>
      </c>
      <c r="M35158" s="34">
        <v>44</v>
      </c>
      <c r="N35158" s="34">
        <v>60</v>
      </c>
      <c r="O35158" s="34">
        <v>30</v>
      </c>
      <c r="P35158" s="34">
        <v>54</v>
      </c>
      <c r="Q35158" s="34">
        <v>39</v>
      </c>
      <c r="R35158" s="34">
        <v>53</v>
      </c>
      <c r="S35158" s="34">
        <v>48</v>
      </c>
      <c r="T35158" s="34">
        <v>79</v>
      </c>
      <c r="U35158" s="34">
        <v>46</v>
      </c>
      <c r="V35158" s="34">
        <v>57</v>
      </c>
      <c r="W35158" s="34">
        <v>39</v>
      </c>
      <c r="X35158" s="34">
        <v>55</v>
      </c>
      <c r="Y35158" s="34">
        <v>59</v>
      </c>
      <c r="Z35158" s="34">
        <v>60</v>
      </c>
      <c r="AA35158" s="34">
        <v>50</v>
      </c>
      <c r="AB35158" s="34">
        <v>88</v>
      </c>
      <c r="AC35158" s="34">
        <v>61</v>
      </c>
    </row>
    <row r="35159" spans="1:29" x14ac:dyDescent="0.2">
      <c r="A35159" s="34" t="s">
        <v>95652</v>
      </c>
      <c r="B35159" s="34">
        <v>116</v>
      </c>
      <c r="C35159" s="34">
        <v>48</v>
      </c>
      <c r="D35159" s="34">
        <v>66</v>
      </c>
      <c r="E35159" s="34">
        <v>62</v>
      </c>
      <c r="F35159" s="34">
        <v>64</v>
      </c>
      <c r="G35159" s="34">
        <v>45</v>
      </c>
      <c r="H35159" s="34">
        <v>70</v>
      </c>
      <c r="I35159" s="34">
        <v>72</v>
      </c>
      <c r="J35159" s="34">
        <v>64</v>
      </c>
      <c r="K35159" s="34">
        <v>34</v>
      </c>
      <c r="L35159" s="34">
        <v>110</v>
      </c>
      <c r="M35159" s="34">
        <v>58</v>
      </c>
      <c r="N35159" s="34">
        <v>67</v>
      </c>
      <c r="O35159" s="34">
        <v>60</v>
      </c>
      <c r="P35159" s="34">
        <v>63</v>
      </c>
      <c r="Q35159" s="34">
        <v>70</v>
      </c>
      <c r="R35159" s="34">
        <v>129</v>
      </c>
      <c r="S35159" s="34">
        <v>65</v>
      </c>
      <c r="T35159" s="34">
        <v>89</v>
      </c>
      <c r="U35159" s="34">
        <v>89</v>
      </c>
      <c r="V35159" s="34">
        <v>81</v>
      </c>
      <c r="W35159" s="34">
        <v>97</v>
      </c>
      <c r="X35159" s="34">
        <v>80</v>
      </c>
      <c r="Y35159" s="34">
        <v>89</v>
      </c>
      <c r="Z35159" s="34">
        <v>126</v>
      </c>
      <c r="AA35159" s="34">
        <v>90</v>
      </c>
      <c r="AB35159" s="34">
        <v>151</v>
      </c>
      <c r="AC35159" s="34">
        <v>102</v>
      </c>
    </row>
    <row r="35160" spans="1:29" x14ac:dyDescent="0.2">
      <c r="A35160" s="34" t="s">
        <v>95653</v>
      </c>
      <c r="B35160" s="34">
        <v>47</v>
      </c>
      <c r="C35160" s="34">
        <v>63</v>
      </c>
      <c r="D35160" s="34">
        <v>116</v>
      </c>
      <c r="E35160" s="34">
        <v>65</v>
      </c>
      <c r="F35160" s="34">
        <v>68</v>
      </c>
      <c r="G35160" s="34">
        <v>78</v>
      </c>
      <c r="H35160" s="34">
        <v>64</v>
      </c>
      <c r="I35160" s="34">
        <v>43</v>
      </c>
      <c r="J35160" s="34">
        <v>46</v>
      </c>
      <c r="K35160" s="34">
        <v>47</v>
      </c>
      <c r="L35160" s="34">
        <v>25</v>
      </c>
      <c r="M35160" s="34">
        <v>42</v>
      </c>
      <c r="N35160" s="34">
        <v>59</v>
      </c>
      <c r="O35160" s="34">
        <v>27</v>
      </c>
      <c r="P35160" s="34">
        <v>62</v>
      </c>
      <c r="Q35160" s="34">
        <v>65</v>
      </c>
      <c r="R35160" s="34">
        <v>76</v>
      </c>
      <c r="S35160" s="34">
        <v>48</v>
      </c>
      <c r="T35160" s="34">
        <v>40</v>
      </c>
      <c r="U35160" s="34">
        <v>51</v>
      </c>
      <c r="V35160" s="34">
        <v>60</v>
      </c>
      <c r="W35160" s="34">
        <v>53</v>
      </c>
      <c r="X35160" s="34">
        <v>82</v>
      </c>
      <c r="Y35160" s="34">
        <v>42</v>
      </c>
      <c r="Z35160" s="34">
        <v>59</v>
      </c>
      <c r="AA35160" s="34">
        <v>70</v>
      </c>
      <c r="AB35160" s="34">
        <v>64</v>
      </c>
      <c r="AC35160" s="34">
        <v>79</v>
      </c>
    </row>
    <row r="35161" spans="1:29" x14ac:dyDescent="0.2">
      <c r="A35161" s="34" t="s">
        <v>95654</v>
      </c>
      <c r="B35161" s="34">
        <v>72</v>
      </c>
      <c r="C35161" s="34">
        <v>43</v>
      </c>
      <c r="D35161" s="34">
        <v>77</v>
      </c>
      <c r="E35161" s="34">
        <v>57</v>
      </c>
      <c r="F35161" s="34">
        <v>80</v>
      </c>
      <c r="G35161" s="34">
        <v>18</v>
      </c>
      <c r="H35161" s="34">
        <v>66</v>
      </c>
      <c r="I35161" s="34">
        <v>45</v>
      </c>
      <c r="J35161" s="34">
        <v>72</v>
      </c>
      <c r="K35161" s="34">
        <v>42</v>
      </c>
      <c r="L35161" s="34">
        <v>96</v>
      </c>
      <c r="M35161" s="34">
        <v>56</v>
      </c>
      <c r="N35161" s="34">
        <v>75</v>
      </c>
      <c r="O35161" s="34">
        <v>55</v>
      </c>
      <c r="P35161" s="34">
        <v>70</v>
      </c>
      <c r="Q35161" s="34">
        <v>78</v>
      </c>
      <c r="R35161" s="34">
        <v>113</v>
      </c>
      <c r="S35161" s="34">
        <v>58</v>
      </c>
      <c r="T35161" s="34">
        <v>118</v>
      </c>
      <c r="U35161" s="34">
        <v>59</v>
      </c>
      <c r="V35161" s="34">
        <v>112</v>
      </c>
      <c r="W35161" s="34">
        <v>81</v>
      </c>
      <c r="X35161" s="34">
        <v>86</v>
      </c>
      <c r="Y35161" s="34">
        <v>64</v>
      </c>
      <c r="Z35161" s="34">
        <v>62</v>
      </c>
      <c r="AA35161" s="34">
        <v>66</v>
      </c>
      <c r="AB35161" s="34">
        <v>136</v>
      </c>
      <c r="AC35161" s="34">
        <v>88</v>
      </c>
    </row>
    <row r="35162" spans="1:29" x14ac:dyDescent="0.2">
      <c r="A35162" s="34" t="s">
        <v>95655</v>
      </c>
      <c r="B35162" s="34">
        <v>69</v>
      </c>
      <c r="C35162" s="34">
        <v>71</v>
      </c>
      <c r="D35162" s="34">
        <v>41</v>
      </c>
      <c r="E35162" s="34">
        <v>100</v>
      </c>
      <c r="F35162" s="34">
        <v>60</v>
      </c>
      <c r="G35162" s="34">
        <v>85</v>
      </c>
      <c r="H35162" s="34">
        <v>56</v>
      </c>
      <c r="I35162" s="34">
        <v>74</v>
      </c>
      <c r="J35162" s="34">
        <v>33</v>
      </c>
      <c r="K35162" s="34">
        <v>75</v>
      </c>
      <c r="L35162" s="34">
        <v>49</v>
      </c>
      <c r="M35162" s="34">
        <v>73</v>
      </c>
      <c r="N35162" s="34">
        <v>51</v>
      </c>
      <c r="O35162" s="34">
        <v>66</v>
      </c>
      <c r="P35162" s="34">
        <v>41</v>
      </c>
      <c r="Q35162" s="34">
        <v>105</v>
      </c>
      <c r="R35162" s="34">
        <v>69</v>
      </c>
      <c r="S35162" s="34">
        <v>122</v>
      </c>
      <c r="T35162" s="34">
        <v>51</v>
      </c>
      <c r="U35162" s="34">
        <v>56</v>
      </c>
      <c r="V35162" s="34">
        <v>54</v>
      </c>
      <c r="W35162" s="34">
        <v>147</v>
      </c>
      <c r="X35162" s="34">
        <v>67</v>
      </c>
      <c r="Y35162" s="34">
        <v>87</v>
      </c>
      <c r="Z35162" s="34">
        <v>57</v>
      </c>
      <c r="AA35162" s="34">
        <v>109</v>
      </c>
      <c r="AB35162" s="34">
        <v>76</v>
      </c>
      <c r="AC35162" s="34">
        <v>132</v>
      </c>
    </row>
    <row r="35163" spans="1:29" x14ac:dyDescent="0.2">
      <c r="A35163" s="34" t="s">
        <v>95656</v>
      </c>
      <c r="B35163" s="34">
        <v>64</v>
      </c>
      <c r="C35163" s="34">
        <v>67</v>
      </c>
      <c r="D35163" s="34">
        <v>46</v>
      </c>
      <c r="E35163" s="34">
        <v>84</v>
      </c>
      <c r="F35163" s="34">
        <v>72</v>
      </c>
      <c r="G35163" s="34">
        <v>55</v>
      </c>
      <c r="H35163" s="34">
        <v>78</v>
      </c>
      <c r="I35163" s="34">
        <v>68</v>
      </c>
      <c r="J35163" s="34">
        <v>48</v>
      </c>
      <c r="K35163" s="34">
        <v>75</v>
      </c>
      <c r="L35163" s="34">
        <v>37</v>
      </c>
      <c r="M35163" s="34">
        <v>44</v>
      </c>
      <c r="N35163" s="34">
        <v>64</v>
      </c>
      <c r="O35163" s="34">
        <v>57</v>
      </c>
      <c r="P35163" s="34">
        <v>73</v>
      </c>
      <c r="Q35163" s="34">
        <v>135</v>
      </c>
      <c r="R35163" s="34">
        <v>80</v>
      </c>
      <c r="S35163" s="34">
        <v>106</v>
      </c>
      <c r="T35163" s="34">
        <v>56</v>
      </c>
      <c r="U35163" s="34">
        <v>61</v>
      </c>
      <c r="V35163" s="34">
        <v>81</v>
      </c>
      <c r="W35163" s="34">
        <v>81</v>
      </c>
      <c r="X35163" s="34">
        <v>60</v>
      </c>
      <c r="Y35163" s="34">
        <v>76</v>
      </c>
      <c r="Z35163" s="34">
        <v>63</v>
      </c>
      <c r="AA35163" s="34">
        <v>97</v>
      </c>
      <c r="AB35163" s="34">
        <v>100</v>
      </c>
      <c r="AC35163" s="34">
        <v>122</v>
      </c>
    </row>
    <row r="35164" spans="1:29" x14ac:dyDescent="0.2">
      <c r="A35164" s="34" t="s">
        <v>95657</v>
      </c>
      <c r="B35164" s="34">
        <v>124</v>
      </c>
      <c r="C35164" s="34">
        <v>71</v>
      </c>
      <c r="D35164" s="34">
        <v>97</v>
      </c>
      <c r="E35164" s="34">
        <v>72</v>
      </c>
      <c r="F35164" s="34">
        <v>91</v>
      </c>
      <c r="G35164" s="34">
        <v>81</v>
      </c>
      <c r="H35164" s="34">
        <v>117</v>
      </c>
      <c r="I35164" s="34">
        <v>63</v>
      </c>
      <c r="J35164" s="34">
        <v>102</v>
      </c>
      <c r="K35164" s="34">
        <v>58</v>
      </c>
      <c r="L35164" s="34">
        <v>97</v>
      </c>
      <c r="M35164" s="34">
        <v>80</v>
      </c>
      <c r="N35164" s="34">
        <v>76</v>
      </c>
      <c r="O35164" s="34">
        <v>64</v>
      </c>
      <c r="P35164" s="34">
        <v>85</v>
      </c>
      <c r="Q35164" s="34">
        <v>111</v>
      </c>
      <c r="R35164" s="34">
        <v>152</v>
      </c>
      <c r="S35164" s="34">
        <v>96</v>
      </c>
      <c r="T35164" s="34">
        <v>180</v>
      </c>
      <c r="U35164" s="34">
        <v>66</v>
      </c>
      <c r="V35164" s="34">
        <v>135</v>
      </c>
      <c r="W35164" s="34">
        <v>171</v>
      </c>
      <c r="X35164" s="34">
        <v>138</v>
      </c>
      <c r="Y35164" s="34">
        <v>105</v>
      </c>
      <c r="Z35164" s="34">
        <v>82</v>
      </c>
      <c r="AA35164" s="34">
        <v>116</v>
      </c>
      <c r="AB35164" s="34">
        <v>187</v>
      </c>
      <c r="AC35164" s="34">
        <v>140</v>
      </c>
    </row>
    <row r="35165" spans="1:29" x14ac:dyDescent="0.2">
      <c r="A35165" s="34" t="s">
        <v>95658</v>
      </c>
      <c r="B35165" s="34">
        <v>53</v>
      </c>
      <c r="C35165" s="34">
        <v>42</v>
      </c>
      <c r="D35165" s="34">
        <v>78</v>
      </c>
      <c r="E35165" s="34">
        <v>46</v>
      </c>
      <c r="F35165" s="34">
        <v>47</v>
      </c>
      <c r="G35165" s="34">
        <v>41</v>
      </c>
      <c r="H35165" s="34">
        <v>43</v>
      </c>
      <c r="I35165" s="34">
        <v>35</v>
      </c>
      <c r="J35165" s="34">
        <v>30</v>
      </c>
      <c r="K35165" s="34">
        <v>37</v>
      </c>
      <c r="L35165" s="34">
        <v>16</v>
      </c>
      <c r="M35165" s="34">
        <v>32</v>
      </c>
      <c r="N35165" s="34">
        <v>39</v>
      </c>
      <c r="O35165" s="34">
        <v>36</v>
      </c>
      <c r="P35165" s="34">
        <v>20</v>
      </c>
      <c r="Q35165" s="34">
        <v>34</v>
      </c>
      <c r="R35165" s="34">
        <v>42</v>
      </c>
      <c r="S35165" s="34">
        <v>62</v>
      </c>
      <c r="T35165" s="34">
        <v>25</v>
      </c>
      <c r="U35165" s="34">
        <v>43</v>
      </c>
      <c r="V35165" s="34">
        <v>38</v>
      </c>
      <c r="W35165" s="34">
        <v>32</v>
      </c>
      <c r="X35165" s="34">
        <v>34</v>
      </c>
      <c r="Y35165" s="34">
        <v>35</v>
      </c>
      <c r="Z35165" s="34">
        <v>29</v>
      </c>
      <c r="AA35165" s="34">
        <v>53</v>
      </c>
      <c r="AB35165" s="34">
        <v>37</v>
      </c>
      <c r="AC35165" s="34">
        <v>59</v>
      </c>
    </row>
    <row r="35166" spans="1:29" x14ac:dyDescent="0.2">
      <c r="A35166" s="34" t="s">
        <v>95659</v>
      </c>
      <c r="B35166" s="34">
        <v>208</v>
      </c>
      <c r="C35166" s="34">
        <v>112</v>
      </c>
      <c r="D35166" s="34">
        <v>213</v>
      </c>
      <c r="E35166" s="34">
        <v>139</v>
      </c>
      <c r="F35166" s="34">
        <v>213</v>
      </c>
      <c r="G35166" s="34">
        <v>134</v>
      </c>
      <c r="H35166" s="34">
        <v>191</v>
      </c>
      <c r="I35166" s="34">
        <v>135</v>
      </c>
      <c r="J35166" s="34">
        <v>188</v>
      </c>
      <c r="K35166" s="34">
        <v>123</v>
      </c>
      <c r="L35166" s="34">
        <v>166</v>
      </c>
      <c r="M35166" s="34">
        <v>136</v>
      </c>
      <c r="N35166" s="34">
        <v>163</v>
      </c>
      <c r="O35166" s="34">
        <v>132</v>
      </c>
      <c r="P35166" s="34">
        <v>170</v>
      </c>
      <c r="Q35166" s="34">
        <v>196</v>
      </c>
      <c r="R35166" s="34">
        <v>271</v>
      </c>
      <c r="S35166" s="34">
        <v>201</v>
      </c>
      <c r="T35166" s="34">
        <v>229</v>
      </c>
      <c r="U35166" s="34">
        <v>163</v>
      </c>
      <c r="V35166" s="34">
        <v>266</v>
      </c>
      <c r="W35166" s="34">
        <v>201</v>
      </c>
      <c r="X35166" s="34">
        <v>256</v>
      </c>
      <c r="Y35166" s="34">
        <v>244</v>
      </c>
      <c r="Z35166" s="34">
        <v>216</v>
      </c>
      <c r="AA35166" s="34">
        <v>220</v>
      </c>
      <c r="AB35166" s="34">
        <v>265</v>
      </c>
      <c r="AC35166" s="34">
        <v>227</v>
      </c>
    </row>
    <row r="35167" spans="1:29" x14ac:dyDescent="0.2">
      <c r="A35167" s="34" t="s">
        <v>95660</v>
      </c>
      <c r="B35167" s="34">
        <v>42</v>
      </c>
      <c r="C35167" s="34">
        <v>46</v>
      </c>
      <c r="D35167" s="34">
        <v>29</v>
      </c>
      <c r="E35167" s="34">
        <v>48</v>
      </c>
      <c r="F35167" s="34">
        <v>39</v>
      </c>
      <c r="G35167" s="34">
        <v>40</v>
      </c>
      <c r="H35167" s="34">
        <v>36</v>
      </c>
      <c r="I35167" s="34">
        <v>45</v>
      </c>
      <c r="J35167" s="34">
        <v>32</v>
      </c>
      <c r="K35167" s="34">
        <v>54</v>
      </c>
      <c r="L35167" s="34">
        <v>35</v>
      </c>
      <c r="M35167" s="34">
        <v>35</v>
      </c>
      <c r="N35167" s="34">
        <v>30</v>
      </c>
      <c r="O35167" s="34">
        <v>21</v>
      </c>
      <c r="P35167" s="34">
        <v>29</v>
      </c>
      <c r="Q35167" s="34">
        <v>50</v>
      </c>
      <c r="R35167" s="34">
        <v>39</v>
      </c>
      <c r="S35167" s="34">
        <v>72</v>
      </c>
      <c r="T35167" s="34">
        <v>52</v>
      </c>
      <c r="U35167" s="34">
        <v>52</v>
      </c>
      <c r="V35167" s="34">
        <v>54</v>
      </c>
      <c r="W35167" s="34">
        <v>52</v>
      </c>
      <c r="X35167" s="34">
        <v>39</v>
      </c>
      <c r="Y35167" s="34">
        <v>62</v>
      </c>
      <c r="Z35167" s="34">
        <v>47</v>
      </c>
      <c r="AA35167" s="34">
        <v>39</v>
      </c>
      <c r="AB35167" s="34">
        <v>54</v>
      </c>
      <c r="AC35167" s="34">
        <v>59</v>
      </c>
    </row>
    <row r="35168" spans="1:29" x14ac:dyDescent="0.2">
      <c r="A35168" s="34" t="s">
        <v>95661</v>
      </c>
      <c r="B35168" s="34">
        <v>38</v>
      </c>
      <c r="C35168" s="34">
        <v>37</v>
      </c>
      <c r="D35168" s="34">
        <v>58</v>
      </c>
      <c r="E35168" s="34">
        <v>42</v>
      </c>
      <c r="F35168" s="34">
        <v>47</v>
      </c>
      <c r="G35168" s="34">
        <v>40</v>
      </c>
      <c r="H35168" s="34">
        <v>58</v>
      </c>
      <c r="I35168" s="34">
        <v>36</v>
      </c>
      <c r="J35168" s="34">
        <v>49</v>
      </c>
      <c r="K35168" s="34">
        <v>46</v>
      </c>
      <c r="L35168" s="34">
        <v>34</v>
      </c>
      <c r="M35168" s="34">
        <v>50</v>
      </c>
      <c r="N35168" s="34">
        <v>38</v>
      </c>
      <c r="O35168" s="34">
        <v>37</v>
      </c>
      <c r="P35168" s="34">
        <v>44</v>
      </c>
      <c r="Q35168" s="34">
        <v>42</v>
      </c>
      <c r="R35168" s="34">
        <v>63</v>
      </c>
      <c r="S35168" s="34">
        <v>45</v>
      </c>
      <c r="T35168" s="34">
        <v>43</v>
      </c>
      <c r="U35168" s="34">
        <v>47</v>
      </c>
      <c r="V35168" s="34">
        <v>47</v>
      </c>
      <c r="W35168" s="34">
        <v>61</v>
      </c>
      <c r="X35168" s="34">
        <v>39</v>
      </c>
      <c r="Y35168" s="34">
        <v>40</v>
      </c>
      <c r="Z35168" s="34">
        <v>58</v>
      </c>
      <c r="AA35168" s="34">
        <v>65</v>
      </c>
      <c r="AB35168" s="34">
        <v>43</v>
      </c>
      <c r="AC35168" s="34">
        <v>69</v>
      </c>
    </row>
    <row r="35169" spans="1:29" x14ac:dyDescent="0.2">
      <c r="A35169" s="34" t="s">
        <v>95662</v>
      </c>
      <c r="B35169" s="34">
        <v>16</v>
      </c>
      <c r="C35169" s="34">
        <v>8</v>
      </c>
      <c r="D35169" s="34">
        <v>4</v>
      </c>
      <c r="E35169" s="34">
        <v>6</v>
      </c>
      <c r="F35169" s="34">
        <v>15</v>
      </c>
      <c r="G35169" s="34">
        <v>4</v>
      </c>
      <c r="H35169" s="34">
        <v>2</v>
      </c>
      <c r="I35169" s="34">
        <v>1</v>
      </c>
      <c r="J35169" s="34">
        <v>9</v>
      </c>
      <c r="K35169" s="34">
        <v>6</v>
      </c>
      <c r="L35169" s="34">
        <v>3</v>
      </c>
      <c r="M35169" s="34">
        <v>6</v>
      </c>
      <c r="N35169" s="34">
        <v>7</v>
      </c>
      <c r="O35169" s="34">
        <v>13</v>
      </c>
      <c r="P35169" s="34">
        <v>5</v>
      </c>
      <c r="Q35169" s="34">
        <v>2</v>
      </c>
      <c r="R35169" s="34">
        <v>2</v>
      </c>
      <c r="S35169" s="34">
        <v>5</v>
      </c>
      <c r="T35169" s="34">
        <v>8</v>
      </c>
      <c r="U35169" s="34">
        <v>10</v>
      </c>
      <c r="V35169" s="34">
        <v>1</v>
      </c>
      <c r="W35169" s="34">
        <v>6</v>
      </c>
      <c r="X35169" s="34">
        <v>11</v>
      </c>
      <c r="Y35169" s="34">
        <v>8</v>
      </c>
      <c r="Z35169" s="34">
        <v>16</v>
      </c>
      <c r="AA35169" s="34">
        <v>2</v>
      </c>
      <c r="AB35169" s="34">
        <v>0</v>
      </c>
      <c r="AC35169" s="34">
        <v>6</v>
      </c>
    </row>
    <row r="35170" spans="1:29" x14ac:dyDescent="0.2">
      <c r="A35170" s="34" t="s">
        <v>95663</v>
      </c>
      <c r="B35170" s="34">
        <v>72</v>
      </c>
      <c r="C35170" s="34">
        <v>19</v>
      </c>
      <c r="D35170" s="34">
        <v>38</v>
      </c>
      <c r="E35170" s="34">
        <v>26</v>
      </c>
      <c r="F35170" s="34">
        <v>52</v>
      </c>
      <c r="G35170" s="34">
        <v>16</v>
      </c>
      <c r="H35170" s="34">
        <v>32</v>
      </c>
      <c r="I35170" s="34">
        <v>23</v>
      </c>
      <c r="J35170" s="34">
        <v>11</v>
      </c>
      <c r="K35170" s="34">
        <v>27</v>
      </c>
      <c r="L35170" s="34">
        <v>23</v>
      </c>
      <c r="M35170" s="34">
        <v>15</v>
      </c>
      <c r="N35170" s="34">
        <v>24</v>
      </c>
      <c r="O35170" s="34">
        <v>19</v>
      </c>
      <c r="P35170" s="34">
        <v>26</v>
      </c>
      <c r="Q35170" s="34">
        <v>33</v>
      </c>
      <c r="R35170" s="34">
        <v>51</v>
      </c>
      <c r="S35170" s="34">
        <v>21</v>
      </c>
      <c r="T35170" s="34">
        <v>30</v>
      </c>
      <c r="U35170" s="34">
        <v>31</v>
      </c>
      <c r="V35170" s="34">
        <v>26</v>
      </c>
      <c r="W35170" s="34">
        <v>34</v>
      </c>
      <c r="X35170" s="34">
        <v>43</v>
      </c>
      <c r="Y35170" s="34">
        <v>26</v>
      </c>
      <c r="Z35170" s="34">
        <v>46</v>
      </c>
      <c r="AA35170" s="34">
        <v>35</v>
      </c>
      <c r="AB35170" s="34">
        <v>42</v>
      </c>
      <c r="AC35170" s="34">
        <v>41</v>
      </c>
    </row>
    <row r="35171" spans="1:29" x14ac:dyDescent="0.2">
      <c r="A35171" s="34" t="s">
        <v>95664</v>
      </c>
      <c r="B35171" s="34">
        <v>37</v>
      </c>
      <c r="C35171" s="34">
        <v>64</v>
      </c>
      <c r="D35171" s="34">
        <v>77</v>
      </c>
      <c r="E35171" s="34">
        <v>95</v>
      </c>
      <c r="F35171" s="34">
        <v>67</v>
      </c>
      <c r="G35171" s="34">
        <v>62</v>
      </c>
      <c r="H35171" s="34">
        <v>45</v>
      </c>
      <c r="I35171" s="34">
        <v>82</v>
      </c>
      <c r="J35171" s="34">
        <v>54</v>
      </c>
      <c r="K35171" s="34">
        <v>72</v>
      </c>
      <c r="L35171" s="34">
        <v>44</v>
      </c>
      <c r="M35171" s="34">
        <v>54</v>
      </c>
      <c r="N35171" s="34">
        <v>61</v>
      </c>
      <c r="O35171" s="34">
        <v>69</v>
      </c>
      <c r="P35171" s="34">
        <v>52</v>
      </c>
      <c r="Q35171" s="34">
        <v>85</v>
      </c>
      <c r="R35171" s="34">
        <v>39</v>
      </c>
      <c r="S35171" s="34">
        <v>75</v>
      </c>
      <c r="T35171" s="34">
        <v>45</v>
      </c>
      <c r="U35171" s="34">
        <v>59</v>
      </c>
      <c r="V35171" s="34">
        <v>49</v>
      </c>
      <c r="W35171" s="34">
        <v>67</v>
      </c>
      <c r="X35171" s="34">
        <v>48</v>
      </c>
      <c r="Y35171" s="34">
        <v>64</v>
      </c>
      <c r="Z35171" s="34">
        <v>47</v>
      </c>
      <c r="AA35171" s="34">
        <v>75</v>
      </c>
      <c r="AB35171" s="34">
        <v>56</v>
      </c>
      <c r="AC35171" s="34">
        <v>94</v>
      </c>
    </row>
    <row r="35172" spans="1:29" x14ac:dyDescent="0.2">
      <c r="A35172" s="34" t="s">
        <v>95665</v>
      </c>
      <c r="B35172" s="34">
        <v>128</v>
      </c>
      <c r="C35172" s="34">
        <v>43</v>
      </c>
      <c r="D35172" s="34">
        <v>57</v>
      </c>
      <c r="E35172" s="34">
        <v>57</v>
      </c>
      <c r="F35172" s="34">
        <v>79</v>
      </c>
      <c r="G35172" s="34">
        <v>38</v>
      </c>
      <c r="H35172" s="34">
        <v>68</v>
      </c>
      <c r="I35172" s="34">
        <v>66</v>
      </c>
      <c r="J35172" s="34">
        <v>59</v>
      </c>
      <c r="K35172" s="34">
        <v>60</v>
      </c>
      <c r="L35172" s="34">
        <v>58</v>
      </c>
      <c r="M35172" s="34">
        <v>69</v>
      </c>
      <c r="N35172" s="34">
        <v>67</v>
      </c>
      <c r="O35172" s="34">
        <v>64</v>
      </c>
      <c r="P35172" s="34">
        <v>65</v>
      </c>
      <c r="Q35172" s="34">
        <v>92</v>
      </c>
      <c r="R35172" s="34">
        <v>113</v>
      </c>
      <c r="S35172" s="34">
        <v>73</v>
      </c>
      <c r="T35172" s="34">
        <v>136</v>
      </c>
      <c r="U35172" s="34">
        <v>60</v>
      </c>
      <c r="V35172" s="34">
        <v>78</v>
      </c>
      <c r="W35172" s="34">
        <v>95</v>
      </c>
      <c r="X35172" s="34">
        <v>62</v>
      </c>
      <c r="Y35172" s="34">
        <v>61</v>
      </c>
      <c r="Z35172" s="34">
        <v>44</v>
      </c>
      <c r="AA35172" s="34">
        <v>75</v>
      </c>
      <c r="AB35172" s="34">
        <v>76</v>
      </c>
      <c r="AC35172" s="34">
        <v>94</v>
      </c>
    </row>
    <row r="35173" spans="1:29" x14ac:dyDescent="0.2">
      <c r="A35173" s="34" t="s">
        <v>95666</v>
      </c>
      <c r="B35173" s="34">
        <v>58</v>
      </c>
      <c r="C35173" s="34">
        <v>96</v>
      </c>
      <c r="D35173" s="34">
        <v>92</v>
      </c>
      <c r="E35173" s="34">
        <v>90</v>
      </c>
      <c r="F35173" s="34">
        <v>75</v>
      </c>
      <c r="G35173" s="34">
        <v>101</v>
      </c>
      <c r="H35173" s="34">
        <v>95</v>
      </c>
      <c r="I35173" s="34">
        <v>84</v>
      </c>
      <c r="J35173" s="34">
        <v>88</v>
      </c>
      <c r="K35173" s="34">
        <v>82</v>
      </c>
      <c r="L35173" s="34">
        <v>50</v>
      </c>
      <c r="M35173" s="34">
        <v>72</v>
      </c>
      <c r="N35173" s="34">
        <v>77</v>
      </c>
      <c r="O35173" s="34">
        <v>74</v>
      </c>
      <c r="P35173" s="34">
        <v>68</v>
      </c>
      <c r="Q35173" s="34">
        <v>154</v>
      </c>
      <c r="R35173" s="34">
        <v>121</v>
      </c>
      <c r="S35173" s="34">
        <v>113</v>
      </c>
      <c r="T35173" s="34">
        <v>99</v>
      </c>
      <c r="U35173" s="34">
        <v>98</v>
      </c>
      <c r="V35173" s="34">
        <v>98</v>
      </c>
      <c r="W35173" s="34">
        <v>175</v>
      </c>
      <c r="X35173" s="34">
        <v>74</v>
      </c>
      <c r="Y35173" s="34">
        <v>183</v>
      </c>
      <c r="Z35173" s="34">
        <v>62</v>
      </c>
      <c r="AA35173" s="34">
        <v>126</v>
      </c>
      <c r="AB35173" s="34">
        <v>112</v>
      </c>
      <c r="AC35173" s="34">
        <v>142</v>
      </c>
    </row>
    <row r="35174" spans="1:29" x14ac:dyDescent="0.2">
      <c r="A35174" s="34" t="s">
        <v>95667</v>
      </c>
      <c r="B35174" s="34">
        <v>122</v>
      </c>
      <c r="C35174" s="34">
        <v>92</v>
      </c>
      <c r="D35174" s="34">
        <v>85</v>
      </c>
      <c r="E35174" s="34">
        <v>81</v>
      </c>
      <c r="F35174" s="34">
        <v>119</v>
      </c>
      <c r="G35174" s="34">
        <v>116</v>
      </c>
      <c r="H35174" s="34">
        <v>96</v>
      </c>
      <c r="I35174" s="34">
        <v>83</v>
      </c>
      <c r="J35174" s="34">
        <v>99</v>
      </c>
      <c r="K35174" s="34">
        <v>132</v>
      </c>
      <c r="L35174" s="34">
        <v>113</v>
      </c>
      <c r="M35174" s="34">
        <v>66</v>
      </c>
      <c r="N35174" s="34">
        <v>115</v>
      </c>
      <c r="O35174" s="34">
        <v>94</v>
      </c>
      <c r="P35174" s="34">
        <v>96</v>
      </c>
      <c r="Q35174" s="34">
        <v>141</v>
      </c>
      <c r="R35174" s="34">
        <v>154</v>
      </c>
      <c r="S35174" s="34">
        <v>119</v>
      </c>
      <c r="T35174" s="34">
        <v>148</v>
      </c>
      <c r="U35174" s="34">
        <v>118</v>
      </c>
      <c r="V35174" s="34">
        <v>129</v>
      </c>
      <c r="W35174" s="34">
        <v>140</v>
      </c>
      <c r="X35174" s="34">
        <v>157</v>
      </c>
      <c r="Y35174" s="34">
        <v>141</v>
      </c>
      <c r="Z35174" s="34">
        <v>139</v>
      </c>
      <c r="AA35174" s="34">
        <v>166</v>
      </c>
      <c r="AB35174" s="34">
        <v>171</v>
      </c>
      <c r="AC35174" s="34">
        <v>187</v>
      </c>
    </row>
    <row r="35175" spans="1:29" x14ac:dyDescent="0.2">
      <c r="A35175" s="34" t="s">
        <v>95668</v>
      </c>
      <c r="B35175" s="34">
        <v>389</v>
      </c>
      <c r="C35175" s="34">
        <v>158</v>
      </c>
      <c r="D35175" s="34">
        <v>195</v>
      </c>
      <c r="E35175" s="34">
        <v>197</v>
      </c>
      <c r="F35175" s="34">
        <v>221</v>
      </c>
      <c r="G35175" s="34">
        <v>169</v>
      </c>
      <c r="H35175" s="34">
        <v>237</v>
      </c>
      <c r="I35175" s="34">
        <v>177</v>
      </c>
      <c r="J35175" s="34">
        <v>285</v>
      </c>
      <c r="K35175" s="34">
        <v>171</v>
      </c>
      <c r="L35175" s="34">
        <v>365</v>
      </c>
      <c r="M35175" s="34">
        <v>181</v>
      </c>
      <c r="N35175" s="34">
        <v>234</v>
      </c>
      <c r="O35175" s="34">
        <v>150</v>
      </c>
      <c r="P35175" s="34">
        <v>246</v>
      </c>
      <c r="Q35175" s="34">
        <v>316</v>
      </c>
      <c r="R35175" s="34">
        <v>327</v>
      </c>
      <c r="S35175" s="34">
        <v>199</v>
      </c>
      <c r="T35175" s="34">
        <v>391</v>
      </c>
      <c r="U35175" s="34">
        <v>249</v>
      </c>
      <c r="V35175" s="34">
        <v>352</v>
      </c>
      <c r="W35175" s="34">
        <v>516</v>
      </c>
      <c r="X35175" s="34">
        <v>212</v>
      </c>
      <c r="Y35175" s="34">
        <v>364</v>
      </c>
      <c r="Z35175" s="34">
        <v>215</v>
      </c>
      <c r="AA35175" s="34">
        <v>234</v>
      </c>
      <c r="AB35175" s="34">
        <v>400</v>
      </c>
      <c r="AC35175" s="34">
        <v>400</v>
      </c>
    </row>
    <row r="35176" spans="1:29" x14ac:dyDescent="0.2">
      <c r="A35176" s="34" t="s">
        <v>95669</v>
      </c>
      <c r="B35176" s="34">
        <v>1</v>
      </c>
      <c r="C35176" s="34">
        <v>0</v>
      </c>
      <c r="D35176" s="34">
        <v>0</v>
      </c>
      <c r="E35176" s="34">
        <v>0</v>
      </c>
      <c r="F35176" s="34">
        <v>0</v>
      </c>
      <c r="G35176" s="34">
        <v>0</v>
      </c>
      <c r="H35176" s="34">
        <v>0</v>
      </c>
      <c r="I35176" s="34">
        <v>0</v>
      </c>
      <c r="J35176" s="34">
        <v>0</v>
      </c>
      <c r="K35176" s="34">
        <v>0</v>
      </c>
      <c r="L35176" s="34">
        <v>0</v>
      </c>
      <c r="M35176" s="34">
        <v>0</v>
      </c>
      <c r="N35176" s="34">
        <v>0</v>
      </c>
      <c r="O35176" s="34">
        <v>0</v>
      </c>
      <c r="P35176" s="34">
        <v>0</v>
      </c>
      <c r="Q35176" s="34">
        <v>0</v>
      </c>
      <c r="R35176" s="34">
        <v>0</v>
      </c>
      <c r="S35176" s="34">
        <v>0</v>
      </c>
      <c r="T35176" s="34">
        <v>0</v>
      </c>
      <c r="U35176" s="34">
        <v>0</v>
      </c>
      <c r="V35176" s="34">
        <v>0</v>
      </c>
      <c r="W35176" s="34">
        <v>0</v>
      </c>
      <c r="X35176" s="34">
        <v>0</v>
      </c>
      <c r="Y35176" s="34">
        <v>0</v>
      </c>
      <c r="Z35176" s="34">
        <v>0</v>
      </c>
      <c r="AA35176" s="34">
        <v>0</v>
      </c>
      <c r="AB35176" s="34">
        <v>0</v>
      </c>
      <c r="AC35176" s="34">
        <v>0</v>
      </c>
    </row>
    <row r="35177" spans="1:29" x14ac:dyDescent="0.2">
      <c r="A35177" s="34" t="s">
        <v>95670</v>
      </c>
      <c r="B35177" s="34">
        <v>97</v>
      </c>
      <c r="C35177" s="34">
        <v>198</v>
      </c>
      <c r="D35177" s="34">
        <v>180</v>
      </c>
      <c r="E35177" s="34">
        <v>155</v>
      </c>
      <c r="F35177" s="34">
        <v>200</v>
      </c>
      <c r="G35177" s="34">
        <v>179</v>
      </c>
      <c r="H35177" s="34">
        <v>190</v>
      </c>
      <c r="I35177" s="34">
        <v>121</v>
      </c>
      <c r="J35177" s="34">
        <v>148</v>
      </c>
      <c r="K35177" s="34">
        <v>158</v>
      </c>
      <c r="L35177" s="34">
        <v>84</v>
      </c>
      <c r="M35177" s="34">
        <v>121</v>
      </c>
      <c r="N35177" s="34">
        <v>120</v>
      </c>
      <c r="O35177" s="34">
        <v>127</v>
      </c>
      <c r="P35177" s="34">
        <v>135</v>
      </c>
      <c r="Q35177" s="34">
        <v>159</v>
      </c>
      <c r="R35177" s="34">
        <v>199</v>
      </c>
      <c r="S35177" s="34">
        <v>182</v>
      </c>
      <c r="T35177" s="34">
        <v>140</v>
      </c>
      <c r="U35177" s="34">
        <v>134</v>
      </c>
      <c r="V35177" s="34">
        <v>152</v>
      </c>
      <c r="W35177" s="34">
        <v>132</v>
      </c>
      <c r="X35177" s="34">
        <v>214</v>
      </c>
      <c r="Y35177" s="34">
        <v>168</v>
      </c>
      <c r="Z35177" s="34">
        <v>187</v>
      </c>
      <c r="AA35177" s="34">
        <v>235</v>
      </c>
      <c r="AB35177" s="34">
        <v>186</v>
      </c>
      <c r="AC35177" s="34">
        <v>217</v>
      </c>
    </row>
    <row r="35178" spans="1:29" x14ac:dyDescent="0.2">
      <c r="A35178" s="34" t="s">
        <v>95671</v>
      </c>
      <c r="B35178" s="34">
        <v>75</v>
      </c>
      <c r="C35178" s="34">
        <v>77</v>
      </c>
      <c r="D35178" s="34">
        <v>70</v>
      </c>
      <c r="E35178" s="34">
        <v>67</v>
      </c>
      <c r="F35178" s="34">
        <v>69</v>
      </c>
      <c r="G35178" s="34">
        <v>92</v>
      </c>
      <c r="H35178" s="34">
        <v>80</v>
      </c>
      <c r="I35178" s="34">
        <v>69</v>
      </c>
      <c r="J35178" s="34">
        <v>67</v>
      </c>
      <c r="K35178" s="34">
        <v>85</v>
      </c>
      <c r="L35178" s="34">
        <v>34</v>
      </c>
      <c r="M35178" s="34">
        <v>71</v>
      </c>
      <c r="N35178" s="34">
        <v>80</v>
      </c>
      <c r="O35178" s="34">
        <v>69</v>
      </c>
      <c r="P35178" s="34">
        <v>82</v>
      </c>
      <c r="Q35178" s="34">
        <v>91</v>
      </c>
      <c r="R35178" s="34">
        <v>63</v>
      </c>
      <c r="S35178" s="34">
        <v>118</v>
      </c>
      <c r="T35178" s="34">
        <v>73</v>
      </c>
      <c r="U35178" s="34">
        <v>78</v>
      </c>
      <c r="V35178" s="34">
        <v>86</v>
      </c>
      <c r="W35178" s="34">
        <v>105</v>
      </c>
      <c r="X35178" s="34">
        <v>103</v>
      </c>
      <c r="Y35178" s="34">
        <v>64</v>
      </c>
      <c r="Z35178" s="34">
        <v>93</v>
      </c>
      <c r="AA35178" s="34">
        <v>98</v>
      </c>
      <c r="AB35178" s="34">
        <v>88</v>
      </c>
      <c r="AC35178" s="34">
        <v>148</v>
      </c>
    </row>
    <row r="35179" spans="1:29" x14ac:dyDescent="0.2">
      <c r="A35179" s="34" t="s">
        <v>95672</v>
      </c>
      <c r="B35179" s="34">
        <v>128</v>
      </c>
      <c r="C35179" s="34">
        <v>281</v>
      </c>
      <c r="D35179" s="34">
        <v>318</v>
      </c>
      <c r="E35179" s="34">
        <v>325</v>
      </c>
      <c r="F35179" s="34">
        <v>231</v>
      </c>
      <c r="G35179" s="34">
        <v>347</v>
      </c>
      <c r="H35179" s="34">
        <v>224</v>
      </c>
      <c r="I35179" s="34">
        <v>202</v>
      </c>
      <c r="J35179" s="34">
        <v>210</v>
      </c>
      <c r="K35179" s="34">
        <v>262</v>
      </c>
      <c r="L35179" s="34">
        <v>138</v>
      </c>
      <c r="M35179" s="34">
        <v>187</v>
      </c>
      <c r="N35179" s="34">
        <v>198</v>
      </c>
      <c r="O35179" s="34">
        <v>228</v>
      </c>
      <c r="P35179" s="34">
        <v>212</v>
      </c>
      <c r="Q35179" s="34">
        <v>291</v>
      </c>
      <c r="R35179" s="34">
        <v>244</v>
      </c>
      <c r="S35179" s="34">
        <v>303</v>
      </c>
      <c r="T35179" s="34">
        <v>161</v>
      </c>
      <c r="U35179" s="34">
        <v>204</v>
      </c>
      <c r="V35179" s="34">
        <v>285</v>
      </c>
      <c r="W35179" s="34">
        <v>216</v>
      </c>
      <c r="X35179" s="34">
        <v>256</v>
      </c>
      <c r="Y35179" s="34">
        <v>227</v>
      </c>
      <c r="Z35179" s="34">
        <v>275</v>
      </c>
      <c r="AA35179" s="34">
        <v>258</v>
      </c>
      <c r="AB35179" s="34">
        <v>220</v>
      </c>
      <c r="AC35179" s="34">
        <v>366</v>
      </c>
    </row>
    <row r="35180" spans="1:29" x14ac:dyDescent="0.2">
      <c r="A35180" s="34" t="s">
        <v>95673</v>
      </c>
      <c r="B35180" s="34">
        <v>73</v>
      </c>
      <c r="C35180" s="34">
        <v>120</v>
      </c>
      <c r="D35180" s="34">
        <v>141</v>
      </c>
      <c r="E35180" s="34">
        <v>100</v>
      </c>
      <c r="F35180" s="34">
        <v>126</v>
      </c>
      <c r="G35180" s="34">
        <v>137</v>
      </c>
      <c r="H35180" s="34">
        <v>115</v>
      </c>
      <c r="I35180" s="34">
        <v>97</v>
      </c>
      <c r="J35180" s="34">
        <v>103</v>
      </c>
      <c r="K35180" s="34">
        <v>114</v>
      </c>
      <c r="L35180" s="34">
        <v>41</v>
      </c>
      <c r="M35180" s="34">
        <v>119</v>
      </c>
      <c r="N35180" s="34">
        <v>89</v>
      </c>
      <c r="O35180" s="34">
        <v>116</v>
      </c>
      <c r="P35180" s="34">
        <v>78</v>
      </c>
      <c r="Q35180" s="34">
        <v>151</v>
      </c>
      <c r="R35180" s="34">
        <v>89</v>
      </c>
      <c r="S35180" s="34">
        <v>178</v>
      </c>
      <c r="T35180" s="34">
        <v>77</v>
      </c>
      <c r="U35180" s="34">
        <v>114</v>
      </c>
      <c r="V35180" s="34">
        <v>108</v>
      </c>
      <c r="W35180" s="34">
        <v>123</v>
      </c>
      <c r="X35180" s="34">
        <v>109</v>
      </c>
      <c r="Y35180" s="34">
        <v>91</v>
      </c>
      <c r="Z35180" s="34">
        <v>125</v>
      </c>
      <c r="AA35180" s="34">
        <v>152</v>
      </c>
      <c r="AB35180" s="34">
        <v>82</v>
      </c>
      <c r="AC35180" s="34">
        <v>186</v>
      </c>
    </row>
    <row r="35181" spans="1:29" x14ac:dyDescent="0.2">
      <c r="A35181" s="34" t="s">
        <v>95674</v>
      </c>
      <c r="B35181" s="34">
        <v>33</v>
      </c>
      <c r="C35181" s="34">
        <v>85</v>
      </c>
      <c r="D35181" s="34">
        <v>115</v>
      </c>
      <c r="E35181" s="34">
        <v>68</v>
      </c>
      <c r="F35181" s="34">
        <v>74</v>
      </c>
      <c r="G35181" s="34">
        <v>113</v>
      </c>
      <c r="H35181" s="34">
        <v>73</v>
      </c>
      <c r="I35181" s="34">
        <v>72</v>
      </c>
      <c r="J35181" s="34">
        <v>79</v>
      </c>
      <c r="K35181" s="34">
        <v>120</v>
      </c>
      <c r="L35181" s="34">
        <v>23</v>
      </c>
      <c r="M35181" s="34">
        <v>83</v>
      </c>
      <c r="N35181" s="34">
        <v>52</v>
      </c>
      <c r="O35181" s="34">
        <v>59</v>
      </c>
      <c r="P35181" s="34">
        <v>75</v>
      </c>
      <c r="Q35181" s="34">
        <v>89</v>
      </c>
      <c r="R35181" s="34">
        <v>90</v>
      </c>
      <c r="S35181" s="34">
        <v>122</v>
      </c>
      <c r="T35181" s="34">
        <v>37</v>
      </c>
      <c r="U35181" s="34">
        <v>71</v>
      </c>
      <c r="V35181" s="34">
        <v>84</v>
      </c>
      <c r="W35181" s="34">
        <v>72</v>
      </c>
      <c r="X35181" s="34">
        <v>104</v>
      </c>
      <c r="Y35181" s="34">
        <v>56</v>
      </c>
      <c r="Z35181" s="34">
        <v>108</v>
      </c>
      <c r="AA35181" s="34">
        <v>97</v>
      </c>
      <c r="AB35181" s="34">
        <v>45</v>
      </c>
      <c r="AC35181" s="34">
        <v>141</v>
      </c>
    </row>
    <row r="35182" spans="1:29" x14ac:dyDescent="0.2">
      <c r="A35182" s="34" t="s">
        <v>95675</v>
      </c>
      <c r="B35182" s="34">
        <v>24</v>
      </c>
      <c r="C35182" s="34">
        <v>76</v>
      </c>
      <c r="D35182" s="34">
        <v>89</v>
      </c>
      <c r="E35182" s="34">
        <v>85</v>
      </c>
      <c r="F35182" s="34">
        <v>62</v>
      </c>
      <c r="G35182" s="34">
        <v>89</v>
      </c>
      <c r="H35182" s="34">
        <v>64</v>
      </c>
      <c r="I35182" s="34">
        <v>58</v>
      </c>
      <c r="J35182" s="34">
        <v>35</v>
      </c>
      <c r="K35182" s="34">
        <v>59</v>
      </c>
      <c r="L35182" s="34">
        <v>35</v>
      </c>
      <c r="M35182" s="34">
        <v>45</v>
      </c>
      <c r="N35182" s="34">
        <v>55</v>
      </c>
      <c r="O35182" s="34">
        <v>69</v>
      </c>
      <c r="P35182" s="34">
        <v>56</v>
      </c>
      <c r="Q35182" s="34">
        <v>48</v>
      </c>
      <c r="R35182" s="34">
        <v>47</v>
      </c>
      <c r="S35182" s="34">
        <v>92</v>
      </c>
      <c r="T35182" s="34">
        <v>42</v>
      </c>
      <c r="U35182" s="34">
        <v>39</v>
      </c>
      <c r="V35182" s="34">
        <v>96</v>
      </c>
      <c r="W35182" s="34">
        <v>25</v>
      </c>
      <c r="X35182" s="34">
        <v>107</v>
      </c>
      <c r="Y35182" s="34">
        <v>26</v>
      </c>
      <c r="Z35182" s="34">
        <v>103</v>
      </c>
      <c r="AA35182" s="34">
        <v>64</v>
      </c>
      <c r="AB35182" s="34">
        <v>50</v>
      </c>
      <c r="AC35182" s="34">
        <v>87</v>
      </c>
    </row>
    <row r="35183" spans="1:29" x14ac:dyDescent="0.2">
      <c r="A35183" s="34" t="s">
        <v>95676</v>
      </c>
      <c r="B35183" s="34">
        <v>165</v>
      </c>
      <c r="C35183" s="34">
        <v>398</v>
      </c>
      <c r="D35183" s="34">
        <v>563</v>
      </c>
      <c r="E35183" s="34">
        <v>383</v>
      </c>
      <c r="F35183" s="34">
        <v>418</v>
      </c>
      <c r="G35183" s="34">
        <v>390</v>
      </c>
      <c r="H35183" s="34">
        <v>298</v>
      </c>
      <c r="I35183" s="34">
        <v>328</v>
      </c>
      <c r="J35183" s="34">
        <v>325</v>
      </c>
      <c r="K35183" s="34">
        <v>376</v>
      </c>
      <c r="L35183" s="34">
        <v>201</v>
      </c>
      <c r="M35183" s="34">
        <v>308</v>
      </c>
      <c r="N35183" s="34">
        <v>362</v>
      </c>
      <c r="O35183" s="34">
        <v>254</v>
      </c>
      <c r="P35183" s="34">
        <v>332</v>
      </c>
      <c r="Q35183" s="34">
        <v>344</v>
      </c>
      <c r="R35183" s="34">
        <v>426</v>
      </c>
      <c r="S35183" s="34">
        <v>409</v>
      </c>
      <c r="T35183" s="34">
        <v>240</v>
      </c>
      <c r="U35183" s="34">
        <v>296</v>
      </c>
      <c r="V35183" s="34">
        <v>390</v>
      </c>
      <c r="W35183" s="34">
        <v>301</v>
      </c>
      <c r="X35183" s="34">
        <v>447</v>
      </c>
      <c r="Y35183" s="34">
        <v>291</v>
      </c>
      <c r="Z35183" s="34">
        <v>480</v>
      </c>
      <c r="AA35183" s="34">
        <v>406</v>
      </c>
      <c r="AB35183" s="34">
        <v>344</v>
      </c>
      <c r="AC35183" s="34">
        <v>526</v>
      </c>
    </row>
    <row r="35184" spans="1:29" x14ac:dyDescent="0.2">
      <c r="A35184" s="34" t="s">
        <v>95677</v>
      </c>
      <c r="B35184" s="34">
        <v>66</v>
      </c>
      <c r="C35184" s="34">
        <v>68</v>
      </c>
      <c r="D35184" s="34">
        <v>73</v>
      </c>
      <c r="E35184" s="34">
        <v>78</v>
      </c>
      <c r="F35184" s="34">
        <v>78</v>
      </c>
      <c r="G35184" s="34">
        <v>47</v>
      </c>
      <c r="H35184" s="34">
        <v>66</v>
      </c>
      <c r="I35184" s="34">
        <v>71</v>
      </c>
      <c r="J35184" s="34">
        <v>65</v>
      </c>
      <c r="K35184" s="34">
        <v>87</v>
      </c>
      <c r="L35184" s="34">
        <v>35</v>
      </c>
      <c r="M35184" s="34">
        <v>74</v>
      </c>
      <c r="N35184" s="34">
        <v>47</v>
      </c>
      <c r="O35184" s="34">
        <v>66</v>
      </c>
      <c r="P35184" s="34">
        <v>59</v>
      </c>
      <c r="Q35184" s="34">
        <v>98</v>
      </c>
      <c r="R35184" s="34">
        <v>93</v>
      </c>
      <c r="S35184" s="34">
        <v>81</v>
      </c>
      <c r="T35184" s="34">
        <v>58</v>
      </c>
      <c r="U35184" s="34">
        <v>72</v>
      </c>
      <c r="V35184" s="34">
        <v>74</v>
      </c>
      <c r="W35184" s="34">
        <v>77</v>
      </c>
      <c r="X35184" s="34">
        <v>114</v>
      </c>
      <c r="Y35184" s="34">
        <v>121</v>
      </c>
      <c r="Z35184" s="34">
        <v>88</v>
      </c>
      <c r="AA35184" s="34">
        <v>122</v>
      </c>
      <c r="AB35184" s="34">
        <v>111</v>
      </c>
      <c r="AC35184" s="34">
        <v>110</v>
      </c>
    </row>
    <row r="35185" spans="1:29" x14ac:dyDescent="0.2">
      <c r="A35185" s="34" t="s">
        <v>95678</v>
      </c>
      <c r="B35185" s="34">
        <v>45</v>
      </c>
      <c r="C35185" s="34">
        <v>62</v>
      </c>
      <c r="D35185" s="34">
        <v>65</v>
      </c>
      <c r="E35185" s="34">
        <v>47</v>
      </c>
      <c r="F35185" s="34">
        <v>56</v>
      </c>
      <c r="G35185" s="34">
        <v>50</v>
      </c>
      <c r="H35185" s="34">
        <v>66</v>
      </c>
      <c r="I35185" s="34">
        <v>39</v>
      </c>
      <c r="J35185" s="34">
        <v>61</v>
      </c>
      <c r="K35185" s="34">
        <v>56</v>
      </c>
      <c r="L35185" s="34">
        <v>21</v>
      </c>
      <c r="M35185" s="34">
        <v>61</v>
      </c>
      <c r="N35185" s="34">
        <v>61</v>
      </c>
      <c r="O35185" s="34">
        <v>46</v>
      </c>
      <c r="P35185" s="34">
        <v>42</v>
      </c>
      <c r="Q35185" s="34">
        <v>62</v>
      </c>
      <c r="R35185" s="34">
        <v>50</v>
      </c>
      <c r="S35185" s="34">
        <v>99</v>
      </c>
      <c r="T35185" s="34">
        <v>36</v>
      </c>
      <c r="U35185" s="34">
        <v>67</v>
      </c>
      <c r="V35185" s="34">
        <v>63</v>
      </c>
      <c r="W35185" s="34">
        <v>39</v>
      </c>
      <c r="X35185" s="34">
        <v>77</v>
      </c>
      <c r="Y35185" s="34">
        <v>44</v>
      </c>
      <c r="Z35185" s="34">
        <v>64</v>
      </c>
      <c r="AA35185" s="34">
        <v>89</v>
      </c>
      <c r="AB35185" s="34">
        <v>47</v>
      </c>
      <c r="AC35185" s="34">
        <v>88</v>
      </c>
    </row>
    <row r="35186" spans="1:29" x14ac:dyDescent="0.2">
      <c r="A35186" s="34" t="s">
        <v>95679</v>
      </c>
      <c r="B35186" s="34">
        <v>121</v>
      </c>
      <c r="C35186" s="34">
        <v>146</v>
      </c>
      <c r="D35186" s="34">
        <v>202</v>
      </c>
      <c r="E35186" s="34">
        <v>174</v>
      </c>
      <c r="F35186" s="34">
        <v>180</v>
      </c>
      <c r="G35186" s="34">
        <v>122</v>
      </c>
      <c r="H35186" s="34">
        <v>159</v>
      </c>
      <c r="I35186" s="34">
        <v>155</v>
      </c>
      <c r="J35186" s="34">
        <v>107</v>
      </c>
      <c r="K35186" s="34">
        <v>368</v>
      </c>
      <c r="L35186" s="34">
        <v>69</v>
      </c>
      <c r="M35186" s="34">
        <v>138</v>
      </c>
      <c r="N35186" s="34">
        <v>128</v>
      </c>
      <c r="O35186" s="34">
        <v>140</v>
      </c>
      <c r="P35186" s="34">
        <v>131</v>
      </c>
      <c r="Q35186" s="34">
        <v>136</v>
      </c>
      <c r="R35186" s="34">
        <v>151</v>
      </c>
      <c r="S35186" s="34">
        <v>242</v>
      </c>
      <c r="T35186" s="34">
        <v>83</v>
      </c>
      <c r="U35186" s="34">
        <v>188</v>
      </c>
      <c r="V35186" s="34">
        <v>165</v>
      </c>
      <c r="W35186" s="34">
        <v>90</v>
      </c>
      <c r="X35186" s="34">
        <v>183</v>
      </c>
      <c r="Y35186" s="34">
        <v>103</v>
      </c>
      <c r="Z35186" s="34">
        <v>189</v>
      </c>
      <c r="AA35186" s="34">
        <v>199</v>
      </c>
      <c r="AB35186" s="34">
        <v>137</v>
      </c>
      <c r="AC35186" s="34">
        <v>241</v>
      </c>
    </row>
    <row r="35187" spans="1:29" x14ac:dyDescent="0.2">
      <c r="A35187" s="34" t="s">
        <v>95680</v>
      </c>
      <c r="B35187" s="34">
        <v>33</v>
      </c>
      <c r="C35187" s="34">
        <v>68</v>
      </c>
      <c r="D35187" s="34">
        <v>71</v>
      </c>
      <c r="E35187" s="34">
        <v>77</v>
      </c>
      <c r="F35187" s="34">
        <v>54</v>
      </c>
      <c r="G35187" s="34">
        <v>66</v>
      </c>
      <c r="H35187" s="34">
        <v>57</v>
      </c>
      <c r="I35187" s="34">
        <v>68</v>
      </c>
      <c r="J35187" s="34">
        <v>38</v>
      </c>
      <c r="K35187" s="34">
        <v>64</v>
      </c>
      <c r="L35187" s="34">
        <v>25</v>
      </c>
      <c r="M35187" s="34">
        <v>60</v>
      </c>
      <c r="N35187" s="34">
        <v>30</v>
      </c>
      <c r="O35187" s="34">
        <v>47</v>
      </c>
      <c r="P35187" s="34">
        <v>31</v>
      </c>
      <c r="Q35187" s="34">
        <v>78</v>
      </c>
      <c r="R35187" s="34">
        <v>54</v>
      </c>
      <c r="S35187" s="34">
        <v>58</v>
      </c>
      <c r="T35187" s="34">
        <v>30</v>
      </c>
      <c r="U35187" s="34">
        <v>85</v>
      </c>
      <c r="V35187" s="34">
        <v>54</v>
      </c>
      <c r="W35187" s="34">
        <v>60</v>
      </c>
      <c r="X35187" s="34">
        <v>79</v>
      </c>
      <c r="Y35187" s="34">
        <v>44</v>
      </c>
      <c r="Z35187" s="34">
        <v>87</v>
      </c>
      <c r="AA35187" s="34">
        <v>89</v>
      </c>
      <c r="AB35187" s="34">
        <v>39</v>
      </c>
      <c r="AC35187" s="34">
        <v>68</v>
      </c>
    </row>
    <row r="35188" spans="1:29" x14ac:dyDescent="0.2">
      <c r="A35188" s="34" t="s">
        <v>95681</v>
      </c>
      <c r="B35188" s="34">
        <v>609</v>
      </c>
      <c r="C35188" s="34">
        <v>470</v>
      </c>
      <c r="D35188" s="34">
        <v>637</v>
      </c>
      <c r="E35188" s="34">
        <v>462</v>
      </c>
      <c r="F35188" s="34">
        <v>620</v>
      </c>
      <c r="G35188" s="34">
        <v>465</v>
      </c>
      <c r="H35188" s="34">
        <v>780</v>
      </c>
      <c r="I35188" s="34">
        <v>489</v>
      </c>
      <c r="J35188" s="34">
        <v>670</v>
      </c>
      <c r="K35188" s="34">
        <v>504</v>
      </c>
      <c r="L35188" s="34">
        <v>596</v>
      </c>
      <c r="M35188" s="34">
        <v>461</v>
      </c>
      <c r="N35188" s="34">
        <v>559</v>
      </c>
      <c r="O35188" s="34">
        <v>438</v>
      </c>
      <c r="P35188" s="34">
        <v>627</v>
      </c>
      <c r="Q35188" s="34">
        <v>781</v>
      </c>
      <c r="R35188" s="34">
        <v>771</v>
      </c>
      <c r="S35188" s="34">
        <v>638</v>
      </c>
      <c r="T35188" s="34">
        <v>770</v>
      </c>
      <c r="U35188" s="34">
        <v>571</v>
      </c>
      <c r="V35188" s="34">
        <v>770</v>
      </c>
      <c r="W35188" s="34">
        <v>787</v>
      </c>
      <c r="X35188" s="34">
        <v>897</v>
      </c>
      <c r="Y35188" s="34">
        <v>691</v>
      </c>
      <c r="Z35188" s="34">
        <v>741</v>
      </c>
      <c r="AA35188" s="34">
        <v>651</v>
      </c>
      <c r="AB35188" s="34">
        <v>1006</v>
      </c>
      <c r="AC35188" s="34">
        <v>875</v>
      </c>
    </row>
    <row r="35189" spans="1:29" x14ac:dyDescent="0.2">
      <c r="A35189" s="34" t="s">
        <v>95682</v>
      </c>
      <c r="B35189" s="34">
        <v>43</v>
      </c>
      <c r="C35189" s="34">
        <v>61</v>
      </c>
      <c r="D35189" s="34">
        <v>61</v>
      </c>
      <c r="E35189" s="34">
        <v>64</v>
      </c>
      <c r="F35189" s="34">
        <v>54</v>
      </c>
      <c r="G35189" s="34">
        <v>91</v>
      </c>
      <c r="H35189" s="34">
        <v>46</v>
      </c>
      <c r="I35189" s="34">
        <v>58</v>
      </c>
      <c r="J35189" s="34">
        <v>42</v>
      </c>
      <c r="K35189" s="34">
        <v>60</v>
      </c>
      <c r="L35189" s="34">
        <v>33</v>
      </c>
      <c r="M35189" s="34">
        <v>56</v>
      </c>
      <c r="N35189" s="34">
        <v>47</v>
      </c>
      <c r="O35189" s="34">
        <v>72</v>
      </c>
      <c r="P35189" s="34">
        <v>35</v>
      </c>
      <c r="Q35189" s="34">
        <v>66</v>
      </c>
      <c r="R35189" s="34">
        <v>53</v>
      </c>
      <c r="S35189" s="34">
        <v>63</v>
      </c>
      <c r="T35189" s="34">
        <v>33</v>
      </c>
      <c r="U35189" s="34">
        <v>55</v>
      </c>
      <c r="V35189" s="34">
        <v>50</v>
      </c>
      <c r="W35189" s="34">
        <v>49</v>
      </c>
      <c r="X35189" s="34">
        <v>58</v>
      </c>
      <c r="Y35189" s="34">
        <v>54</v>
      </c>
      <c r="Z35189" s="34">
        <v>62</v>
      </c>
      <c r="AA35189" s="34">
        <v>105</v>
      </c>
      <c r="AB35189" s="34">
        <v>48</v>
      </c>
      <c r="AC35189" s="34">
        <v>113</v>
      </c>
    </row>
    <row r="35190" spans="1:29" x14ac:dyDescent="0.2">
      <c r="A35190" s="34" t="s">
        <v>95683</v>
      </c>
      <c r="B35190" s="34">
        <v>87</v>
      </c>
      <c r="C35190" s="34">
        <v>103</v>
      </c>
      <c r="D35190" s="34">
        <v>209</v>
      </c>
      <c r="E35190" s="34">
        <v>149</v>
      </c>
      <c r="F35190" s="34">
        <v>184</v>
      </c>
      <c r="G35190" s="34">
        <v>133</v>
      </c>
      <c r="H35190" s="34">
        <v>92</v>
      </c>
      <c r="I35190" s="34">
        <v>113</v>
      </c>
      <c r="J35190" s="34">
        <v>80</v>
      </c>
      <c r="K35190" s="34">
        <v>143</v>
      </c>
      <c r="L35190" s="34">
        <v>53</v>
      </c>
      <c r="M35190" s="34">
        <v>86</v>
      </c>
      <c r="N35190" s="34">
        <v>115</v>
      </c>
      <c r="O35190" s="34">
        <v>102</v>
      </c>
      <c r="P35190" s="34">
        <v>82</v>
      </c>
      <c r="Q35190" s="34">
        <v>118</v>
      </c>
      <c r="R35190" s="34">
        <v>107</v>
      </c>
      <c r="S35190" s="34">
        <v>190</v>
      </c>
      <c r="T35190" s="34">
        <v>68</v>
      </c>
      <c r="U35190" s="34">
        <v>99</v>
      </c>
      <c r="V35190" s="34">
        <v>134</v>
      </c>
      <c r="W35190" s="34">
        <v>109</v>
      </c>
      <c r="X35190" s="34">
        <v>174</v>
      </c>
      <c r="Y35190" s="34">
        <v>84</v>
      </c>
      <c r="Z35190" s="34">
        <v>162</v>
      </c>
      <c r="AA35190" s="34">
        <v>139</v>
      </c>
      <c r="AB35190" s="34">
        <v>64</v>
      </c>
      <c r="AC35190" s="34">
        <v>181</v>
      </c>
    </row>
    <row r="35191" spans="1:29" x14ac:dyDescent="0.2">
      <c r="A35191" s="34" t="s">
        <v>95684</v>
      </c>
      <c r="B35191" s="34">
        <v>65</v>
      </c>
      <c r="C35191" s="34">
        <v>65</v>
      </c>
      <c r="D35191" s="34">
        <v>113</v>
      </c>
      <c r="E35191" s="34">
        <v>83</v>
      </c>
      <c r="F35191" s="34">
        <v>79</v>
      </c>
      <c r="G35191" s="34">
        <v>81</v>
      </c>
      <c r="H35191" s="34">
        <v>74</v>
      </c>
      <c r="I35191" s="34">
        <v>86</v>
      </c>
      <c r="J35191" s="34">
        <v>86</v>
      </c>
      <c r="K35191" s="34">
        <v>61</v>
      </c>
      <c r="L35191" s="34">
        <v>45</v>
      </c>
      <c r="M35191" s="34">
        <v>50</v>
      </c>
      <c r="N35191" s="34">
        <v>73</v>
      </c>
      <c r="O35191" s="34">
        <v>49</v>
      </c>
      <c r="P35191" s="34">
        <v>80</v>
      </c>
      <c r="Q35191" s="34">
        <v>103</v>
      </c>
      <c r="R35191" s="34">
        <v>111</v>
      </c>
      <c r="S35191" s="34">
        <v>111</v>
      </c>
      <c r="T35191" s="34">
        <v>78</v>
      </c>
      <c r="U35191" s="34">
        <v>81</v>
      </c>
      <c r="V35191" s="34">
        <v>128</v>
      </c>
      <c r="W35191" s="34">
        <v>83</v>
      </c>
      <c r="X35191" s="34">
        <v>113</v>
      </c>
      <c r="Y35191" s="34">
        <v>83</v>
      </c>
      <c r="Z35191" s="34">
        <v>105</v>
      </c>
      <c r="AA35191" s="34">
        <v>83</v>
      </c>
      <c r="AB35191" s="34">
        <v>101</v>
      </c>
      <c r="AC35191" s="34">
        <v>130</v>
      </c>
    </row>
    <row r="35192" spans="1:29" x14ac:dyDescent="0.2">
      <c r="A35192" s="34" t="s">
        <v>95685</v>
      </c>
      <c r="B35192" s="34">
        <v>31</v>
      </c>
      <c r="C35192" s="34">
        <v>43</v>
      </c>
      <c r="D35192" s="34">
        <v>63</v>
      </c>
      <c r="E35192" s="34">
        <v>49</v>
      </c>
      <c r="F35192" s="34">
        <v>37</v>
      </c>
      <c r="G35192" s="34">
        <v>25</v>
      </c>
      <c r="H35192" s="34">
        <v>37</v>
      </c>
      <c r="I35192" s="34">
        <v>45</v>
      </c>
      <c r="J35192" s="34">
        <v>15</v>
      </c>
      <c r="K35192" s="34">
        <v>42</v>
      </c>
      <c r="L35192" s="34">
        <v>17</v>
      </c>
      <c r="M35192" s="34">
        <v>24</v>
      </c>
      <c r="N35192" s="34">
        <v>27</v>
      </c>
      <c r="O35192" s="34">
        <v>23</v>
      </c>
      <c r="P35192" s="34">
        <v>34</v>
      </c>
      <c r="Q35192" s="34">
        <v>43</v>
      </c>
      <c r="R35192" s="34">
        <v>23</v>
      </c>
      <c r="S35192" s="34">
        <v>50</v>
      </c>
      <c r="T35192" s="34">
        <v>9</v>
      </c>
      <c r="U35192" s="34">
        <v>25</v>
      </c>
      <c r="V35192" s="34">
        <v>39</v>
      </c>
      <c r="W35192" s="34">
        <v>29</v>
      </c>
      <c r="X35192" s="34">
        <v>53</v>
      </c>
      <c r="Y35192" s="34">
        <v>17</v>
      </c>
      <c r="Z35192" s="34">
        <v>34</v>
      </c>
      <c r="AA35192" s="34">
        <v>63</v>
      </c>
      <c r="AB35192" s="34">
        <v>25</v>
      </c>
      <c r="AC35192" s="34">
        <v>58</v>
      </c>
    </row>
    <row r="35193" spans="1:29" x14ac:dyDescent="0.2">
      <c r="A35193" s="34" t="s">
        <v>95686</v>
      </c>
      <c r="B35193" s="34">
        <v>94</v>
      </c>
      <c r="C35193" s="34">
        <v>177</v>
      </c>
      <c r="D35193" s="34">
        <v>362</v>
      </c>
      <c r="E35193" s="34">
        <v>193</v>
      </c>
      <c r="F35193" s="34">
        <v>284</v>
      </c>
      <c r="G35193" s="34">
        <v>197</v>
      </c>
      <c r="H35193" s="34">
        <v>280</v>
      </c>
      <c r="I35193" s="34">
        <v>183</v>
      </c>
      <c r="J35193" s="34">
        <v>206</v>
      </c>
      <c r="K35193" s="34">
        <v>246</v>
      </c>
      <c r="L35193" s="34">
        <v>101</v>
      </c>
      <c r="M35193" s="34">
        <v>197</v>
      </c>
      <c r="N35193" s="34">
        <v>215</v>
      </c>
      <c r="O35193" s="34">
        <v>158</v>
      </c>
      <c r="P35193" s="34">
        <v>268</v>
      </c>
      <c r="Q35193" s="34">
        <v>267</v>
      </c>
      <c r="R35193" s="34">
        <v>271</v>
      </c>
      <c r="S35193" s="34">
        <v>277</v>
      </c>
      <c r="T35193" s="34">
        <v>152</v>
      </c>
      <c r="U35193" s="34">
        <v>135</v>
      </c>
      <c r="V35193" s="34">
        <v>250</v>
      </c>
      <c r="W35193" s="34">
        <v>141</v>
      </c>
      <c r="X35193" s="34">
        <v>337</v>
      </c>
      <c r="Y35193" s="34">
        <v>147</v>
      </c>
      <c r="Z35193" s="34">
        <v>377</v>
      </c>
      <c r="AA35193" s="34">
        <v>277</v>
      </c>
      <c r="AB35193" s="34">
        <v>192</v>
      </c>
      <c r="AC35193" s="34">
        <v>309</v>
      </c>
    </row>
    <row r="35194" spans="1:29" x14ac:dyDescent="0.2">
      <c r="A35194" s="34" t="s">
        <v>95687</v>
      </c>
      <c r="B35194" s="34">
        <v>28</v>
      </c>
      <c r="C35194" s="34">
        <v>71</v>
      </c>
      <c r="D35194" s="34">
        <v>8</v>
      </c>
      <c r="E35194" s="34">
        <v>118</v>
      </c>
      <c r="F35194" s="34">
        <v>12</v>
      </c>
      <c r="G35194" s="34">
        <v>118</v>
      </c>
      <c r="H35194" s="34">
        <v>29</v>
      </c>
      <c r="I35194" s="34">
        <v>47</v>
      </c>
      <c r="J35194" s="34">
        <v>14</v>
      </c>
      <c r="K35194" s="34">
        <v>82</v>
      </c>
      <c r="L35194" s="34">
        <v>7</v>
      </c>
      <c r="M35194" s="34">
        <v>64</v>
      </c>
      <c r="N35194" s="34">
        <v>11</v>
      </c>
      <c r="O35194" s="34">
        <v>83</v>
      </c>
      <c r="P35194" s="34">
        <v>19</v>
      </c>
      <c r="Q35194" s="34">
        <v>61</v>
      </c>
      <c r="R35194" s="34">
        <v>16</v>
      </c>
      <c r="S35194" s="34">
        <v>67</v>
      </c>
      <c r="T35194" s="34">
        <v>8</v>
      </c>
      <c r="U35194" s="34">
        <v>68</v>
      </c>
      <c r="V35194" s="34">
        <v>17</v>
      </c>
      <c r="W35194" s="34">
        <v>51</v>
      </c>
      <c r="X35194" s="34">
        <v>22</v>
      </c>
      <c r="Y35194" s="34">
        <v>56</v>
      </c>
      <c r="Z35194" s="34">
        <v>21</v>
      </c>
      <c r="AA35194" s="34">
        <v>66</v>
      </c>
      <c r="AB35194" s="34">
        <v>31</v>
      </c>
      <c r="AC35194" s="34">
        <v>111</v>
      </c>
    </row>
    <row r="35195" spans="1:29" x14ac:dyDescent="0.2">
      <c r="A35195" s="34" t="s">
        <v>95688</v>
      </c>
      <c r="B35195" s="34">
        <v>68</v>
      </c>
      <c r="C35195" s="34">
        <v>81</v>
      </c>
      <c r="D35195" s="34">
        <v>122</v>
      </c>
      <c r="E35195" s="34">
        <v>115</v>
      </c>
      <c r="F35195" s="34">
        <v>90</v>
      </c>
      <c r="G35195" s="34">
        <v>91</v>
      </c>
      <c r="H35195" s="34">
        <v>96</v>
      </c>
      <c r="I35195" s="34">
        <v>88</v>
      </c>
      <c r="J35195" s="34">
        <v>71</v>
      </c>
      <c r="K35195" s="34">
        <v>109</v>
      </c>
      <c r="L35195" s="34">
        <v>64</v>
      </c>
      <c r="M35195" s="34">
        <v>84</v>
      </c>
      <c r="N35195" s="34">
        <v>87</v>
      </c>
      <c r="O35195" s="34">
        <v>99</v>
      </c>
      <c r="P35195" s="34">
        <v>93</v>
      </c>
      <c r="Q35195" s="34">
        <v>138</v>
      </c>
      <c r="R35195" s="34">
        <v>117</v>
      </c>
      <c r="S35195" s="34">
        <v>144</v>
      </c>
      <c r="T35195" s="34">
        <v>79</v>
      </c>
      <c r="U35195" s="34">
        <v>93</v>
      </c>
      <c r="V35195" s="34">
        <v>122</v>
      </c>
      <c r="W35195" s="34">
        <v>82</v>
      </c>
      <c r="X35195" s="34">
        <v>152</v>
      </c>
      <c r="Y35195" s="34">
        <v>97</v>
      </c>
      <c r="Z35195" s="34">
        <v>127</v>
      </c>
      <c r="AA35195" s="34">
        <v>108</v>
      </c>
      <c r="AB35195" s="34">
        <v>101</v>
      </c>
      <c r="AC35195" s="34">
        <v>155</v>
      </c>
    </row>
    <row r="35196" spans="1:29" x14ac:dyDescent="0.2">
      <c r="A35196" s="34" t="s">
        <v>95689</v>
      </c>
      <c r="B35196" s="34">
        <v>67</v>
      </c>
      <c r="C35196" s="34">
        <v>215</v>
      </c>
      <c r="D35196" s="34">
        <v>189</v>
      </c>
      <c r="E35196" s="34">
        <v>292</v>
      </c>
      <c r="F35196" s="34">
        <v>118</v>
      </c>
      <c r="G35196" s="34">
        <v>241</v>
      </c>
      <c r="H35196" s="34">
        <v>131</v>
      </c>
      <c r="I35196" s="34">
        <v>210</v>
      </c>
      <c r="J35196" s="34">
        <v>96</v>
      </c>
      <c r="K35196" s="34">
        <v>334</v>
      </c>
      <c r="L35196" s="34">
        <v>43</v>
      </c>
      <c r="M35196" s="34">
        <v>253</v>
      </c>
      <c r="N35196" s="34">
        <v>116</v>
      </c>
      <c r="O35196" s="34">
        <v>193</v>
      </c>
      <c r="P35196" s="34">
        <v>88</v>
      </c>
      <c r="Q35196" s="34">
        <v>253</v>
      </c>
      <c r="R35196" s="34">
        <v>101</v>
      </c>
      <c r="S35196" s="34">
        <v>269</v>
      </c>
      <c r="T35196" s="34">
        <v>76</v>
      </c>
      <c r="U35196" s="34">
        <v>159</v>
      </c>
      <c r="V35196" s="34">
        <v>132</v>
      </c>
      <c r="W35196" s="34">
        <v>167</v>
      </c>
      <c r="X35196" s="34">
        <v>147</v>
      </c>
      <c r="Y35196" s="34">
        <v>139</v>
      </c>
      <c r="Z35196" s="34">
        <v>166</v>
      </c>
      <c r="AA35196" s="34">
        <v>252</v>
      </c>
      <c r="AB35196" s="34">
        <v>108</v>
      </c>
      <c r="AC35196" s="34">
        <v>302</v>
      </c>
    </row>
    <row r="35197" spans="1:29" x14ac:dyDescent="0.2">
      <c r="A35197" s="34" t="s">
        <v>95690</v>
      </c>
      <c r="B35197" s="34">
        <v>21</v>
      </c>
      <c r="C35197" s="34">
        <v>24</v>
      </c>
      <c r="D35197" s="34">
        <v>24</v>
      </c>
      <c r="E35197" s="34">
        <v>13</v>
      </c>
      <c r="F35197" s="34">
        <v>27</v>
      </c>
      <c r="G35197" s="34">
        <v>10</v>
      </c>
      <c r="H35197" s="34">
        <v>17</v>
      </c>
      <c r="I35197" s="34">
        <v>16</v>
      </c>
      <c r="J35197" s="34">
        <v>22</v>
      </c>
      <c r="K35197" s="34">
        <v>16</v>
      </c>
      <c r="L35197" s="34">
        <v>14</v>
      </c>
      <c r="M35197" s="34">
        <v>13</v>
      </c>
      <c r="N35197" s="34">
        <v>8</v>
      </c>
      <c r="O35197" s="34">
        <v>10</v>
      </c>
      <c r="P35197" s="34">
        <v>20</v>
      </c>
      <c r="Q35197" s="34">
        <v>7</v>
      </c>
      <c r="R35197" s="34">
        <v>25</v>
      </c>
      <c r="S35197" s="34">
        <v>25</v>
      </c>
      <c r="T35197" s="34">
        <v>17</v>
      </c>
      <c r="U35197" s="34">
        <v>23</v>
      </c>
      <c r="V35197" s="34">
        <v>23</v>
      </c>
      <c r="W35197" s="34">
        <v>3</v>
      </c>
      <c r="X35197" s="34">
        <v>19</v>
      </c>
      <c r="Y35197" s="34">
        <v>6</v>
      </c>
      <c r="Z35197" s="34">
        <v>23</v>
      </c>
      <c r="AA35197" s="34">
        <v>11</v>
      </c>
      <c r="AB35197" s="34">
        <v>8</v>
      </c>
      <c r="AC35197" s="34">
        <v>20</v>
      </c>
    </row>
    <row r="35198" spans="1:29" x14ac:dyDescent="0.2">
      <c r="A35198" s="34" t="s">
        <v>95691</v>
      </c>
      <c r="B35198" s="34">
        <v>61</v>
      </c>
      <c r="C35198" s="34">
        <v>98</v>
      </c>
      <c r="D35198" s="34">
        <v>59</v>
      </c>
      <c r="E35198" s="34">
        <v>112</v>
      </c>
      <c r="F35198" s="34">
        <v>65</v>
      </c>
      <c r="G35198" s="34">
        <v>98</v>
      </c>
      <c r="H35198" s="34">
        <v>63</v>
      </c>
      <c r="I35198" s="34">
        <v>86</v>
      </c>
      <c r="J35198" s="34">
        <v>48</v>
      </c>
      <c r="K35198" s="34">
        <v>49</v>
      </c>
      <c r="L35198" s="34">
        <v>36</v>
      </c>
      <c r="M35198" s="34">
        <v>76</v>
      </c>
      <c r="N35198" s="34">
        <v>47</v>
      </c>
      <c r="O35198" s="34">
        <v>66</v>
      </c>
      <c r="P35198" s="34">
        <v>46</v>
      </c>
      <c r="Q35198" s="34">
        <v>90</v>
      </c>
      <c r="R35198" s="34">
        <v>68</v>
      </c>
      <c r="S35198" s="34">
        <v>110</v>
      </c>
      <c r="T35198" s="34">
        <v>44</v>
      </c>
      <c r="U35198" s="34">
        <v>65</v>
      </c>
      <c r="V35198" s="34">
        <v>72</v>
      </c>
      <c r="W35198" s="34">
        <v>69</v>
      </c>
      <c r="X35198" s="34">
        <v>101</v>
      </c>
      <c r="Y35198" s="34">
        <v>45</v>
      </c>
      <c r="Z35198" s="34">
        <v>65</v>
      </c>
      <c r="AA35198" s="34">
        <v>86</v>
      </c>
      <c r="AB35198" s="34">
        <v>51</v>
      </c>
      <c r="AC35198" s="34">
        <v>114</v>
      </c>
    </row>
    <row r="35199" spans="1:29" x14ac:dyDescent="0.2">
      <c r="A35199" s="34" t="s">
        <v>95692</v>
      </c>
      <c r="B35199" s="34">
        <v>82</v>
      </c>
      <c r="C35199" s="34">
        <v>137</v>
      </c>
      <c r="D35199" s="34">
        <v>128</v>
      </c>
      <c r="E35199" s="34">
        <v>134</v>
      </c>
      <c r="F35199" s="34">
        <v>75</v>
      </c>
      <c r="G35199" s="34">
        <v>102</v>
      </c>
      <c r="H35199" s="34">
        <v>90</v>
      </c>
      <c r="I35199" s="34">
        <v>118</v>
      </c>
      <c r="J35199" s="34">
        <v>76</v>
      </c>
      <c r="K35199" s="34">
        <v>101</v>
      </c>
      <c r="L35199" s="34">
        <v>66</v>
      </c>
      <c r="M35199" s="34">
        <v>123</v>
      </c>
      <c r="N35199" s="34">
        <v>80</v>
      </c>
      <c r="O35199" s="34">
        <v>83</v>
      </c>
      <c r="P35199" s="34">
        <v>77</v>
      </c>
      <c r="Q35199" s="34">
        <v>175</v>
      </c>
      <c r="R35199" s="34">
        <v>110</v>
      </c>
      <c r="S35199" s="34">
        <v>157</v>
      </c>
      <c r="T35199" s="34">
        <v>64</v>
      </c>
      <c r="U35199" s="34">
        <v>115</v>
      </c>
      <c r="V35199" s="34">
        <v>113</v>
      </c>
      <c r="W35199" s="34">
        <v>154</v>
      </c>
      <c r="X35199" s="34">
        <v>124</v>
      </c>
      <c r="Y35199" s="34">
        <v>117</v>
      </c>
      <c r="Z35199" s="34">
        <v>122</v>
      </c>
      <c r="AA35199" s="34">
        <v>141</v>
      </c>
      <c r="AB35199" s="34">
        <v>107</v>
      </c>
      <c r="AC35199" s="34">
        <v>219</v>
      </c>
    </row>
    <row r="35200" spans="1:29" x14ac:dyDescent="0.2">
      <c r="A35200" s="34" t="s">
        <v>95693</v>
      </c>
      <c r="B35200" s="34">
        <v>58</v>
      </c>
      <c r="C35200" s="34">
        <v>105</v>
      </c>
      <c r="D35200" s="34">
        <v>135</v>
      </c>
      <c r="E35200" s="34">
        <v>105</v>
      </c>
      <c r="F35200" s="34">
        <v>133</v>
      </c>
      <c r="G35200" s="34">
        <v>108</v>
      </c>
      <c r="H35200" s="34">
        <v>89</v>
      </c>
      <c r="I35200" s="34">
        <v>130</v>
      </c>
      <c r="J35200" s="34">
        <v>102</v>
      </c>
      <c r="K35200" s="34">
        <v>112</v>
      </c>
      <c r="L35200" s="34">
        <v>49</v>
      </c>
      <c r="M35200" s="34">
        <v>83</v>
      </c>
      <c r="N35200" s="34">
        <v>69</v>
      </c>
      <c r="O35200" s="34">
        <v>77</v>
      </c>
      <c r="P35200" s="34">
        <v>85</v>
      </c>
      <c r="Q35200" s="34">
        <v>118</v>
      </c>
      <c r="R35200" s="34">
        <v>111</v>
      </c>
      <c r="S35200" s="34">
        <v>154</v>
      </c>
      <c r="T35200" s="34">
        <v>86</v>
      </c>
      <c r="U35200" s="34">
        <v>91</v>
      </c>
      <c r="V35200" s="34">
        <v>137</v>
      </c>
      <c r="W35200" s="34">
        <v>83</v>
      </c>
      <c r="X35200" s="34">
        <v>117</v>
      </c>
      <c r="Y35200" s="34">
        <v>68</v>
      </c>
      <c r="Z35200" s="34">
        <v>156</v>
      </c>
      <c r="AA35200" s="34">
        <v>165</v>
      </c>
      <c r="AB35200" s="34">
        <v>92</v>
      </c>
      <c r="AC35200" s="34">
        <v>137</v>
      </c>
    </row>
    <row r="35201" spans="1:29" x14ac:dyDescent="0.2">
      <c r="A35201" s="34" t="s">
        <v>95694</v>
      </c>
      <c r="B35201" s="34">
        <v>71</v>
      </c>
      <c r="C35201" s="34">
        <v>115</v>
      </c>
      <c r="D35201" s="34">
        <v>140</v>
      </c>
      <c r="E35201" s="34">
        <v>142</v>
      </c>
      <c r="F35201" s="34">
        <v>134</v>
      </c>
      <c r="G35201" s="34">
        <v>155</v>
      </c>
      <c r="H35201" s="34">
        <v>95</v>
      </c>
      <c r="I35201" s="34">
        <v>130</v>
      </c>
      <c r="J35201" s="34">
        <v>93</v>
      </c>
      <c r="K35201" s="34">
        <v>81</v>
      </c>
      <c r="L35201" s="34">
        <v>56</v>
      </c>
      <c r="M35201" s="34">
        <v>134</v>
      </c>
      <c r="N35201" s="34">
        <v>94</v>
      </c>
      <c r="O35201" s="34">
        <v>123</v>
      </c>
      <c r="P35201" s="34">
        <v>91</v>
      </c>
      <c r="Q35201" s="34">
        <v>174</v>
      </c>
      <c r="R35201" s="34">
        <v>146</v>
      </c>
      <c r="S35201" s="34">
        <v>120</v>
      </c>
      <c r="T35201" s="34">
        <v>86</v>
      </c>
      <c r="U35201" s="34">
        <v>96</v>
      </c>
      <c r="V35201" s="34">
        <v>112</v>
      </c>
      <c r="W35201" s="34">
        <v>124</v>
      </c>
      <c r="X35201" s="34">
        <v>136</v>
      </c>
      <c r="Y35201" s="34">
        <v>115</v>
      </c>
      <c r="Z35201" s="34">
        <v>139</v>
      </c>
      <c r="AA35201" s="34">
        <v>136</v>
      </c>
      <c r="AB35201" s="34">
        <v>67</v>
      </c>
      <c r="AC35201" s="34">
        <v>211</v>
      </c>
    </row>
    <row r="35202" spans="1:29" x14ac:dyDescent="0.2">
      <c r="A35202" s="34" t="s">
        <v>95695</v>
      </c>
      <c r="B35202" s="34">
        <v>93</v>
      </c>
      <c r="C35202" s="34">
        <v>58</v>
      </c>
      <c r="D35202" s="34">
        <v>140</v>
      </c>
      <c r="E35202" s="34">
        <v>80</v>
      </c>
      <c r="F35202" s="34">
        <v>105</v>
      </c>
      <c r="G35202" s="34">
        <v>72</v>
      </c>
      <c r="H35202" s="34">
        <v>105</v>
      </c>
      <c r="I35202" s="34">
        <v>84</v>
      </c>
      <c r="J35202" s="34">
        <v>94</v>
      </c>
      <c r="K35202" s="34">
        <v>131</v>
      </c>
      <c r="L35202" s="34">
        <v>63</v>
      </c>
      <c r="M35202" s="34">
        <v>105</v>
      </c>
      <c r="N35202" s="34">
        <v>73</v>
      </c>
      <c r="O35202" s="34">
        <v>91</v>
      </c>
      <c r="P35202" s="34">
        <v>68</v>
      </c>
      <c r="Q35202" s="34">
        <v>150</v>
      </c>
      <c r="R35202" s="34">
        <v>102</v>
      </c>
      <c r="S35202" s="34">
        <v>142</v>
      </c>
      <c r="T35202" s="34">
        <v>86</v>
      </c>
      <c r="U35202" s="34">
        <v>106</v>
      </c>
      <c r="V35202" s="34">
        <v>140</v>
      </c>
      <c r="W35202" s="34">
        <v>123</v>
      </c>
      <c r="X35202" s="34">
        <v>123</v>
      </c>
      <c r="Y35202" s="34">
        <v>116</v>
      </c>
      <c r="Z35202" s="34">
        <v>127</v>
      </c>
      <c r="AA35202" s="34">
        <v>172</v>
      </c>
      <c r="AB35202" s="34">
        <v>140</v>
      </c>
      <c r="AC35202" s="34">
        <v>190</v>
      </c>
    </row>
    <row r="35203" spans="1:29" x14ac:dyDescent="0.2">
      <c r="A35203" s="34" t="s">
        <v>95696</v>
      </c>
      <c r="B35203" s="34">
        <v>43</v>
      </c>
      <c r="C35203" s="34">
        <v>38</v>
      </c>
      <c r="D35203" s="34">
        <v>54</v>
      </c>
      <c r="E35203" s="34">
        <v>51</v>
      </c>
      <c r="F35203" s="34">
        <v>46</v>
      </c>
      <c r="G35203" s="34">
        <v>30</v>
      </c>
      <c r="H35203" s="34">
        <v>33</v>
      </c>
      <c r="I35203" s="34">
        <v>28</v>
      </c>
      <c r="J35203" s="34">
        <v>29</v>
      </c>
      <c r="K35203" s="34">
        <v>38</v>
      </c>
      <c r="L35203" s="34">
        <v>15</v>
      </c>
      <c r="M35203" s="34">
        <v>27</v>
      </c>
      <c r="N35203" s="34">
        <v>32</v>
      </c>
      <c r="O35203" s="34">
        <v>21</v>
      </c>
      <c r="P35203" s="34">
        <v>15</v>
      </c>
      <c r="Q35203" s="34">
        <v>23</v>
      </c>
      <c r="R35203" s="34">
        <v>48</v>
      </c>
      <c r="S35203" s="34">
        <v>52</v>
      </c>
      <c r="T35203" s="34">
        <v>21</v>
      </c>
      <c r="U35203" s="34">
        <v>18</v>
      </c>
      <c r="V35203" s="34">
        <v>45</v>
      </c>
      <c r="W35203" s="34">
        <v>31</v>
      </c>
      <c r="X35203" s="34">
        <v>61</v>
      </c>
      <c r="Y35203" s="34">
        <v>23</v>
      </c>
      <c r="Z35203" s="34">
        <v>55</v>
      </c>
      <c r="AA35203" s="34">
        <v>59</v>
      </c>
      <c r="AB35203" s="34">
        <v>35</v>
      </c>
      <c r="AC35203" s="34">
        <v>47</v>
      </c>
    </row>
    <row r="35204" spans="1:29" x14ac:dyDescent="0.2">
      <c r="A35204" s="34" t="s">
        <v>95697</v>
      </c>
      <c r="B35204" s="34">
        <v>71</v>
      </c>
      <c r="C35204" s="34">
        <v>71</v>
      </c>
      <c r="D35204" s="34">
        <v>141</v>
      </c>
      <c r="E35204" s="34">
        <v>81</v>
      </c>
      <c r="F35204" s="34">
        <v>132</v>
      </c>
      <c r="G35204" s="34">
        <v>65</v>
      </c>
      <c r="H35204" s="34">
        <v>85</v>
      </c>
      <c r="I35204" s="34">
        <v>81</v>
      </c>
      <c r="J35204" s="34">
        <v>90</v>
      </c>
      <c r="K35204" s="34">
        <v>101</v>
      </c>
      <c r="L35204" s="34">
        <v>61</v>
      </c>
      <c r="M35204" s="34">
        <v>73</v>
      </c>
      <c r="N35204" s="34">
        <v>85</v>
      </c>
      <c r="O35204" s="34">
        <v>68</v>
      </c>
      <c r="P35204" s="34">
        <v>92</v>
      </c>
      <c r="Q35204" s="34">
        <v>95</v>
      </c>
      <c r="R35204" s="34">
        <v>91</v>
      </c>
      <c r="S35204" s="34">
        <v>136</v>
      </c>
      <c r="T35204" s="34">
        <v>72</v>
      </c>
      <c r="U35204" s="34">
        <v>60</v>
      </c>
      <c r="V35204" s="34">
        <v>156</v>
      </c>
      <c r="W35204" s="34">
        <v>88</v>
      </c>
      <c r="X35204" s="34">
        <v>111</v>
      </c>
      <c r="Y35204" s="34">
        <v>76</v>
      </c>
      <c r="Z35204" s="34">
        <v>112</v>
      </c>
      <c r="AA35204" s="34">
        <v>144</v>
      </c>
      <c r="AB35204" s="34">
        <v>91</v>
      </c>
      <c r="AC35204" s="34">
        <v>158</v>
      </c>
    </row>
    <row r="35205" spans="1:29" x14ac:dyDescent="0.2">
      <c r="A35205" s="34" t="s">
        <v>95698</v>
      </c>
      <c r="B35205" s="34">
        <v>93</v>
      </c>
      <c r="C35205" s="34">
        <v>238</v>
      </c>
      <c r="D35205" s="34">
        <v>206</v>
      </c>
      <c r="E35205" s="34">
        <v>209</v>
      </c>
      <c r="F35205" s="34">
        <v>215</v>
      </c>
      <c r="G35205" s="34">
        <v>226</v>
      </c>
      <c r="H35205" s="34">
        <v>186</v>
      </c>
      <c r="I35205" s="34">
        <v>179</v>
      </c>
      <c r="J35205" s="34">
        <v>128</v>
      </c>
      <c r="K35205" s="34">
        <v>228</v>
      </c>
      <c r="L35205" s="34">
        <v>110</v>
      </c>
      <c r="M35205" s="34">
        <v>208</v>
      </c>
      <c r="N35205" s="34">
        <v>145</v>
      </c>
      <c r="O35205" s="34">
        <v>158</v>
      </c>
      <c r="P35205" s="34">
        <v>120</v>
      </c>
      <c r="Q35205" s="34">
        <v>234</v>
      </c>
      <c r="R35205" s="34">
        <v>208</v>
      </c>
      <c r="S35205" s="34">
        <v>253</v>
      </c>
      <c r="T35205" s="34">
        <v>115</v>
      </c>
      <c r="U35205" s="34">
        <v>145</v>
      </c>
      <c r="V35205" s="34">
        <v>199</v>
      </c>
      <c r="W35205" s="34">
        <v>178</v>
      </c>
      <c r="X35205" s="34">
        <v>255</v>
      </c>
      <c r="Y35205" s="34">
        <v>124</v>
      </c>
      <c r="Z35205" s="34">
        <v>267</v>
      </c>
      <c r="AA35205" s="34">
        <v>245</v>
      </c>
      <c r="AB35205" s="34">
        <v>150</v>
      </c>
      <c r="AC35205" s="34">
        <v>369</v>
      </c>
    </row>
    <row r="35206" spans="1:29" x14ac:dyDescent="0.2">
      <c r="A35206" s="34" t="s">
        <v>95699</v>
      </c>
      <c r="B35206" s="34">
        <v>107</v>
      </c>
      <c r="C35206" s="34">
        <v>161</v>
      </c>
      <c r="D35206" s="34">
        <v>173</v>
      </c>
      <c r="E35206" s="34">
        <v>178</v>
      </c>
      <c r="F35206" s="34">
        <v>196</v>
      </c>
      <c r="G35206" s="34">
        <v>199</v>
      </c>
      <c r="H35206" s="34">
        <v>158</v>
      </c>
      <c r="I35206" s="34">
        <v>162</v>
      </c>
      <c r="J35206" s="34">
        <v>149</v>
      </c>
      <c r="K35206" s="34">
        <v>216</v>
      </c>
      <c r="L35206" s="34">
        <v>95</v>
      </c>
      <c r="M35206" s="34">
        <v>154</v>
      </c>
      <c r="N35206" s="34">
        <v>148</v>
      </c>
      <c r="O35206" s="34">
        <v>144</v>
      </c>
      <c r="P35206" s="34">
        <v>138</v>
      </c>
      <c r="Q35206" s="34">
        <v>177</v>
      </c>
      <c r="R35206" s="34">
        <v>212</v>
      </c>
      <c r="S35206" s="34">
        <v>221</v>
      </c>
      <c r="T35206" s="34">
        <v>145</v>
      </c>
      <c r="U35206" s="34">
        <v>169</v>
      </c>
      <c r="V35206" s="34">
        <v>224</v>
      </c>
      <c r="W35206" s="34">
        <v>186</v>
      </c>
      <c r="X35206" s="34">
        <v>271</v>
      </c>
      <c r="Y35206" s="34">
        <v>168</v>
      </c>
      <c r="Z35206" s="34">
        <v>243</v>
      </c>
      <c r="AA35206" s="34">
        <v>230</v>
      </c>
      <c r="AB35206" s="34">
        <v>136</v>
      </c>
      <c r="AC35206" s="34">
        <v>301</v>
      </c>
    </row>
    <row r="35207" spans="1:29" x14ac:dyDescent="0.2">
      <c r="A35207" s="34" t="s">
        <v>95700</v>
      </c>
      <c r="B35207" s="34">
        <v>42</v>
      </c>
      <c r="C35207" s="34">
        <v>39</v>
      </c>
      <c r="D35207" s="34">
        <v>42</v>
      </c>
      <c r="E35207" s="34">
        <v>32</v>
      </c>
      <c r="F35207" s="34">
        <v>32</v>
      </c>
      <c r="G35207" s="34">
        <v>21</v>
      </c>
      <c r="H35207" s="34">
        <v>18</v>
      </c>
      <c r="I35207" s="34">
        <v>29</v>
      </c>
      <c r="J35207" s="34">
        <v>14</v>
      </c>
      <c r="K35207" s="34">
        <v>30</v>
      </c>
      <c r="L35207" s="34">
        <v>11</v>
      </c>
      <c r="M35207" s="34">
        <v>36</v>
      </c>
      <c r="N35207" s="34">
        <v>16</v>
      </c>
      <c r="O35207" s="34">
        <v>23</v>
      </c>
      <c r="P35207" s="34">
        <v>17</v>
      </c>
      <c r="Q35207" s="34">
        <v>32</v>
      </c>
      <c r="R35207" s="34">
        <v>25</v>
      </c>
      <c r="S35207" s="34">
        <v>45</v>
      </c>
      <c r="T35207" s="34">
        <v>14</v>
      </c>
      <c r="U35207" s="34">
        <v>30</v>
      </c>
      <c r="V35207" s="34">
        <v>21</v>
      </c>
      <c r="W35207" s="34">
        <v>15</v>
      </c>
      <c r="X35207" s="34">
        <v>30</v>
      </c>
      <c r="Y35207" s="34">
        <v>19</v>
      </c>
      <c r="Z35207" s="34">
        <v>34</v>
      </c>
      <c r="AA35207" s="34">
        <v>40</v>
      </c>
      <c r="AB35207" s="34">
        <v>10</v>
      </c>
      <c r="AC35207" s="34">
        <v>58</v>
      </c>
    </row>
    <row r="35208" spans="1:29" x14ac:dyDescent="0.2">
      <c r="A35208" s="34" t="s">
        <v>95701</v>
      </c>
      <c r="B35208" s="34">
        <v>173</v>
      </c>
      <c r="C35208" s="34">
        <v>170</v>
      </c>
      <c r="D35208" s="34">
        <v>199</v>
      </c>
      <c r="E35208" s="34">
        <v>215</v>
      </c>
      <c r="F35208" s="34">
        <v>193</v>
      </c>
      <c r="G35208" s="34">
        <v>206</v>
      </c>
      <c r="H35208" s="34">
        <v>229</v>
      </c>
      <c r="I35208" s="34">
        <v>143</v>
      </c>
      <c r="J35208" s="34">
        <v>148</v>
      </c>
      <c r="K35208" s="34">
        <v>209</v>
      </c>
      <c r="L35208" s="34">
        <v>112</v>
      </c>
      <c r="M35208" s="34">
        <v>191</v>
      </c>
      <c r="N35208" s="34">
        <v>149</v>
      </c>
      <c r="O35208" s="34">
        <v>169</v>
      </c>
      <c r="P35208" s="34">
        <v>159</v>
      </c>
      <c r="Q35208" s="34">
        <v>276</v>
      </c>
      <c r="R35208" s="34">
        <v>208</v>
      </c>
      <c r="S35208" s="34">
        <v>252</v>
      </c>
      <c r="T35208" s="34">
        <v>136</v>
      </c>
      <c r="U35208" s="34">
        <v>174</v>
      </c>
      <c r="V35208" s="34">
        <v>209</v>
      </c>
      <c r="W35208" s="34">
        <v>175</v>
      </c>
      <c r="X35208" s="34">
        <v>290</v>
      </c>
      <c r="Y35208" s="34">
        <v>159</v>
      </c>
      <c r="Z35208" s="34">
        <v>228</v>
      </c>
      <c r="AA35208" s="34">
        <v>208</v>
      </c>
      <c r="AB35208" s="34">
        <v>199</v>
      </c>
      <c r="AC35208" s="34">
        <v>283</v>
      </c>
    </row>
    <row r="35209" spans="1:29" x14ac:dyDescent="0.2">
      <c r="A35209" s="34" t="s">
        <v>95702</v>
      </c>
      <c r="B35209" s="34">
        <v>71</v>
      </c>
      <c r="C35209" s="34">
        <v>99</v>
      </c>
      <c r="D35209" s="34">
        <v>140</v>
      </c>
      <c r="E35209" s="34">
        <v>173</v>
      </c>
      <c r="F35209" s="34">
        <v>119</v>
      </c>
      <c r="G35209" s="34">
        <v>137</v>
      </c>
      <c r="H35209" s="34">
        <v>107</v>
      </c>
      <c r="I35209" s="34">
        <v>90</v>
      </c>
      <c r="J35209" s="34">
        <v>85</v>
      </c>
      <c r="K35209" s="34">
        <v>162</v>
      </c>
      <c r="L35209" s="34">
        <v>59</v>
      </c>
      <c r="M35209" s="34">
        <v>79</v>
      </c>
      <c r="N35209" s="34">
        <v>98</v>
      </c>
      <c r="O35209" s="34">
        <v>97</v>
      </c>
      <c r="P35209" s="34">
        <v>97</v>
      </c>
      <c r="Q35209" s="34">
        <v>119</v>
      </c>
      <c r="R35209" s="34">
        <v>117</v>
      </c>
      <c r="S35209" s="34">
        <v>165</v>
      </c>
      <c r="T35209" s="34">
        <v>81</v>
      </c>
      <c r="U35209" s="34">
        <v>115</v>
      </c>
      <c r="V35209" s="34">
        <v>139</v>
      </c>
      <c r="W35209" s="34">
        <v>118</v>
      </c>
      <c r="X35209" s="34">
        <v>139</v>
      </c>
      <c r="Y35209" s="34">
        <v>87</v>
      </c>
      <c r="Z35209" s="34">
        <v>104</v>
      </c>
      <c r="AA35209" s="34">
        <v>173</v>
      </c>
      <c r="AB35209" s="34">
        <v>120</v>
      </c>
      <c r="AC35209" s="34">
        <v>187</v>
      </c>
    </row>
    <row r="35210" spans="1:29" x14ac:dyDescent="0.2">
      <c r="A35210" s="34" t="s">
        <v>95703</v>
      </c>
      <c r="B35210" s="34">
        <v>97</v>
      </c>
      <c r="C35210" s="34">
        <v>99</v>
      </c>
      <c r="D35210" s="34">
        <v>166</v>
      </c>
      <c r="E35210" s="34">
        <v>164</v>
      </c>
      <c r="F35210" s="34">
        <v>130</v>
      </c>
      <c r="G35210" s="34">
        <v>216</v>
      </c>
      <c r="H35210" s="34">
        <v>155</v>
      </c>
      <c r="I35210" s="34">
        <v>169</v>
      </c>
      <c r="J35210" s="34">
        <v>126</v>
      </c>
      <c r="K35210" s="34">
        <v>169</v>
      </c>
      <c r="L35210" s="34">
        <v>75</v>
      </c>
      <c r="M35210" s="34">
        <v>141</v>
      </c>
      <c r="N35210" s="34">
        <v>94</v>
      </c>
      <c r="O35210" s="34">
        <v>121</v>
      </c>
      <c r="P35210" s="34">
        <v>114</v>
      </c>
      <c r="Q35210" s="34">
        <v>200</v>
      </c>
      <c r="R35210" s="34">
        <v>158</v>
      </c>
      <c r="S35210" s="34">
        <v>238</v>
      </c>
      <c r="T35210" s="34">
        <v>130</v>
      </c>
      <c r="U35210" s="34">
        <v>145</v>
      </c>
      <c r="V35210" s="34">
        <v>140</v>
      </c>
      <c r="W35210" s="34">
        <v>145</v>
      </c>
      <c r="X35210" s="34">
        <v>173</v>
      </c>
      <c r="Y35210" s="34">
        <v>162</v>
      </c>
      <c r="Z35210" s="34">
        <v>157</v>
      </c>
      <c r="AA35210" s="34">
        <v>213</v>
      </c>
      <c r="AB35210" s="34">
        <v>129</v>
      </c>
      <c r="AC35210" s="34">
        <v>293</v>
      </c>
    </row>
    <row r="35211" spans="1:29" x14ac:dyDescent="0.2">
      <c r="A35211" s="34" t="s">
        <v>95704</v>
      </c>
      <c r="B35211" s="34">
        <v>74</v>
      </c>
      <c r="C35211" s="34">
        <v>113</v>
      </c>
      <c r="D35211" s="34">
        <v>214</v>
      </c>
      <c r="E35211" s="34">
        <v>138</v>
      </c>
      <c r="F35211" s="34">
        <v>191</v>
      </c>
      <c r="G35211" s="34">
        <v>118</v>
      </c>
      <c r="H35211" s="34">
        <v>183</v>
      </c>
      <c r="I35211" s="34">
        <v>144</v>
      </c>
      <c r="J35211" s="34">
        <v>174</v>
      </c>
      <c r="K35211" s="34">
        <v>117</v>
      </c>
      <c r="L35211" s="34">
        <v>97</v>
      </c>
      <c r="M35211" s="34">
        <v>106</v>
      </c>
      <c r="N35211" s="34">
        <v>156</v>
      </c>
      <c r="O35211" s="34">
        <v>84</v>
      </c>
      <c r="P35211" s="34">
        <v>165</v>
      </c>
      <c r="Q35211" s="34">
        <v>182</v>
      </c>
      <c r="R35211" s="34">
        <v>260</v>
      </c>
      <c r="S35211" s="34">
        <v>178</v>
      </c>
      <c r="T35211" s="34">
        <v>175</v>
      </c>
      <c r="U35211" s="34">
        <v>109</v>
      </c>
      <c r="V35211" s="34">
        <v>233</v>
      </c>
      <c r="W35211" s="34">
        <v>96</v>
      </c>
      <c r="X35211" s="34">
        <v>233</v>
      </c>
      <c r="Y35211" s="34">
        <v>126</v>
      </c>
      <c r="Z35211" s="34">
        <v>227</v>
      </c>
      <c r="AA35211" s="34">
        <v>169</v>
      </c>
      <c r="AB35211" s="34">
        <v>223</v>
      </c>
      <c r="AC35211" s="34">
        <v>243</v>
      </c>
    </row>
    <row r="35212" spans="1:29" x14ac:dyDescent="0.2">
      <c r="A35212" s="34" t="s">
        <v>95705</v>
      </c>
      <c r="B35212" s="34">
        <v>89</v>
      </c>
      <c r="C35212" s="34">
        <v>103</v>
      </c>
      <c r="D35212" s="34">
        <v>132</v>
      </c>
      <c r="E35212" s="34">
        <v>132</v>
      </c>
      <c r="F35212" s="34">
        <v>79</v>
      </c>
      <c r="G35212" s="34">
        <v>109</v>
      </c>
      <c r="H35212" s="34">
        <v>70</v>
      </c>
      <c r="I35212" s="34">
        <v>78</v>
      </c>
      <c r="J35212" s="34">
        <v>46</v>
      </c>
      <c r="K35212" s="34">
        <v>145</v>
      </c>
      <c r="L35212" s="34">
        <v>39</v>
      </c>
      <c r="M35212" s="34">
        <v>72</v>
      </c>
      <c r="N35212" s="34">
        <v>54</v>
      </c>
      <c r="O35212" s="34">
        <v>75</v>
      </c>
      <c r="P35212" s="34">
        <v>68</v>
      </c>
      <c r="Q35212" s="34">
        <v>63</v>
      </c>
      <c r="R35212" s="34">
        <v>60</v>
      </c>
      <c r="S35212" s="34">
        <v>150</v>
      </c>
      <c r="T35212" s="34">
        <v>37</v>
      </c>
      <c r="U35212" s="34">
        <v>55</v>
      </c>
      <c r="V35212" s="34">
        <v>91</v>
      </c>
      <c r="W35212" s="34">
        <v>59</v>
      </c>
      <c r="X35212" s="34">
        <v>109</v>
      </c>
      <c r="Y35212" s="34">
        <v>49</v>
      </c>
      <c r="Z35212" s="34">
        <v>103</v>
      </c>
      <c r="AA35212" s="34">
        <v>100</v>
      </c>
      <c r="AB35212" s="34">
        <v>58</v>
      </c>
      <c r="AC35212" s="34">
        <v>135</v>
      </c>
    </row>
    <row r="35213" spans="1:29" x14ac:dyDescent="0.2">
      <c r="A35213" s="34" t="s">
        <v>95706</v>
      </c>
      <c r="B35213" s="34">
        <v>44</v>
      </c>
      <c r="C35213" s="34">
        <v>86</v>
      </c>
      <c r="D35213" s="34">
        <v>85</v>
      </c>
      <c r="E35213" s="34">
        <v>84</v>
      </c>
      <c r="F35213" s="34">
        <v>70</v>
      </c>
      <c r="G35213" s="34">
        <v>74</v>
      </c>
      <c r="H35213" s="34">
        <v>53</v>
      </c>
      <c r="I35213" s="34">
        <v>71</v>
      </c>
      <c r="J35213" s="34">
        <v>44</v>
      </c>
      <c r="K35213" s="34">
        <v>67</v>
      </c>
      <c r="L35213" s="34">
        <v>38</v>
      </c>
      <c r="M35213" s="34">
        <v>59</v>
      </c>
      <c r="N35213" s="34">
        <v>53</v>
      </c>
      <c r="O35213" s="34">
        <v>64</v>
      </c>
      <c r="P35213" s="34">
        <v>69</v>
      </c>
      <c r="Q35213" s="34">
        <v>80</v>
      </c>
      <c r="R35213" s="34">
        <v>61</v>
      </c>
      <c r="S35213" s="34">
        <v>101</v>
      </c>
      <c r="T35213" s="34">
        <v>32</v>
      </c>
      <c r="U35213" s="34">
        <v>41</v>
      </c>
      <c r="V35213" s="34">
        <v>67</v>
      </c>
      <c r="W35213" s="34">
        <v>42</v>
      </c>
      <c r="X35213" s="34">
        <v>76</v>
      </c>
      <c r="Y35213" s="34">
        <v>60</v>
      </c>
      <c r="Z35213" s="34">
        <v>71</v>
      </c>
      <c r="AA35213" s="34">
        <v>104</v>
      </c>
      <c r="AB35213" s="34">
        <v>33</v>
      </c>
      <c r="AC35213" s="34">
        <v>123</v>
      </c>
    </row>
    <row r="35214" spans="1:29" x14ac:dyDescent="0.2">
      <c r="A35214" s="34" t="s">
        <v>95707</v>
      </c>
      <c r="B35214" s="34">
        <v>64</v>
      </c>
      <c r="C35214" s="34">
        <v>159</v>
      </c>
      <c r="D35214" s="34">
        <v>153</v>
      </c>
      <c r="E35214" s="34">
        <v>116</v>
      </c>
      <c r="F35214" s="34">
        <v>131</v>
      </c>
      <c r="G35214" s="34">
        <v>143</v>
      </c>
      <c r="H35214" s="34">
        <v>59</v>
      </c>
      <c r="I35214" s="34">
        <v>138</v>
      </c>
      <c r="J35214" s="34">
        <v>82</v>
      </c>
      <c r="K35214" s="34">
        <v>133</v>
      </c>
      <c r="L35214" s="34">
        <v>69</v>
      </c>
      <c r="M35214" s="34">
        <v>122</v>
      </c>
      <c r="N35214" s="34">
        <v>101</v>
      </c>
      <c r="O35214" s="34">
        <v>90</v>
      </c>
      <c r="P35214" s="34">
        <v>89</v>
      </c>
      <c r="Q35214" s="34">
        <v>98</v>
      </c>
      <c r="R35214" s="34">
        <v>126</v>
      </c>
      <c r="S35214" s="34">
        <v>175</v>
      </c>
      <c r="T35214" s="34">
        <v>70</v>
      </c>
      <c r="U35214" s="34">
        <v>86</v>
      </c>
      <c r="V35214" s="34">
        <v>89</v>
      </c>
      <c r="W35214" s="34">
        <v>83</v>
      </c>
      <c r="X35214" s="34">
        <v>142</v>
      </c>
      <c r="Y35214" s="34">
        <v>102</v>
      </c>
      <c r="Z35214" s="34">
        <v>139</v>
      </c>
      <c r="AA35214" s="34">
        <v>159</v>
      </c>
      <c r="AB35214" s="34">
        <v>67</v>
      </c>
      <c r="AC35214" s="34">
        <v>242</v>
      </c>
    </row>
    <row r="35215" spans="1:29" x14ac:dyDescent="0.2">
      <c r="A35215" s="34" t="s">
        <v>95708</v>
      </c>
      <c r="B35215" s="34">
        <v>55</v>
      </c>
      <c r="C35215" s="34">
        <v>86</v>
      </c>
      <c r="D35215" s="34">
        <v>91</v>
      </c>
      <c r="E35215" s="34">
        <v>100</v>
      </c>
      <c r="F35215" s="34">
        <v>79</v>
      </c>
      <c r="G35215" s="34">
        <v>85</v>
      </c>
      <c r="H35215" s="34">
        <v>68</v>
      </c>
      <c r="I35215" s="34">
        <v>84</v>
      </c>
      <c r="J35215" s="34">
        <v>71</v>
      </c>
      <c r="K35215" s="34">
        <v>98</v>
      </c>
      <c r="L35215" s="34">
        <v>34</v>
      </c>
      <c r="M35215" s="34">
        <v>65</v>
      </c>
      <c r="N35215" s="34">
        <v>59</v>
      </c>
      <c r="O35215" s="34">
        <v>70</v>
      </c>
      <c r="P35215" s="34">
        <v>51</v>
      </c>
      <c r="Q35215" s="34">
        <v>100</v>
      </c>
      <c r="R35215" s="34">
        <v>67</v>
      </c>
      <c r="S35215" s="34">
        <v>95</v>
      </c>
      <c r="T35215" s="34">
        <v>42</v>
      </c>
      <c r="U35215" s="34">
        <v>40</v>
      </c>
      <c r="V35215" s="34">
        <v>87</v>
      </c>
      <c r="W35215" s="34">
        <v>46</v>
      </c>
      <c r="X35215" s="34">
        <v>93</v>
      </c>
      <c r="Y35215" s="34">
        <v>48</v>
      </c>
      <c r="Z35215" s="34">
        <v>73</v>
      </c>
      <c r="AA35215" s="34">
        <v>81</v>
      </c>
      <c r="AB35215" s="34">
        <v>59</v>
      </c>
      <c r="AC35215" s="34">
        <v>129</v>
      </c>
    </row>
    <row r="35216" spans="1:29" x14ac:dyDescent="0.2">
      <c r="A35216" s="34" t="s">
        <v>95709</v>
      </c>
      <c r="B35216" s="34">
        <v>75</v>
      </c>
      <c r="C35216" s="34">
        <v>132</v>
      </c>
      <c r="D35216" s="34">
        <v>162</v>
      </c>
      <c r="E35216" s="34">
        <v>148</v>
      </c>
      <c r="F35216" s="34">
        <v>91</v>
      </c>
      <c r="G35216" s="34">
        <v>151</v>
      </c>
      <c r="H35216" s="34">
        <v>69</v>
      </c>
      <c r="I35216" s="34">
        <v>94</v>
      </c>
      <c r="J35216" s="34">
        <v>66</v>
      </c>
      <c r="K35216" s="34">
        <v>149</v>
      </c>
      <c r="L35216" s="34">
        <v>37</v>
      </c>
      <c r="M35216" s="34">
        <v>87</v>
      </c>
      <c r="N35216" s="34">
        <v>58</v>
      </c>
      <c r="O35216" s="34">
        <v>101</v>
      </c>
      <c r="P35216" s="34">
        <v>90</v>
      </c>
      <c r="Q35216" s="34">
        <v>127</v>
      </c>
      <c r="R35216" s="34">
        <v>69</v>
      </c>
      <c r="S35216" s="34">
        <v>177</v>
      </c>
      <c r="T35216" s="34">
        <v>39</v>
      </c>
      <c r="U35216" s="34">
        <v>90</v>
      </c>
      <c r="V35216" s="34">
        <v>103</v>
      </c>
      <c r="W35216" s="34">
        <v>78</v>
      </c>
      <c r="X35216" s="34">
        <v>104</v>
      </c>
      <c r="Y35216" s="34">
        <v>59</v>
      </c>
      <c r="Z35216" s="34">
        <v>111</v>
      </c>
      <c r="AA35216" s="34">
        <v>127</v>
      </c>
      <c r="AB35216" s="34">
        <v>57</v>
      </c>
      <c r="AC35216" s="34">
        <v>169</v>
      </c>
    </row>
    <row r="35217" spans="1:29" x14ac:dyDescent="0.2">
      <c r="A35217" s="34" t="s">
        <v>95710</v>
      </c>
      <c r="B35217" s="34">
        <v>111</v>
      </c>
      <c r="C35217" s="34">
        <v>73</v>
      </c>
      <c r="D35217" s="34">
        <v>114</v>
      </c>
      <c r="E35217" s="34">
        <v>72</v>
      </c>
      <c r="F35217" s="34">
        <v>128</v>
      </c>
      <c r="G35217" s="34">
        <v>126</v>
      </c>
      <c r="H35217" s="34">
        <v>124</v>
      </c>
      <c r="I35217" s="34">
        <v>78</v>
      </c>
      <c r="J35217" s="34">
        <v>115</v>
      </c>
      <c r="K35217" s="34">
        <v>92</v>
      </c>
      <c r="L35217" s="34">
        <v>90</v>
      </c>
      <c r="M35217" s="34">
        <v>113</v>
      </c>
      <c r="N35217" s="34">
        <v>104</v>
      </c>
      <c r="O35217" s="34">
        <v>114</v>
      </c>
      <c r="P35217" s="34">
        <v>115</v>
      </c>
      <c r="Q35217" s="34">
        <v>120</v>
      </c>
      <c r="R35217" s="34">
        <v>148</v>
      </c>
      <c r="S35217" s="34">
        <v>118</v>
      </c>
      <c r="T35217" s="34">
        <v>135</v>
      </c>
      <c r="U35217" s="34">
        <v>100</v>
      </c>
      <c r="V35217" s="34">
        <v>127</v>
      </c>
      <c r="W35217" s="34">
        <v>125</v>
      </c>
      <c r="X35217" s="34">
        <v>202</v>
      </c>
      <c r="Y35217" s="34">
        <v>119</v>
      </c>
      <c r="Z35217" s="34">
        <v>148</v>
      </c>
      <c r="AA35217" s="34">
        <v>136</v>
      </c>
      <c r="AB35217" s="34">
        <v>151</v>
      </c>
      <c r="AC35217" s="34">
        <v>172</v>
      </c>
    </row>
    <row r="35218" spans="1:29" x14ac:dyDescent="0.2">
      <c r="A35218" s="34" t="s">
        <v>95711</v>
      </c>
      <c r="B35218" s="34">
        <v>123</v>
      </c>
      <c r="C35218" s="34">
        <v>106</v>
      </c>
      <c r="D35218" s="34">
        <v>243</v>
      </c>
      <c r="E35218" s="34">
        <v>138</v>
      </c>
      <c r="F35218" s="34">
        <v>246</v>
      </c>
      <c r="G35218" s="34">
        <v>125</v>
      </c>
      <c r="H35218" s="34">
        <v>172</v>
      </c>
      <c r="I35218" s="34">
        <v>146</v>
      </c>
      <c r="J35218" s="34">
        <v>198</v>
      </c>
      <c r="K35218" s="34">
        <v>144</v>
      </c>
      <c r="L35218" s="34">
        <v>168</v>
      </c>
      <c r="M35218" s="34">
        <v>140</v>
      </c>
      <c r="N35218" s="34">
        <v>143</v>
      </c>
      <c r="O35218" s="34">
        <v>111</v>
      </c>
      <c r="P35218" s="34">
        <v>203</v>
      </c>
      <c r="Q35218" s="34">
        <v>175</v>
      </c>
      <c r="R35218" s="34">
        <v>238</v>
      </c>
      <c r="S35218" s="34">
        <v>219</v>
      </c>
      <c r="T35218" s="34">
        <v>221</v>
      </c>
      <c r="U35218" s="34">
        <v>155</v>
      </c>
      <c r="V35218" s="34">
        <v>258</v>
      </c>
      <c r="W35218" s="34">
        <v>147</v>
      </c>
      <c r="X35218" s="34">
        <v>248</v>
      </c>
      <c r="Y35218" s="34">
        <v>147</v>
      </c>
      <c r="Z35218" s="34">
        <v>267</v>
      </c>
      <c r="AA35218" s="34">
        <v>169</v>
      </c>
      <c r="AB35218" s="34">
        <v>213</v>
      </c>
      <c r="AC35218" s="34">
        <v>246</v>
      </c>
    </row>
    <row r="35219" spans="1:29" x14ac:dyDescent="0.2">
      <c r="A35219" s="34" t="s">
        <v>95712</v>
      </c>
      <c r="B35219" s="34">
        <v>82</v>
      </c>
      <c r="C35219" s="34">
        <v>224</v>
      </c>
      <c r="D35219" s="34">
        <v>248</v>
      </c>
      <c r="E35219" s="34">
        <v>207</v>
      </c>
      <c r="F35219" s="34">
        <v>170</v>
      </c>
      <c r="G35219" s="34">
        <v>215</v>
      </c>
      <c r="H35219" s="34">
        <v>172</v>
      </c>
      <c r="I35219" s="34">
        <v>178</v>
      </c>
      <c r="J35219" s="34">
        <v>141</v>
      </c>
      <c r="K35219" s="34">
        <v>229</v>
      </c>
      <c r="L35219" s="34">
        <v>91</v>
      </c>
      <c r="M35219" s="34">
        <v>174</v>
      </c>
      <c r="N35219" s="34">
        <v>145</v>
      </c>
      <c r="O35219" s="34">
        <v>168</v>
      </c>
      <c r="P35219" s="34">
        <v>138</v>
      </c>
      <c r="Q35219" s="34">
        <v>218</v>
      </c>
      <c r="R35219" s="34">
        <v>191</v>
      </c>
      <c r="S35219" s="34">
        <v>263</v>
      </c>
      <c r="T35219" s="34">
        <v>128</v>
      </c>
      <c r="U35219" s="34">
        <v>147</v>
      </c>
      <c r="V35219" s="34">
        <v>192</v>
      </c>
      <c r="W35219" s="34">
        <v>168</v>
      </c>
      <c r="X35219" s="34">
        <v>210</v>
      </c>
      <c r="Y35219" s="34">
        <v>145</v>
      </c>
      <c r="Z35219" s="34">
        <v>212</v>
      </c>
      <c r="AA35219" s="34">
        <v>182</v>
      </c>
      <c r="AB35219" s="34">
        <v>168</v>
      </c>
      <c r="AC35219" s="34">
        <v>234</v>
      </c>
    </row>
    <row r="35220" spans="1:29" x14ac:dyDescent="0.2">
      <c r="A35220" s="34" t="s">
        <v>95713</v>
      </c>
      <c r="B35220" s="34">
        <v>90</v>
      </c>
      <c r="C35220" s="34">
        <v>67</v>
      </c>
      <c r="D35220" s="34">
        <v>110</v>
      </c>
      <c r="E35220" s="34">
        <v>99</v>
      </c>
      <c r="F35220" s="34">
        <v>65</v>
      </c>
      <c r="G35220" s="34">
        <v>58</v>
      </c>
      <c r="H35220" s="34">
        <v>72</v>
      </c>
      <c r="I35220" s="34">
        <v>68</v>
      </c>
      <c r="J35220" s="34">
        <v>54</v>
      </c>
      <c r="K35220" s="34">
        <v>55</v>
      </c>
      <c r="L35220" s="34">
        <v>61</v>
      </c>
      <c r="M35220" s="34">
        <v>47</v>
      </c>
      <c r="N35220" s="34">
        <v>70</v>
      </c>
      <c r="O35220" s="34">
        <v>63</v>
      </c>
      <c r="P35220" s="34">
        <v>56</v>
      </c>
      <c r="Q35220" s="34">
        <v>81</v>
      </c>
      <c r="R35220" s="34">
        <v>80</v>
      </c>
      <c r="S35220" s="34">
        <v>101</v>
      </c>
      <c r="T35220" s="34">
        <v>63</v>
      </c>
      <c r="U35220" s="34">
        <v>49</v>
      </c>
      <c r="V35220" s="34">
        <v>98</v>
      </c>
      <c r="W35220" s="34">
        <v>48</v>
      </c>
      <c r="X35220" s="34">
        <v>87</v>
      </c>
      <c r="Y35220" s="34">
        <v>43</v>
      </c>
      <c r="Z35220" s="34">
        <v>97</v>
      </c>
      <c r="AA35220" s="34">
        <v>64</v>
      </c>
      <c r="AB35220" s="34">
        <v>63</v>
      </c>
      <c r="AC35220" s="34">
        <v>138</v>
      </c>
    </row>
    <row r="35221" spans="1:29" x14ac:dyDescent="0.2">
      <c r="A35221" s="34" t="s">
        <v>95714</v>
      </c>
      <c r="B35221" s="34">
        <v>116</v>
      </c>
      <c r="C35221" s="34">
        <v>213</v>
      </c>
      <c r="D35221" s="34">
        <v>231</v>
      </c>
      <c r="E35221" s="34">
        <v>184</v>
      </c>
      <c r="F35221" s="34">
        <v>177</v>
      </c>
      <c r="G35221" s="34">
        <v>182</v>
      </c>
      <c r="H35221" s="34">
        <v>179</v>
      </c>
      <c r="I35221" s="34">
        <v>179</v>
      </c>
      <c r="J35221" s="34">
        <v>139</v>
      </c>
      <c r="K35221" s="34">
        <v>166</v>
      </c>
      <c r="L35221" s="34">
        <v>62</v>
      </c>
      <c r="M35221" s="34">
        <v>175</v>
      </c>
      <c r="N35221" s="34">
        <v>132</v>
      </c>
      <c r="O35221" s="34">
        <v>165</v>
      </c>
      <c r="P35221" s="34">
        <v>147</v>
      </c>
      <c r="Q35221" s="34">
        <v>197</v>
      </c>
      <c r="R35221" s="34">
        <v>151</v>
      </c>
      <c r="S35221" s="34">
        <v>261</v>
      </c>
      <c r="T35221" s="34">
        <v>95</v>
      </c>
      <c r="U35221" s="34">
        <v>132</v>
      </c>
      <c r="V35221" s="34">
        <v>152</v>
      </c>
      <c r="W35221" s="34">
        <v>143</v>
      </c>
      <c r="X35221" s="34">
        <v>207</v>
      </c>
      <c r="Y35221" s="34">
        <v>119</v>
      </c>
      <c r="Z35221" s="34">
        <v>204</v>
      </c>
      <c r="AA35221" s="34">
        <v>220</v>
      </c>
      <c r="AB35221" s="34">
        <v>104</v>
      </c>
      <c r="AC35221" s="34">
        <v>278</v>
      </c>
    </row>
    <row r="35222" spans="1:29" x14ac:dyDescent="0.2">
      <c r="A35222" s="34" t="s">
        <v>95715</v>
      </c>
      <c r="B35222" s="34">
        <v>21</v>
      </c>
      <c r="C35222" s="34">
        <v>24</v>
      </c>
      <c r="D35222" s="34">
        <v>48</v>
      </c>
      <c r="E35222" s="34">
        <v>53</v>
      </c>
      <c r="F35222" s="34">
        <v>30</v>
      </c>
      <c r="G35222" s="34">
        <v>40</v>
      </c>
      <c r="H35222" s="34">
        <v>22</v>
      </c>
      <c r="I35222" s="34">
        <v>42</v>
      </c>
      <c r="J35222" s="34">
        <v>16</v>
      </c>
      <c r="K35222" s="34">
        <v>34</v>
      </c>
      <c r="L35222" s="34">
        <v>10</v>
      </c>
      <c r="M35222" s="34">
        <v>58</v>
      </c>
      <c r="N35222" s="34">
        <v>36</v>
      </c>
      <c r="O35222" s="34">
        <v>22</v>
      </c>
      <c r="P35222" s="34">
        <v>26</v>
      </c>
      <c r="Q35222" s="34">
        <v>29</v>
      </c>
      <c r="R35222" s="34">
        <v>35</v>
      </c>
      <c r="S35222" s="34">
        <v>58</v>
      </c>
      <c r="T35222" s="34">
        <v>20</v>
      </c>
      <c r="U35222" s="34">
        <v>30</v>
      </c>
      <c r="V35222" s="34">
        <v>33</v>
      </c>
      <c r="W35222" s="34">
        <v>17</v>
      </c>
      <c r="X35222" s="34">
        <v>40</v>
      </c>
      <c r="Y35222" s="34">
        <v>20</v>
      </c>
      <c r="Z35222" s="34">
        <v>35</v>
      </c>
      <c r="AA35222" s="34">
        <v>35</v>
      </c>
      <c r="AB35222" s="34">
        <v>9</v>
      </c>
      <c r="AC35222" s="34">
        <v>66</v>
      </c>
    </row>
    <row r="35223" spans="1:29" x14ac:dyDescent="0.2">
      <c r="A35223" s="34" t="s">
        <v>95716</v>
      </c>
      <c r="B35223" s="34">
        <v>48</v>
      </c>
      <c r="C35223" s="34">
        <v>122</v>
      </c>
      <c r="D35223" s="34">
        <v>112</v>
      </c>
      <c r="E35223" s="34">
        <v>112</v>
      </c>
      <c r="F35223" s="34">
        <v>97</v>
      </c>
      <c r="G35223" s="34">
        <v>158</v>
      </c>
      <c r="H35223" s="34">
        <v>89</v>
      </c>
      <c r="I35223" s="34">
        <v>82</v>
      </c>
      <c r="J35223" s="34">
        <v>60</v>
      </c>
      <c r="K35223" s="34">
        <v>124</v>
      </c>
      <c r="L35223" s="34">
        <v>44</v>
      </c>
      <c r="M35223" s="34">
        <v>65</v>
      </c>
      <c r="N35223" s="34">
        <v>78</v>
      </c>
      <c r="O35223" s="34">
        <v>81</v>
      </c>
      <c r="P35223" s="34">
        <v>56</v>
      </c>
      <c r="Q35223" s="34">
        <v>115</v>
      </c>
      <c r="R35223" s="34">
        <v>64</v>
      </c>
      <c r="S35223" s="34">
        <v>132</v>
      </c>
      <c r="T35223" s="34">
        <v>68</v>
      </c>
      <c r="U35223" s="34">
        <v>80</v>
      </c>
      <c r="V35223" s="34">
        <v>93</v>
      </c>
      <c r="W35223" s="34">
        <v>60</v>
      </c>
      <c r="X35223" s="34">
        <v>109</v>
      </c>
      <c r="Y35223" s="34">
        <v>58</v>
      </c>
      <c r="Z35223" s="34">
        <v>83</v>
      </c>
      <c r="AA35223" s="34">
        <v>91</v>
      </c>
      <c r="AB35223" s="34">
        <v>81</v>
      </c>
      <c r="AC35223" s="34">
        <v>134</v>
      </c>
    </row>
    <row r="35224" spans="1:29" x14ac:dyDescent="0.2">
      <c r="A35224" s="34" t="s">
        <v>95717</v>
      </c>
      <c r="B35224" s="34">
        <v>82</v>
      </c>
      <c r="C35224" s="34">
        <v>99</v>
      </c>
      <c r="D35224" s="34">
        <v>108</v>
      </c>
      <c r="E35224" s="34">
        <v>84</v>
      </c>
      <c r="F35224" s="34">
        <v>101</v>
      </c>
      <c r="G35224" s="34">
        <v>126</v>
      </c>
      <c r="H35224" s="34">
        <v>98</v>
      </c>
      <c r="I35224" s="34">
        <v>79</v>
      </c>
      <c r="J35224" s="34">
        <v>60</v>
      </c>
      <c r="K35224" s="34">
        <v>112</v>
      </c>
      <c r="L35224" s="34">
        <v>78</v>
      </c>
      <c r="M35224" s="34">
        <v>78</v>
      </c>
      <c r="N35224" s="34">
        <v>66</v>
      </c>
      <c r="O35224" s="34">
        <v>108</v>
      </c>
      <c r="P35224" s="34">
        <v>99</v>
      </c>
      <c r="Q35224" s="34">
        <v>121</v>
      </c>
      <c r="R35224" s="34">
        <v>109</v>
      </c>
      <c r="S35224" s="34">
        <v>114</v>
      </c>
      <c r="T35224" s="34">
        <v>83</v>
      </c>
      <c r="U35224" s="34">
        <v>104</v>
      </c>
      <c r="V35224" s="34">
        <v>113</v>
      </c>
      <c r="W35224" s="34">
        <v>110</v>
      </c>
      <c r="X35224" s="34">
        <v>112</v>
      </c>
      <c r="Y35224" s="34">
        <v>94</v>
      </c>
      <c r="Z35224" s="34">
        <v>93</v>
      </c>
      <c r="AA35224" s="34">
        <v>126</v>
      </c>
      <c r="AB35224" s="34">
        <v>101</v>
      </c>
      <c r="AC35224" s="34">
        <v>154</v>
      </c>
    </row>
    <row r="35225" spans="1:29" x14ac:dyDescent="0.2">
      <c r="A35225" s="34" t="s">
        <v>95718</v>
      </c>
      <c r="B35225" s="34">
        <v>133</v>
      </c>
      <c r="C35225" s="34">
        <v>234</v>
      </c>
      <c r="D35225" s="34">
        <v>331</v>
      </c>
      <c r="E35225" s="34">
        <v>230</v>
      </c>
      <c r="F35225" s="34">
        <v>250</v>
      </c>
      <c r="G35225" s="34">
        <v>263</v>
      </c>
      <c r="H35225" s="34">
        <v>228</v>
      </c>
      <c r="I35225" s="34">
        <v>224</v>
      </c>
      <c r="J35225" s="34">
        <v>201</v>
      </c>
      <c r="K35225" s="34">
        <v>199</v>
      </c>
      <c r="L35225" s="34">
        <v>128</v>
      </c>
      <c r="M35225" s="34">
        <v>210</v>
      </c>
      <c r="N35225" s="34">
        <v>225</v>
      </c>
      <c r="O35225" s="34">
        <v>193</v>
      </c>
      <c r="P35225" s="34">
        <v>229</v>
      </c>
      <c r="Q35225" s="34">
        <v>221</v>
      </c>
      <c r="R35225" s="34">
        <v>220</v>
      </c>
      <c r="S35225" s="34">
        <v>286</v>
      </c>
      <c r="T35225" s="34">
        <v>225</v>
      </c>
      <c r="U35225" s="34">
        <v>187</v>
      </c>
      <c r="V35225" s="34">
        <v>262</v>
      </c>
      <c r="W35225" s="34">
        <v>234</v>
      </c>
      <c r="X35225" s="34">
        <v>309</v>
      </c>
      <c r="Y35225" s="34">
        <v>159</v>
      </c>
      <c r="Z35225" s="34">
        <v>249</v>
      </c>
      <c r="AA35225" s="34">
        <v>301</v>
      </c>
      <c r="AB35225" s="34">
        <v>222</v>
      </c>
      <c r="AC35225" s="34">
        <v>317</v>
      </c>
    </row>
    <row r="35226" spans="1:29" x14ac:dyDescent="0.2">
      <c r="A35226" s="34" t="s">
        <v>95719</v>
      </c>
      <c r="B35226" s="34">
        <v>26</v>
      </c>
      <c r="C35226" s="34">
        <v>50</v>
      </c>
      <c r="D35226" s="34">
        <v>63</v>
      </c>
      <c r="E35226" s="34">
        <v>41</v>
      </c>
      <c r="F35226" s="34">
        <v>30</v>
      </c>
      <c r="G35226" s="34">
        <v>71</v>
      </c>
      <c r="H35226" s="34">
        <v>52</v>
      </c>
      <c r="I35226" s="34">
        <v>59</v>
      </c>
      <c r="J35226" s="34">
        <v>49</v>
      </c>
      <c r="K35226" s="34">
        <v>54</v>
      </c>
      <c r="L35226" s="34">
        <v>9</v>
      </c>
      <c r="M35226" s="34">
        <v>44</v>
      </c>
      <c r="N35226" s="34">
        <v>26</v>
      </c>
      <c r="O35226" s="34">
        <v>60</v>
      </c>
      <c r="P35226" s="34">
        <v>33</v>
      </c>
      <c r="Q35226" s="34">
        <v>75</v>
      </c>
      <c r="R35226" s="34">
        <v>42</v>
      </c>
      <c r="S35226" s="34">
        <v>67</v>
      </c>
      <c r="T35226" s="34">
        <v>7</v>
      </c>
      <c r="U35226" s="34">
        <v>32</v>
      </c>
      <c r="V35226" s="34">
        <v>45</v>
      </c>
      <c r="W35226" s="34">
        <v>41</v>
      </c>
      <c r="X35226" s="34">
        <v>38</v>
      </c>
      <c r="Y35226" s="34">
        <v>32</v>
      </c>
      <c r="Z35226" s="34">
        <v>61</v>
      </c>
      <c r="AA35226" s="34">
        <v>47</v>
      </c>
      <c r="AB35226" s="34">
        <v>20</v>
      </c>
      <c r="AC35226" s="34">
        <v>55</v>
      </c>
    </row>
    <row r="35227" spans="1:29" x14ac:dyDescent="0.2">
      <c r="A35227" s="34" t="s">
        <v>95720</v>
      </c>
      <c r="B35227" s="34">
        <v>85</v>
      </c>
      <c r="C35227" s="34">
        <v>128</v>
      </c>
      <c r="D35227" s="34">
        <v>128</v>
      </c>
      <c r="E35227" s="34">
        <v>144</v>
      </c>
      <c r="F35227" s="34">
        <v>88</v>
      </c>
      <c r="G35227" s="34">
        <v>108</v>
      </c>
      <c r="H35227" s="34">
        <v>67</v>
      </c>
      <c r="I35227" s="34">
        <v>86</v>
      </c>
      <c r="J35227" s="34">
        <v>74</v>
      </c>
      <c r="K35227" s="34">
        <v>159</v>
      </c>
      <c r="L35227" s="34">
        <v>39</v>
      </c>
      <c r="M35227" s="34">
        <v>77</v>
      </c>
      <c r="N35227" s="34">
        <v>78</v>
      </c>
      <c r="O35227" s="34">
        <v>93</v>
      </c>
      <c r="P35227" s="34">
        <v>88</v>
      </c>
      <c r="Q35227" s="34">
        <v>122</v>
      </c>
      <c r="R35227" s="34">
        <v>91</v>
      </c>
      <c r="S35227" s="34">
        <v>150</v>
      </c>
      <c r="T35227" s="34">
        <v>41</v>
      </c>
      <c r="U35227" s="34">
        <v>67</v>
      </c>
      <c r="V35227" s="34">
        <v>83</v>
      </c>
      <c r="W35227" s="34">
        <v>82</v>
      </c>
      <c r="X35227" s="34">
        <v>77</v>
      </c>
      <c r="Y35227" s="34">
        <v>63</v>
      </c>
      <c r="Z35227" s="34">
        <v>118</v>
      </c>
      <c r="AA35227" s="34">
        <v>165</v>
      </c>
      <c r="AB35227" s="34">
        <v>55</v>
      </c>
      <c r="AC35227" s="34">
        <v>169</v>
      </c>
    </row>
    <row r="35228" spans="1:29" x14ac:dyDescent="0.2">
      <c r="A35228" s="34" t="s">
        <v>95721</v>
      </c>
      <c r="B35228" s="34">
        <v>87</v>
      </c>
      <c r="C35228" s="34">
        <v>149</v>
      </c>
      <c r="D35228" s="34">
        <v>217</v>
      </c>
      <c r="E35228" s="34">
        <v>170</v>
      </c>
      <c r="F35228" s="34">
        <v>214</v>
      </c>
      <c r="G35228" s="34">
        <v>125</v>
      </c>
      <c r="H35228" s="34">
        <v>168</v>
      </c>
      <c r="I35228" s="34">
        <v>145</v>
      </c>
      <c r="J35228" s="34">
        <v>144</v>
      </c>
      <c r="K35228" s="34">
        <v>142</v>
      </c>
      <c r="L35228" s="34">
        <v>146</v>
      </c>
      <c r="M35228" s="34">
        <v>99</v>
      </c>
      <c r="N35228" s="34">
        <v>161</v>
      </c>
      <c r="O35228" s="34">
        <v>127</v>
      </c>
      <c r="P35228" s="34">
        <v>193</v>
      </c>
      <c r="Q35228" s="34">
        <v>223</v>
      </c>
      <c r="R35228" s="34">
        <v>174</v>
      </c>
      <c r="S35228" s="34">
        <v>155</v>
      </c>
      <c r="T35228" s="34">
        <v>172</v>
      </c>
      <c r="U35228" s="34">
        <v>174</v>
      </c>
      <c r="V35228" s="34">
        <v>230</v>
      </c>
      <c r="W35228" s="34">
        <v>177</v>
      </c>
      <c r="X35228" s="34">
        <v>247</v>
      </c>
      <c r="Y35228" s="34">
        <v>175</v>
      </c>
      <c r="Z35228" s="34">
        <v>228</v>
      </c>
      <c r="AA35228" s="34">
        <v>180</v>
      </c>
      <c r="AB35228" s="34">
        <v>176</v>
      </c>
      <c r="AC35228" s="34">
        <v>233</v>
      </c>
    </row>
    <row r="35229" spans="1:29" x14ac:dyDescent="0.2">
      <c r="A35229" s="34" t="s">
        <v>95722</v>
      </c>
      <c r="B35229" s="34">
        <v>61</v>
      </c>
      <c r="C35229" s="34">
        <v>86</v>
      </c>
      <c r="D35229" s="34">
        <v>99</v>
      </c>
      <c r="E35229" s="34">
        <v>96</v>
      </c>
      <c r="F35229" s="34">
        <v>113</v>
      </c>
      <c r="G35229" s="34">
        <v>81</v>
      </c>
      <c r="H35229" s="34">
        <v>89</v>
      </c>
      <c r="I35229" s="34">
        <v>89</v>
      </c>
      <c r="J35229" s="34">
        <v>87</v>
      </c>
      <c r="K35229" s="34">
        <v>105</v>
      </c>
      <c r="L35229" s="34">
        <v>61</v>
      </c>
      <c r="M35229" s="34">
        <v>84</v>
      </c>
      <c r="N35229" s="34">
        <v>80</v>
      </c>
      <c r="O35229" s="34">
        <v>85</v>
      </c>
      <c r="P35229" s="34">
        <v>79</v>
      </c>
      <c r="Q35229" s="34">
        <v>95</v>
      </c>
      <c r="R35229" s="34">
        <v>82</v>
      </c>
      <c r="S35229" s="34">
        <v>110</v>
      </c>
      <c r="T35229" s="34">
        <v>69</v>
      </c>
      <c r="U35229" s="34">
        <v>78</v>
      </c>
      <c r="V35229" s="34">
        <v>106</v>
      </c>
      <c r="W35229" s="34">
        <v>111</v>
      </c>
      <c r="X35229" s="34">
        <v>134</v>
      </c>
      <c r="Y35229" s="34">
        <v>60</v>
      </c>
      <c r="Z35229" s="34">
        <v>94</v>
      </c>
      <c r="AA35229" s="34">
        <v>110</v>
      </c>
      <c r="AB35229" s="34">
        <v>104</v>
      </c>
      <c r="AC35229" s="34">
        <v>140</v>
      </c>
    </row>
    <row r="35230" spans="1:29" x14ac:dyDescent="0.2">
      <c r="A35230" s="34" t="s">
        <v>95723</v>
      </c>
      <c r="B35230" s="34">
        <v>71</v>
      </c>
      <c r="C35230" s="34">
        <v>108</v>
      </c>
      <c r="D35230" s="34">
        <v>164</v>
      </c>
      <c r="E35230" s="34">
        <v>114</v>
      </c>
      <c r="F35230" s="34">
        <v>121</v>
      </c>
      <c r="G35230" s="34">
        <v>84</v>
      </c>
      <c r="H35230" s="34">
        <v>106</v>
      </c>
      <c r="I35230" s="34">
        <v>93</v>
      </c>
      <c r="J35230" s="34">
        <v>113</v>
      </c>
      <c r="K35230" s="34">
        <v>111</v>
      </c>
      <c r="L35230" s="34">
        <v>50</v>
      </c>
      <c r="M35230" s="34">
        <v>74</v>
      </c>
      <c r="N35230" s="34">
        <v>91</v>
      </c>
      <c r="O35230" s="34">
        <v>102</v>
      </c>
      <c r="P35230" s="34">
        <v>105</v>
      </c>
      <c r="Q35230" s="34">
        <v>94</v>
      </c>
      <c r="R35230" s="34">
        <v>109</v>
      </c>
      <c r="S35230" s="34">
        <v>116</v>
      </c>
      <c r="T35230" s="34">
        <v>75</v>
      </c>
      <c r="U35230" s="34">
        <v>67</v>
      </c>
      <c r="V35230" s="34">
        <v>142</v>
      </c>
      <c r="W35230" s="34">
        <v>66</v>
      </c>
      <c r="X35230" s="34">
        <v>152</v>
      </c>
      <c r="Y35230" s="34">
        <v>57</v>
      </c>
      <c r="Z35230" s="34">
        <v>136</v>
      </c>
      <c r="AA35230" s="34">
        <v>129</v>
      </c>
      <c r="AB35230" s="34">
        <v>116</v>
      </c>
      <c r="AC35230" s="34">
        <v>192</v>
      </c>
    </row>
    <row r="35231" spans="1:29" x14ac:dyDescent="0.2">
      <c r="A35231" s="34" t="s">
        <v>95724</v>
      </c>
      <c r="B35231" s="34">
        <v>37</v>
      </c>
      <c r="C35231" s="34">
        <v>63</v>
      </c>
      <c r="D35231" s="34">
        <v>70</v>
      </c>
      <c r="E35231" s="34">
        <v>69</v>
      </c>
      <c r="F35231" s="34">
        <v>57</v>
      </c>
      <c r="G35231" s="34">
        <v>57</v>
      </c>
      <c r="H35231" s="34">
        <v>43</v>
      </c>
      <c r="I35231" s="34">
        <v>48</v>
      </c>
      <c r="J35231" s="34">
        <v>32</v>
      </c>
      <c r="K35231" s="34">
        <v>57</v>
      </c>
      <c r="L35231" s="34">
        <v>11</v>
      </c>
      <c r="M35231" s="34">
        <v>34</v>
      </c>
      <c r="N35231" s="34">
        <v>47</v>
      </c>
      <c r="O35231" s="34">
        <v>49</v>
      </c>
      <c r="P35231" s="34">
        <v>33</v>
      </c>
      <c r="Q35231" s="34">
        <v>56</v>
      </c>
      <c r="R35231" s="34">
        <v>55</v>
      </c>
      <c r="S35231" s="34">
        <v>71</v>
      </c>
      <c r="T35231" s="34">
        <v>24</v>
      </c>
      <c r="U35231" s="34">
        <v>42</v>
      </c>
      <c r="V35231" s="34">
        <v>58</v>
      </c>
      <c r="W35231" s="34">
        <v>49</v>
      </c>
      <c r="X35231" s="34">
        <v>64</v>
      </c>
      <c r="Y35231" s="34">
        <v>21</v>
      </c>
      <c r="Z35231" s="34">
        <v>78</v>
      </c>
      <c r="AA35231" s="34">
        <v>44</v>
      </c>
      <c r="AB35231" s="34">
        <v>43</v>
      </c>
      <c r="AC35231" s="34">
        <v>86</v>
      </c>
    </row>
    <row r="35232" spans="1:29" x14ac:dyDescent="0.2">
      <c r="A35232" s="34" t="s">
        <v>95725</v>
      </c>
      <c r="B35232" s="34">
        <v>111</v>
      </c>
      <c r="C35232" s="34">
        <v>132</v>
      </c>
      <c r="D35232" s="34">
        <v>201</v>
      </c>
      <c r="E35232" s="34">
        <v>165</v>
      </c>
      <c r="F35232" s="34">
        <v>180</v>
      </c>
      <c r="G35232" s="34">
        <v>149</v>
      </c>
      <c r="H35232" s="34">
        <v>151</v>
      </c>
      <c r="I35232" s="34">
        <v>126</v>
      </c>
      <c r="J35232" s="34">
        <v>150</v>
      </c>
      <c r="K35232" s="34">
        <v>132</v>
      </c>
      <c r="L35232" s="34">
        <v>81</v>
      </c>
      <c r="M35232" s="34">
        <v>134</v>
      </c>
      <c r="N35232" s="34">
        <v>136</v>
      </c>
      <c r="O35232" s="34">
        <v>128</v>
      </c>
      <c r="P35232" s="34">
        <v>114</v>
      </c>
      <c r="Q35232" s="34">
        <v>151</v>
      </c>
      <c r="R35232" s="34">
        <v>182</v>
      </c>
      <c r="S35232" s="34">
        <v>199</v>
      </c>
      <c r="T35232" s="34">
        <v>117</v>
      </c>
      <c r="U35232" s="34">
        <v>110</v>
      </c>
      <c r="V35232" s="34">
        <v>173</v>
      </c>
      <c r="W35232" s="34">
        <v>126</v>
      </c>
      <c r="X35232" s="34">
        <v>180</v>
      </c>
      <c r="Y35232" s="34">
        <v>126</v>
      </c>
      <c r="Z35232" s="34">
        <v>230</v>
      </c>
      <c r="AA35232" s="34">
        <v>235</v>
      </c>
      <c r="AB35232" s="34">
        <v>142</v>
      </c>
      <c r="AC35232" s="34">
        <v>249</v>
      </c>
    </row>
    <row r="35233" spans="1:29" x14ac:dyDescent="0.2">
      <c r="A35233" s="34" t="s">
        <v>95726</v>
      </c>
      <c r="B35233" s="34">
        <v>33</v>
      </c>
      <c r="C35233" s="34">
        <v>68</v>
      </c>
      <c r="D35233" s="34">
        <v>66</v>
      </c>
      <c r="E35233" s="34">
        <v>55</v>
      </c>
      <c r="F35233" s="34">
        <v>53</v>
      </c>
      <c r="G35233" s="34">
        <v>47</v>
      </c>
      <c r="H35233" s="34">
        <v>45</v>
      </c>
      <c r="I35233" s="34">
        <v>81</v>
      </c>
      <c r="J35233" s="34">
        <v>21</v>
      </c>
      <c r="K35233" s="34">
        <v>56</v>
      </c>
      <c r="L35233" s="34">
        <v>18</v>
      </c>
      <c r="M35233" s="34">
        <v>51</v>
      </c>
      <c r="N35233" s="34">
        <v>23</v>
      </c>
      <c r="O35233" s="34">
        <v>26</v>
      </c>
      <c r="P35233" s="34">
        <v>35</v>
      </c>
      <c r="Q35233" s="34">
        <v>41</v>
      </c>
      <c r="R35233" s="34">
        <v>47</v>
      </c>
      <c r="S35233" s="34">
        <v>57</v>
      </c>
      <c r="T35233" s="34">
        <v>19</v>
      </c>
      <c r="U35233" s="34">
        <v>35</v>
      </c>
      <c r="V35233" s="34">
        <v>41</v>
      </c>
      <c r="W35233" s="34">
        <v>45</v>
      </c>
      <c r="X35233" s="34">
        <v>66</v>
      </c>
      <c r="Y35233" s="34">
        <v>27</v>
      </c>
      <c r="Z35233" s="34">
        <v>45</v>
      </c>
      <c r="AA35233" s="34">
        <v>72</v>
      </c>
      <c r="AB35233" s="34">
        <v>24</v>
      </c>
      <c r="AC35233" s="34">
        <v>42</v>
      </c>
    </row>
    <row r="35234" spans="1:29" x14ac:dyDescent="0.2">
      <c r="A35234" s="34" t="s">
        <v>95727</v>
      </c>
      <c r="B35234" s="34">
        <v>78</v>
      </c>
      <c r="C35234" s="34">
        <v>121</v>
      </c>
      <c r="D35234" s="34">
        <v>127</v>
      </c>
      <c r="E35234" s="34">
        <v>154</v>
      </c>
      <c r="F35234" s="34">
        <v>108</v>
      </c>
      <c r="G35234" s="34">
        <v>81</v>
      </c>
      <c r="H35234" s="34">
        <v>82</v>
      </c>
      <c r="I35234" s="34">
        <v>106</v>
      </c>
      <c r="J35234" s="34">
        <v>116</v>
      </c>
      <c r="K35234" s="34">
        <v>119</v>
      </c>
      <c r="L35234" s="34">
        <v>58</v>
      </c>
      <c r="M35234" s="34">
        <v>110</v>
      </c>
      <c r="N35234" s="34">
        <v>76</v>
      </c>
      <c r="O35234" s="34">
        <v>99</v>
      </c>
      <c r="P35234" s="34">
        <v>112</v>
      </c>
      <c r="Q35234" s="34">
        <v>137</v>
      </c>
      <c r="R35234" s="34">
        <v>125</v>
      </c>
      <c r="S35234" s="34">
        <v>128</v>
      </c>
      <c r="T35234" s="34">
        <v>80</v>
      </c>
      <c r="U35234" s="34">
        <v>126</v>
      </c>
      <c r="V35234" s="34">
        <v>104</v>
      </c>
      <c r="W35234" s="34">
        <v>88</v>
      </c>
      <c r="X35234" s="34">
        <v>154</v>
      </c>
      <c r="Y35234" s="34">
        <v>92</v>
      </c>
      <c r="Z35234" s="34">
        <v>124</v>
      </c>
      <c r="AA35234" s="34">
        <v>129</v>
      </c>
      <c r="AB35234" s="34">
        <v>70</v>
      </c>
      <c r="AC35234" s="34">
        <v>158</v>
      </c>
    </row>
    <row r="35235" spans="1:29" x14ac:dyDescent="0.2">
      <c r="A35235" s="34" t="s">
        <v>95728</v>
      </c>
      <c r="B35235" s="34">
        <v>95</v>
      </c>
      <c r="C35235" s="34">
        <v>210</v>
      </c>
      <c r="D35235" s="34">
        <v>233</v>
      </c>
      <c r="E35235" s="34">
        <v>238</v>
      </c>
      <c r="F35235" s="34">
        <v>180</v>
      </c>
      <c r="G35235" s="34">
        <v>256</v>
      </c>
      <c r="H35235" s="34">
        <v>128</v>
      </c>
      <c r="I35235" s="34">
        <v>188</v>
      </c>
      <c r="J35235" s="34">
        <v>108</v>
      </c>
      <c r="K35235" s="34">
        <v>220</v>
      </c>
      <c r="L35235" s="34">
        <v>65</v>
      </c>
      <c r="M35235" s="34">
        <v>171</v>
      </c>
      <c r="N35235" s="34">
        <v>143</v>
      </c>
      <c r="O35235" s="34">
        <v>162</v>
      </c>
      <c r="P35235" s="34">
        <v>124</v>
      </c>
      <c r="Q35235" s="34">
        <v>181</v>
      </c>
      <c r="R35235" s="34">
        <v>125</v>
      </c>
      <c r="S35235" s="34">
        <v>261</v>
      </c>
      <c r="T35235" s="34">
        <v>78</v>
      </c>
      <c r="U35235" s="34">
        <v>136</v>
      </c>
      <c r="V35235" s="34">
        <v>168</v>
      </c>
      <c r="W35235" s="34">
        <v>138</v>
      </c>
      <c r="X35235" s="34">
        <v>236</v>
      </c>
      <c r="Y35235" s="34">
        <v>112</v>
      </c>
      <c r="Z35235" s="34">
        <v>201</v>
      </c>
      <c r="AA35235" s="34">
        <v>276</v>
      </c>
      <c r="AB35235" s="34">
        <v>113</v>
      </c>
      <c r="AC35235" s="34">
        <v>275</v>
      </c>
    </row>
    <row r="35236" spans="1:29" x14ac:dyDescent="0.2">
      <c r="A35236" s="34" t="s">
        <v>95729</v>
      </c>
      <c r="B35236" s="34">
        <v>106</v>
      </c>
      <c r="C35236" s="34">
        <v>99</v>
      </c>
      <c r="D35236" s="34">
        <v>150</v>
      </c>
      <c r="E35236" s="34">
        <v>163</v>
      </c>
      <c r="F35236" s="34">
        <v>159</v>
      </c>
      <c r="G35236" s="34">
        <v>147</v>
      </c>
      <c r="H35236" s="34">
        <v>141</v>
      </c>
      <c r="I35236" s="34">
        <v>143</v>
      </c>
      <c r="J35236" s="34">
        <v>125</v>
      </c>
      <c r="K35236" s="34">
        <v>154</v>
      </c>
      <c r="L35236" s="34">
        <v>121</v>
      </c>
      <c r="M35236" s="34">
        <v>129</v>
      </c>
      <c r="N35236" s="34">
        <v>154</v>
      </c>
      <c r="O35236" s="34">
        <v>105</v>
      </c>
      <c r="P35236" s="34">
        <v>145</v>
      </c>
      <c r="Q35236" s="34">
        <v>198</v>
      </c>
      <c r="R35236" s="34">
        <v>207</v>
      </c>
      <c r="S35236" s="34">
        <v>155</v>
      </c>
      <c r="T35236" s="34">
        <v>177</v>
      </c>
      <c r="U35236" s="34">
        <v>171</v>
      </c>
      <c r="V35236" s="34">
        <v>187</v>
      </c>
      <c r="W35236" s="34">
        <v>196</v>
      </c>
      <c r="X35236" s="34">
        <v>177</v>
      </c>
      <c r="Y35236" s="34">
        <v>154</v>
      </c>
      <c r="Z35236" s="34">
        <v>148</v>
      </c>
      <c r="AA35236" s="34">
        <v>176</v>
      </c>
      <c r="AB35236" s="34">
        <v>193</v>
      </c>
      <c r="AC35236" s="34">
        <v>258</v>
      </c>
    </row>
    <row r="35237" spans="1:29" x14ac:dyDescent="0.2">
      <c r="A35237" s="34" t="s">
        <v>95730</v>
      </c>
      <c r="B35237" s="34">
        <v>63</v>
      </c>
      <c r="C35237" s="34">
        <v>58</v>
      </c>
      <c r="D35237" s="34">
        <v>109</v>
      </c>
      <c r="E35237" s="34">
        <v>64</v>
      </c>
      <c r="F35237" s="34">
        <v>83</v>
      </c>
      <c r="G35237" s="34">
        <v>77</v>
      </c>
      <c r="H35237" s="34">
        <v>71</v>
      </c>
      <c r="I35237" s="34">
        <v>63</v>
      </c>
      <c r="J35237" s="34">
        <v>62</v>
      </c>
      <c r="K35237" s="34">
        <v>79</v>
      </c>
      <c r="L35237" s="34">
        <v>29</v>
      </c>
      <c r="M35237" s="34">
        <v>50</v>
      </c>
      <c r="N35237" s="34">
        <v>62</v>
      </c>
      <c r="O35237" s="34">
        <v>44</v>
      </c>
      <c r="P35237" s="34">
        <v>60</v>
      </c>
      <c r="Q35237" s="34">
        <v>97</v>
      </c>
      <c r="R35237" s="34">
        <v>100</v>
      </c>
      <c r="S35237" s="34">
        <v>86</v>
      </c>
      <c r="T35237" s="34">
        <v>55</v>
      </c>
      <c r="U35237" s="34">
        <v>58</v>
      </c>
      <c r="V35237" s="34">
        <v>71</v>
      </c>
      <c r="W35237" s="34">
        <v>50</v>
      </c>
      <c r="X35237" s="34">
        <v>60</v>
      </c>
      <c r="Y35237" s="34">
        <v>50</v>
      </c>
      <c r="Z35237" s="34">
        <v>89</v>
      </c>
      <c r="AA35237" s="34">
        <v>63</v>
      </c>
      <c r="AB35237" s="34">
        <v>71</v>
      </c>
      <c r="AC35237" s="34">
        <v>101</v>
      </c>
    </row>
    <row r="35238" spans="1:29" x14ac:dyDescent="0.2">
      <c r="A35238" s="34" t="s">
        <v>95731</v>
      </c>
      <c r="B35238" s="34">
        <v>92</v>
      </c>
      <c r="C35238" s="34">
        <v>120</v>
      </c>
      <c r="D35238" s="34">
        <v>146</v>
      </c>
      <c r="E35238" s="34">
        <v>149</v>
      </c>
      <c r="F35238" s="34">
        <v>92</v>
      </c>
      <c r="G35238" s="34">
        <v>104</v>
      </c>
      <c r="H35238" s="34">
        <v>76</v>
      </c>
      <c r="I35238" s="34">
        <v>99</v>
      </c>
      <c r="J35238" s="34">
        <v>61</v>
      </c>
      <c r="K35238" s="34">
        <v>126</v>
      </c>
      <c r="L35238" s="34">
        <v>39</v>
      </c>
      <c r="M35238" s="34">
        <v>77</v>
      </c>
      <c r="N35238" s="34">
        <v>63</v>
      </c>
      <c r="O35238" s="34">
        <v>103</v>
      </c>
      <c r="P35238" s="34">
        <v>79</v>
      </c>
      <c r="Q35238" s="34">
        <v>120</v>
      </c>
      <c r="R35238" s="34">
        <v>89</v>
      </c>
      <c r="S35238" s="34">
        <v>127</v>
      </c>
      <c r="T35238" s="34">
        <v>46</v>
      </c>
      <c r="U35238" s="34">
        <v>92</v>
      </c>
      <c r="V35238" s="34">
        <v>115</v>
      </c>
      <c r="W35238" s="34">
        <v>66</v>
      </c>
      <c r="X35238" s="34">
        <v>126</v>
      </c>
      <c r="Y35238" s="34">
        <v>64</v>
      </c>
      <c r="Z35238" s="34">
        <v>138</v>
      </c>
      <c r="AA35238" s="34">
        <v>149</v>
      </c>
      <c r="AB35238" s="34">
        <v>58</v>
      </c>
      <c r="AC35238" s="34">
        <v>162</v>
      </c>
    </row>
    <row r="35239" spans="1:29" x14ac:dyDescent="0.2">
      <c r="A35239" s="34" t="s">
        <v>95732</v>
      </c>
      <c r="B35239" s="34">
        <v>36</v>
      </c>
      <c r="C35239" s="34">
        <v>47</v>
      </c>
      <c r="D35239" s="34">
        <v>51</v>
      </c>
      <c r="E35239" s="34">
        <v>58</v>
      </c>
      <c r="F35239" s="34">
        <v>32</v>
      </c>
      <c r="G35239" s="34">
        <v>70</v>
      </c>
      <c r="H35239" s="34">
        <v>32</v>
      </c>
      <c r="I35239" s="34">
        <v>39</v>
      </c>
      <c r="J35239" s="34">
        <v>35</v>
      </c>
      <c r="K35239" s="34">
        <v>39</v>
      </c>
      <c r="L35239" s="34">
        <v>26</v>
      </c>
      <c r="M35239" s="34">
        <v>64</v>
      </c>
      <c r="N35239" s="34">
        <v>41</v>
      </c>
      <c r="O35239" s="34">
        <v>40</v>
      </c>
      <c r="P35239" s="34">
        <v>38</v>
      </c>
      <c r="Q35239" s="34">
        <v>93</v>
      </c>
      <c r="R35239" s="34">
        <v>61</v>
      </c>
      <c r="S35239" s="34">
        <v>71</v>
      </c>
      <c r="T35239" s="34">
        <v>31</v>
      </c>
      <c r="U35239" s="34">
        <v>58</v>
      </c>
      <c r="V35239" s="34">
        <v>46</v>
      </c>
      <c r="W35239" s="34">
        <v>43</v>
      </c>
      <c r="X35239" s="34">
        <v>72</v>
      </c>
      <c r="Y35239" s="34">
        <v>46</v>
      </c>
      <c r="Z35239" s="34">
        <v>77</v>
      </c>
      <c r="AA35239" s="34">
        <v>56</v>
      </c>
      <c r="AB35239" s="34">
        <v>70</v>
      </c>
      <c r="AC35239" s="34">
        <v>81</v>
      </c>
    </row>
    <row r="35240" spans="1:29" x14ac:dyDescent="0.2">
      <c r="A35240" s="34" t="s">
        <v>95733</v>
      </c>
      <c r="B35240" s="34">
        <v>114</v>
      </c>
      <c r="C35240" s="34">
        <v>198</v>
      </c>
      <c r="D35240" s="34">
        <v>228</v>
      </c>
      <c r="E35240" s="34">
        <v>234</v>
      </c>
      <c r="F35240" s="34">
        <v>219</v>
      </c>
      <c r="G35240" s="34">
        <v>180</v>
      </c>
      <c r="H35240" s="34">
        <v>201</v>
      </c>
      <c r="I35240" s="34">
        <v>181</v>
      </c>
      <c r="J35240" s="34">
        <v>168</v>
      </c>
      <c r="K35240" s="34">
        <v>245</v>
      </c>
      <c r="L35240" s="34">
        <v>90</v>
      </c>
      <c r="M35240" s="34">
        <v>147</v>
      </c>
      <c r="N35240" s="34">
        <v>154</v>
      </c>
      <c r="O35240" s="34">
        <v>168</v>
      </c>
      <c r="P35240" s="34">
        <v>153</v>
      </c>
      <c r="Q35240" s="34">
        <v>218</v>
      </c>
      <c r="R35240" s="34">
        <v>222</v>
      </c>
      <c r="S35240" s="34">
        <v>254</v>
      </c>
      <c r="T35240" s="34">
        <v>115</v>
      </c>
      <c r="U35240" s="34">
        <v>146</v>
      </c>
      <c r="V35240" s="34">
        <v>230</v>
      </c>
      <c r="W35240" s="34">
        <v>177</v>
      </c>
      <c r="X35240" s="34">
        <v>253</v>
      </c>
      <c r="Y35240" s="34">
        <v>139</v>
      </c>
      <c r="Z35240" s="34">
        <v>237</v>
      </c>
      <c r="AA35240" s="34">
        <v>244</v>
      </c>
      <c r="AB35240" s="34">
        <v>161</v>
      </c>
      <c r="AC35240" s="34">
        <v>284</v>
      </c>
    </row>
    <row r="35241" spans="1:29" x14ac:dyDescent="0.2">
      <c r="A35241" s="34" t="s">
        <v>95734</v>
      </c>
      <c r="B35241" s="34">
        <v>159</v>
      </c>
      <c r="C35241" s="34">
        <v>246</v>
      </c>
      <c r="D35241" s="34">
        <v>305</v>
      </c>
      <c r="E35241" s="34">
        <v>263</v>
      </c>
      <c r="F35241" s="34">
        <v>312</v>
      </c>
      <c r="G35241" s="34">
        <v>266</v>
      </c>
      <c r="H35241" s="34">
        <v>239</v>
      </c>
      <c r="I35241" s="34">
        <v>224</v>
      </c>
      <c r="J35241" s="34">
        <v>223</v>
      </c>
      <c r="K35241" s="34">
        <v>254</v>
      </c>
      <c r="L35241" s="34">
        <v>163</v>
      </c>
      <c r="M35241" s="34">
        <v>243</v>
      </c>
      <c r="N35241" s="34">
        <v>263</v>
      </c>
      <c r="O35241" s="34">
        <v>236</v>
      </c>
      <c r="P35241" s="34">
        <v>256</v>
      </c>
      <c r="Q35241" s="34">
        <v>295</v>
      </c>
      <c r="R35241" s="34">
        <v>301</v>
      </c>
      <c r="S35241" s="34">
        <v>306</v>
      </c>
      <c r="T35241" s="34">
        <v>234</v>
      </c>
      <c r="U35241" s="34">
        <v>234</v>
      </c>
      <c r="V35241" s="34">
        <v>319</v>
      </c>
      <c r="W35241" s="34">
        <v>241</v>
      </c>
      <c r="X35241" s="34">
        <v>335</v>
      </c>
      <c r="Y35241" s="34">
        <v>242</v>
      </c>
      <c r="Z35241" s="34">
        <v>344</v>
      </c>
      <c r="AA35241" s="34">
        <v>318</v>
      </c>
      <c r="AB35241" s="34">
        <v>294</v>
      </c>
      <c r="AC35241" s="34">
        <v>443</v>
      </c>
    </row>
    <row r="35242" spans="1:29" x14ac:dyDescent="0.2">
      <c r="A35242" s="34" t="s">
        <v>95735</v>
      </c>
      <c r="B35242" s="34">
        <v>207</v>
      </c>
      <c r="C35242" s="34">
        <v>252</v>
      </c>
      <c r="D35242" s="34">
        <v>281</v>
      </c>
      <c r="E35242" s="34">
        <v>289</v>
      </c>
      <c r="F35242" s="34">
        <v>298</v>
      </c>
      <c r="G35242" s="34">
        <v>276</v>
      </c>
      <c r="H35242" s="34">
        <v>260</v>
      </c>
      <c r="I35242" s="34">
        <v>252</v>
      </c>
      <c r="J35242" s="34">
        <v>291</v>
      </c>
      <c r="K35242" s="34">
        <v>210</v>
      </c>
      <c r="L35242" s="34">
        <v>248</v>
      </c>
      <c r="M35242" s="34">
        <v>264</v>
      </c>
      <c r="N35242" s="34">
        <v>256</v>
      </c>
      <c r="O35242" s="34">
        <v>225</v>
      </c>
      <c r="P35242" s="34">
        <v>242</v>
      </c>
      <c r="Q35242" s="34">
        <v>335</v>
      </c>
      <c r="R35242" s="34">
        <v>357</v>
      </c>
      <c r="S35242" s="34">
        <v>325</v>
      </c>
      <c r="T35242" s="34">
        <v>345</v>
      </c>
      <c r="U35242" s="34">
        <v>271</v>
      </c>
      <c r="V35242" s="34">
        <v>403</v>
      </c>
      <c r="W35242" s="34">
        <v>361</v>
      </c>
      <c r="X35242" s="34">
        <v>346</v>
      </c>
      <c r="Y35242" s="34">
        <v>301</v>
      </c>
      <c r="Z35242" s="34">
        <v>350</v>
      </c>
      <c r="AA35242" s="34">
        <v>315</v>
      </c>
      <c r="AB35242" s="34">
        <v>426</v>
      </c>
      <c r="AC35242" s="34">
        <v>501</v>
      </c>
    </row>
    <row r="35243" spans="1:29" x14ac:dyDescent="0.2">
      <c r="A35243" s="34" t="s">
        <v>95736</v>
      </c>
      <c r="B35243" s="34">
        <v>43</v>
      </c>
      <c r="C35243" s="34">
        <v>32</v>
      </c>
      <c r="D35243" s="34">
        <v>93</v>
      </c>
      <c r="E35243" s="34">
        <v>51</v>
      </c>
      <c r="F35243" s="34">
        <v>72</v>
      </c>
      <c r="G35243" s="34">
        <v>54</v>
      </c>
      <c r="H35243" s="34">
        <v>66</v>
      </c>
      <c r="I35243" s="34">
        <v>42</v>
      </c>
      <c r="J35243" s="34">
        <v>49</v>
      </c>
      <c r="K35243" s="34">
        <v>28</v>
      </c>
      <c r="L35243" s="34">
        <v>25</v>
      </c>
      <c r="M35243" s="34">
        <v>25</v>
      </c>
      <c r="N35243" s="34">
        <v>43</v>
      </c>
      <c r="O35243" s="34">
        <v>26</v>
      </c>
      <c r="P35243" s="34">
        <v>49</v>
      </c>
      <c r="Q35243" s="34">
        <v>51</v>
      </c>
      <c r="R35243" s="34">
        <v>55</v>
      </c>
      <c r="S35243" s="34">
        <v>47</v>
      </c>
      <c r="T35243" s="34">
        <v>24</v>
      </c>
      <c r="U35243" s="34">
        <v>20</v>
      </c>
      <c r="V35243" s="34">
        <v>49</v>
      </c>
      <c r="W35243" s="34">
        <v>43</v>
      </c>
      <c r="X35243" s="34">
        <v>61</v>
      </c>
      <c r="Y35243" s="34">
        <v>26</v>
      </c>
      <c r="Z35243" s="34">
        <v>82</v>
      </c>
      <c r="AA35243" s="34">
        <v>30</v>
      </c>
      <c r="AB35243" s="34">
        <v>35</v>
      </c>
      <c r="AC35243" s="34">
        <v>84</v>
      </c>
    </row>
    <row r="35244" spans="1:29" x14ac:dyDescent="0.2">
      <c r="A35244" s="34" t="s">
        <v>95737</v>
      </c>
      <c r="B35244" s="34">
        <v>219</v>
      </c>
      <c r="C35244" s="34">
        <v>350</v>
      </c>
      <c r="D35244" s="34">
        <v>543</v>
      </c>
      <c r="E35244" s="34">
        <v>286</v>
      </c>
      <c r="F35244" s="34">
        <v>397</v>
      </c>
      <c r="G35244" s="34">
        <v>287</v>
      </c>
      <c r="H35244" s="34">
        <v>318</v>
      </c>
      <c r="I35244" s="34">
        <v>209</v>
      </c>
      <c r="J35244" s="34">
        <v>267</v>
      </c>
      <c r="K35244" s="34">
        <v>280</v>
      </c>
      <c r="L35244" s="34">
        <v>138</v>
      </c>
      <c r="M35244" s="34">
        <v>209</v>
      </c>
      <c r="N35244" s="34">
        <v>340</v>
      </c>
      <c r="O35244" s="34">
        <v>218</v>
      </c>
      <c r="P35244" s="34">
        <v>334</v>
      </c>
      <c r="Q35244" s="34">
        <v>252</v>
      </c>
      <c r="R35244" s="34">
        <v>307</v>
      </c>
      <c r="S35244" s="34">
        <v>350</v>
      </c>
      <c r="T35244" s="34">
        <v>208</v>
      </c>
      <c r="U35244" s="34">
        <v>153</v>
      </c>
      <c r="V35244" s="34">
        <v>379</v>
      </c>
      <c r="W35244" s="34">
        <v>154</v>
      </c>
      <c r="X35244" s="34">
        <v>443</v>
      </c>
      <c r="Y35244" s="34">
        <v>141</v>
      </c>
      <c r="Z35244" s="34">
        <v>419</v>
      </c>
      <c r="AA35244" s="34">
        <v>365</v>
      </c>
      <c r="AB35244" s="34">
        <v>247</v>
      </c>
      <c r="AC35244" s="34">
        <v>354</v>
      </c>
    </row>
    <row r="35245" spans="1:29" x14ac:dyDescent="0.2">
      <c r="A35245" s="34" t="s">
        <v>95738</v>
      </c>
      <c r="B35245" s="34">
        <v>108</v>
      </c>
      <c r="C35245" s="34">
        <v>119</v>
      </c>
      <c r="D35245" s="34">
        <v>113</v>
      </c>
      <c r="E35245" s="34">
        <v>181</v>
      </c>
      <c r="F35245" s="34">
        <v>121</v>
      </c>
      <c r="G35245" s="34">
        <v>79</v>
      </c>
      <c r="H35245" s="34">
        <v>150</v>
      </c>
      <c r="I35245" s="34">
        <v>138</v>
      </c>
      <c r="J35245" s="34">
        <v>139</v>
      </c>
      <c r="K35245" s="34">
        <v>148</v>
      </c>
      <c r="L35245" s="34">
        <v>108</v>
      </c>
      <c r="M35245" s="34">
        <v>112</v>
      </c>
      <c r="N35245" s="34">
        <v>96</v>
      </c>
      <c r="O35245" s="34">
        <v>124</v>
      </c>
      <c r="P35245" s="34">
        <v>77</v>
      </c>
      <c r="Q35245" s="34">
        <v>217</v>
      </c>
      <c r="R35245" s="34">
        <v>138</v>
      </c>
      <c r="S35245" s="34">
        <v>117</v>
      </c>
      <c r="T35245" s="34">
        <v>159</v>
      </c>
      <c r="U35245" s="34">
        <v>167</v>
      </c>
      <c r="V35245" s="34">
        <v>187</v>
      </c>
      <c r="W35245" s="34">
        <v>215</v>
      </c>
      <c r="X35245" s="34">
        <v>157</v>
      </c>
      <c r="Y35245" s="34">
        <v>147</v>
      </c>
      <c r="Z35245" s="34">
        <v>168</v>
      </c>
      <c r="AA35245" s="34">
        <v>216</v>
      </c>
      <c r="AB35245" s="34">
        <v>129</v>
      </c>
      <c r="AC35245" s="34">
        <v>205</v>
      </c>
    </row>
    <row r="35246" spans="1:29" x14ac:dyDescent="0.2">
      <c r="A35246" s="34" t="s">
        <v>95739</v>
      </c>
      <c r="B35246" s="34">
        <v>90</v>
      </c>
      <c r="C35246" s="34">
        <v>176</v>
      </c>
      <c r="D35246" s="34">
        <v>176</v>
      </c>
      <c r="E35246" s="34">
        <v>202</v>
      </c>
      <c r="F35246" s="34">
        <v>191</v>
      </c>
      <c r="G35246" s="34">
        <v>152</v>
      </c>
      <c r="H35246" s="34">
        <v>142</v>
      </c>
      <c r="I35246" s="34">
        <v>160</v>
      </c>
      <c r="J35246" s="34">
        <v>157</v>
      </c>
      <c r="K35246" s="34">
        <v>215</v>
      </c>
      <c r="L35246" s="34">
        <v>105</v>
      </c>
      <c r="M35246" s="34">
        <v>172</v>
      </c>
      <c r="N35246" s="34">
        <v>118</v>
      </c>
      <c r="O35246" s="34">
        <v>132</v>
      </c>
      <c r="P35246" s="34">
        <v>160</v>
      </c>
      <c r="Q35246" s="34">
        <v>215</v>
      </c>
      <c r="R35246" s="34">
        <v>147</v>
      </c>
      <c r="S35246" s="34">
        <v>198</v>
      </c>
      <c r="T35246" s="34">
        <v>134</v>
      </c>
      <c r="U35246" s="34">
        <v>167</v>
      </c>
      <c r="V35246" s="34">
        <v>214</v>
      </c>
      <c r="W35246" s="34">
        <v>177</v>
      </c>
      <c r="X35246" s="34">
        <v>188</v>
      </c>
      <c r="Y35246" s="34">
        <v>157</v>
      </c>
      <c r="Z35246" s="34">
        <v>201</v>
      </c>
      <c r="AA35246" s="34">
        <v>210</v>
      </c>
      <c r="AB35246" s="34">
        <v>177</v>
      </c>
      <c r="AC35246" s="34">
        <v>275</v>
      </c>
    </row>
    <row r="35247" spans="1:29" x14ac:dyDescent="0.2">
      <c r="A35247" s="34" t="s">
        <v>95740</v>
      </c>
      <c r="B35247" s="34">
        <v>79</v>
      </c>
      <c r="C35247" s="34">
        <v>134</v>
      </c>
      <c r="D35247" s="34">
        <v>183</v>
      </c>
      <c r="E35247" s="34">
        <v>146</v>
      </c>
      <c r="F35247" s="34">
        <v>163</v>
      </c>
      <c r="G35247" s="34">
        <v>132</v>
      </c>
      <c r="H35247" s="34">
        <v>154</v>
      </c>
      <c r="I35247" s="34">
        <v>145</v>
      </c>
      <c r="J35247" s="34">
        <v>124</v>
      </c>
      <c r="K35247" s="34">
        <v>137</v>
      </c>
      <c r="L35247" s="34">
        <v>96</v>
      </c>
      <c r="M35247" s="34">
        <v>114</v>
      </c>
      <c r="N35247" s="34">
        <v>143</v>
      </c>
      <c r="O35247" s="34">
        <v>109</v>
      </c>
      <c r="P35247" s="34">
        <v>128</v>
      </c>
      <c r="Q35247" s="34">
        <v>146</v>
      </c>
      <c r="R35247" s="34">
        <v>154</v>
      </c>
      <c r="S35247" s="34">
        <v>148</v>
      </c>
      <c r="T35247" s="34">
        <v>96</v>
      </c>
      <c r="U35247" s="34">
        <v>130</v>
      </c>
      <c r="V35247" s="34">
        <v>129</v>
      </c>
      <c r="W35247" s="34">
        <v>89</v>
      </c>
      <c r="X35247" s="34">
        <v>185</v>
      </c>
      <c r="Y35247" s="34">
        <v>91</v>
      </c>
      <c r="Z35247" s="34">
        <v>213</v>
      </c>
      <c r="AA35247" s="34">
        <v>174</v>
      </c>
      <c r="AB35247" s="34">
        <v>113</v>
      </c>
      <c r="AC35247" s="34">
        <v>188</v>
      </c>
    </row>
    <row r="35248" spans="1:29" x14ac:dyDescent="0.2">
      <c r="A35248" s="34" t="s">
        <v>95741</v>
      </c>
      <c r="B35248" s="34">
        <v>15</v>
      </c>
      <c r="C35248" s="34">
        <v>23</v>
      </c>
      <c r="D35248" s="34">
        <v>32</v>
      </c>
      <c r="E35248" s="34">
        <v>25</v>
      </c>
      <c r="F35248" s="34">
        <v>16</v>
      </c>
      <c r="G35248" s="34">
        <v>15</v>
      </c>
      <c r="H35248" s="34">
        <v>23</v>
      </c>
      <c r="I35248" s="34">
        <v>33</v>
      </c>
      <c r="J35248" s="34">
        <v>23</v>
      </c>
      <c r="K35248" s="34">
        <v>25</v>
      </c>
      <c r="L35248" s="34">
        <v>22</v>
      </c>
      <c r="M35248" s="34">
        <v>21</v>
      </c>
      <c r="N35248" s="34">
        <v>21</v>
      </c>
      <c r="O35248" s="34">
        <v>26</v>
      </c>
      <c r="P35248" s="34">
        <v>18</v>
      </c>
      <c r="Q35248" s="34">
        <v>18</v>
      </c>
      <c r="R35248" s="34">
        <v>25</v>
      </c>
      <c r="S35248" s="34">
        <v>42</v>
      </c>
      <c r="T35248" s="34">
        <v>14</v>
      </c>
      <c r="U35248" s="34">
        <v>25</v>
      </c>
      <c r="V35248" s="34">
        <v>15</v>
      </c>
      <c r="W35248" s="34">
        <v>20</v>
      </c>
      <c r="X35248" s="34">
        <v>44</v>
      </c>
      <c r="Y35248" s="34">
        <v>21</v>
      </c>
      <c r="Z35248" s="34">
        <v>37</v>
      </c>
      <c r="AA35248" s="34">
        <v>40</v>
      </c>
      <c r="AB35248" s="34">
        <v>28</v>
      </c>
      <c r="AC35248" s="34">
        <v>37</v>
      </c>
    </row>
    <row r="35249" spans="1:29" x14ac:dyDescent="0.2">
      <c r="A35249" s="34" t="s">
        <v>95742</v>
      </c>
      <c r="B35249" s="34">
        <v>102</v>
      </c>
      <c r="C35249" s="34">
        <v>163</v>
      </c>
      <c r="D35249" s="34">
        <v>141</v>
      </c>
      <c r="E35249" s="34">
        <v>147</v>
      </c>
      <c r="F35249" s="34">
        <v>116</v>
      </c>
      <c r="G35249" s="34">
        <v>124</v>
      </c>
      <c r="H35249" s="34">
        <v>112</v>
      </c>
      <c r="I35249" s="34">
        <v>127</v>
      </c>
      <c r="J35249" s="34">
        <v>81</v>
      </c>
      <c r="K35249" s="34">
        <v>187</v>
      </c>
      <c r="L35249" s="34">
        <v>53</v>
      </c>
      <c r="M35249" s="34">
        <v>152</v>
      </c>
      <c r="N35249" s="34">
        <v>105</v>
      </c>
      <c r="O35249" s="34">
        <v>144</v>
      </c>
      <c r="P35249" s="34">
        <v>77</v>
      </c>
      <c r="Q35249" s="34">
        <v>192</v>
      </c>
      <c r="R35249" s="34">
        <v>121</v>
      </c>
      <c r="S35249" s="34">
        <v>181</v>
      </c>
      <c r="T35249" s="34">
        <v>44</v>
      </c>
      <c r="U35249" s="34">
        <v>112</v>
      </c>
      <c r="V35249" s="34">
        <v>107</v>
      </c>
      <c r="W35249" s="34">
        <v>141</v>
      </c>
      <c r="X35249" s="34">
        <v>177</v>
      </c>
      <c r="Y35249" s="34">
        <v>117</v>
      </c>
      <c r="Z35249" s="34">
        <v>155</v>
      </c>
      <c r="AA35249" s="34">
        <v>195</v>
      </c>
      <c r="AB35249" s="34">
        <v>100</v>
      </c>
      <c r="AC35249" s="34">
        <v>234</v>
      </c>
    </row>
    <row r="35250" spans="1:29" x14ac:dyDescent="0.2">
      <c r="A35250" s="34" t="s">
        <v>95743</v>
      </c>
      <c r="B35250" s="34">
        <v>37</v>
      </c>
      <c r="C35250" s="34">
        <v>59</v>
      </c>
      <c r="D35250" s="34">
        <v>84</v>
      </c>
      <c r="E35250" s="34">
        <v>72</v>
      </c>
      <c r="F35250" s="34">
        <v>42</v>
      </c>
      <c r="G35250" s="34">
        <v>55</v>
      </c>
      <c r="H35250" s="34">
        <v>24</v>
      </c>
      <c r="I35250" s="34">
        <v>45</v>
      </c>
      <c r="J35250" s="34">
        <v>22</v>
      </c>
      <c r="K35250" s="34">
        <v>59</v>
      </c>
      <c r="L35250" s="34">
        <v>12</v>
      </c>
      <c r="M35250" s="34">
        <v>36</v>
      </c>
      <c r="N35250" s="34">
        <v>30</v>
      </c>
      <c r="O35250" s="34">
        <v>43</v>
      </c>
      <c r="P35250" s="34">
        <v>18</v>
      </c>
      <c r="Q35250" s="34">
        <v>51</v>
      </c>
      <c r="R35250" s="34">
        <v>28</v>
      </c>
      <c r="S35250" s="34">
        <v>78</v>
      </c>
      <c r="T35250" s="34">
        <v>7</v>
      </c>
      <c r="U35250" s="34">
        <v>20</v>
      </c>
      <c r="V35250" s="34">
        <v>34</v>
      </c>
      <c r="W35250" s="34">
        <v>28</v>
      </c>
      <c r="X35250" s="34">
        <v>62</v>
      </c>
      <c r="Y35250" s="34">
        <v>20</v>
      </c>
      <c r="Z35250" s="34">
        <v>46</v>
      </c>
      <c r="AA35250" s="34">
        <v>80</v>
      </c>
      <c r="AB35250" s="34">
        <v>33</v>
      </c>
      <c r="AC35250" s="34">
        <v>76</v>
      </c>
    </row>
    <row r="35251" spans="1:29" x14ac:dyDescent="0.2">
      <c r="A35251" s="34" t="s">
        <v>95744</v>
      </c>
      <c r="B35251" s="34">
        <v>25</v>
      </c>
      <c r="C35251" s="34">
        <v>52</v>
      </c>
      <c r="D35251" s="34">
        <v>64</v>
      </c>
      <c r="E35251" s="34">
        <v>45</v>
      </c>
      <c r="F35251" s="34">
        <v>36</v>
      </c>
      <c r="G35251" s="34">
        <v>63</v>
      </c>
      <c r="H35251" s="34">
        <v>41</v>
      </c>
      <c r="I35251" s="34">
        <v>43</v>
      </c>
      <c r="J35251" s="34">
        <v>21</v>
      </c>
      <c r="K35251" s="34">
        <v>51</v>
      </c>
      <c r="L35251" s="34">
        <v>15</v>
      </c>
      <c r="M35251" s="34">
        <v>34</v>
      </c>
      <c r="N35251" s="34">
        <v>19</v>
      </c>
      <c r="O35251" s="34">
        <v>34</v>
      </c>
      <c r="P35251" s="34">
        <v>40</v>
      </c>
      <c r="Q35251" s="34">
        <v>33</v>
      </c>
      <c r="R35251" s="34">
        <v>29</v>
      </c>
      <c r="S35251" s="34">
        <v>70</v>
      </c>
      <c r="T35251" s="34">
        <v>10</v>
      </c>
      <c r="U35251" s="34">
        <v>31</v>
      </c>
      <c r="V35251" s="34">
        <v>39</v>
      </c>
      <c r="W35251" s="34">
        <v>23</v>
      </c>
      <c r="X35251" s="34">
        <v>48</v>
      </c>
      <c r="Y35251" s="34">
        <v>20</v>
      </c>
      <c r="Z35251" s="34">
        <v>64</v>
      </c>
      <c r="AA35251" s="34">
        <v>42</v>
      </c>
      <c r="AB35251" s="34">
        <v>11</v>
      </c>
      <c r="AC35251" s="34">
        <v>55</v>
      </c>
    </row>
    <row r="35252" spans="1:29" x14ac:dyDescent="0.2">
      <c r="A35252" s="34" t="s">
        <v>95745</v>
      </c>
      <c r="B35252" s="34">
        <v>191</v>
      </c>
      <c r="C35252" s="34">
        <v>257</v>
      </c>
      <c r="D35252" s="34">
        <v>321</v>
      </c>
      <c r="E35252" s="34">
        <v>264</v>
      </c>
      <c r="F35252" s="34">
        <v>340</v>
      </c>
      <c r="G35252" s="34">
        <v>320</v>
      </c>
      <c r="H35252" s="34">
        <v>394</v>
      </c>
      <c r="I35252" s="34">
        <v>304</v>
      </c>
      <c r="J35252" s="34">
        <v>355</v>
      </c>
      <c r="K35252" s="34">
        <v>298</v>
      </c>
      <c r="L35252" s="34">
        <v>287</v>
      </c>
      <c r="M35252" s="34">
        <v>213</v>
      </c>
      <c r="N35252" s="34">
        <v>313</v>
      </c>
      <c r="O35252" s="34">
        <v>245</v>
      </c>
      <c r="P35252" s="34">
        <v>311</v>
      </c>
      <c r="Q35252" s="34">
        <v>438</v>
      </c>
      <c r="R35252" s="34">
        <v>470</v>
      </c>
      <c r="S35252" s="34">
        <v>324</v>
      </c>
      <c r="T35252" s="34">
        <v>490</v>
      </c>
      <c r="U35252" s="34">
        <v>297</v>
      </c>
      <c r="V35252" s="34">
        <v>397</v>
      </c>
      <c r="W35252" s="34">
        <v>330</v>
      </c>
      <c r="X35252" s="34">
        <v>392</v>
      </c>
      <c r="Y35252" s="34">
        <v>372</v>
      </c>
      <c r="Z35252" s="34">
        <v>311</v>
      </c>
      <c r="AA35252" s="34">
        <v>372</v>
      </c>
      <c r="AB35252" s="34">
        <v>564</v>
      </c>
      <c r="AC35252" s="34">
        <v>420</v>
      </c>
    </row>
    <row r="35253" spans="1:29" x14ac:dyDescent="0.2">
      <c r="A35253" s="34" t="s">
        <v>95746</v>
      </c>
      <c r="B35253" s="34">
        <v>193</v>
      </c>
      <c r="C35253" s="34">
        <v>217</v>
      </c>
      <c r="D35253" s="34">
        <v>244</v>
      </c>
      <c r="E35253" s="34">
        <v>257</v>
      </c>
      <c r="F35253" s="34">
        <v>191</v>
      </c>
      <c r="G35253" s="34">
        <v>271</v>
      </c>
      <c r="H35253" s="34">
        <v>115</v>
      </c>
      <c r="I35253" s="34">
        <v>237</v>
      </c>
      <c r="J35253" s="34">
        <v>191</v>
      </c>
      <c r="K35253" s="34">
        <v>241</v>
      </c>
      <c r="L35253" s="34">
        <v>123</v>
      </c>
      <c r="M35253" s="34">
        <v>213</v>
      </c>
      <c r="N35253" s="34">
        <v>167</v>
      </c>
      <c r="O35253" s="34">
        <v>212</v>
      </c>
      <c r="P35253" s="34">
        <v>209</v>
      </c>
      <c r="Q35253" s="34">
        <v>276</v>
      </c>
      <c r="R35253" s="34">
        <v>182</v>
      </c>
      <c r="S35253" s="34">
        <v>324</v>
      </c>
      <c r="T35253" s="34">
        <v>143</v>
      </c>
      <c r="U35253" s="34">
        <v>212</v>
      </c>
      <c r="V35253" s="34">
        <v>219</v>
      </c>
      <c r="W35253" s="34">
        <v>246</v>
      </c>
      <c r="X35253" s="34">
        <v>259</v>
      </c>
      <c r="Y35253" s="34">
        <v>192</v>
      </c>
      <c r="Z35253" s="34">
        <v>234</v>
      </c>
      <c r="AA35253" s="34">
        <v>331</v>
      </c>
      <c r="AB35253" s="34">
        <v>205</v>
      </c>
      <c r="AC35253" s="34">
        <v>398</v>
      </c>
    </row>
    <row r="35254" spans="1:29" x14ac:dyDescent="0.2">
      <c r="A35254" s="34" t="s">
        <v>95747</v>
      </c>
      <c r="B35254" s="34">
        <v>149</v>
      </c>
      <c r="C35254" s="34">
        <v>108</v>
      </c>
      <c r="D35254" s="34">
        <v>131</v>
      </c>
      <c r="E35254" s="34">
        <v>145</v>
      </c>
      <c r="F35254" s="34">
        <v>143</v>
      </c>
      <c r="G35254" s="34">
        <v>197</v>
      </c>
      <c r="H35254" s="34">
        <v>125</v>
      </c>
      <c r="I35254" s="34">
        <v>116</v>
      </c>
      <c r="J35254" s="34">
        <v>131</v>
      </c>
      <c r="K35254" s="34">
        <v>150</v>
      </c>
      <c r="L35254" s="34">
        <v>108</v>
      </c>
      <c r="M35254" s="34">
        <v>128</v>
      </c>
      <c r="N35254" s="34">
        <v>70</v>
      </c>
      <c r="O35254" s="34">
        <v>118</v>
      </c>
      <c r="P35254" s="34">
        <v>138</v>
      </c>
      <c r="Q35254" s="34">
        <v>229</v>
      </c>
      <c r="R35254" s="34">
        <v>139</v>
      </c>
      <c r="S35254" s="34">
        <v>202</v>
      </c>
      <c r="T35254" s="34">
        <v>141</v>
      </c>
      <c r="U35254" s="34">
        <v>185</v>
      </c>
      <c r="V35254" s="34">
        <v>150</v>
      </c>
      <c r="W35254" s="34">
        <v>167</v>
      </c>
      <c r="X35254" s="34">
        <v>214</v>
      </c>
      <c r="Y35254" s="34">
        <v>168</v>
      </c>
      <c r="Z35254" s="34">
        <v>156</v>
      </c>
      <c r="AA35254" s="34">
        <v>212</v>
      </c>
      <c r="AB35254" s="34">
        <v>197</v>
      </c>
      <c r="AC35254" s="34">
        <v>264</v>
      </c>
    </row>
    <row r="35255" spans="1:29" x14ac:dyDescent="0.2">
      <c r="A35255" s="34" t="s">
        <v>95748</v>
      </c>
      <c r="B35255" s="34">
        <v>48</v>
      </c>
      <c r="C35255" s="34">
        <v>88</v>
      </c>
      <c r="D35255" s="34">
        <v>82</v>
      </c>
      <c r="E35255" s="34">
        <v>98</v>
      </c>
      <c r="F35255" s="34">
        <v>66</v>
      </c>
      <c r="G35255" s="34">
        <v>97</v>
      </c>
      <c r="H35255" s="34">
        <v>56</v>
      </c>
      <c r="I35255" s="34">
        <v>86</v>
      </c>
      <c r="J35255" s="34">
        <v>45</v>
      </c>
      <c r="K35255" s="34">
        <v>109</v>
      </c>
      <c r="L35255" s="34">
        <v>17</v>
      </c>
      <c r="M35255" s="34">
        <v>50</v>
      </c>
      <c r="N35255" s="34">
        <v>55</v>
      </c>
      <c r="O35255" s="34">
        <v>52</v>
      </c>
      <c r="P35255" s="34">
        <v>40</v>
      </c>
      <c r="Q35255" s="34">
        <v>96</v>
      </c>
      <c r="R35255" s="34">
        <v>52</v>
      </c>
      <c r="S35255" s="34">
        <v>90</v>
      </c>
      <c r="T35255" s="34">
        <v>22</v>
      </c>
      <c r="U35255" s="34">
        <v>50</v>
      </c>
      <c r="V35255" s="34">
        <v>52</v>
      </c>
      <c r="W35255" s="34">
        <v>62</v>
      </c>
      <c r="X35255" s="34">
        <v>85</v>
      </c>
      <c r="Y35255" s="34">
        <v>42</v>
      </c>
      <c r="Z35255" s="34">
        <v>91</v>
      </c>
      <c r="AA35255" s="34">
        <v>115</v>
      </c>
      <c r="AB35255" s="34">
        <v>47</v>
      </c>
      <c r="AC35255" s="34">
        <v>102</v>
      </c>
    </row>
    <row r="35256" spans="1:29" x14ac:dyDescent="0.2">
      <c r="A35256" s="34" t="s">
        <v>95749</v>
      </c>
      <c r="B35256" s="34">
        <v>143</v>
      </c>
      <c r="C35256" s="34">
        <v>215</v>
      </c>
      <c r="D35256" s="34">
        <v>281</v>
      </c>
      <c r="E35256" s="34">
        <v>302</v>
      </c>
      <c r="F35256" s="34">
        <v>266</v>
      </c>
      <c r="G35256" s="34">
        <v>184</v>
      </c>
      <c r="H35256" s="34">
        <v>210</v>
      </c>
      <c r="I35256" s="34">
        <v>207</v>
      </c>
      <c r="J35256" s="34">
        <v>202</v>
      </c>
      <c r="K35256" s="34">
        <v>270</v>
      </c>
      <c r="L35256" s="34">
        <v>122</v>
      </c>
      <c r="M35256" s="34">
        <v>220</v>
      </c>
      <c r="N35256" s="34">
        <v>208</v>
      </c>
      <c r="O35256" s="34">
        <v>229</v>
      </c>
      <c r="P35256" s="34">
        <v>190</v>
      </c>
      <c r="Q35256" s="34">
        <v>277</v>
      </c>
      <c r="R35256" s="34">
        <v>269</v>
      </c>
      <c r="S35256" s="34">
        <v>279</v>
      </c>
      <c r="T35256" s="34">
        <v>200</v>
      </c>
      <c r="U35256" s="34">
        <v>214</v>
      </c>
      <c r="V35256" s="34">
        <v>293</v>
      </c>
      <c r="W35256" s="34">
        <v>263</v>
      </c>
      <c r="X35256" s="34">
        <v>314</v>
      </c>
      <c r="Y35256" s="34">
        <v>236</v>
      </c>
      <c r="Z35256" s="34">
        <v>283</v>
      </c>
      <c r="AA35256" s="34">
        <v>272</v>
      </c>
      <c r="AB35256" s="34">
        <v>219</v>
      </c>
      <c r="AC35256" s="34">
        <v>360</v>
      </c>
    </row>
    <row r="35257" spans="1:29" x14ac:dyDescent="0.2">
      <c r="A35257" s="34" t="s">
        <v>95750</v>
      </c>
      <c r="B35257" s="34">
        <v>80</v>
      </c>
      <c r="C35257" s="34">
        <v>73</v>
      </c>
      <c r="D35257" s="34">
        <v>103</v>
      </c>
      <c r="E35257" s="34">
        <v>70</v>
      </c>
      <c r="F35257" s="34">
        <v>97</v>
      </c>
      <c r="G35257" s="34">
        <v>75</v>
      </c>
      <c r="H35257" s="34">
        <v>82</v>
      </c>
      <c r="I35257" s="34">
        <v>60</v>
      </c>
      <c r="J35257" s="34">
        <v>68</v>
      </c>
      <c r="K35257" s="34">
        <v>87</v>
      </c>
      <c r="L35257" s="34">
        <v>58</v>
      </c>
      <c r="M35257" s="34">
        <v>56</v>
      </c>
      <c r="N35257" s="34">
        <v>69</v>
      </c>
      <c r="O35257" s="34">
        <v>48</v>
      </c>
      <c r="P35257" s="34">
        <v>88</v>
      </c>
      <c r="Q35257" s="34">
        <v>79</v>
      </c>
      <c r="R35257" s="34">
        <v>103</v>
      </c>
      <c r="S35257" s="34">
        <v>100</v>
      </c>
      <c r="T35257" s="34">
        <v>91</v>
      </c>
      <c r="U35257" s="34">
        <v>66</v>
      </c>
      <c r="V35257" s="34">
        <v>80</v>
      </c>
      <c r="W35257" s="34">
        <v>88</v>
      </c>
      <c r="X35257" s="34">
        <v>109</v>
      </c>
      <c r="Y35257" s="34">
        <v>58</v>
      </c>
      <c r="Z35257" s="34">
        <v>128</v>
      </c>
      <c r="AA35257" s="34">
        <v>83</v>
      </c>
      <c r="AB35257" s="34">
        <v>88</v>
      </c>
      <c r="AC35257" s="34">
        <v>111</v>
      </c>
    </row>
    <row r="35258" spans="1:29" x14ac:dyDescent="0.2">
      <c r="A35258" s="34" t="s">
        <v>95751</v>
      </c>
      <c r="B35258" s="34">
        <v>290</v>
      </c>
      <c r="C35258" s="34">
        <v>395</v>
      </c>
      <c r="D35258" s="34">
        <v>441</v>
      </c>
      <c r="E35258" s="34">
        <v>454</v>
      </c>
      <c r="F35258" s="34">
        <v>470</v>
      </c>
      <c r="G35258" s="34">
        <v>329</v>
      </c>
      <c r="H35258" s="34">
        <v>359</v>
      </c>
      <c r="I35258" s="34">
        <v>297</v>
      </c>
      <c r="J35258" s="34">
        <v>356</v>
      </c>
      <c r="K35258" s="34">
        <v>351</v>
      </c>
      <c r="L35258" s="34">
        <v>246</v>
      </c>
      <c r="M35258" s="34">
        <v>306</v>
      </c>
      <c r="N35258" s="34">
        <v>328</v>
      </c>
      <c r="O35258" s="34">
        <v>298</v>
      </c>
      <c r="P35258" s="34">
        <v>313</v>
      </c>
      <c r="Q35258" s="34">
        <v>435</v>
      </c>
      <c r="R35258" s="34">
        <v>420</v>
      </c>
      <c r="S35258" s="34">
        <v>463</v>
      </c>
      <c r="T35258" s="34">
        <v>308</v>
      </c>
      <c r="U35258" s="34">
        <v>361</v>
      </c>
      <c r="V35258" s="34">
        <v>470</v>
      </c>
      <c r="W35258" s="34">
        <v>366</v>
      </c>
      <c r="X35258" s="34">
        <v>428</v>
      </c>
      <c r="Y35258" s="34">
        <v>386</v>
      </c>
      <c r="Z35258" s="34">
        <v>489</v>
      </c>
      <c r="AA35258" s="34">
        <v>446</v>
      </c>
      <c r="AB35258" s="34">
        <v>381</v>
      </c>
      <c r="AC35258" s="34">
        <v>597</v>
      </c>
    </row>
    <row r="35259" spans="1:29" x14ac:dyDescent="0.2">
      <c r="A35259" s="34" t="s">
        <v>95752</v>
      </c>
      <c r="B35259" s="34">
        <v>122</v>
      </c>
      <c r="C35259" s="34">
        <v>167</v>
      </c>
      <c r="D35259" s="34">
        <v>216</v>
      </c>
      <c r="E35259" s="34">
        <v>156</v>
      </c>
      <c r="F35259" s="34">
        <v>155</v>
      </c>
      <c r="G35259" s="34">
        <v>158</v>
      </c>
      <c r="H35259" s="34">
        <v>95</v>
      </c>
      <c r="I35259" s="34">
        <v>123</v>
      </c>
      <c r="J35259" s="34">
        <v>98</v>
      </c>
      <c r="K35259" s="34">
        <v>184</v>
      </c>
      <c r="L35259" s="34">
        <v>61</v>
      </c>
      <c r="M35259" s="34">
        <v>96</v>
      </c>
      <c r="N35259" s="34">
        <v>126</v>
      </c>
      <c r="O35259" s="34">
        <v>118</v>
      </c>
      <c r="P35259" s="34">
        <v>104</v>
      </c>
      <c r="Q35259" s="34">
        <v>163</v>
      </c>
      <c r="R35259" s="34">
        <v>114</v>
      </c>
      <c r="S35259" s="34">
        <v>209</v>
      </c>
      <c r="T35259" s="34">
        <v>74</v>
      </c>
      <c r="U35259" s="34">
        <v>61</v>
      </c>
      <c r="V35259" s="34">
        <v>153</v>
      </c>
      <c r="W35259" s="34">
        <v>112</v>
      </c>
      <c r="X35259" s="34">
        <v>199</v>
      </c>
      <c r="Y35259" s="34">
        <v>73</v>
      </c>
      <c r="Z35259" s="34">
        <v>221</v>
      </c>
      <c r="AA35259" s="34">
        <v>170</v>
      </c>
      <c r="AB35259" s="34">
        <v>107</v>
      </c>
      <c r="AC35259" s="34">
        <v>214</v>
      </c>
    </row>
    <row r="35260" spans="1:29" x14ac:dyDescent="0.2">
      <c r="A35260" s="34" t="s">
        <v>95753</v>
      </c>
      <c r="B35260" s="34">
        <v>52</v>
      </c>
      <c r="C35260" s="34">
        <v>82</v>
      </c>
      <c r="D35260" s="34">
        <v>115</v>
      </c>
      <c r="E35260" s="34">
        <v>84</v>
      </c>
      <c r="F35260" s="34">
        <v>87</v>
      </c>
      <c r="G35260" s="34">
        <v>134</v>
      </c>
      <c r="H35260" s="34">
        <v>73</v>
      </c>
      <c r="I35260" s="34">
        <v>69</v>
      </c>
      <c r="J35260" s="34">
        <v>76</v>
      </c>
      <c r="K35260" s="34">
        <v>85</v>
      </c>
      <c r="L35260" s="34">
        <v>40</v>
      </c>
      <c r="M35260" s="34">
        <v>78</v>
      </c>
      <c r="N35260" s="34">
        <v>58</v>
      </c>
      <c r="O35260" s="34">
        <v>68</v>
      </c>
      <c r="P35260" s="34">
        <v>68</v>
      </c>
      <c r="Q35260" s="34">
        <v>104</v>
      </c>
      <c r="R35260" s="34">
        <v>93</v>
      </c>
      <c r="S35260" s="34">
        <v>81</v>
      </c>
      <c r="T35260" s="34">
        <v>68</v>
      </c>
      <c r="U35260" s="34">
        <v>64</v>
      </c>
      <c r="V35260" s="34">
        <v>83</v>
      </c>
      <c r="W35260" s="34">
        <v>56</v>
      </c>
      <c r="X35260" s="34">
        <v>141</v>
      </c>
      <c r="Y35260" s="34">
        <v>59</v>
      </c>
      <c r="Z35260" s="34">
        <v>100</v>
      </c>
      <c r="AA35260" s="34">
        <v>107</v>
      </c>
      <c r="AB35260" s="34">
        <v>86</v>
      </c>
      <c r="AC35260" s="34">
        <v>125</v>
      </c>
    </row>
    <row r="35261" spans="1:29" x14ac:dyDescent="0.2">
      <c r="A35261" s="34" t="s">
        <v>95754</v>
      </c>
      <c r="B35261" s="34">
        <v>28</v>
      </c>
      <c r="C35261" s="34">
        <v>43</v>
      </c>
      <c r="D35261" s="34">
        <v>63</v>
      </c>
      <c r="E35261" s="34">
        <v>60</v>
      </c>
      <c r="F35261" s="34">
        <v>62</v>
      </c>
      <c r="G35261" s="34">
        <v>34</v>
      </c>
      <c r="H35261" s="34">
        <v>39</v>
      </c>
      <c r="I35261" s="34">
        <v>40</v>
      </c>
      <c r="J35261" s="34">
        <v>32</v>
      </c>
      <c r="K35261" s="34">
        <v>68</v>
      </c>
      <c r="L35261" s="34">
        <v>18</v>
      </c>
      <c r="M35261" s="34">
        <v>44</v>
      </c>
      <c r="N35261" s="34">
        <v>25</v>
      </c>
      <c r="O35261" s="34">
        <v>36</v>
      </c>
      <c r="P35261" s="34">
        <v>35</v>
      </c>
      <c r="Q35261" s="34">
        <v>49</v>
      </c>
      <c r="R35261" s="34">
        <v>37</v>
      </c>
      <c r="S35261" s="34">
        <v>62</v>
      </c>
      <c r="T35261" s="34">
        <v>23</v>
      </c>
      <c r="U35261" s="34">
        <v>37</v>
      </c>
      <c r="V35261" s="34">
        <v>50</v>
      </c>
      <c r="W35261" s="34">
        <v>62</v>
      </c>
      <c r="X35261" s="34">
        <v>72</v>
      </c>
      <c r="Y35261" s="34">
        <v>45</v>
      </c>
      <c r="Z35261" s="34">
        <v>50</v>
      </c>
      <c r="AA35261" s="34">
        <v>58</v>
      </c>
      <c r="AB35261" s="34">
        <v>53</v>
      </c>
      <c r="AC35261" s="34">
        <v>76</v>
      </c>
    </row>
    <row r="35262" spans="1:29" x14ac:dyDescent="0.2">
      <c r="A35262" s="34" t="s">
        <v>95755</v>
      </c>
      <c r="B35262" s="34">
        <v>99</v>
      </c>
      <c r="C35262" s="34">
        <v>100</v>
      </c>
      <c r="D35262" s="34">
        <v>183</v>
      </c>
      <c r="E35262" s="34">
        <v>169</v>
      </c>
      <c r="F35262" s="34">
        <v>109</v>
      </c>
      <c r="G35262" s="34">
        <v>173</v>
      </c>
      <c r="H35262" s="34">
        <v>101</v>
      </c>
      <c r="I35262" s="34">
        <v>123</v>
      </c>
      <c r="J35262" s="34">
        <v>75</v>
      </c>
      <c r="K35262" s="34">
        <v>188</v>
      </c>
      <c r="L35262" s="34">
        <v>31</v>
      </c>
      <c r="M35262" s="34">
        <v>116</v>
      </c>
      <c r="N35262" s="34">
        <v>93</v>
      </c>
      <c r="O35262" s="34">
        <v>98</v>
      </c>
      <c r="P35262" s="34">
        <v>66</v>
      </c>
      <c r="Q35262" s="34">
        <v>122</v>
      </c>
      <c r="R35262" s="34">
        <v>94</v>
      </c>
      <c r="S35262" s="34">
        <v>195</v>
      </c>
      <c r="T35262" s="34">
        <v>38</v>
      </c>
      <c r="U35262" s="34">
        <v>104</v>
      </c>
      <c r="V35262" s="34">
        <v>99</v>
      </c>
      <c r="W35262" s="34">
        <v>88</v>
      </c>
      <c r="X35262" s="34">
        <v>157</v>
      </c>
      <c r="Y35262" s="34">
        <v>75</v>
      </c>
      <c r="Z35262" s="34">
        <v>140</v>
      </c>
      <c r="AA35262" s="34">
        <v>210</v>
      </c>
      <c r="AB35262" s="34">
        <v>76</v>
      </c>
      <c r="AC35262" s="34">
        <v>231</v>
      </c>
    </row>
    <row r="35263" spans="1:29" x14ac:dyDescent="0.2">
      <c r="A35263" s="34" t="s">
        <v>95756</v>
      </c>
      <c r="B35263" s="34">
        <v>53</v>
      </c>
      <c r="C35263" s="34">
        <v>77</v>
      </c>
      <c r="D35263" s="34">
        <v>80</v>
      </c>
      <c r="E35263" s="34">
        <v>63</v>
      </c>
      <c r="F35263" s="34">
        <v>82</v>
      </c>
      <c r="G35263" s="34">
        <v>51</v>
      </c>
      <c r="H35263" s="34">
        <v>58</v>
      </c>
      <c r="I35263" s="34">
        <v>62</v>
      </c>
      <c r="J35263" s="34">
        <v>66</v>
      </c>
      <c r="K35263" s="34">
        <v>49</v>
      </c>
      <c r="L35263" s="34">
        <v>32</v>
      </c>
      <c r="M35263" s="34">
        <v>31</v>
      </c>
      <c r="N35263" s="34">
        <v>60</v>
      </c>
      <c r="O35263" s="34">
        <v>55</v>
      </c>
      <c r="P35263" s="34">
        <v>58</v>
      </c>
      <c r="Q35263" s="34">
        <v>77</v>
      </c>
      <c r="R35263" s="34">
        <v>63</v>
      </c>
      <c r="S35263" s="34">
        <v>109</v>
      </c>
      <c r="T35263" s="34">
        <v>42</v>
      </c>
      <c r="U35263" s="34">
        <v>67</v>
      </c>
      <c r="V35263" s="34">
        <v>65</v>
      </c>
      <c r="W35263" s="34">
        <v>68</v>
      </c>
      <c r="X35263" s="34">
        <v>64</v>
      </c>
      <c r="Y35263" s="34">
        <v>65</v>
      </c>
      <c r="Z35263" s="34">
        <v>78</v>
      </c>
      <c r="AA35263" s="34">
        <v>82</v>
      </c>
      <c r="AB35263" s="34">
        <v>58</v>
      </c>
      <c r="AC35263" s="34">
        <v>130</v>
      </c>
    </row>
    <row r="35264" spans="1:29" x14ac:dyDescent="0.2">
      <c r="A35264" s="34" t="s">
        <v>95757</v>
      </c>
      <c r="B35264" s="34">
        <v>28</v>
      </c>
      <c r="C35264" s="34">
        <v>54</v>
      </c>
      <c r="D35264" s="34">
        <v>69</v>
      </c>
      <c r="E35264" s="34">
        <v>36</v>
      </c>
      <c r="F35264" s="34">
        <v>57</v>
      </c>
      <c r="G35264" s="34">
        <v>50</v>
      </c>
      <c r="H35264" s="34">
        <v>36</v>
      </c>
      <c r="I35264" s="34">
        <v>58</v>
      </c>
      <c r="J35264" s="34">
        <v>48</v>
      </c>
      <c r="K35264" s="34">
        <v>60</v>
      </c>
      <c r="L35264" s="34">
        <v>22</v>
      </c>
      <c r="M35264" s="34">
        <v>40</v>
      </c>
      <c r="N35264" s="34">
        <v>26</v>
      </c>
      <c r="O35264" s="34">
        <v>60</v>
      </c>
      <c r="P35264" s="34">
        <v>46</v>
      </c>
      <c r="Q35264" s="34">
        <v>59</v>
      </c>
      <c r="R35264" s="34">
        <v>39</v>
      </c>
      <c r="S35264" s="34">
        <v>80</v>
      </c>
      <c r="T35264" s="34">
        <v>17</v>
      </c>
      <c r="U35264" s="34">
        <v>44</v>
      </c>
      <c r="V35264" s="34">
        <v>48</v>
      </c>
      <c r="W35264" s="34">
        <v>29</v>
      </c>
      <c r="X35264" s="34">
        <v>44</v>
      </c>
      <c r="Y35264" s="34">
        <v>33</v>
      </c>
      <c r="Z35264" s="34">
        <v>53</v>
      </c>
      <c r="AA35264" s="34">
        <v>71</v>
      </c>
      <c r="AB35264" s="34">
        <v>46</v>
      </c>
      <c r="AC35264" s="34">
        <v>81</v>
      </c>
    </row>
    <row r="35265" spans="1:29" x14ac:dyDescent="0.2">
      <c r="A35265" s="34" t="s">
        <v>95758</v>
      </c>
      <c r="B35265" s="34">
        <v>49</v>
      </c>
      <c r="C35265" s="34">
        <v>90</v>
      </c>
      <c r="D35265" s="34">
        <v>84</v>
      </c>
      <c r="E35265" s="34">
        <v>100</v>
      </c>
      <c r="F35265" s="34">
        <v>65</v>
      </c>
      <c r="G35265" s="34">
        <v>98</v>
      </c>
      <c r="H35265" s="34">
        <v>64</v>
      </c>
      <c r="I35265" s="34">
        <v>98</v>
      </c>
      <c r="J35265" s="34">
        <v>57</v>
      </c>
      <c r="K35265" s="34">
        <v>89</v>
      </c>
      <c r="L35265" s="34">
        <v>41</v>
      </c>
      <c r="M35265" s="34">
        <v>98</v>
      </c>
      <c r="N35265" s="34">
        <v>59</v>
      </c>
      <c r="O35265" s="34">
        <v>86</v>
      </c>
      <c r="P35265" s="34">
        <v>53</v>
      </c>
      <c r="Q35265" s="34">
        <v>103</v>
      </c>
      <c r="R35265" s="34">
        <v>78</v>
      </c>
      <c r="S35265" s="34">
        <v>76</v>
      </c>
      <c r="T35265" s="34">
        <v>52</v>
      </c>
      <c r="U35265" s="34">
        <v>79</v>
      </c>
      <c r="V35265" s="34">
        <v>68</v>
      </c>
      <c r="W35265" s="34">
        <v>89</v>
      </c>
      <c r="X35265" s="34">
        <v>114</v>
      </c>
      <c r="Y35265" s="34">
        <v>74</v>
      </c>
      <c r="Z35265" s="34">
        <v>97</v>
      </c>
      <c r="AA35265" s="34">
        <v>115</v>
      </c>
      <c r="AB35265" s="34">
        <v>57</v>
      </c>
      <c r="AC35265" s="34">
        <v>148</v>
      </c>
    </row>
    <row r="35266" spans="1:29" x14ac:dyDescent="0.2">
      <c r="A35266" s="34" t="s">
        <v>95759</v>
      </c>
      <c r="B35266" s="34">
        <v>53</v>
      </c>
      <c r="C35266" s="34">
        <v>115</v>
      </c>
      <c r="D35266" s="34">
        <v>131</v>
      </c>
      <c r="E35266" s="34">
        <v>132</v>
      </c>
      <c r="F35266" s="34">
        <v>55</v>
      </c>
      <c r="G35266" s="34">
        <v>105</v>
      </c>
      <c r="H35266" s="34">
        <v>40</v>
      </c>
      <c r="I35266" s="34">
        <v>94</v>
      </c>
      <c r="J35266" s="34">
        <v>31</v>
      </c>
      <c r="K35266" s="34">
        <v>96</v>
      </c>
      <c r="L35266" s="34">
        <v>19</v>
      </c>
      <c r="M35266" s="34">
        <v>75</v>
      </c>
      <c r="N35266" s="34">
        <v>63</v>
      </c>
      <c r="O35266" s="34">
        <v>65</v>
      </c>
      <c r="P35266" s="34">
        <v>43</v>
      </c>
      <c r="Q35266" s="34">
        <v>64</v>
      </c>
      <c r="R35266" s="34">
        <v>44</v>
      </c>
      <c r="S35266" s="34">
        <v>138</v>
      </c>
      <c r="T35266" s="34">
        <v>25</v>
      </c>
      <c r="U35266" s="34">
        <v>42</v>
      </c>
      <c r="V35266" s="34">
        <v>60</v>
      </c>
      <c r="W35266" s="34">
        <v>57</v>
      </c>
      <c r="X35266" s="34">
        <v>95</v>
      </c>
      <c r="Y35266" s="34">
        <v>33</v>
      </c>
      <c r="Z35266" s="34">
        <v>94</v>
      </c>
      <c r="AA35266" s="34">
        <v>91</v>
      </c>
      <c r="AB35266" s="34">
        <v>26</v>
      </c>
      <c r="AC35266" s="34">
        <v>155</v>
      </c>
    </row>
    <row r="35267" spans="1:29" x14ac:dyDescent="0.2">
      <c r="A35267" s="34" t="s">
        <v>95760</v>
      </c>
      <c r="B35267" s="34">
        <v>27</v>
      </c>
      <c r="C35267" s="34">
        <v>35</v>
      </c>
      <c r="D35267" s="34">
        <v>59</v>
      </c>
      <c r="E35267" s="34">
        <v>29</v>
      </c>
      <c r="F35267" s="34">
        <v>50</v>
      </c>
      <c r="G35267" s="34">
        <v>37</v>
      </c>
      <c r="H35267" s="34">
        <v>28</v>
      </c>
      <c r="I35267" s="34">
        <v>26</v>
      </c>
      <c r="J35267" s="34">
        <v>26</v>
      </c>
      <c r="K35267" s="34">
        <v>30</v>
      </c>
      <c r="L35267" s="34">
        <v>17</v>
      </c>
      <c r="M35267" s="34">
        <v>23</v>
      </c>
      <c r="N35267" s="34">
        <v>32</v>
      </c>
      <c r="O35267" s="34">
        <v>31</v>
      </c>
      <c r="P35267" s="34">
        <v>26</v>
      </c>
      <c r="Q35267" s="34">
        <v>33</v>
      </c>
      <c r="R35267" s="34">
        <v>59</v>
      </c>
      <c r="S35267" s="34">
        <v>42</v>
      </c>
      <c r="T35267" s="34">
        <v>33</v>
      </c>
      <c r="U35267" s="34">
        <v>35</v>
      </c>
      <c r="V35267" s="34">
        <v>38</v>
      </c>
      <c r="W35267" s="34">
        <v>30</v>
      </c>
      <c r="X35267" s="34">
        <v>58</v>
      </c>
      <c r="Y35267" s="34">
        <v>14</v>
      </c>
      <c r="Z35267" s="34">
        <v>75</v>
      </c>
      <c r="AA35267" s="34">
        <v>35</v>
      </c>
      <c r="AB35267" s="34">
        <v>22</v>
      </c>
      <c r="AC35267" s="34">
        <v>60</v>
      </c>
    </row>
    <row r="35268" spans="1:29" x14ac:dyDescent="0.2">
      <c r="A35268" s="34" t="s">
        <v>95761</v>
      </c>
      <c r="B35268" s="34">
        <v>8</v>
      </c>
      <c r="C35268" s="34">
        <v>0</v>
      </c>
      <c r="D35268" s="34">
        <v>0</v>
      </c>
      <c r="E35268" s="34">
        <v>2</v>
      </c>
      <c r="F35268" s="34">
        <v>0</v>
      </c>
      <c r="G35268" s="34">
        <v>1</v>
      </c>
      <c r="H35268" s="34">
        <v>0</v>
      </c>
      <c r="I35268" s="34">
        <v>3</v>
      </c>
      <c r="J35268" s="34">
        <v>1</v>
      </c>
      <c r="K35268" s="34">
        <v>2</v>
      </c>
      <c r="L35268" s="34">
        <v>0</v>
      </c>
      <c r="M35268" s="34">
        <v>0</v>
      </c>
      <c r="N35268" s="34">
        <v>1</v>
      </c>
      <c r="O35268" s="34">
        <v>0</v>
      </c>
      <c r="P35268" s="34">
        <v>0</v>
      </c>
      <c r="Q35268" s="34">
        <v>3</v>
      </c>
      <c r="R35268" s="34">
        <v>2</v>
      </c>
      <c r="S35268" s="34">
        <v>1</v>
      </c>
      <c r="T35268" s="34">
        <v>2</v>
      </c>
      <c r="U35268" s="34">
        <v>0</v>
      </c>
      <c r="V35268" s="34">
        <v>0</v>
      </c>
      <c r="W35268" s="34">
        <v>0</v>
      </c>
      <c r="X35268" s="34">
        <v>1</v>
      </c>
      <c r="Y35268" s="34">
        <v>2</v>
      </c>
      <c r="Z35268" s="34">
        <v>0</v>
      </c>
      <c r="AA35268" s="34">
        <v>3</v>
      </c>
      <c r="AB35268" s="34">
        <v>0</v>
      </c>
      <c r="AC35268" s="34">
        <v>0</v>
      </c>
    </row>
    <row r="35269" spans="1:29" x14ac:dyDescent="0.2">
      <c r="A35269" s="34" t="s">
        <v>95762</v>
      </c>
      <c r="B35269" s="34">
        <v>49</v>
      </c>
      <c r="C35269" s="34">
        <v>68</v>
      </c>
      <c r="D35269" s="34">
        <v>94</v>
      </c>
      <c r="E35269" s="34">
        <v>68</v>
      </c>
      <c r="F35269" s="34">
        <v>85</v>
      </c>
      <c r="G35269" s="34">
        <v>58</v>
      </c>
      <c r="H35269" s="34">
        <v>80</v>
      </c>
      <c r="I35269" s="34">
        <v>73</v>
      </c>
      <c r="J35269" s="34">
        <v>69</v>
      </c>
      <c r="K35269" s="34">
        <v>96</v>
      </c>
      <c r="L35269" s="34">
        <v>26</v>
      </c>
      <c r="M35269" s="34">
        <v>54</v>
      </c>
      <c r="N35269" s="34">
        <v>70</v>
      </c>
      <c r="O35269" s="34">
        <v>58</v>
      </c>
      <c r="P35269" s="34">
        <v>64</v>
      </c>
      <c r="Q35269" s="34">
        <v>86</v>
      </c>
      <c r="R35269" s="34">
        <v>81</v>
      </c>
      <c r="S35269" s="34">
        <v>79</v>
      </c>
      <c r="T35269" s="34">
        <v>52</v>
      </c>
      <c r="U35269" s="34">
        <v>60</v>
      </c>
      <c r="V35269" s="34">
        <v>80</v>
      </c>
      <c r="W35269" s="34">
        <v>63</v>
      </c>
      <c r="X35269" s="34">
        <v>105</v>
      </c>
      <c r="Y35269" s="34">
        <v>82</v>
      </c>
      <c r="Z35269" s="34">
        <v>112</v>
      </c>
      <c r="AA35269" s="34">
        <v>82</v>
      </c>
      <c r="AB35269" s="34">
        <v>94</v>
      </c>
      <c r="AC35269" s="34">
        <v>138</v>
      </c>
    </row>
    <row r="35270" spans="1:29" x14ac:dyDescent="0.2">
      <c r="A35270" s="34" t="s">
        <v>95763</v>
      </c>
      <c r="B35270" s="34">
        <v>57</v>
      </c>
      <c r="C35270" s="34">
        <v>49</v>
      </c>
      <c r="D35270" s="34">
        <v>48</v>
      </c>
      <c r="E35270" s="34">
        <v>79</v>
      </c>
      <c r="F35270" s="34">
        <v>37</v>
      </c>
      <c r="G35270" s="34">
        <v>48</v>
      </c>
      <c r="H35270" s="34">
        <v>44</v>
      </c>
      <c r="I35270" s="34">
        <v>45</v>
      </c>
      <c r="J35270" s="34">
        <v>30</v>
      </c>
      <c r="K35270" s="34">
        <v>67</v>
      </c>
      <c r="L35270" s="34">
        <v>34</v>
      </c>
      <c r="M35270" s="34">
        <v>48</v>
      </c>
      <c r="N35270" s="34">
        <v>44</v>
      </c>
      <c r="O35270" s="34">
        <v>67</v>
      </c>
      <c r="P35270" s="34">
        <v>44</v>
      </c>
      <c r="Q35270" s="34">
        <v>77</v>
      </c>
      <c r="R35270" s="34">
        <v>81</v>
      </c>
      <c r="S35270" s="34">
        <v>92</v>
      </c>
      <c r="T35270" s="34">
        <v>46</v>
      </c>
      <c r="U35270" s="34">
        <v>60</v>
      </c>
      <c r="V35270" s="34">
        <v>81</v>
      </c>
      <c r="W35270" s="34">
        <v>51</v>
      </c>
      <c r="X35270" s="34">
        <v>53</v>
      </c>
      <c r="Y35270" s="34">
        <v>68</v>
      </c>
      <c r="Z35270" s="34">
        <v>65</v>
      </c>
      <c r="AA35270" s="34">
        <v>80</v>
      </c>
      <c r="AB35270" s="34">
        <v>60</v>
      </c>
      <c r="AC35270" s="34">
        <v>129</v>
      </c>
    </row>
    <row r="35271" spans="1:29" x14ac:dyDescent="0.2">
      <c r="A35271" s="34" t="s">
        <v>95764</v>
      </c>
      <c r="B35271" s="34">
        <v>171</v>
      </c>
      <c r="C35271" s="34">
        <v>325</v>
      </c>
      <c r="D35271" s="34">
        <v>328</v>
      </c>
      <c r="E35271" s="34">
        <v>328</v>
      </c>
      <c r="F35271" s="34">
        <v>386</v>
      </c>
      <c r="G35271" s="34">
        <v>379</v>
      </c>
      <c r="H35271" s="34">
        <v>317</v>
      </c>
      <c r="I35271" s="34">
        <v>334</v>
      </c>
      <c r="J35271" s="34">
        <v>328</v>
      </c>
      <c r="K35271" s="34">
        <v>364</v>
      </c>
      <c r="L35271" s="34">
        <v>260</v>
      </c>
      <c r="M35271" s="34">
        <v>278</v>
      </c>
      <c r="N35271" s="34">
        <v>293</v>
      </c>
      <c r="O35271" s="34">
        <v>252</v>
      </c>
      <c r="P35271" s="34">
        <v>277</v>
      </c>
      <c r="Q35271" s="34">
        <v>435</v>
      </c>
      <c r="R35271" s="34">
        <v>407</v>
      </c>
      <c r="S35271" s="34">
        <v>454</v>
      </c>
      <c r="T35271" s="34">
        <v>298</v>
      </c>
      <c r="U35271" s="34">
        <v>318</v>
      </c>
      <c r="V35271" s="34">
        <v>384</v>
      </c>
      <c r="W35271" s="34">
        <v>356</v>
      </c>
      <c r="X35271" s="34">
        <v>458</v>
      </c>
      <c r="Y35271" s="34">
        <v>397</v>
      </c>
      <c r="Z35271" s="34">
        <v>422</v>
      </c>
      <c r="AA35271" s="34">
        <v>467</v>
      </c>
      <c r="AB35271" s="34">
        <v>417</v>
      </c>
      <c r="AC35271" s="34">
        <v>634</v>
      </c>
    </row>
    <row r="35272" spans="1:29" x14ac:dyDescent="0.2">
      <c r="A35272" s="34" t="s">
        <v>95765</v>
      </c>
      <c r="B35272" s="34">
        <v>23</v>
      </c>
      <c r="C35272" s="34">
        <v>0</v>
      </c>
      <c r="D35272" s="34">
        <v>8</v>
      </c>
      <c r="E35272" s="34">
        <v>1</v>
      </c>
      <c r="F35272" s="34">
        <v>17</v>
      </c>
      <c r="G35272" s="34">
        <v>6</v>
      </c>
      <c r="H35272" s="34">
        <v>5</v>
      </c>
      <c r="I35272" s="34">
        <v>4</v>
      </c>
      <c r="J35272" s="34">
        <v>10</v>
      </c>
      <c r="K35272" s="34">
        <v>9</v>
      </c>
      <c r="L35272" s="34">
        <v>4</v>
      </c>
      <c r="M35272" s="34">
        <v>6</v>
      </c>
      <c r="N35272" s="34">
        <v>6</v>
      </c>
      <c r="O35272" s="34">
        <v>6</v>
      </c>
      <c r="P35272" s="34">
        <v>15</v>
      </c>
      <c r="Q35272" s="34">
        <v>10</v>
      </c>
      <c r="R35272" s="34">
        <v>4</v>
      </c>
      <c r="S35272" s="34">
        <v>17</v>
      </c>
      <c r="T35272" s="34">
        <v>6</v>
      </c>
      <c r="U35272" s="34">
        <v>6</v>
      </c>
      <c r="V35272" s="34">
        <v>15</v>
      </c>
      <c r="W35272" s="34">
        <v>6</v>
      </c>
      <c r="X35272" s="34">
        <v>15</v>
      </c>
      <c r="Y35272" s="34">
        <v>9</v>
      </c>
      <c r="Z35272" s="34">
        <v>2</v>
      </c>
      <c r="AA35272" s="34">
        <v>5</v>
      </c>
      <c r="AB35272" s="34">
        <v>9</v>
      </c>
      <c r="AC35272" s="34">
        <v>3</v>
      </c>
    </row>
    <row r="35273" spans="1:29" x14ac:dyDescent="0.2">
      <c r="A35273" s="34" t="s">
        <v>95766</v>
      </c>
      <c r="B35273" s="34">
        <v>42</v>
      </c>
      <c r="C35273" s="34">
        <v>88</v>
      </c>
      <c r="D35273" s="34">
        <v>91</v>
      </c>
      <c r="E35273" s="34">
        <v>77</v>
      </c>
      <c r="F35273" s="34">
        <v>77</v>
      </c>
      <c r="G35273" s="34">
        <v>100</v>
      </c>
      <c r="H35273" s="34">
        <v>73</v>
      </c>
      <c r="I35273" s="34">
        <v>59</v>
      </c>
      <c r="J35273" s="34">
        <v>26</v>
      </c>
      <c r="K35273" s="34">
        <v>77</v>
      </c>
      <c r="L35273" s="34">
        <v>11</v>
      </c>
      <c r="M35273" s="34">
        <v>78</v>
      </c>
      <c r="N35273" s="34">
        <v>39</v>
      </c>
      <c r="O35273" s="34">
        <v>58</v>
      </c>
      <c r="P35273" s="34">
        <v>54</v>
      </c>
      <c r="Q35273" s="34">
        <v>57</v>
      </c>
      <c r="R35273" s="34">
        <v>43</v>
      </c>
      <c r="S35273" s="34">
        <v>98</v>
      </c>
      <c r="T35273" s="34">
        <v>21</v>
      </c>
      <c r="U35273" s="34">
        <v>42</v>
      </c>
      <c r="V35273" s="34">
        <v>62</v>
      </c>
      <c r="W35273" s="34">
        <v>53</v>
      </c>
      <c r="X35273" s="34">
        <v>82</v>
      </c>
      <c r="Y35273" s="34">
        <v>43</v>
      </c>
      <c r="Z35273" s="34">
        <v>60</v>
      </c>
      <c r="AA35273" s="34">
        <v>82</v>
      </c>
      <c r="AB35273" s="34">
        <v>40</v>
      </c>
      <c r="AC35273" s="34">
        <v>121</v>
      </c>
    </row>
    <row r="35274" spans="1:29" x14ac:dyDescent="0.2">
      <c r="A35274" s="34" t="s">
        <v>95767</v>
      </c>
      <c r="B35274" s="34">
        <v>61</v>
      </c>
      <c r="C35274" s="34">
        <v>98</v>
      </c>
      <c r="D35274" s="34">
        <v>165</v>
      </c>
      <c r="E35274" s="34">
        <v>121</v>
      </c>
      <c r="F35274" s="34">
        <v>156</v>
      </c>
      <c r="G35274" s="34">
        <v>69</v>
      </c>
      <c r="H35274" s="34">
        <v>120</v>
      </c>
      <c r="I35274" s="34">
        <v>148</v>
      </c>
      <c r="J35274" s="34">
        <v>128</v>
      </c>
      <c r="K35274" s="34">
        <v>129</v>
      </c>
      <c r="L35274" s="34">
        <v>81</v>
      </c>
      <c r="M35274" s="34">
        <v>114</v>
      </c>
      <c r="N35274" s="34">
        <v>127</v>
      </c>
      <c r="O35274" s="34">
        <v>99</v>
      </c>
      <c r="P35274" s="34">
        <v>122</v>
      </c>
      <c r="Q35274" s="34">
        <v>146</v>
      </c>
      <c r="R35274" s="34">
        <v>159</v>
      </c>
      <c r="S35274" s="34">
        <v>151</v>
      </c>
      <c r="T35274" s="34">
        <v>126</v>
      </c>
      <c r="U35274" s="34">
        <v>123</v>
      </c>
      <c r="V35274" s="34">
        <v>176</v>
      </c>
      <c r="W35274" s="34">
        <v>94</v>
      </c>
      <c r="X35274" s="34">
        <v>219</v>
      </c>
      <c r="Y35274" s="34">
        <v>102</v>
      </c>
      <c r="Z35274" s="34">
        <v>186</v>
      </c>
      <c r="AA35274" s="34">
        <v>146</v>
      </c>
      <c r="AB35274" s="34">
        <v>143</v>
      </c>
      <c r="AC35274" s="34">
        <v>152</v>
      </c>
    </row>
    <row r="35275" spans="1:29" x14ac:dyDescent="0.2">
      <c r="A35275" s="34" t="s">
        <v>95768</v>
      </c>
      <c r="B35275" s="34">
        <v>46</v>
      </c>
      <c r="C35275" s="34">
        <v>41</v>
      </c>
      <c r="D35275" s="34">
        <v>52</v>
      </c>
      <c r="E35275" s="34">
        <v>56</v>
      </c>
      <c r="F35275" s="34">
        <v>48</v>
      </c>
      <c r="G35275" s="34">
        <v>50</v>
      </c>
      <c r="H35275" s="34">
        <v>38</v>
      </c>
      <c r="I35275" s="34">
        <v>31</v>
      </c>
      <c r="J35275" s="34">
        <v>32</v>
      </c>
      <c r="K35275" s="34">
        <v>57</v>
      </c>
      <c r="L35275" s="34">
        <v>16</v>
      </c>
      <c r="M35275" s="34">
        <v>31</v>
      </c>
      <c r="N35275" s="34">
        <v>41</v>
      </c>
      <c r="O35275" s="34">
        <v>57</v>
      </c>
      <c r="P35275" s="34">
        <v>38</v>
      </c>
      <c r="Q35275" s="34">
        <v>40</v>
      </c>
      <c r="R35275" s="34">
        <v>37</v>
      </c>
      <c r="S35275" s="34">
        <v>69</v>
      </c>
      <c r="T35275" s="34">
        <v>28</v>
      </c>
      <c r="U35275" s="34">
        <v>30</v>
      </c>
      <c r="V35275" s="34">
        <v>55</v>
      </c>
      <c r="W35275" s="34">
        <v>52</v>
      </c>
      <c r="X35275" s="34">
        <v>56</v>
      </c>
      <c r="Y35275" s="34">
        <v>31</v>
      </c>
      <c r="Z35275" s="34">
        <v>66</v>
      </c>
      <c r="AA35275" s="34">
        <v>63</v>
      </c>
      <c r="AB35275" s="34">
        <v>40</v>
      </c>
      <c r="AC35275" s="34">
        <v>90</v>
      </c>
    </row>
    <row r="35276" spans="1:29" x14ac:dyDescent="0.2">
      <c r="A35276" s="34" t="s">
        <v>95769</v>
      </c>
      <c r="B35276" s="34">
        <v>149</v>
      </c>
      <c r="C35276" s="34">
        <v>214</v>
      </c>
      <c r="D35276" s="34">
        <v>222</v>
      </c>
      <c r="E35276" s="34">
        <v>232</v>
      </c>
      <c r="F35276" s="34">
        <v>225</v>
      </c>
      <c r="G35276" s="34">
        <v>213</v>
      </c>
      <c r="H35276" s="34">
        <v>197</v>
      </c>
      <c r="I35276" s="34">
        <v>203</v>
      </c>
      <c r="J35276" s="34">
        <v>184</v>
      </c>
      <c r="K35276" s="34">
        <v>199</v>
      </c>
      <c r="L35276" s="34">
        <v>137</v>
      </c>
      <c r="M35276" s="34">
        <v>166</v>
      </c>
      <c r="N35276" s="34">
        <v>183</v>
      </c>
      <c r="O35276" s="34">
        <v>200</v>
      </c>
      <c r="P35276" s="34">
        <v>175</v>
      </c>
      <c r="Q35276" s="34">
        <v>283</v>
      </c>
      <c r="R35276" s="34">
        <v>263</v>
      </c>
      <c r="S35276" s="34">
        <v>252</v>
      </c>
      <c r="T35276" s="34">
        <v>182</v>
      </c>
      <c r="U35276" s="34">
        <v>201</v>
      </c>
      <c r="V35276" s="34">
        <v>241</v>
      </c>
      <c r="W35276" s="34">
        <v>241</v>
      </c>
      <c r="X35276" s="34">
        <v>278</v>
      </c>
      <c r="Y35276" s="34">
        <v>185</v>
      </c>
      <c r="Z35276" s="34">
        <v>276</v>
      </c>
      <c r="AA35276" s="34">
        <v>330</v>
      </c>
      <c r="AB35276" s="34">
        <v>206</v>
      </c>
      <c r="AC35276" s="34">
        <v>342</v>
      </c>
    </row>
    <row r="35277" spans="1:29" x14ac:dyDescent="0.2">
      <c r="A35277" s="34" t="s">
        <v>95770</v>
      </c>
      <c r="B35277" s="34">
        <v>79</v>
      </c>
      <c r="C35277" s="34">
        <v>128</v>
      </c>
      <c r="D35277" s="34">
        <v>181</v>
      </c>
      <c r="E35277" s="34">
        <v>125</v>
      </c>
      <c r="F35277" s="34">
        <v>169</v>
      </c>
      <c r="G35277" s="34">
        <v>134</v>
      </c>
      <c r="H35277" s="34">
        <v>145</v>
      </c>
      <c r="I35277" s="34">
        <v>164</v>
      </c>
      <c r="J35277" s="34">
        <v>117</v>
      </c>
      <c r="K35277" s="34">
        <v>181</v>
      </c>
      <c r="L35277" s="34">
        <v>75</v>
      </c>
      <c r="M35277" s="34">
        <v>117</v>
      </c>
      <c r="N35277" s="34">
        <v>102</v>
      </c>
      <c r="O35277" s="34">
        <v>152</v>
      </c>
      <c r="P35277" s="34">
        <v>107</v>
      </c>
      <c r="Q35277" s="34">
        <v>173</v>
      </c>
      <c r="R35277" s="34">
        <v>157</v>
      </c>
      <c r="S35277" s="34">
        <v>149</v>
      </c>
      <c r="T35277" s="34">
        <v>109</v>
      </c>
      <c r="U35277" s="34">
        <v>137</v>
      </c>
      <c r="V35277" s="34">
        <v>140</v>
      </c>
      <c r="W35277" s="34">
        <v>153</v>
      </c>
      <c r="X35277" s="34">
        <v>184</v>
      </c>
      <c r="Y35277" s="34">
        <v>144</v>
      </c>
      <c r="Z35277" s="34">
        <v>130</v>
      </c>
      <c r="AA35277" s="34">
        <v>228</v>
      </c>
      <c r="AB35277" s="34">
        <v>99</v>
      </c>
      <c r="AC35277" s="34">
        <v>187</v>
      </c>
    </row>
    <row r="35278" spans="1:29" x14ac:dyDescent="0.2">
      <c r="A35278" s="34" t="s">
        <v>95771</v>
      </c>
      <c r="B35278" s="34">
        <v>39</v>
      </c>
      <c r="C35278" s="34">
        <v>78</v>
      </c>
      <c r="D35278" s="34">
        <v>79</v>
      </c>
      <c r="E35278" s="34">
        <v>101</v>
      </c>
      <c r="F35278" s="34">
        <v>58</v>
      </c>
      <c r="G35278" s="34">
        <v>85</v>
      </c>
      <c r="H35278" s="34">
        <v>63</v>
      </c>
      <c r="I35278" s="34">
        <v>70</v>
      </c>
      <c r="J35278" s="34">
        <v>40</v>
      </c>
      <c r="K35278" s="34">
        <v>102</v>
      </c>
      <c r="L35278" s="34">
        <v>23</v>
      </c>
      <c r="M35278" s="34">
        <v>58</v>
      </c>
      <c r="N35278" s="34">
        <v>35</v>
      </c>
      <c r="O35278" s="34">
        <v>59</v>
      </c>
      <c r="P35278" s="34">
        <v>32</v>
      </c>
      <c r="Q35278" s="34">
        <v>90</v>
      </c>
      <c r="R35278" s="34">
        <v>69</v>
      </c>
      <c r="S35278" s="34">
        <v>93</v>
      </c>
      <c r="T35278" s="34">
        <v>23</v>
      </c>
      <c r="U35278" s="34">
        <v>60</v>
      </c>
      <c r="V35278" s="34">
        <v>54</v>
      </c>
      <c r="W35278" s="34">
        <v>38</v>
      </c>
      <c r="X35278" s="34">
        <v>90</v>
      </c>
      <c r="Y35278" s="34">
        <v>37</v>
      </c>
      <c r="Z35278" s="34">
        <v>64</v>
      </c>
      <c r="AA35278" s="34">
        <v>80</v>
      </c>
      <c r="AB35278" s="34">
        <v>32</v>
      </c>
      <c r="AC35278" s="34">
        <v>102</v>
      </c>
    </row>
    <row r="35279" spans="1:29" x14ac:dyDescent="0.2">
      <c r="A35279" s="34" t="s">
        <v>95772</v>
      </c>
      <c r="B35279" s="34">
        <v>77</v>
      </c>
      <c r="C35279" s="34">
        <v>352</v>
      </c>
      <c r="D35279" s="34">
        <v>39</v>
      </c>
      <c r="E35279" s="34">
        <v>398</v>
      </c>
      <c r="F35279" s="34">
        <v>46</v>
      </c>
      <c r="G35279" s="34">
        <v>432</v>
      </c>
      <c r="H35279" s="34">
        <v>37</v>
      </c>
      <c r="I35279" s="34">
        <v>330</v>
      </c>
      <c r="J35279" s="34">
        <v>50</v>
      </c>
      <c r="K35279" s="34">
        <v>428</v>
      </c>
      <c r="L35279" s="34">
        <v>13</v>
      </c>
      <c r="M35279" s="34">
        <v>311</v>
      </c>
      <c r="N35279" s="34">
        <v>34</v>
      </c>
      <c r="O35279" s="34">
        <v>358</v>
      </c>
      <c r="P35279" s="34">
        <v>28</v>
      </c>
      <c r="Q35279" s="34">
        <v>343</v>
      </c>
      <c r="R35279" s="34">
        <v>34</v>
      </c>
      <c r="S35279" s="34">
        <v>408</v>
      </c>
      <c r="T35279" s="34">
        <v>27</v>
      </c>
      <c r="U35279" s="34">
        <v>228</v>
      </c>
      <c r="V35279" s="34">
        <v>46</v>
      </c>
      <c r="W35279" s="34">
        <v>248</v>
      </c>
      <c r="X35279" s="34">
        <v>31</v>
      </c>
      <c r="Y35279" s="34">
        <v>200</v>
      </c>
      <c r="Z35279" s="34">
        <v>39</v>
      </c>
      <c r="AA35279" s="34">
        <v>291</v>
      </c>
      <c r="AB35279" s="34">
        <v>32</v>
      </c>
      <c r="AC35279" s="34">
        <v>408</v>
      </c>
    </row>
    <row r="35280" spans="1:29" x14ac:dyDescent="0.2">
      <c r="A35280" s="34" t="s">
        <v>95773</v>
      </c>
      <c r="B35280" s="34">
        <v>116</v>
      </c>
      <c r="C35280" s="34">
        <v>126</v>
      </c>
      <c r="D35280" s="34">
        <v>158</v>
      </c>
      <c r="E35280" s="34">
        <v>143</v>
      </c>
      <c r="F35280" s="34">
        <v>156</v>
      </c>
      <c r="G35280" s="34">
        <v>132</v>
      </c>
      <c r="H35280" s="34">
        <v>116</v>
      </c>
      <c r="I35280" s="34">
        <v>150</v>
      </c>
      <c r="J35280" s="34">
        <v>136</v>
      </c>
      <c r="K35280" s="34">
        <v>128</v>
      </c>
      <c r="L35280" s="34">
        <v>83</v>
      </c>
      <c r="M35280" s="34">
        <v>108</v>
      </c>
      <c r="N35280" s="34">
        <v>103</v>
      </c>
      <c r="O35280" s="34">
        <v>113</v>
      </c>
      <c r="P35280" s="34">
        <v>134</v>
      </c>
      <c r="Q35280" s="34">
        <v>138</v>
      </c>
      <c r="R35280" s="34">
        <v>152</v>
      </c>
      <c r="S35280" s="34">
        <v>169</v>
      </c>
      <c r="T35280" s="34">
        <v>109</v>
      </c>
      <c r="U35280" s="34">
        <v>125</v>
      </c>
      <c r="V35280" s="34">
        <v>140</v>
      </c>
      <c r="W35280" s="34">
        <v>151</v>
      </c>
      <c r="X35280" s="34">
        <v>196</v>
      </c>
      <c r="Y35280" s="34">
        <v>114</v>
      </c>
      <c r="Z35280" s="34">
        <v>190</v>
      </c>
      <c r="AA35280" s="34">
        <v>182</v>
      </c>
      <c r="AB35280" s="34">
        <v>125</v>
      </c>
      <c r="AC35280" s="34">
        <v>215</v>
      </c>
    </row>
    <row r="35281" spans="1:29" x14ac:dyDescent="0.2">
      <c r="A35281" s="34" t="s">
        <v>95774</v>
      </c>
      <c r="B35281" s="34">
        <v>128</v>
      </c>
      <c r="C35281" s="34">
        <v>265</v>
      </c>
      <c r="D35281" s="34">
        <v>304</v>
      </c>
      <c r="E35281" s="34">
        <v>244</v>
      </c>
      <c r="F35281" s="34">
        <v>231</v>
      </c>
      <c r="G35281" s="34">
        <v>254</v>
      </c>
      <c r="H35281" s="34">
        <v>272</v>
      </c>
      <c r="I35281" s="34">
        <v>219</v>
      </c>
      <c r="J35281" s="34">
        <v>219</v>
      </c>
      <c r="K35281" s="34">
        <v>205</v>
      </c>
      <c r="L35281" s="34">
        <v>148</v>
      </c>
      <c r="M35281" s="34">
        <v>220</v>
      </c>
      <c r="N35281" s="34">
        <v>197</v>
      </c>
      <c r="O35281" s="34">
        <v>244</v>
      </c>
      <c r="P35281" s="34">
        <v>212</v>
      </c>
      <c r="Q35281" s="34">
        <v>310</v>
      </c>
      <c r="R35281" s="34">
        <v>311</v>
      </c>
      <c r="S35281" s="34">
        <v>306</v>
      </c>
      <c r="T35281" s="34">
        <v>217</v>
      </c>
      <c r="U35281" s="34">
        <v>240</v>
      </c>
      <c r="V35281" s="34">
        <v>312</v>
      </c>
      <c r="W35281" s="34">
        <v>243</v>
      </c>
      <c r="X35281" s="34">
        <v>344</v>
      </c>
      <c r="Y35281" s="34">
        <v>285</v>
      </c>
      <c r="Z35281" s="34">
        <v>367</v>
      </c>
      <c r="AA35281" s="34">
        <v>336</v>
      </c>
      <c r="AB35281" s="34">
        <v>346</v>
      </c>
      <c r="AC35281" s="34">
        <v>402</v>
      </c>
    </row>
    <row r="35282" spans="1:29" x14ac:dyDescent="0.2">
      <c r="A35282" s="34" t="s">
        <v>95775</v>
      </c>
      <c r="B35282" s="34">
        <v>93</v>
      </c>
      <c r="C35282" s="34">
        <v>64</v>
      </c>
      <c r="D35282" s="34">
        <v>101</v>
      </c>
      <c r="E35282" s="34">
        <v>76</v>
      </c>
      <c r="F35282" s="34">
        <v>80</v>
      </c>
      <c r="G35282" s="34">
        <v>87</v>
      </c>
      <c r="H35282" s="34">
        <v>57</v>
      </c>
      <c r="I35282" s="34">
        <v>62</v>
      </c>
      <c r="J35282" s="34">
        <v>79</v>
      </c>
      <c r="K35282" s="34">
        <v>63</v>
      </c>
      <c r="L35282" s="34">
        <v>34</v>
      </c>
      <c r="M35282" s="34">
        <v>51</v>
      </c>
      <c r="N35282" s="34">
        <v>49</v>
      </c>
      <c r="O35282" s="34">
        <v>70</v>
      </c>
      <c r="P35282" s="34">
        <v>62</v>
      </c>
      <c r="Q35282" s="34">
        <v>50</v>
      </c>
      <c r="R35282" s="34">
        <v>126</v>
      </c>
      <c r="S35282" s="34">
        <v>78</v>
      </c>
      <c r="T35282" s="34">
        <v>87</v>
      </c>
      <c r="U35282" s="34">
        <v>52</v>
      </c>
      <c r="V35282" s="34">
        <v>80</v>
      </c>
      <c r="W35282" s="34">
        <v>78</v>
      </c>
      <c r="X35282" s="34">
        <v>103</v>
      </c>
      <c r="Y35282" s="34">
        <v>41</v>
      </c>
      <c r="Z35282" s="34">
        <v>94</v>
      </c>
      <c r="AA35282" s="34">
        <v>77</v>
      </c>
      <c r="AB35282" s="34">
        <v>66</v>
      </c>
      <c r="AC35282" s="34">
        <v>109</v>
      </c>
    </row>
    <row r="35283" spans="1:29" x14ac:dyDescent="0.2">
      <c r="A35283" s="34" t="s">
        <v>95776</v>
      </c>
      <c r="B35283" s="34">
        <v>92</v>
      </c>
      <c r="C35283" s="34">
        <v>283</v>
      </c>
      <c r="D35283" s="34">
        <v>167</v>
      </c>
      <c r="E35283" s="34">
        <v>280</v>
      </c>
      <c r="F35283" s="34">
        <v>131</v>
      </c>
      <c r="G35283" s="34">
        <v>293</v>
      </c>
      <c r="H35283" s="34">
        <v>146</v>
      </c>
      <c r="I35283" s="34">
        <v>261</v>
      </c>
      <c r="J35283" s="34">
        <v>118</v>
      </c>
      <c r="K35283" s="34">
        <v>339</v>
      </c>
      <c r="L35283" s="34">
        <v>90</v>
      </c>
      <c r="M35283" s="34">
        <v>222</v>
      </c>
      <c r="N35283" s="34">
        <v>126</v>
      </c>
      <c r="O35283" s="34">
        <v>275</v>
      </c>
      <c r="P35283" s="34">
        <v>118</v>
      </c>
      <c r="Q35283" s="34">
        <v>324</v>
      </c>
      <c r="R35283" s="34">
        <v>150</v>
      </c>
      <c r="S35283" s="34">
        <v>300</v>
      </c>
      <c r="T35283" s="34">
        <v>105</v>
      </c>
      <c r="U35283" s="34">
        <v>255</v>
      </c>
      <c r="V35283" s="34">
        <v>177</v>
      </c>
      <c r="W35283" s="34">
        <v>233</v>
      </c>
      <c r="X35283" s="34">
        <v>188</v>
      </c>
      <c r="Y35283" s="34">
        <v>184</v>
      </c>
      <c r="Z35283" s="34">
        <v>137</v>
      </c>
      <c r="AA35283" s="34">
        <v>314</v>
      </c>
      <c r="AB35283" s="34">
        <v>137</v>
      </c>
      <c r="AC35283" s="34">
        <v>376</v>
      </c>
    </row>
    <row r="35284" spans="1:29" x14ac:dyDescent="0.2">
      <c r="A35284" s="34" t="s">
        <v>95777</v>
      </c>
      <c r="B35284" s="34">
        <v>77</v>
      </c>
      <c r="C35284" s="34">
        <v>81</v>
      </c>
      <c r="D35284" s="34">
        <v>67</v>
      </c>
      <c r="E35284" s="34">
        <v>94</v>
      </c>
      <c r="F35284" s="34">
        <v>54</v>
      </c>
      <c r="G35284" s="34">
        <v>94</v>
      </c>
      <c r="H35284" s="34">
        <v>80</v>
      </c>
      <c r="I35284" s="34">
        <v>71</v>
      </c>
      <c r="J35284" s="34">
        <v>44</v>
      </c>
      <c r="K35284" s="34">
        <v>76</v>
      </c>
      <c r="L35284" s="34">
        <v>33</v>
      </c>
      <c r="M35284" s="34">
        <v>88</v>
      </c>
      <c r="N35284" s="34">
        <v>48</v>
      </c>
      <c r="O35284" s="34">
        <v>66</v>
      </c>
      <c r="P35284" s="34">
        <v>53</v>
      </c>
      <c r="Q35284" s="34">
        <v>97</v>
      </c>
      <c r="R35284" s="34">
        <v>71</v>
      </c>
      <c r="S35284" s="34">
        <v>90</v>
      </c>
      <c r="T35284" s="34">
        <v>50</v>
      </c>
      <c r="U35284" s="34">
        <v>55</v>
      </c>
      <c r="V35284" s="34">
        <v>74</v>
      </c>
      <c r="W35284" s="34">
        <v>79</v>
      </c>
      <c r="X35284" s="34">
        <v>45</v>
      </c>
      <c r="Y35284" s="34">
        <v>58</v>
      </c>
      <c r="Z35284" s="34">
        <v>68</v>
      </c>
      <c r="AA35284" s="34">
        <v>81</v>
      </c>
      <c r="AB35284" s="34">
        <v>41</v>
      </c>
      <c r="AC35284" s="34">
        <v>95</v>
      </c>
    </row>
    <row r="35285" spans="1:29" x14ac:dyDescent="0.2">
      <c r="A35285" s="34" t="s">
        <v>95778</v>
      </c>
      <c r="B35285" s="34">
        <v>63</v>
      </c>
      <c r="C35285" s="34">
        <v>61</v>
      </c>
      <c r="D35285" s="34">
        <v>88</v>
      </c>
      <c r="E35285" s="34">
        <v>55</v>
      </c>
      <c r="F35285" s="34">
        <v>67</v>
      </c>
      <c r="G35285" s="34">
        <v>59</v>
      </c>
      <c r="H35285" s="34">
        <v>80</v>
      </c>
      <c r="I35285" s="34">
        <v>38</v>
      </c>
      <c r="J35285" s="34">
        <v>73</v>
      </c>
      <c r="K35285" s="34">
        <v>59</v>
      </c>
      <c r="L35285" s="34">
        <v>65</v>
      </c>
      <c r="M35285" s="34">
        <v>37</v>
      </c>
      <c r="N35285" s="34">
        <v>75</v>
      </c>
      <c r="O35285" s="34">
        <v>71</v>
      </c>
      <c r="P35285" s="34">
        <v>72</v>
      </c>
      <c r="Q35285" s="34">
        <v>60</v>
      </c>
      <c r="R35285" s="34">
        <v>90</v>
      </c>
      <c r="S35285" s="34">
        <v>54</v>
      </c>
      <c r="T35285" s="34">
        <v>65</v>
      </c>
      <c r="U35285" s="34">
        <v>39</v>
      </c>
      <c r="V35285" s="34">
        <v>71</v>
      </c>
      <c r="W35285" s="34">
        <v>82</v>
      </c>
      <c r="X35285" s="34">
        <v>103</v>
      </c>
      <c r="Y35285" s="34">
        <v>69</v>
      </c>
      <c r="Z35285" s="34">
        <v>83</v>
      </c>
      <c r="AA35285" s="34">
        <v>62</v>
      </c>
      <c r="AB35285" s="34">
        <v>101</v>
      </c>
      <c r="AC35285" s="34">
        <v>92</v>
      </c>
    </row>
    <row r="35286" spans="1:29" x14ac:dyDescent="0.2">
      <c r="A35286" s="34" t="s">
        <v>95779</v>
      </c>
      <c r="B35286" s="34">
        <v>44</v>
      </c>
      <c r="C35286" s="34">
        <v>100</v>
      </c>
      <c r="D35286" s="34">
        <v>74</v>
      </c>
      <c r="E35286" s="34">
        <v>72</v>
      </c>
      <c r="F35286" s="34">
        <v>76</v>
      </c>
      <c r="G35286" s="34">
        <v>103</v>
      </c>
      <c r="H35286" s="34">
        <v>69</v>
      </c>
      <c r="I35286" s="34">
        <v>61</v>
      </c>
      <c r="J35286" s="34">
        <v>68</v>
      </c>
      <c r="K35286" s="34">
        <v>95</v>
      </c>
      <c r="L35286" s="34">
        <v>37</v>
      </c>
      <c r="M35286" s="34">
        <v>58</v>
      </c>
      <c r="N35286" s="34">
        <v>62</v>
      </c>
      <c r="O35286" s="34">
        <v>62</v>
      </c>
      <c r="P35286" s="34">
        <v>61</v>
      </c>
      <c r="Q35286" s="34">
        <v>97</v>
      </c>
      <c r="R35286" s="34">
        <v>87</v>
      </c>
      <c r="S35286" s="34">
        <v>75</v>
      </c>
      <c r="T35286" s="34">
        <v>77</v>
      </c>
      <c r="U35286" s="34">
        <v>61</v>
      </c>
      <c r="V35286" s="34">
        <v>98</v>
      </c>
      <c r="W35286" s="34">
        <v>57</v>
      </c>
      <c r="X35286" s="34">
        <v>68</v>
      </c>
      <c r="Y35286" s="34">
        <v>84</v>
      </c>
      <c r="Z35286" s="34">
        <v>97</v>
      </c>
      <c r="AA35286" s="34">
        <v>93</v>
      </c>
      <c r="AB35286" s="34">
        <v>80</v>
      </c>
      <c r="AC35286" s="34">
        <v>107</v>
      </c>
    </row>
    <row r="35287" spans="1:29" x14ac:dyDescent="0.2">
      <c r="A35287" s="34" t="s">
        <v>95780</v>
      </c>
      <c r="B35287" s="34">
        <v>0</v>
      </c>
      <c r="C35287" s="34">
        <v>0</v>
      </c>
      <c r="D35287" s="34">
        <v>0</v>
      </c>
      <c r="E35287" s="34">
        <v>0</v>
      </c>
      <c r="F35287" s="34">
        <v>0</v>
      </c>
      <c r="G35287" s="34">
        <v>0</v>
      </c>
      <c r="H35287" s="34">
        <v>0</v>
      </c>
      <c r="I35287" s="34">
        <v>0</v>
      </c>
      <c r="J35287" s="34">
        <v>0</v>
      </c>
      <c r="K35287" s="34">
        <v>0</v>
      </c>
      <c r="L35287" s="34">
        <v>0</v>
      </c>
      <c r="M35287" s="34">
        <v>0</v>
      </c>
      <c r="N35287" s="34">
        <v>0</v>
      </c>
      <c r="O35287" s="34">
        <v>0</v>
      </c>
      <c r="P35287" s="34">
        <v>0</v>
      </c>
      <c r="Q35287" s="34">
        <v>0</v>
      </c>
      <c r="R35287" s="34">
        <v>0</v>
      </c>
      <c r="S35287" s="34">
        <v>0</v>
      </c>
      <c r="T35287" s="34">
        <v>0</v>
      </c>
      <c r="U35287" s="34">
        <v>0</v>
      </c>
      <c r="V35287" s="34">
        <v>0</v>
      </c>
      <c r="W35287" s="34">
        <v>0</v>
      </c>
      <c r="X35287" s="34">
        <v>0</v>
      </c>
      <c r="Y35287" s="34">
        <v>0</v>
      </c>
      <c r="Z35287" s="34">
        <v>0</v>
      </c>
      <c r="AA35287" s="34">
        <v>0</v>
      </c>
      <c r="AB35287" s="34">
        <v>0</v>
      </c>
      <c r="AC35287" s="34">
        <v>0</v>
      </c>
    </row>
    <row r="35288" spans="1:29" x14ac:dyDescent="0.2">
      <c r="A35288" s="34" t="s">
        <v>95781</v>
      </c>
      <c r="B35288" s="34">
        <v>106</v>
      </c>
      <c r="C35288" s="34">
        <v>72</v>
      </c>
      <c r="D35288" s="34">
        <v>114</v>
      </c>
      <c r="E35288" s="34">
        <v>103</v>
      </c>
      <c r="F35288" s="34">
        <v>105</v>
      </c>
      <c r="G35288" s="34">
        <v>69</v>
      </c>
      <c r="H35288" s="34">
        <v>68</v>
      </c>
      <c r="I35288" s="34">
        <v>85</v>
      </c>
      <c r="J35288" s="34">
        <v>67</v>
      </c>
      <c r="K35288" s="34">
        <v>94</v>
      </c>
      <c r="L35288" s="34">
        <v>53</v>
      </c>
      <c r="M35288" s="34">
        <v>70</v>
      </c>
      <c r="N35288" s="34">
        <v>52</v>
      </c>
      <c r="O35288" s="34">
        <v>64</v>
      </c>
      <c r="P35288" s="34">
        <v>68</v>
      </c>
      <c r="Q35288" s="34">
        <v>104</v>
      </c>
      <c r="R35288" s="34">
        <v>103</v>
      </c>
      <c r="S35288" s="34">
        <v>92</v>
      </c>
      <c r="T35288" s="34">
        <v>58</v>
      </c>
      <c r="U35288" s="34">
        <v>83</v>
      </c>
      <c r="V35288" s="34">
        <v>101</v>
      </c>
      <c r="W35288" s="34">
        <v>90</v>
      </c>
      <c r="X35288" s="34">
        <v>118</v>
      </c>
      <c r="Y35288" s="34">
        <v>86</v>
      </c>
      <c r="Z35288" s="34">
        <v>100</v>
      </c>
      <c r="AA35288" s="34">
        <v>122</v>
      </c>
      <c r="AB35288" s="34">
        <v>86</v>
      </c>
      <c r="AC35288" s="34">
        <v>116</v>
      </c>
    </row>
    <row r="35289" spans="1:29" x14ac:dyDescent="0.2">
      <c r="A35289" s="34" t="s">
        <v>95782</v>
      </c>
      <c r="B35289" s="34">
        <v>363</v>
      </c>
      <c r="C35289" s="34">
        <v>428</v>
      </c>
      <c r="D35289" s="34">
        <v>682</v>
      </c>
      <c r="E35289" s="34">
        <v>479</v>
      </c>
      <c r="F35289" s="34">
        <v>670</v>
      </c>
      <c r="G35289" s="34">
        <v>467</v>
      </c>
      <c r="H35289" s="34">
        <v>641</v>
      </c>
      <c r="I35289" s="34">
        <v>442</v>
      </c>
      <c r="J35289" s="34">
        <v>599</v>
      </c>
      <c r="K35289" s="34">
        <v>497</v>
      </c>
      <c r="L35289" s="34">
        <v>511</v>
      </c>
      <c r="M35289" s="34">
        <v>362</v>
      </c>
      <c r="N35289" s="34">
        <v>497</v>
      </c>
      <c r="O35289" s="34">
        <v>421</v>
      </c>
      <c r="P35289" s="34">
        <v>569</v>
      </c>
      <c r="Q35289" s="34">
        <v>622</v>
      </c>
      <c r="R35289" s="34">
        <v>803</v>
      </c>
      <c r="S35289" s="34">
        <v>546</v>
      </c>
      <c r="T35289" s="34">
        <v>655</v>
      </c>
      <c r="U35289" s="34">
        <v>583</v>
      </c>
      <c r="V35289" s="34">
        <v>689</v>
      </c>
      <c r="W35289" s="34">
        <v>565</v>
      </c>
      <c r="X35289" s="34">
        <v>698</v>
      </c>
      <c r="Y35289" s="34">
        <v>571</v>
      </c>
      <c r="Z35289" s="34">
        <v>628</v>
      </c>
      <c r="AA35289" s="34">
        <v>615</v>
      </c>
      <c r="AB35289" s="34">
        <v>913</v>
      </c>
      <c r="AC35289" s="34">
        <v>789</v>
      </c>
    </row>
    <row r="35290" spans="1:29" x14ac:dyDescent="0.2">
      <c r="A35290" s="34" t="s">
        <v>95783</v>
      </c>
      <c r="B35290" s="34">
        <v>93</v>
      </c>
      <c r="C35290" s="34">
        <v>129</v>
      </c>
      <c r="D35290" s="34">
        <v>171</v>
      </c>
      <c r="E35290" s="34">
        <v>139</v>
      </c>
      <c r="F35290" s="34">
        <v>139</v>
      </c>
      <c r="G35290" s="34">
        <v>151</v>
      </c>
      <c r="H35290" s="34">
        <v>109</v>
      </c>
      <c r="I35290" s="34">
        <v>121</v>
      </c>
      <c r="J35290" s="34">
        <v>88</v>
      </c>
      <c r="K35290" s="34">
        <v>114</v>
      </c>
      <c r="L35290" s="34">
        <v>70</v>
      </c>
      <c r="M35290" s="34">
        <v>107</v>
      </c>
      <c r="N35290" s="34">
        <v>100</v>
      </c>
      <c r="O35290" s="34">
        <v>99</v>
      </c>
      <c r="P35290" s="34">
        <v>113</v>
      </c>
      <c r="Q35290" s="34">
        <v>151</v>
      </c>
      <c r="R35290" s="34">
        <v>124</v>
      </c>
      <c r="S35290" s="34">
        <v>174</v>
      </c>
      <c r="T35290" s="34">
        <v>79</v>
      </c>
      <c r="U35290" s="34">
        <v>110</v>
      </c>
      <c r="V35290" s="34">
        <v>139</v>
      </c>
      <c r="W35290" s="34">
        <v>103</v>
      </c>
      <c r="X35290" s="34">
        <v>169</v>
      </c>
      <c r="Y35290" s="34">
        <v>94</v>
      </c>
      <c r="Z35290" s="34">
        <v>137</v>
      </c>
      <c r="AA35290" s="34">
        <v>152</v>
      </c>
      <c r="AB35290" s="34">
        <v>104</v>
      </c>
      <c r="AC35290" s="34">
        <v>195</v>
      </c>
    </row>
    <row r="35291" spans="1:29" x14ac:dyDescent="0.2">
      <c r="A35291" s="34" t="s">
        <v>95784</v>
      </c>
      <c r="B35291" s="34">
        <v>148</v>
      </c>
      <c r="C35291" s="34">
        <v>167</v>
      </c>
      <c r="D35291" s="34">
        <v>188</v>
      </c>
      <c r="E35291" s="34">
        <v>153</v>
      </c>
      <c r="F35291" s="34">
        <v>179</v>
      </c>
      <c r="G35291" s="34">
        <v>132</v>
      </c>
      <c r="H35291" s="34">
        <v>244</v>
      </c>
      <c r="I35291" s="34">
        <v>158</v>
      </c>
      <c r="J35291" s="34">
        <v>128</v>
      </c>
      <c r="K35291" s="34">
        <v>178</v>
      </c>
      <c r="L35291" s="34">
        <v>163</v>
      </c>
      <c r="M35291" s="34">
        <v>191</v>
      </c>
      <c r="N35291" s="34">
        <v>189</v>
      </c>
      <c r="O35291" s="34">
        <v>189</v>
      </c>
      <c r="P35291" s="34">
        <v>169</v>
      </c>
      <c r="Q35291" s="34">
        <v>219</v>
      </c>
      <c r="R35291" s="34">
        <v>218</v>
      </c>
      <c r="S35291" s="34">
        <v>190</v>
      </c>
      <c r="T35291" s="34">
        <v>226</v>
      </c>
      <c r="U35291" s="34">
        <v>169</v>
      </c>
      <c r="V35291" s="34">
        <v>200</v>
      </c>
      <c r="W35291" s="34">
        <v>206</v>
      </c>
      <c r="X35291" s="34">
        <v>241</v>
      </c>
      <c r="Y35291" s="34">
        <v>164</v>
      </c>
      <c r="Z35291" s="34">
        <v>251</v>
      </c>
      <c r="AA35291" s="34">
        <v>208</v>
      </c>
      <c r="AB35291" s="34">
        <v>240</v>
      </c>
      <c r="AC35291" s="34">
        <v>303</v>
      </c>
    </row>
    <row r="35292" spans="1:29" x14ac:dyDescent="0.2">
      <c r="A35292" s="34" t="s">
        <v>95785</v>
      </c>
      <c r="B35292" s="34">
        <v>118</v>
      </c>
      <c r="C35292" s="34">
        <v>101</v>
      </c>
      <c r="D35292" s="34">
        <v>170</v>
      </c>
      <c r="E35292" s="34">
        <v>143</v>
      </c>
      <c r="F35292" s="34">
        <v>135</v>
      </c>
      <c r="G35292" s="34">
        <v>149</v>
      </c>
      <c r="H35292" s="34">
        <v>134</v>
      </c>
      <c r="I35292" s="34">
        <v>97</v>
      </c>
      <c r="J35292" s="34">
        <v>98</v>
      </c>
      <c r="K35292" s="34">
        <v>84</v>
      </c>
      <c r="L35292" s="34">
        <v>49</v>
      </c>
      <c r="M35292" s="34">
        <v>120</v>
      </c>
      <c r="N35292" s="34">
        <v>75</v>
      </c>
      <c r="O35292" s="34">
        <v>99</v>
      </c>
      <c r="P35292" s="34">
        <v>98</v>
      </c>
      <c r="Q35292" s="34">
        <v>135</v>
      </c>
      <c r="R35292" s="34">
        <v>147</v>
      </c>
      <c r="S35292" s="34">
        <v>130</v>
      </c>
      <c r="T35292" s="34">
        <v>71</v>
      </c>
      <c r="U35292" s="34">
        <v>112</v>
      </c>
      <c r="V35292" s="34">
        <v>169</v>
      </c>
      <c r="W35292" s="34">
        <v>134</v>
      </c>
      <c r="X35292" s="34">
        <v>129</v>
      </c>
      <c r="Y35292" s="34">
        <v>119</v>
      </c>
      <c r="Z35292" s="34">
        <v>135</v>
      </c>
      <c r="AA35292" s="34">
        <v>118</v>
      </c>
      <c r="AB35292" s="34">
        <v>154</v>
      </c>
      <c r="AC35292" s="34">
        <v>169</v>
      </c>
    </row>
    <row r="35293" spans="1:29" x14ac:dyDescent="0.2">
      <c r="A35293" s="34" t="s">
        <v>95786</v>
      </c>
      <c r="B35293" s="34">
        <v>22</v>
      </c>
      <c r="C35293" s="34">
        <v>31</v>
      </c>
      <c r="D35293" s="34">
        <v>38</v>
      </c>
      <c r="E35293" s="34">
        <v>44</v>
      </c>
      <c r="F35293" s="34">
        <v>16</v>
      </c>
      <c r="G35293" s="34">
        <v>41</v>
      </c>
      <c r="H35293" s="34">
        <v>29</v>
      </c>
      <c r="I35293" s="34">
        <v>21</v>
      </c>
      <c r="J35293" s="34">
        <v>15</v>
      </c>
      <c r="K35293" s="34">
        <v>31</v>
      </c>
      <c r="L35293" s="34">
        <v>9</v>
      </c>
      <c r="M35293" s="34">
        <v>35</v>
      </c>
      <c r="N35293" s="34">
        <v>46</v>
      </c>
      <c r="O35293" s="34">
        <v>18</v>
      </c>
      <c r="P35293" s="34">
        <v>34</v>
      </c>
      <c r="Q35293" s="34">
        <v>36</v>
      </c>
      <c r="R35293" s="34">
        <v>30</v>
      </c>
      <c r="S35293" s="34">
        <v>33</v>
      </c>
      <c r="T35293" s="34">
        <v>11</v>
      </c>
      <c r="U35293" s="34">
        <v>28</v>
      </c>
      <c r="V35293" s="34">
        <v>27</v>
      </c>
      <c r="W35293" s="34">
        <v>33</v>
      </c>
      <c r="X35293" s="34">
        <v>49</v>
      </c>
      <c r="Y35293" s="34">
        <v>13</v>
      </c>
      <c r="Z35293" s="34">
        <v>43</v>
      </c>
      <c r="AA35293" s="34">
        <v>46</v>
      </c>
      <c r="AB35293" s="34">
        <v>14</v>
      </c>
      <c r="AC35293" s="34">
        <v>39</v>
      </c>
    </row>
    <row r="35294" spans="1:29" x14ac:dyDescent="0.2">
      <c r="A35294" s="34" t="s">
        <v>95787</v>
      </c>
      <c r="B35294" s="34">
        <v>70</v>
      </c>
      <c r="C35294" s="34">
        <v>82</v>
      </c>
      <c r="D35294" s="34">
        <v>120</v>
      </c>
      <c r="E35294" s="34">
        <v>108</v>
      </c>
      <c r="F35294" s="34">
        <v>101</v>
      </c>
      <c r="G35294" s="34">
        <v>91</v>
      </c>
      <c r="H35294" s="34">
        <v>87</v>
      </c>
      <c r="I35294" s="34">
        <v>64</v>
      </c>
      <c r="J35294" s="34">
        <v>100</v>
      </c>
      <c r="K35294" s="34">
        <v>76</v>
      </c>
      <c r="L35294" s="34">
        <v>71</v>
      </c>
      <c r="M35294" s="34">
        <v>101</v>
      </c>
      <c r="N35294" s="34">
        <v>106</v>
      </c>
      <c r="O35294" s="34">
        <v>111</v>
      </c>
      <c r="P35294" s="34">
        <v>93</v>
      </c>
      <c r="Q35294" s="34">
        <v>95</v>
      </c>
      <c r="R35294" s="34">
        <v>115</v>
      </c>
      <c r="S35294" s="34">
        <v>117</v>
      </c>
      <c r="T35294" s="34">
        <v>99</v>
      </c>
      <c r="U35294" s="34">
        <v>96</v>
      </c>
      <c r="V35294" s="34">
        <v>131</v>
      </c>
      <c r="W35294" s="34">
        <v>132</v>
      </c>
      <c r="X35294" s="34">
        <v>108</v>
      </c>
      <c r="Y35294" s="34">
        <v>104</v>
      </c>
      <c r="Z35294" s="34">
        <v>106</v>
      </c>
      <c r="AA35294" s="34">
        <v>137</v>
      </c>
      <c r="AB35294" s="34">
        <v>112</v>
      </c>
      <c r="AC35294" s="34">
        <v>136</v>
      </c>
    </row>
    <row r="35295" spans="1:29" x14ac:dyDescent="0.2">
      <c r="A35295" s="34" t="s">
        <v>95788</v>
      </c>
      <c r="B35295" s="34">
        <v>38</v>
      </c>
      <c r="C35295" s="34">
        <v>67</v>
      </c>
      <c r="D35295" s="34">
        <v>128</v>
      </c>
      <c r="E35295" s="34">
        <v>119</v>
      </c>
      <c r="F35295" s="34">
        <v>103</v>
      </c>
      <c r="G35295" s="34">
        <v>111</v>
      </c>
      <c r="H35295" s="34">
        <v>76</v>
      </c>
      <c r="I35295" s="34">
        <v>77</v>
      </c>
      <c r="J35295" s="34">
        <v>83</v>
      </c>
      <c r="K35295" s="34">
        <v>84</v>
      </c>
      <c r="L35295" s="34">
        <v>26</v>
      </c>
      <c r="M35295" s="34">
        <v>84</v>
      </c>
      <c r="N35295" s="34">
        <v>66</v>
      </c>
      <c r="O35295" s="34">
        <v>67</v>
      </c>
      <c r="P35295" s="34">
        <v>67</v>
      </c>
      <c r="Q35295" s="34">
        <v>85</v>
      </c>
      <c r="R35295" s="34">
        <v>60</v>
      </c>
      <c r="S35295" s="34">
        <v>135</v>
      </c>
      <c r="T35295" s="34">
        <v>57</v>
      </c>
      <c r="U35295" s="34">
        <v>71</v>
      </c>
      <c r="V35295" s="34">
        <v>84</v>
      </c>
      <c r="W35295" s="34">
        <v>78</v>
      </c>
      <c r="X35295" s="34">
        <v>136</v>
      </c>
      <c r="Y35295" s="34">
        <v>75</v>
      </c>
      <c r="Z35295" s="34">
        <v>89</v>
      </c>
      <c r="AA35295" s="34">
        <v>111</v>
      </c>
      <c r="AB35295" s="34">
        <v>48</v>
      </c>
      <c r="AC35295" s="34">
        <v>157</v>
      </c>
    </row>
    <row r="35296" spans="1:29" x14ac:dyDescent="0.2">
      <c r="A35296" s="34" t="s">
        <v>95789</v>
      </c>
      <c r="B35296" s="34">
        <v>120</v>
      </c>
      <c r="C35296" s="34">
        <v>168</v>
      </c>
      <c r="D35296" s="34">
        <v>175</v>
      </c>
      <c r="E35296" s="34">
        <v>180</v>
      </c>
      <c r="F35296" s="34">
        <v>171</v>
      </c>
      <c r="G35296" s="34">
        <v>123</v>
      </c>
      <c r="H35296" s="34">
        <v>143</v>
      </c>
      <c r="I35296" s="34">
        <v>145</v>
      </c>
      <c r="J35296" s="34">
        <v>134</v>
      </c>
      <c r="K35296" s="34">
        <v>179</v>
      </c>
      <c r="L35296" s="34">
        <v>69</v>
      </c>
      <c r="M35296" s="34">
        <v>161</v>
      </c>
      <c r="N35296" s="34">
        <v>123</v>
      </c>
      <c r="O35296" s="34">
        <v>118</v>
      </c>
      <c r="P35296" s="34">
        <v>106</v>
      </c>
      <c r="Q35296" s="34">
        <v>211</v>
      </c>
      <c r="R35296" s="34">
        <v>173</v>
      </c>
      <c r="S35296" s="34">
        <v>158</v>
      </c>
      <c r="T35296" s="34">
        <v>105</v>
      </c>
      <c r="U35296" s="34">
        <v>141</v>
      </c>
      <c r="V35296" s="34">
        <v>145</v>
      </c>
      <c r="W35296" s="34">
        <v>146</v>
      </c>
      <c r="X35296" s="34">
        <v>198</v>
      </c>
      <c r="Y35296" s="34">
        <v>130</v>
      </c>
      <c r="Z35296" s="34">
        <v>234</v>
      </c>
      <c r="AA35296" s="34">
        <v>212</v>
      </c>
      <c r="AB35296" s="34">
        <v>123</v>
      </c>
      <c r="AC35296" s="34">
        <v>236</v>
      </c>
    </row>
    <row r="35297" spans="1:29" x14ac:dyDescent="0.2">
      <c r="A35297" s="34" t="s">
        <v>95790</v>
      </c>
      <c r="B35297" s="34">
        <v>317</v>
      </c>
      <c r="C35297" s="34">
        <v>279</v>
      </c>
      <c r="D35297" s="34">
        <v>356</v>
      </c>
      <c r="E35297" s="34">
        <v>310</v>
      </c>
      <c r="F35297" s="34">
        <v>344</v>
      </c>
      <c r="G35297" s="34">
        <v>343</v>
      </c>
      <c r="H35297" s="34">
        <v>343</v>
      </c>
      <c r="I35297" s="34">
        <v>251</v>
      </c>
      <c r="J35297" s="34">
        <v>333</v>
      </c>
      <c r="K35297" s="34">
        <v>324</v>
      </c>
      <c r="L35297" s="34">
        <v>263</v>
      </c>
      <c r="M35297" s="34">
        <v>290</v>
      </c>
      <c r="N35297" s="34">
        <v>311</v>
      </c>
      <c r="O35297" s="34">
        <v>309</v>
      </c>
      <c r="P35297" s="34">
        <v>295</v>
      </c>
      <c r="Q35297" s="34">
        <v>364</v>
      </c>
      <c r="R35297" s="34">
        <v>419</v>
      </c>
      <c r="S35297" s="34">
        <v>419</v>
      </c>
      <c r="T35297" s="34">
        <v>296</v>
      </c>
      <c r="U35297" s="34">
        <v>314</v>
      </c>
      <c r="V35297" s="34">
        <v>411</v>
      </c>
      <c r="W35297" s="34">
        <v>357</v>
      </c>
      <c r="X35297" s="34">
        <v>399</v>
      </c>
      <c r="Y35297" s="34">
        <v>392</v>
      </c>
      <c r="Z35297" s="34">
        <v>373</v>
      </c>
      <c r="AA35297" s="34">
        <v>409</v>
      </c>
      <c r="AB35297" s="34">
        <v>427</v>
      </c>
      <c r="AC35297" s="34">
        <v>524</v>
      </c>
    </row>
    <row r="35298" spans="1:29" x14ac:dyDescent="0.2">
      <c r="A35298" s="34" t="s">
        <v>95791</v>
      </c>
      <c r="B35298" s="34">
        <v>53</v>
      </c>
      <c r="C35298" s="34">
        <v>48</v>
      </c>
      <c r="D35298" s="34">
        <v>90</v>
      </c>
      <c r="E35298" s="34">
        <v>67</v>
      </c>
      <c r="F35298" s="34">
        <v>63</v>
      </c>
      <c r="G35298" s="34">
        <v>74</v>
      </c>
      <c r="H35298" s="34">
        <v>87</v>
      </c>
      <c r="I35298" s="34">
        <v>42</v>
      </c>
      <c r="J35298" s="34">
        <v>65</v>
      </c>
      <c r="K35298" s="34">
        <v>49</v>
      </c>
      <c r="L35298" s="34">
        <v>43</v>
      </c>
      <c r="M35298" s="34">
        <v>52</v>
      </c>
      <c r="N35298" s="34">
        <v>52</v>
      </c>
      <c r="O35298" s="34">
        <v>44</v>
      </c>
      <c r="P35298" s="34">
        <v>63</v>
      </c>
      <c r="Q35298" s="34">
        <v>47</v>
      </c>
      <c r="R35298" s="34">
        <v>84</v>
      </c>
      <c r="S35298" s="34">
        <v>66</v>
      </c>
      <c r="T35298" s="34">
        <v>56</v>
      </c>
      <c r="U35298" s="34">
        <v>58</v>
      </c>
      <c r="V35298" s="34">
        <v>80</v>
      </c>
      <c r="W35298" s="34">
        <v>59</v>
      </c>
      <c r="X35298" s="34">
        <v>104</v>
      </c>
      <c r="Y35298" s="34">
        <v>60</v>
      </c>
      <c r="Z35298" s="34">
        <v>78</v>
      </c>
      <c r="AA35298" s="34">
        <v>86</v>
      </c>
      <c r="AB35298" s="34">
        <v>63</v>
      </c>
      <c r="AC35298" s="34">
        <v>124</v>
      </c>
    </row>
    <row r="35299" spans="1:29" x14ac:dyDescent="0.2">
      <c r="A35299" s="34" t="s">
        <v>95792</v>
      </c>
      <c r="B35299" s="34">
        <v>32</v>
      </c>
      <c r="C35299" s="34">
        <v>77</v>
      </c>
      <c r="D35299" s="34">
        <v>84</v>
      </c>
      <c r="E35299" s="34">
        <v>138</v>
      </c>
      <c r="F35299" s="34">
        <v>53</v>
      </c>
      <c r="G35299" s="34">
        <v>116</v>
      </c>
      <c r="H35299" s="34">
        <v>49</v>
      </c>
      <c r="I35299" s="34">
        <v>76</v>
      </c>
      <c r="J35299" s="34">
        <v>37</v>
      </c>
      <c r="K35299" s="34">
        <v>104</v>
      </c>
      <c r="L35299" s="34">
        <v>16</v>
      </c>
      <c r="M35299" s="34">
        <v>81</v>
      </c>
      <c r="N35299" s="34">
        <v>51</v>
      </c>
      <c r="O35299" s="34">
        <v>60</v>
      </c>
      <c r="P35299" s="34">
        <v>36</v>
      </c>
      <c r="Q35299" s="34">
        <v>73</v>
      </c>
      <c r="R35299" s="34">
        <v>45</v>
      </c>
      <c r="S35299" s="34">
        <v>124</v>
      </c>
      <c r="T35299" s="34">
        <v>21</v>
      </c>
      <c r="U35299" s="34">
        <v>43</v>
      </c>
      <c r="V35299" s="34">
        <v>80</v>
      </c>
      <c r="W35299" s="34">
        <v>53</v>
      </c>
      <c r="X35299" s="34">
        <v>86</v>
      </c>
      <c r="Y35299" s="34">
        <v>38</v>
      </c>
      <c r="Z35299" s="34">
        <v>71</v>
      </c>
      <c r="AA35299" s="34">
        <v>86</v>
      </c>
      <c r="AB35299" s="34">
        <v>38</v>
      </c>
      <c r="AC35299" s="34">
        <v>168</v>
      </c>
    </row>
    <row r="35300" spans="1:29" x14ac:dyDescent="0.2">
      <c r="A35300" s="34" t="s">
        <v>95793</v>
      </c>
      <c r="B35300" s="34">
        <v>324</v>
      </c>
      <c r="C35300" s="34">
        <v>304</v>
      </c>
      <c r="D35300" s="34">
        <v>436</v>
      </c>
      <c r="E35300" s="34">
        <v>332</v>
      </c>
      <c r="F35300" s="34">
        <v>441</v>
      </c>
      <c r="G35300" s="34">
        <v>292</v>
      </c>
      <c r="H35300" s="34">
        <v>439</v>
      </c>
      <c r="I35300" s="34">
        <v>317</v>
      </c>
      <c r="J35300" s="34">
        <v>395</v>
      </c>
      <c r="K35300" s="34">
        <v>319</v>
      </c>
      <c r="L35300" s="34">
        <v>259</v>
      </c>
      <c r="M35300" s="34">
        <v>275</v>
      </c>
      <c r="N35300" s="34">
        <v>373</v>
      </c>
      <c r="O35300" s="34">
        <v>290</v>
      </c>
      <c r="P35300" s="34">
        <v>368</v>
      </c>
      <c r="Q35300" s="34">
        <v>397</v>
      </c>
      <c r="R35300" s="34">
        <v>481</v>
      </c>
      <c r="S35300" s="34">
        <v>356</v>
      </c>
      <c r="T35300" s="34">
        <v>362</v>
      </c>
      <c r="U35300" s="34">
        <v>270</v>
      </c>
      <c r="V35300" s="34">
        <v>419</v>
      </c>
      <c r="W35300" s="34">
        <v>343</v>
      </c>
      <c r="X35300" s="34">
        <v>540</v>
      </c>
      <c r="Y35300" s="34">
        <v>343</v>
      </c>
      <c r="Z35300" s="34">
        <v>462</v>
      </c>
      <c r="AA35300" s="34">
        <v>428</v>
      </c>
      <c r="AB35300" s="34">
        <v>402</v>
      </c>
      <c r="AC35300" s="34">
        <v>530</v>
      </c>
    </row>
    <row r="35301" spans="1:29" x14ac:dyDescent="0.2">
      <c r="A35301" s="34" t="s">
        <v>95794</v>
      </c>
      <c r="B35301" s="34">
        <v>63</v>
      </c>
      <c r="C35301" s="34">
        <v>154</v>
      </c>
      <c r="D35301" s="34">
        <v>115</v>
      </c>
      <c r="E35301" s="34">
        <v>114</v>
      </c>
      <c r="F35301" s="34">
        <v>75</v>
      </c>
      <c r="G35301" s="34">
        <v>123</v>
      </c>
      <c r="H35301" s="34">
        <v>89</v>
      </c>
      <c r="I35301" s="34">
        <v>143</v>
      </c>
      <c r="J35301" s="34">
        <v>66</v>
      </c>
      <c r="K35301" s="34">
        <v>146</v>
      </c>
      <c r="L35301" s="34">
        <v>33</v>
      </c>
      <c r="M35301" s="34">
        <v>99</v>
      </c>
      <c r="N35301" s="34">
        <v>78</v>
      </c>
      <c r="O35301" s="34">
        <v>84</v>
      </c>
      <c r="P35301" s="34">
        <v>63</v>
      </c>
      <c r="Q35301" s="34">
        <v>140</v>
      </c>
      <c r="R35301" s="34">
        <v>73</v>
      </c>
      <c r="S35301" s="34">
        <v>178</v>
      </c>
      <c r="T35301" s="34">
        <v>36</v>
      </c>
      <c r="U35301" s="34">
        <v>93</v>
      </c>
      <c r="V35301" s="34">
        <v>84</v>
      </c>
      <c r="W35301" s="34">
        <v>91</v>
      </c>
      <c r="X35301" s="34">
        <v>113</v>
      </c>
      <c r="Y35301" s="34">
        <v>74</v>
      </c>
      <c r="Z35301" s="34">
        <v>100</v>
      </c>
      <c r="AA35301" s="34">
        <v>170</v>
      </c>
      <c r="AB35301" s="34">
        <v>59</v>
      </c>
      <c r="AC35301" s="34">
        <v>208</v>
      </c>
    </row>
    <row r="35302" spans="1:29" x14ac:dyDescent="0.2">
      <c r="A35302" s="34" t="s">
        <v>95795</v>
      </c>
      <c r="B35302" s="34">
        <v>46</v>
      </c>
      <c r="C35302" s="34">
        <v>55</v>
      </c>
      <c r="D35302" s="34">
        <v>71</v>
      </c>
      <c r="E35302" s="34">
        <v>64</v>
      </c>
      <c r="F35302" s="34">
        <v>52</v>
      </c>
      <c r="G35302" s="34">
        <v>45</v>
      </c>
      <c r="H35302" s="34">
        <v>41</v>
      </c>
      <c r="I35302" s="34">
        <v>33</v>
      </c>
      <c r="J35302" s="34">
        <v>24</v>
      </c>
      <c r="K35302" s="34">
        <v>38</v>
      </c>
      <c r="L35302" s="34">
        <v>34</v>
      </c>
      <c r="M35302" s="34">
        <v>43</v>
      </c>
      <c r="N35302" s="34">
        <v>32</v>
      </c>
      <c r="O35302" s="34">
        <v>54</v>
      </c>
      <c r="P35302" s="34">
        <v>44</v>
      </c>
      <c r="Q35302" s="34">
        <v>38</v>
      </c>
      <c r="R35302" s="34">
        <v>46</v>
      </c>
      <c r="S35302" s="34">
        <v>78</v>
      </c>
      <c r="T35302" s="34">
        <v>30</v>
      </c>
      <c r="U35302" s="34">
        <v>39</v>
      </c>
      <c r="V35302" s="34">
        <v>56</v>
      </c>
      <c r="W35302" s="34">
        <v>51</v>
      </c>
      <c r="X35302" s="34">
        <v>70</v>
      </c>
      <c r="Y35302" s="34">
        <v>31</v>
      </c>
      <c r="Z35302" s="34">
        <v>45</v>
      </c>
      <c r="AA35302" s="34">
        <v>57</v>
      </c>
      <c r="AB35302" s="34">
        <v>31</v>
      </c>
      <c r="AC35302" s="34">
        <v>70</v>
      </c>
    </row>
    <row r="35303" spans="1:29" x14ac:dyDescent="0.2">
      <c r="A35303" s="34" t="s">
        <v>95796</v>
      </c>
      <c r="B35303" s="34">
        <v>88</v>
      </c>
      <c r="C35303" s="34">
        <v>152</v>
      </c>
      <c r="D35303" s="34">
        <v>184</v>
      </c>
      <c r="E35303" s="34">
        <v>198</v>
      </c>
      <c r="F35303" s="34">
        <v>173</v>
      </c>
      <c r="G35303" s="34">
        <v>138</v>
      </c>
      <c r="H35303" s="34">
        <v>115</v>
      </c>
      <c r="I35303" s="34">
        <v>152</v>
      </c>
      <c r="J35303" s="34">
        <v>78</v>
      </c>
      <c r="K35303" s="34">
        <v>215</v>
      </c>
      <c r="L35303" s="34">
        <v>56</v>
      </c>
      <c r="M35303" s="34">
        <v>135</v>
      </c>
      <c r="N35303" s="34">
        <v>115</v>
      </c>
      <c r="O35303" s="34">
        <v>104</v>
      </c>
      <c r="P35303" s="34">
        <v>126</v>
      </c>
      <c r="Q35303" s="34">
        <v>154</v>
      </c>
      <c r="R35303" s="34">
        <v>134</v>
      </c>
      <c r="S35303" s="34">
        <v>221</v>
      </c>
      <c r="T35303" s="34">
        <v>89</v>
      </c>
      <c r="U35303" s="34">
        <v>99</v>
      </c>
      <c r="V35303" s="34">
        <v>184</v>
      </c>
      <c r="W35303" s="34">
        <v>135</v>
      </c>
      <c r="X35303" s="34">
        <v>177</v>
      </c>
      <c r="Y35303" s="34">
        <v>116</v>
      </c>
      <c r="Z35303" s="34">
        <v>205</v>
      </c>
      <c r="AA35303" s="34">
        <v>213</v>
      </c>
      <c r="AB35303" s="34">
        <v>122</v>
      </c>
      <c r="AC35303" s="34">
        <v>217</v>
      </c>
    </row>
    <row r="35304" spans="1:29" x14ac:dyDescent="0.2">
      <c r="A35304" s="34" t="s">
        <v>95797</v>
      </c>
      <c r="B35304" s="34">
        <v>105</v>
      </c>
      <c r="C35304" s="34">
        <v>150</v>
      </c>
      <c r="D35304" s="34">
        <v>180</v>
      </c>
      <c r="E35304" s="34">
        <v>155</v>
      </c>
      <c r="F35304" s="34">
        <v>156</v>
      </c>
      <c r="G35304" s="34">
        <v>140</v>
      </c>
      <c r="H35304" s="34">
        <v>140</v>
      </c>
      <c r="I35304" s="34">
        <v>134</v>
      </c>
      <c r="J35304" s="34">
        <v>110</v>
      </c>
      <c r="K35304" s="34">
        <v>180</v>
      </c>
      <c r="L35304" s="34">
        <v>80</v>
      </c>
      <c r="M35304" s="34">
        <v>124</v>
      </c>
      <c r="N35304" s="34">
        <v>114</v>
      </c>
      <c r="O35304" s="34">
        <v>128</v>
      </c>
      <c r="P35304" s="34">
        <v>137</v>
      </c>
      <c r="Q35304" s="34">
        <v>156</v>
      </c>
      <c r="R35304" s="34">
        <v>142</v>
      </c>
      <c r="S35304" s="34">
        <v>193</v>
      </c>
      <c r="T35304" s="34">
        <v>94</v>
      </c>
      <c r="U35304" s="34">
        <v>102</v>
      </c>
      <c r="V35304" s="34">
        <v>188</v>
      </c>
      <c r="W35304" s="34">
        <v>140</v>
      </c>
      <c r="X35304" s="34">
        <v>218</v>
      </c>
      <c r="Y35304" s="34">
        <v>119</v>
      </c>
      <c r="Z35304" s="34">
        <v>176</v>
      </c>
      <c r="AA35304" s="34">
        <v>183</v>
      </c>
      <c r="AB35304" s="34">
        <v>172</v>
      </c>
      <c r="AC35304" s="34">
        <v>233</v>
      </c>
    </row>
    <row r="35305" spans="1:29" x14ac:dyDescent="0.2">
      <c r="A35305" s="34" t="s">
        <v>95798</v>
      </c>
      <c r="B35305" s="34">
        <v>46</v>
      </c>
      <c r="C35305" s="34">
        <v>55</v>
      </c>
      <c r="D35305" s="34">
        <v>67</v>
      </c>
      <c r="E35305" s="34">
        <v>41</v>
      </c>
      <c r="F35305" s="34">
        <v>48</v>
      </c>
      <c r="G35305" s="34">
        <v>51</v>
      </c>
      <c r="H35305" s="34">
        <v>36</v>
      </c>
      <c r="I35305" s="34">
        <v>43</v>
      </c>
      <c r="J35305" s="34">
        <v>29</v>
      </c>
      <c r="K35305" s="34">
        <v>44</v>
      </c>
      <c r="L35305" s="34">
        <v>13</v>
      </c>
      <c r="M35305" s="34">
        <v>27</v>
      </c>
      <c r="N35305" s="34">
        <v>40</v>
      </c>
      <c r="O35305" s="34">
        <v>32</v>
      </c>
      <c r="P35305" s="34">
        <v>30</v>
      </c>
      <c r="Q35305" s="34">
        <v>48</v>
      </c>
      <c r="R35305" s="34">
        <v>30</v>
      </c>
      <c r="S35305" s="34">
        <v>63</v>
      </c>
      <c r="T35305" s="34">
        <v>18</v>
      </c>
      <c r="U35305" s="34">
        <v>33</v>
      </c>
      <c r="V35305" s="34">
        <v>41</v>
      </c>
      <c r="W35305" s="34">
        <v>24</v>
      </c>
      <c r="X35305" s="34">
        <v>68</v>
      </c>
      <c r="Y35305" s="34">
        <v>30</v>
      </c>
      <c r="Z35305" s="34">
        <v>49</v>
      </c>
      <c r="AA35305" s="34">
        <v>62</v>
      </c>
      <c r="AB35305" s="34">
        <v>27</v>
      </c>
      <c r="AC35305" s="34">
        <v>53</v>
      </c>
    </row>
    <row r="35306" spans="1:29" x14ac:dyDescent="0.2">
      <c r="A35306" s="34" t="s">
        <v>95799</v>
      </c>
      <c r="B35306" s="34">
        <v>56</v>
      </c>
      <c r="C35306" s="34">
        <v>191</v>
      </c>
      <c r="D35306" s="34">
        <v>194</v>
      </c>
      <c r="E35306" s="34">
        <v>221</v>
      </c>
      <c r="F35306" s="34">
        <v>136</v>
      </c>
      <c r="G35306" s="34">
        <v>181</v>
      </c>
      <c r="H35306" s="34">
        <v>122</v>
      </c>
      <c r="I35306" s="34">
        <v>195</v>
      </c>
      <c r="J35306" s="34">
        <v>101</v>
      </c>
      <c r="K35306" s="34">
        <v>204</v>
      </c>
      <c r="L35306" s="34">
        <v>65</v>
      </c>
      <c r="M35306" s="34">
        <v>121</v>
      </c>
      <c r="N35306" s="34">
        <v>114</v>
      </c>
      <c r="O35306" s="34">
        <v>185</v>
      </c>
      <c r="P35306" s="34">
        <v>122</v>
      </c>
      <c r="Q35306" s="34">
        <v>168</v>
      </c>
      <c r="R35306" s="34">
        <v>135</v>
      </c>
      <c r="S35306" s="34">
        <v>202</v>
      </c>
      <c r="T35306" s="34">
        <v>75</v>
      </c>
      <c r="U35306" s="34">
        <v>118</v>
      </c>
      <c r="V35306" s="34">
        <v>183</v>
      </c>
      <c r="W35306" s="34">
        <v>149</v>
      </c>
      <c r="X35306" s="34">
        <v>201</v>
      </c>
      <c r="Y35306" s="34">
        <v>136</v>
      </c>
      <c r="Z35306" s="34">
        <v>180</v>
      </c>
      <c r="AA35306" s="34">
        <v>230</v>
      </c>
      <c r="AB35306" s="34">
        <v>131</v>
      </c>
      <c r="AC35306" s="34">
        <v>279</v>
      </c>
    </row>
    <row r="35307" spans="1:29" x14ac:dyDescent="0.2">
      <c r="A35307" s="34" t="s">
        <v>95800</v>
      </c>
      <c r="B35307" s="34">
        <v>26</v>
      </c>
      <c r="C35307" s="34">
        <v>45</v>
      </c>
      <c r="D35307" s="34">
        <v>47</v>
      </c>
      <c r="E35307" s="34">
        <v>94</v>
      </c>
      <c r="F35307" s="34">
        <v>60</v>
      </c>
      <c r="G35307" s="34">
        <v>58</v>
      </c>
      <c r="H35307" s="34">
        <v>42</v>
      </c>
      <c r="I35307" s="34">
        <v>78</v>
      </c>
      <c r="J35307" s="34">
        <v>35</v>
      </c>
      <c r="K35307" s="34">
        <v>93</v>
      </c>
      <c r="L35307" s="34">
        <v>24</v>
      </c>
      <c r="M35307" s="34">
        <v>76</v>
      </c>
      <c r="N35307" s="34">
        <v>45</v>
      </c>
      <c r="O35307" s="34">
        <v>62</v>
      </c>
      <c r="P35307" s="34">
        <v>51</v>
      </c>
      <c r="Q35307" s="34">
        <v>59</v>
      </c>
      <c r="R35307" s="34">
        <v>44</v>
      </c>
      <c r="S35307" s="34">
        <v>82</v>
      </c>
      <c r="T35307" s="34">
        <v>25</v>
      </c>
      <c r="U35307" s="34">
        <v>52</v>
      </c>
      <c r="V35307" s="34">
        <v>36</v>
      </c>
      <c r="W35307" s="34">
        <v>59</v>
      </c>
      <c r="X35307" s="34">
        <v>67</v>
      </c>
      <c r="Y35307" s="34">
        <v>53</v>
      </c>
      <c r="Z35307" s="34">
        <v>79</v>
      </c>
      <c r="AA35307" s="34">
        <v>73</v>
      </c>
      <c r="AB35307" s="34">
        <v>38</v>
      </c>
      <c r="AC35307" s="34">
        <v>108</v>
      </c>
    </row>
    <row r="35308" spans="1:29" x14ac:dyDescent="0.2">
      <c r="A35308" s="34" t="s">
        <v>95801</v>
      </c>
      <c r="B35308" s="34">
        <v>80</v>
      </c>
      <c r="C35308" s="34">
        <v>86</v>
      </c>
      <c r="D35308" s="34">
        <v>75</v>
      </c>
      <c r="E35308" s="34">
        <v>100</v>
      </c>
      <c r="F35308" s="34">
        <v>80</v>
      </c>
      <c r="G35308" s="34">
        <v>106</v>
      </c>
      <c r="H35308" s="34">
        <v>96</v>
      </c>
      <c r="I35308" s="34">
        <v>72</v>
      </c>
      <c r="J35308" s="34">
        <v>69</v>
      </c>
      <c r="K35308" s="34">
        <v>81</v>
      </c>
      <c r="L35308" s="34">
        <v>71</v>
      </c>
      <c r="M35308" s="34">
        <v>66</v>
      </c>
      <c r="N35308" s="34">
        <v>90</v>
      </c>
      <c r="O35308" s="34">
        <v>63</v>
      </c>
      <c r="P35308" s="34">
        <v>62</v>
      </c>
      <c r="Q35308" s="34">
        <v>75</v>
      </c>
      <c r="R35308" s="34">
        <v>85</v>
      </c>
      <c r="S35308" s="34">
        <v>104</v>
      </c>
      <c r="T35308" s="34">
        <v>73</v>
      </c>
      <c r="U35308" s="34">
        <v>78</v>
      </c>
      <c r="V35308" s="34">
        <v>80</v>
      </c>
      <c r="W35308" s="34">
        <v>97</v>
      </c>
      <c r="X35308" s="34">
        <v>134</v>
      </c>
      <c r="Y35308" s="34">
        <v>87</v>
      </c>
      <c r="Z35308" s="34">
        <v>101</v>
      </c>
      <c r="AA35308" s="34">
        <v>101</v>
      </c>
      <c r="AB35308" s="34">
        <v>89</v>
      </c>
      <c r="AC35308" s="34">
        <v>129</v>
      </c>
    </row>
    <row r="35309" spans="1:29" x14ac:dyDescent="0.2">
      <c r="A35309" s="34" t="s">
        <v>95802</v>
      </c>
      <c r="B35309" s="34">
        <v>56</v>
      </c>
      <c r="C35309" s="34">
        <v>128</v>
      </c>
      <c r="D35309" s="34">
        <v>106</v>
      </c>
      <c r="E35309" s="34">
        <v>122</v>
      </c>
      <c r="F35309" s="34">
        <v>121</v>
      </c>
      <c r="G35309" s="34">
        <v>89</v>
      </c>
      <c r="H35309" s="34">
        <v>74</v>
      </c>
      <c r="I35309" s="34">
        <v>109</v>
      </c>
      <c r="J35309" s="34">
        <v>89</v>
      </c>
      <c r="K35309" s="34">
        <v>97</v>
      </c>
      <c r="L35309" s="34">
        <v>59</v>
      </c>
      <c r="M35309" s="34">
        <v>118</v>
      </c>
      <c r="N35309" s="34">
        <v>67</v>
      </c>
      <c r="O35309" s="34">
        <v>107</v>
      </c>
      <c r="P35309" s="34">
        <v>89</v>
      </c>
      <c r="Q35309" s="34">
        <v>128</v>
      </c>
      <c r="R35309" s="34">
        <v>95</v>
      </c>
      <c r="S35309" s="34">
        <v>143</v>
      </c>
      <c r="T35309" s="34">
        <v>99</v>
      </c>
      <c r="U35309" s="34">
        <v>105</v>
      </c>
      <c r="V35309" s="34">
        <v>132</v>
      </c>
      <c r="W35309" s="34">
        <v>91</v>
      </c>
      <c r="X35309" s="34">
        <v>108</v>
      </c>
      <c r="Y35309" s="34">
        <v>100</v>
      </c>
      <c r="Z35309" s="34">
        <v>143</v>
      </c>
      <c r="AA35309" s="34">
        <v>118</v>
      </c>
      <c r="AB35309" s="34">
        <v>104</v>
      </c>
      <c r="AC35309" s="34">
        <v>210</v>
      </c>
    </row>
    <row r="35310" spans="1:29" x14ac:dyDescent="0.2">
      <c r="A35310" s="34" t="s">
        <v>95803</v>
      </c>
      <c r="B35310" s="34">
        <v>30</v>
      </c>
      <c r="C35310" s="34">
        <v>122</v>
      </c>
      <c r="D35310" s="34">
        <v>77</v>
      </c>
      <c r="E35310" s="34">
        <v>105</v>
      </c>
      <c r="F35310" s="34">
        <v>39</v>
      </c>
      <c r="G35310" s="34">
        <v>100</v>
      </c>
      <c r="H35310" s="34">
        <v>49</v>
      </c>
      <c r="I35310" s="34">
        <v>86</v>
      </c>
      <c r="J35310" s="34">
        <v>38</v>
      </c>
      <c r="K35310" s="34">
        <v>96</v>
      </c>
      <c r="L35310" s="34">
        <v>15</v>
      </c>
      <c r="M35310" s="34">
        <v>86</v>
      </c>
      <c r="N35310" s="34">
        <v>36</v>
      </c>
      <c r="O35310" s="34">
        <v>64</v>
      </c>
      <c r="P35310" s="34">
        <v>38</v>
      </c>
      <c r="Q35310" s="34">
        <v>84</v>
      </c>
      <c r="R35310" s="34">
        <v>37</v>
      </c>
      <c r="S35310" s="34">
        <v>162</v>
      </c>
      <c r="T35310" s="34">
        <v>13</v>
      </c>
      <c r="U35310" s="34">
        <v>47</v>
      </c>
      <c r="V35310" s="34">
        <v>59</v>
      </c>
      <c r="W35310" s="34">
        <v>68</v>
      </c>
      <c r="X35310" s="34">
        <v>62</v>
      </c>
      <c r="Y35310" s="34">
        <v>41</v>
      </c>
      <c r="Z35310" s="34">
        <v>66</v>
      </c>
      <c r="AA35310" s="34">
        <v>92</v>
      </c>
      <c r="AB35310" s="34">
        <v>26</v>
      </c>
      <c r="AC35310" s="34">
        <v>131</v>
      </c>
    </row>
    <row r="35311" spans="1:29" x14ac:dyDescent="0.2">
      <c r="A35311" s="34" t="s">
        <v>95804</v>
      </c>
      <c r="B35311" s="34">
        <v>89</v>
      </c>
      <c r="C35311" s="34">
        <v>122</v>
      </c>
      <c r="D35311" s="34">
        <v>113</v>
      </c>
      <c r="E35311" s="34">
        <v>118</v>
      </c>
      <c r="F35311" s="34">
        <v>148</v>
      </c>
      <c r="G35311" s="34">
        <v>132</v>
      </c>
      <c r="H35311" s="34">
        <v>121</v>
      </c>
      <c r="I35311" s="34">
        <v>136</v>
      </c>
      <c r="J35311" s="34">
        <v>99</v>
      </c>
      <c r="K35311" s="34">
        <v>150</v>
      </c>
      <c r="L35311" s="34">
        <v>65</v>
      </c>
      <c r="M35311" s="34">
        <v>93</v>
      </c>
      <c r="N35311" s="34">
        <v>81</v>
      </c>
      <c r="O35311" s="34">
        <v>100</v>
      </c>
      <c r="P35311" s="34">
        <v>98</v>
      </c>
      <c r="Q35311" s="34">
        <v>149</v>
      </c>
      <c r="R35311" s="34">
        <v>133</v>
      </c>
      <c r="S35311" s="34">
        <v>149</v>
      </c>
      <c r="T35311" s="34">
        <v>90</v>
      </c>
      <c r="U35311" s="34">
        <v>119</v>
      </c>
      <c r="V35311" s="34">
        <v>118</v>
      </c>
      <c r="W35311" s="34">
        <v>126</v>
      </c>
      <c r="X35311" s="34">
        <v>121</v>
      </c>
      <c r="Y35311" s="34">
        <v>104</v>
      </c>
      <c r="Z35311" s="34">
        <v>126</v>
      </c>
      <c r="AA35311" s="34">
        <v>150</v>
      </c>
      <c r="AB35311" s="34">
        <v>111</v>
      </c>
      <c r="AC35311" s="34">
        <v>227</v>
      </c>
    </row>
    <row r="35312" spans="1:29" x14ac:dyDescent="0.2">
      <c r="A35312" s="34" t="s">
        <v>95805</v>
      </c>
      <c r="B35312" s="34">
        <v>59</v>
      </c>
      <c r="C35312" s="34">
        <v>139</v>
      </c>
      <c r="D35312" s="34">
        <v>136</v>
      </c>
      <c r="E35312" s="34">
        <v>124</v>
      </c>
      <c r="F35312" s="34">
        <v>103</v>
      </c>
      <c r="G35312" s="34">
        <v>118</v>
      </c>
      <c r="H35312" s="34">
        <v>106</v>
      </c>
      <c r="I35312" s="34">
        <v>136</v>
      </c>
      <c r="J35312" s="34">
        <v>71</v>
      </c>
      <c r="K35312" s="34">
        <v>161</v>
      </c>
      <c r="L35312" s="34">
        <v>41</v>
      </c>
      <c r="M35312" s="34">
        <v>80</v>
      </c>
      <c r="N35312" s="34">
        <v>74</v>
      </c>
      <c r="O35312" s="34">
        <v>105</v>
      </c>
      <c r="P35312" s="34">
        <v>99</v>
      </c>
      <c r="Q35312" s="34">
        <v>133</v>
      </c>
      <c r="R35312" s="34">
        <v>94</v>
      </c>
      <c r="S35312" s="34">
        <v>149</v>
      </c>
      <c r="T35312" s="34">
        <v>48</v>
      </c>
      <c r="U35312" s="34">
        <v>114</v>
      </c>
      <c r="V35312" s="34">
        <v>132</v>
      </c>
      <c r="W35312" s="34">
        <v>123</v>
      </c>
      <c r="X35312" s="34">
        <v>112</v>
      </c>
      <c r="Y35312" s="34">
        <v>95</v>
      </c>
      <c r="Z35312" s="34">
        <v>137</v>
      </c>
      <c r="AA35312" s="34">
        <v>154</v>
      </c>
      <c r="AB35312" s="34">
        <v>83</v>
      </c>
      <c r="AC35312" s="34">
        <v>171</v>
      </c>
    </row>
    <row r="35313" spans="1:29" x14ac:dyDescent="0.2">
      <c r="A35313" s="34" t="s">
        <v>95806</v>
      </c>
      <c r="B35313" s="34">
        <v>113</v>
      </c>
      <c r="C35313" s="34">
        <v>197</v>
      </c>
      <c r="D35313" s="34">
        <v>242</v>
      </c>
      <c r="E35313" s="34">
        <v>200</v>
      </c>
      <c r="F35313" s="34">
        <v>225</v>
      </c>
      <c r="G35313" s="34">
        <v>175</v>
      </c>
      <c r="H35313" s="34">
        <v>166</v>
      </c>
      <c r="I35313" s="34">
        <v>131</v>
      </c>
      <c r="J35313" s="34">
        <v>158</v>
      </c>
      <c r="K35313" s="34">
        <v>167</v>
      </c>
      <c r="L35313" s="34">
        <v>107</v>
      </c>
      <c r="M35313" s="34">
        <v>137</v>
      </c>
      <c r="N35313" s="34">
        <v>152</v>
      </c>
      <c r="O35313" s="34">
        <v>139</v>
      </c>
      <c r="P35313" s="34">
        <v>173</v>
      </c>
      <c r="Q35313" s="34">
        <v>227</v>
      </c>
      <c r="R35313" s="34">
        <v>196</v>
      </c>
      <c r="S35313" s="34">
        <v>226</v>
      </c>
      <c r="T35313" s="34">
        <v>129</v>
      </c>
      <c r="U35313" s="34">
        <v>117</v>
      </c>
      <c r="V35313" s="34">
        <v>210</v>
      </c>
      <c r="W35313" s="34">
        <v>147</v>
      </c>
      <c r="X35313" s="34">
        <v>348</v>
      </c>
      <c r="Y35313" s="34">
        <v>143</v>
      </c>
      <c r="Z35313" s="34">
        <v>233</v>
      </c>
      <c r="AA35313" s="34">
        <v>246</v>
      </c>
      <c r="AB35313" s="34">
        <v>222</v>
      </c>
      <c r="AC35313" s="34">
        <v>297</v>
      </c>
    </row>
    <row r="35314" spans="1:29" x14ac:dyDescent="0.2">
      <c r="A35314" s="34" t="s">
        <v>95807</v>
      </c>
      <c r="B35314" s="34">
        <v>8</v>
      </c>
      <c r="C35314" s="34">
        <v>2</v>
      </c>
      <c r="D35314" s="34">
        <v>5</v>
      </c>
      <c r="E35314" s="34">
        <v>1</v>
      </c>
      <c r="F35314" s="34">
        <v>9</v>
      </c>
      <c r="G35314" s="34">
        <v>9</v>
      </c>
      <c r="H35314" s="34">
        <v>2</v>
      </c>
      <c r="I35314" s="34">
        <v>6</v>
      </c>
      <c r="J35314" s="34">
        <v>4</v>
      </c>
      <c r="K35314" s="34">
        <v>4</v>
      </c>
      <c r="L35314" s="34">
        <v>3</v>
      </c>
      <c r="M35314" s="34">
        <v>6</v>
      </c>
      <c r="N35314" s="34">
        <v>5</v>
      </c>
      <c r="O35314" s="34">
        <v>4</v>
      </c>
      <c r="P35314" s="34">
        <v>9</v>
      </c>
      <c r="Q35314" s="34">
        <v>4</v>
      </c>
      <c r="R35314" s="34">
        <v>5</v>
      </c>
      <c r="S35314" s="34">
        <v>4</v>
      </c>
      <c r="T35314" s="34">
        <v>7</v>
      </c>
      <c r="U35314" s="34">
        <v>10</v>
      </c>
      <c r="V35314" s="34">
        <v>9</v>
      </c>
      <c r="W35314" s="34">
        <v>5</v>
      </c>
      <c r="X35314" s="34">
        <v>13</v>
      </c>
      <c r="Y35314" s="34">
        <v>2</v>
      </c>
      <c r="Z35314" s="34">
        <v>8</v>
      </c>
      <c r="AA35314" s="34">
        <v>5</v>
      </c>
      <c r="AB35314" s="34">
        <v>5</v>
      </c>
      <c r="AC35314" s="34">
        <v>11</v>
      </c>
    </row>
    <row r="35315" spans="1:29" x14ac:dyDescent="0.2">
      <c r="A35315" s="34" t="s">
        <v>95808</v>
      </c>
      <c r="B35315" s="34">
        <v>116</v>
      </c>
      <c r="C35315" s="34">
        <v>175</v>
      </c>
      <c r="D35315" s="34">
        <v>203</v>
      </c>
      <c r="E35315" s="34">
        <v>219</v>
      </c>
      <c r="F35315" s="34">
        <v>219</v>
      </c>
      <c r="G35315" s="34">
        <v>226</v>
      </c>
      <c r="H35315" s="34">
        <v>209</v>
      </c>
      <c r="I35315" s="34">
        <v>166</v>
      </c>
      <c r="J35315" s="34">
        <v>193</v>
      </c>
      <c r="K35315" s="34">
        <v>210</v>
      </c>
      <c r="L35315" s="34">
        <v>134</v>
      </c>
      <c r="M35315" s="34">
        <v>186</v>
      </c>
      <c r="N35315" s="34">
        <v>147</v>
      </c>
      <c r="O35315" s="34">
        <v>244</v>
      </c>
      <c r="P35315" s="34">
        <v>167</v>
      </c>
      <c r="Q35315" s="34">
        <v>253</v>
      </c>
      <c r="R35315" s="34">
        <v>290</v>
      </c>
      <c r="S35315" s="34">
        <v>283</v>
      </c>
      <c r="T35315" s="34">
        <v>213</v>
      </c>
      <c r="U35315" s="34">
        <v>225</v>
      </c>
      <c r="V35315" s="34">
        <v>218</v>
      </c>
      <c r="W35315" s="34">
        <v>140</v>
      </c>
      <c r="X35315" s="34">
        <v>241</v>
      </c>
      <c r="Y35315" s="34">
        <v>251</v>
      </c>
      <c r="Z35315" s="34">
        <v>285</v>
      </c>
      <c r="AA35315" s="34">
        <v>247</v>
      </c>
      <c r="AB35315" s="34">
        <v>230</v>
      </c>
      <c r="AC35315" s="34">
        <v>307</v>
      </c>
    </row>
    <row r="35316" spans="1:29" x14ac:dyDescent="0.2">
      <c r="A35316" s="34" t="s">
        <v>95809</v>
      </c>
      <c r="B35316" s="34">
        <v>46</v>
      </c>
      <c r="C35316" s="34">
        <v>106</v>
      </c>
      <c r="D35316" s="34">
        <v>68</v>
      </c>
      <c r="E35316" s="34">
        <v>110</v>
      </c>
      <c r="F35316" s="34">
        <v>74</v>
      </c>
      <c r="G35316" s="34">
        <v>81</v>
      </c>
      <c r="H35316" s="34">
        <v>78</v>
      </c>
      <c r="I35316" s="34">
        <v>95</v>
      </c>
      <c r="J35316" s="34">
        <v>70</v>
      </c>
      <c r="K35316" s="34">
        <v>89</v>
      </c>
      <c r="L35316" s="34">
        <v>70</v>
      </c>
      <c r="M35316" s="34">
        <v>74</v>
      </c>
      <c r="N35316" s="34">
        <v>64</v>
      </c>
      <c r="O35316" s="34">
        <v>80</v>
      </c>
      <c r="P35316" s="34">
        <v>77</v>
      </c>
      <c r="Q35316" s="34">
        <v>107</v>
      </c>
      <c r="R35316" s="34">
        <v>66</v>
      </c>
      <c r="S35316" s="34">
        <v>99</v>
      </c>
      <c r="T35316" s="34">
        <v>67</v>
      </c>
      <c r="U35316" s="34">
        <v>93</v>
      </c>
      <c r="V35316" s="34">
        <v>73</v>
      </c>
      <c r="W35316" s="34">
        <v>95</v>
      </c>
      <c r="X35316" s="34">
        <v>93</v>
      </c>
      <c r="Y35316" s="34">
        <v>70</v>
      </c>
      <c r="Z35316" s="34">
        <v>88</v>
      </c>
      <c r="AA35316" s="34">
        <v>115</v>
      </c>
      <c r="AB35316" s="34">
        <v>50</v>
      </c>
      <c r="AC35316" s="34">
        <v>120</v>
      </c>
    </row>
    <row r="35317" spans="1:29" x14ac:dyDescent="0.2">
      <c r="A35317" s="34" t="s">
        <v>95810</v>
      </c>
      <c r="B35317" s="34">
        <v>54</v>
      </c>
      <c r="C35317" s="34">
        <v>102</v>
      </c>
      <c r="D35317" s="34">
        <v>86</v>
      </c>
      <c r="E35317" s="34">
        <v>122</v>
      </c>
      <c r="F35317" s="34">
        <v>63</v>
      </c>
      <c r="G35317" s="34">
        <v>134</v>
      </c>
      <c r="H35317" s="34">
        <v>53</v>
      </c>
      <c r="I35317" s="34">
        <v>85</v>
      </c>
      <c r="J35317" s="34">
        <v>38</v>
      </c>
      <c r="K35317" s="34">
        <v>118</v>
      </c>
      <c r="L35317" s="34">
        <v>25</v>
      </c>
      <c r="M35317" s="34">
        <v>80</v>
      </c>
      <c r="N35317" s="34">
        <v>51</v>
      </c>
      <c r="O35317" s="34">
        <v>64</v>
      </c>
      <c r="P35317" s="34">
        <v>44</v>
      </c>
      <c r="Q35317" s="34">
        <v>95</v>
      </c>
      <c r="R35317" s="34">
        <v>39</v>
      </c>
      <c r="S35317" s="34">
        <v>111</v>
      </c>
      <c r="T35317" s="34">
        <v>30</v>
      </c>
      <c r="U35317" s="34">
        <v>57</v>
      </c>
      <c r="V35317" s="34">
        <v>40</v>
      </c>
      <c r="W35317" s="34">
        <v>62</v>
      </c>
      <c r="X35317" s="34">
        <v>81</v>
      </c>
      <c r="Y35317" s="34">
        <v>62</v>
      </c>
      <c r="Z35317" s="34">
        <v>71</v>
      </c>
      <c r="AA35317" s="34">
        <v>97</v>
      </c>
      <c r="AB35317" s="34">
        <v>48</v>
      </c>
      <c r="AC35317" s="34">
        <v>120</v>
      </c>
    </row>
    <row r="35318" spans="1:29" x14ac:dyDescent="0.2">
      <c r="A35318" s="34" t="s">
        <v>95811</v>
      </c>
      <c r="B35318" s="34">
        <v>69</v>
      </c>
      <c r="C35318" s="34">
        <v>63</v>
      </c>
      <c r="D35318" s="34">
        <v>84</v>
      </c>
      <c r="E35318" s="34">
        <v>48</v>
      </c>
      <c r="F35318" s="34">
        <v>48</v>
      </c>
      <c r="G35318" s="34">
        <v>49</v>
      </c>
      <c r="H35318" s="34">
        <v>48</v>
      </c>
      <c r="I35318" s="34">
        <v>46</v>
      </c>
      <c r="J35318" s="34">
        <v>53</v>
      </c>
      <c r="K35318" s="34">
        <v>65</v>
      </c>
      <c r="L35318" s="34">
        <v>22</v>
      </c>
      <c r="M35318" s="34">
        <v>32</v>
      </c>
      <c r="N35318" s="34">
        <v>41</v>
      </c>
      <c r="O35318" s="34">
        <v>41</v>
      </c>
      <c r="P35318" s="34">
        <v>31</v>
      </c>
      <c r="Q35318" s="34">
        <v>53</v>
      </c>
      <c r="R35318" s="34">
        <v>65</v>
      </c>
      <c r="S35318" s="34">
        <v>47</v>
      </c>
      <c r="T35318" s="34">
        <v>44</v>
      </c>
      <c r="U35318" s="34">
        <v>41</v>
      </c>
      <c r="V35318" s="34">
        <v>50</v>
      </c>
      <c r="W35318" s="34">
        <v>52</v>
      </c>
      <c r="X35318" s="34">
        <v>61</v>
      </c>
      <c r="Y35318" s="34">
        <v>46</v>
      </c>
      <c r="Z35318" s="34">
        <v>68</v>
      </c>
      <c r="AA35318" s="34">
        <v>60</v>
      </c>
      <c r="AB35318" s="34">
        <v>57</v>
      </c>
      <c r="AC35318" s="34">
        <v>79</v>
      </c>
    </row>
    <row r="35319" spans="1:29" x14ac:dyDescent="0.2">
      <c r="A35319" s="34" t="s">
        <v>95812</v>
      </c>
      <c r="B35319" s="34">
        <v>67</v>
      </c>
      <c r="C35319" s="34">
        <v>114</v>
      </c>
      <c r="D35319" s="34">
        <v>169</v>
      </c>
      <c r="E35319" s="34">
        <v>166</v>
      </c>
      <c r="F35319" s="34">
        <v>141</v>
      </c>
      <c r="G35319" s="34">
        <v>103</v>
      </c>
      <c r="H35319" s="34">
        <v>138</v>
      </c>
      <c r="I35319" s="34">
        <v>90</v>
      </c>
      <c r="J35319" s="34">
        <v>111</v>
      </c>
      <c r="K35319" s="34">
        <v>129</v>
      </c>
      <c r="L35319" s="34">
        <v>57</v>
      </c>
      <c r="M35319" s="34">
        <v>94</v>
      </c>
      <c r="N35319" s="34">
        <v>117</v>
      </c>
      <c r="O35319" s="34">
        <v>79</v>
      </c>
      <c r="P35319" s="34">
        <v>106</v>
      </c>
      <c r="Q35319" s="34">
        <v>123</v>
      </c>
      <c r="R35319" s="34">
        <v>135</v>
      </c>
      <c r="S35319" s="34">
        <v>147</v>
      </c>
      <c r="T35319" s="34">
        <v>89</v>
      </c>
      <c r="U35319" s="34">
        <v>84</v>
      </c>
      <c r="V35319" s="34">
        <v>163</v>
      </c>
      <c r="W35319" s="34">
        <v>110</v>
      </c>
      <c r="X35319" s="34">
        <v>184</v>
      </c>
      <c r="Y35319" s="34">
        <v>104</v>
      </c>
      <c r="Z35319" s="34">
        <v>203</v>
      </c>
      <c r="AA35319" s="34">
        <v>148</v>
      </c>
      <c r="AB35319" s="34">
        <v>140</v>
      </c>
      <c r="AC35319" s="34">
        <v>163</v>
      </c>
    </row>
    <row r="35320" spans="1:29" x14ac:dyDescent="0.2">
      <c r="A35320" s="34" t="s">
        <v>95813</v>
      </c>
      <c r="B35320" s="34">
        <v>82</v>
      </c>
      <c r="C35320" s="34">
        <v>96</v>
      </c>
      <c r="D35320" s="34">
        <v>117</v>
      </c>
      <c r="E35320" s="34">
        <v>140</v>
      </c>
      <c r="F35320" s="34">
        <v>113</v>
      </c>
      <c r="G35320" s="34">
        <v>137</v>
      </c>
      <c r="H35320" s="34">
        <v>94</v>
      </c>
      <c r="I35320" s="34">
        <v>96</v>
      </c>
      <c r="J35320" s="34">
        <v>68</v>
      </c>
      <c r="K35320" s="34">
        <v>94</v>
      </c>
      <c r="L35320" s="34">
        <v>65</v>
      </c>
      <c r="M35320" s="34">
        <v>85</v>
      </c>
      <c r="N35320" s="34">
        <v>79</v>
      </c>
      <c r="O35320" s="34">
        <v>104</v>
      </c>
      <c r="P35320" s="34">
        <v>75</v>
      </c>
      <c r="Q35320" s="34">
        <v>123</v>
      </c>
      <c r="R35320" s="34">
        <v>112</v>
      </c>
      <c r="S35320" s="34">
        <v>146</v>
      </c>
      <c r="T35320" s="34">
        <v>88</v>
      </c>
      <c r="U35320" s="34">
        <v>132</v>
      </c>
      <c r="V35320" s="34">
        <v>101</v>
      </c>
      <c r="W35320" s="34">
        <v>128</v>
      </c>
      <c r="X35320" s="34">
        <v>119</v>
      </c>
      <c r="Y35320" s="34">
        <v>83</v>
      </c>
      <c r="Z35320" s="34">
        <v>121</v>
      </c>
      <c r="AA35320" s="34">
        <v>145</v>
      </c>
      <c r="AB35320" s="34">
        <v>89</v>
      </c>
      <c r="AC35320" s="34">
        <v>206</v>
      </c>
    </row>
    <row r="35321" spans="1:29" x14ac:dyDescent="0.2">
      <c r="A35321" s="34" t="s">
        <v>95814</v>
      </c>
      <c r="B35321" s="34">
        <v>181</v>
      </c>
      <c r="C35321" s="34">
        <v>245</v>
      </c>
      <c r="D35321" s="34">
        <v>325</v>
      </c>
      <c r="E35321" s="34">
        <v>262</v>
      </c>
      <c r="F35321" s="34">
        <v>304</v>
      </c>
      <c r="G35321" s="34">
        <v>387</v>
      </c>
      <c r="H35321" s="34">
        <v>270</v>
      </c>
      <c r="I35321" s="34">
        <v>242</v>
      </c>
      <c r="J35321" s="34">
        <v>272</v>
      </c>
      <c r="K35321" s="34">
        <v>273</v>
      </c>
      <c r="L35321" s="34">
        <v>203</v>
      </c>
      <c r="M35321" s="34">
        <v>239</v>
      </c>
      <c r="N35321" s="34">
        <v>252</v>
      </c>
      <c r="O35321" s="34">
        <v>218</v>
      </c>
      <c r="P35321" s="34">
        <v>251</v>
      </c>
      <c r="Q35321" s="34">
        <v>329</v>
      </c>
      <c r="R35321" s="34">
        <v>331</v>
      </c>
      <c r="S35321" s="34">
        <v>362</v>
      </c>
      <c r="T35321" s="34">
        <v>264</v>
      </c>
      <c r="U35321" s="34">
        <v>260</v>
      </c>
      <c r="V35321" s="34">
        <v>302</v>
      </c>
      <c r="W35321" s="34">
        <v>342</v>
      </c>
      <c r="X35321" s="34">
        <v>386</v>
      </c>
      <c r="Y35321" s="34">
        <v>232</v>
      </c>
      <c r="Z35321" s="34">
        <v>264</v>
      </c>
      <c r="AA35321" s="34">
        <v>336</v>
      </c>
      <c r="AB35321" s="34">
        <v>274</v>
      </c>
      <c r="AC35321" s="34">
        <v>350</v>
      </c>
    </row>
    <row r="35322" spans="1:29" x14ac:dyDescent="0.2">
      <c r="A35322" s="34" t="s">
        <v>95815</v>
      </c>
      <c r="B35322" s="34">
        <v>42</v>
      </c>
      <c r="C35322" s="34">
        <v>55</v>
      </c>
      <c r="D35322" s="34">
        <v>52</v>
      </c>
      <c r="E35322" s="34">
        <v>55</v>
      </c>
      <c r="F35322" s="34">
        <v>45</v>
      </c>
      <c r="G35322" s="34">
        <v>83</v>
      </c>
      <c r="H35322" s="34">
        <v>30</v>
      </c>
      <c r="I35322" s="34">
        <v>40</v>
      </c>
      <c r="J35322" s="34">
        <v>28</v>
      </c>
      <c r="K35322" s="34">
        <v>38</v>
      </c>
      <c r="L35322" s="34">
        <v>18</v>
      </c>
      <c r="M35322" s="34">
        <v>18</v>
      </c>
      <c r="N35322" s="34">
        <v>35</v>
      </c>
      <c r="O35322" s="34">
        <v>24</v>
      </c>
      <c r="P35322" s="34">
        <v>34</v>
      </c>
      <c r="Q35322" s="34">
        <v>49</v>
      </c>
      <c r="R35322" s="34">
        <v>54</v>
      </c>
      <c r="S35322" s="34">
        <v>56</v>
      </c>
      <c r="T35322" s="34">
        <v>23</v>
      </c>
      <c r="U35322" s="34">
        <v>30</v>
      </c>
      <c r="V35322" s="34">
        <v>42</v>
      </c>
      <c r="W35322" s="34">
        <v>34</v>
      </c>
      <c r="X35322" s="34">
        <v>52</v>
      </c>
      <c r="Y35322" s="34">
        <v>34</v>
      </c>
      <c r="Z35322" s="34">
        <v>46</v>
      </c>
      <c r="AA35322" s="34">
        <v>53</v>
      </c>
      <c r="AB35322" s="34">
        <v>39</v>
      </c>
      <c r="AC35322" s="34">
        <v>70</v>
      </c>
    </row>
    <row r="35323" spans="1:29" x14ac:dyDescent="0.2">
      <c r="A35323" s="34" t="s">
        <v>95816</v>
      </c>
      <c r="B35323" s="34">
        <v>57</v>
      </c>
      <c r="C35323" s="34">
        <v>59</v>
      </c>
      <c r="D35323" s="34">
        <v>49</v>
      </c>
      <c r="E35323" s="34">
        <v>74</v>
      </c>
      <c r="F35323" s="34">
        <v>31</v>
      </c>
      <c r="G35323" s="34">
        <v>44</v>
      </c>
      <c r="H35323" s="34">
        <v>38</v>
      </c>
      <c r="I35323" s="34">
        <v>33</v>
      </c>
      <c r="J35323" s="34">
        <v>37</v>
      </c>
      <c r="K35323" s="34">
        <v>53</v>
      </c>
      <c r="L35323" s="34">
        <v>27</v>
      </c>
      <c r="M35323" s="34">
        <v>40</v>
      </c>
      <c r="N35323" s="34">
        <v>43</v>
      </c>
      <c r="O35323" s="34">
        <v>43</v>
      </c>
      <c r="P35323" s="34">
        <v>42</v>
      </c>
      <c r="Q35323" s="34">
        <v>40</v>
      </c>
      <c r="R35323" s="34">
        <v>57</v>
      </c>
      <c r="S35323" s="34">
        <v>36</v>
      </c>
      <c r="T35323" s="34">
        <v>35</v>
      </c>
      <c r="U35323" s="34">
        <v>25</v>
      </c>
      <c r="V35323" s="34">
        <v>63</v>
      </c>
      <c r="W35323" s="34">
        <v>47</v>
      </c>
      <c r="X35323" s="34">
        <v>53</v>
      </c>
      <c r="Y35323" s="34">
        <v>33</v>
      </c>
      <c r="Z35323" s="34">
        <v>32</v>
      </c>
      <c r="AA35323" s="34">
        <v>32</v>
      </c>
      <c r="AB35323" s="34">
        <v>29</v>
      </c>
      <c r="AC35323" s="34">
        <v>71</v>
      </c>
    </row>
    <row r="35324" spans="1:29" x14ac:dyDescent="0.2">
      <c r="A35324" s="34" t="s">
        <v>95817</v>
      </c>
      <c r="B35324" s="34">
        <v>148</v>
      </c>
      <c r="C35324" s="34">
        <v>134</v>
      </c>
      <c r="D35324" s="34">
        <v>212</v>
      </c>
      <c r="E35324" s="34">
        <v>141</v>
      </c>
      <c r="F35324" s="34">
        <v>217</v>
      </c>
      <c r="G35324" s="34">
        <v>148</v>
      </c>
      <c r="H35324" s="34">
        <v>239</v>
      </c>
      <c r="I35324" s="34">
        <v>167</v>
      </c>
      <c r="J35324" s="34">
        <v>188</v>
      </c>
      <c r="K35324" s="34">
        <v>132</v>
      </c>
      <c r="L35324" s="34">
        <v>150</v>
      </c>
      <c r="M35324" s="34">
        <v>112</v>
      </c>
      <c r="N35324" s="34">
        <v>175</v>
      </c>
      <c r="O35324" s="34">
        <v>147</v>
      </c>
      <c r="P35324" s="34">
        <v>180</v>
      </c>
      <c r="Q35324" s="34">
        <v>235</v>
      </c>
      <c r="R35324" s="34">
        <v>229</v>
      </c>
      <c r="S35324" s="34">
        <v>155</v>
      </c>
      <c r="T35324" s="34">
        <v>248</v>
      </c>
      <c r="U35324" s="34">
        <v>150</v>
      </c>
      <c r="V35324" s="34">
        <v>290</v>
      </c>
      <c r="W35324" s="34">
        <v>170</v>
      </c>
      <c r="X35324" s="34">
        <v>254</v>
      </c>
      <c r="Y35324" s="34">
        <v>172</v>
      </c>
      <c r="Z35324" s="34">
        <v>210</v>
      </c>
      <c r="AA35324" s="34">
        <v>221</v>
      </c>
      <c r="AB35324" s="34">
        <v>256</v>
      </c>
      <c r="AC35324" s="34">
        <v>258</v>
      </c>
    </row>
    <row r="35325" spans="1:29" x14ac:dyDescent="0.2">
      <c r="A35325" s="34" t="s">
        <v>95818</v>
      </c>
      <c r="B35325" s="34">
        <v>33</v>
      </c>
      <c r="C35325" s="34">
        <v>160</v>
      </c>
      <c r="D35325" s="34">
        <v>53</v>
      </c>
      <c r="E35325" s="34">
        <v>165</v>
      </c>
      <c r="F35325" s="34">
        <v>31</v>
      </c>
      <c r="G35325" s="34">
        <v>148</v>
      </c>
      <c r="H35325" s="34">
        <v>46</v>
      </c>
      <c r="I35325" s="34">
        <v>142</v>
      </c>
      <c r="J35325" s="34">
        <v>35</v>
      </c>
      <c r="K35325" s="34">
        <v>149</v>
      </c>
      <c r="L35325" s="34">
        <v>21</v>
      </c>
      <c r="M35325" s="34">
        <v>178</v>
      </c>
      <c r="N35325" s="34">
        <v>30</v>
      </c>
      <c r="O35325" s="34">
        <v>146</v>
      </c>
      <c r="P35325" s="34">
        <v>26</v>
      </c>
      <c r="Q35325" s="34">
        <v>161</v>
      </c>
      <c r="R35325" s="34">
        <v>45</v>
      </c>
      <c r="S35325" s="34">
        <v>179</v>
      </c>
      <c r="T35325" s="34">
        <v>41</v>
      </c>
      <c r="U35325" s="34">
        <v>107</v>
      </c>
      <c r="V35325" s="34">
        <v>37</v>
      </c>
      <c r="W35325" s="34">
        <v>131</v>
      </c>
      <c r="X35325" s="34">
        <v>49</v>
      </c>
      <c r="Y35325" s="34">
        <v>112</v>
      </c>
      <c r="Z35325" s="34">
        <v>47</v>
      </c>
      <c r="AA35325" s="34">
        <v>125</v>
      </c>
      <c r="AB35325" s="34">
        <v>34</v>
      </c>
      <c r="AC35325" s="34">
        <v>177</v>
      </c>
    </row>
    <row r="35326" spans="1:29" x14ac:dyDescent="0.2">
      <c r="A35326" s="34" t="s">
        <v>95819</v>
      </c>
      <c r="B35326" s="34">
        <v>64</v>
      </c>
      <c r="C35326" s="34">
        <v>85</v>
      </c>
      <c r="D35326" s="34">
        <v>88</v>
      </c>
      <c r="E35326" s="34">
        <v>105</v>
      </c>
      <c r="F35326" s="34">
        <v>71</v>
      </c>
      <c r="G35326" s="34">
        <v>91</v>
      </c>
      <c r="H35326" s="34">
        <v>59</v>
      </c>
      <c r="I35326" s="34">
        <v>101</v>
      </c>
      <c r="J35326" s="34">
        <v>70</v>
      </c>
      <c r="K35326" s="34">
        <v>141</v>
      </c>
      <c r="L35326" s="34">
        <v>43</v>
      </c>
      <c r="M35326" s="34">
        <v>86</v>
      </c>
      <c r="N35326" s="34">
        <v>57</v>
      </c>
      <c r="O35326" s="34">
        <v>81</v>
      </c>
      <c r="P35326" s="34">
        <v>39</v>
      </c>
      <c r="Q35326" s="34">
        <v>114</v>
      </c>
      <c r="R35326" s="34">
        <v>58</v>
      </c>
      <c r="S35326" s="34">
        <v>111</v>
      </c>
      <c r="T35326" s="34">
        <v>48</v>
      </c>
      <c r="U35326" s="34">
        <v>92</v>
      </c>
      <c r="V35326" s="34">
        <v>62</v>
      </c>
      <c r="W35326" s="34">
        <v>104</v>
      </c>
      <c r="X35326" s="34">
        <v>97</v>
      </c>
      <c r="Y35326" s="34">
        <v>97</v>
      </c>
      <c r="Z35326" s="34">
        <v>89</v>
      </c>
      <c r="AA35326" s="34">
        <v>103</v>
      </c>
      <c r="AB35326" s="34">
        <v>60</v>
      </c>
      <c r="AC35326" s="34">
        <v>155</v>
      </c>
    </row>
    <row r="35327" spans="1:29" x14ac:dyDescent="0.2">
      <c r="A35327" s="34" t="s">
        <v>95820</v>
      </c>
      <c r="B35327" s="34">
        <v>116</v>
      </c>
      <c r="C35327" s="34">
        <v>165</v>
      </c>
      <c r="D35327" s="34">
        <v>203</v>
      </c>
      <c r="E35327" s="34">
        <v>190</v>
      </c>
      <c r="F35327" s="34">
        <v>154</v>
      </c>
      <c r="G35327" s="34">
        <v>193</v>
      </c>
      <c r="H35327" s="34">
        <v>157</v>
      </c>
      <c r="I35327" s="34">
        <v>117</v>
      </c>
      <c r="J35327" s="34">
        <v>124</v>
      </c>
      <c r="K35327" s="34">
        <v>171</v>
      </c>
      <c r="L35327" s="34">
        <v>100</v>
      </c>
      <c r="M35327" s="34">
        <v>160</v>
      </c>
      <c r="N35327" s="34">
        <v>130</v>
      </c>
      <c r="O35327" s="34">
        <v>105</v>
      </c>
      <c r="P35327" s="34">
        <v>165</v>
      </c>
      <c r="Q35327" s="34">
        <v>200</v>
      </c>
      <c r="R35327" s="34">
        <v>183</v>
      </c>
      <c r="S35327" s="34">
        <v>219</v>
      </c>
      <c r="T35327" s="34">
        <v>134</v>
      </c>
      <c r="U35327" s="34">
        <v>135</v>
      </c>
      <c r="V35327" s="34">
        <v>207</v>
      </c>
      <c r="W35327" s="34">
        <v>211</v>
      </c>
      <c r="X35327" s="34">
        <v>212</v>
      </c>
      <c r="Y35327" s="34">
        <v>159</v>
      </c>
      <c r="Z35327" s="34">
        <v>187</v>
      </c>
      <c r="AA35327" s="34">
        <v>234</v>
      </c>
      <c r="AB35327" s="34">
        <v>143</v>
      </c>
      <c r="AC35327" s="34">
        <v>291</v>
      </c>
    </row>
    <row r="35328" spans="1:29" x14ac:dyDescent="0.2">
      <c r="A35328" s="34" t="s">
        <v>95821</v>
      </c>
      <c r="B35328" s="34">
        <v>184</v>
      </c>
      <c r="C35328" s="34">
        <v>185</v>
      </c>
      <c r="D35328" s="34">
        <v>246</v>
      </c>
      <c r="E35328" s="34">
        <v>187</v>
      </c>
      <c r="F35328" s="34">
        <v>250</v>
      </c>
      <c r="G35328" s="34">
        <v>213</v>
      </c>
      <c r="H35328" s="34">
        <v>231</v>
      </c>
      <c r="I35328" s="34">
        <v>178</v>
      </c>
      <c r="J35328" s="34">
        <v>164</v>
      </c>
      <c r="K35328" s="34">
        <v>173</v>
      </c>
      <c r="L35328" s="34">
        <v>132</v>
      </c>
      <c r="M35328" s="34">
        <v>188</v>
      </c>
      <c r="N35328" s="34">
        <v>178</v>
      </c>
      <c r="O35328" s="34">
        <v>156</v>
      </c>
      <c r="P35328" s="34">
        <v>194</v>
      </c>
      <c r="Q35328" s="34">
        <v>275</v>
      </c>
      <c r="R35328" s="34">
        <v>227</v>
      </c>
      <c r="S35328" s="34">
        <v>266</v>
      </c>
      <c r="T35328" s="34">
        <v>223</v>
      </c>
      <c r="U35328" s="34">
        <v>178</v>
      </c>
      <c r="V35328" s="34">
        <v>215</v>
      </c>
      <c r="W35328" s="34">
        <v>211</v>
      </c>
      <c r="X35328" s="34">
        <v>320</v>
      </c>
      <c r="Y35328" s="34">
        <v>221</v>
      </c>
      <c r="Z35328" s="34">
        <v>267</v>
      </c>
      <c r="AA35328" s="34">
        <v>264</v>
      </c>
      <c r="AB35328" s="34">
        <v>266</v>
      </c>
      <c r="AC35328" s="34">
        <v>326</v>
      </c>
    </row>
    <row r="35329" spans="1:29" x14ac:dyDescent="0.2">
      <c r="A35329" s="34" t="s">
        <v>95822</v>
      </c>
      <c r="B35329" s="34">
        <v>71</v>
      </c>
      <c r="C35329" s="34">
        <v>85</v>
      </c>
      <c r="D35329" s="34">
        <v>108</v>
      </c>
      <c r="E35329" s="34">
        <v>92</v>
      </c>
      <c r="F35329" s="34">
        <v>108</v>
      </c>
      <c r="G35329" s="34">
        <v>98</v>
      </c>
      <c r="H35329" s="34">
        <v>108</v>
      </c>
      <c r="I35329" s="34">
        <v>95</v>
      </c>
      <c r="J35329" s="34">
        <v>105</v>
      </c>
      <c r="K35329" s="34">
        <v>132</v>
      </c>
      <c r="L35329" s="34">
        <v>64</v>
      </c>
      <c r="M35329" s="34">
        <v>99</v>
      </c>
      <c r="N35329" s="34">
        <v>93</v>
      </c>
      <c r="O35329" s="34">
        <v>93</v>
      </c>
      <c r="P35329" s="34">
        <v>83</v>
      </c>
      <c r="Q35329" s="34">
        <v>104</v>
      </c>
      <c r="R35329" s="34">
        <v>121</v>
      </c>
      <c r="S35329" s="34">
        <v>145</v>
      </c>
      <c r="T35329" s="34">
        <v>100</v>
      </c>
      <c r="U35329" s="34">
        <v>104</v>
      </c>
      <c r="V35329" s="34">
        <v>132</v>
      </c>
      <c r="W35329" s="34">
        <v>92</v>
      </c>
      <c r="X35329" s="34">
        <v>115</v>
      </c>
      <c r="Y35329" s="34">
        <v>116</v>
      </c>
      <c r="Z35329" s="34">
        <v>83</v>
      </c>
      <c r="AA35329" s="34">
        <v>120</v>
      </c>
      <c r="AB35329" s="34">
        <v>90</v>
      </c>
      <c r="AC35329" s="34">
        <v>176</v>
      </c>
    </row>
    <row r="35330" spans="1:29" x14ac:dyDescent="0.2">
      <c r="A35330" s="34" t="s">
        <v>95823</v>
      </c>
      <c r="B35330" s="34">
        <v>163</v>
      </c>
      <c r="C35330" s="34">
        <v>263</v>
      </c>
      <c r="D35330" s="34">
        <v>346</v>
      </c>
      <c r="E35330" s="34">
        <v>305</v>
      </c>
      <c r="F35330" s="34">
        <v>271</v>
      </c>
      <c r="G35330" s="34">
        <v>233</v>
      </c>
      <c r="H35330" s="34">
        <v>269</v>
      </c>
      <c r="I35330" s="34">
        <v>291</v>
      </c>
      <c r="J35330" s="34">
        <v>239</v>
      </c>
      <c r="K35330" s="34">
        <v>267</v>
      </c>
      <c r="L35330" s="34">
        <v>142</v>
      </c>
      <c r="M35330" s="34">
        <v>279</v>
      </c>
      <c r="N35330" s="34">
        <v>226</v>
      </c>
      <c r="O35330" s="34">
        <v>259</v>
      </c>
      <c r="P35330" s="34">
        <v>239</v>
      </c>
      <c r="Q35330" s="34">
        <v>294</v>
      </c>
      <c r="R35330" s="34">
        <v>314</v>
      </c>
      <c r="S35330" s="34">
        <v>328</v>
      </c>
      <c r="T35330" s="34">
        <v>215</v>
      </c>
      <c r="U35330" s="34">
        <v>264</v>
      </c>
      <c r="V35330" s="34">
        <v>353</v>
      </c>
      <c r="W35330" s="34">
        <v>247</v>
      </c>
      <c r="X35330" s="34">
        <v>302</v>
      </c>
      <c r="Y35330" s="34">
        <v>329</v>
      </c>
      <c r="Z35330" s="34">
        <v>377</v>
      </c>
      <c r="AA35330" s="34">
        <v>380</v>
      </c>
      <c r="AB35330" s="34">
        <v>251</v>
      </c>
      <c r="AC35330" s="34">
        <v>453</v>
      </c>
    </row>
    <row r="35331" spans="1:29" x14ac:dyDescent="0.2">
      <c r="A35331" s="34" t="s">
        <v>95824</v>
      </c>
      <c r="B35331" s="34">
        <v>60</v>
      </c>
      <c r="C35331" s="34">
        <v>107</v>
      </c>
      <c r="D35331" s="34">
        <v>106</v>
      </c>
      <c r="E35331" s="34">
        <v>147</v>
      </c>
      <c r="F35331" s="34">
        <v>122</v>
      </c>
      <c r="G35331" s="34">
        <v>94</v>
      </c>
      <c r="H35331" s="34">
        <v>87</v>
      </c>
      <c r="I35331" s="34">
        <v>95</v>
      </c>
      <c r="J35331" s="34">
        <v>74</v>
      </c>
      <c r="K35331" s="34">
        <v>109</v>
      </c>
      <c r="L35331" s="34">
        <v>49</v>
      </c>
      <c r="M35331" s="34">
        <v>74</v>
      </c>
      <c r="N35331" s="34">
        <v>94</v>
      </c>
      <c r="O35331" s="34">
        <v>100</v>
      </c>
      <c r="P35331" s="34">
        <v>80</v>
      </c>
      <c r="Q35331" s="34">
        <v>103</v>
      </c>
      <c r="R35331" s="34">
        <v>84</v>
      </c>
      <c r="S35331" s="34">
        <v>120</v>
      </c>
      <c r="T35331" s="34">
        <v>54</v>
      </c>
      <c r="U35331" s="34">
        <v>83</v>
      </c>
      <c r="V35331" s="34">
        <v>111</v>
      </c>
      <c r="W35331" s="34">
        <v>88</v>
      </c>
      <c r="X35331" s="34">
        <v>114</v>
      </c>
      <c r="Y35331" s="34">
        <v>88</v>
      </c>
      <c r="Z35331" s="34">
        <v>95</v>
      </c>
      <c r="AA35331" s="34">
        <v>98</v>
      </c>
      <c r="AB35331" s="34">
        <v>94</v>
      </c>
      <c r="AC35331" s="34">
        <v>182</v>
      </c>
    </row>
    <row r="35332" spans="1:29" x14ac:dyDescent="0.2">
      <c r="A35332" s="34" t="s">
        <v>95825</v>
      </c>
      <c r="B35332" s="34">
        <v>28</v>
      </c>
      <c r="C35332" s="34">
        <v>49</v>
      </c>
      <c r="D35332" s="34">
        <v>56</v>
      </c>
      <c r="E35332" s="34">
        <v>79</v>
      </c>
      <c r="F35332" s="34">
        <v>45</v>
      </c>
      <c r="G35332" s="34">
        <v>31</v>
      </c>
      <c r="H35332" s="34">
        <v>37</v>
      </c>
      <c r="I35332" s="34">
        <v>31</v>
      </c>
      <c r="J35332" s="34">
        <v>26</v>
      </c>
      <c r="K35332" s="34">
        <v>36</v>
      </c>
      <c r="L35332" s="34">
        <v>8</v>
      </c>
      <c r="M35332" s="34">
        <v>32</v>
      </c>
      <c r="N35332" s="34">
        <v>36</v>
      </c>
      <c r="O35332" s="34">
        <v>30</v>
      </c>
      <c r="P35332" s="34">
        <v>32</v>
      </c>
      <c r="Q35332" s="34">
        <v>39</v>
      </c>
      <c r="R35332" s="34">
        <v>27</v>
      </c>
      <c r="S35332" s="34">
        <v>51</v>
      </c>
      <c r="T35332" s="34">
        <v>14</v>
      </c>
      <c r="U35332" s="34">
        <v>43</v>
      </c>
      <c r="V35332" s="34">
        <v>17</v>
      </c>
      <c r="W35332" s="34">
        <v>41</v>
      </c>
      <c r="X35332" s="34">
        <v>27</v>
      </c>
      <c r="Y35332" s="34">
        <v>33</v>
      </c>
      <c r="Z35332" s="34">
        <v>31</v>
      </c>
      <c r="AA35332" s="34">
        <v>63</v>
      </c>
      <c r="AB35332" s="34">
        <v>23</v>
      </c>
      <c r="AC35332" s="34">
        <v>91</v>
      </c>
    </row>
    <row r="35333" spans="1:29" x14ac:dyDescent="0.2">
      <c r="A35333" s="34" t="s">
        <v>95826</v>
      </c>
      <c r="B35333" s="34">
        <v>59</v>
      </c>
      <c r="C35333" s="34">
        <v>84</v>
      </c>
      <c r="D35333" s="34">
        <v>52</v>
      </c>
      <c r="E35333" s="34">
        <v>141</v>
      </c>
      <c r="F35333" s="34">
        <v>46</v>
      </c>
      <c r="G35333" s="34">
        <v>115</v>
      </c>
      <c r="H35333" s="34">
        <v>51</v>
      </c>
      <c r="I35333" s="34">
        <v>65</v>
      </c>
      <c r="J35333" s="34">
        <v>22</v>
      </c>
      <c r="K35333" s="34">
        <v>73</v>
      </c>
      <c r="L35333" s="34">
        <v>25</v>
      </c>
      <c r="M35333" s="34">
        <v>52</v>
      </c>
      <c r="N35333" s="34">
        <v>43</v>
      </c>
      <c r="O35333" s="34">
        <v>67</v>
      </c>
      <c r="P35333" s="34">
        <v>44</v>
      </c>
      <c r="Q35333" s="34">
        <v>84</v>
      </c>
      <c r="R35333" s="34">
        <v>49</v>
      </c>
      <c r="S35333" s="34">
        <v>87</v>
      </c>
      <c r="T35333" s="34">
        <v>34</v>
      </c>
      <c r="U35333" s="34">
        <v>52</v>
      </c>
      <c r="V35333" s="34">
        <v>48</v>
      </c>
      <c r="W35333" s="34">
        <v>98</v>
      </c>
      <c r="X35333" s="34">
        <v>52</v>
      </c>
      <c r="Y35333" s="34">
        <v>44</v>
      </c>
      <c r="Z35333" s="34">
        <v>59</v>
      </c>
      <c r="AA35333" s="34">
        <v>127</v>
      </c>
      <c r="AB35333" s="34">
        <v>41</v>
      </c>
      <c r="AC35333" s="34">
        <v>92</v>
      </c>
    </row>
    <row r="35334" spans="1:29" x14ac:dyDescent="0.2">
      <c r="A35334" s="34" t="s">
        <v>95827</v>
      </c>
      <c r="B35334" s="34">
        <v>79</v>
      </c>
      <c r="C35334" s="34">
        <v>104</v>
      </c>
      <c r="D35334" s="34">
        <v>146</v>
      </c>
      <c r="E35334" s="34">
        <v>159</v>
      </c>
      <c r="F35334" s="34">
        <v>112</v>
      </c>
      <c r="G35334" s="34">
        <v>207</v>
      </c>
      <c r="H35334" s="34">
        <v>90</v>
      </c>
      <c r="I35334" s="34">
        <v>135</v>
      </c>
      <c r="J35334" s="34">
        <v>100</v>
      </c>
      <c r="K35334" s="34">
        <v>147</v>
      </c>
      <c r="L35334" s="34">
        <v>62</v>
      </c>
      <c r="M35334" s="34">
        <v>106</v>
      </c>
      <c r="N35334" s="34">
        <v>116</v>
      </c>
      <c r="O35334" s="34">
        <v>108</v>
      </c>
      <c r="P35334" s="34">
        <v>90</v>
      </c>
      <c r="Q35334" s="34">
        <v>135</v>
      </c>
      <c r="R35334" s="34">
        <v>125</v>
      </c>
      <c r="S35334" s="34">
        <v>186</v>
      </c>
      <c r="T35334" s="34">
        <v>60</v>
      </c>
      <c r="U35334" s="34">
        <v>90</v>
      </c>
      <c r="V35334" s="34">
        <v>143</v>
      </c>
      <c r="W35334" s="34">
        <v>121</v>
      </c>
      <c r="X35334" s="34">
        <v>138</v>
      </c>
      <c r="Y35334" s="34">
        <v>99</v>
      </c>
      <c r="Z35334" s="34">
        <v>136</v>
      </c>
      <c r="AA35334" s="34">
        <v>144</v>
      </c>
      <c r="AB35334" s="34">
        <v>100</v>
      </c>
      <c r="AC35334" s="34">
        <v>193</v>
      </c>
    </row>
    <row r="35335" spans="1:29" x14ac:dyDescent="0.2">
      <c r="A35335" s="34" t="s">
        <v>95828</v>
      </c>
      <c r="B35335" s="34">
        <v>20</v>
      </c>
      <c r="C35335" s="34">
        <v>71</v>
      </c>
      <c r="D35335" s="34">
        <v>53</v>
      </c>
      <c r="E35335" s="34">
        <v>67</v>
      </c>
      <c r="F35335" s="34">
        <v>36</v>
      </c>
      <c r="G35335" s="34">
        <v>32</v>
      </c>
      <c r="H35335" s="34">
        <v>36</v>
      </c>
      <c r="I35335" s="34">
        <v>51</v>
      </c>
      <c r="J35335" s="34">
        <v>20</v>
      </c>
      <c r="K35335" s="34">
        <v>72</v>
      </c>
      <c r="L35335" s="34">
        <v>14</v>
      </c>
      <c r="M35335" s="34">
        <v>55</v>
      </c>
      <c r="N35335" s="34">
        <v>26</v>
      </c>
      <c r="O35335" s="34">
        <v>43</v>
      </c>
      <c r="P35335" s="34">
        <v>31</v>
      </c>
      <c r="Q35335" s="34">
        <v>53</v>
      </c>
      <c r="R35335" s="34">
        <v>31</v>
      </c>
      <c r="S35335" s="34">
        <v>83</v>
      </c>
      <c r="T35335" s="34">
        <v>16</v>
      </c>
      <c r="U35335" s="34">
        <v>44</v>
      </c>
      <c r="V35335" s="34">
        <v>35</v>
      </c>
      <c r="W35335" s="34">
        <v>28</v>
      </c>
      <c r="X35335" s="34">
        <v>46</v>
      </c>
      <c r="Y35335" s="34">
        <v>20</v>
      </c>
      <c r="Z35335" s="34">
        <v>61</v>
      </c>
      <c r="AA35335" s="34">
        <v>88</v>
      </c>
      <c r="AB35335" s="34">
        <v>22</v>
      </c>
      <c r="AC35335" s="34">
        <v>83</v>
      </c>
    </row>
    <row r="35336" spans="1:29" x14ac:dyDescent="0.2">
      <c r="A35336" s="34" t="s">
        <v>95829</v>
      </c>
      <c r="B35336" s="34">
        <v>92</v>
      </c>
      <c r="C35336" s="34">
        <v>97</v>
      </c>
      <c r="D35336" s="34">
        <v>137</v>
      </c>
      <c r="E35336" s="34">
        <v>106</v>
      </c>
      <c r="F35336" s="34">
        <v>122</v>
      </c>
      <c r="G35336" s="34">
        <v>53</v>
      </c>
      <c r="H35336" s="34">
        <v>84</v>
      </c>
      <c r="I35336" s="34">
        <v>97</v>
      </c>
      <c r="J35336" s="34">
        <v>109</v>
      </c>
      <c r="K35336" s="34">
        <v>120</v>
      </c>
      <c r="L35336" s="34">
        <v>87</v>
      </c>
      <c r="M35336" s="34">
        <v>107</v>
      </c>
      <c r="N35336" s="34">
        <v>58</v>
      </c>
      <c r="O35336" s="34">
        <v>122</v>
      </c>
      <c r="P35336" s="34">
        <v>104</v>
      </c>
      <c r="Q35336" s="34">
        <v>119</v>
      </c>
      <c r="R35336" s="34">
        <v>150</v>
      </c>
      <c r="S35336" s="34">
        <v>130</v>
      </c>
      <c r="T35336" s="34">
        <v>107</v>
      </c>
      <c r="U35336" s="34">
        <v>107</v>
      </c>
      <c r="V35336" s="34">
        <v>128</v>
      </c>
      <c r="W35336" s="34">
        <v>122</v>
      </c>
      <c r="X35336" s="34">
        <v>106</v>
      </c>
      <c r="Y35336" s="34">
        <v>103</v>
      </c>
      <c r="Z35336" s="34">
        <v>125</v>
      </c>
      <c r="AA35336" s="34">
        <v>143</v>
      </c>
      <c r="AB35336" s="34">
        <v>148</v>
      </c>
      <c r="AC35336" s="34">
        <v>160</v>
      </c>
    </row>
    <row r="35337" spans="1:29" x14ac:dyDescent="0.2">
      <c r="A35337" s="34" t="s">
        <v>95830</v>
      </c>
      <c r="B35337" s="34">
        <v>45</v>
      </c>
      <c r="C35337" s="34">
        <v>79</v>
      </c>
      <c r="D35337" s="34">
        <v>67</v>
      </c>
      <c r="E35337" s="34">
        <v>110</v>
      </c>
      <c r="F35337" s="34">
        <v>45</v>
      </c>
      <c r="G35337" s="34">
        <v>115</v>
      </c>
      <c r="H35337" s="34">
        <v>34</v>
      </c>
      <c r="I35337" s="34">
        <v>71</v>
      </c>
      <c r="J35337" s="34">
        <v>25</v>
      </c>
      <c r="K35337" s="34">
        <v>112</v>
      </c>
      <c r="L35337" s="34">
        <v>16</v>
      </c>
      <c r="M35337" s="34">
        <v>89</v>
      </c>
      <c r="N35337" s="34">
        <v>45</v>
      </c>
      <c r="O35337" s="34">
        <v>70</v>
      </c>
      <c r="P35337" s="34">
        <v>44</v>
      </c>
      <c r="Q35337" s="34">
        <v>103</v>
      </c>
      <c r="R35337" s="34">
        <v>36</v>
      </c>
      <c r="S35337" s="34">
        <v>145</v>
      </c>
      <c r="T35337" s="34">
        <v>24</v>
      </c>
      <c r="U35337" s="34">
        <v>75</v>
      </c>
      <c r="V35337" s="34">
        <v>40</v>
      </c>
      <c r="W35337" s="34">
        <v>63</v>
      </c>
      <c r="X35337" s="34">
        <v>61</v>
      </c>
      <c r="Y35337" s="34">
        <v>38</v>
      </c>
      <c r="Z35337" s="34">
        <v>83</v>
      </c>
      <c r="AA35337" s="34">
        <v>152</v>
      </c>
      <c r="AB35337" s="34">
        <v>31</v>
      </c>
      <c r="AC35337" s="34">
        <v>150</v>
      </c>
    </row>
    <row r="35338" spans="1:29" x14ac:dyDescent="0.2">
      <c r="A35338" s="34" t="s">
        <v>95831</v>
      </c>
      <c r="B35338" s="34">
        <v>51</v>
      </c>
      <c r="C35338" s="34">
        <v>95</v>
      </c>
      <c r="D35338" s="34">
        <v>81</v>
      </c>
      <c r="E35338" s="34">
        <v>85</v>
      </c>
      <c r="F35338" s="34">
        <v>87</v>
      </c>
      <c r="G35338" s="34">
        <v>72</v>
      </c>
      <c r="H35338" s="34">
        <v>71</v>
      </c>
      <c r="I35338" s="34">
        <v>66</v>
      </c>
      <c r="J35338" s="34">
        <v>75</v>
      </c>
      <c r="K35338" s="34">
        <v>76</v>
      </c>
      <c r="L35338" s="34">
        <v>27</v>
      </c>
      <c r="M35338" s="34">
        <v>89</v>
      </c>
      <c r="N35338" s="34">
        <v>51</v>
      </c>
      <c r="O35338" s="34">
        <v>54</v>
      </c>
      <c r="P35338" s="34">
        <v>68</v>
      </c>
      <c r="Q35338" s="34">
        <v>102</v>
      </c>
      <c r="R35338" s="34">
        <v>114</v>
      </c>
      <c r="S35338" s="34">
        <v>86</v>
      </c>
      <c r="T35338" s="34">
        <v>61</v>
      </c>
      <c r="U35338" s="34">
        <v>54</v>
      </c>
      <c r="V35338" s="34">
        <v>76</v>
      </c>
      <c r="W35338" s="34">
        <v>60</v>
      </c>
      <c r="X35338" s="34">
        <v>127</v>
      </c>
      <c r="Y35338" s="34">
        <v>60</v>
      </c>
      <c r="Z35338" s="34">
        <v>117</v>
      </c>
      <c r="AA35338" s="34">
        <v>74</v>
      </c>
      <c r="AB35338" s="34">
        <v>75</v>
      </c>
      <c r="AC35338" s="34">
        <v>142</v>
      </c>
    </row>
    <row r="35339" spans="1:29" x14ac:dyDescent="0.2">
      <c r="A35339" s="34" t="s">
        <v>95832</v>
      </c>
      <c r="B35339" s="34">
        <v>45</v>
      </c>
      <c r="C35339" s="34">
        <v>49</v>
      </c>
      <c r="D35339" s="34">
        <v>74</v>
      </c>
      <c r="E35339" s="34">
        <v>74</v>
      </c>
      <c r="F35339" s="34">
        <v>58</v>
      </c>
      <c r="G35339" s="34">
        <v>45</v>
      </c>
      <c r="H35339" s="34">
        <v>38</v>
      </c>
      <c r="I35339" s="34">
        <v>70</v>
      </c>
      <c r="J35339" s="34">
        <v>29</v>
      </c>
      <c r="K35339" s="34">
        <v>110</v>
      </c>
      <c r="L35339" s="34">
        <v>23</v>
      </c>
      <c r="M35339" s="34">
        <v>57</v>
      </c>
      <c r="N35339" s="34">
        <v>36</v>
      </c>
      <c r="O35339" s="34">
        <v>51</v>
      </c>
      <c r="P35339" s="34">
        <v>37</v>
      </c>
      <c r="Q35339" s="34">
        <v>62</v>
      </c>
      <c r="R35339" s="34">
        <v>33</v>
      </c>
      <c r="S35339" s="34">
        <v>75</v>
      </c>
      <c r="T35339" s="34">
        <v>21</v>
      </c>
      <c r="U35339" s="34">
        <v>63</v>
      </c>
      <c r="V35339" s="34">
        <v>51</v>
      </c>
      <c r="W35339" s="34">
        <v>54</v>
      </c>
      <c r="X35339" s="34">
        <v>73</v>
      </c>
      <c r="Y35339" s="34">
        <v>45</v>
      </c>
      <c r="Z35339" s="34">
        <v>77</v>
      </c>
      <c r="AA35339" s="34">
        <v>107</v>
      </c>
      <c r="AB35339" s="34">
        <v>21</v>
      </c>
      <c r="AC35339" s="34">
        <v>124</v>
      </c>
    </row>
    <row r="35340" spans="1:29" x14ac:dyDescent="0.2">
      <c r="A35340" s="34" t="s">
        <v>95833</v>
      </c>
      <c r="B35340" s="34">
        <v>48</v>
      </c>
      <c r="C35340" s="34">
        <v>80</v>
      </c>
      <c r="D35340" s="34">
        <v>60</v>
      </c>
      <c r="E35340" s="34">
        <v>77</v>
      </c>
      <c r="F35340" s="34">
        <v>68</v>
      </c>
      <c r="G35340" s="34">
        <v>56</v>
      </c>
      <c r="H35340" s="34">
        <v>46</v>
      </c>
      <c r="I35340" s="34">
        <v>69</v>
      </c>
      <c r="J35340" s="34">
        <v>44</v>
      </c>
      <c r="K35340" s="34">
        <v>85</v>
      </c>
      <c r="L35340" s="34">
        <v>38</v>
      </c>
      <c r="M35340" s="34">
        <v>43</v>
      </c>
      <c r="N35340" s="34">
        <v>65</v>
      </c>
      <c r="O35340" s="34">
        <v>49</v>
      </c>
      <c r="P35340" s="34">
        <v>51</v>
      </c>
      <c r="Q35340" s="34">
        <v>82</v>
      </c>
      <c r="R35340" s="34">
        <v>53</v>
      </c>
      <c r="S35340" s="34">
        <v>60</v>
      </c>
      <c r="T35340" s="34">
        <v>32</v>
      </c>
      <c r="U35340" s="34">
        <v>62</v>
      </c>
      <c r="V35340" s="34">
        <v>68</v>
      </c>
      <c r="W35340" s="34">
        <v>57</v>
      </c>
      <c r="X35340" s="34">
        <v>53</v>
      </c>
      <c r="Y35340" s="34">
        <v>80</v>
      </c>
      <c r="Z35340" s="34">
        <v>83</v>
      </c>
      <c r="AA35340" s="34">
        <v>108</v>
      </c>
      <c r="AB35340" s="34">
        <v>57</v>
      </c>
      <c r="AC35340" s="34">
        <v>135</v>
      </c>
    </row>
    <row r="35341" spans="1:29" x14ac:dyDescent="0.2">
      <c r="A35341" s="34" t="s">
        <v>95834</v>
      </c>
      <c r="B35341" s="34">
        <v>80</v>
      </c>
      <c r="C35341" s="34">
        <v>88</v>
      </c>
      <c r="D35341" s="34">
        <v>125</v>
      </c>
      <c r="E35341" s="34">
        <v>111</v>
      </c>
      <c r="F35341" s="34">
        <v>91</v>
      </c>
      <c r="G35341" s="34">
        <v>77</v>
      </c>
      <c r="H35341" s="34">
        <v>86</v>
      </c>
      <c r="I35341" s="34">
        <v>129</v>
      </c>
      <c r="J35341" s="34">
        <v>61</v>
      </c>
      <c r="K35341" s="34">
        <v>92</v>
      </c>
      <c r="L35341" s="34">
        <v>69</v>
      </c>
      <c r="M35341" s="34">
        <v>121</v>
      </c>
      <c r="N35341" s="34">
        <v>75</v>
      </c>
      <c r="O35341" s="34">
        <v>80</v>
      </c>
      <c r="P35341" s="34">
        <v>95</v>
      </c>
      <c r="Q35341" s="34">
        <v>119</v>
      </c>
      <c r="R35341" s="34">
        <v>97</v>
      </c>
      <c r="S35341" s="34">
        <v>133</v>
      </c>
      <c r="T35341" s="34">
        <v>118</v>
      </c>
      <c r="U35341" s="34">
        <v>96</v>
      </c>
      <c r="V35341" s="34">
        <v>131</v>
      </c>
      <c r="W35341" s="34">
        <v>92</v>
      </c>
      <c r="X35341" s="34">
        <v>132</v>
      </c>
      <c r="Y35341" s="34">
        <v>86</v>
      </c>
      <c r="Z35341" s="34">
        <v>120</v>
      </c>
      <c r="AA35341" s="34">
        <v>144</v>
      </c>
      <c r="AB35341" s="34">
        <v>80</v>
      </c>
      <c r="AC35341" s="34">
        <v>107</v>
      </c>
    </row>
    <row r="35342" spans="1:29" x14ac:dyDescent="0.2">
      <c r="A35342" s="34" t="s">
        <v>95835</v>
      </c>
      <c r="B35342" s="34">
        <v>39</v>
      </c>
      <c r="C35342" s="34">
        <v>85</v>
      </c>
      <c r="D35342" s="34">
        <v>81</v>
      </c>
      <c r="E35342" s="34">
        <v>70</v>
      </c>
      <c r="F35342" s="34">
        <v>74</v>
      </c>
      <c r="G35342" s="34">
        <v>82</v>
      </c>
      <c r="H35342" s="34">
        <v>52</v>
      </c>
      <c r="I35342" s="34">
        <v>62</v>
      </c>
      <c r="J35342" s="34">
        <v>36</v>
      </c>
      <c r="K35342" s="34">
        <v>86</v>
      </c>
      <c r="L35342" s="34">
        <v>20</v>
      </c>
      <c r="M35342" s="34">
        <v>50</v>
      </c>
      <c r="N35342" s="34">
        <v>54</v>
      </c>
      <c r="O35342" s="34">
        <v>47</v>
      </c>
      <c r="P35342" s="34">
        <v>45</v>
      </c>
      <c r="Q35342" s="34">
        <v>65</v>
      </c>
      <c r="R35342" s="34">
        <v>51</v>
      </c>
      <c r="S35342" s="34">
        <v>82</v>
      </c>
      <c r="T35342" s="34">
        <v>24</v>
      </c>
      <c r="U35342" s="34">
        <v>47</v>
      </c>
      <c r="V35342" s="34">
        <v>54</v>
      </c>
      <c r="W35342" s="34">
        <v>44</v>
      </c>
      <c r="X35342" s="34">
        <v>80</v>
      </c>
      <c r="Y35342" s="34">
        <v>34</v>
      </c>
      <c r="Z35342" s="34">
        <v>72</v>
      </c>
      <c r="AA35342" s="34">
        <v>79</v>
      </c>
      <c r="AB35342" s="34">
        <v>35</v>
      </c>
      <c r="AC35342" s="34">
        <v>85</v>
      </c>
    </row>
    <row r="35343" spans="1:29" x14ac:dyDescent="0.2">
      <c r="A35343" s="34" t="s">
        <v>95836</v>
      </c>
      <c r="B35343" s="34">
        <v>109</v>
      </c>
      <c r="C35343" s="34">
        <v>110</v>
      </c>
      <c r="D35343" s="34">
        <v>211</v>
      </c>
      <c r="E35343" s="34">
        <v>178</v>
      </c>
      <c r="F35343" s="34">
        <v>145</v>
      </c>
      <c r="G35343" s="34">
        <v>159</v>
      </c>
      <c r="H35343" s="34">
        <v>122</v>
      </c>
      <c r="I35343" s="34">
        <v>114</v>
      </c>
      <c r="J35343" s="34">
        <v>109</v>
      </c>
      <c r="K35343" s="34">
        <v>144</v>
      </c>
      <c r="L35343" s="34">
        <v>65</v>
      </c>
      <c r="M35343" s="34">
        <v>125</v>
      </c>
      <c r="N35343" s="34">
        <v>110</v>
      </c>
      <c r="O35343" s="34">
        <v>101</v>
      </c>
      <c r="P35343" s="34">
        <v>135</v>
      </c>
      <c r="Q35343" s="34">
        <v>141</v>
      </c>
      <c r="R35343" s="34">
        <v>152</v>
      </c>
      <c r="S35343" s="34">
        <v>193</v>
      </c>
      <c r="T35343" s="34">
        <v>95</v>
      </c>
      <c r="U35343" s="34">
        <v>109</v>
      </c>
      <c r="V35343" s="34">
        <v>161</v>
      </c>
      <c r="W35343" s="34">
        <v>98</v>
      </c>
      <c r="X35343" s="34">
        <v>199</v>
      </c>
      <c r="Y35343" s="34">
        <v>119</v>
      </c>
      <c r="Z35343" s="34">
        <v>177</v>
      </c>
      <c r="AA35343" s="34">
        <v>187</v>
      </c>
      <c r="AB35343" s="34">
        <v>105</v>
      </c>
      <c r="AC35343" s="34">
        <v>234</v>
      </c>
    </row>
    <row r="35344" spans="1:29" x14ac:dyDescent="0.2">
      <c r="A35344" s="34" t="s">
        <v>95837</v>
      </c>
      <c r="B35344" s="34">
        <v>45</v>
      </c>
      <c r="C35344" s="34">
        <v>82</v>
      </c>
      <c r="D35344" s="34">
        <v>89</v>
      </c>
      <c r="E35344" s="34">
        <v>62</v>
      </c>
      <c r="F35344" s="34">
        <v>82</v>
      </c>
      <c r="G35344" s="34">
        <v>76</v>
      </c>
      <c r="H35344" s="34">
        <v>57</v>
      </c>
      <c r="I35344" s="34">
        <v>70</v>
      </c>
      <c r="J35344" s="34">
        <v>67</v>
      </c>
      <c r="K35344" s="34">
        <v>78</v>
      </c>
      <c r="L35344" s="34">
        <v>28</v>
      </c>
      <c r="M35344" s="34">
        <v>61</v>
      </c>
      <c r="N35344" s="34">
        <v>76</v>
      </c>
      <c r="O35344" s="34">
        <v>38</v>
      </c>
      <c r="P35344" s="34">
        <v>69</v>
      </c>
      <c r="Q35344" s="34">
        <v>84</v>
      </c>
      <c r="R35344" s="34">
        <v>86</v>
      </c>
      <c r="S35344" s="34">
        <v>114</v>
      </c>
      <c r="T35344" s="34">
        <v>37</v>
      </c>
      <c r="U35344" s="34">
        <v>81</v>
      </c>
      <c r="V35344" s="34">
        <v>70</v>
      </c>
      <c r="W35344" s="34">
        <v>48</v>
      </c>
      <c r="X35344" s="34">
        <v>86</v>
      </c>
      <c r="Y35344" s="34">
        <v>52</v>
      </c>
      <c r="Z35344" s="34">
        <v>100</v>
      </c>
      <c r="AA35344" s="34">
        <v>79</v>
      </c>
      <c r="AB35344" s="34">
        <v>64</v>
      </c>
      <c r="AC35344" s="34">
        <v>138</v>
      </c>
    </row>
    <row r="35345" spans="1:29" x14ac:dyDescent="0.2">
      <c r="A35345" s="34" t="s">
        <v>95838</v>
      </c>
      <c r="B35345" s="34">
        <v>40</v>
      </c>
      <c r="C35345" s="34">
        <v>83</v>
      </c>
      <c r="D35345" s="34">
        <v>76</v>
      </c>
      <c r="E35345" s="34">
        <v>94</v>
      </c>
      <c r="F35345" s="34">
        <v>74</v>
      </c>
      <c r="G35345" s="34">
        <v>89</v>
      </c>
      <c r="H35345" s="34">
        <v>66</v>
      </c>
      <c r="I35345" s="34">
        <v>66</v>
      </c>
      <c r="J35345" s="34">
        <v>64</v>
      </c>
      <c r="K35345" s="34">
        <v>88</v>
      </c>
      <c r="L35345" s="34">
        <v>29</v>
      </c>
      <c r="M35345" s="34">
        <v>59</v>
      </c>
      <c r="N35345" s="34">
        <v>39</v>
      </c>
      <c r="O35345" s="34">
        <v>64</v>
      </c>
      <c r="P35345" s="34">
        <v>52</v>
      </c>
      <c r="Q35345" s="34">
        <v>85</v>
      </c>
      <c r="R35345" s="34">
        <v>48</v>
      </c>
      <c r="S35345" s="34">
        <v>86</v>
      </c>
      <c r="T35345" s="34">
        <v>41</v>
      </c>
      <c r="U35345" s="34">
        <v>67</v>
      </c>
      <c r="V35345" s="34">
        <v>101</v>
      </c>
      <c r="W35345" s="34">
        <v>68</v>
      </c>
      <c r="X35345" s="34">
        <v>63</v>
      </c>
      <c r="Y35345" s="34">
        <v>52</v>
      </c>
      <c r="Z35345" s="34">
        <v>74</v>
      </c>
      <c r="AA35345" s="34">
        <v>93</v>
      </c>
      <c r="AB35345" s="34">
        <v>50</v>
      </c>
      <c r="AC35345" s="34">
        <v>121</v>
      </c>
    </row>
    <row r="35346" spans="1:29" x14ac:dyDescent="0.2">
      <c r="A35346" s="34" t="s">
        <v>95839</v>
      </c>
      <c r="B35346" s="34">
        <v>53</v>
      </c>
      <c r="C35346" s="34">
        <v>80</v>
      </c>
      <c r="D35346" s="34">
        <v>89</v>
      </c>
      <c r="E35346" s="34">
        <v>49</v>
      </c>
      <c r="F35346" s="34">
        <v>105</v>
      </c>
      <c r="G35346" s="34">
        <v>55</v>
      </c>
      <c r="H35346" s="34">
        <v>91</v>
      </c>
      <c r="I35346" s="34">
        <v>86</v>
      </c>
      <c r="J35346" s="34">
        <v>81</v>
      </c>
      <c r="K35346" s="34">
        <v>55</v>
      </c>
      <c r="L35346" s="34">
        <v>59</v>
      </c>
      <c r="M35346" s="34">
        <v>71</v>
      </c>
      <c r="N35346" s="34">
        <v>67</v>
      </c>
      <c r="O35346" s="34">
        <v>72</v>
      </c>
      <c r="P35346" s="34">
        <v>89</v>
      </c>
      <c r="Q35346" s="34">
        <v>123</v>
      </c>
      <c r="R35346" s="34">
        <v>132</v>
      </c>
      <c r="S35346" s="34">
        <v>69</v>
      </c>
      <c r="T35346" s="34">
        <v>90</v>
      </c>
      <c r="U35346" s="34">
        <v>91</v>
      </c>
      <c r="V35346" s="34">
        <v>99</v>
      </c>
      <c r="W35346" s="34">
        <v>88</v>
      </c>
      <c r="X35346" s="34">
        <v>117</v>
      </c>
      <c r="Y35346" s="34">
        <v>110</v>
      </c>
      <c r="Z35346" s="34">
        <v>108</v>
      </c>
      <c r="AA35346" s="34">
        <v>94</v>
      </c>
      <c r="AB35346" s="34">
        <v>87</v>
      </c>
      <c r="AC35346" s="34">
        <v>143</v>
      </c>
    </row>
    <row r="35347" spans="1:29" x14ac:dyDescent="0.2">
      <c r="A35347" s="34" t="s">
        <v>95840</v>
      </c>
      <c r="B35347" s="34">
        <v>74</v>
      </c>
      <c r="C35347" s="34">
        <v>113</v>
      </c>
      <c r="D35347" s="34">
        <v>148</v>
      </c>
      <c r="E35347" s="34">
        <v>150</v>
      </c>
      <c r="F35347" s="34">
        <v>151</v>
      </c>
      <c r="G35347" s="34">
        <v>149</v>
      </c>
      <c r="H35347" s="34">
        <v>105</v>
      </c>
      <c r="I35347" s="34">
        <v>136</v>
      </c>
      <c r="J35347" s="34">
        <v>116</v>
      </c>
      <c r="K35347" s="34">
        <v>126</v>
      </c>
      <c r="L35347" s="34">
        <v>60</v>
      </c>
      <c r="M35347" s="34">
        <v>106</v>
      </c>
      <c r="N35347" s="34">
        <v>115</v>
      </c>
      <c r="O35347" s="34">
        <v>108</v>
      </c>
      <c r="P35347" s="34">
        <v>97</v>
      </c>
      <c r="Q35347" s="34">
        <v>170</v>
      </c>
      <c r="R35347" s="34">
        <v>136</v>
      </c>
      <c r="S35347" s="34">
        <v>139</v>
      </c>
      <c r="T35347" s="34">
        <v>83</v>
      </c>
      <c r="U35347" s="34">
        <v>119</v>
      </c>
      <c r="V35347" s="34">
        <v>118</v>
      </c>
      <c r="W35347" s="34">
        <v>153</v>
      </c>
      <c r="X35347" s="34">
        <v>196</v>
      </c>
      <c r="Y35347" s="34">
        <v>110</v>
      </c>
      <c r="Z35347" s="34">
        <v>157</v>
      </c>
      <c r="AA35347" s="34">
        <v>201</v>
      </c>
      <c r="AB35347" s="34">
        <v>104</v>
      </c>
      <c r="AC35347" s="34">
        <v>235</v>
      </c>
    </row>
    <row r="35348" spans="1:29" x14ac:dyDescent="0.2">
      <c r="A35348" s="34" t="s">
        <v>95841</v>
      </c>
      <c r="B35348" s="34">
        <v>55</v>
      </c>
      <c r="C35348" s="34">
        <v>232</v>
      </c>
      <c r="D35348" s="34">
        <v>132</v>
      </c>
      <c r="E35348" s="34">
        <v>259</v>
      </c>
      <c r="F35348" s="34">
        <v>107</v>
      </c>
      <c r="G35348" s="34">
        <v>221</v>
      </c>
      <c r="H35348" s="34">
        <v>100</v>
      </c>
      <c r="I35348" s="34">
        <v>231</v>
      </c>
      <c r="J35348" s="34">
        <v>89</v>
      </c>
      <c r="K35348" s="34">
        <v>219</v>
      </c>
      <c r="L35348" s="34">
        <v>63</v>
      </c>
      <c r="M35348" s="34">
        <v>201</v>
      </c>
      <c r="N35348" s="34">
        <v>78</v>
      </c>
      <c r="O35348" s="34">
        <v>194</v>
      </c>
      <c r="P35348" s="34">
        <v>94</v>
      </c>
      <c r="Q35348" s="34">
        <v>264</v>
      </c>
      <c r="R35348" s="34">
        <v>108</v>
      </c>
      <c r="S35348" s="34">
        <v>249</v>
      </c>
      <c r="T35348" s="34">
        <v>73</v>
      </c>
      <c r="U35348" s="34">
        <v>140</v>
      </c>
      <c r="V35348" s="34">
        <v>123</v>
      </c>
      <c r="W35348" s="34">
        <v>239</v>
      </c>
      <c r="X35348" s="34">
        <v>124</v>
      </c>
      <c r="Y35348" s="34">
        <v>169</v>
      </c>
      <c r="Z35348" s="34">
        <v>134</v>
      </c>
      <c r="AA35348" s="34">
        <v>198</v>
      </c>
      <c r="AB35348" s="34">
        <v>96</v>
      </c>
      <c r="AC35348" s="34">
        <v>285</v>
      </c>
    </row>
    <row r="35349" spans="1:29" x14ac:dyDescent="0.2">
      <c r="A35349" s="34" t="s">
        <v>95842</v>
      </c>
      <c r="B35349" s="34">
        <v>76</v>
      </c>
      <c r="C35349" s="34">
        <v>80</v>
      </c>
      <c r="D35349" s="34">
        <v>128</v>
      </c>
      <c r="E35349" s="34">
        <v>132</v>
      </c>
      <c r="F35349" s="34">
        <v>82</v>
      </c>
      <c r="G35349" s="34">
        <v>116</v>
      </c>
      <c r="H35349" s="34">
        <v>108</v>
      </c>
      <c r="I35349" s="34">
        <v>70</v>
      </c>
      <c r="J35349" s="34">
        <v>72</v>
      </c>
      <c r="K35349" s="34">
        <v>110</v>
      </c>
      <c r="L35349" s="34">
        <v>43</v>
      </c>
      <c r="M35349" s="34">
        <v>66</v>
      </c>
      <c r="N35349" s="34">
        <v>105</v>
      </c>
      <c r="O35349" s="34">
        <v>100</v>
      </c>
      <c r="P35349" s="34">
        <v>67</v>
      </c>
      <c r="Q35349" s="34">
        <v>116</v>
      </c>
      <c r="R35349" s="34">
        <v>104</v>
      </c>
      <c r="S35349" s="34">
        <v>114</v>
      </c>
      <c r="T35349" s="34">
        <v>53</v>
      </c>
      <c r="U35349" s="34">
        <v>87</v>
      </c>
      <c r="V35349" s="34">
        <v>102</v>
      </c>
      <c r="W35349" s="34">
        <v>97</v>
      </c>
      <c r="X35349" s="34">
        <v>98</v>
      </c>
      <c r="Y35349" s="34">
        <v>88</v>
      </c>
      <c r="Z35349" s="34">
        <v>104</v>
      </c>
      <c r="AA35349" s="34">
        <v>154</v>
      </c>
      <c r="AB35349" s="34">
        <v>76</v>
      </c>
      <c r="AC35349" s="34">
        <v>169</v>
      </c>
    </row>
    <row r="35350" spans="1:29" x14ac:dyDescent="0.2">
      <c r="A35350" s="34" t="s">
        <v>95843</v>
      </c>
      <c r="B35350" s="34">
        <v>82</v>
      </c>
      <c r="C35350" s="34">
        <v>146</v>
      </c>
      <c r="D35350" s="34">
        <v>151</v>
      </c>
      <c r="E35350" s="34">
        <v>162</v>
      </c>
      <c r="F35350" s="34">
        <v>145</v>
      </c>
      <c r="G35350" s="34">
        <v>122</v>
      </c>
      <c r="H35350" s="34">
        <v>107</v>
      </c>
      <c r="I35350" s="34">
        <v>144</v>
      </c>
      <c r="J35350" s="34">
        <v>90</v>
      </c>
      <c r="K35350" s="34">
        <v>130</v>
      </c>
      <c r="L35350" s="34">
        <v>63</v>
      </c>
      <c r="M35350" s="34">
        <v>120</v>
      </c>
      <c r="N35350" s="34">
        <v>85</v>
      </c>
      <c r="O35350" s="34">
        <v>137</v>
      </c>
      <c r="P35350" s="34">
        <v>94</v>
      </c>
      <c r="Q35350" s="34">
        <v>154</v>
      </c>
      <c r="R35350" s="34">
        <v>110</v>
      </c>
      <c r="S35350" s="34">
        <v>182</v>
      </c>
      <c r="T35350" s="34">
        <v>93</v>
      </c>
      <c r="U35350" s="34">
        <v>97</v>
      </c>
      <c r="V35350" s="34">
        <v>100</v>
      </c>
      <c r="W35350" s="34">
        <v>132</v>
      </c>
      <c r="X35350" s="34">
        <v>125</v>
      </c>
      <c r="Y35350" s="34">
        <v>78</v>
      </c>
      <c r="Z35350" s="34">
        <v>162</v>
      </c>
      <c r="AA35350" s="34">
        <v>188</v>
      </c>
      <c r="AB35350" s="34">
        <v>102</v>
      </c>
      <c r="AC35350" s="34">
        <v>245</v>
      </c>
    </row>
    <row r="35351" spans="1:29" x14ac:dyDescent="0.2">
      <c r="A35351" s="34" t="s">
        <v>95844</v>
      </c>
      <c r="B35351" s="34">
        <v>141</v>
      </c>
      <c r="C35351" s="34">
        <v>236</v>
      </c>
      <c r="D35351" s="34">
        <v>308</v>
      </c>
      <c r="E35351" s="34">
        <v>297</v>
      </c>
      <c r="F35351" s="34">
        <v>195</v>
      </c>
      <c r="G35351" s="34">
        <v>278</v>
      </c>
      <c r="H35351" s="34">
        <v>193</v>
      </c>
      <c r="I35351" s="34">
        <v>231</v>
      </c>
      <c r="J35351" s="34">
        <v>154</v>
      </c>
      <c r="K35351" s="34">
        <v>240</v>
      </c>
      <c r="L35351" s="34">
        <v>95</v>
      </c>
      <c r="M35351" s="34">
        <v>218</v>
      </c>
      <c r="N35351" s="34">
        <v>190</v>
      </c>
      <c r="O35351" s="34">
        <v>194</v>
      </c>
      <c r="P35351" s="34">
        <v>148</v>
      </c>
      <c r="Q35351" s="34">
        <v>259</v>
      </c>
      <c r="R35351" s="34">
        <v>191</v>
      </c>
      <c r="S35351" s="34">
        <v>303</v>
      </c>
      <c r="T35351" s="34">
        <v>106</v>
      </c>
      <c r="U35351" s="34">
        <v>163</v>
      </c>
      <c r="V35351" s="34">
        <v>200</v>
      </c>
      <c r="W35351" s="34">
        <v>212</v>
      </c>
      <c r="X35351" s="34">
        <v>297</v>
      </c>
      <c r="Y35351" s="34">
        <v>184</v>
      </c>
      <c r="Z35351" s="34">
        <v>252</v>
      </c>
      <c r="AA35351" s="34">
        <v>316</v>
      </c>
      <c r="AB35351" s="34">
        <v>170</v>
      </c>
      <c r="AC35351" s="34">
        <v>327</v>
      </c>
    </row>
    <row r="35352" spans="1:29" x14ac:dyDescent="0.2">
      <c r="A35352" s="34" t="s">
        <v>95845</v>
      </c>
      <c r="B35352" s="34">
        <v>52</v>
      </c>
      <c r="C35352" s="34">
        <v>123</v>
      </c>
      <c r="D35352" s="34">
        <v>92</v>
      </c>
      <c r="E35352" s="34">
        <v>151</v>
      </c>
      <c r="F35352" s="34">
        <v>106</v>
      </c>
      <c r="G35352" s="34">
        <v>103</v>
      </c>
      <c r="H35352" s="34">
        <v>90</v>
      </c>
      <c r="I35352" s="34">
        <v>121</v>
      </c>
      <c r="J35352" s="34">
        <v>84</v>
      </c>
      <c r="K35352" s="34">
        <v>154</v>
      </c>
      <c r="L35352" s="34">
        <v>50</v>
      </c>
      <c r="M35352" s="34">
        <v>99</v>
      </c>
      <c r="N35352" s="34">
        <v>85</v>
      </c>
      <c r="O35352" s="34">
        <v>85</v>
      </c>
      <c r="P35352" s="34">
        <v>85</v>
      </c>
      <c r="Q35352" s="34">
        <v>109</v>
      </c>
      <c r="R35352" s="34">
        <v>115</v>
      </c>
      <c r="S35352" s="34">
        <v>140</v>
      </c>
      <c r="T35352" s="34">
        <v>83</v>
      </c>
      <c r="U35352" s="34">
        <v>74</v>
      </c>
      <c r="V35352" s="34">
        <v>106</v>
      </c>
      <c r="W35352" s="34">
        <v>124</v>
      </c>
      <c r="X35352" s="34">
        <v>116</v>
      </c>
      <c r="Y35352" s="34">
        <v>95</v>
      </c>
      <c r="Z35352" s="34">
        <v>135</v>
      </c>
      <c r="AA35352" s="34">
        <v>145</v>
      </c>
      <c r="AB35352" s="34">
        <v>116</v>
      </c>
      <c r="AC35352" s="34">
        <v>186</v>
      </c>
    </row>
    <row r="35353" spans="1:29" x14ac:dyDescent="0.2">
      <c r="A35353" s="34" t="s">
        <v>95846</v>
      </c>
      <c r="B35353" s="34">
        <v>77</v>
      </c>
      <c r="C35353" s="34">
        <v>406</v>
      </c>
      <c r="D35353" s="34">
        <v>168</v>
      </c>
      <c r="E35353" s="34">
        <v>451</v>
      </c>
      <c r="F35353" s="34">
        <v>127</v>
      </c>
      <c r="G35353" s="34">
        <v>461</v>
      </c>
      <c r="H35353" s="34">
        <v>148</v>
      </c>
      <c r="I35353" s="34">
        <v>375</v>
      </c>
      <c r="J35353" s="34">
        <v>74</v>
      </c>
      <c r="K35353" s="34">
        <v>414</v>
      </c>
      <c r="L35353" s="34">
        <v>64</v>
      </c>
      <c r="M35353" s="34">
        <v>341</v>
      </c>
      <c r="N35353" s="34">
        <v>133</v>
      </c>
      <c r="O35353" s="34">
        <v>292</v>
      </c>
      <c r="P35353" s="34">
        <v>91</v>
      </c>
      <c r="Q35353" s="34">
        <v>368</v>
      </c>
      <c r="R35353" s="34">
        <v>155</v>
      </c>
      <c r="S35353" s="34">
        <v>374</v>
      </c>
      <c r="T35353" s="34">
        <v>94</v>
      </c>
      <c r="U35353" s="34">
        <v>283</v>
      </c>
      <c r="V35353" s="34">
        <v>138</v>
      </c>
      <c r="W35353" s="34">
        <v>310</v>
      </c>
      <c r="X35353" s="34">
        <v>184</v>
      </c>
      <c r="Y35353" s="34">
        <v>234</v>
      </c>
      <c r="Z35353" s="34">
        <v>147</v>
      </c>
      <c r="AA35353" s="34">
        <v>391</v>
      </c>
      <c r="AB35353" s="34">
        <v>116</v>
      </c>
      <c r="AC35353" s="34">
        <v>407</v>
      </c>
    </row>
    <row r="35354" spans="1:29" x14ac:dyDescent="0.2">
      <c r="A35354" s="34" t="s">
        <v>95847</v>
      </c>
      <c r="B35354" s="34">
        <v>99</v>
      </c>
      <c r="C35354" s="34">
        <v>106</v>
      </c>
      <c r="D35354" s="34">
        <v>156</v>
      </c>
      <c r="E35354" s="34">
        <v>121</v>
      </c>
      <c r="F35354" s="34">
        <v>161</v>
      </c>
      <c r="G35354" s="34">
        <v>131</v>
      </c>
      <c r="H35354" s="34">
        <v>128</v>
      </c>
      <c r="I35354" s="34">
        <v>114</v>
      </c>
      <c r="J35354" s="34">
        <v>106</v>
      </c>
      <c r="K35354" s="34">
        <v>128</v>
      </c>
      <c r="L35354" s="34">
        <v>58</v>
      </c>
      <c r="M35354" s="34">
        <v>110</v>
      </c>
      <c r="N35354" s="34">
        <v>108</v>
      </c>
      <c r="O35354" s="34">
        <v>93</v>
      </c>
      <c r="P35354" s="34">
        <v>99</v>
      </c>
      <c r="Q35354" s="34">
        <v>131</v>
      </c>
      <c r="R35354" s="34">
        <v>122</v>
      </c>
      <c r="S35354" s="34">
        <v>184</v>
      </c>
      <c r="T35354" s="34">
        <v>84</v>
      </c>
      <c r="U35354" s="34">
        <v>81</v>
      </c>
      <c r="V35354" s="34">
        <v>138</v>
      </c>
      <c r="W35354" s="34">
        <v>87</v>
      </c>
      <c r="X35354" s="34">
        <v>154</v>
      </c>
      <c r="Y35354" s="34">
        <v>70</v>
      </c>
      <c r="Z35354" s="34">
        <v>150</v>
      </c>
      <c r="AA35354" s="34">
        <v>141</v>
      </c>
      <c r="AB35354" s="34">
        <v>91</v>
      </c>
      <c r="AC35354" s="34">
        <v>145</v>
      </c>
    </row>
    <row r="35355" spans="1:29" x14ac:dyDescent="0.2">
      <c r="A35355" s="34" t="s">
        <v>95848</v>
      </c>
      <c r="B35355" s="34">
        <v>347</v>
      </c>
      <c r="C35355" s="34">
        <v>331</v>
      </c>
      <c r="D35355" s="34">
        <v>460</v>
      </c>
      <c r="E35355" s="34">
        <v>371</v>
      </c>
      <c r="F35355" s="34">
        <v>377</v>
      </c>
      <c r="G35355" s="34">
        <v>315</v>
      </c>
      <c r="H35355" s="34">
        <v>408</v>
      </c>
      <c r="I35355" s="34">
        <v>339</v>
      </c>
      <c r="J35355" s="34">
        <v>340</v>
      </c>
      <c r="K35355" s="34">
        <v>344</v>
      </c>
      <c r="L35355" s="34">
        <v>217</v>
      </c>
      <c r="M35355" s="34">
        <v>311</v>
      </c>
      <c r="N35355" s="34">
        <v>363</v>
      </c>
      <c r="O35355" s="34">
        <v>289</v>
      </c>
      <c r="P35355" s="34">
        <v>381</v>
      </c>
      <c r="Q35355" s="34">
        <v>454</v>
      </c>
      <c r="R35355" s="34">
        <v>480</v>
      </c>
      <c r="S35355" s="34">
        <v>525</v>
      </c>
      <c r="T35355" s="34">
        <v>289</v>
      </c>
      <c r="U35355" s="34">
        <v>313</v>
      </c>
      <c r="V35355" s="34">
        <v>441</v>
      </c>
      <c r="W35355" s="34">
        <v>387</v>
      </c>
      <c r="X35355" s="34">
        <v>564</v>
      </c>
      <c r="Y35355" s="34">
        <v>301</v>
      </c>
      <c r="Z35355" s="34">
        <v>466</v>
      </c>
      <c r="AA35355" s="34">
        <v>514</v>
      </c>
      <c r="AB35355" s="34">
        <v>347</v>
      </c>
      <c r="AC35355" s="34">
        <v>620</v>
      </c>
    </row>
    <row r="35356" spans="1:29" x14ac:dyDescent="0.2">
      <c r="A35356" s="34" t="s">
        <v>95849</v>
      </c>
      <c r="B35356" s="34">
        <v>50</v>
      </c>
      <c r="C35356" s="34">
        <v>73</v>
      </c>
      <c r="D35356" s="34">
        <v>62</v>
      </c>
      <c r="E35356" s="34">
        <v>74</v>
      </c>
      <c r="F35356" s="34">
        <v>44</v>
      </c>
      <c r="G35356" s="34">
        <v>122</v>
      </c>
      <c r="H35356" s="34">
        <v>52</v>
      </c>
      <c r="I35356" s="34">
        <v>34</v>
      </c>
      <c r="J35356" s="34">
        <v>27</v>
      </c>
      <c r="K35356" s="34">
        <v>82</v>
      </c>
      <c r="L35356" s="34">
        <v>22</v>
      </c>
      <c r="M35356" s="34">
        <v>45</v>
      </c>
      <c r="N35356" s="34">
        <v>35</v>
      </c>
      <c r="O35356" s="34">
        <v>47</v>
      </c>
      <c r="P35356" s="34">
        <v>37</v>
      </c>
      <c r="Q35356" s="34">
        <v>72</v>
      </c>
      <c r="R35356" s="34">
        <v>30</v>
      </c>
      <c r="S35356" s="34">
        <v>74</v>
      </c>
      <c r="T35356" s="34">
        <v>41</v>
      </c>
      <c r="U35356" s="34">
        <v>34</v>
      </c>
      <c r="V35356" s="34">
        <v>45</v>
      </c>
      <c r="W35356" s="34">
        <v>54</v>
      </c>
      <c r="X35356" s="34">
        <v>53</v>
      </c>
      <c r="Y35356" s="34">
        <v>35</v>
      </c>
      <c r="Z35356" s="34">
        <v>36</v>
      </c>
      <c r="AA35356" s="34">
        <v>58</v>
      </c>
      <c r="AB35356" s="34">
        <v>32</v>
      </c>
      <c r="AC35356" s="34">
        <v>94</v>
      </c>
    </row>
    <row r="35357" spans="1:29" x14ac:dyDescent="0.2">
      <c r="A35357" s="34" t="s">
        <v>95850</v>
      </c>
      <c r="B35357" s="34">
        <v>69</v>
      </c>
      <c r="C35357" s="34">
        <v>91</v>
      </c>
      <c r="D35357" s="34">
        <v>85</v>
      </c>
      <c r="E35357" s="34">
        <v>79</v>
      </c>
      <c r="F35357" s="34">
        <v>120</v>
      </c>
      <c r="G35357" s="34">
        <v>81</v>
      </c>
      <c r="H35357" s="34">
        <v>108</v>
      </c>
      <c r="I35357" s="34">
        <v>70</v>
      </c>
      <c r="J35357" s="34">
        <v>106</v>
      </c>
      <c r="K35357" s="34">
        <v>83</v>
      </c>
      <c r="L35357" s="34">
        <v>58</v>
      </c>
      <c r="M35357" s="34">
        <v>62</v>
      </c>
      <c r="N35357" s="34">
        <v>74</v>
      </c>
      <c r="O35357" s="34">
        <v>70</v>
      </c>
      <c r="P35357" s="34">
        <v>78</v>
      </c>
      <c r="Q35357" s="34">
        <v>124</v>
      </c>
      <c r="R35357" s="34">
        <v>113</v>
      </c>
      <c r="S35357" s="34">
        <v>105</v>
      </c>
      <c r="T35357" s="34">
        <v>95</v>
      </c>
      <c r="U35357" s="34">
        <v>58</v>
      </c>
      <c r="V35357" s="34">
        <v>96</v>
      </c>
      <c r="W35357" s="34">
        <v>106</v>
      </c>
      <c r="X35357" s="34">
        <v>116</v>
      </c>
      <c r="Y35357" s="34">
        <v>112</v>
      </c>
      <c r="Z35357" s="34">
        <v>98</v>
      </c>
      <c r="AA35357" s="34">
        <v>113</v>
      </c>
      <c r="AB35357" s="34">
        <v>92</v>
      </c>
      <c r="AC35357" s="34">
        <v>160</v>
      </c>
    </row>
    <row r="35358" spans="1:29" x14ac:dyDescent="0.2">
      <c r="A35358" s="34" t="s">
        <v>95851</v>
      </c>
      <c r="B35358" s="34">
        <v>87</v>
      </c>
      <c r="C35358" s="34">
        <v>104</v>
      </c>
      <c r="D35358" s="34">
        <v>160</v>
      </c>
      <c r="E35358" s="34">
        <v>81</v>
      </c>
      <c r="F35358" s="34">
        <v>112</v>
      </c>
      <c r="G35358" s="34">
        <v>53</v>
      </c>
      <c r="H35358" s="34">
        <v>115</v>
      </c>
      <c r="I35358" s="34">
        <v>91</v>
      </c>
      <c r="J35358" s="34">
        <v>150</v>
      </c>
      <c r="K35358" s="34">
        <v>121</v>
      </c>
      <c r="L35358" s="34">
        <v>87</v>
      </c>
      <c r="M35358" s="34">
        <v>100</v>
      </c>
      <c r="N35358" s="34">
        <v>118</v>
      </c>
      <c r="O35358" s="34">
        <v>62</v>
      </c>
      <c r="P35358" s="34">
        <v>68</v>
      </c>
      <c r="Q35358" s="34">
        <v>104</v>
      </c>
      <c r="R35358" s="34">
        <v>172</v>
      </c>
      <c r="S35358" s="34">
        <v>108</v>
      </c>
      <c r="T35358" s="34">
        <v>102</v>
      </c>
      <c r="U35358" s="34">
        <v>90</v>
      </c>
      <c r="V35358" s="34">
        <v>136</v>
      </c>
      <c r="W35358" s="34">
        <v>138</v>
      </c>
      <c r="X35358" s="34">
        <v>157</v>
      </c>
      <c r="Y35358" s="34">
        <v>82</v>
      </c>
      <c r="Z35358" s="34">
        <v>129</v>
      </c>
      <c r="AA35358" s="34">
        <v>111</v>
      </c>
      <c r="AB35358" s="34">
        <v>132</v>
      </c>
      <c r="AC35358" s="34">
        <v>113</v>
      </c>
    </row>
    <row r="35359" spans="1:29" x14ac:dyDescent="0.2">
      <c r="A35359" s="34" t="s">
        <v>95852</v>
      </c>
      <c r="B35359" s="34">
        <v>73</v>
      </c>
      <c r="C35359" s="34">
        <v>141</v>
      </c>
      <c r="D35359" s="34">
        <v>179</v>
      </c>
      <c r="E35359" s="34">
        <v>160</v>
      </c>
      <c r="F35359" s="34">
        <v>170</v>
      </c>
      <c r="G35359" s="34">
        <v>163</v>
      </c>
      <c r="H35359" s="34">
        <v>153</v>
      </c>
      <c r="I35359" s="34">
        <v>124</v>
      </c>
      <c r="J35359" s="34">
        <v>137</v>
      </c>
      <c r="K35359" s="34">
        <v>165</v>
      </c>
      <c r="L35359" s="34">
        <v>92</v>
      </c>
      <c r="M35359" s="34">
        <v>126</v>
      </c>
      <c r="N35359" s="34">
        <v>137</v>
      </c>
      <c r="O35359" s="34">
        <v>143</v>
      </c>
      <c r="P35359" s="34">
        <v>148</v>
      </c>
      <c r="Q35359" s="34">
        <v>167</v>
      </c>
      <c r="R35359" s="34">
        <v>159</v>
      </c>
      <c r="S35359" s="34">
        <v>234</v>
      </c>
      <c r="T35359" s="34">
        <v>116</v>
      </c>
      <c r="U35359" s="34">
        <v>129</v>
      </c>
      <c r="V35359" s="34">
        <v>177</v>
      </c>
      <c r="W35359" s="34">
        <v>142</v>
      </c>
      <c r="X35359" s="34">
        <v>156</v>
      </c>
      <c r="Y35359" s="34">
        <v>145</v>
      </c>
      <c r="Z35359" s="34">
        <v>200</v>
      </c>
      <c r="AA35359" s="34">
        <v>209</v>
      </c>
      <c r="AB35359" s="34">
        <v>116</v>
      </c>
      <c r="AC35359" s="34">
        <v>250</v>
      </c>
    </row>
    <row r="35360" spans="1:29" x14ac:dyDescent="0.2">
      <c r="A35360" s="34" t="s">
        <v>95853</v>
      </c>
      <c r="B35360" s="34">
        <v>107</v>
      </c>
      <c r="C35360" s="34">
        <v>107</v>
      </c>
      <c r="D35360" s="34">
        <v>123</v>
      </c>
      <c r="E35360" s="34">
        <v>139</v>
      </c>
      <c r="F35360" s="34">
        <v>120</v>
      </c>
      <c r="G35360" s="34">
        <v>129</v>
      </c>
      <c r="H35360" s="34">
        <v>90</v>
      </c>
      <c r="I35360" s="34">
        <v>117</v>
      </c>
      <c r="J35360" s="34">
        <v>97</v>
      </c>
      <c r="K35360" s="34">
        <v>100</v>
      </c>
      <c r="L35360" s="34">
        <v>96</v>
      </c>
      <c r="M35360" s="34">
        <v>103</v>
      </c>
      <c r="N35360" s="34">
        <v>106</v>
      </c>
      <c r="O35360" s="34">
        <v>86</v>
      </c>
      <c r="P35360" s="34">
        <v>82</v>
      </c>
      <c r="Q35360" s="34">
        <v>152</v>
      </c>
      <c r="R35360" s="34">
        <v>140</v>
      </c>
      <c r="S35360" s="34">
        <v>128</v>
      </c>
      <c r="T35360" s="34">
        <v>98</v>
      </c>
      <c r="U35360" s="34">
        <v>102</v>
      </c>
      <c r="V35360" s="34">
        <v>166</v>
      </c>
      <c r="W35360" s="34">
        <v>145</v>
      </c>
      <c r="X35360" s="34">
        <v>136</v>
      </c>
      <c r="Y35360" s="34">
        <v>99</v>
      </c>
      <c r="Z35360" s="34">
        <v>114</v>
      </c>
      <c r="AA35360" s="34">
        <v>129</v>
      </c>
      <c r="AB35360" s="34">
        <v>123</v>
      </c>
      <c r="AC35360" s="34">
        <v>152</v>
      </c>
    </row>
    <row r="35361" spans="1:29" x14ac:dyDescent="0.2">
      <c r="A35361" s="34" t="s">
        <v>95854</v>
      </c>
      <c r="B35361" s="34">
        <v>29</v>
      </c>
      <c r="C35361" s="34">
        <v>17</v>
      </c>
      <c r="D35361" s="34">
        <v>45</v>
      </c>
      <c r="E35361" s="34">
        <v>41</v>
      </c>
      <c r="F35361" s="34">
        <v>21</v>
      </c>
      <c r="G35361" s="34">
        <v>16</v>
      </c>
      <c r="H35361" s="34">
        <v>19</v>
      </c>
      <c r="I35361" s="34">
        <v>24</v>
      </c>
      <c r="J35361" s="34">
        <v>6</v>
      </c>
      <c r="K35361" s="34">
        <v>34</v>
      </c>
      <c r="L35361" s="34">
        <v>3</v>
      </c>
      <c r="M35361" s="34">
        <v>29</v>
      </c>
      <c r="N35361" s="34">
        <v>10</v>
      </c>
      <c r="O35361" s="34">
        <v>20</v>
      </c>
      <c r="P35361" s="34">
        <v>10</v>
      </c>
      <c r="Q35361" s="34">
        <v>31</v>
      </c>
      <c r="R35361" s="34">
        <v>12</v>
      </c>
      <c r="S35361" s="34">
        <v>39</v>
      </c>
      <c r="T35361" s="34">
        <v>4</v>
      </c>
      <c r="U35361" s="34">
        <v>11</v>
      </c>
      <c r="V35361" s="34">
        <v>16</v>
      </c>
      <c r="W35361" s="34">
        <v>10</v>
      </c>
      <c r="X35361" s="34">
        <v>22</v>
      </c>
      <c r="Y35361" s="34">
        <v>12</v>
      </c>
      <c r="Z35361" s="34">
        <v>19</v>
      </c>
      <c r="AA35361" s="34">
        <v>36</v>
      </c>
      <c r="AB35361" s="34">
        <v>16</v>
      </c>
      <c r="AC35361" s="34">
        <v>18</v>
      </c>
    </row>
    <row r="35362" spans="1:29" x14ac:dyDescent="0.2">
      <c r="A35362" s="34" t="s">
        <v>95855</v>
      </c>
      <c r="B35362" s="34">
        <v>83</v>
      </c>
      <c r="C35362" s="34">
        <v>98</v>
      </c>
      <c r="D35362" s="34">
        <v>141</v>
      </c>
      <c r="E35362" s="34">
        <v>109</v>
      </c>
      <c r="F35362" s="34">
        <v>127</v>
      </c>
      <c r="G35362" s="34">
        <v>88</v>
      </c>
      <c r="H35362" s="34">
        <v>88</v>
      </c>
      <c r="I35362" s="34">
        <v>122</v>
      </c>
      <c r="J35362" s="34">
        <v>104</v>
      </c>
      <c r="K35362" s="34">
        <v>92</v>
      </c>
      <c r="L35362" s="34">
        <v>70</v>
      </c>
      <c r="M35362" s="34">
        <v>77</v>
      </c>
      <c r="N35362" s="34">
        <v>87</v>
      </c>
      <c r="O35362" s="34">
        <v>73</v>
      </c>
      <c r="P35362" s="34">
        <v>85</v>
      </c>
      <c r="Q35362" s="34">
        <v>135</v>
      </c>
      <c r="R35362" s="34">
        <v>148</v>
      </c>
      <c r="S35362" s="34">
        <v>119</v>
      </c>
      <c r="T35362" s="34">
        <v>93</v>
      </c>
      <c r="U35362" s="34">
        <v>84</v>
      </c>
      <c r="V35362" s="34">
        <v>110</v>
      </c>
      <c r="W35362" s="34">
        <v>94</v>
      </c>
      <c r="X35362" s="34">
        <v>174</v>
      </c>
      <c r="Y35362" s="34">
        <v>102</v>
      </c>
      <c r="Z35362" s="34">
        <v>139</v>
      </c>
      <c r="AA35362" s="34">
        <v>143</v>
      </c>
      <c r="AB35362" s="34">
        <v>128</v>
      </c>
      <c r="AC35362" s="34">
        <v>142</v>
      </c>
    </row>
    <row r="35363" spans="1:29" x14ac:dyDescent="0.2">
      <c r="A35363" s="34" t="s">
        <v>95856</v>
      </c>
      <c r="B35363" s="34">
        <v>62</v>
      </c>
      <c r="C35363" s="34">
        <v>58</v>
      </c>
      <c r="D35363" s="34">
        <v>73</v>
      </c>
      <c r="E35363" s="34">
        <v>59</v>
      </c>
      <c r="F35363" s="34">
        <v>80</v>
      </c>
      <c r="G35363" s="34">
        <v>51</v>
      </c>
      <c r="H35363" s="34">
        <v>94</v>
      </c>
      <c r="I35363" s="34">
        <v>58</v>
      </c>
      <c r="J35363" s="34">
        <v>57</v>
      </c>
      <c r="K35363" s="34">
        <v>48</v>
      </c>
      <c r="L35363" s="34">
        <v>37</v>
      </c>
      <c r="M35363" s="34">
        <v>47</v>
      </c>
      <c r="N35363" s="34">
        <v>45</v>
      </c>
      <c r="O35363" s="34">
        <v>54</v>
      </c>
      <c r="P35363" s="34">
        <v>65</v>
      </c>
      <c r="Q35363" s="34">
        <v>90</v>
      </c>
      <c r="R35363" s="34">
        <v>80</v>
      </c>
      <c r="S35363" s="34">
        <v>77</v>
      </c>
      <c r="T35363" s="34">
        <v>53</v>
      </c>
      <c r="U35363" s="34">
        <v>58</v>
      </c>
      <c r="V35363" s="34">
        <v>50</v>
      </c>
      <c r="W35363" s="34">
        <v>52</v>
      </c>
      <c r="X35363" s="34">
        <v>89</v>
      </c>
      <c r="Y35363" s="34">
        <v>62</v>
      </c>
      <c r="Z35363" s="34">
        <v>88</v>
      </c>
      <c r="AA35363" s="34">
        <v>78</v>
      </c>
      <c r="AB35363" s="34">
        <v>65</v>
      </c>
      <c r="AC35363" s="34">
        <v>99</v>
      </c>
    </row>
    <row r="35364" spans="1:29" x14ac:dyDescent="0.2">
      <c r="A35364" s="34" t="s">
        <v>95857</v>
      </c>
      <c r="B35364" s="34">
        <v>97</v>
      </c>
      <c r="C35364" s="34">
        <v>231</v>
      </c>
      <c r="D35364" s="34">
        <v>246</v>
      </c>
      <c r="E35364" s="34">
        <v>301</v>
      </c>
      <c r="F35364" s="34">
        <v>196</v>
      </c>
      <c r="G35364" s="34">
        <v>299</v>
      </c>
      <c r="H35364" s="34">
        <v>163</v>
      </c>
      <c r="I35364" s="34">
        <v>237</v>
      </c>
      <c r="J35364" s="34">
        <v>134</v>
      </c>
      <c r="K35364" s="34">
        <v>265</v>
      </c>
      <c r="L35364" s="34">
        <v>91</v>
      </c>
      <c r="M35364" s="34">
        <v>181</v>
      </c>
      <c r="N35364" s="34">
        <v>163</v>
      </c>
      <c r="O35364" s="34">
        <v>157</v>
      </c>
      <c r="P35364" s="34">
        <v>164</v>
      </c>
      <c r="Q35364" s="34">
        <v>250</v>
      </c>
      <c r="R35364" s="34">
        <v>173</v>
      </c>
      <c r="S35364" s="34">
        <v>335</v>
      </c>
      <c r="T35364" s="34">
        <v>108</v>
      </c>
      <c r="U35364" s="34">
        <v>189</v>
      </c>
      <c r="V35364" s="34">
        <v>213</v>
      </c>
      <c r="W35364" s="34">
        <v>224</v>
      </c>
      <c r="X35364" s="34">
        <v>244</v>
      </c>
      <c r="Y35364" s="34">
        <v>155</v>
      </c>
      <c r="Z35364" s="34">
        <v>203</v>
      </c>
      <c r="AA35364" s="34">
        <v>302</v>
      </c>
      <c r="AB35364" s="34">
        <v>103</v>
      </c>
      <c r="AC35364" s="34">
        <v>323</v>
      </c>
    </row>
    <row r="35365" spans="1:29" x14ac:dyDescent="0.2">
      <c r="A35365" s="34" t="s">
        <v>95858</v>
      </c>
      <c r="B35365" s="34">
        <v>81</v>
      </c>
      <c r="C35365" s="34">
        <v>54</v>
      </c>
      <c r="D35365" s="34">
        <v>58</v>
      </c>
      <c r="E35365" s="34">
        <v>47</v>
      </c>
      <c r="F35365" s="34">
        <v>70</v>
      </c>
      <c r="G35365" s="34">
        <v>79</v>
      </c>
      <c r="H35365" s="34">
        <v>66</v>
      </c>
      <c r="I35365" s="34">
        <v>44</v>
      </c>
      <c r="J35365" s="34">
        <v>54</v>
      </c>
      <c r="K35365" s="34">
        <v>43</v>
      </c>
      <c r="L35365" s="34">
        <v>66</v>
      </c>
      <c r="M35365" s="34">
        <v>39</v>
      </c>
      <c r="N35365" s="34">
        <v>56</v>
      </c>
      <c r="O35365" s="34">
        <v>48</v>
      </c>
      <c r="P35365" s="34">
        <v>49</v>
      </c>
      <c r="Q35365" s="34">
        <v>71</v>
      </c>
      <c r="R35365" s="34">
        <v>56</v>
      </c>
      <c r="S35365" s="34">
        <v>41</v>
      </c>
      <c r="T35365" s="34">
        <v>84</v>
      </c>
      <c r="U35365" s="34">
        <v>42</v>
      </c>
      <c r="V35365" s="34">
        <v>68</v>
      </c>
      <c r="W35365" s="34">
        <v>54</v>
      </c>
      <c r="X35365" s="34">
        <v>67</v>
      </c>
      <c r="Y35365" s="34">
        <v>48</v>
      </c>
      <c r="Z35365" s="34">
        <v>78</v>
      </c>
      <c r="AA35365" s="34">
        <v>64</v>
      </c>
      <c r="AB35365" s="34">
        <v>102</v>
      </c>
      <c r="AC35365" s="34">
        <v>80</v>
      </c>
    </row>
    <row r="35366" spans="1:29" x14ac:dyDescent="0.2">
      <c r="A35366" s="34" t="s">
        <v>95859</v>
      </c>
      <c r="B35366" s="34">
        <v>30</v>
      </c>
      <c r="C35366" s="34">
        <v>32</v>
      </c>
      <c r="D35366" s="34">
        <v>43</v>
      </c>
      <c r="E35366" s="34">
        <v>40</v>
      </c>
      <c r="F35366" s="34">
        <v>19</v>
      </c>
      <c r="G35366" s="34">
        <v>24</v>
      </c>
      <c r="H35366" s="34">
        <v>24</v>
      </c>
      <c r="I35366" s="34">
        <v>38</v>
      </c>
      <c r="J35366" s="34">
        <v>3</v>
      </c>
      <c r="K35366" s="34">
        <v>35</v>
      </c>
      <c r="L35366" s="34">
        <v>7</v>
      </c>
      <c r="M35366" s="34">
        <v>27</v>
      </c>
      <c r="N35366" s="34">
        <v>18</v>
      </c>
      <c r="O35366" s="34">
        <v>25</v>
      </c>
      <c r="P35366" s="34">
        <v>19</v>
      </c>
      <c r="Q35366" s="34">
        <v>23</v>
      </c>
      <c r="R35366" s="34">
        <v>13</v>
      </c>
      <c r="S35366" s="34">
        <v>33</v>
      </c>
      <c r="T35366" s="34">
        <v>7</v>
      </c>
      <c r="U35366" s="34">
        <v>16</v>
      </c>
      <c r="V35366" s="34">
        <v>18</v>
      </c>
      <c r="W35366" s="34">
        <v>17</v>
      </c>
      <c r="X35366" s="34">
        <v>16</v>
      </c>
      <c r="Y35366" s="34">
        <v>7</v>
      </c>
      <c r="Z35366" s="34">
        <v>31</v>
      </c>
      <c r="AA35366" s="34">
        <v>33</v>
      </c>
      <c r="AB35366" s="34">
        <v>13</v>
      </c>
      <c r="AC35366" s="34">
        <v>50</v>
      </c>
    </row>
    <row r="35367" spans="1:29" x14ac:dyDescent="0.2">
      <c r="A35367" s="34" t="s">
        <v>95860</v>
      </c>
      <c r="B35367" s="34">
        <v>214</v>
      </c>
      <c r="C35367" s="34">
        <v>258</v>
      </c>
      <c r="D35367" s="34">
        <v>301</v>
      </c>
      <c r="E35367" s="34">
        <v>287</v>
      </c>
      <c r="F35367" s="34">
        <v>244</v>
      </c>
      <c r="G35367" s="34">
        <v>258</v>
      </c>
      <c r="H35367" s="34">
        <v>238</v>
      </c>
      <c r="I35367" s="34">
        <v>223</v>
      </c>
      <c r="J35367" s="34">
        <v>188</v>
      </c>
      <c r="K35367" s="34">
        <v>261</v>
      </c>
      <c r="L35367" s="34">
        <v>133</v>
      </c>
      <c r="M35367" s="34">
        <v>233</v>
      </c>
      <c r="N35367" s="34">
        <v>216</v>
      </c>
      <c r="O35367" s="34">
        <v>171</v>
      </c>
      <c r="P35367" s="34">
        <v>203</v>
      </c>
      <c r="Q35367" s="34">
        <v>274</v>
      </c>
      <c r="R35367" s="34">
        <v>236</v>
      </c>
      <c r="S35367" s="34">
        <v>256</v>
      </c>
      <c r="T35367" s="34">
        <v>163</v>
      </c>
      <c r="U35367" s="34">
        <v>198</v>
      </c>
      <c r="V35367" s="34">
        <v>268</v>
      </c>
      <c r="W35367" s="34">
        <v>225</v>
      </c>
      <c r="X35367" s="34">
        <v>283</v>
      </c>
      <c r="Y35367" s="34">
        <v>172</v>
      </c>
      <c r="Z35367" s="34">
        <v>316</v>
      </c>
      <c r="AA35367" s="34">
        <v>307</v>
      </c>
      <c r="AB35367" s="34">
        <v>228</v>
      </c>
      <c r="AC35367" s="34">
        <v>387</v>
      </c>
    </row>
    <row r="35368" spans="1:29" x14ac:dyDescent="0.2">
      <c r="A35368" s="34" t="s">
        <v>95861</v>
      </c>
      <c r="B35368" s="34">
        <v>46</v>
      </c>
      <c r="C35368" s="34">
        <v>72</v>
      </c>
      <c r="D35368" s="34">
        <v>83</v>
      </c>
      <c r="E35368" s="34">
        <v>82</v>
      </c>
      <c r="F35368" s="34">
        <v>86</v>
      </c>
      <c r="G35368" s="34">
        <v>54</v>
      </c>
      <c r="H35368" s="34">
        <v>80</v>
      </c>
      <c r="I35368" s="34">
        <v>57</v>
      </c>
      <c r="J35368" s="34">
        <v>55</v>
      </c>
      <c r="K35368" s="34">
        <v>79</v>
      </c>
      <c r="L35368" s="34">
        <v>44</v>
      </c>
      <c r="M35368" s="34">
        <v>64</v>
      </c>
      <c r="N35368" s="34">
        <v>71</v>
      </c>
      <c r="O35368" s="34">
        <v>55</v>
      </c>
      <c r="P35368" s="34">
        <v>76</v>
      </c>
      <c r="Q35368" s="34">
        <v>69</v>
      </c>
      <c r="R35368" s="34">
        <v>80</v>
      </c>
      <c r="S35368" s="34">
        <v>99</v>
      </c>
      <c r="T35368" s="34">
        <v>60</v>
      </c>
      <c r="U35368" s="34">
        <v>60</v>
      </c>
      <c r="V35368" s="34">
        <v>81</v>
      </c>
      <c r="W35368" s="34">
        <v>63</v>
      </c>
      <c r="X35368" s="34">
        <v>122</v>
      </c>
      <c r="Y35368" s="34">
        <v>57</v>
      </c>
      <c r="Z35368" s="34">
        <v>97</v>
      </c>
      <c r="AA35368" s="34">
        <v>100</v>
      </c>
      <c r="AB35368" s="34">
        <v>65</v>
      </c>
      <c r="AC35368" s="34">
        <v>113</v>
      </c>
    </row>
    <row r="35369" spans="1:29" x14ac:dyDescent="0.2">
      <c r="A35369" s="34" t="s">
        <v>95862</v>
      </c>
      <c r="B35369" s="34">
        <v>30</v>
      </c>
      <c r="C35369" s="34">
        <v>53</v>
      </c>
      <c r="D35369" s="34">
        <v>50</v>
      </c>
      <c r="E35369" s="34">
        <v>26</v>
      </c>
      <c r="F35369" s="34">
        <v>36</v>
      </c>
      <c r="G35369" s="34">
        <v>37</v>
      </c>
      <c r="H35369" s="34">
        <v>30</v>
      </c>
      <c r="I35369" s="34">
        <v>57</v>
      </c>
      <c r="J35369" s="34">
        <v>27</v>
      </c>
      <c r="K35369" s="34">
        <v>46</v>
      </c>
      <c r="L35369" s="34">
        <v>16</v>
      </c>
      <c r="M35369" s="34">
        <v>32</v>
      </c>
      <c r="N35369" s="34">
        <v>25</v>
      </c>
      <c r="O35369" s="34">
        <v>35</v>
      </c>
      <c r="P35369" s="34">
        <v>33</v>
      </c>
      <c r="Q35369" s="34">
        <v>26</v>
      </c>
      <c r="R35369" s="34">
        <v>21</v>
      </c>
      <c r="S35369" s="34">
        <v>67</v>
      </c>
      <c r="T35369" s="34">
        <v>19</v>
      </c>
      <c r="U35369" s="34">
        <v>38</v>
      </c>
      <c r="V35369" s="34">
        <v>27</v>
      </c>
      <c r="W35369" s="34">
        <v>16</v>
      </c>
      <c r="X35369" s="34">
        <v>49</v>
      </c>
      <c r="Y35369" s="34">
        <v>23</v>
      </c>
      <c r="Z35369" s="34">
        <v>49</v>
      </c>
      <c r="AA35369" s="34">
        <v>31</v>
      </c>
      <c r="AB35369" s="34">
        <v>28</v>
      </c>
      <c r="AC35369" s="34">
        <v>44</v>
      </c>
    </row>
    <row r="35370" spans="1:29" x14ac:dyDescent="0.2">
      <c r="A35370" s="34" t="s">
        <v>95863</v>
      </c>
      <c r="B35370" s="34">
        <v>11</v>
      </c>
      <c r="C35370" s="34">
        <v>19</v>
      </c>
      <c r="D35370" s="34">
        <v>8</v>
      </c>
      <c r="E35370" s="34">
        <v>10</v>
      </c>
      <c r="F35370" s="34">
        <v>11</v>
      </c>
      <c r="G35370" s="34">
        <v>2</v>
      </c>
      <c r="H35370" s="34">
        <v>10</v>
      </c>
      <c r="I35370" s="34">
        <v>2</v>
      </c>
      <c r="J35370" s="34">
        <v>5</v>
      </c>
      <c r="K35370" s="34">
        <v>10</v>
      </c>
      <c r="L35370" s="34">
        <v>0</v>
      </c>
      <c r="M35370" s="34">
        <v>10</v>
      </c>
      <c r="N35370" s="34">
        <v>4</v>
      </c>
      <c r="O35370" s="34">
        <v>14</v>
      </c>
      <c r="P35370" s="34">
        <v>4</v>
      </c>
      <c r="Q35370" s="34">
        <v>13</v>
      </c>
      <c r="R35370" s="34">
        <v>6</v>
      </c>
      <c r="S35370" s="34">
        <v>12</v>
      </c>
      <c r="T35370" s="34">
        <v>3</v>
      </c>
      <c r="U35370" s="34">
        <v>10</v>
      </c>
      <c r="V35370" s="34">
        <v>18</v>
      </c>
      <c r="W35370" s="34">
        <v>6</v>
      </c>
      <c r="X35370" s="34">
        <v>8</v>
      </c>
      <c r="Y35370" s="34">
        <v>14</v>
      </c>
      <c r="Z35370" s="34">
        <v>27</v>
      </c>
      <c r="AA35370" s="34">
        <v>12</v>
      </c>
      <c r="AB35370" s="34">
        <v>8</v>
      </c>
      <c r="AC35370" s="34">
        <v>23</v>
      </c>
    </row>
    <row r="35371" spans="1:29" x14ac:dyDescent="0.2">
      <c r="A35371" s="34" t="s">
        <v>95864</v>
      </c>
      <c r="B35371" s="34">
        <v>116</v>
      </c>
      <c r="C35371" s="34">
        <v>145</v>
      </c>
      <c r="D35371" s="34">
        <v>133</v>
      </c>
      <c r="E35371" s="34">
        <v>112</v>
      </c>
      <c r="F35371" s="34">
        <v>132</v>
      </c>
      <c r="G35371" s="34">
        <v>170</v>
      </c>
      <c r="H35371" s="34">
        <v>113</v>
      </c>
      <c r="I35371" s="34">
        <v>124</v>
      </c>
      <c r="J35371" s="34">
        <v>112</v>
      </c>
      <c r="K35371" s="34">
        <v>96</v>
      </c>
      <c r="L35371" s="34">
        <v>74</v>
      </c>
      <c r="M35371" s="34">
        <v>92</v>
      </c>
      <c r="N35371" s="34">
        <v>93</v>
      </c>
      <c r="O35371" s="34">
        <v>85</v>
      </c>
      <c r="P35371" s="34">
        <v>92</v>
      </c>
      <c r="Q35371" s="34">
        <v>124</v>
      </c>
      <c r="R35371" s="34">
        <v>119</v>
      </c>
      <c r="S35371" s="34">
        <v>142</v>
      </c>
      <c r="T35371" s="34">
        <v>86</v>
      </c>
      <c r="U35371" s="34">
        <v>121</v>
      </c>
      <c r="V35371" s="34">
        <v>136</v>
      </c>
      <c r="W35371" s="34">
        <v>118</v>
      </c>
      <c r="X35371" s="34">
        <v>180</v>
      </c>
      <c r="Y35371" s="34">
        <v>84</v>
      </c>
      <c r="Z35371" s="34">
        <v>164</v>
      </c>
      <c r="AA35371" s="34">
        <v>134</v>
      </c>
      <c r="AB35371" s="34">
        <v>117</v>
      </c>
      <c r="AC35371" s="34">
        <v>188</v>
      </c>
    </row>
    <row r="35372" spans="1:29" x14ac:dyDescent="0.2">
      <c r="A35372" s="34" t="s">
        <v>95865</v>
      </c>
      <c r="B35372" s="34">
        <v>36</v>
      </c>
      <c r="C35372" s="34">
        <v>61</v>
      </c>
      <c r="D35372" s="34">
        <v>62</v>
      </c>
      <c r="E35372" s="34">
        <v>71</v>
      </c>
      <c r="F35372" s="34">
        <v>50</v>
      </c>
      <c r="G35372" s="34">
        <v>66</v>
      </c>
      <c r="H35372" s="34">
        <v>36</v>
      </c>
      <c r="I35372" s="34">
        <v>50</v>
      </c>
      <c r="J35372" s="34">
        <v>34</v>
      </c>
      <c r="K35372" s="34">
        <v>77</v>
      </c>
      <c r="L35372" s="34">
        <v>10</v>
      </c>
      <c r="M35372" s="34">
        <v>51</v>
      </c>
      <c r="N35372" s="34">
        <v>36</v>
      </c>
      <c r="O35372" s="34">
        <v>55</v>
      </c>
      <c r="P35372" s="34">
        <v>35</v>
      </c>
      <c r="Q35372" s="34">
        <v>53</v>
      </c>
      <c r="R35372" s="34">
        <v>50</v>
      </c>
      <c r="S35372" s="34">
        <v>79</v>
      </c>
      <c r="T35372" s="34">
        <v>25</v>
      </c>
      <c r="U35372" s="34">
        <v>33</v>
      </c>
      <c r="V35372" s="34">
        <v>36</v>
      </c>
      <c r="W35372" s="34">
        <v>37</v>
      </c>
      <c r="X35372" s="34">
        <v>58</v>
      </c>
      <c r="Y35372" s="34">
        <v>22</v>
      </c>
      <c r="Z35372" s="34">
        <v>55</v>
      </c>
      <c r="AA35372" s="34">
        <v>84</v>
      </c>
      <c r="AB35372" s="34">
        <v>25</v>
      </c>
      <c r="AC35372" s="34">
        <v>103</v>
      </c>
    </row>
    <row r="35373" spans="1:29" x14ac:dyDescent="0.2">
      <c r="A35373" s="34" t="s">
        <v>95866</v>
      </c>
      <c r="B35373" s="34">
        <v>117</v>
      </c>
      <c r="C35373" s="34">
        <v>96</v>
      </c>
      <c r="D35373" s="34">
        <v>135</v>
      </c>
      <c r="E35373" s="34">
        <v>151</v>
      </c>
      <c r="F35373" s="34">
        <v>146</v>
      </c>
      <c r="G35373" s="34">
        <v>130</v>
      </c>
      <c r="H35373" s="34">
        <v>139</v>
      </c>
      <c r="I35373" s="34">
        <v>108</v>
      </c>
      <c r="J35373" s="34">
        <v>131</v>
      </c>
      <c r="K35373" s="34">
        <v>156</v>
      </c>
      <c r="L35373" s="34">
        <v>119</v>
      </c>
      <c r="M35373" s="34">
        <v>116</v>
      </c>
      <c r="N35373" s="34">
        <v>149</v>
      </c>
      <c r="O35373" s="34">
        <v>129</v>
      </c>
      <c r="P35373" s="34">
        <v>130</v>
      </c>
      <c r="Q35373" s="34">
        <v>169</v>
      </c>
      <c r="R35373" s="34">
        <v>182</v>
      </c>
      <c r="S35373" s="34">
        <v>155</v>
      </c>
      <c r="T35373" s="34">
        <v>138</v>
      </c>
      <c r="U35373" s="34">
        <v>132</v>
      </c>
      <c r="V35373" s="34">
        <v>176</v>
      </c>
      <c r="W35373" s="34">
        <v>139</v>
      </c>
      <c r="X35373" s="34">
        <v>213</v>
      </c>
      <c r="Y35373" s="34">
        <v>201</v>
      </c>
      <c r="Z35373" s="34">
        <v>157</v>
      </c>
      <c r="AA35373" s="34">
        <v>170</v>
      </c>
      <c r="AB35373" s="34">
        <v>176</v>
      </c>
      <c r="AC35373" s="34">
        <v>206</v>
      </c>
    </row>
    <row r="35374" spans="1:29" x14ac:dyDescent="0.2">
      <c r="A35374" s="34" t="s">
        <v>95867</v>
      </c>
      <c r="B35374" s="34">
        <v>76</v>
      </c>
      <c r="C35374" s="34">
        <v>83</v>
      </c>
      <c r="D35374" s="34">
        <v>105</v>
      </c>
      <c r="E35374" s="34">
        <v>108</v>
      </c>
      <c r="F35374" s="34">
        <v>76</v>
      </c>
      <c r="G35374" s="34">
        <v>72</v>
      </c>
      <c r="H35374" s="34">
        <v>84</v>
      </c>
      <c r="I35374" s="34">
        <v>69</v>
      </c>
      <c r="J35374" s="34">
        <v>81</v>
      </c>
      <c r="K35374" s="34">
        <v>86</v>
      </c>
      <c r="L35374" s="34">
        <v>43</v>
      </c>
      <c r="M35374" s="34">
        <v>67</v>
      </c>
      <c r="N35374" s="34">
        <v>79</v>
      </c>
      <c r="O35374" s="34">
        <v>68</v>
      </c>
      <c r="P35374" s="34">
        <v>69</v>
      </c>
      <c r="Q35374" s="34">
        <v>102</v>
      </c>
      <c r="R35374" s="34">
        <v>90</v>
      </c>
      <c r="S35374" s="34">
        <v>104</v>
      </c>
      <c r="T35374" s="34">
        <v>46</v>
      </c>
      <c r="U35374" s="34">
        <v>97</v>
      </c>
      <c r="V35374" s="34">
        <v>98</v>
      </c>
      <c r="W35374" s="34">
        <v>104</v>
      </c>
      <c r="X35374" s="34">
        <v>83</v>
      </c>
      <c r="Y35374" s="34">
        <v>64</v>
      </c>
      <c r="Z35374" s="34">
        <v>92</v>
      </c>
      <c r="AA35374" s="34">
        <v>100</v>
      </c>
      <c r="AB35374" s="34">
        <v>82</v>
      </c>
      <c r="AC35374" s="34">
        <v>140</v>
      </c>
    </row>
    <row r="35375" spans="1:29" x14ac:dyDescent="0.2">
      <c r="A35375" s="34" t="s">
        <v>95868</v>
      </c>
      <c r="B35375" s="34">
        <v>113</v>
      </c>
      <c r="C35375" s="34">
        <v>109</v>
      </c>
      <c r="D35375" s="34">
        <v>150</v>
      </c>
      <c r="E35375" s="34">
        <v>127</v>
      </c>
      <c r="F35375" s="34">
        <v>153</v>
      </c>
      <c r="G35375" s="34">
        <v>140</v>
      </c>
      <c r="H35375" s="34">
        <v>120</v>
      </c>
      <c r="I35375" s="34">
        <v>113</v>
      </c>
      <c r="J35375" s="34">
        <v>125</v>
      </c>
      <c r="K35375" s="34">
        <v>120</v>
      </c>
      <c r="L35375" s="34">
        <v>110</v>
      </c>
      <c r="M35375" s="34">
        <v>117</v>
      </c>
      <c r="N35375" s="34">
        <v>122</v>
      </c>
      <c r="O35375" s="34">
        <v>96</v>
      </c>
      <c r="P35375" s="34">
        <v>133</v>
      </c>
      <c r="Q35375" s="34">
        <v>171</v>
      </c>
      <c r="R35375" s="34">
        <v>145</v>
      </c>
      <c r="S35375" s="34">
        <v>151</v>
      </c>
      <c r="T35375" s="34">
        <v>147</v>
      </c>
      <c r="U35375" s="34">
        <v>136</v>
      </c>
      <c r="V35375" s="34">
        <v>182</v>
      </c>
      <c r="W35375" s="34">
        <v>179</v>
      </c>
      <c r="X35375" s="34">
        <v>145</v>
      </c>
      <c r="Y35375" s="34">
        <v>108</v>
      </c>
      <c r="Z35375" s="34">
        <v>127</v>
      </c>
      <c r="AA35375" s="34">
        <v>159</v>
      </c>
      <c r="AB35375" s="34">
        <v>225</v>
      </c>
      <c r="AC35375" s="34">
        <v>191</v>
      </c>
    </row>
    <row r="35376" spans="1:29" x14ac:dyDescent="0.2">
      <c r="A35376" s="34" t="s">
        <v>95869</v>
      </c>
      <c r="B35376" s="34">
        <v>293</v>
      </c>
      <c r="C35376" s="34">
        <v>154</v>
      </c>
      <c r="D35376" s="34">
        <v>192</v>
      </c>
      <c r="E35376" s="34">
        <v>175</v>
      </c>
      <c r="F35376" s="34">
        <v>216</v>
      </c>
      <c r="G35376" s="34">
        <v>233</v>
      </c>
      <c r="H35376" s="34">
        <v>223</v>
      </c>
      <c r="I35376" s="34">
        <v>203</v>
      </c>
      <c r="J35376" s="34">
        <v>208</v>
      </c>
      <c r="K35376" s="34">
        <v>171</v>
      </c>
      <c r="L35376" s="34">
        <v>240</v>
      </c>
      <c r="M35376" s="34">
        <v>176</v>
      </c>
      <c r="N35376" s="34">
        <v>165</v>
      </c>
      <c r="O35376" s="34">
        <v>193</v>
      </c>
      <c r="P35376" s="34">
        <v>243</v>
      </c>
      <c r="Q35376" s="34">
        <v>270</v>
      </c>
      <c r="R35376" s="34">
        <v>229</v>
      </c>
      <c r="S35376" s="34">
        <v>227</v>
      </c>
      <c r="T35376" s="34">
        <v>330</v>
      </c>
      <c r="U35376" s="34">
        <v>209</v>
      </c>
      <c r="V35376" s="34">
        <v>260</v>
      </c>
      <c r="W35376" s="34">
        <v>369</v>
      </c>
      <c r="X35376" s="34">
        <v>240</v>
      </c>
      <c r="Y35376" s="34">
        <v>322</v>
      </c>
      <c r="Z35376" s="34">
        <v>208</v>
      </c>
      <c r="AA35376" s="34">
        <v>241</v>
      </c>
      <c r="AB35376" s="34">
        <v>331</v>
      </c>
      <c r="AC35376" s="34">
        <v>316</v>
      </c>
    </row>
    <row r="35377" spans="1:29" x14ac:dyDescent="0.2">
      <c r="A35377" s="34" t="s">
        <v>95870</v>
      </c>
      <c r="B35377" s="34">
        <v>0</v>
      </c>
      <c r="C35377" s="34">
        <v>0</v>
      </c>
      <c r="D35377" s="34">
        <v>0</v>
      </c>
      <c r="E35377" s="34">
        <v>0</v>
      </c>
      <c r="F35377" s="34">
        <v>0</v>
      </c>
      <c r="G35377" s="34">
        <v>0</v>
      </c>
      <c r="H35377" s="34">
        <v>0</v>
      </c>
      <c r="I35377" s="34">
        <v>0</v>
      </c>
      <c r="J35377" s="34">
        <v>0</v>
      </c>
      <c r="K35377" s="34">
        <v>0</v>
      </c>
      <c r="L35377" s="34">
        <v>0</v>
      </c>
      <c r="M35377" s="34">
        <v>0</v>
      </c>
      <c r="N35377" s="34">
        <v>0</v>
      </c>
      <c r="O35377" s="34">
        <v>0</v>
      </c>
      <c r="P35377" s="34">
        <v>0</v>
      </c>
      <c r="Q35377" s="34">
        <v>0</v>
      </c>
      <c r="R35377" s="34">
        <v>0</v>
      </c>
      <c r="S35377" s="34">
        <v>0</v>
      </c>
      <c r="T35377" s="34">
        <v>0</v>
      </c>
      <c r="U35377" s="34">
        <v>0</v>
      </c>
      <c r="V35377" s="34">
        <v>0</v>
      </c>
      <c r="W35377" s="34">
        <v>0</v>
      </c>
      <c r="X35377" s="34">
        <v>0</v>
      </c>
      <c r="Y35377" s="34">
        <v>0</v>
      </c>
      <c r="Z35377" s="34">
        <v>0</v>
      </c>
      <c r="AA35377" s="34">
        <v>0</v>
      </c>
      <c r="AB35377" s="34">
        <v>1</v>
      </c>
      <c r="AC35377" s="34">
        <v>0</v>
      </c>
    </row>
    <row r="35378" spans="1:29" x14ac:dyDescent="0.2">
      <c r="A35378" s="34" t="s">
        <v>95871</v>
      </c>
      <c r="B35378" s="34">
        <v>51</v>
      </c>
      <c r="C35378" s="34">
        <v>76</v>
      </c>
      <c r="D35378" s="34">
        <v>67</v>
      </c>
      <c r="E35378" s="34">
        <v>48</v>
      </c>
      <c r="F35378" s="34">
        <v>86</v>
      </c>
      <c r="G35378" s="34">
        <v>50</v>
      </c>
      <c r="H35378" s="34">
        <v>56</v>
      </c>
      <c r="I35378" s="34">
        <v>67</v>
      </c>
      <c r="J35378" s="34">
        <v>45</v>
      </c>
      <c r="K35378" s="34">
        <v>71</v>
      </c>
      <c r="L35378" s="34">
        <v>45</v>
      </c>
      <c r="M35378" s="34">
        <v>56</v>
      </c>
      <c r="N35378" s="34">
        <v>59</v>
      </c>
      <c r="O35378" s="34">
        <v>68</v>
      </c>
      <c r="P35378" s="34">
        <v>66</v>
      </c>
      <c r="Q35378" s="34">
        <v>65</v>
      </c>
      <c r="R35378" s="34">
        <v>72</v>
      </c>
      <c r="S35378" s="34">
        <v>77</v>
      </c>
      <c r="T35378" s="34">
        <v>46</v>
      </c>
      <c r="U35378" s="34">
        <v>46</v>
      </c>
      <c r="V35378" s="34">
        <v>35</v>
      </c>
      <c r="W35378" s="34">
        <v>58</v>
      </c>
      <c r="X35378" s="34">
        <v>72</v>
      </c>
      <c r="Y35378" s="34">
        <v>71</v>
      </c>
      <c r="Z35378" s="34">
        <v>68</v>
      </c>
      <c r="AA35378" s="34">
        <v>60</v>
      </c>
      <c r="AB35378" s="34">
        <v>73</v>
      </c>
      <c r="AC35378" s="34">
        <v>93</v>
      </c>
    </row>
    <row r="35379" spans="1:29" x14ac:dyDescent="0.2">
      <c r="A35379" s="34" t="s">
        <v>95872</v>
      </c>
      <c r="B35379" s="34">
        <v>83</v>
      </c>
      <c r="C35379" s="34">
        <v>128</v>
      </c>
      <c r="D35379" s="34">
        <v>89</v>
      </c>
      <c r="E35379" s="34">
        <v>143</v>
      </c>
      <c r="F35379" s="34">
        <v>100</v>
      </c>
      <c r="G35379" s="34">
        <v>131</v>
      </c>
      <c r="H35379" s="34">
        <v>104</v>
      </c>
      <c r="I35379" s="34">
        <v>79</v>
      </c>
      <c r="J35379" s="34">
        <v>94</v>
      </c>
      <c r="K35379" s="34">
        <v>149</v>
      </c>
      <c r="L35379" s="34">
        <v>60</v>
      </c>
      <c r="M35379" s="34">
        <v>102</v>
      </c>
      <c r="N35379" s="34">
        <v>75</v>
      </c>
      <c r="O35379" s="34">
        <v>114</v>
      </c>
      <c r="P35379" s="34">
        <v>85</v>
      </c>
      <c r="Q35379" s="34">
        <v>141</v>
      </c>
      <c r="R35379" s="34">
        <v>126</v>
      </c>
      <c r="S35379" s="34">
        <v>135</v>
      </c>
      <c r="T35379" s="34">
        <v>91</v>
      </c>
      <c r="U35379" s="34">
        <v>120</v>
      </c>
      <c r="V35379" s="34">
        <v>98</v>
      </c>
      <c r="W35379" s="34">
        <v>113</v>
      </c>
      <c r="X35379" s="34">
        <v>107</v>
      </c>
      <c r="Y35379" s="34">
        <v>103</v>
      </c>
      <c r="Z35379" s="34">
        <v>85</v>
      </c>
      <c r="AA35379" s="34">
        <v>139</v>
      </c>
      <c r="AB35379" s="34">
        <v>111</v>
      </c>
      <c r="AC35379" s="34">
        <v>182</v>
      </c>
    </row>
    <row r="35380" spans="1:29" x14ac:dyDescent="0.2">
      <c r="A35380" s="34" t="s">
        <v>95873</v>
      </c>
      <c r="B35380" s="34">
        <v>39</v>
      </c>
      <c r="C35380" s="34">
        <v>15</v>
      </c>
      <c r="D35380" s="34">
        <v>41</v>
      </c>
      <c r="E35380" s="34">
        <v>25</v>
      </c>
      <c r="F35380" s="34">
        <v>31</v>
      </c>
      <c r="G35380" s="34">
        <v>25</v>
      </c>
      <c r="H35380" s="34">
        <v>18</v>
      </c>
      <c r="I35380" s="34">
        <v>18</v>
      </c>
      <c r="J35380" s="34">
        <v>25</v>
      </c>
      <c r="K35380" s="34">
        <v>20</v>
      </c>
      <c r="L35380" s="34">
        <v>15</v>
      </c>
      <c r="M35380" s="34">
        <v>21</v>
      </c>
      <c r="N35380" s="34">
        <v>25</v>
      </c>
      <c r="O35380" s="34">
        <v>26</v>
      </c>
      <c r="P35380" s="34">
        <v>15</v>
      </c>
      <c r="Q35380" s="34">
        <v>31</v>
      </c>
      <c r="R35380" s="34">
        <v>40</v>
      </c>
      <c r="S35380" s="34">
        <v>30</v>
      </c>
      <c r="T35380" s="34">
        <v>29</v>
      </c>
      <c r="U35380" s="34">
        <v>36</v>
      </c>
      <c r="V35380" s="34">
        <v>61</v>
      </c>
      <c r="W35380" s="34">
        <v>24</v>
      </c>
      <c r="X35380" s="34">
        <v>39</v>
      </c>
      <c r="Y35380" s="34">
        <v>43</v>
      </c>
      <c r="Z35380" s="34">
        <v>29</v>
      </c>
      <c r="AA35380" s="34">
        <v>31</v>
      </c>
      <c r="AB35380" s="34">
        <v>29</v>
      </c>
      <c r="AC35380" s="34">
        <v>36</v>
      </c>
    </row>
    <row r="35381" spans="1:29" x14ac:dyDescent="0.2">
      <c r="A35381" s="34" t="s">
        <v>95874</v>
      </c>
      <c r="B35381" s="34">
        <v>41</v>
      </c>
      <c r="C35381" s="34">
        <v>131</v>
      </c>
      <c r="D35381" s="34">
        <v>154</v>
      </c>
      <c r="E35381" s="34">
        <v>112</v>
      </c>
      <c r="F35381" s="34">
        <v>141</v>
      </c>
      <c r="G35381" s="34">
        <v>128</v>
      </c>
      <c r="H35381" s="34">
        <v>114</v>
      </c>
      <c r="I35381" s="34">
        <v>116</v>
      </c>
      <c r="J35381" s="34">
        <v>96</v>
      </c>
      <c r="K35381" s="34">
        <v>132</v>
      </c>
      <c r="L35381" s="34">
        <v>69</v>
      </c>
      <c r="M35381" s="34">
        <v>125</v>
      </c>
      <c r="N35381" s="34">
        <v>114</v>
      </c>
      <c r="O35381" s="34">
        <v>93</v>
      </c>
      <c r="P35381" s="34">
        <v>97</v>
      </c>
      <c r="Q35381" s="34">
        <v>135</v>
      </c>
      <c r="R35381" s="34">
        <v>124</v>
      </c>
      <c r="S35381" s="34">
        <v>149</v>
      </c>
      <c r="T35381" s="34">
        <v>104</v>
      </c>
      <c r="U35381" s="34">
        <v>134</v>
      </c>
      <c r="V35381" s="34">
        <v>145</v>
      </c>
      <c r="W35381" s="34">
        <v>109</v>
      </c>
      <c r="X35381" s="34">
        <v>197</v>
      </c>
      <c r="Y35381" s="34">
        <v>91</v>
      </c>
      <c r="Z35381" s="34">
        <v>137</v>
      </c>
      <c r="AA35381" s="34">
        <v>164</v>
      </c>
      <c r="AB35381" s="34">
        <v>144</v>
      </c>
      <c r="AC35381" s="34">
        <v>171</v>
      </c>
    </row>
    <row r="35382" spans="1:29" x14ac:dyDescent="0.2">
      <c r="A35382" s="34" t="s">
        <v>95875</v>
      </c>
      <c r="B35382" s="34">
        <v>58</v>
      </c>
      <c r="C35382" s="34">
        <v>113</v>
      </c>
      <c r="D35382" s="34">
        <v>205</v>
      </c>
      <c r="E35382" s="34">
        <v>162</v>
      </c>
      <c r="F35382" s="34">
        <v>119</v>
      </c>
      <c r="G35382" s="34">
        <v>186</v>
      </c>
      <c r="H35382" s="34">
        <v>121</v>
      </c>
      <c r="I35382" s="34">
        <v>103</v>
      </c>
      <c r="J35382" s="34">
        <v>86</v>
      </c>
      <c r="K35382" s="34">
        <v>117</v>
      </c>
      <c r="L35382" s="34">
        <v>39</v>
      </c>
      <c r="M35382" s="34">
        <v>105</v>
      </c>
      <c r="N35382" s="34">
        <v>92</v>
      </c>
      <c r="O35382" s="34">
        <v>102</v>
      </c>
      <c r="P35382" s="34">
        <v>91</v>
      </c>
      <c r="Q35382" s="34">
        <v>98</v>
      </c>
      <c r="R35382" s="34">
        <v>93</v>
      </c>
      <c r="S35382" s="34">
        <v>170</v>
      </c>
      <c r="T35382" s="34">
        <v>68</v>
      </c>
      <c r="U35382" s="34">
        <v>81</v>
      </c>
      <c r="V35382" s="34">
        <v>114</v>
      </c>
      <c r="W35382" s="34">
        <v>79</v>
      </c>
      <c r="X35382" s="34">
        <v>162</v>
      </c>
      <c r="Y35382" s="34">
        <v>76</v>
      </c>
      <c r="Z35382" s="34">
        <v>162</v>
      </c>
      <c r="AA35382" s="34">
        <v>122</v>
      </c>
      <c r="AB35382" s="34">
        <v>95</v>
      </c>
      <c r="AC35382" s="34">
        <v>241</v>
      </c>
    </row>
    <row r="35383" spans="1:29" x14ac:dyDescent="0.2">
      <c r="A35383" s="34" t="s">
        <v>95876</v>
      </c>
      <c r="B35383" s="34">
        <v>15</v>
      </c>
      <c r="C35383" s="34">
        <v>68</v>
      </c>
      <c r="D35383" s="34">
        <v>78</v>
      </c>
      <c r="E35383" s="34">
        <v>84</v>
      </c>
      <c r="F35383" s="34">
        <v>46</v>
      </c>
      <c r="G35383" s="34">
        <v>49</v>
      </c>
      <c r="H35383" s="34">
        <v>50</v>
      </c>
      <c r="I35383" s="34">
        <v>79</v>
      </c>
      <c r="J35383" s="34">
        <v>26</v>
      </c>
      <c r="K35383" s="34">
        <v>84</v>
      </c>
      <c r="L35383" s="34">
        <v>22</v>
      </c>
      <c r="M35383" s="34">
        <v>72</v>
      </c>
      <c r="N35383" s="34">
        <v>39</v>
      </c>
      <c r="O35383" s="34">
        <v>70</v>
      </c>
      <c r="P35383" s="34">
        <v>48</v>
      </c>
      <c r="Q35383" s="34">
        <v>90</v>
      </c>
      <c r="R35383" s="34">
        <v>40</v>
      </c>
      <c r="S35383" s="34">
        <v>117</v>
      </c>
      <c r="T35383" s="34">
        <v>25</v>
      </c>
      <c r="U35383" s="34">
        <v>57</v>
      </c>
      <c r="V35383" s="34">
        <v>49</v>
      </c>
      <c r="W35383" s="34">
        <v>55</v>
      </c>
      <c r="X35383" s="34">
        <v>57</v>
      </c>
      <c r="Y35383" s="34">
        <v>52</v>
      </c>
      <c r="Z35383" s="34">
        <v>54</v>
      </c>
      <c r="AA35383" s="34">
        <v>83</v>
      </c>
      <c r="AB35383" s="34">
        <v>23</v>
      </c>
      <c r="AC35383" s="34">
        <v>98</v>
      </c>
    </row>
    <row r="35384" spans="1:29" x14ac:dyDescent="0.2">
      <c r="A35384" s="34" t="s">
        <v>95877</v>
      </c>
      <c r="B35384" s="34">
        <v>44</v>
      </c>
      <c r="C35384" s="34">
        <v>23</v>
      </c>
      <c r="D35384" s="34">
        <v>37</v>
      </c>
      <c r="E35384" s="34">
        <v>19</v>
      </c>
      <c r="F35384" s="34">
        <v>48</v>
      </c>
      <c r="G35384" s="34">
        <v>50</v>
      </c>
      <c r="H35384" s="34">
        <v>41</v>
      </c>
      <c r="I35384" s="34">
        <v>32</v>
      </c>
      <c r="J35384" s="34">
        <v>28</v>
      </c>
      <c r="K35384" s="34">
        <v>37</v>
      </c>
      <c r="L35384" s="34">
        <v>15</v>
      </c>
      <c r="M35384" s="34">
        <v>26</v>
      </c>
      <c r="N35384" s="34">
        <v>34</v>
      </c>
      <c r="O35384" s="34">
        <v>21</v>
      </c>
      <c r="P35384" s="34">
        <v>40</v>
      </c>
      <c r="Q35384" s="34">
        <v>27</v>
      </c>
      <c r="R35384" s="34">
        <v>28</v>
      </c>
      <c r="S35384" s="34">
        <v>54</v>
      </c>
      <c r="T35384" s="34">
        <v>29</v>
      </c>
      <c r="U35384" s="34">
        <v>43</v>
      </c>
      <c r="V35384" s="34">
        <v>41</v>
      </c>
      <c r="W35384" s="34">
        <v>25</v>
      </c>
      <c r="X35384" s="34">
        <v>41</v>
      </c>
      <c r="Y35384" s="34">
        <v>34</v>
      </c>
      <c r="Z35384" s="34">
        <v>40</v>
      </c>
      <c r="AA35384" s="34">
        <v>60</v>
      </c>
      <c r="AB35384" s="34">
        <v>38</v>
      </c>
      <c r="AC35384" s="34">
        <v>30</v>
      </c>
    </row>
    <row r="35385" spans="1:29" x14ac:dyDescent="0.2">
      <c r="A35385" s="34" t="s">
        <v>95878</v>
      </c>
      <c r="B35385" s="34">
        <v>38</v>
      </c>
      <c r="C35385" s="34">
        <v>29</v>
      </c>
      <c r="D35385" s="34">
        <v>51</v>
      </c>
      <c r="E35385" s="34">
        <v>42</v>
      </c>
      <c r="F35385" s="34">
        <v>25</v>
      </c>
      <c r="G35385" s="34">
        <v>4</v>
      </c>
      <c r="H35385" s="34">
        <v>27</v>
      </c>
      <c r="I35385" s="34">
        <v>43</v>
      </c>
      <c r="J35385" s="34">
        <v>30</v>
      </c>
      <c r="K35385" s="34">
        <v>13</v>
      </c>
      <c r="L35385" s="34">
        <v>32</v>
      </c>
      <c r="M35385" s="34">
        <v>21</v>
      </c>
      <c r="N35385" s="34">
        <v>27</v>
      </c>
      <c r="O35385" s="34">
        <v>18</v>
      </c>
      <c r="P35385" s="34">
        <v>29</v>
      </c>
      <c r="Q35385" s="34">
        <v>34</v>
      </c>
      <c r="R35385" s="34">
        <v>62</v>
      </c>
      <c r="S35385" s="34">
        <v>18</v>
      </c>
      <c r="T35385" s="34">
        <v>41</v>
      </c>
      <c r="U35385" s="34">
        <v>37</v>
      </c>
      <c r="V35385" s="34">
        <v>38</v>
      </c>
      <c r="W35385" s="34">
        <v>25</v>
      </c>
      <c r="X35385" s="34">
        <v>44</v>
      </c>
      <c r="Y35385" s="34">
        <v>31</v>
      </c>
      <c r="Z35385" s="34">
        <v>40</v>
      </c>
      <c r="AA35385" s="34">
        <v>35</v>
      </c>
      <c r="AB35385" s="34">
        <v>33</v>
      </c>
      <c r="AC35385" s="34">
        <v>40</v>
      </c>
    </row>
    <row r="35386" spans="1:29" x14ac:dyDescent="0.2">
      <c r="A35386" s="34" t="s">
        <v>95879</v>
      </c>
      <c r="B35386" s="34">
        <v>25</v>
      </c>
      <c r="C35386" s="34">
        <v>44</v>
      </c>
      <c r="D35386" s="34">
        <v>66</v>
      </c>
      <c r="E35386" s="34">
        <v>63</v>
      </c>
      <c r="F35386" s="34">
        <v>75</v>
      </c>
      <c r="G35386" s="34">
        <v>82</v>
      </c>
      <c r="H35386" s="34">
        <v>48</v>
      </c>
      <c r="I35386" s="34">
        <v>57</v>
      </c>
      <c r="J35386" s="34">
        <v>42</v>
      </c>
      <c r="K35386" s="34">
        <v>56</v>
      </c>
      <c r="L35386" s="34">
        <v>13</v>
      </c>
      <c r="M35386" s="34">
        <v>40</v>
      </c>
      <c r="N35386" s="34">
        <v>58</v>
      </c>
      <c r="O35386" s="34">
        <v>29</v>
      </c>
      <c r="P35386" s="34">
        <v>35</v>
      </c>
      <c r="Q35386" s="34">
        <v>42</v>
      </c>
      <c r="R35386" s="34">
        <v>59</v>
      </c>
      <c r="S35386" s="34">
        <v>70</v>
      </c>
      <c r="T35386" s="34">
        <v>30</v>
      </c>
      <c r="U35386" s="34">
        <v>39</v>
      </c>
      <c r="V35386" s="34">
        <v>60</v>
      </c>
      <c r="W35386" s="34">
        <v>48</v>
      </c>
      <c r="X35386" s="34">
        <v>53</v>
      </c>
      <c r="Y35386" s="34">
        <v>12</v>
      </c>
      <c r="Z35386" s="34">
        <v>85</v>
      </c>
      <c r="AA35386" s="34">
        <v>59</v>
      </c>
      <c r="AB35386" s="34">
        <v>29</v>
      </c>
      <c r="AC35386" s="34">
        <v>97</v>
      </c>
    </row>
    <row r="35387" spans="1:29" x14ac:dyDescent="0.2">
      <c r="A35387" s="34" t="s">
        <v>95880</v>
      </c>
      <c r="B35387" s="34">
        <v>71</v>
      </c>
      <c r="C35387" s="34">
        <v>115</v>
      </c>
      <c r="D35387" s="34">
        <v>122</v>
      </c>
      <c r="E35387" s="34">
        <v>118</v>
      </c>
      <c r="F35387" s="34">
        <v>116</v>
      </c>
      <c r="G35387" s="34">
        <v>107</v>
      </c>
      <c r="H35387" s="34">
        <v>94</v>
      </c>
      <c r="I35387" s="34">
        <v>103</v>
      </c>
      <c r="J35387" s="34">
        <v>65</v>
      </c>
      <c r="K35387" s="34">
        <v>144</v>
      </c>
      <c r="L35387" s="34">
        <v>28</v>
      </c>
      <c r="M35387" s="34">
        <v>92</v>
      </c>
      <c r="N35387" s="34">
        <v>64</v>
      </c>
      <c r="O35387" s="34">
        <v>88</v>
      </c>
      <c r="P35387" s="34">
        <v>77</v>
      </c>
      <c r="Q35387" s="34">
        <v>137</v>
      </c>
      <c r="R35387" s="34">
        <v>84</v>
      </c>
      <c r="S35387" s="34">
        <v>133</v>
      </c>
      <c r="T35387" s="34">
        <v>52</v>
      </c>
      <c r="U35387" s="34">
        <v>73</v>
      </c>
      <c r="V35387" s="34">
        <v>77</v>
      </c>
      <c r="W35387" s="34">
        <v>93</v>
      </c>
      <c r="X35387" s="34">
        <v>112</v>
      </c>
      <c r="Y35387" s="34">
        <v>83</v>
      </c>
      <c r="Z35387" s="34">
        <v>99</v>
      </c>
      <c r="AA35387" s="34">
        <v>119</v>
      </c>
      <c r="AB35387" s="34">
        <v>69</v>
      </c>
      <c r="AC35387" s="34">
        <v>156</v>
      </c>
    </row>
    <row r="35388" spans="1:29" x14ac:dyDescent="0.2">
      <c r="A35388" s="34" t="s">
        <v>95881</v>
      </c>
      <c r="B35388" s="34">
        <v>13</v>
      </c>
      <c r="C35388" s="34">
        <v>13</v>
      </c>
      <c r="D35388" s="34">
        <v>5</v>
      </c>
      <c r="E35388" s="34">
        <v>8</v>
      </c>
      <c r="F35388" s="34">
        <v>3</v>
      </c>
      <c r="G35388" s="34">
        <v>18</v>
      </c>
      <c r="H35388" s="34">
        <v>7</v>
      </c>
      <c r="I35388" s="34">
        <v>12</v>
      </c>
      <c r="J35388" s="34">
        <v>2</v>
      </c>
      <c r="K35388" s="34">
        <v>6</v>
      </c>
      <c r="L35388" s="34">
        <v>3</v>
      </c>
      <c r="M35388" s="34">
        <v>14</v>
      </c>
      <c r="N35388" s="34">
        <v>13</v>
      </c>
      <c r="O35388" s="34">
        <v>8</v>
      </c>
      <c r="P35388" s="34">
        <v>3</v>
      </c>
      <c r="Q35388" s="34">
        <v>11</v>
      </c>
      <c r="R35388" s="34">
        <v>6</v>
      </c>
      <c r="S35388" s="34">
        <v>12</v>
      </c>
      <c r="T35388" s="34">
        <v>3</v>
      </c>
      <c r="U35388" s="34">
        <v>11</v>
      </c>
      <c r="V35388" s="34">
        <v>5</v>
      </c>
      <c r="W35388" s="34">
        <v>5</v>
      </c>
      <c r="X35388" s="34">
        <v>9</v>
      </c>
      <c r="Y35388" s="34">
        <v>12</v>
      </c>
      <c r="Z35388" s="34">
        <v>2</v>
      </c>
      <c r="AA35388" s="34">
        <v>3</v>
      </c>
      <c r="AB35388" s="34">
        <v>2</v>
      </c>
      <c r="AC35388" s="34">
        <v>26</v>
      </c>
    </row>
    <row r="35389" spans="1:29" x14ac:dyDescent="0.2">
      <c r="A35389" s="34" t="s">
        <v>95882</v>
      </c>
      <c r="B35389" s="34">
        <v>679</v>
      </c>
      <c r="C35389" s="34">
        <v>662</v>
      </c>
      <c r="D35389" s="34">
        <v>916</v>
      </c>
      <c r="E35389" s="34">
        <v>681</v>
      </c>
      <c r="F35389" s="34">
        <v>975</v>
      </c>
      <c r="G35389" s="34">
        <v>752</v>
      </c>
      <c r="H35389" s="34">
        <v>942</v>
      </c>
      <c r="I35389" s="34">
        <v>704</v>
      </c>
      <c r="J35389" s="34">
        <v>895</v>
      </c>
      <c r="K35389" s="34">
        <v>736</v>
      </c>
      <c r="L35389" s="34">
        <v>919</v>
      </c>
      <c r="M35389" s="34">
        <v>630</v>
      </c>
      <c r="N35389" s="34">
        <v>803</v>
      </c>
      <c r="O35389" s="34">
        <v>669</v>
      </c>
      <c r="P35389" s="34">
        <v>809</v>
      </c>
      <c r="Q35389" s="34">
        <v>964</v>
      </c>
      <c r="R35389" s="34">
        <v>1193</v>
      </c>
      <c r="S35389" s="34">
        <v>923</v>
      </c>
      <c r="T35389" s="34">
        <v>1118</v>
      </c>
      <c r="U35389" s="34">
        <v>769</v>
      </c>
      <c r="V35389" s="34">
        <v>1246</v>
      </c>
      <c r="W35389" s="34">
        <v>932</v>
      </c>
      <c r="X35389" s="34">
        <v>1224</v>
      </c>
      <c r="Y35389" s="34">
        <v>891</v>
      </c>
      <c r="Z35389" s="34">
        <v>1057</v>
      </c>
      <c r="AA35389" s="34">
        <v>940</v>
      </c>
      <c r="AB35389" s="34">
        <v>1288</v>
      </c>
      <c r="AC35389" s="34">
        <v>1214</v>
      </c>
    </row>
    <row r="35390" spans="1:29" x14ac:dyDescent="0.2">
      <c r="A35390" s="34" t="s">
        <v>95883</v>
      </c>
      <c r="B35390" s="34">
        <v>46</v>
      </c>
      <c r="C35390" s="34">
        <v>45</v>
      </c>
      <c r="D35390" s="34">
        <v>72</v>
      </c>
      <c r="E35390" s="34">
        <v>35</v>
      </c>
      <c r="F35390" s="34">
        <v>42</v>
      </c>
      <c r="G35390" s="34">
        <v>55</v>
      </c>
      <c r="H35390" s="34">
        <v>30</v>
      </c>
      <c r="I35390" s="34">
        <v>33</v>
      </c>
      <c r="J35390" s="34">
        <v>24</v>
      </c>
      <c r="K35390" s="34">
        <v>59</v>
      </c>
      <c r="L35390" s="34">
        <v>15</v>
      </c>
      <c r="M35390" s="34">
        <v>39</v>
      </c>
      <c r="N35390" s="34">
        <v>31</v>
      </c>
      <c r="O35390" s="34">
        <v>29</v>
      </c>
      <c r="P35390" s="34">
        <v>41</v>
      </c>
      <c r="Q35390" s="34">
        <v>25</v>
      </c>
      <c r="R35390" s="34">
        <v>33</v>
      </c>
      <c r="S35390" s="34">
        <v>62</v>
      </c>
      <c r="T35390" s="34">
        <v>33</v>
      </c>
      <c r="U35390" s="34">
        <v>48</v>
      </c>
      <c r="V35390" s="34">
        <v>43</v>
      </c>
      <c r="W35390" s="34">
        <v>14</v>
      </c>
      <c r="X35390" s="34">
        <v>46</v>
      </c>
      <c r="Y35390" s="34">
        <v>24</v>
      </c>
      <c r="Z35390" s="34">
        <v>47</v>
      </c>
      <c r="AA35390" s="34">
        <v>39</v>
      </c>
      <c r="AB35390" s="34">
        <v>25</v>
      </c>
      <c r="AC35390" s="34">
        <v>61</v>
      </c>
    </row>
    <row r="35391" spans="1:29" x14ac:dyDescent="0.2">
      <c r="A35391" s="34" t="s">
        <v>95884</v>
      </c>
      <c r="B35391" s="34">
        <v>61</v>
      </c>
      <c r="C35391" s="34">
        <v>124</v>
      </c>
      <c r="D35391" s="34">
        <v>135</v>
      </c>
      <c r="E35391" s="34">
        <v>155</v>
      </c>
      <c r="F35391" s="34">
        <v>91</v>
      </c>
      <c r="G35391" s="34">
        <v>127</v>
      </c>
      <c r="H35391" s="34">
        <v>67</v>
      </c>
      <c r="I35391" s="34">
        <v>154</v>
      </c>
      <c r="J35391" s="34">
        <v>95</v>
      </c>
      <c r="K35391" s="34">
        <v>169</v>
      </c>
      <c r="L35391" s="34">
        <v>37</v>
      </c>
      <c r="M35391" s="34">
        <v>103</v>
      </c>
      <c r="N35391" s="34">
        <v>74</v>
      </c>
      <c r="O35391" s="34">
        <v>90</v>
      </c>
      <c r="P35391" s="34">
        <v>65</v>
      </c>
      <c r="Q35391" s="34">
        <v>135</v>
      </c>
      <c r="R35391" s="34">
        <v>92</v>
      </c>
      <c r="S35391" s="34">
        <v>190</v>
      </c>
      <c r="T35391" s="34">
        <v>48</v>
      </c>
      <c r="U35391" s="34">
        <v>108</v>
      </c>
      <c r="V35391" s="34">
        <v>92</v>
      </c>
      <c r="W35391" s="34">
        <v>81</v>
      </c>
      <c r="X35391" s="34">
        <v>103</v>
      </c>
      <c r="Y35391" s="34">
        <v>74</v>
      </c>
      <c r="Z35391" s="34">
        <v>99</v>
      </c>
      <c r="AA35391" s="34">
        <v>133</v>
      </c>
      <c r="AB35391" s="34">
        <v>62</v>
      </c>
      <c r="AC35391" s="34">
        <v>205</v>
      </c>
    </row>
    <row r="35392" spans="1:29" x14ac:dyDescent="0.2">
      <c r="A35392" s="34" t="s">
        <v>95885</v>
      </c>
      <c r="B35392" s="34">
        <v>61</v>
      </c>
      <c r="C35392" s="34">
        <v>77</v>
      </c>
      <c r="D35392" s="34">
        <v>88</v>
      </c>
      <c r="E35392" s="34">
        <v>55</v>
      </c>
      <c r="F35392" s="34">
        <v>91</v>
      </c>
      <c r="G35392" s="34">
        <v>105</v>
      </c>
      <c r="H35392" s="34">
        <v>58</v>
      </c>
      <c r="I35392" s="34">
        <v>53</v>
      </c>
      <c r="J35392" s="34">
        <v>62</v>
      </c>
      <c r="K35392" s="34">
        <v>87</v>
      </c>
      <c r="L35392" s="34">
        <v>32</v>
      </c>
      <c r="M35392" s="34">
        <v>41</v>
      </c>
      <c r="N35392" s="34">
        <v>60</v>
      </c>
      <c r="O35392" s="34">
        <v>50</v>
      </c>
      <c r="P35392" s="34">
        <v>48</v>
      </c>
      <c r="Q35392" s="34">
        <v>107</v>
      </c>
      <c r="R35392" s="34">
        <v>67</v>
      </c>
      <c r="S35392" s="34">
        <v>103</v>
      </c>
      <c r="T35392" s="34">
        <v>40</v>
      </c>
      <c r="U35392" s="34">
        <v>68</v>
      </c>
      <c r="V35392" s="34">
        <v>76</v>
      </c>
      <c r="W35392" s="34">
        <v>56</v>
      </c>
      <c r="X35392" s="34">
        <v>59</v>
      </c>
      <c r="Y35392" s="34">
        <v>68</v>
      </c>
      <c r="Z35392" s="34">
        <v>87</v>
      </c>
      <c r="AA35392" s="34">
        <v>62</v>
      </c>
      <c r="AB35392" s="34">
        <v>39</v>
      </c>
      <c r="AC35392" s="34">
        <v>86</v>
      </c>
    </row>
    <row r="35393" spans="1:29" x14ac:dyDescent="0.2">
      <c r="A35393" s="34" t="s">
        <v>95886</v>
      </c>
      <c r="B35393" s="34">
        <v>32</v>
      </c>
      <c r="C35393" s="34">
        <v>43</v>
      </c>
      <c r="D35393" s="34">
        <v>50</v>
      </c>
      <c r="E35393" s="34">
        <v>39</v>
      </c>
      <c r="F35393" s="34">
        <v>35</v>
      </c>
      <c r="G35393" s="34">
        <v>46</v>
      </c>
      <c r="H35393" s="34">
        <v>33</v>
      </c>
      <c r="I35393" s="34">
        <v>36</v>
      </c>
      <c r="J35393" s="34">
        <v>28</v>
      </c>
      <c r="K35393" s="34">
        <v>59</v>
      </c>
      <c r="L35393" s="34">
        <v>13</v>
      </c>
      <c r="M35393" s="34">
        <v>28</v>
      </c>
      <c r="N35393" s="34">
        <v>22</v>
      </c>
      <c r="O35393" s="34">
        <v>49</v>
      </c>
      <c r="P35393" s="34">
        <v>33</v>
      </c>
      <c r="Q35393" s="34">
        <v>21</v>
      </c>
      <c r="R35393" s="34">
        <v>27</v>
      </c>
      <c r="S35393" s="34">
        <v>87</v>
      </c>
      <c r="T35393" s="34">
        <v>22</v>
      </c>
      <c r="U35393" s="34">
        <v>29</v>
      </c>
      <c r="V35393" s="34">
        <v>37</v>
      </c>
      <c r="W35393" s="34">
        <v>29</v>
      </c>
      <c r="X35393" s="34">
        <v>43</v>
      </c>
      <c r="Y35393" s="34">
        <v>31</v>
      </c>
      <c r="Z35393" s="34">
        <v>72</v>
      </c>
      <c r="AA35393" s="34">
        <v>49</v>
      </c>
      <c r="AB35393" s="34">
        <v>38</v>
      </c>
      <c r="AC35393" s="34">
        <v>76</v>
      </c>
    </row>
    <row r="35394" spans="1:29" x14ac:dyDescent="0.2">
      <c r="A35394" s="34" t="s">
        <v>95887</v>
      </c>
      <c r="B35394" s="34">
        <v>34</v>
      </c>
      <c r="C35394" s="34">
        <v>48</v>
      </c>
      <c r="D35394" s="34">
        <v>62</v>
      </c>
      <c r="E35394" s="34">
        <v>65</v>
      </c>
      <c r="F35394" s="34">
        <v>33</v>
      </c>
      <c r="G35394" s="34">
        <v>34</v>
      </c>
      <c r="H35394" s="34">
        <v>37</v>
      </c>
      <c r="I35394" s="34">
        <v>43</v>
      </c>
      <c r="J35394" s="34">
        <v>19</v>
      </c>
      <c r="K35394" s="34">
        <v>56</v>
      </c>
      <c r="L35394" s="34">
        <v>12</v>
      </c>
      <c r="M35394" s="34">
        <v>26</v>
      </c>
      <c r="N35394" s="34">
        <v>18</v>
      </c>
      <c r="O35394" s="34">
        <v>41</v>
      </c>
      <c r="P35394" s="34">
        <v>32</v>
      </c>
      <c r="Q35394" s="34">
        <v>35</v>
      </c>
      <c r="R35394" s="34">
        <v>14</v>
      </c>
      <c r="S35394" s="34">
        <v>57</v>
      </c>
      <c r="T35394" s="34">
        <v>12</v>
      </c>
      <c r="U35394" s="34">
        <v>21</v>
      </c>
      <c r="V35394" s="34">
        <v>32</v>
      </c>
      <c r="W35394" s="34">
        <v>28</v>
      </c>
      <c r="X35394" s="34">
        <v>46</v>
      </c>
      <c r="Y35394" s="34">
        <v>32</v>
      </c>
      <c r="Z35394" s="34">
        <v>51</v>
      </c>
      <c r="AA35394" s="34">
        <v>47</v>
      </c>
      <c r="AB35394" s="34">
        <v>20</v>
      </c>
      <c r="AC35394" s="34">
        <v>58</v>
      </c>
    </row>
    <row r="35395" spans="1:29" x14ac:dyDescent="0.2">
      <c r="A35395" s="34" t="s">
        <v>95888</v>
      </c>
      <c r="B35395" s="34">
        <v>74</v>
      </c>
      <c r="C35395" s="34">
        <v>151</v>
      </c>
      <c r="D35395" s="34">
        <v>216</v>
      </c>
      <c r="E35395" s="34">
        <v>192</v>
      </c>
      <c r="F35395" s="34">
        <v>181</v>
      </c>
      <c r="G35395" s="34">
        <v>153</v>
      </c>
      <c r="H35395" s="34">
        <v>184</v>
      </c>
      <c r="I35395" s="34">
        <v>172</v>
      </c>
      <c r="J35395" s="34">
        <v>143</v>
      </c>
      <c r="K35395" s="34">
        <v>195</v>
      </c>
      <c r="L35395" s="34">
        <v>113</v>
      </c>
      <c r="M35395" s="34">
        <v>130</v>
      </c>
      <c r="N35395" s="34">
        <v>159</v>
      </c>
      <c r="O35395" s="34">
        <v>164</v>
      </c>
      <c r="P35395" s="34">
        <v>149</v>
      </c>
      <c r="Q35395" s="34">
        <v>226</v>
      </c>
      <c r="R35395" s="34">
        <v>221</v>
      </c>
      <c r="S35395" s="34">
        <v>229</v>
      </c>
      <c r="T35395" s="34">
        <v>142</v>
      </c>
      <c r="U35395" s="34">
        <v>175</v>
      </c>
      <c r="V35395" s="34">
        <v>213</v>
      </c>
      <c r="W35395" s="34">
        <v>233</v>
      </c>
      <c r="X35395" s="34">
        <v>220</v>
      </c>
      <c r="Y35395" s="34">
        <v>196</v>
      </c>
      <c r="Z35395" s="34">
        <v>175</v>
      </c>
      <c r="AA35395" s="34">
        <v>239</v>
      </c>
      <c r="AB35395" s="34">
        <v>158</v>
      </c>
      <c r="AC35395" s="34">
        <v>248</v>
      </c>
    </row>
    <row r="35396" spans="1:29" x14ac:dyDescent="0.2">
      <c r="A35396" s="34" t="s">
        <v>95889</v>
      </c>
      <c r="B35396" s="34">
        <v>32</v>
      </c>
      <c r="C35396" s="34">
        <v>42</v>
      </c>
      <c r="D35396" s="34">
        <v>36</v>
      </c>
      <c r="E35396" s="34">
        <v>28</v>
      </c>
      <c r="F35396" s="34">
        <v>16</v>
      </c>
      <c r="G35396" s="34">
        <v>31</v>
      </c>
      <c r="H35396" s="34">
        <v>14</v>
      </c>
      <c r="I35396" s="34">
        <v>21</v>
      </c>
      <c r="J35396" s="34">
        <v>24</v>
      </c>
      <c r="K35396" s="34">
        <v>30</v>
      </c>
      <c r="L35396" s="34">
        <v>10</v>
      </c>
      <c r="M35396" s="34">
        <v>37</v>
      </c>
      <c r="N35396" s="34">
        <v>16</v>
      </c>
      <c r="O35396" s="34">
        <v>22</v>
      </c>
      <c r="P35396" s="34">
        <v>7</v>
      </c>
      <c r="Q35396" s="34">
        <v>26</v>
      </c>
      <c r="R35396" s="34">
        <v>14</v>
      </c>
      <c r="S35396" s="34">
        <v>47</v>
      </c>
      <c r="T35396" s="34">
        <v>15</v>
      </c>
      <c r="U35396" s="34">
        <v>38</v>
      </c>
      <c r="V35396" s="34">
        <v>20</v>
      </c>
      <c r="W35396" s="34">
        <v>27</v>
      </c>
      <c r="X35396" s="34">
        <v>12</v>
      </c>
      <c r="Y35396" s="34">
        <v>21</v>
      </c>
      <c r="Z35396" s="34">
        <v>25</v>
      </c>
      <c r="AA35396" s="34">
        <v>32</v>
      </c>
      <c r="AB35396" s="34">
        <v>10</v>
      </c>
      <c r="AC35396" s="34">
        <v>16</v>
      </c>
    </row>
    <row r="35397" spans="1:29" x14ac:dyDescent="0.2">
      <c r="A35397" s="34" t="s">
        <v>95890</v>
      </c>
      <c r="B35397" s="34">
        <v>52</v>
      </c>
      <c r="C35397" s="34">
        <v>30</v>
      </c>
      <c r="D35397" s="34">
        <v>72</v>
      </c>
      <c r="E35397" s="34">
        <v>67</v>
      </c>
      <c r="F35397" s="34">
        <v>71</v>
      </c>
      <c r="G35397" s="34">
        <v>48</v>
      </c>
      <c r="H35397" s="34">
        <v>45</v>
      </c>
      <c r="I35397" s="34">
        <v>32</v>
      </c>
      <c r="J35397" s="34">
        <v>44</v>
      </c>
      <c r="K35397" s="34">
        <v>58</v>
      </c>
      <c r="L35397" s="34">
        <v>24</v>
      </c>
      <c r="M35397" s="34">
        <v>28</v>
      </c>
      <c r="N35397" s="34">
        <v>44</v>
      </c>
      <c r="O35397" s="34">
        <v>31</v>
      </c>
      <c r="P35397" s="34">
        <v>44</v>
      </c>
      <c r="Q35397" s="34">
        <v>49</v>
      </c>
      <c r="R35397" s="34">
        <v>51</v>
      </c>
      <c r="S35397" s="34">
        <v>58</v>
      </c>
      <c r="T35397" s="34">
        <v>16</v>
      </c>
      <c r="U35397" s="34">
        <v>32</v>
      </c>
      <c r="V35397" s="34">
        <v>68</v>
      </c>
      <c r="W35397" s="34">
        <v>27</v>
      </c>
      <c r="X35397" s="34">
        <v>74</v>
      </c>
      <c r="Y35397" s="34">
        <v>39</v>
      </c>
      <c r="Z35397" s="34">
        <v>54</v>
      </c>
      <c r="AA35397" s="34">
        <v>58</v>
      </c>
      <c r="AB35397" s="34">
        <v>31</v>
      </c>
      <c r="AC35397" s="34">
        <v>70</v>
      </c>
    </row>
    <row r="35398" spans="1:29" x14ac:dyDescent="0.2">
      <c r="A35398" s="34" t="s">
        <v>95891</v>
      </c>
      <c r="B35398" s="34">
        <v>16</v>
      </c>
      <c r="C35398" s="34">
        <v>21</v>
      </c>
      <c r="D35398" s="34">
        <v>32</v>
      </c>
      <c r="E35398" s="34">
        <v>28</v>
      </c>
      <c r="F35398" s="34">
        <v>25</v>
      </c>
      <c r="G35398" s="34">
        <v>12</v>
      </c>
      <c r="H35398" s="34">
        <v>26</v>
      </c>
      <c r="I35398" s="34">
        <v>18</v>
      </c>
      <c r="J35398" s="34">
        <v>21</v>
      </c>
      <c r="K35398" s="34">
        <v>26</v>
      </c>
      <c r="L35398" s="34">
        <v>8</v>
      </c>
      <c r="M35398" s="34">
        <v>17</v>
      </c>
      <c r="N35398" s="34">
        <v>19</v>
      </c>
      <c r="O35398" s="34">
        <v>15</v>
      </c>
      <c r="P35398" s="34">
        <v>25</v>
      </c>
      <c r="Q35398" s="34">
        <v>30</v>
      </c>
      <c r="R35398" s="34">
        <v>15</v>
      </c>
      <c r="S35398" s="34">
        <v>40</v>
      </c>
      <c r="T35398" s="34">
        <v>21</v>
      </c>
      <c r="U35398" s="34">
        <v>16</v>
      </c>
      <c r="V35398" s="34">
        <v>19</v>
      </c>
      <c r="W35398" s="34">
        <v>18</v>
      </c>
      <c r="X35398" s="34">
        <v>33</v>
      </c>
      <c r="Y35398" s="34">
        <v>13</v>
      </c>
      <c r="Z35398" s="34">
        <v>26</v>
      </c>
      <c r="AA35398" s="34">
        <v>34</v>
      </c>
      <c r="AB35398" s="34">
        <v>13</v>
      </c>
      <c r="AC35398" s="34">
        <v>50</v>
      </c>
    </row>
    <row r="35399" spans="1:29" x14ac:dyDescent="0.2">
      <c r="A35399" s="34" t="s">
        <v>95892</v>
      </c>
      <c r="B35399" s="34">
        <v>35</v>
      </c>
      <c r="C35399" s="34">
        <v>37</v>
      </c>
      <c r="D35399" s="34">
        <v>62</v>
      </c>
      <c r="E35399" s="34">
        <v>55</v>
      </c>
      <c r="F35399" s="34">
        <v>42</v>
      </c>
      <c r="G35399" s="34">
        <v>36</v>
      </c>
      <c r="H35399" s="34">
        <v>50</v>
      </c>
      <c r="I35399" s="34">
        <v>32</v>
      </c>
      <c r="J35399" s="34">
        <v>35</v>
      </c>
      <c r="K35399" s="34">
        <v>43</v>
      </c>
      <c r="L35399" s="34">
        <v>17</v>
      </c>
      <c r="M35399" s="34">
        <v>29</v>
      </c>
      <c r="N35399" s="34">
        <v>32</v>
      </c>
      <c r="O35399" s="34">
        <v>60</v>
      </c>
      <c r="P35399" s="34">
        <v>29</v>
      </c>
      <c r="Q35399" s="34">
        <v>45</v>
      </c>
      <c r="R35399" s="34">
        <v>40</v>
      </c>
      <c r="S35399" s="34">
        <v>49</v>
      </c>
      <c r="T35399" s="34">
        <v>23</v>
      </c>
      <c r="U35399" s="34">
        <v>49</v>
      </c>
      <c r="V35399" s="34">
        <v>45</v>
      </c>
      <c r="W35399" s="34">
        <v>28</v>
      </c>
      <c r="X35399" s="34">
        <v>44</v>
      </c>
      <c r="Y35399" s="34">
        <v>34</v>
      </c>
      <c r="Z35399" s="34">
        <v>49</v>
      </c>
      <c r="AA35399" s="34">
        <v>44</v>
      </c>
      <c r="AB35399" s="34">
        <v>31</v>
      </c>
      <c r="AC35399" s="34">
        <v>48</v>
      </c>
    </row>
    <row r="35400" spans="1:29" x14ac:dyDescent="0.2">
      <c r="A35400" s="34" t="s">
        <v>95893</v>
      </c>
      <c r="B35400" s="34">
        <v>56</v>
      </c>
      <c r="C35400" s="34">
        <v>42</v>
      </c>
      <c r="D35400" s="34">
        <v>48</v>
      </c>
      <c r="E35400" s="34">
        <v>40</v>
      </c>
      <c r="F35400" s="34">
        <v>59</v>
      </c>
      <c r="G35400" s="34">
        <v>38</v>
      </c>
      <c r="H35400" s="34">
        <v>34</v>
      </c>
      <c r="I35400" s="34">
        <v>40</v>
      </c>
      <c r="J35400" s="34">
        <v>36</v>
      </c>
      <c r="K35400" s="34">
        <v>68</v>
      </c>
      <c r="L35400" s="34">
        <v>28</v>
      </c>
      <c r="M35400" s="34">
        <v>41</v>
      </c>
      <c r="N35400" s="34">
        <v>36</v>
      </c>
      <c r="O35400" s="34">
        <v>61</v>
      </c>
      <c r="P35400" s="34">
        <v>51</v>
      </c>
      <c r="Q35400" s="34">
        <v>69</v>
      </c>
      <c r="R35400" s="34">
        <v>61</v>
      </c>
      <c r="S35400" s="34">
        <v>51</v>
      </c>
      <c r="T35400" s="34">
        <v>33</v>
      </c>
      <c r="U35400" s="34">
        <v>41</v>
      </c>
      <c r="V35400" s="34">
        <v>60</v>
      </c>
      <c r="W35400" s="34">
        <v>61</v>
      </c>
      <c r="X35400" s="34">
        <v>79</v>
      </c>
      <c r="Y35400" s="34">
        <v>42</v>
      </c>
      <c r="Z35400" s="34">
        <v>69</v>
      </c>
      <c r="AA35400" s="34">
        <v>60</v>
      </c>
      <c r="AB35400" s="34">
        <v>47</v>
      </c>
      <c r="AC35400" s="34">
        <v>81</v>
      </c>
    </row>
    <row r="35401" spans="1:29" x14ac:dyDescent="0.2">
      <c r="A35401" s="34" t="s">
        <v>95894</v>
      </c>
      <c r="B35401" s="34">
        <v>44</v>
      </c>
      <c r="C35401" s="34">
        <v>23</v>
      </c>
      <c r="D35401" s="34">
        <v>29</v>
      </c>
      <c r="E35401" s="34">
        <v>37</v>
      </c>
      <c r="F35401" s="34">
        <v>24</v>
      </c>
      <c r="G35401" s="34">
        <v>22</v>
      </c>
      <c r="H35401" s="34">
        <v>18</v>
      </c>
      <c r="I35401" s="34">
        <v>46</v>
      </c>
      <c r="J35401" s="34">
        <v>15</v>
      </c>
      <c r="K35401" s="34">
        <v>44</v>
      </c>
      <c r="L35401" s="34">
        <v>13</v>
      </c>
      <c r="M35401" s="34">
        <v>16</v>
      </c>
      <c r="N35401" s="34">
        <v>18</v>
      </c>
      <c r="O35401" s="34">
        <v>25</v>
      </c>
      <c r="P35401" s="34">
        <v>16</v>
      </c>
      <c r="Q35401" s="34">
        <v>33</v>
      </c>
      <c r="R35401" s="34">
        <v>28</v>
      </c>
      <c r="S35401" s="34">
        <v>20</v>
      </c>
      <c r="T35401" s="34">
        <v>21</v>
      </c>
      <c r="U35401" s="34">
        <v>11</v>
      </c>
      <c r="V35401" s="34">
        <v>28</v>
      </c>
      <c r="W35401" s="34">
        <v>18</v>
      </c>
      <c r="X35401" s="34">
        <v>29</v>
      </c>
      <c r="Y35401" s="34">
        <v>33</v>
      </c>
      <c r="Z35401" s="34">
        <v>34</v>
      </c>
      <c r="AA35401" s="34">
        <v>28</v>
      </c>
      <c r="AB35401" s="34">
        <v>27</v>
      </c>
      <c r="AC35401" s="34">
        <v>50</v>
      </c>
    </row>
    <row r="35402" spans="1:29" x14ac:dyDescent="0.2">
      <c r="A35402" s="34" t="s">
        <v>95895</v>
      </c>
      <c r="B35402" s="34">
        <v>33</v>
      </c>
      <c r="C35402" s="34">
        <v>48</v>
      </c>
      <c r="D35402" s="34">
        <v>41</v>
      </c>
      <c r="E35402" s="34">
        <v>33</v>
      </c>
      <c r="F35402" s="34">
        <v>33</v>
      </c>
      <c r="G35402" s="34">
        <v>36</v>
      </c>
      <c r="H35402" s="34">
        <v>31</v>
      </c>
      <c r="I35402" s="34">
        <v>36</v>
      </c>
      <c r="J35402" s="34">
        <v>40</v>
      </c>
      <c r="K35402" s="34">
        <v>58</v>
      </c>
      <c r="L35402" s="34">
        <v>17</v>
      </c>
      <c r="M35402" s="34">
        <v>41</v>
      </c>
      <c r="N35402" s="34">
        <v>26</v>
      </c>
      <c r="O35402" s="34">
        <v>26</v>
      </c>
      <c r="P35402" s="34">
        <v>35</v>
      </c>
      <c r="Q35402" s="34">
        <v>34</v>
      </c>
      <c r="R35402" s="34">
        <v>29</v>
      </c>
      <c r="S35402" s="34">
        <v>40</v>
      </c>
      <c r="T35402" s="34">
        <v>25</v>
      </c>
      <c r="U35402" s="34">
        <v>27</v>
      </c>
      <c r="V35402" s="34">
        <v>55</v>
      </c>
      <c r="W35402" s="34">
        <v>33</v>
      </c>
      <c r="X35402" s="34">
        <v>57</v>
      </c>
      <c r="Y35402" s="34">
        <v>33</v>
      </c>
      <c r="Z35402" s="34">
        <v>55</v>
      </c>
      <c r="AA35402" s="34">
        <v>54</v>
      </c>
      <c r="AB35402" s="34">
        <v>59</v>
      </c>
      <c r="AC35402" s="34">
        <v>47</v>
      </c>
    </row>
    <row r="35403" spans="1:29" x14ac:dyDescent="0.2">
      <c r="A35403" s="34" t="s">
        <v>95896</v>
      </c>
      <c r="B35403" s="34">
        <v>75</v>
      </c>
      <c r="C35403" s="34">
        <v>64</v>
      </c>
      <c r="D35403" s="34">
        <v>81</v>
      </c>
      <c r="E35403" s="34">
        <v>97</v>
      </c>
      <c r="F35403" s="34">
        <v>65</v>
      </c>
      <c r="G35403" s="34">
        <v>41</v>
      </c>
      <c r="H35403" s="34">
        <v>79</v>
      </c>
      <c r="I35403" s="34">
        <v>57</v>
      </c>
      <c r="J35403" s="34">
        <v>51</v>
      </c>
      <c r="K35403" s="34">
        <v>66</v>
      </c>
      <c r="L35403" s="34">
        <v>40</v>
      </c>
      <c r="M35403" s="34">
        <v>48</v>
      </c>
      <c r="N35403" s="34">
        <v>62</v>
      </c>
      <c r="O35403" s="34">
        <v>59</v>
      </c>
      <c r="P35403" s="34">
        <v>61</v>
      </c>
      <c r="Q35403" s="34">
        <v>82</v>
      </c>
      <c r="R35403" s="34">
        <v>63</v>
      </c>
      <c r="S35403" s="34">
        <v>78</v>
      </c>
      <c r="T35403" s="34">
        <v>55</v>
      </c>
      <c r="U35403" s="34">
        <v>67</v>
      </c>
      <c r="V35403" s="34">
        <v>60</v>
      </c>
      <c r="W35403" s="34">
        <v>66</v>
      </c>
      <c r="X35403" s="34">
        <v>93</v>
      </c>
      <c r="Y35403" s="34">
        <v>80</v>
      </c>
      <c r="Z35403" s="34">
        <v>81</v>
      </c>
      <c r="AA35403" s="34">
        <v>70</v>
      </c>
      <c r="AB35403" s="34">
        <v>63</v>
      </c>
      <c r="AC35403" s="34">
        <v>87</v>
      </c>
    </row>
    <row r="35404" spans="1:29" x14ac:dyDescent="0.2">
      <c r="A35404" s="34" t="s">
        <v>95897</v>
      </c>
      <c r="B35404" s="34">
        <v>34</v>
      </c>
      <c r="C35404" s="34">
        <v>51</v>
      </c>
      <c r="D35404" s="34">
        <v>59</v>
      </c>
      <c r="E35404" s="34">
        <v>48</v>
      </c>
      <c r="F35404" s="34">
        <v>52</v>
      </c>
      <c r="G35404" s="34">
        <v>68</v>
      </c>
      <c r="H35404" s="34">
        <v>48</v>
      </c>
      <c r="I35404" s="34">
        <v>23</v>
      </c>
      <c r="J35404" s="34">
        <v>46</v>
      </c>
      <c r="K35404" s="34">
        <v>37</v>
      </c>
      <c r="L35404" s="34">
        <v>17</v>
      </c>
      <c r="M35404" s="34">
        <v>35</v>
      </c>
      <c r="N35404" s="34">
        <v>29</v>
      </c>
      <c r="O35404" s="34">
        <v>30</v>
      </c>
      <c r="P35404" s="34">
        <v>38</v>
      </c>
      <c r="Q35404" s="34">
        <v>43</v>
      </c>
      <c r="R35404" s="34">
        <v>31</v>
      </c>
      <c r="S35404" s="34">
        <v>76</v>
      </c>
      <c r="T35404" s="34">
        <v>34</v>
      </c>
      <c r="U35404" s="34">
        <v>48</v>
      </c>
      <c r="V35404" s="34">
        <v>59</v>
      </c>
      <c r="W35404" s="34">
        <v>31</v>
      </c>
      <c r="X35404" s="34">
        <v>45</v>
      </c>
      <c r="Y35404" s="34">
        <v>46</v>
      </c>
      <c r="Z35404" s="34">
        <v>52</v>
      </c>
      <c r="AA35404" s="34">
        <v>56</v>
      </c>
      <c r="AB35404" s="34">
        <v>32</v>
      </c>
      <c r="AC35404" s="34">
        <v>70</v>
      </c>
    </row>
    <row r="35405" spans="1:29" x14ac:dyDescent="0.2">
      <c r="A35405" s="34" t="s">
        <v>95898</v>
      </c>
      <c r="B35405" s="34">
        <v>63</v>
      </c>
      <c r="C35405" s="34">
        <v>119</v>
      </c>
      <c r="D35405" s="34">
        <v>130</v>
      </c>
      <c r="E35405" s="34">
        <v>132</v>
      </c>
      <c r="F35405" s="34">
        <v>145</v>
      </c>
      <c r="G35405" s="34">
        <v>166</v>
      </c>
      <c r="H35405" s="34">
        <v>102</v>
      </c>
      <c r="I35405" s="34">
        <v>102</v>
      </c>
      <c r="J35405" s="34">
        <v>56</v>
      </c>
      <c r="K35405" s="34">
        <v>140</v>
      </c>
      <c r="L35405" s="34">
        <v>52</v>
      </c>
      <c r="M35405" s="34">
        <v>107</v>
      </c>
      <c r="N35405" s="34">
        <v>66</v>
      </c>
      <c r="O35405" s="34">
        <v>105</v>
      </c>
      <c r="P35405" s="34">
        <v>81</v>
      </c>
      <c r="Q35405" s="34">
        <v>172</v>
      </c>
      <c r="R35405" s="34">
        <v>121</v>
      </c>
      <c r="S35405" s="34">
        <v>113</v>
      </c>
      <c r="T35405" s="34">
        <v>58</v>
      </c>
      <c r="U35405" s="34">
        <v>113</v>
      </c>
      <c r="V35405" s="34">
        <v>120</v>
      </c>
      <c r="W35405" s="34">
        <v>132</v>
      </c>
      <c r="X35405" s="34">
        <v>128</v>
      </c>
      <c r="Y35405" s="34">
        <v>97</v>
      </c>
      <c r="Z35405" s="34">
        <v>160</v>
      </c>
      <c r="AA35405" s="34">
        <v>166</v>
      </c>
      <c r="AB35405" s="34">
        <v>97</v>
      </c>
      <c r="AC35405" s="34">
        <v>191</v>
      </c>
    </row>
    <row r="35406" spans="1:29" x14ac:dyDescent="0.2">
      <c r="A35406" s="34" t="s">
        <v>95899</v>
      </c>
      <c r="B35406" s="34">
        <v>29</v>
      </c>
      <c r="C35406" s="34">
        <v>21</v>
      </c>
      <c r="D35406" s="34">
        <v>29</v>
      </c>
      <c r="E35406" s="34">
        <v>16</v>
      </c>
      <c r="F35406" s="34">
        <v>27</v>
      </c>
      <c r="G35406" s="34">
        <v>23</v>
      </c>
      <c r="H35406" s="34">
        <v>14</v>
      </c>
      <c r="I35406" s="34">
        <v>28</v>
      </c>
      <c r="J35406" s="34">
        <v>14</v>
      </c>
      <c r="K35406" s="34">
        <v>27</v>
      </c>
      <c r="L35406" s="34">
        <v>19</v>
      </c>
      <c r="M35406" s="34">
        <v>16</v>
      </c>
      <c r="N35406" s="34">
        <v>22</v>
      </c>
      <c r="O35406" s="34">
        <v>12</v>
      </c>
      <c r="P35406" s="34">
        <v>11</v>
      </c>
      <c r="Q35406" s="34">
        <v>18</v>
      </c>
      <c r="R35406" s="34">
        <v>29</v>
      </c>
      <c r="S35406" s="34">
        <v>26</v>
      </c>
      <c r="T35406" s="34">
        <v>27</v>
      </c>
      <c r="U35406" s="34">
        <v>18</v>
      </c>
      <c r="V35406" s="34">
        <v>32</v>
      </c>
      <c r="W35406" s="34">
        <v>27</v>
      </c>
      <c r="X35406" s="34">
        <v>47</v>
      </c>
      <c r="Y35406" s="34">
        <v>19</v>
      </c>
      <c r="Z35406" s="34">
        <v>28</v>
      </c>
      <c r="AA35406" s="34">
        <v>17</v>
      </c>
      <c r="AB35406" s="34">
        <v>21</v>
      </c>
      <c r="AC35406" s="34">
        <v>41</v>
      </c>
    </row>
    <row r="35407" spans="1:29" x14ac:dyDescent="0.2">
      <c r="A35407" s="34" t="s">
        <v>95900</v>
      </c>
      <c r="B35407" s="34">
        <v>62</v>
      </c>
      <c r="C35407" s="34">
        <v>118</v>
      </c>
      <c r="D35407" s="34">
        <v>125</v>
      </c>
      <c r="E35407" s="34">
        <v>68</v>
      </c>
      <c r="F35407" s="34">
        <v>110</v>
      </c>
      <c r="G35407" s="34">
        <v>94</v>
      </c>
      <c r="H35407" s="34">
        <v>80</v>
      </c>
      <c r="I35407" s="34">
        <v>86</v>
      </c>
      <c r="J35407" s="34">
        <v>102</v>
      </c>
      <c r="K35407" s="34">
        <v>96</v>
      </c>
      <c r="L35407" s="34">
        <v>61</v>
      </c>
      <c r="M35407" s="34">
        <v>75</v>
      </c>
      <c r="N35407" s="34">
        <v>88</v>
      </c>
      <c r="O35407" s="34">
        <v>58</v>
      </c>
      <c r="P35407" s="34">
        <v>82</v>
      </c>
      <c r="Q35407" s="34">
        <v>134</v>
      </c>
      <c r="R35407" s="34">
        <v>117</v>
      </c>
      <c r="S35407" s="34">
        <v>145</v>
      </c>
      <c r="T35407" s="34">
        <v>68</v>
      </c>
      <c r="U35407" s="34">
        <v>121</v>
      </c>
      <c r="V35407" s="34">
        <v>124</v>
      </c>
      <c r="W35407" s="34">
        <v>104</v>
      </c>
      <c r="X35407" s="34">
        <v>137</v>
      </c>
      <c r="Y35407" s="34">
        <v>79</v>
      </c>
      <c r="Z35407" s="34">
        <v>113</v>
      </c>
      <c r="AA35407" s="34">
        <v>156</v>
      </c>
      <c r="AB35407" s="34">
        <v>67</v>
      </c>
      <c r="AC35407" s="34">
        <v>158</v>
      </c>
    </row>
    <row r="35408" spans="1:29" x14ac:dyDescent="0.2">
      <c r="A35408" s="34" t="s">
        <v>95901</v>
      </c>
      <c r="B35408" s="34">
        <v>20</v>
      </c>
      <c r="C35408" s="34">
        <v>51</v>
      </c>
      <c r="D35408" s="34">
        <v>50</v>
      </c>
      <c r="E35408" s="34">
        <v>42</v>
      </c>
      <c r="F35408" s="34">
        <v>37</v>
      </c>
      <c r="G35408" s="34">
        <v>52</v>
      </c>
      <c r="H35408" s="34">
        <v>25</v>
      </c>
      <c r="I35408" s="34">
        <v>59</v>
      </c>
      <c r="J35408" s="34">
        <v>17</v>
      </c>
      <c r="K35408" s="34">
        <v>59</v>
      </c>
      <c r="L35408" s="34">
        <v>15</v>
      </c>
      <c r="M35408" s="34">
        <v>55</v>
      </c>
      <c r="N35408" s="34">
        <v>22</v>
      </c>
      <c r="O35408" s="34">
        <v>36</v>
      </c>
      <c r="P35408" s="34">
        <v>27</v>
      </c>
      <c r="Q35408" s="34">
        <v>43</v>
      </c>
      <c r="R35408" s="34">
        <v>18</v>
      </c>
      <c r="S35408" s="34">
        <v>64</v>
      </c>
      <c r="T35408" s="34">
        <v>22</v>
      </c>
      <c r="U35408" s="34">
        <v>36</v>
      </c>
      <c r="V35408" s="34">
        <v>60</v>
      </c>
      <c r="W35408" s="34">
        <v>31</v>
      </c>
      <c r="X35408" s="34">
        <v>45</v>
      </c>
      <c r="Y35408" s="34">
        <v>23</v>
      </c>
      <c r="Z35408" s="34">
        <v>43</v>
      </c>
      <c r="AA35408" s="34">
        <v>72</v>
      </c>
      <c r="AB35408" s="34">
        <v>28</v>
      </c>
      <c r="AC35408" s="34">
        <v>56</v>
      </c>
    </row>
    <row r="35409" spans="1:29" x14ac:dyDescent="0.2">
      <c r="A35409" s="34" t="s">
        <v>95902</v>
      </c>
      <c r="B35409" s="34">
        <v>171</v>
      </c>
      <c r="C35409" s="34">
        <v>286</v>
      </c>
      <c r="D35409" s="34">
        <v>380</v>
      </c>
      <c r="E35409" s="34">
        <v>314</v>
      </c>
      <c r="F35409" s="34">
        <v>336</v>
      </c>
      <c r="G35409" s="34">
        <v>336</v>
      </c>
      <c r="H35409" s="34">
        <v>314</v>
      </c>
      <c r="I35409" s="34">
        <v>315</v>
      </c>
      <c r="J35409" s="34">
        <v>259</v>
      </c>
      <c r="K35409" s="34">
        <v>321</v>
      </c>
      <c r="L35409" s="34">
        <v>166</v>
      </c>
      <c r="M35409" s="34">
        <v>251</v>
      </c>
      <c r="N35409" s="34">
        <v>272</v>
      </c>
      <c r="O35409" s="34">
        <v>289</v>
      </c>
      <c r="P35409" s="34">
        <v>259</v>
      </c>
      <c r="Q35409" s="34">
        <v>426</v>
      </c>
      <c r="R35409" s="34">
        <v>321</v>
      </c>
      <c r="S35409" s="34">
        <v>391</v>
      </c>
      <c r="T35409" s="34">
        <v>212</v>
      </c>
      <c r="U35409" s="34">
        <v>271</v>
      </c>
      <c r="V35409" s="34">
        <v>351</v>
      </c>
      <c r="W35409" s="34">
        <v>272</v>
      </c>
      <c r="X35409" s="34">
        <v>432</v>
      </c>
      <c r="Y35409" s="34">
        <v>248</v>
      </c>
      <c r="Z35409" s="34">
        <v>378</v>
      </c>
      <c r="AA35409" s="34">
        <v>367</v>
      </c>
      <c r="AB35409" s="34">
        <v>292</v>
      </c>
      <c r="AC35409" s="34">
        <v>504</v>
      </c>
    </row>
    <row r="35410" spans="1:29" x14ac:dyDescent="0.2">
      <c r="A35410" s="34" t="s">
        <v>95903</v>
      </c>
      <c r="B35410" s="34">
        <v>59</v>
      </c>
      <c r="C35410" s="34">
        <v>23</v>
      </c>
      <c r="D35410" s="34">
        <v>35</v>
      </c>
      <c r="E35410" s="34">
        <v>49</v>
      </c>
      <c r="F35410" s="34">
        <v>37</v>
      </c>
      <c r="G35410" s="34">
        <v>41</v>
      </c>
      <c r="H35410" s="34">
        <v>37</v>
      </c>
      <c r="I35410" s="34">
        <v>39</v>
      </c>
      <c r="J35410" s="34">
        <v>34</v>
      </c>
      <c r="K35410" s="34">
        <v>49</v>
      </c>
      <c r="L35410" s="34">
        <v>33</v>
      </c>
      <c r="M35410" s="34">
        <v>34</v>
      </c>
      <c r="N35410" s="34">
        <v>26</v>
      </c>
      <c r="O35410" s="34">
        <v>43</v>
      </c>
      <c r="P35410" s="34">
        <v>24</v>
      </c>
      <c r="Q35410" s="34">
        <v>53</v>
      </c>
      <c r="R35410" s="34">
        <v>26</v>
      </c>
      <c r="S35410" s="34">
        <v>65</v>
      </c>
      <c r="T35410" s="34">
        <v>34</v>
      </c>
      <c r="U35410" s="34">
        <v>49</v>
      </c>
      <c r="V35410" s="34">
        <v>33</v>
      </c>
      <c r="W35410" s="34">
        <v>35</v>
      </c>
      <c r="X35410" s="34">
        <v>59</v>
      </c>
      <c r="Y35410" s="34">
        <v>45</v>
      </c>
      <c r="Z35410" s="34">
        <v>35</v>
      </c>
      <c r="AA35410" s="34">
        <v>47</v>
      </c>
      <c r="AB35410" s="34">
        <v>44</v>
      </c>
      <c r="AC35410" s="34">
        <v>97</v>
      </c>
    </row>
    <row r="35411" spans="1:29" x14ac:dyDescent="0.2">
      <c r="A35411" s="34" t="s">
        <v>95904</v>
      </c>
      <c r="B35411" s="34">
        <v>57</v>
      </c>
      <c r="C35411" s="34">
        <v>58</v>
      </c>
      <c r="D35411" s="34">
        <v>75</v>
      </c>
      <c r="E35411" s="34">
        <v>65</v>
      </c>
      <c r="F35411" s="34">
        <v>73</v>
      </c>
      <c r="G35411" s="34">
        <v>31</v>
      </c>
      <c r="H35411" s="34">
        <v>59</v>
      </c>
      <c r="I35411" s="34">
        <v>60</v>
      </c>
      <c r="J35411" s="34">
        <v>63</v>
      </c>
      <c r="K35411" s="34">
        <v>60</v>
      </c>
      <c r="L35411" s="34">
        <v>35</v>
      </c>
      <c r="M35411" s="34">
        <v>43</v>
      </c>
      <c r="N35411" s="34">
        <v>78</v>
      </c>
      <c r="O35411" s="34">
        <v>44</v>
      </c>
      <c r="P35411" s="34">
        <v>61</v>
      </c>
      <c r="Q35411" s="34">
        <v>48</v>
      </c>
      <c r="R35411" s="34">
        <v>72</v>
      </c>
      <c r="S35411" s="34">
        <v>68</v>
      </c>
      <c r="T35411" s="34">
        <v>51</v>
      </c>
      <c r="U35411" s="34">
        <v>47</v>
      </c>
      <c r="V35411" s="34">
        <v>57</v>
      </c>
      <c r="W35411" s="34">
        <v>50</v>
      </c>
      <c r="X35411" s="34">
        <v>73</v>
      </c>
      <c r="Y35411" s="34">
        <v>34</v>
      </c>
      <c r="Z35411" s="34">
        <v>74</v>
      </c>
      <c r="AA35411" s="34">
        <v>100</v>
      </c>
      <c r="AB35411" s="34">
        <v>61</v>
      </c>
      <c r="AC35411" s="34">
        <v>114</v>
      </c>
    </row>
    <row r="35412" spans="1:29" x14ac:dyDescent="0.2">
      <c r="A35412" s="34" t="s">
        <v>95905</v>
      </c>
      <c r="B35412" s="34">
        <v>60</v>
      </c>
      <c r="C35412" s="34">
        <v>100</v>
      </c>
      <c r="D35412" s="34">
        <v>146</v>
      </c>
      <c r="E35412" s="34">
        <v>98</v>
      </c>
      <c r="F35412" s="34">
        <v>132</v>
      </c>
      <c r="G35412" s="34">
        <v>71</v>
      </c>
      <c r="H35412" s="34">
        <v>116</v>
      </c>
      <c r="I35412" s="34">
        <v>112</v>
      </c>
      <c r="J35412" s="34">
        <v>141</v>
      </c>
      <c r="K35412" s="34">
        <v>81</v>
      </c>
      <c r="L35412" s="34">
        <v>61</v>
      </c>
      <c r="M35412" s="34">
        <v>51</v>
      </c>
      <c r="N35412" s="34">
        <v>99</v>
      </c>
      <c r="O35412" s="34">
        <v>87</v>
      </c>
      <c r="P35412" s="34">
        <v>120</v>
      </c>
      <c r="Q35412" s="34">
        <v>123</v>
      </c>
      <c r="R35412" s="34">
        <v>149</v>
      </c>
      <c r="S35412" s="34">
        <v>97</v>
      </c>
      <c r="T35412" s="34">
        <v>119</v>
      </c>
      <c r="U35412" s="34">
        <v>97</v>
      </c>
      <c r="V35412" s="34">
        <v>154</v>
      </c>
      <c r="W35412" s="34">
        <v>70</v>
      </c>
      <c r="X35412" s="34">
        <v>138</v>
      </c>
      <c r="Y35412" s="34">
        <v>57</v>
      </c>
      <c r="Z35412" s="34">
        <v>133</v>
      </c>
      <c r="AA35412" s="34">
        <v>110</v>
      </c>
      <c r="AB35412" s="34">
        <v>112</v>
      </c>
      <c r="AC35412" s="34">
        <v>132</v>
      </c>
    </row>
    <row r="35413" spans="1:29" x14ac:dyDescent="0.2">
      <c r="A35413" s="34" t="s">
        <v>95906</v>
      </c>
      <c r="B35413" s="34">
        <v>61</v>
      </c>
      <c r="C35413" s="34">
        <v>54</v>
      </c>
      <c r="D35413" s="34">
        <v>75</v>
      </c>
      <c r="E35413" s="34">
        <v>58</v>
      </c>
      <c r="F35413" s="34">
        <v>42</v>
      </c>
      <c r="G35413" s="34">
        <v>34</v>
      </c>
      <c r="H35413" s="34">
        <v>51</v>
      </c>
      <c r="I35413" s="34">
        <v>55</v>
      </c>
      <c r="J35413" s="34">
        <v>27</v>
      </c>
      <c r="K35413" s="34">
        <v>52</v>
      </c>
      <c r="L35413" s="34">
        <v>15</v>
      </c>
      <c r="M35413" s="34">
        <v>33</v>
      </c>
      <c r="N35413" s="34">
        <v>39</v>
      </c>
      <c r="O35413" s="34">
        <v>54</v>
      </c>
      <c r="P35413" s="34">
        <v>38</v>
      </c>
      <c r="Q35413" s="34">
        <v>42</v>
      </c>
      <c r="R35413" s="34">
        <v>55</v>
      </c>
      <c r="S35413" s="34">
        <v>59</v>
      </c>
      <c r="T35413" s="34">
        <v>19</v>
      </c>
      <c r="U35413" s="34">
        <v>29</v>
      </c>
      <c r="V35413" s="34">
        <v>43</v>
      </c>
      <c r="W35413" s="34">
        <v>24</v>
      </c>
      <c r="X35413" s="34">
        <v>52</v>
      </c>
      <c r="Y35413" s="34">
        <v>20</v>
      </c>
      <c r="Z35413" s="34">
        <v>49</v>
      </c>
      <c r="AA35413" s="34">
        <v>78</v>
      </c>
      <c r="AB35413" s="34">
        <v>17</v>
      </c>
      <c r="AC35413" s="34">
        <v>57</v>
      </c>
    </row>
    <row r="35414" spans="1:29" x14ac:dyDescent="0.2">
      <c r="A35414" s="34" t="s">
        <v>95907</v>
      </c>
      <c r="B35414" s="34">
        <v>39</v>
      </c>
      <c r="C35414" s="34">
        <v>69</v>
      </c>
      <c r="D35414" s="34">
        <v>133</v>
      </c>
      <c r="E35414" s="34">
        <v>69</v>
      </c>
      <c r="F35414" s="34">
        <v>79</v>
      </c>
      <c r="G35414" s="34">
        <v>61</v>
      </c>
      <c r="H35414" s="34">
        <v>91</v>
      </c>
      <c r="I35414" s="34">
        <v>98</v>
      </c>
      <c r="J35414" s="34">
        <v>68</v>
      </c>
      <c r="K35414" s="34">
        <v>99</v>
      </c>
      <c r="L35414" s="34">
        <v>38</v>
      </c>
      <c r="M35414" s="34">
        <v>46</v>
      </c>
      <c r="N35414" s="34">
        <v>96</v>
      </c>
      <c r="O35414" s="34">
        <v>78</v>
      </c>
      <c r="P35414" s="34">
        <v>89</v>
      </c>
      <c r="Q35414" s="34">
        <v>79</v>
      </c>
      <c r="R35414" s="34">
        <v>97</v>
      </c>
      <c r="S35414" s="34">
        <v>115</v>
      </c>
      <c r="T35414" s="34">
        <v>68</v>
      </c>
      <c r="U35414" s="34">
        <v>48</v>
      </c>
      <c r="V35414" s="34">
        <v>77</v>
      </c>
      <c r="W35414" s="34">
        <v>54</v>
      </c>
      <c r="X35414" s="34">
        <v>124</v>
      </c>
      <c r="Y35414" s="34">
        <v>34</v>
      </c>
      <c r="Z35414" s="34">
        <v>142</v>
      </c>
      <c r="AA35414" s="34">
        <v>84</v>
      </c>
      <c r="AB35414" s="34">
        <v>66</v>
      </c>
      <c r="AC35414" s="34">
        <v>123</v>
      </c>
    </row>
    <row r="35415" spans="1:29" x14ac:dyDescent="0.2">
      <c r="A35415" s="34" t="s">
        <v>95908</v>
      </c>
      <c r="B35415" s="34">
        <v>23</v>
      </c>
      <c r="C35415" s="34">
        <v>28</v>
      </c>
      <c r="D35415" s="34">
        <v>47</v>
      </c>
      <c r="E35415" s="34">
        <v>58</v>
      </c>
      <c r="F35415" s="34">
        <v>31</v>
      </c>
      <c r="G35415" s="34">
        <v>26</v>
      </c>
      <c r="H35415" s="34">
        <v>33</v>
      </c>
      <c r="I35415" s="34">
        <v>29</v>
      </c>
      <c r="J35415" s="34">
        <v>21</v>
      </c>
      <c r="K35415" s="34">
        <v>34</v>
      </c>
      <c r="L35415" s="34">
        <v>11</v>
      </c>
      <c r="M35415" s="34">
        <v>29</v>
      </c>
      <c r="N35415" s="34">
        <v>22</v>
      </c>
      <c r="O35415" s="34">
        <v>33</v>
      </c>
      <c r="P35415" s="34">
        <v>18</v>
      </c>
      <c r="Q35415" s="34">
        <v>52</v>
      </c>
      <c r="R35415" s="34">
        <v>20</v>
      </c>
      <c r="S35415" s="34">
        <v>34</v>
      </c>
      <c r="T35415" s="34">
        <v>24</v>
      </c>
      <c r="U35415" s="34">
        <v>23</v>
      </c>
      <c r="V35415" s="34">
        <v>46</v>
      </c>
      <c r="W35415" s="34">
        <v>34</v>
      </c>
      <c r="X35415" s="34">
        <v>24</v>
      </c>
      <c r="Y35415" s="34">
        <v>17</v>
      </c>
      <c r="Z35415" s="34">
        <v>48</v>
      </c>
      <c r="AA35415" s="34">
        <v>33</v>
      </c>
      <c r="AB35415" s="34">
        <v>13</v>
      </c>
      <c r="AC35415" s="34">
        <v>75</v>
      </c>
    </row>
    <row r="35416" spans="1:29" x14ac:dyDescent="0.2">
      <c r="A35416" s="34" t="s">
        <v>95909</v>
      </c>
      <c r="B35416" s="34">
        <v>29</v>
      </c>
      <c r="C35416" s="34">
        <v>63</v>
      </c>
      <c r="D35416" s="34">
        <v>110</v>
      </c>
      <c r="E35416" s="34">
        <v>59</v>
      </c>
      <c r="F35416" s="34">
        <v>71</v>
      </c>
      <c r="G35416" s="34">
        <v>64</v>
      </c>
      <c r="H35416" s="34">
        <v>54</v>
      </c>
      <c r="I35416" s="34">
        <v>48</v>
      </c>
      <c r="J35416" s="34">
        <v>46</v>
      </c>
      <c r="K35416" s="34">
        <v>38</v>
      </c>
      <c r="L35416" s="34">
        <v>24</v>
      </c>
      <c r="M35416" s="34">
        <v>59</v>
      </c>
      <c r="N35416" s="34">
        <v>56</v>
      </c>
      <c r="O35416" s="34">
        <v>57</v>
      </c>
      <c r="P35416" s="34">
        <v>44</v>
      </c>
      <c r="Q35416" s="34">
        <v>40</v>
      </c>
      <c r="R35416" s="34">
        <v>70</v>
      </c>
      <c r="S35416" s="34">
        <v>92</v>
      </c>
      <c r="T35416" s="34">
        <v>39</v>
      </c>
      <c r="U35416" s="34">
        <v>50</v>
      </c>
      <c r="V35416" s="34">
        <v>71</v>
      </c>
      <c r="W35416" s="34">
        <v>24</v>
      </c>
      <c r="X35416" s="34">
        <v>73</v>
      </c>
      <c r="Y35416" s="34">
        <v>45</v>
      </c>
      <c r="Z35416" s="34">
        <v>67</v>
      </c>
      <c r="AA35416" s="34">
        <v>62</v>
      </c>
      <c r="AB35416" s="34">
        <v>49</v>
      </c>
      <c r="AC35416" s="34">
        <v>89</v>
      </c>
    </row>
    <row r="35417" spans="1:29" x14ac:dyDescent="0.2">
      <c r="A35417" s="34" t="s">
        <v>95910</v>
      </c>
      <c r="B35417" s="34">
        <v>51</v>
      </c>
      <c r="C35417" s="34">
        <v>94</v>
      </c>
      <c r="D35417" s="34">
        <v>84</v>
      </c>
      <c r="E35417" s="34">
        <v>76</v>
      </c>
      <c r="F35417" s="34">
        <v>69</v>
      </c>
      <c r="G35417" s="34">
        <v>92</v>
      </c>
      <c r="H35417" s="34">
        <v>51</v>
      </c>
      <c r="I35417" s="34">
        <v>51</v>
      </c>
      <c r="J35417" s="34">
        <v>56</v>
      </c>
      <c r="K35417" s="34">
        <v>75</v>
      </c>
      <c r="L35417" s="34">
        <v>28</v>
      </c>
      <c r="M35417" s="34">
        <v>37</v>
      </c>
      <c r="N35417" s="34">
        <v>39</v>
      </c>
      <c r="O35417" s="34">
        <v>71</v>
      </c>
      <c r="P35417" s="34">
        <v>65</v>
      </c>
      <c r="Q35417" s="34">
        <v>75</v>
      </c>
      <c r="R35417" s="34">
        <v>53</v>
      </c>
      <c r="S35417" s="34">
        <v>105</v>
      </c>
      <c r="T35417" s="34">
        <v>52</v>
      </c>
      <c r="U35417" s="34">
        <v>51</v>
      </c>
      <c r="V35417" s="34">
        <v>73</v>
      </c>
      <c r="W35417" s="34">
        <v>53</v>
      </c>
      <c r="X35417" s="34">
        <v>93</v>
      </c>
      <c r="Y35417" s="34">
        <v>33</v>
      </c>
      <c r="Z35417" s="34">
        <v>101</v>
      </c>
      <c r="AA35417" s="34">
        <v>77</v>
      </c>
      <c r="AB35417" s="34">
        <v>36</v>
      </c>
      <c r="AC35417" s="34">
        <v>84</v>
      </c>
    </row>
    <row r="35418" spans="1:29" x14ac:dyDescent="0.2">
      <c r="A35418" s="34" t="s">
        <v>95911</v>
      </c>
      <c r="B35418" s="34">
        <v>89</v>
      </c>
      <c r="C35418" s="34">
        <v>101</v>
      </c>
      <c r="D35418" s="34">
        <v>90</v>
      </c>
      <c r="E35418" s="34">
        <v>87</v>
      </c>
      <c r="F35418" s="34">
        <v>106</v>
      </c>
      <c r="G35418" s="34">
        <v>125</v>
      </c>
      <c r="H35418" s="34">
        <v>87</v>
      </c>
      <c r="I35418" s="34">
        <v>79</v>
      </c>
      <c r="J35418" s="34">
        <v>105</v>
      </c>
      <c r="K35418" s="34">
        <v>122</v>
      </c>
      <c r="L35418" s="34">
        <v>82</v>
      </c>
      <c r="M35418" s="34">
        <v>114</v>
      </c>
      <c r="N35418" s="34">
        <v>90</v>
      </c>
      <c r="O35418" s="34">
        <v>99</v>
      </c>
      <c r="P35418" s="34">
        <v>102</v>
      </c>
      <c r="Q35418" s="34">
        <v>135</v>
      </c>
      <c r="R35418" s="34">
        <v>135</v>
      </c>
      <c r="S35418" s="34">
        <v>100</v>
      </c>
      <c r="T35418" s="34">
        <v>121</v>
      </c>
      <c r="U35418" s="34">
        <v>127</v>
      </c>
      <c r="V35418" s="34">
        <v>144</v>
      </c>
      <c r="W35418" s="34">
        <v>96</v>
      </c>
      <c r="X35418" s="34">
        <v>150</v>
      </c>
      <c r="Y35418" s="34">
        <v>134</v>
      </c>
      <c r="Z35418" s="34">
        <v>85</v>
      </c>
      <c r="AA35418" s="34">
        <v>124</v>
      </c>
      <c r="AB35418" s="34">
        <v>146</v>
      </c>
      <c r="AC35418" s="34">
        <v>170</v>
      </c>
    </row>
    <row r="35419" spans="1:29" x14ac:dyDescent="0.2">
      <c r="A35419" s="34" t="s">
        <v>95912</v>
      </c>
      <c r="B35419" s="34">
        <v>48</v>
      </c>
      <c r="C35419" s="34">
        <v>25</v>
      </c>
      <c r="D35419" s="34">
        <v>46</v>
      </c>
      <c r="E35419" s="34">
        <v>36</v>
      </c>
      <c r="F35419" s="34">
        <v>36</v>
      </c>
      <c r="G35419" s="34">
        <v>18</v>
      </c>
      <c r="H35419" s="34">
        <v>35</v>
      </c>
      <c r="I35419" s="34">
        <v>16</v>
      </c>
      <c r="J35419" s="34">
        <v>51</v>
      </c>
      <c r="K35419" s="34">
        <v>39</v>
      </c>
      <c r="L35419" s="34">
        <v>21</v>
      </c>
      <c r="M35419" s="34">
        <v>27</v>
      </c>
      <c r="N35419" s="34">
        <v>26</v>
      </c>
      <c r="O35419" s="34">
        <v>37</v>
      </c>
      <c r="P35419" s="34">
        <v>40</v>
      </c>
      <c r="Q35419" s="34">
        <v>48</v>
      </c>
      <c r="R35419" s="34">
        <v>46</v>
      </c>
      <c r="S35419" s="34">
        <v>46</v>
      </c>
      <c r="T35419" s="34">
        <v>29</v>
      </c>
      <c r="U35419" s="34">
        <v>33</v>
      </c>
      <c r="V35419" s="34">
        <v>37</v>
      </c>
      <c r="W35419" s="34">
        <v>33</v>
      </c>
      <c r="X35419" s="34">
        <v>39</v>
      </c>
      <c r="Y35419" s="34">
        <v>52</v>
      </c>
      <c r="Z35419" s="34">
        <v>65</v>
      </c>
      <c r="AA35419" s="34">
        <v>32</v>
      </c>
      <c r="AB35419" s="34">
        <v>62</v>
      </c>
      <c r="AC35419" s="34">
        <v>75</v>
      </c>
    </row>
    <row r="35420" spans="1:29" x14ac:dyDescent="0.2">
      <c r="A35420" s="34" t="s">
        <v>95913</v>
      </c>
      <c r="B35420" s="34">
        <v>54</v>
      </c>
      <c r="C35420" s="34">
        <v>65</v>
      </c>
      <c r="D35420" s="34">
        <v>72</v>
      </c>
      <c r="E35420" s="34">
        <v>79</v>
      </c>
      <c r="F35420" s="34">
        <v>73</v>
      </c>
      <c r="G35420" s="34">
        <v>56</v>
      </c>
      <c r="H35420" s="34">
        <v>72</v>
      </c>
      <c r="I35420" s="34">
        <v>47</v>
      </c>
      <c r="J35420" s="34">
        <v>44</v>
      </c>
      <c r="K35420" s="34">
        <v>86</v>
      </c>
      <c r="L35420" s="34">
        <v>22</v>
      </c>
      <c r="M35420" s="34">
        <v>52</v>
      </c>
      <c r="N35420" s="34">
        <v>57</v>
      </c>
      <c r="O35420" s="34">
        <v>46</v>
      </c>
      <c r="P35420" s="34">
        <v>61</v>
      </c>
      <c r="Q35420" s="34">
        <v>62</v>
      </c>
      <c r="R35420" s="34">
        <v>68</v>
      </c>
      <c r="S35420" s="34">
        <v>69</v>
      </c>
      <c r="T35420" s="34">
        <v>47</v>
      </c>
      <c r="U35420" s="34">
        <v>78</v>
      </c>
      <c r="V35420" s="34">
        <v>71</v>
      </c>
      <c r="W35420" s="34">
        <v>55</v>
      </c>
      <c r="X35420" s="34">
        <v>84</v>
      </c>
      <c r="Y35420" s="34">
        <v>44</v>
      </c>
      <c r="Z35420" s="34">
        <v>67</v>
      </c>
      <c r="AA35420" s="34">
        <v>64</v>
      </c>
      <c r="AB35420" s="34">
        <v>66</v>
      </c>
      <c r="AC35420" s="34">
        <v>91</v>
      </c>
    </row>
    <row r="35421" spans="1:29" x14ac:dyDescent="0.2">
      <c r="A35421" s="34" t="s">
        <v>95914</v>
      </c>
      <c r="B35421" s="34">
        <v>45</v>
      </c>
      <c r="C35421" s="34">
        <v>27</v>
      </c>
      <c r="D35421" s="34">
        <v>48</v>
      </c>
      <c r="E35421" s="34">
        <v>50</v>
      </c>
      <c r="F35421" s="34">
        <v>41</v>
      </c>
      <c r="G35421" s="34">
        <v>36</v>
      </c>
      <c r="H35421" s="34">
        <v>36</v>
      </c>
      <c r="I35421" s="34">
        <v>63</v>
      </c>
      <c r="J35421" s="34">
        <v>28</v>
      </c>
      <c r="K35421" s="34">
        <v>48</v>
      </c>
      <c r="L35421" s="34">
        <v>24</v>
      </c>
      <c r="M35421" s="34">
        <v>25</v>
      </c>
      <c r="N35421" s="34">
        <v>26</v>
      </c>
      <c r="O35421" s="34">
        <v>30</v>
      </c>
      <c r="P35421" s="34">
        <v>19</v>
      </c>
      <c r="Q35421" s="34">
        <v>62</v>
      </c>
      <c r="R35421" s="34">
        <v>43</v>
      </c>
      <c r="S35421" s="34">
        <v>24</v>
      </c>
      <c r="T35421" s="34">
        <v>31</v>
      </c>
      <c r="U35421" s="34">
        <v>22</v>
      </c>
      <c r="V35421" s="34">
        <v>28</v>
      </c>
      <c r="W35421" s="34">
        <v>21</v>
      </c>
      <c r="X35421" s="34">
        <v>53</v>
      </c>
      <c r="Y35421" s="34">
        <v>31</v>
      </c>
      <c r="Z35421" s="34">
        <v>34</v>
      </c>
      <c r="AA35421" s="34">
        <v>31</v>
      </c>
      <c r="AB35421" s="34">
        <v>42</v>
      </c>
      <c r="AC35421" s="34">
        <v>44</v>
      </c>
    </row>
    <row r="35422" spans="1:29" x14ac:dyDescent="0.2">
      <c r="A35422" s="34" t="s">
        <v>95915</v>
      </c>
      <c r="B35422" s="34">
        <v>72</v>
      </c>
      <c r="C35422" s="34">
        <v>46</v>
      </c>
      <c r="D35422" s="34">
        <v>115</v>
      </c>
      <c r="E35422" s="34">
        <v>66</v>
      </c>
      <c r="F35422" s="34">
        <v>64</v>
      </c>
      <c r="G35422" s="34">
        <v>88</v>
      </c>
      <c r="H35422" s="34">
        <v>55</v>
      </c>
      <c r="I35422" s="34">
        <v>72</v>
      </c>
      <c r="J35422" s="34">
        <v>61</v>
      </c>
      <c r="K35422" s="34">
        <v>68</v>
      </c>
      <c r="L35422" s="34">
        <v>32</v>
      </c>
      <c r="M35422" s="34">
        <v>37</v>
      </c>
      <c r="N35422" s="34">
        <v>73</v>
      </c>
      <c r="O35422" s="34">
        <v>55</v>
      </c>
      <c r="P35422" s="34">
        <v>55</v>
      </c>
      <c r="Q35422" s="34">
        <v>56</v>
      </c>
      <c r="R35422" s="34">
        <v>57</v>
      </c>
      <c r="S35422" s="34">
        <v>80</v>
      </c>
      <c r="T35422" s="34">
        <v>42</v>
      </c>
      <c r="U35422" s="34">
        <v>67</v>
      </c>
      <c r="V35422" s="34">
        <v>62</v>
      </c>
      <c r="W35422" s="34">
        <v>55</v>
      </c>
      <c r="X35422" s="34">
        <v>111</v>
      </c>
      <c r="Y35422" s="34">
        <v>40</v>
      </c>
      <c r="Z35422" s="34">
        <v>86</v>
      </c>
      <c r="AA35422" s="34">
        <v>103</v>
      </c>
      <c r="AB35422" s="34">
        <v>56</v>
      </c>
      <c r="AC35422" s="34">
        <v>95</v>
      </c>
    </row>
    <row r="35423" spans="1:29" x14ac:dyDescent="0.2">
      <c r="A35423" s="34" t="s">
        <v>95916</v>
      </c>
      <c r="B35423" s="34">
        <v>17</v>
      </c>
      <c r="C35423" s="34">
        <v>45</v>
      </c>
      <c r="D35423" s="34">
        <v>52</v>
      </c>
      <c r="E35423" s="34">
        <v>47</v>
      </c>
      <c r="F35423" s="34">
        <v>16</v>
      </c>
      <c r="G35423" s="34">
        <v>32</v>
      </c>
      <c r="H35423" s="34">
        <v>11</v>
      </c>
      <c r="I35423" s="34">
        <v>25</v>
      </c>
      <c r="J35423" s="34">
        <v>7</v>
      </c>
      <c r="K35423" s="34">
        <v>50</v>
      </c>
      <c r="L35423" s="34">
        <v>8</v>
      </c>
      <c r="M35423" s="34">
        <v>22</v>
      </c>
      <c r="N35423" s="34">
        <v>17</v>
      </c>
      <c r="O35423" s="34">
        <v>33</v>
      </c>
      <c r="P35423" s="34">
        <v>20</v>
      </c>
      <c r="Q35423" s="34">
        <v>25</v>
      </c>
      <c r="R35423" s="34">
        <v>10</v>
      </c>
      <c r="S35423" s="34">
        <v>43</v>
      </c>
      <c r="T35423" s="34">
        <v>4</v>
      </c>
      <c r="U35423" s="34">
        <v>13</v>
      </c>
      <c r="V35423" s="34">
        <v>29</v>
      </c>
      <c r="W35423" s="34">
        <v>15</v>
      </c>
      <c r="X35423" s="34">
        <v>18</v>
      </c>
      <c r="Y35423" s="34">
        <v>11</v>
      </c>
      <c r="Z35423" s="34">
        <v>41</v>
      </c>
      <c r="AA35423" s="34">
        <v>41</v>
      </c>
      <c r="AB35423" s="34">
        <v>5</v>
      </c>
      <c r="AC35423" s="34">
        <v>45</v>
      </c>
    </row>
    <row r="35424" spans="1:29" x14ac:dyDescent="0.2">
      <c r="A35424" s="34" t="s">
        <v>95917</v>
      </c>
      <c r="B35424" s="34">
        <v>40</v>
      </c>
      <c r="C35424" s="34">
        <v>71</v>
      </c>
      <c r="D35424" s="34">
        <v>55</v>
      </c>
      <c r="E35424" s="34">
        <v>81</v>
      </c>
      <c r="F35424" s="34">
        <v>50</v>
      </c>
      <c r="G35424" s="34">
        <v>78</v>
      </c>
      <c r="H35424" s="34">
        <v>30</v>
      </c>
      <c r="I35424" s="34">
        <v>61</v>
      </c>
      <c r="J35424" s="34">
        <v>40</v>
      </c>
      <c r="K35424" s="34">
        <v>57</v>
      </c>
      <c r="L35424" s="34">
        <v>21</v>
      </c>
      <c r="M35424" s="34">
        <v>51</v>
      </c>
      <c r="N35424" s="34">
        <v>36</v>
      </c>
      <c r="O35424" s="34">
        <v>56</v>
      </c>
      <c r="P35424" s="34">
        <v>30</v>
      </c>
      <c r="Q35424" s="34">
        <v>63</v>
      </c>
      <c r="R35424" s="34">
        <v>46</v>
      </c>
      <c r="S35424" s="34">
        <v>69</v>
      </c>
      <c r="T35424" s="34">
        <v>39</v>
      </c>
      <c r="U35424" s="34">
        <v>57</v>
      </c>
      <c r="V35424" s="34">
        <v>65</v>
      </c>
      <c r="W35424" s="34">
        <v>42</v>
      </c>
      <c r="X35424" s="34">
        <v>54</v>
      </c>
      <c r="Y35424" s="34">
        <v>40</v>
      </c>
      <c r="Z35424" s="34">
        <v>40</v>
      </c>
      <c r="AA35424" s="34">
        <v>61</v>
      </c>
      <c r="AB35424" s="34">
        <v>70</v>
      </c>
      <c r="AC35424" s="34">
        <v>82</v>
      </c>
    </row>
    <row r="35425" spans="1:29" x14ac:dyDescent="0.2">
      <c r="A35425" s="34" t="s">
        <v>95918</v>
      </c>
      <c r="B35425" s="34">
        <v>78</v>
      </c>
      <c r="C35425" s="34">
        <v>69</v>
      </c>
      <c r="D35425" s="34">
        <v>130</v>
      </c>
      <c r="E35425" s="34">
        <v>129</v>
      </c>
      <c r="F35425" s="34">
        <v>120</v>
      </c>
      <c r="G35425" s="34">
        <v>108</v>
      </c>
      <c r="H35425" s="34">
        <v>116</v>
      </c>
      <c r="I35425" s="34">
        <v>107</v>
      </c>
      <c r="J35425" s="34">
        <v>124</v>
      </c>
      <c r="K35425" s="34">
        <v>122</v>
      </c>
      <c r="L35425" s="34">
        <v>74</v>
      </c>
      <c r="M35425" s="34">
        <v>99</v>
      </c>
      <c r="N35425" s="34">
        <v>106</v>
      </c>
      <c r="O35425" s="34">
        <v>98</v>
      </c>
      <c r="P35425" s="34">
        <v>131</v>
      </c>
      <c r="Q35425" s="34">
        <v>97</v>
      </c>
      <c r="R35425" s="34">
        <v>175</v>
      </c>
      <c r="S35425" s="34">
        <v>123</v>
      </c>
      <c r="T35425" s="34">
        <v>140</v>
      </c>
      <c r="U35425" s="34">
        <v>94</v>
      </c>
      <c r="V35425" s="34">
        <v>186</v>
      </c>
      <c r="W35425" s="34">
        <v>111</v>
      </c>
      <c r="X35425" s="34">
        <v>161</v>
      </c>
      <c r="Y35425" s="34">
        <v>127</v>
      </c>
      <c r="Z35425" s="34">
        <v>119</v>
      </c>
      <c r="AA35425" s="34">
        <v>116</v>
      </c>
      <c r="AB35425" s="34">
        <v>146</v>
      </c>
      <c r="AC35425" s="34">
        <v>169</v>
      </c>
    </row>
    <row r="35426" spans="1:29" x14ac:dyDescent="0.2">
      <c r="A35426" s="34" t="s">
        <v>95919</v>
      </c>
      <c r="B35426" s="34">
        <v>45</v>
      </c>
      <c r="C35426" s="34">
        <v>40</v>
      </c>
      <c r="D35426" s="34">
        <v>42</v>
      </c>
      <c r="E35426" s="34">
        <v>43</v>
      </c>
      <c r="F35426" s="34">
        <v>64</v>
      </c>
      <c r="G35426" s="34">
        <v>64</v>
      </c>
      <c r="H35426" s="34">
        <v>63</v>
      </c>
      <c r="I35426" s="34">
        <v>65</v>
      </c>
      <c r="J35426" s="34">
        <v>35</v>
      </c>
      <c r="K35426" s="34">
        <v>70</v>
      </c>
      <c r="L35426" s="34">
        <v>22</v>
      </c>
      <c r="M35426" s="34">
        <v>58</v>
      </c>
      <c r="N35426" s="34">
        <v>26</v>
      </c>
      <c r="O35426" s="34">
        <v>28</v>
      </c>
      <c r="P35426" s="34">
        <v>43</v>
      </c>
      <c r="Q35426" s="34">
        <v>52</v>
      </c>
      <c r="R35426" s="34">
        <v>48</v>
      </c>
      <c r="S35426" s="34">
        <v>53</v>
      </c>
      <c r="T35426" s="34">
        <v>27</v>
      </c>
      <c r="U35426" s="34">
        <v>44</v>
      </c>
      <c r="V35426" s="34">
        <v>50</v>
      </c>
      <c r="W35426" s="34">
        <v>53</v>
      </c>
      <c r="X35426" s="34">
        <v>85</v>
      </c>
      <c r="Y35426" s="34">
        <v>42</v>
      </c>
      <c r="Z35426" s="34">
        <v>48</v>
      </c>
      <c r="AA35426" s="34">
        <v>54</v>
      </c>
      <c r="AB35426" s="34">
        <v>41</v>
      </c>
      <c r="AC35426" s="34">
        <v>108</v>
      </c>
    </row>
    <row r="35427" spans="1:29" x14ac:dyDescent="0.2">
      <c r="A35427" s="34" t="s">
        <v>95920</v>
      </c>
      <c r="B35427" s="34">
        <v>35</v>
      </c>
      <c r="C35427" s="34">
        <v>121</v>
      </c>
      <c r="D35427" s="34">
        <v>90</v>
      </c>
      <c r="E35427" s="34">
        <v>128</v>
      </c>
      <c r="F35427" s="34">
        <v>53</v>
      </c>
      <c r="G35427" s="34">
        <v>94</v>
      </c>
      <c r="H35427" s="34">
        <v>54</v>
      </c>
      <c r="I35427" s="34">
        <v>79</v>
      </c>
      <c r="J35427" s="34">
        <v>45</v>
      </c>
      <c r="K35427" s="34">
        <v>136</v>
      </c>
      <c r="L35427" s="34">
        <v>17</v>
      </c>
      <c r="M35427" s="34">
        <v>76</v>
      </c>
      <c r="N35427" s="34">
        <v>60</v>
      </c>
      <c r="O35427" s="34">
        <v>67</v>
      </c>
      <c r="P35427" s="34">
        <v>48</v>
      </c>
      <c r="Q35427" s="34">
        <v>82</v>
      </c>
      <c r="R35427" s="34">
        <v>56</v>
      </c>
      <c r="S35427" s="34">
        <v>106</v>
      </c>
      <c r="T35427" s="34">
        <v>31</v>
      </c>
      <c r="U35427" s="34">
        <v>75</v>
      </c>
      <c r="V35427" s="34">
        <v>68</v>
      </c>
      <c r="W35427" s="34">
        <v>76</v>
      </c>
      <c r="X35427" s="34">
        <v>68</v>
      </c>
      <c r="Y35427" s="34">
        <v>56</v>
      </c>
      <c r="Z35427" s="34">
        <v>77</v>
      </c>
      <c r="AA35427" s="34">
        <v>112</v>
      </c>
      <c r="AB35427" s="34">
        <v>47</v>
      </c>
      <c r="AC35427" s="34">
        <v>154</v>
      </c>
    </row>
    <row r="35428" spans="1:29" x14ac:dyDescent="0.2">
      <c r="A35428" s="34" t="s">
        <v>95921</v>
      </c>
      <c r="B35428" s="34">
        <v>37</v>
      </c>
      <c r="C35428" s="34">
        <v>42</v>
      </c>
      <c r="D35428" s="34">
        <v>45</v>
      </c>
      <c r="E35428" s="34">
        <v>43</v>
      </c>
      <c r="F35428" s="34">
        <v>27</v>
      </c>
      <c r="G35428" s="34">
        <v>14</v>
      </c>
      <c r="H35428" s="34">
        <v>30</v>
      </c>
      <c r="I35428" s="34">
        <v>43</v>
      </c>
      <c r="J35428" s="34">
        <v>21</v>
      </c>
      <c r="K35428" s="34">
        <v>46</v>
      </c>
      <c r="L35428" s="34">
        <v>17</v>
      </c>
      <c r="M35428" s="34">
        <v>29</v>
      </c>
      <c r="N35428" s="34">
        <v>32</v>
      </c>
      <c r="O35428" s="34">
        <v>26</v>
      </c>
      <c r="P35428" s="34">
        <v>30</v>
      </c>
      <c r="Q35428" s="34">
        <v>40</v>
      </c>
      <c r="R35428" s="34">
        <v>26</v>
      </c>
      <c r="S35428" s="34">
        <v>24</v>
      </c>
      <c r="T35428" s="34">
        <v>14</v>
      </c>
      <c r="U35428" s="34">
        <v>21</v>
      </c>
      <c r="V35428" s="34">
        <v>34</v>
      </c>
      <c r="W35428" s="34">
        <v>22</v>
      </c>
      <c r="X35428" s="34">
        <v>37</v>
      </c>
      <c r="Y35428" s="34">
        <v>18</v>
      </c>
      <c r="Z35428" s="34">
        <v>41</v>
      </c>
      <c r="AA35428" s="34">
        <v>37</v>
      </c>
      <c r="AB35428" s="34">
        <v>9</v>
      </c>
      <c r="AC35428" s="34">
        <v>53</v>
      </c>
    </row>
    <row r="35429" spans="1:29" x14ac:dyDescent="0.2">
      <c r="A35429" s="34" t="s">
        <v>95922</v>
      </c>
      <c r="B35429" s="34">
        <v>75</v>
      </c>
      <c r="C35429" s="34">
        <v>63</v>
      </c>
      <c r="D35429" s="34">
        <v>116</v>
      </c>
      <c r="E35429" s="34">
        <v>107</v>
      </c>
      <c r="F35429" s="34">
        <v>98</v>
      </c>
      <c r="G35429" s="34">
        <v>72</v>
      </c>
      <c r="H35429" s="34">
        <v>90</v>
      </c>
      <c r="I35429" s="34">
        <v>77</v>
      </c>
      <c r="J35429" s="34">
        <v>86</v>
      </c>
      <c r="K35429" s="34">
        <v>68</v>
      </c>
      <c r="L35429" s="34">
        <v>61</v>
      </c>
      <c r="M35429" s="34">
        <v>51</v>
      </c>
      <c r="N35429" s="34">
        <v>77</v>
      </c>
      <c r="O35429" s="34">
        <v>62</v>
      </c>
      <c r="P35429" s="34">
        <v>91</v>
      </c>
      <c r="Q35429" s="34">
        <v>93</v>
      </c>
      <c r="R35429" s="34">
        <v>106</v>
      </c>
      <c r="S35429" s="34">
        <v>84</v>
      </c>
      <c r="T35429" s="34">
        <v>90</v>
      </c>
      <c r="U35429" s="34">
        <v>66</v>
      </c>
      <c r="V35429" s="34">
        <v>103</v>
      </c>
      <c r="W35429" s="34">
        <v>53</v>
      </c>
      <c r="X35429" s="34">
        <v>136</v>
      </c>
      <c r="Y35429" s="34">
        <v>80</v>
      </c>
      <c r="Z35429" s="34">
        <v>108</v>
      </c>
      <c r="AA35429" s="34">
        <v>107</v>
      </c>
      <c r="AB35429" s="34">
        <v>121</v>
      </c>
      <c r="AC35429" s="34">
        <v>124</v>
      </c>
    </row>
    <row r="35430" spans="1:29" x14ac:dyDescent="0.2">
      <c r="A35430" s="34" t="s">
        <v>95923</v>
      </c>
      <c r="B35430" s="34">
        <v>37</v>
      </c>
      <c r="C35430" s="34">
        <v>34</v>
      </c>
      <c r="D35430" s="34">
        <v>36</v>
      </c>
      <c r="E35430" s="34">
        <v>19</v>
      </c>
      <c r="F35430" s="34">
        <v>18</v>
      </c>
      <c r="G35430" s="34">
        <v>14</v>
      </c>
      <c r="H35430" s="34">
        <v>30</v>
      </c>
      <c r="I35430" s="34">
        <v>24</v>
      </c>
      <c r="J35430" s="34">
        <v>26</v>
      </c>
      <c r="K35430" s="34">
        <v>26</v>
      </c>
      <c r="L35430" s="34">
        <v>16</v>
      </c>
      <c r="M35430" s="34">
        <v>31</v>
      </c>
      <c r="N35430" s="34">
        <v>27</v>
      </c>
      <c r="O35430" s="34">
        <v>22</v>
      </c>
      <c r="P35430" s="34">
        <v>21</v>
      </c>
      <c r="Q35430" s="34">
        <v>25</v>
      </c>
      <c r="R35430" s="34">
        <v>35</v>
      </c>
      <c r="S35430" s="34">
        <v>40</v>
      </c>
      <c r="T35430" s="34">
        <v>14</v>
      </c>
      <c r="U35430" s="34">
        <v>29</v>
      </c>
      <c r="V35430" s="34">
        <v>17</v>
      </c>
      <c r="W35430" s="34">
        <v>18</v>
      </c>
      <c r="X35430" s="34">
        <v>30</v>
      </c>
      <c r="Y35430" s="34">
        <v>25</v>
      </c>
      <c r="Z35430" s="34">
        <v>35</v>
      </c>
      <c r="AA35430" s="34">
        <v>27</v>
      </c>
      <c r="AB35430" s="34">
        <v>28</v>
      </c>
      <c r="AC35430" s="34">
        <v>35</v>
      </c>
    </row>
    <row r="35431" spans="1:29" x14ac:dyDescent="0.2">
      <c r="A35431" s="34" t="s">
        <v>95924</v>
      </c>
      <c r="B35431" s="34">
        <v>53</v>
      </c>
      <c r="C35431" s="34">
        <v>116</v>
      </c>
      <c r="D35431" s="34">
        <v>168</v>
      </c>
      <c r="E35431" s="34">
        <v>133</v>
      </c>
      <c r="F35431" s="34">
        <v>134</v>
      </c>
      <c r="G35431" s="34">
        <v>122</v>
      </c>
      <c r="H35431" s="34">
        <v>115</v>
      </c>
      <c r="I35431" s="34">
        <v>92</v>
      </c>
      <c r="J35431" s="34">
        <v>92</v>
      </c>
      <c r="K35431" s="34">
        <v>97</v>
      </c>
      <c r="L35431" s="34">
        <v>45</v>
      </c>
      <c r="M35431" s="34">
        <v>75</v>
      </c>
      <c r="N35431" s="34">
        <v>78</v>
      </c>
      <c r="O35431" s="34">
        <v>84</v>
      </c>
      <c r="P35431" s="34">
        <v>91</v>
      </c>
      <c r="Q35431" s="34">
        <v>103</v>
      </c>
      <c r="R35431" s="34">
        <v>104</v>
      </c>
      <c r="S35431" s="34">
        <v>138</v>
      </c>
      <c r="T35431" s="34">
        <v>69</v>
      </c>
      <c r="U35431" s="34">
        <v>74</v>
      </c>
      <c r="V35431" s="34">
        <v>104</v>
      </c>
      <c r="W35431" s="34">
        <v>81</v>
      </c>
      <c r="X35431" s="34">
        <v>161</v>
      </c>
      <c r="Y35431" s="34">
        <v>61</v>
      </c>
      <c r="Z35431" s="34">
        <v>142</v>
      </c>
      <c r="AA35431" s="34">
        <v>125</v>
      </c>
      <c r="AB35431" s="34">
        <v>80</v>
      </c>
      <c r="AC35431" s="34">
        <v>136</v>
      </c>
    </row>
    <row r="35432" spans="1:29" x14ac:dyDescent="0.2">
      <c r="A35432" s="34" t="s">
        <v>95925</v>
      </c>
      <c r="B35432" s="34">
        <v>38</v>
      </c>
      <c r="C35432" s="34">
        <v>91</v>
      </c>
      <c r="D35432" s="34">
        <v>136</v>
      </c>
      <c r="E35432" s="34">
        <v>69</v>
      </c>
      <c r="F35432" s="34">
        <v>97</v>
      </c>
      <c r="G35432" s="34">
        <v>84</v>
      </c>
      <c r="H35432" s="34">
        <v>93</v>
      </c>
      <c r="I35432" s="34">
        <v>83</v>
      </c>
      <c r="J35432" s="34">
        <v>77</v>
      </c>
      <c r="K35432" s="34">
        <v>62</v>
      </c>
      <c r="L35432" s="34">
        <v>35</v>
      </c>
      <c r="M35432" s="34">
        <v>88</v>
      </c>
      <c r="N35432" s="34">
        <v>78</v>
      </c>
      <c r="O35432" s="34">
        <v>72</v>
      </c>
      <c r="P35432" s="34">
        <v>88</v>
      </c>
      <c r="Q35432" s="34">
        <v>85</v>
      </c>
      <c r="R35432" s="34">
        <v>83</v>
      </c>
      <c r="S35432" s="34">
        <v>127</v>
      </c>
      <c r="T35432" s="34">
        <v>64</v>
      </c>
      <c r="U35432" s="34">
        <v>69</v>
      </c>
      <c r="V35432" s="34">
        <v>102</v>
      </c>
      <c r="W35432" s="34">
        <v>55</v>
      </c>
      <c r="X35432" s="34">
        <v>135</v>
      </c>
      <c r="Y35432" s="34">
        <v>49</v>
      </c>
      <c r="Z35432" s="34">
        <v>141</v>
      </c>
      <c r="AA35432" s="34">
        <v>88</v>
      </c>
      <c r="AB35432" s="34">
        <v>74</v>
      </c>
      <c r="AC35432" s="34">
        <v>139</v>
      </c>
    </row>
    <row r="35433" spans="1:29" x14ac:dyDescent="0.2">
      <c r="A35433" s="34" t="s">
        <v>95926</v>
      </c>
      <c r="B35433" s="34">
        <v>81</v>
      </c>
      <c r="C35433" s="34">
        <v>156</v>
      </c>
      <c r="D35433" s="34">
        <v>187</v>
      </c>
      <c r="E35433" s="34">
        <v>153</v>
      </c>
      <c r="F35433" s="34">
        <v>190</v>
      </c>
      <c r="G35433" s="34">
        <v>205</v>
      </c>
      <c r="H35433" s="34">
        <v>148</v>
      </c>
      <c r="I35433" s="34">
        <v>147</v>
      </c>
      <c r="J35433" s="34">
        <v>135</v>
      </c>
      <c r="K35433" s="34">
        <v>133</v>
      </c>
      <c r="L35433" s="34">
        <v>75</v>
      </c>
      <c r="M35433" s="34">
        <v>145</v>
      </c>
      <c r="N35433" s="34">
        <v>132</v>
      </c>
      <c r="O35433" s="34">
        <v>130</v>
      </c>
      <c r="P35433" s="34">
        <v>113</v>
      </c>
      <c r="Q35433" s="34">
        <v>142</v>
      </c>
      <c r="R35433" s="34">
        <v>157</v>
      </c>
      <c r="S35433" s="34">
        <v>235</v>
      </c>
      <c r="T35433" s="34">
        <v>111</v>
      </c>
      <c r="U35433" s="34">
        <v>120</v>
      </c>
      <c r="V35433" s="34">
        <v>156</v>
      </c>
      <c r="W35433" s="34">
        <v>106</v>
      </c>
      <c r="X35433" s="34">
        <v>182</v>
      </c>
      <c r="Y35433" s="34">
        <v>127</v>
      </c>
      <c r="Z35433" s="34">
        <v>222</v>
      </c>
      <c r="AA35433" s="34">
        <v>187</v>
      </c>
      <c r="AB35433" s="34">
        <v>123</v>
      </c>
      <c r="AC35433" s="34">
        <v>220</v>
      </c>
    </row>
    <row r="35434" spans="1:29" x14ac:dyDescent="0.2">
      <c r="A35434" s="34" t="s">
        <v>95927</v>
      </c>
      <c r="B35434" s="34">
        <v>29</v>
      </c>
      <c r="C35434" s="34">
        <v>57</v>
      </c>
      <c r="D35434" s="34">
        <v>53</v>
      </c>
      <c r="E35434" s="34">
        <v>72</v>
      </c>
      <c r="F35434" s="34">
        <v>61</v>
      </c>
      <c r="G35434" s="34">
        <v>39</v>
      </c>
      <c r="H35434" s="34">
        <v>27</v>
      </c>
      <c r="I35434" s="34">
        <v>45</v>
      </c>
      <c r="J35434" s="34">
        <v>46</v>
      </c>
      <c r="K35434" s="34">
        <v>67</v>
      </c>
      <c r="L35434" s="34">
        <v>21</v>
      </c>
      <c r="M35434" s="34">
        <v>58</v>
      </c>
      <c r="N35434" s="34">
        <v>52</v>
      </c>
      <c r="O35434" s="34">
        <v>42</v>
      </c>
      <c r="P35434" s="34">
        <v>52</v>
      </c>
      <c r="Q35434" s="34">
        <v>63</v>
      </c>
      <c r="R35434" s="34">
        <v>41</v>
      </c>
      <c r="S35434" s="34">
        <v>67</v>
      </c>
      <c r="T35434" s="34">
        <v>24</v>
      </c>
      <c r="U35434" s="34">
        <v>48</v>
      </c>
      <c r="V35434" s="34">
        <v>38</v>
      </c>
      <c r="W35434" s="34">
        <v>30</v>
      </c>
      <c r="X35434" s="34">
        <v>54</v>
      </c>
      <c r="Y35434" s="34">
        <v>31</v>
      </c>
      <c r="Z35434" s="34">
        <v>54</v>
      </c>
      <c r="AA35434" s="34">
        <v>53</v>
      </c>
      <c r="AB35434" s="34">
        <v>32</v>
      </c>
      <c r="AC35434" s="34">
        <v>87</v>
      </c>
    </row>
    <row r="35435" spans="1:29" x14ac:dyDescent="0.2">
      <c r="A35435" s="34" t="s">
        <v>95928</v>
      </c>
      <c r="B35435" s="34">
        <v>87</v>
      </c>
      <c r="C35435" s="34">
        <v>87</v>
      </c>
      <c r="D35435" s="34">
        <v>145</v>
      </c>
      <c r="E35435" s="34">
        <v>144</v>
      </c>
      <c r="F35435" s="34">
        <v>159</v>
      </c>
      <c r="G35435" s="34">
        <v>116</v>
      </c>
      <c r="H35435" s="34">
        <v>126</v>
      </c>
      <c r="I35435" s="34">
        <v>118</v>
      </c>
      <c r="J35435" s="34">
        <v>122</v>
      </c>
      <c r="K35435" s="34">
        <v>101</v>
      </c>
      <c r="L35435" s="34">
        <v>64</v>
      </c>
      <c r="M35435" s="34">
        <v>97</v>
      </c>
      <c r="N35435" s="34">
        <v>97</v>
      </c>
      <c r="O35435" s="34">
        <v>63</v>
      </c>
      <c r="P35435" s="34">
        <v>97</v>
      </c>
      <c r="Q35435" s="34">
        <v>144</v>
      </c>
      <c r="R35435" s="34">
        <v>101</v>
      </c>
      <c r="S35435" s="34">
        <v>154</v>
      </c>
      <c r="T35435" s="34">
        <v>70</v>
      </c>
      <c r="U35435" s="34">
        <v>82</v>
      </c>
      <c r="V35435" s="34">
        <v>159</v>
      </c>
      <c r="W35435" s="34">
        <v>95</v>
      </c>
      <c r="X35435" s="34">
        <v>157</v>
      </c>
      <c r="Y35435" s="34">
        <v>67</v>
      </c>
      <c r="Z35435" s="34">
        <v>128</v>
      </c>
      <c r="AA35435" s="34">
        <v>114</v>
      </c>
      <c r="AB35435" s="34">
        <v>154</v>
      </c>
      <c r="AC35435" s="34">
        <v>175</v>
      </c>
    </row>
    <row r="35436" spans="1:29" x14ac:dyDescent="0.2">
      <c r="A35436" s="34" t="s">
        <v>95929</v>
      </c>
      <c r="B35436" s="34">
        <v>65</v>
      </c>
      <c r="C35436" s="34">
        <v>129</v>
      </c>
      <c r="D35436" s="34">
        <v>149</v>
      </c>
      <c r="E35436" s="34">
        <v>154</v>
      </c>
      <c r="F35436" s="34">
        <v>131</v>
      </c>
      <c r="G35436" s="34">
        <v>121</v>
      </c>
      <c r="H35436" s="34">
        <v>106</v>
      </c>
      <c r="I35436" s="34">
        <v>89</v>
      </c>
      <c r="J35436" s="34">
        <v>93</v>
      </c>
      <c r="K35436" s="34">
        <v>122</v>
      </c>
      <c r="L35436" s="34">
        <v>36</v>
      </c>
      <c r="M35436" s="34">
        <v>104</v>
      </c>
      <c r="N35436" s="34">
        <v>92</v>
      </c>
      <c r="O35436" s="34">
        <v>91</v>
      </c>
      <c r="P35436" s="34">
        <v>96</v>
      </c>
      <c r="Q35436" s="34">
        <v>93</v>
      </c>
      <c r="R35436" s="34">
        <v>116</v>
      </c>
      <c r="S35436" s="34">
        <v>147</v>
      </c>
      <c r="T35436" s="34">
        <v>52</v>
      </c>
      <c r="U35436" s="34">
        <v>77</v>
      </c>
      <c r="V35436" s="34">
        <v>140</v>
      </c>
      <c r="W35436" s="34">
        <v>58</v>
      </c>
      <c r="X35436" s="34">
        <v>164</v>
      </c>
      <c r="Y35436" s="34">
        <v>48</v>
      </c>
      <c r="Z35436" s="34">
        <v>154</v>
      </c>
      <c r="AA35436" s="34">
        <v>145</v>
      </c>
      <c r="AB35436" s="34">
        <v>62</v>
      </c>
      <c r="AC35436" s="34">
        <v>169</v>
      </c>
    </row>
    <row r="35437" spans="1:29" x14ac:dyDescent="0.2">
      <c r="A35437" s="34" t="s">
        <v>95930</v>
      </c>
      <c r="B35437" s="34">
        <v>53</v>
      </c>
      <c r="C35437" s="34">
        <v>94</v>
      </c>
      <c r="D35437" s="34">
        <v>83</v>
      </c>
      <c r="E35437" s="34">
        <v>88</v>
      </c>
      <c r="F35437" s="34">
        <v>83</v>
      </c>
      <c r="G35437" s="34">
        <v>66</v>
      </c>
      <c r="H35437" s="34">
        <v>54</v>
      </c>
      <c r="I35437" s="34">
        <v>81</v>
      </c>
      <c r="J35437" s="34">
        <v>70</v>
      </c>
      <c r="K35437" s="34">
        <v>74</v>
      </c>
      <c r="L35437" s="34">
        <v>63</v>
      </c>
      <c r="M35437" s="34">
        <v>102</v>
      </c>
      <c r="N35437" s="34">
        <v>74</v>
      </c>
      <c r="O35437" s="34">
        <v>48</v>
      </c>
      <c r="P35437" s="34">
        <v>86</v>
      </c>
      <c r="Q35437" s="34">
        <v>110</v>
      </c>
      <c r="R35437" s="34">
        <v>85</v>
      </c>
      <c r="S35437" s="34">
        <v>85</v>
      </c>
      <c r="T35437" s="34">
        <v>99</v>
      </c>
      <c r="U35437" s="34">
        <v>85</v>
      </c>
      <c r="V35437" s="34">
        <v>87</v>
      </c>
      <c r="W35437" s="34">
        <v>95</v>
      </c>
      <c r="X35437" s="34">
        <v>112</v>
      </c>
      <c r="Y35437" s="34">
        <v>95</v>
      </c>
      <c r="Z35437" s="34">
        <v>104</v>
      </c>
      <c r="AA35437" s="34">
        <v>117</v>
      </c>
      <c r="AB35437" s="34">
        <v>97</v>
      </c>
      <c r="AC35437" s="34">
        <v>147</v>
      </c>
    </row>
    <row r="35438" spans="1:29" x14ac:dyDescent="0.2">
      <c r="A35438" s="34" t="s">
        <v>95931</v>
      </c>
      <c r="B35438" s="34">
        <v>67</v>
      </c>
      <c r="C35438" s="34">
        <v>261</v>
      </c>
      <c r="D35438" s="34">
        <v>140</v>
      </c>
      <c r="E35438" s="34">
        <v>269</v>
      </c>
      <c r="F35438" s="34">
        <v>130</v>
      </c>
      <c r="G35438" s="34">
        <v>259</v>
      </c>
      <c r="H35438" s="34">
        <v>116</v>
      </c>
      <c r="I35438" s="34">
        <v>197</v>
      </c>
      <c r="J35438" s="34">
        <v>91</v>
      </c>
      <c r="K35438" s="34">
        <v>290</v>
      </c>
      <c r="L35438" s="34">
        <v>50</v>
      </c>
      <c r="M35438" s="34">
        <v>224</v>
      </c>
      <c r="N35438" s="34">
        <v>98</v>
      </c>
      <c r="O35438" s="34">
        <v>192</v>
      </c>
      <c r="P35438" s="34">
        <v>88</v>
      </c>
      <c r="Q35438" s="34">
        <v>239</v>
      </c>
      <c r="R35438" s="34">
        <v>130</v>
      </c>
      <c r="S35438" s="34">
        <v>260</v>
      </c>
      <c r="T35438" s="34">
        <v>61</v>
      </c>
      <c r="U35438" s="34">
        <v>189</v>
      </c>
      <c r="V35438" s="34">
        <v>118</v>
      </c>
      <c r="W35438" s="34">
        <v>155</v>
      </c>
      <c r="X35438" s="34">
        <v>159</v>
      </c>
      <c r="Y35438" s="34">
        <v>152</v>
      </c>
      <c r="Z35438" s="34">
        <v>150</v>
      </c>
      <c r="AA35438" s="34">
        <v>294</v>
      </c>
      <c r="AB35438" s="34">
        <v>98</v>
      </c>
      <c r="AC35438" s="34">
        <v>316</v>
      </c>
    </row>
    <row r="35439" spans="1:29" x14ac:dyDescent="0.2">
      <c r="A35439" s="34" t="s">
        <v>95932</v>
      </c>
      <c r="B35439" s="34">
        <v>56</v>
      </c>
      <c r="C35439" s="34">
        <v>120</v>
      </c>
      <c r="D35439" s="34">
        <v>163</v>
      </c>
      <c r="E35439" s="34">
        <v>99</v>
      </c>
      <c r="F35439" s="34">
        <v>107</v>
      </c>
      <c r="G35439" s="34">
        <v>62</v>
      </c>
      <c r="H35439" s="34">
        <v>88</v>
      </c>
      <c r="I35439" s="34">
        <v>67</v>
      </c>
      <c r="J35439" s="34">
        <v>75</v>
      </c>
      <c r="K35439" s="34">
        <v>100</v>
      </c>
      <c r="L35439" s="34">
        <v>32</v>
      </c>
      <c r="M35439" s="34">
        <v>63</v>
      </c>
      <c r="N35439" s="34">
        <v>61</v>
      </c>
      <c r="O35439" s="34">
        <v>97</v>
      </c>
      <c r="P35439" s="34">
        <v>77</v>
      </c>
      <c r="Q35439" s="34">
        <v>91</v>
      </c>
      <c r="R35439" s="34">
        <v>79</v>
      </c>
      <c r="S35439" s="34">
        <v>108</v>
      </c>
      <c r="T35439" s="34">
        <v>62</v>
      </c>
      <c r="U35439" s="34">
        <v>48</v>
      </c>
      <c r="V35439" s="34">
        <v>90</v>
      </c>
      <c r="W35439" s="34">
        <v>45</v>
      </c>
      <c r="X35439" s="34">
        <v>117</v>
      </c>
      <c r="Y35439" s="34">
        <v>38</v>
      </c>
      <c r="Z35439" s="34">
        <v>100</v>
      </c>
      <c r="AA35439" s="34">
        <v>122</v>
      </c>
      <c r="AB35439" s="34">
        <v>86</v>
      </c>
      <c r="AC35439" s="34">
        <v>154</v>
      </c>
    </row>
    <row r="35440" spans="1:29" x14ac:dyDescent="0.2">
      <c r="A35440" s="34" t="s">
        <v>95933</v>
      </c>
      <c r="B35440" s="34">
        <v>27</v>
      </c>
      <c r="C35440" s="34">
        <v>21</v>
      </c>
      <c r="D35440" s="34">
        <v>14</v>
      </c>
      <c r="E35440" s="34">
        <v>13</v>
      </c>
      <c r="F35440" s="34">
        <v>18</v>
      </c>
      <c r="G35440" s="34">
        <v>41</v>
      </c>
      <c r="H35440" s="34">
        <v>20</v>
      </c>
      <c r="I35440" s="34">
        <v>16</v>
      </c>
      <c r="J35440" s="34">
        <v>13</v>
      </c>
      <c r="K35440" s="34">
        <v>12</v>
      </c>
      <c r="L35440" s="34">
        <v>7</v>
      </c>
      <c r="M35440" s="34">
        <v>26</v>
      </c>
      <c r="N35440" s="34">
        <v>12</v>
      </c>
      <c r="O35440" s="34">
        <v>19</v>
      </c>
      <c r="P35440" s="34">
        <v>9</v>
      </c>
      <c r="Q35440" s="34">
        <v>13</v>
      </c>
      <c r="R35440" s="34">
        <v>17</v>
      </c>
      <c r="S35440" s="34">
        <v>32</v>
      </c>
      <c r="T35440" s="34">
        <v>15</v>
      </c>
      <c r="U35440" s="34">
        <v>16</v>
      </c>
      <c r="V35440" s="34">
        <v>36</v>
      </c>
      <c r="W35440" s="34">
        <v>16</v>
      </c>
      <c r="X35440" s="34">
        <v>41</v>
      </c>
      <c r="Y35440" s="34">
        <v>17</v>
      </c>
      <c r="Z35440" s="34">
        <v>25</v>
      </c>
      <c r="AA35440" s="34">
        <v>19</v>
      </c>
      <c r="AB35440" s="34">
        <v>8</v>
      </c>
      <c r="AC35440" s="34">
        <v>40</v>
      </c>
    </row>
    <row r="35441" spans="1:29" x14ac:dyDescent="0.2">
      <c r="A35441" s="34" t="s">
        <v>95934</v>
      </c>
      <c r="B35441" s="34">
        <v>59</v>
      </c>
      <c r="C35441" s="34">
        <v>105</v>
      </c>
      <c r="D35441" s="34">
        <v>117</v>
      </c>
      <c r="E35441" s="34">
        <v>139</v>
      </c>
      <c r="F35441" s="34">
        <v>88</v>
      </c>
      <c r="G35441" s="34">
        <v>120</v>
      </c>
      <c r="H35441" s="34">
        <v>106</v>
      </c>
      <c r="I35441" s="34">
        <v>112</v>
      </c>
      <c r="J35441" s="34">
        <v>75</v>
      </c>
      <c r="K35441" s="34">
        <v>127</v>
      </c>
      <c r="L35441" s="34">
        <v>32</v>
      </c>
      <c r="M35441" s="34">
        <v>90</v>
      </c>
      <c r="N35441" s="34">
        <v>59</v>
      </c>
      <c r="O35441" s="34">
        <v>66</v>
      </c>
      <c r="P35441" s="34">
        <v>62</v>
      </c>
      <c r="Q35441" s="34">
        <v>106</v>
      </c>
      <c r="R35441" s="34">
        <v>88</v>
      </c>
      <c r="S35441" s="34">
        <v>126</v>
      </c>
      <c r="T35441" s="34">
        <v>54</v>
      </c>
      <c r="U35441" s="34">
        <v>77</v>
      </c>
      <c r="V35441" s="34">
        <v>92</v>
      </c>
      <c r="W35441" s="34">
        <v>103</v>
      </c>
      <c r="X35441" s="34">
        <v>105</v>
      </c>
      <c r="Y35441" s="34">
        <v>74</v>
      </c>
      <c r="Z35441" s="34">
        <v>127</v>
      </c>
      <c r="AA35441" s="34">
        <v>136</v>
      </c>
      <c r="AB35441" s="34">
        <v>59</v>
      </c>
      <c r="AC35441" s="34">
        <v>159</v>
      </c>
    </row>
    <row r="35442" spans="1:29" x14ac:dyDescent="0.2">
      <c r="A35442" s="34" t="s">
        <v>95935</v>
      </c>
      <c r="B35442" s="34">
        <v>60</v>
      </c>
      <c r="C35442" s="34">
        <v>89</v>
      </c>
      <c r="D35442" s="34">
        <v>67</v>
      </c>
      <c r="E35442" s="34">
        <v>74</v>
      </c>
      <c r="F35442" s="34">
        <v>62</v>
      </c>
      <c r="G35442" s="34">
        <v>69</v>
      </c>
      <c r="H35442" s="34">
        <v>51</v>
      </c>
      <c r="I35442" s="34">
        <v>75</v>
      </c>
      <c r="J35442" s="34">
        <v>48</v>
      </c>
      <c r="K35442" s="34">
        <v>78</v>
      </c>
      <c r="L35442" s="34">
        <v>27</v>
      </c>
      <c r="M35442" s="34">
        <v>68</v>
      </c>
      <c r="N35442" s="34">
        <v>57</v>
      </c>
      <c r="O35442" s="34">
        <v>77</v>
      </c>
      <c r="P35442" s="34">
        <v>61</v>
      </c>
      <c r="Q35442" s="34">
        <v>85</v>
      </c>
      <c r="R35442" s="34">
        <v>72</v>
      </c>
      <c r="S35442" s="34">
        <v>84</v>
      </c>
      <c r="T35442" s="34">
        <v>52</v>
      </c>
      <c r="U35442" s="34">
        <v>63</v>
      </c>
      <c r="V35442" s="34">
        <v>94</v>
      </c>
      <c r="W35442" s="34">
        <v>37</v>
      </c>
      <c r="X35442" s="34">
        <v>101</v>
      </c>
      <c r="Y35442" s="34">
        <v>57</v>
      </c>
      <c r="Z35442" s="34">
        <v>92</v>
      </c>
      <c r="AA35442" s="34">
        <v>57</v>
      </c>
      <c r="AB35442" s="34">
        <v>68</v>
      </c>
      <c r="AC35442" s="34">
        <v>129</v>
      </c>
    </row>
    <row r="35443" spans="1:29" x14ac:dyDescent="0.2">
      <c r="A35443" s="34" t="s">
        <v>95936</v>
      </c>
      <c r="B35443" s="34">
        <v>114</v>
      </c>
      <c r="C35443" s="34">
        <v>94</v>
      </c>
      <c r="D35443" s="34">
        <v>88</v>
      </c>
      <c r="E35443" s="34">
        <v>83</v>
      </c>
      <c r="F35443" s="34">
        <v>74</v>
      </c>
      <c r="G35443" s="34">
        <v>68</v>
      </c>
      <c r="H35443" s="34">
        <v>87</v>
      </c>
      <c r="I35443" s="34">
        <v>82</v>
      </c>
      <c r="J35443" s="34">
        <v>114</v>
      </c>
      <c r="K35443" s="34">
        <v>67</v>
      </c>
      <c r="L35443" s="34">
        <v>76</v>
      </c>
      <c r="M35443" s="34">
        <v>46</v>
      </c>
      <c r="N35443" s="34">
        <v>55</v>
      </c>
      <c r="O35443" s="34">
        <v>70</v>
      </c>
      <c r="P35443" s="34">
        <v>90</v>
      </c>
      <c r="Q35443" s="34">
        <v>117</v>
      </c>
      <c r="R35443" s="34">
        <v>137</v>
      </c>
      <c r="S35443" s="34">
        <v>112</v>
      </c>
      <c r="T35443" s="34">
        <v>108</v>
      </c>
      <c r="U35443" s="34">
        <v>70</v>
      </c>
      <c r="V35443" s="34">
        <v>108</v>
      </c>
      <c r="W35443" s="34">
        <v>70</v>
      </c>
      <c r="X35443" s="34">
        <v>94</v>
      </c>
      <c r="Y35443" s="34">
        <v>97</v>
      </c>
      <c r="Z35443" s="34">
        <v>76</v>
      </c>
      <c r="AA35443" s="34">
        <v>90</v>
      </c>
      <c r="AB35443" s="34">
        <v>121</v>
      </c>
      <c r="AC35443" s="34">
        <v>107</v>
      </c>
    </row>
    <row r="35444" spans="1:29" x14ac:dyDescent="0.2">
      <c r="A35444" s="34" t="s">
        <v>95937</v>
      </c>
      <c r="B35444" s="34">
        <v>34</v>
      </c>
      <c r="C35444" s="34">
        <v>27</v>
      </c>
      <c r="D35444" s="34">
        <v>40</v>
      </c>
      <c r="E35444" s="34">
        <v>47</v>
      </c>
      <c r="F35444" s="34">
        <v>47</v>
      </c>
      <c r="G35444" s="34">
        <v>34</v>
      </c>
      <c r="H35444" s="34">
        <v>22</v>
      </c>
      <c r="I35444" s="34">
        <v>43</v>
      </c>
      <c r="J35444" s="34">
        <v>27</v>
      </c>
      <c r="K35444" s="34">
        <v>23</v>
      </c>
      <c r="L35444" s="34">
        <v>19</v>
      </c>
      <c r="M35444" s="34">
        <v>27</v>
      </c>
      <c r="N35444" s="34">
        <v>38</v>
      </c>
      <c r="O35444" s="34">
        <v>31</v>
      </c>
      <c r="P35444" s="34">
        <v>14</v>
      </c>
      <c r="Q35444" s="34">
        <v>32</v>
      </c>
      <c r="R35444" s="34">
        <v>38</v>
      </c>
      <c r="S35444" s="34">
        <v>47</v>
      </c>
      <c r="T35444" s="34">
        <v>19</v>
      </c>
      <c r="U35444" s="34">
        <v>17</v>
      </c>
      <c r="V35444" s="34">
        <v>37</v>
      </c>
      <c r="W35444" s="34">
        <v>18</v>
      </c>
      <c r="X35444" s="34">
        <v>40</v>
      </c>
      <c r="Y35444" s="34">
        <v>18</v>
      </c>
      <c r="Z35444" s="34">
        <v>62</v>
      </c>
      <c r="AA35444" s="34">
        <v>49</v>
      </c>
      <c r="AB35444" s="34">
        <v>15</v>
      </c>
      <c r="AC35444" s="34">
        <v>62</v>
      </c>
    </row>
    <row r="35445" spans="1:29" x14ac:dyDescent="0.2">
      <c r="A35445" s="34" t="s">
        <v>95938</v>
      </c>
      <c r="B35445" s="34">
        <v>122</v>
      </c>
      <c r="C35445" s="34">
        <v>79</v>
      </c>
      <c r="D35445" s="34">
        <v>122</v>
      </c>
      <c r="E35445" s="34">
        <v>113</v>
      </c>
      <c r="F35445" s="34">
        <v>84</v>
      </c>
      <c r="G35445" s="34">
        <v>69</v>
      </c>
      <c r="H35445" s="34">
        <v>70</v>
      </c>
      <c r="I35445" s="34">
        <v>86</v>
      </c>
      <c r="J35445" s="34">
        <v>60</v>
      </c>
      <c r="K35445" s="34">
        <v>82</v>
      </c>
      <c r="L35445" s="34">
        <v>44</v>
      </c>
      <c r="M35445" s="34">
        <v>52</v>
      </c>
      <c r="N35445" s="34">
        <v>81</v>
      </c>
      <c r="O35445" s="34">
        <v>68</v>
      </c>
      <c r="P35445" s="34">
        <v>58</v>
      </c>
      <c r="Q35445" s="34">
        <v>104</v>
      </c>
      <c r="R35445" s="34">
        <v>66</v>
      </c>
      <c r="S35445" s="34">
        <v>107</v>
      </c>
      <c r="T35445" s="34">
        <v>33</v>
      </c>
      <c r="U35445" s="34">
        <v>69</v>
      </c>
      <c r="V35445" s="34">
        <v>86</v>
      </c>
      <c r="W35445" s="34">
        <v>51</v>
      </c>
      <c r="X35445" s="34">
        <v>102</v>
      </c>
      <c r="Y35445" s="34">
        <v>52</v>
      </c>
      <c r="Z35445" s="34">
        <v>97</v>
      </c>
      <c r="AA35445" s="34">
        <v>109</v>
      </c>
      <c r="AB35445" s="34">
        <v>38</v>
      </c>
      <c r="AC35445" s="34">
        <v>135</v>
      </c>
    </row>
    <row r="35446" spans="1:29" x14ac:dyDescent="0.2">
      <c r="A35446" s="34" t="s">
        <v>95939</v>
      </c>
      <c r="B35446" s="34">
        <v>101</v>
      </c>
      <c r="C35446" s="34">
        <v>103</v>
      </c>
      <c r="D35446" s="34">
        <v>118</v>
      </c>
      <c r="E35446" s="34">
        <v>97</v>
      </c>
      <c r="F35446" s="34">
        <v>147</v>
      </c>
      <c r="G35446" s="34">
        <v>111</v>
      </c>
      <c r="H35446" s="34">
        <v>86</v>
      </c>
      <c r="I35446" s="34">
        <v>88</v>
      </c>
      <c r="J35446" s="34">
        <v>84</v>
      </c>
      <c r="K35446" s="34">
        <v>129</v>
      </c>
      <c r="L35446" s="34">
        <v>90</v>
      </c>
      <c r="M35446" s="34">
        <v>74</v>
      </c>
      <c r="N35446" s="34">
        <v>100</v>
      </c>
      <c r="O35446" s="34">
        <v>96</v>
      </c>
      <c r="P35446" s="34">
        <v>109</v>
      </c>
      <c r="Q35446" s="34">
        <v>152</v>
      </c>
      <c r="R35446" s="34">
        <v>162</v>
      </c>
      <c r="S35446" s="34">
        <v>138</v>
      </c>
      <c r="T35446" s="34">
        <v>132</v>
      </c>
      <c r="U35446" s="34">
        <v>104</v>
      </c>
      <c r="V35446" s="34">
        <v>186</v>
      </c>
      <c r="W35446" s="34">
        <v>109</v>
      </c>
      <c r="X35446" s="34">
        <v>184</v>
      </c>
      <c r="Y35446" s="34">
        <v>102</v>
      </c>
      <c r="Z35446" s="34">
        <v>130</v>
      </c>
      <c r="AA35446" s="34">
        <v>155</v>
      </c>
      <c r="AB35446" s="34">
        <v>170</v>
      </c>
      <c r="AC35446" s="34">
        <v>211</v>
      </c>
    </row>
    <row r="35447" spans="1:29" x14ac:dyDescent="0.2">
      <c r="A35447" s="34" t="s">
        <v>95940</v>
      </c>
      <c r="B35447" s="34">
        <v>51</v>
      </c>
      <c r="C35447" s="34">
        <v>62</v>
      </c>
      <c r="D35447" s="34">
        <v>62</v>
      </c>
      <c r="E35447" s="34">
        <v>83</v>
      </c>
      <c r="F35447" s="34">
        <v>61</v>
      </c>
      <c r="G35447" s="34">
        <v>39</v>
      </c>
      <c r="H35447" s="34">
        <v>53</v>
      </c>
      <c r="I35447" s="34">
        <v>51</v>
      </c>
      <c r="J35447" s="34">
        <v>58</v>
      </c>
      <c r="K35447" s="34">
        <v>58</v>
      </c>
      <c r="L35447" s="34">
        <v>31</v>
      </c>
      <c r="M35447" s="34">
        <v>63</v>
      </c>
      <c r="N35447" s="34">
        <v>57</v>
      </c>
      <c r="O35447" s="34">
        <v>60</v>
      </c>
      <c r="P35447" s="34">
        <v>44</v>
      </c>
      <c r="Q35447" s="34">
        <v>92</v>
      </c>
      <c r="R35447" s="34">
        <v>58</v>
      </c>
      <c r="S35447" s="34">
        <v>73</v>
      </c>
      <c r="T35447" s="34">
        <v>45</v>
      </c>
      <c r="U35447" s="34">
        <v>37</v>
      </c>
      <c r="V35447" s="34">
        <v>68</v>
      </c>
      <c r="W35447" s="34">
        <v>54</v>
      </c>
      <c r="X35447" s="34">
        <v>51</v>
      </c>
      <c r="Y35447" s="34">
        <v>48</v>
      </c>
      <c r="Z35447" s="34">
        <v>104</v>
      </c>
      <c r="AA35447" s="34">
        <v>87</v>
      </c>
      <c r="AB35447" s="34">
        <v>67</v>
      </c>
      <c r="AC35447" s="34">
        <v>89</v>
      </c>
    </row>
    <row r="35448" spans="1:29" x14ac:dyDescent="0.2">
      <c r="A35448" s="34" t="s">
        <v>95941</v>
      </c>
      <c r="B35448" s="34">
        <v>54</v>
      </c>
      <c r="C35448" s="34">
        <v>64</v>
      </c>
      <c r="D35448" s="34">
        <v>81</v>
      </c>
      <c r="E35448" s="34">
        <v>64</v>
      </c>
      <c r="F35448" s="34">
        <v>78</v>
      </c>
      <c r="G35448" s="34">
        <v>45</v>
      </c>
      <c r="H35448" s="34">
        <v>63</v>
      </c>
      <c r="I35448" s="34">
        <v>58</v>
      </c>
      <c r="J35448" s="34">
        <v>67</v>
      </c>
      <c r="K35448" s="34">
        <v>65</v>
      </c>
      <c r="L35448" s="34">
        <v>38</v>
      </c>
      <c r="M35448" s="34">
        <v>70</v>
      </c>
      <c r="N35448" s="34">
        <v>50</v>
      </c>
      <c r="O35448" s="34">
        <v>66</v>
      </c>
      <c r="P35448" s="34">
        <v>53</v>
      </c>
      <c r="Q35448" s="34">
        <v>66</v>
      </c>
      <c r="R35448" s="34">
        <v>54</v>
      </c>
      <c r="S35448" s="34">
        <v>63</v>
      </c>
      <c r="T35448" s="34">
        <v>57</v>
      </c>
      <c r="U35448" s="34">
        <v>47</v>
      </c>
      <c r="V35448" s="34">
        <v>45</v>
      </c>
      <c r="W35448" s="34">
        <v>48</v>
      </c>
      <c r="X35448" s="34">
        <v>90</v>
      </c>
      <c r="Y35448" s="34">
        <v>52</v>
      </c>
      <c r="Z35448" s="34">
        <v>89</v>
      </c>
      <c r="AA35448" s="34">
        <v>80</v>
      </c>
      <c r="AB35448" s="34">
        <v>74</v>
      </c>
      <c r="AC35448" s="34">
        <v>80</v>
      </c>
    </row>
    <row r="35449" spans="1:29" x14ac:dyDescent="0.2">
      <c r="A35449" s="34" t="s">
        <v>95942</v>
      </c>
      <c r="B35449" s="34">
        <v>22</v>
      </c>
      <c r="C35449" s="34">
        <v>34</v>
      </c>
      <c r="D35449" s="34">
        <v>61</v>
      </c>
      <c r="E35449" s="34">
        <v>48</v>
      </c>
      <c r="F35449" s="34">
        <v>48</v>
      </c>
      <c r="G35449" s="34">
        <v>68</v>
      </c>
      <c r="H35449" s="34">
        <v>62</v>
      </c>
      <c r="I35449" s="34">
        <v>54</v>
      </c>
      <c r="J35449" s="34">
        <v>35</v>
      </c>
      <c r="K35449" s="34">
        <v>36</v>
      </c>
      <c r="L35449" s="34">
        <v>15</v>
      </c>
      <c r="M35449" s="34">
        <v>48</v>
      </c>
      <c r="N35449" s="34">
        <v>47</v>
      </c>
      <c r="O35449" s="34">
        <v>21</v>
      </c>
      <c r="P35449" s="34">
        <v>38</v>
      </c>
      <c r="Q35449" s="34">
        <v>67</v>
      </c>
      <c r="R35449" s="34">
        <v>41</v>
      </c>
      <c r="S35449" s="34">
        <v>87</v>
      </c>
      <c r="T35449" s="34">
        <v>31</v>
      </c>
      <c r="U35449" s="34">
        <v>44</v>
      </c>
      <c r="V35449" s="34">
        <v>39</v>
      </c>
      <c r="W35449" s="34">
        <v>38</v>
      </c>
      <c r="X35449" s="34">
        <v>37</v>
      </c>
      <c r="Y35449" s="34">
        <v>40</v>
      </c>
      <c r="Z35449" s="34">
        <v>44</v>
      </c>
      <c r="AA35449" s="34">
        <v>57</v>
      </c>
      <c r="AB35449" s="34">
        <v>45</v>
      </c>
      <c r="AC35449" s="34">
        <v>77</v>
      </c>
    </row>
    <row r="35450" spans="1:29" x14ac:dyDescent="0.2">
      <c r="A35450" s="34" t="s">
        <v>95943</v>
      </c>
      <c r="B35450" s="34">
        <v>73</v>
      </c>
      <c r="C35450" s="34">
        <v>52</v>
      </c>
      <c r="D35450" s="34">
        <v>92</v>
      </c>
      <c r="E35450" s="34">
        <v>101</v>
      </c>
      <c r="F35450" s="34">
        <v>79</v>
      </c>
      <c r="G35450" s="34">
        <v>62</v>
      </c>
      <c r="H35450" s="34">
        <v>81</v>
      </c>
      <c r="I35450" s="34">
        <v>82</v>
      </c>
      <c r="J35450" s="34">
        <v>73</v>
      </c>
      <c r="K35450" s="34">
        <v>59</v>
      </c>
      <c r="L35450" s="34">
        <v>35</v>
      </c>
      <c r="M35450" s="34">
        <v>65</v>
      </c>
      <c r="N35450" s="34">
        <v>77</v>
      </c>
      <c r="O35450" s="34">
        <v>54</v>
      </c>
      <c r="P35450" s="34">
        <v>75</v>
      </c>
      <c r="Q35450" s="34">
        <v>64</v>
      </c>
      <c r="R35450" s="34">
        <v>53</v>
      </c>
      <c r="S35450" s="34">
        <v>96</v>
      </c>
      <c r="T35450" s="34">
        <v>34</v>
      </c>
      <c r="U35450" s="34">
        <v>77</v>
      </c>
      <c r="V35450" s="34">
        <v>87</v>
      </c>
      <c r="W35450" s="34">
        <v>46</v>
      </c>
      <c r="X35450" s="34">
        <v>85</v>
      </c>
      <c r="Y35450" s="34">
        <v>44</v>
      </c>
      <c r="Z35450" s="34">
        <v>95</v>
      </c>
      <c r="AA35450" s="34">
        <v>102</v>
      </c>
      <c r="AB35450" s="34">
        <v>55</v>
      </c>
      <c r="AC35450" s="34">
        <v>83</v>
      </c>
    </row>
    <row r="35451" spans="1:29" x14ac:dyDescent="0.2">
      <c r="A35451" s="34" t="s">
        <v>95944</v>
      </c>
      <c r="B35451" s="34">
        <v>31</v>
      </c>
      <c r="C35451" s="34">
        <v>28</v>
      </c>
      <c r="D35451" s="34">
        <v>69</v>
      </c>
      <c r="E35451" s="34">
        <v>34</v>
      </c>
      <c r="F35451" s="34">
        <v>38</v>
      </c>
      <c r="G35451" s="34">
        <v>31</v>
      </c>
      <c r="H35451" s="34">
        <v>22</v>
      </c>
      <c r="I35451" s="34">
        <v>26</v>
      </c>
      <c r="J35451" s="34">
        <v>18</v>
      </c>
      <c r="K35451" s="34">
        <v>41</v>
      </c>
      <c r="L35451" s="34">
        <v>3</v>
      </c>
      <c r="M35451" s="34">
        <v>18</v>
      </c>
      <c r="N35451" s="34">
        <v>17</v>
      </c>
      <c r="O35451" s="34">
        <v>14</v>
      </c>
      <c r="P35451" s="34">
        <v>21</v>
      </c>
      <c r="Q35451" s="34">
        <v>33</v>
      </c>
      <c r="R35451" s="34">
        <v>19</v>
      </c>
      <c r="S35451" s="34">
        <v>37</v>
      </c>
      <c r="T35451" s="34">
        <v>7</v>
      </c>
      <c r="U35451" s="34">
        <v>17</v>
      </c>
      <c r="V35451" s="34">
        <v>44</v>
      </c>
      <c r="W35451" s="34">
        <v>8</v>
      </c>
      <c r="X35451" s="34">
        <v>26</v>
      </c>
      <c r="Y35451" s="34">
        <v>14</v>
      </c>
      <c r="Z35451" s="34">
        <v>40</v>
      </c>
      <c r="AA35451" s="34">
        <v>40</v>
      </c>
      <c r="AB35451" s="34">
        <v>17</v>
      </c>
      <c r="AC35451" s="34">
        <v>35</v>
      </c>
    </row>
    <row r="35452" spans="1:29" x14ac:dyDescent="0.2">
      <c r="A35452" s="34" t="s">
        <v>95945</v>
      </c>
      <c r="B35452" s="34">
        <v>12</v>
      </c>
      <c r="C35452" s="34">
        <v>15</v>
      </c>
      <c r="D35452" s="34">
        <v>61</v>
      </c>
      <c r="E35452" s="34">
        <v>44</v>
      </c>
      <c r="F35452" s="34">
        <v>14</v>
      </c>
      <c r="G35452" s="34">
        <v>17</v>
      </c>
      <c r="H35452" s="34">
        <v>16</v>
      </c>
      <c r="I35452" s="34">
        <v>11</v>
      </c>
      <c r="J35452" s="34">
        <v>14</v>
      </c>
      <c r="K35452" s="34">
        <v>24</v>
      </c>
      <c r="L35452" s="34">
        <v>6</v>
      </c>
      <c r="M35452" s="34">
        <v>21</v>
      </c>
      <c r="N35452" s="34">
        <v>12</v>
      </c>
      <c r="O35452" s="34">
        <v>15</v>
      </c>
      <c r="P35452" s="34">
        <v>9</v>
      </c>
      <c r="Q35452" s="34">
        <v>5</v>
      </c>
      <c r="R35452" s="34">
        <v>10</v>
      </c>
      <c r="S35452" s="34">
        <v>21</v>
      </c>
      <c r="T35452" s="34">
        <v>9</v>
      </c>
      <c r="U35452" s="34">
        <v>9</v>
      </c>
      <c r="V35452" s="34">
        <v>11</v>
      </c>
      <c r="W35452" s="34">
        <v>6</v>
      </c>
      <c r="X35452" s="34">
        <v>30</v>
      </c>
      <c r="Y35452" s="34">
        <v>8</v>
      </c>
      <c r="Z35452" s="34">
        <v>26</v>
      </c>
      <c r="AA35452" s="34">
        <v>17</v>
      </c>
      <c r="AB35452" s="34">
        <v>4</v>
      </c>
      <c r="AC35452" s="34">
        <v>33</v>
      </c>
    </row>
    <row r="35453" spans="1:29" x14ac:dyDescent="0.2">
      <c r="A35453" s="34" t="s">
        <v>95946</v>
      </c>
      <c r="B35453" s="34">
        <v>98</v>
      </c>
      <c r="C35453" s="34">
        <v>115</v>
      </c>
      <c r="D35453" s="34">
        <v>155</v>
      </c>
      <c r="E35453" s="34">
        <v>150</v>
      </c>
      <c r="F35453" s="34">
        <v>175</v>
      </c>
      <c r="G35453" s="34">
        <v>111</v>
      </c>
      <c r="H35453" s="34">
        <v>172</v>
      </c>
      <c r="I35453" s="34">
        <v>111</v>
      </c>
      <c r="J35453" s="34">
        <v>183</v>
      </c>
      <c r="K35453" s="34">
        <v>152</v>
      </c>
      <c r="L35453" s="34">
        <v>160</v>
      </c>
      <c r="M35453" s="34">
        <v>122</v>
      </c>
      <c r="N35453" s="34">
        <v>125</v>
      </c>
      <c r="O35453" s="34">
        <v>147</v>
      </c>
      <c r="P35453" s="34">
        <v>189</v>
      </c>
      <c r="Q35453" s="34">
        <v>166</v>
      </c>
      <c r="R35453" s="34">
        <v>236</v>
      </c>
      <c r="S35453" s="34">
        <v>185</v>
      </c>
      <c r="T35453" s="34">
        <v>257</v>
      </c>
      <c r="U35453" s="34">
        <v>180</v>
      </c>
      <c r="V35453" s="34">
        <v>220</v>
      </c>
      <c r="W35453" s="34">
        <v>189</v>
      </c>
      <c r="X35453" s="34">
        <v>211</v>
      </c>
      <c r="Y35453" s="34">
        <v>189</v>
      </c>
      <c r="Z35453" s="34">
        <v>174</v>
      </c>
      <c r="AA35453" s="34">
        <v>207</v>
      </c>
      <c r="AB35453" s="34">
        <v>195</v>
      </c>
      <c r="AC35453" s="34">
        <v>248</v>
      </c>
    </row>
    <row r="35454" spans="1:29" x14ac:dyDescent="0.2">
      <c r="A35454" s="34" t="s">
        <v>95947</v>
      </c>
      <c r="B35454" s="34">
        <v>700</v>
      </c>
      <c r="C35454" s="34">
        <v>1958</v>
      </c>
      <c r="D35454" s="34">
        <v>2620</v>
      </c>
      <c r="E35454" s="34">
        <v>2139</v>
      </c>
      <c r="F35454" s="34">
        <v>2291</v>
      </c>
      <c r="G35454" s="34">
        <v>2027</v>
      </c>
      <c r="H35454" s="34">
        <v>1908</v>
      </c>
      <c r="I35454" s="34">
        <v>1768</v>
      </c>
      <c r="J35454" s="34">
        <v>1745</v>
      </c>
      <c r="K35454" s="34">
        <v>2086</v>
      </c>
      <c r="L35454" s="34">
        <v>1114</v>
      </c>
      <c r="M35454" s="34">
        <v>1612</v>
      </c>
      <c r="N35454" s="34">
        <v>1773</v>
      </c>
      <c r="O35454" s="34">
        <v>1633</v>
      </c>
      <c r="P35454" s="34">
        <v>1700</v>
      </c>
      <c r="Q35454" s="34">
        <v>2268</v>
      </c>
      <c r="R35454" s="34">
        <v>2171</v>
      </c>
      <c r="S35454" s="34">
        <v>2426</v>
      </c>
      <c r="T35454" s="34">
        <v>1531</v>
      </c>
      <c r="U35454" s="34">
        <v>1650</v>
      </c>
      <c r="V35454" s="34">
        <v>2282</v>
      </c>
      <c r="W35454" s="34">
        <v>1886</v>
      </c>
      <c r="X35454" s="34">
        <v>2696</v>
      </c>
      <c r="Y35454" s="34">
        <v>1641</v>
      </c>
      <c r="Z35454" s="34">
        <v>2360</v>
      </c>
      <c r="AA35454" s="34">
        <v>2470</v>
      </c>
      <c r="AB35454" s="34">
        <v>1909</v>
      </c>
      <c r="AC35454" s="34">
        <v>2976</v>
      </c>
    </row>
    <row r="35455" spans="1:29" x14ac:dyDescent="0.2">
      <c r="A35455" s="34" t="s">
        <v>95948</v>
      </c>
      <c r="B35455" s="34">
        <v>99</v>
      </c>
      <c r="C35455" s="34">
        <v>128</v>
      </c>
      <c r="D35455" s="34">
        <v>133</v>
      </c>
      <c r="E35455" s="34">
        <v>135</v>
      </c>
      <c r="F35455" s="34">
        <v>155</v>
      </c>
      <c r="G35455" s="34">
        <v>161</v>
      </c>
      <c r="H35455" s="34">
        <v>105</v>
      </c>
      <c r="I35455" s="34">
        <v>136</v>
      </c>
      <c r="J35455" s="34">
        <v>133</v>
      </c>
      <c r="K35455" s="34">
        <v>155</v>
      </c>
      <c r="L35455" s="34">
        <v>95</v>
      </c>
      <c r="M35455" s="34">
        <v>96</v>
      </c>
      <c r="N35455" s="34">
        <v>150</v>
      </c>
      <c r="O35455" s="34">
        <v>118</v>
      </c>
      <c r="P35455" s="34">
        <v>115</v>
      </c>
      <c r="Q35455" s="34">
        <v>167</v>
      </c>
      <c r="R35455" s="34">
        <v>196</v>
      </c>
      <c r="S35455" s="34">
        <v>182</v>
      </c>
      <c r="T35455" s="34">
        <v>143</v>
      </c>
      <c r="U35455" s="34">
        <v>131</v>
      </c>
      <c r="V35455" s="34">
        <v>162</v>
      </c>
      <c r="W35455" s="34">
        <v>174</v>
      </c>
      <c r="X35455" s="34">
        <v>202</v>
      </c>
      <c r="Y35455" s="34">
        <v>201</v>
      </c>
      <c r="Z35455" s="34">
        <v>177</v>
      </c>
      <c r="AA35455" s="34">
        <v>205</v>
      </c>
      <c r="AB35455" s="34">
        <v>186</v>
      </c>
      <c r="AC35455" s="34">
        <v>205</v>
      </c>
    </row>
    <row r="35456" spans="1:29" x14ac:dyDescent="0.2">
      <c r="A35456" s="34" t="s">
        <v>95949</v>
      </c>
      <c r="B35456" s="34">
        <v>27</v>
      </c>
      <c r="C35456" s="34">
        <v>37</v>
      </c>
      <c r="D35456" s="34">
        <v>50</v>
      </c>
      <c r="E35456" s="34">
        <v>72</v>
      </c>
      <c r="F35456" s="34">
        <v>28</v>
      </c>
      <c r="G35456" s="34">
        <v>60</v>
      </c>
      <c r="H35456" s="34">
        <v>40</v>
      </c>
      <c r="I35456" s="34">
        <v>41</v>
      </c>
      <c r="J35456" s="34">
        <v>26</v>
      </c>
      <c r="K35456" s="34">
        <v>64</v>
      </c>
      <c r="L35456" s="34">
        <v>11</v>
      </c>
      <c r="M35456" s="34">
        <v>25</v>
      </c>
      <c r="N35456" s="34">
        <v>43</v>
      </c>
      <c r="O35456" s="34">
        <v>49</v>
      </c>
      <c r="P35456" s="34">
        <v>36</v>
      </c>
      <c r="Q35456" s="34">
        <v>46</v>
      </c>
      <c r="R35456" s="34">
        <v>33</v>
      </c>
      <c r="S35456" s="34">
        <v>55</v>
      </c>
      <c r="T35456" s="34">
        <v>9</v>
      </c>
      <c r="U35456" s="34">
        <v>45</v>
      </c>
      <c r="V35456" s="34">
        <v>45</v>
      </c>
      <c r="W35456" s="34">
        <v>31</v>
      </c>
      <c r="X35456" s="34">
        <v>39</v>
      </c>
      <c r="Y35456" s="34">
        <v>26</v>
      </c>
      <c r="Z35456" s="34">
        <v>51</v>
      </c>
      <c r="AA35456" s="34">
        <v>88</v>
      </c>
      <c r="AB35456" s="34">
        <v>30</v>
      </c>
      <c r="AC35456" s="34">
        <v>75</v>
      </c>
    </row>
    <row r="35457" spans="1:29" x14ac:dyDescent="0.2">
      <c r="A35457" s="34" t="s">
        <v>95950</v>
      </c>
      <c r="B35457" s="34">
        <v>73</v>
      </c>
      <c r="C35457" s="34">
        <v>30</v>
      </c>
      <c r="D35457" s="34">
        <v>43</v>
      </c>
      <c r="E35457" s="34">
        <v>23</v>
      </c>
      <c r="F35457" s="34">
        <v>38</v>
      </c>
      <c r="G35457" s="34">
        <v>38</v>
      </c>
      <c r="H35457" s="34">
        <v>26</v>
      </c>
      <c r="I35457" s="34">
        <v>15</v>
      </c>
      <c r="J35457" s="34">
        <v>32</v>
      </c>
      <c r="K35457" s="34">
        <v>26</v>
      </c>
      <c r="L35457" s="34">
        <v>18</v>
      </c>
      <c r="M35457" s="34">
        <v>27</v>
      </c>
      <c r="N35457" s="34">
        <v>32</v>
      </c>
      <c r="O35457" s="34">
        <v>28</v>
      </c>
      <c r="P35457" s="34">
        <v>23</v>
      </c>
      <c r="Q35457" s="34">
        <v>34</v>
      </c>
      <c r="R35457" s="34">
        <v>23</v>
      </c>
      <c r="S35457" s="34">
        <v>51</v>
      </c>
      <c r="T35457" s="34">
        <v>53</v>
      </c>
      <c r="U35457" s="34">
        <v>21</v>
      </c>
      <c r="V35457" s="34">
        <v>39</v>
      </c>
      <c r="W35457" s="34">
        <v>19</v>
      </c>
      <c r="X35457" s="34">
        <v>47</v>
      </c>
      <c r="Y35457" s="34">
        <v>27</v>
      </c>
      <c r="Z35457" s="34">
        <v>48</v>
      </c>
      <c r="AA35457" s="34">
        <v>38</v>
      </c>
      <c r="AB35457" s="34">
        <v>42</v>
      </c>
      <c r="AC35457" s="34">
        <v>47</v>
      </c>
    </row>
    <row r="35458" spans="1:29" x14ac:dyDescent="0.2">
      <c r="A35458" s="34" t="s">
        <v>95951</v>
      </c>
      <c r="B35458" s="34">
        <v>37</v>
      </c>
      <c r="C35458" s="34">
        <v>23</v>
      </c>
      <c r="D35458" s="34">
        <v>42</v>
      </c>
      <c r="E35458" s="34">
        <v>67</v>
      </c>
      <c r="F35458" s="34">
        <v>30</v>
      </c>
      <c r="G35458" s="34">
        <v>41</v>
      </c>
      <c r="H35458" s="34">
        <v>21</v>
      </c>
      <c r="I35458" s="34">
        <v>35</v>
      </c>
      <c r="J35458" s="34">
        <v>26</v>
      </c>
      <c r="K35458" s="34">
        <v>41</v>
      </c>
      <c r="L35458" s="34">
        <v>18</v>
      </c>
      <c r="M35458" s="34">
        <v>31</v>
      </c>
      <c r="N35458" s="34">
        <v>21</v>
      </c>
      <c r="O35458" s="34">
        <v>49</v>
      </c>
      <c r="P35458" s="34">
        <v>14</v>
      </c>
      <c r="Q35458" s="34">
        <v>41</v>
      </c>
      <c r="R35458" s="34">
        <v>44</v>
      </c>
      <c r="S35458" s="34">
        <v>44</v>
      </c>
      <c r="T35458" s="34">
        <v>30</v>
      </c>
      <c r="U35458" s="34">
        <v>26</v>
      </c>
      <c r="V35458" s="34">
        <v>36</v>
      </c>
      <c r="W35458" s="34">
        <v>30</v>
      </c>
      <c r="X35458" s="34">
        <v>31</v>
      </c>
      <c r="Y35458" s="34">
        <v>19</v>
      </c>
      <c r="Z35458" s="34">
        <v>50</v>
      </c>
      <c r="AA35458" s="34">
        <v>57</v>
      </c>
      <c r="AB35458" s="34">
        <v>24</v>
      </c>
      <c r="AC35458" s="34">
        <v>58</v>
      </c>
    </row>
    <row r="35459" spans="1:29" x14ac:dyDescent="0.2">
      <c r="A35459" s="34" t="s">
        <v>95952</v>
      </c>
      <c r="B35459" s="34">
        <v>123</v>
      </c>
      <c r="C35459" s="34">
        <v>63</v>
      </c>
      <c r="D35459" s="34">
        <v>88</v>
      </c>
      <c r="E35459" s="34">
        <v>100</v>
      </c>
      <c r="F35459" s="34">
        <v>100</v>
      </c>
      <c r="G35459" s="34">
        <v>99</v>
      </c>
      <c r="H35459" s="34">
        <v>76</v>
      </c>
      <c r="I35459" s="34">
        <v>110</v>
      </c>
      <c r="J35459" s="34">
        <v>77</v>
      </c>
      <c r="K35459" s="34">
        <v>83</v>
      </c>
      <c r="L35459" s="34">
        <v>67</v>
      </c>
      <c r="M35459" s="34">
        <v>65</v>
      </c>
      <c r="N35459" s="34">
        <v>87</v>
      </c>
      <c r="O35459" s="34">
        <v>89</v>
      </c>
      <c r="P35459" s="34">
        <v>79</v>
      </c>
      <c r="Q35459" s="34">
        <v>110</v>
      </c>
      <c r="R35459" s="34">
        <v>103</v>
      </c>
      <c r="S35459" s="34">
        <v>114</v>
      </c>
      <c r="T35459" s="34">
        <v>73</v>
      </c>
      <c r="U35459" s="34">
        <v>89</v>
      </c>
      <c r="V35459" s="34">
        <v>113</v>
      </c>
      <c r="W35459" s="34">
        <v>88</v>
      </c>
      <c r="X35459" s="34">
        <v>127</v>
      </c>
      <c r="Y35459" s="34">
        <v>87</v>
      </c>
      <c r="Z35459" s="34">
        <v>112</v>
      </c>
      <c r="AA35459" s="34">
        <v>82</v>
      </c>
      <c r="AB35459" s="34">
        <v>81</v>
      </c>
      <c r="AC35459" s="34">
        <v>168</v>
      </c>
    </row>
    <row r="35460" spans="1:29" x14ac:dyDescent="0.2">
      <c r="A35460" s="34" t="s">
        <v>95953</v>
      </c>
      <c r="B35460" s="34">
        <v>64</v>
      </c>
      <c r="C35460" s="34">
        <v>82</v>
      </c>
      <c r="D35460" s="34">
        <v>72</v>
      </c>
      <c r="E35460" s="34">
        <v>99</v>
      </c>
      <c r="F35460" s="34">
        <v>48</v>
      </c>
      <c r="G35460" s="34">
        <v>67</v>
      </c>
      <c r="H35460" s="34">
        <v>55</v>
      </c>
      <c r="I35460" s="34">
        <v>64</v>
      </c>
      <c r="J35460" s="34">
        <v>28</v>
      </c>
      <c r="K35460" s="34">
        <v>93</v>
      </c>
      <c r="L35460" s="34">
        <v>9</v>
      </c>
      <c r="M35460" s="34">
        <v>78</v>
      </c>
      <c r="N35460" s="34">
        <v>26</v>
      </c>
      <c r="O35460" s="34">
        <v>56</v>
      </c>
      <c r="P35460" s="34">
        <v>44</v>
      </c>
      <c r="Q35460" s="34">
        <v>65</v>
      </c>
      <c r="R35460" s="34">
        <v>37</v>
      </c>
      <c r="S35460" s="34">
        <v>108</v>
      </c>
      <c r="T35460" s="34">
        <v>27</v>
      </c>
      <c r="U35460" s="34">
        <v>68</v>
      </c>
      <c r="V35460" s="34">
        <v>54</v>
      </c>
      <c r="W35460" s="34">
        <v>53</v>
      </c>
      <c r="X35460" s="34">
        <v>59</v>
      </c>
      <c r="Y35460" s="34">
        <v>50</v>
      </c>
      <c r="Z35460" s="34">
        <v>95</v>
      </c>
      <c r="AA35460" s="34">
        <v>120</v>
      </c>
      <c r="AB35460" s="34">
        <v>40</v>
      </c>
      <c r="AC35460" s="34">
        <v>135</v>
      </c>
    </row>
    <row r="35461" spans="1:29" x14ac:dyDescent="0.2">
      <c r="A35461" s="34" t="s">
        <v>95954</v>
      </c>
      <c r="B35461" s="34">
        <v>34</v>
      </c>
      <c r="C35461" s="34">
        <v>39</v>
      </c>
      <c r="D35461" s="34">
        <v>63</v>
      </c>
      <c r="E35461" s="34">
        <v>34</v>
      </c>
      <c r="F35461" s="34">
        <v>39</v>
      </c>
      <c r="G35461" s="34">
        <v>45</v>
      </c>
      <c r="H35461" s="34">
        <v>32</v>
      </c>
      <c r="I35461" s="34">
        <v>27</v>
      </c>
      <c r="J35461" s="34">
        <v>35</v>
      </c>
      <c r="K35461" s="34">
        <v>56</v>
      </c>
      <c r="L35461" s="34">
        <v>15</v>
      </c>
      <c r="M35461" s="34">
        <v>37</v>
      </c>
      <c r="N35461" s="34">
        <v>29</v>
      </c>
      <c r="O35461" s="34">
        <v>29</v>
      </c>
      <c r="P35461" s="34">
        <v>19</v>
      </c>
      <c r="Q35461" s="34">
        <v>30</v>
      </c>
      <c r="R35461" s="34">
        <v>30</v>
      </c>
      <c r="S35461" s="34">
        <v>57</v>
      </c>
      <c r="T35461" s="34">
        <v>23</v>
      </c>
      <c r="U35461" s="34">
        <v>29</v>
      </c>
      <c r="V35461" s="34">
        <v>42</v>
      </c>
      <c r="W35461" s="34">
        <v>18</v>
      </c>
      <c r="X35461" s="34">
        <v>49</v>
      </c>
      <c r="Y35461" s="34">
        <v>33</v>
      </c>
      <c r="Z35461" s="34">
        <v>57</v>
      </c>
      <c r="AA35461" s="34">
        <v>40</v>
      </c>
      <c r="AB35461" s="34">
        <v>51</v>
      </c>
      <c r="AC35461" s="34">
        <v>71</v>
      </c>
    </row>
    <row r="35462" spans="1:29" x14ac:dyDescent="0.2">
      <c r="A35462" s="34" t="s">
        <v>95955</v>
      </c>
      <c r="B35462" s="34">
        <v>34</v>
      </c>
      <c r="C35462" s="34">
        <v>32</v>
      </c>
      <c r="D35462" s="34">
        <v>43</v>
      </c>
      <c r="E35462" s="34">
        <v>42</v>
      </c>
      <c r="F35462" s="34">
        <v>27</v>
      </c>
      <c r="G35462" s="34">
        <v>20</v>
      </c>
      <c r="H35462" s="34">
        <v>38</v>
      </c>
      <c r="I35462" s="34">
        <v>48</v>
      </c>
      <c r="J35462" s="34">
        <v>16</v>
      </c>
      <c r="K35462" s="34">
        <v>62</v>
      </c>
      <c r="L35462" s="34">
        <v>14</v>
      </c>
      <c r="M35462" s="34">
        <v>49</v>
      </c>
      <c r="N35462" s="34">
        <v>32</v>
      </c>
      <c r="O35462" s="34">
        <v>20</v>
      </c>
      <c r="P35462" s="34">
        <v>21</v>
      </c>
      <c r="Q35462" s="34">
        <v>41</v>
      </c>
      <c r="R35462" s="34">
        <v>32</v>
      </c>
      <c r="S35462" s="34">
        <v>60</v>
      </c>
      <c r="T35462" s="34">
        <v>16</v>
      </c>
      <c r="U35462" s="34">
        <v>17</v>
      </c>
      <c r="V35462" s="34">
        <v>21</v>
      </c>
      <c r="W35462" s="34">
        <v>31</v>
      </c>
      <c r="X35462" s="34">
        <v>23</v>
      </c>
      <c r="Y35462" s="34">
        <v>30</v>
      </c>
      <c r="Z35462" s="34">
        <v>34</v>
      </c>
      <c r="AA35462" s="34">
        <v>48</v>
      </c>
      <c r="AB35462" s="34">
        <v>12</v>
      </c>
      <c r="AC35462" s="34">
        <v>51</v>
      </c>
    </row>
    <row r="35463" spans="1:29" x14ac:dyDescent="0.2">
      <c r="A35463" s="34" t="s">
        <v>95956</v>
      </c>
      <c r="B35463" s="34">
        <v>67</v>
      </c>
      <c r="C35463" s="34">
        <v>39</v>
      </c>
      <c r="D35463" s="34">
        <v>63</v>
      </c>
      <c r="E35463" s="34">
        <v>37</v>
      </c>
      <c r="F35463" s="34">
        <v>37</v>
      </c>
      <c r="G35463" s="34">
        <v>72</v>
      </c>
      <c r="H35463" s="34">
        <v>32</v>
      </c>
      <c r="I35463" s="34">
        <v>20</v>
      </c>
      <c r="J35463" s="34">
        <v>33</v>
      </c>
      <c r="K35463" s="34">
        <v>64</v>
      </c>
      <c r="L35463" s="34">
        <v>8</v>
      </c>
      <c r="M35463" s="34">
        <v>23</v>
      </c>
      <c r="N35463" s="34">
        <v>35</v>
      </c>
      <c r="O35463" s="34">
        <v>38</v>
      </c>
      <c r="P35463" s="34">
        <v>34</v>
      </c>
      <c r="Q35463" s="34">
        <v>26</v>
      </c>
      <c r="R35463" s="34">
        <v>32</v>
      </c>
      <c r="S35463" s="34">
        <v>60</v>
      </c>
      <c r="T35463" s="34">
        <v>21</v>
      </c>
      <c r="U35463" s="34">
        <v>25</v>
      </c>
      <c r="V35463" s="34">
        <v>36</v>
      </c>
      <c r="W35463" s="34">
        <v>29</v>
      </c>
      <c r="X35463" s="34">
        <v>66</v>
      </c>
      <c r="Y35463" s="34">
        <v>12</v>
      </c>
      <c r="Z35463" s="34">
        <v>32</v>
      </c>
      <c r="AA35463" s="34">
        <v>54</v>
      </c>
      <c r="AB35463" s="34">
        <v>26</v>
      </c>
      <c r="AC35463" s="34">
        <v>49</v>
      </c>
    </row>
    <row r="35464" spans="1:29" x14ac:dyDescent="0.2">
      <c r="A35464" s="34" t="s">
        <v>95957</v>
      </c>
      <c r="B35464" s="34">
        <v>52</v>
      </c>
      <c r="C35464" s="34">
        <v>63</v>
      </c>
      <c r="D35464" s="34">
        <v>86</v>
      </c>
      <c r="E35464" s="34">
        <v>67</v>
      </c>
      <c r="F35464" s="34">
        <v>88</v>
      </c>
      <c r="G35464" s="34">
        <v>70</v>
      </c>
      <c r="H35464" s="34">
        <v>90</v>
      </c>
      <c r="I35464" s="34">
        <v>56</v>
      </c>
      <c r="J35464" s="34">
        <v>66</v>
      </c>
      <c r="K35464" s="34">
        <v>87</v>
      </c>
      <c r="L35464" s="34">
        <v>45</v>
      </c>
      <c r="M35464" s="34">
        <v>66</v>
      </c>
      <c r="N35464" s="34">
        <v>71</v>
      </c>
      <c r="O35464" s="34">
        <v>48</v>
      </c>
      <c r="P35464" s="34">
        <v>63</v>
      </c>
      <c r="Q35464" s="34">
        <v>80</v>
      </c>
      <c r="R35464" s="34">
        <v>89</v>
      </c>
      <c r="S35464" s="34">
        <v>90</v>
      </c>
      <c r="T35464" s="34">
        <v>63</v>
      </c>
      <c r="U35464" s="34">
        <v>56</v>
      </c>
      <c r="V35464" s="34">
        <v>146</v>
      </c>
      <c r="W35464" s="34">
        <v>62</v>
      </c>
      <c r="X35464" s="34">
        <v>105</v>
      </c>
      <c r="Y35464" s="34">
        <v>69</v>
      </c>
      <c r="Z35464" s="34">
        <v>135</v>
      </c>
      <c r="AA35464" s="34">
        <v>121</v>
      </c>
      <c r="AB35464" s="34">
        <v>96</v>
      </c>
      <c r="AC35464" s="34">
        <v>119</v>
      </c>
    </row>
    <row r="35465" spans="1:29" x14ac:dyDescent="0.2">
      <c r="A35465" s="34" t="s">
        <v>95958</v>
      </c>
      <c r="B35465" s="34">
        <v>18</v>
      </c>
      <c r="C35465" s="34">
        <v>51</v>
      </c>
      <c r="D35465" s="34">
        <v>39</v>
      </c>
      <c r="E35465" s="34">
        <v>57</v>
      </c>
      <c r="F35465" s="34">
        <v>24</v>
      </c>
      <c r="G35465" s="34">
        <v>37</v>
      </c>
      <c r="H35465" s="34">
        <v>24</v>
      </c>
      <c r="I35465" s="34">
        <v>44</v>
      </c>
      <c r="J35465" s="34">
        <v>15</v>
      </c>
      <c r="K35465" s="34">
        <v>68</v>
      </c>
      <c r="L35465" s="34">
        <v>6</v>
      </c>
      <c r="M35465" s="34">
        <v>18</v>
      </c>
      <c r="N35465" s="34">
        <v>25</v>
      </c>
      <c r="O35465" s="34">
        <v>35</v>
      </c>
      <c r="P35465" s="34">
        <v>22</v>
      </c>
      <c r="Q35465" s="34">
        <v>50</v>
      </c>
      <c r="R35465" s="34">
        <v>23</v>
      </c>
      <c r="S35465" s="34">
        <v>66</v>
      </c>
      <c r="T35465" s="34">
        <v>18</v>
      </c>
      <c r="U35465" s="34">
        <v>28</v>
      </c>
      <c r="V35465" s="34">
        <v>25</v>
      </c>
      <c r="W35465" s="34">
        <v>31</v>
      </c>
      <c r="X35465" s="34">
        <v>41</v>
      </c>
      <c r="Y35465" s="34">
        <v>39</v>
      </c>
      <c r="Z35465" s="34">
        <v>40</v>
      </c>
      <c r="AA35465" s="34">
        <v>53</v>
      </c>
      <c r="AB35465" s="34">
        <v>16</v>
      </c>
      <c r="AC35465" s="34">
        <v>75</v>
      </c>
    </row>
    <row r="35466" spans="1:29" x14ac:dyDescent="0.2">
      <c r="A35466" s="34" t="s">
        <v>95959</v>
      </c>
      <c r="B35466" s="34">
        <v>41</v>
      </c>
      <c r="C35466" s="34">
        <v>76</v>
      </c>
      <c r="D35466" s="34">
        <v>62</v>
      </c>
      <c r="E35466" s="34">
        <v>62</v>
      </c>
      <c r="F35466" s="34">
        <v>71</v>
      </c>
      <c r="G35466" s="34">
        <v>70</v>
      </c>
      <c r="H35466" s="34">
        <v>53</v>
      </c>
      <c r="I35466" s="34">
        <v>73</v>
      </c>
      <c r="J35466" s="34">
        <v>53</v>
      </c>
      <c r="K35466" s="34">
        <v>47</v>
      </c>
      <c r="L35466" s="34">
        <v>35</v>
      </c>
      <c r="M35466" s="34">
        <v>72</v>
      </c>
      <c r="N35466" s="34">
        <v>38</v>
      </c>
      <c r="O35466" s="34">
        <v>53</v>
      </c>
      <c r="P35466" s="34">
        <v>49</v>
      </c>
      <c r="Q35466" s="34">
        <v>78</v>
      </c>
      <c r="R35466" s="34">
        <v>43</v>
      </c>
      <c r="S35466" s="34">
        <v>63</v>
      </c>
      <c r="T35466" s="34">
        <v>34</v>
      </c>
      <c r="U35466" s="34">
        <v>55</v>
      </c>
      <c r="V35466" s="34">
        <v>38</v>
      </c>
      <c r="W35466" s="34">
        <v>98</v>
      </c>
      <c r="X35466" s="34">
        <v>55</v>
      </c>
      <c r="Y35466" s="34">
        <v>58</v>
      </c>
      <c r="Z35466" s="34">
        <v>62</v>
      </c>
      <c r="AA35466" s="34">
        <v>73</v>
      </c>
      <c r="AB35466" s="34">
        <v>70</v>
      </c>
      <c r="AC35466" s="34">
        <v>99</v>
      </c>
    </row>
    <row r="35467" spans="1:29" x14ac:dyDescent="0.2">
      <c r="A35467" s="34" t="s">
        <v>95960</v>
      </c>
      <c r="B35467" s="34">
        <v>17</v>
      </c>
      <c r="C35467" s="34">
        <v>51</v>
      </c>
      <c r="D35467" s="34">
        <v>79</v>
      </c>
      <c r="E35467" s="34">
        <v>72</v>
      </c>
      <c r="F35467" s="34">
        <v>36</v>
      </c>
      <c r="G35467" s="34">
        <v>39</v>
      </c>
      <c r="H35467" s="34">
        <v>26</v>
      </c>
      <c r="I35467" s="34">
        <v>46</v>
      </c>
      <c r="J35467" s="34">
        <v>17</v>
      </c>
      <c r="K35467" s="34">
        <v>56</v>
      </c>
      <c r="L35467" s="34">
        <v>9</v>
      </c>
      <c r="M35467" s="34">
        <v>25</v>
      </c>
      <c r="N35467" s="34">
        <v>21</v>
      </c>
      <c r="O35467" s="34">
        <v>24</v>
      </c>
      <c r="P35467" s="34">
        <v>13</v>
      </c>
      <c r="Q35467" s="34">
        <v>35</v>
      </c>
      <c r="R35467" s="34">
        <v>27</v>
      </c>
      <c r="S35467" s="34">
        <v>65</v>
      </c>
      <c r="T35467" s="34">
        <v>9</v>
      </c>
      <c r="U35467" s="34">
        <v>28</v>
      </c>
      <c r="V35467" s="34">
        <v>33</v>
      </c>
      <c r="W35467" s="34">
        <v>18</v>
      </c>
      <c r="X35467" s="34">
        <v>59</v>
      </c>
      <c r="Y35467" s="34">
        <v>14</v>
      </c>
      <c r="Z35467" s="34">
        <v>52</v>
      </c>
      <c r="AA35467" s="34">
        <v>57</v>
      </c>
      <c r="AB35467" s="34">
        <v>15</v>
      </c>
      <c r="AC35467" s="34">
        <v>39</v>
      </c>
    </row>
    <row r="35468" spans="1:29" x14ac:dyDescent="0.2">
      <c r="A35468" s="34" t="s">
        <v>95961</v>
      </c>
      <c r="B35468" s="34">
        <v>40</v>
      </c>
      <c r="C35468" s="34">
        <v>68</v>
      </c>
      <c r="D35468" s="34">
        <v>65</v>
      </c>
      <c r="E35468" s="34">
        <v>74</v>
      </c>
      <c r="F35468" s="34">
        <v>72</v>
      </c>
      <c r="G35468" s="34">
        <v>107</v>
      </c>
      <c r="H35468" s="34">
        <v>60</v>
      </c>
      <c r="I35468" s="34">
        <v>66</v>
      </c>
      <c r="J35468" s="34">
        <v>45</v>
      </c>
      <c r="K35468" s="34">
        <v>110</v>
      </c>
      <c r="L35468" s="34">
        <v>29</v>
      </c>
      <c r="M35468" s="34">
        <v>68</v>
      </c>
      <c r="N35468" s="34">
        <v>50</v>
      </c>
      <c r="O35468" s="34">
        <v>48</v>
      </c>
      <c r="P35468" s="34">
        <v>58</v>
      </c>
      <c r="Q35468" s="34">
        <v>58</v>
      </c>
      <c r="R35468" s="34">
        <v>56</v>
      </c>
      <c r="S35468" s="34">
        <v>114</v>
      </c>
      <c r="T35468" s="34">
        <v>31</v>
      </c>
      <c r="U35468" s="34">
        <v>47</v>
      </c>
      <c r="V35468" s="34">
        <v>51</v>
      </c>
      <c r="W35468" s="34">
        <v>37</v>
      </c>
      <c r="X35468" s="34">
        <v>64</v>
      </c>
      <c r="Y35468" s="34">
        <v>44</v>
      </c>
      <c r="Z35468" s="34">
        <v>82</v>
      </c>
      <c r="AA35468" s="34">
        <v>76</v>
      </c>
      <c r="AB35468" s="34">
        <v>45</v>
      </c>
      <c r="AC35468" s="34">
        <v>116</v>
      </c>
    </row>
    <row r="35469" spans="1:29" x14ac:dyDescent="0.2">
      <c r="A35469" s="34" t="s">
        <v>95962</v>
      </c>
      <c r="B35469" s="34">
        <v>4</v>
      </c>
      <c r="C35469" s="34">
        <v>2</v>
      </c>
      <c r="D35469" s="34">
        <v>4</v>
      </c>
      <c r="E35469" s="34">
        <v>2</v>
      </c>
      <c r="F35469" s="34">
        <v>2</v>
      </c>
      <c r="G35469" s="34">
        <v>0</v>
      </c>
      <c r="H35469" s="34">
        <v>1</v>
      </c>
      <c r="I35469" s="34">
        <v>1</v>
      </c>
      <c r="J35469" s="34">
        <v>0</v>
      </c>
      <c r="K35469" s="34">
        <v>5</v>
      </c>
      <c r="L35469" s="34">
        <v>0</v>
      </c>
      <c r="M35469" s="34">
        <v>9</v>
      </c>
      <c r="N35469" s="34">
        <v>1</v>
      </c>
      <c r="O35469" s="34">
        <v>6</v>
      </c>
      <c r="P35469" s="34">
        <v>0</v>
      </c>
      <c r="Q35469" s="34">
        <v>2</v>
      </c>
      <c r="R35469" s="34">
        <v>0</v>
      </c>
      <c r="S35469" s="34">
        <v>4</v>
      </c>
      <c r="T35469" s="34">
        <v>1</v>
      </c>
      <c r="U35469" s="34">
        <v>0</v>
      </c>
      <c r="V35469" s="34">
        <v>5</v>
      </c>
      <c r="W35469" s="34">
        <v>3</v>
      </c>
      <c r="X35469" s="34">
        <v>2</v>
      </c>
      <c r="Y35469" s="34">
        <v>3</v>
      </c>
      <c r="Z35469" s="34">
        <v>1</v>
      </c>
      <c r="AA35469" s="34">
        <v>8</v>
      </c>
      <c r="AB35469" s="34">
        <v>1</v>
      </c>
      <c r="AC35469" s="34">
        <v>5</v>
      </c>
    </row>
    <row r="35470" spans="1:29" x14ac:dyDescent="0.2">
      <c r="A35470" s="34" t="s">
        <v>95963</v>
      </c>
      <c r="B35470" s="34">
        <v>28</v>
      </c>
      <c r="C35470" s="34">
        <v>13</v>
      </c>
      <c r="D35470" s="34">
        <v>11</v>
      </c>
      <c r="E35470" s="34">
        <v>21</v>
      </c>
      <c r="F35470" s="34">
        <v>12</v>
      </c>
      <c r="G35470" s="34">
        <v>23</v>
      </c>
      <c r="H35470" s="34">
        <v>10</v>
      </c>
      <c r="I35470" s="34">
        <v>19</v>
      </c>
      <c r="J35470" s="34">
        <v>18</v>
      </c>
      <c r="K35470" s="34">
        <v>26</v>
      </c>
      <c r="L35470" s="34">
        <v>7</v>
      </c>
      <c r="M35470" s="34">
        <v>12</v>
      </c>
      <c r="N35470" s="34">
        <v>21</v>
      </c>
      <c r="O35470" s="34">
        <v>14</v>
      </c>
      <c r="P35470" s="34">
        <v>16</v>
      </c>
      <c r="Q35470" s="34">
        <v>13</v>
      </c>
      <c r="R35470" s="34">
        <v>20</v>
      </c>
      <c r="S35470" s="34">
        <v>15</v>
      </c>
      <c r="T35470" s="34">
        <v>11</v>
      </c>
      <c r="U35470" s="34">
        <v>18</v>
      </c>
      <c r="V35470" s="34">
        <v>12</v>
      </c>
      <c r="W35470" s="34">
        <v>22</v>
      </c>
      <c r="X35470" s="34">
        <v>12</v>
      </c>
      <c r="Y35470" s="34">
        <v>10</v>
      </c>
      <c r="Z35470" s="34">
        <v>11</v>
      </c>
      <c r="AA35470" s="34">
        <v>23</v>
      </c>
      <c r="AB35470" s="34">
        <v>13</v>
      </c>
      <c r="AC35470" s="34">
        <v>18</v>
      </c>
    </row>
    <row r="35471" spans="1:29" x14ac:dyDescent="0.2">
      <c r="A35471" s="34" t="s">
        <v>95964</v>
      </c>
      <c r="B35471" s="34">
        <v>56</v>
      </c>
      <c r="C35471" s="34">
        <v>45</v>
      </c>
      <c r="D35471" s="34">
        <v>86</v>
      </c>
      <c r="E35471" s="34">
        <v>49</v>
      </c>
      <c r="F35471" s="34">
        <v>82</v>
      </c>
      <c r="G35471" s="34">
        <v>60</v>
      </c>
      <c r="H35471" s="34">
        <v>74</v>
      </c>
      <c r="I35471" s="34">
        <v>46</v>
      </c>
      <c r="J35471" s="34">
        <v>64</v>
      </c>
      <c r="K35471" s="34">
        <v>74</v>
      </c>
      <c r="L35471" s="34">
        <v>69</v>
      </c>
      <c r="M35471" s="34">
        <v>46</v>
      </c>
      <c r="N35471" s="34">
        <v>71</v>
      </c>
      <c r="O35471" s="34">
        <v>55</v>
      </c>
      <c r="P35471" s="34">
        <v>52</v>
      </c>
      <c r="Q35471" s="34">
        <v>89</v>
      </c>
      <c r="R35471" s="34">
        <v>94</v>
      </c>
      <c r="S35471" s="34">
        <v>73</v>
      </c>
      <c r="T35471" s="34">
        <v>77</v>
      </c>
      <c r="U35471" s="34">
        <v>57</v>
      </c>
      <c r="V35471" s="34">
        <v>67</v>
      </c>
      <c r="W35471" s="34">
        <v>59</v>
      </c>
      <c r="X35471" s="34">
        <v>66</v>
      </c>
      <c r="Y35471" s="34">
        <v>63</v>
      </c>
      <c r="Z35471" s="34">
        <v>79</v>
      </c>
      <c r="AA35471" s="34">
        <v>91</v>
      </c>
      <c r="AB35471" s="34">
        <v>92</v>
      </c>
      <c r="AC35471" s="34">
        <v>92</v>
      </c>
    </row>
    <row r="35472" spans="1:29" x14ac:dyDescent="0.2">
      <c r="A35472" s="34" t="s">
        <v>95965</v>
      </c>
      <c r="B35472" s="34">
        <v>165</v>
      </c>
      <c r="C35472" s="34">
        <v>396</v>
      </c>
      <c r="D35472" s="34">
        <v>497</v>
      </c>
      <c r="E35472" s="34">
        <v>451</v>
      </c>
      <c r="F35472" s="34">
        <v>453</v>
      </c>
      <c r="G35472" s="34">
        <v>454</v>
      </c>
      <c r="H35472" s="34">
        <v>490</v>
      </c>
      <c r="I35472" s="34">
        <v>450</v>
      </c>
      <c r="J35472" s="34">
        <v>432</v>
      </c>
      <c r="K35472" s="34">
        <v>415</v>
      </c>
      <c r="L35472" s="34">
        <v>306</v>
      </c>
      <c r="M35472" s="34">
        <v>394</v>
      </c>
      <c r="N35472" s="34">
        <v>366</v>
      </c>
      <c r="O35472" s="34">
        <v>358</v>
      </c>
      <c r="P35472" s="34">
        <v>411</v>
      </c>
      <c r="Q35472" s="34">
        <v>596</v>
      </c>
      <c r="R35472" s="34">
        <v>555</v>
      </c>
      <c r="S35472" s="34">
        <v>561</v>
      </c>
      <c r="T35472" s="34">
        <v>466</v>
      </c>
      <c r="U35472" s="34">
        <v>460</v>
      </c>
      <c r="V35472" s="34">
        <v>597</v>
      </c>
      <c r="W35472" s="34">
        <v>408</v>
      </c>
      <c r="X35472" s="34">
        <v>534</v>
      </c>
      <c r="Y35472" s="34">
        <v>478</v>
      </c>
      <c r="Z35472" s="34">
        <v>471</v>
      </c>
      <c r="AA35472" s="34">
        <v>511</v>
      </c>
      <c r="AB35472" s="34">
        <v>547</v>
      </c>
      <c r="AC35472" s="34">
        <v>680</v>
      </c>
    </row>
    <row r="35473" spans="1:29" x14ac:dyDescent="0.2">
      <c r="A35473" s="34" t="s">
        <v>95966</v>
      </c>
      <c r="B35473" s="34">
        <v>17</v>
      </c>
      <c r="C35473" s="34">
        <v>14</v>
      </c>
      <c r="D35473" s="34">
        <v>25</v>
      </c>
      <c r="E35473" s="34">
        <v>19</v>
      </c>
      <c r="F35473" s="34">
        <v>22</v>
      </c>
      <c r="G35473" s="34">
        <v>10</v>
      </c>
      <c r="H35473" s="34">
        <v>8</v>
      </c>
      <c r="I35473" s="34">
        <v>23</v>
      </c>
      <c r="J35473" s="34">
        <v>21</v>
      </c>
      <c r="K35473" s="34">
        <v>8</v>
      </c>
      <c r="L35473" s="34">
        <v>9</v>
      </c>
      <c r="M35473" s="34">
        <v>11</v>
      </c>
      <c r="N35473" s="34">
        <v>21</v>
      </c>
      <c r="O35473" s="34">
        <v>16</v>
      </c>
      <c r="P35473" s="34">
        <v>18</v>
      </c>
      <c r="Q35473" s="34">
        <v>8</v>
      </c>
      <c r="R35473" s="34">
        <v>30</v>
      </c>
      <c r="S35473" s="34">
        <v>23</v>
      </c>
      <c r="T35473" s="34">
        <v>15</v>
      </c>
      <c r="U35473" s="34">
        <v>9</v>
      </c>
      <c r="V35473" s="34">
        <v>20</v>
      </c>
      <c r="W35473" s="34">
        <v>12</v>
      </c>
      <c r="X35473" s="34">
        <v>20</v>
      </c>
      <c r="Y35473" s="34">
        <v>23</v>
      </c>
      <c r="Z35473" s="34">
        <v>29</v>
      </c>
      <c r="AA35473" s="34">
        <v>28</v>
      </c>
      <c r="AB35473" s="34">
        <v>17</v>
      </c>
      <c r="AC35473" s="34">
        <v>42</v>
      </c>
    </row>
    <row r="35474" spans="1:29" x14ac:dyDescent="0.2">
      <c r="A35474" s="34" t="s">
        <v>95967</v>
      </c>
      <c r="B35474" s="34">
        <v>26</v>
      </c>
      <c r="C35474" s="34">
        <v>46</v>
      </c>
      <c r="D35474" s="34">
        <v>38</v>
      </c>
      <c r="E35474" s="34">
        <v>67</v>
      </c>
      <c r="F35474" s="34">
        <v>39</v>
      </c>
      <c r="G35474" s="34">
        <v>47</v>
      </c>
      <c r="H35474" s="34">
        <v>33</v>
      </c>
      <c r="I35474" s="34">
        <v>30</v>
      </c>
      <c r="J35474" s="34">
        <v>10</v>
      </c>
      <c r="K35474" s="34">
        <v>39</v>
      </c>
      <c r="L35474" s="34">
        <v>3</v>
      </c>
      <c r="M35474" s="34">
        <v>34</v>
      </c>
      <c r="N35474" s="34">
        <v>25</v>
      </c>
      <c r="O35474" s="34">
        <v>34</v>
      </c>
      <c r="P35474" s="34">
        <v>25</v>
      </c>
      <c r="Q35474" s="34">
        <v>26</v>
      </c>
      <c r="R35474" s="34">
        <v>27</v>
      </c>
      <c r="S35474" s="34">
        <v>49</v>
      </c>
      <c r="T35474" s="34">
        <v>10</v>
      </c>
      <c r="U35474" s="34">
        <v>25</v>
      </c>
      <c r="V35474" s="34">
        <v>34</v>
      </c>
      <c r="W35474" s="34">
        <v>21</v>
      </c>
      <c r="X35474" s="34">
        <v>33</v>
      </c>
      <c r="Y35474" s="34">
        <v>8</v>
      </c>
      <c r="Z35474" s="34">
        <v>44</v>
      </c>
      <c r="AA35474" s="34">
        <v>57</v>
      </c>
      <c r="AB35474" s="34">
        <v>12</v>
      </c>
      <c r="AC35474" s="34">
        <v>55</v>
      </c>
    </row>
    <row r="35475" spans="1:29" x14ac:dyDescent="0.2">
      <c r="A35475" s="34" t="s">
        <v>95968</v>
      </c>
      <c r="B35475" s="34">
        <v>16</v>
      </c>
      <c r="C35475" s="34">
        <v>13</v>
      </c>
      <c r="D35475" s="34">
        <v>22</v>
      </c>
      <c r="E35475" s="34">
        <v>10</v>
      </c>
      <c r="F35475" s="34">
        <v>16</v>
      </c>
      <c r="G35475" s="34">
        <v>15</v>
      </c>
      <c r="H35475" s="34">
        <v>14</v>
      </c>
      <c r="I35475" s="34">
        <v>6</v>
      </c>
      <c r="J35475" s="34">
        <v>14</v>
      </c>
      <c r="K35475" s="34">
        <v>7</v>
      </c>
      <c r="L35475" s="34">
        <v>9</v>
      </c>
      <c r="M35475" s="34">
        <v>10</v>
      </c>
      <c r="N35475" s="34">
        <v>15</v>
      </c>
      <c r="O35475" s="34">
        <v>3</v>
      </c>
      <c r="P35475" s="34">
        <v>15</v>
      </c>
      <c r="Q35475" s="34">
        <v>11</v>
      </c>
      <c r="R35475" s="34">
        <v>24</v>
      </c>
      <c r="S35475" s="34">
        <v>17</v>
      </c>
      <c r="T35475" s="34">
        <v>6</v>
      </c>
      <c r="U35475" s="34">
        <v>5</v>
      </c>
      <c r="V35475" s="34">
        <v>19</v>
      </c>
      <c r="W35475" s="34">
        <v>5</v>
      </c>
      <c r="X35475" s="34">
        <v>21</v>
      </c>
      <c r="Y35475" s="34">
        <v>5</v>
      </c>
      <c r="Z35475" s="34">
        <v>19</v>
      </c>
      <c r="AA35475" s="34">
        <v>16</v>
      </c>
      <c r="AB35475" s="34">
        <v>10</v>
      </c>
      <c r="AC35475" s="34">
        <v>8</v>
      </c>
    </row>
    <row r="35476" spans="1:29" x14ac:dyDescent="0.2">
      <c r="A35476" s="34" t="s">
        <v>95969</v>
      </c>
      <c r="B35476" s="34">
        <v>21</v>
      </c>
      <c r="C35476" s="34">
        <v>42</v>
      </c>
      <c r="D35476" s="34">
        <v>37</v>
      </c>
      <c r="E35476" s="34">
        <v>30</v>
      </c>
      <c r="F35476" s="34">
        <v>17</v>
      </c>
      <c r="G35476" s="34">
        <v>25</v>
      </c>
      <c r="H35476" s="34">
        <v>34</v>
      </c>
      <c r="I35476" s="34">
        <v>23</v>
      </c>
      <c r="J35476" s="34">
        <v>26</v>
      </c>
      <c r="K35476" s="34">
        <v>13</v>
      </c>
      <c r="L35476" s="34">
        <v>11</v>
      </c>
      <c r="M35476" s="34">
        <v>13</v>
      </c>
      <c r="N35476" s="34">
        <v>22</v>
      </c>
      <c r="O35476" s="34">
        <v>18</v>
      </c>
      <c r="P35476" s="34">
        <v>29</v>
      </c>
      <c r="Q35476" s="34">
        <v>32</v>
      </c>
      <c r="R35476" s="34">
        <v>23</v>
      </c>
      <c r="S35476" s="34">
        <v>20</v>
      </c>
      <c r="T35476" s="34">
        <v>7</v>
      </c>
      <c r="U35476" s="34">
        <v>20</v>
      </c>
      <c r="V35476" s="34">
        <v>17</v>
      </c>
      <c r="W35476" s="34">
        <v>21</v>
      </c>
      <c r="X35476" s="34">
        <v>41</v>
      </c>
      <c r="Y35476" s="34">
        <v>21</v>
      </c>
      <c r="Z35476" s="34">
        <v>36</v>
      </c>
      <c r="AA35476" s="34">
        <v>32</v>
      </c>
      <c r="AB35476" s="34">
        <v>16</v>
      </c>
      <c r="AC35476" s="34">
        <v>33</v>
      </c>
    </row>
    <row r="35477" spans="1:29" x14ac:dyDescent="0.2">
      <c r="A35477" s="34" t="s">
        <v>95970</v>
      </c>
      <c r="B35477" s="34">
        <v>84</v>
      </c>
      <c r="C35477" s="34">
        <v>62</v>
      </c>
      <c r="D35477" s="34">
        <v>66</v>
      </c>
      <c r="E35477" s="34">
        <v>56</v>
      </c>
      <c r="F35477" s="34">
        <v>58</v>
      </c>
      <c r="G35477" s="34">
        <v>114</v>
      </c>
      <c r="H35477" s="34">
        <v>65</v>
      </c>
      <c r="I35477" s="34">
        <v>75</v>
      </c>
      <c r="J35477" s="34">
        <v>51</v>
      </c>
      <c r="K35477" s="34">
        <v>54</v>
      </c>
      <c r="L35477" s="34">
        <v>39</v>
      </c>
      <c r="M35477" s="34">
        <v>63</v>
      </c>
      <c r="N35477" s="34">
        <v>70</v>
      </c>
      <c r="O35477" s="34">
        <v>65</v>
      </c>
      <c r="P35477" s="34">
        <v>40</v>
      </c>
      <c r="Q35477" s="34">
        <v>57</v>
      </c>
      <c r="R35477" s="34">
        <v>88</v>
      </c>
      <c r="S35477" s="34">
        <v>75</v>
      </c>
      <c r="T35477" s="34">
        <v>49</v>
      </c>
      <c r="U35477" s="34">
        <v>56</v>
      </c>
      <c r="V35477" s="34">
        <v>70</v>
      </c>
      <c r="W35477" s="34">
        <v>59</v>
      </c>
      <c r="X35477" s="34">
        <v>80</v>
      </c>
      <c r="Y35477" s="34">
        <v>65</v>
      </c>
      <c r="Z35477" s="34">
        <v>87</v>
      </c>
      <c r="AA35477" s="34">
        <v>63</v>
      </c>
      <c r="AB35477" s="34">
        <v>53</v>
      </c>
      <c r="AC35477" s="34">
        <v>106</v>
      </c>
    </row>
    <row r="35478" spans="1:29" x14ac:dyDescent="0.2">
      <c r="A35478" s="34" t="s">
        <v>95971</v>
      </c>
      <c r="B35478" s="34">
        <v>64</v>
      </c>
      <c r="C35478" s="34">
        <v>138</v>
      </c>
      <c r="D35478" s="34">
        <v>144</v>
      </c>
      <c r="E35478" s="34">
        <v>161</v>
      </c>
      <c r="F35478" s="34">
        <v>133</v>
      </c>
      <c r="G35478" s="34">
        <v>123</v>
      </c>
      <c r="H35478" s="34">
        <v>135</v>
      </c>
      <c r="I35478" s="34">
        <v>164</v>
      </c>
      <c r="J35478" s="34">
        <v>106</v>
      </c>
      <c r="K35478" s="34">
        <v>124</v>
      </c>
      <c r="L35478" s="34">
        <v>72</v>
      </c>
      <c r="M35478" s="34">
        <v>128</v>
      </c>
      <c r="N35478" s="34">
        <v>109</v>
      </c>
      <c r="O35478" s="34">
        <v>138</v>
      </c>
      <c r="P35478" s="34">
        <v>90</v>
      </c>
      <c r="Q35478" s="34">
        <v>155</v>
      </c>
      <c r="R35478" s="34">
        <v>156</v>
      </c>
      <c r="S35478" s="34">
        <v>177</v>
      </c>
      <c r="T35478" s="34">
        <v>123</v>
      </c>
      <c r="U35478" s="34">
        <v>106</v>
      </c>
      <c r="V35478" s="34">
        <v>144</v>
      </c>
      <c r="W35478" s="34">
        <v>114</v>
      </c>
      <c r="X35478" s="34">
        <v>190</v>
      </c>
      <c r="Y35478" s="34">
        <v>108</v>
      </c>
      <c r="Z35478" s="34">
        <v>177</v>
      </c>
      <c r="AA35478" s="34">
        <v>156</v>
      </c>
      <c r="AB35478" s="34">
        <v>138</v>
      </c>
      <c r="AC35478" s="34">
        <v>206</v>
      </c>
    </row>
    <row r="35479" spans="1:29" x14ac:dyDescent="0.2">
      <c r="A35479" s="34" t="s">
        <v>95972</v>
      </c>
      <c r="B35479" s="34">
        <v>21</v>
      </c>
      <c r="C35479" s="34">
        <v>51</v>
      </c>
      <c r="D35479" s="34">
        <v>59</v>
      </c>
      <c r="E35479" s="34">
        <v>51</v>
      </c>
      <c r="F35479" s="34">
        <v>48</v>
      </c>
      <c r="G35479" s="34">
        <v>53</v>
      </c>
      <c r="H35479" s="34">
        <v>48</v>
      </c>
      <c r="I35479" s="34">
        <v>29</v>
      </c>
      <c r="J35479" s="34">
        <v>31</v>
      </c>
      <c r="K35479" s="34">
        <v>55</v>
      </c>
      <c r="L35479" s="34">
        <v>20</v>
      </c>
      <c r="M35479" s="34">
        <v>44</v>
      </c>
      <c r="N35479" s="34">
        <v>40</v>
      </c>
      <c r="O35479" s="34">
        <v>29</v>
      </c>
      <c r="P35479" s="34">
        <v>27</v>
      </c>
      <c r="Q35479" s="34">
        <v>34</v>
      </c>
      <c r="R35479" s="34">
        <v>23</v>
      </c>
      <c r="S35479" s="34">
        <v>39</v>
      </c>
      <c r="T35479" s="34">
        <v>21</v>
      </c>
      <c r="U35479" s="34">
        <v>41</v>
      </c>
      <c r="V35479" s="34">
        <v>27</v>
      </c>
      <c r="W35479" s="34">
        <v>23</v>
      </c>
      <c r="X35479" s="34">
        <v>76</v>
      </c>
      <c r="Y35479" s="34">
        <v>29</v>
      </c>
      <c r="Z35479" s="34">
        <v>48</v>
      </c>
      <c r="AA35479" s="34">
        <v>59</v>
      </c>
      <c r="AB35479" s="34">
        <v>27</v>
      </c>
      <c r="AC35479" s="34">
        <v>74</v>
      </c>
    </row>
    <row r="35480" spans="1:29" x14ac:dyDescent="0.2">
      <c r="A35480" s="34" t="s">
        <v>95973</v>
      </c>
      <c r="B35480" s="34">
        <v>125</v>
      </c>
      <c r="C35480" s="34">
        <v>120</v>
      </c>
      <c r="D35480" s="34">
        <v>215</v>
      </c>
      <c r="E35480" s="34">
        <v>130</v>
      </c>
      <c r="F35480" s="34">
        <v>152</v>
      </c>
      <c r="G35480" s="34">
        <v>113</v>
      </c>
      <c r="H35480" s="34">
        <v>196</v>
      </c>
      <c r="I35480" s="34">
        <v>83</v>
      </c>
      <c r="J35480" s="34">
        <v>124</v>
      </c>
      <c r="K35480" s="34">
        <v>108</v>
      </c>
      <c r="L35480" s="34">
        <v>59</v>
      </c>
      <c r="M35480" s="34">
        <v>101</v>
      </c>
      <c r="N35480" s="34">
        <v>134</v>
      </c>
      <c r="O35480" s="34">
        <v>90</v>
      </c>
      <c r="P35480" s="34">
        <v>125</v>
      </c>
      <c r="Q35480" s="34">
        <v>156</v>
      </c>
      <c r="R35480" s="34">
        <v>165</v>
      </c>
      <c r="S35480" s="34">
        <v>158</v>
      </c>
      <c r="T35480" s="34">
        <v>112</v>
      </c>
      <c r="U35480" s="34">
        <v>75</v>
      </c>
      <c r="V35480" s="34">
        <v>135</v>
      </c>
      <c r="W35480" s="34">
        <v>97</v>
      </c>
      <c r="X35480" s="34">
        <v>191</v>
      </c>
      <c r="Y35480" s="34">
        <v>75</v>
      </c>
      <c r="Z35480" s="34">
        <v>135</v>
      </c>
      <c r="AA35480" s="34">
        <v>145</v>
      </c>
      <c r="AB35480" s="34">
        <v>144</v>
      </c>
      <c r="AC35480" s="34">
        <v>174</v>
      </c>
    </row>
    <row r="35481" spans="1:29" x14ac:dyDescent="0.2">
      <c r="A35481" s="34" t="s">
        <v>95974</v>
      </c>
      <c r="B35481" s="34">
        <v>94</v>
      </c>
      <c r="C35481" s="34">
        <v>83</v>
      </c>
      <c r="D35481" s="34">
        <v>99</v>
      </c>
      <c r="E35481" s="34">
        <v>93</v>
      </c>
      <c r="F35481" s="34">
        <v>108</v>
      </c>
      <c r="G35481" s="34">
        <v>78</v>
      </c>
      <c r="H35481" s="34">
        <v>86</v>
      </c>
      <c r="I35481" s="34">
        <v>72</v>
      </c>
      <c r="J35481" s="34">
        <v>87</v>
      </c>
      <c r="K35481" s="34">
        <v>83</v>
      </c>
      <c r="L35481" s="34">
        <v>56</v>
      </c>
      <c r="M35481" s="34">
        <v>73</v>
      </c>
      <c r="N35481" s="34">
        <v>84</v>
      </c>
      <c r="O35481" s="34">
        <v>79</v>
      </c>
      <c r="P35481" s="34">
        <v>118</v>
      </c>
      <c r="Q35481" s="34">
        <v>122</v>
      </c>
      <c r="R35481" s="34">
        <v>103</v>
      </c>
      <c r="S35481" s="34">
        <v>72</v>
      </c>
      <c r="T35481" s="34">
        <v>86</v>
      </c>
      <c r="U35481" s="34">
        <v>62</v>
      </c>
      <c r="V35481" s="34">
        <v>146</v>
      </c>
      <c r="W35481" s="34">
        <v>83</v>
      </c>
      <c r="X35481" s="34">
        <v>143</v>
      </c>
      <c r="Y35481" s="34">
        <v>75</v>
      </c>
      <c r="Z35481" s="34">
        <v>119</v>
      </c>
      <c r="AA35481" s="34">
        <v>126</v>
      </c>
      <c r="AB35481" s="34">
        <v>129</v>
      </c>
      <c r="AC35481" s="34">
        <v>164</v>
      </c>
    </row>
    <row r="35482" spans="1:29" x14ac:dyDescent="0.2">
      <c r="A35482" s="34" t="s">
        <v>95975</v>
      </c>
      <c r="B35482" s="34">
        <v>69</v>
      </c>
      <c r="C35482" s="34">
        <v>69</v>
      </c>
      <c r="D35482" s="34">
        <v>120</v>
      </c>
      <c r="E35482" s="34">
        <v>82</v>
      </c>
      <c r="F35482" s="34">
        <v>102</v>
      </c>
      <c r="G35482" s="34">
        <v>82</v>
      </c>
      <c r="H35482" s="34">
        <v>92</v>
      </c>
      <c r="I35482" s="34">
        <v>53</v>
      </c>
      <c r="J35482" s="34">
        <v>59</v>
      </c>
      <c r="K35482" s="34">
        <v>86</v>
      </c>
      <c r="L35482" s="34">
        <v>67</v>
      </c>
      <c r="M35482" s="34">
        <v>61</v>
      </c>
      <c r="N35482" s="34">
        <v>85</v>
      </c>
      <c r="O35482" s="34">
        <v>70</v>
      </c>
      <c r="P35482" s="34">
        <v>88</v>
      </c>
      <c r="Q35482" s="34">
        <v>100</v>
      </c>
      <c r="R35482" s="34">
        <v>115</v>
      </c>
      <c r="S35482" s="34">
        <v>113</v>
      </c>
      <c r="T35482" s="34">
        <v>98</v>
      </c>
      <c r="U35482" s="34">
        <v>54</v>
      </c>
      <c r="V35482" s="34">
        <v>112</v>
      </c>
      <c r="W35482" s="34">
        <v>73</v>
      </c>
      <c r="X35482" s="34">
        <v>82</v>
      </c>
      <c r="Y35482" s="34">
        <v>68</v>
      </c>
      <c r="Z35482" s="34">
        <v>108</v>
      </c>
      <c r="AA35482" s="34">
        <v>93</v>
      </c>
      <c r="AB35482" s="34">
        <v>122</v>
      </c>
      <c r="AC35482" s="34">
        <v>124</v>
      </c>
    </row>
    <row r="35483" spans="1:29" x14ac:dyDescent="0.2">
      <c r="A35483" s="34" t="s">
        <v>95976</v>
      </c>
      <c r="B35483" s="34">
        <v>56</v>
      </c>
      <c r="C35483" s="34">
        <v>31</v>
      </c>
      <c r="D35483" s="34">
        <v>24</v>
      </c>
      <c r="E35483" s="34">
        <v>31</v>
      </c>
      <c r="F35483" s="34">
        <v>25</v>
      </c>
      <c r="G35483" s="34">
        <v>26</v>
      </c>
      <c r="H35483" s="34">
        <v>33</v>
      </c>
      <c r="I35483" s="34">
        <v>25</v>
      </c>
      <c r="J35483" s="34">
        <v>19</v>
      </c>
      <c r="K35483" s="34">
        <v>34</v>
      </c>
      <c r="L35483" s="34">
        <v>16</v>
      </c>
      <c r="M35483" s="34">
        <v>26</v>
      </c>
      <c r="N35483" s="34">
        <v>26</v>
      </c>
      <c r="O35483" s="34">
        <v>20</v>
      </c>
      <c r="P35483" s="34">
        <v>17</v>
      </c>
      <c r="Q35483" s="34">
        <v>34</v>
      </c>
      <c r="R35483" s="34">
        <v>30</v>
      </c>
      <c r="S35483" s="34">
        <v>51</v>
      </c>
      <c r="T35483" s="34">
        <v>15</v>
      </c>
      <c r="U35483" s="34">
        <v>21</v>
      </c>
      <c r="V35483" s="34">
        <v>26</v>
      </c>
      <c r="W35483" s="34">
        <v>26</v>
      </c>
      <c r="X35483" s="34">
        <v>34</v>
      </c>
      <c r="Y35483" s="34">
        <v>24</v>
      </c>
      <c r="Z35483" s="34">
        <v>41</v>
      </c>
      <c r="AA35483" s="34">
        <v>52</v>
      </c>
      <c r="AB35483" s="34">
        <v>14</v>
      </c>
      <c r="AC35483" s="34">
        <v>47</v>
      </c>
    </row>
    <row r="35484" spans="1:29" x14ac:dyDescent="0.2">
      <c r="A35484" s="34" t="s">
        <v>95977</v>
      </c>
      <c r="B35484" s="34">
        <v>52</v>
      </c>
      <c r="C35484" s="34">
        <v>35</v>
      </c>
      <c r="D35484" s="34">
        <v>45</v>
      </c>
      <c r="E35484" s="34">
        <v>46</v>
      </c>
      <c r="F35484" s="34">
        <v>36</v>
      </c>
      <c r="G35484" s="34">
        <v>7</v>
      </c>
      <c r="H35484" s="34">
        <v>34</v>
      </c>
      <c r="I35484" s="34">
        <v>21</v>
      </c>
      <c r="J35484" s="34">
        <v>43</v>
      </c>
      <c r="K35484" s="34">
        <v>27</v>
      </c>
      <c r="L35484" s="34">
        <v>18</v>
      </c>
      <c r="M35484" s="34">
        <v>26</v>
      </c>
      <c r="N35484" s="34">
        <v>32</v>
      </c>
      <c r="O35484" s="34">
        <v>25</v>
      </c>
      <c r="P35484" s="34">
        <v>40</v>
      </c>
      <c r="Q35484" s="34">
        <v>39</v>
      </c>
      <c r="R35484" s="34">
        <v>32</v>
      </c>
      <c r="S35484" s="34">
        <v>42</v>
      </c>
      <c r="T35484" s="34">
        <v>25</v>
      </c>
      <c r="U35484" s="34">
        <v>30</v>
      </c>
      <c r="V35484" s="34">
        <v>46</v>
      </c>
      <c r="W35484" s="34">
        <v>30</v>
      </c>
      <c r="X35484" s="34">
        <v>85</v>
      </c>
      <c r="Y35484" s="34">
        <v>44</v>
      </c>
      <c r="Z35484" s="34">
        <v>30</v>
      </c>
      <c r="AA35484" s="34">
        <v>38</v>
      </c>
      <c r="AB35484" s="34">
        <v>46</v>
      </c>
      <c r="AC35484" s="34">
        <v>46</v>
      </c>
    </row>
    <row r="35485" spans="1:29" x14ac:dyDescent="0.2">
      <c r="A35485" s="34" t="s">
        <v>95978</v>
      </c>
      <c r="B35485" s="34">
        <v>41</v>
      </c>
      <c r="C35485" s="34">
        <v>42</v>
      </c>
      <c r="D35485" s="34">
        <v>56</v>
      </c>
      <c r="E35485" s="34">
        <v>15</v>
      </c>
      <c r="F35485" s="34">
        <v>56</v>
      </c>
      <c r="G35485" s="34">
        <v>37</v>
      </c>
      <c r="H35485" s="34">
        <v>48</v>
      </c>
      <c r="I35485" s="34">
        <v>43</v>
      </c>
      <c r="J35485" s="34">
        <v>15</v>
      </c>
      <c r="K35485" s="34">
        <v>41</v>
      </c>
      <c r="L35485" s="34">
        <v>25</v>
      </c>
      <c r="M35485" s="34">
        <v>19</v>
      </c>
      <c r="N35485" s="34">
        <v>31</v>
      </c>
      <c r="O35485" s="34">
        <v>25</v>
      </c>
      <c r="P35485" s="34">
        <v>34</v>
      </c>
      <c r="Q35485" s="34">
        <v>56</v>
      </c>
      <c r="R35485" s="34">
        <v>41</v>
      </c>
      <c r="S35485" s="34">
        <v>57</v>
      </c>
      <c r="T35485" s="34">
        <v>21</v>
      </c>
      <c r="U35485" s="34">
        <v>31</v>
      </c>
      <c r="V35485" s="34">
        <v>33</v>
      </c>
      <c r="W35485" s="34">
        <v>35</v>
      </c>
      <c r="X35485" s="34">
        <v>75</v>
      </c>
      <c r="Y35485" s="34">
        <v>39</v>
      </c>
      <c r="Z35485" s="34">
        <v>57</v>
      </c>
      <c r="AA35485" s="34">
        <v>57</v>
      </c>
      <c r="AB35485" s="34">
        <v>42</v>
      </c>
      <c r="AC35485" s="34">
        <v>58</v>
      </c>
    </row>
    <row r="35486" spans="1:29" x14ac:dyDescent="0.2">
      <c r="A35486" s="34" t="s">
        <v>95979</v>
      </c>
      <c r="B35486" s="34">
        <v>42</v>
      </c>
      <c r="C35486" s="34">
        <v>38</v>
      </c>
      <c r="D35486" s="34">
        <v>50</v>
      </c>
      <c r="E35486" s="34">
        <v>50</v>
      </c>
      <c r="F35486" s="34">
        <v>57</v>
      </c>
      <c r="G35486" s="34">
        <v>37</v>
      </c>
      <c r="H35486" s="34">
        <v>41</v>
      </c>
      <c r="I35486" s="34">
        <v>50</v>
      </c>
      <c r="J35486" s="34">
        <v>49</v>
      </c>
      <c r="K35486" s="34">
        <v>41</v>
      </c>
      <c r="L35486" s="34">
        <v>38</v>
      </c>
      <c r="M35486" s="34">
        <v>39</v>
      </c>
      <c r="N35486" s="34">
        <v>50</v>
      </c>
      <c r="O35486" s="34">
        <v>37</v>
      </c>
      <c r="P35486" s="34">
        <v>46</v>
      </c>
      <c r="Q35486" s="34">
        <v>59</v>
      </c>
      <c r="R35486" s="34">
        <v>86</v>
      </c>
      <c r="S35486" s="34">
        <v>63</v>
      </c>
      <c r="T35486" s="34">
        <v>53</v>
      </c>
      <c r="U35486" s="34">
        <v>28</v>
      </c>
      <c r="V35486" s="34">
        <v>53</v>
      </c>
      <c r="W35486" s="34">
        <v>54</v>
      </c>
      <c r="X35486" s="34">
        <v>59</v>
      </c>
      <c r="Y35486" s="34">
        <v>52</v>
      </c>
      <c r="Z35486" s="34">
        <v>69</v>
      </c>
      <c r="AA35486" s="34">
        <v>50</v>
      </c>
      <c r="AB35486" s="34">
        <v>75</v>
      </c>
      <c r="AC35486" s="34">
        <v>62</v>
      </c>
    </row>
    <row r="35487" spans="1:29" x14ac:dyDescent="0.2">
      <c r="A35487" s="34" t="s">
        <v>95980</v>
      </c>
      <c r="B35487" s="34">
        <v>24</v>
      </c>
      <c r="C35487" s="34">
        <v>36</v>
      </c>
      <c r="D35487" s="34">
        <v>32</v>
      </c>
      <c r="E35487" s="34">
        <v>39</v>
      </c>
      <c r="F35487" s="34">
        <v>36</v>
      </c>
      <c r="G35487" s="34">
        <v>20</v>
      </c>
      <c r="H35487" s="34">
        <v>13</v>
      </c>
      <c r="I35487" s="34">
        <v>27</v>
      </c>
      <c r="J35487" s="34">
        <v>29</v>
      </c>
      <c r="K35487" s="34">
        <v>59</v>
      </c>
      <c r="L35487" s="34">
        <v>11</v>
      </c>
      <c r="M35487" s="34">
        <v>35</v>
      </c>
      <c r="N35487" s="34">
        <v>30</v>
      </c>
      <c r="O35487" s="34">
        <v>33</v>
      </c>
      <c r="P35487" s="34">
        <v>30</v>
      </c>
      <c r="Q35487" s="34">
        <v>32</v>
      </c>
      <c r="R35487" s="34">
        <v>30</v>
      </c>
      <c r="S35487" s="34">
        <v>29</v>
      </c>
      <c r="T35487" s="34">
        <v>24</v>
      </c>
      <c r="U35487" s="34">
        <v>36</v>
      </c>
      <c r="V35487" s="34">
        <v>42</v>
      </c>
      <c r="W35487" s="34">
        <v>30</v>
      </c>
      <c r="X35487" s="34">
        <v>44</v>
      </c>
      <c r="Y35487" s="34">
        <v>21</v>
      </c>
      <c r="Z35487" s="34">
        <v>43</v>
      </c>
      <c r="AA35487" s="34">
        <v>36</v>
      </c>
      <c r="AB35487" s="34">
        <v>24</v>
      </c>
      <c r="AC35487" s="34">
        <v>50</v>
      </c>
    </row>
    <row r="35488" spans="1:29" x14ac:dyDescent="0.2">
      <c r="A35488" s="34" t="s">
        <v>95981</v>
      </c>
      <c r="B35488" s="34">
        <v>0</v>
      </c>
      <c r="C35488" s="34">
        <v>0</v>
      </c>
      <c r="D35488" s="34">
        <v>0</v>
      </c>
      <c r="E35488" s="34">
        <v>0</v>
      </c>
      <c r="F35488" s="34">
        <v>0</v>
      </c>
      <c r="G35488" s="34">
        <v>0</v>
      </c>
      <c r="H35488" s="34">
        <v>0</v>
      </c>
      <c r="I35488" s="34">
        <v>0</v>
      </c>
      <c r="J35488" s="34">
        <v>0</v>
      </c>
      <c r="K35488" s="34">
        <v>0</v>
      </c>
      <c r="L35488" s="34">
        <v>0</v>
      </c>
      <c r="M35488" s="34">
        <v>0</v>
      </c>
      <c r="N35488" s="34">
        <v>0</v>
      </c>
      <c r="O35488" s="34">
        <v>0</v>
      </c>
      <c r="P35488" s="34">
        <v>0</v>
      </c>
      <c r="Q35488" s="34">
        <v>0</v>
      </c>
      <c r="R35488" s="34">
        <v>0</v>
      </c>
      <c r="S35488" s="34">
        <v>0</v>
      </c>
      <c r="T35488" s="34">
        <v>0</v>
      </c>
      <c r="U35488" s="34">
        <v>0</v>
      </c>
      <c r="V35488" s="34">
        <v>0</v>
      </c>
      <c r="W35488" s="34">
        <v>0</v>
      </c>
      <c r="X35488" s="34">
        <v>0</v>
      </c>
      <c r="Y35488" s="34">
        <v>0</v>
      </c>
      <c r="Z35488" s="34">
        <v>0</v>
      </c>
      <c r="AA35488" s="34">
        <v>0</v>
      </c>
      <c r="AB35488" s="34">
        <v>0</v>
      </c>
      <c r="AC35488" s="34">
        <v>0</v>
      </c>
    </row>
    <row r="35489" spans="1:29" x14ac:dyDescent="0.2">
      <c r="A35489" s="34" t="s">
        <v>95982</v>
      </c>
      <c r="B35489" s="34">
        <v>66</v>
      </c>
      <c r="C35489" s="34">
        <v>34</v>
      </c>
      <c r="D35489" s="34">
        <v>42</v>
      </c>
      <c r="E35489" s="34">
        <v>31</v>
      </c>
      <c r="F35489" s="34">
        <v>46</v>
      </c>
      <c r="G35489" s="34">
        <v>86</v>
      </c>
      <c r="H35489" s="34">
        <v>30</v>
      </c>
      <c r="I35489" s="34">
        <v>47</v>
      </c>
      <c r="J35489" s="34">
        <v>35</v>
      </c>
      <c r="K35489" s="34">
        <v>26</v>
      </c>
      <c r="L35489" s="34">
        <v>25</v>
      </c>
      <c r="M35489" s="34">
        <v>51</v>
      </c>
      <c r="N35489" s="34">
        <v>36</v>
      </c>
      <c r="O35489" s="34">
        <v>41</v>
      </c>
      <c r="P35489" s="34">
        <v>40</v>
      </c>
      <c r="Q35489" s="34">
        <v>42</v>
      </c>
      <c r="R35489" s="34">
        <v>30</v>
      </c>
      <c r="S35489" s="34">
        <v>51</v>
      </c>
      <c r="T35489" s="34">
        <v>44</v>
      </c>
      <c r="U35489" s="34">
        <v>38</v>
      </c>
      <c r="V35489" s="34">
        <v>32</v>
      </c>
      <c r="W35489" s="34">
        <v>41</v>
      </c>
      <c r="X35489" s="34">
        <v>23</v>
      </c>
      <c r="Y35489" s="34">
        <v>37</v>
      </c>
      <c r="Z35489" s="34">
        <v>41</v>
      </c>
      <c r="AA35489" s="34">
        <v>51</v>
      </c>
      <c r="AB35489" s="34">
        <v>59</v>
      </c>
      <c r="AC35489" s="34">
        <v>73</v>
      </c>
    </row>
    <row r="35490" spans="1:29" x14ac:dyDescent="0.2">
      <c r="A35490" s="34" t="s">
        <v>95983</v>
      </c>
      <c r="B35490" s="34">
        <v>194</v>
      </c>
      <c r="C35490" s="34">
        <v>169</v>
      </c>
      <c r="D35490" s="34">
        <v>272</v>
      </c>
      <c r="E35490" s="34">
        <v>152</v>
      </c>
      <c r="F35490" s="34">
        <v>217</v>
      </c>
      <c r="G35490" s="34">
        <v>153</v>
      </c>
      <c r="H35490" s="34">
        <v>202</v>
      </c>
      <c r="I35490" s="34">
        <v>148</v>
      </c>
      <c r="J35490" s="34">
        <v>196</v>
      </c>
      <c r="K35490" s="34">
        <v>193</v>
      </c>
      <c r="L35490" s="34">
        <v>182</v>
      </c>
      <c r="M35490" s="34">
        <v>158</v>
      </c>
      <c r="N35490" s="34">
        <v>180</v>
      </c>
      <c r="O35490" s="34">
        <v>156</v>
      </c>
      <c r="P35490" s="34">
        <v>192</v>
      </c>
      <c r="Q35490" s="34">
        <v>231</v>
      </c>
      <c r="R35490" s="34">
        <v>269</v>
      </c>
      <c r="S35490" s="34">
        <v>218</v>
      </c>
      <c r="T35490" s="34">
        <v>235</v>
      </c>
      <c r="U35490" s="34">
        <v>178</v>
      </c>
      <c r="V35490" s="34">
        <v>212</v>
      </c>
      <c r="W35490" s="34">
        <v>210</v>
      </c>
      <c r="X35490" s="34">
        <v>256</v>
      </c>
      <c r="Y35490" s="34">
        <v>242</v>
      </c>
      <c r="Z35490" s="34">
        <v>232</v>
      </c>
      <c r="AA35490" s="34">
        <v>208</v>
      </c>
      <c r="AB35490" s="34">
        <v>265</v>
      </c>
      <c r="AC35490" s="34">
        <v>327</v>
      </c>
    </row>
    <row r="35491" spans="1:29" x14ac:dyDescent="0.2">
      <c r="A35491" s="34" t="s">
        <v>95984</v>
      </c>
      <c r="B35491" s="34">
        <v>69</v>
      </c>
      <c r="C35491" s="34">
        <v>80</v>
      </c>
      <c r="D35491" s="34">
        <v>107</v>
      </c>
      <c r="E35491" s="34">
        <v>102</v>
      </c>
      <c r="F35491" s="34">
        <v>95</v>
      </c>
      <c r="G35491" s="34">
        <v>50</v>
      </c>
      <c r="H35491" s="34">
        <v>70</v>
      </c>
      <c r="I35491" s="34">
        <v>60</v>
      </c>
      <c r="J35491" s="34">
        <v>54</v>
      </c>
      <c r="K35491" s="34">
        <v>68</v>
      </c>
      <c r="L35491" s="34">
        <v>39</v>
      </c>
      <c r="M35491" s="34">
        <v>47</v>
      </c>
      <c r="N35491" s="34">
        <v>65</v>
      </c>
      <c r="O35491" s="34">
        <v>52</v>
      </c>
      <c r="P35491" s="34">
        <v>95</v>
      </c>
      <c r="Q35491" s="34">
        <v>78</v>
      </c>
      <c r="R35491" s="34">
        <v>75</v>
      </c>
      <c r="S35491" s="34">
        <v>96</v>
      </c>
      <c r="T35491" s="34">
        <v>53</v>
      </c>
      <c r="U35491" s="34">
        <v>52</v>
      </c>
      <c r="V35491" s="34">
        <v>80</v>
      </c>
      <c r="W35491" s="34">
        <v>52</v>
      </c>
      <c r="X35491" s="34">
        <v>111</v>
      </c>
      <c r="Y35491" s="34">
        <v>48</v>
      </c>
      <c r="Z35491" s="34">
        <v>89</v>
      </c>
      <c r="AA35491" s="34">
        <v>56</v>
      </c>
      <c r="AB35491" s="34">
        <v>49</v>
      </c>
      <c r="AC35491" s="34">
        <v>125</v>
      </c>
    </row>
    <row r="35492" spans="1:29" x14ac:dyDescent="0.2">
      <c r="A35492" s="34" t="s">
        <v>95985</v>
      </c>
      <c r="B35492" s="34">
        <v>106</v>
      </c>
      <c r="C35492" s="34">
        <v>116</v>
      </c>
      <c r="D35492" s="34">
        <v>162</v>
      </c>
      <c r="E35492" s="34">
        <v>119</v>
      </c>
      <c r="F35492" s="34">
        <v>221</v>
      </c>
      <c r="G35492" s="34">
        <v>91</v>
      </c>
      <c r="H35492" s="34">
        <v>143</v>
      </c>
      <c r="I35492" s="34">
        <v>120</v>
      </c>
      <c r="J35492" s="34">
        <v>158</v>
      </c>
      <c r="K35492" s="34">
        <v>91</v>
      </c>
      <c r="L35492" s="34">
        <v>128</v>
      </c>
      <c r="M35492" s="34">
        <v>90</v>
      </c>
      <c r="N35492" s="34">
        <v>113</v>
      </c>
      <c r="O35492" s="34">
        <v>117</v>
      </c>
      <c r="P35492" s="34">
        <v>149</v>
      </c>
      <c r="Q35492" s="34">
        <v>170</v>
      </c>
      <c r="R35492" s="34">
        <v>201</v>
      </c>
      <c r="S35492" s="34">
        <v>111</v>
      </c>
      <c r="T35492" s="34">
        <v>174</v>
      </c>
      <c r="U35492" s="34">
        <v>110</v>
      </c>
      <c r="V35492" s="34">
        <v>217</v>
      </c>
      <c r="W35492" s="34">
        <v>151</v>
      </c>
      <c r="X35492" s="34">
        <v>210</v>
      </c>
      <c r="Y35492" s="34">
        <v>100</v>
      </c>
      <c r="Z35492" s="34">
        <v>150</v>
      </c>
      <c r="AA35492" s="34">
        <v>189</v>
      </c>
      <c r="AB35492" s="34">
        <v>219</v>
      </c>
      <c r="AC35492" s="34">
        <v>217</v>
      </c>
    </row>
    <row r="35493" spans="1:29" x14ac:dyDescent="0.2">
      <c r="A35493" s="34" t="s">
        <v>95986</v>
      </c>
      <c r="B35493" s="34">
        <v>104</v>
      </c>
      <c r="C35493" s="34">
        <v>85</v>
      </c>
      <c r="D35493" s="34">
        <v>86</v>
      </c>
      <c r="E35493" s="34">
        <v>71</v>
      </c>
      <c r="F35493" s="34">
        <v>83</v>
      </c>
      <c r="G35493" s="34">
        <v>61</v>
      </c>
      <c r="H35493" s="34">
        <v>113</v>
      </c>
      <c r="I35493" s="34">
        <v>74</v>
      </c>
      <c r="J35493" s="34">
        <v>87</v>
      </c>
      <c r="K35493" s="34">
        <v>81</v>
      </c>
      <c r="L35493" s="34">
        <v>43</v>
      </c>
      <c r="M35493" s="34">
        <v>47</v>
      </c>
      <c r="N35493" s="34">
        <v>96</v>
      </c>
      <c r="O35493" s="34">
        <v>77</v>
      </c>
      <c r="P35493" s="34">
        <v>52</v>
      </c>
      <c r="Q35493" s="34">
        <v>91</v>
      </c>
      <c r="R35493" s="34">
        <v>90</v>
      </c>
      <c r="S35493" s="34">
        <v>110</v>
      </c>
      <c r="T35493" s="34">
        <v>80</v>
      </c>
      <c r="U35493" s="34">
        <v>75</v>
      </c>
      <c r="V35493" s="34">
        <v>113</v>
      </c>
      <c r="W35493" s="34">
        <v>99</v>
      </c>
      <c r="X35493" s="34">
        <v>77</v>
      </c>
      <c r="Y35493" s="34">
        <v>58</v>
      </c>
      <c r="Z35493" s="34">
        <v>102</v>
      </c>
      <c r="AA35493" s="34">
        <v>88</v>
      </c>
      <c r="AB35493" s="34">
        <v>59</v>
      </c>
      <c r="AC35493" s="34">
        <v>125</v>
      </c>
    </row>
    <row r="35494" spans="1:29" x14ac:dyDescent="0.2">
      <c r="A35494" s="34" t="s">
        <v>95987</v>
      </c>
      <c r="B35494" s="34">
        <v>8</v>
      </c>
      <c r="C35494" s="34">
        <v>6</v>
      </c>
      <c r="D35494" s="34">
        <v>6</v>
      </c>
      <c r="E35494" s="34">
        <v>3</v>
      </c>
      <c r="F35494" s="34">
        <v>2</v>
      </c>
      <c r="G35494" s="34">
        <v>1</v>
      </c>
      <c r="H35494" s="34">
        <v>2</v>
      </c>
      <c r="I35494" s="34">
        <v>2</v>
      </c>
      <c r="J35494" s="34">
        <v>2</v>
      </c>
      <c r="K35494" s="34">
        <v>4</v>
      </c>
      <c r="L35494" s="34">
        <v>1</v>
      </c>
      <c r="M35494" s="34">
        <v>4</v>
      </c>
      <c r="N35494" s="34">
        <v>5</v>
      </c>
      <c r="O35494" s="34">
        <v>1</v>
      </c>
      <c r="P35494" s="34">
        <v>3</v>
      </c>
      <c r="Q35494" s="34">
        <v>1</v>
      </c>
      <c r="R35494" s="34">
        <v>3</v>
      </c>
      <c r="S35494" s="34">
        <v>1</v>
      </c>
      <c r="T35494" s="34">
        <v>0</v>
      </c>
      <c r="U35494" s="34">
        <v>1</v>
      </c>
      <c r="V35494" s="34">
        <v>1</v>
      </c>
      <c r="W35494" s="34">
        <v>0</v>
      </c>
      <c r="X35494" s="34">
        <v>1</v>
      </c>
      <c r="Y35494" s="34">
        <v>1</v>
      </c>
      <c r="Z35494" s="34">
        <v>4</v>
      </c>
      <c r="AA35494" s="34">
        <v>5</v>
      </c>
      <c r="AB35494" s="34">
        <v>3</v>
      </c>
      <c r="AC35494" s="34">
        <v>0</v>
      </c>
    </row>
    <row r="35495" spans="1:29" x14ac:dyDescent="0.2">
      <c r="A35495" s="34" t="s">
        <v>95988</v>
      </c>
      <c r="B35495" s="34">
        <v>83</v>
      </c>
      <c r="C35495" s="34">
        <v>190</v>
      </c>
      <c r="D35495" s="34">
        <v>249</v>
      </c>
      <c r="E35495" s="34">
        <v>83</v>
      </c>
      <c r="F35495" s="34">
        <v>224</v>
      </c>
      <c r="G35495" s="34">
        <v>61</v>
      </c>
      <c r="H35495" s="34">
        <v>302</v>
      </c>
      <c r="I35495" s="34">
        <v>129</v>
      </c>
      <c r="J35495" s="34">
        <v>215</v>
      </c>
      <c r="K35495" s="34">
        <v>128</v>
      </c>
      <c r="L35495" s="34">
        <v>190</v>
      </c>
      <c r="M35495" s="34">
        <v>130</v>
      </c>
      <c r="N35495" s="34">
        <v>162</v>
      </c>
      <c r="O35495" s="34">
        <v>78</v>
      </c>
      <c r="P35495" s="34">
        <v>145</v>
      </c>
      <c r="Q35495" s="34">
        <v>265</v>
      </c>
      <c r="R35495" s="34">
        <v>120</v>
      </c>
      <c r="S35495" s="34">
        <v>97</v>
      </c>
      <c r="T35495" s="34">
        <v>176</v>
      </c>
      <c r="U35495" s="34">
        <v>71</v>
      </c>
      <c r="V35495" s="34">
        <v>142</v>
      </c>
      <c r="W35495" s="34">
        <v>81</v>
      </c>
      <c r="X35495" s="34">
        <v>124</v>
      </c>
      <c r="Y35495" s="34">
        <v>195</v>
      </c>
      <c r="Z35495" s="34">
        <v>227</v>
      </c>
      <c r="AA35495" s="34">
        <v>100</v>
      </c>
      <c r="AB35495" s="34">
        <v>173</v>
      </c>
      <c r="AC35495" s="34">
        <v>120</v>
      </c>
    </row>
    <row r="35496" spans="1:29" x14ac:dyDescent="0.2">
      <c r="A35496" s="34" t="s">
        <v>95989</v>
      </c>
      <c r="B35496" s="34">
        <v>34</v>
      </c>
      <c r="C35496" s="34">
        <v>66</v>
      </c>
      <c r="D35496" s="34">
        <v>81</v>
      </c>
      <c r="E35496" s="34">
        <v>52</v>
      </c>
      <c r="F35496" s="34">
        <v>54</v>
      </c>
      <c r="G35496" s="34">
        <v>38</v>
      </c>
      <c r="H35496" s="34">
        <v>37</v>
      </c>
      <c r="I35496" s="34">
        <v>40</v>
      </c>
      <c r="J35496" s="34">
        <v>37</v>
      </c>
      <c r="K35496" s="34">
        <v>47</v>
      </c>
      <c r="L35496" s="34">
        <v>17</v>
      </c>
      <c r="M35496" s="34">
        <v>33</v>
      </c>
      <c r="N35496" s="34">
        <v>24</v>
      </c>
      <c r="O35496" s="34">
        <v>38</v>
      </c>
      <c r="P35496" s="34">
        <v>30</v>
      </c>
      <c r="Q35496" s="34">
        <v>50</v>
      </c>
      <c r="R35496" s="34">
        <v>34</v>
      </c>
      <c r="S35496" s="34">
        <v>57</v>
      </c>
      <c r="T35496" s="34">
        <v>26</v>
      </c>
      <c r="U35496" s="34">
        <v>42</v>
      </c>
      <c r="V35496" s="34">
        <v>64</v>
      </c>
      <c r="W35496" s="34">
        <v>34</v>
      </c>
      <c r="X35496" s="34">
        <v>45</v>
      </c>
      <c r="Y35496" s="34">
        <v>18</v>
      </c>
      <c r="Z35496" s="34">
        <v>47</v>
      </c>
      <c r="AA35496" s="34">
        <v>46</v>
      </c>
      <c r="AB35496" s="34">
        <v>29</v>
      </c>
      <c r="AC35496" s="34">
        <v>97</v>
      </c>
    </row>
    <row r="35497" spans="1:29" x14ac:dyDescent="0.2">
      <c r="A35497" s="34" t="s">
        <v>95990</v>
      </c>
      <c r="B35497" s="34">
        <v>90</v>
      </c>
      <c r="C35497" s="34">
        <v>107</v>
      </c>
      <c r="D35497" s="34">
        <v>134</v>
      </c>
      <c r="E35497" s="34">
        <v>135</v>
      </c>
      <c r="F35497" s="34">
        <v>140</v>
      </c>
      <c r="G35497" s="34">
        <v>166</v>
      </c>
      <c r="H35497" s="34">
        <v>131</v>
      </c>
      <c r="I35497" s="34">
        <v>107</v>
      </c>
      <c r="J35497" s="34">
        <v>87</v>
      </c>
      <c r="K35497" s="34">
        <v>138</v>
      </c>
      <c r="L35497" s="34">
        <v>67</v>
      </c>
      <c r="M35497" s="34">
        <v>102</v>
      </c>
      <c r="N35497" s="34">
        <v>125</v>
      </c>
      <c r="O35497" s="34">
        <v>105</v>
      </c>
      <c r="P35497" s="34">
        <v>109</v>
      </c>
      <c r="Q35497" s="34">
        <v>126</v>
      </c>
      <c r="R35497" s="34">
        <v>119</v>
      </c>
      <c r="S35497" s="34">
        <v>127</v>
      </c>
      <c r="T35497" s="34">
        <v>96</v>
      </c>
      <c r="U35497" s="34">
        <v>101</v>
      </c>
      <c r="V35497" s="34">
        <v>152</v>
      </c>
      <c r="W35497" s="34">
        <v>135</v>
      </c>
      <c r="X35497" s="34">
        <v>139</v>
      </c>
      <c r="Y35497" s="34">
        <v>93</v>
      </c>
      <c r="Z35497" s="34">
        <v>177</v>
      </c>
      <c r="AA35497" s="34">
        <v>197</v>
      </c>
      <c r="AB35497" s="34">
        <v>105</v>
      </c>
      <c r="AC35497" s="34">
        <v>172</v>
      </c>
    </row>
    <row r="35498" spans="1:29" x14ac:dyDescent="0.2">
      <c r="A35498" s="34" t="s">
        <v>95991</v>
      </c>
      <c r="B35498" s="34">
        <v>228</v>
      </c>
      <c r="C35498" s="34">
        <v>174</v>
      </c>
      <c r="D35498" s="34">
        <v>282</v>
      </c>
      <c r="E35498" s="34">
        <v>202</v>
      </c>
      <c r="F35498" s="34">
        <v>288</v>
      </c>
      <c r="G35498" s="34">
        <v>207</v>
      </c>
      <c r="H35498" s="34">
        <v>221</v>
      </c>
      <c r="I35498" s="34">
        <v>136</v>
      </c>
      <c r="J35498" s="34">
        <v>271</v>
      </c>
      <c r="K35498" s="34">
        <v>242</v>
      </c>
      <c r="L35498" s="34">
        <v>185</v>
      </c>
      <c r="M35498" s="34">
        <v>157</v>
      </c>
      <c r="N35498" s="34">
        <v>206</v>
      </c>
      <c r="O35498" s="34">
        <v>197</v>
      </c>
      <c r="P35498" s="34">
        <v>215</v>
      </c>
      <c r="Q35498" s="34">
        <v>278</v>
      </c>
      <c r="R35498" s="34">
        <v>300</v>
      </c>
      <c r="S35498" s="34">
        <v>280</v>
      </c>
      <c r="T35498" s="34">
        <v>272</v>
      </c>
      <c r="U35498" s="34">
        <v>181</v>
      </c>
      <c r="V35498" s="34">
        <v>257</v>
      </c>
      <c r="W35498" s="34">
        <v>223</v>
      </c>
      <c r="X35498" s="34">
        <v>322</v>
      </c>
      <c r="Y35498" s="34">
        <v>212</v>
      </c>
      <c r="Z35498" s="34">
        <v>301</v>
      </c>
      <c r="AA35498" s="34">
        <v>210</v>
      </c>
      <c r="AB35498" s="34">
        <v>268</v>
      </c>
      <c r="AC35498" s="34">
        <v>399</v>
      </c>
    </row>
    <row r="35499" spans="1:29" x14ac:dyDescent="0.2">
      <c r="A35499" s="34" t="s">
        <v>95992</v>
      </c>
      <c r="B35499" s="34">
        <v>50</v>
      </c>
      <c r="C35499" s="34">
        <v>56</v>
      </c>
      <c r="D35499" s="34">
        <v>57</v>
      </c>
      <c r="E35499" s="34">
        <v>66</v>
      </c>
      <c r="F35499" s="34">
        <v>57</v>
      </c>
      <c r="G35499" s="34">
        <v>52</v>
      </c>
      <c r="H35499" s="34">
        <v>37</v>
      </c>
      <c r="I35499" s="34">
        <v>42</v>
      </c>
      <c r="J35499" s="34">
        <v>31</v>
      </c>
      <c r="K35499" s="34">
        <v>75</v>
      </c>
      <c r="L35499" s="34">
        <v>21</v>
      </c>
      <c r="M35499" s="34">
        <v>35</v>
      </c>
      <c r="N35499" s="34">
        <v>38</v>
      </c>
      <c r="O35499" s="34">
        <v>44</v>
      </c>
      <c r="P35499" s="34">
        <v>21</v>
      </c>
      <c r="Q35499" s="34">
        <v>97</v>
      </c>
      <c r="R35499" s="34">
        <v>47</v>
      </c>
      <c r="S35499" s="34">
        <v>111</v>
      </c>
      <c r="T35499" s="34">
        <v>25</v>
      </c>
      <c r="U35499" s="34">
        <v>74</v>
      </c>
      <c r="V35499" s="34">
        <v>61</v>
      </c>
      <c r="W35499" s="34">
        <v>69</v>
      </c>
      <c r="X35499" s="34">
        <v>81</v>
      </c>
      <c r="Y35499" s="34">
        <v>76</v>
      </c>
      <c r="Z35499" s="34">
        <v>59</v>
      </c>
      <c r="AA35499" s="34">
        <v>77</v>
      </c>
      <c r="AB35499" s="34">
        <v>23</v>
      </c>
      <c r="AC35499" s="34">
        <v>87</v>
      </c>
    </row>
    <row r="35500" spans="1:29" x14ac:dyDescent="0.2">
      <c r="A35500" s="34" t="s">
        <v>95993</v>
      </c>
      <c r="B35500" s="34">
        <v>22</v>
      </c>
      <c r="C35500" s="34">
        <v>40</v>
      </c>
      <c r="D35500" s="34">
        <v>40</v>
      </c>
      <c r="E35500" s="34">
        <v>48</v>
      </c>
      <c r="F35500" s="34">
        <v>37</v>
      </c>
      <c r="G35500" s="34">
        <v>50</v>
      </c>
      <c r="H35500" s="34">
        <v>22</v>
      </c>
      <c r="I35500" s="34">
        <v>44</v>
      </c>
      <c r="J35500" s="34">
        <v>17</v>
      </c>
      <c r="K35500" s="34">
        <v>53</v>
      </c>
      <c r="L35500" s="34">
        <v>6</v>
      </c>
      <c r="M35500" s="34">
        <v>33</v>
      </c>
      <c r="N35500" s="34">
        <v>17</v>
      </c>
      <c r="O35500" s="34">
        <v>33</v>
      </c>
      <c r="P35500" s="34">
        <v>24</v>
      </c>
      <c r="Q35500" s="34">
        <v>34</v>
      </c>
      <c r="R35500" s="34">
        <v>21</v>
      </c>
      <c r="S35500" s="34">
        <v>61</v>
      </c>
      <c r="T35500" s="34">
        <v>14</v>
      </c>
      <c r="U35500" s="34">
        <v>31</v>
      </c>
      <c r="V35500" s="34">
        <v>33</v>
      </c>
      <c r="W35500" s="34">
        <v>18</v>
      </c>
      <c r="X35500" s="34">
        <v>33</v>
      </c>
      <c r="Y35500" s="34">
        <v>24</v>
      </c>
      <c r="Z35500" s="34">
        <v>20</v>
      </c>
      <c r="AA35500" s="34">
        <v>43</v>
      </c>
      <c r="AB35500" s="34">
        <v>27</v>
      </c>
      <c r="AC35500" s="34">
        <v>43</v>
      </c>
    </row>
    <row r="35501" spans="1:29" x14ac:dyDescent="0.2">
      <c r="A35501" s="34" t="s">
        <v>95994</v>
      </c>
      <c r="B35501" s="34">
        <v>270</v>
      </c>
      <c r="C35501" s="34">
        <v>226</v>
      </c>
      <c r="D35501" s="34">
        <v>376</v>
      </c>
      <c r="E35501" s="34">
        <v>357</v>
      </c>
      <c r="F35501" s="34">
        <v>338</v>
      </c>
      <c r="G35501" s="34">
        <v>198</v>
      </c>
      <c r="H35501" s="34">
        <v>350</v>
      </c>
      <c r="I35501" s="34">
        <v>277</v>
      </c>
      <c r="J35501" s="34">
        <v>267</v>
      </c>
      <c r="K35501" s="34">
        <v>227</v>
      </c>
      <c r="L35501" s="34">
        <v>202</v>
      </c>
      <c r="M35501" s="34">
        <v>214</v>
      </c>
      <c r="N35501" s="34">
        <v>274</v>
      </c>
      <c r="O35501" s="34">
        <v>217</v>
      </c>
      <c r="P35501" s="34">
        <v>346</v>
      </c>
      <c r="Q35501" s="34">
        <v>326</v>
      </c>
      <c r="R35501" s="34">
        <v>389</v>
      </c>
      <c r="S35501" s="34">
        <v>292</v>
      </c>
      <c r="T35501" s="34">
        <v>379</v>
      </c>
      <c r="U35501" s="34">
        <v>247</v>
      </c>
      <c r="V35501" s="34">
        <v>365</v>
      </c>
      <c r="W35501" s="34">
        <v>240</v>
      </c>
      <c r="X35501" s="34">
        <v>432</v>
      </c>
      <c r="Y35501" s="34">
        <v>241</v>
      </c>
      <c r="Z35501" s="34">
        <v>334</v>
      </c>
      <c r="AA35501" s="34">
        <v>275</v>
      </c>
      <c r="AB35501" s="34">
        <v>352</v>
      </c>
      <c r="AC35501" s="34">
        <v>442</v>
      </c>
    </row>
    <row r="35502" spans="1:29" x14ac:dyDescent="0.2">
      <c r="A35502" s="34" t="s">
        <v>95995</v>
      </c>
      <c r="B35502" s="34">
        <v>19</v>
      </c>
      <c r="C35502" s="34">
        <v>19</v>
      </c>
      <c r="D35502" s="34">
        <v>16</v>
      </c>
      <c r="E35502" s="34">
        <v>14</v>
      </c>
      <c r="F35502" s="34">
        <v>10</v>
      </c>
      <c r="G35502" s="34">
        <v>20</v>
      </c>
      <c r="H35502" s="34">
        <v>13</v>
      </c>
      <c r="I35502" s="34">
        <v>17</v>
      </c>
      <c r="J35502" s="34">
        <v>14</v>
      </c>
      <c r="K35502" s="34">
        <v>23</v>
      </c>
      <c r="L35502" s="34">
        <v>3</v>
      </c>
      <c r="M35502" s="34">
        <v>6</v>
      </c>
      <c r="N35502" s="34">
        <v>11</v>
      </c>
      <c r="O35502" s="34">
        <v>16</v>
      </c>
      <c r="P35502" s="34">
        <v>11</v>
      </c>
      <c r="Q35502" s="34">
        <v>12</v>
      </c>
      <c r="R35502" s="34">
        <v>16</v>
      </c>
      <c r="S35502" s="34">
        <v>13</v>
      </c>
      <c r="T35502" s="34">
        <v>3</v>
      </c>
      <c r="U35502" s="34">
        <v>8</v>
      </c>
      <c r="V35502" s="34">
        <v>8</v>
      </c>
      <c r="W35502" s="34">
        <v>21</v>
      </c>
      <c r="X35502" s="34">
        <v>10</v>
      </c>
      <c r="Y35502" s="34">
        <v>18</v>
      </c>
      <c r="Z35502" s="34">
        <v>17</v>
      </c>
      <c r="AA35502" s="34">
        <v>10</v>
      </c>
      <c r="AB35502" s="34">
        <v>7</v>
      </c>
      <c r="AC35502" s="34">
        <v>30</v>
      </c>
    </row>
    <row r="35503" spans="1:29" x14ac:dyDescent="0.2">
      <c r="A35503" s="34" t="s">
        <v>95996</v>
      </c>
      <c r="B35503" s="34">
        <v>34</v>
      </c>
      <c r="C35503" s="34">
        <v>30</v>
      </c>
      <c r="D35503" s="34">
        <v>28</v>
      </c>
      <c r="E35503" s="34">
        <v>24</v>
      </c>
      <c r="F35503" s="34">
        <v>15</v>
      </c>
      <c r="G35503" s="34">
        <v>30</v>
      </c>
      <c r="H35503" s="34">
        <v>20</v>
      </c>
      <c r="I35503" s="34">
        <v>14</v>
      </c>
      <c r="J35503" s="34">
        <v>8</v>
      </c>
      <c r="K35503" s="34">
        <v>21</v>
      </c>
      <c r="L35503" s="34">
        <v>6</v>
      </c>
      <c r="M35503" s="34">
        <v>27</v>
      </c>
      <c r="N35503" s="34">
        <v>18</v>
      </c>
      <c r="O35503" s="34">
        <v>19</v>
      </c>
      <c r="P35503" s="34">
        <v>11</v>
      </c>
      <c r="Q35503" s="34">
        <v>29</v>
      </c>
      <c r="R35503" s="34">
        <v>26</v>
      </c>
      <c r="S35503" s="34">
        <v>44</v>
      </c>
      <c r="T35503" s="34">
        <v>17</v>
      </c>
      <c r="U35503" s="34">
        <v>27</v>
      </c>
      <c r="V35503" s="34">
        <v>30</v>
      </c>
      <c r="W35503" s="34">
        <v>20</v>
      </c>
      <c r="X35503" s="34">
        <v>34</v>
      </c>
      <c r="Y35503" s="34">
        <v>11</v>
      </c>
      <c r="Z35503" s="34">
        <v>34</v>
      </c>
      <c r="AA35503" s="34">
        <v>34</v>
      </c>
      <c r="AB35503" s="34">
        <v>28</v>
      </c>
      <c r="AC35503" s="34">
        <v>46</v>
      </c>
    </row>
    <row r="35504" spans="1:29" x14ac:dyDescent="0.2">
      <c r="A35504" s="34" t="s">
        <v>95997</v>
      </c>
      <c r="B35504" s="34">
        <v>62</v>
      </c>
      <c r="C35504" s="34">
        <v>104</v>
      </c>
      <c r="D35504" s="34">
        <v>111</v>
      </c>
      <c r="E35504" s="34">
        <v>106</v>
      </c>
      <c r="F35504" s="34">
        <v>107</v>
      </c>
      <c r="G35504" s="34">
        <v>93</v>
      </c>
      <c r="H35504" s="34">
        <v>83</v>
      </c>
      <c r="I35504" s="34">
        <v>125</v>
      </c>
      <c r="J35504" s="34">
        <v>67</v>
      </c>
      <c r="K35504" s="34">
        <v>135</v>
      </c>
      <c r="L35504" s="34">
        <v>38</v>
      </c>
      <c r="M35504" s="34">
        <v>85</v>
      </c>
      <c r="N35504" s="34">
        <v>64</v>
      </c>
      <c r="O35504" s="34">
        <v>71</v>
      </c>
      <c r="P35504" s="34">
        <v>83</v>
      </c>
      <c r="Q35504" s="34">
        <v>107</v>
      </c>
      <c r="R35504" s="34">
        <v>82</v>
      </c>
      <c r="S35504" s="34">
        <v>142</v>
      </c>
      <c r="T35504" s="34">
        <v>53</v>
      </c>
      <c r="U35504" s="34">
        <v>93</v>
      </c>
      <c r="V35504" s="34">
        <v>95</v>
      </c>
      <c r="W35504" s="34">
        <v>56</v>
      </c>
      <c r="X35504" s="34">
        <v>116</v>
      </c>
      <c r="Y35504" s="34">
        <v>64</v>
      </c>
      <c r="Z35504" s="34">
        <v>84</v>
      </c>
      <c r="AA35504" s="34">
        <v>130</v>
      </c>
      <c r="AB35504" s="34">
        <v>57</v>
      </c>
      <c r="AC35504" s="34">
        <v>177</v>
      </c>
    </row>
    <row r="35505" spans="1:29" x14ac:dyDescent="0.2">
      <c r="A35505" s="34" t="s">
        <v>95998</v>
      </c>
      <c r="B35505" s="34">
        <v>59</v>
      </c>
      <c r="C35505" s="34">
        <v>53</v>
      </c>
      <c r="D35505" s="34">
        <v>91</v>
      </c>
      <c r="E35505" s="34">
        <v>84</v>
      </c>
      <c r="F35505" s="34">
        <v>56</v>
      </c>
      <c r="G35505" s="34">
        <v>69</v>
      </c>
      <c r="H35505" s="34">
        <v>50</v>
      </c>
      <c r="I35505" s="34">
        <v>47</v>
      </c>
      <c r="J35505" s="34">
        <v>63</v>
      </c>
      <c r="K35505" s="34">
        <v>65</v>
      </c>
      <c r="L35505" s="34">
        <v>32</v>
      </c>
      <c r="M35505" s="34">
        <v>47</v>
      </c>
      <c r="N35505" s="34">
        <v>53</v>
      </c>
      <c r="O35505" s="34">
        <v>59</v>
      </c>
      <c r="P35505" s="34">
        <v>56</v>
      </c>
      <c r="Q35505" s="34">
        <v>64</v>
      </c>
      <c r="R35505" s="34">
        <v>100</v>
      </c>
      <c r="S35505" s="34">
        <v>63</v>
      </c>
      <c r="T35505" s="34">
        <v>38</v>
      </c>
      <c r="U35505" s="34">
        <v>44</v>
      </c>
      <c r="V35505" s="34">
        <v>77</v>
      </c>
      <c r="W35505" s="34">
        <v>46</v>
      </c>
      <c r="X35505" s="34">
        <v>69</v>
      </c>
      <c r="Y35505" s="34">
        <v>63</v>
      </c>
      <c r="Z35505" s="34">
        <v>95</v>
      </c>
      <c r="AA35505" s="34">
        <v>75</v>
      </c>
      <c r="AB35505" s="34">
        <v>72</v>
      </c>
      <c r="AC35505" s="34">
        <v>118</v>
      </c>
    </row>
    <row r="35506" spans="1:29" x14ac:dyDescent="0.2">
      <c r="A35506" s="34" t="s">
        <v>95999</v>
      </c>
      <c r="B35506" s="34">
        <v>45</v>
      </c>
      <c r="C35506" s="34">
        <v>89</v>
      </c>
      <c r="D35506" s="34">
        <v>164</v>
      </c>
      <c r="E35506" s="34">
        <v>84</v>
      </c>
      <c r="F35506" s="34">
        <v>93</v>
      </c>
      <c r="G35506" s="34">
        <v>101</v>
      </c>
      <c r="H35506" s="34">
        <v>87</v>
      </c>
      <c r="I35506" s="34">
        <v>91</v>
      </c>
      <c r="J35506" s="34">
        <v>87</v>
      </c>
      <c r="K35506" s="34">
        <v>79</v>
      </c>
      <c r="L35506" s="34">
        <v>42</v>
      </c>
      <c r="M35506" s="34">
        <v>46</v>
      </c>
      <c r="N35506" s="34">
        <v>91</v>
      </c>
      <c r="O35506" s="34">
        <v>48</v>
      </c>
      <c r="P35506" s="34">
        <v>80</v>
      </c>
      <c r="Q35506" s="34">
        <v>90</v>
      </c>
      <c r="R35506" s="34">
        <v>101</v>
      </c>
      <c r="S35506" s="34">
        <v>91</v>
      </c>
      <c r="T35506" s="34">
        <v>64</v>
      </c>
      <c r="U35506" s="34">
        <v>48</v>
      </c>
      <c r="V35506" s="34">
        <v>100</v>
      </c>
      <c r="W35506" s="34">
        <v>47</v>
      </c>
      <c r="X35506" s="34">
        <v>155</v>
      </c>
      <c r="Y35506" s="34">
        <v>36</v>
      </c>
      <c r="Z35506" s="34">
        <v>138</v>
      </c>
      <c r="AA35506" s="34">
        <v>86</v>
      </c>
      <c r="AB35506" s="34">
        <v>57</v>
      </c>
      <c r="AC35506" s="34">
        <v>102</v>
      </c>
    </row>
    <row r="35507" spans="1:29" x14ac:dyDescent="0.2">
      <c r="A35507" s="34" t="s">
        <v>96000</v>
      </c>
      <c r="B35507" s="34">
        <v>33</v>
      </c>
      <c r="C35507" s="34">
        <v>57</v>
      </c>
      <c r="D35507" s="34">
        <v>52</v>
      </c>
      <c r="E35507" s="34">
        <v>39</v>
      </c>
      <c r="F35507" s="34">
        <v>43</v>
      </c>
      <c r="G35507" s="34">
        <v>61</v>
      </c>
      <c r="H35507" s="34">
        <v>35</v>
      </c>
      <c r="I35507" s="34">
        <v>34</v>
      </c>
      <c r="J35507" s="34">
        <v>50</v>
      </c>
      <c r="K35507" s="34">
        <v>57</v>
      </c>
      <c r="L35507" s="34">
        <v>22</v>
      </c>
      <c r="M35507" s="34">
        <v>36</v>
      </c>
      <c r="N35507" s="34">
        <v>27</v>
      </c>
      <c r="O35507" s="34">
        <v>46</v>
      </c>
      <c r="P35507" s="34">
        <v>44</v>
      </c>
      <c r="Q35507" s="34">
        <v>63</v>
      </c>
      <c r="R35507" s="34">
        <v>41</v>
      </c>
      <c r="S35507" s="34">
        <v>70</v>
      </c>
      <c r="T35507" s="34">
        <v>28</v>
      </c>
      <c r="U35507" s="34">
        <v>40</v>
      </c>
      <c r="V35507" s="34">
        <v>57</v>
      </c>
      <c r="W35507" s="34">
        <v>43</v>
      </c>
      <c r="X35507" s="34">
        <v>73</v>
      </c>
      <c r="Y35507" s="34">
        <v>44</v>
      </c>
      <c r="Z35507" s="34">
        <v>55</v>
      </c>
      <c r="AA35507" s="34">
        <v>65</v>
      </c>
      <c r="AB35507" s="34">
        <v>17</v>
      </c>
      <c r="AC35507" s="34">
        <v>79</v>
      </c>
    </row>
    <row r="35508" spans="1:29" x14ac:dyDescent="0.2">
      <c r="A35508" s="34" t="s">
        <v>96001</v>
      </c>
      <c r="B35508" s="34">
        <v>15</v>
      </c>
      <c r="C35508" s="34">
        <v>14</v>
      </c>
      <c r="D35508" s="34">
        <v>27</v>
      </c>
      <c r="E35508" s="34">
        <v>23</v>
      </c>
      <c r="F35508" s="34">
        <v>26</v>
      </c>
      <c r="G35508" s="34">
        <v>12</v>
      </c>
      <c r="H35508" s="34">
        <v>29</v>
      </c>
      <c r="I35508" s="34">
        <v>10</v>
      </c>
      <c r="J35508" s="34">
        <v>19</v>
      </c>
      <c r="K35508" s="34">
        <v>16</v>
      </c>
      <c r="L35508" s="34">
        <v>11</v>
      </c>
      <c r="M35508" s="34">
        <v>14</v>
      </c>
      <c r="N35508" s="34">
        <v>31</v>
      </c>
      <c r="O35508" s="34">
        <v>16</v>
      </c>
      <c r="P35508" s="34">
        <v>20</v>
      </c>
      <c r="Q35508" s="34">
        <v>22</v>
      </c>
      <c r="R35508" s="34">
        <v>34</v>
      </c>
      <c r="S35508" s="34">
        <v>26</v>
      </c>
      <c r="T35508" s="34">
        <v>23</v>
      </c>
      <c r="U35508" s="34">
        <v>26</v>
      </c>
      <c r="V35508" s="34">
        <v>19</v>
      </c>
      <c r="W35508" s="34">
        <v>14</v>
      </c>
      <c r="X35508" s="34">
        <v>22</v>
      </c>
      <c r="Y35508" s="34">
        <v>16</v>
      </c>
      <c r="Z35508" s="34">
        <v>37</v>
      </c>
      <c r="AA35508" s="34">
        <v>20</v>
      </c>
      <c r="AB35508" s="34">
        <v>15</v>
      </c>
      <c r="AC35508" s="34">
        <v>30</v>
      </c>
    </row>
    <row r="35509" spans="1:29" x14ac:dyDescent="0.2">
      <c r="A35509" s="34" t="s">
        <v>96002</v>
      </c>
      <c r="B35509" s="34">
        <v>41</v>
      </c>
      <c r="C35509" s="34">
        <v>30</v>
      </c>
      <c r="D35509" s="34">
        <v>40</v>
      </c>
      <c r="E35509" s="34">
        <v>47</v>
      </c>
      <c r="F35509" s="34">
        <v>41</v>
      </c>
      <c r="G35509" s="34">
        <v>39</v>
      </c>
      <c r="H35509" s="34">
        <v>26</v>
      </c>
      <c r="I35509" s="34">
        <v>38</v>
      </c>
      <c r="J35509" s="34">
        <v>28</v>
      </c>
      <c r="K35509" s="34">
        <v>28</v>
      </c>
      <c r="L35509" s="34">
        <v>27</v>
      </c>
      <c r="M35509" s="34">
        <v>22</v>
      </c>
      <c r="N35509" s="34">
        <v>16</v>
      </c>
      <c r="O35509" s="34">
        <v>25</v>
      </c>
      <c r="P35509" s="34">
        <v>28</v>
      </c>
      <c r="Q35509" s="34">
        <v>44</v>
      </c>
      <c r="R35509" s="34">
        <v>40</v>
      </c>
      <c r="S35509" s="34">
        <v>62</v>
      </c>
      <c r="T35509" s="34">
        <v>26</v>
      </c>
      <c r="U35509" s="34">
        <v>11</v>
      </c>
      <c r="V35509" s="34">
        <v>38</v>
      </c>
      <c r="W35509" s="34">
        <v>37</v>
      </c>
      <c r="X35509" s="34">
        <v>47</v>
      </c>
      <c r="Y35509" s="34">
        <v>34</v>
      </c>
      <c r="Z35509" s="34">
        <v>61</v>
      </c>
      <c r="AA35509" s="34">
        <v>36</v>
      </c>
      <c r="AB35509" s="34">
        <v>47</v>
      </c>
      <c r="AC35509" s="34">
        <v>38</v>
      </c>
    </row>
    <row r="35510" spans="1:29" x14ac:dyDescent="0.2">
      <c r="A35510" s="34" t="s">
        <v>96003</v>
      </c>
      <c r="B35510" s="34">
        <v>40</v>
      </c>
      <c r="C35510" s="34">
        <v>40</v>
      </c>
      <c r="D35510" s="34">
        <v>44</v>
      </c>
      <c r="E35510" s="34">
        <v>28</v>
      </c>
      <c r="F35510" s="34">
        <v>47</v>
      </c>
      <c r="G35510" s="34">
        <v>43</v>
      </c>
      <c r="H35510" s="34">
        <v>46</v>
      </c>
      <c r="I35510" s="34">
        <v>28</v>
      </c>
      <c r="J35510" s="34">
        <v>26</v>
      </c>
      <c r="K35510" s="34">
        <v>32</v>
      </c>
      <c r="L35510" s="34">
        <v>20</v>
      </c>
      <c r="M35510" s="34">
        <v>38</v>
      </c>
      <c r="N35510" s="34">
        <v>24</v>
      </c>
      <c r="O35510" s="34">
        <v>25</v>
      </c>
      <c r="P35510" s="34">
        <v>32</v>
      </c>
      <c r="Q35510" s="34">
        <v>70</v>
      </c>
      <c r="R35510" s="34">
        <v>53</v>
      </c>
      <c r="S35510" s="34">
        <v>61</v>
      </c>
      <c r="T35510" s="34">
        <v>31</v>
      </c>
      <c r="U35510" s="34">
        <v>33</v>
      </c>
      <c r="V35510" s="34">
        <v>28</v>
      </c>
      <c r="W35510" s="34">
        <v>22</v>
      </c>
      <c r="X35510" s="34">
        <v>41</v>
      </c>
      <c r="Y35510" s="34">
        <v>27</v>
      </c>
      <c r="Z35510" s="34">
        <v>40</v>
      </c>
      <c r="AA35510" s="34">
        <v>24</v>
      </c>
      <c r="AB35510" s="34">
        <v>33</v>
      </c>
      <c r="AC35510" s="34">
        <v>58</v>
      </c>
    </row>
    <row r="35511" spans="1:29" x14ac:dyDescent="0.2">
      <c r="A35511" s="34" t="s">
        <v>96004</v>
      </c>
      <c r="B35511" s="34">
        <v>12</v>
      </c>
      <c r="C35511" s="34">
        <v>15</v>
      </c>
      <c r="D35511" s="34">
        <v>14</v>
      </c>
      <c r="E35511" s="34">
        <v>18</v>
      </c>
      <c r="F35511" s="34">
        <v>10</v>
      </c>
      <c r="G35511" s="34">
        <v>10</v>
      </c>
      <c r="H35511" s="34">
        <v>6</v>
      </c>
      <c r="I35511" s="34">
        <v>8</v>
      </c>
      <c r="J35511" s="34">
        <v>7</v>
      </c>
      <c r="K35511" s="34">
        <v>13</v>
      </c>
      <c r="L35511" s="34">
        <v>2</v>
      </c>
      <c r="M35511" s="34">
        <v>22</v>
      </c>
      <c r="N35511" s="34">
        <v>3</v>
      </c>
      <c r="O35511" s="34">
        <v>15</v>
      </c>
      <c r="P35511" s="34">
        <v>14</v>
      </c>
      <c r="Q35511" s="34">
        <v>8</v>
      </c>
      <c r="R35511" s="34">
        <v>13</v>
      </c>
      <c r="S35511" s="34">
        <v>11</v>
      </c>
      <c r="T35511" s="34">
        <v>2</v>
      </c>
      <c r="U35511" s="34">
        <v>11</v>
      </c>
      <c r="V35511" s="34">
        <v>6</v>
      </c>
      <c r="W35511" s="34">
        <v>7</v>
      </c>
      <c r="X35511" s="34">
        <v>17</v>
      </c>
      <c r="Y35511" s="34">
        <v>6</v>
      </c>
      <c r="Z35511" s="34">
        <v>14</v>
      </c>
      <c r="AA35511" s="34">
        <v>19</v>
      </c>
      <c r="AB35511" s="34">
        <v>8</v>
      </c>
      <c r="AC35511" s="34">
        <v>28</v>
      </c>
    </row>
    <row r="35512" spans="1:29" x14ac:dyDescent="0.2">
      <c r="A35512" s="34" t="s">
        <v>96005</v>
      </c>
      <c r="B35512" s="34">
        <v>52</v>
      </c>
      <c r="C35512" s="34">
        <v>75</v>
      </c>
      <c r="D35512" s="34">
        <v>76</v>
      </c>
      <c r="E35512" s="34">
        <v>71</v>
      </c>
      <c r="F35512" s="34">
        <v>103</v>
      </c>
      <c r="G35512" s="34">
        <v>106</v>
      </c>
      <c r="H35512" s="34">
        <v>93</v>
      </c>
      <c r="I35512" s="34">
        <v>77</v>
      </c>
      <c r="J35512" s="34">
        <v>54</v>
      </c>
      <c r="K35512" s="34">
        <v>85</v>
      </c>
      <c r="L35512" s="34">
        <v>64</v>
      </c>
      <c r="M35512" s="34">
        <v>67</v>
      </c>
      <c r="N35512" s="34">
        <v>56</v>
      </c>
      <c r="O35512" s="34">
        <v>63</v>
      </c>
      <c r="P35512" s="34">
        <v>90</v>
      </c>
      <c r="Q35512" s="34">
        <v>111</v>
      </c>
      <c r="R35512" s="34">
        <v>94</v>
      </c>
      <c r="S35512" s="34">
        <v>105</v>
      </c>
      <c r="T35512" s="34">
        <v>52</v>
      </c>
      <c r="U35512" s="34">
        <v>72</v>
      </c>
      <c r="V35512" s="34">
        <v>99</v>
      </c>
      <c r="W35512" s="34">
        <v>108</v>
      </c>
      <c r="X35512" s="34">
        <v>130</v>
      </c>
      <c r="Y35512" s="34">
        <v>103</v>
      </c>
      <c r="Z35512" s="34">
        <v>74</v>
      </c>
      <c r="AA35512" s="34">
        <v>132</v>
      </c>
      <c r="AB35512" s="34">
        <v>102</v>
      </c>
      <c r="AC35512" s="34">
        <v>138</v>
      </c>
    </row>
    <row r="35513" spans="1:29" x14ac:dyDescent="0.2">
      <c r="A35513" s="34" t="s">
        <v>96006</v>
      </c>
      <c r="B35513" s="34">
        <v>25</v>
      </c>
      <c r="C35513" s="34">
        <v>44</v>
      </c>
      <c r="D35513" s="34">
        <v>38</v>
      </c>
      <c r="E35513" s="34">
        <v>58</v>
      </c>
      <c r="F35513" s="34">
        <v>42</v>
      </c>
      <c r="G35513" s="34">
        <v>52</v>
      </c>
      <c r="H35513" s="34">
        <v>26</v>
      </c>
      <c r="I35513" s="34">
        <v>38</v>
      </c>
      <c r="J35513" s="34">
        <v>23</v>
      </c>
      <c r="K35513" s="34">
        <v>36</v>
      </c>
      <c r="L35513" s="34">
        <v>23</v>
      </c>
      <c r="M35513" s="34">
        <v>38</v>
      </c>
      <c r="N35513" s="34">
        <v>18</v>
      </c>
      <c r="O35513" s="34">
        <v>45</v>
      </c>
      <c r="P35513" s="34">
        <v>33</v>
      </c>
      <c r="Q35513" s="34">
        <v>50</v>
      </c>
      <c r="R35513" s="34">
        <v>28</v>
      </c>
      <c r="S35513" s="34">
        <v>58</v>
      </c>
      <c r="T35513" s="34">
        <v>21</v>
      </c>
      <c r="U35513" s="34">
        <v>40</v>
      </c>
      <c r="V35513" s="34">
        <v>22</v>
      </c>
      <c r="W35513" s="34">
        <v>49</v>
      </c>
      <c r="X35513" s="34">
        <v>50</v>
      </c>
      <c r="Y35513" s="34">
        <v>26</v>
      </c>
      <c r="Z35513" s="34">
        <v>20</v>
      </c>
      <c r="AA35513" s="34">
        <v>71</v>
      </c>
      <c r="AB35513" s="34">
        <v>20</v>
      </c>
      <c r="AC35513" s="34">
        <v>68</v>
      </c>
    </row>
    <row r="35514" spans="1:29" x14ac:dyDescent="0.2">
      <c r="A35514" s="34" t="s">
        <v>96007</v>
      </c>
      <c r="B35514" s="34">
        <v>54</v>
      </c>
      <c r="C35514" s="34">
        <v>81</v>
      </c>
      <c r="D35514" s="34">
        <v>87</v>
      </c>
      <c r="E35514" s="34">
        <v>84</v>
      </c>
      <c r="F35514" s="34">
        <v>65</v>
      </c>
      <c r="G35514" s="34">
        <v>85</v>
      </c>
      <c r="H35514" s="34">
        <v>71</v>
      </c>
      <c r="I35514" s="34">
        <v>73</v>
      </c>
      <c r="J35514" s="34">
        <v>56</v>
      </c>
      <c r="K35514" s="34">
        <v>84</v>
      </c>
      <c r="L35514" s="34">
        <v>36</v>
      </c>
      <c r="M35514" s="34">
        <v>98</v>
      </c>
      <c r="N35514" s="34">
        <v>62</v>
      </c>
      <c r="O35514" s="34">
        <v>46</v>
      </c>
      <c r="P35514" s="34">
        <v>66</v>
      </c>
      <c r="Q35514" s="34">
        <v>86</v>
      </c>
      <c r="R35514" s="34">
        <v>90</v>
      </c>
      <c r="S35514" s="34">
        <v>114</v>
      </c>
      <c r="T35514" s="34">
        <v>53</v>
      </c>
      <c r="U35514" s="34">
        <v>57</v>
      </c>
      <c r="V35514" s="34">
        <v>72</v>
      </c>
      <c r="W35514" s="34">
        <v>94</v>
      </c>
      <c r="X35514" s="34">
        <v>101</v>
      </c>
      <c r="Y35514" s="34">
        <v>67</v>
      </c>
      <c r="Z35514" s="34">
        <v>84</v>
      </c>
      <c r="AA35514" s="34">
        <v>79</v>
      </c>
      <c r="AB35514" s="34">
        <v>74</v>
      </c>
      <c r="AC35514" s="34">
        <v>104</v>
      </c>
    </row>
    <row r="35515" spans="1:29" x14ac:dyDescent="0.2">
      <c r="A35515" s="34" t="s">
        <v>96008</v>
      </c>
      <c r="B35515" s="34">
        <v>7</v>
      </c>
      <c r="C35515" s="34">
        <v>20</v>
      </c>
      <c r="D35515" s="34">
        <v>21</v>
      </c>
      <c r="E35515" s="34">
        <v>31</v>
      </c>
      <c r="F35515" s="34">
        <v>16</v>
      </c>
      <c r="G35515" s="34">
        <v>15</v>
      </c>
      <c r="H35515" s="34">
        <v>11</v>
      </c>
      <c r="I35515" s="34">
        <v>23</v>
      </c>
      <c r="J35515" s="34">
        <v>12</v>
      </c>
      <c r="K35515" s="34">
        <v>13</v>
      </c>
      <c r="L35515" s="34">
        <v>10</v>
      </c>
      <c r="M35515" s="34">
        <v>18</v>
      </c>
      <c r="N35515" s="34">
        <v>15</v>
      </c>
      <c r="O35515" s="34">
        <v>9</v>
      </c>
      <c r="P35515" s="34">
        <v>14</v>
      </c>
      <c r="Q35515" s="34">
        <v>28</v>
      </c>
      <c r="R35515" s="34">
        <v>21</v>
      </c>
      <c r="S35515" s="34">
        <v>20</v>
      </c>
      <c r="T35515" s="34">
        <v>6</v>
      </c>
      <c r="U35515" s="34">
        <v>19</v>
      </c>
      <c r="V35515" s="34">
        <v>14</v>
      </c>
      <c r="W35515" s="34">
        <v>8</v>
      </c>
      <c r="X35515" s="34">
        <v>15</v>
      </c>
      <c r="Y35515" s="34">
        <v>16</v>
      </c>
      <c r="Z35515" s="34">
        <v>7</v>
      </c>
      <c r="AA35515" s="34">
        <v>28</v>
      </c>
      <c r="AB35515" s="34">
        <v>24</v>
      </c>
      <c r="AC35515" s="34">
        <v>16</v>
      </c>
    </row>
    <row r="35516" spans="1:29" x14ac:dyDescent="0.2">
      <c r="A35516" s="34" t="s">
        <v>96009</v>
      </c>
      <c r="B35516" s="34">
        <v>46</v>
      </c>
      <c r="C35516" s="34">
        <v>75</v>
      </c>
      <c r="D35516" s="34">
        <v>58</v>
      </c>
      <c r="E35516" s="34">
        <v>71</v>
      </c>
      <c r="F35516" s="34">
        <v>56</v>
      </c>
      <c r="G35516" s="34">
        <v>49</v>
      </c>
      <c r="H35516" s="34">
        <v>40</v>
      </c>
      <c r="I35516" s="34">
        <v>63</v>
      </c>
      <c r="J35516" s="34">
        <v>19</v>
      </c>
      <c r="K35516" s="34">
        <v>86</v>
      </c>
      <c r="L35516" s="34">
        <v>22</v>
      </c>
      <c r="M35516" s="34">
        <v>41</v>
      </c>
      <c r="N35516" s="34">
        <v>42</v>
      </c>
      <c r="O35516" s="34">
        <v>66</v>
      </c>
      <c r="P35516" s="34">
        <v>28</v>
      </c>
      <c r="Q35516" s="34">
        <v>52</v>
      </c>
      <c r="R35516" s="34">
        <v>64</v>
      </c>
      <c r="S35516" s="34">
        <v>105</v>
      </c>
      <c r="T35516" s="34">
        <v>28</v>
      </c>
      <c r="U35516" s="34">
        <v>57</v>
      </c>
      <c r="V35516" s="34">
        <v>52</v>
      </c>
      <c r="W35516" s="34">
        <v>50</v>
      </c>
      <c r="X35516" s="34">
        <v>45</v>
      </c>
      <c r="Y35516" s="34">
        <v>36</v>
      </c>
      <c r="Z35516" s="34">
        <v>51</v>
      </c>
      <c r="AA35516" s="34">
        <v>95</v>
      </c>
      <c r="AB35516" s="34">
        <v>35</v>
      </c>
      <c r="AC35516" s="34">
        <v>99</v>
      </c>
    </row>
    <row r="35517" spans="1:29" x14ac:dyDescent="0.2">
      <c r="A35517" s="34" t="s">
        <v>96010</v>
      </c>
      <c r="B35517" s="34">
        <v>37</v>
      </c>
      <c r="C35517" s="34">
        <v>24</v>
      </c>
      <c r="D35517" s="34">
        <v>42</v>
      </c>
      <c r="E35517" s="34">
        <v>37</v>
      </c>
      <c r="F35517" s="34">
        <v>21</v>
      </c>
      <c r="G35517" s="34">
        <v>27</v>
      </c>
      <c r="H35517" s="34">
        <v>36</v>
      </c>
      <c r="I35517" s="34">
        <v>30</v>
      </c>
      <c r="J35517" s="34">
        <v>33</v>
      </c>
      <c r="K35517" s="34">
        <v>44</v>
      </c>
      <c r="L35517" s="34">
        <v>28</v>
      </c>
      <c r="M35517" s="34">
        <v>27</v>
      </c>
      <c r="N35517" s="34">
        <v>29</v>
      </c>
      <c r="O35517" s="34">
        <v>26</v>
      </c>
      <c r="P35517" s="34">
        <v>34</v>
      </c>
      <c r="Q35517" s="34">
        <v>41</v>
      </c>
      <c r="R35517" s="34">
        <v>55</v>
      </c>
      <c r="S35517" s="34">
        <v>26</v>
      </c>
      <c r="T35517" s="34">
        <v>32</v>
      </c>
      <c r="U35517" s="34">
        <v>35</v>
      </c>
      <c r="V35517" s="34">
        <v>53</v>
      </c>
      <c r="W35517" s="34">
        <v>51</v>
      </c>
      <c r="X35517" s="34">
        <v>28</v>
      </c>
      <c r="Y35517" s="34">
        <v>44</v>
      </c>
      <c r="Z35517" s="34">
        <v>32</v>
      </c>
      <c r="AA35517" s="34">
        <v>45</v>
      </c>
      <c r="AB35517" s="34">
        <v>47</v>
      </c>
      <c r="AC35517" s="34">
        <v>45</v>
      </c>
    </row>
    <row r="35518" spans="1:29" x14ac:dyDescent="0.2">
      <c r="A35518" s="34" t="s">
        <v>96011</v>
      </c>
      <c r="B35518" s="34">
        <v>42</v>
      </c>
      <c r="C35518" s="34">
        <v>51</v>
      </c>
      <c r="D35518" s="34">
        <v>39</v>
      </c>
      <c r="E35518" s="34">
        <v>47</v>
      </c>
      <c r="F35518" s="34">
        <v>46</v>
      </c>
      <c r="G35518" s="34">
        <v>16</v>
      </c>
      <c r="H35518" s="34">
        <v>27</v>
      </c>
      <c r="I35518" s="34">
        <v>38</v>
      </c>
      <c r="J35518" s="34">
        <v>22</v>
      </c>
      <c r="K35518" s="34">
        <v>40</v>
      </c>
      <c r="L35518" s="34">
        <v>11</v>
      </c>
      <c r="M35518" s="34">
        <v>23</v>
      </c>
      <c r="N35518" s="34">
        <v>32</v>
      </c>
      <c r="O35518" s="34">
        <v>30</v>
      </c>
      <c r="P35518" s="34">
        <v>14</v>
      </c>
      <c r="Q35518" s="34">
        <v>31</v>
      </c>
      <c r="R35518" s="34">
        <v>26</v>
      </c>
      <c r="S35518" s="34">
        <v>28</v>
      </c>
      <c r="T35518" s="34">
        <v>12</v>
      </c>
      <c r="U35518" s="34">
        <v>26</v>
      </c>
      <c r="V35518" s="34">
        <v>58</v>
      </c>
      <c r="W35518" s="34">
        <v>26</v>
      </c>
      <c r="X35518" s="34">
        <v>43</v>
      </c>
      <c r="Y35518" s="34">
        <v>10</v>
      </c>
      <c r="Z35518" s="34">
        <v>47</v>
      </c>
      <c r="AA35518" s="34">
        <v>26</v>
      </c>
      <c r="AB35518" s="34">
        <v>26</v>
      </c>
      <c r="AC35518" s="34">
        <v>70</v>
      </c>
    </row>
    <row r="35519" spans="1:29" x14ac:dyDescent="0.2">
      <c r="A35519" s="34" t="s">
        <v>96012</v>
      </c>
      <c r="B35519" s="34">
        <v>53</v>
      </c>
      <c r="C35519" s="34">
        <v>28</v>
      </c>
      <c r="D35519" s="34">
        <v>29</v>
      </c>
      <c r="E35519" s="34">
        <v>25</v>
      </c>
      <c r="F35519" s="34">
        <v>33</v>
      </c>
      <c r="G35519" s="34">
        <v>36</v>
      </c>
      <c r="H35519" s="34">
        <v>34</v>
      </c>
      <c r="I35519" s="34">
        <v>36</v>
      </c>
      <c r="J35519" s="34">
        <v>23</v>
      </c>
      <c r="K35519" s="34">
        <v>28</v>
      </c>
      <c r="L35519" s="34">
        <v>23</v>
      </c>
      <c r="M35519" s="34">
        <v>16</v>
      </c>
      <c r="N35519" s="34">
        <v>29</v>
      </c>
      <c r="O35519" s="34">
        <v>23</v>
      </c>
      <c r="P35519" s="34">
        <v>31</v>
      </c>
      <c r="Q35519" s="34">
        <v>46</v>
      </c>
      <c r="R35519" s="34">
        <v>57</v>
      </c>
      <c r="S35519" s="34">
        <v>47</v>
      </c>
      <c r="T35519" s="34">
        <v>27</v>
      </c>
      <c r="U35519" s="34">
        <v>16</v>
      </c>
      <c r="V35519" s="34">
        <v>37</v>
      </c>
      <c r="W35519" s="34">
        <v>26</v>
      </c>
      <c r="X35519" s="34">
        <v>41</v>
      </c>
      <c r="Y35519" s="34">
        <v>21</v>
      </c>
      <c r="Z35519" s="34">
        <v>45</v>
      </c>
      <c r="AA35519" s="34">
        <v>33</v>
      </c>
      <c r="AB35519" s="34">
        <v>26</v>
      </c>
      <c r="AC35519" s="34">
        <v>48</v>
      </c>
    </row>
    <row r="35520" spans="1:29" x14ac:dyDescent="0.2">
      <c r="A35520" s="34" t="s">
        <v>96013</v>
      </c>
      <c r="B35520" s="34">
        <v>52</v>
      </c>
      <c r="C35520" s="34">
        <v>153</v>
      </c>
      <c r="D35520" s="34">
        <v>188</v>
      </c>
      <c r="E35520" s="34">
        <v>183</v>
      </c>
      <c r="F35520" s="34">
        <v>111</v>
      </c>
      <c r="G35520" s="34">
        <v>130</v>
      </c>
      <c r="H35520" s="34">
        <v>137</v>
      </c>
      <c r="I35520" s="34">
        <v>132</v>
      </c>
      <c r="J35520" s="34">
        <v>71</v>
      </c>
      <c r="K35520" s="34">
        <v>202</v>
      </c>
      <c r="L35520" s="34">
        <v>47</v>
      </c>
      <c r="M35520" s="34">
        <v>142</v>
      </c>
      <c r="N35520" s="34">
        <v>101</v>
      </c>
      <c r="O35520" s="34">
        <v>129</v>
      </c>
      <c r="P35520" s="34">
        <v>108</v>
      </c>
      <c r="Q35520" s="34">
        <v>177</v>
      </c>
      <c r="R35520" s="34">
        <v>91</v>
      </c>
      <c r="S35520" s="34">
        <v>239</v>
      </c>
      <c r="T35520" s="34">
        <v>66</v>
      </c>
      <c r="U35520" s="34">
        <v>113</v>
      </c>
      <c r="V35520" s="34">
        <v>125</v>
      </c>
      <c r="W35520" s="34">
        <v>107</v>
      </c>
      <c r="X35520" s="34">
        <v>129</v>
      </c>
      <c r="Y35520" s="34">
        <v>126</v>
      </c>
      <c r="Z35520" s="34">
        <v>203</v>
      </c>
      <c r="AA35520" s="34">
        <v>197</v>
      </c>
      <c r="AB35520" s="34">
        <v>83</v>
      </c>
      <c r="AC35520" s="34">
        <v>257</v>
      </c>
    </row>
    <row r="35521" spans="1:29" x14ac:dyDescent="0.2">
      <c r="A35521" s="34" t="s">
        <v>96014</v>
      </c>
      <c r="B35521" s="34">
        <v>57</v>
      </c>
      <c r="C35521" s="34">
        <v>42</v>
      </c>
      <c r="D35521" s="34">
        <v>68</v>
      </c>
      <c r="E35521" s="34">
        <v>69</v>
      </c>
      <c r="F35521" s="34">
        <v>74</v>
      </c>
      <c r="G35521" s="34">
        <v>95</v>
      </c>
      <c r="H35521" s="34">
        <v>54</v>
      </c>
      <c r="I35521" s="34">
        <v>40</v>
      </c>
      <c r="J35521" s="34">
        <v>41</v>
      </c>
      <c r="K35521" s="34">
        <v>51</v>
      </c>
      <c r="L35521" s="34">
        <v>33</v>
      </c>
      <c r="M35521" s="34">
        <v>64</v>
      </c>
      <c r="N35521" s="34">
        <v>47</v>
      </c>
      <c r="O35521" s="34">
        <v>57</v>
      </c>
      <c r="P35521" s="34">
        <v>51</v>
      </c>
      <c r="Q35521" s="34">
        <v>90</v>
      </c>
      <c r="R35521" s="34">
        <v>67</v>
      </c>
      <c r="S35521" s="34">
        <v>66</v>
      </c>
      <c r="T35521" s="34">
        <v>40</v>
      </c>
      <c r="U35521" s="34">
        <v>72</v>
      </c>
      <c r="V35521" s="34">
        <v>69</v>
      </c>
      <c r="W35521" s="34">
        <v>42</v>
      </c>
      <c r="X35521" s="34">
        <v>87</v>
      </c>
      <c r="Y35521" s="34">
        <v>51</v>
      </c>
      <c r="Z35521" s="34">
        <v>85</v>
      </c>
      <c r="AA35521" s="34">
        <v>75</v>
      </c>
      <c r="AB35521" s="34">
        <v>48</v>
      </c>
      <c r="AC35521" s="34">
        <v>97</v>
      </c>
    </row>
    <row r="35522" spans="1:29" x14ac:dyDescent="0.2">
      <c r="A35522" s="34" t="s">
        <v>96015</v>
      </c>
      <c r="B35522" s="34">
        <v>75</v>
      </c>
      <c r="C35522" s="34">
        <v>53</v>
      </c>
      <c r="D35522" s="34">
        <v>101</v>
      </c>
      <c r="E35522" s="34">
        <v>77</v>
      </c>
      <c r="F35522" s="34">
        <v>84</v>
      </c>
      <c r="G35522" s="34">
        <v>71</v>
      </c>
      <c r="H35522" s="34">
        <v>37</v>
      </c>
      <c r="I35522" s="34">
        <v>54</v>
      </c>
      <c r="J35522" s="34">
        <v>55</v>
      </c>
      <c r="K35522" s="34">
        <v>77</v>
      </c>
      <c r="L35522" s="34">
        <v>60</v>
      </c>
      <c r="M35522" s="34">
        <v>73</v>
      </c>
      <c r="N35522" s="34">
        <v>72</v>
      </c>
      <c r="O35522" s="34">
        <v>49</v>
      </c>
      <c r="P35522" s="34">
        <v>63</v>
      </c>
      <c r="Q35522" s="34">
        <v>116</v>
      </c>
      <c r="R35522" s="34">
        <v>71</v>
      </c>
      <c r="S35522" s="34">
        <v>90</v>
      </c>
      <c r="T35522" s="34">
        <v>62</v>
      </c>
      <c r="U35522" s="34">
        <v>88</v>
      </c>
      <c r="V35522" s="34">
        <v>73</v>
      </c>
      <c r="W35522" s="34">
        <v>111</v>
      </c>
      <c r="X35522" s="34">
        <v>103</v>
      </c>
      <c r="Y35522" s="34">
        <v>91</v>
      </c>
      <c r="Z35522" s="34">
        <v>84</v>
      </c>
      <c r="AA35522" s="34">
        <v>87</v>
      </c>
      <c r="AB35522" s="34">
        <v>107</v>
      </c>
      <c r="AC35522" s="34">
        <v>122</v>
      </c>
    </row>
    <row r="35523" spans="1:29" x14ac:dyDescent="0.2">
      <c r="A35523" s="34" t="s">
        <v>96016</v>
      </c>
      <c r="B35523" s="34">
        <v>22</v>
      </c>
      <c r="C35523" s="34">
        <v>21</v>
      </c>
      <c r="D35523" s="34">
        <v>16</v>
      </c>
      <c r="E35523" s="34">
        <v>35</v>
      </c>
      <c r="F35523" s="34">
        <v>20</v>
      </c>
      <c r="G35523" s="34">
        <v>31</v>
      </c>
      <c r="H35523" s="34">
        <v>11</v>
      </c>
      <c r="I35523" s="34">
        <v>16</v>
      </c>
      <c r="J35523" s="34">
        <v>6</v>
      </c>
      <c r="K35523" s="34">
        <v>21</v>
      </c>
      <c r="L35523" s="34">
        <v>8</v>
      </c>
      <c r="M35523" s="34">
        <v>18</v>
      </c>
      <c r="N35523" s="34">
        <v>20</v>
      </c>
      <c r="O35523" s="34">
        <v>16</v>
      </c>
      <c r="P35523" s="34">
        <v>20</v>
      </c>
      <c r="Q35523" s="34">
        <v>30</v>
      </c>
      <c r="R35523" s="34">
        <v>15</v>
      </c>
      <c r="S35523" s="34">
        <v>25</v>
      </c>
      <c r="T35523" s="34">
        <v>6</v>
      </c>
      <c r="U35523" s="34">
        <v>25</v>
      </c>
      <c r="V35523" s="34">
        <v>23</v>
      </c>
      <c r="W35523" s="34">
        <v>14</v>
      </c>
      <c r="X35523" s="34">
        <v>22</v>
      </c>
      <c r="Y35523" s="34">
        <v>12</v>
      </c>
      <c r="Z35523" s="34">
        <v>22</v>
      </c>
      <c r="AA35523" s="34">
        <v>14</v>
      </c>
      <c r="AB35523" s="34">
        <v>11</v>
      </c>
      <c r="AC35523" s="34">
        <v>41</v>
      </c>
    </row>
    <row r="35524" spans="1:29" x14ac:dyDescent="0.2">
      <c r="A35524" s="34" t="s">
        <v>96017</v>
      </c>
      <c r="B35524" s="34">
        <v>42</v>
      </c>
      <c r="C35524" s="34">
        <v>30</v>
      </c>
      <c r="D35524" s="34">
        <v>41</v>
      </c>
      <c r="E35524" s="34">
        <v>48</v>
      </c>
      <c r="F35524" s="34">
        <v>24</v>
      </c>
      <c r="G35524" s="34">
        <v>58</v>
      </c>
      <c r="H35524" s="34">
        <v>25</v>
      </c>
      <c r="I35524" s="34">
        <v>40</v>
      </c>
      <c r="J35524" s="34">
        <v>40</v>
      </c>
      <c r="K35524" s="34">
        <v>53</v>
      </c>
      <c r="L35524" s="34">
        <v>18</v>
      </c>
      <c r="M35524" s="34">
        <v>44</v>
      </c>
      <c r="N35524" s="34">
        <v>33</v>
      </c>
      <c r="O35524" s="34">
        <v>23</v>
      </c>
      <c r="P35524" s="34">
        <v>34</v>
      </c>
      <c r="Q35524" s="34">
        <v>57</v>
      </c>
      <c r="R35524" s="34">
        <v>38</v>
      </c>
      <c r="S35524" s="34">
        <v>45</v>
      </c>
      <c r="T35524" s="34">
        <v>26</v>
      </c>
      <c r="U35524" s="34">
        <v>35</v>
      </c>
      <c r="V35524" s="34">
        <v>32</v>
      </c>
      <c r="W35524" s="34">
        <v>59</v>
      </c>
      <c r="X35524" s="34">
        <v>45</v>
      </c>
      <c r="Y35524" s="34">
        <v>47</v>
      </c>
      <c r="Z35524" s="34">
        <v>28</v>
      </c>
      <c r="AA35524" s="34">
        <v>51</v>
      </c>
      <c r="AB35524" s="34">
        <v>31</v>
      </c>
      <c r="AC35524" s="34">
        <v>51</v>
      </c>
    </row>
    <row r="35525" spans="1:29" x14ac:dyDescent="0.2">
      <c r="A35525" s="34" t="s">
        <v>96018</v>
      </c>
      <c r="B35525" s="34">
        <v>103</v>
      </c>
      <c r="C35525" s="34">
        <v>77</v>
      </c>
      <c r="D35525" s="34">
        <v>73</v>
      </c>
      <c r="E35525" s="34">
        <v>59</v>
      </c>
      <c r="F35525" s="34">
        <v>89</v>
      </c>
      <c r="G35525" s="34">
        <v>73</v>
      </c>
      <c r="H35525" s="34">
        <v>78</v>
      </c>
      <c r="I35525" s="34">
        <v>68</v>
      </c>
      <c r="J35525" s="34">
        <v>75</v>
      </c>
      <c r="K35525" s="34">
        <v>94</v>
      </c>
      <c r="L35525" s="34">
        <v>58</v>
      </c>
      <c r="M35525" s="34">
        <v>59</v>
      </c>
      <c r="N35525" s="34">
        <v>89</v>
      </c>
      <c r="O35525" s="34">
        <v>61</v>
      </c>
      <c r="P35525" s="34">
        <v>73</v>
      </c>
      <c r="Q35525" s="34">
        <v>105</v>
      </c>
      <c r="R35525" s="34">
        <v>107</v>
      </c>
      <c r="S35525" s="34">
        <v>79</v>
      </c>
      <c r="T35525" s="34">
        <v>84</v>
      </c>
      <c r="U35525" s="34">
        <v>99</v>
      </c>
      <c r="V35525" s="34">
        <v>70</v>
      </c>
      <c r="W35525" s="34">
        <v>112</v>
      </c>
      <c r="X35525" s="34">
        <v>126</v>
      </c>
      <c r="Y35525" s="34">
        <v>77</v>
      </c>
      <c r="Z35525" s="34">
        <v>95</v>
      </c>
      <c r="AA35525" s="34">
        <v>85</v>
      </c>
      <c r="AB35525" s="34">
        <v>80</v>
      </c>
      <c r="AC35525" s="34">
        <v>141</v>
      </c>
    </row>
    <row r="35526" spans="1:29" x14ac:dyDescent="0.2">
      <c r="A35526" s="34" t="s">
        <v>96019</v>
      </c>
      <c r="B35526" s="34">
        <v>27</v>
      </c>
      <c r="C35526" s="34">
        <v>17</v>
      </c>
      <c r="D35526" s="34">
        <v>33</v>
      </c>
      <c r="E35526" s="34">
        <v>26</v>
      </c>
      <c r="F35526" s="34">
        <v>22</v>
      </c>
      <c r="G35526" s="34">
        <v>22</v>
      </c>
      <c r="H35526" s="34">
        <v>24</v>
      </c>
      <c r="I35526" s="34">
        <v>9</v>
      </c>
      <c r="J35526" s="34">
        <v>26</v>
      </c>
      <c r="K35526" s="34">
        <v>44</v>
      </c>
      <c r="L35526" s="34">
        <v>18</v>
      </c>
      <c r="M35526" s="34">
        <v>13</v>
      </c>
      <c r="N35526" s="34">
        <v>16</v>
      </c>
      <c r="O35526" s="34">
        <v>16</v>
      </c>
      <c r="P35526" s="34">
        <v>21</v>
      </c>
      <c r="Q35526" s="34">
        <v>37</v>
      </c>
      <c r="R35526" s="34">
        <v>37</v>
      </c>
      <c r="S35526" s="34">
        <v>21</v>
      </c>
      <c r="T35526" s="34">
        <v>33</v>
      </c>
      <c r="U35526" s="34">
        <v>32</v>
      </c>
      <c r="V35526" s="34">
        <v>29</v>
      </c>
      <c r="W35526" s="34">
        <v>19</v>
      </c>
      <c r="X35526" s="34">
        <v>42</v>
      </c>
      <c r="Y35526" s="34">
        <v>19</v>
      </c>
      <c r="Z35526" s="34">
        <v>37</v>
      </c>
      <c r="AA35526" s="34">
        <v>25</v>
      </c>
      <c r="AB35526" s="34">
        <v>25</v>
      </c>
      <c r="AC35526" s="34">
        <v>60</v>
      </c>
    </row>
    <row r="35527" spans="1:29" x14ac:dyDescent="0.2">
      <c r="A35527" s="34" t="s">
        <v>96020</v>
      </c>
      <c r="B35527" s="34">
        <v>48</v>
      </c>
      <c r="C35527" s="34">
        <v>39</v>
      </c>
      <c r="D35527" s="34">
        <v>21</v>
      </c>
      <c r="E35527" s="34">
        <v>41</v>
      </c>
      <c r="F35527" s="34">
        <v>32</v>
      </c>
      <c r="G35527" s="34">
        <v>46</v>
      </c>
      <c r="H35527" s="34">
        <v>56</v>
      </c>
      <c r="I35527" s="34">
        <v>37</v>
      </c>
      <c r="J35527" s="34">
        <v>30</v>
      </c>
      <c r="K35527" s="34">
        <v>40</v>
      </c>
      <c r="L35527" s="34">
        <v>19</v>
      </c>
      <c r="M35527" s="34">
        <v>35</v>
      </c>
      <c r="N35527" s="34">
        <v>42</v>
      </c>
      <c r="O35527" s="34">
        <v>45</v>
      </c>
      <c r="P35527" s="34">
        <v>29</v>
      </c>
      <c r="Q35527" s="34">
        <v>49</v>
      </c>
      <c r="R35527" s="34">
        <v>47</v>
      </c>
      <c r="S35527" s="34">
        <v>63</v>
      </c>
      <c r="T35527" s="34">
        <v>37</v>
      </c>
      <c r="U35527" s="34">
        <v>33</v>
      </c>
      <c r="V35527" s="34">
        <v>26</v>
      </c>
      <c r="W35527" s="34">
        <v>33</v>
      </c>
      <c r="X35527" s="34">
        <v>41</v>
      </c>
      <c r="Y35527" s="34">
        <v>50</v>
      </c>
      <c r="Z35527" s="34">
        <v>33</v>
      </c>
      <c r="AA35527" s="34">
        <v>51</v>
      </c>
      <c r="AB35527" s="34">
        <v>39</v>
      </c>
      <c r="AC35527" s="34">
        <v>81</v>
      </c>
    </row>
    <row r="35528" spans="1:29" x14ac:dyDescent="0.2">
      <c r="A35528" s="34" t="s">
        <v>96021</v>
      </c>
      <c r="B35528" s="34">
        <v>86</v>
      </c>
      <c r="C35528" s="34">
        <v>91</v>
      </c>
      <c r="D35528" s="34">
        <v>127</v>
      </c>
      <c r="E35528" s="34">
        <v>141</v>
      </c>
      <c r="F35528" s="34">
        <v>127</v>
      </c>
      <c r="G35528" s="34">
        <v>80</v>
      </c>
      <c r="H35528" s="34">
        <v>113</v>
      </c>
      <c r="I35528" s="34">
        <v>114</v>
      </c>
      <c r="J35528" s="34">
        <v>118</v>
      </c>
      <c r="K35528" s="34">
        <v>121</v>
      </c>
      <c r="L35528" s="34">
        <v>84</v>
      </c>
      <c r="M35528" s="34">
        <v>124</v>
      </c>
      <c r="N35528" s="34">
        <v>97</v>
      </c>
      <c r="O35528" s="34">
        <v>111</v>
      </c>
      <c r="P35528" s="34">
        <v>118</v>
      </c>
      <c r="Q35528" s="34">
        <v>157</v>
      </c>
      <c r="R35528" s="34">
        <v>130</v>
      </c>
      <c r="S35528" s="34">
        <v>169</v>
      </c>
      <c r="T35528" s="34">
        <v>114</v>
      </c>
      <c r="U35528" s="34">
        <v>126</v>
      </c>
      <c r="V35528" s="34">
        <v>158</v>
      </c>
      <c r="W35528" s="34">
        <v>111</v>
      </c>
      <c r="X35528" s="34">
        <v>145</v>
      </c>
      <c r="Y35528" s="34">
        <v>146</v>
      </c>
      <c r="Z35528" s="34">
        <v>141</v>
      </c>
      <c r="AA35528" s="34">
        <v>188</v>
      </c>
      <c r="AB35528" s="34">
        <v>118</v>
      </c>
      <c r="AC35528" s="34">
        <v>151</v>
      </c>
    </row>
    <row r="35529" spans="1:29" x14ac:dyDescent="0.2">
      <c r="A35529" s="34" t="s">
        <v>96022</v>
      </c>
      <c r="B35529" s="34">
        <v>109</v>
      </c>
      <c r="C35529" s="34">
        <v>111</v>
      </c>
      <c r="D35529" s="34">
        <v>142</v>
      </c>
      <c r="E35529" s="34">
        <v>149</v>
      </c>
      <c r="F35529" s="34">
        <v>128</v>
      </c>
      <c r="G35529" s="34">
        <v>132</v>
      </c>
      <c r="H35529" s="34">
        <v>127</v>
      </c>
      <c r="I35529" s="34">
        <v>155</v>
      </c>
      <c r="J35529" s="34">
        <v>87</v>
      </c>
      <c r="K35529" s="34">
        <v>155</v>
      </c>
      <c r="L35529" s="34">
        <v>79</v>
      </c>
      <c r="M35529" s="34">
        <v>115</v>
      </c>
      <c r="N35529" s="34">
        <v>88</v>
      </c>
      <c r="O35529" s="34">
        <v>111</v>
      </c>
      <c r="P35529" s="34">
        <v>89</v>
      </c>
      <c r="Q35529" s="34">
        <v>154</v>
      </c>
      <c r="R35529" s="34">
        <v>110</v>
      </c>
      <c r="S35529" s="34">
        <v>183</v>
      </c>
      <c r="T35529" s="34">
        <v>92</v>
      </c>
      <c r="U35529" s="34">
        <v>153</v>
      </c>
      <c r="V35529" s="34">
        <v>129</v>
      </c>
      <c r="W35529" s="34">
        <v>123</v>
      </c>
      <c r="X35529" s="34">
        <v>124</v>
      </c>
      <c r="Y35529" s="34">
        <v>152</v>
      </c>
      <c r="Z35529" s="34">
        <v>154</v>
      </c>
      <c r="AA35529" s="34">
        <v>136</v>
      </c>
      <c r="AB35529" s="34">
        <v>152</v>
      </c>
      <c r="AC35529" s="34">
        <v>205</v>
      </c>
    </row>
    <row r="35530" spans="1:29" x14ac:dyDescent="0.2">
      <c r="A35530" s="34" t="s">
        <v>96023</v>
      </c>
      <c r="B35530" s="34">
        <v>60</v>
      </c>
      <c r="C35530" s="34">
        <v>146</v>
      </c>
      <c r="D35530" s="34">
        <v>134</v>
      </c>
      <c r="E35530" s="34">
        <v>122</v>
      </c>
      <c r="F35530" s="34">
        <v>88</v>
      </c>
      <c r="G35530" s="34">
        <v>94</v>
      </c>
      <c r="H35530" s="34">
        <v>118</v>
      </c>
      <c r="I35530" s="34">
        <v>122</v>
      </c>
      <c r="J35530" s="34">
        <v>85</v>
      </c>
      <c r="K35530" s="34">
        <v>144</v>
      </c>
      <c r="L35530" s="34">
        <v>80</v>
      </c>
      <c r="M35530" s="34">
        <v>123</v>
      </c>
      <c r="N35530" s="34">
        <v>111</v>
      </c>
      <c r="O35530" s="34">
        <v>99</v>
      </c>
      <c r="P35530" s="34">
        <v>110</v>
      </c>
      <c r="Q35530" s="34">
        <v>135</v>
      </c>
      <c r="R35530" s="34">
        <v>123</v>
      </c>
      <c r="S35530" s="34">
        <v>130</v>
      </c>
      <c r="T35530" s="34">
        <v>102</v>
      </c>
      <c r="U35530" s="34">
        <v>100</v>
      </c>
      <c r="V35530" s="34">
        <v>89</v>
      </c>
      <c r="W35530" s="34">
        <v>89</v>
      </c>
      <c r="X35530" s="34">
        <v>161</v>
      </c>
      <c r="Y35530" s="34">
        <v>150</v>
      </c>
      <c r="Z35530" s="34">
        <v>95</v>
      </c>
      <c r="AA35530" s="34">
        <v>139</v>
      </c>
      <c r="AB35530" s="34">
        <v>104</v>
      </c>
      <c r="AC35530" s="34">
        <v>203</v>
      </c>
    </row>
    <row r="35531" spans="1:29" x14ac:dyDescent="0.2">
      <c r="A35531" s="34" t="s">
        <v>96024</v>
      </c>
      <c r="B35531" s="34">
        <v>61</v>
      </c>
      <c r="C35531" s="34">
        <v>93</v>
      </c>
      <c r="D35531" s="34">
        <v>107</v>
      </c>
      <c r="E35531" s="34">
        <v>115</v>
      </c>
      <c r="F35531" s="34">
        <v>86</v>
      </c>
      <c r="G35531" s="34">
        <v>86</v>
      </c>
      <c r="H35531" s="34">
        <v>89</v>
      </c>
      <c r="I35531" s="34">
        <v>97</v>
      </c>
      <c r="J35531" s="34">
        <v>88</v>
      </c>
      <c r="K35531" s="34">
        <v>117</v>
      </c>
      <c r="L35531" s="34">
        <v>49</v>
      </c>
      <c r="M35531" s="34">
        <v>92</v>
      </c>
      <c r="N35531" s="34">
        <v>55</v>
      </c>
      <c r="O35531" s="34">
        <v>125</v>
      </c>
      <c r="P35531" s="34">
        <v>52</v>
      </c>
      <c r="Q35531" s="34">
        <v>144</v>
      </c>
      <c r="R35531" s="34">
        <v>85</v>
      </c>
      <c r="S35531" s="34">
        <v>103</v>
      </c>
      <c r="T35531" s="34">
        <v>66</v>
      </c>
      <c r="U35531" s="34">
        <v>66</v>
      </c>
      <c r="V35531" s="34">
        <v>94</v>
      </c>
      <c r="W35531" s="34">
        <v>61</v>
      </c>
      <c r="X35531" s="34">
        <v>115</v>
      </c>
      <c r="Y35531" s="34">
        <v>83</v>
      </c>
      <c r="Z35531" s="34">
        <v>121</v>
      </c>
      <c r="AA35531" s="34">
        <v>132</v>
      </c>
      <c r="AB35531" s="34">
        <v>88</v>
      </c>
      <c r="AC35531" s="34">
        <v>174</v>
      </c>
    </row>
    <row r="35532" spans="1:29" x14ac:dyDescent="0.2">
      <c r="A35532" s="34" t="s">
        <v>96025</v>
      </c>
      <c r="B35532" s="34">
        <v>30</v>
      </c>
      <c r="C35532" s="34">
        <v>20</v>
      </c>
      <c r="D35532" s="34">
        <v>15</v>
      </c>
      <c r="E35532" s="34">
        <v>21</v>
      </c>
      <c r="F35532" s="34">
        <v>14</v>
      </c>
      <c r="G35532" s="34">
        <v>6</v>
      </c>
      <c r="H35532" s="34">
        <v>14</v>
      </c>
      <c r="I35532" s="34">
        <v>13</v>
      </c>
      <c r="J35532" s="34">
        <v>15</v>
      </c>
      <c r="K35532" s="34">
        <v>15</v>
      </c>
      <c r="L35532" s="34">
        <v>9</v>
      </c>
      <c r="M35532" s="34">
        <v>3</v>
      </c>
      <c r="N35532" s="34">
        <v>7</v>
      </c>
      <c r="O35532" s="34">
        <v>11</v>
      </c>
      <c r="P35532" s="34">
        <v>6</v>
      </c>
      <c r="Q35532" s="34">
        <v>8</v>
      </c>
      <c r="R35532" s="34">
        <v>19</v>
      </c>
      <c r="S35532" s="34">
        <v>15</v>
      </c>
      <c r="T35532" s="34">
        <v>11</v>
      </c>
      <c r="U35532" s="34">
        <v>15</v>
      </c>
      <c r="V35532" s="34">
        <v>11</v>
      </c>
      <c r="W35532" s="34">
        <v>11</v>
      </c>
      <c r="X35532" s="34">
        <v>25</v>
      </c>
      <c r="Y35532" s="34">
        <v>9</v>
      </c>
      <c r="Z35532" s="34">
        <v>22</v>
      </c>
      <c r="AA35532" s="34">
        <v>15</v>
      </c>
      <c r="AB35532" s="34">
        <v>12</v>
      </c>
      <c r="AC35532" s="34">
        <v>12</v>
      </c>
    </row>
    <row r="35533" spans="1:29" x14ac:dyDescent="0.2">
      <c r="A35533" s="34" t="s">
        <v>96026</v>
      </c>
      <c r="B35533" s="34">
        <v>34</v>
      </c>
      <c r="C35533" s="34">
        <v>94</v>
      </c>
      <c r="D35533" s="34">
        <v>57</v>
      </c>
      <c r="E35533" s="34">
        <v>76</v>
      </c>
      <c r="F35533" s="34">
        <v>59</v>
      </c>
      <c r="G35533" s="34">
        <v>98</v>
      </c>
      <c r="H35533" s="34">
        <v>42</v>
      </c>
      <c r="I35533" s="34">
        <v>85</v>
      </c>
      <c r="J35533" s="34">
        <v>52</v>
      </c>
      <c r="K35533" s="34">
        <v>84</v>
      </c>
      <c r="L35533" s="34">
        <v>28</v>
      </c>
      <c r="M35533" s="34">
        <v>59</v>
      </c>
      <c r="N35533" s="34">
        <v>52</v>
      </c>
      <c r="O35533" s="34">
        <v>61</v>
      </c>
      <c r="P35533" s="34">
        <v>60</v>
      </c>
      <c r="Q35533" s="34">
        <v>86</v>
      </c>
      <c r="R35533" s="34">
        <v>41</v>
      </c>
      <c r="S35533" s="34">
        <v>84</v>
      </c>
      <c r="T35533" s="34">
        <v>23</v>
      </c>
      <c r="U35533" s="34">
        <v>54</v>
      </c>
      <c r="V35533" s="34">
        <v>47</v>
      </c>
      <c r="W35533" s="34">
        <v>54</v>
      </c>
      <c r="X35533" s="34">
        <v>66</v>
      </c>
      <c r="Y35533" s="34">
        <v>53</v>
      </c>
      <c r="Z35533" s="34">
        <v>65</v>
      </c>
      <c r="AA35533" s="34">
        <v>93</v>
      </c>
      <c r="AB35533" s="34">
        <v>32</v>
      </c>
      <c r="AC35533" s="34">
        <v>123</v>
      </c>
    </row>
    <row r="35534" spans="1:29" x14ac:dyDescent="0.2">
      <c r="A35534" s="34" t="s">
        <v>96027</v>
      </c>
      <c r="B35534" s="34">
        <v>44</v>
      </c>
      <c r="C35534" s="34">
        <v>36</v>
      </c>
      <c r="D35534" s="34">
        <v>69</v>
      </c>
      <c r="E35534" s="34">
        <v>58</v>
      </c>
      <c r="F35534" s="34">
        <v>41</v>
      </c>
      <c r="G35534" s="34">
        <v>50</v>
      </c>
      <c r="H35534" s="34">
        <v>58</v>
      </c>
      <c r="I35534" s="34">
        <v>66</v>
      </c>
      <c r="J35534" s="34">
        <v>31</v>
      </c>
      <c r="K35534" s="34">
        <v>55</v>
      </c>
      <c r="L35534" s="34">
        <v>20</v>
      </c>
      <c r="M35534" s="34">
        <v>27</v>
      </c>
      <c r="N35534" s="34">
        <v>39</v>
      </c>
      <c r="O35534" s="34">
        <v>38</v>
      </c>
      <c r="P35534" s="34">
        <v>48</v>
      </c>
      <c r="Q35534" s="34">
        <v>75</v>
      </c>
      <c r="R35534" s="34">
        <v>44</v>
      </c>
      <c r="S35534" s="34">
        <v>58</v>
      </c>
      <c r="T35534" s="34">
        <v>25</v>
      </c>
      <c r="U35534" s="34">
        <v>35</v>
      </c>
      <c r="V35534" s="34">
        <v>64</v>
      </c>
      <c r="W35534" s="34">
        <v>42</v>
      </c>
      <c r="X35534" s="34">
        <v>80</v>
      </c>
      <c r="Y35534" s="34">
        <v>35</v>
      </c>
      <c r="Z35534" s="34">
        <v>44</v>
      </c>
      <c r="AA35534" s="34">
        <v>42</v>
      </c>
      <c r="AB35534" s="34">
        <v>29</v>
      </c>
      <c r="AC35534" s="34">
        <v>58</v>
      </c>
    </row>
    <row r="35535" spans="1:29" x14ac:dyDescent="0.2">
      <c r="A35535" s="34" t="s">
        <v>96028</v>
      </c>
      <c r="B35535" s="34">
        <v>35</v>
      </c>
      <c r="C35535" s="34">
        <v>50</v>
      </c>
      <c r="D35535" s="34">
        <v>82</v>
      </c>
      <c r="E35535" s="34">
        <v>52</v>
      </c>
      <c r="F35535" s="34">
        <v>64</v>
      </c>
      <c r="G35535" s="34">
        <v>42</v>
      </c>
      <c r="H35535" s="34">
        <v>38</v>
      </c>
      <c r="I35535" s="34">
        <v>42</v>
      </c>
      <c r="J35535" s="34">
        <v>34</v>
      </c>
      <c r="K35535" s="34">
        <v>69</v>
      </c>
      <c r="L35535" s="34">
        <v>21</v>
      </c>
      <c r="M35535" s="34">
        <v>51</v>
      </c>
      <c r="N35535" s="34">
        <v>51</v>
      </c>
      <c r="O35535" s="34">
        <v>56</v>
      </c>
      <c r="P35535" s="34">
        <v>55</v>
      </c>
      <c r="Q35535" s="34">
        <v>56</v>
      </c>
      <c r="R35535" s="34">
        <v>57</v>
      </c>
      <c r="S35535" s="34">
        <v>60</v>
      </c>
      <c r="T35535" s="34">
        <v>24</v>
      </c>
      <c r="U35535" s="34">
        <v>29</v>
      </c>
      <c r="V35535" s="34">
        <v>72</v>
      </c>
      <c r="W35535" s="34">
        <v>35</v>
      </c>
      <c r="X35535" s="34">
        <v>64</v>
      </c>
      <c r="Y35535" s="34">
        <v>38</v>
      </c>
      <c r="Z35535" s="34">
        <v>63</v>
      </c>
      <c r="AA35535" s="34">
        <v>48</v>
      </c>
      <c r="AB35535" s="34">
        <v>25</v>
      </c>
      <c r="AC35535" s="34">
        <v>73</v>
      </c>
    </row>
    <row r="35536" spans="1:29" x14ac:dyDescent="0.2">
      <c r="A35536" s="34" t="s">
        <v>96029</v>
      </c>
      <c r="B35536" s="34">
        <v>19</v>
      </c>
      <c r="C35536" s="34">
        <v>41</v>
      </c>
      <c r="D35536" s="34">
        <v>62</v>
      </c>
      <c r="E35536" s="34">
        <v>69</v>
      </c>
      <c r="F35536" s="34">
        <v>48</v>
      </c>
      <c r="G35536" s="34">
        <v>61</v>
      </c>
      <c r="H35536" s="34">
        <v>26</v>
      </c>
      <c r="I35536" s="34">
        <v>56</v>
      </c>
      <c r="J35536" s="34">
        <v>19</v>
      </c>
      <c r="K35536" s="34">
        <v>83</v>
      </c>
      <c r="L35536" s="34">
        <v>11</v>
      </c>
      <c r="M35536" s="34">
        <v>49</v>
      </c>
      <c r="N35536" s="34">
        <v>43</v>
      </c>
      <c r="O35536" s="34">
        <v>32</v>
      </c>
      <c r="P35536" s="34">
        <v>32</v>
      </c>
      <c r="Q35536" s="34">
        <v>58</v>
      </c>
      <c r="R35536" s="34">
        <v>29</v>
      </c>
      <c r="S35536" s="34">
        <v>66</v>
      </c>
      <c r="T35536" s="34">
        <v>11</v>
      </c>
      <c r="U35536" s="34">
        <v>49</v>
      </c>
      <c r="V35536" s="34">
        <v>29</v>
      </c>
      <c r="W35536" s="34">
        <v>18</v>
      </c>
      <c r="X35536" s="34">
        <v>44</v>
      </c>
      <c r="Y35536" s="34">
        <v>31</v>
      </c>
      <c r="Z35536" s="34">
        <v>60</v>
      </c>
      <c r="AA35536" s="34">
        <v>89</v>
      </c>
      <c r="AB35536" s="34">
        <v>18</v>
      </c>
      <c r="AC35536" s="34">
        <v>96</v>
      </c>
    </row>
    <row r="35537" spans="1:29" x14ac:dyDescent="0.2">
      <c r="A35537" s="34" t="s">
        <v>96030</v>
      </c>
      <c r="B35537" s="34">
        <v>50</v>
      </c>
      <c r="C35537" s="34">
        <v>49</v>
      </c>
      <c r="D35537" s="34">
        <v>49</v>
      </c>
      <c r="E35537" s="34">
        <v>27</v>
      </c>
      <c r="F35537" s="34">
        <v>46</v>
      </c>
      <c r="G35537" s="34">
        <v>64</v>
      </c>
      <c r="H35537" s="34">
        <v>30</v>
      </c>
      <c r="I35537" s="34">
        <v>33</v>
      </c>
      <c r="J35537" s="34">
        <v>26</v>
      </c>
      <c r="K35537" s="34">
        <v>58</v>
      </c>
      <c r="L35537" s="34">
        <v>24</v>
      </c>
      <c r="M35537" s="34">
        <v>28</v>
      </c>
      <c r="N35537" s="34">
        <v>35</v>
      </c>
      <c r="O35537" s="34">
        <v>25</v>
      </c>
      <c r="P35537" s="34">
        <v>32</v>
      </c>
      <c r="Q35537" s="34">
        <v>64</v>
      </c>
      <c r="R35537" s="34">
        <v>33</v>
      </c>
      <c r="S35537" s="34">
        <v>55</v>
      </c>
      <c r="T35537" s="34">
        <v>37</v>
      </c>
      <c r="U35537" s="34">
        <v>29</v>
      </c>
      <c r="V35537" s="34">
        <v>54</v>
      </c>
      <c r="W35537" s="34">
        <v>32</v>
      </c>
      <c r="X35537" s="34">
        <v>47</v>
      </c>
      <c r="Y35537" s="34">
        <v>34</v>
      </c>
      <c r="Z35537" s="34">
        <v>42</v>
      </c>
      <c r="AA35537" s="34">
        <v>40</v>
      </c>
      <c r="AB35537" s="34">
        <v>23</v>
      </c>
      <c r="AC35537" s="34">
        <v>65</v>
      </c>
    </row>
    <row r="35538" spans="1:29" x14ac:dyDescent="0.2">
      <c r="A35538" s="34" t="s">
        <v>96031</v>
      </c>
      <c r="B35538" s="34">
        <v>26</v>
      </c>
      <c r="C35538" s="34">
        <v>45</v>
      </c>
      <c r="D35538" s="34">
        <v>48</v>
      </c>
      <c r="E35538" s="34">
        <v>47</v>
      </c>
      <c r="F35538" s="34">
        <v>41</v>
      </c>
      <c r="G35538" s="34">
        <v>37</v>
      </c>
      <c r="H35538" s="34">
        <v>32</v>
      </c>
      <c r="I35538" s="34">
        <v>34</v>
      </c>
      <c r="J35538" s="34">
        <v>27</v>
      </c>
      <c r="K35538" s="34">
        <v>28</v>
      </c>
      <c r="L35538" s="34">
        <v>9</v>
      </c>
      <c r="M35538" s="34">
        <v>36</v>
      </c>
      <c r="N35538" s="34">
        <v>27</v>
      </c>
      <c r="O35538" s="34">
        <v>32</v>
      </c>
      <c r="P35538" s="34">
        <v>33</v>
      </c>
      <c r="Q35538" s="34">
        <v>53</v>
      </c>
      <c r="R35538" s="34">
        <v>44</v>
      </c>
      <c r="S35538" s="34">
        <v>50</v>
      </c>
      <c r="T35538" s="34">
        <v>20</v>
      </c>
      <c r="U35538" s="34">
        <v>26</v>
      </c>
      <c r="V35538" s="34">
        <v>28</v>
      </c>
      <c r="W35538" s="34">
        <v>21</v>
      </c>
      <c r="X35538" s="34">
        <v>77</v>
      </c>
      <c r="Y35538" s="34">
        <v>21</v>
      </c>
      <c r="Z35538" s="34">
        <v>32</v>
      </c>
      <c r="AA35538" s="34">
        <v>38</v>
      </c>
      <c r="AB35538" s="34">
        <v>36</v>
      </c>
      <c r="AC35538" s="34">
        <v>39</v>
      </c>
    </row>
    <row r="35539" spans="1:29" x14ac:dyDescent="0.2">
      <c r="A35539" s="34" t="s">
        <v>96032</v>
      </c>
      <c r="B35539" s="34">
        <v>40</v>
      </c>
      <c r="C35539" s="34">
        <v>62</v>
      </c>
      <c r="D35539" s="34">
        <v>57</v>
      </c>
      <c r="E35539" s="34">
        <v>83</v>
      </c>
      <c r="F35539" s="34">
        <v>57</v>
      </c>
      <c r="G35539" s="34">
        <v>37</v>
      </c>
      <c r="H35539" s="34">
        <v>60</v>
      </c>
      <c r="I35539" s="34">
        <v>55</v>
      </c>
      <c r="J35539" s="34">
        <v>71</v>
      </c>
      <c r="K35539" s="34">
        <v>63</v>
      </c>
      <c r="L35539" s="34">
        <v>24</v>
      </c>
      <c r="M35539" s="34">
        <v>57</v>
      </c>
      <c r="N35539" s="34">
        <v>61</v>
      </c>
      <c r="O35539" s="34">
        <v>46</v>
      </c>
      <c r="P35539" s="34">
        <v>57</v>
      </c>
      <c r="Q35539" s="34">
        <v>76</v>
      </c>
      <c r="R35539" s="34">
        <v>73</v>
      </c>
      <c r="S35539" s="34">
        <v>69</v>
      </c>
      <c r="T35539" s="34">
        <v>39</v>
      </c>
      <c r="U35539" s="34">
        <v>78</v>
      </c>
      <c r="V35539" s="34">
        <v>62</v>
      </c>
      <c r="W35539" s="34">
        <v>48</v>
      </c>
      <c r="X35539" s="34">
        <v>95</v>
      </c>
      <c r="Y35539" s="34">
        <v>60</v>
      </c>
      <c r="Z35539" s="34">
        <v>67</v>
      </c>
      <c r="AA35539" s="34">
        <v>66</v>
      </c>
      <c r="AB35539" s="34">
        <v>50</v>
      </c>
      <c r="AC35539" s="34">
        <v>78</v>
      </c>
    </row>
    <row r="35540" spans="1:29" x14ac:dyDescent="0.2">
      <c r="A35540" s="34" t="s">
        <v>96033</v>
      </c>
      <c r="B35540" s="34">
        <v>36</v>
      </c>
      <c r="C35540" s="34">
        <v>62</v>
      </c>
      <c r="D35540" s="34">
        <v>60</v>
      </c>
      <c r="E35540" s="34">
        <v>86</v>
      </c>
      <c r="F35540" s="34">
        <v>29</v>
      </c>
      <c r="G35540" s="34">
        <v>52</v>
      </c>
      <c r="H35540" s="34">
        <v>29</v>
      </c>
      <c r="I35540" s="34">
        <v>41</v>
      </c>
      <c r="J35540" s="34">
        <v>23</v>
      </c>
      <c r="K35540" s="34">
        <v>74</v>
      </c>
      <c r="L35540" s="34">
        <v>11</v>
      </c>
      <c r="M35540" s="34">
        <v>62</v>
      </c>
      <c r="N35540" s="34">
        <v>35</v>
      </c>
      <c r="O35540" s="34">
        <v>35</v>
      </c>
      <c r="P35540" s="34">
        <v>29</v>
      </c>
      <c r="Q35540" s="34">
        <v>60</v>
      </c>
      <c r="R35540" s="34">
        <v>37</v>
      </c>
      <c r="S35540" s="34">
        <v>62</v>
      </c>
      <c r="T35540" s="34">
        <v>19</v>
      </c>
      <c r="U35540" s="34">
        <v>42</v>
      </c>
      <c r="V35540" s="34">
        <v>50</v>
      </c>
      <c r="W35540" s="34">
        <v>27</v>
      </c>
      <c r="X35540" s="34">
        <v>52</v>
      </c>
      <c r="Y35540" s="34">
        <v>26</v>
      </c>
      <c r="Z35540" s="34">
        <v>47</v>
      </c>
      <c r="AA35540" s="34">
        <v>79</v>
      </c>
      <c r="AB35540" s="34">
        <v>36</v>
      </c>
      <c r="AC35540" s="34">
        <v>65</v>
      </c>
    </row>
    <row r="35541" spans="1:29" x14ac:dyDescent="0.2">
      <c r="A35541" s="34" t="s">
        <v>96034</v>
      </c>
      <c r="B35541" s="34">
        <v>45</v>
      </c>
      <c r="C35541" s="34">
        <v>64</v>
      </c>
      <c r="D35541" s="34">
        <v>81</v>
      </c>
      <c r="E35541" s="34">
        <v>63</v>
      </c>
      <c r="F35541" s="34">
        <v>62</v>
      </c>
      <c r="G35541" s="34">
        <v>66</v>
      </c>
      <c r="H35541" s="34">
        <v>57</v>
      </c>
      <c r="I35541" s="34">
        <v>56</v>
      </c>
      <c r="J35541" s="34">
        <v>63</v>
      </c>
      <c r="K35541" s="34">
        <v>82</v>
      </c>
      <c r="L35541" s="34">
        <v>30</v>
      </c>
      <c r="M35541" s="34">
        <v>37</v>
      </c>
      <c r="N35541" s="34">
        <v>64</v>
      </c>
      <c r="O35541" s="34">
        <v>53</v>
      </c>
      <c r="P35541" s="34">
        <v>46</v>
      </c>
      <c r="Q35541" s="34">
        <v>85</v>
      </c>
      <c r="R35541" s="34">
        <v>64</v>
      </c>
      <c r="S35541" s="34">
        <v>67</v>
      </c>
      <c r="T35541" s="34">
        <v>30</v>
      </c>
      <c r="U35541" s="34">
        <v>60</v>
      </c>
      <c r="V35541" s="34">
        <v>51</v>
      </c>
      <c r="W35541" s="34">
        <v>46</v>
      </c>
      <c r="X35541" s="34">
        <v>75</v>
      </c>
      <c r="Y35541" s="34">
        <v>62</v>
      </c>
      <c r="Z35541" s="34">
        <v>68</v>
      </c>
      <c r="AA35541" s="34">
        <v>81</v>
      </c>
      <c r="AB35541" s="34">
        <v>55</v>
      </c>
      <c r="AC35541" s="34">
        <v>142</v>
      </c>
    </row>
    <row r="35542" spans="1:29" x14ac:dyDescent="0.2">
      <c r="A35542" s="34" t="s">
        <v>96035</v>
      </c>
      <c r="B35542" s="34">
        <v>49</v>
      </c>
      <c r="C35542" s="34">
        <v>31</v>
      </c>
      <c r="D35542" s="34">
        <v>33</v>
      </c>
      <c r="E35542" s="34">
        <v>55</v>
      </c>
      <c r="F35542" s="34">
        <v>21</v>
      </c>
      <c r="G35542" s="34">
        <v>27</v>
      </c>
      <c r="H35542" s="34">
        <v>31</v>
      </c>
      <c r="I35542" s="34">
        <v>50</v>
      </c>
      <c r="J35542" s="34">
        <v>22</v>
      </c>
      <c r="K35542" s="34">
        <v>25</v>
      </c>
      <c r="L35542" s="34">
        <v>11</v>
      </c>
      <c r="M35542" s="34">
        <v>25</v>
      </c>
      <c r="N35542" s="34">
        <v>15</v>
      </c>
      <c r="O35542" s="34">
        <v>27</v>
      </c>
      <c r="P35542" s="34">
        <v>15</v>
      </c>
      <c r="Q35542" s="34">
        <v>54</v>
      </c>
      <c r="R35542" s="34">
        <v>38</v>
      </c>
      <c r="S35542" s="34">
        <v>43</v>
      </c>
      <c r="T35542" s="34">
        <v>30</v>
      </c>
      <c r="U35542" s="34">
        <v>29</v>
      </c>
      <c r="V35542" s="34">
        <v>23</v>
      </c>
      <c r="W35542" s="34">
        <v>26</v>
      </c>
      <c r="X35542" s="34">
        <v>30</v>
      </c>
      <c r="Y35542" s="34">
        <v>30</v>
      </c>
      <c r="Z35542" s="34">
        <v>24</v>
      </c>
      <c r="AA35542" s="34">
        <v>51</v>
      </c>
      <c r="AB35542" s="34">
        <v>28</v>
      </c>
      <c r="AC35542" s="34">
        <v>66</v>
      </c>
    </row>
    <row r="35543" spans="1:29" x14ac:dyDescent="0.2">
      <c r="A35543" s="34" t="s">
        <v>96036</v>
      </c>
      <c r="B35543" s="34">
        <v>17</v>
      </c>
      <c r="C35543" s="34">
        <v>4</v>
      </c>
      <c r="D35543" s="34">
        <v>10</v>
      </c>
      <c r="E35543" s="34">
        <v>2</v>
      </c>
      <c r="F35543" s="34">
        <v>11</v>
      </c>
      <c r="G35543" s="34">
        <v>37</v>
      </c>
      <c r="H35543" s="34">
        <v>2</v>
      </c>
      <c r="I35543" s="34">
        <v>3</v>
      </c>
      <c r="J35543" s="34">
        <v>6</v>
      </c>
      <c r="K35543" s="34">
        <v>7</v>
      </c>
      <c r="L35543" s="34">
        <v>3</v>
      </c>
      <c r="M35543" s="34">
        <v>12</v>
      </c>
      <c r="N35543" s="34">
        <v>6</v>
      </c>
      <c r="O35543" s="34">
        <v>6</v>
      </c>
      <c r="P35543" s="34">
        <v>1</v>
      </c>
      <c r="Q35543" s="34">
        <v>8</v>
      </c>
      <c r="R35543" s="34">
        <v>12</v>
      </c>
      <c r="S35543" s="34">
        <v>12</v>
      </c>
      <c r="T35543" s="34">
        <v>5</v>
      </c>
      <c r="U35543" s="34">
        <v>9</v>
      </c>
      <c r="V35543" s="34">
        <v>5</v>
      </c>
      <c r="W35543" s="34">
        <v>8</v>
      </c>
      <c r="X35543" s="34">
        <v>8</v>
      </c>
      <c r="Y35543" s="34">
        <v>0</v>
      </c>
      <c r="Z35543" s="34">
        <v>3</v>
      </c>
      <c r="AA35543" s="34">
        <v>13</v>
      </c>
      <c r="AB35543" s="34">
        <v>4</v>
      </c>
      <c r="AC35543" s="34">
        <v>24</v>
      </c>
    </row>
    <row r="35544" spans="1:29" x14ac:dyDescent="0.2">
      <c r="A35544" s="34" t="s">
        <v>96037</v>
      </c>
      <c r="B35544" s="34">
        <v>69</v>
      </c>
      <c r="C35544" s="34">
        <v>143</v>
      </c>
      <c r="D35544" s="34">
        <v>127</v>
      </c>
      <c r="E35544" s="34">
        <v>126</v>
      </c>
      <c r="F35544" s="34">
        <v>103</v>
      </c>
      <c r="G35544" s="34">
        <v>102</v>
      </c>
      <c r="H35544" s="34">
        <v>87</v>
      </c>
      <c r="I35544" s="34">
        <v>96</v>
      </c>
      <c r="J35544" s="34">
        <v>79</v>
      </c>
      <c r="K35544" s="34">
        <v>89</v>
      </c>
      <c r="L35544" s="34">
        <v>35</v>
      </c>
      <c r="M35544" s="34">
        <v>95</v>
      </c>
      <c r="N35544" s="34">
        <v>59</v>
      </c>
      <c r="O35544" s="34">
        <v>74</v>
      </c>
      <c r="P35544" s="34">
        <v>69</v>
      </c>
      <c r="Q35544" s="34">
        <v>103</v>
      </c>
      <c r="R35544" s="34">
        <v>104</v>
      </c>
      <c r="S35544" s="34">
        <v>163</v>
      </c>
      <c r="T35544" s="34">
        <v>45</v>
      </c>
      <c r="U35544" s="34">
        <v>71</v>
      </c>
      <c r="V35544" s="34">
        <v>93</v>
      </c>
      <c r="W35544" s="34">
        <v>87</v>
      </c>
      <c r="X35544" s="34">
        <v>112</v>
      </c>
      <c r="Y35544" s="34">
        <v>52</v>
      </c>
      <c r="Z35544" s="34">
        <v>113</v>
      </c>
      <c r="AA35544" s="34">
        <v>134</v>
      </c>
      <c r="AB35544" s="34">
        <v>63</v>
      </c>
      <c r="AC35544" s="34">
        <v>168</v>
      </c>
    </row>
    <row r="35545" spans="1:29" x14ac:dyDescent="0.2">
      <c r="A35545" s="34" t="s">
        <v>96038</v>
      </c>
      <c r="B35545" s="34">
        <v>26</v>
      </c>
      <c r="C35545" s="34">
        <v>45</v>
      </c>
      <c r="D35545" s="34">
        <v>46</v>
      </c>
      <c r="E35545" s="34">
        <v>42</v>
      </c>
      <c r="F35545" s="34">
        <v>38</v>
      </c>
      <c r="G35545" s="34">
        <v>66</v>
      </c>
      <c r="H35545" s="34">
        <v>37</v>
      </c>
      <c r="I35545" s="34">
        <v>45</v>
      </c>
      <c r="J35545" s="34">
        <v>33</v>
      </c>
      <c r="K35545" s="34">
        <v>63</v>
      </c>
      <c r="L35545" s="34">
        <v>20</v>
      </c>
      <c r="M35545" s="34">
        <v>43</v>
      </c>
      <c r="N35545" s="34">
        <v>36</v>
      </c>
      <c r="O35545" s="34">
        <v>37</v>
      </c>
      <c r="P35545" s="34">
        <v>39</v>
      </c>
      <c r="Q35545" s="34">
        <v>76</v>
      </c>
      <c r="R35545" s="34">
        <v>41</v>
      </c>
      <c r="S35545" s="34">
        <v>77</v>
      </c>
      <c r="T35545" s="34">
        <v>42</v>
      </c>
      <c r="U35545" s="34">
        <v>36</v>
      </c>
      <c r="V35545" s="34">
        <v>55</v>
      </c>
      <c r="W35545" s="34">
        <v>57</v>
      </c>
      <c r="X35545" s="34">
        <v>67</v>
      </c>
      <c r="Y35545" s="34">
        <v>43</v>
      </c>
      <c r="Z35545" s="34">
        <v>65</v>
      </c>
      <c r="AA35545" s="34">
        <v>66</v>
      </c>
      <c r="AB35545" s="34">
        <v>40</v>
      </c>
      <c r="AC35545" s="34">
        <v>80</v>
      </c>
    </row>
    <row r="35546" spans="1:29" x14ac:dyDescent="0.2">
      <c r="A35546" s="34" t="s">
        <v>96039</v>
      </c>
      <c r="B35546" s="34">
        <v>28</v>
      </c>
      <c r="C35546" s="34">
        <v>22</v>
      </c>
      <c r="D35546" s="34">
        <v>47</v>
      </c>
      <c r="E35546" s="34">
        <v>34</v>
      </c>
      <c r="F35546" s="34">
        <v>38</v>
      </c>
      <c r="G35546" s="34">
        <v>28</v>
      </c>
      <c r="H35546" s="34">
        <v>37</v>
      </c>
      <c r="I35546" s="34">
        <v>32</v>
      </c>
      <c r="J35546" s="34">
        <v>25</v>
      </c>
      <c r="K35546" s="34">
        <v>27</v>
      </c>
      <c r="L35546" s="34">
        <v>15</v>
      </c>
      <c r="M35546" s="34">
        <v>22</v>
      </c>
      <c r="N35546" s="34">
        <v>35</v>
      </c>
      <c r="O35546" s="34">
        <v>25</v>
      </c>
      <c r="P35546" s="34">
        <v>33</v>
      </c>
      <c r="Q35546" s="34">
        <v>40</v>
      </c>
      <c r="R35546" s="34">
        <v>32</v>
      </c>
      <c r="S35546" s="34">
        <v>57</v>
      </c>
      <c r="T35546" s="34">
        <v>32</v>
      </c>
      <c r="U35546" s="34">
        <v>23</v>
      </c>
      <c r="V35546" s="34">
        <v>55</v>
      </c>
      <c r="W35546" s="34">
        <v>25</v>
      </c>
      <c r="X35546" s="34">
        <v>20</v>
      </c>
      <c r="Y35546" s="34">
        <v>19</v>
      </c>
      <c r="Z35546" s="34">
        <v>58</v>
      </c>
      <c r="AA35546" s="34">
        <v>38</v>
      </c>
      <c r="AB35546" s="34">
        <v>33</v>
      </c>
      <c r="AC35546" s="34">
        <v>40</v>
      </c>
    </row>
    <row r="35547" spans="1:29" x14ac:dyDescent="0.2">
      <c r="A35547" s="34" t="s">
        <v>96040</v>
      </c>
      <c r="B35547" s="34">
        <v>39</v>
      </c>
      <c r="C35547" s="34">
        <v>47</v>
      </c>
      <c r="D35547" s="34">
        <v>55</v>
      </c>
      <c r="E35547" s="34">
        <v>38</v>
      </c>
      <c r="F35547" s="34">
        <v>63</v>
      </c>
      <c r="G35547" s="34">
        <v>25</v>
      </c>
      <c r="H35547" s="34">
        <v>44</v>
      </c>
      <c r="I35547" s="34">
        <v>44</v>
      </c>
      <c r="J35547" s="34">
        <v>65</v>
      </c>
      <c r="K35547" s="34">
        <v>44</v>
      </c>
      <c r="L35547" s="34">
        <v>35</v>
      </c>
      <c r="M35547" s="34">
        <v>30</v>
      </c>
      <c r="N35547" s="34">
        <v>44</v>
      </c>
      <c r="O35547" s="34">
        <v>43</v>
      </c>
      <c r="P35547" s="34">
        <v>40</v>
      </c>
      <c r="Q35547" s="34">
        <v>65</v>
      </c>
      <c r="R35547" s="34">
        <v>64</v>
      </c>
      <c r="S35547" s="34">
        <v>39</v>
      </c>
      <c r="T35547" s="34">
        <v>46</v>
      </c>
      <c r="U35547" s="34">
        <v>58</v>
      </c>
      <c r="V35547" s="34">
        <v>73</v>
      </c>
      <c r="W35547" s="34">
        <v>79</v>
      </c>
      <c r="X35547" s="34">
        <v>39</v>
      </c>
      <c r="Y35547" s="34">
        <v>60</v>
      </c>
      <c r="Z35547" s="34">
        <v>59</v>
      </c>
      <c r="AA35547" s="34">
        <v>59</v>
      </c>
      <c r="AB35547" s="34">
        <v>61</v>
      </c>
      <c r="AC35547" s="34">
        <v>71</v>
      </c>
    </row>
    <row r="35548" spans="1:29" x14ac:dyDescent="0.2">
      <c r="A35548" s="34" t="s">
        <v>96041</v>
      </c>
      <c r="B35548" s="34">
        <v>35</v>
      </c>
      <c r="C35548" s="34">
        <v>25</v>
      </c>
      <c r="D35548" s="34">
        <v>26</v>
      </c>
      <c r="E35548" s="34">
        <v>23</v>
      </c>
      <c r="F35548" s="34">
        <v>36</v>
      </c>
      <c r="G35548" s="34">
        <v>36</v>
      </c>
      <c r="H35548" s="34">
        <v>33</v>
      </c>
      <c r="I35548" s="34">
        <v>40</v>
      </c>
      <c r="J35548" s="34">
        <v>23</v>
      </c>
      <c r="K35548" s="34">
        <v>46</v>
      </c>
      <c r="L35548" s="34">
        <v>14</v>
      </c>
      <c r="M35548" s="34">
        <v>22</v>
      </c>
      <c r="N35548" s="34">
        <v>23</v>
      </c>
      <c r="O35548" s="34">
        <v>24</v>
      </c>
      <c r="P35548" s="34">
        <v>20</v>
      </c>
      <c r="Q35548" s="34">
        <v>37</v>
      </c>
      <c r="R35548" s="34">
        <v>16</v>
      </c>
      <c r="S35548" s="34">
        <v>48</v>
      </c>
      <c r="T35548" s="34">
        <v>13</v>
      </c>
      <c r="U35548" s="34">
        <v>23</v>
      </c>
      <c r="V35548" s="34">
        <v>45</v>
      </c>
      <c r="W35548" s="34">
        <v>24</v>
      </c>
      <c r="X35548" s="34">
        <v>56</v>
      </c>
      <c r="Y35548" s="34">
        <v>17</v>
      </c>
      <c r="Z35548" s="34">
        <v>36</v>
      </c>
      <c r="AA35548" s="34">
        <v>33</v>
      </c>
      <c r="AB35548" s="34">
        <v>24</v>
      </c>
      <c r="AC35548" s="34">
        <v>57</v>
      </c>
    </row>
    <row r="35549" spans="1:29" x14ac:dyDescent="0.2">
      <c r="A35549" s="34" t="s">
        <v>96042</v>
      </c>
      <c r="B35549" s="34">
        <v>42</v>
      </c>
      <c r="C35549" s="34">
        <v>24</v>
      </c>
      <c r="D35549" s="34">
        <v>21</v>
      </c>
      <c r="E35549" s="34">
        <v>25</v>
      </c>
      <c r="F35549" s="34">
        <v>14</v>
      </c>
      <c r="G35549" s="34">
        <v>48</v>
      </c>
      <c r="H35549" s="34">
        <v>11</v>
      </c>
      <c r="I35549" s="34">
        <v>29</v>
      </c>
      <c r="J35549" s="34">
        <v>6</v>
      </c>
      <c r="K35549" s="34">
        <v>52</v>
      </c>
      <c r="L35549" s="34">
        <v>12</v>
      </c>
      <c r="M35549" s="34">
        <v>29</v>
      </c>
      <c r="N35549" s="34">
        <v>12</v>
      </c>
      <c r="O35549" s="34">
        <v>24</v>
      </c>
      <c r="P35549" s="34">
        <v>23</v>
      </c>
      <c r="Q35549" s="34">
        <v>29</v>
      </c>
      <c r="R35549" s="34">
        <v>12</v>
      </c>
      <c r="S35549" s="34">
        <v>29</v>
      </c>
      <c r="T35549" s="34">
        <v>11</v>
      </c>
      <c r="U35549" s="34">
        <v>30</v>
      </c>
      <c r="V35549" s="34">
        <v>29</v>
      </c>
      <c r="W35549" s="34">
        <v>19</v>
      </c>
      <c r="X35549" s="34">
        <v>14</v>
      </c>
      <c r="Y35549" s="34">
        <v>16</v>
      </c>
      <c r="Z35549" s="34">
        <v>30</v>
      </c>
      <c r="AA35549" s="34">
        <v>23</v>
      </c>
      <c r="AB35549" s="34">
        <v>27</v>
      </c>
      <c r="AC35549" s="34">
        <v>49</v>
      </c>
    </row>
    <row r="35550" spans="1:29" x14ac:dyDescent="0.2">
      <c r="A35550" s="34" t="s">
        <v>96043</v>
      </c>
      <c r="B35550" s="34">
        <v>75</v>
      </c>
      <c r="C35550" s="34">
        <v>144</v>
      </c>
      <c r="D35550" s="34">
        <v>188</v>
      </c>
      <c r="E35550" s="34">
        <v>179</v>
      </c>
      <c r="F35550" s="34">
        <v>149</v>
      </c>
      <c r="G35550" s="34">
        <v>147</v>
      </c>
      <c r="H35550" s="34">
        <v>149</v>
      </c>
      <c r="I35550" s="34">
        <v>135</v>
      </c>
      <c r="J35550" s="34">
        <v>147</v>
      </c>
      <c r="K35550" s="34">
        <v>188</v>
      </c>
      <c r="L35550" s="34">
        <v>50</v>
      </c>
      <c r="M35550" s="34">
        <v>127</v>
      </c>
      <c r="N35550" s="34">
        <v>130</v>
      </c>
      <c r="O35550" s="34">
        <v>121</v>
      </c>
      <c r="P35550" s="34">
        <v>110</v>
      </c>
      <c r="Q35550" s="34">
        <v>149</v>
      </c>
      <c r="R35550" s="34">
        <v>166</v>
      </c>
      <c r="S35550" s="34">
        <v>186</v>
      </c>
      <c r="T35550" s="34">
        <v>75</v>
      </c>
      <c r="U35550" s="34">
        <v>111</v>
      </c>
      <c r="V35550" s="34">
        <v>176</v>
      </c>
      <c r="W35550" s="34">
        <v>133</v>
      </c>
      <c r="X35550" s="34">
        <v>200</v>
      </c>
      <c r="Y35550" s="34">
        <v>109</v>
      </c>
      <c r="Z35550" s="34">
        <v>149</v>
      </c>
      <c r="AA35550" s="34">
        <v>185</v>
      </c>
      <c r="AB35550" s="34">
        <v>131</v>
      </c>
      <c r="AC35550" s="34">
        <v>226</v>
      </c>
    </row>
    <row r="35551" spans="1:29" x14ac:dyDescent="0.2">
      <c r="A35551" s="34" t="s">
        <v>96044</v>
      </c>
      <c r="B35551" s="34">
        <v>51</v>
      </c>
      <c r="C35551" s="34">
        <v>64</v>
      </c>
      <c r="D35551" s="34">
        <v>85</v>
      </c>
      <c r="E35551" s="34">
        <v>42</v>
      </c>
      <c r="F35551" s="34">
        <v>58</v>
      </c>
      <c r="G35551" s="34">
        <v>58</v>
      </c>
      <c r="H35551" s="34">
        <v>36</v>
      </c>
      <c r="I35551" s="34">
        <v>43</v>
      </c>
      <c r="J35551" s="34">
        <v>46</v>
      </c>
      <c r="K35551" s="34">
        <v>35</v>
      </c>
      <c r="L35551" s="34">
        <v>36</v>
      </c>
      <c r="M35551" s="34">
        <v>48</v>
      </c>
      <c r="N35551" s="34">
        <v>60</v>
      </c>
      <c r="O35551" s="34">
        <v>51</v>
      </c>
      <c r="P35551" s="34">
        <v>65</v>
      </c>
      <c r="Q35551" s="34">
        <v>53</v>
      </c>
      <c r="R35551" s="34">
        <v>54</v>
      </c>
      <c r="S35551" s="34">
        <v>50</v>
      </c>
      <c r="T35551" s="34">
        <v>34</v>
      </c>
      <c r="U35551" s="34">
        <v>42</v>
      </c>
      <c r="V35551" s="34">
        <v>56</v>
      </c>
      <c r="W35551" s="34">
        <v>40</v>
      </c>
      <c r="X35551" s="34">
        <v>101</v>
      </c>
      <c r="Y35551" s="34">
        <v>28</v>
      </c>
      <c r="Z35551" s="34">
        <v>99</v>
      </c>
      <c r="AA35551" s="34">
        <v>52</v>
      </c>
      <c r="AB35551" s="34">
        <v>51</v>
      </c>
      <c r="AC35551" s="34">
        <v>66</v>
      </c>
    </row>
    <row r="35552" spans="1:29" x14ac:dyDescent="0.2">
      <c r="A35552" s="34" t="s">
        <v>96045</v>
      </c>
      <c r="B35552" s="34">
        <v>75</v>
      </c>
      <c r="C35552" s="34">
        <v>88</v>
      </c>
      <c r="D35552" s="34">
        <v>120</v>
      </c>
      <c r="E35552" s="34">
        <v>112</v>
      </c>
      <c r="F35552" s="34">
        <v>61</v>
      </c>
      <c r="G35552" s="34">
        <v>102</v>
      </c>
      <c r="H35552" s="34">
        <v>77</v>
      </c>
      <c r="I35552" s="34">
        <v>102</v>
      </c>
      <c r="J35552" s="34">
        <v>68</v>
      </c>
      <c r="K35552" s="34">
        <v>113</v>
      </c>
      <c r="L35552" s="34">
        <v>40</v>
      </c>
      <c r="M35552" s="34">
        <v>78</v>
      </c>
      <c r="N35552" s="34">
        <v>78</v>
      </c>
      <c r="O35552" s="34">
        <v>92</v>
      </c>
      <c r="P35552" s="34">
        <v>62</v>
      </c>
      <c r="Q35552" s="34">
        <v>90</v>
      </c>
      <c r="R35552" s="34">
        <v>76</v>
      </c>
      <c r="S35552" s="34">
        <v>104</v>
      </c>
      <c r="T35552" s="34">
        <v>61</v>
      </c>
      <c r="U35552" s="34">
        <v>67</v>
      </c>
      <c r="V35552" s="34">
        <v>72</v>
      </c>
      <c r="W35552" s="34">
        <v>84</v>
      </c>
      <c r="X35552" s="34">
        <v>100</v>
      </c>
      <c r="Y35552" s="34">
        <v>63</v>
      </c>
      <c r="Z35552" s="34">
        <v>101</v>
      </c>
      <c r="AA35552" s="34">
        <v>132</v>
      </c>
      <c r="AB35552" s="34">
        <v>61</v>
      </c>
      <c r="AC35552" s="34">
        <v>134</v>
      </c>
    </row>
    <row r="35553" spans="1:29" x14ac:dyDescent="0.2">
      <c r="A35553" s="34" t="s">
        <v>96046</v>
      </c>
      <c r="B35553" s="34">
        <v>35</v>
      </c>
      <c r="C35553" s="34">
        <v>86</v>
      </c>
      <c r="D35553" s="34">
        <v>98</v>
      </c>
      <c r="E35553" s="34">
        <v>52</v>
      </c>
      <c r="F35553" s="34">
        <v>86</v>
      </c>
      <c r="G35553" s="34">
        <v>74</v>
      </c>
      <c r="H35553" s="34">
        <v>71</v>
      </c>
      <c r="I35553" s="34">
        <v>66</v>
      </c>
      <c r="J35553" s="34">
        <v>52</v>
      </c>
      <c r="K35553" s="34">
        <v>82</v>
      </c>
      <c r="L35553" s="34">
        <v>40</v>
      </c>
      <c r="M35553" s="34">
        <v>63</v>
      </c>
      <c r="N35553" s="34">
        <v>51</v>
      </c>
      <c r="O35553" s="34">
        <v>56</v>
      </c>
      <c r="P35553" s="34">
        <v>65</v>
      </c>
      <c r="Q35553" s="34">
        <v>81</v>
      </c>
      <c r="R35553" s="34">
        <v>73</v>
      </c>
      <c r="S35553" s="34">
        <v>93</v>
      </c>
      <c r="T35553" s="34">
        <v>51</v>
      </c>
      <c r="U35553" s="34">
        <v>91</v>
      </c>
      <c r="V35553" s="34">
        <v>115</v>
      </c>
      <c r="W35553" s="34">
        <v>77</v>
      </c>
      <c r="X35553" s="34">
        <v>75</v>
      </c>
      <c r="Y35553" s="34">
        <v>77</v>
      </c>
      <c r="Z35553" s="34">
        <v>93</v>
      </c>
      <c r="AA35553" s="34">
        <v>102</v>
      </c>
      <c r="AB35553" s="34">
        <v>73</v>
      </c>
      <c r="AC35553" s="34">
        <v>112</v>
      </c>
    </row>
    <row r="35554" spans="1:29" x14ac:dyDescent="0.2">
      <c r="A35554" s="34" t="s">
        <v>96047</v>
      </c>
      <c r="B35554" s="34">
        <v>54</v>
      </c>
      <c r="C35554" s="34">
        <v>44</v>
      </c>
      <c r="D35554" s="34">
        <v>54</v>
      </c>
      <c r="E35554" s="34">
        <v>48</v>
      </c>
      <c r="F35554" s="34">
        <v>41</v>
      </c>
      <c r="G35554" s="34">
        <v>49</v>
      </c>
      <c r="H35554" s="34">
        <v>39</v>
      </c>
      <c r="I35554" s="34">
        <v>48</v>
      </c>
      <c r="J35554" s="34">
        <v>54</v>
      </c>
      <c r="K35554" s="34">
        <v>49</v>
      </c>
      <c r="L35554" s="34">
        <v>25</v>
      </c>
      <c r="M35554" s="34">
        <v>38</v>
      </c>
      <c r="N35554" s="34">
        <v>48</v>
      </c>
      <c r="O35554" s="34">
        <v>30</v>
      </c>
      <c r="P35554" s="34">
        <v>64</v>
      </c>
      <c r="Q35554" s="34">
        <v>40</v>
      </c>
      <c r="R35554" s="34">
        <v>56</v>
      </c>
      <c r="S35554" s="34">
        <v>62</v>
      </c>
      <c r="T35554" s="34">
        <v>24</v>
      </c>
      <c r="U35554" s="34">
        <v>41</v>
      </c>
      <c r="V35554" s="34">
        <v>57</v>
      </c>
      <c r="W35554" s="34">
        <v>31</v>
      </c>
      <c r="X35554" s="34">
        <v>53</v>
      </c>
      <c r="Y35554" s="34">
        <v>50</v>
      </c>
      <c r="Z35554" s="34">
        <v>55</v>
      </c>
      <c r="AA35554" s="34">
        <v>72</v>
      </c>
      <c r="AB35554" s="34">
        <v>37</v>
      </c>
      <c r="AC35554" s="34">
        <v>75</v>
      </c>
    </row>
    <row r="35555" spans="1:29" x14ac:dyDescent="0.2">
      <c r="A35555" s="34" t="s">
        <v>96048</v>
      </c>
      <c r="B35555" s="34">
        <v>33</v>
      </c>
      <c r="C35555" s="34">
        <v>41</v>
      </c>
      <c r="D35555" s="34">
        <v>55</v>
      </c>
      <c r="E35555" s="34">
        <v>57</v>
      </c>
      <c r="F35555" s="34">
        <v>37</v>
      </c>
      <c r="G35555" s="34">
        <v>27</v>
      </c>
      <c r="H35555" s="34">
        <v>41</v>
      </c>
      <c r="I35555" s="34">
        <v>32</v>
      </c>
      <c r="J35555" s="34">
        <v>30</v>
      </c>
      <c r="K35555" s="34">
        <v>43</v>
      </c>
      <c r="L35555" s="34">
        <v>23</v>
      </c>
      <c r="M35555" s="34">
        <v>30</v>
      </c>
      <c r="N35555" s="34">
        <v>37</v>
      </c>
      <c r="O35555" s="34">
        <v>36</v>
      </c>
      <c r="P35555" s="34">
        <v>40</v>
      </c>
      <c r="Q35555" s="34">
        <v>50</v>
      </c>
      <c r="R35555" s="34">
        <v>40</v>
      </c>
      <c r="S35555" s="34">
        <v>58</v>
      </c>
      <c r="T35555" s="34">
        <v>16</v>
      </c>
      <c r="U35555" s="34">
        <v>51</v>
      </c>
      <c r="V35555" s="34">
        <v>36</v>
      </c>
      <c r="W35555" s="34">
        <v>55</v>
      </c>
      <c r="X35555" s="34">
        <v>72</v>
      </c>
      <c r="Y35555" s="34">
        <v>40</v>
      </c>
      <c r="Z35555" s="34">
        <v>76</v>
      </c>
      <c r="AA35555" s="34">
        <v>39</v>
      </c>
      <c r="AB35555" s="34">
        <v>23</v>
      </c>
      <c r="AC35555" s="34">
        <v>82</v>
      </c>
    </row>
    <row r="35556" spans="1:29" x14ac:dyDescent="0.2">
      <c r="A35556" s="34" t="s">
        <v>96049</v>
      </c>
      <c r="B35556" s="34">
        <v>167</v>
      </c>
      <c r="C35556" s="34">
        <v>117</v>
      </c>
      <c r="D35556" s="34">
        <v>194</v>
      </c>
      <c r="E35556" s="34">
        <v>109</v>
      </c>
      <c r="F35556" s="34">
        <v>188</v>
      </c>
      <c r="G35556" s="34">
        <v>133</v>
      </c>
      <c r="H35556" s="34">
        <v>111</v>
      </c>
      <c r="I35556" s="34">
        <v>145</v>
      </c>
      <c r="J35556" s="34">
        <v>129</v>
      </c>
      <c r="K35556" s="34">
        <v>137</v>
      </c>
      <c r="L35556" s="34">
        <v>72</v>
      </c>
      <c r="M35556" s="34">
        <v>103</v>
      </c>
      <c r="N35556" s="34">
        <v>104</v>
      </c>
      <c r="O35556" s="34">
        <v>107</v>
      </c>
      <c r="P35556" s="34">
        <v>124</v>
      </c>
      <c r="Q35556" s="34">
        <v>160</v>
      </c>
      <c r="R35556" s="34">
        <v>186</v>
      </c>
      <c r="S35556" s="34">
        <v>138</v>
      </c>
      <c r="T35556" s="34">
        <v>86</v>
      </c>
      <c r="U35556" s="34">
        <v>132</v>
      </c>
      <c r="V35556" s="34">
        <v>142</v>
      </c>
      <c r="W35556" s="34">
        <v>107</v>
      </c>
      <c r="X35556" s="34">
        <v>176</v>
      </c>
      <c r="Y35556" s="34">
        <v>100</v>
      </c>
      <c r="Z35556" s="34">
        <v>163</v>
      </c>
      <c r="AA35556" s="34">
        <v>134</v>
      </c>
      <c r="AB35556" s="34">
        <v>151</v>
      </c>
      <c r="AC35556" s="34">
        <v>204</v>
      </c>
    </row>
    <row r="35557" spans="1:29" x14ac:dyDescent="0.2">
      <c r="A35557" s="34" t="s">
        <v>96050</v>
      </c>
      <c r="B35557" s="34">
        <v>41</v>
      </c>
      <c r="C35557" s="34">
        <v>55</v>
      </c>
      <c r="D35557" s="34">
        <v>62</v>
      </c>
      <c r="E35557" s="34">
        <v>73</v>
      </c>
      <c r="F35557" s="34">
        <v>46</v>
      </c>
      <c r="G35557" s="34">
        <v>65</v>
      </c>
      <c r="H35557" s="34">
        <v>37</v>
      </c>
      <c r="I35557" s="34">
        <v>53</v>
      </c>
      <c r="J35557" s="34">
        <v>49</v>
      </c>
      <c r="K35557" s="34">
        <v>69</v>
      </c>
      <c r="L35557" s="34">
        <v>27</v>
      </c>
      <c r="M35557" s="34">
        <v>64</v>
      </c>
      <c r="N35557" s="34">
        <v>26</v>
      </c>
      <c r="O35557" s="34">
        <v>35</v>
      </c>
      <c r="P35557" s="34">
        <v>48</v>
      </c>
      <c r="Q35557" s="34">
        <v>59</v>
      </c>
      <c r="R35557" s="34">
        <v>38</v>
      </c>
      <c r="S35557" s="34">
        <v>89</v>
      </c>
      <c r="T35557" s="34">
        <v>25</v>
      </c>
      <c r="U35557" s="34">
        <v>63</v>
      </c>
      <c r="V35557" s="34">
        <v>66</v>
      </c>
      <c r="W35557" s="34">
        <v>53</v>
      </c>
      <c r="X35557" s="34">
        <v>54</v>
      </c>
      <c r="Y35557" s="34">
        <v>62</v>
      </c>
      <c r="Z35557" s="34">
        <v>56</v>
      </c>
      <c r="AA35557" s="34">
        <v>78</v>
      </c>
      <c r="AB35557" s="34">
        <v>14</v>
      </c>
      <c r="AC35557" s="34">
        <v>82</v>
      </c>
    </row>
    <row r="35558" spans="1:29" x14ac:dyDescent="0.2">
      <c r="A35558" s="34" t="s">
        <v>96051</v>
      </c>
      <c r="B35558" s="34">
        <v>38</v>
      </c>
      <c r="C35558" s="34">
        <v>33</v>
      </c>
      <c r="D35558" s="34">
        <v>64</v>
      </c>
      <c r="E35558" s="34">
        <v>75</v>
      </c>
      <c r="F35558" s="34">
        <v>73</v>
      </c>
      <c r="G35558" s="34">
        <v>74</v>
      </c>
      <c r="H35558" s="34">
        <v>54</v>
      </c>
      <c r="I35558" s="34">
        <v>42</v>
      </c>
      <c r="J35558" s="34">
        <v>59</v>
      </c>
      <c r="K35558" s="34">
        <v>68</v>
      </c>
      <c r="L35558" s="34">
        <v>36</v>
      </c>
      <c r="M35558" s="34">
        <v>50</v>
      </c>
      <c r="N35558" s="34">
        <v>42</v>
      </c>
      <c r="O35558" s="34">
        <v>47</v>
      </c>
      <c r="P35558" s="34">
        <v>57</v>
      </c>
      <c r="Q35558" s="34">
        <v>86</v>
      </c>
      <c r="R35558" s="34">
        <v>79</v>
      </c>
      <c r="S35558" s="34">
        <v>63</v>
      </c>
      <c r="T35558" s="34">
        <v>59</v>
      </c>
      <c r="U35558" s="34">
        <v>45</v>
      </c>
      <c r="V35558" s="34">
        <v>81</v>
      </c>
      <c r="W35558" s="34">
        <v>55</v>
      </c>
      <c r="X35558" s="34">
        <v>103</v>
      </c>
      <c r="Y35558" s="34">
        <v>77</v>
      </c>
      <c r="Z35558" s="34">
        <v>87</v>
      </c>
      <c r="AA35558" s="34">
        <v>53</v>
      </c>
      <c r="AB35558" s="34">
        <v>68</v>
      </c>
      <c r="AC35558" s="34">
        <v>76</v>
      </c>
    </row>
    <row r="35559" spans="1:29" x14ac:dyDescent="0.2">
      <c r="A35559" s="34" t="s">
        <v>96052</v>
      </c>
      <c r="B35559" s="34">
        <v>77</v>
      </c>
      <c r="C35559" s="34">
        <v>33</v>
      </c>
      <c r="D35559" s="34">
        <v>44</v>
      </c>
      <c r="E35559" s="34">
        <v>42</v>
      </c>
      <c r="F35559" s="34">
        <v>40</v>
      </c>
      <c r="G35559" s="34">
        <v>42</v>
      </c>
      <c r="H35559" s="34">
        <v>54</v>
      </c>
      <c r="I35559" s="34">
        <v>34</v>
      </c>
      <c r="J35559" s="34">
        <v>52</v>
      </c>
      <c r="K35559" s="34">
        <v>38</v>
      </c>
      <c r="L35559" s="34">
        <v>44</v>
      </c>
      <c r="M35559" s="34">
        <v>42</v>
      </c>
      <c r="N35559" s="34">
        <v>45</v>
      </c>
      <c r="O35559" s="34">
        <v>30</v>
      </c>
      <c r="P35559" s="34">
        <v>53</v>
      </c>
      <c r="Q35559" s="34">
        <v>65</v>
      </c>
      <c r="R35559" s="34">
        <v>55</v>
      </c>
      <c r="S35559" s="34">
        <v>49</v>
      </c>
      <c r="T35559" s="34">
        <v>66</v>
      </c>
      <c r="U35559" s="34">
        <v>32</v>
      </c>
      <c r="V35559" s="34">
        <v>65</v>
      </c>
      <c r="W35559" s="34">
        <v>50</v>
      </c>
      <c r="X35559" s="34">
        <v>83</v>
      </c>
      <c r="Y35559" s="34">
        <v>45</v>
      </c>
      <c r="Z35559" s="34">
        <v>69</v>
      </c>
      <c r="AA35559" s="34">
        <v>29</v>
      </c>
      <c r="AB35559" s="34">
        <v>51</v>
      </c>
      <c r="AC35559" s="34">
        <v>64</v>
      </c>
    </row>
    <row r="35560" spans="1:29" x14ac:dyDescent="0.2">
      <c r="A35560" s="34" t="s">
        <v>96053</v>
      </c>
      <c r="B35560" s="34">
        <v>25</v>
      </c>
      <c r="C35560" s="34">
        <v>53</v>
      </c>
      <c r="D35560" s="34">
        <v>83</v>
      </c>
      <c r="E35560" s="34">
        <v>74</v>
      </c>
      <c r="F35560" s="34">
        <v>78</v>
      </c>
      <c r="G35560" s="34">
        <v>27</v>
      </c>
      <c r="H35560" s="34">
        <v>50</v>
      </c>
      <c r="I35560" s="34">
        <v>31</v>
      </c>
      <c r="J35560" s="34">
        <v>72</v>
      </c>
      <c r="K35560" s="34">
        <v>60</v>
      </c>
      <c r="L35560" s="34">
        <v>27</v>
      </c>
      <c r="M35560" s="34">
        <v>60</v>
      </c>
      <c r="N35560" s="34">
        <v>57</v>
      </c>
      <c r="O35560" s="34">
        <v>62</v>
      </c>
      <c r="P35560" s="34">
        <v>47</v>
      </c>
      <c r="Q35560" s="34">
        <v>68</v>
      </c>
      <c r="R35560" s="34">
        <v>47</v>
      </c>
      <c r="S35560" s="34">
        <v>59</v>
      </c>
      <c r="T35560" s="34">
        <v>44</v>
      </c>
      <c r="U35560" s="34">
        <v>39</v>
      </c>
      <c r="V35560" s="34">
        <v>53</v>
      </c>
      <c r="W35560" s="34">
        <v>53</v>
      </c>
      <c r="X35560" s="34">
        <v>80</v>
      </c>
      <c r="Y35560" s="34">
        <v>39</v>
      </c>
      <c r="Z35560" s="34">
        <v>72</v>
      </c>
      <c r="AA35560" s="34">
        <v>72</v>
      </c>
      <c r="AB35560" s="34">
        <v>64</v>
      </c>
      <c r="AC35560" s="34">
        <v>96</v>
      </c>
    </row>
    <row r="35561" spans="1:29" x14ac:dyDescent="0.2">
      <c r="A35561" s="34" t="s">
        <v>96054</v>
      </c>
      <c r="B35561" s="34">
        <v>80</v>
      </c>
      <c r="C35561" s="34">
        <v>49</v>
      </c>
      <c r="D35561" s="34">
        <v>62</v>
      </c>
      <c r="E35561" s="34">
        <v>53</v>
      </c>
      <c r="F35561" s="34">
        <v>73</v>
      </c>
      <c r="G35561" s="34">
        <v>34</v>
      </c>
      <c r="H35561" s="34">
        <v>51</v>
      </c>
      <c r="I35561" s="34">
        <v>39</v>
      </c>
      <c r="J35561" s="34">
        <v>53</v>
      </c>
      <c r="K35561" s="34">
        <v>58</v>
      </c>
      <c r="L35561" s="34">
        <v>47</v>
      </c>
      <c r="M35561" s="34">
        <v>55</v>
      </c>
      <c r="N35561" s="34">
        <v>59</v>
      </c>
      <c r="O35561" s="34">
        <v>57</v>
      </c>
      <c r="P35561" s="34">
        <v>57</v>
      </c>
      <c r="Q35561" s="34">
        <v>45</v>
      </c>
      <c r="R35561" s="34">
        <v>93</v>
      </c>
      <c r="S35561" s="34">
        <v>50</v>
      </c>
      <c r="T35561" s="34">
        <v>81</v>
      </c>
      <c r="U35561" s="34">
        <v>51</v>
      </c>
      <c r="V35561" s="34">
        <v>55</v>
      </c>
      <c r="W35561" s="34">
        <v>46</v>
      </c>
      <c r="X35561" s="34">
        <v>81</v>
      </c>
      <c r="Y35561" s="34">
        <v>57</v>
      </c>
      <c r="Z35561" s="34">
        <v>42</v>
      </c>
      <c r="AA35561" s="34">
        <v>52</v>
      </c>
      <c r="AB35561" s="34">
        <v>73</v>
      </c>
      <c r="AC35561" s="34">
        <v>90</v>
      </c>
    </row>
    <row r="35562" spans="1:29" x14ac:dyDescent="0.2">
      <c r="A35562" s="34" t="s">
        <v>96055</v>
      </c>
      <c r="B35562" s="34">
        <v>22</v>
      </c>
      <c r="C35562" s="34">
        <v>40</v>
      </c>
      <c r="D35562" s="34">
        <v>59</v>
      </c>
      <c r="E35562" s="34">
        <v>45</v>
      </c>
      <c r="F35562" s="34">
        <v>39</v>
      </c>
      <c r="G35562" s="34">
        <v>20</v>
      </c>
      <c r="H35562" s="34">
        <v>18</v>
      </c>
      <c r="I35562" s="34">
        <v>32</v>
      </c>
      <c r="J35562" s="34">
        <v>17</v>
      </c>
      <c r="K35562" s="34">
        <v>37</v>
      </c>
      <c r="L35562" s="34">
        <v>4</v>
      </c>
      <c r="M35562" s="34">
        <v>26</v>
      </c>
      <c r="N35562" s="34">
        <v>16</v>
      </c>
      <c r="O35562" s="34">
        <v>25</v>
      </c>
      <c r="P35562" s="34">
        <v>22</v>
      </c>
      <c r="Q35562" s="34">
        <v>32</v>
      </c>
      <c r="R35562" s="34">
        <v>11</v>
      </c>
      <c r="S35562" s="34">
        <v>48</v>
      </c>
      <c r="T35562" s="34">
        <v>6</v>
      </c>
      <c r="U35562" s="34">
        <v>27</v>
      </c>
      <c r="V35562" s="34">
        <v>24</v>
      </c>
      <c r="W35562" s="34">
        <v>16</v>
      </c>
      <c r="X35562" s="34">
        <v>21</v>
      </c>
      <c r="Y35562" s="34">
        <v>15</v>
      </c>
      <c r="Z35562" s="34">
        <v>32</v>
      </c>
      <c r="AA35562" s="34">
        <v>37</v>
      </c>
      <c r="AB35562" s="34">
        <v>9</v>
      </c>
      <c r="AC35562" s="34">
        <v>34</v>
      </c>
    </row>
    <row r="35563" spans="1:29" x14ac:dyDescent="0.2">
      <c r="A35563" s="34" t="s">
        <v>96056</v>
      </c>
      <c r="B35563" s="34">
        <v>34</v>
      </c>
      <c r="C35563" s="34">
        <v>43</v>
      </c>
      <c r="D35563" s="34">
        <v>48</v>
      </c>
      <c r="E35563" s="34">
        <v>64</v>
      </c>
      <c r="F35563" s="34">
        <v>49</v>
      </c>
      <c r="G35563" s="34">
        <v>51</v>
      </c>
      <c r="H35563" s="34">
        <v>36</v>
      </c>
      <c r="I35563" s="34">
        <v>30</v>
      </c>
      <c r="J35563" s="34">
        <v>35</v>
      </c>
      <c r="K35563" s="34">
        <v>46</v>
      </c>
      <c r="L35563" s="34">
        <v>26</v>
      </c>
      <c r="M35563" s="34">
        <v>32</v>
      </c>
      <c r="N35563" s="34">
        <v>43</v>
      </c>
      <c r="O35563" s="34">
        <v>37</v>
      </c>
      <c r="P35563" s="34">
        <v>32</v>
      </c>
      <c r="Q35563" s="34">
        <v>50</v>
      </c>
      <c r="R35563" s="34">
        <v>40</v>
      </c>
      <c r="S35563" s="34">
        <v>57</v>
      </c>
      <c r="T35563" s="34">
        <v>32</v>
      </c>
      <c r="U35563" s="34">
        <v>22</v>
      </c>
      <c r="V35563" s="34">
        <v>45</v>
      </c>
      <c r="W35563" s="34">
        <v>26</v>
      </c>
      <c r="X35563" s="34">
        <v>55</v>
      </c>
      <c r="Y35563" s="34">
        <v>46</v>
      </c>
      <c r="Z35563" s="34">
        <v>31</v>
      </c>
      <c r="AA35563" s="34">
        <v>55</v>
      </c>
      <c r="AB35563" s="34">
        <v>52</v>
      </c>
      <c r="AC35563" s="34">
        <v>95</v>
      </c>
    </row>
    <row r="35564" spans="1:29" x14ac:dyDescent="0.2">
      <c r="A35564" s="34" t="s">
        <v>96057</v>
      </c>
      <c r="B35564" s="34">
        <v>32</v>
      </c>
      <c r="C35564" s="34">
        <v>33</v>
      </c>
      <c r="D35564" s="34">
        <v>73</v>
      </c>
      <c r="E35564" s="34">
        <v>61</v>
      </c>
      <c r="F35564" s="34">
        <v>60</v>
      </c>
      <c r="G35564" s="34">
        <v>54</v>
      </c>
      <c r="H35564" s="34">
        <v>55</v>
      </c>
      <c r="I35564" s="34">
        <v>38</v>
      </c>
      <c r="J35564" s="34">
        <v>37</v>
      </c>
      <c r="K35564" s="34">
        <v>40</v>
      </c>
      <c r="L35564" s="34">
        <v>43</v>
      </c>
      <c r="M35564" s="34">
        <v>34</v>
      </c>
      <c r="N35564" s="34">
        <v>49</v>
      </c>
      <c r="O35564" s="34">
        <v>15</v>
      </c>
      <c r="P35564" s="34">
        <v>54</v>
      </c>
      <c r="Q35564" s="34">
        <v>72</v>
      </c>
      <c r="R35564" s="34">
        <v>80</v>
      </c>
      <c r="S35564" s="34">
        <v>45</v>
      </c>
      <c r="T35564" s="34">
        <v>41</v>
      </c>
      <c r="U35564" s="34">
        <v>50</v>
      </c>
      <c r="V35564" s="34">
        <v>59</v>
      </c>
      <c r="W35564" s="34">
        <v>43</v>
      </c>
      <c r="X35564" s="34">
        <v>84</v>
      </c>
      <c r="Y35564" s="34">
        <v>44</v>
      </c>
      <c r="Z35564" s="34">
        <v>70</v>
      </c>
      <c r="AA35564" s="34">
        <v>62</v>
      </c>
      <c r="AB35564" s="34">
        <v>69</v>
      </c>
      <c r="AC35564" s="34">
        <v>93</v>
      </c>
    </row>
    <row r="35565" spans="1:29" x14ac:dyDescent="0.2">
      <c r="A35565" s="34" t="s">
        <v>96058</v>
      </c>
      <c r="B35565" s="34">
        <v>46</v>
      </c>
      <c r="C35565" s="34">
        <v>36</v>
      </c>
      <c r="D35565" s="34">
        <v>44</v>
      </c>
      <c r="E35565" s="34">
        <v>51</v>
      </c>
      <c r="F35565" s="34">
        <v>21</v>
      </c>
      <c r="G35565" s="34">
        <v>46</v>
      </c>
      <c r="H35565" s="34">
        <v>15</v>
      </c>
      <c r="I35565" s="34">
        <v>32</v>
      </c>
      <c r="J35565" s="34">
        <v>18</v>
      </c>
      <c r="K35565" s="34">
        <v>45</v>
      </c>
      <c r="L35565" s="34">
        <v>13</v>
      </c>
      <c r="M35565" s="34">
        <v>33</v>
      </c>
      <c r="N35565" s="34">
        <v>27</v>
      </c>
      <c r="O35565" s="34">
        <v>28</v>
      </c>
      <c r="P35565" s="34">
        <v>32</v>
      </c>
      <c r="Q35565" s="34">
        <v>33</v>
      </c>
      <c r="R35565" s="34">
        <v>44</v>
      </c>
      <c r="S35565" s="34">
        <v>66</v>
      </c>
      <c r="T35565" s="34">
        <v>11</v>
      </c>
      <c r="U35565" s="34">
        <v>18</v>
      </c>
      <c r="V35565" s="34">
        <v>39</v>
      </c>
      <c r="W35565" s="34">
        <v>21</v>
      </c>
      <c r="X35565" s="34">
        <v>28</v>
      </c>
      <c r="Y35565" s="34">
        <v>21</v>
      </c>
      <c r="Z35565" s="34">
        <v>41</v>
      </c>
      <c r="AA35565" s="34">
        <v>58</v>
      </c>
      <c r="AB35565" s="34">
        <v>17</v>
      </c>
      <c r="AC35565" s="34">
        <v>59</v>
      </c>
    </row>
    <row r="35566" spans="1:29" x14ac:dyDescent="0.2">
      <c r="A35566" s="34" t="s">
        <v>96059</v>
      </c>
      <c r="B35566" s="34">
        <v>80</v>
      </c>
      <c r="C35566" s="34">
        <v>105</v>
      </c>
      <c r="D35566" s="34">
        <v>114</v>
      </c>
      <c r="E35566" s="34">
        <v>71</v>
      </c>
      <c r="F35566" s="34">
        <v>107</v>
      </c>
      <c r="G35566" s="34">
        <v>93</v>
      </c>
      <c r="H35566" s="34">
        <v>106</v>
      </c>
      <c r="I35566" s="34">
        <v>75</v>
      </c>
      <c r="J35566" s="34">
        <v>105</v>
      </c>
      <c r="K35566" s="34">
        <v>99</v>
      </c>
      <c r="L35566" s="34">
        <v>81</v>
      </c>
      <c r="M35566" s="34">
        <v>82</v>
      </c>
      <c r="N35566" s="34">
        <v>85</v>
      </c>
      <c r="O35566" s="34">
        <v>64</v>
      </c>
      <c r="P35566" s="34">
        <v>108</v>
      </c>
      <c r="Q35566" s="34">
        <v>121</v>
      </c>
      <c r="R35566" s="34">
        <v>133</v>
      </c>
      <c r="S35566" s="34">
        <v>128</v>
      </c>
      <c r="T35566" s="34">
        <v>134</v>
      </c>
      <c r="U35566" s="34">
        <v>78</v>
      </c>
      <c r="V35566" s="34">
        <v>91</v>
      </c>
      <c r="W35566" s="34">
        <v>79</v>
      </c>
      <c r="X35566" s="34">
        <v>88</v>
      </c>
      <c r="Y35566" s="34">
        <v>95</v>
      </c>
      <c r="Z35566" s="34">
        <v>80</v>
      </c>
      <c r="AA35566" s="34">
        <v>129</v>
      </c>
      <c r="AB35566" s="34">
        <v>132</v>
      </c>
      <c r="AC35566" s="34">
        <v>158</v>
      </c>
    </row>
    <row r="35567" spans="1:29" x14ac:dyDescent="0.2">
      <c r="A35567" s="34" t="s">
        <v>96060</v>
      </c>
      <c r="B35567" s="34">
        <v>24</v>
      </c>
      <c r="C35567" s="34">
        <v>46</v>
      </c>
      <c r="D35567" s="34">
        <v>68</v>
      </c>
      <c r="E35567" s="34">
        <v>52</v>
      </c>
      <c r="F35567" s="34">
        <v>34</v>
      </c>
      <c r="G35567" s="34">
        <v>37</v>
      </c>
      <c r="H35567" s="34">
        <v>27</v>
      </c>
      <c r="I35567" s="34">
        <v>37</v>
      </c>
      <c r="J35567" s="34">
        <v>12</v>
      </c>
      <c r="K35567" s="34">
        <v>51</v>
      </c>
      <c r="L35567" s="34">
        <v>9</v>
      </c>
      <c r="M35567" s="34">
        <v>39</v>
      </c>
      <c r="N35567" s="34">
        <v>17</v>
      </c>
      <c r="O35567" s="34">
        <v>25</v>
      </c>
      <c r="P35567" s="34">
        <v>16</v>
      </c>
      <c r="Q35567" s="34">
        <v>19</v>
      </c>
      <c r="R35567" s="34">
        <v>26</v>
      </c>
      <c r="S35567" s="34">
        <v>62</v>
      </c>
      <c r="T35567" s="34">
        <v>14</v>
      </c>
      <c r="U35567" s="34">
        <v>14</v>
      </c>
      <c r="V35567" s="34">
        <v>33</v>
      </c>
      <c r="W35567" s="34">
        <v>16</v>
      </c>
      <c r="X35567" s="34">
        <v>42</v>
      </c>
      <c r="Y35567" s="34">
        <v>19</v>
      </c>
      <c r="Z35567" s="34">
        <v>44</v>
      </c>
      <c r="AA35567" s="34">
        <v>39</v>
      </c>
      <c r="AB35567" s="34">
        <v>15</v>
      </c>
      <c r="AC35567" s="34">
        <v>54</v>
      </c>
    </row>
    <row r="35568" spans="1:29" x14ac:dyDescent="0.2">
      <c r="A35568" s="34" t="s">
        <v>96061</v>
      </c>
      <c r="B35568" s="34">
        <v>136</v>
      </c>
      <c r="C35568" s="34">
        <v>166</v>
      </c>
      <c r="D35568" s="34">
        <v>226</v>
      </c>
      <c r="E35568" s="34">
        <v>244</v>
      </c>
      <c r="F35568" s="34">
        <v>179</v>
      </c>
      <c r="G35568" s="34">
        <v>189</v>
      </c>
      <c r="H35568" s="34">
        <v>121</v>
      </c>
      <c r="I35568" s="34">
        <v>224</v>
      </c>
      <c r="J35568" s="34">
        <v>161</v>
      </c>
      <c r="K35568" s="34">
        <v>270</v>
      </c>
      <c r="L35568" s="34">
        <v>81</v>
      </c>
      <c r="M35568" s="34">
        <v>219</v>
      </c>
      <c r="N35568" s="34">
        <v>154</v>
      </c>
      <c r="O35568" s="34">
        <v>162</v>
      </c>
      <c r="P35568" s="34">
        <v>112</v>
      </c>
      <c r="Q35568" s="34">
        <v>263</v>
      </c>
      <c r="R35568" s="34">
        <v>184</v>
      </c>
      <c r="S35568" s="34">
        <v>324</v>
      </c>
      <c r="T35568" s="34">
        <v>108</v>
      </c>
      <c r="U35568" s="34">
        <v>161</v>
      </c>
      <c r="V35568" s="34">
        <v>163</v>
      </c>
      <c r="W35568" s="34">
        <v>169</v>
      </c>
      <c r="X35568" s="34">
        <v>249</v>
      </c>
      <c r="Y35568" s="34">
        <v>151</v>
      </c>
      <c r="Z35568" s="34">
        <v>182</v>
      </c>
      <c r="AA35568" s="34">
        <v>238</v>
      </c>
      <c r="AB35568" s="34">
        <v>102</v>
      </c>
      <c r="AC35568" s="34">
        <v>379</v>
      </c>
    </row>
    <row r="35569" spans="1:29" x14ac:dyDescent="0.2">
      <c r="A35569" s="34" t="s">
        <v>96062</v>
      </c>
      <c r="B35569" s="34">
        <v>37</v>
      </c>
      <c r="C35569" s="34">
        <v>35</v>
      </c>
      <c r="D35569" s="34">
        <v>35</v>
      </c>
      <c r="E35569" s="34">
        <v>35</v>
      </c>
      <c r="F35569" s="34">
        <v>41</v>
      </c>
      <c r="G35569" s="34">
        <v>28</v>
      </c>
      <c r="H35569" s="34">
        <v>37</v>
      </c>
      <c r="I35569" s="34">
        <v>28</v>
      </c>
      <c r="J35569" s="34">
        <v>42</v>
      </c>
      <c r="K35569" s="34">
        <v>34</v>
      </c>
      <c r="L35569" s="34">
        <v>20</v>
      </c>
      <c r="M35569" s="34">
        <v>28</v>
      </c>
      <c r="N35569" s="34">
        <v>19</v>
      </c>
      <c r="O35569" s="34">
        <v>34</v>
      </c>
      <c r="P35569" s="34">
        <v>31</v>
      </c>
      <c r="Q35569" s="34">
        <v>43</v>
      </c>
      <c r="R35569" s="34">
        <v>60</v>
      </c>
      <c r="S35569" s="34">
        <v>63</v>
      </c>
      <c r="T35569" s="34">
        <v>27</v>
      </c>
      <c r="U35569" s="34">
        <v>38</v>
      </c>
      <c r="V35569" s="34">
        <v>43</v>
      </c>
      <c r="W35569" s="34">
        <v>39</v>
      </c>
      <c r="X35569" s="34">
        <v>29</v>
      </c>
      <c r="Y35569" s="34">
        <v>49</v>
      </c>
      <c r="Z35569" s="34">
        <v>49</v>
      </c>
      <c r="AA35569" s="34">
        <v>54</v>
      </c>
      <c r="AB35569" s="34">
        <v>29</v>
      </c>
      <c r="AC35569" s="34">
        <v>44</v>
      </c>
    </row>
    <row r="35570" spans="1:29" x14ac:dyDescent="0.2">
      <c r="A35570" s="34" t="s">
        <v>96063</v>
      </c>
      <c r="B35570" s="34">
        <v>23</v>
      </c>
      <c r="C35570" s="34">
        <v>11</v>
      </c>
      <c r="D35570" s="34">
        <v>14</v>
      </c>
      <c r="E35570" s="34">
        <v>15</v>
      </c>
      <c r="F35570" s="34">
        <v>10</v>
      </c>
      <c r="G35570" s="34">
        <v>4</v>
      </c>
      <c r="H35570" s="34">
        <v>8</v>
      </c>
      <c r="I35570" s="34">
        <v>14</v>
      </c>
      <c r="J35570" s="34">
        <v>6</v>
      </c>
      <c r="K35570" s="34">
        <v>14</v>
      </c>
      <c r="L35570" s="34">
        <v>5</v>
      </c>
      <c r="M35570" s="34">
        <v>9</v>
      </c>
      <c r="N35570" s="34">
        <v>12</v>
      </c>
      <c r="O35570" s="34">
        <v>4</v>
      </c>
      <c r="P35570" s="34">
        <v>6</v>
      </c>
      <c r="Q35570" s="34">
        <v>8</v>
      </c>
      <c r="R35570" s="34">
        <v>10</v>
      </c>
      <c r="S35570" s="34">
        <v>21</v>
      </c>
      <c r="T35570" s="34">
        <v>3</v>
      </c>
      <c r="U35570" s="34">
        <v>3</v>
      </c>
      <c r="V35570" s="34">
        <v>8</v>
      </c>
      <c r="W35570" s="34">
        <v>5</v>
      </c>
      <c r="X35570" s="34">
        <v>10</v>
      </c>
      <c r="Y35570" s="34">
        <v>4</v>
      </c>
      <c r="Z35570" s="34">
        <v>9</v>
      </c>
      <c r="AA35570" s="34">
        <v>21</v>
      </c>
      <c r="AB35570" s="34">
        <v>3</v>
      </c>
      <c r="AC35570" s="34">
        <v>4</v>
      </c>
    </row>
    <row r="35571" spans="1:29" x14ac:dyDescent="0.2">
      <c r="A35571" s="34" t="s">
        <v>96064</v>
      </c>
      <c r="B35571" s="34">
        <v>9</v>
      </c>
      <c r="C35571" s="34">
        <v>8</v>
      </c>
      <c r="D35571" s="34">
        <v>17</v>
      </c>
      <c r="E35571" s="34">
        <v>9</v>
      </c>
      <c r="F35571" s="34">
        <v>10</v>
      </c>
      <c r="G35571" s="34">
        <v>3</v>
      </c>
      <c r="H35571" s="34">
        <v>2</v>
      </c>
      <c r="I35571" s="34">
        <v>20</v>
      </c>
      <c r="J35571" s="34">
        <v>5</v>
      </c>
      <c r="K35571" s="34">
        <v>15</v>
      </c>
      <c r="L35571" s="34">
        <v>3</v>
      </c>
      <c r="M35571" s="34">
        <v>11</v>
      </c>
      <c r="N35571" s="34">
        <v>7</v>
      </c>
      <c r="O35571" s="34">
        <v>2</v>
      </c>
      <c r="P35571" s="34">
        <v>10</v>
      </c>
      <c r="Q35571" s="34">
        <v>12</v>
      </c>
      <c r="R35571" s="34">
        <v>6</v>
      </c>
      <c r="S35571" s="34">
        <v>20</v>
      </c>
      <c r="T35571" s="34">
        <v>5</v>
      </c>
      <c r="U35571" s="34">
        <v>10</v>
      </c>
      <c r="V35571" s="34">
        <v>10</v>
      </c>
      <c r="W35571" s="34">
        <v>8</v>
      </c>
      <c r="X35571" s="34">
        <v>14</v>
      </c>
      <c r="Y35571" s="34">
        <v>5</v>
      </c>
      <c r="Z35571" s="34">
        <v>8</v>
      </c>
      <c r="AA35571" s="34">
        <v>14</v>
      </c>
      <c r="AB35571" s="34">
        <v>1</v>
      </c>
      <c r="AC35571" s="34">
        <v>15</v>
      </c>
    </row>
    <row r="35572" spans="1:29" x14ac:dyDescent="0.2">
      <c r="A35572" s="34" t="s">
        <v>96065</v>
      </c>
      <c r="B35572" s="34">
        <v>45</v>
      </c>
      <c r="C35572" s="34">
        <v>32</v>
      </c>
      <c r="D35572" s="34">
        <v>43</v>
      </c>
      <c r="E35572" s="34">
        <v>64</v>
      </c>
      <c r="F35572" s="34">
        <v>80</v>
      </c>
      <c r="G35572" s="34">
        <v>66</v>
      </c>
      <c r="H35572" s="34">
        <v>47</v>
      </c>
      <c r="I35572" s="34">
        <v>56</v>
      </c>
      <c r="J35572" s="34">
        <v>49</v>
      </c>
      <c r="K35572" s="34">
        <v>90</v>
      </c>
      <c r="L35572" s="34">
        <v>36</v>
      </c>
      <c r="M35572" s="34">
        <v>70</v>
      </c>
      <c r="N35572" s="34">
        <v>52</v>
      </c>
      <c r="O35572" s="34">
        <v>51</v>
      </c>
      <c r="P35572" s="34">
        <v>44</v>
      </c>
      <c r="Q35572" s="34">
        <v>91</v>
      </c>
      <c r="R35572" s="34">
        <v>51</v>
      </c>
      <c r="S35572" s="34">
        <v>83</v>
      </c>
      <c r="T35572" s="34">
        <v>31</v>
      </c>
      <c r="U35572" s="34">
        <v>66</v>
      </c>
      <c r="V35572" s="34">
        <v>64</v>
      </c>
      <c r="W35572" s="34">
        <v>40</v>
      </c>
      <c r="X35572" s="34">
        <v>75</v>
      </c>
      <c r="Y35572" s="34">
        <v>49</v>
      </c>
      <c r="Z35572" s="34">
        <v>33</v>
      </c>
      <c r="AA35572" s="34">
        <v>111</v>
      </c>
      <c r="AB35572" s="34">
        <v>54</v>
      </c>
      <c r="AC35572" s="34">
        <v>89</v>
      </c>
    </row>
    <row r="35573" spans="1:29" x14ac:dyDescent="0.2">
      <c r="A35573" s="34" t="s">
        <v>96066</v>
      </c>
      <c r="B35573" s="34">
        <v>12</v>
      </c>
      <c r="C35573" s="34">
        <v>29</v>
      </c>
      <c r="D35573" s="34">
        <v>33</v>
      </c>
      <c r="E35573" s="34">
        <v>25</v>
      </c>
      <c r="F35573" s="34">
        <v>15</v>
      </c>
      <c r="G35573" s="34">
        <v>23</v>
      </c>
      <c r="H35573" s="34">
        <v>19</v>
      </c>
      <c r="I35573" s="34">
        <v>17</v>
      </c>
      <c r="J35573" s="34">
        <v>14</v>
      </c>
      <c r="K35573" s="34">
        <v>39</v>
      </c>
      <c r="L35573" s="34">
        <v>8</v>
      </c>
      <c r="M35573" s="34">
        <v>21</v>
      </c>
      <c r="N35573" s="34">
        <v>14</v>
      </c>
      <c r="O35573" s="34">
        <v>19</v>
      </c>
      <c r="P35573" s="34">
        <v>19</v>
      </c>
      <c r="Q35573" s="34">
        <v>37</v>
      </c>
      <c r="R35573" s="34">
        <v>19</v>
      </c>
      <c r="S35573" s="34">
        <v>31</v>
      </c>
      <c r="T35573" s="34">
        <v>9</v>
      </c>
      <c r="U35573" s="34">
        <v>8</v>
      </c>
      <c r="V35573" s="34">
        <v>22</v>
      </c>
      <c r="W35573" s="34">
        <v>15</v>
      </c>
      <c r="X35573" s="34">
        <v>31</v>
      </c>
      <c r="Y35573" s="34">
        <v>3</v>
      </c>
      <c r="Z35573" s="34">
        <v>30</v>
      </c>
      <c r="AA35573" s="34">
        <v>29</v>
      </c>
      <c r="AB35573" s="34">
        <v>10</v>
      </c>
      <c r="AC35573" s="34">
        <v>31</v>
      </c>
    </row>
    <row r="35574" spans="1:29" x14ac:dyDescent="0.2">
      <c r="A35574" s="34" t="s">
        <v>96067</v>
      </c>
      <c r="B35574" s="34">
        <v>73</v>
      </c>
      <c r="C35574" s="34">
        <v>51</v>
      </c>
      <c r="D35574" s="34">
        <v>85</v>
      </c>
      <c r="E35574" s="34">
        <v>62</v>
      </c>
      <c r="F35574" s="34">
        <v>99</v>
      </c>
      <c r="G35574" s="34">
        <v>85</v>
      </c>
      <c r="H35574" s="34">
        <v>71</v>
      </c>
      <c r="I35574" s="34">
        <v>64</v>
      </c>
      <c r="J35574" s="34">
        <v>66</v>
      </c>
      <c r="K35574" s="34">
        <v>58</v>
      </c>
      <c r="L35574" s="34">
        <v>66</v>
      </c>
      <c r="M35574" s="34">
        <v>74</v>
      </c>
      <c r="N35574" s="34">
        <v>68</v>
      </c>
      <c r="O35574" s="34">
        <v>57</v>
      </c>
      <c r="P35574" s="34">
        <v>70</v>
      </c>
      <c r="Q35574" s="34">
        <v>74</v>
      </c>
      <c r="R35574" s="34">
        <v>92</v>
      </c>
      <c r="S35574" s="34">
        <v>87</v>
      </c>
      <c r="T35574" s="34">
        <v>78</v>
      </c>
      <c r="U35574" s="34">
        <v>81</v>
      </c>
      <c r="V35574" s="34">
        <v>62</v>
      </c>
      <c r="W35574" s="34">
        <v>93</v>
      </c>
      <c r="X35574" s="34">
        <v>102</v>
      </c>
      <c r="Y35574" s="34">
        <v>112</v>
      </c>
      <c r="Z35574" s="34">
        <v>82</v>
      </c>
      <c r="AA35574" s="34">
        <v>118</v>
      </c>
      <c r="AB35574" s="34">
        <v>75</v>
      </c>
      <c r="AC35574" s="34">
        <v>117</v>
      </c>
    </row>
    <row r="35575" spans="1:29" x14ac:dyDescent="0.2">
      <c r="A35575" s="34" t="s">
        <v>96068</v>
      </c>
      <c r="B35575" s="34">
        <v>60</v>
      </c>
      <c r="C35575" s="34">
        <v>69</v>
      </c>
      <c r="D35575" s="34">
        <v>105</v>
      </c>
      <c r="E35575" s="34">
        <v>54</v>
      </c>
      <c r="F35575" s="34">
        <v>87</v>
      </c>
      <c r="G35575" s="34">
        <v>65</v>
      </c>
      <c r="H35575" s="34">
        <v>91</v>
      </c>
      <c r="I35575" s="34">
        <v>54</v>
      </c>
      <c r="J35575" s="34">
        <v>62</v>
      </c>
      <c r="K35575" s="34">
        <v>53</v>
      </c>
      <c r="L35575" s="34">
        <v>35</v>
      </c>
      <c r="M35575" s="34">
        <v>56</v>
      </c>
      <c r="N35575" s="34">
        <v>86</v>
      </c>
      <c r="O35575" s="34">
        <v>63</v>
      </c>
      <c r="P35575" s="34">
        <v>63</v>
      </c>
      <c r="Q35575" s="34">
        <v>84</v>
      </c>
      <c r="R35575" s="34">
        <v>71</v>
      </c>
      <c r="S35575" s="34">
        <v>87</v>
      </c>
      <c r="T35575" s="34">
        <v>57</v>
      </c>
      <c r="U35575" s="34">
        <v>70</v>
      </c>
      <c r="V35575" s="34">
        <v>83</v>
      </c>
      <c r="W35575" s="34">
        <v>53</v>
      </c>
      <c r="X35575" s="34">
        <v>130</v>
      </c>
      <c r="Y35575" s="34">
        <v>54</v>
      </c>
      <c r="Z35575" s="34">
        <v>96</v>
      </c>
      <c r="AA35575" s="34">
        <v>85</v>
      </c>
      <c r="AB35575" s="34">
        <v>73</v>
      </c>
      <c r="AC35575" s="34">
        <v>104</v>
      </c>
    </row>
    <row r="35576" spans="1:29" x14ac:dyDescent="0.2">
      <c r="A35576" s="34" t="s">
        <v>96069</v>
      </c>
      <c r="B35576" s="34">
        <v>142</v>
      </c>
      <c r="C35576" s="34">
        <v>145</v>
      </c>
      <c r="D35576" s="34">
        <v>244</v>
      </c>
      <c r="E35576" s="34">
        <v>176</v>
      </c>
      <c r="F35576" s="34">
        <v>251</v>
      </c>
      <c r="G35576" s="34">
        <v>183</v>
      </c>
      <c r="H35576" s="34">
        <v>284</v>
      </c>
      <c r="I35576" s="34">
        <v>150</v>
      </c>
      <c r="J35576" s="34">
        <v>196</v>
      </c>
      <c r="K35576" s="34">
        <v>155</v>
      </c>
      <c r="L35576" s="34">
        <v>130</v>
      </c>
      <c r="M35576" s="34">
        <v>126</v>
      </c>
      <c r="N35576" s="34">
        <v>236</v>
      </c>
      <c r="O35576" s="34">
        <v>133</v>
      </c>
      <c r="P35576" s="34">
        <v>204</v>
      </c>
      <c r="Q35576" s="34">
        <v>218</v>
      </c>
      <c r="R35576" s="34">
        <v>299</v>
      </c>
      <c r="S35576" s="34">
        <v>201</v>
      </c>
      <c r="T35576" s="34">
        <v>229</v>
      </c>
      <c r="U35576" s="34">
        <v>149</v>
      </c>
      <c r="V35576" s="34">
        <v>274</v>
      </c>
      <c r="W35576" s="34">
        <v>158</v>
      </c>
      <c r="X35576" s="34">
        <v>345</v>
      </c>
      <c r="Y35576" s="34">
        <v>148</v>
      </c>
      <c r="Z35576" s="34">
        <v>279</v>
      </c>
      <c r="AA35576" s="34">
        <v>174</v>
      </c>
      <c r="AB35576" s="34">
        <v>242</v>
      </c>
      <c r="AC35576" s="34">
        <v>213</v>
      </c>
    </row>
    <row r="35577" spans="1:29" x14ac:dyDescent="0.2">
      <c r="A35577" s="34" t="s">
        <v>96070</v>
      </c>
      <c r="B35577" s="34">
        <v>227</v>
      </c>
      <c r="C35577" s="34">
        <v>110</v>
      </c>
      <c r="D35577" s="34">
        <v>116</v>
      </c>
      <c r="E35577" s="34">
        <v>89</v>
      </c>
      <c r="F35577" s="34">
        <v>101</v>
      </c>
      <c r="G35577" s="34">
        <v>127</v>
      </c>
      <c r="H35577" s="34">
        <v>118</v>
      </c>
      <c r="I35577" s="34">
        <v>63</v>
      </c>
      <c r="J35577" s="34">
        <v>117</v>
      </c>
      <c r="K35577" s="34">
        <v>97</v>
      </c>
      <c r="L35577" s="34">
        <v>160</v>
      </c>
      <c r="M35577" s="34">
        <v>87</v>
      </c>
      <c r="N35577" s="34">
        <v>103</v>
      </c>
      <c r="O35577" s="34">
        <v>87</v>
      </c>
      <c r="P35577" s="34">
        <v>143</v>
      </c>
      <c r="Q35577" s="34">
        <v>193</v>
      </c>
      <c r="R35577" s="34">
        <v>166</v>
      </c>
      <c r="S35577" s="34">
        <v>116</v>
      </c>
      <c r="T35577" s="34">
        <v>198</v>
      </c>
      <c r="U35577" s="34">
        <v>112</v>
      </c>
      <c r="V35577" s="34">
        <v>145</v>
      </c>
      <c r="W35577" s="34">
        <v>140</v>
      </c>
      <c r="X35577" s="34">
        <v>130</v>
      </c>
      <c r="Y35577" s="34">
        <v>151</v>
      </c>
      <c r="Z35577" s="34">
        <v>105</v>
      </c>
      <c r="AA35577" s="34">
        <v>173</v>
      </c>
      <c r="AB35577" s="34">
        <v>164</v>
      </c>
      <c r="AC35577" s="34">
        <v>165</v>
      </c>
    </row>
    <row r="35578" spans="1:29" x14ac:dyDescent="0.2">
      <c r="A35578" s="34" t="s">
        <v>96071</v>
      </c>
      <c r="B35578" s="34">
        <v>4</v>
      </c>
      <c r="C35578" s="34">
        <v>0</v>
      </c>
      <c r="D35578" s="34">
        <v>0</v>
      </c>
      <c r="E35578" s="34">
        <v>0</v>
      </c>
      <c r="F35578" s="34">
        <v>0</v>
      </c>
      <c r="G35578" s="34">
        <v>0</v>
      </c>
      <c r="H35578" s="34">
        <v>0</v>
      </c>
      <c r="I35578" s="34">
        <v>0</v>
      </c>
      <c r="J35578" s="34">
        <v>0</v>
      </c>
      <c r="K35578" s="34">
        <v>0</v>
      </c>
      <c r="L35578" s="34">
        <v>0</v>
      </c>
      <c r="M35578" s="34">
        <v>0</v>
      </c>
      <c r="N35578" s="34">
        <v>0</v>
      </c>
      <c r="O35578" s="34">
        <v>0</v>
      </c>
      <c r="P35578" s="34">
        <v>0</v>
      </c>
      <c r="Q35578" s="34">
        <v>0</v>
      </c>
      <c r="R35578" s="34">
        <v>0</v>
      </c>
      <c r="S35578" s="34">
        <v>0</v>
      </c>
      <c r="T35578" s="34">
        <v>0</v>
      </c>
      <c r="U35578" s="34">
        <v>0</v>
      </c>
      <c r="V35578" s="34">
        <v>0</v>
      </c>
      <c r="W35578" s="34">
        <v>0</v>
      </c>
      <c r="X35578" s="34">
        <v>0</v>
      </c>
      <c r="Y35578" s="34">
        <v>0</v>
      </c>
      <c r="Z35578" s="34">
        <v>0</v>
      </c>
      <c r="AA35578" s="34">
        <v>0</v>
      </c>
      <c r="AB35578" s="34">
        <v>0</v>
      </c>
      <c r="AC35578" s="34">
        <v>0</v>
      </c>
    </row>
    <row r="35579" spans="1:29" x14ac:dyDescent="0.2">
      <c r="A35579" s="34" t="s">
        <v>96072</v>
      </c>
      <c r="B35579" s="34">
        <v>113</v>
      </c>
      <c r="C35579" s="34">
        <v>125</v>
      </c>
      <c r="D35579" s="34">
        <v>192</v>
      </c>
      <c r="E35579" s="34">
        <v>140</v>
      </c>
      <c r="F35579" s="34">
        <v>188</v>
      </c>
      <c r="G35579" s="34">
        <v>228</v>
      </c>
      <c r="H35579" s="34">
        <v>177</v>
      </c>
      <c r="I35579" s="34">
        <v>119</v>
      </c>
      <c r="J35579" s="34">
        <v>179</v>
      </c>
      <c r="K35579" s="34">
        <v>134</v>
      </c>
      <c r="L35579" s="34">
        <v>171</v>
      </c>
      <c r="M35579" s="34">
        <v>121</v>
      </c>
      <c r="N35579" s="34">
        <v>128</v>
      </c>
      <c r="O35579" s="34">
        <v>140</v>
      </c>
      <c r="P35579" s="34">
        <v>148</v>
      </c>
      <c r="Q35579" s="34">
        <v>185</v>
      </c>
      <c r="R35579" s="34">
        <v>194</v>
      </c>
      <c r="S35579" s="34">
        <v>197</v>
      </c>
      <c r="T35579" s="34">
        <v>224</v>
      </c>
      <c r="U35579" s="34">
        <v>135</v>
      </c>
      <c r="V35579" s="34">
        <v>247</v>
      </c>
      <c r="W35579" s="34">
        <v>252</v>
      </c>
      <c r="X35579" s="34">
        <v>237</v>
      </c>
      <c r="Y35579" s="34">
        <v>138</v>
      </c>
      <c r="Z35579" s="34">
        <v>197</v>
      </c>
      <c r="AA35579" s="34">
        <v>190</v>
      </c>
      <c r="AB35579" s="34">
        <v>261</v>
      </c>
      <c r="AC35579" s="34">
        <v>274</v>
      </c>
    </row>
    <row r="35580" spans="1:29" x14ac:dyDescent="0.2">
      <c r="A35580" s="34" t="s">
        <v>96073</v>
      </c>
      <c r="B35580" s="34">
        <v>80</v>
      </c>
      <c r="C35580" s="34">
        <v>69</v>
      </c>
      <c r="D35580" s="34">
        <v>75</v>
      </c>
      <c r="E35580" s="34">
        <v>97</v>
      </c>
      <c r="F35580" s="34">
        <v>105</v>
      </c>
      <c r="G35580" s="34">
        <v>74</v>
      </c>
      <c r="H35580" s="34">
        <v>61</v>
      </c>
      <c r="I35580" s="34">
        <v>58</v>
      </c>
      <c r="J35580" s="34">
        <v>67</v>
      </c>
      <c r="K35580" s="34">
        <v>77</v>
      </c>
      <c r="L35580" s="34">
        <v>68</v>
      </c>
      <c r="M35580" s="34">
        <v>78</v>
      </c>
      <c r="N35580" s="34">
        <v>51</v>
      </c>
      <c r="O35580" s="34">
        <v>62</v>
      </c>
      <c r="P35580" s="34">
        <v>68</v>
      </c>
      <c r="Q35580" s="34">
        <v>129</v>
      </c>
      <c r="R35580" s="34">
        <v>91</v>
      </c>
      <c r="S35580" s="34">
        <v>108</v>
      </c>
      <c r="T35580" s="34">
        <v>75</v>
      </c>
      <c r="U35580" s="34">
        <v>79</v>
      </c>
      <c r="V35580" s="34">
        <v>102</v>
      </c>
      <c r="W35580" s="34">
        <v>130</v>
      </c>
      <c r="X35580" s="34">
        <v>99</v>
      </c>
      <c r="Y35580" s="34">
        <v>109</v>
      </c>
      <c r="Z35580" s="34">
        <v>102</v>
      </c>
      <c r="AA35580" s="34">
        <v>108</v>
      </c>
      <c r="AB35580" s="34">
        <v>105</v>
      </c>
      <c r="AC35580" s="34">
        <v>125</v>
      </c>
    </row>
    <row r="35581" spans="1:29" x14ac:dyDescent="0.2">
      <c r="A35581" s="34" t="s">
        <v>96074</v>
      </c>
      <c r="B35581" s="34">
        <v>55</v>
      </c>
      <c r="C35581" s="34">
        <v>17</v>
      </c>
      <c r="D35581" s="34">
        <v>23</v>
      </c>
      <c r="E35581" s="34">
        <v>21</v>
      </c>
      <c r="F35581" s="34">
        <v>28</v>
      </c>
      <c r="G35581" s="34">
        <v>23</v>
      </c>
      <c r="H35581" s="34">
        <v>24</v>
      </c>
      <c r="I35581" s="34">
        <v>16</v>
      </c>
      <c r="J35581" s="34">
        <v>15</v>
      </c>
      <c r="K35581" s="34">
        <v>23</v>
      </c>
      <c r="L35581" s="34">
        <v>17</v>
      </c>
      <c r="M35581" s="34">
        <v>19</v>
      </c>
      <c r="N35581" s="34">
        <v>19</v>
      </c>
      <c r="O35581" s="34">
        <v>9</v>
      </c>
      <c r="P35581" s="34">
        <v>18</v>
      </c>
      <c r="Q35581" s="34">
        <v>25</v>
      </c>
      <c r="R35581" s="34">
        <v>30</v>
      </c>
      <c r="S35581" s="34">
        <v>22</v>
      </c>
      <c r="T35581" s="34">
        <v>14</v>
      </c>
      <c r="U35581" s="34">
        <v>16</v>
      </c>
      <c r="V35581" s="34">
        <v>22</v>
      </c>
      <c r="W35581" s="34">
        <v>22</v>
      </c>
      <c r="X35581" s="34">
        <v>14</v>
      </c>
      <c r="Y35581" s="34">
        <v>24</v>
      </c>
      <c r="Z35581" s="34">
        <v>30</v>
      </c>
      <c r="AA35581" s="34">
        <v>19</v>
      </c>
      <c r="AB35581" s="34">
        <v>28</v>
      </c>
      <c r="AC35581" s="34">
        <v>31</v>
      </c>
    </row>
    <row r="35582" spans="1:29" x14ac:dyDescent="0.2">
      <c r="A35582" s="34" t="s">
        <v>96075</v>
      </c>
      <c r="B35582" s="34">
        <v>82</v>
      </c>
      <c r="C35582" s="34">
        <v>183</v>
      </c>
      <c r="D35582" s="34">
        <v>104</v>
      </c>
      <c r="E35582" s="34">
        <v>238</v>
      </c>
      <c r="F35582" s="34">
        <v>120</v>
      </c>
      <c r="G35582" s="34">
        <v>192</v>
      </c>
      <c r="H35582" s="34">
        <v>131</v>
      </c>
      <c r="I35582" s="34">
        <v>169</v>
      </c>
      <c r="J35582" s="34">
        <v>117</v>
      </c>
      <c r="K35582" s="34">
        <v>248</v>
      </c>
      <c r="L35582" s="34">
        <v>100</v>
      </c>
      <c r="M35582" s="34">
        <v>127</v>
      </c>
      <c r="N35582" s="34">
        <v>107</v>
      </c>
      <c r="O35582" s="34">
        <v>164</v>
      </c>
      <c r="P35582" s="34">
        <v>87</v>
      </c>
      <c r="Q35582" s="34">
        <v>212</v>
      </c>
      <c r="R35582" s="34">
        <v>204</v>
      </c>
      <c r="S35582" s="34">
        <v>197</v>
      </c>
      <c r="T35582" s="34">
        <v>124</v>
      </c>
      <c r="U35582" s="34">
        <v>170</v>
      </c>
      <c r="V35582" s="34">
        <v>169</v>
      </c>
      <c r="W35582" s="34">
        <v>191</v>
      </c>
      <c r="X35582" s="34">
        <v>138</v>
      </c>
      <c r="Y35582" s="34">
        <v>201</v>
      </c>
      <c r="Z35582" s="34">
        <v>151</v>
      </c>
      <c r="AA35582" s="34">
        <v>155</v>
      </c>
      <c r="AB35582" s="34">
        <v>176</v>
      </c>
      <c r="AC35582" s="34">
        <v>277</v>
      </c>
    </row>
    <row r="35583" spans="1:29" x14ac:dyDescent="0.2">
      <c r="A35583" s="34" t="s">
        <v>96076</v>
      </c>
      <c r="B35583" s="34">
        <v>36</v>
      </c>
      <c r="C35583" s="34">
        <v>55</v>
      </c>
      <c r="D35583" s="34">
        <v>66</v>
      </c>
      <c r="E35583" s="34">
        <v>35</v>
      </c>
      <c r="F35583" s="34">
        <v>56</v>
      </c>
      <c r="G35583" s="34">
        <v>44</v>
      </c>
      <c r="H35583" s="34">
        <v>45</v>
      </c>
      <c r="I35583" s="34">
        <v>59</v>
      </c>
      <c r="J35583" s="34">
        <v>26</v>
      </c>
      <c r="K35583" s="34">
        <v>45</v>
      </c>
      <c r="L35583" s="34">
        <v>27</v>
      </c>
      <c r="M35583" s="34">
        <v>35</v>
      </c>
      <c r="N35583" s="34">
        <v>25</v>
      </c>
      <c r="O35583" s="34">
        <v>40</v>
      </c>
      <c r="P35583" s="34">
        <v>42</v>
      </c>
      <c r="Q35583" s="34">
        <v>70</v>
      </c>
      <c r="R35583" s="34">
        <v>37</v>
      </c>
      <c r="S35583" s="34">
        <v>57</v>
      </c>
      <c r="T35583" s="34">
        <v>33</v>
      </c>
      <c r="U35583" s="34">
        <v>33</v>
      </c>
      <c r="V35583" s="34">
        <v>69</v>
      </c>
      <c r="W35583" s="34">
        <v>44</v>
      </c>
      <c r="X35583" s="34">
        <v>51</v>
      </c>
      <c r="Y35583" s="34">
        <v>46</v>
      </c>
      <c r="Z35583" s="34">
        <v>68</v>
      </c>
      <c r="AA35583" s="34">
        <v>47</v>
      </c>
      <c r="AB35583" s="34">
        <v>55</v>
      </c>
      <c r="AC35583" s="34">
        <v>90</v>
      </c>
    </row>
    <row r="35584" spans="1:29" x14ac:dyDescent="0.2">
      <c r="A35584" s="34" t="s">
        <v>96077</v>
      </c>
      <c r="B35584" s="34">
        <v>47</v>
      </c>
      <c r="C35584" s="34">
        <v>42</v>
      </c>
      <c r="D35584" s="34">
        <v>82</v>
      </c>
      <c r="E35584" s="34">
        <v>55</v>
      </c>
      <c r="F35584" s="34">
        <v>69</v>
      </c>
      <c r="G35584" s="34">
        <v>62</v>
      </c>
      <c r="H35584" s="34">
        <v>74</v>
      </c>
      <c r="I35584" s="34">
        <v>55</v>
      </c>
      <c r="J35584" s="34">
        <v>49</v>
      </c>
      <c r="K35584" s="34">
        <v>61</v>
      </c>
      <c r="L35584" s="34">
        <v>28</v>
      </c>
      <c r="M35584" s="34">
        <v>52</v>
      </c>
      <c r="N35584" s="34">
        <v>52</v>
      </c>
      <c r="O35584" s="34">
        <v>54</v>
      </c>
      <c r="P35584" s="34">
        <v>54</v>
      </c>
      <c r="Q35584" s="34">
        <v>42</v>
      </c>
      <c r="R35584" s="34">
        <v>56</v>
      </c>
      <c r="S35584" s="34">
        <v>63</v>
      </c>
      <c r="T35584" s="34">
        <v>52</v>
      </c>
      <c r="U35584" s="34">
        <v>53</v>
      </c>
      <c r="V35584" s="34">
        <v>91</v>
      </c>
      <c r="W35584" s="34">
        <v>48</v>
      </c>
      <c r="X35584" s="34">
        <v>99</v>
      </c>
      <c r="Y35584" s="34">
        <v>55</v>
      </c>
      <c r="Z35584" s="34">
        <v>70</v>
      </c>
      <c r="AA35584" s="34">
        <v>70</v>
      </c>
      <c r="AB35584" s="34">
        <v>50</v>
      </c>
      <c r="AC35584" s="34">
        <v>108</v>
      </c>
    </row>
    <row r="35585" spans="1:29" x14ac:dyDescent="0.2">
      <c r="A35585" s="34" t="s">
        <v>96078</v>
      </c>
      <c r="B35585" s="34">
        <v>76</v>
      </c>
      <c r="C35585" s="34">
        <v>98</v>
      </c>
      <c r="D35585" s="34">
        <v>135</v>
      </c>
      <c r="E35585" s="34">
        <v>112</v>
      </c>
      <c r="F35585" s="34">
        <v>112</v>
      </c>
      <c r="G35585" s="34">
        <v>110</v>
      </c>
      <c r="H35585" s="34">
        <v>98</v>
      </c>
      <c r="I35585" s="34">
        <v>84</v>
      </c>
      <c r="J35585" s="34">
        <v>73</v>
      </c>
      <c r="K35585" s="34">
        <v>107</v>
      </c>
      <c r="L35585" s="34">
        <v>87</v>
      </c>
      <c r="M35585" s="34">
        <v>77</v>
      </c>
      <c r="N35585" s="34">
        <v>88</v>
      </c>
      <c r="O35585" s="34">
        <v>100</v>
      </c>
      <c r="P35585" s="34">
        <v>78</v>
      </c>
      <c r="Q35585" s="34">
        <v>194</v>
      </c>
      <c r="R35585" s="34">
        <v>117</v>
      </c>
      <c r="S35585" s="34">
        <v>134</v>
      </c>
      <c r="T35585" s="34">
        <v>124</v>
      </c>
      <c r="U35585" s="34">
        <v>90</v>
      </c>
      <c r="V35585" s="34">
        <v>124</v>
      </c>
      <c r="W35585" s="34">
        <v>78</v>
      </c>
      <c r="X35585" s="34">
        <v>94</v>
      </c>
      <c r="Y35585" s="34">
        <v>136</v>
      </c>
      <c r="Z35585" s="34">
        <v>106</v>
      </c>
      <c r="AA35585" s="34">
        <v>126</v>
      </c>
      <c r="AB35585" s="34">
        <v>139</v>
      </c>
      <c r="AC35585" s="34">
        <v>160</v>
      </c>
    </row>
    <row r="35586" spans="1:29" x14ac:dyDescent="0.2">
      <c r="A35586" s="34" t="s">
        <v>96079</v>
      </c>
      <c r="B35586" s="34">
        <v>44</v>
      </c>
      <c r="C35586" s="34">
        <v>29</v>
      </c>
      <c r="D35586" s="34">
        <v>32</v>
      </c>
      <c r="E35586" s="34">
        <v>34</v>
      </c>
      <c r="F35586" s="34">
        <v>39</v>
      </c>
      <c r="G35586" s="34">
        <v>19</v>
      </c>
      <c r="H35586" s="34">
        <v>32</v>
      </c>
      <c r="I35586" s="34">
        <v>38</v>
      </c>
      <c r="J35586" s="34">
        <v>39</v>
      </c>
      <c r="K35586" s="34">
        <v>21</v>
      </c>
      <c r="L35586" s="34">
        <v>39</v>
      </c>
      <c r="M35586" s="34">
        <v>12</v>
      </c>
      <c r="N35586" s="34">
        <v>35</v>
      </c>
      <c r="O35586" s="34">
        <v>29</v>
      </c>
      <c r="P35586" s="34">
        <v>33</v>
      </c>
      <c r="Q35586" s="34">
        <v>39</v>
      </c>
      <c r="R35586" s="34">
        <v>57</v>
      </c>
      <c r="S35586" s="34">
        <v>48</v>
      </c>
      <c r="T35586" s="34">
        <v>28</v>
      </c>
      <c r="U35586" s="34">
        <v>30</v>
      </c>
      <c r="V35586" s="34">
        <v>35</v>
      </c>
      <c r="W35586" s="34">
        <v>53</v>
      </c>
      <c r="X35586" s="34">
        <v>51</v>
      </c>
      <c r="Y35586" s="34">
        <v>44</v>
      </c>
      <c r="Z35586" s="34">
        <v>38</v>
      </c>
      <c r="AA35586" s="34">
        <v>39</v>
      </c>
      <c r="AB35586" s="34">
        <v>51</v>
      </c>
      <c r="AC35586" s="34">
        <v>42</v>
      </c>
    </row>
    <row r="35587" spans="1:29" x14ac:dyDescent="0.2">
      <c r="A35587" s="34" t="s">
        <v>96080</v>
      </c>
      <c r="B35587" s="34">
        <v>26</v>
      </c>
      <c r="C35587" s="34">
        <v>26</v>
      </c>
      <c r="D35587" s="34">
        <v>37</v>
      </c>
      <c r="E35587" s="34">
        <v>32</v>
      </c>
      <c r="F35587" s="34">
        <v>37</v>
      </c>
      <c r="G35587" s="34">
        <v>7</v>
      </c>
      <c r="H35587" s="34">
        <v>28</v>
      </c>
      <c r="I35587" s="34">
        <v>20</v>
      </c>
      <c r="J35587" s="34">
        <v>21</v>
      </c>
      <c r="K35587" s="34">
        <v>34</v>
      </c>
      <c r="L35587" s="34">
        <v>16</v>
      </c>
      <c r="M35587" s="34">
        <v>21</v>
      </c>
      <c r="N35587" s="34">
        <v>15</v>
      </c>
      <c r="O35587" s="34">
        <v>22</v>
      </c>
      <c r="P35587" s="34">
        <v>23</v>
      </c>
      <c r="Q35587" s="34">
        <v>31</v>
      </c>
      <c r="R35587" s="34">
        <v>33</v>
      </c>
      <c r="S35587" s="34">
        <v>25</v>
      </c>
      <c r="T35587" s="34">
        <v>21</v>
      </c>
      <c r="U35587" s="34">
        <v>27</v>
      </c>
      <c r="V35587" s="34">
        <v>29</v>
      </c>
      <c r="W35587" s="34">
        <v>27</v>
      </c>
      <c r="X35587" s="34">
        <v>31</v>
      </c>
      <c r="Y35587" s="34">
        <v>23</v>
      </c>
      <c r="Z35587" s="34">
        <v>11</v>
      </c>
      <c r="AA35587" s="34">
        <v>34</v>
      </c>
      <c r="AB35587" s="34">
        <v>35</v>
      </c>
      <c r="AC35587" s="34">
        <v>30</v>
      </c>
    </row>
    <row r="35588" spans="1:29" x14ac:dyDescent="0.2">
      <c r="A35588" s="34" t="s">
        <v>96081</v>
      </c>
      <c r="B35588" s="34">
        <v>96</v>
      </c>
      <c r="C35588" s="34">
        <v>57</v>
      </c>
      <c r="D35588" s="34">
        <v>133</v>
      </c>
      <c r="E35588" s="34">
        <v>68</v>
      </c>
      <c r="F35588" s="34">
        <v>70</v>
      </c>
      <c r="G35588" s="34">
        <v>70</v>
      </c>
      <c r="H35588" s="34">
        <v>92</v>
      </c>
      <c r="I35588" s="34">
        <v>57</v>
      </c>
      <c r="J35588" s="34">
        <v>62</v>
      </c>
      <c r="K35588" s="34">
        <v>71</v>
      </c>
      <c r="L35588" s="34">
        <v>57</v>
      </c>
      <c r="M35588" s="34">
        <v>59</v>
      </c>
      <c r="N35588" s="34">
        <v>76</v>
      </c>
      <c r="O35588" s="34">
        <v>47</v>
      </c>
      <c r="P35588" s="34">
        <v>99</v>
      </c>
      <c r="Q35588" s="34">
        <v>75</v>
      </c>
      <c r="R35588" s="34">
        <v>76</v>
      </c>
      <c r="S35588" s="34">
        <v>79</v>
      </c>
      <c r="T35588" s="34">
        <v>68</v>
      </c>
      <c r="U35588" s="34">
        <v>64</v>
      </c>
      <c r="V35588" s="34">
        <v>95</v>
      </c>
      <c r="W35588" s="34">
        <v>71</v>
      </c>
      <c r="X35588" s="34">
        <v>123</v>
      </c>
      <c r="Y35588" s="34">
        <v>66</v>
      </c>
      <c r="Z35588" s="34">
        <v>130</v>
      </c>
      <c r="AA35588" s="34">
        <v>81</v>
      </c>
      <c r="AB35588" s="34">
        <v>85</v>
      </c>
      <c r="AC35588" s="34">
        <v>113</v>
      </c>
    </row>
    <row r="35589" spans="1:29" x14ac:dyDescent="0.2">
      <c r="A35589" s="34" t="s">
        <v>96082</v>
      </c>
      <c r="B35589" s="34">
        <v>29</v>
      </c>
      <c r="C35589" s="34">
        <v>22</v>
      </c>
      <c r="D35589" s="34">
        <v>37</v>
      </c>
      <c r="E35589" s="34">
        <v>31</v>
      </c>
      <c r="F35589" s="34">
        <v>45</v>
      </c>
      <c r="G35589" s="34">
        <v>28</v>
      </c>
      <c r="H35589" s="34">
        <v>48</v>
      </c>
      <c r="I35589" s="34">
        <v>33</v>
      </c>
      <c r="J35589" s="34">
        <v>32</v>
      </c>
      <c r="K35589" s="34">
        <v>43</v>
      </c>
      <c r="L35589" s="34">
        <v>21</v>
      </c>
      <c r="M35589" s="34">
        <v>26</v>
      </c>
      <c r="N35589" s="34">
        <v>30</v>
      </c>
      <c r="O35589" s="34">
        <v>48</v>
      </c>
      <c r="P35589" s="34">
        <v>43</v>
      </c>
      <c r="Q35589" s="34">
        <v>47</v>
      </c>
      <c r="R35589" s="34">
        <v>35</v>
      </c>
      <c r="S35589" s="34">
        <v>57</v>
      </c>
      <c r="T35589" s="34">
        <v>26</v>
      </c>
      <c r="U35589" s="34">
        <v>35</v>
      </c>
      <c r="V35589" s="34">
        <v>41</v>
      </c>
      <c r="W35589" s="34">
        <v>54</v>
      </c>
      <c r="X35589" s="34">
        <v>52</v>
      </c>
      <c r="Y35589" s="34">
        <v>35</v>
      </c>
      <c r="Z35589" s="34">
        <v>47</v>
      </c>
      <c r="AA35589" s="34">
        <v>46</v>
      </c>
      <c r="AB35589" s="34">
        <v>52</v>
      </c>
      <c r="AC35589" s="34">
        <v>45</v>
      </c>
    </row>
    <row r="35590" spans="1:29" x14ac:dyDescent="0.2">
      <c r="A35590" s="34" t="s">
        <v>96083</v>
      </c>
      <c r="B35590" s="34">
        <v>622</v>
      </c>
      <c r="C35590" s="34">
        <v>383</v>
      </c>
      <c r="D35590" s="34">
        <v>572</v>
      </c>
      <c r="E35590" s="34">
        <v>469</v>
      </c>
      <c r="F35590" s="34">
        <v>686</v>
      </c>
      <c r="G35590" s="34">
        <v>436</v>
      </c>
      <c r="H35590" s="34">
        <v>647</v>
      </c>
      <c r="I35590" s="34">
        <v>393</v>
      </c>
      <c r="J35590" s="34">
        <v>654</v>
      </c>
      <c r="K35590" s="34">
        <v>473</v>
      </c>
      <c r="L35590" s="34">
        <v>768</v>
      </c>
      <c r="M35590" s="34">
        <v>404</v>
      </c>
      <c r="N35590" s="34">
        <v>542</v>
      </c>
      <c r="O35590" s="34">
        <v>375</v>
      </c>
      <c r="P35590" s="34">
        <v>716</v>
      </c>
      <c r="Q35590" s="34">
        <v>682</v>
      </c>
      <c r="R35590" s="34">
        <v>968</v>
      </c>
      <c r="S35590" s="34">
        <v>517</v>
      </c>
      <c r="T35590" s="34">
        <v>995</v>
      </c>
      <c r="U35590" s="34">
        <v>546</v>
      </c>
      <c r="V35590" s="34">
        <v>793</v>
      </c>
      <c r="W35590" s="34">
        <v>729</v>
      </c>
      <c r="X35590" s="34">
        <v>790</v>
      </c>
      <c r="Y35590" s="34">
        <v>710</v>
      </c>
      <c r="Z35590" s="34">
        <v>713</v>
      </c>
      <c r="AA35590" s="34">
        <v>641</v>
      </c>
      <c r="AB35590" s="34">
        <v>1171</v>
      </c>
      <c r="AC35590" s="34">
        <v>716</v>
      </c>
    </row>
    <row r="35591" spans="1:29" x14ac:dyDescent="0.2">
      <c r="A35591" s="34" t="s">
        <v>96084</v>
      </c>
      <c r="B35591" s="34">
        <v>63</v>
      </c>
      <c r="C35591" s="34">
        <v>81</v>
      </c>
      <c r="D35591" s="34">
        <v>98</v>
      </c>
      <c r="E35591" s="34">
        <v>62</v>
      </c>
      <c r="F35591" s="34">
        <v>86</v>
      </c>
      <c r="G35591" s="34">
        <v>84</v>
      </c>
      <c r="H35591" s="34">
        <v>80</v>
      </c>
      <c r="I35591" s="34">
        <v>77</v>
      </c>
      <c r="J35591" s="34">
        <v>82</v>
      </c>
      <c r="K35591" s="34">
        <v>76</v>
      </c>
      <c r="L35591" s="34">
        <v>69</v>
      </c>
      <c r="M35591" s="34">
        <v>62</v>
      </c>
      <c r="N35591" s="34">
        <v>58</v>
      </c>
      <c r="O35591" s="34">
        <v>70</v>
      </c>
      <c r="P35591" s="34">
        <v>74</v>
      </c>
      <c r="Q35591" s="34">
        <v>94</v>
      </c>
      <c r="R35591" s="34">
        <v>83</v>
      </c>
      <c r="S35591" s="34">
        <v>90</v>
      </c>
      <c r="T35591" s="34">
        <v>116</v>
      </c>
      <c r="U35591" s="34">
        <v>79</v>
      </c>
      <c r="V35591" s="34">
        <v>104</v>
      </c>
      <c r="W35591" s="34">
        <v>82</v>
      </c>
      <c r="X35591" s="34">
        <v>117</v>
      </c>
      <c r="Y35591" s="34">
        <v>93</v>
      </c>
      <c r="Z35591" s="34">
        <v>106</v>
      </c>
      <c r="AA35591" s="34">
        <v>83</v>
      </c>
      <c r="AB35591" s="34">
        <v>88</v>
      </c>
      <c r="AC35591" s="34">
        <v>136</v>
      </c>
    </row>
    <row r="35592" spans="1:29" x14ac:dyDescent="0.2">
      <c r="A35592" s="34" t="s">
        <v>96085</v>
      </c>
      <c r="B35592" s="34">
        <v>77</v>
      </c>
      <c r="C35592" s="34">
        <v>52</v>
      </c>
      <c r="D35592" s="34">
        <v>113</v>
      </c>
      <c r="E35592" s="34">
        <v>82</v>
      </c>
      <c r="F35592" s="34">
        <v>80</v>
      </c>
      <c r="G35592" s="34">
        <v>57</v>
      </c>
      <c r="H35592" s="34">
        <v>86</v>
      </c>
      <c r="I35592" s="34">
        <v>62</v>
      </c>
      <c r="J35592" s="34">
        <v>84</v>
      </c>
      <c r="K35592" s="34">
        <v>58</v>
      </c>
      <c r="L35592" s="34">
        <v>53</v>
      </c>
      <c r="M35592" s="34">
        <v>53</v>
      </c>
      <c r="N35592" s="34">
        <v>63</v>
      </c>
      <c r="O35592" s="34">
        <v>59</v>
      </c>
      <c r="P35592" s="34">
        <v>71</v>
      </c>
      <c r="Q35592" s="34">
        <v>93</v>
      </c>
      <c r="R35592" s="34">
        <v>82</v>
      </c>
      <c r="S35592" s="34">
        <v>89</v>
      </c>
      <c r="T35592" s="34">
        <v>77</v>
      </c>
      <c r="U35592" s="34">
        <v>65</v>
      </c>
      <c r="V35592" s="34">
        <v>101</v>
      </c>
      <c r="W35592" s="34">
        <v>63</v>
      </c>
      <c r="X35592" s="34">
        <v>134</v>
      </c>
      <c r="Y35592" s="34">
        <v>50</v>
      </c>
      <c r="Z35592" s="34">
        <v>95</v>
      </c>
      <c r="AA35592" s="34">
        <v>71</v>
      </c>
      <c r="AB35592" s="34">
        <v>71</v>
      </c>
      <c r="AC35592" s="34">
        <v>93</v>
      </c>
    </row>
    <row r="35593" spans="1:29" x14ac:dyDescent="0.2">
      <c r="A35593" s="34" t="s">
        <v>96086</v>
      </c>
      <c r="B35593" s="34">
        <v>72</v>
      </c>
      <c r="C35593" s="34">
        <v>63</v>
      </c>
      <c r="D35593" s="34">
        <v>64</v>
      </c>
      <c r="E35593" s="34">
        <v>71</v>
      </c>
      <c r="F35593" s="34">
        <v>58</v>
      </c>
      <c r="G35593" s="34">
        <v>65</v>
      </c>
      <c r="H35593" s="34">
        <v>84</v>
      </c>
      <c r="I35593" s="34">
        <v>48</v>
      </c>
      <c r="J35593" s="34">
        <v>66</v>
      </c>
      <c r="K35593" s="34">
        <v>59</v>
      </c>
      <c r="L35593" s="34">
        <v>49</v>
      </c>
      <c r="M35593" s="34">
        <v>62</v>
      </c>
      <c r="N35593" s="34">
        <v>57</v>
      </c>
      <c r="O35593" s="34">
        <v>59</v>
      </c>
      <c r="P35593" s="34">
        <v>60</v>
      </c>
      <c r="Q35593" s="34">
        <v>103</v>
      </c>
      <c r="R35593" s="34">
        <v>81</v>
      </c>
      <c r="S35593" s="34">
        <v>66</v>
      </c>
      <c r="T35593" s="34">
        <v>114</v>
      </c>
      <c r="U35593" s="34">
        <v>107</v>
      </c>
      <c r="V35593" s="34">
        <v>128</v>
      </c>
      <c r="W35593" s="34">
        <v>82</v>
      </c>
      <c r="X35593" s="34">
        <v>111</v>
      </c>
      <c r="Y35593" s="34">
        <v>69</v>
      </c>
      <c r="Z35593" s="34">
        <v>111</v>
      </c>
      <c r="AA35593" s="34">
        <v>96</v>
      </c>
      <c r="AB35593" s="34">
        <v>105</v>
      </c>
      <c r="AC35593" s="34">
        <v>103</v>
      </c>
    </row>
    <row r="35594" spans="1:29" x14ac:dyDescent="0.2">
      <c r="A35594" s="34" t="s">
        <v>96087</v>
      </c>
      <c r="B35594" s="34">
        <v>33</v>
      </c>
      <c r="C35594" s="34">
        <v>24</v>
      </c>
      <c r="D35594" s="34">
        <v>39</v>
      </c>
      <c r="E35594" s="34">
        <v>47</v>
      </c>
      <c r="F35594" s="34">
        <v>31</v>
      </c>
      <c r="G35594" s="34">
        <v>28</v>
      </c>
      <c r="H35594" s="34">
        <v>41</v>
      </c>
      <c r="I35594" s="34">
        <v>19</v>
      </c>
      <c r="J35594" s="34">
        <v>49</v>
      </c>
      <c r="K35594" s="34">
        <v>19</v>
      </c>
      <c r="L35594" s="34">
        <v>20</v>
      </c>
      <c r="M35594" s="34">
        <v>35</v>
      </c>
      <c r="N35594" s="34">
        <v>23</v>
      </c>
      <c r="O35594" s="34">
        <v>26</v>
      </c>
      <c r="P35594" s="34">
        <v>34</v>
      </c>
      <c r="Q35594" s="34">
        <v>32</v>
      </c>
      <c r="R35594" s="34">
        <v>47</v>
      </c>
      <c r="S35594" s="34">
        <v>34</v>
      </c>
      <c r="T35594" s="34">
        <v>34</v>
      </c>
      <c r="U35594" s="34">
        <v>33</v>
      </c>
      <c r="V35594" s="34">
        <v>65</v>
      </c>
      <c r="W35594" s="34">
        <v>38</v>
      </c>
      <c r="X35594" s="34">
        <v>52</v>
      </c>
      <c r="Y35594" s="34">
        <v>16</v>
      </c>
      <c r="Z35594" s="34">
        <v>26</v>
      </c>
      <c r="AA35594" s="34">
        <v>43</v>
      </c>
      <c r="AB35594" s="34">
        <v>47</v>
      </c>
      <c r="AC35594" s="34">
        <v>55</v>
      </c>
    </row>
    <row r="35595" spans="1:29" x14ac:dyDescent="0.2">
      <c r="A35595" s="34" t="s">
        <v>96088</v>
      </c>
      <c r="B35595" s="34">
        <v>79</v>
      </c>
      <c r="C35595" s="34">
        <v>147</v>
      </c>
      <c r="D35595" s="34">
        <v>215</v>
      </c>
      <c r="E35595" s="34">
        <v>165</v>
      </c>
      <c r="F35595" s="34">
        <v>167</v>
      </c>
      <c r="G35595" s="34">
        <v>166</v>
      </c>
      <c r="H35595" s="34">
        <v>165</v>
      </c>
      <c r="I35595" s="34">
        <v>135</v>
      </c>
      <c r="J35595" s="34">
        <v>131</v>
      </c>
      <c r="K35595" s="34">
        <v>147</v>
      </c>
      <c r="L35595" s="34">
        <v>89</v>
      </c>
      <c r="M35595" s="34">
        <v>130</v>
      </c>
      <c r="N35595" s="34">
        <v>116</v>
      </c>
      <c r="O35595" s="34">
        <v>195</v>
      </c>
      <c r="P35595" s="34">
        <v>145</v>
      </c>
      <c r="Q35595" s="34">
        <v>199</v>
      </c>
      <c r="R35595" s="34">
        <v>180</v>
      </c>
      <c r="S35595" s="34">
        <v>235</v>
      </c>
      <c r="T35595" s="34">
        <v>115</v>
      </c>
      <c r="U35595" s="34">
        <v>141</v>
      </c>
      <c r="V35595" s="34">
        <v>190</v>
      </c>
      <c r="W35595" s="34">
        <v>211</v>
      </c>
      <c r="X35595" s="34">
        <v>198</v>
      </c>
      <c r="Y35595" s="34">
        <v>137</v>
      </c>
      <c r="Z35595" s="34">
        <v>146</v>
      </c>
      <c r="AA35595" s="34">
        <v>171</v>
      </c>
      <c r="AB35595" s="34">
        <v>125</v>
      </c>
      <c r="AC35595" s="34">
        <v>331</v>
      </c>
    </row>
    <row r="35596" spans="1:29" x14ac:dyDescent="0.2">
      <c r="A35596" s="34" t="s">
        <v>96089</v>
      </c>
      <c r="B35596" s="34">
        <v>41</v>
      </c>
      <c r="C35596" s="34">
        <v>22</v>
      </c>
      <c r="D35596" s="34">
        <v>41</v>
      </c>
      <c r="E35596" s="34">
        <v>24</v>
      </c>
      <c r="F35596" s="34">
        <v>46</v>
      </c>
      <c r="G35596" s="34">
        <v>10</v>
      </c>
      <c r="H35596" s="34">
        <v>47</v>
      </c>
      <c r="I35596" s="34">
        <v>28</v>
      </c>
      <c r="J35596" s="34">
        <v>37</v>
      </c>
      <c r="K35596" s="34">
        <v>18</v>
      </c>
      <c r="L35596" s="34">
        <v>33</v>
      </c>
      <c r="M35596" s="34">
        <v>17</v>
      </c>
      <c r="N35596" s="34">
        <v>40</v>
      </c>
      <c r="O35596" s="34">
        <v>30</v>
      </c>
      <c r="P35596" s="34">
        <v>45</v>
      </c>
      <c r="Q35596" s="34">
        <v>35</v>
      </c>
      <c r="R35596" s="34">
        <v>53</v>
      </c>
      <c r="S35596" s="34">
        <v>28</v>
      </c>
      <c r="T35596" s="34">
        <v>54</v>
      </c>
      <c r="U35596" s="34">
        <v>16</v>
      </c>
      <c r="V35596" s="34">
        <v>43</v>
      </c>
      <c r="W35596" s="34">
        <v>45</v>
      </c>
      <c r="X35596" s="34">
        <v>38</v>
      </c>
      <c r="Y35596" s="34">
        <v>67</v>
      </c>
      <c r="Z35596" s="34">
        <v>59</v>
      </c>
      <c r="AA35596" s="34">
        <v>54</v>
      </c>
      <c r="AB35596" s="34">
        <v>55</v>
      </c>
      <c r="AC35596" s="34">
        <v>33</v>
      </c>
    </row>
    <row r="35597" spans="1:29" x14ac:dyDescent="0.2">
      <c r="A35597" s="34" t="s">
        <v>96090</v>
      </c>
      <c r="B35597" s="34">
        <v>77</v>
      </c>
      <c r="C35597" s="34">
        <v>49</v>
      </c>
      <c r="D35597" s="34">
        <v>109</v>
      </c>
      <c r="E35597" s="34">
        <v>98</v>
      </c>
      <c r="F35597" s="34">
        <v>85</v>
      </c>
      <c r="G35597" s="34">
        <v>59</v>
      </c>
      <c r="H35597" s="34">
        <v>95</v>
      </c>
      <c r="I35597" s="34">
        <v>67</v>
      </c>
      <c r="J35597" s="34">
        <v>79</v>
      </c>
      <c r="K35597" s="34">
        <v>87</v>
      </c>
      <c r="L35597" s="34">
        <v>82</v>
      </c>
      <c r="M35597" s="34">
        <v>66</v>
      </c>
      <c r="N35597" s="34">
        <v>115</v>
      </c>
      <c r="O35597" s="34">
        <v>69</v>
      </c>
      <c r="P35597" s="34">
        <v>76</v>
      </c>
      <c r="Q35597" s="34">
        <v>113</v>
      </c>
      <c r="R35597" s="34">
        <v>122</v>
      </c>
      <c r="S35597" s="34">
        <v>110</v>
      </c>
      <c r="T35597" s="34">
        <v>104</v>
      </c>
      <c r="U35597" s="34">
        <v>71</v>
      </c>
      <c r="V35597" s="34">
        <v>101</v>
      </c>
      <c r="W35597" s="34">
        <v>104</v>
      </c>
      <c r="X35597" s="34">
        <v>126</v>
      </c>
      <c r="Y35597" s="34">
        <v>91</v>
      </c>
      <c r="Z35597" s="34">
        <v>108</v>
      </c>
      <c r="AA35597" s="34">
        <v>87</v>
      </c>
      <c r="AB35597" s="34">
        <v>131</v>
      </c>
      <c r="AC35597" s="34">
        <v>126</v>
      </c>
    </row>
    <row r="35598" spans="1:29" x14ac:dyDescent="0.2">
      <c r="A35598" s="34" t="s">
        <v>96091</v>
      </c>
      <c r="B35598" s="34">
        <v>66</v>
      </c>
      <c r="C35598" s="34">
        <v>79</v>
      </c>
      <c r="D35598" s="34">
        <v>63</v>
      </c>
      <c r="E35598" s="34">
        <v>66</v>
      </c>
      <c r="F35598" s="34">
        <v>82</v>
      </c>
      <c r="G35598" s="34">
        <v>52</v>
      </c>
      <c r="H35598" s="34">
        <v>34</v>
      </c>
      <c r="I35598" s="34">
        <v>63</v>
      </c>
      <c r="J35598" s="34">
        <v>52</v>
      </c>
      <c r="K35598" s="34">
        <v>69</v>
      </c>
      <c r="L35598" s="34">
        <v>45</v>
      </c>
      <c r="M35598" s="34">
        <v>63</v>
      </c>
      <c r="N35598" s="34">
        <v>81</v>
      </c>
      <c r="O35598" s="34">
        <v>68</v>
      </c>
      <c r="P35598" s="34">
        <v>52</v>
      </c>
      <c r="Q35598" s="34">
        <v>76</v>
      </c>
      <c r="R35598" s="34">
        <v>81</v>
      </c>
      <c r="S35598" s="34">
        <v>64</v>
      </c>
      <c r="T35598" s="34">
        <v>52</v>
      </c>
      <c r="U35598" s="34">
        <v>67</v>
      </c>
      <c r="V35598" s="34">
        <v>68</v>
      </c>
      <c r="W35598" s="34">
        <v>52</v>
      </c>
      <c r="X35598" s="34">
        <v>76</v>
      </c>
      <c r="Y35598" s="34">
        <v>60</v>
      </c>
      <c r="Z35598" s="34">
        <v>83</v>
      </c>
      <c r="AA35598" s="34">
        <v>88</v>
      </c>
      <c r="AB35598" s="34">
        <v>99</v>
      </c>
      <c r="AC35598" s="34">
        <v>89</v>
      </c>
    </row>
    <row r="35599" spans="1:29" x14ac:dyDescent="0.2">
      <c r="A35599" s="34" t="s">
        <v>96092</v>
      </c>
      <c r="B35599" s="34">
        <v>32</v>
      </c>
      <c r="C35599" s="34">
        <v>15</v>
      </c>
      <c r="D35599" s="34">
        <v>64</v>
      </c>
      <c r="E35599" s="34">
        <v>13</v>
      </c>
      <c r="F35599" s="34">
        <v>63</v>
      </c>
      <c r="G35599" s="34">
        <v>21</v>
      </c>
      <c r="H35599" s="34">
        <v>59</v>
      </c>
      <c r="I35599" s="34">
        <v>16</v>
      </c>
      <c r="J35599" s="34">
        <v>51</v>
      </c>
      <c r="K35599" s="34">
        <v>16</v>
      </c>
      <c r="L35599" s="34">
        <v>37</v>
      </c>
      <c r="M35599" s="34">
        <v>21</v>
      </c>
      <c r="N35599" s="34">
        <v>52</v>
      </c>
      <c r="O35599" s="34">
        <v>26</v>
      </c>
      <c r="P35599" s="34">
        <v>29</v>
      </c>
      <c r="Q35599" s="34">
        <v>30</v>
      </c>
      <c r="R35599" s="34">
        <v>76</v>
      </c>
      <c r="S35599" s="34">
        <v>26</v>
      </c>
      <c r="T35599" s="34">
        <v>31</v>
      </c>
      <c r="U35599" s="34">
        <v>8</v>
      </c>
      <c r="V35599" s="34">
        <v>57</v>
      </c>
      <c r="W35599" s="34">
        <v>6</v>
      </c>
      <c r="X35599" s="34">
        <v>78</v>
      </c>
      <c r="Y35599" s="34">
        <v>20</v>
      </c>
      <c r="Z35599" s="34">
        <v>76</v>
      </c>
      <c r="AA35599" s="34">
        <v>33</v>
      </c>
      <c r="AB35599" s="34">
        <v>65</v>
      </c>
      <c r="AC35599" s="34">
        <v>34</v>
      </c>
    </row>
    <row r="35600" spans="1:29" x14ac:dyDescent="0.2">
      <c r="A35600" s="34" t="s">
        <v>96093</v>
      </c>
      <c r="B35600" s="34">
        <v>60</v>
      </c>
      <c r="C35600" s="34">
        <v>49</v>
      </c>
      <c r="D35600" s="34">
        <v>76</v>
      </c>
      <c r="E35600" s="34">
        <v>89</v>
      </c>
      <c r="F35600" s="34">
        <v>80</v>
      </c>
      <c r="G35600" s="34">
        <v>76</v>
      </c>
      <c r="H35600" s="34">
        <v>67</v>
      </c>
      <c r="I35600" s="34">
        <v>64</v>
      </c>
      <c r="J35600" s="34">
        <v>65</v>
      </c>
      <c r="K35600" s="34">
        <v>72</v>
      </c>
      <c r="L35600" s="34">
        <v>49</v>
      </c>
      <c r="M35600" s="34">
        <v>57</v>
      </c>
      <c r="N35600" s="34">
        <v>75</v>
      </c>
      <c r="O35600" s="34">
        <v>54</v>
      </c>
      <c r="P35600" s="34">
        <v>63</v>
      </c>
      <c r="Q35600" s="34">
        <v>85</v>
      </c>
      <c r="R35600" s="34">
        <v>92</v>
      </c>
      <c r="S35600" s="34">
        <v>74</v>
      </c>
      <c r="T35600" s="34">
        <v>85</v>
      </c>
      <c r="U35600" s="34">
        <v>66</v>
      </c>
      <c r="V35600" s="34">
        <v>86</v>
      </c>
      <c r="W35600" s="34">
        <v>70</v>
      </c>
      <c r="X35600" s="34">
        <v>109</v>
      </c>
      <c r="Y35600" s="34">
        <v>84</v>
      </c>
      <c r="Z35600" s="34">
        <v>89</v>
      </c>
      <c r="AA35600" s="34">
        <v>88</v>
      </c>
      <c r="AB35600" s="34">
        <v>93</v>
      </c>
      <c r="AC35600" s="34">
        <v>79</v>
      </c>
    </row>
    <row r="35601" spans="1:29" x14ac:dyDescent="0.2">
      <c r="A35601" s="34" t="s">
        <v>96094</v>
      </c>
      <c r="B35601" s="34">
        <v>77</v>
      </c>
      <c r="C35601" s="34">
        <v>64</v>
      </c>
      <c r="D35601" s="34">
        <v>61</v>
      </c>
      <c r="E35601" s="34">
        <v>69</v>
      </c>
      <c r="F35601" s="34">
        <v>50</v>
      </c>
      <c r="G35601" s="34">
        <v>43</v>
      </c>
      <c r="H35601" s="34">
        <v>108</v>
      </c>
      <c r="I35601" s="34">
        <v>71</v>
      </c>
      <c r="J35601" s="34">
        <v>69</v>
      </c>
      <c r="K35601" s="34">
        <v>79</v>
      </c>
      <c r="L35601" s="34">
        <v>71</v>
      </c>
      <c r="M35601" s="34">
        <v>53</v>
      </c>
      <c r="N35601" s="34">
        <v>63</v>
      </c>
      <c r="O35601" s="34">
        <v>48</v>
      </c>
      <c r="P35601" s="34">
        <v>44</v>
      </c>
      <c r="Q35601" s="34">
        <v>82</v>
      </c>
      <c r="R35601" s="34">
        <v>103</v>
      </c>
      <c r="S35601" s="34">
        <v>86</v>
      </c>
      <c r="T35601" s="34">
        <v>100</v>
      </c>
      <c r="U35601" s="34">
        <v>56</v>
      </c>
      <c r="V35601" s="34">
        <v>80</v>
      </c>
      <c r="W35601" s="34">
        <v>126</v>
      </c>
      <c r="X35601" s="34">
        <v>90</v>
      </c>
      <c r="Y35601" s="34">
        <v>89</v>
      </c>
      <c r="Z35601" s="34">
        <v>85</v>
      </c>
      <c r="AA35601" s="34">
        <v>67</v>
      </c>
      <c r="AB35601" s="34">
        <v>92</v>
      </c>
      <c r="AC35601" s="34">
        <v>83</v>
      </c>
    </row>
    <row r="35602" spans="1:29" x14ac:dyDescent="0.2">
      <c r="A35602" s="34" t="s">
        <v>96095</v>
      </c>
      <c r="B35602" s="34">
        <v>50</v>
      </c>
      <c r="C35602" s="34">
        <v>42</v>
      </c>
      <c r="D35602" s="34">
        <v>66</v>
      </c>
      <c r="E35602" s="34">
        <v>54</v>
      </c>
      <c r="F35602" s="34">
        <v>89</v>
      </c>
      <c r="G35602" s="34">
        <v>61</v>
      </c>
      <c r="H35602" s="34">
        <v>31</v>
      </c>
      <c r="I35602" s="34">
        <v>64</v>
      </c>
      <c r="J35602" s="34">
        <v>46</v>
      </c>
      <c r="K35602" s="34">
        <v>57</v>
      </c>
      <c r="L35602" s="34">
        <v>52</v>
      </c>
      <c r="M35602" s="34">
        <v>39</v>
      </c>
      <c r="N35602" s="34">
        <v>41</v>
      </c>
      <c r="O35602" s="34">
        <v>44</v>
      </c>
      <c r="P35602" s="34">
        <v>49</v>
      </c>
      <c r="Q35602" s="34">
        <v>79</v>
      </c>
      <c r="R35602" s="34">
        <v>71</v>
      </c>
      <c r="S35602" s="34">
        <v>58</v>
      </c>
      <c r="T35602" s="34">
        <v>58</v>
      </c>
      <c r="U35602" s="34">
        <v>37</v>
      </c>
      <c r="V35602" s="34">
        <v>64</v>
      </c>
      <c r="W35602" s="34">
        <v>68</v>
      </c>
      <c r="X35602" s="34">
        <v>67</v>
      </c>
      <c r="Y35602" s="34">
        <v>51</v>
      </c>
      <c r="Z35602" s="34">
        <v>75</v>
      </c>
      <c r="AA35602" s="34">
        <v>77</v>
      </c>
      <c r="AB35602" s="34">
        <v>72</v>
      </c>
      <c r="AC35602" s="34">
        <v>71</v>
      </c>
    </row>
    <row r="35603" spans="1:29" x14ac:dyDescent="0.2">
      <c r="A35603" s="34" t="s">
        <v>96096</v>
      </c>
      <c r="B35603" s="34">
        <v>47</v>
      </c>
      <c r="C35603" s="34">
        <v>20</v>
      </c>
      <c r="D35603" s="34">
        <v>45</v>
      </c>
      <c r="E35603" s="34">
        <v>31</v>
      </c>
      <c r="F35603" s="34">
        <v>48</v>
      </c>
      <c r="G35603" s="34">
        <v>42</v>
      </c>
      <c r="H35603" s="34">
        <v>48</v>
      </c>
      <c r="I35603" s="34">
        <v>26</v>
      </c>
      <c r="J35603" s="34">
        <v>36</v>
      </c>
      <c r="K35603" s="34">
        <v>61</v>
      </c>
      <c r="L35603" s="34">
        <v>50</v>
      </c>
      <c r="M35603" s="34">
        <v>32</v>
      </c>
      <c r="N35603" s="34">
        <v>42</v>
      </c>
      <c r="O35603" s="34">
        <v>25</v>
      </c>
      <c r="P35603" s="34">
        <v>62</v>
      </c>
      <c r="Q35603" s="34">
        <v>68</v>
      </c>
      <c r="R35603" s="34">
        <v>53</v>
      </c>
      <c r="S35603" s="34">
        <v>53</v>
      </c>
      <c r="T35603" s="34">
        <v>39</v>
      </c>
      <c r="U35603" s="34">
        <v>29</v>
      </c>
      <c r="V35603" s="34">
        <v>62</v>
      </c>
      <c r="W35603" s="34">
        <v>57</v>
      </c>
      <c r="X35603" s="34">
        <v>34</v>
      </c>
      <c r="Y35603" s="34">
        <v>44</v>
      </c>
      <c r="Z35603" s="34">
        <v>49</v>
      </c>
      <c r="AA35603" s="34">
        <v>53</v>
      </c>
      <c r="AB35603" s="34">
        <v>56</v>
      </c>
      <c r="AC35603" s="34">
        <v>49</v>
      </c>
    </row>
    <row r="35604" spans="1:29" x14ac:dyDescent="0.2">
      <c r="A35604" s="34" t="s">
        <v>96097</v>
      </c>
      <c r="B35604" s="34">
        <v>67</v>
      </c>
      <c r="C35604" s="34">
        <v>38</v>
      </c>
      <c r="D35604" s="34">
        <v>66</v>
      </c>
      <c r="E35604" s="34">
        <v>60</v>
      </c>
      <c r="F35604" s="34">
        <v>92</v>
      </c>
      <c r="G35604" s="34">
        <v>38</v>
      </c>
      <c r="H35604" s="34">
        <v>64</v>
      </c>
      <c r="I35604" s="34">
        <v>60</v>
      </c>
      <c r="J35604" s="34">
        <v>69</v>
      </c>
      <c r="K35604" s="34">
        <v>75</v>
      </c>
      <c r="L35604" s="34">
        <v>76</v>
      </c>
      <c r="M35604" s="34">
        <v>56</v>
      </c>
      <c r="N35604" s="34">
        <v>73</v>
      </c>
      <c r="O35604" s="34">
        <v>59</v>
      </c>
      <c r="P35604" s="34">
        <v>66</v>
      </c>
      <c r="Q35604" s="34">
        <v>101</v>
      </c>
      <c r="R35604" s="34">
        <v>140</v>
      </c>
      <c r="S35604" s="34">
        <v>75</v>
      </c>
      <c r="T35604" s="34">
        <v>123</v>
      </c>
      <c r="U35604" s="34">
        <v>78</v>
      </c>
      <c r="V35604" s="34">
        <v>125</v>
      </c>
      <c r="W35604" s="34">
        <v>68</v>
      </c>
      <c r="X35604" s="34">
        <v>112</v>
      </c>
      <c r="Y35604" s="34">
        <v>83</v>
      </c>
      <c r="Z35604" s="34">
        <v>142</v>
      </c>
      <c r="AA35604" s="34">
        <v>76</v>
      </c>
      <c r="AB35604" s="34">
        <v>121</v>
      </c>
      <c r="AC35604" s="34">
        <v>96</v>
      </c>
    </row>
    <row r="35605" spans="1:29" x14ac:dyDescent="0.2">
      <c r="A35605" s="34" t="s">
        <v>96098</v>
      </c>
      <c r="B35605" s="34">
        <v>42</v>
      </c>
      <c r="C35605" s="34">
        <v>12</v>
      </c>
      <c r="D35605" s="34">
        <v>23</v>
      </c>
      <c r="E35605" s="34">
        <v>21</v>
      </c>
      <c r="F35605" s="34">
        <v>19</v>
      </c>
      <c r="G35605" s="34">
        <v>32</v>
      </c>
      <c r="H35605" s="34">
        <v>25</v>
      </c>
      <c r="I35605" s="34">
        <v>20</v>
      </c>
      <c r="J35605" s="34">
        <v>23</v>
      </c>
      <c r="K35605" s="34">
        <v>19</v>
      </c>
      <c r="L35605" s="34">
        <v>10</v>
      </c>
      <c r="M35605" s="34">
        <v>21</v>
      </c>
      <c r="N35605" s="34">
        <v>17</v>
      </c>
      <c r="O35605" s="34">
        <v>11</v>
      </c>
      <c r="P35605" s="34">
        <v>18</v>
      </c>
      <c r="Q35605" s="34">
        <v>53</v>
      </c>
      <c r="R35605" s="34">
        <v>27</v>
      </c>
      <c r="S35605" s="34">
        <v>24</v>
      </c>
      <c r="T35605" s="34">
        <v>18</v>
      </c>
      <c r="U35605" s="34">
        <v>19</v>
      </c>
      <c r="V35605" s="34">
        <v>15</v>
      </c>
      <c r="W35605" s="34">
        <v>14</v>
      </c>
      <c r="X35605" s="34">
        <v>22</v>
      </c>
      <c r="Y35605" s="34">
        <v>25</v>
      </c>
      <c r="Z35605" s="34">
        <v>23</v>
      </c>
      <c r="AA35605" s="34">
        <v>41</v>
      </c>
      <c r="AB35605" s="34">
        <v>29</v>
      </c>
      <c r="AC35605" s="34">
        <v>41</v>
      </c>
    </row>
    <row r="35606" spans="1:29" x14ac:dyDescent="0.2">
      <c r="A35606" s="34" t="s">
        <v>96099</v>
      </c>
      <c r="B35606" s="34">
        <v>74</v>
      </c>
      <c r="C35606" s="34">
        <v>36</v>
      </c>
      <c r="D35606" s="34">
        <v>66</v>
      </c>
      <c r="E35606" s="34">
        <v>50</v>
      </c>
      <c r="F35606" s="34">
        <v>88</v>
      </c>
      <c r="G35606" s="34">
        <v>53</v>
      </c>
      <c r="H35606" s="34">
        <v>44</v>
      </c>
      <c r="I35606" s="34">
        <v>50</v>
      </c>
      <c r="J35606" s="34">
        <v>66</v>
      </c>
      <c r="K35606" s="34">
        <v>164</v>
      </c>
      <c r="L35606" s="34">
        <v>52</v>
      </c>
      <c r="M35606" s="34">
        <v>60</v>
      </c>
      <c r="N35606" s="34">
        <v>65</v>
      </c>
      <c r="O35606" s="34">
        <v>48</v>
      </c>
      <c r="P35606" s="34">
        <v>91</v>
      </c>
      <c r="Q35606" s="34">
        <v>106</v>
      </c>
      <c r="R35606" s="34">
        <v>94</v>
      </c>
      <c r="S35606" s="34">
        <v>83</v>
      </c>
      <c r="T35606" s="34">
        <v>84</v>
      </c>
      <c r="U35606" s="34">
        <v>127</v>
      </c>
      <c r="V35606" s="34">
        <v>98</v>
      </c>
      <c r="W35606" s="34">
        <v>92</v>
      </c>
      <c r="X35606" s="34">
        <v>97</v>
      </c>
      <c r="Y35606" s="34">
        <v>83</v>
      </c>
      <c r="Z35606" s="34">
        <v>120</v>
      </c>
      <c r="AA35606" s="34">
        <v>83</v>
      </c>
      <c r="AB35606" s="34">
        <v>92</v>
      </c>
      <c r="AC35606" s="34">
        <v>98</v>
      </c>
    </row>
    <row r="35607" spans="1:29" x14ac:dyDescent="0.2">
      <c r="A35607" s="34" t="s">
        <v>96100</v>
      </c>
      <c r="B35607" s="34">
        <v>26</v>
      </c>
      <c r="C35607" s="34">
        <v>25</v>
      </c>
      <c r="D35607" s="34">
        <v>22</v>
      </c>
      <c r="E35607" s="34">
        <v>44</v>
      </c>
      <c r="F35607" s="34">
        <v>25</v>
      </c>
      <c r="G35607" s="34">
        <v>28</v>
      </c>
      <c r="H35607" s="34">
        <v>13</v>
      </c>
      <c r="I35607" s="34">
        <v>26</v>
      </c>
      <c r="J35607" s="34">
        <v>30</v>
      </c>
      <c r="K35607" s="34">
        <v>25</v>
      </c>
      <c r="L35607" s="34">
        <v>14</v>
      </c>
      <c r="M35607" s="34">
        <v>35</v>
      </c>
      <c r="N35607" s="34">
        <v>17</v>
      </c>
      <c r="O35607" s="34">
        <v>10</v>
      </c>
      <c r="P35607" s="34">
        <v>13</v>
      </c>
      <c r="Q35607" s="34">
        <v>47</v>
      </c>
      <c r="R35607" s="34">
        <v>26</v>
      </c>
      <c r="S35607" s="34">
        <v>37</v>
      </c>
      <c r="T35607" s="34">
        <v>29</v>
      </c>
      <c r="U35607" s="34">
        <v>31</v>
      </c>
      <c r="V35607" s="34">
        <v>44</v>
      </c>
      <c r="W35607" s="34">
        <v>32</v>
      </c>
      <c r="X35607" s="34">
        <v>39</v>
      </c>
      <c r="Y35607" s="34">
        <v>42</v>
      </c>
      <c r="Z35607" s="34">
        <v>30</v>
      </c>
      <c r="AA35607" s="34">
        <v>45</v>
      </c>
      <c r="AB35607" s="34">
        <v>20</v>
      </c>
      <c r="AC35607" s="34">
        <v>48</v>
      </c>
    </row>
    <row r="35608" spans="1:29" x14ac:dyDescent="0.2">
      <c r="A35608" s="34" t="s">
        <v>96101</v>
      </c>
      <c r="B35608" s="34">
        <v>74</v>
      </c>
      <c r="C35608" s="34">
        <v>50</v>
      </c>
      <c r="D35608" s="34">
        <v>84</v>
      </c>
      <c r="E35608" s="34">
        <v>53</v>
      </c>
      <c r="F35608" s="34">
        <v>68</v>
      </c>
      <c r="G35608" s="34">
        <v>36</v>
      </c>
      <c r="H35608" s="34">
        <v>51</v>
      </c>
      <c r="I35608" s="34">
        <v>37</v>
      </c>
      <c r="J35608" s="34">
        <v>58</v>
      </c>
      <c r="K35608" s="34">
        <v>75</v>
      </c>
      <c r="L35608" s="34">
        <v>70</v>
      </c>
      <c r="M35608" s="34">
        <v>62</v>
      </c>
      <c r="N35608" s="34">
        <v>86</v>
      </c>
      <c r="O35608" s="34">
        <v>51</v>
      </c>
      <c r="P35608" s="34">
        <v>69</v>
      </c>
      <c r="Q35608" s="34">
        <v>61</v>
      </c>
      <c r="R35608" s="34">
        <v>137</v>
      </c>
      <c r="S35608" s="34">
        <v>55</v>
      </c>
      <c r="T35608" s="34">
        <v>93</v>
      </c>
      <c r="U35608" s="34">
        <v>69</v>
      </c>
      <c r="V35608" s="34">
        <v>86</v>
      </c>
      <c r="W35608" s="34">
        <v>89</v>
      </c>
      <c r="X35608" s="34">
        <v>119</v>
      </c>
      <c r="Y35608" s="34">
        <v>44</v>
      </c>
      <c r="Z35608" s="34">
        <v>109</v>
      </c>
      <c r="AA35608" s="34">
        <v>62</v>
      </c>
      <c r="AB35608" s="34">
        <v>93</v>
      </c>
      <c r="AC35608" s="34">
        <v>85</v>
      </c>
    </row>
    <row r="35609" spans="1:29" x14ac:dyDescent="0.2">
      <c r="A35609" s="34" t="s">
        <v>96102</v>
      </c>
      <c r="B35609" s="34">
        <v>33</v>
      </c>
      <c r="C35609" s="34">
        <v>44</v>
      </c>
      <c r="D35609" s="34">
        <v>58</v>
      </c>
      <c r="E35609" s="34">
        <v>36</v>
      </c>
      <c r="F35609" s="34">
        <v>50</v>
      </c>
      <c r="G35609" s="34">
        <v>55</v>
      </c>
      <c r="H35609" s="34">
        <v>23</v>
      </c>
      <c r="I35609" s="34">
        <v>20</v>
      </c>
      <c r="J35609" s="34">
        <v>21</v>
      </c>
      <c r="K35609" s="34">
        <v>28</v>
      </c>
      <c r="L35609" s="34">
        <v>30</v>
      </c>
      <c r="M35609" s="34">
        <v>36</v>
      </c>
      <c r="N35609" s="34">
        <v>41</v>
      </c>
      <c r="O35609" s="34">
        <v>36</v>
      </c>
      <c r="P35609" s="34">
        <v>21</v>
      </c>
      <c r="Q35609" s="34">
        <v>62</v>
      </c>
      <c r="R35609" s="34">
        <v>63</v>
      </c>
      <c r="S35609" s="34">
        <v>31</v>
      </c>
      <c r="T35609" s="34">
        <v>43</v>
      </c>
      <c r="U35609" s="34">
        <v>29</v>
      </c>
      <c r="V35609" s="34">
        <v>32</v>
      </c>
      <c r="W35609" s="34">
        <v>35</v>
      </c>
      <c r="X35609" s="34">
        <v>36</v>
      </c>
      <c r="Y35609" s="34">
        <v>41</v>
      </c>
      <c r="Z35609" s="34">
        <v>32</v>
      </c>
      <c r="AA35609" s="34">
        <v>38</v>
      </c>
      <c r="AB35609" s="34">
        <v>34</v>
      </c>
      <c r="AC35609" s="34">
        <v>94</v>
      </c>
    </row>
    <row r="35610" spans="1:29" x14ac:dyDescent="0.2">
      <c r="A35610" s="34" t="s">
        <v>96103</v>
      </c>
      <c r="B35610" s="34">
        <v>156</v>
      </c>
      <c r="C35610" s="34">
        <v>177</v>
      </c>
      <c r="D35610" s="34">
        <v>212</v>
      </c>
      <c r="E35610" s="34">
        <v>214</v>
      </c>
      <c r="F35610" s="34">
        <v>229</v>
      </c>
      <c r="G35610" s="34">
        <v>195</v>
      </c>
      <c r="H35610" s="34">
        <v>238</v>
      </c>
      <c r="I35610" s="34">
        <v>175</v>
      </c>
      <c r="J35610" s="34">
        <v>228</v>
      </c>
      <c r="K35610" s="34">
        <v>154</v>
      </c>
      <c r="L35610" s="34">
        <v>198</v>
      </c>
      <c r="M35610" s="34">
        <v>162</v>
      </c>
      <c r="N35610" s="34">
        <v>189</v>
      </c>
      <c r="O35610" s="34">
        <v>146</v>
      </c>
      <c r="P35610" s="34">
        <v>224</v>
      </c>
      <c r="Q35610" s="34">
        <v>227</v>
      </c>
      <c r="R35610" s="34">
        <v>250</v>
      </c>
      <c r="S35610" s="34">
        <v>213</v>
      </c>
      <c r="T35610" s="34">
        <v>238</v>
      </c>
      <c r="U35610" s="34">
        <v>174</v>
      </c>
      <c r="V35610" s="34">
        <v>313</v>
      </c>
      <c r="W35610" s="34">
        <v>227</v>
      </c>
      <c r="X35610" s="34">
        <v>330</v>
      </c>
      <c r="Y35610" s="34">
        <v>226</v>
      </c>
      <c r="Z35610" s="34">
        <v>311</v>
      </c>
      <c r="AA35610" s="34">
        <v>227</v>
      </c>
      <c r="AB35610" s="34">
        <v>320</v>
      </c>
      <c r="AC35610" s="34">
        <v>324</v>
      </c>
    </row>
    <row r="35611" spans="1:29" x14ac:dyDescent="0.2">
      <c r="A35611" s="34" t="s">
        <v>96104</v>
      </c>
      <c r="B35611" s="34">
        <v>63</v>
      </c>
      <c r="C35611" s="34">
        <v>93</v>
      </c>
      <c r="D35611" s="34">
        <v>75</v>
      </c>
      <c r="E35611" s="34">
        <v>88</v>
      </c>
      <c r="F35611" s="34">
        <v>70</v>
      </c>
      <c r="G35611" s="34">
        <v>88</v>
      </c>
      <c r="H35611" s="34">
        <v>69</v>
      </c>
      <c r="I35611" s="34">
        <v>79</v>
      </c>
      <c r="J35611" s="34">
        <v>46</v>
      </c>
      <c r="K35611" s="34">
        <v>114</v>
      </c>
      <c r="L35611" s="34">
        <v>51</v>
      </c>
      <c r="M35611" s="34">
        <v>62</v>
      </c>
      <c r="N35611" s="34">
        <v>46</v>
      </c>
      <c r="O35611" s="34">
        <v>72</v>
      </c>
      <c r="P35611" s="34">
        <v>66</v>
      </c>
      <c r="Q35611" s="34">
        <v>107</v>
      </c>
      <c r="R35611" s="34">
        <v>83</v>
      </c>
      <c r="S35611" s="34">
        <v>67</v>
      </c>
      <c r="T35611" s="34">
        <v>72</v>
      </c>
      <c r="U35611" s="34">
        <v>85</v>
      </c>
      <c r="V35611" s="34">
        <v>74</v>
      </c>
      <c r="W35611" s="34">
        <v>96</v>
      </c>
      <c r="X35611" s="34">
        <v>72</v>
      </c>
      <c r="Y35611" s="34">
        <v>65</v>
      </c>
      <c r="Z35611" s="34">
        <v>43</v>
      </c>
      <c r="AA35611" s="34">
        <v>89</v>
      </c>
      <c r="AB35611" s="34">
        <v>54</v>
      </c>
      <c r="AC35611" s="34">
        <v>138</v>
      </c>
    </row>
    <row r="35612" spans="1:29" x14ac:dyDescent="0.2">
      <c r="A35612" s="34" t="s">
        <v>96105</v>
      </c>
      <c r="B35612" s="34">
        <v>51</v>
      </c>
      <c r="C35612" s="34">
        <v>92</v>
      </c>
      <c r="D35612" s="34">
        <v>66</v>
      </c>
      <c r="E35612" s="34">
        <v>98</v>
      </c>
      <c r="F35612" s="34">
        <v>66</v>
      </c>
      <c r="G35612" s="34">
        <v>95</v>
      </c>
      <c r="H35612" s="34">
        <v>63</v>
      </c>
      <c r="I35612" s="34">
        <v>77</v>
      </c>
      <c r="J35612" s="34">
        <v>68</v>
      </c>
      <c r="K35612" s="34">
        <v>121</v>
      </c>
      <c r="L35612" s="34">
        <v>71</v>
      </c>
      <c r="M35612" s="34">
        <v>84</v>
      </c>
      <c r="N35612" s="34">
        <v>67</v>
      </c>
      <c r="O35612" s="34">
        <v>92</v>
      </c>
      <c r="P35612" s="34">
        <v>62</v>
      </c>
      <c r="Q35612" s="34">
        <v>150</v>
      </c>
      <c r="R35612" s="34">
        <v>93</v>
      </c>
      <c r="S35612" s="34">
        <v>117</v>
      </c>
      <c r="T35612" s="34">
        <v>78</v>
      </c>
      <c r="U35612" s="34">
        <v>98</v>
      </c>
      <c r="V35612" s="34">
        <v>84</v>
      </c>
      <c r="W35612" s="34">
        <v>150</v>
      </c>
      <c r="X35612" s="34">
        <v>80</v>
      </c>
      <c r="Y35612" s="34">
        <v>115</v>
      </c>
      <c r="Z35612" s="34">
        <v>64</v>
      </c>
      <c r="AA35612" s="34">
        <v>133</v>
      </c>
      <c r="AB35612" s="34">
        <v>104</v>
      </c>
      <c r="AC35612" s="34">
        <v>154</v>
      </c>
    </row>
    <row r="35613" spans="1:29" x14ac:dyDescent="0.2">
      <c r="A35613" s="34" t="s">
        <v>96106</v>
      </c>
      <c r="B35613" s="34">
        <v>77</v>
      </c>
      <c r="C35613" s="34">
        <v>109</v>
      </c>
      <c r="D35613" s="34">
        <v>131</v>
      </c>
      <c r="E35613" s="34">
        <v>71</v>
      </c>
      <c r="F35613" s="34">
        <v>149</v>
      </c>
      <c r="G35613" s="34">
        <v>54</v>
      </c>
      <c r="H35613" s="34">
        <v>122</v>
      </c>
      <c r="I35613" s="34">
        <v>78</v>
      </c>
      <c r="J35613" s="34">
        <v>135</v>
      </c>
      <c r="K35613" s="34">
        <v>69</v>
      </c>
      <c r="L35613" s="34">
        <v>137</v>
      </c>
      <c r="M35613" s="34">
        <v>45</v>
      </c>
      <c r="N35613" s="34">
        <v>128</v>
      </c>
      <c r="O35613" s="34">
        <v>58</v>
      </c>
      <c r="P35613" s="34">
        <v>117</v>
      </c>
      <c r="Q35613" s="34">
        <v>156</v>
      </c>
      <c r="R35613" s="34">
        <v>181</v>
      </c>
      <c r="S35613" s="34">
        <v>114</v>
      </c>
      <c r="T35613" s="34">
        <v>173</v>
      </c>
      <c r="U35613" s="34">
        <v>95</v>
      </c>
      <c r="V35613" s="34">
        <v>190</v>
      </c>
      <c r="W35613" s="34">
        <v>113</v>
      </c>
      <c r="X35613" s="34">
        <v>190</v>
      </c>
      <c r="Y35613" s="34">
        <v>110</v>
      </c>
      <c r="Z35613" s="34">
        <v>172</v>
      </c>
      <c r="AA35613" s="34">
        <v>104</v>
      </c>
      <c r="AB35613" s="34">
        <v>160</v>
      </c>
      <c r="AC35613" s="34">
        <v>162</v>
      </c>
    </row>
    <row r="35614" spans="1:29" x14ac:dyDescent="0.2">
      <c r="A35614" s="34" t="s">
        <v>96107</v>
      </c>
      <c r="B35614" s="34">
        <v>71</v>
      </c>
      <c r="C35614" s="34">
        <v>88</v>
      </c>
      <c r="D35614" s="34">
        <v>119</v>
      </c>
      <c r="E35614" s="34">
        <v>74</v>
      </c>
      <c r="F35614" s="34">
        <v>97</v>
      </c>
      <c r="G35614" s="34">
        <v>87</v>
      </c>
      <c r="H35614" s="34">
        <v>44</v>
      </c>
      <c r="I35614" s="34">
        <v>72</v>
      </c>
      <c r="J35614" s="34">
        <v>65</v>
      </c>
      <c r="K35614" s="34">
        <v>107</v>
      </c>
      <c r="L35614" s="34">
        <v>35</v>
      </c>
      <c r="M35614" s="34">
        <v>74</v>
      </c>
      <c r="N35614" s="34">
        <v>47</v>
      </c>
      <c r="O35614" s="34">
        <v>66</v>
      </c>
      <c r="P35614" s="34">
        <v>84</v>
      </c>
      <c r="Q35614" s="34">
        <v>113</v>
      </c>
      <c r="R35614" s="34">
        <v>58</v>
      </c>
      <c r="S35614" s="34">
        <v>121</v>
      </c>
      <c r="T35614" s="34">
        <v>59</v>
      </c>
      <c r="U35614" s="34">
        <v>72</v>
      </c>
      <c r="V35614" s="34">
        <v>119</v>
      </c>
      <c r="W35614" s="34">
        <v>81</v>
      </c>
      <c r="X35614" s="34">
        <v>129</v>
      </c>
      <c r="Y35614" s="34">
        <v>80</v>
      </c>
      <c r="Z35614" s="34">
        <v>118</v>
      </c>
      <c r="AA35614" s="34">
        <v>108</v>
      </c>
      <c r="AB35614" s="34">
        <v>74</v>
      </c>
      <c r="AC35614" s="34">
        <v>113</v>
      </c>
    </row>
    <row r="35615" spans="1:29" x14ac:dyDescent="0.2">
      <c r="A35615" s="34" t="s">
        <v>96108</v>
      </c>
      <c r="B35615" s="34">
        <v>61</v>
      </c>
      <c r="C35615" s="34">
        <v>54</v>
      </c>
      <c r="D35615" s="34">
        <v>88</v>
      </c>
      <c r="E35615" s="34">
        <v>71</v>
      </c>
      <c r="F35615" s="34">
        <v>77</v>
      </c>
      <c r="G35615" s="34">
        <v>31</v>
      </c>
      <c r="H35615" s="34">
        <v>75</v>
      </c>
      <c r="I35615" s="34">
        <v>55</v>
      </c>
      <c r="J35615" s="34">
        <v>67</v>
      </c>
      <c r="K35615" s="34">
        <v>65</v>
      </c>
      <c r="L35615" s="34">
        <v>39</v>
      </c>
      <c r="M35615" s="34">
        <v>41</v>
      </c>
      <c r="N35615" s="34">
        <v>60</v>
      </c>
      <c r="O35615" s="34">
        <v>53</v>
      </c>
      <c r="P35615" s="34">
        <v>48</v>
      </c>
      <c r="Q35615" s="34">
        <v>105</v>
      </c>
      <c r="R35615" s="34">
        <v>72</v>
      </c>
      <c r="S35615" s="34">
        <v>94</v>
      </c>
      <c r="T35615" s="34">
        <v>72</v>
      </c>
      <c r="U35615" s="34">
        <v>78</v>
      </c>
      <c r="V35615" s="34">
        <v>63</v>
      </c>
      <c r="W35615" s="34">
        <v>61</v>
      </c>
      <c r="X35615" s="34">
        <v>77</v>
      </c>
      <c r="Y35615" s="34">
        <v>53</v>
      </c>
      <c r="Z35615" s="34">
        <v>91</v>
      </c>
      <c r="AA35615" s="34">
        <v>74</v>
      </c>
      <c r="AB35615" s="34">
        <v>73</v>
      </c>
      <c r="AC35615" s="34">
        <v>112</v>
      </c>
    </row>
    <row r="35616" spans="1:29" x14ac:dyDescent="0.2">
      <c r="A35616" s="34" t="s">
        <v>96109</v>
      </c>
      <c r="B35616" s="34">
        <v>65</v>
      </c>
      <c r="C35616" s="34">
        <v>56</v>
      </c>
      <c r="D35616" s="34">
        <v>50</v>
      </c>
      <c r="E35616" s="34">
        <v>61</v>
      </c>
      <c r="F35616" s="34">
        <v>54</v>
      </c>
      <c r="G35616" s="34">
        <v>55</v>
      </c>
      <c r="H35616" s="34">
        <v>38</v>
      </c>
      <c r="I35616" s="34">
        <v>61</v>
      </c>
      <c r="J35616" s="34">
        <v>47</v>
      </c>
      <c r="K35616" s="34">
        <v>59</v>
      </c>
      <c r="L35616" s="34">
        <v>34</v>
      </c>
      <c r="M35616" s="34">
        <v>59</v>
      </c>
      <c r="N35616" s="34">
        <v>55</v>
      </c>
      <c r="O35616" s="34">
        <v>65</v>
      </c>
      <c r="P35616" s="34">
        <v>49</v>
      </c>
      <c r="Q35616" s="34">
        <v>45</v>
      </c>
      <c r="R35616" s="34">
        <v>63</v>
      </c>
      <c r="S35616" s="34">
        <v>63</v>
      </c>
      <c r="T35616" s="34">
        <v>55</v>
      </c>
      <c r="U35616" s="34">
        <v>41</v>
      </c>
      <c r="V35616" s="34">
        <v>60</v>
      </c>
      <c r="W35616" s="34">
        <v>72</v>
      </c>
      <c r="X35616" s="34">
        <v>59</v>
      </c>
      <c r="Y35616" s="34">
        <v>60</v>
      </c>
      <c r="Z35616" s="34">
        <v>71</v>
      </c>
      <c r="AA35616" s="34">
        <v>88</v>
      </c>
      <c r="AB35616" s="34">
        <v>61</v>
      </c>
      <c r="AC35616" s="34">
        <v>68</v>
      </c>
    </row>
    <row r="35617" spans="1:29" x14ac:dyDescent="0.2">
      <c r="A35617" s="34" t="s">
        <v>96110</v>
      </c>
      <c r="B35617" s="34">
        <v>40</v>
      </c>
      <c r="C35617" s="34">
        <v>45</v>
      </c>
      <c r="D35617" s="34">
        <v>40</v>
      </c>
      <c r="E35617" s="34">
        <v>23</v>
      </c>
      <c r="F35617" s="34">
        <v>30</v>
      </c>
      <c r="G35617" s="34">
        <v>21</v>
      </c>
      <c r="H35617" s="34">
        <v>31</v>
      </c>
      <c r="I35617" s="34">
        <v>48</v>
      </c>
      <c r="J35617" s="34">
        <v>25</v>
      </c>
      <c r="K35617" s="34">
        <v>45</v>
      </c>
      <c r="L35617" s="34">
        <v>16</v>
      </c>
      <c r="M35617" s="34">
        <v>42</v>
      </c>
      <c r="N35617" s="34">
        <v>30</v>
      </c>
      <c r="O35617" s="34">
        <v>44</v>
      </c>
      <c r="P35617" s="34">
        <v>28</v>
      </c>
      <c r="Q35617" s="34">
        <v>59</v>
      </c>
      <c r="R35617" s="34">
        <v>55</v>
      </c>
      <c r="S35617" s="34">
        <v>47</v>
      </c>
      <c r="T35617" s="34">
        <v>49</v>
      </c>
      <c r="U35617" s="34">
        <v>35</v>
      </c>
      <c r="V35617" s="34">
        <v>45</v>
      </c>
      <c r="W35617" s="34">
        <v>36</v>
      </c>
      <c r="X35617" s="34">
        <v>45</v>
      </c>
      <c r="Y35617" s="34">
        <v>28</v>
      </c>
      <c r="Z35617" s="34">
        <v>46</v>
      </c>
      <c r="AA35617" s="34">
        <v>32</v>
      </c>
      <c r="AB35617" s="34">
        <v>38</v>
      </c>
      <c r="AC35617" s="34">
        <v>85</v>
      </c>
    </row>
    <row r="35618" spans="1:29" x14ac:dyDescent="0.2">
      <c r="A35618" s="34" t="s">
        <v>96111</v>
      </c>
      <c r="B35618" s="34">
        <v>45</v>
      </c>
      <c r="C35618" s="34">
        <v>27</v>
      </c>
      <c r="D35618" s="34">
        <v>48</v>
      </c>
      <c r="E35618" s="34">
        <v>57</v>
      </c>
      <c r="F35618" s="34">
        <v>32</v>
      </c>
      <c r="G35618" s="34">
        <v>44</v>
      </c>
      <c r="H35618" s="34">
        <v>21</v>
      </c>
      <c r="I35618" s="34">
        <v>39</v>
      </c>
      <c r="J35618" s="34">
        <v>39</v>
      </c>
      <c r="K35618" s="34">
        <v>52</v>
      </c>
      <c r="L35618" s="34">
        <v>21</v>
      </c>
      <c r="M35618" s="34">
        <v>39</v>
      </c>
      <c r="N35618" s="34">
        <v>42</v>
      </c>
      <c r="O35618" s="34">
        <v>41</v>
      </c>
      <c r="P35618" s="34">
        <v>26</v>
      </c>
      <c r="Q35618" s="34">
        <v>61</v>
      </c>
      <c r="R35618" s="34">
        <v>45</v>
      </c>
      <c r="S35618" s="34">
        <v>79</v>
      </c>
      <c r="T35618" s="34">
        <v>26</v>
      </c>
      <c r="U35618" s="34">
        <v>50</v>
      </c>
      <c r="V35618" s="34">
        <v>51</v>
      </c>
      <c r="W35618" s="34">
        <v>56</v>
      </c>
      <c r="X35618" s="34">
        <v>39</v>
      </c>
      <c r="Y35618" s="34">
        <v>23</v>
      </c>
      <c r="Z35618" s="34">
        <v>50</v>
      </c>
      <c r="AA35618" s="34">
        <v>60</v>
      </c>
      <c r="AB35618" s="34">
        <v>30</v>
      </c>
      <c r="AC35618" s="34">
        <v>66</v>
      </c>
    </row>
    <row r="35619" spans="1:29" x14ac:dyDescent="0.2">
      <c r="A35619" s="34" t="s">
        <v>96112</v>
      </c>
      <c r="B35619" s="34">
        <v>105</v>
      </c>
      <c r="C35619" s="34">
        <v>133</v>
      </c>
      <c r="D35619" s="34">
        <v>129</v>
      </c>
      <c r="E35619" s="34">
        <v>134</v>
      </c>
      <c r="F35619" s="34">
        <v>125</v>
      </c>
      <c r="G35619" s="34">
        <v>129</v>
      </c>
      <c r="H35619" s="34">
        <v>106</v>
      </c>
      <c r="I35619" s="34">
        <v>93</v>
      </c>
      <c r="J35619" s="34">
        <v>141</v>
      </c>
      <c r="K35619" s="34">
        <v>115</v>
      </c>
      <c r="L35619" s="34">
        <v>161</v>
      </c>
      <c r="M35619" s="34">
        <v>127</v>
      </c>
      <c r="N35619" s="34">
        <v>136</v>
      </c>
      <c r="O35619" s="34">
        <v>125</v>
      </c>
      <c r="P35619" s="34">
        <v>146</v>
      </c>
      <c r="Q35619" s="34">
        <v>199</v>
      </c>
      <c r="R35619" s="34">
        <v>197</v>
      </c>
      <c r="S35619" s="34">
        <v>126</v>
      </c>
      <c r="T35619" s="34">
        <v>259</v>
      </c>
      <c r="U35619" s="34">
        <v>160</v>
      </c>
      <c r="V35619" s="34">
        <v>173</v>
      </c>
      <c r="W35619" s="34">
        <v>191</v>
      </c>
      <c r="X35619" s="34">
        <v>109</v>
      </c>
      <c r="Y35619" s="34">
        <v>166</v>
      </c>
      <c r="Z35619" s="34">
        <v>130</v>
      </c>
      <c r="AA35619" s="34">
        <v>136</v>
      </c>
      <c r="AB35619" s="34">
        <v>236</v>
      </c>
      <c r="AC35619" s="34">
        <v>183</v>
      </c>
    </row>
    <row r="35620" spans="1:29" x14ac:dyDescent="0.2">
      <c r="A35620" s="34" t="s">
        <v>96113</v>
      </c>
      <c r="B35620" s="34">
        <v>117</v>
      </c>
      <c r="C35620" s="34">
        <v>102</v>
      </c>
      <c r="D35620" s="34">
        <v>168</v>
      </c>
      <c r="E35620" s="34">
        <v>145</v>
      </c>
      <c r="F35620" s="34">
        <v>196</v>
      </c>
      <c r="G35620" s="34">
        <v>85</v>
      </c>
      <c r="H35620" s="34">
        <v>90</v>
      </c>
      <c r="I35620" s="34">
        <v>93</v>
      </c>
      <c r="J35620" s="34">
        <v>108</v>
      </c>
      <c r="K35620" s="34">
        <v>108</v>
      </c>
      <c r="L35620" s="34">
        <v>138</v>
      </c>
      <c r="M35620" s="34">
        <v>92</v>
      </c>
      <c r="N35620" s="34">
        <v>101</v>
      </c>
      <c r="O35620" s="34">
        <v>83</v>
      </c>
      <c r="P35620" s="34">
        <v>112</v>
      </c>
      <c r="Q35620" s="34">
        <v>135</v>
      </c>
      <c r="R35620" s="34">
        <v>190</v>
      </c>
      <c r="S35620" s="34">
        <v>156</v>
      </c>
      <c r="T35620" s="34">
        <v>139</v>
      </c>
      <c r="U35620" s="34">
        <v>180</v>
      </c>
      <c r="V35620" s="34">
        <v>132</v>
      </c>
      <c r="W35620" s="34">
        <v>151</v>
      </c>
      <c r="X35620" s="34">
        <v>204</v>
      </c>
      <c r="Y35620" s="34">
        <v>139</v>
      </c>
      <c r="Z35620" s="34">
        <v>134</v>
      </c>
      <c r="AA35620" s="34">
        <v>145</v>
      </c>
      <c r="AB35620" s="34">
        <v>247</v>
      </c>
      <c r="AC35620" s="34">
        <v>229</v>
      </c>
    </row>
    <row r="35621" spans="1:29" x14ac:dyDescent="0.2">
      <c r="A35621" s="34" t="s">
        <v>96114</v>
      </c>
      <c r="B35621" s="34">
        <v>119</v>
      </c>
      <c r="C35621" s="34">
        <v>136</v>
      </c>
      <c r="D35621" s="34">
        <v>192</v>
      </c>
      <c r="E35621" s="34">
        <v>148</v>
      </c>
      <c r="F35621" s="34">
        <v>228</v>
      </c>
      <c r="G35621" s="34">
        <v>145</v>
      </c>
      <c r="H35621" s="34">
        <v>175</v>
      </c>
      <c r="I35621" s="34">
        <v>143</v>
      </c>
      <c r="J35621" s="34">
        <v>155</v>
      </c>
      <c r="K35621" s="34">
        <v>202</v>
      </c>
      <c r="L35621" s="34">
        <v>135</v>
      </c>
      <c r="M35621" s="34">
        <v>157</v>
      </c>
      <c r="N35621" s="34">
        <v>149</v>
      </c>
      <c r="O35621" s="34">
        <v>169</v>
      </c>
      <c r="P35621" s="34">
        <v>178</v>
      </c>
      <c r="Q35621" s="34">
        <v>222</v>
      </c>
      <c r="R35621" s="34">
        <v>176</v>
      </c>
      <c r="S35621" s="34">
        <v>224</v>
      </c>
      <c r="T35621" s="34">
        <v>223</v>
      </c>
      <c r="U35621" s="34">
        <v>176</v>
      </c>
      <c r="V35621" s="34">
        <v>192</v>
      </c>
      <c r="W35621" s="34">
        <v>197</v>
      </c>
      <c r="X35621" s="34">
        <v>228</v>
      </c>
      <c r="Y35621" s="34">
        <v>203</v>
      </c>
      <c r="Z35621" s="34">
        <v>230</v>
      </c>
      <c r="AA35621" s="34">
        <v>183</v>
      </c>
      <c r="AB35621" s="34">
        <v>221</v>
      </c>
      <c r="AC35621" s="34">
        <v>220</v>
      </c>
    </row>
    <row r="35622" spans="1:29" x14ac:dyDescent="0.2">
      <c r="A35622" s="34" t="s">
        <v>96115</v>
      </c>
      <c r="B35622" s="34">
        <v>72</v>
      </c>
      <c r="C35622" s="34">
        <v>72</v>
      </c>
      <c r="D35622" s="34">
        <v>96</v>
      </c>
      <c r="E35622" s="34">
        <v>79</v>
      </c>
      <c r="F35622" s="34">
        <v>107</v>
      </c>
      <c r="G35622" s="34">
        <v>124</v>
      </c>
      <c r="H35622" s="34">
        <v>95</v>
      </c>
      <c r="I35622" s="34">
        <v>88</v>
      </c>
      <c r="J35622" s="34">
        <v>87</v>
      </c>
      <c r="K35622" s="34">
        <v>118</v>
      </c>
      <c r="L35622" s="34">
        <v>71</v>
      </c>
      <c r="M35622" s="34">
        <v>53</v>
      </c>
      <c r="N35622" s="34">
        <v>78</v>
      </c>
      <c r="O35622" s="34">
        <v>95</v>
      </c>
      <c r="P35622" s="34">
        <v>82</v>
      </c>
      <c r="Q35622" s="34">
        <v>87</v>
      </c>
      <c r="R35622" s="34">
        <v>118</v>
      </c>
      <c r="S35622" s="34">
        <v>124</v>
      </c>
      <c r="T35622" s="34">
        <v>96</v>
      </c>
      <c r="U35622" s="34">
        <v>82</v>
      </c>
      <c r="V35622" s="34">
        <v>103</v>
      </c>
      <c r="W35622" s="34">
        <v>81</v>
      </c>
      <c r="X35622" s="34">
        <v>100</v>
      </c>
      <c r="Y35622" s="34">
        <v>106</v>
      </c>
      <c r="Z35622" s="34">
        <v>96</v>
      </c>
      <c r="AA35622" s="34">
        <v>124</v>
      </c>
      <c r="AB35622" s="34">
        <v>118</v>
      </c>
      <c r="AC35622" s="34">
        <v>111</v>
      </c>
    </row>
    <row r="35623" spans="1:29" x14ac:dyDescent="0.2">
      <c r="A35623" s="34" t="s">
        <v>96116</v>
      </c>
      <c r="B35623" s="34">
        <v>119</v>
      </c>
      <c r="C35623" s="34">
        <v>78</v>
      </c>
      <c r="D35623" s="34">
        <v>123</v>
      </c>
      <c r="E35623" s="34">
        <v>97</v>
      </c>
      <c r="F35623" s="34">
        <v>83</v>
      </c>
      <c r="G35623" s="34">
        <v>77</v>
      </c>
      <c r="H35623" s="34">
        <v>119</v>
      </c>
      <c r="I35623" s="34">
        <v>62</v>
      </c>
      <c r="J35623" s="34">
        <v>86</v>
      </c>
      <c r="K35623" s="34">
        <v>80</v>
      </c>
      <c r="L35623" s="34">
        <v>67</v>
      </c>
      <c r="M35623" s="34">
        <v>84</v>
      </c>
      <c r="N35623" s="34">
        <v>97</v>
      </c>
      <c r="O35623" s="34">
        <v>69</v>
      </c>
      <c r="P35623" s="34">
        <v>104</v>
      </c>
      <c r="Q35623" s="34">
        <v>82</v>
      </c>
      <c r="R35623" s="34">
        <v>118</v>
      </c>
      <c r="S35623" s="34">
        <v>105</v>
      </c>
      <c r="T35623" s="34">
        <v>84</v>
      </c>
      <c r="U35623" s="34">
        <v>61</v>
      </c>
      <c r="V35623" s="34">
        <v>96</v>
      </c>
      <c r="W35623" s="34">
        <v>76</v>
      </c>
      <c r="X35623" s="34">
        <v>101</v>
      </c>
      <c r="Y35623" s="34">
        <v>70</v>
      </c>
      <c r="Z35623" s="34">
        <v>89</v>
      </c>
      <c r="AA35623" s="34">
        <v>96</v>
      </c>
      <c r="AB35623" s="34">
        <v>126</v>
      </c>
      <c r="AC35623" s="34">
        <v>132</v>
      </c>
    </row>
    <row r="35624" spans="1:29" x14ac:dyDescent="0.2">
      <c r="A35624" s="34" t="s">
        <v>96117</v>
      </c>
      <c r="B35624" s="34">
        <v>11</v>
      </c>
      <c r="C35624" s="34">
        <v>9</v>
      </c>
      <c r="D35624" s="34">
        <v>5</v>
      </c>
      <c r="E35624" s="34">
        <v>1</v>
      </c>
      <c r="F35624" s="34">
        <v>7</v>
      </c>
      <c r="G35624" s="34">
        <v>8</v>
      </c>
      <c r="H35624" s="34">
        <v>7</v>
      </c>
      <c r="I35624" s="34">
        <v>7</v>
      </c>
      <c r="J35624" s="34">
        <v>6</v>
      </c>
      <c r="K35624" s="34">
        <v>8</v>
      </c>
      <c r="L35624" s="34">
        <v>5</v>
      </c>
      <c r="M35624" s="34">
        <v>3</v>
      </c>
      <c r="N35624" s="34">
        <v>8</v>
      </c>
      <c r="O35624" s="34">
        <v>9</v>
      </c>
      <c r="P35624" s="34">
        <v>5</v>
      </c>
      <c r="Q35624" s="34">
        <v>7</v>
      </c>
      <c r="R35624" s="34">
        <v>5</v>
      </c>
      <c r="S35624" s="34">
        <v>5</v>
      </c>
      <c r="T35624" s="34">
        <v>10</v>
      </c>
      <c r="U35624" s="34">
        <v>0</v>
      </c>
      <c r="V35624" s="34">
        <v>3</v>
      </c>
      <c r="W35624" s="34">
        <v>6</v>
      </c>
      <c r="X35624" s="34">
        <v>4</v>
      </c>
      <c r="Y35624" s="34">
        <v>7</v>
      </c>
      <c r="Z35624" s="34">
        <v>18</v>
      </c>
      <c r="AA35624" s="34">
        <v>8</v>
      </c>
      <c r="AB35624" s="34">
        <v>6</v>
      </c>
      <c r="AC35624" s="34">
        <v>12</v>
      </c>
    </row>
    <row r="35625" spans="1:29" x14ac:dyDescent="0.2">
      <c r="A35625" s="34" t="s">
        <v>96118</v>
      </c>
      <c r="B35625" s="34">
        <v>60</v>
      </c>
      <c r="C35625" s="34">
        <v>78</v>
      </c>
      <c r="D35625" s="34">
        <v>80</v>
      </c>
      <c r="E35625" s="34">
        <v>82</v>
      </c>
      <c r="F35625" s="34">
        <v>89</v>
      </c>
      <c r="G35625" s="34">
        <v>103</v>
      </c>
      <c r="H35625" s="34">
        <v>55</v>
      </c>
      <c r="I35625" s="34">
        <v>50</v>
      </c>
      <c r="J35625" s="34">
        <v>64</v>
      </c>
      <c r="K35625" s="34">
        <v>83</v>
      </c>
      <c r="L35625" s="34">
        <v>68</v>
      </c>
      <c r="M35625" s="34">
        <v>72</v>
      </c>
      <c r="N35625" s="34">
        <v>92</v>
      </c>
      <c r="O35625" s="34">
        <v>83</v>
      </c>
      <c r="P35625" s="34">
        <v>58</v>
      </c>
      <c r="Q35625" s="34">
        <v>98</v>
      </c>
      <c r="R35625" s="34">
        <v>116</v>
      </c>
      <c r="S35625" s="34">
        <v>101</v>
      </c>
      <c r="T35625" s="34">
        <v>64</v>
      </c>
      <c r="U35625" s="34">
        <v>84</v>
      </c>
      <c r="V35625" s="34">
        <v>85</v>
      </c>
      <c r="W35625" s="34">
        <v>120</v>
      </c>
      <c r="X35625" s="34">
        <v>100</v>
      </c>
      <c r="Y35625" s="34">
        <v>79</v>
      </c>
      <c r="Z35625" s="34">
        <v>90</v>
      </c>
      <c r="AA35625" s="34">
        <v>115</v>
      </c>
      <c r="AB35625" s="34">
        <v>93</v>
      </c>
      <c r="AC35625" s="34">
        <v>140</v>
      </c>
    </row>
    <row r="35626" spans="1:29" x14ac:dyDescent="0.2">
      <c r="A35626" s="34" t="s">
        <v>96119</v>
      </c>
      <c r="B35626" s="34">
        <v>81</v>
      </c>
      <c r="C35626" s="34">
        <v>57</v>
      </c>
      <c r="D35626" s="34">
        <v>61</v>
      </c>
      <c r="E35626" s="34">
        <v>94</v>
      </c>
      <c r="F35626" s="34">
        <v>87</v>
      </c>
      <c r="G35626" s="34">
        <v>38</v>
      </c>
      <c r="H35626" s="34">
        <v>55</v>
      </c>
      <c r="I35626" s="34">
        <v>64</v>
      </c>
      <c r="J35626" s="34">
        <v>82</v>
      </c>
      <c r="K35626" s="34">
        <v>71</v>
      </c>
      <c r="L35626" s="34">
        <v>83</v>
      </c>
      <c r="M35626" s="34">
        <v>68</v>
      </c>
      <c r="N35626" s="34">
        <v>63</v>
      </c>
      <c r="O35626" s="34">
        <v>60</v>
      </c>
      <c r="P35626" s="34">
        <v>85</v>
      </c>
      <c r="Q35626" s="34">
        <v>76</v>
      </c>
      <c r="R35626" s="34">
        <v>86</v>
      </c>
      <c r="S35626" s="34">
        <v>50</v>
      </c>
      <c r="T35626" s="34">
        <v>77</v>
      </c>
      <c r="U35626" s="34">
        <v>58</v>
      </c>
      <c r="V35626" s="34">
        <v>64</v>
      </c>
      <c r="W35626" s="34">
        <v>91</v>
      </c>
      <c r="X35626" s="34">
        <v>87</v>
      </c>
      <c r="Y35626" s="34">
        <v>64</v>
      </c>
      <c r="Z35626" s="34">
        <v>92</v>
      </c>
      <c r="AA35626" s="34">
        <v>61</v>
      </c>
      <c r="AB35626" s="34">
        <v>107</v>
      </c>
      <c r="AC35626" s="34">
        <v>101</v>
      </c>
    </row>
    <row r="35627" spans="1:29" x14ac:dyDescent="0.2">
      <c r="A35627" s="34" t="s">
        <v>96120</v>
      </c>
      <c r="B35627" s="34">
        <v>73</v>
      </c>
      <c r="C35627" s="34">
        <v>47</v>
      </c>
      <c r="D35627" s="34">
        <v>93</v>
      </c>
      <c r="E35627" s="34">
        <v>69</v>
      </c>
      <c r="F35627" s="34">
        <v>80</v>
      </c>
      <c r="G35627" s="34">
        <v>58</v>
      </c>
      <c r="H35627" s="34">
        <v>96</v>
      </c>
      <c r="I35627" s="34">
        <v>65</v>
      </c>
      <c r="J35627" s="34">
        <v>70</v>
      </c>
      <c r="K35627" s="34">
        <v>78</v>
      </c>
      <c r="L35627" s="34">
        <v>80</v>
      </c>
      <c r="M35627" s="34">
        <v>76</v>
      </c>
      <c r="N35627" s="34">
        <v>74</v>
      </c>
      <c r="O35627" s="34">
        <v>69</v>
      </c>
      <c r="P35627" s="34">
        <v>55</v>
      </c>
      <c r="Q35627" s="34">
        <v>80</v>
      </c>
      <c r="R35627" s="34">
        <v>121</v>
      </c>
      <c r="S35627" s="34">
        <v>95</v>
      </c>
      <c r="T35627" s="34">
        <v>80</v>
      </c>
      <c r="U35627" s="34">
        <v>53</v>
      </c>
      <c r="V35627" s="34">
        <v>90</v>
      </c>
      <c r="W35627" s="34">
        <v>60</v>
      </c>
      <c r="X35627" s="34">
        <v>108</v>
      </c>
      <c r="Y35627" s="34">
        <v>111</v>
      </c>
      <c r="Z35627" s="34">
        <v>87</v>
      </c>
      <c r="AA35627" s="34">
        <v>77</v>
      </c>
      <c r="AB35627" s="34">
        <v>86</v>
      </c>
      <c r="AC35627" s="34">
        <v>120</v>
      </c>
    </row>
    <row r="35628" spans="1:29" x14ac:dyDescent="0.2">
      <c r="A35628" s="34" t="s">
        <v>96121</v>
      </c>
      <c r="B35628" s="34">
        <v>25</v>
      </c>
      <c r="C35628" s="34">
        <v>16</v>
      </c>
      <c r="D35628" s="34">
        <v>24</v>
      </c>
      <c r="E35628" s="34">
        <v>32</v>
      </c>
      <c r="F35628" s="34">
        <v>19</v>
      </c>
      <c r="G35628" s="34">
        <v>20</v>
      </c>
      <c r="H35628" s="34">
        <v>21</v>
      </c>
      <c r="I35628" s="34">
        <v>24</v>
      </c>
      <c r="J35628" s="34">
        <v>13</v>
      </c>
      <c r="K35628" s="34">
        <v>24</v>
      </c>
      <c r="L35628" s="34">
        <v>12</v>
      </c>
      <c r="M35628" s="34">
        <v>19</v>
      </c>
      <c r="N35628" s="34">
        <v>18</v>
      </c>
      <c r="O35628" s="34">
        <v>17</v>
      </c>
      <c r="P35628" s="34">
        <v>27</v>
      </c>
      <c r="Q35628" s="34">
        <v>22</v>
      </c>
      <c r="R35628" s="34">
        <v>14</v>
      </c>
      <c r="S35628" s="34">
        <v>38</v>
      </c>
      <c r="T35628" s="34">
        <v>23</v>
      </c>
      <c r="U35628" s="34">
        <v>19</v>
      </c>
      <c r="V35628" s="34">
        <v>29</v>
      </c>
      <c r="W35628" s="34">
        <v>21</v>
      </c>
      <c r="X35628" s="34">
        <v>34</v>
      </c>
      <c r="Y35628" s="34">
        <v>29</v>
      </c>
      <c r="Z35628" s="34">
        <v>28</v>
      </c>
      <c r="AA35628" s="34">
        <v>29</v>
      </c>
      <c r="AB35628" s="34">
        <v>24</v>
      </c>
      <c r="AC35628" s="34">
        <v>37</v>
      </c>
    </row>
    <row r="35629" spans="1:29" x14ac:dyDescent="0.2">
      <c r="A35629" s="34" t="s">
        <v>96122</v>
      </c>
      <c r="B35629" s="34">
        <v>92</v>
      </c>
      <c r="C35629" s="34">
        <v>161</v>
      </c>
      <c r="D35629" s="34">
        <v>170</v>
      </c>
      <c r="E35629" s="34">
        <v>172</v>
      </c>
      <c r="F35629" s="34">
        <v>144</v>
      </c>
      <c r="G35629" s="34">
        <v>192</v>
      </c>
      <c r="H35629" s="34">
        <v>111</v>
      </c>
      <c r="I35629" s="34">
        <v>130</v>
      </c>
      <c r="J35629" s="34">
        <v>96</v>
      </c>
      <c r="K35629" s="34">
        <v>183</v>
      </c>
      <c r="L35629" s="34">
        <v>80</v>
      </c>
      <c r="M35629" s="34">
        <v>115</v>
      </c>
      <c r="N35629" s="34">
        <v>102</v>
      </c>
      <c r="O35629" s="34">
        <v>126</v>
      </c>
      <c r="P35629" s="34">
        <v>110</v>
      </c>
      <c r="Q35629" s="34">
        <v>177</v>
      </c>
      <c r="R35629" s="34">
        <v>129</v>
      </c>
      <c r="S35629" s="34">
        <v>244</v>
      </c>
      <c r="T35629" s="34">
        <v>95</v>
      </c>
      <c r="U35629" s="34">
        <v>141</v>
      </c>
      <c r="V35629" s="34">
        <v>170</v>
      </c>
      <c r="W35629" s="34">
        <v>154</v>
      </c>
      <c r="X35629" s="34">
        <v>179</v>
      </c>
      <c r="Y35629" s="34">
        <v>125</v>
      </c>
      <c r="Z35629" s="34">
        <v>154</v>
      </c>
      <c r="AA35629" s="34">
        <v>255</v>
      </c>
      <c r="AB35629" s="34">
        <v>144</v>
      </c>
      <c r="AC35629" s="34">
        <v>238</v>
      </c>
    </row>
    <row r="35630" spans="1:29" x14ac:dyDescent="0.2">
      <c r="A35630" s="34" t="s">
        <v>96123</v>
      </c>
      <c r="B35630" s="34">
        <v>87</v>
      </c>
      <c r="C35630" s="34">
        <v>75</v>
      </c>
      <c r="D35630" s="34">
        <v>98</v>
      </c>
      <c r="E35630" s="34">
        <v>121</v>
      </c>
      <c r="F35630" s="34">
        <v>132</v>
      </c>
      <c r="G35630" s="34">
        <v>112</v>
      </c>
      <c r="H35630" s="34">
        <v>127</v>
      </c>
      <c r="I35630" s="34">
        <v>77</v>
      </c>
      <c r="J35630" s="34">
        <v>107</v>
      </c>
      <c r="K35630" s="34">
        <v>139</v>
      </c>
      <c r="L35630" s="34">
        <v>109</v>
      </c>
      <c r="M35630" s="34">
        <v>105</v>
      </c>
      <c r="N35630" s="34">
        <v>82</v>
      </c>
      <c r="O35630" s="34">
        <v>153</v>
      </c>
      <c r="P35630" s="34">
        <v>117</v>
      </c>
      <c r="Q35630" s="34">
        <v>144</v>
      </c>
      <c r="R35630" s="34">
        <v>158</v>
      </c>
      <c r="S35630" s="34">
        <v>146</v>
      </c>
      <c r="T35630" s="34">
        <v>131</v>
      </c>
      <c r="U35630" s="34">
        <v>145</v>
      </c>
      <c r="V35630" s="34">
        <v>174</v>
      </c>
      <c r="W35630" s="34">
        <v>188</v>
      </c>
      <c r="X35630" s="34">
        <v>180</v>
      </c>
      <c r="Y35630" s="34">
        <v>173</v>
      </c>
      <c r="Z35630" s="34">
        <v>141</v>
      </c>
      <c r="AA35630" s="34">
        <v>136</v>
      </c>
      <c r="AB35630" s="34">
        <v>145</v>
      </c>
      <c r="AC35630" s="34">
        <v>184</v>
      </c>
    </row>
    <row r="35631" spans="1:29" x14ac:dyDescent="0.2">
      <c r="A35631" s="34" t="s">
        <v>96124</v>
      </c>
      <c r="B35631" s="34">
        <v>56</v>
      </c>
      <c r="C35631" s="34">
        <v>13</v>
      </c>
      <c r="D35631" s="34">
        <v>35</v>
      </c>
      <c r="E35631" s="34">
        <v>23</v>
      </c>
      <c r="F35631" s="34">
        <v>32</v>
      </c>
      <c r="G35631" s="34">
        <v>38</v>
      </c>
      <c r="H35631" s="34">
        <v>28</v>
      </c>
      <c r="I35631" s="34">
        <v>24</v>
      </c>
      <c r="J35631" s="34">
        <v>46</v>
      </c>
      <c r="K35631" s="34">
        <v>29</v>
      </c>
      <c r="L35631" s="34">
        <v>23</v>
      </c>
      <c r="M35631" s="34">
        <v>24</v>
      </c>
      <c r="N35631" s="34">
        <v>18</v>
      </c>
      <c r="O35631" s="34">
        <v>16</v>
      </c>
      <c r="P35631" s="34">
        <v>21</v>
      </c>
      <c r="Q35631" s="34">
        <v>20</v>
      </c>
      <c r="R35631" s="34">
        <v>49</v>
      </c>
      <c r="S35631" s="34">
        <v>17</v>
      </c>
      <c r="T35631" s="34">
        <v>22</v>
      </c>
      <c r="U35631" s="34">
        <v>24</v>
      </c>
      <c r="V35631" s="34">
        <v>27</v>
      </c>
      <c r="W35631" s="34">
        <v>32</v>
      </c>
      <c r="X35631" s="34">
        <v>34</v>
      </c>
      <c r="Y35631" s="34">
        <v>17</v>
      </c>
      <c r="Z35631" s="34">
        <v>40</v>
      </c>
      <c r="AA35631" s="34">
        <v>32</v>
      </c>
      <c r="AB35631" s="34">
        <v>54</v>
      </c>
      <c r="AC35631" s="34">
        <v>39</v>
      </c>
    </row>
    <row r="35632" spans="1:29" x14ac:dyDescent="0.2">
      <c r="A35632" s="34" t="s">
        <v>96125</v>
      </c>
      <c r="B35632" s="34">
        <v>43</v>
      </c>
      <c r="C35632" s="34">
        <v>76</v>
      </c>
      <c r="D35632" s="34">
        <v>69</v>
      </c>
      <c r="E35632" s="34">
        <v>37</v>
      </c>
      <c r="F35632" s="34">
        <v>44</v>
      </c>
      <c r="G35632" s="34">
        <v>55</v>
      </c>
      <c r="H35632" s="34">
        <v>60</v>
      </c>
      <c r="I35632" s="34">
        <v>78</v>
      </c>
      <c r="J35632" s="34">
        <v>59</v>
      </c>
      <c r="K35632" s="34">
        <v>87</v>
      </c>
      <c r="L35632" s="34">
        <v>47</v>
      </c>
      <c r="M35632" s="34">
        <v>59</v>
      </c>
      <c r="N35632" s="34">
        <v>40</v>
      </c>
      <c r="O35632" s="34">
        <v>78</v>
      </c>
      <c r="P35632" s="34">
        <v>51</v>
      </c>
      <c r="Q35632" s="34">
        <v>75</v>
      </c>
      <c r="R35632" s="34">
        <v>73</v>
      </c>
      <c r="S35632" s="34">
        <v>91</v>
      </c>
      <c r="T35632" s="34">
        <v>51</v>
      </c>
      <c r="U35632" s="34">
        <v>65</v>
      </c>
      <c r="V35632" s="34">
        <v>61</v>
      </c>
      <c r="W35632" s="34">
        <v>41</v>
      </c>
      <c r="X35632" s="34">
        <v>85</v>
      </c>
      <c r="Y35632" s="34">
        <v>59</v>
      </c>
      <c r="Z35632" s="34">
        <v>82</v>
      </c>
      <c r="AA35632" s="34">
        <v>88</v>
      </c>
      <c r="AB35632" s="34">
        <v>61</v>
      </c>
      <c r="AC35632" s="34">
        <v>105</v>
      </c>
    </row>
    <row r="35633" spans="1:29" x14ac:dyDescent="0.2">
      <c r="A35633" s="34" t="s">
        <v>96126</v>
      </c>
      <c r="B35633" s="34">
        <v>40</v>
      </c>
      <c r="C35633" s="34">
        <v>82</v>
      </c>
      <c r="D35633" s="34">
        <v>123</v>
      </c>
      <c r="E35633" s="34">
        <v>94</v>
      </c>
      <c r="F35633" s="34">
        <v>122</v>
      </c>
      <c r="G35633" s="34">
        <v>107</v>
      </c>
      <c r="H35633" s="34">
        <v>94</v>
      </c>
      <c r="I35633" s="34">
        <v>95</v>
      </c>
      <c r="J35633" s="34">
        <v>87</v>
      </c>
      <c r="K35633" s="34">
        <v>128</v>
      </c>
      <c r="L35633" s="34">
        <v>50</v>
      </c>
      <c r="M35633" s="34">
        <v>81</v>
      </c>
      <c r="N35633" s="34">
        <v>62</v>
      </c>
      <c r="O35633" s="34">
        <v>106</v>
      </c>
      <c r="P35633" s="34">
        <v>72</v>
      </c>
      <c r="Q35633" s="34">
        <v>133</v>
      </c>
      <c r="R35633" s="34">
        <v>104</v>
      </c>
      <c r="S35633" s="34">
        <v>110</v>
      </c>
      <c r="T35633" s="34">
        <v>86</v>
      </c>
      <c r="U35633" s="34">
        <v>114</v>
      </c>
      <c r="V35633" s="34">
        <v>82</v>
      </c>
      <c r="W35633" s="34">
        <v>88</v>
      </c>
      <c r="X35633" s="34">
        <v>133</v>
      </c>
      <c r="Y35633" s="34">
        <v>89</v>
      </c>
      <c r="Z35633" s="34">
        <v>64</v>
      </c>
      <c r="AA35633" s="34">
        <v>114</v>
      </c>
      <c r="AB35633" s="34">
        <v>79</v>
      </c>
      <c r="AC35633" s="34">
        <v>117</v>
      </c>
    </row>
    <row r="35634" spans="1:29" x14ac:dyDescent="0.2">
      <c r="A35634" s="34" t="s">
        <v>96127</v>
      </c>
      <c r="B35634" s="34">
        <v>92</v>
      </c>
      <c r="C35634" s="34">
        <v>81</v>
      </c>
      <c r="D35634" s="34">
        <v>120</v>
      </c>
      <c r="E35634" s="34">
        <v>94</v>
      </c>
      <c r="F35634" s="34">
        <v>108</v>
      </c>
      <c r="G35634" s="34">
        <v>123</v>
      </c>
      <c r="H35634" s="34">
        <v>84</v>
      </c>
      <c r="I35634" s="34">
        <v>76</v>
      </c>
      <c r="J35634" s="34">
        <v>99</v>
      </c>
      <c r="K35634" s="34">
        <v>89</v>
      </c>
      <c r="L35634" s="34">
        <v>65</v>
      </c>
      <c r="M35634" s="34">
        <v>64</v>
      </c>
      <c r="N35634" s="34">
        <v>71</v>
      </c>
      <c r="O35634" s="34">
        <v>63</v>
      </c>
      <c r="P35634" s="34">
        <v>89</v>
      </c>
      <c r="Q35634" s="34">
        <v>136</v>
      </c>
      <c r="R35634" s="34">
        <v>87</v>
      </c>
      <c r="S35634" s="34">
        <v>100</v>
      </c>
      <c r="T35634" s="34">
        <v>82</v>
      </c>
      <c r="U35634" s="34">
        <v>77</v>
      </c>
      <c r="V35634" s="34">
        <v>117</v>
      </c>
      <c r="W35634" s="34">
        <v>89</v>
      </c>
      <c r="X35634" s="34">
        <v>79</v>
      </c>
      <c r="Y35634" s="34">
        <v>64</v>
      </c>
      <c r="Z35634" s="34">
        <v>99</v>
      </c>
      <c r="AA35634" s="34">
        <v>119</v>
      </c>
      <c r="AB35634" s="34">
        <v>109</v>
      </c>
      <c r="AC35634" s="34">
        <v>134</v>
      </c>
    </row>
    <row r="35635" spans="1:29" x14ac:dyDescent="0.2">
      <c r="A35635" s="34" t="s">
        <v>96128</v>
      </c>
      <c r="B35635" s="34">
        <v>39</v>
      </c>
      <c r="C35635" s="34">
        <v>58</v>
      </c>
      <c r="D35635" s="34">
        <v>66</v>
      </c>
      <c r="E35635" s="34">
        <v>79</v>
      </c>
      <c r="F35635" s="34">
        <v>52</v>
      </c>
      <c r="G35635" s="34">
        <v>65</v>
      </c>
      <c r="H35635" s="34">
        <v>73</v>
      </c>
      <c r="I35635" s="34">
        <v>67</v>
      </c>
      <c r="J35635" s="34">
        <v>60</v>
      </c>
      <c r="K35635" s="34">
        <v>58</v>
      </c>
      <c r="L35635" s="34">
        <v>31</v>
      </c>
      <c r="M35635" s="34">
        <v>45</v>
      </c>
      <c r="N35635" s="34">
        <v>49</v>
      </c>
      <c r="O35635" s="34">
        <v>54</v>
      </c>
      <c r="P35635" s="34">
        <v>53</v>
      </c>
      <c r="Q35635" s="34">
        <v>72</v>
      </c>
      <c r="R35635" s="34">
        <v>63</v>
      </c>
      <c r="S35635" s="34">
        <v>59</v>
      </c>
      <c r="T35635" s="34">
        <v>44</v>
      </c>
      <c r="U35635" s="34">
        <v>66</v>
      </c>
      <c r="V35635" s="34">
        <v>62</v>
      </c>
      <c r="W35635" s="34">
        <v>64</v>
      </c>
      <c r="X35635" s="34">
        <v>57</v>
      </c>
      <c r="Y35635" s="34">
        <v>50</v>
      </c>
      <c r="Z35635" s="34">
        <v>105</v>
      </c>
      <c r="AA35635" s="34">
        <v>68</v>
      </c>
      <c r="AB35635" s="34">
        <v>63</v>
      </c>
      <c r="AC35635" s="34">
        <v>92</v>
      </c>
    </row>
    <row r="35636" spans="1:29" x14ac:dyDescent="0.2">
      <c r="A35636" s="34" t="s">
        <v>96129</v>
      </c>
      <c r="B35636" s="34">
        <v>86</v>
      </c>
      <c r="C35636" s="34">
        <v>94</v>
      </c>
      <c r="D35636" s="34">
        <v>164</v>
      </c>
      <c r="E35636" s="34">
        <v>116</v>
      </c>
      <c r="F35636" s="34">
        <v>165</v>
      </c>
      <c r="G35636" s="34">
        <v>120</v>
      </c>
      <c r="H35636" s="34">
        <v>168</v>
      </c>
      <c r="I35636" s="34">
        <v>103</v>
      </c>
      <c r="J35636" s="34">
        <v>125</v>
      </c>
      <c r="K35636" s="34">
        <v>90</v>
      </c>
      <c r="L35636" s="34">
        <v>140</v>
      </c>
      <c r="M35636" s="34">
        <v>94</v>
      </c>
      <c r="N35636" s="34">
        <v>103</v>
      </c>
      <c r="O35636" s="34">
        <v>119</v>
      </c>
      <c r="P35636" s="34">
        <v>157</v>
      </c>
      <c r="Q35636" s="34">
        <v>134</v>
      </c>
      <c r="R35636" s="34">
        <v>204</v>
      </c>
      <c r="S35636" s="34">
        <v>176</v>
      </c>
      <c r="T35636" s="34">
        <v>172</v>
      </c>
      <c r="U35636" s="34">
        <v>110</v>
      </c>
      <c r="V35636" s="34">
        <v>173</v>
      </c>
      <c r="W35636" s="34">
        <v>129</v>
      </c>
      <c r="X35636" s="34">
        <v>224</v>
      </c>
      <c r="Y35636" s="34">
        <v>152</v>
      </c>
      <c r="Z35636" s="34">
        <v>169</v>
      </c>
      <c r="AA35636" s="34">
        <v>167</v>
      </c>
      <c r="AB35636" s="34">
        <v>216</v>
      </c>
      <c r="AC35636" s="34">
        <v>179</v>
      </c>
    </row>
    <row r="35637" spans="1:29" x14ac:dyDescent="0.2">
      <c r="A35637" s="34" t="s">
        <v>96130</v>
      </c>
      <c r="B35637" s="34">
        <v>46</v>
      </c>
      <c r="C35637" s="34">
        <v>86</v>
      </c>
      <c r="D35637" s="34">
        <v>73</v>
      </c>
      <c r="E35637" s="34">
        <v>84</v>
      </c>
      <c r="F35637" s="34">
        <v>71</v>
      </c>
      <c r="G35637" s="34">
        <v>98</v>
      </c>
      <c r="H35637" s="34">
        <v>83</v>
      </c>
      <c r="I35637" s="34">
        <v>61</v>
      </c>
      <c r="J35637" s="34">
        <v>57</v>
      </c>
      <c r="K35637" s="34">
        <v>74</v>
      </c>
      <c r="L35637" s="34">
        <v>43</v>
      </c>
      <c r="M35637" s="34">
        <v>74</v>
      </c>
      <c r="N35637" s="34">
        <v>61</v>
      </c>
      <c r="O35637" s="34">
        <v>77</v>
      </c>
      <c r="P35637" s="34">
        <v>65</v>
      </c>
      <c r="Q35637" s="34">
        <v>87</v>
      </c>
      <c r="R35637" s="34">
        <v>78</v>
      </c>
      <c r="S35637" s="34">
        <v>85</v>
      </c>
      <c r="T35637" s="34">
        <v>72</v>
      </c>
      <c r="U35637" s="34">
        <v>60</v>
      </c>
      <c r="V35637" s="34">
        <v>80</v>
      </c>
      <c r="W35637" s="34">
        <v>87</v>
      </c>
      <c r="X35637" s="34">
        <v>63</v>
      </c>
      <c r="Y35637" s="34">
        <v>104</v>
      </c>
      <c r="Z35637" s="34">
        <v>90</v>
      </c>
      <c r="AA35637" s="34">
        <v>92</v>
      </c>
      <c r="AB35637" s="34">
        <v>68</v>
      </c>
      <c r="AC35637" s="34">
        <v>97</v>
      </c>
    </row>
    <row r="35638" spans="1:29" x14ac:dyDescent="0.2">
      <c r="A35638" s="34" t="s">
        <v>96131</v>
      </c>
      <c r="B35638" s="34">
        <v>62</v>
      </c>
      <c r="C35638" s="34">
        <v>60</v>
      </c>
      <c r="D35638" s="34">
        <v>58</v>
      </c>
      <c r="E35638" s="34">
        <v>71</v>
      </c>
      <c r="F35638" s="34">
        <v>57</v>
      </c>
      <c r="G35638" s="34">
        <v>59</v>
      </c>
      <c r="H35638" s="34">
        <v>44</v>
      </c>
      <c r="I35638" s="34">
        <v>53</v>
      </c>
      <c r="J35638" s="34">
        <v>46</v>
      </c>
      <c r="K35638" s="34">
        <v>68</v>
      </c>
      <c r="L35638" s="34">
        <v>83</v>
      </c>
      <c r="M35638" s="34">
        <v>76</v>
      </c>
      <c r="N35638" s="34">
        <v>61</v>
      </c>
      <c r="O35638" s="34">
        <v>57</v>
      </c>
      <c r="P35638" s="34">
        <v>78</v>
      </c>
      <c r="Q35638" s="34">
        <v>117</v>
      </c>
      <c r="R35638" s="34">
        <v>87</v>
      </c>
      <c r="S35638" s="34">
        <v>89</v>
      </c>
      <c r="T35638" s="34">
        <v>76</v>
      </c>
      <c r="U35638" s="34">
        <v>65</v>
      </c>
      <c r="V35638" s="34">
        <v>80</v>
      </c>
      <c r="W35638" s="34">
        <v>102</v>
      </c>
      <c r="X35638" s="34">
        <v>63</v>
      </c>
      <c r="Y35638" s="34">
        <v>105</v>
      </c>
      <c r="Z35638" s="34">
        <v>63</v>
      </c>
      <c r="AA35638" s="34">
        <v>76</v>
      </c>
      <c r="AB35638" s="34">
        <v>96</v>
      </c>
      <c r="AC35638" s="34">
        <v>88</v>
      </c>
    </row>
    <row r="35639" spans="1:29" x14ac:dyDescent="0.2">
      <c r="A35639" s="34" t="s">
        <v>96132</v>
      </c>
      <c r="B35639" s="34">
        <v>67</v>
      </c>
      <c r="C35639" s="34">
        <v>80</v>
      </c>
      <c r="D35639" s="34">
        <v>102</v>
      </c>
      <c r="E35639" s="34">
        <v>97</v>
      </c>
      <c r="F35639" s="34">
        <v>90</v>
      </c>
      <c r="G35639" s="34">
        <v>146</v>
      </c>
      <c r="H35639" s="34">
        <v>103</v>
      </c>
      <c r="I35639" s="34">
        <v>83</v>
      </c>
      <c r="J35639" s="34">
        <v>96</v>
      </c>
      <c r="K35639" s="34">
        <v>117</v>
      </c>
      <c r="L35639" s="34">
        <v>66</v>
      </c>
      <c r="M35639" s="34">
        <v>84</v>
      </c>
      <c r="N35639" s="34">
        <v>76</v>
      </c>
      <c r="O35639" s="34">
        <v>81</v>
      </c>
      <c r="P35639" s="34">
        <v>67</v>
      </c>
      <c r="Q35639" s="34">
        <v>122</v>
      </c>
      <c r="R35639" s="34">
        <v>91</v>
      </c>
      <c r="S35639" s="34">
        <v>121</v>
      </c>
      <c r="T35639" s="34">
        <v>88</v>
      </c>
      <c r="U35639" s="34">
        <v>91</v>
      </c>
      <c r="V35639" s="34">
        <v>87</v>
      </c>
      <c r="W35639" s="34">
        <v>115</v>
      </c>
      <c r="X35639" s="34">
        <v>117</v>
      </c>
      <c r="Y35639" s="34">
        <v>112</v>
      </c>
      <c r="Z35639" s="34">
        <v>101</v>
      </c>
      <c r="AA35639" s="34">
        <v>134</v>
      </c>
      <c r="AB35639" s="34">
        <v>129</v>
      </c>
      <c r="AC35639" s="34">
        <v>142</v>
      </c>
    </row>
    <row r="35640" spans="1:29" x14ac:dyDescent="0.2">
      <c r="A35640" s="34" t="s">
        <v>96133</v>
      </c>
      <c r="B35640" s="34">
        <v>71</v>
      </c>
      <c r="C35640" s="34">
        <v>83</v>
      </c>
      <c r="D35640" s="34">
        <v>128</v>
      </c>
      <c r="E35640" s="34">
        <v>110</v>
      </c>
      <c r="F35640" s="34">
        <v>86</v>
      </c>
      <c r="G35640" s="34">
        <v>129</v>
      </c>
      <c r="H35640" s="34">
        <v>96</v>
      </c>
      <c r="I35640" s="34">
        <v>85</v>
      </c>
      <c r="J35640" s="34">
        <v>70</v>
      </c>
      <c r="K35640" s="34">
        <v>117</v>
      </c>
      <c r="L35640" s="34">
        <v>52</v>
      </c>
      <c r="M35640" s="34">
        <v>80</v>
      </c>
      <c r="N35640" s="34">
        <v>72</v>
      </c>
      <c r="O35640" s="34">
        <v>76</v>
      </c>
      <c r="P35640" s="34">
        <v>61</v>
      </c>
      <c r="Q35640" s="34">
        <v>115</v>
      </c>
      <c r="R35640" s="34">
        <v>117</v>
      </c>
      <c r="S35640" s="34">
        <v>141</v>
      </c>
      <c r="T35640" s="34">
        <v>62</v>
      </c>
      <c r="U35640" s="34">
        <v>75</v>
      </c>
      <c r="V35640" s="34">
        <v>114</v>
      </c>
      <c r="W35640" s="34">
        <v>97</v>
      </c>
      <c r="X35640" s="34">
        <v>127</v>
      </c>
      <c r="Y35640" s="34">
        <v>97</v>
      </c>
      <c r="Z35640" s="34">
        <v>103</v>
      </c>
      <c r="AA35640" s="34">
        <v>123</v>
      </c>
      <c r="AB35640" s="34">
        <v>100</v>
      </c>
      <c r="AC35640" s="34">
        <v>143</v>
      </c>
    </row>
    <row r="35641" spans="1:29" x14ac:dyDescent="0.2">
      <c r="A35641" s="34" t="s">
        <v>96134</v>
      </c>
      <c r="B35641" s="34">
        <v>40</v>
      </c>
      <c r="C35641" s="34">
        <v>38</v>
      </c>
      <c r="D35641" s="34">
        <v>37</v>
      </c>
      <c r="E35641" s="34">
        <v>27</v>
      </c>
      <c r="F35641" s="34">
        <v>33</v>
      </c>
      <c r="G35641" s="34">
        <v>46</v>
      </c>
      <c r="H35641" s="34">
        <v>25</v>
      </c>
      <c r="I35641" s="34">
        <v>30</v>
      </c>
      <c r="J35641" s="34">
        <v>32</v>
      </c>
      <c r="K35641" s="34">
        <v>31</v>
      </c>
      <c r="L35641" s="34">
        <v>27</v>
      </c>
      <c r="M35641" s="34">
        <v>35</v>
      </c>
      <c r="N35641" s="34">
        <v>22</v>
      </c>
      <c r="O35641" s="34">
        <v>24</v>
      </c>
      <c r="P35641" s="34">
        <v>46</v>
      </c>
      <c r="Q35641" s="34">
        <v>45</v>
      </c>
      <c r="R35641" s="34">
        <v>49</v>
      </c>
      <c r="S35641" s="34">
        <v>30</v>
      </c>
      <c r="T35641" s="34">
        <v>38</v>
      </c>
      <c r="U35641" s="34">
        <v>37</v>
      </c>
      <c r="V35641" s="34">
        <v>41</v>
      </c>
      <c r="W35641" s="34">
        <v>30</v>
      </c>
      <c r="X35641" s="34">
        <v>33</v>
      </c>
      <c r="Y35641" s="34">
        <v>17</v>
      </c>
      <c r="Z35641" s="34">
        <v>48</v>
      </c>
      <c r="AA35641" s="34">
        <v>33</v>
      </c>
      <c r="AB35641" s="34">
        <v>47</v>
      </c>
      <c r="AC35641" s="34">
        <v>43</v>
      </c>
    </row>
    <row r="35642" spans="1:29" x14ac:dyDescent="0.2">
      <c r="A35642" s="34" t="s">
        <v>96135</v>
      </c>
      <c r="B35642" s="34">
        <v>120</v>
      </c>
      <c r="C35642" s="34">
        <v>142</v>
      </c>
      <c r="D35642" s="34">
        <v>204</v>
      </c>
      <c r="E35642" s="34">
        <v>231</v>
      </c>
      <c r="F35642" s="34">
        <v>195</v>
      </c>
      <c r="G35642" s="34">
        <v>162</v>
      </c>
      <c r="H35642" s="34">
        <v>212</v>
      </c>
      <c r="I35642" s="34">
        <v>207</v>
      </c>
      <c r="J35642" s="34">
        <v>167</v>
      </c>
      <c r="K35642" s="34">
        <v>213</v>
      </c>
      <c r="L35642" s="34">
        <v>147</v>
      </c>
      <c r="M35642" s="34">
        <v>222</v>
      </c>
      <c r="N35642" s="34">
        <v>169</v>
      </c>
      <c r="O35642" s="34">
        <v>170</v>
      </c>
      <c r="P35642" s="34">
        <v>162</v>
      </c>
      <c r="Q35642" s="34">
        <v>302</v>
      </c>
      <c r="R35642" s="34">
        <v>215</v>
      </c>
      <c r="S35642" s="34">
        <v>236</v>
      </c>
      <c r="T35642" s="34">
        <v>171</v>
      </c>
      <c r="U35642" s="34">
        <v>201</v>
      </c>
      <c r="V35642" s="34">
        <v>193</v>
      </c>
      <c r="W35642" s="34">
        <v>236</v>
      </c>
      <c r="X35642" s="34">
        <v>247</v>
      </c>
      <c r="Y35642" s="34">
        <v>222</v>
      </c>
      <c r="Z35642" s="34">
        <v>207</v>
      </c>
      <c r="AA35642" s="34">
        <v>280</v>
      </c>
      <c r="AB35642" s="34">
        <v>239</v>
      </c>
      <c r="AC35642" s="34">
        <v>327</v>
      </c>
    </row>
    <row r="35643" spans="1:29" x14ac:dyDescent="0.2">
      <c r="A35643" s="34" t="s">
        <v>96136</v>
      </c>
      <c r="B35643" s="34">
        <v>152</v>
      </c>
      <c r="C35643" s="34">
        <v>190</v>
      </c>
      <c r="D35643" s="34">
        <v>300</v>
      </c>
      <c r="E35643" s="34">
        <v>210</v>
      </c>
      <c r="F35643" s="34">
        <v>265</v>
      </c>
      <c r="G35643" s="34">
        <v>143</v>
      </c>
      <c r="H35643" s="34">
        <v>251</v>
      </c>
      <c r="I35643" s="34">
        <v>203</v>
      </c>
      <c r="J35643" s="34">
        <v>243</v>
      </c>
      <c r="K35643" s="34">
        <v>192</v>
      </c>
      <c r="L35643" s="34">
        <v>243</v>
      </c>
      <c r="M35643" s="34">
        <v>169</v>
      </c>
      <c r="N35643" s="34">
        <v>239</v>
      </c>
      <c r="O35643" s="34">
        <v>137</v>
      </c>
      <c r="P35643" s="34">
        <v>241</v>
      </c>
      <c r="Q35643" s="34">
        <v>291</v>
      </c>
      <c r="R35643" s="34">
        <v>377</v>
      </c>
      <c r="S35643" s="34">
        <v>189</v>
      </c>
      <c r="T35643" s="34">
        <v>330</v>
      </c>
      <c r="U35643" s="34">
        <v>239</v>
      </c>
      <c r="V35643" s="34">
        <v>289</v>
      </c>
      <c r="W35643" s="34">
        <v>244</v>
      </c>
      <c r="X35643" s="34">
        <v>320</v>
      </c>
      <c r="Y35643" s="34">
        <v>261</v>
      </c>
      <c r="Z35643" s="34">
        <v>279</v>
      </c>
      <c r="AA35643" s="34">
        <v>214</v>
      </c>
      <c r="AB35643" s="34">
        <v>364</v>
      </c>
      <c r="AC35643" s="34">
        <v>285</v>
      </c>
    </row>
    <row r="35644" spans="1:29" x14ac:dyDescent="0.2">
      <c r="A35644" s="34" t="s">
        <v>96137</v>
      </c>
      <c r="B35644" s="34">
        <v>217</v>
      </c>
      <c r="C35644" s="34">
        <v>176</v>
      </c>
      <c r="D35644" s="34">
        <v>172</v>
      </c>
      <c r="E35644" s="34">
        <v>160</v>
      </c>
      <c r="F35644" s="34">
        <v>152</v>
      </c>
      <c r="G35644" s="34">
        <v>91</v>
      </c>
      <c r="H35644" s="34">
        <v>245</v>
      </c>
      <c r="I35644" s="34">
        <v>144</v>
      </c>
      <c r="J35644" s="34">
        <v>194</v>
      </c>
      <c r="K35644" s="34">
        <v>149</v>
      </c>
      <c r="L35644" s="34">
        <v>198</v>
      </c>
      <c r="M35644" s="34">
        <v>107</v>
      </c>
      <c r="N35644" s="34">
        <v>170</v>
      </c>
      <c r="O35644" s="34">
        <v>153</v>
      </c>
      <c r="P35644" s="34">
        <v>164</v>
      </c>
      <c r="Q35644" s="34">
        <v>248</v>
      </c>
      <c r="R35644" s="34">
        <v>246</v>
      </c>
      <c r="S35644" s="34">
        <v>193</v>
      </c>
      <c r="T35644" s="34">
        <v>289</v>
      </c>
      <c r="U35644" s="34">
        <v>162</v>
      </c>
      <c r="V35644" s="34">
        <v>296</v>
      </c>
      <c r="W35644" s="34">
        <v>253</v>
      </c>
      <c r="X35644" s="34">
        <v>223</v>
      </c>
      <c r="Y35644" s="34">
        <v>212</v>
      </c>
      <c r="Z35644" s="34">
        <v>208</v>
      </c>
      <c r="AA35644" s="34">
        <v>186</v>
      </c>
      <c r="AB35644" s="34">
        <v>304</v>
      </c>
      <c r="AC35644" s="34">
        <v>231</v>
      </c>
    </row>
    <row r="35645" spans="1:29" x14ac:dyDescent="0.2">
      <c r="A35645" s="34" t="s">
        <v>96138</v>
      </c>
      <c r="B35645" s="34">
        <v>65</v>
      </c>
      <c r="C35645" s="34">
        <v>136</v>
      </c>
      <c r="D35645" s="34">
        <v>71</v>
      </c>
      <c r="E35645" s="34">
        <v>116</v>
      </c>
      <c r="F35645" s="34">
        <v>88</v>
      </c>
      <c r="G35645" s="34">
        <v>101</v>
      </c>
      <c r="H35645" s="34">
        <v>72</v>
      </c>
      <c r="I35645" s="34">
        <v>129</v>
      </c>
      <c r="J35645" s="34">
        <v>73</v>
      </c>
      <c r="K35645" s="34">
        <v>127</v>
      </c>
      <c r="L35645" s="34">
        <v>43</v>
      </c>
      <c r="M35645" s="34">
        <v>97</v>
      </c>
      <c r="N35645" s="34">
        <v>65</v>
      </c>
      <c r="O35645" s="34">
        <v>75</v>
      </c>
      <c r="P35645" s="34">
        <v>75</v>
      </c>
      <c r="Q35645" s="34">
        <v>130</v>
      </c>
      <c r="R35645" s="34">
        <v>70</v>
      </c>
      <c r="S35645" s="34">
        <v>154</v>
      </c>
      <c r="T35645" s="34">
        <v>60</v>
      </c>
      <c r="U35645" s="34">
        <v>95</v>
      </c>
      <c r="V35645" s="34">
        <v>79</v>
      </c>
      <c r="W35645" s="34">
        <v>106</v>
      </c>
      <c r="X35645" s="34">
        <v>92</v>
      </c>
      <c r="Y35645" s="34">
        <v>94</v>
      </c>
      <c r="Z35645" s="34">
        <v>93</v>
      </c>
      <c r="AA35645" s="34">
        <v>121</v>
      </c>
      <c r="AB35645" s="34">
        <v>83</v>
      </c>
      <c r="AC35645" s="34">
        <v>149</v>
      </c>
    </row>
    <row r="35646" spans="1:29" x14ac:dyDescent="0.2">
      <c r="A35646" s="34" t="s">
        <v>96139</v>
      </c>
      <c r="B35646" s="34">
        <v>164</v>
      </c>
      <c r="C35646" s="34">
        <v>211</v>
      </c>
      <c r="D35646" s="34">
        <v>277</v>
      </c>
      <c r="E35646" s="34">
        <v>148</v>
      </c>
      <c r="F35646" s="34">
        <v>247</v>
      </c>
      <c r="G35646" s="34">
        <v>226</v>
      </c>
      <c r="H35646" s="34">
        <v>229</v>
      </c>
      <c r="I35646" s="34">
        <v>172</v>
      </c>
      <c r="J35646" s="34">
        <v>210</v>
      </c>
      <c r="K35646" s="34">
        <v>214</v>
      </c>
      <c r="L35646" s="34">
        <v>157</v>
      </c>
      <c r="M35646" s="34">
        <v>210</v>
      </c>
      <c r="N35646" s="34">
        <v>233</v>
      </c>
      <c r="O35646" s="34">
        <v>184</v>
      </c>
      <c r="P35646" s="34">
        <v>182</v>
      </c>
      <c r="Q35646" s="34">
        <v>261</v>
      </c>
      <c r="R35646" s="34">
        <v>256</v>
      </c>
      <c r="S35646" s="34">
        <v>265</v>
      </c>
      <c r="T35646" s="34">
        <v>196</v>
      </c>
      <c r="U35646" s="34">
        <v>192</v>
      </c>
      <c r="V35646" s="34">
        <v>268</v>
      </c>
      <c r="W35646" s="34">
        <v>223</v>
      </c>
      <c r="X35646" s="34">
        <v>248</v>
      </c>
      <c r="Y35646" s="34">
        <v>174</v>
      </c>
      <c r="Z35646" s="34">
        <v>313</v>
      </c>
      <c r="AA35646" s="34">
        <v>276</v>
      </c>
      <c r="AB35646" s="34">
        <v>227</v>
      </c>
      <c r="AC35646" s="34">
        <v>306</v>
      </c>
    </row>
    <row r="35647" spans="1:29" x14ac:dyDescent="0.2">
      <c r="A35647" s="34" t="s">
        <v>96140</v>
      </c>
      <c r="B35647" s="34">
        <v>100</v>
      </c>
      <c r="C35647" s="34">
        <v>91</v>
      </c>
      <c r="D35647" s="34">
        <v>101</v>
      </c>
      <c r="E35647" s="34">
        <v>103</v>
      </c>
      <c r="F35647" s="34">
        <v>127</v>
      </c>
      <c r="G35647" s="34">
        <v>43</v>
      </c>
      <c r="H35647" s="34">
        <v>116</v>
      </c>
      <c r="I35647" s="34">
        <v>89</v>
      </c>
      <c r="J35647" s="34">
        <v>101</v>
      </c>
      <c r="K35647" s="34">
        <v>70</v>
      </c>
      <c r="L35647" s="34">
        <v>123</v>
      </c>
      <c r="M35647" s="34">
        <v>72</v>
      </c>
      <c r="N35647" s="34">
        <v>111</v>
      </c>
      <c r="O35647" s="34">
        <v>105</v>
      </c>
      <c r="P35647" s="34">
        <v>92</v>
      </c>
      <c r="Q35647" s="34">
        <v>122</v>
      </c>
      <c r="R35647" s="34">
        <v>165</v>
      </c>
      <c r="S35647" s="34">
        <v>56</v>
      </c>
      <c r="T35647" s="34">
        <v>160</v>
      </c>
      <c r="U35647" s="34">
        <v>83</v>
      </c>
      <c r="V35647" s="34">
        <v>145</v>
      </c>
      <c r="W35647" s="34">
        <v>114</v>
      </c>
      <c r="X35647" s="34">
        <v>151</v>
      </c>
      <c r="Y35647" s="34">
        <v>128</v>
      </c>
      <c r="Z35647" s="34">
        <v>99</v>
      </c>
      <c r="AA35647" s="34">
        <v>82</v>
      </c>
      <c r="AB35647" s="34">
        <v>203</v>
      </c>
      <c r="AC35647" s="34">
        <v>190</v>
      </c>
    </row>
    <row r="35648" spans="1:29" x14ac:dyDescent="0.2">
      <c r="A35648" s="34" t="s">
        <v>96141</v>
      </c>
      <c r="B35648" s="34">
        <v>49</v>
      </c>
      <c r="C35648" s="34">
        <v>58</v>
      </c>
      <c r="D35648" s="34">
        <v>31</v>
      </c>
      <c r="E35648" s="34">
        <v>55</v>
      </c>
      <c r="F35648" s="34">
        <v>40</v>
      </c>
      <c r="G35648" s="34">
        <v>81</v>
      </c>
      <c r="H35648" s="34">
        <v>47</v>
      </c>
      <c r="I35648" s="34">
        <v>77</v>
      </c>
      <c r="J35648" s="34">
        <v>24</v>
      </c>
      <c r="K35648" s="34">
        <v>87</v>
      </c>
      <c r="L35648" s="34">
        <v>39</v>
      </c>
      <c r="M35648" s="34">
        <v>59</v>
      </c>
      <c r="N35648" s="34">
        <v>45</v>
      </c>
      <c r="O35648" s="34">
        <v>63</v>
      </c>
      <c r="P35648" s="34">
        <v>60</v>
      </c>
      <c r="Q35648" s="34">
        <v>80</v>
      </c>
      <c r="R35648" s="34">
        <v>45</v>
      </c>
      <c r="S35648" s="34">
        <v>88</v>
      </c>
      <c r="T35648" s="34">
        <v>64</v>
      </c>
      <c r="U35648" s="34">
        <v>78</v>
      </c>
      <c r="V35648" s="34">
        <v>56</v>
      </c>
      <c r="W35648" s="34">
        <v>89</v>
      </c>
      <c r="X35648" s="34">
        <v>26</v>
      </c>
      <c r="Y35648" s="34">
        <v>71</v>
      </c>
      <c r="Z35648" s="34">
        <v>42</v>
      </c>
      <c r="AA35648" s="34">
        <v>113</v>
      </c>
      <c r="AB35648" s="34">
        <v>36</v>
      </c>
      <c r="AC35648" s="34">
        <v>124</v>
      </c>
    </row>
    <row r="35649" spans="1:29" x14ac:dyDescent="0.2">
      <c r="A35649" s="34" t="s">
        <v>96142</v>
      </c>
      <c r="B35649" s="34">
        <v>103</v>
      </c>
      <c r="C35649" s="34">
        <v>111</v>
      </c>
      <c r="D35649" s="34">
        <v>128</v>
      </c>
      <c r="E35649" s="34">
        <v>128</v>
      </c>
      <c r="F35649" s="34">
        <v>91</v>
      </c>
      <c r="G35649" s="34">
        <v>109</v>
      </c>
      <c r="H35649" s="34">
        <v>121</v>
      </c>
      <c r="I35649" s="34">
        <v>111</v>
      </c>
      <c r="J35649" s="34">
        <v>132</v>
      </c>
      <c r="K35649" s="34">
        <v>139</v>
      </c>
      <c r="L35649" s="34">
        <v>69</v>
      </c>
      <c r="M35649" s="34">
        <v>129</v>
      </c>
      <c r="N35649" s="34">
        <v>78</v>
      </c>
      <c r="O35649" s="34">
        <v>94</v>
      </c>
      <c r="P35649" s="34">
        <v>89</v>
      </c>
      <c r="Q35649" s="34">
        <v>159</v>
      </c>
      <c r="R35649" s="34">
        <v>139</v>
      </c>
      <c r="S35649" s="34">
        <v>131</v>
      </c>
      <c r="T35649" s="34">
        <v>115</v>
      </c>
      <c r="U35649" s="34">
        <v>139</v>
      </c>
      <c r="V35649" s="34">
        <v>115</v>
      </c>
      <c r="W35649" s="34">
        <v>167</v>
      </c>
      <c r="X35649" s="34">
        <v>136</v>
      </c>
      <c r="Y35649" s="34">
        <v>147</v>
      </c>
      <c r="Z35649" s="34">
        <v>149</v>
      </c>
      <c r="AA35649" s="34">
        <v>139</v>
      </c>
      <c r="AB35649" s="34">
        <v>151</v>
      </c>
      <c r="AC35649" s="34">
        <v>155</v>
      </c>
    </row>
    <row r="35650" spans="1:29" x14ac:dyDescent="0.2">
      <c r="A35650" s="34" t="s">
        <v>96143</v>
      </c>
      <c r="B35650" s="34">
        <v>32</v>
      </c>
      <c r="C35650" s="34">
        <v>53</v>
      </c>
      <c r="D35650" s="34">
        <v>64</v>
      </c>
      <c r="E35650" s="34">
        <v>56</v>
      </c>
      <c r="F35650" s="34">
        <v>81</v>
      </c>
      <c r="G35650" s="34">
        <v>47</v>
      </c>
      <c r="H35650" s="34">
        <v>39</v>
      </c>
      <c r="I35650" s="34">
        <v>53</v>
      </c>
      <c r="J35650" s="34">
        <v>55</v>
      </c>
      <c r="K35650" s="34">
        <v>46</v>
      </c>
      <c r="L35650" s="34">
        <v>38</v>
      </c>
      <c r="M35650" s="34">
        <v>64</v>
      </c>
      <c r="N35650" s="34">
        <v>50</v>
      </c>
      <c r="O35650" s="34">
        <v>59</v>
      </c>
      <c r="P35650" s="34">
        <v>51</v>
      </c>
      <c r="Q35650" s="34">
        <v>63</v>
      </c>
      <c r="R35650" s="34">
        <v>85</v>
      </c>
      <c r="S35650" s="34">
        <v>82</v>
      </c>
      <c r="T35650" s="34">
        <v>60</v>
      </c>
      <c r="U35650" s="34">
        <v>53</v>
      </c>
      <c r="V35650" s="34">
        <v>62</v>
      </c>
      <c r="W35650" s="34">
        <v>71</v>
      </c>
      <c r="X35650" s="34">
        <v>58</v>
      </c>
      <c r="Y35650" s="34">
        <v>58</v>
      </c>
      <c r="Z35650" s="34">
        <v>81</v>
      </c>
      <c r="AA35650" s="34">
        <v>75</v>
      </c>
      <c r="AB35650" s="34">
        <v>70</v>
      </c>
      <c r="AC35650" s="34">
        <v>97</v>
      </c>
    </row>
    <row r="35651" spans="1:29" x14ac:dyDescent="0.2">
      <c r="A35651" s="34" t="s">
        <v>96144</v>
      </c>
      <c r="B35651" s="34">
        <v>114</v>
      </c>
      <c r="C35651" s="34">
        <v>144</v>
      </c>
      <c r="D35651" s="34">
        <v>172</v>
      </c>
      <c r="E35651" s="34">
        <v>197</v>
      </c>
      <c r="F35651" s="34">
        <v>176</v>
      </c>
      <c r="G35651" s="34">
        <v>180</v>
      </c>
      <c r="H35651" s="34">
        <v>140</v>
      </c>
      <c r="I35651" s="34">
        <v>150</v>
      </c>
      <c r="J35651" s="34">
        <v>160</v>
      </c>
      <c r="K35651" s="34">
        <v>153</v>
      </c>
      <c r="L35651" s="34">
        <v>111</v>
      </c>
      <c r="M35651" s="34">
        <v>149</v>
      </c>
      <c r="N35651" s="34">
        <v>122</v>
      </c>
      <c r="O35651" s="34">
        <v>111</v>
      </c>
      <c r="P35651" s="34">
        <v>137</v>
      </c>
      <c r="Q35651" s="34">
        <v>226</v>
      </c>
      <c r="R35651" s="34">
        <v>205</v>
      </c>
      <c r="S35651" s="34">
        <v>218</v>
      </c>
      <c r="T35651" s="34">
        <v>150</v>
      </c>
      <c r="U35651" s="34">
        <v>152</v>
      </c>
      <c r="V35651" s="34">
        <v>167</v>
      </c>
      <c r="W35651" s="34">
        <v>173</v>
      </c>
      <c r="X35651" s="34">
        <v>188</v>
      </c>
      <c r="Y35651" s="34">
        <v>184</v>
      </c>
      <c r="Z35651" s="34">
        <v>188</v>
      </c>
      <c r="AA35651" s="34">
        <v>246</v>
      </c>
      <c r="AB35651" s="34">
        <v>135</v>
      </c>
      <c r="AC35651" s="34">
        <v>305</v>
      </c>
    </row>
    <row r="35652" spans="1:29" x14ac:dyDescent="0.2">
      <c r="A35652" s="34" t="s">
        <v>96145</v>
      </c>
      <c r="B35652" s="34">
        <v>32</v>
      </c>
      <c r="C35652" s="34">
        <v>22</v>
      </c>
      <c r="D35652" s="34">
        <v>59</v>
      </c>
      <c r="E35652" s="34">
        <v>40</v>
      </c>
      <c r="F35652" s="34">
        <v>27</v>
      </c>
      <c r="G35652" s="34">
        <v>15</v>
      </c>
      <c r="H35652" s="34">
        <v>19</v>
      </c>
      <c r="I35652" s="34">
        <v>20</v>
      </c>
      <c r="J35652" s="34">
        <v>15</v>
      </c>
      <c r="K35652" s="34">
        <v>36</v>
      </c>
      <c r="L35652" s="34">
        <v>19</v>
      </c>
      <c r="M35652" s="34">
        <v>26</v>
      </c>
      <c r="N35652" s="34">
        <v>29</v>
      </c>
      <c r="O35652" s="34">
        <v>16</v>
      </c>
      <c r="P35652" s="34">
        <v>17</v>
      </c>
      <c r="Q35652" s="34">
        <v>18</v>
      </c>
      <c r="R35652" s="34">
        <v>17</v>
      </c>
      <c r="S35652" s="34">
        <v>35</v>
      </c>
      <c r="T35652" s="34">
        <v>10</v>
      </c>
      <c r="U35652" s="34">
        <v>19</v>
      </c>
      <c r="V35652" s="34">
        <v>25</v>
      </c>
      <c r="W35652" s="34">
        <v>19</v>
      </c>
      <c r="X35652" s="34">
        <v>58</v>
      </c>
      <c r="Y35652" s="34">
        <v>15</v>
      </c>
      <c r="Z35652" s="34">
        <v>32</v>
      </c>
      <c r="AA35652" s="34">
        <v>25</v>
      </c>
      <c r="AB35652" s="34">
        <v>13</v>
      </c>
      <c r="AC35652" s="34">
        <v>40</v>
      </c>
    </row>
    <row r="35653" spans="1:29" x14ac:dyDescent="0.2">
      <c r="A35653" s="34" t="s">
        <v>96146</v>
      </c>
      <c r="B35653" s="34">
        <v>23</v>
      </c>
      <c r="C35653" s="34">
        <v>13</v>
      </c>
      <c r="D35653" s="34">
        <v>22</v>
      </c>
      <c r="E35653" s="34">
        <v>10</v>
      </c>
      <c r="F35653" s="34">
        <v>12</v>
      </c>
      <c r="G35653" s="34">
        <v>12</v>
      </c>
      <c r="H35653" s="34">
        <v>17</v>
      </c>
      <c r="I35653" s="34">
        <v>16</v>
      </c>
      <c r="J35653" s="34">
        <v>8</v>
      </c>
      <c r="K35653" s="34">
        <v>8</v>
      </c>
      <c r="L35653" s="34">
        <v>2</v>
      </c>
      <c r="M35653" s="34">
        <v>10</v>
      </c>
      <c r="N35653" s="34">
        <v>10</v>
      </c>
      <c r="O35653" s="34">
        <v>14</v>
      </c>
      <c r="P35653" s="34">
        <v>14</v>
      </c>
      <c r="Q35653" s="34">
        <v>12</v>
      </c>
      <c r="R35653" s="34">
        <v>12</v>
      </c>
      <c r="S35653" s="34">
        <v>19</v>
      </c>
      <c r="T35653" s="34">
        <v>17</v>
      </c>
      <c r="U35653" s="34">
        <v>6</v>
      </c>
      <c r="V35653" s="34">
        <v>12</v>
      </c>
      <c r="W35653" s="34">
        <v>9</v>
      </c>
      <c r="X35653" s="34">
        <v>7</v>
      </c>
      <c r="Y35653" s="34">
        <v>8</v>
      </c>
      <c r="Z35653" s="34">
        <v>14</v>
      </c>
      <c r="AA35653" s="34">
        <v>6</v>
      </c>
      <c r="AB35653" s="34">
        <v>9</v>
      </c>
      <c r="AC35653" s="34">
        <v>24</v>
      </c>
    </row>
    <row r="35654" spans="1:29" x14ac:dyDescent="0.2">
      <c r="A35654" s="34" t="s">
        <v>96147</v>
      </c>
      <c r="B35654" s="34">
        <v>128</v>
      </c>
      <c r="C35654" s="34">
        <v>87</v>
      </c>
      <c r="D35654" s="34">
        <v>121</v>
      </c>
      <c r="E35654" s="34">
        <v>77</v>
      </c>
      <c r="F35654" s="34">
        <v>108</v>
      </c>
      <c r="G35654" s="34">
        <v>78</v>
      </c>
      <c r="H35654" s="34">
        <v>134</v>
      </c>
      <c r="I35654" s="34">
        <v>113</v>
      </c>
      <c r="J35654" s="34">
        <v>144</v>
      </c>
      <c r="K35654" s="34">
        <v>57</v>
      </c>
      <c r="L35654" s="34">
        <v>139</v>
      </c>
      <c r="M35654" s="34">
        <v>88</v>
      </c>
      <c r="N35654" s="34">
        <v>92</v>
      </c>
      <c r="O35654" s="34">
        <v>103</v>
      </c>
      <c r="P35654" s="34">
        <v>123</v>
      </c>
      <c r="Q35654" s="34">
        <v>178</v>
      </c>
      <c r="R35654" s="34">
        <v>172</v>
      </c>
      <c r="S35654" s="34">
        <v>115</v>
      </c>
      <c r="T35654" s="34">
        <v>170</v>
      </c>
      <c r="U35654" s="34">
        <v>109</v>
      </c>
      <c r="V35654" s="34">
        <v>161</v>
      </c>
      <c r="W35654" s="34">
        <v>152</v>
      </c>
      <c r="X35654" s="34">
        <v>130</v>
      </c>
      <c r="Y35654" s="34">
        <v>157</v>
      </c>
      <c r="Z35654" s="34">
        <v>133</v>
      </c>
      <c r="AA35654" s="34">
        <v>108</v>
      </c>
      <c r="AB35654" s="34">
        <v>213</v>
      </c>
      <c r="AC35654" s="34">
        <v>161</v>
      </c>
    </row>
    <row r="35655" spans="1:29" x14ac:dyDescent="0.2">
      <c r="A35655" s="34" t="s">
        <v>96148</v>
      </c>
      <c r="B35655" s="34">
        <v>301</v>
      </c>
      <c r="C35655" s="34">
        <v>322</v>
      </c>
      <c r="D35655" s="34">
        <v>560</v>
      </c>
      <c r="E35655" s="34">
        <v>414</v>
      </c>
      <c r="F35655" s="34">
        <v>497</v>
      </c>
      <c r="G35655" s="34">
        <v>384</v>
      </c>
      <c r="H35655" s="34">
        <v>521</v>
      </c>
      <c r="I35655" s="34">
        <v>400</v>
      </c>
      <c r="J35655" s="34">
        <v>535</v>
      </c>
      <c r="K35655" s="34">
        <v>433</v>
      </c>
      <c r="L35655" s="34">
        <v>401</v>
      </c>
      <c r="M35655" s="34">
        <v>371</v>
      </c>
      <c r="N35655" s="34">
        <v>429</v>
      </c>
      <c r="O35655" s="34">
        <v>349</v>
      </c>
      <c r="P35655" s="34">
        <v>446</v>
      </c>
      <c r="Q35655" s="34">
        <v>493</v>
      </c>
      <c r="R35655" s="34">
        <v>665</v>
      </c>
      <c r="S35655" s="34">
        <v>473</v>
      </c>
      <c r="T35655" s="34">
        <v>495</v>
      </c>
      <c r="U35655" s="34">
        <v>421</v>
      </c>
      <c r="V35655" s="34">
        <v>576</v>
      </c>
      <c r="W35655" s="34">
        <v>451</v>
      </c>
      <c r="X35655" s="34">
        <v>725</v>
      </c>
      <c r="Y35655" s="34">
        <v>438</v>
      </c>
      <c r="Z35655" s="34">
        <v>595</v>
      </c>
      <c r="AA35655" s="34">
        <v>440</v>
      </c>
      <c r="AB35655" s="34">
        <v>668</v>
      </c>
      <c r="AC35655" s="34">
        <v>596</v>
      </c>
    </row>
    <row r="35656" spans="1:29" x14ac:dyDescent="0.2">
      <c r="A35656" s="34" t="s">
        <v>96149</v>
      </c>
      <c r="B35656" s="34">
        <v>155</v>
      </c>
      <c r="C35656" s="34">
        <v>146</v>
      </c>
      <c r="D35656" s="34">
        <v>149</v>
      </c>
      <c r="E35656" s="34">
        <v>152</v>
      </c>
      <c r="F35656" s="34">
        <v>189</v>
      </c>
      <c r="G35656" s="34">
        <v>106</v>
      </c>
      <c r="H35656" s="34">
        <v>147</v>
      </c>
      <c r="I35656" s="34">
        <v>156</v>
      </c>
      <c r="J35656" s="34">
        <v>161</v>
      </c>
      <c r="K35656" s="34">
        <v>100</v>
      </c>
      <c r="L35656" s="34">
        <v>198</v>
      </c>
      <c r="M35656" s="34">
        <v>161</v>
      </c>
      <c r="N35656" s="34">
        <v>115</v>
      </c>
      <c r="O35656" s="34">
        <v>109</v>
      </c>
      <c r="P35656" s="34">
        <v>183</v>
      </c>
      <c r="Q35656" s="34">
        <v>254</v>
      </c>
      <c r="R35656" s="34">
        <v>236</v>
      </c>
      <c r="S35656" s="34">
        <v>158</v>
      </c>
      <c r="T35656" s="34">
        <v>261</v>
      </c>
      <c r="U35656" s="34">
        <v>149</v>
      </c>
      <c r="V35656" s="34">
        <v>216</v>
      </c>
      <c r="W35656" s="34">
        <v>269</v>
      </c>
      <c r="X35656" s="34">
        <v>214</v>
      </c>
      <c r="Y35656" s="34">
        <v>233</v>
      </c>
      <c r="Z35656" s="34">
        <v>188</v>
      </c>
      <c r="AA35656" s="34">
        <v>169</v>
      </c>
      <c r="AB35656" s="34">
        <v>246</v>
      </c>
      <c r="AC35656" s="34">
        <v>201</v>
      </c>
    </row>
    <row r="35657" spans="1:29" x14ac:dyDescent="0.2">
      <c r="A35657" s="34" t="s">
        <v>96150</v>
      </c>
      <c r="B35657" s="34">
        <v>23</v>
      </c>
      <c r="C35657" s="34">
        <v>20</v>
      </c>
      <c r="D35657" s="34">
        <v>23</v>
      </c>
      <c r="E35657" s="34">
        <v>17</v>
      </c>
      <c r="F35657" s="34">
        <v>19</v>
      </c>
      <c r="G35657" s="34">
        <v>14</v>
      </c>
      <c r="H35657" s="34">
        <v>16</v>
      </c>
      <c r="I35657" s="34">
        <v>23</v>
      </c>
      <c r="J35657" s="34">
        <v>19</v>
      </c>
      <c r="K35657" s="34">
        <v>22</v>
      </c>
      <c r="L35657" s="34">
        <v>11</v>
      </c>
      <c r="M35657" s="34">
        <v>9</v>
      </c>
      <c r="N35657" s="34">
        <v>12</v>
      </c>
      <c r="O35657" s="34">
        <v>11</v>
      </c>
      <c r="P35657" s="34">
        <v>10</v>
      </c>
      <c r="Q35657" s="34">
        <v>12</v>
      </c>
      <c r="R35657" s="34">
        <v>20</v>
      </c>
      <c r="S35657" s="34">
        <v>28</v>
      </c>
      <c r="T35657" s="34">
        <v>22</v>
      </c>
      <c r="U35657" s="34">
        <v>19</v>
      </c>
      <c r="V35657" s="34">
        <v>12</v>
      </c>
      <c r="W35657" s="34">
        <v>12</v>
      </c>
      <c r="X35657" s="34">
        <v>20</v>
      </c>
      <c r="Y35657" s="34">
        <v>14</v>
      </c>
      <c r="Z35657" s="34">
        <v>18</v>
      </c>
      <c r="AA35657" s="34">
        <v>10</v>
      </c>
      <c r="AB35657" s="34">
        <v>10</v>
      </c>
      <c r="AC35657" s="34">
        <v>32</v>
      </c>
    </row>
    <row r="35658" spans="1:29" x14ac:dyDescent="0.2">
      <c r="A35658" s="34" t="s">
        <v>96151</v>
      </c>
      <c r="B35658" s="34">
        <v>99</v>
      </c>
      <c r="C35658" s="34">
        <v>134</v>
      </c>
      <c r="D35658" s="34">
        <v>108</v>
      </c>
      <c r="E35658" s="34">
        <v>122</v>
      </c>
      <c r="F35658" s="34">
        <v>125</v>
      </c>
      <c r="G35658" s="34">
        <v>133</v>
      </c>
      <c r="H35658" s="34">
        <v>100</v>
      </c>
      <c r="I35658" s="34">
        <v>131</v>
      </c>
      <c r="J35658" s="34">
        <v>80</v>
      </c>
      <c r="K35658" s="34">
        <v>142</v>
      </c>
      <c r="L35658" s="34">
        <v>85</v>
      </c>
      <c r="M35658" s="34">
        <v>126</v>
      </c>
      <c r="N35658" s="34">
        <v>89</v>
      </c>
      <c r="O35658" s="34">
        <v>99</v>
      </c>
      <c r="P35658" s="34">
        <v>83</v>
      </c>
      <c r="Q35658" s="34">
        <v>181</v>
      </c>
      <c r="R35658" s="34">
        <v>146</v>
      </c>
      <c r="S35658" s="34">
        <v>148</v>
      </c>
      <c r="T35658" s="34">
        <v>99</v>
      </c>
      <c r="U35658" s="34">
        <v>167</v>
      </c>
      <c r="V35658" s="34">
        <v>125</v>
      </c>
      <c r="W35658" s="34">
        <v>142</v>
      </c>
      <c r="X35658" s="34">
        <v>162</v>
      </c>
      <c r="Y35658" s="34">
        <v>182</v>
      </c>
      <c r="Z35658" s="34">
        <v>111</v>
      </c>
      <c r="AA35658" s="34">
        <v>118</v>
      </c>
      <c r="AB35658" s="34">
        <v>150</v>
      </c>
      <c r="AC35658" s="34">
        <v>169</v>
      </c>
    </row>
    <row r="35659" spans="1:29" x14ac:dyDescent="0.2">
      <c r="A35659" s="34" t="s">
        <v>96152</v>
      </c>
      <c r="B35659" s="34">
        <v>43</v>
      </c>
      <c r="C35659" s="34">
        <v>24</v>
      </c>
      <c r="D35659" s="34">
        <v>26</v>
      </c>
      <c r="E35659" s="34">
        <v>56</v>
      </c>
      <c r="F35659" s="34">
        <v>35</v>
      </c>
      <c r="G35659" s="34">
        <v>34</v>
      </c>
      <c r="H35659" s="34">
        <v>32</v>
      </c>
      <c r="I35659" s="34">
        <v>41</v>
      </c>
      <c r="J35659" s="34">
        <v>29</v>
      </c>
      <c r="K35659" s="34">
        <v>42</v>
      </c>
      <c r="L35659" s="34">
        <v>24</v>
      </c>
      <c r="M35659" s="34">
        <v>32</v>
      </c>
      <c r="N35659" s="34">
        <v>29</v>
      </c>
      <c r="O35659" s="34">
        <v>35</v>
      </c>
      <c r="P35659" s="34">
        <v>36</v>
      </c>
      <c r="Q35659" s="34">
        <v>55</v>
      </c>
      <c r="R35659" s="34">
        <v>31</v>
      </c>
      <c r="S35659" s="34">
        <v>37</v>
      </c>
      <c r="T35659" s="34">
        <v>54</v>
      </c>
      <c r="U35659" s="34">
        <v>22</v>
      </c>
      <c r="V35659" s="34">
        <v>42</v>
      </c>
      <c r="W35659" s="34">
        <v>68</v>
      </c>
      <c r="X35659" s="34">
        <v>62</v>
      </c>
      <c r="Y35659" s="34">
        <v>35</v>
      </c>
      <c r="Z35659" s="34">
        <v>25</v>
      </c>
      <c r="AA35659" s="34">
        <v>60</v>
      </c>
      <c r="AB35659" s="34">
        <v>72</v>
      </c>
      <c r="AC35659" s="34">
        <v>53</v>
      </c>
    </row>
    <row r="35660" spans="1:29" x14ac:dyDescent="0.2">
      <c r="A35660" s="34" t="s">
        <v>96153</v>
      </c>
      <c r="B35660" s="34">
        <v>285</v>
      </c>
      <c r="C35660" s="34">
        <v>284</v>
      </c>
      <c r="D35660" s="34">
        <v>405</v>
      </c>
      <c r="E35660" s="34">
        <v>334</v>
      </c>
      <c r="F35660" s="34">
        <v>456</v>
      </c>
      <c r="G35660" s="34">
        <v>283</v>
      </c>
      <c r="H35660" s="34">
        <v>392</v>
      </c>
      <c r="I35660" s="34">
        <v>276</v>
      </c>
      <c r="J35660" s="34">
        <v>354</v>
      </c>
      <c r="K35660" s="34">
        <v>335</v>
      </c>
      <c r="L35660" s="34">
        <v>337</v>
      </c>
      <c r="M35660" s="34">
        <v>317</v>
      </c>
      <c r="N35660" s="34">
        <v>321</v>
      </c>
      <c r="O35660" s="34">
        <v>342</v>
      </c>
      <c r="P35660" s="34">
        <v>413</v>
      </c>
      <c r="Q35660" s="34">
        <v>442</v>
      </c>
      <c r="R35660" s="34">
        <v>592</v>
      </c>
      <c r="S35660" s="34">
        <v>359</v>
      </c>
      <c r="T35660" s="34">
        <v>539</v>
      </c>
      <c r="U35660" s="34">
        <v>379</v>
      </c>
      <c r="V35660" s="34">
        <v>499</v>
      </c>
      <c r="W35660" s="34">
        <v>388</v>
      </c>
      <c r="X35660" s="34">
        <v>493</v>
      </c>
      <c r="Y35660" s="34">
        <v>398</v>
      </c>
      <c r="Z35660" s="34">
        <v>410</v>
      </c>
      <c r="AA35660" s="34">
        <v>403</v>
      </c>
      <c r="AB35660" s="34">
        <v>639</v>
      </c>
      <c r="AC35660" s="34">
        <v>591</v>
      </c>
    </row>
    <row r="35661" spans="1:29" x14ac:dyDescent="0.2">
      <c r="A35661" s="34" t="s">
        <v>96154</v>
      </c>
      <c r="B35661" s="34">
        <v>92</v>
      </c>
      <c r="C35661" s="34">
        <v>62</v>
      </c>
      <c r="D35661" s="34">
        <v>101</v>
      </c>
      <c r="E35661" s="34">
        <v>72</v>
      </c>
      <c r="F35661" s="34">
        <v>96</v>
      </c>
      <c r="G35661" s="34">
        <v>62</v>
      </c>
      <c r="H35661" s="34">
        <v>80</v>
      </c>
      <c r="I35661" s="34">
        <v>75</v>
      </c>
      <c r="J35661" s="34">
        <v>72</v>
      </c>
      <c r="K35661" s="34">
        <v>104</v>
      </c>
      <c r="L35661" s="34">
        <v>49</v>
      </c>
      <c r="M35661" s="34">
        <v>80</v>
      </c>
      <c r="N35661" s="34">
        <v>68</v>
      </c>
      <c r="O35661" s="34">
        <v>64</v>
      </c>
      <c r="P35661" s="34">
        <v>84</v>
      </c>
      <c r="Q35661" s="34">
        <v>96</v>
      </c>
      <c r="R35661" s="34">
        <v>89</v>
      </c>
      <c r="S35661" s="34">
        <v>116</v>
      </c>
      <c r="T35661" s="34">
        <v>79</v>
      </c>
      <c r="U35661" s="34">
        <v>78</v>
      </c>
      <c r="V35661" s="34">
        <v>110</v>
      </c>
      <c r="W35661" s="34">
        <v>95</v>
      </c>
      <c r="X35661" s="34">
        <v>110</v>
      </c>
      <c r="Y35661" s="34">
        <v>90</v>
      </c>
      <c r="Z35661" s="34">
        <v>78</v>
      </c>
      <c r="AA35661" s="34">
        <v>118</v>
      </c>
      <c r="AB35661" s="34">
        <v>83</v>
      </c>
      <c r="AC35661" s="34">
        <v>155</v>
      </c>
    </row>
    <row r="35662" spans="1:29" x14ac:dyDescent="0.2">
      <c r="A35662" s="34" t="s">
        <v>96155</v>
      </c>
      <c r="B35662" s="34">
        <v>50</v>
      </c>
      <c r="C35662" s="34">
        <v>69</v>
      </c>
      <c r="D35662" s="34">
        <v>129</v>
      </c>
      <c r="E35662" s="34">
        <v>68</v>
      </c>
      <c r="F35662" s="34">
        <v>96</v>
      </c>
      <c r="G35662" s="34">
        <v>69</v>
      </c>
      <c r="H35662" s="34">
        <v>104</v>
      </c>
      <c r="I35662" s="34">
        <v>65</v>
      </c>
      <c r="J35662" s="34">
        <v>101</v>
      </c>
      <c r="K35662" s="34">
        <v>102</v>
      </c>
      <c r="L35662" s="34">
        <v>89</v>
      </c>
      <c r="M35662" s="34">
        <v>56</v>
      </c>
      <c r="N35662" s="34">
        <v>96</v>
      </c>
      <c r="O35662" s="34">
        <v>83</v>
      </c>
      <c r="P35662" s="34">
        <v>94</v>
      </c>
      <c r="Q35662" s="34">
        <v>115</v>
      </c>
      <c r="R35662" s="34">
        <v>146</v>
      </c>
      <c r="S35662" s="34">
        <v>81</v>
      </c>
      <c r="T35662" s="34">
        <v>118</v>
      </c>
      <c r="U35662" s="34">
        <v>60</v>
      </c>
      <c r="V35662" s="34">
        <v>122</v>
      </c>
      <c r="W35662" s="34">
        <v>69</v>
      </c>
      <c r="X35662" s="34">
        <v>78</v>
      </c>
      <c r="Y35662" s="34">
        <v>81</v>
      </c>
      <c r="Z35662" s="34">
        <v>123</v>
      </c>
      <c r="AA35662" s="34">
        <v>121</v>
      </c>
      <c r="AB35662" s="34">
        <v>117</v>
      </c>
      <c r="AC35662" s="34">
        <v>119</v>
      </c>
    </row>
    <row r="35663" spans="1:29" x14ac:dyDescent="0.2">
      <c r="A35663" s="34" t="s">
        <v>96156</v>
      </c>
      <c r="B35663" s="34">
        <v>34</v>
      </c>
      <c r="C35663" s="34">
        <v>32</v>
      </c>
      <c r="D35663" s="34">
        <v>32</v>
      </c>
      <c r="E35663" s="34">
        <v>26</v>
      </c>
      <c r="F35663" s="34">
        <v>57</v>
      </c>
      <c r="G35663" s="34">
        <v>45</v>
      </c>
      <c r="H35663" s="34">
        <v>37</v>
      </c>
      <c r="I35663" s="34">
        <v>20</v>
      </c>
      <c r="J35663" s="34">
        <v>40</v>
      </c>
      <c r="K35663" s="34">
        <v>52</v>
      </c>
      <c r="L35663" s="34">
        <v>10</v>
      </c>
      <c r="M35663" s="34">
        <v>32</v>
      </c>
      <c r="N35663" s="34">
        <v>31</v>
      </c>
      <c r="O35663" s="34">
        <v>37</v>
      </c>
      <c r="P35663" s="34">
        <v>46</v>
      </c>
      <c r="Q35663" s="34">
        <v>61</v>
      </c>
      <c r="R35663" s="34">
        <v>42</v>
      </c>
      <c r="S35663" s="34">
        <v>52</v>
      </c>
      <c r="T35663" s="34">
        <v>43</v>
      </c>
      <c r="U35663" s="34">
        <v>37</v>
      </c>
      <c r="V35663" s="34">
        <v>31</v>
      </c>
      <c r="W35663" s="34">
        <v>55</v>
      </c>
      <c r="X35663" s="34">
        <v>51</v>
      </c>
      <c r="Y35663" s="34">
        <v>29</v>
      </c>
      <c r="Z35663" s="34">
        <v>38</v>
      </c>
      <c r="AA35663" s="34">
        <v>50</v>
      </c>
      <c r="AB35663" s="34">
        <v>52</v>
      </c>
      <c r="AC35663" s="34">
        <v>62</v>
      </c>
    </row>
    <row r="35664" spans="1:29" x14ac:dyDescent="0.2">
      <c r="A35664" s="34" t="s">
        <v>96157</v>
      </c>
      <c r="B35664" s="34">
        <v>63</v>
      </c>
      <c r="C35664" s="34">
        <v>56</v>
      </c>
      <c r="D35664" s="34">
        <v>104</v>
      </c>
      <c r="E35664" s="34">
        <v>49</v>
      </c>
      <c r="F35664" s="34">
        <v>83</v>
      </c>
      <c r="G35664" s="34">
        <v>43</v>
      </c>
      <c r="H35664" s="34">
        <v>70</v>
      </c>
      <c r="I35664" s="34">
        <v>46</v>
      </c>
      <c r="J35664" s="34">
        <v>55</v>
      </c>
      <c r="K35664" s="34">
        <v>77</v>
      </c>
      <c r="L35664" s="34">
        <v>25</v>
      </c>
      <c r="M35664" s="34">
        <v>39</v>
      </c>
      <c r="N35664" s="34">
        <v>53</v>
      </c>
      <c r="O35664" s="34">
        <v>40</v>
      </c>
      <c r="P35664" s="34">
        <v>56</v>
      </c>
      <c r="Q35664" s="34">
        <v>83</v>
      </c>
      <c r="R35664" s="34">
        <v>71</v>
      </c>
      <c r="S35664" s="34">
        <v>74</v>
      </c>
      <c r="T35664" s="34">
        <v>38</v>
      </c>
      <c r="U35664" s="34">
        <v>70</v>
      </c>
      <c r="V35664" s="34">
        <v>78</v>
      </c>
      <c r="W35664" s="34">
        <v>67</v>
      </c>
      <c r="X35664" s="34">
        <v>103</v>
      </c>
      <c r="Y35664" s="34">
        <v>30</v>
      </c>
      <c r="Z35664" s="34">
        <v>72</v>
      </c>
      <c r="AA35664" s="34">
        <v>82</v>
      </c>
      <c r="AB35664" s="34">
        <v>80</v>
      </c>
      <c r="AC35664" s="34">
        <v>88</v>
      </c>
    </row>
    <row r="35665" spans="1:29" x14ac:dyDescent="0.2">
      <c r="A35665" s="34" t="s">
        <v>96158</v>
      </c>
      <c r="B35665" s="34">
        <v>57</v>
      </c>
      <c r="C35665" s="34">
        <v>73</v>
      </c>
      <c r="D35665" s="34">
        <v>108</v>
      </c>
      <c r="E35665" s="34">
        <v>99</v>
      </c>
      <c r="F35665" s="34">
        <v>112</v>
      </c>
      <c r="G35665" s="34">
        <v>89</v>
      </c>
      <c r="H35665" s="34">
        <v>77</v>
      </c>
      <c r="I35665" s="34">
        <v>87</v>
      </c>
      <c r="J35665" s="34">
        <v>78</v>
      </c>
      <c r="K35665" s="34">
        <v>97</v>
      </c>
      <c r="L35665" s="34">
        <v>89</v>
      </c>
      <c r="M35665" s="34">
        <v>79</v>
      </c>
      <c r="N35665" s="34">
        <v>63</v>
      </c>
      <c r="O35665" s="34">
        <v>58</v>
      </c>
      <c r="P35665" s="34">
        <v>55</v>
      </c>
      <c r="Q35665" s="34">
        <v>143</v>
      </c>
      <c r="R35665" s="34">
        <v>111</v>
      </c>
      <c r="S35665" s="34">
        <v>116</v>
      </c>
      <c r="T35665" s="34">
        <v>81</v>
      </c>
      <c r="U35665" s="34">
        <v>96</v>
      </c>
      <c r="V35665" s="34">
        <v>112</v>
      </c>
      <c r="W35665" s="34">
        <v>132</v>
      </c>
      <c r="X35665" s="34">
        <v>112</v>
      </c>
      <c r="Y35665" s="34">
        <v>108</v>
      </c>
      <c r="Z35665" s="34">
        <v>70</v>
      </c>
      <c r="AA35665" s="34">
        <v>93</v>
      </c>
      <c r="AB35665" s="34">
        <v>86</v>
      </c>
      <c r="AC35665" s="34">
        <v>131</v>
      </c>
    </row>
    <row r="35666" spans="1:29" x14ac:dyDescent="0.2">
      <c r="A35666" s="34" t="s">
        <v>96159</v>
      </c>
      <c r="B35666" s="34">
        <v>30</v>
      </c>
      <c r="C35666" s="34">
        <v>14</v>
      </c>
      <c r="D35666" s="34">
        <v>15</v>
      </c>
      <c r="E35666" s="34">
        <v>14</v>
      </c>
      <c r="F35666" s="34">
        <v>32</v>
      </c>
      <c r="G35666" s="34">
        <v>28</v>
      </c>
      <c r="H35666" s="34">
        <v>28</v>
      </c>
      <c r="I35666" s="34">
        <v>14</v>
      </c>
      <c r="J35666" s="34">
        <v>24</v>
      </c>
      <c r="K35666" s="34">
        <v>29</v>
      </c>
      <c r="L35666" s="34">
        <v>12</v>
      </c>
      <c r="M35666" s="34">
        <v>10</v>
      </c>
      <c r="N35666" s="34">
        <v>23</v>
      </c>
      <c r="O35666" s="34">
        <v>14</v>
      </c>
      <c r="P35666" s="34">
        <v>29</v>
      </c>
      <c r="Q35666" s="34">
        <v>23</v>
      </c>
      <c r="R35666" s="34">
        <v>32</v>
      </c>
      <c r="S35666" s="34">
        <v>24</v>
      </c>
      <c r="T35666" s="34">
        <v>18</v>
      </c>
      <c r="U35666" s="34">
        <v>12</v>
      </c>
      <c r="V35666" s="34">
        <v>20</v>
      </c>
      <c r="W35666" s="34">
        <v>27</v>
      </c>
      <c r="X35666" s="34">
        <v>36</v>
      </c>
      <c r="Y35666" s="34">
        <v>26</v>
      </c>
      <c r="Z35666" s="34">
        <v>34</v>
      </c>
      <c r="AA35666" s="34">
        <v>17</v>
      </c>
      <c r="AB35666" s="34">
        <v>13</v>
      </c>
      <c r="AC35666" s="34">
        <v>31</v>
      </c>
    </row>
    <row r="35667" spans="1:29" x14ac:dyDescent="0.2">
      <c r="A35667" s="34" t="s">
        <v>96160</v>
      </c>
      <c r="B35667" s="34">
        <v>58</v>
      </c>
      <c r="C35667" s="34">
        <v>63</v>
      </c>
      <c r="D35667" s="34">
        <v>68</v>
      </c>
      <c r="E35667" s="34">
        <v>56</v>
      </c>
      <c r="F35667" s="34">
        <v>66</v>
      </c>
      <c r="G35667" s="34">
        <v>84</v>
      </c>
      <c r="H35667" s="34">
        <v>59</v>
      </c>
      <c r="I35667" s="34">
        <v>53</v>
      </c>
      <c r="J35667" s="34">
        <v>70</v>
      </c>
      <c r="K35667" s="34">
        <v>51</v>
      </c>
      <c r="L35667" s="34">
        <v>48</v>
      </c>
      <c r="M35667" s="34">
        <v>56</v>
      </c>
      <c r="N35667" s="34">
        <v>50</v>
      </c>
      <c r="O35667" s="34">
        <v>65</v>
      </c>
      <c r="P35667" s="34">
        <v>55</v>
      </c>
      <c r="Q35667" s="34">
        <v>66</v>
      </c>
      <c r="R35667" s="34">
        <v>55</v>
      </c>
      <c r="S35667" s="34">
        <v>54</v>
      </c>
      <c r="T35667" s="34">
        <v>88</v>
      </c>
      <c r="U35667" s="34">
        <v>39</v>
      </c>
      <c r="V35667" s="34">
        <v>71</v>
      </c>
      <c r="W35667" s="34">
        <v>52</v>
      </c>
      <c r="X35667" s="34">
        <v>58</v>
      </c>
      <c r="Y35667" s="34">
        <v>58</v>
      </c>
      <c r="Z35667" s="34">
        <v>43</v>
      </c>
      <c r="AA35667" s="34">
        <v>33</v>
      </c>
      <c r="AB35667" s="34">
        <v>56</v>
      </c>
      <c r="AC35667" s="34">
        <v>67</v>
      </c>
    </row>
    <row r="35668" spans="1:29" x14ac:dyDescent="0.2">
      <c r="A35668" s="34" t="s">
        <v>96161</v>
      </c>
      <c r="B35668" s="34">
        <v>17</v>
      </c>
      <c r="C35668" s="34">
        <v>33</v>
      </c>
      <c r="D35668" s="34">
        <v>30</v>
      </c>
      <c r="E35668" s="34">
        <v>32</v>
      </c>
      <c r="F35668" s="34">
        <v>17</v>
      </c>
      <c r="G35668" s="34">
        <v>12</v>
      </c>
      <c r="H35668" s="34">
        <v>12</v>
      </c>
      <c r="I35668" s="34">
        <v>20</v>
      </c>
      <c r="J35668" s="34">
        <v>15</v>
      </c>
      <c r="K35668" s="34">
        <v>33</v>
      </c>
      <c r="L35668" s="34">
        <v>7</v>
      </c>
      <c r="M35668" s="34">
        <v>16</v>
      </c>
      <c r="N35668" s="34">
        <v>17</v>
      </c>
      <c r="O35668" s="34">
        <v>12</v>
      </c>
      <c r="P35668" s="34">
        <v>9</v>
      </c>
      <c r="Q35668" s="34">
        <v>25</v>
      </c>
      <c r="R35668" s="34">
        <v>14</v>
      </c>
      <c r="S35668" s="34">
        <v>20</v>
      </c>
      <c r="T35668" s="34">
        <v>8</v>
      </c>
      <c r="U35668" s="34">
        <v>17</v>
      </c>
      <c r="V35668" s="34">
        <v>32</v>
      </c>
      <c r="W35668" s="34">
        <v>13</v>
      </c>
      <c r="X35668" s="34">
        <v>35</v>
      </c>
      <c r="Y35668" s="34">
        <v>7</v>
      </c>
      <c r="Z35668" s="34">
        <v>36</v>
      </c>
      <c r="AA35668" s="34">
        <v>37</v>
      </c>
      <c r="AB35668" s="34">
        <v>15</v>
      </c>
      <c r="AC35668" s="34">
        <v>32</v>
      </c>
    </row>
    <row r="35669" spans="1:29" x14ac:dyDescent="0.2">
      <c r="A35669" s="34" t="s">
        <v>96162</v>
      </c>
      <c r="B35669" s="34">
        <v>18</v>
      </c>
      <c r="C35669" s="34">
        <v>28</v>
      </c>
      <c r="D35669" s="34">
        <v>22</v>
      </c>
      <c r="E35669" s="34">
        <v>34</v>
      </c>
      <c r="F35669" s="34">
        <v>46</v>
      </c>
      <c r="G35669" s="34">
        <v>39</v>
      </c>
      <c r="H35669" s="34">
        <v>27</v>
      </c>
      <c r="I35669" s="34">
        <v>30</v>
      </c>
      <c r="J35669" s="34">
        <v>27</v>
      </c>
      <c r="K35669" s="34">
        <v>25</v>
      </c>
      <c r="L35669" s="34">
        <v>18</v>
      </c>
      <c r="M35669" s="34">
        <v>21</v>
      </c>
      <c r="N35669" s="34">
        <v>16</v>
      </c>
      <c r="O35669" s="34">
        <v>26</v>
      </c>
      <c r="P35669" s="34">
        <v>17</v>
      </c>
      <c r="Q35669" s="34">
        <v>34</v>
      </c>
      <c r="R35669" s="34">
        <v>27</v>
      </c>
      <c r="S35669" s="34">
        <v>21</v>
      </c>
      <c r="T35669" s="34">
        <v>28</v>
      </c>
      <c r="U35669" s="34">
        <v>29</v>
      </c>
      <c r="V35669" s="34">
        <v>42</v>
      </c>
      <c r="W35669" s="34">
        <v>38</v>
      </c>
      <c r="X35669" s="34">
        <v>37</v>
      </c>
      <c r="Y35669" s="34">
        <v>37</v>
      </c>
      <c r="Z35669" s="34">
        <v>27</v>
      </c>
      <c r="AA35669" s="34">
        <v>33</v>
      </c>
      <c r="AB35669" s="34">
        <v>26</v>
      </c>
      <c r="AC35669" s="34">
        <v>64</v>
      </c>
    </row>
    <row r="35670" spans="1:29" x14ac:dyDescent="0.2">
      <c r="A35670" s="34" t="s">
        <v>96163</v>
      </c>
      <c r="B35670" s="34">
        <v>31</v>
      </c>
      <c r="C35670" s="34">
        <v>63</v>
      </c>
      <c r="D35670" s="34">
        <v>49</v>
      </c>
      <c r="E35670" s="34">
        <v>54</v>
      </c>
      <c r="F35670" s="34">
        <v>55</v>
      </c>
      <c r="G35670" s="34">
        <v>61</v>
      </c>
      <c r="H35670" s="34">
        <v>57</v>
      </c>
      <c r="I35670" s="34">
        <v>35</v>
      </c>
      <c r="J35670" s="34">
        <v>47</v>
      </c>
      <c r="K35670" s="34">
        <v>41</v>
      </c>
      <c r="L35670" s="34">
        <v>42</v>
      </c>
      <c r="M35670" s="34">
        <v>43</v>
      </c>
      <c r="N35670" s="34">
        <v>56</v>
      </c>
      <c r="O35670" s="34">
        <v>41</v>
      </c>
      <c r="P35670" s="34">
        <v>48</v>
      </c>
      <c r="Q35670" s="34">
        <v>45</v>
      </c>
      <c r="R35670" s="34">
        <v>50</v>
      </c>
      <c r="S35670" s="34">
        <v>55</v>
      </c>
      <c r="T35670" s="34">
        <v>42</v>
      </c>
      <c r="U35670" s="34">
        <v>36</v>
      </c>
      <c r="V35670" s="34">
        <v>46</v>
      </c>
      <c r="W35670" s="34">
        <v>46</v>
      </c>
      <c r="X35670" s="34">
        <v>74</v>
      </c>
      <c r="Y35670" s="34">
        <v>63</v>
      </c>
      <c r="Z35670" s="34">
        <v>33</v>
      </c>
      <c r="AA35670" s="34">
        <v>27</v>
      </c>
      <c r="AB35670" s="34">
        <v>65</v>
      </c>
      <c r="AC35670" s="34">
        <v>83</v>
      </c>
    </row>
    <row r="35671" spans="1:29" x14ac:dyDescent="0.2">
      <c r="A35671" s="34" t="s">
        <v>96164</v>
      </c>
      <c r="B35671" s="34">
        <v>45</v>
      </c>
      <c r="C35671" s="34">
        <v>45</v>
      </c>
      <c r="D35671" s="34">
        <v>98</v>
      </c>
      <c r="E35671" s="34">
        <v>64</v>
      </c>
      <c r="F35671" s="34">
        <v>72</v>
      </c>
      <c r="G35671" s="34">
        <v>29</v>
      </c>
      <c r="H35671" s="34">
        <v>81</v>
      </c>
      <c r="I35671" s="34">
        <v>41</v>
      </c>
      <c r="J35671" s="34">
        <v>69</v>
      </c>
      <c r="K35671" s="34">
        <v>79</v>
      </c>
      <c r="L35671" s="34">
        <v>54</v>
      </c>
      <c r="M35671" s="34">
        <v>46</v>
      </c>
      <c r="N35671" s="34">
        <v>72</v>
      </c>
      <c r="O35671" s="34">
        <v>51</v>
      </c>
      <c r="P35671" s="34">
        <v>55</v>
      </c>
      <c r="Q35671" s="34">
        <v>85</v>
      </c>
      <c r="R35671" s="34">
        <v>94</v>
      </c>
      <c r="S35671" s="34">
        <v>69</v>
      </c>
      <c r="T35671" s="34">
        <v>85</v>
      </c>
      <c r="U35671" s="34">
        <v>66</v>
      </c>
      <c r="V35671" s="34">
        <v>116</v>
      </c>
      <c r="W35671" s="34">
        <v>60</v>
      </c>
      <c r="X35671" s="34">
        <v>123</v>
      </c>
      <c r="Y35671" s="34">
        <v>103</v>
      </c>
      <c r="Z35671" s="34">
        <v>75</v>
      </c>
      <c r="AA35671" s="34">
        <v>62</v>
      </c>
      <c r="AB35671" s="34">
        <v>82</v>
      </c>
      <c r="AC35671" s="34">
        <v>145</v>
      </c>
    </row>
    <row r="35672" spans="1:29" x14ac:dyDescent="0.2">
      <c r="A35672" s="34" t="s">
        <v>96165</v>
      </c>
      <c r="B35672" s="34">
        <v>124</v>
      </c>
      <c r="C35672" s="34">
        <v>207</v>
      </c>
      <c r="D35672" s="34">
        <v>160</v>
      </c>
      <c r="E35672" s="34">
        <v>219</v>
      </c>
      <c r="F35672" s="34">
        <v>229</v>
      </c>
      <c r="G35672" s="34">
        <v>275</v>
      </c>
      <c r="H35672" s="34">
        <v>272</v>
      </c>
      <c r="I35672" s="34">
        <v>231</v>
      </c>
      <c r="J35672" s="34">
        <v>196</v>
      </c>
      <c r="K35672" s="34">
        <v>244</v>
      </c>
      <c r="L35672" s="34">
        <v>207</v>
      </c>
      <c r="M35672" s="34">
        <v>209</v>
      </c>
      <c r="N35672" s="34">
        <v>199</v>
      </c>
      <c r="O35672" s="34">
        <v>213</v>
      </c>
      <c r="P35672" s="34">
        <v>229</v>
      </c>
      <c r="Q35672" s="34">
        <v>319</v>
      </c>
      <c r="R35672" s="34">
        <v>316</v>
      </c>
      <c r="S35672" s="34">
        <v>255</v>
      </c>
      <c r="T35672" s="34">
        <v>291</v>
      </c>
      <c r="U35672" s="34">
        <v>290</v>
      </c>
      <c r="V35672" s="34">
        <v>264</v>
      </c>
      <c r="W35672" s="34">
        <v>340</v>
      </c>
      <c r="X35672" s="34">
        <v>317</v>
      </c>
      <c r="Y35672" s="34">
        <v>336</v>
      </c>
      <c r="Z35672" s="34">
        <v>243</v>
      </c>
      <c r="AA35672" s="34">
        <v>366</v>
      </c>
      <c r="AB35672" s="34">
        <v>367</v>
      </c>
      <c r="AC35672" s="34">
        <v>399</v>
      </c>
    </row>
    <row r="35673" spans="1:29" x14ac:dyDescent="0.2">
      <c r="A35673" s="34" t="s">
        <v>96166</v>
      </c>
      <c r="B35673" s="34">
        <v>171</v>
      </c>
      <c r="C35673" s="34">
        <v>176</v>
      </c>
      <c r="D35673" s="34">
        <v>328</v>
      </c>
      <c r="E35673" s="34">
        <v>167</v>
      </c>
      <c r="F35673" s="34">
        <v>368</v>
      </c>
      <c r="G35673" s="34">
        <v>168</v>
      </c>
      <c r="H35673" s="34">
        <v>339</v>
      </c>
      <c r="I35673" s="34">
        <v>196</v>
      </c>
      <c r="J35673" s="34">
        <v>341</v>
      </c>
      <c r="K35673" s="34">
        <v>195</v>
      </c>
      <c r="L35673" s="34">
        <v>332</v>
      </c>
      <c r="M35673" s="34">
        <v>177</v>
      </c>
      <c r="N35673" s="34">
        <v>344</v>
      </c>
      <c r="O35673" s="34">
        <v>177</v>
      </c>
      <c r="P35673" s="34">
        <v>318</v>
      </c>
      <c r="Q35673" s="34">
        <v>238</v>
      </c>
      <c r="R35673" s="34">
        <v>473</v>
      </c>
      <c r="S35673" s="34">
        <v>220</v>
      </c>
      <c r="T35673" s="34">
        <v>496</v>
      </c>
      <c r="U35673" s="34">
        <v>237</v>
      </c>
      <c r="V35673" s="34">
        <v>383</v>
      </c>
      <c r="W35673" s="34">
        <v>253</v>
      </c>
      <c r="X35673" s="34">
        <v>381</v>
      </c>
      <c r="Y35673" s="34">
        <v>299</v>
      </c>
      <c r="Z35673" s="34">
        <v>384</v>
      </c>
      <c r="AA35673" s="34">
        <v>285</v>
      </c>
      <c r="AB35673" s="34">
        <v>431</v>
      </c>
      <c r="AC35673" s="34">
        <v>333</v>
      </c>
    </row>
    <row r="35674" spans="1:29" x14ac:dyDescent="0.2">
      <c r="A35674" s="34" t="s">
        <v>96167</v>
      </c>
      <c r="B35674" s="34">
        <v>30</v>
      </c>
      <c r="C35674" s="34">
        <v>17</v>
      </c>
      <c r="D35674" s="34">
        <v>30</v>
      </c>
      <c r="E35674" s="34">
        <v>21</v>
      </c>
      <c r="F35674" s="34">
        <v>26</v>
      </c>
      <c r="G35674" s="34">
        <v>25</v>
      </c>
      <c r="H35674" s="34">
        <v>15</v>
      </c>
      <c r="I35674" s="34">
        <v>16</v>
      </c>
      <c r="J35674" s="34">
        <v>20</v>
      </c>
      <c r="K35674" s="34">
        <v>21</v>
      </c>
      <c r="L35674" s="34">
        <v>10</v>
      </c>
      <c r="M35674" s="34">
        <v>23</v>
      </c>
      <c r="N35674" s="34">
        <v>14</v>
      </c>
      <c r="O35674" s="34">
        <v>15</v>
      </c>
      <c r="P35674" s="34">
        <v>23</v>
      </c>
      <c r="Q35674" s="34">
        <v>38</v>
      </c>
      <c r="R35674" s="34">
        <v>25</v>
      </c>
      <c r="S35674" s="34">
        <v>31</v>
      </c>
      <c r="T35674" s="34">
        <v>14</v>
      </c>
      <c r="U35674" s="34">
        <v>17</v>
      </c>
      <c r="V35674" s="34">
        <v>14</v>
      </c>
      <c r="W35674" s="34">
        <v>27</v>
      </c>
      <c r="X35674" s="34">
        <v>31</v>
      </c>
      <c r="Y35674" s="34">
        <v>35</v>
      </c>
      <c r="Z35674" s="34">
        <v>35</v>
      </c>
      <c r="AA35674" s="34">
        <v>41</v>
      </c>
      <c r="AB35674" s="34">
        <v>51</v>
      </c>
      <c r="AC35674" s="34">
        <v>54</v>
      </c>
    </row>
    <row r="35675" spans="1:29" x14ac:dyDescent="0.2">
      <c r="A35675" s="34" t="s">
        <v>96168</v>
      </c>
      <c r="B35675" s="34">
        <v>53</v>
      </c>
      <c r="C35675" s="34">
        <v>87</v>
      </c>
      <c r="D35675" s="34">
        <v>151</v>
      </c>
      <c r="E35675" s="34">
        <v>137</v>
      </c>
      <c r="F35675" s="34">
        <v>135</v>
      </c>
      <c r="G35675" s="34">
        <v>126</v>
      </c>
      <c r="H35675" s="34">
        <v>104</v>
      </c>
      <c r="I35675" s="34">
        <v>92</v>
      </c>
      <c r="J35675" s="34">
        <v>99</v>
      </c>
      <c r="K35675" s="34">
        <v>102</v>
      </c>
      <c r="L35675" s="34">
        <v>53</v>
      </c>
      <c r="M35675" s="34">
        <v>79</v>
      </c>
      <c r="N35675" s="34">
        <v>98</v>
      </c>
      <c r="O35675" s="34">
        <v>95</v>
      </c>
      <c r="P35675" s="34">
        <v>64</v>
      </c>
      <c r="Q35675" s="34">
        <v>105</v>
      </c>
      <c r="R35675" s="34">
        <v>139</v>
      </c>
      <c r="S35675" s="34">
        <v>170</v>
      </c>
      <c r="T35675" s="34">
        <v>73</v>
      </c>
      <c r="U35675" s="34">
        <v>80</v>
      </c>
      <c r="V35675" s="34">
        <v>130</v>
      </c>
      <c r="W35675" s="34">
        <v>82</v>
      </c>
      <c r="X35675" s="34">
        <v>157</v>
      </c>
      <c r="Y35675" s="34">
        <v>60</v>
      </c>
      <c r="Z35675" s="34">
        <v>144</v>
      </c>
      <c r="AA35675" s="34">
        <v>115</v>
      </c>
      <c r="AB35675" s="34">
        <v>100</v>
      </c>
      <c r="AC35675" s="34">
        <v>156</v>
      </c>
    </row>
    <row r="35676" spans="1:29" x14ac:dyDescent="0.2">
      <c r="A35676" s="34" t="s">
        <v>96169</v>
      </c>
      <c r="B35676" s="34">
        <v>32</v>
      </c>
      <c r="C35676" s="34">
        <v>24</v>
      </c>
      <c r="D35676" s="34">
        <v>35</v>
      </c>
      <c r="E35676" s="34">
        <v>23</v>
      </c>
      <c r="F35676" s="34">
        <v>20</v>
      </c>
      <c r="G35676" s="34">
        <v>21</v>
      </c>
      <c r="H35676" s="34">
        <v>33</v>
      </c>
      <c r="I35676" s="34">
        <v>21</v>
      </c>
      <c r="J35676" s="34">
        <v>25</v>
      </c>
      <c r="K35676" s="34">
        <v>19</v>
      </c>
      <c r="L35676" s="34">
        <v>21</v>
      </c>
      <c r="M35676" s="34">
        <v>17</v>
      </c>
      <c r="N35676" s="34">
        <v>15</v>
      </c>
      <c r="O35676" s="34">
        <v>25</v>
      </c>
      <c r="P35676" s="34">
        <v>18</v>
      </c>
      <c r="Q35676" s="34">
        <v>34</v>
      </c>
      <c r="R35676" s="34">
        <v>36</v>
      </c>
      <c r="S35676" s="34">
        <v>30</v>
      </c>
      <c r="T35676" s="34">
        <v>54</v>
      </c>
      <c r="U35676" s="34">
        <v>30</v>
      </c>
      <c r="V35676" s="34">
        <v>30</v>
      </c>
      <c r="W35676" s="34">
        <v>19</v>
      </c>
      <c r="X35676" s="34">
        <v>42</v>
      </c>
      <c r="Y35676" s="34">
        <v>22</v>
      </c>
      <c r="Z35676" s="34">
        <v>29</v>
      </c>
      <c r="AA35676" s="34">
        <v>44</v>
      </c>
      <c r="AB35676" s="34">
        <v>21</v>
      </c>
      <c r="AC35676" s="34">
        <v>47</v>
      </c>
    </row>
    <row r="35677" spans="1:29" x14ac:dyDescent="0.2">
      <c r="A35677" s="34" t="s">
        <v>96170</v>
      </c>
      <c r="B35677" s="34">
        <v>32</v>
      </c>
      <c r="C35677" s="34">
        <v>93</v>
      </c>
      <c r="D35677" s="34">
        <v>58</v>
      </c>
      <c r="E35677" s="34">
        <v>78</v>
      </c>
      <c r="F35677" s="34">
        <v>62</v>
      </c>
      <c r="G35677" s="34">
        <v>71</v>
      </c>
      <c r="H35677" s="34">
        <v>55</v>
      </c>
      <c r="I35677" s="34">
        <v>61</v>
      </c>
      <c r="J35677" s="34">
        <v>50</v>
      </c>
      <c r="K35677" s="34">
        <v>79</v>
      </c>
      <c r="L35677" s="34">
        <v>34</v>
      </c>
      <c r="M35677" s="34">
        <v>50</v>
      </c>
      <c r="N35677" s="34">
        <v>54</v>
      </c>
      <c r="O35677" s="34">
        <v>58</v>
      </c>
      <c r="P35677" s="34">
        <v>50</v>
      </c>
      <c r="Q35677" s="34">
        <v>99</v>
      </c>
      <c r="R35677" s="34">
        <v>73</v>
      </c>
      <c r="S35677" s="34">
        <v>82</v>
      </c>
      <c r="T35677" s="34">
        <v>58</v>
      </c>
      <c r="U35677" s="34">
        <v>79</v>
      </c>
      <c r="V35677" s="34">
        <v>49</v>
      </c>
      <c r="W35677" s="34">
        <v>71</v>
      </c>
      <c r="X35677" s="34">
        <v>93</v>
      </c>
      <c r="Y35677" s="34">
        <v>81</v>
      </c>
      <c r="Z35677" s="34">
        <v>75</v>
      </c>
      <c r="AA35677" s="34">
        <v>72</v>
      </c>
      <c r="AB35677" s="34">
        <v>69</v>
      </c>
      <c r="AC35677" s="34">
        <v>137</v>
      </c>
    </row>
    <row r="35678" spans="1:29" x14ac:dyDescent="0.2">
      <c r="A35678" s="34" t="s">
        <v>96171</v>
      </c>
      <c r="B35678" s="34">
        <v>70</v>
      </c>
      <c r="C35678" s="34">
        <v>27</v>
      </c>
      <c r="D35678" s="34">
        <v>44</v>
      </c>
      <c r="E35678" s="34">
        <v>39</v>
      </c>
      <c r="F35678" s="34">
        <v>40</v>
      </c>
      <c r="G35678" s="34">
        <v>32</v>
      </c>
      <c r="H35678" s="34">
        <v>29</v>
      </c>
      <c r="I35678" s="34">
        <v>22</v>
      </c>
      <c r="J35678" s="34">
        <v>51</v>
      </c>
      <c r="K35678" s="34">
        <v>47</v>
      </c>
      <c r="L35678" s="34">
        <v>37</v>
      </c>
      <c r="M35678" s="34">
        <v>8</v>
      </c>
      <c r="N35678" s="34">
        <v>45</v>
      </c>
      <c r="O35678" s="34">
        <v>29</v>
      </c>
      <c r="P35678" s="34">
        <v>42</v>
      </c>
      <c r="Q35678" s="34">
        <v>49</v>
      </c>
      <c r="R35678" s="34">
        <v>51</v>
      </c>
      <c r="S35678" s="34">
        <v>28</v>
      </c>
      <c r="T35678" s="34">
        <v>76</v>
      </c>
      <c r="U35678" s="34">
        <v>36</v>
      </c>
      <c r="V35678" s="34">
        <v>65</v>
      </c>
      <c r="W35678" s="34">
        <v>24</v>
      </c>
      <c r="X35678" s="34">
        <v>37</v>
      </c>
      <c r="Y35678" s="34">
        <v>71</v>
      </c>
      <c r="Z35678" s="34">
        <v>34</v>
      </c>
      <c r="AA35678" s="34">
        <v>59</v>
      </c>
      <c r="AB35678" s="34">
        <v>74</v>
      </c>
      <c r="AC35678" s="34">
        <v>59</v>
      </c>
    </row>
    <row r="35679" spans="1:29" x14ac:dyDescent="0.2">
      <c r="A35679" s="34" t="s">
        <v>96172</v>
      </c>
      <c r="B35679" s="34">
        <v>77</v>
      </c>
      <c r="C35679" s="34">
        <v>139</v>
      </c>
      <c r="D35679" s="34">
        <v>132</v>
      </c>
      <c r="E35679" s="34">
        <v>121</v>
      </c>
      <c r="F35679" s="34">
        <v>151</v>
      </c>
      <c r="G35679" s="34">
        <v>120</v>
      </c>
      <c r="H35679" s="34">
        <v>138</v>
      </c>
      <c r="I35679" s="34">
        <v>128</v>
      </c>
      <c r="J35679" s="34">
        <v>144</v>
      </c>
      <c r="K35679" s="34">
        <v>121</v>
      </c>
      <c r="L35679" s="34">
        <v>117</v>
      </c>
      <c r="M35679" s="34">
        <v>110</v>
      </c>
      <c r="N35679" s="34">
        <v>112</v>
      </c>
      <c r="O35679" s="34">
        <v>121</v>
      </c>
      <c r="P35679" s="34">
        <v>128</v>
      </c>
      <c r="Q35679" s="34">
        <v>170</v>
      </c>
      <c r="R35679" s="34">
        <v>194</v>
      </c>
      <c r="S35679" s="34">
        <v>162</v>
      </c>
      <c r="T35679" s="34">
        <v>126</v>
      </c>
      <c r="U35679" s="34">
        <v>118</v>
      </c>
      <c r="V35679" s="34">
        <v>180</v>
      </c>
      <c r="W35679" s="34">
        <v>120</v>
      </c>
      <c r="X35679" s="34">
        <v>157</v>
      </c>
      <c r="Y35679" s="34">
        <v>116</v>
      </c>
      <c r="Z35679" s="34">
        <v>138</v>
      </c>
      <c r="AA35679" s="34">
        <v>148</v>
      </c>
      <c r="AB35679" s="34">
        <v>158</v>
      </c>
      <c r="AC35679" s="34">
        <v>198</v>
      </c>
    </row>
    <row r="35680" spans="1:29" x14ac:dyDescent="0.2">
      <c r="A35680" s="34" t="s">
        <v>96173</v>
      </c>
      <c r="B35680" s="34">
        <v>42</v>
      </c>
      <c r="C35680" s="34">
        <v>56</v>
      </c>
      <c r="D35680" s="34">
        <v>80</v>
      </c>
      <c r="E35680" s="34">
        <v>71</v>
      </c>
      <c r="F35680" s="34">
        <v>84</v>
      </c>
      <c r="G35680" s="34">
        <v>84</v>
      </c>
      <c r="H35680" s="34">
        <v>102</v>
      </c>
      <c r="I35680" s="34">
        <v>59</v>
      </c>
      <c r="J35680" s="34">
        <v>64</v>
      </c>
      <c r="K35680" s="34">
        <v>45</v>
      </c>
      <c r="L35680" s="34">
        <v>44</v>
      </c>
      <c r="M35680" s="34">
        <v>46</v>
      </c>
      <c r="N35680" s="34">
        <v>67</v>
      </c>
      <c r="O35680" s="34">
        <v>44</v>
      </c>
      <c r="P35680" s="34">
        <v>90</v>
      </c>
      <c r="Q35680" s="34">
        <v>62</v>
      </c>
      <c r="R35680" s="34">
        <v>104</v>
      </c>
      <c r="S35680" s="34">
        <v>65</v>
      </c>
      <c r="T35680" s="34">
        <v>60</v>
      </c>
      <c r="U35680" s="34">
        <v>48</v>
      </c>
      <c r="V35680" s="34">
        <v>58</v>
      </c>
      <c r="W35680" s="34">
        <v>50</v>
      </c>
      <c r="X35680" s="34">
        <v>92</v>
      </c>
      <c r="Y35680" s="34">
        <v>52</v>
      </c>
      <c r="Z35680" s="34">
        <v>95</v>
      </c>
      <c r="AA35680" s="34">
        <v>67</v>
      </c>
      <c r="AB35680" s="34">
        <v>62</v>
      </c>
      <c r="AC35680" s="34">
        <v>112</v>
      </c>
    </row>
    <row r="35681" spans="1:29" x14ac:dyDescent="0.2">
      <c r="A35681" s="34" t="s">
        <v>96174</v>
      </c>
      <c r="B35681" s="34">
        <v>104</v>
      </c>
      <c r="C35681" s="34">
        <v>62</v>
      </c>
      <c r="D35681" s="34">
        <v>78</v>
      </c>
      <c r="E35681" s="34">
        <v>90</v>
      </c>
      <c r="F35681" s="34">
        <v>81</v>
      </c>
      <c r="G35681" s="34">
        <v>46</v>
      </c>
      <c r="H35681" s="34">
        <v>95</v>
      </c>
      <c r="I35681" s="34">
        <v>71</v>
      </c>
      <c r="J35681" s="34">
        <v>80</v>
      </c>
      <c r="K35681" s="34">
        <v>73</v>
      </c>
      <c r="L35681" s="34">
        <v>64</v>
      </c>
      <c r="M35681" s="34">
        <v>70</v>
      </c>
      <c r="N35681" s="34">
        <v>74</v>
      </c>
      <c r="O35681" s="34">
        <v>68</v>
      </c>
      <c r="P35681" s="34">
        <v>70</v>
      </c>
      <c r="Q35681" s="34">
        <v>90</v>
      </c>
      <c r="R35681" s="34">
        <v>111</v>
      </c>
      <c r="S35681" s="34">
        <v>89</v>
      </c>
      <c r="T35681" s="34">
        <v>85</v>
      </c>
      <c r="U35681" s="34">
        <v>57</v>
      </c>
      <c r="V35681" s="34">
        <v>76</v>
      </c>
      <c r="W35681" s="34">
        <v>90</v>
      </c>
      <c r="X35681" s="34">
        <v>103</v>
      </c>
      <c r="Y35681" s="34">
        <v>93</v>
      </c>
      <c r="Z35681" s="34">
        <v>87</v>
      </c>
      <c r="AA35681" s="34">
        <v>115</v>
      </c>
      <c r="AB35681" s="34">
        <v>102</v>
      </c>
      <c r="AC35681" s="34">
        <v>109</v>
      </c>
    </row>
    <row r="35682" spans="1:29" x14ac:dyDescent="0.2">
      <c r="A35682" s="34" t="s">
        <v>96175</v>
      </c>
      <c r="B35682" s="34">
        <v>93</v>
      </c>
      <c r="C35682" s="34">
        <v>163</v>
      </c>
      <c r="D35682" s="34">
        <v>180</v>
      </c>
      <c r="E35682" s="34">
        <v>133</v>
      </c>
      <c r="F35682" s="34">
        <v>168</v>
      </c>
      <c r="G35682" s="34">
        <v>205</v>
      </c>
      <c r="H35682" s="34">
        <v>161</v>
      </c>
      <c r="I35682" s="34">
        <v>169</v>
      </c>
      <c r="J35682" s="34">
        <v>163</v>
      </c>
      <c r="K35682" s="34">
        <v>149</v>
      </c>
      <c r="L35682" s="34">
        <v>142</v>
      </c>
      <c r="M35682" s="34">
        <v>139</v>
      </c>
      <c r="N35682" s="34">
        <v>153</v>
      </c>
      <c r="O35682" s="34">
        <v>152</v>
      </c>
      <c r="P35682" s="34">
        <v>146</v>
      </c>
      <c r="Q35682" s="34">
        <v>258</v>
      </c>
      <c r="R35682" s="34">
        <v>242</v>
      </c>
      <c r="S35682" s="34">
        <v>181</v>
      </c>
      <c r="T35682" s="34">
        <v>212</v>
      </c>
      <c r="U35682" s="34">
        <v>157</v>
      </c>
      <c r="V35682" s="34">
        <v>162</v>
      </c>
      <c r="W35682" s="34">
        <v>230</v>
      </c>
      <c r="X35682" s="34">
        <v>194</v>
      </c>
      <c r="Y35682" s="34">
        <v>168</v>
      </c>
      <c r="Z35682" s="34">
        <v>187</v>
      </c>
      <c r="AA35682" s="34">
        <v>206</v>
      </c>
      <c r="AB35682" s="34">
        <v>196</v>
      </c>
      <c r="AC35682" s="34">
        <v>325</v>
      </c>
    </row>
    <row r="35683" spans="1:29" x14ac:dyDescent="0.2">
      <c r="A35683" s="34" t="s">
        <v>96176</v>
      </c>
      <c r="B35683" s="34">
        <v>81</v>
      </c>
      <c r="C35683" s="34">
        <v>65</v>
      </c>
      <c r="D35683" s="34">
        <v>60</v>
      </c>
      <c r="E35683" s="34">
        <v>79</v>
      </c>
      <c r="F35683" s="34">
        <v>61</v>
      </c>
      <c r="G35683" s="34">
        <v>51</v>
      </c>
      <c r="H35683" s="34">
        <v>79</v>
      </c>
      <c r="I35683" s="34">
        <v>62</v>
      </c>
      <c r="J35683" s="34">
        <v>67</v>
      </c>
      <c r="K35683" s="34">
        <v>85</v>
      </c>
      <c r="L35683" s="34">
        <v>83</v>
      </c>
      <c r="M35683" s="34">
        <v>51</v>
      </c>
      <c r="N35683" s="34">
        <v>73</v>
      </c>
      <c r="O35683" s="34">
        <v>79</v>
      </c>
      <c r="P35683" s="34">
        <v>56</v>
      </c>
      <c r="Q35683" s="34">
        <v>83</v>
      </c>
      <c r="R35683" s="34">
        <v>65</v>
      </c>
      <c r="S35683" s="34">
        <v>86</v>
      </c>
      <c r="T35683" s="34">
        <v>93</v>
      </c>
      <c r="U35683" s="34">
        <v>86</v>
      </c>
      <c r="V35683" s="34">
        <v>80</v>
      </c>
      <c r="W35683" s="34">
        <v>66</v>
      </c>
      <c r="X35683" s="34">
        <v>99</v>
      </c>
      <c r="Y35683" s="34">
        <v>86</v>
      </c>
      <c r="Z35683" s="34">
        <v>90</v>
      </c>
      <c r="AA35683" s="34">
        <v>73</v>
      </c>
      <c r="AB35683" s="34">
        <v>68</v>
      </c>
      <c r="AC35683" s="34">
        <v>123</v>
      </c>
    </row>
    <row r="35684" spans="1:29" x14ac:dyDescent="0.2">
      <c r="A35684" s="34" t="s">
        <v>96177</v>
      </c>
      <c r="B35684" s="34">
        <v>76</v>
      </c>
      <c r="C35684" s="34">
        <v>94</v>
      </c>
      <c r="D35684" s="34">
        <v>115</v>
      </c>
      <c r="E35684" s="34">
        <v>124</v>
      </c>
      <c r="F35684" s="34">
        <v>109</v>
      </c>
      <c r="G35684" s="34">
        <v>92</v>
      </c>
      <c r="H35684" s="34">
        <v>112</v>
      </c>
      <c r="I35684" s="34">
        <v>92</v>
      </c>
      <c r="J35684" s="34">
        <v>103</v>
      </c>
      <c r="K35684" s="34">
        <v>79</v>
      </c>
      <c r="L35684" s="34">
        <v>87</v>
      </c>
      <c r="M35684" s="34">
        <v>84</v>
      </c>
      <c r="N35684" s="34">
        <v>89</v>
      </c>
      <c r="O35684" s="34">
        <v>74</v>
      </c>
      <c r="P35684" s="34">
        <v>101</v>
      </c>
      <c r="Q35684" s="34">
        <v>149</v>
      </c>
      <c r="R35684" s="34">
        <v>121</v>
      </c>
      <c r="S35684" s="34">
        <v>127</v>
      </c>
      <c r="T35684" s="34">
        <v>148</v>
      </c>
      <c r="U35684" s="34">
        <v>104</v>
      </c>
      <c r="V35684" s="34">
        <v>143</v>
      </c>
      <c r="W35684" s="34">
        <v>161</v>
      </c>
      <c r="X35684" s="34">
        <v>128</v>
      </c>
      <c r="Y35684" s="34">
        <v>131</v>
      </c>
      <c r="Z35684" s="34">
        <v>131</v>
      </c>
      <c r="AA35684" s="34">
        <v>154</v>
      </c>
      <c r="AB35684" s="34">
        <v>130</v>
      </c>
      <c r="AC35684" s="34">
        <v>159</v>
      </c>
    </row>
    <row r="35685" spans="1:29" x14ac:dyDescent="0.2">
      <c r="A35685" s="34" t="s">
        <v>96178</v>
      </c>
      <c r="B35685" s="34">
        <v>111</v>
      </c>
      <c r="C35685" s="34">
        <v>74</v>
      </c>
      <c r="D35685" s="34">
        <v>99</v>
      </c>
      <c r="E35685" s="34">
        <v>110</v>
      </c>
      <c r="F35685" s="34">
        <v>92</v>
      </c>
      <c r="G35685" s="34">
        <v>71</v>
      </c>
      <c r="H35685" s="34">
        <v>69</v>
      </c>
      <c r="I35685" s="34">
        <v>84</v>
      </c>
      <c r="J35685" s="34">
        <v>86</v>
      </c>
      <c r="K35685" s="34">
        <v>104</v>
      </c>
      <c r="L35685" s="34">
        <v>72</v>
      </c>
      <c r="M35685" s="34">
        <v>84</v>
      </c>
      <c r="N35685" s="34">
        <v>76</v>
      </c>
      <c r="O35685" s="34">
        <v>66</v>
      </c>
      <c r="P35685" s="34">
        <v>88</v>
      </c>
      <c r="Q35685" s="34">
        <v>119</v>
      </c>
      <c r="R35685" s="34">
        <v>111</v>
      </c>
      <c r="S35685" s="34">
        <v>120</v>
      </c>
      <c r="T35685" s="34">
        <v>88</v>
      </c>
      <c r="U35685" s="34">
        <v>112</v>
      </c>
      <c r="V35685" s="34">
        <v>74</v>
      </c>
      <c r="W35685" s="34">
        <v>122</v>
      </c>
      <c r="X35685" s="34">
        <v>85</v>
      </c>
      <c r="Y35685" s="34">
        <v>127</v>
      </c>
      <c r="Z35685" s="34">
        <v>60</v>
      </c>
      <c r="AA35685" s="34">
        <v>107</v>
      </c>
      <c r="AB35685" s="34">
        <v>82</v>
      </c>
      <c r="AC35685" s="34">
        <v>129</v>
      </c>
    </row>
    <row r="35686" spans="1:29" x14ac:dyDescent="0.2">
      <c r="A35686" s="34" t="s">
        <v>96179</v>
      </c>
      <c r="B35686" s="34">
        <v>70</v>
      </c>
      <c r="C35686" s="34">
        <v>39</v>
      </c>
      <c r="D35686" s="34">
        <v>57</v>
      </c>
      <c r="E35686" s="34">
        <v>64</v>
      </c>
      <c r="F35686" s="34">
        <v>55</v>
      </c>
      <c r="G35686" s="34">
        <v>28</v>
      </c>
      <c r="H35686" s="34">
        <v>69</v>
      </c>
      <c r="I35686" s="34">
        <v>59</v>
      </c>
      <c r="J35686" s="34">
        <v>49</v>
      </c>
      <c r="K35686" s="34">
        <v>72</v>
      </c>
      <c r="L35686" s="34">
        <v>44</v>
      </c>
      <c r="M35686" s="34">
        <v>28</v>
      </c>
      <c r="N35686" s="34">
        <v>29</v>
      </c>
      <c r="O35686" s="34">
        <v>29</v>
      </c>
      <c r="P35686" s="34">
        <v>21</v>
      </c>
      <c r="Q35686" s="34">
        <v>50</v>
      </c>
      <c r="R35686" s="34">
        <v>78</v>
      </c>
      <c r="S35686" s="34">
        <v>66</v>
      </c>
      <c r="T35686" s="34">
        <v>56</v>
      </c>
      <c r="U35686" s="34">
        <v>55</v>
      </c>
      <c r="V35686" s="34">
        <v>60</v>
      </c>
      <c r="W35686" s="34">
        <v>46</v>
      </c>
      <c r="X35686" s="34">
        <v>56</v>
      </c>
      <c r="Y35686" s="34">
        <v>59</v>
      </c>
      <c r="Z35686" s="34">
        <v>77</v>
      </c>
      <c r="AA35686" s="34">
        <v>75</v>
      </c>
      <c r="AB35686" s="34">
        <v>38</v>
      </c>
      <c r="AC35686" s="34">
        <v>61</v>
      </c>
    </row>
    <row r="35687" spans="1:29" x14ac:dyDescent="0.2">
      <c r="A35687" s="34" t="s">
        <v>96180</v>
      </c>
      <c r="B35687" s="34">
        <v>55</v>
      </c>
      <c r="C35687" s="34">
        <v>53</v>
      </c>
      <c r="D35687" s="34">
        <v>45</v>
      </c>
      <c r="E35687" s="34">
        <v>36</v>
      </c>
      <c r="F35687" s="34">
        <v>42</v>
      </c>
      <c r="G35687" s="34">
        <v>32</v>
      </c>
      <c r="H35687" s="34">
        <v>48</v>
      </c>
      <c r="I35687" s="34">
        <v>40</v>
      </c>
      <c r="J35687" s="34">
        <v>46</v>
      </c>
      <c r="K35687" s="34">
        <v>46</v>
      </c>
      <c r="L35687" s="34">
        <v>60</v>
      </c>
      <c r="M35687" s="34">
        <v>35</v>
      </c>
      <c r="N35687" s="34">
        <v>49</v>
      </c>
      <c r="O35687" s="34">
        <v>33</v>
      </c>
      <c r="P35687" s="34">
        <v>34</v>
      </c>
      <c r="Q35687" s="34">
        <v>80</v>
      </c>
      <c r="R35687" s="34">
        <v>62</v>
      </c>
      <c r="S35687" s="34">
        <v>63</v>
      </c>
      <c r="T35687" s="34">
        <v>80</v>
      </c>
      <c r="U35687" s="34">
        <v>63</v>
      </c>
      <c r="V35687" s="34">
        <v>89</v>
      </c>
      <c r="W35687" s="34">
        <v>71</v>
      </c>
      <c r="X35687" s="34">
        <v>54</v>
      </c>
      <c r="Y35687" s="34">
        <v>39</v>
      </c>
      <c r="Z35687" s="34">
        <v>50</v>
      </c>
      <c r="AA35687" s="34">
        <v>68</v>
      </c>
      <c r="AB35687" s="34">
        <v>88</v>
      </c>
      <c r="AC35687" s="34">
        <v>83</v>
      </c>
    </row>
    <row r="35688" spans="1:29" x14ac:dyDescent="0.2">
      <c r="A35688" s="34" t="s">
        <v>96181</v>
      </c>
      <c r="B35688" s="34">
        <v>27</v>
      </c>
      <c r="C35688" s="34">
        <v>16</v>
      </c>
      <c r="D35688" s="34">
        <v>30</v>
      </c>
      <c r="E35688" s="34">
        <v>34</v>
      </c>
      <c r="F35688" s="34">
        <v>33</v>
      </c>
      <c r="G35688" s="34">
        <v>42</v>
      </c>
      <c r="H35688" s="34">
        <v>38</v>
      </c>
      <c r="I35688" s="34">
        <v>36</v>
      </c>
      <c r="J35688" s="34">
        <v>37</v>
      </c>
      <c r="K35688" s="34">
        <v>25</v>
      </c>
      <c r="L35688" s="34">
        <v>35</v>
      </c>
      <c r="M35688" s="34">
        <v>19</v>
      </c>
      <c r="N35688" s="34">
        <v>37</v>
      </c>
      <c r="O35688" s="34">
        <v>24</v>
      </c>
      <c r="P35688" s="34">
        <v>34</v>
      </c>
      <c r="Q35688" s="34">
        <v>29</v>
      </c>
      <c r="R35688" s="34">
        <v>31</v>
      </c>
      <c r="S35688" s="34">
        <v>24</v>
      </c>
      <c r="T35688" s="34">
        <v>32</v>
      </c>
      <c r="U35688" s="34">
        <v>43</v>
      </c>
      <c r="V35688" s="34">
        <v>36</v>
      </c>
      <c r="W35688" s="34">
        <v>68</v>
      </c>
      <c r="X35688" s="34">
        <v>39</v>
      </c>
      <c r="Y35688" s="34">
        <v>25</v>
      </c>
      <c r="Z35688" s="34">
        <v>34</v>
      </c>
      <c r="AA35688" s="34">
        <v>38</v>
      </c>
      <c r="AB35688" s="34">
        <v>62</v>
      </c>
      <c r="AC35688" s="34">
        <v>39</v>
      </c>
    </row>
    <row r="35689" spans="1:29" x14ac:dyDescent="0.2">
      <c r="A35689" s="34" t="s">
        <v>96182</v>
      </c>
      <c r="B35689" s="34">
        <v>1</v>
      </c>
      <c r="C35689" s="34">
        <v>0</v>
      </c>
      <c r="D35689" s="34">
        <v>0</v>
      </c>
      <c r="E35689" s="34">
        <v>0</v>
      </c>
      <c r="F35689" s="34">
        <v>0</v>
      </c>
      <c r="G35689" s="34">
        <v>0</v>
      </c>
      <c r="H35689" s="34">
        <v>0</v>
      </c>
      <c r="I35689" s="34">
        <v>0</v>
      </c>
      <c r="J35689" s="34">
        <v>0</v>
      </c>
      <c r="K35689" s="34">
        <v>0</v>
      </c>
      <c r="L35689" s="34">
        <v>0</v>
      </c>
      <c r="M35689" s="34">
        <v>0</v>
      </c>
      <c r="N35689" s="34">
        <v>0</v>
      </c>
      <c r="O35689" s="34">
        <v>0</v>
      </c>
      <c r="P35689" s="34">
        <v>0</v>
      </c>
      <c r="Q35689" s="34">
        <v>0</v>
      </c>
      <c r="R35689" s="34">
        <v>0</v>
      </c>
      <c r="S35689" s="34">
        <v>0</v>
      </c>
      <c r="T35689" s="34">
        <v>0</v>
      </c>
      <c r="U35689" s="34">
        <v>0</v>
      </c>
      <c r="V35689" s="34">
        <v>0</v>
      </c>
      <c r="W35689" s="34">
        <v>0</v>
      </c>
      <c r="X35689" s="34">
        <v>0</v>
      </c>
      <c r="Y35689" s="34">
        <v>0</v>
      </c>
      <c r="Z35689" s="34">
        <v>0</v>
      </c>
      <c r="AA35689" s="34">
        <v>0</v>
      </c>
      <c r="AB35689" s="34">
        <v>0</v>
      </c>
      <c r="AC35689" s="34">
        <v>0</v>
      </c>
    </row>
    <row r="35690" spans="1:29" x14ac:dyDescent="0.2">
      <c r="A35690" s="34" t="s">
        <v>96183</v>
      </c>
      <c r="B35690" s="34">
        <v>100</v>
      </c>
      <c r="C35690" s="34">
        <v>49</v>
      </c>
      <c r="D35690" s="34">
        <v>78</v>
      </c>
      <c r="E35690" s="34">
        <v>70</v>
      </c>
      <c r="F35690" s="34">
        <v>77</v>
      </c>
      <c r="G35690" s="34">
        <v>69</v>
      </c>
      <c r="H35690" s="34">
        <v>64</v>
      </c>
      <c r="I35690" s="34">
        <v>67</v>
      </c>
      <c r="J35690" s="34">
        <v>85</v>
      </c>
      <c r="K35690" s="34">
        <v>61</v>
      </c>
      <c r="L35690" s="34">
        <v>75</v>
      </c>
      <c r="M35690" s="34">
        <v>65</v>
      </c>
      <c r="N35690" s="34">
        <v>49</v>
      </c>
      <c r="O35690" s="34">
        <v>75</v>
      </c>
      <c r="P35690" s="34">
        <v>70</v>
      </c>
      <c r="Q35690" s="34">
        <v>105</v>
      </c>
      <c r="R35690" s="34">
        <v>134</v>
      </c>
      <c r="S35690" s="34">
        <v>107</v>
      </c>
      <c r="T35690" s="34">
        <v>123</v>
      </c>
      <c r="U35690" s="34">
        <v>80</v>
      </c>
      <c r="V35690" s="34">
        <v>81</v>
      </c>
      <c r="W35690" s="34">
        <v>108</v>
      </c>
      <c r="X35690" s="34">
        <v>75</v>
      </c>
      <c r="Y35690" s="34">
        <v>105</v>
      </c>
      <c r="Z35690" s="34">
        <v>96</v>
      </c>
      <c r="AA35690" s="34">
        <v>97</v>
      </c>
      <c r="AB35690" s="34">
        <v>127</v>
      </c>
      <c r="AC35690" s="34">
        <v>139</v>
      </c>
    </row>
    <row r="35691" spans="1:29" x14ac:dyDescent="0.2">
      <c r="A35691" s="34" t="s">
        <v>96184</v>
      </c>
      <c r="B35691" s="34">
        <v>322</v>
      </c>
      <c r="C35691" s="34">
        <v>210</v>
      </c>
      <c r="D35691" s="34">
        <v>320</v>
      </c>
      <c r="E35691" s="34">
        <v>174</v>
      </c>
      <c r="F35691" s="34">
        <v>310</v>
      </c>
      <c r="G35691" s="34">
        <v>189</v>
      </c>
      <c r="H35691" s="34">
        <v>310</v>
      </c>
      <c r="I35691" s="34">
        <v>190</v>
      </c>
      <c r="J35691" s="34">
        <v>274</v>
      </c>
      <c r="K35691" s="34">
        <v>219</v>
      </c>
      <c r="L35691" s="34">
        <v>350</v>
      </c>
      <c r="M35691" s="34">
        <v>190</v>
      </c>
      <c r="N35691" s="34">
        <v>263</v>
      </c>
      <c r="O35691" s="34">
        <v>209</v>
      </c>
      <c r="P35691" s="34">
        <v>268</v>
      </c>
      <c r="Q35691" s="34">
        <v>292</v>
      </c>
      <c r="R35691" s="34">
        <v>434</v>
      </c>
      <c r="S35691" s="34">
        <v>234</v>
      </c>
      <c r="T35691" s="34">
        <v>438</v>
      </c>
      <c r="U35691" s="34">
        <v>241</v>
      </c>
      <c r="V35691" s="34">
        <v>379</v>
      </c>
      <c r="W35691" s="34">
        <v>341</v>
      </c>
      <c r="X35691" s="34">
        <v>358</v>
      </c>
      <c r="Y35691" s="34">
        <v>346</v>
      </c>
      <c r="Z35691" s="34">
        <v>360</v>
      </c>
      <c r="AA35691" s="34">
        <v>269</v>
      </c>
      <c r="AB35691" s="34">
        <v>439</v>
      </c>
      <c r="AC35691" s="34">
        <v>333</v>
      </c>
    </row>
    <row r="35692" spans="1:29" x14ac:dyDescent="0.2">
      <c r="A35692" s="34" t="s">
        <v>96185</v>
      </c>
      <c r="B35692" s="34">
        <v>84</v>
      </c>
      <c r="C35692" s="34">
        <v>57</v>
      </c>
      <c r="D35692" s="34">
        <v>83</v>
      </c>
      <c r="E35692" s="34">
        <v>86</v>
      </c>
      <c r="F35692" s="34">
        <v>84</v>
      </c>
      <c r="G35692" s="34">
        <v>42</v>
      </c>
      <c r="H35692" s="34">
        <v>86</v>
      </c>
      <c r="I35692" s="34">
        <v>39</v>
      </c>
      <c r="J35692" s="34">
        <v>76</v>
      </c>
      <c r="K35692" s="34">
        <v>83</v>
      </c>
      <c r="L35692" s="34">
        <v>38</v>
      </c>
      <c r="M35692" s="34">
        <v>80</v>
      </c>
      <c r="N35692" s="34">
        <v>60</v>
      </c>
      <c r="O35692" s="34">
        <v>46</v>
      </c>
      <c r="P35692" s="34">
        <v>56</v>
      </c>
      <c r="Q35692" s="34">
        <v>73</v>
      </c>
      <c r="R35692" s="34">
        <v>63</v>
      </c>
      <c r="S35692" s="34">
        <v>92</v>
      </c>
      <c r="T35692" s="34">
        <v>66</v>
      </c>
      <c r="U35692" s="34">
        <v>68</v>
      </c>
      <c r="V35692" s="34">
        <v>94</v>
      </c>
      <c r="W35692" s="34">
        <v>67</v>
      </c>
      <c r="X35692" s="34">
        <v>72</v>
      </c>
      <c r="Y35692" s="34">
        <v>40</v>
      </c>
      <c r="Z35692" s="34">
        <v>72</v>
      </c>
      <c r="AA35692" s="34">
        <v>106</v>
      </c>
      <c r="AB35692" s="34">
        <v>95</v>
      </c>
      <c r="AC35692" s="34">
        <v>105</v>
      </c>
    </row>
    <row r="35693" spans="1:29" x14ac:dyDescent="0.2">
      <c r="A35693" s="34" t="s">
        <v>96186</v>
      </c>
      <c r="B35693" s="34">
        <v>152</v>
      </c>
      <c r="C35693" s="34">
        <v>176</v>
      </c>
      <c r="D35693" s="34">
        <v>206</v>
      </c>
      <c r="E35693" s="34">
        <v>145</v>
      </c>
      <c r="F35693" s="34">
        <v>240</v>
      </c>
      <c r="G35693" s="34">
        <v>202</v>
      </c>
      <c r="H35693" s="34">
        <v>224</v>
      </c>
      <c r="I35693" s="34">
        <v>182</v>
      </c>
      <c r="J35693" s="34">
        <v>226</v>
      </c>
      <c r="K35693" s="34">
        <v>160</v>
      </c>
      <c r="L35693" s="34">
        <v>242</v>
      </c>
      <c r="M35693" s="34">
        <v>158</v>
      </c>
      <c r="N35693" s="34">
        <v>179</v>
      </c>
      <c r="O35693" s="34">
        <v>170</v>
      </c>
      <c r="P35693" s="34">
        <v>197</v>
      </c>
      <c r="Q35693" s="34">
        <v>222</v>
      </c>
      <c r="R35693" s="34">
        <v>327</v>
      </c>
      <c r="S35693" s="34">
        <v>204</v>
      </c>
      <c r="T35693" s="34">
        <v>337</v>
      </c>
      <c r="U35693" s="34">
        <v>163</v>
      </c>
      <c r="V35693" s="34">
        <v>226</v>
      </c>
      <c r="W35693" s="34">
        <v>252</v>
      </c>
      <c r="X35693" s="34">
        <v>254</v>
      </c>
      <c r="Y35693" s="34">
        <v>204</v>
      </c>
      <c r="Z35693" s="34">
        <v>211</v>
      </c>
      <c r="AA35693" s="34">
        <v>211</v>
      </c>
      <c r="AB35693" s="34">
        <v>267</v>
      </c>
      <c r="AC35693" s="34">
        <v>252</v>
      </c>
    </row>
    <row r="35694" spans="1:29" x14ac:dyDescent="0.2">
      <c r="A35694" s="34" t="s">
        <v>96187</v>
      </c>
      <c r="B35694" s="34">
        <v>169</v>
      </c>
      <c r="C35694" s="34">
        <v>155</v>
      </c>
      <c r="D35694" s="34">
        <v>232</v>
      </c>
      <c r="E35694" s="34">
        <v>191</v>
      </c>
      <c r="F35694" s="34">
        <v>261</v>
      </c>
      <c r="G35694" s="34">
        <v>165</v>
      </c>
      <c r="H35694" s="34">
        <v>257</v>
      </c>
      <c r="I35694" s="34">
        <v>120</v>
      </c>
      <c r="J35694" s="34">
        <v>218</v>
      </c>
      <c r="K35694" s="34">
        <v>179</v>
      </c>
      <c r="L35694" s="34">
        <v>220</v>
      </c>
      <c r="M35694" s="34">
        <v>159</v>
      </c>
      <c r="N35694" s="34">
        <v>236</v>
      </c>
      <c r="O35694" s="34">
        <v>186</v>
      </c>
      <c r="P35694" s="34">
        <v>190</v>
      </c>
      <c r="Q35694" s="34">
        <v>201</v>
      </c>
      <c r="R35694" s="34">
        <v>357</v>
      </c>
      <c r="S35694" s="34">
        <v>221</v>
      </c>
      <c r="T35694" s="34">
        <v>294</v>
      </c>
      <c r="U35694" s="34">
        <v>185</v>
      </c>
      <c r="V35694" s="34">
        <v>276</v>
      </c>
      <c r="W35694" s="34">
        <v>178</v>
      </c>
      <c r="X35694" s="34">
        <v>300</v>
      </c>
      <c r="Y35694" s="34">
        <v>236</v>
      </c>
      <c r="Z35694" s="34">
        <v>269</v>
      </c>
      <c r="AA35694" s="34">
        <v>237</v>
      </c>
      <c r="AB35694" s="34">
        <v>275</v>
      </c>
      <c r="AC35694" s="34">
        <v>327</v>
      </c>
    </row>
    <row r="35695" spans="1:29" x14ac:dyDescent="0.2">
      <c r="A35695" s="34" t="s">
        <v>96188</v>
      </c>
      <c r="B35695" s="34">
        <v>4</v>
      </c>
      <c r="C35695" s="34">
        <v>7</v>
      </c>
      <c r="D35695" s="34">
        <v>9</v>
      </c>
      <c r="E35695" s="34">
        <v>4</v>
      </c>
      <c r="F35695" s="34">
        <v>5</v>
      </c>
      <c r="G35695" s="34">
        <v>16</v>
      </c>
      <c r="H35695" s="34">
        <v>8</v>
      </c>
      <c r="I35695" s="34">
        <v>8</v>
      </c>
      <c r="J35695" s="34">
        <v>7</v>
      </c>
      <c r="K35695" s="34">
        <v>12</v>
      </c>
      <c r="L35695" s="34">
        <v>7</v>
      </c>
      <c r="M35695" s="34">
        <v>9</v>
      </c>
      <c r="N35695" s="34">
        <v>3</v>
      </c>
      <c r="O35695" s="34">
        <v>8</v>
      </c>
      <c r="P35695" s="34">
        <v>8</v>
      </c>
      <c r="Q35695" s="34">
        <v>14</v>
      </c>
      <c r="R35695" s="34">
        <v>6</v>
      </c>
      <c r="S35695" s="34">
        <v>13</v>
      </c>
      <c r="T35695" s="34">
        <v>6</v>
      </c>
      <c r="U35695" s="34">
        <v>4</v>
      </c>
      <c r="V35695" s="34">
        <v>7</v>
      </c>
      <c r="W35695" s="34">
        <v>8</v>
      </c>
      <c r="X35695" s="34">
        <v>5</v>
      </c>
      <c r="Y35695" s="34">
        <v>7</v>
      </c>
      <c r="Z35695" s="34">
        <v>5</v>
      </c>
      <c r="AA35695" s="34">
        <v>12</v>
      </c>
      <c r="AB35695" s="34">
        <v>4</v>
      </c>
      <c r="AC35695" s="34">
        <v>12</v>
      </c>
    </row>
    <row r="35696" spans="1:29" x14ac:dyDescent="0.2">
      <c r="A35696" s="34" t="s">
        <v>96189</v>
      </c>
      <c r="B35696" s="34">
        <v>66</v>
      </c>
      <c r="C35696" s="34">
        <v>52</v>
      </c>
      <c r="D35696" s="34">
        <v>48</v>
      </c>
      <c r="E35696" s="34">
        <v>52</v>
      </c>
      <c r="F35696" s="34">
        <v>50</v>
      </c>
      <c r="G35696" s="34">
        <v>39</v>
      </c>
      <c r="H35696" s="34">
        <v>74</v>
      </c>
      <c r="I35696" s="34">
        <v>29</v>
      </c>
      <c r="J35696" s="34">
        <v>59</v>
      </c>
      <c r="K35696" s="34">
        <v>39</v>
      </c>
      <c r="L35696" s="34">
        <v>53</v>
      </c>
      <c r="M35696" s="34">
        <v>30</v>
      </c>
      <c r="N35696" s="34">
        <v>36</v>
      </c>
      <c r="O35696" s="34">
        <v>39</v>
      </c>
      <c r="P35696" s="34">
        <v>52</v>
      </c>
      <c r="Q35696" s="34">
        <v>62</v>
      </c>
      <c r="R35696" s="34">
        <v>74</v>
      </c>
      <c r="S35696" s="34">
        <v>44</v>
      </c>
      <c r="T35696" s="34">
        <v>72</v>
      </c>
      <c r="U35696" s="34">
        <v>40</v>
      </c>
      <c r="V35696" s="34">
        <v>48</v>
      </c>
      <c r="W35696" s="34">
        <v>62</v>
      </c>
      <c r="X35696" s="34">
        <v>76</v>
      </c>
      <c r="Y35696" s="34">
        <v>59</v>
      </c>
      <c r="Z35696" s="34">
        <v>50</v>
      </c>
      <c r="AA35696" s="34">
        <v>44</v>
      </c>
      <c r="AB35696" s="34">
        <v>89</v>
      </c>
      <c r="AC35696" s="34">
        <v>56</v>
      </c>
    </row>
    <row r="35697" spans="1:29" x14ac:dyDescent="0.2">
      <c r="A35697" s="34" t="s">
        <v>96190</v>
      </c>
      <c r="B35697" s="34">
        <v>58</v>
      </c>
      <c r="C35697" s="34">
        <v>121</v>
      </c>
      <c r="D35697" s="34">
        <v>118</v>
      </c>
      <c r="E35697" s="34">
        <v>91</v>
      </c>
      <c r="F35697" s="34">
        <v>114</v>
      </c>
      <c r="G35697" s="34">
        <v>121</v>
      </c>
      <c r="H35697" s="34">
        <v>108</v>
      </c>
      <c r="I35697" s="34">
        <v>53</v>
      </c>
      <c r="J35697" s="34">
        <v>101</v>
      </c>
      <c r="K35697" s="34">
        <v>120</v>
      </c>
      <c r="L35697" s="34">
        <v>55</v>
      </c>
      <c r="M35697" s="34">
        <v>70</v>
      </c>
      <c r="N35697" s="34">
        <v>85</v>
      </c>
      <c r="O35697" s="34">
        <v>89</v>
      </c>
      <c r="P35697" s="34">
        <v>86</v>
      </c>
      <c r="Q35697" s="34">
        <v>121</v>
      </c>
      <c r="R35697" s="34">
        <v>97</v>
      </c>
      <c r="S35697" s="34">
        <v>119</v>
      </c>
      <c r="T35697" s="34">
        <v>94</v>
      </c>
      <c r="U35697" s="34">
        <v>64</v>
      </c>
      <c r="V35697" s="34">
        <v>99</v>
      </c>
      <c r="W35697" s="34">
        <v>73</v>
      </c>
      <c r="X35697" s="34">
        <v>107</v>
      </c>
      <c r="Y35697" s="34">
        <v>83</v>
      </c>
      <c r="Z35697" s="34">
        <v>116</v>
      </c>
      <c r="AA35697" s="34">
        <v>107</v>
      </c>
      <c r="AB35697" s="34">
        <v>105</v>
      </c>
      <c r="AC35697" s="34">
        <v>141</v>
      </c>
    </row>
    <row r="35698" spans="1:29" x14ac:dyDescent="0.2">
      <c r="A35698" s="34" t="s">
        <v>96191</v>
      </c>
      <c r="B35698" s="34">
        <v>79</v>
      </c>
      <c r="C35698" s="34">
        <v>32</v>
      </c>
      <c r="D35698" s="34">
        <v>34</v>
      </c>
      <c r="E35698" s="34">
        <v>48</v>
      </c>
      <c r="F35698" s="34">
        <v>46</v>
      </c>
      <c r="G35698" s="34">
        <v>15</v>
      </c>
      <c r="H35698" s="34">
        <v>40</v>
      </c>
      <c r="I35698" s="34">
        <v>54</v>
      </c>
      <c r="J35698" s="34">
        <v>39</v>
      </c>
      <c r="K35698" s="34">
        <v>51</v>
      </c>
      <c r="L35698" s="34">
        <v>27</v>
      </c>
      <c r="M35698" s="34">
        <v>36</v>
      </c>
      <c r="N35698" s="34">
        <v>32</v>
      </c>
      <c r="O35698" s="34">
        <v>47</v>
      </c>
      <c r="P35698" s="34">
        <v>48</v>
      </c>
      <c r="Q35698" s="34">
        <v>67</v>
      </c>
      <c r="R35698" s="34">
        <v>52</v>
      </c>
      <c r="S35698" s="34">
        <v>60</v>
      </c>
      <c r="T35698" s="34">
        <v>50</v>
      </c>
      <c r="U35698" s="34">
        <v>25</v>
      </c>
      <c r="V35698" s="34">
        <v>54</v>
      </c>
      <c r="W35698" s="34">
        <v>66</v>
      </c>
      <c r="X35698" s="34">
        <v>59</v>
      </c>
      <c r="Y35698" s="34">
        <v>36</v>
      </c>
      <c r="Z35698" s="34">
        <v>30</v>
      </c>
      <c r="AA35698" s="34">
        <v>33</v>
      </c>
      <c r="AB35698" s="34">
        <v>27</v>
      </c>
      <c r="AC35698" s="34">
        <v>69</v>
      </c>
    </row>
    <row r="35699" spans="1:29" x14ac:dyDescent="0.2">
      <c r="A35699" s="34" t="s">
        <v>96192</v>
      </c>
      <c r="B35699" s="34">
        <v>229</v>
      </c>
      <c r="C35699" s="34">
        <v>163</v>
      </c>
      <c r="D35699" s="34">
        <v>188</v>
      </c>
      <c r="E35699" s="34">
        <v>167</v>
      </c>
      <c r="F35699" s="34">
        <v>225</v>
      </c>
      <c r="G35699" s="34">
        <v>181</v>
      </c>
      <c r="H35699" s="34">
        <v>215</v>
      </c>
      <c r="I35699" s="34">
        <v>141</v>
      </c>
      <c r="J35699" s="34">
        <v>241</v>
      </c>
      <c r="K35699" s="34">
        <v>180</v>
      </c>
      <c r="L35699" s="34">
        <v>239</v>
      </c>
      <c r="M35699" s="34">
        <v>143</v>
      </c>
      <c r="N35699" s="34">
        <v>167</v>
      </c>
      <c r="O35699" s="34">
        <v>122</v>
      </c>
      <c r="P35699" s="34">
        <v>173</v>
      </c>
      <c r="Q35699" s="34">
        <v>232</v>
      </c>
      <c r="R35699" s="34">
        <v>257</v>
      </c>
      <c r="S35699" s="34">
        <v>207</v>
      </c>
      <c r="T35699" s="34">
        <v>271</v>
      </c>
      <c r="U35699" s="34">
        <v>181</v>
      </c>
      <c r="V35699" s="34">
        <v>207</v>
      </c>
      <c r="W35699" s="34">
        <v>305</v>
      </c>
      <c r="X35699" s="34">
        <v>225</v>
      </c>
      <c r="Y35699" s="34">
        <v>237</v>
      </c>
      <c r="Z35699" s="34">
        <v>242</v>
      </c>
      <c r="AA35699" s="34">
        <v>202</v>
      </c>
      <c r="AB35699" s="34">
        <v>246</v>
      </c>
      <c r="AC35699" s="34">
        <v>269</v>
      </c>
    </row>
    <row r="35700" spans="1:29" x14ac:dyDescent="0.2">
      <c r="A35700" s="34" t="s">
        <v>96193</v>
      </c>
      <c r="B35700" s="34">
        <v>58</v>
      </c>
      <c r="C35700" s="34">
        <v>66</v>
      </c>
      <c r="D35700" s="34">
        <v>74</v>
      </c>
      <c r="E35700" s="34">
        <v>57</v>
      </c>
      <c r="F35700" s="34">
        <v>56</v>
      </c>
      <c r="G35700" s="34">
        <v>63</v>
      </c>
      <c r="H35700" s="34">
        <v>64</v>
      </c>
      <c r="I35700" s="34">
        <v>49</v>
      </c>
      <c r="J35700" s="34">
        <v>58</v>
      </c>
      <c r="K35700" s="34">
        <v>59</v>
      </c>
      <c r="L35700" s="34">
        <v>48</v>
      </c>
      <c r="M35700" s="34">
        <v>45</v>
      </c>
      <c r="N35700" s="34">
        <v>55</v>
      </c>
      <c r="O35700" s="34">
        <v>55</v>
      </c>
      <c r="P35700" s="34">
        <v>57</v>
      </c>
      <c r="Q35700" s="34">
        <v>61</v>
      </c>
      <c r="R35700" s="34">
        <v>68</v>
      </c>
      <c r="S35700" s="34">
        <v>56</v>
      </c>
      <c r="T35700" s="34">
        <v>91</v>
      </c>
      <c r="U35700" s="34">
        <v>45</v>
      </c>
      <c r="V35700" s="34">
        <v>69</v>
      </c>
      <c r="W35700" s="34">
        <v>76</v>
      </c>
      <c r="X35700" s="34">
        <v>82</v>
      </c>
      <c r="Y35700" s="34">
        <v>55</v>
      </c>
      <c r="Z35700" s="34">
        <v>83</v>
      </c>
      <c r="AA35700" s="34">
        <v>56</v>
      </c>
      <c r="AB35700" s="34">
        <v>114</v>
      </c>
      <c r="AC35700" s="34">
        <v>82</v>
      </c>
    </row>
    <row r="35701" spans="1:29" x14ac:dyDescent="0.2">
      <c r="A35701" s="34" t="s">
        <v>96194</v>
      </c>
      <c r="B35701" s="34">
        <v>20</v>
      </c>
      <c r="C35701" s="34">
        <v>15</v>
      </c>
      <c r="D35701" s="34">
        <v>34</v>
      </c>
      <c r="E35701" s="34">
        <v>29</v>
      </c>
      <c r="F35701" s="34">
        <v>35</v>
      </c>
      <c r="G35701" s="34">
        <v>21</v>
      </c>
      <c r="H35701" s="34">
        <v>22</v>
      </c>
      <c r="I35701" s="34">
        <v>28</v>
      </c>
      <c r="J35701" s="34">
        <v>23</v>
      </c>
      <c r="K35701" s="34">
        <v>31</v>
      </c>
      <c r="L35701" s="34">
        <v>10</v>
      </c>
      <c r="M35701" s="34">
        <v>20</v>
      </c>
      <c r="N35701" s="34">
        <v>20</v>
      </c>
      <c r="O35701" s="34">
        <v>16</v>
      </c>
      <c r="P35701" s="34">
        <v>19</v>
      </c>
      <c r="Q35701" s="34">
        <v>51</v>
      </c>
      <c r="R35701" s="34">
        <v>23</v>
      </c>
      <c r="S35701" s="34">
        <v>41</v>
      </c>
      <c r="T35701" s="34">
        <v>12</v>
      </c>
      <c r="U35701" s="34">
        <v>21</v>
      </c>
      <c r="V35701" s="34">
        <v>42</v>
      </c>
      <c r="W35701" s="34">
        <v>17</v>
      </c>
      <c r="X35701" s="34">
        <v>67</v>
      </c>
      <c r="Y35701" s="34">
        <v>10</v>
      </c>
      <c r="Z35701" s="34">
        <v>28</v>
      </c>
      <c r="AA35701" s="34">
        <v>41</v>
      </c>
      <c r="AB35701" s="34">
        <v>24</v>
      </c>
      <c r="AC35701" s="34">
        <v>44</v>
      </c>
    </row>
    <row r="35702" spans="1:29" x14ac:dyDescent="0.2">
      <c r="A35702" s="34" t="s">
        <v>96195</v>
      </c>
      <c r="B35702" s="34">
        <v>318</v>
      </c>
      <c r="C35702" s="34">
        <v>252</v>
      </c>
      <c r="D35702" s="34">
        <v>395</v>
      </c>
      <c r="E35702" s="34">
        <v>265</v>
      </c>
      <c r="F35702" s="34">
        <v>388</v>
      </c>
      <c r="G35702" s="34">
        <v>235</v>
      </c>
      <c r="H35702" s="34">
        <v>412</v>
      </c>
      <c r="I35702" s="34">
        <v>243</v>
      </c>
      <c r="J35702" s="34">
        <v>422</v>
      </c>
      <c r="K35702" s="34">
        <v>345</v>
      </c>
      <c r="L35702" s="34">
        <v>356</v>
      </c>
      <c r="M35702" s="34">
        <v>202</v>
      </c>
      <c r="N35702" s="34">
        <v>373</v>
      </c>
      <c r="O35702" s="34">
        <v>235</v>
      </c>
      <c r="P35702" s="34">
        <v>350</v>
      </c>
      <c r="Q35702" s="34">
        <v>444</v>
      </c>
      <c r="R35702" s="34">
        <v>502</v>
      </c>
      <c r="S35702" s="34">
        <v>326</v>
      </c>
      <c r="T35702" s="34">
        <v>491</v>
      </c>
      <c r="U35702" s="34">
        <v>322</v>
      </c>
      <c r="V35702" s="34">
        <v>494</v>
      </c>
      <c r="W35702" s="34">
        <v>414</v>
      </c>
      <c r="X35702" s="34">
        <v>494</v>
      </c>
      <c r="Y35702" s="34">
        <v>448</v>
      </c>
      <c r="Z35702" s="34">
        <v>380</v>
      </c>
      <c r="AA35702" s="34">
        <v>383</v>
      </c>
      <c r="AB35702" s="34">
        <v>531</v>
      </c>
      <c r="AC35702" s="34">
        <v>545</v>
      </c>
    </row>
    <row r="35703" spans="1:29" x14ac:dyDescent="0.2">
      <c r="A35703" s="34" t="s">
        <v>96196</v>
      </c>
      <c r="B35703" s="34">
        <v>39</v>
      </c>
      <c r="C35703" s="34">
        <v>44</v>
      </c>
      <c r="D35703" s="34">
        <v>65</v>
      </c>
      <c r="E35703" s="34">
        <v>46</v>
      </c>
      <c r="F35703" s="34">
        <v>52</v>
      </c>
      <c r="G35703" s="34">
        <v>42</v>
      </c>
      <c r="H35703" s="34">
        <v>40</v>
      </c>
      <c r="I35703" s="34">
        <v>40</v>
      </c>
      <c r="J35703" s="34">
        <v>45</v>
      </c>
      <c r="K35703" s="34">
        <v>32</v>
      </c>
      <c r="L35703" s="34">
        <v>16</v>
      </c>
      <c r="M35703" s="34">
        <v>29</v>
      </c>
      <c r="N35703" s="34">
        <v>45</v>
      </c>
      <c r="O35703" s="34">
        <v>43</v>
      </c>
      <c r="P35703" s="34">
        <v>49</v>
      </c>
      <c r="Q35703" s="34">
        <v>71</v>
      </c>
      <c r="R35703" s="34">
        <v>38</v>
      </c>
      <c r="S35703" s="34">
        <v>49</v>
      </c>
      <c r="T35703" s="34">
        <v>31</v>
      </c>
      <c r="U35703" s="34">
        <v>41</v>
      </c>
      <c r="V35703" s="34">
        <v>53</v>
      </c>
      <c r="W35703" s="34">
        <v>51</v>
      </c>
      <c r="X35703" s="34">
        <v>56</v>
      </c>
      <c r="Y35703" s="34">
        <v>48</v>
      </c>
      <c r="Z35703" s="34">
        <v>39</v>
      </c>
      <c r="AA35703" s="34">
        <v>61</v>
      </c>
      <c r="AB35703" s="34">
        <v>34</v>
      </c>
      <c r="AC35703" s="34">
        <v>92</v>
      </c>
    </row>
    <row r="35704" spans="1:29" x14ac:dyDescent="0.2">
      <c r="A35704" s="34" t="s">
        <v>96197</v>
      </c>
      <c r="B35704" s="34">
        <v>36</v>
      </c>
      <c r="C35704" s="34">
        <v>70</v>
      </c>
      <c r="D35704" s="34">
        <v>87</v>
      </c>
      <c r="E35704" s="34">
        <v>99</v>
      </c>
      <c r="F35704" s="34">
        <v>65</v>
      </c>
      <c r="G35704" s="34">
        <v>82</v>
      </c>
      <c r="H35704" s="34">
        <v>86</v>
      </c>
      <c r="I35704" s="34">
        <v>70</v>
      </c>
      <c r="J35704" s="34">
        <v>79</v>
      </c>
      <c r="K35704" s="34">
        <v>96</v>
      </c>
      <c r="L35704" s="34">
        <v>54</v>
      </c>
      <c r="M35704" s="34">
        <v>50</v>
      </c>
      <c r="N35704" s="34">
        <v>66</v>
      </c>
      <c r="O35704" s="34">
        <v>88</v>
      </c>
      <c r="P35704" s="34">
        <v>76</v>
      </c>
      <c r="Q35704" s="34">
        <v>78</v>
      </c>
      <c r="R35704" s="34">
        <v>100</v>
      </c>
      <c r="S35704" s="34">
        <v>80</v>
      </c>
      <c r="T35704" s="34">
        <v>64</v>
      </c>
      <c r="U35704" s="34">
        <v>58</v>
      </c>
      <c r="V35704" s="34">
        <v>92</v>
      </c>
      <c r="W35704" s="34">
        <v>69</v>
      </c>
      <c r="X35704" s="34">
        <v>73</v>
      </c>
      <c r="Y35704" s="34">
        <v>60</v>
      </c>
      <c r="Z35704" s="34">
        <v>86</v>
      </c>
      <c r="AA35704" s="34">
        <v>111</v>
      </c>
      <c r="AB35704" s="34">
        <v>79</v>
      </c>
      <c r="AC35704" s="34">
        <v>90</v>
      </c>
    </row>
    <row r="35705" spans="1:29" x14ac:dyDescent="0.2">
      <c r="A35705" s="34" t="s">
        <v>96198</v>
      </c>
      <c r="B35705" s="34">
        <v>85</v>
      </c>
      <c r="C35705" s="34">
        <v>120</v>
      </c>
      <c r="D35705" s="34">
        <v>203</v>
      </c>
      <c r="E35705" s="34">
        <v>119</v>
      </c>
      <c r="F35705" s="34">
        <v>184</v>
      </c>
      <c r="G35705" s="34">
        <v>106</v>
      </c>
      <c r="H35705" s="34">
        <v>149</v>
      </c>
      <c r="I35705" s="34">
        <v>85</v>
      </c>
      <c r="J35705" s="34">
        <v>165</v>
      </c>
      <c r="K35705" s="34">
        <v>151</v>
      </c>
      <c r="L35705" s="34">
        <v>113</v>
      </c>
      <c r="M35705" s="34">
        <v>96</v>
      </c>
      <c r="N35705" s="34">
        <v>156</v>
      </c>
      <c r="O35705" s="34">
        <v>116</v>
      </c>
      <c r="P35705" s="34">
        <v>181</v>
      </c>
      <c r="Q35705" s="34">
        <v>155</v>
      </c>
      <c r="R35705" s="34">
        <v>203</v>
      </c>
      <c r="S35705" s="34">
        <v>152</v>
      </c>
      <c r="T35705" s="34">
        <v>125</v>
      </c>
      <c r="U35705" s="34">
        <v>134</v>
      </c>
      <c r="V35705" s="34">
        <v>222</v>
      </c>
      <c r="W35705" s="34">
        <v>136</v>
      </c>
      <c r="X35705" s="34">
        <v>221</v>
      </c>
      <c r="Y35705" s="34">
        <v>128</v>
      </c>
      <c r="Z35705" s="34">
        <v>233</v>
      </c>
      <c r="AA35705" s="34">
        <v>161</v>
      </c>
      <c r="AB35705" s="34">
        <v>178</v>
      </c>
      <c r="AC35705" s="34">
        <v>219</v>
      </c>
    </row>
    <row r="35706" spans="1:29" x14ac:dyDescent="0.2">
      <c r="A35706" s="34" t="s">
        <v>96199</v>
      </c>
      <c r="B35706" s="34">
        <v>98</v>
      </c>
      <c r="C35706" s="34">
        <v>72</v>
      </c>
      <c r="D35706" s="34">
        <v>107</v>
      </c>
      <c r="E35706" s="34">
        <v>56</v>
      </c>
      <c r="F35706" s="34">
        <v>96</v>
      </c>
      <c r="G35706" s="34">
        <v>69</v>
      </c>
      <c r="H35706" s="34">
        <v>104</v>
      </c>
      <c r="I35706" s="34">
        <v>86</v>
      </c>
      <c r="J35706" s="34">
        <v>102</v>
      </c>
      <c r="K35706" s="34">
        <v>77</v>
      </c>
      <c r="L35706" s="34">
        <v>79</v>
      </c>
      <c r="M35706" s="34">
        <v>63</v>
      </c>
      <c r="N35706" s="34">
        <v>83</v>
      </c>
      <c r="O35706" s="34">
        <v>58</v>
      </c>
      <c r="P35706" s="34">
        <v>70</v>
      </c>
      <c r="Q35706" s="34">
        <v>82</v>
      </c>
      <c r="R35706" s="34">
        <v>95</v>
      </c>
      <c r="S35706" s="34">
        <v>84</v>
      </c>
      <c r="T35706" s="34">
        <v>121</v>
      </c>
      <c r="U35706" s="34">
        <v>66</v>
      </c>
      <c r="V35706" s="34">
        <v>130</v>
      </c>
      <c r="W35706" s="34">
        <v>75</v>
      </c>
      <c r="X35706" s="34">
        <v>146</v>
      </c>
      <c r="Y35706" s="34">
        <v>78</v>
      </c>
      <c r="Z35706" s="34">
        <v>114</v>
      </c>
      <c r="AA35706" s="34">
        <v>65</v>
      </c>
      <c r="AB35706" s="34">
        <v>169</v>
      </c>
      <c r="AC35706" s="34">
        <v>85</v>
      </c>
    </row>
    <row r="35707" spans="1:29" x14ac:dyDescent="0.2">
      <c r="A35707" s="34" t="s">
        <v>96200</v>
      </c>
      <c r="B35707" s="34">
        <v>50</v>
      </c>
      <c r="C35707" s="34">
        <v>52</v>
      </c>
      <c r="D35707" s="34">
        <v>59</v>
      </c>
      <c r="E35707" s="34">
        <v>57</v>
      </c>
      <c r="F35707" s="34">
        <v>42</v>
      </c>
      <c r="G35707" s="34">
        <v>51</v>
      </c>
      <c r="H35707" s="34">
        <v>57</v>
      </c>
      <c r="I35707" s="34">
        <v>24</v>
      </c>
      <c r="J35707" s="34">
        <v>50</v>
      </c>
      <c r="K35707" s="34">
        <v>40</v>
      </c>
      <c r="L35707" s="34">
        <v>19</v>
      </c>
      <c r="M35707" s="34">
        <v>33</v>
      </c>
      <c r="N35707" s="34">
        <v>24</v>
      </c>
      <c r="O35707" s="34">
        <v>38</v>
      </c>
      <c r="P35707" s="34">
        <v>50</v>
      </c>
      <c r="Q35707" s="34">
        <v>46</v>
      </c>
      <c r="R35707" s="34">
        <v>41</v>
      </c>
      <c r="S35707" s="34">
        <v>61</v>
      </c>
      <c r="T35707" s="34">
        <v>48</v>
      </c>
      <c r="U35707" s="34">
        <v>25</v>
      </c>
      <c r="V35707" s="34">
        <v>49</v>
      </c>
      <c r="W35707" s="34">
        <v>48</v>
      </c>
      <c r="X35707" s="34">
        <v>44</v>
      </c>
      <c r="Y35707" s="34">
        <v>30</v>
      </c>
      <c r="Z35707" s="34">
        <v>80</v>
      </c>
      <c r="AA35707" s="34">
        <v>43</v>
      </c>
      <c r="AB35707" s="34">
        <v>52</v>
      </c>
      <c r="AC35707" s="34">
        <v>51</v>
      </c>
    </row>
    <row r="35708" spans="1:29" x14ac:dyDescent="0.2">
      <c r="A35708" s="34" t="s">
        <v>96201</v>
      </c>
      <c r="B35708" s="34">
        <v>59</v>
      </c>
      <c r="C35708" s="34">
        <v>61</v>
      </c>
      <c r="D35708" s="34">
        <v>72</v>
      </c>
      <c r="E35708" s="34">
        <v>60</v>
      </c>
      <c r="F35708" s="34">
        <v>78</v>
      </c>
      <c r="G35708" s="34">
        <v>44</v>
      </c>
      <c r="H35708" s="34">
        <v>58</v>
      </c>
      <c r="I35708" s="34">
        <v>39</v>
      </c>
      <c r="J35708" s="34">
        <v>55</v>
      </c>
      <c r="K35708" s="34">
        <v>65</v>
      </c>
      <c r="L35708" s="34">
        <v>36</v>
      </c>
      <c r="M35708" s="34">
        <v>46</v>
      </c>
      <c r="N35708" s="34">
        <v>48</v>
      </c>
      <c r="O35708" s="34">
        <v>62</v>
      </c>
      <c r="P35708" s="34">
        <v>71</v>
      </c>
      <c r="Q35708" s="34">
        <v>92</v>
      </c>
      <c r="R35708" s="34">
        <v>63</v>
      </c>
      <c r="S35708" s="34">
        <v>73</v>
      </c>
      <c r="T35708" s="34">
        <v>69</v>
      </c>
      <c r="U35708" s="34">
        <v>49</v>
      </c>
      <c r="V35708" s="34">
        <v>59</v>
      </c>
      <c r="W35708" s="34">
        <v>69</v>
      </c>
      <c r="X35708" s="34">
        <v>86</v>
      </c>
      <c r="Y35708" s="34">
        <v>69</v>
      </c>
      <c r="Z35708" s="34">
        <v>67</v>
      </c>
      <c r="AA35708" s="34">
        <v>85</v>
      </c>
      <c r="AB35708" s="34">
        <v>55</v>
      </c>
      <c r="AC35708" s="34">
        <v>79</v>
      </c>
    </row>
    <row r="35709" spans="1:29" x14ac:dyDescent="0.2">
      <c r="A35709" s="34" t="s">
        <v>96202</v>
      </c>
      <c r="B35709" s="34">
        <v>57</v>
      </c>
      <c r="C35709" s="34">
        <v>90</v>
      </c>
      <c r="D35709" s="34">
        <v>94</v>
      </c>
      <c r="E35709" s="34">
        <v>69</v>
      </c>
      <c r="F35709" s="34">
        <v>69</v>
      </c>
      <c r="G35709" s="34">
        <v>81</v>
      </c>
      <c r="H35709" s="34">
        <v>62</v>
      </c>
      <c r="I35709" s="34">
        <v>89</v>
      </c>
      <c r="J35709" s="34">
        <v>72</v>
      </c>
      <c r="K35709" s="34">
        <v>82</v>
      </c>
      <c r="L35709" s="34">
        <v>66</v>
      </c>
      <c r="M35709" s="34">
        <v>81</v>
      </c>
      <c r="N35709" s="34">
        <v>80</v>
      </c>
      <c r="O35709" s="34">
        <v>80</v>
      </c>
      <c r="P35709" s="34">
        <v>78</v>
      </c>
      <c r="Q35709" s="34">
        <v>110</v>
      </c>
      <c r="R35709" s="34">
        <v>91</v>
      </c>
      <c r="S35709" s="34">
        <v>122</v>
      </c>
      <c r="T35709" s="34">
        <v>69</v>
      </c>
      <c r="U35709" s="34">
        <v>71</v>
      </c>
      <c r="V35709" s="34">
        <v>102</v>
      </c>
      <c r="W35709" s="34">
        <v>97</v>
      </c>
      <c r="X35709" s="34">
        <v>152</v>
      </c>
      <c r="Y35709" s="34">
        <v>69</v>
      </c>
      <c r="Z35709" s="34">
        <v>134</v>
      </c>
      <c r="AA35709" s="34">
        <v>109</v>
      </c>
      <c r="AB35709" s="34">
        <v>96</v>
      </c>
      <c r="AC35709" s="34">
        <v>122</v>
      </c>
    </row>
    <row r="35710" spans="1:29" x14ac:dyDescent="0.2">
      <c r="A35710" s="34" t="s">
        <v>96203</v>
      </c>
      <c r="B35710" s="34">
        <v>75</v>
      </c>
      <c r="C35710" s="34">
        <v>40</v>
      </c>
      <c r="D35710" s="34">
        <v>98</v>
      </c>
      <c r="E35710" s="34">
        <v>41</v>
      </c>
      <c r="F35710" s="34">
        <v>73</v>
      </c>
      <c r="G35710" s="34">
        <v>52</v>
      </c>
      <c r="H35710" s="34">
        <v>53</v>
      </c>
      <c r="I35710" s="34">
        <v>31</v>
      </c>
      <c r="J35710" s="34">
        <v>76</v>
      </c>
      <c r="K35710" s="34">
        <v>45</v>
      </c>
      <c r="L35710" s="34">
        <v>62</v>
      </c>
      <c r="M35710" s="34">
        <v>30</v>
      </c>
      <c r="N35710" s="34">
        <v>49</v>
      </c>
      <c r="O35710" s="34">
        <v>53</v>
      </c>
      <c r="P35710" s="34">
        <v>59</v>
      </c>
      <c r="Q35710" s="34">
        <v>58</v>
      </c>
      <c r="R35710" s="34">
        <v>84</v>
      </c>
      <c r="S35710" s="34">
        <v>61</v>
      </c>
      <c r="T35710" s="34">
        <v>103</v>
      </c>
      <c r="U35710" s="34">
        <v>43</v>
      </c>
      <c r="V35710" s="34">
        <v>87</v>
      </c>
      <c r="W35710" s="34">
        <v>69</v>
      </c>
      <c r="X35710" s="34">
        <v>101</v>
      </c>
      <c r="Y35710" s="34">
        <v>59</v>
      </c>
      <c r="Z35710" s="34">
        <v>77</v>
      </c>
      <c r="AA35710" s="34">
        <v>49</v>
      </c>
      <c r="AB35710" s="34">
        <v>94</v>
      </c>
      <c r="AC35710" s="34">
        <v>62</v>
      </c>
    </row>
    <row r="35711" spans="1:29" x14ac:dyDescent="0.2">
      <c r="A35711" s="34" t="s">
        <v>96204</v>
      </c>
      <c r="B35711" s="34">
        <v>50</v>
      </c>
      <c r="C35711" s="34">
        <v>62</v>
      </c>
      <c r="D35711" s="34">
        <v>62</v>
      </c>
      <c r="E35711" s="34">
        <v>76</v>
      </c>
      <c r="F35711" s="34">
        <v>64</v>
      </c>
      <c r="G35711" s="34">
        <v>56</v>
      </c>
      <c r="H35711" s="34">
        <v>75</v>
      </c>
      <c r="I35711" s="34">
        <v>49</v>
      </c>
      <c r="J35711" s="34">
        <v>45</v>
      </c>
      <c r="K35711" s="34">
        <v>65</v>
      </c>
      <c r="L35711" s="34">
        <v>32</v>
      </c>
      <c r="M35711" s="34">
        <v>73</v>
      </c>
      <c r="N35711" s="34">
        <v>39</v>
      </c>
      <c r="O35711" s="34">
        <v>65</v>
      </c>
      <c r="P35711" s="34">
        <v>39</v>
      </c>
      <c r="Q35711" s="34">
        <v>101</v>
      </c>
      <c r="R35711" s="34">
        <v>70</v>
      </c>
      <c r="S35711" s="34">
        <v>84</v>
      </c>
      <c r="T35711" s="34">
        <v>69</v>
      </c>
      <c r="U35711" s="34">
        <v>74</v>
      </c>
      <c r="V35711" s="34">
        <v>74</v>
      </c>
      <c r="W35711" s="34">
        <v>84</v>
      </c>
      <c r="X35711" s="34">
        <v>65</v>
      </c>
      <c r="Y35711" s="34">
        <v>84</v>
      </c>
      <c r="Z35711" s="34">
        <v>80</v>
      </c>
      <c r="AA35711" s="34">
        <v>88</v>
      </c>
      <c r="AB35711" s="34">
        <v>44</v>
      </c>
      <c r="AC35711" s="34">
        <v>126</v>
      </c>
    </row>
    <row r="35712" spans="1:29" x14ac:dyDescent="0.2">
      <c r="A35712" s="34" t="s">
        <v>96205</v>
      </c>
      <c r="B35712" s="34">
        <v>33</v>
      </c>
      <c r="C35712" s="34">
        <v>25</v>
      </c>
      <c r="D35712" s="34">
        <v>26</v>
      </c>
      <c r="E35712" s="34">
        <v>26</v>
      </c>
      <c r="F35712" s="34">
        <v>28</v>
      </c>
      <c r="G35712" s="34">
        <v>47</v>
      </c>
      <c r="H35712" s="34">
        <v>25</v>
      </c>
      <c r="I35712" s="34">
        <v>25</v>
      </c>
      <c r="J35712" s="34">
        <v>20</v>
      </c>
      <c r="K35712" s="34">
        <v>19</v>
      </c>
      <c r="L35712" s="34">
        <v>13</v>
      </c>
      <c r="M35712" s="34">
        <v>25</v>
      </c>
      <c r="N35712" s="34">
        <v>13</v>
      </c>
      <c r="O35712" s="34">
        <v>14</v>
      </c>
      <c r="P35712" s="34">
        <v>27</v>
      </c>
      <c r="Q35712" s="34">
        <v>25</v>
      </c>
      <c r="R35712" s="34">
        <v>17</v>
      </c>
      <c r="S35712" s="34">
        <v>34</v>
      </c>
      <c r="T35712" s="34">
        <v>23</v>
      </c>
      <c r="U35712" s="34">
        <v>21</v>
      </c>
      <c r="V35712" s="34">
        <v>37</v>
      </c>
      <c r="W35712" s="34">
        <v>27</v>
      </c>
      <c r="X35712" s="34">
        <v>38</v>
      </c>
      <c r="Y35712" s="34">
        <v>14</v>
      </c>
      <c r="Z35712" s="34">
        <v>38</v>
      </c>
      <c r="AA35712" s="34">
        <v>51</v>
      </c>
      <c r="AB35712" s="34">
        <v>26</v>
      </c>
      <c r="AC35712" s="34">
        <v>46</v>
      </c>
    </row>
    <row r="35713" spans="1:29" x14ac:dyDescent="0.2">
      <c r="A35713" s="34" t="s">
        <v>96206</v>
      </c>
      <c r="B35713" s="34">
        <v>63</v>
      </c>
      <c r="C35713" s="34">
        <v>56</v>
      </c>
      <c r="D35713" s="34">
        <v>88</v>
      </c>
      <c r="E35713" s="34">
        <v>79</v>
      </c>
      <c r="F35713" s="34">
        <v>62</v>
      </c>
      <c r="G35713" s="34">
        <v>54</v>
      </c>
      <c r="H35713" s="34">
        <v>78</v>
      </c>
      <c r="I35713" s="34">
        <v>77</v>
      </c>
      <c r="J35713" s="34">
        <v>46</v>
      </c>
      <c r="K35713" s="34">
        <v>50</v>
      </c>
      <c r="L35713" s="34">
        <v>55</v>
      </c>
      <c r="M35713" s="34">
        <v>38</v>
      </c>
      <c r="N35713" s="34">
        <v>57</v>
      </c>
      <c r="O35713" s="34">
        <v>44</v>
      </c>
      <c r="P35713" s="34">
        <v>49</v>
      </c>
      <c r="Q35713" s="34">
        <v>43</v>
      </c>
      <c r="R35713" s="34">
        <v>69</v>
      </c>
      <c r="S35713" s="34">
        <v>59</v>
      </c>
      <c r="T35713" s="34">
        <v>66</v>
      </c>
      <c r="U35713" s="34">
        <v>39</v>
      </c>
      <c r="V35713" s="34">
        <v>56</v>
      </c>
      <c r="W35713" s="34">
        <v>96</v>
      </c>
      <c r="X35713" s="34">
        <v>57</v>
      </c>
      <c r="Y35713" s="34">
        <v>59</v>
      </c>
      <c r="Z35713" s="34">
        <v>57</v>
      </c>
      <c r="AA35713" s="34">
        <v>65</v>
      </c>
      <c r="AB35713" s="34">
        <v>87</v>
      </c>
      <c r="AC35713" s="34">
        <v>109</v>
      </c>
    </row>
    <row r="35714" spans="1:29" x14ac:dyDescent="0.2">
      <c r="A35714" s="34" t="s">
        <v>96207</v>
      </c>
      <c r="B35714" s="34">
        <v>38</v>
      </c>
      <c r="C35714" s="34">
        <v>37</v>
      </c>
      <c r="D35714" s="34">
        <v>64</v>
      </c>
      <c r="E35714" s="34">
        <v>52</v>
      </c>
      <c r="F35714" s="34">
        <v>61</v>
      </c>
      <c r="G35714" s="34">
        <v>39</v>
      </c>
      <c r="H35714" s="34">
        <v>47</v>
      </c>
      <c r="I35714" s="34">
        <v>46</v>
      </c>
      <c r="J35714" s="34">
        <v>28</v>
      </c>
      <c r="K35714" s="34">
        <v>65</v>
      </c>
      <c r="L35714" s="34">
        <v>15</v>
      </c>
      <c r="M35714" s="34">
        <v>50</v>
      </c>
      <c r="N35714" s="34">
        <v>45</v>
      </c>
      <c r="O35714" s="34">
        <v>43</v>
      </c>
      <c r="P35714" s="34">
        <v>51</v>
      </c>
      <c r="Q35714" s="34">
        <v>53</v>
      </c>
      <c r="R35714" s="34">
        <v>51</v>
      </c>
      <c r="S35714" s="34">
        <v>71</v>
      </c>
      <c r="T35714" s="34">
        <v>29</v>
      </c>
      <c r="U35714" s="34">
        <v>51</v>
      </c>
      <c r="V35714" s="34">
        <v>55</v>
      </c>
      <c r="W35714" s="34">
        <v>59</v>
      </c>
      <c r="X35714" s="34">
        <v>45</v>
      </c>
      <c r="Y35714" s="34">
        <v>44</v>
      </c>
      <c r="Z35714" s="34">
        <v>61</v>
      </c>
      <c r="AA35714" s="34">
        <v>52</v>
      </c>
      <c r="AB35714" s="34">
        <v>75</v>
      </c>
      <c r="AC35714" s="34">
        <v>84</v>
      </c>
    </row>
    <row r="35715" spans="1:29" x14ac:dyDescent="0.2">
      <c r="A35715" s="34" t="s">
        <v>96208</v>
      </c>
      <c r="B35715" s="34">
        <v>102</v>
      </c>
      <c r="C35715" s="34">
        <v>55</v>
      </c>
      <c r="D35715" s="34">
        <v>76</v>
      </c>
      <c r="E35715" s="34">
        <v>52</v>
      </c>
      <c r="F35715" s="34">
        <v>83</v>
      </c>
      <c r="G35715" s="34">
        <v>53</v>
      </c>
      <c r="H35715" s="34">
        <v>100</v>
      </c>
      <c r="I35715" s="34">
        <v>67</v>
      </c>
      <c r="J35715" s="34">
        <v>77</v>
      </c>
      <c r="K35715" s="34">
        <v>88</v>
      </c>
      <c r="L35715" s="34">
        <v>74</v>
      </c>
      <c r="M35715" s="34">
        <v>54</v>
      </c>
      <c r="N35715" s="34">
        <v>67</v>
      </c>
      <c r="O35715" s="34">
        <v>77</v>
      </c>
      <c r="P35715" s="34">
        <v>82</v>
      </c>
      <c r="Q35715" s="34">
        <v>97</v>
      </c>
      <c r="R35715" s="34">
        <v>126</v>
      </c>
      <c r="S35715" s="34">
        <v>101</v>
      </c>
      <c r="T35715" s="34">
        <v>73</v>
      </c>
      <c r="U35715" s="34">
        <v>79</v>
      </c>
      <c r="V35715" s="34">
        <v>117</v>
      </c>
      <c r="W35715" s="34">
        <v>91</v>
      </c>
      <c r="X35715" s="34">
        <v>100</v>
      </c>
      <c r="Y35715" s="34">
        <v>73</v>
      </c>
      <c r="Z35715" s="34">
        <v>96</v>
      </c>
      <c r="AA35715" s="34">
        <v>102</v>
      </c>
      <c r="AB35715" s="34">
        <v>123</v>
      </c>
      <c r="AC35715" s="34">
        <v>104</v>
      </c>
    </row>
    <row r="35716" spans="1:29" x14ac:dyDescent="0.2">
      <c r="A35716" s="34" t="s">
        <v>96209</v>
      </c>
      <c r="B35716" s="34">
        <v>12</v>
      </c>
      <c r="C35716" s="34">
        <v>14</v>
      </c>
      <c r="D35716" s="34">
        <v>8</v>
      </c>
      <c r="E35716" s="34">
        <v>11</v>
      </c>
      <c r="F35716" s="34">
        <v>23</v>
      </c>
      <c r="G35716" s="34">
        <v>4</v>
      </c>
      <c r="H35716" s="34">
        <v>2</v>
      </c>
      <c r="I35716" s="34">
        <v>15</v>
      </c>
      <c r="J35716" s="34">
        <v>8</v>
      </c>
      <c r="K35716" s="34">
        <v>17</v>
      </c>
      <c r="L35716" s="34">
        <v>12</v>
      </c>
      <c r="M35716" s="34">
        <v>17</v>
      </c>
      <c r="N35716" s="34">
        <v>9</v>
      </c>
      <c r="O35716" s="34">
        <v>13</v>
      </c>
      <c r="P35716" s="34">
        <v>16</v>
      </c>
      <c r="Q35716" s="34">
        <v>19</v>
      </c>
      <c r="R35716" s="34">
        <v>8</v>
      </c>
      <c r="S35716" s="34">
        <v>15</v>
      </c>
      <c r="T35716" s="34">
        <v>10</v>
      </c>
      <c r="U35716" s="34">
        <v>8</v>
      </c>
      <c r="V35716" s="34">
        <v>5</v>
      </c>
      <c r="W35716" s="34">
        <v>19</v>
      </c>
      <c r="X35716" s="34">
        <v>20</v>
      </c>
      <c r="Y35716" s="34">
        <v>16</v>
      </c>
      <c r="Z35716" s="34">
        <v>17</v>
      </c>
      <c r="AA35716" s="34">
        <v>14</v>
      </c>
      <c r="AB35716" s="34">
        <v>13</v>
      </c>
      <c r="AC35716" s="34">
        <v>34</v>
      </c>
    </row>
    <row r="35717" spans="1:29" x14ac:dyDescent="0.2">
      <c r="A35717" s="34" t="s">
        <v>96210</v>
      </c>
      <c r="B35717" s="34">
        <v>88</v>
      </c>
      <c r="C35717" s="34">
        <v>110</v>
      </c>
      <c r="D35717" s="34">
        <v>118</v>
      </c>
      <c r="E35717" s="34">
        <v>94</v>
      </c>
      <c r="F35717" s="34">
        <v>128</v>
      </c>
      <c r="G35717" s="34">
        <v>125</v>
      </c>
      <c r="H35717" s="34">
        <v>142</v>
      </c>
      <c r="I35717" s="34">
        <v>109</v>
      </c>
      <c r="J35717" s="34">
        <v>134</v>
      </c>
      <c r="K35717" s="34">
        <v>97</v>
      </c>
      <c r="L35717" s="34">
        <v>105</v>
      </c>
      <c r="M35717" s="34">
        <v>102</v>
      </c>
      <c r="N35717" s="34">
        <v>101</v>
      </c>
      <c r="O35717" s="34">
        <v>94</v>
      </c>
      <c r="P35717" s="34">
        <v>110</v>
      </c>
      <c r="Q35717" s="34">
        <v>143</v>
      </c>
      <c r="R35717" s="34">
        <v>151</v>
      </c>
      <c r="S35717" s="34">
        <v>135</v>
      </c>
      <c r="T35717" s="34">
        <v>200</v>
      </c>
      <c r="U35717" s="34">
        <v>118</v>
      </c>
      <c r="V35717" s="34">
        <v>124</v>
      </c>
      <c r="W35717" s="34">
        <v>131</v>
      </c>
      <c r="X35717" s="34">
        <v>151</v>
      </c>
      <c r="Y35717" s="34">
        <v>135</v>
      </c>
      <c r="Z35717" s="34">
        <v>83</v>
      </c>
      <c r="AA35717" s="34">
        <v>103</v>
      </c>
      <c r="AB35717" s="34">
        <v>176</v>
      </c>
      <c r="AC35717" s="34">
        <v>195</v>
      </c>
    </row>
    <row r="35718" spans="1:29" x14ac:dyDescent="0.2">
      <c r="A35718" s="34" t="s">
        <v>96211</v>
      </c>
      <c r="B35718" s="34">
        <v>42</v>
      </c>
      <c r="C35718" s="34">
        <v>77</v>
      </c>
      <c r="D35718" s="34">
        <v>34</v>
      </c>
      <c r="E35718" s="34">
        <v>134</v>
      </c>
      <c r="F35718" s="34">
        <v>47</v>
      </c>
      <c r="G35718" s="34">
        <v>137</v>
      </c>
      <c r="H35718" s="34">
        <v>42</v>
      </c>
      <c r="I35718" s="34">
        <v>115</v>
      </c>
      <c r="J35718" s="34">
        <v>53</v>
      </c>
      <c r="K35718" s="34">
        <v>113</v>
      </c>
      <c r="L35718" s="34">
        <v>44</v>
      </c>
      <c r="M35718" s="34">
        <v>87</v>
      </c>
      <c r="N35718" s="34">
        <v>30</v>
      </c>
      <c r="O35718" s="34">
        <v>97</v>
      </c>
      <c r="P35718" s="34">
        <v>43</v>
      </c>
      <c r="Q35718" s="34">
        <v>147</v>
      </c>
      <c r="R35718" s="34">
        <v>71</v>
      </c>
      <c r="S35718" s="34">
        <v>106</v>
      </c>
      <c r="T35718" s="34">
        <v>57</v>
      </c>
      <c r="U35718" s="34">
        <v>134</v>
      </c>
      <c r="V35718" s="34">
        <v>36</v>
      </c>
      <c r="W35718" s="34">
        <v>113</v>
      </c>
      <c r="X35718" s="34">
        <v>66</v>
      </c>
      <c r="Y35718" s="34">
        <v>103</v>
      </c>
      <c r="Z35718" s="34">
        <v>53</v>
      </c>
      <c r="AA35718" s="34">
        <v>87</v>
      </c>
      <c r="AB35718" s="34">
        <v>73</v>
      </c>
      <c r="AC35718" s="34">
        <v>161</v>
      </c>
    </row>
    <row r="35719" spans="1:29" x14ac:dyDescent="0.2">
      <c r="A35719" s="34" t="s">
        <v>96212</v>
      </c>
      <c r="B35719" s="34">
        <v>66</v>
      </c>
      <c r="C35719" s="34">
        <v>97</v>
      </c>
      <c r="D35719" s="34">
        <v>88</v>
      </c>
      <c r="E35719" s="34">
        <v>139</v>
      </c>
      <c r="F35719" s="34">
        <v>131</v>
      </c>
      <c r="G35719" s="34">
        <v>106</v>
      </c>
      <c r="H35719" s="34">
        <v>93</v>
      </c>
      <c r="I35719" s="34">
        <v>120</v>
      </c>
      <c r="J35719" s="34">
        <v>70</v>
      </c>
      <c r="K35719" s="34">
        <v>73</v>
      </c>
      <c r="L35719" s="34">
        <v>45</v>
      </c>
      <c r="M35719" s="34">
        <v>113</v>
      </c>
      <c r="N35719" s="34">
        <v>82</v>
      </c>
      <c r="O35719" s="34">
        <v>87</v>
      </c>
      <c r="P35719" s="34">
        <v>78</v>
      </c>
      <c r="Q35719" s="34">
        <v>109</v>
      </c>
      <c r="R35719" s="34">
        <v>90</v>
      </c>
      <c r="S35719" s="34">
        <v>135</v>
      </c>
      <c r="T35719" s="34">
        <v>78</v>
      </c>
      <c r="U35719" s="34">
        <v>81</v>
      </c>
      <c r="V35719" s="34">
        <v>97</v>
      </c>
      <c r="W35719" s="34">
        <v>90</v>
      </c>
      <c r="X35719" s="34">
        <v>125</v>
      </c>
      <c r="Y35719" s="34">
        <v>92</v>
      </c>
      <c r="Z35719" s="34">
        <v>125</v>
      </c>
      <c r="AA35719" s="34">
        <v>121</v>
      </c>
      <c r="AB35719" s="34">
        <v>85</v>
      </c>
      <c r="AC35719" s="34">
        <v>191</v>
      </c>
    </row>
    <row r="35720" spans="1:29" x14ac:dyDescent="0.2">
      <c r="A35720" s="34" t="s">
        <v>96213</v>
      </c>
      <c r="B35720" s="34">
        <v>78</v>
      </c>
      <c r="C35720" s="34">
        <v>55</v>
      </c>
      <c r="D35720" s="34">
        <v>65</v>
      </c>
      <c r="E35720" s="34">
        <v>53</v>
      </c>
      <c r="F35720" s="34">
        <v>73</v>
      </c>
      <c r="G35720" s="34">
        <v>48</v>
      </c>
      <c r="H35720" s="34">
        <v>39</v>
      </c>
      <c r="I35720" s="34">
        <v>40</v>
      </c>
      <c r="J35720" s="34">
        <v>64</v>
      </c>
      <c r="K35720" s="34">
        <v>64</v>
      </c>
      <c r="L35720" s="34">
        <v>49</v>
      </c>
      <c r="M35720" s="34">
        <v>34</v>
      </c>
      <c r="N35720" s="34">
        <v>49</v>
      </c>
      <c r="O35720" s="34">
        <v>33</v>
      </c>
      <c r="P35720" s="34">
        <v>64</v>
      </c>
      <c r="Q35720" s="34">
        <v>89</v>
      </c>
      <c r="R35720" s="34">
        <v>100</v>
      </c>
      <c r="S35720" s="34">
        <v>72</v>
      </c>
      <c r="T35720" s="34">
        <v>62</v>
      </c>
      <c r="U35720" s="34">
        <v>36</v>
      </c>
      <c r="V35720" s="34">
        <v>52</v>
      </c>
      <c r="W35720" s="34">
        <v>57</v>
      </c>
      <c r="X35720" s="34">
        <v>56</v>
      </c>
      <c r="Y35720" s="34">
        <v>50</v>
      </c>
      <c r="Z35720" s="34">
        <v>52</v>
      </c>
      <c r="AA35720" s="34">
        <v>80</v>
      </c>
      <c r="AB35720" s="34">
        <v>108</v>
      </c>
      <c r="AC35720" s="34">
        <v>76</v>
      </c>
    </row>
    <row r="35721" spans="1:29" x14ac:dyDescent="0.2">
      <c r="A35721" s="34" t="s">
        <v>96214</v>
      </c>
      <c r="B35721" s="34">
        <v>27</v>
      </c>
      <c r="C35721" s="34">
        <v>31</v>
      </c>
      <c r="D35721" s="34">
        <v>40</v>
      </c>
      <c r="E35721" s="34">
        <v>37</v>
      </c>
      <c r="F35721" s="34">
        <v>23</v>
      </c>
      <c r="G35721" s="34">
        <v>16</v>
      </c>
      <c r="H35721" s="34">
        <v>19</v>
      </c>
      <c r="I35721" s="34">
        <v>15</v>
      </c>
      <c r="J35721" s="34">
        <v>34</v>
      </c>
      <c r="K35721" s="34">
        <v>26</v>
      </c>
      <c r="L35721" s="34">
        <v>16</v>
      </c>
      <c r="M35721" s="34">
        <v>13</v>
      </c>
      <c r="N35721" s="34">
        <v>23</v>
      </c>
      <c r="O35721" s="34">
        <v>35</v>
      </c>
      <c r="P35721" s="34">
        <v>17</v>
      </c>
      <c r="Q35721" s="34">
        <v>37</v>
      </c>
      <c r="R35721" s="34">
        <v>45</v>
      </c>
      <c r="S35721" s="34">
        <v>26</v>
      </c>
      <c r="T35721" s="34">
        <v>46</v>
      </c>
      <c r="U35721" s="34">
        <v>30</v>
      </c>
      <c r="V35721" s="34">
        <v>29</v>
      </c>
      <c r="W35721" s="34">
        <v>49</v>
      </c>
      <c r="X35721" s="34">
        <v>45</v>
      </c>
      <c r="Y35721" s="34">
        <v>21</v>
      </c>
      <c r="Z35721" s="34">
        <v>38</v>
      </c>
      <c r="AA35721" s="34">
        <v>31</v>
      </c>
      <c r="AB35721" s="34">
        <v>41</v>
      </c>
      <c r="AC35721" s="34">
        <v>40</v>
      </c>
    </row>
    <row r="35722" spans="1:29" x14ac:dyDescent="0.2">
      <c r="A35722" s="34" t="s">
        <v>96215</v>
      </c>
      <c r="B35722" s="34">
        <v>61</v>
      </c>
      <c r="C35722" s="34">
        <v>60</v>
      </c>
      <c r="D35722" s="34">
        <v>60</v>
      </c>
      <c r="E35722" s="34">
        <v>69</v>
      </c>
      <c r="F35722" s="34">
        <v>64</v>
      </c>
      <c r="G35722" s="34">
        <v>54</v>
      </c>
      <c r="H35722" s="34">
        <v>46</v>
      </c>
      <c r="I35722" s="34">
        <v>38</v>
      </c>
      <c r="J35722" s="34">
        <v>63</v>
      </c>
      <c r="K35722" s="34">
        <v>41</v>
      </c>
      <c r="L35722" s="34">
        <v>59</v>
      </c>
      <c r="M35722" s="34">
        <v>56</v>
      </c>
      <c r="N35722" s="34">
        <v>54</v>
      </c>
      <c r="O35722" s="34">
        <v>60</v>
      </c>
      <c r="P35722" s="34">
        <v>62</v>
      </c>
      <c r="Q35722" s="34">
        <v>85</v>
      </c>
      <c r="R35722" s="34">
        <v>79</v>
      </c>
      <c r="S35722" s="34">
        <v>68</v>
      </c>
      <c r="T35722" s="34">
        <v>88</v>
      </c>
      <c r="U35722" s="34">
        <v>60</v>
      </c>
      <c r="V35722" s="34">
        <v>96</v>
      </c>
      <c r="W35722" s="34">
        <v>63</v>
      </c>
      <c r="X35722" s="34">
        <v>75</v>
      </c>
      <c r="Y35722" s="34">
        <v>61</v>
      </c>
      <c r="Z35722" s="34">
        <v>64</v>
      </c>
      <c r="AA35722" s="34">
        <v>74</v>
      </c>
      <c r="AB35722" s="34">
        <v>82</v>
      </c>
      <c r="AC35722" s="34">
        <v>108</v>
      </c>
    </row>
    <row r="35723" spans="1:29" x14ac:dyDescent="0.2">
      <c r="A35723" s="34" t="s">
        <v>96216</v>
      </c>
      <c r="B35723" s="34">
        <v>129</v>
      </c>
      <c r="C35723" s="34">
        <v>89</v>
      </c>
      <c r="D35723" s="34">
        <v>96</v>
      </c>
      <c r="E35723" s="34">
        <v>126</v>
      </c>
      <c r="F35723" s="34">
        <v>93</v>
      </c>
      <c r="G35723" s="34">
        <v>85</v>
      </c>
      <c r="H35723" s="34">
        <v>102</v>
      </c>
      <c r="I35723" s="34">
        <v>97</v>
      </c>
      <c r="J35723" s="34">
        <v>91</v>
      </c>
      <c r="K35723" s="34">
        <v>105</v>
      </c>
      <c r="L35723" s="34">
        <v>110</v>
      </c>
      <c r="M35723" s="34">
        <v>111</v>
      </c>
      <c r="N35723" s="34">
        <v>95</v>
      </c>
      <c r="O35723" s="34">
        <v>80</v>
      </c>
      <c r="P35723" s="34">
        <v>104</v>
      </c>
      <c r="Q35723" s="34">
        <v>205</v>
      </c>
      <c r="R35723" s="34">
        <v>119</v>
      </c>
      <c r="S35723" s="34">
        <v>119</v>
      </c>
      <c r="T35723" s="34">
        <v>131</v>
      </c>
      <c r="U35723" s="34">
        <v>116</v>
      </c>
      <c r="V35723" s="34">
        <v>125</v>
      </c>
      <c r="W35723" s="34">
        <v>160</v>
      </c>
      <c r="X35723" s="34">
        <v>107</v>
      </c>
      <c r="Y35723" s="34">
        <v>120</v>
      </c>
      <c r="Z35723" s="34">
        <v>116</v>
      </c>
      <c r="AA35723" s="34">
        <v>108</v>
      </c>
      <c r="AB35723" s="34">
        <v>184</v>
      </c>
      <c r="AC35723" s="34">
        <v>181</v>
      </c>
    </row>
    <row r="35724" spans="1:29" x14ac:dyDescent="0.2">
      <c r="A35724" s="34" t="s">
        <v>96217</v>
      </c>
      <c r="B35724" s="34">
        <v>32</v>
      </c>
      <c r="C35724" s="34">
        <v>28</v>
      </c>
      <c r="D35724" s="34">
        <v>34</v>
      </c>
      <c r="E35724" s="34">
        <v>36</v>
      </c>
      <c r="F35724" s="34">
        <v>24</v>
      </c>
      <c r="G35724" s="34">
        <v>28</v>
      </c>
      <c r="H35724" s="34">
        <v>16</v>
      </c>
      <c r="I35724" s="34">
        <v>43</v>
      </c>
      <c r="J35724" s="34">
        <v>29</v>
      </c>
      <c r="K35724" s="34">
        <v>49</v>
      </c>
      <c r="L35724" s="34">
        <v>25</v>
      </c>
      <c r="M35724" s="34">
        <v>28</v>
      </c>
      <c r="N35724" s="34">
        <v>12</v>
      </c>
      <c r="O35724" s="34">
        <v>20</v>
      </c>
      <c r="P35724" s="34">
        <v>31</v>
      </c>
      <c r="Q35724" s="34">
        <v>70</v>
      </c>
      <c r="R35724" s="34">
        <v>33</v>
      </c>
      <c r="S35724" s="34">
        <v>69</v>
      </c>
      <c r="T35724" s="34">
        <v>32</v>
      </c>
      <c r="U35724" s="34">
        <v>30</v>
      </c>
      <c r="V35724" s="34">
        <v>23</v>
      </c>
      <c r="W35724" s="34">
        <v>46</v>
      </c>
      <c r="X35724" s="34">
        <v>32</v>
      </c>
      <c r="Y35724" s="34">
        <v>34</v>
      </c>
      <c r="Z35724" s="34">
        <v>12</v>
      </c>
      <c r="AA35724" s="34">
        <v>27</v>
      </c>
      <c r="AB35724" s="34">
        <v>24</v>
      </c>
      <c r="AC35724" s="34">
        <v>75</v>
      </c>
    </row>
    <row r="35725" spans="1:29" x14ac:dyDescent="0.2">
      <c r="A35725" s="34" t="s">
        <v>96218</v>
      </c>
      <c r="B35725" s="34">
        <v>59</v>
      </c>
      <c r="C35725" s="34">
        <v>41</v>
      </c>
      <c r="D35725" s="34">
        <v>28</v>
      </c>
      <c r="E35725" s="34">
        <v>39</v>
      </c>
      <c r="F35725" s="34">
        <v>51</v>
      </c>
      <c r="G35725" s="34">
        <v>36</v>
      </c>
      <c r="H35725" s="34">
        <v>34</v>
      </c>
      <c r="I35725" s="34">
        <v>51</v>
      </c>
      <c r="J35725" s="34">
        <v>31</v>
      </c>
      <c r="K35725" s="34">
        <v>41</v>
      </c>
      <c r="L35725" s="34">
        <v>28</v>
      </c>
      <c r="M35725" s="34">
        <v>42</v>
      </c>
      <c r="N35725" s="34">
        <v>29</v>
      </c>
      <c r="O35725" s="34">
        <v>33</v>
      </c>
      <c r="P35725" s="34">
        <v>45</v>
      </c>
      <c r="Q35725" s="34">
        <v>47</v>
      </c>
      <c r="R35725" s="34">
        <v>54</v>
      </c>
      <c r="S35725" s="34">
        <v>72</v>
      </c>
      <c r="T35725" s="34">
        <v>30</v>
      </c>
      <c r="U35725" s="34">
        <v>50</v>
      </c>
      <c r="V35725" s="34">
        <v>60</v>
      </c>
      <c r="W35725" s="34">
        <v>64</v>
      </c>
      <c r="X35725" s="34">
        <v>52</v>
      </c>
      <c r="Y35725" s="34">
        <v>37</v>
      </c>
      <c r="Z35725" s="34">
        <v>70</v>
      </c>
      <c r="AA35725" s="34">
        <v>86</v>
      </c>
      <c r="AB35725" s="34">
        <v>52</v>
      </c>
      <c r="AC35725" s="34">
        <v>58</v>
      </c>
    </row>
    <row r="35726" spans="1:29" x14ac:dyDescent="0.2">
      <c r="A35726" s="34" t="s">
        <v>96219</v>
      </c>
      <c r="B35726" s="34">
        <v>138</v>
      </c>
      <c r="C35726" s="34">
        <v>84</v>
      </c>
      <c r="D35726" s="34">
        <v>110</v>
      </c>
      <c r="E35726" s="34">
        <v>91</v>
      </c>
      <c r="F35726" s="34">
        <v>126</v>
      </c>
      <c r="G35726" s="34">
        <v>125</v>
      </c>
      <c r="H35726" s="34">
        <v>110</v>
      </c>
      <c r="I35726" s="34">
        <v>111</v>
      </c>
      <c r="J35726" s="34">
        <v>105</v>
      </c>
      <c r="K35726" s="34">
        <v>109</v>
      </c>
      <c r="L35726" s="34">
        <v>91</v>
      </c>
      <c r="M35726" s="34">
        <v>75</v>
      </c>
      <c r="N35726" s="34">
        <v>85</v>
      </c>
      <c r="O35726" s="34">
        <v>82</v>
      </c>
      <c r="P35726" s="34">
        <v>121</v>
      </c>
      <c r="Q35726" s="34">
        <v>146</v>
      </c>
      <c r="R35726" s="34">
        <v>144</v>
      </c>
      <c r="S35726" s="34">
        <v>135</v>
      </c>
      <c r="T35726" s="34">
        <v>135</v>
      </c>
      <c r="U35726" s="34">
        <v>92</v>
      </c>
      <c r="V35726" s="34">
        <v>141</v>
      </c>
      <c r="W35726" s="34">
        <v>161</v>
      </c>
      <c r="X35726" s="34">
        <v>152</v>
      </c>
      <c r="Y35726" s="34">
        <v>178</v>
      </c>
      <c r="Z35726" s="34">
        <v>148</v>
      </c>
      <c r="AA35726" s="34">
        <v>108</v>
      </c>
      <c r="AB35726" s="34">
        <v>142</v>
      </c>
      <c r="AC35726" s="34">
        <v>196</v>
      </c>
    </row>
    <row r="35727" spans="1:29" x14ac:dyDescent="0.2">
      <c r="A35727" s="34" t="s">
        <v>96220</v>
      </c>
      <c r="B35727" s="34">
        <v>43</v>
      </c>
      <c r="C35727" s="34">
        <v>43</v>
      </c>
      <c r="D35727" s="34">
        <v>69</v>
      </c>
      <c r="E35727" s="34">
        <v>63</v>
      </c>
      <c r="F35727" s="34">
        <v>51</v>
      </c>
      <c r="G35727" s="34">
        <v>51</v>
      </c>
      <c r="H35727" s="34">
        <v>46</v>
      </c>
      <c r="I35727" s="34">
        <v>49</v>
      </c>
      <c r="J35727" s="34">
        <v>68</v>
      </c>
      <c r="K35727" s="34">
        <v>41</v>
      </c>
      <c r="L35727" s="34">
        <v>78</v>
      </c>
      <c r="M35727" s="34">
        <v>49</v>
      </c>
      <c r="N35727" s="34">
        <v>46</v>
      </c>
      <c r="O35727" s="34">
        <v>54</v>
      </c>
      <c r="P35727" s="34">
        <v>73</v>
      </c>
      <c r="Q35727" s="34">
        <v>100</v>
      </c>
      <c r="R35727" s="34">
        <v>64</v>
      </c>
      <c r="S35727" s="34">
        <v>43</v>
      </c>
      <c r="T35727" s="34">
        <v>88</v>
      </c>
      <c r="U35727" s="34">
        <v>45</v>
      </c>
      <c r="V35727" s="34">
        <v>47</v>
      </c>
      <c r="W35727" s="34">
        <v>58</v>
      </c>
      <c r="X35727" s="34">
        <v>57</v>
      </c>
      <c r="Y35727" s="34">
        <v>42</v>
      </c>
      <c r="Z35727" s="34">
        <v>71</v>
      </c>
      <c r="AA35727" s="34">
        <v>67</v>
      </c>
      <c r="AB35727" s="34">
        <v>56</v>
      </c>
      <c r="AC35727" s="34">
        <v>74</v>
      </c>
    </row>
    <row r="35728" spans="1:29" x14ac:dyDescent="0.2">
      <c r="A35728" s="34" t="s">
        <v>96221</v>
      </c>
      <c r="B35728" s="34">
        <v>78</v>
      </c>
      <c r="C35728" s="34">
        <v>49</v>
      </c>
      <c r="D35728" s="34">
        <v>77</v>
      </c>
      <c r="E35728" s="34">
        <v>77</v>
      </c>
      <c r="F35728" s="34">
        <v>69</v>
      </c>
      <c r="G35728" s="34">
        <v>68</v>
      </c>
      <c r="H35728" s="34">
        <v>73</v>
      </c>
      <c r="I35728" s="34">
        <v>57</v>
      </c>
      <c r="J35728" s="34">
        <v>79</v>
      </c>
      <c r="K35728" s="34">
        <v>58</v>
      </c>
      <c r="L35728" s="34">
        <v>78</v>
      </c>
      <c r="M35728" s="34">
        <v>56</v>
      </c>
      <c r="N35728" s="34">
        <v>77</v>
      </c>
      <c r="O35728" s="34">
        <v>76</v>
      </c>
      <c r="P35728" s="34">
        <v>76</v>
      </c>
      <c r="Q35728" s="34">
        <v>85</v>
      </c>
      <c r="R35728" s="34">
        <v>79</v>
      </c>
      <c r="S35728" s="34">
        <v>68</v>
      </c>
      <c r="T35728" s="34">
        <v>83</v>
      </c>
      <c r="U35728" s="34">
        <v>73</v>
      </c>
      <c r="V35728" s="34">
        <v>89</v>
      </c>
      <c r="W35728" s="34">
        <v>94</v>
      </c>
      <c r="X35728" s="34">
        <v>99</v>
      </c>
      <c r="Y35728" s="34">
        <v>73</v>
      </c>
      <c r="Z35728" s="34">
        <v>83</v>
      </c>
      <c r="AA35728" s="34">
        <v>106</v>
      </c>
      <c r="AB35728" s="34">
        <v>113</v>
      </c>
      <c r="AC35728" s="34">
        <v>114</v>
      </c>
    </row>
    <row r="35729" spans="1:29" x14ac:dyDescent="0.2">
      <c r="A35729" s="34" t="s">
        <v>96222</v>
      </c>
      <c r="B35729" s="34">
        <v>108</v>
      </c>
      <c r="C35729" s="34">
        <v>73</v>
      </c>
      <c r="D35729" s="34">
        <v>117</v>
      </c>
      <c r="E35729" s="34">
        <v>130</v>
      </c>
      <c r="F35729" s="34">
        <v>121</v>
      </c>
      <c r="G35729" s="34">
        <v>147</v>
      </c>
      <c r="H35729" s="34">
        <v>164</v>
      </c>
      <c r="I35729" s="34">
        <v>120</v>
      </c>
      <c r="J35729" s="34">
        <v>81</v>
      </c>
      <c r="K35729" s="34">
        <v>124</v>
      </c>
      <c r="L35729" s="34">
        <v>106</v>
      </c>
      <c r="M35729" s="34">
        <v>119</v>
      </c>
      <c r="N35729" s="34">
        <v>111</v>
      </c>
      <c r="O35729" s="34">
        <v>88</v>
      </c>
      <c r="P35729" s="34">
        <v>89</v>
      </c>
      <c r="Q35729" s="34">
        <v>168</v>
      </c>
      <c r="R35729" s="34">
        <v>162</v>
      </c>
      <c r="S35729" s="34">
        <v>155</v>
      </c>
      <c r="T35729" s="34">
        <v>177</v>
      </c>
      <c r="U35729" s="34">
        <v>147</v>
      </c>
      <c r="V35729" s="34">
        <v>141</v>
      </c>
      <c r="W35729" s="34">
        <v>142</v>
      </c>
      <c r="X35729" s="34">
        <v>101</v>
      </c>
      <c r="Y35729" s="34">
        <v>146</v>
      </c>
      <c r="Z35729" s="34">
        <v>101</v>
      </c>
      <c r="AA35729" s="34">
        <v>123</v>
      </c>
      <c r="AB35729" s="34">
        <v>164</v>
      </c>
      <c r="AC35729" s="34">
        <v>235</v>
      </c>
    </row>
    <row r="35730" spans="1:29" x14ac:dyDescent="0.2">
      <c r="A35730" s="34" t="s">
        <v>96223</v>
      </c>
      <c r="B35730" s="34">
        <v>137</v>
      </c>
      <c r="C35730" s="34">
        <v>78</v>
      </c>
      <c r="D35730" s="34">
        <v>76</v>
      </c>
      <c r="E35730" s="34">
        <v>69</v>
      </c>
      <c r="F35730" s="34">
        <v>71</v>
      </c>
      <c r="G35730" s="34">
        <v>66</v>
      </c>
      <c r="H35730" s="34">
        <v>79</v>
      </c>
      <c r="I35730" s="34">
        <v>62</v>
      </c>
      <c r="J35730" s="34">
        <v>108</v>
      </c>
      <c r="K35730" s="34">
        <v>54</v>
      </c>
      <c r="L35730" s="34">
        <v>78</v>
      </c>
      <c r="M35730" s="34">
        <v>66</v>
      </c>
      <c r="N35730" s="34">
        <v>70</v>
      </c>
      <c r="O35730" s="34">
        <v>77</v>
      </c>
      <c r="P35730" s="34">
        <v>132</v>
      </c>
      <c r="Q35730" s="34">
        <v>96</v>
      </c>
      <c r="R35730" s="34">
        <v>118</v>
      </c>
      <c r="S35730" s="34">
        <v>83</v>
      </c>
      <c r="T35730" s="34">
        <v>120</v>
      </c>
      <c r="U35730" s="34">
        <v>89</v>
      </c>
      <c r="V35730" s="34">
        <v>126</v>
      </c>
      <c r="W35730" s="34">
        <v>76</v>
      </c>
      <c r="X35730" s="34">
        <v>152</v>
      </c>
      <c r="Y35730" s="34">
        <v>119</v>
      </c>
      <c r="Z35730" s="34">
        <v>121</v>
      </c>
      <c r="AA35730" s="34">
        <v>104</v>
      </c>
      <c r="AB35730" s="34">
        <v>148</v>
      </c>
      <c r="AC35730" s="34">
        <v>140</v>
      </c>
    </row>
    <row r="35731" spans="1:29" x14ac:dyDescent="0.2">
      <c r="A35731" s="34" t="s">
        <v>96224</v>
      </c>
      <c r="B35731" s="34">
        <v>81</v>
      </c>
      <c r="C35731" s="34">
        <v>130</v>
      </c>
      <c r="D35731" s="34">
        <v>69</v>
      </c>
      <c r="E35731" s="34">
        <v>119</v>
      </c>
      <c r="F35731" s="34">
        <v>88</v>
      </c>
      <c r="G35731" s="34">
        <v>144</v>
      </c>
      <c r="H35731" s="34">
        <v>95</v>
      </c>
      <c r="I35731" s="34">
        <v>108</v>
      </c>
      <c r="J35731" s="34">
        <v>70</v>
      </c>
      <c r="K35731" s="34">
        <v>123</v>
      </c>
      <c r="L35731" s="34">
        <v>45</v>
      </c>
      <c r="M35731" s="34">
        <v>116</v>
      </c>
      <c r="N35731" s="34">
        <v>68</v>
      </c>
      <c r="O35731" s="34">
        <v>128</v>
      </c>
      <c r="P35731" s="34">
        <v>68</v>
      </c>
      <c r="Q35731" s="34">
        <v>171</v>
      </c>
      <c r="R35731" s="34">
        <v>110</v>
      </c>
      <c r="S35731" s="34">
        <v>156</v>
      </c>
      <c r="T35731" s="34">
        <v>78</v>
      </c>
      <c r="U35731" s="34">
        <v>132</v>
      </c>
      <c r="V35731" s="34">
        <v>94</v>
      </c>
      <c r="W35731" s="34">
        <v>144</v>
      </c>
      <c r="X35731" s="34">
        <v>79</v>
      </c>
      <c r="Y35731" s="34">
        <v>142</v>
      </c>
      <c r="Z35731" s="34">
        <v>79</v>
      </c>
      <c r="AA35731" s="34">
        <v>112</v>
      </c>
      <c r="AB35731" s="34">
        <v>82</v>
      </c>
      <c r="AC35731" s="34">
        <v>189</v>
      </c>
    </row>
    <row r="35732" spans="1:29" x14ac:dyDescent="0.2">
      <c r="A35732" s="34" t="s">
        <v>96225</v>
      </c>
      <c r="B35732" s="34">
        <v>108</v>
      </c>
      <c r="C35732" s="34">
        <v>62</v>
      </c>
      <c r="D35732" s="34">
        <v>78</v>
      </c>
      <c r="E35732" s="34">
        <v>79</v>
      </c>
      <c r="F35732" s="34">
        <v>134</v>
      </c>
      <c r="G35732" s="34">
        <v>70</v>
      </c>
      <c r="H35732" s="34">
        <v>94</v>
      </c>
      <c r="I35732" s="34">
        <v>65</v>
      </c>
      <c r="J35732" s="34">
        <v>97</v>
      </c>
      <c r="K35732" s="34">
        <v>60</v>
      </c>
      <c r="L35732" s="34">
        <v>89</v>
      </c>
      <c r="M35732" s="34">
        <v>68</v>
      </c>
      <c r="N35732" s="34">
        <v>78</v>
      </c>
      <c r="O35732" s="34">
        <v>56</v>
      </c>
      <c r="P35732" s="34">
        <v>120</v>
      </c>
      <c r="Q35732" s="34">
        <v>61</v>
      </c>
      <c r="R35732" s="34">
        <v>149</v>
      </c>
      <c r="S35732" s="34">
        <v>118</v>
      </c>
      <c r="T35732" s="34">
        <v>111</v>
      </c>
      <c r="U35732" s="34">
        <v>76</v>
      </c>
      <c r="V35732" s="34">
        <v>120</v>
      </c>
      <c r="W35732" s="34">
        <v>81</v>
      </c>
      <c r="X35732" s="34">
        <v>132</v>
      </c>
      <c r="Y35732" s="34">
        <v>92</v>
      </c>
      <c r="Z35732" s="34">
        <v>87</v>
      </c>
      <c r="AA35732" s="34">
        <v>117</v>
      </c>
      <c r="AB35732" s="34">
        <v>89</v>
      </c>
      <c r="AC35732" s="34">
        <v>104</v>
      </c>
    </row>
    <row r="35733" spans="1:29" x14ac:dyDescent="0.2">
      <c r="A35733" s="34" t="s">
        <v>96226</v>
      </c>
      <c r="B35733" s="34">
        <v>61</v>
      </c>
      <c r="C35733" s="34">
        <v>78</v>
      </c>
      <c r="D35733" s="34">
        <v>52</v>
      </c>
      <c r="E35733" s="34">
        <v>93</v>
      </c>
      <c r="F35733" s="34">
        <v>58</v>
      </c>
      <c r="G35733" s="34">
        <v>50</v>
      </c>
      <c r="H35733" s="34">
        <v>71</v>
      </c>
      <c r="I35733" s="34">
        <v>62</v>
      </c>
      <c r="J35733" s="34">
        <v>43</v>
      </c>
      <c r="K35733" s="34">
        <v>87</v>
      </c>
      <c r="L35733" s="34">
        <v>52</v>
      </c>
      <c r="M35733" s="34">
        <v>77</v>
      </c>
      <c r="N35733" s="34">
        <v>53</v>
      </c>
      <c r="O35733" s="34">
        <v>67</v>
      </c>
      <c r="P35733" s="34">
        <v>54</v>
      </c>
      <c r="Q35733" s="34">
        <v>97</v>
      </c>
      <c r="R35733" s="34">
        <v>65</v>
      </c>
      <c r="S35733" s="34">
        <v>87</v>
      </c>
      <c r="T35733" s="34">
        <v>63</v>
      </c>
      <c r="U35733" s="34">
        <v>76</v>
      </c>
      <c r="V35733" s="34">
        <v>69</v>
      </c>
      <c r="W35733" s="34">
        <v>120</v>
      </c>
      <c r="X35733" s="34">
        <v>92</v>
      </c>
      <c r="Y35733" s="34">
        <v>106</v>
      </c>
      <c r="Z35733" s="34">
        <v>54</v>
      </c>
      <c r="AA35733" s="34">
        <v>103</v>
      </c>
      <c r="AB35733" s="34">
        <v>101</v>
      </c>
      <c r="AC35733" s="34">
        <v>150</v>
      </c>
    </row>
    <row r="35734" spans="1:29" x14ac:dyDescent="0.2">
      <c r="A35734" s="34" t="s">
        <v>96227</v>
      </c>
      <c r="B35734" s="34">
        <v>44</v>
      </c>
      <c r="C35734" s="34">
        <v>79</v>
      </c>
      <c r="D35734" s="34">
        <v>59</v>
      </c>
      <c r="E35734" s="34">
        <v>57</v>
      </c>
      <c r="F35734" s="34">
        <v>42</v>
      </c>
      <c r="G35734" s="34">
        <v>34</v>
      </c>
      <c r="H35734" s="34">
        <v>72</v>
      </c>
      <c r="I35734" s="34">
        <v>61</v>
      </c>
      <c r="J35734" s="34">
        <v>34</v>
      </c>
      <c r="K35734" s="34">
        <v>80</v>
      </c>
      <c r="L35734" s="34">
        <v>45</v>
      </c>
      <c r="M35734" s="34">
        <v>81</v>
      </c>
      <c r="N35734" s="34">
        <v>47</v>
      </c>
      <c r="O35734" s="34">
        <v>42</v>
      </c>
      <c r="P35734" s="34">
        <v>48</v>
      </c>
      <c r="Q35734" s="34">
        <v>104</v>
      </c>
      <c r="R35734" s="34">
        <v>58</v>
      </c>
      <c r="S35734" s="34">
        <v>75</v>
      </c>
      <c r="T35734" s="34">
        <v>34</v>
      </c>
      <c r="U35734" s="34">
        <v>62</v>
      </c>
      <c r="V35734" s="34">
        <v>85</v>
      </c>
      <c r="W35734" s="34">
        <v>67</v>
      </c>
      <c r="X35734" s="34">
        <v>80</v>
      </c>
      <c r="Y35734" s="34">
        <v>61</v>
      </c>
      <c r="Z35734" s="34">
        <v>85</v>
      </c>
      <c r="AA35734" s="34">
        <v>84</v>
      </c>
      <c r="AB35734" s="34">
        <v>50</v>
      </c>
      <c r="AC35734" s="34">
        <v>119</v>
      </c>
    </row>
    <row r="35735" spans="1:29" x14ac:dyDescent="0.2">
      <c r="A35735" s="34" t="s">
        <v>96228</v>
      </c>
      <c r="B35735" s="34">
        <v>65</v>
      </c>
      <c r="C35735" s="34">
        <v>66</v>
      </c>
      <c r="D35735" s="34">
        <v>84</v>
      </c>
      <c r="E35735" s="34">
        <v>83</v>
      </c>
      <c r="F35735" s="34">
        <v>76</v>
      </c>
      <c r="G35735" s="34">
        <v>38</v>
      </c>
      <c r="H35735" s="34">
        <v>53</v>
      </c>
      <c r="I35735" s="34">
        <v>89</v>
      </c>
      <c r="J35735" s="34">
        <v>71</v>
      </c>
      <c r="K35735" s="34">
        <v>69</v>
      </c>
      <c r="L35735" s="34">
        <v>54</v>
      </c>
      <c r="M35735" s="34">
        <v>63</v>
      </c>
      <c r="N35735" s="34">
        <v>52</v>
      </c>
      <c r="O35735" s="34">
        <v>46</v>
      </c>
      <c r="P35735" s="34">
        <v>78</v>
      </c>
      <c r="Q35735" s="34">
        <v>72</v>
      </c>
      <c r="R35735" s="34">
        <v>85</v>
      </c>
      <c r="S35735" s="34">
        <v>60</v>
      </c>
      <c r="T35735" s="34">
        <v>88</v>
      </c>
      <c r="U35735" s="34">
        <v>57</v>
      </c>
      <c r="V35735" s="34">
        <v>94</v>
      </c>
      <c r="W35735" s="34">
        <v>72</v>
      </c>
      <c r="X35735" s="34">
        <v>107</v>
      </c>
      <c r="Y35735" s="34">
        <v>57</v>
      </c>
      <c r="Z35735" s="34">
        <v>68</v>
      </c>
      <c r="AA35735" s="34">
        <v>96</v>
      </c>
      <c r="AB35735" s="34">
        <v>96</v>
      </c>
      <c r="AC35735" s="34">
        <v>71</v>
      </c>
    </row>
    <row r="35736" spans="1:29" x14ac:dyDescent="0.2">
      <c r="A35736" s="34" t="s">
        <v>96229</v>
      </c>
      <c r="B35736" s="34">
        <v>73</v>
      </c>
      <c r="C35736" s="34">
        <v>59</v>
      </c>
      <c r="D35736" s="34">
        <v>82</v>
      </c>
      <c r="E35736" s="34">
        <v>75</v>
      </c>
      <c r="F35736" s="34">
        <v>84</v>
      </c>
      <c r="G35736" s="34">
        <v>48</v>
      </c>
      <c r="H35736" s="34">
        <v>54</v>
      </c>
      <c r="I35736" s="34">
        <v>55</v>
      </c>
      <c r="J35736" s="34">
        <v>50</v>
      </c>
      <c r="K35736" s="34">
        <v>55</v>
      </c>
      <c r="L35736" s="34">
        <v>39</v>
      </c>
      <c r="M35736" s="34">
        <v>32</v>
      </c>
      <c r="N35736" s="34">
        <v>36</v>
      </c>
      <c r="O35736" s="34">
        <v>43</v>
      </c>
      <c r="P35736" s="34">
        <v>40</v>
      </c>
      <c r="Q35736" s="34">
        <v>71</v>
      </c>
      <c r="R35736" s="34">
        <v>85</v>
      </c>
      <c r="S35736" s="34">
        <v>59</v>
      </c>
      <c r="T35736" s="34">
        <v>53</v>
      </c>
      <c r="U35736" s="34">
        <v>35</v>
      </c>
      <c r="V35736" s="34">
        <v>61</v>
      </c>
      <c r="W35736" s="34">
        <v>55</v>
      </c>
      <c r="X35736" s="34">
        <v>96</v>
      </c>
      <c r="Y35736" s="34">
        <v>39</v>
      </c>
      <c r="Z35736" s="34">
        <v>69</v>
      </c>
      <c r="AA35736" s="34">
        <v>66</v>
      </c>
      <c r="AB35736" s="34">
        <v>61</v>
      </c>
      <c r="AC35736" s="34">
        <v>96</v>
      </c>
    </row>
    <row r="35737" spans="1:29" x14ac:dyDescent="0.2">
      <c r="A35737" s="34" t="s">
        <v>96230</v>
      </c>
      <c r="B35737" s="34">
        <v>22</v>
      </c>
      <c r="C35737" s="34">
        <v>13</v>
      </c>
      <c r="D35737" s="34">
        <v>24</v>
      </c>
      <c r="E35737" s="34">
        <v>16</v>
      </c>
      <c r="F35737" s="34">
        <v>6</v>
      </c>
      <c r="G35737" s="34">
        <v>18</v>
      </c>
      <c r="H35737" s="34">
        <v>12</v>
      </c>
      <c r="I35737" s="34">
        <v>11</v>
      </c>
      <c r="J35737" s="34">
        <v>8</v>
      </c>
      <c r="K35737" s="34">
        <v>15</v>
      </c>
      <c r="L35737" s="34">
        <v>6</v>
      </c>
      <c r="M35737" s="34">
        <v>17</v>
      </c>
      <c r="N35737" s="34">
        <v>3</v>
      </c>
      <c r="O35737" s="34">
        <v>6</v>
      </c>
      <c r="P35737" s="34">
        <v>22</v>
      </c>
      <c r="Q35737" s="34">
        <v>9</v>
      </c>
      <c r="R35737" s="34">
        <v>11</v>
      </c>
      <c r="S35737" s="34">
        <v>19</v>
      </c>
      <c r="T35737" s="34">
        <v>3</v>
      </c>
      <c r="U35737" s="34">
        <v>2</v>
      </c>
      <c r="V35737" s="34">
        <v>20</v>
      </c>
      <c r="W35737" s="34">
        <v>12</v>
      </c>
      <c r="X35737" s="34">
        <v>11</v>
      </c>
      <c r="Y35737" s="34">
        <v>10</v>
      </c>
      <c r="Z35737" s="34">
        <v>5</v>
      </c>
      <c r="AA35737" s="34">
        <v>14</v>
      </c>
      <c r="AB35737" s="34">
        <v>15</v>
      </c>
      <c r="AC35737" s="34">
        <v>24</v>
      </c>
    </row>
    <row r="35738" spans="1:29" x14ac:dyDescent="0.2">
      <c r="A35738" s="34" t="s">
        <v>96231</v>
      </c>
      <c r="B35738" s="34">
        <v>106</v>
      </c>
      <c r="C35738" s="34">
        <v>154</v>
      </c>
      <c r="D35738" s="34">
        <v>187</v>
      </c>
      <c r="E35738" s="34">
        <v>181</v>
      </c>
      <c r="F35738" s="34">
        <v>176</v>
      </c>
      <c r="G35738" s="34">
        <v>201</v>
      </c>
      <c r="H35738" s="34">
        <v>198</v>
      </c>
      <c r="I35738" s="34">
        <v>166</v>
      </c>
      <c r="J35738" s="34">
        <v>172</v>
      </c>
      <c r="K35738" s="34">
        <v>162</v>
      </c>
      <c r="L35738" s="34">
        <v>149</v>
      </c>
      <c r="M35738" s="34">
        <v>157</v>
      </c>
      <c r="N35738" s="34">
        <v>160</v>
      </c>
      <c r="O35738" s="34">
        <v>125</v>
      </c>
      <c r="P35738" s="34">
        <v>132</v>
      </c>
      <c r="Q35738" s="34">
        <v>211</v>
      </c>
      <c r="R35738" s="34">
        <v>242</v>
      </c>
      <c r="S35738" s="34">
        <v>215</v>
      </c>
      <c r="T35738" s="34">
        <v>189</v>
      </c>
      <c r="U35738" s="34">
        <v>184</v>
      </c>
      <c r="V35738" s="34">
        <v>186</v>
      </c>
      <c r="W35738" s="34">
        <v>209</v>
      </c>
      <c r="X35738" s="34">
        <v>202</v>
      </c>
      <c r="Y35738" s="34">
        <v>242</v>
      </c>
      <c r="Z35738" s="34">
        <v>227</v>
      </c>
      <c r="AA35738" s="34">
        <v>201</v>
      </c>
      <c r="AB35738" s="34">
        <v>209</v>
      </c>
      <c r="AC35738" s="34">
        <v>317</v>
      </c>
    </row>
    <row r="35739" spans="1:29" x14ac:dyDescent="0.2">
      <c r="A35739" s="34" t="s">
        <v>96232</v>
      </c>
      <c r="B35739" s="34">
        <v>51</v>
      </c>
      <c r="C35739" s="34">
        <v>53</v>
      </c>
      <c r="D35739" s="34">
        <v>86</v>
      </c>
      <c r="E35739" s="34">
        <v>57</v>
      </c>
      <c r="F35739" s="34">
        <v>84</v>
      </c>
      <c r="G35739" s="34">
        <v>64</v>
      </c>
      <c r="H35739" s="34">
        <v>56</v>
      </c>
      <c r="I35739" s="34">
        <v>52</v>
      </c>
      <c r="J35739" s="34">
        <v>67</v>
      </c>
      <c r="K35739" s="34">
        <v>76</v>
      </c>
      <c r="L35739" s="34">
        <v>55</v>
      </c>
      <c r="M35739" s="34">
        <v>48</v>
      </c>
      <c r="N35739" s="34">
        <v>68</v>
      </c>
      <c r="O35739" s="34">
        <v>61</v>
      </c>
      <c r="P35739" s="34">
        <v>74</v>
      </c>
      <c r="Q35739" s="34">
        <v>90</v>
      </c>
      <c r="R35739" s="34">
        <v>84</v>
      </c>
      <c r="S35739" s="34">
        <v>104</v>
      </c>
      <c r="T35739" s="34">
        <v>62</v>
      </c>
      <c r="U35739" s="34">
        <v>58</v>
      </c>
      <c r="V35739" s="34">
        <v>92</v>
      </c>
      <c r="W35739" s="34">
        <v>73</v>
      </c>
      <c r="X35739" s="34">
        <v>116</v>
      </c>
      <c r="Y35739" s="34">
        <v>82</v>
      </c>
      <c r="Z35739" s="34">
        <v>87</v>
      </c>
      <c r="AA35739" s="34">
        <v>86</v>
      </c>
      <c r="AB35739" s="34">
        <v>76</v>
      </c>
      <c r="AC35739" s="34">
        <v>129</v>
      </c>
    </row>
    <row r="35740" spans="1:29" x14ac:dyDescent="0.2">
      <c r="A35740" s="34" t="s">
        <v>96233</v>
      </c>
      <c r="B35740" s="34">
        <v>67</v>
      </c>
      <c r="C35740" s="34">
        <v>75</v>
      </c>
      <c r="D35740" s="34">
        <v>124</v>
      </c>
      <c r="E35740" s="34">
        <v>81</v>
      </c>
      <c r="F35740" s="34">
        <v>114</v>
      </c>
      <c r="G35740" s="34">
        <v>80</v>
      </c>
      <c r="H35740" s="34">
        <v>106</v>
      </c>
      <c r="I35740" s="34">
        <v>79</v>
      </c>
      <c r="J35740" s="34">
        <v>107</v>
      </c>
      <c r="K35740" s="34">
        <v>73</v>
      </c>
      <c r="L35740" s="34">
        <v>62</v>
      </c>
      <c r="M35740" s="34">
        <v>63</v>
      </c>
      <c r="N35740" s="34">
        <v>82</v>
      </c>
      <c r="O35740" s="34">
        <v>68</v>
      </c>
      <c r="P35740" s="34">
        <v>94</v>
      </c>
      <c r="Q35740" s="34">
        <v>113</v>
      </c>
      <c r="R35740" s="34">
        <v>113</v>
      </c>
      <c r="S35740" s="34">
        <v>124</v>
      </c>
      <c r="T35740" s="34">
        <v>95</v>
      </c>
      <c r="U35740" s="34">
        <v>101</v>
      </c>
      <c r="V35740" s="34">
        <v>123</v>
      </c>
      <c r="W35740" s="34">
        <v>87</v>
      </c>
      <c r="X35740" s="34">
        <v>119</v>
      </c>
      <c r="Y35740" s="34">
        <v>93</v>
      </c>
      <c r="Z35740" s="34">
        <v>114</v>
      </c>
      <c r="AA35740" s="34">
        <v>127</v>
      </c>
      <c r="AB35740" s="34">
        <v>94</v>
      </c>
      <c r="AC35740" s="34">
        <v>188</v>
      </c>
    </row>
    <row r="35741" spans="1:29" x14ac:dyDescent="0.2">
      <c r="A35741" s="34" t="s">
        <v>96234</v>
      </c>
      <c r="B35741" s="34">
        <v>24</v>
      </c>
      <c r="C35741" s="34">
        <v>71</v>
      </c>
      <c r="D35741" s="34">
        <v>58</v>
      </c>
      <c r="E35741" s="34">
        <v>55</v>
      </c>
      <c r="F35741" s="34">
        <v>32</v>
      </c>
      <c r="G35741" s="34">
        <v>56</v>
      </c>
      <c r="H35741" s="34">
        <v>36</v>
      </c>
      <c r="I35741" s="34">
        <v>39</v>
      </c>
      <c r="J35741" s="34">
        <v>20</v>
      </c>
      <c r="K35741" s="34">
        <v>53</v>
      </c>
      <c r="L35741" s="34">
        <v>17</v>
      </c>
      <c r="M35741" s="34">
        <v>49</v>
      </c>
      <c r="N35741" s="34">
        <v>44</v>
      </c>
      <c r="O35741" s="34">
        <v>37</v>
      </c>
      <c r="P35741" s="34">
        <v>25</v>
      </c>
      <c r="Q35741" s="34">
        <v>56</v>
      </c>
      <c r="R35741" s="34">
        <v>46</v>
      </c>
      <c r="S35741" s="34">
        <v>66</v>
      </c>
      <c r="T35741" s="34">
        <v>43</v>
      </c>
      <c r="U35741" s="34">
        <v>34</v>
      </c>
      <c r="V35741" s="34">
        <v>53</v>
      </c>
      <c r="W35741" s="34">
        <v>44</v>
      </c>
      <c r="X35741" s="34">
        <v>69</v>
      </c>
      <c r="Y35741" s="34">
        <v>41</v>
      </c>
      <c r="Z35741" s="34">
        <v>57</v>
      </c>
      <c r="AA35741" s="34">
        <v>50</v>
      </c>
      <c r="AB35741" s="34">
        <v>34</v>
      </c>
      <c r="AC35741" s="34">
        <v>48</v>
      </c>
    </row>
    <row r="35742" spans="1:29" x14ac:dyDescent="0.2">
      <c r="A35742" s="34" t="s">
        <v>96235</v>
      </c>
      <c r="B35742" s="34">
        <v>73</v>
      </c>
      <c r="C35742" s="34">
        <v>91</v>
      </c>
      <c r="D35742" s="34">
        <v>149</v>
      </c>
      <c r="E35742" s="34">
        <v>92</v>
      </c>
      <c r="F35742" s="34">
        <v>122</v>
      </c>
      <c r="G35742" s="34">
        <v>81</v>
      </c>
      <c r="H35742" s="34">
        <v>140</v>
      </c>
      <c r="I35742" s="34">
        <v>107</v>
      </c>
      <c r="J35742" s="34">
        <v>115</v>
      </c>
      <c r="K35742" s="34">
        <v>82</v>
      </c>
      <c r="L35742" s="34">
        <v>81</v>
      </c>
      <c r="M35742" s="34">
        <v>88</v>
      </c>
      <c r="N35742" s="34">
        <v>77</v>
      </c>
      <c r="O35742" s="34">
        <v>74</v>
      </c>
      <c r="P35742" s="34">
        <v>100</v>
      </c>
      <c r="Q35742" s="34">
        <v>90</v>
      </c>
      <c r="R35742" s="34">
        <v>128</v>
      </c>
      <c r="S35742" s="34">
        <v>99</v>
      </c>
      <c r="T35742" s="34">
        <v>102</v>
      </c>
      <c r="U35742" s="34">
        <v>92</v>
      </c>
      <c r="V35742" s="34">
        <v>105</v>
      </c>
      <c r="W35742" s="34">
        <v>113</v>
      </c>
      <c r="X35742" s="34">
        <v>111</v>
      </c>
      <c r="Y35742" s="34">
        <v>86</v>
      </c>
      <c r="Z35742" s="34">
        <v>105</v>
      </c>
      <c r="AA35742" s="34">
        <v>104</v>
      </c>
      <c r="AB35742" s="34">
        <v>111</v>
      </c>
      <c r="AC35742" s="34">
        <v>169</v>
      </c>
    </row>
    <row r="35743" spans="1:29" x14ac:dyDescent="0.2">
      <c r="A35743" s="34" t="s">
        <v>96236</v>
      </c>
      <c r="B35743" s="34">
        <v>76</v>
      </c>
      <c r="C35743" s="34">
        <v>110</v>
      </c>
      <c r="D35743" s="34">
        <v>95</v>
      </c>
      <c r="E35743" s="34">
        <v>105</v>
      </c>
      <c r="F35743" s="34">
        <v>81</v>
      </c>
      <c r="G35743" s="34">
        <v>136</v>
      </c>
      <c r="H35743" s="34">
        <v>64</v>
      </c>
      <c r="I35743" s="34">
        <v>84</v>
      </c>
      <c r="J35743" s="34">
        <v>88</v>
      </c>
      <c r="K35743" s="34">
        <v>124</v>
      </c>
      <c r="L35743" s="34">
        <v>76</v>
      </c>
      <c r="M35743" s="34">
        <v>106</v>
      </c>
      <c r="N35743" s="34">
        <v>85</v>
      </c>
      <c r="O35743" s="34">
        <v>86</v>
      </c>
      <c r="P35743" s="34">
        <v>71</v>
      </c>
      <c r="Q35743" s="34">
        <v>130</v>
      </c>
      <c r="R35743" s="34">
        <v>121</v>
      </c>
      <c r="S35743" s="34">
        <v>108</v>
      </c>
      <c r="T35743" s="34">
        <v>86</v>
      </c>
      <c r="U35743" s="34">
        <v>112</v>
      </c>
      <c r="V35743" s="34">
        <v>87</v>
      </c>
      <c r="W35743" s="34">
        <v>109</v>
      </c>
      <c r="X35743" s="34">
        <v>137</v>
      </c>
      <c r="Y35743" s="34">
        <v>163</v>
      </c>
      <c r="Z35743" s="34">
        <v>92</v>
      </c>
      <c r="AA35743" s="34">
        <v>154</v>
      </c>
      <c r="AB35743" s="34">
        <v>98</v>
      </c>
      <c r="AC35743" s="34">
        <v>151</v>
      </c>
    </row>
    <row r="35744" spans="1:29" x14ac:dyDescent="0.2">
      <c r="A35744" s="34" t="s">
        <v>96237</v>
      </c>
      <c r="B35744" s="34">
        <v>27</v>
      </c>
      <c r="C35744" s="34">
        <v>38</v>
      </c>
      <c r="D35744" s="34">
        <v>55</v>
      </c>
      <c r="E35744" s="34">
        <v>64</v>
      </c>
      <c r="F35744" s="34">
        <v>43</v>
      </c>
      <c r="G35744" s="34">
        <v>45</v>
      </c>
      <c r="H35744" s="34">
        <v>47</v>
      </c>
      <c r="I35744" s="34">
        <v>38</v>
      </c>
      <c r="J35744" s="34">
        <v>23</v>
      </c>
      <c r="K35744" s="34">
        <v>42</v>
      </c>
      <c r="L35744" s="34">
        <v>21</v>
      </c>
      <c r="M35744" s="34">
        <v>28</v>
      </c>
      <c r="N35744" s="34">
        <v>26</v>
      </c>
      <c r="O35744" s="34">
        <v>45</v>
      </c>
      <c r="P35744" s="34">
        <v>52</v>
      </c>
      <c r="Q35744" s="34">
        <v>54</v>
      </c>
      <c r="R35744" s="34">
        <v>51</v>
      </c>
      <c r="S35744" s="34">
        <v>62</v>
      </c>
      <c r="T35744" s="34">
        <v>35</v>
      </c>
      <c r="U35744" s="34">
        <v>25</v>
      </c>
      <c r="V35744" s="34">
        <v>41</v>
      </c>
      <c r="W35744" s="34">
        <v>37</v>
      </c>
      <c r="X35744" s="34">
        <v>46</v>
      </c>
      <c r="Y35744" s="34">
        <v>38</v>
      </c>
      <c r="Z35744" s="34">
        <v>81</v>
      </c>
      <c r="AA35744" s="34">
        <v>57</v>
      </c>
      <c r="AB35744" s="34">
        <v>65</v>
      </c>
      <c r="AC35744" s="34">
        <v>82</v>
      </c>
    </row>
    <row r="35745" spans="1:29" x14ac:dyDescent="0.2">
      <c r="A35745" s="34" t="s">
        <v>96238</v>
      </c>
      <c r="B35745" s="34">
        <v>76</v>
      </c>
      <c r="C35745" s="34">
        <v>104</v>
      </c>
      <c r="D35745" s="34">
        <v>88</v>
      </c>
      <c r="E35745" s="34">
        <v>71</v>
      </c>
      <c r="F35745" s="34">
        <v>80</v>
      </c>
      <c r="G35745" s="34">
        <v>113</v>
      </c>
      <c r="H35745" s="34">
        <v>73</v>
      </c>
      <c r="I35745" s="34">
        <v>65</v>
      </c>
      <c r="J35745" s="34">
        <v>78</v>
      </c>
      <c r="K35745" s="34">
        <v>94</v>
      </c>
      <c r="L35745" s="34">
        <v>52</v>
      </c>
      <c r="M35745" s="34">
        <v>74</v>
      </c>
      <c r="N35745" s="34">
        <v>54</v>
      </c>
      <c r="O35745" s="34">
        <v>88</v>
      </c>
      <c r="P35745" s="34">
        <v>67</v>
      </c>
      <c r="Q35745" s="34">
        <v>128</v>
      </c>
      <c r="R35745" s="34">
        <v>95</v>
      </c>
      <c r="S35745" s="34">
        <v>119</v>
      </c>
      <c r="T35745" s="34">
        <v>66</v>
      </c>
      <c r="U35745" s="34">
        <v>102</v>
      </c>
      <c r="V35745" s="34">
        <v>82</v>
      </c>
      <c r="W35745" s="34">
        <v>129</v>
      </c>
      <c r="X35745" s="34">
        <v>113</v>
      </c>
      <c r="Y35745" s="34">
        <v>133</v>
      </c>
      <c r="Z35745" s="34">
        <v>88</v>
      </c>
      <c r="AA35745" s="34">
        <v>113</v>
      </c>
      <c r="AB35745" s="34">
        <v>99</v>
      </c>
      <c r="AC35745" s="34">
        <v>136</v>
      </c>
    </row>
    <row r="35746" spans="1:29" x14ac:dyDescent="0.2">
      <c r="A35746" s="34" t="s">
        <v>96239</v>
      </c>
      <c r="B35746" s="34">
        <v>42</v>
      </c>
      <c r="C35746" s="34">
        <v>40</v>
      </c>
      <c r="D35746" s="34">
        <v>40</v>
      </c>
      <c r="E35746" s="34">
        <v>42</v>
      </c>
      <c r="F35746" s="34">
        <v>62</v>
      </c>
      <c r="G35746" s="34">
        <v>17</v>
      </c>
      <c r="H35746" s="34">
        <v>61</v>
      </c>
      <c r="I35746" s="34">
        <v>30</v>
      </c>
      <c r="J35746" s="34">
        <v>55</v>
      </c>
      <c r="K35746" s="34">
        <v>19</v>
      </c>
      <c r="L35746" s="34">
        <v>40</v>
      </c>
      <c r="M35746" s="34">
        <v>27</v>
      </c>
      <c r="N35746" s="34">
        <v>28</v>
      </c>
      <c r="O35746" s="34">
        <v>22</v>
      </c>
      <c r="P35746" s="34">
        <v>48</v>
      </c>
      <c r="Q35746" s="34">
        <v>23</v>
      </c>
      <c r="R35746" s="34">
        <v>56</v>
      </c>
      <c r="S35746" s="34">
        <v>35</v>
      </c>
      <c r="T35746" s="34">
        <v>72</v>
      </c>
      <c r="U35746" s="34">
        <v>30</v>
      </c>
      <c r="V35746" s="34">
        <v>50</v>
      </c>
      <c r="W35746" s="34">
        <v>43</v>
      </c>
      <c r="X35746" s="34">
        <v>71</v>
      </c>
      <c r="Y35746" s="34">
        <v>50</v>
      </c>
      <c r="Z35746" s="34">
        <v>35</v>
      </c>
      <c r="AA35746" s="34">
        <v>40</v>
      </c>
      <c r="AB35746" s="34">
        <v>75</v>
      </c>
      <c r="AC35746" s="34">
        <v>59</v>
      </c>
    </row>
    <row r="35747" spans="1:29" x14ac:dyDescent="0.2">
      <c r="A35747" s="34" t="s">
        <v>96240</v>
      </c>
      <c r="B35747" s="34">
        <v>63</v>
      </c>
      <c r="C35747" s="34">
        <v>71</v>
      </c>
      <c r="D35747" s="34">
        <v>107</v>
      </c>
      <c r="E35747" s="34">
        <v>101</v>
      </c>
      <c r="F35747" s="34">
        <v>116</v>
      </c>
      <c r="G35747" s="34">
        <v>106</v>
      </c>
      <c r="H35747" s="34">
        <v>115</v>
      </c>
      <c r="I35747" s="34">
        <v>88</v>
      </c>
      <c r="J35747" s="34">
        <v>101</v>
      </c>
      <c r="K35747" s="34">
        <v>84</v>
      </c>
      <c r="L35747" s="34">
        <v>82</v>
      </c>
      <c r="M35747" s="34">
        <v>67</v>
      </c>
      <c r="N35747" s="34">
        <v>107</v>
      </c>
      <c r="O35747" s="34">
        <v>86</v>
      </c>
      <c r="P35747" s="34">
        <v>105</v>
      </c>
      <c r="Q35747" s="34">
        <v>84</v>
      </c>
      <c r="R35747" s="34">
        <v>131</v>
      </c>
      <c r="S35747" s="34">
        <v>92</v>
      </c>
      <c r="T35747" s="34">
        <v>125</v>
      </c>
      <c r="U35747" s="34">
        <v>116</v>
      </c>
      <c r="V35747" s="34">
        <v>85</v>
      </c>
      <c r="W35747" s="34">
        <v>110</v>
      </c>
      <c r="X35747" s="34">
        <v>112</v>
      </c>
      <c r="Y35747" s="34">
        <v>75</v>
      </c>
      <c r="Z35747" s="34">
        <v>136</v>
      </c>
      <c r="AA35747" s="34">
        <v>126</v>
      </c>
      <c r="AB35747" s="34">
        <v>109</v>
      </c>
      <c r="AC35747" s="34">
        <v>174</v>
      </c>
    </row>
    <row r="35748" spans="1:29" x14ac:dyDescent="0.2">
      <c r="A35748" s="34" t="s">
        <v>96241</v>
      </c>
      <c r="B35748" s="34">
        <v>58</v>
      </c>
      <c r="C35748" s="34">
        <v>49</v>
      </c>
      <c r="D35748" s="34">
        <v>48</v>
      </c>
      <c r="E35748" s="34">
        <v>31</v>
      </c>
      <c r="F35748" s="34">
        <v>86</v>
      </c>
      <c r="G35748" s="34">
        <v>72</v>
      </c>
      <c r="H35748" s="34">
        <v>71</v>
      </c>
      <c r="I35748" s="34">
        <v>56</v>
      </c>
      <c r="J35748" s="34">
        <v>69</v>
      </c>
      <c r="K35748" s="34">
        <v>41</v>
      </c>
      <c r="L35748" s="34">
        <v>63</v>
      </c>
      <c r="M35748" s="34">
        <v>49</v>
      </c>
      <c r="N35748" s="34">
        <v>41</v>
      </c>
      <c r="O35748" s="34">
        <v>39</v>
      </c>
      <c r="P35748" s="34">
        <v>66</v>
      </c>
      <c r="Q35748" s="34">
        <v>62</v>
      </c>
      <c r="R35748" s="34">
        <v>68</v>
      </c>
      <c r="S35748" s="34">
        <v>58</v>
      </c>
      <c r="T35748" s="34">
        <v>82</v>
      </c>
      <c r="U35748" s="34">
        <v>58</v>
      </c>
      <c r="V35748" s="34">
        <v>75</v>
      </c>
      <c r="W35748" s="34">
        <v>64</v>
      </c>
      <c r="X35748" s="34">
        <v>74</v>
      </c>
      <c r="Y35748" s="34">
        <v>80</v>
      </c>
      <c r="Z35748" s="34">
        <v>86</v>
      </c>
      <c r="AA35748" s="34">
        <v>91</v>
      </c>
      <c r="AB35748" s="34">
        <v>109</v>
      </c>
      <c r="AC35748" s="34">
        <v>76</v>
      </c>
    </row>
    <row r="35749" spans="1:29" x14ac:dyDescent="0.2">
      <c r="A35749" s="34" t="s">
        <v>96242</v>
      </c>
      <c r="B35749" s="34">
        <v>53</v>
      </c>
      <c r="C35749" s="34">
        <v>55</v>
      </c>
      <c r="D35749" s="34">
        <v>68</v>
      </c>
      <c r="E35749" s="34">
        <v>68</v>
      </c>
      <c r="F35749" s="34">
        <v>83</v>
      </c>
      <c r="G35749" s="34">
        <v>56</v>
      </c>
      <c r="H35749" s="34">
        <v>84</v>
      </c>
      <c r="I35749" s="34">
        <v>53</v>
      </c>
      <c r="J35749" s="34">
        <v>51</v>
      </c>
      <c r="K35749" s="34">
        <v>57</v>
      </c>
      <c r="L35749" s="34">
        <v>29</v>
      </c>
      <c r="M35749" s="34">
        <v>44</v>
      </c>
      <c r="N35749" s="34">
        <v>54</v>
      </c>
      <c r="O35749" s="34">
        <v>55</v>
      </c>
      <c r="P35749" s="34">
        <v>44</v>
      </c>
      <c r="Q35749" s="34">
        <v>119</v>
      </c>
      <c r="R35749" s="34">
        <v>88</v>
      </c>
      <c r="S35749" s="34">
        <v>73</v>
      </c>
      <c r="T35749" s="34">
        <v>73</v>
      </c>
      <c r="U35749" s="34">
        <v>85</v>
      </c>
      <c r="V35749" s="34">
        <v>61</v>
      </c>
      <c r="W35749" s="34">
        <v>111</v>
      </c>
      <c r="X35749" s="34">
        <v>116</v>
      </c>
      <c r="Y35749" s="34">
        <v>117</v>
      </c>
      <c r="Z35749" s="34">
        <v>57</v>
      </c>
      <c r="AA35749" s="34">
        <v>69</v>
      </c>
      <c r="AB35749" s="34">
        <v>76</v>
      </c>
      <c r="AC35749" s="34">
        <v>116</v>
      </c>
    </row>
    <row r="35750" spans="1:29" x14ac:dyDescent="0.2">
      <c r="A35750" s="34" t="s">
        <v>96243</v>
      </c>
      <c r="B35750" s="34">
        <v>39</v>
      </c>
      <c r="C35750" s="34">
        <v>9</v>
      </c>
      <c r="D35750" s="34">
        <v>34</v>
      </c>
      <c r="E35750" s="34">
        <v>20</v>
      </c>
      <c r="F35750" s="34">
        <v>22</v>
      </c>
      <c r="G35750" s="34">
        <v>9</v>
      </c>
      <c r="H35750" s="34">
        <v>17</v>
      </c>
      <c r="I35750" s="34">
        <v>24</v>
      </c>
      <c r="J35750" s="34">
        <v>26</v>
      </c>
      <c r="K35750" s="34">
        <v>16</v>
      </c>
      <c r="L35750" s="34">
        <v>14</v>
      </c>
      <c r="M35750" s="34">
        <v>22</v>
      </c>
      <c r="N35750" s="34">
        <v>20</v>
      </c>
      <c r="O35750" s="34">
        <v>11</v>
      </c>
      <c r="P35750" s="34">
        <v>27</v>
      </c>
      <c r="Q35750" s="34">
        <v>30</v>
      </c>
      <c r="R35750" s="34">
        <v>15</v>
      </c>
      <c r="S35750" s="34">
        <v>26</v>
      </c>
      <c r="T35750" s="34">
        <v>42</v>
      </c>
      <c r="U35750" s="34">
        <v>23</v>
      </c>
      <c r="V35750" s="34">
        <v>30</v>
      </c>
      <c r="W35750" s="34">
        <v>25</v>
      </c>
      <c r="X35750" s="34">
        <v>16</v>
      </c>
      <c r="Y35750" s="34">
        <v>14</v>
      </c>
      <c r="Z35750" s="34">
        <v>21</v>
      </c>
      <c r="AA35750" s="34">
        <v>28</v>
      </c>
      <c r="AB35750" s="34">
        <v>43</v>
      </c>
      <c r="AC35750" s="34">
        <v>20</v>
      </c>
    </row>
    <row r="35751" spans="1:29" x14ac:dyDescent="0.2">
      <c r="A35751" s="34" t="s">
        <v>96244</v>
      </c>
      <c r="B35751" s="34">
        <v>77</v>
      </c>
      <c r="C35751" s="34">
        <v>63</v>
      </c>
      <c r="D35751" s="34">
        <v>72</v>
      </c>
      <c r="E35751" s="34">
        <v>78</v>
      </c>
      <c r="F35751" s="34">
        <v>86</v>
      </c>
      <c r="G35751" s="34">
        <v>93</v>
      </c>
      <c r="H35751" s="34">
        <v>93</v>
      </c>
      <c r="I35751" s="34">
        <v>53</v>
      </c>
      <c r="J35751" s="34">
        <v>56</v>
      </c>
      <c r="K35751" s="34">
        <v>37</v>
      </c>
      <c r="L35751" s="34">
        <v>71</v>
      </c>
      <c r="M35751" s="34">
        <v>50</v>
      </c>
      <c r="N35751" s="34">
        <v>48</v>
      </c>
      <c r="O35751" s="34">
        <v>64</v>
      </c>
      <c r="P35751" s="34">
        <v>60</v>
      </c>
      <c r="Q35751" s="34">
        <v>77</v>
      </c>
      <c r="R35751" s="34">
        <v>90</v>
      </c>
      <c r="S35751" s="34">
        <v>90</v>
      </c>
      <c r="T35751" s="34">
        <v>65</v>
      </c>
      <c r="U35751" s="34">
        <v>65</v>
      </c>
      <c r="V35751" s="34">
        <v>66</v>
      </c>
      <c r="W35751" s="34">
        <v>59</v>
      </c>
      <c r="X35751" s="34">
        <v>101</v>
      </c>
      <c r="Y35751" s="34">
        <v>48</v>
      </c>
      <c r="Z35751" s="34">
        <v>58</v>
      </c>
      <c r="AA35751" s="34">
        <v>75</v>
      </c>
      <c r="AB35751" s="34">
        <v>87</v>
      </c>
      <c r="AC35751" s="34">
        <v>103</v>
      </c>
    </row>
    <row r="35752" spans="1:29" x14ac:dyDescent="0.2">
      <c r="A35752" s="34" t="s">
        <v>96245</v>
      </c>
      <c r="B35752" s="34">
        <v>93</v>
      </c>
      <c r="C35752" s="34">
        <v>75</v>
      </c>
      <c r="D35752" s="34">
        <v>111</v>
      </c>
      <c r="E35752" s="34">
        <v>95</v>
      </c>
      <c r="F35752" s="34">
        <v>91</v>
      </c>
      <c r="G35752" s="34">
        <v>59</v>
      </c>
      <c r="H35752" s="34">
        <v>109</v>
      </c>
      <c r="I35752" s="34">
        <v>67</v>
      </c>
      <c r="J35752" s="34">
        <v>96</v>
      </c>
      <c r="K35752" s="34">
        <v>85</v>
      </c>
      <c r="L35752" s="34">
        <v>72</v>
      </c>
      <c r="M35752" s="34">
        <v>96</v>
      </c>
      <c r="N35752" s="34">
        <v>75</v>
      </c>
      <c r="O35752" s="34">
        <v>77</v>
      </c>
      <c r="P35752" s="34">
        <v>84</v>
      </c>
      <c r="Q35752" s="34">
        <v>91</v>
      </c>
      <c r="R35752" s="34">
        <v>123</v>
      </c>
      <c r="S35752" s="34">
        <v>106</v>
      </c>
      <c r="T35752" s="34">
        <v>114</v>
      </c>
      <c r="U35752" s="34">
        <v>81</v>
      </c>
      <c r="V35752" s="34">
        <v>119</v>
      </c>
      <c r="W35752" s="34">
        <v>105</v>
      </c>
      <c r="X35752" s="34">
        <v>112</v>
      </c>
      <c r="Y35752" s="34">
        <v>66</v>
      </c>
      <c r="Z35752" s="34">
        <v>120</v>
      </c>
      <c r="AA35752" s="34">
        <v>116</v>
      </c>
      <c r="AB35752" s="34">
        <v>112</v>
      </c>
      <c r="AC35752" s="34">
        <v>141</v>
      </c>
    </row>
    <row r="35753" spans="1:29" x14ac:dyDescent="0.2">
      <c r="A35753" s="34" t="s">
        <v>96246</v>
      </c>
      <c r="B35753" s="34">
        <v>105</v>
      </c>
      <c r="C35753" s="34">
        <v>95</v>
      </c>
      <c r="D35753" s="34">
        <v>93</v>
      </c>
      <c r="E35753" s="34">
        <v>103</v>
      </c>
      <c r="F35753" s="34">
        <v>86</v>
      </c>
      <c r="G35753" s="34">
        <v>101</v>
      </c>
      <c r="H35753" s="34">
        <v>83</v>
      </c>
      <c r="I35753" s="34">
        <v>79</v>
      </c>
      <c r="J35753" s="34">
        <v>98</v>
      </c>
      <c r="K35753" s="34">
        <v>128</v>
      </c>
      <c r="L35753" s="34">
        <v>58</v>
      </c>
      <c r="M35753" s="34">
        <v>93</v>
      </c>
      <c r="N35753" s="34">
        <v>87</v>
      </c>
      <c r="O35753" s="34">
        <v>93</v>
      </c>
      <c r="P35753" s="34">
        <v>74</v>
      </c>
      <c r="Q35753" s="34">
        <v>99</v>
      </c>
      <c r="R35753" s="34">
        <v>70</v>
      </c>
      <c r="S35753" s="34">
        <v>92</v>
      </c>
      <c r="T35753" s="34">
        <v>104</v>
      </c>
      <c r="U35753" s="34">
        <v>87</v>
      </c>
      <c r="V35753" s="34">
        <v>121</v>
      </c>
      <c r="W35753" s="34">
        <v>85</v>
      </c>
      <c r="X35753" s="34">
        <v>90</v>
      </c>
      <c r="Y35753" s="34">
        <v>102</v>
      </c>
      <c r="Z35753" s="34">
        <v>108</v>
      </c>
      <c r="AA35753" s="34">
        <v>127</v>
      </c>
      <c r="AB35753" s="34">
        <v>101</v>
      </c>
      <c r="AC35753" s="34">
        <v>149</v>
      </c>
    </row>
    <row r="35754" spans="1:29" x14ac:dyDescent="0.2">
      <c r="A35754" s="34" t="s">
        <v>96247</v>
      </c>
      <c r="B35754" s="34">
        <v>49</v>
      </c>
      <c r="C35754" s="34">
        <v>47</v>
      </c>
      <c r="D35754" s="34">
        <v>60</v>
      </c>
      <c r="E35754" s="34">
        <v>59</v>
      </c>
      <c r="F35754" s="34">
        <v>34</v>
      </c>
      <c r="G35754" s="34">
        <v>40</v>
      </c>
      <c r="H35754" s="34">
        <v>36</v>
      </c>
      <c r="I35754" s="34">
        <v>59</v>
      </c>
      <c r="J35754" s="34">
        <v>35</v>
      </c>
      <c r="K35754" s="34">
        <v>54</v>
      </c>
      <c r="L35754" s="34">
        <v>44</v>
      </c>
      <c r="M35754" s="34">
        <v>37</v>
      </c>
      <c r="N35754" s="34">
        <v>48</v>
      </c>
      <c r="O35754" s="34">
        <v>32</v>
      </c>
      <c r="P35754" s="34">
        <v>41</v>
      </c>
      <c r="Q35754" s="34">
        <v>70</v>
      </c>
      <c r="R35754" s="34">
        <v>47</v>
      </c>
      <c r="S35754" s="34">
        <v>62</v>
      </c>
      <c r="T35754" s="34">
        <v>44</v>
      </c>
      <c r="U35754" s="34">
        <v>69</v>
      </c>
      <c r="V35754" s="34">
        <v>45</v>
      </c>
      <c r="W35754" s="34">
        <v>55</v>
      </c>
      <c r="X35754" s="34">
        <v>57</v>
      </c>
      <c r="Y35754" s="34">
        <v>50</v>
      </c>
      <c r="Z35754" s="34">
        <v>57</v>
      </c>
      <c r="AA35754" s="34">
        <v>69</v>
      </c>
      <c r="AB35754" s="34">
        <v>79</v>
      </c>
      <c r="AC35754" s="34">
        <v>73</v>
      </c>
    </row>
    <row r="35755" spans="1:29" x14ac:dyDescent="0.2">
      <c r="A35755" s="34" t="s">
        <v>96248</v>
      </c>
      <c r="B35755" s="34">
        <v>57</v>
      </c>
      <c r="C35755" s="34">
        <v>92</v>
      </c>
      <c r="D35755" s="34">
        <v>78</v>
      </c>
      <c r="E35755" s="34">
        <v>109</v>
      </c>
      <c r="F35755" s="34">
        <v>77</v>
      </c>
      <c r="G35755" s="34">
        <v>43</v>
      </c>
      <c r="H35755" s="34">
        <v>54</v>
      </c>
      <c r="I35755" s="34">
        <v>65</v>
      </c>
      <c r="J35755" s="34">
        <v>67</v>
      </c>
      <c r="K35755" s="34">
        <v>102</v>
      </c>
      <c r="L35755" s="34">
        <v>75</v>
      </c>
      <c r="M35755" s="34">
        <v>95</v>
      </c>
      <c r="N35755" s="34">
        <v>73</v>
      </c>
      <c r="O35755" s="34">
        <v>83</v>
      </c>
      <c r="P35755" s="34">
        <v>68</v>
      </c>
      <c r="Q35755" s="34">
        <v>98</v>
      </c>
      <c r="R35755" s="34">
        <v>84</v>
      </c>
      <c r="S35755" s="34">
        <v>129</v>
      </c>
      <c r="T35755" s="34">
        <v>67</v>
      </c>
      <c r="U35755" s="34">
        <v>109</v>
      </c>
      <c r="V35755" s="34">
        <v>115</v>
      </c>
      <c r="W35755" s="34">
        <v>111</v>
      </c>
      <c r="X35755" s="34">
        <v>99</v>
      </c>
      <c r="Y35755" s="34">
        <v>71</v>
      </c>
      <c r="Z35755" s="34">
        <v>86</v>
      </c>
      <c r="AA35755" s="34">
        <v>108</v>
      </c>
      <c r="AB35755" s="34">
        <v>122</v>
      </c>
      <c r="AC35755" s="34">
        <v>189</v>
      </c>
    </row>
    <row r="35756" spans="1:29" x14ac:dyDescent="0.2">
      <c r="A35756" s="34" t="s">
        <v>96249</v>
      </c>
      <c r="B35756" s="34">
        <v>49</v>
      </c>
      <c r="C35756" s="34">
        <v>37</v>
      </c>
      <c r="D35756" s="34">
        <v>59</v>
      </c>
      <c r="E35756" s="34">
        <v>40</v>
      </c>
      <c r="F35756" s="34">
        <v>57</v>
      </c>
      <c r="G35756" s="34">
        <v>24</v>
      </c>
      <c r="H35756" s="34">
        <v>48</v>
      </c>
      <c r="I35756" s="34">
        <v>27</v>
      </c>
      <c r="J35756" s="34">
        <v>47</v>
      </c>
      <c r="K35756" s="34">
        <v>37</v>
      </c>
      <c r="L35756" s="34">
        <v>32</v>
      </c>
      <c r="M35756" s="34">
        <v>28</v>
      </c>
      <c r="N35756" s="34">
        <v>44</v>
      </c>
      <c r="O35756" s="34">
        <v>45</v>
      </c>
      <c r="P35756" s="34">
        <v>76</v>
      </c>
      <c r="Q35756" s="34">
        <v>56</v>
      </c>
      <c r="R35756" s="34">
        <v>51</v>
      </c>
      <c r="S35756" s="34">
        <v>42</v>
      </c>
      <c r="T35756" s="34">
        <v>54</v>
      </c>
      <c r="U35756" s="34">
        <v>37</v>
      </c>
      <c r="V35756" s="34">
        <v>60</v>
      </c>
      <c r="W35756" s="34">
        <v>47</v>
      </c>
      <c r="X35756" s="34">
        <v>55</v>
      </c>
      <c r="Y35756" s="34">
        <v>36</v>
      </c>
      <c r="Z35756" s="34">
        <v>73</v>
      </c>
      <c r="AA35756" s="34">
        <v>45</v>
      </c>
      <c r="AB35756" s="34">
        <v>40</v>
      </c>
      <c r="AC35756" s="34">
        <v>75</v>
      </c>
    </row>
    <row r="35757" spans="1:29" x14ac:dyDescent="0.2">
      <c r="A35757" s="34" t="s">
        <v>96250</v>
      </c>
      <c r="B35757" s="34">
        <v>282</v>
      </c>
      <c r="C35757" s="34">
        <v>183</v>
      </c>
      <c r="D35757" s="34">
        <v>292</v>
      </c>
      <c r="E35757" s="34">
        <v>267</v>
      </c>
      <c r="F35757" s="34">
        <v>266</v>
      </c>
      <c r="G35757" s="34">
        <v>179</v>
      </c>
      <c r="H35757" s="34">
        <v>287</v>
      </c>
      <c r="I35757" s="34">
        <v>222</v>
      </c>
      <c r="J35757" s="34">
        <v>300</v>
      </c>
      <c r="K35757" s="34">
        <v>165</v>
      </c>
      <c r="L35757" s="34">
        <v>220</v>
      </c>
      <c r="M35757" s="34">
        <v>194</v>
      </c>
      <c r="N35757" s="34">
        <v>241</v>
      </c>
      <c r="O35757" s="34">
        <v>208</v>
      </c>
      <c r="P35757" s="34">
        <v>245</v>
      </c>
      <c r="Q35757" s="34">
        <v>251</v>
      </c>
      <c r="R35757" s="34">
        <v>327</v>
      </c>
      <c r="S35757" s="34">
        <v>226</v>
      </c>
      <c r="T35757" s="34">
        <v>373</v>
      </c>
      <c r="U35757" s="34">
        <v>272</v>
      </c>
      <c r="V35757" s="34">
        <v>369</v>
      </c>
      <c r="W35757" s="34">
        <v>191</v>
      </c>
      <c r="X35757" s="34">
        <v>351</v>
      </c>
      <c r="Y35757" s="34">
        <v>253</v>
      </c>
      <c r="Z35757" s="34">
        <v>352</v>
      </c>
      <c r="AA35757" s="34">
        <v>243</v>
      </c>
      <c r="AB35757" s="34">
        <v>305</v>
      </c>
      <c r="AC35757" s="34">
        <v>286</v>
      </c>
    </row>
    <row r="35758" spans="1:29" x14ac:dyDescent="0.2">
      <c r="A35758" s="34" t="s">
        <v>96251</v>
      </c>
      <c r="B35758" s="34">
        <v>59</v>
      </c>
      <c r="C35758" s="34">
        <v>41</v>
      </c>
      <c r="D35758" s="34">
        <v>70</v>
      </c>
      <c r="E35758" s="34">
        <v>48</v>
      </c>
      <c r="F35758" s="34">
        <v>48</v>
      </c>
      <c r="G35758" s="34">
        <v>33</v>
      </c>
      <c r="H35758" s="34">
        <v>40</v>
      </c>
      <c r="I35758" s="34">
        <v>23</v>
      </c>
      <c r="J35758" s="34">
        <v>41</v>
      </c>
      <c r="K35758" s="34">
        <v>45</v>
      </c>
      <c r="L35758" s="34">
        <v>34</v>
      </c>
      <c r="M35758" s="34">
        <v>39</v>
      </c>
      <c r="N35758" s="34">
        <v>45</v>
      </c>
      <c r="O35758" s="34">
        <v>28</v>
      </c>
      <c r="P35758" s="34">
        <v>46</v>
      </c>
      <c r="Q35758" s="34">
        <v>25</v>
      </c>
      <c r="R35758" s="34">
        <v>42</v>
      </c>
      <c r="S35758" s="34">
        <v>56</v>
      </c>
      <c r="T35758" s="34">
        <v>32</v>
      </c>
      <c r="U35758" s="34">
        <v>37</v>
      </c>
      <c r="V35758" s="34">
        <v>54</v>
      </c>
      <c r="W35758" s="34">
        <v>28</v>
      </c>
      <c r="X35758" s="34">
        <v>64</v>
      </c>
      <c r="Y35758" s="34">
        <v>41</v>
      </c>
      <c r="Z35758" s="34">
        <v>50</v>
      </c>
      <c r="AA35758" s="34">
        <v>50</v>
      </c>
      <c r="AB35758" s="34">
        <v>60</v>
      </c>
      <c r="AC35758" s="34">
        <v>64</v>
      </c>
    </row>
    <row r="35759" spans="1:29" x14ac:dyDescent="0.2">
      <c r="A35759" s="34" t="s">
        <v>96252</v>
      </c>
      <c r="B35759" s="34">
        <v>56</v>
      </c>
      <c r="C35759" s="34">
        <v>31</v>
      </c>
      <c r="D35759" s="34">
        <v>32</v>
      </c>
      <c r="E35759" s="34">
        <v>36</v>
      </c>
      <c r="F35759" s="34">
        <v>63</v>
      </c>
      <c r="G35759" s="34">
        <v>59</v>
      </c>
      <c r="H35759" s="34">
        <v>55</v>
      </c>
      <c r="I35759" s="34">
        <v>37</v>
      </c>
      <c r="J35759" s="34">
        <v>49</v>
      </c>
      <c r="K35759" s="34">
        <v>50</v>
      </c>
      <c r="L35759" s="34">
        <v>69</v>
      </c>
      <c r="M35759" s="34">
        <v>46</v>
      </c>
      <c r="N35759" s="34">
        <v>61</v>
      </c>
      <c r="O35759" s="34">
        <v>38</v>
      </c>
      <c r="P35759" s="34">
        <v>55</v>
      </c>
      <c r="Q35759" s="34">
        <v>60</v>
      </c>
      <c r="R35759" s="34">
        <v>57</v>
      </c>
      <c r="S35759" s="34">
        <v>37</v>
      </c>
      <c r="T35759" s="34">
        <v>76</v>
      </c>
      <c r="U35759" s="34">
        <v>44</v>
      </c>
      <c r="V35759" s="34">
        <v>65</v>
      </c>
      <c r="W35759" s="34">
        <v>70</v>
      </c>
      <c r="X35759" s="34">
        <v>69</v>
      </c>
      <c r="Y35759" s="34">
        <v>50</v>
      </c>
      <c r="Z35759" s="34">
        <v>49</v>
      </c>
      <c r="AA35759" s="34">
        <v>45</v>
      </c>
      <c r="AB35759" s="34">
        <v>117</v>
      </c>
      <c r="AC35759" s="34">
        <v>70</v>
      </c>
    </row>
    <row r="35760" spans="1:29" x14ac:dyDescent="0.2">
      <c r="A35760" s="34" t="s">
        <v>96253</v>
      </c>
      <c r="B35760" s="34">
        <v>66</v>
      </c>
      <c r="C35760" s="34">
        <v>103</v>
      </c>
      <c r="D35760" s="34">
        <v>45</v>
      </c>
      <c r="E35760" s="34">
        <v>80</v>
      </c>
      <c r="F35760" s="34">
        <v>71</v>
      </c>
      <c r="G35760" s="34">
        <v>135</v>
      </c>
      <c r="H35760" s="34">
        <v>68</v>
      </c>
      <c r="I35760" s="34">
        <v>99</v>
      </c>
      <c r="J35760" s="34">
        <v>58</v>
      </c>
      <c r="K35760" s="34">
        <v>100</v>
      </c>
      <c r="L35760" s="34">
        <v>56</v>
      </c>
      <c r="M35760" s="34">
        <v>89</v>
      </c>
      <c r="N35760" s="34">
        <v>84</v>
      </c>
      <c r="O35760" s="34">
        <v>85</v>
      </c>
      <c r="P35760" s="34">
        <v>66</v>
      </c>
      <c r="Q35760" s="34">
        <v>158</v>
      </c>
      <c r="R35760" s="34">
        <v>97</v>
      </c>
      <c r="S35760" s="34">
        <v>121</v>
      </c>
      <c r="T35760" s="34">
        <v>95</v>
      </c>
      <c r="U35760" s="34">
        <v>108</v>
      </c>
      <c r="V35760" s="34">
        <v>112</v>
      </c>
      <c r="W35760" s="34">
        <v>125</v>
      </c>
      <c r="X35760" s="34">
        <v>73</v>
      </c>
      <c r="Y35760" s="34">
        <v>131</v>
      </c>
      <c r="Z35760" s="34">
        <v>74</v>
      </c>
      <c r="AA35760" s="34">
        <v>137</v>
      </c>
      <c r="AB35760" s="34">
        <v>137</v>
      </c>
      <c r="AC35760" s="34">
        <v>125</v>
      </c>
    </row>
    <row r="35761" spans="1:29" x14ac:dyDescent="0.2">
      <c r="A35761" s="34" t="s">
        <v>96254</v>
      </c>
      <c r="B35761" s="34">
        <v>45</v>
      </c>
      <c r="C35761" s="34">
        <v>47</v>
      </c>
      <c r="D35761" s="34">
        <v>60</v>
      </c>
      <c r="E35761" s="34">
        <v>58</v>
      </c>
      <c r="F35761" s="34">
        <v>55</v>
      </c>
      <c r="G35761" s="34">
        <v>63</v>
      </c>
      <c r="H35761" s="34">
        <v>71</v>
      </c>
      <c r="I35761" s="34">
        <v>61</v>
      </c>
      <c r="J35761" s="34">
        <v>54</v>
      </c>
      <c r="K35761" s="34">
        <v>79</v>
      </c>
      <c r="L35761" s="34">
        <v>48</v>
      </c>
      <c r="M35761" s="34">
        <v>44</v>
      </c>
      <c r="N35761" s="34">
        <v>58</v>
      </c>
      <c r="O35761" s="34">
        <v>48</v>
      </c>
      <c r="P35761" s="34">
        <v>55</v>
      </c>
      <c r="Q35761" s="34">
        <v>68</v>
      </c>
      <c r="R35761" s="34">
        <v>76</v>
      </c>
      <c r="S35761" s="34">
        <v>70</v>
      </c>
      <c r="T35761" s="34">
        <v>51</v>
      </c>
      <c r="U35761" s="34">
        <v>46</v>
      </c>
      <c r="V35761" s="34">
        <v>64</v>
      </c>
      <c r="W35761" s="34">
        <v>68</v>
      </c>
      <c r="X35761" s="34">
        <v>100</v>
      </c>
      <c r="Y35761" s="34">
        <v>60</v>
      </c>
      <c r="Z35761" s="34">
        <v>74</v>
      </c>
      <c r="AA35761" s="34">
        <v>80</v>
      </c>
      <c r="AB35761" s="34">
        <v>87</v>
      </c>
      <c r="AC35761" s="34">
        <v>83</v>
      </c>
    </row>
    <row r="35762" spans="1:29" x14ac:dyDescent="0.2">
      <c r="A35762" s="34" t="s">
        <v>96255</v>
      </c>
      <c r="B35762" s="34">
        <v>96</v>
      </c>
      <c r="C35762" s="34">
        <v>50</v>
      </c>
      <c r="D35762" s="34">
        <v>49</v>
      </c>
      <c r="E35762" s="34">
        <v>60</v>
      </c>
      <c r="F35762" s="34">
        <v>63</v>
      </c>
      <c r="G35762" s="34">
        <v>56</v>
      </c>
      <c r="H35762" s="34">
        <v>85</v>
      </c>
      <c r="I35762" s="34">
        <v>75</v>
      </c>
      <c r="J35762" s="34">
        <v>66</v>
      </c>
      <c r="K35762" s="34">
        <v>47</v>
      </c>
      <c r="L35762" s="34">
        <v>53</v>
      </c>
      <c r="M35762" s="34">
        <v>50</v>
      </c>
      <c r="N35762" s="34">
        <v>62</v>
      </c>
      <c r="O35762" s="34">
        <v>60</v>
      </c>
      <c r="P35762" s="34">
        <v>62</v>
      </c>
      <c r="Q35762" s="34">
        <v>69</v>
      </c>
      <c r="R35762" s="34">
        <v>95</v>
      </c>
      <c r="S35762" s="34">
        <v>63</v>
      </c>
      <c r="T35762" s="34">
        <v>79</v>
      </c>
      <c r="U35762" s="34">
        <v>59</v>
      </c>
      <c r="V35762" s="34">
        <v>89</v>
      </c>
      <c r="W35762" s="34">
        <v>76</v>
      </c>
      <c r="X35762" s="34">
        <v>63</v>
      </c>
      <c r="Y35762" s="34">
        <v>76</v>
      </c>
      <c r="Z35762" s="34">
        <v>40</v>
      </c>
      <c r="AA35762" s="34">
        <v>102</v>
      </c>
      <c r="AB35762" s="34">
        <v>103</v>
      </c>
      <c r="AC35762" s="34">
        <v>82</v>
      </c>
    </row>
    <row r="35763" spans="1:29" x14ac:dyDescent="0.2">
      <c r="A35763" s="34" t="s">
        <v>96256</v>
      </c>
      <c r="B35763" s="34">
        <v>39</v>
      </c>
      <c r="C35763" s="34">
        <v>88</v>
      </c>
      <c r="D35763" s="34">
        <v>92</v>
      </c>
      <c r="E35763" s="34">
        <v>92</v>
      </c>
      <c r="F35763" s="34">
        <v>66</v>
      </c>
      <c r="G35763" s="34">
        <v>88</v>
      </c>
      <c r="H35763" s="34">
        <v>55</v>
      </c>
      <c r="I35763" s="34">
        <v>64</v>
      </c>
      <c r="J35763" s="34">
        <v>61</v>
      </c>
      <c r="K35763" s="34">
        <v>89</v>
      </c>
      <c r="L35763" s="34">
        <v>22</v>
      </c>
      <c r="M35763" s="34">
        <v>63</v>
      </c>
      <c r="N35763" s="34">
        <v>48</v>
      </c>
      <c r="O35763" s="34">
        <v>81</v>
      </c>
      <c r="P35763" s="34">
        <v>45</v>
      </c>
      <c r="Q35763" s="34">
        <v>67</v>
      </c>
      <c r="R35763" s="34">
        <v>46</v>
      </c>
      <c r="S35763" s="34">
        <v>103</v>
      </c>
      <c r="T35763" s="34">
        <v>31</v>
      </c>
      <c r="U35763" s="34">
        <v>56</v>
      </c>
      <c r="V35763" s="34">
        <v>79</v>
      </c>
      <c r="W35763" s="34">
        <v>60</v>
      </c>
      <c r="X35763" s="34">
        <v>80</v>
      </c>
      <c r="Y35763" s="34">
        <v>44</v>
      </c>
      <c r="Z35763" s="34">
        <v>98</v>
      </c>
      <c r="AA35763" s="34">
        <v>112</v>
      </c>
      <c r="AB35763" s="34">
        <v>36</v>
      </c>
      <c r="AC35763" s="34">
        <v>114</v>
      </c>
    </row>
    <row r="35764" spans="1:29" x14ac:dyDescent="0.2">
      <c r="A35764" s="34" t="s">
        <v>96257</v>
      </c>
      <c r="B35764" s="34">
        <v>74</v>
      </c>
      <c r="C35764" s="34">
        <v>80</v>
      </c>
      <c r="D35764" s="34">
        <v>99</v>
      </c>
      <c r="E35764" s="34">
        <v>117</v>
      </c>
      <c r="F35764" s="34">
        <v>127</v>
      </c>
      <c r="G35764" s="34">
        <v>111</v>
      </c>
      <c r="H35764" s="34">
        <v>98</v>
      </c>
      <c r="I35764" s="34">
        <v>86</v>
      </c>
      <c r="J35764" s="34">
        <v>81</v>
      </c>
      <c r="K35764" s="34">
        <v>127</v>
      </c>
      <c r="L35764" s="34">
        <v>85</v>
      </c>
      <c r="M35764" s="34">
        <v>91</v>
      </c>
      <c r="N35764" s="34">
        <v>75</v>
      </c>
      <c r="O35764" s="34">
        <v>95</v>
      </c>
      <c r="P35764" s="34">
        <v>81</v>
      </c>
      <c r="Q35764" s="34">
        <v>144</v>
      </c>
      <c r="R35764" s="34">
        <v>151</v>
      </c>
      <c r="S35764" s="34">
        <v>115</v>
      </c>
      <c r="T35764" s="34">
        <v>163</v>
      </c>
      <c r="U35764" s="34">
        <v>138</v>
      </c>
      <c r="V35764" s="34">
        <v>123</v>
      </c>
      <c r="W35764" s="34">
        <v>143</v>
      </c>
      <c r="X35764" s="34">
        <v>166</v>
      </c>
      <c r="Y35764" s="34">
        <v>104</v>
      </c>
      <c r="Z35764" s="34">
        <v>106</v>
      </c>
      <c r="AA35764" s="34">
        <v>135</v>
      </c>
      <c r="AB35764" s="34">
        <v>115</v>
      </c>
      <c r="AC35764" s="34">
        <v>137</v>
      </c>
    </row>
    <row r="35765" spans="1:29" x14ac:dyDescent="0.2">
      <c r="A35765" s="34" t="s">
        <v>96258</v>
      </c>
      <c r="B35765" s="34">
        <v>42</v>
      </c>
      <c r="C35765" s="34">
        <v>48</v>
      </c>
      <c r="D35765" s="34">
        <v>56</v>
      </c>
      <c r="E35765" s="34">
        <v>20</v>
      </c>
      <c r="F35765" s="34">
        <v>46</v>
      </c>
      <c r="G35765" s="34">
        <v>46</v>
      </c>
      <c r="H35765" s="34">
        <v>43</v>
      </c>
      <c r="I35765" s="34">
        <v>36</v>
      </c>
      <c r="J35765" s="34">
        <v>36</v>
      </c>
      <c r="K35765" s="34">
        <v>48</v>
      </c>
      <c r="L35765" s="34">
        <v>40</v>
      </c>
      <c r="M35765" s="34">
        <v>40</v>
      </c>
      <c r="N35765" s="34">
        <v>40</v>
      </c>
      <c r="O35765" s="34">
        <v>26</v>
      </c>
      <c r="P35765" s="34">
        <v>46</v>
      </c>
      <c r="Q35765" s="34">
        <v>40</v>
      </c>
      <c r="R35765" s="34">
        <v>51</v>
      </c>
      <c r="S35765" s="34">
        <v>62</v>
      </c>
      <c r="T35765" s="34">
        <v>41</v>
      </c>
      <c r="U35765" s="34">
        <v>47</v>
      </c>
      <c r="V35765" s="34">
        <v>42</v>
      </c>
      <c r="W35765" s="34">
        <v>74</v>
      </c>
      <c r="X35765" s="34">
        <v>37</v>
      </c>
      <c r="Y35765" s="34">
        <v>55</v>
      </c>
      <c r="Z35765" s="34">
        <v>37</v>
      </c>
      <c r="AA35765" s="34">
        <v>56</v>
      </c>
      <c r="AB35765" s="34">
        <v>65</v>
      </c>
      <c r="AC35765" s="34">
        <v>74</v>
      </c>
    </row>
    <row r="35766" spans="1:29" x14ac:dyDescent="0.2">
      <c r="A35766" s="34" t="s">
        <v>96259</v>
      </c>
      <c r="B35766" s="34">
        <v>74</v>
      </c>
      <c r="C35766" s="34">
        <v>114</v>
      </c>
      <c r="D35766" s="34">
        <v>101</v>
      </c>
      <c r="E35766" s="34">
        <v>108</v>
      </c>
      <c r="F35766" s="34">
        <v>107</v>
      </c>
      <c r="G35766" s="34">
        <v>111</v>
      </c>
      <c r="H35766" s="34">
        <v>98</v>
      </c>
      <c r="I35766" s="34">
        <v>119</v>
      </c>
      <c r="J35766" s="34">
        <v>73</v>
      </c>
      <c r="K35766" s="34">
        <v>119</v>
      </c>
      <c r="L35766" s="34">
        <v>76</v>
      </c>
      <c r="M35766" s="34">
        <v>102</v>
      </c>
      <c r="N35766" s="34">
        <v>66</v>
      </c>
      <c r="O35766" s="34">
        <v>100</v>
      </c>
      <c r="P35766" s="34">
        <v>72</v>
      </c>
      <c r="Q35766" s="34">
        <v>137</v>
      </c>
      <c r="R35766" s="34">
        <v>104</v>
      </c>
      <c r="S35766" s="34">
        <v>118</v>
      </c>
      <c r="T35766" s="34">
        <v>68</v>
      </c>
      <c r="U35766" s="34">
        <v>103</v>
      </c>
      <c r="V35766" s="34">
        <v>94</v>
      </c>
      <c r="W35766" s="34">
        <v>92</v>
      </c>
      <c r="X35766" s="34">
        <v>129</v>
      </c>
      <c r="Y35766" s="34">
        <v>93</v>
      </c>
      <c r="Z35766" s="34">
        <v>107</v>
      </c>
      <c r="AA35766" s="34">
        <v>118</v>
      </c>
      <c r="AB35766" s="34">
        <v>99</v>
      </c>
      <c r="AC35766" s="34">
        <v>169</v>
      </c>
    </row>
    <row r="35767" spans="1:29" x14ac:dyDescent="0.2">
      <c r="A35767" s="34" t="s">
        <v>96260</v>
      </c>
      <c r="B35767" s="34">
        <v>98</v>
      </c>
      <c r="C35767" s="34">
        <v>129</v>
      </c>
      <c r="D35767" s="34">
        <v>141</v>
      </c>
      <c r="E35767" s="34">
        <v>137</v>
      </c>
      <c r="F35767" s="34">
        <v>151</v>
      </c>
      <c r="G35767" s="34">
        <v>129</v>
      </c>
      <c r="H35767" s="34">
        <v>108</v>
      </c>
      <c r="I35767" s="34">
        <v>134</v>
      </c>
      <c r="J35767" s="34">
        <v>158</v>
      </c>
      <c r="K35767" s="34">
        <v>153</v>
      </c>
      <c r="L35767" s="34">
        <v>150</v>
      </c>
      <c r="M35767" s="34">
        <v>107</v>
      </c>
      <c r="N35767" s="34">
        <v>129</v>
      </c>
      <c r="O35767" s="34">
        <v>123</v>
      </c>
      <c r="P35767" s="34">
        <v>189</v>
      </c>
      <c r="Q35767" s="34">
        <v>179</v>
      </c>
      <c r="R35767" s="34">
        <v>199</v>
      </c>
      <c r="S35767" s="34">
        <v>153</v>
      </c>
      <c r="T35767" s="34">
        <v>174</v>
      </c>
      <c r="U35767" s="34">
        <v>140</v>
      </c>
      <c r="V35767" s="34">
        <v>249</v>
      </c>
      <c r="W35767" s="34">
        <v>172</v>
      </c>
      <c r="X35767" s="34">
        <v>189</v>
      </c>
      <c r="Y35767" s="34">
        <v>143</v>
      </c>
      <c r="Z35767" s="34">
        <v>156</v>
      </c>
      <c r="AA35767" s="34">
        <v>181</v>
      </c>
      <c r="AB35767" s="34">
        <v>223</v>
      </c>
      <c r="AC35767" s="34">
        <v>207</v>
      </c>
    </row>
    <row r="35768" spans="1:29" x14ac:dyDescent="0.2">
      <c r="A35768" s="34" t="s">
        <v>96261</v>
      </c>
      <c r="B35768" s="34">
        <v>32</v>
      </c>
      <c r="C35768" s="34">
        <v>67</v>
      </c>
      <c r="D35768" s="34">
        <v>83</v>
      </c>
      <c r="E35768" s="34">
        <v>56</v>
      </c>
      <c r="F35768" s="34">
        <v>63</v>
      </c>
      <c r="G35768" s="34">
        <v>88</v>
      </c>
      <c r="H35768" s="34">
        <v>65</v>
      </c>
      <c r="I35768" s="34">
        <v>79</v>
      </c>
      <c r="J35768" s="34">
        <v>33</v>
      </c>
      <c r="K35768" s="34">
        <v>67</v>
      </c>
      <c r="L35768" s="34">
        <v>20</v>
      </c>
      <c r="M35768" s="34">
        <v>66</v>
      </c>
      <c r="N35768" s="34">
        <v>35</v>
      </c>
      <c r="O35768" s="34">
        <v>57</v>
      </c>
      <c r="P35768" s="34">
        <v>40</v>
      </c>
      <c r="Q35768" s="34">
        <v>65</v>
      </c>
      <c r="R35768" s="34">
        <v>54</v>
      </c>
      <c r="S35768" s="34">
        <v>98</v>
      </c>
      <c r="T35768" s="34">
        <v>18</v>
      </c>
      <c r="U35768" s="34">
        <v>44</v>
      </c>
      <c r="V35768" s="34">
        <v>40</v>
      </c>
      <c r="W35768" s="34">
        <v>44</v>
      </c>
      <c r="X35768" s="34">
        <v>64</v>
      </c>
      <c r="Y35768" s="34">
        <v>44</v>
      </c>
      <c r="Z35768" s="34">
        <v>93</v>
      </c>
      <c r="AA35768" s="34">
        <v>66</v>
      </c>
      <c r="AB35768" s="34">
        <v>24</v>
      </c>
      <c r="AC35768" s="34">
        <v>80</v>
      </c>
    </row>
    <row r="35769" spans="1:29" x14ac:dyDescent="0.2">
      <c r="A35769" s="34" t="s">
        <v>96262</v>
      </c>
      <c r="B35769" s="34">
        <v>136</v>
      </c>
      <c r="C35769" s="34">
        <v>172</v>
      </c>
      <c r="D35769" s="34">
        <v>107</v>
      </c>
      <c r="E35769" s="34">
        <v>184</v>
      </c>
      <c r="F35769" s="34">
        <v>137</v>
      </c>
      <c r="G35769" s="34">
        <v>194</v>
      </c>
      <c r="H35769" s="34">
        <v>104</v>
      </c>
      <c r="I35769" s="34">
        <v>173</v>
      </c>
      <c r="J35769" s="34">
        <v>127</v>
      </c>
      <c r="K35769" s="34">
        <v>173</v>
      </c>
      <c r="L35769" s="34">
        <v>89</v>
      </c>
      <c r="M35769" s="34">
        <v>148</v>
      </c>
      <c r="N35769" s="34">
        <v>106</v>
      </c>
      <c r="O35769" s="34">
        <v>111</v>
      </c>
      <c r="P35769" s="34">
        <v>110</v>
      </c>
      <c r="Q35769" s="34">
        <v>227</v>
      </c>
      <c r="R35769" s="34">
        <v>126</v>
      </c>
      <c r="S35769" s="34">
        <v>200</v>
      </c>
      <c r="T35769" s="34">
        <v>135</v>
      </c>
      <c r="U35769" s="34">
        <v>165</v>
      </c>
      <c r="V35769" s="34">
        <v>123</v>
      </c>
      <c r="W35769" s="34">
        <v>140</v>
      </c>
      <c r="X35769" s="34">
        <v>193</v>
      </c>
      <c r="Y35769" s="34">
        <v>132</v>
      </c>
      <c r="Z35769" s="34">
        <v>112</v>
      </c>
      <c r="AA35769" s="34">
        <v>198</v>
      </c>
      <c r="AB35769" s="34">
        <v>139</v>
      </c>
      <c r="AC35769" s="34">
        <v>213</v>
      </c>
    </row>
    <row r="35770" spans="1:29" x14ac:dyDescent="0.2">
      <c r="A35770" s="34" t="s">
        <v>96263</v>
      </c>
      <c r="B35770" s="34">
        <v>50</v>
      </c>
      <c r="C35770" s="34">
        <v>46</v>
      </c>
      <c r="D35770" s="34">
        <v>40</v>
      </c>
      <c r="E35770" s="34">
        <v>50</v>
      </c>
      <c r="F35770" s="34">
        <v>27</v>
      </c>
      <c r="G35770" s="34">
        <v>50</v>
      </c>
      <c r="H35770" s="34">
        <v>27</v>
      </c>
      <c r="I35770" s="34">
        <v>53</v>
      </c>
      <c r="J35770" s="34">
        <v>36</v>
      </c>
      <c r="K35770" s="34">
        <v>32</v>
      </c>
      <c r="L35770" s="34">
        <v>22</v>
      </c>
      <c r="M35770" s="34">
        <v>20</v>
      </c>
      <c r="N35770" s="34">
        <v>35</v>
      </c>
      <c r="O35770" s="34">
        <v>29</v>
      </c>
      <c r="P35770" s="34">
        <v>51</v>
      </c>
      <c r="Q35770" s="34">
        <v>44</v>
      </c>
      <c r="R35770" s="34">
        <v>46</v>
      </c>
      <c r="S35770" s="34">
        <v>44</v>
      </c>
      <c r="T35770" s="34">
        <v>36</v>
      </c>
      <c r="U35770" s="34">
        <v>40</v>
      </c>
      <c r="V35770" s="34">
        <v>51</v>
      </c>
      <c r="W35770" s="34">
        <v>39</v>
      </c>
      <c r="X35770" s="34">
        <v>51</v>
      </c>
      <c r="Y35770" s="34">
        <v>59</v>
      </c>
      <c r="Z35770" s="34">
        <v>34</v>
      </c>
      <c r="AA35770" s="34">
        <v>66</v>
      </c>
      <c r="AB35770" s="34">
        <v>50</v>
      </c>
      <c r="AC35770" s="34">
        <v>81</v>
      </c>
    </row>
    <row r="35771" spans="1:29" x14ac:dyDescent="0.2">
      <c r="A35771" s="34" t="s">
        <v>96264</v>
      </c>
      <c r="B35771" s="34">
        <v>39</v>
      </c>
      <c r="C35771" s="34">
        <v>90</v>
      </c>
      <c r="D35771" s="34">
        <v>92</v>
      </c>
      <c r="E35771" s="34">
        <v>96</v>
      </c>
      <c r="F35771" s="34">
        <v>89</v>
      </c>
      <c r="G35771" s="34">
        <v>76</v>
      </c>
      <c r="H35771" s="34">
        <v>77</v>
      </c>
      <c r="I35771" s="34">
        <v>50</v>
      </c>
      <c r="J35771" s="34">
        <v>48</v>
      </c>
      <c r="K35771" s="34">
        <v>52</v>
      </c>
      <c r="L35771" s="34">
        <v>31</v>
      </c>
      <c r="M35771" s="34">
        <v>51</v>
      </c>
      <c r="N35771" s="34">
        <v>43</v>
      </c>
      <c r="O35771" s="34">
        <v>69</v>
      </c>
      <c r="P35771" s="34">
        <v>46</v>
      </c>
      <c r="Q35771" s="34">
        <v>83</v>
      </c>
      <c r="R35771" s="34">
        <v>59</v>
      </c>
      <c r="S35771" s="34">
        <v>90</v>
      </c>
      <c r="T35771" s="34">
        <v>47</v>
      </c>
      <c r="U35771" s="34">
        <v>76</v>
      </c>
      <c r="V35771" s="34">
        <v>73</v>
      </c>
      <c r="W35771" s="34">
        <v>71</v>
      </c>
      <c r="X35771" s="34">
        <v>91</v>
      </c>
      <c r="Y35771" s="34">
        <v>83</v>
      </c>
      <c r="Z35771" s="34">
        <v>95</v>
      </c>
      <c r="AA35771" s="34">
        <v>116</v>
      </c>
      <c r="AB35771" s="34">
        <v>96</v>
      </c>
      <c r="AC35771" s="34">
        <v>151</v>
      </c>
    </row>
    <row r="35772" spans="1:29" x14ac:dyDescent="0.2">
      <c r="A35772" s="34" t="s">
        <v>96265</v>
      </c>
      <c r="B35772" s="34">
        <v>16</v>
      </c>
      <c r="C35772" s="34">
        <v>3</v>
      </c>
      <c r="D35772" s="34">
        <v>5</v>
      </c>
      <c r="E35772" s="34">
        <v>1</v>
      </c>
      <c r="F35772" s="34">
        <v>13</v>
      </c>
      <c r="G35772" s="34">
        <v>17</v>
      </c>
      <c r="H35772" s="34">
        <v>10</v>
      </c>
      <c r="I35772" s="34">
        <v>5</v>
      </c>
      <c r="J35772" s="34">
        <v>11</v>
      </c>
      <c r="K35772" s="34">
        <v>7</v>
      </c>
      <c r="L35772" s="34">
        <v>10</v>
      </c>
      <c r="M35772" s="34">
        <v>4</v>
      </c>
      <c r="N35772" s="34">
        <v>3</v>
      </c>
      <c r="O35772" s="34">
        <v>5</v>
      </c>
      <c r="P35772" s="34">
        <v>5</v>
      </c>
      <c r="Q35772" s="34">
        <v>3</v>
      </c>
      <c r="R35772" s="34">
        <v>7</v>
      </c>
      <c r="S35772" s="34">
        <v>5</v>
      </c>
      <c r="T35772" s="34">
        <v>5</v>
      </c>
      <c r="U35772" s="34">
        <v>15</v>
      </c>
      <c r="V35772" s="34">
        <v>1</v>
      </c>
      <c r="W35772" s="34">
        <v>8</v>
      </c>
      <c r="X35772" s="34">
        <v>5</v>
      </c>
      <c r="Y35772" s="34">
        <v>9</v>
      </c>
      <c r="Z35772" s="34">
        <v>4</v>
      </c>
      <c r="AA35772" s="34">
        <v>12</v>
      </c>
      <c r="AB35772" s="34">
        <v>20</v>
      </c>
      <c r="AC35772" s="34">
        <v>14</v>
      </c>
    </row>
    <row r="35773" spans="1:29" x14ac:dyDescent="0.2">
      <c r="A35773" s="34" t="s">
        <v>96266</v>
      </c>
      <c r="B35773" s="34">
        <v>98</v>
      </c>
      <c r="C35773" s="34">
        <v>104</v>
      </c>
      <c r="D35773" s="34">
        <v>89</v>
      </c>
      <c r="E35773" s="34">
        <v>110</v>
      </c>
      <c r="F35773" s="34">
        <v>92</v>
      </c>
      <c r="G35773" s="34">
        <v>95</v>
      </c>
      <c r="H35773" s="34">
        <v>138</v>
      </c>
      <c r="I35773" s="34">
        <v>90</v>
      </c>
      <c r="J35773" s="34">
        <v>80</v>
      </c>
      <c r="K35773" s="34">
        <v>106</v>
      </c>
      <c r="L35773" s="34">
        <v>92</v>
      </c>
      <c r="M35773" s="34">
        <v>77</v>
      </c>
      <c r="N35773" s="34">
        <v>99</v>
      </c>
      <c r="O35773" s="34">
        <v>91</v>
      </c>
      <c r="P35773" s="34">
        <v>118</v>
      </c>
      <c r="Q35773" s="34">
        <v>129</v>
      </c>
      <c r="R35773" s="34">
        <v>113</v>
      </c>
      <c r="S35773" s="34">
        <v>107</v>
      </c>
      <c r="T35773" s="34">
        <v>127</v>
      </c>
      <c r="U35773" s="34">
        <v>89</v>
      </c>
      <c r="V35773" s="34">
        <v>120</v>
      </c>
      <c r="W35773" s="34">
        <v>96</v>
      </c>
      <c r="X35773" s="34">
        <v>136</v>
      </c>
      <c r="Y35773" s="34">
        <v>115</v>
      </c>
      <c r="Z35773" s="34">
        <v>95</v>
      </c>
      <c r="AA35773" s="34">
        <v>112</v>
      </c>
      <c r="AB35773" s="34">
        <v>127</v>
      </c>
      <c r="AC35773" s="34">
        <v>178</v>
      </c>
    </row>
    <row r="35774" spans="1:29" x14ac:dyDescent="0.2">
      <c r="A35774" s="34" t="s">
        <v>96267</v>
      </c>
      <c r="B35774" s="34">
        <v>19</v>
      </c>
      <c r="C35774" s="34">
        <v>9</v>
      </c>
      <c r="D35774" s="34">
        <v>25</v>
      </c>
      <c r="E35774" s="34">
        <v>19</v>
      </c>
      <c r="F35774" s="34">
        <v>31</v>
      </c>
      <c r="G35774" s="34">
        <v>39</v>
      </c>
      <c r="H35774" s="34">
        <v>10</v>
      </c>
      <c r="I35774" s="34">
        <v>10</v>
      </c>
      <c r="J35774" s="34">
        <v>18</v>
      </c>
      <c r="K35774" s="34">
        <v>22</v>
      </c>
      <c r="L35774" s="34">
        <v>7</v>
      </c>
      <c r="M35774" s="34">
        <v>11</v>
      </c>
      <c r="N35774" s="34">
        <v>10</v>
      </c>
      <c r="O35774" s="34">
        <v>8</v>
      </c>
      <c r="P35774" s="34">
        <v>15</v>
      </c>
      <c r="Q35774" s="34">
        <v>45</v>
      </c>
      <c r="R35774" s="34">
        <v>19</v>
      </c>
      <c r="S35774" s="34">
        <v>34</v>
      </c>
      <c r="T35774" s="34">
        <v>22</v>
      </c>
      <c r="U35774" s="34">
        <v>19</v>
      </c>
      <c r="V35774" s="34">
        <v>14</v>
      </c>
      <c r="W35774" s="34">
        <v>12</v>
      </c>
      <c r="X35774" s="34">
        <v>52</v>
      </c>
      <c r="Y35774" s="34">
        <v>15</v>
      </c>
      <c r="Z35774" s="34">
        <v>12</v>
      </c>
      <c r="AA35774" s="34">
        <v>17</v>
      </c>
      <c r="AB35774" s="34">
        <v>15</v>
      </c>
      <c r="AC35774" s="34">
        <v>36</v>
      </c>
    </row>
    <row r="35775" spans="1:29" x14ac:dyDescent="0.2">
      <c r="A35775" s="34" t="s">
        <v>96268</v>
      </c>
      <c r="B35775" s="34">
        <v>103</v>
      </c>
      <c r="C35775" s="34">
        <v>93</v>
      </c>
      <c r="D35775" s="34">
        <v>120</v>
      </c>
      <c r="E35775" s="34">
        <v>109</v>
      </c>
      <c r="F35775" s="34">
        <v>118</v>
      </c>
      <c r="G35775" s="34">
        <v>125</v>
      </c>
      <c r="H35775" s="34">
        <v>141</v>
      </c>
      <c r="I35775" s="34">
        <v>89</v>
      </c>
      <c r="J35775" s="34">
        <v>150</v>
      </c>
      <c r="K35775" s="34">
        <v>87</v>
      </c>
      <c r="L35775" s="34">
        <v>117</v>
      </c>
      <c r="M35775" s="34">
        <v>84</v>
      </c>
      <c r="N35775" s="34">
        <v>107</v>
      </c>
      <c r="O35775" s="34">
        <v>94</v>
      </c>
      <c r="P35775" s="34">
        <v>124</v>
      </c>
      <c r="Q35775" s="34">
        <v>153</v>
      </c>
      <c r="R35775" s="34">
        <v>215</v>
      </c>
      <c r="S35775" s="34">
        <v>162</v>
      </c>
      <c r="T35775" s="34">
        <v>201</v>
      </c>
      <c r="U35775" s="34">
        <v>109</v>
      </c>
      <c r="V35775" s="34">
        <v>133</v>
      </c>
      <c r="W35775" s="34">
        <v>142</v>
      </c>
      <c r="X35775" s="34">
        <v>106</v>
      </c>
      <c r="Y35775" s="34">
        <v>161</v>
      </c>
      <c r="Z35775" s="34">
        <v>110</v>
      </c>
      <c r="AA35775" s="34">
        <v>125</v>
      </c>
      <c r="AB35775" s="34">
        <v>214</v>
      </c>
      <c r="AC35775" s="34">
        <v>213</v>
      </c>
    </row>
    <row r="35776" spans="1:29" x14ac:dyDescent="0.2">
      <c r="A35776" s="34" t="s">
        <v>96269</v>
      </c>
      <c r="B35776" s="34">
        <v>85</v>
      </c>
      <c r="C35776" s="34">
        <v>41</v>
      </c>
      <c r="D35776" s="34">
        <v>64</v>
      </c>
      <c r="E35776" s="34">
        <v>86</v>
      </c>
      <c r="F35776" s="34">
        <v>87</v>
      </c>
      <c r="G35776" s="34">
        <v>80</v>
      </c>
      <c r="H35776" s="34">
        <v>87</v>
      </c>
      <c r="I35776" s="34">
        <v>72</v>
      </c>
      <c r="J35776" s="34">
        <v>86</v>
      </c>
      <c r="K35776" s="34">
        <v>86</v>
      </c>
      <c r="L35776" s="34">
        <v>55</v>
      </c>
      <c r="M35776" s="34">
        <v>92</v>
      </c>
      <c r="N35776" s="34">
        <v>65</v>
      </c>
      <c r="O35776" s="34">
        <v>74</v>
      </c>
      <c r="P35776" s="34">
        <v>79</v>
      </c>
      <c r="Q35776" s="34">
        <v>130</v>
      </c>
      <c r="R35776" s="34">
        <v>145</v>
      </c>
      <c r="S35776" s="34">
        <v>116</v>
      </c>
      <c r="T35776" s="34">
        <v>100</v>
      </c>
      <c r="U35776" s="34">
        <v>94</v>
      </c>
      <c r="V35776" s="34">
        <v>114</v>
      </c>
      <c r="W35776" s="34">
        <v>94</v>
      </c>
      <c r="X35776" s="34">
        <v>103</v>
      </c>
      <c r="Y35776" s="34">
        <v>105</v>
      </c>
      <c r="Z35776" s="34">
        <v>75</v>
      </c>
      <c r="AA35776" s="34">
        <v>87</v>
      </c>
      <c r="AB35776" s="34">
        <v>82</v>
      </c>
      <c r="AC35776" s="34">
        <v>127</v>
      </c>
    </row>
    <row r="35777" spans="1:29" x14ac:dyDescent="0.2">
      <c r="A35777" s="34" t="s">
        <v>96270</v>
      </c>
      <c r="B35777" s="34">
        <v>115</v>
      </c>
      <c r="C35777" s="34">
        <v>88</v>
      </c>
      <c r="D35777" s="34">
        <v>128</v>
      </c>
      <c r="E35777" s="34">
        <v>103</v>
      </c>
      <c r="F35777" s="34">
        <v>125</v>
      </c>
      <c r="G35777" s="34">
        <v>127</v>
      </c>
      <c r="H35777" s="34">
        <v>118</v>
      </c>
      <c r="I35777" s="34">
        <v>78</v>
      </c>
      <c r="J35777" s="34">
        <v>146</v>
      </c>
      <c r="K35777" s="34">
        <v>115</v>
      </c>
      <c r="L35777" s="34">
        <v>112</v>
      </c>
      <c r="M35777" s="34">
        <v>86</v>
      </c>
      <c r="N35777" s="34">
        <v>104</v>
      </c>
      <c r="O35777" s="34">
        <v>124</v>
      </c>
      <c r="P35777" s="34">
        <v>108</v>
      </c>
      <c r="Q35777" s="34">
        <v>162</v>
      </c>
      <c r="R35777" s="34">
        <v>130</v>
      </c>
      <c r="S35777" s="34">
        <v>166</v>
      </c>
      <c r="T35777" s="34">
        <v>128</v>
      </c>
      <c r="U35777" s="34">
        <v>92</v>
      </c>
      <c r="V35777" s="34">
        <v>149</v>
      </c>
      <c r="W35777" s="34">
        <v>160</v>
      </c>
      <c r="X35777" s="34">
        <v>163</v>
      </c>
      <c r="Y35777" s="34">
        <v>128</v>
      </c>
      <c r="Z35777" s="34">
        <v>128</v>
      </c>
      <c r="AA35777" s="34">
        <v>126</v>
      </c>
      <c r="AB35777" s="34">
        <v>159</v>
      </c>
      <c r="AC35777" s="34">
        <v>163</v>
      </c>
    </row>
    <row r="35778" spans="1:29" x14ac:dyDescent="0.2">
      <c r="A35778" s="34" t="s">
        <v>96271</v>
      </c>
      <c r="B35778" s="34">
        <v>406</v>
      </c>
      <c r="C35778" s="34">
        <v>208</v>
      </c>
      <c r="D35778" s="34">
        <v>307</v>
      </c>
      <c r="E35778" s="34">
        <v>238</v>
      </c>
      <c r="F35778" s="34">
        <v>309</v>
      </c>
      <c r="G35778" s="34">
        <v>187</v>
      </c>
      <c r="H35778" s="34">
        <v>338</v>
      </c>
      <c r="I35778" s="34">
        <v>248</v>
      </c>
      <c r="J35778" s="34">
        <v>357</v>
      </c>
      <c r="K35778" s="34">
        <v>331</v>
      </c>
      <c r="L35778" s="34">
        <v>455</v>
      </c>
      <c r="M35778" s="34">
        <v>284</v>
      </c>
      <c r="N35778" s="34">
        <v>300</v>
      </c>
      <c r="O35778" s="34">
        <v>266</v>
      </c>
      <c r="P35778" s="34">
        <v>328</v>
      </c>
      <c r="Q35778" s="34">
        <v>474</v>
      </c>
      <c r="R35778" s="34">
        <v>569</v>
      </c>
      <c r="S35778" s="34">
        <v>274</v>
      </c>
      <c r="T35778" s="34">
        <v>672</v>
      </c>
      <c r="U35778" s="34">
        <v>371</v>
      </c>
      <c r="V35778" s="34">
        <v>460</v>
      </c>
      <c r="W35778" s="34">
        <v>546</v>
      </c>
      <c r="X35778" s="34">
        <v>403</v>
      </c>
      <c r="Y35778" s="34">
        <v>487</v>
      </c>
      <c r="Z35778" s="34">
        <v>416</v>
      </c>
      <c r="AA35778" s="34">
        <v>358</v>
      </c>
      <c r="AB35778" s="34">
        <v>664</v>
      </c>
      <c r="AC35778" s="34">
        <v>468</v>
      </c>
    </row>
    <row r="35779" spans="1:29" x14ac:dyDescent="0.2">
      <c r="A35779" s="34" t="s">
        <v>96272</v>
      </c>
      <c r="B35779" s="34">
        <v>3</v>
      </c>
      <c r="C35779" s="34">
        <v>1</v>
      </c>
      <c r="D35779" s="34">
        <v>0</v>
      </c>
      <c r="E35779" s="34">
        <v>0</v>
      </c>
      <c r="F35779" s="34">
        <v>1</v>
      </c>
      <c r="G35779" s="34">
        <v>1</v>
      </c>
      <c r="H35779" s="34">
        <v>0</v>
      </c>
      <c r="I35779" s="34">
        <v>0</v>
      </c>
      <c r="J35779" s="34">
        <v>0</v>
      </c>
      <c r="K35779" s="34">
        <v>0</v>
      </c>
      <c r="L35779" s="34">
        <v>1</v>
      </c>
      <c r="M35779" s="34">
        <v>0</v>
      </c>
      <c r="N35779" s="34">
        <v>0</v>
      </c>
      <c r="O35779" s="34">
        <v>0</v>
      </c>
      <c r="P35779" s="34">
        <v>0</v>
      </c>
      <c r="Q35779" s="34">
        <v>0</v>
      </c>
      <c r="R35779" s="34">
        <v>0</v>
      </c>
      <c r="S35779" s="34">
        <v>2</v>
      </c>
      <c r="T35779" s="34">
        <v>1</v>
      </c>
      <c r="U35779" s="34">
        <v>0</v>
      </c>
      <c r="V35779" s="34">
        <v>0</v>
      </c>
      <c r="W35779" s="34">
        <v>1</v>
      </c>
      <c r="X35779" s="34">
        <v>1</v>
      </c>
      <c r="Y35779" s="34">
        <v>0</v>
      </c>
      <c r="Z35779" s="34">
        <v>2</v>
      </c>
      <c r="AA35779" s="34">
        <v>0</v>
      </c>
      <c r="AB35779" s="34">
        <v>2</v>
      </c>
      <c r="AC35779" s="34">
        <v>3</v>
      </c>
    </row>
    <row r="35780" spans="1:29" x14ac:dyDescent="0.2">
      <c r="A35780" s="34" t="s">
        <v>96273</v>
      </c>
      <c r="B35780" s="34">
        <v>72</v>
      </c>
      <c r="C35780" s="34">
        <v>117</v>
      </c>
      <c r="D35780" s="34">
        <v>133</v>
      </c>
      <c r="E35780" s="34">
        <v>116</v>
      </c>
      <c r="F35780" s="34">
        <v>155</v>
      </c>
      <c r="G35780" s="34">
        <v>139</v>
      </c>
      <c r="H35780" s="34">
        <v>76</v>
      </c>
      <c r="I35780" s="34">
        <v>105</v>
      </c>
      <c r="J35780" s="34">
        <v>97</v>
      </c>
      <c r="K35780" s="34">
        <v>143</v>
      </c>
      <c r="L35780" s="34">
        <v>53</v>
      </c>
      <c r="M35780" s="34">
        <v>102</v>
      </c>
      <c r="N35780" s="34">
        <v>72</v>
      </c>
      <c r="O35780" s="34">
        <v>79</v>
      </c>
      <c r="P35780" s="34">
        <v>105</v>
      </c>
      <c r="Q35780" s="34">
        <v>103</v>
      </c>
      <c r="R35780" s="34">
        <v>133</v>
      </c>
      <c r="S35780" s="34">
        <v>129</v>
      </c>
      <c r="T35780" s="34">
        <v>110</v>
      </c>
      <c r="U35780" s="34">
        <v>95</v>
      </c>
      <c r="V35780" s="34">
        <v>133</v>
      </c>
      <c r="W35780" s="34">
        <v>107</v>
      </c>
      <c r="X35780" s="34">
        <v>128</v>
      </c>
      <c r="Y35780" s="34">
        <v>102</v>
      </c>
      <c r="Z35780" s="34">
        <v>147</v>
      </c>
      <c r="AA35780" s="34">
        <v>151</v>
      </c>
      <c r="AB35780" s="34">
        <v>129</v>
      </c>
      <c r="AC35780" s="34">
        <v>160</v>
      </c>
    </row>
    <row r="35781" spans="1:29" x14ac:dyDescent="0.2">
      <c r="A35781" s="34" t="s">
        <v>96274</v>
      </c>
      <c r="B35781" s="34">
        <v>81</v>
      </c>
      <c r="C35781" s="34">
        <v>127</v>
      </c>
      <c r="D35781" s="34">
        <v>150</v>
      </c>
      <c r="E35781" s="34">
        <v>123</v>
      </c>
      <c r="F35781" s="34">
        <v>132</v>
      </c>
      <c r="G35781" s="34">
        <v>107</v>
      </c>
      <c r="H35781" s="34">
        <v>103</v>
      </c>
      <c r="I35781" s="34">
        <v>107</v>
      </c>
      <c r="J35781" s="34">
        <v>105</v>
      </c>
      <c r="K35781" s="34">
        <v>107</v>
      </c>
      <c r="L35781" s="34">
        <v>84</v>
      </c>
      <c r="M35781" s="34">
        <v>103</v>
      </c>
      <c r="N35781" s="34">
        <v>77</v>
      </c>
      <c r="O35781" s="34">
        <v>118</v>
      </c>
      <c r="P35781" s="34">
        <v>113</v>
      </c>
      <c r="Q35781" s="34">
        <v>162</v>
      </c>
      <c r="R35781" s="34">
        <v>137</v>
      </c>
      <c r="S35781" s="34">
        <v>140</v>
      </c>
      <c r="T35781" s="34">
        <v>102</v>
      </c>
      <c r="U35781" s="34">
        <v>115</v>
      </c>
      <c r="V35781" s="34">
        <v>175</v>
      </c>
      <c r="W35781" s="34">
        <v>167</v>
      </c>
      <c r="X35781" s="34">
        <v>134</v>
      </c>
      <c r="Y35781" s="34">
        <v>141</v>
      </c>
      <c r="Z35781" s="34">
        <v>156</v>
      </c>
      <c r="AA35781" s="34">
        <v>177</v>
      </c>
      <c r="AB35781" s="34">
        <v>140</v>
      </c>
      <c r="AC35781" s="34">
        <v>184</v>
      </c>
    </row>
    <row r="35782" spans="1:29" x14ac:dyDescent="0.2">
      <c r="A35782" s="34" t="s">
        <v>96275</v>
      </c>
      <c r="B35782" s="34">
        <v>71</v>
      </c>
      <c r="C35782" s="34">
        <v>93</v>
      </c>
      <c r="D35782" s="34">
        <v>142</v>
      </c>
      <c r="E35782" s="34">
        <v>100</v>
      </c>
      <c r="F35782" s="34">
        <v>156</v>
      </c>
      <c r="G35782" s="34">
        <v>139</v>
      </c>
      <c r="H35782" s="34">
        <v>110</v>
      </c>
      <c r="I35782" s="34">
        <v>73</v>
      </c>
      <c r="J35782" s="34">
        <v>100</v>
      </c>
      <c r="K35782" s="34">
        <v>134</v>
      </c>
      <c r="L35782" s="34">
        <v>75</v>
      </c>
      <c r="M35782" s="34">
        <v>87</v>
      </c>
      <c r="N35782" s="34">
        <v>70</v>
      </c>
      <c r="O35782" s="34">
        <v>110</v>
      </c>
      <c r="P35782" s="34">
        <v>83</v>
      </c>
      <c r="Q35782" s="34">
        <v>137</v>
      </c>
      <c r="R35782" s="34">
        <v>120</v>
      </c>
      <c r="S35782" s="34">
        <v>106</v>
      </c>
      <c r="T35782" s="34">
        <v>76</v>
      </c>
      <c r="U35782" s="34">
        <v>81</v>
      </c>
      <c r="V35782" s="34">
        <v>148</v>
      </c>
      <c r="W35782" s="34">
        <v>109</v>
      </c>
      <c r="X35782" s="34">
        <v>113</v>
      </c>
      <c r="Y35782" s="34">
        <v>59</v>
      </c>
      <c r="Z35782" s="34">
        <v>134</v>
      </c>
      <c r="AA35782" s="34">
        <v>126</v>
      </c>
      <c r="AB35782" s="34">
        <v>120</v>
      </c>
      <c r="AC35782" s="34">
        <v>131</v>
      </c>
    </row>
    <row r="35783" spans="1:29" x14ac:dyDescent="0.2">
      <c r="A35783" s="34" t="s">
        <v>96276</v>
      </c>
      <c r="B35783" s="34">
        <v>87</v>
      </c>
      <c r="C35783" s="34">
        <v>174</v>
      </c>
      <c r="D35783" s="34">
        <v>164</v>
      </c>
      <c r="E35783" s="34">
        <v>165</v>
      </c>
      <c r="F35783" s="34">
        <v>192</v>
      </c>
      <c r="G35783" s="34">
        <v>112</v>
      </c>
      <c r="H35783" s="34">
        <v>135</v>
      </c>
      <c r="I35783" s="34">
        <v>143</v>
      </c>
      <c r="J35783" s="34">
        <v>112</v>
      </c>
      <c r="K35783" s="34">
        <v>184</v>
      </c>
      <c r="L35783" s="34">
        <v>98</v>
      </c>
      <c r="M35783" s="34">
        <v>145</v>
      </c>
      <c r="N35783" s="34">
        <v>136</v>
      </c>
      <c r="O35783" s="34">
        <v>136</v>
      </c>
      <c r="P35783" s="34">
        <v>127</v>
      </c>
      <c r="Q35783" s="34">
        <v>198</v>
      </c>
      <c r="R35783" s="34">
        <v>191</v>
      </c>
      <c r="S35783" s="34">
        <v>216</v>
      </c>
      <c r="T35783" s="34">
        <v>128</v>
      </c>
      <c r="U35783" s="34">
        <v>154</v>
      </c>
      <c r="V35783" s="34">
        <v>186</v>
      </c>
      <c r="W35783" s="34">
        <v>166</v>
      </c>
      <c r="X35783" s="34">
        <v>204</v>
      </c>
      <c r="Y35783" s="34">
        <v>152</v>
      </c>
      <c r="Z35783" s="34">
        <v>188</v>
      </c>
      <c r="AA35783" s="34">
        <v>222</v>
      </c>
      <c r="AB35783" s="34">
        <v>156</v>
      </c>
      <c r="AC35783" s="34">
        <v>233</v>
      </c>
    </row>
    <row r="35784" spans="1:29" x14ac:dyDescent="0.2">
      <c r="A35784" s="34" t="s">
        <v>96277</v>
      </c>
      <c r="B35784" s="34">
        <v>47</v>
      </c>
      <c r="C35784" s="34">
        <v>72</v>
      </c>
      <c r="D35784" s="34">
        <v>69</v>
      </c>
      <c r="E35784" s="34">
        <v>63</v>
      </c>
      <c r="F35784" s="34">
        <v>41</v>
      </c>
      <c r="G35784" s="34">
        <v>62</v>
      </c>
      <c r="H35784" s="34">
        <v>44</v>
      </c>
      <c r="I35784" s="34">
        <v>53</v>
      </c>
      <c r="J35784" s="34">
        <v>33</v>
      </c>
      <c r="K35784" s="34">
        <v>67</v>
      </c>
      <c r="L35784" s="34">
        <v>15</v>
      </c>
      <c r="M35784" s="34">
        <v>59</v>
      </c>
      <c r="N35784" s="34">
        <v>41</v>
      </c>
      <c r="O35784" s="34">
        <v>40</v>
      </c>
      <c r="P35784" s="34">
        <v>34</v>
      </c>
      <c r="Q35784" s="34">
        <v>77</v>
      </c>
      <c r="R35784" s="34">
        <v>46</v>
      </c>
      <c r="S35784" s="34">
        <v>72</v>
      </c>
      <c r="T35784" s="34">
        <v>22</v>
      </c>
      <c r="U35784" s="34">
        <v>50</v>
      </c>
      <c r="V35784" s="34">
        <v>41</v>
      </c>
      <c r="W35784" s="34">
        <v>61</v>
      </c>
      <c r="X35784" s="34">
        <v>55</v>
      </c>
      <c r="Y35784" s="34">
        <v>60</v>
      </c>
      <c r="Z35784" s="34">
        <v>45</v>
      </c>
      <c r="AA35784" s="34">
        <v>60</v>
      </c>
      <c r="AB35784" s="34">
        <v>31</v>
      </c>
      <c r="AC35784" s="34">
        <v>89</v>
      </c>
    </row>
    <row r="35785" spans="1:29" x14ac:dyDescent="0.2">
      <c r="A35785" s="34" t="s">
        <v>96278</v>
      </c>
      <c r="B35785" s="34">
        <v>14</v>
      </c>
      <c r="C35785" s="34">
        <v>54</v>
      </c>
      <c r="D35785" s="34">
        <v>36</v>
      </c>
      <c r="E35785" s="34">
        <v>39</v>
      </c>
      <c r="F35785" s="34">
        <v>31</v>
      </c>
      <c r="G35785" s="34">
        <v>55</v>
      </c>
      <c r="H35785" s="34">
        <v>18</v>
      </c>
      <c r="I35785" s="34">
        <v>51</v>
      </c>
      <c r="J35785" s="34">
        <v>24</v>
      </c>
      <c r="K35785" s="34">
        <v>42</v>
      </c>
      <c r="L35785" s="34">
        <v>17</v>
      </c>
      <c r="M35785" s="34">
        <v>33</v>
      </c>
      <c r="N35785" s="34">
        <v>27</v>
      </c>
      <c r="O35785" s="34">
        <v>42</v>
      </c>
      <c r="P35785" s="34">
        <v>31</v>
      </c>
      <c r="Q35785" s="34">
        <v>48</v>
      </c>
      <c r="R35785" s="34">
        <v>29</v>
      </c>
      <c r="S35785" s="34">
        <v>65</v>
      </c>
      <c r="T35785" s="34">
        <v>23</v>
      </c>
      <c r="U35785" s="34">
        <v>34</v>
      </c>
      <c r="V35785" s="34">
        <v>36</v>
      </c>
      <c r="W35785" s="34">
        <v>23</v>
      </c>
      <c r="X35785" s="34">
        <v>56</v>
      </c>
      <c r="Y35785" s="34">
        <v>20</v>
      </c>
      <c r="Z35785" s="34">
        <v>36</v>
      </c>
      <c r="AA35785" s="34">
        <v>60</v>
      </c>
      <c r="AB35785" s="34">
        <v>33</v>
      </c>
      <c r="AC35785" s="34">
        <v>56</v>
      </c>
    </row>
    <row r="35786" spans="1:29" x14ac:dyDescent="0.2">
      <c r="A35786" s="34" t="s">
        <v>96279</v>
      </c>
      <c r="B35786" s="34">
        <v>85</v>
      </c>
      <c r="C35786" s="34">
        <v>138</v>
      </c>
      <c r="D35786" s="34">
        <v>170</v>
      </c>
      <c r="E35786" s="34">
        <v>188</v>
      </c>
      <c r="F35786" s="34">
        <v>147</v>
      </c>
      <c r="G35786" s="34">
        <v>191</v>
      </c>
      <c r="H35786" s="34">
        <v>154</v>
      </c>
      <c r="I35786" s="34">
        <v>166</v>
      </c>
      <c r="J35786" s="34">
        <v>97</v>
      </c>
      <c r="K35786" s="34">
        <v>162</v>
      </c>
      <c r="L35786" s="34">
        <v>91</v>
      </c>
      <c r="M35786" s="34">
        <v>134</v>
      </c>
      <c r="N35786" s="34">
        <v>119</v>
      </c>
      <c r="O35786" s="34">
        <v>127</v>
      </c>
      <c r="P35786" s="34">
        <v>124</v>
      </c>
      <c r="Q35786" s="34">
        <v>167</v>
      </c>
      <c r="R35786" s="34">
        <v>144</v>
      </c>
      <c r="S35786" s="34">
        <v>151</v>
      </c>
      <c r="T35786" s="34">
        <v>111</v>
      </c>
      <c r="U35786" s="34">
        <v>136</v>
      </c>
      <c r="V35786" s="34">
        <v>137</v>
      </c>
      <c r="W35786" s="34">
        <v>151</v>
      </c>
      <c r="X35786" s="34">
        <v>191</v>
      </c>
      <c r="Y35786" s="34">
        <v>205</v>
      </c>
      <c r="Z35786" s="34">
        <v>178</v>
      </c>
      <c r="AA35786" s="34">
        <v>193</v>
      </c>
      <c r="AB35786" s="34">
        <v>151</v>
      </c>
      <c r="AC35786" s="34">
        <v>202</v>
      </c>
    </row>
    <row r="35787" spans="1:29" x14ac:dyDescent="0.2">
      <c r="A35787" s="34" t="s">
        <v>96280</v>
      </c>
      <c r="B35787" s="34">
        <v>45</v>
      </c>
      <c r="C35787" s="34">
        <v>46</v>
      </c>
      <c r="D35787" s="34">
        <v>48</v>
      </c>
      <c r="E35787" s="34">
        <v>56</v>
      </c>
      <c r="F35787" s="34">
        <v>42</v>
      </c>
      <c r="G35787" s="34">
        <v>76</v>
      </c>
      <c r="H35787" s="34">
        <v>55</v>
      </c>
      <c r="I35787" s="34">
        <v>46</v>
      </c>
      <c r="J35787" s="34">
        <v>43</v>
      </c>
      <c r="K35787" s="34">
        <v>45</v>
      </c>
      <c r="L35787" s="34">
        <v>39</v>
      </c>
      <c r="M35787" s="34">
        <v>52</v>
      </c>
      <c r="N35787" s="34">
        <v>44</v>
      </c>
      <c r="O35787" s="34">
        <v>36</v>
      </c>
      <c r="P35787" s="34">
        <v>37</v>
      </c>
      <c r="Q35787" s="34">
        <v>57</v>
      </c>
      <c r="R35787" s="34">
        <v>58</v>
      </c>
      <c r="S35787" s="34">
        <v>69</v>
      </c>
      <c r="T35787" s="34">
        <v>72</v>
      </c>
      <c r="U35787" s="34">
        <v>43</v>
      </c>
      <c r="V35787" s="34">
        <v>56</v>
      </c>
      <c r="W35787" s="34">
        <v>66</v>
      </c>
      <c r="X35787" s="34">
        <v>79</v>
      </c>
      <c r="Y35787" s="34">
        <v>59</v>
      </c>
      <c r="Z35787" s="34">
        <v>98</v>
      </c>
      <c r="AA35787" s="34">
        <v>66</v>
      </c>
      <c r="AB35787" s="34">
        <v>70</v>
      </c>
      <c r="AC35787" s="34">
        <v>87</v>
      </c>
    </row>
    <row r="35788" spans="1:29" x14ac:dyDescent="0.2">
      <c r="A35788" s="34" t="s">
        <v>96281</v>
      </c>
      <c r="B35788" s="34">
        <v>57</v>
      </c>
      <c r="C35788" s="34">
        <v>57</v>
      </c>
      <c r="D35788" s="34">
        <v>94</v>
      </c>
      <c r="E35788" s="34">
        <v>94</v>
      </c>
      <c r="F35788" s="34">
        <v>75</v>
      </c>
      <c r="G35788" s="34">
        <v>76</v>
      </c>
      <c r="H35788" s="34">
        <v>78</v>
      </c>
      <c r="I35788" s="34">
        <v>63</v>
      </c>
      <c r="J35788" s="34">
        <v>62</v>
      </c>
      <c r="K35788" s="34">
        <v>57</v>
      </c>
      <c r="L35788" s="34">
        <v>27</v>
      </c>
      <c r="M35788" s="34">
        <v>53</v>
      </c>
      <c r="N35788" s="34">
        <v>63</v>
      </c>
      <c r="O35788" s="34">
        <v>54</v>
      </c>
      <c r="P35788" s="34">
        <v>79</v>
      </c>
      <c r="Q35788" s="34">
        <v>64</v>
      </c>
      <c r="R35788" s="34">
        <v>72</v>
      </c>
      <c r="S35788" s="34">
        <v>86</v>
      </c>
      <c r="T35788" s="34">
        <v>42</v>
      </c>
      <c r="U35788" s="34">
        <v>58</v>
      </c>
      <c r="V35788" s="34">
        <v>90</v>
      </c>
      <c r="W35788" s="34">
        <v>69</v>
      </c>
      <c r="X35788" s="34">
        <v>126</v>
      </c>
      <c r="Y35788" s="34">
        <v>40</v>
      </c>
      <c r="Z35788" s="34">
        <v>79</v>
      </c>
      <c r="AA35788" s="34">
        <v>77</v>
      </c>
      <c r="AB35788" s="34">
        <v>59</v>
      </c>
      <c r="AC35788" s="34">
        <v>96</v>
      </c>
    </row>
    <row r="35789" spans="1:29" x14ac:dyDescent="0.2">
      <c r="A35789" s="34" t="s">
        <v>96282</v>
      </c>
      <c r="B35789" s="34">
        <v>105</v>
      </c>
      <c r="C35789" s="34">
        <v>94</v>
      </c>
      <c r="D35789" s="34">
        <v>145</v>
      </c>
      <c r="E35789" s="34">
        <v>133</v>
      </c>
      <c r="F35789" s="34">
        <v>117</v>
      </c>
      <c r="G35789" s="34">
        <v>70</v>
      </c>
      <c r="H35789" s="34">
        <v>90</v>
      </c>
      <c r="I35789" s="34">
        <v>88</v>
      </c>
      <c r="J35789" s="34">
        <v>69</v>
      </c>
      <c r="K35789" s="34">
        <v>80</v>
      </c>
      <c r="L35789" s="34">
        <v>51</v>
      </c>
      <c r="M35789" s="34">
        <v>47</v>
      </c>
      <c r="N35789" s="34">
        <v>98</v>
      </c>
      <c r="O35789" s="34">
        <v>65</v>
      </c>
      <c r="P35789" s="34">
        <v>76</v>
      </c>
      <c r="Q35789" s="34">
        <v>103</v>
      </c>
      <c r="R35789" s="34">
        <v>98</v>
      </c>
      <c r="S35789" s="34">
        <v>113</v>
      </c>
      <c r="T35789" s="34">
        <v>60</v>
      </c>
      <c r="U35789" s="34">
        <v>70</v>
      </c>
      <c r="V35789" s="34">
        <v>98</v>
      </c>
      <c r="W35789" s="34">
        <v>78</v>
      </c>
      <c r="X35789" s="34">
        <v>137</v>
      </c>
      <c r="Y35789" s="34">
        <v>75</v>
      </c>
      <c r="Z35789" s="34">
        <v>150</v>
      </c>
      <c r="AA35789" s="34">
        <v>112</v>
      </c>
      <c r="AB35789" s="34">
        <v>81</v>
      </c>
      <c r="AC35789" s="34">
        <v>119</v>
      </c>
    </row>
    <row r="35790" spans="1:29" x14ac:dyDescent="0.2">
      <c r="A35790" s="34" t="s">
        <v>96283</v>
      </c>
      <c r="B35790" s="34">
        <v>24</v>
      </c>
      <c r="C35790" s="34">
        <v>26</v>
      </c>
      <c r="D35790" s="34">
        <v>24</v>
      </c>
      <c r="E35790" s="34">
        <v>28</v>
      </c>
      <c r="F35790" s="34">
        <v>15</v>
      </c>
      <c r="G35790" s="34">
        <v>32</v>
      </c>
      <c r="H35790" s="34">
        <v>11</v>
      </c>
      <c r="I35790" s="34">
        <v>26</v>
      </c>
      <c r="J35790" s="34">
        <v>12</v>
      </c>
      <c r="K35790" s="34">
        <v>40</v>
      </c>
      <c r="L35790" s="34">
        <v>18</v>
      </c>
      <c r="M35790" s="34">
        <v>39</v>
      </c>
      <c r="N35790" s="34">
        <v>6</v>
      </c>
      <c r="O35790" s="34">
        <v>23</v>
      </c>
      <c r="P35790" s="34">
        <v>14</v>
      </c>
      <c r="Q35790" s="34">
        <v>38</v>
      </c>
      <c r="R35790" s="34">
        <v>16</v>
      </c>
      <c r="S35790" s="34">
        <v>24</v>
      </c>
      <c r="T35790" s="34">
        <v>16</v>
      </c>
      <c r="U35790" s="34">
        <v>18</v>
      </c>
      <c r="V35790" s="34">
        <v>25</v>
      </c>
      <c r="W35790" s="34">
        <v>25</v>
      </c>
      <c r="X35790" s="34">
        <v>36</v>
      </c>
      <c r="Y35790" s="34">
        <v>16</v>
      </c>
      <c r="Z35790" s="34">
        <v>32</v>
      </c>
      <c r="AA35790" s="34">
        <v>36</v>
      </c>
      <c r="AB35790" s="34">
        <v>17</v>
      </c>
      <c r="AC35790" s="34">
        <v>39</v>
      </c>
    </row>
    <row r="35791" spans="1:29" x14ac:dyDescent="0.2">
      <c r="A35791" s="34" t="s">
        <v>96284</v>
      </c>
      <c r="B35791" s="34">
        <v>713</v>
      </c>
      <c r="C35791" s="34">
        <v>696</v>
      </c>
      <c r="D35791" s="34">
        <v>1007</v>
      </c>
      <c r="E35791" s="34">
        <v>719</v>
      </c>
      <c r="F35791" s="34">
        <v>1106</v>
      </c>
      <c r="G35791" s="34">
        <v>787</v>
      </c>
      <c r="H35791" s="34">
        <v>966</v>
      </c>
      <c r="I35791" s="34">
        <v>724</v>
      </c>
      <c r="J35791" s="34">
        <v>1055</v>
      </c>
      <c r="K35791" s="34">
        <v>713</v>
      </c>
      <c r="L35791" s="34">
        <v>1111</v>
      </c>
      <c r="M35791" s="34">
        <v>655</v>
      </c>
      <c r="N35791" s="34">
        <v>914</v>
      </c>
      <c r="O35791" s="34">
        <v>700</v>
      </c>
      <c r="P35791" s="34">
        <v>995</v>
      </c>
      <c r="Q35791" s="34">
        <v>1009</v>
      </c>
      <c r="R35791" s="34">
        <v>1274</v>
      </c>
      <c r="S35791" s="34">
        <v>940</v>
      </c>
      <c r="T35791" s="34">
        <v>1311</v>
      </c>
      <c r="U35791" s="34">
        <v>834</v>
      </c>
      <c r="V35791" s="34">
        <v>1353</v>
      </c>
      <c r="W35791" s="34">
        <v>1218</v>
      </c>
      <c r="X35791" s="34">
        <v>1218</v>
      </c>
      <c r="Y35791" s="34">
        <v>977</v>
      </c>
      <c r="Z35791" s="34">
        <v>1146</v>
      </c>
      <c r="AA35791" s="34">
        <v>1026</v>
      </c>
      <c r="AB35791" s="34">
        <v>1453</v>
      </c>
      <c r="AC35791" s="34">
        <v>1272</v>
      </c>
    </row>
    <row r="35792" spans="1:29" x14ac:dyDescent="0.2">
      <c r="A35792" s="34" t="s">
        <v>96285</v>
      </c>
      <c r="B35792" s="34">
        <v>54</v>
      </c>
      <c r="C35792" s="34">
        <v>54</v>
      </c>
      <c r="D35792" s="34">
        <v>55</v>
      </c>
      <c r="E35792" s="34">
        <v>38</v>
      </c>
      <c r="F35792" s="34">
        <v>61</v>
      </c>
      <c r="G35792" s="34">
        <v>59</v>
      </c>
      <c r="H35792" s="34">
        <v>39</v>
      </c>
      <c r="I35792" s="34">
        <v>44</v>
      </c>
      <c r="J35792" s="34">
        <v>26</v>
      </c>
      <c r="K35792" s="34">
        <v>69</v>
      </c>
      <c r="L35792" s="34">
        <v>14</v>
      </c>
      <c r="M35792" s="34">
        <v>42</v>
      </c>
      <c r="N35792" s="34">
        <v>22</v>
      </c>
      <c r="O35792" s="34">
        <v>44</v>
      </c>
      <c r="P35792" s="34">
        <v>15</v>
      </c>
      <c r="Q35792" s="34">
        <v>65</v>
      </c>
      <c r="R35792" s="34">
        <v>57</v>
      </c>
      <c r="S35792" s="34">
        <v>64</v>
      </c>
      <c r="T35792" s="34">
        <v>27</v>
      </c>
      <c r="U35792" s="34">
        <v>32</v>
      </c>
      <c r="V35792" s="34">
        <v>54</v>
      </c>
      <c r="W35792" s="34">
        <v>64</v>
      </c>
      <c r="X35792" s="34">
        <v>69</v>
      </c>
      <c r="Y35792" s="34">
        <v>30</v>
      </c>
      <c r="Z35792" s="34">
        <v>43</v>
      </c>
      <c r="AA35792" s="34">
        <v>85</v>
      </c>
      <c r="AB35792" s="34">
        <v>39</v>
      </c>
      <c r="AC35792" s="34">
        <v>66</v>
      </c>
    </row>
    <row r="35793" spans="1:29" x14ac:dyDescent="0.2">
      <c r="A35793" s="34" t="s">
        <v>96286</v>
      </c>
      <c r="B35793" s="34">
        <v>60</v>
      </c>
      <c r="C35793" s="34">
        <v>108</v>
      </c>
      <c r="D35793" s="34">
        <v>117</v>
      </c>
      <c r="E35793" s="34">
        <v>101</v>
      </c>
      <c r="F35793" s="34">
        <v>90</v>
      </c>
      <c r="G35793" s="34">
        <v>153</v>
      </c>
      <c r="H35793" s="34">
        <v>76</v>
      </c>
      <c r="I35793" s="34">
        <v>97</v>
      </c>
      <c r="J35793" s="34">
        <v>59</v>
      </c>
      <c r="K35793" s="34">
        <v>124</v>
      </c>
      <c r="L35793" s="34">
        <v>44</v>
      </c>
      <c r="M35793" s="34">
        <v>70</v>
      </c>
      <c r="N35793" s="34">
        <v>73</v>
      </c>
      <c r="O35793" s="34">
        <v>84</v>
      </c>
      <c r="P35793" s="34">
        <v>65</v>
      </c>
      <c r="Q35793" s="34">
        <v>123</v>
      </c>
      <c r="R35793" s="34">
        <v>61</v>
      </c>
      <c r="S35793" s="34">
        <v>151</v>
      </c>
      <c r="T35793" s="34">
        <v>40</v>
      </c>
      <c r="U35793" s="34">
        <v>72</v>
      </c>
      <c r="V35793" s="34">
        <v>91</v>
      </c>
      <c r="W35793" s="34">
        <v>79</v>
      </c>
      <c r="X35793" s="34">
        <v>76</v>
      </c>
      <c r="Y35793" s="34">
        <v>51</v>
      </c>
      <c r="Z35793" s="34">
        <v>108</v>
      </c>
      <c r="AA35793" s="34">
        <v>147</v>
      </c>
      <c r="AB35793" s="34">
        <v>71</v>
      </c>
      <c r="AC35793" s="34">
        <v>129</v>
      </c>
    </row>
    <row r="35794" spans="1:29" x14ac:dyDescent="0.2">
      <c r="A35794" s="34" t="s">
        <v>96287</v>
      </c>
      <c r="B35794" s="34">
        <v>65</v>
      </c>
      <c r="C35794" s="34">
        <v>52</v>
      </c>
      <c r="D35794" s="34">
        <v>61</v>
      </c>
      <c r="E35794" s="34">
        <v>55</v>
      </c>
      <c r="F35794" s="34">
        <v>71</v>
      </c>
      <c r="G35794" s="34">
        <v>72</v>
      </c>
      <c r="H35794" s="34">
        <v>51</v>
      </c>
      <c r="I35794" s="34">
        <v>42</v>
      </c>
      <c r="J35794" s="34">
        <v>63</v>
      </c>
      <c r="K35794" s="34">
        <v>71</v>
      </c>
      <c r="L35794" s="34">
        <v>38</v>
      </c>
      <c r="M35794" s="34">
        <v>51</v>
      </c>
      <c r="N35794" s="34">
        <v>57</v>
      </c>
      <c r="O35794" s="34">
        <v>45</v>
      </c>
      <c r="P35794" s="34">
        <v>72</v>
      </c>
      <c r="Q35794" s="34">
        <v>72</v>
      </c>
      <c r="R35794" s="34">
        <v>75</v>
      </c>
      <c r="S35794" s="34">
        <v>50</v>
      </c>
      <c r="T35794" s="34">
        <v>72</v>
      </c>
      <c r="U35794" s="34">
        <v>45</v>
      </c>
      <c r="V35794" s="34">
        <v>56</v>
      </c>
      <c r="W35794" s="34">
        <v>102</v>
      </c>
      <c r="X35794" s="34">
        <v>75</v>
      </c>
      <c r="Y35794" s="34">
        <v>62</v>
      </c>
      <c r="Z35794" s="34">
        <v>69</v>
      </c>
      <c r="AA35794" s="34">
        <v>99</v>
      </c>
      <c r="AB35794" s="34">
        <v>106</v>
      </c>
      <c r="AC35794" s="34">
        <v>117</v>
      </c>
    </row>
    <row r="35795" spans="1:29" x14ac:dyDescent="0.2">
      <c r="A35795" s="34" t="s">
        <v>96288</v>
      </c>
      <c r="B35795" s="34">
        <v>43</v>
      </c>
      <c r="C35795" s="34">
        <v>39</v>
      </c>
      <c r="D35795" s="34">
        <v>91</v>
      </c>
      <c r="E35795" s="34">
        <v>87</v>
      </c>
      <c r="F35795" s="34">
        <v>57</v>
      </c>
      <c r="G35795" s="34">
        <v>59</v>
      </c>
      <c r="H35795" s="34">
        <v>53</v>
      </c>
      <c r="I35795" s="34">
        <v>36</v>
      </c>
      <c r="J35795" s="34">
        <v>50</v>
      </c>
      <c r="K35795" s="34">
        <v>47</v>
      </c>
      <c r="L35795" s="34">
        <v>20</v>
      </c>
      <c r="M35795" s="34">
        <v>23</v>
      </c>
      <c r="N35795" s="34">
        <v>35</v>
      </c>
      <c r="O35795" s="34">
        <v>36</v>
      </c>
      <c r="P35795" s="34">
        <v>46</v>
      </c>
      <c r="Q35795" s="34">
        <v>52</v>
      </c>
      <c r="R35795" s="34">
        <v>42</v>
      </c>
      <c r="S35795" s="34">
        <v>77</v>
      </c>
      <c r="T35795" s="34">
        <v>35</v>
      </c>
      <c r="U35795" s="34">
        <v>39</v>
      </c>
      <c r="V35795" s="34">
        <v>46</v>
      </c>
      <c r="W35795" s="34">
        <v>34</v>
      </c>
      <c r="X35795" s="34">
        <v>89</v>
      </c>
      <c r="Y35795" s="34">
        <v>28</v>
      </c>
      <c r="Z35795" s="34">
        <v>59</v>
      </c>
      <c r="AA35795" s="34">
        <v>54</v>
      </c>
      <c r="AB35795" s="34">
        <v>30</v>
      </c>
      <c r="AC35795" s="34">
        <v>55</v>
      </c>
    </row>
    <row r="35796" spans="1:29" x14ac:dyDescent="0.2">
      <c r="A35796" s="34" t="s">
        <v>96289</v>
      </c>
      <c r="B35796" s="34">
        <v>60</v>
      </c>
      <c r="C35796" s="34">
        <v>139</v>
      </c>
      <c r="D35796" s="34">
        <v>168</v>
      </c>
      <c r="E35796" s="34">
        <v>154</v>
      </c>
      <c r="F35796" s="34">
        <v>113</v>
      </c>
      <c r="G35796" s="34">
        <v>101</v>
      </c>
      <c r="H35796" s="34">
        <v>111</v>
      </c>
      <c r="I35796" s="34">
        <v>114</v>
      </c>
      <c r="J35796" s="34">
        <v>97</v>
      </c>
      <c r="K35796" s="34">
        <v>158</v>
      </c>
      <c r="L35796" s="34">
        <v>47</v>
      </c>
      <c r="M35796" s="34">
        <v>96</v>
      </c>
      <c r="N35796" s="34">
        <v>85</v>
      </c>
      <c r="O35796" s="34">
        <v>109</v>
      </c>
      <c r="P35796" s="34">
        <v>101</v>
      </c>
      <c r="Q35796" s="34">
        <v>148</v>
      </c>
      <c r="R35796" s="34">
        <v>98</v>
      </c>
      <c r="S35796" s="34">
        <v>212</v>
      </c>
      <c r="T35796" s="34">
        <v>69</v>
      </c>
      <c r="U35796" s="34">
        <v>112</v>
      </c>
      <c r="V35796" s="34">
        <v>111</v>
      </c>
      <c r="W35796" s="34">
        <v>113</v>
      </c>
      <c r="X35796" s="34">
        <v>148</v>
      </c>
      <c r="Y35796" s="34">
        <v>98</v>
      </c>
      <c r="Z35796" s="34">
        <v>111</v>
      </c>
      <c r="AA35796" s="34">
        <v>172</v>
      </c>
      <c r="AB35796" s="34">
        <v>99</v>
      </c>
      <c r="AC35796" s="34">
        <v>178</v>
      </c>
    </row>
    <row r="35797" spans="1:29" x14ac:dyDescent="0.2">
      <c r="A35797" s="34" t="s">
        <v>96290</v>
      </c>
      <c r="B35797" s="34">
        <v>20</v>
      </c>
      <c r="C35797" s="34">
        <v>11</v>
      </c>
      <c r="D35797" s="34">
        <v>19</v>
      </c>
      <c r="E35797" s="34">
        <v>13</v>
      </c>
      <c r="F35797" s="34">
        <v>19</v>
      </c>
      <c r="G35797" s="34">
        <v>20</v>
      </c>
      <c r="H35797" s="34">
        <v>11</v>
      </c>
      <c r="I35797" s="34">
        <v>14</v>
      </c>
      <c r="J35797" s="34">
        <v>8</v>
      </c>
      <c r="K35797" s="34">
        <v>33</v>
      </c>
      <c r="L35797" s="34">
        <v>7</v>
      </c>
      <c r="M35797" s="34">
        <v>14</v>
      </c>
      <c r="N35797" s="34">
        <v>18</v>
      </c>
      <c r="O35797" s="34">
        <v>9</v>
      </c>
      <c r="P35797" s="34">
        <v>16</v>
      </c>
      <c r="Q35797" s="34">
        <v>11</v>
      </c>
      <c r="R35797" s="34">
        <v>12</v>
      </c>
      <c r="S35797" s="34">
        <v>13</v>
      </c>
      <c r="T35797" s="34">
        <v>19</v>
      </c>
      <c r="U35797" s="34">
        <v>12</v>
      </c>
      <c r="V35797" s="34">
        <v>18</v>
      </c>
      <c r="W35797" s="34">
        <v>27</v>
      </c>
      <c r="X35797" s="34">
        <v>23</v>
      </c>
      <c r="Y35797" s="34">
        <v>8</v>
      </c>
      <c r="Z35797" s="34">
        <v>24</v>
      </c>
      <c r="AA35797" s="34">
        <v>19</v>
      </c>
      <c r="AB35797" s="34">
        <v>14</v>
      </c>
      <c r="AC35797" s="34">
        <v>19</v>
      </c>
    </row>
    <row r="35798" spans="1:29" x14ac:dyDescent="0.2">
      <c r="A35798" s="34" t="s">
        <v>96291</v>
      </c>
      <c r="B35798" s="34">
        <v>58</v>
      </c>
      <c r="C35798" s="34">
        <v>32</v>
      </c>
      <c r="D35798" s="34">
        <v>46</v>
      </c>
      <c r="E35798" s="34">
        <v>45</v>
      </c>
      <c r="F35798" s="34">
        <v>36</v>
      </c>
      <c r="G35798" s="34">
        <v>19</v>
      </c>
      <c r="H35798" s="34">
        <v>34</v>
      </c>
      <c r="I35798" s="34">
        <v>51</v>
      </c>
      <c r="J35798" s="34">
        <v>39</v>
      </c>
      <c r="K35798" s="34">
        <v>36</v>
      </c>
      <c r="L35798" s="34">
        <v>17</v>
      </c>
      <c r="M35798" s="34">
        <v>26</v>
      </c>
      <c r="N35798" s="34">
        <v>23</v>
      </c>
      <c r="O35798" s="34">
        <v>35</v>
      </c>
      <c r="P35798" s="34">
        <v>30</v>
      </c>
      <c r="Q35798" s="34">
        <v>46</v>
      </c>
      <c r="R35798" s="34">
        <v>45</v>
      </c>
      <c r="S35798" s="34">
        <v>70</v>
      </c>
      <c r="T35798" s="34">
        <v>41</v>
      </c>
      <c r="U35798" s="34">
        <v>22</v>
      </c>
      <c r="V35798" s="34">
        <v>42</v>
      </c>
      <c r="W35798" s="34">
        <v>34</v>
      </c>
      <c r="X35798" s="34">
        <v>71</v>
      </c>
      <c r="Y35798" s="34">
        <v>22</v>
      </c>
      <c r="Z35798" s="34">
        <v>47</v>
      </c>
      <c r="AA35798" s="34">
        <v>58</v>
      </c>
      <c r="AB35798" s="34">
        <v>34</v>
      </c>
      <c r="AC35798" s="34">
        <v>51</v>
      </c>
    </row>
    <row r="35799" spans="1:29" x14ac:dyDescent="0.2">
      <c r="A35799" s="34" t="s">
        <v>96292</v>
      </c>
      <c r="B35799" s="34">
        <v>74</v>
      </c>
      <c r="C35799" s="34">
        <v>138</v>
      </c>
      <c r="D35799" s="34">
        <v>99</v>
      </c>
      <c r="E35799" s="34">
        <v>131</v>
      </c>
      <c r="F35799" s="34">
        <v>99</v>
      </c>
      <c r="G35799" s="34">
        <v>79</v>
      </c>
      <c r="H35799" s="34">
        <v>86</v>
      </c>
      <c r="I35799" s="34">
        <v>95</v>
      </c>
      <c r="J35799" s="34">
        <v>44</v>
      </c>
      <c r="K35799" s="34">
        <v>150</v>
      </c>
      <c r="L35799" s="34">
        <v>22</v>
      </c>
      <c r="M35799" s="34">
        <v>92</v>
      </c>
      <c r="N35799" s="34">
        <v>62</v>
      </c>
      <c r="O35799" s="34">
        <v>94</v>
      </c>
      <c r="P35799" s="34">
        <v>47</v>
      </c>
      <c r="Q35799" s="34">
        <v>123</v>
      </c>
      <c r="R35799" s="34">
        <v>60</v>
      </c>
      <c r="S35799" s="34">
        <v>154</v>
      </c>
      <c r="T35799" s="34">
        <v>66</v>
      </c>
      <c r="U35799" s="34">
        <v>77</v>
      </c>
      <c r="V35799" s="34">
        <v>78</v>
      </c>
      <c r="W35799" s="34">
        <v>107</v>
      </c>
      <c r="X35799" s="34">
        <v>91</v>
      </c>
      <c r="Y35799" s="34">
        <v>89</v>
      </c>
      <c r="Z35799" s="34">
        <v>81</v>
      </c>
      <c r="AA35799" s="34">
        <v>133</v>
      </c>
      <c r="AB35799" s="34">
        <v>48</v>
      </c>
      <c r="AC35799" s="34">
        <v>175</v>
      </c>
    </row>
    <row r="35800" spans="1:29" x14ac:dyDescent="0.2">
      <c r="A35800" s="34" t="s">
        <v>96293</v>
      </c>
      <c r="B35800" s="34">
        <v>4</v>
      </c>
      <c r="C35800" s="34">
        <v>7</v>
      </c>
      <c r="D35800" s="34">
        <v>10</v>
      </c>
      <c r="E35800" s="34">
        <v>4</v>
      </c>
      <c r="F35800" s="34">
        <v>3</v>
      </c>
      <c r="G35800" s="34">
        <v>7</v>
      </c>
      <c r="H35800" s="34">
        <v>1</v>
      </c>
      <c r="I35800" s="34">
        <v>24</v>
      </c>
      <c r="J35800" s="34">
        <v>4</v>
      </c>
      <c r="K35800" s="34">
        <v>1</v>
      </c>
      <c r="L35800" s="34">
        <v>5</v>
      </c>
      <c r="M35800" s="34">
        <v>6</v>
      </c>
      <c r="N35800" s="34">
        <v>5</v>
      </c>
      <c r="O35800" s="34">
        <v>6</v>
      </c>
      <c r="P35800" s="34">
        <v>7</v>
      </c>
      <c r="Q35800" s="34">
        <v>7</v>
      </c>
      <c r="R35800" s="34">
        <v>2</v>
      </c>
      <c r="S35800" s="34">
        <v>9</v>
      </c>
      <c r="T35800" s="34">
        <v>2</v>
      </c>
      <c r="U35800" s="34">
        <v>15</v>
      </c>
      <c r="V35800" s="34">
        <v>13</v>
      </c>
      <c r="W35800" s="34">
        <v>38</v>
      </c>
      <c r="X35800" s="34">
        <v>0</v>
      </c>
      <c r="Y35800" s="34">
        <v>16</v>
      </c>
      <c r="Z35800" s="34">
        <v>5</v>
      </c>
      <c r="AA35800" s="34">
        <v>5</v>
      </c>
      <c r="AB35800" s="34">
        <v>2</v>
      </c>
      <c r="AC35800" s="34">
        <v>15</v>
      </c>
    </row>
    <row r="35801" spans="1:29" x14ac:dyDescent="0.2">
      <c r="A35801" s="34" t="s">
        <v>96294</v>
      </c>
      <c r="B35801" s="34">
        <v>58</v>
      </c>
      <c r="C35801" s="34">
        <v>57</v>
      </c>
      <c r="D35801" s="34">
        <v>108</v>
      </c>
      <c r="E35801" s="34">
        <v>110</v>
      </c>
      <c r="F35801" s="34">
        <v>101</v>
      </c>
      <c r="G35801" s="34">
        <v>56</v>
      </c>
      <c r="H35801" s="34">
        <v>100</v>
      </c>
      <c r="I35801" s="34">
        <v>73</v>
      </c>
      <c r="J35801" s="34">
        <v>80</v>
      </c>
      <c r="K35801" s="34">
        <v>85</v>
      </c>
      <c r="L35801" s="34">
        <v>49</v>
      </c>
      <c r="M35801" s="34">
        <v>60</v>
      </c>
      <c r="N35801" s="34">
        <v>67</v>
      </c>
      <c r="O35801" s="34">
        <v>64</v>
      </c>
      <c r="P35801" s="34">
        <v>75</v>
      </c>
      <c r="Q35801" s="34">
        <v>83</v>
      </c>
      <c r="R35801" s="34">
        <v>112</v>
      </c>
      <c r="S35801" s="34">
        <v>117</v>
      </c>
      <c r="T35801" s="34">
        <v>58</v>
      </c>
      <c r="U35801" s="34">
        <v>58</v>
      </c>
      <c r="V35801" s="34">
        <v>78</v>
      </c>
      <c r="W35801" s="34">
        <v>103</v>
      </c>
      <c r="X35801" s="34">
        <v>80</v>
      </c>
      <c r="Y35801" s="34">
        <v>56</v>
      </c>
      <c r="Z35801" s="34">
        <v>99</v>
      </c>
      <c r="AA35801" s="34">
        <v>124</v>
      </c>
      <c r="AB35801" s="34">
        <v>75</v>
      </c>
      <c r="AC35801" s="34">
        <v>102</v>
      </c>
    </row>
    <row r="35802" spans="1:29" x14ac:dyDescent="0.2">
      <c r="A35802" s="34" t="s">
        <v>96295</v>
      </c>
      <c r="B35802" s="34">
        <v>55</v>
      </c>
      <c r="C35802" s="34">
        <v>2</v>
      </c>
      <c r="D35802" s="34">
        <v>16</v>
      </c>
      <c r="E35802" s="34">
        <v>12</v>
      </c>
      <c r="F35802" s="34">
        <v>11</v>
      </c>
      <c r="G35802" s="34">
        <v>5</v>
      </c>
      <c r="H35802" s="34">
        <v>15</v>
      </c>
      <c r="I35802" s="34">
        <v>13</v>
      </c>
      <c r="J35802" s="34">
        <v>23</v>
      </c>
      <c r="K35802" s="34">
        <v>8</v>
      </c>
      <c r="L35802" s="34">
        <v>5</v>
      </c>
      <c r="M35802" s="34">
        <v>4</v>
      </c>
      <c r="N35802" s="34">
        <v>12</v>
      </c>
      <c r="O35802" s="34">
        <v>7</v>
      </c>
      <c r="P35802" s="34">
        <v>12</v>
      </c>
      <c r="Q35802" s="34">
        <v>8</v>
      </c>
      <c r="R35802" s="34">
        <v>13</v>
      </c>
      <c r="S35802" s="34">
        <v>19</v>
      </c>
      <c r="T35802" s="34">
        <v>19</v>
      </c>
      <c r="U35802" s="34">
        <v>14</v>
      </c>
      <c r="V35802" s="34">
        <v>24</v>
      </c>
      <c r="W35802" s="34">
        <v>28</v>
      </c>
      <c r="X35802" s="34">
        <v>21</v>
      </c>
      <c r="Y35802" s="34">
        <v>5</v>
      </c>
      <c r="Z35802" s="34">
        <v>18</v>
      </c>
      <c r="AA35802" s="34">
        <v>16</v>
      </c>
      <c r="AB35802" s="34">
        <v>5</v>
      </c>
      <c r="AC35802" s="34">
        <v>14</v>
      </c>
    </row>
    <row r="35803" spans="1:29" x14ac:dyDescent="0.2">
      <c r="A35803" s="34" t="s">
        <v>96296</v>
      </c>
      <c r="B35803" s="34">
        <v>46</v>
      </c>
      <c r="C35803" s="34">
        <v>65</v>
      </c>
      <c r="D35803" s="34">
        <v>38</v>
      </c>
      <c r="E35803" s="34">
        <v>91</v>
      </c>
      <c r="F35803" s="34">
        <v>26</v>
      </c>
      <c r="G35803" s="34">
        <v>59</v>
      </c>
      <c r="H35803" s="34">
        <v>40</v>
      </c>
      <c r="I35803" s="34">
        <v>82</v>
      </c>
      <c r="J35803" s="34">
        <v>31</v>
      </c>
      <c r="K35803" s="34">
        <v>56</v>
      </c>
      <c r="L35803" s="34">
        <v>24</v>
      </c>
      <c r="M35803" s="34">
        <v>57</v>
      </c>
      <c r="N35803" s="34">
        <v>36</v>
      </c>
      <c r="O35803" s="34">
        <v>58</v>
      </c>
      <c r="P35803" s="34">
        <v>50</v>
      </c>
      <c r="Q35803" s="34">
        <v>72</v>
      </c>
      <c r="R35803" s="34">
        <v>38</v>
      </c>
      <c r="S35803" s="34">
        <v>61</v>
      </c>
      <c r="T35803" s="34">
        <v>25</v>
      </c>
      <c r="U35803" s="34">
        <v>77</v>
      </c>
      <c r="V35803" s="34">
        <v>49</v>
      </c>
      <c r="W35803" s="34">
        <v>80</v>
      </c>
      <c r="X35803" s="34">
        <v>45</v>
      </c>
      <c r="Y35803" s="34">
        <v>44</v>
      </c>
      <c r="Z35803" s="34">
        <v>45</v>
      </c>
      <c r="AA35803" s="34">
        <v>78</v>
      </c>
      <c r="AB35803" s="34">
        <v>28</v>
      </c>
      <c r="AC35803" s="34">
        <v>82</v>
      </c>
    </row>
    <row r="35804" spans="1:29" x14ac:dyDescent="0.2">
      <c r="A35804" s="34" t="s">
        <v>96297</v>
      </c>
      <c r="B35804" s="34">
        <v>93</v>
      </c>
      <c r="C35804" s="34">
        <v>169</v>
      </c>
      <c r="D35804" s="34">
        <v>176</v>
      </c>
      <c r="E35804" s="34">
        <v>214</v>
      </c>
      <c r="F35804" s="34">
        <v>170</v>
      </c>
      <c r="G35804" s="34">
        <v>188</v>
      </c>
      <c r="H35804" s="34">
        <v>154</v>
      </c>
      <c r="I35804" s="34">
        <v>111</v>
      </c>
      <c r="J35804" s="34">
        <v>103</v>
      </c>
      <c r="K35804" s="34">
        <v>162</v>
      </c>
      <c r="L35804" s="34">
        <v>105</v>
      </c>
      <c r="M35804" s="34">
        <v>109</v>
      </c>
      <c r="N35804" s="34">
        <v>148</v>
      </c>
      <c r="O35804" s="34">
        <v>116</v>
      </c>
      <c r="P35804" s="34">
        <v>112</v>
      </c>
      <c r="Q35804" s="34">
        <v>180</v>
      </c>
      <c r="R35804" s="34">
        <v>166</v>
      </c>
      <c r="S35804" s="34">
        <v>214</v>
      </c>
      <c r="T35804" s="34">
        <v>135</v>
      </c>
      <c r="U35804" s="34">
        <v>123</v>
      </c>
      <c r="V35804" s="34">
        <v>193</v>
      </c>
      <c r="W35804" s="34">
        <v>160</v>
      </c>
      <c r="X35804" s="34">
        <v>193</v>
      </c>
      <c r="Y35804" s="34">
        <v>136</v>
      </c>
      <c r="Z35804" s="34">
        <v>131</v>
      </c>
      <c r="AA35804" s="34">
        <v>185</v>
      </c>
      <c r="AB35804" s="34">
        <v>123</v>
      </c>
      <c r="AC35804" s="34">
        <v>236</v>
      </c>
    </row>
    <row r="35805" spans="1:29" x14ac:dyDescent="0.2">
      <c r="A35805" s="34" t="s">
        <v>96298</v>
      </c>
      <c r="B35805" s="34">
        <v>141</v>
      </c>
      <c r="C35805" s="34">
        <v>143</v>
      </c>
      <c r="D35805" s="34">
        <v>224</v>
      </c>
      <c r="E35805" s="34">
        <v>156</v>
      </c>
      <c r="F35805" s="34">
        <v>233</v>
      </c>
      <c r="G35805" s="34">
        <v>106</v>
      </c>
      <c r="H35805" s="34">
        <v>237</v>
      </c>
      <c r="I35805" s="34">
        <v>123</v>
      </c>
      <c r="J35805" s="34">
        <v>201</v>
      </c>
      <c r="K35805" s="34">
        <v>145</v>
      </c>
      <c r="L35805" s="34">
        <v>153</v>
      </c>
      <c r="M35805" s="34">
        <v>111</v>
      </c>
      <c r="N35805" s="34">
        <v>175</v>
      </c>
      <c r="O35805" s="34">
        <v>81</v>
      </c>
      <c r="P35805" s="34">
        <v>139</v>
      </c>
      <c r="Q35805" s="34">
        <v>173</v>
      </c>
      <c r="R35805" s="34">
        <v>256</v>
      </c>
      <c r="S35805" s="34">
        <v>214</v>
      </c>
      <c r="T35805" s="34">
        <v>214</v>
      </c>
      <c r="U35805" s="34">
        <v>141</v>
      </c>
      <c r="V35805" s="34">
        <v>251</v>
      </c>
      <c r="W35805" s="34">
        <v>121</v>
      </c>
      <c r="X35805" s="34">
        <v>333</v>
      </c>
      <c r="Y35805" s="34">
        <v>151</v>
      </c>
      <c r="Z35805" s="34">
        <v>236</v>
      </c>
      <c r="AA35805" s="34">
        <v>193</v>
      </c>
      <c r="AB35805" s="34">
        <v>223</v>
      </c>
      <c r="AC35805" s="34">
        <v>252</v>
      </c>
    </row>
    <row r="35806" spans="1:29" x14ac:dyDescent="0.2">
      <c r="A35806" s="34" t="s">
        <v>96299</v>
      </c>
      <c r="B35806" s="34">
        <v>32</v>
      </c>
      <c r="C35806" s="34">
        <v>5</v>
      </c>
      <c r="D35806" s="34">
        <v>9</v>
      </c>
      <c r="E35806" s="34">
        <v>7</v>
      </c>
      <c r="F35806" s="34">
        <v>6</v>
      </c>
      <c r="G35806" s="34">
        <v>15</v>
      </c>
      <c r="H35806" s="34">
        <v>3</v>
      </c>
      <c r="I35806" s="34">
        <v>9</v>
      </c>
      <c r="J35806" s="34">
        <v>9</v>
      </c>
      <c r="K35806" s="34">
        <v>16</v>
      </c>
      <c r="L35806" s="34">
        <v>10</v>
      </c>
      <c r="M35806" s="34">
        <v>6</v>
      </c>
      <c r="N35806" s="34">
        <v>10</v>
      </c>
      <c r="O35806" s="34">
        <v>4</v>
      </c>
      <c r="P35806" s="34">
        <v>5</v>
      </c>
      <c r="Q35806" s="34">
        <v>7</v>
      </c>
      <c r="R35806" s="34">
        <v>12</v>
      </c>
      <c r="S35806" s="34">
        <v>11</v>
      </c>
      <c r="T35806" s="34">
        <v>9</v>
      </c>
      <c r="U35806" s="34">
        <v>5</v>
      </c>
      <c r="V35806" s="34">
        <v>5</v>
      </c>
      <c r="W35806" s="34">
        <v>12</v>
      </c>
      <c r="X35806" s="34">
        <v>23</v>
      </c>
      <c r="Y35806" s="34">
        <v>8</v>
      </c>
      <c r="Z35806" s="34">
        <v>2</v>
      </c>
      <c r="AA35806" s="34">
        <v>9</v>
      </c>
      <c r="AB35806" s="34">
        <v>19</v>
      </c>
      <c r="AC35806" s="34">
        <v>13</v>
      </c>
    </row>
    <row r="35807" spans="1:29" x14ac:dyDescent="0.2">
      <c r="A35807" s="34" t="s">
        <v>96300</v>
      </c>
      <c r="B35807" s="34">
        <v>47</v>
      </c>
      <c r="C35807" s="34">
        <v>79</v>
      </c>
      <c r="D35807" s="34">
        <v>72</v>
      </c>
      <c r="E35807" s="34">
        <v>72</v>
      </c>
      <c r="F35807" s="34">
        <v>53</v>
      </c>
      <c r="G35807" s="34">
        <v>94</v>
      </c>
      <c r="H35807" s="34">
        <v>36</v>
      </c>
      <c r="I35807" s="34">
        <v>45</v>
      </c>
      <c r="J35807" s="34">
        <v>56</v>
      </c>
      <c r="K35807" s="34">
        <v>39</v>
      </c>
      <c r="L35807" s="34">
        <v>27</v>
      </c>
      <c r="M35807" s="34">
        <v>49</v>
      </c>
      <c r="N35807" s="34">
        <v>56</v>
      </c>
      <c r="O35807" s="34">
        <v>61</v>
      </c>
      <c r="P35807" s="34">
        <v>46</v>
      </c>
      <c r="Q35807" s="34">
        <v>69</v>
      </c>
      <c r="R35807" s="34">
        <v>81</v>
      </c>
      <c r="S35807" s="34">
        <v>101</v>
      </c>
      <c r="T35807" s="34">
        <v>42</v>
      </c>
      <c r="U35807" s="34">
        <v>44</v>
      </c>
      <c r="V35807" s="34">
        <v>78</v>
      </c>
      <c r="W35807" s="34">
        <v>61</v>
      </c>
      <c r="X35807" s="34">
        <v>80</v>
      </c>
      <c r="Y35807" s="34">
        <v>62</v>
      </c>
      <c r="Z35807" s="34">
        <v>62</v>
      </c>
      <c r="AA35807" s="34">
        <v>73</v>
      </c>
      <c r="AB35807" s="34">
        <v>74</v>
      </c>
      <c r="AC35807" s="34">
        <v>99</v>
      </c>
    </row>
    <row r="35808" spans="1:29" x14ac:dyDescent="0.2">
      <c r="A35808" s="34" t="s">
        <v>96301</v>
      </c>
      <c r="B35808" s="34">
        <v>32</v>
      </c>
      <c r="C35808" s="34">
        <v>36</v>
      </c>
      <c r="D35808" s="34">
        <v>56</v>
      </c>
      <c r="E35808" s="34">
        <v>23</v>
      </c>
      <c r="F35808" s="34">
        <v>39</v>
      </c>
      <c r="G35808" s="34">
        <v>34</v>
      </c>
      <c r="H35808" s="34">
        <v>42</v>
      </c>
      <c r="I35808" s="34">
        <v>49</v>
      </c>
      <c r="J35808" s="34">
        <v>25</v>
      </c>
      <c r="K35808" s="34">
        <v>63</v>
      </c>
      <c r="L35808" s="34">
        <v>18</v>
      </c>
      <c r="M35808" s="34">
        <v>35</v>
      </c>
      <c r="N35808" s="34">
        <v>21</v>
      </c>
      <c r="O35808" s="34">
        <v>26</v>
      </c>
      <c r="P35808" s="34">
        <v>29</v>
      </c>
      <c r="Q35808" s="34">
        <v>27</v>
      </c>
      <c r="R35808" s="34">
        <v>32</v>
      </c>
      <c r="S35808" s="34">
        <v>83</v>
      </c>
      <c r="T35808" s="34">
        <v>29</v>
      </c>
      <c r="U35808" s="34">
        <v>40</v>
      </c>
      <c r="V35808" s="34">
        <v>25</v>
      </c>
      <c r="W35808" s="34">
        <v>32</v>
      </c>
      <c r="X35808" s="34">
        <v>51</v>
      </c>
      <c r="Y35808" s="34">
        <v>27</v>
      </c>
      <c r="Z35808" s="34">
        <v>54</v>
      </c>
      <c r="AA35808" s="34">
        <v>30</v>
      </c>
      <c r="AB35808" s="34">
        <v>32</v>
      </c>
      <c r="AC35808" s="34">
        <v>46</v>
      </c>
    </row>
    <row r="35809" spans="1:29" x14ac:dyDescent="0.2">
      <c r="A35809" s="34" t="s">
        <v>96302</v>
      </c>
      <c r="B35809" s="34">
        <v>56</v>
      </c>
      <c r="C35809" s="34">
        <v>52</v>
      </c>
      <c r="D35809" s="34">
        <v>72</v>
      </c>
      <c r="E35809" s="34">
        <v>64</v>
      </c>
      <c r="F35809" s="34">
        <v>67</v>
      </c>
      <c r="G35809" s="34">
        <v>104</v>
      </c>
      <c r="H35809" s="34">
        <v>59</v>
      </c>
      <c r="I35809" s="34">
        <v>68</v>
      </c>
      <c r="J35809" s="34">
        <v>72</v>
      </c>
      <c r="K35809" s="34">
        <v>61</v>
      </c>
      <c r="L35809" s="34">
        <v>45</v>
      </c>
      <c r="M35809" s="34">
        <v>33</v>
      </c>
      <c r="N35809" s="34">
        <v>69</v>
      </c>
      <c r="O35809" s="34">
        <v>38</v>
      </c>
      <c r="P35809" s="34">
        <v>48</v>
      </c>
      <c r="Q35809" s="34">
        <v>68</v>
      </c>
      <c r="R35809" s="34">
        <v>62</v>
      </c>
      <c r="S35809" s="34">
        <v>91</v>
      </c>
      <c r="T35809" s="34">
        <v>37</v>
      </c>
      <c r="U35809" s="34">
        <v>61</v>
      </c>
      <c r="V35809" s="34">
        <v>84</v>
      </c>
      <c r="W35809" s="34">
        <v>59</v>
      </c>
      <c r="X35809" s="34">
        <v>80</v>
      </c>
      <c r="Y35809" s="34">
        <v>43</v>
      </c>
      <c r="Z35809" s="34">
        <v>81</v>
      </c>
      <c r="AA35809" s="34">
        <v>72</v>
      </c>
      <c r="AB35809" s="34">
        <v>81</v>
      </c>
      <c r="AC35809" s="34">
        <v>81</v>
      </c>
    </row>
    <row r="35810" spans="1:29" x14ac:dyDescent="0.2">
      <c r="A35810" s="34" t="s">
        <v>96303</v>
      </c>
      <c r="B35810" s="34">
        <v>36</v>
      </c>
      <c r="C35810" s="34">
        <v>50</v>
      </c>
      <c r="D35810" s="34">
        <v>87</v>
      </c>
      <c r="E35810" s="34">
        <v>56</v>
      </c>
      <c r="F35810" s="34">
        <v>54</v>
      </c>
      <c r="G35810" s="34">
        <v>61</v>
      </c>
      <c r="H35810" s="34">
        <v>32</v>
      </c>
      <c r="I35810" s="34">
        <v>35</v>
      </c>
      <c r="J35810" s="34">
        <v>30</v>
      </c>
      <c r="K35810" s="34">
        <v>60</v>
      </c>
      <c r="L35810" s="34">
        <v>29</v>
      </c>
      <c r="M35810" s="34">
        <v>37</v>
      </c>
      <c r="N35810" s="34">
        <v>38</v>
      </c>
      <c r="O35810" s="34">
        <v>53</v>
      </c>
      <c r="P35810" s="34">
        <v>41</v>
      </c>
      <c r="Q35810" s="34">
        <v>48</v>
      </c>
      <c r="R35810" s="34">
        <v>28</v>
      </c>
      <c r="S35810" s="34">
        <v>59</v>
      </c>
      <c r="T35810" s="34">
        <v>23</v>
      </c>
      <c r="U35810" s="34">
        <v>39</v>
      </c>
      <c r="V35810" s="34">
        <v>48</v>
      </c>
      <c r="W35810" s="34">
        <v>40</v>
      </c>
      <c r="X35810" s="34">
        <v>68</v>
      </c>
      <c r="Y35810" s="34">
        <v>36</v>
      </c>
      <c r="Z35810" s="34">
        <v>56</v>
      </c>
      <c r="AA35810" s="34">
        <v>35</v>
      </c>
      <c r="AB35810" s="34">
        <v>46</v>
      </c>
      <c r="AC35810" s="34">
        <v>66</v>
      </c>
    </row>
    <row r="35811" spans="1:29" x14ac:dyDescent="0.2">
      <c r="A35811" s="34" t="s">
        <v>96304</v>
      </c>
      <c r="B35811" s="34">
        <v>161</v>
      </c>
      <c r="C35811" s="34">
        <v>208</v>
      </c>
      <c r="D35811" s="34">
        <v>241</v>
      </c>
      <c r="E35811" s="34">
        <v>247</v>
      </c>
      <c r="F35811" s="34">
        <v>228</v>
      </c>
      <c r="G35811" s="34">
        <v>187</v>
      </c>
      <c r="H35811" s="34">
        <v>182</v>
      </c>
      <c r="I35811" s="34">
        <v>209</v>
      </c>
      <c r="J35811" s="34">
        <v>196</v>
      </c>
      <c r="K35811" s="34">
        <v>252</v>
      </c>
      <c r="L35811" s="34">
        <v>128</v>
      </c>
      <c r="M35811" s="34">
        <v>210</v>
      </c>
      <c r="N35811" s="34">
        <v>209</v>
      </c>
      <c r="O35811" s="34">
        <v>191</v>
      </c>
      <c r="P35811" s="34">
        <v>186</v>
      </c>
      <c r="Q35811" s="34">
        <v>245</v>
      </c>
      <c r="R35811" s="34">
        <v>217</v>
      </c>
      <c r="S35811" s="34">
        <v>290</v>
      </c>
      <c r="T35811" s="34">
        <v>177</v>
      </c>
      <c r="U35811" s="34">
        <v>203</v>
      </c>
      <c r="V35811" s="34">
        <v>223</v>
      </c>
      <c r="W35811" s="34">
        <v>240</v>
      </c>
      <c r="X35811" s="34">
        <v>328</v>
      </c>
      <c r="Y35811" s="34">
        <v>221</v>
      </c>
      <c r="Z35811" s="34">
        <v>267</v>
      </c>
      <c r="AA35811" s="34">
        <v>310</v>
      </c>
      <c r="AB35811" s="34">
        <v>209</v>
      </c>
      <c r="AC35811" s="34">
        <v>359</v>
      </c>
    </row>
    <row r="35812" spans="1:29" x14ac:dyDescent="0.2">
      <c r="A35812" s="34" t="s">
        <v>96305</v>
      </c>
      <c r="B35812" s="34">
        <v>80</v>
      </c>
      <c r="C35812" s="34">
        <v>89</v>
      </c>
      <c r="D35812" s="34">
        <v>100</v>
      </c>
      <c r="E35812" s="34">
        <v>82</v>
      </c>
      <c r="F35812" s="34">
        <v>80</v>
      </c>
      <c r="G35812" s="34">
        <v>77</v>
      </c>
      <c r="H35812" s="34">
        <v>75</v>
      </c>
      <c r="I35812" s="34">
        <v>73</v>
      </c>
      <c r="J35812" s="34">
        <v>57</v>
      </c>
      <c r="K35812" s="34">
        <v>91</v>
      </c>
      <c r="L35812" s="34">
        <v>57</v>
      </c>
      <c r="M35812" s="34">
        <v>56</v>
      </c>
      <c r="N35812" s="34">
        <v>61</v>
      </c>
      <c r="O35812" s="34">
        <v>66</v>
      </c>
      <c r="P35812" s="34">
        <v>68</v>
      </c>
      <c r="Q35812" s="34">
        <v>88</v>
      </c>
      <c r="R35812" s="34">
        <v>101</v>
      </c>
      <c r="S35812" s="34">
        <v>94</v>
      </c>
      <c r="T35812" s="34">
        <v>53</v>
      </c>
      <c r="U35812" s="34">
        <v>81</v>
      </c>
      <c r="V35812" s="34">
        <v>124</v>
      </c>
      <c r="W35812" s="34">
        <v>93</v>
      </c>
      <c r="X35812" s="34">
        <v>70</v>
      </c>
      <c r="Y35812" s="34">
        <v>68</v>
      </c>
      <c r="Z35812" s="34">
        <v>91</v>
      </c>
      <c r="AA35812" s="34">
        <v>95</v>
      </c>
      <c r="AB35812" s="34">
        <v>77</v>
      </c>
      <c r="AC35812" s="34">
        <v>120</v>
      </c>
    </row>
    <row r="35813" spans="1:29" x14ac:dyDescent="0.2">
      <c r="A35813" s="34" t="s">
        <v>96306</v>
      </c>
      <c r="B35813" s="34">
        <v>49</v>
      </c>
      <c r="C35813" s="34">
        <v>63</v>
      </c>
      <c r="D35813" s="34">
        <v>79</v>
      </c>
      <c r="E35813" s="34">
        <v>71</v>
      </c>
      <c r="F35813" s="34">
        <v>71</v>
      </c>
      <c r="G35813" s="34">
        <v>82</v>
      </c>
      <c r="H35813" s="34">
        <v>45</v>
      </c>
      <c r="I35813" s="34">
        <v>48</v>
      </c>
      <c r="J35813" s="34">
        <v>66</v>
      </c>
      <c r="K35813" s="34">
        <v>73</v>
      </c>
      <c r="L35813" s="34">
        <v>39</v>
      </c>
      <c r="M35813" s="34">
        <v>68</v>
      </c>
      <c r="N35813" s="34">
        <v>46</v>
      </c>
      <c r="O35813" s="34">
        <v>58</v>
      </c>
      <c r="P35813" s="34">
        <v>72</v>
      </c>
      <c r="Q35813" s="34">
        <v>61</v>
      </c>
      <c r="R35813" s="34">
        <v>68</v>
      </c>
      <c r="S35813" s="34">
        <v>86</v>
      </c>
      <c r="T35813" s="34">
        <v>54</v>
      </c>
      <c r="U35813" s="34">
        <v>72</v>
      </c>
      <c r="V35813" s="34">
        <v>105</v>
      </c>
      <c r="W35813" s="34">
        <v>74</v>
      </c>
      <c r="X35813" s="34">
        <v>74</v>
      </c>
      <c r="Y35813" s="34">
        <v>54</v>
      </c>
      <c r="Z35813" s="34">
        <v>70</v>
      </c>
      <c r="AA35813" s="34">
        <v>87</v>
      </c>
      <c r="AB35813" s="34">
        <v>73</v>
      </c>
      <c r="AC35813" s="34">
        <v>105</v>
      </c>
    </row>
    <row r="35814" spans="1:29" x14ac:dyDescent="0.2">
      <c r="A35814" s="34" t="s">
        <v>96307</v>
      </c>
      <c r="B35814" s="34">
        <v>35</v>
      </c>
      <c r="C35814" s="34">
        <v>27</v>
      </c>
      <c r="D35814" s="34">
        <v>39</v>
      </c>
      <c r="E35814" s="34">
        <v>26</v>
      </c>
      <c r="F35814" s="34">
        <v>19</v>
      </c>
      <c r="G35814" s="34">
        <v>28</v>
      </c>
      <c r="H35814" s="34">
        <v>37</v>
      </c>
      <c r="I35814" s="34">
        <v>24</v>
      </c>
      <c r="J35814" s="34">
        <v>22</v>
      </c>
      <c r="K35814" s="34">
        <v>32</v>
      </c>
      <c r="L35814" s="34">
        <v>28</v>
      </c>
      <c r="M35814" s="34">
        <v>16</v>
      </c>
      <c r="N35814" s="34">
        <v>23</v>
      </c>
      <c r="O35814" s="34">
        <v>27</v>
      </c>
      <c r="P35814" s="34">
        <v>24</v>
      </c>
      <c r="Q35814" s="34">
        <v>21</v>
      </c>
      <c r="R35814" s="34">
        <v>43</v>
      </c>
      <c r="S35814" s="34">
        <v>36</v>
      </c>
      <c r="T35814" s="34">
        <v>31</v>
      </c>
      <c r="U35814" s="34">
        <v>23</v>
      </c>
      <c r="V35814" s="34">
        <v>22</v>
      </c>
      <c r="W35814" s="34">
        <v>26</v>
      </c>
      <c r="X35814" s="34">
        <v>22</v>
      </c>
      <c r="Y35814" s="34">
        <v>22</v>
      </c>
      <c r="Z35814" s="34">
        <v>33</v>
      </c>
      <c r="AA35814" s="34">
        <v>28</v>
      </c>
      <c r="AB35814" s="34">
        <v>28</v>
      </c>
      <c r="AC35814" s="34">
        <v>42</v>
      </c>
    </row>
    <row r="35815" spans="1:29" x14ac:dyDescent="0.2">
      <c r="A35815" s="34" t="s">
        <v>96308</v>
      </c>
      <c r="B35815" s="34">
        <v>92</v>
      </c>
      <c r="C35815" s="34">
        <v>158</v>
      </c>
      <c r="D35815" s="34">
        <v>171</v>
      </c>
      <c r="E35815" s="34">
        <v>152</v>
      </c>
      <c r="F35815" s="34">
        <v>145</v>
      </c>
      <c r="G35815" s="34">
        <v>166</v>
      </c>
      <c r="H35815" s="34">
        <v>106</v>
      </c>
      <c r="I35815" s="34">
        <v>113</v>
      </c>
      <c r="J35815" s="34">
        <v>88</v>
      </c>
      <c r="K35815" s="34">
        <v>181</v>
      </c>
      <c r="L35815" s="34">
        <v>35</v>
      </c>
      <c r="M35815" s="34">
        <v>130</v>
      </c>
      <c r="N35815" s="34">
        <v>96</v>
      </c>
      <c r="O35815" s="34">
        <v>109</v>
      </c>
      <c r="P35815" s="34">
        <v>95</v>
      </c>
      <c r="Q35815" s="34">
        <v>135</v>
      </c>
      <c r="R35815" s="34">
        <v>101</v>
      </c>
      <c r="S35815" s="34">
        <v>212</v>
      </c>
      <c r="T35815" s="34">
        <v>51</v>
      </c>
      <c r="U35815" s="34">
        <v>102</v>
      </c>
      <c r="V35815" s="34">
        <v>121</v>
      </c>
      <c r="W35815" s="34">
        <v>120</v>
      </c>
      <c r="X35815" s="34">
        <v>161</v>
      </c>
      <c r="Y35815" s="34">
        <v>62</v>
      </c>
      <c r="Z35815" s="34">
        <v>168</v>
      </c>
      <c r="AA35815" s="34">
        <v>164</v>
      </c>
      <c r="AB35815" s="34">
        <v>59</v>
      </c>
      <c r="AC35815" s="34">
        <v>199</v>
      </c>
    </row>
    <row r="35816" spans="1:29" x14ac:dyDescent="0.2">
      <c r="A35816" s="34" t="s">
        <v>96309</v>
      </c>
      <c r="B35816" s="34">
        <v>42</v>
      </c>
      <c r="C35816" s="34">
        <v>47</v>
      </c>
      <c r="D35816" s="34">
        <v>62</v>
      </c>
      <c r="E35816" s="34">
        <v>42</v>
      </c>
      <c r="F35816" s="34">
        <v>57</v>
      </c>
      <c r="G35816" s="34">
        <v>87</v>
      </c>
      <c r="H35816" s="34">
        <v>35</v>
      </c>
      <c r="I35816" s="34">
        <v>58</v>
      </c>
      <c r="J35816" s="34">
        <v>35</v>
      </c>
      <c r="K35816" s="34">
        <v>64</v>
      </c>
      <c r="L35816" s="34">
        <v>18</v>
      </c>
      <c r="M35816" s="34">
        <v>39</v>
      </c>
      <c r="N35816" s="34">
        <v>43</v>
      </c>
      <c r="O35816" s="34">
        <v>51</v>
      </c>
      <c r="P35816" s="34">
        <v>29</v>
      </c>
      <c r="Q35816" s="34">
        <v>70</v>
      </c>
      <c r="R35816" s="34">
        <v>45</v>
      </c>
      <c r="S35816" s="34">
        <v>68</v>
      </c>
      <c r="T35816" s="34">
        <v>28</v>
      </c>
      <c r="U35816" s="34">
        <v>52</v>
      </c>
      <c r="V35816" s="34">
        <v>42</v>
      </c>
      <c r="W35816" s="34">
        <v>49</v>
      </c>
      <c r="X35816" s="34">
        <v>73</v>
      </c>
      <c r="Y35816" s="34">
        <v>36</v>
      </c>
      <c r="Z35816" s="34">
        <v>73</v>
      </c>
      <c r="AA35816" s="34">
        <v>85</v>
      </c>
      <c r="AB35816" s="34">
        <v>23</v>
      </c>
      <c r="AC35816" s="34">
        <v>84</v>
      </c>
    </row>
    <row r="35817" spans="1:29" x14ac:dyDescent="0.2">
      <c r="A35817" s="34" t="s">
        <v>96310</v>
      </c>
      <c r="B35817" s="34">
        <v>51</v>
      </c>
      <c r="C35817" s="34">
        <v>66</v>
      </c>
      <c r="D35817" s="34">
        <v>70</v>
      </c>
      <c r="E35817" s="34">
        <v>76</v>
      </c>
      <c r="F35817" s="34">
        <v>56</v>
      </c>
      <c r="G35817" s="34">
        <v>77</v>
      </c>
      <c r="H35817" s="34">
        <v>39</v>
      </c>
      <c r="I35817" s="34">
        <v>76</v>
      </c>
      <c r="J35817" s="34">
        <v>57</v>
      </c>
      <c r="K35817" s="34">
        <v>69</v>
      </c>
      <c r="L35817" s="34">
        <v>37</v>
      </c>
      <c r="M35817" s="34">
        <v>63</v>
      </c>
      <c r="N35817" s="34">
        <v>57</v>
      </c>
      <c r="O35817" s="34">
        <v>52</v>
      </c>
      <c r="P35817" s="34">
        <v>61</v>
      </c>
      <c r="Q35817" s="34">
        <v>72</v>
      </c>
      <c r="R35817" s="34">
        <v>70</v>
      </c>
      <c r="S35817" s="34">
        <v>75</v>
      </c>
      <c r="T35817" s="34">
        <v>42</v>
      </c>
      <c r="U35817" s="34">
        <v>63</v>
      </c>
      <c r="V35817" s="34">
        <v>116</v>
      </c>
      <c r="W35817" s="34">
        <v>82</v>
      </c>
      <c r="X35817" s="34">
        <v>78</v>
      </c>
      <c r="Y35817" s="34">
        <v>61</v>
      </c>
      <c r="Z35817" s="34">
        <v>110</v>
      </c>
      <c r="AA35817" s="34">
        <v>70</v>
      </c>
      <c r="AB35817" s="34">
        <v>67</v>
      </c>
      <c r="AC35817" s="34">
        <v>107</v>
      </c>
    </row>
    <row r="35818" spans="1:29" x14ac:dyDescent="0.2">
      <c r="A35818" s="34" t="s">
        <v>96311</v>
      </c>
      <c r="B35818" s="34">
        <v>53</v>
      </c>
      <c r="C35818" s="34">
        <v>100</v>
      </c>
      <c r="D35818" s="34">
        <v>116</v>
      </c>
      <c r="E35818" s="34">
        <v>129</v>
      </c>
      <c r="F35818" s="34">
        <v>106</v>
      </c>
      <c r="G35818" s="34">
        <v>89</v>
      </c>
      <c r="H35818" s="34">
        <v>95</v>
      </c>
      <c r="I35818" s="34">
        <v>109</v>
      </c>
      <c r="J35818" s="34">
        <v>81</v>
      </c>
      <c r="K35818" s="34">
        <v>96</v>
      </c>
      <c r="L35818" s="34">
        <v>42</v>
      </c>
      <c r="M35818" s="34">
        <v>91</v>
      </c>
      <c r="N35818" s="34">
        <v>71</v>
      </c>
      <c r="O35818" s="34">
        <v>82</v>
      </c>
      <c r="P35818" s="34">
        <v>77</v>
      </c>
      <c r="Q35818" s="34">
        <v>105</v>
      </c>
      <c r="R35818" s="34">
        <v>90</v>
      </c>
      <c r="S35818" s="34">
        <v>129</v>
      </c>
      <c r="T35818" s="34">
        <v>48</v>
      </c>
      <c r="U35818" s="34">
        <v>86</v>
      </c>
      <c r="V35818" s="34">
        <v>93</v>
      </c>
      <c r="W35818" s="34">
        <v>89</v>
      </c>
      <c r="X35818" s="34">
        <v>138</v>
      </c>
      <c r="Y35818" s="34">
        <v>69</v>
      </c>
      <c r="Z35818" s="34">
        <v>104</v>
      </c>
      <c r="AA35818" s="34">
        <v>135</v>
      </c>
      <c r="AB35818" s="34">
        <v>52</v>
      </c>
      <c r="AC35818" s="34">
        <v>158</v>
      </c>
    </row>
    <row r="35819" spans="1:29" x14ac:dyDescent="0.2">
      <c r="A35819" s="34" t="s">
        <v>96312</v>
      </c>
      <c r="B35819" s="34">
        <v>45</v>
      </c>
      <c r="C35819" s="34">
        <v>75</v>
      </c>
      <c r="D35819" s="34">
        <v>82</v>
      </c>
      <c r="E35819" s="34">
        <v>118</v>
      </c>
      <c r="F35819" s="34">
        <v>50</v>
      </c>
      <c r="G35819" s="34">
        <v>102</v>
      </c>
      <c r="H35819" s="34">
        <v>39</v>
      </c>
      <c r="I35819" s="34">
        <v>69</v>
      </c>
      <c r="J35819" s="34">
        <v>33</v>
      </c>
      <c r="K35819" s="34">
        <v>93</v>
      </c>
      <c r="L35819" s="34">
        <v>25</v>
      </c>
      <c r="M35819" s="34">
        <v>76</v>
      </c>
      <c r="N35819" s="34">
        <v>29</v>
      </c>
      <c r="O35819" s="34">
        <v>68</v>
      </c>
      <c r="P35819" s="34">
        <v>26</v>
      </c>
      <c r="Q35819" s="34">
        <v>64</v>
      </c>
      <c r="R35819" s="34">
        <v>23</v>
      </c>
      <c r="S35819" s="34">
        <v>108</v>
      </c>
      <c r="T35819" s="34">
        <v>23</v>
      </c>
      <c r="U35819" s="34">
        <v>54</v>
      </c>
      <c r="V35819" s="34">
        <v>42</v>
      </c>
      <c r="W35819" s="34">
        <v>45</v>
      </c>
      <c r="X35819" s="34">
        <v>65</v>
      </c>
      <c r="Y35819" s="34">
        <v>37</v>
      </c>
      <c r="Z35819" s="34">
        <v>58</v>
      </c>
      <c r="AA35819" s="34">
        <v>78</v>
      </c>
      <c r="AB35819" s="34">
        <v>37</v>
      </c>
      <c r="AC35819" s="34">
        <v>126</v>
      </c>
    </row>
    <row r="35820" spans="1:29" x14ac:dyDescent="0.2">
      <c r="A35820" s="34" t="s">
        <v>96313</v>
      </c>
      <c r="B35820" s="34">
        <v>120</v>
      </c>
      <c r="C35820" s="34">
        <v>79</v>
      </c>
      <c r="D35820" s="34">
        <v>181</v>
      </c>
      <c r="E35820" s="34">
        <v>96</v>
      </c>
      <c r="F35820" s="34">
        <v>172</v>
      </c>
      <c r="G35820" s="34">
        <v>70</v>
      </c>
      <c r="H35820" s="34">
        <v>122</v>
      </c>
      <c r="I35820" s="34">
        <v>99</v>
      </c>
      <c r="J35820" s="34">
        <v>144</v>
      </c>
      <c r="K35820" s="34">
        <v>104</v>
      </c>
      <c r="L35820" s="34">
        <v>126</v>
      </c>
      <c r="M35820" s="34">
        <v>91</v>
      </c>
      <c r="N35820" s="34">
        <v>143</v>
      </c>
      <c r="O35820" s="34">
        <v>119</v>
      </c>
      <c r="P35820" s="34">
        <v>136</v>
      </c>
      <c r="Q35820" s="34">
        <v>154</v>
      </c>
      <c r="R35820" s="34">
        <v>180</v>
      </c>
      <c r="S35820" s="34">
        <v>114</v>
      </c>
      <c r="T35820" s="34">
        <v>153</v>
      </c>
      <c r="U35820" s="34">
        <v>126</v>
      </c>
      <c r="V35820" s="34">
        <v>151</v>
      </c>
      <c r="W35820" s="34">
        <v>131</v>
      </c>
      <c r="X35820" s="34">
        <v>202</v>
      </c>
      <c r="Y35820" s="34">
        <v>144</v>
      </c>
      <c r="Z35820" s="34">
        <v>177</v>
      </c>
      <c r="AA35820" s="34">
        <v>105</v>
      </c>
      <c r="AB35820" s="34">
        <v>181</v>
      </c>
      <c r="AC35820" s="34">
        <v>190</v>
      </c>
    </row>
    <row r="35821" spans="1:29" x14ac:dyDescent="0.2">
      <c r="A35821" s="34" t="s">
        <v>96314</v>
      </c>
      <c r="B35821" s="34">
        <v>99</v>
      </c>
      <c r="C35821" s="34">
        <v>105</v>
      </c>
      <c r="D35821" s="34">
        <v>162</v>
      </c>
      <c r="E35821" s="34">
        <v>103</v>
      </c>
      <c r="F35821" s="34">
        <v>160</v>
      </c>
      <c r="G35821" s="34">
        <v>152</v>
      </c>
      <c r="H35821" s="34">
        <v>154</v>
      </c>
      <c r="I35821" s="34">
        <v>113</v>
      </c>
      <c r="J35821" s="34">
        <v>125</v>
      </c>
      <c r="K35821" s="34">
        <v>121</v>
      </c>
      <c r="L35821" s="34">
        <v>113</v>
      </c>
      <c r="M35821" s="34">
        <v>93</v>
      </c>
      <c r="N35821" s="34">
        <v>109</v>
      </c>
      <c r="O35821" s="34">
        <v>136</v>
      </c>
      <c r="P35821" s="34">
        <v>97</v>
      </c>
      <c r="Q35821" s="34">
        <v>148</v>
      </c>
      <c r="R35821" s="34">
        <v>158</v>
      </c>
      <c r="S35821" s="34">
        <v>164</v>
      </c>
      <c r="T35821" s="34">
        <v>123</v>
      </c>
      <c r="U35821" s="34">
        <v>138</v>
      </c>
      <c r="V35821" s="34">
        <v>170</v>
      </c>
      <c r="W35821" s="34">
        <v>109</v>
      </c>
      <c r="X35821" s="34">
        <v>126</v>
      </c>
      <c r="Y35821" s="34">
        <v>109</v>
      </c>
      <c r="Z35821" s="34">
        <v>145</v>
      </c>
      <c r="AA35821" s="34">
        <v>136</v>
      </c>
      <c r="AB35821" s="34">
        <v>165</v>
      </c>
      <c r="AC35821" s="34">
        <v>212</v>
      </c>
    </row>
    <row r="35822" spans="1:29" x14ac:dyDescent="0.2">
      <c r="A35822" s="34" t="s">
        <v>96315</v>
      </c>
      <c r="B35822" s="34">
        <v>93</v>
      </c>
      <c r="C35822" s="34">
        <v>128</v>
      </c>
      <c r="D35822" s="34">
        <v>214</v>
      </c>
      <c r="E35822" s="34">
        <v>196</v>
      </c>
      <c r="F35822" s="34">
        <v>177</v>
      </c>
      <c r="G35822" s="34">
        <v>155</v>
      </c>
      <c r="H35822" s="34">
        <v>136</v>
      </c>
      <c r="I35822" s="34">
        <v>147</v>
      </c>
      <c r="J35822" s="34">
        <v>103</v>
      </c>
      <c r="K35822" s="34">
        <v>156</v>
      </c>
      <c r="L35822" s="34">
        <v>116</v>
      </c>
      <c r="M35822" s="34">
        <v>107</v>
      </c>
      <c r="N35822" s="34">
        <v>136</v>
      </c>
      <c r="O35822" s="34">
        <v>142</v>
      </c>
      <c r="P35822" s="34">
        <v>154</v>
      </c>
      <c r="Q35822" s="34">
        <v>176</v>
      </c>
      <c r="R35822" s="34">
        <v>202</v>
      </c>
      <c r="S35822" s="34">
        <v>169</v>
      </c>
      <c r="T35822" s="34">
        <v>143</v>
      </c>
      <c r="U35822" s="34">
        <v>109</v>
      </c>
      <c r="V35822" s="34">
        <v>201</v>
      </c>
      <c r="W35822" s="34">
        <v>142</v>
      </c>
      <c r="X35822" s="34">
        <v>203</v>
      </c>
      <c r="Y35822" s="34">
        <v>129</v>
      </c>
      <c r="Z35822" s="34">
        <v>194</v>
      </c>
      <c r="AA35822" s="34">
        <v>168</v>
      </c>
      <c r="AB35822" s="34">
        <v>123</v>
      </c>
      <c r="AC35822" s="34">
        <v>206</v>
      </c>
    </row>
    <row r="35823" spans="1:29" x14ac:dyDescent="0.2">
      <c r="A35823" s="34" t="s">
        <v>96316</v>
      </c>
      <c r="B35823" s="34">
        <v>52</v>
      </c>
      <c r="C35823" s="34">
        <v>62</v>
      </c>
      <c r="D35823" s="34">
        <v>113</v>
      </c>
      <c r="E35823" s="34">
        <v>72</v>
      </c>
      <c r="F35823" s="34">
        <v>74</v>
      </c>
      <c r="G35823" s="34">
        <v>48</v>
      </c>
      <c r="H35823" s="34">
        <v>60</v>
      </c>
      <c r="I35823" s="34">
        <v>74</v>
      </c>
      <c r="J35823" s="34">
        <v>59</v>
      </c>
      <c r="K35823" s="34">
        <v>69</v>
      </c>
      <c r="L35823" s="34">
        <v>41</v>
      </c>
      <c r="M35823" s="34">
        <v>67</v>
      </c>
      <c r="N35823" s="34">
        <v>48</v>
      </c>
      <c r="O35823" s="34">
        <v>68</v>
      </c>
      <c r="P35823" s="34">
        <v>87</v>
      </c>
      <c r="Q35823" s="34">
        <v>88</v>
      </c>
      <c r="R35823" s="34">
        <v>43</v>
      </c>
      <c r="S35823" s="34">
        <v>76</v>
      </c>
      <c r="T35823" s="34">
        <v>37</v>
      </c>
      <c r="U35823" s="34">
        <v>72</v>
      </c>
      <c r="V35823" s="34">
        <v>77</v>
      </c>
      <c r="W35823" s="34">
        <v>61</v>
      </c>
      <c r="X35823" s="34">
        <v>102</v>
      </c>
      <c r="Y35823" s="34">
        <v>69</v>
      </c>
      <c r="Z35823" s="34">
        <v>63</v>
      </c>
      <c r="AA35823" s="34">
        <v>87</v>
      </c>
      <c r="AB35823" s="34">
        <v>62</v>
      </c>
      <c r="AC35823" s="34">
        <v>110</v>
      </c>
    </row>
    <row r="35824" spans="1:29" x14ac:dyDescent="0.2">
      <c r="A35824" s="34" t="s">
        <v>96317</v>
      </c>
      <c r="B35824" s="34">
        <v>111</v>
      </c>
      <c r="C35824" s="34">
        <v>123</v>
      </c>
      <c r="D35824" s="34">
        <v>168</v>
      </c>
      <c r="E35824" s="34">
        <v>99</v>
      </c>
      <c r="F35824" s="34">
        <v>107</v>
      </c>
      <c r="G35824" s="34">
        <v>108</v>
      </c>
      <c r="H35824" s="34">
        <v>102</v>
      </c>
      <c r="I35824" s="34">
        <v>107</v>
      </c>
      <c r="J35824" s="34">
        <v>110</v>
      </c>
      <c r="K35824" s="34">
        <v>97</v>
      </c>
      <c r="L35824" s="34">
        <v>29</v>
      </c>
      <c r="M35824" s="34">
        <v>95</v>
      </c>
      <c r="N35824" s="34">
        <v>89</v>
      </c>
      <c r="O35824" s="34">
        <v>73</v>
      </c>
      <c r="P35824" s="34">
        <v>95</v>
      </c>
      <c r="Q35824" s="34">
        <v>93</v>
      </c>
      <c r="R35824" s="34">
        <v>96</v>
      </c>
      <c r="S35824" s="34">
        <v>167</v>
      </c>
      <c r="T35824" s="34">
        <v>64</v>
      </c>
      <c r="U35824" s="34">
        <v>70</v>
      </c>
      <c r="V35824" s="34">
        <v>123</v>
      </c>
      <c r="W35824" s="34">
        <v>98</v>
      </c>
      <c r="X35824" s="34">
        <v>111</v>
      </c>
      <c r="Y35824" s="34">
        <v>55</v>
      </c>
      <c r="Z35824" s="34">
        <v>145</v>
      </c>
      <c r="AA35824" s="34">
        <v>107</v>
      </c>
      <c r="AB35824" s="34">
        <v>64</v>
      </c>
      <c r="AC35824" s="34">
        <v>148</v>
      </c>
    </row>
    <row r="35825" spans="1:29" x14ac:dyDescent="0.2">
      <c r="A35825" s="34" t="s">
        <v>96318</v>
      </c>
      <c r="B35825" s="34">
        <v>20</v>
      </c>
      <c r="C35825" s="34">
        <v>36</v>
      </c>
      <c r="D35825" s="34">
        <v>38</v>
      </c>
      <c r="E35825" s="34">
        <v>41</v>
      </c>
      <c r="F35825" s="34">
        <v>35</v>
      </c>
      <c r="G35825" s="34">
        <v>49</v>
      </c>
      <c r="H35825" s="34">
        <v>45</v>
      </c>
      <c r="I35825" s="34">
        <v>46</v>
      </c>
      <c r="J35825" s="34">
        <v>27</v>
      </c>
      <c r="K35825" s="34">
        <v>49</v>
      </c>
      <c r="L35825" s="34">
        <v>13</v>
      </c>
      <c r="M35825" s="34">
        <v>44</v>
      </c>
      <c r="N35825" s="34">
        <v>39</v>
      </c>
      <c r="O35825" s="34">
        <v>30</v>
      </c>
      <c r="P35825" s="34">
        <v>24</v>
      </c>
      <c r="Q35825" s="34">
        <v>47</v>
      </c>
      <c r="R35825" s="34">
        <v>42</v>
      </c>
      <c r="S35825" s="34">
        <v>71</v>
      </c>
      <c r="T35825" s="34">
        <v>32</v>
      </c>
      <c r="U35825" s="34">
        <v>33</v>
      </c>
      <c r="V35825" s="34">
        <v>34</v>
      </c>
      <c r="W35825" s="34">
        <v>33</v>
      </c>
      <c r="X35825" s="34">
        <v>73</v>
      </c>
      <c r="Y35825" s="34">
        <v>24</v>
      </c>
      <c r="Z35825" s="34">
        <v>54</v>
      </c>
      <c r="AA35825" s="34">
        <v>60</v>
      </c>
      <c r="AB35825" s="34">
        <v>25</v>
      </c>
      <c r="AC35825" s="34">
        <v>57</v>
      </c>
    </row>
    <row r="35826" spans="1:29" x14ac:dyDescent="0.2">
      <c r="A35826" s="34" t="s">
        <v>96319</v>
      </c>
      <c r="B35826" s="34">
        <v>37</v>
      </c>
      <c r="C35826" s="34">
        <v>65</v>
      </c>
      <c r="D35826" s="34">
        <v>40</v>
      </c>
      <c r="E35826" s="34">
        <v>57</v>
      </c>
      <c r="F35826" s="34">
        <v>42</v>
      </c>
      <c r="G35826" s="34">
        <v>39</v>
      </c>
      <c r="H35826" s="34">
        <v>33</v>
      </c>
      <c r="I35826" s="34">
        <v>81</v>
      </c>
      <c r="J35826" s="34">
        <v>24</v>
      </c>
      <c r="K35826" s="34">
        <v>60</v>
      </c>
      <c r="L35826" s="34">
        <v>21</v>
      </c>
      <c r="M35826" s="34">
        <v>44</v>
      </c>
      <c r="N35826" s="34">
        <v>29</v>
      </c>
      <c r="O35826" s="34">
        <v>37</v>
      </c>
      <c r="P35826" s="34">
        <v>21</v>
      </c>
      <c r="Q35826" s="34">
        <v>39</v>
      </c>
      <c r="R35826" s="34">
        <v>37</v>
      </c>
      <c r="S35826" s="34">
        <v>61</v>
      </c>
      <c r="T35826" s="34">
        <v>20</v>
      </c>
      <c r="U35826" s="34">
        <v>47</v>
      </c>
      <c r="V35826" s="34">
        <v>47</v>
      </c>
      <c r="W35826" s="34">
        <v>48</v>
      </c>
      <c r="X35826" s="34">
        <v>24</v>
      </c>
      <c r="Y35826" s="34">
        <v>42</v>
      </c>
      <c r="Z35826" s="34">
        <v>48</v>
      </c>
      <c r="AA35826" s="34">
        <v>62</v>
      </c>
      <c r="AB35826" s="34">
        <v>51</v>
      </c>
      <c r="AC35826" s="34">
        <v>68</v>
      </c>
    </row>
    <row r="35827" spans="1:29" x14ac:dyDescent="0.2">
      <c r="A35827" s="34" t="s">
        <v>96320</v>
      </c>
      <c r="B35827" s="34">
        <v>84</v>
      </c>
      <c r="C35827" s="34">
        <v>115</v>
      </c>
      <c r="D35827" s="34">
        <v>100</v>
      </c>
      <c r="E35827" s="34">
        <v>126</v>
      </c>
      <c r="F35827" s="34">
        <v>117</v>
      </c>
      <c r="G35827" s="34">
        <v>109</v>
      </c>
      <c r="H35827" s="34">
        <v>89</v>
      </c>
      <c r="I35827" s="34">
        <v>115</v>
      </c>
      <c r="J35827" s="34">
        <v>107</v>
      </c>
      <c r="K35827" s="34">
        <v>107</v>
      </c>
      <c r="L35827" s="34">
        <v>92</v>
      </c>
      <c r="M35827" s="34">
        <v>87</v>
      </c>
      <c r="N35827" s="34">
        <v>91</v>
      </c>
      <c r="O35827" s="34">
        <v>145</v>
      </c>
      <c r="P35827" s="34">
        <v>115</v>
      </c>
      <c r="Q35827" s="34">
        <v>143</v>
      </c>
      <c r="R35827" s="34">
        <v>137</v>
      </c>
      <c r="S35827" s="34">
        <v>154</v>
      </c>
      <c r="T35827" s="34">
        <v>130</v>
      </c>
      <c r="U35827" s="34">
        <v>129</v>
      </c>
      <c r="V35827" s="34">
        <v>128</v>
      </c>
      <c r="W35827" s="34">
        <v>158</v>
      </c>
      <c r="X35827" s="34">
        <v>150</v>
      </c>
      <c r="Y35827" s="34">
        <v>106</v>
      </c>
      <c r="Z35827" s="34">
        <v>132</v>
      </c>
      <c r="AA35827" s="34">
        <v>151</v>
      </c>
      <c r="AB35827" s="34">
        <v>160</v>
      </c>
      <c r="AC35827" s="34">
        <v>177</v>
      </c>
    </row>
    <row r="35828" spans="1:29" x14ac:dyDescent="0.2">
      <c r="A35828" s="34" t="s">
        <v>96321</v>
      </c>
      <c r="B35828" s="34">
        <v>91</v>
      </c>
      <c r="C35828" s="34">
        <v>127</v>
      </c>
      <c r="D35828" s="34">
        <v>153</v>
      </c>
      <c r="E35828" s="34">
        <v>175</v>
      </c>
      <c r="F35828" s="34">
        <v>131</v>
      </c>
      <c r="G35828" s="34">
        <v>115</v>
      </c>
      <c r="H35828" s="34">
        <v>143</v>
      </c>
      <c r="I35828" s="34">
        <v>105</v>
      </c>
      <c r="J35828" s="34">
        <v>106</v>
      </c>
      <c r="K35828" s="34">
        <v>176</v>
      </c>
      <c r="L35828" s="34">
        <v>90</v>
      </c>
      <c r="M35828" s="34">
        <v>126</v>
      </c>
      <c r="N35828" s="34">
        <v>105</v>
      </c>
      <c r="O35828" s="34">
        <v>97</v>
      </c>
      <c r="P35828" s="34">
        <v>115</v>
      </c>
      <c r="Q35828" s="34">
        <v>140</v>
      </c>
      <c r="R35828" s="34">
        <v>147</v>
      </c>
      <c r="S35828" s="34">
        <v>211</v>
      </c>
      <c r="T35828" s="34">
        <v>105</v>
      </c>
      <c r="U35828" s="34">
        <v>136</v>
      </c>
      <c r="V35828" s="34">
        <v>199</v>
      </c>
      <c r="W35828" s="34">
        <v>181</v>
      </c>
      <c r="X35828" s="34">
        <v>172</v>
      </c>
      <c r="Y35828" s="34">
        <v>102</v>
      </c>
      <c r="Z35828" s="34">
        <v>195</v>
      </c>
      <c r="AA35828" s="34">
        <v>170</v>
      </c>
      <c r="AB35828" s="34">
        <v>162</v>
      </c>
      <c r="AC35828" s="34">
        <v>195</v>
      </c>
    </row>
    <row r="35829" spans="1:29" x14ac:dyDescent="0.2">
      <c r="A35829" s="34" t="s">
        <v>96322</v>
      </c>
      <c r="B35829" s="34">
        <v>27</v>
      </c>
      <c r="C35829" s="34">
        <v>68</v>
      </c>
      <c r="D35829" s="34">
        <v>119</v>
      </c>
      <c r="E35829" s="34">
        <v>69</v>
      </c>
      <c r="F35829" s="34">
        <v>44</v>
      </c>
      <c r="G35829" s="34">
        <v>105</v>
      </c>
      <c r="H35829" s="34">
        <v>28</v>
      </c>
      <c r="I35829" s="34">
        <v>50</v>
      </c>
      <c r="J35829" s="34">
        <v>46</v>
      </c>
      <c r="K35829" s="34">
        <v>93</v>
      </c>
      <c r="L35829" s="34">
        <v>15</v>
      </c>
      <c r="M35829" s="34">
        <v>55</v>
      </c>
      <c r="N35829" s="34">
        <v>53</v>
      </c>
      <c r="O35829" s="34">
        <v>57</v>
      </c>
      <c r="P35829" s="34">
        <v>35</v>
      </c>
      <c r="Q35829" s="34">
        <v>59</v>
      </c>
      <c r="R35829" s="34">
        <v>52</v>
      </c>
      <c r="S35829" s="34">
        <v>89</v>
      </c>
      <c r="T35829" s="34">
        <v>43</v>
      </c>
      <c r="U35829" s="34">
        <v>39</v>
      </c>
      <c r="V35829" s="34">
        <v>50</v>
      </c>
      <c r="W35829" s="34">
        <v>82</v>
      </c>
      <c r="X35829" s="34">
        <v>53</v>
      </c>
      <c r="Y35829" s="34">
        <v>41</v>
      </c>
      <c r="Z35829" s="34">
        <v>58</v>
      </c>
      <c r="AA35829" s="34">
        <v>56</v>
      </c>
      <c r="AB35829" s="34">
        <v>40</v>
      </c>
      <c r="AC35829" s="34">
        <v>85</v>
      </c>
    </row>
    <row r="35830" spans="1:29" x14ac:dyDescent="0.2">
      <c r="A35830" s="34" t="s">
        <v>96323</v>
      </c>
      <c r="B35830" s="34">
        <v>97</v>
      </c>
      <c r="C35830" s="34">
        <v>202</v>
      </c>
      <c r="D35830" s="34">
        <v>157</v>
      </c>
      <c r="E35830" s="34">
        <v>233</v>
      </c>
      <c r="F35830" s="34">
        <v>119</v>
      </c>
      <c r="G35830" s="34">
        <v>144</v>
      </c>
      <c r="H35830" s="34">
        <v>117</v>
      </c>
      <c r="I35830" s="34">
        <v>161</v>
      </c>
      <c r="J35830" s="34">
        <v>75</v>
      </c>
      <c r="K35830" s="34">
        <v>196</v>
      </c>
      <c r="L35830" s="34">
        <v>56</v>
      </c>
      <c r="M35830" s="34">
        <v>164</v>
      </c>
      <c r="N35830" s="34">
        <v>88</v>
      </c>
      <c r="O35830" s="34">
        <v>162</v>
      </c>
      <c r="P35830" s="34">
        <v>85</v>
      </c>
      <c r="Q35830" s="34">
        <v>184</v>
      </c>
      <c r="R35830" s="34">
        <v>89</v>
      </c>
      <c r="S35830" s="34">
        <v>216</v>
      </c>
      <c r="T35830" s="34">
        <v>63</v>
      </c>
      <c r="U35830" s="34">
        <v>102</v>
      </c>
      <c r="V35830" s="34">
        <v>111</v>
      </c>
      <c r="W35830" s="34">
        <v>139</v>
      </c>
      <c r="X35830" s="34">
        <v>148</v>
      </c>
      <c r="Y35830" s="34">
        <v>99</v>
      </c>
      <c r="Z35830" s="34">
        <v>158</v>
      </c>
      <c r="AA35830" s="34">
        <v>219</v>
      </c>
      <c r="AB35830" s="34">
        <v>94</v>
      </c>
      <c r="AC35830" s="34">
        <v>272</v>
      </c>
    </row>
    <row r="35831" spans="1:29" x14ac:dyDescent="0.2">
      <c r="A35831" s="34" t="s">
        <v>96324</v>
      </c>
      <c r="B35831" s="34">
        <v>50</v>
      </c>
      <c r="C35831" s="34">
        <v>52</v>
      </c>
      <c r="D35831" s="34">
        <v>50</v>
      </c>
      <c r="E35831" s="34">
        <v>36</v>
      </c>
      <c r="F35831" s="34">
        <v>60</v>
      </c>
      <c r="G35831" s="34">
        <v>34</v>
      </c>
      <c r="H35831" s="34">
        <v>77</v>
      </c>
      <c r="I35831" s="34">
        <v>41</v>
      </c>
      <c r="J35831" s="34">
        <v>57</v>
      </c>
      <c r="K35831" s="34">
        <v>61</v>
      </c>
      <c r="L35831" s="34">
        <v>40</v>
      </c>
      <c r="M35831" s="34">
        <v>46</v>
      </c>
      <c r="N35831" s="34">
        <v>44</v>
      </c>
      <c r="O35831" s="34">
        <v>40</v>
      </c>
      <c r="P35831" s="34">
        <v>41</v>
      </c>
      <c r="Q35831" s="34">
        <v>43</v>
      </c>
      <c r="R35831" s="34">
        <v>49</v>
      </c>
      <c r="S35831" s="34">
        <v>44</v>
      </c>
      <c r="T35831" s="34">
        <v>44</v>
      </c>
      <c r="U35831" s="34">
        <v>32</v>
      </c>
      <c r="V35831" s="34">
        <v>60</v>
      </c>
      <c r="W35831" s="34">
        <v>68</v>
      </c>
      <c r="X35831" s="34">
        <v>74</v>
      </c>
      <c r="Y35831" s="34">
        <v>48</v>
      </c>
      <c r="Z35831" s="34">
        <v>55</v>
      </c>
      <c r="AA35831" s="34">
        <v>47</v>
      </c>
      <c r="AB35831" s="34">
        <v>90</v>
      </c>
      <c r="AC35831" s="34">
        <v>79</v>
      </c>
    </row>
    <row r="35832" spans="1:29" x14ac:dyDescent="0.2">
      <c r="A35832" s="34" t="s">
        <v>96325</v>
      </c>
      <c r="B35832" s="34">
        <v>73</v>
      </c>
      <c r="C35832" s="34">
        <v>125</v>
      </c>
      <c r="D35832" s="34">
        <v>107</v>
      </c>
      <c r="E35832" s="34">
        <v>119</v>
      </c>
      <c r="F35832" s="34">
        <v>96</v>
      </c>
      <c r="G35832" s="34">
        <v>119</v>
      </c>
      <c r="H35832" s="34">
        <v>90</v>
      </c>
      <c r="I35832" s="34">
        <v>90</v>
      </c>
      <c r="J35832" s="34">
        <v>82</v>
      </c>
      <c r="K35832" s="34">
        <v>118</v>
      </c>
      <c r="L35832" s="34">
        <v>68</v>
      </c>
      <c r="M35832" s="34">
        <v>95</v>
      </c>
      <c r="N35832" s="34">
        <v>101</v>
      </c>
      <c r="O35832" s="34">
        <v>83</v>
      </c>
      <c r="P35832" s="34">
        <v>91</v>
      </c>
      <c r="Q35832" s="34">
        <v>135</v>
      </c>
      <c r="R35832" s="34">
        <v>124</v>
      </c>
      <c r="S35832" s="34">
        <v>158</v>
      </c>
      <c r="T35832" s="34">
        <v>81</v>
      </c>
      <c r="U35832" s="34">
        <v>95</v>
      </c>
      <c r="V35832" s="34">
        <v>108</v>
      </c>
      <c r="W35832" s="34">
        <v>114</v>
      </c>
      <c r="X35832" s="34">
        <v>139</v>
      </c>
      <c r="Y35832" s="34">
        <v>89</v>
      </c>
      <c r="Z35832" s="34">
        <v>141</v>
      </c>
      <c r="AA35832" s="34">
        <v>135</v>
      </c>
      <c r="AB35832" s="34">
        <v>119</v>
      </c>
      <c r="AC35832" s="34">
        <v>130</v>
      </c>
    </row>
    <row r="35833" spans="1:29" x14ac:dyDescent="0.2">
      <c r="A35833" s="34" t="s">
        <v>96326</v>
      </c>
      <c r="B35833" s="34">
        <v>48</v>
      </c>
      <c r="C35833" s="34">
        <v>67</v>
      </c>
      <c r="D35833" s="34">
        <v>81</v>
      </c>
      <c r="E35833" s="34">
        <v>69</v>
      </c>
      <c r="F35833" s="34">
        <v>54</v>
      </c>
      <c r="G35833" s="34">
        <v>50</v>
      </c>
      <c r="H35833" s="34">
        <v>67</v>
      </c>
      <c r="I35833" s="34">
        <v>27</v>
      </c>
      <c r="J35833" s="34">
        <v>52</v>
      </c>
      <c r="K35833" s="34">
        <v>60</v>
      </c>
      <c r="L35833" s="34">
        <v>40</v>
      </c>
      <c r="M35833" s="34">
        <v>33</v>
      </c>
      <c r="N35833" s="34">
        <v>48</v>
      </c>
      <c r="O35833" s="34">
        <v>57</v>
      </c>
      <c r="P35833" s="34">
        <v>57</v>
      </c>
      <c r="Q35833" s="34">
        <v>57</v>
      </c>
      <c r="R35833" s="34">
        <v>77</v>
      </c>
      <c r="S35833" s="34">
        <v>66</v>
      </c>
      <c r="T35833" s="34">
        <v>62</v>
      </c>
      <c r="U35833" s="34">
        <v>41</v>
      </c>
      <c r="V35833" s="34">
        <v>75</v>
      </c>
      <c r="W35833" s="34">
        <v>66</v>
      </c>
      <c r="X35833" s="34">
        <v>93</v>
      </c>
      <c r="Y35833" s="34">
        <v>42</v>
      </c>
      <c r="Z35833" s="34">
        <v>47</v>
      </c>
      <c r="AA35833" s="34">
        <v>44</v>
      </c>
      <c r="AB35833" s="34">
        <v>59</v>
      </c>
      <c r="AC35833" s="34">
        <v>86</v>
      </c>
    </row>
    <row r="35834" spans="1:29" x14ac:dyDescent="0.2">
      <c r="A35834" s="34" t="s">
        <v>96327</v>
      </c>
      <c r="B35834" s="34">
        <v>63</v>
      </c>
      <c r="C35834" s="34">
        <v>166</v>
      </c>
      <c r="D35834" s="34">
        <v>132</v>
      </c>
      <c r="E35834" s="34">
        <v>144</v>
      </c>
      <c r="F35834" s="34">
        <v>88</v>
      </c>
      <c r="G35834" s="34">
        <v>138</v>
      </c>
      <c r="H35834" s="34">
        <v>96</v>
      </c>
      <c r="I35834" s="34">
        <v>129</v>
      </c>
      <c r="J35834" s="34">
        <v>72</v>
      </c>
      <c r="K35834" s="34">
        <v>189</v>
      </c>
      <c r="L35834" s="34">
        <v>57</v>
      </c>
      <c r="M35834" s="34">
        <v>142</v>
      </c>
      <c r="N35834" s="34">
        <v>75</v>
      </c>
      <c r="O35834" s="34">
        <v>114</v>
      </c>
      <c r="P35834" s="34">
        <v>62</v>
      </c>
      <c r="Q35834" s="34">
        <v>196</v>
      </c>
      <c r="R35834" s="34">
        <v>101</v>
      </c>
      <c r="S35834" s="34">
        <v>180</v>
      </c>
      <c r="T35834" s="34">
        <v>52</v>
      </c>
      <c r="U35834" s="34">
        <v>126</v>
      </c>
      <c r="V35834" s="34">
        <v>133</v>
      </c>
      <c r="W35834" s="34">
        <v>98</v>
      </c>
      <c r="X35834" s="34">
        <v>124</v>
      </c>
      <c r="Y35834" s="34">
        <v>107</v>
      </c>
      <c r="Z35834" s="34">
        <v>149</v>
      </c>
      <c r="AA35834" s="34">
        <v>201</v>
      </c>
      <c r="AB35834" s="34">
        <v>93</v>
      </c>
      <c r="AC35834" s="34">
        <v>205</v>
      </c>
    </row>
    <row r="35835" spans="1:29" x14ac:dyDescent="0.2">
      <c r="A35835" s="34" t="s">
        <v>96328</v>
      </c>
      <c r="B35835" s="34">
        <v>128</v>
      </c>
      <c r="C35835" s="34">
        <v>218</v>
      </c>
      <c r="D35835" s="34">
        <v>281</v>
      </c>
      <c r="E35835" s="34">
        <v>187</v>
      </c>
      <c r="F35835" s="34">
        <v>216</v>
      </c>
      <c r="G35835" s="34">
        <v>212</v>
      </c>
      <c r="H35835" s="34">
        <v>184</v>
      </c>
      <c r="I35835" s="34">
        <v>190</v>
      </c>
      <c r="J35835" s="34">
        <v>160</v>
      </c>
      <c r="K35835" s="34">
        <v>251</v>
      </c>
      <c r="L35835" s="34">
        <v>109</v>
      </c>
      <c r="M35835" s="34">
        <v>160</v>
      </c>
      <c r="N35835" s="34">
        <v>209</v>
      </c>
      <c r="O35835" s="34">
        <v>180</v>
      </c>
      <c r="P35835" s="34">
        <v>165</v>
      </c>
      <c r="Q35835" s="34">
        <v>188</v>
      </c>
      <c r="R35835" s="34">
        <v>181</v>
      </c>
      <c r="S35835" s="34">
        <v>259</v>
      </c>
      <c r="T35835" s="34">
        <v>140</v>
      </c>
      <c r="U35835" s="34">
        <v>180</v>
      </c>
      <c r="V35835" s="34">
        <v>255</v>
      </c>
      <c r="W35835" s="34">
        <v>172</v>
      </c>
      <c r="X35835" s="34">
        <v>249</v>
      </c>
      <c r="Y35835" s="34">
        <v>124</v>
      </c>
      <c r="Z35835" s="34">
        <v>253</v>
      </c>
      <c r="AA35835" s="34">
        <v>267</v>
      </c>
      <c r="AB35835" s="34">
        <v>184</v>
      </c>
      <c r="AC35835" s="34">
        <v>284</v>
      </c>
    </row>
    <row r="35836" spans="1:29" x14ac:dyDescent="0.2">
      <c r="A35836" s="34" t="s">
        <v>96329</v>
      </c>
      <c r="B35836" s="34">
        <v>43</v>
      </c>
      <c r="C35836" s="34">
        <v>49</v>
      </c>
      <c r="D35836" s="34">
        <v>63</v>
      </c>
      <c r="E35836" s="34">
        <v>51</v>
      </c>
      <c r="F35836" s="34">
        <v>43</v>
      </c>
      <c r="G35836" s="34">
        <v>57</v>
      </c>
      <c r="H35836" s="34">
        <v>24</v>
      </c>
      <c r="I35836" s="34">
        <v>50</v>
      </c>
      <c r="J35836" s="34">
        <v>33</v>
      </c>
      <c r="K35836" s="34">
        <v>45</v>
      </c>
      <c r="L35836" s="34">
        <v>19</v>
      </c>
      <c r="M35836" s="34">
        <v>33</v>
      </c>
      <c r="N35836" s="34">
        <v>43</v>
      </c>
      <c r="O35836" s="34">
        <v>32</v>
      </c>
      <c r="P35836" s="34">
        <v>25</v>
      </c>
      <c r="Q35836" s="34">
        <v>52</v>
      </c>
      <c r="R35836" s="34">
        <v>32</v>
      </c>
      <c r="S35836" s="34">
        <v>43</v>
      </c>
      <c r="T35836" s="34">
        <v>23</v>
      </c>
      <c r="U35836" s="34">
        <v>26</v>
      </c>
      <c r="V35836" s="34">
        <v>40</v>
      </c>
      <c r="W35836" s="34">
        <v>32</v>
      </c>
      <c r="X35836" s="34">
        <v>44</v>
      </c>
      <c r="Y35836" s="34">
        <v>26</v>
      </c>
      <c r="Z35836" s="34">
        <v>25</v>
      </c>
      <c r="AA35836" s="34">
        <v>33</v>
      </c>
      <c r="AB35836" s="34">
        <v>23</v>
      </c>
      <c r="AC35836" s="34">
        <v>76</v>
      </c>
    </row>
    <row r="35837" spans="1:29" x14ac:dyDescent="0.2">
      <c r="A35837" s="34" t="s">
        <v>96330</v>
      </c>
      <c r="B35837" s="34">
        <v>80</v>
      </c>
      <c r="C35837" s="34">
        <v>64</v>
      </c>
      <c r="D35837" s="34">
        <v>84</v>
      </c>
      <c r="E35837" s="34">
        <v>83</v>
      </c>
      <c r="F35837" s="34">
        <v>94</v>
      </c>
      <c r="G35837" s="34">
        <v>100</v>
      </c>
      <c r="H35837" s="34">
        <v>90</v>
      </c>
      <c r="I35837" s="34">
        <v>95</v>
      </c>
      <c r="J35837" s="34">
        <v>72</v>
      </c>
      <c r="K35837" s="34">
        <v>85</v>
      </c>
      <c r="L35837" s="34">
        <v>76</v>
      </c>
      <c r="M35837" s="34">
        <v>69</v>
      </c>
      <c r="N35837" s="34">
        <v>91</v>
      </c>
      <c r="O35837" s="34">
        <v>91</v>
      </c>
      <c r="P35837" s="34">
        <v>84</v>
      </c>
      <c r="Q35837" s="34">
        <v>89</v>
      </c>
      <c r="R35837" s="34">
        <v>131</v>
      </c>
      <c r="S35837" s="34">
        <v>92</v>
      </c>
      <c r="T35837" s="34">
        <v>66</v>
      </c>
      <c r="U35837" s="34">
        <v>81</v>
      </c>
      <c r="V35837" s="34">
        <v>123</v>
      </c>
      <c r="W35837" s="34">
        <v>84</v>
      </c>
      <c r="X35837" s="34">
        <v>93</v>
      </c>
      <c r="Y35837" s="34">
        <v>103</v>
      </c>
      <c r="Z35837" s="34">
        <v>75</v>
      </c>
      <c r="AA35837" s="34">
        <v>95</v>
      </c>
      <c r="AB35837" s="34">
        <v>80</v>
      </c>
      <c r="AC35837" s="34">
        <v>126</v>
      </c>
    </row>
    <row r="35838" spans="1:29" x14ac:dyDescent="0.2">
      <c r="A35838" s="34" t="s">
        <v>96331</v>
      </c>
      <c r="B35838" s="34">
        <v>84</v>
      </c>
      <c r="C35838" s="34">
        <v>210</v>
      </c>
      <c r="D35838" s="34">
        <v>195</v>
      </c>
      <c r="E35838" s="34">
        <v>239</v>
      </c>
      <c r="F35838" s="34">
        <v>166</v>
      </c>
      <c r="G35838" s="34">
        <v>147</v>
      </c>
      <c r="H35838" s="34">
        <v>115</v>
      </c>
      <c r="I35838" s="34">
        <v>168</v>
      </c>
      <c r="J35838" s="34">
        <v>92</v>
      </c>
      <c r="K35838" s="34">
        <v>208</v>
      </c>
      <c r="L35838" s="34">
        <v>47</v>
      </c>
      <c r="M35838" s="34">
        <v>159</v>
      </c>
      <c r="N35838" s="34">
        <v>122</v>
      </c>
      <c r="O35838" s="34">
        <v>148</v>
      </c>
      <c r="P35838" s="34">
        <v>110</v>
      </c>
      <c r="Q35838" s="34">
        <v>223</v>
      </c>
      <c r="R35838" s="34">
        <v>139</v>
      </c>
      <c r="S35838" s="34">
        <v>221</v>
      </c>
      <c r="T35838" s="34">
        <v>70</v>
      </c>
      <c r="U35838" s="34">
        <v>134</v>
      </c>
      <c r="V35838" s="34">
        <v>144</v>
      </c>
      <c r="W35838" s="34">
        <v>157</v>
      </c>
      <c r="X35838" s="34">
        <v>152</v>
      </c>
      <c r="Y35838" s="34">
        <v>136</v>
      </c>
      <c r="Z35838" s="34">
        <v>196</v>
      </c>
      <c r="AA35838" s="34">
        <v>220</v>
      </c>
      <c r="AB35838" s="34">
        <v>130</v>
      </c>
      <c r="AC35838" s="34">
        <v>274</v>
      </c>
    </row>
    <row r="35839" spans="1:29" x14ac:dyDescent="0.2">
      <c r="A35839" s="34" t="s">
        <v>96332</v>
      </c>
      <c r="B35839" s="34">
        <v>89</v>
      </c>
      <c r="C35839" s="34">
        <v>135</v>
      </c>
      <c r="D35839" s="34">
        <v>139</v>
      </c>
      <c r="E35839" s="34">
        <v>146</v>
      </c>
      <c r="F35839" s="34">
        <v>156</v>
      </c>
      <c r="G35839" s="34">
        <v>196</v>
      </c>
      <c r="H35839" s="34">
        <v>118</v>
      </c>
      <c r="I35839" s="34">
        <v>129</v>
      </c>
      <c r="J35839" s="34">
        <v>111</v>
      </c>
      <c r="K35839" s="34">
        <v>164</v>
      </c>
      <c r="L35839" s="34">
        <v>108</v>
      </c>
      <c r="M35839" s="34">
        <v>143</v>
      </c>
      <c r="N35839" s="34">
        <v>142</v>
      </c>
      <c r="O35839" s="34">
        <v>96</v>
      </c>
      <c r="P35839" s="34">
        <v>140</v>
      </c>
      <c r="Q35839" s="34">
        <v>221</v>
      </c>
      <c r="R35839" s="34">
        <v>172</v>
      </c>
      <c r="S35839" s="34">
        <v>190</v>
      </c>
      <c r="T35839" s="34">
        <v>180</v>
      </c>
      <c r="U35839" s="34">
        <v>122</v>
      </c>
      <c r="V35839" s="34">
        <v>161</v>
      </c>
      <c r="W35839" s="34">
        <v>222</v>
      </c>
      <c r="X35839" s="34">
        <v>193</v>
      </c>
      <c r="Y35839" s="34">
        <v>157</v>
      </c>
      <c r="Z35839" s="34">
        <v>134</v>
      </c>
      <c r="AA35839" s="34">
        <v>235</v>
      </c>
      <c r="AB35839" s="34">
        <v>148</v>
      </c>
      <c r="AC35839" s="34">
        <v>219</v>
      </c>
    </row>
    <row r="35840" spans="1:29" x14ac:dyDescent="0.2">
      <c r="A35840" s="34" t="s">
        <v>96333</v>
      </c>
      <c r="B35840" s="34">
        <v>72</v>
      </c>
      <c r="C35840" s="34">
        <v>69</v>
      </c>
      <c r="D35840" s="34">
        <v>98</v>
      </c>
      <c r="E35840" s="34">
        <v>72</v>
      </c>
      <c r="F35840" s="34">
        <v>92</v>
      </c>
      <c r="G35840" s="34">
        <v>53</v>
      </c>
      <c r="H35840" s="34">
        <v>83</v>
      </c>
      <c r="I35840" s="34">
        <v>56</v>
      </c>
      <c r="J35840" s="34">
        <v>78</v>
      </c>
      <c r="K35840" s="34">
        <v>74</v>
      </c>
      <c r="L35840" s="34">
        <v>38</v>
      </c>
      <c r="M35840" s="34">
        <v>69</v>
      </c>
      <c r="N35840" s="34">
        <v>78</v>
      </c>
      <c r="O35840" s="34">
        <v>54</v>
      </c>
      <c r="P35840" s="34">
        <v>50</v>
      </c>
      <c r="Q35840" s="34">
        <v>88</v>
      </c>
      <c r="R35840" s="34">
        <v>53</v>
      </c>
      <c r="S35840" s="34">
        <v>116</v>
      </c>
      <c r="T35840" s="34">
        <v>56</v>
      </c>
      <c r="U35840" s="34">
        <v>45</v>
      </c>
      <c r="V35840" s="34">
        <v>74</v>
      </c>
      <c r="W35840" s="34">
        <v>47</v>
      </c>
      <c r="X35840" s="34">
        <v>95</v>
      </c>
      <c r="Y35840" s="34">
        <v>31</v>
      </c>
      <c r="Z35840" s="34">
        <v>117</v>
      </c>
      <c r="AA35840" s="34">
        <v>81</v>
      </c>
      <c r="AB35840" s="34">
        <v>94</v>
      </c>
      <c r="AC35840" s="34">
        <v>97</v>
      </c>
    </row>
    <row r="35841" spans="1:29" x14ac:dyDescent="0.2">
      <c r="A35841" s="34" t="s">
        <v>96334</v>
      </c>
      <c r="B35841" s="34">
        <v>87</v>
      </c>
      <c r="C35841" s="34">
        <v>200</v>
      </c>
      <c r="D35841" s="34">
        <v>172</v>
      </c>
      <c r="E35841" s="34">
        <v>183</v>
      </c>
      <c r="F35841" s="34">
        <v>158</v>
      </c>
      <c r="G35841" s="34">
        <v>102</v>
      </c>
      <c r="H35841" s="34">
        <v>128</v>
      </c>
      <c r="I35841" s="34">
        <v>122</v>
      </c>
      <c r="J35841" s="34">
        <v>100</v>
      </c>
      <c r="K35841" s="34">
        <v>190</v>
      </c>
      <c r="L35841" s="34">
        <v>52</v>
      </c>
      <c r="M35841" s="34">
        <v>88</v>
      </c>
      <c r="N35841" s="34">
        <v>115</v>
      </c>
      <c r="O35841" s="34">
        <v>122</v>
      </c>
      <c r="P35841" s="34">
        <v>89</v>
      </c>
      <c r="Q35841" s="34">
        <v>140</v>
      </c>
      <c r="R35841" s="34">
        <v>118</v>
      </c>
      <c r="S35841" s="34">
        <v>161</v>
      </c>
      <c r="T35841" s="34">
        <v>65</v>
      </c>
      <c r="U35841" s="34">
        <v>81</v>
      </c>
      <c r="V35841" s="34">
        <v>145</v>
      </c>
      <c r="W35841" s="34">
        <v>134</v>
      </c>
      <c r="X35841" s="34">
        <v>167</v>
      </c>
      <c r="Y35841" s="34">
        <v>87</v>
      </c>
      <c r="Z35841" s="34">
        <v>147</v>
      </c>
      <c r="AA35841" s="34">
        <v>168</v>
      </c>
      <c r="AB35841" s="34">
        <v>66</v>
      </c>
      <c r="AC35841" s="34">
        <v>226</v>
      </c>
    </row>
    <row r="35842" spans="1:29" x14ac:dyDescent="0.2">
      <c r="A35842" s="34" t="s">
        <v>96335</v>
      </c>
      <c r="B35842" s="34">
        <v>52</v>
      </c>
      <c r="C35842" s="34">
        <v>101</v>
      </c>
      <c r="D35842" s="34">
        <v>101</v>
      </c>
      <c r="E35842" s="34">
        <v>66</v>
      </c>
      <c r="F35842" s="34">
        <v>90</v>
      </c>
      <c r="G35842" s="34">
        <v>73</v>
      </c>
      <c r="H35842" s="34">
        <v>83</v>
      </c>
      <c r="I35842" s="34">
        <v>78</v>
      </c>
      <c r="J35842" s="34">
        <v>79</v>
      </c>
      <c r="K35842" s="34">
        <v>71</v>
      </c>
      <c r="L35842" s="34">
        <v>45</v>
      </c>
      <c r="M35842" s="34">
        <v>56</v>
      </c>
      <c r="N35842" s="34">
        <v>64</v>
      </c>
      <c r="O35842" s="34">
        <v>84</v>
      </c>
      <c r="P35842" s="34">
        <v>50</v>
      </c>
      <c r="Q35842" s="34">
        <v>109</v>
      </c>
      <c r="R35842" s="34">
        <v>90</v>
      </c>
      <c r="S35842" s="34">
        <v>85</v>
      </c>
      <c r="T35842" s="34">
        <v>77</v>
      </c>
      <c r="U35842" s="34">
        <v>80</v>
      </c>
      <c r="V35842" s="34">
        <v>73</v>
      </c>
      <c r="W35842" s="34">
        <v>85</v>
      </c>
      <c r="X35842" s="34">
        <v>95</v>
      </c>
      <c r="Y35842" s="34">
        <v>85</v>
      </c>
      <c r="Z35842" s="34">
        <v>89</v>
      </c>
      <c r="AA35842" s="34">
        <v>99</v>
      </c>
      <c r="AB35842" s="34">
        <v>91</v>
      </c>
      <c r="AC35842" s="34">
        <v>113</v>
      </c>
    </row>
    <row r="35843" spans="1:29" x14ac:dyDescent="0.2">
      <c r="A35843" s="34" t="s">
        <v>96336</v>
      </c>
      <c r="B35843" s="34">
        <v>71</v>
      </c>
      <c r="C35843" s="34">
        <v>89</v>
      </c>
      <c r="D35843" s="34">
        <v>107</v>
      </c>
      <c r="E35843" s="34">
        <v>101</v>
      </c>
      <c r="F35843" s="34">
        <v>70</v>
      </c>
      <c r="G35843" s="34">
        <v>81</v>
      </c>
      <c r="H35843" s="34">
        <v>63</v>
      </c>
      <c r="I35843" s="34">
        <v>73</v>
      </c>
      <c r="J35843" s="34">
        <v>73</v>
      </c>
      <c r="K35843" s="34">
        <v>102</v>
      </c>
      <c r="L35843" s="34">
        <v>48</v>
      </c>
      <c r="M35843" s="34">
        <v>76</v>
      </c>
      <c r="N35843" s="34">
        <v>47</v>
      </c>
      <c r="O35843" s="34">
        <v>55</v>
      </c>
      <c r="P35843" s="34">
        <v>47</v>
      </c>
      <c r="Q35843" s="34">
        <v>70</v>
      </c>
      <c r="R35843" s="34">
        <v>81</v>
      </c>
      <c r="S35843" s="34">
        <v>129</v>
      </c>
      <c r="T35843" s="34">
        <v>50</v>
      </c>
      <c r="U35843" s="34">
        <v>57</v>
      </c>
      <c r="V35843" s="34">
        <v>99</v>
      </c>
      <c r="W35843" s="34">
        <v>77</v>
      </c>
      <c r="X35843" s="34">
        <v>108</v>
      </c>
      <c r="Y35843" s="34">
        <v>45</v>
      </c>
      <c r="Z35843" s="34">
        <v>81</v>
      </c>
      <c r="AA35843" s="34">
        <v>96</v>
      </c>
      <c r="AB35843" s="34">
        <v>60</v>
      </c>
      <c r="AC35843" s="34">
        <v>117</v>
      </c>
    </row>
    <row r="35844" spans="1:29" x14ac:dyDescent="0.2">
      <c r="A35844" s="34" t="s">
        <v>96337</v>
      </c>
      <c r="B35844" s="34">
        <v>91</v>
      </c>
      <c r="C35844" s="34">
        <v>77</v>
      </c>
      <c r="D35844" s="34">
        <v>78</v>
      </c>
      <c r="E35844" s="34">
        <v>88</v>
      </c>
      <c r="F35844" s="34">
        <v>77</v>
      </c>
      <c r="G35844" s="34">
        <v>85</v>
      </c>
      <c r="H35844" s="34">
        <v>75</v>
      </c>
      <c r="I35844" s="34">
        <v>71</v>
      </c>
      <c r="J35844" s="34">
        <v>81</v>
      </c>
      <c r="K35844" s="34">
        <v>87</v>
      </c>
      <c r="L35844" s="34">
        <v>72</v>
      </c>
      <c r="M35844" s="34">
        <v>71</v>
      </c>
      <c r="N35844" s="34">
        <v>39</v>
      </c>
      <c r="O35844" s="34">
        <v>68</v>
      </c>
      <c r="P35844" s="34">
        <v>92</v>
      </c>
      <c r="Q35844" s="34">
        <v>101</v>
      </c>
      <c r="R35844" s="34">
        <v>99</v>
      </c>
      <c r="S35844" s="34">
        <v>91</v>
      </c>
      <c r="T35844" s="34">
        <v>82</v>
      </c>
      <c r="U35844" s="34">
        <v>74</v>
      </c>
      <c r="V35844" s="34">
        <v>119</v>
      </c>
      <c r="W35844" s="34">
        <v>118</v>
      </c>
      <c r="X35844" s="34">
        <v>89</v>
      </c>
      <c r="Y35844" s="34">
        <v>74</v>
      </c>
      <c r="Z35844" s="34">
        <v>87</v>
      </c>
      <c r="AA35844" s="34">
        <v>75</v>
      </c>
      <c r="AB35844" s="34">
        <v>94</v>
      </c>
      <c r="AC35844" s="34">
        <v>115</v>
      </c>
    </row>
    <row r="35845" spans="1:29" x14ac:dyDescent="0.2">
      <c r="A35845" s="34" t="s">
        <v>96338</v>
      </c>
      <c r="B35845" s="34">
        <v>183</v>
      </c>
      <c r="C35845" s="34">
        <v>242</v>
      </c>
      <c r="D35845" s="34">
        <v>275</v>
      </c>
      <c r="E35845" s="34">
        <v>235</v>
      </c>
      <c r="F35845" s="34">
        <v>260</v>
      </c>
      <c r="G35845" s="34">
        <v>219</v>
      </c>
      <c r="H35845" s="34">
        <v>272</v>
      </c>
      <c r="I35845" s="34">
        <v>274</v>
      </c>
      <c r="J35845" s="34">
        <v>232</v>
      </c>
      <c r="K35845" s="34">
        <v>289</v>
      </c>
      <c r="L35845" s="34">
        <v>246</v>
      </c>
      <c r="M35845" s="34">
        <v>206</v>
      </c>
      <c r="N35845" s="34">
        <v>219</v>
      </c>
      <c r="O35845" s="34">
        <v>278</v>
      </c>
      <c r="P35845" s="34">
        <v>264</v>
      </c>
      <c r="Q35845" s="34">
        <v>323</v>
      </c>
      <c r="R35845" s="34">
        <v>355</v>
      </c>
      <c r="S35845" s="34">
        <v>273</v>
      </c>
      <c r="T35845" s="34">
        <v>292</v>
      </c>
      <c r="U35845" s="34">
        <v>253</v>
      </c>
      <c r="V35845" s="34">
        <v>294</v>
      </c>
      <c r="W35845" s="34">
        <v>340</v>
      </c>
      <c r="X35845" s="34">
        <v>317</v>
      </c>
      <c r="Y35845" s="34">
        <v>246</v>
      </c>
      <c r="Z35845" s="34">
        <v>299</v>
      </c>
      <c r="AA35845" s="34">
        <v>319</v>
      </c>
      <c r="AB35845" s="34">
        <v>358</v>
      </c>
      <c r="AC35845" s="34">
        <v>390</v>
      </c>
    </row>
    <row r="35846" spans="1:29" x14ac:dyDescent="0.2">
      <c r="A35846" s="34" t="s">
        <v>96339</v>
      </c>
      <c r="B35846" s="34">
        <v>66</v>
      </c>
      <c r="C35846" s="34">
        <v>120</v>
      </c>
      <c r="D35846" s="34">
        <v>182</v>
      </c>
      <c r="E35846" s="34">
        <v>108</v>
      </c>
      <c r="F35846" s="34">
        <v>129</v>
      </c>
      <c r="G35846" s="34">
        <v>167</v>
      </c>
      <c r="H35846" s="34">
        <v>110</v>
      </c>
      <c r="I35846" s="34">
        <v>118</v>
      </c>
      <c r="J35846" s="34">
        <v>71</v>
      </c>
      <c r="K35846" s="34">
        <v>145</v>
      </c>
      <c r="L35846" s="34">
        <v>51</v>
      </c>
      <c r="M35846" s="34">
        <v>107</v>
      </c>
      <c r="N35846" s="34">
        <v>107</v>
      </c>
      <c r="O35846" s="34">
        <v>85</v>
      </c>
      <c r="P35846" s="34">
        <v>88</v>
      </c>
      <c r="Q35846" s="34">
        <v>104</v>
      </c>
      <c r="R35846" s="34">
        <v>129</v>
      </c>
      <c r="S35846" s="34">
        <v>172</v>
      </c>
      <c r="T35846" s="34">
        <v>60</v>
      </c>
      <c r="U35846" s="34">
        <v>77</v>
      </c>
      <c r="V35846" s="34">
        <v>126</v>
      </c>
      <c r="W35846" s="34">
        <v>84</v>
      </c>
      <c r="X35846" s="34">
        <v>159</v>
      </c>
      <c r="Y35846" s="34">
        <v>67</v>
      </c>
      <c r="Z35846" s="34">
        <v>158</v>
      </c>
      <c r="AA35846" s="34">
        <v>143</v>
      </c>
      <c r="AB35846" s="34">
        <v>104</v>
      </c>
      <c r="AC35846" s="34">
        <v>173</v>
      </c>
    </row>
    <row r="35847" spans="1:29" x14ac:dyDescent="0.2">
      <c r="A35847" s="34" t="s">
        <v>96340</v>
      </c>
      <c r="B35847" s="34">
        <v>150</v>
      </c>
      <c r="C35847" s="34">
        <v>160</v>
      </c>
      <c r="D35847" s="34">
        <v>179</v>
      </c>
      <c r="E35847" s="34">
        <v>247</v>
      </c>
      <c r="F35847" s="34">
        <v>172</v>
      </c>
      <c r="G35847" s="34">
        <v>153</v>
      </c>
      <c r="H35847" s="34">
        <v>132</v>
      </c>
      <c r="I35847" s="34">
        <v>159</v>
      </c>
      <c r="J35847" s="34">
        <v>104</v>
      </c>
      <c r="K35847" s="34">
        <v>227</v>
      </c>
      <c r="L35847" s="34">
        <v>62</v>
      </c>
      <c r="M35847" s="34">
        <v>128</v>
      </c>
      <c r="N35847" s="34">
        <v>123</v>
      </c>
      <c r="O35847" s="34">
        <v>116</v>
      </c>
      <c r="P35847" s="34">
        <v>107</v>
      </c>
      <c r="Q35847" s="34">
        <v>191</v>
      </c>
      <c r="R35847" s="34">
        <v>156</v>
      </c>
      <c r="S35847" s="34">
        <v>232</v>
      </c>
      <c r="T35847" s="34">
        <v>75</v>
      </c>
      <c r="U35847" s="34">
        <v>125</v>
      </c>
      <c r="V35847" s="34">
        <v>180</v>
      </c>
      <c r="W35847" s="34">
        <v>159</v>
      </c>
      <c r="X35847" s="34">
        <v>206</v>
      </c>
      <c r="Y35847" s="34">
        <v>103</v>
      </c>
      <c r="Z35847" s="34">
        <v>190</v>
      </c>
      <c r="AA35847" s="34">
        <v>248</v>
      </c>
      <c r="AB35847" s="34">
        <v>126</v>
      </c>
      <c r="AC35847" s="34">
        <v>278</v>
      </c>
    </row>
    <row r="35848" spans="1:29" x14ac:dyDescent="0.2">
      <c r="A35848" s="34" t="s">
        <v>96341</v>
      </c>
      <c r="B35848" s="34">
        <v>132</v>
      </c>
      <c r="C35848" s="34">
        <v>89</v>
      </c>
      <c r="D35848" s="34">
        <v>162</v>
      </c>
      <c r="E35848" s="34">
        <v>167</v>
      </c>
      <c r="F35848" s="34">
        <v>156</v>
      </c>
      <c r="G35848" s="34">
        <v>103</v>
      </c>
      <c r="H35848" s="34">
        <v>135</v>
      </c>
      <c r="I35848" s="34">
        <v>106</v>
      </c>
      <c r="J35848" s="34">
        <v>122</v>
      </c>
      <c r="K35848" s="34">
        <v>156</v>
      </c>
      <c r="L35848" s="34">
        <v>149</v>
      </c>
      <c r="M35848" s="34">
        <v>139</v>
      </c>
      <c r="N35848" s="34">
        <v>138</v>
      </c>
      <c r="O35848" s="34">
        <v>94</v>
      </c>
      <c r="P35848" s="34">
        <v>134</v>
      </c>
      <c r="Q35848" s="34">
        <v>177</v>
      </c>
      <c r="R35848" s="34">
        <v>195</v>
      </c>
      <c r="S35848" s="34">
        <v>145</v>
      </c>
      <c r="T35848" s="34">
        <v>204</v>
      </c>
      <c r="U35848" s="34">
        <v>131</v>
      </c>
      <c r="V35848" s="34">
        <v>150</v>
      </c>
      <c r="W35848" s="34">
        <v>147</v>
      </c>
      <c r="X35848" s="34">
        <v>174</v>
      </c>
      <c r="Y35848" s="34">
        <v>143</v>
      </c>
      <c r="Z35848" s="34">
        <v>175</v>
      </c>
      <c r="AA35848" s="34">
        <v>133</v>
      </c>
      <c r="AB35848" s="34">
        <v>237</v>
      </c>
      <c r="AC35848" s="34">
        <v>181</v>
      </c>
    </row>
    <row r="35849" spans="1:29" x14ac:dyDescent="0.2">
      <c r="A35849" s="34" t="s">
        <v>96342</v>
      </c>
      <c r="B35849" s="34">
        <v>66</v>
      </c>
      <c r="C35849" s="34">
        <v>73</v>
      </c>
      <c r="D35849" s="34">
        <v>120</v>
      </c>
      <c r="E35849" s="34">
        <v>83</v>
      </c>
      <c r="F35849" s="34">
        <v>84</v>
      </c>
      <c r="G35849" s="34">
        <v>63</v>
      </c>
      <c r="H35849" s="34">
        <v>84</v>
      </c>
      <c r="I35849" s="34">
        <v>53</v>
      </c>
      <c r="J35849" s="34">
        <v>94</v>
      </c>
      <c r="K35849" s="34">
        <v>85</v>
      </c>
      <c r="L35849" s="34">
        <v>60</v>
      </c>
      <c r="M35849" s="34">
        <v>60</v>
      </c>
      <c r="N35849" s="34">
        <v>125</v>
      </c>
      <c r="O35849" s="34">
        <v>52</v>
      </c>
      <c r="P35849" s="34">
        <v>107</v>
      </c>
      <c r="Q35849" s="34">
        <v>73</v>
      </c>
      <c r="R35849" s="34">
        <v>141</v>
      </c>
      <c r="S35849" s="34">
        <v>79</v>
      </c>
      <c r="T35849" s="34">
        <v>109</v>
      </c>
      <c r="U35849" s="34">
        <v>72</v>
      </c>
      <c r="V35849" s="34">
        <v>97</v>
      </c>
      <c r="W35849" s="34">
        <v>91</v>
      </c>
      <c r="X35849" s="34">
        <v>122</v>
      </c>
      <c r="Y35849" s="34">
        <v>67</v>
      </c>
      <c r="Z35849" s="34">
        <v>88</v>
      </c>
      <c r="AA35849" s="34">
        <v>103</v>
      </c>
      <c r="AB35849" s="34">
        <v>119</v>
      </c>
      <c r="AC35849" s="34">
        <v>78</v>
      </c>
    </row>
    <row r="35850" spans="1:29" x14ac:dyDescent="0.2">
      <c r="A35850" s="34" t="s">
        <v>96343</v>
      </c>
      <c r="B35850" s="34">
        <v>44</v>
      </c>
      <c r="C35850" s="34">
        <v>53</v>
      </c>
      <c r="D35850" s="34">
        <v>69</v>
      </c>
      <c r="E35850" s="34">
        <v>42</v>
      </c>
      <c r="F35850" s="34">
        <v>59</v>
      </c>
      <c r="G35850" s="34">
        <v>33</v>
      </c>
      <c r="H35850" s="34">
        <v>87</v>
      </c>
      <c r="I35850" s="34">
        <v>54</v>
      </c>
      <c r="J35850" s="34">
        <v>70</v>
      </c>
      <c r="K35850" s="34">
        <v>61</v>
      </c>
      <c r="L35850" s="34">
        <v>43</v>
      </c>
      <c r="M35850" s="34">
        <v>58</v>
      </c>
      <c r="N35850" s="34">
        <v>66</v>
      </c>
      <c r="O35850" s="34">
        <v>39</v>
      </c>
      <c r="P35850" s="34">
        <v>56</v>
      </c>
      <c r="Q35850" s="34">
        <v>80</v>
      </c>
      <c r="R35850" s="34">
        <v>82</v>
      </c>
      <c r="S35850" s="34">
        <v>76</v>
      </c>
      <c r="T35850" s="34">
        <v>62</v>
      </c>
      <c r="U35850" s="34">
        <v>64</v>
      </c>
      <c r="V35850" s="34">
        <v>101</v>
      </c>
      <c r="W35850" s="34">
        <v>59</v>
      </c>
      <c r="X35850" s="34">
        <v>79</v>
      </c>
      <c r="Y35850" s="34">
        <v>56</v>
      </c>
      <c r="Z35850" s="34">
        <v>56</v>
      </c>
      <c r="AA35850" s="34">
        <v>79</v>
      </c>
      <c r="AB35850" s="34">
        <v>83</v>
      </c>
      <c r="AC35850" s="34">
        <v>114</v>
      </c>
    </row>
    <row r="35851" spans="1:29" x14ac:dyDescent="0.2">
      <c r="A35851" s="34" t="s">
        <v>96344</v>
      </c>
      <c r="B35851" s="34">
        <v>25</v>
      </c>
      <c r="C35851" s="34">
        <v>32</v>
      </c>
      <c r="D35851" s="34">
        <v>31</v>
      </c>
      <c r="E35851" s="34">
        <v>36</v>
      </c>
      <c r="F35851" s="34">
        <v>17</v>
      </c>
      <c r="G35851" s="34">
        <v>45</v>
      </c>
      <c r="H35851" s="34">
        <v>11</v>
      </c>
      <c r="I35851" s="34">
        <v>23</v>
      </c>
      <c r="J35851" s="34">
        <v>7</v>
      </c>
      <c r="K35851" s="34">
        <v>35</v>
      </c>
      <c r="L35851" s="34">
        <v>12</v>
      </c>
      <c r="M35851" s="34">
        <v>28</v>
      </c>
      <c r="N35851" s="34">
        <v>15</v>
      </c>
      <c r="O35851" s="34">
        <v>33</v>
      </c>
      <c r="P35851" s="34">
        <v>16</v>
      </c>
      <c r="Q35851" s="34">
        <v>27</v>
      </c>
      <c r="R35851" s="34">
        <v>23</v>
      </c>
      <c r="S35851" s="34">
        <v>47</v>
      </c>
      <c r="T35851" s="34">
        <v>9</v>
      </c>
      <c r="U35851" s="34">
        <v>21</v>
      </c>
      <c r="V35851" s="34">
        <v>15</v>
      </c>
      <c r="W35851" s="34">
        <v>33</v>
      </c>
      <c r="X35851" s="34">
        <v>21</v>
      </c>
      <c r="Y35851" s="34">
        <v>21</v>
      </c>
      <c r="Z35851" s="34">
        <v>19</v>
      </c>
      <c r="AA35851" s="34">
        <v>37</v>
      </c>
      <c r="AB35851" s="34">
        <v>27</v>
      </c>
      <c r="AC35851" s="34">
        <v>56</v>
      </c>
    </row>
    <row r="35852" spans="1:29" x14ac:dyDescent="0.2">
      <c r="A35852" s="34" t="s">
        <v>96345</v>
      </c>
      <c r="B35852" s="34">
        <v>137</v>
      </c>
      <c r="C35852" s="34">
        <v>156</v>
      </c>
      <c r="D35852" s="34">
        <v>276</v>
      </c>
      <c r="E35852" s="34">
        <v>225</v>
      </c>
      <c r="F35852" s="34">
        <v>243</v>
      </c>
      <c r="G35852" s="34">
        <v>204</v>
      </c>
      <c r="H35852" s="34">
        <v>208</v>
      </c>
      <c r="I35852" s="34">
        <v>209</v>
      </c>
      <c r="J35852" s="34">
        <v>194</v>
      </c>
      <c r="K35852" s="34">
        <v>207</v>
      </c>
      <c r="L35852" s="34">
        <v>127</v>
      </c>
      <c r="M35852" s="34">
        <v>197</v>
      </c>
      <c r="N35852" s="34">
        <v>162</v>
      </c>
      <c r="O35852" s="34">
        <v>158</v>
      </c>
      <c r="P35852" s="34">
        <v>229</v>
      </c>
      <c r="Q35852" s="34">
        <v>222</v>
      </c>
      <c r="R35852" s="34">
        <v>246</v>
      </c>
      <c r="S35852" s="34">
        <v>259</v>
      </c>
      <c r="T35852" s="34">
        <v>170</v>
      </c>
      <c r="U35852" s="34">
        <v>154</v>
      </c>
      <c r="V35852" s="34">
        <v>287</v>
      </c>
      <c r="W35852" s="34">
        <v>178</v>
      </c>
      <c r="X35852" s="34">
        <v>303</v>
      </c>
      <c r="Y35852" s="34">
        <v>164</v>
      </c>
      <c r="Z35852" s="34">
        <v>285</v>
      </c>
      <c r="AA35852" s="34">
        <v>207</v>
      </c>
      <c r="AB35852" s="34">
        <v>221</v>
      </c>
      <c r="AC35852" s="34">
        <v>319</v>
      </c>
    </row>
    <row r="35853" spans="1:29" x14ac:dyDescent="0.2">
      <c r="A35853" s="34" t="s">
        <v>96346</v>
      </c>
      <c r="B35853" s="34">
        <v>31</v>
      </c>
      <c r="C35853" s="34">
        <v>52</v>
      </c>
      <c r="D35853" s="34">
        <v>68</v>
      </c>
      <c r="E35853" s="34">
        <v>52</v>
      </c>
      <c r="F35853" s="34">
        <v>39</v>
      </c>
      <c r="G35853" s="34">
        <v>51</v>
      </c>
      <c r="H35853" s="34">
        <v>25</v>
      </c>
      <c r="I35853" s="34">
        <v>48</v>
      </c>
      <c r="J35853" s="34">
        <v>22</v>
      </c>
      <c r="K35853" s="34">
        <v>79</v>
      </c>
      <c r="L35853" s="34">
        <v>16</v>
      </c>
      <c r="M35853" s="34">
        <v>21</v>
      </c>
      <c r="N35853" s="34">
        <v>25</v>
      </c>
      <c r="O35853" s="34">
        <v>28</v>
      </c>
      <c r="P35853" s="34">
        <v>28</v>
      </c>
      <c r="Q35853" s="34">
        <v>37</v>
      </c>
      <c r="R35853" s="34">
        <v>14</v>
      </c>
      <c r="S35853" s="34">
        <v>61</v>
      </c>
      <c r="T35853" s="34">
        <v>6</v>
      </c>
      <c r="U35853" s="34">
        <v>16</v>
      </c>
      <c r="V35853" s="34">
        <v>31</v>
      </c>
      <c r="W35853" s="34">
        <v>31</v>
      </c>
      <c r="X35853" s="34">
        <v>54</v>
      </c>
      <c r="Y35853" s="34">
        <v>18</v>
      </c>
      <c r="Z35853" s="34">
        <v>46</v>
      </c>
      <c r="AA35853" s="34">
        <v>48</v>
      </c>
      <c r="AB35853" s="34">
        <v>9</v>
      </c>
      <c r="AC35853" s="34">
        <v>57</v>
      </c>
    </row>
    <row r="35854" spans="1:29" x14ac:dyDescent="0.2">
      <c r="A35854" s="34" t="s">
        <v>96347</v>
      </c>
      <c r="B35854" s="34">
        <v>20</v>
      </c>
      <c r="C35854" s="34">
        <v>59</v>
      </c>
      <c r="D35854" s="34">
        <v>92</v>
      </c>
      <c r="E35854" s="34">
        <v>83</v>
      </c>
      <c r="F35854" s="34">
        <v>41</v>
      </c>
      <c r="G35854" s="34">
        <v>54</v>
      </c>
      <c r="H35854" s="34">
        <v>39</v>
      </c>
      <c r="I35854" s="34">
        <v>41</v>
      </c>
      <c r="J35854" s="34">
        <v>27</v>
      </c>
      <c r="K35854" s="34">
        <v>50</v>
      </c>
      <c r="L35854" s="34">
        <v>12</v>
      </c>
      <c r="M35854" s="34">
        <v>38</v>
      </c>
      <c r="N35854" s="34">
        <v>35</v>
      </c>
      <c r="O35854" s="34">
        <v>37</v>
      </c>
      <c r="P35854" s="34">
        <v>25</v>
      </c>
      <c r="Q35854" s="34">
        <v>44</v>
      </c>
      <c r="R35854" s="34">
        <v>36</v>
      </c>
      <c r="S35854" s="34">
        <v>70</v>
      </c>
      <c r="T35854" s="34">
        <v>16</v>
      </c>
      <c r="U35854" s="34">
        <v>28</v>
      </c>
      <c r="V35854" s="34">
        <v>67</v>
      </c>
      <c r="W35854" s="34">
        <v>25</v>
      </c>
      <c r="X35854" s="34">
        <v>65</v>
      </c>
      <c r="Y35854" s="34">
        <v>15</v>
      </c>
      <c r="Z35854" s="34">
        <v>85</v>
      </c>
      <c r="AA35854" s="34">
        <v>50</v>
      </c>
      <c r="AB35854" s="34">
        <v>16</v>
      </c>
      <c r="AC35854" s="34">
        <v>65</v>
      </c>
    </row>
    <row r="35855" spans="1:29" x14ac:dyDescent="0.2">
      <c r="A35855" s="34" t="s">
        <v>96348</v>
      </c>
      <c r="B35855" s="34">
        <v>109</v>
      </c>
      <c r="C35855" s="34">
        <v>92</v>
      </c>
      <c r="D35855" s="34">
        <v>131</v>
      </c>
      <c r="E35855" s="34">
        <v>132</v>
      </c>
      <c r="F35855" s="34">
        <v>104</v>
      </c>
      <c r="G35855" s="34">
        <v>134</v>
      </c>
      <c r="H35855" s="34">
        <v>119</v>
      </c>
      <c r="I35855" s="34">
        <v>113</v>
      </c>
      <c r="J35855" s="34">
        <v>142</v>
      </c>
      <c r="K35855" s="34">
        <v>111</v>
      </c>
      <c r="L35855" s="34">
        <v>128</v>
      </c>
      <c r="M35855" s="34">
        <v>108</v>
      </c>
      <c r="N35855" s="34">
        <v>137</v>
      </c>
      <c r="O35855" s="34">
        <v>113</v>
      </c>
      <c r="P35855" s="34">
        <v>137</v>
      </c>
      <c r="Q35855" s="34">
        <v>181</v>
      </c>
      <c r="R35855" s="34">
        <v>175</v>
      </c>
      <c r="S35855" s="34">
        <v>153</v>
      </c>
      <c r="T35855" s="34">
        <v>173</v>
      </c>
      <c r="U35855" s="34">
        <v>146</v>
      </c>
      <c r="V35855" s="34">
        <v>153</v>
      </c>
      <c r="W35855" s="34">
        <v>163</v>
      </c>
      <c r="X35855" s="34">
        <v>192</v>
      </c>
      <c r="Y35855" s="34">
        <v>162</v>
      </c>
      <c r="Z35855" s="34">
        <v>131</v>
      </c>
      <c r="AA35855" s="34">
        <v>181</v>
      </c>
      <c r="AB35855" s="34">
        <v>203</v>
      </c>
      <c r="AC35855" s="34">
        <v>223</v>
      </c>
    </row>
    <row r="35856" spans="1:29" x14ac:dyDescent="0.2">
      <c r="A35856" s="34" t="s">
        <v>96349</v>
      </c>
      <c r="B35856" s="34">
        <v>384</v>
      </c>
      <c r="C35856" s="34">
        <v>706</v>
      </c>
      <c r="D35856" s="34">
        <v>897</v>
      </c>
      <c r="E35856" s="34">
        <v>866</v>
      </c>
      <c r="F35856" s="34">
        <v>786</v>
      </c>
      <c r="G35856" s="34">
        <v>711</v>
      </c>
      <c r="H35856" s="34">
        <v>696</v>
      </c>
      <c r="I35856" s="34">
        <v>725</v>
      </c>
      <c r="J35856" s="34">
        <v>591</v>
      </c>
      <c r="K35856" s="34">
        <v>816</v>
      </c>
      <c r="L35856" s="34">
        <v>395</v>
      </c>
      <c r="M35856" s="34">
        <v>637</v>
      </c>
      <c r="N35856" s="34">
        <v>564</v>
      </c>
      <c r="O35856" s="34">
        <v>590</v>
      </c>
      <c r="P35856" s="34">
        <v>622</v>
      </c>
      <c r="Q35856" s="34">
        <v>849</v>
      </c>
      <c r="R35856" s="34">
        <v>714</v>
      </c>
      <c r="S35856" s="34">
        <v>900</v>
      </c>
      <c r="T35856" s="34">
        <v>500</v>
      </c>
      <c r="U35856" s="34">
        <v>569</v>
      </c>
      <c r="V35856" s="34">
        <v>812</v>
      </c>
      <c r="W35856" s="34">
        <v>738</v>
      </c>
      <c r="X35856" s="34">
        <v>930</v>
      </c>
      <c r="Y35856" s="34">
        <v>602</v>
      </c>
      <c r="Z35856" s="34">
        <v>966</v>
      </c>
      <c r="AA35856" s="34">
        <v>876</v>
      </c>
      <c r="AB35856" s="34">
        <v>680</v>
      </c>
      <c r="AC35856" s="34">
        <v>1127</v>
      </c>
    </row>
    <row r="35857" spans="1:29" x14ac:dyDescent="0.2">
      <c r="A35857" s="34" t="s">
        <v>96350</v>
      </c>
      <c r="B35857" s="34">
        <v>133</v>
      </c>
      <c r="C35857" s="34">
        <v>152</v>
      </c>
      <c r="D35857" s="34">
        <v>220</v>
      </c>
      <c r="E35857" s="34">
        <v>180</v>
      </c>
      <c r="F35857" s="34">
        <v>188</v>
      </c>
      <c r="G35857" s="34">
        <v>126</v>
      </c>
      <c r="H35857" s="34">
        <v>172</v>
      </c>
      <c r="I35857" s="34">
        <v>152</v>
      </c>
      <c r="J35857" s="34">
        <v>182</v>
      </c>
      <c r="K35857" s="34">
        <v>203</v>
      </c>
      <c r="L35857" s="34">
        <v>167</v>
      </c>
      <c r="M35857" s="34">
        <v>160</v>
      </c>
      <c r="N35857" s="34">
        <v>158</v>
      </c>
      <c r="O35857" s="34">
        <v>117</v>
      </c>
      <c r="P35857" s="34">
        <v>169</v>
      </c>
      <c r="Q35857" s="34">
        <v>250</v>
      </c>
      <c r="R35857" s="34">
        <v>232</v>
      </c>
      <c r="S35857" s="34">
        <v>241</v>
      </c>
      <c r="T35857" s="34">
        <v>191</v>
      </c>
      <c r="U35857" s="34">
        <v>194</v>
      </c>
      <c r="V35857" s="34">
        <v>222</v>
      </c>
      <c r="W35857" s="34">
        <v>237</v>
      </c>
      <c r="X35857" s="34">
        <v>232</v>
      </c>
      <c r="Y35857" s="34">
        <v>210</v>
      </c>
      <c r="Z35857" s="34">
        <v>203</v>
      </c>
      <c r="AA35857" s="34">
        <v>249</v>
      </c>
      <c r="AB35857" s="34">
        <v>291</v>
      </c>
      <c r="AC35857" s="34">
        <v>302</v>
      </c>
    </row>
    <row r="35858" spans="1:29" x14ac:dyDescent="0.2">
      <c r="A35858" s="34" t="s">
        <v>96351</v>
      </c>
      <c r="B35858" s="34">
        <v>17</v>
      </c>
      <c r="C35858" s="34">
        <v>30</v>
      </c>
      <c r="D35858" s="34">
        <v>37</v>
      </c>
      <c r="E35858" s="34">
        <v>29</v>
      </c>
      <c r="F35858" s="34">
        <v>46</v>
      </c>
      <c r="G35858" s="34">
        <v>18</v>
      </c>
      <c r="H35858" s="34">
        <v>23</v>
      </c>
      <c r="I35858" s="34">
        <v>30</v>
      </c>
      <c r="J35858" s="34">
        <v>19</v>
      </c>
      <c r="K35858" s="34">
        <v>48</v>
      </c>
      <c r="L35858" s="34">
        <v>11</v>
      </c>
      <c r="M35858" s="34">
        <v>28</v>
      </c>
      <c r="N35858" s="34">
        <v>25</v>
      </c>
      <c r="O35858" s="34">
        <v>28</v>
      </c>
      <c r="P35858" s="34">
        <v>30</v>
      </c>
      <c r="Q35858" s="34">
        <v>37</v>
      </c>
      <c r="R35858" s="34">
        <v>19</v>
      </c>
      <c r="S35858" s="34">
        <v>60</v>
      </c>
      <c r="T35858" s="34">
        <v>13</v>
      </c>
      <c r="U35858" s="34">
        <v>22</v>
      </c>
      <c r="V35858" s="34">
        <v>22</v>
      </c>
      <c r="W35858" s="34">
        <v>26</v>
      </c>
      <c r="X35858" s="34">
        <v>31</v>
      </c>
      <c r="Y35858" s="34">
        <v>25</v>
      </c>
      <c r="Z35858" s="34">
        <v>26</v>
      </c>
      <c r="AA35858" s="34">
        <v>32</v>
      </c>
      <c r="AB35858" s="34">
        <v>17</v>
      </c>
      <c r="AC35858" s="34">
        <v>38</v>
      </c>
    </row>
    <row r="35859" spans="1:29" x14ac:dyDescent="0.2">
      <c r="A35859" s="34" t="s">
        <v>96352</v>
      </c>
      <c r="B35859" s="34">
        <v>155</v>
      </c>
      <c r="C35859" s="34">
        <v>162</v>
      </c>
      <c r="D35859" s="34">
        <v>228</v>
      </c>
      <c r="E35859" s="34">
        <v>158</v>
      </c>
      <c r="F35859" s="34">
        <v>195</v>
      </c>
      <c r="G35859" s="34">
        <v>189</v>
      </c>
      <c r="H35859" s="34">
        <v>212</v>
      </c>
      <c r="I35859" s="34">
        <v>172</v>
      </c>
      <c r="J35859" s="34">
        <v>151</v>
      </c>
      <c r="K35859" s="34">
        <v>169</v>
      </c>
      <c r="L35859" s="34">
        <v>104</v>
      </c>
      <c r="M35859" s="34">
        <v>186</v>
      </c>
      <c r="N35859" s="34">
        <v>155</v>
      </c>
      <c r="O35859" s="34">
        <v>151</v>
      </c>
      <c r="P35859" s="34">
        <v>153</v>
      </c>
      <c r="Q35859" s="34">
        <v>186</v>
      </c>
      <c r="R35859" s="34">
        <v>189</v>
      </c>
      <c r="S35859" s="34">
        <v>187</v>
      </c>
      <c r="T35859" s="34">
        <v>199</v>
      </c>
      <c r="U35859" s="34">
        <v>138</v>
      </c>
      <c r="V35859" s="34">
        <v>200</v>
      </c>
      <c r="W35859" s="34">
        <v>202</v>
      </c>
      <c r="X35859" s="34">
        <v>251</v>
      </c>
      <c r="Y35859" s="34">
        <v>146</v>
      </c>
      <c r="Z35859" s="34">
        <v>218</v>
      </c>
      <c r="AA35859" s="34">
        <v>178</v>
      </c>
      <c r="AB35859" s="34">
        <v>204</v>
      </c>
      <c r="AC35859" s="34">
        <v>255</v>
      </c>
    </row>
    <row r="35860" spans="1:29" x14ac:dyDescent="0.2">
      <c r="A35860" s="34" t="s">
        <v>96353</v>
      </c>
      <c r="B35860" s="34">
        <v>55</v>
      </c>
      <c r="C35860" s="34">
        <v>50</v>
      </c>
      <c r="D35860" s="34">
        <v>78</v>
      </c>
      <c r="E35860" s="34">
        <v>63</v>
      </c>
      <c r="F35860" s="34">
        <v>62</v>
      </c>
      <c r="G35860" s="34">
        <v>57</v>
      </c>
      <c r="H35860" s="34">
        <v>38</v>
      </c>
      <c r="I35860" s="34">
        <v>50</v>
      </c>
      <c r="J35860" s="34">
        <v>47</v>
      </c>
      <c r="K35860" s="34">
        <v>67</v>
      </c>
      <c r="L35860" s="34">
        <v>33</v>
      </c>
      <c r="M35860" s="34">
        <v>42</v>
      </c>
      <c r="N35860" s="34">
        <v>44</v>
      </c>
      <c r="O35860" s="34">
        <v>40</v>
      </c>
      <c r="P35860" s="34">
        <v>43</v>
      </c>
      <c r="Q35860" s="34">
        <v>81</v>
      </c>
      <c r="R35860" s="34">
        <v>77</v>
      </c>
      <c r="S35860" s="34">
        <v>83</v>
      </c>
      <c r="T35860" s="34">
        <v>54</v>
      </c>
      <c r="U35860" s="34">
        <v>41</v>
      </c>
      <c r="V35860" s="34">
        <v>56</v>
      </c>
      <c r="W35860" s="34">
        <v>54</v>
      </c>
      <c r="X35860" s="34">
        <v>62</v>
      </c>
      <c r="Y35860" s="34">
        <v>44</v>
      </c>
      <c r="Z35860" s="34">
        <v>68</v>
      </c>
      <c r="AA35860" s="34">
        <v>51</v>
      </c>
      <c r="AB35860" s="34">
        <v>74</v>
      </c>
      <c r="AC35860" s="34">
        <v>78</v>
      </c>
    </row>
    <row r="35861" spans="1:29" x14ac:dyDescent="0.2">
      <c r="A35861" s="34" t="s">
        <v>96354</v>
      </c>
      <c r="B35861" s="34">
        <v>194</v>
      </c>
      <c r="C35861" s="34">
        <v>226</v>
      </c>
      <c r="D35861" s="34">
        <v>346</v>
      </c>
      <c r="E35861" s="34">
        <v>284</v>
      </c>
      <c r="F35861" s="34">
        <v>259</v>
      </c>
      <c r="G35861" s="34">
        <v>243</v>
      </c>
      <c r="H35861" s="34">
        <v>249</v>
      </c>
      <c r="I35861" s="34">
        <v>261</v>
      </c>
      <c r="J35861" s="34">
        <v>221</v>
      </c>
      <c r="K35861" s="34">
        <v>227</v>
      </c>
      <c r="L35861" s="34">
        <v>164</v>
      </c>
      <c r="M35861" s="34">
        <v>200</v>
      </c>
      <c r="N35861" s="34">
        <v>228</v>
      </c>
      <c r="O35861" s="34">
        <v>220</v>
      </c>
      <c r="P35861" s="34">
        <v>251</v>
      </c>
      <c r="Q35861" s="34">
        <v>265</v>
      </c>
      <c r="R35861" s="34">
        <v>317</v>
      </c>
      <c r="S35861" s="34">
        <v>244</v>
      </c>
      <c r="T35861" s="34">
        <v>225</v>
      </c>
      <c r="U35861" s="34">
        <v>200</v>
      </c>
      <c r="V35861" s="34">
        <v>294</v>
      </c>
      <c r="W35861" s="34">
        <v>255</v>
      </c>
      <c r="X35861" s="34">
        <v>322</v>
      </c>
      <c r="Y35861" s="34">
        <v>246</v>
      </c>
      <c r="Z35861" s="34">
        <v>349</v>
      </c>
      <c r="AA35861" s="34">
        <v>275</v>
      </c>
      <c r="AB35861" s="34">
        <v>323</v>
      </c>
      <c r="AC35861" s="34">
        <v>400</v>
      </c>
    </row>
    <row r="35862" spans="1:29" x14ac:dyDescent="0.2">
      <c r="A35862" s="34" t="s">
        <v>96355</v>
      </c>
      <c r="B35862" s="34">
        <v>122</v>
      </c>
      <c r="C35862" s="34">
        <v>261</v>
      </c>
      <c r="D35862" s="34">
        <v>243</v>
      </c>
      <c r="E35862" s="34">
        <v>203</v>
      </c>
      <c r="F35862" s="34">
        <v>130</v>
      </c>
      <c r="G35862" s="34">
        <v>245</v>
      </c>
      <c r="H35862" s="34">
        <v>138</v>
      </c>
      <c r="I35862" s="34">
        <v>163</v>
      </c>
      <c r="J35862" s="34">
        <v>125</v>
      </c>
      <c r="K35862" s="34">
        <v>197</v>
      </c>
      <c r="L35862" s="34">
        <v>53</v>
      </c>
      <c r="M35862" s="34">
        <v>169</v>
      </c>
      <c r="N35862" s="34">
        <v>130</v>
      </c>
      <c r="O35862" s="34">
        <v>153</v>
      </c>
      <c r="P35862" s="34">
        <v>124</v>
      </c>
      <c r="Q35862" s="34">
        <v>184</v>
      </c>
      <c r="R35862" s="34">
        <v>146</v>
      </c>
      <c r="S35862" s="34">
        <v>259</v>
      </c>
      <c r="T35862" s="34">
        <v>63</v>
      </c>
      <c r="U35862" s="34">
        <v>127</v>
      </c>
      <c r="V35862" s="34">
        <v>149</v>
      </c>
      <c r="W35862" s="34">
        <v>164</v>
      </c>
      <c r="X35862" s="34">
        <v>192</v>
      </c>
      <c r="Y35862" s="34">
        <v>130</v>
      </c>
      <c r="Z35862" s="34">
        <v>178</v>
      </c>
      <c r="AA35862" s="34">
        <v>249</v>
      </c>
      <c r="AB35862" s="34">
        <v>118</v>
      </c>
      <c r="AC35862" s="34">
        <v>310</v>
      </c>
    </row>
    <row r="35863" spans="1:29" x14ac:dyDescent="0.2">
      <c r="A35863" s="34" t="s">
        <v>96356</v>
      </c>
      <c r="B35863" s="34">
        <v>39</v>
      </c>
      <c r="C35863" s="34">
        <v>41</v>
      </c>
      <c r="D35863" s="34">
        <v>45</v>
      </c>
      <c r="E35863" s="34">
        <v>56</v>
      </c>
      <c r="F35863" s="34">
        <v>39</v>
      </c>
      <c r="G35863" s="34">
        <v>38</v>
      </c>
      <c r="H35863" s="34">
        <v>52</v>
      </c>
      <c r="I35863" s="34">
        <v>32</v>
      </c>
      <c r="J35863" s="34">
        <v>36</v>
      </c>
      <c r="K35863" s="34">
        <v>45</v>
      </c>
      <c r="L35863" s="34">
        <v>23</v>
      </c>
      <c r="M35863" s="34">
        <v>37</v>
      </c>
      <c r="N35863" s="34">
        <v>49</v>
      </c>
      <c r="O35863" s="34">
        <v>21</v>
      </c>
      <c r="P35863" s="34">
        <v>28</v>
      </c>
      <c r="Q35863" s="34">
        <v>54</v>
      </c>
      <c r="R35863" s="34">
        <v>45</v>
      </c>
      <c r="S35863" s="34">
        <v>48</v>
      </c>
      <c r="T35863" s="34">
        <v>42</v>
      </c>
      <c r="U35863" s="34">
        <v>43</v>
      </c>
      <c r="V35863" s="34">
        <v>43</v>
      </c>
      <c r="W35863" s="34">
        <v>28</v>
      </c>
      <c r="X35863" s="34">
        <v>45</v>
      </c>
      <c r="Y35863" s="34">
        <v>37</v>
      </c>
      <c r="Z35863" s="34">
        <v>70</v>
      </c>
      <c r="AA35863" s="34">
        <v>47</v>
      </c>
      <c r="AB35863" s="34">
        <v>28</v>
      </c>
      <c r="AC35863" s="34">
        <v>58</v>
      </c>
    </row>
    <row r="35864" spans="1:29" x14ac:dyDescent="0.2">
      <c r="A35864" s="34" t="s">
        <v>96357</v>
      </c>
      <c r="B35864" s="34">
        <v>22</v>
      </c>
      <c r="C35864" s="34">
        <v>16</v>
      </c>
      <c r="D35864" s="34">
        <v>3</v>
      </c>
      <c r="E35864" s="34">
        <v>11</v>
      </c>
      <c r="F35864" s="34">
        <v>2</v>
      </c>
      <c r="G35864" s="34">
        <v>18</v>
      </c>
      <c r="H35864" s="34">
        <v>5</v>
      </c>
      <c r="I35864" s="34">
        <v>4</v>
      </c>
      <c r="J35864" s="34">
        <v>16</v>
      </c>
      <c r="K35864" s="34">
        <v>10</v>
      </c>
      <c r="L35864" s="34">
        <v>3</v>
      </c>
      <c r="M35864" s="34">
        <v>14</v>
      </c>
      <c r="N35864" s="34">
        <v>11</v>
      </c>
      <c r="O35864" s="34">
        <v>5</v>
      </c>
      <c r="P35864" s="34">
        <v>7</v>
      </c>
      <c r="Q35864" s="34">
        <v>11</v>
      </c>
      <c r="R35864" s="34">
        <v>8</v>
      </c>
      <c r="S35864" s="34">
        <v>20</v>
      </c>
      <c r="T35864" s="34">
        <v>3</v>
      </c>
      <c r="U35864" s="34">
        <v>6</v>
      </c>
      <c r="V35864" s="34">
        <v>10</v>
      </c>
      <c r="W35864" s="34">
        <v>9</v>
      </c>
      <c r="X35864" s="34">
        <v>14</v>
      </c>
      <c r="Y35864" s="34">
        <v>12</v>
      </c>
      <c r="Z35864" s="34">
        <v>8</v>
      </c>
      <c r="AA35864" s="34">
        <v>15</v>
      </c>
      <c r="AB35864" s="34">
        <v>8</v>
      </c>
      <c r="AC35864" s="34">
        <v>9</v>
      </c>
    </row>
    <row r="35865" spans="1:29" x14ac:dyDescent="0.2">
      <c r="A35865" s="34" t="s">
        <v>96358</v>
      </c>
      <c r="B35865" s="34">
        <v>100</v>
      </c>
      <c r="C35865" s="34">
        <v>178</v>
      </c>
      <c r="D35865" s="34">
        <v>225</v>
      </c>
      <c r="E35865" s="34">
        <v>179</v>
      </c>
      <c r="F35865" s="34">
        <v>162</v>
      </c>
      <c r="G35865" s="34">
        <v>145</v>
      </c>
      <c r="H35865" s="34">
        <v>93</v>
      </c>
      <c r="I35865" s="34">
        <v>127</v>
      </c>
      <c r="J35865" s="34">
        <v>90</v>
      </c>
      <c r="K35865" s="34">
        <v>130</v>
      </c>
      <c r="L35865" s="34">
        <v>49</v>
      </c>
      <c r="M35865" s="34">
        <v>99</v>
      </c>
      <c r="N35865" s="34">
        <v>132</v>
      </c>
      <c r="O35865" s="34">
        <v>94</v>
      </c>
      <c r="P35865" s="34">
        <v>114</v>
      </c>
      <c r="Q35865" s="34">
        <v>132</v>
      </c>
      <c r="R35865" s="34">
        <v>123</v>
      </c>
      <c r="S35865" s="34">
        <v>249</v>
      </c>
      <c r="T35865" s="34">
        <v>71</v>
      </c>
      <c r="U35865" s="34">
        <v>84</v>
      </c>
      <c r="V35865" s="34">
        <v>135</v>
      </c>
      <c r="W35865" s="34">
        <v>92</v>
      </c>
      <c r="X35865" s="34">
        <v>170</v>
      </c>
      <c r="Y35865" s="34">
        <v>68</v>
      </c>
      <c r="Z35865" s="34">
        <v>148</v>
      </c>
      <c r="AA35865" s="34">
        <v>143</v>
      </c>
      <c r="AB35865" s="34">
        <v>84</v>
      </c>
      <c r="AC35865" s="34">
        <v>236</v>
      </c>
    </row>
    <row r="35866" spans="1:29" x14ac:dyDescent="0.2">
      <c r="A35866" s="34" t="s">
        <v>96359</v>
      </c>
      <c r="B35866" s="34">
        <v>47</v>
      </c>
      <c r="C35866" s="34">
        <v>39</v>
      </c>
      <c r="D35866" s="34">
        <v>42</v>
      </c>
      <c r="E35866" s="34">
        <v>41</v>
      </c>
      <c r="F35866" s="34">
        <v>50</v>
      </c>
      <c r="G35866" s="34">
        <v>33</v>
      </c>
      <c r="H35866" s="34">
        <v>41</v>
      </c>
      <c r="I35866" s="34">
        <v>29</v>
      </c>
      <c r="J35866" s="34">
        <v>45</v>
      </c>
      <c r="K35866" s="34">
        <v>36</v>
      </c>
      <c r="L35866" s="34">
        <v>33</v>
      </c>
      <c r="M35866" s="34">
        <v>33</v>
      </c>
      <c r="N35866" s="34">
        <v>57</v>
      </c>
      <c r="O35866" s="34">
        <v>29</v>
      </c>
      <c r="P35866" s="34">
        <v>39</v>
      </c>
      <c r="Q35866" s="34">
        <v>28</v>
      </c>
      <c r="R35866" s="34">
        <v>59</v>
      </c>
      <c r="S35866" s="34">
        <v>28</v>
      </c>
      <c r="T35866" s="34">
        <v>53</v>
      </c>
      <c r="U35866" s="34">
        <v>25</v>
      </c>
      <c r="V35866" s="34">
        <v>38</v>
      </c>
      <c r="W35866" s="34">
        <v>60</v>
      </c>
      <c r="X35866" s="34">
        <v>53</v>
      </c>
      <c r="Y35866" s="34">
        <v>31</v>
      </c>
      <c r="Z35866" s="34">
        <v>75</v>
      </c>
      <c r="AA35866" s="34">
        <v>42</v>
      </c>
      <c r="AB35866" s="34">
        <v>60</v>
      </c>
      <c r="AC35866" s="34">
        <v>42</v>
      </c>
    </row>
    <row r="35867" spans="1:29" x14ac:dyDescent="0.2">
      <c r="A35867" s="34" t="s">
        <v>96360</v>
      </c>
      <c r="B35867" s="34">
        <v>23</v>
      </c>
      <c r="C35867" s="34">
        <v>18</v>
      </c>
      <c r="D35867" s="34">
        <v>18</v>
      </c>
      <c r="E35867" s="34">
        <v>32</v>
      </c>
      <c r="F35867" s="34">
        <v>20</v>
      </c>
      <c r="G35867" s="34">
        <v>20</v>
      </c>
      <c r="H35867" s="34">
        <v>15</v>
      </c>
      <c r="I35867" s="34">
        <v>16</v>
      </c>
      <c r="J35867" s="34">
        <v>8</v>
      </c>
      <c r="K35867" s="34">
        <v>13</v>
      </c>
      <c r="L35867" s="34">
        <v>7</v>
      </c>
      <c r="M35867" s="34">
        <v>9</v>
      </c>
      <c r="N35867" s="34">
        <v>11</v>
      </c>
      <c r="O35867" s="34">
        <v>15</v>
      </c>
      <c r="P35867" s="34">
        <v>8</v>
      </c>
      <c r="Q35867" s="34">
        <v>20</v>
      </c>
      <c r="R35867" s="34">
        <v>11</v>
      </c>
      <c r="S35867" s="34">
        <v>21</v>
      </c>
      <c r="T35867" s="34">
        <v>16</v>
      </c>
      <c r="U35867" s="34">
        <v>15</v>
      </c>
      <c r="V35867" s="34">
        <v>15</v>
      </c>
      <c r="W35867" s="34">
        <v>22</v>
      </c>
      <c r="X35867" s="34">
        <v>15</v>
      </c>
      <c r="Y35867" s="34">
        <v>3</v>
      </c>
      <c r="Z35867" s="34">
        <v>25</v>
      </c>
      <c r="AA35867" s="34">
        <v>13</v>
      </c>
      <c r="AB35867" s="34">
        <v>8</v>
      </c>
      <c r="AC35867" s="34">
        <v>26</v>
      </c>
    </row>
    <row r="35868" spans="1:29" x14ac:dyDescent="0.2">
      <c r="A35868" s="34" t="s">
        <v>96361</v>
      </c>
      <c r="B35868" s="34">
        <v>61</v>
      </c>
      <c r="C35868" s="34">
        <v>110</v>
      </c>
      <c r="D35868" s="34">
        <v>162</v>
      </c>
      <c r="E35868" s="34">
        <v>124</v>
      </c>
      <c r="F35868" s="34">
        <v>152</v>
      </c>
      <c r="G35868" s="34">
        <v>152</v>
      </c>
      <c r="H35868" s="34">
        <v>129</v>
      </c>
      <c r="I35868" s="34">
        <v>108</v>
      </c>
      <c r="J35868" s="34">
        <v>126</v>
      </c>
      <c r="K35868" s="34">
        <v>158</v>
      </c>
      <c r="L35868" s="34">
        <v>97</v>
      </c>
      <c r="M35868" s="34">
        <v>104</v>
      </c>
      <c r="N35868" s="34">
        <v>117</v>
      </c>
      <c r="O35868" s="34">
        <v>91</v>
      </c>
      <c r="P35868" s="34">
        <v>96</v>
      </c>
      <c r="Q35868" s="34">
        <v>150</v>
      </c>
      <c r="R35868" s="34">
        <v>121</v>
      </c>
      <c r="S35868" s="34">
        <v>143</v>
      </c>
      <c r="T35868" s="34">
        <v>114</v>
      </c>
      <c r="U35868" s="34">
        <v>85</v>
      </c>
      <c r="V35868" s="34">
        <v>188</v>
      </c>
      <c r="W35868" s="34">
        <v>137</v>
      </c>
      <c r="X35868" s="34">
        <v>175</v>
      </c>
      <c r="Y35868" s="34">
        <v>128</v>
      </c>
      <c r="Z35868" s="34">
        <v>141</v>
      </c>
      <c r="AA35868" s="34">
        <v>168</v>
      </c>
      <c r="AB35868" s="34">
        <v>179</v>
      </c>
      <c r="AC35868" s="34">
        <v>173</v>
      </c>
    </row>
    <row r="35869" spans="1:29" x14ac:dyDescent="0.2">
      <c r="A35869" s="34" t="s">
        <v>96362</v>
      </c>
      <c r="B35869" s="34">
        <v>28</v>
      </c>
      <c r="C35869" s="34">
        <v>62</v>
      </c>
      <c r="D35869" s="34">
        <v>60</v>
      </c>
      <c r="E35869" s="34">
        <v>65</v>
      </c>
      <c r="F35869" s="34">
        <v>32</v>
      </c>
      <c r="G35869" s="34">
        <v>24</v>
      </c>
      <c r="H35869" s="34">
        <v>35</v>
      </c>
      <c r="I35869" s="34">
        <v>49</v>
      </c>
      <c r="J35869" s="34">
        <v>26</v>
      </c>
      <c r="K35869" s="34">
        <v>42</v>
      </c>
      <c r="L35869" s="34">
        <v>9</v>
      </c>
      <c r="M35869" s="34">
        <v>28</v>
      </c>
      <c r="N35869" s="34">
        <v>32</v>
      </c>
      <c r="O35869" s="34">
        <v>28</v>
      </c>
      <c r="P35869" s="34">
        <v>20</v>
      </c>
      <c r="Q35869" s="34">
        <v>37</v>
      </c>
      <c r="R35869" s="34">
        <v>17</v>
      </c>
      <c r="S35869" s="34">
        <v>60</v>
      </c>
      <c r="T35869" s="34">
        <v>18</v>
      </c>
      <c r="U35869" s="34">
        <v>16</v>
      </c>
      <c r="V35869" s="34">
        <v>48</v>
      </c>
      <c r="W35869" s="34">
        <v>20</v>
      </c>
      <c r="X35869" s="34">
        <v>46</v>
      </c>
      <c r="Y35869" s="34">
        <v>18</v>
      </c>
      <c r="Z35869" s="34">
        <v>38</v>
      </c>
      <c r="AA35869" s="34">
        <v>53</v>
      </c>
      <c r="AB35869" s="34">
        <v>22</v>
      </c>
      <c r="AC35869" s="34">
        <v>78</v>
      </c>
    </row>
    <row r="35870" spans="1:29" x14ac:dyDescent="0.2">
      <c r="A35870" s="34" t="s">
        <v>96363</v>
      </c>
      <c r="B35870" s="34">
        <v>37</v>
      </c>
      <c r="C35870" s="34">
        <v>43</v>
      </c>
      <c r="D35870" s="34">
        <v>62</v>
      </c>
      <c r="E35870" s="34">
        <v>34</v>
      </c>
      <c r="F35870" s="34">
        <v>60</v>
      </c>
      <c r="G35870" s="34">
        <v>59</v>
      </c>
      <c r="H35870" s="34">
        <v>35</v>
      </c>
      <c r="I35870" s="34">
        <v>43</v>
      </c>
      <c r="J35870" s="34">
        <v>25</v>
      </c>
      <c r="K35870" s="34">
        <v>68</v>
      </c>
      <c r="L35870" s="34">
        <v>19</v>
      </c>
      <c r="M35870" s="34">
        <v>37</v>
      </c>
      <c r="N35870" s="34">
        <v>38</v>
      </c>
      <c r="O35870" s="34">
        <v>40</v>
      </c>
      <c r="P35870" s="34">
        <v>29</v>
      </c>
      <c r="Q35870" s="34">
        <v>62</v>
      </c>
      <c r="R35870" s="34">
        <v>47</v>
      </c>
      <c r="S35870" s="34">
        <v>86</v>
      </c>
      <c r="T35870" s="34">
        <v>27</v>
      </c>
      <c r="U35870" s="34">
        <v>26</v>
      </c>
      <c r="V35870" s="34">
        <v>60</v>
      </c>
      <c r="W35870" s="34">
        <v>30</v>
      </c>
      <c r="X35870" s="34">
        <v>79</v>
      </c>
      <c r="Y35870" s="34">
        <v>31</v>
      </c>
      <c r="Z35870" s="34">
        <v>48</v>
      </c>
      <c r="AA35870" s="34">
        <v>67</v>
      </c>
      <c r="AB35870" s="34">
        <v>24</v>
      </c>
      <c r="AC35870" s="34">
        <v>90</v>
      </c>
    </row>
    <row r="35871" spans="1:29" x14ac:dyDescent="0.2">
      <c r="A35871" s="34" t="s">
        <v>96364</v>
      </c>
      <c r="B35871" s="34">
        <v>20</v>
      </c>
      <c r="C35871" s="34">
        <v>23</v>
      </c>
      <c r="D35871" s="34">
        <v>24</v>
      </c>
      <c r="E35871" s="34">
        <v>18</v>
      </c>
      <c r="F35871" s="34">
        <v>21</v>
      </c>
      <c r="G35871" s="34">
        <v>4</v>
      </c>
      <c r="H35871" s="34">
        <v>15</v>
      </c>
      <c r="I35871" s="34">
        <v>21</v>
      </c>
      <c r="J35871" s="34">
        <v>12</v>
      </c>
      <c r="K35871" s="34">
        <v>19</v>
      </c>
      <c r="L35871" s="34">
        <v>5</v>
      </c>
      <c r="M35871" s="34">
        <v>19</v>
      </c>
      <c r="N35871" s="34">
        <v>9</v>
      </c>
      <c r="O35871" s="34">
        <v>19</v>
      </c>
      <c r="P35871" s="34">
        <v>21</v>
      </c>
      <c r="Q35871" s="34">
        <v>15</v>
      </c>
      <c r="R35871" s="34">
        <v>16</v>
      </c>
      <c r="S35871" s="34">
        <v>17</v>
      </c>
      <c r="T35871" s="34">
        <v>6</v>
      </c>
      <c r="U35871" s="34">
        <v>12</v>
      </c>
      <c r="V35871" s="34">
        <v>17</v>
      </c>
      <c r="W35871" s="34">
        <v>19</v>
      </c>
      <c r="X35871" s="34">
        <v>13</v>
      </c>
      <c r="Y35871" s="34">
        <v>7</v>
      </c>
      <c r="Z35871" s="34">
        <v>34</v>
      </c>
      <c r="AA35871" s="34">
        <v>15</v>
      </c>
      <c r="AB35871" s="34">
        <v>15</v>
      </c>
      <c r="AC35871" s="34">
        <v>20</v>
      </c>
    </row>
    <row r="35872" spans="1:29" x14ac:dyDescent="0.2">
      <c r="A35872" s="34" t="s">
        <v>96365</v>
      </c>
      <c r="B35872" s="34">
        <v>52</v>
      </c>
      <c r="C35872" s="34">
        <v>73</v>
      </c>
      <c r="D35872" s="34">
        <v>131</v>
      </c>
      <c r="E35872" s="34">
        <v>73</v>
      </c>
      <c r="F35872" s="34">
        <v>108</v>
      </c>
      <c r="G35872" s="34">
        <v>78</v>
      </c>
      <c r="H35872" s="34">
        <v>86</v>
      </c>
      <c r="I35872" s="34">
        <v>52</v>
      </c>
      <c r="J35872" s="34">
        <v>85</v>
      </c>
      <c r="K35872" s="34">
        <v>71</v>
      </c>
      <c r="L35872" s="34">
        <v>51</v>
      </c>
      <c r="M35872" s="34">
        <v>66</v>
      </c>
      <c r="N35872" s="34">
        <v>95</v>
      </c>
      <c r="O35872" s="34">
        <v>67</v>
      </c>
      <c r="P35872" s="34">
        <v>90</v>
      </c>
      <c r="Q35872" s="34">
        <v>73</v>
      </c>
      <c r="R35872" s="34">
        <v>103</v>
      </c>
      <c r="S35872" s="34">
        <v>102</v>
      </c>
      <c r="T35872" s="34">
        <v>98</v>
      </c>
      <c r="U35872" s="34">
        <v>52</v>
      </c>
      <c r="V35872" s="34">
        <v>97</v>
      </c>
      <c r="W35872" s="34">
        <v>61</v>
      </c>
      <c r="X35872" s="34">
        <v>135</v>
      </c>
      <c r="Y35872" s="34">
        <v>46</v>
      </c>
      <c r="Z35872" s="34">
        <v>136</v>
      </c>
      <c r="AA35872" s="34">
        <v>73</v>
      </c>
      <c r="AB35872" s="34">
        <v>97</v>
      </c>
      <c r="AC35872" s="34">
        <v>94</v>
      </c>
    </row>
    <row r="35873" spans="1:29" x14ac:dyDescent="0.2">
      <c r="A35873" s="34" t="s">
        <v>96366</v>
      </c>
      <c r="B35873" s="34">
        <v>88</v>
      </c>
      <c r="C35873" s="34">
        <v>101</v>
      </c>
      <c r="D35873" s="34">
        <v>148</v>
      </c>
      <c r="E35873" s="34">
        <v>88</v>
      </c>
      <c r="F35873" s="34">
        <v>125</v>
      </c>
      <c r="G35873" s="34">
        <v>69</v>
      </c>
      <c r="H35873" s="34">
        <v>143</v>
      </c>
      <c r="I35873" s="34">
        <v>82</v>
      </c>
      <c r="J35873" s="34">
        <v>120</v>
      </c>
      <c r="K35873" s="34">
        <v>92</v>
      </c>
      <c r="L35873" s="34">
        <v>112</v>
      </c>
      <c r="M35873" s="34">
        <v>102</v>
      </c>
      <c r="N35873" s="34">
        <v>115</v>
      </c>
      <c r="O35873" s="34">
        <v>81</v>
      </c>
      <c r="P35873" s="34">
        <v>130</v>
      </c>
      <c r="Q35873" s="34">
        <v>150</v>
      </c>
      <c r="R35873" s="34">
        <v>152</v>
      </c>
      <c r="S35873" s="34">
        <v>117</v>
      </c>
      <c r="T35873" s="34">
        <v>142</v>
      </c>
      <c r="U35873" s="34">
        <v>125</v>
      </c>
      <c r="V35873" s="34">
        <v>126</v>
      </c>
      <c r="W35873" s="34">
        <v>87</v>
      </c>
      <c r="X35873" s="34">
        <v>128</v>
      </c>
      <c r="Y35873" s="34">
        <v>128</v>
      </c>
      <c r="Z35873" s="34">
        <v>143</v>
      </c>
      <c r="AA35873" s="34">
        <v>129</v>
      </c>
      <c r="AB35873" s="34">
        <v>139</v>
      </c>
      <c r="AC35873" s="34">
        <v>162</v>
      </c>
    </row>
    <row r="35874" spans="1:29" x14ac:dyDescent="0.2">
      <c r="A35874" s="34" t="s">
        <v>96367</v>
      </c>
      <c r="B35874" s="34">
        <v>85</v>
      </c>
      <c r="C35874" s="34">
        <v>124</v>
      </c>
      <c r="D35874" s="34">
        <v>181</v>
      </c>
      <c r="E35874" s="34">
        <v>111</v>
      </c>
      <c r="F35874" s="34">
        <v>188</v>
      </c>
      <c r="G35874" s="34">
        <v>140</v>
      </c>
      <c r="H35874" s="34">
        <v>130</v>
      </c>
      <c r="I35874" s="34">
        <v>140</v>
      </c>
      <c r="J35874" s="34">
        <v>149</v>
      </c>
      <c r="K35874" s="34">
        <v>155</v>
      </c>
      <c r="L35874" s="34">
        <v>127</v>
      </c>
      <c r="M35874" s="34">
        <v>152</v>
      </c>
      <c r="N35874" s="34">
        <v>146</v>
      </c>
      <c r="O35874" s="34">
        <v>116</v>
      </c>
      <c r="P35874" s="34">
        <v>134</v>
      </c>
      <c r="Q35874" s="34">
        <v>171</v>
      </c>
      <c r="R35874" s="34">
        <v>217</v>
      </c>
      <c r="S35874" s="34">
        <v>165</v>
      </c>
      <c r="T35874" s="34">
        <v>177</v>
      </c>
      <c r="U35874" s="34">
        <v>140</v>
      </c>
      <c r="V35874" s="34">
        <v>169</v>
      </c>
      <c r="W35874" s="34">
        <v>158</v>
      </c>
      <c r="X35874" s="34">
        <v>219</v>
      </c>
      <c r="Y35874" s="34">
        <v>200</v>
      </c>
      <c r="Z35874" s="34">
        <v>198</v>
      </c>
      <c r="AA35874" s="34">
        <v>166</v>
      </c>
      <c r="AB35874" s="34">
        <v>200</v>
      </c>
      <c r="AC35874" s="34">
        <v>279</v>
      </c>
    </row>
    <row r="35875" spans="1:29" x14ac:dyDescent="0.2">
      <c r="A35875" s="34" t="s">
        <v>96368</v>
      </c>
      <c r="B35875" s="34">
        <v>22</v>
      </c>
      <c r="C35875" s="34">
        <v>32</v>
      </c>
      <c r="D35875" s="34">
        <v>62</v>
      </c>
      <c r="E35875" s="34">
        <v>49</v>
      </c>
      <c r="F35875" s="34">
        <v>35</v>
      </c>
      <c r="G35875" s="34">
        <v>44</v>
      </c>
      <c r="H35875" s="34">
        <v>23</v>
      </c>
      <c r="I35875" s="34">
        <v>58</v>
      </c>
      <c r="J35875" s="34">
        <v>26</v>
      </c>
      <c r="K35875" s="34">
        <v>64</v>
      </c>
      <c r="L35875" s="34">
        <v>18</v>
      </c>
      <c r="M35875" s="34">
        <v>38</v>
      </c>
      <c r="N35875" s="34">
        <v>22</v>
      </c>
      <c r="O35875" s="34">
        <v>39</v>
      </c>
      <c r="P35875" s="34">
        <v>36</v>
      </c>
      <c r="Q35875" s="34">
        <v>57</v>
      </c>
      <c r="R35875" s="34">
        <v>43</v>
      </c>
      <c r="S35875" s="34">
        <v>52</v>
      </c>
      <c r="T35875" s="34">
        <v>31</v>
      </c>
      <c r="U35875" s="34">
        <v>39</v>
      </c>
      <c r="V35875" s="34">
        <v>42</v>
      </c>
      <c r="W35875" s="34">
        <v>59</v>
      </c>
      <c r="X35875" s="34">
        <v>35</v>
      </c>
      <c r="Y35875" s="34">
        <v>38</v>
      </c>
      <c r="Z35875" s="34">
        <v>33</v>
      </c>
      <c r="AA35875" s="34">
        <v>56</v>
      </c>
      <c r="AB35875" s="34">
        <v>28</v>
      </c>
      <c r="AC35875" s="34">
        <v>48</v>
      </c>
    </row>
    <row r="35876" spans="1:29" x14ac:dyDescent="0.2">
      <c r="A35876" s="34" t="s">
        <v>96369</v>
      </c>
      <c r="B35876" s="34">
        <v>51</v>
      </c>
      <c r="C35876" s="34">
        <v>128</v>
      </c>
      <c r="D35876" s="34">
        <v>132</v>
      </c>
      <c r="E35876" s="34">
        <v>132</v>
      </c>
      <c r="F35876" s="34">
        <v>92</v>
      </c>
      <c r="G35876" s="34">
        <v>92</v>
      </c>
      <c r="H35876" s="34">
        <v>64</v>
      </c>
      <c r="I35876" s="34">
        <v>134</v>
      </c>
      <c r="J35876" s="34">
        <v>77</v>
      </c>
      <c r="K35876" s="34">
        <v>172</v>
      </c>
      <c r="L35876" s="34">
        <v>24</v>
      </c>
      <c r="M35876" s="34">
        <v>101</v>
      </c>
      <c r="N35876" s="34">
        <v>62</v>
      </c>
      <c r="O35876" s="34">
        <v>115</v>
      </c>
      <c r="P35876" s="34">
        <v>62</v>
      </c>
      <c r="Q35876" s="34">
        <v>104</v>
      </c>
      <c r="R35876" s="34">
        <v>69</v>
      </c>
      <c r="S35876" s="34">
        <v>186</v>
      </c>
      <c r="T35876" s="34">
        <v>37</v>
      </c>
      <c r="U35876" s="34">
        <v>115</v>
      </c>
      <c r="V35876" s="34">
        <v>108</v>
      </c>
      <c r="W35876" s="34">
        <v>83</v>
      </c>
      <c r="X35876" s="34">
        <v>107</v>
      </c>
      <c r="Y35876" s="34">
        <v>63</v>
      </c>
      <c r="Z35876" s="34">
        <v>95</v>
      </c>
      <c r="AA35876" s="34">
        <v>171</v>
      </c>
      <c r="AB35876" s="34">
        <v>47</v>
      </c>
      <c r="AC35876" s="34">
        <v>145</v>
      </c>
    </row>
    <row r="35877" spans="1:29" x14ac:dyDescent="0.2">
      <c r="A35877" s="34" t="s">
        <v>96370</v>
      </c>
      <c r="B35877" s="34">
        <v>21</v>
      </c>
      <c r="C35877" s="34">
        <v>122</v>
      </c>
      <c r="D35877" s="34">
        <v>53</v>
      </c>
      <c r="E35877" s="34">
        <v>133</v>
      </c>
      <c r="F35877" s="34">
        <v>37</v>
      </c>
      <c r="G35877" s="34">
        <v>116</v>
      </c>
      <c r="H35877" s="34">
        <v>41</v>
      </c>
      <c r="I35877" s="34">
        <v>89</v>
      </c>
      <c r="J35877" s="34">
        <v>48</v>
      </c>
      <c r="K35877" s="34">
        <v>117</v>
      </c>
      <c r="L35877" s="34">
        <v>15</v>
      </c>
      <c r="M35877" s="34">
        <v>98</v>
      </c>
      <c r="N35877" s="34">
        <v>43</v>
      </c>
      <c r="O35877" s="34">
        <v>89</v>
      </c>
      <c r="P35877" s="34">
        <v>36</v>
      </c>
      <c r="Q35877" s="34">
        <v>152</v>
      </c>
      <c r="R35877" s="34">
        <v>44</v>
      </c>
      <c r="S35877" s="34">
        <v>164</v>
      </c>
      <c r="T35877" s="34">
        <v>29</v>
      </c>
      <c r="U35877" s="34">
        <v>98</v>
      </c>
      <c r="V35877" s="34">
        <v>44</v>
      </c>
      <c r="W35877" s="34">
        <v>122</v>
      </c>
      <c r="X35877" s="34">
        <v>72</v>
      </c>
      <c r="Y35877" s="34">
        <v>118</v>
      </c>
      <c r="Z35877" s="34">
        <v>50</v>
      </c>
      <c r="AA35877" s="34">
        <v>134</v>
      </c>
      <c r="AB35877" s="34">
        <v>45</v>
      </c>
      <c r="AC35877" s="34">
        <v>181</v>
      </c>
    </row>
    <row r="35878" spans="1:29" x14ac:dyDescent="0.2">
      <c r="A35878" s="34" t="s">
        <v>96371</v>
      </c>
      <c r="B35878" s="34">
        <v>29</v>
      </c>
      <c r="C35878" s="34">
        <v>32</v>
      </c>
      <c r="D35878" s="34">
        <v>69</v>
      </c>
      <c r="E35878" s="34">
        <v>34</v>
      </c>
      <c r="F35878" s="34">
        <v>51</v>
      </c>
      <c r="G35878" s="34">
        <v>31</v>
      </c>
      <c r="H35878" s="34">
        <v>29</v>
      </c>
      <c r="I35878" s="34">
        <v>34</v>
      </c>
      <c r="J35878" s="34">
        <v>32</v>
      </c>
      <c r="K35878" s="34">
        <v>42</v>
      </c>
      <c r="L35878" s="34">
        <v>29</v>
      </c>
      <c r="M35878" s="34">
        <v>34</v>
      </c>
      <c r="N35878" s="34">
        <v>35</v>
      </c>
      <c r="O35878" s="34">
        <v>29</v>
      </c>
      <c r="P35878" s="34">
        <v>38</v>
      </c>
      <c r="Q35878" s="34">
        <v>36</v>
      </c>
      <c r="R35878" s="34">
        <v>43</v>
      </c>
      <c r="S35878" s="34">
        <v>55</v>
      </c>
      <c r="T35878" s="34">
        <v>38</v>
      </c>
      <c r="U35878" s="34">
        <v>21</v>
      </c>
      <c r="V35878" s="34">
        <v>53</v>
      </c>
      <c r="W35878" s="34">
        <v>31</v>
      </c>
      <c r="X35878" s="34">
        <v>56</v>
      </c>
      <c r="Y35878" s="34">
        <v>22</v>
      </c>
      <c r="Z35878" s="34">
        <v>54</v>
      </c>
      <c r="AA35878" s="34">
        <v>52</v>
      </c>
      <c r="AB35878" s="34">
        <v>44</v>
      </c>
      <c r="AC35878" s="34">
        <v>50</v>
      </c>
    </row>
    <row r="35879" spans="1:29" x14ac:dyDescent="0.2">
      <c r="A35879" s="34" t="s">
        <v>96372</v>
      </c>
      <c r="B35879" s="34">
        <v>174</v>
      </c>
      <c r="C35879" s="34">
        <v>223</v>
      </c>
      <c r="D35879" s="34">
        <v>302</v>
      </c>
      <c r="E35879" s="34">
        <v>248</v>
      </c>
      <c r="F35879" s="34">
        <v>323</v>
      </c>
      <c r="G35879" s="34">
        <v>227</v>
      </c>
      <c r="H35879" s="34">
        <v>223</v>
      </c>
      <c r="I35879" s="34">
        <v>236</v>
      </c>
      <c r="J35879" s="34">
        <v>225</v>
      </c>
      <c r="K35879" s="34">
        <v>269</v>
      </c>
      <c r="L35879" s="34">
        <v>182</v>
      </c>
      <c r="M35879" s="34">
        <v>238</v>
      </c>
      <c r="N35879" s="34">
        <v>239</v>
      </c>
      <c r="O35879" s="34">
        <v>204</v>
      </c>
      <c r="P35879" s="34">
        <v>203</v>
      </c>
      <c r="Q35879" s="34">
        <v>297</v>
      </c>
      <c r="R35879" s="34">
        <v>345</v>
      </c>
      <c r="S35879" s="34">
        <v>239</v>
      </c>
      <c r="T35879" s="34">
        <v>235</v>
      </c>
      <c r="U35879" s="34">
        <v>203</v>
      </c>
      <c r="V35879" s="34">
        <v>275</v>
      </c>
      <c r="W35879" s="34">
        <v>251</v>
      </c>
      <c r="X35879" s="34">
        <v>356</v>
      </c>
      <c r="Y35879" s="34">
        <v>243</v>
      </c>
      <c r="Z35879" s="34">
        <v>266</v>
      </c>
      <c r="AA35879" s="34">
        <v>326</v>
      </c>
      <c r="AB35879" s="34">
        <v>311</v>
      </c>
      <c r="AC35879" s="34">
        <v>407</v>
      </c>
    </row>
    <row r="35880" spans="1:29" x14ac:dyDescent="0.2">
      <c r="A35880" s="34" t="s">
        <v>96373</v>
      </c>
      <c r="B35880" s="34">
        <v>81</v>
      </c>
      <c r="C35880" s="34">
        <v>98</v>
      </c>
      <c r="D35880" s="34">
        <v>205</v>
      </c>
      <c r="E35880" s="34">
        <v>137</v>
      </c>
      <c r="F35880" s="34">
        <v>191</v>
      </c>
      <c r="G35880" s="34">
        <v>204</v>
      </c>
      <c r="H35880" s="34">
        <v>174</v>
      </c>
      <c r="I35880" s="34">
        <v>129</v>
      </c>
      <c r="J35880" s="34">
        <v>130</v>
      </c>
      <c r="K35880" s="34">
        <v>140</v>
      </c>
      <c r="L35880" s="34">
        <v>99</v>
      </c>
      <c r="M35880" s="34">
        <v>91</v>
      </c>
      <c r="N35880" s="34">
        <v>125</v>
      </c>
      <c r="O35880" s="34">
        <v>110</v>
      </c>
      <c r="P35880" s="34">
        <v>125</v>
      </c>
      <c r="Q35880" s="34">
        <v>171</v>
      </c>
      <c r="R35880" s="34">
        <v>191</v>
      </c>
      <c r="S35880" s="34">
        <v>143</v>
      </c>
      <c r="T35880" s="34">
        <v>131</v>
      </c>
      <c r="U35880" s="34">
        <v>106</v>
      </c>
      <c r="V35880" s="34">
        <v>190</v>
      </c>
      <c r="W35880" s="34">
        <v>132</v>
      </c>
      <c r="X35880" s="34">
        <v>181</v>
      </c>
      <c r="Y35880" s="34">
        <v>139</v>
      </c>
      <c r="Z35880" s="34">
        <v>159</v>
      </c>
      <c r="AA35880" s="34">
        <v>190</v>
      </c>
      <c r="AB35880" s="34">
        <v>167</v>
      </c>
      <c r="AC35880" s="34">
        <v>226</v>
      </c>
    </row>
    <row r="35881" spans="1:29" x14ac:dyDescent="0.2">
      <c r="A35881" s="34" t="s">
        <v>96374</v>
      </c>
      <c r="B35881" s="34">
        <v>43</v>
      </c>
      <c r="C35881" s="34">
        <v>115</v>
      </c>
      <c r="D35881" s="34">
        <v>132</v>
      </c>
      <c r="E35881" s="34">
        <v>130</v>
      </c>
      <c r="F35881" s="34">
        <v>99</v>
      </c>
      <c r="G35881" s="34">
        <v>89</v>
      </c>
      <c r="H35881" s="34">
        <v>85</v>
      </c>
      <c r="I35881" s="34">
        <v>116</v>
      </c>
      <c r="J35881" s="34">
        <v>50</v>
      </c>
      <c r="K35881" s="34">
        <v>133</v>
      </c>
      <c r="L35881" s="34">
        <v>34</v>
      </c>
      <c r="M35881" s="34">
        <v>96</v>
      </c>
      <c r="N35881" s="34">
        <v>88</v>
      </c>
      <c r="O35881" s="34">
        <v>87</v>
      </c>
      <c r="P35881" s="34">
        <v>61</v>
      </c>
      <c r="Q35881" s="34">
        <v>96</v>
      </c>
      <c r="R35881" s="34">
        <v>72</v>
      </c>
      <c r="S35881" s="34">
        <v>143</v>
      </c>
      <c r="T35881" s="34">
        <v>37</v>
      </c>
      <c r="U35881" s="34">
        <v>69</v>
      </c>
      <c r="V35881" s="34">
        <v>72</v>
      </c>
      <c r="W35881" s="34">
        <v>79</v>
      </c>
      <c r="X35881" s="34">
        <v>94</v>
      </c>
      <c r="Y35881" s="34">
        <v>62</v>
      </c>
      <c r="Z35881" s="34">
        <v>85</v>
      </c>
      <c r="AA35881" s="34">
        <v>136</v>
      </c>
      <c r="AB35881" s="34">
        <v>38</v>
      </c>
      <c r="AC35881" s="34">
        <v>154</v>
      </c>
    </row>
    <row r="35882" spans="1:29" x14ac:dyDescent="0.2">
      <c r="A35882" s="34" t="s">
        <v>96375</v>
      </c>
      <c r="B35882" s="34">
        <v>126</v>
      </c>
      <c r="C35882" s="34">
        <v>120</v>
      </c>
      <c r="D35882" s="34">
        <v>205</v>
      </c>
      <c r="E35882" s="34">
        <v>110</v>
      </c>
      <c r="F35882" s="34">
        <v>164</v>
      </c>
      <c r="G35882" s="34">
        <v>114</v>
      </c>
      <c r="H35882" s="34">
        <v>115</v>
      </c>
      <c r="I35882" s="34">
        <v>93</v>
      </c>
      <c r="J35882" s="34">
        <v>128</v>
      </c>
      <c r="K35882" s="34">
        <v>124</v>
      </c>
      <c r="L35882" s="34">
        <v>87</v>
      </c>
      <c r="M35882" s="34">
        <v>100</v>
      </c>
      <c r="N35882" s="34">
        <v>130</v>
      </c>
      <c r="O35882" s="34">
        <v>100</v>
      </c>
      <c r="P35882" s="34">
        <v>143</v>
      </c>
      <c r="Q35882" s="34">
        <v>125</v>
      </c>
      <c r="R35882" s="34">
        <v>147</v>
      </c>
      <c r="S35882" s="34">
        <v>154</v>
      </c>
      <c r="T35882" s="34">
        <v>130</v>
      </c>
      <c r="U35882" s="34">
        <v>84</v>
      </c>
      <c r="V35882" s="34">
        <v>154</v>
      </c>
      <c r="W35882" s="34">
        <v>107</v>
      </c>
      <c r="X35882" s="34">
        <v>187</v>
      </c>
      <c r="Y35882" s="34">
        <v>81</v>
      </c>
      <c r="Z35882" s="34">
        <v>185</v>
      </c>
      <c r="AA35882" s="34">
        <v>167</v>
      </c>
      <c r="AB35882" s="34">
        <v>133</v>
      </c>
      <c r="AC35882" s="34">
        <v>200</v>
      </c>
    </row>
    <row r="35883" spans="1:29" x14ac:dyDescent="0.2">
      <c r="A35883" s="34" t="s">
        <v>96376</v>
      </c>
      <c r="B35883" s="34">
        <v>75</v>
      </c>
      <c r="C35883" s="34">
        <v>125</v>
      </c>
      <c r="D35883" s="34">
        <v>139</v>
      </c>
      <c r="E35883" s="34">
        <v>148</v>
      </c>
      <c r="F35883" s="34">
        <v>89</v>
      </c>
      <c r="G35883" s="34">
        <v>105</v>
      </c>
      <c r="H35883" s="34">
        <v>116</v>
      </c>
      <c r="I35883" s="34">
        <v>114</v>
      </c>
      <c r="J35883" s="34">
        <v>109</v>
      </c>
      <c r="K35883" s="34">
        <v>160</v>
      </c>
      <c r="L35883" s="34">
        <v>62</v>
      </c>
      <c r="M35883" s="34">
        <v>130</v>
      </c>
      <c r="N35883" s="34">
        <v>100</v>
      </c>
      <c r="O35883" s="34">
        <v>127</v>
      </c>
      <c r="P35883" s="34">
        <v>109</v>
      </c>
      <c r="Q35883" s="34">
        <v>181</v>
      </c>
      <c r="R35883" s="34">
        <v>144</v>
      </c>
      <c r="S35883" s="34">
        <v>179</v>
      </c>
      <c r="T35883" s="34">
        <v>110</v>
      </c>
      <c r="U35883" s="34">
        <v>133</v>
      </c>
      <c r="V35883" s="34">
        <v>124</v>
      </c>
      <c r="W35883" s="34">
        <v>172</v>
      </c>
      <c r="X35883" s="34">
        <v>126</v>
      </c>
      <c r="Y35883" s="34">
        <v>122</v>
      </c>
      <c r="Z35883" s="34">
        <v>136</v>
      </c>
      <c r="AA35883" s="34">
        <v>172</v>
      </c>
      <c r="AB35883" s="34">
        <v>107</v>
      </c>
      <c r="AC35883" s="34">
        <v>223</v>
      </c>
    </row>
    <row r="35884" spans="1:29" x14ac:dyDescent="0.2">
      <c r="A35884" s="34" t="s">
        <v>96377</v>
      </c>
      <c r="B35884" s="34">
        <v>88</v>
      </c>
      <c r="C35884" s="34">
        <v>72</v>
      </c>
      <c r="D35884" s="34">
        <v>104</v>
      </c>
      <c r="E35884" s="34">
        <v>41</v>
      </c>
      <c r="F35884" s="34">
        <v>80</v>
      </c>
      <c r="G35884" s="34">
        <v>107</v>
      </c>
      <c r="H35884" s="34">
        <v>60</v>
      </c>
      <c r="I35884" s="34">
        <v>45</v>
      </c>
      <c r="J35884" s="34">
        <v>80</v>
      </c>
      <c r="K35884" s="34">
        <v>76</v>
      </c>
      <c r="L35884" s="34">
        <v>48</v>
      </c>
      <c r="M35884" s="34">
        <v>39</v>
      </c>
      <c r="N35884" s="34">
        <v>87</v>
      </c>
      <c r="O35884" s="34">
        <v>50</v>
      </c>
      <c r="P35884" s="34">
        <v>85</v>
      </c>
      <c r="Q35884" s="34">
        <v>69</v>
      </c>
      <c r="R35884" s="34">
        <v>90</v>
      </c>
      <c r="S35884" s="34">
        <v>88</v>
      </c>
      <c r="T35884" s="34">
        <v>71</v>
      </c>
      <c r="U35884" s="34">
        <v>50</v>
      </c>
      <c r="V35884" s="34">
        <v>87</v>
      </c>
      <c r="W35884" s="34">
        <v>69</v>
      </c>
      <c r="X35884" s="34">
        <v>107</v>
      </c>
      <c r="Y35884" s="34">
        <v>85</v>
      </c>
      <c r="Z35884" s="34">
        <v>78</v>
      </c>
      <c r="AA35884" s="34">
        <v>60</v>
      </c>
      <c r="AB35884" s="34">
        <v>81</v>
      </c>
      <c r="AC35884" s="34">
        <v>90</v>
      </c>
    </row>
    <row r="35885" spans="1:29" x14ac:dyDescent="0.2">
      <c r="A35885" s="34" t="s">
        <v>96378</v>
      </c>
      <c r="B35885" s="34">
        <v>72</v>
      </c>
      <c r="C35885" s="34">
        <v>89</v>
      </c>
      <c r="D35885" s="34">
        <v>143</v>
      </c>
      <c r="E35885" s="34">
        <v>101</v>
      </c>
      <c r="F35885" s="34">
        <v>103</v>
      </c>
      <c r="G35885" s="34">
        <v>70</v>
      </c>
      <c r="H35885" s="34">
        <v>104</v>
      </c>
      <c r="I35885" s="34">
        <v>105</v>
      </c>
      <c r="J35885" s="34">
        <v>111</v>
      </c>
      <c r="K35885" s="34">
        <v>86</v>
      </c>
      <c r="L35885" s="34">
        <v>69</v>
      </c>
      <c r="M35885" s="34">
        <v>83</v>
      </c>
      <c r="N35885" s="34">
        <v>75</v>
      </c>
      <c r="O35885" s="34">
        <v>88</v>
      </c>
      <c r="P35885" s="34">
        <v>81</v>
      </c>
      <c r="Q35885" s="34">
        <v>107</v>
      </c>
      <c r="R35885" s="34">
        <v>106</v>
      </c>
      <c r="S35885" s="34">
        <v>114</v>
      </c>
      <c r="T35885" s="34">
        <v>112</v>
      </c>
      <c r="U35885" s="34">
        <v>87</v>
      </c>
      <c r="V35885" s="34">
        <v>88</v>
      </c>
      <c r="W35885" s="34">
        <v>116</v>
      </c>
      <c r="X35885" s="34">
        <v>131</v>
      </c>
      <c r="Y35885" s="34">
        <v>68</v>
      </c>
      <c r="Z35885" s="34">
        <v>134</v>
      </c>
      <c r="AA35885" s="34">
        <v>122</v>
      </c>
      <c r="AB35885" s="34">
        <v>112</v>
      </c>
      <c r="AC35885" s="34">
        <v>179</v>
      </c>
    </row>
    <row r="35886" spans="1:29" x14ac:dyDescent="0.2">
      <c r="A35886" s="34" t="s">
        <v>96379</v>
      </c>
      <c r="B35886" s="34">
        <v>88</v>
      </c>
      <c r="C35886" s="34">
        <v>95</v>
      </c>
      <c r="D35886" s="34">
        <v>74</v>
      </c>
      <c r="E35886" s="34">
        <v>61</v>
      </c>
      <c r="F35886" s="34">
        <v>132</v>
      </c>
      <c r="G35886" s="34">
        <v>67</v>
      </c>
      <c r="H35886" s="34">
        <v>83</v>
      </c>
      <c r="I35886" s="34">
        <v>67</v>
      </c>
      <c r="J35886" s="34">
        <v>59</v>
      </c>
      <c r="K35886" s="34">
        <v>81</v>
      </c>
      <c r="L35886" s="34">
        <v>70</v>
      </c>
      <c r="M35886" s="34">
        <v>65</v>
      </c>
      <c r="N35886" s="34">
        <v>72</v>
      </c>
      <c r="O35886" s="34">
        <v>69</v>
      </c>
      <c r="P35886" s="34">
        <v>87</v>
      </c>
      <c r="Q35886" s="34">
        <v>95</v>
      </c>
      <c r="R35886" s="34">
        <v>103</v>
      </c>
      <c r="S35886" s="34">
        <v>81</v>
      </c>
      <c r="T35886" s="34">
        <v>58</v>
      </c>
      <c r="U35886" s="34">
        <v>70</v>
      </c>
      <c r="V35886" s="34">
        <v>100</v>
      </c>
      <c r="W35886" s="34">
        <v>98</v>
      </c>
      <c r="X35886" s="34">
        <v>96</v>
      </c>
      <c r="Y35886" s="34">
        <v>78</v>
      </c>
      <c r="Z35886" s="34">
        <v>109</v>
      </c>
      <c r="AA35886" s="34">
        <v>108</v>
      </c>
      <c r="AB35886" s="34">
        <v>118</v>
      </c>
      <c r="AC35886" s="34">
        <v>111</v>
      </c>
    </row>
    <row r="35887" spans="1:29" x14ac:dyDescent="0.2">
      <c r="A35887" s="34" t="s">
        <v>96380</v>
      </c>
      <c r="B35887" s="34">
        <v>75</v>
      </c>
      <c r="C35887" s="34">
        <v>125</v>
      </c>
      <c r="D35887" s="34">
        <v>92</v>
      </c>
      <c r="E35887" s="34">
        <v>93</v>
      </c>
      <c r="F35887" s="34">
        <v>93</v>
      </c>
      <c r="G35887" s="34">
        <v>169</v>
      </c>
      <c r="H35887" s="34">
        <v>81</v>
      </c>
      <c r="I35887" s="34">
        <v>75</v>
      </c>
      <c r="J35887" s="34">
        <v>77</v>
      </c>
      <c r="K35887" s="34">
        <v>116</v>
      </c>
      <c r="L35887" s="34">
        <v>39</v>
      </c>
      <c r="M35887" s="34">
        <v>72</v>
      </c>
      <c r="N35887" s="34">
        <v>75</v>
      </c>
      <c r="O35887" s="34">
        <v>87</v>
      </c>
      <c r="P35887" s="34">
        <v>61</v>
      </c>
      <c r="Q35887" s="34">
        <v>138</v>
      </c>
      <c r="R35887" s="34">
        <v>105</v>
      </c>
      <c r="S35887" s="34">
        <v>94</v>
      </c>
      <c r="T35887" s="34">
        <v>64</v>
      </c>
      <c r="U35887" s="34">
        <v>63</v>
      </c>
      <c r="V35887" s="34">
        <v>99</v>
      </c>
      <c r="W35887" s="34">
        <v>103</v>
      </c>
      <c r="X35887" s="34">
        <v>96</v>
      </c>
      <c r="Y35887" s="34">
        <v>49</v>
      </c>
      <c r="Z35887" s="34">
        <v>109</v>
      </c>
      <c r="AA35887" s="34">
        <v>94</v>
      </c>
      <c r="AB35887" s="34">
        <v>83</v>
      </c>
      <c r="AC35887" s="34">
        <v>133</v>
      </c>
    </row>
    <row r="35888" spans="1:29" x14ac:dyDescent="0.2">
      <c r="A35888" s="34" t="s">
        <v>96381</v>
      </c>
      <c r="B35888" s="34">
        <v>78</v>
      </c>
      <c r="C35888" s="34">
        <v>69</v>
      </c>
      <c r="D35888" s="34">
        <v>84</v>
      </c>
      <c r="E35888" s="34">
        <v>78</v>
      </c>
      <c r="F35888" s="34">
        <v>79</v>
      </c>
      <c r="G35888" s="34">
        <v>68</v>
      </c>
      <c r="H35888" s="34">
        <v>58</v>
      </c>
      <c r="I35888" s="34">
        <v>82</v>
      </c>
      <c r="J35888" s="34">
        <v>65</v>
      </c>
      <c r="K35888" s="34">
        <v>75</v>
      </c>
      <c r="L35888" s="34">
        <v>56</v>
      </c>
      <c r="M35888" s="34">
        <v>70</v>
      </c>
      <c r="N35888" s="34">
        <v>57</v>
      </c>
      <c r="O35888" s="34">
        <v>62</v>
      </c>
      <c r="P35888" s="34">
        <v>102</v>
      </c>
      <c r="Q35888" s="34">
        <v>92</v>
      </c>
      <c r="R35888" s="34">
        <v>102</v>
      </c>
      <c r="S35888" s="34">
        <v>121</v>
      </c>
      <c r="T35888" s="34">
        <v>73</v>
      </c>
      <c r="U35888" s="34">
        <v>63</v>
      </c>
      <c r="V35888" s="34">
        <v>94</v>
      </c>
      <c r="W35888" s="34">
        <v>114</v>
      </c>
      <c r="X35888" s="34">
        <v>110</v>
      </c>
      <c r="Y35888" s="34">
        <v>94</v>
      </c>
      <c r="Z35888" s="34">
        <v>85</v>
      </c>
      <c r="AA35888" s="34">
        <v>99</v>
      </c>
      <c r="AB35888" s="34">
        <v>91</v>
      </c>
      <c r="AC35888" s="34">
        <v>134</v>
      </c>
    </row>
    <row r="35889" spans="1:29" x14ac:dyDescent="0.2">
      <c r="A35889" s="34" t="s">
        <v>96382</v>
      </c>
      <c r="B35889" s="34">
        <v>21</v>
      </c>
      <c r="C35889" s="34">
        <v>21</v>
      </c>
      <c r="D35889" s="34">
        <v>38</v>
      </c>
      <c r="E35889" s="34">
        <v>30</v>
      </c>
      <c r="F35889" s="34">
        <v>21</v>
      </c>
      <c r="G35889" s="34">
        <v>14</v>
      </c>
      <c r="H35889" s="34">
        <v>37</v>
      </c>
      <c r="I35889" s="34">
        <v>15</v>
      </c>
      <c r="J35889" s="34">
        <v>22</v>
      </c>
      <c r="K35889" s="34">
        <v>22</v>
      </c>
      <c r="L35889" s="34">
        <v>21</v>
      </c>
      <c r="M35889" s="34">
        <v>16</v>
      </c>
      <c r="N35889" s="34">
        <v>26</v>
      </c>
      <c r="O35889" s="34">
        <v>9</v>
      </c>
      <c r="P35889" s="34">
        <v>26</v>
      </c>
      <c r="Q35889" s="34">
        <v>26</v>
      </c>
      <c r="R35889" s="34">
        <v>34</v>
      </c>
      <c r="S35889" s="34">
        <v>21</v>
      </c>
      <c r="T35889" s="34">
        <v>30</v>
      </c>
      <c r="U35889" s="34">
        <v>16</v>
      </c>
      <c r="V35889" s="34">
        <v>36</v>
      </c>
      <c r="W35889" s="34">
        <v>36</v>
      </c>
      <c r="X35889" s="34">
        <v>65</v>
      </c>
      <c r="Y35889" s="34">
        <v>22</v>
      </c>
      <c r="Z35889" s="34">
        <v>36</v>
      </c>
      <c r="AA35889" s="34">
        <v>13</v>
      </c>
      <c r="AB35889" s="34">
        <v>23</v>
      </c>
      <c r="AC35889" s="34">
        <v>27</v>
      </c>
    </row>
    <row r="35890" spans="1:29" x14ac:dyDescent="0.2">
      <c r="A35890" s="34" t="s">
        <v>96383</v>
      </c>
      <c r="B35890" s="34">
        <v>0</v>
      </c>
      <c r="C35890" s="34">
        <v>0</v>
      </c>
      <c r="D35890" s="34">
        <v>0</v>
      </c>
      <c r="E35890" s="34">
        <v>0</v>
      </c>
      <c r="F35890" s="34">
        <v>0</v>
      </c>
      <c r="G35890" s="34">
        <v>0</v>
      </c>
      <c r="H35890" s="34">
        <v>0</v>
      </c>
      <c r="I35890" s="34">
        <v>0</v>
      </c>
      <c r="J35890" s="34">
        <v>0</v>
      </c>
      <c r="K35890" s="34">
        <v>0</v>
      </c>
      <c r="L35890" s="34">
        <v>0</v>
      </c>
      <c r="M35890" s="34">
        <v>0</v>
      </c>
      <c r="N35890" s="34">
        <v>0</v>
      </c>
      <c r="O35890" s="34">
        <v>0</v>
      </c>
      <c r="P35890" s="34">
        <v>0</v>
      </c>
      <c r="Q35890" s="34">
        <v>0</v>
      </c>
      <c r="R35890" s="34">
        <v>0</v>
      </c>
      <c r="S35890" s="34">
        <v>0</v>
      </c>
      <c r="T35890" s="34">
        <v>0</v>
      </c>
      <c r="U35890" s="34">
        <v>0</v>
      </c>
      <c r="V35890" s="34">
        <v>0</v>
      </c>
      <c r="W35890" s="34">
        <v>0</v>
      </c>
      <c r="X35890" s="34">
        <v>0</v>
      </c>
      <c r="Y35890" s="34">
        <v>0</v>
      </c>
      <c r="Z35890" s="34">
        <v>0</v>
      </c>
      <c r="AA35890" s="34">
        <v>0</v>
      </c>
      <c r="AB35890" s="34">
        <v>0</v>
      </c>
      <c r="AC35890" s="34">
        <v>0</v>
      </c>
    </row>
    <row r="35891" spans="1:29" x14ac:dyDescent="0.2">
      <c r="A35891" s="34" t="s">
        <v>96384</v>
      </c>
      <c r="B35891" s="34">
        <v>139</v>
      </c>
      <c r="C35891" s="34">
        <v>140</v>
      </c>
      <c r="D35891" s="34">
        <v>249</v>
      </c>
      <c r="E35891" s="34">
        <v>179</v>
      </c>
      <c r="F35891" s="34">
        <v>225</v>
      </c>
      <c r="G35891" s="34">
        <v>171</v>
      </c>
      <c r="H35891" s="34">
        <v>215</v>
      </c>
      <c r="I35891" s="34">
        <v>130</v>
      </c>
      <c r="J35891" s="34">
        <v>230</v>
      </c>
      <c r="K35891" s="34">
        <v>121</v>
      </c>
      <c r="L35891" s="34">
        <v>168</v>
      </c>
      <c r="M35891" s="34">
        <v>100</v>
      </c>
      <c r="N35891" s="34">
        <v>198</v>
      </c>
      <c r="O35891" s="34">
        <v>149</v>
      </c>
      <c r="P35891" s="34">
        <v>203</v>
      </c>
      <c r="Q35891" s="34">
        <v>150</v>
      </c>
      <c r="R35891" s="34">
        <v>244</v>
      </c>
      <c r="S35891" s="34">
        <v>171</v>
      </c>
      <c r="T35891" s="34">
        <v>209</v>
      </c>
      <c r="U35891" s="34">
        <v>165</v>
      </c>
      <c r="V35891" s="34">
        <v>270</v>
      </c>
      <c r="W35891" s="34">
        <v>230</v>
      </c>
      <c r="X35891" s="34">
        <v>342</v>
      </c>
      <c r="Y35891" s="34">
        <v>175</v>
      </c>
      <c r="Z35891" s="34">
        <v>272</v>
      </c>
      <c r="AA35891" s="34">
        <v>158</v>
      </c>
      <c r="AB35891" s="34">
        <v>254</v>
      </c>
      <c r="AC35891" s="34">
        <v>246</v>
      </c>
    </row>
    <row r="35892" spans="1:29" x14ac:dyDescent="0.2">
      <c r="A35892" s="34" t="s">
        <v>96385</v>
      </c>
      <c r="B35892" s="34">
        <v>325</v>
      </c>
      <c r="C35892" s="34">
        <v>367</v>
      </c>
      <c r="D35892" s="34">
        <v>415</v>
      </c>
      <c r="E35892" s="34">
        <v>357</v>
      </c>
      <c r="F35892" s="34">
        <v>482</v>
      </c>
      <c r="G35892" s="34">
        <v>382</v>
      </c>
      <c r="H35892" s="34">
        <v>430</v>
      </c>
      <c r="I35892" s="34">
        <v>371</v>
      </c>
      <c r="J35892" s="34">
        <v>424</v>
      </c>
      <c r="K35892" s="34">
        <v>437</v>
      </c>
      <c r="L35892" s="34">
        <v>363</v>
      </c>
      <c r="M35892" s="34">
        <v>337</v>
      </c>
      <c r="N35892" s="34">
        <v>356</v>
      </c>
      <c r="O35892" s="34">
        <v>371</v>
      </c>
      <c r="P35892" s="34">
        <v>372</v>
      </c>
      <c r="Q35892" s="34">
        <v>465</v>
      </c>
      <c r="R35892" s="34">
        <v>579</v>
      </c>
      <c r="S35892" s="34">
        <v>548</v>
      </c>
      <c r="T35892" s="34">
        <v>458</v>
      </c>
      <c r="U35892" s="34">
        <v>369</v>
      </c>
      <c r="V35892" s="34">
        <v>504</v>
      </c>
      <c r="W35892" s="34">
        <v>557</v>
      </c>
      <c r="X35892" s="34">
        <v>482</v>
      </c>
      <c r="Y35892" s="34">
        <v>508</v>
      </c>
      <c r="Z35892" s="34">
        <v>513</v>
      </c>
      <c r="AA35892" s="34">
        <v>533</v>
      </c>
      <c r="AB35892" s="34">
        <v>609</v>
      </c>
      <c r="AC35892" s="34">
        <v>706</v>
      </c>
    </row>
    <row r="35893" spans="1:29" x14ac:dyDescent="0.2">
      <c r="A35893" s="34" t="s">
        <v>96386</v>
      </c>
      <c r="B35893" s="34">
        <v>118</v>
      </c>
      <c r="C35893" s="34">
        <v>217</v>
      </c>
      <c r="D35893" s="34">
        <v>271</v>
      </c>
      <c r="E35893" s="34">
        <v>213</v>
      </c>
      <c r="F35893" s="34">
        <v>186</v>
      </c>
      <c r="G35893" s="34">
        <v>157</v>
      </c>
      <c r="H35893" s="34">
        <v>156</v>
      </c>
      <c r="I35893" s="34">
        <v>159</v>
      </c>
      <c r="J35893" s="34">
        <v>130</v>
      </c>
      <c r="K35893" s="34">
        <v>183</v>
      </c>
      <c r="L35893" s="34">
        <v>90</v>
      </c>
      <c r="M35893" s="34">
        <v>143</v>
      </c>
      <c r="N35893" s="34">
        <v>156</v>
      </c>
      <c r="O35893" s="34">
        <v>114</v>
      </c>
      <c r="P35893" s="34">
        <v>121</v>
      </c>
      <c r="Q35893" s="34">
        <v>188</v>
      </c>
      <c r="R35893" s="34">
        <v>170</v>
      </c>
      <c r="S35893" s="34">
        <v>240</v>
      </c>
      <c r="T35893" s="34">
        <v>102</v>
      </c>
      <c r="U35893" s="34">
        <v>176</v>
      </c>
      <c r="V35893" s="34">
        <v>197</v>
      </c>
      <c r="W35893" s="34">
        <v>155</v>
      </c>
      <c r="X35893" s="34">
        <v>241</v>
      </c>
      <c r="Y35893" s="34">
        <v>129</v>
      </c>
      <c r="Z35893" s="34">
        <v>234</v>
      </c>
      <c r="AA35893" s="34">
        <v>232</v>
      </c>
      <c r="AB35893" s="34">
        <v>169</v>
      </c>
      <c r="AC35893" s="34">
        <v>255</v>
      </c>
    </row>
    <row r="35894" spans="1:29" x14ac:dyDescent="0.2">
      <c r="A35894" s="34" t="s">
        <v>96387</v>
      </c>
      <c r="B35894" s="34">
        <v>127</v>
      </c>
      <c r="C35894" s="34">
        <v>128</v>
      </c>
      <c r="D35894" s="34">
        <v>158</v>
      </c>
      <c r="E35894" s="34">
        <v>160</v>
      </c>
      <c r="F35894" s="34">
        <v>200</v>
      </c>
      <c r="G35894" s="34">
        <v>157</v>
      </c>
      <c r="H35894" s="34">
        <v>175</v>
      </c>
      <c r="I35894" s="34">
        <v>152</v>
      </c>
      <c r="J35894" s="34">
        <v>140</v>
      </c>
      <c r="K35894" s="34">
        <v>199</v>
      </c>
      <c r="L35894" s="34">
        <v>124</v>
      </c>
      <c r="M35894" s="34">
        <v>130</v>
      </c>
      <c r="N35894" s="34">
        <v>136</v>
      </c>
      <c r="O35894" s="34">
        <v>117</v>
      </c>
      <c r="P35894" s="34">
        <v>120</v>
      </c>
      <c r="Q35894" s="34">
        <v>142</v>
      </c>
      <c r="R35894" s="34">
        <v>165</v>
      </c>
      <c r="S35894" s="34">
        <v>151</v>
      </c>
      <c r="T35894" s="34">
        <v>173</v>
      </c>
      <c r="U35894" s="34">
        <v>157</v>
      </c>
      <c r="V35894" s="34">
        <v>210</v>
      </c>
      <c r="W35894" s="34">
        <v>193</v>
      </c>
      <c r="X35894" s="34">
        <v>220</v>
      </c>
      <c r="Y35894" s="34">
        <v>158</v>
      </c>
      <c r="Z35894" s="34">
        <v>170</v>
      </c>
      <c r="AA35894" s="34">
        <v>178</v>
      </c>
      <c r="AB35894" s="34">
        <v>223</v>
      </c>
      <c r="AC35894" s="34">
        <v>274</v>
      </c>
    </row>
    <row r="35895" spans="1:29" x14ac:dyDescent="0.2">
      <c r="A35895" s="34" t="s">
        <v>96388</v>
      </c>
      <c r="B35895" s="34">
        <v>103</v>
      </c>
      <c r="C35895" s="34">
        <v>117</v>
      </c>
      <c r="D35895" s="34">
        <v>161</v>
      </c>
      <c r="E35895" s="34">
        <v>118</v>
      </c>
      <c r="F35895" s="34">
        <v>148</v>
      </c>
      <c r="G35895" s="34">
        <v>110</v>
      </c>
      <c r="H35895" s="34">
        <v>121</v>
      </c>
      <c r="I35895" s="34">
        <v>110</v>
      </c>
      <c r="J35895" s="34">
        <v>129</v>
      </c>
      <c r="K35895" s="34">
        <v>172</v>
      </c>
      <c r="L35895" s="34">
        <v>80</v>
      </c>
      <c r="M35895" s="34">
        <v>110</v>
      </c>
      <c r="N35895" s="34">
        <v>109</v>
      </c>
      <c r="O35895" s="34">
        <v>110</v>
      </c>
      <c r="P35895" s="34">
        <v>124</v>
      </c>
      <c r="Q35895" s="34">
        <v>139</v>
      </c>
      <c r="R35895" s="34">
        <v>170</v>
      </c>
      <c r="S35895" s="34">
        <v>166</v>
      </c>
      <c r="T35895" s="34">
        <v>112</v>
      </c>
      <c r="U35895" s="34">
        <v>127</v>
      </c>
      <c r="V35895" s="34">
        <v>151</v>
      </c>
      <c r="W35895" s="34">
        <v>110</v>
      </c>
      <c r="X35895" s="34">
        <v>156</v>
      </c>
      <c r="Y35895" s="34">
        <v>142</v>
      </c>
      <c r="Z35895" s="34">
        <v>133</v>
      </c>
      <c r="AA35895" s="34">
        <v>163</v>
      </c>
      <c r="AB35895" s="34">
        <v>152</v>
      </c>
      <c r="AC35895" s="34">
        <v>195</v>
      </c>
    </row>
    <row r="35896" spans="1:29" x14ac:dyDescent="0.2">
      <c r="A35896" s="34" t="s">
        <v>96389</v>
      </c>
      <c r="B35896" s="34">
        <v>5</v>
      </c>
      <c r="C35896" s="34">
        <v>3</v>
      </c>
      <c r="D35896" s="34">
        <v>3</v>
      </c>
      <c r="E35896" s="34">
        <v>3</v>
      </c>
      <c r="F35896" s="34">
        <v>0</v>
      </c>
      <c r="G35896" s="34">
        <v>10</v>
      </c>
      <c r="H35896" s="34">
        <v>0</v>
      </c>
      <c r="I35896" s="34">
        <v>7</v>
      </c>
      <c r="J35896" s="34">
        <v>1</v>
      </c>
      <c r="K35896" s="34">
        <v>4</v>
      </c>
      <c r="L35896" s="34">
        <v>0</v>
      </c>
      <c r="M35896" s="34">
        <v>1</v>
      </c>
      <c r="N35896" s="34">
        <v>0</v>
      </c>
      <c r="O35896" s="34">
        <v>3</v>
      </c>
      <c r="P35896" s="34">
        <v>0</v>
      </c>
      <c r="Q35896" s="34">
        <v>5</v>
      </c>
      <c r="R35896" s="34">
        <v>1</v>
      </c>
      <c r="S35896" s="34">
        <v>3</v>
      </c>
      <c r="T35896" s="34">
        <v>3</v>
      </c>
      <c r="U35896" s="34">
        <v>4</v>
      </c>
      <c r="V35896" s="34">
        <v>3</v>
      </c>
      <c r="W35896" s="34">
        <v>1</v>
      </c>
      <c r="X35896" s="34">
        <v>2</v>
      </c>
      <c r="Y35896" s="34">
        <v>1</v>
      </c>
      <c r="Z35896" s="34">
        <v>3</v>
      </c>
      <c r="AA35896" s="34">
        <v>4</v>
      </c>
      <c r="AB35896" s="34">
        <v>3</v>
      </c>
      <c r="AC35896" s="34">
        <v>4</v>
      </c>
    </row>
    <row r="35897" spans="1:29" x14ac:dyDescent="0.2">
      <c r="A35897" s="34" t="s">
        <v>96390</v>
      </c>
      <c r="B35897" s="34">
        <v>91</v>
      </c>
      <c r="C35897" s="34">
        <v>121</v>
      </c>
      <c r="D35897" s="34">
        <v>146</v>
      </c>
      <c r="E35897" s="34">
        <v>120</v>
      </c>
      <c r="F35897" s="34">
        <v>165</v>
      </c>
      <c r="G35897" s="34">
        <v>88</v>
      </c>
      <c r="H35897" s="34">
        <v>122</v>
      </c>
      <c r="I35897" s="34">
        <v>94</v>
      </c>
      <c r="J35897" s="34">
        <v>113</v>
      </c>
      <c r="K35897" s="34">
        <v>132</v>
      </c>
      <c r="L35897" s="34">
        <v>113</v>
      </c>
      <c r="M35897" s="34">
        <v>92</v>
      </c>
      <c r="N35897" s="34">
        <v>91</v>
      </c>
      <c r="O35897" s="34">
        <v>101</v>
      </c>
      <c r="P35897" s="34">
        <v>129</v>
      </c>
      <c r="Q35897" s="34">
        <v>134</v>
      </c>
      <c r="R35897" s="34">
        <v>154</v>
      </c>
      <c r="S35897" s="34">
        <v>137</v>
      </c>
      <c r="T35897" s="34">
        <v>122</v>
      </c>
      <c r="U35897" s="34">
        <v>87</v>
      </c>
      <c r="V35897" s="34">
        <v>166</v>
      </c>
      <c r="W35897" s="34">
        <v>140</v>
      </c>
      <c r="X35897" s="34">
        <v>146</v>
      </c>
      <c r="Y35897" s="34">
        <v>120</v>
      </c>
      <c r="Z35897" s="34">
        <v>171</v>
      </c>
      <c r="AA35897" s="34">
        <v>156</v>
      </c>
      <c r="AB35897" s="34">
        <v>142</v>
      </c>
      <c r="AC35897" s="34">
        <v>187</v>
      </c>
    </row>
    <row r="35898" spans="1:29" x14ac:dyDescent="0.2">
      <c r="A35898" s="34" t="s">
        <v>96391</v>
      </c>
      <c r="B35898" s="34">
        <v>29</v>
      </c>
      <c r="C35898" s="34">
        <v>47</v>
      </c>
      <c r="D35898" s="34">
        <v>23</v>
      </c>
      <c r="E35898" s="34">
        <v>37</v>
      </c>
      <c r="F35898" s="34">
        <v>30</v>
      </c>
      <c r="G35898" s="34">
        <v>56</v>
      </c>
      <c r="H35898" s="34">
        <v>36</v>
      </c>
      <c r="I35898" s="34">
        <v>26</v>
      </c>
      <c r="J35898" s="34">
        <v>21</v>
      </c>
      <c r="K35898" s="34">
        <v>43</v>
      </c>
      <c r="L35898" s="34">
        <v>10</v>
      </c>
      <c r="M35898" s="34">
        <v>26</v>
      </c>
      <c r="N35898" s="34">
        <v>30</v>
      </c>
      <c r="O35898" s="34">
        <v>25</v>
      </c>
      <c r="P35898" s="34">
        <v>31</v>
      </c>
      <c r="Q35898" s="34">
        <v>31</v>
      </c>
      <c r="R35898" s="34">
        <v>29</v>
      </c>
      <c r="S35898" s="34">
        <v>53</v>
      </c>
      <c r="T35898" s="34">
        <v>17</v>
      </c>
      <c r="U35898" s="34">
        <v>19</v>
      </c>
      <c r="V35898" s="34">
        <v>29</v>
      </c>
      <c r="W35898" s="34">
        <v>26</v>
      </c>
      <c r="X35898" s="34">
        <v>34</v>
      </c>
      <c r="Y35898" s="34">
        <v>28</v>
      </c>
      <c r="Z35898" s="34">
        <v>49</v>
      </c>
      <c r="AA35898" s="34">
        <v>36</v>
      </c>
      <c r="AB35898" s="34">
        <v>24</v>
      </c>
      <c r="AC35898" s="34">
        <v>54</v>
      </c>
    </row>
    <row r="35899" spans="1:29" x14ac:dyDescent="0.2">
      <c r="A35899" s="34" t="s">
        <v>96392</v>
      </c>
      <c r="B35899" s="34">
        <v>63</v>
      </c>
      <c r="C35899" s="34">
        <v>45</v>
      </c>
      <c r="D35899" s="34">
        <v>74</v>
      </c>
      <c r="E35899" s="34">
        <v>74</v>
      </c>
      <c r="F35899" s="34">
        <v>55</v>
      </c>
      <c r="G35899" s="34">
        <v>98</v>
      </c>
      <c r="H35899" s="34">
        <v>45</v>
      </c>
      <c r="I35899" s="34">
        <v>73</v>
      </c>
      <c r="J35899" s="34">
        <v>43</v>
      </c>
      <c r="K35899" s="34">
        <v>53</v>
      </c>
      <c r="L35899" s="34">
        <v>41</v>
      </c>
      <c r="M35899" s="34">
        <v>56</v>
      </c>
      <c r="N35899" s="34">
        <v>36</v>
      </c>
      <c r="O35899" s="34">
        <v>43</v>
      </c>
      <c r="P35899" s="34">
        <v>52</v>
      </c>
      <c r="Q35899" s="34">
        <v>109</v>
      </c>
      <c r="R35899" s="34">
        <v>53</v>
      </c>
      <c r="S35899" s="34">
        <v>71</v>
      </c>
      <c r="T35899" s="34">
        <v>53</v>
      </c>
      <c r="U35899" s="34">
        <v>66</v>
      </c>
      <c r="V35899" s="34">
        <v>56</v>
      </c>
      <c r="W35899" s="34">
        <v>71</v>
      </c>
      <c r="X35899" s="34">
        <v>67</v>
      </c>
      <c r="Y35899" s="34">
        <v>44</v>
      </c>
      <c r="Z35899" s="34">
        <v>63</v>
      </c>
      <c r="AA35899" s="34">
        <v>84</v>
      </c>
      <c r="AB35899" s="34">
        <v>59</v>
      </c>
      <c r="AC35899" s="34">
        <v>109</v>
      </c>
    </row>
    <row r="35900" spans="1:29" x14ac:dyDescent="0.2">
      <c r="A35900" s="34" t="s">
        <v>96393</v>
      </c>
      <c r="B35900" s="34">
        <v>207</v>
      </c>
      <c r="C35900" s="34">
        <v>143</v>
      </c>
      <c r="D35900" s="34">
        <v>163</v>
      </c>
      <c r="E35900" s="34">
        <v>127</v>
      </c>
      <c r="F35900" s="34">
        <v>160</v>
      </c>
      <c r="G35900" s="34">
        <v>107</v>
      </c>
      <c r="H35900" s="34">
        <v>164</v>
      </c>
      <c r="I35900" s="34">
        <v>116</v>
      </c>
      <c r="J35900" s="34">
        <v>118</v>
      </c>
      <c r="K35900" s="34">
        <v>146</v>
      </c>
      <c r="L35900" s="34">
        <v>124</v>
      </c>
      <c r="M35900" s="34">
        <v>119</v>
      </c>
      <c r="N35900" s="34">
        <v>114</v>
      </c>
      <c r="O35900" s="34">
        <v>109</v>
      </c>
      <c r="P35900" s="34">
        <v>118</v>
      </c>
      <c r="Q35900" s="34">
        <v>189</v>
      </c>
      <c r="R35900" s="34">
        <v>207</v>
      </c>
      <c r="S35900" s="34">
        <v>218</v>
      </c>
      <c r="T35900" s="34">
        <v>145</v>
      </c>
      <c r="U35900" s="34">
        <v>146</v>
      </c>
      <c r="V35900" s="34">
        <v>183</v>
      </c>
      <c r="W35900" s="34">
        <v>177</v>
      </c>
      <c r="X35900" s="34">
        <v>197</v>
      </c>
      <c r="Y35900" s="34">
        <v>134</v>
      </c>
      <c r="Z35900" s="34">
        <v>176</v>
      </c>
      <c r="AA35900" s="34">
        <v>213</v>
      </c>
      <c r="AB35900" s="34">
        <v>173</v>
      </c>
      <c r="AC35900" s="34">
        <v>291</v>
      </c>
    </row>
    <row r="35901" spans="1:29" x14ac:dyDescent="0.2">
      <c r="A35901" s="34" t="s">
        <v>96394</v>
      </c>
      <c r="B35901" s="34">
        <v>58</v>
      </c>
      <c r="C35901" s="34">
        <v>18</v>
      </c>
      <c r="D35901" s="34">
        <v>24</v>
      </c>
      <c r="E35901" s="34">
        <v>26</v>
      </c>
      <c r="F35901" s="34">
        <v>31</v>
      </c>
      <c r="G35901" s="34">
        <v>8</v>
      </c>
      <c r="H35901" s="34">
        <v>24</v>
      </c>
      <c r="I35901" s="34">
        <v>23</v>
      </c>
      <c r="J35901" s="34">
        <v>26</v>
      </c>
      <c r="K35901" s="34">
        <v>25</v>
      </c>
      <c r="L35901" s="34">
        <v>21</v>
      </c>
      <c r="M35901" s="34">
        <v>7</v>
      </c>
      <c r="N35901" s="34">
        <v>19</v>
      </c>
      <c r="O35901" s="34">
        <v>16</v>
      </c>
      <c r="P35901" s="34">
        <v>10</v>
      </c>
      <c r="Q35901" s="34">
        <v>17</v>
      </c>
      <c r="R35901" s="34">
        <v>35</v>
      </c>
      <c r="S35901" s="34">
        <v>25</v>
      </c>
      <c r="T35901" s="34">
        <v>35</v>
      </c>
      <c r="U35901" s="34">
        <v>17</v>
      </c>
      <c r="V35901" s="34">
        <v>26</v>
      </c>
      <c r="W35901" s="34">
        <v>33</v>
      </c>
      <c r="X35901" s="34">
        <v>32</v>
      </c>
      <c r="Y35901" s="34">
        <v>17</v>
      </c>
      <c r="Z35901" s="34">
        <v>12</v>
      </c>
      <c r="AA35901" s="34">
        <v>44</v>
      </c>
      <c r="AB35901" s="34">
        <v>22</v>
      </c>
      <c r="AC35901" s="34">
        <v>22</v>
      </c>
    </row>
    <row r="35902" spans="1:29" x14ac:dyDescent="0.2">
      <c r="A35902" s="34" t="s">
        <v>96395</v>
      </c>
      <c r="B35902" s="34">
        <v>33</v>
      </c>
      <c r="C35902" s="34">
        <v>59</v>
      </c>
      <c r="D35902" s="34">
        <v>58</v>
      </c>
      <c r="E35902" s="34">
        <v>79</v>
      </c>
      <c r="F35902" s="34">
        <v>41</v>
      </c>
      <c r="G35902" s="34">
        <v>84</v>
      </c>
      <c r="H35902" s="34">
        <v>50</v>
      </c>
      <c r="I35902" s="34">
        <v>62</v>
      </c>
      <c r="J35902" s="34">
        <v>28</v>
      </c>
      <c r="K35902" s="34">
        <v>81</v>
      </c>
      <c r="L35902" s="34">
        <v>17</v>
      </c>
      <c r="M35902" s="34">
        <v>38</v>
      </c>
      <c r="N35902" s="34">
        <v>29</v>
      </c>
      <c r="O35902" s="34">
        <v>52</v>
      </c>
      <c r="P35902" s="34">
        <v>38</v>
      </c>
      <c r="Q35902" s="34">
        <v>50</v>
      </c>
      <c r="R35902" s="34">
        <v>44</v>
      </c>
      <c r="S35902" s="34">
        <v>92</v>
      </c>
      <c r="T35902" s="34">
        <v>22</v>
      </c>
      <c r="U35902" s="34">
        <v>37</v>
      </c>
      <c r="V35902" s="34">
        <v>52</v>
      </c>
      <c r="W35902" s="34">
        <v>23</v>
      </c>
      <c r="X35902" s="34">
        <v>52</v>
      </c>
      <c r="Y35902" s="34">
        <v>15</v>
      </c>
      <c r="Z35902" s="34">
        <v>52</v>
      </c>
      <c r="AA35902" s="34">
        <v>71</v>
      </c>
      <c r="AB35902" s="34">
        <v>22</v>
      </c>
      <c r="AC35902" s="34">
        <v>75</v>
      </c>
    </row>
    <row r="35903" spans="1:29" x14ac:dyDescent="0.2">
      <c r="A35903" s="34" t="s">
        <v>96396</v>
      </c>
      <c r="B35903" s="34">
        <v>440</v>
      </c>
      <c r="C35903" s="34">
        <v>444</v>
      </c>
      <c r="D35903" s="34">
        <v>706</v>
      </c>
      <c r="E35903" s="34">
        <v>468</v>
      </c>
      <c r="F35903" s="34">
        <v>529</v>
      </c>
      <c r="G35903" s="34">
        <v>416</v>
      </c>
      <c r="H35903" s="34">
        <v>506</v>
      </c>
      <c r="I35903" s="34">
        <v>414</v>
      </c>
      <c r="J35903" s="34">
        <v>501</v>
      </c>
      <c r="K35903" s="34">
        <v>466</v>
      </c>
      <c r="L35903" s="34">
        <v>433</v>
      </c>
      <c r="M35903" s="34">
        <v>441</v>
      </c>
      <c r="N35903" s="34">
        <v>473</v>
      </c>
      <c r="O35903" s="34">
        <v>420</v>
      </c>
      <c r="P35903" s="34">
        <v>481</v>
      </c>
      <c r="Q35903" s="34">
        <v>622</v>
      </c>
      <c r="R35903" s="34">
        <v>588</v>
      </c>
      <c r="S35903" s="34">
        <v>558</v>
      </c>
      <c r="T35903" s="34">
        <v>572</v>
      </c>
      <c r="U35903" s="34">
        <v>497</v>
      </c>
      <c r="V35903" s="34">
        <v>660</v>
      </c>
      <c r="W35903" s="34">
        <v>530</v>
      </c>
      <c r="X35903" s="34">
        <v>702</v>
      </c>
      <c r="Y35903" s="34">
        <v>458</v>
      </c>
      <c r="Z35903" s="34">
        <v>659</v>
      </c>
      <c r="AA35903" s="34">
        <v>604</v>
      </c>
      <c r="AB35903" s="34">
        <v>626</v>
      </c>
      <c r="AC35903" s="34">
        <v>760</v>
      </c>
    </row>
    <row r="35904" spans="1:29" x14ac:dyDescent="0.2">
      <c r="A35904" s="34" t="s">
        <v>96397</v>
      </c>
      <c r="B35904" s="34">
        <v>36</v>
      </c>
      <c r="C35904" s="34">
        <v>82</v>
      </c>
      <c r="D35904" s="34">
        <v>124</v>
      </c>
      <c r="E35904" s="34">
        <v>84</v>
      </c>
      <c r="F35904" s="34">
        <v>69</v>
      </c>
      <c r="G35904" s="34">
        <v>66</v>
      </c>
      <c r="H35904" s="34">
        <v>74</v>
      </c>
      <c r="I35904" s="34">
        <v>54</v>
      </c>
      <c r="J35904" s="34">
        <v>65</v>
      </c>
      <c r="K35904" s="34">
        <v>78</v>
      </c>
      <c r="L35904" s="34">
        <v>33</v>
      </c>
      <c r="M35904" s="34">
        <v>32</v>
      </c>
      <c r="N35904" s="34">
        <v>54</v>
      </c>
      <c r="O35904" s="34">
        <v>49</v>
      </c>
      <c r="P35904" s="34">
        <v>46</v>
      </c>
      <c r="Q35904" s="34">
        <v>63</v>
      </c>
      <c r="R35904" s="34">
        <v>59</v>
      </c>
      <c r="S35904" s="34">
        <v>82</v>
      </c>
      <c r="T35904" s="34">
        <v>59</v>
      </c>
      <c r="U35904" s="34">
        <v>53</v>
      </c>
      <c r="V35904" s="34">
        <v>71</v>
      </c>
      <c r="W35904" s="34">
        <v>42</v>
      </c>
      <c r="X35904" s="34">
        <v>103</v>
      </c>
      <c r="Y35904" s="34">
        <v>31</v>
      </c>
      <c r="Z35904" s="34">
        <v>82</v>
      </c>
      <c r="AA35904" s="34">
        <v>48</v>
      </c>
      <c r="AB35904" s="34">
        <v>42</v>
      </c>
      <c r="AC35904" s="34">
        <v>95</v>
      </c>
    </row>
    <row r="35905" spans="1:29" x14ac:dyDescent="0.2">
      <c r="A35905" s="34" t="s">
        <v>96398</v>
      </c>
      <c r="B35905" s="34">
        <v>34</v>
      </c>
      <c r="C35905" s="34">
        <v>68</v>
      </c>
      <c r="D35905" s="34">
        <v>57</v>
      </c>
      <c r="E35905" s="34">
        <v>83</v>
      </c>
      <c r="F35905" s="34">
        <v>56</v>
      </c>
      <c r="G35905" s="34">
        <v>87</v>
      </c>
      <c r="H35905" s="34">
        <v>46</v>
      </c>
      <c r="I35905" s="34">
        <v>85</v>
      </c>
      <c r="J35905" s="34">
        <v>39</v>
      </c>
      <c r="K35905" s="34">
        <v>73</v>
      </c>
      <c r="L35905" s="34">
        <v>20</v>
      </c>
      <c r="M35905" s="34">
        <v>60</v>
      </c>
      <c r="N35905" s="34">
        <v>26</v>
      </c>
      <c r="O35905" s="34">
        <v>64</v>
      </c>
      <c r="P35905" s="34">
        <v>35</v>
      </c>
      <c r="Q35905" s="34">
        <v>73</v>
      </c>
      <c r="R35905" s="34">
        <v>40</v>
      </c>
      <c r="S35905" s="34">
        <v>96</v>
      </c>
      <c r="T35905" s="34">
        <v>36</v>
      </c>
      <c r="U35905" s="34">
        <v>48</v>
      </c>
      <c r="V35905" s="34">
        <v>47</v>
      </c>
      <c r="W35905" s="34">
        <v>55</v>
      </c>
      <c r="X35905" s="34">
        <v>52</v>
      </c>
      <c r="Y35905" s="34">
        <v>50</v>
      </c>
      <c r="Z35905" s="34">
        <v>84</v>
      </c>
      <c r="AA35905" s="34">
        <v>60</v>
      </c>
      <c r="AB35905" s="34">
        <v>37</v>
      </c>
      <c r="AC35905" s="34">
        <v>74</v>
      </c>
    </row>
    <row r="35906" spans="1:29" x14ac:dyDescent="0.2">
      <c r="A35906" s="34" t="s">
        <v>96399</v>
      </c>
      <c r="B35906" s="34">
        <v>59</v>
      </c>
      <c r="C35906" s="34">
        <v>247</v>
      </c>
      <c r="D35906" s="34">
        <v>87</v>
      </c>
      <c r="E35906" s="34">
        <v>257</v>
      </c>
      <c r="F35906" s="34">
        <v>95</v>
      </c>
      <c r="G35906" s="34">
        <v>242</v>
      </c>
      <c r="H35906" s="34">
        <v>74</v>
      </c>
      <c r="I35906" s="34">
        <v>200</v>
      </c>
      <c r="J35906" s="34">
        <v>43</v>
      </c>
      <c r="K35906" s="34">
        <v>364</v>
      </c>
      <c r="L35906" s="34">
        <v>24</v>
      </c>
      <c r="M35906" s="34">
        <v>157</v>
      </c>
      <c r="N35906" s="34">
        <v>67</v>
      </c>
      <c r="O35906" s="34">
        <v>170</v>
      </c>
      <c r="P35906" s="34">
        <v>51</v>
      </c>
      <c r="Q35906" s="34">
        <v>226</v>
      </c>
      <c r="R35906" s="34">
        <v>70</v>
      </c>
      <c r="S35906" s="34">
        <v>261</v>
      </c>
      <c r="T35906" s="34">
        <v>38</v>
      </c>
      <c r="U35906" s="34">
        <v>201</v>
      </c>
      <c r="V35906" s="34">
        <v>72</v>
      </c>
      <c r="W35906" s="34">
        <v>198</v>
      </c>
      <c r="X35906" s="34">
        <v>82</v>
      </c>
      <c r="Y35906" s="34">
        <v>151</v>
      </c>
      <c r="Z35906" s="34">
        <v>103</v>
      </c>
      <c r="AA35906" s="34">
        <v>236</v>
      </c>
      <c r="AB35906" s="34">
        <v>44</v>
      </c>
      <c r="AC35906" s="34">
        <v>298</v>
      </c>
    </row>
    <row r="35907" spans="1:29" x14ac:dyDescent="0.2">
      <c r="A35907" s="34" t="s">
        <v>96400</v>
      </c>
      <c r="B35907" s="34">
        <v>83</v>
      </c>
      <c r="C35907" s="34">
        <v>111</v>
      </c>
      <c r="D35907" s="34">
        <v>149</v>
      </c>
      <c r="E35907" s="34">
        <v>87</v>
      </c>
      <c r="F35907" s="34">
        <v>105</v>
      </c>
      <c r="G35907" s="34">
        <v>69</v>
      </c>
      <c r="H35907" s="34">
        <v>98</v>
      </c>
      <c r="I35907" s="34">
        <v>109</v>
      </c>
      <c r="J35907" s="34">
        <v>88</v>
      </c>
      <c r="K35907" s="34">
        <v>129</v>
      </c>
      <c r="L35907" s="34">
        <v>52</v>
      </c>
      <c r="M35907" s="34">
        <v>75</v>
      </c>
      <c r="N35907" s="34">
        <v>72</v>
      </c>
      <c r="O35907" s="34">
        <v>75</v>
      </c>
      <c r="P35907" s="34">
        <v>90</v>
      </c>
      <c r="Q35907" s="34">
        <v>105</v>
      </c>
      <c r="R35907" s="34">
        <v>128</v>
      </c>
      <c r="S35907" s="34">
        <v>133</v>
      </c>
      <c r="T35907" s="34">
        <v>90</v>
      </c>
      <c r="U35907" s="34">
        <v>100</v>
      </c>
      <c r="V35907" s="34">
        <v>117</v>
      </c>
      <c r="W35907" s="34">
        <v>126</v>
      </c>
      <c r="X35907" s="34">
        <v>151</v>
      </c>
      <c r="Y35907" s="34">
        <v>72</v>
      </c>
      <c r="Z35907" s="34">
        <v>143</v>
      </c>
      <c r="AA35907" s="34">
        <v>139</v>
      </c>
      <c r="AB35907" s="34">
        <v>115</v>
      </c>
      <c r="AC35907" s="34">
        <v>149</v>
      </c>
    </row>
    <row r="35908" spans="1:29" x14ac:dyDescent="0.2">
      <c r="A35908" s="34" t="s">
        <v>96401</v>
      </c>
      <c r="B35908" s="34">
        <v>35</v>
      </c>
      <c r="C35908" s="34">
        <v>28</v>
      </c>
      <c r="D35908" s="34">
        <v>45</v>
      </c>
      <c r="E35908" s="34">
        <v>27</v>
      </c>
      <c r="F35908" s="34">
        <v>24</v>
      </c>
      <c r="G35908" s="34">
        <v>11</v>
      </c>
      <c r="H35908" s="34">
        <v>23</v>
      </c>
      <c r="I35908" s="34">
        <v>37</v>
      </c>
      <c r="J35908" s="34">
        <v>27</v>
      </c>
      <c r="K35908" s="34">
        <v>32</v>
      </c>
      <c r="L35908" s="34">
        <v>13</v>
      </c>
      <c r="M35908" s="34">
        <v>36</v>
      </c>
      <c r="N35908" s="34">
        <v>24</v>
      </c>
      <c r="O35908" s="34">
        <v>34</v>
      </c>
      <c r="P35908" s="34">
        <v>25</v>
      </c>
      <c r="Q35908" s="34">
        <v>35</v>
      </c>
      <c r="R35908" s="34">
        <v>20</v>
      </c>
      <c r="S35908" s="34">
        <v>52</v>
      </c>
      <c r="T35908" s="34">
        <v>7</v>
      </c>
      <c r="U35908" s="34">
        <v>11</v>
      </c>
      <c r="V35908" s="34">
        <v>27</v>
      </c>
      <c r="W35908" s="34">
        <v>20</v>
      </c>
      <c r="X35908" s="34">
        <v>42</v>
      </c>
      <c r="Y35908" s="34">
        <v>12</v>
      </c>
      <c r="Z35908" s="34">
        <v>37</v>
      </c>
      <c r="AA35908" s="34">
        <v>39</v>
      </c>
      <c r="AB35908" s="34">
        <v>25</v>
      </c>
      <c r="AC35908" s="34">
        <v>44</v>
      </c>
    </row>
    <row r="35909" spans="1:29" x14ac:dyDescent="0.2">
      <c r="A35909" s="34" t="s">
        <v>96402</v>
      </c>
      <c r="B35909" s="34">
        <v>61</v>
      </c>
      <c r="C35909" s="34">
        <v>131</v>
      </c>
      <c r="D35909" s="34">
        <v>164</v>
      </c>
      <c r="E35909" s="34">
        <v>135</v>
      </c>
      <c r="F35909" s="34">
        <v>111</v>
      </c>
      <c r="G35909" s="34">
        <v>156</v>
      </c>
      <c r="H35909" s="34">
        <v>113</v>
      </c>
      <c r="I35909" s="34">
        <v>137</v>
      </c>
      <c r="J35909" s="34">
        <v>91</v>
      </c>
      <c r="K35909" s="34">
        <v>131</v>
      </c>
      <c r="L35909" s="34">
        <v>48</v>
      </c>
      <c r="M35909" s="34">
        <v>111</v>
      </c>
      <c r="N35909" s="34">
        <v>81</v>
      </c>
      <c r="O35909" s="34">
        <v>81</v>
      </c>
      <c r="P35909" s="34">
        <v>89</v>
      </c>
      <c r="Q35909" s="34">
        <v>159</v>
      </c>
      <c r="R35909" s="34">
        <v>107</v>
      </c>
      <c r="S35909" s="34">
        <v>189</v>
      </c>
      <c r="T35909" s="34">
        <v>62</v>
      </c>
      <c r="U35909" s="34">
        <v>104</v>
      </c>
      <c r="V35909" s="34">
        <v>119</v>
      </c>
      <c r="W35909" s="34">
        <v>123</v>
      </c>
      <c r="X35909" s="34">
        <v>159</v>
      </c>
      <c r="Y35909" s="34">
        <v>116</v>
      </c>
      <c r="Z35909" s="34">
        <v>141</v>
      </c>
      <c r="AA35909" s="34">
        <v>163</v>
      </c>
      <c r="AB35909" s="34">
        <v>93</v>
      </c>
      <c r="AC35909" s="34">
        <v>201</v>
      </c>
    </row>
    <row r="35910" spans="1:29" x14ac:dyDescent="0.2">
      <c r="A35910" s="34" t="s">
        <v>96403</v>
      </c>
      <c r="B35910" s="34">
        <v>48</v>
      </c>
      <c r="C35910" s="34">
        <v>78</v>
      </c>
      <c r="D35910" s="34">
        <v>108</v>
      </c>
      <c r="E35910" s="34">
        <v>128</v>
      </c>
      <c r="F35910" s="34">
        <v>82</v>
      </c>
      <c r="G35910" s="34">
        <v>76</v>
      </c>
      <c r="H35910" s="34">
        <v>70</v>
      </c>
      <c r="I35910" s="34">
        <v>70</v>
      </c>
      <c r="J35910" s="34">
        <v>82</v>
      </c>
      <c r="K35910" s="34">
        <v>96</v>
      </c>
      <c r="L35910" s="34">
        <v>40</v>
      </c>
      <c r="M35910" s="34">
        <v>89</v>
      </c>
      <c r="N35910" s="34">
        <v>68</v>
      </c>
      <c r="O35910" s="34">
        <v>77</v>
      </c>
      <c r="P35910" s="34">
        <v>72</v>
      </c>
      <c r="Q35910" s="34">
        <v>113</v>
      </c>
      <c r="R35910" s="34">
        <v>102</v>
      </c>
      <c r="S35910" s="34">
        <v>104</v>
      </c>
      <c r="T35910" s="34">
        <v>61</v>
      </c>
      <c r="U35910" s="34">
        <v>64</v>
      </c>
      <c r="V35910" s="34">
        <v>92</v>
      </c>
      <c r="W35910" s="34">
        <v>91</v>
      </c>
      <c r="X35910" s="34">
        <v>126</v>
      </c>
      <c r="Y35910" s="34">
        <v>78</v>
      </c>
      <c r="Z35910" s="34">
        <v>116</v>
      </c>
      <c r="AA35910" s="34">
        <v>135</v>
      </c>
      <c r="AB35910" s="34">
        <v>90</v>
      </c>
      <c r="AC35910" s="34">
        <v>129</v>
      </c>
    </row>
    <row r="35911" spans="1:29" x14ac:dyDescent="0.2">
      <c r="A35911" s="34" t="s">
        <v>96404</v>
      </c>
      <c r="B35911" s="34">
        <v>97</v>
      </c>
      <c r="C35911" s="34">
        <v>91</v>
      </c>
      <c r="D35911" s="34">
        <v>124</v>
      </c>
      <c r="E35911" s="34">
        <v>83</v>
      </c>
      <c r="F35911" s="34">
        <v>105</v>
      </c>
      <c r="G35911" s="34">
        <v>103</v>
      </c>
      <c r="H35911" s="34">
        <v>85</v>
      </c>
      <c r="I35911" s="34">
        <v>92</v>
      </c>
      <c r="J35911" s="34">
        <v>85</v>
      </c>
      <c r="K35911" s="34">
        <v>90</v>
      </c>
      <c r="L35911" s="34">
        <v>59</v>
      </c>
      <c r="M35911" s="34">
        <v>94</v>
      </c>
      <c r="N35911" s="34">
        <v>83</v>
      </c>
      <c r="O35911" s="34">
        <v>73</v>
      </c>
      <c r="P35911" s="34">
        <v>82</v>
      </c>
      <c r="Q35911" s="34">
        <v>118</v>
      </c>
      <c r="R35911" s="34">
        <v>113</v>
      </c>
      <c r="S35911" s="34">
        <v>102</v>
      </c>
      <c r="T35911" s="34">
        <v>66</v>
      </c>
      <c r="U35911" s="34">
        <v>66</v>
      </c>
      <c r="V35911" s="34">
        <v>95</v>
      </c>
      <c r="W35911" s="34">
        <v>78</v>
      </c>
      <c r="X35911" s="34">
        <v>124</v>
      </c>
      <c r="Y35911" s="34">
        <v>102</v>
      </c>
      <c r="Z35911" s="34">
        <v>110</v>
      </c>
      <c r="AA35911" s="34">
        <v>109</v>
      </c>
      <c r="AB35911" s="34">
        <v>105</v>
      </c>
      <c r="AC35911" s="34">
        <v>114</v>
      </c>
    </row>
    <row r="35912" spans="1:29" x14ac:dyDescent="0.2">
      <c r="A35912" s="34" t="s">
        <v>96405</v>
      </c>
      <c r="B35912" s="34">
        <v>70</v>
      </c>
      <c r="C35912" s="34">
        <v>178</v>
      </c>
      <c r="D35912" s="34">
        <v>140</v>
      </c>
      <c r="E35912" s="34">
        <v>229</v>
      </c>
      <c r="F35912" s="34">
        <v>130</v>
      </c>
      <c r="G35912" s="34">
        <v>237</v>
      </c>
      <c r="H35912" s="34">
        <v>116</v>
      </c>
      <c r="I35912" s="34">
        <v>227</v>
      </c>
      <c r="J35912" s="34">
        <v>128</v>
      </c>
      <c r="K35912" s="34">
        <v>225</v>
      </c>
      <c r="L35912" s="34">
        <v>67</v>
      </c>
      <c r="M35912" s="34">
        <v>230</v>
      </c>
      <c r="N35912" s="34">
        <v>91</v>
      </c>
      <c r="O35912" s="34">
        <v>166</v>
      </c>
      <c r="P35912" s="34">
        <v>102</v>
      </c>
      <c r="Q35912" s="34">
        <v>229</v>
      </c>
      <c r="R35912" s="34">
        <v>201</v>
      </c>
      <c r="S35912" s="34">
        <v>240</v>
      </c>
      <c r="T35912" s="34">
        <v>126</v>
      </c>
      <c r="U35912" s="34">
        <v>169</v>
      </c>
      <c r="V35912" s="34">
        <v>155</v>
      </c>
      <c r="W35912" s="34">
        <v>209</v>
      </c>
      <c r="X35912" s="34">
        <v>160</v>
      </c>
      <c r="Y35912" s="34">
        <v>175</v>
      </c>
      <c r="Z35912" s="34">
        <v>190</v>
      </c>
      <c r="AA35912" s="34">
        <v>205</v>
      </c>
      <c r="AB35912" s="34">
        <v>143</v>
      </c>
      <c r="AC35912" s="34">
        <v>350</v>
      </c>
    </row>
    <row r="35913" spans="1:29" x14ac:dyDescent="0.2">
      <c r="A35913" s="34" t="s">
        <v>96406</v>
      </c>
      <c r="B35913" s="34">
        <v>41</v>
      </c>
      <c r="C35913" s="34">
        <v>72</v>
      </c>
      <c r="D35913" s="34">
        <v>91</v>
      </c>
      <c r="E35913" s="34">
        <v>100</v>
      </c>
      <c r="F35913" s="34">
        <v>72</v>
      </c>
      <c r="G35913" s="34">
        <v>54</v>
      </c>
      <c r="H35913" s="34">
        <v>41</v>
      </c>
      <c r="I35913" s="34">
        <v>65</v>
      </c>
      <c r="J35913" s="34">
        <v>35</v>
      </c>
      <c r="K35913" s="34">
        <v>71</v>
      </c>
      <c r="L35913" s="34">
        <v>16</v>
      </c>
      <c r="M35913" s="34">
        <v>44</v>
      </c>
      <c r="N35913" s="34">
        <v>40</v>
      </c>
      <c r="O35913" s="34">
        <v>56</v>
      </c>
      <c r="P35913" s="34">
        <v>55</v>
      </c>
      <c r="Q35913" s="34">
        <v>68</v>
      </c>
      <c r="R35913" s="34">
        <v>31</v>
      </c>
      <c r="S35913" s="34">
        <v>87</v>
      </c>
      <c r="T35913" s="34">
        <v>20</v>
      </c>
      <c r="U35913" s="34">
        <v>50</v>
      </c>
      <c r="V35913" s="34">
        <v>62</v>
      </c>
      <c r="W35913" s="34">
        <v>66</v>
      </c>
      <c r="X35913" s="34">
        <v>70</v>
      </c>
      <c r="Y35913" s="34">
        <v>46</v>
      </c>
      <c r="Z35913" s="34">
        <v>78</v>
      </c>
      <c r="AA35913" s="34">
        <v>77</v>
      </c>
      <c r="AB35913" s="34">
        <v>31</v>
      </c>
      <c r="AC35913" s="34">
        <v>94</v>
      </c>
    </row>
    <row r="35914" spans="1:29" x14ac:dyDescent="0.2">
      <c r="A35914" s="34" t="s">
        <v>96407</v>
      </c>
      <c r="B35914" s="34">
        <v>67</v>
      </c>
      <c r="C35914" s="34">
        <v>59</v>
      </c>
      <c r="D35914" s="34">
        <v>45</v>
      </c>
      <c r="E35914" s="34">
        <v>43</v>
      </c>
      <c r="F35914" s="34">
        <v>44</v>
      </c>
      <c r="G35914" s="34">
        <v>57</v>
      </c>
      <c r="H35914" s="34">
        <v>63</v>
      </c>
      <c r="I35914" s="34">
        <v>52</v>
      </c>
      <c r="J35914" s="34">
        <v>53</v>
      </c>
      <c r="K35914" s="34">
        <v>51</v>
      </c>
      <c r="L35914" s="34">
        <v>50</v>
      </c>
      <c r="M35914" s="34">
        <v>56</v>
      </c>
      <c r="N35914" s="34">
        <v>36</v>
      </c>
      <c r="O35914" s="34">
        <v>40</v>
      </c>
      <c r="P35914" s="34">
        <v>40</v>
      </c>
      <c r="Q35914" s="34">
        <v>64</v>
      </c>
      <c r="R35914" s="34">
        <v>68</v>
      </c>
      <c r="S35914" s="34">
        <v>80</v>
      </c>
      <c r="T35914" s="34">
        <v>52</v>
      </c>
      <c r="U35914" s="34">
        <v>33</v>
      </c>
      <c r="V35914" s="34">
        <v>51</v>
      </c>
      <c r="W35914" s="34">
        <v>61</v>
      </c>
      <c r="X35914" s="34">
        <v>62</v>
      </c>
      <c r="Y35914" s="34">
        <v>42</v>
      </c>
      <c r="Z35914" s="34">
        <v>64</v>
      </c>
      <c r="AA35914" s="34">
        <v>59</v>
      </c>
      <c r="AB35914" s="34">
        <v>60</v>
      </c>
      <c r="AC35914" s="34">
        <v>69</v>
      </c>
    </row>
    <row r="35915" spans="1:29" x14ac:dyDescent="0.2">
      <c r="A35915" s="34" t="s">
        <v>96408</v>
      </c>
      <c r="B35915" s="34">
        <v>34</v>
      </c>
      <c r="C35915" s="34">
        <v>40</v>
      </c>
      <c r="D35915" s="34">
        <v>46</v>
      </c>
      <c r="E35915" s="34">
        <v>64</v>
      </c>
      <c r="F35915" s="34">
        <v>49</v>
      </c>
      <c r="G35915" s="34">
        <v>32</v>
      </c>
      <c r="H35915" s="34">
        <v>33</v>
      </c>
      <c r="I35915" s="34">
        <v>46</v>
      </c>
      <c r="J35915" s="34">
        <v>21</v>
      </c>
      <c r="K35915" s="34">
        <v>53</v>
      </c>
      <c r="L35915" s="34">
        <v>21</v>
      </c>
      <c r="M35915" s="34">
        <v>44</v>
      </c>
      <c r="N35915" s="34">
        <v>30</v>
      </c>
      <c r="O35915" s="34">
        <v>33</v>
      </c>
      <c r="P35915" s="34">
        <v>34</v>
      </c>
      <c r="Q35915" s="34">
        <v>36</v>
      </c>
      <c r="R35915" s="34">
        <v>41</v>
      </c>
      <c r="S35915" s="34">
        <v>54</v>
      </c>
      <c r="T35915" s="34">
        <v>14</v>
      </c>
      <c r="U35915" s="34">
        <v>22</v>
      </c>
      <c r="V35915" s="34">
        <v>67</v>
      </c>
      <c r="W35915" s="34">
        <v>47</v>
      </c>
      <c r="X35915" s="34">
        <v>54</v>
      </c>
      <c r="Y35915" s="34">
        <v>27</v>
      </c>
      <c r="Z35915" s="34">
        <v>50</v>
      </c>
      <c r="AA35915" s="34">
        <v>42</v>
      </c>
      <c r="AB35915" s="34">
        <v>38</v>
      </c>
      <c r="AC35915" s="34">
        <v>45</v>
      </c>
    </row>
    <row r="35916" spans="1:29" x14ac:dyDescent="0.2">
      <c r="A35916" s="34" t="s">
        <v>96409</v>
      </c>
      <c r="B35916" s="34">
        <v>87</v>
      </c>
      <c r="C35916" s="34">
        <v>103</v>
      </c>
      <c r="D35916" s="34">
        <v>137</v>
      </c>
      <c r="E35916" s="34">
        <v>127</v>
      </c>
      <c r="F35916" s="34">
        <v>130</v>
      </c>
      <c r="G35916" s="34">
        <v>95</v>
      </c>
      <c r="H35916" s="34">
        <v>112</v>
      </c>
      <c r="I35916" s="34">
        <v>123</v>
      </c>
      <c r="J35916" s="34">
        <v>113</v>
      </c>
      <c r="K35916" s="34">
        <v>63</v>
      </c>
      <c r="L35916" s="34">
        <v>75</v>
      </c>
      <c r="M35916" s="34">
        <v>95</v>
      </c>
      <c r="N35916" s="34">
        <v>112</v>
      </c>
      <c r="O35916" s="34">
        <v>104</v>
      </c>
      <c r="P35916" s="34">
        <v>93</v>
      </c>
      <c r="Q35916" s="34">
        <v>118</v>
      </c>
      <c r="R35916" s="34">
        <v>154</v>
      </c>
      <c r="S35916" s="34">
        <v>165</v>
      </c>
      <c r="T35916" s="34">
        <v>117</v>
      </c>
      <c r="U35916" s="34">
        <v>112</v>
      </c>
      <c r="V35916" s="34">
        <v>122</v>
      </c>
      <c r="W35916" s="34">
        <v>125</v>
      </c>
      <c r="X35916" s="34">
        <v>167</v>
      </c>
      <c r="Y35916" s="34">
        <v>97</v>
      </c>
      <c r="Z35916" s="34">
        <v>156</v>
      </c>
      <c r="AA35916" s="34">
        <v>165</v>
      </c>
      <c r="AB35916" s="34">
        <v>131</v>
      </c>
      <c r="AC35916" s="34">
        <v>166</v>
      </c>
    </row>
    <row r="35917" spans="1:29" x14ac:dyDescent="0.2">
      <c r="A35917" s="34" t="s">
        <v>96410</v>
      </c>
      <c r="B35917" s="34">
        <v>13</v>
      </c>
      <c r="C35917" s="34">
        <v>5</v>
      </c>
      <c r="D35917" s="34">
        <v>5</v>
      </c>
      <c r="E35917" s="34">
        <v>4</v>
      </c>
      <c r="F35917" s="34">
        <v>2</v>
      </c>
      <c r="G35917" s="34">
        <v>4</v>
      </c>
      <c r="H35917" s="34">
        <v>1</v>
      </c>
      <c r="I35917" s="34">
        <v>0</v>
      </c>
      <c r="J35917" s="34">
        <v>4</v>
      </c>
      <c r="K35917" s="34">
        <v>10</v>
      </c>
      <c r="L35917" s="34">
        <v>4</v>
      </c>
      <c r="M35917" s="34">
        <v>4</v>
      </c>
      <c r="N35917" s="34">
        <v>4</v>
      </c>
      <c r="O35917" s="34">
        <v>3</v>
      </c>
      <c r="P35917" s="34">
        <v>1</v>
      </c>
      <c r="Q35917" s="34">
        <v>4</v>
      </c>
      <c r="R35917" s="34">
        <v>2</v>
      </c>
      <c r="S35917" s="34">
        <v>4</v>
      </c>
      <c r="T35917" s="34">
        <v>3</v>
      </c>
      <c r="U35917" s="34">
        <v>5</v>
      </c>
      <c r="V35917" s="34">
        <v>5</v>
      </c>
      <c r="W35917" s="34">
        <v>7</v>
      </c>
      <c r="X35917" s="34">
        <v>2</v>
      </c>
      <c r="Y35917" s="34">
        <v>5</v>
      </c>
      <c r="Z35917" s="34">
        <v>3</v>
      </c>
      <c r="AA35917" s="34">
        <v>10</v>
      </c>
      <c r="AB35917" s="34">
        <v>8</v>
      </c>
      <c r="AC35917" s="34">
        <v>4</v>
      </c>
    </row>
    <row r="35918" spans="1:29" x14ac:dyDescent="0.2">
      <c r="A35918" s="34" t="s">
        <v>96411</v>
      </c>
      <c r="B35918" s="34">
        <v>61</v>
      </c>
      <c r="C35918" s="34">
        <v>60</v>
      </c>
      <c r="D35918" s="34">
        <v>78</v>
      </c>
      <c r="E35918" s="34">
        <v>76</v>
      </c>
      <c r="F35918" s="34">
        <v>66</v>
      </c>
      <c r="G35918" s="34">
        <v>60</v>
      </c>
      <c r="H35918" s="34">
        <v>62</v>
      </c>
      <c r="I35918" s="34">
        <v>68</v>
      </c>
      <c r="J35918" s="34">
        <v>53</v>
      </c>
      <c r="K35918" s="34">
        <v>98</v>
      </c>
      <c r="L35918" s="34">
        <v>60</v>
      </c>
      <c r="M35918" s="34">
        <v>54</v>
      </c>
      <c r="N35918" s="34">
        <v>64</v>
      </c>
      <c r="O35918" s="34">
        <v>60</v>
      </c>
      <c r="P35918" s="34">
        <v>61</v>
      </c>
      <c r="Q35918" s="34">
        <v>99</v>
      </c>
      <c r="R35918" s="34">
        <v>64</v>
      </c>
      <c r="S35918" s="34">
        <v>75</v>
      </c>
      <c r="T35918" s="34">
        <v>71</v>
      </c>
      <c r="U35918" s="34">
        <v>62</v>
      </c>
      <c r="V35918" s="34">
        <v>65</v>
      </c>
      <c r="W35918" s="34">
        <v>103</v>
      </c>
      <c r="X35918" s="34">
        <v>90</v>
      </c>
      <c r="Y35918" s="34">
        <v>105</v>
      </c>
      <c r="Z35918" s="34">
        <v>83</v>
      </c>
      <c r="AA35918" s="34">
        <v>96</v>
      </c>
      <c r="AB35918" s="34">
        <v>66</v>
      </c>
      <c r="AC35918" s="34">
        <v>87</v>
      </c>
    </row>
    <row r="35919" spans="1:29" x14ac:dyDescent="0.2">
      <c r="A35919" s="34" t="s">
        <v>96412</v>
      </c>
      <c r="B35919" s="34">
        <v>39</v>
      </c>
      <c r="C35919" s="34">
        <v>46</v>
      </c>
      <c r="D35919" s="34">
        <v>36</v>
      </c>
      <c r="E35919" s="34">
        <v>33</v>
      </c>
      <c r="F35919" s="34">
        <v>37</v>
      </c>
      <c r="G35919" s="34">
        <v>39</v>
      </c>
      <c r="H35919" s="34">
        <v>40</v>
      </c>
      <c r="I35919" s="34">
        <v>42</v>
      </c>
      <c r="J35919" s="34">
        <v>17</v>
      </c>
      <c r="K35919" s="34">
        <v>42</v>
      </c>
      <c r="L35919" s="34">
        <v>21</v>
      </c>
      <c r="M35919" s="34">
        <v>33</v>
      </c>
      <c r="N35919" s="34">
        <v>29</v>
      </c>
      <c r="O35919" s="34">
        <v>27</v>
      </c>
      <c r="P35919" s="34">
        <v>32</v>
      </c>
      <c r="Q35919" s="34">
        <v>30</v>
      </c>
      <c r="R35919" s="34">
        <v>34</v>
      </c>
      <c r="S35919" s="34">
        <v>26</v>
      </c>
      <c r="T35919" s="34">
        <v>31</v>
      </c>
      <c r="U35919" s="34">
        <v>29</v>
      </c>
      <c r="V35919" s="34">
        <v>23</v>
      </c>
      <c r="W35919" s="34">
        <v>44</v>
      </c>
      <c r="X35919" s="34">
        <v>46</v>
      </c>
      <c r="Y35919" s="34">
        <v>42</v>
      </c>
      <c r="Z35919" s="34">
        <v>52</v>
      </c>
      <c r="AA35919" s="34">
        <v>50</v>
      </c>
      <c r="AB35919" s="34">
        <v>41</v>
      </c>
      <c r="AC35919" s="34">
        <v>64</v>
      </c>
    </row>
    <row r="35920" spans="1:29" x14ac:dyDescent="0.2">
      <c r="A35920" s="34" t="s">
        <v>96413</v>
      </c>
      <c r="B35920" s="34">
        <v>52</v>
      </c>
      <c r="C35920" s="34">
        <v>35</v>
      </c>
      <c r="D35920" s="34">
        <v>49</v>
      </c>
      <c r="E35920" s="34">
        <v>36</v>
      </c>
      <c r="F35920" s="34">
        <v>41</v>
      </c>
      <c r="G35920" s="34">
        <v>42</v>
      </c>
      <c r="H35920" s="34">
        <v>47</v>
      </c>
      <c r="I35920" s="34">
        <v>32</v>
      </c>
      <c r="J35920" s="34">
        <v>21</v>
      </c>
      <c r="K35920" s="34">
        <v>65</v>
      </c>
      <c r="L35920" s="34">
        <v>13</v>
      </c>
      <c r="M35920" s="34">
        <v>30</v>
      </c>
      <c r="N35920" s="34">
        <v>25</v>
      </c>
      <c r="O35920" s="34">
        <v>28</v>
      </c>
      <c r="P35920" s="34">
        <v>27</v>
      </c>
      <c r="Q35920" s="34">
        <v>34</v>
      </c>
      <c r="R35920" s="34">
        <v>33</v>
      </c>
      <c r="S35920" s="34">
        <v>48</v>
      </c>
      <c r="T35920" s="34">
        <v>19</v>
      </c>
      <c r="U35920" s="34">
        <v>22</v>
      </c>
      <c r="V35920" s="34">
        <v>40</v>
      </c>
      <c r="W35920" s="34">
        <v>25</v>
      </c>
      <c r="X35920" s="34">
        <v>30</v>
      </c>
      <c r="Y35920" s="34">
        <v>22</v>
      </c>
      <c r="Z35920" s="34">
        <v>44</v>
      </c>
      <c r="AA35920" s="34">
        <v>45</v>
      </c>
      <c r="AB35920" s="34">
        <v>17</v>
      </c>
      <c r="AC35920" s="34">
        <v>57</v>
      </c>
    </row>
    <row r="35921" spans="1:29" x14ac:dyDescent="0.2">
      <c r="A35921" s="34" t="s">
        <v>96414</v>
      </c>
      <c r="B35921" s="34">
        <v>76</v>
      </c>
      <c r="C35921" s="34">
        <v>82</v>
      </c>
      <c r="D35921" s="34">
        <v>103</v>
      </c>
      <c r="E35921" s="34">
        <v>78</v>
      </c>
      <c r="F35921" s="34">
        <v>95</v>
      </c>
      <c r="G35921" s="34">
        <v>78</v>
      </c>
      <c r="H35921" s="34">
        <v>108</v>
      </c>
      <c r="I35921" s="34">
        <v>104</v>
      </c>
      <c r="J35921" s="34">
        <v>69</v>
      </c>
      <c r="K35921" s="34">
        <v>65</v>
      </c>
      <c r="L35921" s="34">
        <v>49</v>
      </c>
      <c r="M35921" s="34">
        <v>59</v>
      </c>
      <c r="N35921" s="34">
        <v>72</v>
      </c>
      <c r="O35921" s="34">
        <v>76</v>
      </c>
      <c r="P35921" s="34">
        <v>72</v>
      </c>
      <c r="Q35921" s="34">
        <v>92</v>
      </c>
      <c r="R35921" s="34">
        <v>98</v>
      </c>
      <c r="S35921" s="34">
        <v>86</v>
      </c>
      <c r="T35921" s="34">
        <v>54</v>
      </c>
      <c r="U35921" s="34">
        <v>48</v>
      </c>
      <c r="V35921" s="34">
        <v>96</v>
      </c>
      <c r="W35921" s="34">
        <v>87</v>
      </c>
      <c r="X35921" s="34">
        <v>129</v>
      </c>
      <c r="Y35921" s="34">
        <v>76</v>
      </c>
      <c r="Z35921" s="34">
        <v>132</v>
      </c>
      <c r="AA35921" s="34">
        <v>98</v>
      </c>
      <c r="AB35921" s="34">
        <v>83</v>
      </c>
      <c r="AC35921" s="34">
        <v>101</v>
      </c>
    </row>
    <row r="35922" spans="1:29" x14ac:dyDescent="0.2">
      <c r="A35922" s="34" t="s">
        <v>96415</v>
      </c>
      <c r="B35922" s="34">
        <v>29</v>
      </c>
      <c r="C35922" s="34">
        <v>35</v>
      </c>
      <c r="D35922" s="34">
        <v>44</v>
      </c>
      <c r="E35922" s="34">
        <v>32</v>
      </c>
      <c r="F35922" s="34">
        <v>44</v>
      </c>
      <c r="G35922" s="34">
        <v>35</v>
      </c>
      <c r="H35922" s="34">
        <v>48</v>
      </c>
      <c r="I35922" s="34">
        <v>50</v>
      </c>
      <c r="J35922" s="34">
        <v>33</v>
      </c>
      <c r="K35922" s="34">
        <v>37</v>
      </c>
      <c r="L35922" s="34">
        <v>21</v>
      </c>
      <c r="M35922" s="34">
        <v>25</v>
      </c>
      <c r="N35922" s="34">
        <v>35</v>
      </c>
      <c r="O35922" s="34">
        <v>34</v>
      </c>
      <c r="P35922" s="34">
        <v>41</v>
      </c>
      <c r="Q35922" s="34">
        <v>34</v>
      </c>
      <c r="R35922" s="34">
        <v>44</v>
      </c>
      <c r="S35922" s="34">
        <v>42</v>
      </c>
      <c r="T35922" s="34">
        <v>28</v>
      </c>
      <c r="U35922" s="34">
        <v>44</v>
      </c>
      <c r="V35922" s="34">
        <v>32</v>
      </c>
      <c r="W35922" s="34">
        <v>27</v>
      </c>
      <c r="X35922" s="34">
        <v>49</v>
      </c>
      <c r="Y35922" s="34">
        <v>29</v>
      </c>
      <c r="Z35922" s="34">
        <v>40</v>
      </c>
      <c r="AA35922" s="34">
        <v>38</v>
      </c>
      <c r="AB35922" s="34">
        <v>29</v>
      </c>
      <c r="AC35922" s="34">
        <v>63</v>
      </c>
    </row>
    <row r="35923" spans="1:29" x14ac:dyDescent="0.2">
      <c r="A35923" s="34" t="s">
        <v>96416</v>
      </c>
      <c r="B35923" s="34">
        <v>78</v>
      </c>
      <c r="C35923" s="34">
        <v>167</v>
      </c>
      <c r="D35923" s="34">
        <v>166</v>
      </c>
      <c r="E35923" s="34">
        <v>174</v>
      </c>
      <c r="F35923" s="34">
        <v>148</v>
      </c>
      <c r="G35923" s="34">
        <v>100</v>
      </c>
      <c r="H35923" s="34">
        <v>132</v>
      </c>
      <c r="I35923" s="34">
        <v>145</v>
      </c>
      <c r="J35923" s="34">
        <v>128</v>
      </c>
      <c r="K35923" s="34">
        <v>182</v>
      </c>
      <c r="L35923" s="34">
        <v>50</v>
      </c>
      <c r="M35923" s="34">
        <v>115</v>
      </c>
      <c r="N35923" s="34">
        <v>144</v>
      </c>
      <c r="O35923" s="34">
        <v>150</v>
      </c>
      <c r="P35923" s="34">
        <v>139</v>
      </c>
      <c r="Q35923" s="34">
        <v>151</v>
      </c>
      <c r="R35923" s="34">
        <v>147</v>
      </c>
      <c r="S35923" s="34">
        <v>179</v>
      </c>
      <c r="T35923" s="34">
        <v>105</v>
      </c>
      <c r="U35923" s="34">
        <v>143</v>
      </c>
      <c r="V35923" s="34">
        <v>183</v>
      </c>
      <c r="W35923" s="34">
        <v>211</v>
      </c>
      <c r="X35923" s="34">
        <v>206</v>
      </c>
      <c r="Y35923" s="34">
        <v>146</v>
      </c>
      <c r="Z35923" s="34">
        <v>135</v>
      </c>
      <c r="AA35923" s="34">
        <v>196</v>
      </c>
      <c r="AB35923" s="34">
        <v>157</v>
      </c>
      <c r="AC35923" s="34">
        <v>254</v>
      </c>
    </row>
    <row r="35924" spans="1:29" x14ac:dyDescent="0.2">
      <c r="A35924" s="34" t="s">
        <v>96417</v>
      </c>
      <c r="B35924" s="34">
        <v>113</v>
      </c>
      <c r="C35924" s="34">
        <v>143</v>
      </c>
      <c r="D35924" s="34">
        <v>204</v>
      </c>
      <c r="E35924" s="34">
        <v>153</v>
      </c>
      <c r="F35924" s="34">
        <v>196</v>
      </c>
      <c r="G35924" s="34">
        <v>140</v>
      </c>
      <c r="H35924" s="34">
        <v>167</v>
      </c>
      <c r="I35924" s="34">
        <v>136</v>
      </c>
      <c r="J35924" s="34">
        <v>188</v>
      </c>
      <c r="K35924" s="34">
        <v>149</v>
      </c>
      <c r="L35924" s="34">
        <v>104</v>
      </c>
      <c r="M35924" s="34">
        <v>146</v>
      </c>
      <c r="N35924" s="34">
        <v>171</v>
      </c>
      <c r="O35924" s="34">
        <v>170</v>
      </c>
      <c r="P35924" s="34">
        <v>194</v>
      </c>
      <c r="Q35924" s="34">
        <v>194</v>
      </c>
      <c r="R35924" s="34">
        <v>232</v>
      </c>
      <c r="S35924" s="34">
        <v>161</v>
      </c>
      <c r="T35924" s="34">
        <v>183</v>
      </c>
      <c r="U35924" s="34">
        <v>179</v>
      </c>
      <c r="V35924" s="34">
        <v>204</v>
      </c>
      <c r="W35924" s="34">
        <v>163</v>
      </c>
      <c r="X35924" s="34">
        <v>241</v>
      </c>
      <c r="Y35924" s="34">
        <v>137</v>
      </c>
      <c r="Z35924" s="34">
        <v>185</v>
      </c>
      <c r="AA35924" s="34">
        <v>146</v>
      </c>
      <c r="AB35924" s="34">
        <v>201</v>
      </c>
      <c r="AC35924" s="34">
        <v>229</v>
      </c>
    </row>
    <row r="35925" spans="1:29" x14ac:dyDescent="0.2">
      <c r="A35925" s="34" t="s">
        <v>96418</v>
      </c>
      <c r="B35925" s="34">
        <v>47</v>
      </c>
      <c r="C35925" s="34">
        <v>107</v>
      </c>
      <c r="D35925" s="34">
        <v>117</v>
      </c>
      <c r="E35925" s="34">
        <v>119</v>
      </c>
      <c r="F35925" s="34">
        <v>100</v>
      </c>
      <c r="G35925" s="34">
        <v>72</v>
      </c>
      <c r="H35925" s="34">
        <v>59</v>
      </c>
      <c r="I35925" s="34">
        <v>93</v>
      </c>
      <c r="J35925" s="34">
        <v>83</v>
      </c>
      <c r="K35925" s="34">
        <v>126</v>
      </c>
      <c r="L35925" s="34">
        <v>48</v>
      </c>
      <c r="M35925" s="34">
        <v>63</v>
      </c>
      <c r="N35925" s="34">
        <v>52</v>
      </c>
      <c r="O35925" s="34">
        <v>62</v>
      </c>
      <c r="P35925" s="34">
        <v>57</v>
      </c>
      <c r="Q35925" s="34">
        <v>118</v>
      </c>
      <c r="R35925" s="34">
        <v>92</v>
      </c>
      <c r="S35925" s="34">
        <v>90</v>
      </c>
      <c r="T35925" s="34">
        <v>60</v>
      </c>
      <c r="U35925" s="34">
        <v>52</v>
      </c>
      <c r="V35925" s="34">
        <v>66</v>
      </c>
      <c r="W35925" s="34">
        <v>73</v>
      </c>
      <c r="X35925" s="34">
        <v>141</v>
      </c>
      <c r="Y35925" s="34">
        <v>78</v>
      </c>
      <c r="Z35925" s="34">
        <v>79</v>
      </c>
      <c r="AA35925" s="34">
        <v>148</v>
      </c>
      <c r="AB35925" s="34">
        <v>66</v>
      </c>
      <c r="AC35925" s="34">
        <v>148</v>
      </c>
    </row>
    <row r="35926" spans="1:29" x14ac:dyDescent="0.2">
      <c r="A35926" s="34" t="s">
        <v>96419</v>
      </c>
      <c r="B35926" s="34">
        <v>55</v>
      </c>
      <c r="C35926" s="34">
        <v>53</v>
      </c>
      <c r="D35926" s="34">
        <v>65</v>
      </c>
      <c r="E35926" s="34">
        <v>54</v>
      </c>
      <c r="F35926" s="34">
        <v>63</v>
      </c>
      <c r="G35926" s="34">
        <v>80</v>
      </c>
      <c r="H35926" s="34">
        <v>63</v>
      </c>
      <c r="I35926" s="34">
        <v>54</v>
      </c>
      <c r="J35926" s="34">
        <v>55</v>
      </c>
      <c r="K35926" s="34">
        <v>62</v>
      </c>
      <c r="L35926" s="34">
        <v>49</v>
      </c>
      <c r="M35926" s="34">
        <v>60</v>
      </c>
      <c r="N35926" s="34">
        <v>69</v>
      </c>
      <c r="O35926" s="34">
        <v>73</v>
      </c>
      <c r="P35926" s="34">
        <v>54</v>
      </c>
      <c r="Q35926" s="34">
        <v>76</v>
      </c>
      <c r="R35926" s="34">
        <v>75</v>
      </c>
      <c r="S35926" s="34">
        <v>103</v>
      </c>
      <c r="T35926" s="34">
        <v>65</v>
      </c>
      <c r="U35926" s="34">
        <v>66</v>
      </c>
      <c r="V35926" s="34">
        <v>104</v>
      </c>
      <c r="W35926" s="34">
        <v>68</v>
      </c>
      <c r="X35926" s="34">
        <v>94</v>
      </c>
      <c r="Y35926" s="34">
        <v>51</v>
      </c>
      <c r="Z35926" s="34">
        <v>89</v>
      </c>
      <c r="AA35926" s="34">
        <v>102</v>
      </c>
      <c r="AB35926" s="34">
        <v>57</v>
      </c>
      <c r="AC35926" s="34">
        <v>125</v>
      </c>
    </row>
    <row r="35927" spans="1:29" x14ac:dyDescent="0.2">
      <c r="A35927" s="34" t="s">
        <v>96420</v>
      </c>
      <c r="B35927" s="34">
        <v>148</v>
      </c>
      <c r="C35927" s="34">
        <v>225</v>
      </c>
      <c r="D35927" s="34">
        <v>284</v>
      </c>
      <c r="E35927" s="34">
        <v>248</v>
      </c>
      <c r="F35927" s="34">
        <v>215</v>
      </c>
      <c r="G35927" s="34">
        <v>202</v>
      </c>
      <c r="H35927" s="34">
        <v>221</v>
      </c>
      <c r="I35927" s="34">
        <v>205</v>
      </c>
      <c r="J35927" s="34">
        <v>182</v>
      </c>
      <c r="K35927" s="34">
        <v>211</v>
      </c>
      <c r="L35927" s="34">
        <v>131</v>
      </c>
      <c r="M35927" s="34">
        <v>179</v>
      </c>
      <c r="N35927" s="34">
        <v>187</v>
      </c>
      <c r="O35927" s="34">
        <v>161</v>
      </c>
      <c r="P35927" s="34">
        <v>178</v>
      </c>
      <c r="Q35927" s="34">
        <v>250</v>
      </c>
      <c r="R35927" s="34">
        <v>245</v>
      </c>
      <c r="S35927" s="34">
        <v>211</v>
      </c>
      <c r="T35927" s="34">
        <v>174</v>
      </c>
      <c r="U35927" s="34">
        <v>188</v>
      </c>
      <c r="V35927" s="34">
        <v>261</v>
      </c>
      <c r="W35927" s="34">
        <v>305</v>
      </c>
      <c r="X35927" s="34">
        <v>197</v>
      </c>
      <c r="Y35927" s="34">
        <v>263</v>
      </c>
      <c r="Z35927" s="34">
        <v>242</v>
      </c>
      <c r="AA35927" s="34">
        <v>290</v>
      </c>
      <c r="AB35927" s="34">
        <v>255</v>
      </c>
      <c r="AC35927" s="34">
        <v>329</v>
      </c>
    </row>
    <row r="35928" spans="1:29" x14ac:dyDescent="0.2">
      <c r="A35928" s="34" t="s">
        <v>96421</v>
      </c>
      <c r="B35928" s="34">
        <v>29</v>
      </c>
      <c r="C35928" s="34">
        <v>26</v>
      </c>
      <c r="D35928" s="34">
        <v>29</v>
      </c>
      <c r="E35928" s="34">
        <v>37</v>
      </c>
      <c r="F35928" s="34">
        <v>18</v>
      </c>
      <c r="G35928" s="34">
        <v>23</v>
      </c>
      <c r="H35928" s="34">
        <v>17</v>
      </c>
      <c r="I35928" s="34">
        <v>28</v>
      </c>
      <c r="J35928" s="34">
        <v>20</v>
      </c>
      <c r="K35928" s="34">
        <v>35</v>
      </c>
      <c r="L35928" s="34">
        <v>18</v>
      </c>
      <c r="M35928" s="34">
        <v>22</v>
      </c>
      <c r="N35928" s="34">
        <v>26</v>
      </c>
      <c r="O35928" s="34">
        <v>26</v>
      </c>
      <c r="P35928" s="34">
        <v>21</v>
      </c>
      <c r="Q35928" s="34">
        <v>40</v>
      </c>
      <c r="R35928" s="34">
        <v>13</v>
      </c>
      <c r="S35928" s="34">
        <v>12</v>
      </c>
      <c r="T35928" s="34">
        <v>25</v>
      </c>
      <c r="U35928" s="34">
        <v>24</v>
      </c>
      <c r="V35928" s="34">
        <v>22</v>
      </c>
      <c r="W35928" s="34">
        <v>21</v>
      </c>
      <c r="X35928" s="34">
        <v>42</v>
      </c>
      <c r="Y35928" s="34">
        <v>15</v>
      </c>
      <c r="Z35928" s="34">
        <v>27</v>
      </c>
      <c r="AA35928" s="34">
        <v>25</v>
      </c>
      <c r="AB35928" s="34">
        <v>28</v>
      </c>
      <c r="AC35928" s="34">
        <v>44</v>
      </c>
    </row>
    <row r="35929" spans="1:29" x14ac:dyDescent="0.2">
      <c r="A35929" s="34" t="s">
        <v>96422</v>
      </c>
      <c r="B35929" s="34">
        <v>81</v>
      </c>
      <c r="C35929" s="34">
        <v>118</v>
      </c>
      <c r="D35929" s="34">
        <v>138</v>
      </c>
      <c r="E35929" s="34">
        <v>142</v>
      </c>
      <c r="F35929" s="34">
        <v>175</v>
      </c>
      <c r="G35929" s="34">
        <v>137</v>
      </c>
      <c r="H35929" s="34">
        <v>110</v>
      </c>
      <c r="I35929" s="34">
        <v>114</v>
      </c>
      <c r="J35929" s="34">
        <v>85</v>
      </c>
      <c r="K35929" s="34">
        <v>115</v>
      </c>
      <c r="L35929" s="34">
        <v>90</v>
      </c>
      <c r="M35929" s="34">
        <v>130</v>
      </c>
      <c r="N35929" s="34">
        <v>115</v>
      </c>
      <c r="O35929" s="34">
        <v>138</v>
      </c>
      <c r="P35929" s="34">
        <v>109</v>
      </c>
      <c r="Q35929" s="34">
        <v>162</v>
      </c>
      <c r="R35929" s="34">
        <v>141</v>
      </c>
      <c r="S35929" s="34">
        <v>125</v>
      </c>
      <c r="T35929" s="34">
        <v>99</v>
      </c>
      <c r="U35929" s="34">
        <v>121</v>
      </c>
      <c r="V35929" s="34">
        <v>141</v>
      </c>
      <c r="W35929" s="34">
        <v>172</v>
      </c>
      <c r="X35929" s="34">
        <v>177</v>
      </c>
      <c r="Y35929" s="34">
        <v>125</v>
      </c>
      <c r="Z35929" s="34">
        <v>176</v>
      </c>
      <c r="AA35929" s="34">
        <v>174</v>
      </c>
      <c r="AB35929" s="34">
        <v>149</v>
      </c>
      <c r="AC35929" s="34">
        <v>201</v>
      </c>
    </row>
    <row r="35930" spans="1:29" x14ac:dyDescent="0.2">
      <c r="A35930" s="34" t="s">
        <v>96423</v>
      </c>
      <c r="B35930" s="34">
        <v>115</v>
      </c>
      <c r="C35930" s="34">
        <v>135</v>
      </c>
      <c r="D35930" s="34">
        <v>174</v>
      </c>
      <c r="E35930" s="34">
        <v>143</v>
      </c>
      <c r="F35930" s="34">
        <v>148</v>
      </c>
      <c r="G35930" s="34">
        <v>140</v>
      </c>
      <c r="H35930" s="34">
        <v>135</v>
      </c>
      <c r="I35930" s="34">
        <v>118</v>
      </c>
      <c r="J35930" s="34">
        <v>139</v>
      </c>
      <c r="K35930" s="34">
        <v>114</v>
      </c>
      <c r="L35930" s="34">
        <v>104</v>
      </c>
      <c r="M35930" s="34">
        <v>123</v>
      </c>
      <c r="N35930" s="34">
        <v>115</v>
      </c>
      <c r="O35930" s="34">
        <v>100</v>
      </c>
      <c r="P35930" s="34">
        <v>145</v>
      </c>
      <c r="Q35930" s="34">
        <v>129</v>
      </c>
      <c r="R35930" s="34">
        <v>146</v>
      </c>
      <c r="S35930" s="34">
        <v>147</v>
      </c>
      <c r="T35930" s="34">
        <v>139</v>
      </c>
      <c r="U35930" s="34">
        <v>125</v>
      </c>
      <c r="V35930" s="34">
        <v>193</v>
      </c>
      <c r="W35930" s="34">
        <v>170</v>
      </c>
      <c r="X35930" s="34">
        <v>199</v>
      </c>
      <c r="Y35930" s="34">
        <v>134</v>
      </c>
      <c r="Z35930" s="34">
        <v>180</v>
      </c>
      <c r="AA35930" s="34">
        <v>166</v>
      </c>
      <c r="AB35930" s="34">
        <v>158</v>
      </c>
      <c r="AC35930" s="34">
        <v>228</v>
      </c>
    </row>
    <row r="35931" spans="1:29" x14ac:dyDescent="0.2">
      <c r="A35931" s="34" t="s">
        <v>96424</v>
      </c>
      <c r="B35931" s="34">
        <v>182</v>
      </c>
      <c r="C35931" s="34">
        <v>230</v>
      </c>
      <c r="D35931" s="34">
        <v>277</v>
      </c>
      <c r="E35931" s="34">
        <v>203</v>
      </c>
      <c r="F35931" s="34">
        <v>258</v>
      </c>
      <c r="G35931" s="34">
        <v>285</v>
      </c>
      <c r="H35931" s="34">
        <v>218</v>
      </c>
      <c r="I35931" s="34">
        <v>199</v>
      </c>
      <c r="J35931" s="34">
        <v>187</v>
      </c>
      <c r="K35931" s="34">
        <v>227</v>
      </c>
      <c r="L35931" s="34">
        <v>164</v>
      </c>
      <c r="M35931" s="34">
        <v>199</v>
      </c>
      <c r="N35931" s="34">
        <v>181</v>
      </c>
      <c r="O35931" s="34">
        <v>206</v>
      </c>
      <c r="P35931" s="34">
        <v>206</v>
      </c>
      <c r="Q35931" s="34">
        <v>279</v>
      </c>
      <c r="R35931" s="34">
        <v>229</v>
      </c>
      <c r="S35931" s="34">
        <v>329</v>
      </c>
      <c r="T35931" s="34">
        <v>236</v>
      </c>
      <c r="U35931" s="34">
        <v>236</v>
      </c>
      <c r="V35931" s="34">
        <v>286</v>
      </c>
      <c r="W35931" s="34">
        <v>245</v>
      </c>
      <c r="X35931" s="34">
        <v>256</v>
      </c>
      <c r="Y35931" s="34">
        <v>252</v>
      </c>
      <c r="Z35931" s="34">
        <v>244</v>
      </c>
      <c r="AA35931" s="34">
        <v>287</v>
      </c>
      <c r="AB35931" s="34">
        <v>243</v>
      </c>
      <c r="AC35931" s="34">
        <v>385</v>
      </c>
    </row>
    <row r="35932" spans="1:29" x14ac:dyDescent="0.2">
      <c r="A35932" s="34" t="s">
        <v>96425</v>
      </c>
      <c r="B35932" s="34">
        <v>78</v>
      </c>
      <c r="C35932" s="34">
        <v>120</v>
      </c>
      <c r="D35932" s="34">
        <v>98</v>
      </c>
      <c r="E35932" s="34">
        <v>122</v>
      </c>
      <c r="F35932" s="34">
        <v>111</v>
      </c>
      <c r="G35932" s="34">
        <v>92</v>
      </c>
      <c r="H35932" s="34">
        <v>76</v>
      </c>
      <c r="I35932" s="34">
        <v>103</v>
      </c>
      <c r="J35932" s="34">
        <v>119</v>
      </c>
      <c r="K35932" s="34">
        <v>102</v>
      </c>
      <c r="L35932" s="34">
        <v>76</v>
      </c>
      <c r="M35932" s="34">
        <v>104</v>
      </c>
      <c r="N35932" s="34">
        <v>108</v>
      </c>
      <c r="O35932" s="34">
        <v>95</v>
      </c>
      <c r="P35932" s="34">
        <v>76</v>
      </c>
      <c r="Q35932" s="34">
        <v>150</v>
      </c>
      <c r="R35932" s="34">
        <v>120</v>
      </c>
      <c r="S35932" s="34">
        <v>151</v>
      </c>
      <c r="T35932" s="34">
        <v>110</v>
      </c>
      <c r="U35932" s="34">
        <v>123</v>
      </c>
      <c r="V35932" s="34">
        <v>113</v>
      </c>
      <c r="W35932" s="34">
        <v>97</v>
      </c>
      <c r="X35932" s="34">
        <v>128</v>
      </c>
      <c r="Y35932" s="34">
        <v>113</v>
      </c>
      <c r="Z35932" s="34">
        <v>119</v>
      </c>
      <c r="AA35932" s="34">
        <v>132</v>
      </c>
      <c r="AB35932" s="34">
        <v>86</v>
      </c>
      <c r="AC35932" s="34">
        <v>165</v>
      </c>
    </row>
    <row r="35933" spans="1:29" x14ac:dyDescent="0.2">
      <c r="A35933" s="34" t="s">
        <v>96426</v>
      </c>
      <c r="B35933" s="34">
        <v>98</v>
      </c>
      <c r="C35933" s="34">
        <v>106</v>
      </c>
      <c r="D35933" s="34">
        <v>160</v>
      </c>
      <c r="E35933" s="34">
        <v>127</v>
      </c>
      <c r="F35933" s="34">
        <v>114</v>
      </c>
      <c r="G35933" s="34">
        <v>118</v>
      </c>
      <c r="H35933" s="34">
        <v>116</v>
      </c>
      <c r="I35933" s="34">
        <v>102</v>
      </c>
      <c r="J35933" s="34">
        <v>100</v>
      </c>
      <c r="K35933" s="34">
        <v>127</v>
      </c>
      <c r="L35933" s="34">
        <v>80</v>
      </c>
      <c r="M35933" s="34">
        <v>107</v>
      </c>
      <c r="N35933" s="34">
        <v>88</v>
      </c>
      <c r="O35933" s="34">
        <v>83</v>
      </c>
      <c r="P35933" s="34">
        <v>111</v>
      </c>
      <c r="Q35933" s="34">
        <v>157</v>
      </c>
      <c r="R35933" s="34">
        <v>137</v>
      </c>
      <c r="S35933" s="34">
        <v>151</v>
      </c>
      <c r="T35933" s="34">
        <v>95</v>
      </c>
      <c r="U35933" s="34">
        <v>120</v>
      </c>
      <c r="V35933" s="34">
        <v>118</v>
      </c>
      <c r="W35933" s="34">
        <v>112</v>
      </c>
      <c r="X35933" s="34">
        <v>154</v>
      </c>
      <c r="Y35933" s="34">
        <v>126</v>
      </c>
      <c r="Z35933" s="34">
        <v>142</v>
      </c>
      <c r="AA35933" s="34">
        <v>162</v>
      </c>
      <c r="AB35933" s="34">
        <v>90</v>
      </c>
      <c r="AC35933" s="34">
        <v>185</v>
      </c>
    </row>
    <row r="35934" spans="1:29" x14ac:dyDescent="0.2">
      <c r="A35934" s="34" t="s">
        <v>96427</v>
      </c>
      <c r="B35934" s="34">
        <v>58</v>
      </c>
      <c r="C35934" s="34">
        <v>46</v>
      </c>
      <c r="D35934" s="34">
        <v>84</v>
      </c>
      <c r="E35934" s="34">
        <v>59</v>
      </c>
      <c r="F35934" s="34">
        <v>80</v>
      </c>
      <c r="G35934" s="34">
        <v>48</v>
      </c>
      <c r="H35934" s="34">
        <v>51</v>
      </c>
      <c r="I35934" s="34">
        <v>58</v>
      </c>
      <c r="J35934" s="34">
        <v>65</v>
      </c>
      <c r="K35934" s="34">
        <v>73</v>
      </c>
      <c r="L35934" s="34">
        <v>37</v>
      </c>
      <c r="M35934" s="34">
        <v>36</v>
      </c>
      <c r="N35934" s="34">
        <v>71</v>
      </c>
      <c r="O35934" s="34">
        <v>47</v>
      </c>
      <c r="P35934" s="34">
        <v>66</v>
      </c>
      <c r="Q35934" s="34">
        <v>63</v>
      </c>
      <c r="R35934" s="34">
        <v>73</v>
      </c>
      <c r="S35934" s="34">
        <v>63</v>
      </c>
      <c r="T35934" s="34">
        <v>44</v>
      </c>
      <c r="U35934" s="34">
        <v>50</v>
      </c>
      <c r="V35934" s="34">
        <v>71</v>
      </c>
      <c r="W35934" s="34">
        <v>72</v>
      </c>
      <c r="X35934" s="34">
        <v>77</v>
      </c>
      <c r="Y35934" s="34">
        <v>49</v>
      </c>
      <c r="Z35934" s="34">
        <v>72</v>
      </c>
      <c r="AA35934" s="34">
        <v>71</v>
      </c>
      <c r="AB35934" s="34">
        <v>63</v>
      </c>
      <c r="AC35934" s="34">
        <v>129</v>
      </c>
    </row>
    <row r="35935" spans="1:29" x14ac:dyDescent="0.2">
      <c r="A35935" s="34" t="s">
        <v>96428</v>
      </c>
      <c r="B35935" s="34">
        <v>36</v>
      </c>
      <c r="C35935" s="34">
        <v>62</v>
      </c>
      <c r="D35935" s="34">
        <v>82</v>
      </c>
      <c r="E35935" s="34">
        <v>60</v>
      </c>
      <c r="F35935" s="34">
        <v>70</v>
      </c>
      <c r="G35935" s="34">
        <v>61</v>
      </c>
      <c r="H35935" s="34">
        <v>43</v>
      </c>
      <c r="I35935" s="34">
        <v>42</v>
      </c>
      <c r="J35935" s="34">
        <v>21</v>
      </c>
      <c r="K35935" s="34">
        <v>72</v>
      </c>
      <c r="L35935" s="34">
        <v>25</v>
      </c>
      <c r="M35935" s="34">
        <v>48</v>
      </c>
      <c r="N35935" s="34">
        <v>47</v>
      </c>
      <c r="O35935" s="34">
        <v>38</v>
      </c>
      <c r="P35935" s="34">
        <v>46</v>
      </c>
      <c r="Q35935" s="34">
        <v>36</v>
      </c>
      <c r="R35935" s="34">
        <v>42</v>
      </c>
      <c r="S35935" s="34">
        <v>66</v>
      </c>
      <c r="T35935" s="34">
        <v>31</v>
      </c>
      <c r="U35935" s="34">
        <v>37</v>
      </c>
      <c r="V35935" s="34">
        <v>47</v>
      </c>
      <c r="W35935" s="34">
        <v>40</v>
      </c>
      <c r="X35935" s="34">
        <v>67</v>
      </c>
      <c r="Y35935" s="34">
        <v>33</v>
      </c>
      <c r="Z35935" s="34">
        <v>64</v>
      </c>
      <c r="AA35935" s="34">
        <v>51</v>
      </c>
      <c r="AB35935" s="34">
        <v>28</v>
      </c>
      <c r="AC35935" s="34">
        <v>70</v>
      </c>
    </row>
    <row r="35936" spans="1:29" x14ac:dyDescent="0.2">
      <c r="A35936" s="34" t="s">
        <v>96429</v>
      </c>
      <c r="B35936" s="34">
        <v>43</v>
      </c>
      <c r="C35936" s="34">
        <v>39</v>
      </c>
      <c r="D35936" s="34">
        <v>76</v>
      </c>
      <c r="E35936" s="34">
        <v>55</v>
      </c>
      <c r="F35936" s="34">
        <v>59</v>
      </c>
      <c r="G35936" s="34">
        <v>56</v>
      </c>
      <c r="H35936" s="34">
        <v>43</v>
      </c>
      <c r="I35936" s="34">
        <v>37</v>
      </c>
      <c r="J35936" s="34">
        <v>45</v>
      </c>
      <c r="K35936" s="34">
        <v>60</v>
      </c>
      <c r="L35936" s="34">
        <v>19</v>
      </c>
      <c r="M35936" s="34">
        <v>36</v>
      </c>
      <c r="N35936" s="34">
        <v>56</v>
      </c>
      <c r="O35936" s="34">
        <v>64</v>
      </c>
      <c r="P35936" s="34">
        <v>52</v>
      </c>
      <c r="Q35936" s="34">
        <v>59</v>
      </c>
      <c r="R35936" s="34">
        <v>49</v>
      </c>
      <c r="S35936" s="34">
        <v>61</v>
      </c>
      <c r="T35936" s="34">
        <v>37</v>
      </c>
      <c r="U35936" s="34">
        <v>44</v>
      </c>
      <c r="V35936" s="34">
        <v>36</v>
      </c>
      <c r="W35936" s="34">
        <v>55</v>
      </c>
      <c r="X35936" s="34">
        <v>72</v>
      </c>
      <c r="Y35936" s="34">
        <v>52</v>
      </c>
      <c r="Z35936" s="34">
        <v>65</v>
      </c>
      <c r="AA35936" s="34">
        <v>94</v>
      </c>
      <c r="AB35936" s="34">
        <v>73</v>
      </c>
      <c r="AC35936" s="34">
        <v>58</v>
      </c>
    </row>
    <row r="35937" spans="1:29" x14ac:dyDescent="0.2">
      <c r="A35937" s="34" t="s">
        <v>96430</v>
      </c>
      <c r="B35937" s="34">
        <v>49</v>
      </c>
      <c r="C35937" s="34">
        <v>46</v>
      </c>
      <c r="D35937" s="34">
        <v>62</v>
      </c>
      <c r="E35937" s="34">
        <v>61</v>
      </c>
      <c r="F35937" s="34">
        <v>52</v>
      </c>
      <c r="G35937" s="34">
        <v>49</v>
      </c>
      <c r="H35937" s="34">
        <v>37</v>
      </c>
      <c r="I35937" s="34">
        <v>39</v>
      </c>
      <c r="J35937" s="34">
        <v>38</v>
      </c>
      <c r="K35937" s="34">
        <v>77</v>
      </c>
      <c r="L35937" s="34">
        <v>14</v>
      </c>
      <c r="M35937" s="34">
        <v>50</v>
      </c>
      <c r="N35937" s="34">
        <v>44</v>
      </c>
      <c r="O35937" s="34">
        <v>43</v>
      </c>
      <c r="P35937" s="34">
        <v>33</v>
      </c>
      <c r="Q35937" s="34">
        <v>57</v>
      </c>
      <c r="R35937" s="34">
        <v>37</v>
      </c>
      <c r="S35937" s="34">
        <v>64</v>
      </c>
      <c r="T35937" s="34">
        <v>28</v>
      </c>
      <c r="U35937" s="34">
        <v>33</v>
      </c>
      <c r="V35937" s="34">
        <v>72</v>
      </c>
      <c r="W35937" s="34">
        <v>45</v>
      </c>
      <c r="X35937" s="34">
        <v>59</v>
      </c>
      <c r="Y35937" s="34">
        <v>41</v>
      </c>
      <c r="Z35937" s="34">
        <v>61</v>
      </c>
      <c r="AA35937" s="34">
        <v>48</v>
      </c>
      <c r="AB35937" s="34">
        <v>34</v>
      </c>
      <c r="AC35937" s="34">
        <v>62</v>
      </c>
    </row>
    <row r="35938" spans="1:29" x14ac:dyDescent="0.2">
      <c r="A35938" s="34" t="s">
        <v>96431</v>
      </c>
      <c r="B35938" s="34">
        <v>20</v>
      </c>
      <c r="C35938" s="34">
        <v>45</v>
      </c>
      <c r="D35938" s="34">
        <v>62</v>
      </c>
      <c r="E35938" s="34">
        <v>31</v>
      </c>
      <c r="F35938" s="34">
        <v>35</v>
      </c>
      <c r="G35938" s="34">
        <v>26</v>
      </c>
      <c r="H35938" s="34">
        <v>47</v>
      </c>
      <c r="I35938" s="34">
        <v>57</v>
      </c>
      <c r="J35938" s="34">
        <v>34</v>
      </c>
      <c r="K35938" s="34">
        <v>47</v>
      </c>
      <c r="L35938" s="34">
        <v>17</v>
      </c>
      <c r="M35938" s="34">
        <v>34</v>
      </c>
      <c r="N35938" s="34">
        <v>32</v>
      </c>
      <c r="O35938" s="34">
        <v>30</v>
      </c>
      <c r="P35938" s="34">
        <v>19</v>
      </c>
      <c r="Q35938" s="34">
        <v>54</v>
      </c>
      <c r="R35938" s="34">
        <v>30</v>
      </c>
      <c r="S35938" s="34">
        <v>64</v>
      </c>
      <c r="T35938" s="34">
        <v>21</v>
      </c>
      <c r="U35938" s="34">
        <v>31</v>
      </c>
      <c r="V35938" s="34">
        <v>36</v>
      </c>
      <c r="W35938" s="34">
        <v>18</v>
      </c>
      <c r="X35938" s="34">
        <v>25</v>
      </c>
      <c r="Y35938" s="34">
        <v>26</v>
      </c>
      <c r="Z35938" s="34">
        <v>49</v>
      </c>
      <c r="AA35938" s="34">
        <v>53</v>
      </c>
      <c r="AB35938" s="34">
        <v>27</v>
      </c>
      <c r="AC35938" s="34">
        <v>85</v>
      </c>
    </row>
    <row r="35939" spans="1:29" x14ac:dyDescent="0.2">
      <c r="A35939" s="34" t="s">
        <v>96432</v>
      </c>
      <c r="B35939" s="34">
        <v>117</v>
      </c>
      <c r="C35939" s="34">
        <v>177</v>
      </c>
      <c r="D35939" s="34">
        <v>222</v>
      </c>
      <c r="E35939" s="34">
        <v>206</v>
      </c>
      <c r="F35939" s="34">
        <v>202</v>
      </c>
      <c r="G35939" s="34">
        <v>169</v>
      </c>
      <c r="H35939" s="34">
        <v>184</v>
      </c>
      <c r="I35939" s="34">
        <v>153</v>
      </c>
      <c r="J35939" s="34">
        <v>185</v>
      </c>
      <c r="K35939" s="34">
        <v>119</v>
      </c>
      <c r="L35939" s="34">
        <v>146</v>
      </c>
      <c r="M35939" s="34">
        <v>127</v>
      </c>
      <c r="N35939" s="34">
        <v>135</v>
      </c>
      <c r="O35939" s="34">
        <v>136</v>
      </c>
      <c r="P35939" s="34">
        <v>174</v>
      </c>
      <c r="Q35939" s="34">
        <v>227</v>
      </c>
      <c r="R35939" s="34">
        <v>229</v>
      </c>
      <c r="S35939" s="34">
        <v>218</v>
      </c>
      <c r="T35939" s="34">
        <v>144</v>
      </c>
      <c r="U35939" s="34">
        <v>210</v>
      </c>
      <c r="V35939" s="34">
        <v>213</v>
      </c>
      <c r="W35939" s="34">
        <v>204</v>
      </c>
      <c r="X35939" s="34">
        <v>236</v>
      </c>
      <c r="Y35939" s="34">
        <v>140</v>
      </c>
      <c r="Z35939" s="34">
        <v>183</v>
      </c>
      <c r="AA35939" s="34">
        <v>247</v>
      </c>
      <c r="AB35939" s="34">
        <v>215</v>
      </c>
      <c r="AC35939" s="34">
        <v>258</v>
      </c>
    </row>
    <row r="35940" spans="1:29" x14ac:dyDescent="0.2">
      <c r="A35940" s="34" t="s">
        <v>96433</v>
      </c>
      <c r="B35940" s="34">
        <v>35</v>
      </c>
      <c r="C35940" s="34">
        <v>38</v>
      </c>
      <c r="D35940" s="34">
        <v>48</v>
      </c>
      <c r="E35940" s="34">
        <v>56</v>
      </c>
      <c r="F35940" s="34">
        <v>25</v>
      </c>
      <c r="G35940" s="34">
        <v>54</v>
      </c>
      <c r="H35940" s="34">
        <v>33</v>
      </c>
      <c r="I35940" s="34">
        <v>40</v>
      </c>
      <c r="J35940" s="34">
        <v>22</v>
      </c>
      <c r="K35940" s="34">
        <v>74</v>
      </c>
      <c r="L35940" s="34">
        <v>17</v>
      </c>
      <c r="M35940" s="34">
        <v>35</v>
      </c>
      <c r="N35940" s="34">
        <v>31</v>
      </c>
      <c r="O35940" s="34">
        <v>45</v>
      </c>
      <c r="P35940" s="34">
        <v>28</v>
      </c>
      <c r="Q35940" s="34">
        <v>55</v>
      </c>
      <c r="R35940" s="34">
        <v>23</v>
      </c>
      <c r="S35940" s="34">
        <v>56</v>
      </c>
      <c r="T35940" s="34">
        <v>23</v>
      </c>
      <c r="U35940" s="34">
        <v>33</v>
      </c>
      <c r="V35940" s="34">
        <v>31</v>
      </c>
      <c r="W35940" s="34">
        <v>41</v>
      </c>
      <c r="X35940" s="34">
        <v>21</v>
      </c>
      <c r="Y35940" s="34">
        <v>23</v>
      </c>
      <c r="Z35940" s="34">
        <v>60</v>
      </c>
      <c r="AA35940" s="34">
        <v>69</v>
      </c>
      <c r="AB35940" s="34">
        <v>28</v>
      </c>
      <c r="AC35940" s="34">
        <v>60</v>
      </c>
    </row>
    <row r="35941" spans="1:29" x14ac:dyDescent="0.2">
      <c r="A35941" s="34" t="s">
        <v>96434</v>
      </c>
      <c r="B35941" s="34">
        <v>46</v>
      </c>
      <c r="C35941" s="34">
        <v>56</v>
      </c>
      <c r="D35941" s="34">
        <v>49</v>
      </c>
      <c r="E35941" s="34">
        <v>55</v>
      </c>
      <c r="F35941" s="34">
        <v>37</v>
      </c>
      <c r="G35941" s="34">
        <v>42</v>
      </c>
      <c r="H35941" s="34">
        <v>27</v>
      </c>
      <c r="I35941" s="34">
        <v>52</v>
      </c>
      <c r="J35941" s="34">
        <v>30</v>
      </c>
      <c r="K35941" s="34">
        <v>39</v>
      </c>
      <c r="L35941" s="34">
        <v>13</v>
      </c>
      <c r="M35941" s="34">
        <v>53</v>
      </c>
      <c r="N35941" s="34">
        <v>32</v>
      </c>
      <c r="O35941" s="34">
        <v>37</v>
      </c>
      <c r="P35941" s="34">
        <v>34</v>
      </c>
      <c r="Q35941" s="34">
        <v>63</v>
      </c>
      <c r="R35941" s="34">
        <v>35</v>
      </c>
      <c r="S35941" s="34">
        <v>72</v>
      </c>
      <c r="T35941" s="34">
        <v>17</v>
      </c>
      <c r="U35941" s="34">
        <v>44</v>
      </c>
      <c r="V35941" s="34">
        <v>36</v>
      </c>
      <c r="W35941" s="34">
        <v>62</v>
      </c>
      <c r="X35941" s="34">
        <v>38</v>
      </c>
      <c r="Y35941" s="34">
        <v>28</v>
      </c>
      <c r="Z35941" s="34">
        <v>53</v>
      </c>
      <c r="AA35941" s="34">
        <v>52</v>
      </c>
      <c r="AB35941" s="34">
        <v>37</v>
      </c>
      <c r="AC35941" s="34">
        <v>62</v>
      </c>
    </row>
    <row r="35942" spans="1:29" x14ac:dyDescent="0.2">
      <c r="A35942" s="34" t="s">
        <v>96435</v>
      </c>
      <c r="B35942" s="34">
        <v>23</v>
      </c>
      <c r="C35942" s="34">
        <v>59</v>
      </c>
      <c r="D35942" s="34">
        <v>91</v>
      </c>
      <c r="E35942" s="34">
        <v>75</v>
      </c>
      <c r="F35942" s="34">
        <v>48</v>
      </c>
      <c r="G35942" s="34">
        <v>88</v>
      </c>
      <c r="H35942" s="34">
        <v>46</v>
      </c>
      <c r="I35942" s="34">
        <v>62</v>
      </c>
      <c r="J35942" s="34">
        <v>36</v>
      </c>
      <c r="K35942" s="34">
        <v>80</v>
      </c>
      <c r="L35942" s="34">
        <v>11</v>
      </c>
      <c r="M35942" s="34">
        <v>73</v>
      </c>
      <c r="N35942" s="34">
        <v>41</v>
      </c>
      <c r="O35942" s="34">
        <v>57</v>
      </c>
      <c r="P35942" s="34">
        <v>29</v>
      </c>
      <c r="Q35942" s="34">
        <v>62</v>
      </c>
      <c r="R35942" s="34">
        <v>50</v>
      </c>
      <c r="S35942" s="34">
        <v>76</v>
      </c>
      <c r="T35942" s="34">
        <v>18</v>
      </c>
      <c r="U35942" s="34">
        <v>37</v>
      </c>
      <c r="V35942" s="34">
        <v>33</v>
      </c>
      <c r="W35942" s="34">
        <v>46</v>
      </c>
      <c r="X35942" s="34">
        <v>77</v>
      </c>
      <c r="Y35942" s="34">
        <v>45</v>
      </c>
      <c r="Z35942" s="34">
        <v>46</v>
      </c>
      <c r="AA35942" s="34">
        <v>79</v>
      </c>
      <c r="AB35942" s="34">
        <v>47</v>
      </c>
      <c r="AC35942" s="34">
        <v>83</v>
      </c>
    </row>
    <row r="35943" spans="1:29" x14ac:dyDescent="0.2">
      <c r="A35943" s="34" t="s">
        <v>96436</v>
      </c>
      <c r="B35943" s="34">
        <v>52</v>
      </c>
      <c r="C35943" s="34">
        <v>108</v>
      </c>
      <c r="D35943" s="34">
        <v>78</v>
      </c>
      <c r="E35943" s="34">
        <v>112</v>
      </c>
      <c r="F35943" s="34">
        <v>70</v>
      </c>
      <c r="G35943" s="34">
        <v>82</v>
      </c>
      <c r="H35943" s="34">
        <v>54</v>
      </c>
      <c r="I35943" s="34">
        <v>60</v>
      </c>
      <c r="J35943" s="34">
        <v>57</v>
      </c>
      <c r="K35943" s="34">
        <v>99</v>
      </c>
      <c r="L35943" s="34">
        <v>34</v>
      </c>
      <c r="M35943" s="34">
        <v>73</v>
      </c>
      <c r="N35943" s="34">
        <v>60</v>
      </c>
      <c r="O35943" s="34">
        <v>57</v>
      </c>
      <c r="P35943" s="34">
        <v>82</v>
      </c>
      <c r="Q35943" s="34">
        <v>99</v>
      </c>
      <c r="R35943" s="34">
        <v>99</v>
      </c>
      <c r="S35943" s="34">
        <v>115</v>
      </c>
      <c r="T35943" s="34">
        <v>65</v>
      </c>
      <c r="U35943" s="34">
        <v>59</v>
      </c>
      <c r="V35943" s="34">
        <v>77</v>
      </c>
      <c r="W35943" s="34">
        <v>95</v>
      </c>
      <c r="X35943" s="34">
        <v>81</v>
      </c>
      <c r="Y35943" s="34">
        <v>57</v>
      </c>
      <c r="Z35943" s="34">
        <v>115</v>
      </c>
      <c r="AA35943" s="34">
        <v>110</v>
      </c>
      <c r="AB35943" s="34">
        <v>68</v>
      </c>
      <c r="AC35943" s="34">
        <v>108</v>
      </c>
    </row>
    <row r="35944" spans="1:29" x14ac:dyDescent="0.2">
      <c r="A35944" s="34" t="s">
        <v>96437</v>
      </c>
      <c r="B35944" s="34">
        <v>62</v>
      </c>
      <c r="C35944" s="34">
        <v>237</v>
      </c>
      <c r="D35944" s="34">
        <v>83</v>
      </c>
      <c r="E35944" s="34">
        <v>236</v>
      </c>
      <c r="F35944" s="34">
        <v>90</v>
      </c>
      <c r="G35944" s="34">
        <v>296</v>
      </c>
      <c r="H35944" s="34">
        <v>79</v>
      </c>
      <c r="I35944" s="34">
        <v>218</v>
      </c>
      <c r="J35944" s="34">
        <v>57</v>
      </c>
      <c r="K35944" s="34">
        <v>207</v>
      </c>
      <c r="L35944" s="34">
        <v>56</v>
      </c>
      <c r="M35944" s="34">
        <v>215</v>
      </c>
      <c r="N35944" s="34">
        <v>49</v>
      </c>
      <c r="O35944" s="34">
        <v>181</v>
      </c>
      <c r="P35944" s="34">
        <v>67</v>
      </c>
      <c r="Q35944" s="34">
        <v>249</v>
      </c>
      <c r="R35944" s="34">
        <v>76</v>
      </c>
      <c r="S35944" s="34">
        <v>192</v>
      </c>
      <c r="T35944" s="34">
        <v>84</v>
      </c>
      <c r="U35944" s="34">
        <v>144</v>
      </c>
      <c r="V35944" s="34">
        <v>79</v>
      </c>
      <c r="W35944" s="34">
        <v>200</v>
      </c>
      <c r="X35944" s="34">
        <v>101</v>
      </c>
      <c r="Y35944" s="34">
        <v>162</v>
      </c>
      <c r="Z35944" s="34">
        <v>96</v>
      </c>
      <c r="AA35944" s="34">
        <v>173</v>
      </c>
      <c r="AB35944" s="34">
        <v>95</v>
      </c>
      <c r="AC35944" s="34">
        <v>232</v>
      </c>
    </row>
    <row r="35945" spans="1:29" x14ac:dyDescent="0.2">
      <c r="A35945" s="34" t="s">
        <v>96438</v>
      </c>
      <c r="B35945" s="34">
        <v>24</v>
      </c>
      <c r="C35945" s="34">
        <v>59</v>
      </c>
      <c r="D35945" s="34">
        <v>71</v>
      </c>
      <c r="E35945" s="34">
        <v>35</v>
      </c>
      <c r="F35945" s="34">
        <v>45</v>
      </c>
      <c r="G35945" s="34">
        <v>37</v>
      </c>
      <c r="H35945" s="34">
        <v>46</v>
      </c>
      <c r="I35945" s="34">
        <v>40</v>
      </c>
      <c r="J35945" s="34">
        <v>25</v>
      </c>
      <c r="K35945" s="34">
        <v>64</v>
      </c>
      <c r="L35945" s="34">
        <v>22</v>
      </c>
      <c r="M35945" s="34">
        <v>37</v>
      </c>
      <c r="N35945" s="34">
        <v>46</v>
      </c>
      <c r="O35945" s="34">
        <v>30</v>
      </c>
      <c r="P35945" s="34">
        <v>38</v>
      </c>
      <c r="Q35945" s="34">
        <v>41</v>
      </c>
      <c r="R35945" s="34">
        <v>61</v>
      </c>
      <c r="S35945" s="34">
        <v>55</v>
      </c>
      <c r="T35945" s="34">
        <v>42</v>
      </c>
      <c r="U35945" s="34">
        <v>31</v>
      </c>
      <c r="V35945" s="34">
        <v>48</v>
      </c>
      <c r="W35945" s="34">
        <v>34</v>
      </c>
      <c r="X35945" s="34">
        <v>49</v>
      </c>
      <c r="Y35945" s="34">
        <v>50</v>
      </c>
      <c r="Z35945" s="34">
        <v>56</v>
      </c>
      <c r="AA35945" s="34">
        <v>46</v>
      </c>
      <c r="AB35945" s="34">
        <v>25</v>
      </c>
      <c r="AC35945" s="34">
        <v>48</v>
      </c>
    </row>
    <row r="35946" spans="1:29" x14ac:dyDescent="0.2">
      <c r="A35946" s="34" t="s">
        <v>96439</v>
      </c>
      <c r="B35946" s="34">
        <v>80</v>
      </c>
      <c r="C35946" s="34">
        <v>141</v>
      </c>
      <c r="D35946" s="34">
        <v>164</v>
      </c>
      <c r="E35946" s="34">
        <v>116</v>
      </c>
      <c r="F35946" s="34">
        <v>139</v>
      </c>
      <c r="G35946" s="34">
        <v>138</v>
      </c>
      <c r="H35946" s="34">
        <v>92</v>
      </c>
      <c r="I35946" s="34">
        <v>108</v>
      </c>
      <c r="J35946" s="34">
        <v>80</v>
      </c>
      <c r="K35946" s="34">
        <v>127</v>
      </c>
      <c r="L35946" s="34">
        <v>64</v>
      </c>
      <c r="M35946" s="34">
        <v>101</v>
      </c>
      <c r="N35946" s="34">
        <v>83</v>
      </c>
      <c r="O35946" s="34">
        <v>111</v>
      </c>
      <c r="P35946" s="34">
        <v>86</v>
      </c>
      <c r="Q35946" s="34">
        <v>121</v>
      </c>
      <c r="R35946" s="34">
        <v>114</v>
      </c>
      <c r="S35946" s="34">
        <v>137</v>
      </c>
      <c r="T35946" s="34">
        <v>71</v>
      </c>
      <c r="U35946" s="34">
        <v>98</v>
      </c>
      <c r="V35946" s="34">
        <v>143</v>
      </c>
      <c r="W35946" s="34">
        <v>124</v>
      </c>
      <c r="X35946" s="34">
        <v>176</v>
      </c>
      <c r="Y35946" s="34">
        <v>98</v>
      </c>
      <c r="Z35946" s="34">
        <v>159</v>
      </c>
      <c r="AA35946" s="34">
        <v>181</v>
      </c>
      <c r="AB35946" s="34">
        <v>87</v>
      </c>
      <c r="AC35946" s="34">
        <v>196</v>
      </c>
    </row>
    <row r="35947" spans="1:29" x14ac:dyDescent="0.2">
      <c r="A35947" s="34" t="s">
        <v>96440</v>
      </c>
      <c r="B35947" s="34">
        <v>49</v>
      </c>
      <c r="C35947" s="34">
        <v>41</v>
      </c>
      <c r="D35947" s="34">
        <v>68</v>
      </c>
      <c r="E35947" s="34">
        <v>55</v>
      </c>
      <c r="F35947" s="34">
        <v>71</v>
      </c>
      <c r="G35947" s="34">
        <v>31</v>
      </c>
      <c r="H35947" s="34">
        <v>39</v>
      </c>
      <c r="I35947" s="34">
        <v>59</v>
      </c>
      <c r="J35947" s="34">
        <v>54</v>
      </c>
      <c r="K35947" s="34">
        <v>69</v>
      </c>
      <c r="L35947" s="34">
        <v>26</v>
      </c>
      <c r="M35947" s="34">
        <v>56</v>
      </c>
      <c r="N35947" s="34">
        <v>62</v>
      </c>
      <c r="O35947" s="34">
        <v>64</v>
      </c>
      <c r="P35947" s="34">
        <v>45</v>
      </c>
      <c r="Q35947" s="34">
        <v>75</v>
      </c>
      <c r="R35947" s="34">
        <v>46</v>
      </c>
      <c r="S35947" s="34">
        <v>69</v>
      </c>
      <c r="T35947" s="34">
        <v>42</v>
      </c>
      <c r="U35947" s="34">
        <v>54</v>
      </c>
      <c r="V35947" s="34">
        <v>47</v>
      </c>
      <c r="W35947" s="34">
        <v>55</v>
      </c>
      <c r="X35947" s="34">
        <v>60</v>
      </c>
      <c r="Y35947" s="34">
        <v>61</v>
      </c>
      <c r="Z35947" s="34">
        <v>54</v>
      </c>
      <c r="AA35947" s="34">
        <v>65</v>
      </c>
      <c r="AB35947" s="34">
        <v>53</v>
      </c>
      <c r="AC35947" s="34">
        <v>92</v>
      </c>
    </row>
    <row r="35948" spans="1:29" x14ac:dyDescent="0.2">
      <c r="A35948" s="34" t="s">
        <v>96441</v>
      </c>
      <c r="B35948" s="34">
        <v>61</v>
      </c>
      <c r="C35948" s="34">
        <v>111</v>
      </c>
      <c r="D35948" s="34">
        <v>139</v>
      </c>
      <c r="E35948" s="34">
        <v>149</v>
      </c>
      <c r="F35948" s="34">
        <v>126</v>
      </c>
      <c r="G35948" s="34">
        <v>137</v>
      </c>
      <c r="H35948" s="34">
        <v>118</v>
      </c>
      <c r="I35948" s="34">
        <v>85</v>
      </c>
      <c r="J35948" s="34">
        <v>110</v>
      </c>
      <c r="K35948" s="34">
        <v>163</v>
      </c>
      <c r="L35948" s="34">
        <v>71</v>
      </c>
      <c r="M35948" s="34">
        <v>97</v>
      </c>
      <c r="N35948" s="34">
        <v>106</v>
      </c>
      <c r="O35948" s="34">
        <v>117</v>
      </c>
      <c r="P35948" s="34">
        <v>84</v>
      </c>
      <c r="Q35948" s="34">
        <v>135</v>
      </c>
      <c r="R35948" s="34">
        <v>140</v>
      </c>
      <c r="S35948" s="34">
        <v>121</v>
      </c>
      <c r="T35948" s="34">
        <v>92</v>
      </c>
      <c r="U35948" s="34">
        <v>111</v>
      </c>
      <c r="V35948" s="34">
        <v>149</v>
      </c>
      <c r="W35948" s="34">
        <v>124</v>
      </c>
      <c r="X35948" s="34">
        <v>138</v>
      </c>
      <c r="Y35948" s="34">
        <v>101</v>
      </c>
      <c r="Z35948" s="34">
        <v>171</v>
      </c>
      <c r="AA35948" s="34">
        <v>183</v>
      </c>
      <c r="AB35948" s="34">
        <v>117</v>
      </c>
      <c r="AC35948" s="34">
        <v>231</v>
      </c>
    </row>
    <row r="35949" spans="1:29" x14ac:dyDescent="0.2">
      <c r="A35949" s="34" t="s">
        <v>96442</v>
      </c>
      <c r="B35949" s="34">
        <v>51</v>
      </c>
      <c r="C35949" s="34">
        <v>19</v>
      </c>
      <c r="D35949" s="34">
        <v>26</v>
      </c>
      <c r="E35949" s="34">
        <v>18</v>
      </c>
      <c r="F35949" s="34">
        <v>28</v>
      </c>
      <c r="G35949" s="34">
        <v>15</v>
      </c>
      <c r="H35949" s="34">
        <v>28</v>
      </c>
      <c r="I35949" s="34">
        <v>32</v>
      </c>
      <c r="J35949" s="34">
        <v>22</v>
      </c>
      <c r="K35949" s="34">
        <v>32</v>
      </c>
      <c r="L35949" s="34">
        <v>18</v>
      </c>
      <c r="M35949" s="34">
        <v>28</v>
      </c>
      <c r="N35949" s="34">
        <v>21</v>
      </c>
      <c r="O35949" s="34">
        <v>31</v>
      </c>
      <c r="P35949" s="34">
        <v>17</v>
      </c>
      <c r="Q35949" s="34">
        <v>50</v>
      </c>
      <c r="R35949" s="34">
        <v>46</v>
      </c>
      <c r="S35949" s="34">
        <v>39</v>
      </c>
      <c r="T35949" s="34">
        <v>29</v>
      </c>
      <c r="U35949" s="34">
        <v>38</v>
      </c>
      <c r="V35949" s="34">
        <v>39</v>
      </c>
      <c r="W35949" s="34">
        <v>40</v>
      </c>
      <c r="X35949" s="34">
        <v>36</v>
      </c>
      <c r="Y35949" s="34">
        <v>29</v>
      </c>
      <c r="Z35949" s="34">
        <v>28</v>
      </c>
      <c r="AA35949" s="34">
        <v>31</v>
      </c>
      <c r="AB35949" s="34">
        <v>50</v>
      </c>
      <c r="AC35949" s="34">
        <v>41</v>
      </c>
    </row>
    <row r="35950" spans="1:29" x14ac:dyDescent="0.2">
      <c r="A35950" s="34" t="s">
        <v>96443</v>
      </c>
      <c r="B35950" s="34">
        <v>53</v>
      </c>
      <c r="C35950" s="34">
        <v>58</v>
      </c>
      <c r="D35950" s="34">
        <v>66</v>
      </c>
      <c r="E35950" s="34">
        <v>64</v>
      </c>
      <c r="F35950" s="34">
        <v>73</v>
      </c>
      <c r="G35950" s="34">
        <v>72</v>
      </c>
      <c r="H35950" s="34">
        <v>55</v>
      </c>
      <c r="I35950" s="34">
        <v>50</v>
      </c>
      <c r="J35950" s="34">
        <v>52</v>
      </c>
      <c r="K35950" s="34">
        <v>82</v>
      </c>
      <c r="L35950" s="34">
        <v>37</v>
      </c>
      <c r="M35950" s="34">
        <v>58</v>
      </c>
      <c r="N35950" s="34">
        <v>56</v>
      </c>
      <c r="O35950" s="34">
        <v>76</v>
      </c>
      <c r="P35950" s="34">
        <v>45</v>
      </c>
      <c r="Q35950" s="34">
        <v>61</v>
      </c>
      <c r="R35950" s="34">
        <v>89</v>
      </c>
      <c r="S35950" s="34">
        <v>68</v>
      </c>
      <c r="T35950" s="34">
        <v>46</v>
      </c>
      <c r="U35950" s="34">
        <v>67</v>
      </c>
      <c r="V35950" s="34">
        <v>83</v>
      </c>
      <c r="W35950" s="34">
        <v>55</v>
      </c>
      <c r="X35950" s="34">
        <v>84</v>
      </c>
      <c r="Y35950" s="34">
        <v>46</v>
      </c>
      <c r="Z35950" s="34">
        <v>61</v>
      </c>
      <c r="AA35950" s="34">
        <v>73</v>
      </c>
      <c r="AB35950" s="34">
        <v>54</v>
      </c>
      <c r="AC35950" s="34">
        <v>110</v>
      </c>
    </row>
    <row r="35951" spans="1:29" x14ac:dyDescent="0.2">
      <c r="A35951" s="34" t="s">
        <v>96444</v>
      </c>
      <c r="B35951" s="34">
        <v>39</v>
      </c>
      <c r="C35951" s="34">
        <v>42</v>
      </c>
      <c r="D35951" s="34">
        <v>54</v>
      </c>
      <c r="E35951" s="34">
        <v>57</v>
      </c>
      <c r="F35951" s="34">
        <v>62</v>
      </c>
      <c r="G35951" s="34">
        <v>46</v>
      </c>
      <c r="H35951" s="34">
        <v>58</v>
      </c>
      <c r="I35951" s="34">
        <v>18</v>
      </c>
      <c r="J35951" s="34">
        <v>42</v>
      </c>
      <c r="K35951" s="34">
        <v>47</v>
      </c>
      <c r="L35951" s="34">
        <v>23</v>
      </c>
      <c r="M35951" s="34">
        <v>21</v>
      </c>
      <c r="N35951" s="34">
        <v>50</v>
      </c>
      <c r="O35951" s="34">
        <v>28</v>
      </c>
      <c r="P35951" s="34">
        <v>46</v>
      </c>
      <c r="Q35951" s="34">
        <v>52</v>
      </c>
      <c r="R35951" s="34">
        <v>45</v>
      </c>
      <c r="S35951" s="34">
        <v>42</v>
      </c>
      <c r="T35951" s="34">
        <v>17</v>
      </c>
      <c r="U35951" s="34">
        <v>37</v>
      </c>
      <c r="V35951" s="34">
        <v>40</v>
      </c>
      <c r="W35951" s="34">
        <v>38</v>
      </c>
      <c r="X35951" s="34">
        <v>34</v>
      </c>
      <c r="Y35951" s="34">
        <v>33</v>
      </c>
      <c r="Z35951" s="34">
        <v>46</v>
      </c>
      <c r="AA35951" s="34">
        <v>45</v>
      </c>
      <c r="AB35951" s="34">
        <v>59</v>
      </c>
      <c r="AC35951" s="34">
        <v>55</v>
      </c>
    </row>
    <row r="35952" spans="1:29" x14ac:dyDescent="0.2">
      <c r="A35952" s="34" t="s">
        <v>96445</v>
      </c>
      <c r="B35952" s="34">
        <v>51</v>
      </c>
      <c r="C35952" s="34">
        <v>40</v>
      </c>
      <c r="D35952" s="34">
        <v>31</v>
      </c>
      <c r="E35952" s="34">
        <v>14</v>
      </c>
      <c r="F35952" s="34">
        <v>26</v>
      </c>
      <c r="G35952" s="34">
        <v>36</v>
      </c>
      <c r="H35952" s="34">
        <v>31</v>
      </c>
      <c r="I35952" s="34">
        <v>26</v>
      </c>
      <c r="J35952" s="34">
        <v>20</v>
      </c>
      <c r="K35952" s="34">
        <v>26</v>
      </c>
      <c r="L35952" s="34">
        <v>14</v>
      </c>
      <c r="M35952" s="34">
        <v>31</v>
      </c>
      <c r="N35952" s="34">
        <v>13</v>
      </c>
      <c r="O35952" s="34">
        <v>32</v>
      </c>
      <c r="P35952" s="34">
        <v>24</v>
      </c>
      <c r="Q35952" s="34">
        <v>14</v>
      </c>
      <c r="R35952" s="34">
        <v>26</v>
      </c>
      <c r="S35952" s="34">
        <v>42</v>
      </c>
      <c r="T35952" s="34">
        <v>10</v>
      </c>
      <c r="U35952" s="34">
        <v>31</v>
      </c>
      <c r="V35952" s="34">
        <v>31</v>
      </c>
      <c r="W35952" s="34">
        <v>34</v>
      </c>
      <c r="X35952" s="34">
        <v>57</v>
      </c>
      <c r="Y35952" s="34">
        <v>22</v>
      </c>
      <c r="Z35952" s="34">
        <v>29</v>
      </c>
      <c r="AA35952" s="34">
        <v>42</v>
      </c>
      <c r="AB35952" s="34">
        <v>27</v>
      </c>
      <c r="AC35952" s="34">
        <v>62</v>
      </c>
    </row>
    <row r="35953" spans="1:29" x14ac:dyDescent="0.2">
      <c r="A35953" s="34" t="s">
        <v>96446</v>
      </c>
      <c r="B35953" s="34">
        <v>73</v>
      </c>
      <c r="C35953" s="34">
        <v>66</v>
      </c>
      <c r="D35953" s="34">
        <v>72</v>
      </c>
      <c r="E35953" s="34">
        <v>82</v>
      </c>
      <c r="F35953" s="34">
        <v>81</v>
      </c>
      <c r="G35953" s="34">
        <v>84</v>
      </c>
      <c r="H35953" s="34">
        <v>70</v>
      </c>
      <c r="I35953" s="34">
        <v>75</v>
      </c>
      <c r="J35953" s="34">
        <v>59</v>
      </c>
      <c r="K35953" s="34">
        <v>69</v>
      </c>
      <c r="L35953" s="34">
        <v>28</v>
      </c>
      <c r="M35953" s="34">
        <v>52</v>
      </c>
      <c r="N35953" s="34">
        <v>65</v>
      </c>
      <c r="O35953" s="34">
        <v>34</v>
      </c>
      <c r="P35953" s="34">
        <v>64</v>
      </c>
      <c r="Q35953" s="34">
        <v>61</v>
      </c>
      <c r="R35953" s="34">
        <v>57</v>
      </c>
      <c r="S35953" s="34">
        <v>82</v>
      </c>
      <c r="T35953" s="34">
        <v>46</v>
      </c>
      <c r="U35953" s="34">
        <v>57</v>
      </c>
      <c r="V35953" s="34">
        <v>71</v>
      </c>
      <c r="W35953" s="34">
        <v>54</v>
      </c>
      <c r="X35953" s="34">
        <v>96</v>
      </c>
      <c r="Y35953" s="34">
        <v>58</v>
      </c>
      <c r="Z35953" s="34">
        <v>79</v>
      </c>
      <c r="AA35953" s="34">
        <v>75</v>
      </c>
      <c r="AB35953" s="34">
        <v>56</v>
      </c>
      <c r="AC35953" s="34">
        <v>90</v>
      </c>
    </row>
    <row r="35954" spans="1:29" x14ac:dyDescent="0.2">
      <c r="A35954" s="34" t="s">
        <v>96447</v>
      </c>
      <c r="B35954" s="34">
        <v>111</v>
      </c>
      <c r="C35954" s="34">
        <v>180</v>
      </c>
      <c r="D35954" s="34">
        <v>264</v>
      </c>
      <c r="E35954" s="34">
        <v>189</v>
      </c>
      <c r="F35954" s="34">
        <v>209</v>
      </c>
      <c r="G35954" s="34">
        <v>170</v>
      </c>
      <c r="H35954" s="34">
        <v>150</v>
      </c>
      <c r="I35954" s="34">
        <v>206</v>
      </c>
      <c r="J35954" s="34">
        <v>129</v>
      </c>
      <c r="K35954" s="34">
        <v>220</v>
      </c>
      <c r="L35954" s="34">
        <v>87</v>
      </c>
      <c r="M35954" s="34">
        <v>147</v>
      </c>
      <c r="N35954" s="34">
        <v>146</v>
      </c>
      <c r="O35954" s="34">
        <v>159</v>
      </c>
      <c r="P35954" s="34">
        <v>152</v>
      </c>
      <c r="Q35954" s="34">
        <v>188</v>
      </c>
      <c r="R35954" s="34">
        <v>202</v>
      </c>
      <c r="S35954" s="34">
        <v>213</v>
      </c>
      <c r="T35954" s="34">
        <v>134</v>
      </c>
      <c r="U35954" s="34">
        <v>149</v>
      </c>
      <c r="V35954" s="34">
        <v>171</v>
      </c>
      <c r="W35954" s="34">
        <v>164</v>
      </c>
      <c r="X35954" s="34">
        <v>221</v>
      </c>
      <c r="Y35954" s="34">
        <v>158</v>
      </c>
      <c r="Z35954" s="34">
        <v>191</v>
      </c>
      <c r="AA35954" s="34">
        <v>239</v>
      </c>
      <c r="AB35954" s="34">
        <v>128</v>
      </c>
      <c r="AC35954" s="34">
        <v>272</v>
      </c>
    </row>
    <row r="35955" spans="1:29" x14ac:dyDescent="0.2">
      <c r="A35955" s="34" t="s">
        <v>96448</v>
      </c>
      <c r="B35955" s="34">
        <v>64</v>
      </c>
      <c r="C35955" s="34">
        <v>88</v>
      </c>
      <c r="D35955" s="34">
        <v>78</v>
      </c>
      <c r="E35955" s="34">
        <v>69</v>
      </c>
      <c r="F35955" s="34">
        <v>63</v>
      </c>
      <c r="G35955" s="34">
        <v>90</v>
      </c>
      <c r="H35955" s="34">
        <v>53</v>
      </c>
      <c r="I35955" s="34">
        <v>109</v>
      </c>
      <c r="J35955" s="34">
        <v>55</v>
      </c>
      <c r="K35955" s="34">
        <v>68</v>
      </c>
      <c r="L35955" s="34">
        <v>38</v>
      </c>
      <c r="M35955" s="34">
        <v>71</v>
      </c>
      <c r="N35955" s="34">
        <v>76</v>
      </c>
      <c r="O35955" s="34">
        <v>57</v>
      </c>
      <c r="P35955" s="34">
        <v>50</v>
      </c>
      <c r="Q35955" s="34">
        <v>75</v>
      </c>
      <c r="R35955" s="34">
        <v>84</v>
      </c>
      <c r="S35955" s="34">
        <v>113</v>
      </c>
      <c r="T35955" s="34">
        <v>68</v>
      </c>
      <c r="U35955" s="34">
        <v>63</v>
      </c>
      <c r="V35955" s="34">
        <v>69</v>
      </c>
      <c r="W35955" s="34">
        <v>79</v>
      </c>
      <c r="X35955" s="34">
        <v>53</v>
      </c>
      <c r="Y35955" s="34">
        <v>62</v>
      </c>
      <c r="Z35955" s="34">
        <v>89</v>
      </c>
      <c r="AA35955" s="34">
        <v>85</v>
      </c>
      <c r="AB35955" s="34">
        <v>64</v>
      </c>
      <c r="AC35955" s="34">
        <v>103</v>
      </c>
    </row>
    <row r="35956" spans="1:29" x14ac:dyDescent="0.2">
      <c r="A35956" s="34" t="s">
        <v>96449</v>
      </c>
      <c r="B35956" s="34">
        <v>41</v>
      </c>
      <c r="C35956" s="34">
        <v>89</v>
      </c>
      <c r="D35956" s="34">
        <v>76</v>
      </c>
      <c r="E35956" s="34">
        <v>100</v>
      </c>
      <c r="F35956" s="34">
        <v>67</v>
      </c>
      <c r="G35956" s="34">
        <v>108</v>
      </c>
      <c r="H35956" s="34">
        <v>59</v>
      </c>
      <c r="I35956" s="34">
        <v>66</v>
      </c>
      <c r="J35956" s="34">
        <v>55</v>
      </c>
      <c r="K35956" s="34">
        <v>108</v>
      </c>
      <c r="L35956" s="34">
        <v>34</v>
      </c>
      <c r="M35956" s="34">
        <v>80</v>
      </c>
      <c r="N35956" s="34">
        <v>33</v>
      </c>
      <c r="O35956" s="34">
        <v>115</v>
      </c>
      <c r="P35956" s="34">
        <v>39</v>
      </c>
      <c r="Q35956" s="34">
        <v>104</v>
      </c>
      <c r="R35956" s="34">
        <v>57</v>
      </c>
      <c r="S35956" s="34">
        <v>131</v>
      </c>
      <c r="T35956" s="34">
        <v>43</v>
      </c>
      <c r="U35956" s="34">
        <v>89</v>
      </c>
      <c r="V35956" s="34">
        <v>84</v>
      </c>
      <c r="W35956" s="34">
        <v>49</v>
      </c>
      <c r="X35956" s="34">
        <v>75</v>
      </c>
      <c r="Y35956" s="34">
        <v>76</v>
      </c>
      <c r="Z35956" s="34">
        <v>55</v>
      </c>
      <c r="AA35956" s="34">
        <v>150</v>
      </c>
      <c r="AB35956" s="34">
        <v>79</v>
      </c>
      <c r="AC35956" s="34">
        <v>116</v>
      </c>
    </row>
    <row r="35957" spans="1:29" x14ac:dyDescent="0.2">
      <c r="A35957" s="34" t="s">
        <v>96450</v>
      </c>
      <c r="B35957" s="34">
        <v>88</v>
      </c>
      <c r="C35957" s="34">
        <v>181</v>
      </c>
      <c r="D35957" s="34">
        <v>241</v>
      </c>
      <c r="E35957" s="34">
        <v>184</v>
      </c>
      <c r="F35957" s="34">
        <v>225</v>
      </c>
      <c r="G35957" s="34">
        <v>151</v>
      </c>
      <c r="H35957" s="34">
        <v>142</v>
      </c>
      <c r="I35957" s="34">
        <v>138</v>
      </c>
      <c r="J35957" s="34">
        <v>135</v>
      </c>
      <c r="K35957" s="34">
        <v>158</v>
      </c>
      <c r="L35957" s="34">
        <v>97</v>
      </c>
      <c r="M35957" s="34">
        <v>130</v>
      </c>
      <c r="N35957" s="34">
        <v>135</v>
      </c>
      <c r="O35957" s="34">
        <v>118</v>
      </c>
      <c r="P35957" s="34">
        <v>148</v>
      </c>
      <c r="Q35957" s="34">
        <v>180</v>
      </c>
      <c r="R35957" s="34">
        <v>197</v>
      </c>
      <c r="S35957" s="34">
        <v>220</v>
      </c>
      <c r="T35957" s="34">
        <v>116</v>
      </c>
      <c r="U35957" s="34">
        <v>116</v>
      </c>
      <c r="V35957" s="34">
        <v>162</v>
      </c>
      <c r="W35957" s="34">
        <v>179</v>
      </c>
      <c r="X35957" s="34">
        <v>199</v>
      </c>
      <c r="Y35957" s="34">
        <v>120</v>
      </c>
      <c r="Z35957" s="34">
        <v>205</v>
      </c>
      <c r="AA35957" s="34">
        <v>229</v>
      </c>
      <c r="AB35957" s="34">
        <v>123</v>
      </c>
      <c r="AC35957" s="34">
        <v>279</v>
      </c>
    </row>
    <row r="35958" spans="1:29" x14ac:dyDescent="0.2">
      <c r="A35958" s="34" t="s">
        <v>96451</v>
      </c>
      <c r="B35958" s="34">
        <v>275</v>
      </c>
      <c r="C35958" s="34">
        <v>269</v>
      </c>
      <c r="D35958" s="34">
        <v>391</v>
      </c>
      <c r="E35958" s="34">
        <v>298</v>
      </c>
      <c r="F35958" s="34">
        <v>385</v>
      </c>
      <c r="G35958" s="34">
        <v>313</v>
      </c>
      <c r="H35958" s="34">
        <v>302</v>
      </c>
      <c r="I35958" s="34">
        <v>293</v>
      </c>
      <c r="J35958" s="34">
        <v>259</v>
      </c>
      <c r="K35958" s="34">
        <v>300</v>
      </c>
      <c r="L35958" s="34">
        <v>208</v>
      </c>
      <c r="M35958" s="34">
        <v>275</v>
      </c>
      <c r="N35958" s="34">
        <v>315</v>
      </c>
      <c r="O35958" s="34">
        <v>220</v>
      </c>
      <c r="P35958" s="34">
        <v>224</v>
      </c>
      <c r="Q35958" s="34">
        <v>345</v>
      </c>
      <c r="R35958" s="34">
        <v>334</v>
      </c>
      <c r="S35958" s="34">
        <v>386</v>
      </c>
      <c r="T35958" s="34">
        <v>290</v>
      </c>
      <c r="U35958" s="34">
        <v>286</v>
      </c>
      <c r="V35958" s="34">
        <v>344</v>
      </c>
      <c r="W35958" s="34">
        <v>338</v>
      </c>
      <c r="X35958" s="34">
        <v>400</v>
      </c>
      <c r="Y35958" s="34">
        <v>243</v>
      </c>
      <c r="Z35958" s="34">
        <v>415</v>
      </c>
      <c r="AA35958" s="34">
        <v>336</v>
      </c>
      <c r="AB35958" s="34">
        <v>310</v>
      </c>
      <c r="AC35958" s="34">
        <v>481</v>
      </c>
    </row>
    <row r="35959" spans="1:29" x14ac:dyDescent="0.2">
      <c r="A35959" s="34" t="s">
        <v>96452</v>
      </c>
      <c r="B35959" s="34">
        <v>38</v>
      </c>
      <c r="C35959" s="34">
        <v>73</v>
      </c>
      <c r="D35959" s="34">
        <v>86</v>
      </c>
      <c r="E35959" s="34">
        <v>81</v>
      </c>
      <c r="F35959" s="34">
        <v>79</v>
      </c>
      <c r="G35959" s="34">
        <v>100</v>
      </c>
      <c r="H35959" s="34">
        <v>49</v>
      </c>
      <c r="I35959" s="34">
        <v>43</v>
      </c>
      <c r="J35959" s="34">
        <v>55</v>
      </c>
      <c r="K35959" s="34">
        <v>64</v>
      </c>
      <c r="L35959" s="34">
        <v>26</v>
      </c>
      <c r="M35959" s="34">
        <v>58</v>
      </c>
      <c r="N35959" s="34">
        <v>63</v>
      </c>
      <c r="O35959" s="34">
        <v>45</v>
      </c>
      <c r="P35959" s="34">
        <v>48</v>
      </c>
      <c r="Q35959" s="34">
        <v>82</v>
      </c>
      <c r="R35959" s="34">
        <v>54</v>
      </c>
      <c r="S35959" s="34">
        <v>98</v>
      </c>
      <c r="T35959" s="34">
        <v>39</v>
      </c>
      <c r="U35959" s="34">
        <v>53</v>
      </c>
      <c r="V35959" s="34">
        <v>55</v>
      </c>
      <c r="W35959" s="34">
        <v>71</v>
      </c>
      <c r="X35959" s="34">
        <v>88</v>
      </c>
      <c r="Y35959" s="34">
        <v>47</v>
      </c>
      <c r="Z35959" s="34">
        <v>72</v>
      </c>
      <c r="AA35959" s="34">
        <v>93</v>
      </c>
      <c r="AB35959" s="34">
        <v>37</v>
      </c>
      <c r="AC35959" s="34">
        <v>123</v>
      </c>
    </row>
    <row r="35960" spans="1:29" x14ac:dyDescent="0.2">
      <c r="A35960" s="34" t="s">
        <v>96453</v>
      </c>
      <c r="B35960" s="34">
        <v>68</v>
      </c>
      <c r="C35960" s="34">
        <v>59</v>
      </c>
      <c r="D35960" s="34">
        <v>75</v>
      </c>
      <c r="E35960" s="34">
        <v>67</v>
      </c>
      <c r="F35960" s="34">
        <v>110</v>
      </c>
      <c r="G35960" s="34">
        <v>111</v>
      </c>
      <c r="H35960" s="34">
        <v>79</v>
      </c>
      <c r="I35960" s="34">
        <v>56</v>
      </c>
      <c r="J35960" s="34">
        <v>86</v>
      </c>
      <c r="K35960" s="34">
        <v>58</v>
      </c>
      <c r="L35960" s="34">
        <v>83</v>
      </c>
      <c r="M35960" s="34">
        <v>58</v>
      </c>
      <c r="N35960" s="34">
        <v>101</v>
      </c>
      <c r="O35960" s="34">
        <v>46</v>
      </c>
      <c r="P35960" s="34">
        <v>66</v>
      </c>
      <c r="Q35960" s="34">
        <v>84</v>
      </c>
      <c r="R35960" s="34">
        <v>107</v>
      </c>
      <c r="S35960" s="34">
        <v>81</v>
      </c>
      <c r="T35960" s="34">
        <v>76</v>
      </c>
      <c r="U35960" s="34">
        <v>88</v>
      </c>
      <c r="V35960" s="34">
        <v>108</v>
      </c>
      <c r="W35960" s="34">
        <v>70</v>
      </c>
      <c r="X35960" s="34">
        <v>120</v>
      </c>
      <c r="Y35960" s="34">
        <v>78</v>
      </c>
      <c r="Z35960" s="34">
        <v>96</v>
      </c>
      <c r="AA35960" s="34">
        <v>78</v>
      </c>
      <c r="AB35960" s="34">
        <v>119</v>
      </c>
      <c r="AC35960" s="34">
        <v>96</v>
      </c>
    </row>
    <row r="35961" spans="1:29" x14ac:dyDescent="0.2">
      <c r="A35961" s="34" t="s">
        <v>96454</v>
      </c>
      <c r="B35961" s="34">
        <v>77</v>
      </c>
      <c r="C35961" s="34">
        <v>91</v>
      </c>
      <c r="D35961" s="34">
        <v>102</v>
      </c>
      <c r="E35961" s="34">
        <v>63</v>
      </c>
      <c r="F35961" s="34">
        <v>71</v>
      </c>
      <c r="G35961" s="34">
        <v>73</v>
      </c>
      <c r="H35961" s="34">
        <v>107</v>
      </c>
      <c r="I35961" s="34">
        <v>71</v>
      </c>
      <c r="J35961" s="34">
        <v>90</v>
      </c>
      <c r="K35961" s="34">
        <v>92</v>
      </c>
      <c r="L35961" s="34">
        <v>60</v>
      </c>
      <c r="M35961" s="34">
        <v>73</v>
      </c>
      <c r="N35961" s="34">
        <v>53</v>
      </c>
      <c r="O35961" s="34">
        <v>54</v>
      </c>
      <c r="P35961" s="34">
        <v>95</v>
      </c>
      <c r="Q35961" s="34">
        <v>71</v>
      </c>
      <c r="R35961" s="34">
        <v>82</v>
      </c>
      <c r="S35961" s="34">
        <v>103</v>
      </c>
      <c r="T35961" s="34">
        <v>87</v>
      </c>
      <c r="U35961" s="34">
        <v>82</v>
      </c>
      <c r="V35961" s="34">
        <v>67</v>
      </c>
      <c r="W35961" s="34">
        <v>100</v>
      </c>
      <c r="X35961" s="34">
        <v>106</v>
      </c>
      <c r="Y35961" s="34">
        <v>88</v>
      </c>
      <c r="Z35961" s="34">
        <v>97</v>
      </c>
      <c r="AA35961" s="34">
        <v>85</v>
      </c>
      <c r="AB35961" s="34">
        <v>102</v>
      </c>
      <c r="AC35961" s="34">
        <v>90</v>
      </c>
    </row>
    <row r="35962" spans="1:29" x14ac:dyDescent="0.2">
      <c r="A35962" s="34" t="s">
        <v>96455</v>
      </c>
      <c r="B35962" s="34">
        <v>70</v>
      </c>
      <c r="C35962" s="34">
        <v>109</v>
      </c>
      <c r="D35962" s="34">
        <v>199</v>
      </c>
      <c r="E35962" s="34">
        <v>150</v>
      </c>
      <c r="F35962" s="34">
        <v>188</v>
      </c>
      <c r="G35962" s="34">
        <v>128</v>
      </c>
      <c r="H35962" s="34">
        <v>148</v>
      </c>
      <c r="I35962" s="34">
        <v>144</v>
      </c>
      <c r="J35962" s="34">
        <v>147</v>
      </c>
      <c r="K35962" s="34">
        <v>136</v>
      </c>
      <c r="L35962" s="34">
        <v>125</v>
      </c>
      <c r="M35962" s="34">
        <v>107</v>
      </c>
      <c r="N35962" s="34">
        <v>163</v>
      </c>
      <c r="O35962" s="34">
        <v>146</v>
      </c>
      <c r="P35962" s="34">
        <v>164</v>
      </c>
      <c r="Q35962" s="34">
        <v>162</v>
      </c>
      <c r="R35962" s="34">
        <v>186</v>
      </c>
      <c r="S35962" s="34">
        <v>203</v>
      </c>
      <c r="T35962" s="34">
        <v>141</v>
      </c>
      <c r="U35962" s="34">
        <v>138</v>
      </c>
      <c r="V35962" s="34">
        <v>200</v>
      </c>
      <c r="W35962" s="34">
        <v>118</v>
      </c>
      <c r="X35962" s="34">
        <v>233</v>
      </c>
      <c r="Y35962" s="34">
        <v>113</v>
      </c>
      <c r="Z35962" s="34">
        <v>229</v>
      </c>
      <c r="AA35962" s="34">
        <v>191</v>
      </c>
      <c r="AB35962" s="34">
        <v>159</v>
      </c>
      <c r="AC35962" s="34">
        <v>237</v>
      </c>
    </row>
    <row r="35963" spans="1:29" x14ac:dyDescent="0.2">
      <c r="A35963" s="34" t="s">
        <v>96456</v>
      </c>
      <c r="B35963" s="34">
        <v>82</v>
      </c>
      <c r="C35963" s="34">
        <v>77</v>
      </c>
      <c r="D35963" s="34">
        <v>99</v>
      </c>
      <c r="E35963" s="34">
        <v>73</v>
      </c>
      <c r="F35963" s="34">
        <v>84</v>
      </c>
      <c r="G35963" s="34">
        <v>86</v>
      </c>
      <c r="H35963" s="34">
        <v>95</v>
      </c>
      <c r="I35963" s="34">
        <v>74</v>
      </c>
      <c r="J35963" s="34">
        <v>90</v>
      </c>
      <c r="K35963" s="34">
        <v>81</v>
      </c>
      <c r="L35963" s="34">
        <v>81</v>
      </c>
      <c r="M35963" s="34">
        <v>102</v>
      </c>
      <c r="N35963" s="34">
        <v>82</v>
      </c>
      <c r="O35963" s="34">
        <v>111</v>
      </c>
      <c r="P35963" s="34">
        <v>83</v>
      </c>
      <c r="Q35963" s="34">
        <v>117</v>
      </c>
      <c r="R35963" s="34">
        <v>107</v>
      </c>
      <c r="S35963" s="34">
        <v>94</v>
      </c>
      <c r="T35963" s="34">
        <v>134</v>
      </c>
      <c r="U35963" s="34">
        <v>113</v>
      </c>
      <c r="V35963" s="34">
        <v>118</v>
      </c>
      <c r="W35963" s="34">
        <v>141</v>
      </c>
      <c r="X35963" s="34">
        <v>124</v>
      </c>
      <c r="Y35963" s="34">
        <v>97</v>
      </c>
      <c r="Z35963" s="34">
        <v>113</v>
      </c>
      <c r="AA35963" s="34">
        <v>106</v>
      </c>
      <c r="AB35963" s="34">
        <v>92</v>
      </c>
      <c r="AC35963" s="34">
        <v>184</v>
      </c>
    </row>
    <row r="35964" spans="1:29" x14ac:dyDescent="0.2">
      <c r="A35964" s="34" t="s">
        <v>96457</v>
      </c>
      <c r="B35964" s="34">
        <v>45</v>
      </c>
      <c r="C35964" s="34">
        <v>85</v>
      </c>
      <c r="D35964" s="34">
        <v>75</v>
      </c>
      <c r="E35964" s="34">
        <v>124</v>
      </c>
      <c r="F35964" s="34">
        <v>48</v>
      </c>
      <c r="G35964" s="34">
        <v>96</v>
      </c>
      <c r="H35964" s="34">
        <v>31</v>
      </c>
      <c r="I35964" s="34">
        <v>93</v>
      </c>
      <c r="J35964" s="34">
        <v>27</v>
      </c>
      <c r="K35964" s="34">
        <v>130</v>
      </c>
      <c r="L35964" s="34">
        <v>6</v>
      </c>
      <c r="M35964" s="34">
        <v>56</v>
      </c>
      <c r="N35964" s="34">
        <v>49</v>
      </c>
      <c r="O35964" s="34">
        <v>71</v>
      </c>
      <c r="P35964" s="34">
        <v>36</v>
      </c>
      <c r="Q35964" s="34">
        <v>66</v>
      </c>
      <c r="R35964" s="34">
        <v>47</v>
      </c>
      <c r="S35964" s="34">
        <v>108</v>
      </c>
      <c r="T35964" s="34">
        <v>17</v>
      </c>
      <c r="U35964" s="34">
        <v>50</v>
      </c>
      <c r="V35964" s="34">
        <v>38</v>
      </c>
      <c r="W35964" s="34">
        <v>44</v>
      </c>
      <c r="X35964" s="34">
        <v>67</v>
      </c>
      <c r="Y35964" s="34">
        <v>49</v>
      </c>
      <c r="Z35964" s="34">
        <v>72</v>
      </c>
      <c r="AA35964" s="34">
        <v>95</v>
      </c>
      <c r="AB35964" s="34">
        <v>25</v>
      </c>
      <c r="AC35964" s="34">
        <v>115</v>
      </c>
    </row>
    <row r="35965" spans="1:29" x14ac:dyDescent="0.2">
      <c r="A35965" s="34" t="s">
        <v>96458</v>
      </c>
      <c r="B35965" s="34">
        <v>51</v>
      </c>
      <c r="C35965" s="34">
        <v>88</v>
      </c>
      <c r="D35965" s="34">
        <v>97</v>
      </c>
      <c r="E35965" s="34">
        <v>96</v>
      </c>
      <c r="F35965" s="34">
        <v>88</v>
      </c>
      <c r="G35965" s="34">
        <v>109</v>
      </c>
      <c r="H35965" s="34">
        <v>101</v>
      </c>
      <c r="I35965" s="34">
        <v>82</v>
      </c>
      <c r="J35965" s="34">
        <v>55</v>
      </c>
      <c r="K35965" s="34">
        <v>95</v>
      </c>
      <c r="L35965" s="34">
        <v>34</v>
      </c>
      <c r="M35965" s="34">
        <v>58</v>
      </c>
      <c r="N35965" s="34">
        <v>46</v>
      </c>
      <c r="O35965" s="34">
        <v>103</v>
      </c>
      <c r="P35965" s="34">
        <v>66</v>
      </c>
      <c r="Q35965" s="34">
        <v>51</v>
      </c>
      <c r="R35965" s="34">
        <v>91</v>
      </c>
      <c r="S35965" s="34">
        <v>102</v>
      </c>
      <c r="T35965" s="34">
        <v>78</v>
      </c>
      <c r="U35965" s="34">
        <v>76</v>
      </c>
      <c r="V35965" s="34">
        <v>109</v>
      </c>
      <c r="W35965" s="34">
        <v>76</v>
      </c>
      <c r="X35965" s="34">
        <v>113</v>
      </c>
      <c r="Y35965" s="34">
        <v>88</v>
      </c>
      <c r="Z35965" s="34">
        <v>69</v>
      </c>
      <c r="AA35965" s="34">
        <v>85</v>
      </c>
      <c r="AB35965" s="34">
        <v>87</v>
      </c>
      <c r="AC35965" s="34">
        <v>96</v>
      </c>
    </row>
    <row r="35966" spans="1:29" x14ac:dyDescent="0.2">
      <c r="A35966" s="34" t="s">
        <v>96459</v>
      </c>
      <c r="B35966" s="34">
        <v>48</v>
      </c>
      <c r="C35966" s="34">
        <v>90</v>
      </c>
      <c r="D35966" s="34">
        <v>69</v>
      </c>
      <c r="E35966" s="34">
        <v>92</v>
      </c>
      <c r="F35966" s="34">
        <v>80</v>
      </c>
      <c r="G35966" s="34">
        <v>115</v>
      </c>
      <c r="H35966" s="34">
        <v>77</v>
      </c>
      <c r="I35966" s="34">
        <v>97</v>
      </c>
      <c r="J35966" s="34">
        <v>63</v>
      </c>
      <c r="K35966" s="34">
        <v>115</v>
      </c>
      <c r="L35966" s="34">
        <v>46</v>
      </c>
      <c r="M35966" s="34">
        <v>86</v>
      </c>
      <c r="N35966" s="34">
        <v>60</v>
      </c>
      <c r="O35966" s="34">
        <v>81</v>
      </c>
      <c r="P35966" s="34">
        <v>59</v>
      </c>
      <c r="Q35966" s="34">
        <v>103</v>
      </c>
      <c r="R35966" s="34">
        <v>94</v>
      </c>
      <c r="S35966" s="34">
        <v>149</v>
      </c>
      <c r="T35966" s="34">
        <v>54</v>
      </c>
      <c r="U35966" s="34">
        <v>76</v>
      </c>
      <c r="V35966" s="34">
        <v>102</v>
      </c>
      <c r="W35966" s="34">
        <v>110</v>
      </c>
      <c r="X35966" s="34">
        <v>86</v>
      </c>
      <c r="Y35966" s="34">
        <v>85</v>
      </c>
      <c r="Z35966" s="34">
        <v>74</v>
      </c>
      <c r="AA35966" s="34">
        <v>126</v>
      </c>
      <c r="AB35966" s="34">
        <v>75</v>
      </c>
      <c r="AC35966" s="34">
        <v>148</v>
      </c>
    </row>
    <row r="35967" spans="1:29" x14ac:dyDescent="0.2">
      <c r="A35967" s="34" t="s">
        <v>96460</v>
      </c>
      <c r="B35967" s="34">
        <v>83</v>
      </c>
      <c r="C35967" s="34">
        <v>163</v>
      </c>
      <c r="D35967" s="34">
        <v>206</v>
      </c>
      <c r="E35967" s="34">
        <v>130</v>
      </c>
      <c r="F35967" s="34">
        <v>128</v>
      </c>
      <c r="G35967" s="34">
        <v>147</v>
      </c>
      <c r="H35967" s="34">
        <v>104</v>
      </c>
      <c r="I35967" s="34">
        <v>123</v>
      </c>
      <c r="J35967" s="34">
        <v>109</v>
      </c>
      <c r="K35967" s="34">
        <v>143</v>
      </c>
      <c r="L35967" s="34">
        <v>67</v>
      </c>
      <c r="M35967" s="34">
        <v>120</v>
      </c>
      <c r="N35967" s="34">
        <v>103</v>
      </c>
      <c r="O35967" s="34">
        <v>97</v>
      </c>
      <c r="P35967" s="34">
        <v>89</v>
      </c>
      <c r="Q35967" s="34">
        <v>116</v>
      </c>
      <c r="R35967" s="34">
        <v>106</v>
      </c>
      <c r="S35967" s="34">
        <v>173</v>
      </c>
      <c r="T35967" s="34">
        <v>78</v>
      </c>
      <c r="U35967" s="34">
        <v>108</v>
      </c>
      <c r="V35967" s="34">
        <v>116</v>
      </c>
      <c r="W35967" s="34">
        <v>129</v>
      </c>
      <c r="X35967" s="34">
        <v>156</v>
      </c>
      <c r="Y35967" s="34">
        <v>118</v>
      </c>
      <c r="Z35967" s="34">
        <v>154</v>
      </c>
      <c r="AA35967" s="34">
        <v>206</v>
      </c>
      <c r="AB35967" s="34">
        <v>96</v>
      </c>
      <c r="AC35967" s="34">
        <v>226</v>
      </c>
    </row>
    <row r="35968" spans="1:29" x14ac:dyDescent="0.2">
      <c r="A35968" s="34" t="s">
        <v>96461</v>
      </c>
      <c r="B35968" s="34">
        <v>109</v>
      </c>
      <c r="C35968" s="34">
        <v>108</v>
      </c>
      <c r="D35968" s="34">
        <v>150</v>
      </c>
      <c r="E35968" s="34">
        <v>119</v>
      </c>
      <c r="F35968" s="34">
        <v>135</v>
      </c>
      <c r="G35968" s="34">
        <v>78</v>
      </c>
      <c r="H35968" s="34">
        <v>149</v>
      </c>
      <c r="I35968" s="34">
        <v>110</v>
      </c>
      <c r="J35968" s="34">
        <v>129</v>
      </c>
      <c r="K35968" s="34">
        <v>110</v>
      </c>
      <c r="L35968" s="34">
        <v>100</v>
      </c>
      <c r="M35968" s="34">
        <v>105</v>
      </c>
      <c r="N35968" s="34">
        <v>97</v>
      </c>
      <c r="O35968" s="34">
        <v>95</v>
      </c>
      <c r="P35968" s="34">
        <v>173</v>
      </c>
      <c r="Q35968" s="34">
        <v>179</v>
      </c>
      <c r="R35968" s="34">
        <v>161</v>
      </c>
      <c r="S35968" s="34">
        <v>132</v>
      </c>
      <c r="T35968" s="34">
        <v>144</v>
      </c>
      <c r="U35968" s="34">
        <v>98</v>
      </c>
      <c r="V35968" s="34">
        <v>148</v>
      </c>
      <c r="W35968" s="34">
        <v>137</v>
      </c>
      <c r="X35968" s="34">
        <v>198</v>
      </c>
      <c r="Y35968" s="34">
        <v>126</v>
      </c>
      <c r="Z35968" s="34">
        <v>218</v>
      </c>
      <c r="AA35968" s="34">
        <v>113</v>
      </c>
      <c r="AB35968" s="34">
        <v>123</v>
      </c>
      <c r="AC35968" s="34">
        <v>168</v>
      </c>
    </row>
    <row r="35969" spans="1:29" x14ac:dyDescent="0.2">
      <c r="A35969" s="34" t="s">
        <v>96462</v>
      </c>
      <c r="B35969" s="34">
        <v>32</v>
      </c>
      <c r="C35969" s="34">
        <v>33</v>
      </c>
      <c r="D35969" s="34">
        <v>57</v>
      </c>
      <c r="E35969" s="34">
        <v>56</v>
      </c>
      <c r="F35969" s="34">
        <v>47</v>
      </c>
      <c r="G35969" s="34">
        <v>48</v>
      </c>
      <c r="H35969" s="34">
        <v>24</v>
      </c>
      <c r="I35969" s="34">
        <v>46</v>
      </c>
      <c r="J35969" s="34">
        <v>15</v>
      </c>
      <c r="K35969" s="34">
        <v>45</v>
      </c>
      <c r="L35969" s="34">
        <v>6</v>
      </c>
      <c r="M35969" s="34">
        <v>26</v>
      </c>
      <c r="N35969" s="34">
        <v>24</v>
      </c>
      <c r="O35969" s="34">
        <v>33</v>
      </c>
      <c r="P35969" s="34">
        <v>33</v>
      </c>
      <c r="Q35969" s="34">
        <v>30</v>
      </c>
      <c r="R35969" s="34">
        <v>19</v>
      </c>
      <c r="S35969" s="34">
        <v>62</v>
      </c>
      <c r="T35969" s="34">
        <v>10</v>
      </c>
      <c r="U35969" s="34">
        <v>13</v>
      </c>
      <c r="V35969" s="34">
        <v>39</v>
      </c>
      <c r="W35969" s="34">
        <v>31</v>
      </c>
      <c r="X35969" s="34">
        <v>49</v>
      </c>
      <c r="Y35969" s="34">
        <v>13</v>
      </c>
      <c r="Z35969" s="34">
        <v>39</v>
      </c>
      <c r="AA35969" s="34">
        <v>36</v>
      </c>
      <c r="AB35969" s="34">
        <v>16</v>
      </c>
      <c r="AC35969" s="34">
        <v>44</v>
      </c>
    </row>
    <row r="35970" spans="1:29" x14ac:dyDescent="0.2">
      <c r="A35970" s="34" t="s">
        <v>96463</v>
      </c>
      <c r="B35970" s="34">
        <v>186</v>
      </c>
      <c r="C35970" s="34">
        <v>118</v>
      </c>
      <c r="D35970" s="34">
        <v>177</v>
      </c>
      <c r="E35970" s="34">
        <v>203</v>
      </c>
      <c r="F35970" s="34">
        <v>152</v>
      </c>
      <c r="G35970" s="34">
        <v>125</v>
      </c>
      <c r="H35970" s="34">
        <v>156</v>
      </c>
      <c r="I35970" s="34">
        <v>120</v>
      </c>
      <c r="J35970" s="34">
        <v>155</v>
      </c>
      <c r="K35970" s="34">
        <v>176</v>
      </c>
      <c r="L35970" s="34">
        <v>97</v>
      </c>
      <c r="M35970" s="34">
        <v>127</v>
      </c>
      <c r="N35970" s="34">
        <v>121</v>
      </c>
      <c r="O35970" s="34">
        <v>133</v>
      </c>
      <c r="P35970" s="34">
        <v>137</v>
      </c>
      <c r="Q35970" s="34">
        <v>189</v>
      </c>
      <c r="R35970" s="34">
        <v>159</v>
      </c>
      <c r="S35970" s="34">
        <v>243</v>
      </c>
      <c r="T35970" s="34">
        <v>126</v>
      </c>
      <c r="U35970" s="34">
        <v>173</v>
      </c>
      <c r="V35970" s="34">
        <v>167</v>
      </c>
      <c r="W35970" s="34">
        <v>145</v>
      </c>
      <c r="X35970" s="34">
        <v>244</v>
      </c>
      <c r="Y35970" s="34">
        <v>141</v>
      </c>
      <c r="Z35970" s="34">
        <v>215</v>
      </c>
      <c r="AA35970" s="34">
        <v>221</v>
      </c>
      <c r="AB35970" s="34">
        <v>128</v>
      </c>
      <c r="AC35970" s="34">
        <v>315</v>
      </c>
    </row>
    <row r="35971" spans="1:29" x14ac:dyDescent="0.2">
      <c r="A35971" s="34" t="s">
        <v>96464</v>
      </c>
      <c r="B35971" s="34">
        <v>48</v>
      </c>
      <c r="C35971" s="34">
        <v>71</v>
      </c>
      <c r="D35971" s="34">
        <v>111</v>
      </c>
      <c r="E35971" s="34">
        <v>83</v>
      </c>
      <c r="F35971" s="34">
        <v>69</v>
      </c>
      <c r="G35971" s="34">
        <v>111</v>
      </c>
      <c r="H35971" s="34">
        <v>88</v>
      </c>
      <c r="I35971" s="34">
        <v>74</v>
      </c>
      <c r="J35971" s="34">
        <v>78</v>
      </c>
      <c r="K35971" s="34">
        <v>115</v>
      </c>
      <c r="L35971" s="34">
        <v>62</v>
      </c>
      <c r="M35971" s="34">
        <v>81</v>
      </c>
      <c r="N35971" s="34">
        <v>66</v>
      </c>
      <c r="O35971" s="34">
        <v>83</v>
      </c>
      <c r="P35971" s="34">
        <v>66</v>
      </c>
      <c r="Q35971" s="34">
        <v>139</v>
      </c>
      <c r="R35971" s="34">
        <v>93</v>
      </c>
      <c r="S35971" s="34">
        <v>99</v>
      </c>
      <c r="T35971" s="34">
        <v>72</v>
      </c>
      <c r="U35971" s="34">
        <v>81</v>
      </c>
      <c r="V35971" s="34">
        <v>91</v>
      </c>
      <c r="W35971" s="34">
        <v>121</v>
      </c>
      <c r="X35971" s="34">
        <v>79</v>
      </c>
      <c r="Y35971" s="34">
        <v>97</v>
      </c>
      <c r="Z35971" s="34">
        <v>87</v>
      </c>
      <c r="AA35971" s="34">
        <v>168</v>
      </c>
      <c r="AB35971" s="34">
        <v>88</v>
      </c>
      <c r="AC35971" s="34">
        <v>169</v>
      </c>
    </row>
    <row r="35972" spans="1:29" x14ac:dyDescent="0.2">
      <c r="A35972" s="34" t="s">
        <v>96465</v>
      </c>
      <c r="B35972" s="34">
        <v>34</v>
      </c>
      <c r="C35972" s="34">
        <v>34</v>
      </c>
      <c r="D35972" s="34">
        <v>62</v>
      </c>
      <c r="E35972" s="34">
        <v>72</v>
      </c>
      <c r="F35972" s="34">
        <v>45</v>
      </c>
      <c r="G35972" s="34">
        <v>44</v>
      </c>
      <c r="H35972" s="34">
        <v>45</v>
      </c>
      <c r="I35972" s="34">
        <v>62</v>
      </c>
      <c r="J35972" s="34">
        <v>24</v>
      </c>
      <c r="K35972" s="34">
        <v>58</v>
      </c>
      <c r="L35972" s="34">
        <v>19</v>
      </c>
      <c r="M35972" s="34">
        <v>66</v>
      </c>
      <c r="N35972" s="34">
        <v>33</v>
      </c>
      <c r="O35972" s="34">
        <v>49</v>
      </c>
      <c r="P35972" s="34">
        <v>32</v>
      </c>
      <c r="Q35972" s="34">
        <v>41</v>
      </c>
      <c r="R35972" s="34">
        <v>56</v>
      </c>
      <c r="S35972" s="34">
        <v>60</v>
      </c>
      <c r="T35972" s="34">
        <v>25</v>
      </c>
      <c r="U35972" s="34">
        <v>25</v>
      </c>
      <c r="V35972" s="34">
        <v>53</v>
      </c>
      <c r="W35972" s="34">
        <v>35</v>
      </c>
      <c r="X35972" s="34">
        <v>82</v>
      </c>
      <c r="Y35972" s="34">
        <v>37</v>
      </c>
      <c r="Z35972" s="34">
        <v>53</v>
      </c>
      <c r="AA35972" s="34">
        <v>55</v>
      </c>
      <c r="AB35972" s="34">
        <v>25</v>
      </c>
      <c r="AC35972" s="34">
        <v>94</v>
      </c>
    </row>
    <row r="35973" spans="1:29" x14ac:dyDescent="0.2">
      <c r="A35973" s="34" t="s">
        <v>96466</v>
      </c>
      <c r="B35973" s="34">
        <v>10</v>
      </c>
      <c r="C35973" s="34">
        <v>7</v>
      </c>
      <c r="D35973" s="34">
        <v>14</v>
      </c>
      <c r="E35973" s="34">
        <v>7</v>
      </c>
      <c r="F35973" s="34">
        <v>11</v>
      </c>
      <c r="G35973" s="34">
        <v>10</v>
      </c>
      <c r="H35973" s="34">
        <v>12</v>
      </c>
      <c r="I35973" s="34">
        <v>9</v>
      </c>
      <c r="J35973" s="34">
        <v>5</v>
      </c>
      <c r="K35973" s="34">
        <v>6</v>
      </c>
      <c r="L35973" s="34">
        <v>7</v>
      </c>
      <c r="M35973" s="34">
        <v>12</v>
      </c>
      <c r="N35973" s="34">
        <v>17</v>
      </c>
      <c r="O35973" s="34">
        <v>10</v>
      </c>
      <c r="P35973" s="34">
        <v>10</v>
      </c>
      <c r="Q35973" s="34">
        <v>13</v>
      </c>
      <c r="R35973" s="34">
        <v>8</v>
      </c>
      <c r="S35973" s="34">
        <v>12</v>
      </c>
      <c r="T35973" s="34">
        <v>11</v>
      </c>
      <c r="U35973" s="34">
        <v>10</v>
      </c>
      <c r="V35973" s="34">
        <v>8</v>
      </c>
      <c r="W35973" s="34">
        <v>8</v>
      </c>
      <c r="X35973" s="34">
        <v>11</v>
      </c>
      <c r="Y35973" s="34">
        <v>13</v>
      </c>
      <c r="Z35973" s="34">
        <v>4</v>
      </c>
      <c r="AA35973" s="34">
        <v>17</v>
      </c>
      <c r="AB35973" s="34">
        <v>13</v>
      </c>
      <c r="AC35973" s="34">
        <v>29</v>
      </c>
    </row>
    <row r="35974" spans="1:29" x14ac:dyDescent="0.2">
      <c r="A35974" s="34" t="s">
        <v>96467</v>
      </c>
      <c r="B35974" s="34">
        <v>123</v>
      </c>
      <c r="C35974" s="34">
        <v>174</v>
      </c>
      <c r="D35974" s="34">
        <v>159</v>
      </c>
      <c r="E35974" s="34">
        <v>188</v>
      </c>
      <c r="F35974" s="34">
        <v>132</v>
      </c>
      <c r="G35974" s="34">
        <v>184</v>
      </c>
      <c r="H35974" s="34">
        <v>129</v>
      </c>
      <c r="I35974" s="34">
        <v>174</v>
      </c>
      <c r="J35974" s="34">
        <v>106</v>
      </c>
      <c r="K35974" s="34">
        <v>217</v>
      </c>
      <c r="L35974" s="34">
        <v>78</v>
      </c>
      <c r="M35974" s="34">
        <v>138</v>
      </c>
      <c r="N35974" s="34">
        <v>92</v>
      </c>
      <c r="O35974" s="34">
        <v>151</v>
      </c>
      <c r="P35974" s="34">
        <v>93</v>
      </c>
      <c r="Q35974" s="34">
        <v>217</v>
      </c>
      <c r="R35974" s="34">
        <v>135</v>
      </c>
      <c r="S35974" s="34">
        <v>247</v>
      </c>
      <c r="T35974" s="34">
        <v>114</v>
      </c>
      <c r="U35974" s="34">
        <v>134</v>
      </c>
      <c r="V35974" s="34">
        <v>155</v>
      </c>
      <c r="W35974" s="34">
        <v>157</v>
      </c>
      <c r="X35974" s="34">
        <v>178</v>
      </c>
      <c r="Y35974" s="34">
        <v>137</v>
      </c>
      <c r="Z35974" s="34">
        <v>129</v>
      </c>
      <c r="AA35974" s="34">
        <v>234</v>
      </c>
      <c r="AB35974" s="34">
        <v>123</v>
      </c>
      <c r="AC35974" s="34">
        <v>221</v>
      </c>
    </row>
    <row r="35975" spans="1:29" x14ac:dyDescent="0.2">
      <c r="A35975" s="34" t="s">
        <v>96468</v>
      </c>
      <c r="B35975" s="34">
        <v>37</v>
      </c>
      <c r="C35975" s="34">
        <v>88</v>
      </c>
      <c r="D35975" s="34">
        <v>93</v>
      </c>
      <c r="E35975" s="34">
        <v>75</v>
      </c>
      <c r="F35975" s="34">
        <v>91</v>
      </c>
      <c r="G35975" s="34">
        <v>52</v>
      </c>
      <c r="H35975" s="34">
        <v>48</v>
      </c>
      <c r="I35975" s="34">
        <v>75</v>
      </c>
      <c r="J35975" s="34">
        <v>38</v>
      </c>
      <c r="K35975" s="34">
        <v>90</v>
      </c>
      <c r="L35975" s="34">
        <v>26</v>
      </c>
      <c r="M35975" s="34">
        <v>43</v>
      </c>
      <c r="N35975" s="34">
        <v>51</v>
      </c>
      <c r="O35975" s="34">
        <v>57</v>
      </c>
      <c r="P35975" s="34">
        <v>55</v>
      </c>
      <c r="Q35975" s="34">
        <v>58</v>
      </c>
      <c r="R35975" s="34">
        <v>59</v>
      </c>
      <c r="S35975" s="34">
        <v>81</v>
      </c>
      <c r="T35975" s="34">
        <v>49</v>
      </c>
      <c r="U35975" s="34">
        <v>47</v>
      </c>
      <c r="V35975" s="34">
        <v>62</v>
      </c>
      <c r="W35975" s="34">
        <v>40</v>
      </c>
      <c r="X35975" s="34">
        <v>68</v>
      </c>
      <c r="Y35975" s="34">
        <v>44</v>
      </c>
      <c r="Z35975" s="34">
        <v>76</v>
      </c>
      <c r="AA35975" s="34">
        <v>82</v>
      </c>
      <c r="AB35975" s="34">
        <v>53</v>
      </c>
      <c r="AC35975" s="34">
        <v>114</v>
      </c>
    </row>
    <row r="35976" spans="1:29" x14ac:dyDescent="0.2">
      <c r="A35976" s="34" t="s">
        <v>96469</v>
      </c>
      <c r="B35976" s="34">
        <v>118</v>
      </c>
      <c r="C35976" s="34">
        <v>96</v>
      </c>
      <c r="D35976" s="34">
        <v>169</v>
      </c>
      <c r="E35976" s="34">
        <v>97</v>
      </c>
      <c r="F35976" s="34">
        <v>166</v>
      </c>
      <c r="G35976" s="34">
        <v>155</v>
      </c>
      <c r="H35976" s="34">
        <v>156</v>
      </c>
      <c r="I35976" s="34">
        <v>107</v>
      </c>
      <c r="J35976" s="34">
        <v>127</v>
      </c>
      <c r="K35976" s="34">
        <v>125</v>
      </c>
      <c r="L35976" s="34">
        <v>163</v>
      </c>
      <c r="M35976" s="34">
        <v>99</v>
      </c>
      <c r="N35976" s="34">
        <v>114</v>
      </c>
      <c r="O35976" s="34">
        <v>101</v>
      </c>
      <c r="P35976" s="34">
        <v>109</v>
      </c>
      <c r="Q35976" s="34">
        <v>181</v>
      </c>
      <c r="R35976" s="34">
        <v>181</v>
      </c>
      <c r="S35976" s="34">
        <v>152</v>
      </c>
      <c r="T35976" s="34">
        <v>166</v>
      </c>
      <c r="U35976" s="34">
        <v>103</v>
      </c>
      <c r="V35976" s="34">
        <v>167</v>
      </c>
      <c r="W35976" s="34">
        <v>132</v>
      </c>
      <c r="X35976" s="34">
        <v>216</v>
      </c>
      <c r="Y35976" s="34">
        <v>112</v>
      </c>
      <c r="Z35976" s="34">
        <v>188</v>
      </c>
      <c r="AA35976" s="34">
        <v>167</v>
      </c>
      <c r="AB35976" s="34">
        <v>189</v>
      </c>
      <c r="AC35976" s="34">
        <v>192</v>
      </c>
    </row>
    <row r="35977" spans="1:29" x14ac:dyDescent="0.2">
      <c r="A35977" s="34" t="s">
        <v>96470</v>
      </c>
      <c r="B35977" s="34">
        <v>61</v>
      </c>
      <c r="C35977" s="34">
        <v>65</v>
      </c>
      <c r="D35977" s="34">
        <v>66</v>
      </c>
      <c r="E35977" s="34">
        <v>55</v>
      </c>
      <c r="F35977" s="34">
        <v>41</v>
      </c>
      <c r="G35977" s="34">
        <v>49</v>
      </c>
      <c r="H35977" s="34">
        <v>57</v>
      </c>
      <c r="I35977" s="34">
        <v>55</v>
      </c>
      <c r="J35977" s="34">
        <v>43</v>
      </c>
      <c r="K35977" s="34">
        <v>37</v>
      </c>
      <c r="L35977" s="34">
        <v>31</v>
      </c>
      <c r="M35977" s="34">
        <v>49</v>
      </c>
      <c r="N35977" s="34">
        <v>36</v>
      </c>
      <c r="O35977" s="34">
        <v>39</v>
      </c>
      <c r="P35977" s="34">
        <v>42</v>
      </c>
      <c r="Q35977" s="34">
        <v>73</v>
      </c>
      <c r="R35977" s="34">
        <v>44</v>
      </c>
      <c r="S35977" s="34">
        <v>53</v>
      </c>
      <c r="T35977" s="34">
        <v>39</v>
      </c>
      <c r="U35977" s="34">
        <v>40</v>
      </c>
      <c r="V35977" s="34">
        <v>54</v>
      </c>
      <c r="W35977" s="34">
        <v>43</v>
      </c>
      <c r="X35977" s="34">
        <v>65</v>
      </c>
      <c r="Y35977" s="34">
        <v>61</v>
      </c>
      <c r="Z35977" s="34">
        <v>70</v>
      </c>
      <c r="AA35977" s="34">
        <v>55</v>
      </c>
      <c r="AB35977" s="34">
        <v>40</v>
      </c>
      <c r="AC35977" s="34">
        <v>54</v>
      </c>
    </row>
    <row r="35978" spans="1:29" x14ac:dyDescent="0.2">
      <c r="A35978" s="34" t="s">
        <v>96471</v>
      </c>
      <c r="B35978" s="34">
        <v>131</v>
      </c>
      <c r="C35978" s="34">
        <v>130</v>
      </c>
      <c r="D35978" s="34">
        <v>221</v>
      </c>
      <c r="E35978" s="34">
        <v>162</v>
      </c>
      <c r="F35978" s="34">
        <v>174</v>
      </c>
      <c r="G35978" s="34">
        <v>113</v>
      </c>
      <c r="H35978" s="34">
        <v>200</v>
      </c>
      <c r="I35978" s="34">
        <v>135</v>
      </c>
      <c r="J35978" s="34">
        <v>169</v>
      </c>
      <c r="K35978" s="34">
        <v>113</v>
      </c>
      <c r="L35978" s="34">
        <v>130</v>
      </c>
      <c r="M35978" s="34">
        <v>89</v>
      </c>
      <c r="N35978" s="34">
        <v>143</v>
      </c>
      <c r="O35978" s="34">
        <v>106</v>
      </c>
      <c r="P35978" s="34">
        <v>158</v>
      </c>
      <c r="Q35978" s="34">
        <v>212</v>
      </c>
      <c r="R35978" s="34">
        <v>219</v>
      </c>
      <c r="S35978" s="34">
        <v>176</v>
      </c>
      <c r="T35978" s="34">
        <v>159</v>
      </c>
      <c r="U35978" s="34">
        <v>103</v>
      </c>
      <c r="V35978" s="34">
        <v>232</v>
      </c>
      <c r="W35978" s="34">
        <v>190</v>
      </c>
      <c r="X35978" s="34">
        <v>202</v>
      </c>
      <c r="Y35978" s="34">
        <v>121</v>
      </c>
      <c r="Z35978" s="34">
        <v>231</v>
      </c>
      <c r="AA35978" s="34">
        <v>160</v>
      </c>
      <c r="AB35978" s="34">
        <v>179</v>
      </c>
      <c r="AC35978" s="34">
        <v>194</v>
      </c>
    </row>
    <row r="35979" spans="1:29" x14ac:dyDescent="0.2">
      <c r="A35979" s="34" t="s">
        <v>96472</v>
      </c>
      <c r="B35979" s="34">
        <v>300</v>
      </c>
      <c r="C35979" s="34">
        <v>196</v>
      </c>
      <c r="D35979" s="34">
        <v>249</v>
      </c>
      <c r="E35979" s="34">
        <v>205</v>
      </c>
      <c r="F35979" s="34">
        <v>287</v>
      </c>
      <c r="G35979" s="34">
        <v>232</v>
      </c>
      <c r="H35979" s="34">
        <v>258</v>
      </c>
      <c r="I35979" s="34">
        <v>185</v>
      </c>
      <c r="J35979" s="34">
        <v>260</v>
      </c>
      <c r="K35979" s="34">
        <v>219</v>
      </c>
      <c r="L35979" s="34">
        <v>320</v>
      </c>
      <c r="M35979" s="34">
        <v>192</v>
      </c>
      <c r="N35979" s="34">
        <v>273</v>
      </c>
      <c r="O35979" s="34">
        <v>180</v>
      </c>
      <c r="P35979" s="34">
        <v>263</v>
      </c>
      <c r="Q35979" s="34">
        <v>277</v>
      </c>
      <c r="R35979" s="34">
        <v>333</v>
      </c>
      <c r="S35979" s="34">
        <v>262</v>
      </c>
      <c r="T35979" s="34">
        <v>377</v>
      </c>
      <c r="U35979" s="34">
        <v>287</v>
      </c>
      <c r="V35979" s="34">
        <v>327</v>
      </c>
      <c r="W35979" s="34">
        <v>463</v>
      </c>
      <c r="X35979" s="34">
        <v>297</v>
      </c>
      <c r="Y35979" s="34">
        <v>341</v>
      </c>
      <c r="Z35979" s="34">
        <v>298</v>
      </c>
      <c r="AA35979" s="34">
        <v>305</v>
      </c>
      <c r="AB35979" s="34">
        <v>456</v>
      </c>
      <c r="AC35979" s="34">
        <v>378</v>
      </c>
    </row>
    <row r="35980" spans="1:29" x14ac:dyDescent="0.2">
      <c r="A35980" s="34" t="s">
        <v>96473</v>
      </c>
      <c r="B35980" s="34">
        <v>1</v>
      </c>
      <c r="C35980" s="34">
        <v>0</v>
      </c>
      <c r="D35980" s="34">
        <v>0</v>
      </c>
      <c r="E35980" s="34">
        <v>0</v>
      </c>
      <c r="F35980" s="34">
        <v>0</v>
      </c>
      <c r="G35980" s="34">
        <v>0</v>
      </c>
      <c r="H35980" s="34">
        <v>0</v>
      </c>
      <c r="I35980" s="34">
        <v>0</v>
      </c>
      <c r="J35980" s="34">
        <v>0</v>
      </c>
      <c r="K35980" s="34">
        <v>0</v>
      </c>
      <c r="L35980" s="34">
        <v>0</v>
      </c>
      <c r="M35980" s="34">
        <v>0</v>
      </c>
      <c r="N35980" s="34">
        <v>0</v>
      </c>
      <c r="O35980" s="34">
        <v>0</v>
      </c>
      <c r="P35980" s="34">
        <v>0</v>
      </c>
      <c r="Q35980" s="34">
        <v>0</v>
      </c>
      <c r="R35980" s="34">
        <v>0</v>
      </c>
      <c r="S35980" s="34">
        <v>0</v>
      </c>
      <c r="T35980" s="34">
        <v>0</v>
      </c>
      <c r="U35980" s="34">
        <v>0</v>
      </c>
      <c r="V35980" s="34">
        <v>0</v>
      </c>
      <c r="W35980" s="34">
        <v>0</v>
      </c>
      <c r="X35980" s="34">
        <v>0</v>
      </c>
      <c r="Y35980" s="34">
        <v>0</v>
      </c>
      <c r="Z35980" s="34">
        <v>0</v>
      </c>
      <c r="AA35980" s="34">
        <v>0</v>
      </c>
      <c r="AB35980" s="34">
        <v>0</v>
      </c>
      <c r="AC35980" s="34">
        <v>0</v>
      </c>
    </row>
    <row r="35981" spans="1:29" x14ac:dyDescent="0.2">
      <c r="A35981" s="34" t="s">
        <v>96474</v>
      </c>
      <c r="B35981" s="34">
        <v>56</v>
      </c>
      <c r="C35981" s="34">
        <v>59</v>
      </c>
      <c r="D35981" s="34">
        <v>48</v>
      </c>
      <c r="E35981" s="34">
        <v>81</v>
      </c>
      <c r="F35981" s="34">
        <v>45</v>
      </c>
      <c r="G35981" s="34">
        <v>97</v>
      </c>
      <c r="H35981" s="34">
        <v>37</v>
      </c>
      <c r="I35981" s="34">
        <v>94</v>
      </c>
      <c r="J35981" s="34">
        <v>31</v>
      </c>
      <c r="K35981" s="34">
        <v>54</v>
      </c>
      <c r="L35981" s="34">
        <v>63</v>
      </c>
      <c r="M35981" s="34">
        <v>54</v>
      </c>
      <c r="N35981" s="34">
        <v>44</v>
      </c>
      <c r="O35981" s="34">
        <v>71</v>
      </c>
      <c r="P35981" s="34">
        <v>42</v>
      </c>
      <c r="Q35981" s="34">
        <v>106</v>
      </c>
      <c r="R35981" s="34">
        <v>58</v>
      </c>
      <c r="S35981" s="34">
        <v>98</v>
      </c>
      <c r="T35981" s="34">
        <v>76</v>
      </c>
      <c r="U35981" s="34">
        <v>82</v>
      </c>
      <c r="V35981" s="34">
        <v>63</v>
      </c>
      <c r="W35981" s="34">
        <v>103</v>
      </c>
      <c r="X35981" s="34">
        <v>65</v>
      </c>
      <c r="Y35981" s="34">
        <v>82</v>
      </c>
      <c r="Z35981" s="34">
        <v>35</v>
      </c>
      <c r="AA35981" s="34">
        <v>91</v>
      </c>
      <c r="AB35981" s="34">
        <v>106</v>
      </c>
      <c r="AC35981" s="34">
        <v>103</v>
      </c>
    </row>
    <row r="35982" spans="1:29" x14ac:dyDescent="0.2">
      <c r="A35982" s="34" t="s">
        <v>96475</v>
      </c>
      <c r="B35982" s="34">
        <v>26</v>
      </c>
      <c r="C35982" s="34">
        <v>12</v>
      </c>
      <c r="D35982" s="34">
        <v>31</v>
      </c>
      <c r="E35982" s="34">
        <v>21</v>
      </c>
      <c r="F35982" s="34">
        <v>20</v>
      </c>
      <c r="G35982" s="34">
        <v>11</v>
      </c>
      <c r="H35982" s="34">
        <v>9</v>
      </c>
      <c r="I35982" s="34">
        <v>12</v>
      </c>
      <c r="J35982" s="34">
        <v>10</v>
      </c>
      <c r="K35982" s="34">
        <v>16</v>
      </c>
      <c r="L35982" s="34">
        <v>30</v>
      </c>
      <c r="M35982" s="34">
        <v>17</v>
      </c>
      <c r="N35982" s="34">
        <v>8</v>
      </c>
      <c r="O35982" s="34">
        <v>27</v>
      </c>
      <c r="P35982" s="34">
        <v>19</v>
      </c>
      <c r="Q35982" s="34">
        <v>37</v>
      </c>
      <c r="R35982" s="34">
        <v>26</v>
      </c>
      <c r="S35982" s="34">
        <v>18</v>
      </c>
      <c r="T35982" s="34">
        <v>35</v>
      </c>
      <c r="U35982" s="34">
        <v>17</v>
      </c>
      <c r="V35982" s="34">
        <v>15</v>
      </c>
      <c r="W35982" s="34">
        <v>17</v>
      </c>
      <c r="X35982" s="34">
        <v>23</v>
      </c>
      <c r="Y35982" s="34">
        <v>20</v>
      </c>
      <c r="Z35982" s="34">
        <v>30</v>
      </c>
      <c r="AA35982" s="34">
        <v>28</v>
      </c>
      <c r="AB35982" s="34">
        <v>20</v>
      </c>
      <c r="AC35982" s="34">
        <v>35</v>
      </c>
    </row>
    <row r="35983" spans="1:29" x14ac:dyDescent="0.2">
      <c r="A35983" s="34" t="s">
        <v>96476</v>
      </c>
      <c r="B35983" s="34">
        <v>19</v>
      </c>
      <c r="C35983" s="34">
        <v>50</v>
      </c>
      <c r="D35983" s="34">
        <v>24</v>
      </c>
      <c r="E35983" s="34">
        <v>46</v>
      </c>
      <c r="F35983" s="34">
        <v>37</v>
      </c>
      <c r="G35983" s="34">
        <v>79</v>
      </c>
      <c r="H35983" s="34">
        <v>17</v>
      </c>
      <c r="I35983" s="34">
        <v>36</v>
      </c>
      <c r="J35983" s="34">
        <v>30</v>
      </c>
      <c r="K35983" s="34">
        <v>65</v>
      </c>
      <c r="L35983" s="34">
        <v>19</v>
      </c>
      <c r="M35983" s="34">
        <v>56</v>
      </c>
      <c r="N35983" s="34">
        <v>29</v>
      </c>
      <c r="O35983" s="34">
        <v>43</v>
      </c>
      <c r="P35983" s="34">
        <v>12</v>
      </c>
      <c r="Q35983" s="34">
        <v>76</v>
      </c>
      <c r="R35983" s="34">
        <v>36</v>
      </c>
      <c r="S35983" s="34">
        <v>51</v>
      </c>
      <c r="T35983" s="34">
        <v>20</v>
      </c>
      <c r="U35983" s="34">
        <v>59</v>
      </c>
      <c r="V35983" s="34">
        <v>11</v>
      </c>
      <c r="W35983" s="34">
        <v>64</v>
      </c>
      <c r="X35983" s="34">
        <v>48</v>
      </c>
      <c r="Y35983" s="34">
        <v>70</v>
      </c>
      <c r="Z35983" s="34">
        <v>27</v>
      </c>
      <c r="AA35983" s="34">
        <v>65</v>
      </c>
      <c r="AB35983" s="34">
        <v>53</v>
      </c>
      <c r="AC35983" s="34">
        <v>122</v>
      </c>
    </row>
    <row r="35984" spans="1:29" x14ac:dyDescent="0.2">
      <c r="A35984" s="34" t="s">
        <v>96477</v>
      </c>
      <c r="B35984" s="34">
        <v>38</v>
      </c>
      <c r="C35984" s="34">
        <v>47</v>
      </c>
      <c r="D35984" s="34">
        <v>99</v>
      </c>
      <c r="E35984" s="34">
        <v>45</v>
      </c>
      <c r="F35984" s="34">
        <v>82</v>
      </c>
      <c r="G35984" s="34">
        <v>66</v>
      </c>
      <c r="H35984" s="34">
        <v>87</v>
      </c>
      <c r="I35984" s="34">
        <v>60</v>
      </c>
      <c r="J35984" s="34">
        <v>107</v>
      </c>
      <c r="K35984" s="34">
        <v>50</v>
      </c>
      <c r="L35984" s="34">
        <v>66</v>
      </c>
      <c r="M35984" s="34">
        <v>48</v>
      </c>
      <c r="N35984" s="34">
        <v>80</v>
      </c>
      <c r="O35984" s="34">
        <v>57</v>
      </c>
      <c r="P35984" s="34">
        <v>66</v>
      </c>
      <c r="Q35984" s="34">
        <v>92</v>
      </c>
      <c r="R35984" s="34">
        <v>105</v>
      </c>
      <c r="S35984" s="34">
        <v>60</v>
      </c>
      <c r="T35984" s="34">
        <v>79</v>
      </c>
      <c r="U35984" s="34">
        <v>63</v>
      </c>
      <c r="V35984" s="34">
        <v>83</v>
      </c>
      <c r="W35984" s="34">
        <v>53</v>
      </c>
      <c r="X35984" s="34">
        <v>91</v>
      </c>
      <c r="Y35984" s="34">
        <v>59</v>
      </c>
      <c r="Z35984" s="34">
        <v>87</v>
      </c>
      <c r="AA35984" s="34">
        <v>54</v>
      </c>
      <c r="AB35984" s="34">
        <v>114</v>
      </c>
      <c r="AC35984" s="34">
        <v>78</v>
      </c>
    </row>
    <row r="35985" spans="1:29" x14ac:dyDescent="0.2">
      <c r="A35985" s="34" t="s">
        <v>96478</v>
      </c>
      <c r="B35985" s="34">
        <v>20</v>
      </c>
      <c r="C35985" s="34">
        <v>9</v>
      </c>
      <c r="D35985" s="34">
        <v>24</v>
      </c>
      <c r="E35985" s="34">
        <v>13</v>
      </c>
      <c r="F35985" s="34">
        <v>22</v>
      </c>
      <c r="G35985" s="34">
        <v>12</v>
      </c>
      <c r="H35985" s="34">
        <v>12</v>
      </c>
      <c r="I35985" s="34">
        <v>13</v>
      </c>
      <c r="J35985" s="34">
        <v>7</v>
      </c>
      <c r="K35985" s="34">
        <v>24</v>
      </c>
      <c r="L35985" s="34">
        <v>13</v>
      </c>
      <c r="M35985" s="34">
        <v>8</v>
      </c>
      <c r="N35985" s="34">
        <v>9</v>
      </c>
      <c r="O35985" s="34">
        <v>13</v>
      </c>
      <c r="P35985" s="34">
        <v>6</v>
      </c>
      <c r="Q35985" s="34">
        <v>20</v>
      </c>
      <c r="R35985" s="34">
        <v>7</v>
      </c>
      <c r="S35985" s="34">
        <v>28</v>
      </c>
      <c r="T35985" s="34">
        <v>20</v>
      </c>
      <c r="U35985" s="34">
        <v>24</v>
      </c>
      <c r="V35985" s="34">
        <v>24</v>
      </c>
      <c r="W35985" s="34">
        <v>21</v>
      </c>
      <c r="X35985" s="34">
        <v>21</v>
      </c>
      <c r="Y35985" s="34">
        <v>13</v>
      </c>
      <c r="Z35985" s="34">
        <v>23</v>
      </c>
      <c r="AA35985" s="34">
        <v>18</v>
      </c>
      <c r="AB35985" s="34">
        <v>22</v>
      </c>
      <c r="AC35985" s="34">
        <v>33</v>
      </c>
    </row>
    <row r="35986" spans="1:29" x14ac:dyDescent="0.2">
      <c r="A35986" s="34" t="s">
        <v>96479</v>
      </c>
      <c r="B35986" s="34">
        <v>20</v>
      </c>
      <c r="C35986" s="34">
        <v>24</v>
      </c>
      <c r="D35986" s="34">
        <v>20</v>
      </c>
      <c r="E35986" s="34">
        <v>36</v>
      </c>
      <c r="F35986" s="34">
        <v>26</v>
      </c>
      <c r="G35986" s="34">
        <v>41</v>
      </c>
      <c r="H35986" s="34">
        <v>20</v>
      </c>
      <c r="I35986" s="34">
        <v>23</v>
      </c>
      <c r="J35986" s="34">
        <v>31</v>
      </c>
      <c r="K35986" s="34">
        <v>24</v>
      </c>
      <c r="L35986" s="34">
        <v>10</v>
      </c>
      <c r="M35986" s="34">
        <v>40</v>
      </c>
      <c r="N35986" s="34">
        <v>21</v>
      </c>
      <c r="O35986" s="34">
        <v>31</v>
      </c>
      <c r="P35986" s="34">
        <v>21</v>
      </c>
      <c r="Q35986" s="34">
        <v>17</v>
      </c>
      <c r="R35986" s="34">
        <v>40</v>
      </c>
      <c r="S35986" s="34">
        <v>30</v>
      </c>
      <c r="T35986" s="34">
        <v>21</v>
      </c>
      <c r="U35986" s="34">
        <v>15</v>
      </c>
      <c r="V35986" s="34">
        <v>22</v>
      </c>
      <c r="W35986" s="34">
        <v>20</v>
      </c>
      <c r="X35986" s="34">
        <v>22</v>
      </c>
      <c r="Y35986" s="34">
        <v>19</v>
      </c>
      <c r="Z35986" s="34">
        <v>18</v>
      </c>
      <c r="AA35986" s="34">
        <v>36</v>
      </c>
      <c r="AB35986" s="34">
        <v>27</v>
      </c>
      <c r="AC35986" s="34">
        <v>46</v>
      </c>
    </row>
    <row r="35987" spans="1:29" x14ac:dyDescent="0.2">
      <c r="A35987" s="34" t="s">
        <v>96480</v>
      </c>
      <c r="B35987" s="34">
        <v>40</v>
      </c>
      <c r="C35987" s="34">
        <v>58</v>
      </c>
      <c r="D35987" s="34">
        <v>23</v>
      </c>
      <c r="E35987" s="34">
        <v>38</v>
      </c>
      <c r="F35987" s="34">
        <v>27</v>
      </c>
      <c r="G35987" s="34">
        <v>32</v>
      </c>
      <c r="H35987" s="34">
        <v>39</v>
      </c>
      <c r="I35987" s="34">
        <v>30</v>
      </c>
      <c r="J35987" s="34">
        <v>25</v>
      </c>
      <c r="K35987" s="34">
        <v>26</v>
      </c>
      <c r="L35987" s="34">
        <v>25</v>
      </c>
      <c r="M35987" s="34">
        <v>33</v>
      </c>
      <c r="N35987" s="34">
        <v>28</v>
      </c>
      <c r="O35987" s="34">
        <v>34</v>
      </c>
      <c r="P35987" s="34">
        <v>42</v>
      </c>
      <c r="Q35987" s="34">
        <v>36</v>
      </c>
      <c r="R35987" s="34">
        <v>42</v>
      </c>
      <c r="S35987" s="34">
        <v>50</v>
      </c>
      <c r="T35987" s="34">
        <v>34</v>
      </c>
      <c r="U35987" s="34">
        <v>47</v>
      </c>
      <c r="V35987" s="34">
        <v>48</v>
      </c>
      <c r="W35987" s="34">
        <v>38</v>
      </c>
      <c r="X35987" s="34">
        <v>52</v>
      </c>
      <c r="Y35987" s="34">
        <v>44</v>
      </c>
      <c r="Z35987" s="34">
        <v>68</v>
      </c>
      <c r="AA35987" s="34">
        <v>46</v>
      </c>
      <c r="AB35987" s="34">
        <v>50</v>
      </c>
      <c r="AC35987" s="34">
        <v>63</v>
      </c>
    </row>
    <row r="35988" spans="1:29" x14ac:dyDescent="0.2">
      <c r="A35988" s="34" t="s">
        <v>96481</v>
      </c>
      <c r="B35988" s="34">
        <v>17</v>
      </c>
      <c r="C35988" s="34">
        <v>10</v>
      </c>
      <c r="D35988" s="34">
        <v>15</v>
      </c>
      <c r="E35988" s="34">
        <v>32</v>
      </c>
      <c r="F35988" s="34">
        <v>26</v>
      </c>
      <c r="G35988" s="34">
        <v>12</v>
      </c>
      <c r="H35988" s="34">
        <v>13</v>
      </c>
      <c r="I35988" s="34">
        <v>12</v>
      </c>
      <c r="J35988" s="34">
        <v>11</v>
      </c>
      <c r="K35988" s="34">
        <v>16</v>
      </c>
      <c r="L35988" s="34">
        <v>8</v>
      </c>
      <c r="M35988" s="34">
        <v>17</v>
      </c>
      <c r="N35988" s="34">
        <v>8</v>
      </c>
      <c r="O35988" s="34">
        <v>12</v>
      </c>
      <c r="P35988" s="34">
        <v>9</v>
      </c>
      <c r="Q35988" s="34">
        <v>19</v>
      </c>
      <c r="R35988" s="34">
        <v>37</v>
      </c>
      <c r="S35988" s="34">
        <v>24</v>
      </c>
      <c r="T35988" s="34">
        <v>26</v>
      </c>
      <c r="U35988" s="34">
        <v>21</v>
      </c>
      <c r="V35988" s="34">
        <v>18</v>
      </c>
      <c r="W35988" s="34">
        <v>23</v>
      </c>
      <c r="X35988" s="34">
        <v>37</v>
      </c>
      <c r="Y35988" s="34">
        <v>28</v>
      </c>
      <c r="Z35988" s="34">
        <v>29</v>
      </c>
      <c r="AA35988" s="34">
        <v>39</v>
      </c>
      <c r="AB35988" s="34">
        <v>15</v>
      </c>
      <c r="AC35988" s="34">
        <v>28</v>
      </c>
    </row>
    <row r="35989" spans="1:29" x14ac:dyDescent="0.2">
      <c r="A35989" s="34" t="s">
        <v>96482</v>
      </c>
      <c r="B35989" s="34">
        <v>21</v>
      </c>
      <c r="C35989" s="34">
        <v>41</v>
      </c>
      <c r="D35989" s="34">
        <v>39</v>
      </c>
      <c r="E35989" s="34">
        <v>21</v>
      </c>
      <c r="F35989" s="34">
        <v>28</v>
      </c>
      <c r="G35989" s="34">
        <v>61</v>
      </c>
      <c r="H35989" s="34">
        <v>31</v>
      </c>
      <c r="I35989" s="34">
        <v>34</v>
      </c>
      <c r="J35989" s="34">
        <v>32</v>
      </c>
      <c r="K35989" s="34">
        <v>15</v>
      </c>
      <c r="L35989" s="34">
        <v>15</v>
      </c>
      <c r="M35989" s="34">
        <v>11</v>
      </c>
      <c r="N35989" s="34">
        <v>27</v>
      </c>
      <c r="O35989" s="34">
        <v>10</v>
      </c>
      <c r="P35989" s="34">
        <v>25</v>
      </c>
      <c r="Q35989" s="34">
        <v>21</v>
      </c>
      <c r="R35989" s="34">
        <v>36</v>
      </c>
      <c r="S35989" s="34">
        <v>35</v>
      </c>
      <c r="T35989" s="34">
        <v>36</v>
      </c>
      <c r="U35989" s="34">
        <v>14</v>
      </c>
      <c r="V35989" s="34">
        <v>29</v>
      </c>
      <c r="W35989" s="34">
        <v>11</v>
      </c>
      <c r="X35989" s="34">
        <v>49</v>
      </c>
      <c r="Y35989" s="34">
        <v>35</v>
      </c>
      <c r="Z35989" s="34">
        <v>42</v>
      </c>
      <c r="AA35989" s="34">
        <v>30</v>
      </c>
      <c r="AB35989" s="34">
        <v>51</v>
      </c>
      <c r="AC35989" s="34">
        <v>48</v>
      </c>
    </row>
    <row r="35990" spans="1:29" x14ac:dyDescent="0.2">
      <c r="A35990" s="34" t="s">
        <v>96483</v>
      </c>
      <c r="B35990" s="34">
        <v>73</v>
      </c>
      <c r="C35990" s="34">
        <v>87</v>
      </c>
      <c r="D35990" s="34">
        <v>89</v>
      </c>
      <c r="E35990" s="34">
        <v>104</v>
      </c>
      <c r="F35990" s="34">
        <v>94</v>
      </c>
      <c r="G35990" s="34">
        <v>114</v>
      </c>
      <c r="H35990" s="34">
        <v>94</v>
      </c>
      <c r="I35990" s="34">
        <v>68</v>
      </c>
      <c r="J35990" s="34">
        <v>65</v>
      </c>
      <c r="K35990" s="34">
        <v>92</v>
      </c>
      <c r="L35990" s="34">
        <v>39</v>
      </c>
      <c r="M35990" s="34">
        <v>72</v>
      </c>
      <c r="N35990" s="34">
        <v>61</v>
      </c>
      <c r="O35990" s="34">
        <v>66</v>
      </c>
      <c r="P35990" s="34">
        <v>53</v>
      </c>
      <c r="Q35990" s="34">
        <v>91</v>
      </c>
      <c r="R35990" s="34">
        <v>97</v>
      </c>
      <c r="S35990" s="34">
        <v>100</v>
      </c>
      <c r="T35990" s="34">
        <v>65</v>
      </c>
      <c r="U35990" s="34">
        <v>71</v>
      </c>
      <c r="V35990" s="34">
        <v>73</v>
      </c>
      <c r="W35990" s="34">
        <v>69</v>
      </c>
      <c r="X35990" s="34">
        <v>104</v>
      </c>
      <c r="Y35990" s="34">
        <v>71</v>
      </c>
      <c r="Z35990" s="34">
        <v>97</v>
      </c>
      <c r="AA35990" s="34">
        <v>113</v>
      </c>
      <c r="AB35990" s="34">
        <v>114</v>
      </c>
      <c r="AC35990" s="34">
        <v>135</v>
      </c>
    </row>
    <row r="35991" spans="1:29" x14ac:dyDescent="0.2">
      <c r="A35991" s="34" t="s">
        <v>96484</v>
      </c>
      <c r="B35991" s="34">
        <v>12</v>
      </c>
      <c r="C35991" s="34">
        <v>15</v>
      </c>
      <c r="D35991" s="34">
        <v>10</v>
      </c>
      <c r="E35991" s="34">
        <v>7</v>
      </c>
      <c r="F35991" s="34">
        <v>18</v>
      </c>
      <c r="G35991" s="34">
        <v>6</v>
      </c>
      <c r="H35991" s="34">
        <v>5</v>
      </c>
      <c r="I35991" s="34">
        <v>17</v>
      </c>
      <c r="J35991" s="34">
        <v>23</v>
      </c>
      <c r="K35991" s="34">
        <v>3</v>
      </c>
      <c r="L35991" s="34">
        <v>11</v>
      </c>
      <c r="M35991" s="34">
        <v>3</v>
      </c>
      <c r="N35991" s="34">
        <v>14</v>
      </c>
      <c r="O35991" s="34">
        <v>8</v>
      </c>
      <c r="P35991" s="34">
        <v>9</v>
      </c>
      <c r="Q35991" s="34">
        <v>12</v>
      </c>
      <c r="R35991" s="34">
        <v>10</v>
      </c>
      <c r="S35991" s="34">
        <v>11</v>
      </c>
      <c r="T35991" s="34">
        <v>12</v>
      </c>
      <c r="U35991" s="34">
        <v>9</v>
      </c>
      <c r="V35991" s="34">
        <v>9</v>
      </c>
      <c r="W35991" s="34">
        <v>7</v>
      </c>
      <c r="X35991" s="34">
        <v>14</v>
      </c>
      <c r="Y35991" s="34">
        <v>11</v>
      </c>
      <c r="Z35991" s="34">
        <v>5</v>
      </c>
      <c r="AA35991" s="34">
        <v>14</v>
      </c>
      <c r="AB35991" s="34">
        <v>21</v>
      </c>
      <c r="AC35991" s="34">
        <v>17</v>
      </c>
    </row>
    <row r="35992" spans="1:29" x14ac:dyDescent="0.2">
      <c r="A35992" s="34" t="s">
        <v>96485</v>
      </c>
      <c r="B35992" s="34">
        <v>321</v>
      </c>
      <c r="C35992" s="34">
        <v>223</v>
      </c>
      <c r="D35992" s="34">
        <v>234</v>
      </c>
      <c r="E35992" s="34">
        <v>225</v>
      </c>
      <c r="F35992" s="34">
        <v>261</v>
      </c>
      <c r="G35992" s="34">
        <v>232</v>
      </c>
      <c r="H35992" s="34">
        <v>274</v>
      </c>
      <c r="I35992" s="34">
        <v>241</v>
      </c>
      <c r="J35992" s="34">
        <v>245</v>
      </c>
      <c r="K35992" s="34">
        <v>219</v>
      </c>
      <c r="L35992" s="34">
        <v>310</v>
      </c>
      <c r="M35992" s="34">
        <v>175</v>
      </c>
      <c r="N35992" s="34">
        <v>207</v>
      </c>
      <c r="O35992" s="34">
        <v>206</v>
      </c>
      <c r="P35992" s="34">
        <v>219</v>
      </c>
      <c r="Q35992" s="34">
        <v>334</v>
      </c>
      <c r="R35992" s="34">
        <v>348</v>
      </c>
      <c r="S35992" s="34">
        <v>189</v>
      </c>
      <c r="T35992" s="34">
        <v>388</v>
      </c>
      <c r="U35992" s="34">
        <v>228</v>
      </c>
      <c r="V35992" s="34">
        <v>282</v>
      </c>
      <c r="W35992" s="34">
        <v>379</v>
      </c>
      <c r="X35992" s="34">
        <v>241</v>
      </c>
      <c r="Y35992" s="34">
        <v>267</v>
      </c>
      <c r="Z35992" s="34">
        <v>263</v>
      </c>
      <c r="AA35992" s="34">
        <v>302</v>
      </c>
      <c r="AB35992" s="34">
        <v>443</v>
      </c>
      <c r="AC35992" s="34">
        <v>305</v>
      </c>
    </row>
    <row r="35993" spans="1:29" x14ac:dyDescent="0.2">
      <c r="A35993" s="34" t="s">
        <v>96486</v>
      </c>
      <c r="B35993" s="34">
        <v>33</v>
      </c>
      <c r="C35993" s="34">
        <v>18</v>
      </c>
      <c r="D35993" s="34">
        <v>27</v>
      </c>
      <c r="E35993" s="34">
        <v>13</v>
      </c>
      <c r="F35993" s="34">
        <v>18</v>
      </c>
      <c r="G35993" s="34">
        <v>34</v>
      </c>
      <c r="H35993" s="34">
        <v>24</v>
      </c>
      <c r="I35993" s="34">
        <v>16</v>
      </c>
      <c r="J35993" s="34">
        <v>10</v>
      </c>
      <c r="K35993" s="34">
        <v>7</v>
      </c>
      <c r="L35993" s="34">
        <v>10</v>
      </c>
      <c r="M35993" s="34">
        <v>19</v>
      </c>
      <c r="N35993" s="34">
        <v>26</v>
      </c>
      <c r="O35993" s="34">
        <v>6</v>
      </c>
      <c r="P35993" s="34">
        <v>19</v>
      </c>
      <c r="Q35993" s="34">
        <v>20</v>
      </c>
      <c r="R35993" s="34">
        <v>13</v>
      </c>
      <c r="S35993" s="34">
        <v>21</v>
      </c>
      <c r="T35993" s="34">
        <v>18</v>
      </c>
      <c r="U35993" s="34">
        <v>17</v>
      </c>
      <c r="V35993" s="34">
        <v>16</v>
      </c>
      <c r="W35993" s="34">
        <v>16</v>
      </c>
      <c r="X35993" s="34">
        <v>18</v>
      </c>
      <c r="Y35993" s="34">
        <v>24</v>
      </c>
      <c r="Z35993" s="34">
        <v>30</v>
      </c>
      <c r="AA35993" s="34">
        <v>18</v>
      </c>
      <c r="AB35993" s="34">
        <v>23</v>
      </c>
      <c r="AC35993" s="34">
        <v>33</v>
      </c>
    </row>
    <row r="35994" spans="1:29" x14ac:dyDescent="0.2">
      <c r="A35994" s="34" t="s">
        <v>96487</v>
      </c>
      <c r="B35994" s="34">
        <v>39</v>
      </c>
      <c r="C35994" s="34">
        <v>81</v>
      </c>
      <c r="D35994" s="34">
        <v>58</v>
      </c>
      <c r="E35994" s="34">
        <v>51</v>
      </c>
      <c r="F35994" s="34">
        <v>47</v>
      </c>
      <c r="G35994" s="34">
        <v>93</v>
      </c>
      <c r="H35994" s="34">
        <v>54</v>
      </c>
      <c r="I35994" s="34">
        <v>72</v>
      </c>
      <c r="J35994" s="34">
        <v>49</v>
      </c>
      <c r="K35994" s="34">
        <v>63</v>
      </c>
      <c r="L35994" s="34">
        <v>31</v>
      </c>
      <c r="M35994" s="34">
        <v>64</v>
      </c>
      <c r="N35994" s="34">
        <v>41</v>
      </c>
      <c r="O35994" s="34">
        <v>71</v>
      </c>
      <c r="P35994" s="34">
        <v>41</v>
      </c>
      <c r="Q35994" s="34">
        <v>67</v>
      </c>
      <c r="R35994" s="34">
        <v>61</v>
      </c>
      <c r="S35994" s="34">
        <v>87</v>
      </c>
      <c r="T35994" s="34">
        <v>53</v>
      </c>
      <c r="U35994" s="34">
        <v>49</v>
      </c>
      <c r="V35994" s="34">
        <v>74</v>
      </c>
      <c r="W35994" s="34">
        <v>63</v>
      </c>
      <c r="X35994" s="34">
        <v>53</v>
      </c>
      <c r="Y35994" s="34">
        <v>47</v>
      </c>
      <c r="Z35994" s="34">
        <v>82</v>
      </c>
      <c r="AA35994" s="34">
        <v>84</v>
      </c>
      <c r="AB35994" s="34">
        <v>63</v>
      </c>
      <c r="AC35994" s="34">
        <v>98</v>
      </c>
    </row>
    <row r="35995" spans="1:29" x14ac:dyDescent="0.2">
      <c r="A35995" s="34" t="s">
        <v>96488</v>
      </c>
      <c r="B35995" s="34">
        <v>41</v>
      </c>
      <c r="C35995" s="34">
        <v>33</v>
      </c>
      <c r="D35995" s="34">
        <v>47</v>
      </c>
      <c r="E35995" s="34">
        <v>21</v>
      </c>
      <c r="F35995" s="34">
        <v>40</v>
      </c>
      <c r="G35995" s="34">
        <v>22</v>
      </c>
      <c r="H35995" s="34">
        <v>21</v>
      </c>
      <c r="I35995" s="34">
        <v>31</v>
      </c>
      <c r="J35995" s="34">
        <v>23</v>
      </c>
      <c r="K35995" s="34">
        <v>26</v>
      </c>
      <c r="L35995" s="34">
        <v>45</v>
      </c>
      <c r="M35995" s="34">
        <v>24</v>
      </c>
      <c r="N35995" s="34">
        <v>34</v>
      </c>
      <c r="O35995" s="34">
        <v>29</v>
      </c>
      <c r="P35995" s="34">
        <v>35</v>
      </c>
      <c r="Q35995" s="34">
        <v>37</v>
      </c>
      <c r="R35995" s="34">
        <v>68</v>
      </c>
      <c r="S35995" s="34">
        <v>29</v>
      </c>
      <c r="T35995" s="34">
        <v>40</v>
      </c>
      <c r="U35995" s="34">
        <v>30</v>
      </c>
      <c r="V35995" s="34">
        <v>41</v>
      </c>
      <c r="W35995" s="34">
        <v>42</v>
      </c>
      <c r="X35995" s="34">
        <v>29</v>
      </c>
      <c r="Y35995" s="34">
        <v>45</v>
      </c>
      <c r="Z35995" s="34">
        <v>26</v>
      </c>
      <c r="AA35995" s="34">
        <v>40</v>
      </c>
      <c r="AB35995" s="34">
        <v>43</v>
      </c>
      <c r="AC35995" s="34">
        <v>47</v>
      </c>
    </row>
    <row r="35996" spans="1:29" x14ac:dyDescent="0.2">
      <c r="A35996" s="34" t="s">
        <v>96489</v>
      </c>
      <c r="B35996" s="34">
        <v>24</v>
      </c>
      <c r="C35996" s="34">
        <v>14</v>
      </c>
      <c r="D35996" s="34">
        <v>47</v>
      </c>
      <c r="E35996" s="34">
        <v>25</v>
      </c>
      <c r="F35996" s="34">
        <v>26</v>
      </c>
      <c r="G35996" s="34">
        <v>20</v>
      </c>
      <c r="H35996" s="34">
        <v>15</v>
      </c>
      <c r="I35996" s="34">
        <v>22</v>
      </c>
      <c r="J35996" s="34">
        <v>26</v>
      </c>
      <c r="K35996" s="34">
        <v>26</v>
      </c>
      <c r="L35996" s="34">
        <v>11</v>
      </c>
      <c r="M35996" s="34">
        <v>17</v>
      </c>
      <c r="N35996" s="34">
        <v>14</v>
      </c>
      <c r="O35996" s="34">
        <v>12</v>
      </c>
      <c r="P35996" s="34">
        <v>15</v>
      </c>
      <c r="Q35996" s="34">
        <v>23</v>
      </c>
      <c r="R35996" s="34">
        <v>29</v>
      </c>
      <c r="S35996" s="34">
        <v>29</v>
      </c>
      <c r="T35996" s="34">
        <v>23</v>
      </c>
      <c r="U35996" s="34">
        <v>19</v>
      </c>
      <c r="V35996" s="34">
        <v>25</v>
      </c>
      <c r="W35996" s="34">
        <v>25</v>
      </c>
      <c r="X35996" s="34">
        <v>21</v>
      </c>
      <c r="Y35996" s="34">
        <v>23</v>
      </c>
      <c r="Z35996" s="34">
        <v>14</v>
      </c>
      <c r="AA35996" s="34">
        <v>28</v>
      </c>
      <c r="AB35996" s="34">
        <v>20</v>
      </c>
      <c r="AC35996" s="34">
        <v>38</v>
      </c>
    </row>
    <row r="35997" spans="1:29" x14ac:dyDescent="0.2">
      <c r="A35997" s="34" t="s">
        <v>96490</v>
      </c>
      <c r="B35997" s="34">
        <v>15</v>
      </c>
      <c r="C35997" s="34">
        <v>6</v>
      </c>
      <c r="D35997" s="34">
        <v>6</v>
      </c>
      <c r="E35997" s="34">
        <v>12</v>
      </c>
      <c r="F35997" s="34">
        <v>13</v>
      </c>
      <c r="G35997" s="34">
        <v>6</v>
      </c>
      <c r="H35997" s="34">
        <v>4</v>
      </c>
      <c r="I35997" s="34">
        <v>10</v>
      </c>
      <c r="J35997" s="34">
        <v>11</v>
      </c>
      <c r="K35997" s="34">
        <v>8</v>
      </c>
      <c r="L35997" s="34">
        <v>3</v>
      </c>
      <c r="M35997" s="34">
        <v>14</v>
      </c>
      <c r="N35997" s="34">
        <v>8</v>
      </c>
      <c r="O35997" s="34">
        <v>9</v>
      </c>
      <c r="P35997" s="34">
        <v>5</v>
      </c>
      <c r="Q35997" s="34">
        <v>9</v>
      </c>
      <c r="R35997" s="34">
        <v>7</v>
      </c>
      <c r="S35997" s="34">
        <v>11</v>
      </c>
      <c r="T35997" s="34">
        <v>7</v>
      </c>
      <c r="U35997" s="34">
        <v>7</v>
      </c>
      <c r="V35997" s="34">
        <v>15</v>
      </c>
      <c r="W35997" s="34">
        <v>7</v>
      </c>
      <c r="X35997" s="34">
        <v>23</v>
      </c>
      <c r="Y35997" s="34">
        <v>4</v>
      </c>
      <c r="Z35997" s="34">
        <v>8</v>
      </c>
      <c r="AA35997" s="34">
        <v>7</v>
      </c>
      <c r="AB35997" s="34">
        <v>12</v>
      </c>
      <c r="AC35997" s="34">
        <v>9</v>
      </c>
    </row>
    <row r="35998" spans="1:29" x14ac:dyDescent="0.2">
      <c r="A35998" s="34" t="s">
        <v>96491</v>
      </c>
      <c r="B35998" s="34">
        <v>16</v>
      </c>
      <c r="C35998" s="34">
        <v>4</v>
      </c>
      <c r="D35998" s="34">
        <v>8</v>
      </c>
      <c r="E35998" s="34">
        <v>7</v>
      </c>
      <c r="F35998" s="34">
        <v>7</v>
      </c>
      <c r="G35998" s="34">
        <v>4</v>
      </c>
      <c r="H35998" s="34">
        <v>3</v>
      </c>
      <c r="I35998" s="34">
        <v>17</v>
      </c>
      <c r="J35998" s="34">
        <v>8</v>
      </c>
      <c r="K35998" s="34">
        <v>10</v>
      </c>
      <c r="L35998" s="34">
        <v>15</v>
      </c>
      <c r="M35998" s="34">
        <v>15</v>
      </c>
      <c r="N35998" s="34">
        <v>6</v>
      </c>
      <c r="O35998" s="34">
        <v>5</v>
      </c>
      <c r="P35998" s="34">
        <v>10</v>
      </c>
      <c r="Q35998" s="34">
        <v>18</v>
      </c>
      <c r="R35998" s="34">
        <v>13</v>
      </c>
      <c r="S35998" s="34">
        <v>25</v>
      </c>
      <c r="T35998" s="34">
        <v>17</v>
      </c>
      <c r="U35998" s="34">
        <v>5</v>
      </c>
      <c r="V35998" s="34">
        <v>6</v>
      </c>
      <c r="W35998" s="34">
        <v>5</v>
      </c>
      <c r="X35998" s="34">
        <v>16</v>
      </c>
      <c r="Y35998" s="34">
        <v>13</v>
      </c>
      <c r="Z35998" s="34">
        <v>5</v>
      </c>
      <c r="AA35998" s="34">
        <v>7</v>
      </c>
      <c r="AB35998" s="34">
        <v>5</v>
      </c>
      <c r="AC35998" s="34">
        <v>21</v>
      </c>
    </row>
    <row r="35999" spans="1:29" x14ac:dyDescent="0.2">
      <c r="A35999" s="34" t="s">
        <v>96492</v>
      </c>
      <c r="B35999" s="34">
        <v>50</v>
      </c>
      <c r="C35999" s="34">
        <v>62</v>
      </c>
      <c r="D35999" s="34">
        <v>72</v>
      </c>
      <c r="E35999" s="34">
        <v>126</v>
      </c>
      <c r="F35999" s="34">
        <v>94</v>
      </c>
      <c r="G35999" s="34">
        <v>112</v>
      </c>
      <c r="H35999" s="34">
        <v>97</v>
      </c>
      <c r="I35999" s="34">
        <v>90</v>
      </c>
      <c r="J35999" s="34">
        <v>80</v>
      </c>
      <c r="K35999" s="34">
        <v>99</v>
      </c>
      <c r="L35999" s="34">
        <v>44</v>
      </c>
      <c r="M35999" s="34">
        <v>87</v>
      </c>
      <c r="N35999" s="34">
        <v>57</v>
      </c>
      <c r="O35999" s="34">
        <v>81</v>
      </c>
      <c r="P35999" s="34">
        <v>75</v>
      </c>
      <c r="Q35999" s="34">
        <v>116</v>
      </c>
      <c r="R35999" s="34">
        <v>93</v>
      </c>
      <c r="S35999" s="34">
        <v>121</v>
      </c>
      <c r="T35999" s="34">
        <v>61</v>
      </c>
      <c r="U35999" s="34">
        <v>90</v>
      </c>
      <c r="V35999" s="34">
        <v>105</v>
      </c>
      <c r="W35999" s="34">
        <v>116</v>
      </c>
      <c r="X35999" s="34">
        <v>77</v>
      </c>
      <c r="Y35999" s="34">
        <v>126</v>
      </c>
      <c r="Z35999" s="34">
        <v>103</v>
      </c>
      <c r="AA35999" s="34">
        <v>110</v>
      </c>
      <c r="AB35999" s="34">
        <v>83</v>
      </c>
      <c r="AC35999" s="34">
        <v>141</v>
      </c>
    </row>
    <row r="36000" spans="1:29" x14ac:dyDescent="0.2">
      <c r="A36000" s="34" t="s">
        <v>96493</v>
      </c>
      <c r="B36000" s="34">
        <v>42</v>
      </c>
      <c r="C36000" s="34">
        <v>54</v>
      </c>
      <c r="D36000" s="34">
        <v>54</v>
      </c>
      <c r="E36000" s="34">
        <v>80</v>
      </c>
      <c r="F36000" s="34">
        <v>68</v>
      </c>
      <c r="G36000" s="34">
        <v>93</v>
      </c>
      <c r="H36000" s="34">
        <v>62</v>
      </c>
      <c r="I36000" s="34">
        <v>54</v>
      </c>
      <c r="J36000" s="34">
        <v>51</v>
      </c>
      <c r="K36000" s="34">
        <v>68</v>
      </c>
      <c r="L36000" s="34">
        <v>27</v>
      </c>
      <c r="M36000" s="34">
        <v>53</v>
      </c>
      <c r="N36000" s="34">
        <v>44</v>
      </c>
      <c r="O36000" s="34">
        <v>63</v>
      </c>
      <c r="P36000" s="34">
        <v>42</v>
      </c>
      <c r="Q36000" s="34">
        <v>70</v>
      </c>
      <c r="R36000" s="34">
        <v>61</v>
      </c>
      <c r="S36000" s="34">
        <v>81</v>
      </c>
      <c r="T36000" s="34">
        <v>25</v>
      </c>
      <c r="U36000" s="34">
        <v>67</v>
      </c>
      <c r="V36000" s="34">
        <v>48</v>
      </c>
      <c r="W36000" s="34">
        <v>76</v>
      </c>
      <c r="X36000" s="34">
        <v>49</v>
      </c>
      <c r="Y36000" s="34">
        <v>46</v>
      </c>
      <c r="Z36000" s="34">
        <v>56</v>
      </c>
      <c r="AA36000" s="34">
        <v>77</v>
      </c>
      <c r="AB36000" s="34">
        <v>43</v>
      </c>
      <c r="AC36000" s="34">
        <v>118</v>
      </c>
    </row>
    <row r="36001" spans="1:29" x14ac:dyDescent="0.2">
      <c r="A36001" s="34" t="s">
        <v>96494</v>
      </c>
      <c r="B36001" s="34">
        <v>6</v>
      </c>
      <c r="C36001" s="34">
        <v>7</v>
      </c>
      <c r="D36001" s="34">
        <v>13</v>
      </c>
      <c r="E36001" s="34">
        <v>5</v>
      </c>
      <c r="F36001" s="34">
        <v>7</v>
      </c>
      <c r="G36001" s="34">
        <v>6</v>
      </c>
      <c r="H36001" s="34">
        <v>2</v>
      </c>
      <c r="I36001" s="34">
        <v>13</v>
      </c>
      <c r="J36001" s="34">
        <v>3</v>
      </c>
      <c r="K36001" s="34">
        <v>3</v>
      </c>
      <c r="L36001" s="34">
        <v>4</v>
      </c>
      <c r="M36001" s="34">
        <v>10</v>
      </c>
      <c r="N36001" s="34">
        <v>3</v>
      </c>
      <c r="O36001" s="34">
        <v>0</v>
      </c>
      <c r="P36001" s="34">
        <v>4</v>
      </c>
      <c r="Q36001" s="34">
        <v>6</v>
      </c>
      <c r="R36001" s="34">
        <v>5</v>
      </c>
      <c r="S36001" s="34">
        <v>10</v>
      </c>
      <c r="T36001" s="34">
        <v>7</v>
      </c>
      <c r="U36001" s="34">
        <v>7</v>
      </c>
      <c r="V36001" s="34">
        <v>1</v>
      </c>
      <c r="W36001" s="34">
        <v>6</v>
      </c>
      <c r="X36001" s="34">
        <v>9</v>
      </c>
      <c r="Y36001" s="34">
        <v>2</v>
      </c>
      <c r="Z36001" s="34">
        <v>12</v>
      </c>
      <c r="AA36001" s="34">
        <v>5</v>
      </c>
      <c r="AB36001" s="34">
        <v>4</v>
      </c>
      <c r="AC36001" s="34">
        <v>5</v>
      </c>
    </row>
    <row r="36002" spans="1:29" x14ac:dyDescent="0.2">
      <c r="A36002" s="34" t="s">
        <v>96495</v>
      </c>
      <c r="B36002" s="34">
        <v>39</v>
      </c>
      <c r="C36002" s="34">
        <v>31</v>
      </c>
      <c r="D36002" s="34">
        <v>55</v>
      </c>
      <c r="E36002" s="34">
        <v>53</v>
      </c>
      <c r="F36002" s="34">
        <v>45</v>
      </c>
      <c r="G36002" s="34">
        <v>52</v>
      </c>
      <c r="H36002" s="34">
        <v>26</v>
      </c>
      <c r="I36002" s="34">
        <v>27</v>
      </c>
      <c r="J36002" s="34">
        <v>38</v>
      </c>
      <c r="K36002" s="34">
        <v>52</v>
      </c>
      <c r="L36002" s="34">
        <v>21</v>
      </c>
      <c r="M36002" s="34">
        <v>26</v>
      </c>
      <c r="N36002" s="34">
        <v>38</v>
      </c>
      <c r="O36002" s="34">
        <v>43</v>
      </c>
      <c r="P36002" s="34">
        <v>33</v>
      </c>
      <c r="Q36002" s="34">
        <v>44</v>
      </c>
      <c r="R36002" s="34">
        <v>57</v>
      </c>
      <c r="S36002" s="34">
        <v>54</v>
      </c>
      <c r="T36002" s="34">
        <v>46</v>
      </c>
      <c r="U36002" s="34">
        <v>35</v>
      </c>
      <c r="V36002" s="34">
        <v>46</v>
      </c>
      <c r="W36002" s="34">
        <v>35</v>
      </c>
      <c r="X36002" s="34">
        <v>91</v>
      </c>
      <c r="Y36002" s="34">
        <v>52</v>
      </c>
      <c r="Z36002" s="34">
        <v>55</v>
      </c>
      <c r="AA36002" s="34">
        <v>70</v>
      </c>
      <c r="AB36002" s="34">
        <v>61</v>
      </c>
      <c r="AC36002" s="34">
        <v>51</v>
      </c>
    </row>
    <row r="36003" spans="1:29" x14ac:dyDescent="0.2">
      <c r="A36003" s="34" t="s">
        <v>96496</v>
      </c>
      <c r="B36003" s="34">
        <v>48</v>
      </c>
      <c r="C36003" s="34">
        <v>25</v>
      </c>
      <c r="D36003" s="34">
        <v>32</v>
      </c>
      <c r="E36003" s="34">
        <v>20</v>
      </c>
      <c r="F36003" s="34">
        <v>44</v>
      </c>
      <c r="G36003" s="34">
        <v>54</v>
      </c>
      <c r="H36003" s="34">
        <v>29</v>
      </c>
      <c r="I36003" s="34">
        <v>25</v>
      </c>
      <c r="J36003" s="34">
        <v>28</v>
      </c>
      <c r="K36003" s="34">
        <v>20</v>
      </c>
      <c r="L36003" s="34">
        <v>29</v>
      </c>
      <c r="M36003" s="34">
        <v>31</v>
      </c>
      <c r="N36003" s="34">
        <v>29</v>
      </c>
      <c r="O36003" s="34">
        <v>48</v>
      </c>
      <c r="P36003" s="34">
        <v>30</v>
      </c>
      <c r="Q36003" s="34">
        <v>20</v>
      </c>
      <c r="R36003" s="34">
        <v>48</v>
      </c>
      <c r="S36003" s="34">
        <v>16</v>
      </c>
      <c r="T36003" s="34">
        <v>44</v>
      </c>
      <c r="U36003" s="34">
        <v>38</v>
      </c>
      <c r="V36003" s="34">
        <v>36</v>
      </c>
      <c r="W36003" s="34">
        <v>50</v>
      </c>
      <c r="X36003" s="34">
        <v>54</v>
      </c>
      <c r="Y36003" s="34">
        <v>34</v>
      </c>
      <c r="Z36003" s="34">
        <v>50</v>
      </c>
      <c r="AA36003" s="34">
        <v>26</v>
      </c>
      <c r="AB36003" s="34">
        <v>64</v>
      </c>
      <c r="AC36003" s="34">
        <v>23</v>
      </c>
    </row>
    <row r="36004" spans="1:29" x14ac:dyDescent="0.2">
      <c r="A36004" s="34" t="s">
        <v>96497</v>
      </c>
      <c r="B36004" s="34">
        <v>24</v>
      </c>
      <c r="C36004" s="34">
        <v>16</v>
      </c>
      <c r="D36004" s="34">
        <v>8</v>
      </c>
      <c r="E36004" s="34">
        <v>16</v>
      </c>
      <c r="F36004" s="34">
        <v>10</v>
      </c>
      <c r="G36004" s="34">
        <v>11</v>
      </c>
      <c r="H36004" s="34">
        <v>12</v>
      </c>
      <c r="I36004" s="34">
        <v>24</v>
      </c>
      <c r="J36004" s="34">
        <v>7</v>
      </c>
      <c r="K36004" s="34">
        <v>9</v>
      </c>
      <c r="L36004" s="34">
        <v>6</v>
      </c>
      <c r="M36004" s="34">
        <v>16</v>
      </c>
      <c r="N36004" s="34">
        <v>23</v>
      </c>
      <c r="O36004" s="34">
        <v>7</v>
      </c>
      <c r="P36004" s="34">
        <v>15</v>
      </c>
      <c r="Q36004" s="34">
        <v>27</v>
      </c>
      <c r="R36004" s="34">
        <v>9</v>
      </c>
      <c r="S36004" s="34">
        <v>7</v>
      </c>
      <c r="T36004" s="34">
        <v>9</v>
      </c>
      <c r="U36004" s="34">
        <v>8</v>
      </c>
      <c r="V36004" s="34">
        <v>27</v>
      </c>
      <c r="W36004" s="34">
        <v>33</v>
      </c>
      <c r="X36004" s="34">
        <v>17</v>
      </c>
      <c r="Y36004" s="34">
        <v>13</v>
      </c>
      <c r="Z36004" s="34">
        <v>14</v>
      </c>
      <c r="AA36004" s="34">
        <v>12</v>
      </c>
      <c r="AB36004" s="34">
        <v>30</v>
      </c>
      <c r="AC36004" s="34">
        <v>24</v>
      </c>
    </row>
    <row r="36005" spans="1:29" x14ac:dyDescent="0.2">
      <c r="A36005" s="34" t="s">
        <v>96498</v>
      </c>
      <c r="B36005" s="34">
        <v>33</v>
      </c>
      <c r="C36005" s="34">
        <v>36</v>
      </c>
      <c r="D36005" s="34">
        <v>40</v>
      </c>
      <c r="E36005" s="34">
        <v>41</v>
      </c>
      <c r="F36005" s="34">
        <v>49</v>
      </c>
      <c r="G36005" s="34">
        <v>38</v>
      </c>
      <c r="H36005" s="34">
        <v>45</v>
      </c>
      <c r="I36005" s="34">
        <v>38</v>
      </c>
      <c r="J36005" s="34">
        <v>48</v>
      </c>
      <c r="K36005" s="34">
        <v>54</v>
      </c>
      <c r="L36005" s="34">
        <v>22</v>
      </c>
      <c r="M36005" s="34">
        <v>30</v>
      </c>
      <c r="N36005" s="34">
        <v>40</v>
      </c>
      <c r="O36005" s="34">
        <v>26</v>
      </c>
      <c r="P36005" s="34">
        <v>39</v>
      </c>
      <c r="Q36005" s="34">
        <v>65</v>
      </c>
      <c r="R36005" s="34">
        <v>62</v>
      </c>
      <c r="S36005" s="34">
        <v>28</v>
      </c>
      <c r="T36005" s="34">
        <v>68</v>
      </c>
      <c r="U36005" s="34">
        <v>41</v>
      </c>
      <c r="V36005" s="34">
        <v>58</v>
      </c>
      <c r="W36005" s="34">
        <v>48</v>
      </c>
      <c r="X36005" s="34">
        <v>37</v>
      </c>
      <c r="Y36005" s="34">
        <v>39</v>
      </c>
      <c r="Z36005" s="34">
        <v>47</v>
      </c>
      <c r="AA36005" s="34">
        <v>62</v>
      </c>
      <c r="AB36005" s="34">
        <v>53</v>
      </c>
      <c r="AC36005" s="34">
        <v>45</v>
      </c>
    </row>
    <row r="36006" spans="1:29" x14ac:dyDescent="0.2">
      <c r="A36006" s="34" t="s">
        <v>96499</v>
      </c>
      <c r="B36006" s="34">
        <v>75</v>
      </c>
      <c r="C36006" s="34">
        <v>115</v>
      </c>
      <c r="D36006" s="34">
        <v>125</v>
      </c>
      <c r="E36006" s="34">
        <v>124</v>
      </c>
      <c r="F36006" s="34">
        <v>97</v>
      </c>
      <c r="G36006" s="34">
        <v>171</v>
      </c>
      <c r="H36006" s="34">
        <v>107</v>
      </c>
      <c r="I36006" s="34">
        <v>132</v>
      </c>
      <c r="J36006" s="34">
        <v>110</v>
      </c>
      <c r="K36006" s="34">
        <v>128</v>
      </c>
      <c r="L36006" s="34">
        <v>85</v>
      </c>
      <c r="M36006" s="34">
        <v>141</v>
      </c>
      <c r="N36006" s="34">
        <v>112</v>
      </c>
      <c r="O36006" s="34">
        <v>171</v>
      </c>
      <c r="P36006" s="34">
        <v>113</v>
      </c>
      <c r="Q36006" s="34">
        <v>213</v>
      </c>
      <c r="R36006" s="34">
        <v>176</v>
      </c>
      <c r="S36006" s="34">
        <v>169</v>
      </c>
      <c r="T36006" s="34">
        <v>117</v>
      </c>
      <c r="U36006" s="34">
        <v>158</v>
      </c>
      <c r="V36006" s="34">
        <v>118</v>
      </c>
      <c r="W36006" s="34">
        <v>229</v>
      </c>
      <c r="X36006" s="34">
        <v>98</v>
      </c>
      <c r="Y36006" s="34">
        <v>224</v>
      </c>
      <c r="Z36006" s="34">
        <v>106</v>
      </c>
      <c r="AA36006" s="34">
        <v>202</v>
      </c>
      <c r="AB36006" s="34">
        <v>187</v>
      </c>
      <c r="AC36006" s="34">
        <v>237</v>
      </c>
    </row>
    <row r="36007" spans="1:29" x14ac:dyDescent="0.2">
      <c r="A36007" s="34" t="s">
        <v>96500</v>
      </c>
      <c r="B36007" s="34">
        <v>25</v>
      </c>
      <c r="C36007" s="34">
        <v>36</v>
      </c>
      <c r="D36007" s="34">
        <v>18</v>
      </c>
      <c r="E36007" s="34">
        <v>64</v>
      </c>
      <c r="F36007" s="34">
        <v>33</v>
      </c>
      <c r="G36007" s="34">
        <v>59</v>
      </c>
      <c r="H36007" s="34">
        <v>14</v>
      </c>
      <c r="I36007" s="34">
        <v>32</v>
      </c>
      <c r="J36007" s="34">
        <v>19</v>
      </c>
      <c r="K36007" s="34">
        <v>43</v>
      </c>
      <c r="L36007" s="34">
        <v>29</v>
      </c>
      <c r="M36007" s="34">
        <v>39</v>
      </c>
      <c r="N36007" s="34">
        <v>19</v>
      </c>
      <c r="O36007" s="34">
        <v>36</v>
      </c>
      <c r="P36007" s="34">
        <v>22</v>
      </c>
      <c r="Q36007" s="34">
        <v>40</v>
      </c>
      <c r="R36007" s="34">
        <v>37</v>
      </c>
      <c r="S36007" s="34">
        <v>52</v>
      </c>
      <c r="T36007" s="34">
        <v>19</v>
      </c>
      <c r="U36007" s="34">
        <v>41</v>
      </c>
      <c r="V36007" s="34">
        <v>29</v>
      </c>
      <c r="W36007" s="34">
        <v>47</v>
      </c>
      <c r="X36007" s="34">
        <v>41</v>
      </c>
      <c r="Y36007" s="34">
        <v>38</v>
      </c>
      <c r="Z36007" s="34">
        <v>41</v>
      </c>
      <c r="AA36007" s="34">
        <v>36</v>
      </c>
      <c r="AB36007" s="34">
        <v>32</v>
      </c>
      <c r="AC36007" s="34">
        <v>57</v>
      </c>
    </row>
    <row r="36008" spans="1:29" x14ac:dyDescent="0.2">
      <c r="A36008" s="34" t="s">
        <v>96501</v>
      </c>
      <c r="B36008" s="34">
        <v>22</v>
      </c>
      <c r="C36008" s="34">
        <v>13</v>
      </c>
      <c r="D36008" s="34">
        <v>4</v>
      </c>
      <c r="E36008" s="34">
        <v>3</v>
      </c>
      <c r="F36008" s="34">
        <v>10</v>
      </c>
      <c r="G36008" s="34">
        <v>23</v>
      </c>
      <c r="H36008" s="34">
        <v>7</v>
      </c>
      <c r="I36008" s="34">
        <v>5</v>
      </c>
      <c r="J36008" s="34">
        <v>22</v>
      </c>
      <c r="K36008" s="34">
        <v>3</v>
      </c>
      <c r="L36008" s="34">
        <v>6</v>
      </c>
      <c r="M36008" s="34">
        <v>4</v>
      </c>
      <c r="N36008" s="34">
        <v>5</v>
      </c>
      <c r="O36008" s="34">
        <v>1</v>
      </c>
      <c r="P36008" s="34">
        <v>10</v>
      </c>
      <c r="Q36008" s="34">
        <v>4</v>
      </c>
      <c r="R36008" s="34">
        <v>2</v>
      </c>
      <c r="S36008" s="34">
        <v>11</v>
      </c>
      <c r="T36008" s="34">
        <v>9</v>
      </c>
      <c r="U36008" s="34">
        <v>4</v>
      </c>
      <c r="V36008" s="34">
        <v>6</v>
      </c>
      <c r="W36008" s="34">
        <v>4</v>
      </c>
      <c r="X36008" s="34">
        <v>4</v>
      </c>
      <c r="Y36008" s="34">
        <v>5</v>
      </c>
      <c r="Z36008" s="34">
        <v>10</v>
      </c>
      <c r="AA36008" s="34">
        <v>11</v>
      </c>
      <c r="AB36008" s="34">
        <v>0</v>
      </c>
      <c r="AC36008" s="34">
        <v>5</v>
      </c>
    </row>
    <row r="36009" spans="1:29" x14ac:dyDescent="0.2">
      <c r="A36009" s="34" t="s">
        <v>96502</v>
      </c>
      <c r="B36009" s="34">
        <v>12</v>
      </c>
      <c r="C36009" s="34">
        <v>25</v>
      </c>
      <c r="D36009" s="34">
        <v>24</v>
      </c>
      <c r="E36009" s="34">
        <v>5</v>
      </c>
      <c r="F36009" s="34">
        <v>18</v>
      </c>
      <c r="G36009" s="34">
        <v>5</v>
      </c>
      <c r="H36009" s="34">
        <v>10</v>
      </c>
      <c r="I36009" s="34">
        <v>5</v>
      </c>
      <c r="J36009" s="34">
        <v>8</v>
      </c>
      <c r="K36009" s="34">
        <v>4</v>
      </c>
      <c r="L36009" s="34">
        <v>18</v>
      </c>
      <c r="M36009" s="34">
        <v>16</v>
      </c>
      <c r="N36009" s="34">
        <v>16</v>
      </c>
      <c r="O36009" s="34">
        <v>9</v>
      </c>
      <c r="P36009" s="34">
        <v>16</v>
      </c>
      <c r="Q36009" s="34">
        <v>2</v>
      </c>
      <c r="R36009" s="34">
        <v>12</v>
      </c>
      <c r="S36009" s="34">
        <v>17</v>
      </c>
      <c r="T36009" s="34">
        <v>11</v>
      </c>
      <c r="U36009" s="34">
        <v>7</v>
      </c>
      <c r="V36009" s="34">
        <v>27</v>
      </c>
      <c r="W36009" s="34">
        <v>11</v>
      </c>
      <c r="X36009" s="34">
        <v>24</v>
      </c>
      <c r="Y36009" s="34">
        <v>4</v>
      </c>
      <c r="Z36009" s="34">
        <v>22</v>
      </c>
      <c r="AA36009" s="34">
        <v>17</v>
      </c>
      <c r="AB36009" s="34">
        <v>17</v>
      </c>
      <c r="AC36009" s="34">
        <v>25</v>
      </c>
    </row>
    <row r="36010" spans="1:29" x14ac:dyDescent="0.2">
      <c r="A36010" s="34" t="s">
        <v>96503</v>
      </c>
      <c r="B36010" s="34">
        <v>37</v>
      </c>
      <c r="C36010" s="34">
        <v>15</v>
      </c>
      <c r="D36010" s="34">
        <v>27</v>
      </c>
      <c r="E36010" s="34">
        <v>4</v>
      </c>
      <c r="F36010" s="34">
        <v>14</v>
      </c>
      <c r="G36010" s="34">
        <v>11</v>
      </c>
      <c r="H36010" s="34">
        <v>24</v>
      </c>
      <c r="I36010" s="34">
        <v>3</v>
      </c>
      <c r="J36010" s="34">
        <v>23</v>
      </c>
      <c r="K36010" s="34">
        <v>11</v>
      </c>
      <c r="L36010" s="34">
        <v>18</v>
      </c>
      <c r="M36010" s="34">
        <v>12</v>
      </c>
      <c r="N36010" s="34">
        <v>20</v>
      </c>
      <c r="O36010" s="34">
        <v>12</v>
      </c>
      <c r="P36010" s="34">
        <v>27</v>
      </c>
      <c r="Q36010" s="34">
        <v>14</v>
      </c>
      <c r="R36010" s="34">
        <v>42</v>
      </c>
      <c r="S36010" s="34">
        <v>15</v>
      </c>
      <c r="T36010" s="34">
        <v>40</v>
      </c>
      <c r="U36010" s="34">
        <v>5</v>
      </c>
      <c r="V36010" s="34">
        <v>33</v>
      </c>
      <c r="W36010" s="34">
        <v>18</v>
      </c>
      <c r="X36010" s="34">
        <v>41</v>
      </c>
      <c r="Y36010" s="34">
        <v>14</v>
      </c>
      <c r="Z36010" s="34">
        <v>30</v>
      </c>
      <c r="AA36010" s="34">
        <v>17</v>
      </c>
      <c r="AB36010" s="34">
        <v>49</v>
      </c>
      <c r="AC36010" s="34">
        <v>27</v>
      </c>
    </row>
    <row r="36011" spans="1:29" x14ac:dyDescent="0.2">
      <c r="A36011" s="34" t="s">
        <v>96504</v>
      </c>
      <c r="B36011" s="34">
        <v>63</v>
      </c>
      <c r="C36011" s="34">
        <v>62</v>
      </c>
      <c r="D36011" s="34">
        <v>102</v>
      </c>
      <c r="E36011" s="34">
        <v>52</v>
      </c>
      <c r="F36011" s="34">
        <v>105</v>
      </c>
      <c r="G36011" s="34">
        <v>41</v>
      </c>
      <c r="H36011" s="34">
        <v>95</v>
      </c>
      <c r="I36011" s="34">
        <v>63</v>
      </c>
      <c r="J36011" s="34">
        <v>84</v>
      </c>
      <c r="K36011" s="34">
        <v>36</v>
      </c>
      <c r="L36011" s="34">
        <v>60</v>
      </c>
      <c r="M36011" s="34">
        <v>38</v>
      </c>
      <c r="N36011" s="34">
        <v>75</v>
      </c>
      <c r="O36011" s="34">
        <v>56</v>
      </c>
      <c r="P36011" s="34">
        <v>77</v>
      </c>
      <c r="Q36011" s="34">
        <v>67</v>
      </c>
      <c r="R36011" s="34">
        <v>85</v>
      </c>
      <c r="S36011" s="34">
        <v>63</v>
      </c>
      <c r="T36011" s="34">
        <v>77</v>
      </c>
      <c r="U36011" s="34">
        <v>46</v>
      </c>
      <c r="V36011" s="34">
        <v>97</v>
      </c>
      <c r="W36011" s="34">
        <v>39</v>
      </c>
      <c r="X36011" s="34">
        <v>107</v>
      </c>
      <c r="Y36011" s="34">
        <v>62</v>
      </c>
      <c r="Z36011" s="34">
        <v>86</v>
      </c>
      <c r="AA36011" s="34">
        <v>65</v>
      </c>
      <c r="AB36011" s="34">
        <v>108</v>
      </c>
      <c r="AC36011" s="34">
        <v>69</v>
      </c>
    </row>
    <row r="36012" spans="1:29" x14ac:dyDescent="0.2">
      <c r="A36012" s="34" t="s">
        <v>96505</v>
      </c>
      <c r="B36012" s="34">
        <v>101</v>
      </c>
      <c r="C36012" s="34">
        <v>65</v>
      </c>
      <c r="D36012" s="34">
        <v>78</v>
      </c>
      <c r="E36012" s="34">
        <v>99</v>
      </c>
      <c r="F36012" s="34">
        <v>83</v>
      </c>
      <c r="G36012" s="34">
        <v>105</v>
      </c>
      <c r="H36012" s="34">
        <v>76</v>
      </c>
      <c r="I36012" s="34">
        <v>72</v>
      </c>
      <c r="J36012" s="34">
        <v>77</v>
      </c>
      <c r="K36012" s="34">
        <v>99</v>
      </c>
      <c r="L36012" s="34">
        <v>60</v>
      </c>
      <c r="M36012" s="34">
        <v>91</v>
      </c>
      <c r="N36012" s="34">
        <v>80</v>
      </c>
      <c r="O36012" s="34">
        <v>79</v>
      </c>
      <c r="P36012" s="34">
        <v>71</v>
      </c>
      <c r="Q36012" s="34">
        <v>108</v>
      </c>
      <c r="R36012" s="34">
        <v>120</v>
      </c>
      <c r="S36012" s="34">
        <v>102</v>
      </c>
      <c r="T36012" s="34">
        <v>78</v>
      </c>
      <c r="U36012" s="34">
        <v>97</v>
      </c>
      <c r="V36012" s="34">
        <v>108</v>
      </c>
      <c r="W36012" s="34">
        <v>113</v>
      </c>
      <c r="X36012" s="34">
        <v>121</v>
      </c>
      <c r="Y36012" s="34">
        <v>103</v>
      </c>
      <c r="Z36012" s="34">
        <v>87</v>
      </c>
      <c r="AA36012" s="34">
        <v>88</v>
      </c>
      <c r="AB36012" s="34">
        <v>134</v>
      </c>
      <c r="AC36012" s="34">
        <v>140</v>
      </c>
    </row>
    <row r="36013" spans="1:29" x14ac:dyDescent="0.2">
      <c r="A36013" s="34" t="s">
        <v>96506</v>
      </c>
      <c r="B36013" s="34">
        <v>47</v>
      </c>
      <c r="C36013" s="34">
        <v>25</v>
      </c>
      <c r="D36013" s="34">
        <v>29</v>
      </c>
      <c r="E36013" s="34">
        <v>45</v>
      </c>
      <c r="F36013" s="34">
        <v>37</v>
      </c>
      <c r="G36013" s="34">
        <v>21</v>
      </c>
      <c r="H36013" s="34">
        <v>43</v>
      </c>
      <c r="I36013" s="34">
        <v>29</v>
      </c>
      <c r="J36013" s="34">
        <v>16</v>
      </c>
      <c r="K36013" s="34">
        <v>28</v>
      </c>
      <c r="L36013" s="34">
        <v>34</v>
      </c>
      <c r="M36013" s="34">
        <v>14</v>
      </c>
      <c r="N36013" s="34">
        <v>42</v>
      </c>
      <c r="O36013" s="34">
        <v>23</v>
      </c>
      <c r="P36013" s="34">
        <v>25</v>
      </c>
      <c r="Q36013" s="34">
        <v>42</v>
      </c>
      <c r="R36013" s="34">
        <v>50</v>
      </c>
      <c r="S36013" s="34">
        <v>42</v>
      </c>
      <c r="T36013" s="34">
        <v>29</v>
      </c>
      <c r="U36013" s="34">
        <v>18</v>
      </c>
      <c r="V36013" s="34">
        <v>40</v>
      </c>
      <c r="W36013" s="34">
        <v>38</v>
      </c>
      <c r="X36013" s="34">
        <v>22</v>
      </c>
      <c r="Y36013" s="34">
        <v>36</v>
      </c>
      <c r="Z36013" s="34">
        <v>26</v>
      </c>
      <c r="AA36013" s="34">
        <v>29</v>
      </c>
      <c r="AB36013" s="34">
        <v>36</v>
      </c>
      <c r="AC36013" s="34">
        <v>46</v>
      </c>
    </row>
    <row r="36014" spans="1:29" x14ac:dyDescent="0.2">
      <c r="A36014" s="34" t="s">
        <v>96507</v>
      </c>
      <c r="B36014" s="34">
        <v>45</v>
      </c>
      <c r="C36014" s="34">
        <v>31</v>
      </c>
      <c r="D36014" s="34">
        <v>37</v>
      </c>
      <c r="E36014" s="34">
        <v>58</v>
      </c>
      <c r="F36014" s="34">
        <v>50</v>
      </c>
      <c r="G36014" s="34">
        <v>51</v>
      </c>
      <c r="H36014" s="34">
        <v>50</v>
      </c>
      <c r="I36014" s="34">
        <v>44</v>
      </c>
      <c r="J36014" s="34">
        <v>40</v>
      </c>
      <c r="K36014" s="34">
        <v>54</v>
      </c>
      <c r="L36014" s="34">
        <v>32</v>
      </c>
      <c r="M36014" s="34">
        <v>45</v>
      </c>
      <c r="N36014" s="34">
        <v>31</v>
      </c>
      <c r="O36014" s="34">
        <v>43</v>
      </c>
      <c r="P36014" s="34">
        <v>35</v>
      </c>
      <c r="Q36014" s="34">
        <v>52</v>
      </c>
      <c r="R36014" s="34">
        <v>57</v>
      </c>
      <c r="S36014" s="34">
        <v>57</v>
      </c>
      <c r="T36014" s="34">
        <v>44</v>
      </c>
      <c r="U36014" s="34">
        <v>54</v>
      </c>
      <c r="V36014" s="34">
        <v>32</v>
      </c>
      <c r="W36014" s="34">
        <v>39</v>
      </c>
      <c r="X36014" s="34">
        <v>45</v>
      </c>
      <c r="Y36014" s="34">
        <v>66</v>
      </c>
      <c r="Z36014" s="34">
        <v>35</v>
      </c>
      <c r="AA36014" s="34">
        <v>57</v>
      </c>
      <c r="AB36014" s="34">
        <v>34</v>
      </c>
      <c r="AC36014" s="34">
        <v>74</v>
      </c>
    </row>
    <row r="36015" spans="1:29" x14ac:dyDescent="0.2">
      <c r="A36015" s="34" t="s">
        <v>96508</v>
      </c>
      <c r="B36015" s="34">
        <v>53</v>
      </c>
      <c r="C36015" s="34">
        <v>75</v>
      </c>
      <c r="D36015" s="34">
        <v>83</v>
      </c>
      <c r="E36015" s="34">
        <v>79</v>
      </c>
      <c r="F36015" s="34">
        <v>91</v>
      </c>
      <c r="G36015" s="34">
        <v>74</v>
      </c>
      <c r="H36015" s="34">
        <v>75</v>
      </c>
      <c r="I36015" s="34">
        <v>65</v>
      </c>
      <c r="J36015" s="34">
        <v>94</v>
      </c>
      <c r="K36015" s="34">
        <v>75</v>
      </c>
      <c r="L36015" s="34">
        <v>113</v>
      </c>
      <c r="M36015" s="34">
        <v>66</v>
      </c>
      <c r="N36015" s="34">
        <v>80</v>
      </c>
      <c r="O36015" s="34">
        <v>60</v>
      </c>
      <c r="P36015" s="34">
        <v>99</v>
      </c>
      <c r="Q36015" s="34">
        <v>108</v>
      </c>
      <c r="R36015" s="34">
        <v>129</v>
      </c>
      <c r="S36015" s="34">
        <v>109</v>
      </c>
      <c r="T36015" s="34">
        <v>108</v>
      </c>
      <c r="U36015" s="34">
        <v>105</v>
      </c>
      <c r="V36015" s="34">
        <v>93</v>
      </c>
      <c r="W36015" s="34">
        <v>137</v>
      </c>
      <c r="X36015" s="34">
        <v>107</v>
      </c>
      <c r="Y36015" s="34">
        <v>129</v>
      </c>
      <c r="Z36015" s="34">
        <v>71</v>
      </c>
      <c r="AA36015" s="34">
        <v>126</v>
      </c>
      <c r="AB36015" s="34">
        <v>113</v>
      </c>
      <c r="AC36015" s="34">
        <v>162</v>
      </c>
    </row>
    <row r="36016" spans="1:29" x14ac:dyDescent="0.2">
      <c r="A36016" s="34" t="s">
        <v>96509</v>
      </c>
      <c r="B36016" s="34">
        <v>62</v>
      </c>
      <c r="C36016" s="34">
        <v>86</v>
      </c>
      <c r="D36016" s="34">
        <v>68</v>
      </c>
      <c r="E36016" s="34">
        <v>72</v>
      </c>
      <c r="F36016" s="34">
        <v>54</v>
      </c>
      <c r="G36016" s="34">
        <v>67</v>
      </c>
      <c r="H36016" s="34">
        <v>60</v>
      </c>
      <c r="I36016" s="34">
        <v>41</v>
      </c>
      <c r="J36016" s="34">
        <v>36</v>
      </c>
      <c r="K36016" s="34">
        <v>78</v>
      </c>
      <c r="L36016" s="34">
        <v>16</v>
      </c>
      <c r="M36016" s="34">
        <v>41</v>
      </c>
      <c r="N36016" s="34">
        <v>53</v>
      </c>
      <c r="O36016" s="34">
        <v>64</v>
      </c>
      <c r="P36016" s="34">
        <v>36</v>
      </c>
      <c r="Q36016" s="34">
        <v>56</v>
      </c>
      <c r="R36016" s="34">
        <v>36</v>
      </c>
      <c r="S36016" s="34">
        <v>68</v>
      </c>
      <c r="T36016" s="34">
        <v>25</v>
      </c>
      <c r="U36016" s="34">
        <v>34</v>
      </c>
      <c r="V36016" s="34">
        <v>61</v>
      </c>
      <c r="W36016" s="34">
        <v>52</v>
      </c>
      <c r="X36016" s="34">
        <v>65</v>
      </c>
      <c r="Y36016" s="34">
        <v>17</v>
      </c>
      <c r="Z36016" s="34">
        <v>49</v>
      </c>
      <c r="AA36016" s="34">
        <v>75</v>
      </c>
      <c r="AB36016" s="34">
        <v>53</v>
      </c>
      <c r="AC36016" s="34">
        <v>65</v>
      </c>
    </row>
    <row r="36017" spans="1:29" x14ac:dyDescent="0.2">
      <c r="A36017" s="34" t="s">
        <v>96510</v>
      </c>
      <c r="B36017" s="34">
        <v>41</v>
      </c>
      <c r="C36017" s="34">
        <v>104</v>
      </c>
      <c r="D36017" s="34">
        <v>72</v>
      </c>
      <c r="E36017" s="34">
        <v>108</v>
      </c>
      <c r="F36017" s="34">
        <v>72</v>
      </c>
      <c r="G36017" s="34">
        <v>156</v>
      </c>
      <c r="H36017" s="34">
        <v>61</v>
      </c>
      <c r="I36017" s="34">
        <v>83</v>
      </c>
      <c r="J36017" s="34">
        <v>54</v>
      </c>
      <c r="K36017" s="34">
        <v>143</v>
      </c>
      <c r="L36017" s="34">
        <v>37</v>
      </c>
      <c r="M36017" s="34">
        <v>79</v>
      </c>
      <c r="N36017" s="34">
        <v>68</v>
      </c>
      <c r="O36017" s="34">
        <v>103</v>
      </c>
      <c r="P36017" s="34">
        <v>44</v>
      </c>
      <c r="Q36017" s="34">
        <v>132</v>
      </c>
      <c r="R36017" s="34">
        <v>73</v>
      </c>
      <c r="S36017" s="34">
        <v>110</v>
      </c>
      <c r="T36017" s="34">
        <v>53</v>
      </c>
      <c r="U36017" s="34">
        <v>90</v>
      </c>
      <c r="V36017" s="34">
        <v>64</v>
      </c>
      <c r="W36017" s="34">
        <v>107</v>
      </c>
      <c r="X36017" s="34">
        <v>80</v>
      </c>
      <c r="Y36017" s="34">
        <v>105</v>
      </c>
      <c r="Z36017" s="34">
        <v>45</v>
      </c>
      <c r="AA36017" s="34">
        <v>143</v>
      </c>
      <c r="AB36017" s="34">
        <v>68</v>
      </c>
      <c r="AC36017" s="34">
        <v>203</v>
      </c>
    </row>
    <row r="36018" spans="1:29" x14ac:dyDescent="0.2">
      <c r="A36018" s="34" t="s">
        <v>96511</v>
      </c>
      <c r="B36018" s="34">
        <v>28</v>
      </c>
      <c r="C36018" s="34">
        <v>22</v>
      </c>
      <c r="D36018" s="34">
        <v>14</v>
      </c>
      <c r="E36018" s="34">
        <v>23</v>
      </c>
      <c r="F36018" s="34">
        <v>10</v>
      </c>
      <c r="G36018" s="34">
        <v>32</v>
      </c>
      <c r="H36018" s="34">
        <v>17</v>
      </c>
      <c r="I36018" s="34">
        <v>17</v>
      </c>
      <c r="J36018" s="34">
        <v>10</v>
      </c>
      <c r="K36018" s="34">
        <v>21</v>
      </c>
      <c r="L36018" s="34">
        <v>6</v>
      </c>
      <c r="M36018" s="34">
        <v>15</v>
      </c>
      <c r="N36018" s="34">
        <v>17</v>
      </c>
      <c r="O36018" s="34">
        <v>15</v>
      </c>
      <c r="P36018" s="34">
        <v>15</v>
      </c>
      <c r="Q36018" s="34">
        <v>27</v>
      </c>
      <c r="R36018" s="34">
        <v>23</v>
      </c>
      <c r="S36018" s="34">
        <v>19</v>
      </c>
      <c r="T36018" s="34">
        <v>4</v>
      </c>
      <c r="U36018" s="34">
        <v>22</v>
      </c>
      <c r="V36018" s="34">
        <v>8</v>
      </c>
      <c r="W36018" s="34">
        <v>17</v>
      </c>
      <c r="X36018" s="34">
        <v>14</v>
      </c>
      <c r="Y36018" s="34">
        <v>30</v>
      </c>
      <c r="Z36018" s="34">
        <v>16</v>
      </c>
      <c r="AA36018" s="34">
        <v>23</v>
      </c>
      <c r="AB36018" s="34">
        <v>21</v>
      </c>
      <c r="AC36018" s="34">
        <v>23</v>
      </c>
    </row>
    <row r="36019" spans="1:29" x14ac:dyDescent="0.2">
      <c r="A36019" s="34" t="s">
        <v>96512</v>
      </c>
      <c r="B36019" s="34">
        <v>33</v>
      </c>
      <c r="C36019" s="34">
        <v>13</v>
      </c>
      <c r="D36019" s="34">
        <v>11</v>
      </c>
      <c r="E36019" s="34">
        <v>19</v>
      </c>
      <c r="F36019" s="34">
        <v>12</v>
      </c>
      <c r="G36019" s="34">
        <v>25</v>
      </c>
      <c r="H36019" s="34">
        <v>16</v>
      </c>
      <c r="I36019" s="34">
        <v>6</v>
      </c>
      <c r="J36019" s="34">
        <v>3</v>
      </c>
      <c r="K36019" s="34">
        <v>13</v>
      </c>
      <c r="L36019" s="34">
        <v>3</v>
      </c>
      <c r="M36019" s="34">
        <v>7</v>
      </c>
      <c r="N36019" s="34">
        <v>1</v>
      </c>
      <c r="O36019" s="34">
        <v>10</v>
      </c>
      <c r="P36019" s="34">
        <v>8</v>
      </c>
      <c r="Q36019" s="34">
        <v>21</v>
      </c>
      <c r="R36019" s="34">
        <v>12</v>
      </c>
      <c r="S36019" s="34">
        <v>19</v>
      </c>
      <c r="T36019" s="34">
        <v>10</v>
      </c>
      <c r="U36019" s="34">
        <v>9</v>
      </c>
      <c r="V36019" s="34">
        <v>8</v>
      </c>
      <c r="W36019" s="34">
        <v>14</v>
      </c>
      <c r="X36019" s="34">
        <v>13</v>
      </c>
      <c r="Y36019" s="34">
        <v>13</v>
      </c>
      <c r="Z36019" s="34">
        <v>14</v>
      </c>
      <c r="AA36019" s="34">
        <v>21</v>
      </c>
      <c r="AB36019" s="34">
        <v>9</v>
      </c>
      <c r="AC36019" s="34">
        <v>26</v>
      </c>
    </row>
    <row r="36020" spans="1:29" x14ac:dyDescent="0.2">
      <c r="A36020" s="34" t="s">
        <v>96513</v>
      </c>
      <c r="B36020" s="34">
        <v>23</v>
      </c>
      <c r="C36020" s="34">
        <v>30</v>
      </c>
      <c r="D36020" s="34">
        <v>43</v>
      </c>
      <c r="E36020" s="34">
        <v>49</v>
      </c>
      <c r="F36020" s="34">
        <v>24</v>
      </c>
      <c r="G36020" s="34">
        <v>33</v>
      </c>
      <c r="H36020" s="34">
        <v>28</v>
      </c>
      <c r="I36020" s="34">
        <v>16</v>
      </c>
      <c r="J36020" s="34">
        <v>27</v>
      </c>
      <c r="K36020" s="34">
        <v>34</v>
      </c>
      <c r="L36020" s="34">
        <v>14</v>
      </c>
      <c r="M36020" s="34">
        <v>19</v>
      </c>
      <c r="N36020" s="34">
        <v>20</v>
      </c>
      <c r="O36020" s="34">
        <v>29</v>
      </c>
      <c r="P36020" s="34">
        <v>17</v>
      </c>
      <c r="Q36020" s="34">
        <v>16</v>
      </c>
      <c r="R36020" s="34">
        <v>40</v>
      </c>
      <c r="S36020" s="34">
        <v>41</v>
      </c>
      <c r="T36020" s="34">
        <v>19</v>
      </c>
      <c r="U36020" s="34">
        <v>33</v>
      </c>
      <c r="V36020" s="34">
        <v>42</v>
      </c>
      <c r="W36020" s="34">
        <v>22</v>
      </c>
      <c r="X36020" s="34">
        <v>48</v>
      </c>
      <c r="Y36020" s="34">
        <v>20</v>
      </c>
      <c r="Z36020" s="34">
        <v>31</v>
      </c>
      <c r="AA36020" s="34">
        <v>54</v>
      </c>
      <c r="AB36020" s="34">
        <v>19</v>
      </c>
      <c r="AC36020" s="34">
        <v>60</v>
      </c>
    </row>
    <row r="36021" spans="1:29" x14ac:dyDescent="0.2">
      <c r="A36021" s="34" t="s">
        <v>96514</v>
      </c>
      <c r="B36021" s="34">
        <v>39</v>
      </c>
      <c r="C36021" s="34">
        <v>8</v>
      </c>
      <c r="D36021" s="34">
        <v>11</v>
      </c>
      <c r="E36021" s="34">
        <v>5</v>
      </c>
      <c r="F36021" s="34">
        <v>9</v>
      </c>
      <c r="G36021" s="34">
        <v>5</v>
      </c>
      <c r="H36021" s="34">
        <v>5</v>
      </c>
      <c r="I36021" s="34">
        <v>5</v>
      </c>
      <c r="J36021" s="34">
        <v>12</v>
      </c>
      <c r="K36021" s="34">
        <v>9</v>
      </c>
      <c r="L36021" s="34">
        <v>13</v>
      </c>
      <c r="M36021" s="34">
        <v>7</v>
      </c>
      <c r="N36021" s="34">
        <v>5</v>
      </c>
      <c r="O36021" s="34">
        <v>2</v>
      </c>
      <c r="P36021" s="34">
        <v>12</v>
      </c>
      <c r="Q36021" s="34">
        <v>11</v>
      </c>
      <c r="R36021" s="34">
        <v>15</v>
      </c>
      <c r="S36021" s="34">
        <v>14</v>
      </c>
      <c r="T36021" s="34">
        <v>13</v>
      </c>
      <c r="U36021" s="34">
        <v>8</v>
      </c>
      <c r="V36021" s="34">
        <v>15</v>
      </c>
      <c r="W36021" s="34">
        <v>16</v>
      </c>
      <c r="X36021" s="34">
        <v>14</v>
      </c>
      <c r="Y36021" s="34">
        <v>16</v>
      </c>
      <c r="Z36021" s="34">
        <v>24</v>
      </c>
      <c r="AA36021" s="34">
        <v>13</v>
      </c>
      <c r="AB36021" s="34">
        <v>32</v>
      </c>
      <c r="AC36021" s="34">
        <v>16</v>
      </c>
    </row>
    <row r="36022" spans="1:29" x14ac:dyDescent="0.2">
      <c r="A36022" s="34" t="s">
        <v>96515</v>
      </c>
      <c r="B36022" s="34">
        <v>56</v>
      </c>
      <c r="C36022" s="34">
        <v>46</v>
      </c>
      <c r="D36022" s="34">
        <v>39</v>
      </c>
      <c r="E36022" s="34">
        <v>24</v>
      </c>
      <c r="F36022" s="34">
        <v>35</v>
      </c>
      <c r="G36022" s="34">
        <v>31</v>
      </c>
      <c r="H36022" s="34">
        <v>42</v>
      </c>
      <c r="I36022" s="34">
        <v>22</v>
      </c>
      <c r="J36022" s="34">
        <v>43</v>
      </c>
      <c r="K36022" s="34">
        <v>21</v>
      </c>
      <c r="L36022" s="34">
        <v>41</v>
      </c>
      <c r="M36022" s="34">
        <v>28</v>
      </c>
      <c r="N36022" s="34">
        <v>51</v>
      </c>
      <c r="O36022" s="34">
        <v>21</v>
      </c>
      <c r="P36022" s="34">
        <v>34</v>
      </c>
      <c r="Q36022" s="34">
        <v>54</v>
      </c>
      <c r="R36022" s="34">
        <v>54</v>
      </c>
      <c r="S36022" s="34">
        <v>29</v>
      </c>
      <c r="T36022" s="34">
        <v>42</v>
      </c>
      <c r="U36022" s="34">
        <v>27</v>
      </c>
      <c r="V36022" s="34">
        <v>46</v>
      </c>
      <c r="W36022" s="34">
        <v>44</v>
      </c>
      <c r="X36022" s="34">
        <v>27</v>
      </c>
      <c r="Y36022" s="34">
        <v>43</v>
      </c>
      <c r="Z36022" s="34">
        <v>34</v>
      </c>
      <c r="AA36022" s="34">
        <v>36</v>
      </c>
      <c r="AB36022" s="34">
        <v>85</v>
      </c>
      <c r="AC36022" s="34">
        <v>54</v>
      </c>
    </row>
    <row r="36023" spans="1:29" x14ac:dyDescent="0.2">
      <c r="A36023" s="34" t="s">
        <v>96516</v>
      </c>
      <c r="B36023" s="34">
        <v>27</v>
      </c>
      <c r="C36023" s="34">
        <v>8</v>
      </c>
      <c r="D36023" s="34">
        <v>16</v>
      </c>
      <c r="E36023" s="34">
        <v>11</v>
      </c>
      <c r="F36023" s="34">
        <v>9</v>
      </c>
      <c r="G36023" s="34">
        <v>6</v>
      </c>
      <c r="H36023" s="34">
        <v>9</v>
      </c>
      <c r="I36023" s="34">
        <v>15</v>
      </c>
      <c r="J36023" s="34">
        <v>24</v>
      </c>
      <c r="K36023" s="34">
        <v>4</v>
      </c>
      <c r="L36023" s="34">
        <v>4</v>
      </c>
      <c r="M36023" s="34">
        <v>8</v>
      </c>
      <c r="N36023" s="34">
        <v>22</v>
      </c>
      <c r="O36023" s="34">
        <v>9</v>
      </c>
      <c r="P36023" s="34">
        <v>12</v>
      </c>
      <c r="Q36023" s="34">
        <v>14</v>
      </c>
      <c r="R36023" s="34">
        <v>21</v>
      </c>
      <c r="S36023" s="34">
        <v>10</v>
      </c>
      <c r="T36023" s="34">
        <v>3</v>
      </c>
      <c r="U36023" s="34">
        <v>16</v>
      </c>
      <c r="V36023" s="34">
        <v>7</v>
      </c>
      <c r="W36023" s="34">
        <v>13</v>
      </c>
      <c r="X36023" s="34">
        <v>7</v>
      </c>
      <c r="Y36023" s="34">
        <v>35</v>
      </c>
      <c r="Z36023" s="34">
        <v>17</v>
      </c>
      <c r="AA36023" s="34">
        <v>19</v>
      </c>
      <c r="AB36023" s="34">
        <v>15</v>
      </c>
      <c r="AC36023" s="34">
        <v>26</v>
      </c>
    </row>
    <row r="36024" spans="1:29" x14ac:dyDescent="0.2">
      <c r="A36024" s="34" t="s">
        <v>96517</v>
      </c>
      <c r="B36024" s="34">
        <v>46</v>
      </c>
      <c r="C36024" s="34">
        <v>20</v>
      </c>
      <c r="D36024" s="34">
        <v>38</v>
      </c>
      <c r="E36024" s="34">
        <v>32</v>
      </c>
      <c r="F36024" s="34">
        <v>40</v>
      </c>
      <c r="G36024" s="34">
        <v>42</v>
      </c>
      <c r="H36024" s="34">
        <v>37</v>
      </c>
      <c r="I36024" s="34">
        <v>23</v>
      </c>
      <c r="J36024" s="34">
        <v>17</v>
      </c>
      <c r="K36024" s="34">
        <v>24</v>
      </c>
      <c r="L36024" s="34">
        <v>34</v>
      </c>
      <c r="M36024" s="34">
        <v>14</v>
      </c>
      <c r="N36024" s="34">
        <v>30</v>
      </c>
      <c r="O36024" s="34">
        <v>36</v>
      </c>
      <c r="P36024" s="34">
        <v>23</v>
      </c>
      <c r="Q36024" s="34">
        <v>36</v>
      </c>
      <c r="R36024" s="34">
        <v>53</v>
      </c>
      <c r="S36024" s="34">
        <v>37</v>
      </c>
      <c r="T36024" s="34">
        <v>40</v>
      </c>
      <c r="U36024" s="34">
        <v>39</v>
      </c>
      <c r="V36024" s="34">
        <v>38</v>
      </c>
      <c r="W36024" s="34">
        <v>50</v>
      </c>
      <c r="X36024" s="34">
        <v>52</v>
      </c>
      <c r="Y36024" s="34">
        <v>36</v>
      </c>
      <c r="Z36024" s="34">
        <v>45</v>
      </c>
      <c r="AA36024" s="34">
        <v>41</v>
      </c>
      <c r="AB36024" s="34">
        <v>67</v>
      </c>
      <c r="AC36024" s="34">
        <v>45</v>
      </c>
    </row>
    <row r="36025" spans="1:29" x14ac:dyDescent="0.2">
      <c r="A36025" s="34" t="s">
        <v>96518</v>
      </c>
      <c r="B36025" s="34">
        <v>60</v>
      </c>
      <c r="C36025" s="34">
        <v>38</v>
      </c>
      <c r="D36025" s="34">
        <v>99</v>
      </c>
      <c r="E36025" s="34">
        <v>63</v>
      </c>
      <c r="F36025" s="34">
        <v>80</v>
      </c>
      <c r="G36025" s="34">
        <v>55</v>
      </c>
      <c r="H36025" s="34">
        <v>80</v>
      </c>
      <c r="I36025" s="34">
        <v>60</v>
      </c>
      <c r="J36025" s="34">
        <v>60</v>
      </c>
      <c r="K36025" s="34">
        <v>47</v>
      </c>
      <c r="L36025" s="34">
        <v>49</v>
      </c>
      <c r="M36025" s="34">
        <v>41</v>
      </c>
      <c r="N36025" s="34">
        <v>63</v>
      </c>
      <c r="O36025" s="34">
        <v>53</v>
      </c>
      <c r="P36025" s="34">
        <v>50</v>
      </c>
      <c r="Q36025" s="34">
        <v>63</v>
      </c>
      <c r="R36025" s="34">
        <v>78</v>
      </c>
      <c r="S36025" s="34">
        <v>84</v>
      </c>
      <c r="T36025" s="34">
        <v>70</v>
      </c>
      <c r="U36025" s="34">
        <v>54</v>
      </c>
      <c r="V36025" s="34">
        <v>66</v>
      </c>
      <c r="W36025" s="34">
        <v>66</v>
      </c>
      <c r="X36025" s="34">
        <v>91</v>
      </c>
      <c r="Y36025" s="34">
        <v>28</v>
      </c>
      <c r="Z36025" s="34">
        <v>78</v>
      </c>
      <c r="AA36025" s="34">
        <v>96</v>
      </c>
      <c r="AB36025" s="34">
        <v>66</v>
      </c>
      <c r="AC36025" s="34">
        <v>110</v>
      </c>
    </row>
    <row r="36026" spans="1:29" x14ac:dyDescent="0.2">
      <c r="A36026" s="34" t="s">
        <v>96519</v>
      </c>
      <c r="B36026" s="34">
        <v>15</v>
      </c>
      <c r="C36026" s="34">
        <v>30</v>
      </c>
      <c r="D36026" s="34">
        <v>13</v>
      </c>
      <c r="E36026" s="34">
        <v>45</v>
      </c>
      <c r="F36026" s="34">
        <v>17</v>
      </c>
      <c r="G36026" s="34">
        <v>39</v>
      </c>
      <c r="H36026" s="34">
        <v>27</v>
      </c>
      <c r="I36026" s="34">
        <v>25</v>
      </c>
      <c r="J36026" s="34">
        <v>12</v>
      </c>
      <c r="K36026" s="34">
        <v>30</v>
      </c>
      <c r="L36026" s="34">
        <v>15</v>
      </c>
      <c r="M36026" s="34">
        <v>29</v>
      </c>
      <c r="N36026" s="34">
        <v>12</v>
      </c>
      <c r="O36026" s="34">
        <v>25</v>
      </c>
      <c r="P36026" s="34">
        <v>23</v>
      </c>
      <c r="Q36026" s="34">
        <v>36</v>
      </c>
      <c r="R36026" s="34">
        <v>28</v>
      </c>
      <c r="S36026" s="34">
        <v>51</v>
      </c>
      <c r="T36026" s="34">
        <v>13</v>
      </c>
      <c r="U36026" s="34">
        <v>26</v>
      </c>
      <c r="V36026" s="34">
        <v>12</v>
      </c>
      <c r="W36026" s="34">
        <v>30</v>
      </c>
      <c r="X36026" s="34">
        <v>26</v>
      </c>
      <c r="Y36026" s="34">
        <v>25</v>
      </c>
      <c r="Z36026" s="34">
        <v>30</v>
      </c>
      <c r="AA36026" s="34">
        <v>38</v>
      </c>
      <c r="AB36026" s="34">
        <v>15</v>
      </c>
      <c r="AC36026" s="34">
        <v>32</v>
      </c>
    </row>
    <row r="36027" spans="1:29" x14ac:dyDescent="0.2">
      <c r="A36027" s="34" t="s">
        <v>96520</v>
      </c>
      <c r="B36027" s="34">
        <v>30</v>
      </c>
      <c r="C36027" s="34">
        <v>58</v>
      </c>
      <c r="D36027" s="34">
        <v>44</v>
      </c>
      <c r="E36027" s="34">
        <v>50</v>
      </c>
      <c r="F36027" s="34">
        <v>45</v>
      </c>
      <c r="G36027" s="34">
        <v>64</v>
      </c>
      <c r="H36027" s="34">
        <v>48</v>
      </c>
      <c r="I36027" s="34">
        <v>49</v>
      </c>
      <c r="J36027" s="34">
        <v>55</v>
      </c>
      <c r="K36027" s="34">
        <v>34</v>
      </c>
      <c r="L36027" s="34">
        <v>37</v>
      </c>
      <c r="M36027" s="34">
        <v>57</v>
      </c>
      <c r="N36027" s="34">
        <v>45</v>
      </c>
      <c r="O36027" s="34">
        <v>34</v>
      </c>
      <c r="P36027" s="34">
        <v>32</v>
      </c>
      <c r="Q36027" s="34">
        <v>68</v>
      </c>
      <c r="R36027" s="34">
        <v>43</v>
      </c>
      <c r="S36027" s="34">
        <v>63</v>
      </c>
      <c r="T36027" s="34">
        <v>28</v>
      </c>
      <c r="U36027" s="34">
        <v>62</v>
      </c>
      <c r="V36027" s="34">
        <v>39</v>
      </c>
      <c r="W36027" s="34">
        <v>64</v>
      </c>
      <c r="X36027" s="34">
        <v>54</v>
      </c>
      <c r="Y36027" s="34">
        <v>63</v>
      </c>
      <c r="Z36027" s="34">
        <v>46</v>
      </c>
      <c r="AA36027" s="34">
        <v>91</v>
      </c>
      <c r="AB36027" s="34">
        <v>48</v>
      </c>
      <c r="AC36027" s="34">
        <v>93</v>
      </c>
    </row>
    <row r="36028" spans="1:29" x14ac:dyDescent="0.2">
      <c r="A36028" s="34" t="s">
        <v>96521</v>
      </c>
      <c r="B36028" s="34">
        <v>41</v>
      </c>
      <c r="C36028" s="34">
        <v>32</v>
      </c>
      <c r="D36028" s="34">
        <v>36</v>
      </c>
      <c r="E36028" s="34">
        <v>28</v>
      </c>
      <c r="F36028" s="34">
        <v>47</v>
      </c>
      <c r="G36028" s="34">
        <v>23</v>
      </c>
      <c r="H36028" s="34">
        <v>37</v>
      </c>
      <c r="I36028" s="34">
        <v>20</v>
      </c>
      <c r="J36028" s="34">
        <v>28</v>
      </c>
      <c r="K36028" s="34">
        <v>38</v>
      </c>
      <c r="L36028" s="34">
        <v>31</v>
      </c>
      <c r="M36028" s="34">
        <v>18</v>
      </c>
      <c r="N36028" s="34">
        <v>39</v>
      </c>
      <c r="O36028" s="34">
        <v>26</v>
      </c>
      <c r="P36028" s="34">
        <v>38</v>
      </c>
      <c r="Q36028" s="34">
        <v>38</v>
      </c>
      <c r="R36028" s="34">
        <v>39</v>
      </c>
      <c r="S36028" s="34">
        <v>33</v>
      </c>
      <c r="T36028" s="34">
        <v>55</v>
      </c>
      <c r="U36028" s="34">
        <v>36</v>
      </c>
      <c r="V36028" s="34">
        <v>34</v>
      </c>
      <c r="W36028" s="34">
        <v>45</v>
      </c>
      <c r="X36028" s="34">
        <v>49</v>
      </c>
      <c r="Y36028" s="34">
        <v>54</v>
      </c>
      <c r="Z36028" s="34">
        <v>34</v>
      </c>
      <c r="AA36028" s="34">
        <v>51</v>
      </c>
      <c r="AB36028" s="34">
        <v>44</v>
      </c>
      <c r="AC36028" s="34">
        <v>49</v>
      </c>
    </row>
    <row r="36029" spans="1:29" x14ac:dyDescent="0.2">
      <c r="A36029" s="34" t="s">
        <v>96522</v>
      </c>
      <c r="B36029" s="34">
        <v>37</v>
      </c>
      <c r="C36029" s="34">
        <v>45</v>
      </c>
      <c r="D36029" s="34">
        <v>74</v>
      </c>
      <c r="E36029" s="34">
        <v>17</v>
      </c>
      <c r="F36029" s="34">
        <v>50</v>
      </c>
      <c r="G36029" s="34">
        <v>44</v>
      </c>
      <c r="H36029" s="34">
        <v>57</v>
      </c>
      <c r="I36029" s="34">
        <v>14</v>
      </c>
      <c r="J36029" s="34">
        <v>51</v>
      </c>
      <c r="K36029" s="34">
        <v>27</v>
      </c>
      <c r="L36029" s="34">
        <v>54</v>
      </c>
      <c r="M36029" s="34">
        <v>31</v>
      </c>
      <c r="N36029" s="34">
        <v>28</v>
      </c>
      <c r="O36029" s="34">
        <v>22</v>
      </c>
      <c r="P36029" s="34">
        <v>62</v>
      </c>
      <c r="Q36029" s="34">
        <v>67</v>
      </c>
      <c r="R36029" s="34">
        <v>62</v>
      </c>
      <c r="S36029" s="34">
        <v>28</v>
      </c>
      <c r="T36029" s="34">
        <v>54</v>
      </c>
      <c r="U36029" s="34">
        <v>31</v>
      </c>
      <c r="V36029" s="34">
        <v>61</v>
      </c>
      <c r="W36029" s="34">
        <v>27</v>
      </c>
      <c r="X36029" s="34">
        <v>46</v>
      </c>
      <c r="Y36029" s="34">
        <v>42</v>
      </c>
      <c r="Z36029" s="34">
        <v>73</v>
      </c>
      <c r="AA36029" s="34">
        <v>54</v>
      </c>
      <c r="AB36029" s="34">
        <v>39</v>
      </c>
      <c r="AC36029" s="34">
        <v>47</v>
      </c>
    </row>
    <row r="36030" spans="1:29" x14ac:dyDescent="0.2">
      <c r="A36030" s="34" t="s">
        <v>96523</v>
      </c>
      <c r="B36030" s="34">
        <v>27</v>
      </c>
      <c r="C36030" s="34">
        <v>31</v>
      </c>
      <c r="D36030" s="34">
        <v>22</v>
      </c>
      <c r="E36030" s="34">
        <v>19</v>
      </c>
      <c r="F36030" s="34">
        <v>29</v>
      </c>
      <c r="G36030" s="34">
        <v>33</v>
      </c>
      <c r="H36030" s="34">
        <v>40</v>
      </c>
      <c r="I36030" s="34">
        <v>31</v>
      </c>
      <c r="J36030" s="34">
        <v>27</v>
      </c>
      <c r="K36030" s="34">
        <v>37</v>
      </c>
      <c r="L36030" s="34">
        <v>21</v>
      </c>
      <c r="M36030" s="34">
        <v>32</v>
      </c>
      <c r="N36030" s="34">
        <v>35</v>
      </c>
      <c r="O36030" s="34">
        <v>34</v>
      </c>
      <c r="P36030" s="34">
        <v>21</v>
      </c>
      <c r="Q36030" s="34">
        <v>42</v>
      </c>
      <c r="R36030" s="34">
        <v>27</v>
      </c>
      <c r="S36030" s="34">
        <v>40</v>
      </c>
      <c r="T36030" s="34">
        <v>26</v>
      </c>
      <c r="U36030" s="34">
        <v>30</v>
      </c>
      <c r="V36030" s="34">
        <v>38</v>
      </c>
      <c r="W36030" s="34">
        <v>41</v>
      </c>
      <c r="X36030" s="34">
        <v>37</v>
      </c>
      <c r="Y36030" s="34">
        <v>26</v>
      </c>
      <c r="Z36030" s="34">
        <v>38</v>
      </c>
      <c r="AA36030" s="34">
        <v>42</v>
      </c>
      <c r="AB36030" s="34">
        <v>31</v>
      </c>
      <c r="AC36030" s="34">
        <v>45</v>
      </c>
    </row>
    <row r="36031" spans="1:29" x14ac:dyDescent="0.2">
      <c r="A36031" s="34" t="s">
        <v>96524</v>
      </c>
      <c r="B36031" s="34">
        <v>50</v>
      </c>
      <c r="C36031" s="34">
        <v>46</v>
      </c>
      <c r="D36031" s="34">
        <v>60</v>
      </c>
      <c r="E36031" s="34">
        <v>41</v>
      </c>
      <c r="F36031" s="34">
        <v>47</v>
      </c>
      <c r="G36031" s="34">
        <v>33</v>
      </c>
      <c r="H36031" s="34">
        <v>53</v>
      </c>
      <c r="I36031" s="34">
        <v>28</v>
      </c>
      <c r="J36031" s="34">
        <v>31</v>
      </c>
      <c r="K36031" s="34">
        <v>38</v>
      </c>
      <c r="L36031" s="34">
        <v>17</v>
      </c>
      <c r="M36031" s="34">
        <v>49</v>
      </c>
      <c r="N36031" s="34">
        <v>25</v>
      </c>
      <c r="O36031" s="34">
        <v>33</v>
      </c>
      <c r="P36031" s="34">
        <v>40</v>
      </c>
      <c r="Q36031" s="34">
        <v>47</v>
      </c>
      <c r="R36031" s="34">
        <v>33</v>
      </c>
      <c r="S36031" s="34">
        <v>52</v>
      </c>
      <c r="T36031" s="34">
        <v>36</v>
      </c>
      <c r="U36031" s="34">
        <v>33</v>
      </c>
      <c r="V36031" s="34">
        <v>46</v>
      </c>
      <c r="W36031" s="34">
        <v>45</v>
      </c>
      <c r="X36031" s="34">
        <v>57</v>
      </c>
      <c r="Y36031" s="34">
        <v>38</v>
      </c>
      <c r="Z36031" s="34">
        <v>42</v>
      </c>
      <c r="AA36031" s="34">
        <v>60</v>
      </c>
      <c r="AB36031" s="34">
        <v>44</v>
      </c>
      <c r="AC36031" s="34">
        <v>58</v>
      </c>
    </row>
    <row r="36032" spans="1:29" x14ac:dyDescent="0.2">
      <c r="A36032" s="34" t="s">
        <v>96525</v>
      </c>
      <c r="B36032" s="34">
        <v>41</v>
      </c>
      <c r="C36032" s="34">
        <v>121</v>
      </c>
      <c r="D36032" s="34">
        <v>80</v>
      </c>
      <c r="E36032" s="34">
        <v>98</v>
      </c>
      <c r="F36032" s="34">
        <v>70</v>
      </c>
      <c r="G36032" s="34">
        <v>112</v>
      </c>
      <c r="H36032" s="34">
        <v>34</v>
      </c>
      <c r="I36032" s="34">
        <v>91</v>
      </c>
      <c r="J36032" s="34">
        <v>53</v>
      </c>
      <c r="K36032" s="34">
        <v>100</v>
      </c>
      <c r="L36032" s="34">
        <v>68</v>
      </c>
      <c r="M36032" s="34">
        <v>120</v>
      </c>
      <c r="N36032" s="34">
        <v>38</v>
      </c>
      <c r="O36032" s="34">
        <v>105</v>
      </c>
      <c r="P36032" s="34">
        <v>48</v>
      </c>
      <c r="Q36032" s="34">
        <v>137</v>
      </c>
      <c r="R36032" s="34">
        <v>88</v>
      </c>
      <c r="S36032" s="34">
        <v>102</v>
      </c>
      <c r="T36032" s="34">
        <v>72</v>
      </c>
      <c r="U36032" s="34">
        <v>118</v>
      </c>
      <c r="V36032" s="34">
        <v>82</v>
      </c>
      <c r="W36032" s="34">
        <v>158</v>
      </c>
      <c r="X36032" s="34">
        <v>28</v>
      </c>
      <c r="Y36032" s="34">
        <v>101</v>
      </c>
      <c r="Z36032" s="34">
        <v>94</v>
      </c>
      <c r="AA36032" s="34">
        <v>131</v>
      </c>
      <c r="AB36032" s="34">
        <v>109</v>
      </c>
      <c r="AC36032" s="34">
        <v>149</v>
      </c>
    </row>
    <row r="36033" spans="1:29" x14ac:dyDescent="0.2">
      <c r="A36033" s="34" t="s">
        <v>96526</v>
      </c>
      <c r="B36033" s="34">
        <v>24</v>
      </c>
      <c r="C36033" s="34">
        <v>9</v>
      </c>
      <c r="D36033" s="34">
        <v>7</v>
      </c>
      <c r="E36033" s="34">
        <v>19</v>
      </c>
      <c r="F36033" s="34">
        <v>19</v>
      </c>
      <c r="G36033" s="34">
        <v>3</v>
      </c>
      <c r="H36033" s="34">
        <v>12</v>
      </c>
      <c r="I36033" s="34">
        <v>14</v>
      </c>
      <c r="J36033" s="34">
        <v>10</v>
      </c>
      <c r="K36033" s="34">
        <v>9</v>
      </c>
      <c r="L36033" s="34">
        <v>12</v>
      </c>
      <c r="M36033" s="34">
        <v>13</v>
      </c>
      <c r="N36033" s="34">
        <v>9</v>
      </c>
      <c r="O36033" s="34">
        <v>18</v>
      </c>
      <c r="P36033" s="34">
        <v>16</v>
      </c>
      <c r="Q36033" s="34">
        <v>23</v>
      </c>
      <c r="R36033" s="34">
        <v>24</v>
      </c>
      <c r="S36033" s="34">
        <v>12</v>
      </c>
      <c r="T36033" s="34">
        <v>13</v>
      </c>
      <c r="U36033" s="34">
        <v>7</v>
      </c>
      <c r="V36033" s="34">
        <v>17</v>
      </c>
      <c r="W36033" s="34">
        <v>18</v>
      </c>
      <c r="X36033" s="34">
        <v>24</v>
      </c>
      <c r="Y36033" s="34">
        <v>12</v>
      </c>
      <c r="Z36033" s="34">
        <v>10</v>
      </c>
      <c r="AA36033" s="34">
        <v>10</v>
      </c>
      <c r="AB36033" s="34">
        <v>14</v>
      </c>
      <c r="AC36033" s="34">
        <v>23</v>
      </c>
    </row>
    <row r="36034" spans="1:29" x14ac:dyDescent="0.2">
      <c r="A36034" s="34" t="s">
        <v>96527</v>
      </c>
      <c r="B36034" s="34">
        <v>13</v>
      </c>
      <c r="C36034" s="34">
        <v>19</v>
      </c>
      <c r="D36034" s="34">
        <v>10</v>
      </c>
      <c r="E36034" s="34">
        <v>26</v>
      </c>
      <c r="F36034" s="34">
        <v>16</v>
      </c>
      <c r="G36034" s="34">
        <v>25</v>
      </c>
      <c r="H36034" s="34">
        <v>18</v>
      </c>
      <c r="I36034" s="34">
        <v>62</v>
      </c>
      <c r="J36034" s="34">
        <v>22</v>
      </c>
      <c r="K36034" s="34">
        <v>14</v>
      </c>
      <c r="L36034" s="34">
        <v>15</v>
      </c>
      <c r="M36034" s="34">
        <v>7</v>
      </c>
      <c r="N36034" s="34">
        <v>15</v>
      </c>
      <c r="O36034" s="34">
        <v>16</v>
      </c>
      <c r="P36034" s="34">
        <v>24</v>
      </c>
      <c r="Q36034" s="34">
        <v>28</v>
      </c>
      <c r="R36034" s="34">
        <v>8</v>
      </c>
      <c r="S36034" s="34">
        <v>32</v>
      </c>
      <c r="T36034" s="34">
        <v>31</v>
      </c>
      <c r="U36034" s="34">
        <v>12</v>
      </c>
      <c r="V36034" s="34">
        <v>14</v>
      </c>
      <c r="W36034" s="34">
        <v>21</v>
      </c>
      <c r="X36034" s="34">
        <v>28</v>
      </c>
      <c r="Y36034" s="34">
        <v>33</v>
      </c>
      <c r="Z36034" s="34">
        <v>19</v>
      </c>
      <c r="AA36034" s="34">
        <v>32</v>
      </c>
      <c r="AB36034" s="34">
        <v>22</v>
      </c>
      <c r="AC36034" s="34">
        <v>14</v>
      </c>
    </row>
    <row r="36035" spans="1:29" x14ac:dyDescent="0.2">
      <c r="A36035" s="34" t="s">
        <v>96528</v>
      </c>
      <c r="B36035" s="34">
        <v>17</v>
      </c>
      <c r="C36035" s="34">
        <v>22</v>
      </c>
      <c r="D36035" s="34">
        <v>44</v>
      </c>
      <c r="E36035" s="34">
        <v>26</v>
      </c>
      <c r="F36035" s="34">
        <v>28</v>
      </c>
      <c r="G36035" s="34">
        <v>22</v>
      </c>
      <c r="H36035" s="34">
        <v>14</v>
      </c>
      <c r="I36035" s="34">
        <v>24</v>
      </c>
      <c r="J36035" s="34">
        <v>21</v>
      </c>
      <c r="K36035" s="34">
        <v>40</v>
      </c>
      <c r="L36035" s="34">
        <v>21</v>
      </c>
      <c r="M36035" s="34">
        <v>24</v>
      </c>
      <c r="N36035" s="34">
        <v>29</v>
      </c>
      <c r="O36035" s="34">
        <v>27</v>
      </c>
      <c r="P36035" s="34">
        <v>38</v>
      </c>
      <c r="Q36035" s="34">
        <v>32</v>
      </c>
      <c r="R36035" s="34">
        <v>34</v>
      </c>
      <c r="S36035" s="34">
        <v>53</v>
      </c>
      <c r="T36035" s="34">
        <v>35</v>
      </c>
      <c r="U36035" s="34">
        <v>26</v>
      </c>
      <c r="V36035" s="34">
        <v>42</v>
      </c>
      <c r="W36035" s="34">
        <v>17</v>
      </c>
      <c r="X36035" s="34">
        <v>29</v>
      </c>
      <c r="Y36035" s="34">
        <v>24</v>
      </c>
      <c r="Z36035" s="34">
        <v>30</v>
      </c>
      <c r="AA36035" s="34">
        <v>42</v>
      </c>
      <c r="AB36035" s="34">
        <v>31</v>
      </c>
      <c r="AC36035" s="34">
        <v>32</v>
      </c>
    </row>
    <row r="36036" spans="1:29" x14ac:dyDescent="0.2">
      <c r="A36036" s="34" t="s">
        <v>96529</v>
      </c>
      <c r="B36036" s="34">
        <v>44</v>
      </c>
      <c r="C36036" s="34">
        <v>75</v>
      </c>
      <c r="D36036" s="34">
        <v>65</v>
      </c>
      <c r="E36036" s="34">
        <v>97</v>
      </c>
      <c r="F36036" s="34">
        <v>74</v>
      </c>
      <c r="G36036" s="34">
        <v>85</v>
      </c>
      <c r="H36036" s="34">
        <v>52</v>
      </c>
      <c r="I36036" s="34">
        <v>89</v>
      </c>
      <c r="J36036" s="34">
        <v>56</v>
      </c>
      <c r="K36036" s="34">
        <v>87</v>
      </c>
      <c r="L36036" s="34">
        <v>38</v>
      </c>
      <c r="M36036" s="34">
        <v>89</v>
      </c>
      <c r="N36036" s="34">
        <v>47</v>
      </c>
      <c r="O36036" s="34">
        <v>82</v>
      </c>
      <c r="P36036" s="34">
        <v>60</v>
      </c>
      <c r="Q36036" s="34">
        <v>105</v>
      </c>
      <c r="R36036" s="34">
        <v>74</v>
      </c>
      <c r="S36036" s="34">
        <v>89</v>
      </c>
      <c r="T36036" s="34">
        <v>50</v>
      </c>
      <c r="U36036" s="34">
        <v>77</v>
      </c>
      <c r="V36036" s="34">
        <v>54</v>
      </c>
      <c r="W36036" s="34">
        <v>85</v>
      </c>
      <c r="X36036" s="34">
        <v>77</v>
      </c>
      <c r="Y36036" s="34">
        <v>76</v>
      </c>
      <c r="Z36036" s="34">
        <v>62</v>
      </c>
      <c r="AA36036" s="34">
        <v>122</v>
      </c>
      <c r="AB36036" s="34">
        <v>54</v>
      </c>
      <c r="AC36036" s="34">
        <v>126</v>
      </c>
    </row>
    <row r="36037" spans="1:29" x14ac:dyDescent="0.2">
      <c r="A36037" s="34" t="s">
        <v>96530</v>
      </c>
      <c r="B36037" s="34">
        <v>11</v>
      </c>
      <c r="C36037" s="34">
        <v>4</v>
      </c>
      <c r="D36037" s="34">
        <v>17</v>
      </c>
      <c r="E36037" s="34">
        <v>8</v>
      </c>
      <c r="F36037" s="34">
        <v>19</v>
      </c>
      <c r="G36037" s="34">
        <v>18</v>
      </c>
      <c r="H36037" s="34">
        <v>12</v>
      </c>
      <c r="I36037" s="34">
        <v>13</v>
      </c>
      <c r="J36037" s="34">
        <v>11</v>
      </c>
      <c r="K36037" s="34">
        <v>14</v>
      </c>
      <c r="L36037" s="34">
        <v>12</v>
      </c>
      <c r="M36037" s="34">
        <v>11</v>
      </c>
      <c r="N36037" s="34">
        <v>11</v>
      </c>
      <c r="O36037" s="34">
        <v>15</v>
      </c>
      <c r="P36037" s="34">
        <v>20</v>
      </c>
      <c r="Q36037" s="34">
        <v>11</v>
      </c>
      <c r="R36037" s="34">
        <v>17</v>
      </c>
      <c r="S36037" s="34">
        <v>15</v>
      </c>
      <c r="T36037" s="34">
        <v>5</v>
      </c>
      <c r="U36037" s="34">
        <v>13</v>
      </c>
      <c r="V36037" s="34">
        <v>4</v>
      </c>
      <c r="W36037" s="34">
        <v>7</v>
      </c>
      <c r="X36037" s="34">
        <v>15</v>
      </c>
      <c r="Y36037" s="34">
        <v>7</v>
      </c>
      <c r="Z36037" s="34">
        <v>21</v>
      </c>
      <c r="AA36037" s="34">
        <v>14</v>
      </c>
      <c r="AB36037" s="34">
        <v>16</v>
      </c>
      <c r="AC36037" s="34">
        <v>21</v>
      </c>
    </row>
    <row r="36038" spans="1:29" x14ac:dyDescent="0.2">
      <c r="A36038" s="34" t="s">
        <v>96531</v>
      </c>
      <c r="B36038" s="34">
        <v>79</v>
      </c>
      <c r="C36038" s="34">
        <v>132</v>
      </c>
      <c r="D36038" s="34">
        <v>156</v>
      </c>
      <c r="E36038" s="34">
        <v>194</v>
      </c>
      <c r="F36038" s="34">
        <v>195</v>
      </c>
      <c r="G36038" s="34">
        <v>193</v>
      </c>
      <c r="H36038" s="34">
        <v>222</v>
      </c>
      <c r="I36038" s="34">
        <v>181</v>
      </c>
      <c r="J36038" s="34">
        <v>153</v>
      </c>
      <c r="K36038" s="34">
        <v>214</v>
      </c>
      <c r="L36038" s="34">
        <v>152</v>
      </c>
      <c r="M36038" s="34">
        <v>140</v>
      </c>
      <c r="N36038" s="34">
        <v>145</v>
      </c>
      <c r="O36038" s="34">
        <v>157</v>
      </c>
      <c r="P36038" s="34">
        <v>164</v>
      </c>
      <c r="Q36038" s="34">
        <v>259</v>
      </c>
      <c r="R36038" s="34">
        <v>224</v>
      </c>
      <c r="S36038" s="34">
        <v>222</v>
      </c>
      <c r="T36038" s="34">
        <v>259</v>
      </c>
      <c r="U36038" s="34">
        <v>205</v>
      </c>
      <c r="V36038" s="34">
        <v>249</v>
      </c>
      <c r="W36038" s="34">
        <v>348</v>
      </c>
      <c r="X36038" s="34">
        <v>229</v>
      </c>
      <c r="Y36038" s="34">
        <v>255</v>
      </c>
      <c r="Z36038" s="34">
        <v>202</v>
      </c>
      <c r="AA36038" s="34">
        <v>262</v>
      </c>
      <c r="AB36038" s="34">
        <v>232</v>
      </c>
      <c r="AC36038" s="34">
        <v>298</v>
      </c>
    </row>
    <row r="36039" spans="1:29" x14ac:dyDescent="0.2">
      <c r="A36039" s="34" t="s">
        <v>96532</v>
      </c>
      <c r="B36039" s="34">
        <v>56</v>
      </c>
      <c r="C36039" s="34">
        <v>86</v>
      </c>
      <c r="D36039" s="34">
        <v>75</v>
      </c>
      <c r="E36039" s="34">
        <v>69</v>
      </c>
      <c r="F36039" s="34">
        <v>41</v>
      </c>
      <c r="G36039" s="34">
        <v>34</v>
      </c>
      <c r="H36039" s="34">
        <v>61</v>
      </c>
      <c r="I36039" s="34">
        <v>36</v>
      </c>
      <c r="J36039" s="34">
        <v>37</v>
      </c>
      <c r="K36039" s="34">
        <v>72</v>
      </c>
      <c r="L36039" s="34">
        <v>35</v>
      </c>
      <c r="M36039" s="34">
        <v>55</v>
      </c>
      <c r="N36039" s="34">
        <v>35</v>
      </c>
      <c r="O36039" s="34">
        <v>61</v>
      </c>
      <c r="P36039" s="34">
        <v>69</v>
      </c>
      <c r="Q36039" s="34">
        <v>80</v>
      </c>
      <c r="R36039" s="34">
        <v>74</v>
      </c>
      <c r="S36039" s="34">
        <v>71</v>
      </c>
      <c r="T36039" s="34">
        <v>34</v>
      </c>
      <c r="U36039" s="34">
        <v>55</v>
      </c>
      <c r="V36039" s="34">
        <v>62</v>
      </c>
      <c r="W36039" s="34">
        <v>71</v>
      </c>
      <c r="X36039" s="34">
        <v>73</v>
      </c>
      <c r="Y36039" s="34">
        <v>51</v>
      </c>
      <c r="Z36039" s="34">
        <v>52</v>
      </c>
      <c r="AA36039" s="34">
        <v>72</v>
      </c>
      <c r="AB36039" s="34">
        <v>64</v>
      </c>
      <c r="AC36039" s="34">
        <v>92</v>
      </c>
    </row>
    <row r="36040" spans="1:29" x14ac:dyDescent="0.2">
      <c r="A36040" s="34" t="s">
        <v>96533</v>
      </c>
      <c r="B36040" s="34">
        <v>51</v>
      </c>
      <c r="C36040" s="34">
        <v>27</v>
      </c>
      <c r="D36040" s="34">
        <v>55</v>
      </c>
      <c r="E36040" s="34">
        <v>47</v>
      </c>
      <c r="F36040" s="34">
        <v>55</v>
      </c>
      <c r="G36040" s="34">
        <v>28</v>
      </c>
      <c r="H36040" s="34">
        <v>89</v>
      </c>
      <c r="I36040" s="34">
        <v>24</v>
      </c>
      <c r="J36040" s="34">
        <v>54</v>
      </c>
      <c r="K36040" s="34">
        <v>64</v>
      </c>
      <c r="L36040" s="34">
        <v>44</v>
      </c>
      <c r="M36040" s="34">
        <v>41</v>
      </c>
      <c r="N36040" s="34">
        <v>55</v>
      </c>
      <c r="O36040" s="34">
        <v>68</v>
      </c>
      <c r="P36040" s="34">
        <v>72</v>
      </c>
      <c r="Q36040" s="34">
        <v>44</v>
      </c>
      <c r="R36040" s="34">
        <v>86</v>
      </c>
      <c r="S36040" s="34">
        <v>53</v>
      </c>
      <c r="T36040" s="34">
        <v>116</v>
      </c>
      <c r="U36040" s="34">
        <v>43</v>
      </c>
      <c r="V36040" s="34">
        <v>75</v>
      </c>
      <c r="W36040" s="34">
        <v>58</v>
      </c>
      <c r="X36040" s="34">
        <v>70</v>
      </c>
      <c r="Y36040" s="34">
        <v>66</v>
      </c>
      <c r="Z36040" s="34">
        <v>78</v>
      </c>
      <c r="AA36040" s="34">
        <v>57</v>
      </c>
      <c r="AB36040" s="34">
        <v>132</v>
      </c>
      <c r="AC36040" s="34">
        <v>68</v>
      </c>
    </row>
    <row r="36041" spans="1:29" x14ac:dyDescent="0.2">
      <c r="A36041" s="34" t="s">
        <v>96534</v>
      </c>
      <c r="B36041" s="34">
        <v>60</v>
      </c>
      <c r="C36041" s="34">
        <v>58</v>
      </c>
      <c r="D36041" s="34">
        <v>87</v>
      </c>
      <c r="E36041" s="34">
        <v>61</v>
      </c>
      <c r="F36041" s="34">
        <v>67</v>
      </c>
      <c r="G36041" s="34">
        <v>49</v>
      </c>
      <c r="H36041" s="34">
        <v>49</v>
      </c>
      <c r="I36041" s="34">
        <v>57</v>
      </c>
      <c r="J36041" s="34">
        <v>68</v>
      </c>
      <c r="K36041" s="34">
        <v>60</v>
      </c>
      <c r="L36041" s="34">
        <v>51</v>
      </c>
      <c r="M36041" s="34">
        <v>45</v>
      </c>
      <c r="N36041" s="34">
        <v>52</v>
      </c>
      <c r="O36041" s="34">
        <v>61</v>
      </c>
      <c r="P36041" s="34">
        <v>53</v>
      </c>
      <c r="Q36041" s="34">
        <v>106</v>
      </c>
      <c r="R36041" s="34">
        <v>81</v>
      </c>
      <c r="S36041" s="34">
        <v>79</v>
      </c>
      <c r="T36041" s="34">
        <v>46</v>
      </c>
      <c r="U36041" s="34">
        <v>70</v>
      </c>
      <c r="V36041" s="34">
        <v>87</v>
      </c>
      <c r="W36041" s="34">
        <v>88</v>
      </c>
      <c r="X36041" s="34">
        <v>64</v>
      </c>
      <c r="Y36041" s="34">
        <v>111</v>
      </c>
      <c r="Z36041" s="34">
        <v>74</v>
      </c>
      <c r="AA36041" s="34">
        <v>97</v>
      </c>
      <c r="AB36041" s="34">
        <v>64</v>
      </c>
      <c r="AC36041" s="34">
        <v>125</v>
      </c>
    </row>
    <row r="36042" spans="1:29" x14ac:dyDescent="0.2">
      <c r="A36042" s="34" t="s">
        <v>96535</v>
      </c>
      <c r="B36042" s="34">
        <v>39</v>
      </c>
      <c r="C36042" s="34">
        <v>41</v>
      </c>
      <c r="D36042" s="34">
        <v>42</v>
      </c>
      <c r="E36042" s="34">
        <v>53</v>
      </c>
      <c r="F36042" s="34">
        <v>38</v>
      </c>
      <c r="G36042" s="34">
        <v>67</v>
      </c>
      <c r="H36042" s="34">
        <v>54</v>
      </c>
      <c r="I36042" s="34">
        <v>50</v>
      </c>
      <c r="J36042" s="34">
        <v>43</v>
      </c>
      <c r="K36042" s="34">
        <v>68</v>
      </c>
      <c r="L36042" s="34">
        <v>22</v>
      </c>
      <c r="M36042" s="34">
        <v>33</v>
      </c>
      <c r="N36042" s="34">
        <v>32</v>
      </c>
      <c r="O36042" s="34">
        <v>38</v>
      </c>
      <c r="P36042" s="34">
        <v>30</v>
      </c>
      <c r="Q36042" s="34">
        <v>59</v>
      </c>
      <c r="R36042" s="34">
        <v>35</v>
      </c>
      <c r="S36042" s="34">
        <v>84</v>
      </c>
      <c r="T36042" s="34">
        <v>30</v>
      </c>
      <c r="U36042" s="34">
        <v>50</v>
      </c>
      <c r="V36042" s="34">
        <v>55</v>
      </c>
      <c r="W36042" s="34">
        <v>60</v>
      </c>
      <c r="X36042" s="34">
        <v>59</v>
      </c>
      <c r="Y36042" s="34">
        <v>41</v>
      </c>
      <c r="Z36042" s="34">
        <v>41</v>
      </c>
      <c r="AA36042" s="34">
        <v>71</v>
      </c>
      <c r="AB36042" s="34">
        <v>41</v>
      </c>
      <c r="AC36042" s="34">
        <v>94</v>
      </c>
    </row>
    <row r="36043" spans="1:29" x14ac:dyDescent="0.2">
      <c r="A36043" s="34" t="s">
        <v>96536</v>
      </c>
      <c r="B36043" s="34">
        <v>36</v>
      </c>
      <c r="C36043" s="34">
        <v>56</v>
      </c>
      <c r="D36043" s="34">
        <v>75</v>
      </c>
      <c r="E36043" s="34">
        <v>68</v>
      </c>
      <c r="F36043" s="34">
        <v>74</v>
      </c>
      <c r="G36043" s="34">
        <v>66</v>
      </c>
      <c r="H36043" s="34">
        <v>68</v>
      </c>
      <c r="I36043" s="34">
        <v>38</v>
      </c>
      <c r="J36043" s="34">
        <v>61</v>
      </c>
      <c r="K36043" s="34">
        <v>60</v>
      </c>
      <c r="L36043" s="34">
        <v>55</v>
      </c>
      <c r="M36043" s="34">
        <v>39</v>
      </c>
      <c r="N36043" s="34">
        <v>70</v>
      </c>
      <c r="O36043" s="34">
        <v>26</v>
      </c>
      <c r="P36043" s="34">
        <v>63</v>
      </c>
      <c r="Q36043" s="34">
        <v>86</v>
      </c>
      <c r="R36043" s="34">
        <v>106</v>
      </c>
      <c r="S36043" s="34">
        <v>40</v>
      </c>
      <c r="T36043" s="34">
        <v>80</v>
      </c>
      <c r="U36043" s="34">
        <v>51</v>
      </c>
      <c r="V36043" s="34">
        <v>58</v>
      </c>
      <c r="W36043" s="34">
        <v>72</v>
      </c>
      <c r="X36043" s="34">
        <v>78</v>
      </c>
      <c r="Y36043" s="34">
        <v>57</v>
      </c>
      <c r="Z36043" s="34">
        <v>70</v>
      </c>
      <c r="AA36043" s="34">
        <v>58</v>
      </c>
      <c r="AB36043" s="34">
        <v>89</v>
      </c>
      <c r="AC36043" s="34">
        <v>81</v>
      </c>
    </row>
    <row r="36044" spans="1:29" x14ac:dyDescent="0.2">
      <c r="A36044" s="34" t="s">
        <v>96537</v>
      </c>
      <c r="B36044" s="34">
        <v>49</v>
      </c>
      <c r="C36044" s="34">
        <v>27</v>
      </c>
      <c r="D36044" s="34">
        <v>30</v>
      </c>
      <c r="E36044" s="34">
        <v>44</v>
      </c>
      <c r="F36044" s="34">
        <v>27</v>
      </c>
      <c r="G36044" s="34">
        <v>26</v>
      </c>
      <c r="H36044" s="34">
        <v>18</v>
      </c>
      <c r="I36044" s="34">
        <v>18</v>
      </c>
      <c r="J36044" s="34">
        <v>24</v>
      </c>
      <c r="K36044" s="34">
        <v>20</v>
      </c>
      <c r="L36044" s="34">
        <v>17</v>
      </c>
      <c r="M36044" s="34">
        <v>15</v>
      </c>
      <c r="N36044" s="34">
        <v>29</v>
      </c>
      <c r="O36044" s="34">
        <v>9</v>
      </c>
      <c r="P36044" s="34">
        <v>22</v>
      </c>
      <c r="Q36044" s="34">
        <v>22</v>
      </c>
      <c r="R36044" s="34">
        <v>41</v>
      </c>
      <c r="S36044" s="34">
        <v>33</v>
      </c>
      <c r="T36044" s="34">
        <v>26</v>
      </c>
      <c r="U36044" s="34">
        <v>18</v>
      </c>
      <c r="V36044" s="34">
        <v>24</v>
      </c>
      <c r="W36044" s="34">
        <v>17</v>
      </c>
      <c r="X36044" s="34">
        <v>39</v>
      </c>
      <c r="Y36044" s="34">
        <v>19</v>
      </c>
      <c r="Z36044" s="34">
        <v>33</v>
      </c>
      <c r="AA36044" s="34">
        <v>20</v>
      </c>
      <c r="AB36044" s="34">
        <v>21</v>
      </c>
      <c r="AC36044" s="34">
        <v>36</v>
      </c>
    </row>
    <row r="36045" spans="1:29" x14ac:dyDescent="0.2">
      <c r="A36045" s="34" t="s">
        <v>96538</v>
      </c>
      <c r="B36045" s="34">
        <v>124</v>
      </c>
      <c r="C36045" s="34">
        <v>155</v>
      </c>
      <c r="D36045" s="34">
        <v>163</v>
      </c>
      <c r="E36045" s="34">
        <v>142</v>
      </c>
      <c r="F36045" s="34">
        <v>163</v>
      </c>
      <c r="G36045" s="34">
        <v>147</v>
      </c>
      <c r="H36045" s="34">
        <v>177</v>
      </c>
      <c r="I36045" s="34">
        <v>140</v>
      </c>
      <c r="J36045" s="34">
        <v>168</v>
      </c>
      <c r="K36045" s="34">
        <v>170</v>
      </c>
      <c r="L36045" s="34">
        <v>163</v>
      </c>
      <c r="M36045" s="34">
        <v>141</v>
      </c>
      <c r="N36045" s="34">
        <v>131</v>
      </c>
      <c r="O36045" s="34">
        <v>125</v>
      </c>
      <c r="P36045" s="34">
        <v>176</v>
      </c>
      <c r="Q36045" s="34">
        <v>209</v>
      </c>
      <c r="R36045" s="34">
        <v>221</v>
      </c>
      <c r="S36045" s="34">
        <v>177</v>
      </c>
      <c r="T36045" s="34">
        <v>212</v>
      </c>
      <c r="U36045" s="34">
        <v>132</v>
      </c>
      <c r="V36045" s="34">
        <v>189</v>
      </c>
      <c r="W36045" s="34">
        <v>168</v>
      </c>
      <c r="X36045" s="34">
        <v>276</v>
      </c>
      <c r="Y36045" s="34">
        <v>204</v>
      </c>
      <c r="Z36045" s="34">
        <v>207</v>
      </c>
      <c r="AA36045" s="34">
        <v>174</v>
      </c>
      <c r="AB36045" s="34">
        <v>196</v>
      </c>
      <c r="AC36045" s="34">
        <v>237</v>
      </c>
    </row>
    <row r="36046" spans="1:29" x14ac:dyDescent="0.2">
      <c r="A36046" s="34" t="s">
        <v>96539</v>
      </c>
      <c r="B36046" s="34">
        <v>104</v>
      </c>
      <c r="C36046" s="34">
        <v>32</v>
      </c>
      <c r="D36046" s="34">
        <v>44</v>
      </c>
      <c r="E36046" s="34">
        <v>55</v>
      </c>
      <c r="F36046" s="34">
        <v>57</v>
      </c>
      <c r="G36046" s="34">
        <v>40</v>
      </c>
      <c r="H36046" s="34">
        <v>42</v>
      </c>
      <c r="I36046" s="34">
        <v>33</v>
      </c>
      <c r="J36046" s="34">
        <v>61</v>
      </c>
      <c r="K36046" s="34">
        <v>79</v>
      </c>
      <c r="L36046" s="34">
        <v>57</v>
      </c>
      <c r="M36046" s="34">
        <v>63</v>
      </c>
      <c r="N36046" s="34">
        <v>40</v>
      </c>
      <c r="O36046" s="34">
        <v>27</v>
      </c>
      <c r="P36046" s="34">
        <v>40</v>
      </c>
      <c r="Q36046" s="34">
        <v>68</v>
      </c>
      <c r="R36046" s="34">
        <v>67</v>
      </c>
      <c r="S36046" s="34">
        <v>44</v>
      </c>
      <c r="T36046" s="34">
        <v>93</v>
      </c>
      <c r="U36046" s="34">
        <v>62</v>
      </c>
      <c r="V36046" s="34">
        <v>73</v>
      </c>
      <c r="W36046" s="34">
        <v>105</v>
      </c>
      <c r="X36046" s="34">
        <v>47</v>
      </c>
      <c r="Y36046" s="34">
        <v>74</v>
      </c>
      <c r="Z36046" s="34">
        <v>49</v>
      </c>
      <c r="AA36046" s="34">
        <v>47</v>
      </c>
      <c r="AB36046" s="34">
        <v>109</v>
      </c>
      <c r="AC36046" s="34">
        <v>75</v>
      </c>
    </row>
    <row r="36047" spans="1:29" x14ac:dyDescent="0.2">
      <c r="A36047" s="34" t="s">
        <v>96540</v>
      </c>
      <c r="B36047" s="34">
        <v>59</v>
      </c>
      <c r="C36047" s="34">
        <v>97</v>
      </c>
      <c r="D36047" s="34">
        <v>120</v>
      </c>
      <c r="E36047" s="34">
        <v>102</v>
      </c>
      <c r="F36047" s="34">
        <v>115</v>
      </c>
      <c r="G36047" s="34">
        <v>91</v>
      </c>
      <c r="H36047" s="34">
        <v>103</v>
      </c>
      <c r="I36047" s="34">
        <v>82</v>
      </c>
      <c r="J36047" s="34">
        <v>80</v>
      </c>
      <c r="K36047" s="34">
        <v>92</v>
      </c>
      <c r="L36047" s="34">
        <v>77</v>
      </c>
      <c r="M36047" s="34">
        <v>70</v>
      </c>
      <c r="N36047" s="34">
        <v>89</v>
      </c>
      <c r="O36047" s="34">
        <v>72</v>
      </c>
      <c r="P36047" s="34">
        <v>95</v>
      </c>
      <c r="Q36047" s="34">
        <v>80</v>
      </c>
      <c r="R36047" s="34">
        <v>127</v>
      </c>
      <c r="S36047" s="34">
        <v>89</v>
      </c>
      <c r="T36047" s="34">
        <v>86</v>
      </c>
      <c r="U36047" s="34">
        <v>69</v>
      </c>
      <c r="V36047" s="34">
        <v>138</v>
      </c>
      <c r="W36047" s="34">
        <v>84</v>
      </c>
      <c r="X36047" s="34">
        <v>140</v>
      </c>
      <c r="Y36047" s="34">
        <v>70</v>
      </c>
      <c r="Z36047" s="34">
        <v>118</v>
      </c>
      <c r="AA36047" s="34">
        <v>112</v>
      </c>
      <c r="AB36047" s="34">
        <v>117</v>
      </c>
      <c r="AC36047" s="34">
        <v>134</v>
      </c>
    </row>
    <row r="36048" spans="1:29" x14ac:dyDescent="0.2">
      <c r="A36048" s="34" t="s">
        <v>96541</v>
      </c>
      <c r="B36048" s="34">
        <v>82</v>
      </c>
      <c r="C36048" s="34">
        <v>140</v>
      </c>
      <c r="D36048" s="34">
        <v>131</v>
      </c>
      <c r="E36048" s="34">
        <v>104</v>
      </c>
      <c r="F36048" s="34">
        <v>123</v>
      </c>
      <c r="G36048" s="34">
        <v>86</v>
      </c>
      <c r="H36048" s="34">
        <v>81</v>
      </c>
      <c r="I36048" s="34">
        <v>119</v>
      </c>
      <c r="J36048" s="34">
        <v>96</v>
      </c>
      <c r="K36048" s="34">
        <v>136</v>
      </c>
      <c r="L36048" s="34">
        <v>55</v>
      </c>
      <c r="M36048" s="34">
        <v>98</v>
      </c>
      <c r="N36048" s="34">
        <v>92</v>
      </c>
      <c r="O36048" s="34">
        <v>117</v>
      </c>
      <c r="P36048" s="34">
        <v>87</v>
      </c>
      <c r="Q36048" s="34">
        <v>166</v>
      </c>
      <c r="R36048" s="34">
        <v>113</v>
      </c>
      <c r="S36048" s="34">
        <v>171</v>
      </c>
      <c r="T36048" s="34">
        <v>105</v>
      </c>
      <c r="U36048" s="34">
        <v>118</v>
      </c>
      <c r="V36048" s="34">
        <v>104</v>
      </c>
      <c r="W36048" s="34">
        <v>127</v>
      </c>
      <c r="X36048" s="34">
        <v>132</v>
      </c>
      <c r="Y36048" s="34">
        <v>126</v>
      </c>
      <c r="Z36048" s="34">
        <v>120</v>
      </c>
      <c r="AA36048" s="34">
        <v>134</v>
      </c>
      <c r="AB36048" s="34">
        <v>81</v>
      </c>
      <c r="AC36048" s="34">
        <v>149</v>
      </c>
    </row>
    <row r="36049" spans="1:29" x14ac:dyDescent="0.2">
      <c r="A36049" s="34" t="s">
        <v>96542</v>
      </c>
      <c r="B36049" s="34">
        <v>62</v>
      </c>
      <c r="C36049" s="34">
        <v>40</v>
      </c>
      <c r="D36049" s="34">
        <v>61</v>
      </c>
      <c r="E36049" s="34">
        <v>25</v>
      </c>
      <c r="F36049" s="34">
        <v>44</v>
      </c>
      <c r="G36049" s="34">
        <v>29</v>
      </c>
      <c r="H36049" s="34">
        <v>29</v>
      </c>
      <c r="I36049" s="34">
        <v>26</v>
      </c>
      <c r="J36049" s="34">
        <v>61</v>
      </c>
      <c r="K36049" s="34">
        <v>35</v>
      </c>
      <c r="L36049" s="34">
        <v>64</v>
      </c>
      <c r="M36049" s="34">
        <v>37</v>
      </c>
      <c r="N36049" s="34">
        <v>42</v>
      </c>
      <c r="O36049" s="34">
        <v>36</v>
      </c>
      <c r="P36049" s="34">
        <v>60</v>
      </c>
      <c r="Q36049" s="34">
        <v>75</v>
      </c>
      <c r="R36049" s="34">
        <v>58</v>
      </c>
      <c r="S36049" s="34">
        <v>49</v>
      </c>
      <c r="T36049" s="34">
        <v>76</v>
      </c>
      <c r="U36049" s="34">
        <v>40</v>
      </c>
      <c r="V36049" s="34">
        <v>80</v>
      </c>
      <c r="W36049" s="34">
        <v>66</v>
      </c>
      <c r="X36049" s="34">
        <v>48</v>
      </c>
      <c r="Y36049" s="34">
        <v>49</v>
      </c>
      <c r="Z36049" s="34">
        <v>59</v>
      </c>
      <c r="AA36049" s="34">
        <v>67</v>
      </c>
      <c r="AB36049" s="34">
        <v>86</v>
      </c>
      <c r="AC36049" s="34">
        <v>73</v>
      </c>
    </row>
    <row r="36050" spans="1:29" x14ac:dyDescent="0.2">
      <c r="A36050" s="34" t="s">
        <v>96543</v>
      </c>
      <c r="B36050" s="34">
        <v>23</v>
      </c>
      <c r="C36050" s="34">
        <v>13</v>
      </c>
      <c r="D36050" s="34">
        <v>15</v>
      </c>
      <c r="E36050" s="34">
        <v>13</v>
      </c>
      <c r="F36050" s="34">
        <v>33</v>
      </c>
      <c r="G36050" s="34">
        <v>26</v>
      </c>
      <c r="H36050" s="34">
        <v>19</v>
      </c>
      <c r="I36050" s="34">
        <v>23</v>
      </c>
      <c r="J36050" s="34">
        <v>16</v>
      </c>
      <c r="K36050" s="34">
        <v>30</v>
      </c>
      <c r="L36050" s="34">
        <v>24</v>
      </c>
      <c r="M36050" s="34">
        <v>8</v>
      </c>
      <c r="N36050" s="34">
        <v>11</v>
      </c>
      <c r="O36050" s="34">
        <v>23</v>
      </c>
      <c r="P36050" s="34">
        <v>19</v>
      </c>
      <c r="Q36050" s="34">
        <v>35</v>
      </c>
      <c r="R36050" s="34">
        <v>12</v>
      </c>
      <c r="S36050" s="34">
        <v>14</v>
      </c>
      <c r="T36050" s="34">
        <v>30</v>
      </c>
      <c r="U36050" s="34">
        <v>15</v>
      </c>
      <c r="V36050" s="34">
        <v>9</v>
      </c>
      <c r="W36050" s="34">
        <v>23</v>
      </c>
      <c r="X36050" s="34">
        <v>22</v>
      </c>
      <c r="Y36050" s="34">
        <v>28</v>
      </c>
      <c r="Z36050" s="34">
        <v>11</v>
      </c>
      <c r="AA36050" s="34">
        <v>23</v>
      </c>
      <c r="AB36050" s="34">
        <v>30</v>
      </c>
      <c r="AC36050" s="34">
        <v>18</v>
      </c>
    </row>
    <row r="36051" spans="1:29" x14ac:dyDescent="0.2">
      <c r="A36051" s="34" t="s">
        <v>96544</v>
      </c>
      <c r="B36051" s="34">
        <v>67</v>
      </c>
      <c r="C36051" s="34">
        <v>38</v>
      </c>
      <c r="D36051" s="34">
        <v>72</v>
      </c>
      <c r="E36051" s="34">
        <v>37</v>
      </c>
      <c r="F36051" s="34">
        <v>72</v>
      </c>
      <c r="G36051" s="34">
        <v>61</v>
      </c>
      <c r="H36051" s="34">
        <v>82</v>
      </c>
      <c r="I36051" s="34">
        <v>38</v>
      </c>
      <c r="J36051" s="34">
        <v>79</v>
      </c>
      <c r="K36051" s="34">
        <v>51</v>
      </c>
      <c r="L36051" s="34">
        <v>100</v>
      </c>
      <c r="M36051" s="34">
        <v>47</v>
      </c>
      <c r="N36051" s="34">
        <v>54</v>
      </c>
      <c r="O36051" s="34">
        <v>37</v>
      </c>
      <c r="P36051" s="34">
        <v>87</v>
      </c>
      <c r="Q36051" s="34">
        <v>100</v>
      </c>
      <c r="R36051" s="34">
        <v>115</v>
      </c>
      <c r="S36051" s="34">
        <v>75</v>
      </c>
      <c r="T36051" s="34">
        <v>88</v>
      </c>
      <c r="U36051" s="34">
        <v>63</v>
      </c>
      <c r="V36051" s="34">
        <v>103</v>
      </c>
      <c r="W36051" s="34">
        <v>89</v>
      </c>
      <c r="X36051" s="34">
        <v>102</v>
      </c>
      <c r="Y36051" s="34">
        <v>52</v>
      </c>
      <c r="Z36051" s="34">
        <v>87</v>
      </c>
      <c r="AA36051" s="34">
        <v>90</v>
      </c>
      <c r="AB36051" s="34">
        <v>109</v>
      </c>
      <c r="AC36051" s="34">
        <v>110</v>
      </c>
    </row>
    <row r="36052" spans="1:29" x14ac:dyDescent="0.2">
      <c r="A36052" s="34" t="s">
        <v>96545</v>
      </c>
      <c r="B36052" s="34">
        <v>13</v>
      </c>
      <c r="C36052" s="34">
        <v>14</v>
      </c>
      <c r="D36052" s="34">
        <v>9</v>
      </c>
      <c r="E36052" s="34">
        <v>17</v>
      </c>
      <c r="F36052" s="34">
        <v>11</v>
      </c>
      <c r="G36052" s="34">
        <v>31</v>
      </c>
      <c r="H36052" s="34">
        <v>13</v>
      </c>
      <c r="I36052" s="34">
        <v>23</v>
      </c>
      <c r="J36052" s="34">
        <v>12</v>
      </c>
      <c r="K36052" s="34">
        <v>28</v>
      </c>
      <c r="L36052" s="34">
        <v>15</v>
      </c>
      <c r="M36052" s="34">
        <v>27</v>
      </c>
      <c r="N36052" s="34">
        <v>11</v>
      </c>
      <c r="O36052" s="34">
        <v>27</v>
      </c>
      <c r="P36052" s="34">
        <v>15</v>
      </c>
      <c r="Q36052" s="34">
        <v>39</v>
      </c>
      <c r="R36052" s="34">
        <v>17</v>
      </c>
      <c r="S36052" s="34">
        <v>36</v>
      </c>
      <c r="T36052" s="34">
        <v>13</v>
      </c>
      <c r="U36052" s="34">
        <v>46</v>
      </c>
      <c r="V36052" s="34">
        <v>21</v>
      </c>
      <c r="W36052" s="34">
        <v>35</v>
      </c>
      <c r="X36052" s="34">
        <v>18</v>
      </c>
      <c r="Y36052" s="34">
        <v>39</v>
      </c>
      <c r="Z36052" s="34">
        <v>19</v>
      </c>
      <c r="AA36052" s="34">
        <v>36</v>
      </c>
      <c r="AB36052" s="34">
        <v>14</v>
      </c>
      <c r="AC36052" s="34">
        <v>49</v>
      </c>
    </row>
    <row r="36053" spans="1:29" x14ac:dyDescent="0.2">
      <c r="A36053" s="34" t="s">
        <v>96546</v>
      </c>
      <c r="B36053" s="34">
        <v>70</v>
      </c>
      <c r="C36053" s="34">
        <v>76</v>
      </c>
      <c r="D36053" s="34">
        <v>91</v>
      </c>
      <c r="E36053" s="34">
        <v>78</v>
      </c>
      <c r="F36053" s="34">
        <v>95</v>
      </c>
      <c r="G36053" s="34">
        <v>71</v>
      </c>
      <c r="H36053" s="34">
        <v>101</v>
      </c>
      <c r="I36053" s="34">
        <v>95</v>
      </c>
      <c r="J36053" s="34">
        <v>74</v>
      </c>
      <c r="K36053" s="34">
        <v>63</v>
      </c>
      <c r="L36053" s="34">
        <v>58</v>
      </c>
      <c r="M36053" s="34">
        <v>73</v>
      </c>
      <c r="N36053" s="34">
        <v>48</v>
      </c>
      <c r="O36053" s="34">
        <v>64</v>
      </c>
      <c r="P36053" s="34">
        <v>93</v>
      </c>
      <c r="Q36053" s="34">
        <v>93</v>
      </c>
      <c r="R36053" s="34">
        <v>115</v>
      </c>
      <c r="S36053" s="34">
        <v>110</v>
      </c>
      <c r="T36053" s="34">
        <v>71</v>
      </c>
      <c r="U36053" s="34">
        <v>81</v>
      </c>
      <c r="V36053" s="34">
        <v>77</v>
      </c>
      <c r="W36053" s="34">
        <v>99</v>
      </c>
      <c r="X36053" s="34">
        <v>124</v>
      </c>
      <c r="Y36053" s="34">
        <v>85</v>
      </c>
      <c r="Z36053" s="34">
        <v>83</v>
      </c>
      <c r="AA36053" s="34">
        <v>95</v>
      </c>
      <c r="AB36053" s="34">
        <v>118</v>
      </c>
      <c r="AC36053" s="34">
        <v>112</v>
      </c>
    </row>
    <row r="36054" spans="1:29" x14ac:dyDescent="0.2">
      <c r="A36054" s="34" t="s">
        <v>96547</v>
      </c>
      <c r="B36054" s="34">
        <v>13</v>
      </c>
      <c r="C36054" s="34">
        <v>22</v>
      </c>
      <c r="D36054" s="34">
        <v>25</v>
      </c>
      <c r="E36054" s="34">
        <v>35</v>
      </c>
      <c r="F36054" s="34">
        <v>24</v>
      </c>
      <c r="G36054" s="34">
        <v>26</v>
      </c>
      <c r="H36054" s="34">
        <v>18</v>
      </c>
      <c r="I36054" s="34">
        <v>41</v>
      </c>
      <c r="J36054" s="34">
        <v>11</v>
      </c>
      <c r="K36054" s="34">
        <v>45</v>
      </c>
      <c r="L36054" s="34">
        <v>10</v>
      </c>
      <c r="M36054" s="34">
        <v>19</v>
      </c>
      <c r="N36054" s="34">
        <v>19</v>
      </c>
      <c r="O36054" s="34">
        <v>28</v>
      </c>
      <c r="P36054" s="34">
        <v>14</v>
      </c>
      <c r="Q36054" s="34">
        <v>25</v>
      </c>
      <c r="R36054" s="34">
        <v>20</v>
      </c>
      <c r="S36054" s="34">
        <v>32</v>
      </c>
      <c r="T36054" s="34">
        <v>9</v>
      </c>
      <c r="U36054" s="34">
        <v>19</v>
      </c>
      <c r="V36054" s="34">
        <v>21</v>
      </c>
      <c r="W36054" s="34">
        <v>23</v>
      </c>
      <c r="X36054" s="34">
        <v>12</v>
      </c>
      <c r="Y36054" s="34">
        <v>20</v>
      </c>
      <c r="Z36054" s="34">
        <v>25</v>
      </c>
      <c r="AA36054" s="34">
        <v>40</v>
      </c>
      <c r="AB36054" s="34">
        <v>13</v>
      </c>
      <c r="AC36054" s="34">
        <v>50</v>
      </c>
    </row>
    <row r="36055" spans="1:29" x14ac:dyDescent="0.2">
      <c r="A36055" s="34" t="s">
        <v>96548</v>
      </c>
      <c r="B36055" s="34">
        <v>13</v>
      </c>
      <c r="C36055" s="34">
        <v>14</v>
      </c>
      <c r="D36055" s="34">
        <v>27</v>
      </c>
      <c r="E36055" s="34">
        <v>27</v>
      </c>
      <c r="F36055" s="34">
        <v>26</v>
      </c>
      <c r="G36055" s="34">
        <v>12</v>
      </c>
      <c r="H36055" s="34">
        <v>19</v>
      </c>
      <c r="I36055" s="34">
        <v>10</v>
      </c>
      <c r="J36055" s="34">
        <v>16</v>
      </c>
      <c r="K36055" s="34">
        <v>17</v>
      </c>
      <c r="L36055" s="34">
        <v>10</v>
      </c>
      <c r="M36055" s="34">
        <v>16</v>
      </c>
      <c r="N36055" s="34">
        <v>18</v>
      </c>
      <c r="O36055" s="34">
        <v>4</v>
      </c>
      <c r="P36055" s="34">
        <v>20</v>
      </c>
      <c r="Q36055" s="34">
        <v>10</v>
      </c>
      <c r="R36055" s="34">
        <v>13</v>
      </c>
      <c r="S36055" s="34">
        <v>26</v>
      </c>
      <c r="T36055" s="34">
        <v>16</v>
      </c>
      <c r="U36055" s="34">
        <v>9</v>
      </c>
      <c r="V36055" s="34">
        <v>17</v>
      </c>
      <c r="W36055" s="34">
        <v>16</v>
      </c>
      <c r="X36055" s="34">
        <v>18</v>
      </c>
      <c r="Y36055" s="34">
        <v>13</v>
      </c>
      <c r="Z36055" s="34">
        <v>54</v>
      </c>
      <c r="AA36055" s="34">
        <v>17</v>
      </c>
      <c r="AB36055" s="34">
        <v>15</v>
      </c>
      <c r="AC36055" s="34">
        <v>31</v>
      </c>
    </row>
    <row r="36056" spans="1:29" x14ac:dyDescent="0.2">
      <c r="A36056" s="34" t="s">
        <v>96549</v>
      </c>
      <c r="B36056" s="34">
        <v>60</v>
      </c>
      <c r="C36056" s="34">
        <v>37</v>
      </c>
      <c r="D36056" s="34">
        <v>46</v>
      </c>
      <c r="E36056" s="34">
        <v>30</v>
      </c>
      <c r="F36056" s="34">
        <v>61</v>
      </c>
      <c r="G36056" s="34">
        <v>54</v>
      </c>
      <c r="H36056" s="34">
        <v>42</v>
      </c>
      <c r="I36056" s="34">
        <v>25</v>
      </c>
      <c r="J36056" s="34">
        <v>63</v>
      </c>
      <c r="K36056" s="34">
        <v>27</v>
      </c>
      <c r="L36056" s="34">
        <v>54</v>
      </c>
      <c r="M36056" s="34">
        <v>39</v>
      </c>
      <c r="N36056" s="34">
        <v>28</v>
      </c>
      <c r="O36056" s="34">
        <v>44</v>
      </c>
      <c r="P36056" s="34">
        <v>49</v>
      </c>
      <c r="Q36056" s="34">
        <v>38</v>
      </c>
      <c r="R36056" s="34">
        <v>54</v>
      </c>
      <c r="S36056" s="34">
        <v>41</v>
      </c>
      <c r="T36056" s="34">
        <v>86</v>
      </c>
      <c r="U36056" s="34">
        <v>39</v>
      </c>
      <c r="V36056" s="34">
        <v>57</v>
      </c>
      <c r="W36056" s="34">
        <v>78</v>
      </c>
      <c r="X36056" s="34">
        <v>59</v>
      </c>
      <c r="Y36056" s="34">
        <v>37</v>
      </c>
      <c r="Z36056" s="34">
        <v>54</v>
      </c>
      <c r="AA36056" s="34">
        <v>57</v>
      </c>
      <c r="AB36056" s="34">
        <v>93</v>
      </c>
      <c r="AC36056" s="34">
        <v>80</v>
      </c>
    </row>
    <row r="36057" spans="1:29" x14ac:dyDescent="0.2">
      <c r="A36057" s="34" t="s">
        <v>96550</v>
      </c>
      <c r="B36057" s="34">
        <v>171</v>
      </c>
      <c r="C36057" s="34">
        <v>171</v>
      </c>
      <c r="D36057" s="34">
        <v>246</v>
      </c>
      <c r="E36057" s="34">
        <v>227</v>
      </c>
      <c r="F36057" s="34">
        <v>267</v>
      </c>
      <c r="G36057" s="34">
        <v>163</v>
      </c>
      <c r="H36057" s="34">
        <v>220</v>
      </c>
      <c r="I36057" s="34">
        <v>179</v>
      </c>
      <c r="J36057" s="34">
        <v>189</v>
      </c>
      <c r="K36057" s="34">
        <v>202</v>
      </c>
      <c r="L36057" s="34">
        <v>190</v>
      </c>
      <c r="M36057" s="34">
        <v>180</v>
      </c>
      <c r="N36057" s="34">
        <v>147</v>
      </c>
      <c r="O36057" s="34">
        <v>222</v>
      </c>
      <c r="P36057" s="34">
        <v>198</v>
      </c>
      <c r="Q36057" s="34">
        <v>250</v>
      </c>
      <c r="R36057" s="34">
        <v>279</v>
      </c>
      <c r="S36057" s="34">
        <v>256</v>
      </c>
      <c r="T36057" s="34">
        <v>234</v>
      </c>
      <c r="U36057" s="34">
        <v>197</v>
      </c>
      <c r="V36057" s="34">
        <v>274</v>
      </c>
      <c r="W36057" s="34">
        <v>256</v>
      </c>
      <c r="X36057" s="34">
        <v>268</v>
      </c>
      <c r="Y36057" s="34">
        <v>197</v>
      </c>
      <c r="Z36057" s="34">
        <v>258</v>
      </c>
      <c r="AA36057" s="34">
        <v>229</v>
      </c>
      <c r="AB36057" s="34">
        <v>310</v>
      </c>
      <c r="AC36057" s="34">
        <v>324</v>
      </c>
    </row>
    <row r="36058" spans="1:29" x14ac:dyDescent="0.2">
      <c r="A36058" s="34" t="s">
        <v>96551</v>
      </c>
      <c r="B36058" s="34">
        <v>104</v>
      </c>
      <c r="C36058" s="34">
        <v>82</v>
      </c>
      <c r="D36058" s="34">
        <v>81</v>
      </c>
      <c r="E36058" s="34">
        <v>112</v>
      </c>
      <c r="F36058" s="34">
        <v>97</v>
      </c>
      <c r="G36058" s="34">
        <v>104</v>
      </c>
      <c r="H36058" s="34">
        <v>133</v>
      </c>
      <c r="I36058" s="34">
        <v>77</v>
      </c>
      <c r="J36058" s="34">
        <v>83</v>
      </c>
      <c r="K36058" s="34">
        <v>113</v>
      </c>
      <c r="L36058" s="34">
        <v>115</v>
      </c>
      <c r="M36058" s="34">
        <v>105</v>
      </c>
      <c r="N36058" s="34">
        <v>91</v>
      </c>
      <c r="O36058" s="34">
        <v>87</v>
      </c>
      <c r="P36058" s="34">
        <v>91</v>
      </c>
      <c r="Q36058" s="34">
        <v>141</v>
      </c>
      <c r="R36058" s="34">
        <v>157</v>
      </c>
      <c r="S36058" s="34">
        <v>128</v>
      </c>
      <c r="T36058" s="34">
        <v>168</v>
      </c>
      <c r="U36058" s="34">
        <v>116</v>
      </c>
      <c r="V36058" s="34">
        <v>159</v>
      </c>
      <c r="W36058" s="34">
        <v>141</v>
      </c>
      <c r="X36058" s="34">
        <v>140</v>
      </c>
      <c r="Y36058" s="34">
        <v>140</v>
      </c>
      <c r="Z36058" s="34">
        <v>99</v>
      </c>
      <c r="AA36058" s="34">
        <v>101</v>
      </c>
      <c r="AB36058" s="34">
        <v>195</v>
      </c>
      <c r="AC36058" s="34">
        <v>130</v>
      </c>
    </row>
    <row r="36059" spans="1:29" x14ac:dyDescent="0.2">
      <c r="A36059" s="34" t="s">
        <v>96552</v>
      </c>
      <c r="B36059" s="34">
        <v>18</v>
      </c>
      <c r="C36059" s="34">
        <v>4</v>
      </c>
      <c r="D36059" s="34">
        <v>11</v>
      </c>
      <c r="E36059" s="34">
        <v>10</v>
      </c>
      <c r="F36059" s="34">
        <v>13</v>
      </c>
      <c r="G36059" s="34">
        <v>15</v>
      </c>
      <c r="H36059" s="34">
        <v>30</v>
      </c>
      <c r="I36059" s="34">
        <v>12</v>
      </c>
      <c r="J36059" s="34">
        <v>13</v>
      </c>
      <c r="K36059" s="34">
        <v>11</v>
      </c>
      <c r="L36059" s="34">
        <v>8</v>
      </c>
      <c r="M36059" s="34">
        <v>2</v>
      </c>
      <c r="N36059" s="34">
        <v>14</v>
      </c>
      <c r="O36059" s="34">
        <v>5</v>
      </c>
      <c r="P36059" s="34">
        <v>10</v>
      </c>
      <c r="Q36059" s="34">
        <v>4</v>
      </c>
      <c r="R36059" s="34">
        <v>2</v>
      </c>
      <c r="S36059" s="34">
        <v>20</v>
      </c>
      <c r="T36059" s="34">
        <v>3</v>
      </c>
      <c r="U36059" s="34">
        <v>12</v>
      </c>
      <c r="V36059" s="34">
        <v>4</v>
      </c>
      <c r="W36059" s="34">
        <v>18</v>
      </c>
      <c r="X36059" s="34">
        <v>3</v>
      </c>
      <c r="Y36059" s="34">
        <v>5</v>
      </c>
      <c r="Z36059" s="34">
        <v>7</v>
      </c>
      <c r="AA36059" s="34">
        <v>19</v>
      </c>
      <c r="AB36059" s="34">
        <v>15</v>
      </c>
      <c r="AC36059" s="34">
        <v>12</v>
      </c>
    </row>
    <row r="36060" spans="1:29" x14ac:dyDescent="0.2">
      <c r="A36060" s="34" t="s">
        <v>96553</v>
      </c>
      <c r="B36060" s="34">
        <v>62</v>
      </c>
      <c r="C36060" s="34">
        <v>61</v>
      </c>
      <c r="D36060" s="34">
        <v>50</v>
      </c>
      <c r="E36060" s="34">
        <v>56</v>
      </c>
      <c r="F36060" s="34">
        <v>51</v>
      </c>
      <c r="G36060" s="34">
        <v>89</v>
      </c>
      <c r="H36060" s="34">
        <v>59</v>
      </c>
      <c r="I36060" s="34">
        <v>57</v>
      </c>
      <c r="J36060" s="34">
        <v>61</v>
      </c>
      <c r="K36060" s="34">
        <v>60</v>
      </c>
      <c r="L36060" s="34">
        <v>38</v>
      </c>
      <c r="M36060" s="34">
        <v>71</v>
      </c>
      <c r="N36060" s="34">
        <v>51</v>
      </c>
      <c r="O36060" s="34">
        <v>58</v>
      </c>
      <c r="P36060" s="34">
        <v>65</v>
      </c>
      <c r="Q36060" s="34">
        <v>58</v>
      </c>
      <c r="R36060" s="34">
        <v>64</v>
      </c>
      <c r="S36060" s="34">
        <v>63</v>
      </c>
      <c r="T36060" s="34">
        <v>74</v>
      </c>
      <c r="U36060" s="34">
        <v>63</v>
      </c>
      <c r="V36060" s="34">
        <v>38</v>
      </c>
      <c r="W36060" s="34">
        <v>56</v>
      </c>
      <c r="X36060" s="34">
        <v>53</v>
      </c>
      <c r="Y36060" s="34">
        <v>90</v>
      </c>
      <c r="Z36060" s="34">
        <v>78</v>
      </c>
      <c r="AA36060" s="34">
        <v>63</v>
      </c>
      <c r="AB36060" s="34">
        <v>30</v>
      </c>
      <c r="AC36060" s="34">
        <v>95</v>
      </c>
    </row>
    <row r="36061" spans="1:29" x14ac:dyDescent="0.2">
      <c r="A36061" s="34" t="s">
        <v>96554</v>
      </c>
      <c r="B36061" s="34">
        <v>30</v>
      </c>
      <c r="C36061" s="34">
        <v>18</v>
      </c>
      <c r="D36061" s="34">
        <v>9</v>
      </c>
      <c r="E36061" s="34">
        <v>7</v>
      </c>
      <c r="F36061" s="34">
        <v>14</v>
      </c>
      <c r="G36061" s="34">
        <v>10</v>
      </c>
      <c r="H36061" s="34">
        <v>12</v>
      </c>
      <c r="I36061" s="34">
        <v>1</v>
      </c>
      <c r="J36061" s="34">
        <v>15</v>
      </c>
      <c r="K36061" s="34">
        <v>17</v>
      </c>
      <c r="L36061" s="34">
        <v>9</v>
      </c>
      <c r="M36061" s="34">
        <v>6</v>
      </c>
      <c r="N36061" s="34">
        <v>8</v>
      </c>
      <c r="O36061" s="34">
        <v>4</v>
      </c>
      <c r="P36061" s="34">
        <v>13</v>
      </c>
      <c r="Q36061" s="34">
        <v>11</v>
      </c>
      <c r="R36061" s="34">
        <v>12</v>
      </c>
      <c r="S36061" s="34">
        <v>8</v>
      </c>
      <c r="T36061" s="34">
        <v>16</v>
      </c>
      <c r="U36061" s="34">
        <v>11</v>
      </c>
      <c r="V36061" s="34">
        <v>8</v>
      </c>
      <c r="W36061" s="34">
        <v>17</v>
      </c>
      <c r="X36061" s="34">
        <v>14</v>
      </c>
      <c r="Y36061" s="34">
        <v>15</v>
      </c>
      <c r="Z36061" s="34">
        <v>12</v>
      </c>
      <c r="AA36061" s="34">
        <v>10</v>
      </c>
      <c r="AB36061" s="34">
        <v>11</v>
      </c>
      <c r="AC36061" s="34">
        <v>10</v>
      </c>
    </row>
    <row r="36062" spans="1:29" x14ac:dyDescent="0.2">
      <c r="A36062" s="34" t="s">
        <v>96555</v>
      </c>
      <c r="B36062" s="34">
        <v>120</v>
      </c>
      <c r="C36062" s="34">
        <v>63</v>
      </c>
      <c r="D36062" s="34">
        <v>102</v>
      </c>
      <c r="E36062" s="34">
        <v>79</v>
      </c>
      <c r="F36062" s="34">
        <v>91</v>
      </c>
      <c r="G36062" s="34">
        <v>89</v>
      </c>
      <c r="H36062" s="34">
        <v>78</v>
      </c>
      <c r="I36062" s="34">
        <v>75</v>
      </c>
      <c r="J36062" s="34">
        <v>86</v>
      </c>
      <c r="K36062" s="34">
        <v>88</v>
      </c>
      <c r="L36062" s="34">
        <v>77</v>
      </c>
      <c r="M36062" s="34">
        <v>56</v>
      </c>
      <c r="N36062" s="34">
        <v>79</v>
      </c>
      <c r="O36062" s="34">
        <v>54</v>
      </c>
      <c r="P36062" s="34">
        <v>90</v>
      </c>
      <c r="Q36062" s="34">
        <v>83</v>
      </c>
      <c r="R36062" s="34">
        <v>153</v>
      </c>
      <c r="S36062" s="34">
        <v>84</v>
      </c>
      <c r="T36062" s="34">
        <v>126</v>
      </c>
      <c r="U36062" s="34">
        <v>71</v>
      </c>
      <c r="V36062" s="34">
        <v>118</v>
      </c>
      <c r="W36062" s="34">
        <v>66</v>
      </c>
      <c r="X36062" s="34">
        <v>98</v>
      </c>
      <c r="Y36062" s="34">
        <v>92</v>
      </c>
      <c r="Z36062" s="34">
        <v>119</v>
      </c>
      <c r="AA36062" s="34">
        <v>95</v>
      </c>
      <c r="AB36062" s="34">
        <v>159</v>
      </c>
      <c r="AC36062" s="34">
        <v>115</v>
      </c>
    </row>
    <row r="36063" spans="1:29" x14ac:dyDescent="0.2">
      <c r="A36063" s="34" t="s">
        <v>96556</v>
      </c>
      <c r="B36063" s="34">
        <v>38</v>
      </c>
      <c r="C36063" s="34">
        <v>38</v>
      </c>
      <c r="D36063" s="34">
        <v>40</v>
      </c>
      <c r="E36063" s="34">
        <v>36</v>
      </c>
      <c r="F36063" s="34">
        <v>41</v>
      </c>
      <c r="G36063" s="34">
        <v>35</v>
      </c>
      <c r="H36063" s="34">
        <v>33</v>
      </c>
      <c r="I36063" s="34">
        <v>36</v>
      </c>
      <c r="J36063" s="34">
        <v>35</v>
      </c>
      <c r="K36063" s="34">
        <v>39</v>
      </c>
      <c r="L36063" s="34">
        <v>32</v>
      </c>
      <c r="M36063" s="34">
        <v>22</v>
      </c>
      <c r="N36063" s="34">
        <v>19</v>
      </c>
      <c r="O36063" s="34">
        <v>24</v>
      </c>
      <c r="P36063" s="34">
        <v>28</v>
      </c>
      <c r="Q36063" s="34">
        <v>37</v>
      </c>
      <c r="R36063" s="34">
        <v>33</v>
      </c>
      <c r="S36063" s="34">
        <v>34</v>
      </c>
      <c r="T36063" s="34">
        <v>27</v>
      </c>
      <c r="U36063" s="34">
        <v>26</v>
      </c>
      <c r="V36063" s="34">
        <v>38</v>
      </c>
      <c r="W36063" s="34">
        <v>27</v>
      </c>
      <c r="X36063" s="34">
        <v>52</v>
      </c>
      <c r="Y36063" s="34">
        <v>32</v>
      </c>
      <c r="Z36063" s="34">
        <v>53</v>
      </c>
      <c r="AA36063" s="34">
        <v>44</v>
      </c>
      <c r="AB36063" s="34">
        <v>26</v>
      </c>
      <c r="AC36063" s="34">
        <v>43</v>
      </c>
    </row>
    <row r="36064" spans="1:29" x14ac:dyDescent="0.2">
      <c r="A36064" s="34" t="s">
        <v>96557</v>
      </c>
      <c r="B36064" s="34">
        <v>37</v>
      </c>
      <c r="C36064" s="34">
        <v>31</v>
      </c>
      <c r="D36064" s="34">
        <v>79</v>
      </c>
      <c r="E36064" s="34">
        <v>34</v>
      </c>
      <c r="F36064" s="34">
        <v>68</v>
      </c>
      <c r="G36064" s="34">
        <v>51</v>
      </c>
      <c r="H36064" s="34">
        <v>42</v>
      </c>
      <c r="I36064" s="34">
        <v>40</v>
      </c>
      <c r="J36064" s="34">
        <v>44</v>
      </c>
      <c r="K36064" s="34">
        <v>44</v>
      </c>
      <c r="L36064" s="34">
        <v>32</v>
      </c>
      <c r="M36064" s="34">
        <v>30</v>
      </c>
      <c r="N36064" s="34">
        <v>57</v>
      </c>
      <c r="O36064" s="34">
        <v>44</v>
      </c>
      <c r="P36064" s="34">
        <v>29</v>
      </c>
      <c r="Q36064" s="34">
        <v>46</v>
      </c>
      <c r="R36064" s="34">
        <v>61</v>
      </c>
      <c r="S36064" s="34">
        <v>37</v>
      </c>
      <c r="T36064" s="34">
        <v>41</v>
      </c>
      <c r="U36064" s="34">
        <v>26</v>
      </c>
      <c r="V36064" s="34">
        <v>50</v>
      </c>
      <c r="W36064" s="34">
        <v>45</v>
      </c>
      <c r="X36064" s="34">
        <v>55</v>
      </c>
      <c r="Y36064" s="34">
        <v>27</v>
      </c>
      <c r="Z36064" s="34">
        <v>52</v>
      </c>
      <c r="AA36064" s="34">
        <v>49</v>
      </c>
      <c r="AB36064" s="34">
        <v>66</v>
      </c>
      <c r="AC36064" s="34">
        <v>56</v>
      </c>
    </row>
    <row r="36065" spans="1:29" x14ac:dyDescent="0.2">
      <c r="A36065" s="34" t="s">
        <v>96558</v>
      </c>
      <c r="B36065" s="34">
        <v>14</v>
      </c>
      <c r="C36065" s="34">
        <v>0</v>
      </c>
      <c r="D36065" s="34">
        <v>1</v>
      </c>
      <c r="E36065" s="34">
        <v>1</v>
      </c>
      <c r="F36065" s="34">
        <v>1</v>
      </c>
      <c r="G36065" s="34">
        <v>8</v>
      </c>
      <c r="H36065" s="34">
        <v>3</v>
      </c>
      <c r="I36065" s="34">
        <v>4</v>
      </c>
      <c r="J36065" s="34">
        <v>1</v>
      </c>
      <c r="K36065" s="34">
        <v>7</v>
      </c>
      <c r="L36065" s="34">
        <v>2</v>
      </c>
      <c r="M36065" s="34">
        <v>0</v>
      </c>
      <c r="N36065" s="34">
        <v>1</v>
      </c>
      <c r="O36065" s="34">
        <v>2</v>
      </c>
      <c r="P36065" s="34">
        <v>3</v>
      </c>
      <c r="Q36065" s="34">
        <v>3</v>
      </c>
      <c r="R36065" s="34">
        <v>1</v>
      </c>
      <c r="S36065" s="34">
        <v>12</v>
      </c>
      <c r="T36065" s="34">
        <v>4</v>
      </c>
      <c r="U36065" s="34">
        <v>1</v>
      </c>
      <c r="V36065" s="34">
        <v>0</v>
      </c>
      <c r="W36065" s="34">
        <v>2</v>
      </c>
      <c r="X36065" s="34">
        <v>4</v>
      </c>
      <c r="Y36065" s="34">
        <v>5</v>
      </c>
      <c r="Z36065" s="34">
        <v>2</v>
      </c>
      <c r="AA36065" s="34">
        <v>1</v>
      </c>
      <c r="AB36065" s="34">
        <v>0</v>
      </c>
      <c r="AC36065" s="34">
        <v>10</v>
      </c>
    </row>
    <row r="36066" spans="1:29" x14ac:dyDescent="0.2">
      <c r="A36066" s="34" t="s">
        <v>96559</v>
      </c>
      <c r="B36066" s="34">
        <v>32</v>
      </c>
      <c r="C36066" s="34">
        <v>19</v>
      </c>
      <c r="D36066" s="34">
        <v>26</v>
      </c>
      <c r="E36066" s="34">
        <v>12</v>
      </c>
      <c r="F36066" s="34">
        <v>15</v>
      </c>
      <c r="G36066" s="34">
        <v>11</v>
      </c>
      <c r="H36066" s="34">
        <v>21</v>
      </c>
      <c r="I36066" s="34">
        <v>19</v>
      </c>
      <c r="J36066" s="34">
        <v>16</v>
      </c>
      <c r="K36066" s="34">
        <v>22</v>
      </c>
      <c r="L36066" s="34">
        <v>10</v>
      </c>
      <c r="M36066" s="34">
        <v>7</v>
      </c>
      <c r="N36066" s="34">
        <v>26</v>
      </c>
      <c r="O36066" s="34">
        <v>14</v>
      </c>
      <c r="P36066" s="34">
        <v>13</v>
      </c>
      <c r="Q36066" s="34">
        <v>23</v>
      </c>
      <c r="R36066" s="34">
        <v>13</v>
      </c>
      <c r="S36066" s="34">
        <v>26</v>
      </c>
      <c r="T36066" s="34">
        <v>11</v>
      </c>
      <c r="U36066" s="34">
        <v>8</v>
      </c>
      <c r="V36066" s="34">
        <v>12</v>
      </c>
      <c r="W36066" s="34">
        <v>17</v>
      </c>
      <c r="X36066" s="34">
        <v>27</v>
      </c>
      <c r="Y36066" s="34">
        <v>8</v>
      </c>
      <c r="Z36066" s="34">
        <v>33</v>
      </c>
      <c r="AA36066" s="34">
        <v>8</v>
      </c>
      <c r="AB36066" s="34">
        <v>21</v>
      </c>
      <c r="AC36066" s="34">
        <v>22</v>
      </c>
    </row>
    <row r="36067" spans="1:29" x14ac:dyDescent="0.2">
      <c r="A36067" s="34" t="s">
        <v>96560</v>
      </c>
      <c r="B36067" s="34">
        <v>31</v>
      </c>
      <c r="C36067" s="34">
        <v>34</v>
      </c>
      <c r="D36067" s="34">
        <v>20</v>
      </c>
      <c r="E36067" s="34">
        <v>67</v>
      </c>
      <c r="F36067" s="34">
        <v>23</v>
      </c>
      <c r="G36067" s="34">
        <v>55</v>
      </c>
      <c r="H36067" s="34">
        <v>15</v>
      </c>
      <c r="I36067" s="34">
        <v>42</v>
      </c>
      <c r="J36067" s="34">
        <v>12</v>
      </c>
      <c r="K36067" s="34">
        <v>63</v>
      </c>
      <c r="L36067" s="34">
        <v>26</v>
      </c>
      <c r="M36067" s="34">
        <v>36</v>
      </c>
      <c r="N36067" s="34">
        <v>10</v>
      </c>
      <c r="O36067" s="34">
        <v>19</v>
      </c>
      <c r="P36067" s="34">
        <v>14</v>
      </c>
      <c r="Q36067" s="34">
        <v>39</v>
      </c>
      <c r="R36067" s="34">
        <v>25</v>
      </c>
      <c r="S36067" s="34">
        <v>61</v>
      </c>
      <c r="T36067" s="34">
        <v>22</v>
      </c>
      <c r="U36067" s="34">
        <v>32</v>
      </c>
      <c r="V36067" s="34">
        <v>36</v>
      </c>
      <c r="W36067" s="34">
        <v>79</v>
      </c>
      <c r="X36067" s="34">
        <v>24</v>
      </c>
      <c r="Y36067" s="34">
        <v>27</v>
      </c>
      <c r="Z36067" s="34">
        <v>26</v>
      </c>
      <c r="AA36067" s="34">
        <v>55</v>
      </c>
      <c r="AB36067" s="34">
        <v>40</v>
      </c>
      <c r="AC36067" s="34">
        <v>68</v>
      </c>
    </row>
    <row r="36068" spans="1:29" x14ac:dyDescent="0.2">
      <c r="A36068" s="34" t="s">
        <v>96561</v>
      </c>
      <c r="B36068" s="34">
        <v>10</v>
      </c>
      <c r="C36068" s="34">
        <v>7</v>
      </c>
      <c r="D36068" s="34">
        <v>4</v>
      </c>
      <c r="E36068" s="34">
        <v>6</v>
      </c>
      <c r="F36068" s="34">
        <v>5</v>
      </c>
      <c r="G36068" s="34">
        <v>3</v>
      </c>
      <c r="H36068" s="34">
        <v>2</v>
      </c>
      <c r="I36068" s="34">
        <v>1</v>
      </c>
      <c r="J36068" s="34">
        <v>3</v>
      </c>
      <c r="K36068" s="34">
        <v>9</v>
      </c>
      <c r="L36068" s="34">
        <v>4</v>
      </c>
      <c r="M36068" s="34">
        <v>14</v>
      </c>
      <c r="N36068" s="34">
        <v>3</v>
      </c>
      <c r="O36068" s="34">
        <v>9</v>
      </c>
      <c r="P36068" s="34">
        <v>2</v>
      </c>
      <c r="Q36068" s="34">
        <v>7</v>
      </c>
      <c r="R36068" s="34">
        <v>0</v>
      </c>
      <c r="S36068" s="34">
        <v>4</v>
      </c>
      <c r="T36068" s="34">
        <v>0</v>
      </c>
      <c r="U36068" s="34">
        <v>10</v>
      </c>
      <c r="V36068" s="34">
        <v>12</v>
      </c>
      <c r="W36068" s="34">
        <v>1</v>
      </c>
      <c r="X36068" s="34">
        <v>11</v>
      </c>
      <c r="Y36068" s="34">
        <v>3</v>
      </c>
      <c r="Z36068" s="34">
        <v>3</v>
      </c>
      <c r="AA36068" s="34">
        <v>6</v>
      </c>
      <c r="AB36068" s="34">
        <v>0</v>
      </c>
      <c r="AC36068" s="34">
        <v>8</v>
      </c>
    </row>
    <row r="36069" spans="1:29" x14ac:dyDescent="0.2">
      <c r="A36069" s="34" t="s">
        <v>96562</v>
      </c>
      <c r="B36069" s="34">
        <v>47</v>
      </c>
      <c r="C36069" s="34">
        <v>59</v>
      </c>
      <c r="D36069" s="34">
        <v>41</v>
      </c>
      <c r="E36069" s="34">
        <v>56</v>
      </c>
      <c r="F36069" s="34">
        <v>52</v>
      </c>
      <c r="G36069" s="34">
        <v>54</v>
      </c>
      <c r="H36069" s="34">
        <v>45</v>
      </c>
      <c r="I36069" s="34">
        <v>48</v>
      </c>
      <c r="J36069" s="34">
        <v>58</v>
      </c>
      <c r="K36069" s="34">
        <v>60</v>
      </c>
      <c r="L36069" s="34">
        <v>67</v>
      </c>
      <c r="M36069" s="34">
        <v>47</v>
      </c>
      <c r="N36069" s="34">
        <v>55</v>
      </c>
      <c r="O36069" s="34">
        <v>39</v>
      </c>
      <c r="P36069" s="34">
        <v>45</v>
      </c>
      <c r="Q36069" s="34">
        <v>58</v>
      </c>
      <c r="R36069" s="34">
        <v>50</v>
      </c>
      <c r="S36069" s="34">
        <v>51</v>
      </c>
      <c r="T36069" s="34">
        <v>74</v>
      </c>
      <c r="U36069" s="34">
        <v>49</v>
      </c>
      <c r="V36069" s="34">
        <v>57</v>
      </c>
      <c r="W36069" s="34">
        <v>104</v>
      </c>
      <c r="X36069" s="34">
        <v>111</v>
      </c>
      <c r="Y36069" s="34">
        <v>55</v>
      </c>
      <c r="Z36069" s="34">
        <v>61</v>
      </c>
      <c r="AA36069" s="34">
        <v>93</v>
      </c>
      <c r="AB36069" s="34">
        <v>71</v>
      </c>
      <c r="AC36069" s="34">
        <v>94</v>
      </c>
    </row>
    <row r="36070" spans="1:29" x14ac:dyDescent="0.2">
      <c r="A36070" s="34" t="s">
        <v>96563</v>
      </c>
      <c r="B36070" s="34">
        <v>21</v>
      </c>
      <c r="C36070" s="34">
        <v>21</v>
      </c>
      <c r="D36070" s="34">
        <v>15</v>
      </c>
      <c r="E36070" s="34">
        <v>14</v>
      </c>
      <c r="F36070" s="34">
        <v>15</v>
      </c>
      <c r="G36070" s="34">
        <v>14</v>
      </c>
      <c r="H36070" s="34">
        <v>7</v>
      </c>
      <c r="I36070" s="34">
        <v>10</v>
      </c>
      <c r="J36070" s="34">
        <v>9</v>
      </c>
      <c r="K36070" s="34">
        <v>11</v>
      </c>
      <c r="L36070" s="34">
        <v>1</v>
      </c>
      <c r="M36070" s="34">
        <v>16</v>
      </c>
      <c r="N36070" s="34">
        <v>7</v>
      </c>
      <c r="O36070" s="34">
        <v>12</v>
      </c>
      <c r="P36070" s="34">
        <v>9</v>
      </c>
      <c r="Q36070" s="34">
        <v>14</v>
      </c>
      <c r="R36070" s="34">
        <v>11</v>
      </c>
      <c r="S36070" s="34">
        <v>22</v>
      </c>
      <c r="T36070" s="34">
        <v>3</v>
      </c>
      <c r="U36070" s="34">
        <v>12</v>
      </c>
      <c r="V36070" s="34">
        <v>10</v>
      </c>
      <c r="W36070" s="34">
        <v>10</v>
      </c>
      <c r="X36070" s="34">
        <v>13</v>
      </c>
      <c r="Y36070" s="34">
        <v>7</v>
      </c>
      <c r="Z36070" s="34">
        <v>20</v>
      </c>
      <c r="AA36070" s="34">
        <v>12</v>
      </c>
      <c r="AB36070" s="34">
        <v>5</v>
      </c>
      <c r="AC36070" s="34">
        <v>14</v>
      </c>
    </row>
    <row r="36071" spans="1:29" x14ac:dyDescent="0.2">
      <c r="A36071" s="34" t="s">
        <v>96564</v>
      </c>
      <c r="B36071" s="34">
        <v>15</v>
      </c>
      <c r="C36071" s="34">
        <v>28</v>
      </c>
      <c r="D36071" s="34">
        <v>34</v>
      </c>
      <c r="E36071" s="34">
        <v>25</v>
      </c>
      <c r="F36071" s="34">
        <v>12</v>
      </c>
      <c r="G36071" s="34">
        <v>24</v>
      </c>
      <c r="H36071" s="34">
        <v>16</v>
      </c>
      <c r="I36071" s="34">
        <v>16</v>
      </c>
      <c r="J36071" s="34">
        <v>22</v>
      </c>
      <c r="K36071" s="34">
        <v>12</v>
      </c>
      <c r="L36071" s="34">
        <v>5</v>
      </c>
      <c r="M36071" s="34">
        <v>12</v>
      </c>
      <c r="N36071" s="34">
        <v>27</v>
      </c>
      <c r="O36071" s="34">
        <v>3</v>
      </c>
      <c r="P36071" s="34">
        <v>16</v>
      </c>
      <c r="Q36071" s="34">
        <v>21</v>
      </c>
      <c r="R36071" s="34">
        <v>20</v>
      </c>
      <c r="S36071" s="34">
        <v>14</v>
      </c>
      <c r="T36071" s="34">
        <v>10</v>
      </c>
      <c r="U36071" s="34">
        <v>12</v>
      </c>
      <c r="V36071" s="34">
        <v>23</v>
      </c>
      <c r="W36071" s="34">
        <v>16</v>
      </c>
      <c r="X36071" s="34">
        <v>26</v>
      </c>
      <c r="Y36071" s="34">
        <v>13</v>
      </c>
      <c r="Z36071" s="34">
        <v>25</v>
      </c>
      <c r="AA36071" s="34">
        <v>15</v>
      </c>
      <c r="AB36071" s="34">
        <v>16</v>
      </c>
      <c r="AC36071" s="34">
        <v>23</v>
      </c>
    </row>
    <row r="36072" spans="1:29" x14ac:dyDescent="0.2">
      <c r="A36072" s="34" t="s">
        <v>96565</v>
      </c>
      <c r="B36072" s="34">
        <v>15</v>
      </c>
      <c r="C36072" s="34">
        <v>21</v>
      </c>
      <c r="D36072" s="34">
        <v>25</v>
      </c>
      <c r="E36072" s="34">
        <v>19</v>
      </c>
      <c r="F36072" s="34">
        <v>13</v>
      </c>
      <c r="G36072" s="34">
        <v>7</v>
      </c>
      <c r="H36072" s="34">
        <v>4</v>
      </c>
      <c r="I36072" s="34">
        <v>16</v>
      </c>
      <c r="J36072" s="34">
        <v>16</v>
      </c>
      <c r="K36072" s="34">
        <v>7</v>
      </c>
      <c r="L36072" s="34">
        <v>16</v>
      </c>
      <c r="M36072" s="34">
        <v>13</v>
      </c>
      <c r="N36072" s="34">
        <v>17</v>
      </c>
      <c r="O36072" s="34">
        <v>16</v>
      </c>
      <c r="P36072" s="34">
        <v>13</v>
      </c>
      <c r="Q36072" s="34">
        <v>8</v>
      </c>
      <c r="R36072" s="34">
        <v>31</v>
      </c>
      <c r="S36072" s="34">
        <v>22</v>
      </c>
      <c r="T36072" s="34">
        <v>25</v>
      </c>
      <c r="U36072" s="34">
        <v>18</v>
      </c>
      <c r="V36072" s="34">
        <v>21</v>
      </c>
      <c r="W36072" s="34">
        <v>15</v>
      </c>
      <c r="X36072" s="34">
        <v>16</v>
      </c>
      <c r="Y36072" s="34">
        <v>9</v>
      </c>
      <c r="Z36072" s="34">
        <v>20</v>
      </c>
      <c r="AA36072" s="34">
        <v>16</v>
      </c>
      <c r="AB36072" s="34">
        <v>15</v>
      </c>
      <c r="AC36072" s="34">
        <v>18</v>
      </c>
    </row>
    <row r="36073" spans="1:29" x14ac:dyDescent="0.2">
      <c r="A36073" s="34" t="s">
        <v>96566</v>
      </c>
      <c r="B36073" s="34">
        <v>35</v>
      </c>
      <c r="C36073" s="34">
        <v>59</v>
      </c>
      <c r="D36073" s="34">
        <v>55</v>
      </c>
      <c r="E36073" s="34">
        <v>71</v>
      </c>
      <c r="F36073" s="34">
        <v>60</v>
      </c>
      <c r="G36073" s="34">
        <v>37</v>
      </c>
      <c r="H36073" s="34">
        <v>71</v>
      </c>
      <c r="I36073" s="34">
        <v>51</v>
      </c>
      <c r="J36073" s="34">
        <v>38</v>
      </c>
      <c r="K36073" s="34">
        <v>63</v>
      </c>
      <c r="L36073" s="34">
        <v>55</v>
      </c>
      <c r="M36073" s="34">
        <v>46</v>
      </c>
      <c r="N36073" s="34">
        <v>53</v>
      </c>
      <c r="O36073" s="34">
        <v>55</v>
      </c>
      <c r="P36073" s="34">
        <v>55</v>
      </c>
      <c r="Q36073" s="34">
        <v>79</v>
      </c>
      <c r="R36073" s="34">
        <v>82</v>
      </c>
      <c r="S36073" s="34">
        <v>58</v>
      </c>
      <c r="T36073" s="34">
        <v>64</v>
      </c>
      <c r="U36073" s="34">
        <v>52</v>
      </c>
      <c r="V36073" s="34">
        <v>94</v>
      </c>
      <c r="W36073" s="34">
        <v>74</v>
      </c>
      <c r="X36073" s="34">
        <v>104</v>
      </c>
      <c r="Y36073" s="34">
        <v>77</v>
      </c>
      <c r="Z36073" s="34">
        <v>69</v>
      </c>
      <c r="AA36073" s="34">
        <v>69</v>
      </c>
      <c r="AB36073" s="34">
        <v>106</v>
      </c>
      <c r="AC36073" s="34">
        <v>93</v>
      </c>
    </row>
    <row r="36074" spans="1:29" x14ac:dyDescent="0.2">
      <c r="A36074" s="34" t="s">
        <v>96567</v>
      </c>
      <c r="B36074" s="34">
        <v>99</v>
      </c>
      <c r="C36074" s="34">
        <v>92</v>
      </c>
      <c r="D36074" s="34">
        <v>157</v>
      </c>
      <c r="E36074" s="34">
        <v>107</v>
      </c>
      <c r="F36074" s="34">
        <v>166</v>
      </c>
      <c r="G36074" s="34">
        <v>131</v>
      </c>
      <c r="H36074" s="34">
        <v>148</v>
      </c>
      <c r="I36074" s="34">
        <v>111</v>
      </c>
      <c r="J36074" s="34">
        <v>146</v>
      </c>
      <c r="K36074" s="34">
        <v>102</v>
      </c>
      <c r="L36074" s="34">
        <v>176</v>
      </c>
      <c r="M36074" s="34">
        <v>95</v>
      </c>
      <c r="N36074" s="34">
        <v>112</v>
      </c>
      <c r="O36074" s="34">
        <v>125</v>
      </c>
      <c r="P36074" s="34">
        <v>154</v>
      </c>
      <c r="Q36074" s="34">
        <v>131</v>
      </c>
      <c r="R36074" s="34">
        <v>201</v>
      </c>
      <c r="S36074" s="34">
        <v>91</v>
      </c>
      <c r="T36074" s="34">
        <v>207</v>
      </c>
      <c r="U36074" s="34">
        <v>106</v>
      </c>
      <c r="V36074" s="34">
        <v>157</v>
      </c>
      <c r="W36074" s="34">
        <v>202</v>
      </c>
      <c r="X36074" s="34">
        <v>176</v>
      </c>
      <c r="Y36074" s="34">
        <v>170</v>
      </c>
      <c r="Z36074" s="34">
        <v>98</v>
      </c>
      <c r="AA36074" s="34">
        <v>111</v>
      </c>
      <c r="AB36074" s="34">
        <v>220</v>
      </c>
      <c r="AC36074" s="34">
        <v>160</v>
      </c>
    </row>
    <row r="36075" spans="1:29" x14ac:dyDescent="0.2">
      <c r="A36075" s="34" t="s">
        <v>96568</v>
      </c>
      <c r="B36075" s="34">
        <v>44</v>
      </c>
      <c r="C36075" s="34">
        <v>54</v>
      </c>
      <c r="D36075" s="34">
        <v>85</v>
      </c>
      <c r="E36075" s="34">
        <v>49</v>
      </c>
      <c r="F36075" s="34">
        <v>51</v>
      </c>
      <c r="G36075" s="34">
        <v>44</v>
      </c>
      <c r="H36075" s="34">
        <v>87</v>
      </c>
      <c r="I36075" s="34">
        <v>42</v>
      </c>
      <c r="J36075" s="34">
        <v>42</v>
      </c>
      <c r="K36075" s="34">
        <v>57</v>
      </c>
      <c r="L36075" s="34">
        <v>60</v>
      </c>
      <c r="M36075" s="34">
        <v>58</v>
      </c>
      <c r="N36075" s="34">
        <v>52</v>
      </c>
      <c r="O36075" s="34">
        <v>53</v>
      </c>
      <c r="P36075" s="34">
        <v>42</v>
      </c>
      <c r="Q36075" s="34">
        <v>83</v>
      </c>
      <c r="R36075" s="34">
        <v>61</v>
      </c>
      <c r="S36075" s="34">
        <v>81</v>
      </c>
      <c r="T36075" s="34">
        <v>91</v>
      </c>
      <c r="U36075" s="34">
        <v>50</v>
      </c>
      <c r="V36075" s="34">
        <v>65</v>
      </c>
      <c r="W36075" s="34">
        <v>86</v>
      </c>
      <c r="X36075" s="34">
        <v>83</v>
      </c>
      <c r="Y36075" s="34">
        <v>78</v>
      </c>
      <c r="Z36075" s="34">
        <v>34</v>
      </c>
      <c r="AA36075" s="34">
        <v>61</v>
      </c>
      <c r="AB36075" s="34">
        <v>95</v>
      </c>
      <c r="AC36075" s="34">
        <v>92</v>
      </c>
    </row>
    <row r="36076" spans="1:29" x14ac:dyDescent="0.2">
      <c r="A36076" s="34" t="s">
        <v>96569</v>
      </c>
      <c r="B36076" s="34">
        <v>8</v>
      </c>
      <c r="C36076" s="34">
        <v>10</v>
      </c>
      <c r="D36076" s="34">
        <v>6</v>
      </c>
      <c r="E36076" s="34">
        <v>1</v>
      </c>
      <c r="F36076" s="34">
        <v>9</v>
      </c>
      <c r="G36076" s="34">
        <v>25</v>
      </c>
      <c r="H36076" s="34">
        <v>12</v>
      </c>
      <c r="I36076" s="34">
        <v>11</v>
      </c>
      <c r="J36076" s="34">
        <v>7</v>
      </c>
      <c r="K36076" s="34">
        <v>8</v>
      </c>
      <c r="L36076" s="34">
        <v>15</v>
      </c>
      <c r="M36076" s="34">
        <v>10</v>
      </c>
      <c r="N36076" s="34">
        <v>9</v>
      </c>
      <c r="O36076" s="34">
        <v>15</v>
      </c>
      <c r="P36076" s="34">
        <v>5</v>
      </c>
      <c r="Q36076" s="34">
        <v>18</v>
      </c>
      <c r="R36076" s="34">
        <v>5</v>
      </c>
      <c r="S36076" s="34">
        <v>9</v>
      </c>
      <c r="T36076" s="34">
        <v>9</v>
      </c>
      <c r="U36076" s="34">
        <v>5</v>
      </c>
      <c r="V36076" s="34">
        <v>8</v>
      </c>
      <c r="W36076" s="34">
        <v>27</v>
      </c>
      <c r="X36076" s="34">
        <v>8</v>
      </c>
      <c r="Y36076" s="34">
        <v>12</v>
      </c>
      <c r="Z36076" s="34">
        <v>0</v>
      </c>
      <c r="AA36076" s="34">
        <v>16</v>
      </c>
      <c r="AB36076" s="34">
        <v>3</v>
      </c>
      <c r="AC36076" s="34">
        <v>23</v>
      </c>
    </row>
    <row r="36077" spans="1:29" x14ac:dyDescent="0.2">
      <c r="A36077" s="34" t="s">
        <v>96570</v>
      </c>
      <c r="B36077" s="34">
        <v>31</v>
      </c>
      <c r="C36077" s="34">
        <v>29</v>
      </c>
      <c r="D36077" s="34">
        <v>40</v>
      </c>
      <c r="E36077" s="34">
        <v>31</v>
      </c>
      <c r="F36077" s="34">
        <v>40</v>
      </c>
      <c r="G36077" s="34">
        <v>31</v>
      </c>
      <c r="H36077" s="34">
        <v>35</v>
      </c>
      <c r="I36077" s="34">
        <v>24</v>
      </c>
      <c r="J36077" s="34">
        <v>31</v>
      </c>
      <c r="K36077" s="34">
        <v>23</v>
      </c>
      <c r="L36077" s="34">
        <v>17</v>
      </c>
      <c r="M36077" s="34">
        <v>33</v>
      </c>
      <c r="N36077" s="34">
        <v>38</v>
      </c>
      <c r="O36077" s="34">
        <v>15</v>
      </c>
      <c r="P36077" s="34">
        <v>33</v>
      </c>
      <c r="Q36077" s="34">
        <v>18</v>
      </c>
      <c r="R36077" s="34">
        <v>37</v>
      </c>
      <c r="S36077" s="34">
        <v>36</v>
      </c>
      <c r="T36077" s="34">
        <v>24</v>
      </c>
      <c r="U36077" s="34">
        <v>18</v>
      </c>
      <c r="V36077" s="34">
        <v>35</v>
      </c>
      <c r="W36077" s="34">
        <v>33</v>
      </c>
      <c r="X36077" s="34">
        <v>26</v>
      </c>
      <c r="Y36077" s="34">
        <v>18</v>
      </c>
      <c r="Z36077" s="34">
        <v>49</v>
      </c>
      <c r="AA36077" s="34">
        <v>25</v>
      </c>
      <c r="AB36077" s="34">
        <v>24</v>
      </c>
      <c r="AC36077" s="34">
        <v>45</v>
      </c>
    </row>
    <row r="36078" spans="1:29" x14ac:dyDescent="0.2">
      <c r="A36078" s="34" t="s">
        <v>96571</v>
      </c>
      <c r="B36078" s="34">
        <v>9</v>
      </c>
      <c r="C36078" s="34">
        <v>4</v>
      </c>
      <c r="D36078" s="34">
        <v>6</v>
      </c>
      <c r="E36078" s="34">
        <v>4</v>
      </c>
      <c r="F36078" s="34">
        <v>17</v>
      </c>
      <c r="G36078" s="34">
        <v>0</v>
      </c>
      <c r="H36078" s="34">
        <v>2</v>
      </c>
      <c r="I36078" s="34">
        <v>5</v>
      </c>
      <c r="J36078" s="34">
        <v>3</v>
      </c>
      <c r="K36078" s="34">
        <v>12</v>
      </c>
      <c r="L36078" s="34">
        <v>5</v>
      </c>
      <c r="M36078" s="34">
        <v>2</v>
      </c>
      <c r="N36078" s="34">
        <v>12</v>
      </c>
      <c r="O36078" s="34">
        <v>12</v>
      </c>
      <c r="P36078" s="34">
        <v>12</v>
      </c>
      <c r="Q36078" s="34">
        <v>7</v>
      </c>
      <c r="R36078" s="34">
        <v>13</v>
      </c>
      <c r="S36078" s="34">
        <v>8</v>
      </c>
      <c r="T36078" s="34">
        <v>10</v>
      </c>
      <c r="U36078" s="34">
        <v>13</v>
      </c>
      <c r="V36078" s="34">
        <v>11</v>
      </c>
      <c r="W36078" s="34">
        <v>8</v>
      </c>
      <c r="X36078" s="34">
        <v>19</v>
      </c>
      <c r="Y36078" s="34">
        <v>6</v>
      </c>
      <c r="Z36078" s="34">
        <v>8</v>
      </c>
      <c r="AA36078" s="34">
        <v>2</v>
      </c>
      <c r="AB36078" s="34">
        <v>16</v>
      </c>
      <c r="AC36078" s="34">
        <v>2</v>
      </c>
    </row>
    <row r="36079" spans="1:29" x14ac:dyDescent="0.2">
      <c r="A36079" s="34" t="s">
        <v>96572</v>
      </c>
      <c r="B36079" s="34">
        <v>17</v>
      </c>
      <c r="C36079" s="34">
        <v>2</v>
      </c>
      <c r="D36079" s="34">
        <v>9</v>
      </c>
      <c r="E36079" s="34">
        <v>4</v>
      </c>
      <c r="F36079" s="34">
        <v>6</v>
      </c>
      <c r="G36079" s="34">
        <v>3</v>
      </c>
      <c r="H36079" s="34">
        <v>5</v>
      </c>
      <c r="I36079" s="34">
        <v>7</v>
      </c>
      <c r="J36079" s="34">
        <v>6</v>
      </c>
      <c r="K36079" s="34">
        <v>3</v>
      </c>
      <c r="L36079" s="34">
        <v>5</v>
      </c>
      <c r="M36079" s="34">
        <v>0</v>
      </c>
      <c r="N36079" s="34">
        <v>7</v>
      </c>
      <c r="O36079" s="34">
        <v>4</v>
      </c>
      <c r="P36079" s="34">
        <v>6</v>
      </c>
      <c r="Q36079" s="34">
        <v>4</v>
      </c>
      <c r="R36079" s="34">
        <v>10</v>
      </c>
      <c r="S36079" s="34">
        <v>3</v>
      </c>
      <c r="T36079" s="34">
        <v>1</v>
      </c>
      <c r="U36079" s="34">
        <v>10</v>
      </c>
      <c r="V36079" s="34">
        <v>17</v>
      </c>
      <c r="W36079" s="34">
        <v>2</v>
      </c>
      <c r="X36079" s="34">
        <v>3</v>
      </c>
      <c r="Y36079" s="34">
        <v>3</v>
      </c>
      <c r="Z36079" s="34">
        <v>9</v>
      </c>
      <c r="AA36079" s="34">
        <v>5</v>
      </c>
      <c r="AB36079" s="34">
        <v>5</v>
      </c>
      <c r="AC36079" s="34">
        <v>6</v>
      </c>
    </row>
    <row r="36080" spans="1:29" x14ac:dyDescent="0.2">
      <c r="A36080" s="34" t="s">
        <v>96573</v>
      </c>
      <c r="B36080" s="34">
        <v>63</v>
      </c>
      <c r="C36080" s="34">
        <v>29</v>
      </c>
      <c r="D36080" s="34">
        <v>4</v>
      </c>
      <c r="E36080" s="34">
        <v>22</v>
      </c>
      <c r="F36080" s="34">
        <v>21</v>
      </c>
      <c r="G36080" s="34">
        <v>15</v>
      </c>
      <c r="H36080" s="34">
        <v>19</v>
      </c>
      <c r="I36080" s="34">
        <v>12</v>
      </c>
      <c r="J36080" s="34">
        <v>13</v>
      </c>
      <c r="K36080" s="34">
        <v>33</v>
      </c>
      <c r="L36080" s="34">
        <v>13</v>
      </c>
      <c r="M36080" s="34">
        <v>16</v>
      </c>
      <c r="N36080" s="34">
        <v>14</v>
      </c>
      <c r="O36080" s="34">
        <v>25</v>
      </c>
      <c r="P36080" s="34">
        <v>15</v>
      </c>
      <c r="Q36080" s="34">
        <v>27</v>
      </c>
      <c r="R36080" s="34">
        <v>20</v>
      </c>
      <c r="S36080" s="34">
        <v>16</v>
      </c>
      <c r="T36080" s="34">
        <v>22</v>
      </c>
      <c r="U36080" s="34">
        <v>26</v>
      </c>
      <c r="V36080" s="34">
        <v>38</v>
      </c>
      <c r="W36080" s="34">
        <v>50</v>
      </c>
      <c r="X36080" s="34">
        <v>17</v>
      </c>
      <c r="Y36080" s="34">
        <v>38</v>
      </c>
      <c r="Z36080" s="34">
        <v>21</v>
      </c>
      <c r="AA36080" s="34">
        <v>36</v>
      </c>
      <c r="AB36080" s="34">
        <v>18</v>
      </c>
      <c r="AC36080" s="34">
        <v>36</v>
      </c>
    </row>
    <row r="36081" spans="1:29" x14ac:dyDescent="0.2">
      <c r="A36081" s="34" t="s">
        <v>96574</v>
      </c>
      <c r="B36081" s="34">
        <v>30</v>
      </c>
      <c r="C36081" s="34">
        <v>24</v>
      </c>
      <c r="D36081" s="34">
        <v>24</v>
      </c>
      <c r="E36081" s="34">
        <v>30</v>
      </c>
      <c r="F36081" s="34">
        <v>13</v>
      </c>
      <c r="G36081" s="34">
        <v>36</v>
      </c>
      <c r="H36081" s="34">
        <v>20</v>
      </c>
      <c r="I36081" s="34">
        <v>27</v>
      </c>
      <c r="J36081" s="34">
        <v>11</v>
      </c>
      <c r="K36081" s="34">
        <v>32</v>
      </c>
      <c r="L36081" s="34">
        <v>22</v>
      </c>
      <c r="M36081" s="34">
        <v>23</v>
      </c>
      <c r="N36081" s="34">
        <v>27</v>
      </c>
      <c r="O36081" s="34">
        <v>16</v>
      </c>
      <c r="P36081" s="34">
        <v>35</v>
      </c>
      <c r="Q36081" s="34">
        <v>48</v>
      </c>
      <c r="R36081" s="34">
        <v>22</v>
      </c>
      <c r="S36081" s="34">
        <v>30</v>
      </c>
      <c r="T36081" s="34">
        <v>17</v>
      </c>
      <c r="U36081" s="34">
        <v>15</v>
      </c>
      <c r="V36081" s="34">
        <v>30</v>
      </c>
      <c r="W36081" s="34">
        <v>39</v>
      </c>
      <c r="X36081" s="34">
        <v>20</v>
      </c>
      <c r="Y36081" s="34">
        <v>33</v>
      </c>
      <c r="Z36081" s="34">
        <v>22</v>
      </c>
      <c r="AA36081" s="34">
        <v>43</v>
      </c>
      <c r="AB36081" s="34">
        <v>25</v>
      </c>
      <c r="AC36081" s="34">
        <v>33</v>
      </c>
    </row>
    <row r="36082" spans="1:29" x14ac:dyDescent="0.2">
      <c r="A36082" s="34" t="s">
        <v>96575</v>
      </c>
      <c r="B36082" s="34">
        <v>10</v>
      </c>
      <c r="C36082" s="34">
        <v>11</v>
      </c>
      <c r="D36082" s="34">
        <v>5</v>
      </c>
      <c r="E36082" s="34">
        <v>16</v>
      </c>
      <c r="F36082" s="34">
        <v>12</v>
      </c>
      <c r="G36082" s="34">
        <v>17</v>
      </c>
      <c r="H36082" s="34">
        <v>9</v>
      </c>
      <c r="I36082" s="34">
        <v>6</v>
      </c>
      <c r="J36082" s="34">
        <v>12</v>
      </c>
      <c r="K36082" s="34">
        <v>13</v>
      </c>
      <c r="L36082" s="34">
        <v>8</v>
      </c>
      <c r="M36082" s="34">
        <v>22</v>
      </c>
      <c r="N36082" s="34">
        <v>8</v>
      </c>
      <c r="O36082" s="34">
        <v>18</v>
      </c>
      <c r="P36082" s="34">
        <v>11</v>
      </c>
      <c r="Q36082" s="34">
        <v>13</v>
      </c>
      <c r="R36082" s="34">
        <v>14</v>
      </c>
      <c r="S36082" s="34">
        <v>13</v>
      </c>
      <c r="T36082" s="34">
        <v>14</v>
      </c>
      <c r="U36082" s="34">
        <v>17</v>
      </c>
      <c r="V36082" s="34">
        <v>6</v>
      </c>
      <c r="W36082" s="34">
        <v>13</v>
      </c>
      <c r="X36082" s="34">
        <v>19</v>
      </c>
      <c r="Y36082" s="34">
        <v>17</v>
      </c>
      <c r="Z36082" s="34">
        <v>17</v>
      </c>
      <c r="AA36082" s="34">
        <v>10</v>
      </c>
      <c r="AB36082" s="34">
        <v>19</v>
      </c>
      <c r="AC36082" s="34">
        <v>20</v>
      </c>
    </row>
    <row r="36083" spans="1:29" x14ac:dyDescent="0.2">
      <c r="A36083" s="34" t="s">
        <v>96576</v>
      </c>
      <c r="B36083" s="34">
        <v>51</v>
      </c>
      <c r="C36083" s="34">
        <v>45</v>
      </c>
      <c r="D36083" s="34">
        <v>63</v>
      </c>
      <c r="E36083" s="34">
        <v>35</v>
      </c>
      <c r="F36083" s="34">
        <v>50</v>
      </c>
      <c r="G36083" s="34">
        <v>42</v>
      </c>
      <c r="H36083" s="34">
        <v>49</v>
      </c>
      <c r="I36083" s="34">
        <v>33</v>
      </c>
      <c r="J36083" s="34">
        <v>49</v>
      </c>
      <c r="K36083" s="34">
        <v>65</v>
      </c>
      <c r="L36083" s="34">
        <v>49</v>
      </c>
      <c r="M36083" s="34">
        <v>45</v>
      </c>
      <c r="N36083" s="34">
        <v>58</v>
      </c>
      <c r="O36083" s="34">
        <v>43</v>
      </c>
      <c r="P36083" s="34">
        <v>35</v>
      </c>
      <c r="Q36083" s="34">
        <v>39</v>
      </c>
      <c r="R36083" s="34">
        <v>49</v>
      </c>
      <c r="S36083" s="34">
        <v>57</v>
      </c>
      <c r="T36083" s="34">
        <v>50</v>
      </c>
      <c r="U36083" s="34">
        <v>37</v>
      </c>
      <c r="V36083" s="34">
        <v>31</v>
      </c>
      <c r="W36083" s="34">
        <v>55</v>
      </c>
      <c r="X36083" s="34">
        <v>56</v>
      </c>
      <c r="Y36083" s="34">
        <v>43</v>
      </c>
      <c r="Z36083" s="34">
        <v>45</v>
      </c>
      <c r="AA36083" s="34">
        <v>41</v>
      </c>
      <c r="AB36083" s="34">
        <v>54</v>
      </c>
      <c r="AC36083" s="34">
        <v>52</v>
      </c>
    </row>
    <row r="36084" spans="1:29" x14ac:dyDescent="0.2">
      <c r="A36084" s="34" t="s">
        <v>96577</v>
      </c>
      <c r="B36084" s="34">
        <v>42</v>
      </c>
      <c r="C36084" s="34">
        <v>17</v>
      </c>
      <c r="D36084" s="34">
        <v>28</v>
      </c>
      <c r="E36084" s="34">
        <v>10</v>
      </c>
      <c r="F36084" s="34">
        <v>22</v>
      </c>
      <c r="G36084" s="34">
        <v>14</v>
      </c>
      <c r="H36084" s="34">
        <v>29</v>
      </c>
      <c r="I36084" s="34">
        <v>9</v>
      </c>
      <c r="J36084" s="34">
        <v>23</v>
      </c>
      <c r="K36084" s="34">
        <v>16</v>
      </c>
      <c r="L36084" s="34">
        <v>19</v>
      </c>
      <c r="M36084" s="34">
        <v>19</v>
      </c>
      <c r="N36084" s="34">
        <v>10</v>
      </c>
      <c r="O36084" s="34">
        <v>11</v>
      </c>
      <c r="P36084" s="34">
        <v>21</v>
      </c>
      <c r="Q36084" s="34">
        <v>30</v>
      </c>
      <c r="R36084" s="34">
        <v>29</v>
      </c>
      <c r="S36084" s="34">
        <v>23</v>
      </c>
      <c r="T36084" s="34">
        <v>23</v>
      </c>
      <c r="U36084" s="34">
        <v>11</v>
      </c>
      <c r="V36084" s="34">
        <v>32</v>
      </c>
      <c r="W36084" s="34">
        <v>10</v>
      </c>
      <c r="X36084" s="34">
        <v>18</v>
      </c>
      <c r="Y36084" s="34">
        <v>19</v>
      </c>
      <c r="Z36084" s="34">
        <v>18</v>
      </c>
      <c r="AA36084" s="34">
        <v>34</v>
      </c>
      <c r="AB36084" s="34">
        <v>14</v>
      </c>
      <c r="AC36084" s="34">
        <v>25</v>
      </c>
    </row>
    <row r="36085" spans="1:29" x14ac:dyDescent="0.2">
      <c r="A36085" s="34" t="s">
        <v>96578</v>
      </c>
      <c r="B36085" s="34">
        <v>45</v>
      </c>
      <c r="C36085" s="34">
        <v>35</v>
      </c>
      <c r="D36085" s="34">
        <v>61</v>
      </c>
      <c r="E36085" s="34">
        <v>46</v>
      </c>
      <c r="F36085" s="34">
        <v>47</v>
      </c>
      <c r="G36085" s="34">
        <v>42</v>
      </c>
      <c r="H36085" s="34">
        <v>52</v>
      </c>
      <c r="I36085" s="34">
        <v>45</v>
      </c>
      <c r="J36085" s="34">
        <v>32</v>
      </c>
      <c r="K36085" s="34">
        <v>47</v>
      </c>
      <c r="L36085" s="34">
        <v>52</v>
      </c>
      <c r="M36085" s="34">
        <v>37</v>
      </c>
      <c r="N36085" s="34">
        <v>34</v>
      </c>
      <c r="O36085" s="34">
        <v>32</v>
      </c>
      <c r="P36085" s="34">
        <v>37</v>
      </c>
      <c r="Q36085" s="34">
        <v>49</v>
      </c>
      <c r="R36085" s="34">
        <v>69</v>
      </c>
      <c r="S36085" s="34">
        <v>88</v>
      </c>
      <c r="T36085" s="34">
        <v>60</v>
      </c>
      <c r="U36085" s="34">
        <v>50</v>
      </c>
      <c r="V36085" s="34">
        <v>47</v>
      </c>
      <c r="W36085" s="34">
        <v>83</v>
      </c>
      <c r="X36085" s="34">
        <v>60</v>
      </c>
      <c r="Y36085" s="34">
        <v>53</v>
      </c>
      <c r="Z36085" s="34">
        <v>37</v>
      </c>
      <c r="AA36085" s="34">
        <v>80</v>
      </c>
      <c r="AB36085" s="34">
        <v>98</v>
      </c>
      <c r="AC36085" s="34">
        <v>81</v>
      </c>
    </row>
    <row r="36086" spans="1:29" x14ac:dyDescent="0.2">
      <c r="A36086" s="34" t="s">
        <v>96579</v>
      </c>
      <c r="B36086" s="34">
        <v>37</v>
      </c>
      <c r="C36086" s="34">
        <v>39</v>
      </c>
      <c r="D36086" s="34">
        <v>37</v>
      </c>
      <c r="E36086" s="34">
        <v>50</v>
      </c>
      <c r="F36086" s="34">
        <v>48</v>
      </c>
      <c r="G36086" s="34">
        <v>22</v>
      </c>
      <c r="H36086" s="34">
        <v>27</v>
      </c>
      <c r="I36086" s="34">
        <v>45</v>
      </c>
      <c r="J36086" s="34">
        <v>33</v>
      </c>
      <c r="K36086" s="34">
        <v>32</v>
      </c>
      <c r="L36086" s="34">
        <v>39</v>
      </c>
      <c r="M36086" s="34">
        <v>22</v>
      </c>
      <c r="N36086" s="34">
        <v>36</v>
      </c>
      <c r="O36086" s="34">
        <v>21</v>
      </c>
      <c r="P36086" s="34">
        <v>34</v>
      </c>
      <c r="Q36086" s="34">
        <v>53</v>
      </c>
      <c r="R36086" s="34">
        <v>37</v>
      </c>
      <c r="S36086" s="34">
        <v>39</v>
      </c>
      <c r="T36086" s="34">
        <v>36</v>
      </c>
      <c r="U36086" s="34">
        <v>24</v>
      </c>
      <c r="V36086" s="34">
        <v>37</v>
      </c>
      <c r="W36086" s="34">
        <v>54</v>
      </c>
      <c r="X36086" s="34">
        <v>50</v>
      </c>
      <c r="Y36086" s="34">
        <v>49</v>
      </c>
      <c r="Z36086" s="34">
        <v>28</v>
      </c>
      <c r="AA36086" s="34">
        <v>62</v>
      </c>
      <c r="AB36086" s="34">
        <v>30</v>
      </c>
      <c r="AC36086" s="34">
        <v>72</v>
      </c>
    </row>
    <row r="36087" spans="1:29" x14ac:dyDescent="0.2">
      <c r="A36087" s="34" t="s">
        <v>96580</v>
      </c>
      <c r="B36087" s="34">
        <v>57</v>
      </c>
      <c r="C36087" s="34">
        <v>30</v>
      </c>
      <c r="D36087" s="34">
        <v>19</v>
      </c>
      <c r="E36087" s="34">
        <v>18</v>
      </c>
      <c r="F36087" s="34">
        <v>24</v>
      </c>
      <c r="G36087" s="34">
        <v>31</v>
      </c>
      <c r="H36087" s="34">
        <v>26</v>
      </c>
      <c r="I36087" s="34">
        <v>22</v>
      </c>
      <c r="J36087" s="34">
        <v>24</v>
      </c>
      <c r="K36087" s="34">
        <v>35</v>
      </c>
      <c r="L36087" s="34">
        <v>22</v>
      </c>
      <c r="M36087" s="34">
        <v>17</v>
      </c>
      <c r="N36087" s="34">
        <v>16</v>
      </c>
      <c r="O36087" s="34">
        <v>18</v>
      </c>
      <c r="P36087" s="34">
        <v>15</v>
      </c>
      <c r="Q36087" s="34">
        <v>24</v>
      </c>
      <c r="R36087" s="34">
        <v>35</v>
      </c>
      <c r="S36087" s="34">
        <v>28</v>
      </c>
      <c r="T36087" s="34">
        <v>32</v>
      </c>
      <c r="U36087" s="34">
        <v>22</v>
      </c>
      <c r="V36087" s="34">
        <v>66</v>
      </c>
      <c r="W36087" s="34">
        <v>20</v>
      </c>
      <c r="X36087" s="34">
        <v>34</v>
      </c>
      <c r="Y36087" s="34">
        <v>24</v>
      </c>
      <c r="Z36087" s="34">
        <v>36</v>
      </c>
      <c r="AA36087" s="34">
        <v>32</v>
      </c>
      <c r="AB36087" s="34">
        <v>13</v>
      </c>
      <c r="AC36087" s="34">
        <v>26</v>
      </c>
    </row>
    <row r="36088" spans="1:29" x14ac:dyDescent="0.2">
      <c r="A36088" s="34" t="s">
        <v>96581</v>
      </c>
      <c r="B36088" s="34">
        <v>43</v>
      </c>
      <c r="C36088" s="34">
        <v>47</v>
      </c>
      <c r="D36088" s="34">
        <v>67</v>
      </c>
      <c r="E36088" s="34">
        <v>40</v>
      </c>
      <c r="F36088" s="34">
        <v>49</v>
      </c>
      <c r="G36088" s="34">
        <v>41</v>
      </c>
      <c r="H36088" s="34">
        <v>41</v>
      </c>
      <c r="I36088" s="34">
        <v>24</v>
      </c>
      <c r="J36088" s="34">
        <v>41</v>
      </c>
      <c r="K36088" s="34">
        <v>47</v>
      </c>
      <c r="L36088" s="34">
        <v>49</v>
      </c>
      <c r="M36088" s="34">
        <v>41</v>
      </c>
      <c r="N36088" s="34">
        <v>48</v>
      </c>
      <c r="O36088" s="34">
        <v>35</v>
      </c>
      <c r="P36088" s="34">
        <v>34</v>
      </c>
      <c r="Q36088" s="34">
        <v>39</v>
      </c>
      <c r="R36088" s="34">
        <v>63</v>
      </c>
      <c r="S36088" s="34">
        <v>47</v>
      </c>
      <c r="T36088" s="34">
        <v>42</v>
      </c>
      <c r="U36088" s="34">
        <v>44</v>
      </c>
      <c r="V36088" s="34">
        <v>46</v>
      </c>
      <c r="W36088" s="34">
        <v>43</v>
      </c>
      <c r="X36088" s="34">
        <v>72</v>
      </c>
      <c r="Y36088" s="34">
        <v>46</v>
      </c>
      <c r="Z36088" s="34">
        <v>39</v>
      </c>
      <c r="AA36088" s="34">
        <v>70</v>
      </c>
      <c r="AB36088" s="34">
        <v>41</v>
      </c>
      <c r="AC36088" s="34">
        <v>91</v>
      </c>
    </row>
    <row r="36089" spans="1:29" x14ac:dyDescent="0.2">
      <c r="A36089" s="34" t="s">
        <v>96582</v>
      </c>
      <c r="B36089" s="34">
        <v>37</v>
      </c>
      <c r="C36089" s="34">
        <v>26</v>
      </c>
      <c r="D36089" s="34">
        <v>21</v>
      </c>
      <c r="E36089" s="34">
        <v>17</v>
      </c>
      <c r="F36089" s="34">
        <v>12</v>
      </c>
      <c r="G36089" s="34">
        <v>39</v>
      </c>
      <c r="H36089" s="34">
        <v>42</v>
      </c>
      <c r="I36089" s="34">
        <v>27</v>
      </c>
      <c r="J36089" s="34">
        <v>16</v>
      </c>
      <c r="K36089" s="34">
        <v>41</v>
      </c>
      <c r="L36089" s="34">
        <v>13</v>
      </c>
      <c r="M36089" s="34">
        <v>24</v>
      </c>
      <c r="N36089" s="34">
        <v>22</v>
      </c>
      <c r="O36089" s="34">
        <v>16</v>
      </c>
      <c r="P36089" s="34">
        <v>8</v>
      </c>
      <c r="Q36089" s="34">
        <v>29</v>
      </c>
      <c r="R36089" s="34">
        <v>17</v>
      </c>
      <c r="S36089" s="34">
        <v>17</v>
      </c>
      <c r="T36089" s="34">
        <v>19</v>
      </c>
      <c r="U36089" s="34">
        <v>27</v>
      </c>
      <c r="V36089" s="34">
        <v>29</v>
      </c>
      <c r="W36089" s="34">
        <v>54</v>
      </c>
      <c r="X36089" s="34">
        <v>32</v>
      </c>
      <c r="Y36089" s="34">
        <v>42</v>
      </c>
      <c r="Z36089" s="34">
        <v>9</v>
      </c>
      <c r="AA36089" s="34">
        <v>23</v>
      </c>
      <c r="AB36089" s="34">
        <v>46</v>
      </c>
      <c r="AC36089" s="34">
        <v>44</v>
      </c>
    </row>
    <row r="36090" spans="1:29" x14ac:dyDescent="0.2">
      <c r="A36090" s="34" t="s">
        <v>96583</v>
      </c>
      <c r="B36090" s="34">
        <v>21</v>
      </c>
      <c r="C36090" s="34">
        <v>16</v>
      </c>
      <c r="D36090" s="34">
        <v>7</v>
      </c>
      <c r="E36090" s="34">
        <v>17</v>
      </c>
      <c r="F36090" s="34">
        <v>15</v>
      </c>
      <c r="G36090" s="34">
        <v>33</v>
      </c>
      <c r="H36090" s="34">
        <v>6</v>
      </c>
      <c r="I36090" s="34">
        <v>13</v>
      </c>
      <c r="J36090" s="34">
        <v>9</v>
      </c>
      <c r="K36090" s="34">
        <v>4</v>
      </c>
      <c r="L36090" s="34">
        <v>15</v>
      </c>
      <c r="M36090" s="34">
        <v>21</v>
      </c>
      <c r="N36090" s="34">
        <v>11</v>
      </c>
      <c r="O36090" s="34">
        <v>9</v>
      </c>
      <c r="P36090" s="34">
        <v>9</v>
      </c>
      <c r="Q36090" s="34">
        <v>15</v>
      </c>
      <c r="R36090" s="34">
        <v>16</v>
      </c>
      <c r="S36090" s="34">
        <v>21</v>
      </c>
      <c r="T36090" s="34">
        <v>21</v>
      </c>
      <c r="U36090" s="34">
        <v>17</v>
      </c>
      <c r="V36090" s="34">
        <v>11</v>
      </c>
      <c r="W36090" s="34">
        <v>17</v>
      </c>
      <c r="X36090" s="34">
        <v>13</v>
      </c>
      <c r="Y36090" s="34">
        <v>16</v>
      </c>
      <c r="Z36090" s="34">
        <v>22</v>
      </c>
      <c r="AA36090" s="34">
        <v>20</v>
      </c>
      <c r="AB36090" s="34">
        <v>8</v>
      </c>
      <c r="AC36090" s="34">
        <v>24</v>
      </c>
    </row>
    <row r="36091" spans="1:29" x14ac:dyDescent="0.2">
      <c r="A36091" s="34" t="s">
        <v>96584</v>
      </c>
      <c r="B36091" s="34">
        <v>0</v>
      </c>
      <c r="C36091" s="34">
        <v>0</v>
      </c>
      <c r="D36091" s="34">
        <v>0</v>
      </c>
      <c r="E36091" s="34">
        <v>0</v>
      </c>
      <c r="F36091" s="34">
        <v>0</v>
      </c>
      <c r="G36091" s="34">
        <v>0</v>
      </c>
      <c r="H36091" s="34">
        <v>0</v>
      </c>
      <c r="I36091" s="34">
        <v>0</v>
      </c>
      <c r="J36091" s="34">
        <v>0</v>
      </c>
      <c r="K36091" s="34">
        <v>0</v>
      </c>
      <c r="L36091" s="34">
        <v>0</v>
      </c>
      <c r="M36091" s="34">
        <v>0</v>
      </c>
      <c r="N36091" s="34">
        <v>0</v>
      </c>
      <c r="O36091" s="34">
        <v>0</v>
      </c>
      <c r="P36091" s="34">
        <v>0</v>
      </c>
      <c r="Q36091" s="34">
        <v>0</v>
      </c>
      <c r="R36091" s="34">
        <v>0</v>
      </c>
      <c r="S36091" s="34">
        <v>0</v>
      </c>
      <c r="T36091" s="34">
        <v>0</v>
      </c>
      <c r="U36091" s="34">
        <v>0</v>
      </c>
      <c r="V36091" s="34">
        <v>0</v>
      </c>
      <c r="W36091" s="34">
        <v>0</v>
      </c>
      <c r="X36091" s="34">
        <v>0</v>
      </c>
      <c r="Y36091" s="34">
        <v>0</v>
      </c>
      <c r="Z36091" s="34">
        <v>0</v>
      </c>
      <c r="AA36091" s="34">
        <v>0</v>
      </c>
      <c r="AB36091" s="34">
        <v>0</v>
      </c>
      <c r="AC36091" s="34">
        <v>0</v>
      </c>
    </row>
    <row r="36092" spans="1:29" x14ac:dyDescent="0.2">
      <c r="A36092" s="34" t="s">
        <v>96585</v>
      </c>
      <c r="B36092" s="34">
        <v>57</v>
      </c>
      <c r="C36092" s="34">
        <v>109</v>
      </c>
      <c r="D36092" s="34">
        <v>56</v>
      </c>
      <c r="E36092" s="34">
        <v>85</v>
      </c>
      <c r="F36092" s="34">
        <v>98</v>
      </c>
      <c r="G36092" s="34">
        <v>80</v>
      </c>
      <c r="H36092" s="34">
        <v>54</v>
      </c>
      <c r="I36092" s="34">
        <v>73</v>
      </c>
      <c r="J36092" s="34">
        <v>79</v>
      </c>
      <c r="K36092" s="34">
        <v>79</v>
      </c>
      <c r="L36092" s="34">
        <v>59</v>
      </c>
      <c r="M36092" s="34">
        <v>91</v>
      </c>
      <c r="N36092" s="34">
        <v>60</v>
      </c>
      <c r="O36092" s="34">
        <v>90</v>
      </c>
      <c r="P36092" s="34">
        <v>54</v>
      </c>
      <c r="Q36092" s="34">
        <v>145</v>
      </c>
      <c r="R36092" s="34">
        <v>81</v>
      </c>
      <c r="S36092" s="34">
        <v>112</v>
      </c>
      <c r="T36092" s="34">
        <v>110</v>
      </c>
      <c r="U36092" s="34">
        <v>114</v>
      </c>
      <c r="V36092" s="34">
        <v>76</v>
      </c>
      <c r="W36092" s="34">
        <v>113</v>
      </c>
      <c r="X36092" s="34">
        <v>121</v>
      </c>
      <c r="Y36092" s="34">
        <v>97</v>
      </c>
      <c r="Z36092" s="34">
        <v>89</v>
      </c>
      <c r="AA36092" s="34">
        <v>127</v>
      </c>
      <c r="AB36092" s="34">
        <v>95</v>
      </c>
      <c r="AC36092" s="34">
        <v>143</v>
      </c>
    </row>
    <row r="36093" spans="1:29" x14ac:dyDescent="0.2">
      <c r="A36093" s="34" t="s">
        <v>96586</v>
      </c>
      <c r="B36093" s="34">
        <v>188</v>
      </c>
      <c r="C36093" s="34">
        <v>154</v>
      </c>
      <c r="D36093" s="34">
        <v>179</v>
      </c>
      <c r="E36093" s="34">
        <v>157</v>
      </c>
      <c r="F36093" s="34">
        <v>177</v>
      </c>
      <c r="G36093" s="34">
        <v>172</v>
      </c>
      <c r="H36093" s="34">
        <v>163</v>
      </c>
      <c r="I36093" s="34">
        <v>122</v>
      </c>
      <c r="J36093" s="34">
        <v>189</v>
      </c>
      <c r="K36093" s="34">
        <v>171</v>
      </c>
      <c r="L36093" s="34">
        <v>196</v>
      </c>
      <c r="M36093" s="34">
        <v>131</v>
      </c>
      <c r="N36093" s="34">
        <v>187</v>
      </c>
      <c r="O36093" s="34">
        <v>143</v>
      </c>
      <c r="P36093" s="34">
        <v>208</v>
      </c>
      <c r="Q36093" s="34">
        <v>239</v>
      </c>
      <c r="R36093" s="34">
        <v>274</v>
      </c>
      <c r="S36093" s="34">
        <v>148</v>
      </c>
      <c r="T36093" s="34">
        <v>328</v>
      </c>
      <c r="U36093" s="34">
        <v>147</v>
      </c>
      <c r="V36093" s="34">
        <v>225</v>
      </c>
      <c r="W36093" s="34">
        <v>282</v>
      </c>
      <c r="X36093" s="34">
        <v>228</v>
      </c>
      <c r="Y36093" s="34">
        <v>271</v>
      </c>
      <c r="Z36093" s="34">
        <v>245</v>
      </c>
      <c r="AA36093" s="34">
        <v>205</v>
      </c>
      <c r="AB36093" s="34">
        <v>335</v>
      </c>
      <c r="AC36093" s="34">
        <v>290</v>
      </c>
    </row>
    <row r="36094" spans="1:29" x14ac:dyDescent="0.2">
      <c r="A36094" s="34" t="s">
        <v>96587</v>
      </c>
      <c r="B36094" s="34">
        <v>69</v>
      </c>
      <c r="C36094" s="34">
        <v>89</v>
      </c>
      <c r="D36094" s="34">
        <v>88</v>
      </c>
      <c r="E36094" s="34">
        <v>122</v>
      </c>
      <c r="F36094" s="34">
        <v>101</v>
      </c>
      <c r="G36094" s="34">
        <v>93</v>
      </c>
      <c r="H36094" s="34">
        <v>99</v>
      </c>
      <c r="I36094" s="34">
        <v>72</v>
      </c>
      <c r="J36094" s="34">
        <v>76</v>
      </c>
      <c r="K36094" s="34">
        <v>120</v>
      </c>
      <c r="L36094" s="34">
        <v>55</v>
      </c>
      <c r="M36094" s="34">
        <v>60</v>
      </c>
      <c r="N36094" s="34">
        <v>77</v>
      </c>
      <c r="O36094" s="34">
        <v>60</v>
      </c>
      <c r="P36094" s="34">
        <v>78</v>
      </c>
      <c r="Q36094" s="34">
        <v>108</v>
      </c>
      <c r="R36094" s="34">
        <v>85</v>
      </c>
      <c r="S36094" s="34">
        <v>114</v>
      </c>
      <c r="T36094" s="34">
        <v>57</v>
      </c>
      <c r="U36094" s="34">
        <v>72</v>
      </c>
      <c r="V36094" s="34">
        <v>107</v>
      </c>
      <c r="W36094" s="34">
        <v>119</v>
      </c>
      <c r="X36094" s="34">
        <v>116</v>
      </c>
      <c r="Y36094" s="34">
        <v>83</v>
      </c>
      <c r="Z36094" s="34">
        <v>90</v>
      </c>
      <c r="AA36094" s="34">
        <v>115</v>
      </c>
      <c r="AB36094" s="34">
        <v>101</v>
      </c>
      <c r="AC36094" s="34">
        <v>149</v>
      </c>
    </row>
    <row r="36095" spans="1:29" x14ac:dyDescent="0.2">
      <c r="A36095" s="34" t="s">
        <v>96588</v>
      </c>
      <c r="B36095" s="34">
        <v>64</v>
      </c>
      <c r="C36095" s="34">
        <v>55</v>
      </c>
      <c r="D36095" s="34">
        <v>48</v>
      </c>
      <c r="E36095" s="34">
        <v>66</v>
      </c>
      <c r="F36095" s="34">
        <v>63</v>
      </c>
      <c r="G36095" s="34">
        <v>38</v>
      </c>
      <c r="H36095" s="34">
        <v>58</v>
      </c>
      <c r="I36095" s="34">
        <v>61</v>
      </c>
      <c r="J36095" s="34">
        <v>79</v>
      </c>
      <c r="K36095" s="34">
        <v>69</v>
      </c>
      <c r="L36095" s="34">
        <v>50</v>
      </c>
      <c r="M36095" s="34">
        <v>30</v>
      </c>
      <c r="N36095" s="34">
        <v>69</v>
      </c>
      <c r="O36095" s="34">
        <v>45</v>
      </c>
      <c r="P36095" s="34">
        <v>79</v>
      </c>
      <c r="Q36095" s="34">
        <v>87</v>
      </c>
      <c r="R36095" s="34">
        <v>89</v>
      </c>
      <c r="S36095" s="34">
        <v>82</v>
      </c>
      <c r="T36095" s="34">
        <v>79</v>
      </c>
      <c r="U36095" s="34">
        <v>45</v>
      </c>
      <c r="V36095" s="34">
        <v>77</v>
      </c>
      <c r="W36095" s="34">
        <v>132</v>
      </c>
      <c r="X36095" s="34">
        <v>59</v>
      </c>
      <c r="Y36095" s="34">
        <v>64</v>
      </c>
      <c r="Z36095" s="34">
        <v>69</v>
      </c>
      <c r="AA36095" s="34">
        <v>62</v>
      </c>
      <c r="AB36095" s="34">
        <v>107</v>
      </c>
      <c r="AC36095" s="34">
        <v>118</v>
      </c>
    </row>
    <row r="36096" spans="1:29" x14ac:dyDescent="0.2">
      <c r="A36096" s="34" t="s">
        <v>96589</v>
      </c>
      <c r="B36096" s="34">
        <v>70</v>
      </c>
      <c r="C36096" s="34">
        <v>39</v>
      </c>
      <c r="D36096" s="34">
        <v>72</v>
      </c>
      <c r="E36096" s="34">
        <v>55</v>
      </c>
      <c r="F36096" s="34">
        <v>89</v>
      </c>
      <c r="G36096" s="34">
        <v>51</v>
      </c>
      <c r="H36096" s="34">
        <v>88</v>
      </c>
      <c r="I36096" s="34">
        <v>58</v>
      </c>
      <c r="J36096" s="34">
        <v>74</v>
      </c>
      <c r="K36096" s="34">
        <v>62</v>
      </c>
      <c r="L36096" s="34">
        <v>84</v>
      </c>
      <c r="M36096" s="34">
        <v>52</v>
      </c>
      <c r="N36096" s="34">
        <v>78</v>
      </c>
      <c r="O36096" s="34">
        <v>39</v>
      </c>
      <c r="P36096" s="34">
        <v>67</v>
      </c>
      <c r="Q36096" s="34">
        <v>86</v>
      </c>
      <c r="R36096" s="34">
        <v>87</v>
      </c>
      <c r="S36096" s="34">
        <v>89</v>
      </c>
      <c r="T36096" s="34">
        <v>94</v>
      </c>
      <c r="U36096" s="34">
        <v>67</v>
      </c>
      <c r="V36096" s="34">
        <v>89</v>
      </c>
      <c r="W36096" s="34">
        <v>70</v>
      </c>
      <c r="X36096" s="34">
        <v>80</v>
      </c>
      <c r="Y36096" s="34">
        <v>51</v>
      </c>
      <c r="Z36096" s="34">
        <v>95</v>
      </c>
      <c r="AA36096" s="34">
        <v>87</v>
      </c>
      <c r="AB36096" s="34">
        <v>80</v>
      </c>
      <c r="AC36096" s="34">
        <v>125</v>
      </c>
    </row>
    <row r="36097" spans="1:29" x14ac:dyDescent="0.2">
      <c r="A36097" s="34" t="s">
        <v>96590</v>
      </c>
      <c r="B36097" s="34">
        <v>26</v>
      </c>
      <c r="C36097" s="34">
        <v>35</v>
      </c>
      <c r="D36097" s="34">
        <v>48</v>
      </c>
      <c r="E36097" s="34">
        <v>37</v>
      </c>
      <c r="F36097" s="34">
        <v>73</v>
      </c>
      <c r="G36097" s="34">
        <v>51</v>
      </c>
      <c r="H36097" s="34">
        <v>52</v>
      </c>
      <c r="I36097" s="34">
        <v>27</v>
      </c>
      <c r="J36097" s="34">
        <v>52</v>
      </c>
      <c r="K36097" s="34">
        <v>26</v>
      </c>
      <c r="L36097" s="34">
        <v>31</v>
      </c>
      <c r="M36097" s="34">
        <v>29</v>
      </c>
      <c r="N36097" s="34">
        <v>41</v>
      </c>
      <c r="O36097" s="34">
        <v>37</v>
      </c>
      <c r="P36097" s="34">
        <v>66</v>
      </c>
      <c r="Q36097" s="34">
        <v>37</v>
      </c>
      <c r="R36097" s="34">
        <v>75</v>
      </c>
      <c r="S36097" s="34">
        <v>49</v>
      </c>
      <c r="T36097" s="34">
        <v>46</v>
      </c>
      <c r="U36097" s="34">
        <v>45</v>
      </c>
      <c r="V36097" s="34">
        <v>59</v>
      </c>
      <c r="W36097" s="34">
        <v>38</v>
      </c>
      <c r="X36097" s="34">
        <v>54</v>
      </c>
      <c r="Y36097" s="34">
        <v>37</v>
      </c>
      <c r="Z36097" s="34">
        <v>57</v>
      </c>
      <c r="AA36097" s="34">
        <v>61</v>
      </c>
      <c r="AB36097" s="34">
        <v>64</v>
      </c>
      <c r="AC36097" s="34">
        <v>49</v>
      </c>
    </row>
    <row r="36098" spans="1:29" x14ac:dyDescent="0.2">
      <c r="A36098" s="34" t="s">
        <v>96591</v>
      </c>
      <c r="B36098" s="34">
        <v>29</v>
      </c>
      <c r="C36098" s="34">
        <v>20</v>
      </c>
      <c r="D36098" s="34">
        <v>48</v>
      </c>
      <c r="E36098" s="34">
        <v>33</v>
      </c>
      <c r="F36098" s="34">
        <v>46</v>
      </c>
      <c r="G36098" s="34">
        <v>31</v>
      </c>
      <c r="H36098" s="34">
        <v>46</v>
      </c>
      <c r="I36098" s="34">
        <v>33</v>
      </c>
      <c r="J36098" s="34">
        <v>61</v>
      </c>
      <c r="K36098" s="34">
        <v>33</v>
      </c>
      <c r="L36098" s="34">
        <v>43</v>
      </c>
      <c r="M36098" s="34">
        <v>22</v>
      </c>
      <c r="N36098" s="34">
        <v>36</v>
      </c>
      <c r="O36098" s="34">
        <v>22</v>
      </c>
      <c r="P36098" s="34">
        <v>26</v>
      </c>
      <c r="Q36098" s="34">
        <v>53</v>
      </c>
      <c r="R36098" s="34">
        <v>51</v>
      </c>
      <c r="S36098" s="34">
        <v>30</v>
      </c>
      <c r="T36098" s="34">
        <v>55</v>
      </c>
      <c r="U36098" s="34">
        <v>30</v>
      </c>
      <c r="V36098" s="34">
        <v>43</v>
      </c>
      <c r="W36098" s="34">
        <v>34</v>
      </c>
      <c r="X36098" s="34">
        <v>41</v>
      </c>
      <c r="Y36098" s="34">
        <v>45</v>
      </c>
      <c r="Z36098" s="34">
        <v>39</v>
      </c>
      <c r="AA36098" s="34">
        <v>38</v>
      </c>
      <c r="AB36098" s="34">
        <v>54</v>
      </c>
      <c r="AC36098" s="34">
        <v>67</v>
      </c>
    </row>
    <row r="36099" spans="1:29" x14ac:dyDescent="0.2">
      <c r="A36099" s="34" t="s">
        <v>96592</v>
      </c>
      <c r="B36099" s="34">
        <v>5</v>
      </c>
      <c r="C36099" s="34">
        <v>3</v>
      </c>
      <c r="D36099" s="34">
        <v>5</v>
      </c>
      <c r="E36099" s="34">
        <v>6</v>
      </c>
      <c r="F36099" s="34">
        <v>6</v>
      </c>
      <c r="G36099" s="34">
        <v>9</v>
      </c>
      <c r="H36099" s="34">
        <v>5</v>
      </c>
      <c r="I36099" s="34">
        <v>1</v>
      </c>
      <c r="J36099" s="34">
        <v>4</v>
      </c>
      <c r="K36099" s="34">
        <v>2</v>
      </c>
      <c r="L36099" s="34">
        <v>9</v>
      </c>
      <c r="M36099" s="34">
        <v>4</v>
      </c>
      <c r="N36099" s="34">
        <v>8</v>
      </c>
      <c r="O36099" s="34">
        <v>4</v>
      </c>
      <c r="P36099" s="34">
        <v>10</v>
      </c>
      <c r="Q36099" s="34">
        <v>10</v>
      </c>
      <c r="R36099" s="34">
        <v>0</v>
      </c>
      <c r="S36099" s="34">
        <v>22</v>
      </c>
      <c r="T36099" s="34">
        <v>4</v>
      </c>
      <c r="U36099" s="34">
        <v>8</v>
      </c>
      <c r="V36099" s="34">
        <v>16</v>
      </c>
      <c r="W36099" s="34">
        <v>9</v>
      </c>
      <c r="X36099" s="34">
        <v>10</v>
      </c>
      <c r="Y36099" s="34">
        <v>15</v>
      </c>
      <c r="Z36099" s="34">
        <v>13</v>
      </c>
      <c r="AA36099" s="34">
        <v>14</v>
      </c>
      <c r="AB36099" s="34">
        <v>7</v>
      </c>
      <c r="AC36099" s="34">
        <v>25</v>
      </c>
    </row>
    <row r="36100" spans="1:29" x14ac:dyDescent="0.2">
      <c r="A36100" s="34" t="s">
        <v>96593</v>
      </c>
      <c r="B36100" s="34">
        <v>59</v>
      </c>
      <c r="C36100" s="34">
        <v>66</v>
      </c>
      <c r="D36100" s="34">
        <v>43</v>
      </c>
      <c r="E36100" s="34">
        <v>88</v>
      </c>
      <c r="F36100" s="34">
        <v>51</v>
      </c>
      <c r="G36100" s="34">
        <v>73</v>
      </c>
      <c r="H36100" s="34">
        <v>71</v>
      </c>
      <c r="I36100" s="34">
        <v>91</v>
      </c>
      <c r="J36100" s="34">
        <v>48</v>
      </c>
      <c r="K36100" s="34">
        <v>83</v>
      </c>
      <c r="L36100" s="34">
        <v>38</v>
      </c>
      <c r="M36100" s="34">
        <v>43</v>
      </c>
      <c r="N36100" s="34">
        <v>39</v>
      </c>
      <c r="O36100" s="34">
        <v>55</v>
      </c>
      <c r="P36100" s="34">
        <v>55</v>
      </c>
      <c r="Q36100" s="34">
        <v>81</v>
      </c>
      <c r="R36100" s="34">
        <v>52</v>
      </c>
      <c r="S36100" s="34">
        <v>98</v>
      </c>
      <c r="T36100" s="34">
        <v>54</v>
      </c>
      <c r="U36100" s="34">
        <v>61</v>
      </c>
      <c r="V36100" s="34">
        <v>59</v>
      </c>
      <c r="W36100" s="34">
        <v>110</v>
      </c>
      <c r="X36100" s="34">
        <v>53</v>
      </c>
      <c r="Y36100" s="34">
        <v>92</v>
      </c>
      <c r="Z36100" s="34">
        <v>53</v>
      </c>
      <c r="AA36100" s="34">
        <v>92</v>
      </c>
      <c r="AB36100" s="34">
        <v>53</v>
      </c>
      <c r="AC36100" s="34">
        <v>96</v>
      </c>
    </row>
    <row r="36101" spans="1:29" x14ac:dyDescent="0.2">
      <c r="A36101" s="34" t="s">
        <v>96594</v>
      </c>
      <c r="B36101" s="34">
        <v>140</v>
      </c>
      <c r="C36101" s="34">
        <v>54</v>
      </c>
      <c r="D36101" s="34">
        <v>85</v>
      </c>
      <c r="E36101" s="34">
        <v>42</v>
      </c>
      <c r="F36101" s="34">
        <v>91</v>
      </c>
      <c r="G36101" s="34">
        <v>54</v>
      </c>
      <c r="H36101" s="34">
        <v>104</v>
      </c>
      <c r="I36101" s="34">
        <v>55</v>
      </c>
      <c r="J36101" s="34">
        <v>102</v>
      </c>
      <c r="K36101" s="34">
        <v>55</v>
      </c>
      <c r="L36101" s="34">
        <v>80</v>
      </c>
      <c r="M36101" s="34">
        <v>50</v>
      </c>
      <c r="N36101" s="34">
        <v>83</v>
      </c>
      <c r="O36101" s="34">
        <v>43</v>
      </c>
      <c r="P36101" s="34">
        <v>76</v>
      </c>
      <c r="Q36101" s="34">
        <v>80</v>
      </c>
      <c r="R36101" s="34">
        <v>102</v>
      </c>
      <c r="S36101" s="34">
        <v>53</v>
      </c>
      <c r="T36101" s="34">
        <v>107</v>
      </c>
      <c r="U36101" s="34">
        <v>62</v>
      </c>
      <c r="V36101" s="34">
        <v>92</v>
      </c>
      <c r="W36101" s="34">
        <v>61</v>
      </c>
      <c r="X36101" s="34">
        <v>110</v>
      </c>
      <c r="Y36101" s="34">
        <v>73</v>
      </c>
      <c r="Z36101" s="34">
        <v>133</v>
      </c>
      <c r="AA36101" s="34">
        <v>75</v>
      </c>
      <c r="AB36101" s="34">
        <v>88</v>
      </c>
      <c r="AC36101" s="34">
        <v>58</v>
      </c>
    </row>
    <row r="36102" spans="1:29" x14ac:dyDescent="0.2">
      <c r="A36102" s="34" t="s">
        <v>96595</v>
      </c>
      <c r="B36102" s="34">
        <v>38</v>
      </c>
      <c r="C36102" s="34">
        <v>43</v>
      </c>
      <c r="D36102" s="34">
        <v>50</v>
      </c>
      <c r="E36102" s="34">
        <v>32</v>
      </c>
      <c r="F36102" s="34">
        <v>46</v>
      </c>
      <c r="G36102" s="34">
        <v>50</v>
      </c>
      <c r="H36102" s="34">
        <v>65</v>
      </c>
      <c r="I36102" s="34">
        <v>32</v>
      </c>
      <c r="J36102" s="34">
        <v>41</v>
      </c>
      <c r="K36102" s="34">
        <v>39</v>
      </c>
      <c r="L36102" s="34">
        <v>43</v>
      </c>
      <c r="M36102" s="34">
        <v>49</v>
      </c>
      <c r="N36102" s="34">
        <v>29</v>
      </c>
      <c r="O36102" s="34">
        <v>36</v>
      </c>
      <c r="P36102" s="34">
        <v>52</v>
      </c>
      <c r="Q36102" s="34">
        <v>66</v>
      </c>
      <c r="R36102" s="34">
        <v>95</v>
      </c>
      <c r="S36102" s="34">
        <v>44</v>
      </c>
      <c r="T36102" s="34">
        <v>74</v>
      </c>
      <c r="U36102" s="34">
        <v>45</v>
      </c>
      <c r="V36102" s="34">
        <v>57</v>
      </c>
      <c r="W36102" s="34">
        <v>56</v>
      </c>
      <c r="X36102" s="34">
        <v>74</v>
      </c>
      <c r="Y36102" s="34">
        <v>87</v>
      </c>
      <c r="Z36102" s="34">
        <v>68</v>
      </c>
      <c r="AA36102" s="34">
        <v>73</v>
      </c>
      <c r="AB36102" s="34">
        <v>78</v>
      </c>
      <c r="AC36102" s="34">
        <v>63</v>
      </c>
    </row>
    <row r="36103" spans="1:29" x14ac:dyDescent="0.2">
      <c r="A36103" s="34" t="s">
        <v>96596</v>
      </c>
      <c r="B36103" s="34">
        <v>12</v>
      </c>
      <c r="C36103" s="34">
        <v>17</v>
      </c>
      <c r="D36103" s="34">
        <v>21</v>
      </c>
      <c r="E36103" s="34">
        <v>9</v>
      </c>
      <c r="F36103" s="34">
        <v>17</v>
      </c>
      <c r="G36103" s="34">
        <v>12</v>
      </c>
      <c r="H36103" s="34">
        <v>13</v>
      </c>
      <c r="I36103" s="34">
        <v>13</v>
      </c>
      <c r="J36103" s="34">
        <v>16</v>
      </c>
      <c r="K36103" s="34">
        <v>10</v>
      </c>
      <c r="L36103" s="34">
        <v>6</v>
      </c>
      <c r="M36103" s="34">
        <v>10</v>
      </c>
      <c r="N36103" s="34">
        <v>19</v>
      </c>
      <c r="O36103" s="34">
        <v>13</v>
      </c>
      <c r="P36103" s="34">
        <v>13</v>
      </c>
      <c r="Q36103" s="34">
        <v>13</v>
      </c>
      <c r="R36103" s="34">
        <v>20</v>
      </c>
      <c r="S36103" s="34">
        <v>18</v>
      </c>
      <c r="T36103" s="34">
        <v>7</v>
      </c>
      <c r="U36103" s="34">
        <v>4</v>
      </c>
      <c r="V36103" s="34">
        <v>12</v>
      </c>
      <c r="W36103" s="34">
        <v>6</v>
      </c>
      <c r="X36103" s="34">
        <v>19</v>
      </c>
      <c r="Y36103" s="34">
        <v>7</v>
      </c>
      <c r="Z36103" s="34">
        <v>23</v>
      </c>
      <c r="AA36103" s="34">
        <v>6</v>
      </c>
      <c r="AB36103" s="34">
        <v>10</v>
      </c>
      <c r="AC36103" s="34">
        <v>18</v>
      </c>
    </row>
    <row r="36104" spans="1:29" x14ac:dyDescent="0.2">
      <c r="A36104" s="34" t="s">
        <v>96597</v>
      </c>
      <c r="B36104" s="34">
        <v>120</v>
      </c>
      <c r="C36104" s="34">
        <v>57</v>
      </c>
      <c r="D36104" s="34">
        <v>83</v>
      </c>
      <c r="E36104" s="34">
        <v>71</v>
      </c>
      <c r="F36104" s="34">
        <v>109</v>
      </c>
      <c r="G36104" s="34">
        <v>48</v>
      </c>
      <c r="H36104" s="34">
        <v>69</v>
      </c>
      <c r="I36104" s="34">
        <v>63</v>
      </c>
      <c r="J36104" s="34">
        <v>70</v>
      </c>
      <c r="K36104" s="34">
        <v>56</v>
      </c>
      <c r="L36104" s="34">
        <v>74</v>
      </c>
      <c r="M36104" s="34">
        <v>61</v>
      </c>
      <c r="N36104" s="34">
        <v>80</v>
      </c>
      <c r="O36104" s="34">
        <v>48</v>
      </c>
      <c r="P36104" s="34">
        <v>80</v>
      </c>
      <c r="Q36104" s="34">
        <v>67</v>
      </c>
      <c r="R36104" s="34">
        <v>148</v>
      </c>
      <c r="S36104" s="34">
        <v>90</v>
      </c>
      <c r="T36104" s="34">
        <v>111</v>
      </c>
      <c r="U36104" s="34">
        <v>64</v>
      </c>
      <c r="V36104" s="34">
        <v>96</v>
      </c>
      <c r="W36104" s="34">
        <v>88</v>
      </c>
      <c r="X36104" s="34">
        <v>87</v>
      </c>
      <c r="Y36104" s="34">
        <v>95</v>
      </c>
      <c r="Z36104" s="34">
        <v>83</v>
      </c>
      <c r="AA36104" s="34">
        <v>66</v>
      </c>
      <c r="AB36104" s="34">
        <v>95</v>
      </c>
      <c r="AC36104" s="34">
        <v>97</v>
      </c>
    </row>
    <row r="36105" spans="1:29" x14ac:dyDescent="0.2">
      <c r="A36105" s="34" t="s">
        <v>96598</v>
      </c>
      <c r="B36105" s="34">
        <v>19</v>
      </c>
      <c r="C36105" s="34">
        <v>13</v>
      </c>
      <c r="D36105" s="34">
        <v>31</v>
      </c>
      <c r="E36105" s="34">
        <v>27</v>
      </c>
      <c r="F36105" s="34">
        <v>18</v>
      </c>
      <c r="G36105" s="34">
        <v>14</v>
      </c>
      <c r="H36105" s="34">
        <v>13</v>
      </c>
      <c r="I36105" s="34">
        <v>13</v>
      </c>
      <c r="J36105" s="34">
        <v>12</v>
      </c>
      <c r="K36105" s="34">
        <v>16</v>
      </c>
      <c r="L36105" s="34">
        <v>8</v>
      </c>
      <c r="M36105" s="34">
        <v>14</v>
      </c>
      <c r="N36105" s="34">
        <v>11</v>
      </c>
      <c r="O36105" s="34">
        <v>4</v>
      </c>
      <c r="P36105" s="34">
        <v>13</v>
      </c>
      <c r="Q36105" s="34">
        <v>16</v>
      </c>
      <c r="R36105" s="34">
        <v>22</v>
      </c>
      <c r="S36105" s="34">
        <v>12</v>
      </c>
      <c r="T36105" s="34">
        <v>11</v>
      </c>
      <c r="U36105" s="34">
        <v>29</v>
      </c>
      <c r="V36105" s="34">
        <v>11</v>
      </c>
      <c r="W36105" s="34">
        <v>16</v>
      </c>
      <c r="X36105" s="34">
        <v>26</v>
      </c>
      <c r="Y36105" s="34">
        <v>14</v>
      </c>
      <c r="Z36105" s="34">
        <v>24</v>
      </c>
      <c r="AA36105" s="34">
        <v>38</v>
      </c>
      <c r="AB36105" s="34">
        <v>7</v>
      </c>
      <c r="AC36105" s="34">
        <v>32</v>
      </c>
    </row>
    <row r="36106" spans="1:29" x14ac:dyDescent="0.2">
      <c r="A36106" s="34" t="s">
        <v>96599</v>
      </c>
      <c r="B36106" s="34">
        <v>25</v>
      </c>
      <c r="C36106" s="34">
        <v>19</v>
      </c>
      <c r="D36106" s="34">
        <v>25</v>
      </c>
      <c r="E36106" s="34">
        <v>27</v>
      </c>
      <c r="F36106" s="34">
        <v>20</v>
      </c>
      <c r="G36106" s="34">
        <v>20</v>
      </c>
      <c r="H36106" s="34">
        <v>31</v>
      </c>
      <c r="I36106" s="34">
        <v>25</v>
      </c>
      <c r="J36106" s="34">
        <v>22</v>
      </c>
      <c r="K36106" s="34">
        <v>14</v>
      </c>
      <c r="L36106" s="34">
        <v>8</v>
      </c>
      <c r="M36106" s="34">
        <v>28</v>
      </c>
      <c r="N36106" s="34">
        <v>15</v>
      </c>
      <c r="O36106" s="34">
        <v>25</v>
      </c>
      <c r="P36106" s="34">
        <v>34</v>
      </c>
      <c r="Q36106" s="34">
        <v>42</v>
      </c>
      <c r="R36106" s="34">
        <v>32</v>
      </c>
      <c r="S36106" s="34">
        <v>25</v>
      </c>
      <c r="T36106" s="34">
        <v>29</v>
      </c>
      <c r="U36106" s="34">
        <v>39</v>
      </c>
      <c r="V36106" s="34">
        <v>26</v>
      </c>
      <c r="W36106" s="34">
        <v>43</v>
      </c>
      <c r="X36106" s="34">
        <v>37</v>
      </c>
      <c r="Y36106" s="34">
        <v>36</v>
      </c>
      <c r="Z36106" s="34">
        <v>33</v>
      </c>
      <c r="AA36106" s="34">
        <v>41</v>
      </c>
      <c r="AB36106" s="34">
        <v>25</v>
      </c>
      <c r="AC36106" s="34">
        <v>47</v>
      </c>
    </row>
    <row r="36107" spans="1:29" x14ac:dyDescent="0.2">
      <c r="A36107" s="34" t="s">
        <v>96600</v>
      </c>
      <c r="B36107" s="34">
        <v>49</v>
      </c>
      <c r="C36107" s="34">
        <v>61</v>
      </c>
      <c r="D36107" s="34">
        <v>68</v>
      </c>
      <c r="E36107" s="34">
        <v>63</v>
      </c>
      <c r="F36107" s="34">
        <v>63</v>
      </c>
      <c r="G36107" s="34">
        <v>49</v>
      </c>
      <c r="H36107" s="34">
        <v>48</v>
      </c>
      <c r="I36107" s="34">
        <v>63</v>
      </c>
      <c r="J36107" s="34">
        <v>50</v>
      </c>
      <c r="K36107" s="34">
        <v>72</v>
      </c>
      <c r="L36107" s="34">
        <v>40</v>
      </c>
      <c r="M36107" s="34">
        <v>57</v>
      </c>
      <c r="N36107" s="34">
        <v>34</v>
      </c>
      <c r="O36107" s="34">
        <v>70</v>
      </c>
      <c r="P36107" s="34">
        <v>55</v>
      </c>
      <c r="Q36107" s="34">
        <v>91</v>
      </c>
      <c r="R36107" s="34">
        <v>90</v>
      </c>
      <c r="S36107" s="34">
        <v>71</v>
      </c>
      <c r="T36107" s="34">
        <v>57</v>
      </c>
      <c r="U36107" s="34">
        <v>39</v>
      </c>
      <c r="V36107" s="34">
        <v>67</v>
      </c>
      <c r="W36107" s="34">
        <v>78</v>
      </c>
      <c r="X36107" s="34">
        <v>94</v>
      </c>
      <c r="Y36107" s="34">
        <v>63</v>
      </c>
      <c r="Z36107" s="34">
        <v>74</v>
      </c>
      <c r="AA36107" s="34">
        <v>85</v>
      </c>
      <c r="AB36107" s="34">
        <v>63</v>
      </c>
      <c r="AC36107" s="34">
        <v>122</v>
      </c>
    </row>
    <row r="36108" spans="1:29" x14ac:dyDescent="0.2">
      <c r="A36108" s="34" t="s">
        <v>96601</v>
      </c>
      <c r="B36108" s="34">
        <v>55</v>
      </c>
      <c r="C36108" s="34">
        <v>45</v>
      </c>
      <c r="D36108" s="34">
        <v>70</v>
      </c>
      <c r="E36108" s="34">
        <v>48</v>
      </c>
      <c r="F36108" s="34">
        <v>58</v>
      </c>
      <c r="G36108" s="34">
        <v>56</v>
      </c>
      <c r="H36108" s="34">
        <v>82</v>
      </c>
      <c r="I36108" s="34">
        <v>71</v>
      </c>
      <c r="J36108" s="34">
        <v>44</v>
      </c>
      <c r="K36108" s="34">
        <v>30</v>
      </c>
      <c r="L36108" s="34">
        <v>64</v>
      </c>
      <c r="M36108" s="34">
        <v>23</v>
      </c>
      <c r="N36108" s="34">
        <v>63</v>
      </c>
      <c r="O36108" s="34">
        <v>21</v>
      </c>
      <c r="P36108" s="34">
        <v>60</v>
      </c>
      <c r="Q36108" s="34">
        <v>66</v>
      </c>
      <c r="R36108" s="34">
        <v>61</v>
      </c>
      <c r="S36108" s="34">
        <v>48</v>
      </c>
      <c r="T36108" s="34">
        <v>67</v>
      </c>
      <c r="U36108" s="34">
        <v>25</v>
      </c>
      <c r="V36108" s="34">
        <v>79</v>
      </c>
      <c r="W36108" s="34">
        <v>52</v>
      </c>
      <c r="X36108" s="34">
        <v>76</v>
      </c>
      <c r="Y36108" s="34">
        <v>48</v>
      </c>
      <c r="Z36108" s="34">
        <v>56</v>
      </c>
      <c r="AA36108" s="34">
        <v>58</v>
      </c>
      <c r="AB36108" s="34">
        <v>62</v>
      </c>
      <c r="AC36108" s="34">
        <v>94</v>
      </c>
    </row>
    <row r="36109" spans="1:29" x14ac:dyDescent="0.2">
      <c r="A36109" s="34" t="s">
        <v>96602</v>
      </c>
      <c r="B36109" s="34">
        <v>17</v>
      </c>
      <c r="C36109" s="34">
        <v>17</v>
      </c>
      <c r="D36109" s="34">
        <v>12</v>
      </c>
      <c r="E36109" s="34">
        <v>19</v>
      </c>
      <c r="F36109" s="34">
        <v>17</v>
      </c>
      <c r="G36109" s="34">
        <v>9</v>
      </c>
      <c r="H36109" s="34">
        <v>9</v>
      </c>
      <c r="I36109" s="34">
        <v>23</v>
      </c>
      <c r="J36109" s="34">
        <v>10</v>
      </c>
      <c r="K36109" s="34">
        <v>7</v>
      </c>
      <c r="L36109" s="34">
        <v>10</v>
      </c>
      <c r="M36109" s="34">
        <v>13</v>
      </c>
      <c r="N36109" s="34">
        <v>13</v>
      </c>
      <c r="O36109" s="34">
        <v>16</v>
      </c>
      <c r="P36109" s="34">
        <v>16</v>
      </c>
      <c r="Q36109" s="34">
        <v>11</v>
      </c>
      <c r="R36109" s="34">
        <v>14</v>
      </c>
      <c r="S36109" s="34">
        <v>22</v>
      </c>
      <c r="T36109" s="34">
        <v>5</v>
      </c>
      <c r="U36109" s="34">
        <v>9</v>
      </c>
      <c r="V36109" s="34">
        <v>23</v>
      </c>
      <c r="W36109" s="34">
        <v>6</v>
      </c>
      <c r="X36109" s="34">
        <v>11</v>
      </c>
      <c r="Y36109" s="34">
        <v>11</v>
      </c>
      <c r="Z36109" s="34">
        <v>25</v>
      </c>
      <c r="AA36109" s="34">
        <v>26</v>
      </c>
      <c r="AB36109" s="34">
        <v>16</v>
      </c>
      <c r="AC36109" s="34">
        <v>29</v>
      </c>
    </row>
    <row r="36110" spans="1:29" x14ac:dyDescent="0.2">
      <c r="A36110" s="34" t="s">
        <v>96603</v>
      </c>
      <c r="B36110" s="34">
        <v>30</v>
      </c>
      <c r="C36110" s="34">
        <v>54</v>
      </c>
      <c r="D36110" s="34">
        <v>45</v>
      </c>
      <c r="E36110" s="34">
        <v>69</v>
      </c>
      <c r="F36110" s="34">
        <v>49</v>
      </c>
      <c r="G36110" s="34">
        <v>95</v>
      </c>
      <c r="H36110" s="34">
        <v>45</v>
      </c>
      <c r="I36110" s="34">
        <v>52</v>
      </c>
      <c r="J36110" s="34">
        <v>41</v>
      </c>
      <c r="K36110" s="34">
        <v>82</v>
      </c>
      <c r="L36110" s="34">
        <v>26</v>
      </c>
      <c r="M36110" s="34">
        <v>40</v>
      </c>
      <c r="N36110" s="34">
        <v>47</v>
      </c>
      <c r="O36110" s="34">
        <v>96</v>
      </c>
      <c r="P36110" s="34">
        <v>35</v>
      </c>
      <c r="Q36110" s="34">
        <v>92</v>
      </c>
      <c r="R36110" s="34">
        <v>39</v>
      </c>
      <c r="S36110" s="34">
        <v>68</v>
      </c>
      <c r="T36110" s="34">
        <v>39</v>
      </c>
      <c r="U36110" s="34">
        <v>55</v>
      </c>
      <c r="V36110" s="34">
        <v>38</v>
      </c>
      <c r="W36110" s="34">
        <v>53</v>
      </c>
      <c r="X36110" s="34">
        <v>45</v>
      </c>
      <c r="Y36110" s="34">
        <v>54</v>
      </c>
      <c r="Z36110" s="34">
        <v>37</v>
      </c>
      <c r="AA36110" s="34">
        <v>66</v>
      </c>
      <c r="AB36110" s="34">
        <v>37</v>
      </c>
      <c r="AC36110" s="34">
        <v>106</v>
      </c>
    </row>
    <row r="36111" spans="1:29" x14ac:dyDescent="0.2">
      <c r="A36111" s="34" t="s">
        <v>96604</v>
      </c>
      <c r="B36111" s="34">
        <v>21</v>
      </c>
      <c r="C36111" s="34">
        <v>18</v>
      </c>
      <c r="D36111" s="34">
        <v>34</v>
      </c>
      <c r="E36111" s="34">
        <v>20</v>
      </c>
      <c r="F36111" s="34">
        <v>26</v>
      </c>
      <c r="G36111" s="34">
        <v>27</v>
      </c>
      <c r="H36111" s="34">
        <v>21</v>
      </c>
      <c r="I36111" s="34">
        <v>21</v>
      </c>
      <c r="J36111" s="34">
        <v>38</v>
      </c>
      <c r="K36111" s="34">
        <v>15</v>
      </c>
      <c r="L36111" s="34">
        <v>12</v>
      </c>
      <c r="M36111" s="34">
        <v>7</v>
      </c>
      <c r="N36111" s="34">
        <v>22</v>
      </c>
      <c r="O36111" s="34">
        <v>18</v>
      </c>
      <c r="P36111" s="34">
        <v>31</v>
      </c>
      <c r="Q36111" s="34">
        <v>20</v>
      </c>
      <c r="R36111" s="34">
        <v>35</v>
      </c>
      <c r="S36111" s="34">
        <v>30</v>
      </c>
      <c r="T36111" s="34">
        <v>23</v>
      </c>
      <c r="U36111" s="34">
        <v>19</v>
      </c>
      <c r="V36111" s="34">
        <v>22</v>
      </c>
      <c r="W36111" s="34">
        <v>27</v>
      </c>
      <c r="X36111" s="34">
        <v>31</v>
      </c>
      <c r="Y36111" s="34">
        <v>19</v>
      </c>
      <c r="Z36111" s="34">
        <v>55</v>
      </c>
      <c r="AA36111" s="34">
        <v>18</v>
      </c>
      <c r="AB36111" s="34">
        <v>24</v>
      </c>
      <c r="AC36111" s="34">
        <v>52</v>
      </c>
    </row>
    <row r="36112" spans="1:29" x14ac:dyDescent="0.2">
      <c r="A36112" s="34" t="s">
        <v>96605</v>
      </c>
      <c r="B36112" s="34">
        <v>36</v>
      </c>
      <c r="C36112" s="34">
        <v>18</v>
      </c>
      <c r="D36112" s="34">
        <v>24</v>
      </c>
      <c r="E36112" s="34">
        <v>18</v>
      </c>
      <c r="F36112" s="34">
        <v>14</v>
      </c>
      <c r="G36112" s="34">
        <v>23</v>
      </c>
      <c r="H36112" s="34">
        <v>8</v>
      </c>
      <c r="I36112" s="34">
        <v>11</v>
      </c>
      <c r="J36112" s="34">
        <v>7</v>
      </c>
      <c r="K36112" s="34">
        <v>41</v>
      </c>
      <c r="L36112" s="34">
        <v>8</v>
      </c>
      <c r="M36112" s="34">
        <v>14</v>
      </c>
      <c r="N36112" s="34">
        <v>11</v>
      </c>
      <c r="O36112" s="34">
        <v>15</v>
      </c>
      <c r="P36112" s="34">
        <v>5</v>
      </c>
      <c r="Q36112" s="34">
        <v>22</v>
      </c>
      <c r="R36112" s="34">
        <v>12</v>
      </c>
      <c r="S36112" s="34">
        <v>14</v>
      </c>
      <c r="T36112" s="34">
        <v>9</v>
      </c>
      <c r="U36112" s="34">
        <v>22</v>
      </c>
      <c r="V36112" s="34">
        <v>10</v>
      </c>
      <c r="W36112" s="34">
        <v>28</v>
      </c>
      <c r="X36112" s="34">
        <v>7</v>
      </c>
      <c r="Y36112" s="34">
        <v>17</v>
      </c>
      <c r="Z36112" s="34">
        <v>18</v>
      </c>
      <c r="AA36112" s="34">
        <v>20</v>
      </c>
      <c r="AB36112" s="34">
        <v>21</v>
      </c>
      <c r="AC36112" s="34">
        <v>34</v>
      </c>
    </row>
    <row r="36113" spans="1:29" x14ac:dyDescent="0.2">
      <c r="A36113" s="34" t="s">
        <v>96606</v>
      </c>
      <c r="B36113" s="34">
        <v>55</v>
      </c>
      <c r="C36113" s="34">
        <v>64</v>
      </c>
      <c r="D36113" s="34">
        <v>87</v>
      </c>
      <c r="E36113" s="34">
        <v>56</v>
      </c>
      <c r="F36113" s="34">
        <v>76</v>
      </c>
      <c r="G36113" s="34">
        <v>56</v>
      </c>
      <c r="H36113" s="34">
        <v>76</v>
      </c>
      <c r="I36113" s="34">
        <v>43</v>
      </c>
      <c r="J36113" s="34">
        <v>79</v>
      </c>
      <c r="K36113" s="34">
        <v>60</v>
      </c>
      <c r="L36113" s="34">
        <v>56</v>
      </c>
      <c r="M36113" s="34">
        <v>54</v>
      </c>
      <c r="N36113" s="34">
        <v>69</v>
      </c>
      <c r="O36113" s="34">
        <v>58</v>
      </c>
      <c r="P36113" s="34">
        <v>75</v>
      </c>
      <c r="Q36113" s="34">
        <v>67</v>
      </c>
      <c r="R36113" s="34">
        <v>129</v>
      </c>
      <c r="S36113" s="34">
        <v>80</v>
      </c>
      <c r="T36113" s="34">
        <v>83</v>
      </c>
      <c r="U36113" s="34">
        <v>46</v>
      </c>
      <c r="V36113" s="34">
        <v>98</v>
      </c>
      <c r="W36113" s="34">
        <v>81</v>
      </c>
      <c r="X36113" s="34">
        <v>121</v>
      </c>
      <c r="Y36113" s="34">
        <v>62</v>
      </c>
      <c r="Z36113" s="34">
        <v>72</v>
      </c>
      <c r="AA36113" s="34">
        <v>63</v>
      </c>
      <c r="AB36113" s="34">
        <v>93</v>
      </c>
      <c r="AC36113" s="34">
        <v>85</v>
      </c>
    </row>
    <row r="36114" spans="1:29" x14ac:dyDescent="0.2">
      <c r="A36114" s="34" t="s">
        <v>96607</v>
      </c>
      <c r="B36114" s="34">
        <v>16</v>
      </c>
      <c r="C36114" s="34">
        <v>7</v>
      </c>
      <c r="D36114" s="34">
        <v>13</v>
      </c>
      <c r="E36114" s="34">
        <v>11</v>
      </c>
      <c r="F36114" s="34">
        <v>6</v>
      </c>
      <c r="G36114" s="34">
        <v>7</v>
      </c>
      <c r="H36114" s="34">
        <v>1</v>
      </c>
      <c r="I36114" s="34">
        <v>15</v>
      </c>
      <c r="J36114" s="34">
        <v>7</v>
      </c>
      <c r="K36114" s="34">
        <v>16</v>
      </c>
      <c r="L36114" s="34">
        <v>4</v>
      </c>
      <c r="M36114" s="34">
        <v>12</v>
      </c>
      <c r="N36114" s="34">
        <v>8</v>
      </c>
      <c r="O36114" s="34">
        <v>11</v>
      </c>
      <c r="P36114" s="34">
        <v>1</v>
      </c>
      <c r="Q36114" s="34">
        <v>5</v>
      </c>
      <c r="R36114" s="34">
        <v>6</v>
      </c>
      <c r="S36114" s="34">
        <v>6</v>
      </c>
      <c r="T36114" s="34">
        <v>6</v>
      </c>
      <c r="U36114" s="34">
        <v>9</v>
      </c>
      <c r="V36114" s="34">
        <v>3</v>
      </c>
      <c r="W36114" s="34">
        <v>9</v>
      </c>
      <c r="X36114" s="34">
        <v>15</v>
      </c>
      <c r="Y36114" s="34">
        <v>8</v>
      </c>
      <c r="Z36114" s="34">
        <v>14</v>
      </c>
      <c r="AA36114" s="34">
        <v>13</v>
      </c>
      <c r="AB36114" s="34">
        <v>4</v>
      </c>
      <c r="AC36114" s="34">
        <v>12</v>
      </c>
    </row>
    <row r="36115" spans="1:29" x14ac:dyDescent="0.2">
      <c r="A36115" s="34" t="s">
        <v>96608</v>
      </c>
      <c r="B36115" s="34">
        <v>42</v>
      </c>
      <c r="C36115" s="34">
        <v>18</v>
      </c>
      <c r="D36115" s="34">
        <v>21</v>
      </c>
      <c r="E36115" s="34">
        <v>14</v>
      </c>
      <c r="F36115" s="34">
        <v>16</v>
      </c>
      <c r="G36115" s="34">
        <v>17</v>
      </c>
      <c r="H36115" s="34">
        <v>25</v>
      </c>
      <c r="I36115" s="34">
        <v>8</v>
      </c>
      <c r="J36115" s="34">
        <v>20</v>
      </c>
      <c r="K36115" s="34">
        <v>26</v>
      </c>
      <c r="L36115" s="34">
        <v>12</v>
      </c>
      <c r="M36115" s="34">
        <v>7</v>
      </c>
      <c r="N36115" s="34">
        <v>13</v>
      </c>
      <c r="O36115" s="34">
        <v>8</v>
      </c>
      <c r="P36115" s="34">
        <v>15</v>
      </c>
      <c r="Q36115" s="34">
        <v>7</v>
      </c>
      <c r="R36115" s="34">
        <v>21</v>
      </c>
      <c r="S36115" s="34">
        <v>15</v>
      </c>
      <c r="T36115" s="34">
        <v>15</v>
      </c>
      <c r="U36115" s="34">
        <v>29</v>
      </c>
      <c r="V36115" s="34">
        <v>20</v>
      </c>
      <c r="W36115" s="34">
        <v>39</v>
      </c>
      <c r="X36115" s="34">
        <v>23</v>
      </c>
      <c r="Y36115" s="34">
        <v>26</v>
      </c>
      <c r="Z36115" s="34">
        <v>16</v>
      </c>
      <c r="AA36115" s="34">
        <v>16</v>
      </c>
      <c r="AB36115" s="34">
        <v>8</v>
      </c>
      <c r="AC36115" s="34">
        <v>20</v>
      </c>
    </row>
    <row r="36116" spans="1:29" x14ac:dyDescent="0.2">
      <c r="A36116" s="34" t="s">
        <v>96609</v>
      </c>
      <c r="B36116" s="34">
        <v>6</v>
      </c>
      <c r="C36116" s="34">
        <v>0</v>
      </c>
      <c r="D36116" s="34">
        <v>1</v>
      </c>
      <c r="E36116" s="34">
        <v>1</v>
      </c>
      <c r="F36116" s="34">
        <v>0</v>
      </c>
      <c r="G36116" s="34">
        <v>0</v>
      </c>
      <c r="H36116" s="34">
        <v>0</v>
      </c>
      <c r="I36116" s="34">
        <v>0</v>
      </c>
      <c r="J36116" s="34">
        <v>0</v>
      </c>
      <c r="K36116" s="34">
        <v>0</v>
      </c>
      <c r="L36116" s="34">
        <v>1</v>
      </c>
      <c r="M36116" s="34">
        <v>1</v>
      </c>
      <c r="N36116" s="34">
        <v>0</v>
      </c>
      <c r="O36116" s="34">
        <v>3</v>
      </c>
      <c r="P36116" s="34">
        <v>1</v>
      </c>
      <c r="Q36116" s="34">
        <v>1</v>
      </c>
      <c r="R36116" s="34">
        <v>0</v>
      </c>
      <c r="S36116" s="34">
        <v>2</v>
      </c>
      <c r="T36116" s="34">
        <v>2</v>
      </c>
      <c r="U36116" s="34">
        <v>0</v>
      </c>
      <c r="V36116" s="34">
        <v>0</v>
      </c>
      <c r="W36116" s="34">
        <v>0</v>
      </c>
      <c r="X36116" s="34">
        <v>3</v>
      </c>
      <c r="Y36116" s="34">
        <v>2</v>
      </c>
      <c r="Z36116" s="34">
        <v>0</v>
      </c>
      <c r="AA36116" s="34">
        <v>1</v>
      </c>
      <c r="AB36116" s="34">
        <v>0</v>
      </c>
      <c r="AC36116" s="34">
        <v>0</v>
      </c>
    </row>
    <row r="36117" spans="1:29" x14ac:dyDescent="0.2">
      <c r="A36117" s="34" t="s">
        <v>96610</v>
      </c>
      <c r="B36117" s="34">
        <v>83</v>
      </c>
      <c r="C36117" s="34">
        <v>124</v>
      </c>
      <c r="D36117" s="34">
        <v>93</v>
      </c>
      <c r="E36117" s="34">
        <v>155</v>
      </c>
      <c r="F36117" s="34">
        <v>123</v>
      </c>
      <c r="G36117" s="34">
        <v>137</v>
      </c>
      <c r="H36117" s="34">
        <v>97</v>
      </c>
      <c r="I36117" s="34">
        <v>99</v>
      </c>
      <c r="J36117" s="34">
        <v>94</v>
      </c>
      <c r="K36117" s="34">
        <v>146</v>
      </c>
      <c r="L36117" s="34">
        <v>78</v>
      </c>
      <c r="M36117" s="34">
        <v>86</v>
      </c>
      <c r="N36117" s="34">
        <v>111</v>
      </c>
      <c r="O36117" s="34">
        <v>140</v>
      </c>
      <c r="P36117" s="34">
        <v>104</v>
      </c>
      <c r="Q36117" s="34">
        <v>154</v>
      </c>
      <c r="R36117" s="34">
        <v>137</v>
      </c>
      <c r="S36117" s="34">
        <v>150</v>
      </c>
      <c r="T36117" s="34">
        <v>133</v>
      </c>
      <c r="U36117" s="34">
        <v>99</v>
      </c>
      <c r="V36117" s="34">
        <v>143</v>
      </c>
      <c r="W36117" s="34">
        <v>122</v>
      </c>
      <c r="X36117" s="34">
        <v>136</v>
      </c>
      <c r="Y36117" s="34">
        <v>131</v>
      </c>
      <c r="Z36117" s="34">
        <v>96</v>
      </c>
      <c r="AA36117" s="34">
        <v>158</v>
      </c>
      <c r="AB36117" s="34">
        <v>176</v>
      </c>
      <c r="AC36117" s="34">
        <v>226</v>
      </c>
    </row>
    <row r="36118" spans="1:29" x14ac:dyDescent="0.2">
      <c r="A36118" s="34" t="s">
        <v>96611</v>
      </c>
      <c r="B36118" s="34">
        <v>15</v>
      </c>
      <c r="C36118" s="34">
        <v>18</v>
      </c>
      <c r="D36118" s="34">
        <v>27</v>
      </c>
      <c r="E36118" s="34">
        <v>37</v>
      </c>
      <c r="F36118" s="34">
        <v>23</v>
      </c>
      <c r="G36118" s="34">
        <v>27</v>
      </c>
      <c r="H36118" s="34">
        <v>18</v>
      </c>
      <c r="I36118" s="34">
        <v>27</v>
      </c>
      <c r="J36118" s="34">
        <v>26</v>
      </c>
      <c r="K36118" s="34">
        <v>17</v>
      </c>
      <c r="L36118" s="34">
        <v>15</v>
      </c>
      <c r="M36118" s="34">
        <v>22</v>
      </c>
      <c r="N36118" s="34">
        <v>13</v>
      </c>
      <c r="O36118" s="34">
        <v>22</v>
      </c>
      <c r="P36118" s="34">
        <v>14</v>
      </c>
      <c r="Q36118" s="34">
        <v>21</v>
      </c>
      <c r="R36118" s="34">
        <v>19</v>
      </c>
      <c r="S36118" s="34">
        <v>20</v>
      </c>
      <c r="T36118" s="34">
        <v>26</v>
      </c>
      <c r="U36118" s="34">
        <v>9</v>
      </c>
      <c r="V36118" s="34">
        <v>12</v>
      </c>
      <c r="W36118" s="34">
        <v>25</v>
      </c>
      <c r="X36118" s="34">
        <v>32</v>
      </c>
      <c r="Y36118" s="34">
        <v>16</v>
      </c>
      <c r="Z36118" s="34">
        <v>16</v>
      </c>
      <c r="AA36118" s="34">
        <v>31</v>
      </c>
      <c r="AB36118" s="34">
        <v>23</v>
      </c>
      <c r="AC36118" s="34">
        <v>34</v>
      </c>
    </row>
    <row r="36119" spans="1:29" x14ac:dyDescent="0.2">
      <c r="A36119" s="34" t="s">
        <v>96612</v>
      </c>
      <c r="B36119" s="34">
        <v>45</v>
      </c>
      <c r="C36119" s="34">
        <v>31</v>
      </c>
      <c r="D36119" s="34">
        <v>55</v>
      </c>
      <c r="E36119" s="34">
        <v>34</v>
      </c>
      <c r="F36119" s="34">
        <v>56</v>
      </c>
      <c r="G36119" s="34">
        <v>59</v>
      </c>
      <c r="H36119" s="34">
        <v>44</v>
      </c>
      <c r="I36119" s="34">
        <v>24</v>
      </c>
      <c r="J36119" s="34">
        <v>48</v>
      </c>
      <c r="K36119" s="34">
        <v>27</v>
      </c>
      <c r="L36119" s="34">
        <v>46</v>
      </c>
      <c r="M36119" s="34">
        <v>27</v>
      </c>
      <c r="N36119" s="34">
        <v>41</v>
      </c>
      <c r="O36119" s="34">
        <v>49</v>
      </c>
      <c r="P36119" s="34">
        <v>52</v>
      </c>
      <c r="Q36119" s="34">
        <v>85</v>
      </c>
      <c r="R36119" s="34">
        <v>77</v>
      </c>
      <c r="S36119" s="34">
        <v>47</v>
      </c>
      <c r="T36119" s="34">
        <v>56</v>
      </c>
      <c r="U36119" s="34">
        <v>50</v>
      </c>
      <c r="V36119" s="34">
        <v>71</v>
      </c>
      <c r="W36119" s="34">
        <v>78</v>
      </c>
      <c r="X36119" s="34">
        <v>81</v>
      </c>
      <c r="Y36119" s="34">
        <v>45</v>
      </c>
      <c r="Z36119" s="34">
        <v>40</v>
      </c>
      <c r="AA36119" s="34">
        <v>44</v>
      </c>
      <c r="AB36119" s="34">
        <v>61</v>
      </c>
      <c r="AC36119" s="34">
        <v>69</v>
      </c>
    </row>
    <row r="36120" spans="1:29" x14ac:dyDescent="0.2">
      <c r="A36120" s="34" t="s">
        <v>96613</v>
      </c>
      <c r="B36120" s="34">
        <v>18</v>
      </c>
      <c r="C36120" s="34">
        <v>7</v>
      </c>
      <c r="D36120" s="34">
        <v>7</v>
      </c>
      <c r="E36120" s="34">
        <v>10</v>
      </c>
      <c r="F36120" s="34">
        <v>4</v>
      </c>
      <c r="G36120" s="34">
        <v>3</v>
      </c>
      <c r="H36120" s="34">
        <v>17</v>
      </c>
      <c r="I36120" s="34">
        <v>5</v>
      </c>
      <c r="J36120" s="34">
        <v>10</v>
      </c>
      <c r="K36120" s="34">
        <v>2</v>
      </c>
      <c r="L36120" s="34">
        <v>10</v>
      </c>
      <c r="M36120" s="34">
        <v>5</v>
      </c>
      <c r="N36120" s="34">
        <v>11</v>
      </c>
      <c r="O36120" s="34">
        <v>4</v>
      </c>
      <c r="P36120" s="34">
        <v>14</v>
      </c>
      <c r="Q36120" s="34">
        <v>8</v>
      </c>
      <c r="R36120" s="34">
        <v>14</v>
      </c>
      <c r="S36120" s="34">
        <v>1</v>
      </c>
      <c r="T36120" s="34">
        <v>21</v>
      </c>
      <c r="U36120" s="34">
        <v>3</v>
      </c>
      <c r="V36120" s="34">
        <v>8</v>
      </c>
      <c r="W36120" s="34">
        <v>18</v>
      </c>
      <c r="X36120" s="34">
        <v>14</v>
      </c>
      <c r="Y36120" s="34">
        <v>4</v>
      </c>
      <c r="Z36120" s="34">
        <v>14</v>
      </c>
      <c r="AA36120" s="34">
        <v>4</v>
      </c>
      <c r="AB36120" s="34">
        <v>12</v>
      </c>
      <c r="AC36120" s="34">
        <v>1</v>
      </c>
    </row>
    <row r="36121" spans="1:29" x14ac:dyDescent="0.2">
      <c r="A36121" s="34" t="s">
        <v>96614</v>
      </c>
      <c r="B36121" s="34">
        <v>33</v>
      </c>
      <c r="C36121" s="34">
        <v>24</v>
      </c>
      <c r="D36121" s="34">
        <v>27</v>
      </c>
      <c r="E36121" s="34">
        <v>27</v>
      </c>
      <c r="F36121" s="34">
        <v>20</v>
      </c>
      <c r="G36121" s="34">
        <v>21</v>
      </c>
      <c r="H36121" s="34">
        <v>21</v>
      </c>
      <c r="I36121" s="34">
        <v>29</v>
      </c>
      <c r="J36121" s="34">
        <v>21</v>
      </c>
      <c r="K36121" s="34">
        <v>27</v>
      </c>
      <c r="L36121" s="34">
        <v>15</v>
      </c>
      <c r="M36121" s="34">
        <v>16</v>
      </c>
      <c r="N36121" s="34">
        <v>12</v>
      </c>
      <c r="O36121" s="34">
        <v>16</v>
      </c>
      <c r="P36121" s="34">
        <v>13</v>
      </c>
      <c r="Q36121" s="34">
        <v>22</v>
      </c>
      <c r="R36121" s="34">
        <v>30</v>
      </c>
      <c r="S36121" s="34">
        <v>21</v>
      </c>
      <c r="T36121" s="34">
        <v>12</v>
      </c>
      <c r="U36121" s="34">
        <v>15</v>
      </c>
      <c r="V36121" s="34">
        <v>13</v>
      </c>
      <c r="W36121" s="34">
        <v>28</v>
      </c>
      <c r="X36121" s="34">
        <v>25</v>
      </c>
      <c r="Y36121" s="34">
        <v>19</v>
      </c>
      <c r="Z36121" s="34">
        <v>51</v>
      </c>
      <c r="AA36121" s="34">
        <v>22</v>
      </c>
      <c r="AB36121" s="34">
        <v>12</v>
      </c>
      <c r="AC36121" s="34">
        <v>34</v>
      </c>
    </row>
    <row r="36122" spans="1:29" x14ac:dyDescent="0.2">
      <c r="A36122" s="34" t="s">
        <v>96615</v>
      </c>
      <c r="B36122" s="34">
        <v>27</v>
      </c>
      <c r="C36122" s="34">
        <v>24</v>
      </c>
      <c r="D36122" s="34">
        <v>18</v>
      </c>
      <c r="E36122" s="34">
        <v>17</v>
      </c>
      <c r="F36122" s="34">
        <v>17</v>
      </c>
      <c r="G36122" s="34">
        <v>11</v>
      </c>
      <c r="H36122" s="34">
        <v>14</v>
      </c>
      <c r="I36122" s="34">
        <v>21</v>
      </c>
      <c r="J36122" s="34">
        <v>24</v>
      </c>
      <c r="K36122" s="34">
        <v>4</v>
      </c>
      <c r="L36122" s="34">
        <v>11</v>
      </c>
      <c r="M36122" s="34">
        <v>14</v>
      </c>
      <c r="N36122" s="34">
        <v>12</v>
      </c>
      <c r="O36122" s="34">
        <v>16</v>
      </c>
      <c r="P36122" s="34">
        <v>14</v>
      </c>
      <c r="Q36122" s="34">
        <v>23</v>
      </c>
      <c r="R36122" s="34">
        <v>20</v>
      </c>
      <c r="S36122" s="34">
        <v>18</v>
      </c>
      <c r="T36122" s="34">
        <v>14</v>
      </c>
      <c r="U36122" s="34">
        <v>15</v>
      </c>
      <c r="V36122" s="34">
        <v>9</v>
      </c>
      <c r="W36122" s="34">
        <v>20</v>
      </c>
      <c r="X36122" s="34">
        <v>24</v>
      </c>
      <c r="Y36122" s="34">
        <v>15</v>
      </c>
      <c r="Z36122" s="34">
        <v>12</v>
      </c>
      <c r="AA36122" s="34">
        <v>19</v>
      </c>
      <c r="AB36122" s="34">
        <v>23</v>
      </c>
      <c r="AC36122" s="34">
        <v>36</v>
      </c>
    </row>
    <row r="36123" spans="1:29" x14ac:dyDescent="0.2">
      <c r="A36123" s="34" t="s">
        <v>96616</v>
      </c>
      <c r="B36123" s="34">
        <v>8</v>
      </c>
      <c r="C36123" s="34">
        <v>8</v>
      </c>
      <c r="D36123" s="34">
        <v>6</v>
      </c>
      <c r="E36123" s="34">
        <v>6</v>
      </c>
      <c r="F36123" s="34">
        <v>6</v>
      </c>
      <c r="G36123" s="34">
        <v>3</v>
      </c>
      <c r="H36123" s="34">
        <v>0</v>
      </c>
      <c r="I36123" s="34">
        <v>2</v>
      </c>
      <c r="J36123" s="34">
        <v>7</v>
      </c>
      <c r="K36123" s="34">
        <v>5</v>
      </c>
      <c r="L36123" s="34">
        <v>3</v>
      </c>
      <c r="M36123" s="34">
        <v>8</v>
      </c>
      <c r="N36123" s="34">
        <v>8</v>
      </c>
      <c r="O36123" s="34">
        <v>7</v>
      </c>
      <c r="P36123" s="34">
        <v>3</v>
      </c>
      <c r="Q36123" s="34">
        <v>6</v>
      </c>
      <c r="R36123" s="34">
        <v>4</v>
      </c>
      <c r="S36123" s="34">
        <v>4</v>
      </c>
      <c r="T36123" s="34">
        <v>3</v>
      </c>
      <c r="U36123" s="34">
        <v>5</v>
      </c>
      <c r="V36123" s="34">
        <v>10</v>
      </c>
      <c r="W36123" s="34">
        <v>6</v>
      </c>
      <c r="X36123" s="34">
        <v>3</v>
      </c>
      <c r="Y36123" s="34">
        <v>6</v>
      </c>
      <c r="Z36123" s="34">
        <v>5</v>
      </c>
      <c r="AA36123" s="34">
        <v>2</v>
      </c>
      <c r="AB36123" s="34">
        <v>0</v>
      </c>
      <c r="AC36123" s="34">
        <v>7</v>
      </c>
    </row>
    <row r="36124" spans="1:29" x14ac:dyDescent="0.2">
      <c r="A36124" s="34" t="s">
        <v>96617</v>
      </c>
      <c r="B36124" s="34">
        <v>58</v>
      </c>
      <c r="C36124" s="34">
        <v>58</v>
      </c>
      <c r="D36124" s="34">
        <v>77</v>
      </c>
      <c r="E36124" s="34">
        <v>45</v>
      </c>
      <c r="F36124" s="34">
        <v>96</v>
      </c>
      <c r="G36124" s="34">
        <v>63</v>
      </c>
      <c r="H36124" s="34">
        <v>61</v>
      </c>
      <c r="I36124" s="34">
        <v>49</v>
      </c>
      <c r="J36124" s="34">
        <v>74</v>
      </c>
      <c r="K36124" s="34">
        <v>55</v>
      </c>
      <c r="L36124" s="34">
        <v>71</v>
      </c>
      <c r="M36124" s="34">
        <v>41</v>
      </c>
      <c r="N36124" s="34">
        <v>57</v>
      </c>
      <c r="O36124" s="34">
        <v>46</v>
      </c>
      <c r="P36124" s="34">
        <v>82</v>
      </c>
      <c r="Q36124" s="34">
        <v>60</v>
      </c>
      <c r="R36124" s="34">
        <v>123</v>
      </c>
      <c r="S36124" s="34">
        <v>57</v>
      </c>
      <c r="T36124" s="34">
        <v>88</v>
      </c>
      <c r="U36124" s="34">
        <v>64</v>
      </c>
      <c r="V36124" s="34">
        <v>126</v>
      </c>
      <c r="W36124" s="34">
        <v>107</v>
      </c>
      <c r="X36124" s="34">
        <v>83</v>
      </c>
      <c r="Y36124" s="34">
        <v>113</v>
      </c>
      <c r="Z36124" s="34">
        <v>73</v>
      </c>
      <c r="AA36124" s="34">
        <v>40</v>
      </c>
      <c r="AB36124" s="34">
        <v>109</v>
      </c>
      <c r="AC36124" s="34">
        <v>93</v>
      </c>
    </row>
    <row r="36125" spans="1:29" x14ac:dyDescent="0.2">
      <c r="A36125" s="34" t="s">
        <v>96618</v>
      </c>
      <c r="B36125" s="34">
        <v>76</v>
      </c>
      <c r="C36125" s="34">
        <v>41</v>
      </c>
      <c r="D36125" s="34">
        <v>63</v>
      </c>
      <c r="E36125" s="34">
        <v>62</v>
      </c>
      <c r="F36125" s="34">
        <v>77</v>
      </c>
      <c r="G36125" s="34">
        <v>46</v>
      </c>
      <c r="H36125" s="34">
        <v>54</v>
      </c>
      <c r="I36125" s="34">
        <v>44</v>
      </c>
      <c r="J36125" s="34">
        <v>60</v>
      </c>
      <c r="K36125" s="34">
        <v>42</v>
      </c>
      <c r="L36125" s="34">
        <v>85</v>
      </c>
      <c r="M36125" s="34">
        <v>49</v>
      </c>
      <c r="N36125" s="34">
        <v>83</v>
      </c>
      <c r="O36125" s="34">
        <v>50</v>
      </c>
      <c r="P36125" s="34">
        <v>75</v>
      </c>
      <c r="Q36125" s="34">
        <v>78</v>
      </c>
      <c r="R36125" s="34">
        <v>81</v>
      </c>
      <c r="S36125" s="34">
        <v>63</v>
      </c>
      <c r="T36125" s="34">
        <v>102</v>
      </c>
      <c r="U36125" s="34">
        <v>82</v>
      </c>
      <c r="V36125" s="34">
        <v>75</v>
      </c>
      <c r="W36125" s="34">
        <v>95</v>
      </c>
      <c r="X36125" s="34">
        <v>69</v>
      </c>
      <c r="Y36125" s="34">
        <v>57</v>
      </c>
      <c r="Z36125" s="34">
        <v>73</v>
      </c>
      <c r="AA36125" s="34">
        <v>61</v>
      </c>
      <c r="AB36125" s="34">
        <v>94</v>
      </c>
      <c r="AC36125" s="34">
        <v>74</v>
      </c>
    </row>
    <row r="36126" spans="1:29" x14ac:dyDescent="0.2">
      <c r="A36126" s="34" t="s">
        <v>96619</v>
      </c>
      <c r="B36126" s="34">
        <v>21</v>
      </c>
      <c r="C36126" s="34">
        <v>6</v>
      </c>
      <c r="D36126" s="34">
        <v>12</v>
      </c>
      <c r="E36126" s="34">
        <v>6</v>
      </c>
      <c r="F36126" s="34">
        <v>18</v>
      </c>
      <c r="G36126" s="34">
        <v>18</v>
      </c>
      <c r="H36126" s="34">
        <v>9</v>
      </c>
      <c r="I36126" s="34">
        <v>5</v>
      </c>
      <c r="J36126" s="34">
        <v>8</v>
      </c>
      <c r="K36126" s="34">
        <v>5</v>
      </c>
      <c r="L36126" s="34">
        <v>12</v>
      </c>
      <c r="M36126" s="34">
        <v>8</v>
      </c>
      <c r="N36126" s="34">
        <v>4</v>
      </c>
      <c r="O36126" s="34">
        <v>13</v>
      </c>
      <c r="P36126" s="34">
        <v>17</v>
      </c>
      <c r="Q36126" s="34">
        <v>9</v>
      </c>
      <c r="R36126" s="34">
        <v>17</v>
      </c>
      <c r="S36126" s="34">
        <v>17</v>
      </c>
      <c r="T36126" s="34">
        <v>9</v>
      </c>
      <c r="U36126" s="34">
        <v>11</v>
      </c>
      <c r="V36126" s="34">
        <v>32</v>
      </c>
      <c r="W36126" s="34">
        <v>13</v>
      </c>
      <c r="X36126" s="34">
        <v>24</v>
      </c>
      <c r="Y36126" s="34">
        <v>19</v>
      </c>
      <c r="Z36126" s="34">
        <v>16</v>
      </c>
      <c r="AA36126" s="34">
        <v>21</v>
      </c>
      <c r="AB36126" s="34">
        <v>27</v>
      </c>
      <c r="AC36126" s="34">
        <v>12</v>
      </c>
    </row>
    <row r="36127" spans="1:29" x14ac:dyDescent="0.2">
      <c r="A36127" s="34" t="s">
        <v>96620</v>
      </c>
      <c r="B36127" s="34">
        <v>24</v>
      </c>
      <c r="C36127" s="34">
        <v>24</v>
      </c>
      <c r="D36127" s="34">
        <v>28</v>
      </c>
      <c r="E36127" s="34">
        <v>22</v>
      </c>
      <c r="F36127" s="34">
        <v>20</v>
      </c>
      <c r="G36127" s="34">
        <v>33</v>
      </c>
      <c r="H36127" s="34">
        <v>9</v>
      </c>
      <c r="I36127" s="34">
        <v>38</v>
      </c>
      <c r="J36127" s="34">
        <v>21</v>
      </c>
      <c r="K36127" s="34">
        <v>15</v>
      </c>
      <c r="L36127" s="34">
        <v>12</v>
      </c>
      <c r="M36127" s="34">
        <v>23</v>
      </c>
      <c r="N36127" s="34">
        <v>16</v>
      </c>
      <c r="O36127" s="34">
        <v>18</v>
      </c>
      <c r="P36127" s="34">
        <v>16</v>
      </c>
      <c r="Q36127" s="34">
        <v>24</v>
      </c>
      <c r="R36127" s="34">
        <v>34</v>
      </c>
      <c r="S36127" s="34">
        <v>31</v>
      </c>
      <c r="T36127" s="34">
        <v>40</v>
      </c>
      <c r="U36127" s="34">
        <v>16</v>
      </c>
      <c r="V36127" s="34">
        <v>16</v>
      </c>
      <c r="W36127" s="34">
        <v>36</v>
      </c>
      <c r="X36127" s="34">
        <v>30</v>
      </c>
      <c r="Y36127" s="34">
        <v>34</v>
      </c>
      <c r="Z36127" s="34">
        <v>22</v>
      </c>
      <c r="AA36127" s="34">
        <v>31</v>
      </c>
      <c r="AB36127" s="34">
        <v>25</v>
      </c>
      <c r="AC36127" s="34">
        <v>52</v>
      </c>
    </row>
    <row r="36128" spans="1:29" x14ac:dyDescent="0.2">
      <c r="A36128" s="34" t="s">
        <v>96621</v>
      </c>
      <c r="B36128" s="34">
        <v>64</v>
      </c>
      <c r="C36128" s="34">
        <v>60</v>
      </c>
      <c r="D36128" s="34">
        <v>63</v>
      </c>
      <c r="E36128" s="34">
        <v>46</v>
      </c>
      <c r="F36128" s="34">
        <v>80</v>
      </c>
      <c r="G36128" s="34">
        <v>78</v>
      </c>
      <c r="H36128" s="34">
        <v>80</v>
      </c>
      <c r="I36128" s="34">
        <v>82</v>
      </c>
      <c r="J36128" s="34">
        <v>77</v>
      </c>
      <c r="K36128" s="34">
        <v>56</v>
      </c>
      <c r="L36128" s="34">
        <v>84</v>
      </c>
      <c r="M36128" s="34">
        <v>52</v>
      </c>
      <c r="N36128" s="34">
        <v>61</v>
      </c>
      <c r="O36128" s="34">
        <v>51</v>
      </c>
      <c r="P36128" s="34">
        <v>71</v>
      </c>
      <c r="Q36128" s="34">
        <v>69</v>
      </c>
      <c r="R36128" s="34">
        <v>64</v>
      </c>
      <c r="S36128" s="34">
        <v>57</v>
      </c>
      <c r="T36128" s="34">
        <v>96</v>
      </c>
      <c r="U36128" s="34">
        <v>83</v>
      </c>
      <c r="V36128" s="34">
        <v>112</v>
      </c>
      <c r="W36128" s="34">
        <v>68</v>
      </c>
      <c r="X36128" s="34">
        <v>62</v>
      </c>
      <c r="Y36128" s="34">
        <v>56</v>
      </c>
      <c r="Z36128" s="34">
        <v>63</v>
      </c>
      <c r="AA36128" s="34">
        <v>62</v>
      </c>
      <c r="AB36128" s="34">
        <v>91</v>
      </c>
      <c r="AC36128" s="34">
        <v>89</v>
      </c>
    </row>
    <row r="36129" spans="1:29" x14ac:dyDescent="0.2">
      <c r="A36129" s="34" t="s">
        <v>96622</v>
      </c>
      <c r="B36129" s="34">
        <v>21</v>
      </c>
      <c r="C36129" s="34">
        <v>18</v>
      </c>
      <c r="D36129" s="34">
        <v>23</v>
      </c>
      <c r="E36129" s="34">
        <v>21</v>
      </c>
      <c r="F36129" s="34">
        <v>19</v>
      </c>
      <c r="G36129" s="34">
        <v>15</v>
      </c>
      <c r="H36129" s="34">
        <v>15</v>
      </c>
      <c r="I36129" s="34">
        <v>17</v>
      </c>
      <c r="J36129" s="34">
        <v>28</v>
      </c>
      <c r="K36129" s="34">
        <v>15</v>
      </c>
      <c r="L36129" s="34">
        <v>17</v>
      </c>
      <c r="M36129" s="34">
        <v>11</v>
      </c>
      <c r="N36129" s="34">
        <v>28</v>
      </c>
      <c r="O36129" s="34">
        <v>16</v>
      </c>
      <c r="P36129" s="34">
        <v>26</v>
      </c>
      <c r="Q36129" s="34">
        <v>35</v>
      </c>
      <c r="R36129" s="34">
        <v>29</v>
      </c>
      <c r="S36129" s="34">
        <v>40</v>
      </c>
      <c r="T36129" s="34">
        <v>18</v>
      </c>
      <c r="U36129" s="34">
        <v>21</v>
      </c>
      <c r="V36129" s="34">
        <v>17</v>
      </c>
      <c r="W36129" s="34">
        <v>29</v>
      </c>
      <c r="X36129" s="34">
        <v>23</v>
      </c>
      <c r="Y36129" s="34">
        <v>19</v>
      </c>
      <c r="Z36129" s="34">
        <v>31</v>
      </c>
      <c r="AA36129" s="34">
        <v>27</v>
      </c>
      <c r="AB36129" s="34">
        <v>23</v>
      </c>
      <c r="AC36129" s="34">
        <v>39</v>
      </c>
    </row>
    <row r="36130" spans="1:29" x14ac:dyDescent="0.2">
      <c r="A36130" s="34" t="s">
        <v>96623</v>
      </c>
      <c r="B36130" s="34">
        <v>29</v>
      </c>
      <c r="C36130" s="34">
        <v>40</v>
      </c>
      <c r="D36130" s="34">
        <v>36</v>
      </c>
      <c r="E36130" s="34">
        <v>63</v>
      </c>
      <c r="F36130" s="34">
        <v>52</v>
      </c>
      <c r="G36130" s="34">
        <v>57</v>
      </c>
      <c r="H36130" s="34">
        <v>41</v>
      </c>
      <c r="I36130" s="34">
        <v>37</v>
      </c>
      <c r="J36130" s="34">
        <v>42</v>
      </c>
      <c r="K36130" s="34">
        <v>75</v>
      </c>
      <c r="L36130" s="34">
        <v>35</v>
      </c>
      <c r="M36130" s="34">
        <v>41</v>
      </c>
      <c r="N36130" s="34">
        <v>35</v>
      </c>
      <c r="O36130" s="34">
        <v>42</v>
      </c>
      <c r="P36130" s="34">
        <v>55</v>
      </c>
      <c r="Q36130" s="34">
        <v>71</v>
      </c>
      <c r="R36130" s="34">
        <v>46</v>
      </c>
      <c r="S36130" s="34">
        <v>57</v>
      </c>
      <c r="T36130" s="34">
        <v>88</v>
      </c>
      <c r="U36130" s="34">
        <v>80</v>
      </c>
      <c r="V36130" s="34">
        <v>77</v>
      </c>
      <c r="W36130" s="34">
        <v>83</v>
      </c>
      <c r="X36130" s="34">
        <v>52</v>
      </c>
      <c r="Y36130" s="34">
        <v>83</v>
      </c>
      <c r="Z36130" s="34">
        <v>43</v>
      </c>
      <c r="AA36130" s="34">
        <v>52</v>
      </c>
      <c r="AB36130" s="34">
        <v>37</v>
      </c>
      <c r="AC36130" s="34">
        <v>122</v>
      </c>
    </row>
    <row r="36131" spans="1:29" x14ac:dyDescent="0.2">
      <c r="A36131" s="34" t="s">
        <v>96624</v>
      </c>
      <c r="B36131" s="34">
        <v>52</v>
      </c>
      <c r="C36131" s="34">
        <v>19</v>
      </c>
      <c r="D36131" s="34">
        <v>23</v>
      </c>
      <c r="E36131" s="34">
        <v>37</v>
      </c>
      <c r="F36131" s="34">
        <v>40</v>
      </c>
      <c r="G36131" s="34">
        <v>34</v>
      </c>
      <c r="H36131" s="34">
        <v>42</v>
      </c>
      <c r="I36131" s="34">
        <v>12</v>
      </c>
      <c r="J36131" s="34">
        <v>52</v>
      </c>
      <c r="K36131" s="34">
        <v>23</v>
      </c>
      <c r="L36131" s="34">
        <v>32</v>
      </c>
      <c r="M36131" s="34">
        <v>15</v>
      </c>
      <c r="N36131" s="34">
        <v>37</v>
      </c>
      <c r="O36131" s="34">
        <v>24</v>
      </c>
      <c r="P36131" s="34">
        <v>32</v>
      </c>
      <c r="Q36131" s="34">
        <v>48</v>
      </c>
      <c r="R36131" s="34">
        <v>44</v>
      </c>
      <c r="S36131" s="34">
        <v>29</v>
      </c>
      <c r="T36131" s="34">
        <v>63</v>
      </c>
      <c r="U36131" s="34">
        <v>24</v>
      </c>
      <c r="V36131" s="34">
        <v>83</v>
      </c>
      <c r="W36131" s="34">
        <v>39</v>
      </c>
      <c r="X36131" s="34">
        <v>41</v>
      </c>
      <c r="Y36131" s="34">
        <v>17</v>
      </c>
      <c r="Z36131" s="34">
        <v>30</v>
      </c>
      <c r="AA36131" s="34">
        <v>25</v>
      </c>
      <c r="AB36131" s="34">
        <v>58</v>
      </c>
      <c r="AC36131" s="34">
        <v>23</v>
      </c>
    </row>
    <row r="36132" spans="1:29" x14ac:dyDescent="0.2">
      <c r="A36132" s="34" t="s">
        <v>96625</v>
      </c>
      <c r="B36132" s="34">
        <v>67</v>
      </c>
      <c r="C36132" s="34">
        <v>41</v>
      </c>
      <c r="D36132" s="34">
        <v>27</v>
      </c>
      <c r="E36132" s="34">
        <v>38</v>
      </c>
      <c r="F36132" s="34">
        <v>36</v>
      </c>
      <c r="G36132" s="34">
        <v>19</v>
      </c>
      <c r="H36132" s="34">
        <v>31</v>
      </c>
      <c r="I36132" s="34">
        <v>30</v>
      </c>
      <c r="J36132" s="34">
        <v>27</v>
      </c>
      <c r="K36132" s="34">
        <v>29</v>
      </c>
      <c r="L36132" s="34">
        <v>26</v>
      </c>
      <c r="M36132" s="34">
        <v>23</v>
      </c>
      <c r="N36132" s="34">
        <v>25</v>
      </c>
      <c r="O36132" s="34">
        <v>22</v>
      </c>
      <c r="P36132" s="34">
        <v>29</v>
      </c>
      <c r="Q36132" s="34">
        <v>30</v>
      </c>
      <c r="R36132" s="34">
        <v>29</v>
      </c>
      <c r="S36132" s="34">
        <v>26</v>
      </c>
      <c r="T36132" s="34">
        <v>41</v>
      </c>
      <c r="U36132" s="34">
        <v>16</v>
      </c>
      <c r="V36132" s="34">
        <v>50</v>
      </c>
      <c r="W36132" s="34">
        <v>44</v>
      </c>
      <c r="X36132" s="34">
        <v>31</v>
      </c>
      <c r="Y36132" s="34">
        <v>20</v>
      </c>
      <c r="Z36132" s="34">
        <v>33</v>
      </c>
      <c r="AA36132" s="34">
        <v>39</v>
      </c>
      <c r="AB36132" s="34">
        <v>36</v>
      </c>
      <c r="AC36132" s="34">
        <v>48</v>
      </c>
    </row>
    <row r="36133" spans="1:29" x14ac:dyDescent="0.2">
      <c r="A36133" s="34" t="s">
        <v>96626</v>
      </c>
      <c r="B36133" s="34">
        <v>59</v>
      </c>
      <c r="C36133" s="34">
        <v>75</v>
      </c>
      <c r="D36133" s="34">
        <v>59</v>
      </c>
      <c r="E36133" s="34">
        <v>54</v>
      </c>
      <c r="F36133" s="34">
        <v>61</v>
      </c>
      <c r="G36133" s="34">
        <v>39</v>
      </c>
      <c r="H36133" s="34">
        <v>38</v>
      </c>
      <c r="I36133" s="34">
        <v>57</v>
      </c>
      <c r="J36133" s="34">
        <v>68</v>
      </c>
      <c r="K36133" s="34">
        <v>62</v>
      </c>
      <c r="L36133" s="34">
        <v>69</v>
      </c>
      <c r="M36133" s="34">
        <v>59</v>
      </c>
      <c r="N36133" s="34">
        <v>52</v>
      </c>
      <c r="O36133" s="34">
        <v>48</v>
      </c>
      <c r="P36133" s="34">
        <v>53</v>
      </c>
      <c r="Q36133" s="34">
        <v>91</v>
      </c>
      <c r="R36133" s="34">
        <v>82</v>
      </c>
      <c r="S36133" s="34">
        <v>75</v>
      </c>
      <c r="T36133" s="34">
        <v>78</v>
      </c>
      <c r="U36133" s="34">
        <v>88</v>
      </c>
      <c r="V36133" s="34">
        <v>60</v>
      </c>
      <c r="W36133" s="34">
        <v>81</v>
      </c>
      <c r="X36133" s="34">
        <v>65</v>
      </c>
      <c r="Y36133" s="34">
        <v>83</v>
      </c>
      <c r="Z36133" s="34">
        <v>63</v>
      </c>
      <c r="AA36133" s="34">
        <v>85</v>
      </c>
      <c r="AB36133" s="34">
        <v>89</v>
      </c>
      <c r="AC36133" s="34">
        <v>151</v>
      </c>
    </row>
    <row r="36134" spans="1:29" x14ac:dyDescent="0.2">
      <c r="A36134" s="34" t="s">
        <v>96627</v>
      </c>
      <c r="B36134" s="34">
        <v>63</v>
      </c>
      <c r="C36134" s="34">
        <v>43</v>
      </c>
      <c r="D36134" s="34">
        <v>49</v>
      </c>
      <c r="E36134" s="34">
        <v>38</v>
      </c>
      <c r="F36134" s="34">
        <v>51</v>
      </c>
      <c r="G36134" s="34">
        <v>44</v>
      </c>
      <c r="H36134" s="34">
        <v>48</v>
      </c>
      <c r="I36134" s="34">
        <v>26</v>
      </c>
      <c r="J36134" s="34">
        <v>52</v>
      </c>
      <c r="K36134" s="34">
        <v>59</v>
      </c>
      <c r="L36134" s="34">
        <v>45</v>
      </c>
      <c r="M36134" s="34">
        <v>23</v>
      </c>
      <c r="N36134" s="34">
        <v>48</v>
      </c>
      <c r="O36134" s="34">
        <v>47</v>
      </c>
      <c r="P36134" s="34">
        <v>46</v>
      </c>
      <c r="Q36134" s="34">
        <v>43</v>
      </c>
      <c r="R36134" s="34">
        <v>63</v>
      </c>
      <c r="S36134" s="34">
        <v>52</v>
      </c>
      <c r="T36134" s="34">
        <v>54</v>
      </c>
      <c r="U36134" s="34">
        <v>41</v>
      </c>
      <c r="V36134" s="34">
        <v>41</v>
      </c>
      <c r="W36134" s="34">
        <v>67</v>
      </c>
      <c r="X36134" s="34">
        <v>42</v>
      </c>
      <c r="Y36134" s="34">
        <v>52</v>
      </c>
      <c r="Z36134" s="34">
        <v>44</v>
      </c>
      <c r="AA36134" s="34">
        <v>40</v>
      </c>
      <c r="AB36134" s="34">
        <v>35</v>
      </c>
      <c r="AC36134" s="34">
        <v>54</v>
      </c>
    </row>
    <row r="36135" spans="1:29" x14ac:dyDescent="0.2">
      <c r="A36135" s="34" t="s">
        <v>96628</v>
      </c>
      <c r="B36135" s="34">
        <v>26</v>
      </c>
      <c r="C36135" s="34">
        <v>45</v>
      </c>
      <c r="D36135" s="34">
        <v>14</v>
      </c>
      <c r="E36135" s="34">
        <v>17</v>
      </c>
      <c r="F36135" s="34">
        <v>9</v>
      </c>
      <c r="G36135" s="34">
        <v>29</v>
      </c>
      <c r="H36135" s="34">
        <v>6</v>
      </c>
      <c r="I36135" s="34">
        <v>3</v>
      </c>
      <c r="J36135" s="34">
        <v>17</v>
      </c>
      <c r="K36135" s="34">
        <v>5</v>
      </c>
      <c r="L36135" s="34">
        <v>7</v>
      </c>
      <c r="M36135" s="34">
        <v>16</v>
      </c>
      <c r="N36135" s="34">
        <v>10</v>
      </c>
      <c r="O36135" s="34">
        <v>11</v>
      </c>
      <c r="P36135" s="34">
        <v>9</v>
      </c>
      <c r="Q36135" s="34">
        <v>22</v>
      </c>
      <c r="R36135" s="34">
        <v>19</v>
      </c>
      <c r="S36135" s="34">
        <v>7</v>
      </c>
      <c r="T36135" s="34">
        <v>11</v>
      </c>
      <c r="U36135" s="34">
        <v>14</v>
      </c>
      <c r="V36135" s="34">
        <v>10</v>
      </c>
      <c r="W36135" s="34">
        <v>23</v>
      </c>
      <c r="X36135" s="34">
        <v>14</v>
      </c>
      <c r="Y36135" s="34">
        <v>5</v>
      </c>
      <c r="Z36135" s="34">
        <v>15</v>
      </c>
      <c r="AA36135" s="34">
        <v>20</v>
      </c>
      <c r="AB36135" s="34">
        <v>20</v>
      </c>
      <c r="AC36135" s="34">
        <v>38</v>
      </c>
    </row>
    <row r="36136" spans="1:29" x14ac:dyDescent="0.2">
      <c r="A36136" s="34" t="s">
        <v>96629</v>
      </c>
      <c r="B36136" s="34">
        <v>17</v>
      </c>
      <c r="C36136" s="34">
        <v>17</v>
      </c>
      <c r="D36136" s="34">
        <v>8</v>
      </c>
      <c r="E36136" s="34">
        <v>16</v>
      </c>
      <c r="F36136" s="34">
        <v>10</v>
      </c>
      <c r="G36136" s="34">
        <v>16</v>
      </c>
      <c r="H36136" s="34">
        <v>9</v>
      </c>
      <c r="I36136" s="34">
        <v>17</v>
      </c>
      <c r="J36136" s="34">
        <v>19</v>
      </c>
      <c r="K36136" s="34">
        <v>19</v>
      </c>
      <c r="L36136" s="34">
        <v>6</v>
      </c>
      <c r="M36136" s="34">
        <v>18</v>
      </c>
      <c r="N36136" s="34">
        <v>17</v>
      </c>
      <c r="O36136" s="34">
        <v>13</v>
      </c>
      <c r="P36136" s="34">
        <v>10</v>
      </c>
      <c r="Q36136" s="34">
        <v>23</v>
      </c>
      <c r="R36136" s="34">
        <v>18</v>
      </c>
      <c r="S36136" s="34">
        <v>36</v>
      </c>
      <c r="T36136" s="34">
        <v>4</v>
      </c>
      <c r="U36136" s="34">
        <v>19</v>
      </c>
      <c r="V36136" s="34">
        <v>20</v>
      </c>
      <c r="W36136" s="34">
        <v>18</v>
      </c>
      <c r="X36136" s="34">
        <v>26</v>
      </c>
      <c r="Y36136" s="34">
        <v>25</v>
      </c>
      <c r="Z36136" s="34">
        <v>22</v>
      </c>
      <c r="AA36136" s="34">
        <v>40</v>
      </c>
      <c r="AB36136" s="34">
        <v>16</v>
      </c>
      <c r="AC36136" s="34">
        <v>22</v>
      </c>
    </row>
    <row r="36137" spans="1:29" x14ac:dyDescent="0.2">
      <c r="A36137" s="34" t="s">
        <v>96630</v>
      </c>
      <c r="B36137" s="34">
        <v>24</v>
      </c>
      <c r="C36137" s="34">
        <v>31</v>
      </c>
      <c r="D36137" s="34">
        <v>13</v>
      </c>
      <c r="E36137" s="34">
        <v>8</v>
      </c>
      <c r="F36137" s="34">
        <v>10</v>
      </c>
      <c r="G36137" s="34">
        <v>20</v>
      </c>
      <c r="H36137" s="34">
        <v>16</v>
      </c>
      <c r="I36137" s="34">
        <v>23</v>
      </c>
      <c r="J36137" s="34">
        <v>12</v>
      </c>
      <c r="K36137" s="34">
        <v>29</v>
      </c>
      <c r="L36137" s="34">
        <v>19</v>
      </c>
      <c r="M36137" s="34">
        <v>19</v>
      </c>
      <c r="N36137" s="34">
        <v>17</v>
      </c>
      <c r="O36137" s="34">
        <v>20</v>
      </c>
      <c r="P36137" s="34">
        <v>13</v>
      </c>
      <c r="Q36137" s="34">
        <v>14</v>
      </c>
      <c r="R36137" s="34">
        <v>20</v>
      </c>
      <c r="S36137" s="34">
        <v>5</v>
      </c>
      <c r="T36137" s="34">
        <v>29</v>
      </c>
      <c r="U36137" s="34">
        <v>15</v>
      </c>
      <c r="V36137" s="34">
        <v>20</v>
      </c>
      <c r="W36137" s="34">
        <v>18</v>
      </c>
      <c r="X36137" s="34">
        <v>27</v>
      </c>
      <c r="Y36137" s="34">
        <v>26</v>
      </c>
      <c r="Z36137" s="34">
        <v>24</v>
      </c>
      <c r="AA36137" s="34">
        <v>27</v>
      </c>
      <c r="AB36137" s="34">
        <v>9</v>
      </c>
      <c r="AC36137" s="34">
        <v>29</v>
      </c>
    </row>
    <row r="36138" spans="1:29" x14ac:dyDescent="0.2">
      <c r="A36138" s="34" t="s">
        <v>96631</v>
      </c>
      <c r="B36138" s="34">
        <v>31</v>
      </c>
      <c r="C36138" s="34">
        <v>24</v>
      </c>
      <c r="D36138" s="34">
        <v>47</v>
      </c>
      <c r="E36138" s="34">
        <v>27</v>
      </c>
      <c r="F36138" s="34">
        <v>18</v>
      </c>
      <c r="G36138" s="34">
        <v>21</v>
      </c>
      <c r="H36138" s="34">
        <v>33</v>
      </c>
      <c r="I36138" s="34">
        <v>10</v>
      </c>
      <c r="J36138" s="34">
        <v>28</v>
      </c>
      <c r="K36138" s="34">
        <v>16</v>
      </c>
      <c r="L36138" s="34">
        <v>30</v>
      </c>
      <c r="M36138" s="34">
        <v>11</v>
      </c>
      <c r="N36138" s="34">
        <v>28</v>
      </c>
      <c r="O36138" s="34">
        <v>21</v>
      </c>
      <c r="P36138" s="34">
        <v>28</v>
      </c>
      <c r="Q36138" s="34">
        <v>25</v>
      </c>
      <c r="R36138" s="34">
        <v>41</v>
      </c>
      <c r="S36138" s="34">
        <v>15</v>
      </c>
      <c r="T36138" s="34">
        <v>33</v>
      </c>
      <c r="U36138" s="34">
        <v>18</v>
      </c>
      <c r="V36138" s="34">
        <v>48</v>
      </c>
      <c r="W36138" s="34">
        <v>14</v>
      </c>
      <c r="X36138" s="34">
        <v>51</v>
      </c>
      <c r="Y36138" s="34">
        <v>15</v>
      </c>
      <c r="Z36138" s="34">
        <v>42</v>
      </c>
      <c r="AA36138" s="34">
        <v>28</v>
      </c>
      <c r="AB36138" s="34">
        <v>39</v>
      </c>
      <c r="AC36138" s="34">
        <v>20</v>
      </c>
    </row>
    <row r="36139" spans="1:29" x14ac:dyDescent="0.2">
      <c r="A36139" s="34" t="s">
        <v>96632</v>
      </c>
      <c r="B36139" s="34">
        <v>13</v>
      </c>
      <c r="C36139" s="34">
        <v>6</v>
      </c>
      <c r="D36139" s="34">
        <v>12</v>
      </c>
      <c r="E36139" s="34">
        <v>10</v>
      </c>
      <c r="F36139" s="34">
        <v>7</v>
      </c>
      <c r="G36139" s="34">
        <v>23</v>
      </c>
      <c r="H36139" s="34">
        <v>13</v>
      </c>
      <c r="I36139" s="34">
        <v>13</v>
      </c>
      <c r="J36139" s="34">
        <v>4</v>
      </c>
      <c r="K36139" s="34">
        <v>16</v>
      </c>
      <c r="L36139" s="34">
        <v>6</v>
      </c>
      <c r="M36139" s="34">
        <v>13</v>
      </c>
      <c r="N36139" s="34">
        <v>2</v>
      </c>
      <c r="O36139" s="34">
        <v>5</v>
      </c>
      <c r="P36139" s="34">
        <v>8</v>
      </c>
      <c r="Q36139" s="34">
        <v>19</v>
      </c>
      <c r="R36139" s="34">
        <v>14</v>
      </c>
      <c r="S36139" s="34">
        <v>20</v>
      </c>
      <c r="T36139" s="34">
        <v>16</v>
      </c>
      <c r="U36139" s="34">
        <v>21</v>
      </c>
      <c r="V36139" s="34">
        <v>10</v>
      </c>
      <c r="W36139" s="34">
        <v>9</v>
      </c>
      <c r="X36139" s="34">
        <v>14</v>
      </c>
      <c r="Y36139" s="34">
        <v>6</v>
      </c>
      <c r="Z36139" s="34">
        <v>15</v>
      </c>
      <c r="AA36139" s="34">
        <v>12</v>
      </c>
      <c r="AB36139" s="34">
        <v>4</v>
      </c>
      <c r="AC36139" s="34">
        <v>28</v>
      </c>
    </row>
    <row r="36140" spans="1:29" x14ac:dyDescent="0.2">
      <c r="A36140" s="34" t="s">
        <v>96633</v>
      </c>
      <c r="B36140" s="34">
        <v>41</v>
      </c>
      <c r="C36140" s="34">
        <v>21</v>
      </c>
      <c r="D36140" s="34">
        <v>28</v>
      </c>
      <c r="E36140" s="34">
        <v>14</v>
      </c>
      <c r="F36140" s="34">
        <v>23</v>
      </c>
      <c r="G36140" s="34">
        <v>15</v>
      </c>
      <c r="H36140" s="34">
        <v>18</v>
      </c>
      <c r="I36140" s="34">
        <v>20</v>
      </c>
      <c r="J36140" s="34">
        <v>16</v>
      </c>
      <c r="K36140" s="34">
        <v>18</v>
      </c>
      <c r="L36140" s="34">
        <v>21</v>
      </c>
      <c r="M36140" s="34">
        <v>18</v>
      </c>
      <c r="N36140" s="34">
        <v>26</v>
      </c>
      <c r="O36140" s="34">
        <v>20</v>
      </c>
      <c r="P36140" s="34">
        <v>25</v>
      </c>
      <c r="Q36140" s="34">
        <v>29</v>
      </c>
      <c r="R36140" s="34">
        <v>57</v>
      </c>
      <c r="S36140" s="34">
        <v>38</v>
      </c>
      <c r="T36140" s="34">
        <v>15</v>
      </c>
      <c r="U36140" s="34">
        <v>41</v>
      </c>
      <c r="V36140" s="34">
        <v>19</v>
      </c>
      <c r="W36140" s="34">
        <v>45</v>
      </c>
      <c r="X36140" s="34">
        <v>35</v>
      </c>
      <c r="Y36140" s="34">
        <v>33</v>
      </c>
      <c r="Z36140" s="34">
        <v>16</v>
      </c>
      <c r="AA36140" s="34">
        <v>29</v>
      </c>
      <c r="AB36140" s="34">
        <v>41</v>
      </c>
      <c r="AC36140" s="34">
        <v>47</v>
      </c>
    </row>
    <row r="36141" spans="1:29" x14ac:dyDescent="0.2">
      <c r="A36141" s="34" t="s">
        <v>96634</v>
      </c>
      <c r="B36141" s="34">
        <v>18</v>
      </c>
      <c r="C36141" s="34">
        <v>12</v>
      </c>
      <c r="D36141" s="34">
        <v>7</v>
      </c>
      <c r="E36141" s="34">
        <v>18</v>
      </c>
      <c r="F36141" s="34">
        <v>11</v>
      </c>
      <c r="G36141" s="34">
        <v>26</v>
      </c>
      <c r="H36141" s="34">
        <v>7</v>
      </c>
      <c r="I36141" s="34">
        <v>25</v>
      </c>
      <c r="J36141" s="34">
        <v>2</v>
      </c>
      <c r="K36141" s="34">
        <v>26</v>
      </c>
      <c r="L36141" s="34">
        <v>2</v>
      </c>
      <c r="M36141" s="34">
        <v>19</v>
      </c>
      <c r="N36141" s="34">
        <v>6</v>
      </c>
      <c r="O36141" s="34">
        <v>21</v>
      </c>
      <c r="P36141" s="34">
        <v>8</v>
      </c>
      <c r="Q36141" s="34">
        <v>23</v>
      </c>
      <c r="R36141" s="34">
        <v>7</v>
      </c>
      <c r="S36141" s="34">
        <v>24</v>
      </c>
      <c r="T36141" s="34">
        <v>7</v>
      </c>
      <c r="U36141" s="34">
        <v>13</v>
      </c>
      <c r="V36141" s="34">
        <v>9</v>
      </c>
      <c r="W36141" s="34">
        <v>43</v>
      </c>
      <c r="X36141" s="34">
        <v>17</v>
      </c>
      <c r="Y36141" s="34">
        <v>21</v>
      </c>
      <c r="Z36141" s="34">
        <v>23</v>
      </c>
      <c r="AA36141" s="34">
        <v>29</v>
      </c>
      <c r="AB36141" s="34">
        <v>5</v>
      </c>
      <c r="AC36141" s="34">
        <v>44</v>
      </c>
    </row>
    <row r="36142" spans="1:29" x14ac:dyDescent="0.2">
      <c r="A36142" s="34" t="s">
        <v>96635</v>
      </c>
      <c r="B36142" s="34">
        <v>29</v>
      </c>
      <c r="C36142" s="34">
        <v>19</v>
      </c>
      <c r="D36142" s="34">
        <v>22</v>
      </c>
      <c r="E36142" s="34">
        <v>13</v>
      </c>
      <c r="F36142" s="34">
        <v>23</v>
      </c>
      <c r="G36142" s="34">
        <v>18</v>
      </c>
      <c r="H36142" s="34">
        <v>16</v>
      </c>
      <c r="I36142" s="34">
        <v>29</v>
      </c>
      <c r="J36142" s="34">
        <v>32</v>
      </c>
      <c r="K36142" s="34">
        <v>30</v>
      </c>
      <c r="L36142" s="34">
        <v>27</v>
      </c>
      <c r="M36142" s="34">
        <v>24</v>
      </c>
      <c r="N36142" s="34">
        <v>14</v>
      </c>
      <c r="O36142" s="34">
        <v>21</v>
      </c>
      <c r="P36142" s="34">
        <v>31</v>
      </c>
      <c r="Q36142" s="34">
        <v>20</v>
      </c>
      <c r="R36142" s="34">
        <v>53</v>
      </c>
      <c r="S36142" s="34">
        <v>7</v>
      </c>
      <c r="T36142" s="34">
        <v>30</v>
      </c>
      <c r="U36142" s="34">
        <v>18</v>
      </c>
      <c r="V36142" s="34">
        <v>19</v>
      </c>
      <c r="W36142" s="34">
        <v>28</v>
      </c>
      <c r="X36142" s="34">
        <v>26</v>
      </c>
      <c r="Y36142" s="34">
        <v>28</v>
      </c>
      <c r="Z36142" s="34">
        <v>38</v>
      </c>
      <c r="AA36142" s="34">
        <v>40</v>
      </c>
      <c r="AB36142" s="34">
        <v>23</v>
      </c>
      <c r="AC36142" s="34">
        <v>30</v>
      </c>
    </row>
    <row r="36143" spans="1:29" x14ac:dyDescent="0.2">
      <c r="A36143" s="34" t="s">
        <v>96636</v>
      </c>
      <c r="B36143" s="34">
        <v>27</v>
      </c>
      <c r="C36143" s="34">
        <v>30</v>
      </c>
      <c r="D36143" s="34">
        <v>41</v>
      </c>
      <c r="E36143" s="34">
        <v>33</v>
      </c>
      <c r="F36143" s="34">
        <v>27</v>
      </c>
      <c r="G36143" s="34">
        <v>7</v>
      </c>
      <c r="H36143" s="34">
        <v>30</v>
      </c>
      <c r="I36143" s="34">
        <v>23</v>
      </c>
      <c r="J36143" s="34">
        <v>21</v>
      </c>
      <c r="K36143" s="34">
        <v>32</v>
      </c>
      <c r="L36143" s="34">
        <v>11</v>
      </c>
      <c r="M36143" s="34">
        <v>20</v>
      </c>
      <c r="N36143" s="34">
        <v>23</v>
      </c>
      <c r="O36143" s="34">
        <v>11</v>
      </c>
      <c r="P36143" s="34">
        <v>14</v>
      </c>
      <c r="Q36143" s="34">
        <v>22</v>
      </c>
      <c r="R36143" s="34">
        <v>19</v>
      </c>
      <c r="S36143" s="34">
        <v>22</v>
      </c>
      <c r="T36143" s="34">
        <v>30</v>
      </c>
      <c r="U36143" s="34">
        <v>8</v>
      </c>
      <c r="V36143" s="34">
        <v>22</v>
      </c>
      <c r="W36143" s="34">
        <v>39</v>
      </c>
      <c r="X36143" s="34">
        <v>24</v>
      </c>
      <c r="Y36143" s="34">
        <v>13</v>
      </c>
      <c r="Z36143" s="34">
        <v>41</v>
      </c>
      <c r="AA36143" s="34">
        <v>44</v>
      </c>
      <c r="AB36143" s="34">
        <v>30</v>
      </c>
      <c r="AC36143" s="34">
        <v>47</v>
      </c>
    </row>
    <row r="36144" spans="1:29" x14ac:dyDescent="0.2">
      <c r="A36144" s="34" t="s">
        <v>96637</v>
      </c>
      <c r="B36144" s="34">
        <v>27</v>
      </c>
      <c r="C36144" s="34">
        <v>53</v>
      </c>
      <c r="D36144" s="34">
        <v>27</v>
      </c>
      <c r="E36144" s="34">
        <v>79</v>
      </c>
      <c r="F36144" s="34">
        <v>31</v>
      </c>
      <c r="G36144" s="34">
        <v>67</v>
      </c>
      <c r="H36144" s="34">
        <v>43</v>
      </c>
      <c r="I36144" s="34">
        <v>56</v>
      </c>
      <c r="J36144" s="34">
        <v>28</v>
      </c>
      <c r="K36144" s="34">
        <v>59</v>
      </c>
      <c r="L36144" s="34">
        <v>24</v>
      </c>
      <c r="M36144" s="34">
        <v>57</v>
      </c>
      <c r="N36144" s="34">
        <v>33</v>
      </c>
      <c r="O36144" s="34">
        <v>40</v>
      </c>
      <c r="P36144" s="34">
        <v>35</v>
      </c>
      <c r="Q36144" s="34">
        <v>41</v>
      </c>
      <c r="R36144" s="34">
        <v>43</v>
      </c>
      <c r="S36144" s="34">
        <v>40</v>
      </c>
      <c r="T36144" s="34">
        <v>32</v>
      </c>
      <c r="U36144" s="34">
        <v>32</v>
      </c>
      <c r="V36144" s="34">
        <v>42</v>
      </c>
      <c r="W36144" s="34">
        <v>53</v>
      </c>
      <c r="X36144" s="34">
        <v>56</v>
      </c>
      <c r="Y36144" s="34">
        <v>57</v>
      </c>
      <c r="Z36144" s="34">
        <v>41</v>
      </c>
      <c r="AA36144" s="34">
        <v>82</v>
      </c>
      <c r="AB36144" s="34">
        <v>43</v>
      </c>
      <c r="AC36144" s="34">
        <v>49</v>
      </c>
    </row>
    <row r="36145" spans="1:29" x14ac:dyDescent="0.2">
      <c r="A36145" s="34" t="s">
        <v>96638</v>
      </c>
      <c r="B36145" s="34">
        <v>58</v>
      </c>
      <c r="C36145" s="34">
        <v>83</v>
      </c>
      <c r="D36145" s="34">
        <v>52</v>
      </c>
      <c r="E36145" s="34">
        <v>99</v>
      </c>
      <c r="F36145" s="34">
        <v>93</v>
      </c>
      <c r="G36145" s="34">
        <v>121</v>
      </c>
      <c r="H36145" s="34">
        <v>106</v>
      </c>
      <c r="I36145" s="34">
        <v>82</v>
      </c>
      <c r="J36145" s="34">
        <v>79</v>
      </c>
      <c r="K36145" s="34">
        <v>96</v>
      </c>
      <c r="L36145" s="34">
        <v>72</v>
      </c>
      <c r="M36145" s="34">
        <v>83</v>
      </c>
      <c r="N36145" s="34">
        <v>71</v>
      </c>
      <c r="O36145" s="34">
        <v>57</v>
      </c>
      <c r="P36145" s="34">
        <v>89</v>
      </c>
      <c r="Q36145" s="34">
        <v>137</v>
      </c>
      <c r="R36145" s="34">
        <v>112</v>
      </c>
      <c r="S36145" s="34">
        <v>70</v>
      </c>
      <c r="T36145" s="34">
        <v>103</v>
      </c>
      <c r="U36145" s="34">
        <v>91</v>
      </c>
      <c r="V36145" s="34">
        <v>125</v>
      </c>
      <c r="W36145" s="34">
        <v>125</v>
      </c>
      <c r="X36145" s="34">
        <v>134</v>
      </c>
      <c r="Y36145" s="34">
        <v>118</v>
      </c>
      <c r="Z36145" s="34">
        <v>120</v>
      </c>
      <c r="AA36145" s="34">
        <v>120</v>
      </c>
      <c r="AB36145" s="34">
        <v>100</v>
      </c>
      <c r="AC36145" s="34">
        <v>164</v>
      </c>
    </row>
    <row r="36146" spans="1:29" x14ac:dyDescent="0.2">
      <c r="A36146" s="34" t="s">
        <v>96639</v>
      </c>
      <c r="B36146" s="34">
        <v>16</v>
      </c>
      <c r="C36146" s="34">
        <v>20</v>
      </c>
      <c r="D36146" s="34">
        <v>29</v>
      </c>
      <c r="E36146" s="34">
        <v>27</v>
      </c>
      <c r="F36146" s="34">
        <v>37</v>
      </c>
      <c r="G36146" s="34">
        <v>17</v>
      </c>
      <c r="H36146" s="34">
        <v>31</v>
      </c>
      <c r="I36146" s="34">
        <v>25</v>
      </c>
      <c r="J36146" s="34">
        <v>20</v>
      </c>
      <c r="K36146" s="34">
        <v>20</v>
      </c>
      <c r="L36146" s="34">
        <v>23</v>
      </c>
      <c r="M36146" s="34">
        <v>15</v>
      </c>
      <c r="N36146" s="34">
        <v>18</v>
      </c>
      <c r="O36146" s="34">
        <v>13</v>
      </c>
      <c r="P36146" s="34">
        <v>24</v>
      </c>
      <c r="Q36146" s="34">
        <v>26</v>
      </c>
      <c r="R36146" s="34">
        <v>36</v>
      </c>
      <c r="S36146" s="34">
        <v>28</v>
      </c>
      <c r="T36146" s="34">
        <v>24</v>
      </c>
      <c r="U36146" s="34">
        <v>5</v>
      </c>
      <c r="V36146" s="34">
        <v>34</v>
      </c>
      <c r="W36146" s="34">
        <v>24</v>
      </c>
      <c r="X36146" s="34">
        <v>24</v>
      </c>
      <c r="Y36146" s="34">
        <v>16</v>
      </c>
      <c r="Z36146" s="34">
        <v>37</v>
      </c>
      <c r="AA36146" s="34">
        <v>7</v>
      </c>
      <c r="AB36146" s="34">
        <v>36</v>
      </c>
      <c r="AC36146" s="34">
        <v>34</v>
      </c>
    </row>
    <row r="36147" spans="1:29" x14ac:dyDescent="0.2">
      <c r="A36147" s="34" t="s">
        <v>96640</v>
      </c>
      <c r="B36147" s="34">
        <v>42</v>
      </c>
      <c r="C36147" s="34">
        <v>46</v>
      </c>
      <c r="D36147" s="34">
        <v>41</v>
      </c>
      <c r="E36147" s="34">
        <v>53</v>
      </c>
      <c r="F36147" s="34">
        <v>35</v>
      </c>
      <c r="G36147" s="34">
        <v>51</v>
      </c>
      <c r="H36147" s="34">
        <v>47</v>
      </c>
      <c r="I36147" s="34">
        <v>49</v>
      </c>
      <c r="J36147" s="34">
        <v>64</v>
      </c>
      <c r="K36147" s="34">
        <v>42</v>
      </c>
      <c r="L36147" s="34">
        <v>31</v>
      </c>
      <c r="M36147" s="34">
        <v>44</v>
      </c>
      <c r="N36147" s="34">
        <v>28</v>
      </c>
      <c r="O36147" s="34">
        <v>28</v>
      </c>
      <c r="P36147" s="34">
        <v>28</v>
      </c>
      <c r="Q36147" s="34">
        <v>60</v>
      </c>
      <c r="R36147" s="34">
        <v>57</v>
      </c>
      <c r="S36147" s="34">
        <v>44</v>
      </c>
      <c r="T36147" s="34">
        <v>33</v>
      </c>
      <c r="U36147" s="34">
        <v>43</v>
      </c>
      <c r="V36147" s="34">
        <v>43</v>
      </c>
      <c r="W36147" s="34">
        <v>47</v>
      </c>
      <c r="X36147" s="34">
        <v>47</v>
      </c>
      <c r="Y36147" s="34">
        <v>48</v>
      </c>
      <c r="Z36147" s="34">
        <v>54</v>
      </c>
      <c r="AA36147" s="34">
        <v>51</v>
      </c>
      <c r="AB36147" s="34">
        <v>39</v>
      </c>
      <c r="AC36147" s="34">
        <v>42</v>
      </c>
    </row>
    <row r="36148" spans="1:29" x14ac:dyDescent="0.2">
      <c r="A36148" s="34" t="s">
        <v>96641</v>
      </c>
      <c r="B36148" s="34">
        <v>20</v>
      </c>
      <c r="C36148" s="34">
        <v>22</v>
      </c>
      <c r="D36148" s="34">
        <v>37</v>
      </c>
      <c r="E36148" s="34">
        <v>34</v>
      </c>
      <c r="F36148" s="34">
        <v>22</v>
      </c>
      <c r="G36148" s="34">
        <v>21</v>
      </c>
      <c r="H36148" s="34">
        <v>39</v>
      </c>
      <c r="I36148" s="34">
        <v>20</v>
      </c>
      <c r="J36148" s="34">
        <v>20</v>
      </c>
      <c r="K36148" s="34">
        <v>28</v>
      </c>
      <c r="L36148" s="34">
        <v>23</v>
      </c>
      <c r="M36148" s="34">
        <v>32</v>
      </c>
      <c r="N36148" s="34">
        <v>31</v>
      </c>
      <c r="O36148" s="34">
        <v>17</v>
      </c>
      <c r="P36148" s="34">
        <v>15</v>
      </c>
      <c r="Q36148" s="34">
        <v>30</v>
      </c>
      <c r="R36148" s="34">
        <v>43</v>
      </c>
      <c r="S36148" s="34">
        <v>37</v>
      </c>
      <c r="T36148" s="34">
        <v>23</v>
      </c>
      <c r="U36148" s="34">
        <v>20</v>
      </c>
      <c r="V36148" s="34">
        <v>35</v>
      </c>
      <c r="W36148" s="34">
        <v>41</v>
      </c>
      <c r="X36148" s="34">
        <v>34</v>
      </c>
      <c r="Y36148" s="34">
        <v>31</v>
      </c>
      <c r="Z36148" s="34">
        <v>31</v>
      </c>
      <c r="AA36148" s="34">
        <v>34</v>
      </c>
      <c r="AB36148" s="34">
        <v>37</v>
      </c>
      <c r="AC36148" s="34">
        <v>33</v>
      </c>
    </row>
    <row r="36149" spans="1:29" x14ac:dyDescent="0.2">
      <c r="A36149" s="34" t="s">
        <v>96642</v>
      </c>
      <c r="B36149" s="34">
        <v>43</v>
      </c>
      <c r="C36149" s="34">
        <v>43</v>
      </c>
      <c r="D36149" s="34">
        <v>62</v>
      </c>
      <c r="E36149" s="34">
        <v>36</v>
      </c>
      <c r="F36149" s="34">
        <v>72</v>
      </c>
      <c r="G36149" s="34">
        <v>58</v>
      </c>
      <c r="H36149" s="34">
        <v>85</v>
      </c>
      <c r="I36149" s="34">
        <v>45</v>
      </c>
      <c r="J36149" s="34">
        <v>57</v>
      </c>
      <c r="K36149" s="34">
        <v>67</v>
      </c>
      <c r="L36149" s="34">
        <v>46</v>
      </c>
      <c r="M36149" s="34">
        <v>47</v>
      </c>
      <c r="N36149" s="34">
        <v>46</v>
      </c>
      <c r="O36149" s="34">
        <v>38</v>
      </c>
      <c r="P36149" s="34">
        <v>66</v>
      </c>
      <c r="Q36149" s="34">
        <v>56</v>
      </c>
      <c r="R36149" s="34">
        <v>76</v>
      </c>
      <c r="S36149" s="34">
        <v>71</v>
      </c>
      <c r="T36149" s="34">
        <v>73</v>
      </c>
      <c r="U36149" s="34">
        <v>44</v>
      </c>
      <c r="V36149" s="34">
        <v>92</v>
      </c>
      <c r="W36149" s="34">
        <v>50</v>
      </c>
      <c r="X36149" s="34">
        <v>92</v>
      </c>
      <c r="Y36149" s="34">
        <v>71</v>
      </c>
      <c r="Z36149" s="34">
        <v>111</v>
      </c>
      <c r="AA36149" s="34">
        <v>58</v>
      </c>
      <c r="AB36149" s="34">
        <v>125</v>
      </c>
      <c r="AC36149" s="34">
        <v>71</v>
      </c>
    </row>
    <row r="36150" spans="1:29" x14ac:dyDescent="0.2">
      <c r="A36150" s="34" t="s">
        <v>96643</v>
      </c>
      <c r="B36150" s="34">
        <v>32</v>
      </c>
      <c r="C36150" s="34">
        <v>10</v>
      </c>
      <c r="D36150" s="34">
        <v>4</v>
      </c>
      <c r="E36150" s="34">
        <v>5</v>
      </c>
      <c r="F36150" s="34">
        <v>7</v>
      </c>
      <c r="G36150" s="34">
        <v>3</v>
      </c>
      <c r="H36150" s="34">
        <v>2</v>
      </c>
      <c r="I36150" s="34">
        <v>22</v>
      </c>
      <c r="J36150" s="34">
        <v>12</v>
      </c>
      <c r="K36150" s="34">
        <v>2</v>
      </c>
      <c r="L36150" s="34">
        <v>4</v>
      </c>
      <c r="M36150" s="34">
        <v>5</v>
      </c>
      <c r="N36150" s="34">
        <v>7</v>
      </c>
      <c r="O36150" s="34">
        <v>14</v>
      </c>
      <c r="P36150" s="34">
        <v>7</v>
      </c>
      <c r="Q36150" s="34">
        <v>11</v>
      </c>
      <c r="R36150" s="34">
        <v>4</v>
      </c>
      <c r="S36150" s="34">
        <v>21</v>
      </c>
      <c r="T36150" s="34">
        <v>17</v>
      </c>
      <c r="U36150" s="34">
        <v>23</v>
      </c>
      <c r="V36150" s="34">
        <v>15</v>
      </c>
      <c r="W36150" s="34">
        <v>8</v>
      </c>
      <c r="X36150" s="34">
        <v>6</v>
      </c>
      <c r="Y36150" s="34">
        <v>8</v>
      </c>
      <c r="Z36150" s="34">
        <v>14</v>
      </c>
      <c r="AA36150" s="34">
        <v>5</v>
      </c>
      <c r="AB36150" s="34">
        <v>23</v>
      </c>
      <c r="AC36150" s="34">
        <v>26</v>
      </c>
    </row>
    <row r="36151" spans="1:29" x14ac:dyDescent="0.2">
      <c r="A36151" s="34" t="s">
        <v>96644</v>
      </c>
      <c r="B36151" s="34">
        <v>20</v>
      </c>
      <c r="C36151" s="34">
        <v>17</v>
      </c>
      <c r="D36151" s="34">
        <v>28</v>
      </c>
      <c r="E36151" s="34">
        <v>20</v>
      </c>
      <c r="F36151" s="34">
        <v>26</v>
      </c>
      <c r="G36151" s="34">
        <v>33</v>
      </c>
      <c r="H36151" s="34">
        <v>19</v>
      </c>
      <c r="I36151" s="34">
        <v>23</v>
      </c>
      <c r="J36151" s="34">
        <v>27</v>
      </c>
      <c r="K36151" s="34">
        <v>23</v>
      </c>
      <c r="L36151" s="34">
        <v>9</v>
      </c>
      <c r="M36151" s="34">
        <v>10</v>
      </c>
      <c r="N36151" s="34">
        <v>10</v>
      </c>
      <c r="O36151" s="34">
        <v>5</v>
      </c>
      <c r="P36151" s="34">
        <v>12</v>
      </c>
      <c r="Q36151" s="34">
        <v>27</v>
      </c>
      <c r="R36151" s="34">
        <v>24</v>
      </c>
      <c r="S36151" s="34">
        <v>23</v>
      </c>
      <c r="T36151" s="34">
        <v>19</v>
      </c>
      <c r="U36151" s="34">
        <v>19</v>
      </c>
      <c r="V36151" s="34">
        <v>16</v>
      </c>
      <c r="W36151" s="34">
        <v>20</v>
      </c>
      <c r="X36151" s="34">
        <v>15</v>
      </c>
      <c r="Y36151" s="34">
        <v>23</v>
      </c>
      <c r="Z36151" s="34">
        <v>14</v>
      </c>
      <c r="AA36151" s="34">
        <v>26</v>
      </c>
      <c r="AB36151" s="34">
        <v>22</v>
      </c>
      <c r="AC36151" s="34">
        <v>12</v>
      </c>
    </row>
    <row r="36152" spans="1:29" x14ac:dyDescent="0.2">
      <c r="A36152" s="34" t="s">
        <v>96645</v>
      </c>
      <c r="B36152" s="34">
        <v>20</v>
      </c>
      <c r="C36152" s="34">
        <v>13</v>
      </c>
      <c r="D36152" s="34">
        <v>24</v>
      </c>
      <c r="E36152" s="34">
        <v>16</v>
      </c>
      <c r="F36152" s="34">
        <v>24</v>
      </c>
      <c r="G36152" s="34">
        <v>2</v>
      </c>
      <c r="H36152" s="34">
        <v>19</v>
      </c>
      <c r="I36152" s="34">
        <v>18</v>
      </c>
      <c r="J36152" s="34">
        <v>29</v>
      </c>
      <c r="K36152" s="34">
        <v>22</v>
      </c>
      <c r="L36152" s="34">
        <v>18</v>
      </c>
      <c r="M36152" s="34">
        <v>15</v>
      </c>
      <c r="N36152" s="34">
        <v>11</v>
      </c>
      <c r="O36152" s="34">
        <v>9</v>
      </c>
      <c r="P36152" s="34">
        <v>20</v>
      </c>
      <c r="Q36152" s="34">
        <v>26</v>
      </c>
      <c r="R36152" s="34">
        <v>26</v>
      </c>
      <c r="S36152" s="34">
        <v>17</v>
      </c>
      <c r="T36152" s="34">
        <v>26</v>
      </c>
      <c r="U36152" s="34">
        <v>6</v>
      </c>
      <c r="V36152" s="34">
        <v>27</v>
      </c>
      <c r="W36152" s="34">
        <v>17</v>
      </c>
      <c r="X36152" s="34">
        <v>23</v>
      </c>
      <c r="Y36152" s="34">
        <v>15</v>
      </c>
      <c r="Z36152" s="34">
        <v>26</v>
      </c>
      <c r="AA36152" s="34">
        <v>16</v>
      </c>
      <c r="AB36152" s="34">
        <v>20</v>
      </c>
      <c r="AC36152" s="34">
        <v>18</v>
      </c>
    </row>
    <row r="36153" spans="1:29" x14ac:dyDescent="0.2">
      <c r="A36153" s="34" t="s">
        <v>96646</v>
      </c>
      <c r="B36153" s="34">
        <v>40</v>
      </c>
      <c r="C36153" s="34">
        <v>59</v>
      </c>
      <c r="D36153" s="34">
        <v>55</v>
      </c>
      <c r="E36153" s="34">
        <v>48</v>
      </c>
      <c r="F36153" s="34">
        <v>36</v>
      </c>
      <c r="G36153" s="34">
        <v>42</v>
      </c>
      <c r="H36153" s="34">
        <v>53</v>
      </c>
      <c r="I36153" s="34">
        <v>47</v>
      </c>
      <c r="J36153" s="34">
        <v>38</v>
      </c>
      <c r="K36153" s="34">
        <v>52</v>
      </c>
      <c r="L36153" s="34">
        <v>30</v>
      </c>
      <c r="M36153" s="34">
        <v>45</v>
      </c>
      <c r="N36153" s="34">
        <v>35</v>
      </c>
      <c r="O36153" s="34">
        <v>50</v>
      </c>
      <c r="P36153" s="34">
        <v>35</v>
      </c>
      <c r="Q36153" s="34">
        <v>65</v>
      </c>
      <c r="R36153" s="34">
        <v>58</v>
      </c>
      <c r="S36153" s="34">
        <v>51</v>
      </c>
      <c r="T36153" s="34">
        <v>42</v>
      </c>
      <c r="U36153" s="34">
        <v>40</v>
      </c>
      <c r="V36153" s="34">
        <v>46</v>
      </c>
      <c r="W36153" s="34">
        <v>61</v>
      </c>
      <c r="X36153" s="34">
        <v>40</v>
      </c>
      <c r="Y36153" s="34">
        <v>49</v>
      </c>
      <c r="Z36153" s="34">
        <v>40</v>
      </c>
      <c r="AA36153" s="34">
        <v>59</v>
      </c>
      <c r="AB36153" s="34">
        <v>31</v>
      </c>
      <c r="AC36153" s="34">
        <v>83</v>
      </c>
    </row>
    <row r="36154" spans="1:29" x14ac:dyDescent="0.2">
      <c r="A36154" s="34" t="s">
        <v>96647</v>
      </c>
      <c r="B36154" s="34">
        <v>38</v>
      </c>
      <c r="C36154" s="34">
        <v>33</v>
      </c>
      <c r="D36154" s="34">
        <v>62</v>
      </c>
      <c r="E36154" s="34">
        <v>48</v>
      </c>
      <c r="F36154" s="34">
        <v>60</v>
      </c>
      <c r="G36154" s="34">
        <v>32</v>
      </c>
      <c r="H36154" s="34">
        <v>30</v>
      </c>
      <c r="I36154" s="34">
        <v>30</v>
      </c>
      <c r="J36154" s="34">
        <v>59</v>
      </c>
      <c r="K36154" s="34">
        <v>103</v>
      </c>
      <c r="L36154" s="34">
        <v>45</v>
      </c>
      <c r="M36154" s="34">
        <v>41</v>
      </c>
      <c r="N36154" s="34">
        <v>62</v>
      </c>
      <c r="O36154" s="34">
        <v>38</v>
      </c>
      <c r="P36154" s="34">
        <v>47</v>
      </c>
      <c r="Q36154" s="34">
        <v>62</v>
      </c>
      <c r="R36154" s="34">
        <v>73</v>
      </c>
      <c r="S36154" s="34">
        <v>41</v>
      </c>
      <c r="T36154" s="34">
        <v>57</v>
      </c>
      <c r="U36154" s="34">
        <v>33</v>
      </c>
      <c r="V36154" s="34">
        <v>68</v>
      </c>
      <c r="W36154" s="34">
        <v>63</v>
      </c>
      <c r="X36154" s="34">
        <v>66</v>
      </c>
      <c r="Y36154" s="34">
        <v>42</v>
      </c>
      <c r="Z36154" s="34">
        <v>35</v>
      </c>
      <c r="AA36154" s="34">
        <v>69</v>
      </c>
      <c r="AB36154" s="34">
        <v>46</v>
      </c>
      <c r="AC36154" s="34">
        <v>75</v>
      </c>
    </row>
    <row r="36155" spans="1:29" x14ac:dyDescent="0.2">
      <c r="A36155" s="34" t="s">
        <v>96648</v>
      </c>
      <c r="B36155" s="34">
        <v>95</v>
      </c>
      <c r="C36155" s="34">
        <v>109</v>
      </c>
      <c r="D36155" s="34">
        <v>130</v>
      </c>
      <c r="E36155" s="34">
        <v>120</v>
      </c>
      <c r="F36155" s="34">
        <v>107</v>
      </c>
      <c r="G36155" s="34">
        <v>144</v>
      </c>
      <c r="H36155" s="34">
        <v>92</v>
      </c>
      <c r="I36155" s="34">
        <v>103</v>
      </c>
      <c r="J36155" s="34">
        <v>113</v>
      </c>
      <c r="K36155" s="34">
        <v>127</v>
      </c>
      <c r="L36155" s="34">
        <v>77</v>
      </c>
      <c r="M36155" s="34">
        <v>95</v>
      </c>
      <c r="N36155" s="34">
        <v>88</v>
      </c>
      <c r="O36155" s="34">
        <v>106</v>
      </c>
      <c r="P36155" s="34">
        <v>132</v>
      </c>
      <c r="Q36155" s="34">
        <v>156</v>
      </c>
      <c r="R36155" s="34">
        <v>118</v>
      </c>
      <c r="S36155" s="34">
        <v>111</v>
      </c>
      <c r="T36155" s="34">
        <v>123</v>
      </c>
      <c r="U36155" s="34">
        <v>74</v>
      </c>
      <c r="V36155" s="34">
        <v>136</v>
      </c>
      <c r="W36155" s="34">
        <v>158</v>
      </c>
      <c r="X36155" s="34">
        <v>150</v>
      </c>
      <c r="Y36155" s="34">
        <v>115</v>
      </c>
      <c r="Z36155" s="34">
        <v>149</v>
      </c>
      <c r="AA36155" s="34">
        <v>170</v>
      </c>
      <c r="AB36155" s="34">
        <v>130</v>
      </c>
      <c r="AC36155" s="34">
        <v>165</v>
      </c>
    </row>
    <row r="36156" spans="1:29" x14ac:dyDescent="0.2">
      <c r="A36156" s="34" t="s">
        <v>96649</v>
      </c>
      <c r="B36156" s="34">
        <v>42</v>
      </c>
      <c r="C36156" s="34">
        <v>60</v>
      </c>
      <c r="D36156" s="34">
        <v>45</v>
      </c>
      <c r="E36156" s="34">
        <v>65</v>
      </c>
      <c r="F36156" s="34">
        <v>69</v>
      </c>
      <c r="G36156" s="34">
        <v>69</v>
      </c>
      <c r="H36156" s="34">
        <v>69</v>
      </c>
      <c r="I36156" s="34">
        <v>80</v>
      </c>
      <c r="J36156" s="34">
        <v>56</v>
      </c>
      <c r="K36156" s="34">
        <v>65</v>
      </c>
      <c r="L36156" s="34">
        <v>48</v>
      </c>
      <c r="M36156" s="34">
        <v>71</v>
      </c>
      <c r="N36156" s="34">
        <v>51</v>
      </c>
      <c r="O36156" s="34">
        <v>39</v>
      </c>
      <c r="P36156" s="34">
        <v>74</v>
      </c>
      <c r="Q36156" s="34">
        <v>89</v>
      </c>
      <c r="R36156" s="34">
        <v>62</v>
      </c>
      <c r="S36156" s="34">
        <v>107</v>
      </c>
      <c r="T36156" s="34">
        <v>67</v>
      </c>
      <c r="U36156" s="34">
        <v>49</v>
      </c>
      <c r="V36156" s="34">
        <v>61</v>
      </c>
      <c r="W36156" s="34">
        <v>93</v>
      </c>
      <c r="X36156" s="34">
        <v>102</v>
      </c>
      <c r="Y36156" s="34">
        <v>71</v>
      </c>
      <c r="Z36156" s="34">
        <v>91</v>
      </c>
      <c r="AA36156" s="34">
        <v>86</v>
      </c>
      <c r="AB36156" s="34">
        <v>61</v>
      </c>
      <c r="AC36156" s="34">
        <v>95</v>
      </c>
    </row>
    <row r="36157" spans="1:29" x14ac:dyDescent="0.2">
      <c r="A36157" s="34" t="s">
        <v>96650</v>
      </c>
      <c r="B36157" s="34">
        <v>24</v>
      </c>
      <c r="C36157" s="34">
        <v>6</v>
      </c>
      <c r="D36157" s="34">
        <v>12</v>
      </c>
      <c r="E36157" s="34">
        <v>18</v>
      </c>
      <c r="F36157" s="34">
        <v>4</v>
      </c>
      <c r="G36157" s="34">
        <v>22</v>
      </c>
      <c r="H36157" s="34">
        <v>6</v>
      </c>
      <c r="I36157" s="34">
        <v>13</v>
      </c>
      <c r="J36157" s="34">
        <v>4</v>
      </c>
      <c r="K36157" s="34">
        <v>22</v>
      </c>
      <c r="L36157" s="34">
        <v>7</v>
      </c>
      <c r="M36157" s="34">
        <v>6</v>
      </c>
      <c r="N36157" s="34">
        <v>11</v>
      </c>
      <c r="O36157" s="34">
        <v>13</v>
      </c>
      <c r="P36157" s="34">
        <v>10</v>
      </c>
      <c r="Q36157" s="34">
        <v>18</v>
      </c>
      <c r="R36157" s="34">
        <v>11</v>
      </c>
      <c r="S36157" s="34">
        <v>14</v>
      </c>
      <c r="T36157" s="34">
        <v>5</v>
      </c>
      <c r="U36157" s="34">
        <v>6</v>
      </c>
      <c r="V36157" s="34">
        <v>10</v>
      </c>
      <c r="W36157" s="34">
        <v>6</v>
      </c>
      <c r="X36157" s="34">
        <v>16</v>
      </c>
      <c r="Y36157" s="34">
        <v>2</v>
      </c>
      <c r="Z36157" s="34">
        <v>8</v>
      </c>
      <c r="AA36157" s="34">
        <v>35</v>
      </c>
      <c r="AB36157" s="34">
        <v>7</v>
      </c>
      <c r="AC36157" s="34">
        <v>17</v>
      </c>
    </row>
    <row r="36158" spans="1:29" x14ac:dyDescent="0.2">
      <c r="A36158" s="34" t="s">
        <v>96651</v>
      </c>
      <c r="B36158" s="34">
        <v>37</v>
      </c>
      <c r="C36158" s="34">
        <v>5</v>
      </c>
      <c r="D36158" s="34">
        <v>15</v>
      </c>
      <c r="E36158" s="34">
        <v>11</v>
      </c>
      <c r="F36158" s="34">
        <v>17</v>
      </c>
      <c r="G36158" s="34">
        <v>5</v>
      </c>
      <c r="H36158" s="34">
        <v>12</v>
      </c>
      <c r="I36158" s="34">
        <v>5</v>
      </c>
      <c r="J36158" s="34">
        <v>10</v>
      </c>
      <c r="K36158" s="34">
        <v>7</v>
      </c>
      <c r="L36158" s="34">
        <v>17</v>
      </c>
      <c r="M36158" s="34">
        <v>4</v>
      </c>
      <c r="N36158" s="34">
        <v>17</v>
      </c>
      <c r="O36158" s="34">
        <v>16</v>
      </c>
      <c r="P36158" s="34">
        <v>15</v>
      </c>
      <c r="Q36158" s="34">
        <v>7</v>
      </c>
      <c r="R36158" s="34">
        <v>12</v>
      </c>
      <c r="S36158" s="34">
        <v>12</v>
      </c>
      <c r="T36158" s="34">
        <v>16</v>
      </c>
      <c r="U36158" s="34">
        <v>4</v>
      </c>
      <c r="V36158" s="34">
        <v>20</v>
      </c>
      <c r="W36158" s="34">
        <v>12</v>
      </c>
      <c r="X36158" s="34">
        <v>33</v>
      </c>
      <c r="Y36158" s="34">
        <v>2</v>
      </c>
      <c r="Z36158" s="34">
        <v>19</v>
      </c>
      <c r="AA36158" s="34">
        <v>17</v>
      </c>
      <c r="AB36158" s="34">
        <v>13</v>
      </c>
      <c r="AC36158" s="34">
        <v>25</v>
      </c>
    </row>
    <row r="36159" spans="1:29" x14ac:dyDescent="0.2">
      <c r="A36159" s="34" t="s">
        <v>96652</v>
      </c>
      <c r="B36159" s="34">
        <v>103</v>
      </c>
      <c r="C36159" s="34">
        <v>58</v>
      </c>
      <c r="D36159" s="34">
        <v>80</v>
      </c>
      <c r="E36159" s="34">
        <v>68</v>
      </c>
      <c r="F36159" s="34">
        <v>95</v>
      </c>
      <c r="G36159" s="34">
        <v>76</v>
      </c>
      <c r="H36159" s="34">
        <v>61</v>
      </c>
      <c r="I36159" s="34">
        <v>50</v>
      </c>
      <c r="J36159" s="34">
        <v>50</v>
      </c>
      <c r="K36159" s="34">
        <v>59</v>
      </c>
      <c r="L36159" s="34">
        <v>58</v>
      </c>
      <c r="M36159" s="34">
        <v>59</v>
      </c>
      <c r="N36159" s="34">
        <v>44</v>
      </c>
      <c r="O36159" s="34">
        <v>84</v>
      </c>
      <c r="P36159" s="34">
        <v>45</v>
      </c>
      <c r="Q36159" s="34">
        <v>66</v>
      </c>
      <c r="R36159" s="34">
        <v>86</v>
      </c>
      <c r="S36159" s="34">
        <v>68</v>
      </c>
      <c r="T36159" s="34">
        <v>84</v>
      </c>
      <c r="U36159" s="34">
        <v>54</v>
      </c>
      <c r="V36159" s="34">
        <v>55</v>
      </c>
      <c r="W36159" s="34">
        <v>87</v>
      </c>
      <c r="X36159" s="34">
        <v>87</v>
      </c>
      <c r="Y36159" s="34">
        <v>77</v>
      </c>
      <c r="Z36159" s="34">
        <v>80</v>
      </c>
      <c r="AA36159" s="34">
        <v>63</v>
      </c>
      <c r="AB36159" s="34">
        <v>80</v>
      </c>
      <c r="AC36159" s="34">
        <v>111</v>
      </c>
    </row>
    <row r="36160" spans="1:29" x14ac:dyDescent="0.2">
      <c r="A36160" s="34" t="s">
        <v>96653</v>
      </c>
      <c r="B36160" s="34">
        <v>27</v>
      </c>
      <c r="C36160" s="34">
        <v>59</v>
      </c>
      <c r="D36160" s="34">
        <v>33</v>
      </c>
      <c r="E36160" s="34">
        <v>53</v>
      </c>
      <c r="F36160" s="34">
        <v>33</v>
      </c>
      <c r="G36160" s="34">
        <v>44</v>
      </c>
      <c r="H36160" s="34">
        <v>47</v>
      </c>
      <c r="I36160" s="34">
        <v>53</v>
      </c>
      <c r="J36160" s="34">
        <v>26</v>
      </c>
      <c r="K36160" s="34">
        <v>44</v>
      </c>
      <c r="L36160" s="34">
        <v>20</v>
      </c>
      <c r="M36160" s="34">
        <v>33</v>
      </c>
      <c r="N36160" s="34">
        <v>25</v>
      </c>
      <c r="O36160" s="34">
        <v>38</v>
      </c>
      <c r="P36160" s="34">
        <v>24</v>
      </c>
      <c r="Q36160" s="34">
        <v>43</v>
      </c>
      <c r="R36160" s="34">
        <v>28</v>
      </c>
      <c r="S36160" s="34">
        <v>53</v>
      </c>
      <c r="T36160" s="34">
        <v>38</v>
      </c>
      <c r="U36160" s="34">
        <v>38</v>
      </c>
      <c r="V36160" s="34">
        <v>34</v>
      </c>
      <c r="W36160" s="34">
        <v>52</v>
      </c>
      <c r="X36160" s="34">
        <v>34</v>
      </c>
      <c r="Y36160" s="34">
        <v>37</v>
      </c>
      <c r="Z36160" s="34">
        <v>41</v>
      </c>
      <c r="AA36160" s="34">
        <v>53</v>
      </c>
      <c r="AB36160" s="34">
        <v>30</v>
      </c>
      <c r="AC36160" s="34">
        <v>71</v>
      </c>
    </row>
    <row r="36161" spans="1:29" x14ac:dyDescent="0.2">
      <c r="A36161" s="34" t="s">
        <v>96654</v>
      </c>
      <c r="B36161" s="34">
        <v>23</v>
      </c>
      <c r="C36161" s="34">
        <v>6</v>
      </c>
      <c r="D36161" s="34">
        <v>21</v>
      </c>
      <c r="E36161" s="34">
        <v>9</v>
      </c>
      <c r="F36161" s="34">
        <v>30</v>
      </c>
      <c r="G36161" s="34">
        <v>23</v>
      </c>
      <c r="H36161" s="34">
        <v>15</v>
      </c>
      <c r="I36161" s="34">
        <v>27</v>
      </c>
      <c r="J36161" s="34">
        <v>19</v>
      </c>
      <c r="K36161" s="34">
        <v>30</v>
      </c>
      <c r="L36161" s="34">
        <v>24</v>
      </c>
      <c r="M36161" s="34">
        <v>5</v>
      </c>
      <c r="N36161" s="34">
        <v>23</v>
      </c>
      <c r="O36161" s="34">
        <v>7</v>
      </c>
      <c r="P36161" s="34">
        <v>34</v>
      </c>
      <c r="Q36161" s="34">
        <v>26</v>
      </c>
      <c r="R36161" s="34">
        <v>51</v>
      </c>
      <c r="S36161" s="34">
        <v>20</v>
      </c>
      <c r="T36161" s="34">
        <v>36</v>
      </c>
      <c r="U36161" s="34">
        <v>21</v>
      </c>
      <c r="V36161" s="34">
        <v>21</v>
      </c>
      <c r="W36161" s="34">
        <v>35</v>
      </c>
      <c r="X36161" s="34">
        <v>26</v>
      </c>
      <c r="Y36161" s="34">
        <v>27</v>
      </c>
      <c r="Z36161" s="34">
        <v>25</v>
      </c>
      <c r="AA36161" s="34">
        <v>18</v>
      </c>
      <c r="AB36161" s="34">
        <v>57</v>
      </c>
      <c r="AC36161" s="34">
        <v>38</v>
      </c>
    </row>
    <row r="36162" spans="1:29" x14ac:dyDescent="0.2">
      <c r="A36162" s="34" t="s">
        <v>96655</v>
      </c>
      <c r="B36162" s="34">
        <v>31</v>
      </c>
      <c r="C36162" s="34">
        <v>31</v>
      </c>
      <c r="D36162" s="34">
        <v>26</v>
      </c>
      <c r="E36162" s="34">
        <v>11</v>
      </c>
      <c r="F36162" s="34">
        <v>18</v>
      </c>
      <c r="G36162" s="34">
        <v>5</v>
      </c>
      <c r="H36162" s="34">
        <v>10</v>
      </c>
      <c r="I36162" s="34">
        <v>6</v>
      </c>
      <c r="J36162" s="34">
        <v>24</v>
      </c>
      <c r="K36162" s="34">
        <v>17</v>
      </c>
      <c r="L36162" s="34">
        <v>16</v>
      </c>
      <c r="M36162" s="34">
        <v>12</v>
      </c>
      <c r="N36162" s="34">
        <v>17</v>
      </c>
      <c r="O36162" s="34">
        <v>13</v>
      </c>
      <c r="P36162" s="34">
        <v>14</v>
      </c>
      <c r="Q36162" s="34">
        <v>20</v>
      </c>
      <c r="R36162" s="34">
        <v>24</v>
      </c>
      <c r="S36162" s="34">
        <v>24</v>
      </c>
      <c r="T36162" s="34">
        <v>34</v>
      </c>
      <c r="U36162" s="34">
        <v>6</v>
      </c>
      <c r="V36162" s="34">
        <v>27</v>
      </c>
      <c r="W36162" s="34">
        <v>26</v>
      </c>
      <c r="X36162" s="34">
        <v>23</v>
      </c>
      <c r="Y36162" s="34">
        <v>16</v>
      </c>
      <c r="Z36162" s="34">
        <v>18</v>
      </c>
      <c r="AA36162" s="34">
        <v>8</v>
      </c>
      <c r="AB36162" s="34">
        <v>37</v>
      </c>
      <c r="AC36162" s="34">
        <v>21</v>
      </c>
    </row>
    <row r="36163" spans="1:29" x14ac:dyDescent="0.2">
      <c r="A36163" s="34" t="s">
        <v>96656</v>
      </c>
      <c r="B36163" s="34">
        <v>27</v>
      </c>
      <c r="C36163" s="34">
        <v>24</v>
      </c>
      <c r="D36163" s="34">
        <v>22</v>
      </c>
      <c r="E36163" s="34">
        <v>27</v>
      </c>
      <c r="F36163" s="34">
        <v>25</v>
      </c>
      <c r="G36163" s="34">
        <v>31</v>
      </c>
      <c r="H36163" s="34">
        <v>17</v>
      </c>
      <c r="I36163" s="34">
        <v>46</v>
      </c>
      <c r="J36163" s="34">
        <v>34</v>
      </c>
      <c r="K36163" s="34">
        <v>39</v>
      </c>
      <c r="L36163" s="34">
        <v>19</v>
      </c>
      <c r="M36163" s="34">
        <v>10</v>
      </c>
      <c r="N36163" s="34">
        <v>19</v>
      </c>
      <c r="O36163" s="34">
        <v>25</v>
      </c>
      <c r="P36163" s="34">
        <v>21</v>
      </c>
      <c r="Q36163" s="34">
        <v>38</v>
      </c>
      <c r="R36163" s="34">
        <v>36</v>
      </c>
      <c r="S36163" s="34">
        <v>30</v>
      </c>
      <c r="T36163" s="34">
        <v>40</v>
      </c>
      <c r="U36163" s="34">
        <v>26</v>
      </c>
      <c r="V36163" s="34">
        <v>22</v>
      </c>
      <c r="W36163" s="34">
        <v>50</v>
      </c>
      <c r="X36163" s="34">
        <v>30</v>
      </c>
      <c r="Y36163" s="34">
        <v>47</v>
      </c>
      <c r="Z36163" s="34">
        <v>36</v>
      </c>
      <c r="AA36163" s="34">
        <v>32</v>
      </c>
      <c r="AB36163" s="34">
        <v>49</v>
      </c>
      <c r="AC36163" s="34">
        <v>56</v>
      </c>
    </row>
    <row r="36164" spans="1:29" x14ac:dyDescent="0.2">
      <c r="A36164" s="34" t="s">
        <v>96657</v>
      </c>
      <c r="B36164" s="34">
        <v>33</v>
      </c>
      <c r="C36164" s="34">
        <v>32</v>
      </c>
      <c r="D36164" s="34">
        <v>31</v>
      </c>
      <c r="E36164" s="34">
        <v>35</v>
      </c>
      <c r="F36164" s="34">
        <v>37</v>
      </c>
      <c r="G36164" s="34">
        <v>42</v>
      </c>
      <c r="H36164" s="34">
        <v>28</v>
      </c>
      <c r="I36164" s="34">
        <v>28</v>
      </c>
      <c r="J36164" s="34">
        <v>32</v>
      </c>
      <c r="K36164" s="34">
        <v>32</v>
      </c>
      <c r="L36164" s="34">
        <v>41</v>
      </c>
      <c r="M36164" s="34">
        <v>27</v>
      </c>
      <c r="N36164" s="34">
        <v>17</v>
      </c>
      <c r="O36164" s="34">
        <v>34</v>
      </c>
      <c r="P36164" s="34">
        <v>28</v>
      </c>
      <c r="Q36164" s="34">
        <v>39</v>
      </c>
      <c r="R36164" s="34">
        <v>63</v>
      </c>
      <c r="S36164" s="34">
        <v>34</v>
      </c>
      <c r="T36164" s="34">
        <v>30</v>
      </c>
      <c r="U36164" s="34">
        <v>29</v>
      </c>
      <c r="V36164" s="34">
        <v>19</v>
      </c>
      <c r="W36164" s="34">
        <v>66</v>
      </c>
      <c r="X36164" s="34">
        <v>48</v>
      </c>
      <c r="Y36164" s="34">
        <v>25</v>
      </c>
      <c r="Z36164" s="34">
        <v>46</v>
      </c>
      <c r="AA36164" s="34">
        <v>44</v>
      </c>
      <c r="AB36164" s="34">
        <v>47</v>
      </c>
      <c r="AC36164" s="34">
        <v>42</v>
      </c>
    </row>
    <row r="36165" spans="1:29" x14ac:dyDescent="0.2">
      <c r="A36165" s="34" t="s">
        <v>96658</v>
      </c>
      <c r="B36165" s="34">
        <v>13</v>
      </c>
      <c r="C36165" s="34">
        <v>33</v>
      </c>
      <c r="D36165" s="34">
        <v>46</v>
      </c>
      <c r="E36165" s="34">
        <v>32</v>
      </c>
      <c r="F36165" s="34">
        <v>18</v>
      </c>
      <c r="G36165" s="34">
        <v>17</v>
      </c>
      <c r="H36165" s="34">
        <v>19</v>
      </c>
      <c r="I36165" s="34">
        <v>24</v>
      </c>
      <c r="J36165" s="34">
        <v>21</v>
      </c>
      <c r="K36165" s="34">
        <v>38</v>
      </c>
      <c r="L36165" s="34">
        <v>12</v>
      </c>
      <c r="M36165" s="34">
        <v>19</v>
      </c>
      <c r="N36165" s="34">
        <v>14</v>
      </c>
      <c r="O36165" s="34">
        <v>17</v>
      </c>
      <c r="P36165" s="34">
        <v>18</v>
      </c>
      <c r="Q36165" s="34">
        <v>22</v>
      </c>
      <c r="R36165" s="34">
        <v>18</v>
      </c>
      <c r="S36165" s="34">
        <v>27</v>
      </c>
      <c r="T36165" s="34">
        <v>12</v>
      </c>
      <c r="U36165" s="34">
        <v>29</v>
      </c>
      <c r="V36165" s="34">
        <v>25</v>
      </c>
      <c r="W36165" s="34">
        <v>19</v>
      </c>
      <c r="X36165" s="34">
        <v>30</v>
      </c>
      <c r="Y36165" s="34">
        <v>17</v>
      </c>
      <c r="Z36165" s="34">
        <v>25</v>
      </c>
      <c r="AA36165" s="34">
        <v>44</v>
      </c>
      <c r="AB36165" s="34">
        <v>16</v>
      </c>
      <c r="AC36165" s="34">
        <v>37</v>
      </c>
    </row>
    <row r="36166" spans="1:29" x14ac:dyDescent="0.2">
      <c r="A36166" s="34" t="s">
        <v>96659</v>
      </c>
      <c r="B36166" s="34">
        <v>43</v>
      </c>
      <c r="C36166" s="34">
        <v>27</v>
      </c>
      <c r="D36166" s="34">
        <v>45</v>
      </c>
      <c r="E36166" s="34">
        <v>22</v>
      </c>
      <c r="F36166" s="34">
        <v>41</v>
      </c>
      <c r="G36166" s="34">
        <v>7</v>
      </c>
      <c r="H36166" s="34">
        <v>35</v>
      </c>
      <c r="I36166" s="34">
        <v>43</v>
      </c>
      <c r="J36166" s="34">
        <v>36</v>
      </c>
      <c r="K36166" s="34">
        <v>20</v>
      </c>
      <c r="L36166" s="34">
        <v>45</v>
      </c>
      <c r="M36166" s="34">
        <v>38</v>
      </c>
      <c r="N36166" s="34">
        <v>73</v>
      </c>
      <c r="O36166" s="34">
        <v>41</v>
      </c>
      <c r="P36166" s="34">
        <v>24</v>
      </c>
      <c r="Q36166" s="34">
        <v>41</v>
      </c>
      <c r="R36166" s="34">
        <v>88</v>
      </c>
      <c r="S36166" s="34">
        <v>34</v>
      </c>
      <c r="T36166" s="34">
        <v>55</v>
      </c>
      <c r="U36166" s="34">
        <v>47</v>
      </c>
      <c r="V36166" s="34">
        <v>60</v>
      </c>
      <c r="W36166" s="34">
        <v>46</v>
      </c>
      <c r="X36166" s="34">
        <v>62</v>
      </c>
      <c r="Y36166" s="34">
        <v>40</v>
      </c>
      <c r="Z36166" s="34">
        <v>44</v>
      </c>
      <c r="AA36166" s="34">
        <v>40</v>
      </c>
      <c r="AB36166" s="34">
        <v>35</v>
      </c>
      <c r="AC36166" s="34">
        <v>60</v>
      </c>
    </row>
    <row r="36167" spans="1:29" x14ac:dyDescent="0.2">
      <c r="A36167" s="34" t="s">
        <v>96660</v>
      </c>
      <c r="B36167" s="34">
        <v>46</v>
      </c>
      <c r="C36167" s="34">
        <v>13</v>
      </c>
      <c r="D36167" s="34">
        <v>47</v>
      </c>
      <c r="E36167" s="34">
        <v>15</v>
      </c>
      <c r="F36167" s="34">
        <v>36</v>
      </c>
      <c r="G36167" s="34">
        <v>26</v>
      </c>
      <c r="H36167" s="34">
        <v>26</v>
      </c>
      <c r="I36167" s="34">
        <v>16</v>
      </c>
      <c r="J36167" s="34">
        <v>26</v>
      </c>
      <c r="K36167" s="34">
        <v>29</v>
      </c>
      <c r="L36167" s="34">
        <v>24</v>
      </c>
      <c r="M36167" s="34">
        <v>39</v>
      </c>
      <c r="N36167" s="34">
        <v>24</v>
      </c>
      <c r="O36167" s="34">
        <v>34</v>
      </c>
      <c r="P36167" s="34">
        <v>32</v>
      </c>
      <c r="Q36167" s="34">
        <v>48</v>
      </c>
      <c r="R36167" s="34">
        <v>57</v>
      </c>
      <c r="S36167" s="34">
        <v>32</v>
      </c>
      <c r="T36167" s="34">
        <v>36</v>
      </c>
      <c r="U36167" s="34">
        <v>20</v>
      </c>
      <c r="V36167" s="34">
        <v>39</v>
      </c>
      <c r="W36167" s="34">
        <v>33</v>
      </c>
      <c r="X36167" s="34">
        <v>35</v>
      </c>
      <c r="Y36167" s="34">
        <v>37</v>
      </c>
      <c r="Z36167" s="34">
        <v>47</v>
      </c>
      <c r="AA36167" s="34">
        <v>37</v>
      </c>
      <c r="AB36167" s="34">
        <v>49</v>
      </c>
      <c r="AC36167" s="34">
        <v>31</v>
      </c>
    </row>
    <row r="36168" spans="1:29" x14ac:dyDescent="0.2">
      <c r="A36168" s="34" t="s">
        <v>96661</v>
      </c>
      <c r="B36168" s="34">
        <v>32</v>
      </c>
      <c r="C36168" s="34">
        <v>24</v>
      </c>
      <c r="D36168" s="34">
        <v>37</v>
      </c>
      <c r="E36168" s="34">
        <v>34</v>
      </c>
      <c r="F36168" s="34">
        <v>37</v>
      </c>
      <c r="G36168" s="34">
        <v>9</v>
      </c>
      <c r="H36168" s="34">
        <v>41</v>
      </c>
      <c r="I36168" s="34">
        <v>36</v>
      </c>
      <c r="J36168" s="34">
        <v>38</v>
      </c>
      <c r="K36168" s="34">
        <v>40</v>
      </c>
      <c r="L36168" s="34">
        <v>12</v>
      </c>
      <c r="M36168" s="34">
        <v>26</v>
      </c>
      <c r="N36168" s="34">
        <v>31</v>
      </c>
      <c r="O36168" s="34">
        <v>17</v>
      </c>
      <c r="P36168" s="34">
        <v>47</v>
      </c>
      <c r="Q36168" s="34">
        <v>27</v>
      </c>
      <c r="R36168" s="34">
        <v>34</v>
      </c>
      <c r="S36168" s="34">
        <v>43</v>
      </c>
      <c r="T36168" s="34">
        <v>24</v>
      </c>
      <c r="U36168" s="34">
        <v>30</v>
      </c>
      <c r="V36168" s="34">
        <v>30</v>
      </c>
      <c r="W36168" s="34">
        <v>56</v>
      </c>
      <c r="X36168" s="34">
        <v>49</v>
      </c>
      <c r="Y36168" s="34">
        <v>35</v>
      </c>
      <c r="Z36168" s="34">
        <v>39</v>
      </c>
      <c r="AA36168" s="34">
        <v>39</v>
      </c>
      <c r="AB36168" s="34">
        <v>31</v>
      </c>
      <c r="AC36168" s="34">
        <v>70</v>
      </c>
    </row>
    <row r="36169" spans="1:29" x14ac:dyDescent="0.2">
      <c r="A36169" s="34" t="s">
        <v>96662</v>
      </c>
      <c r="B36169" s="34">
        <v>35</v>
      </c>
      <c r="C36169" s="34">
        <v>39</v>
      </c>
      <c r="D36169" s="34">
        <v>19</v>
      </c>
      <c r="E36169" s="34">
        <v>18</v>
      </c>
      <c r="F36169" s="34">
        <v>17</v>
      </c>
      <c r="G36169" s="34">
        <v>44</v>
      </c>
      <c r="H36169" s="34">
        <v>28</v>
      </c>
      <c r="I36169" s="34">
        <v>35</v>
      </c>
      <c r="J36169" s="34">
        <v>20</v>
      </c>
      <c r="K36169" s="34">
        <v>37</v>
      </c>
      <c r="L36169" s="34">
        <v>24</v>
      </c>
      <c r="M36169" s="34">
        <v>28</v>
      </c>
      <c r="N36169" s="34">
        <v>19</v>
      </c>
      <c r="O36169" s="34">
        <v>20</v>
      </c>
      <c r="P36169" s="34">
        <v>30</v>
      </c>
      <c r="Q36169" s="34">
        <v>52</v>
      </c>
      <c r="R36169" s="34">
        <v>23</v>
      </c>
      <c r="S36169" s="34">
        <v>32</v>
      </c>
      <c r="T36169" s="34">
        <v>43</v>
      </c>
      <c r="U36169" s="34">
        <v>26</v>
      </c>
      <c r="V36169" s="34">
        <v>42</v>
      </c>
      <c r="W36169" s="34">
        <v>45</v>
      </c>
      <c r="X36169" s="34">
        <v>27</v>
      </c>
      <c r="Y36169" s="34">
        <v>47</v>
      </c>
      <c r="Z36169" s="34">
        <v>39</v>
      </c>
      <c r="AA36169" s="34">
        <v>43</v>
      </c>
      <c r="AB36169" s="34">
        <v>47</v>
      </c>
      <c r="AC36169" s="34">
        <v>54</v>
      </c>
    </row>
    <row r="36170" spans="1:29" x14ac:dyDescent="0.2">
      <c r="A36170" s="34" t="s">
        <v>96663</v>
      </c>
      <c r="B36170" s="34">
        <v>16</v>
      </c>
      <c r="C36170" s="34">
        <v>12</v>
      </c>
      <c r="D36170" s="34">
        <v>26</v>
      </c>
      <c r="E36170" s="34">
        <v>10</v>
      </c>
      <c r="F36170" s="34">
        <v>13</v>
      </c>
      <c r="G36170" s="34">
        <v>8</v>
      </c>
      <c r="H36170" s="34">
        <v>4</v>
      </c>
      <c r="I36170" s="34">
        <v>15</v>
      </c>
      <c r="J36170" s="34">
        <v>19</v>
      </c>
      <c r="K36170" s="34">
        <v>10</v>
      </c>
      <c r="L36170" s="34">
        <v>3</v>
      </c>
      <c r="M36170" s="34">
        <v>4</v>
      </c>
      <c r="N36170" s="34">
        <v>14</v>
      </c>
      <c r="O36170" s="34">
        <v>6</v>
      </c>
      <c r="P36170" s="34">
        <v>12</v>
      </c>
      <c r="Q36170" s="34">
        <v>4</v>
      </c>
      <c r="R36170" s="34">
        <v>7</v>
      </c>
      <c r="S36170" s="34">
        <v>5</v>
      </c>
      <c r="T36170" s="34">
        <v>2</v>
      </c>
      <c r="U36170" s="34">
        <v>8</v>
      </c>
      <c r="V36170" s="34">
        <v>8</v>
      </c>
      <c r="W36170" s="34">
        <v>1</v>
      </c>
      <c r="X36170" s="34">
        <v>10</v>
      </c>
      <c r="Y36170" s="34">
        <v>7</v>
      </c>
      <c r="Z36170" s="34">
        <v>20</v>
      </c>
      <c r="AA36170" s="34">
        <v>11</v>
      </c>
      <c r="AB36170" s="34">
        <v>6</v>
      </c>
      <c r="AC36170" s="34">
        <v>21</v>
      </c>
    </row>
    <row r="36171" spans="1:29" x14ac:dyDescent="0.2">
      <c r="A36171" s="34" t="s">
        <v>96664</v>
      </c>
      <c r="B36171" s="34">
        <v>101</v>
      </c>
      <c r="C36171" s="34">
        <v>49</v>
      </c>
      <c r="D36171" s="34">
        <v>99</v>
      </c>
      <c r="E36171" s="34">
        <v>62</v>
      </c>
      <c r="F36171" s="34">
        <v>81</v>
      </c>
      <c r="G36171" s="34">
        <v>91</v>
      </c>
      <c r="H36171" s="34">
        <v>93</v>
      </c>
      <c r="I36171" s="34">
        <v>58</v>
      </c>
      <c r="J36171" s="34">
        <v>72</v>
      </c>
      <c r="K36171" s="34">
        <v>60</v>
      </c>
      <c r="L36171" s="34">
        <v>68</v>
      </c>
      <c r="M36171" s="34">
        <v>44</v>
      </c>
      <c r="N36171" s="34">
        <v>84</v>
      </c>
      <c r="O36171" s="34">
        <v>66</v>
      </c>
      <c r="P36171" s="34">
        <v>69</v>
      </c>
      <c r="Q36171" s="34">
        <v>86</v>
      </c>
      <c r="R36171" s="34">
        <v>92</v>
      </c>
      <c r="S36171" s="34">
        <v>89</v>
      </c>
      <c r="T36171" s="34">
        <v>54</v>
      </c>
      <c r="U36171" s="34">
        <v>68</v>
      </c>
      <c r="V36171" s="34">
        <v>106</v>
      </c>
      <c r="W36171" s="34">
        <v>58</v>
      </c>
      <c r="X36171" s="34">
        <v>111</v>
      </c>
      <c r="Y36171" s="34">
        <v>68</v>
      </c>
      <c r="Z36171" s="34">
        <v>90</v>
      </c>
      <c r="AA36171" s="34">
        <v>84</v>
      </c>
      <c r="AB36171" s="34">
        <v>124</v>
      </c>
      <c r="AC36171" s="34">
        <v>105</v>
      </c>
    </row>
    <row r="36172" spans="1:29" x14ac:dyDescent="0.2">
      <c r="A36172" s="34" t="s">
        <v>96665</v>
      </c>
      <c r="B36172" s="34">
        <v>19</v>
      </c>
      <c r="C36172" s="34">
        <v>34</v>
      </c>
      <c r="D36172" s="34">
        <v>34</v>
      </c>
      <c r="E36172" s="34">
        <v>15</v>
      </c>
      <c r="F36172" s="34">
        <v>26</v>
      </c>
      <c r="G36172" s="34">
        <v>23</v>
      </c>
      <c r="H36172" s="34">
        <v>30</v>
      </c>
      <c r="I36172" s="34">
        <v>20</v>
      </c>
      <c r="J36172" s="34">
        <v>22</v>
      </c>
      <c r="K36172" s="34">
        <v>21</v>
      </c>
      <c r="L36172" s="34">
        <v>22</v>
      </c>
      <c r="M36172" s="34">
        <v>19</v>
      </c>
      <c r="N36172" s="34">
        <v>24</v>
      </c>
      <c r="O36172" s="34">
        <v>27</v>
      </c>
      <c r="P36172" s="34">
        <v>25</v>
      </c>
      <c r="Q36172" s="34">
        <v>31</v>
      </c>
      <c r="R36172" s="34">
        <v>28</v>
      </c>
      <c r="S36172" s="34">
        <v>18</v>
      </c>
      <c r="T36172" s="34">
        <v>32</v>
      </c>
      <c r="U36172" s="34">
        <v>29</v>
      </c>
      <c r="V36172" s="34">
        <v>25</v>
      </c>
      <c r="W36172" s="34">
        <v>43</v>
      </c>
      <c r="X36172" s="34">
        <v>34</v>
      </c>
      <c r="Y36172" s="34">
        <v>41</v>
      </c>
      <c r="Z36172" s="34">
        <v>30</v>
      </c>
      <c r="AA36172" s="34">
        <v>29</v>
      </c>
      <c r="AB36172" s="34">
        <v>24</v>
      </c>
      <c r="AC36172" s="34">
        <v>30</v>
      </c>
    </row>
    <row r="36173" spans="1:29" x14ac:dyDescent="0.2">
      <c r="A36173" s="34" t="s">
        <v>96666</v>
      </c>
      <c r="B36173" s="34">
        <v>21</v>
      </c>
      <c r="C36173" s="34">
        <v>19</v>
      </c>
      <c r="D36173" s="34">
        <v>40</v>
      </c>
      <c r="E36173" s="34">
        <v>38</v>
      </c>
      <c r="F36173" s="34">
        <v>28</v>
      </c>
      <c r="G36173" s="34">
        <v>27</v>
      </c>
      <c r="H36173" s="34">
        <v>37</v>
      </c>
      <c r="I36173" s="34">
        <v>41</v>
      </c>
      <c r="J36173" s="34">
        <v>32</v>
      </c>
      <c r="K36173" s="34">
        <v>33</v>
      </c>
      <c r="L36173" s="34">
        <v>12</v>
      </c>
      <c r="M36173" s="34">
        <v>23</v>
      </c>
      <c r="N36173" s="34">
        <v>27</v>
      </c>
      <c r="O36173" s="34">
        <v>22</v>
      </c>
      <c r="P36173" s="34">
        <v>30</v>
      </c>
      <c r="Q36173" s="34">
        <v>30</v>
      </c>
      <c r="R36173" s="34">
        <v>42</v>
      </c>
      <c r="S36173" s="34">
        <v>45</v>
      </c>
      <c r="T36173" s="34">
        <v>21</v>
      </c>
      <c r="U36173" s="34">
        <v>17</v>
      </c>
      <c r="V36173" s="34">
        <v>41</v>
      </c>
      <c r="W36173" s="34">
        <v>27</v>
      </c>
      <c r="X36173" s="34">
        <v>52</v>
      </c>
      <c r="Y36173" s="34">
        <v>33</v>
      </c>
      <c r="Z36173" s="34">
        <v>27</v>
      </c>
      <c r="AA36173" s="34">
        <v>53</v>
      </c>
      <c r="AB36173" s="34">
        <v>30</v>
      </c>
      <c r="AC36173" s="34">
        <v>73</v>
      </c>
    </row>
    <row r="36174" spans="1:29" x14ac:dyDescent="0.2">
      <c r="A36174" s="34" t="s">
        <v>96667</v>
      </c>
      <c r="B36174" s="34">
        <v>4</v>
      </c>
      <c r="C36174" s="34">
        <v>5</v>
      </c>
      <c r="D36174" s="34">
        <v>2</v>
      </c>
      <c r="E36174" s="34">
        <v>5</v>
      </c>
      <c r="F36174" s="34">
        <v>0</v>
      </c>
      <c r="G36174" s="34">
        <v>0</v>
      </c>
      <c r="H36174" s="34">
        <v>1</v>
      </c>
      <c r="I36174" s="34">
        <v>1</v>
      </c>
      <c r="J36174" s="34">
        <v>0</v>
      </c>
      <c r="K36174" s="34">
        <v>4</v>
      </c>
      <c r="L36174" s="34">
        <v>1</v>
      </c>
      <c r="M36174" s="34">
        <v>3</v>
      </c>
      <c r="N36174" s="34">
        <v>0</v>
      </c>
      <c r="O36174" s="34">
        <v>3</v>
      </c>
      <c r="P36174" s="34">
        <v>0</v>
      </c>
      <c r="Q36174" s="34">
        <v>1</v>
      </c>
      <c r="R36174" s="34">
        <v>0</v>
      </c>
      <c r="S36174" s="34">
        <v>3</v>
      </c>
      <c r="T36174" s="34">
        <v>0</v>
      </c>
      <c r="U36174" s="34">
        <v>2</v>
      </c>
      <c r="V36174" s="34">
        <v>0</v>
      </c>
      <c r="W36174" s="34">
        <v>6</v>
      </c>
      <c r="X36174" s="34">
        <v>0</v>
      </c>
      <c r="Y36174" s="34">
        <v>3</v>
      </c>
      <c r="Z36174" s="34">
        <v>0</v>
      </c>
      <c r="AA36174" s="34">
        <v>2</v>
      </c>
      <c r="AB36174" s="34">
        <v>0</v>
      </c>
      <c r="AC36174" s="34">
        <v>2</v>
      </c>
    </row>
    <row r="36175" spans="1:29" x14ac:dyDescent="0.2">
      <c r="A36175" s="34" t="s">
        <v>96668</v>
      </c>
      <c r="B36175" s="34">
        <v>70</v>
      </c>
      <c r="C36175" s="34">
        <v>77</v>
      </c>
      <c r="D36175" s="34">
        <v>81</v>
      </c>
      <c r="E36175" s="34">
        <v>110</v>
      </c>
      <c r="F36175" s="34">
        <v>94</v>
      </c>
      <c r="G36175" s="34">
        <v>103</v>
      </c>
      <c r="H36175" s="34">
        <v>93</v>
      </c>
      <c r="I36175" s="34">
        <v>80</v>
      </c>
      <c r="J36175" s="34">
        <v>91</v>
      </c>
      <c r="K36175" s="34">
        <v>112</v>
      </c>
      <c r="L36175" s="34">
        <v>94</v>
      </c>
      <c r="M36175" s="34">
        <v>62</v>
      </c>
      <c r="N36175" s="34">
        <v>55</v>
      </c>
      <c r="O36175" s="34">
        <v>74</v>
      </c>
      <c r="P36175" s="34">
        <v>82</v>
      </c>
      <c r="Q36175" s="34">
        <v>93</v>
      </c>
      <c r="R36175" s="34">
        <v>115</v>
      </c>
      <c r="S36175" s="34">
        <v>134</v>
      </c>
      <c r="T36175" s="34">
        <v>121</v>
      </c>
      <c r="U36175" s="34">
        <v>98</v>
      </c>
      <c r="V36175" s="34">
        <v>95</v>
      </c>
      <c r="W36175" s="34">
        <v>138</v>
      </c>
      <c r="X36175" s="34">
        <v>117</v>
      </c>
      <c r="Y36175" s="34">
        <v>84</v>
      </c>
      <c r="Z36175" s="34">
        <v>119</v>
      </c>
      <c r="AA36175" s="34">
        <v>137</v>
      </c>
      <c r="AB36175" s="34">
        <v>106</v>
      </c>
      <c r="AC36175" s="34">
        <v>171</v>
      </c>
    </row>
    <row r="36176" spans="1:29" x14ac:dyDescent="0.2">
      <c r="A36176" s="34" t="s">
        <v>96669</v>
      </c>
      <c r="B36176" s="34">
        <v>14</v>
      </c>
      <c r="C36176" s="34">
        <v>34</v>
      </c>
      <c r="D36176" s="34">
        <v>6</v>
      </c>
      <c r="E36176" s="34">
        <v>24</v>
      </c>
      <c r="F36176" s="34">
        <v>12</v>
      </c>
      <c r="G36176" s="34">
        <v>20</v>
      </c>
      <c r="H36176" s="34">
        <v>8</v>
      </c>
      <c r="I36176" s="34">
        <v>15</v>
      </c>
      <c r="J36176" s="34">
        <v>5</v>
      </c>
      <c r="K36176" s="34">
        <v>42</v>
      </c>
      <c r="L36176" s="34">
        <v>12</v>
      </c>
      <c r="M36176" s="34">
        <v>14</v>
      </c>
      <c r="N36176" s="34">
        <v>6</v>
      </c>
      <c r="O36176" s="34">
        <v>7</v>
      </c>
      <c r="P36176" s="34">
        <v>8</v>
      </c>
      <c r="Q36176" s="34">
        <v>25</v>
      </c>
      <c r="R36176" s="34">
        <v>5</v>
      </c>
      <c r="S36176" s="34">
        <v>24</v>
      </c>
      <c r="T36176" s="34">
        <v>6</v>
      </c>
      <c r="U36176" s="34">
        <v>15</v>
      </c>
      <c r="V36176" s="34">
        <v>10</v>
      </c>
      <c r="W36176" s="34">
        <v>17</v>
      </c>
      <c r="X36176" s="34">
        <v>7</v>
      </c>
      <c r="Y36176" s="34">
        <v>14</v>
      </c>
      <c r="Z36176" s="34">
        <v>15</v>
      </c>
      <c r="AA36176" s="34">
        <v>27</v>
      </c>
      <c r="AB36176" s="34">
        <v>10</v>
      </c>
      <c r="AC36176" s="34">
        <v>9</v>
      </c>
    </row>
    <row r="36177" spans="1:29" x14ac:dyDescent="0.2">
      <c r="A36177" s="34" t="s">
        <v>96670</v>
      </c>
      <c r="B36177" s="34">
        <v>38</v>
      </c>
      <c r="C36177" s="34">
        <v>18</v>
      </c>
      <c r="D36177" s="34">
        <v>21</v>
      </c>
      <c r="E36177" s="34">
        <v>13</v>
      </c>
      <c r="F36177" s="34">
        <v>18</v>
      </c>
      <c r="G36177" s="34">
        <v>24</v>
      </c>
      <c r="H36177" s="34">
        <v>8</v>
      </c>
      <c r="I36177" s="34">
        <v>9</v>
      </c>
      <c r="J36177" s="34">
        <v>29</v>
      </c>
      <c r="K36177" s="34">
        <v>9</v>
      </c>
      <c r="L36177" s="34">
        <v>21</v>
      </c>
      <c r="M36177" s="34">
        <v>12</v>
      </c>
      <c r="N36177" s="34">
        <v>15</v>
      </c>
      <c r="O36177" s="34">
        <v>20</v>
      </c>
      <c r="P36177" s="34">
        <v>17</v>
      </c>
      <c r="Q36177" s="34">
        <v>22</v>
      </c>
      <c r="R36177" s="34">
        <v>42</v>
      </c>
      <c r="S36177" s="34">
        <v>27</v>
      </c>
      <c r="T36177" s="34">
        <v>26</v>
      </c>
      <c r="U36177" s="34">
        <v>13</v>
      </c>
      <c r="V36177" s="34">
        <v>27</v>
      </c>
      <c r="W36177" s="34">
        <v>27</v>
      </c>
      <c r="X36177" s="34">
        <v>7</v>
      </c>
      <c r="Y36177" s="34">
        <v>26</v>
      </c>
      <c r="Z36177" s="34">
        <v>24</v>
      </c>
      <c r="AA36177" s="34">
        <v>21</v>
      </c>
      <c r="AB36177" s="34">
        <v>42</v>
      </c>
      <c r="AC36177" s="34">
        <v>23</v>
      </c>
    </row>
    <row r="36178" spans="1:29" x14ac:dyDescent="0.2">
      <c r="A36178" s="34" t="s">
        <v>96671</v>
      </c>
      <c r="B36178" s="34">
        <v>70</v>
      </c>
      <c r="C36178" s="34">
        <v>81</v>
      </c>
      <c r="D36178" s="34">
        <v>111</v>
      </c>
      <c r="E36178" s="34">
        <v>123</v>
      </c>
      <c r="F36178" s="34">
        <v>121</v>
      </c>
      <c r="G36178" s="34">
        <v>80</v>
      </c>
      <c r="H36178" s="34">
        <v>94</v>
      </c>
      <c r="I36178" s="34">
        <v>82</v>
      </c>
      <c r="J36178" s="34">
        <v>115</v>
      </c>
      <c r="K36178" s="34">
        <v>93</v>
      </c>
      <c r="L36178" s="34">
        <v>114</v>
      </c>
      <c r="M36178" s="34">
        <v>93</v>
      </c>
      <c r="N36178" s="34">
        <v>113</v>
      </c>
      <c r="O36178" s="34">
        <v>92</v>
      </c>
      <c r="P36178" s="34">
        <v>112</v>
      </c>
      <c r="Q36178" s="34">
        <v>132</v>
      </c>
      <c r="R36178" s="34">
        <v>182</v>
      </c>
      <c r="S36178" s="34">
        <v>127</v>
      </c>
      <c r="T36178" s="34">
        <v>154</v>
      </c>
      <c r="U36178" s="34">
        <v>111</v>
      </c>
      <c r="V36178" s="34">
        <v>123</v>
      </c>
      <c r="W36178" s="34">
        <v>115</v>
      </c>
      <c r="X36178" s="34">
        <v>154</v>
      </c>
      <c r="Y36178" s="34">
        <v>146</v>
      </c>
      <c r="Z36178" s="34">
        <v>143</v>
      </c>
      <c r="AA36178" s="34">
        <v>113</v>
      </c>
      <c r="AB36178" s="34">
        <v>132</v>
      </c>
      <c r="AC36178" s="34">
        <v>170</v>
      </c>
    </row>
    <row r="36179" spans="1:29" x14ac:dyDescent="0.2">
      <c r="A36179" s="34" t="s">
        <v>96672</v>
      </c>
      <c r="B36179" s="34">
        <v>77</v>
      </c>
      <c r="C36179" s="34">
        <v>55</v>
      </c>
      <c r="D36179" s="34">
        <v>97</v>
      </c>
      <c r="E36179" s="34">
        <v>85</v>
      </c>
      <c r="F36179" s="34">
        <v>92</v>
      </c>
      <c r="G36179" s="34">
        <v>108</v>
      </c>
      <c r="H36179" s="34">
        <v>76</v>
      </c>
      <c r="I36179" s="34">
        <v>64</v>
      </c>
      <c r="J36179" s="34">
        <v>94</v>
      </c>
      <c r="K36179" s="34">
        <v>69</v>
      </c>
      <c r="L36179" s="34">
        <v>88</v>
      </c>
      <c r="M36179" s="34">
        <v>58</v>
      </c>
      <c r="N36179" s="34">
        <v>73</v>
      </c>
      <c r="O36179" s="34">
        <v>52</v>
      </c>
      <c r="P36179" s="34">
        <v>111</v>
      </c>
      <c r="Q36179" s="34">
        <v>130</v>
      </c>
      <c r="R36179" s="34">
        <v>142</v>
      </c>
      <c r="S36179" s="34">
        <v>98</v>
      </c>
      <c r="T36179" s="34">
        <v>103</v>
      </c>
      <c r="U36179" s="34">
        <v>103</v>
      </c>
      <c r="V36179" s="34">
        <v>93</v>
      </c>
      <c r="W36179" s="34">
        <v>126</v>
      </c>
      <c r="X36179" s="34">
        <v>152</v>
      </c>
      <c r="Y36179" s="34">
        <v>89</v>
      </c>
      <c r="Z36179" s="34">
        <v>108</v>
      </c>
      <c r="AA36179" s="34">
        <v>113</v>
      </c>
      <c r="AB36179" s="34">
        <v>173</v>
      </c>
      <c r="AC36179" s="34">
        <v>116</v>
      </c>
    </row>
    <row r="36180" spans="1:29" x14ac:dyDescent="0.2">
      <c r="A36180" s="34" t="s">
        <v>96673</v>
      </c>
      <c r="B36180" s="34">
        <v>140</v>
      </c>
      <c r="C36180" s="34">
        <v>42</v>
      </c>
      <c r="D36180" s="34">
        <v>39</v>
      </c>
      <c r="E36180" s="34">
        <v>28</v>
      </c>
      <c r="F36180" s="34">
        <v>39</v>
      </c>
      <c r="G36180" s="34">
        <v>51</v>
      </c>
      <c r="H36180" s="34">
        <v>44</v>
      </c>
      <c r="I36180" s="34">
        <v>37</v>
      </c>
      <c r="J36180" s="34">
        <v>45</v>
      </c>
      <c r="K36180" s="34">
        <v>31</v>
      </c>
      <c r="L36180" s="34">
        <v>48</v>
      </c>
      <c r="M36180" s="34">
        <v>16</v>
      </c>
      <c r="N36180" s="34">
        <v>37</v>
      </c>
      <c r="O36180" s="34">
        <v>41</v>
      </c>
      <c r="P36180" s="34">
        <v>45</v>
      </c>
      <c r="Q36180" s="34">
        <v>38</v>
      </c>
      <c r="R36180" s="34">
        <v>73</v>
      </c>
      <c r="S36180" s="34">
        <v>48</v>
      </c>
      <c r="T36180" s="34">
        <v>95</v>
      </c>
      <c r="U36180" s="34">
        <v>52</v>
      </c>
      <c r="V36180" s="34">
        <v>55</v>
      </c>
      <c r="W36180" s="34">
        <v>80</v>
      </c>
      <c r="X36180" s="34">
        <v>58</v>
      </c>
      <c r="Y36180" s="34">
        <v>73</v>
      </c>
      <c r="Z36180" s="34">
        <v>55</v>
      </c>
      <c r="AA36180" s="34">
        <v>56</v>
      </c>
      <c r="AB36180" s="34">
        <v>77</v>
      </c>
      <c r="AC36180" s="34">
        <v>63</v>
      </c>
    </row>
    <row r="36181" spans="1:29" x14ac:dyDescent="0.2">
      <c r="A36181" s="34" t="s">
        <v>96674</v>
      </c>
      <c r="B36181" s="34">
        <v>0</v>
      </c>
      <c r="C36181" s="34">
        <v>0</v>
      </c>
      <c r="D36181" s="34">
        <v>0</v>
      </c>
      <c r="E36181" s="34">
        <v>0</v>
      </c>
      <c r="F36181" s="34">
        <v>0</v>
      </c>
      <c r="G36181" s="34">
        <v>0</v>
      </c>
      <c r="H36181" s="34">
        <v>0</v>
      </c>
      <c r="I36181" s="34">
        <v>0</v>
      </c>
      <c r="J36181" s="34">
        <v>0</v>
      </c>
      <c r="K36181" s="34">
        <v>0</v>
      </c>
      <c r="L36181" s="34">
        <v>0</v>
      </c>
      <c r="M36181" s="34">
        <v>0</v>
      </c>
      <c r="N36181" s="34">
        <v>0</v>
      </c>
      <c r="O36181" s="34">
        <v>0</v>
      </c>
      <c r="P36181" s="34">
        <v>0</v>
      </c>
      <c r="Q36181" s="34">
        <v>0</v>
      </c>
      <c r="R36181" s="34">
        <v>0</v>
      </c>
      <c r="S36181" s="34">
        <v>0</v>
      </c>
      <c r="T36181" s="34">
        <v>0</v>
      </c>
      <c r="U36181" s="34">
        <v>0</v>
      </c>
      <c r="V36181" s="34">
        <v>0</v>
      </c>
      <c r="W36181" s="34">
        <v>0</v>
      </c>
      <c r="X36181" s="34">
        <v>0</v>
      </c>
      <c r="Y36181" s="34">
        <v>0</v>
      </c>
      <c r="Z36181" s="34">
        <v>0</v>
      </c>
      <c r="AA36181" s="34">
        <v>0</v>
      </c>
      <c r="AB36181" s="34">
        <v>0</v>
      </c>
      <c r="AC36181" s="34">
        <v>0</v>
      </c>
    </row>
    <row r="36182" spans="1:29" x14ac:dyDescent="0.2">
      <c r="A36182" s="34" t="s">
        <v>96675</v>
      </c>
      <c r="B36182" s="34">
        <v>686</v>
      </c>
      <c r="C36182" s="34">
        <v>583</v>
      </c>
      <c r="D36182" s="34">
        <v>708</v>
      </c>
      <c r="E36182" s="34">
        <v>661</v>
      </c>
      <c r="F36182" s="34">
        <v>845</v>
      </c>
      <c r="G36182" s="34">
        <v>636</v>
      </c>
      <c r="H36182" s="34">
        <v>793</v>
      </c>
      <c r="I36182" s="34">
        <v>567</v>
      </c>
      <c r="J36182" s="34">
        <v>777</v>
      </c>
      <c r="K36182" s="34">
        <v>583</v>
      </c>
      <c r="L36182" s="34">
        <v>821</v>
      </c>
      <c r="M36182" s="34">
        <v>523</v>
      </c>
      <c r="N36182" s="34">
        <v>635</v>
      </c>
      <c r="O36182" s="34">
        <v>526</v>
      </c>
      <c r="P36182" s="34">
        <v>738</v>
      </c>
      <c r="Q36182" s="34">
        <v>921</v>
      </c>
      <c r="R36182" s="34">
        <v>1177</v>
      </c>
      <c r="S36182" s="34">
        <v>713</v>
      </c>
      <c r="T36182" s="34">
        <v>1081</v>
      </c>
      <c r="U36182" s="34">
        <v>714</v>
      </c>
      <c r="V36182" s="34">
        <v>1034</v>
      </c>
      <c r="W36182" s="34">
        <v>870</v>
      </c>
      <c r="X36182" s="34">
        <v>1114</v>
      </c>
      <c r="Y36182" s="34">
        <v>931</v>
      </c>
      <c r="Z36182" s="34">
        <v>911</v>
      </c>
      <c r="AA36182" s="34">
        <v>821</v>
      </c>
      <c r="AB36182" s="34">
        <v>1115</v>
      </c>
      <c r="AC36182" s="34">
        <v>1094</v>
      </c>
    </row>
    <row r="36183" spans="1:29" x14ac:dyDescent="0.2">
      <c r="A36183" s="34" t="s">
        <v>96676</v>
      </c>
      <c r="B36183" s="34">
        <v>533</v>
      </c>
      <c r="C36183" s="34">
        <v>457</v>
      </c>
      <c r="D36183" s="34">
        <v>472</v>
      </c>
      <c r="E36183" s="34">
        <v>426</v>
      </c>
      <c r="F36183" s="34">
        <v>495</v>
      </c>
      <c r="G36183" s="34">
        <v>445</v>
      </c>
      <c r="H36183" s="34">
        <v>478</v>
      </c>
      <c r="I36183" s="34">
        <v>367</v>
      </c>
      <c r="J36183" s="34">
        <v>408</v>
      </c>
      <c r="K36183" s="34">
        <v>442</v>
      </c>
      <c r="L36183" s="34">
        <v>448</v>
      </c>
      <c r="M36183" s="34">
        <v>391</v>
      </c>
      <c r="N36183" s="34">
        <v>411</v>
      </c>
      <c r="O36183" s="34">
        <v>398</v>
      </c>
      <c r="P36183" s="34">
        <v>507</v>
      </c>
      <c r="Q36183" s="34">
        <v>595</v>
      </c>
      <c r="R36183" s="34">
        <v>596</v>
      </c>
      <c r="S36183" s="34">
        <v>474</v>
      </c>
      <c r="T36183" s="34">
        <v>636</v>
      </c>
      <c r="U36183" s="34">
        <v>516</v>
      </c>
      <c r="V36183" s="34">
        <v>618</v>
      </c>
      <c r="W36183" s="34">
        <v>732</v>
      </c>
      <c r="X36183" s="34">
        <v>608</v>
      </c>
      <c r="Y36183" s="34">
        <v>580</v>
      </c>
      <c r="Z36183" s="34">
        <v>549</v>
      </c>
      <c r="AA36183" s="34">
        <v>523</v>
      </c>
      <c r="AB36183" s="34">
        <v>652</v>
      </c>
      <c r="AC36183" s="34">
        <v>751</v>
      </c>
    </row>
    <row r="36184" spans="1:29" x14ac:dyDescent="0.2">
      <c r="A36184" s="34" t="s">
        <v>96677</v>
      </c>
      <c r="B36184" s="34">
        <v>386</v>
      </c>
      <c r="C36184" s="34">
        <v>381</v>
      </c>
      <c r="D36184" s="34">
        <v>445</v>
      </c>
      <c r="E36184" s="34">
        <v>426</v>
      </c>
      <c r="F36184" s="34">
        <v>425</v>
      </c>
      <c r="G36184" s="34">
        <v>403</v>
      </c>
      <c r="H36184" s="34">
        <v>397</v>
      </c>
      <c r="I36184" s="34">
        <v>424</v>
      </c>
      <c r="J36184" s="34">
        <v>371</v>
      </c>
      <c r="K36184" s="34">
        <v>426</v>
      </c>
      <c r="L36184" s="34">
        <v>355</v>
      </c>
      <c r="M36184" s="34">
        <v>389</v>
      </c>
      <c r="N36184" s="34">
        <v>319</v>
      </c>
      <c r="O36184" s="34">
        <v>355</v>
      </c>
      <c r="P36184" s="34">
        <v>349</v>
      </c>
      <c r="Q36184" s="34">
        <v>568</v>
      </c>
      <c r="R36184" s="34">
        <v>550</v>
      </c>
      <c r="S36184" s="34">
        <v>510</v>
      </c>
      <c r="T36184" s="34">
        <v>507</v>
      </c>
      <c r="U36184" s="34">
        <v>449</v>
      </c>
      <c r="V36184" s="34">
        <v>419</v>
      </c>
      <c r="W36184" s="34">
        <v>643</v>
      </c>
      <c r="X36184" s="34">
        <v>366</v>
      </c>
      <c r="Y36184" s="34">
        <v>520</v>
      </c>
      <c r="Z36184" s="34">
        <v>412</v>
      </c>
      <c r="AA36184" s="34">
        <v>463</v>
      </c>
      <c r="AB36184" s="34">
        <v>474</v>
      </c>
      <c r="AC36184" s="34">
        <v>707</v>
      </c>
    </row>
    <row r="36185" spans="1:29" x14ac:dyDescent="0.2">
      <c r="A36185" s="34" t="s">
        <v>96678</v>
      </c>
      <c r="B36185" s="34">
        <v>603</v>
      </c>
      <c r="C36185" s="34">
        <v>606</v>
      </c>
      <c r="D36185" s="34">
        <v>738</v>
      </c>
      <c r="E36185" s="34">
        <v>666</v>
      </c>
      <c r="F36185" s="34">
        <v>755</v>
      </c>
      <c r="G36185" s="34">
        <v>508</v>
      </c>
      <c r="H36185" s="34">
        <v>769</v>
      </c>
      <c r="I36185" s="34">
        <v>510</v>
      </c>
      <c r="J36185" s="34">
        <v>747</v>
      </c>
      <c r="K36185" s="34">
        <v>615</v>
      </c>
      <c r="L36185" s="34">
        <v>723</v>
      </c>
      <c r="M36185" s="34">
        <v>548</v>
      </c>
      <c r="N36185" s="34">
        <v>656</v>
      </c>
      <c r="O36185" s="34">
        <v>581</v>
      </c>
      <c r="P36185" s="34">
        <v>677</v>
      </c>
      <c r="Q36185" s="34">
        <v>868</v>
      </c>
      <c r="R36185" s="34">
        <v>1045</v>
      </c>
      <c r="S36185" s="34">
        <v>722</v>
      </c>
      <c r="T36185" s="34">
        <v>988</v>
      </c>
      <c r="U36185" s="34">
        <v>664</v>
      </c>
      <c r="V36185" s="34">
        <v>893</v>
      </c>
      <c r="W36185" s="34">
        <v>871</v>
      </c>
      <c r="X36185" s="34">
        <v>998</v>
      </c>
      <c r="Y36185" s="34">
        <v>872</v>
      </c>
      <c r="Z36185" s="34">
        <v>835</v>
      </c>
      <c r="AA36185" s="34">
        <v>807</v>
      </c>
      <c r="AB36185" s="34">
        <v>1137</v>
      </c>
      <c r="AC36185" s="34">
        <v>1060</v>
      </c>
    </row>
    <row r="36186" spans="1:29" x14ac:dyDescent="0.2">
      <c r="A36186" s="34" t="s">
        <v>96679</v>
      </c>
      <c r="B36186" s="34">
        <v>353</v>
      </c>
      <c r="C36186" s="34">
        <v>388</v>
      </c>
      <c r="D36186" s="34">
        <v>380</v>
      </c>
      <c r="E36186" s="34">
        <v>390</v>
      </c>
      <c r="F36186" s="34">
        <v>413</v>
      </c>
      <c r="G36186" s="34">
        <v>447</v>
      </c>
      <c r="H36186" s="34">
        <v>405</v>
      </c>
      <c r="I36186" s="34">
        <v>368</v>
      </c>
      <c r="J36186" s="34">
        <v>146</v>
      </c>
      <c r="K36186" s="34">
        <v>1500</v>
      </c>
      <c r="L36186" s="34">
        <v>282</v>
      </c>
      <c r="M36186" s="34">
        <v>383</v>
      </c>
      <c r="N36186" s="34">
        <v>322</v>
      </c>
      <c r="O36186" s="34">
        <v>394</v>
      </c>
      <c r="P36186" s="34">
        <v>178</v>
      </c>
      <c r="Q36186" s="34">
        <v>1508</v>
      </c>
      <c r="R36186" s="34">
        <v>487</v>
      </c>
      <c r="S36186" s="34">
        <v>553</v>
      </c>
      <c r="T36186" s="34">
        <v>384</v>
      </c>
      <c r="U36186" s="34">
        <v>368</v>
      </c>
      <c r="V36186" s="34">
        <v>440</v>
      </c>
      <c r="W36186" s="34">
        <v>543</v>
      </c>
      <c r="X36186" s="34">
        <v>492</v>
      </c>
      <c r="Y36186" s="34">
        <v>459</v>
      </c>
      <c r="Z36186" s="34">
        <v>408</v>
      </c>
      <c r="AA36186" s="34">
        <v>535</v>
      </c>
      <c r="AB36186" s="34">
        <v>460</v>
      </c>
      <c r="AC36186" s="34">
        <v>629</v>
      </c>
    </row>
    <row r="36187" spans="1:29" x14ac:dyDescent="0.2">
      <c r="A36187" s="34" t="s">
        <v>96680</v>
      </c>
      <c r="B36187" s="34">
        <v>252</v>
      </c>
      <c r="C36187" s="34">
        <v>332</v>
      </c>
      <c r="D36187" s="34">
        <v>336</v>
      </c>
      <c r="E36187" s="34">
        <v>355</v>
      </c>
      <c r="F36187" s="34">
        <v>339</v>
      </c>
      <c r="G36187" s="34">
        <v>360</v>
      </c>
      <c r="H36187" s="34">
        <v>292</v>
      </c>
      <c r="I36187" s="34">
        <v>304</v>
      </c>
      <c r="J36187" s="34">
        <v>286</v>
      </c>
      <c r="K36187" s="34">
        <v>286</v>
      </c>
      <c r="L36187" s="34">
        <v>206</v>
      </c>
      <c r="M36187" s="34">
        <v>286</v>
      </c>
      <c r="N36187" s="34">
        <v>264</v>
      </c>
      <c r="O36187" s="34">
        <v>295</v>
      </c>
      <c r="P36187" s="34">
        <v>318</v>
      </c>
      <c r="Q36187" s="34">
        <v>438</v>
      </c>
      <c r="R36187" s="34">
        <v>418</v>
      </c>
      <c r="S36187" s="34">
        <v>325</v>
      </c>
      <c r="T36187" s="34">
        <v>383</v>
      </c>
      <c r="U36187" s="34">
        <v>308</v>
      </c>
      <c r="V36187" s="34">
        <v>379</v>
      </c>
      <c r="W36187" s="34">
        <v>397</v>
      </c>
      <c r="X36187" s="34">
        <v>429</v>
      </c>
      <c r="Y36187" s="34">
        <v>338</v>
      </c>
      <c r="Z36187" s="34">
        <v>394</v>
      </c>
      <c r="AA36187" s="34">
        <v>383</v>
      </c>
      <c r="AB36187" s="34">
        <v>385</v>
      </c>
      <c r="AC36187" s="34">
        <v>494</v>
      </c>
    </row>
    <row r="36188" spans="1:29" x14ac:dyDescent="0.2">
      <c r="A36188" s="34" t="s">
        <v>96681</v>
      </c>
      <c r="B36188" s="34">
        <v>689</v>
      </c>
      <c r="C36188" s="34">
        <v>640</v>
      </c>
      <c r="D36188" s="34">
        <v>821</v>
      </c>
      <c r="E36188" s="34">
        <v>810</v>
      </c>
      <c r="F36188" s="34">
        <v>909</v>
      </c>
      <c r="G36188" s="34">
        <v>812</v>
      </c>
      <c r="H36188" s="34">
        <v>843</v>
      </c>
      <c r="I36188" s="34">
        <v>625</v>
      </c>
      <c r="J36188" s="34">
        <v>797</v>
      </c>
      <c r="K36188" s="34">
        <v>765</v>
      </c>
      <c r="L36188" s="34">
        <v>775</v>
      </c>
      <c r="M36188" s="34">
        <v>655</v>
      </c>
      <c r="N36188" s="34">
        <v>648</v>
      </c>
      <c r="O36188" s="34">
        <v>668</v>
      </c>
      <c r="P36188" s="34">
        <v>823</v>
      </c>
      <c r="Q36188" s="34">
        <v>910</v>
      </c>
      <c r="R36188" s="34">
        <v>1092</v>
      </c>
      <c r="S36188" s="34">
        <v>940</v>
      </c>
      <c r="T36188" s="34">
        <v>1124</v>
      </c>
      <c r="U36188" s="34">
        <v>692</v>
      </c>
      <c r="V36188" s="34">
        <v>980</v>
      </c>
      <c r="W36188" s="34">
        <v>977</v>
      </c>
      <c r="X36188" s="34">
        <v>986</v>
      </c>
      <c r="Y36188" s="34">
        <v>976</v>
      </c>
      <c r="Z36188" s="34">
        <v>824</v>
      </c>
      <c r="AA36188" s="34">
        <v>971</v>
      </c>
      <c r="AB36188" s="34">
        <v>1182</v>
      </c>
      <c r="AC36188" s="34">
        <v>1145</v>
      </c>
    </row>
    <row r="36189" spans="1:29" x14ac:dyDescent="0.2">
      <c r="A36189" s="34" t="s">
        <v>96682</v>
      </c>
      <c r="B36189" s="34">
        <v>419</v>
      </c>
      <c r="C36189" s="34">
        <v>315</v>
      </c>
      <c r="D36189" s="34">
        <v>371</v>
      </c>
      <c r="E36189" s="34">
        <v>343</v>
      </c>
      <c r="F36189" s="34">
        <v>406</v>
      </c>
      <c r="G36189" s="34">
        <v>302</v>
      </c>
      <c r="H36189" s="34">
        <v>394</v>
      </c>
      <c r="I36189" s="34">
        <v>346</v>
      </c>
      <c r="J36189" s="34">
        <v>413</v>
      </c>
      <c r="K36189" s="34">
        <v>391</v>
      </c>
      <c r="L36189" s="34">
        <v>496</v>
      </c>
      <c r="M36189" s="34">
        <v>277</v>
      </c>
      <c r="N36189" s="34">
        <v>353</v>
      </c>
      <c r="O36189" s="34">
        <v>393</v>
      </c>
      <c r="P36189" s="34">
        <v>369</v>
      </c>
      <c r="Q36189" s="34">
        <v>517</v>
      </c>
      <c r="R36189" s="34">
        <v>595</v>
      </c>
      <c r="S36189" s="34">
        <v>399</v>
      </c>
      <c r="T36189" s="34">
        <v>633</v>
      </c>
      <c r="U36189" s="34">
        <v>388</v>
      </c>
      <c r="V36189" s="34">
        <v>483</v>
      </c>
      <c r="W36189" s="34">
        <v>625</v>
      </c>
      <c r="X36189" s="34">
        <v>553</v>
      </c>
      <c r="Y36189" s="34">
        <v>513</v>
      </c>
      <c r="Z36189" s="34">
        <v>441</v>
      </c>
      <c r="AA36189" s="34">
        <v>465</v>
      </c>
      <c r="AB36189" s="34">
        <v>607</v>
      </c>
      <c r="AC36189" s="34">
        <v>537</v>
      </c>
    </row>
    <row r="36190" spans="1:29" x14ac:dyDescent="0.2">
      <c r="A36190" s="34" t="s">
        <v>96683</v>
      </c>
      <c r="B36190" s="34">
        <v>287</v>
      </c>
      <c r="C36190" s="34">
        <v>226</v>
      </c>
      <c r="D36190" s="34">
        <v>373</v>
      </c>
      <c r="E36190" s="34">
        <v>330</v>
      </c>
      <c r="F36190" s="34">
        <v>377</v>
      </c>
      <c r="G36190" s="34">
        <v>222</v>
      </c>
      <c r="H36190" s="34">
        <v>386</v>
      </c>
      <c r="I36190" s="34">
        <v>264</v>
      </c>
      <c r="J36190" s="34">
        <v>293</v>
      </c>
      <c r="K36190" s="34">
        <v>275</v>
      </c>
      <c r="L36190" s="34">
        <v>247</v>
      </c>
      <c r="M36190" s="34">
        <v>276</v>
      </c>
      <c r="N36190" s="34">
        <v>292</v>
      </c>
      <c r="O36190" s="34">
        <v>224</v>
      </c>
      <c r="P36190" s="34">
        <v>320</v>
      </c>
      <c r="Q36190" s="34">
        <v>300</v>
      </c>
      <c r="R36190" s="34">
        <v>443</v>
      </c>
      <c r="S36190" s="34">
        <v>344</v>
      </c>
      <c r="T36190" s="34">
        <v>346</v>
      </c>
      <c r="U36190" s="34">
        <v>271</v>
      </c>
      <c r="V36190" s="34">
        <v>326</v>
      </c>
      <c r="W36190" s="34">
        <v>350</v>
      </c>
      <c r="X36190" s="34">
        <v>375</v>
      </c>
      <c r="Y36190" s="34">
        <v>318</v>
      </c>
      <c r="Z36190" s="34">
        <v>358</v>
      </c>
      <c r="AA36190" s="34">
        <v>310</v>
      </c>
      <c r="AB36190" s="34">
        <v>447</v>
      </c>
      <c r="AC36190" s="34">
        <v>497</v>
      </c>
    </row>
    <row r="36191" spans="1:29" x14ac:dyDescent="0.2">
      <c r="A36191" s="34" t="s">
        <v>96684</v>
      </c>
      <c r="B36191" s="34">
        <v>795</v>
      </c>
      <c r="C36191" s="34">
        <v>932</v>
      </c>
      <c r="D36191" s="34">
        <v>942</v>
      </c>
      <c r="E36191" s="34">
        <v>963</v>
      </c>
      <c r="F36191" s="34">
        <v>971</v>
      </c>
      <c r="G36191" s="34">
        <v>934</v>
      </c>
      <c r="H36191" s="34">
        <v>941</v>
      </c>
      <c r="I36191" s="34">
        <v>737</v>
      </c>
      <c r="J36191" s="34">
        <v>859</v>
      </c>
      <c r="K36191" s="34">
        <v>942</v>
      </c>
      <c r="L36191" s="34">
        <v>718</v>
      </c>
      <c r="M36191" s="34">
        <v>768</v>
      </c>
      <c r="N36191" s="34">
        <v>779</v>
      </c>
      <c r="O36191" s="34">
        <v>777</v>
      </c>
      <c r="P36191" s="34">
        <v>825</v>
      </c>
      <c r="Q36191" s="34">
        <v>1106</v>
      </c>
      <c r="R36191" s="34">
        <v>1134</v>
      </c>
      <c r="S36191" s="34">
        <v>1042</v>
      </c>
      <c r="T36191" s="34">
        <v>895</v>
      </c>
      <c r="U36191" s="34">
        <v>874</v>
      </c>
      <c r="V36191" s="34">
        <v>1076</v>
      </c>
      <c r="W36191" s="34">
        <v>1046</v>
      </c>
      <c r="X36191" s="34">
        <v>1081</v>
      </c>
      <c r="Y36191" s="34">
        <v>1021</v>
      </c>
      <c r="Z36191" s="34">
        <v>1009</v>
      </c>
      <c r="AA36191" s="34">
        <v>1033</v>
      </c>
      <c r="AB36191" s="34">
        <v>1045</v>
      </c>
      <c r="AC36191" s="34">
        <v>1421</v>
      </c>
    </row>
    <row r="36192" spans="1:29" x14ac:dyDescent="0.2">
      <c r="A36192" s="34" t="s">
        <v>96685</v>
      </c>
      <c r="B36192" s="34">
        <v>243</v>
      </c>
      <c r="C36192" s="34">
        <v>255</v>
      </c>
      <c r="D36192" s="34">
        <v>289</v>
      </c>
      <c r="E36192" s="34">
        <v>315</v>
      </c>
      <c r="F36192" s="34">
        <v>350</v>
      </c>
      <c r="G36192" s="34">
        <v>297</v>
      </c>
      <c r="H36192" s="34">
        <v>267</v>
      </c>
      <c r="I36192" s="34">
        <v>264</v>
      </c>
      <c r="J36192" s="34">
        <v>319</v>
      </c>
      <c r="K36192" s="34">
        <v>299</v>
      </c>
      <c r="L36192" s="34">
        <v>183</v>
      </c>
      <c r="M36192" s="34">
        <v>267</v>
      </c>
      <c r="N36192" s="34">
        <v>254</v>
      </c>
      <c r="O36192" s="34">
        <v>263</v>
      </c>
      <c r="P36192" s="34">
        <v>274</v>
      </c>
      <c r="Q36192" s="34">
        <v>381</v>
      </c>
      <c r="R36192" s="34">
        <v>343</v>
      </c>
      <c r="S36192" s="34">
        <v>319</v>
      </c>
      <c r="T36192" s="34">
        <v>308</v>
      </c>
      <c r="U36192" s="34">
        <v>310</v>
      </c>
      <c r="V36192" s="34">
        <v>332</v>
      </c>
      <c r="W36192" s="34">
        <v>399</v>
      </c>
      <c r="X36192" s="34">
        <v>378</v>
      </c>
      <c r="Y36192" s="34">
        <v>275</v>
      </c>
      <c r="Z36192" s="34">
        <v>318</v>
      </c>
      <c r="AA36192" s="34">
        <v>371</v>
      </c>
      <c r="AB36192" s="34">
        <v>313</v>
      </c>
      <c r="AC36192" s="34">
        <v>440</v>
      </c>
    </row>
    <row r="36193" spans="1:29" x14ac:dyDescent="0.2">
      <c r="A36193" s="34" t="s">
        <v>96686</v>
      </c>
      <c r="B36193" s="34">
        <v>3743</v>
      </c>
      <c r="C36193" s="34">
        <v>1655</v>
      </c>
      <c r="D36193" s="34">
        <v>2236</v>
      </c>
      <c r="E36193" s="34">
        <v>1881</v>
      </c>
      <c r="F36193" s="34">
        <v>2533</v>
      </c>
      <c r="G36193" s="34">
        <v>1689</v>
      </c>
      <c r="H36193" s="34">
        <v>2601</v>
      </c>
      <c r="I36193" s="34">
        <v>1868</v>
      </c>
      <c r="J36193" s="34">
        <v>3010</v>
      </c>
      <c r="K36193" s="34">
        <v>1846</v>
      </c>
      <c r="L36193" s="34">
        <v>3962</v>
      </c>
      <c r="M36193" s="34">
        <v>1687</v>
      </c>
      <c r="N36193" s="34">
        <v>2386</v>
      </c>
      <c r="O36193" s="34">
        <v>1564</v>
      </c>
      <c r="P36193" s="34">
        <v>2644</v>
      </c>
      <c r="Q36193" s="34">
        <v>2946</v>
      </c>
      <c r="R36193" s="34">
        <v>4034</v>
      </c>
      <c r="S36193" s="34">
        <v>1969</v>
      </c>
      <c r="T36193" s="34">
        <v>5279</v>
      </c>
      <c r="U36193" s="34">
        <v>2357</v>
      </c>
      <c r="V36193" s="34">
        <v>3744</v>
      </c>
      <c r="W36193" s="34">
        <v>4092</v>
      </c>
      <c r="X36193" s="34">
        <v>3156</v>
      </c>
      <c r="Y36193" s="34">
        <v>3630</v>
      </c>
      <c r="Z36193" s="34">
        <v>2651</v>
      </c>
      <c r="AA36193" s="34">
        <v>2431</v>
      </c>
      <c r="AB36193" s="34">
        <v>5347</v>
      </c>
      <c r="AC36193" s="34">
        <v>3239</v>
      </c>
    </row>
    <row r="36194" spans="1:29" x14ac:dyDescent="0.2">
      <c r="A36194" s="34" t="s">
        <v>96687</v>
      </c>
      <c r="B36194" s="34">
        <v>522</v>
      </c>
      <c r="C36194" s="34">
        <v>471</v>
      </c>
      <c r="D36194" s="34">
        <v>556</v>
      </c>
      <c r="E36194" s="34">
        <v>456</v>
      </c>
      <c r="F36194" s="34">
        <v>539</v>
      </c>
      <c r="G36194" s="34">
        <v>571</v>
      </c>
      <c r="H36194" s="34">
        <v>514</v>
      </c>
      <c r="I36194" s="34">
        <v>500</v>
      </c>
      <c r="J36194" s="34">
        <v>500</v>
      </c>
      <c r="K36194" s="34">
        <v>522</v>
      </c>
      <c r="L36194" s="34">
        <v>484</v>
      </c>
      <c r="M36194" s="34">
        <v>393</v>
      </c>
      <c r="N36194" s="34">
        <v>429</v>
      </c>
      <c r="O36194" s="34">
        <v>453</v>
      </c>
      <c r="P36194" s="34">
        <v>468</v>
      </c>
      <c r="Q36194" s="34">
        <v>589</v>
      </c>
      <c r="R36194" s="34">
        <v>574</v>
      </c>
      <c r="S36194" s="34">
        <v>649</v>
      </c>
      <c r="T36194" s="34">
        <v>603</v>
      </c>
      <c r="U36194" s="34">
        <v>458</v>
      </c>
      <c r="V36194" s="34">
        <v>592</v>
      </c>
      <c r="W36194" s="34">
        <v>649</v>
      </c>
      <c r="X36194" s="34">
        <v>631</v>
      </c>
      <c r="Y36194" s="34">
        <v>525</v>
      </c>
      <c r="Z36194" s="34">
        <v>610</v>
      </c>
      <c r="AA36194" s="34">
        <v>589</v>
      </c>
      <c r="AB36194" s="34">
        <v>688</v>
      </c>
      <c r="AC36194" s="34">
        <v>774</v>
      </c>
    </row>
    <row r="36195" spans="1:29" x14ac:dyDescent="0.2">
      <c r="A36195" s="34" t="s">
        <v>96688</v>
      </c>
      <c r="B36195" s="34">
        <v>497</v>
      </c>
      <c r="C36195" s="34">
        <v>631</v>
      </c>
      <c r="D36195" s="34">
        <v>522</v>
      </c>
      <c r="E36195" s="34">
        <v>690</v>
      </c>
      <c r="F36195" s="34">
        <v>481</v>
      </c>
      <c r="G36195" s="34">
        <v>644</v>
      </c>
      <c r="H36195" s="34">
        <v>460</v>
      </c>
      <c r="I36195" s="34">
        <v>605</v>
      </c>
      <c r="J36195" s="34">
        <v>413</v>
      </c>
      <c r="K36195" s="34">
        <v>634</v>
      </c>
      <c r="L36195" s="34">
        <v>330</v>
      </c>
      <c r="M36195" s="34">
        <v>545</v>
      </c>
      <c r="N36195" s="34">
        <v>373</v>
      </c>
      <c r="O36195" s="34">
        <v>607</v>
      </c>
      <c r="P36195" s="34">
        <v>331</v>
      </c>
      <c r="Q36195" s="34">
        <v>761</v>
      </c>
      <c r="R36195" s="34">
        <v>519</v>
      </c>
      <c r="S36195" s="34">
        <v>720</v>
      </c>
      <c r="T36195" s="34">
        <v>431</v>
      </c>
      <c r="U36195" s="34">
        <v>599</v>
      </c>
      <c r="V36195" s="34">
        <v>512</v>
      </c>
      <c r="W36195" s="34">
        <v>803</v>
      </c>
      <c r="X36195" s="34">
        <v>584</v>
      </c>
      <c r="Y36195" s="34">
        <v>637</v>
      </c>
      <c r="Z36195" s="34">
        <v>561</v>
      </c>
      <c r="AA36195" s="34">
        <v>750</v>
      </c>
      <c r="AB36195" s="34">
        <v>493</v>
      </c>
      <c r="AC36195" s="34">
        <v>958</v>
      </c>
    </row>
    <row r="36196" spans="1:29" x14ac:dyDescent="0.2">
      <c r="A36196" s="34" t="s">
        <v>96689</v>
      </c>
      <c r="B36196" s="34">
        <v>654</v>
      </c>
      <c r="C36196" s="34">
        <v>561</v>
      </c>
      <c r="D36196" s="34">
        <v>660</v>
      </c>
      <c r="E36196" s="34">
        <v>637</v>
      </c>
      <c r="F36196" s="34">
        <v>763</v>
      </c>
      <c r="G36196" s="34">
        <v>541</v>
      </c>
      <c r="H36196" s="34">
        <v>759</v>
      </c>
      <c r="I36196" s="34">
        <v>686</v>
      </c>
      <c r="J36196" s="34">
        <v>689</v>
      </c>
      <c r="K36196" s="34">
        <v>644</v>
      </c>
      <c r="L36196" s="34">
        <v>810</v>
      </c>
      <c r="M36196" s="34">
        <v>551</v>
      </c>
      <c r="N36196" s="34">
        <v>646</v>
      </c>
      <c r="O36196" s="34">
        <v>513</v>
      </c>
      <c r="P36196" s="34">
        <v>763</v>
      </c>
      <c r="Q36196" s="34">
        <v>922</v>
      </c>
      <c r="R36196" s="34">
        <v>965</v>
      </c>
      <c r="S36196" s="34">
        <v>664</v>
      </c>
      <c r="T36196" s="34">
        <v>1042</v>
      </c>
      <c r="U36196" s="34">
        <v>635</v>
      </c>
      <c r="V36196" s="34">
        <v>823</v>
      </c>
      <c r="W36196" s="34">
        <v>809</v>
      </c>
      <c r="X36196" s="34">
        <v>1019</v>
      </c>
      <c r="Y36196" s="34">
        <v>881</v>
      </c>
      <c r="Z36196" s="34">
        <v>752</v>
      </c>
      <c r="AA36196" s="34">
        <v>746</v>
      </c>
      <c r="AB36196" s="34">
        <v>1087</v>
      </c>
      <c r="AC36196" s="34">
        <v>1110</v>
      </c>
    </row>
    <row r="36197" spans="1:29" x14ac:dyDescent="0.2">
      <c r="A36197" s="34" t="s">
        <v>96690</v>
      </c>
      <c r="B36197" s="34">
        <v>286</v>
      </c>
      <c r="C36197" s="34">
        <v>227</v>
      </c>
      <c r="D36197" s="34">
        <v>318</v>
      </c>
      <c r="E36197" s="34">
        <v>256</v>
      </c>
      <c r="F36197" s="34">
        <v>273</v>
      </c>
      <c r="G36197" s="34">
        <v>204</v>
      </c>
      <c r="H36197" s="34">
        <v>299</v>
      </c>
      <c r="I36197" s="34">
        <v>206</v>
      </c>
      <c r="J36197" s="34">
        <v>263</v>
      </c>
      <c r="K36197" s="34">
        <v>225</v>
      </c>
      <c r="L36197" s="34">
        <v>193</v>
      </c>
      <c r="M36197" s="34">
        <v>189</v>
      </c>
      <c r="N36197" s="34">
        <v>278</v>
      </c>
      <c r="O36197" s="34">
        <v>196</v>
      </c>
      <c r="P36197" s="34">
        <v>263</v>
      </c>
      <c r="Q36197" s="34">
        <v>308</v>
      </c>
      <c r="R36197" s="34">
        <v>311</v>
      </c>
      <c r="S36197" s="34">
        <v>278</v>
      </c>
      <c r="T36197" s="34">
        <v>270</v>
      </c>
      <c r="U36197" s="34">
        <v>202</v>
      </c>
      <c r="V36197" s="34">
        <v>340</v>
      </c>
      <c r="W36197" s="34">
        <v>226</v>
      </c>
      <c r="X36197" s="34">
        <v>335</v>
      </c>
      <c r="Y36197" s="34">
        <v>213</v>
      </c>
      <c r="Z36197" s="34">
        <v>316</v>
      </c>
      <c r="AA36197" s="34">
        <v>264</v>
      </c>
      <c r="AB36197" s="34">
        <v>302</v>
      </c>
      <c r="AC36197" s="34">
        <v>395</v>
      </c>
    </row>
    <row r="36198" spans="1:29" x14ac:dyDescent="0.2">
      <c r="A36198" s="34" t="s">
        <v>96691</v>
      </c>
      <c r="B36198" s="34">
        <v>347</v>
      </c>
      <c r="C36198" s="34">
        <v>493</v>
      </c>
      <c r="D36198" s="34">
        <v>501</v>
      </c>
      <c r="E36198" s="34">
        <v>503</v>
      </c>
      <c r="F36198" s="34">
        <v>514</v>
      </c>
      <c r="G36198" s="34">
        <v>475</v>
      </c>
      <c r="H36198" s="34">
        <v>500</v>
      </c>
      <c r="I36198" s="34">
        <v>476</v>
      </c>
      <c r="J36198" s="34">
        <v>501</v>
      </c>
      <c r="K36198" s="34">
        <v>453</v>
      </c>
      <c r="L36198" s="34">
        <v>409</v>
      </c>
      <c r="M36198" s="34">
        <v>486</v>
      </c>
      <c r="N36198" s="34">
        <v>422</v>
      </c>
      <c r="O36198" s="34">
        <v>444</v>
      </c>
      <c r="P36198" s="34">
        <v>410</v>
      </c>
      <c r="Q36198" s="34">
        <v>718</v>
      </c>
      <c r="R36198" s="34">
        <v>636</v>
      </c>
      <c r="S36198" s="34">
        <v>590</v>
      </c>
      <c r="T36198" s="34">
        <v>511</v>
      </c>
      <c r="U36198" s="34">
        <v>559</v>
      </c>
      <c r="V36198" s="34">
        <v>549</v>
      </c>
      <c r="W36198" s="34">
        <v>609</v>
      </c>
      <c r="X36198" s="34">
        <v>658</v>
      </c>
      <c r="Y36198" s="34">
        <v>608</v>
      </c>
      <c r="Z36198" s="34">
        <v>570</v>
      </c>
      <c r="AA36198" s="34">
        <v>658</v>
      </c>
      <c r="AB36198" s="34">
        <v>597</v>
      </c>
      <c r="AC36198" s="34">
        <v>823</v>
      </c>
    </row>
    <row r="36199" spans="1:29" x14ac:dyDescent="0.2">
      <c r="A36199" s="34" t="s">
        <v>96692</v>
      </c>
      <c r="B36199" s="34">
        <v>308</v>
      </c>
      <c r="C36199" s="34">
        <v>253</v>
      </c>
      <c r="D36199" s="34">
        <v>295</v>
      </c>
      <c r="E36199" s="34">
        <v>290</v>
      </c>
      <c r="F36199" s="34">
        <v>305</v>
      </c>
      <c r="G36199" s="34">
        <v>222</v>
      </c>
      <c r="H36199" s="34">
        <v>289</v>
      </c>
      <c r="I36199" s="34">
        <v>303</v>
      </c>
      <c r="J36199" s="34">
        <v>294</v>
      </c>
      <c r="K36199" s="34">
        <v>357</v>
      </c>
      <c r="L36199" s="34">
        <v>296</v>
      </c>
      <c r="M36199" s="34">
        <v>280</v>
      </c>
      <c r="N36199" s="34">
        <v>320</v>
      </c>
      <c r="O36199" s="34">
        <v>290</v>
      </c>
      <c r="P36199" s="34">
        <v>277</v>
      </c>
      <c r="Q36199" s="34">
        <v>431</v>
      </c>
      <c r="R36199" s="34">
        <v>409</v>
      </c>
      <c r="S36199" s="34">
        <v>317</v>
      </c>
      <c r="T36199" s="34">
        <v>493</v>
      </c>
      <c r="U36199" s="34">
        <v>388</v>
      </c>
      <c r="V36199" s="34">
        <v>446</v>
      </c>
      <c r="W36199" s="34">
        <v>514</v>
      </c>
      <c r="X36199" s="34">
        <v>337</v>
      </c>
      <c r="Y36199" s="34">
        <v>500</v>
      </c>
      <c r="Z36199" s="34">
        <v>308</v>
      </c>
      <c r="AA36199" s="34">
        <v>434</v>
      </c>
      <c r="AB36199" s="34">
        <v>535</v>
      </c>
      <c r="AC36199" s="34">
        <v>543</v>
      </c>
    </row>
    <row r="36200" spans="1:29" x14ac:dyDescent="0.2">
      <c r="A36200" s="34" t="s">
        <v>96693</v>
      </c>
      <c r="B36200" s="34">
        <v>415</v>
      </c>
      <c r="C36200" s="34">
        <v>318</v>
      </c>
      <c r="D36200" s="34">
        <v>282</v>
      </c>
      <c r="E36200" s="34">
        <v>380</v>
      </c>
      <c r="F36200" s="34">
        <v>305</v>
      </c>
      <c r="G36200" s="34">
        <v>334</v>
      </c>
      <c r="H36200" s="34">
        <v>307</v>
      </c>
      <c r="I36200" s="34">
        <v>338</v>
      </c>
      <c r="J36200" s="34">
        <v>327</v>
      </c>
      <c r="K36200" s="34">
        <v>312</v>
      </c>
      <c r="L36200" s="34">
        <v>230</v>
      </c>
      <c r="M36200" s="34">
        <v>285</v>
      </c>
      <c r="N36200" s="34">
        <v>269</v>
      </c>
      <c r="O36200" s="34">
        <v>313</v>
      </c>
      <c r="P36200" s="34">
        <v>269</v>
      </c>
      <c r="Q36200" s="34">
        <v>424</v>
      </c>
      <c r="R36200" s="34">
        <v>358</v>
      </c>
      <c r="S36200" s="34">
        <v>346</v>
      </c>
      <c r="T36200" s="34">
        <v>478</v>
      </c>
      <c r="U36200" s="34">
        <v>337</v>
      </c>
      <c r="V36200" s="34">
        <v>402</v>
      </c>
      <c r="W36200" s="34">
        <v>482</v>
      </c>
      <c r="X36200" s="34">
        <v>462</v>
      </c>
      <c r="Y36200" s="34">
        <v>383</v>
      </c>
      <c r="Z36200" s="34">
        <v>400</v>
      </c>
      <c r="AA36200" s="34">
        <v>350</v>
      </c>
      <c r="AB36200" s="34">
        <v>541</v>
      </c>
      <c r="AC36200" s="34">
        <v>446</v>
      </c>
    </row>
    <row r="36201" spans="1:29" x14ac:dyDescent="0.2">
      <c r="A36201" s="34" t="s">
        <v>96694</v>
      </c>
      <c r="B36201" s="34">
        <v>494</v>
      </c>
      <c r="C36201" s="34">
        <v>475</v>
      </c>
      <c r="D36201" s="34">
        <v>561</v>
      </c>
      <c r="E36201" s="34">
        <v>582</v>
      </c>
      <c r="F36201" s="34">
        <v>506</v>
      </c>
      <c r="G36201" s="34">
        <v>502</v>
      </c>
      <c r="H36201" s="34">
        <v>522</v>
      </c>
      <c r="I36201" s="34">
        <v>465</v>
      </c>
      <c r="J36201" s="34">
        <v>452</v>
      </c>
      <c r="K36201" s="34">
        <v>504</v>
      </c>
      <c r="L36201" s="34">
        <v>364</v>
      </c>
      <c r="M36201" s="34">
        <v>451</v>
      </c>
      <c r="N36201" s="34">
        <v>422</v>
      </c>
      <c r="O36201" s="34">
        <v>417</v>
      </c>
      <c r="P36201" s="34">
        <v>473</v>
      </c>
      <c r="Q36201" s="34">
        <v>686</v>
      </c>
      <c r="R36201" s="34">
        <v>582</v>
      </c>
      <c r="S36201" s="34">
        <v>639</v>
      </c>
      <c r="T36201" s="34">
        <v>541</v>
      </c>
      <c r="U36201" s="34">
        <v>502</v>
      </c>
      <c r="V36201" s="34">
        <v>597</v>
      </c>
      <c r="W36201" s="34">
        <v>645</v>
      </c>
      <c r="X36201" s="34">
        <v>706</v>
      </c>
      <c r="Y36201" s="34">
        <v>557</v>
      </c>
      <c r="Z36201" s="34">
        <v>582</v>
      </c>
      <c r="AA36201" s="34">
        <v>647</v>
      </c>
      <c r="AB36201" s="34">
        <v>558</v>
      </c>
      <c r="AC36201" s="34">
        <v>839</v>
      </c>
    </row>
    <row r="36202" spans="1:29" x14ac:dyDescent="0.2">
      <c r="A36202" s="34" t="s">
        <v>96695</v>
      </c>
      <c r="B36202" s="34">
        <v>79</v>
      </c>
      <c r="C36202" s="34">
        <v>78</v>
      </c>
      <c r="D36202" s="34">
        <v>89</v>
      </c>
      <c r="E36202" s="34">
        <v>100</v>
      </c>
      <c r="F36202" s="34">
        <v>110</v>
      </c>
      <c r="G36202" s="34">
        <v>89</v>
      </c>
      <c r="H36202" s="34">
        <v>82</v>
      </c>
      <c r="I36202" s="34">
        <v>76</v>
      </c>
      <c r="J36202" s="34">
        <v>101</v>
      </c>
      <c r="K36202" s="34">
        <v>74</v>
      </c>
      <c r="L36202" s="34">
        <v>80</v>
      </c>
      <c r="M36202" s="34">
        <v>83</v>
      </c>
      <c r="N36202" s="34">
        <v>77</v>
      </c>
      <c r="O36202" s="34">
        <v>71</v>
      </c>
      <c r="P36202" s="34">
        <v>84</v>
      </c>
      <c r="Q36202" s="34">
        <v>159</v>
      </c>
      <c r="R36202" s="34">
        <v>99</v>
      </c>
      <c r="S36202" s="34">
        <v>103</v>
      </c>
      <c r="T36202" s="34">
        <v>115</v>
      </c>
      <c r="U36202" s="34">
        <v>97</v>
      </c>
      <c r="V36202" s="34">
        <v>119</v>
      </c>
      <c r="W36202" s="34">
        <v>117</v>
      </c>
      <c r="X36202" s="34">
        <v>160</v>
      </c>
      <c r="Y36202" s="34">
        <v>100</v>
      </c>
      <c r="Z36202" s="34">
        <v>84</v>
      </c>
      <c r="AA36202" s="34">
        <v>133</v>
      </c>
      <c r="AB36202" s="34">
        <v>115</v>
      </c>
      <c r="AC36202" s="34">
        <v>148</v>
      </c>
    </row>
    <row r="36203" spans="1:29" x14ac:dyDescent="0.2">
      <c r="A36203" s="34" t="s">
        <v>96696</v>
      </c>
      <c r="B36203" s="34">
        <v>396</v>
      </c>
      <c r="C36203" s="34">
        <v>284</v>
      </c>
      <c r="D36203" s="34">
        <v>289</v>
      </c>
      <c r="E36203" s="34">
        <v>273</v>
      </c>
      <c r="F36203" s="34">
        <v>354</v>
      </c>
      <c r="G36203" s="34">
        <v>282</v>
      </c>
      <c r="H36203" s="34">
        <v>347</v>
      </c>
      <c r="I36203" s="34">
        <v>268</v>
      </c>
      <c r="J36203" s="34">
        <v>306</v>
      </c>
      <c r="K36203" s="34">
        <v>287</v>
      </c>
      <c r="L36203" s="34">
        <v>255</v>
      </c>
      <c r="M36203" s="34">
        <v>240</v>
      </c>
      <c r="N36203" s="34">
        <v>242</v>
      </c>
      <c r="O36203" s="34">
        <v>212</v>
      </c>
      <c r="P36203" s="34">
        <v>270</v>
      </c>
      <c r="Q36203" s="34">
        <v>364</v>
      </c>
      <c r="R36203" s="34">
        <v>417</v>
      </c>
      <c r="S36203" s="34">
        <v>388</v>
      </c>
      <c r="T36203" s="34">
        <v>345</v>
      </c>
      <c r="U36203" s="34">
        <v>279</v>
      </c>
      <c r="V36203" s="34">
        <v>412</v>
      </c>
      <c r="W36203" s="34">
        <v>388</v>
      </c>
      <c r="X36203" s="34">
        <v>396</v>
      </c>
      <c r="Y36203" s="34">
        <v>367</v>
      </c>
      <c r="Z36203" s="34">
        <v>357</v>
      </c>
      <c r="AA36203" s="34">
        <v>334</v>
      </c>
      <c r="AB36203" s="34">
        <v>424</v>
      </c>
      <c r="AC36203" s="34">
        <v>438</v>
      </c>
    </row>
    <row r="36204" spans="1:29" x14ac:dyDescent="0.2">
      <c r="A36204" s="34" t="s">
        <v>96697</v>
      </c>
      <c r="B36204" s="34">
        <v>530</v>
      </c>
      <c r="C36204" s="34">
        <v>320</v>
      </c>
      <c r="D36204" s="34">
        <v>468</v>
      </c>
      <c r="E36204" s="34">
        <v>344</v>
      </c>
      <c r="F36204" s="34">
        <v>458</v>
      </c>
      <c r="G36204" s="34">
        <v>288</v>
      </c>
      <c r="H36204" s="34">
        <v>431</v>
      </c>
      <c r="I36204" s="34">
        <v>312</v>
      </c>
      <c r="J36204" s="34">
        <v>422</v>
      </c>
      <c r="K36204" s="34">
        <v>298</v>
      </c>
      <c r="L36204" s="34">
        <v>449</v>
      </c>
      <c r="M36204" s="34">
        <v>302</v>
      </c>
      <c r="N36204" s="34">
        <v>397</v>
      </c>
      <c r="O36204" s="34">
        <v>326</v>
      </c>
      <c r="P36204" s="34">
        <v>429</v>
      </c>
      <c r="Q36204" s="34">
        <v>453</v>
      </c>
      <c r="R36204" s="34">
        <v>593</v>
      </c>
      <c r="S36204" s="34">
        <v>393</v>
      </c>
      <c r="T36204" s="34">
        <v>665</v>
      </c>
      <c r="U36204" s="34">
        <v>355</v>
      </c>
      <c r="V36204" s="34">
        <v>594</v>
      </c>
      <c r="W36204" s="34">
        <v>538</v>
      </c>
      <c r="X36204" s="34">
        <v>538</v>
      </c>
      <c r="Y36204" s="34">
        <v>497</v>
      </c>
      <c r="Z36204" s="34">
        <v>535</v>
      </c>
      <c r="AA36204" s="34">
        <v>417</v>
      </c>
      <c r="AB36204" s="34">
        <v>662</v>
      </c>
      <c r="AC36204" s="34">
        <v>543</v>
      </c>
    </row>
    <row r="36205" spans="1:29" x14ac:dyDescent="0.2">
      <c r="A36205" s="34" t="s">
        <v>96698</v>
      </c>
      <c r="B36205" s="34">
        <v>323</v>
      </c>
      <c r="C36205" s="34">
        <v>240</v>
      </c>
      <c r="D36205" s="34">
        <v>295</v>
      </c>
      <c r="E36205" s="34">
        <v>322</v>
      </c>
      <c r="F36205" s="34">
        <v>287</v>
      </c>
      <c r="G36205" s="34">
        <v>245</v>
      </c>
      <c r="H36205" s="34">
        <v>240</v>
      </c>
      <c r="I36205" s="34">
        <v>233</v>
      </c>
      <c r="J36205" s="34">
        <v>261</v>
      </c>
      <c r="K36205" s="34">
        <v>252</v>
      </c>
      <c r="L36205" s="34">
        <v>250</v>
      </c>
      <c r="M36205" s="34">
        <v>276</v>
      </c>
      <c r="N36205" s="34">
        <v>229</v>
      </c>
      <c r="O36205" s="34">
        <v>234</v>
      </c>
      <c r="P36205" s="34">
        <v>276</v>
      </c>
      <c r="Q36205" s="34">
        <v>333</v>
      </c>
      <c r="R36205" s="34">
        <v>339</v>
      </c>
      <c r="S36205" s="34">
        <v>335</v>
      </c>
      <c r="T36205" s="34">
        <v>358</v>
      </c>
      <c r="U36205" s="34">
        <v>280</v>
      </c>
      <c r="V36205" s="34">
        <v>311</v>
      </c>
      <c r="W36205" s="34">
        <v>388</v>
      </c>
      <c r="X36205" s="34">
        <v>365</v>
      </c>
      <c r="Y36205" s="34">
        <v>308</v>
      </c>
      <c r="Z36205" s="34">
        <v>300</v>
      </c>
      <c r="AA36205" s="34">
        <v>324</v>
      </c>
      <c r="AB36205" s="34">
        <v>392</v>
      </c>
      <c r="AC36205" s="34">
        <v>414</v>
      </c>
    </row>
    <row r="36206" spans="1:29" x14ac:dyDescent="0.2">
      <c r="A36206" s="34" t="s">
        <v>96699</v>
      </c>
      <c r="B36206" s="34">
        <v>377</v>
      </c>
      <c r="C36206" s="34">
        <v>359</v>
      </c>
      <c r="D36206" s="34">
        <v>400</v>
      </c>
      <c r="E36206" s="34">
        <v>476</v>
      </c>
      <c r="F36206" s="34">
        <v>406</v>
      </c>
      <c r="G36206" s="34">
        <v>337</v>
      </c>
      <c r="H36206" s="34">
        <v>367</v>
      </c>
      <c r="I36206" s="34">
        <v>376</v>
      </c>
      <c r="J36206" s="34">
        <v>455</v>
      </c>
      <c r="K36206" s="34">
        <v>418</v>
      </c>
      <c r="L36206" s="34">
        <v>405</v>
      </c>
      <c r="M36206" s="34">
        <v>339</v>
      </c>
      <c r="N36206" s="34">
        <v>319</v>
      </c>
      <c r="O36206" s="34">
        <v>369</v>
      </c>
      <c r="P36206" s="34">
        <v>404</v>
      </c>
      <c r="Q36206" s="34">
        <v>563</v>
      </c>
      <c r="R36206" s="34">
        <v>528</v>
      </c>
      <c r="S36206" s="34">
        <v>534</v>
      </c>
      <c r="T36206" s="34">
        <v>497</v>
      </c>
      <c r="U36206" s="34">
        <v>448</v>
      </c>
      <c r="V36206" s="34">
        <v>495</v>
      </c>
      <c r="W36206" s="34">
        <v>534</v>
      </c>
      <c r="X36206" s="34">
        <v>633</v>
      </c>
      <c r="Y36206" s="34">
        <v>509</v>
      </c>
      <c r="Z36206" s="34">
        <v>436</v>
      </c>
      <c r="AA36206" s="34">
        <v>449</v>
      </c>
      <c r="AB36206" s="34">
        <v>487</v>
      </c>
      <c r="AC36206" s="34">
        <v>624</v>
      </c>
    </row>
    <row r="36207" spans="1:29" x14ac:dyDescent="0.2">
      <c r="A36207" s="34" t="s">
        <v>96700</v>
      </c>
      <c r="B36207" s="34">
        <v>583</v>
      </c>
      <c r="C36207" s="34">
        <v>268</v>
      </c>
      <c r="D36207" s="34">
        <v>431</v>
      </c>
      <c r="E36207" s="34">
        <v>332</v>
      </c>
      <c r="F36207" s="34">
        <v>494</v>
      </c>
      <c r="G36207" s="34">
        <v>386</v>
      </c>
      <c r="H36207" s="34">
        <v>395</v>
      </c>
      <c r="I36207" s="34">
        <v>344</v>
      </c>
      <c r="J36207" s="34">
        <v>480</v>
      </c>
      <c r="K36207" s="34">
        <v>307</v>
      </c>
      <c r="L36207" s="34">
        <v>545</v>
      </c>
      <c r="M36207" s="34">
        <v>354</v>
      </c>
      <c r="N36207" s="34">
        <v>366</v>
      </c>
      <c r="O36207" s="34">
        <v>338</v>
      </c>
      <c r="P36207" s="34">
        <v>454</v>
      </c>
      <c r="Q36207" s="34">
        <v>563</v>
      </c>
      <c r="R36207" s="34">
        <v>602</v>
      </c>
      <c r="S36207" s="34">
        <v>444</v>
      </c>
      <c r="T36207" s="34">
        <v>618</v>
      </c>
      <c r="U36207" s="34">
        <v>425</v>
      </c>
      <c r="V36207" s="34">
        <v>523</v>
      </c>
      <c r="W36207" s="34">
        <v>525</v>
      </c>
      <c r="X36207" s="34">
        <v>551</v>
      </c>
      <c r="Y36207" s="34">
        <v>458</v>
      </c>
      <c r="Z36207" s="34">
        <v>474</v>
      </c>
      <c r="AA36207" s="34">
        <v>442</v>
      </c>
      <c r="AB36207" s="34">
        <v>735</v>
      </c>
      <c r="AC36207" s="34">
        <v>618</v>
      </c>
    </row>
    <row r="36208" spans="1:29" x14ac:dyDescent="0.2">
      <c r="A36208" s="34" t="s">
        <v>96701</v>
      </c>
      <c r="B36208" s="34">
        <v>257</v>
      </c>
      <c r="C36208" s="34">
        <v>130</v>
      </c>
      <c r="D36208" s="34">
        <v>181</v>
      </c>
      <c r="E36208" s="34">
        <v>178</v>
      </c>
      <c r="F36208" s="34">
        <v>205</v>
      </c>
      <c r="G36208" s="34">
        <v>173</v>
      </c>
      <c r="H36208" s="34">
        <v>176</v>
      </c>
      <c r="I36208" s="34">
        <v>166</v>
      </c>
      <c r="J36208" s="34">
        <v>162</v>
      </c>
      <c r="K36208" s="34">
        <v>169</v>
      </c>
      <c r="L36208" s="34">
        <v>154</v>
      </c>
      <c r="M36208" s="34">
        <v>158</v>
      </c>
      <c r="N36208" s="34">
        <v>161</v>
      </c>
      <c r="O36208" s="34">
        <v>124</v>
      </c>
      <c r="P36208" s="34">
        <v>166</v>
      </c>
      <c r="Q36208" s="34">
        <v>239</v>
      </c>
      <c r="R36208" s="34">
        <v>195</v>
      </c>
      <c r="S36208" s="34">
        <v>190</v>
      </c>
      <c r="T36208" s="34">
        <v>292</v>
      </c>
      <c r="U36208" s="34">
        <v>192</v>
      </c>
      <c r="V36208" s="34">
        <v>217</v>
      </c>
      <c r="W36208" s="34">
        <v>230</v>
      </c>
      <c r="X36208" s="34">
        <v>259</v>
      </c>
      <c r="Y36208" s="34">
        <v>198</v>
      </c>
      <c r="Z36208" s="34">
        <v>197</v>
      </c>
      <c r="AA36208" s="34">
        <v>206</v>
      </c>
      <c r="AB36208" s="34">
        <v>202</v>
      </c>
      <c r="AC36208" s="34">
        <v>257</v>
      </c>
    </row>
    <row r="36209" spans="1:29" x14ac:dyDescent="0.2">
      <c r="A36209" s="34" t="s">
        <v>96702</v>
      </c>
      <c r="B36209" s="34">
        <v>463</v>
      </c>
      <c r="C36209" s="34">
        <v>417</v>
      </c>
      <c r="D36209" s="34">
        <v>488</v>
      </c>
      <c r="E36209" s="34">
        <v>457</v>
      </c>
      <c r="F36209" s="34">
        <v>542</v>
      </c>
      <c r="G36209" s="34">
        <v>375</v>
      </c>
      <c r="H36209" s="34">
        <v>485</v>
      </c>
      <c r="I36209" s="34">
        <v>434</v>
      </c>
      <c r="J36209" s="34">
        <v>547</v>
      </c>
      <c r="K36209" s="34">
        <v>451</v>
      </c>
      <c r="L36209" s="34">
        <v>453</v>
      </c>
      <c r="M36209" s="34">
        <v>363</v>
      </c>
      <c r="N36209" s="34">
        <v>466</v>
      </c>
      <c r="O36209" s="34">
        <v>385</v>
      </c>
      <c r="P36209" s="34">
        <v>490</v>
      </c>
      <c r="Q36209" s="34">
        <v>578</v>
      </c>
      <c r="R36209" s="34">
        <v>692</v>
      </c>
      <c r="S36209" s="34">
        <v>525</v>
      </c>
      <c r="T36209" s="34">
        <v>595</v>
      </c>
      <c r="U36209" s="34">
        <v>496</v>
      </c>
      <c r="V36209" s="34">
        <v>604</v>
      </c>
      <c r="W36209" s="34">
        <v>551</v>
      </c>
      <c r="X36209" s="34">
        <v>675</v>
      </c>
      <c r="Y36209" s="34">
        <v>562</v>
      </c>
      <c r="Z36209" s="34">
        <v>552</v>
      </c>
      <c r="AA36209" s="34">
        <v>558</v>
      </c>
      <c r="AB36209" s="34">
        <v>674</v>
      </c>
      <c r="AC36209" s="34">
        <v>783</v>
      </c>
    </row>
    <row r="36210" spans="1:29" x14ac:dyDescent="0.2">
      <c r="A36210" s="34" t="s">
        <v>96703</v>
      </c>
      <c r="B36210" s="34">
        <v>389</v>
      </c>
      <c r="C36210" s="34">
        <v>279</v>
      </c>
      <c r="D36210" s="34">
        <v>574</v>
      </c>
      <c r="E36210" s="34">
        <v>478</v>
      </c>
      <c r="F36210" s="34">
        <v>535</v>
      </c>
      <c r="G36210" s="34">
        <v>372</v>
      </c>
      <c r="H36210" s="34">
        <v>461</v>
      </c>
      <c r="I36210" s="34">
        <v>338</v>
      </c>
      <c r="J36210" s="34">
        <v>502</v>
      </c>
      <c r="K36210" s="34">
        <v>410</v>
      </c>
      <c r="L36210" s="34">
        <v>436</v>
      </c>
      <c r="M36210" s="34">
        <v>354</v>
      </c>
      <c r="N36210" s="34">
        <v>473</v>
      </c>
      <c r="O36210" s="34">
        <v>324</v>
      </c>
      <c r="P36210" s="34">
        <v>437</v>
      </c>
      <c r="Q36210" s="34">
        <v>528</v>
      </c>
      <c r="R36210" s="34">
        <v>662</v>
      </c>
      <c r="S36210" s="34">
        <v>492</v>
      </c>
      <c r="T36210" s="34">
        <v>649</v>
      </c>
      <c r="U36210" s="34">
        <v>388</v>
      </c>
      <c r="V36210" s="34">
        <v>731</v>
      </c>
      <c r="W36210" s="34">
        <v>489</v>
      </c>
      <c r="X36210" s="34">
        <v>702</v>
      </c>
      <c r="Y36210" s="34">
        <v>530</v>
      </c>
      <c r="Z36210" s="34">
        <v>564</v>
      </c>
      <c r="AA36210" s="34">
        <v>455</v>
      </c>
      <c r="AB36210" s="34">
        <v>594</v>
      </c>
      <c r="AC36210" s="34">
        <v>606</v>
      </c>
    </row>
    <row r="36211" spans="1:29" x14ac:dyDescent="0.2">
      <c r="A36211" s="34" t="s">
        <v>96704</v>
      </c>
      <c r="B36211" s="34">
        <v>520</v>
      </c>
      <c r="C36211" s="34">
        <v>338</v>
      </c>
      <c r="D36211" s="34">
        <v>526</v>
      </c>
      <c r="E36211" s="34">
        <v>397</v>
      </c>
      <c r="F36211" s="34">
        <v>600</v>
      </c>
      <c r="G36211" s="34">
        <v>413</v>
      </c>
      <c r="H36211" s="34">
        <v>630</v>
      </c>
      <c r="I36211" s="34">
        <v>361</v>
      </c>
      <c r="J36211" s="34">
        <v>518</v>
      </c>
      <c r="K36211" s="34">
        <v>350</v>
      </c>
      <c r="L36211" s="34">
        <v>539</v>
      </c>
      <c r="M36211" s="34">
        <v>382</v>
      </c>
      <c r="N36211" s="34">
        <v>461</v>
      </c>
      <c r="O36211" s="34">
        <v>298</v>
      </c>
      <c r="P36211" s="34">
        <v>518</v>
      </c>
      <c r="Q36211" s="34">
        <v>612</v>
      </c>
      <c r="R36211" s="34">
        <v>756</v>
      </c>
      <c r="S36211" s="34">
        <v>420</v>
      </c>
      <c r="T36211" s="34">
        <v>830</v>
      </c>
      <c r="U36211" s="34">
        <v>460</v>
      </c>
      <c r="V36211" s="34">
        <v>624</v>
      </c>
      <c r="W36211" s="34">
        <v>683</v>
      </c>
      <c r="X36211" s="34">
        <v>665</v>
      </c>
      <c r="Y36211" s="34">
        <v>544</v>
      </c>
      <c r="Z36211" s="34">
        <v>628</v>
      </c>
      <c r="AA36211" s="34">
        <v>437</v>
      </c>
      <c r="AB36211" s="34">
        <v>746</v>
      </c>
      <c r="AC36211" s="34">
        <v>668</v>
      </c>
    </row>
    <row r="36212" spans="1:29" x14ac:dyDescent="0.2">
      <c r="A36212" s="34" t="s">
        <v>96705</v>
      </c>
      <c r="B36212" s="34">
        <v>323</v>
      </c>
      <c r="C36212" s="34">
        <v>274</v>
      </c>
      <c r="D36212" s="34">
        <v>373</v>
      </c>
      <c r="E36212" s="34">
        <v>310</v>
      </c>
      <c r="F36212" s="34">
        <v>332</v>
      </c>
      <c r="G36212" s="34">
        <v>320</v>
      </c>
      <c r="H36212" s="34">
        <v>288</v>
      </c>
      <c r="I36212" s="34">
        <v>294</v>
      </c>
      <c r="J36212" s="34">
        <v>281</v>
      </c>
      <c r="K36212" s="34">
        <v>331</v>
      </c>
      <c r="L36212" s="34">
        <v>274</v>
      </c>
      <c r="M36212" s="34">
        <v>277</v>
      </c>
      <c r="N36212" s="34">
        <v>236</v>
      </c>
      <c r="O36212" s="34">
        <v>257</v>
      </c>
      <c r="P36212" s="34">
        <v>327</v>
      </c>
      <c r="Q36212" s="34">
        <v>468</v>
      </c>
      <c r="R36212" s="34">
        <v>389</v>
      </c>
      <c r="S36212" s="34">
        <v>334</v>
      </c>
      <c r="T36212" s="34">
        <v>309</v>
      </c>
      <c r="U36212" s="34">
        <v>288</v>
      </c>
      <c r="V36212" s="34">
        <v>400</v>
      </c>
      <c r="W36212" s="34">
        <v>360</v>
      </c>
      <c r="X36212" s="34">
        <v>386</v>
      </c>
      <c r="Y36212" s="34">
        <v>305</v>
      </c>
      <c r="Z36212" s="34">
        <v>333</v>
      </c>
      <c r="AA36212" s="34">
        <v>425</v>
      </c>
      <c r="AB36212" s="34">
        <v>412</v>
      </c>
      <c r="AC36212" s="34">
        <v>507</v>
      </c>
    </row>
    <row r="36213" spans="1:29" x14ac:dyDescent="0.2">
      <c r="A36213" s="34" t="s">
        <v>96706</v>
      </c>
      <c r="B36213" s="34">
        <v>1315</v>
      </c>
      <c r="C36213" s="34">
        <v>1137</v>
      </c>
      <c r="D36213" s="34">
        <v>1565</v>
      </c>
      <c r="E36213" s="34">
        <v>1083</v>
      </c>
      <c r="F36213" s="34">
        <v>1620</v>
      </c>
      <c r="G36213" s="34">
        <v>911</v>
      </c>
      <c r="H36213" s="34">
        <v>1536</v>
      </c>
      <c r="I36213" s="34">
        <v>1097</v>
      </c>
      <c r="J36213" s="34">
        <v>1581</v>
      </c>
      <c r="K36213" s="34">
        <v>1170</v>
      </c>
      <c r="L36213" s="34">
        <v>1614</v>
      </c>
      <c r="M36213" s="34">
        <v>1067</v>
      </c>
      <c r="N36213" s="34">
        <v>1304</v>
      </c>
      <c r="O36213" s="34">
        <v>1068</v>
      </c>
      <c r="P36213" s="34">
        <v>1466</v>
      </c>
      <c r="Q36213" s="34">
        <v>1692</v>
      </c>
      <c r="R36213" s="34">
        <v>2107</v>
      </c>
      <c r="S36213" s="34">
        <v>1317</v>
      </c>
      <c r="T36213" s="34">
        <v>2170</v>
      </c>
      <c r="U36213" s="34">
        <v>1292</v>
      </c>
      <c r="V36213" s="34">
        <v>1867</v>
      </c>
      <c r="W36213" s="34">
        <v>1548</v>
      </c>
      <c r="X36213" s="34">
        <v>1955</v>
      </c>
      <c r="Y36213" s="34">
        <v>1719</v>
      </c>
      <c r="Z36213" s="34">
        <v>1705</v>
      </c>
      <c r="AA36213" s="34">
        <v>1406</v>
      </c>
      <c r="AB36213" s="34">
        <v>2229</v>
      </c>
      <c r="AC36213" s="34">
        <v>1944</v>
      </c>
    </row>
    <row r="36214" spans="1:29" x14ac:dyDescent="0.2">
      <c r="A36214" s="34" t="s">
        <v>96707</v>
      </c>
      <c r="B36214" s="34">
        <v>598</v>
      </c>
      <c r="C36214" s="34">
        <v>478</v>
      </c>
      <c r="D36214" s="34">
        <v>745</v>
      </c>
      <c r="E36214" s="34">
        <v>519</v>
      </c>
      <c r="F36214" s="34">
        <v>737</v>
      </c>
      <c r="G36214" s="34">
        <v>576</v>
      </c>
      <c r="H36214" s="34">
        <v>691</v>
      </c>
      <c r="I36214" s="34">
        <v>456</v>
      </c>
      <c r="J36214" s="34">
        <v>680</v>
      </c>
      <c r="K36214" s="34">
        <v>543</v>
      </c>
      <c r="L36214" s="34">
        <v>674</v>
      </c>
      <c r="M36214" s="34">
        <v>438</v>
      </c>
      <c r="N36214" s="34">
        <v>621</v>
      </c>
      <c r="O36214" s="34">
        <v>407</v>
      </c>
      <c r="P36214" s="34">
        <v>699</v>
      </c>
      <c r="Q36214" s="34">
        <v>723</v>
      </c>
      <c r="R36214" s="34">
        <v>964</v>
      </c>
      <c r="S36214" s="34">
        <v>542</v>
      </c>
      <c r="T36214" s="34">
        <v>909</v>
      </c>
      <c r="U36214" s="34">
        <v>498</v>
      </c>
      <c r="V36214" s="34">
        <v>861</v>
      </c>
      <c r="W36214" s="34">
        <v>667</v>
      </c>
      <c r="X36214" s="34">
        <v>916</v>
      </c>
      <c r="Y36214" s="34">
        <v>602</v>
      </c>
      <c r="Z36214" s="34">
        <v>824</v>
      </c>
      <c r="AA36214" s="34">
        <v>615</v>
      </c>
      <c r="AB36214" s="34">
        <v>887</v>
      </c>
      <c r="AC36214" s="34">
        <v>883</v>
      </c>
    </row>
    <row r="36215" spans="1:29" x14ac:dyDescent="0.2">
      <c r="A36215" s="34" t="s">
        <v>96708</v>
      </c>
      <c r="B36215" s="34">
        <v>402</v>
      </c>
      <c r="C36215" s="34">
        <v>292</v>
      </c>
      <c r="D36215" s="34">
        <v>329</v>
      </c>
      <c r="E36215" s="34">
        <v>319</v>
      </c>
      <c r="F36215" s="34">
        <v>350</v>
      </c>
      <c r="G36215" s="34">
        <v>290</v>
      </c>
      <c r="H36215" s="34">
        <v>389</v>
      </c>
      <c r="I36215" s="34">
        <v>262</v>
      </c>
      <c r="J36215" s="34">
        <v>323</v>
      </c>
      <c r="K36215" s="34">
        <v>281</v>
      </c>
      <c r="L36215" s="34">
        <v>310</v>
      </c>
      <c r="M36215" s="34">
        <v>266</v>
      </c>
      <c r="N36215" s="34">
        <v>294</v>
      </c>
      <c r="O36215" s="34">
        <v>266</v>
      </c>
      <c r="P36215" s="34">
        <v>367</v>
      </c>
      <c r="Q36215" s="34">
        <v>356</v>
      </c>
      <c r="R36215" s="34">
        <v>423</v>
      </c>
      <c r="S36215" s="34">
        <v>344</v>
      </c>
      <c r="T36215" s="34">
        <v>351</v>
      </c>
      <c r="U36215" s="34">
        <v>339</v>
      </c>
      <c r="V36215" s="34">
        <v>424</v>
      </c>
      <c r="W36215" s="34">
        <v>402</v>
      </c>
      <c r="X36215" s="34">
        <v>411</v>
      </c>
      <c r="Y36215" s="34">
        <v>383</v>
      </c>
      <c r="Z36215" s="34">
        <v>409</v>
      </c>
      <c r="AA36215" s="34">
        <v>357</v>
      </c>
      <c r="AB36215" s="34">
        <v>549</v>
      </c>
      <c r="AC36215" s="34">
        <v>481</v>
      </c>
    </row>
    <row r="36216" spans="1:29" x14ac:dyDescent="0.2">
      <c r="A36216" s="34" t="s">
        <v>96709</v>
      </c>
      <c r="B36216" s="34">
        <v>339</v>
      </c>
      <c r="C36216" s="34">
        <v>211</v>
      </c>
      <c r="D36216" s="34">
        <v>308</v>
      </c>
      <c r="E36216" s="34">
        <v>268</v>
      </c>
      <c r="F36216" s="34">
        <v>352</v>
      </c>
      <c r="G36216" s="34">
        <v>353</v>
      </c>
      <c r="H36216" s="34">
        <v>258</v>
      </c>
      <c r="I36216" s="34">
        <v>300</v>
      </c>
      <c r="J36216" s="34">
        <v>269</v>
      </c>
      <c r="K36216" s="34">
        <v>389</v>
      </c>
      <c r="L36216" s="34">
        <v>308</v>
      </c>
      <c r="M36216" s="34">
        <v>239</v>
      </c>
      <c r="N36216" s="34">
        <v>296</v>
      </c>
      <c r="O36216" s="34">
        <v>219</v>
      </c>
      <c r="P36216" s="34">
        <v>266</v>
      </c>
      <c r="Q36216" s="34">
        <v>429</v>
      </c>
      <c r="R36216" s="34">
        <v>416</v>
      </c>
      <c r="S36216" s="34">
        <v>339</v>
      </c>
      <c r="T36216" s="34">
        <v>449</v>
      </c>
      <c r="U36216" s="34">
        <v>336</v>
      </c>
      <c r="V36216" s="34">
        <v>427</v>
      </c>
      <c r="W36216" s="34">
        <v>488</v>
      </c>
      <c r="X36216" s="34">
        <v>460</v>
      </c>
      <c r="Y36216" s="34">
        <v>419</v>
      </c>
      <c r="Z36216" s="34">
        <v>324</v>
      </c>
      <c r="AA36216" s="34">
        <v>373</v>
      </c>
      <c r="AB36216" s="34">
        <v>434</v>
      </c>
      <c r="AC36216" s="34">
        <v>560</v>
      </c>
    </row>
    <row r="36217" spans="1:29" x14ac:dyDescent="0.2">
      <c r="A36217" s="34" t="s">
        <v>96710</v>
      </c>
      <c r="B36217" s="34">
        <v>735</v>
      </c>
      <c r="C36217" s="34">
        <v>629</v>
      </c>
      <c r="D36217" s="34">
        <v>922</v>
      </c>
      <c r="E36217" s="34">
        <v>748</v>
      </c>
      <c r="F36217" s="34">
        <v>751</v>
      </c>
      <c r="G36217" s="34">
        <v>634</v>
      </c>
      <c r="H36217" s="34">
        <v>707</v>
      </c>
      <c r="I36217" s="34">
        <v>585</v>
      </c>
      <c r="J36217" s="34">
        <v>616</v>
      </c>
      <c r="K36217" s="34">
        <v>747</v>
      </c>
      <c r="L36217" s="34">
        <v>395</v>
      </c>
      <c r="M36217" s="34">
        <v>527</v>
      </c>
      <c r="N36217" s="34">
        <v>591</v>
      </c>
      <c r="O36217" s="34">
        <v>523</v>
      </c>
      <c r="P36217" s="34">
        <v>660</v>
      </c>
      <c r="Q36217" s="34">
        <v>728</v>
      </c>
      <c r="R36217" s="34">
        <v>750</v>
      </c>
      <c r="S36217" s="34">
        <v>881</v>
      </c>
      <c r="T36217" s="34">
        <v>546</v>
      </c>
      <c r="U36217" s="34">
        <v>590</v>
      </c>
      <c r="V36217" s="34">
        <v>804</v>
      </c>
      <c r="W36217" s="34">
        <v>667</v>
      </c>
      <c r="X36217" s="34">
        <v>917</v>
      </c>
      <c r="Y36217" s="34">
        <v>504</v>
      </c>
      <c r="Z36217" s="34">
        <v>820</v>
      </c>
      <c r="AA36217" s="34">
        <v>678</v>
      </c>
      <c r="AB36217" s="34">
        <v>707</v>
      </c>
      <c r="AC36217" s="34">
        <v>996</v>
      </c>
    </row>
    <row r="36218" spans="1:29" x14ac:dyDescent="0.2">
      <c r="A36218" s="34" t="s">
        <v>96711</v>
      </c>
      <c r="B36218" s="34">
        <v>393</v>
      </c>
      <c r="C36218" s="34">
        <v>368</v>
      </c>
      <c r="D36218" s="34">
        <v>528</v>
      </c>
      <c r="E36218" s="34">
        <v>461</v>
      </c>
      <c r="F36218" s="34">
        <v>506</v>
      </c>
      <c r="G36218" s="34">
        <v>473</v>
      </c>
      <c r="H36218" s="34">
        <v>457</v>
      </c>
      <c r="I36218" s="34">
        <v>363</v>
      </c>
      <c r="J36218" s="34">
        <v>392</v>
      </c>
      <c r="K36218" s="34">
        <v>436</v>
      </c>
      <c r="L36218" s="34">
        <v>369</v>
      </c>
      <c r="M36218" s="34">
        <v>284</v>
      </c>
      <c r="N36218" s="34">
        <v>409</v>
      </c>
      <c r="O36218" s="34">
        <v>310</v>
      </c>
      <c r="P36218" s="34">
        <v>382</v>
      </c>
      <c r="Q36218" s="34">
        <v>458</v>
      </c>
      <c r="R36218" s="34">
        <v>501</v>
      </c>
      <c r="S36218" s="34">
        <v>512</v>
      </c>
      <c r="T36218" s="34">
        <v>459</v>
      </c>
      <c r="U36218" s="34">
        <v>366</v>
      </c>
      <c r="V36218" s="34">
        <v>497</v>
      </c>
      <c r="W36218" s="34">
        <v>469</v>
      </c>
      <c r="X36218" s="34">
        <v>618</v>
      </c>
      <c r="Y36218" s="34">
        <v>407</v>
      </c>
      <c r="Z36218" s="34">
        <v>503</v>
      </c>
      <c r="AA36218" s="34">
        <v>553</v>
      </c>
      <c r="AB36218" s="34">
        <v>548</v>
      </c>
      <c r="AC36218" s="34">
        <v>613</v>
      </c>
    </row>
    <row r="36219" spans="1:29" x14ac:dyDescent="0.2">
      <c r="A36219" s="34" t="s">
        <v>96712</v>
      </c>
      <c r="B36219" s="34">
        <v>370</v>
      </c>
      <c r="C36219" s="34">
        <v>265</v>
      </c>
      <c r="D36219" s="34">
        <v>274</v>
      </c>
      <c r="E36219" s="34">
        <v>333</v>
      </c>
      <c r="F36219" s="34">
        <v>294</v>
      </c>
      <c r="G36219" s="34">
        <v>308</v>
      </c>
      <c r="H36219" s="34">
        <v>260</v>
      </c>
      <c r="I36219" s="34">
        <v>293</v>
      </c>
      <c r="J36219" s="34">
        <v>235</v>
      </c>
      <c r="K36219" s="34">
        <v>219</v>
      </c>
      <c r="L36219" s="34">
        <v>245</v>
      </c>
      <c r="M36219" s="34">
        <v>283</v>
      </c>
      <c r="N36219" s="34">
        <v>228</v>
      </c>
      <c r="O36219" s="34">
        <v>241</v>
      </c>
      <c r="P36219" s="34">
        <v>249</v>
      </c>
      <c r="Q36219" s="34">
        <v>346</v>
      </c>
      <c r="R36219" s="34">
        <v>338</v>
      </c>
      <c r="S36219" s="34">
        <v>364</v>
      </c>
      <c r="T36219" s="34">
        <v>322</v>
      </c>
      <c r="U36219" s="34">
        <v>261</v>
      </c>
      <c r="V36219" s="34">
        <v>324</v>
      </c>
      <c r="W36219" s="34">
        <v>395</v>
      </c>
      <c r="X36219" s="34">
        <v>378</v>
      </c>
      <c r="Y36219" s="34">
        <v>292</v>
      </c>
      <c r="Z36219" s="34">
        <v>316</v>
      </c>
      <c r="AA36219" s="34">
        <v>351</v>
      </c>
      <c r="AB36219" s="34">
        <v>290</v>
      </c>
      <c r="AC36219" s="34">
        <v>385</v>
      </c>
    </row>
    <row r="36220" spans="1:29" x14ac:dyDescent="0.2">
      <c r="A36220" s="34" t="s">
        <v>96713</v>
      </c>
      <c r="B36220" s="34">
        <v>452</v>
      </c>
      <c r="C36220" s="34">
        <v>423</v>
      </c>
      <c r="D36220" s="34">
        <v>491</v>
      </c>
      <c r="E36220" s="34">
        <v>469</v>
      </c>
      <c r="F36220" s="34">
        <v>526</v>
      </c>
      <c r="G36220" s="34">
        <v>482</v>
      </c>
      <c r="H36220" s="34">
        <v>536</v>
      </c>
      <c r="I36220" s="34">
        <v>450</v>
      </c>
      <c r="J36220" s="34">
        <v>446</v>
      </c>
      <c r="K36220" s="34">
        <v>467</v>
      </c>
      <c r="L36220" s="34">
        <v>416</v>
      </c>
      <c r="M36220" s="34">
        <v>388</v>
      </c>
      <c r="N36220" s="34">
        <v>431</v>
      </c>
      <c r="O36220" s="34">
        <v>421</v>
      </c>
      <c r="P36220" s="34">
        <v>458</v>
      </c>
      <c r="Q36220" s="34">
        <v>707</v>
      </c>
      <c r="R36220" s="34">
        <v>654</v>
      </c>
      <c r="S36220" s="34">
        <v>598</v>
      </c>
      <c r="T36220" s="34">
        <v>532</v>
      </c>
      <c r="U36220" s="34">
        <v>461</v>
      </c>
      <c r="V36220" s="34">
        <v>624</v>
      </c>
      <c r="W36220" s="34">
        <v>608</v>
      </c>
      <c r="X36220" s="34">
        <v>630</v>
      </c>
      <c r="Y36220" s="34">
        <v>608</v>
      </c>
      <c r="Z36220" s="34">
        <v>492</v>
      </c>
      <c r="AA36220" s="34">
        <v>604</v>
      </c>
      <c r="AB36220" s="34">
        <v>666</v>
      </c>
      <c r="AC36220" s="34">
        <v>764</v>
      </c>
    </row>
    <row r="36221" spans="1:29" x14ac:dyDescent="0.2">
      <c r="A36221" s="34" t="s">
        <v>96714</v>
      </c>
      <c r="B36221" s="34">
        <v>283</v>
      </c>
      <c r="C36221" s="34">
        <v>144</v>
      </c>
      <c r="D36221" s="34">
        <v>251</v>
      </c>
      <c r="E36221" s="34">
        <v>171</v>
      </c>
      <c r="F36221" s="34">
        <v>223</v>
      </c>
      <c r="G36221" s="34">
        <v>210</v>
      </c>
      <c r="H36221" s="34">
        <v>201</v>
      </c>
      <c r="I36221" s="34">
        <v>158</v>
      </c>
      <c r="J36221" s="34">
        <v>195</v>
      </c>
      <c r="K36221" s="34">
        <v>180</v>
      </c>
      <c r="L36221" s="34">
        <v>132</v>
      </c>
      <c r="M36221" s="34">
        <v>119</v>
      </c>
      <c r="N36221" s="34">
        <v>196</v>
      </c>
      <c r="O36221" s="34">
        <v>166</v>
      </c>
      <c r="P36221" s="34">
        <v>170</v>
      </c>
      <c r="Q36221" s="34">
        <v>244</v>
      </c>
      <c r="R36221" s="34">
        <v>238</v>
      </c>
      <c r="S36221" s="34">
        <v>212</v>
      </c>
      <c r="T36221" s="34">
        <v>194</v>
      </c>
      <c r="U36221" s="34">
        <v>158</v>
      </c>
      <c r="V36221" s="34">
        <v>259</v>
      </c>
      <c r="W36221" s="34">
        <v>170</v>
      </c>
      <c r="X36221" s="34">
        <v>251</v>
      </c>
      <c r="Y36221" s="34">
        <v>160</v>
      </c>
      <c r="Z36221" s="34">
        <v>211</v>
      </c>
      <c r="AA36221" s="34">
        <v>204</v>
      </c>
      <c r="AB36221" s="34">
        <v>234</v>
      </c>
      <c r="AC36221" s="34">
        <v>281</v>
      </c>
    </row>
    <row r="36222" spans="1:29" x14ac:dyDescent="0.2">
      <c r="A36222" s="34" t="s">
        <v>96715</v>
      </c>
      <c r="B36222" s="34">
        <v>989</v>
      </c>
      <c r="C36222" s="34">
        <v>617</v>
      </c>
      <c r="D36222" s="34">
        <v>815</v>
      </c>
      <c r="E36222" s="34">
        <v>760</v>
      </c>
      <c r="F36222" s="34">
        <v>993</v>
      </c>
      <c r="G36222" s="34">
        <v>630</v>
      </c>
      <c r="H36222" s="34">
        <v>946</v>
      </c>
      <c r="I36222" s="34">
        <v>640</v>
      </c>
      <c r="J36222" s="34">
        <v>981</v>
      </c>
      <c r="K36222" s="34">
        <v>667</v>
      </c>
      <c r="L36222" s="34">
        <v>1065</v>
      </c>
      <c r="M36222" s="34">
        <v>563</v>
      </c>
      <c r="N36222" s="34">
        <v>762</v>
      </c>
      <c r="O36222" s="34">
        <v>634</v>
      </c>
      <c r="P36222" s="34">
        <v>929</v>
      </c>
      <c r="Q36222" s="34">
        <v>1081</v>
      </c>
      <c r="R36222" s="34">
        <v>1276</v>
      </c>
      <c r="S36222" s="34">
        <v>909</v>
      </c>
      <c r="T36222" s="34">
        <v>1470</v>
      </c>
      <c r="U36222" s="34">
        <v>869</v>
      </c>
      <c r="V36222" s="34">
        <v>1194</v>
      </c>
      <c r="W36222" s="34">
        <v>1243</v>
      </c>
      <c r="X36222" s="34">
        <v>1170</v>
      </c>
      <c r="Y36222" s="34">
        <v>1047</v>
      </c>
      <c r="Z36222" s="34">
        <v>1008</v>
      </c>
      <c r="AA36222" s="34">
        <v>892</v>
      </c>
      <c r="AB36222" s="34">
        <v>1597</v>
      </c>
      <c r="AC36222" s="34">
        <v>1144</v>
      </c>
    </row>
    <row r="36223" spans="1:29" x14ac:dyDescent="0.2">
      <c r="A36223" s="34" t="s">
        <v>96716</v>
      </c>
      <c r="B36223" s="34">
        <v>584</v>
      </c>
      <c r="C36223" s="34">
        <v>305</v>
      </c>
      <c r="D36223" s="34">
        <v>427</v>
      </c>
      <c r="E36223" s="34">
        <v>354</v>
      </c>
      <c r="F36223" s="34">
        <v>514</v>
      </c>
      <c r="G36223" s="34">
        <v>338</v>
      </c>
      <c r="H36223" s="34">
        <v>512</v>
      </c>
      <c r="I36223" s="34">
        <v>341</v>
      </c>
      <c r="J36223" s="34">
        <v>466</v>
      </c>
      <c r="K36223" s="34">
        <v>354</v>
      </c>
      <c r="L36223" s="34">
        <v>657</v>
      </c>
      <c r="M36223" s="34">
        <v>330</v>
      </c>
      <c r="N36223" s="34">
        <v>461</v>
      </c>
      <c r="O36223" s="34">
        <v>354</v>
      </c>
      <c r="P36223" s="34">
        <v>519</v>
      </c>
      <c r="Q36223" s="34">
        <v>590</v>
      </c>
      <c r="R36223" s="34">
        <v>729</v>
      </c>
      <c r="S36223" s="34">
        <v>528</v>
      </c>
      <c r="T36223" s="34">
        <v>743</v>
      </c>
      <c r="U36223" s="34">
        <v>454</v>
      </c>
      <c r="V36223" s="34">
        <v>629</v>
      </c>
      <c r="W36223" s="34">
        <v>770</v>
      </c>
      <c r="X36223" s="34">
        <v>656</v>
      </c>
      <c r="Y36223" s="34">
        <v>635</v>
      </c>
      <c r="Z36223" s="34">
        <v>590</v>
      </c>
      <c r="AA36223" s="34">
        <v>562</v>
      </c>
      <c r="AB36223" s="34">
        <v>756</v>
      </c>
      <c r="AC36223" s="34">
        <v>703</v>
      </c>
    </row>
    <row r="36224" spans="1:29" x14ac:dyDescent="0.2">
      <c r="A36224" s="34" t="s">
        <v>96717</v>
      </c>
      <c r="B36224" s="34">
        <v>612</v>
      </c>
      <c r="C36224" s="34">
        <v>528</v>
      </c>
      <c r="D36224" s="34">
        <v>766</v>
      </c>
      <c r="E36224" s="34">
        <v>578</v>
      </c>
      <c r="F36224" s="34">
        <v>844</v>
      </c>
      <c r="G36224" s="34">
        <v>588</v>
      </c>
      <c r="H36224" s="34">
        <v>705</v>
      </c>
      <c r="I36224" s="34">
        <v>574</v>
      </c>
      <c r="J36224" s="34">
        <v>664</v>
      </c>
      <c r="K36224" s="34">
        <v>568</v>
      </c>
      <c r="L36224" s="34">
        <v>687</v>
      </c>
      <c r="M36224" s="34">
        <v>506</v>
      </c>
      <c r="N36224" s="34">
        <v>672</v>
      </c>
      <c r="O36224" s="34">
        <v>496</v>
      </c>
      <c r="P36224" s="34">
        <v>710</v>
      </c>
      <c r="Q36224" s="34">
        <v>854</v>
      </c>
      <c r="R36224" s="34">
        <v>942</v>
      </c>
      <c r="S36224" s="34">
        <v>676</v>
      </c>
      <c r="T36224" s="34">
        <v>925</v>
      </c>
      <c r="U36224" s="34">
        <v>611</v>
      </c>
      <c r="V36224" s="34">
        <v>797</v>
      </c>
      <c r="W36224" s="34">
        <v>812</v>
      </c>
      <c r="X36224" s="34">
        <v>938</v>
      </c>
      <c r="Y36224" s="34">
        <v>692</v>
      </c>
      <c r="Z36224" s="34">
        <v>801</v>
      </c>
      <c r="AA36224" s="34">
        <v>727</v>
      </c>
      <c r="AB36224" s="34">
        <v>955</v>
      </c>
      <c r="AC36224" s="34">
        <v>1035</v>
      </c>
    </row>
    <row r="36225" spans="1:29" x14ac:dyDescent="0.2">
      <c r="A36225" s="34" t="s">
        <v>96718</v>
      </c>
      <c r="B36225" s="34">
        <v>479</v>
      </c>
      <c r="C36225" s="34">
        <v>347</v>
      </c>
      <c r="D36225" s="34">
        <v>382</v>
      </c>
      <c r="E36225" s="34">
        <v>420</v>
      </c>
      <c r="F36225" s="34">
        <v>385</v>
      </c>
      <c r="G36225" s="34">
        <v>307</v>
      </c>
      <c r="H36225" s="34">
        <v>328</v>
      </c>
      <c r="I36225" s="34">
        <v>346</v>
      </c>
      <c r="J36225" s="34">
        <v>390</v>
      </c>
      <c r="K36225" s="34">
        <v>405</v>
      </c>
      <c r="L36225" s="34">
        <v>346</v>
      </c>
      <c r="M36225" s="34">
        <v>290</v>
      </c>
      <c r="N36225" s="34">
        <v>278</v>
      </c>
      <c r="O36225" s="34">
        <v>355</v>
      </c>
      <c r="P36225" s="34">
        <v>322</v>
      </c>
      <c r="Q36225" s="34">
        <v>496</v>
      </c>
      <c r="R36225" s="34">
        <v>466</v>
      </c>
      <c r="S36225" s="34">
        <v>345</v>
      </c>
      <c r="T36225" s="34">
        <v>401</v>
      </c>
      <c r="U36225" s="34">
        <v>353</v>
      </c>
      <c r="V36225" s="34">
        <v>461</v>
      </c>
      <c r="W36225" s="34">
        <v>509</v>
      </c>
      <c r="X36225" s="34">
        <v>428</v>
      </c>
      <c r="Y36225" s="34">
        <v>435</v>
      </c>
      <c r="Z36225" s="34">
        <v>377</v>
      </c>
      <c r="AA36225" s="34">
        <v>421</v>
      </c>
      <c r="AB36225" s="34">
        <v>503</v>
      </c>
      <c r="AC36225" s="34">
        <v>533</v>
      </c>
    </row>
    <row r="36226" spans="1:29" x14ac:dyDescent="0.2">
      <c r="A36226" s="34" t="s">
        <v>96719</v>
      </c>
      <c r="B36226" s="34">
        <v>770</v>
      </c>
      <c r="C36226" s="34">
        <v>652</v>
      </c>
      <c r="D36226" s="34">
        <v>815</v>
      </c>
      <c r="E36226" s="34">
        <v>657</v>
      </c>
      <c r="F36226" s="34">
        <v>810</v>
      </c>
      <c r="G36226" s="34">
        <v>595</v>
      </c>
      <c r="H36226" s="34">
        <v>640</v>
      </c>
      <c r="I36226" s="34">
        <v>662</v>
      </c>
      <c r="J36226" s="34">
        <v>681</v>
      </c>
      <c r="K36226" s="34">
        <v>724</v>
      </c>
      <c r="L36226" s="34">
        <v>523</v>
      </c>
      <c r="M36226" s="34">
        <v>622</v>
      </c>
      <c r="N36226" s="34">
        <v>613</v>
      </c>
      <c r="O36226" s="34">
        <v>607</v>
      </c>
      <c r="P36226" s="34">
        <v>724</v>
      </c>
      <c r="Q36226" s="34">
        <v>872</v>
      </c>
      <c r="R36226" s="34">
        <v>936</v>
      </c>
      <c r="S36226" s="34">
        <v>825</v>
      </c>
      <c r="T36226" s="34">
        <v>717</v>
      </c>
      <c r="U36226" s="34">
        <v>669</v>
      </c>
      <c r="V36226" s="34">
        <v>918</v>
      </c>
      <c r="W36226" s="34">
        <v>696</v>
      </c>
      <c r="X36226" s="34">
        <v>1049</v>
      </c>
      <c r="Y36226" s="34">
        <v>691</v>
      </c>
      <c r="Z36226" s="34">
        <v>837</v>
      </c>
      <c r="AA36226" s="34">
        <v>800</v>
      </c>
      <c r="AB36226" s="34">
        <v>981</v>
      </c>
      <c r="AC36226" s="34">
        <v>1168</v>
      </c>
    </row>
    <row r="36227" spans="1:29" x14ac:dyDescent="0.2">
      <c r="A36227" s="34" t="s">
        <v>96720</v>
      </c>
      <c r="B36227" s="34">
        <v>154</v>
      </c>
      <c r="C36227" s="34">
        <v>147</v>
      </c>
      <c r="D36227" s="34">
        <v>191</v>
      </c>
      <c r="E36227" s="34">
        <v>175</v>
      </c>
      <c r="F36227" s="34">
        <v>178</v>
      </c>
      <c r="G36227" s="34">
        <v>134</v>
      </c>
      <c r="H36227" s="34">
        <v>162</v>
      </c>
      <c r="I36227" s="34">
        <v>151</v>
      </c>
      <c r="J36227" s="34">
        <v>157</v>
      </c>
      <c r="K36227" s="34">
        <v>174</v>
      </c>
      <c r="L36227" s="34">
        <v>150</v>
      </c>
      <c r="M36227" s="34">
        <v>131</v>
      </c>
      <c r="N36227" s="34">
        <v>169</v>
      </c>
      <c r="O36227" s="34">
        <v>171</v>
      </c>
      <c r="P36227" s="34">
        <v>169</v>
      </c>
      <c r="Q36227" s="34">
        <v>196</v>
      </c>
      <c r="R36227" s="34">
        <v>230</v>
      </c>
      <c r="S36227" s="34">
        <v>192</v>
      </c>
      <c r="T36227" s="34">
        <v>228</v>
      </c>
      <c r="U36227" s="34">
        <v>177</v>
      </c>
      <c r="V36227" s="34">
        <v>194</v>
      </c>
      <c r="W36227" s="34">
        <v>196</v>
      </c>
      <c r="X36227" s="34">
        <v>203</v>
      </c>
      <c r="Y36227" s="34">
        <v>186</v>
      </c>
      <c r="Z36227" s="34">
        <v>200</v>
      </c>
      <c r="AA36227" s="34">
        <v>178</v>
      </c>
      <c r="AB36227" s="34">
        <v>273</v>
      </c>
      <c r="AC36227" s="34">
        <v>262</v>
      </c>
    </row>
    <row r="36228" spans="1:29" x14ac:dyDescent="0.2">
      <c r="A36228" s="34" t="s">
        <v>96721</v>
      </c>
      <c r="B36228" s="34">
        <v>325</v>
      </c>
      <c r="C36228" s="34">
        <v>449</v>
      </c>
      <c r="D36228" s="34">
        <v>399</v>
      </c>
      <c r="E36228" s="34">
        <v>459</v>
      </c>
      <c r="F36228" s="34">
        <v>378</v>
      </c>
      <c r="G36228" s="34">
        <v>472</v>
      </c>
      <c r="H36228" s="34">
        <v>384</v>
      </c>
      <c r="I36228" s="34">
        <v>326</v>
      </c>
      <c r="J36228" s="34">
        <v>341</v>
      </c>
      <c r="K36228" s="34">
        <v>373</v>
      </c>
      <c r="L36228" s="34">
        <v>292</v>
      </c>
      <c r="M36228" s="34">
        <v>378</v>
      </c>
      <c r="N36228" s="34">
        <v>372</v>
      </c>
      <c r="O36228" s="34">
        <v>351</v>
      </c>
      <c r="P36228" s="34">
        <v>401</v>
      </c>
      <c r="Q36228" s="34">
        <v>613</v>
      </c>
      <c r="R36228" s="34">
        <v>565</v>
      </c>
      <c r="S36228" s="34">
        <v>500</v>
      </c>
      <c r="T36228" s="34">
        <v>430</v>
      </c>
      <c r="U36228" s="34">
        <v>463</v>
      </c>
      <c r="V36228" s="34">
        <v>515</v>
      </c>
      <c r="W36228" s="34">
        <v>544</v>
      </c>
      <c r="X36228" s="34">
        <v>498</v>
      </c>
      <c r="Y36228" s="34">
        <v>442</v>
      </c>
      <c r="Z36228" s="34">
        <v>418</v>
      </c>
      <c r="AA36228" s="34">
        <v>482</v>
      </c>
      <c r="AB36228" s="34">
        <v>555</v>
      </c>
      <c r="AC36228" s="34">
        <v>637</v>
      </c>
    </row>
    <row r="36229" spans="1:29" x14ac:dyDescent="0.2">
      <c r="A36229" s="34" t="s">
        <v>96722</v>
      </c>
      <c r="B36229" s="34">
        <v>809</v>
      </c>
      <c r="C36229" s="34">
        <v>623</v>
      </c>
      <c r="D36229" s="34">
        <v>777</v>
      </c>
      <c r="E36229" s="34">
        <v>743</v>
      </c>
      <c r="F36229" s="34">
        <v>877</v>
      </c>
      <c r="G36229" s="34">
        <v>714</v>
      </c>
      <c r="H36229" s="34">
        <v>915</v>
      </c>
      <c r="I36229" s="34">
        <v>646</v>
      </c>
      <c r="J36229" s="34">
        <v>857</v>
      </c>
      <c r="K36229" s="34">
        <v>683</v>
      </c>
      <c r="L36229" s="34">
        <v>962</v>
      </c>
      <c r="M36229" s="34">
        <v>617</v>
      </c>
      <c r="N36229" s="34">
        <v>744</v>
      </c>
      <c r="O36229" s="34">
        <v>718</v>
      </c>
      <c r="P36229" s="34">
        <v>725</v>
      </c>
      <c r="Q36229" s="34">
        <v>909</v>
      </c>
      <c r="R36229" s="34">
        <v>1194</v>
      </c>
      <c r="S36229" s="34">
        <v>824</v>
      </c>
      <c r="T36229" s="34">
        <v>1269</v>
      </c>
      <c r="U36229" s="34">
        <v>764</v>
      </c>
      <c r="V36229" s="34">
        <v>1088</v>
      </c>
      <c r="W36229" s="34">
        <v>1153</v>
      </c>
      <c r="X36229" s="34">
        <v>987</v>
      </c>
      <c r="Y36229" s="34">
        <v>1037</v>
      </c>
      <c r="Z36229" s="34">
        <v>816</v>
      </c>
      <c r="AA36229" s="34">
        <v>918</v>
      </c>
      <c r="AB36229" s="34">
        <v>1413</v>
      </c>
      <c r="AC36229" s="34">
        <v>1218</v>
      </c>
    </row>
    <row r="36230" spans="1:29" x14ac:dyDescent="0.2">
      <c r="A36230" s="34" t="s">
        <v>96723</v>
      </c>
      <c r="B36230" s="34">
        <v>673</v>
      </c>
      <c r="C36230" s="34">
        <v>617</v>
      </c>
      <c r="D36230" s="34">
        <v>682</v>
      </c>
      <c r="E36230" s="34">
        <v>723</v>
      </c>
      <c r="F36230" s="34">
        <v>761</v>
      </c>
      <c r="G36230" s="34">
        <v>751</v>
      </c>
      <c r="H36230" s="34">
        <v>794</v>
      </c>
      <c r="I36230" s="34">
        <v>628</v>
      </c>
      <c r="J36230" s="34">
        <v>729</v>
      </c>
      <c r="K36230" s="34">
        <v>687</v>
      </c>
      <c r="L36230" s="34">
        <v>700</v>
      </c>
      <c r="M36230" s="34">
        <v>617</v>
      </c>
      <c r="N36230" s="34">
        <v>617</v>
      </c>
      <c r="O36230" s="34">
        <v>655</v>
      </c>
      <c r="P36230" s="34">
        <v>671</v>
      </c>
      <c r="Q36230" s="34">
        <v>938</v>
      </c>
      <c r="R36230" s="34">
        <v>969</v>
      </c>
      <c r="S36230" s="34">
        <v>762</v>
      </c>
      <c r="T36230" s="34">
        <v>893</v>
      </c>
      <c r="U36230" s="34">
        <v>766</v>
      </c>
      <c r="V36230" s="34">
        <v>900</v>
      </c>
      <c r="W36230" s="34">
        <v>1002</v>
      </c>
      <c r="X36230" s="34">
        <v>923</v>
      </c>
      <c r="Y36230" s="34">
        <v>879</v>
      </c>
      <c r="Z36230" s="34">
        <v>898</v>
      </c>
      <c r="AA36230" s="34">
        <v>970</v>
      </c>
      <c r="AB36230" s="34">
        <v>1121</v>
      </c>
      <c r="AC36230" s="34">
        <v>1103</v>
      </c>
    </row>
    <row r="36231" spans="1:29" x14ac:dyDescent="0.2">
      <c r="A36231" s="34" t="s">
        <v>96724</v>
      </c>
      <c r="B36231" s="34">
        <v>189</v>
      </c>
      <c r="C36231" s="34">
        <v>175</v>
      </c>
      <c r="D36231" s="34">
        <v>208</v>
      </c>
      <c r="E36231" s="34">
        <v>189</v>
      </c>
      <c r="F36231" s="34">
        <v>243</v>
      </c>
      <c r="G36231" s="34">
        <v>197</v>
      </c>
      <c r="H36231" s="34">
        <v>231</v>
      </c>
      <c r="I36231" s="34">
        <v>179</v>
      </c>
      <c r="J36231" s="34">
        <v>204</v>
      </c>
      <c r="K36231" s="34">
        <v>167</v>
      </c>
      <c r="L36231" s="34">
        <v>191</v>
      </c>
      <c r="M36231" s="34">
        <v>162</v>
      </c>
      <c r="N36231" s="34">
        <v>163</v>
      </c>
      <c r="O36231" s="34">
        <v>153</v>
      </c>
      <c r="P36231" s="34">
        <v>218</v>
      </c>
      <c r="Q36231" s="34">
        <v>253</v>
      </c>
      <c r="R36231" s="34">
        <v>301</v>
      </c>
      <c r="S36231" s="34">
        <v>270</v>
      </c>
      <c r="T36231" s="34">
        <v>206</v>
      </c>
      <c r="U36231" s="34">
        <v>209</v>
      </c>
      <c r="V36231" s="34">
        <v>245</v>
      </c>
      <c r="W36231" s="34">
        <v>205</v>
      </c>
      <c r="X36231" s="34">
        <v>304</v>
      </c>
      <c r="Y36231" s="34">
        <v>222</v>
      </c>
      <c r="Z36231" s="34">
        <v>236</v>
      </c>
      <c r="AA36231" s="34">
        <v>241</v>
      </c>
      <c r="AB36231" s="34">
        <v>278</v>
      </c>
      <c r="AC36231" s="34">
        <v>306</v>
      </c>
    </row>
    <row r="36232" spans="1:29" x14ac:dyDescent="0.2">
      <c r="A36232" s="34" t="s">
        <v>96725</v>
      </c>
      <c r="B36232" s="34">
        <v>725</v>
      </c>
      <c r="C36232" s="34">
        <v>828</v>
      </c>
      <c r="D36232" s="34">
        <v>896</v>
      </c>
      <c r="E36232" s="34">
        <v>792</v>
      </c>
      <c r="F36232" s="34">
        <v>801</v>
      </c>
      <c r="G36232" s="34">
        <v>825</v>
      </c>
      <c r="H36232" s="34">
        <v>712</v>
      </c>
      <c r="I36232" s="34">
        <v>632</v>
      </c>
      <c r="J36232" s="34">
        <v>651</v>
      </c>
      <c r="K36232" s="34">
        <v>799</v>
      </c>
      <c r="L36232" s="34">
        <v>491</v>
      </c>
      <c r="M36232" s="34">
        <v>686</v>
      </c>
      <c r="N36232" s="34">
        <v>572</v>
      </c>
      <c r="O36232" s="34">
        <v>585</v>
      </c>
      <c r="P36232" s="34">
        <v>616</v>
      </c>
      <c r="Q36232" s="34">
        <v>892</v>
      </c>
      <c r="R36232" s="34">
        <v>843</v>
      </c>
      <c r="S36232" s="34">
        <v>983</v>
      </c>
      <c r="T36232" s="34">
        <v>703</v>
      </c>
      <c r="U36232" s="34">
        <v>676</v>
      </c>
      <c r="V36232" s="34">
        <v>857</v>
      </c>
      <c r="W36232" s="34">
        <v>891</v>
      </c>
      <c r="X36232" s="34">
        <v>924</v>
      </c>
      <c r="Y36232" s="34">
        <v>792</v>
      </c>
      <c r="Z36232" s="34">
        <v>910</v>
      </c>
      <c r="AA36232" s="34">
        <v>868</v>
      </c>
      <c r="AB36232" s="34">
        <v>815</v>
      </c>
      <c r="AC36232" s="34">
        <v>1130</v>
      </c>
    </row>
    <row r="36233" spans="1:29" x14ac:dyDescent="0.2">
      <c r="A36233" s="34" t="s">
        <v>96726</v>
      </c>
      <c r="B36233" s="34">
        <v>521</v>
      </c>
      <c r="C36233" s="34">
        <v>303</v>
      </c>
      <c r="D36233" s="34">
        <v>354</v>
      </c>
      <c r="E36233" s="34">
        <v>305</v>
      </c>
      <c r="F36233" s="34">
        <v>426</v>
      </c>
      <c r="G36233" s="34">
        <v>393</v>
      </c>
      <c r="H36233" s="34">
        <v>454</v>
      </c>
      <c r="I36233" s="34">
        <v>303</v>
      </c>
      <c r="J36233" s="34">
        <v>375</v>
      </c>
      <c r="K36233" s="34">
        <v>358</v>
      </c>
      <c r="L36233" s="34">
        <v>433</v>
      </c>
      <c r="M36233" s="34">
        <v>312</v>
      </c>
      <c r="N36233" s="34">
        <v>339</v>
      </c>
      <c r="O36233" s="34">
        <v>382</v>
      </c>
      <c r="P36233" s="34">
        <v>402</v>
      </c>
      <c r="Q36233" s="34">
        <v>641</v>
      </c>
      <c r="R36233" s="34">
        <v>554</v>
      </c>
      <c r="S36233" s="34">
        <v>420</v>
      </c>
      <c r="T36233" s="34">
        <v>605</v>
      </c>
      <c r="U36233" s="34">
        <v>332</v>
      </c>
      <c r="V36233" s="34">
        <v>479</v>
      </c>
      <c r="W36233" s="34">
        <v>563</v>
      </c>
      <c r="X36233" s="34">
        <v>523</v>
      </c>
      <c r="Y36233" s="34">
        <v>506</v>
      </c>
      <c r="Z36233" s="34">
        <v>326</v>
      </c>
      <c r="AA36233" s="34">
        <v>422</v>
      </c>
      <c r="AB36233" s="34">
        <v>571</v>
      </c>
      <c r="AC36233" s="34">
        <v>588</v>
      </c>
    </row>
    <row r="36234" spans="1:29" x14ac:dyDescent="0.2">
      <c r="A36234" s="34" t="s">
        <v>96727</v>
      </c>
      <c r="B36234" s="34">
        <v>472</v>
      </c>
      <c r="C36234" s="34">
        <v>423</v>
      </c>
      <c r="D36234" s="34">
        <v>415</v>
      </c>
      <c r="E36234" s="34">
        <v>623</v>
      </c>
      <c r="F36234" s="34">
        <v>458</v>
      </c>
      <c r="G36234" s="34">
        <v>481</v>
      </c>
      <c r="H36234" s="34">
        <v>429</v>
      </c>
      <c r="I36234" s="34">
        <v>518</v>
      </c>
      <c r="J36234" s="34">
        <v>478</v>
      </c>
      <c r="K36234" s="34">
        <v>482</v>
      </c>
      <c r="L36234" s="34">
        <v>425</v>
      </c>
      <c r="M36234" s="34">
        <v>421</v>
      </c>
      <c r="N36234" s="34">
        <v>389</v>
      </c>
      <c r="O36234" s="34">
        <v>486</v>
      </c>
      <c r="P36234" s="34">
        <v>347</v>
      </c>
      <c r="Q36234" s="34">
        <v>633</v>
      </c>
      <c r="R36234" s="34">
        <v>593</v>
      </c>
      <c r="S36234" s="34">
        <v>563</v>
      </c>
      <c r="T36234" s="34">
        <v>568</v>
      </c>
      <c r="U36234" s="34">
        <v>523</v>
      </c>
      <c r="V36234" s="34">
        <v>529</v>
      </c>
      <c r="W36234" s="34">
        <v>738</v>
      </c>
      <c r="X36234" s="34">
        <v>597</v>
      </c>
      <c r="Y36234" s="34">
        <v>656</v>
      </c>
      <c r="Z36234" s="34">
        <v>483</v>
      </c>
      <c r="AA36234" s="34">
        <v>571</v>
      </c>
      <c r="AB36234" s="34">
        <v>606</v>
      </c>
      <c r="AC36234" s="34">
        <v>828</v>
      </c>
    </row>
    <row r="36235" spans="1:29" x14ac:dyDescent="0.2">
      <c r="A36235" s="34" t="s">
        <v>96728</v>
      </c>
      <c r="B36235" s="34">
        <v>297</v>
      </c>
      <c r="C36235" s="34">
        <v>227</v>
      </c>
      <c r="D36235" s="34">
        <v>279</v>
      </c>
      <c r="E36235" s="34">
        <v>241</v>
      </c>
      <c r="F36235" s="34">
        <v>340</v>
      </c>
      <c r="G36235" s="34">
        <v>245</v>
      </c>
      <c r="H36235" s="34">
        <v>284</v>
      </c>
      <c r="I36235" s="34">
        <v>168</v>
      </c>
      <c r="J36235" s="34">
        <v>270</v>
      </c>
      <c r="K36235" s="34">
        <v>271</v>
      </c>
      <c r="L36235" s="34">
        <v>236</v>
      </c>
      <c r="M36235" s="34">
        <v>240</v>
      </c>
      <c r="N36235" s="34">
        <v>271</v>
      </c>
      <c r="O36235" s="34">
        <v>218</v>
      </c>
      <c r="P36235" s="34">
        <v>295</v>
      </c>
      <c r="Q36235" s="34">
        <v>282</v>
      </c>
      <c r="R36235" s="34">
        <v>395</v>
      </c>
      <c r="S36235" s="34">
        <v>263</v>
      </c>
      <c r="T36235" s="34">
        <v>285</v>
      </c>
      <c r="U36235" s="34">
        <v>241</v>
      </c>
      <c r="V36235" s="34">
        <v>324</v>
      </c>
      <c r="W36235" s="34">
        <v>325</v>
      </c>
      <c r="X36235" s="34">
        <v>344</v>
      </c>
      <c r="Y36235" s="34">
        <v>377</v>
      </c>
      <c r="Z36235" s="34">
        <v>288</v>
      </c>
      <c r="AA36235" s="34">
        <v>356</v>
      </c>
      <c r="AB36235" s="34">
        <v>381</v>
      </c>
      <c r="AC36235" s="34">
        <v>458</v>
      </c>
    </row>
    <row r="36236" spans="1:29" x14ac:dyDescent="0.2">
      <c r="A36236" s="34" t="s">
        <v>96729</v>
      </c>
      <c r="B36236" s="34">
        <v>231</v>
      </c>
      <c r="C36236" s="34">
        <v>431</v>
      </c>
      <c r="D36236" s="34">
        <v>369</v>
      </c>
      <c r="E36236" s="34">
        <v>470</v>
      </c>
      <c r="F36236" s="34">
        <v>372</v>
      </c>
      <c r="G36236" s="34">
        <v>542</v>
      </c>
      <c r="H36236" s="34">
        <v>343</v>
      </c>
      <c r="I36236" s="34">
        <v>387</v>
      </c>
      <c r="J36236" s="34">
        <v>307</v>
      </c>
      <c r="K36236" s="34">
        <v>474</v>
      </c>
      <c r="L36236" s="34">
        <v>303</v>
      </c>
      <c r="M36236" s="34">
        <v>456</v>
      </c>
      <c r="N36236" s="34">
        <v>317</v>
      </c>
      <c r="O36236" s="34">
        <v>423</v>
      </c>
      <c r="P36236" s="34">
        <v>369</v>
      </c>
      <c r="Q36236" s="34">
        <v>620</v>
      </c>
      <c r="R36236" s="34">
        <v>467</v>
      </c>
      <c r="S36236" s="34">
        <v>616</v>
      </c>
      <c r="T36236" s="34">
        <v>441</v>
      </c>
      <c r="U36236" s="34">
        <v>419</v>
      </c>
      <c r="V36236" s="34">
        <v>428</v>
      </c>
      <c r="W36236" s="34">
        <v>496</v>
      </c>
      <c r="X36236" s="34">
        <v>391</v>
      </c>
      <c r="Y36236" s="34">
        <v>521</v>
      </c>
      <c r="Z36236" s="34">
        <v>358</v>
      </c>
      <c r="AA36236" s="34">
        <v>489</v>
      </c>
      <c r="AB36236" s="34">
        <v>520</v>
      </c>
      <c r="AC36236" s="34">
        <v>635</v>
      </c>
    </row>
    <row r="36237" spans="1:29" x14ac:dyDescent="0.2">
      <c r="A36237" s="34" t="s">
        <v>96730</v>
      </c>
      <c r="B36237" s="34">
        <v>714</v>
      </c>
      <c r="C36237" s="34">
        <v>607</v>
      </c>
      <c r="D36237" s="34">
        <v>783</v>
      </c>
      <c r="E36237" s="34">
        <v>715</v>
      </c>
      <c r="F36237" s="34">
        <v>760</v>
      </c>
      <c r="G36237" s="34">
        <v>700</v>
      </c>
      <c r="H36237" s="34">
        <v>652</v>
      </c>
      <c r="I36237" s="34">
        <v>649</v>
      </c>
      <c r="J36237" s="34">
        <v>692</v>
      </c>
      <c r="K36237" s="34">
        <v>754</v>
      </c>
      <c r="L36237" s="34">
        <v>620</v>
      </c>
      <c r="M36237" s="34">
        <v>650</v>
      </c>
      <c r="N36237" s="34">
        <v>623</v>
      </c>
      <c r="O36237" s="34">
        <v>629</v>
      </c>
      <c r="P36237" s="34">
        <v>669</v>
      </c>
      <c r="Q36237" s="34">
        <v>885</v>
      </c>
      <c r="R36237" s="34">
        <v>846</v>
      </c>
      <c r="S36237" s="34">
        <v>794</v>
      </c>
      <c r="T36237" s="34">
        <v>864</v>
      </c>
      <c r="U36237" s="34">
        <v>739</v>
      </c>
      <c r="V36237" s="34">
        <v>775</v>
      </c>
      <c r="W36237" s="34">
        <v>898</v>
      </c>
      <c r="X36237" s="34">
        <v>1049</v>
      </c>
      <c r="Y36237" s="34">
        <v>870</v>
      </c>
      <c r="Z36237" s="34">
        <v>827</v>
      </c>
      <c r="AA36237" s="34">
        <v>807</v>
      </c>
      <c r="AB36237" s="34">
        <v>929</v>
      </c>
      <c r="AC36237" s="34">
        <v>1156</v>
      </c>
    </row>
    <row r="36238" spans="1:29" x14ac:dyDescent="0.2">
      <c r="A36238" s="34" t="s">
        <v>96731</v>
      </c>
      <c r="B36238" s="34">
        <v>353</v>
      </c>
      <c r="C36238" s="34">
        <v>449</v>
      </c>
      <c r="D36238" s="34">
        <v>530</v>
      </c>
      <c r="E36238" s="34">
        <v>503</v>
      </c>
      <c r="F36238" s="34">
        <v>496</v>
      </c>
      <c r="G36238" s="34">
        <v>446</v>
      </c>
      <c r="H36238" s="34">
        <v>535</v>
      </c>
      <c r="I36238" s="34">
        <v>458</v>
      </c>
      <c r="J36238" s="34">
        <v>416</v>
      </c>
      <c r="K36238" s="34">
        <v>428</v>
      </c>
      <c r="L36238" s="34">
        <v>347</v>
      </c>
      <c r="M36238" s="34">
        <v>440</v>
      </c>
      <c r="N36238" s="34">
        <v>437</v>
      </c>
      <c r="O36238" s="34">
        <v>444</v>
      </c>
      <c r="P36238" s="34">
        <v>477</v>
      </c>
      <c r="Q36238" s="34">
        <v>601</v>
      </c>
      <c r="R36238" s="34">
        <v>627</v>
      </c>
      <c r="S36238" s="34">
        <v>606</v>
      </c>
      <c r="T36238" s="34">
        <v>476</v>
      </c>
      <c r="U36238" s="34">
        <v>518</v>
      </c>
      <c r="V36238" s="34">
        <v>617</v>
      </c>
      <c r="W36238" s="34">
        <v>561</v>
      </c>
      <c r="X36238" s="34">
        <v>671</v>
      </c>
      <c r="Y36238" s="34">
        <v>476</v>
      </c>
      <c r="Z36238" s="34">
        <v>528</v>
      </c>
      <c r="AA36238" s="34">
        <v>518</v>
      </c>
      <c r="AB36238" s="34">
        <v>532</v>
      </c>
      <c r="AC36238" s="34">
        <v>810</v>
      </c>
    </row>
    <row r="36239" spans="1:29" x14ac:dyDescent="0.2">
      <c r="A36239" s="34" t="s">
        <v>96732</v>
      </c>
      <c r="B36239" s="34">
        <v>849</v>
      </c>
      <c r="C36239" s="34">
        <v>726</v>
      </c>
      <c r="D36239" s="34">
        <v>890</v>
      </c>
      <c r="E36239" s="34">
        <v>829</v>
      </c>
      <c r="F36239" s="34">
        <v>961</v>
      </c>
      <c r="G36239" s="34">
        <v>852</v>
      </c>
      <c r="H36239" s="34">
        <v>984</v>
      </c>
      <c r="I36239" s="34">
        <v>739</v>
      </c>
      <c r="J36239" s="34">
        <v>931</v>
      </c>
      <c r="K36239" s="34">
        <v>855</v>
      </c>
      <c r="L36239" s="34">
        <v>1031</v>
      </c>
      <c r="M36239" s="34">
        <v>730</v>
      </c>
      <c r="N36239" s="34">
        <v>753</v>
      </c>
      <c r="O36239" s="34">
        <v>784</v>
      </c>
      <c r="P36239" s="34">
        <v>834</v>
      </c>
      <c r="Q36239" s="34">
        <v>1132</v>
      </c>
      <c r="R36239" s="34">
        <v>1298</v>
      </c>
      <c r="S36239" s="34">
        <v>851</v>
      </c>
      <c r="T36239" s="34">
        <v>1342</v>
      </c>
      <c r="U36239" s="34">
        <v>907</v>
      </c>
      <c r="V36239" s="34">
        <v>1153</v>
      </c>
      <c r="W36239" s="34">
        <v>1115</v>
      </c>
      <c r="X36239" s="34">
        <v>1065</v>
      </c>
      <c r="Y36239" s="34">
        <v>996</v>
      </c>
      <c r="Z36239" s="34">
        <v>906</v>
      </c>
      <c r="AA36239" s="34">
        <v>1040</v>
      </c>
      <c r="AB36239" s="34">
        <v>1474</v>
      </c>
      <c r="AC36239" s="34">
        <v>1297</v>
      </c>
    </row>
    <row r="36240" spans="1:29" x14ac:dyDescent="0.2">
      <c r="A36240" s="34" t="s">
        <v>96733</v>
      </c>
      <c r="B36240" s="34">
        <v>525</v>
      </c>
      <c r="C36240" s="34">
        <v>956</v>
      </c>
      <c r="D36240" s="34">
        <v>892</v>
      </c>
      <c r="E36240" s="34">
        <v>1112</v>
      </c>
      <c r="F36240" s="34">
        <v>962</v>
      </c>
      <c r="G36240" s="34">
        <v>1125</v>
      </c>
      <c r="H36240" s="34">
        <v>886</v>
      </c>
      <c r="I36240" s="34">
        <v>973</v>
      </c>
      <c r="J36240" s="34">
        <v>786</v>
      </c>
      <c r="K36240" s="34">
        <v>1056</v>
      </c>
      <c r="L36240" s="34">
        <v>601</v>
      </c>
      <c r="M36240" s="34">
        <v>844</v>
      </c>
      <c r="N36240" s="34">
        <v>746</v>
      </c>
      <c r="O36240" s="34">
        <v>904</v>
      </c>
      <c r="P36240" s="34">
        <v>736</v>
      </c>
      <c r="Q36240" s="34">
        <v>1240</v>
      </c>
      <c r="R36240" s="34">
        <v>1031</v>
      </c>
      <c r="S36240" s="34">
        <v>1196</v>
      </c>
      <c r="T36240" s="34">
        <v>819</v>
      </c>
      <c r="U36240" s="34">
        <v>941</v>
      </c>
      <c r="V36240" s="34">
        <v>951</v>
      </c>
      <c r="W36240" s="34">
        <v>1010</v>
      </c>
      <c r="X36240" s="34">
        <v>1070</v>
      </c>
      <c r="Y36240" s="34">
        <v>929</v>
      </c>
      <c r="Z36240" s="34">
        <v>992</v>
      </c>
      <c r="AA36240" s="34">
        <v>1162</v>
      </c>
      <c r="AB36240" s="34">
        <v>1065</v>
      </c>
      <c r="AC36240" s="34">
        <v>1522</v>
      </c>
    </row>
    <row r="36241" spans="1:29" x14ac:dyDescent="0.2">
      <c r="A36241" s="34" t="s">
        <v>96734</v>
      </c>
      <c r="B36241" s="34">
        <v>620</v>
      </c>
      <c r="C36241" s="34">
        <v>493</v>
      </c>
      <c r="D36241" s="34">
        <v>640</v>
      </c>
      <c r="E36241" s="34">
        <v>513</v>
      </c>
      <c r="F36241" s="34">
        <v>738</v>
      </c>
      <c r="G36241" s="34">
        <v>631</v>
      </c>
      <c r="H36241" s="34">
        <v>719</v>
      </c>
      <c r="I36241" s="34">
        <v>509</v>
      </c>
      <c r="J36241" s="34">
        <v>773</v>
      </c>
      <c r="K36241" s="34">
        <v>505</v>
      </c>
      <c r="L36241" s="34">
        <v>908</v>
      </c>
      <c r="M36241" s="34">
        <v>487</v>
      </c>
      <c r="N36241" s="34">
        <v>595</v>
      </c>
      <c r="O36241" s="34">
        <v>404</v>
      </c>
      <c r="P36241" s="34">
        <v>642</v>
      </c>
      <c r="Q36241" s="34">
        <v>722</v>
      </c>
      <c r="R36241" s="34">
        <v>1025</v>
      </c>
      <c r="S36241" s="34">
        <v>603</v>
      </c>
      <c r="T36241" s="34">
        <v>1260</v>
      </c>
      <c r="U36241" s="34">
        <v>673</v>
      </c>
      <c r="V36241" s="34">
        <v>934</v>
      </c>
      <c r="W36241" s="34">
        <v>865</v>
      </c>
      <c r="X36241" s="34">
        <v>983</v>
      </c>
      <c r="Y36241" s="34">
        <v>944</v>
      </c>
      <c r="Z36241" s="34">
        <v>682</v>
      </c>
      <c r="AA36241" s="34">
        <v>687</v>
      </c>
      <c r="AB36241" s="34">
        <v>1203</v>
      </c>
      <c r="AC36241" s="34">
        <v>961</v>
      </c>
    </row>
    <row r="36242" spans="1:29" x14ac:dyDescent="0.2">
      <c r="A36242" s="34" t="s">
        <v>96735</v>
      </c>
      <c r="B36242" s="34">
        <v>772</v>
      </c>
      <c r="C36242" s="34">
        <v>604</v>
      </c>
      <c r="D36242" s="34">
        <v>947</v>
      </c>
      <c r="E36242" s="34">
        <v>670</v>
      </c>
      <c r="F36242" s="34">
        <v>1065</v>
      </c>
      <c r="G36242" s="34">
        <v>575</v>
      </c>
      <c r="H36242" s="34">
        <v>978</v>
      </c>
      <c r="I36242" s="34">
        <v>595</v>
      </c>
      <c r="J36242" s="34">
        <v>957</v>
      </c>
      <c r="K36242" s="34">
        <v>722</v>
      </c>
      <c r="L36242" s="34">
        <v>913</v>
      </c>
      <c r="M36242" s="34">
        <v>599</v>
      </c>
      <c r="N36242" s="34">
        <v>894</v>
      </c>
      <c r="O36242" s="34">
        <v>706</v>
      </c>
      <c r="P36242" s="34">
        <v>966</v>
      </c>
      <c r="Q36242" s="34">
        <v>1029</v>
      </c>
      <c r="R36242" s="34">
        <v>1314</v>
      </c>
      <c r="S36242" s="34">
        <v>952</v>
      </c>
      <c r="T36242" s="34">
        <v>1203</v>
      </c>
      <c r="U36242" s="34">
        <v>810</v>
      </c>
      <c r="V36242" s="34">
        <v>1230</v>
      </c>
      <c r="W36242" s="34">
        <v>936</v>
      </c>
      <c r="X36242" s="34">
        <v>1151</v>
      </c>
      <c r="Y36242" s="34">
        <v>909</v>
      </c>
      <c r="Z36242" s="34">
        <v>1078</v>
      </c>
      <c r="AA36242" s="34">
        <v>956</v>
      </c>
      <c r="AB36242" s="34">
        <v>1284</v>
      </c>
      <c r="AC36242" s="34">
        <v>1139</v>
      </c>
    </row>
    <row r="36243" spans="1:29" x14ac:dyDescent="0.2">
      <c r="A36243" s="34" t="s">
        <v>96736</v>
      </c>
      <c r="B36243" s="34">
        <v>616</v>
      </c>
      <c r="C36243" s="34">
        <v>505</v>
      </c>
      <c r="D36243" s="34">
        <v>744</v>
      </c>
      <c r="E36243" s="34">
        <v>553</v>
      </c>
      <c r="F36243" s="34">
        <v>702</v>
      </c>
      <c r="G36243" s="34">
        <v>493</v>
      </c>
      <c r="H36243" s="34">
        <v>637</v>
      </c>
      <c r="I36243" s="34">
        <v>552</v>
      </c>
      <c r="J36243" s="34">
        <v>621</v>
      </c>
      <c r="K36243" s="34">
        <v>550</v>
      </c>
      <c r="L36243" s="34">
        <v>437</v>
      </c>
      <c r="M36243" s="34">
        <v>510</v>
      </c>
      <c r="N36243" s="34">
        <v>587</v>
      </c>
      <c r="O36243" s="34">
        <v>462</v>
      </c>
      <c r="P36243" s="34">
        <v>541</v>
      </c>
      <c r="Q36243" s="34">
        <v>655</v>
      </c>
      <c r="R36243" s="34">
        <v>813</v>
      </c>
      <c r="S36243" s="34">
        <v>606</v>
      </c>
      <c r="T36243" s="34">
        <v>630</v>
      </c>
      <c r="U36243" s="34">
        <v>507</v>
      </c>
      <c r="V36243" s="34">
        <v>821</v>
      </c>
      <c r="W36243" s="34">
        <v>724</v>
      </c>
      <c r="X36243" s="34">
        <v>869</v>
      </c>
      <c r="Y36243" s="34">
        <v>643</v>
      </c>
      <c r="Z36243" s="34">
        <v>759</v>
      </c>
      <c r="AA36243" s="34">
        <v>590</v>
      </c>
      <c r="AB36243" s="34">
        <v>746</v>
      </c>
      <c r="AC36243" s="34">
        <v>866</v>
      </c>
    </row>
    <row r="36244" spans="1:29" x14ac:dyDescent="0.2">
      <c r="A36244" s="34" t="s">
        <v>96737</v>
      </c>
      <c r="B36244" s="34">
        <v>345</v>
      </c>
      <c r="C36244" s="34">
        <v>366</v>
      </c>
      <c r="D36244" s="34">
        <v>396</v>
      </c>
      <c r="E36244" s="34">
        <v>309</v>
      </c>
      <c r="F36244" s="34">
        <v>436</v>
      </c>
      <c r="G36244" s="34">
        <v>361</v>
      </c>
      <c r="H36244" s="34">
        <v>422</v>
      </c>
      <c r="I36244" s="34">
        <v>344</v>
      </c>
      <c r="J36244" s="34">
        <v>446</v>
      </c>
      <c r="K36244" s="34">
        <v>360</v>
      </c>
      <c r="L36244" s="34">
        <v>495</v>
      </c>
      <c r="M36244" s="34">
        <v>282</v>
      </c>
      <c r="N36244" s="34">
        <v>399</v>
      </c>
      <c r="O36244" s="34">
        <v>305</v>
      </c>
      <c r="P36244" s="34">
        <v>410</v>
      </c>
      <c r="Q36244" s="34">
        <v>496</v>
      </c>
      <c r="R36244" s="34">
        <v>589</v>
      </c>
      <c r="S36244" s="34">
        <v>462</v>
      </c>
      <c r="T36244" s="34">
        <v>632</v>
      </c>
      <c r="U36244" s="34">
        <v>449</v>
      </c>
      <c r="V36244" s="34">
        <v>541</v>
      </c>
      <c r="W36244" s="34">
        <v>522</v>
      </c>
      <c r="X36244" s="34">
        <v>627</v>
      </c>
      <c r="Y36244" s="34">
        <v>608</v>
      </c>
      <c r="Z36244" s="34">
        <v>479</v>
      </c>
      <c r="AA36244" s="34">
        <v>493</v>
      </c>
      <c r="AB36244" s="34">
        <v>675</v>
      </c>
      <c r="AC36244" s="34">
        <v>611</v>
      </c>
    </row>
    <row r="36245" spans="1:29" x14ac:dyDescent="0.2">
      <c r="A36245" s="34" t="s">
        <v>96738</v>
      </c>
      <c r="B36245" s="34">
        <v>664</v>
      </c>
      <c r="C36245" s="34">
        <v>564</v>
      </c>
      <c r="D36245" s="34">
        <v>775</v>
      </c>
      <c r="E36245" s="34">
        <v>664</v>
      </c>
      <c r="F36245" s="34">
        <v>757</v>
      </c>
      <c r="G36245" s="34">
        <v>690</v>
      </c>
      <c r="H36245" s="34">
        <v>693</v>
      </c>
      <c r="I36245" s="34">
        <v>636</v>
      </c>
      <c r="J36245" s="34">
        <v>595</v>
      </c>
      <c r="K36245" s="34">
        <v>660</v>
      </c>
      <c r="L36245" s="34">
        <v>599</v>
      </c>
      <c r="M36245" s="34">
        <v>619</v>
      </c>
      <c r="N36245" s="34">
        <v>637</v>
      </c>
      <c r="O36245" s="34">
        <v>605</v>
      </c>
      <c r="P36245" s="34">
        <v>668</v>
      </c>
      <c r="Q36245" s="34">
        <v>837</v>
      </c>
      <c r="R36245" s="34">
        <v>885</v>
      </c>
      <c r="S36245" s="34">
        <v>901</v>
      </c>
      <c r="T36245" s="34">
        <v>855</v>
      </c>
      <c r="U36245" s="34">
        <v>726</v>
      </c>
      <c r="V36245" s="34">
        <v>838</v>
      </c>
      <c r="W36245" s="34">
        <v>913</v>
      </c>
      <c r="X36245" s="34">
        <v>897</v>
      </c>
      <c r="Y36245" s="34">
        <v>753</v>
      </c>
      <c r="Z36245" s="34">
        <v>823</v>
      </c>
      <c r="AA36245" s="34">
        <v>949</v>
      </c>
      <c r="AB36245" s="34">
        <v>895</v>
      </c>
      <c r="AC36245" s="34">
        <v>1145</v>
      </c>
    </row>
    <row r="36246" spans="1:29" x14ac:dyDescent="0.2">
      <c r="A36246" s="34" t="s">
        <v>96739</v>
      </c>
      <c r="B36246" s="34">
        <v>732</v>
      </c>
      <c r="C36246" s="34">
        <v>466</v>
      </c>
      <c r="D36246" s="34">
        <v>545</v>
      </c>
      <c r="E36246" s="34">
        <v>528</v>
      </c>
      <c r="F36246" s="34">
        <v>603</v>
      </c>
      <c r="G36246" s="34">
        <v>439</v>
      </c>
      <c r="H36246" s="34">
        <v>718</v>
      </c>
      <c r="I36246" s="34">
        <v>504</v>
      </c>
      <c r="J36246" s="34">
        <v>564</v>
      </c>
      <c r="K36246" s="34">
        <v>505</v>
      </c>
      <c r="L36246" s="34">
        <v>740</v>
      </c>
      <c r="M36246" s="34">
        <v>481</v>
      </c>
      <c r="N36246" s="34">
        <v>534</v>
      </c>
      <c r="O36246" s="34">
        <v>486</v>
      </c>
      <c r="P36246" s="34">
        <v>625</v>
      </c>
      <c r="Q36246" s="34">
        <v>738</v>
      </c>
      <c r="R36246" s="34">
        <v>800</v>
      </c>
      <c r="S36246" s="34">
        <v>573</v>
      </c>
      <c r="T36246" s="34">
        <v>855</v>
      </c>
      <c r="U36246" s="34">
        <v>562</v>
      </c>
      <c r="V36246" s="34">
        <v>743</v>
      </c>
      <c r="W36246" s="34">
        <v>779</v>
      </c>
      <c r="X36246" s="34">
        <v>868</v>
      </c>
      <c r="Y36246" s="34">
        <v>702</v>
      </c>
      <c r="Z36246" s="34">
        <v>695</v>
      </c>
      <c r="AA36246" s="34">
        <v>645</v>
      </c>
      <c r="AB36246" s="34">
        <v>983</v>
      </c>
      <c r="AC36246" s="34">
        <v>958</v>
      </c>
    </row>
    <row r="36247" spans="1:29" x14ac:dyDescent="0.2">
      <c r="A36247" s="34" t="s">
        <v>96740</v>
      </c>
      <c r="B36247" s="34">
        <v>1272</v>
      </c>
      <c r="C36247" s="34">
        <v>728</v>
      </c>
      <c r="D36247" s="34">
        <v>806</v>
      </c>
      <c r="E36247" s="34">
        <v>735</v>
      </c>
      <c r="F36247" s="34">
        <v>927</v>
      </c>
      <c r="G36247" s="34">
        <v>785</v>
      </c>
      <c r="H36247" s="34">
        <v>933</v>
      </c>
      <c r="I36247" s="34">
        <v>725</v>
      </c>
      <c r="J36247" s="34">
        <v>1006</v>
      </c>
      <c r="K36247" s="34">
        <v>686</v>
      </c>
      <c r="L36247" s="34">
        <v>1138</v>
      </c>
      <c r="M36247" s="34">
        <v>696</v>
      </c>
      <c r="N36247" s="34">
        <v>854</v>
      </c>
      <c r="O36247" s="34">
        <v>724</v>
      </c>
      <c r="P36247" s="34">
        <v>948</v>
      </c>
      <c r="Q36247" s="34">
        <v>1083</v>
      </c>
      <c r="R36247" s="34">
        <v>1375</v>
      </c>
      <c r="S36247" s="34">
        <v>850</v>
      </c>
      <c r="T36247" s="34">
        <v>1669</v>
      </c>
      <c r="U36247" s="34">
        <v>809</v>
      </c>
      <c r="V36247" s="34">
        <v>1257</v>
      </c>
      <c r="W36247" s="34">
        <v>1368</v>
      </c>
      <c r="X36247" s="34">
        <v>1108</v>
      </c>
      <c r="Y36247" s="34">
        <v>1222</v>
      </c>
      <c r="Z36247" s="34">
        <v>1041</v>
      </c>
      <c r="AA36247" s="34">
        <v>903</v>
      </c>
      <c r="AB36247" s="34">
        <v>1776</v>
      </c>
      <c r="AC36247" s="34">
        <v>1214</v>
      </c>
    </row>
    <row r="36248" spans="1:29" x14ac:dyDescent="0.2">
      <c r="A36248" s="34" t="s">
        <v>96741</v>
      </c>
      <c r="B36248" s="34">
        <v>390</v>
      </c>
      <c r="C36248" s="34">
        <v>312</v>
      </c>
      <c r="D36248" s="34">
        <v>418</v>
      </c>
      <c r="E36248" s="34">
        <v>358</v>
      </c>
      <c r="F36248" s="34">
        <v>473</v>
      </c>
      <c r="G36248" s="34">
        <v>332</v>
      </c>
      <c r="H36248" s="34">
        <v>387</v>
      </c>
      <c r="I36248" s="34">
        <v>361</v>
      </c>
      <c r="J36248" s="34">
        <v>339</v>
      </c>
      <c r="K36248" s="34">
        <v>384</v>
      </c>
      <c r="L36248" s="34">
        <v>322</v>
      </c>
      <c r="M36248" s="34">
        <v>261</v>
      </c>
      <c r="N36248" s="34">
        <v>387</v>
      </c>
      <c r="O36248" s="34">
        <v>257</v>
      </c>
      <c r="P36248" s="34">
        <v>336</v>
      </c>
      <c r="Q36248" s="34">
        <v>442</v>
      </c>
      <c r="R36248" s="34">
        <v>508</v>
      </c>
      <c r="S36248" s="34">
        <v>379</v>
      </c>
      <c r="T36248" s="34">
        <v>447</v>
      </c>
      <c r="U36248" s="34">
        <v>302</v>
      </c>
      <c r="V36248" s="34">
        <v>466</v>
      </c>
      <c r="W36248" s="34">
        <v>363</v>
      </c>
      <c r="X36248" s="34">
        <v>506</v>
      </c>
      <c r="Y36248" s="34">
        <v>321</v>
      </c>
      <c r="Z36248" s="34">
        <v>431</v>
      </c>
      <c r="AA36248" s="34">
        <v>367</v>
      </c>
      <c r="AB36248" s="34">
        <v>509</v>
      </c>
      <c r="AC36248" s="34">
        <v>475</v>
      </c>
    </row>
    <row r="36249" spans="1:29" x14ac:dyDescent="0.2">
      <c r="A36249" s="34" t="s">
        <v>96742</v>
      </c>
      <c r="B36249" s="34">
        <v>1140</v>
      </c>
      <c r="C36249" s="34">
        <v>893</v>
      </c>
      <c r="D36249" s="34">
        <v>1370</v>
      </c>
      <c r="E36249" s="34">
        <v>1100</v>
      </c>
      <c r="F36249" s="34">
        <v>1270</v>
      </c>
      <c r="G36249" s="34">
        <v>1137</v>
      </c>
      <c r="H36249" s="34">
        <v>1099</v>
      </c>
      <c r="I36249" s="34">
        <v>1002</v>
      </c>
      <c r="J36249" s="34">
        <v>1087</v>
      </c>
      <c r="K36249" s="34">
        <v>1127</v>
      </c>
      <c r="L36249" s="34">
        <v>844</v>
      </c>
      <c r="M36249" s="34">
        <v>951</v>
      </c>
      <c r="N36249" s="34">
        <v>1101</v>
      </c>
      <c r="O36249" s="34">
        <v>889</v>
      </c>
      <c r="P36249" s="34">
        <v>1063</v>
      </c>
      <c r="Q36249" s="34">
        <v>1324</v>
      </c>
      <c r="R36249" s="34">
        <v>1286</v>
      </c>
      <c r="S36249" s="34">
        <v>1260</v>
      </c>
      <c r="T36249" s="34">
        <v>1062</v>
      </c>
      <c r="U36249" s="34">
        <v>1021</v>
      </c>
      <c r="V36249" s="34">
        <v>1341</v>
      </c>
      <c r="W36249" s="34">
        <v>1140</v>
      </c>
      <c r="X36249" s="34">
        <v>1655</v>
      </c>
      <c r="Y36249" s="34">
        <v>1101</v>
      </c>
      <c r="Z36249" s="34">
        <v>1420</v>
      </c>
      <c r="AA36249" s="34">
        <v>1261</v>
      </c>
      <c r="AB36249" s="34">
        <v>1239</v>
      </c>
      <c r="AC36249" s="34">
        <v>1687</v>
      </c>
    </row>
    <row r="36250" spans="1:29" x14ac:dyDescent="0.2">
      <c r="A36250" s="34" t="s">
        <v>96743</v>
      </c>
      <c r="B36250" s="34">
        <v>939</v>
      </c>
      <c r="C36250" s="34">
        <v>573</v>
      </c>
      <c r="D36250" s="34">
        <v>716</v>
      </c>
      <c r="E36250" s="34">
        <v>634</v>
      </c>
      <c r="F36250" s="34">
        <v>892</v>
      </c>
      <c r="G36250" s="34">
        <v>444</v>
      </c>
      <c r="H36250" s="34">
        <v>895</v>
      </c>
      <c r="I36250" s="34">
        <v>582</v>
      </c>
      <c r="J36250" s="34">
        <v>908</v>
      </c>
      <c r="K36250" s="34">
        <v>540</v>
      </c>
      <c r="L36250" s="34">
        <v>1080</v>
      </c>
      <c r="M36250" s="34">
        <v>489</v>
      </c>
      <c r="N36250" s="34">
        <v>756</v>
      </c>
      <c r="O36250" s="34">
        <v>519</v>
      </c>
      <c r="P36250" s="34">
        <v>944</v>
      </c>
      <c r="Q36250" s="34">
        <v>986</v>
      </c>
      <c r="R36250" s="34">
        <v>1218</v>
      </c>
      <c r="S36250" s="34">
        <v>754</v>
      </c>
      <c r="T36250" s="34">
        <v>1388</v>
      </c>
      <c r="U36250" s="34">
        <v>692</v>
      </c>
      <c r="V36250" s="34">
        <v>1096</v>
      </c>
      <c r="W36250" s="34">
        <v>1240</v>
      </c>
      <c r="X36250" s="34">
        <v>934</v>
      </c>
      <c r="Y36250" s="34">
        <v>1003</v>
      </c>
      <c r="Z36250" s="34">
        <v>820</v>
      </c>
      <c r="AA36250" s="34">
        <v>737</v>
      </c>
      <c r="AB36250" s="34">
        <v>1539</v>
      </c>
      <c r="AC36250" s="34">
        <v>1020</v>
      </c>
    </row>
    <row r="36251" spans="1:29" x14ac:dyDescent="0.2">
      <c r="A36251" s="34" t="s">
        <v>96744</v>
      </c>
      <c r="B36251" s="34">
        <v>488</v>
      </c>
      <c r="C36251" s="34">
        <v>364</v>
      </c>
      <c r="D36251" s="34">
        <v>429</v>
      </c>
      <c r="E36251" s="34">
        <v>368</v>
      </c>
      <c r="F36251" s="34">
        <v>461</v>
      </c>
      <c r="G36251" s="34">
        <v>360</v>
      </c>
      <c r="H36251" s="34">
        <v>469</v>
      </c>
      <c r="I36251" s="34">
        <v>353</v>
      </c>
      <c r="J36251" s="34">
        <v>442</v>
      </c>
      <c r="K36251" s="34">
        <v>419</v>
      </c>
      <c r="L36251" s="34">
        <v>501</v>
      </c>
      <c r="M36251" s="34">
        <v>351</v>
      </c>
      <c r="N36251" s="34">
        <v>359</v>
      </c>
      <c r="O36251" s="34">
        <v>331</v>
      </c>
      <c r="P36251" s="34">
        <v>437</v>
      </c>
      <c r="Q36251" s="34">
        <v>593</v>
      </c>
      <c r="R36251" s="34">
        <v>644</v>
      </c>
      <c r="S36251" s="34">
        <v>474</v>
      </c>
      <c r="T36251" s="34">
        <v>698</v>
      </c>
      <c r="U36251" s="34">
        <v>438</v>
      </c>
      <c r="V36251" s="34">
        <v>579</v>
      </c>
      <c r="W36251" s="34">
        <v>592</v>
      </c>
      <c r="X36251" s="34">
        <v>556</v>
      </c>
      <c r="Y36251" s="34">
        <v>566</v>
      </c>
      <c r="Z36251" s="34">
        <v>520</v>
      </c>
      <c r="AA36251" s="34">
        <v>463</v>
      </c>
      <c r="AB36251" s="34">
        <v>736</v>
      </c>
      <c r="AC36251" s="34">
        <v>572</v>
      </c>
    </row>
    <row r="36252" spans="1:29" x14ac:dyDescent="0.2">
      <c r="A36252" s="34" t="s">
        <v>96745</v>
      </c>
      <c r="B36252" s="34">
        <v>734</v>
      </c>
      <c r="C36252" s="34">
        <v>751</v>
      </c>
      <c r="D36252" s="34">
        <v>985</v>
      </c>
      <c r="E36252" s="34">
        <v>687</v>
      </c>
      <c r="F36252" s="34">
        <v>1151</v>
      </c>
      <c r="G36252" s="34">
        <v>795</v>
      </c>
      <c r="H36252" s="34">
        <v>1059</v>
      </c>
      <c r="I36252" s="34">
        <v>667</v>
      </c>
      <c r="J36252" s="34">
        <v>1151</v>
      </c>
      <c r="K36252" s="34">
        <v>778</v>
      </c>
      <c r="L36252" s="34">
        <v>1149</v>
      </c>
      <c r="M36252" s="34">
        <v>715</v>
      </c>
      <c r="N36252" s="34">
        <v>941</v>
      </c>
      <c r="O36252" s="34">
        <v>746</v>
      </c>
      <c r="P36252" s="34">
        <v>1057</v>
      </c>
      <c r="Q36252" s="34">
        <v>1185</v>
      </c>
      <c r="R36252" s="34">
        <v>1457</v>
      </c>
      <c r="S36252" s="34">
        <v>855</v>
      </c>
      <c r="T36252" s="34">
        <v>1494</v>
      </c>
      <c r="U36252" s="34">
        <v>919</v>
      </c>
      <c r="V36252" s="34">
        <v>1333</v>
      </c>
      <c r="W36252" s="34">
        <v>1119</v>
      </c>
      <c r="X36252" s="34">
        <v>1361</v>
      </c>
      <c r="Y36252" s="34">
        <v>1105</v>
      </c>
      <c r="Z36252" s="34">
        <v>1151</v>
      </c>
      <c r="AA36252" s="34">
        <v>1056</v>
      </c>
      <c r="AB36252" s="34">
        <v>1528</v>
      </c>
      <c r="AC36252" s="34">
        <v>1234</v>
      </c>
    </row>
    <row r="36253" spans="1:29" x14ac:dyDescent="0.2">
      <c r="A36253" s="34" t="s">
        <v>96746</v>
      </c>
      <c r="B36253" s="34">
        <v>219</v>
      </c>
      <c r="C36253" s="34">
        <v>255</v>
      </c>
      <c r="D36253" s="34">
        <v>399</v>
      </c>
      <c r="E36253" s="34">
        <v>255</v>
      </c>
      <c r="F36253" s="34">
        <v>429</v>
      </c>
      <c r="G36253" s="34">
        <v>281</v>
      </c>
      <c r="H36253" s="34">
        <v>380</v>
      </c>
      <c r="I36253" s="34">
        <v>264</v>
      </c>
      <c r="J36253" s="34">
        <v>334</v>
      </c>
      <c r="K36253" s="34">
        <v>275</v>
      </c>
      <c r="L36253" s="34">
        <v>300</v>
      </c>
      <c r="M36253" s="34">
        <v>251</v>
      </c>
      <c r="N36253" s="34">
        <v>303</v>
      </c>
      <c r="O36253" s="34">
        <v>245</v>
      </c>
      <c r="P36253" s="34">
        <v>332</v>
      </c>
      <c r="Q36253" s="34">
        <v>368</v>
      </c>
      <c r="R36253" s="34">
        <v>536</v>
      </c>
      <c r="S36253" s="34">
        <v>283</v>
      </c>
      <c r="T36253" s="34">
        <v>453</v>
      </c>
      <c r="U36253" s="34">
        <v>271</v>
      </c>
      <c r="V36253" s="34">
        <v>383</v>
      </c>
      <c r="W36253" s="34">
        <v>367</v>
      </c>
      <c r="X36253" s="34">
        <v>497</v>
      </c>
      <c r="Y36253" s="34">
        <v>337</v>
      </c>
      <c r="Z36253" s="34">
        <v>393</v>
      </c>
      <c r="AA36253" s="34">
        <v>425</v>
      </c>
      <c r="AB36253" s="34">
        <v>463</v>
      </c>
      <c r="AC36253" s="34">
        <v>480</v>
      </c>
    </row>
    <row r="36254" spans="1:29" x14ac:dyDescent="0.2">
      <c r="A36254" s="34" t="s">
        <v>96747</v>
      </c>
      <c r="B36254" s="34">
        <v>873</v>
      </c>
      <c r="C36254" s="34">
        <v>595</v>
      </c>
      <c r="D36254" s="34">
        <v>837</v>
      </c>
      <c r="E36254" s="34">
        <v>651</v>
      </c>
      <c r="F36254" s="34">
        <v>817</v>
      </c>
      <c r="G36254" s="34">
        <v>549</v>
      </c>
      <c r="H36254" s="34">
        <v>781</v>
      </c>
      <c r="I36254" s="34">
        <v>571</v>
      </c>
      <c r="J36254" s="34">
        <v>762</v>
      </c>
      <c r="K36254" s="34">
        <v>589</v>
      </c>
      <c r="L36254" s="34">
        <v>681</v>
      </c>
      <c r="M36254" s="34">
        <v>513</v>
      </c>
      <c r="N36254" s="34">
        <v>697</v>
      </c>
      <c r="O36254" s="34">
        <v>467</v>
      </c>
      <c r="P36254" s="34">
        <v>753</v>
      </c>
      <c r="Q36254" s="34">
        <v>785</v>
      </c>
      <c r="R36254" s="34">
        <v>1008</v>
      </c>
      <c r="S36254" s="34">
        <v>658</v>
      </c>
      <c r="T36254" s="34">
        <v>956</v>
      </c>
      <c r="U36254" s="34">
        <v>600</v>
      </c>
      <c r="V36254" s="34">
        <v>934</v>
      </c>
      <c r="W36254" s="34">
        <v>843</v>
      </c>
      <c r="X36254" s="34">
        <v>978</v>
      </c>
      <c r="Y36254" s="34">
        <v>798</v>
      </c>
      <c r="Z36254" s="34">
        <v>807</v>
      </c>
      <c r="AA36254" s="34">
        <v>654</v>
      </c>
      <c r="AB36254" s="34">
        <v>1026</v>
      </c>
      <c r="AC36254" s="34">
        <v>901</v>
      </c>
    </row>
    <row r="36255" spans="1:29" x14ac:dyDescent="0.2">
      <c r="A36255" s="34" t="s">
        <v>96748</v>
      </c>
      <c r="B36255" s="34">
        <v>248</v>
      </c>
      <c r="C36255" s="34">
        <v>200</v>
      </c>
      <c r="D36255" s="34">
        <v>385</v>
      </c>
      <c r="E36255" s="34">
        <v>263</v>
      </c>
      <c r="F36255" s="34">
        <v>311</v>
      </c>
      <c r="G36255" s="34">
        <v>217</v>
      </c>
      <c r="H36255" s="34">
        <v>237</v>
      </c>
      <c r="I36255" s="34">
        <v>221</v>
      </c>
      <c r="J36255" s="34">
        <v>191</v>
      </c>
      <c r="K36255" s="34">
        <v>279</v>
      </c>
      <c r="L36255" s="34">
        <v>99</v>
      </c>
      <c r="M36255" s="34">
        <v>177</v>
      </c>
      <c r="N36255" s="34">
        <v>235</v>
      </c>
      <c r="O36255" s="34">
        <v>171</v>
      </c>
      <c r="P36255" s="34">
        <v>221</v>
      </c>
      <c r="Q36255" s="34">
        <v>218</v>
      </c>
      <c r="R36255" s="34">
        <v>236</v>
      </c>
      <c r="S36255" s="34">
        <v>295</v>
      </c>
      <c r="T36255" s="34">
        <v>113</v>
      </c>
      <c r="U36255" s="34">
        <v>139</v>
      </c>
      <c r="V36255" s="34">
        <v>262</v>
      </c>
      <c r="W36255" s="34">
        <v>226</v>
      </c>
      <c r="X36255" s="34">
        <v>335</v>
      </c>
      <c r="Y36255" s="34">
        <v>175</v>
      </c>
      <c r="Z36255" s="34">
        <v>300</v>
      </c>
      <c r="AA36255" s="34">
        <v>321</v>
      </c>
      <c r="AB36255" s="34">
        <v>197</v>
      </c>
      <c r="AC36255" s="34">
        <v>323</v>
      </c>
    </row>
    <row r="36256" spans="1:29" x14ac:dyDescent="0.2">
      <c r="A36256" s="34" t="s">
        <v>96749</v>
      </c>
      <c r="B36256" s="34">
        <v>183</v>
      </c>
      <c r="C36256" s="34">
        <v>184</v>
      </c>
      <c r="D36256" s="34">
        <v>231</v>
      </c>
      <c r="E36256" s="34">
        <v>180</v>
      </c>
      <c r="F36256" s="34">
        <v>239</v>
      </c>
      <c r="G36256" s="34">
        <v>173</v>
      </c>
      <c r="H36256" s="34">
        <v>201</v>
      </c>
      <c r="I36256" s="34">
        <v>183</v>
      </c>
      <c r="J36256" s="34">
        <v>177</v>
      </c>
      <c r="K36256" s="34">
        <v>200</v>
      </c>
      <c r="L36256" s="34">
        <v>141</v>
      </c>
      <c r="M36256" s="34">
        <v>176</v>
      </c>
      <c r="N36256" s="34">
        <v>196</v>
      </c>
      <c r="O36256" s="34">
        <v>179</v>
      </c>
      <c r="P36256" s="34">
        <v>215</v>
      </c>
      <c r="Q36256" s="34">
        <v>228</v>
      </c>
      <c r="R36256" s="34">
        <v>229</v>
      </c>
      <c r="S36256" s="34">
        <v>283</v>
      </c>
      <c r="T36256" s="34">
        <v>182</v>
      </c>
      <c r="U36256" s="34">
        <v>174</v>
      </c>
      <c r="V36256" s="34">
        <v>258</v>
      </c>
      <c r="W36256" s="34">
        <v>177</v>
      </c>
      <c r="X36256" s="34">
        <v>276</v>
      </c>
      <c r="Y36256" s="34">
        <v>156</v>
      </c>
      <c r="Z36256" s="34">
        <v>240</v>
      </c>
      <c r="AA36256" s="34">
        <v>262</v>
      </c>
      <c r="AB36256" s="34">
        <v>227</v>
      </c>
      <c r="AC36256" s="34">
        <v>335</v>
      </c>
    </row>
    <row r="36257" spans="1:29" x14ac:dyDescent="0.2">
      <c r="A36257" s="34" t="s">
        <v>96750</v>
      </c>
      <c r="B36257" s="34">
        <v>1199</v>
      </c>
      <c r="C36257" s="34">
        <v>725</v>
      </c>
      <c r="D36257" s="34">
        <v>1195</v>
      </c>
      <c r="E36257" s="34">
        <v>797</v>
      </c>
      <c r="F36257" s="34">
        <v>1357</v>
      </c>
      <c r="G36257" s="34">
        <v>825</v>
      </c>
      <c r="H36257" s="34">
        <v>1258</v>
      </c>
      <c r="I36257" s="34">
        <v>908</v>
      </c>
      <c r="J36257" s="34">
        <v>1345</v>
      </c>
      <c r="K36257" s="34">
        <v>848</v>
      </c>
      <c r="L36257" s="34">
        <v>1568</v>
      </c>
      <c r="M36257" s="34">
        <v>737</v>
      </c>
      <c r="N36257" s="34">
        <v>1096</v>
      </c>
      <c r="O36257" s="34">
        <v>828</v>
      </c>
      <c r="P36257" s="34">
        <v>1124</v>
      </c>
      <c r="Q36257" s="34">
        <v>1327</v>
      </c>
      <c r="R36257" s="34">
        <v>1805</v>
      </c>
      <c r="S36257" s="34">
        <v>911</v>
      </c>
      <c r="T36257" s="34">
        <v>2100</v>
      </c>
      <c r="U36257" s="34">
        <v>1045</v>
      </c>
      <c r="V36257" s="34">
        <v>1568</v>
      </c>
      <c r="W36257" s="34">
        <v>1938</v>
      </c>
      <c r="X36257" s="34">
        <v>1578</v>
      </c>
      <c r="Y36257" s="34">
        <v>1416</v>
      </c>
      <c r="Z36257" s="34">
        <v>1175</v>
      </c>
      <c r="AA36257" s="34">
        <v>1126</v>
      </c>
      <c r="AB36257" s="34">
        <v>2219</v>
      </c>
      <c r="AC36257" s="34">
        <v>1434</v>
      </c>
    </row>
    <row r="36258" spans="1:29" x14ac:dyDescent="0.2">
      <c r="A36258" s="34" t="s">
        <v>96751</v>
      </c>
      <c r="B36258" s="34">
        <v>876</v>
      </c>
      <c r="C36258" s="34">
        <v>303</v>
      </c>
      <c r="D36258" s="34">
        <v>375</v>
      </c>
      <c r="E36258" s="34">
        <v>339</v>
      </c>
      <c r="F36258" s="34">
        <v>428</v>
      </c>
      <c r="G36258" s="34">
        <v>320</v>
      </c>
      <c r="H36258" s="34">
        <v>415</v>
      </c>
      <c r="I36258" s="34">
        <v>306</v>
      </c>
      <c r="J36258" s="34">
        <v>414</v>
      </c>
      <c r="K36258" s="34">
        <v>315</v>
      </c>
      <c r="L36258" s="34">
        <v>318</v>
      </c>
      <c r="M36258" s="34">
        <v>277</v>
      </c>
      <c r="N36258" s="34">
        <v>353</v>
      </c>
      <c r="O36258" s="34">
        <v>263</v>
      </c>
      <c r="P36258" s="34">
        <v>359</v>
      </c>
      <c r="Q36258" s="34">
        <v>439</v>
      </c>
      <c r="R36258" s="34">
        <v>543</v>
      </c>
      <c r="S36258" s="34">
        <v>351</v>
      </c>
      <c r="T36258" s="34">
        <v>463</v>
      </c>
      <c r="U36258" s="34">
        <v>258</v>
      </c>
      <c r="V36258" s="34">
        <v>492</v>
      </c>
      <c r="W36258" s="34">
        <v>391</v>
      </c>
      <c r="X36258" s="34">
        <v>544</v>
      </c>
      <c r="Y36258" s="34">
        <v>351</v>
      </c>
      <c r="Z36258" s="34">
        <v>488</v>
      </c>
      <c r="AA36258" s="34">
        <v>356</v>
      </c>
      <c r="AB36258" s="34">
        <v>517</v>
      </c>
      <c r="AC36258" s="34">
        <v>466</v>
      </c>
    </row>
    <row r="36259" spans="1:29" x14ac:dyDescent="0.2">
      <c r="A36259" s="34" t="s">
        <v>96752</v>
      </c>
      <c r="B36259" s="34">
        <v>1107</v>
      </c>
      <c r="C36259" s="34">
        <v>533</v>
      </c>
      <c r="D36259" s="34">
        <v>804</v>
      </c>
      <c r="E36259" s="34">
        <v>621</v>
      </c>
      <c r="F36259" s="34">
        <v>945</v>
      </c>
      <c r="G36259" s="34">
        <v>639</v>
      </c>
      <c r="H36259" s="34">
        <v>802</v>
      </c>
      <c r="I36259" s="34">
        <v>590</v>
      </c>
      <c r="J36259" s="34">
        <v>944</v>
      </c>
      <c r="K36259" s="34">
        <v>552</v>
      </c>
      <c r="L36259" s="34">
        <v>1092</v>
      </c>
      <c r="M36259" s="34">
        <v>497</v>
      </c>
      <c r="N36259" s="34">
        <v>827</v>
      </c>
      <c r="O36259" s="34">
        <v>513</v>
      </c>
      <c r="P36259" s="34">
        <v>912</v>
      </c>
      <c r="Q36259" s="34">
        <v>891</v>
      </c>
      <c r="R36259" s="34">
        <v>1201</v>
      </c>
      <c r="S36259" s="34">
        <v>701</v>
      </c>
      <c r="T36259" s="34">
        <v>1587</v>
      </c>
      <c r="U36259" s="34">
        <v>775</v>
      </c>
      <c r="V36259" s="34">
        <v>1199</v>
      </c>
      <c r="W36259" s="34">
        <v>1224</v>
      </c>
      <c r="X36259" s="34">
        <v>1079</v>
      </c>
      <c r="Y36259" s="34">
        <v>957</v>
      </c>
      <c r="Z36259" s="34">
        <v>854</v>
      </c>
      <c r="AA36259" s="34">
        <v>693</v>
      </c>
      <c r="AB36259" s="34">
        <v>1582</v>
      </c>
      <c r="AC36259" s="34">
        <v>1061</v>
      </c>
    </row>
    <row r="36260" spans="1:29" x14ac:dyDescent="0.2">
      <c r="A36260" s="34" t="s">
        <v>96753</v>
      </c>
      <c r="B36260" s="34">
        <v>264</v>
      </c>
      <c r="C36260" s="34">
        <v>313</v>
      </c>
      <c r="D36260" s="34">
        <v>401</v>
      </c>
      <c r="E36260" s="34">
        <v>344</v>
      </c>
      <c r="F36260" s="34">
        <v>399</v>
      </c>
      <c r="G36260" s="34">
        <v>387</v>
      </c>
      <c r="H36260" s="34">
        <v>381</v>
      </c>
      <c r="I36260" s="34">
        <v>283</v>
      </c>
      <c r="J36260" s="34">
        <v>337</v>
      </c>
      <c r="K36260" s="34">
        <v>322</v>
      </c>
      <c r="L36260" s="34">
        <v>261</v>
      </c>
      <c r="M36260" s="34">
        <v>298</v>
      </c>
      <c r="N36260" s="34">
        <v>317</v>
      </c>
      <c r="O36260" s="34">
        <v>278</v>
      </c>
      <c r="P36260" s="34">
        <v>329</v>
      </c>
      <c r="Q36260" s="34">
        <v>419</v>
      </c>
      <c r="R36260" s="34">
        <v>384</v>
      </c>
      <c r="S36260" s="34">
        <v>414</v>
      </c>
      <c r="T36260" s="34">
        <v>327</v>
      </c>
      <c r="U36260" s="34">
        <v>351</v>
      </c>
      <c r="V36260" s="34">
        <v>363</v>
      </c>
      <c r="W36260" s="34">
        <v>369</v>
      </c>
      <c r="X36260" s="34">
        <v>412</v>
      </c>
      <c r="Y36260" s="34">
        <v>297</v>
      </c>
      <c r="Z36260" s="34">
        <v>416</v>
      </c>
      <c r="AA36260" s="34">
        <v>410</v>
      </c>
      <c r="AB36260" s="34">
        <v>334</v>
      </c>
      <c r="AC36260" s="34">
        <v>573</v>
      </c>
    </row>
    <row r="36261" spans="1:29" x14ac:dyDescent="0.2">
      <c r="A36261" s="34" t="s">
        <v>96754</v>
      </c>
      <c r="B36261" s="34">
        <v>917</v>
      </c>
      <c r="C36261" s="34">
        <v>547</v>
      </c>
      <c r="D36261" s="34">
        <v>750</v>
      </c>
      <c r="E36261" s="34">
        <v>563</v>
      </c>
      <c r="F36261" s="34">
        <v>827</v>
      </c>
      <c r="G36261" s="34">
        <v>664</v>
      </c>
      <c r="H36261" s="34">
        <v>889</v>
      </c>
      <c r="I36261" s="34">
        <v>647</v>
      </c>
      <c r="J36261" s="34">
        <v>793</v>
      </c>
      <c r="K36261" s="34">
        <v>628</v>
      </c>
      <c r="L36261" s="34">
        <v>823</v>
      </c>
      <c r="M36261" s="34">
        <v>540</v>
      </c>
      <c r="N36261" s="34">
        <v>709</v>
      </c>
      <c r="O36261" s="34">
        <v>605</v>
      </c>
      <c r="P36261" s="34">
        <v>770</v>
      </c>
      <c r="Q36261" s="34">
        <v>923</v>
      </c>
      <c r="R36261" s="34">
        <v>1043</v>
      </c>
      <c r="S36261" s="34">
        <v>744</v>
      </c>
      <c r="T36261" s="34">
        <v>1014</v>
      </c>
      <c r="U36261" s="34">
        <v>716</v>
      </c>
      <c r="V36261" s="34">
        <v>982</v>
      </c>
      <c r="W36261" s="34">
        <v>977</v>
      </c>
      <c r="X36261" s="34">
        <v>960</v>
      </c>
      <c r="Y36261" s="34">
        <v>858</v>
      </c>
      <c r="Z36261" s="34">
        <v>784</v>
      </c>
      <c r="AA36261" s="34">
        <v>823</v>
      </c>
      <c r="AB36261" s="34">
        <v>1084</v>
      </c>
      <c r="AC36261" s="34">
        <v>1090</v>
      </c>
    </row>
    <row r="36262" spans="1:29" x14ac:dyDescent="0.2">
      <c r="A36262" s="34" t="s">
        <v>96755</v>
      </c>
      <c r="B36262" s="34">
        <v>467</v>
      </c>
      <c r="C36262" s="34">
        <v>422</v>
      </c>
      <c r="D36262" s="34">
        <v>610</v>
      </c>
      <c r="E36262" s="34">
        <v>553</v>
      </c>
      <c r="F36262" s="34">
        <v>636</v>
      </c>
      <c r="G36262" s="34">
        <v>426</v>
      </c>
      <c r="H36262" s="34">
        <v>614</v>
      </c>
      <c r="I36262" s="34">
        <v>399</v>
      </c>
      <c r="J36262" s="34">
        <v>585</v>
      </c>
      <c r="K36262" s="34">
        <v>462</v>
      </c>
      <c r="L36262" s="34">
        <v>558</v>
      </c>
      <c r="M36262" s="34">
        <v>444</v>
      </c>
      <c r="N36262" s="34">
        <v>488</v>
      </c>
      <c r="O36262" s="34">
        <v>462</v>
      </c>
      <c r="P36262" s="34">
        <v>559</v>
      </c>
      <c r="Q36262" s="34">
        <v>730</v>
      </c>
      <c r="R36262" s="34">
        <v>857</v>
      </c>
      <c r="S36262" s="34">
        <v>575</v>
      </c>
      <c r="T36262" s="34">
        <v>796</v>
      </c>
      <c r="U36262" s="34">
        <v>479</v>
      </c>
      <c r="V36262" s="34">
        <v>742</v>
      </c>
      <c r="W36262" s="34">
        <v>635</v>
      </c>
      <c r="X36262" s="34">
        <v>824</v>
      </c>
      <c r="Y36262" s="34">
        <v>642</v>
      </c>
      <c r="Z36262" s="34">
        <v>706</v>
      </c>
      <c r="AA36262" s="34">
        <v>634</v>
      </c>
      <c r="AB36262" s="34">
        <v>828</v>
      </c>
      <c r="AC36262" s="34">
        <v>855</v>
      </c>
    </row>
    <row r="36263" spans="1:29" x14ac:dyDescent="0.2">
      <c r="A36263" s="34" t="s">
        <v>96756</v>
      </c>
      <c r="B36263" s="34">
        <v>1454</v>
      </c>
      <c r="C36263" s="34">
        <v>790</v>
      </c>
      <c r="D36263" s="34">
        <v>1291</v>
      </c>
      <c r="E36263" s="34">
        <v>929</v>
      </c>
      <c r="F36263" s="34">
        <v>1355</v>
      </c>
      <c r="G36263" s="34">
        <v>699</v>
      </c>
      <c r="H36263" s="34">
        <v>1376</v>
      </c>
      <c r="I36263" s="34">
        <v>879</v>
      </c>
      <c r="J36263" s="34">
        <v>1335</v>
      </c>
      <c r="K36263" s="34">
        <v>971</v>
      </c>
      <c r="L36263" s="34">
        <v>1461</v>
      </c>
      <c r="M36263" s="34">
        <v>804</v>
      </c>
      <c r="N36263" s="34">
        <v>1242</v>
      </c>
      <c r="O36263" s="34">
        <v>791</v>
      </c>
      <c r="P36263" s="34">
        <v>1287</v>
      </c>
      <c r="Q36263" s="34">
        <v>1373</v>
      </c>
      <c r="R36263" s="34">
        <v>1727</v>
      </c>
      <c r="S36263" s="34">
        <v>1095</v>
      </c>
      <c r="T36263" s="34">
        <v>1757</v>
      </c>
      <c r="U36263" s="34">
        <v>1004</v>
      </c>
      <c r="V36263" s="34">
        <v>1687</v>
      </c>
      <c r="W36263" s="34">
        <v>1297</v>
      </c>
      <c r="X36263" s="34">
        <v>1814</v>
      </c>
      <c r="Y36263" s="34">
        <v>1191</v>
      </c>
      <c r="Z36263" s="34">
        <v>1465</v>
      </c>
      <c r="AA36263" s="34">
        <v>1180</v>
      </c>
      <c r="AB36263" s="34">
        <v>1927</v>
      </c>
      <c r="AC36263" s="34">
        <v>1582</v>
      </c>
    </row>
    <row r="36264" spans="1:29" x14ac:dyDescent="0.2">
      <c r="A36264" s="34" t="s">
        <v>96757</v>
      </c>
      <c r="B36264" s="34">
        <v>719</v>
      </c>
      <c r="C36264" s="34">
        <v>873</v>
      </c>
      <c r="D36264" s="34">
        <v>1175</v>
      </c>
      <c r="E36264" s="34">
        <v>1039</v>
      </c>
      <c r="F36264" s="34">
        <v>1117</v>
      </c>
      <c r="G36264" s="34">
        <v>1067</v>
      </c>
      <c r="H36264" s="34">
        <v>975</v>
      </c>
      <c r="I36264" s="34">
        <v>809</v>
      </c>
      <c r="J36264" s="34">
        <v>902</v>
      </c>
      <c r="K36264" s="34">
        <v>914</v>
      </c>
      <c r="L36264" s="34">
        <v>741</v>
      </c>
      <c r="M36264" s="34">
        <v>804</v>
      </c>
      <c r="N36264" s="34">
        <v>913</v>
      </c>
      <c r="O36264" s="34">
        <v>788</v>
      </c>
      <c r="P36264" s="34">
        <v>921</v>
      </c>
      <c r="Q36264" s="34">
        <v>1111</v>
      </c>
      <c r="R36264" s="34">
        <v>1265</v>
      </c>
      <c r="S36264" s="34">
        <v>1149</v>
      </c>
      <c r="T36264" s="34">
        <v>977</v>
      </c>
      <c r="U36264" s="34">
        <v>798</v>
      </c>
      <c r="V36264" s="34">
        <v>1153</v>
      </c>
      <c r="W36264" s="34">
        <v>1129</v>
      </c>
      <c r="X36264" s="34">
        <v>1255</v>
      </c>
      <c r="Y36264" s="34">
        <v>944</v>
      </c>
      <c r="Z36264" s="34">
        <v>1196</v>
      </c>
      <c r="AA36264" s="34">
        <v>1198</v>
      </c>
      <c r="AB36264" s="34">
        <v>1074</v>
      </c>
      <c r="AC36264" s="34">
        <v>1390</v>
      </c>
    </row>
    <row r="36265" spans="1:29" x14ac:dyDescent="0.2">
      <c r="A36265" s="34" t="s">
        <v>96758</v>
      </c>
      <c r="B36265" s="34">
        <v>301</v>
      </c>
      <c r="C36265" s="34">
        <v>356</v>
      </c>
      <c r="D36265" s="34">
        <v>383</v>
      </c>
      <c r="E36265" s="34">
        <v>332</v>
      </c>
      <c r="F36265" s="34">
        <v>420</v>
      </c>
      <c r="G36265" s="34">
        <v>247</v>
      </c>
      <c r="H36265" s="34">
        <v>375</v>
      </c>
      <c r="I36265" s="34">
        <v>354</v>
      </c>
      <c r="J36265" s="34">
        <v>445</v>
      </c>
      <c r="K36265" s="34">
        <v>348</v>
      </c>
      <c r="L36265" s="34">
        <v>392</v>
      </c>
      <c r="M36265" s="34">
        <v>290</v>
      </c>
      <c r="N36265" s="34">
        <v>289</v>
      </c>
      <c r="O36265" s="34">
        <v>272</v>
      </c>
      <c r="P36265" s="34">
        <v>402</v>
      </c>
      <c r="Q36265" s="34">
        <v>462</v>
      </c>
      <c r="R36265" s="34">
        <v>503</v>
      </c>
      <c r="S36265" s="34">
        <v>428</v>
      </c>
      <c r="T36265" s="34">
        <v>459</v>
      </c>
      <c r="U36265" s="34">
        <v>363</v>
      </c>
      <c r="V36265" s="34">
        <v>510</v>
      </c>
      <c r="W36265" s="34">
        <v>494</v>
      </c>
      <c r="X36265" s="34">
        <v>505</v>
      </c>
      <c r="Y36265" s="34">
        <v>431</v>
      </c>
      <c r="Z36265" s="34">
        <v>465</v>
      </c>
      <c r="AA36265" s="34">
        <v>455</v>
      </c>
      <c r="AB36265" s="34">
        <v>595</v>
      </c>
      <c r="AC36265" s="34">
        <v>508</v>
      </c>
    </row>
    <row r="36266" spans="1:29" x14ac:dyDescent="0.2">
      <c r="A36266" s="34" t="s">
        <v>96759</v>
      </c>
      <c r="B36266" s="34">
        <v>302</v>
      </c>
      <c r="C36266" s="34">
        <v>356</v>
      </c>
      <c r="D36266" s="34">
        <v>388</v>
      </c>
      <c r="E36266" s="34">
        <v>402</v>
      </c>
      <c r="F36266" s="34">
        <v>415</v>
      </c>
      <c r="G36266" s="34">
        <v>381</v>
      </c>
      <c r="H36266" s="34">
        <v>332</v>
      </c>
      <c r="I36266" s="34">
        <v>279</v>
      </c>
      <c r="J36266" s="34">
        <v>359</v>
      </c>
      <c r="K36266" s="34">
        <v>327</v>
      </c>
      <c r="L36266" s="34">
        <v>290</v>
      </c>
      <c r="M36266" s="34">
        <v>309</v>
      </c>
      <c r="N36266" s="34">
        <v>344</v>
      </c>
      <c r="O36266" s="34">
        <v>341</v>
      </c>
      <c r="P36266" s="34">
        <v>347</v>
      </c>
      <c r="Q36266" s="34">
        <v>510</v>
      </c>
      <c r="R36266" s="34">
        <v>510</v>
      </c>
      <c r="S36266" s="34">
        <v>508</v>
      </c>
      <c r="T36266" s="34">
        <v>406</v>
      </c>
      <c r="U36266" s="34">
        <v>355</v>
      </c>
      <c r="V36266" s="34">
        <v>400</v>
      </c>
      <c r="W36266" s="34">
        <v>456</v>
      </c>
      <c r="X36266" s="34">
        <v>481</v>
      </c>
      <c r="Y36266" s="34">
        <v>387</v>
      </c>
      <c r="Z36266" s="34">
        <v>429</v>
      </c>
      <c r="AA36266" s="34">
        <v>421</v>
      </c>
      <c r="AB36266" s="34">
        <v>487</v>
      </c>
      <c r="AC36266" s="34">
        <v>584</v>
      </c>
    </row>
    <row r="36267" spans="1:29" x14ac:dyDescent="0.2">
      <c r="A36267" s="34" t="s">
        <v>96760</v>
      </c>
      <c r="B36267" s="34">
        <v>537</v>
      </c>
      <c r="C36267" s="34">
        <v>471</v>
      </c>
      <c r="D36267" s="34">
        <v>746</v>
      </c>
      <c r="E36267" s="34">
        <v>514</v>
      </c>
      <c r="F36267" s="34">
        <v>614</v>
      </c>
      <c r="G36267" s="34">
        <v>503</v>
      </c>
      <c r="H36267" s="34">
        <v>590</v>
      </c>
      <c r="I36267" s="34">
        <v>470</v>
      </c>
      <c r="J36267" s="34">
        <v>464</v>
      </c>
      <c r="K36267" s="34">
        <v>428</v>
      </c>
      <c r="L36267" s="34">
        <v>333</v>
      </c>
      <c r="M36267" s="34">
        <v>401</v>
      </c>
      <c r="N36267" s="34">
        <v>510</v>
      </c>
      <c r="O36267" s="34">
        <v>370</v>
      </c>
      <c r="P36267" s="34">
        <v>533</v>
      </c>
      <c r="Q36267" s="34">
        <v>494</v>
      </c>
      <c r="R36267" s="34">
        <v>640</v>
      </c>
      <c r="S36267" s="34">
        <v>639</v>
      </c>
      <c r="T36267" s="34">
        <v>484</v>
      </c>
      <c r="U36267" s="34">
        <v>474</v>
      </c>
      <c r="V36267" s="34">
        <v>710</v>
      </c>
      <c r="W36267" s="34">
        <v>483</v>
      </c>
      <c r="X36267" s="34">
        <v>763</v>
      </c>
      <c r="Y36267" s="34">
        <v>407</v>
      </c>
      <c r="Z36267" s="34">
        <v>718</v>
      </c>
      <c r="AA36267" s="34">
        <v>585</v>
      </c>
      <c r="AB36267" s="34">
        <v>540</v>
      </c>
      <c r="AC36267" s="34">
        <v>724</v>
      </c>
    </row>
    <row r="36268" spans="1:29" x14ac:dyDescent="0.2">
      <c r="A36268" s="34" t="s">
        <v>96761</v>
      </c>
      <c r="B36268" s="34">
        <v>357</v>
      </c>
      <c r="C36268" s="34">
        <v>260</v>
      </c>
      <c r="D36268" s="34">
        <v>348</v>
      </c>
      <c r="E36268" s="34">
        <v>283</v>
      </c>
      <c r="F36268" s="34">
        <v>364</v>
      </c>
      <c r="G36268" s="34">
        <v>321</v>
      </c>
      <c r="H36268" s="34">
        <v>374</v>
      </c>
      <c r="I36268" s="34">
        <v>219</v>
      </c>
      <c r="J36268" s="34">
        <v>309</v>
      </c>
      <c r="K36268" s="34">
        <v>314</v>
      </c>
      <c r="L36268" s="34">
        <v>333</v>
      </c>
      <c r="M36268" s="34">
        <v>286</v>
      </c>
      <c r="N36268" s="34">
        <v>314</v>
      </c>
      <c r="O36268" s="34">
        <v>243</v>
      </c>
      <c r="P36268" s="34">
        <v>308</v>
      </c>
      <c r="Q36268" s="34">
        <v>449</v>
      </c>
      <c r="R36268" s="34">
        <v>423</v>
      </c>
      <c r="S36268" s="34">
        <v>358</v>
      </c>
      <c r="T36268" s="34">
        <v>427</v>
      </c>
      <c r="U36268" s="34">
        <v>338</v>
      </c>
      <c r="V36268" s="34">
        <v>404</v>
      </c>
      <c r="W36268" s="34">
        <v>404</v>
      </c>
      <c r="X36268" s="34">
        <v>467</v>
      </c>
      <c r="Y36268" s="34">
        <v>320</v>
      </c>
      <c r="Z36268" s="34">
        <v>327</v>
      </c>
      <c r="AA36268" s="34">
        <v>380</v>
      </c>
      <c r="AB36268" s="34">
        <v>501</v>
      </c>
      <c r="AC36268" s="34">
        <v>428</v>
      </c>
    </row>
    <row r="36269" spans="1:29" x14ac:dyDescent="0.2">
      <c r="A36269" s="34" t="s">
        <v>96762</v>
      </c>
      <c r="B36269" s="34">
        <v>180</v>
      </c>
      <c r="C36269" s="34">
        <v>449</v>
      </c>
      <c r="D36269" s="34">
        <v>129</v>
      </c>
      <c r="E36269" s="34">
        <v>425</v>
      </c>
      <c r="F36269" s="34">
        <v>180</v>
      </c>
      <c r="G36269" s="34">
        <v>381</v>
      </c>
      <c r="H36269" s="34">
        <v>157</v>
      </c>
      <c r="I36269" s="34">
        <v>439</v>
      </c>
      <c r="J36269" s="34">
        <v>100</v>
      </c>
      <c r="K36269" s="34">
        <v>523</v>
      </c>
      <c r="L36269" s="34">
        <v>105</v>
      </c>
      <c r="M36269" s="34">
        <v>367</v>
      </c>
      <c r="N36269" s="34">
        <v>139</v>
      </c>
      <c r="O36269" s="34">
        <v>328</v>
      </c>
      <c r="P36269" s="34">
        <v>117</v>
      </c>
      <c r="Q36269" s="34">
        <v>391</v>
      </c>
      <c r="R36269" s="34">
        <v>180</v>
      </c>
      <c r="S36269" s="34">
        <v>458</v>
      </c>
      <c r="T36269" s="34">
        <v>146</v>
      </c>
      <c r="U36269" s="34">
        <v>361</v>
      </c>
      <c r="V36269" s="34">
        <v>145</v>
      </c>
      <c r="W36269" s="34">
        <v>403</v>
      </c>
      <c r="X36269" s="34">
        <v>169</v>
      </c>
      <c r="Y36269" s="34">
        <v>389</v>
      </c>
      <c r="Z36269" s="34">
        <v>111</v>
      </c>
      <c r="AA36269" s="34">
        <v>383</v>
      </c>
      <c r="AB36269" s="34">
        <v>148</v>
      </c>
      <c r="AC36269" s="34">
        <v>560</v>
      </c>
    </row>
    <row r="36270" spans="1:29" x14ac:dyDescent="0.2">
      <c r="A36270" s="34" t="s">
        <v>96763</v>
      </c>
      <c r="B36270" s="34">
        <v>352</v>
      </c>
      <c r="C36270" s="34">
        <v>323</v>
      </c>
      <c r="D36270" s="34">
        <v>236</v>
      </c>
      <c r="E36270" s="34">
        <v>361</v>
      </c>
      <c r="F36270" s="34">
        <v>329</v>
      </c>
      <c r="G36270" s="34">
        <v>435</v>
      </c>
      <c r="H36270" s="34">
        <v>231</v>
      </c>
      <c r="I36270" s="34">
        <v>312</v>
      </c>
      <c r="J36270" s="34">
        <v>314</v>
      </c>
      <c r="K36270" s="34">
        <v>360</v>
      </c>
      <c r="L36270" s="34">
        <v>253</v>
      </c>
      <c r="M36270" s="34">
        <v>339</v>
      </c>
      <c r="N36270" s="34">
        <v>288</v>
      </c>
      <c r="O36270" s="34">
        <v>325</v>
      </c>
      <c r="P36270" s="34">
        <v>283</v>
      </c>
      <c r="Q36270" s="34">
        <v>426</v>
      </c>
      <c r="R36270" s="34">
        <v>387</v>
      </c>
      <c r="S36270" s="34">
        <v>408</v>
      </c>
      <c r="T36270" s="34">
        <v>422</v>
      </c>
      <c r="U36270" s="34">
        <v>454</v>
      </c>
      <c r="V36270" s="34">
        <v>397</v>
      </c>
      <c r="W36270" s="34">
        <v>516</v>
      </c>
      <c r="X36270" s="34">
        <v>368</v>
      </c>
      <c r="Y36270" s="34">
        <v>419</v>
      </c>
      <c r="Z36270" s="34">
        <v>300</v>
      </c>
      <c r="AA36270" s="34">
        <v>396</v>
      </c>
      <c r="AB36270" s="34">
        <v>388</v>
      </c>
      <c r="AC36270" s="34">
        <v>596</v>
      </c>
    </row>
    <row r="36271" spans="1:29" x14ac:dyDescent="0.2">
      <c r="A36271" s="34" t="s">
        <v>96764</v>
      </c>
      <c r="B36271" s="34">
        <v>368</v>
      </c>
      <c r="C36271" s="34">
        <v>575</v>
      </c>
      <c r="D36271" s="34">
        <v>684</v>
      </c>
      <c r="E36271" s="34">
        <v>536</v>
      </c>
      <c r="F36271" s="34">
        <v>601</v>
      </c>
      <c r="G36271" s="34">
        <v>512</v>
      </c>
      <c r="H36271" s="34">
        <v>500</v>
      </c>
      <c r="I36271" s="34">
        <v>446</v>
      </c>
      <c r="J36271" s="34">
        <v>422</v>
      </c>
      <c r="K36271" s="34">
        <v>517</v>
      </c>
      <c r="L36271" s="34">
        <v>214</v>
      </c>
      <c r="M36271" s="34">
        <v>433</v>
      </c>
      <c r="N36271" s="34">
        <v>455</v>
      </c>
      <c r="O36271" s="34">
        <v>420</v>
      </c>
      <c r="P36271" s="34">
        <v>457</v>
      </c>
      <c r="Q36271" s="34">
        <v>585</v>
      </c>
      <c r="R36271" s="34">
        <v>515</v>
      </c>
      <c r="S36271" s="34">
        <v>703</v>
      </c>
      <c r="T36271" s="34">
        <v>368</v>
      </c>
      <c r="U36271" s="34">
        <v>380</v>
      </c>
      <c r="V36271" s="34">
        <v>661</v>
      </c>
      <c r="W36271" s="34">
        <v>448</v>
      </c>
      <c r="X36271" s="34">
        <v>745</v>
      </c>
      <c r="Y36271" s="34">
        <v>403</v>
      </c>
      <c r="Z36271" s="34">
        <v>753</v>
      </c>
      <c r="AA36271" s="34">
        <v>621</v>
      </c>
      <c r="AB36271" s="34">
        <v>559</v>
      </c>
      <c r="AC36271" s="34">
        <v>743</v>
      </c>
    </row>
    <row r="36272" spans="1:29" x14ac:dyDescent="0.2">
      <c r="A36272" s="34" t="s">
        <v>96765</v>
      </c>
      <c r="B36272" s="34">
        <v>183</v>
      </c>
      <c r="C36272" s="34">
        <v>227</v>
      </c>
      <c r="D36272" s="34">
        <v>241</v>
      </c>
      <c r="E36272" s="34">
        <v>259</v>
      </c>
      <c r="F36272" s="34">
        <v>258</v>
      </c>
      <c r="G36272" s="34">
        <v>217</v>
      </c>
      <c r="H36272" s="34">
        <v>237</v>
      </c>
      <c r="I36272" s="34">
        <v>250</v>
      </c>
      <c r="J36272" s="34">
        <v>199</v>
      </c>
      <c r="K36272" s="34">
        <v>228</v>
      </c>
      <c r="L36272" s="34">
        <v>169</v>
      </c>
      <c r="M36272" s="34">
        <v>213</v>
      </c>
      <c r="N36272" s="34">
        <v>140</v>
      </c>
      <c r="O36272" s="34">
        <v>204</v>
      </c>
      <c r="P36272" s="34">
        <v>191</v>
      </c>
      <c r="Q36272" s="34">
        <v>269</v>
      </c>
      <c r="R36272" s="34">
        <v>236</v>
      </c>
      <c r="S36272" s="34">
        <v>342</v>
      </c>
      <c r="T36272" s="34">
        <v>211</v>
      </c>
      <c r="U36272" s="34">
        <v>201</v>
      </c>
      <c r="V36272" s="34">
        <v>227</v>
      </c>
      <c r="W36272" s="34">
        <v>374</v>
      </c>
      <c r="X36272" s="34">
        <v>247</v>
      </c>
      <c r="Y36272" s="34">
        <v>250</v>
      </c>
      <c r="Z36272" s="34">
        <v>241</v>
      </c>
      <c r="AA36272" s="34">
        <v>282</v>
      </c>
      <c r="AB36272" s="34">
        <v>217</v>
      </c>
      <c r="AC36272" s="34">
        <v>375</v>
      </c>
    </row>
    <row r="36273" spans="1:29" x14ac:dyDescent="0.2">
      <c r="A36273" s="34" t="s">
        <v>96766</v>
      </c>
      <c r="B36273" s="34">
        <v>157</v>
      </c>
      <c r="C36273" s="34">
        <v>212</v>
      </c>
      <c r="D36273" s="34">
        <v>226</v>
      </c>
      <c r="E36273" s="34">
        <v>219</v>
      </c>
      <c r="F36273" s="34">
        <v>208</v>
      </c>
      <c r="G36273" s="34">
        <v>200</v>
      </c>
      <c r="H36273" s="34">
        <v>196</v>
      </c>
      <c r="I36273" s="34">
        <v>255</v>
      </c>
      <c r="J36273" s="34">
        <v>222</v>
      </c>
      <c r="K36273" s="34">
        <v>238</v>
      </c>
      <c r="L36273" s="34">
        <v>171</v>
      </c>
      <c r="M36273" s="34">
        <v>173</v>
      </c>
      <c r="N36273" s="34">
        <v>145</v>
      </c>
      <c r="O36273" s="34">
        <v>178</v>
      </c>
      <c r="P36273" s="34">
        <v>214</v>
      </c>
      <c r="Q36273" s="34">
        <v>279</v>
      </c>
      <c r="R36273" s="34">
        <v>236</v>
      </c>
      <c r="S36273" s="34">
        <v>264</v>
      </c>
      <c r="T36273" s="34">
        <v>190</v>
      </c>
      <c r="U36273" s="34">
        <v>214</v>
      </c>
      <c r="V36273" s="34">
        <v>244</v>
      </c>
      <c r="W36273" s="34">
        <v>252</v>
      </c>
      <c r="X36273" s="34">
        <v>242</v>
      </c>
      <c r="Y36273" s="34">
        <v>220</v>
      </c>
      <c r="Z36273" s="34">
        <v>202</v>
      </c>
      <c r="AA36273" s="34">
        <v>273</v>
      </c>
      <c r="AB36273" s="34">
        <v>220</v>
      </c>
      <c r="AC36273" s="34">
        <v>318</v>
      </c>
    </row>
    <row r="36274" spans="1:29" x14ac:dyDescent="0.2">
      <c r="A36274" s="34" t="s">
        <v>96767</v>
      </c>
      <c r="B36274" s="34">
        <v>422</v>
      </c>
      <c r="C36274" s="34">
        <v>407</v>
      </c>
      <c r="D36274" s="34">
        <v>547</v>
      </c>
      <c r="E36274" s="34">
        <v>476</v>
      </c>
      <c r="F36274" s="34">
        <v>537</v>
      </c>
      <c r="G36274" s="34">
        <v>390</v>
      </c>
      <c r="H36274" s="34">
        <v>547</v>
      </c>
      <c r="I36274" s="34">
        <v>429</v>
      </c>
      <c r="J36274" s="34">
        <v>527</v>
      </c>
      <c r="K36274" s="34">
        <v>544</v>
      </c>
      <c r="L36274" s="34">
        <v>479</v>
      </c>
      <c r="M36274" s="34">
        <v>460</v>
      </c>
      <c r="N36274" s="34">
        <v>408</v>
      </c>
      <c r="O36274" s="34">
        <v>402</v>
      </c>
      <c r="P36274" s="34">
        <v>447</v>
      </c>
      <c r="Q36274" s="34">
        <v>651</v>
      </c>
      <c r="R36274" s="34">
        <v>591</v>
      </c>
      <c r="S36274" s="34">
        <v>548</v>
      </c>
      <c r="T36274" s="34">
        <v>646</v>
      </c>
      <c r="U36274" s="34">
        <v>497</v>
      </c>
      <c r="V36274" s="34">
        <v>651</v>
      </c>
      <c r="W36274" s="34">
        <v>653</v>
      </c>
      <c r="X36274" s="34">
        <v>617</v>
      </c>
      <c r="Y36274" s="34">
        <v>607</v>
      </c>
      <c r="Z36274" s="34">
        <v>605</v>
      </c>
      <c r="AA36274" s="34">
        <v>569</v>
      </c>
      <c r="AB36274" s="34">
        <v>717</v>
      </c>
      <c r="AC36274" s="34">
        <v>681</v>
      </c>
    </row>
    <row r="36275" spans="1:29" x14ac:dyDescent="0.2">
      <c r="A36275" s="34" t="s">
        <v>96768</v>
      </c>
      <c r="B36275" s="34">
        <v>658</v>
      </c>
      <c r="C36275" s="34">
        <v>410</v>
      </c>
      <c r="D36275" s="34">
        <v>631</v>
      </c>
      <c r="E36275" s="34">
        <v>447</v>
      </c>
      <c r="F36275" s="34">
        <v>803</v>
      </c>
      <c r="G36275" s="34">
        <v>486</v>
      </c>
      <c r="H36275" s="34">
        <v>739</v>
      </c>
      <c r="I36275" s="34">
        <v>443</v>
      </c>
      <c r="J36275" s="34">
        <v>713</v>
      </c>
      <c r="K36275" s="34">
        <v>463</v>
      </c>
      <c r="L36275" s="34">
        <v>822</v>
      </c>
      <c r="M36275" s="34">
        <v>444</v>
      </c>
      <c r="N36275" s="34">
        <v>606</v>
      </c>
      <c r="O36275" s="34">
        <v>494</v>
      </c>
      <c r="P36275" s="34">
        <v>602</v>
      </c>
      <c r="Q36275" s="34">
        <v>685</v>
      </c>
      <c r="R36275" s="34">
        <v>1031</v>
      </c>
      <c r="S36275" s="34">
        <v>524</v>
      </c>
      <c r="T36275" s="34">
        <v>1132</v>
      </c>
      <c r="U36275" s="34">
        <v>611</v>
      </c>
      <c r="V36275" s="34">
        <v>953</v>
      </c>
      <c r="W36275" s="34">
        <v>824</v>
      </c>
      <c r="X36275" s="34">
        <v>991</v>
      </c>
      <c r="Y36275" s="34">
        <v>690</v>
      </c>
      <c r="Z36275" s="34">
        <v>718</v>
      </c>
      <c r="AA36275" s="34">
        <v>682</v>
      </c>
      <c r="AB36275" s="34">
        <v>1174</v>
      </c>
      <c r="AC36275" s="34">
        <v>923</v>
      </c>
    </row>
    <row r="36276" spans="1:29" x14ac:dyDescent="0.2">
      <c r="A36276" s="34" t="s">
        <v>96769</v>
      </c>
      <c r="B36276" s="34">
        <v>608</v>
      </c>
      <c r="C36276" s="34">
        <v>319</v>
      </c>
      <c r="D36276" s="34">
        <v>413</v>
      </c>
      <c r="E36276" s="34">
        <v>301</v>
      </c>
      <c r="F36276" s="34">
        <v>453</v>
      </c>
      <c r="G36276" s="34">
        <v>376</v>
      </c>
      <c r="H36276" s="34">
        <v>438</v>
      </c>
      <c r="I36276" s="34">
        <v>310</v>
      </c>
      <c r="J36276" s="34">
        <v>446</v>
      </c>
      <c r="K36276" s="34">
        <v>315</v>
      </c>
      <c r="L36276" s="34">
        <v>500</v>
      </c>
      <c r="M36276" s="34">
        <v>303</v>
      </c>
      <c r="N36276" s="34">
        <v>367</v>
      </c>
      <c r="O36276" s="34">
        <v>319</v>
      </c>
      <c r="P36276" s="34">
        <v>427</v>
      </c>
      <c r="Q36276" s="34">
        <v>464</v>
      </c>
      <c r="R36276" s="34">
        <v>643</v>
      </c>
      <c r="S36276" s="34">
        <v>335</v>
      </c>
      <c r="T36276" s="34">
        <v>719</v>
      </c>
      <c r="U36276" s="34">
        <v>371</v>
      </c>
      <c r="V36276" s="34">
        <v>602</v>
      </c>
      <c r="W36276" s="34">
        <v>529</v>
      </c>
      <c r="X36276" s="34">
        <v>631</v>
      </c>
      <c r="Y36276" s="34">
        <v>476</v>
      </c>
      <c r="Z36276" s="34">
        <v>515</v>
      </c>
      <c r="AA36276" s="34">
        <v>377</v>
      </c>
      <c r="AB36276" s="34">
        <v>891</v>
      </c>
      <c r="AC36276" s="34">
        <v>639</v>
      </c>
    </row>
    <row r="36277" spans="1:29" x14ac:dyDescent="0.2">
      <c r="A36277" s="34" t="s">
        <v>96770</v>
      </c>
      <c r="B36277" s="34">
        <v>304</v>
      </c>
      <c r="C36277" s="34">
        <v>242</v>
      </c>
      <c r="D36277" s="34">
        <v>347</v>
      </c>
      <c r="E36277" s="34">
        <v>235</v>
      </c>
      <c r="F36277" s="34">
        <v>363</v>
      </c>
      <c r="G36277" s="34">
        <v>248</v>
      </c>
      <c r="H36277" s="34">
        <v>356</v>
      </c>
      <c r="I36277" s="34">
        <v>250</v>
      </c>
      <c r="J36277" s="34">
        <v>309</v>
      </c>
      <c r="K36277" s="34">
        <v>270</v>
      </c>
      <c r="L36277" s="34">
        <v>323</v>
      </c>
      <c r="M36277" s="34">
        <v>233</v>
      </c>
      <c r="N36277" s="34">
        <v>335</v>
      </c>
      <c r="O36277" s="34">
        <v>291</v>
      </c>
      <c r="P36277" s="34">
        <v>392</v>
      </c>
      <c r="Q36277" s="34">
        <v>370</v>
      </c>
      <c r="R36277" s="34">
        <v>484</v>
      </c>
      <c r="S36277" s="34">
        <v>296</v>
      </c>
      <c r="T36277" s="34">
        <v>481</v>
      </c>
      <c r="U36277" s="34">
        <v>315</v>
      </c>
      <c r="V36277" s="34">
        <v>440</v>
      </c>
      <c r="W36277" s="34">
        <v>347</v>
      </c>
      <c r="X36277" s="34">
        <v>377</v>
      </c>
      <c r="Y36277" s="34">
        <v>334</v>
      </c>
      <c r="Z36277" s="34">
        <v>311</v>
      </c>
      <c r="AA36277" s="34">
        <v>329</v>
      </c>
      <c r="AB36277" s="34">
        <v>466</v>
      </c>
      <c r="AC36277" s="34">
        <v>412</v>
      </c>
    </row>
    <row r="36278" spans="1:29" x14ac:dyDescent="0.2">
      <c r="A36278" s="34" t="s">
        <v>96771</v>
      </c>
      <c r="B36278" s="34">
        <v>605</v>
      </c>
      <c r="C36278" s="34">
        <v>894</v>
      </c>
      <c r="D36278" s="34">
        <v>1170</v>
      </c>
      <c r="E36278" s="34">
        <v>964</v>
      </c>
      <c r="F36278" s="34">
        <v>1090</v>
      </c>
      <c r="G36278" s="34">
        <v>809</v>
      </c>
      <c r="H36278" s="34">
        <v>1004</v>
      </c>
      <c r="I36278" s="34">
        <v>889</v>
      </c>
      <c r="J36278" s="34">
        <v>946</v>
      </c>
      <c r="K36278" s="34">
        <v>934</v>
      </c>
      <c r="L36278" s="34">
        <v>575</v>
      </c>
      <c r="M36278" s="34">
        <v>737</v>
      </c>
      <c r="N36278" s="34">
        <v>909</v>
      </c>
      <c r="O36278" s="34">
        <v>764</v>
      </c>
      <c r="P36278" s="34">
        <v>946</v>
      </c>
      <c r="Q36278" s="34">
        <v>1110</v>
      </c>
      <c r="R36278" s="34">
        <v>1112</v>
      </c>
      <c r="S36278" s="34">
        <v>1061</v>
      </c>
      <c r="T36278" s="34">
        <v>974</v>
      </c>
      <c r="U36278" s="34">
        <v>846</v>
      </c>
      <c r="V36278" s="34">
        <v>1077</v>
      </c>
      <c r="W36278" s="34">
        <v>897</v>
      </c>
      <c r="X36278" s="34">
        <v>1297</v>
      </c>
      <c r="Y36278" s="34">
        <v>907</v>
      </c>
      <c r="Z36278" s="34">
        <v>1197</v>
      </c>
      <c r="AA36278" s="34">
        <v>1072</v>
      </c>
      <c r="AB36278" s="34">
        <v>987</v>
      </c>
      <c r="AC36278" s="34">
        <v>1516</v>
      </c>
    </row>
    <row r="36279" spans="1:29" x14ac:dyDescent="0.2">
      <c r="A36279" s="34" t="s">
        <v>96772</v>
      </c>
      <c r="B36279" s="34">
        <v>263</v>
      </c>
      <c r="C36279" s="34">
        <v>347</v>
      </c>
      <c r="D36279" s="34">
        <v>344</v>
      </c>
      <c r="E36279" s="34">
        <v>361</v>
      </c>
      <c r="F36279" s="34">
        <v>361</v>
      </c>
      <c r="G36279" s="34">
        <v>309</v>
      </c>
      <c r="H36279" s="34">
        <v>318</v>
      </c>
      <c r="I36279" s="34">
        <v>325</v>
      </c>
      <c r="J36279" s="34">
        <v>324</v>
      </c>
      <c r="K36279" s="34">
        <v>385</v>
      </c>
      <c r="L36279" s="34">
        <v>286</v>
      </c>
      <c r="M36279" s="34">
        <v>334</v>
      </c>
      <c r="N36279" s="34">
        <v>324</v>
      </c>
      <c r="O36279" s="34">
        <v>265</v>
      </c>
      <c r="P36279" s="34">
        <v>328</v>
      </c>
      <c r="Q36279" s="34">
        <v>521</v>
      </c>
      <c r="R36279" s="34">
        <v>450</v>
      </c>
      <c r="S36279" s="34">
        <v>449</v>
      </c>
      <c r="T36279" s="34">
        <v>296</v>
      </c>
      <c r="U36279" s="34">
        <v>376</v>
      </c>
      <c r="V36279" s="34">
        <v>383</v>
      </c>
      <c r="W36279" s="34">
        <v>567</v>
      </c>
      <c r="X36279" s="34">
        <v>366</v>
      </c>
      <c r="Y36279" s="34">
        <v>446</v>
      </c>
      <c r="Z36279" s="34">
        <v>342</v>
      </c>
      <c r="AA36279" s="34">
        <v>481</v>
      </c>
      <c r="AB36279" s="34">
        <v>455</v>
      </c>
      <c r="AC36279" s="34">
        <v>615</v>
      </c>
    </row>
    <row r="36280" spans="1:29" x14ac:dyDescent="0.2">
      <c r="A36280" s="34" t="s">
        <v>96773</v>
      </c>
      <c r="B36280" s="34">
        <v>298</v>
      </c>
      <c r="C36280" s="34">
        <v>331</v>
      </c>
      <c r="D36280" s="34">
        <v>381</v>
      </c>
      <c r="E36280" s="34">
        <v>364</v>
      </c>
      <c r="F36280" s="34">
        <v>388</v>
      </c>
      <c r="G36280" s="34">
        <v>419</v>
      </c>
      <c r="H36280" s="34">
        <v>383</v>
      </c>
      <c r="I36280" s="34">
        <v>301</v>
      </c>
      <c r="J36280" s="34">
        <v>336</v>
      </c>
      <c r="K36280" s="34">
        <v>284</v>
      </c>
      <c r="L36280" s="34">
        <v>321</v>
      </c>
      <c r="M36280" s="34">
        <v>312</v>
      </c>
      <c r="N36280" s="34">
        <v>280</v>
      </c>
      <c r="O36280" s="34">
        <v>281</v>
      </c>
      <c r="P36280" s="34">
        <v>281</v>
      </c>
      <c r="Q36280" s="34">
        <v>379</v>
      </c>
      <c r="R36280" s="34">
        <v>381</v>
      </c>
      <c r="S36280" s="34">
        <v>310</v>
      </c>
      <c r="T36280" s="34">
        <v>346</v>
      </c>
      <c r="U36280" s="34">
        <v>279</v>
      </c>
      <c r="V36280" s="34">
        <v>403</v>
      </c>
      <c r="W36280" s="34">
        <v>370</v>
      </c>
      <c r="X36280" s="34">
        <v>403</v>
      </c>
      <c r="Y36280" s="34">
        <v>401</v>
      </c>
      <c r="Z36280" s="34">
        <v>332</v>
      </c>
      <c r="AA36280" s="34">
        <v>343</v>
      </c>
      <c r="AB36280" s="34">
        <v>479</v>
      </c>
      <c r="AC36280" s="34">
        <v>462</v>
      </c>
    </row>
    <row r="36281" spans="1:29" x14ac:dyDescent="0.2">
      <c r="A36281" s="34" t="s">
        <v>96774</v>
      </c>
      <c r="B36281" s="34">
        <v>831</v>
      </c>
      <c r="C36281" s="34">
        <v>610</v>
      </c>
      <c r="D36281" s="34">
        <v>794</v>
      </c>
      <c r="E36281" s="34">
        <v>609</v>
      </c>
      <c r="F36281" s="34">
        <v>743</v>
      </c>
      <c r="G36281" s="34">
        <v>540</v>
      </c>
      <c r="H36281" s="34">
        <v>727</v>
      </c>
      <c r="I36281" s="34">
        <v>674</v>
      </c>
      <c r="J36281" s="34">
        <v>706</v>
      </c>
      <c r="K36281" s="34">
        <v>679</v>
      </c>
      <c r="L36281" s="34">
        <v>777</v>
      </c>
      <c r="M36281" s="34">
        <v>595</v>
      </c>
      <c r="N36281" s="34">
        <v>712</v>
      </c>
      <c r="O36281" s="34">
        <v>595</v>
      </c>
      <c r="P36281" s="34">
        <v>720</v>
      </c>
      <c r="Q36281" s="34">
        <v>921</v>
      </c>
      <c r="R36281" s="34">
        <v>1002</v>
      </c>
      <c r="S36281" s="34">
        <v>772</v>
      </c>
      <c r="T36281" s="34">
        <v>989</v>
      </c>
      <c r="U36281" s="34">
        <v>753</v>
      </c>
      <c r="V36281" s="34">
        <v>894</v>
      </c>
      <c r="W36281" s="34">
        <v>980</v>
      </c>
      <c r="X36281" s="34">
        <v>1040</v>
      </c>
      <c r="Y36281" s="34">
        <v>939</v>
      </c>
      <c r="Z36281" s="34">
        <v>750</v>
      </c>
      <c r="AA36281" s="34">
        <v>852</v>
      </c>
      <c r="AB36281" s="34">
        <v>1117</v>
      </c>
      <c r="AC36281" s="34">
        <v>1041</v>
      </c>
    </row>
    <row r="36282" spans="1:29" x14ac:dyDescent="0.2">
      <c r="A36282" s="34" t="s">
        <v>96775</v>
      </c>
      <c r="B36282" s="34">
        <v>413</v>
      </c>
      <c r="C36282" s="34">
        <v>475</v>
      </c>
      <c r="D36282" s="34">
        <v>348</v>
      </c>
      <c r="E36282" s="34">
        <v>436</v>
      </c>
      <c r="F36282" s="34">
        <v>334</v>
      </c>
      <c r="G36282" s="34">
        <v>459</v>
      </c>
      <c r="H36282" s="34">
        <v>337</v>
      </c>
      <c r="I36282" s="34">
        <v>377</v>
      </c>
      <c r="J36282" s="34">
        <v>376</v>
      </c>
      <c r="K36282" s="34">
        <v>436</v>
      </c>
      <c r="L36282" s="34">
        <v>306</v>
      </c>
      <c r="M36282" s="34">
        <v>326</v>
      </c>
      <c r="N36282" s="34">
        <v>303</v>
      </c>
      <c r="O36282" s="34">
        <v>369</v>
      </c>
      <c r="P36282" s="34">
        <v>327</v>
      </c>
      <c r="Q36282" s="34">
        <v>445</v>
      </c>
      <c r="R36282" s="34">
        <v>509</v>
      </c>
      <c r="S36282" s="34">
        <v>467</v>
      </c>
      <c r="T36282" s="34">
        <v>434</v>
      </c>
      <c r="U36282" s="34">
        <v>403</v>
      </c>
      <c r="V36282" s="34">
        <v>453</v>
      </c>
      <c r="W36282" s="34">
        <v>563</v>
      </c>
      <c r="X36282" s="34">
        <v>504</v>
      </c>
      <c r="Y36282" s="34">
        <v>502</v>
      </c>
      <c r="Z36282" s="34">
        <v>319</v>
      </c>
      <c r="AA36282" s="34">
        <v>532</v>
      </c>
      <c r="AB36282" s="34">
        <v>436</v>
      </c>
      <c r="AC36282" s="34">
        <v>575</v>
      </c>
    </row>
    <row r="36283" spans="1:29" x14ac:dyDescent="0.2">
      <c r="A36283" s="34" t="s">
        <v>96776</v>
      </c>
      <c r="B36283" s="34">
        <v>276</v>
      </c>
      <c r="C36283" s="34">
        <v>449</v>
      </c>
      <c r="D36283" s="34">
        <v>359</v>
      </c>
      <c r="E36283" s="34">
        <v>513</v>
      </c>
      <c r="F36283" s="34">
        <v>395</v>
      </c>
      <c r="G36283" s="34">
        <v>455</v>
      </c>
      <c r="H36283" s="34">
        <v>355</v>
      </c>
      <c r="I36283" s="34">
        <v>387</v>
      </c>
      <c r="J36283" s="34">
        <v>273</v>
      </c>
      <c r="K36283" s="34">
        <v>462</v>
      </c>
      <c r="L36283" s="34">
        <v>220</v>
      </c>
      <c r="M36283" s="34">
        <v>392</v>
      </c>
      <c r="N36283" s="34">
        <v>259</v>
      </c>
      <c r="O36283" s="34">
        <v>391</v>
      </c>
      <c r="P36283" s="34">
        <v>341</v>
      </c>
      <c r="Q36283" s="34">
        <v>562</v>
      </c>
      <c r="R36283" s="34">
        <v>409</v>
      </c>
      <c r="S36283" s="34">
        <v>540</v>
      </c>
      <c r="T36283" s="34">
        <v>357</v>
      </c>
      <c r="U36283" s="34">
        <v>434</v>
      </c>
      <c r="V36283" s="34">
        <v>348</v>
      </c>
      <c r="W36283" s="34">
        <v>556</v>
      </c>
      <c r="X36283" s="34">
        <v>462</v>
      </c>
      <c r="Y36283" s="34">
        <v>416</v>
      </c>
      <c r="Z36283" s="34">
        <v>419</v>
      </c>
      <c r="AA36283" s="34">
        <v>577</v>
      </c>
      <c r="AB36283" s="34">
        <v>423</v>
      </c>
      <c r="AC36283" s="34">
        <v>663</v>
      </c>
    </row>
    <row r="36284" spans="1:29" x14ac:dyDescent="0.2">
      <c r="A36284" s="34" t="s">
        <v>96777</v>
      </c>
      <c r="B36284" s="34">
        <v>1070</v>
      </c>
      <c r="C36284" s="34">
        <v>798</v>
      </c>
      <c r="D36284" s="34">
        <v>1201</v>
      </c>
      <c r="E36284" s="34">
        <v>999</v>
      </c>
      <c r="F36284" s="34">
        <v>1252</v>
      </c>
      <c r="G36284" s="34">
        <v>796</v>
      </c>
      <c r="H36284" s="34">
        <v>1198</v>
      </c>
      <c r="I36284" s="34">
        <v>925</v>
      </c>
      <c r="J36284" s="34">
        <v>1117</v>
      </c>
      <c r="K36284" s="34">
        <v>950</v>
      </c>
      <c r="L36284" s="34">
        <v>973</v>
      </c>
      <c r="M36284" s="34">
        <v>830</v>
      </c>
      <c r="N36284" s="34">
        <v>1013</v>
      </c>
      <c r="O36284" s="34">
        <v>871</v>
      </c>
      <c r="P36284" s="34">
        <v>1134</v>
      </c>
      <c r="Q36284" s="34">
        <v>1343</v>
      </c>
      <c r="R36284" s="34">
        <v>1534</v>
      </c>
      <c r="S36284" s="34">
        <v>1227</v>
      </c>
      <c r="T36284" s="34">
        <v>1313</v>
      </c>
      <c r="U36284" s="34">
        <v>1127</v>
      </c>
      <c r="V36284" s="34">
        <v>1342</v>
      </c>
      <c r="W36284" s="34">
        <v>1370</v>
      </c>
      <c r="X36284" s="34">
        <v>1418</v>
      </c>
      <c r="Y36284" s="34">
        <v>1262</v>
      </c>
      <c r="Z36284" s="34">
        <v>1335</v>
      </c>
      <c r="AA36284" s="34">
        <v>1281</v>
      </c>
      <c r="AB36284" s="34">
        <v>1565</v>
      </c>
      <c r="AC36284" s="34">
        <v>1661</v>
      </c>
    </row>
    <row r="36285" spans="1:29" x14ac:dyDescent="0.2">
      <c r="A36285" s="34" t="s">
        <v>96778</v>
      </c>
      <c r="B36285" s="34">
        <v>732</v>
      </c>
      <c r="C36285" s="34">
        <v>592</v>
      </c>
      <c r="D36285" s="34">
        <v>686</v>
      </c>
      <c r="E36285" s="34">
        <v>660</v>
      </c>
      <c r="F36285" s="34">
        <v>833</v>
      </c>
      <c r="G36285" s="34">
        <v>579</v>
      </c>
      <c r="H36285" s="34">
        <v>754</v>
      </c>
      <c r="I36285" s="34">
        <v>627</v>
      </c>
      <c r="J36285" s="34">
        <v>781</v>
      </c>
      <c r="K36285" s="34">
        <v>668</v>
      </c>
      <c r="L36285" s="34">
        <v>829</v>
      </c>
      <c r="M36285" s="34">
        <v>715</v>
      </c>
      <c r="N36285" s="34">
        <v>764</v>
      </c>
      <c r="O36285" s="34">
        <v>667</v>
      </c>
      <c r="P36285" s="34">
        <v>796</v>
      </c>
      <c r="Q36285" s="34">
        <v>1056</v>
      </c>
      <c r="R36285" s="34">
        <v>998</v>
      </c>
      <c r="S36285" s="34">
        <v>758</v>
      </c>
      <c r="T36285" s="34">
        <v>1179</v>
      </c>
      <c r="U36285" s="34">
        <v>767</v>
      </c>
      <c r="V36285" s="34">
        <v>990</v>
      </c>
      <c r="W36285" s="34">
        <v>1140</v>
      </c>
      <c r="X36285" s="34">
        <v>1051</v>
      </c>
      <c r="Y36285" s="34">
        <v>1012</v>
      </c>
      <c r="Z36285" s="34">
        <v>922</v>
      </c>
      <c r="AA36285" s="34">
        <v>939</v>
      </c>
      <c r="AB36285" s="34">
        <v>1183</v>
      </c>
      <c r="AC36285" s="34">
        <v>1151</v>
      </c>
    </row>
    <row r="36286" spans="1:29" x14ac:dyDescent="0.2">
      <c r="A36286" s="34" t="s">
        <v>96779</v>
      </c>
      <c r="B36286" s="34">
        <v>741</v>
      </c>
      <c r="C36286" s="34">
        <v>585</v>
      </c>
      <c r="D36286" s="34">
        <v>858</v>
      </c>
      <c r="E36286" s="34">
        <v>656</v>
      </c>
      <c r="F36286" s="34">
        <v>935</v>
      </c>
      <c r="G36286" s="34">
        <v>725</v>
      </c>
      <c r="H36286" s="34">
        <v>919</v>
      </c>
      <c r="I36286" s="34">
        <v>604</v>
      </c>
      <c r="J36286" s="34">
        <v>924</v>
      </c>
      <c r="K36286" s="34">
        <v>755</v>
      </c>
      <c r="L36286" s="34">
        <v>897</v>
      </c>
      <c r="M36286" s="34">
        <v>612</v>
      </c>
      <c r="N36286" s="34">
        <v>737</v>
      </c>
      <c r="O36286" s="34">
        <v>650</v>
      </c>
      <c r="P36286" s="34">
        <v>827</v>
      </c>
      <c r="Q36286" s="34">
        <v>1032</v>
      </c>
      <c r="R36286" s="34">
        <v>1203</v>
      </c>
      <c r="S36286" s="34">
        <v>796</v>
      </c>
      <c r="T36286" s="34">
        <v>1254</v>
      </c>
      <c r="U36286" s="34">
        <v>845</v>
      </c>
      <c r="V36286" s="34">
        <v>1100</v>
      </c>
      <c r="W36286" s="34">
        <v>1191</v>
      </c>
      <c r="X36286" s="34">
        <v>1122</v>
      </c>
      <c r="Y36286" s="34">
        <v>990</v>
      </c>
      <c r="Z36286" s="34">
        <v>808</v>
      </c>
      <c r="AA36286" s="34">
        <v>899</v>
      </c>
      <c r="AB36286" s="34">
        <v>1245</v>
      </c>
      <c r="AC36286" s="34">
        <v>1206</v>
      </c>
    </row>
    <row r="36287" spans="1:29" x14ac:dyDescent="0.2">
      <c r="A36287" s="34" t="s">
        <v>96780</v>
      </c>
      <c r="B36287" s="34">
        <v>458</v>
      </c>
      <c r="C36287" s="34">
        <v>359</v>
      </c>
      <c r="D36287" s="34">
        <v>297</v>
      </c>
      <c r="E36287" s="34">
        <v>375</v>
      </c>
      <c r="F36287" s="34">
        <v>370</v>
      </c>
      <c r="G36287" s="34">
        <v>328</v>
      </c>
      <c r="H36287" s="34">
        <v>311</v>
      </c>
      <c r="I36287" s="34">
        <v>265</v>
      </c>
      <c r="J36287" s="34">
        <v>340</v>
      </c>
      <c r="K36287" s="34">
        <v>327</v>
      </c>
      <c r="L36287" s="34">
        <v>323</v>
      </c>
      <c r="M36287" s="34">
        <v>303</v>
      </c>
      <c r="N36287" s="34">
        <v>254</v>
      </c>
      <c r="O36287" s="34">
        <v>286</v>
      </c>
      <c r="P36287" s="34">
        <v>351</v>
      </c>
      <c r="Q36287" s="34">
        <v>463</v>
      </c>
      <c r="R36287" s="34">
        <v>477</v>
      </c>
      <c r="S36287" s="34">
        <v>396</v>
      </c>
      <c r="T36287" s="34">
        <v>452</v>
      </c>
      <c r="U36287" s="34">
        <v>351</v>
      </c>
      <c r="V36287" s="34">
        <v>420</v>
      </c>
      <c r="W36287" s="34">
        <v>569</v>
      </c>
      <c r="X36287" s="34">
        <v>452</v>
      </c>
      <c r="Y36287" s="34">
        <v>542</v>
      </c>
      <c r="Z36287" s="34">
        <v>433</v>
      </c>
      <c r="AA36287" s="34">
        <v>370</v>
      </c>
      <c r="AB36287" s="34">
        <v>593</v>
      </c>
      <c r="AC36287" s="34">
        <v>557</v>
      </c>
    </row>
    <row r="36288" spans="1:29" x14ac:dyDescent="0.2">
      <c r="A36288" s="34" t="s">
        <v>96781</v>
      </c>
      <c r="B36288" s="34">
        <v>821</v>
      </c>
      <c r="C36288" s="34">
        <v>577</v>
      </c>
      <c r="D36288" s="34">
        <v>736</v>
      </c>
      <c r="E36288" s="34">
        <v>622</v>
      </c>
      <c r="F36288" s="34">
        <v>825</v>
      </c>
      <c r="G36288" s="34">
        <v>604</v>
      </c>
      <c r="H36288" s="34">
        <v>814</v>
      </c>
      <c r="I36288" s="34">
        <v>640</v>
      </c>
      <c r="J36288" s="34">
        <v>796</v>
      </c>
      <c r="K36288" s="34">
        <v>713</v>
      </c>
      <c r="L36288" s="34">
        <v>875</v>
      </c>
      <c r="M36288" s="34">
        <v>611</v>
      </c>
      <c r="N36288" s="34">
        <v>757</v>
      </c>
      <c r="O36288" s="34">
        <v>640</v>
      </c>
      <c r="P36288" s="34">
        <v>809</v>
      </c>
      <c r="Q36288" s="34">
        <v>996</v>
      </c>
      <c r="R36288" s="34">
        <v>1102</v>
      </c>
      <c r="S36288" s="34">
        <v>701</v>
      </c>
      <c r="T36288" s="34">
        <v>1085</v>
      </c>
      <c r="U36288" s="34">
        <v>676</v>
      </c>
      <c r="V36288" s="34">
        <v>916</v>
      </c>
      <c r="W36288" s="34">
        <v>1107</v>
      </c>
      <c r="X36288" s="34">
        <v>1021</v>
      </c>
      <c r="Y36288" s="34">
        <v>897</v>
      </c>
      <c r="Z36288" s="34">
        <v>800</v>
      </c>
      <c r="AA36288" s="34">
        <v>763</v>
      </c>
      <c r="AB36288" s="34">
        <v>1235</v>
      </c>
      <c r="AC36288" s="34">
        <v>1074</v>
      </c>
    </row>
    <row r="36289" spans="1:29" x14ac:dyDescent="0.2">
      <c r="A36289" s="34" t="s">
        <v>96782</v>
      </c>
      <c r="B36289" s="34">
        <v>614</v>
      </c>
      <c r="C36289" s="34">
        <v>414</v>
      </c>
      <c r="D36289" s="34">
        <v>497</v>
      </c>
      <c r="E36289" s="34">
        <v>464</v>
      </c>
      <c r="F36289" s="34">
        <v>513</v>
      </c>
      <c r="G36289" s="34">
        <v>376</v>
      </c>
      <c r="H36289" s="34">
        <v>508</v>
      </c>
      <c r="I36289" s="34">
        <v>413</v>
      </c>
      <c r="J36289" s="34">
        <v>513</v>
      </c>
      <c r="K36289" s="34">
        <v>371</v>
      </c>
      <c r="L36289" s="34">
        <v>468</v>
      </c>
      <c r="M36289" s="34">
        <v>411</v>
      </c>
      <c r="N36289" s="34">
        <v>518</v>
      </c>
      <c r="O36289" s="34">
        <v>385</v>
      </c>
      <c r="P36289" s="34">
        <v>500</v>
      </c>
      <c r="Q36289" s="34">
        <v>614</v>
      </c>
      <c r="R36289" s="34">
        <v>723</v>
      </c>
      <c r="S36289" s="34">
        <v>564</v>
      </c>
      <c r="T36289" s="34">
        <v>652</v>
      </c>
      <c r="U36289" s="34">
        <v>465</v>
      </c>
      <c r="V36289" s="34">
        <v>652</v>
      </c>
      <c r="W36289" s="34">
        <v>632</v>
      </c>
      <c r="X36289" s="34">
        <v>667</v>
      </c>
      <c r="Y36289" s="34">
        <v>547</v>
      </c>
      <c r="Z36289" s="34">
        <v>667</v>
      </c>
      <c r="AA36289" s="34">
        <v>578</v>
      </c>
      <c r="AB36289" s="34">
        <v>724</v>
      </c>
      <c r="AC36289" s="34">
        <v>745</v>
      </c>
    </row>
    <row r="36290" spans="1:29" x14ac:dyDescent="0.2">
      <c r="A36290" s="34" t="s">
        <v>96783</v>
      </c>
      <c r="B36290" s="34">
        <v>440</v>
      </c>
      <c r="C36290" s="34">
        <v>262</v>
      </c>
      <c r="D36290" s="34">
        <v>224</v>
      </c>
      <c r="E36290" s="34">
        <v>244</v>
      </c>
      <c r="F36290" s="34">
        <v>298</v>
      </c>
      <c r="G36290" s="34">
        <v>260</v>
      </c>
      <c r="H36290" s="34">
        <v>307</v>
      </c>
      <c r="I36290" s="34">
        <v>262</v>
      </c>
      <c r="J36290" s="34">
        <v>273</v>
      </c>
      <c r="K36290" s="34">
        <v>240</v>
      </c>
      <c r="L36290" s="34">
        <v>318</v>
      </c>
      <c r="M36290" s="34">
        <v>251</v>
      </c>
      <c r="N36290" s="34">
        <v>214</v>
      </c>
      <c r="O36290" s="34">
        <v>227</v>
      </c>
      <c r="P36290" s="34">
        <v>284</v>
      </c>
      <c r="Q36290" s="34">
        <v>374</v>
      </c>
      <c r="R36290" s="34">
        <v>379</v>
      </c>
      <c r="S36290" s="34">
        <v>307</v>
      </c>
      <c r="T36290" s="34">
        <v>426</v>
      </c>
      <c r="U36290" s="34">
        <v>289</v>
      </c>
      <c r="V36290" s="34">
        <v>334</v>
      </c>
      <c r="W36290" s="34">
        <v>409</v>
      </c>
      <c r="X36290" s="34">
        <v>350</v>
      </c>
      <c r="Y36290" s="34">
        <v>399</v>
      </c>
      <c r="Z36290" s="34">
        <v>279</v>
      </c>
      <c r="AA36290" s="34">
        <v>378</v>
      </c>
      <c r="AB36290" s="34">
        <v>401</v>
      </c>
      <c r="AC36290" s="34">
        <v>417</v>
      </c>
    </row>
    <row r="36291" spans="1:29" x14ac:dyDescent="0.2">
      <c r="A36291" s="34" t="s">
        <v>96784</v>
      </c>
      <c r="B36291" s="34">
        <v>273</v>
      </c>
      <c r="C36291" s="34">
        <v>178</v>
      </c>
      <c r="D36291" s="34">
        <v>277</v>
      </c>
      <c r="E36291" s="34">
        <v>263</v>
      </c>
      <c r="F36291" s="34">
        <v>320</v>
      </c>
      <c r="G36291" s="34">
        <v>223</v>
      </c>
      <c r="H36291" s="34">
        <v>288</v>
      </c>
      <c r="I36291" s="34">
        <v>217</v>
      </c>
      <c r="J36291" s="34">
        <v>316</v>
      </c>
      <c r="K36291" s="34">
        <v>279</v>
      </c>
      <c r="L36291" s="34">
        <v>283</v>
      </c>
      <c r="M36291" s="34">
        <v>201</v>
      </c>
      <c r="N36291" s="34">
        <v>235</v>
      </c>
      <c r="O36291" s="34">
        <v>206</v>
      </c>
      <c r="P36291" s="34">
        <v>273</v>
      </c>
      <c r="Q36291" s="34">
        <v>268</v>
      </c>
      <c r="R36291" s="34">
        <v>408</v>
      </c>
      <c r="S36291" s="34">
        <v>265</v>
      </c>
      <c r="T36291" s="34">
        <v>396</v>
      </c>
      <c r="U36291" s="34">
        <v>310</v>
      </c>
      <c r="V36291" s="34">
        <v>367</v>
      </c>
      <c r="W36291" s="34">
        <v>415</v>
      </c>
      <c r="X36291" s="34">
        <v>392</v>
      </c>
      <c r="Y36291" s="34">
        <v>332</v>
      </c>
      <c r="Z36291" s="34">
        <v>342</v>
      </c>
      <c r="AA36291" s="34">
        <v>293</v>
      </c>
      <c r="AB36291" s="34">
        <v>376</v>
      </c>
      <c r="AC36291" s="34">
        <v>355</v>
      </c>
    </row>
    <row r="36292" spans="1:29" x14ac:dyDescent="0.2">
      <c r="A36292" s="34" t="s">
        <v>96785</v>
      </c>
      <c r="B36292" s="34">
        <v>0</v>
      </c>
      <c r="C36292" s="34">
        <v>0</v>
      </c>
      <c r="D36292" s="34">
        <v>0</v>
      </c>
      <c r="E36292" s="34">
        <v>0</v>
      </c>
      <c r="F36292" s="34">
        <v>0</v>
      </c>
      <c r="G36292" s="34">
        <v>0</v>
      </c>
      <c r="H36292" s="34">
        <v>0</v>
      </c>
      <c r="I36292" s="34">
        <v>0</v>
      </c>
      <c r="J36292" s="34">
        <v>0</v>
      </c>
      <c r="K36292" s="34">
        <v>0</v>
      </c>
      <c r="L36292" s="34">
        <v>0</v>
      </c>
      <c r="M36292" s="34">
        <v>0</v>
      </c>
      <c r="N36292" s="34">
        <v>0</v>
      </c>
      <c r="O36292" s="34">
        <v>0</v>
      </c>
      <c r="P36292" s="34">
        <v>0</v>
      </c>
      <c r="Q36292" s="34">
        <v>0</v>
      </c>
      <c r="R36292" s="34">
        <v>0</v>
      </c>
      <c r="S36292" s="34">
        <v>0</v>
      </c>
      <c r="T36292" s="34">
        <v>0</v>
      </c>
      <c r="U36292" s="34">
        <v>0</v>
      </c>
      <c r="V36292" s="34">
        <v>0</v>
      </c>
      <c r="W36292" s="34">
        <v>0</v>
      </c>
      <c r="X36292" s="34">
        <v>0</v>
      </c>
      <c r="Y36292" s="34">
        <v>0</v>
      </c>
      <c r="Z36292" s="34">
        <v>0</v>
      </c>
      <c r="AA36292" s="34">
        <v>0</v>
      </c>
      <c r="AB36292" s="34">
        <v>0</v>
      </c>
      <c r="AC36292" s="34">
        <v>0</v>
      </c>
    </row>
    <row r="36293" spans="1:29" x14ac:dyDescent="0.2">
      <c r="A36293" s="34" t="s">
        <v>96786</v>
      </c>
      <c r="B36293" s="34">
        <v>845</v>
      </c>
      <c r="C36293" s="34">
        <v>582</v>
      </c>
      <c r="D36293" s="34">
        <v>820</v>
      </c>
      <c r="E36293" s="34">
        <v>719</v>
      </c>
      <c r="F36293" s="34">
        <v>835</v>
      </c>
      <c r="G36293" s="34">
        <v>673</v>
      </c>
      <c r="H36293" s="34">
        <v>843</v>
      </c>
      <c r="I36293" s="34">
        <v>611</v>
      </c>
      <c r="J36293" s="34">
        <v>883</v>
      </c>
      <c r="K36293" s="34">
        <v>723</v>
      </c>
      <c r="L36293" s="34">
        <v>942</v>
      </c>
      <c r="M36293" s="34">
        <v>608</v>
      </c>
      <c r="N36293" s="34">
        <v>719</v>
      </c>
      <c r="O36293" s="34">
        <v>672</v>
      </c>
      <c r="P36293" s="34">
        <v>782</v>
      </c>
      <c r="Q36293" s="34">
        <v>991</v>
      </c>
      <c r="R36293" s="34">
        <v>1170</v>
      </c>
      <c r="S36293" s="34">
        <v>748</v>
      </c>
      <c r="T36293" s="34">
        <v>1291</v>
      </c>
      <c r="U36293" s="34">
        <v>804</v>
      </c>
      <c r="V36293" s="34">
        <v>1062</v>
      </c>
      <c r="W36293" s="34">
        <v>1025</v>
      </c>
      <c r="X36293" s="34">
        <v>952</v>
      </c>
      <c r="Y36293" s="34">
        <v>1128</v>
      </c>
      <c r="Z36293" s="34">
        <v>902</v>
      </c>
      <c r="AA36293" s="34">
        <v>958</v>
      </c>
      <c r="AB36293" s="34">
        <v>1291</v>
      </c>
      <c r="AC36293" s="34">
        <v>1153</v>
      </c>
    </row>
    <row r="36294" spans="1:29" x14ac:dyDescent="0.2">
      <c r="A36294" s="34" t="s">
        <v>96787</v>
      </c>
      <c r="B36294" s="34">
        <v>2064</v>
      </c>
      <c r="C36294" s="34">
        <v>1204</v>
      </c>
      <c r="D36294" s="34">
        <v>1664</v>
      </c>
      <c r="E36294" s="34">
        <v>1247</v>
      </c>
      <c r="F36294" s="34">
        <v>1876</v>
      </c>
      <c r="G36294" s="34">
        <v>1150</v>
      </c>
      <c r="H36294" s="34">
        <v>1829</v>
      </c>
      <c r="I36294" s="34">
        <v>1256</v>
      </c>
      <c r="J36294" s="34">
        <v>1766</v>
      </c>
      <c r="K36294" s="34">
        <v>1209</v>
      </c>
      <c r="L36294" s="34">
        <v>2227</v>
      </c>
      <c r="M36294" s="34">
        <v>1239</v>
      </c>
      <c r="N36294" s="34">
        <v>1590</v>
      </c>
      <c r="O36294" s="34">
        <v>1202</v>
      </c>
      <c r="P36294" s="34">
        <v>1679</v>
      </c>
      <c r="Q36294" s="34">
        <v>2079</v>
      </c>
      <c r="R36294" s="34">
        <v>2590</v>
      </c>
      <c r="S36294" s="34">
        <v>1588</v>
      </c>
      <c r="T36294" s="34">
        <v>2896</v>
      </c>
      <c r="U36294" s="34">
        <v>1664</v>
      </c>
      <c r="V36294" s="34">
        <v>2279</v>
      </c>
      <c r="W36294" s="34">
        <v>2598</v>
      </c>
      <c r="X36294" s="34">
        <v>2358</v>
      </c>
      <c r="Y36294" s="34">
        <v>2175</v>
      </c>
      <c r="Z36294" s="34">
        <v>1792</v>
      </c>
      <c r="AA36294" s="34">
        <v>1691</v>
      </c>
      <c r="AB36294" s="34">
        <v>3093</v>
      </c>
      <c r="AC36294" s="34">
        <v>2273</v>
      </c>
    </row>
    <row r="36295" spans="1:29" x14ac:dyDescent="0.2">
      <c r="A36295" s="34" t="s">
        <v>96788</v>
      </c>
      <c r="B36295" s="34">
        <v>651</v>
      </c>
      <c r="C36295" s="34">
        <v>518</v>
      </c>
      <c r="D36295" s="34">
        <v>818</v>
      </c>
      <c r="E36295" s="34">
        <v>511</v>
      </c>
      <c r="F36295" s="34">
        <v>657</v>
      </c>
      <c r="G36295" s="34">
        <v>495</v>
      </c>
      <c r="H36295" s="34">
        <v>646</v>
      </c>
      <c r="I36295" s="34">
        <v>560</v>
      </c>
      <c r="J36295" s="34">
        <v>627</v>
      </c>
      <c r="K36295" s="34">
        <v>555</v>
      </c>
      <c r="L36295" s="34">
        <v>488</v>
      </c>
      <c r="M36295" s="34">
        <v>449</v>
      </c>
      <c r="N36295" s="34">
        <v>575</v>
      </c>
      <c r="O36295" s="34">
        <v>485</v>
      </c>
      <c r="P36295" s="34">
        <v>612</v>
      </c>
      <c r="Q36295" s="34">
        <v>718</v>
      </c>
      <c r="R36295" s="34">
        <v>833</v>
      </c>
      <c r="S36295" s="34">
        <v>652</v>
      </c>
      <c r="T36295" s="34">
        <v>746</v>
      </c>
      <c r="U36295" s="34">
        <v>542</v>
      </c>
      <c r="V36295" s="34">
        <v>836</v>
      </c>
      <c r="W36295" s="34">
        <v>713</v>
      </c>
      <c r="X36295" s="34">
        <v>853</v>
      </c>
      <c r="Y36295" s="34">
        <v>642</v>
      </c>
      <c r="Z36295" s="34">
        <v>700</v>
      </c>
      <c r="AA36295" s="34">
        <v>658</v>
      </c>
      <c r="AB36295" s="34">
        <v>990</v>
      </c>
      <c r="AC36295" s="34">
        <v>989</v>
      </c>
    </row>
    <row r="36296" spans="1:29" x14ac:dyDescent="0.2">
      <c r="A36296" s="34" t="s">
        <v>96789</v>
      </c>
      <c r="B36296" s="34">
        <v>925</v>
      </c>
      <c r="C36296" s="34">
        <v>496</v>
      </c>
      <c r="D36296" s="34">
        <v>640</v>
      </c>
      <c r="E36296" s="34">
        <v>646</v>
      </c>
      <c r="F36296" s="34">
        <v>703</v>
      </c>
      <c r="G36296" s="34">
        <v>500</v>
      </c>
      <c r="H36296" s="34">
        <v>724</v>
      </c>
      <c r="I36296" s="34">
        <v>499</v>
      </c>
      <c r="J36296" s="34">
        <v>740</v>
      </c>
      <c r="K36296" s="34">
        <v>705</v>
      </c>
      <c r="L36296" s="34">
        <v>794</v>
      </c>
      <c r="M36296" s="34">
        <v>540</v>
      </c>
      <c r="N36296" s="34">
        <v>704</v>
      </c>
      <c r="O36296" s="34">
        <v>550</v>
      </c>
      <c r="P36296" s="34">
        <v>711</v>
      </c>
      <c r="Q36296" s="34">
        <v>831</v>
      </c>
      <c r="R36296" s="34">
        <v>887</v>
      </c>
      <c r="S36296" s="34">
        <v>633</v>
      </c>
      <c r="T36296" s="34">
        <v>1025</v>
      </c>
      <c r="U36296" s="34">
        <v>675</v>
      </c>
      <c r="V36296" s="34">
        <v>914</v>
      </c>
      <c r="W36296" s="34">
        <v>1031</v>
      </c>
      <c r="X36296" s="34">
        <v>805</v>
      </c>
      <c r="Y36296" s="34">
        <v>973</v>
      </c>
      <c r="Z36296" s="34">
        <v>684</v>
      </c>
      <c r="AA36296" s="34">
        <v>750</v>
      </c>
      <c r="AB36296" s="34">
        <v>1083</v>
      </c>
      <c r="AC36296" s="34">
        <v>1000</v>
      </c>
    </row>
    <row r="36297" spans="1:29" x14ac:dyDescent="0.2">
      <c r="A36297" s="34" t="s">
        <v>96790</v>
      </c>
      <c r="B36297" s="34">
        <v>982</v>
      </c>
      <c r="C36297" s="34">
        <v>656</v>
      </c>
      <c r="D36297" s="34">
        <v>872</v>
      </c>
      <c r="E36297" s="34">
        <v>714</v>
      </c>
      <c r="F36297" s="34">
        <v>985</v>
      </c>
      <c r="G36297" s="34">
        <v>694</v>
      </c>
      <c r="H36297" s="34">
        <v>970</v>
      </c>
      <c r="I36297" s="34">
        <v>674</v>
      </c>
      <c r="J36297" s="34">
        <v>971</v>
      </c>
      <c r="K36297" s="34">
        <v>664</v>
      </c>
      <c r="L36297" s="34">
        <v>1051</v>
      </c>
      <c r="M36297" s="34">
        <v>570</v>
      </c>
      <c r="N36297" s="34">
        <v>782</v>
      </c>
      <c r="O36297" s="34">
        <v>632</v>
      </c>
      <c r="P36297" s="34">
        <v>869</v>
      </c>
      <c r="Q36297" s="34">
        <v>1010</v>
      </c>
      <c r="R36297" s="34">
        <v>1185</v>
      </c>
      <c r="S36297" s="34">
        <v>837</v>
      </c>
      <c r="T36297" s="34">
        <v>1228</v>
      </c>
      <c r="U36297" s="34">
        <v>741</v>
      </c>
      <c r="V36297" s="34">
        <v>1063</v>
      </c>
      <c r="W36297" s="34">
        <v>1134</v>
      </c>
      <c r="X36297" s="34">
        <v>1043</v>
      </c>
      <c r="Y36297" s="34">
        <v>966</v>
      </c>
      <c r="Z36297" s="34">
        <v>977</v>
      </c>
      <c r="AA36297" s="34">
        <v>801</v>
      </c>
      <c r="AB36297" s="34">
        <v>1377</v>
      </c>
      <c r="AC36297" s="34">
        <v>1373</v>
      </c>
    </row>
    <row r="36298" spans="1:29" x14ac:dyDescent="0.2">
      <c r="A36298" s="34" t="s">
        <v>96791</v>
      </c>
      <c r="B36298" s="34">
        <v>93</v>
      </c>
      <c r="C36298" s="34">
        <v>91</v>
      </c>
      <c r="D36298" s="34">
        <v>149</v>
      </c>
      <c r="E36298" s="34">
        <v>122</v>
      </c>
      <c r="F36298" s="34">
        <v>140</v>
      </c>
      <c r="G36298" s="34">
        <v>150</v>
      </c>
      <c r="H36298" s="34">
        <v>138</v>
      </c>
      <c r="I36298" s="34">
        <v>127</v>
      </c>
      <c r="J36298" s="34">
        <v>109</v>
      </c>
      <c r="K36298" s="34">
        <v>154</v>
      </c>
      <c r="L36298" s="34">
        <v>93</v>
      </c>
      <c r="M36298" s="34">
        <v>96</v>
      </c>
      <c r="N36298" s="34">
        <v>86</v>
      </c>
      <c r="O36298" s="34">
        <v>98</v>
      </c>
      <c r="P36298" s="34">
        <v>120</v>
      </c>
      <c r="Q36298" s="34">
        <v>119</v>
      </c>
      <c r="R36298" s="34">
        <v>140</v>
      </c>
      <c r="S36298" s="34">
        <v>150</v>
      </c>
      <c r="T36298" s="34">
        <v>133</v>
      </c>
      <c r="U36298" s="34">
        <v>122</v>
      </c>
      <c r="V36298" s="34">
        <v>168</v>
      </c>
      <c r="W36298" s="34">
        <v>150</v>
      </c>
      <c r="X36298" s="34">
        <v>149</v>
      </c>
      <c r="Y36298" s="34">
        <v>150</v>
      </c>
      <c r="Z36298" s="34">
        <v>145</v>
      </c>
      <c r="AA36298" s="34">
        <v>136</v>
      </c>
      <c r="AB36298" s="34">
        <v>150</v>
      </c>
      <c r="AC36298" s="34">
        <v>185</v>
      </c>
    </row>
    <row r="36299" spans="1:29" x14ac:dyDescent="0.2">
      <c r="A36299" s="34" t="s">
        <v>96792</v>
      </c>
      <c r="B36299" s="34">
        <v>593</v>
      </c>
      <c r="C36299" s="34">
        <v>352</v>
      </c>
      <c r="D36299" s="34">
        <v>614</v>
      </c>
      <c r="E36299" s="34">
        <v>445</v>
      </c>
      <c r="F36299" s="34">
        <v>628</v>
      </c>
      <c r="G36299" s="34">
        <v>377</v>
      </c>
      <c r="H36299" s="34">
        <v>679</v>
      </c>
      <c r="I36299" s="34">
        <v>359</v>
      </c>
      <c r="J36299" s="34">
        <v>579</v>
      </c>
      <c r="K36299" s="34">
        <v>372</v>
      </c>
      <c r="L36299" s="34">
        <v>730</v>
      </c>
      <c r="M36299" s="34">
        <v>366</v>
      </c>
      <c r="N36299" s="34">
        <v>536</v>
      </c>
      <c r="O36299" s="34">
        <v>349</v>
      </c>
      <c r="P36299" s="34">
        <v>591</v>
      </c>
      <c r="Q36299" s="34">
        <v>654</v>
      </c>
      <c r="R36299" s="34">
        <v>842</v>
      </c>
      <c r="S36299" s="34">
        <v>500</v>
      </c>
      <c r="T36299" s="34">
        <v>947</v>
      </c>
      <c r="U36299" s="34">
        <v>481</v>
      </c>
      <c r="V36299" s="34">
        <v>645</v>
      </c>
      <c r="W36299" s="34">
        <v>764</v>
      </c>
      <c r="X36299" s="34">
        <v>739</v>
      </c>
      <c r="Y36299" s="34">
        <v>622</v>
      </c>
      <c r="Z36299" s="34">
        <v>628</v>
      </c>
      <c r="AA36299" s="34">
        <v>534</v>
      </c>
      <c r="AB36299" s="34">
        <v>1093</v>
      </c>
      <c r="AC36299" s="34">
        <v>721</v>
      </c>
    </row>
    <row r="36300" spans="1:29" x14ac:dyDescent="0.2">
      <c r="A36300" s="34" t="s">
        <v>96793</v>
      </c>
      <c r="B36300" s="34">
        <v>272</v>
      </c>
      <c r="C36300" s="34">
        <v>318</v>
      </c>
      <c r="D36300" s="34">
        <v>298</v>
      </c>
      <c r="E36300" s="34">
        <v>323</v>
      </c>
      <c r="F36300" s="34">
        <v>269</v>
      </c>
      <c r="G36300" s="34">
        <v>299</v>
      </c>
      <c r="H36300" s="34">
        <v>324</v>
      </c>
      <c r="I36300" s="34">
        <v>315</v>
      </c>
      <c r="J36300" s="34">
        <v>258</v>
      </c>
      <c r="K36300" s="34">
        <v>362</v>
      </c>
      <c r="L36300" s="34">
        <v>226</v>
      </c>
      <c r="M36300" s="34">
        <v>305</v>
      </c>
      <c r="N36300" s="34">
        <v>270</v>
      </c>
      <c r="O36300" s="34">
        <v>288</v>
      </c>
      <c r="P36300" s="34">
        <v>292</v>
      </c>
      <c r="Q36300" s="34">
        <v>437</v>
      </c>
      <c r="R36300" s="34">
        <v>391</v>
      </c>
      <c r="S36300" s="34">
        <v>424</v>
      </c>
      <c r="T36300" s="34">
        <v>308</v>
      </c>
      <c r="U36300" s="34">
        <v>305</v>
      </c>
      <c r="V36300" s="34">
        <v>338</v>
      </c>
      <c r="W36300" s="34">
        <v>393</v>
      </c>
      <c r="X36300" s="34">
        <v>425</v>
      </c>
      <c r="Y36300" s="34">
        <v>376</v>
      </c>
      <c r="Z36300" s="34">
        <v>340</v>
      </c>
      <c r="AA36300" s="34">
        <v>425</v>
      </c>
      <c r="AB36300" s="34">
        <v>370</v>
      </c>
      <c r="AC36300" s="34">
        <v>522</v>
      </c>
    </row>
    <row r="36301" spans="1:29" x14ac:dyDescent="0.2">
      <c r="A36301" s="34" t="s">
        <v>96794</v>
      </c>
      <c r="B36301" s="34">
        <v>611</v>
      </c>
      <c r="C36301" s="34">
        <v>421</v>
      </c>
      <c r="D36301" s="34">
        <v>501</v>
      </c>
      <c r="E36301" s="34">
        <v>440</v>
      </c>
      <c r="F36301" s="34">
        <v>485</v>
      </c>
      <c r="G36301" s="34">
        <v>445</v>
      </c>
      <c r="H36301" s="34">
        <v>497</v>
      </c>
      <c r="I36301" s="34">
        <v>442</v>
      </c>
      <c r="J36301" s="34">
        <v>553</v>
      </c>
      <c r="K36301" s="34">
        <v>471</v>
      </c>
      <c r="L36301" s="34">
        <v>485</v>
      </c>
      <c r="M36301" s="34">
        <v>434</v>
      </c>
      <c r="N36301" s="34">
        <v>496</v>
      </c>
      <c r="O36301" s="34">
        <v>457</v>
      </c>
      <c r="P36301" s="34">
        <v>479</v>
      </c>
      <c r="Q36301" s="34">
        <v>615</v>
      </c>
      <c r="R36301" s="34">
        <v>663</v>
      </c>
      <c r="S36301" s="34">
        <v>528</v>
      </c>
      <c r="T36301" s="34">
        <v>639</v>
      </c>
      <c r="U36301" s="34">
        <v>570</v>
      </c>
      <c r="V36301" s="34">
        <v>651</v>
      </c>
      <c r="W36301" s="34">
        <v>693</v>
      </c>
      <c r="X36301" s="34">
        <v>616</v>
      </c>
      <c r="Y36301" s="34">
        <v>597</v>
      </c>
      <c r="Z36301" s="34">
        <v>606</v>
      </c>
      <c r="AA36301" s="34">
        <v>600</v>
      </c>
      <c r="AB36301" s="34">
        <v>662</v>
      </c>
      <c r="AC36301" s="34">
        <v>775</v>
      </c>
    </row>
    <row r="36302" spans="1:29" x14ac:dyDescent="0.2">
      <c r="A36302" s="34" t="s">
        <v>96795</v>
      </c>
      <c r="B36302" s="34">
        <v>1445</v>
      </c>
      <c r="C36302" s="34">
        <v>754</v>
      </c>
      <c r="D36302" s="34">
        <v>895</v>
      </c>
      <c r="E36302" s="34">
        <v>790</v>
      </c>
      <c r="F36302" s="34">
        <v>1051</v>
      </c>
      <c r="G36302" s="34">
        <v>776</v>
      </c>
      <c r="H36302" s="34">
        <v>942</v>
      </c>
      <c r="I36302" s="34">
        <v>699</v>
      </c>
      <c r="J36302" s="34">
        <v>926</v>
      </c>
      <c r="K36302" s="34">
        <v>816</v>
      </c>
      <c r="L36302" s="34">
        <v>1062</v>
      </c>
      <c r="M36302" s="34">
        <v>712</v>
      </c>
      <c r="N36302" s="34">
        <v>803</v>
      </c>
      <c r="O36302" s="34">
        <v>729</v>
      </c>
      <c r="P36302" s="34">
        <v>931</v>
      </c>
      <c r="Q36302" s="34">
        <v>1139</v>
      </c>
      <c r="R36302" s="34">
        <v>1363</v>
      </c>
      <c r="S36302" s="34">
        <v>1002</v>
      </c>
      <c r="T36302" s="34">
        <v>1378</v>
      </c>
      <c r="U36302" s="34">
        <v>1027</v>
      </c>
      <c r="V36302" s="34">
        <v>1157</v>
      </c>
      <c r="W36302" s="34">
        <v>1339</v>
      </c>
      <c r="X36302" s="34">
        <v>1147</v>
      </c>
      <c r="Y36302" s="34">
        <v>1204</v>
      </c>
      <c r="Z36302" s="34">
        <v>980</v>
      </c>
      <c r="AA36302" s="34">
        <v>1031</v>
      </c>
      <c r="AB36302" s="34">
        <v>1551</v>
      </c>
      <c r="AC36302" s="34">
        <v>1423</v>
      </c>
    </row>
    <row r="36303" spans="1:29" x14ac:dyDescent="0.2">
      <c r="A36303" s="34" t="s">
        <v>96796</v>
      </c>
      <c r="B36303" s="34">
        <v>386</v>
      </c>
      <c r="C36303" s="34">
        <v>244</v>
      </c>
      <c r="D36303" s="34">
        <v>309</v>
      </c>
      <c r="E36303" s="34">
        <v>222</v>
      </c>
      <c r="F36303" s="34">
        <v>391</v>
      </c>
      <c r="G36303" s="34">
        <v>308</v>
      </c>
      <c r="H36303" s="34">
        <v>315</v>
      </c>
      <c r="I36303" s="34">
        <v>223</v>
      </c>
      <c r="J36303" s="34">
        <v>349</v>
      </c>
      <c r="K36303" s="34">
        <v>241</v>
      </c>
      <c r="L36303" s="34">
        <v>370</v>
      </c>
      <c r="M36303" s="34">
        <v>168</v>
      </c>
      <c r="N36303" s="34">
        <v>288</v>
      </c>
      <c r="O36303" s="34">
        <v>268</v>
      </c>
      <c r="P36303" s="34">
        <v>314</v>
      </c>
      <c r="Q36303" s="34">
        <v>362</v>
      </c>
      <c r="R36303" s="34">
        <v>490</v>
      </c>
      <c r="S36303" s="34">
        <v>295</v>
      </c>
      <c r="T36303" s="34">
        <v>467</v>
      </c>
      <c r="U36303" s="34">
        <v>279</v>
      </c>
      <c r="V36303" s="34">
        <v>419</v>
      </c>
      <c r="W36303" s="34">
        <v>353</v>
      </c>
      <c r="X36303" s="34">
        <v>403</v>
      </c>
      <c r="Y36303" s="34">
        <v>352</v>
      </c>
      <c r="Z36303" s="34">
        <v>409</v>
      </c>
      <c r="AA36303" s="34">
        <v>327</v>
      </c>
      <c r="AB36303" s="34">
        <v>493</v>
      </c>
      <c r="AC36303" s="34">
        <v>392</v>
      </c>
    </row>
    <row r="36304" spans="1:29" x14ac:dyDescent="0.2">
      <c r="A36304" s="34" t="s">
        <v>96797</v>
      </c>
      <c r="B36304" s="34">
        <v>195</v>
      </c>
      <c r="C36304" s="34">
        <v>168</v>
      </c>
      <c r="D36304" s="34">
        <v>215</v>
      </c>
      <c r="E36304" s="34">
        <v>238</v>
      </c>
      <c r="F36304" s="34">
        <v>203</v>
      </c>
      <c r="G36304" s="34">
        <v>209</v>
      </c>
      <c r="H36304" s="34">
        <v>189</v>
      </c>
      <c r="I36304" s="34">
        <v>195</v>
      </c>
      <c r="J36304" s="34">
        <v>151</v>
      </c>
      <c r="K36304" s="34">
        <v>173</v>
      </c>
      <c r="L36304" s="34">
        <v>111</v>
      </c>
      <c r="M36304" s="34">
        <v>112</v>
      </c>
      <c r="N36304" s="34">
        <v>140</v>
      </c>
      <c r="O36304" s="34">
        <v>145</v>
      </c>
      <c r="P36304" s="34">
        <v>171</v>
      </c>
      <c r="Q36304" s="34">
        <v>183</v>
      </c>
      <c r="R36304" s="34">
        <v>179</v>
      </c>
      <c r="S36304" s="34">
        <v>250</v>
      </c>
      <c r="T36304" s="34">
        <v>114</v>
      </c>
      <c r="U36304" s="34">
        <v>163</v>
      </c>
      <c r="V36304" s="34">
        <v>202</v>
      </c>
      <c r="W36304" s="34">
        <v>206</v>
      </c>
      <c r="X36304" s="34">
        <v>173</v>
      </c>
      <c r="Y36304" s="34">
        <v>159</v>
      </c>
      <c r="Z36304" s="34">
        <v>233</v>
      </c>
      <c r="AA36304" s="34">
        <v>250</v>
      </c>
      <c r="AB36304" s="34">
        <v>123</v>
      </c>
      <c r="AC36304" s="34">
        <v>277</v>
      </c>
    </row>
    <row r="36305" spans="1:29" x14ac:dyDescent="0.2">
      <c r="A36305" s="34" t="s">
        <v>96798</v>
      </c>
      <c r="B36305" s="34">
        <v>2268</v>
      </c>
      <c r="C36305" s="34">
        <v>1375</v>
      </c>
      <c r="D36305" s="34">
        <v>1877</v>
      </c>
      <c r="E36305" s="34">
        <v>1409</v>
      </c>
      <c r="F36305" s="34">
        <v>2178</v>
      </c>
      <c r="G36305" s="34">
        <v>1360</v>
      </c>
      <c r="H36305" s="34">
        <v>2145</v>
      </c>
      <c r="I36305" s="34">
        <v>1395</v>
      </c>
      <c r="J36305" s="34">
        <v>2093</v>
      </c>
      <c r="K36305" s="34">
        <v>1385</v>
      </c>
      <c r="L36305" s="34">
        <v>2205</v>
      </c>
      <c r="M36305" s="34">
        <v>1337</v>
      </c>
      <c r="N36305" s="34">
        <v>1786</v>
      </c>
      <c r="O36305" s="34">
        <v>1287</v>
      </c>
      <c r="P36305" s="34">
        <v>1935</v>
      </c>
      <c r="Q36305" s="34">
        <v>2200</v>
      </c>
      <c r="R36305" s="34">
        <v>2829</v>
      </c>
      <c r="S36305" s="34">
        <v>1724</v>
      </c>
      <c r="T36305" s="34">
        <v>3001</v>
      </c>
      <c r="U36305" s="34">
        <v>1912</v>
      </c>
      <c r="V36305" s="34">
        <v>2600</v>
      </c>
      <c r="W36305" s="34">
        <v>2480</v>
      </c>
      <c r="X36305" s="34">
        <v>2386</v>
      </c>
      <c r="Y36305" s="34">
        <v>2345</v>
      </c>
      <c r="Z36305" s="34">
        <v>1959</v>
      </c>
      <c r="AA36305" s="34">
        <v>1930</v>
      </c>
      <c r="AB36305" s="34">
        <v>3081</v>
      </c>
      <c r="AC36305" s="34">
        <v>2682</v>
      </c>
    </row>
    <row r="36306" spans="1:29" x14ac:dyDescent="0.2">
      <c r="A36306" s="34" t="s">
        <v>96799</v>
      </c>
      <c r="B36306" s="34">
        <v>372</v>
      </c>
      <c r="C36306" s="34">
        <v>422</v>
      </c>
      <c r="D36306" s="34">
        <v>641</v>
      </c>
      <c r="E36306" s="34">
        <v>545</v>
      </c>
      <c r="F36306" s="34">
        <v>627</v>
      </c>
      <c r="G36306" s="34">
        <v>457</v>
      </c>
      <c r="H36306" s="34">
        <v>615</v>
      </c>
      <c r="I36306" s="34">
        <v>455</v>
      </c>
      <c r="J36306" s="34">
        <v>526</v>
      </c>
      <c r="K36306" s="34">
        <v>546</v>
      </c>
      <c r="L36306" s="34">
        <v>399</v>
      </c>
      <c r="M36306" s="34">
        <v>491</v>
      </c>
      <c r="N36306" s="34">
        <v>519</v>
      </c>
      <c r="O36306" s="34">
        <v>391</v>
      </c>
      <c r="P36306" s="34">
        <v>535</v>
      </c>
      <c r="Q36306" s="34">
        <v>661</v>
      </c>
      <c r="R36306" s="34">
        <v>667</v>
      </c>
      <c r="S36306" s="34">
        <v>705</v>
      </c>
      <c r="T36306" s="34">
        <v>594</v>
      </c>
      <c r="U36306" s="34">
        <v>521</v>
      </c>
      <c r="V36306" s="34">
        <v>595</v>
      </c>
      <c r="W36306" s="34">
        <v>626</v>
      </c>
      <c r="X36306" s="34">
        <v>801</v>
      </c>
      <c r="Y36306" s="34">
        <v>562</v>
      </c>
      <c r="Z36306" s="34">
        <v>665</v>
      </c>
      <c r="AA36306" s="34">
        <v>598</v>
      </c>
      <c r="AB36306" s="34">
        <v>585</v>
      </c>
      <c r="AC36306" s="34">
        <v>754</v>
      </c>
    </row>
    <row r="36307" spans="1:29" x14ac:dyDescent="0.2">
      <c r="A36307" s="34" t="s">
        <v>96800</v>
      </c>
      <c r="B36307" s="34">
        <v>349</v>
      </c>
      <c r="C36307" s="34">
        <v>437</v>
      </c>
      <c r="D36307" s="34">
        <v>571</v>
      </c>
      <c r="E36307" s="34">
        <v>467</v>
      </c>
      <c r="F36307" s="34">
        <v>492</v>
      </c>
      <c r="G36307" s="34">
        <v>408</v>
      </c>
      <c r="H36307" s="34">
        <v>537</v>
      </c>
      <c r="I36307" s="34">
        <v>481</v>
      </c>
      <c r="J36307" s="34">
        <v>478</v>
      </c>
      <c r="K36307" s="34">
        <v>450</v>
      </c>
      <c r="L36307" s="34">
        <v>402</v>
      </c>
      <c r="M36307" s="34">
        <v>434</v>
      </c>
      <c r="N36307" s="34">
        <v>434</v>
      </c>
      <c r="O36307" s="34">
        <v>443</v>
      </c>
      <c r="P36307" s="34">
        <v>511</v>
      </c>
      <c r="Q36307" s="34">
        <v>645</v>
      </c>
      <c r="R36307" s="34">
        <v>650</v>
      </c>
      <c r="S36307" s="34">
        <v>632</v>
      </c>
      <c r="T36307" s="34">
        <v>476</v>
      </c>
      <c r="U36307" s="34">
        <v>478</v>
      </c>
      <c r="V36307" s="34">
        <v>596</v>
      </c>
      <c r="W36307" s="34">
        <v>594</v>
      </c>
      <c r="X36307" s="34">
        <v>677</v>
      </c>
      <c r="Y36307" s="34">
        <v>580</v>
      </c>
      <c r="Z36307" s="34">
        <v>512</v>
      </c>
      <c r="AA36307" s="34">
        <v>600</v>
      </c>
      <c r="AB36307" s="34">
        <v>596</v>
      </c>
      <c r="AC36307" s="34">
        <v>785</v>
      </c>
    </row>
    <row r="36308" spans="1:29" x14ac:dyDescent="0.2">
      <c r="A36308" s="34" t="s">
        <v>96801</v>
      </c>
      <c r="B36308" s="34">
        <v>577</v>
      </c>
      <c r="C36308" s="34">
        <v>641</v>
      </c>
      <c r="D36308" s="34">
        <v>694</v>
      </c>
      <c r="E36308" s="34">
        <v>709</v>
      </c>
      <c r="F36308" s="34">
        <v>756</v>
      </c>
      <c r="G36308" s="34">
        <v>702</v>
      </c>
      <c r="H36308" s="34">
        <v>727</v>
      </c>
      <c r="I36308" s="34">
        <v>563</v>
      </c>
      <c r="J36308" s="34">
        <v>622</v>
      </c>
      <c r="K36308" s="34">
        <v>667</v>
      </c>
      <c r="L36308" s="34">
        <v>504</v>
      </c>
      <c r="M36308" s="34">
        <v>648</v>
      </c>
      <c r="N36308" s="34">
        <v>600</v>
      </c>
      <c r="O36308" s="34">
        <v>565</v>
      </c>
      <c r="P36308" s="34">
        <v>680</v>
      </c>
      <c r="Q36308" s="34">
        <v>841</v>
      </c>
      <c r="R36308" s="34">
        <v>882</v>
      </c>
      <c r="S36308" s="34">
        <v>820</v>
      </c>
      <c r="T36308" s="34">
        <v>735</v>
      </c>
      <c r="U36308" s="34">
        <v>689</v>
      </c>
      <c r="V36308" s="34">
        <v>725</v>
      </c>
      <c r="W36308" s="34">
        <v>814</v>
      </c>
      <c r="X36308" s="34">
        <v>860</v>
      </c>
      <c r="Y36308" s="34">
        <v>883</v>
      </c>
      <c r="Z36308" s="34">
        <v>835</v>
      </c>
      <c r="AA36308" s="34">
        <v>826</v>
      </c>
      <c r="AB36308" s="34">
        <v>922</v>
      </c>
      <c r="AC36308" s="34">
        <v>1082</v>
      </c>
    </row>
    <row r="36309" spans="1:29" x14ac:dyDescent="0.2">
      <c r="A36309" s="34" t="s">
        <v>96802</v>
      </c>
      <c r="B36309" s="34">
        <v>678</v>
      </c>
      <c r="C36309" s="34">
        <v>562</v>
      </c>
      <c r="D36309" s="34">
        <v>799</v>
      </c>
      <c r="E36309" s="34">
        <v>554</v>
      </c>
      <c r="F36309" s="34">
        <v>770</v>
      </c>
      <c r="G36309" s="34">
        <v>515</v>
      </c>
      <c r="H36309" s="34">
        <v>716</v>
      </c>
      <c r="I36309" s="34">
        <v>506</v>
      </c>
      <c r="J36309" s="34">
        <v>696</v>
      </c>
      <c r="K36309" s="34">
        <v>646</v>
      </c>
      <c r="L36309" s="34">
        <v>696</v>
      </c>
      <c r="M36309" s="34">
        <v>578</v>
      </c>
      <c r="N36309" s="34">
        <v>655</v>
      </c>
      <c r="O36309" s="34">
        <v>536</v>
      </c>
      <c r="P36309" s="34">
        <v>665</v>
      </c>
      <c r="Q36309" s="34">
        <v>933</v>
      </c>
      <c r="R36309" s="34">
        <v>949</v>
      </c>
      <c r="S36309" s="34">
        <v>838</v>
      </c>
      <c r="T36309" s="34">
        <v>877</v>
      </c>
      <c r="U36309" s="34">
        <v>716</v>
      </c>
      <c r="V36309" s="34">
        <v>905</v>
      </c>
      <c r="W36309" s="34">
        <v>855</v>
      </c>
      <c r="X36309" s="34">
        <v>975</v>
      </c>
      <c r="Y36309" s="34">
        <v>788</v>
      </c>
      <c r="Z36309" s="34">
        <v>799</v>
      </c>
      <c r="AA36309" s="34">
        <v>809</v>
      </c>
      <c r="AB36309" s="34">
        <v>940</v>
      </c>
      <c r="AC36309" s="34">
        <v>954</v>
      </c>
    </row>
    <row r="36310" spans="1:29" x14ac:dyDescent="0.2">
      <c r="A36310" s="34" t="s">
        <v>96803</v>
      </c>
      <c r="B36310" s="34">
        <v>379</v>
      </c>
      <c r="C36310" s="34">
        <v>274</v>
      </c>
      <c r="D36310" s="34">
        <v>456</v>
      </c>
      <c r="E36310" s="34">
        <v>367</v>
      </c>
      <c r="F36310" s="34">
        <v>465</v>
      </c>
      <c r="G36310" s="34">
        <v>378</v>
      </c>
      <c r="H36310" s="34">
        <v>393</v>
      </c>
      <c r="I36310" s="34">
        <v>266</v>
      </c>
      <c r="J36310" s="34">
        <v>352</v>
      </c>
      <c r="K36310" s="34">
        <v>418</v>
      </c>
      <c r="L36310" s="34">
        <v>243</v>
      </c>
      <c r="M36310" s="34">
        <v>339</v>
      </c>
      <c r="N36310" s="34">
        <v>322</v>
      </c>
      <c r="O36310" s="34">
        <v>265</v>
      </c>
      <c r="P36310" s="34">
        <v>367</v>
      </c>
      <c r="Q36310" s="34">
        <v>488</v>
      </c>
      <c r="R36310" s="34">
        <v>442</v>
      </c>
      <c r="S36310" s="34">
        <v>472</v>
      </c>
      <c r="T36310" s="34">
        <v>325</v>
      </c>
      <c r="U36310" s="34">
        <v>352</v>
      </c>
      <c r="V36310" s="34">
        <v>445</v>
      </c>
      <c r="W36310" s="34">
        <v>374</v>
      </c>
      <c r="X36310" s="34">
        <v>551</v>
      </c>
      <c r="Y36310" s="34">
        <v>334</v>
      </c>
      <c r="Z36310" s="34">
        <v>548</v>
      </c>
      <c r="AA36310" s="34">
        <v>431</v>
      </c>
      <c r="AB36310" s="34">
        <v>352</v>
      </c>
      <c r="AC36310" s="34">
        <v>604</v>
      </c>
    </row>
    <row r="36311" spans="1:29" x14ac:dyDescent="0.2">
      <c r="A36311" s="34" t="s">
        <v>96804</v>
      </c>
      <c r="B36311" s="34">
        <v>509</v>
      </c>
      <c r="C36311" s="34">
        <v>476</v>
      </c>
      <c r="D36311" s="34">
        <v>601</v>
      </c>
      <c r="E36311" s="34">
        <v>487</v>
      </c>
      <c r="F36311" s="34">
        <v>627</v>
      </c>
      <c r="G36311" s="34">
        <v>439</v>
      </c>
      <c r="H36311" s="34">
        <v>545</v>
      </c>
      <c r="I36311" s="34">
        <v>508</v>
      </c>
      <c r="J36311" s="34">
        <v>512</v>
      </c>
      <c r="K36311" s="34">
        <v>504</v>
      </c>
      <c r="L36311" s="34">
        <v>468</v>
      </c>
      <c r="M36311" s="34">
        <v>396</v>
      </c>
      <c r="N36311" s="34">
        <v>467</v>
      </c>
      <c r="O36311" s="34">
        <v>437</v>
      </c>
      <c r="P36311" s="34">
        <v>480</v>
      </c>
      <c r="Q36311" s="34">
        <v>677</v>
      </c>
      <c r="R36311" s="34">
        <v>679</v>
      </c>
      <c r="S36311" s="34">
        <v>571</v>
      </c>
      <c r="T36311" s="34">
        <v>657</v>
      </c>
      <c r="U36311" s="34">
        <v>438</v>
      </c>
      <c r="V36311" s="34">
        <v>665</v>
      </c>
      <c r="W36311" s="34">
        <v>557</v>
      </c>
      <c r="X36311" s="34">
        <v>706</v>
      </c>
      <c r="Y36311" s="34">
        <v>519</v>
      </c>
      <c r="Z36311" s="34">
        <v>640</v>
      </c>
      <c r="AA36311" s="34">
        <v>713</v>
      </c>
      <c r="AB36311" s="34">
        <v>833</v>
      </c>
      <c r="AC36311" s="34">
        <v>751</v>
      </c>
    </row>
    <row r="36312" spans="1:29" x14ac:dyDescent="0.2">
      <c r="A36312" s="34" t="s">
        <v>96805</v>
      </c>
      <c r="B36312" s="34">
        <v>251</v>
      </c>
      <c r="C36312" s="34">
        <v>258</v>
      </c>
      <c r="D36312" s="34">
        <v>249</v>
      </c>
      <c r="E36312" s="34">
        <v>214</v>
      </c>
      <c r="F36312" s="34">
        <v>214</v>
      </c>
      <c r="G36312" s="34">
        <v>250</v>
      </c>
      <c r="H36312" s="34">
        <v>221</v>
      </c>
      <c r="I36312" s="34">
        <v>220</v>
      </c>
      <c r="J36312" s="34">
        <v>199</v>
      </c>
      <c r="K36312" s="34">
        <v>261</v>
      </c>
      <c r="L36312" s="34">
        <v>174</v>
      </c>
      <c r="M36312" s="34">
        <v>186</v>
      </c>
      <c r="N36312" s="34">
        <v>214</v>
      </c>
      <c r="O36312" s="34">
        <v>223</v>
      </c>
      <c r="P36312" s="34">
        <v>216</v>
      </c>
      <c r="Q36312" s="34">
        <v>317</v>
      </c>
      <c r="R36312" s="34">
        <v>273</v>
      </c>
      <c r="S36312" s="34">
        <v>248</v>
      </c>
      <c r="T36312" s="34">
        <v>256</v>
      </c>
      <c r="U36312" s="34">
        <v>270</v>
      </c>
      <c r="V36312" s="34">
        <v>250</v>
      </c>
      <c r="W36312" s="34">
        <v>333</v>
      </c>
      <c r="X36312" s="34">
        <v>328</v>
      </c>
      <c r="Y36312" s="34">
        <v>260</v>
      </c>
      <c r="Z36312" s="34">
        <v>230</v>
      </c>
      <c r="AA36312" s="34">
        <v>334</v>
      </c>
      <c r="AB36312" s="34">
        <v>320</v>
      </c>
      <c r="AC36312" s="34">
        <v>390</v>
      </c>
    </row>
    <row r="36313" spans="1:29" x14ac:dyDescent="0.2">
      <c r="A36313" s="34" t="s">
        <v>96806</v>
      </c>
      <c r="B36313" s="34">
        <v>512</v>
      </c>
      <c r="C36313" s="34">
        <v>447</v>
      </c>
      <c r="D36313" s="34">
        <v>577</v>
      </c>
      <c r="E36313" s="34">
        <v>457</v>
      </c>
      <c r="F36313" s="34">
        <v>516</v>
      </c>
      <c r="G36313" s="34">
        <v>484</v>
      </c>
      <c r="H36313" s="34">
        <v>517</v>
      </c>
      <c r="I36313" s="34">
        <v>436</v>
      </c>
      <c r="J36313" s="34">
        <v>456</v>
      </c>
      <c r="K36313" s="34">
        <v>442</v>
      </c>
      <c r="L36313" s="34">
        <v>504</v>
      </c>
      <c r="M36313" s="34">
        <v>383</v>
      </c>
      <c r="N36313" s="34">
        <v>519</v>
      </c>
      <c r="O36313" s="34">
        <v>393</v>
      </c>
      <c r="P36313" s="34">
        <v>513</v>
      </c>
      <c r="Q36313" s="34">
        <v>691</v>
      </c>
      <c r="R36313" s="34">
        <v>639</v>
      </c>
      <c r="S36313" s="34">
        <v>506</v>
      </c>
      <c r="T36313" s="34">
        <v>663</v>
      </c>
      <c r="U36313" s="34">
        <v>505</v>
      </c>
      <c r="V36313" s="34">
        <v>560</v>
      </c>
      <c r="W36313" s="34">
        <v>664</v>
      </c>
      <c r="X36313" s="34">
        <v>686</v>
      </c>
      <c r="Y36313" s="34">
        <v>547</v>
      </c>
      <c r="Z36313" s="34">
        <v>574</v>
      </c>
      <c r="AA36313" s="34">
        <v>589</v>
      </c>
      <c r="AB36313" s="34">
        <v>757</v>
      </c>
      <c r="AC36313" s="34">
        <v>752</v>
      </c>
    </row>
    <row r="36314" spans="1:29" x14ac:dyDescent="0.2">
      <c r="A36314" s="34" t="s">
        <v>96807</v>
      </c>
      <c r="B36314" s="34">
        <v>353</v>
      </c>
      <c r="C36314" s="34">
        <v>284</v>
      </c>
      <c r="D36314" s="34">
        <v>364</v>
      </c>
      <c r="E36314" s="34">
        <v>276</v>
      </c>
      <c r="F36314" s="34">
        <v>386</v>
      </c>
      <c r="G36314" s="34">
        <v>296</v>
      </c>
      <c r="H36314" s="34">
        <v>481</v>
      </c>
      <c r="I36314" s="34">
        <v>264</v>
      </c>
      <c r="J36314" s="34">
        <v>327</v>
      </c>
      <c r="K36314" s="34">
        <v>270</v>
      </c>
      <c r="L36314" s="34">
        <v>377</v>
      </c>
      <c r="M36314" s="34">
        <v>228</v>
      </c>
      <c r="N36314" s="34">
        <v>291</v>
      </c>
      <c r="O36314" s="34">
        <v>236</v>
      </c>
      <c r="P36314" s="34">
        <v>313</v>
      </c>
      <c r="Q36314" s="34">
        <v>415</v>
      </c>
      <c r="R36314" s="34">
        <v>505</v>
      </c>
      <c r="S36314" s="34">
        <v>347</v>
      </c>
      <c r="T36314" s="34">
        <v>438</v>
      </c>
      <c r="U36314" s="34">
        <v>337</v>
      </c>
      <c r="V36314" s="34">
        <v>386</v>
      </c>
      <c r="W36314" s="34">
        <v>363</v>
      </c>
      <c r="X36314" s="34">
        <v>488</v>
      </c>
      <c r="Y36314" s="34">
        <v>367</v>
      </c>
      <c r="Z36314" s="34">
        <v>470</v>
      </c>
      <c r="AA36314" s="34">
        <v>419</v>
      </c>
      <c r="AB36314" s="34">
        <v>501</v>
      </c>
      <c r="AC36314" s="34">
        <v>524</v>
      </c>
    </row>
    <row r="36315" spans="1:29" x14ac:dyDescent="0.2">
      <c r="A36315" s="34" t="s">
        <v>96808</v>
      </c>
      <c r="B36315" s="34">
        <v>282</v>
      </c>
      <c r="C36315" s="34">
        <v>369</v>
      </c>
      <c r="D36315" s="34">
        <v>514</v>
      </c>
      <c r="E36315" s="34">
        <v>369</v>
      </c>
      <c r="F36315" s="34">
        <v>365</v>
      </c>
      <c r="G36315" s="34">
        <v>326</v>
      </c>
      <c r="H36315" s="34">
        <v>341</v>
      </c>
      <c r="I36315" s="34">
        <v>301</v>
      </c>
      <c r="J36315" s="34">
        <v>333</v>
      </c>
      <c r="K36315" s="34">
        <v>388</v>
      </c>
      <c r="L36315" s="34">
        <v>227</v>
      </c>
      <c r="M36315" s="34">
        <v>279</v>
      </c>
      <c r="N36315" s="34">
        <v>299</v>
      </c>
      <c r="O36315" s="34">
        <v>290</v>
      </c>
      <c r="P36315" s="34">
        <v>283</v>
      </c>
      <c r="Q36315" s="34">
        <v>416</v>
      </c>
      <c r="R36315" s="34">
        <v>431</v>
      </c>
      <c r="S36315" s="34">
        <v>425</v>
      </c>
      <c r="T36315" s="34">
        <v>268</v>
      </c>
      <c r="U36315" s="34">
        <v>336</v>
      </c>
      <c r="V36315" s="34">
        <v>394</v>
      </c>
      <c r="W36315" s="34">
        <v>393</v>
      </c>
      <c r="X36315" s="34">
        <v>474</v>
      </c>
      <c r="Y36315" s="34">
        <v>359</v>
      </c>
      <c r="Z36315" s="34">
        <v>363</v>
      </c>
      <c r="AA36315" s="34">
        <v>441</v>
      </c>
      <c r="AB36315" s="34">
        <v>371</v>
      </c>
      <c r="AC36315" s="34">
        <v>545</v>
      </c>
    </row>
    <row r="36316" spans="1:29" x14ac:dyDescent="0.2">
      <c r="A36316" s="34" t="s">
        <v>96809</v>
      </c>
      <c r="B36316" s="34">
        <v>624</v>
      </c>
      <c r="C36316" s="34">
        <v>421</v>
      </c>
      <c r="D36316" s="34">
        <v>542</v>
      </c>
      <c r="E36316" s="34">
        <v>391</v>
      </c>
      <c r="F36316" s="34">
        <v>535</v>
      </c>
      <c r="G36316" s="34">
        <v>394</v>
      </c>
      <c r="H36316" s="34">
        <v>544</v>
      </c>
      <c r="I36316" s="34">
        <v>332</v>
      </c>
      <c r="J36316" s="34">
        <v>510</v>
      </c>
      <c r="K36316" s="34">
        <v>419</v>
      </c>
      <c r="L36316" s="34">
        <v>564</v>
      </c>
      <c r="M36316" s="34">
        <v>349</v>
      </c>
      <c r="N36316" s="34">
        <v>481</v>
      </c>
      <c r="O36316" s="34">
        <v>376</v>
      </c>
      <c r="P36316" s="34">
        <v>526</v>
      </c>
      <c r="Q36316" s="34">
        <v>571</v>
      </c>
      <c r="R36316" s="34">
        <v>669</v>
      </c>
      <c r="S36316" s="34">
        <v>541</v>
      </c>
      <c r="T36316" s="34">
        <v>690</v>
      </c>
      <c r="U36316" s="34">
        <v>500</v>
      </c>
      <c r="V36316" s="34">
        <v>612</v>
      </c>
      <c r="W36316" s="34">
        <v>732</v>
      </c>
      <c r="X36316" s="34">
        <v>570</v>
      </c>
      <c r="Y36316" s="34">
        <v>598</v>
      </c>
      <c r="Z36316" s="34">
        <v>577</v>
      </c>
      <c r="AA36316" s="34">
        <v>532</v>
      </c>
      <c r="AB36316" s="34">
        <v>772</v>
      </c>
      <c r="AC36316" s="34">
        <v>655</v>
      </c>
    </row>
    <row r="36317" spans="1:29" x14ac:dyDescent="0.2">
      <c r="A36317" s="34" t="s">
        <v>96810</v>
      </c>
      <c r="B36317" s="34">
        <v>281</v>
      </c>
      <c r="C36317" s="34">
        <v>229</v>
      </c>
      <c r="D36317" s="34">
        <v>258</v>
      </c>
      <c r="E36317" s="34">
        <v>279</v>
      </c>
      <c r="F36317" s="34">
        <v>304</v>
      </c>
      <c r="G36317" s="34">
        <v>307</v>
      </c>
      <c r="H36317" s="34">
        <v>266</v>
      </c>
      <c r="I36317" s="34">
        <v>242</v>
      </c>
      <c r="J36317" s="34">
        <v>235</v>
      </c>
      <c r="K36317" s="34">
        <v>319</v>
      </c>
      <c r="L36317" s="34">
        <v>217</v>
      </c>
      <c r="M36317" s="34">
        <v>226</v>
      </c>
      <c r="N36317" s="34">
        <v>220</v>
      </c>
      <c r="O36317" s="34">
        <v>248</v>
      </c>
      <c r="P36317" s="34">
        <v>218</v>
      </c>
      <c r="Q36317" s="34">
        <v>348</v>
      </c>
      <c r="R36317" s="34">
        <v>300</v>
      </c>
      <c r="S36317" s="34">
        <v>321</v>
      </c>
      <c r="T36317" s="34">
        <v>328</v>
      </c>
      <c r="U36317" s="34">
        <v>314</v>
      </c>
      <c r="V36317" s="34">
        <v>276</v>
      </c>
      <c r="W36317" s="34">
        <v>346</v>
      </c>
      <c r="X36317" s="34">
        <v>273</v>
      </c>
      <c r="Y36317" s="34">
        <v>341</v>
      </c>
      <c r="Z36317" s="34">
        <v>302</v>
      </c>
      <c r="AA36317" s="34">
        <v>352</v>
      </c>
      <c r="AB36317" s="34">
        <v>268</v>
      </c>
      <c r="AC36317" s="34">
        <v>432</v>
      </c>
    </row>
    <row r="36318" spans="1:29" x14ac:dyDescent="0.2">
      <c r="A36318" s="34" t="s">
        <v>96811</v>
      </c>
      <c r="B36318" s="34">
        <v>918</v>
      </c>
      <c r="C36318" s="34">
        <v>1037</v>
      </c>
      <c r="D36318" s="34">
        <v>1234</v>
      </c>
      <c r="E36318" s="34">
        <v>1035</v>
      </c>
      <c r="F36318" s="34">
        <v>1322</v>
      </c>
      <c r="G36318" s="34">
        <v>1003</v>
      </c>
      <c r="H36318" s="34">
        <v>1265</v>
      </c>
      <c r="I36318" s="34">
        <v>959</v>
      </c>
      <c r="J36318" s="34">
        <v>1205</v>
      </c>
      <c r="K36318" s="34">
        <v>1058</v>
      </c>
      <c r="L36318" s="34">
        <v>1190</v>
      </c>
      <c r="M36318" s="34">
        <v>887</v>
      </c>
      <c r="N36318" s="34">
        <v>1083</v>
      </c>
      <c r="O36318" s="34">
        <v>919</v>
      </c>
      <c r="P36318" s="34">
        <v>1167</v>
      </c>
      <c r="Q36318" s="34">
        <v>1375</v>
      </c>
      <c r="R36318" s="34">
        <v>1713</v>
      </c>
      <c r="S36318" s="34">
        <v>1184</v>
      </c>
      <c r="T36318" s="34">
        <v>1686</v>
      </c>
      <c r="U36318" s="34">
        <v>1005</v>
      </c>
      <c r="V36318" s="34">
        <v>1600</v>
      </c>
      <c r="W36318" s="34">
        <v>1333</v>
      </c>
      <c r="X36318" s="34">
        <v>1591</v>
      </c>
      <c r="Y36318" s="34">
        <v>1320</v>
      </c>
      <c r="Z36318" s="34">
        <v>1367</v>
      </c>
      <c r="AA36318" s="34">
        <v>1263</v>
      </c>
      <c r="AB36318" s="34">
        <v>1790</v>
      </c>
      <c r="AC36318" s="34">
        <v>1571</v>
      </c>
    </row>
    <row r="36319" spans="1:29" x14ac:dyDescent="0.2">
      <c r="A36319" s="34" t="s">
        <v>96812</v>
      </c>
      <c r="B36319" s="34">
        <v>86</v>
      </c>
      <c r="C36319" s="34">
        <v>43</v>
      </c>
      <c r="D36319" s="34">
        <v>31</v>
      </c>
      <c r="E36319" s="34">
        <v>42</v>
      </c>
      <c r="F36319" s="34">
        <v>25</v>
      </c>
      <c r="G36319" s="34">
        <v>20</v>
      </c>
      <c r="H36319" s="34">
        <v>40</v>
      </c>
      <c r="I36319" s="34">
        <v>28</v>
      </c>
      <c r="J36319" s="34">
        <v>27</v>
      </c>
      <c r="K36319" s="34">
        <v>42</v>
      </c>
      <c r="L36319" s="34">
        <v>37</v>
      </c>
      <c r="M36319" s="34">
        <v>54</v>
      </c>
      <c r="N36319" s="34">
        <v>23</v>
      </c>
      <c r="O36319" s="34">
        <v>24</v>
      </c>
      <c r="P36319" s="34">
        <v>37</v>
      </c>
      <c r="Q36319" s="34">
        <v>71</v>
      </c>
      <c r="R36319" s="34">
        <v>21</v>
      </c>
      <c r="S36319" s="34">
        <v>56</v>
      </c>
      <c r="T36319" s="34">
        <v>40</v>
      </c>
      <c r="U36319" s="34">
        <v>50</v>
      </c>
      <c r="V36319" s="34">
        <v>57</v>
      </c>
      <c r="W36319" s="34">
        <v>44</v>
      </c>
      <c r="X36319" s="34">
        <v>70</v>
      </c>
      <c r="Y36319" s="34">
        <v>41</v>
      </c>
      <c r="Z36319" s="34">
        <v>35</v>
      </c>
      <c r="AA36319" s="34">
        <v>67</v>
      </c>
      <c r="AB36319" s="34">
        <v>66</v>
      </c>
      <c r="AC36319" s="34">
        <v>61</v>
      </c>
    </row>
    <row r="36320" spans="1:29" x14ac:dyDescent="0.2">
      <c r="A36320" s="34" t="s">
        <v>96813</v>
      </c>
      <c r="B36320" s="34">
        <v>526</v>
      </c>
      <c r="C36320" s="34">
        <v>469</v>
      </c>
      <c r="D36320" s="34">
        <v>530</v>
      </c>
      <c r="E36320" s="34">
        <v>506</v>
      </c>
      <c r="F36320" s="34">
        <v>587</v>
      </c>
      <c r="G36320" s="34">
        <v>560</v>
      </c>
      <c r="H36320" s="34">
        <v>575</v>
      </c>
      <c r="I36320" s="34">
        <v>487</v>
      </c>
      <c r="J36320" s="34">
        <v>588</v>
      </c>
      <c r="K36320" s="34">
        <v>672</v>
      </c>
      <c r="L36320" s="34">
        <v>672</v>
      </c>
      <c r="M36320" s="34">
        <v>467</v>
      </c>
      <c r="N36320" s="34">
        <v>501</v>
      </c>
      <c r="O36320" s="34">
        <v>438</v>
      </c>
      <c r="P36320" s="34">
        <v>597</v>
      </c>
      <c r="Q36320" s="34">
        <v>751</v>
      </c>
      <c r="R36320" s="34">
        <v>815</v>
      </c>
      <c r="S36320" s="34">
        <v>640</v>
      </c>
      <c r="T36320" s="34">
        <v>877</v>
      </c>
      <c r="U36320" s="34">
        <v>679</v>
      </c>
      <c r="V36320" s="34">
        <v>719</v>
      </c>
      <c r="W36320" s="34">
        <v>911</v>
      </c>
      <c r="X36320" s="34">
        <v>809</v>
      </c>
      <c r="Y36320" s="34">
        <v>813</v>
      </c>
      <c r="Z36320" s="34">
        <v>581</v>
      </c>
      <c r="AA36320" s="34">
        <v>855</v>
      </c>
      <c r="AB36320" s="34">
        <v>897</v>
      </c>
      <c r="AC36320" s="34">
        <v>903</v>
      </c>
    </row>
    <row r="36321" spans="1:29" x14ac:dyDescent="0.2">
      <c r="A36321" s="34" t="s">
        <v>96814</v>
      </c>
      <c r="B36321" s="34">
        <v>335</v>
      </c>
      <c r="C36321" s="34">
        <v>245</v>
      </c>
      <c r="D36321" s="34">
        <v>378</v>
      </c>
      <c r="E36321" s="34">
        <v>274</v>
      </c>
      <c r="F36321" s="34">
        <v>430</v>
      </c>
      <c r="G36321" s="34">
        <v>315</v>
      </c>
      <c r="H36321" s="34">
        <v>341</v>
      </c>
      <c r="I36321" s="34">
        <v>271</v>
      </c>
      <c r="J36321" s="34">
        <v>366</v>
      </c>
      <c r="K36321" s="34">
        <v>296</v>
      </c>
      <c r="L36321" s="34">
        <v>444</v>
      </c>
      <c r="M36321" s="34">
        <v>257</v>
      </c>
      <c r="N36321" s="34">
        <v>307</v>
      </c>
      <c r="O36321" s="34">
        <v>241</v>
      </c>
      <c r="P36321" s="34">
        <v>318</v>
      </c>
      <c r="Q36321" s="34">
        <v>445</v>
      </c>
      <c r="R36321" s="34">
        <v>514</v>
      </c>
      <c r="S36321" s="34">
        <v>376</v>
      </c>
      <c r="T36321" s="34">
        <v>488</v>
      </c>
      <c r="U36321" s="34">
        <v>340</v>
      </c>
      <c r="V36321" s="34">
        <v>415</v>
      </c>
      <c r="W36321" s="34">
        <v>528</v>
      </c>
      <c r="X36321" s="34">
        <v>394</v>
      </c>
      <c r="Y36321" s="34">
        <v>447</v>
      </c>
      <c r="Z36321" s="34">
        <v>456</v>
      </c>
      <c r="AA36321" s="34">
        <v>393</v>
      </c>
      <c r="AB36321" s="34">
        <v>639</v>
      </c>
      <c r="AC36321" s="34">
        <v>499</v>
      </c>
    </row>
    <row r="36322" spans="1:29" x14ac:dyDescent="0.2">
      <c r="A36322" s="34" t="s">
        <v>96815</v>
      </c>
      <c r="B36322" s="34">
        <v>496</v>
      </c>
      <c r="C36322" s="34">
        <v>333</v>
      </c>
      <c r="D36322" s="34">
        <v>516</v>
      </c>
      <c r="E36322" s="34">
        <v>365</v>
      </c>
      <c r="F36322" s="34">
        <v>498</v>
      </c>
      <c r="G36322" s="34">
        <v>283</v>
      </c>
      <c r="H36322" s="34">
        <v>410</v>
      </c>
      <c r="I36322" s="34">
        <v>389</v>
      </c>
      <c r="J36322" s="34">
        <v>353</v>
      </c>
      <c r="K36322" s="34">
        <v>383</v>
      </c>
      <c r="L36322" s="34">
        <v>332</v>
      </c>
      <c r="M36322" s="34">
        <v>338</v>
      </c>
      <c r="N36322" s="34">
        <v>388</v>
      </c>
      <c r="O36322" s="34">
        <v>381</v>
      </c>
      <c r="P36322" s="34">
        <v>427</v>
      </c>
      <c r="Q36322" s="34">
        <v>425</v>
      </c>
      <c r="R36322" s="34">
        <v>544</v>
      </c>
      <c r="S36322" s="34">
        <v>511</v>
      </c>
      <c r="T36322" s="34">
        <v>422</v>
      </c>
      <c r="U36322" s="34">
        <v>322</v>
      </c>
      <c r="V36322" s="34">
        <v>564</v>
      </c>
      <c r="W36322" s="34">
        <v>451</v>
      </c>
      <c r="X36322" s="34">
        <v>555</v>
      </c>
      <c r="Y36322" s="34">
        <v>350</v>
      </c>
      <c r="Z36322" s="34">
        <v>548</v>
      </c>
      <c r="AA36322" s="34">
        <v>504</v>
      </c>
      <c r="AB36322" s="34">
        <v>509</v>
      </c>
      <c r="AC36322" s="34">
        <v>593</v>
      </c>
    </row>
    <row r="36323" spans="1:29" x14ac:dyDescent="0.2">
      <c r="A36323" s="34" t="s">
        <v>96816</v>
      </c>
      <c r="B36323" s="34">
        <v>638</v>
      </c>
      <c r="C36323" s="34">
        <v>601</v>
      </c>
      <c r="D36323" s="34">
        <v>792</v>
      </c>
      <c r="E36323" s="34">
        <v>678</v>
      </c>
      <c r="F36323" s="34">
        <v>816</v>
      </c>
      <c r="G36323" s="34">
        <v>660</v>
      </c>
      <c r="H36323" s="34">
        <v>607</v>
      </c>
      <c r="I36323" s="34">
        <v>608</v>
      </c>
      <c r="J36323" s="34">
        <v>729</v>
      </c>
      <c r="K36323" s="34">
        <v>653</v>
      </c>
      <c r="L36323" s="34">
        <v>677</v>
      </c>
      <c r="M36323" s="34">
        <v>553</v>
      </c>
      <c r="N36323" s="34">
        <v>662</v>
      </c>
      <c r="O36323" s="34">
        <v>567</v>
      </c>
      <c r="P36323" s="34">
        <v>754</v>
      </c>
      <c r="Q36323" s="34">
        <v>956</v>
      </c>
      <c r="R36323" s="34">
        <v>929</v>
      </c>
      <c r="S36323" s="34">
        <v>758</v>
      </c>
      <c r="T36323" s="34">
        <v>916</v>
      </c>
      <c r="U36323" s="34">
        <v>737</v>
      </c>
      <c r="V36323" s="34">
        <v>868</v>
      </c>
      <c r="W36323" s="34">
        <v>923</v>
      </c>
      <c r="X36323" s="34">
        <v>976</v>
      </c>
      <c r="Y36323" s="34">
        <v>931</v>
      </c>
      <c r="Z36323" s="34">
        <v>799</v>
      </c>
      <c r="AA36323" s="34">
        <v>850</v>
      </c>
      <c r="AB36323" s="34">
        <v>922</v>
      </c>
      <c r="AC36323" s="34">
        <v>1122</v>
      </c>
    </row>
    <row r="36324" spans="1:29" x14ac:dyDescent="0.2">
      <c r="A36324" s="34" t="s">
        <v>96817</v>
      </c>
      <c r="B36324" s="34">
        <v>213</v>
      </c>
      <c r="C36324" s="34">
        <v>234</v>
      </c>
      <c r="D36324" s="34">
        <v>227</v>
      </c>
      <c r="E36324" s="34">
        <v>228</v>
      </c>
      <c r="F36324" s="34">
        <v>277</v>
      </c>
      <c r="G36324" s="34">
        <v>270</v>
      </c>
      <c r="H36324" s="34">
        <v>240</v>
      </c>
      <c r="I36324" s="34">
        <v>213</v>
      </c>
      <c r="J36324" s="34">
        <v>205</v>
      </c>
      <c r="K36324" s="34">
        <v>261</v>
      </c>
      <c r="L36324" s="34">
        <v>223</v>
      </c>
      <c r="M36324" s="34">
        <v>196</v>
      </c>
      <c r="N36324" s="34">
        <v>157</v>
      </c>
      <c r="O36324" s="34">
        <v>223</v>
      </c>
      <c r="P36324" s="34">
        <v>225</v>
      </c>
      <c r="Q36324" s="34">
        <v>343</v>
      </c>
      <c r="R36324" s="34">
        <v>321</v>
      </c>
      <c r="S36324" s="34">
        <v>304</v>
      </c>
      <c r="T36324" s="34">
        <v>293</v>
      </c>
      <c r="U36324" s="34">
        <v>286</v>
      </c>
      <c r="V36324" s="34">
        <v>247</v>
      </c>
      <c r="W36324" s="34">
        <v>327</v>
      </c>
      <c r="X36324" s="34">
        <v>274</v>
      </c>
      <c r="Y36324" s="34">
        <v>290</v>
      </c>
      <c r="Z36324" s="34">
        <v>289</v>
      </c>
      <c r="AA36324" s="34">
        <v>351</v>
      </c>
      <c r="AB36324" s="34">
        <v>369</v>
      </c>
      <c r="AC36324" s="34">
        <v>459</v>
      </c>
    </row>
    <row r="36325" spans="1:29" x14ac:dyDescent="0.2">
      <c r="A36325" s="34" t="s">
        <v>96818</v>
      </c>
      <c r="B36325" s="34">
        <v>548</v>
      </c>
      <c r="C36325" s="34">
        <v>588</v>
      </c>
      <c r="D36325" s="34">
        <v>531</v>
      </c>
      <c r="E36325" s="34">
        <v>587</v>
      </c>
      <c r="F36325" s="34">
        <v>567</v>
      </c>
      <c r="G36325" s="34">
        <v>588</v>
      </c>
      <c r="H36325" s="34">
        <v>645</v>
      </c>
      <c r="I36325" s="34">
        <v>566</v>
      </c>
      <c r="J36325" s="34">
        <v>588</v>
      </c>
      <c r="K36325" s="34">
        <v>693</v>
      </c>
      <c r="L36325" s="34">
        <v>560</v>
      </c>
      <c r="M36325" s="34">
        <v>548</v>
      </c>
      <c r="N36325" s="34">
        <v>488</v>
      </c>
      <c r="O36325" s="34">
        <v>602</v>
      </c>
      <c r="P36325" s="34">
        <v>571</v>
      </c>
      <c r="Q36325" s="34">
        <v>967</v>
      </c>
      <c r="R36325" s="34">
        <v>740</v>
      </c>
      <c r="S36325" s="34">
        <v>742</v>
      </c>
      <c r="T36325" s="34">
        <v>761</v>
      </c>
      <c r="U36325" s="34">
        <v>749</v>
      </c>
      <c r="V36325" s="34">
        <v>688</v>
      </c>
      <c r="W36325" s="34">
        <v>884</v>
      </c>
      <c r="X36325" s="34">
        <v>796</v>
      </c>
      <c r="Y36325" s="34">
        <v>880</v>
      </c>
      <c r="Z36325" s="34">
        <v>605</v>
      </c>
      <c r="AA36325" s="34">
        <v>811</v>
      </c>
      <c r="AB36325" s="34">
        <v>956</v>
      </c>
      <c r="AC36325" s="34">
        <v>1099</v>
      </c>
    </row>
    <row r="36326" spans="1:29" x14ac:dyDescent="0.2">
      <c r="A36326" s="34" t="s">
        <v>96819</v>
      </c>
      <c r="B36326" s="34">
        <v>986</v>
      </c>
      <c r="C36326" s="34">
        <v>643</v>
      </c>
      <c r="D36326" s="34">
        <v>838</v>
      </c>
      <c r="E36326" s="34">
        <v>717</v>
      </c>
      <c r="F36326" s="34">
        <v>927</v>
      </c>
      <c r="G36326" s="34">
        <v>604</v>
      </c>
      <c r="H36326" s="34">
        <v>1000</v>
      </c>
      <c r="I36326" s="34">
        <v>616</v>
      </c>
      <c r="J36326" s="34">
        <v>836</v>
      </c>
      <c r="K36326" s="34">
        <v>628</v>
      </c>
      <c r="L36326" s="34">
        <v>1132</v>
      </c>
      <c r="M36326" s="34">
        <v>670</v>
      </c>
      <c r="N36326" s="34">
        <v>825</v>
      </c>
      <c r="O36326" s="34">
        <v>591</v>
      </c>
      <c r="P36326" s="34">
        <v>907</v>
      </c>
      <c r="Q36326" s="34">
        <v>1016</v>
      </c>
      <c r="R36326" s="34">
        <v>1276</v>
      </c>
      <c r="S36326" s="34">
        <v>798</v>
      </c>
      <c r="T36326" s="34">
        <v>1206</v>
      </c>
      <c r="U36326" s="34">
        <v>793</v>
      </c>
      <c r="V36326" s="34">
        <v>1234</v>
      </c>
      <c r="W36326" s="34">
        <v>1121</v>
      </c>
      <c r="X36326" s="34">
        <v>1197</v>
      </c>
      <c r="Y36326" s="34">
        <v>1050</v>
      </c>
      <c r="Z36326" s="34">
        <v>928</v>
      </c>
      <c r="AA36326" s="34">
        <v>879</v>
      </c>
      <c r="AB36326" s="34">
        <v>1461</v>
      </c>
      <c r="AC36326" s="34">
        <v>1182</v>
      </c>
    </row>
    <row r="36327" spans="1:29" x14ac:dyDescent="0.2">
      <c r="A36327" s="34" t="s">
        <v>96820</v>
      </c>
      <c r="B36327" s="34">
        <v>322</v>
      </c>
      <c r="C36327" s="34">
        <v>330</v>
      </c>
      <c r="D36327" s="34">
        <v>352</v>
      </c>
      <c r="E36327" s="34">
        <v>369</v>
      </c>
      <c r="F36327" s="34">
        <v>392</v>
      </c>
      <c r="G36327" s="34">
        <v>337</v>
      </c>
      <c r="H36327" s="34">
        <v>336</v>
      </c>
      <c r="I36327" s="34">
        <v>338</v>
      </c>
      <c r="J36327" s="34">
        <v>362</v>
      </c>
      <c r="K36327" s="34">
        <v>310</v>
      </c>
      <c r="L36327" s="34">
        <v>248</v>
      </c>
      <c r="M36327" s="34">
        <v>280</v>
      </c>
      <c r="N36327" s="34">
        <v>307</v>
      </c>
      <c r="O36327" s="34">
        <v>337</v>
      </c>
      <c r="P36327" s="34">
        <v>299</v>
      </c>
      <c r="Q36327" s="34">
        <v>520</v>
      </c>
      <c r="R36327" s="34">
        <v>453</v>
      </c>
      <c r="S36327" s="34">
        <v>345</v>
      </c>
      <c r="T36327" s="34">
        <v>395</v>
      </c>
      <c r="U36327" s="34">
        <v>348</v>
      </c>
      <c r="V36327" s="34">
        <v>439</v>
      </c>
      <c r="W36327" s="34">
        <v>454</v>
      </c>
      <c r="X36327" s="34">
        <v>396</v>
      </c>
      <c r="Y36327" s="34">
        <v>440</v>
      </c>
      <c r="Z36327" s="34">
        <v>391</v>
      </c>
      <c r="AA36327" s="34">
        <v>410</v>
      </c>
      <c r="AB36327" s="34">
        <v>374</v>
      </c>
      <c r="AC36327" s="34">
        <v>566</v>
      </c>
    </row>
    <row r="36328" spans="1:29" x14ac:dyDescent="0.2">
      <c r="A36328" s="34" t="s">
        <v>96821</v>
      </c>
      <c r="B36328" s="34">
        <v>443</v>
      </c>
      <c r="C36328" s="34">
        <v>425</v>
      </c>
      <c r="D36328" s="34">
        <v>499</v>
      </c>
      <c r="E36328" s="34">
        <v>506</v>
      </c>
      <c r="F36328" s="34">
        <v>517</v>
      </c>
      <c r="G36328" s="34">
        <v>409</v>
      </c>
      <c r="H36328" s="34">
        <v>473</v>
      </c>
      <c r="I36328" s="34">
        <v>456</v>
      </c>
      <c r="J36328" s="34">
        <v>485</v>
      </c>
      <c r="K36328" s="34">
        <v>514</v>
      </c>
      <c r="L36328" s="34">
        <v>480</v>
      </c>
      <c r="M36328" s="34">
        <v>373</v>
      </c>
      <c r="N36328" s="34">
        <v>453</v>
      </c>
      <c r="O36328" s="34">
        <v>441</v>
      </c>
      <c r="P36328" s="34">
        <v>496</v>
      </c>
      <c r="Q36328" s="34">
        <v>655</v>
      </c>
      <c r="R36328" s="34">
        <v>637</v>
      </c>
      <c r="S36328" s="34">
        <v>583</v>
      </c>
      <c r="T36328" s="34">
        <v>665</v>
      </c>
      <c r="U36328" s="34">
        <v>553</v>
      </c>
      <c r="V36328" s="34">
        <v>599</v>
      </c>
      <c r="W36328" s="34">
        <v>781</v>
      </c>
      <c r="X36328" s="34">
        <v>610</v>
      </c>
      <c r="Y36328" s="34">
        <v>642</v>
      </c>
      <c r="Z36328" s="34">
        <v>542</v>
      </c>
      <c r="AA36328" s="34">
        <v>627</v>
      </c>
      <c r="AB36328" s="34">
        <v>640</v>
      </c>
      <c r="AC36328" s="34">
        <v>799</v>
      </c>
    </row>
    <row r="36329" spans="1:29" x14ac:dyDescent="0.2">
      <c r="A36329" s="34" t="s">
        <v>96822</v>
      </c>
      <c r="B36329" s="34">
        <v>985</v>
      </c>
      <c r="C36329" s="34">
        <v>572</v>
      </c>
      <c r="D36329" s="34">
        <v>752</v>
      </c>
      <c r="E36329" s="34">
        <v>635</v>
      </c>
      <c r="F36329" s="34">
        <v>807</v>
      </c>
      <c r="G36329" s="34">
        <v>598</v>
      </c>
      <c r="H36329" s="34">
        <v>755</v>
      </c>
      <c r="I36329" s="34">
        <v>537</v>
      </c>
      <c r="J36329" s="34">
        <v>824</v>
      </c>
      <c r="K36329" s="34">
        <v>605</v>
      </c>
      <c r="L36329" s="34">
        <v>953</v>
      </c>
      <c r="M36329" s="34">
        <v>540</v>
      </c>
      <c r="N36329" s="34">
        <v>711</v>
      </c>
      <c r="O36329" s="34">
        <v>573</v>
      </c>
      <c r="P36329" s="34">
        <v>759</v>
      </c>
      <c r="Q36329" s="34">
        <v>826</v>
      </c>
      <c r="R36329" s="34">
        <v>1094</v>
      </c>
      <c r="S36329" s="34">
        <v>724</v>
      </c>
      <c r="T36329" s="34">
        <v>1269</v>
      </c>
      <c r="U36329" s="34">
        <v>632</v>
      </c>
      <c r="V36329" s="34">
        <v>948</v>
      </c>
      <c r="W36329" s="34">
        <v>1073</v>
      </c>
      <c r="X36329" s="34">
        <v>952</v>
      </c>
      <c r="Y36329" s="34">
        <v>936</v>
      </c>
      <c r="Z36329" s="34">
        <v>818</v>
      </c>
      <c r="AA36329" s="34">
        <v>813</v>
      </c>
      <c r="AB36329" s="34">
        <v>1316</v>
      </c>
      <c r="AC36329" s="34">
        <v>899</v>
      </c>
    </row>
    <row r="36330" spans="1:29" x14ac:dyDescent="0.2">
      <c r="A36330" s="34" t="s">
        <v>96823</v>
      </c>
      <c r="B36330" s="34">
        <v>215</v>
      </c>
      <c r="C36330" s="34">
        <v>64</v>
      </c>
      <c r="D36330" s="34">
        <v>101</v>
      </c>
      <c r="E36330" s="34">
        <v>110</v>
      </c>
      <c r="F36330" s="34">
        <v>83</v>
      </c>
      <c r="G36330" s="34">
        <v>30</v>
      </c>
      <c r="H36330" s="34">
        <v>126</v>
      </c>
      <c r="I36330" s="34">
        <v>51</v>
      </c>
      <c r="J36330" s="34">
        <v>83</v>
      </c>
      <c r="K36330" s="34">
        <v>80</v>
      </c>
      <c r="L36330" s="34">
        <v>86</v>
      </c>
      <c r="M36330" s="34">
        <v>86</v>
      </c>
      <c r="N36330" s="34">
        <v>107</v>
      </c>
      <c r="O36330" s="34">
        <v>102</v>
      </c>
      <c r="P36330" s="34">
        <v>79</v>
      </c>
      <c r="Q36330" s="34">
        <v>104</v>
      </c>
      <c r="R36330" s="34">
        <v>134</v>
      </c>
      <c r="S36330" s="34">
        <v>94</v>
      </c>
      <c r="T36330" s="34">
        <v>124</v>
      </c>
      <c r="U36330" s="34">
        <v>94</v>
      </c>
      <c r="V36330" s="34">
        <v>133</v>
      </c>
      <c r="W36330" s="34">
        <v>114</v>
      </c>
      <c r="X36330" s="34">
        <v>136</v>
      </c>
      <c r="Y36330" s="34">
        <v>141</v>
      </c>
      <c r="Z36330" s="34">
        <v>92</v>
      </c>
      <c r="AA36330" s="34">
        <v>146</v>
      </c>
      <c r="AB36330" s="34">
        <v>185</v>
      </c>
      <c r="AC36330" s="34">
        <v>169</v>
      </c>
    </row>
    <row r="36331" spans="1:29" x14ac:dyDescent="0.2">
      <c r="A36331" s="34" t="s">
        <v>96824</v>
      </c>
      <c r="B36331" s="34">
        <v>473</v>
      </c>
      <c r="C36331" s="34">
        <v>341</v>
      </c>
      <c r="D36331" s="34">
        <v>333</v>
      </c>
      <c r="E36331" s="34">
        <v>387</v>
      </c>
      <c r="F36331" s="34">
        <v>383</v>
      </c>
      <c r="G36331" s="34">
        <v>434</v>
      </c>
      <c r="H36331" s="34">
        <v>345</v>
      </c>
      <c r="I36331" s="34">
        <v>340</v>
      </c>
      <c r="J36331" s="34">
        <v>313</v>
      </c>
      <c r="K36331" s="34">
        <v>297</v>
      </c>
      <c r="L36331" s="34">
        <v>328</v>
      </c>
      <c r="M36331" s="34">
        <v>317</v>
      </c>
      <c r="N36331" s="34">
        <v>314</v>
      </c>
      <c r="O36331" s="34">
        <v>330</v>
      </c>
      <c r="P36331" s="34">
        <v>344</v>
      </c>
      <c r="Q36331" s="34">
        <v>498</v>
      </c>
      <c r="R36331" s="34">
        <v>448</v>
      </c>
      <c r="S36331" s="34">
        <v>408</v>
      </c>
      <c r="T36331" s="34">
        <v>465</v>
      </c>
      <c r="U36331" s="34">
        <v>345</v>
      </c>
      <c r="V36331" s="34">
        <v>431</v>
      </c>
      <c r="W36331" s="34">
        <v>497</v>
      </c>
      <c r="X36331" s="34">
        <v>400</v>
      </c>
      <c r="Y36331" s="34">
        <v>491</v>
      </c>
      <c r="Z36331" s="34">
        <v>413</v>
      </c>
      <c r="AA36331" s="34">
        <v>440</v>
      </c>
      <c r="AB36331" s="34">
        <v>525</v>
      </c>
      <c r="AC36331" s="34">
        <v>568</v>
      </c>
    </row>
    <row r="36332" spans="1:29" x14ac:dyDescent="0.2">
      <c r="A36332" s="34" t="s">
        <v>96825</v>
      </c>
      <c r="B36332" s="34">
        <v>666</v>
      </c>
      <c r="C36332" s="34">
        <v>385</v>
      </c>
      <c r="D36332" s="34">
        <v>510</v>
      </c>
      <c r="E36332" s="34">
        <v>438</v>
      </c>
      <c r="F36332" s="34">
        <v>631</v>
      </c>
      <c r="G36332" s="34">
        <v>408</v>
      </c>
      <c r="H36332" s="34">
        <v>573</v>
      </c>
      <c r="I36332" s="34">
        <v>408</v>
      </c>
      <c r="J36332" s="34">
        <v>529</v>
      </c>
      <c r="K36332" s="34">
        <v>447</v>
      </c>
      <c r="L36332" s="34">
        <v>634</v>
      </c>
      <c r="M36332" s="34">
        <v>437</v>
      </c>
      <c r="N36332" s="34">
        <v>498</v>
      </c>
      <c r="O36332" s="34">
        <v>457</v>
      </c>
      <c r="P36332" s="34">
        <v>598</v>
      </c>
      <c r="Q36332" s="34">
        <v>617</v>
      </c>
      <c r="R36332" s="34">
        <v>762</v>
      </c>
      <c r="S36332" s="34">
        <v>561</v>
      </c>
      <c r="T36332" s="34">
        <v>899</v>
      </c>
      <c r="U36332" s="34">
        <v>537</v>
      </c>
      <c r="V36332" s="34">
        <v>660</v>
      </c>
      <c r="W36332" s="34">
        <v>784</v>
      </c>
      <c r="X36332" s="34">
        <v>793</v>
      </c>
      <c r="Y36332" s="34">
        <v>626</v>
      </c>
      <c r="Z36332" s="34">
        <v>612</v>
      </c>
      <c r="AA36332" s="34">
        <v>595</v>
      </c>
      <c r="AB36332" s="34">
        <v>825</v>
      </c>
      <c r="AC36332" s="34">
        <v>691</v>
      </c>
    </row>
    <row r="36333" spans="1:29" x14ac:dyDescent="0.2">
      <c r="A36333" s="34" t="s">
        <v>96826</v>
      </c>
      <c r="B36333" s="34">
        <v>1134</v>
      </c>
      <c r="C36333" s="34">
        <v>598</v>
      </c>
      <c r="D36333" s="34">
        <v>745</v>
      </c>
      <c r="E36333" s="34">
        <v>606</v>
      </c>
      <c r="F36333" s="34">
        <v>884</v>
      </c>
      <c r="G36333" s="34">
        <v>511</v>
      </c>
      <c r="H36333" s="34">
        <v>902</v>
      </c>
      <c r="I36333" s="34">
        <v>565</v>
      </c>
      <c r="J36333" s="34">
        <v>866</v>
      </c>
      <c r="K36333" s="34">
        <v>636</v>
      </c>
      <c r="L36333" s="34">
        <v>853</v>
      </c>
      <c r="M36333" s="34">
        <v>551</v>
      </c>
      <c r="N36333" s="34">
        <v>731</v>
      </c>
      <c r="O36333" s="34">
        <v>556</v>
      </c>
      <c r="P36333" s="34">
        <v>873</v>
      </c>
      <c r="Q36333" s="34">
        <v>937</v>
      </c>
      <c r="R36333" s="34">
        <v>1088</v>
      </c>
      <c r="S36333" s="34">
        <v>723</v>
      </c>
      <c r="T36333" s="34">
        <v>1154</v>
      </c>
      <c r="U36333" s="34">
        <v>753</v>
      </c>
      <c r="V36333" s="34">
        <v>1008</v>
      </c>
      <c r="W36333" s="34">
        <v>989</v>
      </c>
      <c r="X36333" s="34">
        <v>1132</v>
      </c>
      <c r="Y36333" s="34">
        <v>933</v>
      </c>
      <c r="Z36333" s="34">
        <v>978</v>
      </c>
      <c r="AA36333" s="34">
        <v>829</v>
      </c>
      <c r="AB36333" s="34">
        <v>1326</v>
      </c>
      <c r="AC36333" s="34">
        <v>1148</v>
      </c>
    </row>
    <row r="36334" spans="1:29" x14ac:dyDescent="0.2">
      <c r="A36334" s="34" t="s">
        <v>96827</v>
      </c>
      <c r="B36334" s="34">
        <v>483</v>
      </c>
      <c r="C36334" s="34">
        <v>243</v>
      </c>
      <c r="D36334" s="34">
        <v>464</v>
      </c>
      <c r="E36334" s="34">
        <v>344</v>
      </c>
      <c r="F36334" s="34">
        <v>514</v>
      </c>
      <c r="G36334" s="34">
        <v>274</v>
      </c>
      <c r="H36334" s="34">
        <v>523</v>
      </c>
      <c r="I36334" s="34">
        <v>348</v>
      </c>
      <c r="J36334" s="34">
        <v>471</v>
      </c>
      <c r="K36334" s="34">
        <v>352</v>
      </c>
      <c r="L36334" s="34">
        <v>538</v>
      </c>
      <c r="M36334" s="34">
        <v>284</v>
      </c>
      <c r="N36334" s="34">
        <v>388</v>
      </c>
      <c r="O36334" s="34">
        <v>321</v>
      </c>
      <c r="P36334" s="34">
        <v>488</v>
      </c>
      <c r="Q36334" s="34">
        <v>494</v>
      </c>
      <c r="R36334" s="34">
        <v>696</v>
      </c>
      <c r="S36334" s="34">
        <v>393</v>
      </c>
      <c r="T36334" s="34">
        <v>667</v>
      </c>
      <c r="U36334" s="34">
        <v>394</v>
      </c>
      <c r="V36334" s="34">
        <v>619</v>
      </c>
      <c r="W36334" s="34">
        <v>539</v>
      </c>
      <c r="X36334" s="34">
        <v>684</v>
      </c>
      <c r="Y36334" s="34">
        <v>552</v>
      </c>
      <c r="Z36334" s="34">
        <v>513</v>
      </c>
      <c r="AA36334" s="34">
        <v>464</v>
      </c>
      <c r="AB36334" s="34">
        <v>684</v>
      </c>
      <c r="AC36334" s="34">
        <v>547</v>
      </c>
    </row>
    <row r="36335" spans="1:29" x14ac:dyDescent="0.2">
      <c r="A36335" s="34" t="s">
        <v>96828</v>
      </c>
      <c r="B36335" s="34">
        <v>717</v>
      </c>
      <c r="C36335" s="34">
        <v>644</v>
      </c>
      <c r="D36335" s="34">
        <v>729</v>
      </c>
      <c r="E36335" s="34">
        <v>624</v>
      </c>
      <c r="F36335" s="34">
        <v>760</v>
      </c>
      <c r="G36335" s="34">
        <v>630</v>
      </c>
      <c r="H36335" s="34">
        <v>830</v>
      </c>
      <c r="I36335" s="34">
        <v>631</v>
      </c>
      <c r="J36335" s="34">
        <v>741</v>
      </c>
      <c r="K36335" s="34">
        <v>691</v>
      </c>
      <c r="L36335" s="34">
        <v>791</v>
      </c>
      <c r="M36335" s="34">
        <v>572</v>
      </c>
      <c r="N36335" s="34">
        <v>691</v>
      </c>
      <c r="O36335" s="34">
        <v>619</v>
      </c>
      <c r="P36335" s="34">
        <v>775</v>
      </c>
      <c r="Q36335" s="34">
        <v>966</v>
      </c>
      <c r="R36335" s="34">
        <v>1151</v>
      </c>
      <c r="S36335" s="34">
        <v>829</v>
      </c>
      <c r="T36335" s="34">
        <v>1099</v>
      </c>
      <c r="U36335" s="34">
        <v>743</v>
      </c>
      <c r="V36335" s="34">
        <v>981</v>
      </c>
      <c r="W36335" s="34">
        <v>1057</v>
      </c>
      <c r="X36335" s="34">
        <v>914</v>
      </c>
      <c r="Y36335" s="34">
        <v>1049</v>
      </c>
      <c r="Z36335" s="34">
        <v>789</v>
      </c>
      <c r="AA36335" s="34">
        <v>893</v>
      </c>
      <c r="AB36335" s="34">
        <v>1212</v>
      </c>
      <c r="AC36335" s="34">
        <v>1201</v>
      </c>
    </row>
    <row r="36336" spans="1:29" x14ac:dyDescent="0.2">
      <c r="A36336" s="34" t="s">
        <v>96829</v>
      </c>
      <c r="B36336" s="34">
        <v>374</v>
      </c>
      <c r="C36336" s="34">
        <v>246</v>
      </c>
      <c r="D36336" s="34">
        <v>380</v>
      </c>
      <c r="E36336" s="34">
        <v>283</v>
      </c>
      <c r="F36336" s="34">
        <v>388</v>
      </c>
      <c r="G36336" s="34">
        <v>259</v>
      </c>
      <c r="H36336" s="34">
        <v>348</v>
      </c>
      <c r="I36336" s="34">
        <v>251</v>
      </c>
      <c r="J36336" s="34">
        <v>309</v>
      </c>
      <c r="K36336" s="34">
        <v>298</v>
      </c>
      <c r="L36336" s="34">
        <v>287</v>
      </c>
      <c r="M36336" s="34">
        <v>267</v>
      </c>
      <c r="N36336" s="34">
        <v>315</v>
      </c>
      <c r="O36336" s="34">
        <v>254</v>
      </c>
      <c r="P36336" s="34">
        <v>308</v>
      </c>
      <c r="Q36336" s="34">
        <v>359</v>
      </c>
      <c r="R36336" s="34">
        <v>426</v>
      </c>
      <c r="S36336" s="34">
        <v>323</v>
      </c>
      <c r="T36336" s="34">
        <v>495</v>
      </c>
      <c r="U36336" s="34">
        <v>255</v>
      </c>
      <c r="V36336" s="34">
        <v>401</v>
      </c>
      <c r="W36336" s="34">
        <v>387</v>
      </c>
      <c r="X36336" s="34">
        <v>417</v>
      </c>
      <c r="Y36336" s="34">
        <v>363</v>
      </c>
      <c r="Z36336" s="34">
        <v>321</v>
      </c>
      <c r="AA36336" s="34">
        <v>307</v>
      </c>
      <c r="AB36336" s="34">
        <v>423</v>
      </c>
      <c r="AC36336" s="34">
        <v>446</v>
      </c>
    </row>
    <row r="36337" spans="1:29" x14ac:dyDescent="0.2">
      <c r="A36337" s="34" t="s">
        <v>96830</v>
      </c>
      <c r="B36337" s="34">
        <v>256</v>
      </c>
      <c r="C36337" s="34">
        <v>238</v>
      </c>
      <c r="D36337" s="34">
        <v>364</v>
      </c>
      <c r="E36337" s="34">
        <v>284</v>
      </c>
      <c r="F36337" s="34">
        <v>280</v>
      </c>
      <c r="G36337" s="34">
        <v>189</v>
      </c>
      <c r="H36337" s="34">
        <v>285</v>
      </c>
      <c r="I36337" s="34">
        <v>221</v>
      </c>
      <c r="J36337" s="34">
        <v>244</v>
      </c>
      <c r="K36337" s="34">
        <v>284</v>
      </c>
      <c r="L36337" s="34">
        <v>159</v>
      </c>
      <c r="M36337" s="34">
        <v>241</v>
      </c>
      <c r="N36337" s="34">
        <v>265</v>
      </c>
      <c r="O36337" s="34">
        <v>229</v>
      </c>
      <c r="P36337" s="34">
        <v>211</v>
      </c>
      <c r="Q36337" s="34">
        <v>243</v>
      </c>
      <c r="R36337" s="34">
        <v>327</v>
      </c>
      <c r="S36337" s="34">
        <v>292</v>
      </c>
      <c r="T36337" s="34">
        <v>218</v>
      </c>
      <c r="U36337" s="34">
        <v>202</v>
      </c>
      <c r="V36337" s="34">
        <v>293</v>
      </c>
      <c r="W36337" s="34">
        <v>272</v>
      </c>
      <c r="X36337" s="34">
        <v>292</v>
      </c>
      <c r="Y36337" s="34">
        <v>225</v>
      </c>
      <c r="Z36337" s="34">
        <v>263</v>
      </c>
      <c r="AA36337" s="34">
        <v>286</v>
      </c>
      <c r="AB36337" s="34">
        <v>272</v>
      </c>
      <c r="AC36337" s="34">
        <v>391</v>
      </c>
    </row>
    <row r="36338" spans="1:29" x14ac:dyDescent="0.2">
      <c r="A36338" s="34" t="s">
        <v>96831</v>
      </c>
      <c r="B36338" s="34">
        <v>369</v>
      </c>
      <c r="C36338" s="34">
        <v>312</v>
      </c>
      <c r="D36338" s="34">
        <v>316</v>
      </c>
      <c r="E36338" s="34">
        <v>383</v>
      </c>
      <c r="F36338" s="34">
        <v>329</v>
      </c>
      <c r="G36338" s="34">
        <v>377</v>
      </c>
      <c r="H36338" s="34">
        <v>282</v>
      </c>
      <c r="I36338" s="34">
        <v>252</v>
      </c>
      <c r="J36338" s="34">
        <v>333</v>
      </c>
      <c r="K36338" s="34">
        <v>309</v>
      </c>
      <c r="L36338" s="34">
        <v>324</v>
      </c>
      <c r="M36338" s="34">
        <v>312</v>
      </c>
      <c r="N36338" s="34">
        <v>261</v>
      </c>
      <c r="O36338" s="34">
        <v>257</v>
      </c>
      <c r="P36338" s="34">
        <v>306</v>
      </c>
      <c r="Q36338" s="34">
        <v>442</v>
      </c>
      <c r="R36338" s="34">
        <v>401</v>
      </c>
      <c r="S36338" s="34">
        <v>343</v>
      </c>
      <c r="T36338" s="34">
        <v>388</v>
      </c>
      <c r="U36338" s="34">
        <v>292</v>
      </c>
      <c r="V36338" s="34">
        <v>374</v>
      </c>
      <c r="W36338" s="34">
        <v>469</v>
      </c>
      <c r="X36338" s="34">
        <v>545</v>
      </c>
      <c r="Y36338" s="34">
        <v>322</v>
      </c>
      <c r="Z36338" s="34">
        <v>317</v>
      </c>
      <c r="AA36338" s="34">
        <v>335</v>
      </c>
      <c r="AB36338" s="34">
        <v>491</v>
      </c>
      <c r="AC36338" s="34">
        <v>487</v>
      </c>
    </row>
    <row r="36339" spans="1:29" x14ac:dyDescent="0.2">
      <c r="A36339" s="34" t="s">
        <v>96832</v>
      </c>
      <c r="B36339" s="34">
        <v>437</v>
      </c>
      <c r="C36339" s="34">
        <v>484</v>
      </c>
      <c r="D36339" s="34">
        <v>603</v>
      </c>
      <c r="E36339" s="34">
        <v>543</v>
      </c>
      <c r="F36339" s="34">
        <v>517</v>
      </c>
      <c r="G36339" s="34">
        <v>376</v>
      </c>
      <c r="H36339" s="34">
        <v>473</v>
      </c>
      <c r="I36339" s="34">
        <v>481</v>
      </c>
      <c r="J36339" s="34">
        <v>486</v>
      </c>
      <c r="K36339" s="34">
        <v>499</v>
      </c>
      <c r="L36339" s="34">
        <v>411</v>
      </c>
      <c r="M36339" s="34">
        <v>410</v>
      </c>
      <c r="N36339" s="34">
        <v>406</v>
      </c>
      <c r="O36339" s="34">
        <v>422</v>
      </c>
      <c r="P36339" s="34">
        <v>420</v>
      </c>
      <c r="Q36339" s="34">
        <v>631</v>
      </c>
      <c r="R36339" s="34">
        <v>644</v>
      </c>
      <c r="S36339" s="34">
        <v>541</v>
      </c>
      <c r="T36339" s="34">
        <v>468</v>
      </c>
      <c r="U36339" s="34">
        <v>480</v>
      </c>
      <c r="V36339" s="34">
        <v>572</v>
      </c>
      <c r="W36339" s="34">
        <v>591</v>
      </c>
      <c r="X36339" s="34">
        <v>645</v>
      </c>
      <c r="Y36339" s="34">
        <v>557</v>
      </c>
      <c r="Z36339" s="34">
        <v>509</v>
      </c>
      <c r="AA36339" s="34">
        <v>520</v>
      </c>
      <c r="AB36339" s="34">
        <v>584</v>
      </c>
      <c r="AC36339" s="34">
        <v>706</v>
      </c>
    </row>
    <row r="36340" spans="1:29" x14ac:dyDescent="0.2">
      <c r="A36340" s="34" t="s">
        <v>96833</v>
      </c>
      <c r="B36340" s="34">
        <v>130</v>
      </c>
      <c r="C36340" s="34">
        <v>112</v>
      </c>
      <c r="D36340" s="34">
        <v>154</v>
      </c>
      <c r="E36340" s="34">
        <v>130</v>
      </c>
      <c r="F36340" s="34">
        <v>165</v>
      </c>
      <c r="G36340" s="34">
        <v>165</v>
      </c>
      <c r="H36340" s="34">
        <v>123</v>
      </c>
      <c r="I36340" s="34">
        <v>124</v>
      </c>
      <c r="J36340" s="34">
        <v>123</v>
      </c>
      <c r="K36340" s="34">
        <v>127</v>
      </c>
      <c r="L36340" s="34">
        <v>99</v>
      </c>
      <c r="M36340" s="34">
        <v>144</v>
      </c>
      <c r="N36340" s="34">
        <v>109</v>
      </c>
      <c r="O36340" s="34">
        <v>140</v>
      </c>
      <c r="P36340" s="34">
        <v>117</v>
      </c>
      <c r="Q36340" s="34">
        <v>155</v>
      </c>
      <c r="R36340" s="34">
        <v>162</v>
      </c>
      <c r="S36340" s="34">
        <v>201</v>
      </c>
      <c r="T36340" s="34">
        <v>136</v>
      </c>
      <c r="U36340" s="34">
        <v>128</v>
      </c>
      <c r="V36340" s="34">
        <v>138</v>
      </c>
      <c r="W36340" s="34">
        <v>163</v>
      </c>
      <c r="X36340" s="34">
        <v>138</v>
      </c>
      <c r="Y36340" s="34">
        <v>146</v>
      </c>
      <c r="Z36340" s="34">
        <v>136</v>
      </c>
      <c r="AA36340" s="34">
        <v>151</v>
      </c>
      <c r="AB36340" s="34">
        <v>154</v>
      </c>
      <c r="AC36340" s="34">
        <v>173</v>
      </c>
    </row>
    <row r="36341" spans="1:29" x14ac:dyDescent="0.2">
      <c r="A36341" s="34" t="s">
        <v>96834</v>
      </c>
      <c r="B36341" s="34">
        <v>597</v>
      </c>
      <c r="C36341" s="34">
        <v>449</v>
      </c>
      <c r="D36341" s="34">
        <v>548</v>
      </c>
      <c r="E36341" s="34">
        <v>460</v>
      </c>
      <c r="F36341" s="34">
        <v>606</v>
      </c>
      <c r="G36341" s="34">
        <v>471</v>
      </c>
      <c r="H36341" s="34">
        <v>564</v>
      </c>
      <c r="I36341" s="34">
        <v>425</v>
      </c>
      <c r="J36341" s="34">
        <v>569</v>
      </c>
      <c r="K36341" s="34">
        <v>472</v>
      </c>
      <c r="L36341" s="34">
        <v>681</v>
      </c>
      <c r="M36341" s="34">
        <v>447</v>
      </c>
      <c r="N36341" s="34">
        <v>590</v>
      </c>
      <c r="O36341" s="34">
        <v>418</v>
      </c>
      <c r="P36341" s="34">
        <v>597</v>
      </c>
      <c r="Q36341" s="34">
        <v>770</v>
      </c>
      <c r="R36341" s="34">
        <v>799</v>
      </c>
      <c r="S36341" s="34">
        <v>543</v>
      </c>
      <c r="T36341" s="34">
        <v>834</v>
      </c>
      <c r="U36341" s="34">
        <v>577</v>
      </c>
      <c r="V36341" s="34">
        <v>802</v>
      </c>
      <c r="W36341" s="34">
        <v>896</v>
      </c>
      <c r="X36341" s="34">
        <v>752</v>
      </c>
      <c r="Y36341" s="34">
        <v>748</v>
      </c>
      <c r="Z36341" s="34">
        <v>634</v>
      </c>
      <c r="AA36341" s="34">
        <v>728</v>
      </c>
      <c r="AB36341" s="34">
        <v>801</v>
      </c>
      <c r="AC36341" s="34">
        <v>941</v>
      </c>
    </row>
    <row r="36342" spans="1:29" x14ac:dyDescent="0.2">
      <c r="A36342" s="34" t="s">
        <v>96835</v>
      </c>
      <c r="B36342" s="34">
        <v>309</v>
      </c>
      <c r="C36342" s="34">
        <v>299</v>
      </c>
      <c r="D36342" s="34">
        <v>389</v>
      </c>
      <c r="E36342" s="34">
        <v>327</v>
      </c>
      <c r="F36342" s="34">
        <v>366</v>
      </c>
      <c r="G36342" s="34">
        <v>281</v>
      </c>
      <c r="H36342" s="34">
        <v>334</v>
      </c>
      <c r="I36342" s="34">
        <v>268</v>
      </c>
      <c r="J36342" s="34">
        <v>288</v>
      </c>
      <c r="K36342" s="34">
        <v>383</v>
      </c>
      <c r="L36342" s="34">
        <v>238</v>
      </c>
      <c r="M36342" s="34">
        <v>248</v>
      </c>
      <c r="N36342" s="34">
        <v>287</v>
      </c>
      <c r="O36342" s="34">
        <v>260</v>
      </c>
      <c r="P36342" s="34">
        <v>314</v>
      </c>
      <c r="Q36342" s="34">
        <v>429</v>
      </c>
      <c r="R36342" s="34">
        <v>378</v>
      </c>
      <c r="S36342" s="34">
        <v>392</v>
      </c>
      <c r="T36342" s="34">
        <v>343</v>
      </c>
      <c r="U36342" s="34">
        <v>308</v>
      </c>
      <c r="V36342" s="34">
        <v>409</v>
      </c>
      <c r="W36342" s="34">
        <v>385</v>
      </c>
      <c r="X36342" s="34">
        <v>428</v>
      </c>
      <c r="Y36342" s="34">
        <v>327</v>
      </c>
      <c r="Z36342" s="34">
        <v>407</v>
      </c>
      <c r="AA36342" s="34">
        <v>405</v>
      </c>
      <c r="AB36342" s="34">
        <v>323</v>
      </c>
      <c r="AC36342" s="34">
        <v>468</v>
      </c>
    </row>
    <row r="36343" spans="1:29" x14ac:dyDescent="0.2">
      <c r="A36343" s="34" t="s">
        <v>96836</v>
      </c>
      <c r="B36343" s="34">
        <v>481</v>
      </c>
      <c r="C36343" s="34">
        <v>412</v>
      </c>
      <c r="D36343" s="34">
        <v>540</v>
      </c>
      <c r="E36343" s="34">
        <v>467</v>
      </c>
      <c r="F36343" s="34">
        <v>563</v>
      </c>
      <c r="G36343" s="34">
        <v>465</v>
      </c>
      <c r="H36343" s="34">
        <v>503</v>
      </c>
      <c r="I36343" s="34">
        <v>400</v>
      </c>
      <c r="J36343" s="34">
        <v>556</v>
      </c>
      <c r="K36343" s="34">
        <v>402</v>
      </c>
      <c r="L36343" s="34">
        <v>434</v>
      </c>
      <c r="M36343" s="34">
        <v>390</v>
      </c>
      <c r="N36343" s="34">
        <v>496</v>
      </c>
      <c r="O36343" s="34">
        <v>443</v>
      </c>
      <c r="P36343" s="34">
        <v>462</v>
      </c>
      <c r="Q36343" s="34">
        <v>599</v>
      </c>
      <c r="R36343" s="34">
        <v>682</v>
      </c>
      <c r="S36343" s="34">
        <v>475</v>
      </c>
      <c r="T36343" s="34">
        <v>568</v>
      </c>
      <c r="U36343" s="34">
        <v>461</v>
      </c>
      <c r="V36343" s="34">
        <v>657</v>
      </c>
      <c r="W36343" s="34">
        <v>669</v>
      </c>
      <c r="X36343" s="34">
        <v>552</v>
      </c>
      <c r="Y36343" s="34">
        <v>485</v>
      </c>
      <c r="Z36343" s="34">
        <v>495</v>
      </c>
      <c r="AA36343" s="34">
        <v>558</v>
      </c>
      <c r="AB36343" s="34">
        <v>684</v>
      </c>
      <c r="AC36343" s="34">
        <v>695</v>
      </c>
    </row>
    <row r="36344" spans="1:29" x14ac:dyDescent="0.2">
      <c r="A36344" s="34" t="s">
        <v>96837</v>
      </c>
      <c r="B36344" s="34">
        <v>390</v>
      </c>
      <c r="C36344" s="34">
        <v>422</v>
      </c>
      <c r="D36344" s="34">
        <v>570</v>
      </c>
      <c r="E36344" s="34">
        <v>442</v>
      </c>
      <c r="F36344" s="34">
        <v>545</v>
      </c>
      <c r="G36344" s="34">
        <v>437</v>
      </c>
      <c r="H36344" s="34">
        <v>439</v>
      </c>
      <c r="I36344" s="34">
        <v>373</v>
      </c>
      <c r="J36344" s="34">
        <v>460</v>
      </c>
      <c r="K36344" s="34">
        <v>505</v>
      </c>
      <c r="L36344" s="34">
        <v>331</v>
      </c>
      <c r="M36344" s="34">
        <v>478</v>
      </c>
      <c r="N36344" s="34">
        <v>434</v>
      </c>
      <c r="O36344" s="34">
        <v>372</v>
      </c>
      <c r="P36344" s="34">
        <v>446</v>
      </c>
      <c r="Q36344" s="34">
        <v>640</v>
      </c>
      <c r="R36344" s="34">
        <v>562</v>
      </c>
      <c r="S36344" s="34">
        <v>605</v>
      </c>
      <c r="T36344" s="34">
        <v>465</v>
      </c>
      <c r="U36344" s="34">
        <v>428</v>
      </c>
      <c r="V36344" s="34">
        <v>595</v>
      </c>
      <c r="W36344" s="34">
        <v>562</v>
      </c>
      <c r="X36344" s="34">
        <v>561</v>
      </c>
      <c r="Y36344" s="34">
        <v>411</v>
      </c>
      <c r="Z36344" s="34">
        <v>513</v>
      </c>
      <c r="AA36344" s="34">
        <v>588</v>
      </c>
      <c r="AB36344" s="34">
        <v>508</v>
      </c>
      <c r="AC36344" s="34">
        <v>661</v>
      </c>
    </row>
    <row r="36345" spans="1:29" x14ac:dyDescent="0.2">
      <c r="A36345" s="34" t="s">
        <v>96838</v>
      </c>
      <c r="B36345" s="34">
        <v>484</v>
      </c>
      <c r="C36345" s="34">
        <v>522</v>
      </c>
      <c r="D36345" s="34">
        <v>480</v>
      </c>
      <c r="E36345" s="34">
        <v>455</v>
      </c>
      <c r="F36345" s="34">
        <v>562</v>
      </c>
      <c r="G36345" s="34">
        <v>412</v>
      </c>
      <c r="H36345" s="34">
        <v>584</v>
      </c>
      <c r="I36345" s="34">
        <v>461</v>
      </c>
      <c r="J36345" s="34">
        <v>477</v>
      </c>
      <c r="K36345" s="34">
        <v>534</v>
      </c>
      <c r="L36345" s="34">
        <v>473</v>
      </c>
      <c r="M36345" s="34">
        <v>441</v>
      </c>
      <c r="N36345" s="34">
        <v>451</v>
      </c>
      <c r="O36345" s="34">
        <v>453</v>
      </c>
      <c r="P36345" s="34">
        <v>436</v>
      </c>
      <c r="Q36345" s="34">
        <v>712</v>
      </c>
      <c r="R36345" s="34">
        <v>668</v>
      </c>
      <c r="S36345" s="34">
        <v>603</v>
      </c>
      <c r="T36345" s="34">
        <v>640</v>
      </c>
      <c r="U36345" s="34">
        <v>530</v>
      </c>
      <c r="V36345" s="34">
        <v>575</v>
      </c>
      <c r="W36345" s="34">
        <v>744</v>
      </c>
      <c r="X36345" s="34">
        <v>667</v>
      </c>
      <c r="Y36345" s="34">
        <v>679</v>
      </c>
      <c r="Z36345" s="34">
        <v>548</v>
      </c>
      <c r="AA36345" s="34">
        <v>557</v>
      </c>
      <c r="AB36345" s="34">
        <v>672</v>
      </c>
      <c r="AC36345" s="34">
        <v>768</v>
      </c>
    </row>
    <row r="36346" spans="1:29" x14ac:dyDescent="0.2">
      <c r="A36346" s="34" t="s">
        <v>96839</v>
      </c>
      <c r="B36346" s="34">
        <v>630</v>
      </c>
      <c r="C36346" s="34">
        <v>443</v>
      </c>
      <c r="D36346" s="34">
        <v>654</v>
      </c>
      <c r="E36346" s="34">
        <v>545</v>
      </c>
      <c r="F36346" s="34">
        <v>653</v>
      </c>
      <c r="G36346" s="34">
        <v>626</v>
      </c>
      <c r="H36346" s="34">
        <v>589</v>
      </c>
      <c r="I36346" s="34">
        <v>501</v>
      </c>
      <c r="J36346" s="34">
        <v>668</v>
      </c>
      <c r="K36346" s="34">
        <v>556</v>
      </c>
      <c r="L36346" s="34">
        <v>650</v>
      </c>
      <c r="M36346" s="34">
        <v>505</v>
      </c>
      <c r="N36346" s="34">
        <v>507</v>
      </c>
      <c r="O36346" s="34">
        <v>470</v>
      </c>
      <c r="P36346" s="34">
        <v>668</v>
      </c>
      <c r="Q36346" s="34">
        <v>725</v>
      </c>
      <c r="R36346" s="34">
        <v>907</v>
      </c>
      <c r="S36346" s="34">
        <v>587</v>
      </c>
      <c r="T36346" s="34">
        <v>933</v>
      </c>
      <c r="U36346" s="34">
        <v>570</v>
      </c>
      <c r="V36346" s="34">
        <v>909</v>
      </c>
      <c r="W36346" s="34">
        <v>807</v>
      </c>
      <c r="X36346" s="34">
        <v>806</v>
      </c>
      <c r="Y36346" s="34">
        <v>739</v>
      </c>
      <c r="Z36346" s="34">
        <v>675</v>
      </c>
      <c r="AA36346" s="34">
        <v>666</v>
      </c>
      <c r="AB36346" s="34">
        <v>859</v>
      </c>
      <c r="AC36346" s="34">
        <v>886</v>
      </c>
    </row>
    <row r="36347" spans="1:29" x14ac:dyDescent="0.2">
      <c r="A36347" s="34" t="s">
        <v>96840</v>
      </c>
      <c r="B36347" s="34">
        <v>175</v>
      </c>
      <c r="C36347" s="34">
        <v>241</v>
      </c>
      <c r="D36347" s="34">
        <v>233</v>
      </c>
      <c r="E36347" s="34">
        <v>296</v>
      </c>
      <c r="F36347" s="34">
        <v>243</v>
      </c>
      <c r="G36347" s="34">
        <v>240</v>
      </c>
      <c r="H36347" s="34">
        <v>165</v>
      </c>
      <c r="I36347" s="34">
        <v>217</v>
      </c>
      <c r="J36347" s="34">
        <v>190</v>
      </c>
      <c r="K36347" s="34">
        <v>250</v>
      </c>
      <c r="L36347" s="34">
        <v>131</v>
      </c>
      <c r="M36347" s="34">
        <v>191</v>
      </c>
      <c r="N36347" s="34">
        <v>195</v>
      </c>
      <c r="O36347" s="34">
        <v>213</v>
      </c>
      <c r="P36347" s="34">
        <v>212</v>
      </c>
      <c r="Q36347" s="34">
        <v>342</v>
      </c>
      <c r="R36347" s="34">
        <v>240</v>
      </c>
      <c r="S36347" s="34">
        <v>306</v>
      </c>
      <c r="T36347" s="34">
        <v>226</v>
      </c>
      <c r="U36347" s="34">
        <v>249</v>
      </c>
      <c r="V36347" s="34">
        <v>236</v>
      </c>
      <c r="W36347" s="34">
        <v>308</v>
      </c>
      <c r="X36347" s="34">
        <v>203</v>
      </c>
      <c r="Y36347" s="34">
        <v>228</v>
      </c>
      <c r="Z36347" s="34">
        <v>261</v>
      </c>
      <c r="AA36347" s="34">
        <v>301</v>
      </c>
      <c r="AB36347" s="34">
        <v>265</v>
      </c>
      <c r="AC36347" s="34">
        <v>358</v>
      </c>
    </row>
    <row r="36348" spans="1:29" x14ac:dyDescent="0.2">
      <c r="A36348" s="34" t="s">
        <v>96841</v>
      </c>
      <c r="B36348" s="34">
        <v>662</v>
      </c>
      <c r="C36348" s="34">
        <v>854</v>
      </c>
      <c r="D36348" s="34">
        <v>868</v>
      </c>
      <c r="E36348" s="34">
        <v>975</v>
      </c>
      <c r="F36348" s="34">
        <v>888</v>
      </c>
      <c r="G36348" s="34">
        <v>974</v>
      </c>
      <c r="H36348" s="34">
        <v>890</v>
      </c>
      <c r="I36348" s="34">
        <v>812</v>
      </c>
      <c r="J36348" s="34">
        <v>862</v>
      </c>
      <c r="K36348" s="34">
        <v>950</v>
      </c>
      <c r="L36348" s="34">
        <v>660</v>
      </c>
      <c r="M36348" s="34">
        <v>830</v>
      </c>
      <c r="N36348" s="34">
        <v>733</v>
      </c>
      <c r="O36348" s="34">
        <v>820</v>
      </c>
      <c r="P36348" s="34">
        <v>837</v>
      </c>
      <c r="Q36348" s="34">
        <v>1136</v>
      </c>
      <c r="R36348" s="34">
        <v>1156</v>
      </c>
      <c r="S36348" s="34">
        <v>1028</v>
      </c>
      <c r="T36348" s="34">
        <v>1017</v>
      </c>
      <c r="U36348" s="34">
        <v>852</v>
      </c>
      <c r="V36348" s="34">
        <v>1021</v>
      </c>
      <c r="W36348" s="34">
        <v>1182</v>
      </c>
      <c r="X36348" s="34">
        <v>1081</v>
      </c>
      <c r="Y36348" s="34">
        <v>1044</v>
      </c>
      <c r="Z36348" s="34">
        <v>934</v>
      </c>
      <c r="AA36348" s="34">
        <v>1106</v>
      </c>
      <c r="AB36348" s="34">
        <v>1090</v>
      </c>
      <c r="AC36348" s="34">
        <v>1430</v>
      </c>
    </row>
    <row r="36349" spans="1:29" x14ac:dyDescent="0.2">
      <c r="A36349" s="34" t="s">
        <v>96842</v>
      </c>
      <c r="B36349" s="34">
        <v>323</v>
      </c>
      <c r="C36349" s="34">
        <v>286</v>
      </c>
      <c r="D36349" s="34">
        <v>383</v>
      </c>
      <c r="E36349" s="34">
        <v>318</v>
      </c>
      <c r="F36349" s="34">
        <v>375</v>
      </c>
      <c r="G36349" s="34">
        <v>299</v>
      </c>
      <c r="H36349" s="34">
        <v>340</v>
      </c>
      <c r="I36349" s="34">
        <v>273</v>
      </c>
      <c r="J36349" s="34">
        <v>370</v>
      </c>
      <c r="K36349" s="34">
        <v>285</v>
      </c>
      <c r="L36349" s="34">
        <v>355</v>
      </c>
      <c r="M36349" s="34">
        <v>271</v>
      </c>
      <c r="N36349" s="34">
        <v>322</v>
      </c>
      <c r="O36349" s="34">
        <v>224</v>
      </c>
      <c r="P36349" s="34">
        <v>335</v>
      </c>
      <c r="Q36349" s="34">
        <v>402</v>
      </c>
      <c r="R36349" s="34">
        <v>506</v>
      </c>
      <c r="S36349" s="34">
        <v>323</v>
      </c>
      <c r="T36349" s="34">
        <v>518</v>
      </c>
      <c r="U36349" s="34">
        <v>318</v>
      </c>
      <c r="V36349" s="34">
        <v>471</v>
      </c>
      <c r="W36349" s="34">
        <v>394</v>
      </c>
      <c r="X36349" s="34">
        <v>576</v>
      </c>
      <c r="Y36349" s="34">
        <v>401</v>
      </c>
      <c r="Z36349" s="34">
        <v>412</v>
      </c>
      <c r="AA36349" s="34">
        <v>395</v>
      </c>
      <c r="AB36349" s="34">
        <v>524</v>
      </c>
      <c r="AC36349" s="34">
        <v>536</v>
      </c>
    </row>
    <row r="36350" spans="1:29" x14ac:dyDescent="0.2">
      <c r="A36350" s="34" t="s">
        <v>96843</v>
      </c>
      <c r="B36350" s="34">
        <v>435</v>
      </c>
      <c r="C36350" s="34">
        <v>428</v>
      </c>
      <c r="D36350" s="34">
        <v>571</v>
      </c>
      <c r="E36350" s="34">
        <v>448</v>
      </c>
      <c r="F36350" s="34">
        <v>520</v>
      </c>
      <c r="G36350" s="34">
        <v>267</v>
      </c>
      <c r="H36350" s="34">
        <v>554</v>
      </c>
      <c r="I36350" s="34">
        <v>361</v>
      </c>
      <c r="J36350" s="34">
        <v>512</v>
      </c>
      <c r="K36350" s="34">
        <v>311</v>
      </c>
      <c r="L36350" s="34">
        <v>487</v>
      </c>
      <c r="M36350" s="34">
        <v>348</v>
      </c>
      <c r="N36350" s="34">
        <v>457</v>
      </c>
      <c r="O36350" s="34">
        <v>369</v>
      </c>
      <c r="P36350" s="34">
        <v>490</v>
      </c>
      <c r="Q36350" s="34">
        <v>511</v>
      </c>
      <c r="R36350" s="34">
        <v>632</v>
      </c>
      <c r="S36350" s="34">
        <v>402</v>
      </c>
      <c r="T36350" s="34">
        <v>734</v>
      </c>
      <c r="U36350" s="34">
        <v>407</v>
      </c>
      <c r="V36350" s="34">
        <v>603</v>
      </c>
      <c r="W36350" s="34">
        <v>516</v>
      </c>
      <c r="X36350" s="34">
        <v>614</v>
      </c>
      <c r="Y36350" s="34">
        <v>426</v>
      </c>
      <c r="Z36350" s="34">
        <v>568</v>
      </c>
      <c r="AA36350" s="34">
        <v>487</v>
      </c>
      <c r="AB36350" s="34">
        <v>725</v>
      </c>
      <c r="AC36350" s="34">
        <v>700</v>
      </c>
    </row>
    <row r="36351" spans="1:29" x14ac:dyDescent="0.2">
      <c r="A36351" s="34" t="s">
        <v>96844</v>
      </c>
      <c r="B36351" s="34">
        <v>365</v>
      </c>
      <c r="C36351" s="34">
        <v>207</v>
      </c>
      <c r="D36351" s="34">
        <v>221</v>
      </c>
      <c r="E36351" s="34">
        <v>218</v>
      </c>
      <c r="F36351" s="34">
        <v>262</v>
      </c>
      <c r="G36351" s="34">
        <v>180</v>
      </c>
      <c r="H36351" s="34">
        <v>270</v>
      </c>
      <c r="I36351" s="34">
        <v>224</v>
      </c>
      <c r="J36351" s="34">
        <v>315</v>
      </c>
      <c r="K36351" s="34">
        <v>255</v>
      </c>
      <c r="L36351" s="34">
        <v>345</v>
      </c>
      <c r="M36351" s="34">
        <v>182</v>
      </c>
      <c r="N36351" s="34">
        <v>223</v>
      </c>
      <c r="O36351" s="34">
        <v>202</v>
      </c>
      <c r="P36351" s="34">
        <v>274</v>
      </c>
      <c r="Q36351" s="34">
        <v>335</v>
      </c>
      <c r="R36351" s="34">
        <v>373</v>
      </c>
      <c r="S36351" s="34">
        <v>274</v>
      </c>
      <c r="T36351" s="34">
        <v>497</v>
      </c>
      <c r="U36351" s="34">
        <v>273</v>
      </c>
      <c r="V36351" s="34">
        <v>340</v>
      </c>
      <c r="W36351" s="34">
        <v>478</v>
      </c>
      <c r="X36351" s="34">
        <v>314</v>
      </c>
      <c r="Y36351" s="34">
        <v>369</v>
      </c>
      <c r="Z36351" s="34">
        <v>280</v>
      </c>
      <c r="AA36351" s="34">
        <v>262</v>
      </c>
      <c r="AB36351" s="34">
        <v>481</v>
      </c>
      <c r="AC36351" s="34">
        <v>456</v>
      </c>
    </row>
    <row r="36352" spans="1:29" x14ac:dyDescent="0.2">
      <c r="A36352" s="34" t="s">
        <v>96845</v>
      </c>
      <c r="B36352" s="34">
        <v>369</v>
      </c>
      <c r="C36352" s="34">
        <v>223</v>
      </c>
      <c r="D36352" s="34">
        <v>321</v>
      </c>
      <c r="E36352" s="34">
        <v>310</v>
      </c>
      <c r="F36352" s="34">
        <v>334</v>
      </c>
      <c r="G36352" s="34">
        <v>257</v>
      </c>
      <c r="H36352" s="34">
        <v>300</v>
      </c>
      <c r="I36352" s="34">
        <v>270</v>
      </c>
      <c r="J36352" s="34">
        <v>292</v>
      </c>
      <c r="K36352" s="34">
        <v>223</v>
      </c>
      <c r="L36352" s="34">
        <v>270</v>
      </c>
      <c r="M36352" s="34">
        <v>211</v>
      </c>
      <c r="N36352" s="34">
        <v>258</v>
      </c>
      <c r="O36352" s="34">
        <v>237</v>
      </c>
      <c r="P36352" s="34">
        <v>285</v>
      </c>
      <c r="Q36352" s="34">
        <v>353</v>
      </c>
      <c r="R36352" s="34">
        <v>415</v>
      </c>
      <c r="S36352" s="34">
        <v>317</v>
      </c>
      <c r="T36352" s="34">
        <v>313</v>
      </c>
      <c r="U36352" s="34">
        <v>249</v>
      </c>
      <c r="V36352" s="34">
        <v>352</v>
      </c>
      <c r="W36352" s="34">
        <v>389</v>
      </c>
      <c r="X36352" s="34">
        <v>411</v>
      </c>
      <c r="Y36352" s="34">
        <v>282</v>
      </c>
      <c r="Z36352" s="34">
        <v>364</v>
      </c>
      <c r="AA36352" s="34">
        <v>331</v>
      </c>
      <c r="AB36352" s="34">
        <v>431</v>
      </c>
      <c r="AC36352" s="34">
        <v>380</v>
      </c>
    </row>
    <row r="36353" spans="1:29" x14ac:dyDescent="0.2">
      <c r="A36353" s="34" t="s">
        <v>96846</v>
      </c>
      <c r="B36353" s="34">
        <v>415</v>
      </c>
      <c r="C36353" s="34">
        <v>307</v>
      </c>
      <c r="D36353" s="34">
        <v>488</v>
      </c>
      <c r="E36353" s="34">
        <v>366</v>
      </c>
      <c r="F36353" s="34">
        <v>466</v>
      </c>
      <c r="G36353" s="34">
        <v>436</v>
      </c>
      <c r="H36353" s="34">
        <v>468</v>
      </c>
      <c r="I36353" s="34">
        <v>357</v>
      </c>
      <c r="J36353" s="34">
        <v>518</v>
      </c>
      <c r="K36353" s="34">
        <v>371</v>
      </c>
      <c r="L36353" s="34">
        <v>524</v>
      </c>
      <c r="M36353" s="34">
        <v>343</v>
      </c>
      <c r="N36353" s="34">
        <v>433</v>
      </c>
      <c r="O36353" s="34">
        <v>309</v>
      </c>
      <c r="P36353" s="34">
        <v>516</v>
      </c>
      <c r="Q36353" s="34">
        <v>582</v>
      </c>
      <c r="R36353" s="34">
        <v>685</v>
      </c>
      <c r="S36353" s="34">
        <v>459</v>
      </c>
      <c r="T36353" s="34">
        <v>738</v>
      </c>
      <c r="U36353" s="34">
        <v>446</v>
      </c>
      <c r="V36353" s="34">
        <v>591</v>
      </c>
      <c r="W36353" s="34">
        <v>552</v>
      </c>
      <c r="X36353" s="34">
        <v>539</v>
      </c>
      <c r="Y36353" s="34">
        <v>556</v>
      </c>
      <c r="Z36353" s="34">
        <v>513</v>
      </c>
      <c r="AA36353" s="34">
        <v>546</v>
      </c>
      <c r="AB36353" s="34">
        <v>720</v>
      </c>
      <c r="AC36353" s="34">
        <v>630</v>
      </c>
    </row>
    <row r="36354" spans="1:29" x14ac:dyDescent="0.2">
      <c r="A36354" s="34" t="s">
        <v>96847</v>
      </c>
      <c r="B36354" s="34">
        <v>489</v>
      </c>
      <c r="C36354" s="34">
        <v>349</v>
      </c>
      <c r="D36354" s="34">
        <v>478</v>
      </c>
      <c r="E36354" s="34">
        <v>414</v>
      </c>
      <c r="F36354" s="34">
        <v>470</v>
      </c>
      <c r="G36354" s="34">
        <v>382</v>
      </c>
      <c r="H36354" s="34">
        <v>460</v>
      </c>
      <c r="I36354" s="34">
        <v>363</v>
      </c>
      <c r="J36354" s="34">
        <v>461</v>
      </c>
      <c r="K36354" s="34">
        <v>440</v>
      </c>
      <c r="L36354" s="34">
        <v>423</v>
      </c>
      <c r="M36354" s="34">
        <v>330</v>
      </c>
      <c r="N36354" s="34">
        <v>418</v>
      </c>
      <c r="O36354" s="34">
        <v>390</v>
      </c>
      <c r="P36354" s="34">
        <v>390</v>
      </c>
      <c r="Q36354" s="34">
        <v>557</v>
      </c>
      <c r="R36354" s="34">
        <v>579</v>
      </c>
      <c r="S36354" s="34">
        <v>520</v>
      </c>
      <c r="T36354" s="34">
        <v>531</v>
      </c>
      <c r="U36354" s="34">
        <v>519</v>
      </c>
      <c r="V36354" s="34">
        <v>609</v>
      </c>
      <c r="W36354" s="34">
        <v>661</v>
      </c>
      <c r="X36354" s="34">
        <v>606</v>
      </c>
      <c r="Y36354" s="34">
        <v>583</v>
      </c>
      <c r="Z36354" s="34">
        <v>526</v>
      </c>
      <c r="AA36354" s="34">
        <v>592</v>
      </c>
      <c r="AB36354" s="34">
        <v>665</v>
      </c>
      <c r="AC36354" s="34">
        <v>738</v>
      </c>
    </row>
    <row r="36355" spans="1:29" x14ac:dyDescent="0.2">
      <c r="A36355" s="34" t="s">
        <v>96848</v>
      </c>
      <c r="B36355" s="34">
        <v>572</v>
      </c>
      <c r="C36355" s="34">
        <v>481</v>
      </c>
      <c r="D36355" s="34">
        <v>611</v>
      </c>
      <c r="E36355" s="34">
        <v>606</v>
      </c>
      <c r="F36355" s="34">
        <v>600</v>
      </c>
      <c r="G36355" s="34">
        <v>580</v>
      </c>
      <c r="H36355" s="34">
        <v>551</v>
      </c>
      <c r="I36355" s="34">
        <v>503</v>
      </c>
      <c r="J36355" s="34">
        <v>518</v>
      </c>
      <c r="K36355" s="34">
        <v>580</v>
      </c>
      <c r="L36355" s="34">
        <v>533</v>
      </c>
      <c r="M36355" s="34">
        <v>436</v>
      </c>
      <c r="N36355" s="34">
        <v>430</v>
      </c>
      <c r="O36355" s="34">
        <v>473</v>
      </c>
      <c r="P36355" s="34">
        <v>527</v>
      </c>
      <c r="Q36355" s="34">
        <v>694</v>
      </c>
      <c r="R36355" s="34">
        <v>781</v>
      </c>
      <c r="S36355" s="34">
        <v>641</v>
      </c>
      <c r="T36355" s="34">
        <v>632</v>
      </c>
      <c r="U36355" s="34">
        <v>530</v>
      </c>
      <c r="V36355" s="34">
        <v>721</v>
      </c>
      <c r="W36355" s="34">
        <v>739</v>
      </c>
      <c r="X36355" s="34">
        <v>661</v>
      </c>
      <c r="Y36355" s="34">
        <v>648</v>
      </c>
      <c r="Z36355" s="34">
        <v>630</v>
      </c>
      <c r="AA36355" s="34">
        <v>709</v>
      </c>
      <c r="AB36355" s="34">
        <v>743</v>
      </c>
      <c r="AC36355" s="34">
        <v>873</v>
      </c>
    </row>
    <row r="36356" spans="1:29" x14ac:dyDescent="0.2">
      <c r="A36356" s="34" t="s">
        <v>96849</v>
      </c>
      <c r="B36356" s="34">
        <v>956</v>
      </c>
      <c r="C36356" s="34">
        <v>913</v>
      </c>
      <c r="D36356" s="34">
        <v>991</v>
      </c>
      <c r="E36356" s="34">
        <v>924</v>
      </c>
      <c r="F36356" s="34">
        <v>1085</v>
      </c>
      <c r="G36356" s="34">
        <v>950</v>
      </c>
      <c r="H36356" s="34">
        <v>1129</v>
      </c>
      <c r="I36356" s="34">
        <v>759</v>
      </c>
      <c r="J36356" s="34">
        <v>928</v>
      </c>
      <c r="K36356" s="34">
        <v>938</v>
      </c>
      <c r="L36356" s="34">
        <v>826</v>
      </c>
      <c r="M36356" s="34">
        <v>808</v>
      </c>
      <c r="N36356" s="34">
        <v>911</v>
      </c>
      <c r="O36356" s="34">
        <v>862</v>
      </c>
      <c r="P36356" s="34">
        <v>855</v>
      </c>
      <c r="Q36356" s="34">
        <v>1209</v>
      </c>
      <c r="R36356" s="34">
        <v>1235</v>
      </c>
      <c r="S36356" s="34">
        <v>1188</v>
      </c>
      <c r="T36356" s="34">
        <v>1026</v>
      </c>
      <c r="U36356" s="34">
        <v>927</v>
      </c>
      <c r="V36356" s="34">
        <v>1147</v>
      </c>
      <c r="W36356" s="34">
        <v>1252</v>
      </c>
      <c r="X36356" s="34">
        <v>1156</v>
      </c>
      <c r="Y36356" s="34">
        <v>1073</v>
      </c>
      <c r="Z36356" s="34">
        <v>1097</v>
      </c>
      <c r="AA36356" s="34">
        <v>1168</v>
      </c>
      <c r="AB36356" s="34">
        <v>1331</v>
      </c>
      <c r="AC36356" s="34">
        <v>1559</v>
      </c>
    </row>
    <row r="36357" spans="1:29" x14ac:dyDescent="0.2">
      <c r="A36357" s="34" t="s">
        <v>96850</v>
      </c>
      <c r="B36357" s="34">
        <v>328</v>
      </c>
      <c r="C36357" s="34">
        <v>251</v>
      </c>
      <c r="D36357" s="34">
        <v>289</v>
      </c>
      <c r="E36357" s="34">
        <v>267</v>
      </c>
      <c r="F36357" s="34">
        <v>286</v>
      </c>
      <c r="G36357" s="34">
        <v>247</v>
      </c>
      <c r="H36357" s="34">
        <v>226</v>
      </c>
      <c r="I36357" s="34">
        <v>245</v>
      </c>
      <c r="J36357" s="34">
        <v>223</v>
      </c>
      <c r="K36357" s="34">
        <v>212</v>
      </c>
      <c r="L36357" s="34">
        <v>240</v>
      </c>
      <c r="M36357" s="34">
        <v>219</v>
      </c>
      <c r="N36357" s="34">
        <v>226</v>
      </c>
      <c r="O36357" s="34">
        <v>192</v>
      </c>
      <c r="P36357" s="34">
        <v>291</v>
      </c>
      <c r="Q36357" s="34">
        <v>331</v>
      </c>
      <c r="R36357" s="34">
        <v>351</v>
      </c>
      <c r="S36357" s="34">
        <v>284</v>
      </c>
      <c r="T36357" s="34">
        <v>329</v>
      </c>
      <c r="U36357" s="34">
        <v>254</v>
      </c>
      <c r="V36357" s="34">
        <v>332</v>
      </c>
      <c r="W36357" s="34">
        <v>415</v>
      </c>
      <c r="X36357" s="34">
        <v>304</v>
      </c>
      <c r="Y36357" s="34">
        <v>357</v>
      </c>
      <c r="Z36357" s="34">
        <v>308</v>
      </c>
      <c r="AA36357" s="34">
        <v>288</v>
      </c>
      <c r="AB36357" s="34">
        <v>334</v>
      </c>
      <c r="AC36357" s="34">
        <v>390</v>
      </c>
    </row>
    <row r="36358" spans="1:29" x14ac:dyDescent="0.2">
      <c r="A36358" s="34" t="s">
        <v>96851</v>
      </c>
      <c r="B36358" s="34">
        <v>424</v>
      </c>
      <c r="C36358" s="34">
        <v>428</v>
      </c>
      <c r="D36358" s="34">
        <v>406</v>
      </c>
      <c r="E36358" s="34">
        <v>497</v>
      </c>
      <c r="F36358" s="34">
        <v>402</v>
      </c>
      <c r="G36358" s="34">
        <v>397</v>
      </c>
      <c r="H36358" s="34">
        <v>404</v>
      </c>
      <c r="I36358" s="34">
        <v>421</v>
      </c>
      <c r="J36358" s="34">
        <v>335</v>
      </c>
      <c r="K36358" s="34">
        <v>465</v>
      </c>
      <c r="L36358" s="34">
        <v>388</v>
      </c>
      <c r="M36358" s="34">
        <v>418</v>
      </c>
      <c r="N36358" s="34">
        <v>325</v>
      </c>
      <c r="O36358" s="34">
        <v>432</v>
      </c>
      <c r="P36358" s="34">
        <v>341</v>
      </c>
      <c r="Q36358" s="34">
        <v>586</v>
      </c>
      <c r="R36358" s="34">
        <v>490</v>
      </c>
      <c r="S36358" s="34">
        <v>562</v>
      </c>
      <c r="T36358" s="34">
        <v>489</v>
      </c>
      <c r="U36358" s="34">
        <v>462</v>
      </c>
      <c r="V36358" s="34">
        <v>453</v>
      </c>
      <c r="W36358" s="34">
        <v>643</v>
      </c>
      <c r="X36358" s="34">
        <v>502</v>
      </c>
      <c r="Y36358" s="34">
        <v>517</v>
      </c>
      <c r="Z36358" s="34">
        <v>455</v>
      </c>
      <c r="AA36358" s="34">
        <v>557</v>
      </c>
      <c r="AB36358" s="34">
        <v>536</v>
      </c>
      <c r="AC36358" s="34">
        <v>657</v>
      </c>
    </row>
    <row r="36359" spans="1:29" x14ac:dyDescent="0.2">
      <c r="A36359" s="34" t="s">
        <v>96852</v>
      </c>
      <c r="B36359" s="34">
        <v>389</v>
      </c>
      <c r="C36359" s="34">
        <v>321</v>
      </c>
      <c r="D36359" s="34">
        <v>495</v>
      </c>
      <c r="E36359" s="34">
        <v>362</v>
      </c>
      <c r="F36359" s="34">
        <v>449</v>
      </c>
      <c r="G36359" s="34">
        <v>308</v>
      </c>
      <c r="H36359" s="34">
        <v>500</v>
      </c>
      <c r="I36359" s="34">
        <v>300</v>
      </c>
      <c r="J36359" s="34">
        <v>453</v>
      </c>
      <c r="K36359" s="34">
        <v>309</v>
      </c>
      <c r="L36359" s="34">
        <v>394</v>
      </c>
      <c r="M36359" s="34">
        <v>285</v>
      </c>
      <c r="N36359" s="34">
        <v>372</v>
      </c>
      <c r="O36359" s="34">
        <v>298</v>
      </c>
      <c r="P36359" s="34">
        <v>403</v>
      </c>
      <c r="Q36359" s="34">
        <v>455</v>
      </c>
      <c r="R36359" s="34">
        <v>642</v>
      </c>
      <c r="S36359" s="34">
        <v>391</v>
      </c>
      <c r="T36359" s="34">
        <v>504</v>
      </c>
      <c r="U36359" s="34">
        <v>275</v>
      </c>
      <c r="V36359" s="34">
        <v>536</v>
      </c>
      <c r="W36359" s="34">
        <v>433</v>
      </c>
      <c r="X36359" s="34">
        <v>618</v>
      </c>
      <c r="Y36359" s="34">
        <v>369</v>
      </c>
      <c r="Z36359" s="34">
        <v>501</v>
      </c>
      <c r="AA36359" s="34">
        <v>436</v>
      </c>
      <c r="AB36359" s="34">
        <v>663</v>
      </c>
      <c r="AC36359" s="34">
        <v>523</v>
      </c>
    </row>
    <row r="36360" spans="1:29" x14ac:dyDescent="0.2">
      <c r="A36360" s="34" t="s">
        <v>96853</v>
      </c>
      <c r="B36360" s="34">
        <v>1542</v>
      </c>
      <c r="C36360" s="34">
        <v>919</v>
      </c>
      <c r="D36360" s="34">
        <v>1170</v>
      </c>
      <c r="E36360" s="34">
        <v>911</v>
      </c>
      <c r="F36360" s="34">
        <v>1242</v>
      </c>
      <c r="G36360" s="34">
        <v>817</v>
      </c>
      <c r="H36360" s="34">
        <v>1248</v>
      </c>
      <c r="I36360" s="34">
        <v>785</v>
      </c>
      <c r="J36360" s="34">
        <v>1178</v>
      </c>
      <c r="K36360" s="34">
        <v>840</v>
      </c>
      <c r="L36360" s="34">
        <v>1140</v>
      </c>
      <c r="M36360" s="34">
        <v>793</v>
      </c>
      <c r="N36360" s="34">
        <v>1033</v>
      </c>
      <c r="O36360" s="34">
        <v>694</v>
      </c>
      <c r="P36360" s="34">
        <v>1123</v>
      </c>
      <c r="Q36360" s="34">
        <v>1313</v>
      </c>
      <c r="R36360" s="34">
        <v>1587</v>
      </c>
      <c r="S36360" s="34">
        <v>1172</v>
      </c>
      <c r="T36360" s="34">
        <v>1468</v>
      </c>
      <c r="U36360" s="34">
        <v>1073</v>
      </c>
      <c r="V36360" s="34">
        <v>1452</v>
      </c>
      <c r="W36360" s="34">
        <v>1428</v>
      </c>
      <c r="X36360" s="34">
        <v>1524</v>
      </c>
      <c r="Y36360" s="34">
        <v>1313</v>
      </c>
      <c r="Z36360" s="34">
        <v>1297</v>
      </c>
      <c r="AA36360" s="34">
        <v>1218</v>
      </c>
      <c r="AB36360" s="34">
        <v>1550</v>
      </c>
      <c r="AC36360" s="34">
        <v>1667</v>
      </c>
    </row>
    <row r="36361" spans="1:29" x14ac:dyDescent="0.2">
      <c r="A36361" s="34" t="s">
        <v>96854</v>
      </c>
      <c r="B36361" s="34">
        <v>437</v>
      </c>
      <c r="C36361" s="34">
        <v>424</v>
      </c>
      <c r="D36361" s="34">
        <v>640</v>
      </c>
      <c r="E36361" s="34">
        <v>582</v>
      </c>
      <c r="F36361" s="34">
        <v>529</v>
      </c>
      <c r="G36361" s="34">
        <v>530</v>
      </c>
      <c r="H36361" s="34">
        <v>479</v>
      </c>
      <c r="I36361" s="34">
        <v>443</v>
      </c>
      <c r="J36361" s="34">
        <v>460</v>
      </c>
      <c r="K36361" s="34">
        <v>520</v>
      </c>
      <c r="L36361" s="34">
        <v>288</v>
      </c>
      <c r="M36361" s="34">
        <v>427</v>
      </c>
      <c r="N36361" s="34">
        <v>450</v>
      </c>
      <c r="O36361" s="34">
        <v>396</v>
      </c>
      <c r="P36361" s="34">
        <v>451</v>
      </c>
      <c r="Q36361" s="34">
        <v>555</v>
      </c>
      <c r="R36361" s="34">
        <v>545</v>
      </c>
      <c r="S36361" s="34">
        <v>618</v>
      </c>
      <c r="T36361" s="34">
        <v>524</v>
      </c>
      <c r="U36361" s="34">
        <v>525</v>
      </c>
      <c r="V36361" s="34">
        <v>591</v>
      </c>
      <c r="W36361" s="34">
        <v>690</v>
      </c>
      <c r="X36361" s="34">
        <v>583</v>
      </c>
      <c r="Y36361" s="34">
        <v>524</v>
      </c>
      <c r="Z36361" s="34">
        <v>593</v>
      </c>
      <c r="AA36361" s="34">
        <v>690</v>
      </c>
      <c r="AB36361" s="34">
        <v>588</v>
      </c>
      <c r="AC36361" s="34">
        <v>858</v>
      </c>
    </row>
    <row r="36362" spans="1:29" x14ac:dyDescent="0.2">
      <c r="A36362" s="34" t="s">
        <v>96855</v>
      </c>
      <c r="B36362" s="34">
        <v>534</v>
      </c>
      <c r="C36362" s="34">
        <v>487</v>
      </c>
      <c r="D36362" s="34">
        <v>486</v>
      </c>
      <c r="E36362" s="34">
        <v>544</v>
      </c>
      <c r="F36362" s="34">
        <v>582</v>
      </c>
      <c r="G36362" s="34">
        <v>466</v>
      </c>
      <c r="H36362" s="34">
        <v>567</v>
      </c>
      <c r="I36362" s="34">
        <v>446</v>
      </c>
      <c r="J36362" s="34">
        <v>564</v>
      </c>
      <c r="K36362" s="34">
        <v>583</v>
      </c>
      <c r="L36362" s="34">
        <v>651</v>
      </c>
      <c r="M36362" s="34">
        <v>532</v>
      </c>
      <c r="N36362" s="34">
        <v>530</v>
      </c>
      <c r="O36362" s="34">
        <v>489</v>
      </c>
      <c r="P36362" s="34">
        <v>568</v>
      </c>
      <c r="Q36362" s="34">
        <v>724</v>
      </c>
      <c r="R36362" s="34">
        <v>682</v>
      </c>
      <c r="S36362" s="34">
        <v>639</v>
      </c>
      <c r="T36362" s="34">
        <v>824</v>
      </c>
      <c r="U36362" s="34">
        <v>660</v>
      </c>
      <c r="V36362" s="34">
        <v>608</v>
      </c>
      <c r="W36362" s="34">
        <v>1020</v>
      </c>
      <c r="X36362" s="34">
        <v>659</v>
      </c>
      <c r="Y36362" s="34">
        <v>775</v>
      </c>
      <c r="Z36362" s="34">
        <v>565</v>
      </c>
      <c r="AA36362" s="34">
        <v>736</v>
      </c>
      <c r="AB36362" s="34">
        <v>965</v>
      </c>
      <c r="AC36362" s="34">
        <v>1029</v>
      </c>
    </row>
    <row r="36363" spans="1:29" x14ac:dyDescent="0.2">
      <c r="A36363" s="34" t="s">
        <v>96856</v>
      </c>
      <c r="B36363" s="34">
        <v>516</v>
      </c>
      <c r="C36363" s="34">
        <v>293</v>
      </c>
      <c r="D36363" s="34">
        <v>362</v>
      </c>
      <c r="E36363" s="34">
        <v>356</v>
      </c>
      <c r="F36363" s="34">
        <v>429</v>
      </c>
      <c r="G36363" s="34">
        <v>275</v>
      </c>
      <c r="H36363" s="34">
        <v>397</v>
      </c>
      <c r="I36363" s="34">
        <v>312</v>
      </c>
      <c r="J36363" s="34">
        <v>429</v>
      </c>
      <c r="K36363" s="34">
        <v>300</v>
      </c>
      <c r="L36363" s="34">
        <v>474</v>
      </c>
      <c r="M36363" s="34">
        <v>227</v>
      </c>
      <c r="N36363" s="34">
        <v>371</v>
      </c>
      <c r="O36363" s="34">
        <v>279</v>
      </c>
      <c r="P36363" s="34">
        <v>392</v>
      </c>
      <c r="Q36363" s="34">
        <v>451</v>
      </c>
      <c r="R36363" s="34">
        <v>489</v>
      </c>
      <c r="S36363" s="34">
        <v>406</v>
      </c>
      <c r="T36363" s="34">
        <v>617</v>
      </c>
      <c r="U36363" s="34">
        <v>328</v>
      </c>
      <c r="V36363" s="34">
        <v>426</v>
      </c>
      <c r="W36363" s="34">
        <v>541</v>
      </c>
      <c r="X36363" s="34">
        <v>468</v>
      </c>
      <c r="Y36363" s="34">
        <v>520</v>
      </c>
      <c r="Z36363" s="34">
        <v>420</v>
      </c>
      <c r="AA36363" s="34">
        <v>459</v>
      </c>
      <c r="AB36363" s="34">
        <v>585</v>
      </c>
      <c r="AC36363" s="34">
        <v>582</v>
      </c>
    </row>
    <row r="36364" spans="1:29" x14ac:dyDescent="0.2">
      <c r="A36364" s="34" t="s">
        <v>96857</v>
      </c>
      <c r="B36364" s="34">
        <v>292</v>
      </c>
      <c r="C36364" s="34">
        <v>247</v>
      </c>
      <c r="D36364" s="34">
        <v>298</v>
      </c>
      <c r="E36364" s="34">
        <v>276</v>
      </c>
      <c r="F36364" s="34">
        <v>273</v>
      </c>
      <c r="G36364" s="34">
        <v>205</v>
      </c>
      <c r="H36364" s="34">
        <v>253</v>
      </c>
      <c r="I36364" s="34">
        <v>284</v>
      </c>
      <c r="J36364" s="34">
        <v>318</v>
      </c>
      <c r="K36364" s="34">
        <v>301</v>
      </c>
      <c r="L36364" s="34">
        <v>294</v>
      </c>
      <c r="M36364" s="34">
        <v>234</v>
      </c>
      <c r="N36364" s="34">
        <v>252</v>
      </c>
      <c r="O36364" s="34">
        <v>244</v>
      </c>
      <c r="P36364" s="34">
        <v>234</v>
      </c>
      <c r="Q36364" s="34">
        <v>343</v>
      </c>
      <c r="R36364" s="34">
        <v>384</v>
      </c>
      <c r="S36364" s="34">
        <v>266</v>
      </c>
      <c r="T36364" s="34">
        <v>311</v>
      </c>
      <c r="U36364" s="34">
        <v>352</v>
      </c>
      <c r="V36364" s="34">
        <v>381</v>
      </c>
      <c r="W36364" s="34">
        <v>409</v>
      </c>
      <c r="X36364" s="34">
        <v>416</v>
      </c>
      <c r="Y36364" s="34">
        <v>387</v>
      </c>
      <c r="Z36364" s="34">
        <v>276</v>
      </c>
      <c r="AA36364" s="34">
        <v>334</v>
      </c>
      <c r="AB36364" s="34">
        <v>455</v>
      </c>
      <c r="AC36364" s="34">
        <v>447</v>
      </c>
    </row>
    <row r="36365" spans="1:29" x14ac:dyDescent="0.2">
      <c r="A36365" s="34" t="s">
        <v>96858</v>
      </c>
      <c r="B36365" s="34">
        <v>647</v>
      </c>
      <c r="C36365" s="34">
        <v>302</v>
      </c>
      <c r="D36365" s="34">
        <v>496</v>
      </c>
      <c r="E36365" s="34">
        <v>345</v>
      </c>
      <c r="F36365" s="34">
        <v>569</v>
      </c>
      <c r="G36365" s="34">
        <v>315</v>
      </c>
      <c r="H36365" s="34">
        <v>483</v>
      </c>
      <c r="I36365" s="34">
        <v>383</v>
      </c>
      <c r="J36365" s="34">
        <v>511</v>
      </c>
      <c r="K36365" s="34">
        <v>328</v>
      </c>
      <c r="L36365" s="34">
        <v>585</v>
      </c>
      <c r="M36365" s="34">
        <v>337</v>
      </c>
      <c r="N36365" s="34">
        <v>516</v>
      </c>
      <c r="O36365" s="34">
        <v>386</v>
      </c>
      <c r="P36365" s="34">
        <v>555</v>
      </c>
      <c r="Q36365" s="34">
        <v>444</v>
      </c>
      <c r="R36365" s="34">
        <v>791</v>
      </c>
      <c r="S36365" s="34">
        <v>420</v>
      </c>
      <c r="T36365" s="34">
        <v>822</v>
      </c>
      <c r="U36365" s="34">
        <v>455</v>
      </c>
      <c r="V36365" s="34">
        <v>510</v>
      </c>
      <c r="W36365" s="34">
        <v>669</v>
      </c>
      <c r="X36365" s="34">
        <v>560</v>
      </c>
      <c r="Y36365" s="34">
        <v>534</v>
      </c>
      <c r="Z36365" s="34">
        <v>501</v>
      </c>
      <c r="AA36365" s="34">
        <v>471</v>
      </c>
      <c r="AB36365" s="34">
        <v>939</v>
      </c>
      <c r="AC36365" s="34">
        <v>639</v>
      </c>
    </row>
    <row r="36366" spans="1:29" x14ac:dyDescent="0.2">
      <c r="A36366" s="34" t="s">
        <v>96859</v>
      </c>
      <c r="B36366" s="34">
        <v>246</v>
      </c>
      <c r="C36366" s="34">
        <v>276</v>
      </c>
      <c r="D36366" s="34">
        <v>334</v>
      </c>
      <c r="E36366" s="34">
        <v>320</v>
      </c>
      <c r="F36366" s="34">
        <v>280</v>
      </c>
      <c r="G36366" s="34">
        <v>254</v>
      </c>
      <c r="H36366" s="34">
        <v>195</v>
      </c>
      <c r="I36366" s="34">
        <v>264</v>
      </c>
      <c r="J36366" s="34">
        <v>189</v>
      </c>
      <c r="K36366" s="34">
        <v>364</v>
      </c>
      <c r="L36366" s="34">
        <v>125</v>
      </c>
      <c r="M36366" s="34">
        <v>216</v>
      </c>
      <c r="N36366" s="34">
        <v>208</v>
      </c>
      <c r="O36366" s="34">
        <v>241</v>
      </c>
      <c r="P36366" s="34">
        <v>233</v>
      </c>
      <c r="Q36366" s="34">
        <v>338</v>
      </c>
      <c r="R36366" s="34">
        <v>253</v>
      </c>
      <c r="S36366" s="34">
        <v>404</v>
      </c>
      <c r="T36366" s="34">
        <v>146</v>
      </c>
      <c r="U36366" s="34">
        <v>240</v>
      </c>
      <c r="V36366" s="34">
        <v>277</v>
      </c>
      <c r="W36366" s="34">
        <v>291</v>
      </c>
      <c r="X36366" s="34">
        <v>336</v>
      </c>
      <c r="Y36366" s="34">
        <v>239</v>
      </c>
      <c r="Z36366" s="34">
        <v>348</v>
      </c>
      <c r="AA36366" s="34">
        <v>331</v>
      </c>
      <c r="AB36366" s="34">
        <v>200</v>
      </c>
      <c r="AC36366" s="34">
        <v>373</v>
      </c>
    </row>
    <row r="36367" spans="1:29" x14ac:dyDescent="0.2">
      <c r="A36367" s="34" t="s">
        <v>96860</v>
      </c>
      <c r="B36367" s="34">
        <v>377</v>
      </c>
      <c r="C36367" s="34">
        <v>320</v>
      </c>
      <c r="D36367" s="34">
        <v>373</v>
      </c>
      <c r="E36367" s="34">
        <v>437</v>
      </c>
      <c r="F36367" s="34">
        <v>405</v>
      </c>
      <c r="G36367" s="34">
        <v>368</v>
      </c>
      <c r="H36367" s="34">
        <v>417</v>
      </c>
      <c r="I36367" s="34">
        <v>378</v>
      </c>
      <c r="J36367" s="34">
        <v>372</v>
      </c>
      <c r="K36367" s="34">
        <v>439</v>
      </c>
      <c r="L36367" s="34">
        <v>428</v>
      </c>
      <c r="M36367" s="34">
        <v>394</v>
      </c>
      <c r="N36367" s="34">
        <v>359</v>
      </c>
      <c r="O36367" s="34">
        <v>348</v>
      </c>
      <c r="P36367" s="34">
        <v>396</v>
      </c>
      <c r="Q36367" s="34">
        <v>528</v>
      </c>
      <c r="R36367" s="34">
        <v>481</v>
      </c>
      <c r="S36367" s="34">
        <v>510</v>
      </c>
      <c r="T36367" s="34">
        <v>515</v>
      </c>
      <c r="U36367" s="34">
        <v>479</v>
      </c>
      <c r="V36367" s="34">
        <v>468</v>
      </c>
      <c r="W36367" s="34">
        <v>649</v>
      </c>
      <c r="X36367" s="34">
        <v>535</v>
      </c>
      <c r="Y36367" s="34">
        <v>582</v>
      </c>
      <c r="Z36367" s="34">
        <v>381</v>
      </c>
      <c r="AA36367" s="34">
        <v>551</v>
      </c>
      <c r="AB36367" s="34">
        <v>683</v>
      </c>
      <c r="AC36367" s="34">
        <v>644</v>
      </c>
    </row>
    <row r="36368" spans="1:29" x14ac:dyDescent="0.2">
      <c r="A36368" s="34" t="s">
        <v>96861</v>
      </c>
      <c r="B36368" s="34">
        <v>399</v>
      </c>
      <c r="C36368" s="34">
        <v>273</v>
      </c>
      <c r="D36368" s="34">
        <v>374</v>
      </c>
      <c r="E36368" s="34">
        <v>303</v>
      </c>
      <c r="F36368" s="34">
        <v>372</v>
      </c>
      <c r="G36368" s="34">
        <v>292</v>
      </c>
      <c r="H36368" s="34">
        <v>293</v>
      </c>
      <c r="I36368" s="34">
        <v>305</v>
      </c>
      <c r="J36368" s="34">
        <v>316</v>
      </c>
      <c r="K36368" s="34">
        <v>322</v>
      </c>
      <c r="L36368" s="34">
        <v>352</v>
      </c>
      <c r="M36368" s="34">
        <v>269</v>
      </c>
      <c r="N36368" s="34">
        <v>300</v>
      </c>
      <c r="O36368" s="34">
        <v>295</v>
      </c>
      <c r="P36368" s="34">
        <v>294</v>
      </c>
      <c r="Q36368" s="34">
        <v>420</v>
      </c>
      <c r="R36368" s="34">
        <v>513</v>
      </c>
      <c r="S36368" s="34">
        <v>356</v>
      </c>
      <c r="T36368" s="34">
        <v>456</v>
      </c>
      <c r="U36368" s="34">
        <v>361</v>
      </c>
      <c r="V36368" s="34">
        <v>347</v>
      </c>
      <c r="W36368" s="34">
        <v>469</v>
      </c>
      <c r="X36368" s="34">
        <v>489</v>
      </c>
      <c r="Y36368" s="34">
        <v>506</v>
      </c>
      <c r="Z36368" s="34">
        <v>440</v>
      </c>
      <c r="AA36368" s="34">
        <v>497</v>
      </c>
      <c r="AB36368" s="34">
        <v>490</v>
      </c>
      <c r="AC36368" s="34">
        <v>541</v>
      </c>
    </row>
    <row r="36369" spans="1:29" x14ac:dyDescent="0.2">
      <c r="A36369" s="34" t="s">
        <v>96862</v>
      </c>
      <c r="B36369" s="34">
        <v>456</v>
      </c>
      <c r="C36369" s="34">
        <v>357</v>
      </c>
      <c r="D36369" s="34">
        <v>419</v>
      </c>
      <c r="E36369" s="34">
        <v>350</v>
      </c>
      <c r="F36369" s="34">
        <v>393</v>
      </c>
      <c r="G36369" s="34">
        <v>406</v>
      </c>
      <c r="H36369" s="34">
        <v>365</v>
      </c>
      <c r="I36369" s="34">
        <v>372</v>
      </c>
      <c r="J36369" s="34">
        <v>92</v>
      </c>
      <c r="K36369" s="34">
        <v>1875</v>
      </c>
      <c r="L36369" s="34">
        <v>249</v>
      </c>
      <c r="M36369" s="34">
        <v>337</v>
      </c>
      <c r="N36369" s="34">
        <v>305</v>
      </c>
      <c r="O36369" s="34">
        <v>324</v>
      </c>
      <c r="P36369" s="34">
        <v>110</v>
      </c>
      <c r="Q36369" s="34">
        <v>1600</v>
      </c>
      <c r="R36369" s="34">
        <v>445</v>
      </c>
      <c r="S36369" s="34">
        <v>463</v>
      </c>
      <c r="T36369" s="34">
        <v>358</v>
      </c>
      <c r="U36369" s="34">
        <v>370</v>
      </c>
      <c r="V36369" s="34">
        <v>417</v>
      </c>
      <c r="W36369" s="34">
        <v>459</v>
      </c>
      <c r="X36369" s="34">
        <v>486</v>
      </c>
      <c r="Y36369" s="34">
        <v>396</v>
      </c>
      <c r="Z36369" s="34">
        <v>362</v>
      </c>
      <c r="AA36369" s="34">
        <v>448</v>
      </c>
      <c r="AB36369" s="34">
        <v>434</v>
      </c>
      <c r="AC36369" s="34">
        <v>615</v>
      </c>
    </row>
    <row r="36370" spans="1:29" x14ac:dyDescent="0.2">
      <c r="A36370" s="34" t="s">
        <v>96863</v>
      </c>
      <c r="B36370" s="34">
        <v>808</v>
      </c>
      <c r="C36370" s="34">
        <v>578</v>
      </c>
      <c r="D36370" s="34">
        <v>720</v>
      </c>
      <c r="E36370" s="34">
        <v>669</v>
      </c>
      <c r="F36370" s="34">
        <v>772</v>
      </c>
      <c r="G36370" s="34">
        <v>737</v>
      </c>
      <c r="H36370" s="34">
        <v>780</v>
      </c>
      <c r="I36370" s="34">
        <v>627</v>
      </c>
      <c r="J36370" s="34">
        <v>760</v>
      </c>
      <c r="K36370" s="34">
        <v>676</v>
      </c>
      <c r="L36370" s="34">
        <v>891</v>
      </c>
      <c r="M36370" s="34">
        <v>578</v>
      </c>
      <c r="N36370" s="34">
        <v>614</v>
      </c>
      <c r="O36370" s="34">
        <v>672</v>
      </c>
      <c r="P36370" s="34">
        <v>724</v>
      </c>
      <c r="Q36370" s="34">
        <v>954</v>
      </c>
      <c r="R36370" s="34">
        <v>1054</v>
      </c>
      <c r="S36370" s="34">
        <v>759</v>
      </c>
      <c r="T36370" s="34">
        <v>1129</v>
      </c>
      <c r="U36370" s="34">
        <v>674</v>
      </c>
      <c r="V36370" s="34">
        <v>862</v>
      </c>
      <c r="W36370" s="34">
        <v>1068</v>
      </c>
      <c r="X36370" s="34">
        <v>924</v>
      </c>
      <c r="Y36370" s="34">
        <v>1068</v>
      </c>
      <c r="Z36370" s="34">
        <v>738</v>
      </c>
      <c r="AA36370" s="34">
        <v>816</v>
      </c>
      <c r="AB36370" s="34">
        <v>1217</v>
      </c>
      <c r="AC36370" s="34">
        <v>1134</v>
      </c>
    </row>
    <row r="36371" spans="1:29" x14ac:dyDescent="0.2">
      <c r="A36371" s="34" t="s">
        <v>96864</v>
      </c>
      <c r="B36371" s="34">
        <v>241</v>
      </c>
      <c r="C36371" s="34">
        <v>298</v>
      </c>
      <c r="D36371" s="34">
        <v>344</v>
      </c>
      <c r="E36371" s="34">
        <v>315</v>
      </c>
      <c r="F36371" s="34">
        <v>253</v>
      </c>
      <c r="G36371" s="34">
        <v>241</v>
      </c>
      <c r="H36371" s="34">
        <v>213</v>
      </c>
      <c r="I36371" s="34">
        <v>236</v>
      </c>
      <c r="J36371" s="34">
        <v>176</v>
      </c>
      <c r="K36371" s="34">
        <v>326</v>
      </c>
      <c r="L36371" s="34">
        <v>124</v>
      </c>
      <c r="M36371" s="34">
        <v>230</v>
      </c>
      <c r="N36371" s="34">
        <v>188</v>
      </c>
      <c r="O36371" s="34">
        <v>198</v>
      </c>
      <c r="P36371" s="34">
        <v>186</v>
      </c>
      <c r="Q36371" s="34">
        <v>308</v>
      </c>
      <c r="R36371" s="34">
        <v>224</v>
      </c>
      <c r="S36371" s="34">
        <v>379</v>
      </c>
      <c r="T36371" s="34">
        <v>148</v>
      </c>
      <c r="U36371" s="34">
        <v>220</v>
      </c>
      <c r="V36371" s="34">
        <v>283</v>
      </c>
      <c r="W36371" s="34">
        <v>277</v>
      </c>
      <c r="X36371" s="34">
        <v>315</v>
      </c>
      <c r="Y36371" s="34">
        <v>169</v>
      </c>
      <c r="Z36371" s="34">
        <v>286</v>
      </c>
      <c r="AA36371" s="34">
        <v>295</v>
      </c>
      <c r="AB36371" s="34">
        <v>177</v>
      </c>
      <c r="AC36371" s="34">
        <v>401</v>
      </c>
    </row>
    <row r="36372" spans="1:29" x14ac:dyDescent="0.2">
      <c r="A36372" s="34" t="s">
        <v>96865</v>
      </c>
      <c r="B36372" s="34">
        <v>1234</v>
      </c>
      <c r="C36372" s="34">
        <v>655</v>
      </c>
      <c r="D36372" s="34">
        <v>1020</v>
      </c>
      <c r="E36372" s="34">
        <v>782</v>
      </c>
      <c r="F36372" s="34">
        <v>1028</v>
      </c>
      <c r="G36372" s="34">
        <v>798</v>
      </c>
      <c r="H36372" s="34">
        <v>902</v>
      </c>
      <c r="I36372" s="34">
        <v>714</v>
      </c>
      <c r="J36372" s="34">
        <v>966</v>
      </c>
      <c r="K36372" s="34">
        <v>793</v>
      </c>
      <c r="L36372" s="34">
        <v>871</v>
      </c>
      <c r="M36372" s="34">
        <v>633</v>
      </c>
      <c r="N36372" s="34">
        <v>847</v>
      </c>
      <c r="O36372" s="34">
        <v>670</v>
      </c>
      <c r="P36372" s="34">
        <v>949</v>
      </c>
      <c r="Q36372" s="34">
        <v>1004</v>
      </c>
      <c r="R36372" s="34">
        <v>1380</v>
      </c>
      <c r="S36372" s="34">
        <v>965</v>
      </c>
      <c r="T36372" s="34">
        <v>1166</v>
      </c>
      <c r="U36372" s="34">
        <v>869</v>
      </c>
      <c r="V36372" s="34">
        <v>1140</v>
      </c>
      <c r="W36372" s="34">
        <v>1090</v>
      </c>
      <c r="X36372" s="34">
        <v>1136</v>
      </c>
      <c r="Y36372" s="34">
        <v>1013</v>
      </c>
      <c r="Z36372" s="34">
        <v>1039</v>
      </c>
      <c r="AA36372" s="34">
        <v>1051</v>
      </c>
      <c r="AB36372" s="34">
        <v>1360</v>
      </c>
      <c r="AC36372" s="34">
        <v>1366</v>
      </c>
    </row>
    <row r="36373" spans="1:29" x14ac:dyDescent="0.2">
      <c r="A36373" s="34" t="s">
        <v>96866</v>
      </c>
      <c r="B36373" s="34">
        <v>370</v>
      </c>
      <c r="C36373" s="34">
        <v>242</v>
      </c>
      <c r="D36373" s="34">
        <v>442</v>
      </c>
      <c r="E36373" s="34">
        <v>318</v>
      </c>
      <c r="F36373" s="34">
        <v>377</v>
      </c>
      <c r="G36373" s="34">
        <v>377</v>
      </c>
      <c r="H36373" s="34">
        <v>399</v>
      </c>
      <c r="I36373" s="34">
        <v>334</v>
      </c>
      <c r="J36373" s="34">
        <v>358</v>
      </c>
      <c r="K36373" s="34">
        <v>351</v>
      </c>
      <c r="L36373" s="34">
        <v>414</v>
      </c>
      <c r="M36373" s="34">
        <v>264</v>
      </c>
      <c r="N36373" s="34">
        <v>302</v>
      </c>
      <c r="O36373" s="34">
        <v>305</v>
      </c>
      <c r="P36373" s="34">
        <v>365</v>
      </c>
      <c r="Q36373" s="34">
        <v>421</v>
      </c>
      <c r="R36373" s="34">
        <v>531</v>
      </c>
      <c r="S36373" s="34">
        <v>363</v>
      </c>
      <c r="T36373" s="34">
        <v>551</v>
      </c>
      <c r="U36373" s="34">
        <v>406</v>
      </c>
      <c r="V36373" s="34">
        <v>556</v>
      </c>
      <c r="W36373" s="34">
        <v>491</v>
      </c>
      <c r="X36373" s="34">
        <v>557</v>
      </c>
      <c r="Y36373" s="34">
        <v>440</v>
      </c>
      <c r="Z36373" s="34">
        <v>375</v>
      </c>
      <c r="AA36373" s="34">
        <v>402</v>
      </c>
      <c r="AB36373" s="34">
        <v>611</v>
      </c>
      <c r="AC36373" s="34">
        <v>550</v>
      </c>
    </row>
    <row r="36374" spans="1:29" x14ac:dyDescent="0.2">
      <c r="A36374" s="34" t="s">
        <v>96867</v>
      </c>
      <c r="B36374" s="34">
        <v>226</v>
      </c>
      <c r="C36374" s="34">
        <v>183</v>
      </c>
      <c r="D36374" s="34">
        <v>226</v>
      </c>
      <c r="E36374" s="34">
        <v>207</v>
      </c>
      <c r="F36374" s="34">
        <v>260</v>
      </c>
      <c r="G36374" s="34">
        <v>137</v>
      </c>
      <c r="H36374" s="34">
        <v>215</v>
      </c>
      <c r="I36374" s="34">
        <v>193</v>
      </c>
      <c r="J36374" s="34">
        <v>211</v>
      </c>
      <c r="K36374" s="34">
        <v>212</v>
      </c>
      <c r="L36374" s="34">
        <v>123</v>
      </c>
      <c r="M36374" s="34">
        <v>171</v>
      </c>
      <c r="N36374" s="34">
        <v>156</v>
      </c>
      <c r="O36374" s="34">
        <v>186</v>
      </c>
      <c r="P36374" s="34">
        <v>213</v>
      </c>
      <c r="Q36374" s="34">
        <v>222</v>
      </c>
      <c r="R36374" s="34">
        <v>267</v>
      </c>
      <c r="S36374" s="34">
        <v>214</v>
      </c>
      <c r="T36374" s="34">
        <v>196</v>
      </c>
      <c r="U36374" s="34">
        <v>177</v>
      </c>
      <c r="V36374" s="34">
        <v>250</v>
      </c>
      <c r="W36374" s="34">
        <v>175</v>
      </c>
      <c r="X36374" s="34">
        <v>262</v>
      </c>
      <c r="Y36374" s="34">
        <v>159</v>
      </c>
      <c r="Z36374" s="34">
        <v>236</v>
      </c>
      <c r="AA36374" s="34">
        <v>247</v>
      </c>
      <c r="AB36374" s="34">
        <v>186</v>
      </c>
      <c r="AC36374" s="34">
        <v>281</v>
      </c>
    </row>
    <row r="36375" spans="1:29" x14ac:dyDescent="0.2">
      <c r="A36375" s="34" t="s">
        <v>96868</v>
      </c>
      <c r="B36375" s="34">
        <v>99</v>
      </c>
      <c r="C36375" s="34">
        <v>46</v>
      </c>
      <c r="D36375" s="34">
        <v>43</v>
      </c>
      <c r="E36375" s="34">
        <v>43</v>
      </c>
      <c r="F36375" s="34">
        <v>50</v>
      </c>
      <c r="G36375" s="34">
        <v>65</v>
      </c>
      <c r="H36375" s="34">
        <v>54</v>
      </c>
      <c r="I36375" s="34">
        <v>61</v>
      </c>
      <c r="J36375" s="34">
        <v>62</v>
      </c>
      <c r="K36375" s="34">
        <v>35</v>
      </c>
      <c r="L36375" s="34">
        <v>56</v>
      </c>
      <c r="M36375" s="34">
        <v>50</v>
      </c>
      <c r="N36375" s="34">
        <v>45</v>
      </c>
      <c r="O36375" s="34">
        <v>29</v>
      </c>
      <c r="P36375" s="34">
        <v>40</v>
      </c>
      <c r="Q36375" s="34">
        <v>53</v>
      </c>
      <c r="R36375" s="34">
        <v>77</v>
      </c>
      <c r="S36375" s="34">
        <v>63</v>
      </c>
      <c r="T36375" s="34">
        <v>78</v>
      </c>
      <c r="U36375" s="34">
        <v>60</v>
      </c>
      <c r="V36375" s="34">
        <v>89</v>
      </c>
      <c r="W36375" s="34">
        <v>57</v>
      </c>
      <c r="X36375" s="34">
        <v>78</v>
      </c>
      <c r="Y36375" s="34">
        <v>78</v>
      </c>
      <c r="Z36375" s="34">
        <v>55</v>
      </c>
      <c r="AA36375" s="34">
        <v>90</v>
      </c>
      <c r="AB36375" s="34">
        <v>63</v>
      </c>
      <c r="AC36375" s="34">
        <v>83</v>
      </c>
    </row>
    <row r="36376" spans="1:29" x14ac:dyDescent="0.2">
      <c r="A36376" s="34" t="s">
        <v>96869</v>
      </c>
      <c r="B36376" s="34">
        <v>595</v>
      </c>
      <c r="C36376" s="34">
        <v>429</v>
      </c>
      <c r="D36376" s="34">
        <v>496</v>
      </c>
      <c r="E36376" s="34">
        <v>500</v>
      </c>
      <c r="F36376" s="34">
        <v>490</v>
      </c>
      <c r="G36376" s="34">
        <v>537</v>
      </c>
      <c r="H36376" s="34">
        <v>509</v>
      </c>
      <c r="I36376" s="34">
        <v>459</v>
      </c>
      <c r="J36376" s="34">
        <v>467</v>
      </c>
      <c r="K36376" s="34">
        <v>476</v>
      </c>
      <c r="L36376" s="34">
        <v>506</v>
      </c>
      <c r="M36376" s="34">
        <v>398</v>
      </c>
      <c r="N36376" s="34">
        <v>434</v>
      </c>
      <c r="O36376" s="34">
        <v>460</v>
      </c>
      <c r="P36376" s="34">
        <v>425</v>
      </c>
      <c r="Q36376" s="34">
        <v>605</v>
      </c>
      <c r="R36376" s="34">
        <v>615</v>
      </c>
      <c r="S36376" s="34">
        <v>497</v>
      </c>
      <c r="T36376" s="34">
        <v>650</v>
      </c>
      <c r="U36376" s="34">
        <v>544</v>
      </c>
      <c r="V36376" s="34">
        <v>542</v>
      </c>
      <c r="W36376" s="34">
        <v>644</v>
      </c>
      <c r="X36376" s="34">
        <v>669</v>
      </c>
      <c r="Y36376" s="34">
        <v>636</v>
      </c>
      <c r="Z36376" s="34">
        <v>524</v>
      </c>
      <c r="AA36376" s="34">
        <v>638</v>
      </c>
      <c r="AB36376" s="34">
        <v>740</v>
      </c>
      <c r="AC36376" s="34">
        <v>800</v>
      </c>
    </row>
    <row r="36377" spans="1:29" x14ac:dyDescent="0.2">
      <c r="A36377" s="34" t="s">
        <v>96870</v>
      </c>
      <c r="B36377" s="34">
        <v>261</v>
      </c>
      <c r="C36377" s="34">
        <v>326</v>
      </c>
      <c r="D36377" s="34">
        <v>352</v>
      </c>
      <c r="E36377" s="34">
        <v>264</v>
      </c>
      <c r="F36377" s="34">
        <v>344</v>
      </c>
      <c r="G36377" s="34">
        <v>308</v>
      </c>
      <c r="H36377" s="34">
        <v>284</v>
      </c>
      <c r="I36377" s="34">
        <v>300</v>
      </c>
      <c r="J36377" s="34">
        <v>304</v>
      </c>
      <c r="K36377" s="34">
        <v>249</v>
      </c>
      <c r="L36377" s="34">
        <v>196</v>
      </c>
      <c r="M36377" s="34">
        <v>246</v>
      </c>
      <c r="N36377" s="34">
        <v>268</v>
      </c>
      <c r="O36377" s="34">
        <v>235</v>
      </c>
      <c r="P36377" s="34">
        <v>315</v>
      </c>
      <c r="Q36377" s="34">
        <v>386</v>
      </c>
      <c r="R36377" s="34">
        <v>350</v>
      </c>
      <c r="S36377" s="34">
        <v>377</v>
      </c>
      <c r="T36377" s="34">
        <v>315</v>
      </c>
      <c r="U36377" s="34">
        <v>221</v>
      </c>
      <c r="V36377" s="34">
        <v>305</v>
      </c>
      <c r="W36377" s="34">
        <v>298</v>
      </c>
      <c r="X36377" s="34">
        <v>463</v>
      </c>
      <c r="Y36377" s="34">
        <v>303</v>
      </c>
      <c r="Z36377" s="34">
        <v>380</v>
      </c>
      <c r="AA36377" s="34">
        <v>362</v>
      </c>
      <c r="AB36377" s="34">
        <v>326</v>
      </c>
      <c r="AC36377" s="34">
        <v>469</v>
      </c>
    </row>
    <row r="36378" spans="1:29" x14ac:dyDescent="0.2">
      <c r="A36378" s="34" t="s">
        <v>96871</v>
      </c>
      <c r="B36378" s="34">
        <v>901</v>
      </c>
      <c r="C36378" s="34">
        <v>531</v>
      </c>
      <c r="D36378" s="34">
        <v>671</v>
      </c>
      <c r="E36378" s="34">
        <v>535</v>
      </c>
      <c r="F36378" s="34">
        <v>664</v>
      </c>
      <c r="G36378" s="34">
        <v>655</v>
      </c>
      <c r="H36378" s="34">
        <v>635</v>
      </c>
      <c r="I36378" s="34">
        <v>524</v>
      </c>
      <c r="J36378" s="34">
        <v>676</v>
      </c>
      <c r="K36378" s="34">
        <v>536</v>
      </c>
      <c r="L36378" s="34">
        <v>868</v>
      </c>
      <c r="M36378" s="34">
        <v>496</v>
      </c>
      <c r="N36378" s="34">
        <v>680</v>
      </c>
      <c r="O36378" s="34">
        <v>504</v>
      </c>
      <c r="P36378" s="34">
        <v>667</v>
      </c>
      <c r="Q36378" s="34">
        <v>896</v>
      </c>
      <c r="R36378" s="34">
        <v>1018</v>
      </c>
      <c r="S36378" s="34">
        <v>646</v>
      </c>
      <c r="T36378" s="34">
        <v>1091</v>
      </c>
      <c r="U36378" s="34">
        <v>724</v>
      </c>
      <c r="V36378" s="34">
        <v>874</v>
      </c>
      <c r="W36378" s="34">
        <v>1073</v>
      </c>
      <c r="X36378" s="34">
        <v>864</v>
      </c>
      <c r="Y36378" s="34">
        <v>862</v>
      </c>
      <c r="Z36378" s="34">
        <v>733</v>
      </c>
      <c r="AA36378" s="34">
        <v>762</v>
      </c>
      <c r="AB36378" s="34">
        <v>1106</v>
      </c>
      <c r="AC36378" s="34">
        <v>931</v>
      </c>
    </row>
    <row r="36379" spans="1:29" x14ac:dyDescent="0.2">
      <c r="A36379" s="34" t="s">
        <v>96872</v>
      </c>
      <c r="B36379" s="34">
        <v>437</v>
      </c>
      <c r="C36379" s="34">
        <v>365</v>
      </c>
      <c r="D36379" s="34">
        <v>387</v>
      </c>
      <c r="E36379" s="34">
        <v>387</v>
      </c>
      <c r="F36379" s="34">
        <v>416</v>
      </c>
      <c r="G36379" s="34">
        <v>350</v>
      </c>
      <c r="H36379" s="34">
        <v>434</v>
      </c>
      <c r="I36379" s="34">
        <v>337</v>
      </c>
      <c r="J36379" s="34">
        <v>437</v>
      </c>
      <c r="K36379" s="34">
        <v>397</v>
      </c>
      <c r="L36379" s="34">
        <v>510</v>
      </c>
      <c r="M36379" s="34">
        <v>324</v>
      </c>
      <c r="N36379" s="34">
        <v>416</v>
      </c>
      <c r="O36379" s="34">
        <v>347</v>
      </c>
      <c r="P36379" s="34">
        <v>467</v>
      </c>
      <c r="Q36379" s="34">
        <v>497</v>
      </c>
      <c r="R36379" s="34">
        <v>588</v>
      </c>
      <c r="S36379" s="34">
        <v>505</v>
      </c>
      <c r="T36379" s="34">
        <v>565</v>
      </c>
      <c r="U36379" s="34">
        <v>415</v>
      </c>
      <c r="V36379" s="34">
        <v>564</v>
      </c>
      <c r="W36379" s="34">
        <v>604</v>
      </c>
      <c r="X36379" s="34">
        <v>515</v>
      </c>
      <c r="Y36379" s="34">
        <v>594</v>
      </c>
      <c r="Z36379" s="34">
        <v>483</v>
      </c>
      <c r="AA36379" s="34">
        <v>505</v>
      </c>
      <c r="AB36379" s="34">
        <v>629</v>
      </c>
      <c r="AC36379" s="34">
        <v>706</v>
      </c>
    </row>
    <row r="36380" spans="1:29" x14ac:dyDescent="0.2">
      <c r="A36380" s="34" t="s">
        <v>96873</v>
      </c>
      <c r="B36380" s="34">
        <v>709</v>
      </c>
      <c r="C36380" s="34">
        <v>593</v>
      </c>
      <c r="D36380" s="34">
        <v>574</v>
      </c>
      <c r="E36380" s="34">
        <v>660</v>
      </c>
      <c r="F36380" s="34">
        <v>663</v>
      </c>
      <c r="G36380" s="34">
        <v>652</v>
      </c>
      <c r="H36380" s="34">
        <v>669</v>
      </c>
      <c r="I36380" s="34">
        <v>584</v>
      </c>
      <c r="J36380" s="34">
        <v>620</v>
      </c>
      <c r="K36380" s="34">
        <v>650</v>
      </c>
      <c r="L36380" s="34">
        <v>654</v>
      </c>
      <c r="M36380" s="34">
        <v>582</v>
      </c>
      <c r="N36380" s="34">
        <v>554</v>
      </c>
      <c r="O36380" s="34">
        <v>582</v>
      </c>
      <c r="P36380" s="34">
        <v>584</v>
      </c>
      <c r="Q36380" s="34">
        <v>1018</v>
      </c>
      <c r="R36380" s="34">
        <v>860</v>
      </c>
      <c r="S36380" s="34">
        <v>807</v>
      </c>
      <c r="T36380" s="34">
        <v>833</v>
      </c>
      <c r="U36380" s="34">
        <v>741</v>
      </c>
      <c r="V36380" s="34">
        <v>800</v>
      </c>
      <c r="W36380" s="34">
        <v>1061</v>
      </c>
      <c r="X36380" s="34">
        <v>798</v>
      </c>
      <c r="Y36380" s="34">
        <v>860</v>
      </c>
      <c r="Z36380" s="34">
        <v>642</v>
      </c>
      <c r="AA36380" s="34">
        <v>883</v>
      </c>
      <c r="AB36380" s="34">
        <v>930</v>
      </c>
      <c r="AC36380" s="34">
        <v>1151</v>
      </c>
    </row>
    <row r="36381" spans="1:29" x14ac:dyDescent="0.2">
      <c r="A36381" s="34" t="s">
        <v>96874</v>
      </c>
      <c r="B36381" s="34">
        <v>2722</v>
      </c>
      <c r="C36381" s="34">
        <v>1083</v>
      </c>
      <c r="D36381" s="34">
        <v>1673</v>
      </c>
      <c r="E36381" s="34">
        <v>1215</v>
      </c>
      <c r="F36381" s="34">
        <v>2036</v>
      </c>
      <c r="G36381" s="34">
        <v>1273</v>
      </c>
      <c r="H36381" s="34">
        <v>2057</v>
      </c>
      <c r="I36381" s="34">
        <v>1209</v>
      </c>
      <c r="J36381" s="34">
        <v>2135</v>
      </c>
      <c r="K36381" s="34">
        <v>1218</v>
      </c>
      <c r="L36381" s="34">
        <v>3010</v>
      </c>
      <c r="M36381" s="34">
        <v>1172</v>
      </c>
      <c r="N36381" s="34">
        <v>1680</v>
      </c>
      <c r="O36381" s="34">
        <v>1156</v>
      </c>
      <c r="P36381" s="34">
        <v>2229</v>
      </c>
      <c r="Q36381" s="34">
        <v>1955</v>
      </c>
      <c r="R36381" s="34">
        <v>3094</v>
      </c>
      <c r="S36381" s="34">
        <v>1536</v>
      </c>
      <c r="T36381" s="34">
        <v>3913</v>
      </c>
      <c r="U36381" s="34">
        <v>1645</v>
      </c>
      <c r="V36381" s="34">
        <v>2825</v>
      </c>
      <c r="W36381" s="34">
        <v>3292</v>
      </c>
      <c r="X36381" s="34">
        <v>2290</v>
      </c>
      <c r="Y36381" s="34">
        <v>2414</v>
      </c>
      <c r="Z36381" s="34">
        <v>2056</v>
      </c>
      <c r="AA36381" s="34">
        <v>1691</v>
      </c>
      <c r="AB36381" s="34">
        <v>4149</v>
      </c>
      <c r="AC36381" s="34">
        <v>2069</v>
      </c>
    </row>
    <row r="36382" spans="1:29" x14ac:dyDescent="0.2">
      <c r="A36382" s="34" t="s">
        <v>96875</v>
      </c>
      <c r="B36382" s="34">
        <v>15</v>
      </c>
      <c r="C36382" s="34">
        <v>0</v>
      </c>
      <c r="D36382" s="34">
        <v>0</v>
      </c>
      <c r="E36382" s="34">
        <v>0</v>
      </c>
      <c r="F36382" s="34">
        <v>0</v>
      </c>
      <c r="G36382" s="34">
        <v>0</v>
      </c>
      <c r="H36382" s="34">
        <v>0</v>
      </c>
      <c r="I36382" s="34">
        <v>0</v>
      </c>
      <c r="J36382" s="34">
        <v>0</v>
      </c>
      <c r="K36382" s="34">
        <v>0</v>
      </c>
      <c r="L36382" s="34">
        <v>0</v>
      </c>
      <c r="M36382" s="34">
        <v>0</v>
      </c>
      <c r="N36382" s="34">
        <v>0</v>
      </c>
      <c r="O36382" s="34">
        <v>0</v>
      </c>
      <c r="P36382" s="34">
        <v>1</v>
      </c>
      <c r="Q36382" s="34">
        <v>0</v>
      </c>
      <c r="R36382" s="34">
        <v>1</v>
      </c>
      <c r="S36382" s="34">
        <v>0</v>
      </c>
      <c r="T36382" s="34">
        <v>0</v>
      </c>
      <c r="U36382" s="34">
        <v>0</v>
      </c>
      <c r="V36382" s="34">
        <v>0</v>
      </c>
      <c r="W36382" s="34">
        <v>0</v>
      </c>
      <c r="X36382" s="34">
        <v>0</v>
      </c>
      <c r="Y36382" s="34">
        <v>0</v>
      </c>
      <c r="Z36382" s="34">
        <v>0</v>
      </c>
      <c r="AA36382" s="34">
        <v>0</v>
      </c>
      <c r="AB36382" s="34">
        <v>0</v>
      </c>
      <c r="AC36382" s="34">
        <v>0</v>
      </c>
    </row>
    <row r="36383" spans="1:29" x14ac:dyDescent="0.2">
      <c r="A36383" s="34" t="s">
        <v>96876</v>
      </c>
      <c r="B36383" s="34">
        <v>77</v>
      </c>
      <c r="C36383" s="34">
        <v>456</v>
      </c>
      <c r="D36383" s="34">
        <v>96</v>
      </c>
      <c r="E36383" s="34">
        <v>459</v>
      </c>
      <c r="F36383" s="34">
        <v>93</v>
      </c>
      <c r="G36383" s="34">
        <v>373</v>
      </c>
      <c r="H36383" s="34">
        <v>89</v>
      </c>
      <c r="I36383" s="34">
        <v>389</v>
      </c>
      <c r="J36383" s="34">
        <v>56</v>
      </c>
      <c r="K36383" s="34">
        <v>479</v>
      </c>
      <c r="L36383" s="34">
        <v>50</v>
      </c>
      <c r="M36383" s="34">
        <v>339</v>
      </c>
      <c r="N36383" s="34">
        <v>59</v>
      </c>
      <c r="O36383" s="34">
        <v>326</v>
      </c>
      <c r="P36383" s="34">
        <v>72</v>
      </c>
      <c r="Q36383" s="34">
        <v>356</v>
      </c>
      <c r="R36383" s="34">
        <v>95</v>
      </c>
      <c r="S36383" s="34">
        <v>390</v>
      </c>
      <c r="T36383" s="34">
        <v>59</v>
      </c>
      <c r="U36383" s="34">
        <v>244</v>
      </c>
      <c r="V36383" s="34">
        <v>94</v>
      </c>
      <c r="W36383" s="34">
        <v>258</v>
      </c>
      <c r="X36383" s="34">
        <v>97</v>
      </c>
      <c r="Y36383" s="34">
        <v>182</v>
      </c>
      <c r="Z36383" s="34">
        <v>101</v>
      </c>
      <c r="AA36383" s="34">
        <v>330</v>
      </c>
      <c r="AB36383" s="34">
        <v>63</v>
      </c>
      <c r="AC36383" s="34">
        <v>412</v>
      </c>
    </row>
    <row r="36384" spans="1:29" x14ac:dyDescent="0.2">
      <c r="A36384" s="34" t="s">
        <v>96877</v>
      </c>
      <c r="B36384" s="34">
        <v>83</v>
      </c>
      <c r="C36384" s="34">
        <v>117</v>
      </c>
      <c r="D36384" s="34">
        <v>111</v>
      </c>
      <c r="E36384" s="34">
        <v>104</v>
      </c>
      <c r="F36384" s="34">
        <v>67</v>
      </c>
      <c r="G36384" s="34">
        <v>98</v>
      </c>
      <c r="H36384" s="34">
        <v>58</v>
      </c>
      <c r="I36384" s="34">
        <v>103</v>
      </c>
      <c r="J36384" s="34">
        <v>39</v>
      </c>
      <c r="K36384" s="34">
        <v>118</v>
      </c>
      <c r="L36384" s="34">
        <v>35</v>
      </c>
      <c r="M36384" s="34">
        <v>80</v>
      </c>
      <c r="N36384" s="34">
        <v>51</v>
      </c>
      <c r="O36384" s="34">
        <v>76</v>
      </c>
      <c r="P36384" s="34">
        <v>64</v>
      </c>
      <c r="Q36384" s="34">
        <v>110</v>
      </c>
      <c r="R36384" s="34">
        <v>74</v>
      </c>
      <c r="S36384" s="34">
        <v>149</v>
      </c>
      <c r="T36384" s="34">
        <v>60</v>
      </c>
      <c r="U36384" s="34">
        <v>91</v>
      </c>
      <c r="V36384" s="34">
        <v>107</v>
      </c>
      <c r="W36384" s="34">
        <v>110</v>
      </c>
      <c r="X36384" s="34">
        <v>75</v>
      </c>
      <c r="Y36384" s="34">
        <v>61</v>
      </c>
      <c r="Z36384" s="34">
        <v>101</v>
      </c>
      <c r="AA36384" s="34">
        <v>116</v>
      </c>
      <c r="AB36384" s="34">
        <v>67</v>
      </c>
      <c r="AC36384" s="34">
        <v>185</v>
      </c>
    </row>
    <row r="36385" spans="1:29" x14ac:dyDescent="0.2">
      <c r="A36385" s="34" t="s">
        <v>96878</v>
      </c>
      <c r="B36385" s="34">
        <v>43</v>
      </c>
      <c r="C36385" s="34">
        <v>65</v>
      </c>
      <c r="D36385" s="34">
        <v>51</v>
      </c>
      <c r="E36385" s="34">
        <v>69</v>
      </c>
      <c r="F36385" s="34">
        <v>54</v>
      </c>
      <c r="G36385" s="34">
        <v>72</v>
      </c>
      <c r="H36385" s="34">
        <v>43</v>
      </c>
      <c r="I36385" s="34">
        <v>53</v>
      </c>
      <c r="J36385" s="34">
        <v>40</v>
      </c>
      <c r="K36385" s="34">
        <v>85</v>
      </c>
      <c r="L36385" s="34">
        <v>23</v>
      </c>
      <c r="M36385" s="34">
        <v>60</v>
      </c>
      <c r="N36385" s="34">
        <v>53</v>
      </c>
      <c r="O36385" s="34">
        <v>65</v>
      </c>
      <c r="P36385" s="34">
        <v>46</v>
      </c>
      <c r="Q36385" s="34">
        <v>81</v>
      </c>
      <c r="R36385" s="34">
        <v>52</v>
      </c>
      <c r="S36385" s="34">
        <v>103</v>
      </c>
      <c r="T36385" s="34">
        <v>34</v>
      </c>
      <c r="U36385" s="34">
        <v>63</v>
      </c>
      <c r="V36385" s="34">
        <v>66</v>
      </c>
      <c r="W36385" s="34">
        <v>63</v>
      </c>
      <c r="X36385" s="34">
        <v>60</v>
      </c>
      <c r="Y36385" s="34">
        <v>45</v>
      </c>
      <c r="Z36385" s="34">
        <v>74</v>
      </c>
      <c r="AA36385" s="34">
        <v>90</v>
      </c>
      <c r="AB36385" s="34">
        <v>24</v>
      </c>
      <c r="AC36385" s="34">
        <v>82</v>
      </c>
    </row>
    <row r="36386" spans="1:29" x14ac:dyDescent="0.2">
      <c r="A36386" s="34" t="s">
        <v>96879</v>
      </c>
      <c r="B36386" s="34">
        <v>105</v>
      </c>
      <c r="C36386" s="34">
        <v>188</v>
      </c>
      <c r="D36386" s="34">
        <v>267</v>
      </c>
      <c r="E36386" s="34">
        <v>236</v>
      </c>
      <c r="F36386" s="34">
        <v>189</v>
      </c>
      <c r="G36386" s="34">
        <v>216</v>
      </c>
      <c r="H36386" s="34">
        <v>159</v>
      </c>
      <c r="I36386" s="34">
        <v>229</v>
      </c>
      <c r="J36386" s="34">
        <v>141</v>
      </c>
      <c r="K36386" s="34">
        <v>226</v>
      </c>
      <c r="L36386" s="34">
        <v>95</v>
      </c>
      <c r="M36386" s="34">
        <v>176</v>
      </c>
      <c r="N36386" s="34">
        <v>171</v>
      </c>
      <c r="O36386" s="34">
        <v>163</v>
      </c>
      <c r="P36386" s="34">
        <v>212</v>
      </c>
      <c r="Q36386" s="34">
        <v>198</v>
      </c>
      <c r="R36386" s="34">
        <v>138</v>
      </c>
      <c r="S36386" s="34">
        <v>220</v>
      </c>
      <c r="T36386" s="34">
        <v>122</v>
      </c>
      <c r="U36386" s="34">
        <v>176</v>
      </c>
      <c r="V36386" s="34">
        <v>187</v>
      </c>
      <c r="W36386" s="34">
        <v>144</v>
      </c>
      <c r="X36386" s="34">
        <v>264</v>
      </c>
      <c r="Y36386" s="34">
        <v>155</v>
      </c>
      <c r="Z36386" s="34">
        <v>236</v>
      </c>
      <c r="AA36386" s="34">
        <v>247</v>
      </c>
      <c r="AB36386" s="34">
        <v>153</v>
      </c>
      <c r="AC36386" s="34">
        <v>307</v>
      </c>
    </row>
    <row r="36387" spans="1:29" x14ac:dyDescent="0.2">
      <c r="A36387" s="34" t="s">
        <v>96880</v>
      </c>
      <c r="B36387" s="34">
        <v>59</v>
      </c>
      <c r="C36387" s="34">
        <v>313</v>
      </c>
      <c r="D36387" s="34">
        <v>167</v>
      </c>
      <c r="E36387" s="34">
        <v>357</v>
      </c>
      <c r="F36387" s="34">
        <v>118</v>
      </c>
      <c r="G36387" s="34">
        <v>303</v>
      </c>
      <c r="H36387" s="34">
        <v>83</v>
      </c>
      <c r="I36387" s="34">
        <v>258</v>
      </c>
      <c r="J36387" s="34">
        <v>75</v>
      </c>
      <c r="K36387" s="34">
        <v>359</v>
      </c>
      <c r="L36387" s="34">
        <v>30</v>
      </c>
      <c r="M36387" s="34">
        <v>207</v>
      </c>
      <c r="N36387" s="34">
        <v>91</v>
      </c>
      <c r="O36387" s="34">
        <v>221</v>
      </c>
      <c r="P36387" s="34">
        <v>86</v>
      </c>
      <c r="Q36387" s="34">
        <v>200</v>
      </c>
      <c r="R36387" s="34">
        <v>105</v>
      </c>
      <c r="S36387" s="34">
        <v>325</v>
      </c>
      <c r="T36387" s="34">
        <v>44</v>
      </c>
      <c r="U36387" s="34">
        <v>154</v>
      </c>
      <c r="V36387" s="34">
        <v>95</v>
      </c>
      <c r="W36387" s="34">
        <v>159</v>
      </c>
      <c r="X36387" s="34">
        <v>119</v>
      </c>
      <c r="Y36387" s="34">
        <v>113</v>
      </c>
      <c r="Z36387" s="34">
        <v>100</v>
      </c>
      <c r="AA36387" s="34">
        <v>289</v>
      </c>
      <c r="AB36387" s="34">
        <v>66</v>
      </c>
      <c r="AC36387" s="34">
        <v>380</v>
      </c>
    </row>
    <row r="36388" spans="1:29" x14ac:dyDescent="0.2">
      <c r="A36388" s="34" t="s">
        <v>96881</v>
      </c>
      <c r="B36388" s="34">
        <v>41</v>
      </c>
      <c r="C36388" s="34">
        <v>138</v>
      </c>
      <c r="D36388" s="34">
        <v>112</v>
      </c>
      <c r="E36388" s="34">
        <v>180</v>
      </c>
      <c r="F36388" s="34">
        <v>98</v>
      </c>
      <c r="G36388" s="34">
        <v>146</v>
      </c>
      <c r="H36388" s="34">
        <v>73</v>
      </c>
      <c r="I36388" s="34">
        <v>109</v>
      </c>
      <c r="J36388" s="34">
        <v>71</v>
      </c>
      <c r="K36388" s="34">
        <v>110</v>
      </c>
      <c r="L36388" s="34">
        <v>27</v>
      </c>
      <c r="M36388" s="34">
        <v>102</v>
      </c>
      <c r="N36388" s="34">
        <v>40</v>
      </c>
      <c r="O36388" s="34">
        <v>103</v>
      </c>
      <c r="P36388" s="34">
        <v>74</v>
      </c>
      <c r="Q36388" s="34">
        <v>141</v>
      </c>
      <c r="R36388" s="34">
        <v>89</v>
      </c>
      <c r="S36388" s="34">
        <v>134</v>
      </c>
      <c r="T36388" s="34">
        <v>41</v>
      </c>
      <c r="U36388" s="34">
        <v>84</v>
      </c>
      <c r="V36388" s="34">
        <v>121</v>
      </c>
      <c r="W36388" s="34">
        <v>88</v>
      </c>
      <c r="X36388" s="34">
        <v>109</v>
      </c>
      <c r="Y36388" s="34">
        <v>65</v>
      </c>
      <c r="Z36388" s="34">
        <v>103</v>
      </c>
      <c r="AA36388" s="34">
        <v>158</v>
      </c>
      <c r="AB36388" s="34">
        <v>57</v>
      </c>
      <c r="AC36388" s="34">
        <v>170</v>
      </c>
    </row>
    <row r="36389" spans="1:29" x14ac:dyDescent="0.2">
      <c r="A36389" s="34" t="s">
        <v>96882</v>
      </c>
      <c r="B36389" s="34">
        <v>87</v>
      </c>
      <c r="C36389" s="34">
        <v>170</v>
      </c>
      <c r="D36389" s="34">
        <v>174</v>
      </c>
      <c r="E36389" s="34">
        <v>203</v>
      </c>
      <c r="F36389" s="34">
        <v>166</v>
      </c>
      <c r="G36389" s="34">
        <v>292</v>
      </c>
      <c r="H36389" s="34">
        <v>119</v>
      </c>
      <c r="I36389" s="34">
        <v>183</v>
      </c>
      <c r="J36389" s="34">
        <v>101</v>
      </c>
      <c r="K36389" s="34">
        <v>192</v>
      </c>
      <c r="L36389" s="34">
        <v>58</v>
      </c>
      <c r="M36389" s="34">
        <v>164</v>
      </c>
      <c r="N36389" s="34">
        <v>126</v>
      </c>
      <c r="O36389" s="34">
        <v>148</v>
      </c>
      <c r="P36389" s="34">
        <v>94</v>
      </c>
      <c r="Q36389" s="34">
        <v>199</v>
      </c>
      <c r="R36389" s="34">
        <v>126</v>
      </c>
      <c r="S36389" s="34">
        <v>232</v>
      </c>
      <c r="T36389" s="34">
        <v>76</v>
      </c>
      <c r="U36389" s="34">
        <v>124</v>
      </c>
      <c r="V36389" s="34">
        <v>141</v>
      </c>
      <c r="W36389" s="34">
        <v>140</v>
      </c>
      <c r="X36389" s="34">
        <v>152</v>
      </c>
      <c r="Y36389" s="34">
        <v>99</v>
      </c>
      <c r="Z36389" s="34">
        <v>158</v>
      </c>
      <c r="AA36389" s="34">
        <v>226</v>
      </c>
      <c r="AB36389" s="34">
        <v>96</v>
      </c>
      <c r="AC36389" s="34">
        <v>276</v>
      </c>
    </row>
    <row r="36390" spans="1:29" x14ac:dyDescent="0.2">
      <c r="A36390" s="34" t="s">
        <v>96883</v>
      </c>
      <c r="B36390" s="34">
        <v>76</v>
      </c>
      <c r="C36390" s="34">
        <v>113</v>
      </c>
      <c r="D36390" s="34">
        <v>151</v>
      </c>
      <c r="E36390" s="34">
        <v>110</v>
      </c>
      <c r="F36390" s="34">
        <v>146</v>
      </c>
      <c r="G36390" s="34">
        <v>106</v>
      </c>
      <c r="H36390" s="34">
        <v>155</v>
      </c>
      <c r="I36390" s="34">
        <v>99</v>
      </c>
      <c r="J36390" s="34">
        <v>91</v>
      </c>
      <c r="K36390" s="34">
        <v>152</v>
      </c>
      <c r="L36390" s="34">
        <v>81</v>
      </c>
      <c r="M36390" s="34">
        <v>111</v>
      </c>
      <c r="N36390" s="34">
        <v>125</v>
      </c>
      <c r="O36390" s="34">
        <v>96</v>
      </c>
      <c r="P36390" s="34">
        <v>101</v>
      </c>
      <c r="Q36390" s="34">
        <v>121</v>
      </c>
      <c r="R36390" s="34">
        <v>134</v>
      </c>
      <c r="S36390" s="34">
        <v>148</v>
      </c>
      <c r="T36390" s="34">
        <v>108</v>
      </c>
      <c r="U36390" s="34">
        <v>102</v>
      </c>
      <c r="V36390" s="34">
        <v>149</v>
      </c>
      <c r="W36390" s="34">
        <v>130</v>
      </c>
      <c r="X36390" s="34">
        <v>122</v>
      </c>
      <c r="Y36390" s="34">
        <v>96</v>
      </c>
      <c r="Z36390" s="34">
        <v>113</v>
      </c>
      <c r="AA36390" s="34">
        <v>163</v>
      </c>
      <c r="AB36390" s="34">
        <v>110</v>
      </c>
      <c r="AC36390" s="34">
        <v>163</v>
      </c>
    </row>
    <row r="36391" spans="1:29" x14ac:dyDescent="0.2">
      <c r="A36391" s="34" t="s">
        <v>96884</v>
      </c>
      <c r="B36391" s="34">
        <v>47</v>
      </c>
      <c r="C36391" s="34">
        <v>66</v>
      </c>
      <c r="D36391" s="34">
        <v>41</v>
      </c>
      <c r="E36391" s="34">
        <v>48</v>
      </c>
      <c r="F36391" s="34">
        <v>26</v>
      </c>
      <c r="G36391" s="34">
        <v>25</v>
      </c>
      <c r="H36391" s="34">
        <v>29</v>
      </c>
      <c r="I36391" s="34">
        <v>58</v>
      </c>
      <c r="J36391" s="34">
        <v>12</v>
      </c>
      <c r="K36391" s="34">
        <v>63</v>
      </c>
      <c r="L36391" s="34">
        <v>6</v>
      </c>
      <c r="M36391" s="34">
        <v>56</v>
      </c>
      <c r="N36391" s="34">
        <v>20</v>
      </c>
      <c r="O36391" s="34">
        <v>49</v>
      </c>
      <c r="P36391" s="34">
        <v>26</v>
      </c>
      <c r="Q36391" s="34">
        <v>55</v>
      </c>
      <c r="R36391" s="34">
        <v>33</v>
      </c>
      <c r="S36391" s="34">
        <v>83</v>
      </c>
      <c r="T36391" s="34">
        <v>6</v>
      </c>
      <c r="U36391" s="34">
        <v>36</v>
      </c>
      <c r="V36391" s="34">
        <v>21</v>
      </c>
      <c r="W36391" s="34">
        <v>36</v>
      </c>
      <c r="X36391" s="34">
        <v>30</v>
      </c>
      <c r="Y36391" s="34">
        <v>19</v>
      </c>
      <c r="Z36391" s="34">
        <v>38</v>
      </c>
      <c r="AA36391" s="34">
        <v>73</v>
      </c>
      <c r="AB36391" s="34">
        <v>11</v>
      </c>
      <c r="AC36391" s="34">
        <v>75</v>
      </c>
    </row>
    <row r="36392" spans="1:29" x14ac:dyDescent="0.2">
      <c r="A36392" s="34" t="s">
        <v>96885</v>
      </c>
      <c r="B36392" s="34">
        <v>114</v>
      </c>
      <c r="C36392" s="34">
        <v>238</v>
      </c>
      <c r="D36392" s="34">
        <v>250</v>
      </c>
      <c r="E36392" s="34">
        <v>271</v>
      </c>
      <c r="F36392" s="34">
        <v>143</v>
      </c>
      <c r="G36392" s="34">
        <v>208</v>
      </c>
      <c r="H36392" s="34">
        <v>108</v>
      </c>
      <c r="I36392" s="34">
        <v>130</v>
      </c>
      <c r="J36392" s="34">
        <v>96</v>
      </c>
      <c r="K36392" s="34">
        <v>201</v>
      </c>
      <c r="L36392" s="34">
        <v>43</v>
      </c>
      <c r="M36392" s="34">
        <v>158</v>
      </c>
      <c r="N36392" s="34">
        <v>119</v>
      </c>
      <c r="O36392" s="34">
        <v>148</v>
      </c>
      <c r="P36392" s="34">
        <v>97</v>
      </c>
      <c r="Q36392" s="34">
        <v>174</v>
      </c>
      <c r="R36392" s="34">
        <v>131</v>
      </c>
      <c r="S36392" s="34">
        <v>239</v>
      </c>
      <c r="T36392" s="34">
        <v>71</v>
      </c>
      <c r="U36392" s="34">
        <v>118</v>
      </c>
      <c r="V36392" s="34">
        <v>146</v>
      </c>
      <c r="W36392" s="34">
        <v>120</v>
      </c>
      <c r="X36392" s="34">
        <v>208</v>
      </c>
      <c r="Y36392" s="34">
        <v>100</v>
      </c>
      <c r="Z36392" s="34">
        <v>169</v>
      </c>
      <c r="AA36392" s="34">
        <v>231</v>
      </c>
      <c r="AB36392" s="34">
        <v>90</v>
      </c>
      <c r="AC36392" s="34">
        <v>267</v>
      </c>
    </row>
    <row r="36393" spans="1:29" x14ac:dyDescent="0.2">
      <c r="A36393" s="34" t="s">
        <v>96886</v>
      </c>
      <c r="B36393" s="34">
        <v>63</v>
      </c>
      <c r="C36393" s="34">
        <v>123</v>
      </c>
      <c r="D36393" s="34">
        <v>157</v>
      </c>
      <c r="E36393" s="34">
        <v>156</v>
      </c>
      <c r="F36393" s="34">
        <v>96</v>
      </c>
      <c r="G36393" s="34">
        <v>91</v>
      </c>
      <c r="H36393" s="34">
        <v>83</v>
      </c>
      <c r="I36393" s="34">
        <v>99</v>
      </c>
      <c r="J36393" s="34">
        <v>69</v>
      </c>
      <c r="K36393" s="34">
        <v>121</v>
      </c>
      <c r="L36393" s="34">
        <v>32</v>
      </c>
      <c r="M36393" s="34">
        <v>80</v>
      </c>
      <c r="N36393" s="34">
        <v>87</v>
      </c>
      <c r="O36393" s="34">
        <v>79</v>
      </c>
      <c r="P36393" s="34">
        <v>84</v>
      </c>
      <c r="Q36393" s="34">
        <v>101</v>
      </c>
      <c r="R36393" s="34">
        <v>81</v>
      </c>
      <c r="S36393" s="34">
        <v>137</v>
      </c>
      <c r="T36393" s="34">
        <v>51</v>
      </c>
      <c r="U36393" s="34">
        <v>68</v>
      </c>
      <c r="V36393" s="34">
        <v>77</v>
      </c>
      <c r="W36393" s="34">
        <v>75</v>
      </c>
      <c r="X36393" s="34">
        <v>106</v>
      </c>
      <c r="Y36393" s="34">
        <v>70</v>
      </c>
      <c r="Z36393" s="34">
        <v>108</v>
      </c>
      <c r="AA36393" s="34">
        <v>125</v>
      </c>
      <c r="AB36393" s="34">
        <v>68</v>
      </c>
      <c r="AC36393" s="34">
        <v>153</v>
      </c>
    </row>
    <row r="36394" spans="1:29" x14ac:dyDescent="0.2">
      <c r="A36394" s="34" t="s">
        <v>96887</v>
      </c>
      <c r="B36394" s="34">
        <v>916</v>
      </c>
      <c r="C36394" s="34">
        <v>726</v>
      </c>
      <c r="D36394" s="34">
        <v>1116</v>
      </c>
      <c r="E36394" s="34">
        <v>817</v>
      </c>
      <c r="F36394" s="34">
        <v>1258</v>
      </c>
      <c r="G36394" s="34">
        <v>870</v>
      </c>
      <c r="H36394" s="34">
        <v>1142</v>
      </c>
      <c r="I36394" s="34">
        <v>769</v>
      </c>
      <c r="J36394" s="34">
        <v>1323</v>
      </c>
      <c r="K36394" s="34">
        <v>906</v>
      </c>
      <c r="L36394" s="34">
        <v>1323</v>
      </c>
      <c r="M36394" s="34">
        <v>761</v>
      </c>
      <c r="N36394" s="34">
        <v>1035</v>
      </c>
      <c r="O36394" s="34">
        <v>853</v>
      </c>
      <c r="P36394" s="34">
        <v>1005</v>
      </c>
      <c r="Q36394" s="34">
        <v>1128</v>
      </c>
      <c r="R36394" s="34">
        <v>1496</v>
      </c>
      <c r="S36394" s="34">
        <v>1206</v>
      </c>
      <c r="T36394" s="34">
        <v>1732</v>
      </c>
      <c r="U36394" s="34">
        <v>901</v>
      </c>
      <c r="V36394" s="34">
        <v>1540</v>
      </c>
      <c r="W36394" s="34">
        <v>1216</v>
      </c>
      <c r="X36394" s="34">
        <v>1429</v>
      </c>
      <c r="Y36394" s="34">
        <v>1059</v>
      </c>
      <c r="Z36394" s="34">
        <v>1375</v>
      </c>
      <c r="AA36394" s="34">
        <v>1169</v>
      </c>
      <c r="AB36394" s="34">
        <v>1702</v>
      </c>
      <c r="AC36394" s="34">
        <v>1330</v>
      </c>
    </row>
    <row r="36395" spans="1:29" x14ac:dyDescent="0.2">
      <c r="A36395" s="34" t="s">
        <v>96888</v>
      </c>
      <c r="B36395" s="34">
        <v>82</v>
      </c>
      <c r="C36395" s="34">
        <v>79</v>
      </c>
      <c r="D36395" s="34">
        <v>166</v>
      </c>
      <c r="E36395" s="34">
        <v>125</v>
      </c>
      <c r="F36395" s="34">
        <v>96</v>
      </c>
      <c r="G36395" s="34">
        <v>120</v>
      </c>
      <c r="H36395" s="34">
        <v>92</v>
      </c>
      <c r="I36395" s="34">
        <v>113</v>
      </c>
      <c r="J36395" s="34">
        <v>60</v>
      </c>
      <c r="K36395" s="34">
        <v>112</v>
      </c>
      <c r="L36395" s="34">
        <v>27</v>
      </c>
      <c r="M36395" s="34">
        <v>84</v>
      </c>
      <c r="N36395" s="34">
        <v>83</v>
      </c>
      <c r="O36395" s="34">
        <v>76</v>
      </c>
      <c r="P36395" s="34">
        <v>72</v>
      </c>
      <c r="Q36395" s="34">
        <v>118</v>
      </c>
      <c r="R36395" s="34">
        <v>91</v>
      </c>
      <c r="S36395" s="34">
        <v>148</v>
      </c>
      <c r="T36395" s="34">
        <v>47</v>
      </c>
      <c r="U36395" s="34">
        <v>69</v>
      </c>
      <c r="V36395" s="34">
        <v>93</v>
      </c>
      <c r="W36395" s="34">
        <v>83</v>
      </c>
      <c r="X36395" s="34">
        <v>129</v>
      </c>
      <c r="Y36395" s="34">
        <v>71</v>
      </c>
      <c r="Z36395" s="34">
        <v>96</v>
      </c>
      <c r="AA36395" s="34">
        <v>105</v>
      </c>
      <c r="AB36395" s="34">
        <v>70</v>
      </c>
      <c r="AC36395" s="34">
        <v>178</v>
      </c>
    </row>
    <row r="36396" spans="1:29" x14ac:dyDescent="0.2">
      <c r="A36396" s="34" t="s">
        <v>96889</v>
      </c>
      <c r="B36396" s="34">
        <v>87</v>
      </c>
      <c r="C36396" s="34">
        <v>187</v>
      </c>
      <c r="D36396" s="34">
        <v>165</v>
      </c>
      <c r="E36396" s="34">
        <v>203</v>
      </c>
      <c r="F36396" s="34">
        <v>98</v>
      </c>
      <c r="G36396" s="34">
        <v>203</v>
      </c>
      <c r="H36396" s="34">
        <v>82</v>
      </c>
      <c r="I36396" s="34">
        <v>159</v>
      </c>
      <c r="J36396" s="34">
        <v>53</v>
      </c>
      <c r="K36396" s="34">
        <v>189</v>
      </c>
      <c r="L36396" s="34">
        <v>28</v>
      </c>
      <c r="M36396" s="34">
        <v>142</v>
      </c>
      <c r="N36396" s="34">
        <v>91</v>
      </c>
      <c r="O36396" s="34">
        <v>118</v>
      </c>
      <c r="P36396" s="34">
        <v>97</v>
      </c>
      <c r="Q36396" s="34">
        <v>179</v>
      </c>
      <c r="R36396" s="34">
        <v>90</v>
      </c>
      <c r="S36396" s="34">
        <v>225</v>
      </c>
      <c r="T36396" s="34">
        <v>59</v>
      </c>
      <c r="U36396" s="34">
        <v>127</v>
      </c>
      <c r="V36396" s="34">
        <v>121</v>
      </c>
      <c r="W36396" s="34">
        <v>116</v>
      </c>
      <c r="X36396" s="34">
        <v>128</v>
      </c>
      <c r="Y36396" s="34">
        <v>95</v>
      </c>
      <c r="Z36396" s="34">
        <v>151</v>
      </c>
      <c r="AA36396" s="34">
        <v>177</v>
      </c>
      <c r="AB36396" s="34">
        <v>78</v>
      </c>
      <c r="AC36396" s="34">
        <v>262</v>
      </c>
    </row>
    <row r="36397" spans="1:29" x14ac:dyDescent="0.2">
      <c r="A36397" s="34" t="s">
        <v>96890</v>
      </c>
      <c r="B36397" s="34">
        <v>82</v>
      </c>
      <c r="C36397" s="34">
        <v>89</v>
      </c>
      <c r="D36397" s="34">
        <v>83</v>
      </c>
      <c r="E36397" s="34">
        <v>88</v>
      </c>
      <c r="F36397" s="34">
        <v>77</v>
      </c>
      <c r="G36397" s="34">
        <v>78</v>
      </c>
      <c r="H36397" s="34">
        <v>67</v>
      </c>
      <c r="I36397" s="34">
        <v>107</v>
      </c>
      <c r="J36397" s="34">
        <v>53</v>
      </c>
      <c r="K36397" s="34">
        <v>102</v>
      </c>
      <c r="L36397" s="34">
        <v>45</v>
      </c>
      <c r="M36397" s="34">
        <v>88</v>
      </c>
      <c r="N36397" s="34">
        <v>55</v>
      </c>
      <c r="O36397" s="34">
        <v>61</v>
      </c>
      <c r="P36397" s="34">
        <v>59</v>
      </c>
      <c r="Q36397" s="34">
        <v>74</v>
      </c>
      <c r="R36397" s="34">
        <v>73</v>
      </c>
      <c r="S36397" s="34">
        <v>109</v>
      </c>
      <c r="T36397" s="34">
        <v>64</v>
      </c>
      <c r="U36397" s="34">
        <v>74</v>
      </c>
      <c r="V36397" s="34">
        <v>82</v>
      </c>
      <c r="W36397" s="34">
        <v>79</v>
      </c>
      <c r="X36397" s="34">
        <v>102</v>
      </c>
      <c r="Y36397" s="34">
        <v>57</v>
      </c>
      <c r="Z36397" s="34">
        <v>108</v>
      </c>
      <c r="AA36397" s="34">
        <v>105</v>
      </c>
      <c r="AB36397" s="34">
        <v>87</v>
      </c>
      <c r="AC36397" s="34">
        <v>102</v>
      </c>
    </row>
    <row r="36398" spans="1:29" x14ac:dyDescent="0.2">
      <c r="A36398" s="34" t="s">
        <v>96891</v>
      </c>
      <c r="B36398" s="34">
        <v>46</v>
      </c>
      <c r="C36398" s="34">
        <v>127</v>
      </c>
      <c r="D36398" s="34">
        <v>117</v>
      </c>
      <c r="E36398" s="34">
        <v>118</v>
      </c>
      <c r="F36398" s="34">
        <v>113</v>
      </c>
      <c r="G36398" s="34">
        <v>178</v>
      </c>
      <c r="H36398" s="34">
        <v>76</v>
      </c>
      <c r="I36398" s="34">
        <v>67</v>
      </c>
      <c r="J36398" s="34">
        <v>71</v>
      </c>
      <c r="K36398" s="34">
        <v>114</v>
      </c>
      <c r="L36398" s="34">
        <v>29</v>
      </c>
      <c r="M36398" s="34">
        <v>80</v>
      </c>
      <c r="N36398" s="34">
        <v>61</v>
      </c>
      <c r="O36398" s="34">
        <v>76</v>
      </c>
      <c r="P36398" s="34">
        <v>45</v>
      </c>
      <c r="Q36398" s="34">
        <v>90</v>
      </c>
      <c r="R36398" s="34">
        <v>69</v>
      </c>
      <c r="S36398" s="34">
        <v>157</v>
      </c>
      <c r="T36398" s="34">
        <v>31</v>
      </c>
      <c r="U36398" s="34">
        <v>55</v>
      </c>
      <c r="V36398" s="34">
        <v>75</v>
      </c>
      <c r="W36398" s="34">
        <v>88</v>
      </c>
      <c r="X36398" s="34">
        <v>103</v>
      </c>
      <c r="Y36398" s="34">
        <v>54</v>
      </c>
      <c r="Z36398" s="34">
        <v>115</v>
      </c>
      <c r="AA36398" s="34">
        <v>142</v>
      </c>
      <c r="AB36398" s="34">
        <v>53</v>
      </c>
      <c r="AC36398" s="34">
        <v>167</v>
      </c>
    </row>
    <row r="36399" spans="1:29" x14ac:dyDescent="0.2">
      <c r="A36399" s="34" t="s">
        <v>96892</v>
      </c>
      <c r="B36399" s="34">
        <v>64</v>
      </c>
      <c r="C36399" s="34">
        <v>119</v>
      </c>
      <c r="D36399" s="34">
        <v>142</v>
      </c>
      <c r="E36399" s="34">
        <v>131</v>
      </c>
      <c r="F36399" s="34">
        <v>93</v>
      </c>
      <c r="G36399" s="34">
        <v>118</v>
      </c>
      <c r="H36399" s="34">
        <v>68</v>
      </c>
      <c r="I36399" s="34">
        <v>109</v>
      </c>
      <c r="J36399" s="34">
        <v>79</v>
      </c>
      <c r="K36399" s="34">
        <v>143</v>
      </c>
      <c r="L36399" s="34">
        <v>46</v>
      </c>
      <c r="M36399" s="34">
        <v>70</v>
      </c>
      <c r="N36399" s="34">
        <v>77</v>
      </c>
      <c r="O36399" s="34">
        <v>73</v>
      </c>
      <c r="P36399" s="34">
        <v>79</v>
      </c>
      <c r="Q36399" s="34">
        <v>127</v>
      </c>
      <c r="R36399" s="34">
        <v>102</v>
      </c>
      <c r="S36399" s="34">
        <v>154</v>
      </c>
      <c r="T36399" s="34">
        <v>54</v>
      </c>
      <c r="U36399" s="34">
        <v>70</v>
      </c>
      <c r="V36399" s="34">
        <v>97</v>
      </c>
      <c r="W36399" s="34">
        <v>66</v>
      </c>
      <c r="X36399" s="34">
        <v>132</v>
      </c>
      <c r="Y36399" s="34">
        <v>62</v>
      </c>
      <c r="Z36399" s="34">
        <v>139</v>
      </c>
      <c r="AA36399" s="34">
        <v>117</v>
      </c>
      <c r="AB36399" s="34">
        <v>53</v>
      </c>
      <c r="AC36399" s="34">
        <v>143</v>
      </c>
    </row>
    <row r="36400" spans="1:29" x14ac:dyDescent="0.2">
      <c r="A36400" s="34" t="s">
        <v>96893</v>
      </c>
      <c r="B36400" s="34">
        <v>38</v>
      </c>
      <c r="C36400" s="34">
        <v>40</v>
      </c>
      <c r="D36400" s="34">
        <v>54</v>
      </c>
      <c r="E36400" s="34">
        <v>60</v>
      </c>
      <c r="F36400" s="34">
        <v>42</v>
      </c>
      <c r="G36400" s="34">
        <v>82</v>
      </c>
      <c r="H36400" s="34">
        <v>38</v>
      </c>
      <c r="I36400" s="34">
        <v>43</v>
      </c>
      <c r="J36400" s="34">
        <v>37</v>
      </c>
      <c r="K36400" s="34">
        <v>53</v>
      </c>
      <c r="L36400" s="34">
        <v>25</v>
      </c>
      <c r="M36400" s="34">
        <v>57</v>
      </c>
      <c r="N36400" s="34">
        <v>32</v>
      </c>
      <c r="O36400" s="34">
        <v>36</v>
      </c>
      <c r="P36400" s="34">
        <v>48</v>
      </c>
      <c r="Q36400" s="34">
        <v>61</v>
      </c>
      <c r="R36400" s="34">
        <v>48</v>
      </c>
      <c r="S36400" s="34">
        <v>64</v>
      </c>
      <c r="T36400" s="34">
        <v>17</v>
      </c>
      <c r="U36400" s="34">
        <v>43</v>
      </c>
      <c r="V36400" s="34">
        <v>63</v>
      </c>
      <c r="W36400" s="34">
        <v>65</v>
      </c>
      <c r="X36400" s="34">
        <v>54</v>
      </c>
      <c r="Y36400" s="34">
        <v>60</v>
      </c>
      <c r="Z36400" s="34">
        <v>52</v>
      </c>
      <c r="AA36400" s="34">
        <v>62</v>
      </c>
      <c r="AB36400" s="34">
        <v>44</v>
      </c>
      <c r="AC36400" s="34">
        <v>53</v>
      </c>
    </row>
    <row r="36401" spans="1:29" x14ac:dyDescent="0.2">
      <c r="A36401" s="34" t="s">
        <v>96894</v>
      </c>
      <c r="B36401" s="34">
        <v>72</v>
      </c>
      <c r="C36401" s="34">
        <v>52</v>
      </c>
      <c r="D36401" s="34">
        <v>69</v>
      </c>
      <c r="E36401" s="34">
        <v>72</v>
      </c>
      <c r="F36401" s="34">
        <v>63</v>
      </c>
      <c r="G36401" s="34">
        <v>59</v>
      </c>
      <c r="H36401" s="34">
        <v>44</v>
      </c>
      <c r="I36401" s="34">
        <v>46</v>
      </c>
      <c r="J36401" s="34">
        <v>48</v>
      </c>
      <c r="K36401" s="34">
        <v>62</v>
      </c>
      <c r="L36401" s="34">
        <v>29</v>
      </c>
      <c r="M36401" s="34">
        <v>49</v>
      </c>
      <c r="N36401" s="34">
        <v>46</v>
      </c>
      <c r="O36401" s="34">
        <v>44</v>
      </c>
      <c r="P36401" s="34">
        <v>31</v>
      </c>
      <c r="Q36401" s="34">
        <v>63</v>
      </c>
      <c r="R36401" s="34">
        <v>44</v>
      </c>
      <c r="S36401" s="34">
        <v>58</v>
      </c>
      <c r="T36401" s="34">
        <v>41</v>
      </c>
      <c r="U36401" s="34">
        <v>32</v>
      </c>
      <c r="V36401" s="34">
        <v>55</v>
      </c>
      <c r="W36401" s="34">
        <v>39</v>
      </c>
      <c r="X36401" s="34">
        <v>69</v>
      </c>
      <c r="Y36401" s="34">
        <v>32</v>
      </c>
      <c r="Z36401" s="34">
        <v>45</v>
      </c>
      <c r="AA36401" s="34">
        <v>69</v>
      </c>
      <c r="AB36401" s="34">
        <v>29</v>
      </c>
      <c r="AC36401" s="34">
        <v>95</v>
      </c>
    </row>
    <row r="36402" spans="1:29" x14ac:dyDescent="0.2">
      <c r="A36402" s="34" t="s">
        <v>96895</v>
      </c>
      <c r="B36402" s="34">
        <v>107</v>
      </c>
      <c r="C36402" s="34">
        <v>281</v>
      </c>
      <c r="D36402" s="34">
        <v>313</v>
      </c>
      <c r="E36402" s="34">
        <v>297</v>
      </c>
      <c r="F36402" s="34">
        <v>238</v>
      </c>
      <c r="G36402" s="34">
        <v>275</v>
      </c>
      <c r="H36402" s="34">
        <v>137</v>
      </c>
      <c r="I36402" s="34">
        <v>200</v>
      </c>
      <c r="J36402" s="34">
        <v>122</v>
      </c>
      <c r="K36402" s="34">
        <v>247</v>
      </c>
      <c r="L36402" s="34">
        <v>85</v>
      </c>
      <c r="M36402" s="34">
        <v>170</v>
      </c>
      <c r="N36402" s="34">
        <v>156</v>
      </c>
      <c r="O36402" s="34">
        <v>194</v>
      </c>
      <c r="P36402" s="34">
        <v>151</v>
      </c>
      <c r="Q36402" s="34">
        <v>191</v>
      </c>
      <c r="R36402" s="34">
        <v>162</v>
      </c>
      <c r="S36402" s="34">
        <v>264</v>
      </c>
      <c r="T36402" s="34">
        <v>86</v>
      </c>
      <c r="U36402" s="34">
        <v>135</v>
      </c>
      <c r="V36402" s="34">
        <v>213</v>
      </c>
      <c r="W36402" s="34">
        <v>178</v>
      </c>
      <c r="X36402" s="34">
        <v>233</v>
      </c>
      <c r="Y36402" s="34">
        <v>98</v>
      </c>
      <c r="Z36402" s="34">
        <v>247</v>
      </c>
      <c r="AA36402" s="34">
        <v>283</v>
      </c>
      <c r="AB36402" s="34">
        <v>101</v>
      </c>
      <c r="AC36402" s="34">
        <v>298</v>
      </c>
    </row>
    <row r="36403" spans="1:29" x14ac:dyDescent="0.2">
      <c r="A36403" s="34" t="s">
        <v>96896</v>
      </c>
      <c r="B36403" s="34">
        <v>18</v>
      </c>
      <c r="C36403" s="34">
        <v>36</v>
      </c>
      <c r="D36403" s="34">
        <v>30</v>
      </c>
      <c r="E36403" s="34">
        <v>32</v>
      </c>
      <c r="F36403" s="34">
        <v>19</v>
      </c>
      <c r="G36403" s="34">
        <v>14</v>
      </c>
      <c r="H36403" s="34">
        <v>17</v>
      </c>
      <c r="I36403" s="34">
        <v>23</v>
      </c>
      <c r="J36403" s="34">
        <v>16</v>
      </c>
      <c r="K36403" s="34">
        <v>29</v>
      </c>
      <c r="L36403" s="34">
        <v>8</v>
      </c>
      <c r="M36403" s="34">
        <v>17</v>
      </c>
      <c r="N36403" s="34">
        <v>13</v>
      </c>
      <c r="O36403" s="34">
        <v>23</v>
      </c>
      <c r="P36403" s="34">
        <v>12</v>
      </c>
      <c r="Q36403" s="34">
        <v>27</v>
      </c>
      <c r="R36403" s="34">
        <v>17</v>
      </c>
      <c r="S36403" s="34">
        <v>27</v>
      </c>
      <c r="T36403" s="34">
        <v>8</v>
      </c>
      <c r="U36403" s="34">
        <v>15</v>
      </c>
      <c r="V36403" s="34">
        <v>32</v>
      </c>
      <c r="W36403" s="34">
        <v>23</v>
      </c>
      <c r="X36403" s="34">
        <v>21</v>
      </c>
      <c r="Y36403" s="34">
        <v>24</v>
      </c>
      <c r="Z36403" s="34">
        <v>20</v>
      </c>
      <c r="AA36403" s="34">
        <v>47</v>
      </c>
      <c r="AB36403" s="34">
        <v>13</v>
      </c>
      <c r="AC36403" s="34">
        <v>47</v>
      </c>
    </row>
    <row r="36404" spans="1:29" x14ac:dyDescent="0.2">
      <c r="A36404" s="34" t="s">
        <v>96897</v>
      </c>
      <c r="B36404" s="34">
        <v>53</v>
      </c>
      <c r="C36404" s="34">
        <v>94</v>
      </c>
      <c r="D36404" s="34">
        <v>70</v>
      </c>
      <c r="E36404" s="34">
        <v>80</v>
      </c>
      <c r="F36404" s="34">
        <v>62</v>
      </c>
      <c r="G36404" s="34">
        <v>56</v>
      </c>
      <c r="H36404" s="34">
        <v>32</v>
      </c>
      <c r="I36404" s="34">
        <v>77</v>
      </c>
      <c r="J36404" s="34">
        <v>31</v>
      </c>
      <c r="K36404" s="34">
        <v>88</v>
      </c>
      <c r="L36404" s="34">
        <v>14</v>
      </c>
      <c r="M36404" s="34">
        <v>41</v>
      </c>
      <c r="N36404" s="34">
        <v>39</v>
      </c>
      <c r="O36404" s="34">
        <v>54</v>
      </c>
      <c r="P36404" s="34">
        <v>43</v>
      </c>
      <c r="Q36404" s="34">
        <v>94</v>
      </c>
      <c r="R36404" s="34">
        <v>43</v>
      </c>
      <c r="S36404" s="34">
        <v>63</v>
      </c>
      <c r="T36404" s="34">
        <v>37</v>
      </c>
      <c r="U36404" s="34">
        <v>42</v>
      </c>
      <c r="V36404" s="34">
        <v>48</v>
      </c>
      <c r="W36404" s="34">
        <v>59</v>
      </c>
      <c r="X36404" s="34">
        <v>61</v>
      </c>
      <c r="Y36404" s="34">
        <v>46</v>
      </c>
      <c r="Z36404" s="34">
        <v>82</v>
      </c>
      <c r="AA36404" s="34">
        <v>111</v>
      </c>
      <c r="AB36404" s="34">
        <v>52</v>
      </c>
      <c r="AC36404" s="34">
        <v>87</v>
      </c>
    </row>
    <row r="36405" spans="1:29" x14ac:dyDescent="0.2">
      <c r="A36405" s="34" t="s">
        <v>96898</v>
      </c>
      <c r="B36405" s="34">
        <v>72</v>
      </c>
      <c r="C36405" s="34">
        <v>108</v>
      </c>
      <c r="D36405" s="34">
        <v>112</v>
      </c>
      <c r="E36405" s="34">
        <v>79</v>
      </c>
      <c r="F36405" s="34">
        <v>93</v>
      </c>
      <c r="G36405" s="34">
        <v>65</v>
      </c>
      <c r="H36405" s="34">
        <v>81</v>
      </c>
      <c r="I36405" s="34">
        <v>66</v>
      </c>
      <c r="J36405" s="34">
        <v>88</v>
      </c>
      <c r="K36405" s="34">
        <v>81</v>
      </c>
      <c r="L36405" s="34">
        <v>39</v>
      </c>
      <c r="M36405" s="34">
        <v>77</v>
      </c>
      <c r="N36405" s="34">
        <v>71</v>
      </c>
      <c r="O36405" s="34">
        <v>70</v>
      </c>
      <c r="P36405" s="34">
        <v>85</v>
      </c>
      <c r="Q36405" s="34">
        <v>92</v>
      </c>
      <c r="R36405" s="34">
        <v>91</v>
      </c>
      <c r="S36405" s="34">
        <v>90</v>
      </c>
      <c r="T36405" s="34">
        <v>64</v>
      </c>
      <c r="U36405" s="34">
        <v>72</v>
      </c>
      <c r="V36405" s="34">
        <v>87</v>
      </c>
      <c r="W36405" s="34">
        <v>73</v>
      </c>
      <c r="X36405" s="34">
        <v>124</v>
      </c>
      <c r="Y36405" s="34">
        <v>61</v>
      </c>
      <c r="Z36405" s="34">
        <v>116</v>
      </c>
      <c r="AA36405" s="34">
        <v>105</v>
      </c>
      <c r="AB36405" s="34">
        <v>72</v>
      </c>
      <c r="AC36405" s="34">
        <v>134</v>
      </c>
    </row>
    <row r="36406" spans="1:29" x14ac:dyDescent="0.2">
      <c r="A36406" s="34" t="s">
        <v>96899</v>
      </c>
      <c r="B36406" s="34">
        <v>65</v>
      </c>
      <c r="C36406" s="34">
        <v>65</v>
      </c>
      <c r="D36406" s="34">
        <v>115</v>
      </c>
      <c r="E36406" s="34">
        <v>73</v>
      </c>
      <c r="F36406" s="34">
        <v>90</v>
      </c>
      <c r="G36406" s="34">
        <v>63</v>
      </c>
      <c r="H36406" s="34">
        <v>87</v>
      </c>
      <c r="I36406" s="34">
        <v>67</v>
      </c>
      <c r="J36406" s="34">
        <v>74</v>
      </c>
      <c r="K36406" s="34">
        <v>80</v>
      </c>
      <c r="L36406" s="34">
        <v>45</v>
      </c>
      <c r="M36406" s="34">
        <v>65</v>
      </c>
      <c r="N36406" s="34">
        <v>64</v>
      </c>
      <c r="O36406" s="34">
        <v>54</v>
      </c>
      <c r="P36406" s="34">
        <v>56</v>
      </c>
      <c r="Q36406" s="34">
        <v>89</v>
      </c>
      <c r="R36406" s="34">
        <v>87</v>
      </c>
      <c r="S36406" s="34">
        <v>113</v>
      </c>
      <c r="T36406" s="34">
        <v>63</v>
      </c>
      <c r="U36406" s="34">
        <v>57</v>
      </c>
      <c r="V36406" s="34">
        <v>111</v>
      </c>
      <c r="W36406" s="34">
        <v>67</v>
      </c>
      <c r="X36406" s="34">
        <v>120</v>
      </c>
      <c r="Y36406" s="34">
        <v>57</v>
      </c>
      <c r="Z36406" s="34">
        <v>124</v>
      </c>
      <c r="AA36406" s="34">
        <v>93</v>
      </c>
      <c r="AB36406" s="34">
        <v>63</v>
      </c>
      <c r="AC36406" s="34">
        <v>127</v>
      </c>
    </row>
    <row r="36407" spans="1:29" x14ac:dyDescent="0.2">
      <c r="A36407" s="34" t="s">
        <v>96900</v>
      </c>
      <c r="B36407" s="34">
        <v>55</v>
      </c>
      <c r="C36407" s="34">
        <v>71</v>
      </c>
      <c r="D36407" s="34">
        <v>82</v>
      </c>
      <c r="E36407" s="34">
        <v>110</v>
      </c>
      <c r="F36407" s="34">
        <v>56</v>
      </c>
      <c r="G36407" s="34">
        <v>72</v>
      </c>
      <c r="H36407" s="34">
        <v>68</v>
      </c>
      <c r="I36407" s="34">
        <v>55</v>
      </c>
      <c r="J36407" s="34">
        <v>40</v>
      </c>
      <c r="K36407" s="34">
        <v>117</v>
      </c>
      <c r="L36407" s="34">
        <v>30</v>
      </c>
      <c r="M36407" s="34">
        <v>84</v>
      </c>
      <c r="N36407" s="34">
        <v>67</v>
      </c>
      <c r="O36407" s="34">
        <v>80</v>
      </c>
      <c r="P36407" s="34">
        <v>67</v>
      </c>
      <c r="Q36407" s="34">
        <v>77</v>
      </c>
      <c r="R36407" s="34">
        <v>64</v>
      </c>
      <c r="S36407" s="34">
        <v>81</v>
      </c>
      <c r="T36407" s="34">
        <v>49</v>
      </c>
      <c r="U36407" s="34">
        <v>78</v>
      </c>
      <c r="V36407" s="34">
        <v>82</v>
      </c>
      <c r="W36407" s="34">
        <v>64</v>
      </c>
      <c r="X36407" s="34">
        <v>86</v>
      </c>
      <c r="Y36407" s="34">
        <v>56</v>
      </c>
      <c r="Z36407" s="34">
        <v>84</v>
      </c>
      <c r="AA36407" s="34">
        <v>86</v>
      </c>
      <c r="AB36407" s="34">
        <v>62</v>
      </c>
      <c r="AC36407" s="34">
        <v>139</v>
      </c>
    </row>
    <row r="36408" spans="1:29" x14ac:dyDescent="0.2">
      <c r="A36408" s="34" t="s">
        <v>96901</v>
      </c>
      <c r="B36408" s="34">
        <v>151</v>
      </c>
      <c r="C36408" s="34">
        <v>170</v>
      </c>
      <c r="D36408" s="34">
        <v>219</v>
      </c>
      <c r="E36408" s="34">
        <v>206</v>
      </c>
      <c r="F36408" s="34">
        <v>228</v>
      </c>
      <c r="G36408" s="34">
        <v>187</v>
      </c>
      <c r="H36408" s="34">
        <v>188</v>
      </c>
      <c r="I36408" s="34">
        <v>178</v>
      </c>
      <c r="J36408" s="34">
        <v>184</v>
      </c>
      <c r="K36408" s="34">
        <v>166</v>
      </c>
      <c r="L36408" s="34">
        <v>117</v>
      </c>
      <c r="M36408" s="34">
        <v>177</v>
      </c>
      <c r="N36408" s="34">
        <v>125</v>
      </c>
      <c r="O36408" s="34">
        <v>158</v>
      </c>
      <c r="P36408" s="34">
        <v>134</v>
      </c>
      <c r="Q36408" s="34">
        <v>203</v>
      </c>
      <c r="R36408" s="34">
        <v>240</v>
      </c>
      <c r="S36408" s="34">
        <v>247</v>
      </c>
      <c r="T36408" s="34">
        <v>165</v>
      </c>
      <c r="U36408" s="34">
        <v>140</v>
      </c>
      <c r="V36408" s="34">
        <v>190</v>
      </c>
      <c r="W36408" s="34">
        <v>174</v>
      </c>
      <c r="X36408" s="34">
        <v>275</v>
      </c>
      <c r="Y36408" s="34">
        <v>150</v>
      </c>
      <c r="Z36408" s="34">
        <v>211</v>
      </c>
      <c r="AA36408" s="34">
        <v>232</v>
      </c>
      <c r="AB36408" s="34">
        <v>202</v>
      </c>
      <c r="AC36408" s="34">
        <v>321</v>
      </c>
    </row>
    <row r="36409" spans="1:29" x14ac:dyDescent="0.2">
      <c r="A36409" s="34" t="s">
        <v>96902</v>
      </c>
      <c r="B36409" s="34">
        <v>60</v>
      </c>
      <c r="C36409" s="34">
        <v>79</v>
      </c>
      <c r="D36409" s="34">
        <v>80</v>
      </c>
      <c r="E36409" s="34">
        <v>105</v>
      </c>
      <c r="F36409" s="34">
        <v>67</v>
      </c>
      <c r="G36409" s="34">
        <v>68</v>
      </c>
      <c r="H36409" s="34">
        <v>59</v>
      </c>
      <c r="I36409" s="34">
        <v>86</v>
      </c>
      <c r="J36409" s="34">
        <v>60</v>
      </c>
      <c r="K36409" s="34">
        <v>97</v>
      </c>
      <c r="L36409" s="34">
        <v>26</v>
      </c>
      <c r="M36409" s="34">
        <v>43</v>
      </c>
      <c r="N36409" s="34">
        <v>47</v>
      </c>
      <c r="O36409" s="34">
        <v>63</v>
      </c>
      <c r="P36409" s="34">
        <v>56</v>
      </c>
      <c r="Q36409" s="34">
        <v>84</v>
      </c>
      <c r="R36409" s="34">
        <v>67</v>
      </c>
      <c r="S36409" s="34">
        <v>101</v>
      </c>
      <c r="T36409" s="34">
        <v>33</v>
      </c>
      <c r="U36409" s="34">
        <v>59</v>
      </c>
      <c r="V36409" s="34">
        <v>82</v>
      </c>
      <c r="W36409" s="34">
        <v>68</v>
      </c>
      <c r="X36409" s="34">
        <v>45</v>
      </c>
      <c r="Y36409" s="34">
        <v>61</v>
      </c>
      <c r="Z36409" s="34">
        <v>88</v>
      </c>
      <c r="AA36409" s="34">
        <v>97</v>
      </c>
      <c r="AB36409" s="34">
        <v>55</v>
      </c>
      <c r="AC36409" s="34">
        <v>121</v>
      </c>
    </row>
    <row r="36410" spans="1:29" x14ac:dyDescent="0.2">
      <c r="A36410" s="34" t="s">
        <v>96903</v>
      </c>
      <c r="B36410" s="34">
        <v>69</v>
      </c>
      <c r="C36410" s="34">
        <v>110</v>
      </c>
      <c r="D36410" s="34">
        <v>99</v>
      </c>
      <c r="E36410" s="34">
        <v>126</v>
      </c>
      <c r="F36410" s="34">
        <v>92</v>
      </c>
      <c r="G36410" s="34">
        <v>104</v>
      </c>
      <c r="H36410" s="34">
        <v>78</v>
      </c>
      <c r="I36410" s="34">
        <v>120</v>
      </c>
      <c r="J36410" s="34">
        <v>74</v>
      </c>
      <c r="K36410" s="34">
        <v>97</v>
      </c>
      <c r="L36410" s="34">
        <v>48</v>
      </c>
      <c r="M36410" s="34">
        <v>100</v>
      </c>
      <c r="N36410" s="34">
        <v>80</v>
      </c>
      <c r="O36410" s="34">
        <v>90</v>
      </c>
      <c r="P36410" s="34">
        <v>82</v>
      </c>
      <c r="Q36410" s="34">
        <v>115</v>
      </c>
      <c r="R36410" s="34">
        <v>67</v>
      </c>
      <c r="S36410" s="34">
        <v>106</v>
      </c>
      <c r="T36410" s="34">
        <v>50</v>
      </c>
      <c r="U36410" s="34">
        <v>78</v>
      </c>
      <c r="V36410" s="34">
        <v>90</v>
      </c>
      <c r="W36410" s="34">
        <v>80</v>
      </c>
      <c r="X36410" s="34">
        <v>103</v>
      </c>
      <c r="Y36410" s="34">
        <v>58</v>
      </c>
      <c r="Z36410" s="34">
        <v>99</v>
      </c>
      <c r="AA36410" s="34">
        <v>108</v>
      </c>
      <c r="AB36410" s="34">
        <v>63</v>
      </c>
      <c r="AC36410" s="34">
        <v>116</v>
      </c>
    </row>
    <row r="36411" spans="1:29" x14ac:dyDescent="0.2">
      <c r="A36411" s="34" t="s">
        <v>96904</v>
      </c>
      <c r="B36411" s="34">
        <v>73</v>
      </c>
      <c r="C36411" s="34">
        <v>131</v>
      </c>
      <c r="D36411" s="34">
        <v>153</v>
      </c>
      <c r="E36411" s="34">
        <v>180</v>
      </c>
      <c r="F36411" s="34">
        <v>122</v>
      </c>
      <c r="G36411" s="34">
        <v>153</v>
      </c>
      <c r="H36411" s="34">
        <v>107</v>
      </c>
      <c r="I36411" s="34">
        <v>126</v>
      </c>
      <c r="J36411" s="34">
        <v>72</v>
      </c>
      <c r="K36411" s="34">
        <v>160</v>
      </c>
      <c r="L36411" s="34">
        <v>54</v>
      </c>
      <c r="M36411" s="34">
        <v>116</v>
      </c>
      <c r="N36411" s="34">
        <v>99</v>
      </c>
      <c r="O36411" s="34">
        <v>108</v>
      </c>
      <c r="P36411" s="34">
        <v>71</v>
      </c>
      <c r="Q36411" s="34">
        <v>131</v>
      </c>
      <c r="R36411" s="34">
        <v>100</v>
      </c>
      <c r="S36411" s="34">
        <v>195</v>
      </c>
      <c r="T36411" s="34">
        <v>66</v>
      </c>
      <c r="U36411" s="34">
        <v>93</v>
      </c>
      <c r="V36411" s="34">
        <v>136</v>
      </c>
      <c r="W36411" s="34">
        <v>98</v>
      </c>
      <c r="X36411" s="34">
        <v>187</v>
      </c>
      <c r="Y36411" s="34">
        <v>72</v>
      </c>
      <c r="Z36411" s="34">
        <v>144</v>
      </c>
      <c r="AA36411" s="34">
        <v>109</v>
      </c>
      <c r="AB36411" s="34">
        <v>93</v>
      </c>
      <c r="AC36411" s="34">
        <v>209</v>
      </c>
    </row>
    <row r="36412" spans="1:29" x14ac:dyDescent="0.2">
      <c r="A36412" s="34" t="s">
        <v>96905</v>
      </c>
      <c r="B36412" s="34">
        <v>44</v>
      </c>
      <c r="C36412" s="34">
        <v>35</v>
      </c>
      <c r="D36412" s="34">
        <v>69</v>
      </c>
      <c r="E36412" s="34">
        <v>56</v>
      </c>
      <c r="F36412" s="34">
        <v>38</v>
      </c>
      <c r="G36412" s="34">
        <v>23</v>
      </c>
      <c r="H36412" s="34">
        <v>48</v>
      </c>
      <c r="I36412" s="34">
        <v>55</v>
      </c>
      <c r="J36412" s="34">
        <v>38</v>
      </c>
      <c r="K36412" s="34">
        <v>51</v>
      </c>
      <c r="L36412" s="34">
        <v>29</v>
      </c>
      <c r="M36412" s="34">
        <v>30</v>
      </c>
      <c r="N36412" s="34">
        <v>31</v>
      </c>
      <c r="O36412" s="34">
        <v>44</v>
      </c>
      <c r="P36412" s="34">
        <v>49</v>
      </c>
      <c r="Q36412" s="34">
        <v>51</v>
      </c>
      <c r="R36412" s="34">
        <v>59</v>
      </c>
      <c r="S36412" s="34">
        <v>48</v>
      </c>
      <c r="T36412" s="34">
        <v>22</v>
      </c>
      <c r="U36412" s="34">
        <v>39</v>
      </c>
      <c r="V36412" s="34">
        <v>45</v>
      </c>
      <c r="W36412" s="34">
        <v>30</v>
      </c>
      <c r="X36412" s="34">
        <v>72</v>
      </c>
      <c r="Y36412" s="34">
        <v>35</v>
      </c>
      <c r="Z36412" s="34">
        <v>77</v>
      </c>
      <c r="AA36412" s="34">
        <v>39</v>
      </c>
      <c r="AB36412" s="34">
        <v>49</v>
      </c>
      <c r="AC36412" s="34">
        <v>63</v>
      </c>
    </row>
    <row r="36413" spans="1:29" x14ac:dyDescent="0.2">
      <c r="A36413" s="34" t="s">
        <v>96906</v>
      </c>
      <c r="B36413" s="34">
        <v>52</v>
      </c>
      <c r="C36413" s="34">
        <v>93</v>
      </c>
      <c r="D36413" s="34">
        <v>141</v>
      </c>
      <c r="E36413" s="34">
        <v>126</v>
      </c>
      <c r="F36413" s="34">
        <v>114</v>
      </c>
      <c r="G36413" s="34">
        <v>131</v>
      </c>
      <c r="H36413" s="34">
        <v>68</v>
      </c>
      <c r="I36413" s="34">
        <v>93</v>
      </c>
      <c r="J36413" s="34">
        <v>62</v>
      </c>
      <c r="K36413" s="34">
        <v>134</v>
      </c>
      <c r="L36413" s="34">
        <v>28</v>
      </c>
      <c r="M36413" s="34">
        <v>92</v>
      </c>
      <c r="N36413" s="34">
        <v>77</v>
      </c>
      <c r="O36413" s="34">
        <v>73</v>
      </c>
      <c r="P36413" s="34">
        <v>68</v>
      </c>
      <c r="Q36413" s="34">
        <v>105</v>
      </c>
      <c r="R36413" s="34">
        <v>66</v>
      </c>
      <c r="S36413" s="34">
        <v>124</v>
      </c>
      <c r="T36413" s="34">
        <v>54</v>
      </c>
      <c r="U36413" s="34">
        <v>59</v>
      </c>
      <c r="V36413" s="34">
        <v>90</v>
      </c>
      <c r="W36413" s="34">
        <v>48</v>
      </c>
      <c r="X36413" s="34">
        <v>97</v>
      </c>
      <c r="Y36413" s="34">
        <v>44</v>
      </c>
      <c r="Z36413" s="34">
        <v>111</v>
      </c>
      <c r="AA36413" s="34">
        <v>126</v>
      </c>
      <c r="AB36413" s="34">
        <v>67</v>
      </c>
      <c r="AC36413" s="34">
        <v>157</v>
      </c>
    </row>
    <row r="36414" spans="1:29" x14ac:dyDescent="0.2">
      <c r="A36414" s="34" t="s">
        <v>96907</v>
      </c>
      <c r="B36414" s="34">
        <v>232</v>
      </c>
      <c r="C36414" s="34">
        <v>457</v>
      </c>
      <c r="D36414" s="34">
        <v>524</v>
      </c>
      <c r="E36414" s="34">
        <v>460</v>
      </c>
      <c r="F36414" s="34">
        <v>391</v>
      </c>
      <c r="G36414" s="34">
        <v>430</v>
      </c>
      <c r="H36414" s="34">
        <v>339</v>
      </c>
      <c r="I36414" s="34">
        <v>424</v>
      </c>
      <c r="J36414" s="34">
        <v>319</v>
      </c>
      <c r="K36414" s="34">
        <v>471</v>
      </c>
      <c r="L36414" s="34">
        <v>196</v>
      </c>
      <c r="M36414" s="34">
        <v>412</v>
      </c>
      <c r="N36414" s="34">
        <v>335</v>
      </c>
      <c r="O36414" s="34">
        <v>352</v>
      </c>
      <c r="P36414" s="34">
        <v>348</v>
      </c>
      <c r="Q36414" s="34">
        <v>512</v>
      </c>
      <c r="R36414" s="34">
        <v>449</v>
      </c>
      <c r="S36414" s="34">
        <v>570</v>
      </c>
      <c r="T36414" s="34">
        <v>241</v>
      </c>
      <c r="U36414" s="34">
        <v>379</v>
      </c>
      <c r="V36414" s="34">
        <v>474</v>
      </c>
      <c r="W36414" s="34">
        <v>383</v>
      </c>
      <c r="X36414" s="34">
        <v>494</v>
      </c>
      <c r="Y36414" s="34">
        <v>346</v>
      </c>
      <c r="Z36414" s="34">
        <v>458</v>
      </c>
      <c r="AA36414" s="34">
        <v>566</v>
      </c>
      <c r="AB36414" s="34">
        <v>322</v>
      </c>
      <c r="AC36414" s="34">
        <v>643</v>
      </c>
    </row>
    <row r="36415" spans="1:29" x14ac:dyDescent="0.2">
      <c r="A36415" s="34" t="s">
        <v>96908</v>
      </c>
      <c r="B36415" s="34">
        <v>124</v>
      </c>
      <c r="C36415" s="34">
        <v>217</v>
      </c>
      <c r="D36415" s="34">
        <v>222</v>
      </c>
      <c r="E36415" s="34">
        <v>238</v>
      </c>
      <c r="F36415" s="34">
        <v>175</v>
      </c>
      <c r="G36415" s="34">
        <v>225</v>
      </c>
      <c r="H36415" s="34">
        <v>182</v>
      </c>
      <c r="I36415" s="34">
        <v>188</v>
      </c>
      <c r="J36415" s="34">
        <v>174</v>
      </c>
      <c r="K36415" s="34">
        <v>241</v>
      </c>
      <c r="L36415" s="34">
        <v>89</v>
      </c>
      <c r="M36415" s="34">
        <v>162</v>
      </c>
      <c r="N36415" s="34">
        <v>154</v>
      </c>
      <c r="O36415" s="34">
        <v>151</v>
      </c>
      <c r="P36415" s="34">
        <v>158</v>
      </c>
      <c r="Q36415" s="34">
        <v>231</v>
      </c>
      <c r="R36415" s="34">
        <v>189</v>
      </c>
      <c r="S36415" s="34">
        <v>260</v>
      </c>
      <c r="T36415" s="34">
        <v>150</v>
      </c>
      <c r="U36415" s="34">
        <v>137</v>
      </c>
      <c r="V36415" s="34">
        <v>204</v>
      </c>
      <c r="W36415" s="34">
        <v>164</v>
      </c>
      <c r="X36415" s="34">
        <v>193</v>
      </c>
      <c r="Y36415" s="34">
        <v>170</v>
      </c>
      <c r="Z36415" s="34">
        <v>184</v>
      </c>
      <c r="AA36415" s="34">
        <v>193</v>
      </c>
      <c r="AB36415" s="34">
        <v>139</v>
      </c>
      <c r="AC36415" s="34">
        <v>363</v>
      </c>
    </row>
    <row r="36416" spans="1:29" x14ac:dyDescent="0.2">
      <c r="A36416" s="34" t="s">
        <v>96909</v>
      </c>
      <c r="B36416" s="34">
        <v>81</v>
      </c>
      <c r="C36416" s="34">
        <v>106</v>
      </c>
      <c r="D36416" s="34">
        <v>158</v>
      </c>
      <c r="E36416" s="34">
        <v>144</v>
      </c>
      <c r="F36416" s="34">
        <v>98</v>
      </c>
      <c r="G36416" s="34">
        <v>101</v>
      </c>
      <c r="H36416" s="34">
        <v>116</v>
      </c>
      <c r="I36416" s="34">
        <v>54</v>
      </c>
      <c r="J36416" s="34">
        <v>72</v>
      </c>
      <c r="K36416" s="34">
        <v>121</v>
      </c>
      <c r="L36416" s="34">
        <v>57</v>
      </c>
      <c r="M36416" s="34">
        <v>78</v>
      </c>
      <c r="N36416" s="34">
        <v>103</v>
      </c>
      <c r="O36416" s="34">
        <v>76</v>
      </c>
      <c r="P36416" s="34">
        <v>91</v>
      </c>
      <c r="Q36416" s="34">
        <v>123</v>
      </c>
      <c r="R36416" s="34">
        <v>92</v>
      </c>
      <c r="S36416" s="34">
        <v>136</v>
      </c>
      <c r="T36416" s="34">
        <v>55</v>
      </c>
      <c r="U36416" s="34">
        <v>72</v>
      </c>
      <c r="V36416" s="34">
        <v>199</v>
      </c>
      <c r="W36416" s="34">
        <v>108</v>
      </c>
      <c r="X36416" s="34">
        <v>124</v>
      </c>
      <c r="Y36416" s="34">
        <v>62</v>
      </c>
      <c r="Z36416" s="34">
        <v>96</v>
      </c>
      <c r="AA36416" s="34">
        <v>117</v>
      </c>
      <c r="AB36416" s="34">
        <v>98</v>
      </c>
      <c r="AC36416" s="34">
        <v>154</v>
      </c>
    </row>
    <row r="36417" spans="1:29" x14ac:dyDescent="0.2">
      <c r="A36417" s="34" t="s">
        <v>96910</v>
      </c>
      <c r="B36417" s="34">
        <v>35</v>
      </c>
      <c r="C36417" s="34">
        <v>144</v>
      </c>
      <c r="D36417" s="34">
        <v>30</v>
      </c>
      <c r="E36417" s="34">
        <v>133</v>
      </c>
      <c r="F36417" s="34">
        <v>38</v>
      </c>
      <c r="G36417" s="34">
        <v>106</v>
      </c>
      <c r="H36417" s="34">
        <v>33</v>
      </c>
      <c r="I36417" s="34">
        <v>146</v>
      </c>
      <c r="J36417" s="34">
        <v>45</v>
      </c>
      <c r="K36417" s="34">
        <v>174</v>
      </c>
      <c r="L36417" s="34">
        <v>20</v>
      </c>
      <c r="M36417" s="34">
        <v>107</v>
      </c>
      <c r="N36417" s="34">
        <v>37</v>
      </c>
      <c r="O36417" s="34">
        <v>99</v>
      </c>
      <c r="P36417" s="34">
        <v>27</v>
      </c>
      <c r="Q36417" s="34">
        <v>131</v>
      </c>
      <c r="R36417" s="34">
        <v>26</v>
      </c>
      <c r="S36417" s="34">
        <v>105</v>
      </c>
      <c r="T36417" s="34">
        <v>22</v>
      </c>
      <c r="U36417" s="34">
        <v>96</v>
      </c>
      <c r="V36417" s="34">
        <v>43</v>
      </c>
      <c r="W36417" s="34">
        <v>74</v>
      </c>
      <c r="X36417" s="34">
        <v>74</v>
      </c>
      <c r="Y36417" s="34">
        <v>82</v>
      </c>
      <c r="Z36417" s="34">
        <v>28</v>
      </c>
      <c r="AA36417" s="34">
        <v>156</v>
      </c>
      <c r="AB36417" s="34">
        <v>36</v>
      </c>
      <c r="AC36417" s="34">
        <v>152</v>
      </c>
    </row>
    <row r="36418" spans="1:29" x14ac:dyDescent="0.2">
      <c r="A36418" s="34" t="s">
        <v>96911</v>
      </c>
      <c r="B36418" s="34">
        <v>122</v>
      </c>
      <c r="C36418" s="34">
        <v>248</v>
      </c>
      <c r="D36418" s="34">
        <v>292</v>
      </c>
      <c r="E36418" s="34">
        <v>319</v>
      </c>
      <c r="F36418" s="34">
        <v>153</v>
      </c>
      <c r="G36418" s="34">
        <v>218</v>
      </c>
      <c r="H36418" s="34">
        <v>115</v>
      </c>
      <c r="I36418" s="34">
        <v>210</v>
      </c>
      <c r="J36418" s="34">
        <v>77</v>
      </c>
      <c r="K36418" s="34">
        <v>290</v>
      </c>
      <c r="L36418" s="34">
        <v>32</v>
      </c>
      <c r="M36418" s="34">
        <v>179</v>
      </c>
      <c r="N36418" s="34">
        <v>123</v>
      </c>
      <c r="O36418" s="34">
        <v>153</v>
      </c>
      <c r="P36418" s="34">
        <v>91</v>
      </c>
      <c r="Q36418" s="34">
        <v>159</v>
      </c>
      <c r="R36418" s="34">
        <v>95</v>
      </c>
      <c r="S36418" s="34">
        <v>334</v>
      </c>
      <c r="T36418" s="34">
        <v>39</v>
      </c>
      <c r="U36418" s="34">
        <v>114</v>
      </c>
      <c r="V36418" s="34">
        <v>158</v>
      </c>
      <c r="W36418" s="34">
        <v>138</v>
      </c>
      <c r="X36418" s="34">
        <v>165</v>
      </c>
      <c r="Y36418" s="34">
        <v>77</v>
      </c>
      <c r="Z36418" s="34">
        <v>204</v>
      </c>
      <c r="AA36418" s="34">
        <v>240</v>
      </c>
      <c r="AB36418" s="34">
        <v>80</v>
      </c>
      <c r="AC36418" s="34">
        <v>320</v>
      </c>
    </row>
    <row r="36419" spans="1:29" x14ac:dyDescent="0.2">
      <c r="A36419" s="34" t="s">
        <v>96912</v>
      </c>
      <c r="B36419" s="34">
        <v>55</v>
      </c>
      <c r="C36419" s="34">
        <v>71</v>
      </c>
      <c r="D36419" s="34">
        <v>68</v>
      </c>
      <c r="E36419" s="34">
        <v>75</v>
      </c>
      <c r="F36419" s="34">
        <v>50</v>
      </c>
      <c r="G36419" s="34">
        <v>49</v>
      </c>
      <c r="H36419" s="34">
        <v>28</v>
      </c>
      <c r="I36419" s="34">
        <v>45</v>
      </c>
      <c r="J36419" s="34">
        <v>29</v>
      </c>
      <c r="K36419" s="34">
        <v>63</v>
      </c>
      <c r="L36419" s="34">
        <v>18</v>
      </c>
      <c r="M36419" s="34">
        <v>59</v>
      </c>
      <c r="N36419" s="34">
        <v>29</v>
      </c>
      <c r="O36419" s="34">
        <v>59</v>
      </c>
      <c r="P36419" s="34">
        <v>38</v>
      </c>
      <c r="Q36419" s="34">
        <v>65</v>
      </c>
      <c r="R36419" s="34">
        <v>46</v>
      </c>
      <c r="S36419" s="34">
        <v>88</v>
      </c>
      <c r="T36419" s="34">
        <v>24</v>
      </c>
      <c r="U36419" s="34">
        <v>32</v>
      </c>
      <c r="V36419" s="34">
        <v>27</v>
      </c>
      <c r="W36419" s="34">
        <v>28</v>
      </c>
      <c r="X36419" s="34">
        <v>71</v>
      </c>
      <c r="Y36419" s="34">
        <v>33</v>
      </c>
      <c r="Z36419" s="34">
        <v>49</v>
      </c>
      <c r="AA36419" s="34">
        <v>94</v>
      </c>
      <c r="AB36419" s="34">
        <v>14</v>
      </c>
      <c r="AC36419" s="34">
        <v>55</v>
      </c>
    </row>
    <row r="36420" spans="1:29" x14ac:dyDescent="0.2">
      <c r="A36420" s="34" t="s">
        <v>96913</v>
      </c>
      <c r="B36420" s="34">
        <v>79</v>
      </c>
      <c r="C36420" s="34">
        <v>130</v>
      </c>
      <c r="D36420" s="34">
        <v>151</v>
      </c>
      <c r="E36420" s="34">
        <v>122</v>
      </c>
      <c r="F36420" s="34">
        <v>109</v>
      </c>
      <c r="G36420" s="34">
        <v>166</v>
      </c>
      <c r="H36420" s="34">
        <v>84</v>
      </c>
      <c r="I36420" s="34">
        <v>136</v>
      </c>
      <c r="J36420" s="34">
        <v>89</v>
      </c>
      <c r="K36420" s="34">
        <v>155</v>
      </c>
      <c r="L36420" s="34">
        <v>45</v>
      </c>
      <c r="M36420" s="34">
        <v>119</v>
      </c>
      <c r="N36420" s="34">
        <v>73</v>
      </c>
      <c r="O36420" s="34">
        <v>129</v>
      </c>
      <c r="P36420" s="34">
        <v>71</v>
      </c>
      <c r="Q36420" s="34">
        <v>150</v>
      </c>
      <c r="R36420" s="34">
        <v>89</v>
      </c>
      <c r="S36420" s="34">
        <v>202</v>
      </c>
      <c r="T36420" s="34">
        <v>43</v>
      </c>
      <c r="U36420" s="34">
        <v>85</v>
      </c>
      <c r="V36420" s="34">
        <v>103</v>
      </c>
      <c r="W36420" s="34">
        <v>115</v>
      </c>
      <c r="X36420" s="34">
        <v>117</v>
      </c>
      <c r="Y36420" s="34">
        <v>89</v>
      </c>
      <c r="Z36420" s="34">
        <v>108</v>
      </c>
      <c r="AA36420" s="34">
        <v>143</v>
      </c>
      <c r="AB36420" s="34">
        <v>48</v>
      </c>
      <c r="AC36420" s="34">
        <v>212</v>
      </c>
    </row>
    <row r="36421" spans="1:29" x14ac:dyDescent="0.2">
      <c r="A36421" s="34" t="s">
        <v>96914</v>
      </c>
      <c r="B36421" s="34">
        <v>57</v>
      </c>
      <c r="C36421" s="34">
        <v>200</v>
      </c>
      <c r="D36421" s="34">
        <v>96</v>
      </c>
      <c r="E36421" s="34">
        <v>109</v>
      </c>
      <c r="F36421" s="34">
        <v>80</v>
      </c>
      <c r="G36421" s="34">
        <v>136</v>
      </c>
      <c r="H36421" s="34">
        <v>68</v>
      </c>
      <c r="I36421" s="34">
        <v>151</v>
      </c>
      <c r="J36421" s="34">
        <v>44</v>
      </c>
      <c r="K36421" s="34">
        <v>151</v>
      </c>
      <c r="L36421" s="34">
        <v>28</v>
      </c>
      <c r="M36421" s="34">
        <v>94</v>
      </c>
      <c r="N36421" s="34">
        <v>50</v>
      </c>
      <c r="O36421" s="34">
        <v>114</v>
      </c>
      <c r="P36421" s="34">
        <v>41</v>
      </c>
      <c r="Q36421" s="34">
        <v>130</v>
      </c>
      <c r="R36421" s="34">
        <v>58</v>
      </c>
      <c r="S36421" s="34">
        <v>189</v>
      </c>
      <c r="T36421" s="34">
        <v>46</v>
      </c>
      <c r="U36421" s="34">
        <v>116</v>
      </c>
      <c r="V36421" s="34">
        <v>52</v>
      </c>
      <c r="W36421" s="34">
        <v>101</v>
      </c>
      <c r="X36421" s="34">
        <v>71</v>
      </c>
      <c r="Y36421" s="34">
        <v>78</v>
      </c>
      <c r="Z36421" s="34">
        <v>84</v>
      </c>
      <c r="AA36421" s="34">
        <v>118</v>
      </c>
      <c r="AB36421" s="34">
        <v>37</v>
      </c>
      <c r="AC36421" s="34">
        <v>193</v>
      </c>
    </row>
    <row r="36422" spans="1:29" x14ac:dyDescent="0.2">
      <c r="A36422" s="34" t="s">
        <v>96915</v>
      </c>
      <c r="B36422" s="34">
        <v>63</v>
      </c>
      <c r="C36422" s="34">
        <v>144</v>
      </c>
      <c r="D36422" s="34">
        <v>211</v>
      </c>
      <c r="E36422" s="34">
        <v>131</v>
      </c>
      <c r="F36422" s="34">
        <v>119</v>
      </c>
      <c r="G36422" s="34">
        <v>142</v>
      </c>
      <c r="H36422" s="34">
        <v>75</v>
      </c>
      <c r="I36422" s="34">
        <v>93</v>
      </c>
      <c r="J36422" s="34">
        <v>83</v>
      </c>
      <c r="K36422" s="34">
        <v>129</v>
      </c>
      <c r="L36422" s="34">
        <v>25</v>
      </c>
      <c r="M36422" s="34">
        <v>93</v>
      </c>
      <c r="N36422" s="34">
        <v>62</v>
      </c>
      <c r="O36422" s="34">
        <v>82</v>
      </c>
      <c r="P36422" s="34">
        <v>81</v>
      </c>
      <c r="Q36422" s="34">
        <v>100</v>
      </c>
      <c r="R36422" s="34">
        <v>77</v>
      </c>
      <c r="S36422" s="34">
        <v>201</v>
      </c>
      <c r="T36422" s="34">
        <v>55</v>
      </c>
      <c r="U36422" s="34">
        <v>59</v>
      </c>
      <c r="V36422" s="34">
        <v>111</v>
      </c>
      <c r="W36422" s="34">
        <v>81</v>
      </c>
      <c r="X36422" s="34">
        <v>101</v>
      </c>
      <c r="Y36422" s="34">
        <v>52</v>
      </c>
      <c r="Z36422" s="34">
        <v>160</v>
      </c>
      <c r="AA36422" s="34">
        <v>111</v>
      </c>
      <c r="AB36422" s="34">
        <v>48</v>
      </c>
      <c r="AC36422" s="34">
        <v>167</v>
      </c>
    </row>
    <row r="36423" spans="1:29" x14ac:dyDescent="0.2">
      <c r="A36423" s="34" t="s">
        <v>96916</v>
      </c>
      <c r="B36423" s="34">
        <v>142</v>
      </c>
      <c r="C36423" s="34">
        <v>462</v>
      </c>
      <c r="D36423" s="34">
        <v>266</v>
      </c>
      <c r="E36423" s="34">
        <v>516</v>
      </c>
      <c r="F36423" s="34">
        <v>233</v>
      </c>
      <c r="G36423" s="34">
        <v>496</v>
      </c>
      <c r="H36423" s="34">
        <v>229</v>
      </c>
      <c r="I36423" s="34">
        <v>355</v>
      </c>
      <c r="J36423" s="34">
        <v>183</v>
      </c>
      <c r="K36423" s="34">
        <v>589</v>
      </c>
      <c r="L36423" s="34">
        <v>162</v>
      </c>
      <c r="M36423" s="34">
        <v>408</v>
      </c>
      <c r="N36423" s="34">
        <v>184</v>
      </c>
      <c r="O36423" s="34">
        <v>394</v>
      </c>
      <c r="P36423" s="34">
        <v>195</v>
      </c>
      <c r="Q36423" s="34">
        <v>520</v>
      </c>
      <c r="R36423" s="34">
        <v>278</v>
      </c>
      <c r="S36423" s="34">
        <v>520</v>
      </c>
      <c r="T36423" s="34">
        <v>224</v>
      </c>
      <c r="U36423" s="34">
        <v>446</v>
      </c>
      <c r="V36423" s="34">
        <v>230</v>
      </c>
      <c r="W36423" s="34">
        <v>581</v>
      </c>
      <c r="X36423" s="34">
        <v>273</v>
      </c>
      <c r="Y36423" s="34">
        <v>482</v>
      </c>
      <c r="Z36423" s="34">
        <v>267</v>
      </c>
      <c r="AA36423" s="34">
        <v>569</v>
      </c>
      <c r="AB36423" s="34">
        <v>317</v>
      </c>
      <c r="AC36423" s="34">
        <v>669</v>
      </c>
    </row>
    <row r="36424" spans="1:29" x14ac:dyDescent="0.2">
      <c r="A36424" s="34" t="s">
        <v>96917</v>
      </c>
      <c r="B36424" s="34">
        <v>138</v>
      </c>
      <c r="C36424" s="34">
        <v>138</v>
      </c>
      <c r="D36424" s="34">
        <v>197</v>
      </c>
      <c r="E36424" s="34">
        <v>176</v>
      </c>
      <c r="F36424" s="34">
        <v>162</v>
      </c>
      <c r="G36424" s="34">
        <v>159</v>
      </c>
      <c r="H36424" s="34">
        <v>144</v>
      </c>
      <c r="I36424" s="34">
        <v>152</v>
      </c>
      <c r="J36424" s="34">
        <v>139</v>
      </c>
      <c r="K36424" s="34">
        <v>172</v>
      </c>
      <c r="L36424" s="34">
        <v>109</v>
      </c>
      <c r="M36424" s="34">
        <v>117</v>
      </c>
      <c r="N36424" s="34">
        <v>157</v>
      </c>
      <c r="O36424" s="34">
        <v>135</v>
      </c>
      <c r="P36424" s="34">
        <v>163</v>
      </c>
      <c r="Q36424" s="34">
        <v>215</v>
      </c>
      <c r="R36424" s="34">
        <v>210</v>
      </c>
      <c r="S36424" s="34">
        <v>204</v>
      </c>
      <c r="T36424" s="34">
        <v>134</v>
      </c>
      <c r="U36424" s="34">
        <v>146</v>
      </c>
      <c r="V36424" s="34">
        <v>160</v>
      </c>
      <c r="W36424" s="34">
        <v>166</v>
      </c>
      <c r="X36424" s="34">
        <v>165</v>
      </c>
      <c r="Y36424" s="34">
        <v>151</v>
      </c>
      <c r="Z36424" s="34">
        <v>210</v>
      </c>
      <c r="AA36424" s="34">
        <v>179</v>
      </c>
      <c r="AB36424" s="34">
        <v>137</v>
      </c>
      <c r="AC36424" s="34">
        <v>248</v>
      </c>
    </row>
    <row r="36425" spans="1:29" x14ac:dyDescent="0.2">
      <c r="A36425" s="34" t="s">
        <v>96918</v>
      </c>
      <c r="B36425" s="34">
        <v>99</v>
      </c>
      <c r="C36425" s="34">
        <v>180</v>
      </c>
      <c r="D36425" s="34">
        <v>206</v>
      </c>
      <c r="E36425" s="34">
        <v>236</v>
      </c>
      <c r="F36425" s="34">
        <v>172</v>
      </c>
      <c r="G36425" s="34">
        <v>245</v>
      </c>
      <c r="H36425" s="34">
        <v>132</v>
      </c>
      <c r="I36425" s="34">
        <v>170</v>
      </c>
      <c r="J36425" s="34">
        <v>99</v>
      </c>
      <c r="K36425" s="34">
        <v>186</v>
      </c>
      <c r="L36425" s="34">
        <v>60</v>
      </c>
      <c r="M36425" s="34">
        <v>161</v>
      </c>
      <c r="N36425" s="34">
        <v>140</v>
      </c>
      <c r="O36425" s="34">
        <v>113</v>
      </c>
      <c r="P36425" s="34">
        <v>127</v>
      </c>
      <c r="Q36425" s="34">
        <v>183</v>
      </c>
      <c r="R36425" s="34">
        <v>159</v>
      </c>
      <c r="S36425" s="34">
        <v>243</v>
      </c>
      <c r="T36425" s="34">
        <v>88</v>
      </c>
      <c r="U36425" s="34">
        <v>103</v>
      </c>
      <c r="V36425" s="34">
        <v>134</v>
      </c>
      <c r="W36425" s="34">
        <v>127</v>
      </c>
      <c r="X36425" s="34">
        <v>195</v>
      </c>
      <c r="Y36425" s="34">
        <v>109</v>
      </c>
      <c r="Z36425" s="34">
        <v>192</v>
      </c>
      <c r="AA36425" s="34">
        <v>204</v>
      </c>
      <c r="AB36425" s="34">
        <v>81</v>
      </c>
      <c r="AC36425" s="34">
        <v>235</v>
      </c>
    </row>
    <row r="36426" spans="1:29" x14ac:dyDescent="0.2">
      <c r="A36426" s="34" t="s">
        <v>96919</v>
      </c>
      <c r="B36426" s="34">
        <v>84</v>
      </c>
      <c r="C36426" s="34">
        <v>114</v>
      </c>
      <c r="D36426" s="34">
        <v>116</v>
      </c>
      <c r="E36426" s="34">
        <v>150</v>
      </c>
      <c r="F36426" s="34">
        <v>107</v>
      </c>
      <c r="G36426" s="34">
        <v>118</v>
      </c>
      <c r="H36426" s="34">
        <v>82</v>
      </c>
      <c r="I36426" s="34">
        <v>115</v>
      </c>
      <c r="J36426" s="34">
        <v>96</v>
      </c>
      <c r="K36426" s="34">
        <v>132</v>
      </c>
      <c r="L36426" s="34">
        <v>47</v>
      </c>
      <c r="M36426" s="34">
        <v>98</v>
      </c>
      <c r="N36426" s="34">
        <v>101</v>
      </c>
      <c r="O36426" s="34">
        <v>97</v>
      </c>
      <c r="P36426" s="34">
        <v>79</v>
      </c>
      <c r="Q36426" s="34">
        <v>139</v>
      </c>
      <c r="R36426" s="34">
        <v>114</v>
      </c>
      <c r="S36426" s="34">
        <v>134</v>
      </c>
      <c r="T36426" s="34">
        <v>80</v>
      </c>
      <c r="U36426" s="34">
        <v>89</v>
      </c>
      <c r="V36426" s="34">
        <v>89</v>
      </c>
      <c r="W36426" s="34">
        <v>133</v>
      </c>
      <c r="X36426" s="34">
        <v>143</v>
      </c>
      <c r="Y36426" s="34">
        <v>74</v>
      </c>
      <c r="Z36426" s="34">
        <v>180</v>
      </c>
      <c r="AA36426" s="34">
        <v>151</v>
      </c>
      <c r="AB36426" s="34">
        <v>73</v>
      </c>
      <c r="AC36426" s="34">
        <v>159</v>
      </c>
    </row>
    <row r="36427" spans="1:29" x14ac:dyDescent="0.2">
      <c r="A36427" s="34" t="s">
        <v>96920</v>
      </c>
      <c r="B36427" s="34">
        <v>136</v>
      </c>
      <c r="C36427" s="34">
        <v>228</v>
      </c>
      <c r="D36427" s="34">
        <v>361</v>
      </c>
      <c r="E36427" s="34">
        <v>256</v>
      </c>
      <c r="F36427" s="34">
        <v>224</v>
      </c>
      <c r="G36427" s="34">
        <v>296</v>
      </c>
      <c r="H36427" s="34">
        <v>197</v>
      </c>
      <c r="I36427" s="34">
        <v>178</v>
      </c>
      <c r="J36427" s="34">
        <v>120</v>
      </c>
      <c r="K36427" s="34">
        <v>296</v>
      </c>
      <c r="L36427" s="34">
        <v>71</v>
      </c>
      <c r="M36427" s="34">
        <v>176</v>
      </c>
      <c r="N36427" s="34">
        <v>202</v>
      </c>
      <c r="O36427" s="34">
        <v>156</v>
      </c>
      <c r="P36427" s="34">
        <v>179</v>
      </c>
      <c r="Q36427" s="34">
        <v>208</v>
      </c>
      <c r="R36427" s="34">
        <v>182</v>
      </c>
      <c r="S36427" s="34">
        <v>324</v>
      </c>
      <c r="T36427" s="34">
        <v>108</v>
      </c>
      <c r="U36427" s="34">
        <v>143</v>
      </c>
      <c r="V36427" s="34">
        <v>212</v>
      </c>
      <c r="W36427" s="34">
        <v>144</v>
      </c>
      <c r="X36427" s="34">
        <v>219</v>
      </c>
      <c r="Y36427" s="34">
        <v>104</v>
      </c>
      <c r="Z36427" s="34">
        <v>305</v>
      </c>
      <c r="AA36427" s="34">
        <v>272</v>
      </c>
      <c r="AB36427" s="34">
        <v>131</v>
      </c>
      <c r="AC36427" s="34">
        <v>336</v>
      </c>
    </row>
    <row r="36428" spans="1:29" x14ac:dyDescent="0.2">
      <c r="A36428" s="34" t="s">
        <v>96921</v>
      </c>
      <c r="B36428" s="34">
        <v>23</v>
      </c>
      <c r="C36428" s="34">
        <v>56</v>
      </c>
      <c r="D36428" s="34">
        <v>39</v>
      </c>
      <c r="E36428" s="34">
        <v>54</v>
      </c>
      <c r="F36428" s="34">
        <v>41</v>
      </c>
      <c r="G36428" s="34">
        <v>54</v>
      </c>
      <c r="H36428" s="34">
        <v>18</v>
      </c>
      <c r="I36428" s="34">
        <v>48</v>
      </c>
      <c r="J36428" s="34">
        <v>28</v>
      </c>
      <c r="K36428" s="34">
        <v>56</v>
      </c>
      <c r="L36428" s="34">
        <v>10</v>
      </c>
      <c r="M36428" s="34">
        <v>36</v>
      </c>
      <c r="N36428" s="34">
        <v>17</v>
      </c>
      <c r="O36428" s="34">
        <v>37</v>
      </c>
      <c r="P36428" s="34">
        <v>22</v>
      </c>
      <c r="Q36428" s="34">
        <v>40</v>
      </c>
      <c r="R36428" s="34">
        <v>22</v>
      </c>
      <c r="S36428" s="34">
        <v>86</v>
      </c>
      <c r="T36428" s="34">
        <v>5</v>
      </c>
      <c r="U36428" s="34">
        <v>36</v>
      </c>
      <c r="V36428" s="34">
        <v>28</v>
      </c>
      <c r="W36428" s="34">
        <v>25</v>
      </c>
      <c r="X36428" s="34">
        <v>44</v>
      </c>
      <c r="Y36428" s="34">
        <v>25</v>
      </c>
      <c r="Z36428" s="34">
        <v>39</v>
      </c>
      <c r="AA36428" s="34">
        <v>49</v>
      </c>
      <c r="AB36428" s="34">
        <v>17</v>
      </c>
      <c r="AC36428" s="34">
        <v>67</v>
      </c>
    </row>
    <row r="36429" spans="1:29" x14ac:dyDescent="0.2">
      <c r="A36429" s="34" t="s">
        <v>96922</v>
      </c>
      <c r="B36429" s="34">
        <v>64</v>
      </c>
      <c r="C36429" s="34">
        <v>103</v>
      </c>
      <c r="D36429" s="34">
        <v>107</v>
      </c>
      <c r="E36429" s="34">
        <v>123</v>
      </c>
      <c r="F36429" s="34">
        <v>90</v>
      </c>
      <c r="G36429" s="34">
        <v>116</v>
      </c>
      <c r="H36429" s="34">
        <v>69</v>
      </c>
      <c r="I36429" s="34">
        <v>104</v>
      </c>
      <c r="J36429" s="34">
        <v>54</v>
      </c>
      <c r="K36429" s="34">
        <v>130</v>
      </c>
      <c r="L36429" s="34">
        <v>41</v>
      </c>
      <c r="M36429" s="34">
        <v>79</v>
      </c>
      <c r="N36429" s="34">
        <v>77</v>
      </c>
      <c r="O36429" s="34">
        <v>82</v>
      </c>
      <c r="P36429" s="34">
        <v>68</v>
      </c>
      <c r="Q36429" s="34">
        <v>89</v>
      </c>
      <c r="R36429" s="34">
        <v>88</v>
      </c>
      <c r="S36429" s="34">
        <v>101</v>
      </c>
      <c r="T36429" s="34">
        <v>47</v>
      </c>
      <c r="U36429" s="34">
        <v>61</v>
      </c>
      <c r="V36429" s="34">
        <v>77</v>
      </c>
      <c r="W36429" s="34">
        <v>76</v>
      </c>
      <c r="X36429" s="34">
        <v>139</v>
      </c>
      <c r="Y36429" s="34">
        <v>60</v>
      </c>
      <c r="Z36429" s="34">
        <v>105</v>
      </c>
      <c r="AA36429" s="34">
        <v>117</v>
      </c>
      <c r="AB36429" s="34">
        <v>85</v>
      </c>
      <c r="AC36429" s="34">
        <v>144</v>
      </c>
    </row>
    <row r="36430" spans="1:29" x14ac:dyDescent="0.2">
      <c r="A36430" s="34" t="s">
        <v>96923</v>
      </c>
      <c r="B36430" s="34">
        <v>134</v>
      </c>
      <c r="C36430" s="34">
        <v>216</v>
      </c>
      <c r="D36430" s="34">
        <v>239</v>
      </c>
      <c r="E36430" s="34">
        <v>275</v>
      </c>
      <c r="F36430" s="34">
        <v>209</v>
      </c>
      <c r="G36430" s="34">
        <v>161</v>
      </c>
      <c r="H36430" s="34">
        <v>180</v>
      </c>
      <c r="I36430" s="34">
        <v>231</v>
      </c>
      <c r="J36430" s="34">
        <v>178</v>
      </c>
      <c r="K36430" s="34">
        <v>282</v>
      </c>
      <c r="L36430" s="34">
        <v>108</v>
      </c>
      <c r="M36430" s="34">
        <v>192</v>
      </c>
      <c r="N36430" s="34">
        <v>136</v>
      </c>
      <c r="O36430" s="34">
        <v>187</v>
      </c>
      <c r="P36430" s="34">
        <v>177</v>
      </c>
      <c r="Q36430" s="34">
        <v>292</v>
      </c>
      <c r="R36430" s="34">
        <v>255</v>
      </c>
      <c r="S36430" s="34">
        <v>320</v>
      </c>
      <c r="T36430" s="34">
        <v>147</v>
      </c>
      <c r="U36430" s="34">
        <v>198</v>
      </c>
      <c r="V36430" s="34">
        <v>256</v>
      </c>
      <c r="W36430" s="34">
        <v>241</v>
      </c>
      <c r="X36430" s="34">
        <v>282</v>
      </c>
      <c r="Y36430" s="34">
        <v>219</v>
      </c>
      <c r="Z36430" s="34">
        <v>227</v>
      </c>
      <c r="AA36430" s="34">
        <v>266</v>
      </c>
      <c r="AB36430" s="34">
        <v>201</v>
      </c>
      <c r="AC36430" s="34">
        <v>334</v>
      </c>
    </row>
    <row r="36431" spans="1:29" x14ac:dyDescent="0.2">
      <c r="A36431" s="34" t="s">
        <v>96924</v>
      </c>
      <c r="B36431" s="34">
        <v>94</v>
      </c>
      <c r="C36431" s="34">
        <v>216</v>
      </c>
      <c r="D36431" s="34">
        <v>208</v>
      </c>
      <c r="E36431" s="34">
        <v>228</v>
      </c>
      <c r="F36431" s="34">
        <v>178</v>
      </c>
      <c r="G36431" s="34">
        <v>206</v>
      </c>
      <c r="H36431" s="34">
        <v>157</v>
      </c>
      <c r="I36431" s="34">
        <v>219</v>
      </c>
      <c r="J36431" s="34">
        <v>131</v>
      </c>
      <c r="K36431" s="34">
        <v>163</v>
      </c>
      <c r="L36431" s="34">
        <v>71</v>
      </c>
      <c r="M36431" s="34">
        <v>154</v>
      </c>
      <c r="N36431" s="34">
        <v>162</v>
      </c>
      <c r="O36431" s="34">
        <v>153</v>
      </c>
      <c r="P36431" s="34">
        <v>143</v>
      </c>
      <c r="Q36431" s="34">
        <v>178</v>
      </c>
      <c r="R36431" s="34">
        <v>156</v>
      </c>
      <c r="S36431" s="34">
        <v>220</v>
      </c>
      <c r="T36431" s="34">
        <v>95</v>
      </c>
      <c r="U36431" s="34">
        <v>142</v>
      </c>
      <c r="V36431" s="34">
        <v>175</v>
      </c>
      <c r="W36431" s="34">
        <v>162</v>
      </c>
      <c r="X36431" s="34">
        <v>207</v>
      </c>
      <c r="Y36431" s="34">
        <v>121</v>
      </c>
      <c r="Z36431" s="34">
        <v>175</v>
      </c>
      <c r="AA36431" s="34">
        <v>252</v>
      </c>
      <c r="AB36431" s="34">
        <v>116</v>
      </c>
      <c r="AC36431" s="34">
        <v>284</v>
      </c>
    </row>
    <row r="36432" spans="1:29" x14ac:dyDescent="0.2">
      <c r="A36432" s="34" t="s">
        <v>96925</v>
      </c>
      <c r="B36432" s="34">
        <v>24</v>
      </c>
      <c r="C36432" s="34">
        <v>47</v>
      </c>
      <c r="D36432" s="34">
        <v>47</v>
      </c>
      <c r="E36432" s="34">
        <v>68</v>
      </c>
      <c r="F36432" s="34">
        <v>32</v>
      </c>
      <c r="G36432" s="34">
        <v>34</v>
      </c>
      <c r="H36432" s="34">
        <v>19</v>
      </c>
      <c r="I36432" s="34">
        <v>55</v>
      </c>
      <c r="J36432" s="34">
        <v>25</v>
      </c>
      <c r="K36432" s="34">
        <v>58</v>
      </c>
      <c r="L36432" s="34">
        <v>11</v>
      </c>
      <c r="M36432" s="34">
        <v>42</v>
      </c>
      <c r="N36432" s="34">
        <v>19</v>
      </c>
      <c r="O36432" s="34">
        <v>37</v>
      </c>
      <c r="P36432" s="34">
        <v>24</v>
      </c>
      <c r="Q36432" s="34">
        <v>62</v>
      </c>
      <c r="R36432" s="34">
        <v>22</v>
      </c>
      <c r="S36432" s="34">
        <v>50</v>
      </c>
      <c r="T36432" s="34">
        <v>11</v>
      </c>
      <c r="U36432" s="34">
        <v>26</v>
      </c>
      <c r="V36432" s="34">
        <v>25</v>
      </c>
      <c r="W36432" s="34">
        <v>29</v>
      </c>
      <c r="X36432" s="34">
        <v>22</v>
      </c>
      <c r="Y36432" s="34">
        <v>34</v>
      </c>
      <c r="Z36432" s="34">
        <v>30</v>
      </c>
      <c r="AA36432" s="34">
        <v>76</v>
      </c>
      <c r="AB36432" s="34">
        <v>9</v>
      </c>
      <c r="AC36432" s="34">
        <v>55</v>
      </c>
    </row>
    <row r="36433" spans="1:29" x14ac:dyDescent="0.2">
      <c r="A36433" s="34" t="s">
        <v>96926</v>
      </c>
      <c r="B36433" s="34">
        <v>119</v>
      </c>
      <c r="C36433" s="34">
        <v>131</v>
      </c>
      <c r="D36433" s="34">
        <v>211</v>
      </c>
      <c r="E36433" s="34">
        <v>198</v>
      </c>
      <c r="F36433" s="34">
        <v>134</v>
      </c>
      <c r="G36433" s="34">
        <v>151</v>
      </c>
      <c r="H36433" s="34">
        <v>100</v>
      </c>
      <c r="I36433" s="34">
        <v>132</v>
      </c>
      <c r="J36433" s="34">
        <v>78</v>
      </c>
      <c r="K36433" s="34">
        <v>190</v>
      </c>
      <c r="L36433" s="34">
        <v>46</v>
      </c>
      <c r="M36433" s="34">
        <v>128</v>
      </c>
      <c r="N36433" s="34">
        <v>95</v>
      </c>
      <c r="O36433" s="34">
        <v>121</v>
      </c>
      <c r="P36433" s="34">
        <v>95</v>
      </c>
      <c r="Q36433" s="34">
        <v>152</v>
      </c>
      <c r="R36433" s="34">
        <v>88</v>
      </c>
      <c r="S36433" s="34">
        <v>177</v>
      </c>
      <c r="T36433" s="34">
        <v>48</v>
      </c>
      <c r="U36433" s="34">
        <v>101</v>
      </c>
      <c r="V36433" s="34">
        <v>115</v>
      </c>
      <c r="W36433" s="34">
        <v>89</v>
      </c>
      <c r="X36433" s="34">
        <v>125</v>
      </c>
      <c r="Y36433" s="34">
        <v>76</v>
      </c>
      <c r="Z36433" s="34">
        <v>147</v>
      </c>
      <c r="AA36433" s="34">
        <v>167</v>
      </c>
      <c r="AB36433" s="34">
        <v>52</v>
      </c>
      <c r="AC36433" s="34">
        <v>197</v>
      </c>
    </row>
    <row r="36434" spans="1:29" x14ac:dyDescent="0.2">
      <c r="A36434" s="34" t="s">
        <v>96927</v>
      </c>
      <c r="B36434" s="34">
        <v>75</v>
      </c>
      <c r="C36434" s="34">
        <v>110</v>
      </c>
      <c r="D36434" s="34">
        <v>123</v>
      </c>
      <c r="E36434" s="34">
        <v>102</v>
      </c>
      <c r="F36434" s="34">
        <v>99</v>
      </c>
      <c r="G36434" s="34">
        <v>96</v>
      </c>
      <c r="H36434" s="34">
        <v>78</v>
      </c>
      <c r="I36434" s="34">
        <v>94</v>
      </c>
      <c r="J36434" s="34">
        <v>72</v>
      </c>
      <c r="K36434" s="34">
        <v>138</v>
      </c>
      <c r="L36434" s="34">
        <v>59</v>
      </c>
      <c r="M36434" s="34">
        <v>82</v>
      </c>
      <c r="N36434" s="34">
        <v>76</v>
      </c>
      <c r="O36434" s="34">
        <v>88</v>
      </c>
      <c r="P36434" s="34">
        <v>67</v>
      </c>
      <c r="Q36434" s="34">
        <v>126</v>
      </c>
      <c r="R36434" s="34">
        <v>129</v>
      </c>
      <c r="S36434" s="34">
        <v>86</v>
      </c>
      <c r="T36434" s="34">
        <v>62</v>
      </c>
      <c r="U36434" s="34">
        <v>80</v>
      </c>
      <c r="V36434" s="34">
        <v>77</v>
      </c>
      <c r="W36434" s="34">
        <v>111</v>
      </c>
      <c r="X36434" s="34">
        <v>119</v>
      </c>
      <c r="Y36434" s="34">
        <v>66</v>
      </c>
      <c r="Z36434" s="34">
        <v>83</v>
      </c>
      <c r="AA36434" s="34">
        <v>111</v>
      </c>
      <c r="AB36434" s="34">
        <v>76</v>
      </c>
      <c r="AC36434" s="34">
        <v>145</v>
      </c>
    </row>
    <row r="36435" spans="1:29" x14ac:dyDescent="0.2">
      <c r="A36435" s="34" t="s">
        <v>96928</v>
      </c>
      <c r="B36435" s="34">
        <v>65</v>
      </c>
      <c r="C36435" s="34">
        <v>63</v>
      </c>
      <c r="D36435" s="34">
        <v>81</v>
      </c>
      <c r="E36435" s="34">
        <v>101</v>
      </c>
      <c r="F36435" s="34">
        <v>68</v>
      </c>
      <c r="G36435" s="34">
        <v>73</v>
      </c>
      <c r="H36435" s="34">
        <v>74</v>
      </c>
      <c r="I36435" s="34">
        <v>85</v>
      </c>
      <c r="J36435" s="34">
        <v>50</v>
      </c>
      <c r="K36435" s="34">
        <v>89</v>
      </c>
      <c r="L36435" s="34">
        <v>41</v>
      </c>
      <c r="M36435" s="34">
        <v>73</v>
      </c>
      <c r="N36435" s="34">
        <v>51</v>
      </c>
      <c r="O36435" s="34">
        <v>59</v>
      </c>
      <c r="P36435" s="34">
        <v>36</v>
      </c>
      <c r="Q36435" s="34">
        <v>90</v>
      </c>
      <c r="R36435" s="34">
        <v>73</v>
      </c>
      <c r="S36435" s="34">
        <v>104</v>
      </c>
      <c r="T36435" s="34">
        <v>37</v>
      </c>
      <c r="U36435" s="34">
        <v>51</v>
      </c>
      <c r="V36435" s="34">
        <v>78</v>
      </c>
      <c r="W36435" s="34">
        <v>66</v>
      </c>
      <c r="X36435" s="34">
        <v>142</v>
      </c>
      <c r="Y36435" s="34">
        <v>64</v>
      </c>
      <c r="Z36435" s="34">
        <v>68</v>
      </c>
      <c r="AA36435" s="34">
        <v>98</v>
      </c>
      <c r="AB36435" s="34">
        <v>63</v>
      </c>
      <c r="AC36435" s="34">
        <v>126</v>
      </c>
    </row>
    <row r="36436" spans="1:29" x14ac:dyDescent="0.2">
      <c r="A36436" s="34" t="s">
        <v>96929</v>
      </c>
      <c r="B36436" s="34">
        <v>63</v>
      </c>
      <c r="C36436" s="34">
        <v>218</v>
      </c>
      <c r="D36436" s="34">
        <v>164</v>
      </c>
      <c r="E36436" s="34">
        <v>237</v>
      </c>
      <c r="F36436" s="34">
        <v>124</v>
      </c>
      <c r="G36436" s="34">
        <v>200</v>
      </c>
      <c r="H36436" s="34">
        <v>94</v>
      </c>
      <c r="I36436" s="34">
        <v>253</v>
      </c>
      <c r="J36436" s="34">
        <v>86</v>
      </c>
      <c r="K36436" s="34">
        <v>234</v>
      </c>
      <c r="L36436" s="34">
        <v>43</v>
      </c>
      <c r="M36436" s="34">
        <v>164</v>
      </c>
      <c r="N36436" s="34">
        <v>78</v>
      </c>
      <c r="O36436" s="34">
        <v>140</v>
      </c>
      <c r="P36436" s="34">
        <v>93</v>
      </c>
      <c r="Q36436" s="34">
        <v>149</v>
      </c>
      <c r="R36436" s="34">
        <v>120</v>
      </c>
      <c r="S36436" s="34">
        <v>247</v>
      </c>
      <c r="T36436" s="34">
        <v>41</v>
      </c>
      <c r="U36436" s="34">
        <v>119</v>
      </c>
      <c r="V36436" s="34">
        <v>125</v>
      </c>
      <c r="W36436" s="34">
        <v>157</v>
      </c>
      <c r="X36436" s="34">
        <v>155</v>
      </c>
      <c r="Y36436" s="34">
        <v>78</v>
      </c>
      <c r="Z36436" s="34">
        <v>130</v>
      </c>
      <c r="AA36436" s="34">
        <v>234</v>
      </c>
      <c r="AB36436" s="34">
        <v>48</v>
      </c>
      <c r="AC36436" s="34">
        <v>273</v>
      </c>
    </row>
    <row r="36437" spans="1:29" x14ac:dyDescent="0.2">
      <c r="A36437" s="34" t="s">
        <v>96930</v>
      </c>
      <c r="B36437" s="34">
        <v>35</v>
      </c>
      <c r="C36437" s="34">
        <v>60</v>
      </c>
      <c r="D36437" s="34">
        <v>100</v>
      </c>
      <c r="E36437" s="34">
        <v>83</v>
      </c>
      <c r="F36437" s="34">
        <v>69</v>
      </c>
      <c r="G36437" s="34">
        <v>55</v>
      </c>
      <c r="H36437" s="34">
        <v>55</v>
      </c>
      <c r="I36437" s="34">
        <v>45</v>
      </c>
      <c r="J36437" s="34">
        <v>40</v>
      </c>
      <c r="K36437" s="34">
        <v>44</v>
      </c>
      <c r="L36437" s="34">
        <v>19</v>
      </c>
      <c r="M36437" s="34">
        <v>35</v>
      </c>
      <c r="N36437" s="34">
        <v>51</v>
      </c>
      <c r="O36437" s="34">
        <v>62</v>
      </c>
      <c r="P36437" s="34">
        <v>54</v>
      </c>
      <c r="Q36437" s="34">
        <v>69</v>
      </c>
      <c r="R36437" s="34">
        <v>58</v>
      </c>
      <c r="S36437" s="34">
        <v>73</v>
      </c>
      <c r="T36437" s="34">
        <v>21</v>
      </c>
      <c r="U36437" s="34">
        <v>39</v>
      </c>
      <c r="V36437" s="34">
        <v>56</v>
      </c>
      <c r="W36437" s="34">
        <v>42</v>
      </c>
      <c r="X36437" s="34">
        <v>66</v>
      </c>
      <c r="Y36437" s="34">
        <v>34</v>
      </c>
      <c r="Z36437" s="34">
        <v>87</v>
      </c>
      <c r="AA36437" s="34">
        <v>64</v>
      </c>
      <c r="AB36437" s="34">
        <v>42</v>
      </c>
      <c r="AC36437" s="34">
        <v>144</v>
      </c>
    </row>
    <row r="36438" spans="1:29" x14ac:dyDescent="0.2">
      <c r="A36438" s="34" t="s">
        <v>96931</v>
      </c>
      <c r="B36438" s="34">
        <v>108</v>
      </c>
      <c r="C36438" s="34">
        <v>270</v>
      </c>
      <c r="D36438" s="34">
        <v>265</v>
      </c>
      <c r="E36438" s="34">
        <v>226</v>
      </c>
      <c r="F36438" s="34">
        <v>199</v>
      </c>
      <c r="G36438" s="34">
        <v>234</v>
      </c>
      <c r="H36438" s="34">
        <v>149</v>
      </c>
      <c r="I36438" s="34">
        <v>213</v>
      </c>
      <c r="J36438" s="34">
        <v>104</v>
      </c>
      <c r="K36438" s="34">
        <v>245</v>
      </c>
      <c r="L36438" s="34">
        <v>55</v>
      </c>
      <c r="M36438" s="34">
        <v>183</v>
      </c>
      <c r="N36438" s="34">
        <v>122</v>
      </c>
      <c r="O36438" s="34">
        <v>200</v>
      </c>
      <c r="P36438" s="34">
        <v>164</v>
      </c>
      <c r="Q36438" s="34">
        <v>221</v>
      </c>
      <c r="R36438" s="34">
        <v>176</v>
      </c>
      <c r="S36438" s="34">
        <v>329</v>
      </c>
      <c r="T36438" s="34">
        <v>86</v>
      </c>
      <c r="U36438" s="34">
        <v>185</v>
      </c>
      <c r="V36438" s="34">
        <v>215</v>
      </c>
      <c r="W36438" s="34">
        <v>212</v>
      </c>
      <c r="X36438" s="34">
        <v>213</v>
      </c>
      <c r="Y36438" s="34">
        <v>151</v>
      </c>
      <c r="Z36438" s="34">
        <v>194</v>
      </c>
      <c r="AA36438" s="34">
        <v>282</v>
      </c>
      <c r="AB36438" s="34">
        <v>116</v>
      </c>
      <c r="AC36438" s="34">
        <v>337</v>
      </c>
    </row>
    <row r="36439" spans="1:29" x14ac:dyDescent="0.2">
      <c r="A36439" s="34" t="s">
        <v>96932</v>
      </c>
      <c r="B36439" s="34">
        <v>43</v>
      </c>
      <c r="C36439" s="34">
        <v>57</v>
      </c>
      <c r="D36439" s="34">
        <v>79</v>
      </c>
      <c r="E36439" s="34">
        <v>75</v>
      </c>
      <c r="F36439" s="34">
        <v>56</v>
      </c>
      <c r="G36439" s="34">
        <v>53</v>
      </c>
      <c r="H36439" s="34">
        <v>51</v>
      </c>
      <c r="I36439" s="34">
        <v>51</v>
      </c>
      <c r="J36439" s="34">
        <v>26</v>
      </c>
      <c r="K36439" s="34">
        <v>71</v>
      </c>
      <c r="L36439" s="34">
        <v>14</v>
      </c>
      <c r="M36439" s="34">
        <v>46</v>
      </c>
      <c r="N36439" s="34">
        <v>35</v>
      </c>
      <c r="O36439" s="34">
        <v>44</v>
      </c>
      <c r="P36439" s="34">
        <v>38</v>
      </c>
      <c r="Q36439" s="34">
        <v>59</v>
      </c>
      <c r="R36439" s="34">
        <v>32</v>
      </c>
      <c r="S36439" s="34">
        <v>70</v>
      </c>
      <c r="T36439" s="34">
        <v>24</v>
      </c>
      <c r="U36439" s="34">
        <v>47</v>
      </c>
      <c r="V36439" s="34">
        <v>48</v>
      </c>
      <c r="W36439" s="34">
        <v>37</v>
      </c>
      <c r="X36439" s="34">
        <v>64</v>
      </c>
      <c r="Y36439" s="34">
        <v>36</v>
      </c>
      <c r="Z36439" s="34">
        <v>65</v>
      </c>
      <c r="AA36439" s="34">
        <v>66</v>
      </c>
      <c r="AB36439" s="34">
        <v>26</v>
      </c>
      <c r="AC36439" s="34">
        <v>69</v>
      </c>
    </row>
    <row r="36440" spans="1:29" x14ac:dyDescent="0.2">
      <c r="A36440" s="34" t="s">
        <v>96933</v>
      </c>
      <c r="B36440" s="34">
        <v>109</v>
      </c>
      <c r="C36440" s="34">
        <v>161</v>
      </c>
      <c r="D36440" s="34">
        <v>181</v>
      </c>
      <c r="E36440" s="34">
        <v>169</v>
      </c>
      <c r="F36440" s="34">
        <v>185</v>
      </c>
      <c r="G36440" s="34">
        <v>151</v>
      </c>
      <c r="H36440" s="34">
        <v>155</v>
      </c>
      <c r="I36440" s="34">
        <v>145</v>
      </c>
      <c r="J36440" s="34">
        <v>113</v>
      </c>
      <c r="K36440" s="34">
        <v>173</v>
      </c>
      <c r="L36440" s="34">
        <v>83</v>
      </c>
      <c r="M36440" s="34">
        <v>151</v>
      </c>
      <c r="N36440" s="34">
        <v>119</v>
      </c>
      <c r="O36440" s="34">
        <v>143</v>
      </c>
      <c r="P36440" s="34">
        <v>128</v>
      </c>
      <c r="Q36440" s="34">
        <v>134</v>
      </c>
      <c r="R36440" s="34">
        <v>130</v>
      </c>
      <c r="S36440" s="34">
        <v>194</v>
      </c>
      <c r="T36440" s="34">
        <v>116</v>
      </c>
      <c r="U36440" s="34">
        <v>156</v>
      </c>
      <c r="V36440" s="34">
        <v>174</v>
      </c>
      <c r="W36440" s="34">
        <v>150</v>
      </c>
      <c r="X36440" s="34">
        <v>196</v>
      </c>
      <c r="Y36440" s="34">
        <v>103</v>
      </c>
      <c r="Z36440" s="34">
        <v>148</v>
      </c>
      <c r="AA36440" s="34">
        <v>242</v>
      </c>
      <c r="AB36440" s="34">
        <v>122</v>
      </c>
      <c r="AC36440" s="34">
        <v>265</v>
      </c>
    </row>
    <row r="36441" spans="1:29" x14ac:dyDescent="0.2">
      <c r="A36441" s="34" t="s">
        <v>96934</v>
      </c>
      <c r="B36441" s="34">
        <v>102</v>
      </c>
      <c r="C36441" s="34">
        <v>150</v>
      </c>
      <c r="D36441" s="34">
        <v>190</v>
      </c>
      <c r="E36441" s="34">
        <v>144</v>
      </c>
      <c r="F36441" s="34">
        <v>135</v>
      </c>
      <c r="G36441" s="34">
        <v>125</v>
      </c>
      <c r="H36441" s="34">
        <v>87</v>
      </c>
      <c r="I36441" s="34">
        <v>144</v>
      </c>
      <c r="J36441" s="34">
        <v>86</v>
      </c>
      <c r="K36441" s="34">
        <v>155</v>
      </c>
      <c r="L36441" s="34">
        <v>30</v>
      </c>
      <c r="M36441" s="34">
        <v>92</v>
      </c>
      <c r="N36441" s="34">
        <v>103</v>
      </c>
      <c r="O36441" s="34">
        <v>101</v>
      </c>
      <c r="P36441" s="34">
        <v>109</v>
      </c>
      <c r="Q36441" s="34">
        <v>111</v>
      </c>
      <c r="R36441" s="34">
        <v>100</v>
      </c>
      <c r="S36441" s="34">
        <v>205</v>
      </c>
      <c r="T36441" s="34">
        <v>50</v>
      </c>
      <c r="U36441" s="34">
        <v>96</v>
      </c>
      <c r="V36441" s="34">
        <v>115</v>
      </c>
      <c r="W36441" s="34">
        <v>83</v>
      </c>
      <c r="X36441" s="34">
        <v>140</v>
      </c>
      <c r="Y36441" s="34">
        <v>73</v>
      </c>
      <c r="Z36441" s="34">
        <v>141</v>
      </c>
      <c r="AA36441" s="34">
        <v>145</v>
      </c>
      <c r="AB36441" s="34">
        <v>80</v>
      </c>
      <c r="AC36441" s="34">
        <v>222</v>
      </c>
    </row>
    <row r="36442" spans="1:29" x14ac:dyDescent="0.2">
      <c r="A36442" s="34" t="s">
        <v>96935</v>
      </c>
      <c r="B36442" s="34">
        <v>147</v>
      </c>
      <c r="C36442" s="34">
        <v>277</v>
      </c>
      <c r="D36442" s="34">
        <v>360</v>
      </c>
      <c r="E36442" s="34">
        <v>239</v>
      </c>
      <c r="F36442" s="34">
        <v>304</v>
      </c>
      <c r="G36442" s="34">
        <v>274</v>
      </c>
      <c r="H36442" s="34">
        <v>294</v>
      </c>
      <c r="I36442" s="34">
        <v>217</v>
      </c>
      <c r="J36442" s="34">
        <v>282</v>
      </c>
      <c r="K36442" s="34">
        <v>328</v>
      </c>
      <c r="L36442" s="34">
        <v>192</v>
      </c>
      <c r="M36442" s="34">
        <v>224</v>
      </c>
      <c r="N36442" s="34">
        <v>242</v>
      </c>
      <c r="O36442" s="34">
        <v>264</v>
      </c>
      <c r="P36442" s="34">
        <v>300</v>
      </c>
      <c r="Q36442" s="34">
        <v>307</v>
      </c>
      <c r="R36442" s="34">
        <v>373</v>
      </c>
      <c r="S36442" s="34">
        <v>297</v>
      </c>
      <c r="T36442" s="34">
        <v>261</v>
      </c>
      <c r="U36442" s="34">
        <v>220</v>
      </c>
      <c r="V36442" s="34">
        <v>372</v>
      </c>
      <c r="W36442" s="34">
        <v>291</v>
      </c>
      <c r="X36442" s="34">
        <v>351</v>
      </c>
      <c r="Y36442" s="34">
        <v>235</v>
      </c>
      <c r="Z36442" s="34">
        <v>289</v>
      </c>
      <c r="AA36442" s="34">
        <v>344</v>
      </c>
      <c r="AB36442" s="34">
        <v>331</v>
      </c>
      <c r="AC36442" s="34">
        <v>431</v>
      </c>
    </row>
    <row r="36443" spans="1:29" x14ac:dyDescent="0.2">
      <c r="A36443" s="34" t="s">
        <v>96936</v>
      </c>
      <c r="B36443" s="34">
        <v>108</v>
      </c>
      <c r="C36443" s="34">
        <v>147</v>
      </c>
      <c r="D36443" s="34">
        <v>215</v>
      </c>
      <c r="E36443" s="34">
        <v>185</v>
      </c>
      <c r="F36443" s="34">
        <v>183</v>
      </c>
      <c r="G36443" s="34">
        <v>217</v>
      </c>
      <c r="H36443" s="34">
        <v>161</v>
      </c>
      <c r="I36443" s="34">
        <v>157</v>
      </c>
      <c r="J36443" s="34">
        <v>99</v>
      </c>
      <c r="K36443" s="34">
        <v>179</v>
      </c>
      <c r="L36443" s="34">
        <v>68</v>
      </c>
      <c r="M36443" s="34">
        <v>121</v>
      </c>
      <c r="N36443" s="34">
        <v>127</v>
      </c>
      <c r="O36443" s="34">
        <v>144</v>
      </c>
      <c r="P36443" s="34">
        <v>142</v>
      </c>
      <c r="Q36443" s="34">
        <v>190</v>
      </c>
      <c r="R36443" s="34">
        <v>176</v>
      </c>
      <c r="S36443" s="34">
        <v>189</v>
      </c>
      <c r="T36443" s="34">
        <v>129</v>
      </c>
      <c r="U36443" s="34">
        <v>149</v>
      </c>
      <c r="V36443" s="34">
        <v>177</v>
      </c>
      <c r="W36443" s="34">
        <v>120</v>
      </c>
      <c r="X36443" s="34">
        <v>184</v>
      </c>
      <c r="Y36443" s="34">
        <v>96</v>
      </c>
      <c r="Z36443" s="34">
        <v>192</v>
      </c>
      <c r="AA36443" s="34">
        <v>186</v>
      </c>
      <c r="AB36443" s="34">
        <v>135</v>
      </c>
      <c r="AC36443" s="34">
        <v>266</v>
      </c>
    </row>
    <row r="36444" spans="1:29" x14ac:dyDescent="0.2">
      <c r="A36444" s="34" t="s">
        <v>96937</v>
      </c>
      <c r="B36444" s="34">
        <v>70</v>
      </c>
      <c r="C36444" s="34">
        <v>99</v>
      </c>
      <c r="D36444" s="34">
        <v>205</v>
      </c>
      <c r="E36444" s="34">
        <v>154</v>
      </c>
      <c r="F36444" s="34">
        <v>108</v>
      </c>
      <c r="G36444" s="34">
        <v>113</v>
      </c>
      <c r="H36444" s="34">
        <v>124</v>
      </c>
      <c r="I36444" s="34">
        <v>132</v>
      </c>
      <c r="J36444" s="34">
        <v>84</v>
      </c>
      <c r="K36444" s="34">
        <v>118</v>
      </c>
      <c r="L36444" s="34">
        <v>30</v>
      </c>
      <c r="M36444" s="34">
        <v>112</v>
      </c>
      <c r="N36444" s="34">
        <v>99</v>
      </c>
      <c r="O36444" s="34">
        <v>85</v>
      </c>
      <c r="P36444" s="34">
        <v>65</v>
      </c>
      <c r="Q36444" s="34">
        <v>105</v>
      </c>
      <c r="R36444" s="34">
        <v>80</v>
      </c>
      <c r="S36444" s="34">
        <v>137</v>
      </c>
      <c r="T36444" s="34">
        <v>49</v>
      </c>
      <c r="U36444" s="34">
        <v>92</v>
      </c>
      <c r="V36444" s="34">
        <v>92</v>
      </c>
      <c r="W36444" s="34">
        <v>89</v>
      </c>
      <c r="X36444" s="34">
        <v>132</v>
      </c>
      <c r="Y36444" s="34">
        <v>67</v>
      </c>
      <c r="Z36444" s="34">
        <v>153</v>
      </c>
      <c r="AA36444" s="34">
        <v>125</v>
      </c>
      <c r="AB36444" s="34">
        <v>83</v>
      </c>
      <c r="AC36444" s="34">
        <v>147</v>
      </c>
    </row>
    <row r="36445" spans="1:29" x14ac:dyDescent="0.2">
      <c r="A36445" s="34" t="s">
        <v>96938</v>
      </c>
      <c r="B36445" s="34">
        <v>40</v>
      </c>
      <c r="C36445" s="34">
        <v>49</v>
      </c>
      <c r="D36445" s="34">
        <v>75</v>
      </c>
      <c r="E36445" s="34">
        <v>51</v>
      </c>
      <c r="F36445" s="34">
        <v>74</v>
      </c>
      <c r="G36445" s="34">
        <v>28</v>
      </c>
      <c r="H36445" s="34">
        <v>47</v>
      </c>
      <c r="I36445" s="34">
        <v>63</v>
      </c>
      <c r="J36445" s="34">
        <v>56</v>
      </c>
      <c r="K36445" s="34">
        <v>46</v>
      </c>
      <c r="L36445" s="34">
        <v>20</v>
      </c>
      <c r="M36445" s="34">
        <v>45</v>
      </c>
      <c r="N36445" s="34">
        <v>42</v>
      </c>
      <c r="O36445" s="34">
        <v>34</v>
      </c>
      <c r="P36445" s="34">
        <v>49</v>
      </c>
      <c r="Q36445" s="34">
        <v>46</v>
      </c>
      <c r="R36445" s="34">
        <v>62</v>
      </c>
      <c r="S36445" s="34">
        <v>57</v>
      </c>
      <c r="T36445" s="34">
        <v>50</v>
      </c>
      <c r="U36445" s="34">
        <v>37</v>
      </c>
      <c r="V36445" s="34">
        <v>68</v>
      </c>
      <c r="W36445" s="34">
        <v>43</v>
      </c>
      <c r="X36445" s="34">
        <v>78</v>
      </c>
      <c r="Y36445" s="34">
        <v>41</v>
      </c>
      <c r="Z36445" s="34">
        <v>85</v>
      </c>
      <c r="AA36445" s="34">
        <v>64</v>
      </c>
      <c r="AB36445" s="34">
        <v>41</v>
      </c>
      <c r="AC36445" s="34">
        <v>61</v>
      </c>
    </row>
    <row r="36446" spans="1:29" x14ac:dyDescent="0.2">
      <c r="A36446" s="34" t="s">
        <v>96939</v>
      </c>
      <c r="B36446" s="34">
        <v>141</v>
      </c>
      <c r="C36446" s="34">
        <v>279</v>
      </c>
      <c r="D36446" s="34">
        <v>312</v>
      </c>
      <c r="E36446" s="34">
        <v>277</v>
      </c>
      <c r="F36446" s="34">
        <v>204</v>
      </c>
      <c r="G36446" s="34">
        <v>289</v>
      </c>
      <c r="H36446" s="34">
        <v>181</v>
      </c>
      <c r="I36446" s="34">
        <v>199</v>
      </c>
      <c r="J36446" s="34">
        <v>143</v>
      </c>
      <c r="K36446" s="34">
        <v>314</v>
      </c>
      <c r="L36446" s="34">
        <v>77</v>
      </c>
      <c r="M36446" s="34">
        <v>217</v>
      </c>
      <c r="N36446" s="34">
        <v>166</v>
      </c>
      <c r="O36446" s="34">
        <v>215</v>
      </c>
      <c r="P36446" s="34">
        <v>162</v>
      </c>
      <c r="Q36446" s="34">
        <v>244</v>
      </c>
      <c r="R36446" s="34">
        <v>154</v>
      </c>
      <c r="S36446" s="34">
        <v>356</v>
      </c>
      <c r="T36446" s="34">
        <v>121</v>
      </c>
      <c r="U36446" s="34">
        <v>165</v>
      </c>
      <c r="V36446" s="34">
        <v>238</v>
      </c>
      <c r="W36446" s="34">
        <v>198</v>
      </c>
      <c r="X36446" s="34">
        <v>213</v>
      </c>
      <c r="Y36446" s="34">
        <v>137</v>
      </c>
      <c r="Z36446" s="34">
        <v>262</v>
      </c>
      <c r="AA36446" s="34">
        <v>267</v>
      </c>
      <c r="AB36446" s="34">
        <v>145</v>
      </c>
      <c r="AC36446" s="34">
        <v>322</v>
      </c>
    </row>
    <row r="36447" spans="1:29" x14ac:dyDescent="0.2">
      <c r="A36447" s="34" t="s">
        <v>96940</v>
      </c>
      <c r="B36447" s="34">
        <v>140</v>
      </c>
      <c r="C36447" s="34">
        <v>230</v>
      </c>
      <c r="D36447" s="34">
        <v>244</v>
      </c>
      <c r="E36447" s="34">
        <v>270</v>
      </c>
      <c r="F36447" s="34">
        <v>226</v>
      </c>
      <c r="G36447" s="34">
        <v>321</v>
      </c>
      <c r="H36447" s="34">
        <v>189</v>
      </c>
      <c r="I36447" s="34">
        <v>223</v>
      </c>
      <c r="J36447" s="34">
        <v>165</v>
      </c>
      <c r="K36447" s="34">
        <v>401</v>
      </c>
      <c r="L36447" s="34">
        <v>136</v>
      </c>
      <c r="M36447" s="34">
        <v>269</v>
      </c>
      <c r="N36447" s="34">
        <v>187</v>
      </c>
      <c r="O36447" s="34">
        <v>236</v>
      </c>
      <c r="P36447" s="34">
        <v>194</v>
      </c>
      <c r="Q36447" s="34">
        <v>300</v>
      </c>
      <c r="R36447" s="34">
        <v>217</v>
      </c>
      <c r="S36447" s="34">
        <v>347</v>
      </c>
      <c r="T36447" s="34">
        <v>178</v>
      </c>
      <c r="U36447" s="34">
        <v>244</v>
      </c>
      <c r="V36447" s="34">
        <v>278</v>
      </c>
      <c r="W36447" s="34">
        <v>262</v>
      </c>
      <c r="X36447" s="34">
        <v>258</v>
      </c>
      <c r="Y36447" s="34">
        <v>213</v>
      </c>
      <c r="Z36447" s="34">
        <v>262</v>
      </c>
      <c r="AA36447" s="34">
        <v>383</v>
      </c>
      <c r="AB36447" s="34">
        <v>176</v>
      </c>
      <c r="AC36447" s="34">
        <v>503</v>
      </c>
    </row>
    <row r="36448" spans="1:29" x14ac:dyDescent="0.2">
      <c r="A36448" s="34" t="s">
        <v>96941</v>
      </c>
      <c r="B36448" s="34">
        <v>195</v>
      </c>
      <c r="C36448" s="34">
        <v>169</v>
      </c>
      <c r="D36448" s="34">
        <v>179</v>
      </c>
      <c r="E36448" s="34">
        <v>179</v>
      </c>
      <c r="F36448" s="34">
        <v>180</v>
      </c>
      <c r="G36448" s="34">
        <v>162</v>
      </c>
      <c r="H36448" s="34">
        <v>188</v>
      </c>
      <c r="I36448" s="34">
        <v>164</v>
      </c>
      <c r="J36448" s="34">
        <v>146</v>
      </c>
      <c r="K36448" s="34">
        <v>184</v>
      </c>
      <c r="L36448" s="34">
        <v>130</v>
      </c>
      <c r="M36448" s="34">
        <v>146</v>
      </c>
      <c r="N36448" s="34">
        <v>106</v>
      </c>
      <c r="O36448" s="34">
        <v>163</v>
      </c>
      <c r="P36448" s="34">
        <v>168</v>
      </c>
      <c r="Q36448" s="34">
        <v>190</v>
      </c>
      <c r="R36448" s="34">
        <v>224</v>
      </c>
      <c r="S36448" s="34">
        <v>195</v>
      </c>
      <c r="T36448" s="34">
        <v>155</v>
      </c>
      <c r="U36448" s="34">
        <v>150</v>
      </c>
      <c r="V36448" s="34">
        <v>202</v>
      </c>
      <c r="W36448" s="34">
        <v>171</v>
      </c>
      <c r="X36448" s="34">
        <v>188</v>
      </c>
      <c r="Y36448" s="34">
        <v>135</v>
      </c>
      <c r="Z36448" s="34">
        <v>254</v>
      </c>
      <c r="AA36448" s="34">
        <v>223</v>
      </c>
      <c r="AB36448" s="34">
        <v>185</v>
      </c>
      <c r="AC36448" s="34">
        <v>225</v>
      </c>
    </row>
    <row r="36449" spans="1:29" x14ac:dyDescent="0.2">
      <c r="A36449" s="34" t="s">
        <v>96942</v>
      </c>
      <c r="B36449" s="34">
        <v>61</v>
      </c>
      <c r="C36449" s="34">
        <v>140</v>
      </c>
      <c r="D36449" s="34">
        <v>123</v>
      </c>
      <c r="E36449" s="34">
        <v>189</v>
      </c>
      <c r="F36449" s="34">
        <v>80</v>
      </c>
      <c r="G36449" s="34">
        <v>156</v>
      </c>
      <c r="H36449" s="34">
        <v>77</v>
      </c>
      <c r="I36449" s="34">
        <v>141</v>
      </c>
      <c r="J36449" s="34">
        <v>50</v>
      </c>
      <c r="K36449" s="34">
        <v>165</v>
      </c>
      <c r="L36449" s="34">
        <v>33</v>
      </c>
      <c r="M36449" s="34">
        <v>127</v>
      </c>
      <c r="N36449" s="34">
        <v>65</v>
      </c>
      <c r="O36449" s="34">
        <v>134</v>
      </c>
      <c r="P36449" s="34">
        <v>56</v>
      </c>
      <c r="Q36449" s="34">
        <v>134</v>
      </c>
      <c r="R36449" s="34">
        <v>62</v>
      </c>
      <c r="S36449" s="34">
        <v>178</v>
      </c>
      <c r="T36449" s="34">
        <v>34</v>
      </c>
      <c r="U36449" s="34">
        <v>92</v>
      </c>
      <c r="V36449" s="34">
        <v>102</v>
      </c>
      <c r="W36449" s="34">
        <v>97</v>
      </c>
      <c r="X36449" s="34">
        <v>82</v>
      </c>
      <c r="Y36449" s="34">
        <v>46</v>
      </c>
      <c r="Z36449" s="34">
        <v>95</v>
      </c>
      <c r="AA36449" s="34">
        <v>158</v>
      </c>
      <c r="AB36449" s="34">
        <v>41</v>
      </c>
      <c r="AC36449" s="34">
        <v>200</v>
      </c>
    </row>
    <row r="36450" spans="1:29" x14ac:dyDescent="0.2">
      <c r="A36450" s="34" t="s">
        <v>96943</v>
      </c>
      <c r="B36450" s="34">
        <v>213</v>
      </c>
      <c r="C36450" s="34">
        <v>449</v>
      </c>
      <c r="D36450" s="34">
        <v>448</v>
      </c>
      <c r="E36450" s="34">
        <v>518</v>
      </c>
      <c r="F36450" s="34">
        <v>337</v>
      </c>
      <c r="G36450" s="34">
        <v>427</v>
      </c>
      <c r="H36450" s="34">
        <v>274</v>
      </c>
      <c r="I36450" s="34">
        <v>367</v>
      </c>
      <c r="J36450" s="34">
        <v>211</v>
      </c>
      <c r="K36450" s="34">
        <v>498</v>
      </c>
      <c r="L36450" s="34">
        <v>103</v>
      </c>
      <c r="M36450" s="34">
        <v>321</v>
      </c>
      <c r="N36450" s="34">
        <v>231</v>
      </c>
      <c r="O36450" s="34">
        <v>316</v>
      </c>
      <c r="P36450" s="34">
        <v>245</v>
      </c>
      <c r="Q36450" s="34">
        <v>400</v>
      </c>
      <c r="R36450" s="34">
        <v>194</v>
      </c>
      <c r="S36450" s="34">
        <v>612</v>
      </c>
      <c r="T36450" s="34">
        <v>142</v>
      </c>
      <c r="U36450" s="34">
        <v>258</v>
      </c>
      <c r="V36450" s="34">
        <v>316</v>
      </c>
      <c r="W36450" s="34">
        <v>266</v>
      </c>
      <c r="X36450" s="34">
        <v>386</v>
      </c>
      <c r="Y36450" s="34">
        <v>209</v>
      </c>
      <c r="Z36450" s="34">
        <v>408</v>
      </c>
      <c r="AA36450" s="34">
        <v>452</v>
      </c>
      <c r="AB36450" s="34">
        <v>148</v>
      </c>
      <c r="AC36450" s="34">
        <v>592</v>
      </c>
    </row>
    <row r="36451" spans="1:29" x14ac:dyDescent="0.2">
      <c r="A36451" s="34" t="s">
        <v>96944</v>
      </c>
      <c r="B36451" s="34">
        <v>126</v>
      </c>
      <c r="C36451" s="34">
        <v>147</v>
      </c>
      <c r="D36451" s="34">
        <v>205</v>
      </c>
      <c r="E36451" s="34">
        <v>145</v>
      </c>
      <c r="F36451" s="34">
        <v>183</v>
      </c>
      <c r="G36451" s="34">
        <v>211</v>
      </c>
      <c r="H36451" s="34">
        <v>153</v>
      </c>
      <c r="I36451" s="34">
        <v>198</v>
      </c>
      <c r="J36451" s="34">
        <v>180</v>
      </c>
      <c r="K36451" s="34">
        <v>167</v>
      </c>
      <c r="L36451" s="34">
        <v>140</v>
      </c>
      <c r="M36451" s="34">
        <v>157</v>
      </c>
      <c r="N36451" s="34">
        <v>131</v>
      </c>
      <c r="O36451" s="34">
        <v>155</v>
      </c>
      <c r="P36451" s="34">
        <v>146</v>
      </c>
      <c r="Q36451" s="34">
        <v>206</v>
      </c>
      <c r="R36451" s="34">
        <v>208</v>
      </c>
      <c r="S36451" s="34">
        <v>201</v>
      </c>
      <c r="T36451" s="34">
        <v>169</v>
      </c>
      <c r="U36451" s="34">
        <v>179</v>
      </c>
      <c r="V36451" s="34">
        <v>194</v>
      </c>
      <c r="W36451" s="34">
        <v>185</v>
      </c>
      <c r="X36451" s="34">
        <v>215</v>
      </c>
      <c r="Y36451" s="34">
        <v>177</v>
      </c>
      <c r="Z36451" s="34">
        <v>238</v>
      </c>
      <c r="AA36451" s="34">
        <v>212</v>
      </c>
      <c r="AB36451" s="34">
        <v>196</v>
      </c>
      <c r="AC36451" s="34">
        <v>260</v>
      </c>
    </row>
    <row r="36452" spans="1:29" x14ac:dyDescent="0.2">
      <c r="A36452" s="34" t="s">
        <v>96945</v>
      </c>
      <c r="B36452" s="34">
        <v>68</v>
      </c>
      <c r="C36452" s="34">
        <v>99</v>
      </c>
      <c r="D36452" s="34">
        <v>116</v>
      </c>
      <c r="E36452" s="34">
        <v>112</v>
      </c>
      <c r="F36452" s="34">
        <v>114</v>
      </c>
      <c r="G36452" s="34">
        <v>80</v>
      </c>
      <c r="H36452" s="34">
        <v>80</v>
      </c>
      <c r="I36452" s="34">
        <v>109</v>
      </c>
      <c r="J36452" s="34">
        <v>97</v>
      </c>
      <c r="K36452" s="34">
        <v>125</v>
      </c>
      <c r="L36452" s="34">
        <v>49</v>
      </c>
      <c r="M36452" s="34">
        <v>92</v>
      </c>
      <c r="N36452" s="34">
        <v>87</v>
      </c>
      <c r="O36452" s="34">
        <v>97</v>
      </c>
      <c r="P36452" s="34">
        <v>93</v>
      </c>
      <c r="Q36452" s="34">
        <v>143</v>
      </c>
      <c r="R36452" s="34">
        <v>101</v>
      </c>
      <c r="S36452" s="34">
        <v>133</v>
      </c>
      <c r="T36452" s="34">
        <v>83</v>
      </c>
      <c r="U36452" s="34">
        <v>89</v>
      </c>
      <c r="V36452" s="34">
        <v>101</v>
      </c>
      <c r="W36452" s="34">
        <v>138</v>
      </c>
      <c r="X36452" s="34">
        <v>109</v>
      </c>
      <c r="Y36452" s="34">
        <v>96</v>
      </c>
      <c r="Z36452" s="34">
        <v>111</v>
      </c>
      <c r="AA36452" s="34">
        <v>164</v>
      </c>
      <c r="AB36452" s="34">
        <v>96</v>
      </c>
      <c r="AC36452" s="34">
        <v>170</v>
      </c>
    </row>
    <row r="36453" spans="1:29" x14ac:dyDescent="0.2">
      <c r="A36453" s="34" t="s">
        <v>96946</v>
      </c>
      <c r="B36453" s="34">
        <v>78</v>
      </c>
      <c r="C36453" s="34">
        <v>132</v>
      </c>
      <c r="D36453" s="34">
        <v>186</v>
      </c>
      <c r="E36453" s="34">
        <v>167</v>
      </c>
      <c r="F36453" s="34">
        <v>143</v>
      </c>
      <c r="G36453" s="34">
        <v>191</v>
      </c>
      <c r="H36453" s="34">
        <v>133</v>
      </c>
      <c r="I36453" s="34">
        <v>140</v>
      </c>
      <c r="J36453" s="34">
        <v>101</v>
      </c>
      <c r="K36453" s="34">
        <v>223</v>
      </c>
      <c r="L36453" s="34">
        <v>76</v>
      </c>
      <c r="M36453" s="34">
        <v>117</v>
      </c>
      <c r="N36453" s="34">
        <v>106</v>
      </c>
      <c r="O36453" s="34">
        <v>120</v>
      </c>
      <c r="P36453" s="34">
        <v>103</v>
      </c>
      <c r="Q36453" s="34">
        <v>148</v>
      </c>
      <c r="R36453" s="34">
        <v>152</v>
      </c>
      <c r="S36453" s="34">
        <v>146</v>
      </c>
      <c r="T36453" s="34">
        <v>76</v>
      </c>
      <c r="U36453" s="34">
        <v>119</v>
      </c>
      <c r="V36453" s="34">
        <v>121</v>
      </c>
      <c r="W36453" s="34">
        <v>131</v>
      </c>
      <c r="X36453" s="34">
        <v>151</v>
      </c>
      <c r="Y36453" s="34">
        <v>117</v>
      </c>
      <c r="Z36453" s="34">
        <v>121</v>
      </c>
      <c r="AA36453" s="34">
        <v>233</v>
      </c>
      <c r="AB36453" s="34">
        <v>123</v>
      </c>
      <c r="AC36453" s="34">
        <v>248</v>
      </c>
    </row>
    <row r="36454" spans="1:29" x14ac:dyDescent="0.2">
      <c r="A36454" s="34" t="s">
        <v>96947</v>
      </c>
      <c r="B36454" s="34">
        <v>41</v>
      </c>
      <c r="C36454" s="34">
        <v>175</v>
      </c>
      <c r="D36454" s="34">
        <v>102</v>
      </c>
      <c r="E36454" s="34">
        <v>199</v>
      </c>
      <c r="F36454" s="34">
        <v>86</v>
      </c>
      <c r="G36454" s="34">
        <v>189</v>
      </c>
      <c r="H36454" s="34">
        <v>64</v>
      </c>
      <c r="I36454" s="34">
        <v>175</v>
      </c>
      <c r="J36454" s="34">
        <v>52</v>
      </c>
      <c r="K36454" s="34">
        <v>224</v>
      </c>
      <c r="L36454" s="34">
        <v>40</v>
      </c>
      <c r="M36454" s="34">
        <v>138</v>
      </c>
      <c r="N36454" s="34">
        <v>59</v>
      </c>
      <c r="O36454" s="34">
        <v>114</v>
      </c>
      <c r="P36454" s="34">
        <v>92</v>
      </c>
      <c r="Q36454" s="34">
        <v>133</v>
      </c>
      <c r="R36454" s="34">
        <v>56</v>
      </c>
      <c r="S36454" s="34">
        <v>168</v>
      </c>
      <c r="T36454" s="34">
        <v>49</v>
      </c>
      <c r="U36454" s="34">
        <v>97</v>
      </c>
      <c r="V36454" s="34">
        <v>81</v>
      </c>
      <c r="W36454" s="34">
        <v>85</v>
      </c>
      <c r="X36454" s="34">
        <v>105</v>
      </c>
      <c r="Y36454" s="34">
        <v>110</v>
      </c>
      <c r="Z36454" s="34">
        <v>96</v>
      </c>
      <c r="AA36454" s="34">
        <v>167</v>
      </c>
      <c r="AB36454" s="34">
        <v>36</v>
      </c>
      <c r="AC36454" s="34">
        <v>209</v>
      </c>
    </row>
    <row r="36455" spans="1:29" x14ac:dyDescent="0.2">
      <c r="A36455" s="34" t="s">
        <v>96948</v>
      </c>
      <c r="B36455" s="34">
        <v>190</v>
      </c>
      <c r="C36455" s="34">
        <v>404</v>
      </c>
      <c r="D36455" s="34">
        <v>563</v>
      </c>
      <c r="E36455" s="34">
        <v>512</v>
      </c>
      <c r="F36455" s="34">
        <v>436</v>
      </c>
      <c r="G36455" s="34">
        <v>425</v>
      </c>
      <c r="H36455" s="34">
        <v>458</v>
      </c>
      <c r="I36455" s="34">
        <v>303</v>
      </c>
      <c r="J36455" s="34">
        <v>348</v>
      </c>
      <c r="K36455" s="34">
        <v>334</v>
      </c>
      <c r="L36455" s="34">
        <v>193</v>
      </c>
      <c r="M36455" s="34">
        <v>258</v>
      </c>
      <c r="N36455" s="34">
        <v>371</v>
      </c>
      <c r="O36455" s="34">
        <v>293</v>
      </c>
      <c r="P36455" s="34">
        <v>396</v>
      </c>
      <c r="Q36455" s="34">
        <v>379</v>
      </c>
      <c r="R36455" s="34">
        <v>441</v>
      </c>
      <c r="S36455" s="34">
        <v>461</v>
      </c>
      <c r="T36455" s="34">
        <v>277</v>
      </c>
      <c r="U36455" s="34">
        <v>319</v>
      </c>
      <c r="V36455" s="34">
        <v>522</v>
      </c>
      <c r="W36455" s="34">
        <v>356</v>
      </c>
      <c r="X36455" s="34">
        <v>611</v>
      </c>
      <c r="Y36455" s="34">
        <v>267</v>
      </c>
      <c r="Z36455" s="34">
        <v>570</v>
      </c>
      <c r="AA36455" s="34">
        <v>458</v>
      </c>
      <c r="AB36455" s="34">
        <v>309</v>
      </c>
      <c r="AC36455" s="34">
        <v>540</v>
      </c>
    </row>
    <row r="36456" spans="1:29" x14ac:dyDescent="0.2">
      <c r="A36456" s="34" t="s">
        <v>96949</v>
      </c>
      <c r="B36456" s="34">
        <v>43</v>
      </c>
      <c r="C36456" s="34">
        <v>65</v>
      </c>
      <c r="D36456" s="34">
        <v>104</v>
      </c>
      <c r="E36456" s="34">
        <v>63</v>
      </c>
      <c r="F36456" s="34">
        <v>41</v>
      </c>
      <c r="G36456" s="34">
        <v>48</v>
      </c>
      <c r="H36456" s="34">
        <v>34</v>
      </c>
      <c r="I36456" s="34">
        <v>59</v>
      </c>
      <c r="J36456" s="34">
        <v>22</v>
      </c>
      <c r="K36456" s="34">
        <v>60</v>
      </c>
      <c r="L36456" s="34">
        <v>9</v>
      </c>
      <c r="M36456" s="34">
        <v>33</v>
      </c>
      <c r="N36456" s="34">
        <v>31</v>
      </c>
      <c r="O36456" s="34">
        <v>45</v>
      </c>
      <c r="P36456" s="34">
        <v>22</v>
      </c>
      <c r="Q36456" s="34">
        <v>32</v>
      </c>
      <c r="R36456" s="34">
        <v>19</v>
      </c>
      <c r="S36456" s="34">
        <v>66</v>
      </c>
      <c r="T36456" s="34">
        <v>8</v>
      </c>
      <c r="U36456" s="34">
        <v>25</v>
      </c>
      <c r="V36456" s="34">
        <v>35</v>
      </c>
      <c r="W36456" s="34">
        <v>25</v>
      </c>
      <c r="X36456" s="34">
        <v>56</v>
      </c>
      <c r="Y36456" s="34">
        <v>16</v>
      </c>
      <c r="Z36456" s="34">
        <v>71</v>
      </c>
      <c r="AA36456" s="34">
        <v>57</v>
      </c>
      <c r="AB36456" s="34">
        <v>17</v>
      </c>
      <c r="AC36456" s="34">
        <v>60</v>
      </c>
    </row>
    <row r="36457" spans="1:29" x14ac:dyDescent="0.2">
      <c r="A36457" s="34" t="s">
        <v>96950</v>
      </c>
      <c r="B36457" s="34">
        <v>24</v>
      </c>
      <c r="C36457" s="34">
        <v>91</v>
      </c>
      <c r="D36457" s="34">
        <v>89</v>
      </c>
      <c r="E36457" s="34">
        <v>100</v>
      </c>
      <c r="F36457" s="34">
        <v>76</v>
      </c>
      <c r="G36457" s="34">
        <v>98</v>
      </c>
      <c r="H36457" s="34">
        <v>48</v>
      </c>
      <c r="I36457" s="34">
        <v>113</v>
      </c>
      <c r="J36457" s="34">
        <v>33</v>
      </c>
      <c r="K36457" s="34">
        <v>124</v>
      </c>
      <c r="L36457" s="34">
        <v>24</v>
      </c>
      <c r="M36457" s="34">
        <v>76</v>
      </c>
      <c r="N36457" s="34">
        <v>48</v>
      </c>
      <c r="O36457" s="34">
        <v>65</v>
      </c>
      <c r="P36457" s="34">
        <v>43</v>
      </c>
      <c r="Q36457" s="34">
        <v>67</v>
      </c>
      <c r="R36457" s="34">
        <v>27</v>
      </c>
      <c r="S36457" s="34">
        <v>127</v>
      </c>
      <c r="T36457" s="34">
        <v>17</v>
      </c>
      <c r="U36457" s="34">
        <v>35</v>
      </c>
      <c r="V36457" s="34">
        <v>61</v>
      </c>
      <c r="W36457" s="34">
        <v>53</v>
      </c>
      <c r="X36457" s="34">
        <v>36</v>
      </c>
      <c r="Y36457" s="34">
        <v>25</v>
      </c>
      <c r="Z36457" s="34">
        <v>66</v>
      </c>
      <c r="AA36457" s="34">
        <v>104</v>
      </c>
      <c r="AB36457" s="34">
        <v>24</v>
      </c>
      <c r="AC36457" s="34">
        <v>128</v>
      </c>
    </row>
    <row r="36458" spans="1:29" x14ac:dyDescent="0.2">
      <c r="A36458" s="34" t="s">
        <v>96951</v>
      </c>
      <c r="B36458" s="34">
        <v>129</v>
      </c>
      <c r="C36458" s="34">
        <v>194</v>
      </c>
      <c r="D36458" s="34">
        <v>137</v>
      </c>
      <c r="E36458" s="34">
        <v>184</v>
      </c>
      <c r="F36458" s="34">
        <v>124</v>
      </c>
      <c r="G36458" s="34">
        <v>156</v>
      </c>
      <c r="H36458" s="34">
        <v>136</v>
      </c>
      <c r="I36458" s="34">
        <v>165</v>
      </c>
      <c r="J36458" s="34">
        <v>138</v>
      </c>
      <c r="K36458" s="34">
        <v>189</v>
      </c>
      <c r="L36458" s="34">
        <v>106</v>
      </c>
      <c r="M36458" s="34">
        <v>155</v>
      </c>
      <c r="N36458" s="34">
        <v>101</v>
      </c>
      <c r="O36458" s="34">
        <v>138</v>
      </c>
      <c r="P36458" s="34">
        <v>139</v>
      </c>
      <c r="Q36458" s="34">
        <v>293</v>
      </c>
      <c r="R36458" s="34">
        <v>156</v>
      </c>
      <c r="S36458" s="34">
        <v>209</v>
      </c>
      <c r="T36458" s="34">
        <v>163</v>
      </c>
      <c r="U36458" s="34">
        <v>216</v>
      </c>
      <c r="V36458" s="34">
        <v>137</v>
      </c>
      <c r="W36458" s="34">
        <v>269</v>
      </c>
      <c r="X36458" s="34">
        <v>167</v>
      </c>
      <c r="Y36458" s="34">
        <v>283</v>
      </c>
      <c r="Z36458" s="34">
        <v>180</v>
      </c>
      <c r="AA36458" s="34">
        <v>252</v>
      </c>
      <c r="AB36458" s="34">
        <v>186</v>
      </c>
      <c r="AC36458" s="34">
        <v>355</v>
      </c>
    </row>
    <row r="36459" spans="1:29" x14ac:dyDescent="0.2">
      <c r="A36459" s="34" t="s">
        <v>96952</v>
      </c>
      <c r="B36459" s="34">
        <v>162</v>
      </c>
      <c r="C36459" s="34">
        <v>105</v>
      </c>
      <c r="D36459" s="34">
        <v>130</v>
      </c>
      <c r="E36459" s="34">
        <v>140</v>
      </c>
      <c r="F36459" s="34">
        <v>88</v>
      </c>
      <c r="G36459" s="34">
        <v>133</v>
      </c>
      <c r="H36459" s="34">
        <v>61</v>
      </c>
      <c r="I36459" s="34">
        <v>91</v>
      </c>
      <c r="J36459" s="34">
        <v>68</v>
      </c>
      <c r="K36459" s="34">
        <v>101</v>
      </c>
      <c r="L36459" s="34">
        <v>33</v>
      </c>
      <c r="M36459" s="34">
        <v>83</v>
      </c>
      <c r="N36459" s="34">
        <v>58</v>
      </c>
      <c r="O36459" s="34">
        <v>77</v>
      </c>
      <c r="P36459" s="34">
        <v>81</v>
      </c>
      <c r="Q36459" s="34">
        <v>115</v>
      </c>
      <c r="R36459" s="34">
        <v>81</v>
      </c>
      <c r="S36459" s="34">
        <v>127</v>
      </c>
      <c r="T36459" s="34">
        <v>60</v>
      </c>
      <c r="U36459" s="34">
        <v>91</v>
      </c>
      <c r="V36459" s="34">
        <v>73</v>
      </c>
      <c r="W36459" s="34">
        <v>110</v>
      </c>
      <c r="X36459" s="34">
        <v>131</v>
      </c>
      <c r="Y36459" s="34">
        <v>60</v>
      </c>
      <c r="Z36459" s="34">
        <v>100</v>
      </c>
      <c r="AA36459" s="34">
        <v>142</v>
      </c>
      <c r="AB36459" s="34">
        <v>95</v>
      </c>
      <c r="AC36459" s="34">
        <v>145</v>
      </c>
    </row>
    <row r="36460" spans="1:29" x14ac:dyDescent="0.2">
      <c r="A36460" s="34" t="s">
        <v>96953</v>
      </c>
      <c r="B36460" s="34">
        <v>144</v>
      </c>
      <c r="C36460" s="34">
        <v>231</v>
      </c>
      <c r="D36460" s="34">
        <v>219</v>
      </c>
      <c r="E36460" s="34">
        <v>253</v>
      </c>
      <c r="F36460" s="34">
        <v>214</v>
      </c>
      <c r="G36460" s="34">
        <v>199</v>
      </c>
      <c r="H36460" s="34">
        <v>215</v>
      </c>
      <c r="I36460" s="34">
        <v>216</v>
      </c>
      <c r="J36460" s="34">
        <v>166</v>
      </c>
      <c r="K36460" s="34">
        <v>400</v>
      </c>
      <c r="L36460" s="34">
        <v>150</v>
      </c>
      <c r="M36460" s="34">
        <v>189</v>
      </c>
      <c r="N36460" s="34">
        <v>188</v>
      </c>
      <c r="O36460" s="34">
        <v>199</v>
      </c>
      <c r="P36460" s="34">
        <v>182</v>
      </c>
      <c r="Q36460" s="34">
        <v>270</v>
      </c>
      <c r="R36460" s="34">
        <v>251</v>
      </c>
      <c r="S36460" s="34">
        <v>252</v>
      </c>
      <c r="T36460" s="34">
        <v>179</v>
      </c>
      <c r="U36460" s="34">
        <v>208</v>
      </c>
      <c r="V36460" s="34">
        <v>217</v>
      </c>
      <c r="W36460" s="34">
        <v>244</v>
      </c>
      <c r="X36460" s="34">
        <v>299</v>
      </c>
      <c r="Y36460" s="34">
        <v>199</v>
      </c>
      <c r="Z36460" s="34">
        <v>183</v>
      </c>
      <c r="AA36460" s="34">
        <v>360</v>
      </c>
      <c r="AB36460" s="34">
        <v>197</v>
      </c>
      <c r="AC36460" s="34">
        <v>327</v>
      </c>
    </row>
    <row r="36461" spans="1:29" x14ac:dyDescent="0.2">
      <c r="A36461" s="34" t="s">
        <v>96954</v>
      </c>
      <c r="B36461" s="34">
        <v>29</v>
      </c>
      <c r="C36461" s="34">
        <v>46</v>
      </c>
      <c r="D36461" s="34">
        <v>31</v>
      </c>
      <c r="E36461" s="34">
        <v>49</v>
      </c>
      <c r="F36461" s="34">
        <v>31</v>
      </c>
      <c r="G36461" s="34">
        <v>18</v>
      </c>
      <c r="H36461" s="34">
        <v>28</v>
      </c>
      <c r="I36461" s="34">
        <v>47</v>
      </c>
      <c r="J36461" s="34">
        <v>13</v>
      </c>
      <c r="K36461" s="34">
        <v>36</v>
      </c>
      <c r="L36461" s="34">
        <v>10</v>
      </c>
      <c r="M36461" s="34">
        <v>28</v>
      </c>
      <c r="N36461" s="34">
        <v>24</v>
      </c>
      <c r="O36461" s="34">
        <v>18</v>
      </c>
      <c r="P36461" s="34">
        <v>23</v>
      </c>
      <c r="Q36461" s="34">
        <v>21</v>
      </c>
      <c r="R36461" s="34">
        <v>22</v>
      </c>
      <c r="S36461" s="34">
        <v>55</v>
      </c>
      <c r="T36461" s="34">
        <v>10</v>
      </c>
      <c r="U36461" s="34">
        <v>16</v>
      </c>
      <c r="V36461" s="34">
        <v>30</v>
      </c>
      <c r="W36461" s="34">
        <v>20</v>
      </c>
      <c r="X36461" s="34">
        <v>17</v>
      </c>
      <c r="Y36461" s="34">
        <v>13</v>
      </c>
      <c r="Z36461" s="34">
        <v>23</v>
      </c>
      <c r="AA36461" s="34">
        <v>37</v>
      </c>
      <c r="AB36461" s="34">
        <v>13</v>
      </c>
      <c r="AC36461" s="34">
        <v>55</v>
      </c>
    </row>
    <row r="36462" spans="1:29" x14ac:dyDescent="0.2">
      <c r="A36462" s="34" t="s">
        <v>96955</v>
      </c>
      <c r="B36462" s="34">
        <v>161</v>
      </c>
      <c r="C36462" s="34">
        <v>182</v>
      </c>
      <c r="D36462" s="34">
        <v>219</v>
      </c>
      <c r="E36462" s="34">
        <v>186</v>
      </c>
      <c r="F36462" s="34">
        <v>174</v>
      </c>
      <c r="G36462" s="34">
        <v>206</v>
      </c>
      <c r="H36462" s="34">
        <v>143</v>
      </c>
      <c r="I36462" s="34">
        <v>240</v>
      </c>
      <c r="J36462" s="34">
        <v>132</v>
      </c>
      <c r="K36462" s="34">
        <v>191</v>
      </c>
      <c r="L36462" s="34">
        <v>100</v>
      </c>
      <c r="M36462" s="34">
        <v>178</v>
      </c>
      <c r="N36462" s="34">
        <v>113</v>
      </c>
      <c r="O36462" s="34">
        <v>141</v>
      </c>
      <c r="P36462" s="34">
        <v>149</v>
      </c>
      <c r="Q36462" s="34">
        <v>206</v>
      </c>
      <c r="R36462" s="34">
        <v>183</v>
      </c>
      <c r="S36462" s="34">
        <v>241</v>
      </c>
      <c r="T36462" s="34">
        <v>132</v>
      </c>
      <c r="U36462" s="34">
        <v>140</v>
      </c>
      <c r="V36462" s="34">
        <v>189</v>
      </c>
      <c r="W36462" s="34">
        <v>192</v>
      </c>
      <c r="X36462" s="34">
        <v>254</v>
      </c>
      <c r="Y36462" s="34">
        <v>184</v>
      </c>
      <c r="Z36462" s="34">
        <v>214</v>
      </c>
      <c r="AA36462" s="34">
        <v>217</v>
      </c>
      <c r="AB36462" s="34">
        <v>163</v>
      </c>
      <c r="AC36462" s="34">
        <v>285</v>
      </c>
    </row>
    <row r="36463" spans="1:29" x14ac:dyDescent="0.2">
      <c r="A36463" s="34" t="s">
        <v>96956</v>
      </c>
      <c r="B36463" s="34">
        <v>35</v>
      </c>
      <c r="C36463" s="34">
        <v>73</v>
      </c>
      <c r="D36463" s="34">
        <v>59</v>
      </c>
      <c r="E36463" s="34">
        <v>50</v>
      </c>
      <c r="F36463" s="34">
        <v>35</v>
      </c>
      <c r="G36463" s="34">
        <v>53</v>
      </c>
      <c r="H36463" s="34">
        <v>37</v>
      </c>
      <c r="I36463" s="34">
        <v>79</v>
      </c>
      <c r="J36463" s="34">
        <v>16</v>
      </c>
      <c r="K36463" s="34">
        <v>59</v>
      </c>
      <c r="L36463" s="34">
        <v>21</v>
      </c>
      <c r="M36463" s="34">
        <v>74</v>
      </c>
      <c r="N36463" s="34">
        <v>34</v>
      </c>
      <c r="O36463" s="34">
        <v>61</v>
      </c>
      <c r="P36463" s="34">
        <v>31</v>
      </c>
      <c r="Q36463" s="34">
        <v>71</v>
      </c>
      <c r="R36463" s="34">
        <v>33</v>
      </c>
      <c r="S36463" s="34">
        <v>60</v>
      </c>
      <c r="T36463" s="34">
        <v>22</v>
      </c>
      <c r="U36463" s="34">
        <v>33</v>
      </c>
      <c r="V36463" s="34">
        <v>34</v>
      </c>
      <c r="W36463" s="34">
        <v>39</v>
      </c>
      <c r="X36463" s="34">
        <v>33</v>
      </c>
      <c r="Y36463" s="34">
        <v>41</v>
      </c>
      <c r="Z36463" s="34">
        <v>58</v>
      </c>
      <c r="AA36463" s="34">
        <v>51</v>
      </c>
      <c r="AB36463" s="34">
        <v>35</v>
      </c>
      <c r="AC36463" s="34">
        <v>70</v>
      </c>
    </row>
    <row r="36464" spans="1:29" x14ac:dyDescent="0.2">
      <c r="A36464" s="34" t="s">
        <v>96957</v>
      </c>
      <c r="B36464" s="34">
        <v>335</v>
      </c>
      <c r="C36464" s="34">
        <v>660</v>
      </c>
      <c r="D36464" s="34">
        <v>695</v>
      </c>
      <c r="E36464" s="34">
        <v>713</v>
      </c>
      <c r="F36464" s="34">
        <v>562</v>
      </c>
      <c r="G36464" s="34">
        <v>646</v>
      </c>
      <c r="H36464" s="34">
        <v>471</v>
      </c>
      <c r="I36464" s="34">
        <v>609</v>
      </c>
      <c r="J36464" s="34">
        <v>407</v>
      </c>
      <c r="K36464" s="34">
        <v>594</v>
      </c>
      <c r="L36464" s="34">
        <v>254</v>
      </c>
      <c r="M36464" s="34">
        <v>489</v>
      </c>
      <c r="N36464" s="34">
        <v>469</v>
      </c>
      <c r="O36464" s="34">
        <v>478</v>
      </c>
      <c r="P36464" s="34">
        <v>353</v>
      </c>
      <c r="Q36464" s="34">
        <v>705</v>
      </c>
      <c r="R36464" s="34">
        <v>509</v>
      </c>
      <c r="S36464" s="34">
        <v>718</v>
      </c>
      <c r="T36464" s="34">
        <v>334</v>
      </c>
      <c r="U36464" s="34">
        <v>481</v>
      </c>
      <c r="V36464" s="34">
        <v>549</v>
      </c>
      <c r="W36464" s="34">
        <v>524</v>
      </c>
      <c r="X36464" s="34">
        <v>692</v>
      </c>
      <c r="Y36464" s="34">
        <v>469</v>
      </c>
      <c r="Z36464" s="34">
        <v>719</v>
      </c>
      <c r="AA36464" s="34">
        <v>777</v>
      </c>
      <c r="AB36464" s="34">
        <v>434</v>
      </c>
      <c r="AC36464" s="34">
        <v>849</v>
      </c>
    </row>
    <row r="36465" spans="1:29" x14ac:dyDescent="0.2">
      <c r="A36465" s="34" t="s">
        <v>96958</v>
      </c>
      <c r="B36465" s="34">
        <v>84</v>
      </c>
      <c r="C36465" s="34">
        <v>193</v>
      </c>
      <c r="D36465" s="34">
        <v>180</v>
      </c>
      <c r="E36465" s="34">
        <v>208</v>
      </c>
      <c r="F36465" s="34">
        <v>117</v>
      </c>
      <c r="G36465" s="34">
        <v>170</v>
      </c>
      <c r="H36465" s="34">
        <v>114</v>
      </c>
      <c r="I36465" s="34">
        <v>147</v>
      </c>
      <c r="J36465" s="34">
        <v>63</v>
      </c>
      <c r="K36465" s="34">
        <v>193</v>
      </c>
      <c r="L36465" s="34">
        <v>45</v>
      </c>
      <c r="M36465" s="34">
        <v>133</v>
      </c>
      <c r="N36465" s="34">
        <v>72</v>
      </c>
      <c r="O36465" s="34">
        <v>138</v>
      </c>
      <c r="P36465" s="34">
        <v>97</v>
      </c>
      <c r="Q36465" s="34">
        <v>118</v>
      </c>
      <c r="R36465" s="34">
        <v>88</v>
      </c>
      <c r="S36465" s="34">
        <v>251</v>
      </c>
      <c r="T36465" s="34">
        <v>58</v>
      </c>
      <c r="U36465" s="34">
        <v>83</v>
      </c>
      <c r="V36465" s="34">
        <v>119</v>
      </c>
      <c r="W36465" s="34">
        <v>110</v>
      </c>
      <c r="X36465" s="34">
        <v>124</v>
      </c>
      <c r="Y36465" s="34">
        <v>88</v>
      </c>
      <c r="Z36465" s="34">
        <v>148</v>
      </c>
      <c r="AA36465" s="34">
        <v>185</v>
      </c>
      <c r="AB36465" s="34">
        <v>63</v>
      </c>
      <c r="AC36465" s="34">
        <v>210</v>
      </c>
    </row>
    <row r="36466" spans="1:29" x14ac:dyDescent="0.2">
      <c r="A36466" s="34" t="s">
        <v>96959</v>
      </c>
      <c r="B36466" s="34">
        <v>51</v>
      </c>
      <c r="C36466" s="34">
        <v>98</v>
      </c>
      <c r="D36466" s="34">
        <v>147</v>
      </c>
      <c r="E36466" s="34">
        <v>109</v>
      </c>
      <c r="F36466" s="34">
        <v>140</v>
      </c>
      <c r="G36466" s="34">
        <v>141</v>
      </c>
      <c r="H36466" s="34">
        <v>95</v>
      </c>
      <c r="I36466" s="34">
        <v>100</v>
      </c>
      <c r="J36466" s="34">
        <v>73</v>
      </c>
      <c r="K36466" s="34">
        <v>130</v>
      </c>
      <c r="L36466" s="34">
        <v>40</v>
      </c>
      <c r="M36466" s="34">
        <v>103</v>
      </c>
      <c r="N36466" s="34">
        <v>78</v>
      </c>
      <c r="O36466" s="34">
        <v>73</v>
      </c>
      <c r="P36466" s="34">
        <v>98</v>
      </c>
      <c r="Q36466" s="34">
        <v>120</v>
      </c>
      <c r="R36466" s="34">
        <v>98</v>
      </c>
      <c r="S36466" s="34">
        <v>167</v>
      </c>
      <c r="T36466" s="34">
        <v>65</v>
      </c>
      <c r="U36466" s="34">
        <v>90</v>
      </c>
      <c r="V36466" s="34">
        <v>123</v>
      </c>
      <c r="W36466" s="34">
        <v>79</v>
      </c>
      <c r="X36466" s="34">
        <v>122</v>
      </c>
      <c r="Y36466" s="34">
        <v>51</v>
      </c>
      <c r="Z36466" s="34">
        <v>131</v>
      </c>
      <c r="AA36466" s="34">
        <v>160</v>
      </c>
      <c r="AB36466" s="34">
        <v>83</v>
      </c>
      <c r="AC36466" s="34">
        <v>140</v>
      </c>
    </row>
    <row r="36467" spans="1:29" x14ac:dyDescent="0.2">
      <c r="A36467" s="34" t="s">
        <v>96960</v>
      </c>
      <c r="B36467" s="34">
        <v>42</v>
      </c>
      <c r="C36467" s="34">
        <v>83</v>
      </c>
      <c r="D36467" s="34">
        <v>126</v>
      </c>
      <c r="E36467" s="34">
        <v>82</v>
      </c>
      <c r="F36467" s="34">
        <v>69</v>
      </c>
      <c r="G36467" s="34">
        <v>99</v>
      </c>
      <c r="H36467" s="34">
        <v>75</v>
      </c>
      <c r="I36467" s="34">
        <v>85</v>
      </c>
      <c r="J36467" s="34">
        <v>54</v>
      </c>
      <c r="K36467" s="34">
        <v>79</v>
      </c>
      <c r="L36467" s="34">
        <v>28</v>
      </c>
      <c r="M36467" s="34">
        <v>66</v>
      </c>
      <c r="N36467" s="34">
        <v>52</v>
      </c>
      <c r="O36467" s="34">
        <v>55</v>
      </c>
      <c r="P36467" s="34">
        <v>51</v>
      </c>
      <c r="Q36467" s="34">
        <v>94</v>
      </c>
      <c r="R36467" s="34">
        <v>59</v>
      </c>
      <c r="S36467" s="34">
        <v>115</v>
      </c>
      <c r="T36467" s="34">
        <v>44</v>
      </c>
      <c r="U36467" s="34">
        <v>70</v>
      </c>
      <c r="V36467" s="34">
        <v>38</v>
      </c>
      <c r="W36467" s="34">
        <v>56</v>
      </c>
      <c r="X36467" s="34">
        <v>116</v>
      </c>
      <c r="Y36467" s="34">
        <v>55</v>
      </c>
      <c r="Z36467" s="34">
        <v>97</v>
      </c>
      <c r="AA36467" s="34">
        <v>91</v>
      </c>
      <c r="AB36467" s="34">
        <v>51</v>
      </c>
      <c r="AC36467" s="34">
        <v>158</v>
      </c>
    </row>
    <row r="36468" spans="1:29" x14ac:dyDescent="0.2">
      <c r="A36468" s="34" t="s">
        <v>96961</v>
      </c>
      <c r="B36468" s="34">
        <v>83</v>
      </c>
      <c r="C36468" s="34">
        <v>161</v>
      </c>
      <c r="D36468" s="34">
        <v>105</v>
      </c>
      <c r="E36468" s="34">
        <v>163</v>
      </c>
      <c r="F36468" s="34">
        <v>70</v>
      </c>
      <c r="G36468" s="34">
        <v>148</v>
      </c>
      <c r="H36468" s="34">
        <v>52</v>
      </c>
      <c r="I36468" s="34">
        <v>129</v>
      </c>
      <c r="J36468" s="34">
        <v>46</v>
      </c>
      <c r="K36468" s="34">
        <v>176</v>
      </c>
      <c r="L36468" s="34">
        <v>20</v>
      </c>
      <c r="M36468" s="34">
        <v>120</v>
      </c>
      <c r="N36468" s="34">
        <v>74</v>
      </c>
      <c r="O36468" s="34">
        <v>80</v>
      </c>
      <c r="P36468" s="34">
        <v>68</v>
      </c>
      <c r="Q36468" s="34">
        <v>103</v>
      </c>
      <c r="R36468" s="34">
        <v>55</v>
      </c>
      <c r="S36468" s="34">
        <v>201</v>
      </c>
      <c r="T36468" s="34">
        <v>22</v>
      </c>
      <c r="U36468" s="34">
        <v>86</v>
      </c>
      <c r="V36468" s="34">
        <v>74</v>
      </c>
      <c r="W36468" s="34">
        <v>75</v>
      </c>
      <c r="X36468" s="34">
        <v>121</v>
      </c>
      <c r="Y36468" s="34">
        <v>57</v>
      </c>
      <c r="Z36468" s="34">
        <v>105</v>
      </c>
      <c r="AA36468" s="34">
        <v>136</v>
      </c>
      <c r="AB36468" s="34">
        <v>43</v>
      </c>
      <c r="AC36468" s="34">
        <v>203</v>
      </c>
    </row>
    <row r="36469" spans="1:29" x14ac:dyDescent="0.2">
      <c r="A36469" s="34" t="s">
        <v>96962</v>
      </c>
      <c r="B36469" s="34">
        <v>41</v>
      </c>
      <c r="C36469" s="34">
        <v>17</v>
      </c>
      <c r="D36469" s="34">
        <v>17</v>
      </c>
      <c r="E36469" s="34">
        <v>17</v>
      </c>
      <c r="F36469" s="34">
        <v>7</v>
      </c>
      <c r="G36469" s="34">
        <v>21</v>
      </c>
      <c r="H36469" s="34">
        <v>19</v>
      </c>
      <c r="I36469" s="34">
        <v>10</v>
      </c>
      <c r="J36469" s="34">
        <v>13</v>
      </c>
      <c r="K36469" s="34">
        <v>15</v>
      </c>
      <c r="L36469" s="34">
        <v>11</v>
      </c>
      <c r="M36469" s="34">
        <v>4</v>
      </c>
      <c r="N36469" s="34">
        <v>10</v>
      </c>
      <c r="O36469" s="34">
        <v>6</v>
      </c>
      <c r="P36469" s="34">
        <v>4</v>
      </c>
      <c r="Q36469" s="34">
        <v>13</v>
      </c>
      <c r="R36469" s="34">
        <v>9</v>
      </c>
      <c r="S36469" s="34">
        <v>14</v>
      </c>
      <c r="T36469" s="34">
        <v>5</v>
      </c>
      <c r="U36469" s="34">
        <v>13</v>
      </c>
      <c r="V36469" s="34">
        <v>11</v>
      </c>
      <c r="W36469" s="34">
        <v>4</v>
      </c>
      <c r="X36469" s="34">
        <v>15</v>
      </c>
      <c r="Y36469" s="34">
        <v>6</v>
      </c>
      <c r="Z36469" s="34">
        <v>6</v>
      </c>
      <c r="AA36469" s="34">
        <v>22</v>
      </c>
      <c r="AB36469" s="34">
        <v>14</v>
      </c>
      <c r="AC36469" s="34">
        <v>26</v>
      </c>
    </row>
    <row r="36470" spans="1:29" x14ac:dyDescent="0.2">
      <c r="A36470" s="34" t="s">
        <v>96963</v>
      </c>
      <c r="B36470" s="34">
        <v>39</v>
      </c>
      <c r="C36470" s="34">
        <v>144</v>
      </c>
      <c r="D36470" s="34">
        <v>76</v>
      </c>
      <c r="E36470" s="34">
        <v>149</v>
      </c>
      <c r="F36470" s="34">
        <v>59</v>
      </c>
      <c r="G36470" s="34">
        <v>137</v>
      </c>
      <c r="H36470" s="34">
        <v>48</v>
      </c>
      <c r="I36470" s="34">
        <v>137</v>
      </c>
      <c r="J36470" s="34">
        <v>33</v>
      </c>
      <c r="K36470" s="34">
        <v>144</v>
      </c>
      <c r="L36470" s="34">
        <v>18</v>
      </c>
      <c r="M36470" s="34">
        <v>99</v>
      </c>
      <c r="N36470" s="34">
        <v>46</v>
      </c>
      <c r="O36470" s="34">
        <v>114</v>
      </c>
      <c r="P36470" s="34">
        <v>51</v>
      </c>
      <c r="Q36470" s="34">
        <v>105</v>
      </c>
      <c r="R36470" s="34">
        <v>47</v>
      </c>
      <c r="S36470" s="34">
        <v>145</v>
      </c>
      <c r="T36470" s="34">
        <v>23</v>
      </c>
      <c r="U36470" s="34">
        <v>77</v>
      </c>
      <c r="V36470" s="34">
        <v>73</v>
      </c>
      <c r="W36470" s="34">
        <v>66</v>
      </c>
      <c r="X36470" s="34">
        <v>76</v>
      </c>
      <c r="Y36470" s="34">
        <v>74</v>
      </c>
      <c r="Z36470" s="34">
        <v>46</v>
      </c>
      <c r="AA36470" s="34">
        <v>137</v>
      </c>
      <c r="AB36470" s="34">
        <v>43</v>
      </c>
      <c r="AC36470" s="34">
        <v>164</v>
      </c>
    </row>
    <row r="36471" spans="1:29" x14ac:dyDescent="0.2">
      <c r="A36471" s="34" t="s">
        <v>96964</v>
      </c>
      <c r="B36471" s="34">
        <v>71</v>
      </c>
      <c r="C36471" s="34">
        <v>114</v>
      </c>
      <c r="D36471" s="34">
        <v>119</v>
      </c>
      <c r="E36471" s="34">
        <v>145</v>
      </c>
      <c r="F36471" s="34">
        <v>112</v>
      </c>
      <c r="G36471" s="34">
        <v>145</v>
      </c>
      <c r="H36471" s="34">
        <v>94</v>
      </c>
      <c r="I36471" s="34">
        <v>141</v>
      </c>
      <c r="J36471" s="34">
        <v>84</v>
      </c>
      <c r="K36471" s="34">
        <v>133</v>
      </c>
      <c r="L36471" s="34">
        <v>46</v>
      </c>
      <c r="M36471" s="34">
        <v>143</v>
      </c>
      <c r="N36471" s="34">
        <v>88</v>
      </c>
      <c r="O36471" s="34">
        <v>108</v>
      </c>
      <c r="P36471" s="34">
        <v>78</v>
      </c>
      <c r="Q36471" s="34">
        <v>135</v>
      </c>
      <c r="R36471" s="34">
        <v>96</v>
      </c>
      <c r="S36471" s="34">
        <v>184</v>
      </c>
      <c r="T36471" s="34">
        <v>67</v>
      </c>
      <c r="U36471" s="34">
        <v>92</v>
      </c>
      <c r="V36471" s="34">
        <v>113</v>
      </c>
      <c r="W36471" s="34">
        <v>157</v>
      </c>
      <c r="X36471" s="34">
        <v>137</v>
      </c>
      <c r="Y36471" s="34">
        <v>87</v>
      </c>
      <c r="Z36471" s="34">
        <v>123</v>
      </c>
      <c r="AA36471" s="34">
        <v>179</v>
      </c>
      <c r="AB36471" s="34">
        <v>70</v>
      </c>
      <c r="AC36471" s="34">
        <v>188</v>
      </c>
    </row>
    <row r="36472" spans="1:29" x14ac:dyDescent="0.2">
      <c r="A36472" s="34" t="s">
        <v>96965</v>
      </c>
      <c r="B36472" s="34">
        <v>34</v>
      </c>
      <c r="C36472" s="34">
        <v>95</v>
      </c>
      <c r="D36472" s="34">
        <v>110</v>
      </c>
      <c r="E36472" s="34">
        <v>96</v>
      </c>
      <c r="F36472" s="34">
        <v>67</v>
      </c>
      <c r="G36472" s="34">
        <v>153</v>
      </c>
      <c r="H36472" s="34">
        <v>47</v>
      </c>
      <c r="I36472" s="34">
        <v>91</v>
      </c>
      <c r="J36472" s="34">
        <v>29</v>
      </c>
      <c r="K36472" s="34">
        <v>117</v>
      </c>
      <c r="L36472" s="34">
        <v>8</v>
      </c>
      <c r="M36472" s="34">
        <v>72</v>
      </c>
      <c r="N36472" s="34">
        <v>45</v>
      </c>
      <c r="O36472" s="34">
        <v>51</v>
      </c>
      <c r="P36472" s="34">
        <v>32</v>
      </c>
      <c r="Q36472" s="34">
        <v>57</v>
      </c>
      <c r="R36472" s="34">
        <v>30</v>
      </c>
      <c r="S36472" s="34">
        <v>132</v>
      </c>
      <c r="T36472" s="34">
        <v>17</v>
      </c>
      <c r="U36472" s="34">
        <v>46</v>
      </c>
      <c r="V36472" s="34">
        <v>60</v>
      </c>
      <c r="W36472" s="34">
        <v>51</v>
      </c>
      <c r="X36472" s="34">
        <v>42</v>
      </c>
      <c r="Y36472" s="34">
        <v>18</v>
      </c>
      <c r="Z36472" s="34">
        <v>97</v>
      </c>
      <c r="AA36472" s="34">
        <v>59</v>
      </c>
      <c r="AB36472" s="34">
        <v>17</v>
      </c>
      <c r="AC36472" s="34">
        <v>122</v>
      </c>
    </row>
    <row r="36473" spans="1:29" x14ac:dyDescent="0.2">
      <c r="A36473" s="34" t="s">
        <v>96966</v>
      </c>
      <c r="B36473" s="34">
        <v>30</v>
      </c>
      <c r="C36473" s="34">
        <v>24</v>
      </c>
      <c r="D36473" s="34">
        <v>53</v>
      </c>
      <c r="E36473" s="34">
        <v>37</v>
      </c>
      <c r="F36473" s="34">
        <v>34</v>
      </c>
      <c r="G36473" s="34">
        <v>59</v>
      </c>
      <c r="H36473" s="34">
        <v>26</v>
      </c>
      <c r="I36473" s="34">
        <v>36</v>
      </c>
      <c r="J36473" s="34">
        <v>18</v>
      </c>
      <c r="K36473" s="34">
        <v>39</v>
      </c>
      <c r="L36473" s="34">
        <v>9</v>
      </c>
      <c r="M36473" s="34">
        <v>35</v>
      </c>
      <c r="N36473" s="34">
        <v>29</v>
      </c>
      <c r="O36473" s="34">
        <v>16</v>
      </c>
      <c r="P36473" s="34">
        <v>17</v>
      </c>
      <c r="Q36473" s="34">
        <v>31</v>
      </c>
      <c r="R36473" s="34">
        <v>22</v>
      </c>
      <c r="S36473" s="34">
        <v>38</v>
      </c>
      <c r="T36473" s="34">
        <v>16</v>
      </c>
      <c r="U36473" s="34">
        <v>18</v>
      </c>
      <c r="V36473" s="34">
        <v>27</v>
      </c>
      <c r="W36473" s="34">
        <v>16</v>
      </c>
      <c r="X36473" s="34">
        <v>33</v>
      </c>
      <c r="Y36473" s="34">
        <v>13</v>
      </c>
      <c r="Z36473" s="34">
        <v>39</v>
      </c>
      <c r="AA36473" s="34">
        <v>45</v>
      </c>
      <c r="AB36473" s="34">
        <v>19</v>
      </c>
      <c r="AC36473" s="34">
        <v>40</v>
      </c>
    </row>
    <row r="36474" spans="1:29" x14ac:dyDescent="0.2">
      <c r="A36474" s="34" t="s">
        <v>96967</v>
      </c>
      <c r="B36474" s="34">
        <v>13</v>
      </c>
      <c r="C36474" s="34">
        <v>44</v>
      </c>
      <c r="D36474" s="34">
        <v>11</v>
      </c>
      <c r="E36474" s="34">
        <v>14</v>
      </c>
      <c r="F36474" s="34">
        <v>5</v>
      </c>
      <c r="G36474" s="34">
        <v>33</v>
      </c>
      <c r="H36474" s="34">
        <v>3</v>
      </c>
      <c r="I36474" s="34">
        <v>15</v>
      </c>
      <c r="J36474" s="34">
        <v>8</v>
      </c>
      <c r="K36474" s="34">
        <v>16</v>
      </c>
      <c r="L36474" s="34">
        <v>3</v>
      </c>
      <c r="M36474" s="34">
        <v>16</v>
      </c>
      <c r="N36474" s="34">
        <v>4</v>
      </c>
      <c r="O36474" s="34">
        <v>26</v>
      </c>
      <c r="P36474" s="34">
        <v>13</v>
      </c>
      <c r="Q36474" s="34">
        <v>20</v>
      </c>
      <c r="R36474" s="34">
        <v>4</v>
      </c>
      <c r="S36474" s="34">
        <v>26</v>
      </c>
      <c r="T36474" s="34">
        <v>4</v>
      </c>
      <c r="U36474" s="34">
        <v>4</v>
      </c>
      <c r="V36474" s="34">
        <v>10</v>
      </c>
      <c r="W36474" s="34">
        <v>8</v>
      </c>
      <c r="X36474" s="34">
        <v>6</v>
      </c>
      <c r="Y36474" s="34">
        <v>12</v>
      </c>
      <c r="Z36474" s="34">
        <v>10</v>
      </c>
      <c r="AA36474" s="34">
        <v>20</v>
      </c>
      <c r="AB36474" s="34">
        <v>7</v>
      </c>
      <c r="AC36474" s="34">
        <v>22</v>
      </c>
    </row>
    <row r="36475" spans="1:29" x14ac:dyDescent="0.2">
      <c r="A36475" s="34" t="s">
        <v>96968</v>
      </c>
      <c r="B36475" s="34">
        <v>45</v>
      </c>
      <c r="C36475" s="34">
        <v>57</v>
      </c>
      <c r="D36475" s="34">
        <v>127</v>
      </c>
      <c r="E36475" s="34">
        <v>65</v>
      </c>
      <c r="F36475" s="34">
        <v>86</v>
      </c>
      <c r="G36475" s="34">
        <v>112</v>
      </c>
      <c r="H36475" s="34">
        <v>83</v>
      </c>
      <c r="I36475" s="34">
        <v>79</v>
      </c>
      <c r="J36475" s="34">
        <v>69</v>
      </c>
      <c r="K36475" s="34">
        <v>73</v>
      </c>
      <c r="L36475" s="34">
        <v>29</v>
      </c>
      <c r="M36475" s="34">
        <v>93</v>
      </c>
      <c r="N36475" s="34">
        <v>63</v>
      </c>
      <c r="O36475" s="34">
        <v>77</v>
      </c>
      <c r="P36475" s="34">
        <v>67</v>
      </c>
      <c r="Q36475" s="34">
        <v>104</v>
      </c>
      <c r="R36475" s="34">
        <v>86</v>
      </c>
      <c r="S36475" s="34">
        <v>104</v>
      </c>
      <c r="T36475" s="34">
        <v>65</v>
      </c>
      <c r="U36475" s="34">
        <v>59</v>
      </c>
      <c r="V36475" s="34">
        <v>69</v>
      </c>
      <c r="W36475" s="34">
        <v>62</v>
      </c>
      <c r="X36475" s="34">
        <v>131</v>
      </c>
      <c r="Y36475" s="34">
        <v>52</v>
      </c>
      <c r="Z36475" s="34">
        <v>82</v>
      </c>
      <c r="AA36475" s="34">
        <v>95</v>
      </c>
      <c r="AB36475" s="34">
        <v>58</v>
      </c>
      <c r="AC36475" s="34">
        <v>129</v>
      </c>
    </row>
    <row r="36476" spans="1:29" x14ac:dyDescent="0.2">
      <c r="A36476" s="34" t="s">
        <v>96969</v>
      </c>
      <c r="B36476" s="34">
        <v>85</v>
      </c>
      <c r="C36476" s="34">
        <v>125</v>
      </c>
      <c r="D36476" s="34">
        <v>62</v>
      </c>
      <c r="E36476" s="34">
        <v>84</v>
      </c>
      <c r="F36476" s="34">
        <v>109</v>
      </c>
      <c r="G36476" s="34">
        <v>131</v>
      </c>
      <c r="H36476" s="34">
        <v>65</v>
      </c>
      <c r="I36476" s="34">
        <v>118</v>
      </c>
      <c r="J36476" s="34">
        <v>101</v>
      </c>
      <c r="K36476" s="34">
        <v>115</v>
      </c>
      <c r="L36476" s="34">
        <v>71</v>
      </c>
      <c r="M36476" s="34">
        <v>79</v>
      </c>
      <c r="N36476" s="34">
        <v>75</v>
      </c>
      <c r="O36476" s="34">
        <v>70</v>
      </c>
      <c r="P36476" s="34">
        <v>89</v>
      </c>
      <c r="Q36476" s="34">
        <v>128</v>
      </c>
      <c r="R36476" s="34">
        <v>91</v>
      </c>
      <c r="S36476" s="34">
        <v>98</v>
      </c>
      <c r="T36476" s="34">
        <v>77</v>
      </c>
      <c r="U36476" s="34">
        <v>118</v>
      </c>
      <c r="V36476" s="34">
        <v>106</v>
      </c>
      <c r="W36476" s="34">
        <v>100</v>
      </c>
      <c r="X36476" s="34">
        <v>96</v>
      </c>
      <c r="Y36476" s="34">
        <v>91</v>
      </c>
      <c r="Z36476" s="34">
        <v>120</v>
      </c>
      <c r="AA36476" s="34">
        <v>154</v>
      </c>
      <c r="AB36476" s="34">
        <v>99</v>
      </c>
      <c r="AC36476" s="34">
        <v>210</v>
      </c>
    </row>
    <row r="36477" spans="1:29" x14ac:dyDescent="0.2">
      <c r="A36477" s="34" t="s">
        <v>96970</v>
      </c>
      <c r="B36477" s="34">
        <v>96</v>
      </c>
      <c r="C36477" s="34">
        <v>99</v>
      </c>
      <c r="D36477" s="34">
        <v>158</v>
      </c>
      <c r="E36477" s="34">
        <v>109</v>
      </c>
      <c r="F36477" s="34">
        <v>114</v>
      </c>
      <c r="G36477" s="34">
        <v>85</v>
      </c>
      <c r="H36477" s="34">
        <v>108</v>
      </c>
      <c r="I36477" s="34">
        <v>100</v>
      </c>
      <c r="J36477" s="34">
        <v>97</v>
      </c>
      <c r="K36477" s="34">
        <v>111</v>
      </c>
      <c r="L36477" s="34">
        <v>72</v>
      </c>
      <c r="M36477" s="34">
        <v>117</v>
      </c>
      <c r="N36477" s="34">
        <v>82</v>
      </c>
      <c r="O36477" s="34">
        <v>106</v>
      </c>
      <c r="P36477" s="34">
        <v>96</v>
      </c>
      <c r="Q36477" s="34">
        <v>142</v>
      </c>
      <c r="R36477" s="34">
        <v>89</v>
      </c>
      <c r="S36477" s="34">
        <v>149</v>
      </c>
      <c r="T36477" s="34">
        <v>82</v>
      </c>
      <c r="U36477" s="34">
        <v>82</v>
      </c>
      <c r="V36477" s="34">
        <v>121</v>
      </c>
      <c r="W36477" s="34">
        <v>136</v>
      </c>
      <c r="X36477" s="34">
        <v>177</v>
      </c>
      <c r="Y36477" s="34">
        <v>89</v>
      </c>
      <c r="Z36477" s="34">
        <v>89</v>
      </c>
      <c r="AA36477" s="34">
        <v>111</v>
      </c>
      <c r="AB36477" s="34">
        <v>116</v>
      </c>
      <c r="AC36477" s="34">
        <v>166</v>
      </c>
    </row>
    <row r="36478" spans="1:29" x14ac:dyDescent="0.2">
      <c r="A36478" s="34" t="s">
        <v>96971</v>
      </c>
      <c r="B36478" s="34">
        <v>47</v>
      </c>
      <c r="C36478" s="34">
        <v>144</v>
      </c>
      <c r="D36478" s="34">
        <v>172</v>
      </c>
      <c r="E36478" s="34">
        <v>131</v>
      </c>
      <c r="F36478" s="34">
        <v>136</v>
      </c>
      <c r="G36478" s="34">
        <v>169</v>
      </c>
      <c r="H36478" s="34">
        <v>95</v>
      </c>
      <c r="I36478" s="34">
        <v>128</v>
      </c>
      <c r="J36478" s="34">
        <v>83</v>
      </c>
      <c r="K36478" s="34">
        <v>158</v>
      </c>
      <c r="L36478" s="34">
        <v>44</v>
      </c>
      <c r="M36478" s="34">
        <v>134</v>
      </c>
      <c r="N36478" s="34">
        <v>111</v>
      </c>
      <c r="O36478" s="34">
        <v>117</v>
      </c>
      <c r="P36478" s="34">
        <v>97</v>
      </c>
      <c r="Q36478" s="34">
        <v>154</v>
      </c>
      <c r="R36478" s="34">
        <v>128</v>
      </c>
      <c r="S36478" s="34">
        <v>185</v>
      </c>
      <c r="T36478" s="34">
        <v>79</v>
      </c>
      <c r="U36478" s="34">
        <v>100</v>
      </c>
      <c r="V36478" s="34">
        <v>110</v>
      </c>
      <c r="W36478" s="34">
        <v>151</v>
      </c>
      <c r="X36478" s="34">
        <v>148</v>
      </c>
      <c r="Y36478" s="34">
        <v>92</v>
      </c>
      <c r="Z36478" s="34">
        <v>133</v>
      </c>
      <c r="AA36478" s="34">
        <v>129</v>
      </c>
      <c r="AB36478" s="34">
        <v>112</v>
      </c>
      <c r="AC36478" s="34">
        <v>246</v>
      </c>
    </row>
    <row r="36479" spans="1:29" x14ac:dyDescent="0.2">
      <c r="A36479" s="34" t="s">
        <v>96972</v>
      </c>
      <c r="B36479" s="34">
        <v>53</v>
      </c>
      <c r="C36479" s="34">
        <v>95</v>
      </c>
      <c r="D36479" s="34">
        <v>88</v>
      </c>
      <c r="E36479" s="34">
        <v>109</v>
      </c>
      <c r="F36479" s="34">
        <v>70</v>
      </c>
      <c r="G36479" s="34">
        <v>83</v>
      </c>
      <c r="H36479" s="34">
        <v>33</v>
      </c>
      <c r="I36479" s="34">
        <v>63</v>
      </c>
      <c r="J36479" s="34">
        <v>36</v>
      </c>
      <c r="K36479" s="34">
        <v>98</v>
      </c>
      <c r="L36479" s="34">
        <v>17</v>
      </c>
      <c r="M36479" s="34">
        <v>51</v>
      </c>
      <c r="N36479" s="34">
        <v>56</v>
      </c>
      <c r="O36479" s="34">
        <v>70</v>
      </c>
      <c r="P36479" s="34">
        <v>43</v>
      </c>
      <c r="Q36479" s="34">
        <v>56</v>
      </c>
      <c r="R36479" s="34">
        <v>26</v>
      </c>
      <c r="S36479" s="34">
        <v>108</v>
      </c>
      <c r="T36479" s="34">
        <v>9</v>
      </c>
      <c r="U36479" s="34">
        <v>51</v>
      </c>
      <c r="V36479" s="34">
        <v>69</v>
      </c>
      <c r="W36479" s="34">
        <v>47</v>
      </c>
      <c r="X36479" s="34">
        <v>73</v>
      </c>
      <c r="Y36479" s="34">
        <v>49</v>
      </c>
      <c r="Z36479" s="34">
        <v>81</v>
      </c>
      <c r="AA36479" s="34">
        <v>73</v>
      </c>
      <c r="AB36479" s="34">
        <v>26</v>
      </c>
      <c r="AC36479" s="34">
        <v>105</v>
      </c>
    </row>
    <row r="36480" spans="1:29" x14ac:dyDescent="0.2">
      <c r="A36480" s="34" t="s">
        <v>96973</v>
      </c>
      <c r="B36480" s="34">
        <v>30</v>
      </c>
      <c r="C36480" s="34">
        <v>44</v>
      </c>
      <c r="D36480" s="34">
        <v>32</v>
      </c>
      <c r="E36480" s="34">
        <v>37</v>
      </c>
      <c r="F36480" s="34">
        <v>42</v>
      </c>
      <c r="G36480" s="34">
        <v>24</v>
      </c>
      <c r="H36480" s="34">
        <v>31</v>
      </c>
      <c r="I36480" s="34">
        <v>36</v>
      </c>
      <c r="J36480" s="34">
        <v>21</v>
      </c>
      <c r="K36480" s="34">
        <v>34</v>
      </c>
      <c r="L36480" s="34">
        <v>18</v>
      </c>
      <c r="M36480" s="34">
        <v>28</v>
      </c>
      <c r="N36480" s="34">
        <v>29</v>
      </c>
      <c r="O36480" s="34">
        <v>34</v>
      </c>
      <c r="P36480" s="34">
        <v>34</v>
      </c>
      <c r="Q36480" s="34">
        <v>28</v>
      </c>
      <c r="R36480" s="34">
        <v>30</v>
      </c>
      <c r="S36480" s="34">
        <v>50</v>
      </c>
      <c r="T36480" s="34">
        <v>23</v>
      </c>
      <c r="U36480" s="34">
        <v>28</v>
      </c>
      <c r="V36480" s="34">
        <v>57</v>
      </c>
      <c r="W36480" s="34">
        <v>32</v>
      </c>
      <c r="X36480" s="34">
        <v>47</v>
      </c>
      <c r="Y36480" s="34">
        <v>25</v>
      </c>
      <c r="Z36480" s="34">
        <v>32</v>
      </c>
      <c r="AA36480" s="34">
        <v>43</v>
      </c>
      <c r="AB36480" s="34">
        <v>19</v>
      </c>
      <c r="AC36480" s="34">
        <v>36</v>
      </c>
    </row>
    <row r="36481" spans="1:29" x14ac:dyDescent="0.2">
      <c r="A36481" s="34" t="s">
        <v>96974</v>
      </c>
      <c r="B36481" s="34">
        <v>49</v>
      </c>
      <c r="C36481" s="34">
        <v>66</v>
      </c>
      <c r="D36481" s="34">
        <v>88</v>
      </c>
      <c r="E36481" s="34">
        <v>128</v>
      </c>
      <c r="F36481" s="34">
        <v>82</v>
      </c>
      <c r="G36481" s="34">
        <v>86</v>
      </c>
      <c r="H36481" s="34">
        <v>72</v>
      </c>
      <c r="I36481" s="34">
        <v>92</v>
      </c>
      <c r="J36481" s="34">
        <v>44</v>
      </c>
      <c r="K36481" s="34">
        <v>97</v>
      </c>
      <c r="L36481" s="34">
        <v>28</v>
      </c>
      <c r="M36481" s="34">
        <v>66</v>
      </c>
      <c r="N36481" s="34">
        <v>58</v>
      </c>
      <c r="O36481" s="34">
        <v>78</v>
      </c>
      <c r="P36481" s="34">
        <v>50</v>
      </c>
      <c r="Q36481" s="34">
        <v>75</v>
      </c>
      <c r="R36481" s="34">
        <v>66</v>
      </c>
      <c r="S36481" s="34">
        <v>108</v>
      </c>
      <c r="T36481" s="34">
        <v>39</v>
      </c>
      <c r="U36481" s="34">
        <v>60</v>
      </c>
      <c r="V36481" s="34">
        <v>108</v>
      </c>
      <c r="W36481" s="34">
        <v>61</v>
      </c>
      <c r="X36481" s="34">
        <v>82</v>
      </c>
      <c r="Y36481" s="34">
        <v>72</v>
      </c>
      <c r="Z36481" s="34">
        <v>132</v>
      </c>
      <c r="AA36481" s="34">
        <v>126</v>
      </c>
      <c r="AB36481" s="34">
        <v>52</v>
      </c>
      <c r="AC36481" s="34">
        <v>125</v>
      </c>
    </row>
    <row r="36482" spans="1:29" x14ac:dyDescent="0.2">
      <c r="A36482" s="34" t="s">
        <v>96975</v>
      </c>
      <c r="B36482" s="34">
        <v>117</v>
      </c>
      <c r="C36482" s="34">
        <v>77</v>
      </c>
      <c r="D36482" s="34">
        <v>88</v>
      </c>
      <c r="E36482" s="34">
        <v>88</v>
      </c>
      <c r="F36482" s="34">
        <v>111</v>
      </c>
      <c r="G36482" s="34">
        <v>97</v>
      </c>
      <c r="H36482" s="34">
        <v>68</v>
      </c>
      <c r="I36482" s="34">
        <v>97</v>
      </c>
      <c r="J36482" s="34">
        <v>66</v>
      </c>
      <c r="K36482" s="34">
        <v>94</v>
      </c>
      <c r="L36482" s="34">
        <v>51</v>
      </c>
      <c r="M36482" s="34">
        <v>65</v>
      </c>
      <c r="N36482" s="34">
        <v>71</v>
      </c>
      <c r="O36482" s="34">
        <v>63</v>
      </c>
      <c r="P36482" s="34">
        <v>76</v>
      </c>
      <c r="Q36482" s="34">
        <v>118</v>
      </c>
      <c r="R36482" s="34">
        <v>117</v>
      </c>
      <c r="S36482" s="34">
        <v>99</v>
      </c>
      <c r="T36482" s="34">
        <v>75</v>
      </c>
      <c r="U36482" s="34">
        <v>63</v>
      </c>
      <c r="V36482" s="34">
        <v>96</v>
      </c>
      <c r="W36482" s="34">
        <v>93</v>
      </c>
      <c r="X36482" s="34">
        <v>83</v>
      </c>
      <c r="Y36482" s="34">
        <v>58</v>
      </c>
      <c r="Z36482" s="34">
        <v>143</v>
      </c>
      <c r="AA36482" s="34">
        <v>116</v>
      </c>
      <c r="AB36482" s="34">
        <v>74</v>
      </c>
      <c r="AC36482" s="34">
        <v>148</v>
      </c>
    </row>
    <row r="36483" spans="1:29" x14ac:dyDescent="0.2">
      <c r="A36483" s="34" t="s">
        <v>96976</v>
      </c>
      <c r="B36483" s="34">
        <v>79</v>
      </c>
      <c r="C36483" s="34">
        <v>174</v>
      </c>
      <c r="D36483" s="34">
        <v>172</v>
      </c>
      <c r="E36483" s="34">
        <v>213</v>
      </c>
      <c r="F36483" s="34">
        <v>114</v>
      </c>
      <c r="G36483" s="34">
        <v>197</v>
      </c>
      <c r="H36483" s="34">
        <v>92</v>
      </c>
      <c r="I36483" s="34">
        <v>146</v>
      </c>
      <c r="J36483" s="34">
        <v>116</v>
      </c>
      <c r="K36483" s="34">
        <v>153</v>
      </c>
      <c r="L36483" s="34">
        <v>60</v>
      </c>
      <c r="M36483" s="34">
        <v>116</v>
      </c>
      <c r="N36483" s="34">
        <v>93</v>
      </c>
      <c r="O36483" s="34">
        <v>116</v>
      </c>
      <c r="P36483" s="34">
        <v>87</v>
      </c>
      <c r="Q36483" s="34">
        <v>150</v>
      </c>
      <c r="R36483" s="34">
        <v>101</v>
      </c>
      <c r="S36483" s="34">
        <v>226</v>
      </c>
      <c r="T36483" s="34">
        <v>61</v>
      </c>
      <c r="U36483" s="34">
        <v>120</v>
      </c>
      <c r="V36483" s="34">
        <v>133</v>
      </c>
      <c r="W36483" s="34">
        <v>148</v>
      </c>
      <c r="X36483" s="34">
        <v>126</v>
      </c>
      <c r="Y36483" s="34">
        <v>110</v>
      </c>
      <c r="Z36483" s="34">
        <v>141</v>
      </c>
      <c r="AA36483" s="34">
        <v>197</v>
      </c>
      <c r="AB36483" s="34">
        <v>69</v>
      </c>
      <c r="AC36483" s="34">
        <v>204</v>
      </c>
    </row>
    <row r="36484" spans="1:29" x14ac:dyDescent="0.2">
      <c r="A36484" s="34" t="s">
        <v>96977</v>
      </c>
      <c r="B36484" s="34">
        <v>37</v>
      </c>
      <c r="C36484" s="34">
        <v>39</v>
      </c>
      <c r="D36484" s="34">
        <v>31</v>
      </c>
      <c r="E36484" s="34">
        <v>41</v>
      </c>
      <c r="F36484" s="34">
        <v>19</v>
      </c>
      <c r="G36484" s="34">
        <v>17</v>
      </c>
      <c r="H36484" s="34">
        <v>12</v>
      </c>
      <c r="I36484" s="34">
        <v>24</v>
      </c>
      <c r="J36484" s="34">
        <v>7</v>
      </c>
      <c r="K36484" s="34">
        <v>29</v>
      </c>
      <c r="L36484" s="34">
        <v>7</v>
      </c>
      <c r="M36484" s="34">
        <v>30</v>
      </c>
      <c r="N36484" s="34">
        <v>23</v>
      </c>
      <c r="O36484" s="34">
        <v>29</v>
      </c>
      <c r="P36484" s="34">
        <v>16</v>
      </c>
      <c r="Q36484" s="34">
        <v>44</v>
      </c>
      <c r="R36484" s="34">
        <v>30</v>
      </c>
      <c r="S36484" s="34">
        <v>22</v>
      </c>
      <c r="T36484" s="34">
        <v>7</v>
      </c>
      <c r="U36484" s="34">
        <v>9</v>
      </c>
      <c r="V36484" s="34">
        <v>26</v>
      </c>
      <c r="W36484" s="34">
        <v>16</v>
      </c>
      <c r="X36484" s="34">
        <v>32</v>
      </c>
      <c r="Y36484" s="34">
        <v>12</v>
      </c>
      <c r="Z36484" s="34">
        <v>38</v>
      </c>
      <c r="AA36484" s="34">
        <v>24</v>
      </c>
      <c r="AB36484" s="34">
        <v>17</v>
      </c>
      <c r="AC36484" s="34">
        <v>46</v>
      </c>
    </row>
    <row r="36485" spans="1:29" x14ac:dyDescent="0.2">
      <c r="A36485" s="34" t="s">
        <v>96978</v>
      </c>
      <c r="B36485" s="34">
        <v>125</v>
      </c>
      <c r="C36485" s="34">
        <v>184</v>
      </c>
      <c r="D36485" s="34">
        <v>190</v>
      </c>
      <c r="E36485" s="34">
        <v>224</v>
      </c>
      <c r="F36485" s="34">
        <v>178</v>
      </c>
      <c r="G36485" s="34">
        <v>148</v>
      </c>
      <c r="H36485" s="34">
        <v>146</v>
      </c>
      <c r="I36485" s="34">
        <v>143</v>
      </c>
      <c r="J36485" s="34">
        <v>113</v>
      </c>
      <c r="K36485" s="34">
        <v>147</v>
      </c>
      <c r="L36485" s="34">
        <v>78</v>
      </c>
      <c r="M36485" s="34">
        <v>123</v>
      </c>
      <c r="N36485" s="34">
        <v>89</v>
      </c>
      <c r="O36485" s="34">
        <v>136</v>
      </c>
      <c r="P36485" s="34">
        <v>95</v>
      </c>
      <c r="Q36485" s="34">
        <v>171</v>
      </c>
      <c r="R36485" s="34">
        <v>134</v>
      </c>
      <c r="S36485" s="34">
        <v>241</v>
      </c>
      <c r="T36485" s="34">
        <v>98</v>
      </c>
      <c r="U36485" s="34">
        <v>132</v>
      </c>
      <c r="V36485" s="34">
        <v>178</v>
      </c>
      <c r="W36485" s="34">
        <v>130</v>
      </c>
      <c r="X36485" s="34">
        <v>200</v>
      </c>
      <c r="Y36485" s="34">
        <v>133</v>
      </c>
      <c r="Z36485" s="34">
        <v>210</v>
      </c>
      <c r="AA36485" s="34">
        <v>194</v>
      </c>
      <c r="AB36485" s="34">
        <v>94</v>
      </c>
      <c r="AC36485" s="34">
        <v>278</v>
      </c>
    </row>
    <row r="36486" spans="1:29" x14ac:dyDescent="0.2">
      <c r="A36486" s="34" t="s">
        <v>96979</v>
      </c>
      <c r="B36486" s="34">
        <v>128</v>
      </c>
      <c r="C36486" s="34">
        <v>222</v>
      </c>
      <c r="D36486" s="34">
        <v>213</v>
      </c>
      <c r="E36486" s="34">
        <v>195</v>
      </c>
      <c r="F36486" s="34">
        <v>186</v>
      </c>
      <c r="G36486" s="34">
        <v>187</v>
      </c>
      <c r="H36486" s="34">
        <v>134</v>
      </c>
      <c r="I36486" s="34">
        <v>189</v>
      </c>
      <c r="J36486" s="34">
        <v>141</v>
      </c>
      <c r="K36486" s="34">
        <v>241</v>
      </c>
      <c r="L36486" s="34">
        <v>87</v>
      </c>
      <c r="M36486" s="34">
        <v>165</v>
      </c>
      <c r="N36486" s="34">
        <v>148</v>
      </c>
      <c r="O36486" s="34">
        <v>179</v>
      </c>
      <c r="P36486" s="34">
        <v>133</v>
      </c>
      <c r="Q36486" s="34">
        <v>232</v>
      </c>
      <c r="R36486" s="34">
        <v>188</v>
      </c>
      <c r="S36486" s="34">
        <v>269</v>
      </c>
      <c r="T36486" s="34">
        <v>153</v>
      </c>
      <c r="U36486" s="34">
        <v>152</v>
      </c>
      <c r="V36486" s="34">
        <v>197</v>
      </c>
      <c r="W36486" s="34">
        <v>173</v>
      </c>
      <c r="X36486" s="34">
        <v>239</v>
      </c>
      <c r="Y36486" s="34">
        <v>147</v>
      </c>
      <c r="Z36486" s="34">
        <v>183</v>
      </c>
      <c r="AA36486" s="34">
        <v>212</v>
      </c>
      <c r="AB36486" s="34">
        <v>138</v>
      </c>
      <c r="AC36486" s="34">
        <v>301</v>
      </c>
    </row>
    <row r="36487" spans="1:29" x14ac:dyDescent="0.2">
      <c r="A36487" s="34" t="s">
        <v>96980</v>
      </c>
      <c r="B36487" s="34">
        <v>90</v>
      </c>
      <c r="C36487" s="34">
        <v>153</v>
      </c>
      <c r="D36487" s="34">
        <v>179</v>
      </c>
      <c r="E36487" s="34">
        <v>171</v>
      </c>
      <c r="F36487" s="34">
        <v>148</v>
      </c>
      <c r="G36487" s="34">
        <v>155</v>
      </c>
      <c r="H36487" s="34">
        <v>140</v>
      </c>
      <c r="I36487" s="34">
        <v>148</v>
      </c>
      <c r="J36487" s="34">
        <v>101</v>
      </c>
      <c r="K36487" s="34">
        <v>148</v>
      </c>
      <c r="L36487" s="34">
        <v>73</v>
      </c>
      <c r="M36487" s="34">
        <v>124</v>
      </c>
      <c r="N36487" s="34">
        <v>99</v>
      </c>
      <c r="O36487" s="34">
        <v>125</v>
      </c>
      <c r="P36487" s="34">
        <v>112</v>
      </c>
      <c r="Q36487" s="34">
        <v>186</v>
      </c>
      <c r="R36487" s="34">
        <v>144</v>
      </c>
      <c r="S36487" s="34">
        <v>214</v>
      </c>
      <c r="T36487" s="34">
        <v>107</v>
      </c>
      <c r="U36487" s="34">
        <v>120</v>
      </c>
      <c r="V36487" s="34">
        <v>162</v>
      </c>
      <c r="W36487" s="34">
        <v>140</v>
      </c>
      <c r="X36487" s="34">
        <v>143</v>
      </c>
      <c r="Y36487" s="34">
        <v>111</v>
      </c>
      <c r="Z36487" s="34">
        <v>186</v>
      </c>
      <c r="AA36487" s="34">
        <v>191</v>
      </c>
      <c r="AB36487" s="34">
        <v>146</v>
      </c>
      <c r="AC36487" s="34">
        <v>195</v>
      </c>
    </row>
    <row r="36488" spans="1:29" x14ac:dyDescent="0.2">
      <c r="A36488" s="34" t="s">
        <v>96981</v>
      </c>
      <c r="B36488" s="34">
        <v>76</v>
      </c>
      <c r="C36488" s="34">
        <v>160</v>
      </c>
      <c r="D36488" s="34">
        <v>148</v>
      </c>
      <c r="E36488" s="34">
        <v>163</v>
      </c>
      <c r="F36488" s="34">
        <v>93</v>
      </c>
      <c r="G36488" s="34">
        <v>103</v>
      </c>
      <c r="H36488" s="34">
        <v>89</v>
      </c>
      <c r="I36488" s="34">
        <v>126</v>
      </c>
      <c r="J36488" s="34">
        <v>81</v>
      </c>
      <c r="K36488" s="34">
        <v>148</v>
      </c>
      <c r="L36488" s="34">
        <v>41</v>
      </c>
      <c r="M36488" s="34">
        <v>143</v>
      </c>
      <c r="N36488" s="34">
        <v>85</v>
      </c>
      <c r="O36488" s="34">
        <v>121</v>
      </c>
      <c r="P36488" s="34">
        <v>63</v>
      </c>
      <c r="Q36488" s="34">
        <v>132</v>
      </c>
      <c r="R36488" s="34">
        <v>100</v>
      </c>
      <c r="S36488" s="34">
        <v>207</v>
      </c>
      <c r="T36488" s="34">
        <v>72</v>
      </c>
      <c r="U36488" s="34">
        <v>98</v>
      </c>
      <c r="V36488" s="34">
        <v>148</v>
      </c>
      <c r="W36488" s="34">
        <v>148</v>
      </c>
      <c r="X36488" s="34">
        <v>130</v>
      </c>
      <c r="Y36488" s="34">
        <v>101</v>
      </c>
      <c r="Z36488" s="34">
        <v>108</v>
      </c>
      <c r="AA36488" s="34">
        <v>174</v>
      </c>
      <c r="AB36488" s="34">
        <v>66</v>
      </c>
      <c r="AC36488" s="34">
        <v>198</v>
      </c>
    </row>
    <row r="36489" spans="1:29" x14ac:dyDescent="0.2">
      <c r="A36489" s="34" t="s">
        <v>96982</v>
      </c>
      <c r="B36489" s="34">
        <v>89</v>
      </c>
      <c r="C36489" s="34">
        <v>116</v>
      </c>
      <c r="D36489" s="34">
        <v>156</v>
      </c>
      <c r="E36489" s="34">
        <v>164</v>
      </c>
      <c r="F36489" s="34">
        <v>166</v>
      </c>
      <c r="G36489" s="34">
        <v>131</v>
      </c>
      <c r="H36489" s="34">
        <v>140</v>
      </c>
      <c r="I36489" s="34">
        <v>142</v>
      </c>
      <c r="J36489" s="34">
        <v>116</v>
      </c>
      <c r="K36489" s="34">
        <v>172</v>
      </c>
      <c r="L36489" s="34">
        <v>68</v>
      </c>
      <c r="M36489" s="34">
        <v>133</v>
      </c>
      <c r="N36489" s="34">
        <v>125</v>
      </c>
      <c r="O36489" s="34">
        <v>113</v>
      </c>
      <c r="P36489" s="34">
        <v>117</v>
      </c>
      <c r="Q36489" s="34">
        <v>148</v>
      </c>
      <c r="R36489" s="34">
        <v>174</v>
      </c>
      <c r="S36489" s="34">
        <v>161</v>
      </c>
      <c r="T36489" s="34">
        <v>98</v>
      </c>
      <c r="U36489" s="34">
        <v>109</v>
      </c>
      <c r="V36489" s="34">
        <v>156</v>
      </c>
      <c r="W36489" s="34">
        <v>178</v>
      </c>
      <c r="X36489" s="34">
        <v>154</v>
      </c>
      <c r="Y36489" s="34">
        <v>123</v>
      </c>
      <c r="Z36489" s="34">
        <v>156</v>
      </c>
      <c r="AA36489" s="34">
        <v>181</v>
      </c>
      <c r="AB36489" s="34">
        <v>118</v>
      </c>
      <c r="AC36489" s="34">
        <v>216</v>
      </c>
    </row>
    <row r="36490" spans="1:29" x14ac:dyDescent="0.2">
      <c r="A36490" s="34" t="s">
        <v>96983</v>
      </c>
      <c r="B36490" s="34">
        <v>95</v>
      </c>
      <c r="C36490" s="34">
        <v>147</v>
      </c>
      <c r="D36490" s="34">
        <v>227</v>
      </c>
      <c r="E36490" s="34">
        <v>210</v>
      </c>
      <c r="F36490" s="34">
        <v>151</v>
      </c>
      <c r="G36490" s="34">
        <v>182</v>
      </c>
      <c r="H36490" s="34">
        <v>159</v>
      </c>
      <c r="I36490" s="34">
        <v>133</v>
      </c>
      <c r="J36490" s="34">
        <v>126</v>
      </c>
      <c r="K36490" s="34">
        <v>205</v>
      </c>
      <c r="L36490" s="34">
        <v>80</v>
      </c>
      <c r="M36490" s="34">
        <v>132</v>
      </c>
      <c r="N36490" s="34">
        <v>127</v>
      </c>
      <c r="O36490" s="34">
        <v>127</v>
      </c>
      <c r="P36490" s="34">
        <v>136</v>
      </c>
      <c r="Q36490" s="34">
        <v>175</v>
      </c>
      <c r="R36490" s="34">
        <v>154</v>
      </c>
      <c r="S36490" s="34">
        <v>249</v>
      </c>
      <c r="T36490" s="34">
        <v>97</v>
      </c>
      <c r="U36490" s="34">
        <v>126</v>
      </c>
      <c r="V36490" s="34">
        <v>161</v>
      </c>
      <c r="W36490" s="34">
        <v>145</v>
      </c>
      <c r="X36490" s="34">
        <v>212</v>
      </c>
      <c r="Y36490" s="34">
        <v>102</v>
      </c>
      <c r="Z36490" s="34">
        <v>195</v>
      </c>
      <c r="AA36490" s="34">
        <v>215</v>
      </c>
      <c r="AB36490" s="34">
        <v>154</v>
      </c>
      <c r="AC36490" s="34">
        <v>242</v>
      </c>
    </row>
    <row r="36491" spans="1:29" x14ac:dyDescent="0.2">
      <c r="A36491" s="34" t="s">
        <v>96984</v>
      </c>
      <c r="B36491" s="34">
        <v>73</v>
      </c>
      <c r="C36491" s="34">
        <v>63</v>
      </c>
      <c r="D36491" s="34">
        <v>78</v>
      </c>
      <c r="E36491" s="34">
        <v>83</v>
      </c>
      <c r="F36491" s="34">
        <v>70</v>
      </c>
      <c r="G36491" s="34">
        <v>52</v>
      </c>
      <c r="H36491" s="34">
        <v>50</v>
      </c>
      <c r="I36491" s="34">
        <v>65</v>
      </c>
      <c r="J36491" s="34">
        <v>41</v>
      </c>
      <c r="K36491" s="34">
        <v>58</v>
      </c>
      <c r="L36491" s="34">
        <v>26</v>
      </c>
      <c r="M36491" s="34">
        <v>52</v>
      </c>
      <c r="N36491" s="34">
        <v>72</v>
      </c>
      <c r="O36491" s="34">
        <v>28</v>
      </c>
      <c r="P36491" s="34">
        <v>49</v>
      </c>
      <c r="Q36491" s="34">
        <v>76</v>
      </c>
      <c r="R36491" s="34">
        <v>62</v>
      </c>
      <c r="S36491" s="34">
        <v>72</v>
      </c>
      <c r="T36491" s="34">
        <v>59</v>
      </c>
      <c r="U36491" s="34">
        <v>36</v>
      </c>
      <c r="V36491" s="34">
        <v>74</v>
      </c>
      <c r="W36491" s="34">
        <v>80</v>
      </c>
      <c r="X36491" s="34">
        <v>60</v>
      </c>
      <c r="Y36491" s="34">
        <v>51</v>
      </c>
      <c r="Z36491" s="34">
        <v>95</v>
      </c>
      <c r="AA36491" s="34">
        <v>59</v>
      </c>
      <c r="AB36491" s="34">
        <v>66</v>
      </c>
      <c r="AC36491" s="34">
        <v>91</v>
      </c>
    </row>
    <row r="36492" spans="1:29" x14ac:dyDescent="0.2">
      <c r="A36492" s="34" t="s">
        <v>96985</v>
      </c>
      <c r="B36492" s="34">
        <v>49</v>
      </c>
      <c r="C36492" s="34">
        <v>134</v>
      </c>
      <c r="D36492" s="34">
        <v>114</v>
      </c>
      <c r="E36492" s="34">
        <v>155</v>
      </c>
      <c r="F36492" s="34">
        <v>92</v>
      </c>
      <c r="G36492" s="34">
        <v>169</v>
      </c>
      <c r="H36492" s="34">
        <v>87</v>
      </c>
      <c r="I36492" s="34">
        <v>152</v>
      </c>
      <c r="J36492" s="34">
        <v>86</v>
      </c>
      <c r="K36492" s="34">
        <v>122</v>
      </c>
      <c r="L36492" s="34">
        <v>54</v>
      </c>
      <c r="M36492" s="34">
        <v>129</v>
      </c>
      <c r="N36492" s="34">
        <v>73</v>
      </c>
      <c r="O36492" s="34">
        <v>92</v>
      </c>
      <c r="P36492" s="34">
        <v>104</v>
      </c>
      <c r="Q36492" s="34">
        <v>129</v>
      </c>
      <c r="R36492" s="34">
        <v>116</v>
      </c>
      <c r="S36492" s="34">
        <v>115</v>
      </c>
      <c r="T36492" s="34">
        <v>63</v>
      </c>
      <c r="U36492" s="34">
        <v>77</v>
      </c>
      <c r="V36492" s="34">
        <v>117</v>
      </c>
      <c r="W36492" s="34">
        <v>126</v>
      </c>
      <c r="X36492" s="34">
        <v>111</v>
      </c>
      <c r="Y36492" s="34">
        <v>103</v>
      </c>
      <c r="Z36492" s="34">
        <v>107</v>
      </c>
      <c r="AA36492" s="34">
        <v>165</v>
      </c>
      <c r="AB36492" s="34">
        <v>76</v>
      </c>
      <c r="AC36492" s="34">
        <v>198</v>
      </c>
    </row>
    <row r="36493" spans="1:29" x14ac:dyDescent="0.2">
      <c r="A36493" s="34" t="s">
        <v>96986</v>
      </c>
      <c r="B36493" s="34">
        <v>0</v>
      </c>
      <c r="C36493" s="34">
        <v>0</v>
      </c>
      <c r="D36493" s="34">
        <v>0</v>
      </c>
      <c r="E36493" s="34">
        <v>0</v>
      </c>
      <c r="F36493" s="34">
        <v>0</v>
      </c>
      <c r="G36493" s="34">
        <v>0</v>
      </c>
      <c r="H36493" s="34">
        <v>0</v>
      </c>
      <c r="I36493" s="34">
        <v>0</v>
      </c>
      <c r="J36493" s="34">
        <v>0</v>
      </c>
      <c r="K36493" s="34">
        <v>0</v>
      </c>
      <c r="L36493" s="34">
        <v>0</v>
      </c>
      <c r="M36493" s="34">
        <v>0</v>
      </c>
      <c r="N36493" s="34">
        <v>0</v>
      </c>
      <c r="O36493" s="34">
        <v>0</v>
      </c>
      <c r="P36493" s="34">
        <v>0</v>
      </c>
      <c r="Q36493" s="34">
        <v>0</v>
      </c>
      <c r="R36493" s="34">
        <v>0</v>
      </c>
      <c r="S36493" s="34">
        <v>0</v>
      </c>
      <c r="T36493" s="34">
        <v>0</v>
      </c>
      <c r="U36493" s="34">
        <v>0</v>
      </c>
      <c r="V36493" s="34">
        <v>0</v>
      </c>
      <c r="W36493" s="34">
        <v>0</v>
      </c>
      <c r="X36493" s="34">
        <v>0</v>
      </c>
      <c r="Y36493" s="34">
        <v>0</v>
      </c>
      <c r="Z36493" s="34">
        <v>0</v>
      </c>
      <c r="AA36493" s="34">
        <v>0</v>
      </c>
      <c r="AB36493" s="34">
        <v>0</v>
      </c>
      <c r="AC36493" s="34">
        <v>0</v>
      </c>
    </row>
    <row r="36494" spans="1:29" x14ac:dyDescent="0.2">
      <c r="A36494" s="34" t="s">
        <v>96987</v>
      </c>
      <c r="B36494" s="34">
        <v>111</v>
      </c>
      <c r="C36494" s="34">
        <v>149</v>
      </c>
      <c r="D36494" s="34">
        <v>188</v>
      </c>
      <c r="E36494" s="34">
        <v>178</v>
      </c>
      <c r="F36494" s="34">
        <v>186</v>
      </c>
      <c r="G36494" s="34">
        <v>136</v>
      </c>
      <c r="H36494" s="34">
        <v>159</v>
      </c>
      <c r="I36494" s="34">
        <v>155</v>
      </c>
      <c r="J36494" s="34">
        <v>132</v>
      </c>
      <c r="K36494" s="34">
        <v>180</v>
      </c>
      <c r="L36494" s="34">
        <v>92</v>
      </c>
      <c r="M36494" s="34">
        <v>135</v>
      </c>
      <c r="N36494" s="34">
        <v>118</v>
      </c>
      <c r="O36494" s="34">
        <v>107</v>
      </c>
      <c r="P36494" s="34">
        <v>146</v>
      </c>
      <c r="Q36494" s="34">
        <v>227</v>
      </c>
      <c r="R36494" s="34">
        <v>191</v>
      </c>
      <c r="S36494" s="34">
        <v>186</v>
      </c>
      <c r="T36494" s="34">
        <v>102</v>
      </c>
      <c r="U36494" s="34">
        <v>104</v>
      </c>
      <c r="V36494" s="34">
        <v>164</v>
      </c>
      <c r="W36494" s="34">
        <v>176</v>
      </c>
      <c r="X36494" s="34">
        <v>188</v>
      </c>
      <c r="Y36494" s="34">
        <v>114</v>
      </c>
      <c r="Z36494" s="34">
        <v>222</v>
      </c>
      <c r="AA36494" s="34">
        <v>181</v>
      </c>
      <c r="AB36494" s="34">
        <v>136</v>
      </c>
      <c r="AC36494" s="34">
        <v>250</v>
      </c>
    </row>
    <row r="36495" spans="1:29" x14ac:dyDescent="0.2">
      <c r="A36495" s="34" t="s">
        <v>96988</v>
      </c>
      <c r="B36495" s="34">
        <v>311</v>
      </c>
      <c r="C36495" s="34">
        <v>251</v>
      </c>
      <c r="D36495" s="34">
        <v>296</v>
      </c>
      <c r="E36495" s="34">
        <v>302</v>
      </c>
      <c r="F36495" s="34">
        <v>270</v>
      </c>
      <c r="G36495" s="34">
        <v>238</v>
      </c>
      <c r="H36495" s="34">
        <v>261</v>
      </c>
      <c r="I36495" s="34">
        <v>184</v>
      </c>
      <c r="J36495" s="34">
        <v>219</v>
      </c>
      <c r="K36495" s="34">
        <v>307</v>
      </c>
      <c r="L36495" s="34">
        <v>214</v>
      </c>
      <c r="M36495" s="34">
        <v>226</v>
      </c>
      <c r="N36495" s="34">
        <v>220</v>
      </c>
      <c r="O36495" s="34">
        <v>205</v>
      </c>
      <c r="P36495" s="34">
        <v>243</v>
      </c>
      <c r="Q36495" s="34">
        <v>347</v>
      </c>
      <c r="R36495" s="34">
        <v>347</v>
      </c>
      <c r="S36495" s="34">
        <v>317</v>
      </c>
      <c r="T36495" s="34">
        <v>247</v>
      </c>
      <c r="U36495" s="34">
        <v>264</v>
      </c>
      <c r="V36495" s="34">
        <v>300</v>
      </c>
      <c r="W36495" s="34">
        <v>290</v>
      </c>
      <c r="X36495" s="34">
        <v>391</v>
      </c>
      <c r="Y36495" s="34">
        <v>269</v>
      </c>
      <c r="Z36495" s="34">
        <v>330</v>
      </c>
      <c r="AA36495" s="34">
        <v>337</v>
      </c>
      <c r="AB36495" s="34">
        <v>313</v>
      </c>
      <c r="AC36495" s="34">
        <v>453</v>
      </c>
    </row>
    <row r="36496" spans="1:29" x14ac:dyDescent="0.2">
      <c r="A36496" s="34" t="s">
        <v>96989</v>
      </c>
      <c r="B36496" s="34">
        <v>94</v>
      </c>
      <c r="C36496" s="34">
        <v>117</v>
      </c>
      <c r="D36496" s="34">
        <v>118</v>
      </c>
      <c r="E36496" s="34">
        <v>132</v>
      </c>
      <c r="F36496" s="34">
        <v>90</v>
      </c>
      <c r="G36496" s="34">
        <v>131</v>
      </c>
      <c r="H36496" s="34">
        <v>77</v>
      </c>
      <c r="I36496" s="34">
        <v>78</v>
      </c>
      <c r="J36496" s="34">
        <v>56</v>
      </c>
      <c r="K36496" s="34">
        <v>120</v>
      </c>
      <c r="L36496" s="34">
        <v>38</v>
      </c>
      <c r="M36496" s="34">
        <v>79</v>
      </c>
      <c r="N36496" s="34">
        <v>64</v>
      </c>
      <c r="O36496" s="34">
        <v>73</v>
      </c>
      <c r="P36496" s="34">
        <v>46</v>
      </c>
      <c r="Q36496" s="34">
        <v>95</v>
      </c>
      <c r="R36496" s="34">
        <v>83</v>
      </c>
      <c r="S36496" s="34">
        <v>156</v>
      </c>
      <c r="T36496" s="34">
        <v>27</v>
      </c>
      <c r="U36496" s="34">
        <v>71</v>
      </c>
      <c r="V36496" s="34">
        <v>54</v>
      </c>
      <c r="W36496" s="34">
        <v>80</v>
      </c>
      <c r="X36496" s="34">
        <v>100</v>
      </c>
      <c r="Y36496" s="34">
        <v>60</v>
      </c>
      <c r="Z36496" s="34">
        <v>100</v>
      </c>
      <c r="AA36496" s="34">
        <v>151</v>
      </c>
      <c r="AB36496" s="34">
        <v>59</v>
      </c>
      <c r="AC36496" s="34">
        <v>180</v>
      </c>
    </row>
    <row r="36497" spans="1:29" x14ac:dyDescent="0.2">
      <c r="A36497" s="34" t="s">
        <v>96990</v>
      </c>
      <c r="B36497" s="34">
        <v>205</v>
      </c>
      <c r="C36497" s="34">
        <v>193</v>
      </c>
      <c r="D36497" s="34">
        <v>217</v>
      </c>
      <c r="E36497" s="34">
        <v>278</v>
      </c>
      <c r="F36497" s="34">
        <v>219</v>
      </c>
      <c r="G36497" s="34">
        <v>156</v>
      </c>
      <c r="H36497" s="34">
        <v>145</v>
      </c>
      <c r="I36497" s="34">
        <v>141</v>
      </c>
      <c r="J36497" s="34">
        <v>162</v>
      </c>
      <c r="K36497" s="34">
        <v>204</v>
      </c>
      <c r="L36497" s="34">
        <v>144</v>
      </c>
      <c r="M36497" s="34">
        <v>155</v>
      </c>
      <c r="N36497" s="34">
        <v>162</v>
      </c>
      <c r="O36497" s="34">
        <v>158</v>
      </c>
      <c r="P36497" s="34">
        <v>147</v>
      </c>
      <c r="Q36497" s="34">
        <v>215</v>
      </c>
      <c r="R36497" s="34">
        <v>215</v>
      </c>
      <c r="S36497" s="34">
        <v>213</v>
      </c>
      <c r="T36497" s="34">
        <v>182</v>
      </c>
      <c r="U36497" s="34">
        <v>169</v>
      </c>
      <c r="V36497" s="34">
        <v>226</v>
      </c>
      <c r="W36497" s="34">
        <v>161</v>
      </c>
      <c r="X36497" s="34">
        <v>240</v>
      </c>
      <c r="Y36497" s="34">
        <v>147</v>
      </c>
      <c r="Z36497" s="34">
        <v>258</v>
      </c>
      <c r="AA36497" s="34">
        <v>207</v>
      </c>
      <c r="AB36497" s="34">
        <v>196</v>
      </c>
      <c r="AC36497" s="34">
        <v>257</v>
      </c>
    </row>
    <row r="36498" spans="1:29" x14ac:dyDescent="0.2">
      <c r="A36498" s="34" t="s">
        <v>96991</v>
      </c>
      <c r="B36498" s="34">
        <v>142</v>
      </c>
      <c r="C36498" s="34">
        <v>148</v>
      </c>
      <c r="D36498" s="34">
        <v>218</v>
      </c>
      <c r="E36498" s="34">
        <v>212</v>
      </c>
      <c r="F36498" s="34">
        <v>190</v>
      </c>
      <c r="G36498" s="34">
        <v>200</v>
      </c>
      <c r="H36498" s="34">
        <v>126</v>
      </c>
      <c r="I36498" s="34">
        <v>151</v>
      </c>
      <c r="J36498" s="34">
        <v>140</v>
      </c>
      <c r="K36498" s="34">
        <v>159</v>
      </c>
      <c r="L36498" s="34">
        <v>93</v>
      </c>
      <c r="M36498" s="34">
        <v>163</v>
      </c>
      <c r="N36498" s="34">
        <v>137</v>
      </c>
      <c r="O36498" s="34">
        <v>132</v>
      </c>
      <c r="P36498" s="34">
        <v>150</v>
      </c>
      <c r="Q36498" s="34">
        <v>205</v>
      </c>
      <c r="R36498" s="34">
        <v>150</v>
      </c>
      <c r="S36498" s="34">
        <v>194</v>
      </c>
      <c r="T36498" s="34">
        <v>117</v>
      </c>
      <c r="U36498" s="34">
        <v>123</v>
      </c>
      <c r="V36498" s="34">
        <v>148</v>
      </c>
      <c r="W36498" s="34">
        <v>134</v>
      </c>
      <c r="X36498" s="34">
        <v>219</v>
      </c>
      <c r="Y36498" s="34">
        <v>105</v>
      </c>
      <c r="Z36498" s="34">
        <v>194</v>
      </c>
      <c r="AA36498" s="34">
        <v>216</v>
      </c>
      <c r="AB36498" s="34">
        <v>138</v>
      </c>
      <c r="AC36498" s="34">
        <v>252</v>
      </c>
    </row>
    <row r="36499" spans="1:29" x14ac:dyDescent="0.2">
      <c r="A36499" s="34" t="s">
        <v>96992</v>
      </c>
      <c r="B36499" s="34">
        <v>16</v>
      </c>
      <c r="C36499" s="34">
        <v>25</v>
      </c>
      <c r="D36499" s="34">
        <v>28</v>
      </c>
      <c r="E36499" s="34">
        <v>24</v>
      </c>
      <c r="F36499" s="34">
        <v>21</v>
      </c>
      <c r="G36499" s="34">
        <v>19</v>
      </c>
      <c r="H36499" s="34">
        <v>17</v>
      </c>
      <c r="I36499" s="34">
        <v>22</v>
      </c>
      <c r="J36499" s="34">
        <v>13</v>
      </c>
      <c r="K36499" s="34">
        <v>32</v>
      </c>
      <c r="L36499" s="34">
        <v>7</v>
      </c>
      <c r="M36499" s="34">
        <v>6</v>
      </c>
      <c r="N36499" s="34">
        <v>19</v>
      </c>
      <c r="O36499" s="34">
        <v>7</v>
      </c>
      <c r="P36499" s="34">
        <v>15</v>
      </c>
      <c r="Q36499" s="34">
        <v>29</v>
      </c>
      <c r="R36499" s="34">
        <v>15</v>
      </c>
      <c r="S36499" s="34">
        <v>30</v>
      </c>
      <c r="T36499" s="34">
        <v>6</v>
      </c>
      <c r="U36499" s="34">
        <v>15</v>
      </c>
      <c r="V36499" s="34">
        <v>19</v>
      </c>
      <c r="W36499" s="34">
        <v>12</v>
      </c>
      <c r="X36499" s="34">
        <v>13</v>
      </c>
      <c r="Y36499" s="34">
        <v>6</v>
      </c>
      <c r="Z36499" s="34">
        <v>26</v>
      </c>
      <c r="AA36499" s="34">
        <v>32</v>
      </c>
      <c r="AB36499" s="34">
        <v>10</v>
      </c>
      <c r="AC36499" s="34">
        <v>29</v>
      </c>
    </row>
    <row r="36500" spans="1:29" x14ac:dyDescent="0.2">
      <c r="A36500" s="34" t="s">
        <v>96993</v>
      </c>
      <c r="B36500" s="34">
        <v>100</v>
      </c>
      <c r="C36500" s="34">
        <v>140</v>
      </c>
      <c r="D36500" s="34">
        <v>157</v>
      </c>
      <c r="E36500" s="34">
        <v>126</v>
      </c>
      <c r="F36500" s="34">
        <v>114</v>
      </c>
      <c r="G36500" s="34">
        <v>64</v>
      </c>
      <c r="H36500" s="34">
        <v>128</v>
      </c>
      <c r="I36500" s="34">
        <v>126</v>
      </c>
      <c r="J36500" s="34">
        <v>120</v>
      </c>
      <c r="K36500" s="34">
        <v>112</v>
      </c>
      <c r="L36500" s="34">
        <v>74</v>
      </c>
      <c r="M36500" s="34">
        <v>80</v>
      </c>
      <c r="N36500" s="34">
        <v>80</v>
      </c>
      <c r="O36500" s="34">
        <v>96</v>
      </c>
      <c r="P36500" s="34">
        <v>111</v>
      </c>
      <c r="Q36500" s="34">
        <v>155</v>
      </c>
      <c r="R36500" s="34">
        <v>162</v>
      </c>
      <c r="S36500" s="34">
        <v>133</v>
      </c>
      <c r="T36500" s="34">
        <v>99</v>
      </c>
      <c r="U36500" s="34">
        <v>114</v>
      </c>
      <c r="V36500" s="34">
        <v>175</v>
      </c>
      <c r="W36500" s="34">
        <v>124</v>
      </c>
      <c r="X36500" s="34">
        <v>169</v>
      </c>
      <c r="Y36500" s="34">
        <v>109</v>
      </c>
      <c r="Z36500" s="34">
        <v>156</v>
      </c>
      <c r="AA36500" s="34">
        <v>158</v>
      </c>
      <c r="AB36500" s="34">
        <v>165</v>
      </c>
      <c r="AC36500" s="34">
        <v>202</v>
      </c>
    </row>
    <row r="36501" spans="1:29" x14ac:dyDescent="0.2">
      <c r="A36501" s="34" t="s">
        <v>96994</v>
      </c>
      <c r="B36501" s="34">
        <v>51</v>
      </c>
      <c r="C36501" s="34">
        <v>146</v>
      </c>
      <c r="D36501" s="34">
        <v>123</v>
      </c>
      <c r="E36501" s="34">
        <v>125</v>
      </c>
      <c r="F36501" s="34">
        <v>68</v>
      </c>
      <c r="G36501" s="34">
        <v>126</v>
      </c>
      <c r="H36501" s="34">
        <v>52</v>
      </c>
      <c r="I36501" s="34">
        <v>93</v>
      </c>
      <c r="J36501" s="34">
        <v>60</v>
      </c>
      <c r="K36501" s="34">
        <v>166</v>
      </c>
      <c r="L36501" s="34">
        <v>30</v>
      </c>
      <c r="M36501" s="34">
        <v>85</v>
      </c>
      <c r="N36501" s="34">
        <v>60</v>
      </c>
      <c r="O36501" s="34">
        <v>67</v>
      </c>
      <c r="P36501" s="34">
        <v>51</v>
      </c>
      <c r="Q36501" s="34">
        <v>139</v>
      </c>
      <c r="R36501" s="34">
        <v>63</v>
      </c>
      <c r="S36501" s="34">
        <v>158</v>
      </c>
      <c r="T36501" s="34">
        <v>35</v>
      </c>
      <c r="U36501" s="34">
        <v>76</v>
      </c>
      <c r="V36501" s="34">
        <v>63</v>
      </c>
      <c r="W36501" s="34">
        <v>73</v>
      </c>
      <c r="X36501" s="34">
        <v>93</v>
      </c>
      <c r="Y36501" s="34">
        <v>67</v>
      </c>
      <c r="Z36501" s="34">
        <v>73</v>
      </c>
      <c r="AA36501" s="34">
        <v>136</v>
      </c>
      <c r="AB36501" s="34">
        <v>40</v>
      </c>
      <c r="AC36501" s="34">
        <v>210</v>
      </c>
    </row>
    <row r="36502" spans="1:29" x14ac:dyDescent="0.2">
      <c r="A36502" s="34" t="s">
        <v>96995</v>
      </c>
      <c r="B36502" s="34">
        <v>118</v>
      </c>
      <c r="C36502" s="34">
        <v>190</v>
      </c>
      <c r="D36502" s="34">
        <v>268</v>
      </c>
      <c r="E36502" s="34">
        <v>244</v>
      </c>
      <c r="F36502" s="34">
        <v>192</v>
      </c>
      <c r="G36502" s="34">
        <v>232</v>
      </c>
      <c r="H36502" s="34">
        <v>236</v>
      </c>
      <c r="I36502" s="34">
        <v>148</v>
      </c>
      <c r="J36502" s="34">
        <v>153</v>
      </c>
      <c r="K36502" s="34">
        <v>219</v>
      </c>
      <c r="L36502" s="34">
        <v>72</v>
      </c>
      <c r="M36502" s="34">
        <v>133</v>
      </c>
      <c r="N36502" s="34">
        <v>166</v>
      </c>
      <c r="O36502" s="34">
        <v>139</v>
      </c>
      <c r="P36502" s="34">
        <v>159</v>
      </c>
      <c r="Q36502" s="34">
        <v>195</v>
      </c>
      <c r="R36502" s="34">
        <v>142</v>
      </c>
      <c r="S36502" s="34">
        <v>210</v>
      </c>
      <c r="T36502" s="34">
        <v>116</v>
      </c>
      <c r="U36502" s="34">
        <v>126</v>
      </c>
      <c r="V36502" s="34">
        <v>225</v>
      </c>
      <c r="W36502" s="34">
        <v>173</v>
      </c>
      <c r="X36502" s="34">
        <v>233</v>
      </c>
      <c r="Y36502" s="34">
        <v>118</v>
      </c>
      <c r="Z36502" s="34">
        <v>216</v>
      </c>
      <c r="AA36502" s="34">
        <v>233</v>
      </c>
      <c r="AB36502" s="34">
        <v>142</v>
      </c>
      <c r="AC36502" s="34">
        <v>245</v>
      </c>
    </row>
    <row r="36503" spans="1:29" x14ac:dyDescent="0.2">
      <c r="A36503" s="34" t="s">
        <v>96996</v>
      </c>
      <c r="B36503" s="34">
        <v>329</v>
      </c>
      <c r="C36503" s="34">
        <v>355</v>
      </c>
      <c r="D36503" s="34">
        <v>452</v>
      </c>
      <c r="E36503" s="34">
        <v>457</v>
      </c>
      <c r="F36503" s="34">
        <v>443</v>
      </c>
      <c r="G36503" s="34">
        <v>410</v>
      </c>
      <c r="H36503" s="34">
        <v>377</v>
      </c>
      <c r="I36503" s="34">
        <v>374</v>
      </c>
      <c r="J36503" s="34">
        <v>343</v>
      </c>
      <c r="K36503" s="34">
        <v>404</v>
      </c>
      <c r="L36503" s="34">
        <v>257</v>
      </c>
      <c r="M36503" s="34">
        <v>380</v>
      </c>
      <c r="N36503" s="34">
        <v>330</v>
      </c>
      <c r="O36503" s="34">
        <v>386</v>
      </c>
      <c r="P36503" s="34">
        <v>353</v>
      </c>
      <c r="Q36503" s="34">
        <v>508</v>
      </c>
      <c r="R36503" s="34">
        <v>464</v>
      </c>
      <c r="S36503" s="34">
        <v>498</v>
      </c>
      <c r="T36503" s="34">
        <v>355</v>
      </c>
      <c r="U36503" s="34">
        <v>349</v>
      </c>
      <c r="V36503" s="34">
        <v>436</v>
      </c>
      <c r="W36503" s="34">
        <v>441</v>
      </c>
      <c r="X36503" s="34">
        <v>508</v>
      </c>
      <c r="Y36503" s="34">
        <v>368</v>
      </c>
      <c r="Z36503" s="34">
        <v>578</v>
      </c>
      <c r="AA36503" s="34">
        <v>522</v>
      </c>
      <c r="AB36503" s="34">
        <v>449</v>
      </c>
      <c r="AC36503" s="34">
        <v>645</v>
      </c>
    </row>
    <row r="36504" spans="1:29" x14ac:dyDescent="0.2">
      <c r="A36504" s="34" t="s">
        <v>96997</v>
      </c>
      <c r="B36504" s="34">
        <v>61</v>
      </c>
      <c r="C36504" s="34">
        <v>59</v>
      </c>
      <c r="D36504" s="34">
        <v>84</v>
      </c>
      <c r="E36504" s="34">
        <v>61</v>
      </c>
      <c r="F36504" s="34">
        <v>94</v>
      </c>
      <c r="G36504" s="34">
        <v>94</v>
      </c>
      <c r="H36504" s="34">
        <v>54</v>
      </c>
      <c r="I36504" s="34">
        <v>52</v>
      </c>
      <c r="J36504" s="34">
        <v>51</v>
      </c>
      <c r="K36504" s="34">
        <v>75</v>
      </c>
      <c r="L36504" s="34">
        <v>37</v>
      </c>
      <c r="M36504" s="34">
        <v>57</v>
      </c>
      <c r="N36504" s="34">
        <v>74</v>
      </c>
      <c r="O36504" s="34">
        <v>56</v>
      </c>
      <c r="P36504" s="34">
        <v>53</v>
      </c>
      <c r="Q36504" s="34">
        <v>93</v>
      </c>
      <c r="R36504" s="34">
        <v>88</v>
      </c>
      <c r="S36504" s="34">
        <v>87</v>
      </c>
      <c r="T36504" s="34">
        <v>55</v>
      </c>
      <c r="U36504" s="34">
        <v>52</v>
      </c>
      <c r="V36504" s="34">
        <v>72</v>
      </c>
      <c r="W36504" s="34">
        <v>72</v>
      </c>
      <c r="X36504" s="34">
        <v>103</v>
      </c>
      <c r="Y36504" s="34">
        <v>63</v>
      </c>
      <c r="Z36504" s="34">
        <v>67</v>
      </c>
      <c r="AA36504" s="34">
        <v>101</v>
      </c>
      <c r="AB36504" s="34">
        <v>82</v>
      </c>
      <c r="AC36504" s="34">
        <v>110</v>
      </c>
    </row>
    <row r="36505" spans="1:29" x14ac:dyDescent="0.2">
      <c r="A36505" s="34" t="s">
        <v>96998</v>
      </c>
      <c r="B36505" s="34">
        <v>23</v>
      </c>
      <c r="C36505" s="34">
        <v>50</v>
      </c>
      <c r="D36505" s="34">
        <v>57</v>
      </c>
      <c r="E36505" s="34">
        <v>62</v>
      </c>
      <c r="F36505" s="34">
        <v>35</v>
      </c>
      <c r="G36505" s="34">
        <v>81</v>
      </c>
      <c r="H36505" s="34">
        <v>23</v>
      </c>
      <c r="I36505" s="34">
        <v>36</v>
      </c>
      <c r="J36505" s="34">
        <v>19</v>
      </c>
      <c r="K36505" s="34">
        <v>31</v>
      </c>
      <c r="L36505" s="34">
        <v>9</v>
      </c>
      <c r="M36505" s="34">
        <v>28</v>
      </c>
      <c r="N36505" s="34">
        <v>25</v>
      </c>
      <c r="O36505" s="34">
        <v>28</v>
      </c>
      <c r="P36505" s="34">
        <v>24</v>
      </c>
      <c r="Q36505" s="34">
        <v>20</v>
      </c>
      <c r="R36505" s="34">
        <v>29</v>
      </c>
      <c r="S36505" s="34">
        <v>63</v>
      </c>
      <c r="T36505" s="34">
        <v>7</v>
      </c>
      <c r="U36505" s="34">
        <v>15</v>
      </c>
      <c r="V36505" s="34">
        <v>25</v>
      </c>
      <c r="W36505" s="34">
        <v>19</v>
      </c>
      <c r="X36505" s="34">
        <v>35</v>
      </c>
      <c r="Y36505" s="34">
        <v>20</v>
      </c>
      <c r="Z36505" s="34">
        <v>25</v>
      </c>
      <c r="AA36505" s="34">
        <v>39</v>
      </c>
      <c r="AB36505" s="34">
        <v>12</v>
      </c>
      <c r="AC36505" s="34">
        <v>51</v>
      </c>
    </row>
    <row r="36506" spans="1:29" x14ac:dyDescent="0.2">
      <c r="A36506" s="34" t="s">
        <v>96999</v>
      </c>
      <c r="B36506" s="34">
        <v>447</v>
      </c>
      <c r="C36506" s="34">
        <v>390</v>
      </c>
      <c r="D36506" s="34">
        <v>611</v>
      </c>
      <c r="E36506" s="34">
        <v>504</v>
      </c>
      <c r="F36506" s="34">
        <v>614</v>
      </c>
      <c r="G36506" s="34">
        <v>466</v>
      </c>
      <c r="H36506" s="34">
        <v>528</v>
      </c>
      <c r="I36506" s="34">
        <v>391</v>
      </c>
      <c r="J36506" s="34">
        <v>454</v>
      </c>
      <c r="K36506" s="34">
        <v>470</v>
      </c>
      <c r="L36506" s="34">
        <v>331</v>
      </c>
      <c r="M36506" s="34">
        <v>434</v>
      </c>
      <c r="N36506" s="34">
        <v>400</v>
      </c>
      <c r="O36506" s="34">
        <v>416</v>
      </c>
      <c r="P36506" s="34">
        <v>422</v>
      </c>
      <c r="Q36506" s="34">
        <v>569</v>
      </c>
      <c r="R36506" s="34">
        <v>570</v>
      </c>
      <c r="S36506" s="34">
        <v>644</v>
      </c>
      <c r="T36506" s="34">
        <v>434</v>
      </c>
      <c r="U36506" s="34">
        <v>410</v>
      </c>
      <c r="V36506" s="34">
        <v>560</v>
      </c>
      <c r="W36506" s="34">
        <v>433</v>
      </c>
      <c r="X36506" s="34">
        <v>713</v>
      </c>
      <c r="Y36506" s="34">
        <v>417</v>
      </c>
      <c r="Z36506" s="34">
        <v>576</v>
      </c>
      <c r="AA36506" s="34">
        <v>652</v>
      </c>
      <c r="AB36506" s="34">
        <v>488</v>
      </c>
      <c r="AC36506" s="34">
        <v>794</v>
      </c>
    </row>
    <row r="36507" spans="1:29" x14ac:dyDescent="0.2">
      <c r="A36507" s="34" t="s">
        <v>97000</v>
      </c>
      <c r="B36507" s="34">
        <v>53</v>
      </c>
      <c r="C36507" s="34">
        <v>58</v>
      </c>
      <c r="D36507" s="34">
        <v>80</v>
      </c>
      <c r="E36507" s="34">
        <v>56</v>
      </c>
      <c r="F36507" s="34">
        <v>43</v>
      </c>
      <c r="G36507" s="34">
        <v>54</v>
      </c>
      <c r="H36507" s="34">
        <v>43</v>
      </c>
      <c r="I36507" s="34">
        <v>55</v>
      </c>
      <c r="J36507" s="34">
        <v>23</v>
      </c>
      <c r="K36507" s="34">
        <v>43</v>
      </c>
      <c r="L36507" s="34">
        <v>18</v>
      </c>
      <c r="M36507" s="34">
        <v>31</v>
      </c>
      <c r="N36507" s="34">
        <v>39</v>
      </c>
      <c r="O36507" s="34">
        <v>43</v>
      </c>
      <c r="P36507" s="34">
        <v>34</v>
      </c>
      <c r="Q36507" s="34">
        <v>36</v>
      </c>
      <c r="R36507" s="34">
        <v>34</v>
      </c>
      <c r="S36507" s="34">
        <v>50</v>
      </c>
      <c r="T36507" s="34">
        <v>20</v>
      </c>
      <c r="U36507" s="34">
        <v>33</v>
      </c>
      <c r="V36507" s="34">
        <v>59</v>
      </c>
      <c r="W36507" s="34">
        <v>27</v>
      </c>
      <c r="X36507" s="34">
        <v>44</v>
      </c>
      <c r="Y36507" s="34">
        <v>18</v>
      </c>
      <c r="Z36507" s="34">
        <v>63</v>
      </c>
      <c r="AA36507" s="34">
        <v>60</v>
      </c>
      <c r="AB36507" s="34">
        <v>39</v>
      </c>
      <c r="AC36507" s="34">
        <v>60</v>
      </c>
    </row>
    <row r="36508" spans="1:29" x14ac:dyDescent="0.2">
      <c r="A36508" s="34" t="s">
        <v>97001</v>
      </c>
      <c r="B36508" s="34">
        <v>50</v>
      </c>
      <c r="C36508" s="34">
        <v>73</v>
      </c>
      <c r="D36508" s="34">
        <v>78</v>
      </c>
      <c r="E36508" s="34">
        <v>66</v>
      </c>
      <c r="F36508" s="34">
        <v>55</v>
      </c>
      <c r="G36508" s="34">
        <v>35</v>
      </c>
      <c r="H36508" s="34">
        <v>38</v>
      </c>
      <c r="I36508" s="34">
        <v>42</v>
      </c>
      <c r="J36508" s="34">
        <v>36</v>
      </c>
      <c r="K36508" s="34">
        <v>51</v>
      </c>
      <c r="L36508" s="34">
        <v>27</v>
      </c>
      <c r="M36508" s="34">
        <v>41</v>
      </c>
      <c r="N36508" s="34">
        <v>44</v>
      </c>
      <c r="O36508" s="34">
        <v>47</v>
      </c>
      <c r="P36508" s="34">
        <v>35</v>
      </c>
      <c r="Q36508" s="34">
        <v>70</v>
      </c>
      <c r="R36508" s="34">
        <v>33</v>
      </c>
      <c r="S36508" s="34">
        <v>87</v>
      </c>
      <c r="T36508" s="34">
        <v>29</v>
      </c>
      <c r="U36508" s="34">
        <v>30</v>
      </c>
      <c r="V36508" s="34">
        <v>58</v>
      </c>
      <c r="W36508" s="34">
        <v>30</v>
      </c>
      <c r="X36508" s="34">
        <v>65</v>
      </c>
      <c r="Y36508" s="34">
        <v>26</v>
      </c>
      <c r="Z36508" s="34">
        <v>62</v>
      </c>
      <c r="AA36508" s="34">
        <v>79</v>
      </c>
      <c r="AB36508" s="34">
        <v>42</v>
      </c>
      <c r="AC36508" s="34">
        <v>98</v>
      </c>
    </row>
    <row r="36509" spans="1:29" x14ac:dyDescent="0.2">
      <c r="A36509" s="34" t="s">
        <v>97002</v>
      </c>
      <c r="B36509" s="34">
        <v>74</v>
      </c>
      <c r="C36509" s="34">
        <v>92</v>
      </c>
      <c r="D36509" s="34">
        <v>77</v>
      </c>
      <c r="E36509" s="34">
        <v>95</v>
      </c>
      <c r="F36509" s="34">
        <v>66</v>
      </c>
      <c r="G36509" s="34">
        <v>114</v>
      </c>
      <c r="H36509" s="34">
        <v>51</v>
      </c>
      <c r="I36509" s="34">
        <v>86</v>
      </c>
      <c r="J36509" s="34">
        <v>59</v>
      </c>
      <c r="K36509" s="34">
        <v>87</v>
      </c>
      <c r="L36509" s="34">
        <v>25</v>
      </c>
      <c r="M36509" s="34">
        <v>74</v>
      </c>
      <c r="N36509" s="34">
        <v>49</v>
      </c>
      <c r="O36509" s="34">
        <v>50</v>
      </c>
      <c r="P36509" s="34">
        <v>58</v>
      </c>
      <c r="Q36509" s="34">
        <v>94</v>
      </c>
      <c r="R36509" s="34">
        <v>55</v>
      </c>
      <c r="S36509" s="34">
        <v>109</v>
      </c>
      <c r="T36509" s="34">
        <v>33</v>
      </c>
      <c r="U36509" s="34">
        <v>46</v>
      </c>
      <c r="V36509" s="34">
        <v>47</v>
      </c>
      <c r="W36509" s="34">
        <v>93</v>
      </c>
      <c r="X36509" s="34">
        <v>77</v>
      </c>
      <c r="Y36509" s="34">
        <v>66</v>
      </c>
      <c r="Z36509" s="34">
        <v>52</v>
      </c>
      <c r="AA36509" s="34">
        <v>95</v>
      </c>
      <c r="AB36509" s="34">
        <v>43</v>
      </c>
      <c r="AC36509" s="34">
        <v>111</v>
      </c>
    </row>
    <row r="36510" spans="1:29" x14ac:dyDescent="0.2">
      <c r="A36510" s="34" t="s">
        <v>97003</v>
      </c>
      <c r="B36510" s="34">
        <v>105</v>
      </c>
      <c r="C36510" s="34">
        <v>182</v>
      </c>
      <c r="D36510" s="34">
        <v>197</v>
      </c>
      <c r="E36510" s="34">
        <v>194</v>
      </c>
      <c r="F36510" s="34">
        <v>139</v>
      </c>
      <c r="G36510" s="34">
        <v>207</v>
      </c>
      <c r="H36510" s="34">
        <v>133</v>
      </c>
      <c r="I36510" s="34">
        <v>143</v>
      </c>
      <c r="J36510" s="34">
        <v>111</v>
      </c>
      <c r="K36510" s="34">
        <v>197</v>
      </c>
      <c r="L36510" s="34">
        <v>71</v>
      </c>
      <c r="M36510" s="34">
        <v>161</v>
      </c>
      <c r="N36510" s="34">
        <v>112</v>
      </c>
      <c r="O36510" s="34">
        <v>124</v>
      </c>
      <c r="P36510" s="34">
        <v>117</v>
      </c>
      <c r="Q36510" s="34">
        <v>187</v>
      </c>
      <c r="R36510" s="34">
        <v>153</v>
      </c>
      <c r="S36510" s="34">
        <v>248</v>
      </c>
      <c r="T36510" s="34">
        <v>96</v>
      </c>
      <c r="U36510" s="34">
        <v>99</v>
      </c>
      <c r="V36510" s="34">
        <v>189</v>
      </c>
      <c r="W36510" s="34">
        <v>141</v>
      </c>
      <c r="X36510" s="34">
        <v>189</v>
      </c>
      <c r="Y36510" s="34">
        <v>153</v>
      </c>
      <c r="Z36510" s="34">
        <v>180</v>
      </c>
      <c r="AA36510" s="34">
        <v>244</v>
      </c>
      <c r="AB36510" s="34">
        <v>99</v>
      </c>
      <c r="AC36510" s="34">
        <v>314</v>
      </c>
    </row>
    <row r="36511" spans="1:29" x14ac:dyDescent="0.2">
      <c r="A36511" s="34" t="s">
        <v>97004</v>
      </c>
      <c r="B36511" s="34">
        <v>51</v>
      </c>
      <c r="C36511" s="34">
        <v>81</v>
      </c>
      <c r="D36511" s="34">
        <v>82</v>
      </c>
      <c r="E36511" s="34">
        <v>71</v>
      </c>
      <c r="F36511" s="34">
        <v>49</v>
      </c>
      <c r="G36511" s="34">
        <v>58</v>
      </c>
      <c r="H36511" s="34">
        <v>55</v>
      </c>
      <c r="I36511" s="34">
        <v>89</v>
      </c>
      <c r="J36511" s="34">
        <v>46</v>
      </c>
      <c r="K36511" s="34">
        <v>79</v>
      </c>
      <c r="L36511" s="34">
        <v>14</v>
      </c>
      <c r="M36511" s="34">
        <v>48</v>
      </c>
      <c r="N36511" s="34">
        <v>33</v>
      </c>
      <c r="O36511" s="34">
        <v>49</v>
      </c>
      <c r="P36511" s="34">
        <v>42</v>
      </c>
      <c r="Q36511" s="34">
        <v>53</v>
      </c>
      <c r="R36511" s="34">
        <v>32</v>
      </c>
      <c r="S36511" s="34">
        <v>80</v>
      </c>
      <c r="T36511" s="34">
        <v>21</v>
      </c>
      <c r="U36511" s="34">
        <v>42</v>
      </c>
      <c r="V36511" s="34">
        <v>49</v>
      </c>
      <c r="W36511" s="34">
        <v>43</v>
      </c>
      <c r="X36511" s="34">
        <v>68</v>
      </c>
      <c r="Y36511" s="34">
        <v>33</v>
      </c>
      <c r="Z36511" s="34">
        <v>74</v>
      </c>
      <c r="AA36511" s="34">
        <v>63</v>
      </c>
      <c r="AB36511" s="34">
        <v>28</v>
      </c>
      <c r="AC36511" s="34">
        <v>90</v>
      </c>
    </row>
    <row r="36512" spans="1:29" x14ac:dyDescent="0.2">
      <c r="A36512" s="34" t="s">
        <v>97005</v>
      </c>
      <c r="B36512" s="34">
        <v>95</v>
      </c>
      <c r="C36512" s="34">
        <v>151</v>
      </c>
      <c r="D36512" s="34">
        <v>172</v>
      </c>
      <c r="E36512" s="34">
        <v>193</v>
      </c>
      <c r="F36512" s="34">
        <v>142</v>
      </c>
      <c r="G36512" s="34">
        <v>173</v>
      </c>
      <c r="H36512" s="34">
        <v>119</v>
      </c>
      <c r="I36512" s="34">
        <v>153</v>
      </c>
      <c r="J36512" s="34">
        <v>78</v>
      </c>
      <c r="K36512" s="34">
        <v>166</v>
      </c>
      <c r="L36512" s="34">
        <v>43</v>
      </c>
      <c r="M36512" s="34">
        <v>127</v>
      </c>
      <c r="N36512" s="34">
        <v>105</v>
      </c>
      <c r="O36512" s="34">
        <v>114</v>
      </c>
      <c r="P36512" s="34">
        <v>102</v>
      </c>
      <c r="Q36512" s="34">
        <v>156</v>
      </c>
      <c r="R36512" s="34">
        <v>138</v>
      </c>
      <c r="S36512" s="34">
        <v>206</v>
      </c>
      <c r="T36512" s="34">
        <v>80</v>
      </c>
      <c r="U36512" s="34">
        <v>99</v>
      </c>
      <c r="V36512" s="34">
        <v>134</v>
      </c>
      <c r="W36512" s="34">
        <v>110</v>
      </c>
      <c r="X36512" s="34">
        <v>177</v>
      </c>
      <c r="Y36512" s="34">
        <v>82</v>
      </c>
      <c r="Z36512" s="34">
        <v>150</v>
      </c>
      <c r="AA36512" s="34">
        <v>156</v>
      </c>
      <c r="AB36512" s="34">
        <v>85</v>
      </c>
      <c r="AC36512" s="34">
        <v>213</v>
      </c>
    </row>
    <row r="36513" spans="1:29" x14ac:dyDescent="0.2">
      <c r="A36513" s="34" t="s">
        <v>97006</v>
      </c>
      <c r="B36513" s="34">
        <v>37</v>
      </c>
      <c r="C36513" s="34">
        <v>50</v>
      </c>
      <c r="D36513" s="34">
        <v>91</v>
      </c>
      <c r="E36513" s="34">
        <v>61</v>
      </c>
      <c r="F36513" s="34">
        <v>44</v>
      </c>
      <c r="G36513" s="34">
        <v>39</v>
      </c>
      <c r="H36513" s="34">
        <v>50</v>
      </c>
      <c r="I36513" s="34">
        <v>43</v>
      </c>
      <c r="J36513" s="34">
        <v>50</v>
      </c>
      <c r="K36513" s="34">
        <v>44</v>
      </c>
      <c r="L36513" s="34">
        <v>9</v>
      </c>
      <c r="M36513" s="34">
        <v>34</v>
      </c>
      <c r="N36513" s="34">
        <v>35</v>
      </c>
      <c r="O36513" s="34">
        <v>42</v>
      </c>
      <c r="P36513" s="34">
        <v>37</v>
      </c>
      <c r="Q36513" s="34">
        <v>37</v>
      </c>
      <c r="R36513" s="34">
        <v>40</v>
      </c>
      <c r="S36513" s="34">
        <v>70</v>
      </c>
      <c r="T36513" s="34">
        <v>40</v>
      </c>
      <c r="U36513" s="34">
        <v>46</v>
      </c>
      <c r="V36513" s="34">
        <v>54</v>
      </c>
      <c r="W36513" s="34">
        <v>48</v>
      </c>
      <c r="X36513" s="34">
        <v>61</v>
      </c>
      <c r="Y36513" s="34">
        <v>41</v>
      </c>
      <c r="Z36513" s="34">
        <v>48</v>
      </c>
      <c r="AA36513" s="34">
        <v>58</v>
      </c>
      <c r="AB36513" s="34">
        <v>49</v>
      </c>
      <c r="AC36513" s="34">
        <v>67</v>
      </c>
    </row>
    <row r="36514" spans="1:29" x14ac:dyDescent="0.2">
      <c r="A36514" s="34" t="s">
        <v>97007</v>
      </c>
      <c r="B36514" s="34">
        <v>126</v>
      </c>
      <c r="C36514" s="34">
        <v>231</v>
      </c>
      <c r="D36514" s="34">
        <v>303</v>
      </c>
      <c r="E36514" s="34">
        <v>181</v>
      </c>
      <c r="F36514" s="34">
        <v>229</v>
      </c>
      <c r="G36514" s="34">
        <v>237</v>
      </c>
      <c r="H36514" s="34">
        <v>209</v>
      </c>
      <c r="I36514" s="34">
        <v>167</v>
      </c>
      <c r="J36514" s="34">
        <v>164</v>
      </c>
      <c r="K36514" s="34">
        <v>188</v>
      </c>
      <c r="L36514" s="34">
        <v>131</v>
      </c>
      <c r="M36514" s="34">
        <v>163</v>
      </c>
      <c r="N36514" s="34">
        <v>209</v>
      </c>
      <c r="O36514" s="34">
        <v>176</v>
      </c>
      <c r="P36514" s="34">
        <v>184</v>
      </c>
      <c r="Q36514" s="34">
        <v>218</v>
      </c>
      <c r="R36514" s="34">
        <v>197</v>
      </c>
      <c r="S36514" s="34">
        <v>278</v>
      </c>
      <c r="T36514" s="34">
        <v>159</v>
      </c>
      <c r="U36514" s="34">
        <v>148</v>
      </c>
      <c r="V36514" s="34">
        <v>239</v>
      </c>
      <c r="W36514" s="34">
        <v>204</v>
      </c>
      <c r="X36514" s="34">
        <v>310</v>
      </c>
      <c r="Y36514" s="34">
        <v>173</v>
      </c>
      <c r="Z36514" s="34">
        <v>300</v>
      </c>
      <c r="AA36514" s="34">
        <v>253</v>
      </c>
      <c r="AB36514" s="34">
        <v>228</v>
      </c>
      <c r="AC36514" s="34">
        <v>376</v>
      </c>
    </row>
    <row r="36515" spans="1:29" x14ac:dyDescent="0.2">
      <c r="A36515" s="34" t="s">
        <v>97008</v>
      </c>
      <c r="B36515" s="34">
        <v>58</v>
      </c>
      <c r="C36515" s="34">
        <v>82</v>
      </c>
      <c r="D36515" s="34">
        <v>85</v>
      </c>
      <c r="E36515" s="34">
        <v>87</v>
      </c>
      <c r="F36515" s="34">
        <v>89</v>
      </c>
      <c r="G36515" s="34">
        <v>81</v>
      </c>
      <c r="H36515" s="34">
        <v>73</v>
      </c>
      <c r="I36515" s="34">
        <v>72</v>
      </c>
      <c r="J36515" s="34">
        <v>76</v>
      </c>
      <c r="K36515" s="34">
        <v>88</v>
      </c>
      <c r="L36515" s="34">
        <v>34</v>
      </c>
      <c r="M36515" s="34">
        <v>68</v>
      </c>
      <c r="N36515" s="34">
        <v>72</v>
      </c>
      <c r="O36515" s="34">
        <v>60</v>
      </c>
      <c r="P36515" s="34">
        <v>66</v>
      </c>
      <c r="Q36515" s="34">
        <v>118</v>
      </c>
      <c r="R36515" s="34">
        <v>76</v>
      </c>
      <c r="S36515" s="34">
        <v>81</v>
      </c>
      <c r="T36515" s="34">
        <v>52</v>
      </c>
      <c r="U36515" s="34">
        <v>58</v>
      </c>
      <c r="V36515" s="34">
        <v>78</v>
      </c>
      <c r="W36515" s="34">
        <v>78</v>
      </c>
      <c r="X36515" s="34">
        <v>107</v>
      </c>
      <c r="Y36515" s="34">
        <v>74</v>
      </c>
      <c r="Z36515" s="34">
        <v>82</v>
      </c>
      <c r="AA36515" s="34">
        <v>118</v>
      </c>
      <c r="AB36515" s="34">
        <v>66</v>
      </c>
      <c r="AC36515" s="34">
        <v>124</v>
      </c>
    </row>
    <row r="36516" spans="1:29" x14ac:dyDescent="0.2">
      <c r="A36516" s="34" t="s">
        <v>97009</v>
      </c>
      <c r="B36516" s="34">
        <v>36</v>
      </c>
      <c r="C36516" s="34">
        <v>45</v>
      </c>
      <c r="D36516" s="34">
        <v>55</v>
      </c>
      <c r="E36516" s="34">
        <v>61</v>
      </c>
      <c r="F36516" s="34">
        <v>24</v>
      </c>
      <c r="G36516" s="34">
        <v>52</v>
      </c>
      <c r="H36516" s="34">
        <v>30</v>
      </c>
      <c r="I36516" s="34">
        <v>29</v>
      </c>
      <c r="J36516" s="34">
        <v>12</v>
      </c>
      <c r="K36516" s="34">
        <v>44</v>
      </c>
      <c r="L36516" s="34">
        <v>3</v>
      </c>
      <c r="M36516" s="34">
        <v>23</v>
      </c>
      <c r="N36516" s="34">
        <v>19</v>
      </c>
      <c r="O36516" s="34">
        <v>22</v>
      </c>
      <c r="P36516" s="34">
        <v>22</v>
      </c>
      <c r="Q36516" s="34">
        <v>23</v>
      </c>
      <c r="R36516" s="34">
        <v>21</v>
      </c>
      <c r="S36516" s="34">
        <v>56</v>
      </c>
      <c r="T36516" s="34">
        <v>7</v>
      </c>
      <c r="U36516" s="34">
        <v>25</v>
      </c>
      <c r="V36516" s="34">
        <v>28</v>
      </c>
      <c r="W36516" s="34">
        <v>32</v>
      </c>
      <c r="X36516" s="34">
        <v>26</v>
      </c>
      <c r="Y36516" s="34">
        <v>13</v>
      </c>
      <c r="Z36516" s="34">
        <v>53</v>
      </c>
      <c r="AA36516" s="34">
        <v>38</v>
      </c>
      <c r="AB36516" s="34">
        <v>14</v>
      </c>
      <c r="AC36516" s="34">
        <v>63</v>
      </c>
    </row>
    <row r="36517" spans="1:29" x14ac:dyDescent="0.2">
      <c r="A36517" s="34" t="s">
        <v>97010</v>
      </c>
      <c r="B36517" s="34">
        <v>90</v>
      </c>
      <c r="C36517" s="34">
        <v>86</v>
      </c>
      <c r="D36517" s="34">
        <v>88</v>
      </c>
      <c r="E36517" s="34">
        <v>78</v>
      </c>
      <c r="F36517" s="34">
        <v>86</v>
      </c>
      <c r="G36517" s="34">
        <v>92</v>
      </c>
      <c r="H36517" s="34">
        <v>76</v>
      </c>
      <c r="I36517" s="34">
        <v>63</v>
      </c>
      <c r="J36517" s="34">
        <v>72</v>
      </c>
      <c r="K36517" s="34">
        <v>71</v>
      </c>
      <c r="L36517" s="34">
        <v>43</v>
      </c>
      <c r="M36517" s="34">
        <v>52</v>
      </c>
      <c r="N36517" s="34">
        <v>66</v>
      </c>
      <c r="O36517" s="34">
        <v>62</v>
      </c>
      <c r="P36517" s="34">
        <v>75</v>
      </c>
      <c r="Q36517" s="34">
        <v>70</v>
      </c>
      <c r="R36517" s="34">
        <v>82</v>
      </c>
      <c r="S36517" s="34">
        <v>122</v>
      </c>
      <c r="T36517" s="34">
        <v>58</v>
      </c>
      <c r="U36517" s="34">
        <v>43</v>
      </c>
      <c r="V36517" s="34">
        <v>107</v>
      </c>
      <c r="W36517" s="34">
        <v>50</v>
      </c>
      <c r="X36517" s="34">
        <v>115</v>
      </c>
      <c r="Y36517" s="34">
        <v>63</v>
      </c>
      <c r="Z36517" s="34">
        <v>130</v>
      </c>
      <c r="AA36517" s="34">
        <v>116</v>
      </c>
      <c r="AB36517" s="34">
        <v>68</v>
      </c>
      <c r="AC36517" s="34">
        <v>107</v>
      </c>
    </row>
    <row r="36518" spans="1:29" x14ac:dyDescent="0.2">
      <c r="A36518" s="34" t="s">
        <v>97011</v>
      </c>
      <c r="B36518" s="34">
        <v>48</v>
      </c>
      <c r="C36518" s="34">
        <v>114</v>
      </c>
      <c r="D36518" s="34">
        <v>89</v>
      </c>
      <c r="E36518" s="34">
        <v>107</v>
      </c>
      <c r="F36518" s="34">
        <v>69</v>
      </c>
      <c r="G36518" s="34">
        <v>101</v>
      </c>
      <c r="H36518" s="34">
        <v>49</v>
      </c>
      <c r="I36518" s="34">
        <v>100</v>
      </c>
      <c r="J36518" s="34">
        <v>49</v>
      </c>
      <c r="K36518" s="34">
        <v>89</v>
      </c>
      <c r="L36518" s="34">
        <v>29</v>
      </c>
      <c r="M36518" s="34">
        <v>47</v>
      </c>
      <c r="N36518" s="34">
        <v>50</v>
      </c>
      <c r="O36518" s="34">
        <v>65</v>
      </c>
      <c r="P36518" s="34">
        <v>42</v>
      </c>
      <c r="Q36518" s="34">
        <v>80</v>
      </c>
      <c r="R36518" s="34">
        <v>56</v>
      </c>
      <c r="S36518" s="34">
        <v>79</v>
      </c>
      <c r="T36518" s="34">
        <v>28</v>
      </c>
      <c r="U36518" s="34">
        <v>83</v>
      </c>
      <c r="V36518" s="34">
        <v>52</v>
      </c>
      <c r="W36518" s="34">
        <v>49</v>
      </c>
      <c r="X36518" s="34">
        <v>100</v>
      </c>
      <c r="Y36518" s="34">
        <v>65</v>
      </c>
      <c r="Z36518" s="34">
        <v>76</v>
      </c>
      <c r="AA36518" s="34">
        <v>105</v>
      </c>
      <c r="AB36518" s="34">
        <v>44</v>
      </c>
      <c r="AC36518" s="34">
        <v>141</v>
      </c>
    </row>
    <row r="36519" spans="1:29" x14ac:dyDescent="0.2">
      <c r="A36519" s="34" t="s">
        <v>97012</v>
      </c>
      <c r="B36519" s="34">
        <v>97</v>
      </c>
      <c r="C36519" s="34">
        <v>114</v>
      </c>
      <c r="D36519" s="34">
        <v>120</v>
      </c>
      <c r="E36519" s="34">
        <v>84</v>
      </c>
      <c r="F36519" s="34">
        <v>113</v>
      </c>
      <c r="G36519" s="34">
        <v>116</v>
      </c>
      <c r="H36519" s="34">
        <v>74</v>
      </c>
      <c r="I36519" s="34">
        <v>105</v>
      </c>
      <c r="J36519" s="34">
        <v>83</v>
      </c>
      <c r="K36519" s="34">
        <v>103</v>
      </c>
      <c r="L36519" s="34">
        <v>54</v>
      </c>
      <c r="M36519" s="34">
        <v>85</v>
      </c>
      <c r="N36519" s="34">
        <v>87</v>
      </c>
      <c r="O36519" s="34">
        <v>94</v>
      </c>
      <c r="P36519" s="34">
        <v>89</v>
      </c>
      <c r="Q36519" s="34">
        <v>109</v>
      </c>
      <c r="R36519" s="34">
        <v>89</v>
      </c>
      <c r="S36519" s="34">
        <v>135</v>
      </c>
      <c r="T36519" s="34">
        <v>66</v>
      </c>
      <c r="U36519" s="34">
        <v>80</v>
      </c>
      <c r="V36519" s="34">
        <v>118</v>
      </c>
      <c r="W36519" s="34">
        <v>103</v>
      </c>
      <c r="X36519" s="34">
        <v>151</v>
      </c>
      <c r="Y36519" s="34">
        <v>62</v>
      </c>
      <c r="Z36519" s="34">
        <v>122</v>
      </c>
      <c r="AA36519" s="34">
        <v>108</v>
      </c>
      <c r="AB36519" s="34">
        <v>82</v>
      </c>
      <c r="AC36519" s="34">
        <v>175</v>
      </c>
    </row>
    <row r="36520" spans="1:29" x14ac:dyDescent="0.2">
      <c r="A36520" s="34" t="s">
        <v>97013</v>
      </c>
      <c r="B36520" s="34">
        <v>11</v>
      </c>
      <c r="C36520" s="34">
        <v>11</v>
      </c>
      <c r="D36520" s="34">
        <v>12</v>
      </c>
      <c r="E36520" s="34">
        <v>22</v>
      </c>
      <c r="F36520" s="34">
        <v>12</v>
      </c>
      <c r="G36520" s="34">
        <v>5</v>
      </c>
      <c r="H36520" s="34">
        <v>6</v>
      </c>
      <c r="I36520" s="34">
        <v>11</v>
      </c>
      <c r="J36520" s="34">
        <v>9</v>
      </c>
      <c r="K36520" s="34">
        <v>10</v>
      </c>
      <c r="L36520" s="34">
        <v>2</v>
      </c>
      <c r="M36520" s="34">
        <v>5</v>
      </c>
      <c r="N36520" s="34">
        <v>9</v>
      </c>
      <c r="O36520" s="34">
        <v>5</v>
      </c>
      <c r="P36520" s="34">
        <v>1</v>
      </c>
      <c r="Q36520" s="34">
        <v>12</v>
      </c>
      <c r="R36520" s="34">
        <v>2</v>
      </c>
      <c r="S36520" s="34">
        <v>14</v>
      </c>
      <c r="T36520" s="34">
        <v>3</v>
      </c>
      <c r="U36520" s="34">
        <v>2</v>
      </c>
      <c r="V36520" s="34">
        <v>4</v>
      </c>
      <c r="W36520" s="34">
        <v>21</v>
      </c>
      <c r="X36520" s="34">
        <v>4</v>
      </c>
      <c r="Y36520" s="34">
        <v>11</v>
      </c>
      <c r="Z36520" s="34">
        <v>7</v>
      </c>
      <c r="AA36520" s="34">
        <v>10</v>
      </c>
      <c r="AB36520" s="34">
        <v>4</v>
      </c>
      <c r="AC36520" s="34">
        <v>8</v>
      </c>
    </row>
    <row r="36521" spans="1:29" x14ac:dyDescent="0.2">
      <c r="A36521" s="34" t="s">
        <v>97014</v>
      </c>
      <c r="B36521" s="34">
        <v>70</v>
      </c>
      <c r="C36521" s="34">
        <v>69</v>
      </c>
      <c r="D36521" s="34">
        <v>108</v>
      </c>
      <c r="E36521" s="34">
        <v>90</v>
      </c>
      <c r="F36521" s="34">
        <v>118</v>
      </c>
      <c r="G36521" s="34">
        <v>68</v>
      </c>
      <c r="H36521" s="34">
        <v>113</v>
      </c>
      <c r="I36521" s="34">
        <v>130</v>
      </c>
      <c r="J36521" s="34">
        <v>94</v>
      </c>
      <c r="K36521" s="34">
        <v>109</v>
      </c>
      <c r="L36521" s="34">
        <v>47</v>
      </c>
      <c r="M36521" s="34">
        <v>95</v>
      </c>
      <c r="N36521" s="34">
        <v>90</v>
      </c>
      <c r="O36521" s="34">
        <v>84</v>
      </c>
      <c r="P36521" s="34">
        <v>126</v>
      </c>
      <c r="Q36521" s="34">
        <v>123</v>
      </c>
      <c r="R36521" s="34">
        <v>111</v>
      </c>
      <c r="S36521" s="34">
        <v>140</v>
      </c>
      <c r="T36521" s="34">
        <v>96</v>
      </c>
      <c r="U36521" s="34">
        <v>69</v>
      </c>
      <c r="V36521" s="34">
        <v>103</v>
      </c>
      <c r="W36521" s="34">
        <v>68</v>
      </c>
      <c r="X36521" s="34">
        <v>140</v>
      </c>
      <c r="Y36521" s="34">
        <v>74</v>
      </c>
      <c r="Z36521" s="34">
        <v>148</v>
      </c>
      <c r="AA36521" s="34">
        <v>158</v>
      </c>
      <c r="AB36521" s="34">
        <v>109</v>
      </c>
      <c r="AC36521" s="34">
        <v>171</v>
      </c>
    </row>
    <row r="36522" spans="1:29" x14ac:dyDescent="0.2">
      <c r="A36522" s="34" t="s">
        <v>97015</v>
      </c>
      <c r="B36522" s="34">
        <v>49</v>
      </c>
      <c r="C36522" s="34">
        <v>56</v>
      </c>
      <c r="D36522" s="34">
        <v>52</v>
      </c>
      <c r="E36522" s="34">
        <v>62</v>
      </c>
      <c r="F36522" s="34">
        <v>43</v>
      </c>
      <c r="G36522" s="34">
        <v>95</v>
      </c>
      <c r="H36522" s="34">
        <v>68</v>
      </c>
      <c r="I36522" s="34">
        <v>56</v>
      </c>
      <c r="J36522" s="34">
        <v>38</v>
      </c>
      <c r="K36522" s="34">
        <v>67</v>
      </c>
      <c r="L36522" s="34">
        <v>29</v>
      </c>
      <c r="M36522" s="34">
        <v>65</v>
      </c>
      <c r="N36522" s="34">
        <v>26</v>
      </c>
      <c r="O36522" s="34">
        <v>66</v>
      </c>
      <c r="P36522" s="34">
        <v>40</v>
      </c>
      <c r="Q36522" s="34">
        <v>72</v>
      </c>
      <c r="R36522" s="34">
        <v>31</v>
      </c>
      <c r="S36522" s="34">
        <v>70</v>
      </c>
      <c r="T36522" s="34">
        <v>27</v>
      </c>
      <c r="U36522" s="34">
        <v>62</v>
      </c>
      <c r="V36522" s="34">
        <v>57</v>
      </c>
      <c r="W36522" s="34">
        <v>66</v>
      </c>
      <c r="X36522" s="34">
        <v>66</v>
      </c>
      <c r="Y36522" s="34">
        <v>63</v>
      </c>
      <c r="Z36522" s="34">
        <v>55</v>
      </c>
      <c r="AA36522" s="34">
        <v>79</v>
      </c>
      <c r="AB36522" s="34">
        <v>61</v>
      </c>
      <c r="AC36522" s="34">
        <v>98</v>
      </c>
    </row>
    <row r="36523" spans="1:29" x14ac:dyDescent="0.2">
      <c r="A36523" s="34" t="s">
        <v>97016</v>
      </c>
      <c r="B36523" s="34">
        <v>56</v>
      </c>
      <c r="C36523" s="34">
        <v>125</v>
      </c>
      <c r="D36523" s="34">
        <v>150</v>
      </c>
      <c r="E36523" s="34">
        <v>106</v>
      </c>
      <c r="F36523" s="34">
        <v>99</v>
      </c>
      <c r="G36523" s="34">
        <v>105</v>
      </c>
      <c r="H36523" s="34">
        <v>57</v>
      </c>
      <c r="I36523" s="34">
        <v>133</v>
      </c>
      <c r="J36523" s="34">
        <v>48</v>
      </c>
      <c r="K36523" s="34">
        <v>152</v>
      </c>
      <c r="L36523" s="34">
        <v>25</v>
      </c>
      <c r="M36523" s="34">
        <v>94</v>
      </c>
      <c r="N36523" s="34">
        <v>55</v>
      </c>
      <c r="O36523" s="34">
        <v>66</v>
      </c>
      <c r="P36523" s="34">
        <v>61</v>
      </c>
      <c r="Q36523" s="34">
        <v>89</v>
      </c>
      <c r="R36523" s="34">
        <v>49</v>
      </c>
      <c r="S36523" s="34">
        <v>162</v>
      </c>
      <c r="T36523" s="34">
        <v>38</v>
      </c>
      <c r="U36523" s="34">
        <v>75</v>
      </c>
      <c r="V36523" s="34">
        <v>70</v>
      </c>
      <c r="W36523" s="34">
        <v>67</v>
      </c>
      <c r="X36523" s="34">
        <v>91</v>
      </c>
      <c r="Y36523" s="34">
        <v>56</v>
      </c>
      <c r="Z36523" s="34">
        <v>117</v>
      </c>
      <c r="AA36523" s="34">
        <v>133</v>
      </c>
      <c r="AB36523" s="34">
        <v>38</v>
      </c>
      <c r="AC36523" s="34">
        <v>179</v>
      </c>
    </row>
    <row r="36524" spans="1:29" x14ac:dyDescent="0.2">
      <c r="A36524" s="34" t="s">
        <v>97017</v>
      </c>
      <c r="B36524" s="34">
        <v>67</v>
      </c>
      <c r="C36524" s="34">
        <v>118</v>
      </c>
      <c r="D36524" s="34">
        <v>117</v>
      </c>
      <c r="E36524" s="34">
        <v>117</v>
      </c>
      <c r="F36524" s="34">
        <v>118</v>
      </c>
      <c r="G36524" s="34">
        <v>109</v>
      </c>
      <c r="H36524" s="34">
        <v>84</v>
      </c>
      <c r="I36524" s="34">
        <v>118</v>
      </c>
      <c r="J36524" s="34">
        <v>87</v>
      </c>
      <c r="K36524" s="34">
        <v>143</v>
      </c>
      <c r="L36524" s="34">
        <v>46</v>
      </c>
      <c r="M36524" s="34">
        <v>122</v>
      </c>
      <c r="N36524" s="34">
        <v>91</v>
      </c>
      <c r="O36524" s="34">
        <v>107</v>
      </c>
      <c r="P36524" s="34">
        <v>107</v>
      </c>
      <c r="Q36524" s="34">
        <v>129</v>
      </c>
      <c r="R36524" s="34">
        <v>80</v>
      </c>
      <c r="S36524" s="34">
        <v>187</v>
      </c>
      <c r="T36524" s="34">
        <v>71</v>
      </c>
      <c r="U36524" s="34">
        <v>135</v>
      </c>
      <c r="V36524" s="34">
        <v>108</v>
      </c>
      <c r="W36524" s="34">
        <v>114</v>
      </c>
      <c r="X36524" s="34">
        <v>146</v>
      </c>
      <c r="Y36524" s="34">
        <v>106</v>
      </c>
      <c r="Z36524" s="34">
        <v>122</v>
      </c>
      <c r="AA36524" s="34">
        <v>129</v>
      </c>
      <c r="AB36524" s="34">
        <v>93</v>
      </c>
      <c r="AC36524" s="34">
        <v>218</v>
      </c>
    </row>
    <row r="36525" spans="1:29" x14ac:dyDescent="0.2">
      <c r="A36525" s="34" t="s">
        <v>97018</v>
      </c>
      <c r="B36525" s="34">
        <v>66</v>
      </c>
      <c r="C36525" s="34">
        <v>122</v>
      </c>
      <c r="D36525" s="34">
        <v>255</v>
      </c>
      <c r="E36525" s="34">
        <v>181</v>
      </c>
      <c r="F36525" s="34">
        <v>168</v>
      </c>
      <c r="G36525" s="34">
        <v>201</v>
      </c>
      <c r="H36525" s="34">
        <v>169</v>
      </c>
      <c r="I36525" s="34">
        <v>145</v>
      </c>
      <c r="J36525" s="34">
        <v>94</v>
      </c>
      <c r="K36525" s="34">
        <v>160</v>
      </c>
      <c r="L36525" s="34">
        <v>55</v>
      </c>
      <c r="M36525" s="34">
        <v>126</v>
      </c>
      <c r="N36525" s="34">
        <v>145</v>
      </c>
      <c r="O36525" s="34">
        <v>137</v>
      </c>
      <c r="P36525" s="34">
        <v>123</v>
      </c>
      <c r="Q36525" s="34">
        <v>171</v>
      </c>
      <c r="R36525" s="34">
        <v>123</v>
      </c>
      <c r="S36525" s="34">
        <v>243</v>
      </c>
      <c r="T36525" s="34">
        <v>94</v>
      </c>
      <c r="U36525" s="34">
        <v>115</v>
      </c>
      <c r="V36525" s="34">
        <v>170</v>
      </c>
      <c r="W36525" s="34">
        <v>120</v>
      </c>
      <c r="X36525" s="34">
        <v>205</v>
      </c>
      <c r="Y36525" s="34">
        <v>131</v>
      </c>
      <c r="Z36525" s="34">
        <v>198</v>
      </c>
      <c r="AA36525" s="34">
        <v>183</v>
      </c>
      <c r="AB36525" s="34">
        <v>81</v>
      </c>
      <c r="AC36525" s="34">
        <v>271</v>
      </c>
    </row>
    <row r="36526" spans="1:29" x14ac:dyDescent="0.2">
      <c r="A36526" s="34" t="s">
        <v>97019</v>
      </c>
      <c r="B36526" s="34">
        <v>70</v>
      </c>
      <c r="C36526" s="34">
        <v>127</v>
      </c>
      <c r="D36526" s="34">
        <v>155</v>
      </c>
      <c r="E36526" s="34">
        <v>170</v>
      </c>
      <c r="F36526" s="34">
        <v>82</v>
      </c>
      <c r="G36526" s="34">
        <v>136</v>
      </c>
      <c r="H36526" s="34">
        <v>98</v>
      </c>
      <c r="I36526" s="34">
        <v>109</v>
      </c>
      <c r="J36526" s="34">
        <v>99</v>
      </c>
      <c r="K36526" s="34">
        <v>134</v>
      </c>
      <c r="L36526" s="34">
        <v>45</v>
      </c>
      <c r="M36526" s="34">
        <v>124</v>
      </c>
      <c r="N36526" s="34">
        <v>84</v>
      </c>
      <c r="O36526" s="34">
        <v>116</v>
      </c>
      <c r="P36526" s="34">
        <v>100</v>
      </c>
      <c r="Q36526" s="34">
        <v>160</v>
      </c>
      <c r="R36526" s="34">
        <v>105</v>
      </c>
      <c r="S36526" s="34">
        <v>168</v>
      </c>
      <c r="T36526" s="34">
        <v>87</v>
      </c>
      <c r="U36526" s="34">
        <v>107</v>
      </c>
      <c r="V36526" s="34">
        <v>134</v>
      </c>
      <c r="W36526" s="34">
        <v>120</v>
      </c>
      <c r="X36526" s="34">
        <v>152</v>
      </c>
      <c r="Y36526" s="34">
        <v>115</v>
      </c>
      <c r="Z36526" s="34">
        <v>133</v>
      </c>
      <c r="AA36526" s="34">
        <v>167</v>
      </c>
      <c r="AB36526" s="34">
        <v>94</v>
      </c>
      <c r="AC36526" s="34">
        <v>260</v>
      </c>
    </row>
    <row r="36527" spans="1:29" x14ac:dyDescent="0.2">
      <c r="A36527" s="34" t="s">
        <v>97020</v>
      </c>
      <c r="B36527" s="34">
        <v>167</v>
      </c>
      <c r="C36527" s="34">
        <v>319</v>
      </c>
      <c r="D36527" s="34">
        <v>281</v>
      </c>
      <c r="E36527" s="34">
        <v>332</v>
      </c>
      <c r="F36527" s="34">
        <v>230</v>
      </c>
      <c r="G36527" s="34">
        <v>357</v>
      </c>
      <c r="H36527" s="34">
        <v>234</v>
      </c>
      <c r="I36527" s="34">
        <v>284</v>
      </c>
      <c r="J36527" s="34">
        <v>158</v>
      </c>
      <c r="K36527" s="34">
        <v>311</v>
      </c>
      <c r="L36527" s="34">
        <v>114</v>
      </c>
      <c r="M36527" s="34">
        <v>223</v>
      </c>
      <c r="N36527" s="34">
        <v>197</v>
      </c>
      <c r="O36527" s="34">
        <v>260</v>
      </c>
      <c r="P36527" s="34">
        <v>197</v>
      </c>
      <c r="Q36527" s="34">
        <v>352</v>
      </c>
      <c r="R36527" s="34">
        <v>281</v>
      </c>
      <c r="S36527" s="34">
        <v>365</v>
      </c>
      <c r="T36527" s="34">
        <v>207</v>
      </c>
      <c r="U36527" s="34">
        <v>233</v>
      </c>
      <c r="V36527" s="34">
        <v>210</v>
      </c>
      <c r="W36527" s="34">
        <v>336</v>
      </c>
      <c r="X36527" s="34">
        <v>250</v>
      </c>
      <c r="Y36527" s="34">
        <v>264</v>
      </c>
      <c r="Z36527" s="34">
        <v>243</v>
      </c>
      <c r="AA36527" s="34">
        <v>404</v>
      </c>
      <c r="AB36527" s="34">
        <v>222</v>
      </c>
      <c r="AC36527" s="34">
        <v>365</v>
      </c>
    </row>
    <row r="36528" spans="1:29" x14ac:dyDescent="0.2">
      <c r="A36528" s="34" t="s">
        <v>97021</v>
      </c>
      <c r="B36528" s="34">
        <v>41</v>
      </c>
      <c r="C36528" s="34">
        <v>80</v>
      </c>
      <c r="D36528" s="34">
        <v>84</v>
      </c>
      <c r="E36528" s="34">
        <v>104</v>
      </c>
      <c r="F36528" s="34">
        <v>82</v>
      </c>
      <c r="G36528" s="34">
        <v>92</v>
      </c>
      <c r="H36528" s="34">
        <v>56</v>
      </c>
      <c r="I36528" s="34">
        <v>76</v>
      </c>
      <c r="J36528" s="34">
        <v>49</v>
      </c>
      <c r="K36528" s="34">
        <v>71</v>
      </c>
      <c r="L36528" s="34">
        <v>18</v>
      </c>
      <c r="M36528" s="34">
        <v>67</v>
      </c>
      <c r="N36528" s="34">
        <v>61</v>
      </c>
      <c r="O36528" s="34">
        <v>54</v>
      </c>
      <c r="P36528" s="34">
        <v>35</v>
      </c>
      <c r="Q36528" s="34">
        <v>82</v>
      </c>
      <c r="R36528" s="34">
        <v>68</v>
      </c>
      <c r="S36528" s="34">
        <v>72</v>
      </c>
      <c r="T36528" s="34">
        <v>26</v>
      </c>
      <c r="U36528" s="34">
        <v>54</v>
      </c>
      <c r="V36528" s="34">
        <v>71</v>
      </c>
      <c r="W36528" s="34">
        <v>61</v>
      </c>
      <c r="X36528" s="34">
        <v>66</v>
      </c>
      <c r="Y36528" s="34">
        <v>16</v>
      </c>
      <c r="Z36528" s="34">
        <v>57</v>
      </c>
      <c r="AA36528" s="34">
        <v>111</v>
      </c>
      <c r="AB36528" s="34">
        <v>38</v>
      </c>
      <c r="AC36528" s="34">
        <v>130</v>
      </c>
    </row>
    <row r="36529" spans="1:29" x14ac:dyDescent="0.2">
      <c r="A36529" s="34" t="s">
        <v>97022</v>
      </c>
      <c r="B36529" s="34">
        <v>67</v>
      </c>
      <c r="C36529" s="34">
        <v>93</v>
      </c>
      <c r="D36529" s="34">
        <v>94</v>
      </c>
      <c r="E36529" s="34">
        <v>74</v>
      </c>
      <c r="F36529" s="34">
        <v>83</v>
      </c>
      <c r="G36529" s="34">
        <v>90</v>
      </c>
      <c r="H36529" s="34">
        <v>56</v>
      </c>
      <c r="I36529" s="34">
        <v>81</v>
      </c>
      <c r="J36529" s="34">
        <v>60</v>
      </c>
      <c r="K36529" s="34">
        <v>92</v>
      </c>
      <c r="L36529" s="34">
        <v>29</v>
      </c>
      <c r="M36529" s="34">
        <v>83</v>
      </c>
      <c r="N36529" s="34">
        <v>50</v>
      </c>
      <c r="O36529" s="34">
        <v>58</v>
      </c>
      <c r="P36529" s="34">
        <v>44</v>
      </c>
      <c r="Q36529" s="34">
        <v>105</v>
      </c>
      <c r="R36529" s="34">
        <v>84</v>
      </c>
      <c r="S36529" s="34">
        <v>115</v>
      </c>
      <c r="T36529" s="34">
        <v>57</v>
      </c>
      <c r="U36529" s="34">
        <v>61</v>
      </c>
      <c r="V36529" s="34">
        <v>81</v>
      </c>
      <c r="W36529" s="34">
        <v>77</v>
      </c>
      <c r="X36529" s="34">
        <v>91</v>
      </c>
      <c r="Y36529" s="34">
        <v>53</v>
      </c>
      <c r="Z36529" s="34">
        <v>71</v>
      </c>
      <c r="AA36529" s="34">
        <v>112</v>
      </c>
      <c r="AB36529" s="34">
        <v>48</v>
      </c>
      <c r="AC36529" s="34">
        <v>127</v>
      </c>
    </row>
    <row r="36530" spans="1:29" x14ac:dyDescent="0.2">
      <c r="A36530" s="34" t="s">
        <v>97023</v>
      </c>
      <c r="B36530" s="34">
        <v>173</v>
      </c>
      <c r="C36530" s="34">
        <v>200</v>
      </c>
      <c r="D36530" s="34">
        <v>269</v>
      </c>
      <c r="E36530" s="34">
        <v>262</v>
      </c>
      <c r="F36530" s="34">
        <v>246</v>
      </c>
      <c r="G36530" s="34">
        <v>265</v>
      </c>
      <c r="H36530" s="34">
        <v>191</v>
      </c>
      <c r="I36530" s="34">
        <v>232</v>
      </c>
      <c r="J36530" s="34">
        <v>181</v>
      </c>
      <c r="K36530" s="34">
        <v>239</v>
      </c>
      <c r="L36530" s="34">
        <v>144</v>
      </c>
      <c r="M36530" s="34">
        <v>226</v>
      </c>
      <c r="N36530" s="34">
        <v>159</v>
      </c>
      <c r="O36530" s="34">
        <v>222</v>
      </c>
      <c r="P36530" s="34">
        <v>181</v>
      </c>
      <c r="Q36530" s="34">
        <v>259</v>
      </c>
      <c r="R36530" s="34">
        <v>287</v>
      </c>
      <c r="S36530" s="34">
        <v>310</v>
      </c>
      <c r="T36530" s="34">
        <v>216</v>
      </c>
      <c r="U36530" s="34">
        <v>238</v>
      </c>
      <c r="V36530" s="34">
        <v>295</v>
      </c>
      <c r="W36530" s="34">
        <v>227</v>
      </c>
      <c r="X36530" s="34">
        <v>226</v>
      </c>
      <c r="Y36530" s="34">
        <v>219</v>
      </c>
      <c r="Z36530" s="34">
        <v>262</v>
      </c>
      <c r="AA36530" s="34">
        <v>310</v>
      </c>
      <c r="AB36530" s="34">
        <v>207</v>
      </c>
      <c r="AC36530" s="34">
        <v>427</v>
      </c>
    </row>
    <row r="36531" spans="1:29" x14ac:dyDescent="0.2">
      <c r="A36531" s="34" t="s">
        <v>97024</v>
      </c>
      <c r="B36531" s="34">
        <v>38</v>
      </c>
      <c r="C36531" s="34">
        <v>27</v>
      </c>
      <c r="D36531" s="34">
        <v>39</v>
      </c>
      <c r="E36531" s="34">
        <v>48</v>
      </c>
      <c r="F36531" s="34">
        <v>19</v>
      </c>
      <c r="G36531" s="34">
        <v>53</v>
      </c>
      <c r="H36531" s="34">
        <v>17</v>
      </c>
      <c r="I36531" s="34">
        <v>31</v>
      </c>
      <c r="J36531" s="34">
        <v>28</v>
      </c>
      <c r="K36531" s="34">
        <v>43</v>
      </c>
      <c r="L36531" s="34">
        <v>14</v>
      </c>
      <c r="M36531" s="34">
        <v>21</v>
      </c>
      <c r="N36531" s="34">
        <v>22</v>
      </c>
      <c r="O36531" s="34">
        <v>31</v>
      </c>
      <c r="P36531" s="34">
        <v>14</v>
      </c>
      <c r="Q36531" s="34">
        <v>35</v>
      </c>
      <c r="R36531" s="34">
        <v>28</v>
      </c>
      <c r="S36531" s="34">
        <v>18</v>
      </c>
      <c r="T36531" s="34">
        <v>18</v>
      </c>
      <c r="U36531" s="34">
        <v>37</v>
      </c>
      <c r="V36531" s="34">
        <v>27</v>
      </c>
      <c r="W36531" s="34">
        <v>34</v>
      </c>
      <c r="X36531" s="34">
        <v>16</v>
      </c>
      <c r="Y36531" s="34">
        <v>25</v>
      </c>
      <c r="Z36531" s="34">
        <v>21</v>
      </c>
      <c r="AA36531" s="34">
        <v>30</v>
      </c>
      <c r="AB36531" s="34">
        <v>24</v>
      </c>
      <c r="AC36531" s="34">
        <v>59</v>
      </c>
    </row>
    <row r="36532" spans="1:29" x14ac:dyDescent="0.2">
      <c r="A36532" s="34" t="s">
        <v>97025</v>
      </c>
      <c r="B36532" s="34">
        <v>56</v>
      </c>
      <c r="C36532" s="34">
        <v>72</v>
      </c>
      <c r="D36532" s="34">
        <v>106</v>
      </c>
      <c r="E36532" s="34">
        <v>85</v>
      </c>
      <c r="F36532" s="34">
        <v>80</v>
      </c>
      <c r="G36532" s="34">
        <v>90</v>
      </c>
      <c r="H36532" s="34">
        <v>78</v>
      </c>
      <c r="I36532" s="34">
        <v>77</v>
      </c>
      <c r="J36532" s="34">
        <v>63</v>
      </c>
      <c r="K36532" s="34">
        <v>83</v>
      </c>
      <c r="L36532" s="34">
        <v>41</v>
      </c>
      <c r="M36532" s="34">
        <v>72</v>
      </c>
      <c r="N36532" s="34">
        <v>61</v>
      </c>
      <c r="O36532" s="34">
        <v>68</v>
      </c>
      <c r="P36532" s="34">
        <v>62</v>
      </c>
      <c r="Q36532" s="34">
        <v>85</v>
      </c>
      <c r="R36532" s="34">
        <v>83</v>
      </c>
      <c r="S36532" s="34">
        <v>104</v>
      </c>
      <c r="T36532" s="34">
        <v>45</v>
      </c>
      <c r="U36532" s="34">
        <v>71</v>
      </c>
      <c r="V36532" s="34">
        <v>92</v>
      </c>
      <c r="W36532" s="34">
        <v>58</v>
      </c>
      <c r="X36532" s="34">
        <v>79</v>
      </c>
      <c r="Y36532" s="34">
        <v>67</v>
      </c>
      <c r="Z36532" s="34">
        <v>83</v>
      </c>
      <c r="AA36532" s="34">
        <v>112</v>
      </c>
      <c r="AB36532" s="34">
        <v>80</v>
      </c>
      <c r="AC36532" s="34">
        <v>123</v>
      </c>
    </row>
    <row r="36533" spans="1:29" x14ac:dyDescent="0.2">
      <c r="A36533" s="34" t="s">
        <v>97026</v>
      </c>
      <c r="B36533" s="34">
        <v>83</v>
      </c>
      <c r="C36533" s="34">
        <v>92</v>
      </c>
      <c r="D36533" s="34">
        <v>104</v>
      </c>
      <c r="E36533" s="34">
        <v>97</v>
      </c>
      <c r="F36533" s="34">
        <v>86</v>
      </c>
      <c r="G36533" s="34">
        <v>53</v>
      </c>
      <c r="H36533" s="34">
        <v>90</v>
      </c>
      <c r="I36533" s="34">
        <v>79</v>
      </c>
      <c r="J36533" s="34">
        <v>71</v>
      </c>
      <c r="K36533" s="34">
        <v>111</v>
      </c>
      <c r="L36533" s="34">
        <v>44</v>
      </c>
      <c r="M36533" s="34">
        <v>90</v>
      </c>
      <c r="N36533" s="34">
        <v>81</v>
      </c>
      <c r="O36533" s="34">
        <v>62</v>
      </c>
      <c r="P36533" s="34">
        <v>87</v>
      </c>
      <c r="Q36533" s="34">
        <v>84</v>
      </c>
      <c r="R36533" s="34">
        <v>88</v>
      </c>
      <c r="S36533" s="34">
        <v>97</v>
      </c>
      <c r="T36533" s="34">
        <v>57</v>
      </c>
      <c r="U36533" s="34">
        <v>71</v>
      </c>
      <c r="V36533" s="34">
        <v>114</v>
      </c>
      <c r="W36533" s="34">
        <v>77</v>
      </c>
      <c r="X36533" s="34">
        <v>85</v>
      </c>
      <c r="Y36533" s="34">
        <v>60</v>
      </c>
      <c r="Z36533" s="34">
        <v>81</v>
      </c>
      <c r="AA36533" s="34">
        <v>104</v>
      </c>
      <c r="AB36533" s="34">
        <v>52</v>
      </c>
      <c r="AC36533" s="34">
        <v>154</v>
      </c>
    </row>
    <row r="36534" spans="1:29" x14ac:dyDescent="0.2">
      <c r="A36534" s="34" t="s">
        <v>97027</v>
      </c>
      <c r="B36534" s="34">
        <v>190</v>
      </c>
      <c r="C36534" s="34">
        <v>235</v>
      </c>
      <c r="D36534" s="34">
        <v>301</v>
      </c>
      <c r="E36534" s="34">
        <v>261</v>
      </c>
      <c r="F36534" s="34">
        <v>231</v>
      </c>
      <c r="G36534" s="34">
        <v>236</v>
      </c>
      <c r="H36534" s="34">
        <v>263</v>
      </c>
      <c r="I36534" s="34">
        <v>201</v>
      </c>
      <c r="J36534" s="34">
        <v>194</v>
      </c>
      <c r="K36534" s="34">
        <v>247</v>
      </c>
      <c r="L36534" s="34">
        <v>118</v>
      </c>
      <c r="M36534" s="34">
        <v>198</v>
      </c>
      <c r="N36534" s="34">
        <v>174</v>
      </c>
      <c r="O36534" s="34">
        <v>196</v>
      </c>
      <c r="P36534" s="34">
        <v>214</v>
      </c>
      <c r="Q36534" s="34">
        <v>239</v>
      </c>
      <c r="R36534" s="34">
        <v>222</v>
      </c>
      <c r="S36534" s="34">
        <v>313</v>
      </c>
      <c r="T36534" s="34">
        <v>150</v>
      </c>
      <c r="U36534" s="34">
        <v>200</v>
      </c>
      <c r="V36534" s="34">
        <v>283</v>
      </c>
      <c r="W36534" s="34">
        <v>206</v>
      </c>
      <c r="X36534" s="34">
        <v>290</v>
      </c>
      <c r="Y36534" s="34">
        <v>172</v>
      </c>
      <c r="Z36534" s="34">
        <v>333</v>
      </c>
      <c r="AA36534" s="34">
        <v>258</v>
      </c>
      <c r="AB36534" s="34">
        <v>221</v>
      </c>
      <c r="AC36534" s="34">
        <v>377</v>
      </c>
    </row>
    <row r="36535" spans="1:29" x14ac:dyDescent="0.2">
      <c r="A36535" s="34" t="s">
        <v>97028</v>
      </c>
      <c r="B36535" s="34">
        <v>90</v>
      </c>
      <c r="C36535" s="34">
        <v>133</v>
      </c>
      <c r="D36535" s="34">
        <v>121</v>
      </c>
      <c r="E36535" s="34">
        <v>130</v>
      </c>
      <c r="F36535" s="34">
        <v>110</v>
      </c>
      <c r="G36535" s="34">
        <v>133</v>
      </c>
      <c r="H36535" s="34">
        <v>109</v>
      </c>
      <c r="I36535" s="34">
        <v>99</v>
      </c>
      <c r="J36535" s="34">
        <v>109</v>
      </c>
      <c r="K36535" s="34">
        <v>190</v>
      </c>
      <c r="L36535" s="34">
        <v>63</v>
      </c>
      <c r="M36535" s="34">
        <v>109</v>
      </c>
      <c r="N36535" s="34">
        <v>96</v>
      </c>
      <c r="O36535" s="34">
        <v>150</v>
      </c>
      <c r="P36535" s="34">
        <v>89</v>
      </c>
      <c r="Q36535" s="34">
        <v>162</v>
      </c>
      <c r="R36535" s="34">
        <v>97</v>
      </c>
      <c r="S36535" s="34">
        <v>196</v>
      </c>
      <c r="T36535" s="34">
        <v>71</v>
      </c>
      <c r="U36535" s="34">
        <v>133</v>
      </c>
      <c r="V36535" s="34">
        <v>154</v>
      </c>
      <c r="W36535" s="34">
        <v>134</v>
      </c>
      <c r="X36535" s="34">
        <v>159</v>
      </c>
      <c r="Y36535" s="34">
        <v>146</v>
      </c>
      <c r="Z36535" s="34">
        <v>153</v>
      </c>
      <c r="AA36535" s="34">
        <v>167</v>
      </c>
      <c r="AB36535" s="34">
        <v>88</v>
      </c>
      <c r="AC36535" s="34">
        <v>253</v>
      </c>
    </row>
    <row r="36536" spans="1:29" x14ac:dyDescent="0.2">
      <c r="A36536" s="34" t="s">
        <v>97029</v>
      </c>
      <c r="B36536" s="34">
        <v>94</v>
      </c>
      <c r="C36536" s="34">
        <v>174</v>
      </c>
      <c r="D36536" s="34">
        <v>176</v>
      </c>
      <c r="E36536" s="34">
        <v>203</v>
      </c>
      <c r="F36536" s="34">
        <v>125</v>
      </c>
      <c r="G36536" s="34">
        <v>158</v>
      </c>
      <c r="H36536" s="34">
        <v>77</v>
      </c>
      <c r="I36536" s="34">
        <v>157</v>
      </c>
      <c r="J36536" s="34">
        <v>107</v>
      </c>
      <c r="K36536" s="34">
        <v>196</v>
      </c>
      <c r="L36536" s="34">
        <v>47</v>
      </c>
      <c r="M36536" s="34">
        <v>140</v>
      </c>
      <c r="N36536" s="34">
        <v>111</v>
      </c>
      <c r="O36536" s="34">
        <v>128</v>
      </c>
      <c r="P36536" s="34">
        <v>90</v>
      </c>
      <c r="Q36536" s="34">
        <v>154</v>
      </c>
      <c r="R36536" s="34">
        <v>106</v>
      </c>
      <c r="S36536" s="34">
        <v>155</v>
      </c>
      <c r="T36536" s="34">
        <v>77</v>
      </c>
      <c r="U36536" s="34">
        <v>107</v>
      </c>
      <c r="V36536" s="34">
        <v>125</v>
      </c>
      <c r="W36536" s="34">
        <v>126</v>
      </c>
      <c r="X36536" s="34">
        <v>143</v>
      </c>
      <c r="Y36536" s="34">
        <v>119</v>
      </c>
      <c r="Z36536" s="34">
        <v>146</v>
      </c>
      <c r="AA36536" s="34">
        <v>194</v>
      </c>
      <c r="AB36536" s="34">
        <v>117</v>
      </c>
      <c r="AC36536" s="34">
        <v>254</v>
      </c>
    </row>
    <row r="36537" spans="1:29" x14ac:dyDescent="0.2">
      <c r="A36537" s="34" t="s">
        <v>97030</v>
      </c>
      <c r="B36537" s="34">
        <v>78</v>
      </c>
      <c r="C36537" s="34">
        <v>138</v>
      </c>
      <c r="D36537" s="34">
        <v>89</v>
      </c>
      <c r="E36537" s="34">
        <v>110</v>
      </c>
      <c r="F36537" s="34">
        <v>85</v>
      </c>
      <c r="G36537" s="34">
        <v>125</v>
      </c>
      <c r="H36537" s="34">
        <v>80</v>
      </c>
      <c r="I36537" s="34">
        <v>102</v>
      </c>
      <c r="J36537" s="34">
        <v>61</v>
      </c>
      <c r="K36537" s="34">
        <v>141</v>
      </c>
      <c r="L36537" s="34">
        <v>45</v>
      </c>
      <c r="M36537" s="34">
        <v>118</v>
      </c>
      <c r="N36537" s="34">
        <v>65</v>
      </c>
      <c r="O36537" s="34">
        <v>82</v>
      </c>
      <c r="P36537" s="34">
        <v>64</v>
      </c>
      <c r="Q36537" s="34">
        <v>95</v>
      </c>
      <c r="R36537" s="34">
        <v>87</v>
      </c>
      <c r="S36537" s="34">
        <v>158</v>
      </c>
      <c r="T36537" s="34">
        <v>31</v>
      </c>
      <c r="U36537" s="34">
        <v>83</v>
      </c>
      <c r="V36537" s="34">
        <v>87</v>
      </c>
      <c r="W36537" s="34">
        <v>104</v>
      </c>
      <c r="X36537" s="34">
        <v>106</v>
      </c>
      <c r="Y36537" s="34">
        <v>82</v>
      </c>
      <c r="Z36537" s="34">
        <v>90</v>
      </c>
      <c r="AA36537" s="34">
        <v>164</v>
      </c>
      <c r="AB36537" s="34">
        <v>67</v>
      </c>
      <c r="AC36537" s="34">
        <v>150</v>
      </c>
    </row>
    <row r="36538" spans="1:29" x14ac:dyDescent="0.2">
      <c r="A36538" s="34" t="s">
        <v>97031</v>
      </c>
      <c r="B36538" s="34">
        <v>40</v>
      </c>
      <c r="C36538" s="34">
        <v>98</v>
      </c>
      <c r="D36538" s="34">
        <v>72</v>
      </c>
      <c r="E36538" s="34">
        <v>80</v>
      </c>
      <c r="F36538" s="34">
        <v>54</v>
      </c>
      <c r="G36538" s="34">
        <v>93</v>
      </c>
      <c r="H36538" s="34">
        <v>37</v>
      </c>
      <c r="I36538" s="34">
        <v>63</v>
      </c>
      <c r="J36538" s="34">
        <v>49</v>
      </c>
      <c r="K36538" s="34">
        <v>93</v>
      </c>
      <c r="L36538" s="34">
        <v>14</v>
      </c>
      <c r="M36538" s="34">
        <v>57</v>
      </c>
      <c r="N36538" s="34">
        <v>38</v>
      </c>
      <c r="O36538" s="34">
        <v>50</v>
      </c>
      <c r="P36538" s="34">
        <v>47</v>
      </c>
      <c r="Q36538" s="34">
        <v>67</v>
      </c>
      <c r="R36538" s="34">
        <v>46</v>
      </c>
      <c r="S36538" s="34">
        <v>96</v>
      </c>
      <c r="T36538" s="34">
        <v>31</v>
      </c>
      <c r="U36538" s="34">
        <v>40</v>
      </c>
      <c r="V36538" s="34">
        <v>54</v>
      </c>
      <c r="W36538" s="34">
        <v>67</v>
      </c>
      <c r="X36538" s="34">
        <v>70</v>
      </c>
      <c r="Y36538" s="34">
        <v>40</v>
      </c>
      <c r="Z36538" s="34">
        <v>80</v>
      </c>
      <c r="AA36538" s="34">
        <v>108</v>
      </c>
      <c r="AB36538" s="34">
        <v>37</v>
      </c>
      <c r="AC36538" s="34">
        <v>108</v>
      </c>
    </row>
    <row r="36539" spans="1:29" x14ac:dyDescent="0.2">
      <c r="A36539" s="34" t="s">
        <v>97032</v>
      </c>
      <c r="B36539" s="34">
        <v>67</v>
      </c>
      <c r="C36539" s="34">
        <v>98</v>
      </c>
      <c r="D36539" s="34">
        <v>97</v>
      </c>
      <c r="E36539" s="34">
        <v>105</v>
      </c>
      <c r="F36539" s="34">
        <v>66</v>
      </c>
      <c r="G36539" s="34">
        <v>113</v>
      </c>
      <c r="H36539" s="34">
        <v>76</v>
      </c>
      <c r="I36539" s="34">
        <v>91</v>
      </c>
      <c r="J36539" s="34">
        <v>48</v>
      </c>
      <c r="K36539" s="34">
        <v>91</v>
      </c>
      <c r="L36539" s="34">
        <v>23</v>
      </c>
      <c r="M36539" s="34">
        <v>95</v>
      </c>
      <c r="N36539" s="34">
        <v>43</v>
      </c>
      <c r="O36539" s="34">
        <v>84</v>
      </c>
      <c r="P36539" s="34">
        <v>37</v>
      </c>
      <c r="Q36539" s="34">
        <v>90</v>
      </c>
      <c r="R36539" s="34">
        <v>50</v>
      </c>
      <c r="S36539" s="34">
        <v>112</v>
      </c>
      <c r="T36539" s="34">
        <v>35</v>
      </c>
      <c r="U36539" s="34">
        <v>73</v>
      </c>
      <c r="V36539" s="34">
        <v>67</v>
      </c>
      <c r="W36539" s="34">
        <v>80</v>
      </c>
      <c r="X36539" s="34">
        <v>69</v>
      </c>
      <c r="Y36539" s="34">
        <v>66</v>
      </c>
      <c r="Z36539" s="34">
        <v>64</v>
      </c>
      <c r="AA36539" s="34">
        <v>108</v>
      </c>
      <c r="AB36539" s="34">
        <v>66</v>
      </c>
      <c r="AC36539" s="34">
        <v>145</v>
      </c>
    </row>
    <row r="36540" spans="1:29" x14ac:dyDescent="0.2">
      <c r="A36540" s="34" t="s">
        <v>97033</v>
      </c>
      <c r="B36540" s="34">
        <v>79</v>
      </c>
      <c r="C36540" s="34">
        <v>147</v>
      </c>
      <c r="D36540" s="34">
        <v>147</v>
      </c>
      <c r="E36540" s="34">
        <v>134</v>
      </c>
      <c r="F36540" s="34">
        <v>137</v>
      </c>
      <c r="G36540" s="34">
        <v>152</v>
      </c>
      <c r="H36540" s="34">
        <v>109</v>
      </c>
      <c r="I36540" s="34">
        <v>113</v>
      </c>
      <c r="J36540" s="34">
        <v>70</v>
      </c>
      <c r="K36540" s="34">
        <v>111</v>
      </c>
      <c r="L36540" s="34">
        <v>41</v>
      </c>
      <c r="M36540" s="34">
        <v>98</v>
      </c>
      <c r="N36540" s="34">
        <v>70</v>
      </c>
      <c r="O36540" s="34">
        <v>101</v>
      </c>
      <c r="P36540" s="34">
        <v>94</v>
      </c>
      <c r="Q36540" s="34">
        <v>106</v>
      </c>
      <c r="R36540" s="34">
        <v>98</v>
      </c>
      <c r="S36540" s="34">
        <v>199</v>
      </c>
      <c r="T36540" s="34">
        <v>34</v>
      </c>
      <c r="U36540" s="34">
        <v>73</v>
      </c>
      <c r="V36540" s="34">
        <v>125</v>
      </c>
      <c r="W36540" s="34">
        <v>111</v>
      </c>
      <c r="X36540" s="34">
        <v>137</v>
      </c>
      <c r="Y36540" s="34">
        <v>71</v>
      </c>
      <c r="Z36540" s="34">
        <v>129</v>
      </c>
      <c r="AA36540" s="34">
        <v>160</v>
      </c>
      <c r="AB36540" s="34">
        <v>40</v>
      </c>
      <c r="AC36540" s="34">
        <v>183</v>
      </c>
    </row>
    <row r="36541" spans="1:29" x14ac:dyDescent="0.2">
      <c r="A36541" s="34" t="s">
        <v>97034</v>
      </c>
      <c r="B36541" s="34">
        <v>15</v>
      </c>
      <c r="C36541" s="34">
        <v>36</v>
      </c>
      <c r="D36541" s="34">
        <v>40</v>
      </c>
      <c r="E36541" s="34">
        <v>60</v>
      </c>
      <c r="F36541" s="34">
        <v>22</v>
      </c>
      <c r="G36541" s="34">
        <v>52</v>
      </c>
      <c r="H36541" s="34">
        <v>12</v>
      </c>
      <c r="I36541" s="34">
        <v>39</v>
      </c>
      <c r="J36541" s="34">
        <v>19</v>
      </c>
      <c r="K36541" s="34">
        <v>51</v>
      </c>
      <c r="L36541" s="34">
        <v>7</v>
      </c>
      <c r="M36541" s="34">
        <v>43</v>
      </c>
      <c r="N36541" s="34">
        <v>20</v>
      </c>
      <c r="O36541" s="34">
        <v>29</v>
      </c>
      <c r="P36541" s="34">
        <v>28</v>
      </c>
      <c r="Q36541" s="34">
        <v>36</v>
      </c>
      <c r="R36541" s="34">
        <v>19</v>
      </c>
      <c r="S36541" s="34">
        <v>50</v>
      </c>
      <c r="T36541" s="34">
        <v>14</v>
      </c>
      <c r="U36541" s="34">
        <v>16</v>
      </c>
      <c r="V36541" s="34">
        <v>35</v>
      </c>
      <c r="W36541" s="34">
        <v>14</v>
      </c>
      <c r="X36541" s="34">
        <v>25</v>
      </c>
      <c r="Y36541" s="34">
        <v>17</v>
      </c>
      <c r="Z36541" s="34">
        <v>39</v>
      </c>
      <c r="AA36541" s="34">
        <v>41</v>
      </c>
      <c r="AB36541" s="34">
        <v>7</v>
      </c>
      <c r="AC36541" s="34">
        <v>51</v>
      </c>
    </row>
    <row r="36542" spans="1:29" x14ac:dyDescent="0.2">
      <c r="A36542" s="34" t="s">
        <v>97035</v>
      </c>
      <c r="B36542" s="34">
        <v>82</v>
      </c>
      <c r="C36542" s="34">
        <v>139</v>
      </c>
      <c r="D36542" s="34">
        <v>168</v>
      </c>
      <c r="E36542" s="34">
        <v>157</v>
      </c>
      <c r="F36542" s="34">
        <v>139</v>
      </c>
      <c r="G36542" s="34">
        <v>138</v>
      </c>
      <c r="H36542" s="34">
        <v>123</v>
      </c>
      <c r="I36542" s="34">
        <v>175</v>
      </c>
      <c r="J36542" s="34">
        <v>99</v>
      </c>
      <c r="K36542" s="34">
        <v>143</v>
      </c>
      <c r="L36542" s="34">
        <v>63</v>
      </c>
      <c r="M36542" s="34">
        <v>134</v>
      </c>
      <c r="N36542" s="34">
        <v>92</v>
      </c>
      <c r="O36542" s="34">
        <v>166</v>
      </c>
      <c r="P36542" s="34">
        <v>149</v>
      </c>
      <c r="Q36542" s="34">
        <v>169</v>
      </c>
      <c r="R36542" s="34">
        <v>111</v>
      </c>
      <c r="S36542" s="34">
        <v>151</v>
      </c>
      <c r="T36542" s="34">
        <v>91</v>
      </c>
      <c r="U36542" s="34">
        <v>130</v>
      </c>
      <c r="V36542" s="34">
        <v>145</v>
      </c>
      <c r="W36542" s="34">
        <v>143</v>
      </c>
      <c r="X36542" s="34">
        <v>162</v>
      </c>
      <c r="Y36542" s="34">
        <v>122</v>
      </c>
      <c r="Z36542" s="34">
        <v>139</v>
      </c>
      <c r="AA36542" s="34">
        <v>152</v>
      </c>
      <c r="AB36542" s="34">
        <v>114</v>
      </c>
      <c r="AC36542" s="34">
        <v>239</v>
      </c>
    </row>
    <row r="36543" spans="1:29" x14ac:dyDescent="0.2">
      <c r="A36543" s="34" t="s">
        <v>97036</v>
      </c>
      <c r="B36543" s="34">
        <v>41</v>
      </c>
      <c r="C36543" s="34">
        <v>103</v>
      </c>
      <c r="D36543" s="34">
        <v>107</v>
      </c>
      <c r="E36543" s="34">
        <v>80</v>
      </c>
      <c r="F36543" s="34">
        <v>70</v>
      </c>
      <c r="G36543" s="34">
        <v>91</v>
      </c>
      <c r="H36543" s="34">
        <v>40</v>
      </c>
      <c r="I36543" s="34">
        <v>93</v>
      </c>
      <c r="J36543" s="34">
        <v>43</v>
      </c>
      <c r="K36543" s="34">
        <v>93</v>
      </c>
      <c r="L36543" s="34">
        <v>13</v>
      </c>
      <c r="M36543" s="34">
        <v>69</v>
      </c>
      <c r="N36543" s="34">
        <v>66</v>
      </c>
      <c r="O36543" s="34">
        <v>59</v>
      </c>
      <c r="P36543" s="34">
        <v>49</v>
      </c>
      <c r="Q36543" s="34">
        <v>66</v>
      </c>
      <c r="R36543" s="34">
        <v>61</v>
      </c>
      <c r="S36543" s="34">
        <v>121</v>
      </c>
      <c r="T36543" s="34">
        <v>27</v>
      </c>
      <c r="U36543" s="34">
        <v>52</v>
      </c>
      <c r="V36543" s="34">
        <v>52</v>
      </c>
      <c r="W36543" s="34">
        <v>61</v>
      </c>
      <c r="X36543" s="34">
        <v>84</v>
      </c>
      <c r="Y36543" s="34">
        <v>33</v>
      </c>
      <c r="Z36543" s="34">
        <v>99</v>
      </c>
      <c r="AA36543" s="34">
        <v>102</v>
      </c>
      <c r="AB36543" s="34">
        <v>36</v>
      </c>
      <c r="AC36543" s="34">
        <v>153</v>
      </c>
    </row>
    <row r="36544" spans="1:29" x14ac:dyDescent="0.2">
      <c r="A36544" s="34" t="s">
        <v>97037</v>
      </c>
      <c r="B36544" s="34">
        <v>107</v>
      </c>
      <c r="C36544" s="34">
        <v>253</v>
      </c>
      <c r="D36544" s="34">
        <v>274</v>
      </c>
      <c r="E36544" s="34">
        <v>259</v>
      </c>
      <c r="F36544" s="34">
        <v>228</v>
      </c>
      <c r="G36544" s="34">
        <v>283</v>
      </c>
      <c r="H36544" s="34">
        <v>187</v>
      </c>
      <c r="I36544" s="34">
        <v>210</v>
      </c>
      <c r="J36544" s="34">
        <v>163</v>
      </c>
      <c r="K36544" s="34">
        <v>257</v>
      </c>
      <c r="L36544" s="34">
        <v>78</v>
      </c>
      <c r="M36544" s="34">
        <v>199</v>
      </c>
      <c r="N36544" s="34">
        <v>154</v>
      </c>
      <c r="O36544" s="34">
        <v>180</v>
      </c>
      <c r="P36544" s="34">
        <v>184</v>
      </c>
      <c r="Q36544" s="34">
        <v>248</v>
      </c>
      <c r="R36544" s="34">
        <v>179</v>
      </c>
      <c r="S36544" s="34">
        <v>352</v>
      </c>
      <c r="T36544" s="34">
        <v>122</v>
      </c>
      <c r="U36544" s="34">
        <v>162</v>
      </c>
      <c r="V36544" s="34">
        <v>150</v>
      </c>
      <c r="W36544" s="34">
        <v>186</v>
      </c>
      <c r="X36544" s="34">
        <v>209</v>
      </c>
      <c r="Y36544" s="34">
        <v>190</v>
      </c>
      <c r="Z36544" s="34">
        <v>197</v>
      </c>
      <c r="AA36544" s="34">
        <v>259</v>
      </c>
      <c r="AB36544" s="34">
        <v>129</v>
      </c>
      <c r="AC36544" s="34">
        <v>346</v>
      </c>
    </row>
    <row r="36545" spans="1:29" x14ac:dyDescent="0.2">
      <c r="A36545" s="34" t="s">
        <v>97038</v>
      </c>
      <c r="B36545" s="34">
        <v>35</v>
      </c>
      <c r="C36545" s="34">
        <v>78</v>
      </c>
      <c r="D36545" s="34">
        <v>59</v>
      </c>
      <c r="E36545" s="34">
        <v>60</v>
      </c>
      <c r="F36545" s="34">
        <v>36</v>
      </c>
      <c r="G36545" s="34">
        <v>121</v>
      </c>
      <c r="H36545" s="34">
        <v>46</v>
      </c>
      <c r="I36545" s="34">
        <v>73</v>
      </c>
      <c r="J36545" s="34">
        <v>29</v>
      </c>
      <c r="K36545" s="34">
        <v>79</v>
      </c>
      <c r="L36545" s="34">
        <v>13</v>
      </c>
      <c r="M36545" s="34">
        <v>58</v>
      </c>
      <c r="N36545" s="34">
        <v>23</v>
      </c>
      <c r="O36545" s="34">
        <v>51</v>
      </c>
      <c r="P36545" s="34">
        <v>36</v>
      </c>
      <c r="Q36545" s="34">
        <v>48</v>
      </c>
      <c r="R36545" s="34">
        <v>33</v>
      </c>
      <c r="S36545" s="34">
        <v>97</v>
      </c>
      <c r="T36545" s="34">
        <v>19</v>
      </c>
      <c r="U36545" s="34">
        <v>42</v>
      </c>
      <c r="V36545" s="34">
        <v>42</v>
      </c>
      <c r="W36545" s="34">
        <v>50</v>
      </c>
      <c r="X36545" s="34">
        <v>66</v>
      </c>
      <c r="Y36545" s="34">
        <v>16</v>
      </c>
      <c r="Z36545" s="34">
        <v>67</v>
      </c>
      <c r="AA36545" s="34">
        <v>90</v>
      </c>
      <c r="AB36545" s="34">
        <v>20</v>
      </c>
      <c r="AC36545" s="34">
        <v>95</v>
      </c>
    </row>
    <row r="36546" spans="1:29" x14ac:dyDescent="0.2">
      <c r="A36546" s="34" t="s">
        <v>97039</v>
      </c>
      <c r="B36546" s="34">
        <v>79</v>
      </c>
      <c r="C36546" s="34">
        <v>122</v>
      </c>
      <c r="D36546" s="34">
        <v>138</v>
      </c>
      <c r="E36546" s="34">
        <v>192</v>
      </c>
      <c r="F36546" s="34">
        <v>119</v>
      </c>
      <c r="G36546" s="34">
        <v>170</v>
      </c>
      <c r="H36546" s="34">
        <v>117</v>
      </c>
      <c r="I36546" s="34">
        <v>112</v>
      </c>
      <c r="J36546" s="34">
        <v>89</v>
      </c>
      <c r="K36546" s="34">
        <v>184</v>
      </c>
      <c r="L36546" s="34">
        <v>55</v>
      </c>
      <c r="M36546" s="34">
        <v>104</v>
      </c>
      <c r="N36546" s="34">
        <v>109</v>
      </c>
      <c r="O36546" s="34">
        <v>113</v>
      </c>
      <c r="P36546" s="34">
        <v>93</v>
      </c>
      <c r="Q36546" s="34">
        <v>149</v>
      </c>
      <c r="R36546" s="34">
        <v>110</v>
      </c>
      <c r="S36546" s="34">
        <v>192</v>
      </c>
      <c r="T36546" s="34">
        <v>61</v>
      </c>
      <c r="U36546" s="34">
        <v>121</v>
      </c>
      <c r="V36546" s="34">
        <v>135</v>
      </c>
      <c r="W36546" s="34">
        <v>149</v>
      </c>
      <c r="X36546" s="34">
        <v>161</v>
      </c>
      <c r="Y36546" s="34">
        <v>123</v>
      </c>
      <c r="Z36546" s="34">
        <v>171</v>
      </c>
      <c r="AA36546" s="34">
        <v>179</v>
      </c>
      <c r="AB36546" s="34">
        <v>74</v>
      </c>
      <c r="AC36546" s="34">
        <v>221</v>
      </c>
    </row>
    <row r="36547" spans="1:29" x14ac:dyDescent="0.2">
      <c r="A36547" s="34" t="s">
        <v>97040</v>
      </c>
      <c r="B36547" s="34">
        <v>79</v>
      </c>
      <c r="C36547" s="34">
        <v>171</v>
      </c>
      <c r="D36547" s="34">
        <v>159</v>
      </c>
      <c r="E36547" s="34">
        <v>163</v>
      </c>
      <c r="F36547" s="34">
        <v>154</v>
      </c>
      <c r="G36547" s="34">
        <v>154</v>
      </c>
      <c r="H36547" s="34">
        <v>132</v>
      </c>
      <c r="I36547" s="34">
        <v>98</v>
      </c>
      <c r="J36547" s="34">
        <v>109</v>
      </c>
      <c r="K36547" s="34">
        <v>174</v>
      </c>
      <c r="L36547" s="34">
        <v>66</v>
      </c>
      <c r="M36547" s="34">
        <v>116</v>
      </c>
      <c r="N36547" s="34">
        <v>102</v>
      </c>
      <c r="O36547" s="34">
        <v>136</v>
      </c>
      <c r="P36547" s="34">
        <v>99</v>
      </c>
      <c r="Q36547" s="34">
        <v>170</v>
      </c>
      <c r="R36547" s="34">
        <v>125</v>
      </c>
      <c r="S36547" s="34">
        <v>196</v>
      </c>
      <c r="T36547" s="34">
        <v>115</v>
      </c>
      <c r="U36547" s="34">
        <v>123</v>
      </c>
      <c r="V36547" s="34">
        <v>127</v>
      </c>
      <c r="W36547" s="34">
        <v>132</v>
      </c>
      <c r="X36547" s="34">
        <v>155</v>
      </c>
      <c r="Y36547" s="34">
        <v>101</v>
      </c>
      <c r="Z36547" s="34">
        <v>168</v>
      </c>
      <c r="AA36547" s="34">
        <v>165</v>
      </c>
      <c r="AB36547" s="34">
        <v>103</v>
      </c>
      <c r="AC36547" s="34">
        <v>257</v>
      </c>
    </row>
    <row r="36548" spans="1:29" x14ac:dyDescent="0.2">
      <c r="A36548" s="34" t="s">
        <v>97041</v>
      </c>
      <c r="B36548" s="34">
        <v>35</v>
      </c>
      <c r="C36548" s="34">
        <v>35</v>
      </c>
      <c r="D36548" s="34">
        <v>83</v>
      </c>
      <c r="E36548" s="34">
        <v>39</v>
      </c>
      <c r="F36548" s="34">
        <v>54</v>
      </c>
      <c r="G36548" s="34">
        <v>35</v>
      </c>
      <c r="H36548" s="34">
        <v>23</v>
      </c>
      <c r="I36548" s="34">
        <v>33</v>
      </c>
      <c r="J36548" s="34">
        <v>37</v>
      </c>
      <c r="K36548" s="34">
        <v>47</v>
      </c>
      <c r="L36548" s="34">
        <v>13</v>
      </c>
      <c r="M36548" s="34">
        <v>38</v>
      </c>
      <c r="N36548" s="34">
        <v>22</v>
      </c>
      <c r="O36548" s="34">
        <v>35</v>
      </c>
      <c r="P36548" s="34">
        <v>24</v>
      </c>
      <c r="Q36548" s="34">
        <v>46</v>
      </c>
      <c r="R36548" s="34">
        <v>39</v>
      </c>
      <c r="S36548" s="34">
        <v>48</v>
      </c>
      <c r="T36548" s="34">
        <v>32</v>
      </c>
      <c r="U36548" s="34">
        <v>24</v>
      </c>
      <c r="V36548" s="34">
        <v>29</v>
      </c>
      <c r="W36548" s="34">
        <v>26</v>
      </c>
      <c r="X36548" s="34">
        <v>66</v>
      </c>
      <c r="Y36548" s="34">
        <v>19</v>
      </c>
      <c r="Z36548" s="34">
        <v>39</v>
      </c>
      <c r="AA36548" s="34">
        <v>39</v>
      </c>
      <c r="AB36548" s="34">
        <v>35</v>
      </c>
      <c r="AC36548" s="34">
        <v>33</v>
      </c>
    </row>
    <row r="36549" spans="1:29" x14ac:dyDescent="0.2">
      <c r="A36549" s="34" t="s">
        <v>97042</v>
      </c>
      <c r="B36549" s="34">
        <v>85</v>
      </c>
      <c r="C36549" s="34">
        <v>122</v>
      </c>
      <c r="D36549" s="34">
        <v>202</v>
      </c>
      <c r="E36549" s="34">
        <v>189</v>
      </c>
      <c r="F36549" s="34">
        <v>120</v>
      </c>
      <c r="G36549" s="34">
        <v>183</v>
      </c>
      <c r="H36549" s="34">
        <v>99</v>
      </c>
      <c r="I36549" s="34">
        <v>151</v>
      </c>
      <c r="J36549" s="34">
        <v>98</v>
      </c>
      <c r="K36549" s="34">
        <v>131</v>
      </c>
      <c r="L36549" s="34">
        <v>44</v>
      </c>
      <c r="M36549" s="34">
        <v>150</v>
      </c>
      <c r="N36549" s="34">
        <v>99</v>
      </c>
      <c r="O36549" s="34">
        <v>100</v>
      </c>
      <c r="P36549" s="34">
        <v>81</v>
      </c>
      <c r="Q36549" s="34">
        <v>137</v>
      </c>
      <c r="R36549" s="34">
        <v>110</v>
      </c>
      <c r="S36549" s="34">
        <v>165</v>
      </c>
      <c r="T36549" s="34">
        <v>68</v>
      </c>
      <c r="U36549" s="34">
        <v>88</v>
      </c>
      <c r="V36549" s="34">
        <v>109</v>
      </c>
      <c r="W36549" s="34">
        <v>92</v>
      </c>
      <c r="X36549" s="34">
        <v>180</v>
      </c>
      <c r="Y36549" s="34">
        <v>79</v>
      </c>
      <c r="Z36549" s="34">
        <v>144</v>
      </c>
      <c r="AA36549" s="34">
        <v>139</v>
      </c>
      <c r="AB36549" s="34">
        <v>70</v>
      </c>
      <c r="AC36549" s="34">
        <v>203</v>
      </c>
    </row>
    <row r="36550" spans="1:29" x14ac:dyDescent="0.2">
      <c r="A36550" s="34" t="s">
        <v>97043</v>
      </c>
      <c r="B36550" s="34">
        <v>49</v>
      </c>
      <c r="C36550" s="34">
        <v>94</v>
      </c>
      <c r="D36550" s="34">
        <v>76</v>
      </c>
      <c r="E36550" s="34">
        <v>100</v>
      </c>
      <c r="F36550" s="34">
        <v>85</v>
      </c>
      <c r="G36550" s="34">
        <v>122</v>
      </c>
      <c r="H36550" s="34">
        <v>62</v>
      </c>
      <c r="I36550" s="34">
        <v>101</v>
      </c>
      <c r="J36550" s="34">
        <v>59</v>
      </c>
      <c r="K36550" s="34">
        <v>107</v>
      </c>
      <c r="L36550" s="34">
        <v>37</v>
      </c>
      <c r="M36550" s="34">
        <v>86</v>
      </c>
      <c r="N36550" s="34">
        <v>57</v>
      </c>
      <c r="O36550" s="34">
        <v>83</v>
      </c>
      <c r="P36550" s="34">
        <v>68</v>
      </c>
      <c r="Q36550" s="34">
        <v>108</v>
      </c>
      <c r="R36550" s="34">
        <v>83</v>
      </c>
      <c r="S36550" s="34">
        <v>119</v>
      </c>
      <c r="T36550" s="34">
        <v>38</v>
      </c>
      <c r="U36550" s="34">
        <v>95</v>
      </c>
      <c r="V36550" s="34">
        <v>59</v>
      </c>
      <c r="W36550" s="34">
        <v>89</v>
      </c>
      <c r="X36550" s="34">
        <v>90</v>
      </c>
      <c r="Y36550" s="34">
        <v>82</v>
      </c>
      <c r="Z36550" s="34">
        <v>118</v>
      </c>
      <c r="AA36550" s="34">
        <v>104</v>
      </c>
      <c r="AB36550" s="34">
        <v>68</v>
      </c>
      <c r="AC36550" s="34">
        <v>173</v>
      </c>
    </row>
    <row r="36551" spans="1:29" x14ac:dyDescent="0.2">
      <c r="A36551" s="34" t="s">
        <v>97044</v>
      </c>
      <c r="B36551" s="34">
        <v>35</v>
      </c>
      <c r="C36551" s="34">
        <v>48</v>
      </c>
      <c r="D36551" s="34">
        <v>58</v>
      </c>
      <c r="E36551" s="34">
        <v>43</v>
      </c>
      <c r="F36551" s="34">
        <v>37</v>
      </c>
      <c r="G36551" s="34">
        <v>61</v>
      </c>
      <c r="H36551" s="34">
        <v>29</v>
      </c>
      <c r="I36551" s="34">
        <v>61</v>
      </c>
      <c r="J36551" s="34">
        <v>37</v>
      </c>
      <c r="K36551" s="34">
        <v>51</v>
      </c>
      <c r="L36551" s="34">
        <v>14</v>
      </c>
      <c r="M36551" s="34">
        <v>36</v>
      </c>
      <c r="N36551" s="34">
        <v>27</v>
      </c>
      <c r="O36551" s="34">
        <v>42</v>
      </c>
      <c r="P36551" s="34">
        <v>36</v>
      </c>
      <c r="Q36551" s="34">
        <v>55</v>
      </c>
      <c r="R36551" s="34">
        <v>35</v>
      </c>
      <c r="S36551" s="34">
        <v>66</v>
      </c>
      <c r="T36551" s="34">
        <v>18</v>
      </c>
      <c r="U36551" s="34">
        <v>41</v>
      </c>
      <c r="V36551" s="34">
        <v>45</v>
      </c>
      <c r="W36551" s="34">
        <v>39</v>
      </c>
      <c r="X36551" s="34">
        <v>57</v>
      </c>
      <c r="Y36551" s="34">
        <v>31</v>
      </c>
      <c r="Z36551" s="34">
        <v>66</v>
      </c>
      <c r="AA36551" s="34">
        <v>58</v>
      </c>
      <c r="AB36551" s="34">
        <v>42</v>
      </c>
      <c r="AC36551" s="34">
        <v>84</v>
      </c>
    </row>
    <row r="36552" spans="1:29" x14ac:dyDescent="0.2">
      <c r="A36552" s="34" t="s">
        <v>97045</v>
      </c>
      <c r="B36552" s="34">
        <v>50</v>
      </c>
      <c r="C36552" s="34">
        <v>37</v>
      </c>
      <c r="D36552" s="34">
        <v>74</v>
      </c>
      <c r="E36552" s="34">
        <v>73</v>
      </c>
      <c r="F36552" s="34">
        <v>47</v>
      </c>
      <c r="G36552" s="34">
        <v>58</v>
      </c>
      <c r="H36552" s="34">
        <v>46</v>
      </c>
      <c r="I36552" s="34">
        <v>53</v>
      </c>
      <c r="J36552" s="34">
        <v>46</v>
      </c>
      <c r="K36552" s="34">
        <v>80</v>
      </c>
      <c r="L36552" s="34">
        <v>37</v>
      </c>
      <c r="M36552" s="34">
        <v>47</v>
      </c>
      <c r="N36552" s="34">
        <v>40</v>
      </c>
      <c r="O36552" s="34">
        <v>36</v>
      </c>
      <c r="P36552" s="34">
        <v>50</v>
      </c>
      <c r="Q36552" s="34">
        <v>75</v>
      </c>
      <c r="R36552" s="34">
        <v>61</v>
      </c>
      <c r="S36552" s="34">
        <v>67</v>
      </c>
      <c r="T36552" s="34">
        <v>59</v>
      </c>
      <c r="U36552" s="34">
        <v>49</v>
      </c>
      <c r="V36552" s="34">
        <v>67</v>
      </c>
      <c r="W36552" s="34">
        <v>52</v>
      </c>
      <c r="X36552" s="34">
        <v>84</v>
      </c>
      <c r="Y36552" s="34">
        <v>59</v>
      </c>
      <c r="Z36552" s="34">
        <v>62</v>
      </c>
      <c r="AA36552" s="34">
        <v>85</v>
      </c>
      <c r="AB36552" s="34">
        <v>62</v>
      </c>
      <c r="AC36552" s="34">
        <v>103</v>
      </c>
    </row>
    <row r="36553" spans="1:29" x14ac:dyDescent="0.2">
      <c r="A36553" s="34" t="s">
        <v>97046</v>
      </c>
      <c r="B36553" s="34">
        <v>98</v>
      </c>
      <c r="C36553" s="34">
        <v>160</v>
      </c>
      <c r="D36553" s="34">
        <v>209</v>
      </c>
      <c r="E36553" s="34">
        <v>186</v>
      </c>
      <c r="F36553" s="34">
        <v>159</v>
      </c>
      <c r="G36553" s="34">
        <v>125</v>
      </c>
      <c r="H36553" s="34">
        <v>159</v>
      </c>
      <c r="I36553" s="34">
        <v>121</v>
      </c>
      <c r="J36553" s="34">
        <v>125</v>
      </c>
      <c r="K36553" s="34">
        <v>169</v>
      </c>
      <c r="L36553" s="34">
        <v>59</v>
      </c>
      <c r="M36553" s="34">
        <v>104</v>
      </c>
      <c r="N36553" s="34">
        <v>134</v>
      </c>
      <c r="O36553" s="34">
        <v>111</v>
      </c>
      <c r="P36553" s="34">
        <v>123</v>
      </c>
      <c r="Q36553" s="34">
        <v>156</v>
      </c>
      <c r="R36553" s="34">
        <v>143</v>
      </c>
      <c r="S36553" s="34">
        <v>207</v>
      </c>
      <c r="T36553" s="34">
        <v>103</v>
      </c>
      <c r="U36553" s="34">
        <v>112</v>
      </c>
      <c r="V36553" s="34">
        <v>153</v>
      </c>
      <c r="W36553" s="34">
        <v>103</v>
      </c>
      <c r="X36553" s="34">
        <v>183</v>
      </c>
      <c r="Y36553" s="34">
        <v>121</v>
      </c>
      <c r="Z36553" s="34">
        <v>180</v>
      </c>
      <c r="AA36553" s="34">
        <v>175</v>
      </c>
      <c r="AB36553" s="34">
        <v>110</v>
      </c>
      <c r="AC36553" s="34">
        <v>202</v>
      </c>
    </row>
    <row r="36554" spans="1:29" x14ac:dyDescent="0.2">
      <c r="A36554" s="34" t="s">
        <v>97047</v>
      </c>
      <c r="B36554" s="34">
        <v>51</v>
      </c>
      <c r="C36554" s="34">
        <v>75</v>
      </c>
      <c r="D36554" s="34">
        <v>78</v>
      </c>
      <c r="E36554" s="34">
        <v>60</v>
      </c>
      <c r="F36554" s="34">
        <v>58</v>
      </c>
      <c r="G36554" s="34">
        <v>53</v>
      </c>
      <c r="H36554" s="34">
        <v>66</v>
      </c>
      <c r="I36554" s="34">
        <v>67</v>
      </c>
      <c r="J36554" s="34">
        <v>47</v>
      </c>
      <c r="K36554" s="34">
        <v>61</v>
      </c>
      <c r="L36554" s="34">
        <v>38</v>
      </c>
      <c r="M36554" s="34">
        <v>54</v>
      </c>
      <c r="N36554" s="34">
        <v>77</v>
      </c>
      <c r="O36554" s="34">
        <v>62</v>
      </c>
      <c r="P36554" s="34">
        <v>57</v>
      </c>
      <c r="Q36554" s="34">
        <v>55</v>
      </c>
      <c r="R36554" s="34">
        <v>79</v>
      </c>
      <c r="S36554" s="34">
        <v>67</v>
      </c>
      <c r="T36554" s="34">
        <v>45</v>
      </c>
      <c r="U36554" s="34">
        <v>54</v>
      </c>
      <c r="V36554" s="34">
        <v>76</v>
      </c>
      <c r="W36554" s="34">
        <v>78</v>
      </c>
      <c r="X36554" s="34">
        <v>108</v>
      </c>
      <c r="Y36554" s="34">
        <v>53</v>
      </c>
      <c r="Z36554" s="34">
        <v>100</v>
      </c>
      <c r="AA36554" s="34">
        <v>96</v>
      </c>
      <c r="AB36554" s="34">
        <v>67</v>
      </c>
      <c r="AC36554" s="34">
        <v>113</v>
      </c>
    </row>
    <row r="36555" spans="1:29" x14ac:dyDescent="0.2">
      <c r="A36555" s="34" t="s">
        <v>97048</v>
      </c>
      <c r="B36555" s="34">
        <v>62</v>
      </c>
      <c r="C36555" s="34">
        <v>156</v>
      </c>
      <c r="D36555" s="34">
        <v>168</v>
      </c>
      <c r="E36555" s="34">
        <v>148</v>
      </c>
      <c r="F36555" s="34">
        <v>146</v>
      </c>
      <c r="G36555" s="34">
        <v>148</v>
      </c>
      <c r="H36555" s="34">
        <v>155</v>
      </c>
      <c r="I36555" s="34">
        <v>167</v>
      </c>
      <c r="J36555" s="34">
        <v>128</v>
      </c>
      <c r="K36555" s="34">
        <v>175</v>
      </c>
      <c r="L36555" s="34">
        <v>57</v>
      </c>
      <c r="M36555" s="34">
        <v>117</v>
      </c>
      <c r="N36555" s="34">
        <v>122</v>
      </c>
      <c r="O36555" s="34">
        <v>148</v>
      </c>
      <c r="P36555" s="34">
        <v>126</v>
      </c>
      <c r="Q36555" s="34">
        <v>159</v>
      </c>
      <c r="R36555" s="34">
        <v>130</v>
      </c>
      <c r="S36555" s="34">
        <v>188</v>
      </c>
      <c r="T36555" s="34">
        <v>91</v>
      </c>
      <c r="U36555" s="34">
        <v>107</v>
      </c>
      <c r="V36555" s="34">
        <v>144</v>
      </c>
      <c r="W36555" s="34">
        <v>154</v>
      </c>
      <c r="X36555" s="34">
        <v>166</v>
      </c>
      <c r="Y36555" s="34">
        <v>97</v>
      </c>
      <c r="Z36555" s="34">
        <v>151</v>
      </c>
      <c r="AA36555" s="34">
        <v>166</v>
      </c>
      <c r="AB36555" s="34">
        <v>116</v>
      </c>
      <c r="AC36555" s="34">
        <v>258</v>
      </c>
    </row>
    <row r="36556" spans="1:29" x14ac:dyDescent="0.2">
      <c r="A36556" s="34" t="s">
        <v>97049</v>
      </c>
      <c r="B36556" s="34">
        <v>75</v>
      </c>
      <c r="C36556" s="34">
        <v>122</v>
      </c>
      <c r="D36556" s="34">
        <v>136</v>
      </c>
      <c r="E36556" s="34">
        <v>201</v>
      </c>
      <c r="F36556" s="34">
        <v>94</v>
      </c>
      <c r="G36556" s="34">
        <v>136</v>
      </c>
      <c r="H36556" s="34">
        <v>116</v>
      </c>
      <c r="I36556" s="34">
        <v>157</v>
      </c>
      <c r="J36556" s="34">
        <v>79</v>
      </c>
      <c r="K36556" s="34">
        <v>207</v>
      </c>
      <c r="L36556" s="34">
        <v>46</v>
      </c>
      <c r="M36556" s="34">
        <v>94</v>
      </c>
      <c r="N36556" s="34">
        <v>94</v>
      </c>
      <c r="O36556" s="34">
        <v>132</v>
      </c>
      <c r="P36556" s="34">
        <v>83</v>
      </c>
      <c r="Q36556" s="34">
        <v>154</v>
      </c>
      <c r="R36556" s="34">
        <v>97</v>
      </c>
      <c r="S36556" s="34">
        <v>159</v>
      </c>
      <c r="T36556" s="34">
        <v>57</v>
      </c>
      <c r="U36556" s="34">
        <v>149</v>
      </c>
      <c r="V36556" s="34">
        <v>130</v>
      </c>
      <c r="W36556" s="34">
        <v>110</v>
      </c>
      <c r="X36556" s="34">
        <v>132</v>
      </c>
      <c r="Y36556" s="34">
        <v>103</v>
      </c>
      <c r="Z36556" s="34">
        <v>95</v>
      </c>
      <c r="AA36556" s="34">
        <v>171</v>
      </c>
      <c r="AB36556" s="34">
        <v>69</v>
      </c>
      <c r="AC36556" s="34">
        <v>212</v>
      </c>
    </row>
    <row r="36557" spans="1:29" x14ac:dyDescent="0.2">
      <c r="A36557" s="34" t="s">
        <v>97050</v>
      </c>
      <c r="B36557" s="34">
        <v>186</v>
      </c>
      <c r="C36557" s="34">
        <v>257</v>
      </c>
      <c r="D36557" s="34">
        <v>390</v>
      </c>
      <c r="E36557" s="34">
        <v>278</v>
      </c>
      <c r="F36557" s="34">
        <v>301</v>
      </c>
      <c r="G36557" s="34">
        <v>334</v>
      </c>
      <c r="H36557" s="34">
        <v>270</v>
      </c>
      <c r="I36557" s="34">
        <v>223</v>
      </c>
      <c r="J36557" s="34">
        <v>203</v>
      </c>
      <c r="K36557" s="34">
        <v>255</v>
      </c>
      <c r="L36557" s="34">
        <v>96</v>
      </c>
      <c r="M36557" s="34">
        <v>200</v>
      </c>
      <c r="N36557" s="34">
        <v>235</v>
      </c>
      <c r="O36557" s="34">
        <v>221</v>
      </c>
      <c r="P36557" s="34">
        <v>209</v>
      </c>
      <c r="Q36557" s="34">
        <v>238</v>
      </c>
      <c r="R36557" s="34">
        <v>222</v>
      </c>
      <c r="S36557" s="34">
        <v>348</v>
      </c>
      <c r="T36557" s="34">
        <v>124</v>
      </c>
      <c r="U36557" s="34">
        <v>175</v>
      </c>
      <c r="V36557" s="34">
        <v>251</v>
      </c>
      <c r="W36557" s="34">
        <v>217</v>
      </c>
      <c r="X36557" s="34">
        <v>314</v>
      </c>
      <c r="Y36557" s="34">
        <v>171</v>
      </c>
      <c r="Z36557" s="34">
        <v>328</v>
      </c>
      <c r="AA36557" s="34">
        <v>338</v>
      </c>
      <c r="AB36557" s="34">
        <v>153</v>
      </c>
      <c r="AC36557" s="34">
        <v>485</v>
      </c>
    </row>
    <row r="36558" spans="1:29" x14ac:dyDescent="0.2">
      <c r="A36558" s="34" t="s">
        <v>97051</v>
      </c>
      <c r="B36558" s="34">
        <v>50</v>
      </c>
      <c r="C36558" s="34">
        <v>83</v>
      </c>
      <c r="D36558" s="34">
        <v>112</v>
      </c>
      <c r="E36558" s="34">
        <v>88</v>
      </c>
      <c r="F36558" s="34">
        <v>64</v>
      </c>
      <c r="G36558" s="34">
        <v>71</v>
      </c>
      <c r="H36558" s="34">
        <v>78</v>
      </c>
      <c r="I36558" s="34">
        <v>74</v>
      </c>
      <c r="J36558" s="34">
        <v>52</v>
      </c>
      <c r="K36558" s="34">
        <v>77</v>
      </c>
      <c r="L36558" s="34">
        <v>32</v>
      </c>
      <c r="M36558" s="34">
        <v>73</v>
      </c>
      <c r="N36558" s="34">
        <v>62</v>
      </c>
      <c r="O36558" s="34">
        <v>57</v>
      </c>
      <c r="P36558" s="34">
        <v>54</v>
      </c>
      <c r="Q36558" s="34">
        <v>77</v>
      </c>
      <c r="R36558" s="34">
        <v>88</v>
      </c>
      <c r="S36558" s="34">
        <v>124</v>
      </c>
      <c r="T36558" s="34">
        <v>47</v>
      </c>
      <c r="U36558" s="34">
        <v>74</v>
      </c>
      <c r="V36558" s="34">
        <v>65</v>
      </c>
      <c r="W36558" s="34">
        <v>65</v>
      </c>
      <c r="X36558" s="34">
        <v>91</v>
      </c>
      <c r="Y36558" s="34">
        <v>55</v>
      </c>
      <c r="Z36558" s="34">
        <v>90</v>
      </c>
      <c r="AA36558" s="34">
        <v>92</v>
      </c>
      <c r="AB36558" s="34">
        <v>54</v>
      </c>
      <c r="AC36558" s="34">
        <v>118</v>
      </c>
    </row>
    <row r="36559" spans="1:29" x14ac:dyDescent="0.2">
      <c r="A36559" s="34" t="s">
        <v>97052</v>
      </c>
      <c r="B36559" s="34">
        <v>89</v>
      </c>
      <c r="C36559" s="34">
        <v>590</v>
      </c>
      <c r="D36559" s="34">
        <v>248</v>
      </c>
      <c r="E36559" s="34">
        <v>705</v>
      </c>
      <c r="F36559" s="34">
        <v>227</v>
      </c>
      <c r="G36559" s="34">
        <v>537</v>
      </c>
      <c r="H36559" s="34">
        <v>214</v>
      </c>
      <c r="I36559" s="34">
        <v>528</v>
      </c>
      <c r="J36559" s="34">
        <v>128</v>
      </c>
      <c r="K36559" s="34">
        <v>649</v>
      </c>
      <c r="L36559" s="34">
        <v>105</v>
      </c>
      <c r="M36559" s="34">
        <v>490</v>
      </c>
      <c r="N36559" s="34">
        <v>185</v>
      </c>
      <c r="O36559" s="34">
        <v>458</v>
      </c>
      <c r="P36559" s="34">
        <v>185</v>
      </c>
      <c r="Q36559" s="34">
        <v>568</v>
      </c>
      <c r="R36559" s="34">
        <v>189</v>
      </c>
      <c r="S36559" s="34">
        <v>631</v>
      </c>
      <c r="T36559" s="34">
        <v>135</v>
      </c>
      <c r="U36559" s="34">
        <v>372</v>
      </c>
      <c r="V36559" s="34">
        <v>252</v>
      </c>
      <c r="W36559" s="34">
        <v>403</v>
      </c>
      <c r="X36559" s="34">
        <v>266</v>
      </c>
      <c r="Y36559" s="34">
        <v>345</v>
      </c>
      <c r="Z36559" s="34">
        <v>237</v>
      </c>
      <c r="AA36559" s="34">
        <v>568</v>
      </c>
      <c r="AB36559" s="34">
        <v>123</v>
      </c>
      <c r="AC36559" s="34">
        <v>701</v>
      </c>
    </row>
    <row r="36560" spans="1:29" x14ac:dyDescent="0.2">
      <c r="A36560" s="34" t="s">
        <v>97053</v>
      </c>
      <c r="B36560" s="34">
        <v>60</v>
      </c>
      <c r="C36560" s="34">
        <v>77</v>
      </c>
      <c r="D36560" s="34">
        <v>82</v>
      </c>
      <c r="E36560" s="34">
        <v>68</v>
      </c>
      <c r="F36560" s="34">
        <v>65</v>
      </c>
      <c r="G36560" s="34">
        <v>73</v>
      </c>
      <c r="H36560" s="34">
        <v>42</v>
      </c>
      <c r="I36560" s="34">
        <v>59</v>
      </c>
      <c r="J36560" s="34">
        <v>47</v>
      </c>
      <c r="K36560" s="34">
        <v>84</v>
      </c>
      <c r="L36560" s="34">
        <v>21</v>
      </c>
      <c r="M36560" s="34">
        <v>44</v>
      </c>
      <c r="N36560" s="34">
        <v>36</v>
      </c>
      <c r="O36560" s="34">
        <v>34</v>
      </c>
      <c r="P36560" s="34">
        <v>38</v>
      </c>
      <c r="Q36560" s="34">
        <v>69</v>
      </c>
      <c r="R36560" s="34">
        <v>67</v>
      </c>
      <c r="S36560" s="34">
        <v>88</v>
      </c>
      <c r="T36560" s="34">
        <v>38</v>
      </c>
      <c r="U36560" s="34">
        <v>39</v>
      </c>
      <c r="V36560" s="34">
        <v>60</v>
      </c>
      <c r="W36560" s="34">
        <v>60</v>
      </c>
      <c r="X36560" s="34">
        <v>60</v>
      </c>
      <c r="Y36560" s="34">
        <v>43</v>
      </c>
      <c r="Z36560" s="34">
        <v>52</v>
      </c>
      <c r="AA36560" s="34">
        <v>93</v>
      </c>
      <c r="AB36560" s="34">
        <v>57</v>
      </c>
      <c r="AC36560" s="34">
        <v>72</v>
      </c>
    </row>
    <row r="36561" spans="1:29" x14ac:dyDescent="0.2">
      <c r="A36561" s="34" t="s">
        <v>97054</v>
      </c>
      <c r="B36561" s="34">
        <v>280</v>
      </c>
      <c r="C36561" s="34">
        <v>293</v>
      </c>
      <c r="D36561" s="34">
        <v>420</v>
      </c>
      <c r="E36561" s="34">
        <v>283</v>
      </c>
      <c r="F36561" s="34">
        <v>337</v>
      </c>
      <c r="G36561" s="34">
        <v>265</v>
      </c>
      <c r="H36561" s="34">
        <v>250</v>
      </c>
      <c r="I36561" s="34">
        <v>247</v>
      </c>
      <c r="J36561" s="34">
        <v>249</v>
      </c>
      <c r="K36561" s="34">
        <v>336</v>
      </c>
      <c r="L36561" s="34">
        <v>125</v>
      </c>
      <c r="M36561" s="34">
        <v>284</v>
      </c>
      <c r="N36561" s="34">
        <v>312</v>
      </c>
      <c r="O36561" s="34">
        <v>265</v>
      </c>
      <c r="P36561" s="34">
        <v>225</v>
      </c>
      <c r="Q36561" s="34">
        <v>331</v>
      </c>
      <c r="R36561" s="34">
        <v>312</v>
      </c>
      <c r="S36561" s="34">
        <v>439</v>
      </c>
      <c r="T36561" s="34">
        <v>200</v>
      </c>
      <c r="U36561" s="34">
        <v>228</v>
      </c>
      <c r="V36561" s="34">
        <v>301</v>
      </c>
      <c r="W36561" s="34">
        <v>273</v>
      </c>
      <c r="X36561" s="34">
        <v>434</v>
      </c>
      <c r="Y36561" s="34">
        <v>299</v>
      </c>
      <c r="Z36561" s="34">
        <v>472</v>
      </c>
      <c r="AA36561" s="34">
        <v>392</v>
      </c>
      <c r="AB36561" s="34">
        <v>279</v>
      </c>
      <c r="AC36561" s="34">
        <v>490</v>
      </c>
    </row>
    <row r="36562" spans="1:29" x14ac:dyDescent="0.2">
      <c r="A36562" s="34" t="s">
        <v>97055</v>
      </c>
      <c r="B36562" s="34">
        <v>59</v>
      </c>
      <c r="C36562" s="34">
        <v>132</v>
      </c>
      <c r="D36562" s="34">
        <v>95</v>
      </c>
      <c r="E36562" s="34">
        <v>187</v>
      </c>
      <c r="F36562" s="34">
        <v>85</v>
      </c>
      <c r="G36562" s="34">
        <v>142</v>
      </c>
      <c r="H36562" s="34">
        <v>46</v>
      </c>
      <c r="I36562" s="34">
        <v>116</v>
      </c>
      <c r="J36562" s="34">
        <v>49</v>
      </c>
      <c r="K36562" s="34">
        <v>155</v>
      </c>
      <c r="L36562" s="34">
        <v>23</v>
      </c>
      <c r="M36562" s="34">
        <v>96</v>
      </c>
      <c r="N36562" s="34">
        <v>76</v>
      </c>
      <c r="O36562" s="34">
        <v>110</v>
      </c>
      <c r="P36562" s="34">
        <v>44</v>
      </c>
      <c r="Q36562" s="34">
        <v>109</v>
      </c>
      <c r="R36562" s="34">
        <v>59</v>
      </c>
      <c r="S36562" s="34">
        <v>137</v>
      </c>
      <c r="T36562" s="34">
        <v>37</v>
      </c>
      <c r="U36562" s="34">
        <v>58</v>
      </c>
      <c r="V36562" s="34">
        <v>67</v>
      </c>
      <c r="W36562" s="34">
        <v>120</v>
      </c>
      <c r="X36562" s="34">
        <v>102</v>
      </c>
      <c r="Y36562" s="34">
        <v>57</v>
      </c>
      <c r="Z36562" s="34">
        <v>85</v>
      </c>
      <c r="AA36562" s="34">
        <v>126</v>
      </c>
      <c r="AB36562" s="34">
        <v>44</v>
      </c>
      <c r="AC36562" s="34">
        <v>193</v>
      </c>
    </row>
    <row r="36563" spans="1:29" x14ac:dyDescent="0.2">
      <c r="A36563" s="34" t="s">
        <v>97056</v>
      </c>
      <c r="B36563" s="34">
        <v>84</v>
      </c>
      <c r="C36563" s="34">
        <v>126</v>
      </c>
      <c r="D36563" s="34">
        <v>160</v>
      </c>
      <c r="E36563" s="34">
        <v>153</v>
      </c>
      <c r="F36563" s="34">
        <v>145</v>
      </c>
      <c r="G36563" s="34">
        <v>152</v>
      </c>
      <c r="H36563" s="34">
        <v>139</v>
      </c>
      <c r="I36563" s="34">
        <v>151</v>
      </c>
      <c r="J36563" s="34">
        <v>115</v>
      </c>
      <c r="K36563" s="34">
        <v>170</v>
      </c>
      <c r="L36563" s="34">
        <v>102</v>
      </c>
      <c r="M36563" s="34">
        <v>122</v>
      </c>
      <c r="N36563" s="34">
        <v>148</v>
      </c>
      <c r="O36563" s="34">
        <v>136</v>
      </c>
      <c r="P36563" s="34">
        <v>112</v>
      </c>
      <c r="Q36563" s="34">
        <v>210</v>
      </c>
      <c r="R36563" s="34">
        <v>164</v>
      </c>
      <c r="S36563" s="34">
        <v>241</v>
      </c>
      <c r="T36563" s="34">
        <v>164</v>
      </c>
      <c r="U36563" s="34">
        <v>161</v>
      </c>
      <c r="V36563" s="34">
        <v>165</v>
      </c>
      <c r="W36563" s="34">
        <v>180</v>
      </c>
      <c r="X36563" s="34">
        <v>218</v>
      </c>
      <c r="Y36563" s="34">
        <v>188</v>
      </c>
      <c r="Z36563" s="34">
        <v>125</v>
      </c>
      <c r="AA36563" s="34">
        <v>242</v>
      </c>
      <c r="AB36563" s="34">
        <v>168</v>
      </c>
      <c r="AC36563" s="34">
        <v>267</v>
      </c>
    </row>
    <row r="36564" spans="1:29" x14ac:dyDescent="0.2">
      <c r="A36564" s="34" t="s">
        <v>97057</v>
      </c>
      <c r="B36564" s="34">
        <v>66</v>
      </c>
      <c r="C36564" s="34">
        <v>42</v>
      </c>
      <c r="D36564" s="34">
        <v>45</v>
      </c>
      <c r="E36564" s="34">
        <v>28</v>
      </c>
      <c r="F36564" s="34">
        <v>35</v>
      </c>
      <c r="G36564" s="34">
        <v>53</v>
      </c>
      <c r="H36564" s="34">
        <v>29</v>
      </c>
      <c r="I36564" s="34">
        <v>56</v>
      </c>
      <c r="J36564" s="34">
        <v>18</v>
      </c>
      <c r="K36564" s="34">
        <v>33</v>
      </c>
      <c r="L36564" s="34">
        <v>15</v>
      </c>
      <c r="M36564" s="34">
        <v>27</v>
      </c>
      <c r="N36564" s="34">
        <v>22</v>
      </c>
      <c r="O36564" s="34">
        <v>24</v>
      </c>
      <c r="P36564" s="34">
        <v>18</v>
      </c>
      <c r="Q36564" s="34">
        <v>28</v>
      </c>
      <c r="R36564" s="34">
        <v>43</v>
      </c>
      <c r="S36564" s="34">
        <v>55</v>
      </c>
      <c r="T36564" s="34">
        <v>24</v>
      </c>
      <c r="U36564" s="34">
        <v>33</v>
      </c>
      <c r="V36564" s="34">
        <v>33</v>
      </c>
      <c r="W36564" s="34">
        <v>45</v>
      </c>
      <c r="X36564" s="34">
        <v>60</v>
      </c>
      <c r="Y36564" s="34">
        <v>29</v>
      </c>
      <c r="Z36564" s="34">
        <v>47</v>
      </c>
      <c r="AA36564" s="34">
        <v>43</v>
      </c>
      <c r="AB36564" s="34">
        <v>21</v>
      </c>
      <c r="AC36564" s="34">
        <v>69</v>
      </c>
    </row>
    <row r="36565" spans="1:29" x14ac:dyDescent="0.2">
      <c r="A36565" s="34" t="s">
        <v>97058</v>
      </c>
      <c r="B36565" s="34">
        <v>39</v>
      </c>
      <c r="C36565" s="34">
        <v>63</v>
      </c>
      <c r="D36565" s="34">
        <v>112</v>
      </c>
      <c r="E36565" s="34">
        <v>88</v>
      </c>
      <c r="F36565" s="34">
        <v>86</v>
      </c>
      <c r="G36565" s="34">
        <v>90</v>
      </c>
      <c r="H36565" s="34">
        <v>71</v>
      </c>
      <c r="I36565" s="34">
        <v>46</v>
      </c>
      <c r="J36565" s="34">
        <v>54</v>
      </c>
      <c r="K36565" s="34">
        <v>86</v>
      </c>
      <c r="L36565" s="34">
        <v>29</v>
      </c>
      <c r="M36565" s="34">
        <v>71</v>
      </c>
      <c r="N36565" s="34">
        <v>63</v>
      </c>
      <c r="O36565" s="34">
        <v>47</v>
      </c>
      <c r="P36565" s="34">
        <v>78</v>
      </c>
      <c r="Q36565" s="34">
        <v>80</v>
      </c>
      <c r="R36565" s="34">
        <v>56</v>
      </c>
      <c r="S36565" s="34">
        <v>93</v>
      </c>
      <c r="T36565" s="34">
        <v>55</v>
      </c>
      <c r="U36565" s="34">
        <v>49</v>
      </c>
      <c r="V36565" s="34">
        <v>85</v>
      </c>
      <c r="W36565" s="34">
        <v>76</v>
      </c>
      <c r="X36565" s="34">
        <v>123</v>
      </c>
      <c r="Y36565" s="34">
        <v>51</v>
      </c>
      <c r="Z36565" s="34">
        <v>88</v>
      </c>
      <c r="AA36565" s="34">
        <v>87</v>
      </c>
      <c r="AB36565" s="34">
        <v>65</v>
      </c>
      <c r="AC36565" s="34">
        <v>95</v>
      </c>
    </row>
    <row r="36566" spans="1:29" x14ac:dyDescent="0.2">
      <c r="A36566" s="34" t="s">
        <v>97059</v>
      </c>
      <c r="B36566" s="34">
        <v>109</v>
      </c>
      <c r="C36566" s="34">
        <v>94</v>
      </c>
      <c r="D36566" s="34">
        <v>132</v>
      </c>
      <c r="E36566" s="34">
        <v>107</v>
      </c>
      <c r="F36566" s="34">
        <v>96</v>
      </c>
      <c r="G36566" s="34">
        <v>76</v>
      </c>
      <c r="H36566" s="34">
        <v>105</v>
      </c>
      <c r="I36566" s="34">
        <v>103</v>
      </c>
      <c r="J36566" s="34">
        <v>93</v>
      </c>
      <c r="K36566" s="34">
        <v>94</v>
      </c>
      <c r="L36566" s="34">
        <v>71</v>
      </c>
      <c r="M36566" s="34">
        <v>66</v>
      </c>
      <c r="N36566" s="34">
        <v>108</v>
      </c>
      <c r="O36566" s="34">
        <v>92</v>
      </c>
      <c r="P36566" s="34">
        <v>100</v>
      </c>
      <c r="Q36566" s="34">
        <v>116</v>
      </c>
      <c r="R36566" s="34">
        <v>101</v>
      </c>
      <c r="S36566" s="34">
        <v>132</v>
      </c>
      <c r="T36566" s="34">
        <v>85</v>
      </c>
      <c r="U36566" s="34">
        <v>61</v>
      </c>
      <c r="V36566" s="34">
        <v>116</v>
      </c>
      <c r="W36566" s="34">
        <v>133</v>
      </c>
      <c r="X36566" s="34">
        <v>93</v>
      </c>
      <c r="Y36566" s="34">
        <v>115</v>
      </c>
      <c r="Z36566" s="34">
        <v>118</v>
      </c>
      <c r="AA36566" s="34">
        <v>137</v>
      </c>
      <c r="AB36566" s="34">
        <v>105</v>
      </c>
      <c r="AC36566" s="34">
        <v>132</v>
      </c>
    </row>
    <row r="36567" spans="1:29" x14ac:dyDescent="0.2">
      <c r="A36567" s="34" t="s">
        <v>97060</v>
      </c>
      <c r="B36567" s="34">
        <v>46</v>
      </c>
      <c r="C36567" s="34">
        <v>145</v>
      </c>
      <c r="D36567" s="34">
        <v>131</v>
      </c>
      <c r="E36567" s="34">
        <v>153</v>
      </c>
      <c r="F36567" s="34">
        <v>74</v>
      </c>
      <c r="G36567" s="34">
        <v>148</v>
      </c>
      <c r="H36567" s="34">
        <v>74</v>
      </c>
      <c r="I36567" s="34">
        <v>104</v>
      </c>
      <c r="J36567" s="34">
        <v>46</v>
      </c>
      <c r="K36567" s="34">
        <v>175</v>
      </c>
      <c r="L36567" s="34">
        <v>8</v>
      </c>
      <c r="M36567" s="34">
        <v>87</v>
      </c>
      <c r="N36567" s="34">
        <v>57</v>
      </c>
      <c r="O36567" s="34">
        <v>73</v>
      </c>
      <c r="P36567" s="34">
        <v>60</v>
      </c>
      <c r="Q36567" s="34">
        <v>104</v>
      </c>
      <c r="R36567" s="34">
        <v>65</v>
      </c>
      <c r="S36567" s="34">
        <v>162</v>
      </c>
      <c r="T36567" s="34">
        <v>29</v>
      </c>
      <c r="U36567" s="34">
        <v>47</v>
      </c>
      <c r="V36567" s="34">
        <v>91</v>
      </c>
      <c r="W36567" s="34">
        <v>51</v>
      </c>
      <c r="X36567" s="34">
        <v>83</v>
      </c>
      <c r="Y36567" s="34">
        <v>32</v>
      </c>
      <c r="Z36567" s="34">
        <v>109</v>
      </c>
      <c r="AA36567" s="34">
        <v>117</v>
      </c>
      <c r="AB36567" s="34">
        <v>45</v>
      </c>
      <c r="AC36567" s="34">
        <v>151</v>
      </c>
    </row>
    <row r="36568" spans="1:29" x14ac:dyDescent="0.2">
      <c r="A36568" s="34" t="s">
        <v>97061</v>
      </c>
      <c r="B36568" s="34">
        <v>63</v>
      </c>
      <c r="C36568" s="34">
        <v>58</v>
      </c>
      <c r="D36568" s="34">
        <v>87</v>
      </c>
      <c r="E36568" s="34">
        <v>69</v>
      </c>
      <c r="F36568" s="34">
        <v>72</v>
      </c>
      <c r="G36568" s="34">
        <v>58</v>
      </c>
      <c r="H36568" s="34">
        <v>61</v>
      </c>
      <c r="I36568" s="34">
        <v>90</v>
      </c>
      <c r="J36568" s="34">
        <v>82</v>
      </c>
      <c r="K36568" s="34">
        <v>58</v>
      </c>
      <c r="L36568" s="34">
        <v>52</v>
      </c>
      <c r="M36568" s="34">
        <v>65</v>
      </c>
      <c r="N36568" s="34">
        <v>51</v>
      </c>
      <c r="O36568" s="34">
        <v>39</v>
      </c>
      <c r="P36568" s="34">
        <v>59</v>
      </c>
      <c r="Q36568" s="34">
        <v>57</v>
      </c>
      <c r="R36568" s="34">
        <v>92</v>
      </c>
      <c r="S36568" s="34">
        <v>73</v>
      </c>
      <c r="T36568" s="34">
        <v>55</v>
      </c>
      <c r="U36568" s="34">
        <v>87</v>
      </c>
      <c r="V36568" s="34">
        <v>74</v>
      </c>
      <c r="W36568" s="34">
        <v>67</v>
      </c>
      <c r="X36568" s="34">
        <v>80</v>
      </c>
      <c r="Y36568" s="34">
        <v>64</v>
      </c>
      <c r="Z36568" s="34">
        <v>116</v>
      </c>
      <c r="AA36568" s="34">
        <v>68</v>
      </c>
      <c r="AB36568" s="34">
        <v>62</v>
      </c>
      <c r="AC36568" s="34">
        <v>92</v>
      </c>
    </row>
    <row r="36569" spans="1:29" x14ac:dyDescent="0.2">
      <c r="A36569" s="34" t="s">
        <v>97062</v>
      </c>
      <c r="B36569" s="34">
        <v>58</v>
      </c>
      <c r="C36569" s="34">
        <v>64</v>
      </c>
      <c r="D36569" s="34">
        <v>69</v>
      </c>
      <c r="E36569" s="34">
        <v>72</v>
      </c>
      <c r="F36569" s="34">
        <v>61</v>
      </c>
      <c r="G36569" s="34">
        <v>58</v>
      </c>
      <c r="H36569" s="34">
        <v>55</v>
      </c>
      <c r="I36569" s="34">
        <v>77</v>
      </c>
      <c r="J36569" s="34">
        <v>42</v>
      </c>
      <c r="K36569" s="34">
        <v>79</v>
      </c>
      <c r="L36569" s="34">
        <v>30</v>
      </c>
      <c r="M36569" s="34">
        <v>62</v>
      </c>
      <c r="N36569" s="34">
        <v>66</v>
      </c>
      <c r="O36569" s="34">
        <v>39</v>
      </c>
      <c r="P36569" s="34">
        <v>65</v>
      </c>
      <c r="Q36569" s="34">
        <v>59</v>
      </c>
      <c r="R36569" s="34">
        <v>66</v>
      </c>
      <c r="S36569" s="34">
        <v>114</v>
      </c>
      <c r="T36569" s="34">
        <v>47</v>
      </c>
      <c r="U36569" s="34">
        <v>50</v>
      </c>
      <c r="V36569" s="34">
        <v>68</v>
      </c>
      <c r="W36569" s="34">
        <v>82</v>
      </c>
      <c r="X36569" s="34">
        <v>99</v>
      </c>
      <c r="Y36569" s="34">
        <v>62</v>
      </c>
      <c r="Z36569" s="34">
        <v>95</v>
      </c>
      <c r="AA36569" s="34">
        <v>121</v>
      </c>
      <c r="AB36569" s="34">
        <v>72</v>
      </c>
      <c r="AC36569" s="34">
        <v>91</v>
      </c>
    </row>
    <row r="36570" spans="1:29" x14ac:dyDescent="0.2">
      <c r="A36570" s="34" t="s">
        <v>97063</v>
      </c>
      <c r="B36570" s="34">
        <v>83</v>
      </c>
      <c r="C36570" s="34">
        <v>96</v>
      </c>
      <c r="D36570" s="34">
        <v>73</v>
      </c>
      <c r="E36570" s="34">
        <v>125</v>
      </c>
      <c r="F36570" s="34">
        <v>61</v>
      </c>
      <c r="G36570" s="34">
        <v>125</v>
      </c>
      <c r="H36570" s="34">
        <v>43</v>
      </c>
      <c r="I36570" s="34">
        <v>74</v>
      </c>
      <c r="J36570" s="34">
        <v>42</v>
      </c>
      <c r="K36570" s="34">
        <v>126</v>
      </c>
      <c r="L36570" s="34">
        <v>19</v>
      </c>
      <c r="M36570" s="34">
        <v>72</v>
      </c>
      <c r="N36570" s="34">
        <v>47</v>
      </c>
      <c r="O36570" s="34">
        <v>76</v>
      </c>
      <c r="P36570" s="34">
        <v>44</v>
      </c>
      <c r="Q36570" s="34">
        <v>107</v>
      </c>
      <c r="R36570" s="34">
        <v>48</v>
      </c>
      <c r="S36570" s="34">
        <v>116</v>
      </c>
      <c r="T36570" s="34">
        <v>24</v>
      </c>
      <c r="U36570" s="34">
        <v>59</v>
      </c>
      <c r="V36570" s="34">
        <v>59</v>
      </c>
      <c r="W36570" s="34">
        <v>67</v>
      </c>
      <c r="X36570" s="34">
        <v>88</v>
      </c>
      <c r="Y36570" s="34">
        <v>56</v>
      </c>
      <c r="Z36570" s="34">
        <v>73</v>
      </c>
      <c r="AA36570" s="34">
        <v>101</v>
      </c>
      <c r="AB36570" s="34">
        <v>28</v>
      </c>
      <c r="AC36570" s="34">
        <v>147</v>
      </c>
    </row>
    <row r="36571" spans="1:29" x14ac:dyDescent="0.2">
      <c r="A36571" s="34" t="s">
        <v>97064</v>
      </c>
      <c r="B36571" s="34">
        <v>76</v>
      </c>
      <c r="C36571" s="34">
        <v>70</v>
      </c>
      <c r="D36571" s="34">
        <v>119</v>
      </c>
      <c r="E36571" s="34">
        <v>108</v>
      </c>
      <c r="F36571" s="34">
        <v>108</v>
      </c>
      <c r="G36571" s="34">
        <v>102</v>
      </c>
      <c r="H36571" s="34">
        <v>92</v>
      </c>
      <c r="I36571" s="34">
        <v>81</v>
      </c>
      <c r="J36571" s="34">
        <v>82</v>
      </c>
      <c r="K36571" s="34">
        <v>118</v>
      </c>
      <c r="L36571" s="34">
        <v>55</v>
      </c>
      <c r="M36571" s="34">
        <v>75</v>
      </c>
      <c r="N36571" s="34">
        <v>69</v>
      </c>
      <c r="O36571" s="34">
        <v>74</v>
      </c>
      <c r="P36571" s="34">
        <v>81</v>
      </c>
      <c r="Q36571" s="34">
        <v>112</v>
      </c>
      <c r="R36571" s="34">
        <v>116</v>
      </c>
      <c r="S36571" s="34">
        <v>144</v>
      </c>
      <c r="T36571" s="34">
        <v>87</v>
      </c>
      <c r="U36571" s="34">
        <v>108</v>
      </c>
      <c r="V36571" s="34">
        <v>70</v>
      </c>
      <c r="W36571" s="34">
        <v>102</v>
      </c>
      <c r="X36571" s="34">
        <v>115</v>
      </c>
      <c r="Y36571" s="34">
        <v>111</v>
      </c>
      <c r="Z36571" s="34">
        <v>85</v>
      </c>
      <c r="AA36571" s="34">
        <v>117</v>
      </c>
      <c r="AB36571" s="34">
        <v>125</v>
      </c>
      <c r="AC36571" s="34">
        <v>180</v>
      </c>
    </row>
    <row r="36572" spans="1:29" x14ac:dyDescent="0.2">
      <c r="A36572" s="34" t="s">
        <v>97065</v>
      </c>
      <c r="B36572" s="34">
        <v>27</v>
      </c>
      <c r="C36572" s="34">
        <v>62</v>
      </c>
      <c r="D36572" s="34">
        <v>113</v>
      </c>
      <c r="E36572" s="34">
        <v>89</v>
      </c>
      <c r="F36572" s="34">
        <v>33</v>
      </c>
      <c r="G36572" s="34">
        <v>70</v>
      </c>
      <c r="H36572" s="34">
        <v>18</v>
      </c>
      <c r="I36572" s="34">
        <v>59</v>
      </c>
      <c r="J36572" s="34">
        <v>20</v>
      </c>
      <c r="K36572" s="34">
        <v>74</v>
      </c>
      <c r="L36572" s="34">
        <v>12</v>
      </c>
      <c r="M36572" s="34">
        <v>34</v>
      </c>
      <c r="N36572" s="34">
        <v>28</v>
      </c>
      <c r="O36572" s="34">
        <v>35</v>
      </c>
      <c r="P36572" s="34">
        <v>26</v>
      </c>
      <c r="Q36572" s="34">
        <v>38</v>
      </c>
      <c r="R36572" s="34">
        <v>18</v>
      </c>
      <c r="S36572" s="34">
        <v>105</v>
      </c>
      <c r="T36572" s="34">
        <v>11</v>
      </c>
      <c r="U36572" s="34">
        <v>20</v>
      </c>
      <c r="V36572" s="34">
        <v>40</v>
      </c>
      <c r="W36572" s="34">
        <v>24</v>
      </c>
      <c r="X36572" s="34">
        <v>36</v>
      </c>
      <c r="Y36572" s="34">
        <v>23</v>
      </c>
      <c r="Z36572" s="34">
        <v>75</v>
      </c>
      <c r="AA36572" s="34">
        <v>41</v>
      </c>
      <c r="AB36572" s="34">
        <v>16</v>
      </c>
      <c r="AC36572" s="34">
        <v>69</v>
      </c>
    </row>
    <row r="36573" spans="1:29" x14ac:dyDescent="0.2">
      <c r="A36573" s="34" t="s">
        <v>97066</v>
      </c>
      <c r="B36573" s="34">
        <v>248</v>
      </c>
      <c r="C36573" s="34">
        <v>454</v>
      </c>
      <c r="D36573" s="34">
        <v>522</v>
      </c>
      <c r="E36573" s="34">
        <v>511</v>
      </c>
      <c r="F36573" s="34">
        <v>429</v>
      </c>
      <c r="G36573" s="34">
        <v>339</v>
      </c>
      <c r="H36573" s="34">
        <v>381</v>
      </c>
      <c r="I36573" s="34">
        <v>396</v>
      </c>
      <c r="J36573" s="34">
        <v>263</v>
      </c>
      <c r="K36573" s="34">
        <v>414</v>
      </c>
      <c r="L36573" s="34">
        <v>134</v>
      </c>
      <c r="M36573" s="34">
        <v>320</v>
      </c>
      <c r="N36573" s="34">
        <v>281</v>
      </c>
      <c r="O36573" s="34">
        <v>334</v>
      </c>
      <c r="P36573" s="34">
        <v>330</v>
      </c>
      <c r="Q36573" s="34">
        <v>430</v>
      </c>
      <c r="R36573" s="34">
        <v>316</v>
      </c>
      <c r="S36573" s="34">
        <v>570</v>
      </c>
      <c r="T36573" s="34">
        <v>213</v>
      </c>
      <c r="U36573" s="34">
        <v>271</v>
      </c>
      <c r="V36573" s="34">
        <v>366</v>
      </c>
      <c r="W36573" s="34">
        <v>334</v>
      </c>
      <c r="X36573" s="34">
        <v>440</v>
      </c>
      <c r="Y36573" s="34">
        <v>237</v>
      </c>
      <c r="Z36573" s="34">
        <v>453</v>
      </c>
      <c r="AA36573" s="34">
        <v>469</v>
      </c>
      <c r="AB36573" s="34">
        <v>269</v>
      </c>
      <c r="AC36573" s="34">
        <v>652</v>
      </c>
    </row>
    <row r="36574" spans="1:29" x14ac:dyDescent="0.2">
      <c r="A36574" s="34" t="s">
        <v>97067</v>
      </c>
      <c r="B36574" s="34">
        <v>52</v>
      </c>
      <c r="C36574" s="34">
        <v>139</v>
      </c>
      <c r="D36574" s="34">
        <v>97</v>
      </c>
      <c r="E36574" s="34">
        <v>165</v>
      </c>
      <c r="F36574" s="34">
        <v>77</v>
      </c>
      <c r="G36574" s="34">
        <v>142</v>
      </c>
      <c r="H36574" s="34">
        <v>48</v>
      </c>
      <c r="I36574" s="34">
        <v>147</v>
      </c>
      <c r="J36574" s="34">
        <v>57</v>
      </c>
      <c r="K36574" s="34">
        <v>134</v>
      </c>
      <c r="L36574" s="34">
        <v>34</v>
      </c>
      <c r="M36574" s="34">
        <v>127</v>
      </c>
      <c r="N36574" s="34">
        <v>69</v>
      </c>
      <c r="O36574" s="34">
        <v>123</v>
      </c>
      <c r="P36574" s="34">
        <v>52</v>
      </c>
      <c r="Q36574" s="34">
        <v>137</v>
      </c>
      <c r="R36574" s="34">
        <v>73</v>
      </c>
      <c r="S36574" s="34">
        <v>198</v>
      </c>
      <c r="T36574" s="34">
        <v>45</v>
      </c>
      <c r="U36574" s="34">
        <v>101</v>
      </c>
      <c r="V36574" s="34">
        <v>47</v>
      </c>
      <c r="W36574" s="34">
        <v>105</v>
      </c>
      <c r="X36574" s="34">
        <v>117</v>
      </c>
      <c r="Y36574" s="34">
        <v>107</v>
      </c>
      <c r="Z36574" s="34">
        <v>79</v>
      </c>
      <c r="AA36574" s="34">
        <v>187</v>
      </c>
      <c r="AB36574" s="34">
        <v>64</v>
      </c>
      <c r="AC36574" s="34">
        <v>182</v>
      </c>
    </row>
    <row r="36575" spans="1:29" x14ac:dyDescent="0.2">
      <c r="A36575" s="34" t="s">
        <v>97068</v>
      </c>
      <c r="B36575" s="34">
        <v>50</v>
      </c>
      <c r="C36575" s="34">
        <v>98</v>
      </c>
      <c r="D36575" s="34">
        <v>129</v>
      </c>
      <c r="E36575" s="34">
        <v>128</v>
      </c>
      <c r="F36575" s="34">
        <v>83</v>
      </c>
      <c r="G36575" s="34">
        <v>89</v>
      </c>
      <c r="H36575" s="34">
        <v>74</v>
      </c>
      <c r="I36575" s="34">
        <v>84</v>
      </c>
      <c r="J36575" s="34">
        <v>55</v>
      </c>
      <c r="K36575" s="34">
        <v>84</v>
      </c>
      <c r="L36575" s="34">
        <v>25</v>
      </c>
      <c r="M36575" s="34">
        <v>70</v>
      </c>
      <c r="N36575" s="34">
        <v>64</v>
      </c>
      <c r="O36575" s="34">
        <v>78</v>
      </c>
      <c r="P36575" s="34">
        <v>59</v>
      </c>
      <c r="Q36575" s="34">
        <v>63</v>
      </c>
      <c r="R36575" s="34">
        <v>71</v>
      </c>
      <c r="S36575" s="34">
        <v>136</v>
      </c>
      <c r="T36575" s="34">
        <v>26</v>
      </c>
      <c r="U36575" s="34">
        <v>52</v>
      </c>
      <c r="V36575" s="34">
        <v>79</v>
      </c>
      <c r="W36575" s="34">
        <v>39</v>
      </c>
      <c r="X36575" s="34">
        <v>94</v>
      </c>
      <c r="Y36575" s="34">
        <v>38</v>
      </c>
      <c r="Z36575" s="34">
        <v>66</v>
      </c>
      <c r="AA36575" s="34">
        <v>109</v>
      </c>
      <c r="AB36575" s="34">
        <v>45</v>
      </c>
      <c r="AC36575" s="34">
        <v>160</v>
      </c>
    </row>
    <row r="36576" spans="1:29" x14ac:dyDescent="0.2">
      <c r="A36576" s="34" t="s">
        <v>97069</v>
      </c>
      <c r="B36576" s="34">
        <v>6</v>
      </c>
      <c r="C36576" s="34">
        <v>2</v>
      </c>
      <c r="D36576" s="34">
        <v>6</v>
      </c>
      <c r="E36576" s="34">
        <v>3</v>
      </c>
      <c r="F36576" s="34">
        <v>2</v>
      </c>
      <c r="G36576" s="34">
        <v>2</v>
      </c>
      <c r="H36576" s="34">
        <v>5</v>
      </c>
      <c r="I36576" s="34">
        <v>5</v>
      </c>
      <c r="J36576" s="34">
        <v>0</v>
      </c>
      <c r="K36576" s="34">
        <v>3</v>
      </c>
      <c r="L36576" s="34">
        <v>1</v>
      </c>
      <c r="M36576" s="34">
        <v>1</v>
      </c>
      <c r="N36576" s="34">
        <v>2</v>
      </c>
      <c r="O36576" s="34">
        <v>1</v>
      </c>
      <c r="P36576" s="34">
        <v>1</v>
      </c>
      <c r="Q36576" s="34">
        <v>10</v>
      </c>
      <c r="R36576" s="34">
        <v>0</v>
      </c>
      <c r="S36576" s="34">
        <v>6</v>
      </c>
      <c r="T36576" s="34">
        <v>1</v>
      </c>
      <c r="U36576" s="34">
        <v>1</v>
      </c>
      <c r="V36576" s="34">
        <v>5</v>
      </c>
      <c r="W36576" s="34">
        <v>5</v>
      </c>
      <c r="X36576" s="34">
        <v>1</v>
      </c>
      <c r="Y36576" s="34">
        <v>2</v>
      </c>
      <c r="Z36576" s="34">
        <v>1</v>
      </c>
      <c r="AA36576" s="34">
        <v>3</v>
      </c>
      <c r="AB36576" s="34">
        <v>0</v>
      </c>
      <c r="AC36576" s="34">
        <v>2</v>
      </c>
    </row>
    <row r="36577" spans="1:29" x14ac:dyDescent="0.2">
      <c r="A36577" s="34" t="s">
        <v>97070</v>
      </c>
      <c r="B36577" s="34">
        <v>107</v>
      </c>
      <c r="C36577" s="34">
        <v>131</v>
      </c>
      <c r="D36577" s="34">
        <v>112</v>
      </c>
      <c r="E36577" s="34">
        <v>98</v>
      </c>
      <c r="F36577" s="34">
        <v>89</v>
      </c>
      <c r="G36577" s="34">
        <v>110</v>
      </c>
      <c r="H36577" s="34">
        <v>72</v>
      </c>
      <c r="I36577" s="34">
        <v>102</v>
      </c>
      <c r="J36577" s="34">
        <v>61</v>
      </c>
      <c r="K36577" s="34">
        <v>121</v>
      </c>
      <c r="L36577" s="34">
        <v>36</v>
      </c>
      <c r="M36577" s="34">
        <v>82</v>
      </c>
      <c r="N36577" s="34">
        <v>73</v>
      </c>
      <c r="O36577" s="34">
        <v>63</v>
      </c>
      <c r="P36577" s="34">
        <v>64</v>
      </c>
      <c r="Q36577" s="34">
        <v>123</v>
      </c>
      <c r="R36577" s="34">
        <v>81</v>
      </c>
      <c r="S36577" s="34">
        <v>140</v>
      </c>
      <c r="T36577" s="34">
        <v>41</v>
      </c>
      <c r="U36577" s="34">
        <v>99</v>
      </c>
      <c r="V36577" s="34">
        <v>111</v>
      </c>
      <c r="W36577" s="34">
        <v>93</v>
      </c>
      <c r="X36577" s="34">
        <v>104</v>
      </c>
      <c r="Y36577" s="34">
        <v>73</v>
      </c>
      <c r="Z36577" s="34">
        <v>64</v>
      </c>
      <c r="AA36577" s="34">
        <v>134</v>
      </c>
      <c r="AB36577" s="34">
        <v>63</v>
      </c>
      <c r="AC36577" s="34">
        <v>141</v>
      </c>
    </row>
    <row r="36578" spans="1:29" x14ac:dyDescent="0.2">
      <c r="A36578" s="34" t="s">
        <v>97071</v>
      </c>
      <c r="B36578" s="34">
        <v>37</v>
      </c>
      <c r="C36578" s="34">
        <v>114</v>
      </c>
      <c r="D36578" s="34">
        <v>70</v>
      </c>
      <c r="E36578" s="34">
        <v>91</v>
      </c>
      <c r="F36578" s="34">
        <v>41</v>
      </c>
      <c r="G36578" s="34">
        <v>47</v>
      </c>
      <c r="H36578" s="34">
        <v>38</v>
      </c>
      <c r="I36578" s="34">
        <v>55</v>
      </c>
      <c r="J36578" s="34">
        <v>31</v>
      </c>
      <c r="K36578" s="34">
        <v>70</v>
      </c>
      <c r="L36578" s="34">
        <v>21</v>
      </c>
      <c r="M36578" s="34">
        <v>43</v>
      </c>
      <c r="N36578" s="34">
        <v>28</v>
      </c>
      <c r="O36578" s="34">
        <v>37</v>
      </c>
      <c r="P36578" s="34">
        <v>36</v>
      </c>
      <c r="Q36578" s="34">
        <v>59</v>
      </c>
      <c r="R36578" s="34">
        <v>30</v>
      </c>
      <c r="S36578" s="34">
        <v>81</v>
      </c>
      <c r="T36578" s="34">
        <v>25</v>
      </c>
      <c r="U36578" s="34">
        <v>33</v>
      </c>
      <c r="V36578" s="34">
        <v>50</v>
      </c>
      <c r="W36578" s="34">
        <v>37</v>
      </c>
      <c r="X36578" s="34">
        <v>48</v>
      </c>
      <c r="Y36578" s="34">
        <v>38</v>
      </c>
      <c r="Z36578" s="34">
        <v>56</v>
      </c>
      <c r="AA36578" s="34">
        <v>74</v>
      </c>
      <c r="AB36578" s="34">
        <v>29</v>
      </c>
      <c r="AC36578" s="34">
        <v>71</v>
      </c>
    </row>
    <row r="36579" spans="1:29" x14ac:dyDescent="0.2">
      <c r="A36579" s="34" t="s">
        <v>97072</v>
      </c>
      <c r="B36579" s="34">
        <v>113</v>
      </c>
      <c r="C36579" s="34">
        <v>72</v>
      </c>
      <c r="D36579" s="34">
        <v>84</v>
      </c>
      <c r="E36579" s="34">
        <v>86</v>
      </c>
      <c r="F36579" s="34">
        <v>108</v>
      </c>
      <c r="G36579" s="34">
        <v>73</v>
      </c>
      <c r="H36579" s="34">
        <v>96</v>
      </c>
      <c r="I36579" s="34">
        <v>72</v>
      </c>
      <c r="J36579" s="34">
        <v>105</v>
      </c>
      <c r="K36579" s="34">
        <v>97</v>
      </c>
      <c r="L36579" s="34">
        <v>67</v>
      </c>
      <c r="M36579" s="34">
        <v>65</v>
      </c>
      <c r="N36579" s="34">
        <v>71</v>
      </c>
      <c r="O36579" s="34">
        <v>65</v>
      </c>
      <c r="P36579" s="34">
        <v>66</v>
      </c>
      <c r="Q36579" s="34">
        <v>75</v>
      </c>
      <c r="R36579" s="34">
        <v>106</v>
      </c>
      <c r="S36579" s="34">
        <v>98</v>
      </c>
      <c r="T36579" s="34">
        <v>93</v>
      </c>
      <c r="U36579" s="34">
        <v>83</v>
      </c>
      <c r="V36579" s="34">
        <v>96</v>
      </c>
      <c r="W36579" s="34">
        <v>99</v>
      </c>
      <c r="X36579" s="34">
        <v>132</v>
      </c>
      <c r="Y36579" s="34">
        <v>101</v>
      </c>
      <c r="Z36579" s="34">
        <v>108</v>
      </c>
      <c r="AA36579" s="34">
        <v>100</v>
      </c>
      <c r="AB36579" s="34">
        <v>79</v>
      </c>
      <c r="AC36579" s="34">
        <v>125</v>
      </c>
    </row>
    <row r="36580" spans="1:29" x14ac:dyDescent="0.2">
      <c r="A36580" s="34" t="s">
        <v>97073</v>
      </c>
      <c r="B36580" s="34">
        <v>99</v>
      </c>
      <c r="C36580" s="34">
        <v>94</v>
      </c>
      <c r="D36580" s="34">
        <v>143</v>
      </c>
      <c r="E36580" s="34">
        <v>111</v>
      </c>
      <c r="F36580" s="34">
        <v>97</v>
      </c>
      <c r="G36580" s="34">
        <v>167</v>
      </c>
      <c r="H36580" s="34">
        <v>85</v>
      </c>
      <c r="I36580" s="34">
        <v>77</v>
      </c>
      <c r="J36580" s="34">
        <v>92</v>
      </c>
      <c r="K36580" s="34">
        <v>112</v>
      </c>
      <c r="L36580" s="34">
        <v>45</v>
      </c>
      <c r="M36580" s="34">
        <v>104</v>
      </c>
      <c r="N36580" s="34">
        <v>103</v>
      </c>
      <c r="O36580" s="34">
        <v>67</v>
      </c>
      <c r="P36580" s="34">
        <v>98</v>
      </c>
      <c r="Q36580" s="34">
        <v>105</v>
      </c>
      <c r="R36580" s="34">
        <v>119</v>
      </c>
      <c r="S36580" s="34">
        <v>146</v>
      </c>
      <c r="T36580" s="34">
        <v>72</v>
      </c>
      <c r="U36580" s="34">
        <v>82</v>
      </c>
      <c r="V36580" s="34">
        <v>123</v>
      </c>
      <c r="W36580" s="34">
        <v>121</v>
      </c>
      <c r="X36580" s="34">
        <v>101</v>
      </c>
      <c r="Y36580" s="34">
        <v>83</v>
      </c>
      <c r="Z36580" s="34">
        <v>116</v>
      </c>
      <c r="AA36580" s="34">
        <v>149</v>
      </c>
      <c r="AB36580" s="34">
        <v>86</v>
      </c>
      <c r="AC36580" s="34">
        <v>171</v>
      </c>
    </row>
    <row r="36581" spans="1:29" x14ac:dyDescent="0.2">
      <c r="A36581" s="34" t="s">
        <v>97074</v>
      </c>
      <c r="B36581" s="34">
        <v>106</v>
      </c>
      <c r="C36581" s="34">
        <v>141</v>
      </c>
      <c r="D36581" s="34">
        <v>193</v>
      </c>
      <c r="E36581" s="34">
        <v>164</v>
      </c>
      <c r="F36581" s="34">
        <v>128</v>
      </c>
      <c r="G36581" s="34">
        <v>85</v>
      </c>
      <c r="H36581" s="34">
        <v>130</v>
      </c>
      <c r="I36581" s="34">
        <v>104</v>
      </c>
      <c r="J36581" s="34">
        <v>119</v>
      </c>
      <c r="K36581" s="34">
        <v>115</v>
      </c>
      <c r="L36581" s="34">
        <v>95</v>
      </c>
      <c r="M36581" s="34">
        <v>104</v>
      </c>
      <c r="N36581" s="34">
        <v>116</v>
      </c>
      <c r="O36581" s="34">
        <v>101</v>
      </c>
      <c r="P36581" s="34">
        <v>119</v>
      </c>
      <c r="Q36581" s="34">
        <v>152</v>
      </c>
      <c r="R36581" s="34">
        <v>169</v>
      </c>
      <c r="S36581" s="34">
        <v>182</v>
      </c>
      <c r="T36581" s="34">
        <v>93</v>
      </c>
      <c r="U36581" s="34">
        <v>117</v>
      </c>
      <c r="V36581" s="34">
        <v>174</v>
      </c>
      <c r="W36581" s="34">
        <v>140</v>
      </c>
      <c r="X36581" s="34">
        <v>167</v>
      </c>
      <c r="Y36581" s="34">
        <v>99</v>
      </c>
      <c r="Z36581" s="34">
        <v>189</v>
      </c>
      <c r="AA36581" s="34">
        <v>133</v>
      </c>
      <c r="AB36581" s="34">
        <v>133</v>
      </c>
      <c r="AC36581" s="34">
        <v>155</v>
      </c>
    </row>
    <row r="36582" spans="1:29" x14ac:dyDescent="0.2">
      <c r="A36582" s="34" t="s">
        <v>97075</v>
      </c>
      <c r="B36582" s="34">
        <v>372</v>
      </c>
      <c r="C36582" s="34">
        <v>257</v>
      </c>
      <c r="D36582" s="34">
        <v>328</v>
      </c>
      <c r="E36582" s="34">
        <v>389</v>
      </c>
      <c r="F36582" s="34">
        <v>373</v>
      </c>
      <c r="G36582" s="34">
        <v>282</v>
      </c>
      <c r="H36582" s="34">
        <v>331</v>
      </c>
      <c r="I36582" s="34">
        <v>226</v>
      </c>
      <c r="J36582" s="34">
        <v>329</v>
      </c>
      <c r="K36582" s="34">
        <v>266</v>
      </c>
      <c r="L36582" s="34">
        <v>362</v>
      </c>
      <c r="M36582" s="34">
        <v>274</v>
      </c>
      <c r="N36582" s="34">
        <v>315</v>
      </c>
      <c r="O36582" s="34">
        <v>276</v>
      </c>
      <c r="P36582" s="34">
        <v>341</v>
      </c>
      <c r="Q36582" s="34">
        <v>374</v>
      </c>
      <c r="R36582" s="34">
        <v>395</v>
      </c>
      <c r="S36582" s="34">
        <v>394</v>
      </c>
      <c r="T36582" s="34">
        <v>452</v>
      </c>
      <c r="U36582" s="34">
        <v>336</v>
      </c>
      <c r="V36582" s="34">
        <v>380</v>
      </c>
      <c r="W36582" s="34">
        <v>527</v>
      </c>
      <c r="X36582" s="34">
        <v>371</v>
      </c>
      <c r="Y36582" s="34">
        <v>499</v>
      </c>
      <c r="Z36582" s="34">
        <v>378</v>
      </c>
      <c r="AA36582" s="34">
        <v>371</v>
      </c>
      <c r="AB36582" s="34">
        <v>511</v>
      </c>
      <c r="AC36582" s="34">
        <v>567</v>
      </c>
    </row>
    <row r="36583" spans="1:29" x14ac:dyDescent="0.2">
      <c r="A36583" s="34" t="s">
        <v>97076</v>
      </c>
      <c r="B36583" s="34">
        <v>1</v>
      </c>
      <c r="C36583" s="34">
        <v>0</v>
      </c>
      <c r="D36583" s="34">
        <v>0</v>
      </c>
      <c r="E36583" s="34">
        <v>0</v>
      </c>
      <c r="F36583" s="34">
        <v>0</v>
      </c>
      <c r="G36583" s="34">
        <v>0</v>
      </c>
      <c r="H36583" s="34">
        <v>0</v>
      </c>
      <c r="I36583" s="34">
        <v>0</v>
      </c>
      <c r="J36583" s="34">
        <v>0</v>
      </c>
      <c r="K36583" s="34">
        <v>0</v>
      </c>
      <c r="L36583" s="34">
        <v>0</v>
      </c>
      <c r="M36583" s="34">
        <v>0</v>
      </c>
      <c r="N36583" s="34">
        <v>0</v>
      </c>
      <c r="O36583" s="34">
        <v>0</v>
      </c>
      <c r="P36583" s="34">
        <v>0</v>
      </c>
      <c r="Q36583" s="34">
        <v>0</v>
      </c>
      <c r="R36583" s="34">
        <v>0</v>
      </c>
      <c r="S36583" s="34">
        <v>0</v>
      </c>
      <c r="T36583" s="34">
        <v>1</v>
      </c>
      <c r="U36583" s="34">
        <v>0</v>
      </c>
      <c r="V36583" s="34">
        <v>0</v>
      </c>
      <c r="W36583" s="34">
        <v>0</v>
      </c>
      <c r="X36583" s="34">
        <v>0</v>
      </c>
      <c r="Y36583" s="34">
        <v>0</v>
      </c>
      <c r="Z36583" s="34">
        <v>0</v>
      </c>
      <c r="AA36583" s="34">
        <v>0</v>
      </c>
      <c r="AB36583" s="34">
        <v>0</v>
      </c>
      <c r="AC36583" s="34">
        <v>0</v>
      </c>
    </row>
    <row r="36584" spans="1:29" x14ac:dyDescent="0.2">
      <c r="A36584" s="34" t="s">
        <v>97077</v>
      </c>
      <c r="B36584" s="34">
        <v>140</v>
      </c>
      <c r="C36584" s="34">
        <v>112</v>
      </c>
      <c r="D36584" s="34">
        <v>115</v>
      </c>
      <c r="E36584" s="34">
        <v>129</v>
      </c>
      <c r="F36584" s="34">
        <v>138</v>
      </c>
      <c r="G36584" s="34">
        <v>147</v>
      </c>
      <c r="H36584" s="34">
        <v>131</v>
      </c>
      <c r="I36584" s="34">
        <v>98</v>
      </c>
      <c r="J36584" s="34">
        <v>118</v>
      </c>
      <c r="K36584" s="34">
        <v>93</v>
      </c>
      <c r="L36584" s="34">
        <v>62</v>
      </c>
      <c r="M36584" s="34">
        <v>97</v>
      </c>
      <c r="N36584" s="34">
        <v>75</v>
      </c>
      <c r="O36584" s="34">
        <v>108</v>
      </c>
      <c r="P36584" s="34">
        <v>126</v>
      </c>
      <c r="Q36584" s="34">
        <v>152</v>
      </c>
      <c r="R36584" s="34">
        <v>134</v>
      </c>
      <c r="S36584" s="34">
        <v>138</v>
      </c>
      <c r="T36584" s="34">
        <v>155</v>
      </c>
      <c r="U36584" s="34">
        <v>102</v>
      </c>
      <c r="V36584" s="34">
        <v>164</v>
      </c>
      <c r="W36584" s="34">
        <v>123</v>
      </c>
      <c r="X36584" s="34">
        <v>149</v>
      </c>
      <c r="Y36584" s="34">
        <v>136</v>
      </c>
      <c r="Z36584" s="34">
        <v>132</v>
      </c>
      <c r="AA36584" s="34">
        <v>143</v>
      </c>
      <c r="AB36584" s="34">
        <v>171</v>
      </c>
      <c r="AC36584" s="34">
        <v>140</v>
      </c>
    </row>
    <row r="36585" spans="1:29" x14ac:dyDescent="0.2">
      <c r="A36585" s="34" t="s">
        <v>97078</v>
      </c>
      <c r="B36585" s="34">
        <v>150</v>
      </c>
      <c r="C36585" s="34">
        <v>228</v>
      </c>
      <c r="D36585" s="34">
        <v>150</v>
      </c>
      <c r="E36585" s="34">
        <v>270</v>
      </c>
      <c r="F36585" s="34">
        <v>141</v>
      </c>
      <c r="G36585" s="34">
        <v>187</v>
      </c>
      <c r="H36585" s="34">
        <v>136</v>
      </c>
      <c r="I36585" s="34">
        <v>186</v>
      </c>
      <c r="J36585" s="34">
        <v>130</v>
      </c>
      <c r="K36585" s="34">
        <v>205</v>
      </c>
      <c r="L36585" s="34">
        <v>126</v>
      </c>
      <c r="M36585" s="34">
        <v>147</v>
      </c>
      <c r="N36585" s="34">
        <v>122</v>
      </c>
      <c r="O36585" s="34">
        <v>172</v>
      </c>
      <c r="P36585" s="34">
        <v>124</v>
      </c>
      <c r="Q36585" s="34">
        <v>224</v>
      </c>
      <c r="R36585" s="34">
        <v>186</v>
      </c>
      <c r="S36585" s="34">
        <v>241</v>
      </c>
      <c r="T36585" s="34">
        <v>157</v>
      </c>
      <c r="U36585" s="34">
        <v>196</v>
      </c>
      <c r="V36585" s="34">
        <v>154</v>
      </c>
      <c r="W36585" s="34">
        <v>247</v>
      </c>
      <c r="X36585" s="34">
        <v>171</v>
      </c>
      <c r="Y36585" s="34">
        <v>210</v>
      </c>
      <c r="Z36585" s="34">
        <v>117</v>
      </c>
      <c r="AA36585" s="34">
        <v>239</v>
      </c>
      <c r="AB36585" s="34">
        <v>186</v>
      </c>
      <c r="AC36585" s="34">
        <v>246</v>
      </c>
    </row>
    <row r="36586" spans="1:29" x14ac:dyDescent="0.2">
      <c r="A36586" s="34" t="s">
        <v>97079</v>
      </c>
      <c r="B36586" s="34">
        <v>104</v>
      </c>
      <c r="C36586" s="34">
        <v>115</v>
      </c>
      <c r="D36586" s="34">
        <v>120</v>
      </c>
      <c r="E36586" s="34">
        <v>130</v>
      </c>
      <c r="F36586" s="34">
        <v>139</v>
      </c>
      <c r="G36586" s="34">
        <v>107</v>
      </c>
      <c r="H36586" s="34">
        <v>138</v>
      </c>
      <c r="I36586" s="34">
        <v>76</v>
      </c>
      <c r="J36586" s="34">
        <v>113</v>
      </c>
      <c r="K36586" s="34">
        <v>86</v>
      </c>
      <c r="L36586" s="34">
        <v>127</v>
      </c>
      <c r="M36586" s="34">
        <v>105</v>
      </c>
      <c r="N36586" s="34">
        <v>104</v>
      </c>
      <c r="O36586" s="34">
        <v>92</v>
      </c>
      <c r="P36586" s="34">
        <v>113</v>
      </c>
      <c r="Q36586" s="34">
        <v>149</v>
      </c>
      <c r="R36586" s="34">
        <v>121</v>
      </c>
      <c r="S36586" s="34">
        <v>106</v>
      </c>
      <c r="T36586" s="34">
        <v>126</v>
      </c>
      <c r="U36586" s="34">
        <v>123</v>
      </c>
      <c r="V36586" s="34">
        <v>143</v>
      </c>
      <c r="W36586" s="34">
        <v>134</v>
      </c>
      <c r="X36586" s="34">
        <v>140</v>
      </c>
      <c r="Y36586" s="34">
        <v>123</v>
      </c>
      <c r="Z36586" s="34">
        <v>104</v>
      </c>
      <c r="AA36586" s="34">
        <v>107</v>
      </c>
      <c r="AB36586" s="34">
        <v>120</v>
      </c>
      <c r="AC36586" s="34">
        <v>157</v>
      </c>
    </row>
    <row r="36587" spans="1:29" x14ac:dyDescent="0.2">
      <c r="A36587" s="34" t="s">
        <v>97080</v>
      </c>
      <c r="B36587" s="34">
        <v>105</v>
      </c>
      <c r="C36587" s="34">
        <v>96</v>
      </c>
      <c r="D36587" s="34">
        <v>114</v>
      </c>
      <c r="E36587" s="34">
        <v>80</v>
      </c>
      <c r="F36587" s="34">
        <v>90</v>
      </c>
      <c r="G36587" s="34">
        <v>72</v>
      </c>
      <c r="H36587" s="34">
        <v>88</v>
      </c>
      <c r="I36587" s="34">
        <v>88</v>
      </c>
      <c r="J36587" s="34">
        <v>83</v>
      </c>
      <c r="K36587" s="34">
        <v>68</v>
      </c>
      <c r="L36587" s="34">
        <v>62</v>
      </c>
      <c r="M36587" s="34">
        <v>67</v>
      </c>
      <c r="N36587" s="34">
        <v>76</v>
      </c>
      <c r="O36587" s="34">
        <v>84</v>
      </c>
      <c r="P36587" s="34">
        <v>91</v>
      </c>
      <c r="Q36587" s="34">
        <v>98</v>
      </c>
      <c r="R36587" s="34">
        <v>99</v>
      </c>
      <c r="S36587" s="34">
        <v>80</v>
      </c>
      <c r="T36587" s="34">
        <v>86</v>
      </c>
      <c r="U36587" s="34">
        <v>63</v>
      </c>
      <c r="V36587" s="34">
        <v>95</v>
      </c>
      <c r="W36587" s="34">
        <v>113</v>
      </c>
      <c r="X36587" s="34">
        <v>115</v>
      </c>
      <c r="Y36587" s="34">
        <v>75</v>
      </c>
      <c r="Z36587" s="34">
        <v>69</v>
      </c>
      <c r="AA36587" s="34">
        <v>88</v>
      </c>
      <c r="AB36587" s="34">
        <v>109</v>
      </c>
      <c r="AC36587" s="34">
        <v>141</v>
      </c>
    </row>
    <row r="36588" spans="1:29" x14ac:dyDescent="0.2">
      <c r="A36588" s="34" t="s">
        <v>97081</v>
      </c>
      <c r="B36588" s="34">
        <v>76</v>
      </c>
      <c r="C36588" s="34">
        <v>86</v>
      </c>
      <c r="D36588" s="34">
        <v>119</v>
      </c>
      <c r="E36588" s="34">
        <v>141</v>
      </c>
      <c r="F36588" s="34">
        <v>92</v>
      </c>
      <c r="G36588" s="34">
        <v>111</v>
      </c>
      <c r="H36588" s="34">
        <v>74</v>
      </c>
      <c r="I36588" s="34">
        <v>127</v>
      </c>
      <c r="J36588" s="34">
        <v>63</v>
      </c>
      <c r="K36588" s="34">
        <v>119</v>
      </c>
      <c r="L36588" s="34">
        <v>49</v>
      </c>
      <c r="M36588" s="34">
        <v>90</v>
      </c>
      <c r="N36588" s="34">
        <v>74</v>
      </c>
      <c r="O36588" s="34">
        <v>98</v>
      </c>
      <c r="P36588" s="34">
        <v>68</v>
      </c>
      <c r="Q36588" s="34">
        <v>152</v>
      </c>
      <c r="R36588" s="34">
        <v>108</v>
      </c>
      <c r="S36588" s="34">
        <v>137</v>
      </c>
      <c r="T36588" s="34">
        <v>94</v>
      </c>
      <c r="U36588" s="34">
        <v>88</v>
      </c>
      <c r="V36588" s="34">
        <v>98</v>
      </c>
      <c r="W36588" s="34">
        <v>83</v>
      </c>
      <c r="X36588" s="34">
        <v>125</v>
      </c>
      <c r="Y36588" s="34">
        <v>104</v>
      </c>
      <c r="Z36588" s="34">
        <v>101</v>
      </c>
      <c r="AA36588" s="34">
        <v>137</v>
      </c>
      <c r="AB36588" s="34">
        <v>68</v>
      </c>
      <c r="AC36588" s="34">
        <v>153</v>
      </c>
    </row>
    <row r="36589" spans="1:29" x14ac:dyDescent="0.2">
      <c r="A36589" s="34" t="s">
        <v>97082</v>
      </c>
      <c r="B36589" s="34">
        <v>58</v>
      </c>
      <c r="C36589" s="34">
        <v>62</v>
      </c>
      <c r="D36589" s="34">
        <v>62</v>
      </c>
      <c r="E36589" s="34">
        <v>94</v>
      </c>
      <c r="F36589" s="34">
        <v>80</v>
      </c>
      <c r="G36589" s="34">
        <v>86</v>
      </c>
      <c r="H36589" s="34">
        <v>59</v>
      </c>
      <c r="I36589" s="34">
        <v>69</v>
      </c>
      <c r="J36589" s="34">
        <v>60</v>
      </c>
      <c r="K36589" s="34">
        <v>65</v>
      </c>
      <c r="L36589" s="34">
        <v>52</v>
      </c>
      <c r="M36589" s="34">
        <v>68</v>
      </c>
      <c r="N36589" s="34">
        <v>68</v>
      </c>
      <c r="O36589" s="34">
        <v>60</v>
      </c>
      <c r="P36589" s="34">
        <v>84</v>
      </c>
      <c r="Q36589" s="34">
        <v>62</v>
      </c>
      <c r="R36589" s="34">
        <v>75</v>
      </c>
      <c r="S36589" s="34">
        <v>95</v>
      </c>
      <c r="T36589" s="34">
        <v>68</v>
      </c>
      <c r="U36589" s="34">
        <v>82</v>
      </c>
      <c r="V36589" s="34">
        <v>62</v>
      </c>
      <c r="W36589" s="34">
        <v>94</v>
      </c>
      <c r="X36589" s="34">
        <v>81</v>
      </c>
      <c r="Y36589" s="34">
        <v>55</v>
      </c>
      <c r="Z36589" s="34">
        <v>71</v>
      </c>
      <c r="AA36589" s="34">
        <v>93</v>
      </c>
      <c r="AB36589" s="34">
        <v>66</v>
      </c>
      <c r="AC36589" s="34">
        <v>119</v>
      </c>
    </row>
    <row r="36590" spans="1:29" x14ac:dyDescent="0.2">
      <c r="A36590" s="34" t="s">
        <v>97083</v>
      </c>
      <c r="B36590" s="34">
        <v>137</v>
      </c>
      <c r="C36590" s="34">
        <v>146</v>
      </c>
      <c r="D36590" s="34">
        <v>146</v>
      </c>
      <c r="E36590" s="34">
        <v>170</v>
      </c>
      <c r="F36590" s="34">
        <v>158</v>
      </c>
      <c r="G36590" s="34">
        <v>185</v>
      </c>
      <c r="H36590" s="34">
        <v>188</v>
      </c>
      <c r="I36590" s="34">
        <v>138</v>
      </c>
      <c r="J36590" s="34">
        <v>143</v>
      </c>
      <c r="K36590" s="34">
        <v>142</v>
      </c>
      <c r="L36590" s="34">
        <v>110</v>
      </c>
      <c r="M36590" s="34">
        <v>134</v>
      </c>
      <c r="N36590" s="34">
        <v>125</v>
      </c>
      <c r="O36590" s="34">
        <v>152</v>
      </c>
      <c r="P36590" s="34">
        <v>135</v>
      </c>
      <c r="Q36590" s="34">
        <v>149</v>
      </c>
      <c r="R36590" s="34">
        <v>192</v>
      </c>
      <c r="S36590" s="34">
        <v>210</v>
      </c>
      <c r="T36590" s="34">
        <v>163</v>
      </c>
      <c r="U36590" s="34">
        <v>122</v>
      </c>
      <c r="V36590" s="34">
        <v>194</v>
      </c>
      <c r="W36590" s="34">
        <v>155</v>
      </c>
      <c r="X36590" s="34">
        <v>194</v>
      </c>
      <c r="Y36590" s="34">
        <v>203</v>
      </c>
      <c r="Z36590" s="34">
        <v>162</v>
      </c>
      <c r="AA36590" s="34">
        <v>211</v>
      </c>
      <c r="AB36590" s="34">
        <v>221</v>
      </c>
      <c r="AC36590" s="34">
        <v>290</v>
      </c>
    </row>
    <row r="36591" spans="1:29" x14ac:dyDescent="0.2">
      <c r="A36591" s="34" t="s">
        <v>97084</v>
      </c>
      <c r="B36591" s="34">
        <v>71</v>
      </c>
      <c r="C36591" s="34">
        <v>39</v>
      </c>
      <c r="D36591" s="34">
        <v>28</v>
      </c>
      <c r="E36591" s="34">
        <v>37</v>
      </c>
      <c r="F36591" s="34">
        <v>45</v>
      </c>
      <c r="G36591" s="34">
        <v>57</v>
      </c>
      <c r="H36591" s="34">
        <v>53</v>
      </c>
      <c r="I36591" s="34">
        <v>35</v>
      </c>
      <c r="J36591" s="34">
        <v>31</v>
      </c>
      <c r="K36591" s="34">
        <v>38</v>
      </c>
      <c r="L36591" s="34">
        <v>37</v>
      </c>
      <c r="M36591" s="34">
        <v>41</v>
      </c>
      <c r="N36591" s="34">
        <v>38</v>
      </c>
      <c r="O36591" s="34">
        <v>31</v>
      </c>
      <c r="P36591" s="34">
        <v>40</v>
      </c>
      <c r="Q36591" s="34">
        <v>55</v>
      </c>
      <c r="R36591" s="34">
        <v>50</v>
      </c>
      <c r="S36591" s="34">
        <v>56</v>
      </c>
      <c r="T36591" s="34">
        <v>71</v>
      </c>
      <c r="U36591" s="34">
        <v>33</v>
      </c>
      <c r="V36591" s="34">
        <v>38</v>
      </c>
      <c r="W36591" s="34">
        <v>56</v>
      </c>
      <c r="X36591" s="34">
        <v>54</v>
      </c>
      <c r="Y36591" s="34">
        <v>79</v>
      </c>
      <c r="Z36591" s="34">
        <v>49</v>
      </c>
      <c r="AA36591" s="34">
        <v>39</v>
      </c>
      <c r="AB36591" s="34">
        <v>71</v>
      </c>
      <c r="AC36591" s="34">
        <v>86</v>
      </c>
    </row>
    <row r="36592" spans="1:29" x14ac:dyDescent="0.2">
      <c r="A36592" s="34" t="s">
        <v>97085</v>
      </c>
      <c r="B36592" s="34">
        <v>70</v>
      </c>
      <c r="C36592" s="34">
        <v>56</v>
      </c>
      <c r="D36592" s="34">
        <v>120</v>
      </c>
      <c r="E36592" s="34">
        <v>113</v>
      </c>
      <c r="F36592" s="34">
        <v>116</v>
      </c>
      <c r="G36592" s="34">
        <v>72</v>
      </c>
      <c r="H36592" s="34">
        <v>103</v>
      </c>
      <c r="I36592" s="34">
        <v>79</v>
      </c>
      <c r="J36592" s="34">
        <v>95</v>
      </c>
      <c r="K36592" s="34">
        <v>52</v>
      </c>
      <c r="L36592" s="34">
        <v>77</v>
      </c>
      <c r="M36592" s="34">
        <v>57</v>
      </c>
      <c r="N36592" s="34">
        <v>87</v>
      </c>
      <c r="O36592" s="34">
        <v>68</v>
      </c>
      <c r="P36592" s="34">
        <v>76</v>
      </c>
      <c r="Q36592" s="34">
        <v>86</v>
      </c>
      <c r="R36592" s="34">
        <v>118</v>
      </c>
      <c r="S36592" s="34">
        <v>103</v>
      </c>
      <c r="T36592" s="34">
        <v>90</v>
      </c>
      <c r="U36592" s="34">
        <v>74</v>
      </c>
      <c r="V36592" s="34">
        <v>94</v>
      </c>
      <c r="W36592" s="34">
        <v>55</v>
      </c>
      <c r="X36592" s="34">
        <v>136</v>
      </c>
      <c r="Y36592" s="34">
        <v>58</v>
      </c>
      <c r="Z36592" s="34">
        <v>121</v>
      </c>
      <c r="AA36592" s="34">
        <v>94</v>
      </c>
      <c r="AB36592" s="34">
        <v>110</v>
      </c>
      <c r="AC36592" s="34">
        <v>116</v>
      </c>
    </row>
    <row r="36593" spans="1:29" x14ac:dyDescent="0.2">
      <c r="A36593" s="34" t="s">
        <v>97086</v>
      </c>
      <c r="B36593" s="34">
        <v>184</v>
      </c>
      <c r="C36593" s="34">
        <v>187</v>
      </c>
      <c r="D36593" s="34">
        <v>225</v>
      </c>
      <c r="E36593" s="34">
        <v>234</v>
      </c>
      <c r="F36593" s="34">
        <v>164</v>
      </c>
      <c r="G36593" s="34">
        <v>200</v>
      </c>
      <c r="H36593" s="34">
        <v>146</v>
      </c>
      <c r="I36593" s="34">
        <v>196</v>
      </c>
      <c r="J36593" s="34">
        <v>149</v>
      </c>
      <c r="K36593" s="34">
        <v>209</v>
      </c>
      <c r="L36593" s="34">
        <v>115</v>
      </c>
      <c r="M36593" s="34">
        <v>155</v>
      </c>
      <c r="N36593" s="34">
        <v>150</v>
      </c>
      <c r="O36593" s="34">
        <v>169</v>
      </c>
      <c r="P36593" s="34">
        <v>150</v>
      </c>
      <c r="Q36593" s="34">
        <v>227</v>
      </c>
      <c r="R36593" s="34">
        <v>218</v>
      </c>
      <c r="S36593" s="34">
        <v>288</v>
      </c>
      <c r="T36593" s="34">
        <v>176</v>
      </c>
      <c r="U36593" s="34">
        <v>174</v>
      </c>
      <c r="V36593" s="34">
        <v>199</v>
      </c>
      <c r="W36593" s="34">
        <v>183</v>
      </c>
      <c r="X36593" s="34">
        <v>207</v>
      </c>
      <c r="Y36593" s="34">
        <v>178</v>
      </c>
      <c r="Z36593" s="34">
        <v>252</v>
      </c>
      <c r="AA36593" s="34">
        <v>203</v>
      </c>
      <c r="AB36593" s="34">
        <v>171</v>
      </c>
      <c r="AC36593" s="34">
        <v>323</v>
      </c>
    </row>
    <row r="36594" spans="1:29" x14ac:dyDescent="0.2">
      <c r="A36594" s="34" t="s">
        <v>97087</v>
      </c>
      <c r="B36594" s="34">
        <v>95</v>
      </c>
      <c r="C36594" s="34">
        <v>102</v>
      </c>
      <c r="D36594" s="34">
        <v>202</v>
      </c>
      <c r="E36594" s="34">
        <v>147</v>
      </c>
      <c r="F36594" s="34">
        <v>186</v>
      </c>
      <c r="G36594" s="34">
        <v>123</v>
      </c>
      <c r="H36594" s="34">
        <v>161</v>
      </c>
      <c r="I36594" s="34">
        <v>115</v>
      </c>
      <c r="J36594" s="34">
        <v>133</v>
      </c>
      <c r="K36594" s="34">
        <v>100</v>
      </c>
      <c r="L36594" s="34">
        <v>123</v>
      </c>
      <c r="M36594" s="34">
        <v>103</v>
      </c>
      <c r="N36594" s="34">
        <v>171</v>
      </c>
      <c r="O36594" s="34">
        <v>113</v>
      </c>
      <c r="P36594" s="34">
        <v>173</v>
      </c>
      <c r="Q36594" s="34">
        <v>129</v>
      </c>
      <c r="R36594" s="34">
        <v>190</v>
      </c>
      <c r="S36594" s="34">
        <v>160</v>
      </c>
      <c r="T36594" s="34">
        <v>159</v>
      </c>
      <c r="U36594" s="34">
        <v>127</v>
      </c>
      <c r="V36594" s="34">
        <v>245</v>
      </c>
      <c r="W36594" s="34">
        <v>137</v>
      </c>
      <c r="X36594" s="34">
        <v>239</v>
      </c>
      <c r="Y36594" s="34">
        <v>131</v>
      </c>
      <c r="Z36594" s="34">
        <v>259</v>
      </c>
      <c r="AA36594" s="34">
        <v>142</v>
      </c>
      <c r="AB36594" s="34">
        <v>240</v>
      </c>
      <c r="AC36594" s="34">
        <v>209</v>
      </c>
    </row>
    <row r="36595" spans="1:29" x14ac:dyDescent="0.2">
      <c r="A36595" s="34" t="s">
        <v>97088</v>
      </c>
      <c r="B36595" s="34">
        <v>1023</v>
      </c>
      <c r="C36595" s="34">
        <v>781</v>
      </c>
      <c r="D36595" s="34">
        <v>834</v>
      </c>
      <c r="E36595" s="34">
        <v>868</v>
      </c>
      <c r="F36595" s="34">
        <v>918</v>
      </c>
      <c r="G36595" s="34">
        <v>940</v>
      </c>
      <c r="H36595" s="34">
        <v>996</v>
      </c>
      <c r="I36595" s="34">
        <v>814</v>
      </c>
      <c r="J36595" s="34">
        <v>969</v>
      </c>
      <c r="K36595" s="34">
        <v>808</v>
      </c>
      <c r="L36595" s="34">
        <v>1278</v>
      </c>
      <c r="M36595" s="34">
        <v>794</v>
      </c>
      <c r="N36595" s="34">
        <v>880</v>
      </c>
      <c r="O36595" s="34">
        <v>797</v>
      </c>
      <c r="P36595" s="34">
        <v>986</v>
      </c>
      <c r="Q36595" s="34">
        <v>1203</v>
      </c>
      <c r="R36595" s="34">
        <v>1359</v>
      </c>
      <c r="S36595" s="34">
        <v>967</v>
      </c>
      <c r="T36595" s="34">
        <v>1561</v>
      </c>
      <c r="U36595" s="34">
        <v>1082</v>
      </c>
      <c r="V36595" s="34">
        <v>1308</v>
      </c>
      <c r="W36595" s="34">
        <v>1618</v>
      </c>
      <c r="X36595" s="34">
        <v>1113</v>
      </c>
      <c r="Y36595" s="34">
        <v>1406</v>
      </c>
      <c r="Z36595" s="34">
        <v>930</v>
      </c>
      <c r="AA36595" s="34">
        <v>1104</v>
      </c>
      <c r="AB36595" s="34">
        <v>1589</v>
      </c>
      <c r="AC36595" s="34">
        <v>1503</v>
      </c>
    </row>
    <row r="36596" spans="1:29" x14ac:dyDescent="0.2">
      <c r="A36596" s="34" t="s">
        <v>97089</v>
      </c>
      <c r="B36596" s="34">
        <v>94</v>
      </c>
      <c r="C36596" s="34">
        <v>77</v>
      </c>
      <c r="D36596" s="34">
        <v>75</v>
      </c>
      <c r="E36596" s="34">
        <v>114</v>
      </c>
      <c r="F36596" s="34">
        <v>57</v>
      </c>
      <c r="G36596" s="34">
        <v>71</v>
      </c>
      <c r="H36596" s="34">
        <v>72</v>
      </c>
      <c r="I36596" s="34">
        <v>114</v>
      </c>
      <c r="J36596" s="34">
        <v>80</v>
      </c>
      <c r="K36596" s="34">
        <v>63</v>
      </c>
      <c r="L36596" s="34">
        <v>61</v>
      </c>
      <c r="M36596" s="34">
        <v>56</v>
      </c>
      <c r="N36596" s="34">
        <v>39</v>
      </c>
      <c r="O36596" s="34">
        <v>63</v>
      </c>
      <c r="P36596" s="34">
        <v>56</v>
      </c>
      <c r="Q36596" s="34">
        <v>108</v>
      </c>
      <c r="R36596" s="34">
        <v>85</v>
      </c>
      <c r="S36596" s="34">
        <v>107</v>
      </c>
      <c r="T36596" s="34">
        <v>84</v>
      </c>
      <c r="U36596" s="34">
        <v>84</v>
      </c>
      <c r="V36596" s="34">
        <v>109</v>
      </c>
      <c r="W36596" s="34">
        <v>116</v>
      </c>
      <c r="X36596" s="34">
        <v>99</v>
      </c>
      <c r="Y36596" s="34">
        <v>73</v>
      </c>
      <c r="Z36596" s="34">
        <v>66</v>
      </c>
      <c r="AA36596" s="34">
        <v>93</v>
      </c>
      <c r="AB36596" s="34">
        <v>86</v>
      </c>
      <c r="AC36596" s="34">
        <v>125</v>
      </c>
    </row>
    <row r="36597" spans="1:29" x14ac:dyDescent="0.2">
      <c r="A36597" s="34" t="s">
        <v>97090</v>
      </c>
      <c r="B36597" s="34">
        <v>161</v>
      </c>
      <c r="C36597" s="34">
        <v>317</v>
      </c>
      <c r="D36597" s="34">
        <v>343</v>
      </c>
      <c r="E36597" s="34">
        <v>338</v>
      </c>
      <c r="F36597" s="34">
        <v>277</v>
      </c>
      <c r="G36597" s="34">
        <v>430</v>
      </c>
      <c r="H36597" s="34">
        <v>221</v>
      </c>
      <c r="I36597" s="34">
        <v>310</v>
      </c>
      <c r="J36597" s="34">
        <v>214</v>
      </c>
      <c r="K36597" s="34">
        <v>385</v>
      </c>
      <c r="L36597" s="34">
        <v>161</v>
      </c>
      <c r="M36597" s="34">
        <v>313</v>
      </c>
      <c r="N36597" s="34">
        <v>206</v>
      </c>
      <c r="O36597" s="34">
        <v>234</v>
      </c>
      <c r="P36597" s="34">
        <v>270</v>
      </c>
      <c r="Q36597" s="34">
        <v>342</v>
      </c>
      <c r="R36597" s="34">
        <v>296</v>
      </c>
      <c r="S36597" s="34">
        <v>372</v>
      </c>
      <c r="T36597" s="34">
        <v>223</v>
      </c>
      <c r="U36597" s="34">
        <v>240</v>
      </c>
      <c r="V36597" s="34">
        <v>334</v>
      </c>
      <c r="W36597" s="34">
        <v>342</v>
      </c>
      <c r="X36597" s="34">
        <v>337</v>
      </c>
      <c r="Y36597" s="34">
        <v>280</v>
      </c>
      <c r="Z36597" s="34">
        <v>332</v>
      </c>
      <c r="AA36597" s="34">
        <v>345</v>
      </c>
      <c r="AB36597" s="34">
        <v>286</v>
      </c>
      <c r="AC36597" s="34">
        <v>439</v>
      </c>
    </row>
    <row r="36598" spans="1:29" x14ac:dyDescent="0.2">
      <c r="A36598" s="34" t="s">
        <v>97091</v>
      </c>
      <c r="B36598" s="34">
        <v>161</v>
      </c>
      <c r="C36598" s="34">
        <v>148</v>
      </c>
      <c r="D36598" s="34">
        <v>173</v>
      </c>
      <c r="E36598" s="34">
        <v>167</v>
      </c>
      <c r="F36598" s="34">
        <v>177</v>
      </c>
      <c r="G36598" s="34">
        <v>165</v>
      </c>
      <c r="H36598" s="34">
        <v>187</v>
      </c>
      <c r="I36598" s="34">
        <v>136</v>
      </c>
      <c r="J36598" s="34">
        <v>152</v>
      </c>
      <c r="K36598" s="34">
        <v>162</v>
      </c>
      <c r="L36598" s="34">
        <v>137</v>
      </c>
      <c r="M36598" s="34">
        <v>165</v>
      </c>
      <c r="N36598" s="34">
        <v>152</v>
      </c>
      <c r="O36598" s="34">
        <v>130</v>
      </c>
      <c r="P36598" s="34">
        <v>189</v>
      </c>
      <c r="Q36598" s="34">
        <v>219</v>
      </c>
      <c r="R36598" s="34">
        <v>243</v>
      </c>
      <c r="S36598" s="34">
        <v>199</v>
      </c>
      <c r="T36598" s="34">
        <v>249</v>
      </c>
      <c r="U36598" s="34">
        <v>148</v>
      </c>
      <c r="V36598" s="34">
        <v>194</v>
      </c>
      <c r="W36598" s="34">
        <v>215</v>
      </c>
      <c r="X36598" s="34">
        <v>252</v>
      </c>
      <c r="Y36598" s="34">
        <v>229</v>
      </c>
      <c r="Z36598" s="34">
        <v>163</v>
      </c>
      <c r="AA36598" s="34">
        <v>197</v>
      </c>
      <c r="AB36598" s="34">
        <v>297</v>
      </c>
      <c r="AC36598" s="34">
        <v>275</v>
      </c>
    </row>
    <row r="36599" spans="1:29" x14ac:dyDescent="0.2">
      <c r="A36599" s="34" t="s">
        <v>97092</v>
      </c>
      <c r="B36599" s="34">
        <v>43</v>
      </c>
      <c r="C36599" s="34">
        <v>41</v>
      </c>
      <c r="D36599" s="34">
        <v>30</v>
      </c>
      <c r="E36599" s="34">
        <v>34</v>
      </c>
      <c r="F36599" s="34">
        <v>46</v>
      </c>
      <c r="G36599" s="34">
        <v>69</v>
      </c>
      <c r="H36599" s="34">
        <v>23</v>
      </c>
      <c r="I36599" s="34">
        <v>35</v>
      </c>
      <c r="J36599" s="34">
        <v>25</v>
      </c>
      <c r="K36599" s="34">
        <v>33</v>
      </c>
      <c r="L36599" s="34">
        <v>13</v>
      </c>
      <c r="M36599" s="34">
        <v>28</v>
      </c>
      <c r="N36599" s="34">
        <v>30</v>
      </c>
      <c r="O36599" s="34">
        <v>29</v>
      </c>
      <c r="P36599" s="34">
        <v>37</v>
      </c>
      <c r="Q36599" s="34">
        <v>42</v>
      </c>
      <c r="R36599" s="34">
        <v>46</v>
      </c>
      <c r="S36599" s="34">
        <v>38</v>
      </c>
      <c r="T36599" s="34">
        <v>26</v>
      </c>
      <c r="U36599" s="34">
        <v>34</v>
      </c>
      <c r="V36599" s="34">
        <v>35</v>
      </c>
      <c r="W36599" s="34">
        <v>42</v>
      </c>
      <c r="X36599" s="34">
        <v>57</v>
      </c>
      <c r="Y36599" s="34">
        <v>26</v>
      </c>
      <c r="Z36599" s="34">
        <v>37</v>
      </c>
      <c r="AA36599" s="34">
        <v>35</v>
      </c>
      <c r="AB36599" s="34">
        <v>31</v>
      </c>
      <c r="AC36599" s="34">
        <v>41</v>
      </c>
    </row>
    <row r="36600" spans="1:29" x14ac:dyDescent="0.2">
      <c r="A36600" s="34" t="s">
        <v>97093</v>
      </c>
      <c r="B36600" s="34">
        <v>87</v>
      </c>
      <c r="C36600" s="34">
        <v>184</v>
      </c>
      <c r="D36600" s="34">
        <v>103</v>
      </c>
      <c r="E36600" s="34">
        <v>198</v>
      </c>
      <c r="F36600" s="34">
        <v>99</v>
      </c>
      <c r="G36600" s="34">
        <v>149</v>
      </c>
      <c r="H36600" s="34">
        <v>134</v>
      </c>
      <c r="I36600" s="34">
        <v>170</v>
      </c>
      <c r="J36600" s="34">
        <v>106</v>
      </c>
      <c r="K36600" s="34">
        <v>178</v>
      </c>
      <c r="L36600" s="34">
        <v>59</v>
      </c>
      <c r="M36600" s="34">
        <v>138</v>
      </c>
      <c r="N36600" s="34">
        <v>89</v>
      </c>
      <c r="O36600" s="34">
        <v>133</v>
      </c>
      <c r="P36600" s="34">
        <v>87</v>
      </c>
      <c r="Q36600" s="34">
        <v>159</v>
      </c>
      <c r="R36600" s="34">
        <v>127</v>
      </c>
      <c r="S36600" s="34">
        <v>203</v>
      </c>
      <c r="T36600" s="34">
        <v>70</v>
      </c>
      <c r="U36600" s="34">
        <v>146</v>
      </c>
      <c r="V36600" s="34">
        <v>143</v>
      </c>
      <c r="W36600" s="34">
        <v>172</v>
      </c>
      <c r="X36600" s="34">
        <v>121</v>
      </c>
      <c r="Y36600" s="34">
        <v>171</v>
      </c>
      <c r="Z36600" s="34">
        <v>145</v>
      </c>
      <c r="AA36600" s="34">
        <v>147</v>
      </c>
      <c r="AB36600" s="34">
        <v>107</v>
      </c>
      <c r="AC36600" s="34">
        <v>179</v>
      </c>
    </row>
    <row r="36601" spans="1:29" x14ac:dyDescent="0.2">
      <c r="A36601" s="34" t="s">
        <v>97094</v>
      </c>
      <c r="B36601" s="34">
        <v>74</v>
      </c>
      <c r="C36601" s="34">
        <v>97</v>
      </c>
      <c r="D36601" s="34">
        <v>94</v>
      </c>
      <c r="E36601" s="34">
        <v>90</v>
      </c>
      <c r="F36601" s="34">
        <v>97</v>
      </c>
      <c r="G36601" s="34">
        <v>88</v>
      </c>
      <c r="H36601" s="34">
        <v>78</v>
      </c>
      <c r="I36601" s="34">
        <v>101</v>
      </c>
      <c r="J36601" s="34">
        <v>60</v>
      </c>
      <c r="K36601" s="34">
        <v>86</v>
      </c>
      <c r="L36601" s="34">
        <v>68</v>
      </c>
      <c r="M36601" s="34">
        <v>98</v>
      </c>
      <c r="N36601" s="34">
        <v>78</v>
      </c>
      <c r="O36601" s="34">
        <v>84</v>
      </c>
      <c r="P36601" s="34">
        <v>67</v>
      </c>
      <c r="Q36601" s="34">
        <v>146</v>
      </c>
      <c r="R36601" s="34">
        <v>98</v>
      </c>
      <c r="S36601" s="34">
        <v>97</v>
      </c>
      <c r="T36601" s="34">
        <v>91</v>
      </c>
      <c r="U36601" s="34">
        <v>130</v>
      </c>
      <c r="V36601" s="34">
        <v>98</v>
      </c>
      <c r="W36601" s="34">
        <v>109</v>
      </c>
      <c r="X36601" s="34">
        <v>99</v>
      </c>
      <c r="Y36601" s="34">
        <v>118</v>
      </c>
      <c r="Z36601" s="34">
        <v>57</v>
      </c>
      <c r="AA36601" s="34">
        <v>116</v>
      </c>
      <c r="AB36601" s="34">
        <v>94</v>
      </c>
      <c r="AC36601" s="34">
        <v>165</v>
      </c>
    </row>
    <row r="36602" spans="1:29" x14ac:dyDescent="0.2">
      <c r="A36602" s="34" t="s">
        <v>97095</v>
      </c>
      <c r="B36602" s="34">
        <v>113</v>
      </c>
      <c r="C36602" s="34">
        <v>107</v>
      </c>
      <c r="D36602" s="34">
        <v>114</v>
      </c>
      <c r="E36602" s="34">
        <v>111</v>
      </c>
      <c r="F36602" s="34">
        <v>110</v>
      </c>
      <c r="G36602" s="34">
        <v>120</v>
      </c>
      <c r="H36602" s="34">
        <v>90</v>
      </c>
      <c r="I36602" s="34">
        <v>92</v>
      </c>
      <c r="J36602" s="34">
        <v>98</v>
      </c>
      <c r="K36602" s="34">
        <v>108</v>
      </c>
      <c r="L36602" s="34">
        <v>98</v>
      </c>
      <c r="M36602" s="34">
        <v>84</v>
      </c>
      <c r="N36602" s="34">
        <v>92</v>
      </c>
      <c r="O36602" s="34">
        <v>110</v>
      </c>
      <c r="P36602" s="34">
        <v>99</v>
      </c>
      <c r="Q36602" s="34">
        <v>118</v>
      </c>
      <c r="R36602" s="34">
        <v>98</v>
      </c>
      <c r="S36602" s="34">
        <v>133</v>
      </c>
      <c r="T36602" s="34">
        <v>106</v>
      </c>
      <c r="U36602" s="34">
        <v>104</v>
      </c>
      <c r="V36602" s="34">
        <v>127</v>
      </c>
      <c r="W36602" s="34">
        <v>109</v>
      </c>
      <c r="X36602" s="34">
        <v>132</v>
      </c>
      <c r="Y36602" s="34">
        <v>108</v>
      </c>
      <c r="Z36602" s="34">
        <v>133</v>
      </c>
      <c r="AA36602" s="34">
        <v>95</v>
      </c>
      <c r="AB36602" s="34">
        <v>81</v>
      </c>
      <c r="AC36602" s="34">
        <v>178</v>
      </c>
    </row>
    <row r="36603" spans="1:29" x14ac:dyDescent="0.2">
      <c r="A36603" s="34" t="s">
        <v>97096</v>
      </c>
      <c r="B36603" s="34">
        <v>124</v>
      </c>
      <c r="C36603" s="34">
        <v>167</v>
      </c>
      <c r="D36603" s="34">
        <v>184</v>
      </c>
      <c r="E36603" s="34">
        <v>258</v>
      </c>
      <c r="F36603" s="34">
        <v>139</v>
      </c>
      <c r="G36603" s="34">
        <v>220</v>
      </c>
      <c r="H36603" s="34">
        <v>138</v>
      </c>
      <c r="I36603" s="34">
        <v>203</v>
      </c>
      <c r="J36603" s="34">
        <v>116</v>
      </c>
      <c r="K36603" s="34">
        <v>261</v>
      </c>
      <c r="L36603" s="34">
        <v>94</v>
      </c>
      <c r="M36603" s="34">
        <v>188</v>
      </c>
      <c r="N36603" s="34">
        <v>106</v>
      </c>
      <c r="O36603" s="34">
        <v>195</v>
      </c>
      <c r="P36603" s="34">
        <v>102</v>
      </c>
      <c r="Q36603" s="34">
        <v>224</v>
      </c>
      <c r="R36603" s="34">
        <v>166</v>
      </c>
      <c r="S36603" s="34">
        <v>236</v>
      </c>
      <c r="T36603" s="34">
        <v>93</v>
      </c>
      <c r="U36603" s="34">
        <v>149</v>
      </c>
      <c r="V36603" s="34">
        <v>158</v>
      </c>
      <c r="W36603" s="34">
        <v>213</v>
      </c>
      <c r="X36603" s="34">
        <v>178</v>
      </c>
      <c r="Y36603" s="34">
        <v>158</v>
      </c>
      <c r="Z36603" s="34">
        <v>149</v>
      </c>
      <c r="AA36603" s="34">
        <v>203</v>
      </c>
      <c r="AB36603" s="34">
        <v>134</v>
      </c>
      <c r="AC36603" s="34">
        <v>301</v>
      </c>
    </row>
    <row r="36604" spans="1:29" x14ac:dyDescent="0.2">
      <c r="A36604" s="34" t="s">
        <v>97097</v>
      </c>
      <c r="B36604" s="34">
        <v>26</v>
      </c>
      <c r="C36604" s="34">
        <v>61</v>
      </c>
      <c r="D36604" s="34">
        <v>38</v>
      </c>
      <c r="E36604" s="34">
        <v>50</v>
      </c>
      <c r="F36604" s="34">
        <v>31</v>
      </c>
      <c r="G36604" s="34">
        <v>48</v>
      </c>
      <c r="H36604" s="34">
        <v>36</v>
      </c>
      <c r="I36604" s="34">
        <v>72</v>
      </c>
      <c r="J36604" s="34">
        <v>33</v>
      </c>
      <c r="K36604" s="34">
        <v>46</v>
      </c>
      <c r="L36604" s="34">
        <v>23</v>
      </c>
      <c r="M36604" s="34">
        <v>46</v>
      </c>
      <c r="N36604" s="34">
        <v>34</v>
      </c>
      <c r="O36604" s="34">
        <v>79</v>
      </c>
      <c r="P36604" s="34">
        <v>10</v>
      </c>
      <c r="Q36604" s="34">
        <v>80</v>
      </c>
      <c r="R36604" s="34">
        <v>36</v>
      </c>
      <c r="S36604" s="34">
        <v>64</v>
      </c>
      <c r="T36604" s="34">
        <v>32</v>
      </c>
      <c r="U36604" s="34">
        <v>40</v>
      </c>
      <c r="V36604" s="34">
        <v>21</v>
      </c>
      <c r="W36604" s="34">
        <v>56</v>
      </c>
      <c r="X36604" s="34">
        <v>34</v>
      </c>
      <c r="Y36604" s="34">
        <v>42</v>
      </c>
      <c r="Z36604" s="34">
        <v>46</v>
      </c>
      <c r="AA36604" s="34">
        <v>100</v>
      </c>
      <c r="AB36604" s="34">
        <v>34</v>
      </c>
      <c r="AC36604" s="34">
        <v>67</v>
      </c>
    </row>
    <row r="36605" spans="1:29" x14ac:dyDescent="0.2">
      <c r="A36605" s="34" t="s">
        <v>97098</v>
      </c>
      <c r="B36605" s="34">
        <v>117</v>
      </c>
      <c r="C36605" s="34">
        <v>129</v>
      </c>
      <c r="D36605" s="34">
        <v>145</v>
      </c>
      <c r="E36605" s="34">
        <v>113</v>
      </c>
      <c r="F36605" s="34">
        <v>131</v>
      </c>
      <c r="G36605" s="34">
        <v>167</v>
      </c>
      <c r="H36605" s="34">
        <v>123</v>
      </c>
      <c r="I36605" s="34">
        <v>170</v>
      </c>
      <c r="J36605" s="34">
        <v>119</v>
      </c>
      <c r="K36605" s="34">
        <v>137</v>
      </c>
      <c r="L36605" s="34">
        <v>93</v>
      </c>
      <c r="M36605" s="34">
        <v>127</v>
      </c>
      <c r="N36605" s="34">
        <v>114</v>
      </c>
      <c r="O36605" s="34">
        <v>101</v>
      </c>
      <c r="P36605" s="34">
        <v>127</v>
      </c>
      <c r="Q36605" s="34">
        <v>175</v>
      </c>
      <c r="R36605" s="34">
        <v>162</v>
      </c>
      <c r="S36605" s="34">
        <v>168</v>
      </c>
      <c r="T36605" s="34">
        <v>121</v>
      </c>
      <c r="U36605" s="34">
        <v>144</v>
      </c>
      <c r="V36605" s="34">
        <v>128</v>
      </c>
      <c r="W36605" s="34">
        <v>124</v>
      </c>
      <c r="X36605" s="34">
        <v>165</v>
      </c>
      <c r="Y36605" s="34">
        <v>169</v>
      </c>
      <c r="Z36605" s="34">
        <v>187</v>
      </c>
      <c r="AA36605" s="34">
        <v>181</v>
      </c>
      <c r="AB36605" s="34">
        <v>140</v>
      </c>
      <c r="AC36605" s="34">
        <v>237</v>
      </c>
    </row>
    <row r="36606" spans="1:29" x14ac:dyDescent="0.2">
      <c r="A36606" s="34" t="s">
        <v>97099</v>
      </c>
      <c r="B36606" s="34">
        <v>122</v>
      </c>
      <c r="C36606" s="34">
        <v>64</v>
      </c>
      <c r="D36606" s="34">
        <v>96</v>
      </c>
      <c r="E36606" s="34">
        <v>71</v>
      </c>
      <c r="F36606" s="34">
        <v>99</v>
      </c>
      <c r="G36606" s="34">
        <v>92</v>
      </c>
      <c r="H36606" s="34">
        <v>98</v>
      </c>
      <c r="I36606" s="34">
        <v>61</v>
      </c>
      <c r="J36606" s="34">
        <v>71</v>
      </c>
      <c r="K36606" s="34">
        <v>84</v>
      </c>
      <c r="L36606" s="34">
        <v>75</v>
      </c>
      <c r="M36606" s="34">
        <v>63</v>
      </c>
      <c r="N36606" s="34">
        <v>54</v>
      </c>
      <c r="O36606" s="34">
        <v>70</v>
      </c>
      <c r="P36606" s="34">
        <v>75</v>
      </c>
      <c r="Q36606" s="34">
        <v>108</v>
      </c>
      <c r="R36606" s="34">
        <v>83</v>
      </c>
      <c r="S36606" s="34">
        <v>106</v>
      </c>
      <c r="T36606" s="34">
        <v>102</v>
      </c>
      <c r="U36606" s="34">
        <v>73</v>
      </c>
      <c r="V36606" s="34">
        <v>122</v>
      </c>
      <c r="W36606" s="34">
        <v>100</v>
      </c>
      <c r="X36606" s="34">
        <v>93</v>
      </c>
      <c r="Y36606" s="34">
        <v>76</v>
      </c>
      <c r="Z36606" s="34">
        <v>133</v>
      </c>
      <c r="AA36606" s="34">
        <v>98</v>
      </c>
      <c r="AB36606" s="34">
        <v>108</v>
      </c>
      <c r="AC36606" s="34">
        <v>99</v>
      </c>
    </row>
    <row r="36607" spans="1:29" x14ac:dyDescent="0.2">
      <c r="A36607" s="34" t="s">
        <v>97100</v>
      </c>
      <c r="B36607" s="34">
        <v>111</v>
      </c>
      <c r="C36607" s="34">
        <v>207</v>
      </c>
      <c r="D36607" s="34">
        <v>216</v>
      </c>
      <c r="E36607" s="34">
        <v>209</v>
      </c>
      <c r="F36607" s="34">
        <v>222</v>
      </c>
      <c r="G36607" s="34">
        <v>184</v>
      </c>
      <c r="H36607" s="34">
        <v>185</v>
      </c>
      <c r="I36607" s="34">
        <v>168</v>
      </c>
      <c r="J36607" s="34">
        <v>189</v>
      </c>
      <c r="K36607" s="34">
        <v>190</v>
      </c>
      <c r="L36607" s="34">
        <v>126</v>
      </c>
      <c r="M36607" s="34">
        <v>168</v>
      </c>
      <c r="N36607" s="34">
        <v>154</v>
      </c>
      <c r="O36607" s="34">
        <v>176</v>
      </c>
      <c r="P36607" s="34">
        <v>162</v>
      </c>
      <c r="Q36607" s="34">
        <v>200</v>
      </c>
      <c r="R36607" s="34">
        <v>203</v>
      </c>
      <c r="S36607" s="34">
        <v>262</v>
      </c>
      <c r="T36607" s="34">
        <v>184</v>
      </c>
      <c r="U36607" s="34">
        <v>151</v>
      </c>
      <c r="V36607" s="34">
        <v>216</v>
      </c>
      <c r="W36607" s="34">
        <v>218</v>
      </c>
      <c r="X36607" s="34">
        <v>232</v>
      </c>
      <c r="Y36607" s="34">
        <v>176</v>
      </c>
      <c r="Z36607" s="34">
        <v>232</v>
      </c>
      <c r="AA36607" s="34">
        <v>249</v>
      </c>
      <c r="AB36607" s="34">
        <v>203</v>
      </c>
      <c r="AC36607" s="34">
        <v>326</v>
      </c>
    </row>
    <row r="36608" spans="1:29" x14ac:dyDescent="0.2">
      <c r="A36608" s="34" t="s">
        <v>97101</v>
      </c>
      <c r="B36608" s="34">
        <v>94</v>
      </c>
      <c r="C36608" s="34">
        <v>228</v>
      </c>
      <c r="D36608" s="34">
        <v>128</v>
      </c>
      <c r="E36608" s="34">
        <v>229</v>
      </c>
      <c r="F36608" s="34">
        <v>116</v>
      </c>
      <c r="G36608" s="34">
        <v>223</v>
      </c>
      <c r="H36608" s="34">
        <v>106</v>
      </c>
      <c r="I36608" s="34">
        <v>192</v>
      </c>
      <c r="J36608" s="34">
        <v>95</v>
      </c>
      <c r="K36608" s="34">
        <v>194</v>
      </c>
      <c r="L36608" s="34">
        <v>109</v>
      </c>
      <c r="M36608" s="34">
        <v>210</v>
      </c>
      <c r="N36608" s="34">
        <v>101</v>
      </c>
      <c r="O36608" s="34">
        <v>215</v>
      </c>
      <c r="P36608" s="34">
        <v>91</v>
      </c>
      <c r="Q36608" s="34">
        <v>260</v>
      </c>
      <c r="R36608" s="34">
        <v>155</v>
      </c>
      <c r="S36608" s="34">
        <v>248</v>
      </c>
      <c r="T36608" s="34">
        <v>137</v>
      </c>
      <c r="U36608" s="34">
        <v>233</v>
      </c>
      <c r="V36608" s="34">
        <v>166</v>
      </c>
      <c r="W36608" s="34">
        <v>247</v>
      </c>
      <c r="X36608" s="34">
        <v>162</v>
      </c>
      <c r="Y36608" s="34">
        <v>220</v>
      </c>
      <c r="Z36608" s="34">
        <v>159</v>
      </c>
      <c r="AA36608" s="34">
        <v>225</v>
      </c>
      <c r="AB36608" s="34">
        <v>130</v>
      </c>
      <c r="AC36608" s="34">
        <v>322</v>
      </c>
    </row>
    <row r="36609" spans="1:29" x14ac:dyDescent="0.2">
      <c r="A36609" s="34" t="s">
        <v>97102</v>
      </c>
      <c r="B36609" s="34">
        <v>135</v>
      </c>
      <c r="C36609" s="34">
        <v>251</v>
      </c>
      <c r="D36609" s="34">
        <v>106</v>
      </c>
      <c r="E36609" s="34">
        <v>203</v>
      </c>
      <c r="F36609" s="34">
        <v>96</v>
      </c>
      <c r="G36609" s="34">
        <v>277</v>
      </c>
      <c r="H36609" s="34">
        <v>76</v>
      </c>
      <c r="I36609" s="34">
        <v>282</v>
      </c>
      <c r="J36609" s="34">
        <v>117</v>
      </c>
      <c r="K36609" s="34">
        <v>231</v>
      </c>
      <c r="L36609" s="34">
        <v>113</v>
      </c>
      <c r="M36609" s="34">
        <v>219</v>
      </c>
      <c r="N36609" s="34">
        <v>79</v>
      </c>
      <c r="O36609" s="34">
        <v>278</v>
      </c>
      <c r="P36609" s="34">
        <v>89</v>
      </c>
      <c r="Q36609" s="34">
        <v>277</v>
      </c>
      <c r="R36609" s="34">
        <v>126</v>
      </c>
      <c r="S36609" s="34">
        <v>233</v>
      </c>
      <c r="T36609" s="34">
        <v>146</v>
      </c>
      <c r="U36609" s="34">
        <v>233</v>
      </c>
      <c r="V36609" s="34">
        <v>149</v>
      </c>
      <c r="W36609" s="34">
        <v>275</v>
      </c>
      <c r="X36609" s="34">
        <v>146</v>
      </c>
      <c r="Y36609" s="34">
        <v>246</v>
      </c>
      <c r="Z36609" s="34">
        <v>106</v>
      </c>
      <c r="AA36609" s="34">
        <v>252</v>
      </c>
      <c r="AB36609" s="34">
        <v>164</v>
      </c>
      <c r="AC36609" s="34">
        <v>334</v>
      </c>
    </row>
    <row r="36610" spans="1:29" x14ac:dyDescent="0.2">
      <c r="A36610" s="34" t="s">
        <v>97103</v>
      </c>
      <c r="B36610" s="34">
        <v>90</v>
      </c>
      <c r="C36610" s="34">
        <v>137</v>
      </c>
      <c r="D36610" s="34">
        <v>163</v>
      </c>
      <c r="E36610" s="34">
        <v>155</v>
      </c>
      <c r="F36610" s="34">
        <v>119</v>
      </c>
      <c r="G36610" s="34">
        <v>154</v>
      </c>
      <c r="H36610" s="34">
        <v>134</v>
      </c>
      <c r="I36610" s="34">
        <v>109</v>
      </c>
      <c r="J36610" s="34">
        <v>98</v>
      </c>
      <c r="K36610" s="34">
        <v>123</v>
      </c>
      <c r="L36610" s="34">
        <v>90</v>
      </c>
      <c r="M36610" s="34">
        <v>127</v>
      </c>
      <c r="N36610" s="34">
        <v>109</v>
      </c>
      <c r="O36610" s="34">
        <v>96</v>
      </c>
      <c r="P36610" s="34">
        <v>105</v>
      </c>
      <c r="Q36610" s="34">
        <v>180</v>
      </c>
      <c r="R36610" s="34">
        <v>122</v>
      </c>
      <c r="S36610" s="34">
        <v>183</v>
      </c>
      <c r="T36610" s="34">
        <v>116</v>
      </c>
      <c r="U36610" s="34">
        <v>141</v>
      </c>
      <c r="V36610" s="34">
        <v>160</v>
      </c>
      <c r="W36610" s="34">
        <v>144</v>
      </c>
      <c r="X36610" s="34">
        <v>154</v>
      </c>
      <c r="Y36610" s="34">
        <v>120</v>
      </c>
      <c r="Z36610" s="34">
        <v>149</v>
      </c>
      <c r="AA36610" s="34">
        <v>184</v>
      </c>
      <c r="AB36610" s="34">
        <v>105</v>
      </c>
      <c r="AC36610" s="34">
        <v>266</v>
      </c>
    </row>
    <row r="36611" spans="1:29" x14ac:dyDescent="0.2">
      <c r="A36611" s="34" t="s">
        <v>97104</v>
      </c>
      <c r="B36611" s="34">
        <v>104</v>
      </c>
      <c r="C36611" s="34">
        <v>71</v>
      </c>
      <c r="D36611" s="34">
        <v>131</v>
      </c>
      <c r="E36611" s="34">
        <v>71</v>
      </c>
      <c r="F36611" s="34">
        <v>156</v>
      </c>
      <c r="G36611" s="34">
        <v>107</v>
      </c>
      <c r="H36611" s="34">
        <v>107</v>
      </c>
      <c r="I36611" s="34">
        <v>75</v>
      </c>
      <c r="J36611" s="34">
        <v>141</v>
      </c>
      <c r="K36611" s="34">
        <v>89</v>
      </c>
      <c r="L36611" s="34">
        <v>103</v>
      </c>
      <c r="M36611" s="34">
        <v>81</v>
      </c>
      <c r="N36611" s="34">
        <v>104</v>
      </c>
      <c r="O36611" s="34">
        <v>78</v>
      </c>
      <c r="P36611" s="34">
        <v>109</v>
      </c>
      <c r="Q36611" s="34">
        <v>128</v>
      </c>
      <c r="R36611" s="34">
        <v>142</v>
      </c>
      <c r="S36611" s="34">
        <v>119</v>
      </c>
      <c r="T36611" s="34">
        <v>127</v>
      </c>
      <c r="U36611" s="34">
        <v>110</v>
      </c>
      <c r="V36611" s="34">
        <v>158</v>
      </c>
      <c r="W36611" s="34">
        <v>131</v>
      </c>
      <c r="X36611" s="34">
        <v>166</v>
      </c>
      <c r="Y36611" s="34">
        <v>125</v>
      </c>
      <c r="Z36611" s="34">
        <v>157</v>
      </c>
      <c r="AA36611" s="34">
        <v>99</v>
      </c>
      <c r="AB36611" s="34">
        <v>146</v>
      </c>
      <c r="AC36611" s="34">
        <v>166</v>
      </c>
    </row>
    <row r="36612" spans="1:29" x14ac:dyDescent="0.2">
      <c r="A36612" s="34" t="s">
        <v>97105</v>
      </c>
      <c r="B36612" s="34">
        <v>90</v>
      </c>
      <c r="C36612" s="34">
        <v>177</v>
      </c>
      <c r="D36612" s="34">
        <v>175</v>
      </c>
      <c r="E36612" s="34">
        <v>161</v>
      </c>
      <c r="F36612" s="34">
        <v>176</v>
      </c>
      <c r="G36612" s="34">
        <v>153</v>
      </c>
      <c r="H36612" s="34">
        <v>129</v>
      </c>
      <c r="I36612" s="34">
        <v>160</v>
      </c>
      <c r="J36612" s="34">
        <v>128</v>
      </c>
      <c r="K36612" s="34">
        <v>148</v>
      </c>
      <c r="L36612" s="34">
        <v>85</v>
      </c>
      <c r="M36612" s="34">
        <v>145</v>
      </c>
      <c r="N36612" s="34">
        <v>138</v>
      </c>
      <c r="O36612" s="34">
        <v>157</v>
      </c>
      <c r="P36612" s="34">
        <v>157</v>
      </c>
      <c r="Q36612" s="34">
        <v>158</v>
      </c>
      <c r="R36612" s="34">
        <v>154</v>
      </c>
      <c r="S36612" s="34">
        <v>190</v>
      </c>
      <c r="T36612" s="34">
        <v>121</v>
      </c>
      <c r="U36612" s="34">
        <v>149</v>
      </c>
      <c r="V36612" s="34">
        <v>183</v>
      </c>
      <c r="W36612" s="34">
        <v>182</v>
      </c>
      <c r="X36612" s="34">
        <v>187</v>
      </c>
      <c r="Y36612" s="34">
        <v>162</v>
      </c>
      <c r="Z36612" s="34">
        <v>189</v>
      </c>
      <c r="AA36612" s="34">
        <v>188</v>
      </c>
      <c r="AB36612" s="34">
        <v>122</v>
      </c>
      <c r="AC36612" s="34">
        <v>232</v>
      </c>
    </row>
    <row r="36613" spans="1:29" x14ac:dyDescent="0.2">
      <c r="A36613" s="34" t="s">
        <v>97106</v>
      </c>
      <c r="B36613" s="34">
        <v>83</v>
      </c>
      <c r="C36613" s="34">
        <v>149</v>
      </c>
      <c r="D36613" s="34">
        <v>112</v>
      </c>
      <c r="E36613" s="34">
        <v>156</v>
      </c>
      <c r="F36613" s="34">
        <v>143</v>
      </c>
      <c r="G36613" s="34">
        <v>143</v>
      </c>
      <c r="H36613" s="34">
        <v>142</v>
      </c>
      <c r="I36613" s="34">
        <v>129</v>
      </c>
      <c r="J36613" s="34">
        <v>109</v>
      </c>
      <c r="K36613" s="34">
        <v>133</v>
      </c>
      <c r="L36613" s="34">
        <v>114</v>
      </c>
      <c r="M36613" s="34">
        <v>119</v>
      </c>
      <c r="N36613" s="34">
        <v>118</v>
      </c>
      <c r="O36613" s="34">
        <v>169</v>
      </c>
      <c r="P36613" s="34">
        <v>128</v>
      </c>
      <c r="Q36613" s="34">
        <v>163</v>
      </c>
      <c r="R36613" s="34">
        <v>141</v>
      </c>
      <c r="S36613" s="34">
        <v>193</v>
      </c>
      <c r="T36613" s="34">
        <v>126</v>
      </c>
      <c r="U36613" s="34">
        <v>145</v>
      </c>
      <c r="V36613" s="34">
        <v>135</v>
      </c>
      <c r="W36613" s="34">
        <v>203</v>
      </c>
      <c r="X36613" s="34">
        <v>149</v>
      </c>
      <c r="Y36613" s="34">
        <v>232</v>
      </c>
      <c r="Z36613" s="34">
        <v>135</v>
      </c>
      <c r="AA36613" s="34">
        <v>171</v>
      </c>
      <c r="AB36613" s="34">
        <v>171</v>
      </c>
      <c r="AC36613" s="34">
        <v>197</v>
      </c>
    </row>
    <row r="36614" spans="1:29" x14ac:dyDescent="0.2">
      <c r="A36614" s="34" t="s">
        <v>97107</v>
      </c>
      <c r="B36614" s="34">
        <v>92</v>
      </c>
      <c r="C36614" s="34">
        <v>154</v>
      </c>
      <c r="D36614" s="34">
        <v>126</v>
      </c>
      <c r="E36614" s="34">
        <v>185</v>
      </c>
      <c r="F36614" s="34">
        <v>148</v>
      </c>
      <c r="G36614" s="34">
        <v>175</v>
      </c>
      <c r="H36614" s="34">
        <v>96</v>
      </c>
      <c r="I36614" s="34">
        <v>133</v>
      </c>
      <c r="J36614" s="34">
        <v>103</v>
      </c>
      <c r="K36614" s="34">
        <v>181</v>
      </c>
      <c r="L36614" s="34">
        <v>78</v>
      </c>
      <c r="M36614" s="34">
        <v>162</v>
      </c>
      <c r="N36614" s="34">
        <v>119</v>
      </c>
      <c r="O36614" s="34">
        <v>109</v>
      </c>
      <c r="P36614" s="34">
        <v>91</v>
      </c>
      <c r="Q36614" s="34">
        <v>207</v>
      </c>
      <c r="R36614" s="34">
        <v>142</v>
      </c>
      <c r="S36614" s="34">
        <v>204</v>
      </c>
      <c r="T36614" s="34">
        <v>67</v>
      </c>
      <c r="U36614" s="34">
        <v>159</v>
      </c>
      <c r="V36614" s="34">
        <v>115</v>
      </c>
      <c r="W36614" s="34">
        <v>160</v>
      </c>
      <c r="X36614" s="34">
        <v>202</v>
      </c>
      <c r="Y36614" s="34">
        <v>165</v>
      </c>
      <c r="Z36614" s="34">
        <v>111</v>
      </c>
      <c r="AA36614" s="34">
        <v>193</v>
      </c>
      <c r="AB36614" s="34">
        <v>90</v>
      </c>
      <c r="AC36614" s="34">
        <v>225</v>
      </c>
    </row>
    <row r="36615" spans="1:29" x14ac:dyDescent="0.2">
      <c r="A36615" s="34" t="s">
        <v>97108</v>
      </c>
      <c r="B36615" s="34">
        <v>226</v>
      </c>
      <c r="C36615" s="34">
        <v>139</v>
      </c>
      <c r="D36615" s="34">
        <v>112</v>
      </c>
      <c r="E36615" s="34">
        <v>127</v>
      </c>
      <c r="F36615" s="34">
        <v>162</v>
      </c>
      <c r="G36615" s="34">
        <v>145</v>
      </c>
      <c r="H36615" s="34">
        <v>130</v>
      </c>
      <c r="I36615" s="34">
        <v>136</v>
      </c>
      <c r="J36615" s="34">
        <v>160</v>
      </c>
      <c r="K36615" s="34">
        <v>142</v>
      </c>
      <c r="L36615" s="34">
        <v>108</v>
      </c>
      <c r="M36615" s="34">
        <v>117</v>
      </c>
      <c r="N36615" s="34">
        <v>142</v>
      </c>
      <c r="O36615" s="34">
        <v>128</v>
      </c>
      <c r="P36615" s="34">
        <v>166</v>
      </c>
      <c r="Q36615" s="34">
        <v>184</v>
      </c>
      <c r="R36615" s="34">
        <v>220</v>
      </c>
      <c r="S36615" s="34">
        <v>190</v>
      </c>
      <c r="T36615" s="34">
        <v>176</v>
      </c>
      <c r="U36615" s="34">
        <v>130</v>
      </c>
      <c r="V36615" s="34">
        <v>148</v>
      </c>
      <c r="W36615" s="34">
        <v>175</v>
      </c>
      <c r="X36615" s="34">
        <v>189</v>
      </c>
      <c r="Y36615" s="34">
        <v>171</v>
      </c>
      <c r="Z36615" s="34">
        <v>115</v>
      </c>
      <c r="AA36615" s="34">
        <v>164</v>
      </c>
      <c r="AB36615" s="34">
        <v>206</v>
      </c>
      <c r="AC36615" s="34">
        <v>211</v>
      </c>
    </row>
    <row r="36616" spans="1:29" x14ac:dyDescent="0.2">
      <c r="A36616" s="34" t="s">
        <v>97109</v>
      </c>
      <c r="B36616" s="34">
        <v>107</v>
      </c>
      <c r="C36616" s="34">
        <v>130</v>
      </c>
      <c r="D36616" s="34">
        <v>126</v>
      </c>
      <c r="E36616" s="34">
        <v>141</v>
      </c>
      <c r="F36616" s="34">
        <v>134</v>
      </c>
      <c r="G36616" s="34">
        <v>139</v>
      </c>
      <c r="H36616" s="34">
        <v>126</v>
      </c>
      <c r="I36616" s="34">
        <v>182</v>
      </c>
      <c r="J36616" s="34">
        <v>133</v>
      </c>
      <c r="K36616" s="34">
        <v>144</v>
      </c>
      <c r="L36616" s="34">
        <v>97</v>
      </c>
      <c r="M36616" s="34">
        <v>119</v>
      </c>
      <c r="N36616" s="34">
        <v>94</v>
      </c>
      <c r="O36616" s="34">
        <v>139</v>
      </c>
      <c r="P36616" s="34">
        <v>136</v>
      </c>
      <c r="Q36616" s="34">
        <v>165</v>
      </c>
      <c r="R36616" s="34">
        <v>152</v>
      </c>
      <c r="S36616" s="34">
        <v>169</v>
      </c>
      <c r="T36616" s="34">
        <v>110</v>
      </c>
      <c r="U36616" s="34">
        <v>163</v>
      </c>
      <c r="V36616" s="34">
        <v>113</v>
      </c>
      <c r="W36616" s="34">
        <v>211</v>
      </c>
      <c r="X36616" s="34">
        <v>153</v>
      </c>
      <c r="Y36616" s="34">
        <v>158</v>
      </c>
      <c r="Z36616" s="34">
        <v>160</v>
      </c>
      <c r="AA36616" s="34">
        <v>206</v>
      </c>
      <c r="AB36616" s="34">
        <v>139</v>
      </c>
      <c r="AC36616" s="34">
        <v>259</v>
      </c>
    </row>
    <row r="36617" spans="1:29" x14ac:dyDescent="0.2">
      <c r="A36617" s="34" t="s">
        <v>97110</v>
      </c>
      <c r="B36617" s="34">
        <v>78</v>
      </c>
      <c r="C36617" s="34">
        <v>101</v>
      </c>
      <c r="D36617" s="34">
        <v>62</v>
      </c>
      <c r="E36617" s="34">
        <v>97</v>
      </c>
      <c r="F36617" s="34">
        <v>47</v>
      </c>
      <c r="G36617" s="34">
        <v>68</v>
      </c>
      <c r="H36617" s="34">
        <v>63</v>
      </c>
      <c r="I36617" s="34">
        <v>76</v>
      </c>
      <c r="J36617" s="34">
        <v>59</v>
      </c>
      <c r="K36617" s="34">
        <v>85</v>
      </c>
      <c r="L36617" s="34">
        <v>40</v>
      </c>
      <c r="M36617" s="34">
        <v>89</v>
      </c>
      <c r="N36617" s="34">
        <v>51</v>
      </c>
      <c r="O36617" s="34">
        <v>65</v>
      </c>
      <c r="P36617" s="34">
        <v>48</v>
      </c>
      <c r="Q36617" s="34">
        <v>109</v>
      </c>
      <c r="R36617" s="34">
        <v>81</v>
      </c>
      <c r="S36617" s="34">
        <v>119</v>
      </c>
      <c r="T36617" s="34">
        <v>75</v>
      </c>
      <c r="U36617" s="34">
        <v>57</v>
      </c>
      <c r="V36617" s="34">
        <v>109</v>
      </c>
      <c r="W36617" s="34">
        <v>81</v>
      </c>
      <c r="X36617" s="34">
        <v>91</v>
      </c>
      <c r="Y36617" s="34">
        <v>106</v>
      </c>
      <c r="Z36617" s="34">
        <v>74</v>
      </c>
      <c r="AA36617" s="34">
        <v>98</v>
      </c>
      <c r="AB36617" s="34">
        <v>89</v>
      </c>
      <c r="AC36617" s="34">
        <v>122</v>
      </c>
    </row>
    <row r="36618" spans="1:29" x14ac:dyDescent="0.2">
      <c r="A36618" s="34" t="s">
        <v>97111</v>
      </c>
      <c r="B36618" s="34">
        <v>108</v>
      </c>
      <c r="C36618" s="34">
        <v>109</v>
      </c>
      <c r="D36618" s="34">
        <v>134</v>
      </c>
      <c r="E36618" s="34">
        <v>129</v>
      </c>
      <c r="F36618" s="34">
        <v>124</v>
      </c>
      <c r="G36618" s="34">
        <v>136</v>
      </c>
      <c r="H36618" s="34">
        <v>119</v>
      </c>
      <c r="I36618" s="34">
        <v>101</v>
      </c>
      <c r="J36618" s="34">
        <v>84</v>
      </c>
      <c r="K36618" s="34">
        <v>122</v>
      </c>
      <c r="L36618" s="34">
        <v>115</v>
      </c>
      <c r="M36618" s="34">
        <v>145</v>
      </c>
      <c r="N36618" s="34">
        <v>91</v>
      </c>
      <c r="O36618" s="34">
        <v>99</v>
      </c>
      <c r="P36618" s="34">
        <v>131</v>
      </c>
      <c r="Q36618" s="34">
        <v>183</v>
      </c>
      <c r="R36618" s="34">
        <v>179</v>
      </c>
      <c r="S36618" s="34">
        <v>129</v>
      </c>
      <c r="T36618" s="34">
        <v>174</v>
      </c>
      <c r="U36618" s="34">
        <v>86</v>
      </c>
      <c r="V36618" s="34">
        <v>167</v>
      </c>
      <c r="W36618" s="34">
        <v>133</v>
      </c>
      <c r="X36618" s="34">
        <v>203</v>
      </c>
      <c r="Y36618" s="34">
        <v>111</v>
      </c>
      <c r="Z36618" s="34">
        <v>152</v>
      </c>
      <c r="AA36618" s="34">
        <v>121</v>
      </c>
      <c r="AB36618" s="34">
        <v>151</v>
      </c>
      <c r="AC36618" s="34">
        <v>192</v>
      </c>
    </row>
    <row r="36619" spans="1:29" x14ac:dyDescent="0.2">
      <c r="A36619" s="34" t="s">
        <v>97112</v>
      </c>
      <c r="B36619" s="34">
        <v>175</v>
      </c>
      <c r="C36619" s="34">
        <v>155</v>
      </c>
      <c r="D36619" s="34">
        <v>256</v>
      </c>
      <c r="E36619" s="34">
        <v>183</v>
      </c>
      <c r="F36619" s="34">
        <v>196</v>
      </c>
      <c r="G36619" s="34">
        <v>141</v>
      </c>
      <c r="H36619" s="34">
        <v>175</v>
      </c>
      <c r="I36619" s="34">
        <v>151</v>
      </c>
      <c r="J36619" s="34">
        <v>131</v>
      </c>
      <c r="K36619" s="34">
        <v>191</v>
      </c>
      <c r="L36619" s="34">
        <v>90</v>
      </c>
      <c r="M36619" s="34">
        <v>120</v>
      </c>
      <c r="N36619" s="34">
        <v>150</v>
      </c>
      <c r="O36619" s="34">
        <v>120</v>
      </c>
      <c r="P36619" s="34">
        <v>130</v>
      </c>
      <c r="Q36619" s="34">
        <v>177</v>
      </c>
      <c r="R36619" s="34">
        <v>168</v>
      </c>
      <c r="S36619" s="34">
        <v>205</v>
      </c>
      <c r="T36619" s="34">
        <v>117</v>
      </c>
      <c r="U36619" s="34">
        <v>90</v>
      </c>
      <c r="V36619" s="34">
        <v>190</v>
      </c>
      <c r="W36619" s="34">
        <v>111</v>
      </c>
      <c r="X36619" s="34">
        <v>237</v>
      </c>
      <c r="Y36619" s="34">
        <v>84</v>
      </c>
      <c r="Z36619" s="34">
        <v>229</v>
      </c>
      <c r="AA36619" s="34">
        <v>201</v>
      </c>
      <c r="AB36619" s="34">
        <v>137</v>
      </c>
      <c r="AC36619" s="34">
        <v>214</v>
      </c>
    </row>
    <row r="36620" spans="1:29" x14ac:dyDescent="0.2">
      <c r="A36620" s="34" t="s">
        <v>97113</v>
      </c>
      <c r="B36620" s="34">
        <v>150</v>
      </c>
      <c r="C36620" s="34">
        <v>245</v>
      </c>
      <c r="D36620" s="34">
        <v>278</v>
      </c>
      <c r="E36620" s="34">
        <v>258</v>
      </c>
      <c r="F36620" s="34">
        <v>221</v>
      </c>
      <c r="G36620" s="34">
        <v>170</v>
      </c>
      <c r="H36620" s="34">
        <v>217</v>
      </c>
      <c r="I36620" s="34">
        <v>209</v>
      </c>
      <c r="J36620" s="34">
        <v>153</v>
      </c>
      <c r="K36620" s="34">
        <v>181</v>
      </c>
      <c r="L36620" s="34">
        <v>137</v>
      </c>
      <c r="M36620" s="34">
        <v>191</v>
      </c>
      <c r="N36620" s="34">
        <v>182</v>
      </c>
      <c r="O36620" s="34">
        <v>193</v>
      </c>
      <c r="P36620" s="34">
        <v>197</v>
      </c>
      <c r="Q36620" s="34">
        <v>244</v>
      </c>
      <c r="R36620" s="34">
        <v>254</v>
      </c>
      <c r="S36620" s="34">
        <v>263</v>
      </c>
      <c r="T36620" s="34">
        <v>174</v>
      </c>
      <c r="U36620" s="34">
        <v>158</v>
      </c>
      <c r="V36620" s="34">
        <v>263</v>
      </c>
      <c r="W36620" s="34">
        <v>230</v>
      </c>
      <c r="X36620" s="34">
        <v>302</v>
      </c>
      <c r="Y36620" s="34">
        <v>176</v>
      </c>
      <c r="Z36620" s="34">
        <v>228</v>
      </c>
      <c r="AA36620" s="34">
        <v>253</v>
      </c>
      <c r="AB36620" s="34">
        <v>223</v>
      </c>
      <c r="AC36620" s="34">
        <v>310</v>
      </c>
    </row>
    <row r="36621" spans="1:29" x14ac:dyDescent="0.2">
      <c r="A36621" s="34" t="s">
        <v>97114</v>
      </c>
      <c r="B36621" s="34">
        <v>114</v>
      </c>
      <c r="C36621" s="34">
        <v>150</v>
      </c>
      <c r="D36621" s="34">
        <v>132</v>
      </c>
      <c r="E36621" s="34">
        <v>146</v>
      </c>
      <c r="F36621" s="34">
        <v>143</v>
      </c>
      <c r="G36621" s="34">
        <v>131</v>
      </c>
      <c r="H36621" s="34">
        <v>115</v>
      </c>
      <c r="I36621" s="34">
        <v>136</v>
      </c>
      <c r="J36621" s="34">
        <v>125</v>
      </c>
      <c r="K36621" s="34">
        <v>158</v>
      </c>
      <c r="L36621" s="34">
        <v>105</v>
      </c>
      <c r="M36621" s="34">
        <v>150</v>
      </c>
      <c r="N36621" s="34">
        <v>117</v>
      </c>
      <c r="O36621" s="34">
        <v>123</v>
      </c>
      <c r="P36621" s="34">
        <v>122</v>
      </c>
      <c r="Q36621" s="34">
        <v>175</v>
      </c>
      <c r="R36621" s="34">
        <v>136</v>
      </c>
      <c r="S36621" s="34">
        <v>188</v>
      </c>
      <c r="T36621" s="34">
        <v>100</v>
      </c>
      <c r="U36621" s="34">
        <v>117</v>
      </c>
      <c r="V36621" s="34">
        <v>158</v>
      </c>
      <c r="W36621" s="34">
        <v>158</v>
      </c>
      <c r="X36621" s="34">
        <v>132</v>
      </c>
      <c r="Y36621" s="34">
        <v>146</v>
      </c>
      <c r="Z36621" s="34">
        <v>151</v>
      </c>
      <c r="AA36621" s="34">
        <v>214</v>
      </c>
      <c r="AB36621" s="34">
        <v>147</v>
      </c>
      <c r="AC36621" s="34">
        <v>234</v>
      </c>
    </row>
    <row r="36622" spans="1:29" x14ac:dyDescent="0.2">
      <c r="A36622" s="34" t="s">
        <v>97115</v>
      </c>
      <c r="B36622" s="34">
        <v>88</v>
      </c>
      <c r="C36622" s="34">
        <v>78</v>
      </c>
      <c r="D36622" s="34">
        <v>121</v>
      </c>
      <c r="E36622" s="34">
        <v>96</v>
      </c>
      <c r="F36622" s="34">
        <v>109</v>
      </c>
      <c r="G36622" s="34">
        <v>80</v>
      </c>
      <c r="H36622" s="34">
        <v>113</v>
      </c>
      <c r="I36622" s="34">
        <v>80</v>
      </c>
      <c r="J36622" s="34">
        <v>110</v>
      </c>
      <c r="K36622" s="34">
        <v>112</v>
      </c>
      <c r="L36622" s="34">
        <v>73</v>
      </c>
      <c r="M36622" s="34">
        <v>84</v>
      </c>
      <c r="N36622" s="34">
        <v>89</v>
      </c>
      <c r="O36622" s="34">
        <v>64</v>
      </c>
      <c r="P36622" s="34">
        <v>79</v>
      </c>
      <c r="Q36622" s="34">
        <v>134</v>
      </c>
      <c r="R36622" s="34">
        <v>110</v>
      </c>
      <c r="S36622" s="34">
        <v>103</v>
      </c>
      <c r="T36622" s="34">
        <v>103</v>
      </c>
      <c r="U36622" s="34">
        <v>111</v>
      </c>
      <c r="V36622" s="34">
        <v>101</v>
      </c>
      <c r="W36622" s="34">
        <v>124</v>
      </c>
      <c r="X36622" s="34">
        <v>129</v>
      </c>
      <c r="Y36622" s="34">
        <v>93</v>
      </c>
      <c r="Z36622" s="34">
        <v>142</v>
      </c>
      <c r="AA36622" s="34">
        <v>100</v>
      </c>
      <c r="AB36622" s="34">
        <v>115</v>
      </c>
      <c r="AC36622" s="34">
        <v>152</v>
      </c>
    </row>
    <row r="36623" spans="1:29" x14ac:dyDescent="0.2">
      <c r="A36623" s="34" t="s">
        <v>97116</v>
      </c>
      <c r="B36623" s="34">
        <v>86</v>
      </c>
      <c r="C36623" s="34">
        <v>121</v>
      </c>
      <c r="D36623" s="34">
        <v>109</v>
      </c>
      <c r="E36623" s="34">
        <v>132</v>
      </c>
      <c r="F36623" s="34">
        <v>150</v>
      </c>
      <c r="G36623" s="34">
        <v>125</v>
      </c>
      <c r="H36623" s="34">
        <v>107</v>
      </c>
      <c r="I36623" s="34">
        <v>108</v>
      </c>
      <c r="J36623" s="34">
        <v>74</v>
      </c>
      <c r="K36623" s="34">
        <v>82</v>
      </c>
      <c r="L36623" s="34">
        <v>48</v>
      </c>
      <c r="M36623" s="34">
        <v>89</v>
      </c>
      <c r="N36623" s="34">
        <v>84</v>
      </c>
      <c r="O36623" s="34">
        <v>90</v>
      </c>
      <c r="P36623" s="34">
        <v>99</v>
      </c>
      <c r="Q36623" s="34">
        <v>91</v>
      </c>
      <c r="R36623" s="34">
        <v>109</v>
      </c>
      <c r="S36623" s="34">
        <v>147</v>
      </c>
      <c r="T36623" s="34">
        <v>88</v>
      </c>
      <c r="U36623" s="34">
        <v>83</v>
      </c>
      <c r="V36623" s="34">
        <v>120</v>
      </c>
      <c r="W36623" s="34">
        <v>104</v>
      </c>
      <c r="X36623" s="34">
        <v>140</v>
      </c>
      <c r="Y36623" s="34">
        <v>126</v>
      </c>
      <c r="Z36623" s="34">
        <v>131</v>
      </c>
      <c r="AA36623" s="34">
        <v>107</v>
      </c>
      <c r="AB36623" s="34">
        <v>57</v>
      </c>
      <c r="AC36623" s="34">
        <v>159</v>
      </c>
    </row>
    <row r="36624" spans="1:29" x14ac:dyDescent="0.2">
      <c r="A36624" s="34" t="s">
        <v>97117</v>
      </c>
      <c r="B36624" s="34">
        <v>207</v>
      </c>
      <c r="C36624" s="34">
        <v>125</v>
      </c>
      <c r="D36624" s="34">
        <v>139</v>
      </c>
      <c r="E36624" s="34">
        <v>166</v>
      </c>
      <c r="F36624" s="34">
        <v>203</v>
      </c>
      <c r="G36624" s="34">
        <v>199</v>
      </c>
      <c r="H36624" s="34">
        <v>153</v>
      </c>
      <c r="I36624" s="34">
        <v>189</v>
      </c>
      <c r="J36624" s="34">
        <v>208</v>
      </c>
      <c r="K36624" s="34">
        <v>187</v>
      </c>
      <c r="L36624" s="34">
        <v>214</v>
      </c>
      <c r="M36624" s="34">
        <v>194</v>
      </c>
      <c r="N36624" s="34">
        <v>173</v>
      </c>
      <c r="O36624" s="34">
        <v>207</v>
      </c>
      <c r="P36624" s="34">
        <v>188</v>
      </c>
      <c r="Q36624" s="34">
        <v>280</v>
      </c>
      <c r="R36624" s="34">
        <v>273</v>
      </c>
      <c r="S36624" s="34">
        <v>223</v>
      </c>
      <c r="T36624" s="34">
        <v>282</v>
      </c>
      <c r="U36624" s="34">
        <v>190</v>
      </c>
      <c r="V36624" s="34">
        <v>268</v>
      </c>
      <c r="W36624" s="34">
        <v>348</v>
      </c>
      <c r="X36624" s="34">
        <v>304</v>
      </c>
      <c r="Y36624" s="34">
        <v>295</v>
      </c>
      <c r="Z36624" s="34">
        <v>205</v>
      </c>
      <c r="AA36624" s="34">
        <v>232</v>
      </c>
      <c r="AB36624" s="34">
        <v>345</v>
      </c>
      <c r="AC36624" s="34">
        <v>353</v>
      </c>
    </row>
    <row r="36625" spans="1:29" x14ac:dyDescent="0.2">
      <c r="A36625" s="34" t="s">
        <v>97118</v>
      </c>
      <c r="B36625" s="34">
        <v>138</v>
      </c>
      <c r="C36625" s="34">
        <v>91</v>
      </c>
      <c r="D36625" s="34">
        <v>129</v>
      </c>
      <c r="E36625" s="34">
        <v>128</v>
      </c>
      <c r="F36625" s="34">
        <v>116</v>
      </c>
      <c r="G36625" s="34">
        <v>125</v>
      </c>
      <c r="H36625" s="34">
        <v>75</v>
      </c>
      <c r="I36625" s="34">
        <v>116</v>
      </c>
      <c r="J36625" s="34">
        <v>96</v>
      </c>
      <c r="K36625" s="34">
        <v>119</v>
      </c>
      <c r="L36625" s="34">
        <v>104</v>
      </c>
      <c r="M36625" s="34">
        <v>105</v>
      </c>
      <c r="N36625" s="34">
        <v>88</v>
      </c>
      <c r="O36625" s="34">
        <v>120</v>
      </c>
      <c r="P36625" s="34">
        <v>72</v>
      </c>
      <c r="Q36625" s="34">
        <v>156</v>
      </c>
      <c r="R36625" s="34">
        <v>121</v>
      </c>
      <c r="S36625" s="34">
        <v>127</v>
      </c>
      <c r="T36625" s="34">
        <v>116</v>
      </c>
      <c r="U36625" s="34">
        <v>112</v>
      </c>
      <c r="V36625" s="34">
        <v>138</v>
      </c>
      <c r="W36625" s="34">
        <v>137</v>
      </c>
      <c r="X36625" s="34">
        <v>143</v>
      </c>
      <c r="Y36625" s="34">
        <v>134</v>
      </c>
      <c r="Z36625" s="34">
        <v>121</v>
      </c>
      <c r="AA36625" s="34">
        <v>150</v>
      </c>
      <c r="AB36625" s="34">
        <v>194</v>
      </c>
      <c r="AC36625" s="34">
        <v>136</v>
      </c>
    </row>
    <row r="36626" spans="1:29" x14ac:dyDescent="0.2">
      <c r="A36626" s="34" t="s">
        <v>97119</v>
      </c>
      <c r="B36626" s="34">
        <v>184</v>
      </c>
      <c r="C36626" s="34">
        <v>452</v>
      </c>
      <c r="D36626" s="34">
        <v>455</v>
      </c>
      <c r="E36626" s="34">
        <v>513</v>
      </c>
      <c r="F36626" s="34">
        <v>440</v>
      </c>
      <c r="G36626" s="34">
        <v>590</v>
      </c>
      <c r="H36626" s="34">
        <v>352</v>
      </c>
      <c r="I36626" s="34">
        <v>507</v>
      </c>
      <c r="J36626" s="34">
        <v>349</v>
      </c>
      <c r="K36626" s="34">
        <v>572</v>
      </c>
      <c r="L36626" s="34">
        <v>356</v>
      </c>
      <c r="M36626" s="34">
        <v>454</v>
      </c>
      <c r="N36626" s="34">
        <v>382</v>
      </c>
      <c r="O36626" s="34">
        <v>387</v>
      </c>
      <c r="P36626" s="34">
        <v>352</v>
      </c>
      <c r="Q36626" s="34">
        <v>607</v>
      </c>
      <c r="R36626" s="34">
        <v>532</v>
      </c>
      <c r="S36626" s="34">
        <v>515</v>
      </c>
      <c r="T36626" s="34">
        <v>450</v>
      </c>
      <c r="U36626" s="34">
        <v>397</v>
      </c>
      <c r="V36626" s="34">
        <v>431</v>
      </c>
      <c r="W36626" s="34">
        <v>450</v>
      </c>
      <c r="X36626" s="34">
        <v>528</v>
      </c>
      <c r="Y36626" s="34">
        <v>390</v>
      </c>
      <c r="Z36626" s="34">
        <v>455</v>
      </c>
      <c r="AA36626" s="34">
        <v>508</v>
      </c>
      <c r="AB36626" s="34">
        <v>502</v>
      </c>
      <c r="AC36626" s="34">
        <v>738</v>
      </c>
    </row>
    <row r="36627" spans="1:29" x14ac:dyDescent="0.2">
      <c r="A36627" s="34" t="s">
        <v>97120</v>
      </c>
      <c r="B36627" s="34">
        <v>113</v>
      </c>
      <c r="C36627" s="34">
        <v>92</v>
      </c>
      <c r="D36627" s="34">
        <v>101</v>
      </c>
      <c r="E36627" s="34">
        <v>80</v>
      </c>
      <c r="F36627" s="34">
        <v>101</v>
      </c>
      <c r="G36627" s="34">
        <v>73</v>
      </c>
      <c r="H36627" s="34">
        <v>87</v>
      </c>
      <c r="I36627" s="34">
        <v>87</v>
      </c>
      <c r="J36627" s="34">
        <v>103</v>
      </c>
      <c r="K36627" s="34">
        <v>109</v>
      </c>
      <c r="L36627" s="34">
        <v>58</v>
      </c>
      <c r="M36627" s="34">
        <v>71</v>
      </c>
      <c r="N36627" s="34">
        <v>74</v>
      </c>
      <c r="O36627" s="34">
        <v>85</v>
      </c>
      <c r="P36627" s="34">
        <v>93</v>
      </c>
      <c r="Q36627" s="34">
        <v>138</v>
      </c>
      <c r="R36627" s="34">
        <v>132</v>
      </c>
      <c r="S36627" s="34">
        <v>143</v>
      </c>
      <c r="T36627" s="34">
        <v>118</v>
      </c>
      <c r="U36627" s="34">
        <v>114</v>
      </c>
      <c r="V36627" s="34">
        <v>129</v>
      </c>
      <c r="W36627" s="34">
        <v>125</v>
      </c>
      <c r="X36627" s="34">
        <v>106</v>
      </c>
      <c r="Y36627" s="34">
        <v>134</v>
      </c>
      <c r="Z36627" s="34">
        <v>82</v>
      </c>
      <c r="AA36627" s="34">
        <v>98</v>
      </c>
      <c r="AB36627" s="34">
        <v>122</v>
      </c>
      <c r="AC36627" s="34">
        <v>159</v>
      </c>
    </row>
    <row r="36628" spans="1:29" x14ac:dyDescent="0.2">
      <c r="A36628" s="34" t="s">
        <v>97121</v>
      </c>
      <c r="B36628" s="34">
        <v>241</v>
      </c>
      <c r="C36628" s="34">
        <v>307</v>
      </c>
      <c r="D36628" s="34">
        <v>400</v>
      </c>
      <c r="E36628" s="34">
        <v>329</v>
      </c>
      <c r="F36628" s="34">
        <v>363</v>
      </c>
      <c r="G36628" s="34">
        <v>293</v>
      </c>
      <c r="H36628" s="34">
        <v>289</v>
      </c>
      <c r="I36628" s="34">
        <v>288</v>
      </c>
      <c r="J36628" s="34">
        <v>283</v>
      </c>
      <c r="K36628" s="34">
        <v>380</v>
      </c>
      <c r="L36628" s="34">
        <v>218</v>
      </c>
      <c r="M36628" s="34">
        <v>233</v>
      </c>
      <c r="N36628" s="34">
        <v>267</v>
      </c>
      <c r="O36628" s="34">
        <v>283</v>
      </c>
      <c r="P36628" s="34">
        <v>270</v>
      </c>
      <c r="Q36628" s="34">
        <v>357</v>
      </c>
      <c r="R36628" s="34">
        <v>350</v>
      </c>
      <c r="S36628" s="34">
        <v>339</v>
      </c>
      <c r="T36628" s="34">
        <v>292</v>
      </c>
      <c r="U36628" s="34">
        <v>259</v>
      </c>
      <c r="V36628" s="34">
        <v>378</v>
      </c>
      <c r="W36628" s="34">
        <v>294</v>
      </c>
      <c r="X36628" s="34">
        <v>447</v>
      </c>
      <c r="Y36628" s="34">
        <v>289</v>
      </c>
      <c r="Z36628" s="34">
        <v>427</v>
      </c>
      <c r="AA36628" s="34">
        <v>372</v>
      </c>
      <c r="AB36628" s="34">
        <v>340</v>
      </c>
      <c r="AC36628" s="34">
        <v>570</v>
      </c>
    </row>
    <row r="36629" spans="1:29" x14ac:dyDescent="0.2">
      <c r="A36629" s="34" t="s">
        <v>97122</v>
      </c>
      <c r="B36629" s="34">
        <v>51</v>
      </c>
      <c r="C36629" s="34">
        <v>92</v>
      </c>
      <c r="D36629" s="34">
        <v>164</v>
      </c>
      <c r="E36629" s="34">
        <v>108</v>
      </c>
      <c r="F36629" s="34">
        <v>132</v>
      </c>
      <c r="G36629" s="34">
        <v>147</v>
      </c>
      <c r="H36629" s="34">
        <v>131</v>
      </c>
      <c r="I36629" s="34">
        <v>113</v>
      </c>
      <c r="J36629" s="34">
        <v>100</v>
      </c>
      <c r="K36629" s="34">
        <v>93</v>
      </c>
      <c r="L36629" s="34">
        <v>79</v>
      </c>
      <c r="M36629" s="34">
        <v>96</v>
      </c>
      <c r="N36629" s="34">
        <v>108</v>
      </c>
      <c r="O36629" s="34">
        <v>105</v>
      </c>
      <c r="P36629" s="34">
        <v>99</v>
      </c>
      <c r="Q36629" s="34">
        <v>166</v>
      </c>
      <c r="R36629" s="34">
        <v>129</v>
      </c>
      <c r="S36629" s="34">
        <v>135</v>
      </c>
      <c r="T36629" s="34">
        <v>102</v>
      </c>
      <c r="U36629" s="34">
        <v>105</v>
      </c>
      <c r="V36629" s="34">
        <v>164</v>
      </c>
      <c r="W36629" s="34">
        <v>120</v>
      </c>
      <c r="X36629" s="34">
        <v>145</v>
      </c>
      <c r="Y36629" s="34">
        <v>112</v>
      </c>
      <c r="Z36629" s="34">
        <v>166</v>
      </c>
      <c r="AA36629" s="34">
        <v>116</v>
      </c>
      <c r="AB36629" s="34">
        <v>115</v>
      </c>
      <c r="AC36629" s="34">
        <v>221</v>
      </c>
    </row>
    <row r="36630" spans="1:29" x14ac:dyDescent="0.2">
      <c r="A36630" s="34" t="s">
        <v>97123</v>
      </c>
      <c r="B36630" s="34">
        <v>86</v>
      </c>
      <c r="C36630" s="34">
        <v>103</v>
      </c>
      <c r="D36630" s="34">
        <v>111</v>
      </c>
      <c r="E36630" s="34">
        <v>132</v>
      </c>
      <c r="F36630" s="34">
        <v>89</v>
      </c>
      <c r="G36630" s="34">
        <v>134</v>
      </c>
      <c r="H36630" s="34">
        <v>113</v>
      </c>
      <c r="I36630" s="34">
        <v>121</v>
      </c>
      <c r="J36630" s="34">
        <v>90</v>
      </c>
      <c r="K36630" s="34">
        <v>137</v>
      </c>
      <c r="L36630" s="34">
        <v>63</v>
      </c>
      <c r="M36630" s="34">
        <v>62</v>
      </c>
      <c r="N36630" s="34">
        <v>73</v>
      </c>
      <c r="O36630" s="34">
        <v>90</v>
      </c>
      <c r="P36630" s="34">
        <v>65</v>
      </c>
      <c r="Q36630" s="34">
        <v>138</v>
      </c>
      <c r="R36630" s="34">
        <v>102</v>
      </c>
      <c r="S36630" s="34">
        <v>143</v>
      </c>
      <c r="T36630" s="34">
        <v>86</v>
      </c>
      <c r="U36630" s="34">
        <v>88</v>
      </c>
      <c r="V36630" s="34">
        <v>101</v>
      </c>
      <c r="W36630" s="34">
        <v>150</v>
      </c>
      <c r="X36630" s="34">
        <v>170</v>
      </c>
      <c r="Y36630" s="34">
        <v>129</v>
      </c>
      <c r="Z36630" s="34">
        <v>105</v>
      </c>
      <c r="AA36630" s="34">
        <v>152</v>
      </c>
      <c r="AB36630" s="34">
        <v>112</v>
      </c>
      <c r="AC36630" s="34">
        <v>175</v>
      </c>
    </row>
    <row r="36631" spans="1:29" x14ac:dyDescent="0.2">
      <c r="A36631" s="34" t="s">
        <v>97124</v>
      </c>
      <c r="B36631" s="34">
        <v>134</v>
      </c>
      <c r="C36631" s="34">
        <v>142</v>
      </c>
      <c r="D36631" s="34">
        <v>151</v>
      </c>
      <c r="E36631" s="34">
        <v>191</v>
      </c>
      <c r="F36631" s="34">
        <v>143</v>
      </c>
      <c r="G36631" s="34">
        <v>155</v>
      </c>
      <c r="H36631" s="34">
        <v>129</v>
      </c>
      <c r="I36631" s="34">
        <v>161</v>
      </c>
      <c r="J36631" s="34">
        <v>121</v>
      </c>
      <c r="K36631" s="34">
        <v>160</v>
      </c>
      <c r="L36631" s="34">
        <v>151</v>
      </c>
      <c r="M36631" s="34">
        <v>148</v>
      </c>
      <c r="N36631" s="34">
        <v>101</v>
      </c>
      <c r="O36631" s="34">
        <v>141</v>
      </c>
      <c r="P36631" s="34">
        <v>134</v>
      </c>
      <c r="Q36631" s="34">
        <v>215</v>
      </c>
      <c r="R36631" s="34">
        <v>191</v>
      </c>
      <c r="S36631" s="34">
        <v>172</v>
      </c>
      <c r="T36631" s="34">
        <v>183</v>
      </c>
      <c r="U36631" s="34">
        <v>204</v>
      </c>
      <c r="V36631" s="34">
        <v>174</v>
      </c>
      <c r="W36631" s="34">
        <v>172</v>
      </c>
      <c r="X36631" s="34">
        <v>207</v>
      </c>
      <c r="Y36631" s="34">
        <v>167</v>
      </c>
      <c r="Z36631" s="34">
        <v>166</v>
      </c>
      <c r="AA36631" s="34">
        <v>173</v>
      </c>
      <c r="AB36631" s="34">
        <v>190</v>
      </c>
      <c r="AC36631" s="34">
        <v>209</v>
      </c>
    </row>
    <row r="36632" spans="1:29" x14ac:dyDescent="0.2">
      <c r="A36632" s="34" t="s">
        <v>97125</v>
      </c>
      <c r="B36632" s="34">
        <v>116</v>
      </c>
      <c r="C36632" s="34">
        <v>138</v>
      </c>
      <c r="D36632" s="34">
        <v>127</v>
      </c>
      <c r="E36632" s="34">
        <v>188</v>
      </c>
      <c r="F36632" s="34">
        <v>116</v>
      </c>
      <c r="G36632" s="34">
        <v>264</v>
      </c>
      <c r="H36632" s="34">
        <v>166</v>
      </c>
      <c r="I36632" s="34">
        <v>147</v>
      </c>
      <c r="J36632" s="34">
        <v>91</v>
      </c>
      <c r="K36632" s="34">
        <v>146</v>
      </c>
      <c r="L36632" s="34">
        <v>112</v>
      </c>
      <c r="M36632" s="34">
        <v>111</v>
      </c>
      <c r="N36632" s="34">
        <v>127</v>
      </c>
      <c r="O36632" s="34">
        <v>123</v>
      </c>
      <c r="P36632" s="34">
        <v>122</v>
      </c>
      <c r="Q36632" s="34">
        <v>204</v>
      </c>
      <c r="R36632" s="34">
        <v>140</v>
      </c>
      <c r="S36632" s="34">
        <v>145</v>
      </c>
      <c r="T36632" s="34">
        <v>134</v>
      </c>
      <c r="U36632" s="34">
        <v>134</v>
      </c>
      <c r="V36632" s="34">
        <v>149</v>
      </c>
      <c r="W36632" s="34">
        <v>195</v>
      </c>
      <c r="X36632" s="34">
        <v>173</v>
      </c>
      <c r="Y36632" s="34">
        <v>120</v>
      </c>
      <c r="Z36632" s="34">
        <v>130</v>
      </c>
      <c r="AA36632" s="34">
        <v>181</v>
      </c>
      <c r="AB36632" s="34">
        <v>162</v>
      </c>
      <c r="AC36632" s="34">
        <v>210</v>
      </c>
    </row>
    <row r="36633" spans="1:29" x14ac:dyDescent="0.2">
      <c r="A36633" s="34" t="s">
        <v>97126</v>
      </c>
      <c r="B36633" s="34">
        <v>74</v>
      </c>
      <c r="C36633" s="34">
        <v>130</v>
      </c>
      <c r="D36633" s="34">
        <v>156</v>
      </c>
      <c r="E36633" s="34">
        <v>169</v>
      </c>
      <c r="F36633" s="34">
        <v>127</v>
      </c>
      <c r="G36633" s="34">
        <v>204</v>
      </c>
      <c r="H36633" s="34">
        <v>119</v>
      </c>
      <c r="I36633" s="34">
        <v>159</v>
      </c>
      <c r="J36633" s="34">
        <v>118</v>
      </c>
      <c r="K36633" s="34">
        <v>148</v>
      </c>
      <c r="L36633" s="34">
        <v>98</v>
      </c>
      <c r="M36633" s="34">
        <v>130</v>
      </c>
      <c r="N36633" s="34">
        <v>96</v>
      </c>
      <c r="O36633" s="34">
        <v>134</v>
      </c>
      <c r="P36633" s="34">
        <v>93</v>
      </c>
      <c r="Q36633" s="34">
        <v>205</v>
      </c>
      <c r="R36633" s="34">
        <v>143</v>
      </c>
      <c r="S36633" s="34">
        <v>188</v>
      </c>
      <c r="T36633" s="34">
        <v>89</v>
      </c>
      <c r="U36633" s="34">
        <v>154</v>
      </c>
      <c r="V36633" s="34">
        <v>123</v>
      </c>
      <c r="W36633" s="34">
        <v>189</v>
      </c>
      <c r="X36633" s="34">
        <v>194</v>
      </c>
      <c r="Y36633" s="34">
        <v>165</v>
      </c>
      <c r="Z36633" s="34">
        <v>133</v>
      </c>
      <c r="AA36633" s="34">
        <v>223</v>
      </c>
      <c r="AB36633" s="34">
        <v>178</v>
      </c>
      <c r="AC36633" s="34">
        <v>236</v>
      </c>
    </row>
    <row r="36634" spans="1:29" x14ac:dyDescent="0.2">
      <c r="A36634" s="34" t="s">
        <v>97127</v>
      </c>
      <c r="B36634" s="34">
        <v>116</v>
      </c>
      <c r="C36634" s="34">
        <v>461</v>
      </c>
      <c r="D36634" s="34">
        <v>151</v>
      </c>
      <c r="E36634" s="34">
        <v>614</v>
      </c>
      <c r="F36634" s="34">
        <v>119</v>
      </c>
      <c r="G36634" s="34">
        <v>416</v>
      </c>
      <c r="H36634" s="34">
        <v>154</v>
      </c>
      <c r="I36634" s="34">
        <v>407</v>
      </c>
      <c r="J36634" s="34">
        <v>82</v>
      </c>
      <c r="K36634" s="34">
        <v>481</v>
      </c>
      <c r="L36634" s="34">
        <v>50</v>
      </c>
      <c r="M36634" s="34">
        <v>417</v>
      </c>
      <c r="N36634" s="34">
        <v>118</v>
      </c>
      <c r="O36634" s="34">
        <v>375</v>
      </c>
      <c r="P36634" s="34">
        <v>86</v>
      </c>
      <c r="Q36634" s="34">
        <v>464</v>
      </c>
      <c r="R36634" s="34">
        <v>112</v>
      </c>
      <c r="S36634" s="34">
        <v>476</v>
      </c>
      <c r="T36634" s="34">
        <v>113</v>
      </c>
      <c r="U36634" s="34">
        <v>289</v>
      </c>
      <c r="V36634" s="34">
        <v>110</v>
      </c>
      <c r="W36634" s="34">
        <v>368</v>
      </c>
      <c r="X36634" s="34">
        <v>151</v>
      </c>
      <c r="Y36634" s="34">
        <v>273</v>
      </c>
      <c r="Z36634" s="34">
        <v>155</v>
      </c>
      <c r="AA36634" s="34">
        <v>420</v>
      </c>
      <c r="AB36634" s="34">
        <v>128</v>
      </c>
      <c r="AC36634" s="34">
        <v>573</v>
      </c>
    </row>
    <row r="36635" spans="1:29" x14ac:dyDescent="0.2">
      <c r="A36635" s="34" t="s">
        <v>97128</v>
      </c>
      <c r="B36635" s="34">
        <v>164</v>
      </c>
      <c r="C36635" s="34">
        <v>306</v>
      </c>
      <c r="D36635" s="34">
        <v>125</v>
      </c>
      <c r="E36635" s="34">
        <v>287</v>
      </c>
      <c r="F36635" s="34">
        <v>143</v>
      </c>
      <c r="G36635" s="34">
        <v>436</v>
      </c>
      <c r="H36635" s="34">
        <v>134</v>
      </c>
      <c r="I36635" s="34">
        <v>286</v>
      </c>
      <c r="J36635" s="34">
        <v>116</v>
      </c>
      <c r="K36635" s="34">
        <v>312</v>
      </c>
      <c r="L36635" s="34">
        <v>144</v>
      </c>
      <c r="M36635" s="34">
        <v>273</v>
      </c>
      <c r="N36635" s="34">
        <v>119</v>
      </c>
      <c r="O36635" s="34">
        <v>252</v>
      </c>
      <c r="P36635" s="34">
        <v>94</v>
      </c>
      <c r="Q36635" s="34">
        <v>404</v>
      </c>
      <c r="R36635" s="34">
        <v>179</v>
      </c>
      <c r="S36635" s="34">
        <v>280</v>
      </c>
      <c r="T36635" s="34">
        <v>156</v>
      </c>
      <c r="U36635" s="34">
        <v>314</v>
      </c>
      <c r="V36635" s="34">
        <v>131</v>
      </c>
      <c r="W36635" s="34">
        <v>380</v>
      </c>
      <c r="X36635" s="34">
        <v>180</v>
      </c>
      <c r="Y36635" s="34">
        <v>325</v>
      </c>
      <c r="Z36635" s="34">
        <v>121</v>
      </c>
      <c r="AA36635" s="34">
        <v>326</v>
      </c>
      <c r="AB36635" s="34">
        <v>199</v>
      </c>
      <c r="AC36635" s="34">
        <v>408</v>
      </c>
    </row>
    <row r="36636" spans="1:29" x14ac:dyDescent="0.2">
      <c r="A36636" s="34" t="s">
        <v>97129</v>
      </c>
      <c r="B36636" s="34">
        <v>78</v>
      </c>
      <c r="C36636" s="34">
        <v>68</v>
      </c>
      <c r="D36636" s="34">
        <v>101</v>
      </c>
      <c r="E36636" s="34">
        <v>112</v>
      </c>
      <c r="F36636" s="34">
        <v>86</v>
      </c>
      <c r="G36636" s="34">
        <v>51</v>
      </c>
      <c r="H36636" s="34">
        <v>69</v>
      </c>
      <c r="I36636" s="34">
        <v>72</v>
      </c>
      <c r="J36636" s="34">
        <v>107</v>
      </c>
      <c r="K36636" s="34">
        <v>70</v>
      </c>
      <c r="L36636" s="34">
        <v>81</v>
      </c>
      <c r="M36636" s="34">
        <v>69</v>
      </c>
      <c r="N36636" s="34">
        <v>59</v>
      </c>
      <c r="O36636" s="34">
        <v>64</v>
      </c>
      <c r="P36636" s="34">
        <v>79</v>
      </c>
      <c r="Q36636" s="34">
        <v>77</v>
      </c>
      <c r="R36636" s="34">
        <v>122</v>
      </c>
      <c r="S36636" s="34">
        <v>86</v>
      </c>
      <c r="T36636" s="34">
        <v>104</v>
      </c>
      <c r="U36636" s="34">
        <v>43</v>
      </c>
      <c r="V36636" s="34">
        <v>115</v>
      </c>
      <c r="W36636" s="34">
        <v>75</v>
      </c>
      <c r="X36636" s="34">
        <v>118</v>
      </c>
      <c r="Y36636" s="34">
        <v>109</v>
      </c>
      <c r="Z36636" s="34">
        <v>85</v>
      </c>
      <c r="AA36636" s="34">
        <v>120</v>
      </c>
      <c r="AB36636" s="34">
        <v>140</v>
      </c>
      <c r="AC36636" s="34">
        <v>106</v>
      </c>
    </row>
    <row r="36637" spans="1:29" x14ac:dyDescent="0.2">
      <c r="A36637" s="34" t="s">
        <v>97130</v>
      </c>
      <c r="B36637" s="34">
        <v>72</v>
      </c>
      <c r="C36637" s="34">
        <v>65</v>
      </c>
      <c r="D36637" s="34">
        <v>107</v>
      </c>
      <c r="E36637" s="34">
        <v>104</v>
      </c>
      <c r="F36637" s="34">
        <v>97</v>
      </c>
      <c r="G36637" s="34">
        <v>143</v>
      </c>
      <c r="H36637" s="34">
        <v>115</v>
      </c>
      <c r="I36637" s="34">
        <v>95</v>
      </c>
      <c r="J36637" s="34">
        <v>97</v>
      </c>
      <c r="K36637" s="34">
        <v>109</v>
      </c>
      <c r="L36637" s="34">
        <v>64</v>
      </c>
      <c r="M36637" s="34">
        <v>79</v>
      </c>
      <c r="N36637" s="34">
        <v>84</v>
      </c>
      <c r="O36637" s="34">
        <v>95</v>
      </c>
      <c r="P36637" s="34">
        <v>98</v>
      </c>
      <c r="Q36637" s="34">
        <v>124</v>
      </c>
      <c r="R36637" s="34">
        <v>107</v>
      </c>
      <c r="S36637" s="34">
        <v>83</v>
      </c>
      <c r="T36637" s="34">
        <v>77</v>
      </c>
      <c r="U36637" s="34">
        <v>91</v>
      </c>
      <c r="V36637" s="34">
        <v>115</v>
      </c>
      <c r="W36637" s="34">
        <v>112</v>
      </c>
      <c r="X36637" s="34">
        <v>98</v>
      </c>
      <c r="Y36637" s="34">
        <v>91</v>
      </c>
      <c r="Z36637" s="34">
        <v>107</v>
      </c>
      <c r="AA36637" s="34">
        <v>123</v>
      </c>
      <c r="AB36637" s="34">
        <v>142</v>
      </c>
      <c r="AC36637" s="34">
        <v>156</v>
      </c>
    </row>
    <row r="36638" spans="1:29" x14ac:dyDescent="0.2">
      <c r="A36638" s="34" t="s">
        <v>97131</v>
      </c>
      <c r="B36638" s="34">
        <v>39</v>
      </c>
      <c r="C36638" s="34">
        <v>53</v>
      </c>
      <c r="D36638" s="34">
        <v>35</v>
      </c>
      <c r="E36638" s="34">
        <v>83</v>
      </c>
      <c r="F36638" s="34">
        <v>50</v>
      </c>
      <c r="G36638" s="34">
        <v>76</v>
      </c>
      <c r="H36638" s="34">
        <v>37</v>
      </c>
      <c r="I36638" s="34">
        <v>56</v>
      </c>
      <c r="J36638" s="34">
        <v>45</v>
      </c>
      <c r="K36638" s="34">
        <v>54</v>
      </c>
      <c r="L36638" s="34">
        <v>35</v>
      </c>
      <c r="M36638" s="34">
        <v>46</v>
      </c>
      <c r="N36638" s="34">
        <v>36</v>
      </c>
      <c r="O36638" s="34">
        <v>47</v>
      </c>
      <c r="P36638" s="34">
        <v>58</v>
      </c>
      <c r="Q36638" s="34">
        <v>70</v>
      </c>
      <c r="R36638" s="34">
        <v>60</v>
      </c>
      <c r="S36638" s="34">
        <v>88</v>
      </c>
      <c r="T36638" s="34">
        <v>31</v>
      </c>
      <c r="U36638" s="34">
        <v>68</v>
      </c>
      <c r="V36638" s="34">
        <v>59</v>
      </c>
      <c r="W36638" s="34">
        <v>74</v>
      </c>
      <c r="X36638" s="34">
        <v>55</v>
      </c>
      <c r="Y36638" s="34">
        <v>54</v>
      </c>
      <c r="Z36638" s="34">
        <v>39</v>
      </c>
      <c r="AA36638" s="34">
        <v>87</v>
      </c>
      <c r="AB36638" s="34">
        <v>46</v>
      </c>
      <c r="AC36638" s="34">
        <v>96</v>
      </c>
    </row>
    <row r="36639" spans="1:29" x14ac:dyDescent="0.2">
      <c r="A36639" s="34" t="s">
        <v>97132</v>
      </c>
      <c r="B36639" s="34">
        <v>148</v>
      </c>
      <c r="C36639" s="34">
        <v>317</v>
      </c>
      <c r="D36639" s="34">
        <v>226</v>
      </c>
      <c r="E36639" s="34">
        <v>354</v>
      </c>
      <c r="F36639" s="34">
        <v>211</v>
      </c>
      <c r="G36639" s="34">
        <v>341</v>
      </c>
      <c r="H36639" s="34">
        <v>196</v>
      </c>
      <c r="I36639" s="34">
        <v>317</v>
      </c>
      <c r="J36639" s="34">
        <v>223</v>
      </c>
      <c r="K36639" s="34">
        <v>342</v>
      </c>
      <c r="L36639" s="34">
        <v>168</v>
      </c>
      <c r="M36639" s="34">
        <v>281</v>
      </c>
      <c r="N36639" s="34">
        <v>211</v>
      </c>
      <c r="O36639" s="34">
        <v>283</v>
      </c>
      <c r="P36639" s="34">
        <v>190</v>
      </c>
      <c r="Q36639" s="34">
        <v>359</v>
      </c>
      <c r="R36639" s="34">
        <v>237</v>
      </c>
      <c r="S36639" s="34">
        <v>338</v>
      </c>
      <c r="T36639" s="34">
        <v>173</v>
      </c>
      <c r="U36639" s="34">
        <v>284</v>
      </c>
      <c r="V36639" s="34">
        <v>238</v>
      </c>
      <c r="W36639" s="34">
        <v>312</v>
      </c>
      <c r="X36639" s="34">
        <v>299</v>
      </c>
      <c r="Y36639" s="34">
        <v>268</v>
      </c>
      <c r="Z36639" s="34">
        <v>244</v>
      </c>
      <c r="AA36639" s="34">
        <v>310</v>
      </c>
      <c r="AB36639" s="34">
        <v>269</v>
      </c>
      <c r="AC36639" s="34">
        <v>432</v>
      </c>
    </row>
    <row r="36640" spans="1:29" x14ac:dyDescent="0.2">
      <c r="A36640" s="34" t="s">
        <v>97133</v>
      </c>
      <c r="B36640" s="34">
        <v>68</v>
      </c>
      <c r="C36640" s="34">
        <v>91</v>
      </c>
      <c r="D36640" s="34">
        <v>97</v>
      </c>
      <c r="E36640" s="34">
        <v>153</v>
      </c>
      <c r="F36640" s="34">
        <v>66</v>
      </c>
      <c r="G36640" s="34">
        <v>86</v>
      </c>
      <c r="H36640" s="34">
        <v>86</v>
      </c>
      <c r="I36640" s="34">
        <v>80</v>
      </c>
      <c r="J36640" s="34">
        <v>59</v>
      </c>
      <c r="K36640" s="34">
        <v>105</v>
      </c>
      <c r="L36640" s="34">
        <v>54</v>
      </c>
      <c r="M36640" s="34">
        <v>71</v>
      </c>
      <c r="N36640" s="34">
        <v>70</v>
      </c>
      <c r="O36640" s="34">
        <v>81</v>
      </c>
      <c r="P36640" s="34">
        <v>99</v>
      </c>
      <c r="Q36640" s="34">
        <v>98</v>
      </c>
      <c r="R36640" s="34">
        <v>79</v>
      </c>
      <c r="S36640" s="34">
        <v>104</v>
      </c>
      <c r="T36640" s="34">
        <v>50</v>
      </c>
      <c r="U36640" s="34">
        <v>88</v>
      </c>
      <c r="V36640" s="34">
        <v>97</v>
      </c>
      <c r="W36640" s="34">
        <v>80</v>
      </c>
      <c r="X36640" s="34">
        <v>103</v>
      </c>
      <c r="Y36640" s="34">
        <v>79</v>
      </c>
      <c r="Z36640" s="34">
        <v>88</v>
      </c>
      <c r="AA36640" s="34">
        <v>124</v>
      </c>
      <c r="AB36640" s="34">
        <v>83</v>
      </c>
      <c r="AC36640" s="34">
        <v>140</v>
      </c>
    </row>
    <row r="36641" spans="1:29" x14ac:dyDescent="0.2">
      <c r="A36641" s="34" t="s">
        <v>97134</v>
      </c>
      <c r="B36641" s="34">
        <v>172</v>
      </c>
      <c r="C36641" s="34">
        <v>225</v>
      </c>
      <c r="D36641" s="34">
        <v>244</v>
      </c>
      <c r="E36641" s="34">
        <v>242</v>
      </c>
      <c r="F36641" s="34">
        <v>224</v>
      </c>
      <c r="G36641" s="34">
        <v>301</v>
      </c>
      <c r="H36641" s="34">
        <v>238</v>
      </c>
      <c r="I36641" s="34">
        <v>276</v>
      </c>
      <c r="J36641" s="34">
        <v>238</v>
      </c>
      <c r="K36641" s="34">
        <v>182</v>
      </c>
      <c r="L36641" s="34">
        <v>190</v>
      </c>
      <c r="M36641" s="34">
        <v>198</v>
      </c>
      <c r="N36641" s="34">
        <v>200</v>
      </c>
      <c r="O36641" s="34">
        <v>230</v>
      </c>
      <c r="P36641" s="34">
        <v>221</v>
      </c>
      <c r="Q36641" s="34">
        <v>316</v>
      </c>
      <c r="R36641" s="34">
        <v>298</v>
      </c>
      <c r="S36641" s="34">
        <v>262</v>
      </c>
      <c r="T36641" s="34">
        <v>250</v>
      </c>
      <c r="U36641" s="34">
        <v>274</v>
      </c>
      <c r="V36641" s="34">
        <v>311</v>
      </c>
      <c r="W36641" s="34">
        <v>334</v>
      </c>
      <c r="X36641" s="34">
        <v>295</v>
      </c>
      <c r="Y36641" s="34">
        <v>251</v>
      </c>
      <c r="Z36641" s="34">
        <v>211</v>
      </c>
      <c r="AA36641" s="34">
        <v>285</v>
      </c>
      <c r="AB36641" s="34">
        <v>299</v>
      </c>
      <c r="AC36641" s="34">
        <v>345</v>
      </c>
    </row>
    <row r="36642" spans="1:29" x14ac:dyDescent="0.2">
      <c r="A36642" s="34" t="s">
        <v>97135</v>
      </c>
      <c r="B36642" s="34">
        <v>80</v>
      </c>
      <c r="C36642" s="34">
        <v>86</v>
      </c>
      <c r="D36642" s="34">
        <v>95</v>
      </c>
      <c r="E36642" s="34">
        <v>91</v>
      </c>
      <c r="F36642" s="34">
        <v>64</v>
      </c>
      <c r="G36642" s="34">
        <v>119</v>
      </c>
      <c r="H36642" s="34">
        <v>65</v>
      </c>
      <c r="I36642" s="34">
        <v>123</v>
      </c>
      <c r="J36642" s="34">
        <v>49</v>
      </c>
      <c r="K36642" s="34">
        <v>116</v>
      </c>
      <c r="L36642" s="34">
        <v>45</v>
      </c>
      <c r="M36642" s="34">
        <v>89</v>
      </c>
      <c r="N36642" s="34">
        <v>61</v>
      </c>
      <c r="O36642" s="34">
        <v>79</v>
      </c>
      <c r="P36642" s="34">
        <v>75</v>
      </c>
      <c r="Q36642" s="34">
        <v>96</v>
      </c>
      <c r="R36642" s="34">
        <v>74</v>
      </c>
      <c r="S36642" s="34">
        <v>110</v>
      </c>
      <c r="T36642" s="34">
        <v>73</v>
      </c>
      <c r="U36642" s="34">
        <v>77</v>
      </c>
      <c r="V36642" s="34">
        <v>58</v>
      </c>
      <c r="W36642" s="34">
        <v>75</v>
      </c>
      <c r="X36642" s="34">
        <v>103</v>
      </c>
      <c r="Y36642" s="34">
        <v>71</v>
      </c>
      <c r="Z36642" s="34">
        <v>80</v>
      </c>
      <c r="AA36642" s="34">
        <v>110</v>
      </c>
      <c r="AB36642" s="34">
        <v>66</v>
      </c>
      <c r="AC36642" s="34">
        <v>138</v>
      </c>
    </row>
    <row r="36643" spans="1:29" x14ac:dyDescent="0.2">
      <c r="A36643" s="34" t="s">
        <v>97136</v>
      </c>
      <c r="B36643" s="34">
        <v>125</v>
      </c>
      <c r="C36643" s="34">
        <v>120</v>
      </c>
      <c r="D36643" s="34">
        <v>88</v>
      </c>
      <c r="E36643" s="34">
        <v>86</v>
      </c>
      <c r="F36643" s="34">
        <v>96</v>
      </c>
      <c r="G36643" s="34">
        <v>91</v>
      </c>
      <c r="H36643" s="34">
        <v>110</v>
      </c>
      <c r="I36643" s="34">
        <v>106</v>
      </c>
      <c r="J36643" s="34">
        <v>115</v>
      </c>
      <c r="K36643" s="34">
        <v>140</v>
      </c>
      <c r="L36643" s="34">
        <v>125</v>
      </c>
      <c r="M36643" s="34">
        <v>93</v>
      </c>
      <c r="N36643" s="34">
        <v>71</v>
      </c>
      <c r="O36643" s="34">
        <v>98</v>
      </c>
      <c r="P36643" s="34">
        <v>108</v>
      </c>
      <c r="Q36643" s="34">
        <v>132</v>
      </c>
      <c r="R36643" s="34">
        <v>134</v>
      </c>
      <c r="S36643" s="34">
        <v>141</v>
      </c>
      <c r="T36643" s="34">
        <v>164</v>
      </c>
      <c r="U36643" s="34">
        <v>106</v>
      </c>
      <c r="V36643" s="34">
        <v>86</v>
      </c>
      <c r="W36643" s="34">
        <v>170</v>
      </c>
      <c r="X36643" s="34">
        <v>103</v>
      </c>
      <c r="Y36643" s="34">
        <v>135</v>
      </c>
      <c r="Z36643" s="34">
        <v>98</v>
      </c>
      <c r="AA36643" s="34">
        <v>125</v>
      </c>
      <c r="AB36643" s="34">
        <v>131</v>
      </c>
      <c r="AC36643" s="34">
        <v>186</v>
      </c>
    </row>
    <row r="36644" spans="1:29" x14ac:dyDescent="0.2">
      <c r="A36644" s="34" t="s">
        <v>97137</v>
      </c>
      <c r="B36644" s="34">
        <v>106</v>
      </c>
      <c r="C36644" s="34">
        <v>71</v>
      </c>
      <c r="D36644" s="34">
        <v>81</v>
      </c>
      <c r="E36644" s="34">
        <v>102</v>
      </c>
      <c r="F36644" s="34">
        <v>66</v>
      </c>
      <c r="G36644" s="34">
        <v>111</v>
      </c>
      <c r="H36644" s="34">
        <v>91</v>
      </c>
      <c r="I36644" s="34">
        <v>66</v>
      </c>
      <c r="J36644" s="34">
        <v>69</v>
      </c>
      <c r="K36644" s="34">
        <v>98</v>
      </c>
      <c r="L36644" s="34">
        <v>68</v>
      </c>
      <c r="M36644" s="34">
        <v>75</v>
      </c>
      <c r="N36644" s="34">
        <v>81</v>
      </c>
      <c r="O36644" s="34">
        <v>92</v>
      </c>
      <c r="P36644" s="34">
        <v>65</v>
      </c>
      <c r="Q36644" s="34">
        <v>105</v>
      </c>
      <c r="R36644" s="34">
        <v>85</v>
      </c>
      <c r="S36644" s="34">
        <v>105</v>
      </c>
      <c r="T36644" s="34">
        <v>72</v>
      </c>
      <c r="U36644" s="34">
        <v>78</v>
      </c>
      <c r="V36644" s="34">
        <v>76</v>
      </c>
      <c r="W36644" s="34">
        <v>101</v>
      </c>
      <c r="X36644" s="34">
        <v>60</v>
      </c>
      <c r="Y36644" s="34">
        <v>81</v>
      </c>
      <c r="Z36644" s="34">
        <v>106</v>
      </c>
      <c r="AA36644" s="34">
        <v>83</v>
      </c>
      <c r="AB36644" s="34">
        <v>79</v>
      </c>
      <c r="AC36644" s="34">
        <v>116</v>
      </c>
    </row>
    <row r="36645" spans="1:29" x14ac:dyDescent="0.2">
      <c r="A36645" s="34" t="s">
        <v>97138</v>
      </c>
      <c r="B36645" s="34">
        <v>116</v>
      </c>
      <c r="C36645" s="34">
        <v>117</v>
      </c>
      <c r="D36645" s="34">
        <v>171</v>
      </c>
      <c r="E36645" s="34">
        <v>136</v>
      </c>
      <c r="F36645" s="34">
        <v>109</v>
      </c>
      <c r="G36645" s="34">
        <v>136</v>
      </c>
      <c r="H36645" s="34">
        <v>107</v>
      </c>
      <c r="I36645" s="34">
        <v>118</v>
      </c>
      <c r="J36645" s="34">
        <v>107</v>
      </c>
      <c r="K36645" s="34">
        <v>109</v>
      </c>
      <c r="L36645" s="34">
        <v>63</v>
      </c>
      <c r="M36645" s="34">
        <v>76</v>
      </c>
      <c r="N36645" s="34">
        <v>91</v>
      </c>
      <c r="O36645" s="34">
        <v>115</v>
      </c>
      <c r="P36645" s="34">
        <v>109</v>
      </c>
      <c r="Q36645" s="34">
        <v>147</v>
      </c>
      <c r="R36645" s="34">
        <v>107</v>
      </c>
      <c r="S36645" s="34">
        <v>135</v>
      </c>
      <c r="T36645" s="34">
        <v>71</v>
      </c>
      <c r="U36645" s="34">
        <v>99</v>
      </c>
      <c r="V36645" s="34">
        <v>136</v>
      </c>
      <c r="W36645" s="34">
        <v>106</v>
      </c>
      <c r="X36645" s="34">
        <v>139</v>
      </c>
      <c r="Y36645" s="34">
        <v>117</v>
      </c>
      <c r="Z36645" s="34">
        <v>120</v>
      </c>
      <c r="AA36645" s="34">
        <v>157</v>
      </c>
      <c r="AB36645" s="34">
        <v>117</v>
      </c>
      <c r="AC36645" s="34">
        <v>163</v>
      </c>
    </row>
    <row r="36646" spans="1:29" x14ac:dyDescent="0.2">
      <c r="A36646" s="34" t="s">
        <v>97139</v>
      </c>
      <c r="B36646" s="34">
        <v>71</v>
      </c>
      <c r="C36646" s="34">
        <v>107</v>
      </c>
      <c r="D36646" s="34">
        <v>129</v>
      </c>
      <c r="E36646" s="34">
        <v>110</v>
      </c>
      <c r="F36646" s="34">
        <v>112</v>
      </c>
      <c r="G36646" s="34">
        <v>167</v>
      </c>
      <c r="H36646" s="34">
        <v>123</v>
      </c>
      <c r="I36646" s="34">
        <v>96</v>
      </c>
      <c r="J36646" s="34">
        <v>104</v>
      </c>
      <c r="K36646" s="34">
        <v>158</v>
      </c>
      <c r="L36646" s="34">
        <v>98</v>
      </c>
      <c r="M36646" s="34">
        <v>93</v>
      </c>
      <c r="N36646" s="34">
        <v>97</v>
      </c>
      <c r="O36646" s="34">
        <v>125</v>
      </c>
      <c r="P36646" s="34">
        <v>77</v>
      </c>
      <c r="Q36646" s="34">
        <v>167</v>
      </c>
      <c r="R36646" s="34">
        <v>119</v>
      </c>
      <c r="S36646" s="34">
        <v>133</v>
      </c>
      <c r="T36646" s="34">
        <v>124</v>
      </c>
      <c r="U36646" s="34">
        <v>143</v>
      </c>
      <c r="V36646" s="34">
        <v>127</v>
      </c>
      <c r="W36646" s="34">
        <v>125</v>
      </c>
      <c r="X36646" s="34">
        <v>108</v>
      </c>
      <c r="Y36646" s="34">
        <v>135</v>
      </c>
      <c r="Z36646" s="34">
        <v>116</v>
      </c>
      <c r="AA36646" s="34">
        <v>191</v>
      </c>
      <c r="AB36646" s="34">
        <v>108</v>
      </c>
      <c r="AC36646" s="34">
        <v>176</v>
      </c>
    </row>
    <row r="36647" spans="1:29" x14ac:dyDescent="0.2">
      <c r="A36647" s="34" t="s">
        <v>97140</v>
      </c>
      <c r="B36647" s="34">
        <v>126</v>
      </c>
      <c r="C36647" s="34">
        <v>153</v>
      </c>
      <c r="D36647" s="34">
        <v>201</v>
      </c>
      <c r="E36647" s="34">
        <v>171</v>
      </c>
      <c r="F36647" s="34">
        <v>187</v>
      </c>
      <c r="G36647" s="34">
        <v>211</v>
      </c>
      <c r="H36647" s="34">
        <v>194</v>
      </c>
      <c r="I36647" s="34">
        <v>128</v>
      </c>
      <c r="J36647" s="34">
        <v>152</v>
      </c>
      <c r="K36647" s="34">
        <v>172</v>
      </c>
      <c r="L36647" s="34">
        <v>120</v>
      </c>
      <c r="M36647" s="34">
        <v>180</v>
      </c>
      <c r="N36647" s="34">
        <v>132</v>
      </c>
      <c r="O36647" s="34">
        <v>117</v>
      </c>
      <c r="P36647" s="34">
        <v>150</v>
      </c>
      <c r="Q36647" s="34">
        <v>225</v>
      </c>
      <c r="R36647" s="34">
        <v>211</v>
      </c>
      <c r="S36647" s="34">
        <v>260</v>
      </c>
      <c r="T36647" s="34">
        <v>152</v>
      </c>
      <c r="U36647" s="34">
        <v>160</v>
      </c>
      <c r="V36647" s="34">
        <v>191</v>
      </c>
      <c r="W36647" s="34">
        <v>187</v>
      </c>
      <c r="X36647" s="34">
        <v>286</v>
      </c>
      <c r="Y36647" s="34">
        <v>171</v>
      </c>
      <c r="Z36647" s="34">
        <v>188</v>
      </c>
      <c r="AA36647" s="34">
        <v>197</v>
      </c>
      <c r="AB36647" s="34">
        <v>213</v>
      </c>
      <c r="AC36647" s="34">
        <v>332</v>
      </c>
    </row>
    <row r="36648" spans="1:29" x14ac:dyDescent="0.2">
      <c r="A36648" s="34" t="s">
        <v>97141</v>
      </c>
      <c r="B36648" s="34">
        <v>222</v>
      </c>
      <c r="C36648" s="34">
        <v>262</v>
      </c>
      <c r="D36648" s="34">
        <v>303</v>
      </c>
      <c r="E36648" s="34">
        <v>266</v>
      </c>
      <c r="F36648" s="34">
        <v>327</v>
      </c>
      <c r="G36648" s="34">
        <v>231</v>
      </c>
      <c r="H36648" s="34">
        <v>289</v>
      </c>
      <c r="I36648" s="34">
        <v>237</v>
      </c>
      <c r="J36648" s="34">
        <v>287</v>
      </c>
      <c r="K36648" s="34">
        <v>257</v>
      </c>
      <c r="L36648" s="34">
        <v>251</v>
      </c>
      <c r="M36648" s="34">
        <v>249</v>
      </c>
      <c r="N36648" s="34">
        <v>291</v>
      </c>
      <c r="O36648" s="34">
        <v>238</v>
      </c>
      <c r="P36648" s="34">
        <v>260</v>
      </c>
      <c r="Q36648" s="34">
        <v>286</v>
      </c>
      <c r="R36648" s="34">
        <v>411</v>
      </c>
      <c r="S36648" s="34">
        <v>299</v>
      </c>
      <c r="T36648" s="34">
        <v>313</v>
      </c>
      <c r="U36648" s="34">
        <v>267</v>
      </c>
      <c r="V36648" s="34">
        <v>331</v>
      </c>
      <c r="W36648" s="34">
        <v>301</v>
      </c>
      <c r="X36648" s="34">
        <v>378</v>
      </c>
      <c r="Y36648" s="34">
        <v>280</v>
      </c>
      <c r="Z36648" s="34">
        <v>301</v>
      </c>
      <c r="AA36648" s="34">
        <v>282</v>
      </c>
      <c r="AB36648" s="34">
        <v>369</v>
      </c>
      <c r="AC36648" s="34">
        <v>414</v>
      </c>
    </row>
    <row r="36649" spans="1:29" x14ac:dyDescent="0.2">
      <c r="A36649" s="34" t="s">
        <v>97142</v>
      </c>
      <c r="B36649" s="34">
        <v>271</v>
      </c>
      <c r="C36649" s="34">
        <v>144</v>
      </c>
      <c r="D36649" s="34">
        <v>191</v>
      </c>
      <c r="E36649" s="34">
        <v>240</v>
      </c>
      <c r="F36649" s="34">
        <v>196</v>
      </c>
      <c r="G36649" s="34">
        <v>186</v>
      </c>
      <c r="H36649" s="34">
        <v>177</v>
      </c>
      <c r="I36649" s="34">
        <v>165</v>
      </c>
      <c r="J36649" s="34">
        <v>211</v>
      </c>
      <c r="K36649" s="34">
        <v>166</v>
      </c>
      <c r="L36649" s="34">
        <v>260</v>
      </c>
      <c r="M36649" s="34">
        <v>146</v>
      </c>
      <c r="N36649" s="34">
        <v>184</v>
      </c>
      <c r="O36649" s="34">
        <v>145</v>
      </c>
      <c r="P36649" s="34">
        <v>205</v>
      </c>
      <c r="Q36649" s="34">
        <v>230</v>
      </c>
      <c r="R36649" s="34">
        <v>260</v>
      </c>
      <c r="S36649" s="34">
        <v>223</v>
      </c>
      <c r="T36649" s="34">
        <v>288</v>
      </c>
      <c r="U36649" s="34">
        <v>203</v>
      </c>
      <c r="V36649" s="34">
        <v>242</v>
      </c>
      <c r="W36649" s="34">
        <v>284</v>
      </c>
      <c r="X36649" s="34">
        <v>264</v>
      </c>
      <c r="Y36649" s="34">
        <v>239</v>
      </c>
      <c r="Z36649" s="34">
        <v>238</v>
      </c>
      <c r="AA36649" s="34">
        <v>223</v>
      </c>
      <c r="AB36649" s="34">
        <v>293</v>
      </c>
      <c r="AC36649" s="34">
        <v>269</v>
      </c>
    </row>
    <row r="36650" spans="1:29" x14ac:dyDescent="0.2">
      <c r="A36650" s="34" t="s">
        <v>97143</v>
      </c>
      <c r="B36650" s="34">
        <v>77</v>
      </c>
      <c r="C36650" s="34">
        <v>79</v>
      </c>
      <c r="D36650" s="34">
        <v>75</v>
      </c>
      <c r="E36650" s="34">
        <v>79</v>
      </c>
      <c r="F36650" s="34">
        <v>102</v>
      </c>
      <c r="G36650" s="34">
        <v>87</v>
      </c>
      <c r="H36650" s="34">
        <v>48</v>
      </c>
      <c r="I36650" s="34">
        <v>72</v>
      </c>
      <c r="J36650" s="34">
        <v>64</v>
      </c>
      <c r="K36650" s="34">
        <v>101</v>
      </c>
      <c r="L36650" s="34">
        <v>51</v>
      </c>
      <c r="M36650" s="34">
        <v>70</v>
      </c>
      <c r="N36650" s="34">
        <v>64</v>
      </c>
      <c r="O36650" s="34">
        <v>74</v>
      </c>
      <c r="P36650" s="34">
        <v>61</v>
      </c>
      <c r="Q36650" s="34">
        <v>80</v>
      </c>
      <c r="R36650" s="34">
        <v>68</v>
      </c>
      <c r="S36650" s="34">
        <v>82</v>
      </c>
      <c r="T36650" s="34">
        <v>47</v>
      </c>
      <c r="U36650" s="34">
        <v>58</v>
      </c>
      <c r="V36650" s="34">
        <v>72</v>
      </c>
      <c r="W36650" s="34">
        <v>88</v>
      </c>
      <c r="X36650" s="34">
        <v>80</v>
      </c>
      <c r="Y36650" s="34">
        <v>68</v>
      </c>
      <c r="Z36650" s="34">
        <v>77</v>
      </c>
      <c r="AA36650" s="34">
        <v>90</v>
      </c>
      <c r="AB36650" s="34">
        <v>72</v>
      </c>
      <c r="AC36650" s="34">
        <v>88</v>
      </c>
    </row>
    <row r="36651" spans="1:29" x14ac:dyDescent="0.2">
      <c r="A36651" s="34" t="s">
        <v>97144</v>
      </c>
      <c r="B36651" s="34">
        <v>226</v>
      </c>
      <c r="C36651" s="34">
        <v>160</v>
      </c>
      <c r="D36651" s="34">
        <v>245</v>
      </c>
      <c r="E36651" s="34">
        <v>207</v>
      </c>
      <c r="F36651" s="34">
        <v>206</v>
      </c>
      <c r="G36651" s="34">
        <v>154</v>
      </c>
      <c r="H36651" s="34">
        <v>157</v>
      </c>
      <c r="I36651" s="34">
        <v>158</v>
      </c>
      <c r="J36651" s="34">
        <v>140</v>
      </c>
      <c r="K36651" s="34">
        <v>172</v>
      </c>
      <c r="L36651" s="34">
        <v>100</v>
      </c>
      <c r="M36651" s="34">
        <v>145</v>
      </c>
      <c r="N36651" s="34">
        <v>134</v>
      </c>
      <c r="O36651" s="34">
        <v>157</v>
      </c>
      <c r="P36651" s="34">
        <v>141</v>
      </c>
      <c r="Q36651" s="34">
        <v>213</v>
      </c>
      <c r="R36651" s="34">
        <v>205</v>
      </c>
      <c r="S36651" s="34">
        <v>249</v>
      </c>
      <c r="T36651" s="34">
        <v>119</v>
      </c>
      <c r="U36651" s="34">
        <v>134</v>
      </c>
      <c r="V36651" s="34">
        <v>199</v>
      </c>
      <c r="W36651" s="34">
        <v>173</v>
      </c>
      <c r="X36651" s="34">
        <v>228</v>
      </c>
      <c r="Y36651" s="34">
        <v>162</v>
      </c>
      <c r="Z36651" s="34">
        <v>178</v>
      </c>
      <c r="AA36651" s="34">
        <v>207</v>
      </c>
      <c r="AB36651" s="34">
        <v>168</v>
      </c>
      <c r="AC36651" s="34">
        <v>304</v>
      </c>
    </row>
    <row r="36652" spans="1:29" x14ac:dyDescent="0.2">
      <c r="A36652" s="34" t="s">
        <v>97145</v>
      </c>
      <c r="B36652" s="34">
        <v>224</v>
      </c>
      <c r="C36652" s="34">
        <v>126</v>
      </c>
      <c r="D36652" s="34">
        <v>171</v>
      </c>
      <c r="E36652" s="34">
        <v>109</v>
      </c>
      <c r="F36652" s="34">
        <v>189</v>
      </c>
      <c r="G36652" s="34">
        <v>107</v>
      </c>
      <c r="H36652" s="34">
        <v>178</v>
      </c>
      <c r="I36652" s="34">
        <v>146</v>
      </c>
      <c r="J36652" s="34">
        <v>166</v>
      </c>
      <c r="K36652" s="34">
        <v>119</v>
      </c>
      <c r="L36652" s="34">
        <v>204</v>
      </c>
      <c r="M36652" s="34">
        <v>198</v>
      </c>
      <c r="N36652" s="34">
        <v>130</v>
      </c>
      <c r="O36652" s="34">
        <v>105</v>
      </c>
      <c r="P36652" s="34">
        <v>213</v>
      </c>
      <c r="Q36652" s="34">
        <v>170</v>
      </c>
      <c r="R36652" s="34">
        <v>263</v>
      </c>
      <c r="S36652" s="34">
        <v>174</v>
      </c>
      <c r="T36652" s="34">
        <v>254</v>
      </c>
      <c r="U36652" s="34">
        <v>153</v>
      </c>
      <c r="V36652" s="34">
        <v>243</v>
      </c>
      <c r="W36652" s="34">
        <v>257</v>
      </c>
      <c r="X36652" s="34">
        <v>231</v>
      </c>
      <c r="Y36652" s="34">
        <v>220</v>
      </c>
      <c r="Z36652" s="34">
        <v>160</v>
      </c>
      <c r="AA36652" s="34">
        <v>198</v>
      </c>
      <c r="AB36652" s="34">
        <v>229</v>
      </c>
      <c r="AC36652" s="34">
        <v>244</v>
      </c>
    </row>
    <row r="36653" spans="1:29" x14ac:dyDescent="0.2">
      <c r="A36653" s="34" t="s">
        <v>97146</v>
      </c>
      <c r="B36653" s="34">
        <v>119</v>
      </c>
      <c r="C36653" s="34">
        <v>174</v>
      </c>
      <c r="D36653" s="34">
        <v>204</v>
      </c>
      <c r="E36653" s="34">
        <v>182</v>
      </c>
      <c r="F36653" s="34">
        <v>178</v>
      </c>
      <c r="G36653" s="34">
        <v>187</v>
      </c>
      <c r="H36653" s="34">
        <v>188</v>
      </c>
      <c r="I36653" s="34">
        <v>177</v>
      </c>
      <c r="J36653" s="34">
        <v>184</v>
      </c>
      <c r="K36653" s="34">
        <v>186</v>
      </c>
      <c r="L36653" s="34">
        <v>128</v>
      </c>
      <c r="M36653" s="34">
        <v>154</v>
      </c>
      <c r="N36653" s="34">
        <v>199</v>
      </c>
      <c r="O36653" s="34">
        <v>190</v>
      </c>
      <c r="P36653" s="34">
        <v>172</v>
      </c>
      <c r="Q36653" s="34">
        <v>269</v>
      </c>
      <c r="R36653" s="34">
        <v>239</v>
      </c>
      <c r="S36653" s="34">
        <v>230</v>
      </c>
      <c r="T36653" s="34">
        <v>205</v>
      </c>
      <c r="U36653" s="34">
        <v>195</v>
      </c>
      <c r="V36653" s="34">
        <v>219</v>
      </c>
      <c r="W36653" s="34">
        <v>271</v>
      </c>
      <c r="X36653" s="34">
        <v>236</v>
      </c>
      <c r="Y36653" s="34">
        <v>232</v>
      </c>
      <c r="Z36653" s="34">
        <v>170</v>
      </c>
      <c r="AA36653" s="34">
        <v>277</v>
      </c>
      <c r="AB36653" s="34">
        <v>188</v>
      </c>
      <c r="AC36653" s="34">
        <v>365</v>
      </c>
    </row>
    <row r="36654" spans="1:29" x14ac:dyDescent="0.2">
      <c r="A36654" s="34" t="s">
        <v>97147</v>
      </c>
      <c r="B36654" s="34">
        <v>115</v>
      </c>
      <c r="C36654" s="34">
        <v>145</v>
      </c>
      <c r="D36654" s="34">
        <v>135</v>
      </c>
      <c r="E36654" s="34">
        <v>128</v>
      </c>
      <c r="F36654" s="34">
        <v>168</v>
      </c>
      <c r="G36654" s="34">
        <v>156</v>
      </c>
      <c r="H36654" s="34">
        <v>137</v>
      </c>
      <c r="I36654" s="34">
        <v>146</v>
      </c>
      <c r="J36654" s="34">
        <v>120</v>
      </c>
      <c r="K36654" s="34">
        <v>127</v>
      </c>
      <c r="L36654" s="34">
        <v>113</v>
      </c>
      <c r="M36654" s="34">
        <v>103</v>
      </c>
      <c r="N36654" s="34">
        <v>113</v>
      </c>
      <c r="O36654" s="34">
        <v>136</v>
      </c>
      <c r="P36654" s="34">
        <v>128</v>
      </c>
      <c r="Q36654" s="34">
        <v>189</v>
      </c>
      <c r="R36654" s="34">
        <v>149</v>
      </c>
      <c r="S36654" s="34">
        <v>157</v>
      </c>
      <c r="T36654" s="34">
        <v>175</v>
      </c>
      <c r="U36654" s="34">
        <v>123</v>
      </c>
      <c r="V36654" s="34">
        <v>188</v>
      </c>
      <c r="W36654" s="34">
        <v>183</v>
      </c>
      <c r="X36654" s="34">
        <v>178</v>
      </c>
      <c r="Y36654" s="34">
        <v>176</v>
      </c>
      <c r="Z36654" s="34">
        <v>149</v>
      </c>
      <c r="AA36654" s="34">
        <v>159</v>
      </c>
      <c r="AB36654" s="34">
        <v>165</v>
      </c>
      <c r="AC36654" s="34">
        <v>231</v>
      </c>
    </row>
    <row r="36655" spans="1:29" x14ac:dyDescent="0.2">
      <c r="A36655" s="34" t="s">
        <v>97148</v>
      </c>
      <c r="B36655" s="34">
        <v>44</v>
      </c>
      <c r="C36655" s="34">
        <v>100</v>
      </c>
      <c r="D36655" s="34">
        <v>56</v>
      </c>
      <c r="E36655" s="34">
        <v>87</v>
      </c>
      <c r="F36655" s="34">
        <v>71</v>
      </c>
      <c r="G36655" s="34">
        <v>125</v>
      </c>
      <c r="H36655" s="34">
        <v>60</v>
      </c>
      <c r="I36655" s="34">
        <v>77</v>
      </c>
      <c r="J36655" s="34">
        <v>55</v>
      </c>
      <c r="K36655" s="34">
        <v>113</v>
      </c>
      <c r="L36655" s="34">
        <v>38</v>
      </c>
      <c r="M36655" s="34">
        <v>70</v>
      </c>
      <c r="N36655" s="34">
        <v>46</v>
      </c>
      <c r="O36655" s="34">
        <v>73</v>
      </c>
      <c r="P36655" s="34">
        <v>61</v>
      </c>
      <c r="Q36655" s="34">
        <v>125</v>
      </c>
      <c r="R36655" s="34">
        <v>66</v>
      </c>
      <c r="S36655" s="34">
        <v>74</v>
      </c>
      <c r="T36655" s="34">
        <v>54</v>
      </c>
      <c r="U36655" s="34">
        <v>75</v>
      </c>
      <c r="V36655" s="34">
        <v>84</v>
      </c>
      <c r="W36655" s="34">
        <v>85</v>
      </c>
      <c r="X36655" s="34">
        <v>52</v>
      </c>
      <c r="Y36655" s="34">
        <v>73</v>
      </c>
      <c r="Z36655" s="34">
        <v>56</v>
      </c>
      <c r="AA36655" s="34">
        <v>86</v>
      </c>
      <c r="AB36655" s="34">
        <v>48</v>
      </c>
      <c r="AC36655" s="34">
        <v>138</v>
      </c>
    </row>
    <row r="36656" spans="1:29" x14ac:dyDescent="0.2">
      <c r="A36656" s="34" t="s">
        <v>97149</v>
      </c>
      <c r="B36656" s="34">
        <v>268</v>
      </c>
      <c r="C36656" s="34">
        <v>381</v>
      </c>
      <c r="D36656" s="34">
        <v>441</v>
      </c>
      <c r="E36656" s="34">
        <v>396</v>
      </c>
      <c r="F36656" s="34">
        <v>411</v>
      </c>
      <c r="G36656" s="34">
        <v>470</v>
      </c>
      <c r="H36656" s="34">
        <v>393</v>
      </c>
      <c r="I36656" s="34">
        <v>343</v>
      </c>
      <c r="J36656" s="34">
        <v>382</v>
      </c>
      <c r="K36656" s="34">
        <v>439</v>
      </c>
      <c r="L36656" s="34">
        <v>319</v>
      </c>
      <c r="M36656" s="34">
        <v>291</v>
      </c>
      <c r="N36656" s="34">
        <v>301</v>
      </c>
      <c r="O36656" s="34">
        <v>298</v>
      </c>
      <c r="P36656" s="34">
        <v>371</v>
      </c>
      <c r="Q36656" s="34">
        <v>535</v>
      </c>
      <c r="R36656" s="34">
        <v>474</v>
      </c>
      <c r="S36656" s="34">
        <v>429</v>
      </c>
      <c r="T36656" s="34">
        <v>466</v>
      </c>
      <c r="U36656" s="34">
        <v>359</v>
      </c>
      <c r="V36656" s="34">
        <v>418</v>
      </c>
      <c r="W36656" s="34">
        <v>446</v>
      </c>
      <c r="X36656" s="34">
        <v>454</v>
      </c>
      <c r="Y36656" s="34">
        <v>421</v>
      </c>
      <c r="Z36656" s="34">
        <v>393</v>
      </c>
      <c r="AA36656" s="34">
        <v>524</v>
      </c>
      <c r="AB36656" s="34">
        <v>418</v>
      </c>
      <c r="AC36656" s="34">
        <v>622</v>
      </c>
    </row>
    <row r="36657" spans="1:29" x14ac:dyDescent="0.2">
      <c r="A36657" s="34" t="s">
        <v>97150</v>
      </c>
      <c r="B36657" s="34">
        <v>72</v>
      </c>
      <c r="C36657" s="34">
        <v>103</v>
      </c>
      <c r="D36657" s="34">
        <v>146</v>
      </c>
      <c r="E36657" s="34">
        <v>99</v>
      </c>
      <c r="F36657" s="34">
        <v>102</v>
      </c>
      <c r="G36657" s="34">
        <v>88</v>
      </c>
      <c r="H36657" s="34">
        <v>114</v>
      </c>
      <c r="I36657" s="34">
        <v>124</v>
      </c>
      <c r="J36657" s="34">
        <v>86</v>
      </c>
      <c r="K36657" s="34">
        <v>109</v>
      </c>
      <c r="L36657" s="34">
        <v>28</v>
      </c>
      <c r="M36657" s="34">
        <v>63</v>
      </c>
      <c r="N36657" s="34">
        <v>107</v>
      </c>
      <c r="O36657" s="34">
        <v>58</v>
      </c>
      <c r="P36657" s="34">
        <v>96</v>
      </c>
      <c r="Q36657" s="34">
        <v>81</v>
      </c>
      <c r="R36657" s="34">
        <v>103</v>
      </c>
      <c r="S36657" s="34">
        <v>148</v>
      </c>
      <c r="T36657" s="34">
        <v>53</v>
      </c>
      <c r="U36657" s="34">
        <v>48</v>
      </c>
      <c r="V36657" s="34">
        <v>114</v>
      </c>
      <c r="W36657" s="34">
        <v>63</v>
      </c>
      <c r="X36657" s="34">
        <v>144</v>
      </c>
      <c r="Y36657" s="34">
        <v>48</v>
      </c>
      <c r="Z36657" s="34">
        <v>109</v>
      </c>
      <c r="AA36657" s="34">
        <v>118</v>
      </c>
      <c r="AB36657" s="34">
        <v>57</v>
      </c>
      <c r="AC36657" s="34">
        <v>154</v>
      </c>
    </row>
    <row r="36658" spans="1:29" x14ac:dyDescent="0.2">
      <c r="A36658" s="34" t="s">
        <v>97151</v>
      </c>
      <c r="B36658" s="34">
        <v>49</v>
      </c>
      <c r="C36658" s="34">
        <v>143</v>
      </c>
      <c r="D36658" s="34">
        <v>124</v>
      </c>
      <c r="E36658" s="34">
        <v>149</v>
      </c>
      <c r="F36658" s="34">
        <v>117</v>
      </c>
      <c r="G36658" s="34">
        <v>163</v>
      </c>
      <c r="H36658" s="34">
        <v>96</v>
      </c>
      <c r="I36658" s="34">
        <v>134</v>
      </c>
      <c r="J36658" s="34">
        <v>83</v>
      </c>
      <c r="K36658" s="34">
        <v>177</v>
      </c>
      <c r="L36658" s="34">
        <v>47</v>
      </c>
      <c r="M36658" s="34">
        <v>127</v>
      </c>
      <c r="N36658" s="34">
        <v>68</v>
      </c>
      <c r="O36658" s="34">
        <v>125</v>
      </c>
      <c r="P36658" s="34">
        <v>85</v>
      </c>
      <c r="Q36658" s="34">
        <v>157</v>
      </c>
      <c r="R36658" s="34">
        <v>106</v>
      </c>
      <c r="S36658" s="34">
        <v>200</v>
      </c>
      <c r="T36658" s="34">
        <v>74</v>
      </c>
      <c r="U36658" s="34">
        <v>104</v>
      </c>
      <c r="V36658" s="34">
        <v>92</v>
      </c>
      <c r="W36658" s="34">
        <v>138</v>
      </c>
      <c r="X36658" s="34">
        <v>161</v>
      </c>
      <c r="Y36658" s="34">
        <v>100</v>
      </c>
      <c r="Z36658" s="34">
        <v>105</v>
      </c>
      <c r="AA36658" s="34">
        <v>175</v>
      </c>
      <c r="AB36658" s="34">
        <v>80</v>
      </c>
      <c r="AC36658" s="34">
        <v>226</v>
      </c>
    </row>
    <row r="36659" spans="1:29" x14ac:dyDescent="0.2">
      <c r="A36659" s="34" t="s">
        <v>97152</v>
      </c>
      <c r="B36659" s="34">
        <v>203</v>
      </c>
      <c r="C36659" s="34">
        <v>195</v>
      </c>
      <c r="D36659" s="34">
        <v>179</v>
      </c>
      <c r="E36659" s="34">
        <v>241</v>
      </c>
      <c r="F36659" s="34">
        <v>202</v>
      </c>
      <c r="G36659" s="34">
        <v>179</v>
      </c>
      <c r="H36659" s="34">
        <v>236</v>
      </c>
      <c r="I36659" s="34">
        <v>193</v>
      </c>
      <c r="J36659" s="34">
        <v>255</v>
      </c>
      <c r="K36659" s="34">
        <v>261</v>
      </c>
      <c r="L36659" s="34">
        <v>268</v>
      </c>
      <c r="M36659" s="34">
        <v>158</v>
      </c>
      <c r="N36659" s="34">
        <v>189</v>
      </c>
      <c r="O36659" s="34">
        <v>202</v>
      </c>
      <c r="P36659" s="34">
        <v>175</v>
      </c>
      <c r="Q36659" s="34">
        <v>352</v>
      </c>
      <c r="R36659" s="34">
        <v>282</v>
      </c>
      <c r="S36659" s="34">
        <v>253</v>
      </c>
      <c r="T36659" s="34">
        <v>377</v>
      </c>
      <c r="U36659" s="34">
        <v>236</v>
      </c>
      <c r="V36659" s="34">
        <v>233</v>
      </c>
      <c r="W36659" s="34">
        <v>429</v>
      </c>
      <c r="X36659" s="34">
        <v>256</v>
      </c>
      <c r="Y36659" s="34">
        <v>335</v>
      </c>
      <c r="Z36659" s="34">
        <v>301</v>
      </c>
      <c r="AA36659" s="34">
        <v>277</v>
      </c>
      <c r="AB36659" s="34">
        <v>367</v>
      </c>
      <c r="AC36659" s="34">
        <v>307</v>
      </c>
    </row>
    <row r="36660" spans="1:29" x14ac:dyDescent="0.2">
      <c r="A36660" s="34" t="s">
        <v>97153</v>
      </c>
      <c r="B36660" s="34">
        <v>243</v>
      </c>
      <c r="C36660" s="34">
        <v>217</v>
      </c>
      <c r="D36660" s="34">
        <v>148</v>
      </c>
      <c r="E36660" s="34">
        <v>295</v>
      </c>
      <c r="F36660" s="34">
        <v>121</v>
      </c>
      <c r="G36660" s="34">
        <v>341</v>
      </c>
      <c r="H36660" s="34">
        <v>120</v>
      </c>
      <c r="I36660" s="34">
        <v>250</v>
      </c>
      <c r="J36660" s="34">
        <v>94</v>
      </c>
      <c r="K36660" s="34">
        <v>284</v>
      </c>
      <c r="L36660" s="34">
        <v>80</v>
      </c>
      <c r="M36660" s="34">
        <v>257</v>
      </c>
      <c r="N36660" s="34">
        <v>103</v>
      </c>
      <c r="O36660" s="34">
        <v>209</v>
      </c>
      <c r="P36660" s="34">
        <v>115</v>
      </c>
      <c r="Q36660" s="34">
        <v>259</v>
      </c>
      <c r="R36660" s="34">
        <v>139</v>
      </c>
      <c r="S36660" s="34">
        <v>280</v>
      </c>
      <c r="T36660" s="34">
        <v>101</v>
      </c>
      <c r="U36660" s="34">
        <v>241</v>
      </c>
      <c r="V36660" s="34">
        <v>170</v>
      </c>
      <c r="W36660" s="34">
        <v>306</v>
      </c>
      <c r="X36660" s="34">
        <v>152</v>
      </c>
      <c r="Y36660" s="34">
        <v>230</v>
      </c>
      <c r="Z36660" s="34">
        <v>102</v>
      </c>
      <c r="AA36660" s="34">
        <v>343</v>
      </c>
      <c r="AB36660" s="34">
        <v>186</v>
      </c>
      <c r="AC36660" s="34">
        <v>360</v>
      </c>
    </row>
    <row r="36661" spans="1:29" x14ac:dyDescent="0.2">
      <c r="A36661" s="34" t="s">
        <v>97154</v>
      </c>
      <c r="B36661" s="34">
        <v>206</v>
      </c>
      <c r="C36661" s="34">
        <v>123</v>
      </c>
      <c r="D36661" s="34">
        <v>132</v>
      </c>
      <c r="E36661" s="34">
        <v>97</v>
      </c>
      <c r="F36661" s="34">
        <v>130</v>
      </c>
      <c r="G36661" s="34">
        <v>108</v>
      </c>
      <c r="H36661" s="34">
        <v>121</v>
      </c>
      <c r="I36661" s="34">
        <v>109</v>
      </c>
      <c r="J36661" s="34">
        <v>132</v>
      </c>
      <c r="K36661" s="34">
        <v>116</v>
      </c>
      <c r="L36661" s="34">
        <v>162</v>
      </c>
      <c r="M36661" s="34">
        <v>116</v>
      </c>
      <c r="N36661" s="34">
        <v>116</v>
      </c>
      <c r="O36661" s="34">
        <v>96</v>
      </c>
      <c r="P36661" s="34">
        <v>140</v>
      </c>
      <c r="Q36661" s="34">
        <v>173</v>
      </c>
      <c r="R36661" s="34">
        <v>184</v>
      </c>
      <c r="S36661" s="34">
        <v>161</v>
      </c>
      <c r="T36661" s="34">
        <v>188</v>
      </c>
      <c r="U36661" s="34">
        <v>122</v>
      </c>
      <c r="V36661" s="34">
        <v>171</v>
      </c>
      <c r="W36661" s="34">
        <v>156</v>
      </c>
      <c r="X36661" s="34">
        <v>170</v>
      </c>
      <c r="Y36661" s="34">
        <v>169</v>
      </c>
      <c r="Z36661" s="34">
        <v>168</v>
      </c>
      <c r="AA36661" s="34">
        <v>132</v>
      </c>
      <c r="AB36661" s="34">
        <v>227</v>
      </c>
      <c r="AC36661" s="34">
        <v>180</v>
      </c>
    </row>
    <row r="36662" spans="1:29" x14ac:dyDescent="0.2">
      <c r="A36662" s="34" t="s">
        <v>97155</v>
      </c>
      <c r="B36662" s="34">
        <v>69</v>
      </c>
      <c r="C36662" s="34">
        <v>154</v>
      </c>
      <c r="D36662" s="34">
        <v>109</v>
      </c>
      <c r="E36662" s="34">
        <v>144</v>
      </c>
      <c r="F36662" s="34">
        <v>139</v>
      </c>
      <c r="G36662" s="34">
        <v>98</v>
      </c>
      <c r="H36662" s="34">
        <v>116</v>
      </c>
      <c r="I36662" s="34">
        <v>167</v>
      </c>
      <c r="J36662" s="34">
        <v>91</v>
      </c>
      <c r="K36662" s="34">
        <v>123</v>
      </c>
      <c r="L36662" s="34">
        <v>49</v>
      </c>
      <c r="M36662" s="34">
        <v>112</v>
      </c>
      <c r="N36662" s="34">
        <v>88</v>
      </c>
      <c r="O36662" s="34">
        <v>99</v>
      </c>
      <c r="P36662" s="34">
        <v>96</v>
      </c>
      <c r="Q36662" s="34">
        <v>108</v>
      </c>
      <c r="R36662" s="34">
        <v>130</v>
      </c>
      <c r="S36662" s="34">
        <v>185</v>
      </c>
      <c r="T36662" s="34">
        <v>82</v>
      </c>
      <c r="U36662" s="34">
        <v>105</v>
      </c>
      <c r="V36662" s="34">
        <v>109</v>
      </c>
      <c r="W36662" s="34">
        <v>147</v>
      </c>
      <c r="X36662" s="34">
        <v>119</v>
      </c>
      <c r="Y36662" s="34">
        <v>117</v>
      </c>
      <c r="Z36662" s="34">
        <v>126</v>
      </c>
      <c r="AA36662" s="34">
        <v>142</v>
      </c>
      <c r="AB36662" s="34">
        <v>85</v>
      </c>
      <c r="AC36662" s="34">
        <v>222</v>
      </c>
    </row>
    <row r="36663" spans="1:29" x14ac:dyDescent="0.2">
      <c r="A36663" s="34" t="s">
        <v>97156</v>
      </c>
      <c r="B36663" s="34">
        <v>200</v>
      </c>
      <c r="C36663" s="34">
        <v>163</v>
      </c>
      <c r="D36663" s="34">
        <v>156</v>
      </c>
      <c r="E36663" s="34">
        <v>171</v>
      </c>
      <c r="F36663" s="34">
        <v>156</v>
      </c>
      <c r="G36663" s="34">
        <v>172</v>
      </c>
      <c r="H36663" s="34">
        <v>148</v>
      </c>
      <c r="I36663" s="34">
        <v>153</v>
      </c>
      <c r="J36663" s="34">
        <v>143</v>
      </c>
      <c r="K36663" s="34">
        <v>163</v>
      </c>
      <c r="L36663" s="34">
        <v>129</v>
      </c>
      <c r="M36663" s="34">
        <v>131</v>
      </c>
      <c r="N36663" s="34">
        <v>141</v>
      </c>
      <c r="O36663" s="34">
        <v>126</v>
      </c>
      <c r="P36663" s="34">
        <v>147</v>
      </c>
      <c r="Q36663" s="34">
        <v>237</v>
      </c>
      <c r="R36663" s="34">
        <v>186</v>
      </c>
      <c r="S36663" s="34">
        <v>161</v>
      </c>
      <c r="T36663" s="34">
        <v>134</v>
      </c>
      <c r="U36663" s="34">
        <v>140</v>
      </c>
      <c r="V36663" s="34">
        <v>175</v>
      </c>
      <c r="W36663" s="34">
        <v>179</v>
      </c>
      <c r="X36663" s="34">
        <v>155</v>
      </c>
      <c r="Y36663" s="34">
        <v>179</v>
      </c>
      <c r="Z36663" s="34">
        <v>163</v>
      </c>
      <c r="AA36663" s="34">
        <v>176</v>
      </c>
      <c r="AB36663" s="34">
        <v>197</v>
      </c>
      <c r="AC36663" s="34">
        <v>231</v>
      </c>
    </row>
    <row r="36664" spans="1:29" x14ac:dyDescent="0.2">
      <c r="A36664" s="34" t="s">
        <v>97157</v>
      </c>
      <c r="B36664" s="34">
        <v>73</v>
      </c>
      <c r="C36664" s="34">
        <v>76</v>
      </c>
      <c r="D36664" s="34">
        <v>85</v>
      </c>
      <c r="E36664" s="34">
        <v>114</v>
      </c>
      <c r="F36664" s="34">
        <v>73</v>
      </c>
      <c r="G36664" s="34">
        <v>90</v>
      </c>
      <c r="H36664" s="34">
        <v>69</v>
      </c>
      <c r="I36664" s="34">
        <v>102</v>
      </c>
      <c r="J36664" s="34">
        <v>67</v>
      </c>
      <c r="K36664" s="34">
        <v>86</v>
      </c>
      <c r="L36664" s="34">
        <v>74</v>
      </c>
      <c r="M36664" s="34">
        <v>89</v>
      </c>
      <c r="N36664" s="34">
        <v>69</v>
      </c>
      <c r="O36664" s="34">
        <v>83</v>
      </c>
      <c r="P36664" s="34">
        <v>97</v>
      </c>
      <c r="Q36664" s="34">
        <v>124</v>
      </c>
      <c r="R36664" s="34">
        <v>69</v>
      </c>
      <c r="S36664" s="34">
        <v>114</v>
      </c>
      <c r="T36664" s="34">
        <v>71</v>
      </c>
      <c r="U36664" s="34">
        <v>91</v>
      </c>
      <c r="V36664" s="34">
        <v>90</v>
      </c>
      <c r="W36664" s="34">
        <v>146</v>
      </c>
      <c r="X36664" s="34">
        <v>82</v>
      </c>
      <c r="Y36664" s="34">
        <v>114</v>
      </c>
      <c r="Z36664" s="34">
        <v>73</v>
      </c>
      <c r="AA36664" s="34">
        <v>111</v>
      </c>
      <c r="AB36664" s="34">
        <v>120</v>
      </c>
      <c r="AC36664" s="34">
        <v>167</v>
      </c>
    </row>
    <row r="36665" spans="1:29" x14ac:dyDescent="0.2">
      <c r="A36665" s="34" t="s">
        <v>97158</v>
      </c>
      <c r="B36665" s="34">
        <v>371</v>
      </c>
      <c r="C36665" s="34">
        <v>353</v>
      </c>
      <c r="D36665" s="34">
        <v>435</v>
      </c>
      <c r="E36665" s="34">
        <v>376</v>
      </c>
      <c r="F36665" s="34">
        <v>395</v>
      </c>
      <c r="G36665" s="34">
        <v>377</v>
      </c>
      <c r="H36665" s="34">
        <v>382</v>
      </c>
      <c r="I36665" s="34">
        <v>300</v>
      </c>
      <c r="J36665" s="34">
        <v>353</v>
      </c>
      <c r="K36665" s="34">
        <v>332</v>
      </c>
      <c r="L36665" s="34">
        <v>317</v>
      </c>
      <c r="M36665" s="34">
        <v>269</v>
      </c>
      <c r="N36665" s="34">
        <v>327</v>
      </c>
      <c r="O36665" s="34">
        <v>290</v>
      </c>
      <c r="P36665" s="34">
        <v>346</v>
      </c>
      <c r="Q36665" s="34">
        <v>440</v>
      </c>
      <c r="R36665" s="34">
        <v>487</v>
      </c>
      <c r="S36665" s="34">
        <v>405</v>
      </c>
      <c r="T36665" s="34">
        <v>468</v>
      </c>
      <c r="U36665" s="34">
        <v>364</v>
      </c>
      <c r="V36665" s="34">
        <v>468</v>
      </c>
      <c r="W36665" s="34">
        <v>408</v>
      </c>
      <c r="X36665" s="34">
        <v>529</v>
      </c>
      <c r="Y36665" s="34">
        <v>313</v>
      </c>
      <c r="Z36665" s="34">
        <v>497</v>
      </c>
      <c r="AA36665" s="34">
        <v>376</v>
      </c>
      <c r="AB36665" s="34">
        <v>517</v>
      </c>
      <c r="AC36665" s="34">
        <v>617</v>
      </c>
    </row>
    <row r="36666" spans="1:29" x14ac:dyDescent="0.2">
      <c r="A36666" s="34" t="s">
        <v>97159</v>
      </c>
      <c r="B36666" s="34">
        <v>154</v>
      </c>
      <c r="C36666" s="34">
        <v>196</v>
      </c>
      <c r="D36666" s="34">
        <v>226</v>
      </c>
      <c r="E36666" s="34">
        <v>227</v>
      </c>
      <c r="F36666" s="34">
        <v>153</v>
      </c>
      <c r="G36666" s="34">
        <v>169</v>
      </c>
      <c r="H36666" s="34">
        <v>175</v>
      </c>
      <c r="I36666" s="34">
        <v>153</v>
      </c>
      <c r="J36666" s="34">
        <v>146</v>
      </c>
      <c r="K36666" s="34">
        <v>198</v>
      </c>
      <c r="L36666" s="34">
        <v>92</v>
      </c>
      <c r="M36666" s="34">
        <v>136</v>
      </c>
      <c r="N36666" s="34">
        <v>145</v>
      </c>
      <c r="O36666" s="34">
        <v>138</v>
      </c>
      <c r="P36666" s="34">
        <v>161</v>
      </c>
      <c r="Q36666" s="34">
        <v>218</v>
      </c>
      <c r="R36666" s="34">
        <v>152</v>
      </c>
      <c r="S36666" s="34">
        <v>231</v>
      </c>
      <c r="T36666" s="34">
        <v>144</v>
      </c>
      <c r="U36666" s="34">
        <v>175</v>
      </c>
      <c r="V36666" s="34">
        <v>224</v>
      </c>
      <c r="W36666" s="34">
        <v>227</v>
      </c>
      <c r="X36666" s="34">
        <v>189</v>
      </c>
      <c r="Y36666" s="34">
        <v>147</v>
      </c>
      <c r="Z36666" s="34">
        <v>207</v>
      </c>
      <c r="AA36666" s="34">
        <v>213</v>
      </c>
      <c r="AB36666" s="34">
        <v>129</v>
      </c>
      <c r="AC36666" s="34">
        <v>260</v>
      </c>
    </row>
    <row r="36667" spans="1:29" x14ac:dyDescent="0.2">
      <c r="A36667" s="34" t="s">
        <v>97160</v>
      </c>
      <c r="B36667" s="34">
        <v>99</v>
      </c>
      <c r="C36667" s="34">
        <v>106</v>
      </c>
      <c r="D36667" s="34">
        <v>101</v>
      </c>
      <c r="E36667" s="34">
        <v>85</v>
      </c>
      <c r="F36667" s="34">
        <v>137</v>
      </c>
      <c r="G36667" s="34">
        <v>77</v>
      </c>
      <c r="H36667" s="34">
        <v>121</v>
      </c>
      <c r="I36667" s="34">
        <v>69</v>
      </c>
      <c r="J36667" s="34">
        <v>106</v>
      </c>
      <c r="K36667" s="34">
        <v>89</v>
      </c>
      <c r="L36667" s="34">
        <v>80</v>
      </c>
      <c r="M36667" s="34">
        <v>98</v>
      </c>
      <c r="N36667" s="34">
        <v>101</v>
      </c>
      <c r="O36667" s="34">
        <v>84</v>
      </c>
      <c r="P36667" s="34">
        <v>134</v>
      </c>
      <c r="Q36667" s="34">
        <v>98</v>
      </c>
      <c r="R36667" s="34">
        <v>126</v>
      </c>
      <c r="S36667" s="34">
        <v>95</v>
      </c>
      <c r="T36667" s="34">
        <v>83</v>
      </c>
      <c r="U36667" s="34">
        <v>119</v>
      </c>
      <c r="V36667" s="34">
        <v>143</v>
      </c>
      <c r="W36667" s="34">
        <v>119</v>
      </c>
      <c r="X36667" s="34">
        <v>150</v>
      </c>
      <c r="Y36667" s="34">
        <v>102</v>
      </c>
      <c r="Z36667" s="34">
        <v>124</v>
      </c>
      <c r="AA36667" s="34">
        <v>143</v>
      </c>
      <c r="AB36667" s="34">
        <v>123</v>
      </c>
      <c r="AC36667" s="34">
        <v>153</v>
      </c>
    </row>
    <row r="36668" spans="1:29" x14ac:dyDescent="0.2">
      <c r="A36668" s="34" t="s">
        <v>97161</v>
      </c>
      <c r="B36668" s="34">
        <v>50</v>
      </c>
      <c r="C36668" s="34">
        <v>43</v>
      </c>
      <c r="D36668" s="34">
        <v>71</v>
      </c>
      <c r="E36668" s="34">
        <v>78</v>
      </c>
      <c r="F36668" s="34">
        <v>62</v>
      </c>
      <c r="G36668" s="34">
        <v>48</v>
      </c>
      <c r="H36668" s="34">
        <v>51</v>
      </c>
      <c r="I36668" s="34">
        <v>84</v>
      </c>
      <c r="J36668" s="34">
        <v>69</v>
      </c>
      <c r="K36668" s="34">
        <v>35</v>
      </c>
      <c r="L36668" s="34">
        <v>36</v>
      </c>
      <c r="M36668" s="34">
        <v>29</v>
      </c>
      <c r="N36668" s="34">
        <v>49</v>
      </c>
      <c r="O36668" s="34">
        <v>38</v>
      </c>
      <c r="P36668" s="34">
        <v>50</v>
      </c>
      <c r="Q36668" s="34">
        <v>78</v>
      </c>
      <c r="R36668" s="34">
        <v>69</v>
      </c>
      <c r="S36668" s="34">
        <v>57</v>
      </c>
      <c r="T36668" s="34">
        <v>71</v>
      </c>
      <c r="U36668" s="34">
        <v>43</v>
      </c>
      <c r="V36668" s="34">
        <v>79</v>
      </c>
      <c r="W36668" s="34">
        <v>54</v>
      </c>
      <c r="X36668" s="34">
        <v>87</v>
      </c>
      <c r="Y36668" s="34">
        <v>57</v>
      </c>
      <c r="Z36668" s="34">
        <v>58</v>
      </c>
      <c r="AA36668" s="34">
        <v>76</v>
      </c>
      <c r="AB36668" s="34">
        <v>74</v>
      </c>
      <c r="AC36668" s="34">
        <v>86</v>
      </c>
    </row>
    <row r="36669" spans="1:29" x14ac:dyDescent="0.2">
      <c r="A36669" s="34" t="s">
        <v>97162</v>
      </c>
      <c r="B36669" s="34">
        <v>117</v>
      </c>
      <c r="C36669" s="34">
        <v>163</v>
      </c>
      <c r="D36669" s="34">
        <v>218</v>
      </c>
      <c r="E36669" s="34">
        <v>210</v>
      </c>
      <c r="F36669" s="34">
        <v>158</v>
      </c>
      <c r="G36669" s="34">
        <v>155</v>
      </c>
      <c r="H36669" s="34">
        <v>116</v>
      </c>
      <c r="I36669" s="34">
        <v>126</v>
      </c>
      <c r="J36669" s="34">
        <v>130</v>
      </c>
      <c r="K36669" s="34">
        <v>179</v>
      </c>
      <c r="L36669" s="34">
        <v>65</v>
      </c>
      <c r="M36669" s="34">
        <v>111</v>
      </c>
      <c r="N36669" s="34">
        <v>124</v>
      </c>
      <c r="O36669" s="34">
        <v>126</v>
      </c>
      <c r="P36669" s="34">
        <v>128</v>
      </c>
      <c r="Q36669" s="34">
        <v>193</v>
      </c>
      <c r="R36669" s="34">
        <v>132</v>
      </c>
      <c r="S36669" s="34">
        <v>210</v>
      </c>
      <c r="T36669" s="34">
        <v>99</v>
      </c>
      <c r="U36669" s="34">
        <v>105</v>
      </c>
      <c r="V36669" s="34">
        <v>166</v>
      </c>
      <c r="W36669" s="34">
        <v>147</v>
      </c>
      <c r="X36669" s="34">
        <v>174</v>
      </c>
      <c r="Y36669" s="34">
        <v>112</v>
      </c>
      <c r="Z36669" s="34">
        <v>234</v>
      </c>
      <c r="AA36669" s="34">
        <v>180</v>
      </c>
      <c r="AB36669" s="34">
        <v>119</v>
      </c>
      <c r="AC36669" s="34">
        <v>252</v>
      </c>
    </row>
    <row r="36670" spans="1:29" x14ac:dyDescent="0.2">
      <c r="A36670" s="34" t="s">
        <v>97163</v>
      </c>
      <c r="B36670" s="34">
        <v>75</v>
      </c>
      <c r="C36670" s="34">
        <v>71</v>
      </c>
      <c r="D36670" s="34">
        <v>63</v>
      </c>
      <c r="E36670" s="34">
        <v>92</v>
      </c>
      <c r="F36670" s="34">
        <v>59</v>
      </c>
      <c r="G36670" s="34">
        <v>70</v>
      </c>
      <c r="H36670" s="34">
        <v>70</v>
      </c>
      <c r="I36670" s="34">
        <v>99</v>
      </c>
      <c r="J36670" s="34">
        <v>49</v>
      </c>
      <c r="K36670" s="34">
        <v>88</v>
      </c>
      <c r="L36670" s="34">
        <v>49</v>
      </c>
      <c r="M36670" s="34">
        <v>86</v>
      </c>
      <c r="N36670" s="34">
        <v>89</v>
      </c>
      <c r="O36670" s="34">
        <v>81</v>
      </c>
      <c r="P36670" s="34">
        <v>65</v>
      </c>
      <c r="Q36670" s="34">
        <v>140</v>
      </c>
      <c r="R36670" s="34">
        <v>55</v>
      </c>
      <c r="S36670" s="34">
        <v>103</v>
      </c>
      <c r="T36670" s="34">
        <v>54</v>
      </c>
      <c r="U36670" s="34">
        <v>95</v>
      </c>
      <c r="V36670" s="34">
        <v>98</v>
      </c>
      <c r="W36670" s="34">
        <v>108</v>
      </c>
      <c r="X36670" s="34">
        <v>84</v>
      </c>
      <c r="Y36670" s="34">
        <v>96</v>
      </c>
      <c r="Z36670" s="34">
        <v>85</v>
      </c>
      <c r="AA36670" s="34">
        <v>109</v>
      </c>
      <c r="AB36670" s="34">
        <v>59</v>
      </c>
      <c r="AC36670" s="34">
        <v>184</v>
      </c>
    </row>
    <row r="36671" spans="1:29" x14ac:dyDescent="0.2">
      <c r="A36671" s="34" t="s">
        <v>97164</v>
      </c>
      <c r="B36671" s="34">
        <v>44</v>
      </c>
      <c r="C36671" s="34">
        <v>28</v>
      </c>
      <c r="D36671" s="34">
        <v>52</v>
      </c>
      <c r="E36671" s="34">
        <v>40</v>
      </c>
      <c r="F36671" s="34">
        <v>31</v>
      </c>
      <c r="G36671" s="34">
        <v>77</v>
      </c>
      <c r="H36671" s="34">
        <v>39</v>
      </c>
      <c r="I36671" s="34">
        <v>25</v>
      </c>
      <c r="J36671" s="34">
        <v>26</v>
      </c>
      <c r="K36671" s="34">
        <v>43</v>
      </c>
      <c r="L36671" s="34">
        <v>13</v>
      </c>
      <c r="M36671" s="34">
        <v>39</v>
      </c>
      <c r="N36671" s="34">
        <v>20</v>
      </c>
      <c r="O36671" s="34">
        <v>34</v>
      </c>
      <c r="P36671" s="34">
        <v>29</v>
      </c>
      <c r="Q36671" s="34">
        <v>43</v>
      </c>
      <c r="R36671" s="34">
        <v>38</v>
      </c>
      <c r="S36671" s="34">
        <v>55</v>
      </c>
      <c r="T36671" s="34">
        <v>33</v>
      </c>
      <c r="U36671" s="34">
        <v>36</v>
      </c>
      <c r="V36671" s="34">
        <v>39</v>
      </c>
      <c r="W36671" s="34">
        <v>55</v>
      </c>
      <c r="X36671" s="34">
        <v>23</v>
      </c>
      <c r="Y36671" s="34">
        <v>49</v>
      </c>
      <c r="Z36671" s="34">
        <v>34</v>
      </c>
      <c r="AA36671" s="34">
        <v>80</v>
      </c>
      <c r="AB36671" s="34">
        <v>47</v>
      </c>
      <c r="AC36671" s="34">
        <v>61</v>
      </c>
    </row>
    <row r="36672" spans="1:29" x14ac:dyDescent="0.2">
      <c r="A36672" s="34" t="s">
        <v>97165</v>
      </c>
      <c r="B36672" s="34">
        <v>89</v>
      </c>
      <c r="C36672" s="34">
        <v>100</v>
      </c>
      <c r="D36672" s="34">
        <v>92</v>
      </c>
      <c r="E36672" s="34">
        <v>104</v>
      </c>
      <c r="F36672" s="34">
        <v>82</v>
      </c>
      <c r="G36672" s="34">
        <v>117</v>
      </c>
      <c r="H36672" s="34">
        <v>61</v>
      </c>
      <c r="I36672" s="34">
        <v>72</v>
      </c>
      <c r="J36672" s="34">
        <v>80</v>
      </c>
      <c r="K36672" s="34">
        <v>91</v>
      </c>
      <c r="L36672" s="34">
        <v>65</v>
      </c>
      <c r="M36672" s="34">
        <v>117</v>
      </c>
      <c r="N36672" s="34">
        <v>48</v>
      </c>
      <c r="O36672" s="34">
        <v>87</v>
      </c>
      <c r="P36672" s="34">
        <v>61</v>
      </c>
      <c r="Q36672" s="34">
        <v>140</v>
      </c>
      <c r="R36672" s="34">
        <v>120</v>
      </c>
      <c r="S36672" s="34">
        <v>106</v>
      </c>
      <c r="T36672" s="34">
        <v>119</v>
      </c>
      <c r="U36672" s="34">
        <v>99</v>
      </c>
      <c r="V36672" s="34">
        <v>77</v>
      </c>
      <c r="W36672" s="34">
        <v>141</v>
      </c>
      <c r="X36672" s="34">
        <v>116</v>
      </c>
      <c r="Y36672" s="34">
        <v>89</v>
      </c>
      <c r="Z36672" s="34">
        <v>64</v>
      </c>
      <c r="AA36672" s="34">
        <v>116</v>
      </c>
      <c r="AB36672" s="34">
        <v>135</v>
      </c>
      <c r="AC36672" s="34">
        <v>166</v>
      </c>
    </row>
    <row r="36673" spans="1:29" x14ac:dyDescent="0.2">
      <c r="A36673" s="34" t="s">
        <v>97166</v>
      </c>
      <c r="B36673" s="34">
        <v>59</v>
      </c>
      <c r="C36673" s="34">
        <v>219</v>
      </c>
      <c r="D36673" s="34">
        <v>136</v>
      </c>
      <c r="E36673" s="34">
        <v>213</v>
      </c>
      <c r="F36673" s="34">
        <v>115</v>
      </c>
      <c r="G36673" s="34">
        <v>158</v>
      </c>
      <c r="H36673" s="34">
        <v>77</v>
      </c>
      <c r="I36673" s="34">
        <v>148</v>
      </c>
      <c r="J36673" s="34">
        <v>58</v>
      </c>
      <c r="K36673" s="34">
        <v>166</v>
      </c>
      <c r="L36673" s="34">
        <v>33</v>
      </c>
      <c r="M36673" s="34">
        <v>126</v>
      </c>
      <c r="N36673" s="34">
        <v>72</v>
      </c>
      <c r="O36673" s="34">
        <v>122</v>
      </c>
      <c r="P36673" s="34">
        <v>90</v>
      </c>
      <c r="Q36673" s="34">
        <v>134</v>
      </c>
      <c r="R36673" s="34">
        <v>73</v>
      </c>
      <c r="S36673" s="34">
        <v>160</v>
      </c>
      <c r="T36673" s="34">
        <v>37</v>
      </c>
      <c r="U36673" s="34">
        <v>97</v>
      </c>
      <c r="V36673" s="34">
        <v>118</v>
      </c>
      <c r="W36673" s="34">
        <v>124</v>
      </c>
      <c r="X36673" s="34">
        <v>103</v>
      </c>
      <c r="Y36673" s="34">
        <v>71</v>
      </c>
      <c r="Z36673" s="34">
        <v>119</v>
      </c>
      <c r="AA36673" s="34">
        <v>195</v>
      </c>
      <c r="AB36673" s="34">
        <v>72</v>
      </c>
      <c r="AC36673" s="34">
        <v>220</v>
      </c>
    </row>
    <row r="36674" spans="1:29" x14ac:dyDescent="0.2">
      <c r="A36674" s="34" t="s">
        <v>97167</v>
      </c>
      <c r="B36674" s="34">
        <v>37</v>
      </c>
      <c r="C36674" s="34">
        <v>198</v>
      </c>
      <c r="D36674" s="34">
        <v>55</v>
      </c>
      <c r="E36674" s="34">
        <v>137</v>
      </c>
      <c r="F36674" s="34">
        <v>50</v>
      </c>
      <c r="G36674" s="34">
        <v>160</v>
      </c>
      <c r="H36674" s="34">
        <v>49</v>
      </c>
      <c r="I36674" s="34">
        <v>168</v>
      </c>
      <c r="J36674" s="34">
        <v>53</v>
      </c>
      <c r="K36674" s="34">
        <v>196</v>
      </c>
      <c r="L36674" s="34">
        <v>33</v>
      </c>
      <c r="M36674" s="34">
        <v>143</v>
      </c>
      <c r="N36674" s="34">
        <v>51</v>
      </c>
      <c r="O36674" s="34">
        <v>118</v>
      </c>
      <c r="P36674" s="34">
        <v>71</v>
      </c>
      <c r="Q36674" s="34">
        <v>174</v>
      </c>
      <c r="R36674" s="34">
        <v>62</v>
      </c>
      <c r="S36674" s="34">
        <v>196</v>
      </c>
      <c r="T36674" s="34">
        <v>28</v>
      </c>
      <c r="U36674" s="34">
        <v>146</v>
      </c>
      <c r="V36674" s="34">
        <v>61</v>
      </c>
      <c r="W36674" s="34">
        <v>129</v>
      </c>
      <c r="X36674" s="34">
        <v>83</v>
      </c>
      <c r="Y36674" s="34">
        <v>118</v>
      </c>
      <c r="Z36674" s="34">
        <v>37</v>
      </c>
      <c r="AA36674" s="34">
        <v>171</v>
      </c>
      <c r="AB36674" s="34">
        <v>70</v>
      </c>
      <c r="AC36674" s="34">
        <v>250</v>
      </c>
    </row>
    <row r="36675" spans="1:29" x14ac:dyDescent="0.2">
      <c r="A36675" s="34" t="s">
        <v>97168</v>
      </c>
      <c r="B36675" s="34">
        <v>38</v>
      </c>
      <c r="C36675" s="34">
        <v>48</v>
      </c>
      <c r="D36675" s="34">
        <v>53</v>
      </c>
      <c r="E36675" s="34">
        <v>62</v>
      </c>
      <c r="F36675" s="34">
        <v>64</v>
      </c>
      <c r="G36675" s="34">
        <v>49</v>
      </c>
      <c r="H36675" s="34">
        <v>48</v>
      </c>
      <c r="I36675" s="34">
        <v>56</v>
      </c>
      <c r="J36675" s="34">
        <v>43</v>
      </c>
      <c r="K36675" s="34">
        <v>56</v>
      </c>
      <c r="L36675" s="34">
        <v>31</v>
      </c>
      <c r="M36675" s="34">
        <v>44</v>
      </c>
      <c r="N36675" s="34">
        <v>47</v>
      </c>
      <c r="O36675" s="34">
        <v>31</v>
      </c>
      <c r="P36675" s="34">
        <v>41</v>
      </c>
      <c r="Q36675" s="34">
        <v>43</v>
      </c>
      <c r="R36675" s="34">
        <v>61</v>
      </c>
      <c r="S36675" s="34">
        <v>73</v>
      </c>
      <c r="T36675" s="34">
        <v>47</v>
      </c>
      <c r="U36675" s="34">
        <v>55</v>
      </c>
      <c r="V36675" s="34">
        <v>37</v>
      </c>
      <c r="W36675" s="34">
        <v>56</v>
      </c>
      <c r="X36675" s="34">
        <v>45</v>
      </c>
      <c r="Y36675" s="34">
        <v>32</v>
      </c>
      <c r="Z36675" s="34">
        <v>58</v>
      </c>
      <c r="AA36675" s="34">
        <v>61</v>
      </c>
      <c r="AB36675" s="34">
        <v>38</v>
      </c>
      <c r="AC36675" s="34">
        <v>101</v>
      </c>
    </row>
    <row r="36676" spans="1:29" x14ac:dyDescent="0.2">
      <c r="A36676" s="34" t="s">
        <v>97169</v>
      </c>
      <c r="B36676" s="34">
        <v>96</v>
      </c>
      <c r="C36676" s="34">
        <v>107</v>
      </c>
      <c r="D36676" s="34">
        <v>143</v>
      </c>
      <c r="E36676" s="34">
        <v>160</v>
      </c>
      <c r="F36676" s="34">
        <v>134</v>
      </c>
      <c r="G36676" s="34">
        <v>104</v>
      </c>
      <c r="H36676" s="34">
        <v>130</v>
      </c>
      <c r="I36676" s="34">
        <v>103</v>
      </c>
      <c r="J36676" s="34">
        <v>100</v>
      </c>
      <c r="K36676" s="34">
        <v>91</v>
      </c>
      <c r="L36676" s="34">
        <v>94</v>
      </c>
      <c r="M36676" s="34">
        <v>93</v>
      </c>
      <c r="N36676" s="34">
        <v>89</v>
      </c>
      <c r="O36676" s="34">
        <v>116</v>
      </c>
      <c r="P36676" s="34">
        <v>109</v>
      </c>
      <c r="Q36676" s="34">
        <v>132</v>
      </c>
      <c r="R36676" s="34">
        <v>184</v>
      </c>
      <c r="S36676" s="34">
        <v>153</v>
      </c>
      <c r="T36676" s="34">
        <v>107</v>
      </c>
      <c r="U36676" s="34">
        <v>151</v>
      </c>
      <c r="V36676" s="34">
        <v>184</v>
      </c>
      <c r="W36676" s="34">
        <v>121</v>
      </c>
      <c r="X36676" s="34">
        <v>161</v>
      </c>
      <c r="Y36676" s="34">
        <v>144</v>
      </c>
      <c r="Z36676" s="34">
        <v>174</v>
      </c>
      <c r="AA36676" s="34">
        <v>155</v>
      </c>
      <c r="AB36676" s="34">
        <v>151</v>
      </c>
      <c r="AC36676" s="34">
        <v>214</v>
      </c>
    </row>
    <row r="36677" spans="1:29" x14ac:dyDescent="0.2">
      <c r="A36677" s="34" t="s">
        <v>97170</v>
      </c>
      <c r="B36677" s="34">
        <v>95</v>
      </c>
      <c r="C36677" s="34">
        <v>84</v>
      </c>
      <c r="D36677" s="34">
        <v>59</v>
      </c>
      <c r="E36677" s="34">
        <v>125</v>
      </c>
      <c r="F36677" s="34">
        <v>101</v>
      </c>
      <c r="G36677" s="34">
        <v>141</v>
      </c>
      <c r="H36677" s="34">
        <v>87</v>
      </c>
      <c r="I36677" s="34">
        <v>100</v>
      </c>
      <c r="J36677" s="34">
        <v>62</v>
      </c>
      <c r="K36677" s="34">
        <v>108</v>
      </c>
      <c r="L36677" s="34">
        <v>83</v>
      </c>
      <c r="M36677" s="34">
        <v>92</v>
      </c>
      <c r="N36677" s="34">
        <v>92</v>
      </c>
      <c r="O36677" s="34">
        <v>74</v>
      </c>
      <c r="P36677" s="34">
        <v>84</v>
      </c>
      <c r="Q36677" s="34">
        <v>128</v>
      </c>
      <c r="R36677" s="34">
        <v>124</v>
      </c>
      <c r="S36677" s="34">
        <v>130</v>
      </c>
      <c r="T36677" s="34">
        <v>115</v>
      </c>
      <c r="U36677" s="34">
        <v>88</v>
      </c>
      <c r="V36677" s="34">
        <v>106</v>
      </c>
      <c r="W36677" s="34">
        <v>123</v>
      </c>
      <c r="X36677" s="34">
        <v>92</v>
      </c>
      <c r="Y36677" s="34">
        <v>124</v>
      </c>
      <c r="Z36677" s="34">
        <v>89</v>
      </c>
      <c r="AA36677" s="34">
        <v>78</v>
      </c>
      <c r="AB36677" s="34">
        <v>102</v>
      </c>
      <c r="AC36677" s="34">
        <v>130</v>
      </c>
    </row>
    <row r="36678" spans="1:29" x14ac:dyDescent="0.2">
      <c r="A36678" s="34" t="s">
        <v>97171</v>
      </c>
      <c r="B36678" s="34">
        <v>154</v>
      </c>
      <c r="C36678" s="34">
        <v>92</v>
      </c>
      <c r="D36678" s="34">
        <v>128</v>
      </c>
      <c r="E36678" s="34">
        <v>100</v>
      </c>
      <c r="F36678" s="34">
        <v>128</v>
      </c>
      <c r="G36678" s="34">
        <v>128</v>
      </c>
      <c r="H36678" s="34">
        <v>107</v>
      </c>
      <c r="I36678" s="34">
        <v>103</v>
      </c>
      <c r="J36678" s="34">
        <v>128</v>
      </c>
      <c r="K36678" s="34">
        <v>102</v>
      </c>
      <c r="L36678" s="34">
        <v>105</v>
      </c>
      <c r="M36678" s="34">
        <v>99</v>
      </c>
      <c r="N36678" s="34">
        <v>134</v>
      </c>
      <c r="O36678" s="34">
        <v>100</v>
      </c>
      <c r="P36678" s="34">
        <v>113</v>
      </c>
      <c r="Q36678" s="34">
        <v>153</v>
      </c>
      <c r="R36678" s="34">
        <v>181</v>
      </c>
      <c r="S36678" s="34">
        <v>119</v>
      </c>
      <c r="T36678" s="34">
        <v>164</v>
      </c>
      <c r="U36678" s="34">
        <v>114</v>
      </c>
      <c r="V36678" s="34">
        <v>132</v>
      </c>
      <c r="W36678" s="34">
        <v>117</v>
      </c>
      <c r="X36678" s="34">
        <v>153</v>
      </c>
      <c r="Y36678" s="34">
        <v>154</v>
      </c>
      <c r="Z36678" s="34">
        <v>134</v>
      </c>
      <c r="AA36678" s="34">
        <v>119</v>
      </c>
      <c r="AB36678" s="34">
        <v>173</v>
      </c>
      <c r="AC36678" s="34">
        <v>200</v>
      </c>
    </row>
    <row r="36679" spans="1:29" x14ac:dyDescent="0.2">
      <c r="A36679" s="34" t="s">
        <v>97172</v>
      </c>
      <c r="B36679" s="34">
        <v>40</v>
      </c>
      <c r="C36679" s="34">
        <v>73</v>
      </c>
      <c r="D36679" s="34">
        <v>58</v>
      </c>
      <c r="E36679" s="34">
        <v>76</v>
      </c>
      <c r="F36679" s="34">
        <v>54</v>
      </c>
      <c r="G36679" s="34">
        <v>38</v>
      </c>
      <c r="H36679" s="34">
        <v>70</v>
      </c>
      <c r="I36679" s="34">
        <v>49</v>
      </c>
      <c r="J36679" s="34">
        <v>70</v>
      </c>
      <c r="K36679" s="34">
        <v>71</v>
      </c>
      <c r="L36679" s="34">
        <v>39</v>
      </c>
      <c r="M36679" s="34">
        <v>46</v>
      </c>
      <c r="N36679" s="34">
        <v>57</v>
      </c>
      <c r="O36679" s="34">
        <v>47</v>
      </c>
      <c r="P36679" s="34">
        <v>57</v>
      </c>
      <c r="Q36679" s="34">
        <v>88</v>
      </c>
      <c r="R36679" s="34">
        <v>75</v>
      </c>
      <c r="S36679" s="34">
        <v>67</v>
      </c>
      <c r="T36679" s="34">
        <v>65</v>
      </c>
      <c r="U36679" s="34">
        <v>74</v>
      </c>
      <c r="V36679" s="34">
        <v>73</v>
      </c>
      <c r="W36679" s="34">
        <v>78</v>
      </c>
      <c r="X36679" s="34">
        <v>72</v>
      </c>
      <c r="Y36679" s="34">
        <v>89</v>
      </c>
      <c r="Z36679" s="34">
        <v>110</v>
      </c>
      <c r="AA36679" s="34">
        <v>67</v>
      </c>
      <c r="AB36679" s="34">
        <v>99</v>
      </c>
      <c r="AC36679" s="34">
        <v>81</v>
      </c>
    </row>
    <row r="36680" spans="1:29" x14ac:dyDescent="0.2">
      <c r="A36680" s="34" t="s">
        <v>97173</v>
      </c>
      <c r="B36680" s="34">
        <v>117</v>
      </c>
      <c r="C36680" s="34">
        <v>243</v>
      </c>
      <c r="D36680" s="34">
        <v>237</v>
      </c>
      <c r="E36680" s="34">
        <v>282</v>
      </c>
      <c r="F36680" s="34">
        <v>194</v>
      </c>
      <c r="G36680" s="34">
        <v>214</v>
      </c>
      <c r="H36680" s="34">
        <v>178</v>
      </c>
      <c r="I36680" s="34">
        <v>197</v>
      </c>
      <c r="J36680" s="34">
        <v>143</v>
      </c>
      <c r="K36680" s="34">
        <v>246</v>
      </c>
      <c r="L36680" s="34">
        <v>98</v>
      </c>
      <c r="M36680" s="34">
        <v>217</v>
      </c>
      <c r="N36680" s="34">
        <v>186</v>
      </c>
      <c r="O36680" s="34">
        <v>165</v>
      </c>
      <c r="P36680" s="34">
        <v>157</v>
      </c>
      <c r="Q36680" s="34">
        <v>222</v>
      </c>
      <c r="R36680" s="34">
        <v>213</v>
      </c>
      <c r="S36680" s="34">
        <v>253</v>
      </c>
      <c r="T36680" s="34">
        <v>133</v>
      </c>
      <c r="U36680" s="34">
        <v>175</v>
      </c>
      <c r="V36680" s="34">
        <v>201</v>
      </c>
      <c r="W36680" s="34">
        <v>176</v>
      </c>
      <c r="X36680" s="34">
        <v>277</v>
      </c>
      <c r="Y36680" s="34">
        <v>151</v>
      </c>
      <c r="Z36680" s="34">
        <v>234</v>
      </c>
      <c r="AA36680" s="34">
        <v>275</v>
      </c>
      <c r="AB36680" s="34">
        <v>197</v>
      </c>
      <c r="AC36680" s="34">
        <v>294</v>
      </c>
    </row>
    <row r="36681" spans="1:29" x14ac:dyDescent="0.2">
      <c r="A36681" s="34" t="s">
        <v>97174</v>
      </c>
      <c r="B36681" s="34">
        <v>46</v>
      </c>
      <c r="C36681" s="34">
        <v>86</v>
      </c>
      <c r="D36681" s="34">
        <v>110</v>
      </c>
      <c r="E36681" s="34">
        <v>73</v>
      </c>
      <c r="F36681" s="34">
        <v>97</v>
      </c>
      <c r="G36681" s="34">
        <v>105</v>
      </c>
      <c r="H36681" s="34">
        <v>84</v>
      </c>
      <c r="I36681" s="34">
        <v>81</v>
      </c>
      <c r="J36681" s="34">
        <v>66</v>
      </c>
      <c r="K36681" s="34">
        <v>110</v>
      </c>
      <c r="L36681" s="34">
        <v>70</v>
      </c>
      <c r="M36681" s="34">
        <v>66</v>
      </c>
      <c r="N36681" s="34">
        <v>62</v>
      </c>
      <c r="O36681" s="34">
        <v>68</v>
      </c>
      <c r="P36681" s="34">
        <v>83</v>
      </c>
      <c r="Q36681" s="34">
        <v>97</v>
      </c>
      <c r="R36681" s="34">
        <v>88</v>
      </c>
      <c r="S36681" s="34">
        <v>114</v>
      </c>
      <c r="T36681" s="34">
        <v>71</v>
      </c>
      <c r="U36681" s="34">
        <v>80</v>
      </c>
      <c r="V36681" s="34">
        <v>146</v>
      </c>
      <c r="W36681" s="34">
        <v>136</v>
      </c>
      <c r="X36681" s="34">
        <v>79</v>
      </c>
      <c r="Y36681" s="34">
        <v>110</v>
      </c>
      <c r="Z36681" s="34">
        <v>112</v>
      </c>
      <c r="AA36681" s="34">
        <v>115</v>
      </c>
      <c r="AB36681" s="34">
        <v>121</v>
      </c>
      <c r="AC36681" s="34">
        <v>184</v>
      </c>
    </row>
    <row r="36682" spans="1:29" x14ac:dyDescent="0.2">
      <c r="A36682" s="34" t="s">
        <v>97175</v>
      </c>
      <c r="B36682" s="34">
        <v>50</v>
      </c>
      <c r="C36682" s="34">
        <v>48</v>
      </c>
      <c r="D36682" s="34">
        <v>43</v>
      </c>
      <c r="E36682" s="34">
        <v>39</v>
      </c>
      <c r="F36682" s="34">
        <v>30</v>
      </c>
      <c r="G36682" s="34">
        <v>65</v>
      </c>
      <c r="H36682" s="34">
        <v>61</v>
      </c>
      <c r="I36682" s="34">
        <v>35</v>
      </c>
      <c r="J36682" s="34">
        <v>45</v>
      </c>
      <c r="K36682" s="34">
        <v>27</v>
      </c>
      <c r="L36682" s="34">
        <v>34</v>
      </c>
      <c r="M36682" s="34">
        <v>33</v>
      </c>
      <c r="N36682" s="34">
        <v>43</v>
      </c>
      <c r="O36682" s="34">
        <v>40</v>
      </c>
      <c r="P36682" s="34">
        <v>41</v>
      </c>
      <c r="Q36682" s="34">
        <v>40</v>
      </c>
      <c r="R36682" s="34">
        <v>40</v>
      </c>
      <c r="S36682" s="34">
        <v>55</v>
      </c>
      <c r="T36682" s="34">
        <v>41</v>
      </c>
      <c r="U36682" s="34">
        <v>45</v>
      </c>
      <c r="V36682" s="34">
        <v>73</v>
      </c>
      <c r="W36682" s="34">
        <v>55</v>
      </c>
      <c r="X36682" s="34">
        <v>57</v>
      </c>
      <c r="Y36682" s="34">
        <v>43</v>
      </c>
      <c r="Z36682" s="34">
        <v>30</v>
      </c>
      <c r="AA36682" s="34">
        <v>62</v>
      </c>
      <c r="AB36682" s="34">
        <v>63</v>
      </c>
      <c r="AC36682" s="34">
        <v>64</v>
      </c>
    </row>
    <row r="36683" spans="1:29" x14ac:dyDescent="0.2">
      <c r="A36683" s="34" t="s">
        <v>97176</v>
      </c>
      <c r="B36683" s="34">
        <v>246</v>
      </c>
      <c r="C36683" s="34">
        <v>170</v>
      </c>
      <c r="D36683" s="34">
        <v>216</v>
      </c>
      <c r="E36683" s="34">
        <v>181</v>
      </c>
      <c r="F36683" s="34">
        <v>209</v>
      </c>
      <c r="G36683" s="34">
        <v>209</v>
      </c>
      <c r="H36683" s="34">
        <v>245</v>
      </c>
      <c r="I36683" s="34">
        <v>207</v>
      </c>
      <c r="J36683" s="34">
        <v>195</v>
      </c>
      <c r="K36683" s="34">
        <v>200</v>
      </c>
      <c r="L36683" s="34">
        <v>182</v>
      </c>
      <c r="M36683" s="34">
        <v>148</v>
      </c>
      <c r="N36683" s="34">
        <v>197</v>
      </c>
      <c r="O36683" s="34">
        <v>153</v>
      </c>
      <c r="P36683" s="34">
        <v>172</v>
      </c>
      <c r="Q36683" s="34">
        <v>219</v>
      </c>
      <c r="R36683" s="34">
        <v>280</v>
      </c>
      <c r="S36683" s="34">
        <v>204</v>
      </c>
      <c r="T36683" s="34">
        <v>262</v>
      </c>
      <c r="U36683" s="34">
        <v>208</v>
      </c>
      <c r="V36683" s="34">
        <v>306</v>
      </c>
      <c r="W36683" s="34">
        <v>267</v>
      </c>
      <c r="X36683" s="34">
        <v>258</v>
      </c>
      <c r="Y36683" s="34">
        <v>255</v>
      </c>
      <c r="Z36683" s="34">
        <v>283</v>
      </c>
      <c r="AA36683" s="34">
        <v>211</v>
      </c>
      <c r="AB36683" s="34">
        <v>296</v>
      </c>
      <c r="AC36683" s="34">
        <v>292</v>
      </c>
    </row>
    <row r="36684" spans="1:29" x14ac:dyDescent="0.2">
      <c r="A36684" s="34" t="s">
        <v>97177</v>
      </c>
      <c r="B36684" s="34">
        <v>126</v>
      </c>
      <c r="C36684" s="34">
        <v>160</v>
      </c>
      <c r="D36684" s="34">
        <v>175</v>
      </c>
      <c r="E36684" s="34">
        <v>202</v>
      </c>
      <c r="F36684" s="34">
        <v>187</v>
      </c>
      <c r="G36684" s="34">
        <v>189</v>
      </c>
      <c r="H36684" s="34">
        <v>171</v>
      </c>
      <c r="I36684" s="34">
        <v>142</v>
      </c>
      <c r="J36684" s="34">
        <v>142</v>
      </c>
      <c r="K36684" s="34">
        <v>174</v>
      </c>
      <c r="L36684" s="34">
        <v>168</v>
      </c>
      <c r="M36684" s="34">
        <v>136</v>
      </c>
      <c r="N36684" s="34">
        <v>105</v>
      </c>
      <c r="O36684" s="34">
        <v>146</v>
      </c>
      <c r="P36684" s="34">
        <v>145</v>
      </c>
      <c r="Q36684" s="34">
        <v>167</v>
      </c>
      <c r="R36684" s="34">
        <v>207</v>
      </c>
      <c r="S36684" s="34">
        <v>229</v>
      </c>
      <c r="T36684" s="34">
        <v>194</v>
      </c>
      <c r="U36684" s="34">
        <v>167</v>
      </c>
      <c r="V36684" s="34">
        <v>227</v>
      </c>
      <c r="W36684" s="34">
        <v>183</v>
      </c>
      <c r="X36684" s="34">
        <v>202</v>
      </c>
      <c r="Y36684" s="34">
        <v>164</v>
      </c>
      <c r="Z36684" s="34">
        <v>169</v>
      </c>
      <c r="AA36684" s="34">
        <v>198</v>
      </c>
      <c r="AB36684" s="34">
        <v>173</v>
      </c>
      <c r="AC36684" s="34">
        <v>259</v>
      </c>
    </row>
    <row r="36685" spans="1:29" x14ac:dyDescent="0.2">
      <c r="A36685" s="34" t="s">
        <v>97178</v>
      </c>
      <c r="B36685" s="34">
        <v>31</v>
      </c>
      <c r="C36685" s="34">
        <v>51</v>
      </c>
      <c r="D36685" s="34">
        <v>74</v>
      </c>
      <c r="E36685" s="34">
        <v>76</v>
      </c>
      <c r="F36685" s="34">
        <v>61</v>
      </c>
      <c r="G36685" s="34">
        <v>57</v>
      </c>
      <c r="H36685" s="34">
        <v>46</v>
      </c>
      <c r="I36685" s="34">
        <v>70</v>
      </c>
      <c r="J36685" s="34">
        <v>43</v>
      </c>
      <c r="K36685" s="34">
        <v>76</v>
      </c>
      <c r="L36685" s="34">
        <v>32</v>
      </c>
      <c r="M36685" s="34">
        <v>66</v>
      </c>
      <c r="N36685" s="34">
        <v>38</v>
      </c>
      <c r="O36685" s="34">
        <v>47</v>
      </c>
      <c r="P36685" s="34">
        <v>40</v>
      </c>
      <c r="Q36685" s="34">
        <v>89</v>
      </c>
      <c r="R36685" s="34">
        <v>51</v>
      </c>
      <c r="S36685" s="34">
        <v>87</v>
      </c>
      <c r="T36685" s="34">
        <v>42</v>
      </c>
      <c r="U36685" s="34">
        <v>72</v>
      </c>
      <c r="V36685" s="34">
        <v>60</v>
      </c>
      <c r="W36685" s="34">
        <v>68</v>
      </c>
      <c r="X36685" s="34">
        <v>78</v>
      </c>
      <c r="Y36685" s="34">
        <v>80</v>
      </c>
      <c r="Z36685" s="34">
        <v>71</v>
      </c>
      <c r="AA36685" s="34">
        <v>107</v>
      </c>
      <c r="AB36685" s="34">
        <v>47</v>
      </c>
      <c r="AC36685" s="34">
        <v>118</v>
      </c>
    </row>
    <row r="36686" spans="1:29" x14ac:dyDescent="0.2">
      <c r="A36686" s="34" t="s">
        <v>97179</v>
      </c>
      <c r="B36686" s="34">
        <v>248</v>
      </c>
      <c r="C36686" s="34">
        <v>255</v>
      </c>
      <c r="D36686" s="34">
        <v>427</v>
      </c>
      <c r="E36686" s="34">
        <v>290</v>
      </c>
      <c r="F36686" s="34">
        <v>425</v>
      </c>
      <c r="G36686" s="34">
        <v>262</v>
      </c>
      <c r="H36686" s="34">
        <v>396</v>
      </c>
      <c r="I36686" s="34">
        <v>278</v>
      </c>
      <c r="J36686" s="34">
        <v>374</v>
      </c>
      <c r="K36686" s="34">
        <v>312</v>
      </c>
      <c r="L36686" s="34">
        <v>277</v>
      </c>
      <c r="M36686" s="34">
        <v>256</v>
      </c>
      <c r="N36686" s="34">
        <v>365</v>
      </c>
      <c r="O36686" s="34">
        <v>211</v>
      </c>
      <c r="P36686" s="34">
        <v>310</v>
      </c>
      <c r="Q36686" s="34">
        <v>323</v>
      </c>
      <c r="R36686" s="34">
        <v>388</v>
      </c>
      <c r="S36686" s="34">
        <v>372</v>
      </c>
      <c r="T36686" s="34">
        <v>358</v>
      </c>
      <c r="U36686" s="34">
        <v>241</v>
      </c>
      <c r="V36686" s="34">
        <v>429</v>
      </c>
      <c r="W36686" s="34">
        <v>327</v>
      </c>
      <c r="X36686" s="34">
        <v>497</v>
      </c>
      <c r="Y36686" s="34">
        <v>300</v>
      </c>
      <c r="Z36686" s="34">
        <v>432</v>
      </c>
      <c r="AA36686" s="34">
        <v>316</v>
      </c>
      <c r="AB36686" s="34">
        <v>373</v>
      </c>
      <c r="AC36686" s="34">
        <v>482</v>
      </c>
    </row>
    <row r="36687" spans="1:29" x14ac:dyDescent="0.2">
      <c r="A36687" s="34" t="s">
        <v>97180</v>
      </c>
      <c r="B36687" s="34">
        <v>154</v>
      </c>
      <c r="C36687" s="34">
        <v>168</v>
      </c>
      <c r="D36687" s="34">
        <v>258</v>
      </c>
      <c r="E36687" s="34">
        <v>159</v>
      </c>
      <c r="F36687" s="34">
        <v>194</v>
      </c>
      <c r="G36687" s="34">
        <v>182</v>
      </c>
      <c r="H36687" s="34">
        <v>207</v>
      </c>
      <c r="I36687" s="34">
        <v>158</v>
      </c>
      <c r="J36687" s="34">
        <v>176</v>
      </c>
      <c r="K36687" s="34">
        <v>148</v>
      </c>
      <c r="L36687" s="34">
        <v>181</v>
      </c>
      <c r="M36687" s="34">
        <v>114</v>
      </c>
      <c r="N36687" s="34">
        <v>157</v>
      </c>
      <c r="O36687" s="34">
        <v>140</v>
      </c>
      <c r="P36687" s="34">
        <v>190</v>
      </c>
      <c r="Q36687" s="34">
        <v>208</v>
      </c>
      <c r="R36687" s="34">
        <v>294</v>
      </c>
      <c r="S36687" s="34">
        <v>186</v>
      </c>
      <c r="T36687" s="34">
        <v>220</v>
      </c>
      <c r="U36687" s="34">
        <v>166</v>
      </c>
      <c r="V36687" s="34">
        <v>218</v>
      </c>
      <c r="W36687" s="34">
        <v>218</v>
      </c>
      <c r="X36687" s="34">
        <v>188</v>
      </c>
      <c r="Y36687" s="34">
        <v>166</v>
      </c>
      <c r="Z36687" s="34">
        <v>184</v>
      </c>
      <c r="AA36687" s="34">
        <v>235</v>
      </c>
      <c r="AB36687" s="34">
        <v>284</v>
      </c>
      <c r="AC36687" s="34">
        <v>237</v>
      </c>
    </row>
    <row r="36688" spans="1:29" x14ac:dyDescent="0.2">
      <c r="A36688" s="34" t="s">
        <v>97181</v>
      </c>
      <c r="B36688" s="34">
        <v>148</v>
      </c>
      <c r="C36688" s="34">
        <v>251</v>
      </c>
      <c r="D36688" s="34">
        <v>190</v>
      </c>
      <c r="E36688" s="34">
        <v>260</v>
      </c>
      <c r="F36688" s="34">
        <v>212</v>
      </c>
      <c r="G36688" s="34">
        <v>267</v>
      </c>
      <c r="H36688" s="34">
        <v>153</v>
      </c>
      <c r="I36688" s="34">
        <v>241</v>
      </c>
      <c r="J36688" s="34">
        <v>147</v>
      </c>
      <c r="K36688" s="34">
        <v>258</v>
      </c>
      <c r="L36688" s="34">
        <v>133</v>
      </c>
      <c r="M36688" s="34">
        <v>221</v>
      </c>
      <c r="N36688" s="34">
        <v>135</v>
      </c>
      <c r="O36688" s="34">
        <v>216</v>
      </c>
      <c r="P36688" s="34">
        <v>156</v>
      </c>
      <c r="Q36688" s="34">
        <v>353</v>
      </c>
      <c r="R36688" s="34">
        <v>203</v>
      </c>
      <c r="S36688" s="34">
        <v>343</v>
      </c>
      <c r="T36688" s="34">
        <v>194</v>
      </c>
      <c r="U36688" s="34">
        <v>270</v>
      </c>
      <c r="V36688" s="34">
        <v>209</v>
      </c>
      <c r="W36688" s="34">
        <v>299</v>
      </c>
      <c r="X36688" s="34">
        <v>202</v>
      </c>
      <c r="Y36688" s="34">
        <v>292</v>
      </c>
      <c r="Z36688" s="34">
        <v>254</v>
      </c>
      <c r="AA36688" s="34">
        <v>311</v>
      </c>
      <c r="AB36688" s="34">
        <v>274</v>
      </c>
      <c r="AC36688" s="34">
        <v>391</v>
      </c>
    </row>
    <row r="36689" spans="1:29" x14ac:dyDescent="0.2">
      <c r="A36689" s="34" t="s">
        <v>97182</v>
      </c>
      <c r="B36689" s="34">
        <v>138</v>
      </c>
      <c r="C36689" s="34">
        <v>104</v>
      </c>
      <c r="D36689" s="34">
        <v>133</v>
      </c>
      <c r="E36689" s="34">
        <v>117</v>
      </c>
      <c r="F36689" s="34">
        <v>117</v>
      </c>
      <c r="G36689" s="34">
        <v>86</v>
      </c>
      <c r="H36689" s="34">
        <v>125</v>
      </c>
      <c r="I36689" s="34">
        <v>102</v>
      </c>
      <c r="J36689" s="34">
        <v>143</v>
      </c>
      <c r="K36689" s="34">
        <v>104</v>
      </c>
      <c r="L36689" s="34">
        <v>113</v>
      </c>
      <c r="M36689" s="34">
        <v>89</v>
      </c>
      <c r="N36689" s="34">
        <v>102</v>
      </c>
      <c r="O36689" s="34">
        <v>157</v>
      </c>
      <c r="P36689" s="34">
        <v>103</v>
      </c>
      <c r="Q36689" s="34">
        <v>149</v>
      </c>
      <c r="R36689" s="34">
        <v>110</v>
      </c>
      <c r="S36689" s="34">
        <v>125</v>
      </c>
      <c r="T36689" s="34">
        <v>126</v>
      </c>
      <c r="U36689" s="34">
        <v>122</v>
      </c>
      <c r="V36689" s="34">
        <v>142</v>
      </c>
      <c r="W36689" s="34">
        <v>167</v>
      </c>
      <c r="X36689" s="34">
        <v>183</v>
      </c>
      <c r="Y36689" s="34">
        <v>166</v>
      </c>
      <c r="Z36689" s="34">
        <v>135</v>
      </c>
      <c r="AA36689" s="34">
        <v>159</v>
      </c>
      <c r="AB36689" s="34">
        <v>169</v>
      </c>
      <c r="AC36689" s="34">
        <v>179</v>
      </c>
    </row>
    <row r="36690" spans="1:29" x14ac:dyDescent="0.2">
      <c r="A36690" s="34" t="s">
        <v>97183</v>
      </c>
      <c r="B36690" s="34">
        <v>157</v>
      </c>
      <c r="C36690" s="34">
        <v>241</v>
      </c>
      <c r="D36690" s="34">
        <v>103</v>
      </c>
      <c r="E36690" s="34">
        <v>221</v>
      </c>
      <c r="F36690" s="34">
        <v>119</v>
      </c>
      <c r="G36690" s="34">
        <v>248</v>
      </c>
      <c r="H36690" s="34">
        <v>104</v>
      </c>
      <c r="I36690" s="34">
        <v>224</v>
      </c>
      <c r="J36690" s="34">
        <v>97</v>
      </c>
      <c r="K36690" s="34">
        <v>182</v>
      </c>
      <c r="L36690" s="34">
        <v>83</v>
      </c>
      <c r="M36690" s="34">
        <v>179</v>
      </c>
      <c r="N36690" s="34">
        <v>89</v>
      </c>
      <c r="O36690" s="34">
        <v>158</v>
      </c>
      <c r="P36690" s="34">
        <v>116</v>
      </c>
      <c r="Q36690" s="34">
        <v>181</v>
      </c>
      <c r="R36690" s="34">
        <v>135</v>
      </c>
      <c r="S36690" s="34">
        <v>225</v>
      </c>
      <c r="T36690" s="34">
        <v>116</v>
      </c>
      <c r="U36690" s="34">
        <v>193</v>
      </c>
      <c r="V36690" s="34">
        <v>85</v>
      </c>
      <c r="W36690" s="34">
        <v>240</v>
      </c>
      <c r="X36690" s="34">
        <v>149</v>
      </c>
      <c r="Y36690" s="34">
        <v>194</v>
      </c>
      <c r="Z36690" s="34">
        <v>99</v>
      </c>
      <c r="AA36690" s="34">
        <v>185</v>
      </c>
      <c r="AB36690" s="34">
        <v>136</v>
      </c>
      <c r="AC36690" s="34">
        <v>241</v>
      </c>
    </row>
    <row r="36691" spans="1:29" x14ac:dyDescent="0.2">
      <c r="A36691" s="34" t="s">
        <v>97184</v>
      </c>
      <c r="B36691" s="34">
        <v>121</v>
      </c>
      <c r="C36691" s="34">
        <v>126</v>
      </c>
      <c r="D36691" s="34">
        <v>98</v>
      </c>
      <c r="E36691" s="34">
        <v>154</v>
      </c>
      <c r="F36691" s="34">
        <v>111</v>
      </c>
      <c r="G36691" s="34">
        <v>120</v>
      </c>
      <c r="H36691" s="34">
        <v>117</v>
      </c>
      <c r="I36691" s="34">
        <v>100</v>
      </c>
      <c r="J36691" s="34">
        <v>99</v>
      </c>
      <c r="K36691" s="34">
        <v>114</v>
      </c>
      <c r="L36691" s="34">
        <v>75</v>
      </c>
      <c r="M36691" s="34">
        <v>96</v>
      </c>
      <c r="N36691" s="34">
        <v>80</v>
      </c>
      <c r="O36691" s="34">
        <v>98</v>
      </c>
      <c r="P36691" s="34">
        <v>86</v>
      </c>
      <c r="Q36691" s="34">
        <v>160</v>
      </c>
      <c r="R36691" s="34">
        <v>107</v>
      </c>
      <c r="S36691" s="34">
        <v>115</v>
      </c>
      <c r="T36691" s="34">
        <v>105</v>
      </c>
      <c r="U36691" s="34">
        <v>97</v>
      </c>
      <c r="V36691" s="34">
        <v>119</v>
      </c>
      <c r="W36691" s="34">
        <v>184</v>
      </c>
      <c r="X36691" s="34">
        <v>118</v>
      </c>
      <c r="Y36691" s="34">
        <v>109</v>
      </c>
      <c r="Z36691" s="34">
        <v>118</v>
      </c>
      <c r="AA36691" s="34">
        <v>164</v>
      </c>
      <c r="AB36691" s="34">
        <v>93</v>
      </c>
      <c r="AC36691" s="34">
        <v>204</v>
      </c>
    </row>
    <row r="36692" spans="1:29" x14ac:dyDescent="0.2">
      <c r="A36692" s="34" t="s">
        <v>97185</v>
      </c>
      <c r="B36692" s="34">
        <v>124</v>
      </c>
      <c r="C36692" s="34">
        <v>112</v>
      </c>
      <c r="D36692" s="34">
        <v>116</v>
      </c>
      <c r="E36692" s="34">
        <v>117</v>
      </c>
      <c r="F36692" s="34">
        <v>141</v>
      </c>
      <c r="G36692" s="34">
        <v>112</v>
      </c>
      <c r="H36692" s="34">
        <v>109</v>
      </c>
      <c r="I36692" s="34">
        <v>93</v>
      </c>
      <c r="J36692" s="34">
        <v>111</v>
      </c>
      <c r="K36692" s="34">
        <v>116</v>
      </c>
      <c r="L36692" s="34">
        <v>130</v>
      </c>
      <c r="M36692" s="34">
        <v>76</v>
      </c>
      <c r="N36692" s="34">
        <v>110</v>
      </c>
      <c r="O36692" s="34">
        <v>113</v>
      </c>
      <c r="P36692" s="34">
        <v>131</v>
      </c>
      <c r="Q36692" s="34">
        <v>167</v>
      </c>
      <c r="R36692" s="34">
        <v>149</v>
      </c>
      <c r="S36692" s="34">
        <v>127</v>
      </c>
      <c r="T36692" s="34">
        <v>160</v>
      </c>
      <c r="U36692" s="34">
        <v>101</v>
      </c>
      <c r="V36692" s="34">
        <v>123</v>
      </c>
      <c r="W36692" s="34">
        <v>183</v>
      </c>
      <c r="X36692" s="34">
        <v>115</v>
      </c>
      <c r="Y36692" s="34">
        <v>140</v>
      </c>
      <c r="Z36692" s="34">
        <v>113</v>
      </c>
      <c r="AA36692" s="34">
        <v>127</v>
      </c>
      <c r="AB36692" s="34">
        <v>172</v>
      </c>
      <c r="AC36692" s="34">
        <v>187</v>
      </c>
    </row>
    <row r="36693" spans="1:29" x14ac:dyDescent="0.2">
      <c r="A36693" s="34" t="s">
        <v>97186</v>
      </c>
      <c r="B36693" s="34">
        <v>51</v>
      </c>
      <c r="C36693" s="34">
        <v>43</v>
      </c>
      <c r="D36693" s="34">
        <v>36</v>
      </c>
      <c r="E36693" s="34">
        <v>67</v>
      </c>
      <c r="F36693" s="34">
        <v>52</v>
      </c>
      <c r="G36693" s="34">
        <v>26</v>
      </c>
      <c r="H36693" s="34">
        <v>58</v>
      </c>
      <c r="I36693" s="34">
        <v>36</v>
      </c>
      <c r="J36693" s="34">
        <v>45</v>
      </c>
      <c r="K36693" s="34">
        <v>32</v>
      </c>
      <c r="L36693" s="34">
        <v>41</v>
      </c>
      <c r="M36693" s="34">
        <v>34</v>
      </c>
      <c r="N36693" s="34">
        <v>40</v>
      </c>
      <c r="O36693" s="34">
        <v>28</v>
      </c>
      <c r="P36693" s="34">
        <v>43</v>
      </c>
      <c r="Q36693" s="34">
        <v>71</v>
      </c>
      <c r="R36693" s="34">
        <v>75</v>
      </c>
      <c r="S36693" s="34">
        <v>60</v>
      </c>
      <c r="T36693" s="34">
        <v>48</v>
      </c>
      <c r="U36693" s="34">
        <v>50</v>
      </c>
      <c r="V36693" s="34">
        <v>27</v>
      </c>
      <c r="W36693" s="34">
        <v>51</v>
      </c>
      <c r="X36693" s="34">
        <v>42</v>
      </c>
      <c r="Y36693" s="34">
        <v>42</v>
      </c>
      <c r="Z36693" s="34">
        <v>32</v>
      </c>
      <c r="AA36693" s="34">
        <v>47</v>
      </c>
      <c r="AB36693" s="34">
        <v>56</v>
      </c>
      <c r="AC36693" s="34">
        <v>68</v>
      </c>
    </row>
    <row r="36694" spans="1:29" x14ac:dyDescent="0.2">
      <c r="A36694" s="34" t="s">
        <v>97187</v>
      </c>
      <c r="B36694" s="34">
        <v>0</v>
      </c>
      <c r="C36694" s="34">
        <v>0</v>
      </c>
      <c r="D36694" s="34">
        <v>0</v>
      </c>
      <c r="E36694" s="34">
        <v>0</v>
      </c>
      <c r="F36694" s="34">
        <v>0</v>
      </c>
      <c r="G36694" s="34">
        <v>0</v>
      </c>
      <c r="H36694" s="34">
        <v>0</v>
      </c>
      <c r="I36694" s="34">
        <v>0</v>
      </c>
      <c r="J36694" s="34">
        <v>0</v>
      </c>
      <c r="K36694" s="34">
        <v>0</v>
      </c>
      <c r="L36694" s="34">
        <v>0</v>
      </c>
      <c r="M36694" s="34">
        <v>0</v>
      </c>
      <c r="N36694" s="34">
        <v>0</v>
      </c>
      <c r="O36694" s="34">
        <v>0</v>
      </c>
      <c r="P36694" s="34">
        <v>0</v>
      </c>
      <c r="Q36694" s="34">
        <v>0</v>
      </c>
      <c r="R36694" s="34">
        <v>0</v>
      </c>
      <c r="S36694" s="34">
        <v>0</v>
      </c>
      <c r="T36694" s="34">
        <v>0</v>
      </c>
      <c r="U36694" s="34">
        <v>0</v>
      </c>
      <c r="V36694" s="34">
        <v>0</v>
      </c>
      <c r="W36694" s="34">
        <v>0</v>
      </c>
      <c r="X36694" s="34">
        <v>0</v>
      </c>
      <c r="Y36694" s="34">
        <v>0</v>
      </c>
      <c r="Z36694" s="34">
        <v>0</v>
      </c>
      <c r="AA36694" s="34">
        <v>0</v>
      </c>
      <c r="AB36694" s="34">
        <v>0</v>
      </c>
      <c r="AC36694" s="34">
        <v>0</v>
      </c>
    </row>
    <row r="36695" spans="1:29" x14ac:dyDescent="0.2">
      <c r="A36695" s="34" t="s">
        <v>97188</v>
      </c>
      <c r="B36695" s="34">
        <v>153</v>
      </c>
      <c r="C36695" s="34">
        <v>145</v>
      </c>
      <c r="D36695" s="34">
        <v>142</v>
      </c>
      <c r="E36695" s="34">
        <v>210</v>
      </c>
      <c r="F36695" s="34">
        <v>145</v>
      </c>
      <c r="G36695" s="34">
        <v>196</v>
      </c>
      <c r="H36695" s="34">
        <v>118</v>
      </c>
      <c r="I36695" s="34">
        <v>202</v>
      </c>
      <c r="J36695" s="34">
        <v>140</v>
      </c>
      <c r="K36695" s="34">
        <v>168</v>
      </c>
      <c r="L36695" s="34">
        <v>116</v>
      </c>
      <c r="M36695" s="34">
        <v>144</v>
      </c>
      <c r="N36695" s="34">
        <v>134</v>
      </c>
      <c r="O36695" s="34">
        <v>165</v>
      </c>
      <c r="P36695" s="34">
        <v>93</v>
      </c>
      <c r="Q36695" s="34">
        <v>219</v>
      </c>
      <c r="R36695" s="34">
        <v>153</v>
      </c>
      <c r="S36695" s="34">
        <v>187</v>
      </c>
      <c r="T36695" s="34">
        <v>164</v>
      </c>
      <c r="U36695" s="34">
        <v>179</v>
      </c>
      <c r="V36695" s="34">
        <v>162</v>
      </c>
      <c r="W36695" s="34">
        <v>222</v>
      </c>
      <c r="X36695" s="34">
        <v>176</v>
      </c>
      <c r="Y36695" s="34">
        <v>207</v>
      </c>
      <c r="Z36695" s="34">
        <v>163</v>
      </c>
      <c r="AA36695" s="34">
        <v>226</v>
      </c>
      <c r="AB36695" s="34">
        <v>141</v>
      </c>
      <c r="AC36695" s="34">
        <v>239</v>
      </c>
    </row>
    <row r="36696" spans="1:29" x14ac:dyDescent="0.2">
      <c r="A36696" s="34" t="s">
        <v>97189</v>
      </c>
      <c r="B36696" s="34">
        <v>502</v>
      </c>
      <c r="C36696" s="34">
        <v>464</v>
      </c>
      <c r="D36696" s="34">
        <v>668</v>
      </c>
      <c r="E36696" s="34">
        <v>500</v>
      </c>
      <c r="F36696" s="34">
        <v>692</v>
      </c>
      <c r="G36696" s="34">
        <v>576</v>
      </c>
      <c r="H36696" s="34">
        <v>608</v>
      </c>
      <c r="I36696" s="34">
        <v>506</v>
      </c>
      <c r="J36696" s="34">
        <v>631</v>
      </c>
      <c r="K36696" s="34">
        <v>538</v>
      </c>
      <c r="L36696" s="34">
        <v>657</v>
      </c>
      <c r="M36696" s="34">
        <v>474</v>
      </c>
      <c r="N36696" s="34">
        <v>567</v>
      </c>
      <c r="O36696" s="34">
        <v>474</v>
      </c>
      <c r="P36696" s="34">
        <v>636</v>
      </c>
      <c r="Q36696" s="34">
        <v>629</v>
      </c>
      <c r="R36696" s="34">
        <v>847</v>
      </c>
      <c r="S36696" s="34">
        <v>573</v>
      </c>
      <c r="T36696" s="34">
        <v>767</v>
      </c>
      <c r="U36696" s="34">
        <v>603</v>
      </c>
      <c r="V36696" s="34">
        <v>776</v>
      </c>
      <c r="W36696" s="34">
        <v>847</v>
      </c>
      <c r="X36696" s="34">
        <v>840</v>
      </c>
      <c r="Y36696" s="34">
        <v>792</v>
      </c>
      <c r="Z36696" s="34">
        <v>710</v>
      </c>
      <c r="AA36696" s="34">
        <v>699</v>
      </c>
      <c r="AB36696" s="34">
        <v>998</v>
      </c>
      <c r="AC36696" s="34">
        <v>856</v>
      </c>
    </row>
    <row r="36697" spans="1:29" x14ac:dyDescent="0.2">
      <c r="A36697" s="34" t="s">
        <v>97190</v>
      </c>
      <c r="B36697" s="34">
        <v>120</v>
      </c>
      <c r="C36697" s="34">
        <v>126</v>
      </c>
      <c r="D36697" s="34">
        <v>125</v>
      </c>
      <c r="E36697" s="34">
        <v>148</v>
      </c>
      <c r="F36697" s="34">
        <v>95</v>
      </c>
      <c r="G36697" s="34">
        <v>178</v>
      </c>
      <c r="H36697" s="34">
        <v>107</v>
      </c>
      <c r="I36697" s="34">
        <v>125</v>
      </c>
      <c r="J36697" s="34">
        <v>90</v>
      </c>
      <c r="K36697" s="34">
        <v>185</v>
      </c>
      <c r="L36697" s="34">
        <v>76</v>
      </c>
      <c r="M36697" s="34">
        <v>154</v>
      </c>
      <c r="N36697" s="34">
        <v>101</v>
      </c>
      <c r="O36697" s="34">
        <v>127</v>
      </c>
      <c r="P36697" s="34">
        <v>107</v>
      </c>
      <c r="Q36697" s="34">
        <v>157</v>
      </c>
      <c r="R36697" s="34">
        <v>132</v>
      </c>
      <c r="S36697" s="34">
        <v>139</v>
      </c>
      <c r="T36697" s="34">
        <v>128</v>
      </c>
      <c r="U36697" s="34">
        <v>117</v>
      </c>
      <c r="V36697" s="34">
        <v>122</v>
      </c>
      <c r="W36697" s="34">
        <v>147</v>
      </c>
      <c r="X36697" s="34">
        <v>183</v>
      </c>
      <c r="Y36697" s="34">
        <v>168</v>
      </c>
      <c r="Z36697" s="34">
        <v>136</v>
      </c>
      <c r="AA36697" s="34">
        <v>237</v>
      </c>
      <c r="AB36697" s="34">
        <v>118</v>
      </c>
      <c r="AC36697" s="34">
        <v>255</v>
      </c>
    </row>
    <row r="36698" spans="1:29" x14ac:dyDescent="0.2">
      <c r="A36698" s="34" t="s">
        <v>97191</v>
      </c>
      <c r="B36698" s="34">
        <v>221</v>
      </c>
      <c r="C36698" s="34">
        <v>105</v>
      </c>
      <c r="D36698" s="34">
        <v>151</v>
      </c>
      <c r="E36698" s="34">
        <v>180</v>
      </c>
      <c r="F36698" s="34">
        <v>213</v>
      </c>
      <c r="G36698" s="34">
        <v>145</v>
      </c>
      <c r="H36698" s="34">
        <v>161</v>
      </c>
      <c r="I36698" s="34">
        <v>140</v>
      </c>
      <c r="J36698" s="34">
        <v>188</v>
      </c>
      <c r="K36698" s="34">
        <v>122</v>
      </c>
      <c r="L36698" s="34">
        <v>162</v>
      </c>
      <c r="M36698" s="34">
        <v>143</v>
      </c>
      <c r="N36698" s="34">
        <v>154</v>
      </c>
      <c r="O36698" s="34">
        <v>97</v>
      </c>
      <c r="P36698" s="34">
        <v>182</v>
      </c>
      <c r="Q36698" s="34">
        <v>172</v>
      </c>
      <c r="R36698" s="34">
        <v>269</v>
      </c>
      <c r="S36698" s="34">
        <v>175</v>
      </c>
      <c r="T36698" s="34">
        <v>243</v>
      </c>
      <c r="U36698" s="34">
        <v>156</v>
      </c>
      <c r="V36698" s="34">
        <v>244</v>
      </c>
      <c r="W36698" s="34">
        <v>205</v>
      </c>
      <c r="X36698" s="34">
        <v>182</v>
      </c>
      <c r="Y36698" s="34">
        <v>170</v>
      </c>
      <c r="Z36698" s="34">
        <v>174</v>
      </c>
      <c r="AA36698" s="34">
        <v>162</v>
      </c>
      <c r="AB36698" s="34">
        <v>193</v>
      </c>
      <c r="AC36698" s="34">
        <v>247</v>
      </c>
    </row>
    <row r="36699" spans="1:29" x14ac:dyDescent="0.2">
      <c r="A36699" s="34" t="s">
        <v>97192</v>
      </c>
      <c r="B36699" s="34">
        <v>234</v>
      </c>
      <c r="C36699" s="34">
        <v>165</v>
      </c>
      <c r="D36699" s="34">
        <v>248</v>
      </c>
      <c r="E36699" s="34">
        <v>272</v>
      </c>
      <c r="F36699" s="34">
        <v>281</v>
      </c>
      <c r="G36699" s="34">
        <v>291</v>
      </c>
      <c r="H36699" s="34">
        <v>273</v>
      </c>
      <c r="I36699" s="34">
        <v>200</v>
      </c>
      <c r="J36699" s="34">
        <v>220</v>
      </c>
      <c r="K36699" s="34">
        <v>239</v>
      </c>
      <c r="L36699" s="34">
        <v>184</v>
      </c>
      <c r="M36699" s="34">
        <v>205</v>
      </c>
      <c r="N36699" s="34">
        <v>235</v>
      </c>
      <c r="O36699" s="34">
        <v>213</v>
      </c>
      <c r="P36699" s="34">
        <v>239</v>
      </c>
      <c r="Q36699" s="34">
        <v>273</v>
      </c>
      <c r="R36699" s="34">
        <v>293</v>
      </c>
      <c r="S36699" s="34">
        <v>291</v>
      </c>
      <c r="T36699" s="34">
        <v>273</v>
      </c>
      <c r="U36699" s="34">
        <v>229</v>
      </c>
      <c r="V36699" s="34">
        <v>299</v>
      </c>
      <c r="W36699" s="34">
        <v>262</v>
      </c>
      <c r="X36699" s="34">
        <v>256</v>
      </c>
      <c r="Y36699" s="34">
        <v>270</v>
      </c>
      <c r="Z36699" s="34">
        <v>247</v>
      </c>
      <c r="AA36699" s="34">
        <v>236</v>
      </c>
      <c r="AB36699" s="34">
        <v>311</v>
      </c>
      <c r="AC36699" s="34">
        <v>367</v>
      </c>
    </row>
    <row r="36700" spans="1:29" x14ac:dyDescent="0.2">
      <c r="A36700" s="34" t="s">
        <v>97193</v>
      </c>
      <c r="B36700" s="34">
        <v>24</v>
      </c>
      <c r="C36700" s="34">
        <v>27</v>
      </c>
      <c r="D36700" s="34">
        <v>24</v>
      </c>
      <c r="E36700" s="34">
        <v>44</v>
      </c>
      <c r="F36700" s="34">
        <v>16</v>
      </c>
      <c r="G36700" s="34">
        <v>31</v>
      </c>
      <c r="H36700" s="34">
        <v>19</v>
      </c>
      <c r="I36700" s="34">
        <v>32</v>
      </c>
      <c r="J36700" s="34">
        <v>13</v>
      </c>
      <c r="K36700" s="34">
        <v>42</v>
      </c>
      <c r="L36700" s="34">
        <v>18</v>
      </c>
      <c r="M36700" s="34">
        <v>26</v>
      </c>
      <c r="N36700" s="34">
        <v>21</v>
      </c>
      <c r="O36700" s="34">
        <v>26</v>
      </c>
      <c r="P36700" s="34">
        <v>19</v>
      </c>
      <c r="Q36700" s="34">
        <v>43</v>
      </c>
      <c r="R36700" s="34">
        <v>28</v>
      </c>
      <c r="S36700" s="34">
        <v>56</v>
      </c>
      <c r="T36700" s="34">
        <v>28</v>
      </c>
      <c r="U36700" s="34">
        <v>32</v>
      </c>
      <c r="V36700" s="34">
        <v>33</v>
      </c>
      <c r="W36700" s="34">
        <v>41</v>
      </c>
      <c r="X36700" s="34">
        <v>49</v>
      </c>
      <c r="Y36700" s="34">
        <v>48</v>
      </c>
      <c r="Z36700" s="34">
        <v>39</v>
      </c>
      <c r="AA36700" s="34">
        <v>45</v>
      </c>
      <c r="AB36700" s="34">
        <v>30</v>
      </c>
      <c r="AC36700" s="34">
        <v>55</v>
      </c>
    </row>
    <row r="36701" spans="1:29" x14ac:dyDescent="0.2">
      <c r="A36701" s="34" t="s">
        <v>97194</v>
      </c>
      <c r="B36701" s="34">
        <v>146</v>
      </c>
      <c r="C36701" s="34">
        <v>172</v>
      </c>
      <c r="D36701" s="34">
        <v>201</v>
      </c>
      <c r="E36701" s="34">
        <v>187</v>
      </c>
      <c r="F36701" s="34">
        <v>238</v>
      </c>
      <c r="G36701" s="34">
        <v>135</v>
      </c>
      <c r="H36701" s="34">
        <v>212</v>
      </c>
      <c r="I36701" s="34">
        <v>142</v>
      </c>
      <c r="J36701" s="34">
        <v>205</v>
      </c>
      <c r="K36701" s="34">
        <v>186</v>
      </c>
      <c r="L36701" s="34">
        <v>196</v>
      </c>
      <c r="M36701" s="34">
        <v>158</v>
      </c>
      <c r="N36701" s="34">
        <v>172</v>
      </c>
      <c r="O36701" s="34">
        <v>175</v>
      </c>
      <c r="P36701" s="34">
        <v>231</v>
      </c>
      <c r="Q36701" s="34">
        <v>229</v>
      </c>
      <c r="R36701" s="34">
        <v>299</v>
      </c>
      <c r="S36701" s="34">
        <v>247</v>
      </c>
      <c r="T36701" s="34">
        <v>303</v>
      </c>
      <c r="U36701" s="34">
        <v>233</v>
      </c>
      <c r="V36701" s="34">
        <v>210</v>
      </c>
      <c r="W36701" s="34">
        <v>341</v>
      </c>
      <c r="X36701" s="34">
        <v>303</v>
      </c>
      <c r="Y36701" s="34">
        <v>283</v>
      </c>
      <c r="Z36701" s="34">
        <v>209</v>
      </c>
      <c r="AA36701" s="34">
        <v>286</v>
      </c>
      <c r="AB36701" s="34">
        <v>280</v>
      </c>
      <c r="AC36701" s="34">
        <v>348</v>
      </c>
    </row>
    <row r="36702" spans="1:29" x14ac:dyDescent="0.2">
      <c r="A36702" s="34" t="s">
        <v>97195</v>
      </c>
      <c r="B36702" s="34">
        <v>44</v>
      </c>
      <c r="C36702" s="34">
        <v>90</v>
      </c>
      <c r="D36702" s="34">
        <v>58</v>
      </c>
      <c r="E36702" s="34">
        <v>58</v>
      </c>
      <c r="F36702" s="34">
        <v>65</v>
      </c>
      <c r="G36702" s="34">
        <v>55</v>
      </c>
      <c r="H36702" s="34">
        <v>61</v>
      </c>
      <c r="I36702" s="34">
        <v>57</v>
      </c>
      <c r="J36702" s="34">
        <v>47</v>
      </c>
      <c r="K36702" s="34">
        <v>84</v>
      </c>
      <c r="L36702" s="34">
        <v>52</v>
      </c>
      <c r="M36702" s="34">
        <v>66</v>
      </c>
      <c r="N36702" s="34">
        <v>45</v>
      </c>
      <c r="O36702" s="34">
        <v>74</v>
      </c>
      <c r="P36702" s="34">
        <v>39</v>
      </c>
      <c r="Q36702" s="34">
        <v>127</v>
      </c>
      <c r="R36702" s="34">
        <v>68</v>
      </c>
      <c r="S36702" s="34">
        <v>83</v>
      </c>
      <c r="T36702" s="34">
        <v>53</v>
      </c>
      <c r="U36702" s="34">
        <v>84</v>
      </c>
      <c r="V36702" s="34">
        <v>89</v>
      </c>
      <c r="W36702" s="34">
        <v>81</v>
      </c>
      <c r="X36702" s="34">
        <v>108</v>
      </c>
      <c r="Y36702" s="34">
        <v>80</v>
      </c>
      <c r="Z36702" s="34">
        <v>86</v>
      </c>
      <c r="AA36702" s="34">
        <v>102</v>
      </c>
      <c r="AB36702" s="34">
        <v>60</v>
      </c>
      <c r="AC36702" s="34">
        <v>97</v>
      </c>
    </row>
    <row r="36703" spans="1:29" x14ac:dyDescent="0.2">
      <c r="A36703" s="34" t="s">
        <v>97196</v>
      </c>
      <c r="B36703" s="34">
        <v>166</v>
      </c>
      <c r="C36703" s="34">
        <v>110</v>
      </c>
      <c r="D36703" s="34">
        <v>138</v>
      </c>
      <c r="E36703" s="34">
        <v>104</v>
      </c>
      <c r="F36703" s="34">
        <v>136</v>
      </c>
      <c r="G36703" s="34">
        <v>141</v>
      </c>
      <c r="H36703" s="34">
        <v>124</v>
      </c>
      <c r="I36703" s="34">
        <v>99</v>
      </c>
      <c r="J36703" s="34">
        <v>145</v>
      </c>
      <c r="K36703" s="34">
        <v>85</v>
      </c>
      <c r="L36703" s="34">
        <v>91</v>
      </c>
      <c r="M36703" s="34">
        <v>88</v>
      </c>
      <c r="N36703" s="34">
        <v>104</v>
      </c>
      <c r="O36703" s="34">
        <v>95</v>
      </c>
      <c r="P36703" s="34">
        <v>126</v>
      </c>
      <c r="Q36703" s="34">
        <v>122</v>
      </c>
      <c r="R36703" s="34">
        <v>168</v>
      </c>
      <c r="S36703" s="34">
        <v>150</v>
      </c>
      <c r="T36703" s="34">
        <v>119</v>
      </c>
      <c r="U36703" s="34">
        <v>93</v>
      </c>
      <c r="V36703" s="34">
        <v>139</v>
      </c>
      <c r="W36703" s="34">
        <v>117</v>
      </c>
      <c r="X36703" s="34">
        <v>116</v>
      </c>
      <c r="Y36703" s="34">
        <v>154</v>
      </c>
      <c r="Z36703" s="34">
        <v>126</v>
      </c>
      <c r="AA36703" s="34">
        <v>122</v>
      </c>
      <c r="AB36703" s="34">
        <v>153</v>
      </c>
      <c r="AC36703" s="34">
        <v>149</v>
      </c>
    </row>
    <row r="36704" spans="1:29" x14ac:dyDescent="0.2">
      <c r="A36704" s="34" t="s">
        <v>97197</v>
      </c>
      <c r="B36704" s="34">
        <v>383</v>
      </c>
      <c r="C36704" s="34">
        <v>231</v>
      </c>
      <c r="D36704" s="34">
        <v>337</v>
      </c>
      <c r="E36704" s="34">
        <v>245</v>
      </c>
      <c r="F36704" s="34">
        <v>294</v>
      </c>
      <c r="G36704" s="34">
        <v>228</v>
      </c>
      <c r="H36704" s="34">
        <v>300</v>
      </c>
      <c r="I36704" s="34">
        <v>252</v>
      </c>
      <c r="J36704" s="34">
        <v>315</v>
      </c>
      <c r="K36704" s="34">
        <v>212</v>
      </c>
      <c r="L36704" s="34">
        <v>280</v>
      </c>
      <c r="M36704" s="34">
        <v>240</v>
      </c>
      <c r="N36704" s="34">
        <v>277</v>
      </c>
      <c r="O36704" s="34">
        <v>230</v>
      </c>
      <c r="P36704" s="34">
        <v>274</v>
      </c>
      <c r="Q36704" s="34">
        <v>329</v>
      </c>
      <c r="R36704" s="34">
        <v>435</v>
      </c>
      <c r="S36704" s="34">
        <v>317</v>
      </c>
      <c r="T36704" s="34">
        <v>376</v>
      </c>
      <c r="U36704" s="34">
        <v>287</v>
      </c>
      <c r="V36704" s="34">
        <v>406</v>
      </c>
      <c r="W36704" s="34">
        <v>323</v>
      </c>
      <c r="X36704" s="34">
        <v>398</v>
      </c>
      <c r="Y36704" s="34">
        <v>297</v>
      </c>
      <c r="Z36704" s="34">
        <v>335</v>
      </c>
      <c r="AA36704" s="34">
        <v>312</v>
      </c>
      <c r="AB36704" s="34">
        <v>446</v>
      </c>
      <c r="AC36704" s="34">
        <v>360</v>
      </c>
    </row>
    <row r="36705" spans="1:29" x14ac:dyDescent="0.2">
      <c r="A36705" s="34" t="s">
        <v>97198</v>
      </c>
      <c r="B36705" s="34">
        <v>97</v>
      </c>
      <c r="C36705" s="34">
        <v>67</v>
      </c>
      <c r="D36705" s="34">
        <v>78</v>
      </c>
      <c r="E36705" s="34">
        <v>85</v>
      </c>
      <c r="F36705" s="34">
        <v>98</v>
      </c>
      <c r="G36705" s="34">
        <v>91</v>
      </c>
      <c r="H36705" s="34">
        <v>99</v>
      </c>
      <c r="I36705" s="34">
        <v>68</v>
      </c>
      <c r="J36705" s="34">
        <v>97</v>
      </c>
      <c r="K36705" s="34">
        <v>101</v>
      </c>
      <c r="L36705" s="34">
        <v>78</v>
      </c>
      <c r="M36705" s="34">
        <v>94</v>
      </c>
      <c r="N36705" s="34">
        <v>91</v>
      </c>
      <c r="O36705" s="34">
        <v>86</v>
      </c>
      <c r="P36705" s="34">
        <v>74</v>
      </c>
      <c r="Q36705" s="34">
        <v>126</v>
      </c>
      <c r="R36705" s="34">
        <v>109</v>
      </c>
      <c r="S36705" s="34">
        <v>122</v>
      </c>
      <c r="T36705" s="34">
        <v>92</v>
      </c>
      <c r="U36705" s="34">
        <v>57</v>
      </c>
      <c r="V36705" s="34">
        <v>99</v>
      </c>
      <c r="W36705" s="34">
        <v>140</v>
      </c>
      <c r="X36705" s="34">
        <v>126</v>
      </c>
      <c r="Y36705" s="34">
        <v>105</v>
      </c>
      <c r="Z36705" s="34">
        <v>110</v>
      </c>
      <c r="AA36705" s="34">
        <v>130</v>
      </c>
      <c r="AB36705" s="34">
        <v>112</v>
      </c>
      <c r="AC36705" s="34">
        <v>139</v>
      </c>
    </row>
    <row r="36706" spans="1:29" x14ac:dyDescent="0.2">
      <c r="A36706" s="34" t="s">
        <v>97199</v>
      </c>
      <c r="B36706" s="34">
        <v>75</v>
      </c>
      <c r="C36706" s="34">
        <v>263</v>
      </c>
      <c r="D36706" s="34">
        <v>178</v>
      </c>
      <c r="E36706" s="34">
        <v>236</v>
      </c>
      <c r="F36706" s="34">
        <v>115</v>
      </c>
      <c r="G36706" s="34">
        <v>277</v>
      </c>
      <c r="H36706" s="34">
        <v>87</v>
      </c>
      <c r="I36706" s="34">
        <v>214</v>
      </c>
      <c r="J36706" s="34">
        <v>93</v>
      </c>
      <c r="K36706" s="34">
        <v>243</v>
      </c>
      <c r="L36706" s="34">
        <v>59</v>
      </c>
      <c r="M36706" s="34">
        <v>170</v>
      </c>
      <c r="N36706" s="34">
        <v>101</v>
      </c>
      <c r="O36706" s="34">
        <v>181</v>
      </c>
      <c r="P36706" s="34">
        <v>102</v>
      </c>
      <c r="Q36706" s="34">
        <v>242</v>
      </c>
      <c r="R36706" s="34">
        <v>96</v>
      </c>
      <c r="S36706" s="34">
        <v>336</v>
      </c>
      <c r="T36706" s="34">
        <v>77</v>
      </c>
      <c r="U36706" s="34">
        <v>190</v>
      </c>
      <c r="V36706" s="34">
        <v>176</v>
      </c>
      <c r="W36706" s="34">
        <v>193</v>
      </c>
      <c r="X36706" s="34">
        <v>144</v>
      </c>
      <c r="Y36706" s="34">
        <v>152</v>
      </c>
      <c r="Z36706" s="34">
        <v>184</v>
      </c>
      <c r="AA36706" s="34">
        <v>291</v>
      </c>
      <c r="AB36706" s="34">
        <v>87</v>
      </c>
      <c r="AC36706" s="34">
        <v>333</v>
      </c>
    </row>
    <row r="36707" spans="1:29" x14ac:dyDescent="0.2">
      <c r="A36707" s="34" t="s">
        <v>97200</v>
      </c>
      <c r="B36707" s="34">
        <v>564</v>
      </c>
      <c r="C36707" s="34">
        <v>518</v>
      </c>
      <c r="D36707" s="34">
        <v>636</v>
      </c>
      <c r="E36707" s="34">
        <v>630</v>
      </c>
      <c r="F36707" s="34">
        <v>709</v>
      </c>
      <c r="G36707" s="34">
        <v>543</v>
      </c>
      <c r="H36707" s="34">
        <v>652</v>
      </c>
      <c r="I36707" s="34">
        <v>590</v>
      </c>
      <c r="J36707" s="34">
        <v>590</v>
      </c>
      <c r="K36707" s="34">
        <v>552</v>
      </c>
      <c r="L36707" s="34">
        <v>602</v>
      </c>
      <c r="M36707" s="34">
        <v>535</v>
      </c>
      <c r="N36707" s="34">
        <v>546</v>
      </c>
      <c r="O36707" s="34">
        <v>491</v>
      </c>
      <c r="P36707" s="34">
        <v>641</v>
      </c>
      <c r="Q36707" s="34">
        <v>781</v>
      </c>
      <c r="R36707" s="34">
        <v>910</v>
      </c>
      <c r="S36707" s="34">
        <v>637</v>
      </c>
      <c r="T36707" s="34">
        <v>784</v>
      </c>
      <c r="U36707" s="34">
        <v>610</v>
      </c>
      <c r="V36707" s="34">
        <v>735</v>
      </c>
      <c r="W36707" s="34">
        <v>760</v>
      </c>
      <c r="X36707" s="34">
        <v>768</v>
      </c>
      <c r="Y36707" s="34">
        <v>680</v>
      </c>
      <c r="Z36707" s="34">
        <v>753</v>
      </c>
      <c r="AA36707" s="34">
        <v>731</v>
      </c>
      <c r="AB36707" s="34">
        <v>782</v>
      </c>
      <c r="AC36707" s="34">
        <v>1000</v>
      </c>
    </row>
    <row r="36708" spans="1:29" x14ac:dyDescent="0.2">
      <c r="A36708" s="34" t="s">
        <v>97201</v>
      </c>
      <c r="B36708" s="34">
        <v>141</v>
      </c>
      <c r="C36708" s="34">
        <v>138</v>
      </c>
      <c r="D36708" s="34">
        <v>221</v>
      </c>
      <c r="E36708" s="34">
        <v>170</v>
      </c>
      <c r="F36708" s="34">
        <v>170</v>
      </c>
      <c r="G36708" s="34">
        <v>151</v>
      </c>
      <c r="H36708" s="34">
        <v>148</v>
      </c>
      <c r="I36708" s="34">
        <v>136</v>
      </c>
      <c r="J36708" s="34">
        <v>141</v>
      </c>
      <c r="K36708" s="34">
        <v>159</v>
      </c>
      <c r="L36708" s="34">
        <v>92</v>
      </c>
      <c r="M36708" s="34">
        <v>135</v>
      </c>
      <c r="N36708" s="34">
        <v>141</v>
      </c>
      <c r="O36708" s="34">
        <v>151</v>
      </c>
      <c r="P36708" s="34">
        <v>135</v>
      </c>
      <c r="Q36708" s="34">
        <v>170</v>
      </c>
      <c r="R36708" s="34">
        <v>166</v>
      </c>
      <c r="S36708" s="34">
        <v>185</v>
      </c>
      <c r="T36708" s="34">
        <v>111</v>
      </c>
      <c r="U36708" s="34">
        <v>129</v>
      </c>
      <c r="V36708" s="34">
        <v>193</v>
      </c>
      <c r="W36708" s="34">
        <v>138</v>
      </c>
      <c r="X36708" s="34">
        <v>227</v>
      </c>
      <c r="Y36708" s="34">
        <v>133</v>
      </c>
      <c r="Z36708" s="34">
        <v>178</v>
      </c>
      <c r="AA36708" s="34">
        <v>187</v>
      </c>
      <c r="AB36708" s="34">
        <v>133</v>
      </c>
      <c r="AC36708" s="34">
        <v>222</v>
      </c>
    </row>
    <row r="36709" spans="1:29" x14ac:dyDescent="0.2">
      <c r="A36709" s="34" t="s">
        <v>97202</v>
      </c>
      <c r="B36709" s="34">
        <v>68</v>
      </c>
      <c r="C36709" s="34">
        <v>61</v>
      </c>
      <c r="D36709" s="34">
        <v>105</v>
      </c>
      <c r="E36709" s="34">
        <v>131</v>
      </c>
      <c r="F36709" s="34">
        <v>73</v>
      </c>
      <c r="G36709" s="34">
        <v>138</v>
      </c>
      <c r="H36709" s="34">
        <v>69</v>
      </c>
      <c r="I36709" s="34">
        <v>95</v>
      </c>
      <c r="J36709" s="34">
        <v>75</v>
      </c>
      <c r="K36709" s="34">
        <v>119</v>
      </c>
      <c r="L36709" s="34">
        <v>65</v>
      </c>
      <c r="M36709" s="34">
        <v>70</v>
      </c>
      <c r="N36709" s="34">
        <v>85</v>
      </c>
      <c r="O36709" s="34">
        <v>65</v>
      </c>
      <c r="P36709" s="34">
        <v>77</v>
      </c>
      <c r="Q36709" s="34">
        <v>95</v>
      </c>
      <c r="R36709" s="34">
        <v>115</v>
      </c>
      <c r="S36709" s="34">
        <v>120</v>
      </c>
      <c r="T36709" s="34">
        <v>68</v>
      </c>
      <c r="U36709" s="34">
        <v>76</v>
      </c>
      <c r="V36709" s="34">
        <v>83</v>
      </c>
      <c r="W36709" s="34">
        <v>86</v>
      </c>
      <c r="X36709" s="34">
        <v>124</v>
      </c>
      <c r="Y36709" s="34">
        <v>74</v>
      </c>
      <c r="Z36709" s="34">
        <v>73</v>
      </c>
      <c r="AA36709" s="34">
        <v>107</v>
      </c>
      <c r="AB36709" s="34">
        <v>121</v>
      </c>
      <c r="AC36709" s="34">
        <v>145</v>
      </c>
    </row>
    <row r="36710" spans="1:29" x14ac:dyDescent="0.2">
      <c r="A36710" s="34" t="s">
        <v>97203</v>
      </c>
      <c r="B36710" s="34">
        <v>124</v>
      </c>
      <c r="C36710" s="34">
        <v>159</v>
      </c>
      <c r="D36710" s="34">
        <v>135</v>
      </c>
      <c r="E36710" s="34">
        <v>174</v>
      </c>
      <c r="F36710" s="34">
        <v>112</v>
      </c>
      <c r="G36710" s="34">
        <v>139</v>
      </c>
      <c r="H36710" s="34">
        <v>125</v>
      </c>
      <c r="I36710" s="34">
        <v>133</v>
      </c>
      <c r="J36710" s="34">
        <v>114</v>
      </c>
      <c r="K36710" s="34">
        <v>134</v>
      </c>
      <c r="L36710" s="34">
        <v>97</v>
      </c>
      <c r="M36710" s="34">
        <v>139</v>
      </c>
      <c r="N36710" s="34">
        <v>117</v>
      </c>
      <c r="O36710" s="34">
        <v>112</v>
      </c>
      <c r="P36710" s="34">
        <v>149</v>
      </c>
      <c r="Q36710" s="34">
        <v>151</v>
      </c>
      <c r="R36710" s="34">
        <v>171</v>
      </c>
      <c r="S36710" s="34">
        <v>159</v>
      </c>
      <c r="T36710" s="34">
        <v>102</v>
      </c>
      <c r="U36710" s="34">
        <v>127</v>
      </c>
      <c r="V36710" s="34">
        <v>164</v>
      </c>
      <c r="W36710" s="34">
        <v>166</v>
      </c>
      <c r="X36710" s="34">
        <v>153</v>
      </c>
      <c r="Y36710" s="34">
        <v>163</v>
      </c>
      <c r="Z36710" s="34">
        <v>132</v>
      </c>
      <c r="AA36710" s="34">
        <v>194</v>
      </c>
      <c r="AB36710" s="34">
        <v>146</v>
      </c>
      <c r="AC36710" s="34">
        <v>239</v>
      </c>
    </row>
    <row r="36711" spans="1:29" x14ac:dyDescent="0.2">
      <c r="A36711" s="34" t="s">
        <v>97204</v>
      </c>
      <c r="B36711" s="34">
        <v>185</v>
      </c>
      <c r="C36711" s="34">
        <v>133</v>
      </c>
      <c r="D36711" s="34">
        <v>229</v>
      </c>
      <c r="E36711" s="34">
        <v>199</v>
      </c>
      <c r="F36711" s="34">
        <v>209</v>
      </c>
      <c r="G36711" s="34">
        <v>156</v>
      </c>
      <c r="H36711" s="34">
        <v>182</v>
      </c>
      <c r="I36711" s="34">
        <v>207</v>
      </c>
      <c r="J36711" s="34">
        <v>207</v>
      </c>
      <c r="K36711" s="34">
        <v>214</v>
      </c>
      <c r="L36711" s="34">
        <v>139</v>
      </c>
      <c r="M36711" s="34">
        <v>163</v>
      </c>
      <c r="N36711" s="34">
        <v>178</v>
      </c>
      <c r="O36711" s="34">
        <v>181</v>
      </c>
      <c r="P36711" s="34">
        <v>203</v>
      </c>
      <c r="Q36711" s="34">
        <v>253</v>
      </c>
      <c r="R36711" s="34">
        <v>237</v>
      </c>
      <c r="S36711" s="34">
        <v>245</v>
      </c>
      <c r="T36711" s="34">
        <v>202</v>
      </c>
      <c r="U36711" s="34">
        <v>204</v>
      </c>
      <c r="V36711" s="34">
        <v>200</v>
      </c>
      <c r="W36711" s="34">
        <v>191</v>
      </c>
      <c r="X36711" s="34">
        <v>289</v>
      </c>
      <c r="Y36711" s="34">
        <v>195</v>
      </c>
      <c r="Z36711" s="34">
        <v>260</v>
      </c>
      <c r="AA36711" s="34">
        <v>280</v>
      </c>
      <c r="AB36711" s="34">
        <v>250</v>
      </c>
      <c r="AC36711" s="34">
        <v>345</v>
      </c>
    </row>
    <row r="36712" spans="1:29" x14ac:dyDescent="0.2">
      <c r="A36712" s="34" t="s">
        <v>97205</v>
      </c>
      <c r="B36712" s="34">
        <v>90</v>
      </c>
      <c r="C36712" s="34">
        <v>116</v>
      </c>
      <c r="D36712" s="34">
        <v>132</v>
      </c>
      <c r="E36712" s="34">
        <v>100</v>
      </c>
      <c r="F36712" s="34">
        <v>95</v>
      </c>
      <c r="G36712" s="34">
        <v>79</v>
      </c>
      <c r="H36712" s="34">
        <v>113</v>
      </c>
      <c r="I36712" s="34">
        <v>66</v>
      </c>
      <c r="J36712" s="34">
        <v>68</v>
      </c>
      <c r="K36712" s="34">
        <v>136</v>
      </c>
      <c r="L36712" s="34">
        <v>54</v>
      </c>
      <c r="M36712" s="34">
        <v>98</v>
      </c>
      <c r="N36712" s="34">
        <v>104</v>
      </c>
      <c r="O36712" s="34">
        <v>86</v>
      </c>
      <c r="P36712" s="34">
        <v>91</v>
      </c>
      <c r="Q36712" s="34">
        <v>120</v>
      </c>
      <c r="R36712" s="34">
        <v>116</v>
      </c>
      <c r="S36712" s="34">
        <v>162</v>
      </c>
      <c r="T36712" s="34">
        <v>82</v>
      </c>
      <c r="U36712" s="34">
        <v>66</v>
      </c>
      <c r="V36712" s="34">
        <v>111</v>
      </c>
      <c r="W36712" s="34">
        <v>122</v>
      </c>
      <c r="X36712" s="34">
        <v>145</v>
      </c>
      <c r="Y36712" s="34">
        <v>92</v>
      </c>
      <c r="Z36712" s="34">
        <v>122</v>
      </c>
      <c r="AA36712" s="34">
        <v>124</v>
      </c>
      <c r="AB36712" s="34">
        <v>103</v>
      </c>
      <c r="AC36712" s="34">
        <v>135</v>
      </c>
    </row>
    <row r="36713" spans="1:29" x14ac:dyDescent="0.2">
      <c r="A36713" s="34" t="s">
        <v>97206</v>
      </c>
      <c r="B36713" s="34">
        <v>90</v>
      </c>
      <c r="C36713" s="34">
        <v>114</v>
      </c>
      <c r="D36713" s="34">
        <v>139</v>
      </c>
      <c r="E36713" s="34">
        <v>163</v>
      </c>
      <c r="F36713" s="34">
        <v>106</v>
      </c>
      <c r="G36713" s="34">
        <v>183</v>
      </c>
      <c r="H36713" s="34">
        <v>111</v>
      </c>
      <c r="I36713" s="34">
        <v>162</v>
      </c>
      <c r="J36713" s="34">
        <v>87</v>
      </c>
      <c r="K36713" s="34">
        <v>150</v>
      </c>
      <c r="L36713" s="34">
        <v>89</v>
      </c>
      <c r="M36713" s="34">
        <v>139</v>
      </c>
      <c r="N36713" s="34">
        <v>97</v>
      </c>
      <c r="O36713" s="34">
        <v>132</v>
      </c>
      <c r="P36713" s="34">
        <v>80</v>
      </c>
      <c r="Q36713" s="34">
        <v>154</v>
      </c>
      <c r="R36713" s="34">
        <v>113</v>
      </c>
      <c r="S36713" s="34">
        <v>184</v>
      </c>
      <c r="T36713" s="34">
        <v>87</v>
      </c>
      <c r="U36713" s="34">
        <v>128</v>
      </c>
      <c r="V36713" s="34">
        <v>105</v>
      </c>
      <c r="W36713" s="34">
        <v>176</v>
      </c>
      <c r="X36713" s="34">
        <v>175</v>
      </c>
      <c r="Y36713" s="34">
        <v>159</v>
      </c>
      <c r="Z36713" s="34">
        <v>133</v>
      </c>
      <c r="AA36713" s="34">
        <v>140</v>
      </c>
      <c r="AB36713" s="34">
        <v>117</v>
      </c>
      <c r="AC36713" s="34">
        <v>238</v>
      </c>
    </row>
    <row r="36714" spans="1:29" x14ac:dyDescent="0.2">
      <c r="A36714" s="34" t="s">
        <v>97207</v>
      </c>
      <c r="B36714" s="34">
        <v>56</v>
      </c>
      <c r="C36714" s="34">
        <v>85</v>
      </c>
      <c r="D36714" s="34">
        <v>88</v>
      </c>
      <c r="E36714" s="34">
        <v>81</v>
      </c>
      <c r="F36714" s="34">
        <v>69</v>
      </c>
      <c r="G36714" s="34">
        <v>77</v>
      </c>
      <c r="H36714" s="34">
        <v>47</v>
      </c>
      <c r="I36714" s="34">
        <v>50</v>
      </c>
      <c r="J36714" s="34">
        <v>70</v>
      </c>
      <c r="K36714" s="34">
        <v>84</v>
      </c>
      <c r="L36714" s="34">
        <v>69</v>
      </c>
      <c r="M36714" s="34">
        <v>71</v>
      </c>
      <c r="N36714" s="34">
        <v>69</v>
      </c>
      <c r="O36714" s="34">
        <v>62</v>
      </c>
      <c r="P36714" s="34">
        <v>80</v>
      </c>
      <c r="Q36714" s="34">
        <v>106</v>
      </c>
      <c r="R36714" s="34">
        <v>96</v>
      </c>
      <c r="S36714" s="34">
        <v>124</v>
      </c>
      <c r="T36714" s="34">
        <v>100</v>
      </c>
      <c r="U36714" s="34">
        <v>58</v>
      </c>
      <c r="V36714" s="34">
        <v>105</v>
      </c>
      <c r="W36714" s="34">
        <v>137</v>
      </c>
      <c r="X36714" s="34">
        <v>104</v>
      </c>
      <c r="Y36714" s="34">
        <v>74</v>
      </c>
      <c r="Z36714" s="34">
        <v>136</v>
      </c>
      <c r="AA36714" s="34">
        <v>94</v>
      </c>
      <c r="AB36714" s="34">
        <v>88</v>
      </c>
      <c r="AC36714" s="34">
        <v>126</v>
      </c>
    </row>
    <row r="36715" spans="1:29" x14ac:dyDescent="0.2">
      <c r="A36715" s="34" t="s">
        <v>97208</v>
      </c>
      <c r="B36715" s="34">
        <v>139</v>
      </c>
      <c r="C36715" s="34">
        <v>74</v>
      </c>
      <c r="D36715" s="34">
        <v>69</v>
      </c>
      <c r="E36715" s="34">
        <v>69</v>
      </c>
      <c r="F36715" s="34">
        <v>74</v>
      </c>
      <c r="G36715" s="34">
        <v>100</v>
      </c>
      <c r="H36715" s="34">
        <v>105</v>
      </c>
      <c r="I36715" s="34">
        <v>93</v>
      </c>
      <c r="J36715" s="34">
        <v>78</v>
      </c>
      <c r="K36715" s="34">
        <v>93</v>
      </c>
      <c r="L36715" s="34">
        <v>64</v>
      </c>
      <c r="M36715" s="34">
        <v>67</v>
      </c>
      <c r="N36715" s="34">
        <v>85</v>
      </c>
      <c r="O36715" s="34">
        <v>66</v>
      </c>
      <c r="P36715" s="34">
        <v>58</v>
      </c>
      <c r="Q36715" s="34">
        <v>124</v>
      </c>
      <c r="R36715" s="34">
        <v>105</v>
      </c>
      <c r="S36715" s="34">
        <v>100</v>
      </c>
      <c r="T36715" s="34">
        <v>105</v>
      </c>
      <c r="U36715" s="34">
        <v>95</v>
      </c>
      <c r="V36715" s="34">
        <v>77</v>
      </c>
      <c r="W36715" s="34">
        <v>103</v>
      </c>
      <c r="X36715" s="34">
        <v>123</v>
      </c>
      <c r="Y36715" s="34">
        <v>117</v>
      </c>
      <c r="Z36715" s="34">
        <v>115</v>
      </c>
      <c r="AA36715" s="34">
        <v>98</v>
      </c>
      <c r="AB36715" s="34">
        <v>106</v>
      </c>
      <c r="AC36715" s="34">
        <v>147</v>
      </c>
    </row>
    <row r="36716" spans="1:29" x14ac:dyDescent="0.2">
      <c r="A36716" s="34" t="s">
        <v>97209</v>
      </c>
      <c r="B36716" s="34">
        <v>54</v>
      </c>
      <c r="C36716" s="34">
        <v>76</v>
      </c>
      <c r="D36716" s="34">
        <v>70</v>
      </c>
      <c r="E36716" s="34">
        <v>131</v>
      </c>
      <c r="F36716" s="34">
        <v>89</v>
      </c>
      <c r="G36716" s="34">
        <v>93</v>
      </c>
      <c r="H36716" s="34">
        <v>87</v>
      </c>
      <c r="I36716" s="34">
        <v>98</v>
      </c>
      <c r="J36716" s="34">
        <v>92</v>
      </c>
      <c r="K36716" s="34">
        <v>71</v>
      </c>
      <c r="L36716" s="34">
        <v>67</v>
      </c>
      <c r="M36716" s="34">
        <v>69</v>
      </c>
      <c r="N36716" s="34">
        <v>78</v>
      </c>
      <c r="O36716" s="34">
        <v>81</v>
      </c>
      <c r="P36716" s="34">
        <v>85</v>
      </c>
      <c r="Q36716" s="34">
        <v>158</v>
      </c>
      <c r="R36716" s="34">
        <v>149</v>
      </c>
      <c r="S36716" s="34">
        <v>128</v>
      </c>
      <c r="T36716" s="34">
        <v>88</v>
      </c>
      <c r="U36716" s="34">
        <v>97</v>
      </c>
      <c r="V36716" s="34">
        <v>76</v>
      </c>
      <c r="W36716" s="34">
        <v>126</v>
      </c>
      <c r="X36716" s="34">
        <v>117</v>
      </c>
      <c r="Y36716" s="34">
        <v>147</v>
      </c>
      <c r="Z36716" s="34">
        <v>95</v>
      </c>
      <c r="AA36716" s="34">
        <v>117</v>
      </c>
      <c r="AB36716" s="34">
        <v>114</v>
      </c>
      <c r="AC36716" s="34">
        <v>144</v>
      </c>
    </row>
    <row r="36717" spans="1:29" x14ac:dyDescent="0.2">
      <c r="A36717" s="34" t="s">
        <v>97210</v>
      </c>
      <c r="B36717" s="34">
        <v>46</v>
      </c>
      <c r="C36717" s="34">
        <v>43</v>
      </c>
      <c r="D36717" s="34">
        <v>56</v>
      </c>
      <c r="E36717" s="34">
        <v>68</v>
      </c>
      <c r="F36717" s="34">
        <v>49</v>
      </c>
      <c r="G36717" s="34">
        <v>72</v>
      </c>
      <c r="H36717" s="34">
        <v>46</v>
      </c>
      <c r="I36717" s="34">
        <v>44</v>
      </c>
      <c r="J36717" s="34">
        <v>28</v>
      </c>
      <c r="K36717" s="34">
        <v>90</v>
      </c>
      <c r="L36717" s="34">
        <v>25</v>
      </c>
      <c r="M36717" s="34">
        <v>57</v>
      </c>
      <c r="N36717" s="34">
        <v>37</v>
      </c>
      <c r="O36717" s="34">
        <v>69</v>
      </c>
      <c r="P36717" s="34">
        <v>46</v>
      </c>
      <c r="Q36717" s="34">
        <v>73</v>
      </c>
      <c r="R36717" s="34">
        <v>41</v>
      </c>
      <c r="S36717" s="34">
        <v>86</v>
      </c>
      <c r="T36717" s="34">
        <v>36</v>
      </c>
      <c r="U36717" s="34">
        <v>37</v>
      </c>
      <c r="V36717" s="34">
        <v>52</v>
      </c>
      <c r="W36717" s="34">
        <v>44</v>
      </c>
      <c r="X36717" s="34">
        <v>34</v>
      </c>
      <c r="Y36717" s="34">
        <v>53</v>
      </c>
      <c r="Z36717" s="34">
        <v>62</v>
      </c>
      <c r="AA36717" s="34">
        <v>73</v>
      </c>
      <c r="AB36717" s="34">
        <v>51</v>
      </c>
      <c r="AC36717" s="34">
        <v>97</v>
      </c>
    </row>
    <row r="36718" spans="1:29" x14ac:dyDescent="0.2">
      <c r="A36718" s="34" t="s">
        <v>97211</v>
      </c>
      <c r="B36718" s="34">
        <v>138</v>
      </c>
      <c r="C36718" s="34">
        <v>89</v>
      </c>
      <c r="D36718" s="34">
        <v>141</v>
      </c>
      <c r="E36718" s="34">
        <v>81</v>
      </c>
      <c r="F36718" s="34">
        <v>162</v>
      </c>
      <c r="G36718" s="34">
        <v>102</v>
      </c>
      <c r="H36718" s="34">
        <v>129</v>
      </c>
      <c r="I36718" s="34">
        <v>124</v>
      </c>
      <c r="J36718" s="34">
        <v>133</v>
      </c>
      <c r="K36718" s="34">
        <v>101</v>
      </c>
      <c r="L36718" s="34">
        <v>90</v>
      </c>
      <c r="M36718" s="34">
        <v>101</v>
      </c>
      <c r="N36718" s="34">
        <v>113</v>
      </c>
      <c r="O36718" s="34">
        <v>105</v>
      </c>
      <c r="P36718" s="34">
        <v>121</v>
      </c>
      <c r="Q36718" s="34">
        <v>160</v>
      </c>
      <c r="R36718" s="34">
        <v>157</v>
      </c>
      <c r="S36718" s="34">
        <v>123</v>
      </c>
      <c r="T36718" s="34">
        <v>155</v>
      </c>
      <c r="U36718" s="34">
        <v>98</v>
      </c>
      <c r="V36718" s="34">
        <v>173</v>
      </c>
      <c r="W36718" s="34">
        <v>106</v>
      </c>
      <c r="X36718" s="34">
        <v>149</v>
      </c>
      <c r="Y36718" s="34">
        <v>121</v>
      </c>
      <c r="Z36718" s="34">
        <v>143</v>
      </c>
      <c r="AA36718" s="34">
        <v>142</v>
      </c>
      <c r="AB36718" s="34">
        <v>182</v>
      </c>
      <c r="AC36718" s="34">
        <v>226</v>
      </c>
    </row>
    <row r="36719" spans="1:29" x14ac:dyDescent="0.2">
      <c r="A36719" s="34" t="s">
        <v>97212</v>
      </c>
      <c r="B36719" s="34">
        <v>56</v>
      </c>
      <c r="C36719" s="34">
        <v>92</v>
      </c>
      <c r="D36719" s="34">
        <v>52</v>
      </c>
      <c r="E36719" s="34">
        <v>95</v>
      </c>
      <c r="F36719" s="34">
        <v>58</v>
      </c>
      <c r="G36719" s="34">
        <v>97</v>
      </c>
      <c r="H36719" s="34">
        <v>60</v>
      </c>
      <c r="I36719" s="34">
        <v>81</v>
      </c>
      <c r="J36719" s="34">
        <v>47</v>
      </c>
      <c r="K36719" s="34">
        <v>100</v>
      </c>
      <c r="L36719" s="34">
        <v>34</v>
      </c>
      <c r="M36719" s="34">
        <v>77</v>
      </c>
      <c r="N36719" s="34">
        <v>39</v>
      </c>
      <c r="O36719" s="34">
        <v>66</v>
      </c>
      <c r="P36719" s="34">
        <v>51</v>
      </c>
      <c r="Q36719" s="34">
        <v>82</v>
      </c>
      <c r="R36719" s="34">
        <v>55</v>
      </c>
      <c r="S36719" s="34">
        <v>109</v>
      </c>
      <c r="T36719" s="34">
        <v>33</v>
      </c>
      <c r="U36719" s="34">
        <v>68</v>
      </c>
      <c r="V36719" s="34">
        <v>66</v>
      </c>
      <c r="W36719" s="34">
        <v>58</v>
      </c>
      <c r="X36719" s="34">
        <v>84</v>
      </c>
      <c r="Y36719" s="34">
        <v>86</v>
      </c>
      <c r="Z36719" s="34">
        <v>92</v>
      </c>
      <c r="AA36719" s="34">
        <v>134</v>
      </c>
      <c r="AB36719" s="34">
        <v>53</v>
      </c>
      <c r="AC36719" s="34">
        <v>112</v>
      </c>
    </row>
    <row r="36720" spans="1:29" x14ac:dyDescent="0.2">
      <c r="A36720" s="34" t="s">
        <v>97213</v>
      </c>
      <c r="B36720" s="34">
        <v>239</v>
      </c>
      <c r="C36720" s="34">
        <v>280</v>
      </c>
      <c r="D36720" s="34">
        <v>358</v>
      </c>
      <c r="E36720" s="34">
        <v>353</v>
      </c>
      <c r="F36720" s="34">
        <v>379</v>
      </c>
      <c r="G36720" s="34">
        <v>301</v>
      </c>
      <c r="H36720" s="34">
        <v>289</v>
      </c>
      <c r="I36720" s="34">
        <v>280</v>
      </c>
      <c r="J36720" s="34">
        <v>299</v>
      </c>
      <c r="K36720" s="34">
        <v>322</v>
      </c>
      <c r="L36720" s="34">
        <v>339</v>
      </c>
      <c r="M36720" s="34">
        <v>328</v>
      </c>
      <c r="N36720" s="34">
        <v>290</v>
      </c>
      <c r="O36720" s="34">
        <v>272</v>
      </c>
      <c r="P36720" s="34">
        <v>314</v>
      </c>
      <c r="Q36720" s="34">
        <v>406</v>
      </c>
      <c r="R36720" s="34">
        <v>388</v>
      </c>
      <c r="S36720" s="34">
        <v>377</v>
      </c>
      <c r="T36720" s="34">
        <v>427</v>
      </c>
      <c r="U36720" s="34">
        <v>301</v>
      </c>
      <c r="V36720" s="34">
        <v>391</v>
      </c>
      <c r="W36720" s="34">
        <v>498</v>
      </c>
      <c r="X36720" s="34">
        <v>427</v>
      </c>
      <c r="Y36720" s="34">
        <v>413</v>
      </c>
      <c r="Z36720" s="34">
        <v>348</v>
      </c>
      <c r="AA36720" s="34">
        <v>326</v>
      </c>
      <c r="AB36720" s="34">
        <v>394</v>
      </c>
      <c r="AC36720" s="34">
        <v>494</v>
      </c>
    </row>
    <row r="36721" spans="1:29" x14ac:dyDescent="0.2">
      <c r="A36721" s="34" t="s">
        <v>97214</v>
      </c>
      <c r="B36721" s="34">
        <v>21</v>
      </c>
      <c r="C36721" s="34">
        <v>13</v>
      </c>
      <c r="D36721" s="34">
        <v>6</v>
      </c>
      <c r="E36721" s="34">
        <v>12</v>
      </c>
      <c r="F36721" s="34">
        <v>9</v>
      </c>
      <c r="G36721" s="34">
        <v>3</v>
      </c>
      <c r="H36721" s="34">
        <v>5</v>
      </c>
      <c r="I36721" s="34">
        <v>6</v>
      </c>
      <c r="J36721" s="34">
        <v>7</v>
      </c>
      <c r="K36721" s="34">
        <v>0</v>
      </c>
      <c r="L36721" s="34">
        <v>0</v>
      </c>
      <c r="M36721" s="34">
        <v>4</v>
      </c>
      <c r="N36721" s="34">
        <v>5</v>
      </c>
      <c r="O36721" s="34">
        <v>5</v>
      </c>
      <c r="P36721" s="34">
        <v>7</v>
      </c>
      <c r="Q36721" s="34">
        <v>1</v>
      </c>
      <c r="R36721" s="34">
        <v>9</v>
      </c>
      <c r="S36721" s="34">
        <v>3</v>
      </c>
      <c r="T36721" s="34">
        <v>1</v>
      </c>
      <c r="U36721" s="34">
        <v>3</v>
      </c>
      <c r="V36721" s="34">
        <v>4</v>
      </c>
      <c r="W36721" s="34">
        <v>4</v>
      </c>
      <c r="X36721" s="34">
        <v>2</v>
      </c>
      <c r="Y36721" s="34">
        <v>7</v>
      </c>
      <c r="Z36721" s="34">
        <v>0</v>
      </c>
      <c r="AA36721" s="34">
        <v>3</v>
      </c>
      <c r="AB36721" s="34">
        <v>7</v>
      </c>
      <c r="AC36721" s="34">
        <v>11</v>
      </c>
    </row>
    <row r="36722" spans="1:29" x14ac:dyDescent="0.2">
      <c r="A36722" s="34" t="s">
        <v>97215</v>
      </c>
      <c r="B36722" s="34">
        <v>107</v>
      </c>
      <c r="C36722" s="34">
        <v>99</v>
      </c>
      <c r="D36722" s="34">
        <v>97</v>
      </c>
      <c r="E36722" s="34">
        <v>107</v>
      </c>
      <c r="F36722" s="34">
        <v>122</v>
      </c>
      <c r="G36722" s="34">
        <v>128</v>
      </c>
      <c r="H36722" s="34">
        <v>121</v>
      </c>
      <c r="I36722" s="34">
        <v>115</v>
      </c>
      <c r="J36722" s="34">
        <v>107</v>
      </c>
      <c r="K36722" s="34">
        <v>108</v>
      </c>
      <c r="L36722" s="34">
        <v>88</v>
      </c>
      <c r="M36722" s="34">
        <v>86</v>
      </c>
      <c r="N36722" s="34">
        <v>78</v>
      </c>
      <c r="O36722" s="34">
        <v>126</v>
      </c>
      <c r="P36722" s="34">
        <v>97</v>
      </c>
      <c r="Q36722" s="34">
        <v>179</v>
      </c>
      <c r="R36722" s="34">
        <v>177</v>
      </c>
      <c r="S36722" s="34">
        <v>148</v>
      </c>
      <c r="T36722" s="34">
        <v>154</v>
      </c>
      <c r="U36722" s="34">
        <v>146</v>
      </c>
      <c r="V36722" s="34">
        <v>104</v>
      </c>
      <c r="W36722" s="34">
        <v>172</v>
      </c>
      <c r="X36722" s="34">
        <v>132</v>
      </c>
      <c r="Y36722" s="34">
        <v>165</v>
      </c>
      <c r="Z36722" s="34">
        <v>136</v>
      </c>
      <c r="AA36722" s="34">
        <v>138</v>
      </c>
      <c r="AB36722" s="34">
        <v>115</v>
      </c>
      <c r="AC36722" s="34">
        <v>196</v>
      </c>
    </row>
    <row r="36723" spans="1:29" x14ac:dyDescent="0.2">
      <c r="A36723" s="34" t="s">
        <v>97216</v>
      </c>
      <c r="B36723" s="34">
        <v>57</v>
      </c>
      <c r="C36723" s="34">
        <v>42</v>
      </c>
      <c r="D36723" s="34">
        <v>64</v>
      </c>
      <c r="E36723" s="34">
        <v>50</v>
      </c>
      <c r="F36723" s="34">
        <v>62</v>
      </c>
      <c r="G36723" s="34">
        <v>41</v>
      </c>
      <c r="H36723" s="34">
        <v>43</v>
      </c>
      <c r="I36723" s="34">
        <v>41</v>
      </c>
      <c r="J36723" s="34">
        <v>26</v>
      </c>
      <c r="K36723" s="34">
        <v>62</v>
      </c>
      <c r="L36723" s="34">
        <v>62</v>
      </c>
      <c r="M36723" s="34">
        <v>57</v>
      </c>
      <c r="N36723" s="34">
        <v>27</v>
      </c>
      <c r="O36723" s="34">
        <v>54</v>
      </c>
      <c r="P36723" s="34">
        <v>47</v>
      </c>
      <c r="Q36723" s="34">
        <v>67</v>
      </c>
      <c r="R36723" s="34">
        <v>96</v>
      </c>
      <c r="S36723" s="34">
        <v>46</v>
      </c>
      <c r="T36723" s="34">
        <v>67</v>
      </c>
      <c r="U36723" s="34">
        <v>73</v>
      </c>
      <c r="V36723" s="34">
        <v>54</v>
      </c>
      <c r="W36723" s="34">
        <v>69</v>
      </c>
      <c r="X36723" s="34">
        <v>61</v>
      </c>
      <c r="Y36723" s="34">
        <v>63</v>
      </c>
      <c r="Z36723" s="34">
        <v>31</v>
      </c>
      <c r="AA36723" s="34">
        <v>35</v>
      </c>
      <c r="AB36723" s="34">
        <v>46</v>
      </c>
      <c r="AC36723" s="34">
        <v>92</v>
      </c>
    </row>
    <row r="36724" spans="1:29" x14ac:dyDescent="0.2">
      <c r="A36724" s="34" t="s">
        <v>97217</v>
      </c>
      <c r="B36724" s="34">
        <v>89</v>
      </c>
      <c r="C36724" s="34">
        <v>136</v>
      </c>
      <c r="D36724" s="34">
        <v>132</v>
      </c>
      <c r="E36724" s="34">
        <v>129</v>
      </c>
      <c r="F36724" s="34">
        <v>106</v>
      </c>
      <c r="G36724" s="34">
        <v>122</v>
      </c>
      <c r="H36724" s="34">
        <v>83</v>
      </c>
      <c r="I36724" s="34">
        <v>137</v>
      </c>
      <c r="J36724" s="34">
        <v>62</v>
      </c>
      <c r="K36724" s="34">
        <v>147</v>
      </c>
      <c r="L36724" s="34">
        <v>54</v>
      </c>
      <c r="M36724" s="34">
        <v>127</v>
      </c>
      <c r="N36724" s="34">
        <v>75</v>
      </c>
      <c r="O36724" s="34">
        <v>131</v>
      </c>
      <c r="P36724" s="34">
        <v>92</v>
      </c>
      <c r="Q36724" s="34">
        <v>125</v>
      </c>
      <c r="R36724" s="34">
        <v>96</v>
      </c>
      <c r="S36724" s="34">
        <v>191</v>
      </c>
      <c r="T36724" s="34">
        <v>43</v>
      </c>
      <c r="U36724" s="34">
        <v>75</v>
      </c>
      <c r="V36724" s="34">
        <v>98</v>
      </c>
      <c r="W36724" s="34">
        <v>130</v>
      </c>
      <c r="X36724" s="34">
        <v>105</v>
      </c>
      <c r="Y36724" s="34">
        <v>92</v>
      </c>
      <c r="Z36724" s="34">
        <v>88</v>
      </c>
      <c r="AA36724" s="34">
        <v>139</v>
      </c>
      <c r="AB36724" s="34">
        <v>71</v>
      </c>
      <c r="AC36724" s="34">
        <v>217</v>
      </c>
    </row>
    <row r="36725" spans="1:29" x14ac:dyDescent="0.2">
      <c r="A36725" s="34" t="s">
        <v>97218</v>
      </c>
      <c r="B36725" s="34">
        <v>117</v>
      </c>
      <c r="C36725" s="34">
        <v>80</v>
      </c>
      <c r="D36725" s="34">
        <v>107</v>
      </c>
      <c r="E36725" s="34">
        <v>65</v>
      </c>
      <c r="F36725" s="34">
        <v>110</v>
      </c>
      <c r="G36725" s="34">
        <v>61</v>
      </c>
      <c r="H36725" s="34">
        <v>59</v>
      </c>
      <c r="I36725" s="34">
        <v>61</v>
      </c>
      <c r="J36725" s="34">
        <v>61</v>
      </c>
      <c r="K36725" s="34">
        <v>48</v>
      </c>
      <c r="L36725" s="34">
        <v>62</v>
      </c>
      <c r="M36725" s="34">
        <v>76</v>
      </c>
      <c r="N36725" s="34">
        <v>79</v>
      </c>
      <c r="O36725" s="34">
        <v>82</v>
      </c>
      <c r="P36725" s="34">
        <v>92</v>
      </c>
      <c r="Q36725" s="34">
        <v>93</v>
      </c>
      <c r="R36725" s="34">
        <v>95</v>
      </c>
      <c r="S36725" s="34">
        <v>56</v>
      </c>
      <c r="T36725" s="34">
        <v>84</v>
      </c>
      <c r="U36725" s="34">
        <v>79</v>
      </c>
      <c r="V36725" s="34">
        <v>74</v>
      </c>
      <c r="W36725" s="34">
        <v>77</v>
      </c>
      <c r="X36725" s="34">
        <v>98</v>
      </c>
      <c r="Y36725" s="34">
        <v>69</v>
      </c>
      <c r="Z36725" s="34">
        <v>95</v>
      </c>
      <c r="AA36725" s="34">
        <v>65</v>
      </c>
      <c r="AB36725" s="34">
        <v>94</v>
      </c>
      <c r="AC36725" s="34">
        <v>116</v>
      </c>
    </row>
    <row r="36726" spans="1:29" x14ac:dyDescent="0.2">
      <c r="A36726" s="34" t="s">
        <v>97219</v>
      </c>
      <c r="B36726" s="34">
        <v>58</v>
      </c>
      <c r="C36726" s="34">
        <v>112</v>
      </c>
      <c r="D36726" s="34">
        <v>83</v>
      </c>
      <c r="E36726" s="34">
        <v>102</v>
      </c>
      <c r="F36726" s="34">
        <v>71</v>
      </c>
      <c r="G36726" s="34">
        <v>105</v>
      </c>
      <c r="H36726" s="34">
        <v>71</v>
      </c>
      <c r="I36726" s="34">
        <v>75</v>
      </c>
      <c r="J36726" s="34">
        <v>66</v>
      </c>
      <c r="K36726" s="34">
        <v>96</v>
      </c>
      <c r="L36726" s="34">
        <v>54</v>
      </c>
      <c r="M36726" s="34">
        <v>79</v>
      </c>
      <c r="N36726" s="34">
        <v>78</v>
      </c>
      <c r="O36726" s="34">
        <v>70</v>
      </c>
      <c r="P36726" s="34">
        <v>79</v>
      </c>
      <c r="Q36726" s="34">
        <v>97</v>
      </c>
      <c r="R36726" s="34">
        <v>103</v>
      </c>
      <c r="S36726" s="34">
        <v>115</v>
      </c>
      <c r="T36726" s="34">
        <v>85</v>
      </c>
      <c r="U36726" s="34">
        <v>75</v>
      </c>
      <c r="V36726" s="34">
        <v>85</v>
      </c>
      <c r="W36726" s="34">
        <v>94</v>
      </c>
      <c r="X36726" s="34">
        <v>102</v>
      </c>
      <c r="Y36726" s="34">
        <v>86</v>
      </c>
      <c r="Z36726" s="34">
        <v>105</v>
      </c>
      <c r="AA36726" s="34">
        <v>123</v>
      </c>
      <c r="AB36726" s="34">
        <v>85</v>
      </c>
      <c r="AC36726" s="34">
        <v>162</v>
      </c>
    </row>
    <row r="36727" spans="1:29" x14ac:dyDescent="0.2">
      <c r="A36727" s="34" t="s">
        <v>97220</v>
      </c>
      <c r="B36727" s="34">
        <v>132</v>
      </c>
      <c r="C36727" s="34">
        <v>206</v>
      </c>
      <c r="D36727" s="34">
        <v>108</v>
      </c>
      <c r="E36727" s="34">
        <v>238</v>
      </c>
      <c r="F36727" s="34">
        <v>130</v>
      </c>
      <c r="G36727" s="34">
        <v>179</v>
      </c>
      <c r="H36727" s="34">
        <v>125</v>
      </c>
      <c r="I36727" s="34">
        <v>189</v>
      </c>
      <c r="J36727" s="34">
        <v>82</v>
      </c>
      <c r="K36727" s="34">
        <v>256</v>
      </c>
      <c r="L36727" s="34">
        <v>96</v>
      </c>
      <c r="M36727" s="34">
        <v>221</v>
      </c>
      <c r="N36727" s="34">
        <v>85</v>
      </c>
      <c r="O36727" s="34">
        <v>161</v>
      </c>
      <c r="P36727" s="34">
        <v>112</v>
      </c>
      <c r="Q36727" s="34">
        <v>289</v>
      </c>
      <c r="R36727" s="34">
        <v>163</v>
      </c>
      <c r="S36727" s="34">
        <v>220</v>
      </c>
      <c r="T36727" s="34">
        <v>179</v>
      </c>
      <c r="U36727" s="34">
        <v>234</v>
      </c>
      <c r="V36727" s="34">
        <v>141</v>
      </c>
      <c r="W36727" s="34">
        <v>268</v>
      </c>
      <c r="X36727" s="34">
        <v>136</v>
      </c>
      <c r="Y36727" s="34">
        <v>282</v>
      </c>
      <c r="Z36727" s="34">
        <v>115</v>
      </c>
      <c r="AA36727" s="34">
        <v>254</v>
      </c>
      <c r="AB36727" s="34">
        <v>165</v>
      </c>
      <c r="AC36727" s="34">
        <v>370</v>
      </c>
    </row>
    <row r="36728" spans="1:29" x14ac:dyDescent="0.2">
      <c r="A36728" s="34" t="s">
        <v>97221</v>
      </c>
      <c r="B36728" s="34">
        <v>230</v>
      </c>
      <c r="C36728" s="34">
        <v>202</v>
      </c>
      <c r="D36728" s="34">
        <v>219</v>
      </c>
      <c r="E36728" s="34">
        <v>183</v>
      </c>
      <c r="F36728" s="34">
        <v>194</v>
      </c>
      <c r="G36728" s="34">
        <v>265</v>
      </c>
      <c r="H36728" s="34">
        <v>199</v>
      </c>
      <c r="I36728" s="34">
        <v>170</v>
      </c>
      <c r="J36728" s="34">
        <v>156</v>
      </c>
      <c r="K36728" s="34">
        <v>180</v>
      </c>
      <c r="L36728" s="34">
        <v>185</v>
      </c>
      <c r="M36728" s="34">
        <v>204</v>
      </c>
      <c r="N36728" s="34">
        <v>192</v>
      </c>
      <c r="O36728" s="34">
        <v>182</v>
      </c>
      <c r="P36728" s="34">
        <v>176</v>
      </c>
      <c r="Q36728" s="34">
        <v>249</v>
      </c>
      <c r="R36728" s="34">
        <v>226</v>
      </c>
      <c r="S36728" s="34">
        <v>227</v>
      </c>
      <c r="T36728" s="34">
        <v>228</v>
      </c>
      <c r="U36728" s="34">
        <v>241</v>
      </c>
      <c r="V36728" s="34">
        <v>238</v>
      </c>
      <c r="W36728" s="34">
        <v>344</v>
      </c>
      <c r="X36728" s="34">
        <v>286</v>
      </c>
      <c r="Y36728" s="34">
        <v>300</v>
      </c>
      <c r="Z36728" s="34">
        <v>190</v>
      </c>
      <c r="AA36728" s="34">
        <v>323</v>
      </c>
      <c r="AB36728" s="34">
        <v>298</v>
      </c>
      <c r="AC36728" s="34">
        <v>314</v>
      </c>
    </row>
    <row r="36729" spans="1:29" x14ac:dyDescent="0.2">
      <c r="A36729" s="34" t="s">
        <v>97222</v>
      </c>
      <c r="B36729" s="34">
        <v>60</v>
      </c>
      <c r="C36729" s="34">
        <v>48</v>
      </c>
      <c r="D36729" s="34">
        <v>55</v>
      </c>
      <c r="E36729" s="34">
        <v>49</v>
      </c>
      <c r="F36729" s="34">
        <v>34</v>
      </c>
      <c r="G36729" s="34">
        <v>42</v>
      </c>
      <c r="H36729" s="34">
        <v>48</v>
      </c>
      <c r="I36729" s="34">
        <v>28</v>
      </c>
      <c r="J36729" s="34">
        <v>31</v>
      </c>
      <c r="K36729" s="34">
        <v>27</v>
      </c>
      <c r="L36729" s="34">
        <v>41</v>
      </c>
      <c r="M36729" s="34">
        <v>42</v>
      </c>
      <c r="N36729" s="34">
        <v>21</v>
      </c>
      <c r="O36729" s="34">
        <v>32</v>
      </c>
      <c r="P36729" s="34">
        <v>22</v>
      </c>
      <c r="Q36729" s="34">
        <v>45</v>
      </c>
      <c r="R36729" s="34">
        <v>32</v>
      </c>
      <c r="S36729" s="34">
        <v>43</v>
      </c>
      <c r="T36729" s="34">
        <v>40</v>
      </c>
      <c r="U36729" s="34">
        <v>26</v>
      </c>
      <c r="V36729" s="34">
        <v>61</v>
      </c>
      <c r="W36729" s="34">
        <v>36</v>
      </c>
      <c r="X36729" s="34">
        <v>47</v>
      </c>
      <c r="Y36729" s="34">
        <v>26</v>
      </c>
      <c r="Z36729" s="34">
        <v>50</v>
      </c>
      <c r="AA36729" s="34">
        <v>46</v>
      </c>
      <c r="AB36729" s="34">
        <v>58</v>
      </c>
      <c r="AC36729" s="34">
        <v>66</v>
      </c>
    </row>
    <row r="36730" spans="1:29" x14ac:dyDescent="0.2">
      <c r="A36730" s="34" t="s">
        <v>97223</v>
      </c>
      <c r="B36730" s="34">
        <v>148</v>
      </c>
      <c r="C36730" s="34">
        <v>176</v>
      </c>
      <c r="D36730" s="34">
        <v>148</v>
      </c>
      <c r="E36730" s="34">
        <v>150</v>
      </c>
      <c r="F36730" s="34">
        <v>161</v>
      </c>
      <c r="G36730" s="34">
        <v>172</v>
      </c>
      <c r="H36730" s="34">
        <v>147</v>
      </c>
      <c r="I36730" s="34">
        <v>135</v>
      </c>
      <c r="J36730" s="34">
        <v>160</v>
      </c>
      <c r="K36730" s="34">
        <v>143</v>
      </c>
      <c r="L36730" s="34">
        <v>123</v>
      </c>
      <c r="M36730" s="34">
        <v>141</v>
      </c>
      <c r="N36730" s="34">
        <v>147</v>
      </c>
      <c r="O36730" s="34">
        <v>135</v>
      </c>
      <c r="P36730" s="34">
        <v>152</v>
      </c>
      <c r="Q36730" s="34">
        <v>199</v>
      </c>
      <c r="R36730" s="34">
        <v>213</v>
      </c>
      <c r="S36730" s="34">
        <v>179</v>
      </c>
      <c r="T36730" s="34">
        <v>208</v>
      </c>
      <c r="U36730" s="34">
        <v>154</v>
      </c>
      <c r="V36730" s="34">
        <v>221</v>
      </c>
      <c r="W36730" s="34">
        <v>178</v>
      </c>
      <c r="X36730" s="34">
        <v>169</v>
      </c>
      <c r="Y36730" s="34">
        <v>192</v>
      </c>
      <c r="Z36730" s="34">
        <v>157</v>
      </c>
      <c r="AA36730" s="34">
        <v>189</v>
      </c>
      <c r="AB36730" s="34">
        <v>198</v>
      </c>
      <c r="AC36730" s="34">
        <v>231</v>
      </c>
    </row>
    <row r="36731" spans="1:29" x14ac:dyDescent="0.2">
      <c r="A36731" s="34" t="s">
        <v>97224</v>
      </c>
      <c r="B36731" s="34">
        <v>207</v>
      </c>
      <c r="C36731" s="34">
        <v>117</v>
      </c>
      <c r="D36731" s="34">
        <v>194</v>
      </c>
      <c r="E36731" s="34">
        <v>155</v>
      </c>
      <c r="F36731" s="34">
        <v>182</v>
      </c>
      <c r="G36731" s="34">
        <v>159</v>
      </c>
      <c r="H36731" s="34">
        <v>168</v>
      </c>
      <c r="I36731" s="34">
        <v>134</v>
      </c>
      <c r="J36731" s="34">
        <v>155</v>
      </c>
      <c r="K36731" s="34">
        <v>140</v>
      </c>
      <c r="L36731" s="34">
        <v>170</v>
      </c>
      <c r="M36731" s="34">
        <v>148</v>
      </c>
      <c r="N36731" s="34">
        <v>169</v>
      </c>
      <c r="O36731" s="34">
        <v>143</v>
      </c>
      <c r="P36731" s="34">
        <v>151</v>
      </c>
      <c r="Q36731" s="34">
        <v>196</v>
      </c>
      <c r="R36731" s="34">
        <v>244</v>
      </c>
      <c r="S36731" s="34">
        <v>157</v>
      </c>
      <c r="T36731" s="34">
        <v>214</v>
      </c>
      <c r="U36731" s="34">
        <v>128</v>
      </c>
      <c r="V36731" s="34">
        <v>200</v>
      </c>
      <c r="W36731" s="34">
        <v>190</v>
      </c>
      <c r="X36731" s="34">
        <v>222</v>
      </c>
      <c r="Y36731" s="34">
        <v>195</v>
      </c>
      <c r="Z36731" s="34">
        <v>164</v>
      </c>
      <c r="AA36731" s="34">
        <v>195</v>
      </c>
      <c r="AB36731" s="34">
        <v>223</v>
      </c>
      <c r="AC36731" s="34">
        <v>223</v>
      </c>
    </row>
    <row r="36732" spans="1:29" x14ac:dyDescent="0.2">
      <c r="A36732" s="34" t="s">
        <v>97225</v>
      </c>
      <c r="B36732" s="34">
        <v>59</v>
      </c>
      <c r="C36732" s="34">
        <v>35</v>
      </c>
      <c r="D36732" s="34">
        <v>39</v>
      </c>
      <c r="E36732" s="34">
        <v>36</v>
      </c>
      <c r="F36732" s="34">
        <v>44</v>
      </c>
      <c r="G36732" s="34">
        <v>23</v>
      </c>
      <c r="H36732" s="34">
        <v>42</v>
      </c>
      <c r="I36732" s="34">
        <v>35</v>
      </c>
      <c r="J36732" s="34">
        <v>27</v>
      </c>
      <c r="K36732" s="34">
        <v>33</v>
      </c>
      <c r="L36732" s="34">
        <v>29</v>
      </c>
      <c r="M36732" s="34">
        <v>22</v>
      </c>
      <c r="N36732" s="34">
        <v>30</v>
      </c>
      <c r="O36732" s="34">
        <v>42</v>
      </c>
      <c r="P36732" s="34">
        <v>38</v>
      </c>
      <c r="Q36732" s="34">
        <v>35</v>
      </c>
      <c r="R36732" s="34">
        <v>41</v>
      </c>
      <c r="S36732" s="34">
        <v>37</v>
      </c>
      <c r="T36732" s="34">
        <v>46</v>
      </c>
      <c r="U36732" s="34">
        <v>32</v>
      </c>
      <c r="V36732" s="34">
        <v>48</v>
      </c>
      <c r="W36732" s="34">
        <v>39</v>
      </c>
      <c r="X36732" s="34">
        <v>50</v>
      </c>
      <c r="Y36732" s="34">
        <v>19</v>
      </c>
      <c r="Z36732" s="34">
        <v>46</v>
      </c>
      <c r="AA36732" s="34">
        <v>40</v>
      </c>
      <c r="AB36732" s="34">
        <v>36</v>
      </c>
      <c r="AC36732" s="34">
        <v>39</v>
      </c>
    </row>
    <row r="36733" spans="1:29" x14ac:dyDescent="0.2">
      <c r="A36733" s="34" t="s">
        <v>97226</v>
      </c>
      <c r="B36733" s="34">
        <v>145</v>
      </c>
      <c r="C36733" s="34">
        <v>151</v>
      </c>
      <c r="D36733" s="34">
        <v>220</v>
      </c>
      <c r="E36733" s="34">
        <v>170</v>
      </c>
      <c r="F36733" s="34">
        <v>203</v>
      </c>
      <c r="G36733" s="34">
        <v>97</v>
      </c>
      <c r="H36733" s="34">
        <v>146</v>
      </c>
      <c r="I36733" s="34">
        <v>123</v>
      </c>
      <c r="J36733" s="34">
        <v>134</v>
      </c>
      <c r="K36733" s="34">
        <v>154</v>
      </c>
      <c r="L36733" s="34">
        <v>139</v>
      </c>
      <c r="M36733" s="34">
        <v>115</v>
      </c>
      <c r="N36733" s="34">
        <v>145</v>
      </c>
      <c r="O36733" s="34">
        <v>110</v>
      </c>
      <c r="P36733" s="34">
        <v>144</v>
      </c>
      <c r="Q36733" s="34">
        <v>133</v>
      </c>
      <c r="R36733" s="34">
        <v>244</v>
      </c>
      <c r="S36733" s="34">
        <v>135</v>
      </c>
      <c r="T36733" s="34">
        <v>181</v>
      </c>
      <c r="U36733" s="34">
        <v>115</v>
      </c>
      <c r="V36733" s="34">
        <v>189</v>
      </c>
      <c r="W36733" s="34">
        <v>171</v>
      </c>
      <c r="X36733" s="34">
        <v>205</v>
      </c>
      <c r="Y36733" s="34">
        <v>176</v>
      </c>
      <c r="Z36733" s="34">
        <v>151</v>
      </c>
      <c r="AA36733" s="34">
        <v>153</v>
      </c>
      <c r="AB36733" s="34">
        <v>187</v>
      </c>
      <c r="AC36733" s="34">
        <v>246</v>
      </c>
    </row>
    <row r="36734" spans="1:29" x14ac:dyDescent="0.2">
      <c r="A36734" s="34" t="s">
        <v>97227</v>
      </c>
      <c r="B36734" s="34">
        <v>160</v>
      </c>
      <c r="C36734" s="34">
        <v>199</v>
      </c>
      <c r="D36734" s="34">
        <v>195</v>
      </c>
      <c r="E36734" s="34">
        <v>206</v>
      </c>
      <c r="F36734" s="34">
        <v>176</v>
      </c>
      <c r="G36734" s="34">
        <v>202</v>
      </c>
      <c r="H36734" s="34">
        <v>160</v>
      </c>
      <c r="I36734" s="34">
        <v>138</v>
      </c>
      <c r="J36734" s="34">
        <v>160</v>
      </c>
      <c r="K36734" s="34">
        <v>211</v>
      </c>
      <c r="L36734" s="34">
        <v>192</v>
      </c>
      <c r="M36734" s="34">
        <v>174</v>
      </c>
      <c r="N36734" s="34">
        <v>162</v>
      </c>
      <c r="O36734" s="34">
        <v>219</v>
      </c>
      <c r="P36734" s="34">
        <v>146</v>
      </c>
      <c r="Q36734" s="34">
        <v>268</v>
      </c>
      <c r="R36734" s="34">
        <v>237</v>
      </c>
      <c r="S36734" s="34">
        <v>232</v>
      </c>
      <c r="T36734" s="34">
        <v>222</v>
      </c>
      <c r="U36734" s="34">
        <v>228</v>
      </c>
      <c r="V36734" s="34">
        <v>187</v>
      </c>
      <c r="W36734" s="34">
        <v>304</v>
      </c>
      <c r="X36734" s="34">
        <v>208</v>
      </c>
      <c r="Y36734" s="34">
        <v>244</v>
      </c>
      <c r="Z36734" s="34">
        <v>231</v>
      </c>
      <c r="AA36734" s="34">
        <v>252</v>
      </c>
      <c r="AB36734" s="34">
        <v>208</v>
      </c>
      <c r="AC36734" s="34">
        <v>308</v>
      </c>
    </row>
    <row r="36735" spans="1:29" x14ac:dyDescent="0.2">
      <c r="A36735" s="34" t="s">
        <v>97228</v>
      </c>
      <c r="B36735" s="34">
        <v>367</v>
      </c>
      <c r="C36735" s="34">
        <v>267</v>
      </c>
      <c r="D36735" s="34">
        <v>400</v>
      </c>
      <c r="E36735" s="34">
        <v>277</v>
      </c>
      <c r="F36735" s="34">
        <v>440</v>
      </c>
      <c r="G36735" s="34">
        <v>254</v>
      </c>
      <c r="H36735" s="34">
        <v>380</v>
      </c>
      <c r="I36735" s="34">
        <v>266</v>
      </c>
      <c r="J36735" s="34">
        <v>331</v>
      </c>
      <c r="K36735" s="34">
        <v>277</v>
      </c>
      <c r="L36735" s="34">
        <v>330</v>
      </c>
      <c r="M36735" s="34">
        <v>335</v>
      </c>
      <c r="N36735" s="34">
        <v>331</v>
      </c>
      <c r="O36735" s="34">
        <v>207</v>
      </c>
      <c r="P36735" s="34">
        <v>328</v>
      </c>
      <c r="Q36735" s="34">
        <v>428</v>
      </c>
      <c r="R36735" s="34">
        <v>458</v>
      </c>
      <c r="S36735" s="34">
        <v>403</v>
      </c>
      <c r="T36735" s="34">
        <v>375</v>
      </c>
      <c r="U36735" s="34">
        <v>294</v>
      </c>
      <c r="V36735" s="34">
        <v>430</v>
      </c>
      <c r="W36735" s="34">
        <v>403</v>
      </c>
      <c r="X36735" s="34">
        <v>449</v>
      </c>
      <c r="Y36735" s="34">
        <v>352</v>
      </c>
      <c r="Z36735" s="34">
        <v>381</v>
      </c>
      <c r="AA36735" s="34">
        <v>330</v>
      </c>
      <c r="AB36735" s="34">
        <v>531</v>
      </c>
      <c r="AC36735" s="34">
        <v>542</v>
      </c>
    </row>
    <row r="36736" spans="1:29" x14ac:dyDescent="0.2">
      <c r="A36736" s="34" t="s">
        <v>97229</v>
      </c>
      <c r="B36736" s="34">
        <v>160</v>
      </c>
      <c r="C36736" s="34">
        <v>242</v>
      </c>
      <c r="D36736" s="34">
        <v>230</v>
      </c>
      <c r="E36736" s="34">
        <v>232</v>
      </c>
      <c r="F36736" s="34">
        <v>231</v>
      </c>
      <c r="G36736" s="34">
        <v>240</v>
      </c>
      <c r="H36736" s="34">
        <v>183</v>
      </c>
      <c r="I36736" s="34">
        <v>224</v>
      </c>
      <c r="J36736" s="34">
        <v>229</v>
      </c>
      <c r="K36736" s="34">
        <v>213</v>
      </c>
      <c r="L36736" s="34">
        <v>165</v>
      </c>
      <c r="M36736" s="34">
        <v>157</v>
      </c>
      <c r="N36736" s="34">
        <v>127</v>
      </c>
      <c r="O36736" s="34">
        <v>164</v>
      </c>
      <c r="P36736" s="34">
        <v>195</v>
      </c>
      <c r="Q36736" s="34">
        <v>287</v>
      </c>
      <c r="R36736" s="34">
        <v>214</v>
      </c>
      <c r="S36736" s="34">
        <v>265</v>
      </c>
      <c r="T36736" s="34">
        <v>221</v>
      </c>
      <c r="U36736" s="34">
        <v>192</v>
      </c>
      <c r="V36736" s="34">
        <v>232</v>
      </c>
      <c r="W36736" s="34">
        <v>269</v>
      </c>
      <c r="X36736" s="34">
        <v>218</v>
      </c>
      <c r="Y36736" s="34">
        <v>265</v>
      </c>
      <c r="Z36736" s="34">
        <v>221</v>
      </c>
      <c r="AA36736" s="34">
        <v>251</v>
      </c>
      <c r="AB36736" s="34">
        <v>239</v>
      </c>
      <c r="AC36736" s="34">
        <v>305</v>
      </c>
    </row>
    <row r="36737" spans="1:29" x14ac:dyDescent="0.2">
      <c r="A36737" s="34" t="s">
        <v>97230</v>
      </c>
      <c r="B36737" s="34">
        <v>192</v>
      </c>
      <c r="C36737" s="34">
        <v>218</v>
      </c>
      <c r="D36737" s="34">
        <v>234</v>
      </c>
      <c r="E36737" s="34">
        <v>240</v>
      </c>
      <c r="F36737" s="34">
        <v>201</v>
      </c>
      <c r="G36737" s="34">
        <v>249</v>
      </c>
      <c r="H36737" s="34">
        <v>187</v>
      </c>
      <c r="I36737" s="34">
        <v>205</v>
      </c>
      <c r="J36737" s="34">
        <v>189</v>
      </c>
      <c r="K36737" s="34">
        <v>245</v>
      </c>
      <c r="L36737" s="34">
        <v>120</v>
      </c>
      <c r="M36737" s="34">
        <v>177</v>
      </c>
      <c r="N36737" s="34">
        <v>181</v>
      </c>
      <c r="O36737" s="34">
        <v>232</v>
      </c>
      <c r="P36737" s="34">
        <v>212</v>
      </c>
      <c r="Q36737" s="34">
        <v>358</v>
      </c>
      <c r="R36737" s="34">
        <v>204</v>
      </c>
      <c r="S36737" s="34">
        <v>273</v>
      </c>
      <c r="T36737" s="34">
        <v>190</v>
      </c>
      <c r="U36737" s="34">
        <v>250</v>
      </c>
      <c r="V36737" s="34">
        <v>216</v>
      </c>
      <c r="W36737" s="34">
        <v>360</v>
      </c>
      <c r="X36737" s="34">
        <v>243</v>
      </c>
      <c r="Y36737" s="34">
        <v>356</v>
      </c>
      <c r="Z36737" s="34">
        <v>216</v>
      </c>
      <c r="AA36737" s="34">
        <v>334</v>
      </c>
      <c r="AB36737" s="34">
        <v>215</v>
      </c>
      <c r="AC36737" s="34">
        <v>448</v>
      </c>
    </row>
    <row r="36738" spans="1:29" x14ac:dyDescent="0.2">
      <c r="A36738" s="34" t="s">
        <v>97231</v>
      </c>
      <c r="B36738" s="34">
        <v>90</v>
      </c>
      <c r="C36738" s="34">
        <v>63</v>
      </c>
      <c r="D36738" s="34">
        <v>59</v>
      </c>
      <c r="E36738" s="34">
        <v>72</v>
      </c>
      <c r="F36738" s="34">
        <v>88</v>
      </c>
      <c r="G36738" s="34">
        <v>65</v>
      </c>
      <c r="H36738" s="34">
        <v>72</v>
      </c>
      <c r="I36738" s="34">
        <v>59</v>
      </c>
      <c r="J36738" s="34">
        <v>54</v>
      </c>
      <c r="K36738" s="34">
        <v>59</v>
      </c>
      <c r="L36738" s="34">
        <v>49</v>
      </c>
      <c r="M36738" s="34">
        <v>58</v>
      </c>
      <c r="N36738" s="34">
        <v>52</v>
      </c>
      <c r="O36738" s="34">
        <v>63</v>
      </c>
      <c r="P36738" s="34">
        <v>43</v>
      </c>
      <c r="Q36738" s="34">
        <v>69</v>
      </c>
      <c r="R36738" s="34">
        <v>69</v>
      </c>
      <c r="S36738" s="34">
        <v>70</v>
      </c>
      <c r="T36738" s="34">
        <v>67</v>
      </c>
      <c r="U36738" s="34">
        <v>84</v>
      </c>
      <c r="V36738" s="34">
        <v>69</v>
      </c>
      <c r="W36738" s="34">
        <v>64</v>
      </c>
      <c r="X36738" s="34">
        <v>111</v>
      </c>
      <c r="Y36738" s="34">
        <v>54</v>
      </c>
      <c r="Z36738" s="34">
        <v>85</v>
      </c>
      <c r="AA36738" s="34">
        <v>87</v>
      </c>
      <c r="AB36738" s="34">
        <v>104</v>
      </c>
      <c r="AC36738" s="34">
        <v>89</v>
      </c>
    </row>
    <row r="36739" spans="1:29" x14ac:dyDescent="0.2">
      <c r="A36739" s="34" t="s">
        <v>97232</v>
      </c>
      <c r="B36739" s="34">
        <v>76</v>
      </c>
      <c r="C36739" s="34">
        <v>120</v>
      </c>
      <c r="D36739" s="34">
        <v>131</v>
      </c>
      <c r="E36739" s="34">
        <v>106</v>
      </c>
      <c r="F36739" s="34">
        <v>105</v>
      </c>
      <c r="G36739" s="34">
        <v>145</v>
      </c>
      <c r="H36739" s="34">
        <v>96</v>
      </c>
      <c r="I36739" s="34">
        <v>100</v>
      </c>
      <c r="J36739" s="34">
        <v>94</v>
      </c>
      <c r="K36739" s="34">
        <v>123</v>
      </c>
      <c r="L36739" s="34">
        <v>59</v>
      </c>
      <c r="M36739" s="34">
        <v>92</v>
      </c>
      <c r="N36739" s="34">
        <v>97</v>
      </c>
      <c r="O36739" s="34">
        <v>87</v>
      </c>
      <c r="P36739" s="34">
        <v>109</v>
      </c>
      <c r="Q36739" s="34">
        <v>108</v>
      </c>
      <c r="R36739" s="34">
        <v>109</v>
      </c>
      <c r="S36739" s="34">
        <v>116</v>
      </c>
      <c r="T36739" s="34">
        <v>89</v>
      </c>
      <c r="U36739" s="34">
        <v>91</v>
      </c>
      <c r="V36739" s="34">
        <v>116</v>
      </c>
      <c r="W36739" s="34">
        <v>120</v>
      </c>
      <c r="X36739" s="34">
        <v>144</v>
      </c>
      <c r="Y36739" s="34">
        <v>95</v>
      </c>
      <c r="Z36739" s="34">
        <v>126</v>
      </c>
      <c r="AA36739" s="34">
        <v>128</v>
      </c>
      <c r="AB36739" s="34">
        <v>99</v>
      </c>
      <c r="AC36739" s="34">
        <v>183</v>
      </c>
    </row>
    <row r="36740" spans="1:29" x14ac:dyDescent="0.2">
      <c r="A36740" s="34" t="s">
        <v>97233</v>
      </c>
      <c r="B36740" s="34">
        <v>105</v>
      </c>
      <c r="C36740" s="34">
        <v>96</v>
      </c>
      <c r="D36740" s="34">
        <v>129</v>
      </c>
      <c r="E36740" s="34">
        <v>72</v>
      </c>
      <c r="F36740" s="34">
        <v>94</v>
      </c>
      <c r="G36740" s="34">
        <v>105</v>
      </c>
      <c r="H36740" s="34">
        <v>93</v>
      </c>
      <c r="I36740" s="34">
        <v>92</v>
      </c>
      <c r="J36740" s="34">
        <v>98</v>
      </c>
      <c r="K36740" s="34">
        <v>97</v>
      </c>
      <c r="L36740" s="34">
        <v>71</v>
      </c>
      <c r="M36740" s="34">
        <v>75</v>
      </c>
      <c r="N36740" s="34">
        <v>74</v>
      </c>
      <c r="O36740" s="34">
        <v>89</v>
      </c>
      <c r="P36740" s="34">
        <v>96</v>
      </c>
      <c r="Q36740" s="34">
        <v>90</v>
      </c>
      <c r="R36740" s="34">
        <v>104</v>
      </c>
      <c r="S36740" s="34">
        <v>145</v>
      </c>
      <c r="T36740" s="34">
        <v>118</v>
      </c>
      <c r="U36740" s="34">
        <v>87</v>
      </c>
      <c r="V36740" s="34">
        <v>98</v>
      </c>
      <c r="W36740" s="34">
        <v>101</v>
      </c>
      <c r="X36740" s="34">
        <v>109</v>
      </c>
      <c r="Y36740" s="34">
        <v>83</v>
      </c>
      <c r="Z36740" s="34">
        <v>101</v>
      </c>
      <c r="AA36740" s="34">
        <v>101</v>
      </c>
      <c r="AB36740" s="34">
        <v>95</v>
      </c>
      <c r="AC36740" s="34">
        <v>136</v>
      </c>
    </row>
    <row r="36741" spans="1:29" x14ac:dyDescent="0.2">
      <c r="A36741" s="34" t="s">
        <v>97234</v>
      </c>
      <c r="B36741" s="34">
        <v>95</v>
      </c>
      <c r="C36741" s="34">
        <v>97</v>
      </c>
      <c r="D36741" s="34">
        <v>108</v>
      </c>
      <c r="E36741" s="34">
        <v>128</v>
      </c>
      <c r="F36741" s="34">
        <v>116</v>
      </c>
      <c r="G36741" s="34">
        <v>95</v>
      </c>
      <c r="H36741" s="34">
        <v>94</v>
      </c>
      <c r="I36741" s="34">
        <v>120</v>
      </c>
      <c r="J36741" s="34">
        <v>65</v>
      </c>
      <c r="K36741" s="34">
        <v>100</v>
      </c>
      <c r="L36741" s="34">
        <v>55</v>
      </c>
      <c r="M36741" s="34">
        <v>93</v>
      </c>
      <c r="N36741" s="34">
        <v>74</v>
      </c>
      <c r="O36741" s="34">
        <v>94</v>
      </c>
      <c r="P36741" s="34">
        <v>75</v>
      </c>
      <c r="Q36741" s="34">
        <v>123</v>
      </c>
      <c r="R36741" s="34">
        <v>128</v>
      </c>
      <c r="S36741" s="34">
        <v>124</v>
      </c>
      <c r="T36741" s="34">
        <v>76</v>
      </c>
      <c r="U36741" s="34">
        <v>85</v>
      </c>
      <c r="V36741" s="34">
        <v>121</v>
      </c>
      <c r="W36741" s="34">
        <v>113</v>
      </c>
      <c r="X36741" s="34">
        <v>129</v>
      </c>
      <c r="Y36741" s="34">
        <v>87</v>
      </c>
      <c r="Z36741" s="34">
        <v>121</v>
      </c>
      <c r="AA36741" s="34">
        <v>140</v>
      </c>
      <c r="AB36741" s="34">
        <v>114</v>
      </c>
      <c r="AC36741" s="34">
        <v>146</v>
      </c>
    </row>
    <row r="36742" spans="1:29" x14ac:dyDescent="0.2">
      <c r="A36742" s="34" t="s">
        <v>97235</v>
      </c>
      <c r="B36742" s="34">
        <v>39</v>
      </c>
      <c r="C36742" s="34">
        <v>41</v>
      </c>
      <c r="D36742" s="34">
        <v>42</v>
      </c>
      <c r="E36742" s="34">
        <v>34</v>
      </c>
      <c r="F36742" s="34">
        <v>27</v>
      </c>
      <c r="G36742" s="34">
        <v>18</v>
      </c>
      <c r="H36742" s="34">
        <v>27</v>
      </c>
      <c r="I36742" s="34">
        <v>41</v>
      </c>
      <c r="J36742" s="34">
        <v>29</v>
      </c>
      <c r="K36742" s="34">
        <v>50</v>
      </c>
      <c r="L36742" s="34">
        <v>13</v>
      </c>
      <c r="M36742" s="34">
        <v>30</v>
      </c>
      <c r="N36742" s="34">
        <v>17</v>
      </c>
      <c r="O36742" s="34">
        <v>41</v>
      </c>
      <c r="P36742" s="34">
        <v>41</v>
      </c>
      <c r="Q36742" s="34">
        <v>65</v>
      </c>
      <c r="R36742" s="34">
        <v>35</v>
      </c>
      <c r="S36742" s="34">
        <v>55</v>
      </c>
      <c r="T36742" s="34">
        <v>20</v>
      </c>
      <c r="U36742" s="34">
        <v>34</v>
      </c>
      <c r="V36742" s="34">
        <v>38</v>
      </c>
      <c r="W36742" s="34">
        <v>39</v>
      </c>
      <c r="X36742" s="34">
        <v>38</v>
      </c>
      <c r="Y36742" s="34">
        <v>36</v>
      </c>
      <c r="Z36742" s="34">
        <v>38</v>
      </c>
      <c r="AA36742" s="34">
        <v>43</v>
      </c>
      <c r="AB36742" s="34">
        <v>36</v>
      </c>
      <c r="AC36742" s="34">
        <v>51</v>
      </c>
    </row>
    <row r="36743" spans="1:29" x14ac:dyDescent="0.2">
      <c r="A36743" s="34" t="s">
        <v>97236</v>
      </c>
      <c r="B36743" s="34">
        <v>152</v>
      </c>
      <c r="C36743" s="34">
        <v>168</v>
      </c>
      <c r="D36743" s="34">
        <v>180</v>
      </c>
      <c r="E36743" s="34">
        <v>150</v>
      </c>
      <c r="F36743" s="34">
        <v>208</v>
      </c>
      <c r="G36743" s="34">
        <v>142</v>
      </c>
      <c r="H36743" s="34">
        <v>165</v>
      </c>
      <c r="I36743" s="34">
        <v>158</v>
      </c>
      <c r="J36743" s="34">
        <v>173</v>
      </c>
      <c r="K36743" s="34">
        <v>189</v>
      </c>
      <c r="L36743" s="34">
        <v>147</v>
      </c>
      <c r="M36743" s="34">
        <v>137</v>
      </c>
      <c r="N36743" s="34">
        <v>157</v>
      </c>
      <c r="O36743" s="34">
        <v>133</v>
      </c>
      <c r="P36743" s="34">
        <v>164</v>
      </c>
      <c r="Q36743" s="34">
        <v>224</v>
      </c>
      <c r="R36743" s="34">
        <v>196</v>
      </c>
      <c r="S36743" s="34">
        <v>206</v>
      </c>
      <c r="T36743" s="34">
        <v>217</v>
      </c>
      <c r="U36743" s="34">
        <v>193</v>
      </c>
      <c r="V36743" s="34">
        <v>170</v>
      </c>
      <c r="W36743" s="34">
        <v>260</v>
      </c>
      <c r="X36743" s="34">
        <v>267</v>
      </c>
      <c r="Y36743" s="34">
        <v>213</v>
      </c>
      <c r="Z36743" s="34">
        <v>189</v>
      </c>
      <c r="AA36743" s="34">
        <v>207</v>
      </c>
      <c r="AB36743" s="34">
        <v>236</v>
      </c>
      <c r="AC36743" s="34">
        <v>256</v>
      </c>
    </row>
    <row r="36744" spans="1:29" x14ac:dyDescent="0.2">
      <c r="A36744" s="34" t="s">
        <v>97237</v>
      </c>
      <c r="B36744" s="34">
        <v>67</v>
      </c>
      <c r="C36744" s="34">
        <v>105</v>
      </c>
      <c r="D36744" s="34">
        <v>141</v>
      </c>
      <c r="E36744" s="34">
        <v>108</v>
      </c>
      <c r="F36744" s="34">
        <v>155</v>
      </c>
      <c r="G36744" s="34">
        <v>92</v>
      </c>
      <c r="H36744" s="34">
        <v>96</v>
      </c>
      <c r="I36744" s="34">
        <v>100</v>
      </c>
      <c r="J36744" s="34">
        <v>110</v>
      </c>
      <c r="K36744" s="34">
        <v>104</v>
      </c>
      <c r="L36744" s="34">
        <v>63</v>
      </c>
      <c r="M36744" s="34">
        <v>99</v>
      </c>
      <c r="N36744" s="34">
        <v>134</v>
      </c>
      <c r="O36744" s="34">
        <v>108</v>
      </c>
      <c r="P36744" s="34">
        <v>119</v>
      </c>
      <c r="Q36744" s="34">
        <v>120</v>
      </c>
      <c r="R36744" s="34">
        <v>165</v>
      </c>
      <c r="S36744" s="34">
        <v>132</v>
      </c>
      <c r="T36744" s="34">
        <v>118</v>
      </c>
      <c r="U36744" s="34">
        <v>96</v>
      </c>
      <c r="V36744" s="34">
        <v>140</v>
      </c>
      <c r="W36744" s="34">
        <v>100</v>
      </c>
      <c r="X36744" s="34">
        <v>167</v>
      </c>
      <c r="Y36744" s="34">
        <v>91</v>
      </c>
      <c r="Z36744" s="34">
        <v>137</v>
      </c>
      <c r="AA36744" s="34">
        <v>120</v>
      </c>
      <c r="AB36744" s="34">
        <v>126</v>
      </c>
      <c r="AC36744" s="34">
        <v>163</v>
      </c>
    </row>
    <row r="36745" spans="1:29" x14ac:dyDescent="0.2">
      <c r="A36745" s="34" t="s">
        <v>97238</v>
      </c>
      <c r="B36745" s="34">
        <v>99</v>
      </c>
      <c r="C36745" s="34">
        <v>104</v>
      </c>
      <c r="D36745" s="34">
        <v>85</v>
      </c>
      <c r="E36745" s="34">
        <v>94</v>
      </c>
      <c r="F36745" s="34">
        <v>96</v>
      </c>
      <c r="G36745" s="34">
        <v>174</v>
      </c>
      <c r="H36745" s="34">
        <v>81</v>
      </c>
      <c r="I36745" s="34">
        <v>77</v>
      </c>
      <c r="J36745" s="34">
        <v>77</v>
      </c>
      <c r="K36745" s="34">
        <v>93</v>
      </c>
      <c r="L36745" s="34">
        <v>57</v>
      </c>
      <c r="M36745" s="34">
        <v>78</v>
      </c>
      <c r="N36745" s="34">
        <v>62</v>
      </c>
      <c r="O36745" s="34">
        <v>89</v>
      </c>
      <c r="P36745" s="34">
        <v>64</v>
      </c>
      <c r="Q36745" s="34">
        <v>121</v>
      </c>
      <c r="R36745" s="34">
        <v>82</v>
      </c>
      <c r="S36745" s="34">
        <v>138</v>
      </c>
      <c r="T36745" s="34">
        <v>68</v>
      </c>
      <c r="U36745" s="34">
        <v>97</v>
      </c>
      <c r="V36745" s="34">
        <v>82</v>
      </c>
      <c r="W36745" s="34">
        <v>132</v>
      </c>
      <c r="X36745" s="34">
        <v>119</v>
      </c>
      <c r="Y36745" s="34">
        <v>105</v>
      </c>
      <c r="Z36745" s="34">
        <v>85</v>
      </c>
      <c r="AA36745" s="34">
        <v>102</v>
      </c>
      <c r="AB36745" s="34">
        <v>79</v>
      </c>
      <c r="AC36745" s="34">
        <v>148</v>
      </c>
    </row>
    <row r="36746" spans="1:29" x14ac:dyDescent="0.2">
      <c r="A36746" s="34" t="s">
        <v>97239</v>
      </c>
      <c r="B36746" s="34">
        <v>82</v>
      </c>
      <c r="C36746" s="34">
        <v>321</v>
      </c>
      <c r="D36746" s="34">
        <v>196</v>
      </c>
      <c r="E36746" s="34">
        <v>354</v>
      </c>
      <c r="F36746" s="34">
        <v>164</v>
      </c>
      <c r="G36746" s="34">
        <v>367</v>
      </c>
      <c r="H36746" s="34">
        <v>158</v>
      </c>
      <c r="I36746" s="34">
        <v>291</v>
      </c>
      <c r="J36746" s="34">
        <v>120</v>
      </c>
      <c r="K36746" s="34">
        <v>380</v>
      </c>
      <c r="L36746" s="34">
        <v>62</v>
      </c>
      <c r="M36746" s="34">
        <v>239</v>
      </c>
      <c r="N36746" s="34">
        <v>125</v>
      </c>
      <c r="O36746" s="34">
        <v>238</v>
      </c>
      <c r="P36746" s="34">
        <v>142</v>
      </c>
      <c r="Q36746" s="34">
        <v>298</v>
      </c>
      <c r="R36746" s="34">
        <v>152</v>
      </c>
      <c r="S36746" s="34">
        <v>358</v>
      </c>
      <c r="T36746" s="34">
        <v>138</v>
      </c>
      <c r="U36746" s="34">
        <v>224</v>
      </c>
      <c r="V36746" s="34">
        <v>151</v>
      </c>
      <c r="W36746" s="34">
        <v>261</v>
      </c>
      <c r="X36746" s="34">
        <v>221</v>
      </c>
      <c r="Y36746" s="34">
        <v>194</v>
      </c>
      <c r="Z36746" s="34">
        <v>197</v>
      </c>
      <c r="AA36746" s="34">
        <v>334</v>
      </c>
      <c r="AB36746" s="34">
        <v>156</v>
      </c>
      <c r="AC36746" s="34">
        <v>433</v>
      </c>
    </row>
    <row r="36747" spans="1:29" x14ac:dyDescent="0.2">
      <c r="A36747" s="34" t="s">
        <v>97240</v>
      </c>
      <c r="B36747" s="34">
        <v>113</v>
      </c>
      <c r="C36747" s="34">
        <v>155</v>
      </c>
      <c r="D36747" s="34">
        <v>136</v>
      </c>
      <c r="E36747" s="34">
        <v>160</v>
      </c>
      <c r="F36747" s="34">
        <v>140</v>
      </c>
      <c r="G36747" s="34">
        <v>175</v>
      </c>
      <c r="H36747" s="34">
        <v>163</v>
      </c>
      <c r="I36747" s="34">
        <v>176</v>
      </c>
      <c r="J36747" s="34">
        <v>111</v>
      </c>
      <c r="K36747" s="34">
        <v>157</v>
      </c>
      <c r="L36747" s="34">
        <v>101</v>
      </c>
      <c r="M36747" s="34">
        <v>175</v>
      </c>
      <c r="N36747" s="34">
        <v>85</v>
      </c>
      <c r="O36747" s="34">
        <v>117</v>
      </c>
      <c r="P36747" s="34">
        <v>74</v>
      </c>
      <c r="Q36747" s="34">
        <v>231</v>
      </c>
      <c r="R36747" s="34">
        <v>112</v>
      </c>
      <c r="S36747" s="34">
        <v>210</v>
      </c>
      <c r="T36747" s="34">
        <v>134</v>
      </c>
      <c r="U36747" s="34">
        <v>122</v>
      </c>
      <c r="V36747" s="34">
        <v>133</v>
      </c>
      <c r="W36747" s="34">
        <v>221</v>
      </c>
      <c r="X36747" s="34">
        <v>157</v>
      </c>
      <c r="Y36747" s="34">
        <v>216</v>
      </c>
      <c r="Z36747" s="34">
        <v>139</v>
      </c>
      <c r="AA36747" s="34">
        <v>232</v>
      </c>
      <c r="AB36747" s="34">
        <v>135</v>
      </c>
      <c r="AC36747" s="34">
        <v>260</v>
      </c>
    </row>
    <row r="36748" spans="1:29" x14ac:dyDescent="0.2">
      <c r="A36748" s="34" t="s">
        <v>97241</v>
      </c>
      <c r="B36748" s="34">
        <v>109</v>
      </c>
      <c r="C36748" s="34">
        <v>143</v>
      </c>
      <c r="D36748" s="34">
        <v>206</v>
      </c>
      <c r="E36748" s="34">
        <v>172</v>
      </c>
      <c r="F36748" s="34">
        <v>216</v>
      </c>
      <c r="G36748" s="34">
        <v>189</v>
      </c>
      <c r="H36748" s="34">
        <v>172</v>
      </c>
      <c r="I36748" s="34">
        <v>154</v>
      </c>
      <c r="J36748" s="34">
        <v>160</v>
      </c>
      <c r="K36748" s="34">
        <v>170</v>
      </c>
      <c r="L36748" s="34">
        <v>145</v>
      </c>
      <c r="M36748" s="34">
        <v>178</v>
      </c>
      <c r="N36748" s="34">
        <v>152</v>
      </c>
      <c r="O36748" s="34">
        <v>142</v>
      </c>
      <c r="P36748" s="34">
        <v>136</v>
      </c>
      <c r="Q36748" s="34">
        <v>208</v>
      </c>
      <c r="R36748" s="34">
        <v>246</v>
      </c>
      <c r="S36748" s="34">
        <v>206</v>
      </c>
      <c r="T36748" s="34">
        <v>240</v>
      </c>
      <c r="U36748" s="34">
        <v>198</v>
      </c>
      <c r="V36748" s="34">
        <v>215</v>
      </c>
      <c r="W36748" s="34">
        <v>295</v>
      </c>
      <c r="X36748" s="34">
        <v>253</v>
      </c>
      <c r="Y36748" s="34">
        <v>179</v>
      </c>
      <c r="Z36748" s="34">
        <v>222</v>
      </c>
      <c r="AA36748" s="34">
        <v>219</v>
      </c>
      <c r="AB36748" s="34">
        <v>241</v>
      </c>
      <c r="AC36748" s="34">
        <v>314</v>
      </c>
    </row>
    <row r="36749" spans="1:29" x14ac:dyDescent="0.2">
      <c r="A36749" s="34" t="s">
        <v>97242</v>
      </c>
      <c r="B36749" s="34">
        <v>42</v>
      </c>
      <c r="C36749" s="34">
        <v>42</v>
      </c>
      <c r="D36749" s="34">
        <v>83</v>
      </c>
      <c r="E36749" s="34">
        <v>76</v>
      </c>
      <c r="F36749" s="34">
        <v>45</v>
      </c>
      <c r="G36749" s="34">
        <v>64</v>
      </c>
      <c r="H36749" s="34">
        <v>58</v>
      </c>
      <c r="I36749" s="34">
        <v>46</v>
      </c>
      <c r="J36749" s="34">
        <v>34</v>
      </c>
      <c r="K36749" s="34">
        <v>52</v>
      </c>
      <c r="L36749" s="34">
        <v>50</v>
      </c>
      <c r="M36749" s="34">
        <v>65</v>
      </c>
      <c r="N36749" s="34">
        <v>54</v>
      </c>
      <c r="O36749" s="34">
        <v>57</v>
      </c>
      <c r="P36749" s="34">
        <v>75</v>
      </c>
      <c r="Q36749" s="34">
        <v>83</v>
      </c>
      <c r="R36749" s="34">
        <v>72</v>
      </c>
      <c r="S36749" s="34">
        <v>87</v>
      </c>
      <c r="T36749" s="34">
        <v>49</v>
      </c>
      <c r="U36749" s="34">
        <v>88</v>
      </c>
      <c r="V36749" s="34">
        <v>72</v>
      </c>
      <c r="W36749" s="34">
        <v>66</v>
      </c>
      <c r="X36749" s="34">
        <v>58</v>
      </c>
      <c r="Y36749" s="34">
        <v>70</v>
      </c>
      <c r="Z36749" s="34">
        <v>89</v>
      </c>
      <c r="AA36749" s="34">
        <v>84</v>
      </c>
      <c r="AB36749" s="34">
        <v>54</v>
      </c>
      <c r="AC36749" s="34">
        <v>129</v>
      </c>
    </row>
    <row r="36750" spans="1:29" x14ac:dyDescent="0.2">
      <c r="A36750" s="34" t="s">
        <v>97243</v>
      </c>
      <c r="B36750" s="34">
        <v>128</v>
      </c>
      <c r="C36750" s="34">
        <v>163</v>
      </c>
      <c r="D36750" s="34">
        <v>241</v>
      </c>
      <c r="E36750" s="34">
        <v>167</v>
      </c>
      <c r="F36750" s="34">
        <v>210</v>
      </c>
      <c r="G36750" s="34">
        <v>186</v>
      </c>
      <c r="H36750" s="34">
        <v>184</v>
      </c>
      <c r="I36750" s="34">
        <v>140</v>
      </c>
      <c r="J36750" s="34">
        <v>165</v>
      </c>
      <c r="K36750" s="34">
        <v>157</v>
      </c>
      <c r="L36750" s="34">
        <v>124</v>
      </c>
      <c r="M36750" s="34">
        <v>124</v>
      </c>
      <c r="N36750" s="34">
        <v>136</v>
      </c>
      <c r="O36750" s="34">
        <v>137</v>
      </c>
      <c r="P36750" s="34">
        <v>124</v>
      </c>
      <c r="Q36750" s="34">
        <v>215</v>
      </c>
      <c r="R36750" s="34">
        <v>190</v>
      </c>
      <c r="S36750" s="34">
        <v>172</v>
      </c>
      <c r="T36750" s="34">
        <v>200</v>
      </c>
      <c r="U36750" s="34">
        <v>132</v>
      </c>
      <c r="V36750" s="34">
        <v>229</v>
      </c>
      <c r="W36750" s="34">
        <v>167</v>
      </c>
      <c r="X36750" s="34">
        <v>211</v>
      </c>
      <c r="Y36750" s="34">
        <v>126</v>
      </c>
      <c r="Z36750" s="34">
        <v>231</v>
      </c>
      <c r="AA36750" s="34">
        <v>183</v>
      </c>
      <c r="AB36750" s="34">
        <v>195</v>
      </c>
      <c r="AC36750" s="34">
        <v>279</v>
      </c>
    </row>
    <row r="36751" spans="1:29" x14ac:dyDescent="0.2">
      <c r="A36751" s="34" t="s">
        <v>97244</v>
      </c>
      <c r="B36751" s="34">
        <v>47</v>
      </c>
      <c r="C36751" s="34">
        <v>33</v>
      </c>
      <c r="D36751" s="34">
        <v>63</v>
      </c>
      <c r="E36751" s="34">
        <v>54</v>
      </c>
      <c r="F36751" s="34">
        <v>67</v>
      </c>
      <c r="G36751" s="34">
        <v>37</v>
      </c>
      <c r="H36751" s="34">
        <v>49</v>
      </c>
      <c r="I36751" s="34">
        <v>53</v>
      </c>
      <c r="J36751" s="34">
        <v>49</v>
      </c>
      <c r="K36751" s="34">
        <v>66</v>
      </c>
      <c r="L36751" s="34">
        <v>31</v>
      </c>
      <c r="M36751" s="34">
        <v>41</v>
      </c>
      <c r="N36751" s="34">
        <v>41</v>
      </c>
      <c r="O36751" s="34">
        <v>38</v>
      </c>
      <c r="P36751" s="34">
        <v>47</v>
      </c>
      <c r="Q36751" s="34">
        <v>43</v>
      </c>
      <c r="R36751" s="34">
        <v>89</v>
      </c>
      <c r="S36751" s="34">
        <v>80</v>
      </c>
      <c r="T36751" s="34">
        <v>68</v>
      </c>
      <c r="U36751" s="34">
        <v>54</v>
      </c>
      <c r="V36751" s="34">
        <v>60</v>
      </c>
      <c r="W36751" s="34">
        <v>70</v>
      </c>
      <c r="X36751" s="34">
        <v>60</v>
      </c>
      <c r="Y36751" s="34">
        <v>37</v>
      </c>
      <c r="Z36751" s="34">
        <v>83</v>
      </c>
      <c r="AA36751" s="34">
        <v>104</v>
      </c>
      <c r="AB36751" s="34">
        <v>67</v>
      </c>
      <c r="AC36751" s="34">
        <v>85</v>
      </c>
    </row>
    <row r="36752" spans="1:29" x14ac:dyDescent="0.2">
      <c r="A36752" s="34" t="s">
        <v>97245</v>
      </c>
      <c r="B36752" s="34">
        <v>68</v>
      </c>
      <c r="C36752" s="34">
        <v>65</v>
      </c>
      <c r="D36752" s="34">
        <v>100</v>
      </c>
      <c r="E36752" s="34">
        <v>67</v>
      </c>
      <c r="F36752" s="34">
        <v>106</v>
      </c>
      <c r="G36752" s="34">
        <v>51</v>
      </c>
      <c r="H36752" s="34">
        <v>95</v>
      </c>
      <c r="I36752" s="34">
        <v>74</v>
      </c>
      <c r="J36752" s="34">
        <v>104</v>
      </c>
      <c r="K36752" s="34">
        <v>63</v>
      </c>
      <c r="L36752" s="34">
        <v>61</v>
      </c>
      <c r="M36752" s="34">
        <v>69</v>
      </c>
      <c r="N36752" s="34">
        <v>71</v>
      </c>
      <c r="O36752" s="34">
        <v>64</v>
      </c>
      <c r="P36752" s="34">
        <v>61</v>
      </c>
      <c r="Q36752" s="34">
        <v>106</v>
      </c>
      <c r="R36752" s="34">
        <v>119</v>
      </c>
      <c r="S36752" s="34">
        <v>92</v>
      </c>
      <c r="T36752" s="34">
        <v>110</v>
      </c>
      <c r="U36752" s="34">
        <v>78</v>
      </c>
      <c r="V36752" s="34">
        <v>93</v>
      </c>
      <c r="W36752" s="34">
        <v>126</v>
      </c>
      <c r="X36752" s="34">
        <v>83</v>
      </c>
      <c r="Y36752" s="34">
        <v>76</v>
      </c>
      <c r="Z36752" s="34">
        <v>117</v>
      </c>
      <c r="AA36752" s="34">
        <v>118</v>
      </c>
      <c r="AB36752" s="34">
        <v>106</v>
      </c>
      <c r="AC36752" s="34">
        <v>105</v>
      </c>
    </row>
    <row r="36753" spans="1:29" x14ac:dyDescent="0.2">
      <c r="A36753" s="34" t="s">
        <v>97246</v>
      </c>
      <c r="B36753" s="34">
        <v>73</v>
      </c>
      <c r="C36753" s="34">
        <v>37</v>
      </c>
      <c r="D36753" s="34">
        <v>61</v>
      </c>
      <c r="E36753" s="34">
        <v>36</v>
      </c>
      <c r="F36753" s="34">
        <v>56</v>
      </c>
      <c r="G36753" s="34">
        <v>35</v>
      </c>
      <c r="H36753" s="34">
        <v>76</v>
      </c>
      <c r="I36753" s="34">
        <v>43</v>
      </c>
      <c r="J36753" s="34">
        <v>56</v>
      </c>
      <c r="K36753" s="34">
        <v>37</v>
      </c>
      <c r="L36753" s="34">
        <v>43</v>
      </c>
      <c r="M36753" s="34">
        <v>28</v>
      </c>
      <c r="N36753" s="34">
        <v>34</v>
      </c>
      <c r="O36753" s="34">
        <v>30</v>
      </c>
      <c r="P36753" s="34">
        <v>51</v>
      </c>
      <c r="Q36753" s="34">
        <v>46</v>
      </c>
      <c r="R36753" s="34">
        <v>78</v>
      </c>
      <c r="S36753" s="34">
        <v>40</v>
      </c>
      <c r="T36753" s="34">
        <v>77</v>
      </c>
      <c r="U36753" s="34">
        <v>38</v>
      </c>
      <c r="V36753" s="34">
        <v>69</v>
      </c>
      <c r="W36753" s="34">
        <v>74</v>
      </c>
      <c r="X36753" s="34">
        <v>67</v>
      </c>
      <c r="Y36753" s="34">
        <v>61</v>
      </c>
      <c r="Z36753" s="34">
        <v>48</v>
      </c>
      <c r="AA36753" s="34">
        <v>47</v>
      </c>
      <c r="AB36753" s="34">
        <v>70</v>
      </c>
      <c r="AC36753" s="34">
        <v>67</v>
      </c>
    </row>
    <row r="36754" spans="1:29" x14ac:dyDescent="0.2">
      <c r="A36754" s="34" t="s">
        <v>97247</v>
      </c>
      <c r="B36754" s="34">
        <v>99</v>
      </c>
      <c r="C36754" s="34">
        <v>78</v>
      </c>
      <c r="D36754" s="34">
        <v>86</v>
      </c>
      <c r="E36754" s="34">
        <v>96</v>
      </c>
      <c r="F36754" s="34">
        <v>114</v>
      </c>
      <c r="G36754" s="34">
        <v>98</v>
      </c>
      <c r="H36754" s="34">
        <v>94</v>
      </c>
      <c r="I36754" s="34">
        <v>91</v>
      </c>
      <c r="J36754" s="34">
        <v>94</v>
      </c>
      <c r="K36754" s="34">
        <v>99</v>
      </c>
      <c r="L36754" s="34">
        <v>70</v>
      </c>
      <c r="M36754" s="34">
        <v>89</v>
      </c>
      <c r="N36754" s="34">
        <v>71</v>
      </c>
      <c r="O36754" s="34">
        <v>53</v>
      </c>
      <c r="P36754" s="34">
        <v>98</v>
      </c>
      <c r="Q36754" s="34">
        <v>120</v>
      </c>
      <c r="R36754" s="34">
        <v>139</v>
      </c>
      <c r="S36754" s="34">
        <v>117</v>
      </c>
      <c r="T36754" s="34">
        <v>77</v>
      </c>
      <c r="U36754" s="34">
        <v>122</v>
      </c>
      <c r="V36754" s="34">
        <v>91</v>
      </c>
      <c r="W36754" s="34">
        <v>129</v>
      </c>
      <c r="X36754" s="34">
        <v>123</v>
      </c>
      <c r="Y36754" s="34">
        <v>119</v>
      </c>
      <c r="Z36754" s="34">
        <v>108</v>
      </c>
      <c r="AA36754" s="34">
        <v>129</v>
      </c>
      <c r="AB36754" s="34">
        <v>102</v>
      </c>
      <c r="AC36754" s="34">
        <v>163</v>
      </c>
    </row>
    <row r="36755" spans="1:29" x14ac:dyDescent="0.2">
      <c r="A36755" s="34" t="s">
        <v>97248</v>
      </c>
      <c r="B36755" s="34">
        <v>99</v>
      </c>
      <c r="C36755" s="34">
        <v>108</v>
      </c>
      <c r="D36755" s="34">
        <v>164</v>
      </c>
      <c r="E36755" s="34">
        <v>153</v>
      </c>
      <c r="F36755" s="34">
        <v>163</v>
      </c>
      <c r="G36755" s="34">
        <v>94</v>
      </c>
      <c r="H36755" s="34">
        <v>124</v>
      </c>
      <c r="I36755" s="34">
        <v>120</v>
      </c>
      <c r="J36755" s="34">
        <v>153</v>
      </c>
      <c r="K36755" s="34">
        <v>102</v>
      </c>
      <c r="L36755" s="34">
        <v>161</v>
      </c>
      <c r="M36755" s="34">
        <v>117</v>
      </c>
      <c r="N36755" s="34">
        <v>160</v>
      </c>
      <c r="O36755" s="34">
        <v>142</v>
      </c>
      <c r="P36755" s="34">
        <v>140</v>
      </c>
      <c r="Q36755" s="34">
        <v>214</v>
      </c>
      <c r="R36755" s="34">
        <v>194</v>
      </c>
      <c r="S36755" s="34">
        <v>158</v>
      </c>
      <c r="T36755" s="34">
        <v>148</v>
      </c>
      <c r="U36755" s="34">
        <v>125</v>
      </c>
      <c r="V36755" s="34">
        <v>214</v>
      </c>
      <c r="W36755" s="34">
        <v>150</v>
      </c>
      <c r="X36755" s="34">
        <v>182</v>
      </c>
      <c r="Y36755" s="34">
        <v>167</v>
      </c>
      <c r="Z36755" s="34">
        <v>207</v>
      </c>
      <c r="AA36755" s="34">
        <v>159</v>
      </c>
      <c r="AB36755" s="34">
        <v>194</v>
      </c>
      <c r="AC36755" s="34">
        <v>197</v>
      </c>
    </row>
    <row r="36756" spans="1:29" x14ac:dyDescent="0.2">
      <c r="A36756" s="34" t="s">
        <v>97249</v>
      </c>
      <c r="B36756" s="34">
        <v>147</v>
      </c>
      <c r="C36756" s="34">
        <v>125</v>
      </c>
      <c r="D36756" s="34">
        <v>174</v>
      </c>
      <c r="E36756" s="34">
        <v>101</v>
      </c>
      <c r="F36756" s="34">
        <v>167</v>
      </c>
      <c r="G36756" s="34">
        <v>117</v>
      </c>
      <c r="H36756" s="34">
        <v>141</v>
      </c>
      <c r="I36756" s="34">
        <v>144</v>
      </c>
      <c r="J36756" s="34">
        <v>146</v>
      </c>
      <c r="K36756" s="34">
        <v>121</v>
      </c>
      <c r="L36756" s="34">
        <v>117</v>
      </c>
      <c r="M36756" s="34">
        <v>120</v>
      </c>
      <c r="N36756" s="34">
        <v>109</v>
      </c>
      <c r="O36756" s="34">
        <v>110</v>
      </c>
      <c r="P36756" s="34">
        <v>141</v>
      </c>
      <c r="Q36756" s="34">
        <v>179</v>
      </c>
      <c r="R36756" s="34">
        <v>156</v>
      </c>
      <c r="S36756" s="34">
        <v>147</v>
      </c>
      <c r="T36756" s="34">
        <v>173</v>
      </c>
      <c r="U36756" s="34">
        <v>125</v>
      </c>
      <c r="V36756" s="34">
        <v>188</v>
      </c>
      <c r="W36756" s="34">
        <v>189</v>
      </c>
      <c r="X36756" s="34">
        <v>193</v>
      </c>
      <c r="Y36756" s="34">
        <v>134</v>
      </c>
      <c r="Z36756" s="34">
        <v>208</v>
      </c>
      <c r="AA36756" s="34">
        <v>171</v>
      </c>
      <c r="AB36756" s="34">
        <v>212</v>
      </c>
      <c r="AC36756" s="34">
        <v>175</v>
      </c>
    </row>
    <row r="36757" spans="1:29" x14ac:dyDescent="0.2">
      <c r="A36757" s="34" t="s">
        <v>97250</v>
      </c>
      <c r="B36757" s="34">
        <v>152</v>
      </c>
      <c r="C36757" s="34">
        <v>225</v>
      </c>
      <c r="D36757" s="34">
        <v>182</v>
      </c>
      <c r="E36757" s="34">
        <v>225</v>
      </c>
      <c r="F36757" s="34">
        <v>224</v>
      </c>
      <c r="G36757" s="34">
        <v>216</v>
      </c>
      <c r="H36757" s="34">
        <v>196</v>
      </c>
      <c r="I36757" s="34">
        <v>265</v>
      </c>
      <c r="J36757" s="34">
        <v>169</v>
      </c>
      <c r="K36757" s="34">
        <v>286</v>
      </c>
      <c r="L36757" s="34">
        <v>167</v>
      </c>
      <c r="M36757" s="34">
        <v>169</v>
      </c>
      <c r="N36757" s="34">
        <v>162</v>
      </c>
      <c r="O36757" s="34">
        <v>178</v>
      </c>
      <c r="P36757" s="34">
        <v>195</v>
      </c>
      <c r="Q36757" s="34">
        <v>263</v>
      </c>
      <c r="R36757" s="34">
        <v>225</v>
      </c>
      <c r="S36757" s="34">
        <v>254</v>
      </c>
      <c r="T36757" s="34">
        <v>208</v>
      </c>
      <c r="U36757" s="34">
        <v>241</v>
      </c>
      <c r="V36757" s="34">
        <v>266</v>
      </c>
      <c r="W36757" s="34">
        <v>275</v>
      </c>
      <c r="X36757" s="34">
        <v>272</v>
      </c>
      <c r="Y36757" s="34">
        <v>254</v>
      </c>
      <c r="Z36757" s="34">
        <v>243</v>
      </c>
      <c r="AA36757" s="34">
        <v>268</v>
      </c>
      <c r="AB36757" s="34">
        <v>204</v>
      </c>
      <c r="AC36757" s="34">
        <v>372</v>
      </c>
    </row>
    <row r="36758" spans="1:29" x14ac:dyDescent="0.2">
      <c r="A36758" s="34" t="s">
        <v>97251</v>
      </c>
      <c r="B36758" s="34">
        <v>176</v>
      </c>
      <c r="C36758" s="34">
        <v>124</v>
      </c>
      <c r="D36758" s="34">
        <v>91</v>
      </c>
      <c r="E36758" s="34">
        <v>169</v>
      </c>
      <c r="F36758" s="34">
        <v>89</v>
      </c>
      <c r="G36758" s="34">
        <v>98</v>
      </c>
      <c r="H36758" s="34">
        <v>91</v>
      </c>
      <c r="I36758" s="34">
        <v>125</v>
      </c>
      <c r="J36758" s="34">
        <v>102</v>
      </c>
      <c r="K36758" s="34">
        <v>142</v>
      </c>
      <c r="L36758" s="34">
        <v>73</v>
      </c>
      <c r="M36758" s="34">
        <v>102</v>
      </c>
      <c r="N36758" s="34">
        <v>99</v>
      </c>
      <c r="O36758" s="34">
        <v>87</v>
      </c>
      <c r="P36758" s="34">
        <v>88</v>
      </c>
      <c r="Q36758" s="34">
        <v>183</v>
      </c>
      <c r="R36758" s="34">
        <v>106</v>
      </c>
      <c r="S36758" s="34">
        <v>143</v>
      </c>
      <c r="T36758" s="34">
        <v>93</v>
      </c>
      <c r="U36758" s="34">
        <v>105</v>
      </c>
      <c r="V36758" s="34">
        <v>109</v>
      </c>
      <c r="W36758" s="34">
        <v>105</v>
      </c>
      <c r="X36758" s="34">
        <v>133</v>
      </c>
      <c r="Y36758" s="34">
        <v>98</v>
      </c>
      <c r="Z36758" s="34">
        <v>111</v>
      </c>
      <c r="AA36758" s="34">
        <v>100</v>
      </c>
      <c r="AB36758" s="34">
        <v>140</v>
      </c>
      <c r="AC36758" s="34">
        <v>159</v>
      </c>
    </row>
    <row r="36759" spans="1:29" x14ac:dyDescent="0.2">
      <c r="A36759" s="34" t="s">
        <v>97252</v>
      </c>
      <c r="B36759" s="34">
        <v>76</v>
      </c>
      <c r="C36759" s="34">
        <v>43</v>
      </c>
      <c r="D36759" s="34">
        <v>90</v>
      </c>
      <c r="E36759" s="34">
        <v>70</v>
      </c>
      <c r="F36759" s="34">
        <v>55</v>
      </c>
      <c r="G36759" s="34">
        <v>30</v>
      </c>
      <c r="H36759" s="34">
        <v>60</v>
      </c>
      <c r="I36759" s="34">
        <v>44</v>
      </c>
      <c r="J36759" s="34">
        <v>57</v>
      </c>
      <c r="K36759" s="34">
        <v>71</v>
      </c>
      <c r="L36759" s="34">
        <v>47</v>
      </c>
      <c r="M36759" s="34">
        <v>40</v>
      </c>
      <c r="N36759" s="34">
        <v>47</v>
      </c>
      <c r="O36759" s="34">
        <v>41</v>
      </c>
      <c r="P36759" s="34">
        <v>51</v>
      </c>
      <c r="Q36759" s="34">
        <v>65</v>
      </c>
      <c r="R36759" s="34">
        <v>82</v>
      </c>
      <c r="S36759" s="34">
        <v>48</v>
      </c>
      <c r="T36759" s="34">
        <v>55</v>
      </c>
      <c r="U36759" s="34">
        <v>49</v>
      </c>
      <c r="V36759" s="34">
        <v>104</v>
      </c>
      <c r="W36759" s="34">
        <v>57</v>
      </c>
      <c r="X36759" s="34">
        <v>95</v>
      </c>
      <c r="Y36759" s="34">
        <v>55</v>
      </c>
      <c r="Z36759" s="34">
        <v>65</v>
      </c>
      <c r="AA36759" s="34">
        <v>59</v>
      </c>
      <c r="AB36759" s="34">
        <v>81</v>
      </c>
      <c r="AC36759" s="34">
        <v>74</v>
      </c>
    </row>
    <row r="36760" spans="1:29" x14ac:dyDescent="0.2">
      <c r="A36760" s="34" t="s">
        <v>97253</v>
      </c>
      <c r="B36760" s="34">
        <v>117</v>
      </c>
      <c r="C36760" s="34">
        <v>210</v>
      </c>
      <c r="D36760" s="34">
        <v>166</v>
      </c>
      <c r="E36760" s="34">
        <v>253</v>
      </c>
      <c r="F36760" s="34">
        <v>166</v>
      </c>
      <c r="G36760" s="34">
        <v>176</v>
      </c>
      <c r="H36760" s="34">
        <v>121</v>
      </c>
      <c r="I36760" s="34">
        <v>197</v>
      </c>
      <c r="J36760" s="34">
        <v>175</v>
      </c>
      <c r="K36760" s="34">
        <v>143</v>
      </c>
      <c r="L36760" s="34">
        <v>113</v>
      </c>
      <c r="M36760" s="34">
        <v>158</v>
      </c>
      <c r="N36760" s="34">
        <v>128</v>
      </c>
      <c r="O36760" s="34">
        <v>153</v>
      </c>
      <c r="P36760" s="34">
        <v>140</v>
      </c>
      <c r="Q36760" s="34">
        <v>202</v>
      </c>
      <c r="R36760" s="34">
        <v>223</v>
      </c>
      <c r="S36760" s="34">
        <v>195</v>
      </c>
      <c r="T36760" s="34">
        <v>173</v>
      </c>
      <c r="U36760" s="34">
        <v>160</v>
      </c>
      <c r="V36760" s="34">
        <v>186</v>
      </c>
      <c r="W36760" s="34">
        <v>179</v>
      </c>
      <c r="X36760" s="34">
        <v>156</v>
      </c>
      <c r="Y36760" s="34">
        <v>155</v>
      </c>
      <c r="Z36760" s="34">
        <v>170</v>
      </c>
      <c r="AA36760" s="34">
        <v>186</v>
      </c>
      <c r="AB36760" s="34">
        <v>202</v>
      </c>
      <c r="AC36760" s="34">
        <v>256</v>
      </c>
    </row>
    <row r="36761" spans="1:29" x14ac:dyDescent="0.2">
      <c r="A36761" s="34" t="s">
        <v>97254</v>
      </c>
      <c r="B36761" s="34">
        <v>131</v>
      </c>
      <c r="C36761" s="34">
        <v>182</v>
      </c>
      <c r="D36761" s="34">
        <v>217</v>
      </c>
      <c r="E36761" s="34">
        <v>250</v>
      </c>
      <c r="F36761" s="34">
        <v>194</v>
      </c>
      <c r="G36761" s="34">
        <v>126</v>
      </c>
      <c r="H36761" s="34">
        <v>226</v>
      </c>
      <c r="I36761" s="34">
        <v>195</v>
      </c>
      <c r="J36761" s="34">
        <v>160</v>
      </c>
      <c r="K36761" s="34">
        <v>212</v>
      </c>
      <c r="L36761" s="34">
        <v>115</v>
      </c>
      <c r="M36761" s="34">
        <v>164</v>
      </c>
      <c r="N36761" s="34">
        <v>148</v>
      </c>
      <c r="O36761" s="34">
        <v>170</v>
      </c>
      <c r="P36761" s="34">
        <v>168</v>
      </c>
      <c r="Q36761" s="34">
        <v>239</v>
      </c>
      <c r="R36761" s="34">
        <v>240</v>
      </c>
      <c r="S36761" s="34">
        <v>302</v>
      </c>
      <c r="T36761" s="34">
        <v>202</v>
      </c>
      <c r="U36761" s="34">
        <v>198</v>
      </c>
      <c r="V36761" s="34">
        <v>227</v>
      </c>
      <c r="W36761" s="34">
        <v>235</v>
      </c>
      <c r="X36761" s="34">
        <v>226</v>
      </c>
      <c r="Y36761" s="34">
        <v>255</v>
      </c>
      <c r="Z36761" s="34">
        <v>209</v>
      </c>
      <c r="AA36761" s="34">
        <v>263</v>
      </c>
      <c r="AB36761" s="34">
        <v>236</v>
      </c>
      <c r="AC36761" s="34">
        <v>325</v>
      </c>
    </row>
    <row r="36762" spans="1:29" x14ac:dyDescent="0.2">
      <c r="A36762" s="34" t="s">
        <v>97255</v>
      </c>
      <c r="B36762" s="34">
        <v>368</v>
      </c>
      <c r="C36762" s="34">
        <v>239</v>
      </c>
      <c r="D36762" s="34">
        <v>345</v>
      </c>
      <c r="E36762" s="34">
        <v>280</v>
      </c>
      <c r="F36762" s="34">
        <v>315</v>
      </c>
      <c r="G36762" s="34">
        <v>292</v>
      </c>
      <c r="H36762" s="34">
        <v>360</v>
      </c>
      <c r="I36762" s="34">
        <v>250</v>
      </c>
      <c r="J36762" s="34">
        <v>316</v>
      </c>
      <c r="K36762" s="34">
        <v>333</v>
      </c>
      <c r="L36762" s="34">
        <v>244</v>
      </c>
      <c r="M36762" s="34">
        <v>209</v>
      </c>
      <c r="N36762" s="34">
        <v>246</v>
      </c>
      <c r="O36762" s="34">
        <v>196</v>
      </c>
      <c r="P36762" s="34">
        <v>293</v>
      </c>
      <c r="Q36762" s="34">
        <v>343</v>
      </c>
      <c r="R36762" s="34">
        <v>404</v>
      </c>
      <c r="S36762" s="34">
        <v>348</v>
      </c>
      <c r="T36762" s="34">
        <v>371</v>
      </c>
      <c r="U36762" s="34">
        <v>280</v>
      </c>
      <c r="V36762" s="34">
        <v>395</v>
      </c>
      <c r="W36762" s="34">
        <v>376</v>
      </c>
      <c r="X36762" s="34">
        <v>422</v>
      </c>
      <c r="Y36762" s="34">
        <v>300</v>
      </c>
      <c r="Z36762" s="34">
        <v>398</v>
      </c>
      <c r="AA36762" s="34">
        <v>392</v>
      </c>
      <c r="AB36762" s="34">
        <v>398</v>
      </c>
      <c r="AC36762" s="34">
        <v>516</v>
      </c>
    </row>
    <row r="36763" spans="1:29" x14ac:dyDescent="0.2">
      <c r="A36763" s="34" t="s">
        <v>97256</v>
      </c>
      <c r="B36763" s="34">
        <v>88</v>
      </c>
      <c r="C36763" s="34">
        <v>70</v>
      </c>
      <c r="D36763" s="34">
        <v>85</v>
      </c>
      <c r="E36763" s="34">
        <v>64</v>
      </c>
      <c r="F36763" s="34">
        <v>95</v>
      </c>
      <c r="G36763" s="34">
        <v>71</v>
      </c>
      <c r="H36763" s="34">
        <v>58</v>
      </c>
      <c r="I36763" s="34">
        <v>54</v>
      </c>
      <c r="J36763" s="34">
        <v>54</v>
      </c>
      <c r="K36763" s="34">
        <v>80</v>
      </c>
      <c r="L36763" s="34">
        <v>40</v>
      </c>
      <c r="M36763" s="34">
        <v>65</v>
      </c>
      <c r="N36763" s="34">
        <v>63</v>
      </c>
      <c r="O36763" s="34">
        <v>46</v>
      </c>
      <c r="P36763" s="34">
        <v>84</v>
      </c>
      <c r="Q36763" s="34">
        <v>76</v>
      </c>
      <c r="R36763" s="34">
        <v>63</v>
      </c>
      <c r="S36763" s="34">
        <v>74</v>
      </c>
      <c r="T36763" s="34">
        <v>58</v>
      </c>
      <c r="U36763" s="34">
        <v>64</v>
      </c>
      <c r="V36763" s="34">
        <v>85</v>
      </c>
      <c r="W36763" s="34">
        <v>61</v>
      </c>
      <c r="X36763" s="34">
        <v>91</v>
      </c>
      <c r="Y36763" s="34">
        <v>46</v>
      </c>
      <c r="Z36763" s="34">
        <v>91</v>
      </c>
      <c r="AA36763" s="34">
        <v>87</v>
      </c>
      <c r="AB36763" s="34">
        <v>63</v>
      </c>
      <c r="AC36763" s="34">
        <v>117</v>
      </c>
    </row>
    <row r="36764" spans="1:29" x14ac:dyDescent="0.2">
      <c r="A36764" s="34" t="s">
        <v>97257</v>
      </c>
      <c r="B36764" s="34">
        <v>124</v>
      </c>
      <c r="C36764" s="34">
        <v>120</v>
      </c>
      <c r="D36764" s="34">
        <v>125</v>
      </c>
      <c r="E36764" s="34">
        <v>128</v>
      </c>
      <c r="F36764" s="34">
        <v>109</v>
      </c>
      <c r="G36764" s="34">
        <v>84</v>
      </c>
      <c r="H36764" s="34">
        <v>120</v>
      </c>
      <c r="I36764" s="34">
        <v>91</v>
      </c>
      <c r="J36764" s="34">
        <v>100</v>
      </c>
      <c r="K36764" s="34">
        <v>115</v>
      </c>
      <c r="L36764" s="34">
        <v>105</v>
      </c>
      <c r="M36764" s="34">
        <v>100</v>
      </c>
      <c r="N36764" s="34">
        <v>109</v>
      </c>
      <c r="O36764" s="34">
        <v>89</v>
      </c>
      <c r="P36764" s="34">
        <v>127</v>
      </c>
      <c r="Q36764" s="34">
        <v>155</v>
      </c>
      <c r="R36764" s="34">
        <v>179</v>
      </c>
      <c r="S36764" s="34">
        <v>159</v>
      </c>
      <c r="T36764" s="34">
        <v>147</v>
      </c>
      <c r="U36764" s="34">
        <v>148</v>
      </c>
      <c r="V36764" s="34">
        <v>108</v>
      </c>
      <c r="W36764" s="34">
        <v>137</v>
      </c>
      <c r="X36764" s="34">
        <v>192</v>
      </c>
      <c r="Y36764" s="34">
        <v>193</v>
      </c>
      <c r="Z36764" s="34">
        <v>144</v>
      </c>
      <c r="AA36764" s="34">
        <v>137</v>
      </c>
      <c r="AB36764" s="34">
        <v>133</v>
      </c>
      <c r="AC36764" s="34">
        <v>216</v>
      </c>
    </row>
    <row r="36765" spans="1:29" x14ac:dyDescent="0.2">
      <c r="A36765" s="34" t="s">
        <v>97258</v>
      </c>
      <c r="B36765" s="34">
        <v>118</v>
      </c>
      <c r="C36765" s="34">
        <v>94</v>
      </c>
      <c r="D36765" s="34">
        <v>96</v>
      </c>
      <c r="E36765" s="34">
        <v>77</v>
      </c>
      <c r="F36765" s="34">
        <v>85</v>
      </c>
      <c r="G36765" s="34">
        <v>95</v>
      </c>
      <c r="H36765" s="34">
        <v>123</v>
      </c>
      <c r="I36765" s="34">
        <v>96</v>
      </c>
      <c r="J36765" s="34">
        <v>100</v>
      </c>
      <c r="K36765" s="34">
        <v>113</v>
      </c>
      <c r="L36765" s="34">
        <v>69</v>
      </c>
      <c r="M36765" s="34">
        <v>47</v>
      </c>
      <c r="N36765" s="34">
        <v>71</v>
      </c>
      <c r="O36765" s="34">
        <v>101</v>
      </c>
      <c r="P36765" s="34">
        <v>72</v>
      </c>
      <c r="Q36765" s="34">
        <v>146</v>
      </c>
      <c r="R36765" s="34">
        <v>127</v>
      </c>
      <c r="S36765" s="34">
        <v>117</v>
      </c>
      <c r="T36765" s="34">
        <v>137</v>
      </c>
      <c r="U36765" s="34">
        <v>121</v>
      </c>
      <c r="V36765" s="34">
        <v>100</v>
      </c>
      <c r="W36765" s="34">
        <v>146</v>
      </c>
      <c r="X36765" s="34">
        <v>91</v>
      </c>
      <c r="Y36765" s="34">
        <v>133</v>
      </c>
      <c r="Z36765" s="34">
        <v>95</v>
      </c>
      <c r="AA36765" s="34">
        <v>119</v>
      </c>
      <c r="AB36765" s="34">
        <v>167</v>
      </c>
      <c r="AC36765" s="34">
        <v>180</v>
      </c>
    </row>
    <row r="36766" spans="1:29" x14ac:dyDescent="0.2">
      <c r="A36766" s="34" t="s">
        <v>97259</v>
      </c>
      <c r="B36766" s="34">
        <v>51</v>
      </c>
      <c r="C36766" s="34">
        <v>60</v>
      </c>
      <c r="D36766" s="34">
        <v>74</v>
      </c>
      <c r="E36766" s="34">
        <v>70</v>
      </c>
      <c r="F36766" s="34">
        <v>45</v>
      </c>
      <c r="G36766" s="34">
        <v>64</v>
      </c>
      <c r="H36766" s="34">
        <v>71</v>
      </c>
      <c r="I36766" s="34">
        <v>91</v>
      </c>
      <c r="J36766" s="34">
        <v>65</v>
      </c>
      <c r="K36766" s="34">
        <v>69</v>
      </c>
      <c r="L36766" s="34">
        <v>35</v>
      </c>
      <c r="M36766" s="34">
        <v>66</v>
      </c>
      <c r="N36766" s="34">
        <v>45</v>
      </c>
      <c r="O36766" s="34">
        <v>75</v>
      </c>
      <c r="P36766" s="34">
        <v>52</v>
      </c>
      <c r="Q36766" s="34">
        <v>85</v>
      </c>
      <c r="R36766" s="34">
        <v>75</v>
      </c>
      <c r="S36766" s="34">
        <v>62</v>
      </c>
      <c r="T36766" s="34">
        <v>60</v>
      </c>
      <c r="U36766" s="34">
        <v>59</v>
      </c>
      <c r="V36766" s="34">
        <v>47</v>
      </c>
      <c r="W36766" s="34">
        <v>117</v>
      </c>
      <c r="X36766" s="34">
        <v>55</v>
      </c>
      <c r="Y36766" s="34">
        <v>75</v>
      </c>
      <c r="Z36766" s="34">
        <v>82</v>
      </c>
      <c r="AA36766" s="34">
        <v>86</v>
      </c>
      <c r="AB36766" s="34">
        <v>63</v>
      </c>
      <c r="AC36766" s="34">
        <v>110</v>
      </c>
    </row>
    <row r="36767" spans="1:29" x14ac:dyDescent="0.2">
      <c r="A36767" s="34" t="s">
        <v>97260</v>
      </c>
      <c r="B36767" s="34">
        <v>147</v>
      </c>
      <c r="C36767" s="34">
        <v>104</v>
      </c>
      <c r="D36767" s="34">
        <v>81</v>
      </c>
      <c r="E36767" s="34">
        <v>120</v>
      </c>
      <c r="F36767" s="34">
        <v>86</v>
      </c>
      <c r="G36767" s="34">
        <v>83</v>
      </c>
      <c r="H36767" s="34">
        <v>62</v>
      </c>
      <c r="I36767" s="34">
        <v>100</v>
      </c>
      <c r="J36767" s="34">
        <v>86</v>
      </c>
      <c r="K36767" s="34">
        <v>119</v>
      </c>
      <c r="L36767" s="34">
        <v>113</v>
      </c>
      <c r="M36767" s="34">
        <v>111</v>
      </c>
      <c r="N36767" s="34">
        <v>86</v>
      </c>
      <c r="O36767" s="34">
        <v>82</v>
      </c>
      <c r="P36767" s="34">
        <v>105</v>
      </c>
      <c r="Q36767" s="34">
        <v>217</v>
      </c>
      <c r="R36767" s="34">
        <v>114</v>
      </c>
      <c r="S36767" s="34">
        <v>115</v>
      </c>
      <c r="T36767" s="34">
        <v>166</v>
      </c>
      <c r="U36767" s="34">
        <v>114</v>
      </c>
      <c r="V36767" s="34">
        <v>106</v>
      </c>
      <c r="W36767" s="34">
        <v>184</v>
      </c>
      <c r="X36767" s="34">
        <v>146</v>
      </c>
      <c r="Y36767" s="34">
        <v>142</v>
      </c>
      <c r="Z36767" s="34">
        <v>91</v>
      </c>
      <c r="AA36767" s="34">
        <v>115</v>
      </c>
      <c r="AB36767" s="34">
        <v>162</v>
      </c>
      <c r="AC36767" s="34">
        <v>169</v>
      </c>
    </row>
    <row r="36768" spans="1:29" x14ac:dyDescent="0.2">
      <c r="A36768" s="34" t="s">
        <v>97261</v>
      </c>
      <c r="B36768" s="34">
        <v>59</v>
      </c>
      <c r="C36768" s="34">
        <v>119</v>
      </c>
      <c r="D36768" s="34">
        <v>101</v>
      </c>
      <c r="E36768" s="34">
        <v>129</v>
      </c>
      <c r="F36768" s="34">
        <v>63</v>
      </c>
      <c r="G36768" s="34">
        <v>100</v>
      </c>
      <c r="H36768" s="34">
        <v>55</v>
      </c>
      <c r="I36768" s="34">
        <v>96</v>
      </c>
      <c r="J36768" s="34">
        <v>44</v>
      </c>
      <c r="K36768" s="34">
        <v>83</v>
      </c>
      <c r="L36768" s="34">
        <v>25</v>
      </c>
      <c r="M36768" s="34">
        <v>91</v>
      </c>
      <c r="N36768" s="34">
        <v>53</v>
      </c>
      <c r="O36768" s="34">
        <v>82</v>
      </c>
      <c r="P36768" s="34">
        <v>53</v>
      </c>
      <c r="Q36768" s="34">
        <v>93</v>
      </c>
      <c r="R36768" s="34">
        <v>91</v>
      </c>
      <c r="S36768" s="34">
        <v>126</v>
      </c>
      <c r="T36768" s="34">
        <v>45</v>
      </c>
      <c r="U36768" s="34">
        <v>63</v>
      </c>
      <c r="V36768" s="34">
        <v>74</v>
      </c>
      <c r="W36768" s="34">
        <v>73</v>
      </c>
      <c r="X36768" s="34">
        <v>107</v>
      </c>
      <c r="Y36768" s="34">
        <v>50</v>
      </c>
      <c r="Z36768" s="34">
        <v>94</v>
      </c>
      <c r="AA36768" s="34">
        <v>106</v>
      </c>
      <c r="AB36768" s="34">
        <v>34</v>
      </c>
      <c r="AC36768" s="34">
        <v>164</v>
      </c>
    </row>
    <row r="36769" spans="1:29" x14ac:dyDescent="0.2">
      <c r="A36769" s="34" t="s">
        <v>97262</v>
      </c>
      <c r="B36769" s="34">
        <v>95</v>
      </c>
      <c r="C36769" s="34">
        <v>48</v>
      </c>
      <c r="D36769" s="34">
        <v>51</v>
      </c>
      <c r="E36769" s="34">
        <v>53</v>
      </c>
      <c r="F36769" s="34">
        <v>37</v>
      </c>
      <c r="G36769" s="34">
        <v>54</v>
      </c>
      <c r="H36769" s="34">
        <v>52</v>
      </c>
      <c r="I36769" s="34">
        <v>34</v>
      </c>
      <c r="J36769" s="34">
        <v>36</v>
      </c>
      <c r="K36769" s="34">
        <v>46</v>
      </c>
      <c r="L36769" s="34">
        <v>44</v>
      </c>
      <c r="M36769" s="34">
        <v>42</v>
      </c>
      <c r="N36769" s="34">
        <v>37</v>
      </c>
      <c r="O36769" s="34">
        <v>38</v>
      </c>
      <c r="P36769" s="34">
        <v>49</v>
      </c>
      <c r="Q36769" s="34">
        <v>46</v>
      </c>
      <c r="R36769" s="34">
        <v>56</v>
      </c>
      <c r="S36769" s="34">
        <v>65</v>
      </c>
      <c r="T36769" s="34">
        <v>63</v>
      </c>
      <c r="U36769" s="34">
        <v>68</v>
      </c>
      <c r="V36769" s="34">
        <v>61</v>
      </c>
      <c r="W36769" s="34">
        <v>48</v>
      </c>
      <c r="X36769" s="34">
        <v>53</v>
      </c>
      <c r="Y36769" s="34">
        <v>42</v>
      </c>
      <c r="Z36769" s="34">
        <v>48</v>
      </c>
      <c r="AA36769" s="34">
        <v>62</v>
      </c>
      <c r="AB36769" s="34">
        <v>85</v>
      </c>
      <c r="AC36769" s="34">
        <v>64</v>
      </c>
    </row>
    <row r="36770" spans="1:29" x14ac:dyDescent="0.2">
      <c r="A36770" s="34" t="s">
        <v>97263</v>
      </c>
      <c r="B36770" s="34">
        <v>85</v>
      </c>
      <c r="C36770" s="34">
        <v>78</v>
      </c>
      <c r="D36770" s="34">
        <v>91</v>
      </c>
      <c r="E36770" s="34">
        <v>88</v>
      </c>
      <c r="F36770" s="34">
        <v>100</v>
      </c>
      <c r="G36770" s="34">
        <v>48</v>
      </c>
      <c r="H36770" s="34">
        <v>103</v>
      </c>
      <c r="I36770" s="34">
        <v>48</v>
      </c>
      <c r="J36770" s="34">
        <v>83</v>
      </c>
      <c r="K36770" s="34">
        <v>83</v>
      </c>
      <c r="L36770" s="34">
        <v>53</v>
      </c>
      <c r="M36770" s="34">
        <v>80</v>
      </c>
      <c r="N36770" s="34">
        <v>102</v>
      </c>
      <c r="O36770" s="34">
        <v>90</v>
      </c>
      <c r="P36770" s="34">
        <v>79</v>
      </c>
      <c r="Q36770" s="34">
        <v>104</v>
      </c>
      <c r="R36770" s="34">
        <v>95</v>
      </c>
      <c r="S36770" s="34">
        <v>82</v>
      </c>
      <c r="T36770" s="34">
        <v>77</v>
      </c>
      <c r="U36770" s="34">
        <v>73</v>
      </c>
      <c r="V36770" s="34">
        <v>94</v>
      </c>
      <c r="W36770" s="34">
        <v>102</v>
      </c>
      <c r="X36770" s="34">
        <v>124</v>
      </c>
      <c r="Y36770" s="34">
        <v>83</v>
      </c>
      <c r="Z36770" s="34">
        <v>107</v>
      </c>
      <c r="AA36770" s="34">
        <v>84</v>
      </c>
      <c r="AB36770" s="34">
        <v>117</v>
      </c>
      <c r="AC36770" s="34">
        <v>151</v>
      </c>
    </row>
    <row r="36771" spans="1:29" x14ac:dyDescent="0.2">
      <c r="A36771" s="34" t="s">
        <v>97264</v>
      </c>
      <c r="B36771" s="34">
        <v>157</v>
      </c>
      <c r="C36771" s="34">
        <v>221</v>
      </c>
      <c r="D36771" s="34">
        <v>257</v>
      </c>
      <c r="E36771" s="34">
        <v>295</v>
      </c>
      <c r="F36771" s="34">
        <v>229</v>
      </c>
      <c r="G36771" s="34">
        <v>277</v>
      </c>
      <c r="H36771" s="34">
        <v>182</v>
      </c>
      <c r="I36771" s="34">
        <v>241</v>
      </c>
      <c r="J36771" s="34">
        <v>165</v>
      </c>
      <c r="K36771" s="34">
        <v>254</v>
      </c>
      <c r="L36771" s="34">
        <v>134</v>
      </c>
      <c r="M36771" s="34">
        <v>204</v>
      </c>
      <c r="N36771" s="34">
        <v>189</v>
      </c>
      <c r="O36771" s="34">
        <v>194</v>
      </c>
      <c r="P36771" s="34">
        <v>199</v>
      </c>
      <c r="Q36771" s="34">
        <v>290</v>
      </c>
      <c r="R36771" s="34">
        <v>229</v>
      </c>
      <c r="S36771" s="34">
        <v>324</v>
      </c>
      <c r="T36771" s="34">
        <v>214</v>
      </c>
      <c r="U36771" s="34">
        <v>200</v>
      </c>
      <c r="V36771" s="34">
        <v>221</v>
      </c>
      <c r="W36771" s="34">
        <v>233</v>
      </c>
      <c r="X36771" s="34">
        <v>272</v>
      </c>
      <c r="Y36771" s="34">
        <v>180</v>
      </c>
      <c r="Z36771" s="34">
        <v>274</v>
      </c>
      <c r="AA36771" s="34">
        <v>298</v>
      </c>
      <c r="AB36771" s="34">
        <v>206</v>
      </c>
      <c r="AC36771" s="34">
        <v>380</v>
      </c>
    </row>
    <row r="36772" spans="1:29" x14ac:dyDescent="0.2">
      <c r="A36772" s="34" t="s">
        <v>97265</v>
      </c>
      <c r="B36772" s="34">
        <v>237</v>
      </c>
      <c r="C36772" s="34">
        <v>285</v>
      </c>
      <c r="D36772" s="34">
        <v>324</v>
      </c>
      <c r="E36772" s="34">
        <v>270</v>
      </c>
      <c r="F36772" s="34">
        <v>359</v>
      </c>
      <c r="G36772" s="34">
        <v>271</v>
      </c>
      <c r="H36772" s="34">
        <v>309</v>
      </c>
      <c r="I36772" s="34">
        <v>272</v>
      </c>
      <c r="J36772" s="34">
        <v>338</v>
      </c>
      <c r="K36772" s="34">
        <v>308</v>
      </c>
      <c r="L36772" s="34">
        <v>343</v>
      </c>
      <c r="M36772" s="34">
        <v>301</v>
      </c>
      <c r="N36772" s="34">
        <v>299</v>
      </c>
      <c r="O36772" s="34">
        <v>225</v>
      </c>
      <c r="P36772" s="34">
        <v>332</v>
      </c>
      <c r="Q36772" s="34">
        <v>395</v>
      </c>
      <c r="R36772" s="34">
        <v>397</v>
      </c>
      <c r="S36772" s="34">
        <v>338</v>
      </c>
      <c r="T36772" s="34">
        <v>436</v>
      </c>
      <c r="U36772" s="34">
        <v>300</v>
      </c>
      <c r="V36772" s="34">
        <v>397</v>
      </c>
      <c r="W36772" s="34">
        <v>440</v>
      </c>
      <c r="X36772" s="34">
        <v>416</v>
      </c>
      <c r="Y36772" s="34">
        <v>340</v>
      </c>
      <c r="Z36772" s="34">
        <v>328</v>
      </c>
      <c r="AA36772" s="34">
        <v>385</v>
      </c>
      <c r="AB36772" s="34">
        <v>464</v>
      </c>
      <c r="AC36772" s="34">
        <v>416</v>
      </c>
    </row>
    <row r="36773" spans="1:29" x14ac:dyDescent="0.2">
      <c r="A36773" s="34" t="s">
        <v>97266</v>
      </c>
      <c r="B36773" s="34">
        <v>67</v>
      </c>
      <c r="C36773" s="34">
        <v>100</v>
      </c>
      <c r="D36773" s="34">
        <v>82</v>
      </c>
      <c r="E36773" s="34">
        <v>80</v>
      </c>
      <c r="F36773" s="34">
        <v>64</v>
      </c>
      <c r="G36773" s="34">
        <v>93</v>
      </c>
      <c r="H36773" s="34">
        <v>60</v>
      </c>
      <c r="I36773" s="34">
        <v>76</v>
      </c>
      <c r="J36773" s="34">
        <v>26</v>
      </c>
      <c r="K36773" s="34">
        <v>136</v>
      </c>
      <c r="L36773" s="34">
        <v>24</v>
      </c>
      <c r="M36773" s="34">
        <v>67</v>
      </c>
      <c r="N36773" s="34">
        <v>54</v>
      </c>
      <c r="O36773" s="34">
        <v>54</v>
      </c>
      <c r="P36773" s="34">
        <v>36</v>
      </c>
      <c r="Q36773" s="34">
        <v>66</v>
      </c>
      <c r="R36773" s="34">
        <v>50</v>
      </c>
      <c r="S36773" s="34">
        <v>134</v>
      </c>
      <c r="T36773" s="34">
        <v>25</v>
      </c>
      <c r="U36773" s="34">
        <v>50</v>
      </c>
      <c r="V36773" s="34">
        <v>57</v>
      </c>
      <c r="W36773" s="34">
        <v>76</v>
      </c>
      <c r="X36773" s="34">
        <v>59</v>
      </c>
      <c r="Y36773" s="34">
        <v>44</v>
      </c>
      <c r="Z36773" s="34">
        <v>72</v>
      </c>
      <c r="AA36773" s="34">
        <v>68</v>
      </c>
      <c r="AB36773" s="34">
        <v>31</v>
      </c>
      <c r="AC36773" s="34">
        <v>94</v>
      </c>
    </row>
    <row r="36774" spans="1:29" x14ac:dyDescent="0.2">
      <c r="A36774" s="34" t="s">
        <v>97267</v>
      </c>
      <c r="B36774" s="34">
        <v>245</v>
      </c>
      <c r="C36774" s="34">
        <v>242</v>
      </c>
      <c r="D36774" s="34">
        <v>263</v>
      </c>
      <c r="E36774" s="34">
        <v>223</v>
      </c>
      <c r="F36774" s="34">
        <v>235</v>
      </c>
      <c r="G36774" s="34">
        <v>253</v>
      </c>
      <c r="H36774" s="34">
        <v>259</v>
      </c>
      <c r="I36774" s="34">
        <v>204</v>
      </c>
      <c r="J36774" s="34">
        <v>210</v>
      </c>
      <c r="K36774" s="34">
        <v>241</v>
      </c>
      <c r="L36774" s="34">
        <v>174</v>
      </c>
      <c r="M36774" s="34">
        <v>153</v>
      </c>
      <c r="N36774" s="34">
        <v>222</v>
      </c>
      <c r="O36774" s="34">
        <v>155</v>
      </c>
      <c r="P36774" s="34">
        <v>195</v>
      </c>
      <c r="Q36774" s="34">
        <v>295</v>
      </c>
      <c r="R36774" s="34">
        <v>247</v>
      </c>
      <c r="S36774" s="34">
        <v>275</v>
      </c>
      <c r="T36774" s="34">
        <v>230</v>
      </c>
      <c r="U36774" s="34">
        <v>254</v>
      </c>
      <c r="V36774" s="34">
        <v>329</v>
      </c>
      <c r="W36774" s="34">
        <v>223</v>
      </c>
      <c r="X36774" s="34">
        <v>339</v>
      </c>
      <c r="Y36774" s="34">
        <v>217</v>
      </c>
      <c r="Z36774" s="34">
        <v>254</v>
      </c>
      <c r="AA36774" s="34">
        <v>319</v>
      </c>
      <c r="AB36774" s="34">
        <v>282</v>
      </c>
      <c r="AC36774" s="34">
        <v>342</v>
      </c>
    </row>
    <row r="36775" spans="1:29" x14ac:dyDescent="0.2">
      <c r="A36775" s="34" t="s">
        <v>97268</v>
      </c>
      <c r="B36775" s="34">
        <v>111</v>
      </c>
      <c r="C36775" s="34">
        <v>90</v>
      </c>
      <c r="D36775" s="34">
        <v>136</v>
      </c>
      <c r="E36775" s="34">
        <v>109</v>
      </c>
      <c r="F36775" s="34">
        <v>157</v>
      </c>
      <c r="G36775" s="34">
        <v>120</v>
      </c>
      <c r="H36775" s="34">
        <v>137</v>
      </c>
      <c r="I36775" s="34">
        <v>126</v>
      </c>
      <c r="J36775" s="34">
        <v>158</v>
      </c>
      <c r="K36775" s="34">
        <v>91</v>
      </c>
      <c r="L36775" s="34">
        <v>132</v>
      </c>
      <c r="M36775" s="34">
        <v>108</v>
      </c>
      <c r="N36775" s="34">
        <v>114</v>
      </c>
      <c r="O36775" s="34">
        <v>118</v>
      </c>
      <c r="P36775" s="34">
        <v>134</v>
      </c>
      <c r="Q36775" s="34">
        <v>131</v>
      </c>
      <c r="R36775" s="34">
        <v>226</v>
      </c>
      <c r="S36775" s="34">
        <v>130</v>
      </c>
      <c r="T36775" s="34">
        <v>118</v>
      </c>
      <c r="U36775" s="34">
        <v>131</v>
      </c>
      <c r="V36775" s="34">
        <v>149</v>
      </c>
      <c r="W36775" s="34">
        <v>123</v>
      </c>
      <c r="X36775" s="34">
        <v>132</v>
      </c>
      <c r="Y36775" s="34">
        <v>91</v>
      </c>
      <c r="Z36775" s="34">
        <v>113</v>
      </c>
      <c r="AA36775" s="34">
        <v>127</v>
      </c>
      <c r="AB36775" s="34">
        <v>173</v>
      </c>
      <c r="AC36775" s="34">
        <v>171</v>
      </c>
    </row>
    <row r="36776" spans="1:29" x14ac:dyDescent="0.2">
      <c r="A36776" s="34" t="s">
        <v>97269</v>
      </c>
      <c r="B36776" s="34">
        <v>41</v>
      </c>
      <c r="C36776" s="34">
        <v>19</v>
      </c>
      <c r="D36776" s="34">
        <v>23</v>
      </c>
      <c r="E36776" s="34">
        <v>25</v>
      </c>
      <c r="F36776" s="34">
        <v>32</v>
      </c>
      <c r="G36776" s="34">
        <v>48</v>
      </c>
      <c r="H36776" s="34">
        <v>29</v>
      </c>
      <c r="I36776" s="34">
        <v>15</v>
      </c>
      <c r="J36776" s="34">
        <v>20</v>
      </c>
      <c r="K36776" s="34">
        <v>19</v>
      </c>
      <c r="L36776" s="34">
        <v>15</v>
      </c>
      <c r="M36776" s="34">
        <v>17</v>
      </c>
      <c r="N36776" s="34">
        <v>20</v>
      </c>
      <c r="O36776" s="34">
        <v>27</v>
      </c>
      <c r="P36776" s="34">
        <v>15</v>
      </c>
      <c r="Q36776" s="34">
        <v>37</v>
      </c>
      <c r="R36776" s="34">
        <v>29</v>
      </c>
      <c r="S36776" s="34">
        <v>25</v>
      </c>
      <c r="T36776" s="34">
        <v>25</v>
      </c>
      <c r="U36776" s="34">
        <v>24</v>
      </c>
      <c r="V36776" s="34">
        <v>31</v>
      </c>
      <c r="W36776" s="34">
        <v>47</v>
      </c>
      <c r="X36776" s="34">
        <v>31</v>
      </c>
      <c r="Y36776" s="34">
        <v>19</v>
      </c>
      <c r="Z36776" s="34">
        <v>30</v>
      </c>
      <c r="AA36776" s="34">
        <v>29</v>
      </c>
      <c r="AB36776" s="34">
        <v>24</v>
      </c>
      <c r="AC36776" s="34">
        <v>34</v>
      </c>
    </row>
    <row r="36777" spans="1:29" x14ac:dyDescent="0.2">
      <c r="A36777" s="34" t="s">
        <v>97270</v>
      </c>
      <c r="B36777" s="34">
        <v>22</v>
      </c>
      <c r="C36777" s="34">
        <v>16</v>
      </c>
      <c r="D36777" s="34">
        <v>8</v>
      </c>
      <c r="E36777" s="34">
        <v>17</v>
      </c>
      <c r="F36777" s="34">
        <v>19</v>
      </c>
      <c r="G36777" s="34">
        <v>20</v>
      </c>
      <c r="H36777" s="34">
        <v>3</v>
      </c>
      <c r="I36777" s="34">
        <v>12</v>
      </c>
      <c r="J36777" s="34">
        <v>9</v>
      </c>
      <c r="K36777" s="34">
        <v>2</v>
      </c>
      <c r="L36777" s="34">
        <v>3</v>
      </c>
      <c r="M36777" s="34">
        <v>5</v>
      </c>
      <c r="N36777" s="34">
        <v>6</v>
      </c>
      <c r="O36777" s="34">
        <v>10</v>
      </c>
      <c r="P36777" s="34">
        <v>8</v>
      </c>
      <c r="Q36777" s="34">
        <v>16</v>
      </c>
      <c r="R36777" s="34">
        <v>3</v>
      </c>
      <c r="S36777" s="34">
        <v>12</v>
      </c>
      <c r="T36777" s="34">
        <v>6</v>
      </c>
      <c r="U36777" s="34">
        <v>6</v>
      </c>
      <c r="V36777" s="34">
        <v>20</v>
      </c>
      <c r="W36777" s="34">
        <v>18</v>
      </c>
      <c r="X36777" s="34">
        <v>8</v>
      </c>
      <c r="Y36777" s="34">
        <v>12</v>
      </c>
      <c r="Z36777" s="34">
        <v>13</v>
      </c>
      <c r="AA36777" s="34">
        <v>6</v>
      </c>
      <c r="AB36777" s="34">
        <v>10</v>
      </c>
      <c r="AC36777" s="34">
        <v>25</v>
      </c>
    </row>
    <row r="36778" spans="1:29" x14ac:dyDescent="0.2">
      <c r="A36778" s="34" t="s">
        <v>97271</v>
      </c>
      <c r="B36778" s="34">
        <v>141</v>
      </c>
      <c r="C36778" s="34">
        <v>138</v>
      </c>
      <c r="D36778" s="34">
        <v>192</v>
      </c>
      <c r="E36778" s="34">
        <v>170</v>
      </c>
      <c r="F36778" s="34">
        <v>154</v>
      </c>
      <c r="G36778" s="34">
        <v>162</v>
      </c>
      <c r="H36778" s="34">
        <v>132</v>
      </c>
      <c r="I36778" s="34">
        <v>151</v>
      </c>
      <c r="J36778" s="34">
        <v>103</v>
      </c>
      <c r="K36778" s="34">
        <v>195</v>
      </c>
      <c r="L36778" s="34">
        <v>123</v>
      </c>
      <c r="M36778" s="34">
        <v>157</v>
      </c>
      <c r="N36778" s="34">
        <v>113</v>
      </c>
      <c r="O36778" s="34">
        <v>152</v>
      </c>
      <c r="P36778" s="34">
        <v>142</v>
      </c>
      <c r="Q36778" s="34">
        <v>232</v>
      </c>
      <c r="R36778" s="34">
        <v>140</v>
      </c>
      <c r="S36778" s="34">
        <v>195</v>
      </c>
      <c r="T36778" s="34">
        <v>160</v>
      </c>
      <c r="U36778" s="34">
        <v>175</v>
      </c>
      <c r="V36778" s="34">
        <v>190</v>
      </c>
      <c r="W36778" s="34">
        <v>215</v>
      </c>
      <c r="X36778" s="34">
        <v>180</v>
      </c>
      <c r="Y36778" s="34">
        <v>162</v>
      </c>
      <c r="Z36778" s="34">
        <v>163</v>
      </c>
      <c r="AA36778" s="34">
        <v>203</v>
      </c>
      <c r="AB36778" s="34">
        <v>206</v>
      </c>
      <c r="AC36778" s="34">
        <v>193</v>
      </c>
    </row>
    <row r="36779" spans="1:29" x14ac:dyDescent="0.2">
      <c r="A36779" s="34" t="s">
        <v>97272</v>
      </c>
      <c r="B36779" s="34">
        <v>63</v>
      </c>
      <c r="C36779" s="34">
        <v>67</v>
      </c>
      <c r="D36779" s="34">
        <v>89</v>
      </c>
      <c r="E36779" s="34">
        <v>66</v>
      </c>
      <c r="F36779" s="34">
        <v>74</v>
      </c>
      <c r="G36779" s="34">
        <v>104</v>
      </c>
      <c r="H36779" s="34">
        <v>59</v>
      </c>
      <c r="I36779" s="34">
        <v>51</v>
      </c>
      <c r="J36779" s="34">
        <v>45</v>
      </c>
      <c r="K36779" s="34">
        <v>68</v>
      </c>
      <c r="L36779" s="34">
        <v>40</v>
      </c>
      <c r="M36779" s="34">
        <v>71</v>
      </c>
      <c r="N36779" s="34">
        <v>51</v>
      </c>
      <c r="O36779" s="34">
        <v>61</v>
      </c>
      <c r="P36779" s="34">
        <v>60</v>
      </c>
      <c r="Q36779" s="34">
        <v>69</v>
      </c>
      <c r="R36779" s="34">
        <v>59</v>
      </c>
      <c r="S36779" s="34">
        <v>83</v>
      </c>
      <c r="T36779" s="34">
        <v>70</v>
      </c>
      <c r="U36779" s="34">
        <v>65</v>
      </c>
      <c r="V36779" s="34">
        <v>74</v>
      </c>
      <c r="W36779" s="34">
        <v>77</v>
      </c>
      <c r="X36779" s="34">
        <v>110</v>
      </c>
      <c r="Y36779" s="34">
        <v>44</v>
      </c>
      <c r="Z36779" s="34">
        <v>101</v>
      </c>
      <c r="AA36779" s="34">
        <v>82</v>
      </c>
      <c r="AB36779" s="34">
        <v>66</v>
      </c>
      <c r="AC36779" s="34">
        <v>103</v>
      </c>
    </row>
    <row r="36780" spans="1:29" x14ac:dyDescent="0.2">
      <c r="A36780" s="34" t="s">
        <v>97273</v>
      </c>
      <c r="B36780" s="34">
        <v>172</v>
      </c>
      <c r="C36780" s="34">
        <v>104</v>
      </c>
      <c r="D36780" s="34">
        <v>105</v>
      </c>
      <c r="E36780" s="34">
        <v>113</v>
      </c>
      <c r="F36780" s="34">
        <v>92</v>
      </c>
      <c r="G36780" s="34">
        <v>94</v>
      </c>
      <c r="H36780" s="34">
        <v>113</v>
      </c>
      <c r="I36780" s="34">
        <v>104</v>
      </c>
      <c r="J36780" s="34">
        <v>75</v>
      </c>
      <c r="K36780" s="34">
        <v>143</v>
      </c>
      <c r="L36780" s="34">
        <v>129</v>
      </c>
      <c r="M36780" s="34">
        <v>122</v>
      </c>
      <c r="N36780" s="34">
        <v>97</v>
      </c>
      <c r="O36780" s="34">
        <v>76</v>
      </c>
      <c r="P36780" s="34">
        <v>99</v>
      </c>
      <c r="Q36780" s="34">
        <v>161</v>
      </c>
      <c r="R36780" s="34">
        <v>134</v>
      </c>
      <c r="S36780" s="34">
        <v>137</v>
      </c>
      <c r="T36780" s="34">
        <v>152</v>
      </c>
      <c r="U36780" s="34">
        <v>124</v>
      </c>
      <c r="V36780" s="34">
        <v>166</v>
      </c>
      <c r="W36780" s="34">
        <v>164</v>
      </c>
      <c r="X36780" s="34">
        <v>110</v>
      </c>
      <c r="Y36780" s="34">
        <v>140</v>
      </c>
      <c r="Z36780" s="34">
        <v>89</v>
      </c>
      <c r="AA36780" s="34">
        <v>136</v>
      </c>
      <c r="AB36780" s="34">
        <v>137</v>
      </c>
      <c r="AC36780" s="34">
        <v>191</v>
      </c>
    </row>
    <row r="36781" spans="1:29" x14ac:dyDescent="0.2">
      <c r="A36781" s="34" t="s">
        <v>97274</v>
      </c>
      <c r="B36781" s="34">
        <v>142</v>
      </c>
      <c r="C36781" s="34">
        <v>124</v>
      </c>
      <c r="D36781" s="34">
        <v>201</v>
      </c>
      <c r="E36781" s="34">
        <v>88</v>
      </c>
      <c r="F36781" s="34">
        <v>189</v>
      </c>
      <c r="G36781" s="34">
        <v>129</v>
      </c>
      <c r="H36781" s="34">
        <v>183</v>
      </c>
      <c r="I36781" s="34">
        <v>135</v>
      </c>
      <c r="J36781" s="34">
        <v>188</v>
      </c>
      <c r="K36781" s="34">
        <v>129</v>
      </c>
      <c r="L36781" s="34">
        <v>156</v>
      </c>
      <c r="M36781" s="34">
        <v>114</v>
      </c>
      <c r="N36781" s="34">
        <v>191</v>
      </c>
      <c r="O36781" s="34">
        <v>119</v>
      </c>
      <c r="P36781" s="34">
        <v>208</v>
      </c>
      <c r="Q36781" s="34">
        <v>164</v>
      </c>
      <c r="R36781" s="34">
        <v>275</v>
      </c>
      <c r="S36781" s="34">
        <v>169</v>
      </c>
      <c r="T36781" s="34">
        <v>207</v>
      </c>
      <c r="U36781" s="34">
        <v>111</v>
      </c>
      <c r="V36781" s="34">
        <v>239</v>
      </c>
      <c r="W36781" s="34">
        <v>141</v>
      </c>
      <c r="X36781" s="34">
        <v>218</v>
      </c>
      <c r="Y36781" s="34">
        <v>152</v>
      </c>
      <c r="Z36781" s="34">
        <v>206</v>
      </c>
      <c r="AA36781" s="34">
        <v>157</v>
      </c>
      <c r="AB36781" s="34">
        <v>274</v>
      </c>
      <c r="AC36781" s="34">
        <v>226</v>
      </c>
    </row>
    <row r="36782" spans="1:29" x14ac:dyDescent="0.2">
      <c r="A36782" s="34" t="s">
        <v>97275</v>
      </c>
      <c r="B36782" s="34">
        <v>177</v>
      </c>
      <c r="C36782" s="34">
        <v>166</v>
      </c>
      <c r="D36782" s="34">
        <v>140</v>
      </c>
      <c r="E36782" s="34">
        <v>174</v>
      </c>
      <c r="F36782" s="34">
        <v>177</v>
      </c>
      <c r="G36782" s="34">
        <v>146</v>
      </c>
      <c r="H36782" s="34">
        <v>179</v>
      </c>
      <c r="I36782" s="34">
        <v>126</v>
      </c>
      <c r="J36782" s="34">
        <v>155</v>
      </c>
      <c r="K36782" s="34">
        <v>150</v>
      </c>
      <c r="L36782" s="34">
        <v>132</v>
      </c>
      <c r="M36782" s="34">
        <v>129</v>
      </c>
      <c r="N36782" s="34">
        <v>140</v>
      </c>
      <c r="O36782" s="34">
        <v>125</v>
      </c>
      <c r="P36782" s="34">
        <v>153</v>
      </c>
      <c r="Q36782" s="34">
        <v>218</v>
      </c>
      <c r="R36782" s="34">
        <v>198</v>
      </c>
      <c r="S36782" s="34">
        <v>170</v>
      </c>
      <c r="T36782" s="34">
        <v>226</v>
      </c>
      <c r="U36782" s="34">
        <v>170</v>
      </c>
      <c r="V36782" s="34">
        <v>206</v>
      </c>
      <c r="W36782" s="34">
        <v>206</v>
      </c>
      <c r="X36782" s="34">
        <v>194</v>
      </c>
      <c r="Y36782" s="34">
        <v>181</v>
      </c>
      <c r="Z36782" s="34">
        <v>171</v>
      </c>
      <c r="AA36782" s="34">
        <v>205</v>
      </c>
      <c r="AB36782" s="34">
        <v>224</v>
      </c>
      <c r="AC36782" s="34">
        <v>229</v>
      </c>
    </row>
    <row r="36783" spans="1:29" x14ac:dyDescent="0.2">
      <c r="A36783" s="34" t="s">
        <v>97276</v>
      </c>
      <c r="B36783" s="34">
        <v>634</v>
      </c>
      <c r="C36783" s="34">
        <v>307</v>
      </c>
      <c r="D36783" s="34">
        <v>417</v>
      </c>
      <c r="E36783" s="34">
        <v>369</v>
      </c>
      <c r="F36783" s="34">
        <v>460</v>
      </c>
      <c r="G36783" s="34">
        <v>381</v>
      </c>
      <c r="H36783" s="34">
        <v>483</v>
      </c>
      <c r="I36783" s="34">
        <v>329</v>
      </c>
      <c r="J36783" s="34">
        <v>458</v>
      </c>
      <c r="K36783" s="34">
        <v>356</v>
      </c>
      <c r="L36783" s="34">
        <v>679</v>
      </c>
      <c r="M36783" s="34">
        <v>310</v>
      </c>
      <c r="N36783" s="34">
        <v>424</v>
      </c>
      <c r="O36783" s="34">
        <v>336</v>
      </c>
      <c r="P36783" s="34">
        <v>444</v>
      </c>
      <c r="Q36783" s="34">
        <v>485</v>
      </c>
      <c r="R36783" s="34">
        <v>621</v>
      </c>
      <c r="S36783" s="34">
        <v>368</v>
      </c>
      <c r="T36783" s="34">
        <v>857</v>
      </c>
      <c r="U36783" s="34">
        <v>443</v>
      </c>
      <c r="V36783" s="34">
        <v>702</v>
      </c>
      <c r="W36783" s="34">
        <v>747</v>
      </c>
      <c r="X36783" s="34">
        <v>646</v>
      </c>
      <c r="Y36783" s="34">
        <v>630</v>
      </c>
      <c r="Z36783" s="34">
        <v>575</v>
      </c>
      <c r="AA36783" s="34">
        <v>504</v>
      </c>
      <c r="AB36783" s="34">
        <v>948</v>
      </c>
      <c r="AC36783" s="34">
        <v>587</v>
      </c>
    </row>
    <row r="36784" spans="1:29" x14ac:dyDescent="0.2">
      <c r="A36784" s="34" t="s">
        <v>97277</v>
      </c>
      <c r="B36784" s="34">
        <v>3</v>
      </c>
      <c r="C36784" s="34">
        <v>0</v>
      </c>
      <c r="D36784" s="34">
        <v>0</v>
      </c>
      <c r="E36784" s="34">
        <v>0</v>
      </c>
      <c r="F36784" s="34">
        <v>0</v>
      </c>
      <c r="G36784" s="34">
        <v>0</v>
      </c>
      <c r="H36784" s="34">
        <v>0</v>
      </c>
      <c r="I36784" s="34">
        <v>0</v>
      </c>
      <c r="J36784" s="34">
        <v>0</v>
      </c>
      <c r="K36784" s="34">
        <v>0</v>
      </c>
      <c r="L36784" s="34">
        <v>0</v>
      </c>
      <c r="M36784" s="34">
        <v>0</v>
      </c>
      <c r="N36784" s="34">
        <v>0</v>
      </c>
      <c r="O36784" s="34">
        <v>0</v>
      </c>
      <c r="P36784" s="34">
        <v>0</v>
      </c>
      <c r="Q36784" s="34">
        <v>0</v>
      </c>
      <c r="R36784" s="34">
        <v>0</v>
      </c>
      <c r="S36784" s="34">
        <v>0</v>
      </c>
      <c r="T36784" s="34">
        <v>0</v>
      </c>
      <c r="U36784" s="34">
        <v>0</v>
      </c>
      <c r="V36784" s="34">
        <v>0</v>
      </c>
      <c r="W36784" s="34">
        <v>0</v>
      </c>
      <c r="X36784" s="34">
        <v>0</v>
      </c>
      <c r="Y36784" s="34">
        <v>0</v>
      </c>
      <c r="Z36784" s="34">
        <v>0</v>
      </c>
      <c r="AA36784" s="34">
        <v>0</v>
      </c>
      <c r="AB36784" s="34">
        <v>0</v>
      </c>
      <c r="AC36784" s="34">
        <v>0</v>
      </c>
    </row>
    <row r="36785" spans="1:29" x14ac:dyDescent="0.2">
      <c r="A36785" s="34" t="s">
        <v>97278</v>
      </c>
      <c r="B36785" s="34">
        <v>46</v>
      </c>
      <c r="C36785" s="34">
        <v>47</v>
      </c>
      <c r="D36785" s="34">
        <v>44</v>
      </c>
      <c r="E36785" s="34">
        <v>46</v>
      </c>
      <c r="F36785" s="34">
        <v>39</v>
      </c>
      <c r="G36785" s="34">
        <v>47</v>
      </c>
      <c r="H36785" s="34">
        <v>32</v>
      </c>
      <c r="I36785" s="34">
        <v>56</v>
      </c>
      <c r="J36785" s="34">
        <v>21</v>
      </c>
      <c r="K36785" s="34">
        <v>65</v>
      </c>
      <c r="L36785" s="34">
        <v>28</v>
      </c>
      <c r="M36785" s="34">
        <v>35</v>
      </c>
      <c r="N36785" s="34">
        <v>52</v>
      </c>
      <c r="O36785" s="34">
        <v>31</v>
      </c>
      <c r="P36785" s="34">
        <v>36</v>
      </c>
      <c r="Q36785" s="34">
        <v>63</v>
      </c>
      <c r="R36785" s="34">
        <v>56</v>
      </c>
      <c r="S36785" s="34">
        <v>49</v>
      </c>
      <c r="T36785" s="34">
        <v>29</v>
      </c>
      <c r="U36785" s="34">
        <v>58</v>
      </c>
      <c r="V36785" s="34">
        <v>69</v>
      </c>
      <c r="W36785" s="34">
        <v>52</v>
      </c>
      <c r="X36785" s="34">
        <v>46</v>
      </c>
      <c r="Y36785" s="34">
        <v>60</v>
      </c>
      <c r="Z36785" s="34">
        <v>52</v>
      </c>
      <c r="AA36785" s="34">
        <v>73</v>
      </c>
      <c r="AB36785" s="34">
        <v>48</v>
      </c>
      <c r="AC36785" s="34">
        <v>74</v>
      </c>
    </row>
    <row r="36786" spans="1:29" x14ac:dyDescent="0.2">
      <c r="A36786" s="34" t="s">
        <v>97279</v>
      </c>
      <c r="B36786" s="34">
        <v>72</v>
      </c>
      <c r="C36786" s="34">
        <v>133</v>
      </c>
      <c r="D36786" s="34">
        <v>86</v>
      </c>
      <c r="E36786" s="34">
        <v>164</v>
      </c>
      <c r="F36786" s="34">
        <v>65</v>
      </c>
      <c r="G36786" s="34">
        <v>106</v>
      </c>
      <c r="H36786" s="34">
        <v>86</v>
      </c>
      <c r="I36786" s="34">
        <v>109</v>
      </c>
      <c r="J36786" s="34">
        <v>85</v>
      </c>
      <c r="K36786" s="34">
        <v>139</v>
      </c>
      <c r="L36786" s="34">
        <v>61</v>
      </c>
      <c r="M36786" s="34">
        <v>158</v>
      </c>
      <c r="N36786" s="34">
        <v>70</v>
      </c>
      <c r="O36786" s="34">
        <v>121</v>
      </c>
      <c r="P36786" s="34">
        <v>72</v>
      </c>
      <c r="Q36786" s="34">
        <v>133</v>
      </c>
      <c r="R36786" s="34">
        <v>106</v>
      </c>
      <c r="S36786" s="34">
        <v>127</v>
      </c>
      <c r="T36786" s="34">
        <v>90</v>
      </c>
      <c r="U36786" s="34">
        <v>83</v>
      </c>
      <c r="V36786" s="34">
        <v>79</v>
      </c>
      <c r="W36786" s="34">
        <v>105</v>
      </c>
      <c r="X36786" s="34">
        <v>100</v>
      </c>
      <c r="Y36786" s="34">
        <v>114</v>
      </c>
      <c r="Z36786" s="34">
        <v>83</v>
      </c>
      <c r="AA36786" s="34">
        <v>141</v>
      </c>
      <c r="AB36786" s="34">
        <v>79</v>
      </c>
      <c r="AC36786" s="34">
        <v>162</v>
      </c>
    </row>
    <row r="36787" spans="1:29" x14ac:dyDescent="0.2">
      <c r="A36787" s="34" t="s">
        <v>97280</v>
      </c>
      <c r="B36787" s="34">
        <v>46</v>
      </c>
      <c r="C36787" s="34">
        <v>21</v>
      </c>
      <c r="D36787" s="34">
        <v>24</v>
      </c>
      <c r="E36787" s="34">
        <v>15</v>
      </c>
      <c r="F36787" s="34">
        <v>13</v>
      </c>
      <c r="G36787" s="34">
        <v>13</v>
      </c>
      <c r="H36787" s="34">
        <v>24</v>
      </c>
      <c r="I36787" s="34">
        <v>10</v>
      </c>
      <c r="J36787" s="34">
        <v>20</v>
      </c>
      <c r="K36787" s="34">
        <v>17</v>
      </c>
      <c r="L36787" s="34">
        <v>10</v>
      </c>
      <c r="M36787" s="34">
        <v>31</v>
      </c>
      <c r="N36787" s="34">
        <v>19</v>
      </c>
      <c r="O36787" s="34">
        <v>15</v>
      </c>
      <c r="P36787" s="34">
        <v>12</v>
      </c>
      <c r="Q36787" s="34">
        <v>23</v>
      </c>
      <c r="R36787" s="34">
        <v>27</v>
      </c>
      <c r="S36787" s="34">
        <v>13</v>
      </c>
      <c r="T36787" s="34">
        <v>15</v>
      </c>
      <c r="U36787" s="34">
        <v>19</v>
      </c>
      <c r="V36787" s="34">
        <v>18</v>
      </c>
      <c r="W36787" s="34">
        <v>18</v>
      </c>
      <c r="X36787" s="34">
        <v>15</v>
      </c>
      <c r="Y36787" s="34">
        <v>12</v>
      </c>
      <c r="Z36787" s="34">
        <v>19</v>
      </c>
      <c r="AA36787" s="34">
        <v>24</v>
      </c>
      <c r="AB36787" s="34">
        <v>9</v>
      </c>
      <c r="AC36787" s="34">
        <v>26</v>
      </c>
    </row>
    <row r="36788" spans="1:29" x14ac:dyDescent="0.2">
      <c r="A36788" s="34" t="s">
        <v>97281</v>
      </c>
      <c r="B36788" s="34">
        <v>76</v>
      </c>
      <c r="C36788" s="34">
        <v>94</v>
      </c>
      <c r="D36788" s="34">
        <v>146</v>
      </c>
      <c r="E36788" s="34">
        <v>87</v>
      </c>
      <c r="F36788" s="34">
        <v>120</v>
      </c>
      <c r="G36788" s="34">
        <v>120</v>
      </c>
      <c r="H36788" s="34">
        <v>142</v>
      </c>
      <c r="I36788" s="34">
        <v>104</v>
      </c>
      <c r="J36788" s="34">
        <v>93</v>
      </c>
      <c r="K36788" s="34">
        <v>128</v>
      </c>
      <c r="L36788" s="34">
        <v>87</v>
      </c>
      <c r="M36788" s="34">
        <v>85</v>
      </c>
      <c r="N36788" s="34">
        <v>102</v>
      </c>
      <c r="O36788" s="34">
        <v>109</v>
      </c>
      <c r="P36788" s="34">
        <v>86</v>
      </c>
      <c r="Q36788" s="34">
        <v>137</v>
      </c>
      <c r="R36788" s="34">
        <v>147</v>
      </c>
      <c r="S36788" s="34">
        <v>108</v>
      </c>
      <c r="T36788" s="34">
        <v>111</v>
      </c>
      <c r="U36788" s="34">
        <v>89</v>
      </c>
      <c r="V36788" s="34">
        <v>163</v>
      </c>
      <c r="W36788" s="34">
        <v>73</v>
      </c>
      <c r="X36788" s="34">
        <v>190</v>
      </c>
      <c r="Y36788" s="34">
        <v>98</v>
      </c>
      <c r="Z36788" s="34">
        <v>157</v>
      </c>
      <c r="AA36788" s="34">
        <v>130</v>
      </c>
      <c r="AB36788" s="34">
        <v>119</v>
      </c>
      <c r="AC36788" s="34">
        <v>136</v>
      </c>
    </row>
    <row r="36789" spans="1:29" x14ac:dyDescent="0.2">
      <c r="A36789" s="34" t="s">
        <v>97282</v>
      </c>
      <c r="B36789" s="34">
        <v>46</v>
      </c>
      <c r="C36789" s="34">
        <v>97</v>
      </c>
      <c r="D36789" s="34">
        <v>112</v>
      </c>
      <c r="E36789" s="34">
        <v>100</v>
      </c>
      <c r="F36789" s="34">
        <v>95</v>
      </c>
      <c r="G36789" s="34">
        <v>135</v>
      </c>
      <c r="H36789" s="34">
        <v>84</v>
      </c>
      <c r="I36789" s="34">
        <v>96</v>
      </c>
      <c r="J36789" s="34">
        <v>59</v>
      </c>
      <c r="K36789" s="34">
        <v>101</v>
      </c>
      <c r="L36789" s="34">
        <v>42</v>
      </c>
      <c r="M36789" s="34">
        <v>64</v>
      </c>
      <c r="N36789" s="34">
        <v>93</v>
      </c>
      <c r="O36789" s="34">
        <v>84</v>
      </c>
      <c r="P36789" s="34">
        <v>68</v>
      </c>
      <c r="Q36789" s="34">
        <v>94</v>
      </c>
      <c r="R36789" s="34">
        <v>123</v>
      </c>
      <c r="S36789" s="34">
        <v>129</v>
      </c>
      <c r="T36789" s="34">
        <v>43</v>
      </c>
      <c r="U36789" s="34">
        <v>90</v>
      </c>
      <c r="V36789" s="34">
        <v>122</v>
      </c>
      <c r="W36789" s="34">
        <v>87</v>
      </c>
      <c r="X36789" s="34">
        <v>131</v>
      </c>
      <c r="Y36789" s="34">
        <v>59</v>
      </c>
      <c r="Z36789" s="34">
        <v>86</v>
      </c>
      <c r="AA36789" s="34">
        <v>116</v>
      </c>
      <c r="AB36789" s="34">
        <v>73</v>
      </c>
      <c r="AC36789" s="34">
        <v>153</v>
      </c>
    </row>
    <row r="36790" spans="1:29" x14ac:dyDescent="0.2">
      <c r="A36790" s="34" t="s">
        <v>97283</v>
      </c>
      <c r="B36790" s="34">
        <v>27</v>
      </c>
      <c r="C36790" s="34">
        <v>72</v>
      </c>
      <c r="D36790" s="34">
        <v>59</v>
      </c>
      <c r="E36790" s="34">
        <v>55</v>
      </c>
      <c r="F36790" s="34">
        <v>43</v>
      </c>
      <c r="G36790" s="34">
        <v>48</v>
      </c>
      <c r="H36790" s="34">
        <v>39</v>
      </c>
      <c r="I36790" s="34">
        <v>100</v>
      </c>
      <c r="J36790" s="34">
        <v>22</v>
      </c>
      <c r="K36790" s="34">
        <v>97</v>
      </c>
      <c r="L36790" s="34">
        <v>19</v>
      </c>
      <c r="M36790" s="34">
        <v>55</v>
      </c>
      <c r="N36790" s="34">
        <v>29</v>
      </c>
      <c r="O36790" s="34">
        <v>56</v>
      </c>
      <c r="P36790" s="34">
        <v>47</v>
      </c>
      <c r="Q36790" s="34">
        <v>62</v>
      </c>
      <c r="R36790" s="34">
        <v>43</v>
      </c>
      <c r="S36790" s="34">
        <v>79</v>
      </c>
      <c r="T36790" s="34">
        <v>26</v>
      </c>
      <c r="U36790" s="34">
        <v>51</v>
      </c>
      <c r="V36790" s="34">
        <v>61</v>
      </c>
      <c r="W36790" s="34">
        <v>96</v>
      </c>
      <c r="X36790" s="34">
        <v>51</v>
      </c>
      <c r="Y36790" s="34">
        <v>55</v>
      </c>
      <c r="Z36790" s="34">
        <v>64</v>
      </c>
      <c r="AA36790" s="34">
        <v>91</v>
      </c>
      <c r="AB36790" s="34">
        <v>43</v>
      </c>
      <c r="AC36790" s="34">
        <v>114</v>
      </c>
    </row>
    <row r="36791" spans="1:29" x14ac:dyDescent="0.2">
      <c r="A36791" s="34" t="s">
        <v>97284</v>
      </c>
      <c r="B36791" s="34">
        <v>57</v>
      </c>
      <c r="C36791" s="34">
        <v>82</v>
      </c>
      <c r="D36791" s="34">
        <v>91</v>
      </c>
      <c r="E36791" s="34">
        <v>57</v>
      </c>
      <c r="F36791" s="34">
        <v>51</v>
      </c>
      <c r="G36791" s="34">
        <v>75</v>
      </c>
      <c r="H36791" s="34">
        <v>71</v>
      </c>
      <c r="I36791" s="34">
        <v>46</v>
      </c>
      <c r="J36791" s="34">
        <v>72</v>
      </c>
      <c r="K36791" s="34">
        <v>64</v>
      </c>
      <c r="L36791" s="34">
        <v>33</v>
      </c>
      <c r="M36791" s="34">
        <v>58</v>
      </c>
      <c r="N36791" s="34">
        <v>47</v>
      </c>
      <c r="O36791" s="34">
        <v>41</v>
      </c>
      <c r="P36791" s="34">
        <v>50</v>
      </c>
      <c r="Q36791" s="34">
        <v>58</v>
      </c>
      <c r="R36791" s="34">
        <v>66</v>
      </c>
      <c r="S36791" s="34">
        <v>90</v>
      </c>
      <c r="T36791" s="34">
        <v>51</v>
      </c>
      <c r="U36791" s="34">
        <v>62</v>
      </c>
      <c r="V36791" s="34">
        <v>70</v>
      </c>
      <c r="W36791" s="34">
        <v>88</v>
      </c>
      <c r="X36791" s="34">
        <v>100</v>
      </c>
      <c r="Y36791" s="34">
        <v>37</v>
      </c>
      <c r="Z36791" s="34">
        <v>79</v>
      </c>
      <c r="AA36791" s="34">
        <v>120</v>
      </c>
      <c r="AB36791" s="34">
        <v>52</v>
      </c>
      <c r="AC36791" s="34">
        <v>122</v>
      </c>
    </row>
    <row r="36792" spans="1:29" x14ac:dyDescent="0.2">
      <c r="A36792" s="34" t="s">
        <v>97285</v>
      </c>
      <c r="B36792" s="34">
        <v>44</v>
      </c>
      <c r="C36792" s="34">
        <v>88</v>
      </c>
      <c r="D36792" s="34">
        <v>63</v>
      </c>
      <c r="E36792" s="34">
        <v>79</v>
      </c>
      <c r="F36792" s="34">
        <v>54</v>
      </c>
      <c r="G36792" s="34">
        <v>128</v>
      </c>
      <c r="H36792" s="34">
        <v>42</v>
      </c>
      <c r="I36792" s="34">
        <v>62</v>
      </c>
      <c r="J36792" s="34">
        <v>55</v>
      </c>
      <c r="K36792" s="34">
        <v>79</v>
      </c>
      <c r="L36792" s="34">
        <v>53</v>
      </c>
      <c r="M36792" s="34">
        <v>73</v>
      </c>
      <c r="N36792" s="34">
        <v>57</v>
      </c>
      <c r="O36792" s="34">
        <v>81</v>
      </c>
      <c r="P36792" s="34">
        <v>47</v>
      </c>
      <c r="Q36792" s="34">
        <v>92</v>
      </c>
      <c r="R36792" s="34">
        <v>86</v>
      </c>
      <c r="S36792" s="34">
        <v>157</v>
      </c>
      <c r="T36792" s="34">
        <v>74</v>
      </c>
      <c r="U36792" s="34">
        <v>109</v>
      </c>
      <c r="V36792" s="34">
        <v>56</v>
      </c>
      <c r="W36792" s="34">
        <v>107</v>
      </c>
      <c r="X36792" s="34">
        <v>92</v>
      </c>
      <c r="Y36792" s="34">
        <v>145</v>
      </c>
      <c r="Z36792" s="34">
        <v>77</v>
      </c>
      <c r="AA36792" s="34">
        <v>92</v>
      </c>
      <c r="AB36792" s="34">
        <v>79</v>
      </c>
      <c r="AC36792" s="34">
        <v>137</v>
      </c>
    </row>
    <row r="36793" spans="1:29" x14ac:dyDescent="0.2">
      <c r="A36793" s="34" t="s">
        <v>97286</v>
      </c>
      <c r="B36793" s="34">
        <v>37</v>
      </c>
      <c r="C36793" s="34">
        <v>41</v>
      </c>
      <c r="D36793" s="34">
        <v>51</v>
      </c>
      <c r="E36793" s="34">
        <v>68</v>
      </c>
      <c r="F36793" s="34">
        <v>41</v>
      </c>
      <c r="G36793" s="34">
        <v>27</v>
      </c>
      <c r="H36793" s="34">
        <v>40</v>
      </c>
      <c r="I36793" s="34">
        <v>26</v>
      </c>
      <c r="J36793" s="34">
        <v>42</v>
      </c>
      <c r="K36793" s="34">
        <v>45</v>
      </c>
      <c r="L36793" s="34">
        <v>25</v>
      </c>
      <c r="M36793" s="34">
        <v>53</v>
      </c>
      <c r="N36793" s="34">
        <v>38</v>
      </c>
      <c r="O36793" s="34">
        <v>45</v>
      </c>
      <c r="P36793" s="34">
        <v>33</v>
      </c>
      <c r="Q36793" s="34">
        <v>48</v>
      </c>
      <c r="R36793" s="34">
        <v>63</v>
      </c>
      <c r="S36793" s="34">
        <v>73</v>
      </c>
      <c r="T36793" s="34">
        <v>23</v>
      </c>
      <c r="U36793" s="34">
        <v>38</v>
      </c>
      <c r="V36793" s="34">
        <v>55</v>
      </c>
      <c r="W36793" s="34">
        <v>56</v>
      </c>
      <c r="X36793" s="34">
        <v>95</v>
      </c>
      <c r="Y36793" s="34">
        <v>22</v>
      </c>
      <c r="Z36793" s="34">
        <v>46</v>
      </c>
      <c r="AA36793" s="34">
        <v>62</v>
      </c>
      <c r="AB36793" s="34">
        <v>39</v>
      </c>
      <c r="AC36793" s="34">
        <v>83</v>
      </c>
    </row>
    <row r="36794" spans="1:29" x14ac:dyDescent="0.2">
      <c r="A36794" s="34" t="s">
        <v>97287</v>
      </c>
      <c r="B36794" s="34">
        <v>101</v>
      </c>
      <c r="C36794" s="34">
        <v>144</v>
      </c>
      <c r="D36794" s="34">
        <v>190</v>
      </c>
      <c r="E36794" s="34">
        <v>125</v>
      </c>
      <c r="F36794" s="34">
        <v>112</v>
      </c>
      <c r="G36794" s="34">
        <v>141</v>
      </c>
      <c r="H36794" s="34">
        <v>120</v>
      </c>
      <c r="I36794" s="34">
        <v>141</v>
      </c>
      <c r="J36794" s="34">
        <v>87</v>
      </c>
      <c r="K36794" s="34">
        <v>156</v>
      </c>
      <c r="L36794" s="34">
        <v>46</v>
      </c>
      <c r="M36794" s="34">
        <v>120</v>
      </c>
      <c r="N36794" s="34">
        <v>109</v>
      </c>
      <c r="O36794" s="34">
        <v>137</v>
      </c>
      <c r="P36794" s="34">
        <v>118</v>
      </c>
      <c r="Q36794" s="34">
        <v>144</v>
      </c>
      <c r="R36794" s="34">
        <v>134</v>
      </c>
      <c r="S36794" s="34">
        <v>163</v>
      </c>
      <c r="T36794" s="34">
        <v>86</v>
      </c>
      <c r="U36794" s="34">
        <v>107</v>
      </c>
      <c r="V36794" s="34">
        <v>160</v>
      </c>
      <c r="W36794" s="34">
        <v>124</v>
      </c>
      <c r="X36794" s="34">
        <v>194</v>
      </c>
      <c r="Y36794" s="34">
        <v>102</v>
      </c>
      <c r="Z36794" s="34">
        <v>179</v>
      </c>
      <c r="AA36794" s="34">
        <v>157</v>
      </c>
      <c r="AB36794" s="34">
        <v>110</v>
      </c>
      <c r="AC36794" s="34">
        <v>217</v>
      </c>
    </row>
    <row r="36795" spans="1:29" x14ac:dyDescent="0.2">
      <c r="A36795" s="34" t="s">
        <v>97288</v>
      </c>
      <c r="B36795" s="34">
        <v>36</v>
      </c>
      <c r="C36795" s="34">
        <v>61</v>
      </c>
      <c r="D36795" s="34">
        <v>83</v>
      </c>
      <c r="E36795" s="34">
        <v>55</v>
      </c>
      <c r="F36795" s="34">
        <v>71</v>
      </c>
      <c r="G36795" s="34">
        <v>71</v>
      </c>
      <c r="H36795" s="34">
        <v>45</v>
      </c>
      <c r="I36795" s="34">
        <v>58</v>
      </c>
      <c r="J36795" s="34">
        <v>42</v>
      </c>
      <c r="K36795" s="34">
        <v>81</v>
      </c>
      <c r="L36795" s="34">
        <v>31</v>
      </c>
      <c r="M36795" s="34">
        <v>79</v>
      </c>
      <c r="N36795" s="34">
        <v>54</v>
      </c>
      <c r="O36795" s="34">
        <v>53</v>
      </c>
      <c r="P36795" s="34">
        <v>34</v>
      </c>
      <c r="Q36795" s="34">
        <v>74</v>
      </c>
      <c r="R36795" s="34">
        <v>64</v>
      </c>
      <c r="S36795" s="34">
        <v>99</v>
      </c>
      <c r="T36795" s="34">
        <v>40</v>
      </c>
      <c r="U36795" s="34">
        <v>35</v>
      </c>
      <c r="V36795" s="34">
        <v>52</v>
      </c>
      <c r="W36795" s="34">
        <v>62</v>
      </c>
      <c r="X36795" s="34">
        <v>40</v>
      </c>
      <c r="Y36795" s="34">
        <v>45</v>
      </c>
      <c r="Z36795" s="34">
        <v>66</v>
      </c>
      <c r="AA36795" s="34">
        <v>62</v>
      </c>
      <c r="AB36795" s="34">
        <v>39</v>
      </c>
      <c r="AC36795" s="34">
        <v>105</v>
      </c>
    </row>
    <row r="36796" spans="1:29" x14ac:dyDescent="0.2">
      <c r="A36796" s="34" t="s">
        <v>97289</v>
      </c>
      <c r="B36796" s="34">
        <v>786</v>
      </c>
      <c r="C36796" s="34">
        <v>636</v>
      </c>
      <c r="D36796" s="34">
        <v>1022</v>
      </c>
      <c r="E36796" s="34">
        <v>692</v>
      </c>
      <c r="F36796" s="34">
        <v>1105</v>
      </c>
      <c r="G36796" s="34">
        <v>637</v>
      </c>
      <c r="H36796" s="34">
        <v>1222</v>
      </c>
      <c r="I36796" s="34">
        <v>588</v>
      </c>
      <c r="J36796" s="34">
        <v>1096</v>
      </c>
      <c r="K36796" s="34">
        <v>726</v>
      </c>
      <c r="L36796" s="34">
        <v>1420</v>
      </c>
      <c r="M36796" s="34">
        <v>671</v>
      </c>
      <c r="N36796" s="34">
        <v>961</v>
      </c>
      <c r="O36796" s="34">
        <v>680</v>
      </c>
      <c r="P36796" s="34">
        <v>1026</v>
      </c>
      <c r="Q36796" s="34">
        <v>963</v>
      </c>
      <c r="R36796" s="34">
        <v>1560</v>
      </c>
      <c r="S36796" s="34">
        <v>782</v>
      </c>
      <c r="T36796" s="34">
        <v>1753</v>
      </c>
      <c r="U36796" s="34">
        <v>814</v>
      </c>
      <c r="V36796" s="34">
        <v>1453</v>
      </c>
      <c r="W36796" s="34">
        <v>1162</v>
      </c>
      <c r="X36796" s="34">
        <v>1257</v>
      </c>
      <c r="Y36796" s="34">
        <v>1073</v>
      </c>
      <c r="Z36796" s="34">
        <v>1026</v>
      </c>
      <c r="AA36796" s="34">
        <v>867</v>
      </c>
      <c r="AB36796" s="34">
        <v>1907</v>
      </c>
      <c r="AC36796" s="34">
        <v>1186</v>
      </c>
    </row>
    <row r="36797" spans="1:29" x14ac:dyDescent="0.2">
      <c r="A36797" s="34" t="s">
        <v>97290</v>
      </c>
      <c r="B36797" s="34">
        <v>40</v>
      </c>
      <c r="C36797" s="34">
        <v>60</v>
      </c>
      <c r="D36797" s="34">
        <v>37</v>
      </c>
      <c r="E36797" s="34">
        <v>63</v>
      </c>
      <c r="F36797" s="34">
        <v>38</v>
      </c>
      <c r="G36797" s="34">
        <v>62</v>
      </c>
      <c r="H36797" s="34">
        <v>33</v>
      </c>
      <c r="I36797" s="34">
        <v>47</v>
      </c>
      <c r="J36797" s="34">
        <v>40</v>
      </c>
      <c r="K36797" s="34">
        <v>37</v>
      </c>
      <c r="L36797" s="34">
        <v>26</v>
      </c>
      <c r="M36797" s="34">
        <v>42</v>
      </c>
      <c r="N36797" s="34">
        <v>42</v>
      </c>
      <c r="O36797" s="34">
        <v>32</v>
      </c>
      <c r="P36797" s="34">
        <v>30</v>
      </c>
      <c r="Q36797" s="34">
        <v>46</v>
      </c>
      <c r="R36797" s="34">
        <v>39</v>
      </c>
      <c r="S36797" s="34">
        <v>74</v>
      </c>
      <c r="T36797" s="34">
        <v>29</v>
      </c>
      <c r="U36797" s="34">
        <v>33</v>
      </c>
      <c r="V36797" s="34">
        <v>36</v>
      </c>
      <c r="W36797" s="34">
        <v>36</v>
      </c>
      <c r="X36797" s="34">
        <v>39</v>
      </c>
      <c r="Y36797" s="34">
        <v>40</v>
      </c>
      <c r="Z36797" s="34">
        <v>63</v>
      </c>
      <c r="AA36797" s="34">
        <v>60</v>
      </c>
      <c r="AB36797" s="34">
        <v>36</v>
      </c>
      <c r="AC36797" s="34">
        <v>114</v>
      </c>
    </row>
    <row r="36798" spans="1:29" x14ac:dyDescent="0.2">
      <c r="A36798" s="34" t="s">
        <v>97291</v>
      </c>
      <c r="B36798" s="34">
        <v>49</v>
      </c>
      <c r="C36798" s="34">
        <v>119</v>
      </c>
      <c r="D36798" s="34">
        <v>60</v>
      </c>
      <c r="E36798" s="34">
        <v>82</v>
      </c>
      <c r="F36798" s="34">
        <v>46</v>
      </c>
      <c r="G36798" s="34">
        <v>95</v>
      </c>
      <c r="H36798" s="34">
        <v>26</v>
      </c>
      <c r="I36798" s="34">
        <v>107</v>
      </c>
      <c r="J36798" s="34">
        <v>34</v>
      </c>
      <c r="K36798" s="34">
        <v>64</v>
      </c>
      <c r="L36798" s="34">
        <v>32</v>
      </c>
      <c r="M36798" s="34">
        <v>68</v>
      </c>
      <c r="N36798" s="34">
        <v>37</v>
      </c>
      <c r="O36798" s="34">
        <v>52</v>
      </c>
      <c r="P36798" s="34">
        <v>31</v>
      </c>
      <c r="Q36798" s="34">
        <v>112</v>
      </c>
      <c r="R36798" s="34">
        <v>34</v>
      </c>
      <c r="S36798" s="34">
        <v>104</v>
      </c>
      <c r="T36798" s="34">
        <v>28</v>
      </c>
      <c r="U36798" s="34">
        <v>83</v>
      </c>
      <c r="V36798" s="34">
        <v>52</v>
      </c>
      <c r="W36798" s="34">
        <v>64</v>
      </c>
      <c r="X36798" s="34">
        <v>60</v>
      </c>
      <c r="Y36798" s="34">
        <v>81</v>
      </c>
      <c r="Z36798" s="34">
        <v>38</v>
      </c>
      <c r="AA36798" s="34">
        <v>106</v>
      </c>
      <c r="AB36798" s="34">
        <v>51</v>
      </c>
      <c r="AC36798" s="34">
        <v>153</v>
      </c>
    </row>
    <row r="36799" spans="1:29" x14ac:dyDescent="0.2">
      <c r="A36799" s="34" t="s">
        <v>97292</v>
      </c>
      <c r="B36799" s="34">
        <v>66</v>
      </c>
      <c r="C36799" s="34">
        <v>68</v>
      </c>
      <c r="D36799" s="34">
        <v>74</v>
      </c>
      <c r="E36799" s="34">
        <v>71</v>
      </c>
      <c r="F36799" s="34">
        <v>58</v>
      </c>
      <c r="G36799" s="34">
        <v>77</v>
      </c>
      <c r="H36799" s="34">
        <v>59</v>
      </c>
      <c r="I36799" s="34">
        <v>60</v>
      </c>
      <c r="J36799" s="34">
        <v>50</v>
      </c>
      <c r="K36799" s="34">
        <v>83</v>
      </c>
      <c r="L36799" s="34">
        <v>48</v>
      </c>
      <c r="M36799" s="34">
        <v>56</v>
      </c>
      <c r="N36799" s="34">
        <v>58</v>
      </c>
      <c r="O36799" s="34">
        <v>69</v>
      </c>
      <c r="P36799" s="34">
        <v>32</v>
      </c>
      <c r="Q36799" s="34">
        <v>70</v>
      </c>
      <c r="R36799" s="34">
        <v>77</v>
      </c>
      <c r="S36799" s="34">
        <v>68</v>
      </c>
      <c r="T36799" s="34">
        <v>50</v>
      </c>
      <c r="U36799" s="34">
        <v>52</v>
      </c>
      <c r="V36799" s="34">
        <v>67</v>
      </c>
      <c r="W36799" s="34">
        <v>73</v>
      </c>
      <c r="X36799" s="34">
        <v>47</v>
      </c>
      <c r="Y36799" s="34">
        <v>58</v>
      </c>
      <c r="Z36799" s="34">
        <v>77</v>
      </c>
      <c r="AA36799" s="34">
        <v>62</v>
      </c>
      <c r="AB36799" s="34">
        <v>73</v>
      </c>
      <c r="AC36799" s="34">
        <v>105</v>
      </c>
    </row>
    <row r="36800" spans="1:29" x14ac:dyDescent="0.2">
      <c r="A36800" s="34" t="s">
        <v>97293</v>
      </c>
      <c r="B36800" s="34">
        <v>34</v>
      </c>
      <c r="C36800" s="34">
        <v>102</v>
      </c>
      <c r="D36800" s="34">
        <v>84</v>
      </c>
      <c r="E36800" s="34">
        <v>92</v>
      </c>
      <c r="F36800" s="34">
        <v>63</v>
      </c>
      <c r="G36800" s="34">
        <v>124</v>
      </c>
      <c r="H36800" s="34">
        <v>45</v>
      </c>
      <c r="I36800" s="34">
        <v>66</v>
      </c>
      <c r="J36800" s="34">
        <v>47</v>
      </c>
      <c r="K36800" s="34">
        <v>81</v>
      </c>
      <c r="L36800" s="34">
        <v>20</v>
      </c>
      <c r="M36800" s="34">
        <v>75</v>
      </c>
      <c r="N36800" s="34">
        <v>31</v>
      </c>
      <c r="O36800" s="34">
        <v>70</v>
      </c>
      <c r="P36800" s="34">
        <v>53</v>
      </c>
      <c r="Q36800" s="34">
        <v>96</v>
      </c>
      <c r="R36800" s="34">
        <v>62</v>
      </c>
      <c r="S36800" s="34">
        <v>133</v>
      </c>
      <c r="T36800" s="34">
        <v>23</v>
      </c>
      <c r="U36800" s="34">
        <v>58</v>
      </c>
      <c r="V36800" s="34">
        <v>61</v>
      </c>
      <c r="W36800" s="34">
        <v>67</v>
      </c>
      <c r="X36800" s="34">
        <v>52</v>
      </c>
      <c r="Y36800" s="34">
        <v>48</v>
      </c>
      <c r="Z36800" s="34">
        <v>56</v>
      </c>
      <c r="AA36800" s="34">
        <v>74</v>
      </c>
      <c r="AB36800" s="34">
        <v>59</v>
      </c>
      <c r="AC36800" s="34">
        <v>122</v>
      </c>
    </row>
    <row r="36801" spans="1:29" x14ac:dyDescent="0.2">
      <c r="A36801" s="34" t="s">
        <v>97294</v>
      </c>
      <c r="B36801" s="34">
        <v>57</v>
      </c>
      <c r="C36801" s="34">
        <v>197</v>
      </c>
      <c r="D36801" s="34">
        <v>74</v>
      </c>
      <c r="E36801" s="34">
        <v>160</v>
      </c>
      <c r="F36801" s="34">
        <v>61</v>
      </c>
      <c r="G36801" s="34">
        <v>205</v>
      </c>
      <c r="H36801" s="34">
        <v>57</v>
      </c>
      <c r="I36801" s="34">
        <v>161</v>
      </c>
      <c r="J36801" s="34">
        <v>60</v>
      </c>
      <c r="K36801" s="34">
        <v>167</v>
      </c>
      <c r="L36801" s="34">
        <v>34</v>
      </c>
      <c r="M36801" s="34">
        <v>149</v>
      </c>
      <c r="N36801" s="34">
        <v>55</v>
      </c>
      <c r="O36801" s="34">
        <v>156</v>
      </c>
      <c r="P36801" s="34">
        <v>56</v>
      </c>
      <c r="Q36801" s="34">
        <v>222</v>
      </c>
      <c r="R36801" s="34">
        <v>52</v>
      </c>
      <c r="S36801" s="34">
        <v>177</v>
      </c>
      <c r="T36801" s="34">
        <v>35</v>
      </c>
      <c r="U36801" s="34">
        <v>122</v>
      </c>
      <c r="V36801" s="34">
        <v>69</v>
      </c>
      <c r="W36801" s="34">
        <v>120</v>
      </c>
      <c r="X36801" s="34">
        <v>73</v>
      </c>
      <c r="Y36801" s="34">
        <v>109</v>
      </c>
      <c r="Z36801" s="34">
        <v>115</v>
      </c>
      <c r="AA36801" s="34">
        <v>159</v>
      </c>
      <c r="AB36801" s="34">
        <v>77</v>
      </c>
      <c r="AC36801" s="34">
        <v>178</v>
      </c>
    </row>
    <row r="36802" spans="1:29" x14ac:dyDescent="0.2">
      <c r="A36802" s="34" t="s">
        <v>97295</v>
      </c>
      <c r="B36802" s="34">
        <v>20</v>
      </c>
      <c r="C36802" s="34">
        <v>5</v>
      </c>
      <c r="D36802" s="34">
        <v>21</v>
      </c>
      <c r="E36802" s="34">
        <v>15</v>
      </c>
      <c r="F36802" s="34">
        <v>16</v>
      </c>
      <c r="G36802" s="34">
        <v>15</v>
      </c>
      <c r="H36802" s="34">
        <v>12</v>
      </c>
      <c r="I36802" s="34">
        <v>11</v>
      </c>
      <c r="J36802" s="34">
        <v>18</v>
      </c>
      <c r="K36802" s="34">
        <v>15</v>
      </c>
      <c r="L36802" s="34">
        <v>7</v>
      </c>
      <c r="M36802" s="34">
        <v>24</v>
      </c>
      <c r="N36802" s="34">
        <v>21</v>
      </c>
      <c r="O36802" s="34">
        <v>22</v>
      </c>
      <c r="P36802" s="34">
        <v>11</v>
      </c>
      <c r="Q36802" s="34">
        <v>22</v>
      </c>
      <c r="R36802" s="34">
        <v>23</v>
      </c>
      <c r="S36802" s="34">
        <v>21</v>
      </c>
      <c r="T36802" s="34">
        <v>17</v>
      </c>
      <c r="U36802" s="34">
        <v>20</v>
      </c>
      <c r="V36802" s="34">
        <v>11</v>
      </c>
      <c r="W36802" s="34">
        <v>23</v>
      </c>
      <c r="X36802" s="34">
        <v>25</v>
      </c>
      <c r="Y36802" s="34">
        <v>8</v>
      </c>
      <c r="Z36802" s="34">
        <v>19</v>
      </c>
      <c r="AA36802" s="34">
        <v>13</v>
      </c>
      <c r="AB36802" s="34">
        <v>39</v>
      </c>
      <c r="AC36802" s="34">
        <v>20</v>
      </c>
    </row>
    <row r="36803" spans="1:29" x14ac:dyDescent="0.2">
      <c r="A36803" s="34" t="s">
        <v>97296</v>
      </c>
      <c r="B36803" s="34">
        <v>64</v>
      </c>
      <c r="C36803" s="34">
        <v>38</v>
      </c>
      <c r="D36803" s="34">
        <v>53</v>
      </c>
      <c r="E36803" s="34">
        <v>60</v>
      </c>
      <c r="F36803" s="34">
        <v>54</v>
      </c>
      <c r="G36803" s="34">
        <v>56</v>
      </c>
      <c r="H36803" s="34">
        <v>52</v>
      </c>
      <c r="I36803" s="34">
        <v>40</v>
      </c>
      <c r="J36803" s="34">
        <v>60</v>
      </c>
      <c r="K36803" s="34">
        <v>51</v>
      </c>
      <c r="L36803" s="34">
        <v>24</v>
      </c>
      <c r="M36803" s="34">
        <v>31</v>
      </c>
      <c r="N36803" s="34">
        <v>55</v>
      </c>
      <c r="O36803" s="34">
        <v>36</v>
      </c>
      <c r="P36803" s="34">
        <v>35</v>
      </c>
      <c r="Q36803" s="34">
        <v>52</v>
      </c>
      <c r="R36803" s="34">
        <v>48</v>
      </c>
      <c r="S36803" s="34">
        <v>70</v>
      </c>
      <c r="T36803" s="34">
        <v>60</v>
      </c>
      <c r="U36803" s="34">
        <v>32</v>
      </c>
      <c r="V36803" s="34">
        <v>37</v>
      </c>
      <c r="W36803" s="34">
        <v>55</v>
      </c>
      <c r="X36803" s="34">
        <v>52</v>
      </c>
      <c r="Y36803" s="34">
        <v>54</v>
      </c>
      <c r="Z36803" s="34">
        <v>42</v>
      </c>
      <c r="AA36803" s="34">
        <v>52</v>
      </c>
      <c r="AB36803" s="34">
        <v>88</v>
      </c>
      <c r="AC36803" s="34">
        <v>71</v>
      </c>
    </row>
    <row r="36804" spans="1:29" x14ac:dyDescent="0.2">
      <c r="A36804" s="34" t="s">
        <v>97297</v>
      </c>
      <c r="B36804" s="34">
        <v>52</v>
      </c>
      <c r="C36804" s="34">
        <v>49</v>
      </c>
      <c r="D36804" s="34">
        <v>44</v>
      </c>
      <c r="E36804" s="34">
        <v>54</v>
      </c>
      <c r="F36804" s="34">
        <v>55</v>
      </c>
      <c r="G36804" s="34">
        <v>84</v>
      </c>
      <c r="H36804" s="34">
        <v>35</v>
      </c>
      <c r="I36804" s="34">
        <v>49</v>
      </c>
      <c r="J36804" s="34">
        <v>34</v>
      </c>
      <c r="K36804" s="34">
        <v>61</v>
      </c>
      <c r="L36804" s="34">
        <v>17</v>
      </c>
      <c r="M36804" s="34">
        <v>35</v>
      </c>
      <c r="N36804" s="34">
        <v>44</v>
      </c>
      <c r="O36804" s="34">
        <v>50</v>
      </c>
      <c r="P36804" s="34">
        <v>47</v>
      </c>
      <c r="Q36804" s="34">
        <v>65</v>
      </c>
      <c r="R36804" s="34">
        <v>32</v>
      </c>
      <c r="S36804" s="34">
        <v>60</v>
      </c>
      <c r="T36804" s="34">
        <v>19</v>
      </c>
      <c r="U36804" s="34">
        <v>33</v>
      </c>
      <c r="V36804" s="34">
        <v>55</v>
      </c>
      <c r="W36804" s="34">
        <v>38</v>
      </c>
      <c r="X36804" s="34">
        <v>49</v>
      </c>
      <c r="Y36804" s="34">
        <v>38</v>
      </c>
      <c r="Z36804" s="34">
        <v>63</v>
      </c>
      <c r="AA36804" s="34">
        <v>91</v>
      </c>
      <c r="AB36804" s="34">
        <v>40</v>
      </c>
      <c r="AC36804" s="34">
        <v>96</v>
      </c>
    </row>
    <row r="36805" spans="1:29" x14ac:dyDescent="0.2">
      <c r="A36805" s="34" t="s">
        <v>97298</v>
      </c>
      <c r="B36805" s="34">
        <v>10</v>
      </c>
      <c r="C36805" s="34">
        <v>31</v>
      </c>
      <c r="D36805" s="34">
        <v>21</v>
      </c>
      <c r="E36805" s="34">
        <v>25</v>
      </c>
      <c r="F36805" s="34">
        <v>23</v>
      </c>
      <c r="G36805" s="34">
        <v>21</v>
      </c>
      <c r="H36805" s="34">
        <v>23</v>
      </c>
      <c r="I36805" s="34">
        <v>24</v>
      </c>
      <c r="J36805" s="34">
        <v>16</v>
      </c>
      <c r="K36805" s="34">
        <v>28</v>
      </c>
      <c r="L36805" s="34">
        <v>13</v>
      </c>
      <c r="M36805" s="34">
        <v>18</v>
      </c>
      <c r="N36805" s="34">
        <v>10</v>
      </c>
      <c r="O36805" s="34">
        <v>17</v>
      </c>
      <c r="P36805" s="34">
        <v>26</v>
      </c>
      <c r="Q36805" s="34">
        <v>31</v>
      </c>
      <c r="R36805" s="34">
        <v>19</v>
      </c>
      <c r="S36805" s="34">
        <v>28</v>
      </c>
      <c r="T36805" s="34">
        <v>7</v>
      </c>
      <c r="U36805" s="34">
        <v>16</v>
      </c>
      <c r="V36805" s="34">
        <v>40</v>
      </c>
      <c r="W36805" s="34">
        <v>25</v>
      </c>
      <c r="X36805" s="34">
        <v>18</v>
      </c>
      <c r="Y36805" s="34">
        <v>22</v>
      </c>
      <c r="Z36805" s="34">
        <v>37</v>
      </c>
      <c r="AA36805" s="34">
        <v>22</v>
      </c>
      <c r="AB36805" s="34">
        <v>20</v>
      </c>
      <c r="AC36805" s="34">
        <v>37</v>
      </c>
    </row>
    <row r="36806" spans="1:29" x14ac:dyDescent="0.2">
      <c r="A36806" s="34" t="s">
        <v>97299</v>
      </c>
      <c r="B36806" s="34">
        <v>51</v>
      </c>
      <c r="C36806" s="34">
        <v>39</v>
      </c>
      <c r="D36806" s="34">
        <v>52</v>
      </c>
      <c r="E36806" s="34">
        <v>64</v>
      </c>
      <c r="F36806" s="34">
        <v>66</v>
      </c>
      <c r="G36806" s="34">
        <v>46</v>
      </c>
      <c r="H36806" s="34">
        <v>24</v>
      </c>
      <c r="I36806" s="34">
        <v>30</v>
      </c>
      <c r="J36806" s="34">
        <v>31</v>
      </c>
      <c r="K36806" s="34">
        <v>40</v>
      </c>
      <c r="L36806" s="34">
        <v>15</v>
      </c>
      <c r="M36806" s="34">
        <v>38</v>
      </c>
      <c r="N36806" s="34">
        <v>59</v>
      </c>
      <c r="O36806" s="34">
        <v>38</v>
      </c>
      <c r="P36806" s="34">
        <v>48</v>
      </c>
      <c r="Q36806" s="34">
        <v>53</v>
      </c>
      <c r="R36806" s="34">
        <v>65</v>
      </c>
      <c r="S36806" s="34">
        <v>60</v>
      </c>
      <c r="T36806" s="34">
        <v>26</v>
      </c>
      <c r="U36806" s="34">
        <v>33</v>
      </c>
      <c r="V36806" s="34">
        <v>38</v>
      </c>
      <c r="W36806" s="34">
        <v>53</v>
      </c>
      <c r="X36806" s="34">
        <v>39</v>
      </c>
      <c r="Y36806" s="34">
        <v>43</v>
      </c>
      <c r="Z36806" s="34">
        <v>55</v>
      </c>
      <c r="AA36806" s="34">
        <v>58</v>
      </c>
      <c r="AB36806" s="34">
        <v>21</v>
      </c>
      <c r="AC36806" s="34">
        <v>47</v>
      </c>
    </row>
    <row r="36807" spans="1:29" x14ac:dyDescent="0.2">
      <c r="A36807" s="34" t="s">
        <v>97300</v>
      </c>
      <c r="B36807" s="34">
        <v>61</v>
      </c>
      <c r="C36807" s="34">
        <v>41</v>
      </c>
      <c r="D36807" s="34">
        <v>63</v>
      </c>
      <c r="E36807" s="34">
        <v>34</v>
      </c>
      <c r="F36807" s="34">
        <v>48</v>
      </c>
      <c r="G36807" s="34">
        <v>15</v>
      </c>
      <c r="H36807" s="34">
        <v>34</v>
      </c>
      <c r="I36807" s="34">
        <v>16</v>
      </c>
      <c r="J36807" s="34">
        <v>31</v>
      </c>
      <c r="K36807" s="34">
        <v>23</v>
      </c>
      <c r="L36807" s="34">
        <v>45</v>
      </c>
      <c r="M36807" s="34">
        <v>27</v>
      </c>
      <c r="N36807" s="34">
        <v>40</v>
      </c>
      <c r="O36807" s="34">
        <v>13</v>
      </c>
      <c r="P36807" s="34">
        <v>37</v>
      </c>
      <c r="Q36807" s="34">
        <v>38</v>
      </c>
      <c r="R36807" s="34">
        <v>35</v>
      </c>
      <c r="S36807" s="34">
        <v>39</v>
      </c>
      <c r="T36807" s="34">
        <v>46</v>
      </c>
      <c r="U36807" s="34">
        <v>27</v>
      </c>
      <c r="V36807" s="34">
        <v>52</v>
      </c>
      <c r="W36807" s="34">
        <v>29</v>
      </c>
      <c r="X36807" s="34">
        <v>29</v>
      </c>
      <c r="Y36807" s="34">
        <v>21</v>
      </c>
      <c r="Z36807" s="34">
        <v>62</v>
      </c>
      <c r="AA36807" s="34">
        <v>44</v>
      </c>
      <c r="AB36807" s="34">
        <v>56</v>
      </c>
      <c r="AC36807" s="34">
        <v>56</v>
      </c>
    </row>
    <row r="36808" spans="1:29" x14ac:dyDescent="0.2">
      <c r="A36808" s="34" t="s">
        <v>97301</v>
      </c>
      <c r="B36808" s="34">
        <v>47</v>
      </c>
      <c r="C36808" s="34">
        <v>55</v>
      </c>
      <c r="D36808" s="34">
        <v>67</v>
      </c>
      <c r="E36808" s="34">
        <v>50</v>
      </c>
      <c r="F36808" s="34">
        <v>64</v>
      </c>
      <c r="G36808" s="34">
        <v>33</v>
      </c>
      <c r="H36808" s="34">
        <v>56</v>
      </c>
      <c r="I36808" s="34">
        <v>54</v>
      </c>
      <c r="J36808" s="34">
        <v>56</v>
      </c>
      <c r="K36808" s="34">
        <v>80</v>
      </c>
      <c r="L36808" s="34">
        <v>45</v>
      </c>
      <c r="M36808" s="34">
        <v>66</v>
      </c>
      <c r="N36808" s="34">
        <v>47</v>
      </c>
      <c r="O36808" s="34">
        <v>41</v>
      </c>
      <c r="P36808" s="34">
        <v>48</v>
      </c>
      <c r="Q36808" s="34">
        <v>51</v>
      </c>
      <c r="R36808" s="34">
        <v>67</v>
      </c>
      <c r="S36808" s="34">
        <v>61</v>
      </c>
      <c r="T36808" s="34">
        <v>41</v>
      </c>
      <c r="U36808" s="34">
        <v>40</v>
      </c>
      <c r="V36808" s="34">
        <v>24</v>
      </c>
      <c r="W36808" s="34">
        <v>39</v>
      </c>
      <c r="X36808" s="34">
        <v>55</v>
      </c>
      <c r="Y36808" s="34">
        <v>71</v>
      </c>
      <c r="Z36808" s="34">
        <v>58</v>
      </c>
      <c r="AA36808" s="34">
        <v>76</v>
      </c>
      <c r="AB36808" s="34">
        <v>62</v>
      </c>
      <c r="AC36808" s="34">
        <v>72</v>
      </c>
    </row>
    <row r="36809" spans="1:29" x14ac:dyDescent="0.2">
      <c r="A36809" s="34" t="s">
        <v>97302</v>
      </c>
      <c r="B36809" s="34">
        <v>40</v>
      </c>
      <c r="C36809" s="34">
        <v>85</v>
      </c>
      <c r="D36809" s="34">
        <v>54</v>
      </c>
      <c r="E36809" s="34">
        <v>111</v>
      </c>
      <c r="F36809" s="34">
        <v>55</v>
      </c>
      <c r="G36809" s="34">
        <v>117</v>
      </c>
      <c r="H36809" s="34">
        <v>45</v>
      </c>
      <c r="I36809" s="34">
        <v>108</v>
      </c>
      <c r="J36809" s="34">
        <v>42</v>
      </c>
      <c r="K36809" s="34">
        <v>95</v>
      </c>
      <c r="L36809" s="34">
        <v>32</v>
      </c>
      <c r="M36809" s="34">
        <v>94</v>
      </c>
      <c r="N36809" s="34">
        <v>56</v>
      </c>
      <c r="O36809" s="34">
        <v>80</v>
      </c>
      <c r="P36809" s="34">
        <v>37</v>
      </c>
      <c r="Q36809" s="34">
        <v>83</v>
      </c>
      <c r="R36809" s="34">
        <v>46</v>
      </c>
      <c r="S36809" s="34">
        <v>100</v>
      </c>
      <c r="T36809" s="34">
        <v>52</v>
      </c>
      <c r="U36809" s="34">
        <v>67</v>
      </c>
      <c r="V36809" s="34">
        <v>55</v>
      </c>
      <c r="W36809" s="34">
        <v>68</v>
      </c>
      <c r="X36809" s="34">
        <v>69</v>
      </c>
      <c r="Y36809" s="34">
        <v>45</v>
      </c>
      <c r="Z36809" s="34">
        <v>63</v>
      </c>
      <c r="AA36809" s="34">
        <v>110</v>
      </c>
      <c r="AB36809" s="34">
        <v>59</v>
      </c>
      <c r="AC36809" s="34">
        <v>123</v>
      </c>
    </row>
    <row r="36810" spans="1:29" x14ac:dyDescent="0.2">
      <c r="A36810" s="34" t="s">
        <v>97303</v>
      </c>
      <c r="B36810" s="34">
        <v>100</v>
      </c>
      <c r="C36810" s="34">
        <v>139</v>
      </c>
      <c r="D36810" s="34">
        <v>142</v>
      </c>
      <c r="E36810" s="34">
        <v>144</v>
      </c>
      <c r="F36810" s="34">
        <v>105</v>
      </c>
      <c r="G36810" s="34">
        <v>122</v>
      </c>
      <c r="H36810" s="34">
        <v>118</v>
      </c>
      <c r="I36810" s="34">
        <v>106</v>
      </c>
      <c r="J36810" s="34">
        <v>90</v>
      </c>
      <c r="K36810" s="34">
        <v>140</v>
      </c>
      <c r="L36810" s="34">
        <v>87</v>
      </c>
      <c r="M36810" s="34">
        <v>102</v>
      </c>
      <c r="N36810" s="34">
        <v>80</v>
      </c>
      <c r="O36810" s="34">
        <v>93</v>
      </c>
      <c r="P36810" s="34">
        <v>86</v>
      </c>
      <c r="Q36810" s="34">
        <v>149</v>
      </c>
      <c r="R36810" s="34">
        <v>119</v>
      </c>
      <c r="S36810" s="34">
        <v>137</v>
      </c>
      <c r="T36810" s="34">
        <v>112</v>
      </c>
      <c r="U36810" s="34">
        <v>107</v>
      </c>
      <c r="V36810" s="34">
        <v>139</v>
      </c>
      <c r="W36810" s="34">
        <v>181</v>
      </c>
      <c r="X36810" s="34">
        <v>145</v>
      </c>
      <c r="Y36810" s="34">
        <v>125</v>
      </c>
      <c r="Z36810" s="34">
        <v>140</v>
      </c>
      <c r="AA36810" s="34">
        <v>150</v>
      </c>
      <c r="AB36810" s="34">
        <v>131</v>
      </c>
      <c r="AC36810" s="34">
        <v>190</v>
      </c>
    </row>
    <row r="36811" spans="1:29" x14ac:dyDescent="0.2">
      <c r="A36811" s="34" t="s">
        <v>97304</v>
      </c>
      <c r="B36811" s="34">
        <v>51</v>
      </c>
      <c r="C36811" s="34">
        <v>67</v>
      </c>
      <c r="D36811" s="34">
        <v>148</v>
      </c>
      <c r="E36811" s="34">
        <v>88</v>
      </c>
      <c r="F36811" s="34">
        <v>114</v>
      </c>
      <c r="G36811" s="34">
        <v>84</v>
      </c>
      <c r="H36811" s="34">
        <v>111</v>
      </c>
      <c r="I36811" s="34">
        <v>75</v>
      </c>
      <c r="J36811" s="34">
        <v>88</v>
      </c>
      <c r="K36811" s="34">
        <v>112</v>
      </c>
      <c r="L36811" s="34">
        <v>56</v>
      </c>
      <c r="M36811" s="34">
        <v>70</v>
      </c>
      <c r="N36811" s="34">
        <v>53</v>
      </c>
      <c r="O36811" s="34">
        <v>181</v>
      </c>
      <c r="P36811" s="34">
        <v>70</v>
      </c>
      <c r="Q36811" s="34">
        <v>112</v>
      </c>
      <c r="R36811" s="34">
        <v>110</v>
      </c>
      <c r="S36811" s="34">
        <v>107</v>
      </c>
      <c r="T36811" s="34">
        <v>96</v>
      </c>
      <c r="U36811" s="34">
        <v>89</v>
      </c>
      <c r="V36811" s="34">
        <v>114</v>
      </c>
      <c r="W36811" s="34">
        <v>77</v>
      </c>
      <c r="X36811" s="34">
        <v>123</v>
      </c>
      <c r="Y36811" s="34">
        <v>71</v>
      </c>
      <c r="Z36811" s="34">
        <v>56</v>
      </c>
      <c r="AA36811" s="34">
        <v>181</v>
      </c>
      <c r="AB36811" s="34">
        <v>113</v>
      </c>
      <c r="AC36811" s="34">
        <v>121</v>
      </c>
    </row>
    <row r="36812" spans="1:29" x14ac:dyDescent="0.2">
      <c r="A36812" s="34" t="s">
        <v>97305</v>
      </c>
      <c r="B36812" s="34">
        <v>46</v>
      </c>
      <c r="C36812" s="34">
        <v>67</v>
      </c>
      <c r="D36812" s="34">
        <v>83</v>
      </c>
      <c r="E36812" s="34">
        <v>86</v>
      </c>
      <c r="F36812" s="34">
        <v>84</v>
      </c>
      <c r="G36812" s="34">
        <v>110</v>
      </c>
      <c r="H36812" s="34">
        <v>71</v>
      </c>
      <c r="I36812" s="34">
        <v>77</v>
      </c>
      <c r="J36812" s="34">
        <v>73</v>
      </c>
      <c r="K36812" s="34">
        <v>139</v>
      </c>
      <c r="L36812" s="34">
        <v>56</v>
      </c>
      <c r="M36812" s="34">
        <v>63</v>
      </c>
      <c r="N36812" s="34">
        <v>64</v>
      </c>
      <c r="O36812" s="34">
        <v>66</v>
      </c>
      <c r="P36812" s="34">
        <v>66</v>
      </c>
      <c r="Q36812" s="34">
        <v>107</v>
      </c>
      <c r="R36812" s="34">
        <v>99</v>
      </c>
      <c r="S36812" s="34">
        <v>120</v>
      </c>
      <c r="T36812" s="34">
        <v>59</v>
      </c>
      <c r="U36812" s="34">
        <v>81</v>
      </c>
      <c r="V36812" s="34">
        <v>99</v>
      </c>
      <c r="W36812" s="34">
        <v>69</v>
      </c>
      <c r="X36812" s="34">
        <v>119</v>
      </c>
      <c r="Y36812" s="34">
        <v>81</v>
      </c>
      <c r="Z36812" s="34">
        <v>101</v>
      </c>
      <c r="AA36812" s="34">
        <v>135</v>
      </c>
      <c r="AB36812" s="34">
        <v>90</v>
      </c>
      <c r="AC36812" s="34">
        <v>129</v>
      </c>
    </row>
    <row r="36813" spans="1:29" x14ac:dyDescent="0.2">
      <c r="A36813" s="34" t="s">
        <v>97306</v>
      </c>
      <c r="B36813" s="34">
        <v>46</v>
      </c>
      <c r="C36813" s="34">
        <v>41</v>
      </c>
      <c r="D36813" s="34">
        <v>63</v>
      </c>
      <c r="E36813" s="34">
        <v>42</v>
      </c>
      <c r="F36813" s="34">
        <v>38</v>
      </c>
      <c r="G36813" s="34">
        <v>69</v>
      </c>
      <c r="H36813" s="34">
        <v>36</v>
      </c>
      <c r="I36813" s="34">
        <v>29</v>
      </c>
      <c r="J36813" s="34">
        <v>37</v>
      </c>
      <c r="K36813" s="34">
        <v>42</v>
      </c>
      <c r="L36813" s="34">
        <v>19</v>
      </c>
      <c r="M36813" s="34">
        <v>18</v>
      </c>
      <c r="N36813" s="34">
        <v>19</v>
      </c>
      <c r="O36813" s="34">
        <v>27</v>
      </c>
      <c r="P36813" s="34">
        <v>30</v>
      </c>
      <c r="Q36813" s="34">
        <v>36</v>
      </c>
      <c r="R36813" s="34">
        <v>27</v>
      </c>
      <c r="S36813" s="34">
        <v>41</v>
      </c>
      <c r="T36813" s="34">
        <v>32</v>
      </c>
      <c r="U36813" s="34">
        <v>30</v>
      </c>
      <c r="V36813" s="34">
        <v>58</v>
      </c>
      <c r="W36813" s="34">
        <v>40</v>
      </c>
      <c r="X36813" s="34">
        <v>56</v>
      </c>
      <c r="Y36813" s="34">
        <v>18</v>
      </c>
      <c r="Z36813" s="34">
        <v>31</v>
      </c>
      <c r="AA36813" s="34">
        <v>38</v>
      </c>
      <c r="AB36813" s="34">
        <v>42</v>
      </c>
      <c r="AC36813" s="34">
        <v>46</v>
      </c>
    </row>
    <row r="36814" spans="1:29" x14ac:dyDescent="0.2">
      <c r="A36814" s="34" t="s">
        <v>97307</v>
      </c>
      <c r="B36814" s="34">
        <v>52</v>
      </c>
      <c r="C36814" s="34">
        <v>170</v>
      </c>
      <c r="D36814" s="34">
        <v>52</v>
      </c>
      <c r="E36814" s="34">
        <v>185</v>
      </c>
      <c r="F36814" s="34">
        <v>44</v>
      </c>
      <c r="G36814" s="34">
        <v>151</v>
      </c>
      <c r="H36814" s="34">
        <v>60</v>
      </c>
      <c r="I36814" s="34">
        <v>100</v>
      </c>
      <c r="J36814" s="34">
        <v>38</v>
      </c>
      <c r="K36814" s="34">
        <v>142</v>
      </c>
      <c r="L36814" s="34">
        <v>26</v>
      </c>
      <c r="M36814" s="34">
        <v>115</v>
      </c>
      <c r="N36814" s="34">
        <v>45</v>
      </c>
      <c r="O36814" s="34">
        <v>112</v>
      </c>
      <c r="P36814" s="34">
        <v>38</v>
      </c>
      <c r="Q36814" s="34">
        <v>191</v>
      </c>
      <c r="R36814" s="34">
        <v>69</v>
      </c>
      <c r="S36814" s="34">
        <v>143</v>
      </c>
      <c r="T36814" s="34">
        <v>52</v>
      </c>
      <c r="U36814" s="34">
        <v>106</v>
      </c>
      <c r="V36814" s="34">
        <v>31</v>
      </c>
      <c r="W36814" s="34">
        <v>150</v>
      </c>
      <c r="X36814" s="34">
        <v>51</v>
      </c>
      <c r="Y36814" s="34">
        <v>115</v>
      </c>
      <c r="Z36814" s="34">
        <v>48</v>
      </c>
      <c r="AA36814" s="34">
        <v>172</v>
      </c>
      <c r="AB36814" s="34">
        <v>65</v>
      </c>
      <c r="AC36814" s="34">
        <v>198</v>
      </c>
    </row>
    <row r="36815" spans="1:29" x14ac:dyDescent="0.2">
      <c r="A36815" s="34" t="s">
        <v>97308</v>
      </c>
      <c r="B36815" s="34">
        <v>38</v>
      </c>
      <c r="C36815" s="34">
        <v>50</v>
      </c>
      <c r="D36815" s="34">
        <v>53</v>
      </c>
      <c r="E36815" s="34">
        <v>62</v>
      </c>
      <c r="F36815" s="34">
        <v>40</v>
      </c>
      <c r="G36815" s="34">
        <v>63</v>
      </c>
      <c r="H36815" s="34">
        <v>60</v>
      </c>
      <c r="I36815" s="34">
        <v>59</v>
      </c>
      <c r="J36815" s="34">
        <v>38</v>
      </c>
      <c r="K36815" s="34">
        <v>61</v>
      </c>
      <c r="L36815" s="34">
        <v>40</v>
      </c>
      <c r="M36815" s="34">
        <v>53</v>
      </c>
      <c r="N36815" s="34">
        <v>38</v>
      </c>
      <c r="O36815" s="34">
        <v>55</v>
      </c>
      <c r="P36815" s="34">
        <v>38</v>
      </c>
      <c r="Q36815" s="34">
        <v>78</v>
      </c>
      <c r="R36815" s="34">
        <v>47</v>
      </c>
      <c r="S36815" s="34">
        <v>68</v>
      </c>
      <c r="T36815" s="34">
        <v>40</v>
      </c>
      <c r="U36815" s="34">
        <v>55</v>
      </c>
      <c r="V36815" s="34">
        <v>47</v>
      </c>
      <c r="W36815" s="34">
        <v>49</v>
      </c>
      <c r="X36815" s="34">
        <v>51</v>
      </c>
      <c r="Y36815" s="34">
        <v>42</v>
      </c>
      <c r="Z36815" s="34">
        <v>63</v>
      </c>
      <c r="AA36815" s="34">
        <v>86</v>
      </c>
      <c r="AB36815" s="34">
        <v>49</v>
      </c>
      <c r="AC36815" s="34">
        <v>79</v>
      </c>
    </row>
    <row r="36816" spans="1:29" x14ac:dyDescent="0.2">
      <c r="A36816" s="34" t="s">
        <v>97309</v>
      </c>
      <c r="B36816" s="34">
        <v>159</v>
      </c>
      <c r="C36816" s="34">
        <v>180</v>
      </c>
      <c r="D36816" s="34">
        <v>201</v>
      </c>
      <c r="E36816" s="34">
        <v>182</v>
      </c>
      <c r="F36816" s="34">
        <v>180</v>
      </c>
      <c r="G36816" s="34">
        <v>162</v>
      </c>
      <c r="H36816" s="34">
        <v>168</v>
      </c>
      <c r="I36816" s="34">
        <v>187</v>
      </c>
      <c r="J36816" s="34">
        <v>157</v>
      </c>
      <c r="K36816" s="34">
        <v>211</v>
      </c>
      <c r="L36816" s="34">
        <v>115</v>
      </c>
      <c r="M36816" s="34">
        <v>143</v>
      </c>
      <c r="N36816" s="34">
        <v>124</v>
      </c>
      <c r="O36816" s="34">
        <v>129</v>
      </c>
      <c r="P36816" s="34">
        <v>197</v>
      </c>
      <c r="Q36816" s="34">
        <v>259</v>
      </c>
      <c r="R36816" s="34">
        <v>213</v>
      </c>
      <c r="S36816" s="34">
        <v>220</v>
      </c>
      <c r="T36816" s="34">
        <v>158</v>
      </c>
      <c r="U36816" s="34">
        <v>143</v>
      </c>
      <c r="V36816" s="34">
        <v>183</v>
      </c>
      <c r="W36816" s="34">
        <v>191</v>
      </c>
      <c r="X36816" s="34">
        <v>229</v>
      </c>
      <c r="Y36816" s="34">
        <v>191</v>
      </c>
      <c r="Z36816" s="34">
        <v>211</v>
      </c>
      <c r="AA36816" s="34">
        <v>219</v>
      </c>
      <c r="AB36816" s="34">
        <v>223</v>
      </c>
      <c r="AC36816" s="34">
        <v>317</v>
      </c>
    </row>
    <row r="36817" spans="1:29" x14ac:dyDescent="0.2">
      <c r="A36817" s="34" t="s">
        <v>97310</v>
      </c>
      <c r="B36817" s="34">
        <v>72</v>
      </c>
      <c r="C36817" s="34">
        <v>157</v>
      </c>
      <c r="D36817" s="34">
        <v>103</v>
      </c>
      <c r="E36817" s="34">
        <v>131</v>
      </c>
      <c r="F36817" s="34">
        <v>69</v>
      </c>
      <c r="G36817" s="34">
        <v>178</v>
      </c>
      <c r="H36817" s="34">
        <v>69</v>
      </c>
      <c r="I36817" s="34">
        <v>101</v>
      </c>
      <c r="J36817" s="34">
        <v>73</v>
      </c>
      <c r="K36817" s="34">
        <v>123</v>
      </c>
      <c r="L36817" s="34">
        <v>39</v>
      </c>
      <c r="M36817" s="34">
        <v>132</v>
      </c>
      <c r="N36817" s="34">
        <v>68</v>
      </c>
      <c r="O36817" s="34">
        <v>106</v>
      </c>
      <c r="P36817" s="34">
        <v>72</v>
      </c>
      <c r="Q36817" s="34">
        <v>129</v>
      </c>
      <c r="R36817" s="34">
        <v>91</v>
      </c>
      <c r="S36817" s="34">
        <v>146</v>
      </c>
      <c r="T36817" s="34">
        <v>56</v>
      </c>
      <c r="U36817" s="34">
        <v>107</v>
      </c>
      <c r="V36817" s="34">
        <v>110</v>
      </c>
      <c r="W36817" s="34">
        <v>124</v>
      </c>
      <c r="X36817" s="34">
        <v>105</v>
      </c>
      <c r="Y36817" s="34">
        <v>101</v>
      </c>
      <c r="Z36817" s="34">
        <v>90</v>
      </c>
      <c r="AA36817" s="34">
        <v>121</v>
      </c>
      <c r="AB36817" s="34">
        <v>86</v>
      </c>
      <c r="AC36817" s="34">
        <v>197</v>
      </c>
    </row>
    <row r="36818" spans="1:29" x14ac:dyDescent="0.2">
      <c r="A36818" s="34" t="s">
        <v>97311</v>
      </c>
      <c r="B36818" s="34">
        <v>61</v>
      </c>
      <c r="C36818" s="34">
        <v>65</v>
      </c>
      <c r="D36818" s="34">
        <v>79</v>
      </c>
      <c r="E36818" s="34">
        <v>59</v>
      </c>
      <c r="F36818" s="34">
        <v>82</v>
      </c>
      <c r="G36818" s="34">
        <v>30</v>
      </c>
      <c r="H36818" s="34">
        <v>84</v>
      </c>
      <c r="I36818" s="34">
        <v>48</v>
      </c>
      <c r="J36818" s="34">
        <v>53</v>
      </c>
      <c r="K36818" s="34">
        <v>59</v>
      </c>
      <c r="L36818" s="34">
        <v>40</v>
      </c>
      <c r="M36818" s="34">
        <v>63</v>
      </c>
      <c r="N36818" s="34">
        <v>68</v>
      </c>
      <c r="O36818" s="34">
        <v>47</v>
      </c>
      <c r="P36818" s="34">
        <v>63</v>
      </c>
      <c r="Q36818" s="34">
        <v>81</v>
      </c>
      <c r="R36818" s="34">
        <v>95</v>
      </c>
      <c r="S36818" s="34">
        <v>64</v>
      </c>
      <c r="T36818" s="34">
        <v>72</v>
      </c>
      <c r="U36818" s="34">
        <v>56</v>
      </c>
      <c r="V36818" s="34">
        <v>74</v>
      </c>
      <c r="W36818" s="34">
        <v>36</v>
      </c>
      <c r="X36818" s="34">
        <v>113</v>
      </c>
      <c r="Y36818" s="34">
        <v>38</v>
      </c>
      <c r="Z36818" s="34">
        <v>88</v>
      </c>
      <c r="AA36818" s="34">
        <v>71</v>
      </c>
      <c r="AB36818" s="34">
        <v>62</v>
      </c>
      <c r="AC36818" s="34">
        <v>61</v>
      </c>
    </row>
    <row r="36819" spans="1:29" x14ac:dyDescent="0.2">
      <c r="A36819" s="34" t="s">
        <v>97312</v>
      </c>
      <c r="B36819" s="34">
        <v>43</v>
      </c>
      <c r="C36819" s="34">
        <v>83</v>
      </c>
      <c r="D36819" s="34">
        <v>54</v>
      </c>
      <c r="E36819" s="34">
        <v>107</v>
      </c>
      <c r="F36819" s="34">
        <v>50</v>
      </c>
      <c r="G36819" s="34">
        <v>121</v>
      </c>
      <c r="H36819" s="34">
        <v>45</v>
      </c>
      <c r="I36819" s="34">
        <v>66</v>
      </c>
      <c r="J36819" s="34">
        <v>52</v>
      </c>
      <c r="K36819" s="34">
        <v>72</v>
      </c>
      <c r="L36819" s="34">
        <v>34</v>
      </c>
      <c r="M36819" s="34">
        <v>89</v>
      </c>
      <c r="N36819" s="34">
        <v>51</v>
      </c>
      <c r="O36819" s="34">
        <v>76</v>
      </c>
      <c r="P36819" s="34">
        <v>62</v>
      </c>
      <c r="Q36819" s="34">
        <v>138</v>
      </c>
      <c r="R36819" s="34">
        <v>45</v>
      </c>
      <c r="S36819" s="34">
        <v>92</v>
      </c>
      <c r="T36819" s="34">
        <v>57</v>
      </c>
      <c r="U36819" s="34">
        <v>96</v>
      </c>
      <c r="V36819" s="34">
        <v>91</v>
      </c>
      <c r="W36819" s="34">
        <v>65</v>
      </c>
      <c r="X36819" s="34">
        <v>58</v>
      </c>
      <c r="Y36819" s="34">
        <v>81</v>
      </c>
      <c r="Z36819" s="34">
        <v>70</v>
      </c>
      <c r="AA36819" s="34">
        <v>90</v>
      </c>
      <c r="AB36819" s="34">
        <v>59</v>
      </c>
      <c r="AC36819" s="34">
        <v>130</v>
      </c>
    </row>
    <row r="36820" spans="1:29" x14ac:dyDescent="0.2">
      <c r="A36820" s="34" t="s">
        <v>97313</v>
      </c>
      <c r="B36820" s="34">
        <v>103</v>
      </c>
      <c r="C36820" s="34">
        <v>129</v>
      </c>
      <c r="D36820" s="34">
        <v>134</v>
      </c>
      <c r="E36820" s="34">
        <v>149</v>
      </c>
      <c r="F36820" s="34">
        <v>86</v>
      </c>
      <c r="G36820" s="34">
        <v>149</v>
      </c>
      <c r="H36820" s="34">
        <v>85</v>
      </c>
      <c r="I36820" s="34">
        <v>102</v>
      </c>
      <c r="J36820" s="34">
        <v>49</v>
      </c>
      <c r="K36820" s="34">
        <v>114</v>
      </c>
      <c r="L36820" s="34">
        <v>25</v>
      </c>
      <c r="M36820" s="34">
        <v>67</v>
      </c>
      <c r="N36820" s="34">
        <v>60</v>
      </c>
      <c r="O36820" s="34">
        <v>70</v>
      </c>
      <c r="P36820" s="34">
        <v>53</v>
      </c>
      <c r="Q36820" s="34">
        <v>111</v>
      </c>
      <c r="R36820" s="34">
        <v>57</v>
      </c>
      <c r="S36820" s="34">
        <v>143</v>
      </c>
      <c r="T36820" s="34">
        <v>37</v>
      </c>
      <c r="U36820" s="34">
        <v>71</v>
      </c>
      <c r="V36820" s="34">
        <v>86</v>
      </c>
      <c r="W36820" s="34">
        <v>73</v>
      </c>
      <c r="X36820" s="34">
        <v>87</v>
      </c>
      <c r="Y36820" s="34">
        <v>64</v>
      </c>
      <c r="Z36820" s="34">
        <v>110</v>
      </c>
      <c r="AA36820" s="34">
        <v>146</v>
      </c>
      <c r="AB36820" s="34">
        <v>72</v>
      </c>
      <c r="AC36820" s="34">
        <v>169</v>
      </c>
    </row>
    <row r="36821" spans="1:29" x14ac:dyDescent="0.2">
      <c r="A36821" s="34" t="s">
        <v>97314</v>
      </c>
      <c r="B36821" s="34">
        <v>56</v>
      </c>
      <c r="C36821" s="34">
        <v>85</v>
      </c>
      <c r="D36821" s="34">
        <v>86</v>
      </c>
      <c r="E36821" s="34">
        <v>77</v>
      </c>
      <c r="F36821" s="34">
        <v>64</v>
      </c>
      <c r="G36821" s="34">
        <v>65</v>
      </c>
      <c r="H36821" s="34">
        <v>57</v>
      </c>
      <c r="I36821" s="34">
        <v>62</v>
      </c>
      <c r="J36821" s="34">
        <v>75</v>
      </c>
      <c r="K36821" s="34">
        <v>94</v>
      </c>
      <c r="L36821" s="34">
        <v>35</v>
      </c>
      <c r="M36821" s="34">
        <v>64</v>
      </c>
      <c r="N36821" s="34">
        <v>49</v>
      </c>
      <c r="O36821" s="34">
        <v>56</v>
      </c>
      <c r="P36821" s="34">
        <v>61</v>
      </c>
      <c r="Q36821" s="34">
        <v>107</v>
      </c>
      <c r="R36821" s="34">
        <v>52</v>
      </c>
      <c r="S36821" s="34">
        <v>116</v>
      </c>
      <c r="T36821" s="34">
        <v>55</v>
      </c>
      <c r="U36821" s="34">
        <v>58</v>
      </c>
      <c r="V36821" s="34">
        <v>64</v>
      </c>
      <c r="W36821" s="34">
        <v>66</v>
      </c>
      <c r="X36821" s="34">
        <v>106</v>
      </c>
      <c r="Y36821" s="34">
        <v>58</v>
      </c>
      <c r="Z36821" s="34">
        <v>85</v>
      </c>
      <c r="AA36821" s="34">
        <v>119</v>
      </c>
      <c r="AB36821" s="34">
        <v>51</v>
      </c>
      <c r="AC36821" s="34">
        <v>125</v>
      </c>
    </row>
    <row r="36822" spans="1:29" x14ac:dyDescent="0.2">
      <c r="A36822" s="34" t="s">
        <v>97315</v>
      </c>
      <c r="B36822" s="34">
        <v>52</v>
      </c>
      <c r="C36822" s="34">
        <v>60</v>
      </c>
      <c r="D36822" s="34">
        <v>72</v>
      </c>
      <c r="E36822" s="34">
        <v>100</v>
      </c>
      <c r="F36822" s="34">
        <v>73</v>
      </c>
      <c r="G36822" s="34">
        <v>106</v>
      </c>
      <c r="H36822" s="34">
        <v>40</v>
      </c>
      <c r="I36822" s="34">
        <v>78</v>
      </c>
      <c r="J36822" s="34">
        <v>68</v>
      </c>
      <c r="K36822" s="34">
        <v>82</v>
      </c>
      <c r="L36822" s="34">
        <v>34</v>
      </c>
      <c r="M36822" s="34">
        <v>72</v>
      </c>
      <c r="N36822" s="34">
        <v>54</v>
      </c>
      <c r="O36822" s="34">
        <v>56</v>
      </c>
      <c r="P36822" s="34">
        <v>64</v>
      </c>
      <c r="Q36822" s="34">
        <v>98</v>
      </c>
      <c r="R36822" s="34">
        <v>52</v>
      </c>
      <c r="S36822" s="34">
        <v>96</v>
      </c>
      <c r="T36822" s="34">
        <v>43</v>
      </c>
      <c r="U36822" s="34">
        <v>65</v>
      </c>
      <c r="V36822" s="34">
        <v>75</v>
      </c>
      <c r="W36822" s="34">
        <v>83</v>
      </c>
      <c r="X36822" s="34">
        <v>78</v>
      </c>
      <c r="Y36822" s="34">
        <v>69</v>
      </c>
      <c r="Z36822" s="34">
        <v>80</v>
      </c>
      <c r="AA36822" s="34">
        <v>102</v>
      </c>
      <c r="AB36822" s="34">
        <v>58</v>
      </c>
      <c r="AC36822" s="34">
        <v>107</v>
      </c>
    </row>
    <row r="36823" spans="1:29" x14ac:dyDescent="0.2">
      <c r="A36823" s="34" t="s">
        <v>97316</v>
      </c>
      <c r="B36823" s="34">
        <v>34</v>
      </c>
      <c r="C36823" s="34">
        <v>19</v>
      </c>
      <c r="D36823" s="34">
        <v>29</v>
      </c>
      <c r="E36823" s="34">
        <v>35</v>
      </c>
      <c r="F36823" s="34">
        <v>20</v>
      </c>
      <c r="G36823" s="34">
        <v>37</v>
      </c>
      <c r="H36823" s="34">
        <v>22</v>
      </c>
      <c r="I36823" s="34">
        <v>21</v>
      </c>
      <c r="J36823" s="34">
        <v>10</v>
      </c>
      <c r="K36823" s="34">
        <v>39</v>
      </c>
      <c r="L36823" s="34">
        <v>14</v>
      </c>
      <c r="M36823" s="34">
        <v>20</v>
      </c>
      <c r="N36823" s="34">
        <v>24</v>
      </c>
      <c r="O36823" s="34">
        <v>24</v>
      </c>
      <c r="P36823" s="34">
        <v>19</v>
      </c>
      <c r="Q36823" s="34">
        <v>30</v>
      </c>
      <c r="R36823" s="34">
        <v>27</v>
      </c>
      <c r="S36823" s="34">
        <v>32</v>
      </c>
      <c r="T36823" s="34">
        <v>10</v>
      </c>
      <c r="U36823" s="34">
        <v>19</v>
      </c>
      <c r="V36823" s="34">
        <v>30</v>
      </c>
      <c r="W36823" s="34">
        <v>35</v>
      </c>
      <c r="X36823" s="34">
        <v>13</v>
      </c>
      <c r="Y36823" s="34">
        <v>15</v>
      </c>
      <c r="Z36823" s="34">
        <v>28</v>
      </c>
      <c r="AA36823" s="34">
        <v>26</v>
      </c>
      <c r="AB36823" s="34">
        <v>21</v>
      </c>
      <c r="AC36823" s="34">
        <v>41</v>
      </c>
    </row>
    <row r="36824" spans="1:29" x14ac:dyDescent="0.2">
      <c r="A36824" s="34" t="s">
        <v>97317</v>
      </c>
      <c r="B36824" s="34">
        <v>52</v>
      </c>
      <c r="C36824" s="34">
        <v>86</v>
      </c>
      <c r="D36824" s="34">
        <v>113</v>
      </c>
      <c r="E36824" s="34">
        <v>81</v>
      </c>
      <c r="F36824" s="34">
        <v>65</v>
      </c>
      <c r="G36824" s="34">
        <v>60</v>
      </c>
      <c r="H36824" s="34">
        <v>36</v>
      </c>
      <c r="I36824" s="34">
        <v>92</v>
      </c>
      <c r="J36824" s="34">
        <v>32</v>
      </c>
      <c r="K36824" s="34">
        <v>97</v>
      </c>
      <c r="L36824" s="34">
        <v>20</v>
      </c>
      <c r="M36824" s="34">
        <v>44</v>
      </c>
      <c r="N36824" s="34">
        <v>46</v>
      </c>
      <c r="O36824" s="34">
        <v>52</v>
      </c>
      <c r="P36824" s="34">
        <v>43</v>
      </c>
      <c r="Q36824" s="34">
        <v>65</v>
      </c>
      <c r="R36824" s="34">
        <v>38</v>
      </c>
      <c r="S36824" s="34">
        <v>105</v>
      </c>
      <c r="T36824" s="34">
        <v>21</v>
      </c>
      <c r="U36824" s="34">
        <v>52</v>
      </c>
      <c r="V36824" s="34">
        <v>55</v>
      </c>
      <c r="W36824" s="34">
        <v>75</v>
      </c>
      <c r="X36824" s="34">
        <v>61</v>
      </c>
      <c r="Y36824" s="34">
        <v>56</v>
      </c>
      <c r="Z36824" s="34">
        <v>76</v>
      </c>
      <c r="AA36824" s="34">
        <v>131</v>
      </c>
      <c r="AB36824" s="34">
        <v>38</v>
      </c>
      <c r="AC36824" s="34">
        <v>126</v>
      </c>
    </row>
    <row r="36825" spans="1:29" x14ac:dyDescent="0.2">
      <c r="A36825" s="34" t="s">
        <v>97318</v>
      </c>
      <c r="B36825" s="34">
        <v>87</v>
      </c>
      <c r="C36825" s="34">
        <v>90</v>
      </c>
      <c r="D36825" s="34">
        <v>119</v>
      </c>
      <c r="E36825" s="34">
        <v>146</v>
      </c>
      <c r="F36825" s="34">
        <v>140</v>
      </c>
      <c r="G36825" s="34">
        <v>91</v>
      </c>
      <c r="H36825" s="34">
        <v>123</v>
      </c>
      <c r="I36825" s="34">
        <v>112</v>
      </c>
      <c r="J36825" s="34">
        <v>108</v>
      </c>
      <c r="K36825" s="34">
        <v>85</v>
      </c>
      <c r="L36825" s="34">
        <v>106</v>
      </c>
      <c r="M36825" s="34">
        <v>86</v>
      </c>
      <c r="N36825" s="34">
        <v>83</v>
      </c>
      <c r="O36825" s="34">
        <v>67</v>
      </c>
      <c r="P36825" s="34">
        <v>91</v>
      </c>
      <c r="Q36825" s="34">
        <v>139</v>
      </c>
      <c r="R36825" s="34">
        <v>148</v>
      </c>
      <c r="S36825" s="34">
        <v>127</v>
      </c>
      <c r="T36825" s="34">
        <v>108</v>
      </c>
      <c r="U36825" s="34">
        <v>91</v>
      </c>
      <c r="V36825" s="34">
        <v>124</v>
      </c>
      <c r="W36825" s="34">
        <v>130</v>
      </c>
      <c r="X36825" s="34">
        <v>107</v>
      </c>
      <c r="Y36825" s="34">
        <v>102</v>
      </c>
      <c r="Z36825" s="34">
        <v>148</v>
      </c>
      <c r="AA36825" s="34">
        <v>94</v>
      </c>
      <c r="AB36825" s="34">
        <v>136</v>
      </c>
      <c r="AC36825" s="34">
        <v>143</v>
      </c>
    </row>
    <row r="36826" spans="1:29" x14ac:dyDescent="0.2">
      <c r="A36826" s="34" t="s">
        <v>97319</v>
      </c>
      <c r="B36826" s="34">
        <v>74</v>
      </c>
      <c r="C36826" s="34">
        <v>63</v>
      </c>
      <c r="D36826" s="34">
        <v>98</v>
      </c>
      <c r="E36826" s="34">
        <v>90</v>
      </c>
      <c r="F36826" s="34">
        <v>87</v>
      </c>
      <c r="G36826" s="34">
        <v>100</v>
      </c>
      <c r="H36826" s="34">
        <v>87</v>
      </c>
      <c r="I36826" s="34">
        <v>62</v>
      </c>
      <c r="J36826" s="34">
        <v>80</v>
      </c>
      <c r="K36826" s="34">
        <v>69</v>
      </c>
      <c r="L36826" s="34">
        <v>72</v>
      </c>
      <c r="M36826" s="34">
        <v>75</v>
      </c>
      <c r="N36826" s="34">
        <v>104</v>
      </c>
      <c r="O36826" s="34">
        <v>71</v>
      </c>
      <c r="P36826" s="34">
        <v>91</v>
      </c>
      <c r="Q36826" s="34">
        <v>114</v>
      </c>
      <c r="R36826" s="34">
        <v>103</v>
      </c>
      <c r="S36826" s="34">
        <v>115</v>
      </c>
      <c r="T36826" s="34">
        <v>81</v>
      </c>
      <c r="U36826" s="34">
        <v>68</v>
      </c>
      <c r="V36826" s="34">
        <v>103</v>
      </c>
      <c r="W36826" s="34">
        <v>79</v>
      </c>
      <c r="X36826" s="34">
        <v>116</v>
      </c>
      <c r="Y36826" s="34">
        <v>68</v>
      </c>
      <c r="Z36826" s="34">
        <v>82</v>
      </c>
      <c r="AA36826" s="34">
        <v>84</v>
      </c>
      <c r="AB36826" s="34">
        <v>118</v>
      </c>
      <c r="AC36826" s="34">
        <v>149</v>
      </c>
    </row>
    <row r="36827" spans="1:29" x14ac:dyDescent="0.2">
      <c r="A36827" s="34" t="s">
        <v>97320</v>
      </c>
      <c r="B36827" s="34">
        <v>69</v>
      </c>
      <c r="C36827" s="34">
        <v>161</v>
      </c>
      <c r="D36827" s="34">
        <v>116</v>
      </c>
      <c r="E36827" s="34">
        <v>175</v>
      </c>
      <c r="F36827" s="34">
        <v>113</v>
      </c>
      <c r="G36827" s="34">
        <v>175</v>
      </c>
      <c r="H36827" s="34">
        <v>85</v>
      </c>
      <c r="I36827" s="34">
        <v>126</v>
      </c>
      <c r="J36827" s="34">
        <v>95</v>
      </c>
      <c r="K36827" s="34">
        <v>166</v>
      </c>
      <c r="L36827" s="34">
        <v>59</v>
      </c>
      <c r="M36827" s="34">
        <v>143</v>
      </c>
      <c r="N36827" s="34">
        <v>93</v>
      </c>
      <c r="O36827" s="34">
        <v>164</v>
      </c>
      <c r="P36827" s="34">
        <v>62</v>
      </c>
      <c r="Q36827" s="34">
        <v>145</v>
      </c>
      <c r="R36827" s="34">
        <v>122</v>
      </c>
      <c r="S36827" s="34">
        <v>201</v>
      </c>
      <c r="T36827" s="34">
        <v>78</v>
      </c>
      <c r="U36827" s="34">
        <v>125</v>
      </c>
      <c r="V36827" s="34">
        <v>98</v>
      </c>
      <c r="W36827" s="34">
        <v>103</v>
      </c>
      <c r="X36827" s="34">
        <v>120</v>
      </c>
      <c r="Y36827" s="34">
        <v>110</v>
      </c>
      <c r="Z36827" s="34">
        <v>108</v>
      </c>
      <c r="AA36827" s="34">
        <v>158</v>
      </c>
      <c r="AB36827" s="34">
        <v>83</v>
      </c>
      <c r="AC36827" s="34">
        <v>175</v>
      </c>
    </row>
    <row r="36828" spans="1:29" x14ac:dyDescent="0.2">
      <c r="A36828" s="34" t="s">
        <v>97321</v>
      </c>
      <c r="B36828" s="34">
        <v>39</v>
      </c>
      <c r="C36828" s="34">
        <v>30</v>
      </c>
      <c r="D36828" s="34">
        <v>20</v>
      </c>
      <c r="E36828" s="34">
        <v>27</v>
      </c>
      <c r="F36828" s="34">
        <v>20</v>
      </c>
      <c r="G36828" s="34">
        <v>36</v>
      </c>
      <c r="H36828" s="34">
        <v>19</v>
      </c>
      <c r="I36828" s="34">
        <v>29</v>
      </c>
      <c r="J36828" s="34">
        <v>29</v>
      </c>
      <c r="K36828" s="34">
        <v>43</v>
      </c>
      <c r="L36828" s="34">
        <v>9</v>
      </c>
      <c r="M36828" s="34">
        <v>31</v>
      </c>
      <c r="N36828" s="34">
        <v>19</v>
      </c>
      <c r="O36828" s="34">
        <v>26</v>
      </c>
      <c r="P36828" s="34">
        <v>8</v>
      </c>
      <c r="Q36828" s="34">
        <v>30</v>
      </c>
      <c r="R36828" s="34">
        <v>24</v>
      </c>
      <c r="S36828" s="34">
        <v>54</v>
      </c>
      <c r="T36828" s="34">
        <v>13</v>
      </c>
      <c r="U36828" s="34">
        <v>30</v>
      </c>
      <c r="V36828" s="34">
        <v>32</v>
      </c>
      <c r="W36828" s="34">
        <v>35</v>
      </c>
      <c r="X36828" s="34">
        <v>48</v>
      </c>
      <c r="Y36828" s="34">
        <v>49</v>
      </c>
      <c r="Z36828" s="34">
        <v>21</v>
      </c>
      <c r="AA36828" s="34">
        <v>41</v>
      </c>
      <c r="AB36828" s="34">
        <v>44</v>
      </c>
      <c r="AC36828" s="34">
        <v>66</v>
      </c>
    </row>
    <row r="36829" spans="1:29" x14ac:dyDescent="0.2">
      <c r="A36829" s="34" t="s">
        <v>97322</v>
      </c>
      <c r="B36829" s="34">
        <v>93</v>
      </c>
      <c r="C36829" s="34">
        <v>128</v>
      </c>
      <c r="D36829" s="34">
        <v>153</v>
      </c>
      <c r="E36829" s="34">
        <v>147</v>
      </c>
      <c r="F36829" s="34">
        <v>89</v>
      </c>
      <c r="G36829" s="34">
        <v>90</v>
      </c>
      <c r="H36829" s="34">
        <v>93</v>
      </c>
      <c r="I36829" s="34">
        <v>93</v>
      </c>
      <c r="J36829" s="34">
        <v>70</v>
      </c>
      <c r="K36829" s="34">
        <v>104</v>
      </c>
      <c r="L36829" s="34">
        <v>37</v>
      </c>
      <c r="M36829" s="34">
        <v>121</v>
      </c>
      <c r="N36829" s="34">
        <v>85</v>
      </c>
      <c r="O36829" s="34">
        <v>90</v>
      </c>
      <c r="P36829" s="34">
        <v>74</v>
      </c>
      <c r="Q36829" s="34">
        <v>110</v>
      </c>
      <c r="R36829" s="34">
        <v>116</v>
      </c>
      <c r="S36829" s="34">
        <v>158</v>
      </c>
      <c r="T36829" s="34">
        <v>69</v>
      </c>
      <c r="U36829" s="34">
        <v>110</v>
      </c>
      <c r="V36829" s="34">
        <v>95</v>
      </c>
      <c r="W36829" s="34">
        <v>83</v>
      </c>
      <c r="X36829" s="34">
        <v>146</v>
      </c>
      <c r="Y36829" s="34">
        <v>71</v>
      </c>
      <c r="Z36829" s="34">
        <v>130</v>
      </c>
      <c r="AA36829" s="34">
        <v>141</v>
      </c>
      <c r="AB36829" s="34">
        <v>74</v>
      </c>
      <c r="AC36829" s="34">
        <v>155</v>
      </c>
    </row>
    <row r="36830" spans="1:29" x14ac:dyDescent="0.2">
      <c r="A36830" s="34" t="s">
        <v>97323</v>
      </c>
      <c r="B36830" s="34">
        <v>17</v>
      </c>
      <c r="C36830" s="34">
        <v>26</v>
      </c>
      <c r="D36830" s="34">
        <v>50</v>
      </c>
      <c r="E36830" s="34">
        <v>36</v>
      </c>
      <c r="F36830" s="34">
        <v>39</v>
      </c>
      <c r="G36830" s="34">
        <v>46</v>
      </c>
      <c r="H36830" s="34">
        <v>48</v>
      </c>
      <c r="I36830" s="34">
        <v>32</v>
      </c>
      <c r="J36830" s="34">
        <v>35</v>
      </c>
      <c r="K36830" s="34">
        <v>27</v>
      </c>
      <c r="L36830" s="34">
        <v>28</v>
      </c>
      <c r="M36830" s="34">
        <v>30</v>
      </c>
      <c r="N36830" s="34">
        <v>33</v>
      </c>
      <c r="O36830" s="34">
        <v>41</v>
      </c>
      <c r="P36830" s="34">
        <v>26</v>
      </c>
      <c r="Q36830" s="34">
        <v>40</v>
      </c>
      <c r="R36830" s="34">
        <v>39</v>
      </c>
      <c r="S36830" s="34">
        <v>41</v>
      </c>
      <c r="T36830" s="34">
        <v>24</v>
      </c>
      <c r="U36830" s="34">
        <v>27</v>
      </c>
      <c r="V36830" s="34">
        <v>35</v>
      </c>
      <c r="W36830" s="34">
        <v>26</v>
      </c>
      <c r="X36830" s="34">
        <v>83</v>
      </c>
      <c r="Y36830" s="34">
        <v>16</v>
      </c>
      <c r="Z36830" s="34">
        <v>54</v>
      </c>
      <c r="AA36830" s="34">
        <v>35</v>
      </c>
      <c r="AB36830" s="34">
        <v>19</v>
      </c>
      <c r="AC36830" s="34">
        <v>31</v>
      </c>
    </row>
    <row r="36831" spans="1:29" x14ac:dyDescent="0.2">
      <c r="A36831" s="34" t="s">
        <v>97324</v>
      </c>
      <c r="B36831" s="34">
        <v>45</v>
      </c>
      <c r="C36831" s="34">
        <v>115</v>
      </c>
      <c r="D36831" s="34">
        <v>79</v>
      </c>
      <c r="E36831" s="34">
        <v>126</v>
      </c>
      <c r="F36831" s="34">
        <v>73</v>
      </c>
      <c r="G36831" s="34">
        <v>110</v>
      </c>
      <c r="H36831" s="34">
        <v>42</v>
      </c>
      <c r="I36831" s="34">
        <v>67</v>
      </c>
      <c r="J36831" s="34">
        <v>38</v>
      </c>
      <c r="K36831" s="34">
        <v>129</v>
      </c>
      <c r="L36831" s="34">
        <v>37</v>
      </c>
      <c r="M36831" s="34">
        <v>97</v>
      </c>
      <c r="N36831" s="34">
        <v>54</v>
      </c>
      <c r="O36831" s="34">
        <v>105</v>
      </c>
      <c r="P36831" s="34">
        <v>60</v>
      </c>
      <c r="Q36831" s="34">
        <v>123</v>
      </c>
      <c r="R36831" s="34">
        <v>71</v>
      </c>
      <c r="S36831" s="34">
        <v>124</v>
      </c>
      <c r="T36831" s="34">
        <v>46</v>
      </c>
      <c r="U36831" s="34">
        <v>79</v>
      </c>
      <c r="V36831" s="34">
        <v>69</v>
      </c>
      <c r="W36831" s="34">
        <v>109</v>
      </c>
      <c r="X36831" s="34">
        <v>61</v>
      </c>
      <c r="Y36831" s="34">
        <v>118</v>
      </c>
      <c r="Z36831" s="34">
        <v>35</v>
      </c>
      <c r="AA36831" s="34">
        <v>96</v>
      </c>
      <c r="AB36831" s="34">
        <v>72</v>
      </c>
      <c r="AC36831" s="34">
        <v>131</v>
      </c>
    </row>
    <row r="36832" spans="1:29" x14ac:dyDescent="0.2">
      <c r="A36832" s="34" t="s">
        <v>97325</v>
      </c>
      <c r="B36832" s="34">
        <v>54</v>
      </c>
      <c r="C36832" s="34">
        <v>118</v>
      </c>
      <c r="D36832" s="34">
        <v>72</v>
      </c>
      <c r="E36832" s="34">
        <v>80</v>
      </c>
      <c r="F36832" s="34">
        <v>71</v>
      </c>
      <c r="G36832" s="34">
        <v>104</v>
      </c>
      <c r="H36832" s="34">
        <v>69</v>
      </c>
      <c r="I36832" s="34">
        <v>61</v>
      </c>
      <c r="J36832" s="34">
        <v>41</v>
      </c>
      <c r="K36832" s="34">
        <v>111</v>
      </c>
      <c r="L36832" s="34">
        <v>70</v>
      </c>
      <c r="M36832" s="34">
        <v>81</v>
      </c>
      <c r="N36832" s="34">
        <v>49</v>
      </c>
      <c r="O36832" s="34">
        <v>83</v>
      </c>
      <c r="P36832" s="34">
        <v>55</v>
      </c>
      <c r="Q36832" s="34">
        <v>92</v>
      </c>
      <c r="R36832" s="34">
        <v>115</v>
      </c>
      <c r="S36832" s="34">
        <v>92</v>
      </c>
      <c r="T36832" s="34">
        <v>57</v>
      </c>
      <c r="U36832" s="34">
        <v>97</v>
      </c>
      <c r="V36832" s="34">
        <v>71</v>
      </c>
      <c r="W36832" s="34">
        <v>73</v>
      </c>
      <c r="X36832" s="34">
        <v>85</v>
      </c>
      <c r="Y36832" s="34">
        <v>108</v>
      </c>
      <c r="Z36832" s="34">
        <v>80</v>
      </c>
      <c r="AA36832" s="34">
        <v>105</v>
      </c>
      <c r="AB36832" s="34">
        <v>79</v>
      </c>
      <c r="AC36832" s="34">
        <v>148</v>
      </c>
    </row>
    <row r="36833" spans="1:29" x14ac:dyDescent="0.2">
      <c r="A36833" s="34" t="s">
        <v>97326</v>
      </c>
      <c r="B36833" s="34">
        <v>40</v>
      </c>
      <c r="C36833" s="34">
        <v>146</v>
      </c>
      <c r="D36833" s="34">
        <v>66</v>
      </c>
      <c r="E36833" s="34">
        <v>116</v>
      </c>
      <c r="F36833" s="34">
        <v>47</v>
      </c>
      <c r="G36833" s="34">
        <v>204</v>
      </c>
      <c r="H36833" s="34">
        <v>50</v>
      </c>
      <c r="I36833" s="34">
        <v>127</v>
      </c>
      <c r="J36833" s="34">
        <v>41</v>
      </c>
      <c r="K36833" s="34">
        <v>127</v>
      </c>
      <c r="L36833" s="34">
        <v>25</v>
      </c>
      <c r="M36833" s="34">
        <v>130</v>
      </c>
      <c r="N36833" s="34">
        <v>42</v>
      </c>
      <c r="O36833" s="34">
        <v>140</v>
      </c>
      <c r="P36833" s="34">
        <v>40</v>
      </c>
      <c r="Q36833" s="34">
        <v>149</v>
      </c>
      <c r="R36833" s="34">
        <v>45</v>
      </c>
      <c r="S36833" s="34">
        <v>109</v>
      </c>
      <c r="T36833" s="34">
        <v>48</v>
      </c>
      <c r="U36833" s="34">
        <v>87</v>
      </c>
      <c r="V36833" s="34">
        <v>42</v>
      </c>
      <c r="W36833" s="34">
        <v>99</v>
      </c>
      <c r="X36833" s="34">
        <v>65</v>
      </c>
      <c r="Y36833" s="34">
        <v>95</v>
      </c>
      <c r="Z36833" s="34">
        <v>54</v>
      </c>
      <c r="AA36833" s="34">
        <v>119</v>
      </c>
      <c r="AB36833" s="34">
        <v>54</v>
      </c>
      <c r="AC36833" s="34">
        <v>211</v>
      </c>
    </row>
    <row r="36834" spans="1:29" x14ac:dyDescent="0.2">
      <c r="A36834" s="34" t="s">
        <v>97327</v>
      </c>
      <c r="B36834" s="34">
        <v>20</v>
      </c>
      <c r="C36834" s="34">
        <v>72</v>
      </c>
      <c r="D36834" s="34">
        <v>54</v>
      </c>
      <c r="E36834" s="34">
        <v>46</v>
      </c>
      <c r="F36834" s="34">
        <v>41</v>
      </c>
      <c r="G36834" s="34">
        <v>23</v>
      </c>
      <c r="H36834" s="34">
        <v>30</v>
      </c>
      <c r="I36834" s="34">
        <v>45</v>
      </c>
      <c r="J36834" s="34">
        <v>39</v>
      </c>
      <c r="K36834" s="34">
        <v>65</v>
      </c>
      <c r="L36834" s="34">
        <v>15</v>
      </c>
      <c r="M36834" s="34">
        <v>37</v>
      </c>
      <c r="N36834" s="34">
        <v>16</v>
      </c>
      <c r="O36834" s="34">
        <v>45</v>
      </c>
      <c r="P36834" s="34">
        <v>31</v>
      </c>
      <c r="Q36834" s="34">
        <v>66</v>
      </c>
      <c r="R36834" s="34">
        <v>30</v>
      </c>
      <c r="S36834" s="34">
        <v>58</v>
      </c>
      <c r="T36834" s="34">
        <v>17</v>
      </c>
      <c r="U36834" s="34">
        <v>41</v>
      </c>
      <c r="V36834" s="34">
        <v>37</v>
      </c>
      <c r="W36834" s="34">
        <v>43</v>
      </c>
      <c r="X36834" s="34">
        <v>45</v>
      </c>
      <c r="Y36834" s="34">
        <v>54</v>
      </c>
      <c r="Z36834" s="34">
        <v>59</v>
      </c>
      <c r="AA36834" s="34">
        <v>67</v>
      </c>
      <c r="AB36834" s="34">
        <v>30</v>
      </c>
      <c r="AC36834" s="34">
        <v>78</v>
      </c>
    </row>
    <row r="36835" spans="1:29" x14ac:dyDescent="0.2">
      <c r="A36835" s="34" t="s">
        <v>97328</v>
      </c>
      <c r="B36835" s="34">
        <v>73</v>
      </c>
      <c r="C36835" s="34">
        <v>92</v>
      </c>
      <c r="D36835" s="34">
        <v>111</v>
      </c>
      <c r="E36835" s="34">
        <v>143</v>
      </c>
      <c r="F36835" s="34">
        <v>88</v>
      </c>
      <c r="G36835" s="34">
        <v>106</v>
      </c>
      <c r="H36835" s="34">
        <v>60</v>
      </c>
      <c r="I36835" s="34">
        <v>121</v>
      </c>
      <c r="J36835" s="34">
        <v>40</v>
      </c>
      <c r="K36835" s="34">
        <v>128</v>
      </c>
      <c r="L36835" s="34">
        <v>20</v>
      </c>
      <c r="M36835" s="34">
        <v>75</v>
      </c>
      <c r="N36835" s="34">
        <v>57</v>
      </c>
      <c r="O36835" s="34">
        <v>100</v>
      </c>
      <c r="P36835" s="34">
        <v>57</v>
      </c>
      <c r="Q36835" s="34">
        <v>91</v>
      </c>
      <c r="R36835" s="34">
        <v>54</v>
      </c>
      <c r="S36835" s="34">
        <v>136</v>
      </c>
      <c r="T36835" s="34">
        <v>46</v>
      </c>
      <c r="U36835" s="34">
        <v>77</v>
      </c>
      <c r="V36835" s="34">
        <v>83</v>
      </c>
      <c r="W36835" s="34">
        <v>104</v>
      </c>
      <c r="X36835" s="34">
        <v>92</v>
      </c>
      <c r="Y36835" s="34">
        <v>50</v>
      </c>
      <c r="Z36835" s="34">
        <v>95</v>
      </c>
      <c r="AA36835" s="34">
        <v>94</v>
      </c>
      <c r="AB36835" s="34">
        <v>48</v>
      </c>
      <c r="AC36835" s="34">
        <v>168</v>
      </c>
    </row>
    <row r="36836" spans="1:29" x14ac:dyDescent="0.2">
      <c r="A36836" s="34" t="s">
        <v>97329</v>
      </c>
      <c r="B36836" s="34">
        <v>61</v>
      </c>
      <c r="C36836" s="34">
        <v>112</v>
      </c>
      <c r="D36836" s="34">
        <v>61</v>
      </c>
      <c r="E36836" s="34">
        <v>90</v>
      </c>
      <c r="F36836" s="34">
        <v>60</v>
      </c>
      <c r="G36836" s="34">
        <v>89</v>
      </c>
      <c r="H36836" s="34">
        <v>45</v>
      </c>
      <c r="I36836" s="34">
        <v>79</v>
      </c>
      <c r="J36836" s="34">
        <v>47</v>
      </c>
      <c r="K36836" s="34">
        <v>77</v>
      </c>
      <c r="L36836" s="34">
        <v>38</v>
      </c>
      <c r="M36836" s="34">
        <v>78</v>
      </c>
      <c r="N36836" s="34">
        <v>45</v>
      </c>
      <c r="O36836" s="34">
        <v>78</v>
      </c>
      <c r="P36836" s="34">
        <v>50</v>
      </c>
      <c r="Q36836" s="34">
        <v>104</v>
      </c>
      <c r="R36836" s="34">
        <v>44</v>
      </c>
      <c r="S36836" s="34">
        <v>117</v>
      </c>
      <c r="T36836" s="34">
        <v>64</v>
      </c>
      <c r="U36836" s="34">
        <v>67</v>
      </c>
      <c r="V36836" s="34">
        <v>77</v>
      </c>
      <c r="W36836" s="34">
        <v>118</v>
      </c>
      <c r="X36836" s="34">
        <v>60</v>
      </c>
      <c r="Y36836" s="34">
        <v>66</v>
      </c>
      <c r="Z36836" s="34">
        <v>64</v>
      </c>
      <c r="AA36836" s="34">
        <v>75</v>
      </c>
      <c r="AB36836" s="34">
        <v>79</v>
      </c>
      <c r="AC36836" s="34">
        <v>144</v>
      </c>
    </row>
    <row r="36837" spans="1:29" x14ac:dyDescent="0.2">
      <c r="A36837" s="34" t="s">
        <v>97330</v>
      </c>
      <c r="B36837" s="34">
        <v>66</v>
      </c>
      <c r="C36837" s="34">
        <v>137</v>
      </c>
      <c r="D36837" s="34">
        <v>113</v>
      </c>
      <c r="E36837" s="34">
        <v>175</v>
      </c>
      <c r="F36837" s="34">
        <v>116</v>
      </c>
      <c r="G36837" s="34">
        <v>184</v>
      </c>
      <c r="H36837" s="34">
        <v>103</v>
      </c>
      <c r="I36837" s="34">
        <v>149</v>
      </c>
      <c r="J36837" s="34">
        <v>63</v>
      </c>
      <c r="K36837" s="34">
        <v>151</v>
      </c>
      <c r="L36837" s="34">
        <v>49</v>
      </c>
      <c r="M36837" s="34">
        <v>134</v>
      </c>
      <c r="N36837" s="34">
        <v>93</v>
      </c>
      <c r="O36837" s="34">
        <v>107</v>
      </c>
      <c r="P36837" s="34">
        <v>118</v>
      </c>
      <c r="Q36837" s="34">
        <v>197</v>
      </c>
      <c r="R36837" s="34">
        <v>140</v>
      </c>
      <c r="S36837" s="34">
        <v>158</v>
      </c>
      <c r="T36837" s="34">
        <v>120</v>
      </c>
      <c r="U36837" s="34">
        <v>98</v>
      </c>
      <c r="V36837" s="34">
        <v>131</v>
      </c>
      <c r="W36837" s="34">
        <v>105</v>
      </c>
      <c r="X36837" s="34">
        <v>129</v>
      </c>
      <c r="Y36837" s="34">
        <v>108</v>
      </c>
      <c r="Z36837" s="34">
        <v>118</v>
      </c>
      <c r="AA36837" s="34">
        <v>148</v>
      </c>
      <c r="AB36837" s="34">
        <v>141</v>
      </c>
      <c r="AC36837" s="34">
        <v>200</v>
      </c>
    </row>
    <row r="36838" spans="1:29" x14ac:dyDescent="0.2">
      <c r="A36838" s="34" t="s">
        <v>97331</v>
      </c>
      <c r="B36838" s="34">
        <v>33</v>
      </c>
      <c r="C36838" s="34">
        <v>118</v>
      </c>
      <c r="D36838" s="34">
        <v>56</v>
      </c>
      <c r="E36838" s="34">
        <v>239</v>
      </c>
      <c r="F36838" s="34">
        <v>59</v>
      </c>
      <c r="G36838" s="34">
        <v>126</v>
      </c>
      <c r="H36838" s="34">
        <v>54</v>
      </c>
      <c r="I36838" s="34">
        <v>127</v>
      </c>
      <c r="J36838" s="34">
        <v>44</v>
      </c>
      <c r="K36838" s="34">
        <v>157</v>
      </c>
      <c r="L36838" s="34">
        <v>29</v>
      </c>
      <c r="M36838" s="34">
        <v>105</v>
      </c>
      <c r="N36838" s="34">
        <v>29</v>
      </c>
      <c r="O36838" s="34">
        <v>127</v>
      </c>
      <c r="P36838" s="34">
        <v>58</v>
      </c>
      <c r="Q36838" s="34">
        <v>103</v>
      </c>
      <c r="R36838" s="34">
        <v>50</v>
      </c>
      <c r="S36838" s="34">
        <v>141</v>
      </c>
      <c r="T36838" s="34">
        <v>29</v>
      </c>
      <c r="U36838" s="34">
        <v>82</v>
      </c>
      <c r="V36838" s="34">
        <v>40</v>
      </c>
      <c r="W36838" s="34">
        <v>131</v>
      </c>
      <c r="X36838" s="34">
        <v>65</v>
      </c>
      <c r="Y36838" s="34">
        <v>78</v>
      </c>
      <c r="Z36838" s="34">
        <v>73</v>
      </c>
      <c r="AA36838" s="34">
        <v>121</v>
      </c>
      <c r="AB36838" s="34">
        <v>55</v>
      </c>
      <c r="AC36838" s="34">
        <v>167</v>
      </c>
    </row>
    <row r="36839" spans="1:29" x14ac:dyDescent="0.2">
      <c r="A36839" s="34" t="s">
        <v>97332</v>
      </c>
      <c r="B36839" s="34">
        <v>16</v>
      </c>
      <c r="C36839" s="34">
        <v>18</v>
      </c>
      <c r="D36839" s="34">
        <v>28</v>
      </c>
      <c r="E36839" s="34">
        <v>25</v>
      </c>
      <c r="F36839" s="34">
        <v>31</v>
      </c>
      <c r="G36839" s="34">
        <v>24</v>
      </c>
      <c r="H36839" s="34">
        <v>34</v>
      </c>
      <c r="I36839" s="34">
        <v>35</v>
      </c>
      <c r="J36839" s="34">
        <v>17</v>
      </c>
      <c r="K36839" s="34">
        <v>39</v>
      </c>
      <c r="L36839" s="34">
        <v>16</v>
      </c>
      <c r="M36839" s="34">
        <v>20</v>
      </c>
      <c r="N36839" s="34">
        <v>13</v>
      </c>
      <c r="O36839" s="34">
        <v>48</v>
      </c>
      <c r="P36839" s="34">
        <v>32</v>
      </c>
      <c r="Q36839" s="34">
        <v>35</v>
      </c>
      <c r="R36839" s="34">
        <v>35</v>
      </c>
      <c r="S36839" s="34">
        <v>52</v>
      </c>
      <c r="T36839" s="34">
        <v>27</v>
      </c>
      <c r="U36839" s="34">
        <v>18</v>
      </c>
      <c r="V36839" s="34">
        <v>34</v>
      </c>
      <c r="W36839" s="34">
        <v>25</v>
      </c>
      <c r="X36839" s="34">
        <v>49</v>
      </c>
      <c r="Y36839" s="34">
        <v>16</v>
      </c>
      <c r="Z36839" s="34">
        <v>48</v>
      </c>
      <c r="AA36839" s="34">
        <v>31</v>
      </c>
      <c r="AB36839" s="34">
        <v>41</v>
      </c>
      <c r="AC36839" s="34">
        <v>51</v>
      </c>
    </row>
    <row r="36840" spans="1:29" x14ac:dyDescent="0.2">
      <c r="A36840" s="34" t="s">
        <v>97333</v>
      </c>
      <c r="B36840" s="34">
        <v>127</v>
      </c>
      <c r="C36840" s="34">
        <v>259</v>
      </c>
      <c r="D36840" s="34">
        <v>298</v>
      </c>
      <c r="E36840" s="34">
        <v>235</v>
      </c>
      <c r="F36840" s="34">
        <v>265</v>
      </c>
      <c r="G36840" s="34">
        <v>203</v>
      </c>
      <c r="H36840" s="34">
        <v>188</v>
      </c>
      <c r="I36840" s="34">
        <v>220</v>
      </c>
      <c r="J36840" s="34">
        <v>168</v>
      </c>
      <c r="K36840" s="34">
        <v>218</v>
      </c>
      <c r="L36840" s="34">
        <v>124</v>
      </c>
      <c r="M36840" s="34">
        <v>175</v>
      </c>
      <c r="N36840" s="34">
        <v>166</v>
      </c>
      <c r="O36840" s="34">
        <v>151</v>
      </c>
      <c r="P36840" s="34">
        <v>160</v>
      </c>
      <c r="Q36840" s="34">
        <v>217</v>
      </c>
      <c r="R36840" s="34">
        <v>193</v>
      </c>
      <c r="S36840" s="34">
        <v>268</v>
      </c>
      <c r="T36840" s="34">
        <v>144</v>
      </c>
      <c r="U36840" s="34">
        <v>161</v>
      </c>
      <c r="V36840" s="34">
        <v>246</v>
      </c>
      <c r="W36840" s="34">
        <v>171</v>
      </c>
      <c r="X36840" s="34">
        <v>247</v>
      </c>
      <c r="Y36840" s="34">
        <v>132</v>
      </c>
      <c r="Z36840" s="34">
        <v>246</v>
      </c>
      <c r="AA36840" s="34">
        <v>236</v>
      </c>
      <c r="AB36840" s="34">
        <v>194</v>
      </c>
      <c r="AC36840" s="34">
        <v>323</v>
      </c>
    </row>
    <row r="36841" spans="1:29" x14ac:dyDescent="0.2">
      <c r="A36841" s="34" t="s">
        <v>97334</v>
      </c>
      <c r="B36841" s="34">
        <v>34</v>
      </c>
      <c r="C36841" s="34">
        <v>138</v>
      </c>
      <c r="D36841" s="34">
        <v>96</v>
      </c>
      <c r="E36841" s="34">
        <v>158</v>
      </c>
      <c r="F36841" s="34">
        <v>49</v>
      </c>
      <c r="G36841" s="34">
        <v>131</v>
      </c>
      <c r="H36841" s="34">
        <v>46</v>
      </c>
      <c r="I36841" s="34">
        <v>99</v>
      </c>
      <c r="J36841" s="34">
        <v>49</v>
      </c>
      <c r="K36841" s="34">
        <v>133</v>
      </c>
      <c r="L36841" s="34">
        <v>29</v>
      </c>
      <c r="M36841" s="34">
        <v>97</v>
      </c>
      <c r="N36841" s="34">
        <v>63</v>
      </c>
      <c r="O36841" s="34">
        <v>83</v>
      </c>
      <c r="P36841" s="34">
        <v>29</v>
      </c>
      <c r="Q36841" s="34">
        <v>114</v>
      </c>
      <c r="R36841" s="34">
        <v>49</v>
      </c>
      <c r="S36841" s="34">
        <v>112</v>
      </c>
      <c r="T36841" s="34">
        <v>33</v>
      </c>
      <c r="U36841" s="34">
        <v>63</v>
      </c>
      <c r="V36841" s="34">
        <v>33</v>
      </c>
      <c r="W36841" s="34">
        <v>75</v>
      </c>
      <c r="X36841" s="34">
        <v>54</v>
      </c>
      <c r="Y36841" s="34">
        <v>82</v>
      </c>
      <c r="Z36841" s="34">
        <v>93</v>
      </c>
      <c r="AA36841" s="34">
        <v>142</v>
      </c>
      <c r="AB36841" s="34">
        <v>47</v>
      </c>
      <c r="AC36841" s="34">
        <v>147</v>
      </c>
    </row>
    <row r="36842" spans="1:29" x14ac:dyDescent="0.2">
      <c r="A36842" s="34" t="s">
        <v>97335</v>
      </c>
      <c r="B36842" s="34">
        <v>69</v>
      </c>
      <c r="C36842" s="34">
        <v>111</v>
      </c>
      <c r="D36842" s="34">
        <v>129</v>
      </c>
      <c r="E36842" s="34">
        <v>141</v>
      </c>
      <c r="F36842" s="34">
        <v>107</v>
      </c>
      <c r="G36842" s="34">
        <v>118</v>
      </c>
      <c r="H36842" s="34">
        <v>110</v>
      </c>
      <c r="I36842" s="34">
        <v>131</v>
      </c>
      <c r="J36842" s="34">
        <v>103</v>
      </c>
      <c r="K36842" s="34">
        <v>113</v>
      </c>
      <c r="L36842" s="34">
        <v>104</v>
      </c>
      <c r="M36842" s="34">
        <v>102</v>
      </c>
      <c r="N36842" s="34">
        <v>91</v>
      </c>
      <c r="O36842" s="34">
        <v>104</v>
      </c>
      <c r="P36842" s="34">
        <v>108</v>
      </c>
      <c r="Q36842" s="34">
        <v>154</v>
      </c>
      <c r="R36842" s="34">
        <v>155</v>
      </c>
      <c r="S36842" s="34">
        <v>150</v>
      </c>
      <c r="T36842" s="34">
        <v>90</v>
      </c>
      <c r="U36842" s="34">
        <v>126</v>
      </c>
      <c r="V36842" s="34">
        <v>115</v>
      </c>
      <c r="W36842" s="34">
        <v>95</v>
      </c>
      <c r="X36842" s="34">
        <v>131</v>
      </c>
      <c r="Y36842" s="34">
        <v>105</v>
      </c>
      <c r="Z36842" s="34">
        <v>95</v>
      </c>
      <c r="AA36842" s="34">
        <v>133</v>
      </c>
      <c r="AB36842" s="34">
        <v>124</v>
      </c>
      <c r="AC36842" s="34">
        <v>158</v>
      </c>
    </row>
    <row r="36843" spans="1:29" x14ac:dyDescent="0.2">
      <c r="A36843" s="34" t="s">
        <v>97336</v>
      </c>
      <c r="B36843" s="34">
        <v>55</v>
      </c>
      <c r="C36843" s="34">
        <v>76</v>
      </c>
      <c r="D36843" s="34">
        <v>94</v>
      </c>
      <c r="E36843" s="34">
        <v>82</v>
      </c>
      <c r="F36843" s="34">
        <v>84</v>
      </c>
      <c r="G36843" s="34">
        <v>70</v>
      </c>
      <c r="H36843" s="34">
        <v>42</v>
      </c>
      <c r="I36843" s="34">
        <v>86</v>
      </c>
      <c r="J36843" s="34">
        <v>49</v>
      </c>
      <c r="K36843" s="34">
        <v>88</v>
      </c>
      <c r="L36843" s="34">
        <v>33</v>
      </c>
      <c r="M36843" s="34">
        <v>81</v>
      </c>
      <c r="N36843" s="34">
        <v>59</v>
      </c>
      <c r="O36843" s="34">
        <v>64</v>
      </c>
      <c r="P36843" s="34">
        <v>63</v>
      </c>
      <c r="Q36843" s="34">
        <v>79</v>
      </c>
      <c r="R36843" s="34">
        <v>60</v>
      </c>
      <c r="S36843" s="34">
        <v>93</v>
      </c>
      <c r="T36843" s="34">
        <v>44</v>
      </c>
      <c r="U36843" s="34">
        <v>62</v>
      </c>
      <c r="V36843" s="34">
        <v>63</v>
      </c>
      <c r="W36843" s="34">
        <v>47</v>
      </c>
      <c r="X36843" s="34">
        <v>50</v>
      </c>
      <c r="Y36843" s="34">
        <v>67</v>
      </c>
      <c r="Z36843" s="34">
        <v>74</v>
      </c>
      <c r="AA36843" s="34">
        <v>97</v>
      </c>
      <c r="AB36843" s="34">
        <v>38</v>
      </c>
      <c r="AC36843" s="34">
        <v>105</v>
      </c>
    </row>
    <row r="36844" spans="1:29" x14ac:dyDescent="0.2">
      <c r="A36844" s="34" t="s">
        <v>97337</v>
      </c>
      <c r="B36844" s="34">
        <v>112</v>
      </c>
      <c r="C36844" s="34">
        <v>189</v>
      </c>
      <c r="D36844" s="34">
        <v>188</v>
      </c>
      <c r="E36844" s="34">
        <v>188</v>
      </c>
      <c r="F36844" s="34">
        <v>178</v>
      </c>
      <c r="G36844" s="34">
        <v>153</v>
      </c>
      <c r="H36844" s="34">
        <v>167</v>
      </c>
      <c r="I36844" s="34">
        <v>198</v>
      </c>
      <c r="J36844" s="34">
        <v>163</v>
      </c>
      <c r="K36844" s="34">
        <v>176</v>
      </c>
      <c r="L36844" s="34">
        <v>125</v>
      </c>
      <c r="M36844" s="34">
        <v>187</v>
      </c>
      <c r="N36844" s="34">
        <v>147</v>
      </c>
      <c r="O36844" s="34">
        <v>211</v>
      </c>
      <c r="P36844" s="34">
        <v>177</v>
      </c>
      <c r="Q36844" s="34">
        <v>190</v>
      </c>
      <c r="R36844" s="34">
        <v>221</v>
      </c>
      <c r="S36844" s="34">
        <v>249</v>
      </c>
      <c r="T36844" s="34">
        <v>212</v>
      </c>
      <c r="U36844" s="34">
        <v>214</v>
      </c>
      <c r="V36844" s="34">
        <v>205</v>
      </c>
      <c r="W36844" s="34">
        <v>259</v>
      </c>
      <c r="X36844" s="34">
        <v>303</v>
      </c>
      <c r="Y36844" s="34">
        <v>221</v>
      </c>
      <c r="Z36844" s="34">
        <v>216</v>
      </c>
      <c r="AA36844" s="34">
        <v>288</v>
      </c>
      <c r="AB36844" s="34">
        <v>176</v>
      </c>
      <c r="AC36844" s="34">
        <v>280</v>
      </c>
    </row>
    <row r="36845" spans="1:29" x14ac:dyDescent="0.2">
      <c r="A36845" s="34" t="s">
        <v>97338</v>
      </c>
      <c r="B36845" s="34">
        <v>44</v>
      </c>
      <c r="C36845" s="34">
        <v>41</v>
      </c>
      <c r="D36845" s="34">
        <v>31</v>
      </c>
      <c r="E36845" s="34">
        <v>35</v>
      </c>
      <c r="F36845" s="34">
        <v>25</v>
      </c>
      <c r="G36845" s="34">
        <v>63</v>
      </c>
      <c r="H36845" s="34">
        <v>30</v>
      </c>
      <c r="I36845" s="34">
        <v>20</v>
      </c>
      <c r="J36845" s="34">
        <v>32</v>
      </c>
      <c r="K36845" s="34">
        <v>17</v>
      </c>
      <c r="L36845" s="34">
        <v>10</v>
      </c>
      <c r="M36845" s="34">
        <v>33</v>
      </c>
      <c r="N36845" s="34">
        <v>14</v>
      </c>
      <c r="O36845" s="34">
        <v>35</v>
      </c>
      <c r="P36845" s="34">
        <v>14</v>
      </c>
      <c r="Q36845" s="34">
        <v>26</v>
      </c>
      <c r="R36845" s="34">
        <v>21</v>
      </c>
      <c r="S36845" s="34">
        <v>28</v>
      </c>
      <c r="T36845" s="34">
        <v>23</v>
      </c>
      <c r="U36845" s="34">
        <v>20</v>
      </c>
      <c r="V36845" s="34">
        <v>18</v>
      </c>
      <c r="W36845" s="34">
        <v>24</v>
      </c>
      <c r="X36845" s="34">
        <v>34</v>
      </c>
      <c r="Y36845" s="34">
        <v>29</v>
      </c>
      <c r="Z36845" s="34">
        <v>16</v>
      </c>
      <c r="AA36845" s="34">
        <v>31</v>
      </c>
      <c r="AB36845" s="34">
        <v>15</v>
      </c>
      <c r="AC36845" s="34">
        <v>28</v>
      </c>
    </row>
    <row r="36846" spans="1:29" x14ac:dyDescent="0.2">
      <c r="A36846" s="34" t="s">
        <v>97339</v>
      </c>
      <c r="B36846" s="34">
        <v>92</v>
      </c>
      <c r="C36846" s="34">
        <v>148</v>
      </c>
      <c r="D36846" s="34">
        <v>194</v>
      </c>
      <c r="E36846" s="34">
        <v>201</v>
      </c>
      <c r="F36846" s="34">
        <v>166</v>
      </c>
      <c r="G36846" s="34">
        <v>134</v>
      </c>
      <c r="H36846" s="34">
        <v>117</v>
      </c>
      <c r="I36846" s="34">
        <v>132</v>
      </c>
      <c r="J36846" s="34">
        <v>93</v>
      </c>
      <c r="K36846" s="34">
        <v>144</v>
      </c>
      <c r="L36846" s="34">
        <v>65</v>
      </c>
      <c r="M36846" s="34">
        <v>122</v>
      </c>
      <c r="N36846" s="34">
        <v>135</v>
      </c>
      <c r="O36846" s="34">
        <v>133</v>
      </c>
      <c r="P36846" s="34">
        <v>101</v>
      </c>
      <c r="Q36846" s="34">
        <v>133</v>
      </c>
      <c r="R36846" s="34">
        <v>118</v>
      </c>
      <c r="S36846" s="34">
        <v>174</v>
      </c>
      <c r="T36846" s="34">
        <v>76</v>
      </c>
      <c r="U36846" s="34">
        <v>113</v>
      </c>
      <c r="V36846" s="34">
        <v>174</v>
      </c>
      <c r="W36846" s="34">
        <v>133</v>
      </c>
      <c r="X36846" s="34">
        <v>195</v>
      </c>
      <c r="Y36846" s="34">
        <v>97</v>
      </c>
      <c r="Z36846" s="34">
        <v>186</v>
      </c>
      <c r="AA36846" s="34">
        <v>205</v>
      </c>
      <c r="AB36846" s="34">
        <v>110</v>
      </c>
      <c r="AC36846" s="34">
        <v>168</v>
      </c>
    </row>
    <row r="36847" spans="1:29" x14ac:dyDescent="0.2">
      <c r="A36847" s="34" t="s">
        <v>97340</v>
      </c>
      <c r="B36847" s="34">
        <v>35</v>
      </c>
      <c r="C36847" s="34">
        <v>41</v>
      </c>
      <c r="D36847" s="34">
        <v>79</v>
      </c>
      <c r="E36847" s="34">
        <v>61</v>
      </c>
      <c r="F36847" s="34">
        <v>66</v>
      </c>
      <c r="G36847" s="34">
        <v>34</v>
      </c>
      <c r="H36847" s="34">
        <v>63</v>
      </c>
      <c r="I36847" s="34">
        <v>36</v>
      </c>
      <c r="J36847" s="34">
        <v>49</v>
      </c>
      <c r="K36847" s="34">
        <v>46</v>
      </c>
      <c r="L36847" s="34">
        <v>35</v>
      </c>
      <c r="M36847" s="34">
        <v>47</v>
      </c>
      <c r="N36847" s="34">
        <v>66</v>
      </c>
      <c r="O36847" s="34">
        <v>61</v>
      </c>
      <c r="P36847" s="34">
        <v>30</v>
      </c>
      <c r="Q36847" s="34">
        <v>59</v>
      </c>
      <c r="R36847" s="34">
        <v>73</v>
      </c>
      <c r="S36847" s="34">
        <v>65</v>
      </c>
      <c r="T36847" s="34">
        <v>48</v>
      </c>
      <c r="U36847" s="34">
        <v>26</v>
      </c>
      <c r="V36847" s="34">
        <v>69</v>
      </c>
      <c r="W36847" s="34">
        <v>59</v>
      </c>
      <c r="X36847" s="34">
        <v>66</v>
      </c>
      <c r="Y36847" s="34">
        <v>58</v>
      </c>
      <c r="Z36847" s="34">
        <v>76</v>
      </c>
      <c r="AA36847" s="34">
        <v>52</v>
      </c>
      <c r="AB36847" s="34">
        <v>43</v>
      </c>
      <c r="AC36847" s="34">
        <v>66</v>
      </c>
    </row>
    <row r="36848" spans="1:29" x14ac:dyDescent="0.2">
      <c r="A36848" s="34" t="s">
        <v>97341</v>
      </c>
      <c r="B36848" s="34">
        <v>64</v>
      </c>
      <c r="C36848" s="34">
        <v>68</v>
      </c>
      <c r="D36848" s="34">
        <v>79</v>
      </c>
      <c r="E36848" s="34">
        <v>65</v>
      </c>
      <c r="F36848" s="34">
        <v>62</v>
      </c>
      <c r="G36848" s="34">
        <v>95</v>
      </c>
      <c r="H36848" s="34">
        <v>76</v>
      </c>
      <c r="I36848" s="34">
        <v>78</v>
      </c>
      <c r="J36848" s="34">
        <v>70</v>
      </c>
      <c r="K36848" s="34">
        <v>64</v>
      </c>
      <c r="L36848" s="34">
        <v>25</v>
      </c>
      <c r="M36848" s="34">
        <v>52</v>
      </c>
      <c r="N36848" s="34">
        <v>53</v>
      </c>
      <c r="O36848" s="34">
        <v>75</v>
      </c>
      <c r="P36848" s="34">
        <v>50</v>
      </c>
      <c r="Q36848" s="34">
        <v>100</v>
      </c>
      <c r="R36848" s="34">
        <v>80</v>
      </c>
      <c r="S36848" s="34">
        <v>82</v>
      </c>
      <c r="T36848" s="34">
        <v>63</v>
      </c>
      <c r="U36848" s="34">
        <v>50</v>
      </c>
      <c r="V36848" s="34">
        <v>84</v>
      </c>
      <c r="W36848" s="34">
        <v>76</v>
      </c>
      <c r="X36848" s="34">
        <v>98</v>
      </c>
      <c r="Y36848" s="34">
        <v>50</v>
      </c>
      <c r="Z36848" s="34">
        <v>86</v>
      </c>
      <c r="AA36848" s="34">
        <v>93</v>
      </c>
      <c r="AB36848" s="34">
        <v>68</v>
      </c>
      <c r="AC36848" s="34">
        <v>93</v>
      </c>
    </row>
    <row r="36849" spans="1:29" x14ac:dyDescent="0.2">
      <c r="A36849" s="34" t="s">
        <v>97342</v>
      </c>
      <c r="B36849" s="34">
        <v>150</v>
      </c>
      <c r="C36849" s="34">
        <v>267</v>
      </c>
      <c r="D36849" s="34">
        <v>252</v>
      </c>
      <c r="E36849" s="34">
        <v>272</v>
      </c>
      <c r="F36849" s="34">
        <v>297</v>
      </c>
      <c r="G36849" s="34">
        <v>317</v>
      </c>
      <c r="H36849" s="34">
        <v>264</v>
      </c>
      <c r="I36849" s="34">
        <v>268</v>
      </c>
      <c r="J36849" s="34">
        <v>257</v>
      </c>
      <c r="K36849" s="34">
        <v>299</v>
      </c>
      <c r="L36849" s="34">
        <v>196</v>
      </c>
      <c r="M36849" s="34">
        <v>231</v>
      </c>
      <c r="N36849" s="34">
        <v>211</v>
      </c>
      <c r="O36849" s="34">
        <v>219</v>
      </c>
      <c r="P36849" s="34">
        <v>264</v>
      </c>
      <c r="Q36849" s="34">
        <v>396</v>
      </c>
      <c r="R36849" s="34">
        <v>367</v>
      </c>
      <c r="S36849" s="34">
        <v>341</v>
      </c>
      <c r="T36849" s="34">
        <v>280</v>
      </c>
      <c r="U36849" s="34">
        <v>302</v>
      </c>
      <c r="V36849" s="34">
        <v>312</v>
      </c>
      <c r="W36849" s="34">
        <v>329</v>
      </c>
      <c r="X36849" s="34">
        <v>377</v>
      </c>
      <c r="Y36849" s="34">
        <v>297</v>
      </c>
      <c r="Z36849" s="34">
        <v>250</v>
      </c>
      <c r="AA36849" s="34">
        <v>369</v>
      </c>
      <c r="AB36849" s="34">
        <v>336</v>
      </c>
      <c r="AC36849" s="34">
        <v>401</v>
      </c>
    </row>
    <row r="36850" spans="1:29" x14ac:dyDescent="0.2">
      <c r="A36850" s="34" t="s">
        <v>97343</v>
      </c>
      <c r="B36850" s="34">
        <v>221</v>
      </c>
      <c r="C36850" s="34">
        <v>200</v>
      </c>
      <c r="D36850" s="34">
        <v>367</v>
      </c>
      <c r="E36850" s="34">
        <v>243</v>
      </c>
      <c r="F36850" s="34">
        <v>363</v>
      </c>
      <c r="G36850" s="34">
        <v>236</v>
      </c>
      <c r="H36850" s="34">
        <v>313</v>
      </c>
      <c r="I36850" s="34">
        <v>213</v>
      </c>
      <c r="J36850" s="34">
        <v>285</v>
      </c>
      <c r="K36850" s="34">
        <v>245</v>
      </c>
      <c r="L36850" s="34">
        <v>270</v>
      </c>
      <c r="M36850" s="34">
        <v>179</v>
      </c>
      <c r="N36850" s="34">
        <v>322</v>
      </c>
      <c r="O36850" s="34">
        <v>203</v>
      </c>
      <c r="P36850" s="34">
        <v>351</v>
      </c>
      <c r="Q36850" s="34">
        <v>347</v>
      </c>
      <c r="R36850" s="34">
        <v>438</v>
      </c>
      <c r="S36850" s="34">
        <v>273</v>
      </c>
      <c r="T36850" s="34">
        <v>417</v>
      </c>
      <c r="U36850" s="34">
        <v>274</v>
      </c>
      <c r="V36850" s="34">
        <v>441</v>
      </c>
      <c r="W36850" s="34">
        <v>384</v>
      </c>
      <c r="X36850" s="34">
        <v>418</v>
      </c>
      <c r="Y36850" s="34">
        <v>270</v>
      </c>
      <c r="Z36850" s="34">
        <v>359</v>
      </c>
      <c r="AA36850" s="34">
        <v>256</v>
      </c>
      <c r="AB36850" s="34">
        <v>444</v>
      </c>
      <c r="AC36850" s="34">
        <v>320</v>
      </c>
    </row>
    <row r="36851" spans="1:29" x14ac:dyDescent="0.2">
      <c r="A36851" s="34" t="s">
        <v>97344</v>
      </c>
      <c r="B36851" s="34">
        <v>51</v>
      </c>
      <c r="C36851" s="34">
        <v>52</v>
      </c>
      <c r="D36851" s="34">
        <v>38</v>
      </c>
      <c r="E36851" s="34">
        <v>50</v>
      </c>
      <c r="F36851" s="34">
        <v>28</v>
      </c>
      <c r="G36851" s="34">
        <v>43</v>
      </c>
      <c r="H36851" s="34">
        <v>18</v>
      </c>
      <c r="I36851" s="34">
        <v>45</v>
      </c>
      <c r="J36851" s="34">
        <v>28</v>
      </c>
      <c r="K36851" s="34">
        <v>50</v>
      </c>
      <c r="L36851" s="34">
        <v>11</v>
      </c>
      <c r="M36851" s="34">
        <v>31</v>
      </c>
      <c r="N36851" s="34">
        <v>19</v>
      </c>
      <c r="O36851" s="34">
        <v>31</v>
      </c>
      <c r="P36851" s="34">
        <v>41</v>
      </c>
      <c r="Q36851" s="34">
        <v>41</v>
      </c>
      <c r="R36851" s="34">
        <v>36</v>
      </c>
      <c r="S36851" s="34">
        <v>55</v>
      </c>
      <c r="T36851" s="34">
        <v>18</v>
      </c>
      <c r="U36851" s="34">
        <v>31</v>
      </c>
      <c r="V36851" s="34">
        <v>34</v>
      </c>
      <c r="W36851" s="34">
        <v>34</v>
      </c>
      <c r="X36851" s="34">
        <v>30</v>
      </c>
      <c r="Y36851" s="34">
        <v>34</v>
      </c>
      <c r="Z36851" s="34">
        <v>38</v>
      </c>
      <c r="AA36851" s="34">
        <v>67</v>
      </c>
      <c r="AB36851" s="34">
        <v>17</v>
      </c>
      <c r="AC36851" s="34">
        <v>82</v>
      </c>
    </row>
    <row r="36852" spans="1:29" x14ac:dyDescent="0.2">
      <c r="A36852" s="34" t="s">
        <v>97345</v>
      </c>
      <c r="B36852" s="34">
        <v>112</v>
      </c>
      <c r="C36852" s="34">
        <v>140</v>
      </c>
      <c r="D36852" s="34">
        <v>169</v>
      </c>
      <c r="E36852" s="34">
        <v>168</v>
      </c>
      <c r="F36852" s="34">
        <v>139</v>
      </c>
      <c r="G36852" s="34">
        <v>147</v>
      </c>
      <c r="H36852" s="34">
        <v>111</v>
      </c>
      <c r="I36852" s="34">
        <v>109</v>
      </c>
      <c r="J36852" s="34">
        <v>101</v>
      </c>
      <c r="K36852" s="34">
        <v>141</v>
      </c>
      <c r="L36852" s="34">
        <v>69</v>
      </c>
      <c r="M36852" s="34">
        <v>126</v>
      </c>
      <c r="N36852" s="34">
        <v>104</v>
      </c>
      <c r="O36852" s="34">
        <v>117</v>
      </c>
      <c r="P36852" s="34">
        <v>95</v>
      </c>
      <c r="Q36852" s="34">
        <v>163</v>
      </c>
      <c r="R36852" s="34">
        <v>118</v>
      </c>
      <c r="S36852" s="34">
        <v>197</v>
      </c>
      <c r="T36852" s="34">
        <v>77</v>
      </c>
      <c r="U36852" s="34">
        <v>94</v>
      </c>
      <c r="V36852" s="34">
        <v>123</v>
      </c>
      <c r="W36852" s="34">
        <v>103</v>
      </c>
      <c r="X36852" s="34">
        <v>166</v>
      </c>
      <c r="Y36852" s="34">
        <v>105</v>
      </c>
      <c r="Z36852" s="34">
        <v>163</v>
      </c>
      <c r="AA36852" s="34">
        <v>175</v>
      </c>
      <c r="AB36852" s="34">
        <v>129</v>
      </c>
      <c r="AC36852" s="34">
        <v>207</v>
      </c>
    </row>
    <row r="36853" spans="1:29" x14ac:dyDescent="0.2">
      <c r="A36853" s="34" t="s">
        <v>97346</v>
      </c>
      <c r="B36853" s="34">
        <v>127</v>
      </c>
      <c r="C36853" s="34">
        <v>175</v>
      </c>
      <c r="D36853" s="34">
        <v>221</v>
      </c>
      <c r="E36853" s="34">
        <v>210</v>
      </c>
      <c r="F36853" s="34">
        <v>256</v>
      </c>
      <c r="G36853" s="34">
        <v>262</v>
      </c>
      <c r="H36853" s="34">
        <v>236</v>
      </c>
      <c r="I36853" s="34">
        <v>187</v>
      </c>
      <c r="J36853" s="34">
        <v>248</v>
      </c>
      <c r="K36853" s="34">
        <v>211</v>
      </c>
      <c r="L36853" s="34">
        <v>193</v>
      </c>
      <c r="M36853" s="34">
        <v>213</v>
      </c>
      <c r="N36853" s="34">
        <v>212</v>
      </c>
      <c r="O36853" s="34">
        <v>242</v>
      </c>
      <c r="P36853" s="34">
        <v>225</v>
      </c>
      <c r="Q36853" s="34">
        <v>296</v>
      </c>
      <c r="R36853" s="34">
        <v>337</v>
      </c>
      <c r="S36853" s="34">
        <v>247</v>
      </c>
      <c r="T36853" s="34">
        <v>319</v>
      </c>
      <c r="U36853" s="34">
        <v>211</v>
      </c>
      <c r="V36853" s="34">
        <v>215</v>
      </c>
      <c r="W36853" s="34">
        <v>287</v>
      </c>
      <c r="X36853" s="34">
        <v>279</v>
      </c>
      <c r="Y36853" s="34">
        <v>303</v>
      </c>
      <c r="Z36853" s="34">
        <v>198</v>
      </c>
      <c r="AA36853" s="34">
        <v>306</v>
      </c>
      <c r="AB36853" s="34">
        <v>287</v>
      </c>
      <c r="AC36853" s="34">
        <v>356</v>
      </c>
    </row>
    <row r="36854" spans="1:29" x14ac:dyDescent="0.2">
      <c r="A36854" s="34" t="s">
        <v>97347</v>
      </c>
      <c r="B36854" s="34">
        <v>53</v>
      </c>
      <c r="C36854" s="34">
        <v>50</v>
      </c>
      <c r="D36854" s="34">
        <v>52</v>
      </c>
      <c r="E36854" s="34">
        <v>46</v>
      </c>
      <c r="F36854" s="34">
        <v>64</v>
      </c>
      <c r="G36854" s="34">
        <v>50</v>
      </c>
      <c r="H36854" s="34">
        <v>42</v>
      </c>
      <c r="I36854" s="34">
        <v>41</v>
      </c>
      <c r="J36854" s="34">
        <v>48</v>
      </c>
      <c r="K36854" s="34">
        <v>58</v>
      </c>
      <c r="L36854" s="34">
        <v>35</v>
      </c>
      <c r="M36854" s="34">
        <v>42</v>
      </c>
      <c r="N36854" s="34">
        <v>30</v>
      </c>
      <c r="O36854" s="34">
        <v>93</v>
      </c>
      <c r="P36854" s="34">
        <v>59</v>
      </c>
      <c r="Q36854" s="34">
        <v>67</v>
      </c>
      <c r="R36854" s="34">
        <v>45</v>
      </c>
      <c r="S36854" s="34">
        <v>49</v>
      </c>
      <c r="T36854" s="34">
        <v>47</v>
      </c>
      <c r="U36854" s="34">
        <v>53</v>
      </c>
      <c r="V36854" s="34">
        <v>81</v>
      </c>
      <c r="W36854" s="34">
        <v>42</v>
      </c>
      <c r="X36854" s="34">
        <v>82</v>
      </c>
      <c r="Y36854" s="34">
        <v>48</v>
      </c>
      <c r="Z36854" s="34">
        <v>34</v>
      </c>
      <c r="AA36854" s="34">
        <v>102</v>
      </c>
      <c r="AB36854" s="34">
        <v>89</v>
      </c>
      <c r="AC36854" s="34">
        <v>69</v>
      </c>
    </row>
    <row r="36855" spans="1:29" x14ac:dyDescent="0.2">
      <c r="A36855" s="34" t="s">
        <v>97348</v>
      </c>
      <c r="B36855" s="34">
        <v>80</v>
      </c>
      <c r="C36855" s="34">
        <v>198</v>
      </c>
      <c r="D36855" s="34">
        <v>149</v>
      </c>
      <c r="E36855" s="34">
        <v>187</v>
      </c>
      <c r="F36855" s="34">
        <v>156</v>
      </c>
      <c r="G36855" s="34">
        <v>220</v>
      </c>
      <c r="H36855" s="34">
        <v>155</v>
      </c>
      <c r="I36855" s="34">
        <v>196</v>
      </c>
      <c r="J36855" s="34">
        <v>139</v>
      </c>
      <c r="K36855" s="34">
        <v>215</v>
      </c>
      <c r="L36855" s="34">
        <v>99</v>
      </c>
      <c r="M36855" s="34">
        <v>158</v>
      </c>
      <c r="N36855" s="34">
        <v>178</v>
      </c>
      <c r="O36855" s="34">
        <v>160</v>
      </c>
      <c r="P36855" s="34">
        <v>156</v>
      </c>
      <c r="Q36855" s="34">
        <v>221</v>
      </c>
      <c r="R36855" s="34">
        <v>188</v>
      </c>
      <c r="S36855" s="34">
        <v>227</v>
      </c>
      <c r="T36855" s="34">
        <v>142</v>
      </c>
      <c r="U36855" s="34">
        <v>154</v>
      </c>
      <c r="V36855" s="34">
        <v>168</v>
      </c>
      <c r="W36855" s="34">
        <v>216</v>
      </c>
      <c r="X36855" s="34">
        <v>227</v>
      </c>
      <c r="Y36855" s="34">
        <v>207</v>
      </c>
      <c r="Z36855" s="34">
        <v>193</v>
      </c>
      <c r="AA36855" s="34">
        <v>247</v>
      </c>
      <c r="AB36855" s="34">
        <v>192</v>
      </c>
      <c r="AC36855" s="34">
        <v>274</v>
      </c>
    </row>
    <row r="36856" spans="1:29" x14ac:dyDescent="0.2">
      <c r="A36856" s="34" t="s">
        <v>97349</v>
      </c>
      <c r="B36856" s="34">
        <v>28</v>
      </c>
      <c r="C36856" s="34">
        <v>19</v>
      </c>
      <c r="D36856" s="34">
        <v>29</v>
      </c>
      <c r="E36856" s="34">
        <v>41</v>
      </c>
      <c r="F36856" s="34">
        <v>21</v>
      </c>
      <c r="G36856" s="34">
        <v>52</v>
      </c>
      <c r="H36856" s="34">
        <v>14</v>
      </c>
      <c r="I36856" s="34">
        <v>27</v>
      </c>
      <c r="J36856" s="34">
        <v>21</v>
      </c>
      <c r="K36856" s="34">
        <v>44</v>
      </c>
      <c r="L36856" s="34">
        <v>22</v>
      </c>
      <c r="M36856" s="34">
        <v>32</v>
      </c>
      <c r="N36856" s="34">
        <v>10</v>
      </c>
      <c r="O36856" s="34">
        <v>28</v>
      </c>
      <c r="P36856" s="34">
        <v>19</v>
      </c>
      <c r="Q36856" s="34">
        <v>38</v>
      </c>
      <c r="R36856" s="34">
        <v>27</v>
      </c>
      <c r="S36856" s="34">
        <v>49</v>
      </c>
      <c r="T36856" s="34">
        <v>26</v>
      </c>
      <c r="U36856" s="34">
        <v>36</v>
      </c>
      <c r="V36856" s="34">
        <v>40</v>
      </c>
      <c r="W36856" s="34">
        <v>43</v>
      </c>
      <c r="X36856" s="34">
        <v>26</v>
      </c>
      <c r="Y36856" s="34">
        <v>49</v>
      </c>
      <c r="Z36856" s="34">
        <v>41</v>
      </c>
      <c r="AA36856" s="34">
        <v>44</v>
      </c>
      <c r="AB36856" s="34">
        <v>17</v>
      </c>
      <c r="AC36856" s="34">
        <v>40</v>
      </c>
    </row>
    <row r="36857" spans="1:29" x14ac:dyDescent="0.2">
      <c r="A36857" s="34" t="s">
        <v>97350</v>
      </c>
      <c r="B36857" s="34">
        <v>108</v>
      </c>
      <c r="C36857" s="34">
        <v>135</v>
      </c>
      <c r="D36857" s="34">
        <v>181</v>
      </c>
      <c r="E36857" s="34">
        <v>154</v>
      </c>
      <c r="F36857" s="34">
        <v>145</v>
      </c>
      <c r="G36857" s="34">
        <v>194</v>
      </c>
      <c r="H36857" s="34">
        <v>179</v>
      </c>
      <c r="I36857" s="34">
        <v>130</v>
      </c>
      <c r="J36857" s="34">
        <v>138</v>
      </c>
      <c r="K36857" s="34">
        <v>142</v>
      </c>
      <c r="L36857" s="34">
        <v>82</v>
      </c>
      <c r="M36857" s="34">
        <v>115</v>
      </c>
      <c r="N36857" s="34">
        <v>134</v>
      </c>
      <c r="O36857" s="34">
        <v>131</v>
      </c>
      <c r="P36857" s="34">
        <v>117</v>
      </c>
      <c r="Q36857" s="34">
        <v>182</v>
      </c>
      <c r="R36857" s="34">
        <v>165</v>
      </c>
      <c r="S36857" s="34">
        <v>150</v>
      </c>
      <c r="T36857" s="34">
        <v>101</v>
      </c>
      <c r="U36857" s="34">
        <v>93</v>
      </c>
      <c r="V36857" s="34">
        <v>180</v>
      </c>
      <c r="W36857" s="34">
        <v>137</v>
      </c>
      <c r="X36857" s="34">
        <v>193</v>
      </c>
      <c r="Y36857" s="34">
        <v>118</v>
      </c>
      <c r="Z36857" s="34">
        <v>172</v>
      </c>
      <c r="AA36857" s="34">
        <v>161</v>
      </c>
      <c r="AB36857" s="34">
        <v>193</v>
      </c>
      <c r="AC36857" s="34">
        <v>216</v>
      </c>
    </row>
    <row r="36858" spans="1:29" x14ac:dyDescent="0.2">
      <c r="A36858" s="34" t="s">
        <v>97351</v>
      </c>
      <c r="B36858" s="34">
        <v>27</v>
      </c>
      <c r="C36858" s="34">
        <v>60</v>
      </c>
      <c r="D36858" s="34">
        <v>69</v>
      </c>
      <c r="E36858" s="34">
        <v>35</v>
      </c>
      <c r="F36858" s="34">
        <v>39</v>
      </c>
      <c r="G36858" s="34">
        <v>19</v>
      </c>
      <c r="H36858" s="34">
        <v>28</v>
      </c>
      <c r="I36858" s="34">
        <v>40</v>
      </c>
      <c r="J36858" s="34">
        <v>28</v>
      </c>
      <c r="K36858" s="34">
        <v>37</v>
      </c>
      <c r="L36858" s="34">
        <v>12</v>
      </c>
      <c r="M36858" s="34">
        <v>34</v>
      </c>
      <c r="N36858" s="34">
        <v>29</v>
      </c>
      <c r="O36858" s="34">
        <v>22</v>
      </c>
      <c r="P36858" s="34">
        <v>30</v>
      </c>
      <c r="Q36858" s="34">
        <v>45</v>
      </c>
      <c r="R36858" s="34">
        <v>30</v>
      </c>
      <c r="S36858" s="34">
        <v>52</v>
      </c>
      <c r="T36858" s="34">
        <v>11</v>
      </c>
      <c r="U36858" s="34">
        <v>15</v>
      </c>
      <c r="V36858" s="34">
        <v>38</v>
      </c>
      <c r="W36858" s="34">
        <v>22</v>
      </c>
      <c r="X36858" s="34">
        <v>30</v>
      </c>
      <c r="Y36858" s="34">
        <v>22</v>
      </c>
      <c r="Z36858" s="34">
        <v>46</v>
      </c>
      <c r="AA36858" s="34">
        <v>36</v>
      </c>
      <c r="AB36858" s="34">
        <v>17</v>
      </c>
      <c r="AC36858" s="34">
        <v>60</v>
      </c>
    </row>
    <row r="36859" spans="1:29" x14ac:dyDescent="0.2">
      <c r="A36859" s="34" t="s">
        <v>97352</v>
      </c>
      <c r="B36859" s="34">
        <v>36</v>
      </c>
      <c r="C36859" s="34">
        <v>144</v>
      </c>
      <c r="D36859" s="34">
        <v>106</v>
      </c>
      <c r="E36859" s="34">
        <v>130</v>
      </c>
      <c r="F36859" s="34">
        <v>73</v>
      </c>
      <c r="G36859" s="34">
        <v>117</v>
      </c>
      <c r="H36859" s="34">
        <v>73</v>
      </c>
      <c r="I36859" s="34">
        <v>100</v>
      </c>
      <c r="J36859" s="34">
        <v>43</v>
      </c>
      <c r="K36859" s="34">
        <v>162</v>
      </c>
      <c r="L36859" s="34">
        <v>38</v>
      </c>
      <c r="M36859" s="34">
        <v>108</v>
      </c>
      <c r="N36859" s="34">
        <v>70</v>
      </c>
      <c r="O36859" s="34">
        <v>101</v>
      </c>
      <c r="P36859" s="34">
        <v>75</v>
      </c>
      <c r="Q36859" s="34">
        <v>145</v>
      </c>
      <c r="R36859" s="34">
        <v>83</v>
      </c>
      <c r="S36859" s="34">
        <v>212</v>
      </c>
      <c r="T36859" s="34">
        <v>28</v>
      </c>
      <c r="U36859" s="34">
        <v>114</v>
      </c>
      <c r="V36859" s="34">
        <v>92</v>
      </c>
      <c r="W36859" s="34">
        <v>103</v>
      </c>
      <c r="X36859" s="34">
        <v>134</v>
      </c>
      <c r="Y36859" s="34">
        <v>87</v>
      </c>
      <c r="Z36859" s="34">
        <v>104</v>
      </c>
      <c r="AA36859" s="34">
        <v>189</v>
      </c>
      <c r="AB36859" s="34">
        <v>77</v>
      </c>
      <c r="AC36859" s="34">
        <v>214</v>
      </c>
    </row>
    <row r="36860" spans="1:29" x14ac:dyDescent="0.2">
      <c r="A36860" s="34" t="s">
        <v>97353</v>
      </c>
      <c r="B36860" s="34">
        <v>108</v>
      </c>
      <c r="C36860" s="34">
        <v>51</v>
      </c>
      <c r="D36860" s="34">
        <v>73</v>
      </c>
      <c r="E36860" s="34">
        <v>66</v>
      </c>
      <c r="F36860" s="34">
        <v>38</v>
      </c>
      <c r="G36860" s="34">
        <v>64</v>
      </c>
      <c r="H36860" s="34">
        <v>65</v>
      </c>
      <c r="I36860" s="34">
        <v>58</v>
      </c>
      <c r="J36860" s="34">
        <v>56</v>
      </c>
      <c r="K36860" s="34">
        <v>72</v>
      </c>
      <c r="L36860" s="34">
        <v>34</v>
      </c>
      <c r="M36860" s="34">
        <v>47</v>
      </c>
      <c r="N36860" s="34">
        <v>62</v>
      </c>
      <c r="O36860" s="34">
        <v>47</v>
      </c>
      <c r="P36860" s="34">
        <v>42</v>
      </c>
      <c r="Q36860" s="34">
        <v>64</v>
      </c>
      <c r="R36860" s="34">
        <v>94</v>
      </c>
      <c r="S36860" s="34">
        <v>45</v>
      </c>
      <c r="T36860" s="34">
        <v>86</v>
      </c>
      <c r="U36860" s="34">
        <v>66</v>
      </c>
      <c r="V36860" s="34">
        <v>45</v>
      </c>
      <c r="W36860" s="34">
        <v>92</v>
      </c>
      <c r="X36860" s="34">
        <v>98</v>
      </c>
      <c r="Y36860" s="34">
        <v>79</v>
      </c>
      <c r="Z36860" s="34">
        <v>65</v>
      </c>
      <c r="AA36860" s="34">
        <v>79</v>
      </c>
      <c r="AB36860" s="34">
        <v>60</v>
      </c>
      <c r="AC36860" s="34">
        <v>71</v>
      </c>
    </row>
    <row r="36861" spans="1:29" x14ac:dyDescent="0.2">
      <c r="A36861" s="34" t="s">
        <v>97354</v>
      </c>
      <c r="B36861" s="34">
        <v>177</v>
      </c>
      <c r="C36861" s="34">
        <v>241</v>
      </c>
      <c r="D36861" s="34">
        <v>271</v>
      </c>
      <c r="E36861" s="34">
        <v>286</v>
      </c>
      <c r="F36861" s="34">
        <v>224</v>
      </c>
      <c r="G36861" s="34">
        <v>252</v>
      </c>
      <c r="H36861" s="34">
        <v>200</v>
      </c>
      <c r="I36861" s="34">
        <v>187</v>
      </c>
      <c r="J36861" s="34">
        <v>191</v>
      </c>
      <c r="K36861" s="34">
        <v>262</v>
      </c>
      <c r="L36861" s="34">
        <v>134</v>
      </c>
      <c r="M36861" s="34">
        <v>215</v>
      </c>
      <c r="N36861" s="34">
        <v>203</v>
      </c>
      <c r="O36861" s="34">
        <v>245</v>
      </c>
      <c r="P36861" s="34">
        <v>154</v>
      </c>
      <c r="Q36861" s="34">
        <v>286</v>
      </c>
      <c r="R36861" s="34">
        <v>235</v>
      </c>
      <c r="S36861" s="34">
        <v>313</v>
      </c>
      <c r="T36861" s="34">
        <v>160</v>
      </c>
      <c r="U36861" s="34">
        <v>235</v>
      </c>
      <c r="V36861" s="34">
        <v>265</v>
      </c>
      <c r="W36861" s="34">
        <v>292</v>
      </c>
      <c r="X36861" s="34">
        <v>358</v>
      </c>
      <c r="Y36861" s="34">
        <v>237</v>
      </c>
      <c r="Z36861" s="34">
        <v>247</v>
      </c>
      <c r="AA36861" s="34">
        <v>388</v>
      </c>
      <c r="AB36861" s="34">
        <v>192</v>
      </c>
      <c r="AC36861" s="34">
        <v>392</v>
      </c>
    </row>
    <row r="36862" spans="1:29" x14ac:dyDescent="0.2">
      <c r="A36862" s="34" t="s">
        <v>97355</v>
      </c>
      <c r="B36862" s="34">
        <v>116</v>
      </c>
      <c r="C36862" s="34">
        <v>100</v>
      </c>
      <c r="D36862" s="34">
        <v>97</v>
      </c>
      <c r="E36862" s="34">
        <v>101</v>
      </c>
      <c r="F36862" s="34">
        <v>63</v>
      </c>
      <c r="G36862" s="34">
        <v>132</v>
      </c>
      <c r="H36862" s="34">
        <v>83</v>
      </c>
      <c r="I36862" s="34">
        <v>98</v>
      </c>
      <c r="J36862" s="34">
        <v>68</v>
      </c>
      <c r="K36862" s="34">
        <v>111</v>
      </c>
      <c r="L36862" s="34">
        <v>64</v>
      </c>
      <c r="M36862" s="34">
        <v>73</v>
      </c>
      <c r="N36862" s="34">
        <v>78</v>
      </c>
      <c r="O36862" s="34">
        <v>52</v>
      </c>
      <c r="P36862" s="34">
        <v>82</v>
      </c>
      <c r="Q36862" s="34">
        <v>141</v>
      </c>
      <c r="R36862" s="34">
        <v>152</v>
      </c>
      <c r="S36862" s="34">
        <v>122</v>
      </c>
      <c r="T36862" s="34">
        <v>121</v>
      </c>
      <c r="U36862" s="34">
        <v>94</v>
      </c>
      <c r="V36862" s="34">
        <v>93</v>
      </c>
      <c r="W36862" s="34">
        <v>117</v>
      </c>
      <c r="X36862" s="34">
        <v>98</v>
      </c>
      <c r="Y36862" s="34">
        <v>125</v>
      </c>
      <c r="Z36862" s="34">
        <v>91</v>
      </c>
      <c r="AA36862" s="34">
        <v>133</v>
      </c>
      <c r="AB36862" s="34">
        <v>96</v>
      </c>
      <c r="AC36862" s="34">
        <v>154</v>
      </c>
    </row>
    <row r="36863" spans="1:29" x14ac:dyDescent="0.2">
      <c r="A36863" s="34" t="s">
        <v>97356</v>
      </c>
      <c r="B36863" s="34">
        <v>24</v>
      </c>
      <c r="C36863" s="34">
        <v>113</v>
      </c>
      <c r="D36863" s="34">
        <v>72</v>
      </c>
      <c r="E36863" s="34">
        <v>167</v>
      </c>
      <c r="F36863" s="34">
        <v>60</v>
      </c>
      <c r="G36863" s="34">
        <v>103</v>
      </c>
      <c r="H36863" s="34">
        <v>50</v>
      </c>
      <c r="I36863" s="34">
        <v>111</v>
      </c>
      <c r="J36863" s="34">
        <v>51</v>
      </c>
      <c r="K36863" s="34">
        <v>147</v>
      </c>
      <c r="L36863" s="34">
        <v>25</v>
      </c>
      <c r="M36863" s="34">
        <v>61</v>
      </c>
      <c r="N36863" s="34">
        <v>47</v>
      </c>
      <c r="O36863" s="34">
        <v>81</v>
      </c>
      <c r="P36863" s="34">
        <v>42</v>
      </c>
      <c r="Q36863" s="34">
        <v>92</v>
      </c>
      <c r="R36863" s="34">
        <v>52</v>
      </c>
      <c r="S36863" s="34">
        <v>125</v>
      </c>
      <c r="T36863" s="34">
        <v>43</v>
      </c>
      <c r="U36863" s="34">
        <v>60</v>
      </c>
      <c r="V36863" s="34">
        <v>41</v>
      </c>
      <c r="W36863" s="34">
        <v>79</v>
      </c>
      <c r="X36863" s="34">
        <v>68</v>
      </c>
      <c r="Y36863" s="34">
        <v>52</v>
      </c>
      <c r="Z36863" s="34">
        <v>65</v>
      </c>
      <c r="AA36863" s="34">
        <v>92</v>
      </c>
      <c r="AB36863" s="34">
        <v>35</v>
      </c>
      <c r="AC36863" s="34">
        <v>114</v>
      </c>
    </row>
    <row r="36864" spans="1:29" x14ac:dyDescent="0.2">
      <c r="A36864" s="34" t="s">
        <v>97357</v>
      </c>
      <c r="B36864" s="34">
        <v>175</v>
      </c>
      <c r="C36864" s="34">
        <v>175</v>
      </c>
      <c r="D36864" s="34">
        <v>385</v>
      </c>
      <c r="E36864" s="34">
        <v>232</v>
      </c>
      <c r="F36864" s="34">
        <v>328</v>
      </c>
      <c r="G36864" s="34">
        <v>272</v>
      </c>
      <c r="H36864" s="34">
        <v>336</v>
      </c>
      <c r="I36864" s="34">
        <v>179</v>
      </c>
      <c r="J36864" s="34">
        <v>311</v>
      </c>
      <c r="K36864" s="34">
        <v>164</v>
      </c>
      <c r="L36864" s="34">
        <v>221</v>
      </c>
      <c r="M36864" s="34">
        <v>189</v>
      </c>
      <c r="N36864" s="34">
        <v>286</v>
      </c>
      <c r="O36864" s="34">
        <v>198</v>
      </c>
      <c r="P36864" s="34">
        <v>250</v>
      </c>
      <c r="Q36864" s="34">
        <v>275</v>
      </c>
      <c r="R36864" s="34">
        <v>391</v>
      </c>
      <c r="S36864" s="34">
        <v>286</v>
      </c>
      <c r="T36864" s="34">
        <v>310</v>
      </c>
      <c r="U36864" s="34">
        <v>184</v>
      </c>
      <c r="V36864" s="34">
        <v>420</v>
      </c>
      <c r="W36864" s="34">
        <v>283</v>
      </c>
      <c r="X36864" s="34">
        <v>400</v>
      </c>
      <c r="Y36864" s="34">
        <v>223</v>
      </c>
      <c r="Z36864" s="34">
        <v>459</v>
      </c>
      <c r="AA36864" s="34">
        <v>255</v>
      </c>
      <c r="AB36864" s="34">
        <v>364</v>
      </c>
      <c r="AC36864" s="34">
        <v>381</v>
      </c>
    </row>
    <row r="36865" spans="1:29" x14ac:dyDescent="0.2">
      <c r="A36865" s="34" t="s">
        <v>97358</v>
      </c>
      <c r="B36865" s="34">
        <v>39</v>
      </c>
      <c r="C36865" s="34">
        <v>66</v>
      </c>
      <c r="D36865" s="34">
        <v>79</v>
      </c>
      <c r="E36865" s="34">
        <v>72</v>
      </c>
      <c r="F36865" s="34">
        <v>60</v>
      </c>
      <c r="G36865" s="34">
        <v>75</v>
      </c>
      <c r="H36865" s="34">
        <v>47</v>
      </c>
      <c r="I36865" s="34">
        <v>48</v>
      </c>
      <c r="J36865" s="34">
        <v>62</v>
      </c>
      <c r="K36865" s="34">
        <v>65</v>
      </c>
      <c r="L36865" s="34">
        <v>38</v>
      </c>
      <c r="M36865" s="34">
        <v>57</v>
      </c>
      <c r="N36865" s="34">
        <v>55</v>
      </c>
      <c r="O36865" s="34">
        <v>52</v>
      </c>
      <c r="P36865" s="34">
        <v>36</v>
      </c>
      <c r="Q36865" s="34">
        <v>86</v>
      </c>
      <c r="R36865" s="34">
        <v>76</v>
      </c>
      <c r="S36865" s="34">
        <v>74</v>
      </c>
      <c r="T36865" s="34">
        <v>55</v>
      </c>
      <c r="U36865" s="34">
        <v>50</v>
      </c>
      <c r="V36865" s="34">
        <v>77</v>
      </c>
      <c r="W36865" s="34">
        <v>82</v>
      </c>
      <c r="X36865" s="34">
        <v>94</v>
      </c>
      <c r="Y36865" s="34">
        <v>62</v>
      </c>
      <c r="Z36865" s="34">
        <v>48</v>
      </c>
      <c r="AA36865" s="34">
        <v>70</v>
      </c>
      <c r="AB36865" s="34">
        <v>69</v>
      </c>
      <c r="AC36865" s="34">
        <v>98</v>
      </c>
    </row>
    <row r="36866" spans="1:29" x14ac:dyDescent="0.2">
      <c r="A36866" s="34" t="s">
        <v>97359</v>
      </c>
      <c r="B36866" s="34">
        <v>188</v>
      </c>
      <c r="C36866" s="34">
        <v>268</v>
      </c>
      <c r="D36866" s="34">
        <v>301</v>
      </c>
      <c r="E36866" s="34">
        <v>262</v>
      </c>
      <c r="F36866" s="34">
        <v>222</v>
      </c>
      <c r="G36866" s="34">
        <v>277</v>
      </c>
      <c r="H36866" s="34">
        <v>227</v>
      </c>
      <c r="I36866" s="34">
        <v>254</v>
      </c>
      <c r="J36866" s="34">
        <v>221</v>
      </c>
      <c r="K36866" s="34">
        <v>311</v>
      </c>
      <c r="L36866" s="34">
        <v>168</v>
      </c>
      <c r="M36866" s="34">
        <v>232</v>
      </c>
      <c r="N36866" s="34">
        <v>227</v>
      </c>
      <c r="O36866" s="34">
        <v>234</v>
      </c>
      <c r="P36866" s="34">
        <v>205</v>
      </c>
      <c r="Q36866" s="34">
        <v>251</v>
      </c>
      <c r="R36866" s="34">
        <v>273</v>
      </c>
      <c r="S36866" s="34">
        <v>292</v>
      </c>
      <c r="T36866" s="34">
        <v>216</v>
      </c>
      <c r="U36866" s="34">
        <v>248</v>
      </c>
      <c r="V36866" s="34">
        <v>262</v>
      </c>
      <c r="W36866" s="34">
        <v>314</v>
      </c>
      <c r="X36866" s="34">
        <v>337</v>
      </c>
      <c r="Y36866" s="34">
        <v>234</v>
      </c>
      <c r="Z36866" s="34">
        <v>282</v>
      </c>
      <c r="AA36866" s="34">
        <v>275</v>
      </c>
      <c r="AB36866" s="34">
        <v>293</v>
      </c>
      <c r="AC36866" s="34">
        <v>457</v>
      </c>
    </row>
    <row r="36867" spans="1:29" x14ac:dyDescent="0.2">
      <c r="A36867" s="34" t="s">
        <v>97360</v>
      </c>
      <c r="B36867" s="34">
        <v>75</v>
      </c>
      <c r="C36867" s="34">
        <v>92</v>
      </c>
      <c r="D36867" s="34">
        <v>130</v>
      </c>
      <c r="E36867" s="34">
        <v>75</v>
      </c>
      <c r="F36867" s="34">
        <v>73</v>
      </c>
      <c r="G36867" s="34">
        <v>74</v>
      </c>
      <c r="H36867" s="34">
        <v>87</v>
      </c>
      <c r="I36867" s="34">
        <v>71</v>
      </c>
      <c r="J36867" s="34">
        <v>37</v>
      </c>
      <c r="K36867" s="34">
        <v>68</v>
      </c>
      <c r="L36867" s="34">
        <v>36</v>
      </c>
      <c r="M36867" s="34">
        <v>74</v>
      </c>
      <c r="N36867" s="34">
        <v>70</v>
      </c>
      <c r="O36867" s="34">
        <v>76</v>
      </c>
      <c r="P36867" s="34">
        <v>76</v>
      </c>
      <c r="Q36867" s="34">
        <v>68</v>
      </c>
      <c r="R36867" s="34">
        <v>75</v>
      </c>
      <c r="S36867" s="34">
        <v>111</v>
      </c>
      <c r="T36867" s="34">
        <v>56</v>
      </c>
      <c r="U36867" s="34">
        <v>65</v>
      </c>
      <c r="V36867" s="34">
        <v>75</v>
      </c>
      <c r="W36867" s="34">
        <v>61</v>
      </c>
      <c r="X36867" s="34">
        <v>90</v>
      </c>
      <c r="Y36867" s="34">
        <v>52</v>
      </c>
      <c r="Z36867" s="34">
        <v>99</v>
      </c>
      <c r="AA36867" s="34">
        <v>132</v>
      </c>
      <c r="AB36867" s="34">
        <v>59</v>
      </c>
      <c r="AC36867" s="34">
        <v>118</v>
      </c>
    </row>
    <row r="36868" spans="1:29" x14ac:dyDescent="0.2">
      <c r="A36868" s="34" t="s">
        <v>97361</v>
      </c>
      <c r="B36868" s="34">
        <v>40</v>
      </c>
      <c r="C36868" s="34">
        <v>23</v>
      </c>
      <c r="D36868" s="34">
        <v>47</v>
      </c>
      <c r="E36868" s="34">
        <v>46</v>
      </c>
      <c r="F36868" s="34">
        <v>43</v>
      </c>
      <c r="G36868" s="34">
        <v>35</v>
      </c>
      <c r="H36868" s="34">
        <v>37</v>
      </c>
      <c r="I36868" s="34">
        <v>46</v>
      </c>
      <c r="J36868" s="34">
        <v>18</v>
      </c>
      <c r="K36868" s="34">
        <v>37</v>
      </c>
      <c r="L36868" s="34">
        <v>24</v>
      </c>
      <c r="M36868" s="34">
        <v>25</v>
      </c>
      <c r="N36868" s="34">
        <v>42</v>
      </c>
      <c r="O36868" s="34">
        <v>24</v>
      </c>
      <c r="P36868" s="34">
        <v>33</v>
      </c>
      <c r="Q36868" s="34">
        <v>25</v>
      </c>
      <c r="R36868" s="34">
        <v>57</v>
      </c>
      <c r="S36868" s="34">
        <v>25</v>
      </c>
      <c r="T36868" s="34">
        <v>24</v>
      </c>
      <c r="U36868" s="34">
        <v>30</v>
      </c>
      <c r="V36868" s="34">
        <v>35</v>
      </c>
      <c r="W36868" s="34">
        <v>42</v>
      </c>
      <c r="X36868" s="34">
        <v>55</v>
      </c>
      <c r="Y36868" s="34">
        <v>13</v>
      </c>
      <c r="Z36868" s="34">
        <v>57</v>
      </c>
      <c r="AA36868" s="34">
        <v>50</v>
      </c>
      <c r="AB36868" s="34">
        <v>31</v>
      </c>
      <c r="AC36868" s="34">
        <v>64</v>
      </c>
    </row>
    <row r="36869" spans="1:29" x14ac:dyDescent="0.2">
      <c r="A36869" s="34" t="s">
        <v>97362</v>
      </c>
      <c r="B36869" s="34">
        <v>21</v>
      </c>
      <c r="C36869" s="34">
        <v>47</v>
      </c>
      <c r="D36869" s="34">
        <v>20</v>
      </c>
      <c r="E36869" s="34">
        <v>31</v>
      </c>
      <c r="F36869" s="34">
        <v>17</v>
      </c>
      <c r="G36869" s="34">
        <v>38</v>
      </c>
      <c r="H36869" s="34">
        <v>13</v>
      </c>
      <c r="I36869" s="34">
        <v>33</v>
      </c>
      <c r="J36869" s="34">
        <v>10</v>
      </c>
      <c r="K36869" s="34">
        <v>37</v>
      </c>
      <c r="L36869" s="34">
        <v>6</v>
      </c>
      <c r="M36869" s="34">
        <v>35</v>
      </c>
      <c r="N36869" s="34">
        <v>16</v>
      </c>
      <c r="O36869" s="34">
        <v>10</v>
      </c>
      <c r="P36869" s="34">
        <v>12</v>
      </c>
      <c r="Q36869" s="34">
        <v>19</v>
      </c>
      <c r="R36869" s="34">
        <v>17</v>
      </c>
      <c r="S36869" s="34">
        <v>16</v>
      </c>
      <c r="T36869" s="34">
        <v>7</v>
      </c>
      <c r="U36869" s="34">
        <v>17</v>
      </c>
      <c r="V36869" s="34">
        <v>12</v>
      </c>
      <c r="W36869" s="34">
        <v>20</v>
      </c>
      <c r="X36869" s="34">
        <v>16</v>
      </c>
      <c r="Y36869" s="34">
        <v>21</v>
      </c>
      <c r="Z36869" s="34">
        <v>19</v>
      </c>
      <c r="AA36869" s="34">
        <v>30</v>
      </c>
      <c r="AB36869" s="34">
        <v>9</v>
      </c>
      <c r="AC36869" s="34">
        <v>30</v>
      </c>
    </row>
    <row r="36870" spans="1:29" x14ac:dyDescent="0.2">
      <c r="A36870" s="34" t="s">
        <v>97363</v>
      </c>
      <c r="B36870" s="34">
        <v>53</v>
      </c>
      <c r="C36870" s="34">
        <v>45</v>
      </c>
      <c r="D36870" s="34">
        <v>69</v>
      </c>
      <c r="E36870" s="34">
        <v>40</v>
      </c>
      <c r="F36870" s="34">
        <v>44</v>
      </c>
      <c r="G36870" s="34">
        <v>43</v>
      </c>
      <c r="H36870" s="34">
        <v>43</v>
      </c>
      <c r="I36870" s="34">
        <v>38</v>
      </c>
      <c r="J36870" s="34">
        <v>34</v>
      </c>
      <c r="K36870" s="34">
        <v>45</v>
      </c>
      <c r="L36870" s="34">
        <v>5</v>
      </c>
      <c r="M36870" s="34">
        <v>14</v>
      </c>
      <c r="N36870" s="34">
        <v>23</v>
      </c>
      <c r="O36870" s="34">
        <v>24</v>
      </c>
      <c r="P36870" s="34">
        <v>24</v>
      </c>
      <c r="Q36870" s="34">
        <v>34</v>
      </c>
      <c r="R36870" s="34">
        <v>21</v>
      </c>
      <c r="S36870" s="34">
        <v>55</v>
      </c>
      <c r="T36870" s="34">
        <v>11</v>
      </c>
      <c r="U36870" s="34">
        <v>29</v>
      </c>
      <c r="V36870" s="34">
        <v>44</v>
      </c>
      <c r="W36870" s="34">
        <v>39</v>
      </c>
      <c r="X36870" s="34">
        <v>39</v>
      </c>
      <c r="Y36870" s="34">
        <v>19</v>
      </c>
      <c r="Z36870" s="34">
        <v>45</v>
      </c>
      <c r="AA36870" s="34">
        <v>56</v>
      </c>
      <c r="AB36870" s="34">
        <v>11</v>
      </c>
      <c r="AC36870" s="34">
        <v>44</v>
      </c>
    </row>
    <row r="36871" spans="1:29" x14ac:dyDescent="0.2">
      <c r="A36871" s="34" t="s">
        <v>97364</v>
      </c>
      <c r="B36871" s="34">
        <v>35</v>
      </c>
      <c r="C36871" s="34">
        <v>13</v>
      </c>
      <c r="D36871" s="34">
        <v>28</v>
      </c>
      <c r="E36871" s="34">
        <v>10</v>
      </c>
      <c r="F36871" s="34">
        <v>17</v>
      </c>
      <c r="G36871" s="34">
        <v>10</v>
      </c>
      <c r="H36871" s="34">
        <v>8</v>
      </c>
      <c r="I36871" s="34">
        <v>9</v>
      </c>
      <c r="J36871" s="34">
        <v>14</v>
      </c>
      <c r="K36871" s="34">
        <v>11</v>
      </c>
      <c r="L36871" s="34">
        <v>11</v>
      </c>
      <c r="M36871" s="34">
        <v>28</v>
      </c>
      <c r="N36871" s="34">
        <v>13</v>
      </c>
      <c r="O36871" s="34">
        <v>12</v>
      </c>
      <c r="P36871" s="34">
        <v>10</v>
      </c>
      <c r="Q36871" s="34">
        <v>11</v>
      </c>
      <c r="R36871" s="34">
        <v>19</v>
      </c>
      <c r="S36871" s="34">
        <v>19</v>
      </c>
      <c r="T36871" s="34">
        <v>20</v>
      </c>
      <c r="U36871" s="34">
        <v>9</v>
      </c>
      <c r="V36871" s="34">
        <v>13</v>
      </c>
      <c r="W36871" s="34">
        <v>1</v>
      </c>
      <c r="X36871" s="34">
        <v>16</v>
      </c>
      <c r="Y36871" s="34">
        <v>8</v>
      </c>
      <c r="Z36871" s="34">
        <v>12</v>
      </c>
      <c r="AA36871" s="34">
        <v>16</v>
      </c>
      <c r="AB36871" s="34">
        <v>20</v>
      </c>
      <c r="AC36871" s="34">
        <v>25</v>
      </c>
    </row>
    <row r="36872" spans="1:29" x14ac:dyDescent="0.2">
      <c r="A36872" s="34" t="s">
        <v>97365</v>
      </c>
      <c r="B36872" s="34">
        <v>38</v>
      </c>
      <c r="C36872" s="34">
        <v>42</v>
      </c>
      <c r="D36872" s="34">
        <v>128</v>
      </c>
      <c r="E36872" s="34">
        <v>79</v>
      </c>
      <c r="F36872" s="34">
        <v>89</v>
      </c>
      <c r="G36872" s="34">
        <v>38</v>
      </c>
      <c r="H36872" s="34">
        <v>76</v>
      </c>
      <c r="I36872" s="34">
        <v>51</v>
      </c>
      <c r="J36872" s="34">
        <v>64</v>
      </c>
      <c r="K36872" s="34">
        <v>51</v>
      </c>
      <c r="L36872" s="34">
        <v>38</v>
      </c>
      <c r="M36872" s="34">
        <v>62</v>
      </c>
      <c r="N36872" s="34">
        <v>68</v>
      </c>
      <c r="O36872" s="34">
        <v>28</v>
      </c>
      <c r="P36872" s="34">
        <v>38</v>
      </c>
      <c r="Q36872" s="34">
        <v>75</v>
      </c>
      <c r="R36872" s="34">
        <v>64</v>
      </c>
      <c r="S36872" s="34">
        <v>58</v>
      </c>
      <c r="T36872" s="34">
        <v>33</v>
      </c>
      <c r="U36872" s="34">
        <v>57</v>
      </c>
      <c r="V36872" s="34">
        <v>91</v>
      </c>
      <c r="W36872" s="34">
        <v>51</v>
      </c>
      <c r="X36872" s="34">
        <v>96</v>
      </c>
      <c r="Y36872" s="34">
        <v>31</v>
      </c>
      <c r="Z36872" s="34">
        <v>70</v>
      </c>
      <c r="AA36872" s="34">
        <v>61</v>
      </c>
      <c r="AB36872" s="34">
        <v>42</v>
      </c>
      <c r="AC36872" s="34">
        <v>87</v>
      </c>
    </row>
    <row r="36873" spans="1:29" x14ac:dyDescent="0.2">
      <c r="A36873" s="34" t="s">
        <v>97366</v>
      </c>
      <c r="B36873" s="34">
        <v>42</v>
      </c>
      <c r="C36873" s="34">
        <v>47</v>
      </c>
      <c r="D36873" s="34">
        <v>39</v>
      </c>
      <c r="E36873" s="34">
        <v>46</v>
      </c>
      <c r="F36873" s="34">
        <v>49</v>
      </c>
      <c r="G36873" s="34">
        <v>29</v>
      </c>
      <c r="H36873" s="34">
        <v>26</v>
      </c>
      <c r="I36873" s="34">
        <v>26</v>
      </c>
      <c r="J36873" s="34">
        <v>28</v>
      </c>
      <c r="K36873" s="34">
        <v>70</v>
      </c>
      <c r="L36873" s="34">
        <v>25</v>
      </c>
      <c r="M36873" s="34">
        <v>48</v>
      </c>
      <c r="N36873" s="34">
        <v>29</v>
      </c>
      <c r="O36873" s="34">
        <v>66</v>
      </c>
      <c r="P36873" s="34">
        <v>37</v>
      </c>
      <c r="Q36873" s="34">
        <v>48</v>
      </c>
      <c r="R36873" s="34">
        <v>61</v>
      </c>
      <c r="S36873" s="34">
        <v>86</v>
      </c>
      <c r="T36873" s="34">
        <v>32</v>
      </c>
      <c r="U36873" s="34">
        <v>69</v>
      </c>
      <c r="V36873" s="34">
        <v>57</v>
      </c>
      <c r="W36873" s="34">
        <v>51</v>
      </c>
      <c r="X36873" s="34">
        <v>45</v>
      </c>
      <c r="Y36873" s="34">
        <v>41</v>
      </c>
      <c r="Z36873" s="34">
        <v>31</v>
      </c>
      <c r="AA36873" s="34">
        <v>78</v>
      </c>
      <c r="AB36873" s="34">
        <v>52</v>
      </c>
      <c r="AC36873" s="34">
        <v>89</v>
      </c>
    </row>
    <row r="36874" spans="1:29" x14ac:dyDescent="0.2">
      <c r="A36874" s="34" t="s">
        <v>97367</v>
      </c>
      <c r="B36874" s="34">
        <v>18</v>
      </c>
      <c r="C36874" s="34">
        <v>18</v>
      </c>
      <c r="D36874" s="34">
        <v>20</v>
      </c>
      <c r="E36874" s="34">
        <v>27</v>
      </c>
      <c r="F36874" s="34">
        <v>19</v>
      </c>
      <c r="G36874" s="34">
        <v>27</v>
      </c>
      <c r="H36874" s="34">
        <v>10</v>
      </c>
      <c r="I36874" s="34">
        <v>19</v>
      </c>
      <c r="J36874" s="34">
        <v>7</v>
      </c>
      <c r="K36874" s="34">
        <v>34</v>
      </c>
      <c r="L36874" s="34">
        <v>2</v>
      </c>
      <c r="M36874" s="34">
        <v>18</v>
      </c>
      <c r="N36874" s="34">
        <v>15</v>
      </c>
      <c r="O36874" s="34">
        <v>16</v>
      </c>
      <c r="P36874" s="34">
        <v>10</v>
      </c>
      <c r="Q36874" s="34">
        <v>20</v>
      </c>
      <c r="R36874" s="34">
        <v>10</v>
      </c>
      <c r="S36874" s="34">
        <v>28</v>
      </c>
      <c r="T36874" s="34">
        <v>5</v>
      </c>
      <c r="U36874" s="34">
        <v>9</v>
      </c>
      <c r="V36874" s="34">
        <v>17</v>
      </c>
      <c r="W36874" s="34">
        <v>16</v>
      </c>
      <c r="X36874" s="34">
        <v>16</v>
      </c>
      <c r="Y36874" s="34">
        <v>9</v>
      </c>
      <c r="Z36874" s="34">
        <v>14</v>
      </c>
      <c r="AA36874" s="34">
        <v>27</v>
      </c>
      <c r="AB36874" s="34">
        <v>8</v>
      </c>
      <c r="AC36874" s="34">
        <v>30</v>
      </c>
    </row>
    <row r="36875" spans="1:29" x14ac:dyDescent="0.2">
      <c r="A36875" s="34" t="s">
        <v>97368</v>
      </c>
      <c r="B36875" s="34">
        <v>31</v>
      </c>
      <c r="C36875" s="34">
        <v>24</v>
      </c>
      <c r="D36875" s="34">
        <v>16</v>
      </c>
      <c r="E36875" s="34">
        <v>34</v>
      </c>
      <c r="F36875" s="34">
        <v>13</v>
      </c>
      <c r="G36875" s="34">
        <v>34</v>
      </c>
      <c r="H36875" s="34">
        <v>21</v>
      </c>
      <c r="I36875" s="34">
        <v>15</v>
      </c>
      <c r="J36875" s="34">
        <v>17</v>
      </c>
      <c r="K36875" s="34">
        <v>30</v>
      </c>
      <c r="L36875" s="34">
        <v>8</v>
      </c>
      <c r="M36875" s="34">
        <v>11</v>
      </c>
      <c r="N36875" s="34">
        <v>10</v>
      </c>
      <c r="O36875" s="34">
        <v>20</v>
      </c>
      <c r="P36875" s="34">
        <v>7</v>
      </c>
      <c r="Q36875" s="34">
        <v>27</v>
      </c>
      <c r="R36875" s="34">
        <v>17</v>
      </c>
      <c r="S36875" s="34">
        <v>22</v>
      </c>
      <c r="T36875" s="34">
        <v>21</v>
      </c>
      <c r="U36875" s="34">
        <v>18</v>
      </c>
      <c r="V36875" s="34">
        <v>22</v>
      </c>
      <c r="W36875" s="34">
        <v>19</v>
      </c>
      <c r="X36875" s="34">
        <v>34</v>
      </c>
      <c r="Y36875" s="34">
        <v>28</v>
      </c>
      <c r="Z36875" s="34">
        <v>42</v>
      </c>
      <c r="AA36875" s="34">
        <v>35</v>
      </c>
      <c r="AB36875" s="34">
        <v>14</v>
      </c>
      <c r="AC36875" s="34">
        <v>43</v>
      </c>
    </row>
    <row r="36876" spans="1:29" x14ac:dyDescent="0.2">
      <c r="A36876" s="34" t="s">
        <v>97369</v>
      </c>
      <c r="B36876" s="34">
        <v>11</v>
      </c>
      <c r="C36876" s="34">
        <v>7</v>
      </c>
      <c r="D36876" s="34">
        <v>4</v>
      </c>
      <c r="E36876" s="34">
        <v>4</v>
      </c>
      <c r="F36876" s="34">
        <v>1</v>
      </c>
      <c r="G36876" s="34">
        <v>0</v>
      </c>
      <c r="H36876" s="34">
        <v>5</v>
      </c>
      <c r="I36876" s="34">
        <v>4</v>
      </c>
      <c r="J36876" s="34">
        <v>1</v>
      </c>
      <c r="K36876" s="34">
        <v>2</v>
      </c>
      <c r="L36876" s="34">
        <v>5</v>
      </c>
      <c r="M36876" s="34">
        <v>6</v>
      </c>
      <c r="N36876" s="34">
        <v>4</v>
      </c>
      <c r="O36876" s="34">
        <v>0</v>
      </c>
      <c r="P36876" s="34">
        <v>8</v>
      </c>
      <c r="Q36876" s="34">
        <v>3</v>
      </c>
      <c r="R36876" s="34">
        <v>2</v>
      </c>
      <c r="S36876" s="34">
        <v>7</v>
      </c>
      <c r="T36876" s="34">
        <v>6</v>
      </c>
      <c r="U36876" s="34">
        <v>4</v>
      </c>
      <c r="V36876" s="34">
        <v>10</v>
      </c>
      <c r="W36876" s="34">
        <v>0</v>
      </c>
      <c r="X36876" s="34">
        <v>3</v>
      </c>
      <c r="Y36876" s="34">
        <v>3</v>
      </c>
      <c r="Z36876" s="34">
        <v>8</v>
      </c>
      <c r="AA36876" s="34">
        <v>3</v>
      </c>
      <c r="AB36876" s="34">
        <v>3</v>
      </c>
      <c r="AC36876" s="34">
        <v>4</v>
      </c>
    </row>
    <row r="36877" spans="1:29" x14ac:dyDescent="0.2">
      <c r="A36877" s="34" t="s">
        <v>97370</v>
      </c>
      <c r="B36877" s="34">
        <v>33</v>
      </c>
      <c r="C36877" s="34">
        <v>41</v>
      </c>
      <c r="D36877" s="34">
        <v>73</v>
      </c>
      <c r="E36877" s="34">
        <v>40</v>
      </c>
      <c r="F36877" s="34">
        <v>53</v>
      </c>
      <c r="G36877" s="34">
        <v>30</v>
      </c>
      <c r="H36877" s="34">
        <v>63</v>
      </c>
      <c r="I36877" s="34">
        <v>63</v>
      </c>
      <c r="J36877" s="34">
        <v>60</v>
      </c>
      <c r="K36877" s="34">
        <v>35</v>
      </c>
      <c r="L36877" s="34">
        <v>45</v>
      </c>
      <c r="M36877" s="34">
        <v>30</v>
      </c>
      <c r="N36877" s="34">
        <v>46</v>
      </c>
      <c r="O36877" s="34">
        <v>42</v>
      </c>
      <c r="P36877" s="34">
        <v>28</v>
      </c>
      <c r="Q36877" s="34">
        <v>46</v>
      </c>
      <c r="R36877" s="34">
        <v>57</v>
      </c>
      <c r="S36877" s="34">
        <v>58</v>
      </c>
      <c r="T36877" s="34">
        <v>45</v>
      </c>
      <c r="U36877" s="34">
        <v>32</v>
      </c>
      <c r="V36877" s="34">
        <v>56</v>
      </c>
      <c r="W36877" s="34">
        <v>33</v>
      </c>
      <c r="X36877" s="34">
        <v>46</v>
      </c>
      <c r="Y36877" s="34">
        <v>40</v>
      </c>
      <c r="Z36877" s="34">
        <v>37</v>
      </c>
      <c r="AA36877" s="34">
        <v>49</v>
      </c>
      <c r="AB36877" s="34">
        <v>45</v>
      </c>
      <c r="AC36877" s="34">
        <v>91</v>
      </c>
    </row>
    <row r="36878" spans="1:29" x14ac:dyDescent="0.2">
      <c r="A36878" s="34" t="s">
        <v>97371</v>
      </c>
      <c r="B36878" s="34">
        <v>63</v>
      </c>
      <c r="C36878" s="34">
        <v>37</v>
      </c>
      <c r="D36878" s="34">
        <v>63</v>
      </c>
      <c r="E36878" s="34">
        <v>28</v>
      </c>
      <c r="F36878" s="34">
        <v>52</v>
      </c>
      <c r="G36878" s="34">
        <v>32</v>
      </c>
      <c r="H36878" s="34">
        <v>46</v>
      </c>
      <c r="I36878" s="34">
        <v>42</v>
      </c>
      <c r="J36878" s="34">
        <v>50</v>
      </c>
      <c r="K36878" s="34">
        <v>60</v>
      </c>
      <c r="L36878" s="34">
        <v>37</v>
      </c>
      <c r="M36878" s="34">
        <v>44</v>
      </c>
      <c r="N36878" s="34">
        <v>57</v>
      </c>
      <c r="O36878" s="34">
        <v>31</v>
      </c>
      <c r="P36878" s="34">
        <v>44</v>
      </c>
      <c r="Q36878" s="34">
        <v>42</v>
      </c>
      <c r="R36878" s="34">
        <v>64</v>
      </c>
      <c r="S36878" s="34">
        <v>47</v>
      </c>
      <c r="T36878" s="34">
        <v>57</v>
      </c>
      <c r="U36878" s="34">
        <v>35</v>
      </c>
      <c r="V36878" s="34">
        <v>55</v>
      </c>
      <c r="W36878" s="34">
        <v>51</v>
      </c>
      <c r="X36878" s="34">
        <v>71</v>
      </c>
      <c r="Y36878" s="34">
        <v>63</v>
      </c>
      <c r="Z36878" s="34">
        <v>49</v>
      </c>
      <c r="AA36878" s="34">
        <v>56</v>
      </c>
      <c r="AB36878" s="34">
        <v>58</v>
      </c>
      <c r="AC36878" s="34">
        <v>60</v>
      </c>
    </row>
    <row r="36879" spans="1:29" x14ac:dyDescent="0.2">
      <c r="A36879" s="34" t="s">
        <v>97372</v>
      </c>
      <c r="B36879" s="34">
        <v>81</v>
      </c>
      <c r="C36879" s="34">
        <v>94</v>
      </c>
      <c r="D36879" s="34">
        <v>154</v>
      </c>
      <c r="E36879" s="34">
        <v>118</v>
      </c>
      <c r="F36879" s="34">
        <v>128</v>
      </c>
      <c r="G36879" s="34">
        <v>44</v>
      </c>
      <c r="H36879" s="34">
        <v>176</v>
      </c>
      <c r="I36879" s="34">
        <v>118</v>
      </c>
      <c r="J36879" s="34">
        <v>150</v>
      </c>
      <c r="K36879" s="34">
        <v>138</v>
      </c>
      <c r="L36879" s="34">
        <v>131</v>
      </c>
      <c r="M36879" s="34">
        <v>103</v>
      </c>
      <c r="N36879" s="34">
        <v>98</v>
      </c>
      <c r="O36879" s="34">
        <v>115</v>
      </c>
      <c r="P36879" s="34">
        <v>133</v>
      </c>
      <c r="Q36879" s="34">
        <v>158</v>
      </c>
      <c r="R36879" s="34">
        <v>171</v>
      </c>
      <c r="S36879" s="34">
        <v>135</v>
      </c>
      <c r="T36879" s="34">
        <v>117</v>
      </c>
      <c r="U36879" s="34">
        <v>122</v>
      </c>
      <c r="V36879" s="34">
        <v>121</v>
      </c>
      <c r="W36879" s="34">
        <v>137</v>
      </c>
      <c r="X36879" s="34">
        <v>148</v>
      </c>
      <c r="Y36879" s="34">
        <v>154</v>
      </c>
      <c r="Z36879" s="34">
        <v>199</v>
      </c>
      <c r="AA36879" s="34">
        <v>149</v>
      </c>
      <c r="AB36879" s="34">
        <v>228</v>
      </c>
      <c r="AC36879" s="34">
        <v>203</v>
      </c>
    </row>
    <row r="36880" spans="1:29" x14ac:dyDescent="0.2">
      <c r="A36880" s="34" t="s">
        <v>97373</v>
      </c>
      <c r="B36880" s="34">
        <v>18</v>
      </c>
      <c r="C36880" s="34">
        <v>27</v>
      </c>
      <c r="D36880" s="34">
        <v>31</v>
      </c>
      <c r="E36880" s="34">
        <v>41</v>
      </c>
      <c r="F36880" s="34">
        <v>17</v>
      </c>
      <c r="G36880" s="34">
        <v>30</v>
      </c>
      <c r="H36880" s="34">
        <v>13</v>
      </c>
      <c r="I36880" s="34">
        <v>41</v>
      </c>
      <c r="J36880" s="34">
        <v>15</v>
      </c>
      <c r="K36880" s="34">
        <v>43</v>
      </c>
      <c r="L36880" s="34">
        <v>8</v>
      </c>
      <c r="M36880" s="34">
        <v>26</v>
      </c>
      <c r="N36880" s="34">
        <v>9</v>
      </c>
      <c r="O36880" s="34">
        <v>19</v>
      </c>
      <c r="P36880" s="34">
        <v>5</v>
      </c>
      <c r="Q36880" s="34">
        <v>21</v>
      </c>
      <c r="R36880" s="34">
        <v>24</v>
      </c>
      <c r="S36880" s="34">
        <v>40</v>
      </c>
      <c r="T36880" s="34">
        <v>16</v>
      </c>
      <c r="U36880" s="34">
        <v>26</v>
      </c>
      <c r="V36880" s="34">
        <v>27</v>
      </c>
      <c r="W36880" s="34">
        <v>22</v>
      </c>
      <c r="X36880" s="34">
        <v>29</v>
      </c>
      <c r="Y36880" s="34">
        <v>19</v>
      </c>
      <c r="Z36880" s="34">
        <v>27</v>
      </c>
      <c r="AA36880" s="34">
        <v>50</v>
      </c>
      <c r="AB36880" s="34">
        <v>38</v>
      </c>
      <c r="AC36880" s="34">
        <v>53</v>
      </c>
    </row>
    <row r="36881" spans="1:29" x14ac:dyDescent="0.2">
      <c r="A36881" s="34" t="s">
        <v>97374</v>
      </c>
      <c r="B36881" s="34">
        <v>43</v>
      </c>
      <c r="C36881" s="34">
        <v>100</v>
      </c>
      <c r="D36881" s="34">
        <v>109</v>
      </c>
      <c r="E36881" s="34">
        <v>125</v>
      </c>
      <c r="F36881" s="34">
        <v>90</v>
      </c>
      <c r="G36881" s="34">
        <v>117</v>
      </c>
      <c r="H36881" s="34">
        <v>57</v>
      </c>
      <c r="I36881" s="34">
        <v>105</v>
      </c>
      <c r="J36881" s="34">
        <v>59</v>
      </c>
      <c r="K36881" s="34">
        <v>96</v>
      </c>
      <c r="L36881" s="34">
        <v>29</v>
      </c>
      <c r="M36881" s="34">
        <v>86</v>
      </c>
      <c r="N36881" s="34">
        <v>66</v>
      </c>
      <c r="O36881" s="34">
        <v>90</v>
      </c>
      <c r="P36881" s="34">
        <v>65</v>
      </c>
      <c r="Q36881" s="34">
        <v>107</v>
      </c>
      <c r="R36881" s="34">
        <v>79</v>
      </c>
      <c r="S36881" s="34">
        <v>153</v>
      </c>
      <c r="T36881" s="34">
        <v>41</v>
      </c>
      <c r="U36881" s="34">
        <v>86</v>
      </c>
      <c r="V36881" s="34">
        <v>65</v>
      </c>
      <c r="W36881" s="34">
        <v>66</v>
      </c>
      <c r="X36881" s="34">
        <v>91</v>
      </c>
      <c r="Y36881" s="34">
        <v>68</v>
      </c>
      <c r="Z36881" s="34">
        <v>91</v>
      </c>
      <c r="AA36881" s="34">
        <v>120</v>
      </c>
      <c r="AB36881" s="34">
        <v>30</v>
      </c>
      <c r="AC36881" s="34">
        <v>136</v>
      </c>
    </row>
    <row r="36882" spans="1:29" x14ac:dyDescent="0.2">
      <c r="A36882" s="34" t="s">
        <v>97375</v>
      </c>
      <c r="B36882" s="34">
        <v>13</v>
      </c>
      <c r="C36882" s="34">
        <v>6</v>
      </c>
      <c r="D36882" s="34">
        <v>3</v>
      </c>
      <c r="E36882" s="34">
        <v>4</v>
      </c>
      <c r="F36882" s="34">
        <v>8</v>
      </c>
      <c r="G36882" s="34">
        <v>5</v>
      </c>
      <c r="H36882" s="34">
        <v>12</v>
      </c>
      <c r="I36882" s="34">
        <v>2</v>
      </c>
      <c r="J36882" s="34">
        <v>8</v>
      </c>
      <c r="K36882" s="34">
        <v>1</v>
      </c>
      <c r="L36882" s="34">
        <v>9</v>
      </c>
      <c r="M36882" s="34">
        <v>2</v>
      </c>
      <c r="N36882" s="34">
        <v>1</v>
      </c>
      <c r="O36882" s="34">
        <v>2</v>
      </c>
      <c r="P36882" s="34">
        <v>7</v>
      </c>
      <c r="Q36882" s="34">
        <v>2</v>
      </c>
      <c r="R36882" s="34">
        <v>8</v>
      </c>
      <c r="S36882" s="34">
        <v>3</v>
      </c>
      <c r="T36882" s="34">
        <v>8</v>
      </c>
      <c r="U36882" s="34">
        <v>4</v>
      </c>
      <c r="V36882" s="34">
        <v>4</v>
      </c>
      <c r="W36882" s="34">
        <v>6</v>
      </c>
      <c r="X36882" s="34">
        <v>5</v>
      </c>
      <c r="Y36882" s="34">
        <v>5</v>
      </c>
      <c r="Z36882" s="34">
        <v>6</v>
      </c>
      <c r="AA36882" s="34">
        <v>4</v>
      </c>
      <c r="AB36882" s="34">
        <v>14</v>
      </c>
      <c r="AC36882" s="34">
        <v>17</v>
      </c>
    </row>
    <row r="36883" spans="1:29" x14ac:dyDescent="0.2">
      <c r="A36883" s="34" t="s">
        <v>97376</v>
      </c>
      <c r="B36883" s="34">
        <v>16</v>
      </c>
      <c r="C36883" s="34">
        <v>5</v>
      </c>
      <c r="D36883" s="34">
        <v>3</v>
      </c>
      <c r="E36883" s="34">
        <v>2</v>
      </c>
      <c r="F36883" s="34">
        <v>2</v>
      </c>
      <c r="G36883" s="34">
        <v>19</v>
      </c>
      <c r="H36883" s="34">
        <v>1</v>
      </c>
      <c r="I36883" s="34">
        <v>6</v>
      </c>
      <c r="J36883" s="34">
        <v>5</v>
      </c>
      <c r="K36883" s="34">
        <v>7</v>
      </c>
      <c r="L36883" s="34">
        <v>5</v>
      </c>
      <c r="M36883" s="34">
        <v>7</v>
      </c>
      <c r="N36883" s="34">
        <v>3</v>
      </c>
      <c r="O36883" s="34">
        <v>0</v>
      </c>
      <c r="P36883" s="34">
        <v>3</v>
      </c>
      <c r="Q36883" s="34">
        <v>7</v>
      </c>
      <c r="R36883" s="34">
        <v>8</v>
      </c>
      <c r="S36883" s="34">
        <v>0</v>
      </c>
      <c r="T36883" s="34">
        <v>2</v>
      </c>
      <c r="U36883" s="34">
        <v>1</v>
      </c>
      <c r="V36883" s="34">
        <v>10</v>
      </c>
      <c r="W36883" s="34">
        <v>10</v>
      </c>
      <c r="X36883" s="34">
        <v>5</v>
      </c>
      <c r="Y36883" s="34">
        <v>1</v>
      </c>
      <c r="Z36883" s="34">
        <v>6</v>
      </c>
      <c r="AA36883" s="34">
        <v>5</v>
      </c>
      <c r="AB36883" s="34">
        <v>4</v>
      </c>
      <c r="AC36883" s="34">
        <v>4</v>
      </c>
    </row>
    <row r="36884" spans="1:29" x14ac:dyDescent="0.2">
      <c r="A36884" s="34" t="s">
        <v>97377</v>
      </c>
      <c r="B36884" s="34">
        <v>105</v>
      </c>
      <c r="C36884" s="34">
        <v>93</v>
      </c>
      <c r="D36884" s="34">
        <v>113</v>
      </c>
      <c r="E36884" s="34">
        <v>86</v>
      </c>
      <c r="F36884" s="34">
        <v>135</v>
      </c>
      <c r="G36884" s="34">
        <v>146</v>
      </c>
      <c r="H36884" s="34">
        <v>85</v>
      </c>
      <c r="I36884" s="34">
        <v>94</v>
      </c>
      <c r="J36884" s="34">
        <v>105</v>
      </c>
      <c r="K36884" s="34">
        <v>74</v>
      </c>
      <c r="L36884" s="34">
        <v>78</v>
      </c>
      <c r="M36884" s="34">
        <v>84</v>
      </c>
      <c r="N36884" s="34">
        <v>98</v>
      </c>
      <c r="O36884" s="34">
        <v>83</v>
      </c>
      <c r="P36884" s="34">
        <v>110</v>
      </c>
      <c r="Q36884" s="34">
        <v>142</v>
      </c>
      <c r="R36884" s="34">
        <v>105</v>
      </c>
      <c r="S36884" s="34">
        <v>99</v>
      </c>
      <c r="T36884" s="34">
        <v>98</v>
      </c>
      <c r="U36884" s="34">
        <v>111</v>
      </c>
      <c r="V36884" s="34">
        <v>134</v>
      </c>
      <c r="W36884" s="34">
        <v>105</v>
      </c>
      <c r="X36884" s="34">
        <v>126</v>
      </c>
      <c r="Y36884" s="34">
        <v>83</v>
      </c>
      <c r="Z36884" s="34">
        <v>117</v>
      </c>
      <c r="AA36884" s="34">
        <v>125</v>
      </c>
      <c r="AB36884" s="34">
        <v>106</v>
      </c>
      <c r="AC36884" s="34">
        <v>173</v>
      </c>
    </row>
    <row r="36885" spans="1:29" x14ac:dyDescent="0.2">
      <c r="A36885" s="34" t="s">
        <v>97378</v>
      </c>
      <c r="B36885" s="34">
        <v>42</v>
      </c>
      <c r="C36885" s="34">
        <v>84</v>
      </c>
      <c r="D36885" s="34">
        <v>50</v>
      </c>
      <c r="E36885" s="34">
        <v>99</v>
      </c>
      <c r="F36885" s="34">
        <v>38</v>
      </c>
      <c r="G36885" s="34">
        <v>47</v>
      </c>
      <c r="H36885" s="34">
        <v>44</v>
      </c>
      <c r="I36885" s="34">
        <v>75</v>
      </c>
      <c r="J36885" s="34">
        <v>33</v>
      </c>
      <c r="K36885" s="34">
        <v>96</v>
      </c>
      <c r="L36885" s="34">
        <v>29</v>
      </c>
      <c r="M36885" s="34">
        <v>53</v>
      </c>
      <c r="N36885" s="34">
        <v>46</v>
      </c>
      <c r="O36885" s="34">
        <v>55</v>
      </c>
      <c r="P36885" s="34">
        <v>37</v>
      </c>
      <c r="Q36885" s="34">
        <v>94</v>
      </c>
      <c r="R36885" s="34">
        <v>61</v>
      </c>
      <c r="S36885" s="34">
        <v>70</v>
      </c>
      <c r="T36885" s="34">
        <v>41</v>
      </c>
      <c r="U36885" s="34">
        <v>60</v>
      </c>
      <c r="V36885" s="34">
        <v>38</v>
      </c>
      <c r="W36885" s="34">
        <v>110</v>
      </c>
      <c r="X36885" s="34">
        <v>53</v>
      </c>
      <c r="Y36885" s="34">
        <v>74</v>
      </c>
      <c r="Z36885" s="34">
        <v>37</v>
      </c>
      <c r="AA36885" s="34">
        <v>99</v>
      </c>
      <c r="AB36885" s="34">
        <v>48</v>
      </c>
      <c r="AC36885" s="34">
        <v>80</v>
      </c>
    </row>
    <row r="36886" spans="1:29" x14ac:dyDescent="0.2">
      <c r="A36886" s="34" t="s">
        <v>97379</v>
      </c>
      <c r="B36886" s="34">
        <v>28</v>
      </c>
      <c r="C36886" s="34">
        <v>21</v>
      </c>
      <c r="D36886" s="34">
        <v>25</v>
      </c>
      <c r="E36886" s="34">
        <v>44</v>
      </c>
      <c r="F36886" s="34">
        <v>9</v>
      </c>
      <c r="G36886" s="34">
        <v>20</v>
      </c>
      <c r="H36886" s="34">
        <v>28</v>
      </c>
      <c r="I36886" s="34">
        <v>27</v>
      </c>
      <c r="J36886" s="34">
        <v>18</v>
      </c>
      <c r="K36886" s="34">
        <v>24</v>
      </c>
      <c r="L36886" s="34">
        <v>4</v>
      </c>
      <c r="M36886" s="34">
        <v>26</v>
      </c>
      <c r="N36886" s="34">
        <v>6</v>
      </c>
      <c r="O36886" s="34">
        <v>33</v>
      </c>
      <c r="P36886" s="34">
        <v>6</v>
      </c>
      <c r="Q36886" s="34">
        <v>35</v>
      </c>
      <c r="R36886" s="34">
        <v>13</v>
      </c>
      <c r="S36886" s="34">
        <v>26</v>
      </c>
      <c r="T36886" s="34">
        <v>11</v>
      </c>
      <c r="U36886" s="34">
        <v>15</v>
      </c>
      <c r="V36886" s="34">
        <v>19</v>
      </c>
      <c r="W36886" s="34">
        <v>20</v>
      </c>
      <c r="X36886" s="34">
        <v>16</v>
      </c>
      <c r="Y36886" s="34">
        <v>21</v>
      </c>
      <c r="Z36886" s="34">
        <v>18</v>
      </c>
      <c r="AA36886" s="34">
        <v>37</v>
      </c>
      <c r="AB36886" s="34">
        <v>17</v>
      </c>
      <c r="AC36886" s="34">
        <v>45</v>
      </c>
    </row>
    <row r="36887" spans="1:29" x14ac:dyDescent="0.2">
      <c r="A36887" s="34" t="s">
        <v>97380</v>
      </c>
      <c r="B36887" s="34">
        <v>89</v>
      </c>
      <c r="C36887" s="34">
        <v>99</v>
      </c>
      <c r="D36887" s="34">
        <v>83</v>
      </c>
      <c r="E36887" s="34">
        <v>127</v>
      </c>
      <c r="F36887" s="34">
        <v>47</v>
      </c>
      <c r="G36887" s="34">
        <v>79</v>
      </c>
      <c r="H36887" s="34">
        <v>46</v>
      </c>
      <c r="I36887" s="34">
        <v>99</v>
      </c>
      <c r="J36887" s="34">
        <v>43</v>
      </c>
      <c r="K36887" s="34">
        <v>85</v>
      </c>
      <c r="L36887" s="34">
        <v>28</v>
      </c>
      <c r="M36887" s="34">
        <v>102</v>
      </c>
      <c r="N36887" s="34">
        <v>40</v>
      </c>
      <c r="O36887" s="34">
        <v>57</v>
      </c>
      <c r="P36887" s="34">
        <v>46</v>
      </c>
      <c r="Q36887" s="34">
        <v>93</v>
      </c>
      <c r="R36887" s="34">
        <v>49</v>
      </c>
      <c r="S36887" s="34">
        <v>103</v>
      </c>
      <c r="T36887" s="34">
        <v>48</v>
      </c>
      <c r="U36887" s="34">
        <v>71</v>
      </c>
      <c r="V36887" s="34">
        <v>80</v>
      </c>
      <c r="W36887" s="34">
        <v>78</v>
      </c>
      <c r="X36887" s="34">
        <v>85</v>
      </c>
      <c r="Y36887" s="34">
        <v>79</v>
      </c>
      <c r="Z36887" s="34">
        <v>68</v>
      </c>
      <c r="AA36887" s="34">
        <v>106</v>
      </c>
      <c r="AB36887" s="34">
        <v>48</v>
      </c>
      <c r="AC36887" s="34">
        <v>110</v>
      </c>
    </row>
    <row r="36888" spans="1:29" x14ac:dyDescent="0.2">
      <c r="A36888" s="34" t="s">
        <v>97381</v>
      </c>
      <c r="B36888" s="34">
        <v>82</v>
      </c>
      <c r="C36888" s="34">
        <v>115</v>
      </c>
      <c r="D36888" s="34">
        <v>165</v>
      </c>
      <c r="E36888" s="34">
        <v>114</v>
      </c>
      <c r="F36888" s="34">
        <v>107</v>
      </c>
      <c r="G36888" s="34">
        <v>98</v>
      </c>
      <c r="H36888" s="34">
        <v>143</v>
      </c>
      <c r="I36888" s="34">
        <v>100</v>
      </c>
      <c r="J36888" s="34">
        <v>129</v>
      </c>
      <c r="K36888" s="34">
        <v>124</v>
      </c>
      <c r="L36888" s="34">
        <v>89</v>
      </c>
      <c r="M36888" s="34">
        <v>98</v>
      </c>
      <c r="N36888" s="34">
        <v>99</v>
      </c>
      <c r="O36888" s="34">
        <v>105</v>
      </c>
      <c r="P36888" s="34">
        <v>98</v>
      </c>
      <c r="Q36888" s="34">
        <v>150</v>
      </c>
      <c r="R36888" s="34">
        <v>142</v>
      </c>
      <c r="S36888" s="34">
        <v>142</v>
      </c>
      <c r="T36888" s="34">
        <v>94</v>
      </c>
      <c r="U36888" s="34">
        <v>95</v>
      </c>
      <c r="V36888" s="34">
        <v>153</v>
      </c>
      <c r="W36888" s="34">
        <v>150</v>
      </c>
      <c r="X36888" s="34">
        <v>137</v>
      </c>
      <c r="Y36888" s="34">
        <v>100</v>
      </c>
      <c r="Z36888" s="34">
        <v>141</v>
      </c>
      <c r="AA36888" s="34">
        <v>123</v>
      </c>
      <c r="AB36888" s="34">
        <v>113</v>
      </c>
      <c r="AC36888" s="34">
        <v>217</v>
      </c>
    </row>
    <row r="36889" spans="1:29" x14ac:dyDescent="0.2">
      <c r="A36889" s="34" t="s">
        <v>97382</v>
      </c>
      <c r="B36889" s="34">
        <v>56</v>
      </c>
      <c r="C36889" s="34">
        <v>143</v>
      </c>
      <c r="D36889" s="34">
        <v>135</v>
      </c>
      <c r="E36889" s="34">
        <v>125</v>
      </c>
      <c r="F36889" s="34">
        <v>99</v>
      </c>
      <c r="G36889" s="34">
        <v>102</v>
      </c>
      <c r="H36889" s="34">
        <v>142</v>
      </c>
      <c r="I36889" s="34">
        <v>87</v>
      </c>
      <c r="J36889" s="34">
        <v>108</v>
      </c>
      <c r="K36889" s="34">
        <v>117</v>
      </c>
      <c r="L36889" s="34">
        <v>98</v>
      </c>
      <c r="M36889" s="34">
        <v>89</v>
      </c>
      <c r="N36889" s="34">
        <v>106</v>
      </c>
      <c r="O36889" s="34">
        <v>86</v>
      </c>
      <c r="P36889" s="34">
        <v>95</v>
      </c>
      <c r="Q36889" s="34">
        <v>153</v>
      </c>
      <c r="R36889" s="34">
        <v>116</v>
      </c>
      <c r="S36889" s="34">
        <v>126</v>
      </c>
      <c r="T36889" s="34">
        <v>87</v>
      </c>
      <c r="U36889" s="34">
        <v>114</v>
      </c>
      <c r="V36889" s="34">
        <v>91</v>
      </c>
      <c r="W36889" s="34">
        <v>127</v>
      </c>
      <c r="X36889" s="34">
        <v>141</v>
      </c>
      <c r="Y36889" s="34">
        <v>106</v>
      </c>
      <c r="Z36889" s="34">
        <v>163</v>
      </c>
      <c r="AA36889" s="34">
        <v>155</v>
      </c>
      <c r="AB36889" s="34">
        <v>138</v>
      </c>
      <c r="AC36889" s="34">
        <v>221</v>
      </c>
    </row>
    <row r="36890" spans="1:29" x14ac:dyDescent="0.2">
      <c r="A36890" s="34" t="s">
        <v>97383</v>
      </c>
      <c r="B36890" s="34">
        <v>51</v>
      </c>
      <c r="C36890" s="34">
        <v>27</v>
      </c>
      <c r="D36890" s="34">
        <v>43</v>
      </c>
      <c r="E36890" s="34">
        <v>22</v>
      </c>
      <c r="F36890" s="34">
        <v>45</v>
      </c>
      <c r="G36890" s="34">
        <v>15</v>
      </c>
      <c r="H36890" s="34">
        <v>23</v>
      </c>
      <c r="I36890" s="34">
        <v>19</v>
      </c>
      <c r="J36890" s="34">
        <v>12</v>
      </c>
      <c r="K36890" s="34">
        <v>45</v>
      </c>
      <c r="L36890" s="34">
        <v>29</v>
      </c>
      <c r="M36890" s="34">
        <v>29</v>
      </c>
      <c r="N36890" s="34">
        <v>25</v>
      </c>
      <c r="O36890" s="34">
        <v>28</v>
      </c>
      <c r="P36890" s="34">
        <v>30</v>
      </c>
      <c r="Q36890" s="34">
        <v>38</v>
      </c>
      <c r="R36890" s="34">
        <v>47</v>
      </c>
      <c r="S36890" s="34">
        <v>46</v>
      </c>
      <c r="T36890" s="34">
        <v>38</v>
      </c>
      <c r="U36890" s="34">
        <v>22</v>
      </c>
      <c r="V36890" s="34">
        <v>56</v>
      </c>
      <c r="W36890" s="34">
        <v>30</v>
      </c>
      <c r="X36890" s="34">
        <v>41</v>
      </c>
      <c r="Y36890" s="34">
        <v>37</v>
      </c>
      <c r="Z36890" s="34">
        <v>71</v>
      </c>
      <c r="AA36890" s="34">
        <v>43</v>
      </c>
      <c r="AB36890" s="34">
        <v>35</v>
      </c>
      <c r="AC36890" s="34">
        <v>56</v>
      </c>
    </row>
    <row r="36891" spans="1:29" x14ac:dyDescent="0.2">
      <c r="A36891" s="34" t="s">
        <v>97384</v>
      </c>
      <c r="B36891" s="34">
        <v>79</v>
      </c>
      <c r="C36891" s="34">
        <v>121</v>
      </c>
      <c r="D36891" s="34">
        <v>139</v>
      </c>
      <c r="E36891" s="34">
        <v>134</v>
      </c>
      <c r="F36891" s="34">
        <v>106</v>
      </c>
      <c r="G36891" s="34">
        <v>132</v>
      </c>
      <c r="H36891" s="34">
        <v>125</v>
      </c>
      <c r="I36891" s="34">
        <v>145</v>
      </c>
      <c r="J36891" s="34">
        <v>72</v>
      </c>
      <c r="K36891" s="34">
        <v>123</v>
      </c>
      <c r="L36891" s="34">
        <v>54</v>
      </c>
      <c r="M36891" s="34">
        <v>118</v>
      </c>
      <c r="N36891" s="34">
        <v>97</v>
      </c>
      <c r="O36891" s="34">
        <v>127</v>
      </c>
      <c r="P36891" s="34">
        <v>90</v>
      </c>
      <c r="Q36891" s="34">
        <v>127</v>
      </c>
      <c r="R36891" s="34">
        <v>146</v>
      </c>
      <c r="S36891" s="34">
        <v>142</v>
      </c>
      <c r="T36891" s="34">
        <v>114</v>
      </c>
      <c r="U36891" s="34">
        <v>141</v>
      </c>
      <c r="V36891" s="34">
        <v>128</v>
      </c>
      <c r="W36891" s="34">
        <v>161</v>
      </c>
      <c r="X36891" s="34">
        <v>124</v>
      </c>
      <c r="Y36891" s="34">
        <v>133</v>
      </c>
      <c r="Z36891" s="34">
        <v>116</v>
      </c>
      <c r="AA36891" s="34">
        <v>150</v>
      </c>
      <c r="AB36891" s="34">
        <v>112</v>
      </c>
      <c r="AC36891" s="34">
        <v>204</v>
      </c>
    </row>
    <row r="36892" spans="1:29" x14ac:dyDescent="0.2">
      <c r="A36892" s="34" t="s">
        <v>97385</v>
      </c>
      <c r="B36892" s="34">
        <v>67</v>
      </c>
      <c r="C36892" s="34">
        <v>74</v>
      </c>
      <c r="D36892" s="34">
        <v>104</v>
      </c>
      <c r="E36892" s="34">
        <v>94</v>
      </c>
      <c r="F36892" s="34">
        <v>78</v>
      </c>
      <c r="G36892" s="34">
        <v>55</v>
      </c>
      <c r="H36892" s="34">
        <v>61</v>
      </c>
      <c r="I36892" s="34">
        <v>90</v>
      </c>
      <c r="J36892" s="34">
        <v>69</v>
      </c>
      <c r="K36892" s="34">
        <v>97</v>
      </c>
      <c r="L36892" s="34">
        <v>45</v>
      </c>
      <c r="M36892" s="34">
        <v>112</v>
      </c>
      <c r="N36892" s="34">
        <v>76</v>
      </c>
      <c r="O36892" s="34">
        <v>71</v>
      </c>
      <c r="P36892" s="34">
        <v>57</v>
      </c>
      <c r="Q36892" s="34">
        <v>122</v>
      </c>
      <c r="R36892" s="34">
        <v>69</v>
      </c>
      <c r="S36892" s="34">
        <v>118</v>
      </c>
      <c r="T36892" s="34">
        <v>61</v>
      </c>
      <c r="U36892" s="34">
        <v>91</v>
      </c>
      <c r="V36892" s="34">
        <v>75</v>
      </c>
      <c r="W36892" s="34">
        <v>86</v>
      </c>
      <c r="X36892" s="34">
        <v>102</v>
      </c>
      <c r="Y36892" s="34">
        <v>73</v>
      </c>
      <c r="Z36892" s="34">
        <v>84</v>
      </c>
      <c r="AA36892" s="34">
        <v>105</v>
      </c>
      <c r="AB36892" s="34">
        <v>94</v>
      </c>
      <c r="AC36892" s="34">
        <v>178</v>
      </c>
    </row>
    <row r="36893" spans="1:29" x14ac:dyDescent="0.2">
      <c r="A36893" s="34" t="s">
        <v>97386</v>
      </c>
      <c r="B36893" s="34">
        <v>59</v>
      </c>
      <c r="C36893" s="34">
        <v>77</v>
      </c>
      <c r="D36893" s="34">
        <v>59</v>
      </c>
      <c r="E36893" s="34">
        <v>84</v>
      </c>
      <c r="F36893" s="34">
        <v>53</v>
      </c>
      <c r="G36893" s="34">
        <v>57</v>
      </c>
      <c r="H36893" s="34">
        <v>68</v>
      </c>
      <c r="I36893" s="34">
        <v>69</v>
      </c>
      <c r="J36893" s="34">
        <v>64</v>
      </c>
      <c r="K36893" s="34">
        <v>66</v>
      </c>
      <c r="L36893" s="34">
        <v>38</v>
      </c>
      <c r="M36893" s="34">
        <v>57</v>
      </c>
      <c r="N36893" s="34">
        <v>42</v>
      </c>
      <c r="O36893" s="34">
        <v>49</v>
      </c>
      <c r="P36893" s="34">
        <v>65</v>
      </c>
      <c r="Q36893" s="34">
        <v>59</v>
      </c>
      <c r="R36893" s="34">
        <v>79</v>
      </c>
      <c r="S36893" s="34">
        <v>70</v>
      </c>
      <c r="T36893" s="34">
        <v>72</v>
      </c>
      <c r="U36893" s="34">
        <v>75</v>
      </c>
      <c r="V36893" s="34">
        <v>76</v>
      </c>
      <c r="W36893" s="34">
        <v>77</v>
      </c>
      <c r="X36893" s="34">
        <v>80</v>
      </c>
      <c r="Y36893" s="34">
        <v>83</v>
      </c>
      <c r="Z36893" s="34">
        <v>78</v>
      </c>
      <c r="AA36893" s="34">
        <v>119</v>
      </c>
      <c r="AB36893" s="34">
        <v>59</v>
      </c>
      <c r="AC36893" s="34">
        <v>96</v>
      </c>
    </row>
    <row r="36894" spans="1:29" x14ac:dyDescent="0.2">
      <c r="A36894" s="34" t="s">
        <v>97387</v>
      </c>
      <c r="B36894" s="34">
        <v>19</v>
      </c>
      <c r="C36894" s="34">
        <v>35</v>
      </c>
      <c r="D36894" s="34">
        <v>34</v>
      </c>
      <c r="E36894" s="34">
        <v>22</v>
      </c>
      <c r="F36894" s="34">
        <v>20</v>
      </c>
      <c r="G36894" s="34">
        <v>25</v>
      </c>
      <c r="H36894" s="34">
        <v>25</v>
      </c>
      <c r="I36894" s="34">
        <v>38</v>
      </c>
      <c r="J36894" s="34">
        <v>33</v>
      </c>
      <c r="K36894" s="34">
        <v>36</v>
      </c>
      <c r="L36894" s="34">
        <v>16</v>
      </c>
      <c r="M36894" s="34">
        <v>29</v>
      </c>
      <c r="N36894" s="34">
        <v>28</v>
      </c>
      <c r="O36894" s="34">
        <v>17</v>
      </c>
      <c r="P36894" s="34">
        <v>35</v>
      </c>
      <c r="Q36894" s="34">
        <v>42</v>
      </c>
      <c r="R36894" s="34">
        <v>30</v>
      </c>
      <c r="S36894" s="34">
        <v>37</v>
      </c>
      <c r="T36894" s="34">
        <v>27</v>
      </c>
      <c r="U36894" s="34">
        <v>22</v>
      </c>
      <c r="V36894" s="34">
        <v>38</v>
      </c>
      <c r="W36894" s="34">
        <v>35</v>
      </c>
      <c r="X36894" s="34">
        <v>23</v>
      </c>
      <c r="Y36894" s="34">
        <v>34</v>
      </c>
      <c r="Z36894" s="34">
        <v>23</v>
      </c>
      <c r="AA36894" s="34">
        <v>16</v>
      </c>
      <c r="AB36894" s="34">
        <v>27</v>
      </c>
      <c r="AC36894" s="34">
        <v>59</v>
      </c>
    </row>
    <row r="36895" spans="1:29" x14ac:dyDescent="0.2">
      <c r="A36895" s="34" t="s">
        <v>97388</v>
      </c>
      <c r="B36895" s="34">
        <v>0</v>
      </c>
      <c r="C36895" s="34">
        <v>0</v>
      </c>
      <c r="D36895" s="34">
        <v>0</v>
      </c>
      <c r="E36895" s="34">
        <v>0</v>
      </c>
      <c r="F36895" s="34">
        <v>0</v>
      </c>
      <c r="G36895" s="34">
        <v>0</v>
      </c>
      <c r="H36895" s="34">
        <v>0</v>
      </c>
      <c r="I36895" s="34">
        <v>0</v>
      </c>
      <c r="J36895" s="34">
        <v>0</v>
      </c>
      <c r="K36895" s="34">
        <v>0</v>
      </c>
      <c r="L36895" s="34">
        <v>0</v>
      </c>
      <c r="M36895" s="34">
        <v>0</v>
      </c>
      <c r="N36895" s="34">
        <v>0</v>
      </c>
      <c r="O36895" s="34">
        <v>0</v>
      </c>
      <c r="P36895" s="34">
        <v>0</v>
      </c>
      <c r="Q36895" s="34">
        <v>0</v>
      </c>
      <c r="R36895" s="34">
        <v>0</v>
      </c>
      <c r="S36895" s="34">
        <v>0</v>
      </c>
      <c r="T36895" s="34">
        <v>0</v>
      </c>
      <c r="U36895" s="34">
        <v>0</v>
      </c>
      <c r="V36895" s="34">
        <v>0</v>
      </c>
      <c r="W36895" s="34">
        <v>0</v>
      </c>
      <c r="X36895" s="34">
        <v>0</v>
      </c>
      <c r="Y36895" s="34">
        <v>0</v>
      </c>
      <c r="Z36895" s="34">
        <v>0</v>
      </c>
      <c r="AA36895" s="34">
        <v>0</v>
      </c>
      <c r="AB36895" s="34">
        <v>0</v>
      </c>
      <c r="AC36895" s="34">
        <v>0</v>
      </c>
    </row>
    <row r="36896" spans="1:29" x14ac:dyDescent="0.2">
      <c r="A36896" s="34" t="s">
        <v>97389</v>
      </c>
      <c r="B36896" s="34">
        <v>80</v>
      </c>
      <c r="C36896" s="34">
        <v>135</v>
      </c>
      <c r="D36896" s="34">
        <v>84</v>
      </c>
      <c r="E36896" s="34">
        <v>159</v>
      </c>
      <c r="F36896" s="34">
        <v>92</v>
      </c>
      <c r="G36896" s="34">
        <v>168</v>
      </c>
      <c r="H36896" s="34">
        <v>80</v>
      </c>
      <c r="I36896" s="34">
        <v>168</v>
      </c>
      <c r="J36896" s="34">
        <v>81</v>
      </c>
      <c r="K36896" s="34">
        <v>158</v>
      </c>
      <c r="L36896" s="34">
        <v>49</v>
      </c>
      <c r="M36896" s="34">
        <v>120</v>
      </c>
      <c r="N36896" s="34">
        <v>69</v>
      </c>
      <c r="O36896" s="34">
        <v>126</v>
      </c>
      <c r="P36896" s="34">
        <v>83</v>
      </c>
      <c r="Q36896" s="34">
        <v>133</v>
      </c>
      <c r="R36896" s="34">
        <v>91</v>
      </c>
      <c r="S36896" s="34">
        <v>147</v>
      </c>
      <c r="T36896" s="34">
        <v>100</v>
      </c>
      <c r="U36896" s="34">
        <v>101</v>
      </c>
      <c r="V36896" s="34">
        <v>107</v>
      </c>
      <c r="W36896" s="34">
        <v>151</v>
      </c>
      <c r="X36896" s="34">
        <v>91</v>
      </c>
      <c r="Y36896" s="34">
        <v>148</v>
      </c>
      <c r="Z36896" s="34">
        <v>91</v>
      </c>
      <c r="AA36896" s="34">
        <v>144</v>
      </c>
      <c r="AB36896" s="34">
        <v>102</v>
      </c>
      <c r="AC36896" s="34">
        <v>206</v>
      </c>
    </row>
    <row r="36897" spans="1:29" x14ac:dyDescent="0.2">
      <c r="A36897" s="34" t="s">
        <v>97390</v>
      </c>
      <c r="B36897" s="34">
        <v>234</v>
      </c>
      <c r="C36897" s="34">
        <v>168</v>
      </c>
      <c r="D36897" s="34">
        <v>271</v>
      </c>
      <c r="E36897" s="34">
        <v>199</v>
      </c>
      <c r="F36897" s="34">
        <v>225</v>
      </c>
      <c r="G36897" s="34">
        <v>201</v>
      </c>
      <c r="H36897" s="34">
        <v>229</v>
      </c>
      <c r="I36897" s="34">
        <v>160</v>
      </c>
      <c r="J36897" s="34">
        <v>257</v>
      </c>
      <c r="K36897" s="34">
        <v>216</v>
      </c>
      <c r="L36897" s="34">
        <v>199</v>
      </c>
      <c r="M36897" s="34">
        <v>152</v>
      </c>
      <c r="N36897" s="34">
        <v>199</v>
      </c>
      <c r="O36897" s="34">
        <v>169</v>
      </c>
      <c r="P36897" s="34">
        <v>235</v>
      </c>
      <c r="Q36897" s="34">
        <v>286</v>
      </c>
      <c r="R36897" s="34">
        <v>283</v>
      </c>
      <c r="S36897" s="34">
        <v>283</v>
      </c>
      <c r="T36897" s="34">
        <v>261</v>
      </c>
      <c r="U36897" s="34">
        <v>192</v>
      </c>
      <c r="V36897" s="34">
        <v>299</v>
      </c>
      <c r="W36897" s="34">
        <v>258</v>
      </c>
      <c r="X36897" s="34">
        <v>340</v>
      </c>
      <c r="Y36897" s="34">
        <v>222</v>
      </c>
      <c r="Z36897" s="34">
        <v>251</v>
      </c>
      <c r="AA36897" s="34">
        <v>260</v>
      </c>
      <c r="AB36897" s="34">
        <v>318</v>
      </c>
      <c r="AC36897" s="34">
        <v>347</v>
      </c>
    </row>
    <row r="36898" spans="1:29" x14ac:dyDescent="0.2">
      <c r="A36898" s="34" t="s">
        <v>97391</v>
      </c>
      <c r="B36898" s="34">
        <v>59</v>
      </c>
      <c r="C36898" s="34">
        <v>127</v>
      </c>
      <c r="D36898" s="34">
        <v>106</v>
      </c>
      <c r="E36898" s="34">
        <v>132</v>
      </c>
      <c r="F36898" s="34">
        <v>101</v>
      </c>
      <c r="G36898" s="34">
        <v>123</v>
      </c>
      <c r="H36898" s="34">
        <v>85</v>
      </c>
      <c r="I36898" s="34">
        <v>143</v>
      </c>
      <c r="J36898" s="34">
        <v>50</v>
      </c>
      <c r="K36898" s="34">
        <v>147</v>
      </c>
      <c r="L36898" s="34">
        <v>50</v>
      </c>
      <c r="M36898" s="34">
        <v>95</v>
      </c>
      <c r="N36898" s="34">
        <v>65</v>
      </c>
      <c r="O36898" s="34">
        <v>107</v>
      </c>
      <c r="P36898" s="34">
        <v>67</v>
      </c>
      <c r="Q36898" s="34">
        <v>153</v>
      </c>
      <c r="R36898" s="34">
        <v>85</v>
      </c>
      <c r="S36898" s="34">
        <v>131</v>
      </c>
      <c r="T36898" s="34">
        <v>55</v>
      </c>
      <c r="U36898" s="34">
        <v>93</v>
      </c>
      <c r="V36898" s="34">
        <v>94</v>
      </c>
      <c r="W36898" s="34">
        <v>122</v>
      </c>
      <c r="X36898" s="34">
        <v>140</v>
      </c>
      <c r="Y36898" s="34">
        <v>104</v>
      </c>
      <c r="Z36898" s="34">
        <v>112</v>
      </c>
      <c r="AA36898" s="34">
        <v>182</v>
      </c>
      <c r="AB36898" s="34">
        <v>69</v>
      </c>
      <c r="AC36898" s="34">
        <v>192</v>
      </c>
    </row>
    <row r="36899" spans="1:29" x14ac:dyDescent="0.2">
      <c r="A36899" s="34" t="s">
        <v>97392</v>
      </c>
      <c r="B36899" s="34">
        <v>127</v>
      </c>
      <c r="C36899" s="34">
        <v>73</v>
      </c>
      <c r="D36899" s="34">
        <v>72</v>
      </c>
      <c r="E36899" s="34">
        <v>91</v>
      </c>
      <c r="F36899" s="34">
        <v>100</v>
      </c>
      <c r="G36899" s="34">
        <v>66</v>
      </c>
      <c r="H36899" s="34">
        <v>56</v>
      </c>
      <c r="I36899" s="34">
        <v>105</v>
      </c>
      <c r="J36899" s="34">
        <v>67</v>
      </c>
      <c r="K36899" s="34">
        <v>109</v>
      </c>
      <c r="L36899" s="34">
        <v>72</v>
      </c>
      <c r="M36899" s="34">
        <v>91</v>
      </c>
      <c r="N36899" s="34">
        <v>69</v>
      </c>
      <c r="O36899" s="34">
        <v>64</v>
      </c>
      <c r="P36899" s="34">
        <v>91</v>
      </c>
      <c r="Q36899" s="34">
        <v>165</v>
      </c>
      <c r="R36899" s="34">
        <v>101</v>
      </c>
      <c r="S36899" s="34">
        <v>136</v>
      </c>
      <c r="T36899" s="34">
        <v>84</v>
      </c>
      <c r="U36899" s="34">
        <v>83</v>
      </c>
      <c r="V36899" s="34">
        <v>149</v>
      </c>
      <c r="W36899" s="34">
        <v>117</v>
      </c>
      <c r="X36899" s="34">
        <v>85</v>
      </c>
      <c r="Y36899" s="34">
        <v>95</v>
      </c>
      <c r="Z36899" s="34">
        <v>74</v>
      </c>
      <c r="AA36899" s="34">
        <v>146</v>
      </c>
      <c r="AB36899" s="34">
        <v>102</v>
      </c>
      <c r="AC36899" s="34">
        <v>171</v>
      </c>
    </row>
    <row r="36900" spans="1:29" x14ac:dyDescent="0.2">
      <c r="A36900" s="34" t="s">
        <v>97393</v>
      </c>
      <c r="B36900" s="34">
        <v>128</v>
      </c>
      <c r="C36900" s="34">
        <v>116</v>
      </c>
      <c r="D36900" s="34">
        <v>243</v>
      </c>
      <c r="E36900" s="34">
        <v>179</v>
      </c>
      <c r="F36900" s="34">
        <v>187</v>
      </c>
      <c r="G36900" s="34">
        <v>166</v>
      </c>
      <c r="H36900" s="34">
        <v>159</v>
      </c>
      <c r="I36900" s="34">
        <v>112</v>
      </c>
      <c r="J36900" s="34">
        <v>156</v>
      </c>
      <c r="K36900" s="34">
        <v>147</v>
      </c>
      <c r="L36900" s="34">
        <v>118</v>
      </c>
      <c r="M36900" s="34">
        <v>126</v>
      </c>
      <c r="N36900" s="34">
        <v>149</v>
      </c>
      <c r="O36900" s="34">
        <v>129</v>
      </c>
      <c r="P36900" s="34">
        <v>136</v>
      </c>
      <c r="Q36900" s="34">
        <v>201</v>
      </c>
      <c r="R36900" s="34">
        <v>215</v>
      </c>
      <c r="S36900" s="34">
        <v>189</v>
      </c>
      <c r="T36900" s="34">
        <v>158</v>
      </c>
      <c r="U36900" s="34">
        <v>107</v>
      </c>
      <c r="V36900" s="34">
        <v>175</v>
      </c>
      <c r="W36900" s="34">
        <v>136</v>
      </c>
      <c r="X36900" s="34">
        <v>210</v>
      </c>
      <c r="Y36900" s="34">
        <v>159</v>
      </c>
      <c r="Z36900" s="34">
        <v>174</v>
      </c>
      <c r="AA36900" s="34">
        <v>197</v>
      </c>
      <c r="AB36900" s="34">
        <v>210</v>
      </c>
      <c r="AC36900" s="34">
        <v>260</v>
      </c>
    </row>
    <row r="36901" spans="1:29" x14ac:dyDescent="0.2">
      <c r="A36901" s="34" t="s">
        <v>97394</v>
      </c>
      <c r="B36901" s="34">
        <v>10</v>
      </c>
      <c r="C36901" s="34">
        <v>11</v>
      </c>
      <c r="D36901" s="34">
        <v>12</v>
      </c>
      <c r="E36901" s="34">
        <v>18</v>
      </c>
      <c r="F36901" s="34">
        <v>9</v>
      </c>
      <c r="G36901" s="34">
        <v>12</v>
      </c>
      <c r="H36901" s="34">
        <v>23</v>
      </c>
      <c r="I36901" s="34">
        <v>10</v>
      </c>
      <c r="J36901" s="34">
        <v>8</v>
      </c>
      <c r="K36901" s="34">
        <v>14</v>
      </c>
      <c r="L36901" s="34">
        <v>9</v>
      </c>
      <c r="M36901" s="34">
        <v>2</v>
      </c>
      <c r="N36901" s="34">
        <v>12</v>
      </c>
      <c r="O36901" s="34">
        <v>11</v>
      </c>
      <c r="P36901" s="34">
        <v>14</v>
      </c>
      <c r="Q36901" s="34">
        <v>16</v>
      </c>
      <c r="R36901" s="34">
        <v>13</v>
      </c>
      <c r="S36901" s="34">
        <v>16</v>
      </c>
      <c r="T36901" s="34">
        <v>9</v>
      </c>
      <c r="U36901" s="34">
        <v>11</v>
      </c>
      <c r="V36901" s="34">
        <v>20</v>
      </c>
      <c r="W36901" s="34">
        <v>18</v>
      </c>
      <c r="X36901" s="34">
        <v>19</v>
      </c>
      <c r="Y36901" s="34">
        <v>3</v>
      </c>
      <c r="Z36901" s="34">
        <v>30</v>
      </c>
      <c r="AA36901" s="34">
        <v>24</v>
      </c>
      <c r="AB36901" s="34">
        <v>18</v>
      </c>
      <c r="AC36901" s="34">
        <v>14</v>
      </c>
    </row>
    <row r="36902" spans="1:29" x14ac:dyDescent="0.2">
      <c r="A36902" s="34" t="s">
        <v>97395</v>
      </c>
      <c r="B36902" s="34">
        <v>55</v>
      </c>
      <c r="C36902" s="34">
        <v>55</v>
      </c>
      <c r="D36902" s="34">
        <v>48</v>
      </c>
      <c r="E36902" s="34">
        <v>66</v>
      </c>
      <c r="F36902" s="34">
        <v>67</v>
      </c>
      <c r="G36902" s="34">
        <v>55</v>
      </c>
      <c r="H36902" s="34">
        <v>61</v>
      </c>
      <c r="I36902" s="34">
        <v>45</v>
      </c>
      <c r="J36902" s="34">
        <v>31</v>
      </c>
      <c r="K36902" s="34">
        <v>73</v>
      </c>
      <c r="L36902" s="34">
        <v>39</v>
      </c>
      <c r="M36902" s="34">
        <v>39</v>
      </c>
      <c r="N36902" s="34">
        <v>56</v>
      </c>
      <c r="O36902" s="34">
        <v>50</v>
      </c>
      <c r="P36902" s="34">
        <v>37</v>
      </c>
      <c r="Q36902" s="34">
        <v>69</v>
      </c>
      <c r="R36902" s="34">
        <v>64</v>
      </c>
      <c r="S36902" s="34">
        <v>53</v>
      </c>
      <c r="T36902" s="34">
        <v>62</v>
      </c>
      <c r="U36902" s="34">
        <v>62</v>
      </c>
      <c r="V36902" s="34">
        <v>68</v>
      </c>
      <c r="W36902" s="34">
        <v>114</v>
      </c>
      <c r="X36902" s="34">
        <v>56</v>
      </c>
      <c r="Y36902" s="34">
        <v>66</v>
      </c>
      <c r="Z36902" s="34">
        <v>54</v>
      </c>
      <c r="AA36902" s="34">
        <v>72</v>
      </c>
      <c r="AB36902" s="34">
        <v>86</v>
      </c>
      <c r="AC36902" s="34">
        <v>126</v>
      </c>
    </row>
    <row r="36903" spans="1:29" x14ac:dyDescent="0.2">
      <c r="A36903" s="34" t="s">
        <v>97396</v>
      </c>
      <c r="B36903" s="34">
        <v>38</v>
      </c>
      <c r="C36903" s="34">
        <v>35</v>
      </c>
      <c r="D36903" s="34">
        <v>37</v>
      </c>
      <c r="E36903" s="34">
        <v>37</v>
      </c>
      <c r="F36903" s="34">
        <v>13</v>
      </c>
      <c r="G36903" s="34">
        <v>37</v>
      </c>
      <c r="H36903" s="34">
        <v>31</v>
      </c>
      <c r="I36903" s="34">
        <v>30</v>
      </c>
      <c r="J36903" s="34">
        <v>29</v>
      </c>
      <c r="K36903" s="34">
        <v>53</v>
      </c>
      <c r="L36903" s="34">
        <v>10</v>
      </c>
      <c r="M36903" s="34">
        <v>30</v>
      </c>
      <c r="N36903" s="34">
        <v>24</v>
      </c>
      <c r="O36903" s="34">
        <v>22</v>
      </c>
      <c r="P36903" s="34">
        <v>35</v>
      </c>
      <c r="Q36903" s="34">
        <v>36</v>
      </c>
      <c r="R36903" s="34">
        <v>24</v>
      </c>
      <c r="S36903" s="34">
        <v>40</v>
      </c>
      <c r="T36903" s="34">
        <v>18</v>
      </c>
      <c r="U36903" s="34">
        <v>25</v>
      </c>
      <c r="V36903" s="34">
        <v>33</v>
      </c>
      <c r="W36903" s="34">
        <v>22</v>
      </c>
      <c r="X36903" s="34">
        <v>28</v>
      </c>
      <c r="Y36903" s="34">
        <v>22</v>
      </c>
      <c r="Z36903" s="34">
        <v>27</v>
      </c>
      <c r="AA36903" s="34">
        <v>42</v>
      </c>
      <c r="AB36903" s="34">
        <v>26</v>
      </c>
      <c r="AC36903" s="34">
        <v>40</v>
      </c>
    </row>
    <row r="36904" spans="1:29" x14ac:dyDescent="0.2">
      <c r="A36904" s="34" t="s">
        <v>97397</v>
      </c>
      <c r="B36904" s="34">
        <v>69</v>
      </c>
      <c r="C36904" s="34">
        <v>109</v>
      </c>
      <c r="D36904" s="34">
        <v>84</v>
      </c>
      <c r="E36904" s="34">
        <v>86</v>
      </c>
      <c r="F36904" s="34">
        <v>99</v>
      </c>
      <c r="G36904" s="34">
        <v>97</v>
      </c>
      <c r="H36904" s="34">
        <v>86</v>
      </c>
      <c r="I36904" s="34">
        <v>98</v>
      </c>
      <c r="J36904" s="34">
        <v>62</v>
      </c>
      <c r="K36904" s="34">
        <v>118</v>
      </c>
      <c r="L36904" s="34">
        <v>44</v>
      </c>
      <c r="M36904" s="34">
        <v>69</v>
      </c>
      <c r="N36904" s="34">
        <v>86</v>
      </c>
      <c r="O36904" s="34">
        <v>105</v>
      </c>
      <c r="P36904" s="34">
        <v>79</v>
      </c>
      <c r="Q36904" s="34">
        <v>107</v>
      </c>
      <c r="R36904" s="34">
        <v>130</v>
      </c>
      <c r="S36904" s="34">
        <v>142</v>
      </c>
      <c r="T36904" s="34">
        <v>86</v>
      </c>
      <c r="U36904" s="34">
        <v>87</v>
      </c>
      <c r="V36904" s="34">
        <v>125</v>
      </c>
      <c r="W36904" s="34">
        <v>151</v>
      </c>
      <c r="X36904" s="34">
        <v>91</v>
      </c>
      <c r="Y36904" s="34">
        <v>88</v>
      </c>
      <c r="Z36904" s="34">
        <v>138</v>
      </c>
      <c r="AA36904" s="34">
        <v>134</v>
      </c>
      <c r="AB36904" s="34">
        <v>73</v>
      </c>
      <c r="AC36904" s="34">
        <v>141</v>
      </c>
    </row>
    <row r="36905" spans="1:29" x14ac:dyDescent="0.2">
      <c r="A36905" s="34" t="s">
        <v>97398</v>
      </c>
      <c r="B36905" s="34">
        <v>191</v>
      </c>
      <c r="C36905" s="34">
        <v>217</v>
      </c>
      <c r="D36905" s="34">
        <v>251</v>
      </c>
      <c r="E36905" s="34">
        <v>285</v>
      </c>
      <c r="F36905" s="34">
        <v>299</v>
      </c>
      <c r="G36905" s="34">
        <v>302</v>
      </c>
      <c r="H36905" s="34">
        <v>235</v>
      </c>
      <c r="I36905" s="34">
        <v>223</v>
      </c>
      <c r="J36905" s="34">
        <v>270</v>
      </c>
      <c r="K36905" s="34">
        <v>258</v>
      </c>
      <c r="L36905" s="34">
        <v>234</v>
      </c>
      <c r="M36905" s="34">
        <v>227</v>
      </c>
      <c r="N36905" s="34">
        <v>218</v>
      </c>
      <c r="O36905" s="34">
        <v>207</v>
      </c>
      <c r="P36905" s="34">
        <v>277</v>
      </c>
      <c r="Q36905" s="34">
        <v>290</v>
      </c>
      <c r="R36905" s="34">
        <v>280</v>
      </c>
      <c r="S36905" s="34">
        <v>296</v>
      </c>
      <c r="T36905" s="34">
        <v>245</v>
      </c>
      <c r="U36905" s="34">
        <v>253</v>
      </c>
      <c r="V36905" s="34">
        <v>332</v>
      </c>
      <c r="W36905" s="34">
        <v>260</v>
      </c>
      <c r="X36905" s="34">
        <v>398</v>
      </c>
      <c r="Y36905" s="34">
        <v>324</v>
      </c>
      <c r="Z36905" s="34">
        <v>351</v>
      </c>
      <c r="AA36905" s="34">
        <v>352</v>
      </c>
      <c r="AB36905" s="34">
        <v>247</v>
      </c>
      <c r="AC36905" s="34">
        <v>442</v>
      </c>
    </row>
    <row r="36906" spans="1:29" x14ac:dyDescent="0.2">
      <c r="A36906" s="34" t="s">
        <v>97399</v>
      </c>
      <c r="B36906" s="34">
        <v>55</v>
      </c>
      <c r="C36906" s="34">
        <v>27</v>
      </c>
      <c r="D36906" s="34">
        <v>50</v>
      </c>
      <c r="E36906" s="34">
        <v>37</v>
      </c>
      <c r="F36906" s="34">
        <v>67</v>
      </c>
      <c r="G36906" s="34">
        <v>31</v>
      </c>
      <c r="H36906" s="34">
        <v>42</v>
      </c>
      <c r="I36906" s="34">
        <v>32</v>
      </c>
      <c r="J36906" s="34">
        <v>39</v>
      </c>
      <c r="K36906" s="34">
        <v>35</v>
      </c>
      <c r="L36906" s="34">
        <v>34</v>
      </c>
      <c r="M36906" s="34">
        <v>37</v>
      </c>
      <c r="N36906" s="34">
        <v>37</v>
      </c>
      <c r="O36906" s="34">
        <v>32</v>
      </c>
      <c r="P36906" s="34">
        <v>61</v>
      </c>
      <c r="Q36906" s="34">
        <v>44</v>
      </c>
      <c r="R36906" s="34">
        <v>57</v>
      </c>
      <c r="S36906" s="34">
        <v>51</v>
      </c>
      <c r="T36906" s="34">
        <v>28</v>
      </c>
      <c r="U36906" s="34">
        <v>26</v>
      </c>
      <c r="V36906" s="34">
        <v>54</v>
      </c>
      <c r="W36906" s="34">
        <v>43</v>
      </c>
      <c r="X36906" s="34">
        <v>56</v>
      </c>
      <c r="Y36906" s="34">
        <v>33</v>
      </c>
      <c r="Z36906" s="34">
        <v>75</v>
      </c>
      <c r="AA36906" s="34">
        <v>60</v>
      </c>
      <c r="AB36906" s="34">
        <v>53</v>
      </c>
      <c r="AC36906" s="34">
        <v>57</v>
      </c>
    </row>
    <row r="36907" spans="1:29" x14ac:dyDescent="0.2">
      <c r="A36907" s="34" t="s">
        <v>97400</v>
      </c>
      <c r="B36907" s="34">
        <v>20</v>
      </c>
      <c r="C36907" s="34">
        <v>31</v>
      </c>
      <c r="D36907" s="34">
        <v>40</v>
      </c>
      <c r="E36907" s="34">
        <v>25</v>
      </c>
      <c r="F36907" s="34">
        <v>22</v>
      </c>
      <c r="G36907" s="34">
        <v>28</v>
      </c>
      <c r="H36907" s="34">
        <v>32</v>
      </c>
      <c r="I36907" s="34">
        <v>28</v>
      </c>
      <c r="J36907" s="34">
        <v>17</v>
      </c>
      <c r="K36907" s="34">
        <v>28</v>
      </c>
      <c r="L36907" s="34">
        <v>11</v>
      </c>
      <c r="M36907" s="34">
        <v>20</v>
      </c>
      <c r="N36907" s="34">
        <v>18</v>
      </c>
      <c r="O36907" s="34">
        <v>26</v>
      </c>
      <c r="P36907" s="34">
        <v>14</v>
      </c>
      <c r="Q36907" s="34">
        <v>19</v>
      </c>
      <c r="R36907" s="34">
        <v>24</v>
      </c>
      <c r="S36907" s="34">
        <v>23</v>
      </c>
      <c r="T36907" s="34">
        <v>11</v>
      </c>
      <c r="U36907" s="34">
        <v>13</v>
      </c>
      <c r="V36907" s="34">
        <v>27</v>
      </c>
      <c r="W36907" s="34">
        <v>25</v>
      </c>
      <c r="X36907" s="34">
        <v>32</v>
      </c>
      <c r="Y36907" s="34">
        <v>18</v>
      </c>
      <c r="Z36907" s="34">
        <v>49</v>
      </c>
      <c r="AA36907" s="34">
        <v>29</v>
      </c>
      <c r="AB36907" s="34">
        <v>17</v>
      </c>
      <c r="AC36907" s="34">
        <v>39</v>
      </c>
    </row>
    <row r="36908" spans="1:29" x14ac:dyDescent="0.2">
      <c r="A36908" s="34" t="s">
        <v>97401</v>
      </c>
      <c r="B36908" s="34">
        <v>280</v>
      </c>
      <c r="C36908" s="34">
        <v>208</v>
      </c>
      <c r="D36908" s="34">
        <v>286</v>
      </c>
      <c r="E36908" s="34">
        <v>274</v>
      </c>
      <c r="F36908" s="34">
        <v>324</v>
      </c>
      <c r="G36908" s="34">
        <v>205</v>
      </c>
      <c r="H36908" s="34">
        <v>213</v>
      </c>
      <c r="I36908" s="34">
        <v>148</v>
      </c>
      <c r="J36908" s="34">
        <v>253</v>
      </c>
      <c r="K36908" s="34">
        <v>236</v>
      </c>
      <c r="L36908" s="34">
        <v>163</v>
      </c>
      <c r="M36908" s="34">
        <v>181</v>
      </c>
      <c r="N36908" s="34">
        <v>194</v>
      </c>
      <c r="O36908" s="34">
        <v>197</v>
      </c>
      <c r="P36908" s="34">
        <v>191</v>
      </c>
      <c r="Q36908" s="34">
        <v>267</v>
      </c>
      <c r="R36908" s="34">
        <v>280</v>
      </c>
      <c r="S36908" s="34">
        <v>288</v>
      </c>
      <c r="T36908" s="34">
        <v>228</v>
      </c>
      <c r="U36908" s="34">
        <v>226</v>
      </c>
      <c r="V36908" s="34">
        <v>250</v>
      </c>
      <c r="W36908" s="34">
        <v>318</v>
      </c>
      <c r="X36908" s="34">
        <v>287</v>
      </c>
      <c r="Y36908" s="34">
        <v>234</v>
      </c>
      <c r="Z36908" s="34">
        <v>288</v>
      </c>
      <c r="AA36908" s="34">
        <v>278</v>
      </c>
      <c r="AB36908" s="34">
        <v>281</v>
      </c>
      <c r="AC36908" s="34">
        <v>377</v>
      </c>
    </row>
    <row r="36909" spans="1:29" x14ac:dyDescent="0.2">
      <c r="A36909" s="34" t="s">
        <v>97402</v>
      </c>
      <c r="B36909" s="34">
        <v>33</v>
      </c>
      <c r="C36909" s="34">
        <v>36</v>
      </c>
      <c r="D36909" s="34">
        <v>50</v>
      </c>
      <c r="E36909" s="34">
        <v>38</v>
      </c>
      <c r="F36909" s="34">
        <v>53</v>
      </c>
      <c r="G36909" s="34">
        <v>35</v>
      </c>
      <c r="H36909" s="34">
        <v>36</v>
      </c>
      <c r="I36909" s="34">
        <v>26</v>
      </c>
      <c r="J36909" s="34">
        <v>17</v>
      </c>
      <c r="K36909" s="34">
        <v>42</v>
      </c>
      <c r="L36909" s="34">
        <v>19</v>
      </c>
      <c r="M36909" s="34">
        <v>36</v>
      </c>
      <c r="N36909" s="34">
        <v>27</v>
      </c>
      <c r="O36909" s="34">
        <v>16</v>
      </c>
      <c r="P36909" s="34">
        <v>27</v>
      </c>
      <c r="Q36909" s="34">
        <v>57</v>
      </c>
      <c r="R36909" s="34">
        <v>26</v>
      </c>
      <c r="S36909" s="34">
        <v>58</v>
      </c>
      <c r="T36909" s="34">
        <v>19</v>
      </c>
      <c r="U36909" s="34">
        <v>36</v>
      </c>
      <c r="V36909" s="34">
        <v>31</v>
      </c>
      <c r="W36909" s="34">
        <v>35</v>
      </c>
      <c r="X36909" s="34">
        <v>47</v>
      </c>
      <c r="Y36909" s="34">
        <v>23</v>
      </c>
      <c r="Z36909" s="34">
        <v>38</v>
      </c>
      <c r="AA36909" s="34">
        <v>46</v>
      </c>
      <c r="AB36909" s="34">
        <v>29</v>
      </c>
      <c r="AC36909" s="34">
        <v>43</v>
      </c>
    </row>
    <row r="36910" spans="1:29" x14ac:dyDescent="0.2">
      <c r="A36910" s="34" t="s">
        <v>97403</v>
      </c>
      <c r="B36910" s="34">
        <v>39</v>
      </c>
      <c r="C36910" s="34">
        <v>32</v>
      </c>
      <c r="D36910" s="34">
        <v>73</v>
      </c>
      <c r="E36910" s="34">
        <v>75</v>
      </c>
      <c r="F36910" s="34">
        <v>52</v>
      </c>
      <c r="G36910" s="34">
        <v>45</v>
      </c>
      <c r="H36910" s="34">
        <v>62</v>
      </c>
      <c r="I36910" s="34">
        <v>44</v>
      </c>
      <c r="J36910" s="34">
        <v>44</v>
      </c>
      <c r="K36910" s="34">
        <v>45</v>
      </c>
      <c r="L36910" s="34">
        <v>29</v>
      </c>
      <c r="M36910" s="34">
        <v>53</v>
      </c>
      <c r="N36910" s="34">
        <v>63</v>
      </c>
      <c r="O36910" s="34">
        <v>52</v>
      </c>
      <c r="P36910" s="34">
        <v>44</v>
      </c>
      <c r="Q36910" s="34">
        <v>45</v>
      </c>
      <c r="R36910" s="34">
        <v>57</v>
      </c>
      <c r="S36910" s="34">
        <v>47</v>
      </c>
      <c r="T36910" s="34">
        <v>33</v>
      </c>
      <c r="U36910" s="34">
        <v>45</v>
      </c>
      <c r="V36910" s="34">
        <v>60</v>
      </c>
      <c r="W36910" s="34">
        <v>38</v>
      </c>
      <c r="X36910" s="34">
        <v>51</v>
      </c>
      <c r="Y36910" s="34">
        <v>32</v>
      </c>
      <c r="Z36910" s="34">
        <v>71</v>
      </c>
      <c r="AA36910" s="34">
        <v>62</v>
      </c>
      <c r="AB36910" s="34">
        <v>52</v>
      </c>
      <c r="AC36910" s="34">
        <v>82</v>
      </c>
    </row>
    <row r="36911" spans="1:29" x14ac:dyDescent="0.2">
      <c r="A36911" s="34" t="s">
        <v>97404</v>
      </c>
      <c r="B36911" s="34">
        <v>56</v>
      </c>
      <c r="C36911" s="34">
        <v>67</v>
      </c>
      <c r="D36911" s="34">
        <v>93</v>
      </c>
      <c r="E36911" s="34">
        <v>88</v>
      </c>
      <c r="F36911" s="34">
        <v>84</v>
      </c>
      <c r="G36911" s="34">
        <v>44</v>
      </c>
      <c r="H36911" s="34">
        <v>63</v>
      </c>
      <c r="I36911" s="34">
        <v>72</v>
      </c>
      <c r="J36911" s="34">
        <v>58</v>
      </c>
      <c r="K36911" s="34">
        <v>87</v>
      </c>
      <c r="L36911" s="34">
        <v>34</v>
      </c>
      <c r="M36911" s="34">
        <v>73</v>
      </c>
      <c r="N36911" s="34">
        <v>72</v>
      </c>
      <c r="O36911" s="34">
        <v>50</v>
      </c>
      <c r="P36911" s="34">
        <v>57</v>
      </c>
      <c r="Q36911" s="34">
        <v>66</v>
      </c>
      <c r="R36911" s="34">
        <v>57</v>
      </c>
      <c r="S36911" s="34">
        <v>74</v>
      </c>
      <c r="T36911" s="34">
        <v>33</v>
      </c>
      <c r="U36911" s="34">
        <v>55</v>
      </c>
      <c r="V36911" s="34">
        <v>94</v>
      </c>
      <c r="W36911" s="34">
        <v>64</v>
      </c>
      <c r="X36911" s="34">
        <v>97</v>
      </c>
      <c r="Y36911" s="34">
        <v>55</v>
      </c>
      <c r="Z36911" s="34">
        <v>101</v>
      </c>
      <c r="AA36911" s="34">
        <v>107</v>
      </c>
      <c r="AB36911" s="34">
        <v>46</v>
      </c>
      <c r="AC36911" s="34">
        <v>90</v>
      </c>
    </row>
    <row r="36912" spans="1:29" x14ac:dyDescent="0.2">
      <c r="A36912" s="34" t="s">
        <v>97405</v>
      </c>
      <c r="B36912" s="34">
        <v>52</v>
      </c>
      <c r="C36912" s="34">
        <v>87</v>
      </c>
      <c r="D36912" s="34">
        <v>87</v>
      </c>
      <c r="E36912" s="34">
        <v>81</v>
      </c>
      <c r="F36912" s="34">
        <v>62</v>
      </c>
      <c r="G36912" s="34">
        <v>74</v>
      </c>
      <c r="H36912" s="34">
        <v>49</v>
      </c>
      <c r="I36912" s="34">
        <v>79</v>
      </c>
      <c r="J36912" s="34">
        <v>55</v>
      </c>
      <c r="K36912" s="34">
        <v>75</v>
      </c>
      <c r="L36912" s="34">
        <v>34</v>
      </c>
      <c r="M36912" s="34">
        <v>84</v>
      </c>
      <c r="N36912" s="34">
        <v>41</v>
      </c>
      <c r="O36912" s="34">
        <v>53</v>
      </c>
      <c r="P36912" s="34">
        <v>42</v>
      </c>
      <c r="Q36912" s="34">
        <v>79</v>
      </c>
      <c r="R36912" s="34">
        <v>53</v>
      </c>
      <c r="S36912" s="34">
        <v>88</v>
      </c>
      <c r="T36912" s="34">
        <v>48</v>
      </c>
      <c r="U36912" s="34">
        <v>63</v>
      </c>
      <c r="V36912" s="34">
        <v>49</v>
      </c>
      <c r="W36912" s="34">
        <v>74</v>
      </c>
      <c r="X36912" s="34">
        <v>61</v>
      </c>
      <c r="Y36912" s="34">
        <v>63</v>
      </c>
      <c r="Z36912" s="34">
        <v>74</v>
      </c>
      <c r="AA36912" s="34">
        <v>93</v>
      </c>
      <c r="AB36912" s="34">
        <v>39</v>
      </c>
      <c r="AC36912" s="34">
        <v>118</v>
      </c>
    </row>
    <row r="36913" spans="1:29" x14ac:dyDescent="0.2">
      <c r="A36913" s="34" t="s">
        <v>97406</v>
      </c>
      <c r="B36913" s="34">
        <v>58</v>
      </c>
      <c r="C36913" s="34">
        <v>167</v>
      </c>
      <c r="D36913" s="34">
        <v>123</v>
      </c>
      <c r="E36913" s="34">
        <v>155</v>
      </c>
      <c r="F36913" s="34">
        <v>88</v>
      </c>
      <c r="G36913" s="34">
        <v>181</v>
      </c>
      <c r="H36913" s="34">
        <v>78</v>
      </c>
      <c r="I36913" s="34">
        <v>118</v>
      </c>
      <c r="J36913" s="34">
        <v>61</v>
      </c>
      <c r="K36913" s="34">
        <v>161</v>
      </c>
      <c r="L36913" s="34">
        <v>38</v>
      </c>
      <c r="M36913" s="34">
        <v>135</v>
      </c>
      <c r="N36913" s="34">
        <v>70</v>
      </c>
      <c r="O36913" s="34">
        <v>113</v>
      </c>
      <c r="P36913" s="34">
        <v>46</v>
      </c>
      <c r="Q36913" s="34">
        <v>159</v>
      </c>
      <c r="R36913" s="34">
        <v>74</v>
      </c>
      <c r="S36913" s="34">
        <v>215</v>
      </c>
      <c r="T36913" s="34">
        <v>52</v>
      </c>
      <c r="U36913" s="34">
        <v>113</v>
      </c>
      <c r="V36913" s="34">
        <v>102</v>
      </c>
      <c r="W36913" s="34">
        <v>117</v>
      </c>
      <c r="X36913" s="34">
        <v>110</v>
      </c>
      <c r="Y36913" s="34">
        <v>105</v>
      </c>
      <c r="Z36913" s="34">
        <v>107</v>
      </c>
      <c r="AA36913" s="34">
        <v>171</v>
      </c>
      <c r="AB36913" s="34">
        <v>85</v>
      </c>
      <c r="AC36913" s="34">
        <v>200</v>
      </c>
    </row>
    <row r="36914" spans="1:29" x14ac:dyDescent="0.2">
      <c r="A36914" s="34" t="s">
        <v>97407</v>
      </c>
      <c r="B36914" s="34">
        <v>36</v>
      </c>
      <c r="C36914" s="34">
        <v>43</v>
      </c>
      <c r="D36914" s="34">
        <v>43</v>
      </c>
      <c r="E36914" s="34">
        <v>30</v>
      </c>
      <c r="F36914" s="34">
        <v>26</v>
      </c>
      <c r="G36914" s="34">
        <v>39</v>
      </c>
      <c r="H36914" s="34">
        <v>34</v>
      </c>
      <c r="I36914" s="34">
        <v>37</v>
      </c>
      <c r="J36914" s="34">
        <v>35</v>
      </c>
      <c r="K36914" s="34">
        <v>49</v>
      </c>
      <c r="L36914" s="34">
        <v>9</v>
      </c>
      <c r="M36914" s="34">
        <v>33</v>
      </c>
      <c r="N36914" s="34">
        <v>29</v>
      </c>
      <c r="O36914" s="34">
        <v>28</v>
      </c>
      <c r="P36914" s="34">
        <v>26</v>
      </c>
      <c r="Q36914" s="34">
        <v>49</v>
      </c>
      <c r="R36914" s="34">
        <v>26</v>
      </c>
      <c r="S36914" s="34">
        <v>51</v>
      </c>
      <c r="T36914" s="34">
        <v>12</v>
      </c>
      <c r="U36914" s="34">
        <v>20</v>
      </c>
      <c r="V36914" s="34">
        <v>35</v>
      </c>
      <c r="W36914" s="34">
        <v>26</v>
      </c>
      <c r="X36914" s="34">
        <v>32</v>
      </c>
      <c r="Y36914" s="34">
        <v>20</v>
      </c>
      <c r="Z36914" s="34">
        <v>30</v>
      </c>
      <c r="AA36914" s="34">
        <v>38</v>
      </c>
      <c r="AB36914" s="34">
        <v>17</v>
      </c>
      <c r="AC36914" s="34">
        <v>52</v>
      </c>
    </row>
    <row r="36915" spans="1:29" x14ac:dyDescent="0.2">
      <c r="A36915" s="34" t="s">
        <v>97408</v>
      </c>
      <c r="B36915" s="34">
        <v>34</v>
      </c>
      <c r="C36915" s="34">
        <v>44</v>
      </c>
      <c r="D36915" s="34">
        <v>57</v>
      </c>
      <c r="E36915" s="34">
        <v>41</v>
      </c>
      <c r="F36915" s="34">
        <v>61</v>
      </c>
      <c r="G36915" s="34">
        <v>61</v>
      </c>
      <c r="H36915" s="34">
        <v>55</v>
      </c>
      <c r="I36915" s="34">
        <v>52</v>
      </c>
      <c r="J36915" s="34">
        <v>35</v>
      </c>
      <c r="K36915" s="34">
        <v>28</v>
      </c>
      <c r="L36915" s="34">
        <v>16</v>
      </c>
      <c r="M36915" s="34">
        <v>41</v>
      </c>
      <c r="N36915" s="34">
        <v>40</v>
      </c>
      <c r="O36915" s="34">
        <v>32</v>
      </c>
      <c r="P36915" s="34">
        <v>47</v>
      </c>
      <c r="Q36915" s="34">
        <v>45</v>
      </c>
      <c r="R36915" s="34">
        <v>63</v>
      </c>
      <c r="S36915" s="34">
        <v>49</v>
      </c>
      <c r="T36915" s="34">
        <v>39</v>
      </c>
      <c r="U36915" s="34">
        <v>16</v>
      </c>
      <c r="V36915" s="34">
        <v>55</v>
      </c>
      <c r="W36915" s="34">
        <v>53</v>
      </c>
      <c r="X36915" s="34">
        <v>45</v>
      </c>
      <c r="Y36915" s="34">
        <v>21</v>
      </c>
      <c r="Z36915" s="34">
        <v>29</v>
      </c>
      <c r="AA36915" s="34">
        <v>56</v>
      </c>
      <c r="AB36915" s="34">
        <v>52</v>
      </c>
      <c r="AC36915" s="34">
        <v>57</v>
      </c>
    </row>
    <row r="36916" spans="1:29" x14ac:dyDescent="0.2">
      <c r="A36916" s="34" t="s">
        <v>97409</v>
      </c>
      <c r="B36916" s="34">
        <v>68</v>
      </c>
      <c r="C36916" s="34">
        <v>104</v>
      </c>
      <c r="D36916" s="34">
        <v>143</v>
      </c>
      <c r="E36916" s="34">
        <v>87</v>
      </c>
      <c r="F36916" s="34">
        <v>158</v>
      </c>
      <c r="G36916" s="34">
        <v>94</v>
      </c>
      <c r="H36916" s="34">
        <v>139</v>
      </c>
      <c r="I36916" s="34">
        <v>87</v>
      </c>
      <c r="J36916" s="34">
        <v>117</v>
      </c>
      <c r="K36916" s="34">
        <v>95</v>
      </c>
      <c r="L36916" s="34">
        <v>74</v>
      </c>
      <c r="M36916" s="34">
        <v>70</v>
      </c>
      <c r="N36916" s="34">
        <v>112</v>
      </c>
      <c r="O36916" s="34">
        <v>97</v>
      </c>
      <c r="P36916" s="34">
        <v>112</v>
      </c>
      <c r="Q36916" s="34">
        <v>122</v>
      </c>
      <c r="R36916" s="34">
        <v>146</v>
      </c>
      <c r="S36916" s="34">
        <v>111</v>
      </c>
      <c r="T36916" s="34">
        <v>120</v>
      </c>
      <c r="U36916" s="34">
        <v>87</v>
      </c>
      <c r="V36916" s="34">
        <v>118</v>
      </c>
      <c r="W36916" s="34">
        <v>115</v>
      </c>
      <c r="X36916" s="34">
        <v>154</v>
      </c>
      <c r="Y36916" s="34">
        <v>93</v>
      </c>
      <c r="Z36916" s="34">
        <v>154</v>
      </c>
      <c r="AA36916" s="34">
        <v>89</v>
      </c>
      <c r="AB36916" s="34">
        <v>111</v>
      </c>
      <c r="AC36916" s="34">
        <v>157</v>
      </c>
    </row>
    <row r="36917" spans="1:29" x14ac:dyDescent="0.2">
      <c r="A36917" s="34" t="s">
        <v>97410</v>
      </c>
      <c r="B36917" s="34">
        <v>48</v>
      </c>
      <c r="C36917" s="34">
        <v>107</v>
      </c>
      <c r="D36917" s="34">
        <v>73</v>
      </c>
      <c r="E36917" s="34">
        <v>95</v>
      </c>
      <c r="F36917" s="34">
        <v>75</v>
      </c>
      <c r="G36917" s="34">
        <v>80</v>
      </c>
      <c r="H36917" s="34">
        <v>66</v>
      </c>
      <c r="I36917" s="34">
        <v>84</v>
      </c>
      <c r="J36917" s="34">
        <v>63</v>
      </c>
      <c r="K36917" s="34">
        <v>68</v>
      </c>
      <c r="L36917" s="34">
        <v>30</v>
      </c>
      <c r="M36917" s="34">
        <v>61</v>
      </c>
      <c r="N36917" s="34">
        <v>67</v>
      </c>
      <c r="O36917" s="34">
        <v>78</v>
      </c>
      <c r="P36917" s="34">
        <v>61</v>
      </c>
      <c r="Q36917" s="34">
        <v>125</v>
      </c>
      <c r="R36917" s="34">
        <v>81</v>
      </c>
      <c r="S36917" s="34">
        <v>88</v>
      </c>
      <c r="T36917" s="34">
        <v>50</v>
      </c>
      <c r="U36917" s="34">
        <v>65</v>
      </c>
      <c r="V36917" s="34">
        <v>59</v>
      </c>
      <c r="W36917" s="34">
        <v>77</v>
      </c>
      <c r="X36917" s="34">
        <v>84</v>
      </c>
      <c r="Y36917" s="34">
        <v>88</v>
      </c>
      <c r="Z36917" s="34">
        <v>66</v>
      </c>
      <c r="AA36917" s="34">
        <v>107</v>
      </c>
      <c r="AB36917" s="34">
        <v>62</v>
      </c>
      <c r="AC36917" s="34">
        <v>128</v>
      </c>
    </row>
    <row r="36918" spans="1:29" x14ac:dyDescent="0.2">
      <c r="A36918" s="34" t="s">
        <v>97411</v>
      </c>
      <c r="B36918" s="34">
        <v>28</v>
      </c>
      <c r="C36918" s="34">
        <v>55</v>
      </c>
      <c r="D36918" s="34">
        <v>81</v>
      </c>
      <c r="E36918" s="34">
        <v>75</v>
      </c>
      <c r="F36918" s="34">
        <v>68</v>
      </c>
      <c r="G36918" s="34">
        <v>22</v>
      </c>
      <c r="H36918" s="34">
        <v>47</v>
      </c>
      <c r="I36918" s="34">
        <v>66</v>
      </c>
      <c r="J36918" s="34">
        <v>36</v>
      </c>
      <c r="K36918" s="34">
        <v>64</v>
      </c>
      <c r="L36918" s="34">
        <v>25</v>
      </c>
      <c r="M36918" s="34">
        <v>49</v>
      </c>
      <c r="N36918" s="34">
        <v>37</v>
      </c>
      <c r="O36918" s="34">
        <v>41</v>
      </c>
      <c r="P36918" s="34">
        <v>58</v>
      </c>
      <c r="Q36918" s="34">
        <v>53</v>
      </c>
      <c r="R36918" s="34">
        <v>39</v>
      </c>
      <c r="S36918" s="34">
        <v>59</v>
      </c>
      <c r="T36918" s="34">
        <v>32</v>
      </c>
      <c r="U36918" s="34">
        <v>48</v>
      </c>
      <c r="V36918" s="34">
        <v>53</v>
      </c>
      <c r="W36918" s="34">
        <v>54</v>
      </c>
      <c r="X36918" s="34">
        <v>41</v>
      </c>
      <c r="Y36918" s="34">
        <v>26</v>
      </c>
      <c r="Z36918" s="34">
        <v>69</v>
      </c>
      <c r="AA36918" s="34">
        <v>76</v>
      </c>
      <c r="AB36918" s="34">
        <v>36</v>
      </c>
      <c r="AC36918" s="34">
        <v>87</v>
      </c>
    </row>
    <row r="36919" spans="1:29" x14ac:dyDescent="0.2">
      <c r="A36919" s="34" t="s">
        <v>97412</v>
      </c>
      <c r="B36919" s="34">
        <v>56</v>
      </c>
      <c r="C36919" s="34">
        <v>26</v>
      </c>
      <c r="D36919" s="34">
        <v>49</v>
      </c>
      <c r="E36919" s="34">
        <v>57</v>
      </c>
      <c r="F36919" s="34">
        <v>45</v>
      </c>
      <c r="G36919" s="34">
        <v>45</v>
      </c>
      <c r="H36919" s="34">
        <v>38</v>
      </c>
      <c r="I36919" s="34">
        <v>51</v>
      </c>
      <c r="J36919" s="34">
        <v>37</v>
      </c>
      <c r="K36919" s="34">
        <v>44</v>
      </c>
      <c r="L36919" s="34">
        <v>29</v>
      </c>
      <c r="M36919" s="34">
        <v>33</v>
      </c>
      <c r="N36919" s="34">
        <v>39</v>
      </c>
      <c r="O36919" s="34">
        <v>13</v>
      </c>
      <c r="P36919" s="34">
        <v>33</v>
      </c>
      <c r="Q36919" s="34">
        <v>88</v>
      </c>
      <c r="R36919" s="34">
        <v>62</v>
      </c>
      <c r="S36919" s="34">
        <v>67</v>
      </c>
      <c r="T36919" s="34">
        <v>29</v>
      </c>
      <c r="U36919" s="34">
        <v>23</v>
      </c>
      <c r="V36919" s="34">
        <v>42</v>
      </c>
      <c r="W36919" s="34">
        <v>55</v>
      </c>
      <c r="X36919" s="34">
        <v>81</v>
      </c>
      <c r="Y36919" s="34">
        <v>54</v>
      </c>
      <c r="Z36919" s="34">
        <v>69</v>
      </c>
      <c r="AA36919" s="34">
        <v>57</v>
      </c>
      <c r="AB36919" s="34">
        <v>63</v>
      </c>
      <c r="AC36919" s="34">
        <v>69</v>
      </c>
    </row>
    <row r="36920" spans="1:29" x14ac:dyDescent="0.2">
      <c r="A36920" s="34" t="s">
        <v>97413</v>
      </c>
      <c r="B36920" s="34">
        <v>19</v>
      </c>
      <c r="C36920" s="34">
        <v>9</v>
      </c>
      <c r="D36920" s="34">
        <v>9</v>
      </c>
      <c r="E36920" s="34">
        <v>15</v>
      </c>
      <c r="F36920" s="34">
        <v>8</v>
      </c>
      <c r="G36920" s="34">
        <v>18</v>
      </c>
      <c r="H36920" s="34">
        <v>10</v>
      </c>
      <c r="I36920" s="34">
        <v>12</v>
      </c>
      <c r="J36920" s="34">
        <v>10</v>
      </c>
      <c r="K36920" s="34">
        <v>13</v>
      </c>
      <c r="L36920" s="34">
        <v>4</v>
      </c>
      <c r="M36920" s="34">
        <v>11</v>
      </c>
      <c r="N36920" s="34">
        <v>10</v>
      </c>
      <c r="O36920" s="34">
        <v>9</v>
      </c>
      <c r="P36920" s="34">
        <v>11</v>
      </c>
      <c r="Q36920" s="34">
        <v>28</v>
      </c>
      <c r="R36920" s="34">
        <v>15</v>
      </c>
      <c r="S36920" s="34">
        <v>10</v>
      </c>
      <c r="T36920" s="34">
        <v>6</v>
      </c>
      <c r="U36920" s="34">
        <v>16</v>
      </c>
      <c r="V36920" s="34">
        <v>25</v>
      </c>
      <c r="W36920" s="34">
        <v>25</v>
      </c>
      <c r="X36920" s="34">
        <v>17</v>
      </c>
      <c r="Y36920" s="34">
        <v>12</v>
      </c>
      <c r="Z36920" s="34">
        <v>11</v>
      </c>
      <c r="AA36920" s="34">
        <v>31</v>
      </c>
      <c r="AB36920" s="34">
        <v>10</v>
      </c>
      <c r="AC36920" s="34">
        <v>32</v>
      </c>
    </row>
    <row r="36921" spans="1:29" x14ac:dyDescent="0.2">
      <c r="A36921" s="34" t="s">
        <v>97414</v>
      </c>
      <c r="B36921" s="34">
        <v>51</v>
      </c>
      <c r="C36921" s="34">
        <v>72</v>
      </c>
      <c r="D36921" s="34">
        <v>88</v>
      </c>
      <c r="E36921" s="34">
        <v>51</v>
      </c>
      <c r="F36921" s="34">
        <v>68</v>
      </c>
      <c r="G36921" s="34">
        <v>65</v>
      </c>
      <c r="H36921" s="34">
        <v>65</v>
      </c>
      <c r="I36921" s="34">
        <v>57</v>
      </c>
      <c r="J36921" s="34">
        <v>43</v>
      </c>
      <c r="K36921" s="34">
        <v>65</v>
      </c>
      <c r="L36921" s="34">
        <v>43</v>
      </c>
      <c r="M36921" s="34">
        <v>46</v>
      </c>
      <c r="N36921" s="34">
        <v>58</v>
      </c>
      <c r="O36921" s="34">
        <v>57</v>
      </c>
      <c r="P36921" s="34">
        <v>52</v>
      </c>
      <c r="Q36921" s="34">
        <v>92</v>
      </c>
      <c r="R36921" s="34">
        <v>66</v>
      </c>
      <c r="S36921" s="34">
        <v>80</v>
      </c>
      <c r="T36921" s="34">
        <v>54</v>
      </c>
      <c r="U36921" s="34">
        <v>72</v>
      </c>
      <c r="V36921" s="34">
        <v>51</v>
      </c>
      <c r="W36921" s="34">
        <v>59</v>
      </c>
      <c r="X36921" s="34">
        <v>79</v>
      </c>
      <c r="Y36921" s="34">
        <v>74</v>
      </c>
      <c r="Z36921" s="34">
        <v>68</v>
      </c>
      <c r="AA36921" s="34">
        <v>83</v>
      </c>
      <c r="AB36921" s="34">
        <v>52</v>
      </c>
      <c r="AC36921" s="34">
        <v>74</v>
      </c>
    </row>
    <row r="36922" spans="1:29" x14ac:dyDescent="0.2">
      <c r="A36922" s="34" t="s">
        <v>97415</v>
      </c>
      <c r="B36922" s="34">
        <v>10</v>
      </c>
      <c r="C36922" s="34">
        <v>3</v>
      </c>
      <c r="D36922" s="34">
        <v>2</v>
      </c>
      <c r="E36922" s="34">
        <v>1</v>
      </c>
      <c r="F36922" s="34">
        <v>0</v>
      </c>
      <c r="G36922" s="34">
        <v>0</v>
      </c>
      <c r="H36922" s="34">
        <v>1</v>
      </c>
      <c r="I36922" s="34">
        <v>3</v>
      </c>
      <c r="J36922" s="34">
        <v>2</v>
      </c>
      <c r="K36922" s="34">
        <v>4</v>
      </c>
      <c r="L36922" s="34">
        <v>1</v>
      </c>
      <c r="M36922" s="34">
        <v>2</v>
      </c>
      <c r="N36922" s="34">
        <v>0</v>
      </c>
      <c r="O36922" s="34">
        <v>7</v>
      </c>
      <c r="P36922" s="34">
        <v>6</v>
      </c>
      <c r="Q36922" s="34">
        <v>2</v>
      </c>
      <c r="R36922" s="34">
        <v>4</v>
      </c>
      <c r="S36922" s="34">
        <v>3</v>
      </c>
      <c r="T36922" s="34">
        <v>0</v>
      </c>
      <c r="U36922" s="34">
        <v>3</v>
      </c>
      <c r="V36922" s="34">
        <v>8</v>
      </c>
      <c r="W36922" s="34">
        <v>8</v>
      </c>
      <c r="X36922" s="34">
        <v>3</v>
      </c>
      <c r="Y36922" s="34">
        <v>2</v>
      </c>
      <c r="Z36922" s="34">
        <v>4</v>
      </c>
      <c r="AA36922" s="34">
        <v>6</v>
      </c>
      <c r="AB36922" s="34">
        <v>0</v>
      </c>
      <c r="AC36922" s="34">
        <v>6</v>
      </c>
    </row>
    <row r="36923" spans="1:29" x14ac:dyDescent="0.2">
      <c r="A36923" s="34" t="s">
        <v>97416</v>
      </c>
      <c r="B36923" s="34">
        <v>61</v>
      </c>
      <c r="C36923" s="34">
        <v>51</v>
      </c>
      <c r="D36923" s="34">
        <v>84</v>
      </c>
      <c r="E36923" s="34">
        <v>59</v>
      </c>
      <c r="F36923" s="34">
        <v>92</v>
      </c>
      <c r="G36923" s="34">
        <v>36</v>
      </c>
      <c r="H36923" s="34">
        <v>68</v>
      </c>
      <c r="I36923" s="34">
        <v>58</v>
      </c>
      <c r="J36923" s="34">
        <v>75</v>
      </c>
      <c r="K36923" s="34">
        <v>45</v>
      </c>
      <c r="L36923" s="34">
        <v>48</v>
      </c>
      <c r="M36923" s="34">
        <v>44</v>
      </c>
      <c r="N36923" s="34">
        <v>59</v>
      </c>
      <c r="O36923" s="34">
        <v>42</v>
      </c>
      <c r="P36923" s="34">
        <v>72</v>
      </c>
      <c r="Q36923" s="34">
        <v>66</v>
      </c>
      <c r="R36923" s="34">
        <v>90</v>
      </c>
      <c r="S36923" s="34">
        <v>65</v>
      </c>
      <c r="T36923" s="34">
        <v>67</v>
      </c>
      <c r="U36923" s="34">
        <v>64</v>
      </c>
      <c r="V36923" s="34">
        <v>97</v>
      </c>
      <c r="W36923" s="34">
        <v>82</v>
      </c>
      <c r="X36923" s="34">
        <v>145</v>
      </c>
      <c r="Y36923" s="34">
        <v>82</v>
      </c>
      <c r="Z36923" s="34">
        <v>66</v>
      </c>
      <c r="AA36923" s="34">
        <v>66</v>
      </c>
      <c r="AB36923" s="34">
        <v>108</v>
      </c>
      <c r="AC36923" s="34">
        <v>88</v>
      </c>
    </row>
    <row r="36924" spans="1:29" x14ac:dyDescent="0.2">
      <c r="A36924" s="34" t="s">
        <v>97417</v>
      </c>
      <c r="B36924" s="34">
        <v>26</v>
      </c>
      <c r="C36924" s="34">
        <v>35</v>
      </c>
      <c r="D36924" s="34">
        <v>59</v>
      </c>
      <c r="E36924" s="34">
        <v>21</v>
      </c>
      <c r="F36924" s="34">
        <v>29</v>
      </c>
      <c r="G36924" s="34">
        <v>19</v>
      </c>
      <c r="H36924" s="34">
        <v>42</v>
      </c>
      <c r="I36924" s="34">
        <v>27</v>
      </c>
      <c r="J36924" s="34">
        <v>33</v>
      </c>
      <c r="K36924" s="34">
        <v>37</v>
      </c>
      <c r="L36924" s="34">
        <v>21</v>
      </c>
      <c r="M36924" s="34">
        <v>27</v>
      </c>
      <c r="N36924" s="34">
        <v>39</v>
      </c>
      <c r="O36924" s="34">
        <v>19</v>
      </c>
      <c r="P36924" s="34">
        <v>32</v>
      </c>
      <c r="Q36924" s="34">
        <v>47</v>
      </c>
      <c r="R36924" s="34">
        <v>31</v>
      </c>
      <c r="S36924" s="34">
        <v>29</v>
      </c>
      <c r="T36924" s="34">
        <v>37</v>
      </c>
      <c r="U36924" s="34">
        <v>28</v>
      </c>
      <c r="V36924" s="34">
        <v>40</v>
      </c>
      <c r="W36924" s="34">
        <v>46</v>
      </c>
      <c r="X36924" s="34">
        <v>63</v>
      </c>
      <c r="Y36924" s="34">
        <v>30</v>
      </c>
      <c r="Z36924" s="34">
        <v>41</v>
      </c>
      <c r="AA36924" s="34">
        <v>35</v>
      </c>
      <c r="AB36924" s="34">
        <v>36</v>
      </c>
      <c r="AC36924" s="34">
        <v>53</v>
      </c>
    </row>
    <row r="36925" spans="1:29" x14ac:dyDescent="0.2">
      <c r="A36925" s="34" t="s">
        <v>97418</v>
      </c>
      <c r="B36925" s="34">
        <v>45</v>
      </c>
      <c r="C36925" s="34">
        <v>103</v>
      </c>
      <c r="D36925" s="34">
        <v>101</v>
      </c>
      <c r="E36925" s="34">
        <v>99</v>
      </c>
      <c r="F36925" s="34">
        <v>71</v>
      </c>
      <c r="G36925" s="34">
        <v>83</v>
      </c>
      <c r="H36925" s="34">
        <v>62</v>
      </c>
      <c r="I36925" s="34">
        <v>92</v>
      </c>
      <c r="J36925" s="34">
        <v>51</v>
      </c>
      <c r="K36925" s="34">
        <v>115</v>
      </c>
      <c r="L36925" s="34">
        <v>28</v>
      </c>
      <c r="M36925" s="34">
        <v>64</v>
      </c>
      <c r="N36925" s="34">
        <v>60</v>
      </c>
      <c r="O36925" s="34">
        <v>73</v>
      </c>
      <c r="P36925" s="34">
        <v>66</v>
      </c>
      <c r="Q36925" s="34">
        <v>105</v>
      </c>
      <c r="R36925" s="34">
        <v>43</v>
      </c>
      <c r="S36925" s="34">
        <v>93</v>
      </c>
      <c r="T36925" s="34">
        <v>46</v>
      </c>
      <c r="U36925" s="34">
        <v>65</v>
      </c>
      <c r="V36925" s="34">
        <v>94</v>
      </c>
      <c r="W36925" s="34">
        <v>49</v>
      </c>
      <c r="X36925" s="34">
        <v>110</v>
      </c>
      <c r="Y36925" s="34">
        <v>52</v>
      </c>
      <c r="Z36925" s="34">
        <v>111</v>
      </c>
      <c r="AA36925" s="34">
        <v>122</v>
      </c>
      <c r="AB36925" s="34">
        <v>70</v>
      </c>
      <c r="AC36925" s="34">
        <v>142</v>
      </c>
    </row>
    <row r="36926" spans="1:29" x14ac:dyDescent="0.2">
      <c r="A36926" s="34" t="s">
        <v>97419</v>
      </c>
      <c r="B36926" s="34">
        <v>48</v>
      </c>
      <c r="C36926" s="34">
        <v>24</v>
      </c>
      <c r="D36926" s="34">
        <v>20</v>
      </c>
      <c r="E36926" s="34">
        <v>35</v>
      </c>
      <c r="F36926" s="34">
        <v>14</v>
      </c>
      <c r="G36926" s="34">
        <v>8</v>
      </c>
      <c r="H36926" s="34">
        <v>34</v>
      </c>
      <c r="I36926" s="34">
        <v>23</v>
      </c>
      <c r="J36926" s="34">
        <v>22</v>
      </c>
      <c r="K36926" s="34">
        <v>28</v>
      </c>
      <c r="L36926" s="34">
        <v>25</v>
      </c>
      <c r="M36926" s="34">
        <v>15</v>
      </c>
      <c r="N36926" s="34">
        <v>32</v>
      </c>
      <c r="O36926" s="34">
        <v>27</v>
      </c>
      <c r="P36926" s="34">
        <v>24</v>
      </c>
      <c r="Q36926" s="34">
        <v>36</v>
      </c>
      <c r="R36926" s="34">
        <v>22</v>
      </c>
      <c r="S36926" s="34">
        <v>42</v>
      </c>
      <c r="T36926" s="34">
        <v>14</v>
      </c>
      <c r="U36926" s="34">
        <v>38</v>
      </c>
      <c r="V36926" s="34">
        <v>23</v>
      </c>
      <c r="W36926" s="34">
        <v>23</v>
      </c>
      <c r="X36926" s="34">
        <v>34</v>
      </c>
      <c r="Y36926" s="34">
        <v>21</v>
      </c>
      <c r="Z36926" s="34">
        <v>44</v>
      </c>
      <c r="AA36926" s="34">
        <v>45</v>
      </c>
      <c r="AB36926" s="34">
        <v>19</v>
      </c>
      <c r="AC36926" s="34">
        <v>53</v>
      </c>
    </row>
    <row r="36927" spans="1:29" x14ac:dyDescent="0.2">
      <c r="A36927" s="34" t="s">
        <v>97420</v>
      </c>
      <c r="B36927" s="34">
        <v>37</v>
      </c>
      <c r="C36927" s="34">
        <v>36</v>
      </c>
      <c r="D36927" s="34">
        <v>45</v>
      </c>
      <c r="E36927" s="34">
        <v>22</v>
      </c>
      <c r="F36927" s="34">
        <v>38</v>
      </c>
      <c r="G36927" s="34">
        <v>46</v>
      </c>
      <c r="H36927" s="34">
        <v>42</v>
      </c>
      <c r="I36927" s="34">
        <v>29</v>
      </c>
      <c r="J36927" s="34">
        <v>38</v>
      </c>
      <c r="K36927" s="34">
        <v>35</v>
      </c>
      <c r="L36927" s="34">
        <v>25</v>
      </c>
      <c r="M36927" s="34">
        <v>22</v>
      </c>
      <c r="N36927" s="34">
        <v>24</v>
      </c>
      <c r="O36927" s="34">
        <v>36</v>
      </c>
      <c r="P36927" s="34">
        <v>37</v>
      </c>
      <c r="Q36927" s="34">
        <v>52</v>
      </c>
      <c r="R36927" s="34">
        <v>37</v>
      </c>
      <c r="S36927" s="34">
        <v>49</v>
      </c>
      <c r="T36927" s="34">
        <v>34</v>
      </c>
      <c r="U36927" s="34">
        <v>25</v>
      </c>
      <c r="V36927" s="34">
        <v>74</v>
      </c>
      <c r="W36927" s="34">
        <v>42</v>
      </c>
      <c r="X36927" s="34">
        <v>64</v>
      </c>
      <c r="Y36927" s="34">
        <v>37</v>
      </c>
      <c r="Z36927" s="34">
        <v>77</v>
      </c>
      <c r="AA36927" s="34">
        <v>33</v>
      </c>
      <c r="AB36927" s="34">
        <v>48</v>
      </c>
      <c r="AC36927" s="34">
        <v>71</v>
      </c>
    </row>
    <row r="36928" spans="1:29" x14ac:dyDescent="0.2">
      <c r="A36928" s="34" t="s">
        <v>97421</v>
      </c>
      <c r="B36928" s="34">
        <v>45</v>
      </c>
      <c r="C36928" s="34">
        <v>91</v>
      </c>
      <c r="D36928" s="34">
        <v>113</v>
      </c>
      <c r="E36928" s="34">
        <v>111</v>
      </c>
      <c r="F36928" s="34">
        <v>98</v>
      </c>
      <c r="G36928" s="34">
        <v>88</v>
      </c>
      <c r="H36928" s="34">
        <v>98</v>
      </c>
      <c r="I36928" s="34">
        <v>98</v>
      </c>
      <c r="J36928" s="34">
        <v>72</v>
      </c>
      <c r="K36928" s="34">
        <v>102</v>
      </c>
      <c r="L36928" s="34">
        <v>72</v>
      </c>
      <c r="M36928" s="34">
        <v>72</v>
      </c>
      <c r="N36928" s="34">
        <v>76</v>
      </c>
      <c r="O36928" s="34">
        <v>77</v>
      </c>
      <c r="P36928" s="34">
        <v>77</v>
      </c>
      <c r="Q36928" s="34">
        <v>135</v>
      </c>
      <c r="R36928" s="34">
        <v>106</v>
      </c>
      <c r="S36928" s="34">
        <v>130</v>
      </c>
      <c r="T36928" s="34">
        <v>80</v>
      </c>
      <c r="U36928" s="34">
        <v>107</v>
      </c>
      <c r="V36928" s="34">
        <v>115</v>
      </c>
      <c r="W36928" s="34">
        <v>113</v>
      </c>
      <c r="X36928" s="34">
        <v>102</v>
      </c>
      <c r="Y36928" s="34">
        <v>86</v>
      </c>
      <c r="Z36928" s="34">
        <v>136</v>
      </c>
      <c r="AA36928" s="34">
        <v>122</v>
      </c>
      <c r="AB36928" s="34">
        <v>96</v>
      </c>
      <c r="AC36928" s="34">
        <v>187</v>
      </c>
    </row>
    <row r="36929" spans="1:29" x14ac:dyDescent="0.2">
      <c r="A36929" s="34" t="s">
        <v>97422</v>
      </c>
      <c r="B36929" s="34">
        <v>92</v>
      </c>
      <c r="C36929" s="34">
        <v>62</v>
      </c>
      <c r="D36929" s="34">
        <v>70</v>
      </c>
      <c r="E36929" s="34">
        <v>123</v>
      </c>
      <c r="F36929" s="34">
        <v>78</v>
      </c>
      <c r="G36929" s="34">
        <v>111</v>
      </c>
      <c r="H36929" s="34">
        <v>87</v>
      </c>
      <c r="I36929" s="34">
        <v>81</v>
      </c>
      <c r="J36929" s="34">
        <v>65</v>
      </c>
      <c r="K36929" s="34">
        <v>101</v>
      </c>
      <c r="L36929" s="34">
        <v>73</v>
      </c>
      <c r="M36929" s="34">
        <v>57</v>
      </c>
      <c r="N36929" s="34">
        <v>61</v>
      </c>
      <c r="O36929" s="34">
        <v>75</v>
      </c>
      <c r="P36929" s="34">
        <v>40</v>
      </c>
      <c r="Q36929" s="34">
        <v>107</v>
      </c>
      <c r="R36929" s="34">
        <v>82</v>
      </c>
      <c r="S36929" s="34">
        <v>108</v>
      </c>
      <c r="T36929" s="34">
        <v>81</v>
      </c>
      <c r="U36929" s="34">
        <v>86</v>
      </c>
      <c r="V36929" s="34">
        <v>67</v>
      </c>
      <c r="W36929" s="34">
        <v>125</v>
      </c>
      <c r="X36929" s="34">
        <v>59</v>
      </c>
      <c r="Y36929" s="34">
        <v>112</v>
      </c>
      <c r="Z36929" s="34">
        <v>88</v>
      </c>
      <c r="AA36929" s="34">
        <v>135</v>
      </c>
      <c r="AB36929" s="34">
        <v>85</v>
      </c>
      <c r="AC36929" s="34">
        <v>145</v>
      </c>
    </row>
    <row r="36930" spans="1:29" x14ac:dyDescent="0.2">
      <c r="A36930" s="34" t="s">
        <v>97423</v>
      </c>
      <c r="B36930" s="34">
        <v>24</v>
      </c>
      <c r="C36930" s="34">
        <v>10</v>
      </c>
      <c r="D36930" s="34">
        <v>18</v>
      </c>
      <c r="E36930" s="34">
        <v>26</v>
      </c>
      <c r="F36930" s="34">
        <v>15</v>
      </c>
      <c r="G36930" s="34">
        <v>15</v>
      </c>
      <c r="H36930" s="34">
        <v>16</v>
      </c>
      <c r="I36930" s="34">
        <v>5</v>
      </c>
      <c r="J36930" s="34">
        <v>14</v>
      </c>
      <c r="K36930" s="34">
        <v>15</v>
      </c>
      <c r="L36930" s="34">
        <v>6</v>
      </c>
      <c r="M36930" s="34">
        <v>8</v>
      </c>
      <c r="N36930" s="34">
        <v>16</v>
      </c>
      <c r="O36930" s="34">
        <v>8</v>
      </c>
      <c r="P36930" s="34">
        <v>8</v>
      </c>
      <c r="Q36930" s="34">
        <v>13</v>
      </c>
      <c r="R36930" s="34">
        <v>19</v>
      </c>
      <c r="S36930" s="34">
        <v>15</v>
      </c>
      <c r="T36930" s="34">
        <v>6</v>
      </c>
      <c r="U36930" s="34">
        <v>17</v>
      </c>
      <c r="V36930" s="34">
        <v>19</v>
      </c>
      <c r="W36930" s="34">
        <v>19</v>
      </c>
      <c r="X36930" s="34">
        <v>11</v>
      </c>
      <c r="Y36930" s="34">
        <v>9</v>
      </c>
      <c r="Z36930" s="34">
        <v>17</v>
      </c>
      <c r="AA36930" s="34">
        <v>17</v>
      </c>
      <c r="AB36930" s="34">
        <v>5</v>
      </c>
      <c r="AC36930" s="34">
        <v>30</v>
      </c>
    </row>
    <row r="36931" spans="1:29" x14ac:dyDescent="0.2">
      <c r="A36931" s="34" t="s">
        <v>97424</v>
      </c>
      <c r="B36931" s="34">
        <v>74</v>
      </c>
      <c r="C36931" s="34">
        <v>79</v>
      </c>
      <c r="D36931" s="34">
        <v>94</v>
      </c>
      <c r="E36931" s="34">
        <v>87</v>
      </c>
      <c r="F36931" s="34">
        <v>84</v>
      </c>
      <c r="G36931" s="34">
        <v>71</v>
      </c>
      <c r="H36931" s="34">
        <v>70</v>
      </c>
      <c r="I36931" s="34">
        <v>97</v>
      </c>
      <c r="J36931" s="34">
        <v>74</v>
      </c>
      <c r="K36931" s="34">
        <v>68</v>
      </c>
      <c r="L36931" s="34">
        <v>53</v>
      </c>
      <c r="M36931" s="34">
        <v>89</v>
      </c>
      <c r="N36931" s="34">
        <v>82</v>
      </c>
      <c r="O36931" s="34">
        <v>88</v>
      </c>
      <c r="P36931" s="34">
        <v>73</v>
      </c>
      <c r="Q36931" s="34">
        <v>99</v>
      </c>
      <c r="R36931" s="34">
        <v>99</v>
      </c>
      <c r="S36931" s="34">
        <v>108</v>
      </c>
      <c r="T36931" s="34">
        <v>82</v>
      </c>
      <c r="U36931" s="34">
        <v>87</v>
      </c>
      <c r="V36931" s="34">
        <v>110</v>
      </c>
      <c r="W36931" s="34">
        <v>97</v>
      </c>
      <c r="X36931" s="34">
        <v>97</v>
      </c>
      <c r="Y36931" s="34">
        <v>47</v>
      </c>
      <c r="Z36931" s="34">
        <v>103</v>
      </c>
      <c r="AA36931" s="34">
        <v>120</v>
      </c>
      <c r="AB36931" s="34">
        <v>69</v>
      </c>
      <c r="AC36931" s="34">
        <v>94</v>
      </c>
    </row>
    <row r="36932" spans="1:29" x14ac:dyDescent="0.2">
      <c r="A36932" s="34" t="s">
        <v>97425</v>
      </c>
      <c r="B36932" s="34">
        <v>109</v>
      </c>
      <c r="C36932" s="34">
        <v>70</v>
      </c>
      <c r="D36932" s="34">
        <v>101</v>
      </c>
      <c r="E36932" s="34">
        <v>91</v>
      </c>
      <c r="F36932" s="34">
        <v>110</v>
      </c>
      <c r="G36932" s="34">
        <v>87</v>
      </c>
      <c r="H36932" s="34">
        <v>103</v>
      </c>
      <c r="I36932" s="34">
        <v>94</v>
      </c>
      <c r="J36932" s="34">
        <v>113</v>
      </c>
      <c r="K36932" s="34">
        <v>147</v>
      </c>
      <c r="L36932" s="34">
        <v>94</v>
      </c>
      <c r="M36932" s="34">
        <v>68</v>
      </c>
      <c r="N36932" s="34">
        <v>96</v>
      </c>
      <c r="O36932" s="34">
        <v>76</v>
      </c>
      <c r="P36932" s="34">
        <v>89</v>
      </c>
      <c r="Q36932" s="34">
        <v>107</v>
      </c>
      <c r="R36932" s="34">
        <v>121</v>
      </c>
      <c r="S36932" s="34">
        <v>98</v>
      </c>
      <c r="T36932" s="34">
        <v>83</v>
      </c>
      <c r="U36932" s="34">
        <v>119</v>
      </c>
      <c r="V36932" s="34">
        <v>135</v>
      </c>
      <c r="W36932" s="34">
        <v>117</v>
      </c>
      <c r="X36932" s="34">
        <v>157</v>
      </c>
      <c r="Y36932" s="34">
        <v>120</v>
      </c>
      <c r="Z36932" s="34">
        <v>139</v>
      </c>
      <c r="AA36932" s="34">
        <v>104</v>
      </c>
      <c r="AB36932" s="34">
        <v>139</v>
      </c>
      <c r="AC36932" s="34">
        <v>157</v>
      </c>
    </row>
    <row r="36933" spans="1:29" x14ac:dyDescent="0.2">
      <c r="A36933" s="34" t="s">
        <v>97426</v>
      </c>
      <c r="B36933" s="34">
        <v>33</v>
      </c>
      <c r="C36933" s="34">
        <v>21</v>
      </c>
      <c r="D36933" s="34">
        <v>18</v>
      </c>
      <c r="E36933" s="34">
        <v>41</v>
      </c>
      <c r="F36933" s="34">
        <v>40</v>
      </c>
      <c r="G36933" s="34">
        <v>30</v>
      </c>
      <c r="H36933" s="34">
        <v>31</v>
      </c>
      <c r="I36933" s="34">
        <v>19</v>
      </c>
      <c r="J36933" s="34">
        <v>19</v>
      </c>
      <c r="K36933" s="34">
        <v>17</v>
      </c>
      <c r="L36933" s="34">
        <v>14</v>
      </c>
      <c r="M36933" s="34">
        <v>18</v>
      </c>
      <c r="N36933" s="34">
        <v>36</v>
      </c>
      <c r="O36933" s="34">
        <v>31</v>
      </c>
      <c r="P36933" s="34">
        <v>12</v>
      </c>
      <c r="Q36933" s="34">
        <v>38</v>
      </c>
      <c r="R36933" s="34">
        <v>37</v>
      </c>
      <c r="S36933" s="34">
        <v>27</v>
      </c>
      <c r="T36933" s="34">
        <v>36</v>
      </c>
      <c r="U36933" s="34">
        <v>8</v>
      </c>
      <c r="V36933" s="34">
        <v>20</v>
      </c>
      <c r="W36933" s="34">
        <v>22</v>
      </c>
      <c r="X36933" s="34">
        <v>27</v>
      </c>
      <c r="Y36933" s="34">
        <v>20</v>
      </c>
      <c r="Z36933" s="34">
        <v>39</v>
      </c>
      <c r="AA36933" s="34">
        <v>35</v>
      </c>
      <c r="AB36933" s="34">
        <v>37</v>
      </c>
      <c r="AC36933" s="34">
        <v>34</v>
      </c>
    </row>
    <row r="36934" spans="1:29" x14ac:dyDescent="0.2">
      <c r="A36934" s="34" t="s">
        <v>97427</v>
      </c>
      <c r="B36934" s="34">
        <v>72</v>
      </c>
      <c r="C36934" s="34">
        <v>79</v>
      </c>
      <c r="D36934" s="34">
        <v>106</v>
      </c>
      <c r="E36934" s="34">
        <v>103</v>
      </c>
      <c r="F36934" s="34">
        <v>50</v>
      </c>
      <c r="G36934" s="34">
        <v>133</v>
      </c>
      <c r="H36934" s="34">
        <v>50</v>
      </c>
      <c r="I36934" s="34">
        <v>125</v>
      </c>
      <c r="J36934" s="34">
        <v>51</v>
      </c>
      <c r="K36934" s="34">
        <v>92</v>
      </c>
      <c r="L36934" s="34">
        <v>52</v>
      </c>
      <c r="M36934" s="34">
        <v>82</v>
      </c>
      <c r="N36934" s="34">
        <v>63</v>
      </c>
      <c r="O36934" s="34">
        <v>65</v>
      </c>
      <c r="P36934" s="34">
        <v>62</v>
      </c>
      <c r="Q36934" s="34">
        <v>111</v>
      </c>
      <c r="R36934" s="34">
        <v>121</v>
      </c>
      <c r="S36934" s="34">
        <v>140</v>
      </c>
      <c r="T36934" s="34">
        <v>83</v>
      </c>
      <c r="U36934" s="34">
        <v>85</v>
      </c>
      <c r="V36934" s="34">
        <v>76</v>
      </c>
      <c r="W36934" s="34">
        <v>145</v>
      </c>
      <c r="X36934" s="34">
        <v>84</v>
      </c>
      <c r="Y36934" s="34">
        <v>93</v>
      </c>
      <c r="Z36934" s="34">
        <v>98</v>
      </c>
      <c r="AA36934" s="34">
        <v>117</v>
      </c>
      <c r="AB36934" s="34">
        <v>79</v>
      </c>
      <c r="AC36934" s="34">
        <v>130</v>
      </c>
    </row>
    <row r="36935" spans="1:29" x14ac:dyDescent="0.2">
      <c r="A36935" s="34" t="s">
        <v>97428</v>
      </c>
      <c r="B36935" s="34">
        <v>69</v>
      </c>
      <c r="C36935" s="34">
        <v>54</v>
      </c>
      <c r="D36935" s="34">
        <v>69</v>
      </c>
      <c r="E36935" s="34">
        <v>87</v>
      </c>
      <c r="F36935" s="34">
        <v>53</v>
      </c>
      <c r="G36935" s="34">
        <v>72</v>
      </c>
      <c r="H36935" s="34">
        <v>69</v>
      </c>
      <c r="I36935" s="34">
        <v>78</v>
      </c>
      <c r="J36935" s="34">
        <v>44</v>
      </c>
      <c r="K36935" s="34">
        <v>88</v>
      </c>
      <c r="L36935" s="34">
        <v>53</v>
      </c>
      <c r="M36935" s="34">
        <v>51</v>
      </c>
      <c r="N36935" s="34">
        <v>46</v>
      </c>
      <c r="O36935" s="34">
        <v>64</v>
      </c>
      <c r="P36935" s="34">
        <v>68</v>
      </c>
      <c r="Q36935" s="34">
        <v>95</v>
      </c>
      <c r="R36935" s="34">
        <v>85</v>
      </c>
      <c r="S36935" s="34">
        <v>92</v>
      </c>
      <c r="T36935" s="34">
        <v>36</v>
      </c>
      <c r="U36935" s="34">
        <v>78</v>
      </c>
      <c r="V36935" s="34">
        <v>51</v>
      </c>
      <c r="W36935" s="34">
        <v>61</v>
      </c>
      <c r="X36935" s="34">
        <v>50</v>
      </c>
      <c r="Y36935" s="34">
        <v>87</v>
      </c>
      <c r="Z36935" s="34">
        <v>54</v>
      </c>
      <c r="AA36935" s="34">
        <v>79</v>
      </c>
      <c r="AB36935" s="34">
        <v>35</v>
      </c>
      <c r="AC36935" s="34">
        <v>114</v>
      </c>
    </row>
    <row r="36936" spans="1:29" x14ac:dyDescent="0.2">
      <c r="A36936" s="34" t="s">
        <v>97429</v>
      </c>
      <c r="B36936" s="34">
        <v>197</v>
      </c>
      <c r="C36936" s="34">
        <v>166</v>
      </c>
      <c r="D36936" s="34">
        <v>224</v>
      </c>
      <c r="E36936" s="34">
        <v>188</v>
      </c>
      <c r="F36936" s="34">
        <v>241</v>
      </c>
      <c r="G36936" s="34">
        <v>134</v>
      </c>
      <c r="H36936" s="34">
        <v>225</v>
      </c>
      <c r="I36936" s="34">
        <v>137</v>
      </c>
      <c r="J36936" s="34">
        <v>200</v>
      </c>
      <c r="K36936" s="34">
        <v>173</v>
      </c>
      <c r="L36936" s="34">
        <v>139</v>
      </c>
      <c r="M36936" s="34">
        <v>163</v>
      </c>
      <c r="N36936" s="34">
        <v>151</v>
      </c>
      <c r="O36936" s="34">
        <v>159</v>
      </c>
      <c r="P36936" s="34">
        <v>203</v>
      </c>
      <c r="Q36936" s="34">
        <v>219</v>
      </c>
      <c r="R36936" s="34">
        <v>249</v>
      </c>
      <c r="S36936" s="34">
        <v>241</v>
      </c>
      <c r="T36936" s="34">
        <v>181</v>
      </c>
      <c r="U36936" s="34">
        <v>150</v>
      </c>
      <c r="V36936" s="34">
        <v>215</v>
      </c>
      <c r="W36936" s="34">
        <v>225</v>
      </c>
      <c r="X36936" s="34">
        <v>293</v>
      </c>
      <c r="Y36936" s="34">
        <v>218</v>
      </c>
      <c r="Z36936" s="34">
        <v>247</v>
      </c>
      <c r="AA36936" s="34">
        <v>220</v>
      </c>
      <c r="AB36936" s="34">
        <v>229</v>
      </c>
      <c r="AC36936" s="34">
        <v>284</v>
      </c>
    </row>
    <row r="36937" spans="1:29" x14ac:dyDescent="0.2">
      <c r="A36937" s="34" t="s">
        <v>97430</v>
      </c>
      <c r="B36937" s="34">
        <v>77</v>
      </c>
      <c r="C36937" s="34">
        <v>118</v>
      </c>
      <c r="D36937" s="34">
        <v>119</v>
      </c>
      <c r="E36937" s="34">
        <v>97</v>
      </c>
      <c r="F36937" s="34">
        <v>111</v>
      </c>
      <c r="G36937" s="34">
        <v>116</v>
      </c>
      <c r="H36937" s="34">
        <v>93</v>
      </c>
      <c r="I36937" s="34">
        <v>90</v>
      </c>
      <c r="J36937" s="34">
        <v>86</v>
      </c>
      <c r="K36937" s="34">
        <v>78</v>
      </c>
      <c r="L36937" s="34">
        <v>80</v>
      </c>
      <c r="M36937" s="34">
        <v>110</v>
      </c>
      <c r="N36937" s="34">
        <v>80</v>
      </c>
      <c r="O36937" s="34">
        <v>110</v>
      </c>
      <c r="P36937" s="34">
        <v>69</v>
      </c>
      <c r="Q36937" s="34">
        <v>148</v>
      </c>
      <c r="R36937" s="34">
        <v>138</v>
      </c>
      <c r="S36937" s="34">
        <v>150</v>
      </c>
      <c r="T36937" s="34">
        <v>107</v>
      </c>
      <c r="U36937" s="34">
        <v>118</v>
      </c>
      <c r="V36937" s="34">
        <v>114</v>
      </c>
      <c r="W36937" s="34">
        <v>125</v>
      </c>
      <c r="X36937" s="34">
        <v>120</v>
      </c>
      <c r="Y36937" s="34">
        <v>87</v>
      </c>
      <c r="Z36937" s="34">
        <v>97</v>
      </c>
      <c r="AA36937" s="34">
        <v>115</v>
      </c>
      <c r="AB36937" s="34">
        <v>94</v>
      </c>
      <c r="AC36937" s="34">
        <v>178</v>
      </c>
    </row>
    <row r="36938" spans="1:29" x14ac:dyDescent="0.2">
      <c r="A36938" s="34" t="s">
        <v>97431</v>
      </c>
      <c r="B36938" s="34">
        <v>60</v>
      </c>
      <c r="C36938" s="34">
        <v>64</v>
      </c>
      <c r="D36938" s="34">
        <v>88</v>
      </c>
      <c r="E36938" s="34">
        <v>98</v>
      </c>
      <c r="F36938" s="34">
        <v>69</v>
      </c>
      <c r="G36938" s="34">
        <v>102</v>
      </c>
      <c r="H36938" s="34">
        <v>57</v>
      </c>
      <c r="I36938" s="34">
        <v>90</v>
      </c>
      <c r="J36938" s="34">
        <v>42</v>
      </c>
      <c r="K36938" s="34">
        <v>100</v>
      </c>
      <c r="L36938" s="34">
        <v>44</v>
      </c>
      <c r="M36938" s="34">
        <v>68</v>
      </c>
      <c r="N36938" s="34">
        <v>78</v>
      </c>
      <c r="O36938" s="34">
        <v>51</v>
      </c>
      <c r="P36938" s="34">
        <v>70</v>
      </c>
      <c r="Q36938" s="34">
        <v>101</v>
      </c>
      <c r="R36938" s="34">
        <v>111</v>
      </c>
      <c r="S36938" s="34">
        <v>75</v>
      </c>
      <c r="T36938" s="34">
        <v>48</v>
      </c>
      <c r="U36938" s="34">
        <v>57</v>
      </c>
      <c r="V36938" s="34">
        <v>105</v>
      </c>
      <c r="W36938" s="34">
        <v>71</v>
      </c>
      <c r="X36938" s="34">
        <v>70</v>
      </c>
      <c r="Y36938" s="34">
        <v>66</v>
      </c>
      <c r="Z36938" s="34">
        <v>100</v>
      </c>
      <c r="AA36938" s="34">
        <v>95</v>
      </c>
      <c r="AB36938" s="34">
        <v>65</v>
      </c>
      <c r="AC36938" s="34">
        <v>118</v>
      </c>
    </row>
    <row r="36939" spans="1:29" x14ac:dyDescent="0.2">
      <c r="A36939" s="34" t="s">
        <v>97432</v>
      </c>
      <c r="B36939" s="34">
        <v>49</v>
      </c>
      <c r="C36939" s="34">
        <v>33</v>
      </c>
      <c r="D36939" s="34">
        <v>42</v>
      </c>
      <c r="E36939" s="34">
        <v>44</v>
      </c>
      <c r="F36939" s="34">
        <v>44</v>
      </c>
      <c r="G36939" s="34">
        <v>24</v>
      </c>
      <c r="H36939" s="34">
        <v>27</v>
      </c>
      <c r="I36939" s="34">
        <v>30</v>
      </c>
      <c r="J36939" s="34">
        <v>44</v>
      </c>
      <c r="K36939" s="34">
        <v>44</v>
      </c>
      <c r="L36939" s="34">
        <v>23</v>
      </c>
      <c r="M36939" s="34">
        <v>44</v>
      </c>
      <c r="N36939" s="34">
        <v>45</v>
      </c>
      <c r="O36939" s="34">
        <v>15</v>
      </c>
      <c r="P36939" s="34">
        <v>28</v>
      </c>
      <c r="Q36939" s="34">
        <v>41</v>
      </c>
      <c r="R36939" s="34">
        <v>54</v>
      </c>
      <c r="S36939" s="34">
        <v>61</v>
      </c>
      <c r="T36939" s="34">
        <v>36</v>
      </c>
      <c r="U36939" s="34">
        <v>38</v>
      </c>
      <c r="V36939" s="34">
        <v>49</v>
      </c>
      <c r="W36939" s="34">
        <v>62</v>
      </c>
      <c r="X36939" s="34">
        <v>76</v>
      </c>
      <c r="Y36939" s="34">
        <v>44</v>
      </c>
      <c r="Z36939" s="34">
        <v>59</v>
      </c>
      <c r="AA36939" s="34">
        <v>43</v>
      </c>
      <c r="AB36939" s="34">
        <v>42</v>
      </c>
      <c r="AC36939" s="34">
        <v>42</v>
      </c>
    </row>
    <row r="36940" spans="1:29" x14ac:dyDescent="0.2">
      <c r="A36940" s="34" t="s">
        <v>97433</v>
      </c>
      <c r="B36940" s="34">
        <v>16</v>
      </c>
      <c r="C36940" s="34">
        <v>30</v>
      </c>
      <c r="D36940" s="34">
        <v>7</v>
      </c>
      <c r="E36940" s="34">
        <v>41</v>
      </c>
      <c r="F36940" s="34">
        <v>6</v>
      </c>
      <c r="G36940" s="34">
        <v>33</v>
      </c>
      <c r="H36940" s="34">
        <v>12</v>
      </c>
      <c r="I36940" s="34">
        <v>16</v>
      </c>
      <c r="J36940" s="34">
        <v>7</v>
      </c>
      <c r="K36940" s="34">
        <v>58</v>
      </c>
      <c r="L36940" s="34">
        <v>4</v>
      </c>
      <c r="M36940" s="34">
        <v>17</v>
      </c>
      <c r="N36940" s="34">
        <v>13</v>
      </c>
      <c r="O36940" s="34">
        <v>32</v>
      </c>
      <c r="P36940" s="34">
        <v>16</v>
      </c>
      <c r="Q36940" s="34">
        <v>36</v>
      </c>
      <c r="R36940" s="34">
        <v>9</v>
      </c>
      <c r="S36940" s="34">
        <v>30</v>
      </c>
      <c r="T36940" s="34">
        <v>9</v>
      </c>
      <c r="U36940" s="34">
        <v>20</v>
      </c>
      <c r="V36940" s="34">
        <v>9</v>
      </c>
      <c r="W36940" s="34">
        <v>31</v>
      </c>
      <c r="X36940" s="34">
        <v>17</v>
      </c>
      <c r="Y36940" s="34">
        <v>12</v>
      </c>
      <c r="Z36940" s="34">
        <v>17</v>
      </c>
      <c r="AA36940" s="34">
        <v>38</v>
      </c>
      <c r="AB36940" s="34">
        <v>8</v>
      </c>
      <c r="AC36940" s="34">
        <v>35</v>
      </c>
    </row>
    <row r="36941" spans="1:29" x14ac:dyDescent="0.2">
      <c r="A36941" s="34" t="s">
        <v>97434</v>
      </c>
      <c r="B36941" s="34">
        <v>26</v>
      </c>
      <c r="C36941" s="34">
        <v>23</v>
      </c>
      <c r="D36941" s="34">
        <v>26</v>
      </c>
      <c r="E36941" s="34">
        <v>13</v>
      </c>
      <c r="F36941" s="34">
        <v>13</v>
      </c>
      <c r="G36941" s="34">
        <v>30</v>
      </c>
      <c r="H36941" s="34">
        <v>8</v>
      </c>
      <c r="I36941" s="34">
        <v>15</v>
      </c>
      <c r="J36941" s="34">
        <v>12</v>
      </c>
      <c r="K36941" s="34">
        <v>19</v>
      </c>
      <c r="L36941" s="34">
        <v>12</v>
      </c>
      <c r="M36941" s="34">
        <v>13</v>
      </c>
      <c r="N36941" s="34">
        <v>8</v>
      </c>
      <c r="O36941" s="34">
        <v>10</v>
      </c>
      <c r="P36941" s="34">
        <v>11</v>
      </c>
      <c r="Q36941" s="34">
        <v>14</v>
      </c>
      <c r="R36941" s="34">
        <v>26</v>
      </c>
      <c r="S36941" s="34">
        <v>14</v>
      </c>
      <c r="T36941" s="34">
        <v>11</v>
      </c>
      <c r="U36941" s="34">
        <v>10</v>
      </c>
      <c r="V36941" s="34">
        <v>20</v>
      </c>
      <c r="W36941" s="34">
        <v>14</v>
      </c>
      <c r="X36941" s="34">
        <v>17</v>
      </c>
      <c r="Y36941" s="34">
        <v>10</v>
      </c>
      <c r="Z36941" s="34">
        <v>23</v>
      </c>
      <c r="AA36941" s="34">
        <v>12</v>
      </c>
      <c r="AB36941" s="34">
        <v>13</v>
      </c>
      <c r="AC36941" s="34">
        <v>18</v>
      </c>
    </row>
    <row r="36942" spans="1:29" x14ac:dyDescent="0.2">
      <c r="A36942" s="34" t="s">
        <v>97435</v>
      </c>
      <c r="B36942" s="34">
        <v>41</v>
      </c>
      <c r="C36942" s="34">
        <v>59</v>
      </c>
      <c r="D36942" s="34">
        <v>58</v>
      </c>
      <c r="E36942" s="34">
        <v>44</v>
      </c>
      <c r="F36942" s="34">
        <v>44</v>
      </c>
      <c r="G36942" s="34">
        <v>44</v>
      </c>
      <c r="H36942" s="34">
        <v>53</v>
      </c>
      <c r="I36942" s="34">
        <v>65</v>
      </c>
      <c r="J36942" s="34">
        <v>39</v>
      </c>
      <c r="K36942" s="34">
        <v>71</v>
      </c>
      <c r="L36942" s="34">
        <v>25</v>
      </c>
      <c r="M36942" s="34">
        <v>45</v>
      </c>
      <c r="N36942" s="34">
        <v>49</v>
      </c>
      <c r="O36942" s="34">
        <v>55</v>
      </c>
      <c r="P36942" s="34">
        <v>40</v>
      </c>
      <c r="Q36942" s="34">
        <v>50</v>
      </c>
      <c r="R36942" s="34">
        <v>45</v>
      </c>
      <c r="S36942" s="34">
        <v>67</v>
      </c>
      <c r="T36942" s="34">
        <v>27</v>
      </c>
      <c r="U36942" s="34">
        <v>44</v>
      </c>
      <c r="V36942" s="34">
        <v>45</v>
      </c>
      <c r="W36942" s="34">
        <v>38</v>
      </c>
      <c r="X36942" s="34">
        <v>60</v>
      </c>
      <c r="Y36942" s="34">
        <v>41</v>
      </c>
      <c r="Z36942" s="34">
        <v>47</v>
      </c>
      <c r="AA36942" s="34">
        <v>62</v>
      </c>
      <c r="AB36942" s="34">
        <v>34</v>
      </c>
      <c r="AC36942" s="34">
        <v>79</v>
      </c>
    </row>
    <row r="36943" spans="1:29" x14ac:dyDescent="0.2">
      <c r="A36943" s="34" t="s">
        <v>97436</v>
      </c>
      <c r="B36943" s="34">
        <v>33</v>
      </c>
      <c r="C36943" s="34">
        <v>47</v>
      </c>
      <c r="D36943" s="34">
        <v>69</v>
      </c>
      <c r="E36943" s="34">
        <v>67</v>
      </c>
      <c r="F36943" s="34">
        <v>44</v>
      </c>
      <c r="G36943" s="34">
        <v>53</v>
      </c>
      <c r="H36943" s="34">
        <v>30</v>
      </c>
      <c r="I36943" s="34">
        <v>56</v>
      </c>
      <c r="J36943" s="34">
        <v>31</v>
      </c>
      <c r="K36943" s="34">
        <v>48</v>
      </c>
      <c r="L36943" s="34">
        <v>21</v>
      </c>
      <c r="M36943" s="34">
        <v>49</v>
      </c>
      <c r="N36943" s="34">
        <v>27</v>
      </c>
      <c r="O36943" s="34">
        <v>33</v>
      </c>
      <c r="P36943" s="34">
        <v>33</v>
      </c>
      <c r="Q36943" s="34">
        <v>53</v>
      </c>
      <c r="R36943" s="34">
        <v>35</v>
      </c>
      <c r="S36943" s="34">
        <v>64</v>
      </c>
      <c r="T36943" s="34">
        <v>18</v>
      </c>
      <c r="U36943" s="34">
        <v>37</v>
      </c>
      <c r="V36943" s="34">
        <v>38</v>
      </c>
      <c r="W36943" s="34">
        <v>46</v>
      </c>
      <c r="X36943" s="34">
        <v>65</v>
      </c>
      <c r="Y36943" s="34">
        <v>22</v>
      </c>
      <c r="Z36943" s="34">
        <v>58</v>
      </c>
      <c r="AA36943" s="34">
        <v>56</v>
      </c>
      <c r="AB36943" s="34">
        <v>26</v>
      </c>
      <c r="AC36943" s="34">
        <v>70</v>
      </c>
    </row>
    <row r="36944" spans="1:29" x14ac:dyDescent="0.2">
      <c r="A36944" s="34" t="s">
        <v>97437</v>
      </c>
      <c r="B36944" s="34">
        <v>52</v>
      </c>
      <c r="C36944" s="34">
        <v>68</v>
      </c>
      <c r="D36944" s="34">
        <v>55</v>
      </c>
      <c r="E36944" s="34">
        <v>77</v>
      </c>
      <c r="F36944" s="34">
        <v>69</v>
      </c>
      <c r="G36944" s="34">
        <v>96</v>
      </c>
      <c r="H36944" s="34">
        <v>72</v>
      </c>
      <c r="I36944" s="34">
        <v>70</v>
      </c>
      <c r="J36944" s="34">
        <v>58</v>
      </c>
      <c r="K36944" s="34">
        <v>67</v>
      </c>
      <c r="L36944" s="34">
        <v>47</v>
      </c>
      <c r="M36944" s="34">
        <v>73</v>
      </c>
      <c r="N36944" s="34">
        <v>50</v>
      </c>
      <c r="O36944" s="34">
        <v>64</v>
      </c>
      <c r="P36944" s="34">
        <v>40</v>
      </c>
      <c r="Q36944" s="34">
        <v>87</v>
      </c>
      <c r="R36944" s="34">
        <v>60</v>
      </c>
      <c r="S36944" s="34">
        <v>122</v>
      </c>
      <c r="T36944" s="34">
        <v>53</v>
      </c>
      <c r="U36944" s="34">
        <v>74</v>
      </c>
      <c r="V36944" s="34">
        <v>70</v>
      </c>
      <c r="W36944" s="34">
        <v>105</v>
      </c>
      <c r="X36944" s="34">
        <v>63</v>
      </c>
      <c r="Y36944" s="34">
        <v>83</v>
      </c>
      <c r="Z36944" s="34">
        <v>51</v>
      </c>
      <c r="AA36944" s="34">
        <v>104</v>
      </c>
      <c r="AB36944" s="34">
        <v>88</v>
      </c>
      <c r="AC36944" s="34">
        <v>118</v>
      </c>
    </row>
    <row r="36945" spans="1:29" x14ac:dyDescent="0.2">
      <c r="A36945" s="34" t="s">
        <v>97438</v>
      </c>
      <c r="B36945" s="34">
        <v>47</v>
      </c>
      <c r="C36945" s="34">
        <v>56</v>
      </c>
      <c r="D36945" s="34">
        <v>84</v>
      </c>
      <c r="E36945" s="34">
        <v>69</v>
      </c>
      <c r="F36945" s="34">
        <v>43</v>
      </c>
      <c r="G36945" s="34">
        <v>74</v>
      </c>
      <c r="H36945" s="34">
        <v>78</v>
      </c>
      <c r="I36945" s="34">
        <v>49</v>
      </c>
      <c r="J36945" s="34">
        <v>37</v>
      </c>
      <c r="K36945" s="34">
        <v>37</v>
      </c>
      <c r="L36945" s="34">
        <v>20</v>
      </c>
      <c r="M36945" s="34">
        <v>29</v>
      </c>
      <c r="N36945" s="34">
        <v>31</v>
      </c>
      <c r="O36945" s="34">
        <v>31</v>
      </c>
      <c r="P36945" s="34">
        <v>52</v>
      </c>
      <c r="Q36945" s="34">
        <v>58</v>
      </c>
      <c r="R36945" s="34">
        <v>42</v>
      </c>
      <c r="S36945" s="34">
        <v>65</v>
      </c>
      <c r="T36945" s="34">
        <v>21</v>
      </c>
      <c r="U36945" s="34">
        <v>25</v>
      </c>
      <c r="V36945" s="34">
        <v>44</v>
      </c>
      <c r="W36945" s="34">
        <v>41</v>
      </c>
      <c r="X36945" s="34">
        <v>57</v>
      </c>
      <c r="Y36945" s="34">
        <v>35</v>
      </c>
      <c r="Z36945" s="34">
        <v>69</v>
      </c>
      <c r="AA36945" s="34">
        <v>63</v>
      </c>
      <c r="AB36945" s="34">
        <v>54</v>
      </c>
      <c r="AC36945" s="34">
        <v>58</v>
      </c>
    </row>
    <row r="36946" spans="1:29" x14ac:dyDescent="0.2">
      <c r="A36946" s="34" t="s">
        <v>97439</v>
      </c>
      <c r="B36946" s="34">
        <v>60</v>
      </c>
      <c r="C36946" s="34">
        <v>80</v>
      </c>
      <c r="D36946" s="34">
        <v>63</v>
      </c>
      <c r="E36946" s="34">
        <v>95</v>
      </c>
      <c r="F36946" s="34">
        <v>67</v>
      </c>
      <c r="G36946" s="34">
        <v>107</v>
      </c>
      <c r="H36946" s="34">
        <v>55</v>
      </c>
      <c r="I36946" s="34">
        <v>69</v>
      </c>
      <c r="J36946" s="34">
        <v>59</v>
      </c>
      <c r="K36946" s="34">
        <v>70</v>
      </c>
      <c r="L36946" s="34">
        <v>37</v>
      </c>
      <c r="M36946" s="34">
        <v>53</v>
      </c>
      <c r="N36946" s="34">
        <v>41</v>
      </c>
      <c r="O36946" s="34">
        <v>75</v>
      </c>
      <c r="P36946" s="34">
        <v>50</v>
      </c>
      <c r="Q36946" s="34">
        <v>70</v>
      </c>
      <c r="R36946" s="34">
        <v>84</v>
      </c>
      <c r="S36946" s="34">
        <v>83</v>
      </c>
      <c r="T36946" s="34">
        <v>60</v>
      </c>
      <c r="U36946" s="34">
        <v>56</v>
      </c>
      <c r="V36946" s="34">
        <v>71</v>
      </c>
      <c r="W36946" s="34">
        <v>83</v>
      </c>
      <c r="X36946" s="34">
        <v>65</v>
      </c>
      <c r="Y36946" s="34">
        <v>79</v>
      </c>
      <c r="Z36946" s="34">
        <v>93</v>
      </c>
      <c r="AA36946" s="34">
        <v>71</v>
      </c>
      <c r="AB36946" s="34">
        <v>60</v>
      </c>
      <c r="AC36946" s="34">
        <v>114</v>
      </c>
    </row>
    <row r="36947" spans="1:29" x14ac:dyDescent="0.2">
      <c r="A36947" s="34" t="s">
        <v>97440</v>
      </c>
      <c r="B36947" s="34">
        <v>32</v>
      </c>
      <c r="C36947" s="34">
        <v>43</v>
      </c>
      <c r="D36947" s="34">
        <v>27</v>
      </c>
      <c r="E36947" s="34">
        <v>38</v>
      </c>
      <c r="F36947" s="34">
        <v>18</v>
      </c>
      <c r="G36947" s="34">
        <v>56</v>
      </c>
      <c r="H36947" s="34">
        <v>25</v>
      </c>
      <c r="I36947" s="34">
        <v>43</v>
      </c>
      <c r="J36947" s="34">
        <v>21</v>
      </c>
      <c r="K36947" s="34">
        <v>52</v>
      </c>
      <c r="L36947" s="34">
        <v>15</v>
      </c>
      <c r="M36947" s="34">
        <v>30</v>
      </c>
      <c r="N36947" s="34">
        <v>28</v>
      </c>
      <c r="O36947" s="34">
        <v>40</v>
      </c>
      <c r="P36947" s="34">
        <v>17</v>
      </c>
      <c r="Q36947" s="34">
        <v>28</v>
      </c>
      <c r="R36947" s="34">
        <v>28</v>
      </c>
      <c r="S36947" s="34">
        <v>45</v>
      </c>
      <c r="T36947" s="34">
        <v>17</v>
      </c>
      <c r="U36947" s="34">
        <v>18</v>
      </c>
      <c r="V36947" s="34">
        <v>29</v>
      </c>
      <c r="W36947" s="34">
        <v>28</v>
      </c>
      <c r="X36947" s="34">
        <v>30</v>
      </c>
      <c r="Y36947" s="34">
        <v>31</v>
      </c>
      <c r="Z36947" s="34">
        <v>41</v>
      </c>
      <c r="AA36947" s="34">
        <v>29</v>
      </c>
      <c r="AB36947" s="34">
        <v>22</v>
      </c>
      <c r="AC36947" s="34">
        <v>47</v>
      </c>
    </row>
    <row r="36948" spans="1:29" x14ac:dyDescent="0.2">
      <c r="A36948" s="34" t="s">
        <v>97441</v>
      </c>
      <c r="B36948" s="34">
        <v>48</v>
      </c>
      <c r="C36948" s="34">
        <v>20</v>
      </c>
      <c r="D36948" s="34">
        <v>18</v>
      </c>
      <c r="E36948" s="34">
        <v>42</v>
      </c>
      <c r="F36948" s="34">
        <v>11</v>
      </c>
      <c r="G36948" s="34">
        <v>32</v>
      </c>
      <c r="H36948" s="34">
        <v>10</v>
      </c>
      <c r="I36948" s="34">
        <v>19</v>
      </c>
      <c r="J36948" s="34">
        <v>12</v>
      </c>
      <c r="K36948" s="34">
        <v>18</v>
      </c>
      <c r="L36948" s="34">
        <v>15</v>
      </c>
      <c r="M36948" s="34">
        <v>24</v>
      </c>
      <c r="N36948" s="34">
        <v>9</v>
      </c>
      <c r="O36948" s="34">
        <v>10</v>
      </c>
      <c r="P36948" s="34">
        <v>14</v>
      </c>
      <c r="Q36948" s="34">
        <v>37</v>
      </c>
      <c r="R36948" s="34">
        <v>10</v>
      </c>
      <c r="S36948" s="34">
        <v>37</v>
      </c>
      <c r="T36948" s="34">
        <v>17</v>
      </c>
      <c r="U36948" s="34">
        <v>20</v>
      </c>
      <c r="V36948" s="34">
        <v>28</v>
      </c>
      <c r="W36948" s="34">
        <v>32</v>
      </c>
      <c r="X36948" s="34">
        <v>33</v>
      </c>
      <c r="Y36948" s="34">
        <v>40</v>
      </c>
      <c r="Z36948" s="34">
        <v>25</v>
      </c>
      <c r="AA36948" s="34">
        <v>46</v>
      </c>
      <c r="AB36948" s="34">
        <v>22</v>
      </c>
      <c r="AC36948" s="34">
        <v>32</v>
      </c>
    </row>
    <row r="36949" spans="1:29" x14ac:dyDescent="0.2">
      <c r="A36949" s="34" t="s">
        <v>97442</v>
      </c>
      <c r="B36949" s="34">
        <v>56</v>
      </c>
      <c r="C36949" s="34">
        <v>75</v>
      </c>
      <c r="D36949" s="34">
        <v>81</v>
      </c>
      <c r="E36949" s="34">
        <v>100</v>
      </c>
      <c r="F36949" s="34">
        <v>94</v>
      </c>
      <c r="G36949" s="34">
        <v>76</v>
      </c>
      <c r="H36949" s="34">
        <v>75</v>
      </c>
      <c r="I36949" s="34">
        <v>77</v>
      </c>
      <c r="J36949" s="34">
        <v>69</v>
      </c>
      <c r="K36949" s="34">
        <v>95</v>
      </c>
      <c r="L36949" s="34">
        <v>41</v>
      </c>
      <c r="M36949" s="34">
        <v>74</v>
      </c>
      <c r="N36949" s="34">
        <v>68</v>
      </c>
      <c r="O36949" s="34">
        <v>87</v>
      </c>
      <c r="P36949" s="34">
        <v>52</v>
      </c>
      <c r="Q36949" s="34">
        <v>99</v>
      </c>
      <c r="R36949" s="34">
        <v>115</v>
      </c>
      <c r="S36949" s="34">
        <v>115</v>
      </c>
      <c r="T36949" s="34">
        <v>64</v>
      </c>
      <c r="U36949" s="34">
        <v>103</v>
      </c>
      <c r="V36949" s="34">
        <v>92</v>
      </c>
      <c r="W36949" s="34">
        <v>111</v>
      </c>
      <c r="X36949" s="34">
        <v>95</v>
      </c>
      <c r="Y36949" s="34">
        <v>110</v>
      </c>
      <c r="Z36949" s="34">
        <v>75</v>
      </c>
      <c r="AA36949" s="34">
        <v>104</v>
      </c>
      <c r="AB36949" s="34">
        <v>95</v>
      </c>
      <c r="AC36949" s="34">
        <v>131</v>
      </c>
    </row>
    <row r="36950" spans="1:29" x14ac:dyDescent="0.2">
      <c r="A36950" s="34" t="s">
        <v>97443</v>
      </c>
      <c r="B36950" s="34">
        <v>18</v>
      </c>
      <c r="C36950" s="34">
        <v>27</v>
      </c>
      <c r="D36950" s="34">
        <v>47</v>
      </c>
      <c r="E36950" s="34">
        <v>23</v>
      </c>
      <c r="F36950" s="34">
        <v>30</v>
      </c>
      <c r="G36950" s="34">
        <v>16</v>
      </c>
      <c r="H36950" s="34">
        <v>39</v>
      </c>
      <c r="I36950" s="34">
        <v>28</v>
      </c>
      <c r="J36950" s="34">
        <v>31</v>
      </c>
      <c r="K36950" s="34">
        <v>26</v>
      </c>
      <c r="L36950" s="34">
        <v>7</v>
      </c>
      <c r="M36950" s="34">
        <v>22</v>
      </c>
      <c r="N36950" s="34">
        <v>29</v>
      </c>
      <c r="O36950" s="34">
        <v>16</v>
      </c>
      <c r="P36950" s="34">
        <v>11</v>
      </c>
      <c r="Q36950" s="34">
        <v>31</v>
      </c>
      <c r="R36950" s="34">
        <v>34</v>
      </c>
      <c r="S36950" s="34">
        <v>35</v>
      </c>
      <c r="T36950" s="34">
        <v>18</v>
      </c>
      <c r="U36950" s="34">
        <v>22</v>
      </c>
      <c r="V36950" s="34">
        <v>44</v>
      </c>
      <c r="W36950" s="34">
        <v>21</v>
      </c>
      <c r="X36950" s="34">
        <v>29</v>
      </c>
      <c r="Y36950" s="34">
        <v>20</v>
      </c>
      <c r="Z36950" s="34">
        <v>34</v>
      </c>
      <c r="AA36950" s="34">
        <v>20</v>
      </c>
      <c r="AB36950" s="34">
        <v>17</v>
      </c>
      <c r="AC36950" s="34">
        <v>41</v>
      </c>
    </row>
    <row r="36951" spans="1:29" x14ac:dyDescent="0.2">
      <c r="A36951" s="34" t="s">
        <v>97444</v>
      </c>
      <c r="B36951" s="34">
        <v>56</v>
      </c>
      <c r="C36951" s="34">
        <v>83</v>
      </c>
      <c r="D36951" s="34">
        <v>105</v>
      </c>
      <c r="E36951" s="34">
        <v>111</v>
      </c>
      <c r="F36951" s="34">
        <v>73</v>
      </c>
      <c r="G36951" s="34">
        <v>100</v>
      </c>
      <c r="H36951" s="34">
        <v>69</v>
      </c>
      <c r="I36951" s="34">
        <v>59</v>
      </c>
      <c r="J36951" s="34">
        <v>63</v>
      </c>
      <c r="K36951" s="34">
        <v>70</v>
      </c>
      <c r="L36951" s="34">
        <v>38</v>
      </c>
      <c r="M36951" s="34">
        <v>53</v>
      </c>
      <c r="N36951" s="34">
        <v>60</v>
      </c>
      <c r="O36951" s="34">
        <v>62</v>
      </c>
      <c r="P36951" s="34">
        <v>65</v>
      </c>
      <c r="Q36951" s="34">
        <v>92</v>
      </c>
      <c r="R36951" s="34">
        <v>72</v>
      </c>
      <c r="S36951" s="34">
        <v>103</v>
      </c>
      <c r="T36951" s="34">
        <v>52</v>
      </c>
      <c r="U36951" s="34">
        <v>77</v>
      </c>
      <c r="V36951" s="34">
        <v>103</v>
      </c>
      <c r="W36951" s="34">
        <v>67</v>
      </c>
      <c r="X36951" s="34">
        <v>72</v>
      </c>
      <c r="Y36951" s="34">
        <v>93</v>
      </c>
      <c r="Z36951" s="34">
        <v>98</v>
      </c>
      <c r="AA36951" s="34">
        <v>118</v>
      </c>
      <c r="AB36951" s="34">
        <v>61</v>
      </c>
      <c r="AC36951" s="34">
        <v>125</v>
      </c>
    </row>
    <row r="36952" spans="1:29" x14ac:dyDescent="0.2">
      <c r="A36952" s="34" t="s">
        <v>97445</v>
      </c>
      <c r="B36952" s="34">
        <v>35</v>
      </c>
      <c r="C36952" s="34">
        <v>74</v>
      </c>
      <c r="D36952" s="34">
        <v>86</v>
      </c>
      <c r="E36952" s="34">
        <v>74</v>
      </c>
      <c r="F36952" s="34">
        <v>75</v>
      </c>
      <c r="G36952" s="34">
        <v>111</v>
      </c>
      <c r="H36952" s="34">
        <v>83</v>
      </c>
      <c r="I36952" s="34">
        <v>86</v>
      </c>
      <c r="J36952" s="34">
        <v>81</v>
      </c>
      <c r="K36952" s="34">
        <v>67</v>
      </c>
      <c r="L36952" s="34">
        <v>49</v>
      </c>
      <c r="M36952" s="34">
        <v>53</v>
      </c>
      <c r="N36952" s="34">
        <v>69</v>
      </c>
      <c r="O36952" s="34">
        <v>74</v>
      </c>
      <c r="P36952" s="34">
        <v>67</v>
      </c>
      <c r="Q36952" s="34">
        <v>94</v>
      </c>
      <c r="R36952" s="34">
        <v>75</v>
      </c>
      <c r="S36952" s="34">
        <v>85</v>
      </c>
      <c r="T36952" s="34">
        <v>70</v>
      </c>
      <c r="U36952" s="34">
        <v>61</v>
      </c>
      <c r="V36952" s="34">
        <v>111</v>
      </c>
      <c r="W36952" s="34">
        <v>76</v>
      </c>
      <c r="X36952" s="34">
        <v>91</v>
      </c>
      <c r="Y36952" s="34">
        <v>64</v>
      </c>
      <c r="Z36952" s="34">
        <v>69</v>
      </c>
      <c r="AA36952" s="34">
        <v>77</v>
      </c>
      <c r="AB36952" s="34">
        <v>78</v>
      </c>
      <c r="AC36952" s="34">
        <v>164</v>
      </c>
    </row>
    <row r="36953" spans="1:29" x14ac:dyDescent="0.2">
      <c r="A36953" s="34" t="s">
        <v>97446</v>
      </c>
      <c r="B36953" s="34">
        <v>58</v>
      </c>
      <c r="C36953" s="34">
        <v>105</v>
      </c>
      <c r="D36953" s="34">
        <v>178</v>
      </c>
      <c r="E36953" s="34">
        <v>102</v>
      </c>
      <c r="F36953" s="34">
        <v>149</v>
      </c>
      <c r="G36953" s="34">
        <v>105</v>
      </c>
      <c r="H36953" s="34">
        <v>98</v>
      </c>
      <c r="I36953" s="34">
        <v>108</v>
      </c>
      <c r="J36953" s="34">
        <v>119</v>
      </c>
      <c r="K36953" s="34">
        <v>103</v>
      </c>
      <c r="L36953" s="34">
        <v>97</v>
      </c>
      <c r="M36953" s="34">
        <v>94</v>
      </c>
      <c r="N36953" s="34">
        <v>108</v>
      </c>
      <c r="O36953" s="34">
        <v>76</v>
      </c>
      <c r="P36953" s="34">
        <v>113</v>
      </c>
      <c r="Q36953" s="34">
        <v>104</v>
      </c>
      <c r="R36953" s="34">
        <v>176</v>
      </c>
      <c r="S36953" s="34">
        <v>135</v>
      </c>
      <c r="T36953" s="34">
        <v>88</v>
      </c>
      <c r="U36953" s="34">
        <v>84</v>
      </c>
      <c r="V36953" s="34">
        <v>155</v>
      </c>
      <c r="W36953" s="34">
        <v>115</v>
      </c>
      <c r="X36953" s="34">
        <v>177</v>
      </c>
      <c r="Y36953" s="34">
        <v>82</v>
      </c>
      <c r="Z36953" s="34">
        <v>122</v>
      </c>
      <c r="AA36953" s="34">
        <v>172</v>
      </c>
      <c r="AB36953" s="34">
        <v>107</v>
      </c>
      <c r="AC36953" s="34">
        <v>141</v>
      </c>
    </row>
    <row r="36954" spans="1:29" x14ac:dyDescent="0.2">
      <c r="A36954" s="34" t="s">
        <v>97447</v>
      </c>
      <c r="B36954" s="34">
        <v>48</v>
      </c>
      <c r="C36954" s="34">
        <v>16</v>
      </c>
      <c r="D36954" s="34">
        <v>19</v>
      </c>
      <c r="E36954" s="34">
        <v>37</v>
      </c>
      <c r="F36954" s="34">
        <v>21</v>
      </c>
      <c r="G36954" s="34">
        <v>25</v>
      </c>
      <c r="H36954" s="34">
        <v>26</v>
      </c>
      <c r="I36954" s="34">
        <v>34</v>
      </c>
      <c r="J36954" s="34">
        <v>22</v>
      </c>
      <c r="K36954" s="34">
        <v>50</v>
      </c>
      <c r="L36954" s="34">
        <v>26</v>
      </c>
      <c r="M36954" s="34">
        <v>29</v>
      </c>
      <c r="N36954" s="34">
        <v>32</v>
      </c>
      <c r="O36954" s="34">
        <v>37</v>
      </c>
      <c r="P36954" s="34">
        <v>20</v>
      </c>
      <c r="Q36954" s="34">
        <v>33</v>
      </c>
      <c r="R36954" s="34">
        <v>31</v>
      </c>
      <c r="S36954" s="34">
        <v>54</v>
      </c>
      <c r="T36954" s="34">
        <v>23</v>
      </c>
      <c r="U36954" s="34">
        <v>40</v>
      </c>
      <c r="V36954" s="34">
        <v>40</v>
      </c>
      <c r="W36954" s="34">
        <v>44</v>
      </c>
      <c r="X36954" s="34">
        <v>29</v>
      </c>
      <c r="Y36954" s="34">
        <v>32</v>
      </c>
      <c r="Z36954" s="34">
        <v>22</v>
      </c>
      <c r="AA36954" s="34">
        <v>38</v>
      </c>
      <c r="AB36954" s="34">
        <v>43</v>
      </c>
      <c r="AC36954" s="34">
        <v>58</v>
      </c>
    </row>
    <row r="36955" spans="1:29" x14ac:dyDescent="0.2">
      <c r="A36955" s="34" t="s">
        <v>97448</v>
      </c>
      <c r="B36955" s="34">
        <v>60</v>
      </c>
      <c r="C36955" s="34">
        <v>107</v>
      </c>
      <c r="D36955" s="34">
        <v>100</v>
      </c>
      <c r="E36955" s="34">
        <v>119</v>
      </c>
      <c r="F36955" s="34">
        <v>82</v>
      </c>
      <c r="G36955" s="34">
        <v>78</v>
      </c>
      <c r="H36955" s="34">
        <v>39</v>
      </c>
      <c r="I36955" s="34">
        <v>100</v>
      </c>
      <c r="J36955" s="34">
        <v>57</v>
      </c>
      <c r="K36955" s="34">
        <v>111</v>
      </c>
      <c r="L36955" s="34">
        <v>52</v>
      </c>
      <c r="M36955" s="34">
        <v>83</v>
      </c>
      <c r="N36955" s="34">
        <v>49</v>
      </c>
      <c r="O36955" s="34">
        <v>70</v>
      </c>
      <c r="P36955" s="34">
        <v>55</v>
      </c>
      <c r="Q36955" s="34">
        <v>97</v>
      </c>
      <c r="R36955" s="34">
        <v>96</v>
      </c>
      <c r="S36955" s="34">
        <v>107</v>
      </c>
      <c r="T36955" s="34">
        <v>48</v>
      </c>
      <c r="U36955" s="34">
        <v>101</v>
      </c>
      <c r="V36955" s="34">
        <v>85</v>
      </c>
      <c r="W36955" s="34">
        <v>129</v>
      </c>
      <c r="X36955" s="34">
        <v>99</v>
      </c>
      <c r="Y36955" s="34">
        <v>90</v>
      </c>
      <c r="Z36955" s="34">
        <v>96</v>
      </c>
      <c r="AA36955" s="34">
        <v>141</v>
      </c>
      <c r="AB36955" s="34">
        <v>64</v>
      </c>
      <c r="AC36955" s="34">
        <v>148</v>
      </c>
    </row>
    <row r="36956" spans="1:29" x14ac:dyDescent="0.2">
      <c r="A36956" s="34" t="s">
        <v>97449</v>
      </c>
      <c r="B36956" s="34">
        <v>39</v>
      </c>
      <c r="C36956" s="34">
        <v>19</v>
      </c>
      <c r="D36956" s="34">
        <v>24</v>
      </c>
      <c r="E36956" s="34">
        <v>26</v>
      </c>
      <c r="F36956" s="34">
        <v>27</v>
      </c>
      <c r="G36956" s="34">
        <v>34</v>
      </c>
      <c r="H36956" s="34">
        <v>17</v>
      </c>
      <c r="I36956" s="34">
        <v>21</v>
      </c>
      <c r="J36956" s="34">
        <v>34</v>
      </c>
      <c r="K36956" s="34">
        <v>27</v>
      </c>
      <c r="L36956" s="34">
        <v>21</v>
      </c>
      <c r="M36956" s="34">
        <v>21</v>
      </c>
      <c r="N36956" s="34">
        <v>29</v>
      </c>
      <c r="O36956" s="34">
        <v>29</v>
      </c>
      <c r="P36956" s="34">
        <v>25</v>
      </c>
      <c r="Q36956" s="34">
        <v>16</v>
      </c>
      <c r="R36956" s="34">
        <v>27</v>
      </c>
      <c r="S36956" s="34">
        <v>28</v>
      </c>
      <c r="T36956" s="34">
        <v>35</v>
      </c>
      <c r="U36956" s="34">
        <v>24</v>
      </c>
      <c r="V36956" s="34">
        <v>49</v>
      </c>
      <c r="W36956" s="34">
        <v>21</v>
      </c>
      <c r="X36956" s="34">
        <v>43</v>
      </c>
      <c r="Y36956" s="34">
        <v>17</v>
      </c>
      <c r="Z36956" s="34">
        <v>32</v>
      </c>
      <c r="AA36956" s="34">
        <v>33</v>
      </c>
      <c r="AB36956" s="34">
        <v>40</v>
      </c>
      <c r="AC36956" s="34">
        <v>40</v>
      </c>
    </row>
    <row r="36957" spans="1:29" x14ac:dyDescent="0.2">
      <c r="A36957" s="34" t="s">
        <v>97450</v>
      </c>
      <c r="B36957" s="34">
        <v>57</v>
      </c>
      <c r="C36957" s="34">
        <v>84</v>
      </c>
      <c r="D36957" s="34">
        <v>148</v>
      </c>
      <c r="E36957" s="34">
        <v>95</v>
      </c>
      <c r="F36957" s="34">
        <v>122</v>
      </c>
      <c r="G36957" s="34">
        <v>105</v>
      </c>
      <c r="H36957" s="34">
        <v>92</v>
      </c>
      <c r="I36957" s="34">
        <v>75</v>
      </c>
      <c r="J36957" s="34">
        <v>83</v>
      </c>
      <c r="K36957" s="34">
        <v>132</v>
      </c>
      <c r="L36957" s="34">
        <v>75</v>
      </c>
      <c r="M36957" s="34">
        <v>88</v>
      </c>
      <c r="N36957" s="34">
        <v>103</v>
      </c>
      <c r="O36957" s="34">
        <v>68</v>
      </c>
      <c r="P36957" s="34">
        <v>51</v>
      </c>
      <c r="Q36957" s="34">
        <v>121</v>
      </c>
      <c r="R36957" s="34">
        <v>117</v>
      </c>
      <c r="S36957" s="34">
        <v>115</v>
      </c>
      <c r="T36957" s="34">
        <v>76</v>
      </c>
      <c r="U36957" s="34">
        <v>103</v>
      </c>
      <c r="V36957" s="34">
        <v>109</v>
      </c>
      <c r="W36957" s="34">
        <v>93</v>
      </c>
      <c r="X36957" s="34">
        <v>114</v>
      </c>
      <c r="Y36957" s="34">
        <v>83</v>
      </c>
      <c r="Z36957" s="34">
        <v>104</v>
      </c>
      <c r="AA36957" s="34">
        <v>110</v>
      </c>
      <c r="AB36957" s="34">
        <v>113</v>
      </c>
      <c r="AC36957" s="34">
        <v>179</v>
      </c>
    </row>
    <row r="36958" spans="1:29" x14ac:dyDescent="0.2">
      <c r="A36958" s="34" t="s">
        <v>97451</v>
      </c>
      <c r="B36958" s="34">
        <v>45</v>
      </c>
      <c r="C36958" s="34">
        <v>57</v>
      </c>
      <c r="D36958" s="34">
        <v>66</v>
      </c>
      <c r="E36958" s="34">
        <v>62</v>
      </c>
      <c r="F36958" s="34">
        <v>35</v>
      </c>
      <c r="G36958" s="34">
        <v>48</v>
      </c>
      <c r="H36958" s="34">
        <v>37</v>
      </c>
      <c r="I36958" s="34">
        <v>65</v>
      </c>
      <c r="J36958" s="34">
        <v>27</v>
      </c>
      <c r="K36958" s="34">
        <v>85</v>
      </c>
      <c r="L36958" s="34">
        <v>14</v>
      </c>
      <c r="M36958" s="34">
        <v>51</v>
      </c>
      <c r="N36958" s="34">
        <v>37</v>
      </c>
      <c r="O36958" s="34">
        <v>39</v>
      </c>
      <c r="P36958" s="34">
        <v>35</v>
      </c>
      <c r="Q36958" s="34">
        <v>63</v>
      </c>
      <c r="R36958" s="34">
        <v>58</v>
      </c>
      <c r="S36958" s="34">
        <v>65</v>
      </c>
      <c r="T36958" s="34">
        <v>36</v>
      </c>
      <c r="U36958" s="34">
        <v>41</v>
      </c>
      <c r="V36958" s="34">
        <v>53</v>
      </c>
      <c r="W36958" s="34">
        <v>61</v>
      </c>
      <c r="X36958" s="34">
        <v>59</v>
      </c>
      <c r="Y36958" s="34">
        <v>64</v>
      </c>
      <c r="Z36958" s="34">
        <v>38</v>
      </c>
      <c r="AA36958" s="34">
        <v>54</v>
      </c>
      <c r="AB36958" s="34">
        <v>49</v>
      </c>
      <c r="AC36958" s="34">
        <v>73</v>
      </c>
    </row>
    <row r="36959" spans="1:29" x14ac:dyDescent="0.2">
      <c r="A36959" s="34" t="s">
        <v>97452</v>
      </c>
      <c r="B36959" s="34">
        <v>136</v>
      </c>
      <c r="C36959" s="34">
        <v>148</v>
      </c>
      <c r="D36959" s="34">
        <v>238</v>
      </c>
      <c r="E36959" s="34">
        <v>208</v>
      </c>
      <c r="F36959" s="34">
        <v>199</v>
      </c>
      <c r="G36959" s="34">
        <v>196</v>
      </c>
      <c r="H36959" s="34">
        <v>183</v>
      </c>
      <c r="I36959" s="34">
        <v>134</v>
      </c>
      <c r="J36959" s="34">
        <v>152</v>
      </c>
      <c r="K36959" s="34">
        <v>173</v>
      </c>
      <c r="L36959" s="34">
        <v>102</v>
      </c>
      <c r="M36959" s="34">
        <v>134</v>
      </c>
      <c r="N36959" s="34">
        <v>171</v>
      </c>
      <c r="O36959" s="34">
        <v>130</v>
      </c>
      <c r="P36959" s="34">
        <v>137</v>
      </c>
      <c r="Q36959" s="34">
        <v>155</v>
      </c>
      <c r="R36959" s="34">
        <v>169</v>
      </c>
      <c r="S36959" s="34">
        <v>191</v>
      </c>
      <c r="T36959" s="34">
        <v>137</v>
      </c>
      <c r="U36959" s="34">
        <v>112</v>
      </c>
      <c r="V36959" s="34">
        <v>176</v>
      </c>
      <c r="W36959" s="34">
        <v>129</v>
      </c>
      <c r="X36959" s="34">
        <v>204</v>
      </c>
      <c r="Y36959" s="34">
        <v>126</v>
      </c>
      <c r="Z36959" s="34">
        <v>200</v>
      </c>
      <c r="AA36959" s="34">
        <v>178</v>
      </c>
      <c r="AB36959" s="34">
        <v>165</v>
      </c>
      <c r="AC36959" s="34">
        <v>216</v>
      </c>
    </row>
    <row r="36960" spans="1:29" x14ac:dyDescent="0.2">
      <c r="A36960" s="34" t="s">
        <v>97453</v>
      </c>
      <c r="B36960" s="34">
        <v>32</v>
      </c>
      <c r="C36960" s="34">
        <v>41</v>
      </c>
      <c r="D36960" s="34">
        <v>32</v>
      </c>
      <c r="E36960" s="34">
        <v>18</v>
      </c>
      <c r="F36960" s="34">
        <v>29</v>
      </c>
      <c r="G36960" s="34">
        <v>37</v>
      </c>
      <c r="H36960" s="34">
        <v>43</v>
      </c>
      <c r="I36960" s="34">
        <v>21</v>
      </c>
      <c r="J36960" s="34">
        <v>26</v>
      </c>
      <c r="K36960" s="34">
        <v>15</v>
      </c>
      <c r="L36960" s="34">
        <v>32</v>
      </c>
      <c r="M36960" s="34">
        <v>19</v>
      </c>
      <c r="N36960" s="34">
        <v>26</v>
      </c>
      <c r="O36960" s="34">
        <v>23</v>
      </c>
      <c r="P36960" s="34">
        <v>26</v>
      </c>
      <c r="Q36960" s="34">
        <v>38</v>
      </c>
      <c r="R36960" s="34">
        <v>35</v>
      </c>
      <c r="S36960" s="34">
        <v>25</v>
      </c>
      <c r="T36960" s="34">
        <v>21</v>
      </c>
      <c r="U36960" s="34">
        <v>12</v>
      </c>
      <c r="V36960" s="34">
        <v>43</v>
      </c>
      <c r="W36960" s="34">
        <v>26</v>
      </c>
      <c r="X36960" s="34">
        <v>41</v>
      </c>
      <c r="Y36960" s="34">
        <v>28</v>
      </c>
      <c r="Z36960" s="34">
        <v>37</v>
      </c>
      <c r="AA36960" s="34">
        <v>24</v>
      </c>
      <c r="AB36960" s="34">
        <v>32</v>
      </c>
      <c r="AC36960" s="34">
        <v>45</v>
      </c>
    </row>
    <row r="36961" spans="1:29" x14ac:dyDescent="0.2">
      <c r="A36961" s="34" t="s">
        <v>97454</v>
      </c>
      <c r="B36961" s="34">
        <v>60</v>
      </c>
      <c r="C36961" s="34">
        <v>56</v>
      </c>
      <c r="D36961" s="34">
        <v>28</v>
      </c>
      <c r="E36961" s="34">
        <v>42</v>
      </c>
      <c r="F36961" s="34">
        <v>46</v>
      </c>
      <c r="G36961" s="34">
        <v>52</v>
      </c>
      <c r="H36961" s="34">
        <v>44</v>
      </c>
      <c r="I36961" s="34">
        <v>43</v>
      </c>
      <c r="J36961" s="34">
        <v>20</v>
      </c>
      <c r="K36961" s="34">
        <v>52</v>
      </c>
      <c r="L36961" s="34">
        <v>26</v>
      </c>
      <c r="M36961" s="34">
        <v>37</v>
      </c>
      <c r="N36961" s="34">
        <v>20</v>
      </c>
      <c r="O36961" s="34">
        <v>28</v>
      </c>
      <c r="P36961" s="34">
        <v>48</v>
      </c>
      <c r="Q36961" s="34">
        <v>53</v>
      </c>
      <c r="R36961" s="34">
        <v>33</v>
      </c>
      <c r="S36961" s="34">
        <v>53</v>
      </c>
      <c r="T36961" s="34">
        <v>42</v>
      </c>
      <c r="U36961" s="34">
        <v>40</v>
      </c>
      <c r="V36961" s="34">
        <v>23</v>
      </c>
      <c r="W36961" s="34">
        <v>61</v>
      </c>
      <c r="X36961" s="34">
        <v>56</v>
      </c>
      <c r="Y36961" s="34">
        <v>45</v>
      </c>
      <c r="Z36961" s="34">
        <v>36</v>
      </c>
      <c r="AA36961" s="34">
        <v>71</v>
      </c>
      <c r="AB36961" s="34">
        <v>39</v>
      </c>
      <c r="AC36961" s="34">
        <v>71</v>
      </c>
    </row>
    <row r="36962" spans="1:29" x14ac:dyDescent="0.2">
      <c r="A36962" s="34" t="s">
        <v>97455</v>
      </c>
      <c r="B36962" s="34">
        <v>55</v>
      </c>
      <c r="C36962" s="34">
        <v>48</v>
      </c>
      <c r="D36962" s="34">
        <v>83</v>
      </c>
      <c r="E36962" s="34">
        <v>48</v>
      </c>
      <c r="F36962" s="34">
        <v>56</v>
      </c>
      <c r="G36962" s="34">
        <v>45</v>
      </c>
      <c r="H36962" s="34">
        <v>37</v>
      </c>
      <c r="I36962" s="34">
        <v>43</v>
      </c>
      <c r="J36962" s="34">
        <v>51</v>
      </c>
      <c r="K36962" s="34">
        <v>55</v>
      </c>
      <c r="L36962" s="34">
        <v>35</v>
      </c>
      <c r="M36962" s="34">
        <v>36</v>
      </c>
      <c r="N36962" s="34">
        <v>57</v>
      </c>
      <c r="O36962" s="34">
        <v>47</v>
      </c>
      <c r="P36962" s="34">
        <v>59</v>
      </c>
      <c r="Q36962" s="34">
        <v>57</v>
      </c>
      <c r="R36962" s="34">
        <v>60</v>
      </c>
      <c r="S36962" s="34">
        <v>38</v>
      </c>
      <c r="T36962" s="34">
        <v>54</v>
      </c>
      <c r="U36962" s="34">
        <v>40</v>
      </c>
      <c r="V36962" s="34">
        <v>55</v>
      </c>
      <c r="W36962" s="34">
        <v>47</v>
      </c>
      <c r="X36962" s="34">
        <v>82</v>
      </c>
      <c r="Y36962" s="34">
        <v>34</v>
      </c>
      <c r="Z36962" s="34">
        <v>65</v>
      </c>
      <c r="AA36962" s="34">
        <v>51</v>
      </c>
      <c r="AB36962" s="34">
        <v>60</v>
      </c>
      <c r="AC36962" s="34">
        <v>50</v>
      </c>
    </row>
    <row r="36963" spans="1:29" x14ac:dyDescent="0.2">
      <c r="A36963" s="34" t="s">
        <v>97456</v>
      </c>
      <c r="B36963" s="34">
        <v>217</v>
      </c>
      <c r="C36963" s="34">
        <v>264</v>
      </c>
      <c r="D36963" s="34">
        <v>358</v>
      </c>
      <c r="E36963" s="34">
        <v>267</v>
      </c>
      <c r="F36963" s="34">
        <v>289</v>
      </c>
      <c r="G36963" s="34">
        <v>247</v>
      </c>
      <c r="H36963" s="34">
        <v>276</v>
      </c>
      <c r="I36963" s="34">
        <v>230</v>
      </c>
      <c r="J36963" s="34">
        <v>282</v>
      </c>
      <c r="K36963" s="34">
        <v>238</v>
      </c>
      <c r="L36963" s="34">
        <v>185</v>
      </c>
      <c r="M36963" s="34">
        <v>167</v>
      </c>
      <c r="N36963" s="34">
        <v>224</v>
      </c>
      <c r="O36963" s="34">
        <v>189</v>
      </c>
      <c r="P36963" s="34">
        <v>238</v>
      </c>
      <c r="Q36963" s="34">
        <v>315</v>
      </c>
      <c r="R36963" s="34">
        <v>301</v>
      </c>
      <c r="S36963" s="34">
        <v>281</v>
      </c>
      <c r="T36963" s="34">
        <v>277</v>
      </c>
      <c r="U36963" s="34">
        <v>196</v>
      </c>
      <c r="V36963" s="34">
        <v>271</v>
      </c>
      <c r="W36963" s="34">
        <v>284</v>
      </c>
      <c r="X36963" s="34">
        <v>376</v>
      </c>
      <c r="Y36963" s="34">
        <v>233</v>
      </c>
      <c r="Z36963" s="34">
        <v>325</v>
      </c>
      <c r="AA36963" s="34">
        <v>241</v>
      </c>
      <c r="AB36963" s="34">
        <v>287</v>
      </c>
      <c r="AC36963" s="34">
        <v>366</v>
      </c>
    </row>
    <row r="36964" spans="1:29" x14ac:dyDescent="0.2">
      <c r="A36964" s="34" t="s">
        <v>97457</v>
      </c>
      <c r="B36964" s="34">
        <v>59</v>
      </c>
      <c r="C36964" s="34">
        <v>120</v>
      </c>
      <c r="D36964" s="34">
        <v>118</v>
      </c>
      <c r="E36964" s="34">
        <v>186</v>
      </c>
      <c r="F36964" s="34">
        <v>69</v>
      </c>
      <c r="G36964" s="34">
        <v>119</v>
      </c>
      <c r="H36964" s="34">
        <v>86</v>
      </c>
      <c r="I36964" s="34">
        <v>136</v>
      </c>
      <c r="J36964" s="34">
        <v>44</v>
      </c>
      <c r="K36964" s="34">
        <v>157</v>
      </c>
      <c r="L36964" s="34">
        <v>32</v>
      </c>
      <c r="M36964" s="34">
        <v>133</v>
      </c>
      <c r="N36964" s="34">
        <v>59</v>
      </c>
      <c r="O36964" s="34">
        <v>98</v>
      </c>
      <c r="P36964" s="34">
        <v>50</v>
      </c>
      <c r="Q36964" s="34">
        <v>136</v>
      </c>
      <c r="R36964" s="34">
        <v>60</v>
      </c>
      <c r="S36964" s="34">
        <v>153</v>
      </c>
      <c r="T36964" s="34">
        <v>42</v>
      </c>
      <c r="U36964" s="34">
        <v>95</v>
      </c>
      <c r="V36964" s="34">
        <v>92</v>
      </c>
      <c r="W36964" s="34">
        <v>108</v>
      </c>
      <c r="X36964" s="34">
        <v>100</v>
      </c>
      <c r="Y36964" s="34">
        <v>77</v>
      </c>
      <c r="Z36964" s="34">
        <v>126</v>
      </c>
      <c r="AA36964" s="34">
        <v>158</v>
      </c>
      <c r="AB36964" s="34">
        <v>59</v>
      </c>
      <c r="AC36964" s="34">
        <v>209</v>
      </c>
    </row>
    <row r="36965" spans="1:29" x14ac:dyDescent="0.2">
      <c r="A36965" s="34" t="s">
        <v>97458</v>
      </c>
      <c r="B36965" s="34">
        <v>60</v>
      </c>
      <c r="C36965" s="34">
        <v>29</v>
      </c>
      <c r="D36965" s="34">
        <v>39</v>
      </c>
      <c r="E36965" s="34">
        <v>57</v>
      </c>
      <c r="F36965" s="34">
        <v>30</v>
      </c>
      <c r="G36965" s="34">
        <v>32</v>
      </c>
      <c r="H36965" s="34">
        <v>49</v>
      </c>
      <c r="I36965" s="34">
        <v>43</v>
      </c>
      <c r="J36965" s="34">
        <v>30</v>
      </c>
      <c r="K36965" s="34">
        <v>45</v>
      </c>
      <c r="L36965" s="34">
        <v>26</v>
      </c>
      <c r="M36965" s="34">
        <v>31</v>
      </c>
      <c r="N36965" s="34">
        <v>34</v>
      </c>
      <c r="O36965" s="34">
        <v>24</v>
      </c>
      <c r="P36965" s="34">
        <v>34</v>
      </c>
      <c r="Q36965" s="34">
        <v>53</v>
      </c>
      <c r="R36965" s="34">
        <v>41</v>
      </c>
      <c r="S36965" s="34">
        <v>39</v>
      </c>
      <c r="T36965" s="34">
        <v>46</v>
      </c>
      <c r="U36965" s="34">
        <v>45</v>
      </c>
      <c r="V36965" s="34">
        <v>59</v>
      </c>
      <c r="W36965" s="34">
        <v>27</v>
      </c>
      <c r="X36965" s="34">
        <v>53</v>
      </c>
      <c r="Y36965" s="34">
        <v>35</v>
      </c>
      <c r="Z36965" s="34">
        <v>71</v>
      </c>
      <c r="AA36965" s="34">
        <v>35</v>
      </c>
      <c r="AB36965" s="34">
        <v>43</v>
      </c>
      <c r="AC36965" s="34">
        <v>65</v>
      </c>
    </row>
    <row r="36966" spans="1:29" x14ac:dyDescent="0.2">
      <c r="A36966" s="34" t="s">
        <v>97459</v>
      </c>
      <c r="B36966" s="34">
        <v>65</v>
      </c>
      <c r="C36966" s="34">
        <v>74</v>
      </c>
      <c r="D36966" s="34">
        <v>77</v>
      </c>
      <c r="E36966" s="34">
        <v>50</v>
      </c>
      <c r="F36966" s="34">
        <v>67</v>
      </c>
      <c r="G36966" s="34">
        <v>74</v>
      </c>
      <c r="H36966" s="34">
        <v>67</v>
      </c>
      <c r="I36966" s="34">
        <v>71</v>
      </c>
      <c r="J36966" s="34">
        <v>47</v>
      </c>
      <c r="K36966" s="34">
        <v>69</v>
      </c>
      <c r="L36966" s="34">
        <v>48</v>
      </c>
      <c r="M36966" s="34">
        <v>62</v>
      </c>
      <c r="N36966" s="34">
        <v>64</v>
      </c>
      <c r="O36966" s="34">
        <v>60</v>
      </c>
      <c r="P36966" s="34">
        <v>55</v>
      </c>
      <c r="Q36966" s="34">
        <v>79</v>
      </c>
      <c r="R36966" s="34">
        <v>95</v>
      </c>
      <c r="S36966" s="34">
        <v>68</v>
      </c>
      <c r="T36966" s="34">
        <v>51</v>
      </c>
      <c r="U36966" s="34">
        <v>58</v>
      </c>
      <c r="V36966" s="34">
        <v>71</v>
      </c>
      <c r="W36966" s="34">
        <v>68</v>
      </c>
      <c r="X36966" s="34">
        <v>84</v>
      </c>
      <c r="Y36966" s="34">
        <v>47</v>
      </c>
      <c r="Z36966" s="34">
        <v>83</v>
      </c>
      <c r="AA36966" s="34">
        <v>74</v>
      </c>
      <c r="AB36966" s="34">
        <v>78</v>
      </c>
      <c r="AC36966" s="34">
        <v>145</v>
      </c>
    </row>
    <row r="36967" spans="1:29" x14ac:dyDescent="0.2">
      <c r="A36967" s="34" t="s">
        <v>97460</v>
      </c>
      <c r="B36967" s="34">
        <v>25</v>
      </c>
      <c r="C36967" s="34">
        <v>26</v>
      </c>
      <c r="D36967" s="34">
        <v>15</v>
      </c>
      <c r="E36967" s="34">
        <v>36</v>
      </c>
      <c r="F36967" s="34">
        <v>18</v>
      </c>
      <c r="G36967" s="34">
        <v>32</v>
      </c>
      <c r="H36967" s="34">
        <v>12</v>
      </c>
      <c r="I36967" s="34">
        <v>25</v>
      </c>
      <c r="J36967" s="34">
        <v>16</v>
      </c>
      <c r="K36967" s="34">
        <v>23</v>
      </c>
      <c r="L36967" s="34">
        <v>12</v>
      </c>
      <c r="M36967" s="34">
        <v>23</v>
      </c>
      <c r="N36967" s="34">
        <v>14</v>
      </c>
      <c r="O36967" s="34">
        <v>22</v>
      </c>
      <c r="P36967" s="34">
        <v>7</v>
      </c>
      <c r="Q36967" s="34">
        <v>18</v>
      </c>
      <c r="R36967" s="34">
        <v>23</v>
      </c>
      <c r="S36967" s="34">
        <v>24</v>
      </c>
      <c r="T36967" s="34">
        <v>15</v>
      </c>
      <c r="U36967" s="34">
        <v>19</v>
      </c>
      <c r="V36967" s="34">
        <v>17</v>
      </c>
      <c r="W36967" s="34">
        <v>34</v>
      </c>
      <c r="X36967" s="34">
        <v>19</v>
      </c>
      <c r="Y36967" s="34">
        <v>13</v>
      </c>
      <c r="Z36967" s="34">
        <v>25</v>
      </c>
      <c r="AA36967" s="34">
        <v>24</v>
      </c>
      <c r="AB36967" s="34">
        <v>22</v>
      </c>
      <c r="AC36967" s="34">
        <v>51</v>
      </c>
    </row>
    <row r="36968" spans="1:29" x14ac:dyDescent="0.2">
      <c r="A36968" s="34" t="s">
        <v>97461</v>
      </c>
      <c r="B36968" s="34">
        <v>79</v>
      </c>
      <c r="C36968" s="34">
        <v>27</v>
      </c>
      <c r="D36968" s="34">
        <v>36</v>
      </c>
      <c r="E36968" s="34">
        <v>40</v>
      </c>
      <c r="F36968" s="34">
        <v>26</v>
      </c>
      <c r="G36968" s="34">
        <v>38</v>
      </c>
      <c r="H36968" s="34">
        <v>31</v>
      </c>
      <c r="I36968" s="34">
        <v>61</v>
      </c>
      <c r="J36968" s="34">
        <v>41</v>
      </c>
      <c r="K36968" s="34">
        <v>36</v>
      </c>
      <c r="L36968" s="34">
        <v>30</v>
      </c>
      <c r="M36968" s="34">
        <v>30</v>
      </c>
      <c r="N36968" s="34">
        <v>28</v>
      </c>
      <c r="O36968" s="34">
        <v>26</v>
      </c>
      <c r="P36968" s="34">
        <v>24</v>
      </c>
      <c r="Q36968" s="34">
        <v>42</v>
      </c>
      <c r="R36968" s="34">
        <v>52</v>
      </c>
      <c r="S36968" s="34">
        <v>45</v>
      </c>
      <c r="T36968" s="34">
        <v>43</v>
      </c>
      <c r="U36968" s="34">
        <v>14</v>
      </c>
      <c r="V36968" s="34">
        <v>38</v>
      </c>
      <c r="W36968" s="34">
        <v>73</v>
      </c>
      <c r="X36968" s="34">
        <v>41</v>
      </c>
      <c r="Y36968" s="34">
        <v>63</v>
      </c>
      <c r="Z36968" s="34">
        <v>32</v>
      </c>
      <c r="AA36968" s="34">
        <v>37</v>
      </c>
      <c r="AB36968" s="34">
        <v>28</v>
      </c>
      <c r="AC36968" s="34">
        <v>45</v>
      </c>
    </row>
    <row r="36969" spans="1:29" x14ac:dyDescent="0.2">
      <c r="A36969" s="34" t="s">
        <v>97462</v>
      </c>
      <c r="B36969" s="34">
        <v>26</v>
      </c>
      <c r="C36969" s="34">
        <v>69</v>
      </c>
      <c r="D36969" s="34">
        <v>43</v>
      </c>
      <c r="E36969" s="34">
        <v>70</v>
      </c>
      <c r="F36969" s="34">
        <v>40</v>
      </c>
      <c r="G36969" s="34">
        <v>56</v>
      </c>
      <c r="H36969" s="34">
        <v>20</v>
      </c>
      <c r="I36969" s="34">
        <v>63</v>
      </c>
      <c r="J36969" s="34">
        <v>28</v>
      </c>
      <c r="K36969" s="34">
        <v>93</v>
      </c>
      <c r="L36969" s="34">
        <v>6</v>
      </c>
      <c r="M36969" s="34">
        <v>38</v>
      </c>
      <c r="N36969" s="34">
        <v>19</v>
      </c>
      <c r="O36969" s="34">
        <v>60</v>
      </c>
      <c r="P36969" s="34">
        <v>16</v>
      </c>
      <c r="Q36969" s="34">
        <v>61</v>
      </c>
      <c r="R36969" s="34">
        <v>19</v>
      </c>
      <c r="S36969" s="34">
        <v>90</v>
      </c>
      <c r="T36969" s="34">
        <v>9</v>
      </c>
      <c r="U36969" s="34">
        <v>54</v>
      </c>
      <c r="V36969" s="34">
        <v>36</v>
      </c>
      <c r="W36969" s="34">
        <v>45</v>
      </c>
      <c r="X36969" s="34">
        <v>55</v>
      </c>
      <c r="Y36969" s="34">
        <v>20</v>
      </c>
      <c r="Z36969" s="34">
        <v>58</v>
      </c>
      <c r="AA36969" s="34">
        <v>88</v>
      </c>
      <c r="AB36969" s="34">
        <v>26</v>
      </c>
      <c r="AC36969" s="34">
        <v>109</v>
      </c>
    </row>
    <row r="36970" spans="1:29" x14ac:dyDescent="0.2">
      <c r="A36970" s="34" t="s">
        <v>97463</v>
      </c>
      <c r="B36970" s="34">
        <v>59</v>
      </c>
      <c r="C36970" s="34">
        <v>154</v>
      </c>
      <c r="D36970" s="34">
        <v>102</v>
      </c>
      <c r="E36970" s="34">
        <v>182</v>
      </c>
      <c r="F36970" s="34">
        <v>99</v>
      </c>
      <c r="G36970" s="34">
        <v>155</v>
      </c>
      <c r="H36970" s="34">
        <v>109</v>
      </c>
      <c r="I36970" s="34">
        <v>155</v>
      </c>
      <c r="J36970" s="34">
        <v>71</v>
      </c>
      <c r="K36970" s="34">
        <v>112</v>
      </c>
      <c r="L36970" s="34">
        <v>63</v>
      </c>
      <c r="M36970" s="34">
        <v>134</v>
      </c>
      <c r="N36970" s="34">
        <v>69</v>
      </c>
      <c r="O36970" s="34">
        <v>208</v>
      </c>
      <c r="P36970" s="34">
        <v>101</v>
      </c>
      <c r="Q36970" s="34">
        <v>174</v>
      </c>
      <c r="R36970" s="34">
        <v>115</v>
      </c>
      <c r="S36970" s="34">
        <v>144</v>
      </c>
      <c r="T36970" s="34">
        <v>145</v>
      </c>
      <c r="U36970" s="34">
        <v>131</v>
      </c>
      <c r="V36970" s="34">
        <v>141</v>
      </c>
      <c r="W36970" s="34">
        <v>157</v>
      </c>
      <c r="X36970" s="34">
        <v>135</v>
      </c>
      <c r="Y36970" s="34">
        <v>165</v>
      </c>
      <c r="Z36970" s="34">
        <v>106</v>
      </c>
      <c r="AA36970" s="34">
        <v>217</v>
      </c>
      <c r="AB36970" s="34">
        <v>129</v>
      </c>
      <c r="AC36970" s="34">
        <v>187</v>
      </c>
    </row>
    <row r="36971" spans="1:29" x14ac:dyDescent="0.2">
      <c r="A36971" s="34" t="s">
        <v>97464</v>
      </c>
      <c r="B36971" s="34">
        <v>38</v>
      </c>
      <c r="C36971" s="34">
        <v>48</v>
      </c>
      <c r="D36971" s="34">
        <v>54</v>
      </c>
      <c r="E36971" s="34">
        <v>72</v>
      </c>
      <c r="F36971" s="34">
        <v>70</v>
      </c>
      <c r="G36971" s="34">
        <v>41</v>
      </c>
      <c r="H36971" s="34">
        <v>38</v>
      </c>
      <c r="I36971" s="34">
        <v>50</v>
      </c>
      <c r="J36971" s="34">
        <v>51</v>
      </c>
      <c r="K36971" s="34">
        <v>55</v>
      </c>
      <c r="L36971" s="34">
        <v>37</v>
      </c>
      <c r="M36971" s="34">
        <v>44</v>
      </c>
      <c r="N36971" s="34">
        <v>51</v>
      </c>
      <c r="O36971" s="34">
        <v>52</v>
      </c>
      <c r="P36971" s="34">
        <v>60</v>
      </c>
      <c r="Q36971" s="34">
        <v>75</v>
      </c>
      <c r="R36971" s="34">
        <v>49</v>
      </c>
      <c r="S36971" s="34">
        <v>72</v>
      </c>
      <c r="T36971" s="34">
        <v>45</v>
      </c>
      <c r="U36971" s="34">
        <v>44</v>
      </c>
      <c r="V36971" s="34">
        <v>57</v>
      </c>
      <c r="W36971" s="34">
        <v>60</v>
      </c>
      <c r="X36971" s="34">
        <v>65</v>
      </c>
      <c r="Y36971" s="34">
        <v>62</v>
      </c>
      <c r="Z36971" s="34">
        <v>74</v>
      </c>
      <c r="AA36971" s="34">
        <v>89</v>
      </c>
      <c r="AB36971" s="34">
        <v>58</v>
      </c>
      <c r="AC36971" s="34">
        <v>98</v>
      </c>
    </row>
    <row r="36972" spans="1:29" x14ac:dyDescent="0.2">
      <c r="A36972" s="34" t="s">
        <v>97465</v>
      </c>
      <c r="B36972" s="34">
        <v>48</v>
      </c>
      <c r="C36972" s="34">
        <v>61</v>
      </c>
      <c r="D36972" s="34">
        <v>84</v>
      </c>
      <c r="E36972" s="34">
        <v>70</v>
      </c>
      <c r="F36972" s="34">
        <v>72</v>
      </c>
      <c r="G36972" s="34">
        <v>57</v>
      </c>
      <c r="H36972" s="34">
        <v>52</v>
      </c>
      <c r="I36972" s="34">
        <v>64</v>
      </c>
      <c r="J36972" s="34">
        <v>35</v>
      </c>
      <c r="K36972" s="34">
        <v>77</v>
      </c>
      <c r="L36972" s="34">
        <v>19</v>
      </c>
      <c r="M36972" s="34">
        <v>71</v>
      </c>
      <c r="N36972" s="34">
        <v>46</v>
      </c>
      <c r="O36972" s="34">
        <v>71</v>
      </c>
      <c r="P36972" s="34">
        <v>54</v>
      </c>
      <c r="Q36972" s="34">
        <v>73</v>
      </c>
      <c r="R36972" s="34">
        <v>63</v>
      </c>
      <c r="S36972" s="34">
        <v>84</v>
      </c>
      <c r="T36972" s="34">
        <v>38</v>
      </c>
      <c r="U36972" s="34">
        <v>39</v>
      </c>
      <c r="V36972" s="34">
        <v>65</v>
      </c>
      <c r="W36972" s="34">
        <v>70</v>
      </c>
      <c r="X36972" s="34">
        <v>61</v>
      </c>
      <c r="Y36972" s="34">
        <v>67</v>
      </c>
      <c r="Z36972" s="34">
        <v>89</v>
      </c>
      <c r="AA36972" s="34">
        <v>115</v>
      </c>
      <c r="AB36972" s="34">
        <v>60</v>
      </c>
      <c r="AC36972" s="34">
        <v>104</v>
      </c>
    </row>
    <row r="36973" spans="1:29" x14ac:dyDescent="0.2">
      <c r="A36973" s="34" t="s">
        <v>97466</v>
      </c>
      <c r="B36973" s="34">
        <v>107</v>
      </c>
      <c r="C36973" s="34">
        <v>112</v>
      </c>
      <c r="D36973" s="34">
        <v>140</v>
      </c>
      <c r="E36973" s="34">
        <v>128</v>
      </c>
      <c r="F36973" s="34">
        <v>121</v>
      </c>
      <c r="G36973" s="34">
        <v>130</v>
      </c>
      <c r="H36973" s="34">
        <v>139</v>
      </c>
      <c r="I36973" s="34">
        <v>119</v>
      </c>
      <c r="J36973" s="34">
        <v>147</v>
      </c>
      <c r="K36973" s="34">
        <v>123</v>
      </c>
      <c r="L36973" s="34">
        <v>129</v>
      </c>
      <c r="M36973" s="34">
        <v>110</v>
      </c>
      <c r="N36973" s="34">
        <v>147</v>
      </c>
      <c r="O36973" s="34">
        <v>144</v>
      </c>
      <c r="P36973" s="34">
        <v>115</v>
      </c>
      <c r="Q36973" s="34">
        <v>154</v>
      </c>
      <c r="R36973" s="34">
        <v>163</v>
      </c>
      <c r="S36973" s="34">
        <v>171</v>
      </c>
      <c r="T36973" s="34">
        <v>141</v>
      </c>
      <c r="U36973" s="34">
        <v>133</v>
      </c>
      <c r="V36973" s="34">
        <v>170</v>
      </c>
      <c r="W36973" s="34">
        <v>174</v>
      </c>
      <c r="X36973" s="34">
        <v>188</v>
      </c>
      <c r="Y36973" s="34">
        <v>197</v>
      </c>
      <c r="Z36973" s="34">
        <v>144</v>
      </c>
      <c r="AA36973" s="34">
        <v>198</v>
      </c>
      <c r="AB36973" s="34">
        <v>146</v>
      </c>
      <c r="AC36973" s="34">
        <v>231</v>
      </c>
    </row>
    <row r="36974" spans="1:29" x14ac:dyDescent="0.2">
      <c r="A36974" s="34" t="s">
        <v>97467</v>
      </c>
      <c r="B36974" s="34">
        <v>32</v>
      </c>
      <c r="C36974" s="34">
        <v>74</v>
      </c>
      <c r="D36974" s="34">
        <v>63</v>
      </c>
      <c r="E36974" s="34">
        <v>60</v>
      </c>
      <c r="F36974" s="34">
        <v>49</v>
      </c>
      <c r="G36974" s="34">
        <v>47</v>
      </c>
      <c r="H36974" s="34">
        <v>35</v>
      </c>
      <c r="I36974" s="34">
        <v>45</v>
      </c>
      <c r="J36974" s="34">
        <v>17</v>
      </c>
      <c r="K36974" s="34">
        <v>53</v>
      </c>
      <c r="L36974" s="34">
        <v>15</v>
      </c>
      <c r="M36974" s="34">
        <v>44</v>
      </c>
      <c r="N36974" s="34">
        <v>25</v>
      </c>
      <c r="O36974" s="34">
        <v>34</v>
      </c>
      <c r="P36974" s="34">
        <v>28</v>
      </c>
      <c r="Q36974" s="34">
        <v>36</v>
      </c>
      <c r="R36974" s="34">
        <v>27</v>
      </c>
      <c r="S36974" s="34">
        <v>58</v>
      </c>
      <c r="T36974" s="34">
        <v>10</v>
      </c>
      <c r="U36974" s="34">
        <v>17</v>
      </c>
      <c r="V36974" s="34">
        <v>27</v>
      </c>
      <c r="W36974" s="34">
        <v>34</v>
      </c>
      <c r="X36974" s="34">
        <v>42</v>
      </c>
      <c r="Y36974" s="34">
        <v>12</v>
      </c>
      <c r="Z36974" s="34">
        <v>31</v>
      </c>
      <c r="AA36974" s="34">
        <v>42</v>
      </c>
      <c r="AB36974" s="34">
        <v>17</v>
      </c>
      <c r="AC36974" s="34">
        <v>58</v>
      </c>
    </row>
    <row r="36975" spans="1:29" x14ac:dyDescent="0.2">
      <c r="A36975" s="34" t="s">
        <v>97468</v>
      </c>
      <c r="B36975" s="34">
        <v>121</v>
      </c>
      <c r="C36975" s="34">
        <v>79</v>
      </c>
      <c r="D36975" s="34">
        <v>98</v>
      </c>
      <c r="E36975" s="34">
        <v>60</v>
      </c>
      <c r="F36975" s="34">
        <v>80</v>
      </c>
      <c r="G36975" s="34">
        <v>92</v>
      </c>
      <c r="H36975" s="34">
        <v>76</v>
      </c>
      <c r="I36975" s="34">
        <v>67</v>
      </c>
      <c r="J36975" s="34">
        <v>83</v>
      </c>
      <c r="K36975" s="34">
        <v>95</v>
      </c>
      <c r="L36975" s="34">
        <v>46</v>
      </c>
      <c r="M36975" s="34">
        <v>57</v>
      </c>
      <c r="N36975" s="34">
        <v>63</v>
      </c>
      <c r="O36975" s="34">
        <v>53</v>
      </c>
      <c r="P36975" s="34">
        <v>61</v>
      </c>
      <c r="Q36975" s="34">
        <v>99</v>
      </c>
      <c r="R36975" s="34">
        <v>82</v>
      </c>
      <c r="S36975" s="34">
        <v>113</v>
      </c>
      <c r="T36975" s="34">
        <v>65</v>
      </c>
      <c r="U36975" s="34">
        <v>45</v>
      </c>
      <c r="V36975" s="34">
        <v>77</v>
      </c>
      <c r="W36975" s="34">
        <v>68</v>
      </c>
      <c r="X36975" s="34">
        <v>109</v>
      </c>
      <c r="Y36975" s="34">
        <v>72</v>
      </c>
      <c r="Z36975" s="34">
        <v>92</v>
      </c>
      <c r="AA36975" s="34">
        <v>107</v>
      </c>
      <c r="AB36975" s="34">
        <v>106</v>
      </c>
      <c r="AC36975" s="34">
        <v>117</v>
      </c>
    </row>
    <row r="36976" spans="1:29" x14ac:dyDescent="0.2">
      <c r="A36976" s="34" t="s">
        <v>97469</v>
      </c>
      <c r="B36976" s="34">
        <v>44</v>
      </c>
      <c r="C36976" s="34">
        <v>51</v>
      </c>
      <c r="D36976" s="34">
        <v>78</v>
      </c>
      <c r="E36976" s="34">
        <v>55</v>
      </c>
      <c r="F36976" s="34">
        <v>74</v>
      </c>
      <c r="G36976" s="34">
        <v>102</v>
      </c>
      <c r="H36976" s="34">
        <v>68</v>
      </c>
      <c r="I36976" s="34">
        <v>53</v>
      </c>
      <c r="J36976" s="34">
        <v>67</v>
      </c>
      <c r="K36976" s="34">
        <v>62</v>
      </c>
      <c r="L36976" s="34">
        <v>49</v>
      </c>
      <c r="M36976" s="34">
        <v>88</v>
      </c>
      <c r="N36976" s="34">
        <v>68</v>
      </c>
      <c r="O36976" s="34">
        <v>66</v>
      </c>
      <c r="P36976" s="34">
        <v>50</v>
      </c>
      <c r="Q36976" s="34">
        <v>91</v>
      </c>
      <c r="R36976" s="34">
        <v>80</v>
      </c>
      <c r="S36976" s="34">
        <v>95</v>
      </c>
      <c r="T36976" s="34">
        <v>35</v>
      </c>
      <c r="U36976" s="34">
        <v>76</v>
      </c>
      <c r="V36976" s="34">
        <v>44</v>
      </c>
      <c r="W36976" s="34">
        <v>86</v>
      </c>
      <c r="X36976" s="34">
        <v>85</v>
      </c>
      <c r="Y36976" s="34">
        <v>54</v>
      </c>
      <c r="Z36976" s="34">
        <v>78</v>
      </c>
      <c r="AA36976" s="34">
        <v>82</v>
      </c>
      <c r="AB36976" s="34">
        <v>86</v>
      </c>
      <c r="AC36976" s="34">
        <v>120</v>
      </c>
    </row>
    <row r="36977" spans="1:29" x14ac:dyDescent="0.2">
      <c r="A36977" s="34" t="s">
        <v>97470</v>
      </c>
      <c r="B36977" s="34">
        <v>32</v>
      </c>
      <c r="C36977" s="34">
        <v>100</v>
      </c>
      <c r="D36977" s="34">
        <v>95</v>
      </c>
      <c r="E36977" s="34">
        <v>87</v>
      </c>
      <c r="F36977" s="34">
        <v>52</v>
      </c>
      <c r="G36977" s="34">
        <v>108</v>
      </c>
      <c r="H36977" s="34">
        <v>52</v>
      </c>
      <c r="I36977" s="34">
        <v>82</v>
      </c>
      <c r="J36977" s="34">
        <v>41</v>
      </c>
      <c r="K36977" s="34">
        <v>89</v>
      </c>
      <c r="L36977" s="34">
        <v>32</v>
      </c>
      <c r="M36977" s="34">
        <v>93</v>
      </c>
      <c r="N36977" s="34">
        <v>59</v>
      </c>
      <c r="O36977" s="34">
        <v>60</v>
      </c>
      <c r="P36977" s="34">
        <v>38</v>
      </c>
      <c r="Q36977" s="34">
        <v>92</v>
      </c>
      <c r="R36977" s="34">
        <v>78</v>
      </c>
      <c r="S36977" s="34">
        <v>130</v>
      </c>
      <c r="T36977" s="34">
        <v>31</v>
      </c>
      <c r="U36977" s="34">
        <v>65</v>
      </c>
      <c r="V36977" s="34">
        <v>42</v>
      </c>
      <c r="W36977" s="34">
        <v>88</v>
      </c>
      <c r="X36977" s="34">
        <v>55</v>
      </c>
      <c r="Y36977" s="34">
        <v>53</v>
      </c>
      <c r="Z36977" s="34">
        <v>84</v>
      </c>
      <c r="AA36977" s="34">
        <v>133</v>
      </c>
      <c r="AB36977" s="34">
        <v>52</v>
      </c>
      <c r="AC36977" s="34">
        <v>110</v>
      </c>
    </row>
    <row r="36978" spans="1:29" x14ac:dyDescent="0.2">
      <c r="A36978" s="34" t="s">
        <v>97471</v>
      </c>
      <c r="B36978" s="34">
        <v>11</v>
      </c>
      <c r="C36978" s="34">
        <v>6</v>
      </c>
      <c r="D36978" s="34">
        <v>9</v>
      </c>
      <c r="E36978" s="34">
        <v>28</v>
      </c>
      <c r="F36978" s="34">
        <v>6</v>
      </c>
      <c r="G36978" s="34">
        <v>0</v>
      </c>
      <c r="H36978" s="34">
        <v>8</v>
      </c>
      <c r="I36978" s="34">
        <v>3</v>
      </c>
      <c r="J36978" s="34">
        <v>4</v>
      </c>
      <c r="K36978" s="34">
        <v>0</v>
      </c>
      <c r="L36978" s="34">
        <v>2</v>
      </c>
      <c r="M36978" s="34">
        <v>9</v>
      </c>
      <c r="N36978" s="34">
        <v>6</v>
      </c>
      <c r="O36978" s="34">
        <v>4</v>
      </c>
      <c r="P36978" s="34">
        <v>2</v>
      </c>
      <c r="Q36978" s="34">
        <v>3</v>
      </c>
      <c r="R36978" s="34">
        <v>6</v>
      </c>
      <c r="S36978" s="34">
        <v>5</v>
      </c>
      <c r="T36978" s="34">
        <v>4</v>
      </c>
      <c r="U36978" s="34">
        <v>3</v>
      </c>
      <c r="V36978" s="34">
        <v>7</v>
      </c>
      <c r="W36978" s="34">
        <v>18</v>
      </c>
      <c r="X36978" s="34">
        <v>5</v>
      </c>
      <c r="Y36978" s="34">
        <v>5</v>
      </c>
      <c r="Z36978" s="34">
        <v>6</v>
      </c>
      <c r="AA36978" s="34">
        <v>13</v>
      </c>
      <c r="AB36978" s="34">
        <v>7</v>
      </c>
      <c r="AC36978" s="34">
        <v>7</v>
      </c>
    </row>
    <row r="36979" spans="1:29" x14ac:dyDescent="0.2">
      <c r="A36979" s="34" t="s">
        <v>97472</v>
      </c>
      <c r="B36979" s="34">
        <v>58</v>
      </c>
      <c r="C36979" s="34">
        <v>69</v>
      </c>
      <c r="D36979" s="34">
        <v>65</v>
      </c>
      <c r="E36979" s="34">
        <v>61</v>
      </c>
      <c r="F36979" s="34">
        <v>52</v>
      </c>
      <c r="G36979" s="34">
        <v>53</v>
      </c>
      <c r="H36979" s="34">
        <v>38</v>
      </c>
      <c r="I36979" s="34">
        <v>53</v>
      </c>
      <c r="J36979" s="34">
        <v>49</v>
      </c>
      <c r="K36979" s="34">
        <v>66</v>
      </c>
      <c r="L36979" s="34">
        <v>31</v>
      </c>
      <c r="M36979" s="34">
        <v>55</v>
      </c>
      <c r="N36979" s="34">
        <v>36</v>
      </c>
      <c r="O36979" s="34">
        <v>64</v>
      </c>
      <c r="P36979" s="34">
        <v>45</v>
      </c>
      <c r="Q36979" s="34">
        <v>63</v>
      </c>
      <c r="R36979" s="34">
        <v>71</v>
      </c>
      <c r="S36979" s="34">
        <v>70</v>
      </c>
      <c r="T36979" s="34">
        <v>34</v>
      </c>
      <c r="U36979" s="34">
        <v>64</v>
      </c>
      <c r="V36979" s="34">
        <v>53</v>
      </c>
      <c r="W36979" s="34">
        <v>62</v>
      </c>
      <c r="X36979" s="34">
        <v>59</v>
      </c>
      <c r="Y36979" s="34">
        <v>70</v>
      </c>
      <c r="Z36979" s="34">
        <v>53</v>
      </c>
      <c r="AA36979" s="34">
        <v>65</v>
      </c>
      <c r="AB36979" s="34">
        <v>25</v>
      </c>
      <c r="AC36979" s="34">
        <v>91</v>
      </c>
    </row>
    <row r="36980" spans="1:29" x14ac:dyDescent="0.2">
      <c r="A36980" s="34" t="s">
        <v>97473</v>
      </c>
      <c r="B36980" s="34">
        <v>23</v>
      </c>
      <c r="C36980" s="34">
        <v>38</v>
      </c>
      <c r="D36980" s="34">
        <v>31</v>
      </c>
      <c r="E36980" s="34">
        <v>49</v>
      </c>
      <c r="F36980" s="34">
        <v>18</v>
      </c>
      <c r="G36980" s="34">
        <v>45</v>
      </c>
      <c r="H36980" s="34">
        <v>14</v>
      </c>
      <c r="I36980" s="34">
        <v>18</v>
      </c>
      <c r="J36980" s="34">
        <v>18</v>
      </c>
      <c r="K36980" s="34">
        <v>51</v>
      </c>
      <c r="L36980" s="34">
        <v>8</v>
      </c>
      <c r="M36980" s="34">
        <v>31</v>
      </c>
      <c r="N36980" s="34">
        <v>16</v>
      </c>
      <c r="O36980" s="34">
        <v>22</v>
      </c>
      <c r="P36980" s="34">
        <v>23</v>
      </c>
      <c r="Q36980" s="34">
        <v>41</v>
      </c>
      <c r="R36980" s="34">
        <v>18</v>
      </c>
      <c r="S36980" s="34">
        <v>26</v>
      </c>
      <c r="T36980" s="34">
        <v>10</v>
      </c>
      <c r="U36980" s="34">
        <v>22</v>
      </c>
      <c r="V36980" s="34">
        <v>17</v>
      </c>
      <c r="W36980" s="34">
        <v>13</v>
      </c>
      <c r="X36980" s="34">
        <v>27</v>
      </c>
      <c r="Y36980" s="34">
        <v>25</v>
      </c>
      <c r="Z36980" s="34">
        <v>26</v>
      </c>
      <c r="AA36980" s="34">
        <v>36</v>
      </c>
      <c r="AB36980" s="34">
        <v>14</v>
      </c>
      <c r="AC36980" s="34">
        <v>55</v>
      </c>
    </row>
    <row r="36981" spans="1:29" x14ac:dyDescent="0.2">
      <c r="A36981" s="34" t="s">
        <v>97474</v>
      </c>
      <c r="B36981" s="34">
        <v>70</v>
      </c>
      <c r="C36981" s="34">
        <v>55</v>
      </c>
      <c r="D36981" s="34">
        <v>76</v>
      </c>
      <c r="E36981" s="34">
        <v>63</v>
      </c>
      <c r="F36981" s="34">
        <v>74</v>
      </c>
      <c r="G36981" s="34">
        <v>69</v>
      </c>
      <c r="H36981" s="34">
        <v>46</v>
      </c>
      <c r="I36981" s="34">
        <v>46</v>
      </c>
      <c r="J36981" s="34">
        <v>59</v>
      </c>
      <c r="K36981" s="34">
        <v>57</v>
      </c>
      <c r="L36981" s="34">
        <v>43</v>
      </c>
      <c r="M36981" s="34">
        <v>57</v>
      </c>
      <c r="N36981" s="34">
        <v>58</v>
      </c>
      <c r="O36981" s="34">
        <v>45</v>
      </c>
      <c r="P36981" s="34">
        <v>58</v>
      </c>
      <c r="Q36981" s="34">
        <v>106</v>
      </c>
      <c r="R36981" s="34">
        <v>78</v>
      </c>
      <c r="S36981" s="34">
        <v>75</v>
      </c>
      <c r="T36981" s="34">
        <v>49</v>
      </c>
      <c r="U36981" s="34">
        <v>77</v>
      </c>
      <c r="V36981" s="34">
        <v>68</v>
      </c>
      <c r="W36981" s="34">
        <v>68</v>
      </c>
      <c r="X36981" s="34">
        <v>101</v>
      </c>
      <c r="Y36981" s="34">
        <v>105</v>
      </c>
      <c r="Z36981" s="34">
        <v>84</v>
      </c>
      <c r="AA36981" s="34">
        <v>109</v>
      </c>
      <c r="AB36981" s="34">
        <v>80</v>
      </c>
      <c r="AC36981" s="34">
        <v>108</v>
      </c>
    </row>
    <row r="36982" spans="1:29" x14ac:dyDescent="0.2">
      <c r="A36982" s="34" t="s">
        <v>97475</v>
      </c>
      <c r="B36982" s="34">
        <v>70</v>
      </c>
      <c r="C36982" s="34">
        <v>71</v>
      </c>
      <c r="D36982" s="34">
        <v>61</v>
      </c>
      <c r="E36982" s="34">
        <v>104</v>
      </c>
      <c r="F36982" s="34">
        <v>86</v>
      </c>
      <c r="G36982" s="34">
        <v>62</v>
      </c>
      <c r="H36982" s="34">
        <v>55</v>
      </c>
      <c r="I36982" s="34">
        <v>63</v>
      </c>
      <c r="J36982" s="34">
        <v>77</v>
      </c>
      <c r="K36982" s="34">
        <v>78</v>
      </c>
      <c r="L36982" s="34">
        <v>48</v>
      </c>
      <c r="M36982" s="34">
        <v>68</v>
      </c>
      <c r="N36982" s="34">
        <v>72</v>
      </c>
      <c r="O36982" s="34">
        <v>46</v>
      </c>
      <c r="P36982" s="34">
        <v>83</v>
      </c>
      <c r="Q36982" s="34">
        <v>78</v>
      </c>
      <c r="R36982" s="34">
        <v>111</v>
      </c>
      <c r="S36982" s="34">
        <v>74</v>
      </c>
      <c r="T36982" s="34">
        <v>93</v>
      </c>
      <c r="U36982" s="34">
        <v>90</v>
      </c>
      <c r="V36982" s="34">
        <v>105</v>
      </c>
      <c r="W36982" s="34">
        <v>79</v>
      </c>
      <c r="X36982" s="34">
        <v>108</v>
      </c>
      <c r="Y36982" s="34">
        <v>69</v>
      </c>
      <c r="Z36982" s="34">
        <v>122</v>
      </c>
      <c r="AA36982" s="34">
        <v>126</v>
      </c>
      <c r="AB36982" s="34">
        <v>86</v>
      </c>
      <c r="AC36982" s="34">
        <v>83</v>
      </c>
    </row>
    <row r="36983" spans="1:29" x14ac:dyDescent="0.2">
      <c r="A36983" s="34" t="s">
        <v>97476</v>
      </c>
      <c r="B36983" s="34">
        <v>83</v>
      </c>
      <c r="C36983" s="34">
        <v>101</v>
      </c>
      <c r="D36983" s="34">
        <v>109</v>
      </c>
      <c r="E36983" s="34">
        <v>109</v>
      </c>
      <c r="F36983" s="34">
        <v>72</v>
      </c>
      <c r="G36983" s="34">
        <v>67</v>
      </c>
      <c r="H36983" s="34">
        <v>87</v>
      </c>
      <c r="I36983" s="34">
        <v>65</v>
      </c>
      <c r="J36983" s="34">
        <v>76</v>
      </c>
      <c r="K36983" s="34">
        <v>107</v>
      </c>
      <c r="L36983" s="34">
        <v>49</v>
      </c>
      <c r="M36983" s="34">
        <v>61</v>
      </c>
      <c r="N36983" s="34">
        <v>82</v>
      </c>
      <c r="O36983" s="34">
        <v>82</v>
      </c>
      <c r="P36983" s="34">
        <v>60</v>
      </c>
      <c r="Q36983" s="34">
        <v>133</v>
      </c>
      <c r="R36983" s="34">
        <v>121</v>
      </c>
      <c r="S36983" s="34">
        <v>107</v>
      </c>
      <c r="T36983" s="34">
        <v>74</v>
      </c>
      <c r="U36983" s="34">
        <v>72</v>
      </c>
      <c r="V36983" s="34">
        <v>85</v>
      </c>
      <c r="W36983" s="34">
        <v>123</v>
      </c>
      <c r="X36983" s="34">
        <v>105</v>
      </c>
      <c r="Y36983" s="34">
        <v>91</v>
      </c>
      <c r="Z36983" s="34">
        <v>76</v>
      </c>
      <c r="AA36983" s="34">
        <v>102</v>
      </c>
      <c r="AB36983" s="34">
        <v>110</v>
      </c>
      <c r="AC36983" s="34">
        <v>122</v>
      </c>
    </row>
    <row r="36984" spans="1:29" x14ac:dyDescent="0.2">
      <c r="A36984" s="34" t="s">
        <v>97477</v>
      </c>
      <c r="B36984" s="34">
        <v>308</v>
      </c>
      <c r="C36984" s="34">
        <v>179</v>
      </c>
      <c r="D36984" s="34">
        <v>256</v>
      </c>
      <c r="E36984" s="34">
        <v>203</v>
      </c>
      <c r="F36984" s="34">
        <v>312</v>
      </c>
      <c r="G36984" s="34">
        <v>142</v>
      </c>
      <c r="H36984" s="34">
        <v>240</v>
      </c>
      <c r="I36984" s="34">
        <v>192</v>
      </c>
      <c r="J36984" s="34">
        <v>289</v>
      </c>
      <c r="K36984" s="34">
        <v>224</v>
      </c>
      <c r="L36984" s="34">
        <v>398</v>
      </c>
      <c r="M36984" s="34">
        <v>174</v>
      </c>
      <c r="N36984" s="34">
        <v>220</v>
      </c>
      <c r="O36984" s="34">
        <v>229</v>
      </c>
      <c r="P36984" s="34">
        <v>300</v>
      </c>
      <c r="Q36984" s="34">
        <v>284</v>
      </c>
      <c r="R36984" s="34">
        <v>420</v>
      </c>
      <c r="S36984" s="34">
        <v>252</v>
      </c>
      <c r="T36984" s="34">
        <v>465</v>
      </c>
      <c r="U36984" s="34">
        <v>287</v>
      </c>
      <c r="V36984" s="34">
        <v>345</v>
      </c>
      <c r="W36984" s="34">
        <v>448</v>
      </c>
      <c r="X36984" s="34">
        <v>386</v>
      </c>
      <c r="Y36984" s="34">
        <v>405</v>
      </c>
      <c r="Z36984" s="34">
        <v>335</v>
      </c>
      <c r="AA36984" s="34">
        <v>271</v>
      </c>
      <c r="AB36984" s="34">
        <v>567</v>
      </c>
      <c r="AC36984" s="34">
        <v>354</v>
      </c>
    </row>
    <row r="36985" spans="1:29" x14ac:dyDescent="0.2">
      <c r="A36985" s="34" t="s">
        <v>97478</v>
      </c>
      <c r="B36985" s="34">
        <v>2</v>
      </c>
      <c r="C36985" s="34">
        <v>0</v>
      </c>
      <c r="D36985" s="34">
        <v>0</v>
      </c>
      <c r="E36985" s="34">
        <v>0</v>
      </c>
      <c r="F36985" s="34">
        <v>0</v>
      </c>
      <c r="G36985" s="34">
        <v>0</v>
      </c>
      <c r="H36985" s="34">
        <v>0</v>
      </c>
      <c r="I36985" s="34">
        <v>0</v>
      </c>
      <c r="J36985" s="34">
        <v>0</v>
      </c>
      <c r="K36985" s="34">
        <v>0</v>
      </c>
      <c r="L36985" s="34">
        <v>0</v>
      </c>
      <c r="M36985" s="34">
        <v>0</v>
      </c>
      <c r="N36985" s="34">
        <v>0</v>
      </c>
      <c r="O36985" s="34">
        <v>0</v>
      </c>
      <c r="P36985" s="34">
        <v>0</v>
      </c>
      <c r="Q36985" s="34">
        <v>0</v>
      </c>
      <c r="R36985" s="34">
        <v>0</v>
      </c>
      <c r="S36985" s="34">
        <v>0</v>
      </c>
      <c r="T36985" s="34">
        <v>0</v>
      </c>
      <c r="U36985" s="34">
        <v>0</v>
      </c>
      <c r="V36985" s="34">
        <v>0</v>
      </c>
      <c r="W36985" s="34">
        <v>0</v>
      </c>
      <c r="X36985" s="34">
        <v>0</v>
      </c>
      <c r="Y36985" s="34">
        <v>0</v>
      </c>
      <c r="Z36985" s="34">
        <v>0</v>
      </c>
      <c r="AA36985" s="34">
        <v>0</v>
      </c>
      <c r="AB36985" s="34">
        <v>0</v>
      </c>
      <c r="AC36985" s="34">
        <v>0</v>
      </c>
    </row>
    <row r="36986" spans="1:29" x14ac:dyDescent="0.2">
      <c r="A36986" s="34" t="s">
        <v>97479</v>
      </c>
      <c r="B36986" s="34">
        <v>244</v>
      </c>
      <c r="C36986" s="34">
        <v>318</v>
      </c>
      <c r="D36986" s="34">
        <v>391</v>
      </c>
      <c r="E36986" s="34">
        <v>400</v>
      </c>
      <c r="F36986" s="34">
        <v>419</v>
      </c>
      <c r="G36986" s="34">
        <v>480</v>
      </c>
      <c r="H36986" s="34">
        <v>367</v>
      </c>
      <c r="I36986" s="34">
        <v>355</v>
      </c>
      <c r="J36986" s="34">
        <v>374</v>
      </c>
      <c r="K36986" s="34">
        <v>344</v>
      </c>
      <c r="L36986" s="34">
        <v>301</v>
      </c>
      <c r="M36986" s="34">
        <v>328</v>
      </c>
      <c r="N36986" s="34">
        <v>352</v>
      </c>
      <c r="O36986" s="34">
        <v>304</v>
      </c>
      <c r="P36986" s="34">
        <v>441</v>
      </c>
      <c r="Q36986" s="34">
        <v>464</v>
      </c>
      <c r="R36986" s="34">
        <v>530</v>
      </c>
      <c r="S36986" s="34">
        <v>412</v>
      </c>
      <c r="T36986" s="34">
        <v>459</v>
      </c>
      <c r="U36986" s="34">
        <v>397</v>
      </c>
      <c r="V36986" s="34">
        <v>497</v>
      </c>
      <c r="W36986" s="34">
        <v>450</v>
      </c>
      <c r="X36986" s="34">
        <v>487</v>
      </c>
      <c r="Y36986" s="34">
        <v>419</v>
      </c>
      <c r="Z36986" s="34">
        <v>427</v>
      </c>
      <c r="AA36986" s="34">
        <v>469</v>
      </c>
      <c r="AB36986" s="34">
        <v>528</v>
      </c>
      <c r="AC36986" s="34">
        <v>612</v>
      </c>
    </row>
    <row r="36987" spans="1:29" x14ac:dyDescent="0.2">
      <c r="A36987" s="34" t="s">
        <v>97480</v>
      </c>
      <c r="B36987" s="34">
        <v>248</v>
      </c>
      <c r="C36987" s="34">
        <v>403</v>
      </c>
      <c r="D36987" s="34">
        <v>348</v>
      </c>
      <c r="E36987" s="34">
        <v>455</v>
      </c>
      <c r="F36987" s="34">
        <v>388</v>
      </c>
      <c r="G36987" s="34">
        <v>437</v>
      </c>
      <c r="H36987" s="34">
        <v>367</v>
      </c>
      <c r="I36987" s="34">
        <v>484</v>
      </c>
      <c r="J36987" s="34">
        <v>339</v>
      </c>
      <c r="K36987" s="34">
        <v>399</v>
      </c>
      <c r="L36987" s="34">
        <v>347</v>
      </c>
      <c r="M36987" s="34">
        <v>377</v>
      </c>
      <c r="N36987" s="34">
        <v>305</v>
      </c>
      <c r="O36987" s="34">
        <v>359</v>
      </c>
      <c r="P36987" s="34">
        <v>352</v>
      </c>
      <c r="Q36987" s="34">
        <v>588</v>
      </c>
      <c r="R36987" s="34">
        <v>479</v>
      </c>
      <c r="S36987" s="34">
        <v>438</v>
      </c>
      <c r="T36987" s="34">
        <v>490</v>
      </c>
      <c r="U36987" s="34">
        <v>473</v>
      </c>
      <c r="V36987" s="34">
        <v>466</v>
      </c>
      <c r="W36987" s="34">
        <v>460</v>
      </c>
      <c r="X36987" s="34">
        <v>507</v>
      </c>
      <c r="Y36987" s="34">
        <v>443</v>
      </c>
      <c r="Z36987" s="34">
        <v>374</v>
      </c>
      <c r="AA36987" s="34">
        <v>457</v>
      </c>
      <c r="AB36987" s="34">
        <v>472</v>
      </c>
      <c r="AC36987" s="34">
        <v>644</v>
      </c>
    </row>
    <row r="36988" spans="1:29" x14ac:dyDescent="0.2">
      <c r="A36988" s="34" t="s">
        <v>97481</v>
      </c>
      <c r="B36988" s="34">
        <v>115</v>
      </c>
      <c r="C36988" s="34">
        <v>73</v>
      </c>
      <c r="D36988" s="34">
        <v>111</v>
      </c>
      <c r="E36988" s="34">
        <v>94</v>
      </c>
      <c r="F36988" s="34">
        <v>95</v>
      </c>
      <c r="G36988" s="34">
        <v>74</v>
      </c>
      <c r="H36988" s="34">
        <v>75</v>
      </c>
      <c r="I36988" s="34">
        <v>74</v>
      </c>
      <c r="J36988" s="34">
        <v>60</v>
      </c>
      <c r="K36988" s="34">
        <v>58</v>
      </c>
      <c r="L36988" s="34">
        <v>77</v>
      </c>
      <c r="M36988" s="34">
        <v>84</v>
      </c>
      <c r="N36988" s="34">
        <v>81</v>
      </c>
      <c r="O36988" s="34">
        <v>71</v>
      </c>
      <c r="P36988" s="34">
        <v>55</v>
      </c>
      <c r="Q36988" s="34">
        <v>110</v>
      </c>
      <c r="R36988" s="34">
        <v>107</v>
      </c>
      <c r="S36988" s="34">
        <v>79</v>
      </c>
      <c r="T36988" s="34">
        <v>89</v>
      </c>
      <c r="U36988" s="34">
        <v>61</v>
      </c>
      <c r="V36988" s="34">
        <v>101</v>
      </c>
      <c r="W36988" s="34">
        <v>81</v>
      </c>
      <c r="X36988" s="34">
        <v>80</v>
      </c>
      <c r="Y36988" s="34">
        <v>83</v>
      </c>
      <c r="Z36988" s="34">
        <v>82</v>
      </c>
      <c r="AA36988" s="34">
        <v>88</v>
      </c>
      <c r="AB36988" s="34">
        <v>75</v>
      </c>
      <c r="AC36988" s="34">
        <v>135</v>
      </c>
    </row>
    <row r="36989" spans="1:29" x14ac:dyDescent="0.2">
      <c r="A36989" s="34" t="s">
        <v>97482</v>
      </c>
      <c r="B36989" s="34">
        <v>167</v>
      </c>
      <c r="C36989" s="34">
        <v>186</v>
      </c>
      <c r="D36989" s="34">
        <v>181</v>
      </c>
      <c r="E36989" s="34">
        <v>197</v>
      </c>
      <c r="F36989" s="34">
        <v>164</v>
      </c>
      <c r="G36989" s="34">
        <v>167</v>
      </c>
      <c r="H36989" s="34">
        <v>207</v>
      </c>
      <c r="I36989" s="34">
        <v>182</v>
      </c>
      <c r="J36989" s="34">
        <v>198</v>
      </c>
      <c r="K36989" s="34">
        <v>173</v>
      </c>
      <c r="L36989" s="34">
        <v>136</v>
      </c>
      <c r="M36989" s="34">
        <v>194</v>
      </c>
      <c r="N36989" s="34">
        <v>158</v>
      </c>
      <c r="O36989" s="34">
        <v>200</v>
      </c>
      <c r="P36989" s="34">
        <v>142</v>
      </c>
      <c r="Q36989" s="34">
        <v>291</v>
      </c>
      <c r="R36989" s="34">
        <v>202</v>
      </c>
      <c r="S36989" s="34">
        <v>219</v>
      </c>
      <c r="T36989" s="34">
        <v>145</v>
      </c>
      <c r="U36989" s="34">
        <v>169</v>
      </c>
      <c r="V36989" s="34">
        <v>182</v>
      </c>
      <c r="W36989" s="34">
        <v>210</v>
      </c>
      <c r="X36989" s="34">
        <v>263</v>
      </c>
      <c r="Y36989" s="34">
        <v>210</v>
      </c>
      <c r="Z36989" s="34">
        <v>177</v>
      </c>
      <c r="AA36989" s="34">
        <v>231</v>
      </c>
      <c r="AB36989" s="34">
        <v>196</v>
      </c>
      <c r="AC36989" s="34">
        <v>283</v>
      </c>
    </row>
    <row r="36990" spans="1:29" x14ac:dyDescent="0.2">
      <c r="A36990" s="34" t="s">
        <v>97483</v>
      </c>
      <c r="B36990" s="34">
        <v>117</v>
      </c>
      <c r="C36990" s="34">
        <v>97</v>
      </c>
      <c r="D36990" s="34">
        <v>151</v>
      </c>
      <c r="E36990" s="34">
        <v>107</v>
      </c>
      <c r="F36990" s="34">
        <v>113</v>
      </c>
      <c r="G36990" s="34">
        <v>122</v>
      </c>
      <c r="H36990" s="34">
        <v>116</v>
      </c>
      <c r="I36990" s="34">
        <v>113</v>
      </c>
      <c r="J36990" s="34">
        <v>98</v>
      </c>
      <c r="K36990" s="34">
        <v>103</v>
      </c>
      <c r="L36990" s="34">
        <v>51</v>
      </c>
      <c r="M36990" s="34">
        <v>91</v>
      </c>
      <c r="N36990" s="34">
        <v>92</v>
      </c>
      <c r="O36990" s="34">
        <v>79</v>
      </c>
      <c r="P36990" s="34">
        <v>117</v>
      </c>
      <c r="Q36990" s="34">
        <v>109</v>
      </c>
      <c r="R36990" s="34">
        <v>119</v>
      </c>
      <c r="S36990" s="34">
        <v>146</v>
      </c>
      <c r="T36990" s="34">
        <v>89</v>
      </c>
      <c r="U36990" s="34">
        <v>74</v>
      </c>
      <c r="V36990" s="34">
        <v>124</v>
      </c>
      <c r="W36990" s="34">
        <v>86</v>
      </c>
      <c r="X36990" s="34">
        <v>100</v>
      </c>
      <c r="Y36990" s="34">
        <v>95</v>
      </c>
      <c r="Z36990" s="34">
        <v>132</v>
      </c>
      <c r="AA36990" s="34">
        <v>143</v>
      </c>
      <c r="AB36990" s="34">
        <v>116</v>
      </c>
      <c r="AC36990" s="34">
        <v>170</v>
      </c>
    </row>
    <row r="36991" spans="1:29" x14ac:dyDescent="0.2">
      <c r="A36991" s="34" t="s">
        <v>97484</v>
      </c>
      <c r="B36991" s="34">
        <v>50</v>
      </c>
      <c r="C36991" s="34">
        <v>44</v>
      </c>
      <c r="D36991" s="34">
        <v>39</v>
      </c>
      <c r="E36991" s="34">
        <v>73</v>
      </c>
      <c r="F36991" s="34">
        <v>42</v>
      </c>
      <c r="G36991" s="34">
        <v>38</v>
      </c>
      <c r="H36991" s="34">
        <v>18</v>
      </c>
      <c r="I36991" s="34">
        <v>69</v>
      </c>
      <c r="J36991" s="34">
        <v>26</v>
      </c>
      <c r="K36991" s="34">
        <v>77</v>
      </c>
      <c r="L36991" s="34">
        <v>31</v>
      </c>
      <c r="M36991" s="34">
        <v>43</v>
      </c>
      <c r="N36991" s="34">
        <v>30</v>
      </c>
      <c r="O36991" s="34">
        <v>46</v>
      </c>
      <c r="P36991" s="34">
        <v>48</v>
      </c>
      <c r="Q36991" s="34">
        <v>74</v>
      </c>
      <c r="R36991" s="34">
        <v>54</v>
      </c>
      <c r="S36991" s="34">
        <v>78</v>
      </c>
      <c r="T36991" s="34">
        <v>38</v>
      </c>
      <c r="U36991" s="34">
        <v>59</v>
      </c>
      <c r="V36991" s="34">
        <v>59</v>
      </c>
      <c r="W36991" s="34">
        <v>62</v>
      </c>
      <c r="X36991" s="34">
        <v>62</v>
      </c>
      <c r="Y36991" s="34">
        <v>74</v>
      </c>
      <c r="Z36991" s="34">
        <v>42</v>
      </c>
      <c r="AA36991" s="34">
        <v>65</v>
      </c>
      <c r="AB36991" s="34">
        <v>47</v>
      </c>
      <c r="AC36991" s="34">
        <v>64</v>
      </c>
    </row>
    <row r="36992" spans="1:29" x14ac:dyDescent="0.2">
      <c r="A36992" s="34" t="s">
        <v>97485</v>
      </c>
      <c r="B36992" s="34">
        <v>215</v>
      </c>
      <c r="C36992" s="34">
        <v>357</v>
      </c>
      <c r="D36992" s="34">
        <v>289</v>
      </c>
      <c r="E36992" s="34">
        <v>275</v>
      </c>
      <c r="F36992" s="34">
        <v>292</v>
      </c>
      <c r="G36992" s="34">
        <v>325</v>
      </c>
      <c r="H36992" s="34">
        <v>259</v>
      </c>
      <c r="I36992" s="34">
        <v>313</v>
      </c>
      <c r="J36992" s="34">
        <v>217</v>
      </c>
      <c r="K36992" s="34">
        <v>333</v>
      </c>
      <c r="L36992" s="34">
        <v>149</v>
      </c>
      <c r="M36992" s="34">
        <v>291</v>
      </c>
      <c r="N36992" s="34">
        <v>224</v>
      </c>
      <c r="O36992" s="34">
        <v>318</v>
      </c>
      <c r="P36992" s="34">
        <v>243</v>
      </c>
      <c r="Q36992" s="34">
        <v>435</v>
      </c>
      <c r="R36992" s="34">
        <v>302</v>
      </c>
      <c r="S36992" s="34">
        <v>353</v>
      </c>
      <c r="T36992" s="34">
        <v>278</v>
      </c>
      <c r="U36992" s="34">
        <v>307</v>
      </c>
      <c r="V36992" s="34">
        <v>264</v>
      </c>
      <c r="W36992" s="34">
        <v>369</v>
      </c>
      <c r="X36992" s="34">
        <v>285</v>
      </c>
      <c r="Y36992" s="34">
        <v>345</v>
      </c>
      <c r="Z36992" s="34">
        <v>288</v>
      </c>
      <c r="AA36992" s="34">
        <v>459</v>
      </c>
      <c r="AB36992" s="34">
        <v>318</v>
      </c>
      <c r="AC36992" s="34">
        <v>492</v>
      </c>
    </row>
    <row r="36993" spans="1:29" x14ac:dyDescent="0.2">
      <c r="A36993" s="34" t="s">
        <v>97486</v>
      </c>
      <c r="B36993" s="34">
        <v>148</v>
      </c>
      <c r="C36993" s="34">
        <v>77</v>
      </c>
      <c r="D36993" s="34">
        <v>124</v>
      </c>
      <c r="E36993" s="34">
        <v>108</v>
      </c>
      <c r="F36993" s="34">
        <v>135</v>
      </c>
      <c r="G36993" s="34">
        <v>88</v>
      </c>
      <c r="H36993" s="34">
        <v>157</v>
      </c>
      <c r="I36993" s="34">
        <v>60</v>
      </c>
      <c r="J36993" s="34">
        <v>116</v>
      </c>
      <c r="K36993" s="34">
        <v>84</v>
      </c>
      <c r="L36993" s="34">
        <v>153</v>
      </c>
      <c r="M36993" s="34">
        <v>81</v>
      </c>
      <c r="N36993" s="34">
        <v>113</v>
      </c>
      <c r="O36993" s="34">
        <v>76</v>
      </c>
      <c r="P36993" s="34">
        <v>99</v>
      </c>
      <c r="Q36993" s="34">
        <v>105</v>
      </c>
      <c r="R36993" s="34">
        <v>172</v>
      </c>
      <c r="S36993" s="34">
        <v>140</v>
      </c>
      <c r="T36993" s="34">
        <v>190</v>
      </c>
      <c r="U36993" s="34">
        <v>100</v>
      </c>
      <c r="V36993" s="34">
        <v>127</v>
      </c>
      <c r="W36993" s="34">
        <v>124</v>
      </c>
      <c r="X36993" s="34">
        <v>236</v>
      </c>
      <c r="Y36993" s="34">
        <v>129</v>
      </c>
      <c r="Z36993" s="34">
        <v>150</v>
      </c>
      <c r="AA36993" s="34">
        <v>106</v>
      </c>
      <c r="AB36993" s="34">
        <v>187</v>
      </c>
      <c r="AC36993" s="34">
        <v>152</v>
      </c>
    </row>
    <row r="36994" spans="1:29" x14ac:dyDescent="0.2">
      <c r="A36994" s="34" t="s">
        <v>97487</v>
      </c>
      <c r="B36994" s="34">
        <v>118</v>
      </c>
      <c r="C36994" s="34">
        <v>128</v>
      </c>
      <c r="D36994" s="34">
        <v>173</v>
      </c>
      <c r="E36994" s="34">
        <v>127</v>
      </c>
      <c r="F36994" s="34">
        <v>172</v>
      </c>
      <c r="G36994" s="34">
        <v>109</v>
      </c>
      <c r="H36994" s="34">
        <v>137</v>
      </c>
      <c r="I36994" s="34">
        <v>108</v>
      </c>
      <c r="J36994" s="34">
        <v>133</v>
      </c>
      <c r="K36994" s="34">
        <v>152</v>
      </c>
      <c r="L36994" s="34">
        <v>89</v>
      </c>
      <c r="M36994" s="34">
        <v>101</v>
      </c>
      <c r="N36994" s="34">
        <v>108</v>
      </c>
      <c r="O36994" s="34">
        <v>112</v>
      </c>
      <c r="P36994" s="34">
        <v>125</v>
      </c>
      <c r="Q36994" s="34">
        <v>138</v>
      </c>
      <c r="R36994" s="34">
        <v>164</v>
      </c>
      <c r="S36994" s="34">
        <v>112</v>
      </c>
      <c r="T36994" s="34">
        <v>108</v>
      </c>
      <c r="U36994" s="34">
        <v>121</v>
      </c>
      <c r="V36994" s="34">
        <v>187</v>
      </c>
      <c r="W36994" s="34">
        <v>97</v>
      </c>
      <c r="X36994" s="34">
        <v>187</v>
      </c>
      <c r="Y36994" s="34">
        <v>133</v>
      </c>
      <c r="Z36994" s="34">
        <v>186</v>
      </c>
      <c r="AA36994" s="34">
        <v>180</v>
      </c>
      <c r="AB36994" s="34">
        <v>118</v>
      </c>
      <c r="AC36994" s="34">
        <v>182</v>
      </c>
    </row>
    <row r="36995" spans="1:29" x14ac:dyDescent="0.2">
      <c r="A36995" s="34" t="s">
        <v>97488</v>
      </c>
      <c r="B36995" s="34">
        <v>247</v>
      </c>
      <c r="C36995" s="34">
        <v>175</v>
      </c>
      <c r="D36995" s="34">
        <v>184</v>
      </c>
      <c r="E36995" s="34">
        <v>201</v>
      </c>
      <c r="F36995" s="34">
        <v>167</v>
      </c>
      <c r="G36995" s="34">
        <v>133</v>
      </c>
      <c r="H36995" s="34">
        <v>153</v>
      </c>
      <c r="I36995" s="34">
        <v>200</v>
      </c>
      <c r="J36995" s="34">
        <v>137</v>
      </c>
      <c r="K36995" s="34">
        <v>188</v>
      </c>
      <c r="L36995" s="34">
        <v>94</v>
      </c>
      <c r="M36995" s="34">
        <v>149</v>
      </c>
      <c r="N36995" s="34">
        <v>128</v>
      </c>
      <c r="O36995" s="34">
        <v>168</v>
      </c>
      <c r="P36995" s="34">
        <v>169</v>
      </c>
      <c r="Q36995" s="34">
        <v>216</v>
      </c>
      <c r="R36995" s="34">
        <v>170</v>
      </c>
      <c r="S36995" s="34">
        <v>220</v>
      </c>
      <c r="T36995" s="34">
        <v>103</v>
      </c>
      <c r="U36995" s="34">
        <v>202</v>
      </c>
      <c r="V36995" s="34">
        <v>176</v>
      </c>
      <c r="W36995" s="34">
        <v>221</v>
      </c>
      <c r="X36995" s="34">
        <v>238</v>
      </c>
      <c r="Y36995" s="34">
        <v>156</v>
      </c>
      <c r="Z36995" s="34">
        <v>201</v>
      </c>
      <c r="AA36995" s="34">
        <v>238</v>
      </c>
      <c r="AB36995" s="34">
        <v>203</v>
      </c>
      <c r="AC36995" s="34">
        <v>336</v>
      </c>
    </row>
    <row r="36996" spans="1:29" x14ac:dyDescent="0.2">
      <c r="A36996" s="34" t="s">
        <v>97489</v>
      </c>
      <c r="B36996" s="34">
        <v>88</v>
      </c>
      <c r="C36996" s="34">
        <v>100</v>
      </c>
      <c r="D36996" s="34">
        <v>88</v>
      </c>
      <c r="E36996" s="34">
        <v>116</v>
      </c>
      <c r="F36996" s="34">
        <v>81</v>
      </c>
      <c r="G36996" s="34">
        <v>81</v>
      </c>
      <c r="H36996" s="34">
        <v>67</v>
      </c>
      <c r="I36996" s="34">
        <v>97</v>
      </c>
      <c r="J36996" s="34">
        <v>67</v>
      </c>
      <c r="K36996" s="34">
        <v>141</v>
      </c>
      <c r="L36996" s="34">
        <v>56</v>
      </c>
      <c r="M36996" s="34">
        <v>101</v>
      </c>
      <c r="N36996" s="34">
        <v>79</v>
      </c>
      <c r="O36996" s="34">
        <v>74</v>
      </c>
      <c r="P36996" s="34">
        <v>79</v>
      </c>
      <c r="Q36996" s="34">
        <v>112</v>
      </c>
      <c r="R36996" s="34">
        <v>100</v>
      </c>
      <c r="S36996" s="34">
        <v>133</v>
      </c>
      <c r="T36996" s="34">
        <v>74</v>
      </c>
      <c r="U36996" s="34">
        <v>133</v>
      </c>
      <c r="V36996" s="34">
        <v>91</v>
      </c>
      <c r="W36996" s="34">
        <v>107</v>
      </c>
      <c r="X36996" s="34">
        <v>123</v>
      </c>
      <c r="Y36996" s="34">
        <v>81</v>
      </c>
      <c r="Z36996" s="34">
        <v>91</v>
      </c>
      <c r="AA36996" s="34">
        <v>113</v>
      </c>
      <c r="AB36996" s="34">
        <v>77</v>
      </c>
      <c r="AC36996" s="34">
        <v>178</v>
      </c>
    </row>
    <row r="36997" spans="1:29" x14ac:dyDescent="0.2">
      <c r="A36997" s="34" t="s">
        <v>97490</v>
      </c>
      <c r="B36997" s="34">
        <v>1576</v>
      </c>
      <c r="C36997" s="34">
        <v>852</v>
      </c>
      <c r="D36997" s="34">
        <v>1289</v>
      </c>
      <c r="E36997" s="34">
        <v>949</v>
      </c>
      <c r="F36997" s="34">
        <v>1447</v>
      </c>
      <c r="G36997" s="34">
        <v>949</v>
      </c>
      <c r="H36997" s="34">
        <v>1473</v>
      </c>
      <c r="I36997" s="34">
        <v>853</v>
      </c>
      <c r="J36997" s="34">
        <v>1651</v>
      </c>
      <c r="K36997" s="34">
        <v>959</v>
      </c>
      <c r="L36997" s="34">
        <v>1992</v>
      </c>
      <c r="M36997" s="34">
        <v>868</v>
      </c>
      <c r="N36997" s="34">
        <v>1360</v>
      </c>
      <c r="O36997" s="34">
        <v>942</v>
      </c>
      <c r="P36997" s="34">
        <v>1539</v>
      </c>
      <c r="Q36997" s="34">
        <v>1546</v>
      </c>
      <c r="R36997" s="34">
        <v>2201</v>
      </c>
      <c r="S36997" s="34">
        <v>1142</v>
      </c>
      <c r="T36997" s="34">
        <v>2621</v>
      </c>
      <c r="U36997" s="34">
        <v>1170</v>
      </c>
      <c r="V36997" s="34">
        <v>2099</v>
      </c>
      <c r="W36997" s="34">
        <v>1960</v>
      </c>
      <c r="X36997" s="34">
        <v>1887</v>
      </c>
      <c r="Y36997" s="34">
        <v>1598</v>
      </c>
      <c r="Z36997" s="34">
        <v>1609</v>
      </c>
      <c r="AA36997" s="34">
        <v>1294</v>
      </c>
      <c r="AB36997" s="34">
        <v>2721</v>
      </c>
      <c r="AC36997" s="34">
        <v>1704</v>
      </c>
    </row>
    <row r="36998" spans="1:29" x14ac:dyDescent="0.2">
      <c r="A36998" s="34" t="s">
        <v>97491</v>
      </c>
      <c r="B36998" s="34">
        <v>190</v>
      </c>
      <c r="C36998" s="34">
        <v>303</v>
      </c>
      <c r="D36998" s="34">
        <v>450</v>
      </c>
      <c r="E36998" s="34">
        <v>331</v>
      </c>
      <c r="F36998" s="34">
        <v>397</v>
      </c>
      <c r="G36998" s="34">
        <v>334</v>
      </c>
      <c r="H36998" s="34">
        <v>365</v>
      </c>
      <c r="I36998" s="34">
        <v>311</v>
      </c>
      <c r="J36998" s="34">
        <v>373</v>
      </c>
      <c r="K36998" s="34">
        <v>328</v>
      </c>
      <c r="L36998" s="34">
        <v>250</v>
      </c>
      <c r="M36998" s="34">
        <v>266</v>
      </c>
      <c r="N36998" s="34">
        <v>364</v>
      </c>
      <c r="O36998" s="34">
        <v>311</v>
      </c>
      <c r="P36998" s="34">
        <v>319</v>
      </c>
      <c r="Q36998" s="34">
        <v>398</v>
      </c>
      <c r="R36998" s="34">
        <v>479</v>
      </c>
      <c r="S36998" s="34">
        <v>421</v>
      </c>
      <c r="T36998" s="34">
        <v>379</v>
      </c>
      <c r="U36998" s="34">
        <v>313</v>
      </c>
      <c r="V36998" s="34">
        <v>494</v>
      </c>
      <c r="W36998" s="34">
        <v>403</v>
      </c>
      <c r="X36998" s="34">
        <v>485</v>
      </c>
      <c r="Y36998" s="34">
        <v>319</v>
      </c>
      <c r="Z36998" s="34">
        <v>376</v>
      </c>
      <c r="AA36998" s="34">
        <v>383</v>
      </c>
      <c r="AB36998" s="34">
        <v>404</v>
      </c>
      <c r="AC36998" s="34">
        <v>541</v>
      </c>
    </row>
    <row r="36999" spans="1:29" x14ac:dyDescent="0.2">
      <c r="A36999" s="34" t="s">
        <v>97492</v>
      </c>
      <c r="B36999" s="34">
        <v>302</v>
      </c>
      <c r="C36999" s="34">
        <v>481</v>
      </c>
      <c r="D36999" s="34">
        <v>571</v>
      </c>
      <c r="E36999" s="34">
        <v>550</v>
      </c>
      <c r="F36999" s="34">
        <v>526</v>
      </c>
      <c r="G36999" s="34">
        <v>523</v>
      </c>
      <c r="H36999" s="34">
        <v>473</v>
      </c>
      <c r="I36999" s="34">
        <v>467</v>
      </c>
      <c r="J36999" s="34">
        <v>454</v>
      </c>
      <c r="K36999" s="34">
        <v>491</v>
      </c>
      <c r="L36999" s="34">
        <v>326</v>
      </c>
      <c r="M36999" s="34">
        <v>438</v>
      </c>
      <c r="N36999" s="34">
        <v>396</v>
      </c>
      <c r="O36999" s="34">
        <v>423</v>
      </c>
      <c r="P36999" s="34">
        <v>434</v>
      </c>
      <c r="Q36999" s="34">
        <v>560</v>
      </c>
      <c r="R36999" s="34">
        <v>571</v>
      </c>
      <c r="S36999" s="34">
        <v>647</v>
      </c>
      <c r="T36999" s="34">
        <v>411</v>
      </c>
      <c r="U36999" s="34">
        <v>466</v>
      </c>
      <c r="V36999" s="34">
        <v>583</v>
      </c>
      <c r="W36999" s="34">
        <v>531</v>
      </c>
      <c r="X36999" s="34">
        <v>697</v>
      </c>
      <c r="Y36999" s="34">
        <v>483</v>
      </c>
      <c r="Z36999" s="34">
        <v>677</v>
      </c>
      <c r="AA36999" s="34">
        <v>611</v>
      </c>
      <c r="AB36999" s="34">
        <v>584</v>
      </c>
      <c r="AC36999" s="34">
        <v>830</v>
      </c>
    </row>
    <row r="37000" spans="1:29" x14ac:dyDescent="0.2">
      <c r="A37000" s="34" t="s">
        <v>97493</v>
      </c>
      <c r="B37000" s="34">
        <v>216</v>
      </c>
      <c r="C37000" s="34">
        <v>288</v>
      </c>
      <c r="D37000" s="34">
        <v>332</v>
      </c>
      <c r="E37000" s="34">
        <v>300</v>
      </c>
      <c r="F37000" s="34">
        <v>357</v>
      </c>
      <c r="G37000" s="34">
        <v>263</v>
      </c>
      <c r="H37000" s="34">
        <v>308</v>
      </c>
      <c r="I37000" s="34">
        <v>289</v>
      </c>
      <c r="J37000" s="34">
        <v>305</v>
      </c>
      <c r="K37000" s="34">
        <v>247</v>
      </c>
      <c r="L37000" s="34">
        <v>308</v>
      </c>
      <c r="M37000" s="34">
        <v>193</v>
      </c>
      <c r="N37000" s="34">
        <v>314</v>
      </c>
      <c r="O37000" s="34">
        <v>267</v>
      </c>
      <c r="P37000" s="34">
        <v>328</v>
      </c>
      <c r="Q37000" s="34">
        <v>385</v>
      </c>
      <c r="R37000" s="34">
        <v>431</v>
      </c>
      <c r="S37000" s="34">
        <v>359</v>
      </c>
      <c r="T37000" s="34">
        <v>455</v>
      </c>
      <c r="U37000" s="34">
        <v>285</v>
      </c>
      <c r="V37000" s="34">
        <v>392</v>
      </c>
      <c r="W37000" s="34">
        <v>389</v>
      </c>
      <c r="X37000" s="34">
        <v>412</v>
      </c>
      <c r="Y37000" s="34">
        <v>349</v>
      </c>
      <c r="Z37000" s="34">
        <v>364</v>
      </c>
      <c r="AA37000" s="34">
        <v>349</v>
      </c>
      <c r="AB37000" s="34">
        <v>414</v>
      </c>
      <c r="AC37000" s="34">
        <v>459</v>
      </c>
    </row>
    <row r="37001" spans="1:29" x14ac:dyDescent="0.2">
      <c r="A37001" s="34" t="s">
        <v>97494</v>
      </c>
      <c r="B37001" s="34">
        <v>83</v>
      </c>
      <c r="C37001" s="34">
        <v>71</v>
      </c>
      <c r="D37001" s="34">
        <v>104</v>
      </c>
      <c r="E37001" s="34">
        <v>74</v>
      </c>
      <c r="F37001" s="34">
        <v>104</v>
      </c>
      <c r="G37001" s="34">
        <v>85</v>
      </c>
      <c r="H37001" s="34">
        <v>73</v>
      </c>
      <c r="I37001" s="34">
        <v>101</v>
      </c>
      <c r="J37001" s="34">
        <v>91</v>
      </c>
      <c r="K37001" s="34">
        <v>69</v>
      </c>
      <c r="L37001" s="34">
        <v>41</v>
      </c>
      <c r="M37001" s="34">
        <v>68</v>
      </c>
      <c r="N37001" s="34">
        <v>79</v>
      </c>
      <c r="O37001" s="34">
        <v>78</v>
      </c>
      <c r="P37001" s="34">
        <v>60</v>
      </c>
      <c r="Q37001" s="34">
        <v>84</v>
      </c>
      <c r="R37001" s="34">
        <v>102</v>
      </c>
      <c r="S37001" s="34">
        <v>115</v>
      </c>
      <c r="T37001" s="34">
        <v>66</v>
      </c>
      <c r="U37001" s="34">
        <v>72</v>
      </c>
      <c r="V37001" s="34">
        <v>99</v>
      </c>
      <c r="W37001" s="34">
        <v>70</v>
      </c>
      <c r="X37001" s="34">
        <v>96</v>
      </c>
      <c r="Y37001" s="34">
        <v>55</v>
      </c>
      <c r="Z37001" s="34">
        <v>134</v>
      </c>
      <c r="AA37001" s="34">
        <v>96</v>
      </c>
      <c r="AB37001" s="34">
        <v>73</v>
      </c>
      <c r="AC37001" s="34">
        <v>142</v>
      </c>
    </row>
    <row r="37002" spans="1:29" x14ac:dyDescent="0.2">
      <c r="A37002" s="34" t="s">
        <v>97495</v>
      </c>
      <c r="B37002" s="34">
        <v>118</v>
      </c>
      <c r="C37002" s="34">
        <v>280</v>
      </c>
      <c r="D37002" s="34">
        <v>244</v>
      </c>
      <c r="E37002" s="34">
        <v>313</v>
      </c>
      <c r="F37002" s="34">
        <v>241</v>
      </c>
      <c r="G37002" s="34">
        <v>331</v>
      </c>
      <c r="H37002" s="34">
        <v>193</v>
      </c>
      <c r="I37002" s="34">
        <v>289</v>
      </c>
      <c r="J37002" s="34">
        <v>212</v>
      </c>
      <c r="K37002" s="34">
        <v>289</v>
      </c>
      <c r="L37002" s="34">
        <v>124</v>
      </c>
      <c r="M37002" s="34">
        <v>237</v>
      </c>
      <c r="N37002" s="34">
        <v>186</v>
      </c>
      <c r="O37002" s="34">
        <v>237</v>
      </c>
      <c r="P37002" s="34">
        <v>215</v>
      </c>
      <c r="Q37002" s="34">
        <v>345</v>
      </c>
      <c r="R37002" s="34">
        <v>245</v>
      </c>
      <c r="S37002" s="34">
        <v>379</v>
      </c>
      <c r="T37002" s="34">
        <v>186</v>
      </c>
      <c r="U37002" s="34">
        <v>273</v>
      </c>
      <c r="V37002" s="34">
        <v>266</v>
      </c>
      <c r="W37002" s="34">
        <v>237</v>
      </c>
      <c r="X37002" s="34">
        <v>309</v>
      </c>
      <c r="Y37002" s="34">
        <v>215</v>
      </c>
      <c r="Z37002" s="34">
        <v>281</v>
      </c>
      <c r="AA37002" s="34">
        <v>325</v>
      </c>
      <c r="AB37002" s="34">
        <v>258</v>
      </c>
      <c r="AC37002" s="34">
        <v>478</v>
      </c>
    </row>
    <row r="37003" spans="1:29" x14ac:dyDescent="0.2">
      <c r="A37003" s="34" t="s">
        <v>97496</v>
      </c>
      <c r="B37003" s="34">
        <v>85</v>
      </c>
      <c r="C37003" s="34">
        <v>58</v>
      </c>
      <c r="D37003" s="34">
        <v>84</v>
      </c>
      <c r="E37003" s="34">
        <v>68</v>
      </c>
      <c r="F37003" s="34">
        <v>95</v>
      </c>
      <c r="G37003" s="34">
        <v>60</v>
      </c>
      <c r="H37003" s="34">
        <v>64</v>
      </c>
      <c r="I37003" s="34">
        <v>65</v>
      </c>
      <c r="J37003" s="34">
        <v>72</v>
      </c>
      <c r="K37003" s="34">
        <v>71</v>
      </c>
      <c r="L37003" s="34">
        <v>71</v>
      </c>
      <c r="M37003" s="34">
        <v>59</v>
      </c>
      <c r="N37003" s="34">
        <v>74</v>
      </c>
      <c r="O37003" s="34">
        <v>57</v>
      </c>
      <c r="P37003" s="34">
        <v>64</v>
      </c>
      <c r="Q37003" s="34">
        <v>120</v>
      </c>
      <c r="R37003" s="34">
        <v>113</v>
      </c>
      <c r="S37003" s="34">
        <v>79</v>
      </c>
      <c r="T37003" s="34">
        <v>72</v>
      </c>
      <c r="U37003" s="34">
        <v>63</v>
      </c>
      <c r="V37003" s="34">
        <v>79</v>
      </c>
      <c r="W37003" s="34">
        <v>95</v>
      </c>
      <c r="X37003" s="34">
        <v>85</v>
      </c>
      <c r="Y37003" s="34">
        <v>59</v>
      </c>
      <c r="Z37003" s="34">
        <v>93</v>
      </c>
      <c r="AA37003" s="34">
        <v>108</v>
      </c>
      <c r="AB37003" s="34">
        <v>114</v>
      </c>
      <c r="AC37003" s="34">
        <v>104</v>
      </c>
    </row>
    <row r="37004" spans="1:29" x14ac:dyDescent="0.2">
      <c r="A37004" s="34" t="s">
        <v>97497</v>
      </c>
      <c r="B37004" s="34">
        <v>150</v>
      </c>
      <c r="C37004" s="34">
        <v>100</v>
      </c>
      <c r="D37004" s="34">
        <v>140</v>
      </c>
      <c r="E37004" s="34">
        <v>132</v>
      </c>
      <c r="F37004" s="34">
        <v>170</v>
      </c>
      <c r="G37004" s="34">
        <v>115</v>
      </c>
      <c r="H37004" s="34">
        <v>126</v>
      </c>
      <c r="I37004" s="34">
        <v>114</v>
      </c>
      <c r="J37004" s="34">
        <v>137</v>
      </c>
      <c r="K37004" s="34">
        <v>125</v>
      </c>
      <c r="L37004" s="34">
        <v>121</v>
      </c>
      <c r="M37004" s="34">
        <v>137</v>
      </c>
      <c r="N37004" s="34">
        <v>116</v>
      </c>
      <c r="O37004" s="34">
        <v>116</v>
      </c>
      <c r="P37004" s="34">
        <v>133</v>
      </c>
      <c r="Q37004" s="34">
        <v>170</v>
      </c>
      <c r="R37004" s="34">
        <v>181</v>
      </c>
      <c r="S37004" s="34">
        <v>162</v>
      </c>
      <c r="T37004" s="34">
        <v>162</v>
      </c>
      <c r="U37004" s="34">
        <v>115</v>
      </c>
      <c r="V37004" s="34">
        <v>176</v>
      </c>
      <c r="W37004" s="34">
        <v>167</v>
      </c>
      <c r="X37004" s="34">
        <v>196</v>
      </c>
      <c r="Y37004" s="34">
        <v>158</v>
      </c>
      <c r="Z37004" s="34">
        <v>174</v>
      </c>
      <c r="AA37004" s="34">
        <v>147</v>
      </c>
      <c r="AB37004" s="34">
        <v>231</v>
      </c>
      <c r="AC37004" s="34">
        <v>240</v>
      </c>
    </row>
    <row r="37005" spans="1:29" x14ac:dyDescent="0.2">
      <c r="A37005" s="34" t="s">
        <v>97498</v>
      </c>
      <c r="B37005" s="34">
        <v>178</v>
      </c>
      <c r="C37005" s="34">
        <v>305</v>
      </c>
      <c r="D37005" s="34">
        <v>266</v>
      </c>
      <c r="E37005" s="34">
        <v>313</v>
      </c>
      <c r="F37005" s="34">
        <v>235</v>
      </c>
      <c r="G37005" s="34">
        <v>274</v>
      </c>
      <c r="H37005" s="34">
        <v>247</v>
      </c>
      <c r="I37005" s="34">
        <v>270</v>
      </c>
      <c r="J37005" s="34">
        <v>157</v>
      </c>
      <c r="K37005" s="34">
        <v>267</v>
      </c>
      <c r="L37005" s="34">
        <v>111</v>
      </c>
      <c r="M37005" s="34">
        <v>273</v>
      </c>
      <c r="N37005" s="34">
        <v>183</v>
      </c>
      <c r="O37005" s="34">
        <v>220</v>
      </c>
      <c r="P37005" s="34">
        <v>225</v>
      </c>
      <c r="Q37005" s="34">
        <v>299</v>
      </c>
      <c r="R37005" s="34">
        <v>228</v>
      </c>
      <c r="S37005" s="34">
        <v>311</v>
      </c>
      <c r="T37005" s="34">
        <v>192</v>
      </c>
      <c r="U37005" s="34">
        <v>276</v>
      </c>
      <c r="V37005" s="34">
        <v>252</v>
      </c>
      <c r="W37005" s="34">
        <v>265</v>
      </c>
      <c r="X37005" s="34">
        <v>262</v>
      </c>
      <c r="Y37005" s="34">
        <v>257</v>
      </c>
      <c r="Z37005" s="34">
        <v>298</v>
      </c>
      <c r="AA37005" s="34">
        <v>384</v>
      </c>
      <c r="AB37005" s="34">
        <v>200</v>
      </c>
      <c r="AC37005" s="34">
        <v>453</v>
      </c>
    </row>
    <row r="37006" spans="1:29" x14ac:dyDescent="0.2">
      <c r="A37006" s="34" t="s">
        <v>97499</v>
      </c>
      <c r="B37006" s="34">
        <v>38</v>
      </c>
      <c r="C37006" s="34">
        <v>22</v>
      </c>
      <c r="D37006" s="34">
        <v>25</v>
      </c>
      <c r="E37006" s="34">
        <v>29</v>
      </c>
      <c r="F37006" s="34">
        <v>50</v>
      </c>
      <c r="G37006" s="34">
        <v>27</v>
      </c>
      <c r="H37006" s="34">
        <v>25</v>
      </c>
      <c r="I37006" s="34">
        <v>32</v>
      </c>
      <c r="J37006" s="34">
        <v>31</v>
      </c>
      <c r="K37006" s="34">
        <v>24</v>
      </c>
      <c r="L37006" s="34">
        <v>21</v>
      </c>
      <c r="M37006" s="34">
        <v>28</v>
      </c>
      <c r="N37006" s="34">
        <v>43</v>
      </c>
      <c r="O37006" s="34">
        <v>31</v>
      </c>
      <c r="P37006" s="34">
        <v>39</v>
      </c>
      <c r="Q37006" s="34">
        <v>43</v>
      </c>
      <c r="R37006" s="34">
        <v>53</v>
      </c>
      <c r="S37006" s="34">
        <v>40</v>
      </c>
      <c r="T37006" s="34">
        <v>33</v>
      </c>
      <c r="U37006" s="34">
        <v>39</v>
      </c>
      <c r="V37006" s="34">
        <v>62</v>
      </c>
      <c r="W37006" s="34">
        <v>32</v>
      </c>
      <c r="X37006" s="34">
        <v>60</v>
      </c>
      <c r="Y37006" s="34">
        <v>24</v>
      </c>
      <c r="Z37006" s="34">
        <v>37</v>
      </c>
      <c r="AA37006" s="34">
        <v>30</v>
      </c>
      <c r="AB37006" s="34">
        <v>58</v>
      </c>
      <c r="AC37006" s="34">
        <v>31</v>
      </c>
    </row>
    <row r="37007" spans="1:29" x14ac:dyDescent="0.2">
      <c r="A37007" s="34" t="s">
        <v>97500</v>
      </c>
      <c r="B37007" s="34">
        <v>140</v>
      </c>
      <c r="C37007" s="34">
        <v>135</v>
      </c>
      <c r="D37007" s="34">
        <v>174</v>
      </c>
      <c r="E37007" s="34">
        <v>142</v>
      </c>
      <c r="F37007" s="34">
        <v>159</v>
      </c>
      <c r="G37007" s="34">
        <v>190</v>
      </c>
      <c r="H37007" s="34">
        <v>116</v>
      </c>
      <c r="I37007" s="34">
        <v>142</v>
      </c>
      <c r="J37007" s="34">
        <v>144</v>
      </c>
      <c r="K37007" s="34">
        <v>153</v>
      </c>
      <c r="L37007" s="34">
        <v>106</v>
      </c>
      <c r="M37007" s="34">
        <v>134</v>
      </c>
      <c r="N37007" s="34">
        <v>121</v>
      </c>
      <c r="O37007" s="34">
        <v>105</v>
      </c>
      <c r="P37007" s="34">
        <v>124</v>
      </c>
      <c r="Q37007" s="34">
        <v>187</v>
      </c>
      <c r="R37007" s="34">
        <v>191</v>
      </c>
      <c r="S37007" s="34">
        <v>202</v>
      </c>
      <c r="T37007" s="34">
        <v>151</v>
      </c>
      <c r="U37007" s="34">
        <v>130</v>
      </c>
      <c r="V37007" s="34">
        <v>171</v>
      </c>
      <c r="W37007" s="34">
        <v>194</v>
      </c>
      <c r="X37007" s="34">
        <v>185</v>
      </c>
      <c r="Y37007" s="34">
        <v>129</v>
      </c>
      <c r="Z37007" s="34">
        <v>191</v>
      </c>
      <c r="AA37007" s="34">
        <v>172</v>
      </c>
      <c r="AB37007" s="34">
        <v>163</v>
      </c>
      <c r="AC37007" s="34">
        <v>269</v>
      </c>
    </row>
    <row r="37008" spans="1:29" x14ac:dyDescent="0.2">
      <c r="A37008" s="34" t="s">
        <v>97501</v>
      </c>
      <c r="B37008" s="34">
        <v>217</v>
      </c>
      <c r="C37008" s="34">
        <v>268</v>
      </c>
      <c r="D37008" s="34">
        <v>268</v>
      </c>
      <c r="E37008" s="34">
        <v>295</v>
      </c>
      <c r="F37008" s="34">
        <v>287</v>
      </c>
      <c r="G37008" s="34">
        <v>257</v>
      </c>
      <c r="H37008" s="34">
        <v>293</v>
      </c>
      <c r="I37008" s="34">
        <v>288</v>
      </c>
      <c r="J37008" s="34">
        <v>291</v>
      </c>
      <c r="K37008" s="34">
        <v>284</v>
      </c>
      <c r="L37008" s="34">
        <v>288</v>
      </c>
      <c r="M37008" s="34">
        <v>236</v>
      </c>
      <c r="N37008" s="34">
        <v>291</v>
      </c>
      <c r="O37008" s="34">
        <v>225</v>
      </c>
      <c r="P37008" s="34">
        <v>254</v>
      </c>
      <c r="Q37008" s="34">
        <v>366</v>
      </c>
      <c r="R37008" s="34">
        <v>369</v>
      </c>
      <c r="S37008" s="34">
        <v>382</v>
      </c>
      <c r="T37008" s="34">
        <v>326</v>
      </c>
      <c r="U37008" s="34">
        <v>330</v>
      </c>
      <c r="V37008" s="34">
        <v>419</v>
      </c>
      <c r="W37008" s="34">
        <v>353</v>
      </c>
      <c r="X37008" s="34">
        <v>440</v>
      </c>
      <c r="Y37008" s="34">
        <v>374</v>
      </c>
      <c r="Z37008" s="34">
        <v>348</v>
      </c>
      <c r="AA37008" s="34">
        <v>356</v>
      </c>
      <c r="AB37008" s="34">
        <v>438</v>
      </c>
      <c r="AC37008" s="34">
        <v>498</v>
      </c>
    </row>
    <row r="37009" spans="1:29" x14ac:dyDescent="0.2">
      <c r="A37009" s="34" t="s">
        <v>97502</v>
      </c>
      <c r="B37009" s="34">
        <v>153</v>
      </c>
      <c r="C37009" s="34">
        <v>173</v>
      </c>
      <c r="D37009" s="34">
        <v>212</v>
      </c>
      <c r="E37009" s="34">
        <v>206</v>
      </c>
      <c r="F37009" s="34">
        <v>232</v>
      </c>
      <c r="G37009" s="34">
        <v>199</v>
      </c>
      <c r="H37009" s="34">
        <v>226</v>
      </c>
      <c r="I37009" s="34">
        <v>148</v>
      </c>
      <c r="J37009" s="34">
        <v>195</v>
      </c>
      <c r="K37009" s="34">
        <v>184</v>
      </c>
      <c r="L37009" s="34">
        <v>170</v>
      </c>
      <c r="M37009" s="34">
        <v>207</v>
      </c>
      <c r="N37009" s="34">
        <v>178</v>
      </c>
      <c r="O37009" s="34">
        <v>174</v>
      </c>
      <c r="P37009" s="34">
        <v>180</v>
      </c>
      <c r="Q37009" s="34">
        <v>304</v>
      </c>
      <c r="R37009" s="34">
        <v>232</v>
      </c>
      <c r="S37009" s="34">
        <v>185</v>
      </c>
      <c r="T37009" s="34">
        <v>189</v>
      </c>
      <c r="U37009" s="34">
        <v>243</v>
      </c>
      <c r="V37009" s="34">
        <v>225</v>
      </c>
      <c r="W37009" s="34">
        <v>205</v>
      </c>
      <c r="X37009" s="34">
        <v>255</v>
      </c>
      <c r="Y37009" s="34">
        <v>233</v>
      </c>
      <c r="Z37009" s="34">
        <v>323</v>
      </c>
      <c r="AA37009" s="34">
        <v>231</v>
      </c>
      <c r="AB37009" s="34">
        <v>250</v>
      </c>
      <c r="AC37009" s="34">
        <v>269</v>
      </c>
    </row>
    <row r="37010" spans="1:29" x14ac:dyDescent="0.2">
      <c r="A37010" s="34" t="s">
        <v>97503</v>
      </c>
      <c r="B37010" s="34">
        <v>185</v>
      </c>
      <c r="C37010" s="34">
        <v>211</v>
      </c>
      <c r="D37010" s="34">
        <v>384</v>
      </c>
      <c r="E37010" s="34">
        <v>267</v>
      </c>
      <c r="F37010" s="34">
        <v>306</v>
      </c>
      <c r="G37010" s="34">
        <v>259</v>
      </c>
      <c r="H37010" s="34">
        <v>331</v>
      </c>
      <c r="I37010" s="34">
        <v>217</v>
      </c>
      <c r="J37010" s="34">
        <v>289</v>
      </c>
      <c r="K37010" s="34">
        <v>216</v>
      </c>
      <c r="L37010" s="34">
        <v>220</v>
      </c>
      <c r="M37010" s="34">
        <v>240</v>
      </c>
      <c r="N37010" s="34">
        <v>263</v>
      </c>
      <c r="O37010" s="34">
        <v>201</v>
      </c>
      <c r="P37010" s="34">
        <v>303</v>
      </c>
      <c r="Q37010" s="34">
        <v>351</v>
      </c>
      <c r="R37010" s="34">
        <v>384</v>
      </c>
      <c r="S37010" s="34">
        <v>294</v>
      </c>
      <c r="T37010" s="34">
        <v>363</v>
      </c>
      <c r="U37010" s="34">
        <v>244</v>
      </c>
      <c r="V37010" s="34">
        <v>324</v>
      </c>
      <c r="W37010" s="34">
        <v>258</v>
      </c>
      <c r="X37010" s="34">
        <v>387</v>
      </c>
      <c r="Y37010" s="34">
        <v>267</v>
      </c>
      <c r="Z37010" s="34">
        <v>284</v>
      </c>
      <c r="AA37010" s="34">
        <v>308</v>
      </c>
      <c r="AB37010" s="34">
        <v>402</v>
      </c>
      <c r="AC37010" s="34">
        <v>330</v>
      </c>
    </row>
    <row r="37011" spans="1:29" x14ac:dyDescent="0.2">
      <c r="A37011" s="34" t="s">
        <v>97504</v>
      </c>
      <c r="B37011" s="34">
        <v>234</v>
      </c>
      <c r="C37011" s="34">
        <v>161</v>
      </c>
      <c r="D37011" s="34">
        <v>255</v>
      </c>
      <c r="E37011" s="34">
        <v>177</v>
      </c>
      <c r="F37011" s="34">
        <v>247</v>
      </c>
      <c r="G37011" s="34">
        <v>171</v>
      </c>
      <c r="H37011" s="34">
        <v>239</v>
      </c>
      <c r="I37011" s="34">
        <v>166</v>
      </c>
      <c r="J37011" s="34">
        <v>234</v>
      </c>
      <c r="K37011" s="34">
        <v>151</v>
      </c>
      <c r="L37011" s="34">
        <v>234</v>
      </c>
      <c r="M37011" s="34">
        <v>136</v>
      </c>
      <c r="N37011" s="34">
        <v>215</v>
      </c>
      <c r="O37011" s="34">
        <v>144</v>
      </c>
      <c r="P37011" s="34">
        <v>224</v>
      </c>
      <c r="Q37011" s="34">
        <v>198</v>
      </c>
      <c r="R37011" s="34">
        <v>326</v>
      </c>
      <c r="S37011" s="34">
        <v>187</v>
      </c>
      <c r="T37011" s="34">
        <v>318</v>
      </c>
      <c r="U37011" s="34">
        <v>193</v>
      </c>
      <c r="V37011" s="34">
        <v>320</v>
      </c>
      <c r="W37011" s="34">
        <v>219</v>
      </c>
      <c r="X37011" s="34">
        <v>325</v>
      </c>
      <c r="Y37011" s="34">
        <v>225</v>
      </c>
      <c r="Z37011" s="34">
        <v>314</v>
      </c>
      <c r="AA37011" s="34">
        <v>231</v>
      </c>
      <c r="AB37011" s="34">
        <v>365</v>
      </c>
      <c r="AC37011" s="34">
        <v>276</v>
      </c>
    </row>
    <row r="37012" spans="1:29" x14ac:dyDescent="0.2">
      <c r="A37012" s="34" t="s">
        <v>97505</v>
      </c>
      <c r="B37012" s="34">
        <v>121</v>
      </c>
      <c r="C37012" s="34">
        <v>178</v>
      </c>
      <c r="D37012" s="34">
        <v>192</v>
      </c>
      <c r="E37012" s="34">
        <v>200</v>
      </c>
      <c r="F37012" s="34">
        <v>236</v>
      </c>
      <c r="G37012" s="34">
        <v>223</v>
      </c>
      <c r="H37012" s="34">
        <v>189</v>
      </c>
      <c r="I37012" s="34">
        <v>161</v>
      </c>
      <c r="J37012" s="34">
        <v>158</v>
      </c>
      <c r="K37012" s="34">
        <v>182</v>
      </c>
      <c r="L37012" s="34">
        <v>142</v>
      </c>
      <c r="M37012" s="34">
        <v>163</v>
      </c>
      <c r="N37012" s="34">
        <v>151</v>
      </c>
      <c r="O37012" s="34">
        <v>145</v>
      </c>
      <c r="P37012" s="34">
        <v>156</v>
      </c>
      <c r="Q37012" s="34">
        <v>242</v>
      </c>
      <c r="R37012" s="34">
        <v>220</v>
      </c>
      <c r="S37012" s="34">
        <v>236</v>
      </c>
      <c r="T37012" s="34">
        <v>187</v>
      </c>
      <c r="U37012" s="34">
        <v>191</v>
      </c>
      <c r="V37012" s="34">
        <v>207</v>
      </c>
      <c r="W37012" s="34">
        <v>268</v>
      </c>
      <c r="X37012" s="34">
        <v>286</v>
      </c>
      <c r="Y37012" s="34">
        <v>254</v>
      </c>
      <c r="Z37012" s="34">
        <v>247</v>
      </c>
      <c r="AA37012" s="34">
        <v>265</v>
      </c>
      <c r="AB37012" s="34">
        <v>199</v>
      </c>
      <c r="AC37012" s="34">
        <v>325</v>
      </c>
    </row>
    <row r="37013" spans="1:29" x14ac:dyDescent="0.2">
      <c r="A37013" s="34" t="s">
        <v>97506</v>
      </c>
      <c r="B37013" s="34">
        <v>138</v>
      </c>
      <c r="C37013" s="34">
        <v>69</v>
      </c>
      <c r="D37013" s="34">
        <v>90</v>
      </c>
      <c r="E37013" s="34">
        <v>94</v>
      </c>
      <c r="F37013" s="34">
        <v>103</v>
      </c>
      <c r="G37013" s="34">
        <v>105</v>
      </c>
      <c r="H37013" s="34">
        <v>91</v>
      </c>
      <c r="I37013" s="34">
        <v>95</v>
      </c>
      <c r="J37013" s="34">
        <v>121</v>
      </c>
      <c r="K37013" s="34">
        <v>79</v>
      </c>
      <c r="L37013" s="34">
        <v>84</v>
      </c>
      <c r="M37013" s="34">
        <v>86</v>
      </c>
      <c r="N37013" s="34">
        <v>80</v>
      </c>
      <c r="O37013" s="34">
        <v>121</v>
      </c>
      <c r="P37013" s="34">
        <v>87</v>
      </c>
      <c r="Q37013" s="34">
        <v>146</v>
      </c>
      <c r="R37013" s="34">
        <v>118</v>
      </c>
      <c r="S37013" s="34">
        <v>121</v>
      </c>
      <c r="T37013" s="34">
        <v>95</v>
      </c>
      <c r="U37013" s="34">
        <v>95</v>
      </c>
      <c r="V37013" s="34">
        <v>121</v>
      </c>
      <c r="W37013" s="34">
        <v>154</v>
      </c>
      <c r="X37013" s="34">
        <v>136</v>
      </c>
      <c r="Y37013" s="34">
        <v>113</v>
      </c>
      <c r="Z37013" s="34">
        <v>122</v>
      </c>
      <c r="AA37013" s="34">
        <v>102</v>
      </c>
      <c r="AB37013" s="34">
        <v>131</v>
      </c>
      <c r="AC37013" s="34">
        <v>167</v>
      </c>
    </row>
    <row r="37014" spans="1:29" x14ac:dyDescent="0.2">
      <c r="A37014" s="34" t="s">
        <v>97507</v>
      </c>
      <c r="B37014" s="34">
        <v>92</v>
      </c>
      <c r="C37014" s="34">
        <v>51</v>
      </c>
      <c r="D37014" s="34">
        <v>59</v>
      </c>
      <c r="E37014" s="34">
        <v>91</v>
      </c>
      <c r="F37014" s="34">
        <v>70</v>
      </c>
      <c r="G37014" s="34">
        <v>42</v>
      </c>
      <c r="H37014" s="34">
        <v>58</v>
      </c>
      <c r="I37014" s="34">
        <v>76</v>
      </c>
      <c r="J37014" s="34">
        <v>55</v>
      </c>
      <c r="K37014" s="34">
        <v>58</v>
      </c>
      <c r="L37014" s="34">
        <v>42</v>
      </c>
      <c r="M37014" s="34">
        <v>57</v>
      </c>
      <c r="N37014" s="34">
        <v>74</v>
      </c>
      <c r="O37014" s="34">
        <v>49</v>
      </c>
      <c r="P37014" s="34">
        <v>61</v>
      </c>
      <c r="Q37014" s="34">
        <v>74</v>
      </c>
      <c r="R37014" s="34">
        <v>59</v>
      </c>
      <c r="S37014" s="34">
        <v>101</v>
      </c>
      <c r="T37014" s="34">
        <v>60</v>
      </c>
      <c r="U37014" s="34">
        <v>64</v>
      </c>
      <c r="V37014" s="34">
        <v>85</v>
      </c>
      <c r="W37014" s="34">
        <v>83</v>
      </c>
      <c r="X37014" s="34">
        <v>71</v>
      </c>
      <c r="Y37014" s="34">
        <v>63</v>
      </c>
      <c r="Z37014" s="34">
        <v>101</v>
      </c>
      <c r="AA37014" s="34">
        <v>73</v>
      </c>
      <c r="AB37014" s="34">
        <v>51</v>
      </c>
      <c r="AC37014" s="34">
        <v>87</v>
      </c>
    </row>
    <row r="37015" spans="1:29" x14ac:dyDescent="0.2">
      <c r="A37015" s="34" t="s">
        <v>97508</v>
      </c>
      <c r="B37015" s="34">
        <v>152</v>
      </c>
      <c r="C37015" s="34">
        <v>104</v>
      </c>
      <c r="D37015" s="34">
        <v>183</v>
      </c>
      <c r="E37015" s="34">
        <v>130</v>
      </c>
      <c r="F37015" s="34">
        <v>164</v>
      </c>
      <c r="G37015" s="34">
        <v>169</v>
      </c>
      <c r="H37015" s="34">
        <v>188</v>
      </c>
      <c r="I37015" s="34">
        <v>133</v>
      </c>
      <c r="J37015" s="34">
        <v>126</v>
      </c>
      <c r="K37015" s="34">
        <v>148</v>
      </c>
      <c r="L37015" s="34">
        <v>137</v>
      </c>
      <c r="M37015" s="34">
        <v>143</v>
      </c>
      <c r="N37015" s="34">
        <v>137</v>
      </c>
      <c r="O37015" s="34">
        <v>142</v>
      </c>
      <c r="P37015" s="34">
        <v>152</v>
      </c>
      <c r="Q37015" s="34">
        <v>200</v>
      </c>
      <c r="R37015" s="34">
        <v>201</v>
      </c>
      <c r="S37015" s="34">
        <v>208</v>
      </c>
      <c r="T37015" s="34">
        <v>227</v>
      </c>
      <c r="U37015" s="34">
        <v>159</v>
      </c>
      <c r="V37015" s="34">
        <v>239</v>
      </c>
      <c r="W37015" s="34">
        <v>154</v>
      </c>
      <c r="X37015" s="34">
        <v>267</v>
      </c>
      <c r="Y37015" s="34">
        <v>163</v>
      </c>
      <c r="Z37015" s="34">
        <v>195</v>
      </c>
      <c r="AA37015" s="34">
        <v>203</v>
      </c>
      <c r="AB37015" s="34">
        <v>167</v>
      </c>
      <c r="AC37015" s="34">
        <v>242</v>
      </c>
    </row>
    <row r="37016" spans="1:29" x14ac:dyDescent="0.2">
      <c r="A37016" s="34" t="s">
        <v>97509</v>
      </c>
      <c r="B37016" s="34">
        <v>143</v>
      </c>
      <c r="C37016" s="34">
        <v>247</v>
      </c>
      <c r="D37016" s="34">
        <v>230</v>
      </c>
      <c r="E37016" s="34">
        <v>280</v>
      </c>
      <c r="F37016" s="34">
        <v>252</v>
      </c>
      <c r="G37016" s="34">
        <v>331</v>
      </c>
      <c r="H37016" s="34">
        <v>263</v>
      </c>
      <c r="I37016" s="34">
        <v>269</v>
      </c>
      <c r="J37016" s="34">
        <v>222</v>
      </c>
      <c r="K37016" s="34">
        <v>280</v>
      </c>
      <c r="L37016" s="34">
        <v>161</v>
      </c>
      <c r="M37016" s="34">
        <v>230</v>
      </c>
      <c r="N37016" s="34">
        <v>203</v>
      </c>
      <c r="O37016" s="34">
        <v>243</v>
      </c>
      <c r="P37016" s="34">
        <v>236</v>
      </c>
      <c r="Q37016" s="34">
        <v>382</v>
      </c>
      <c r="R37016" s="34">
        <v>280</v>
      </c>
      <c r="S37016" s="34">
        <v>309</v>
      </c>
      <c r="T37016" s="34">
        <v>241</v>
      </c>
      <c r="U37016" s="34">
        <v>260</v>
      </c>
      <c r="V37016" s="34">
        <v>288</v>
      </c>
      <c r="W37016" s="34">
        <v>308</v>
      </c>
      <c r="X37016" s="34">
        <v>398</v>
      </c>
      <c r="Y37016" s="34">
        <v>304</v>
      </c>
      <c r="Z37016" s="34">
        <v>274</v>
      </c>
      <c r="AA37016" s="34">
        <v>429</v>
      </c>
      <c r="AB37016" s="34">
        <v>282</v>
      </c>
      <c r="AC37016" s="34">
        <v>504</v>
      </c>
    </row>
    <row r="37017" spans="1:29" x14ac:dyDescent="0.2">
      <c r="A37017" s="34" t="s">
        <v>97510</v>
      </c>
      <c r="B37017" s="34">
        <v>483</v>
      </c>
      <c r="C37017" s="34">
        <v>562</v>
      </c>
      <c r="D37017" s="34">
        <v>721</v>
      </c>
      <c r="E37017" s="34">
        <v>602</v>
      </c>
      <c r="F37017" s="34">
        <v>730</v>
      </c>
      <c r="G37017" s="34">
        <v>579</v>
      </c>
      <c r="H37017" s="34">
        <v>756</v>
      </c>
      <c r="I37017" s="34">
        <v>577</v>
      </c>
      <c r="J37017" s="34">
        <v>608</v>
      </c>
      <c r="K37017" s="34">
        <v>625</v>
      </c>
      <c r="L37017" s="34">
        <v>545</v>
      </c>
      <c r="M37017" s="34">
        <v>514</v>
      </c>
      <c r="N37017" s="34">
        <v>638</v>
      </c>
      <c r="O37017" s="34">
        <v>600</v>
      </c>
      <c r="P37017" s="34">
        <v>709</v>
      </c>
      <c r="Q37017" s="34">
        <v>729</v>
      </c>
      <c r="R37017" s="34">
        <v>857</v>
      </c>
      <c r="S37017" s="34">
        <v>699</v>
      </c>
      <c r="T37017" s="34">
        <v>775</v>
      </c>
      <c r="U37017" s="34">
        <v>591</v>
      </c>
      <c r="V37017" s="34">
        <v>827</v>
      </c>
      <c r="W37017" s="34">
        <v>704</v>
      </c>
      <c r="X37017" s="34">
        <v>861</v>
      </c>
      <c r="Y37017" s="34">
        <v>692</v>
      </c>
      <c r="Z37017" s="34">
        <v>754</v>
      </c>
      <c r="AA37017" s="34">
        <v>711</v>
      </c>
      <c r="AB37017" s="34">
        <v>945</v>
      </c>
      <c r="AC37017" s="34">
        <v>921</v>
      </c>
    </row>
    <row r="37018" spans="1:29" x14ac:dyDescent="0.2">
      <c r="A37018" s="34" t="s">
        <v>97511</v>
      </c>
      <c r="B37018" s="34">
        <v>191</v>
      </c>
      <c r="C37018" s="34">
        <v>191</v>
      </c>
      <c r="D37018" s="34">
        <v>267</v>
      </c>
      <c r="E37018" s="34">
        <v>202</v>
      </c>
      <c r="F37018" s="34">
        <v>257</v>
      </c>
      <c r="G37018" s="34">
        <v>242</v>
      </c>
      <c r="H37018" s="34">
        <v>268</v>
      </c>
      <c r="I37018" s="34">
        <v>181</v>
      </c>
      <c r="J37018" s="34">
        <v>224</v>
      </c>
      <c r="K37018" s="34">
        <v>210</v>
      </c>
      <c r="L37018" s="34">
        <v>172</v>
      </c>
      <c r="M37018" s="34">
        <v>153</v>
      </c>
      <c r="N37018" s="34">
        <v>206</v>
      </c>
      <c r="O37018" s="34">
        <v>183</v>
      </c>
      <c r="P37018" s="34">
        <v>209</v>
      </c>
      <c r="Q37018" s="34">
        <v>280</v>
      </c>
      <c r="R37018" s="34">
        <v>335</v>
      </c>
      <c r="S37018" s="34">
        <v>236</v>
      </c>
      <c r="T37018" s="34">
        <v>228</v>
      </c>
      <c r="U37018" s="34">
        <v>219</v>
      </c>
      <c r="V37018" s="34">
        <v>284</v>
      </c>
      <c r="W37018" s="34">
        <v>259</v>
      </c>
      <c r="X37018" s="34">
        <v>304</v>
      </c>
      <c r="Y37018" s="34">
        <v>294</v>
      </c>
      <c r="Z37018" s="34">
        <v>251</v>
      </c>
      <c r="AA37018" s="34">
        <v>309</v>
      </c>
      <c r="AB37018" s="34">
        <v>313</v>
      </c>
      <c r="AC37018" s="34">
        <v>378</v>
      </c>
    </row>
    <row r="37019" spans="1:29" x14ac:dyDescent="0.2">
      <c r="A37019" s="34" t="s">
        <v>97512</v>
      </c>
      <c r="B37019" s="34">
        <v>112</v>
      </c>
      <c r="C37019" s="34">
        <v>201</v>
      </c>
      <c r="D37019" s="34">
        <v>77</v>
      </c>
      <c r="E37019" s="34">
        <v>186</v>
      </c>
      <c r="F37019" s="34">
        <v>52</v>
      </c>
      <c r="G37019" s="34">
        <v>151</v>
      </c>
      <c r="H37019" s="34">
        <v>105</v>
      </c>
      <c r="I37019" s="34">
        <v>182</v>
      </c>
      <c r="J37019" s="34">
        <v>63</v>
      </c>
      <c r="K37019" s="34">
        <v>186</v>
      </c>
      <c r="L37019" s="34">
        <v>61</v>
      </c>
      <c r="M37019" s="34">
        <v>160</v>
      </c>
      <c r="N37019" s="34">
        <v>71</v>
      </c>
      <c r="O37019" s="34">
        <v>197</v>
      </c>
      <c r="P37019" s="34">
        <v>62</v>
      </c>
      <c r="Q37019" s="34">
        <v>192</v>
      </c>
      <c r="R37019" s="34">
        <v>74</v>
      </c>
      <c r="S37019" s="34">
        <v>211</v>
      </c>
      <c r="T37019" s="34">
        <v>117</v>
      </c>
      <c r="U37019" s="34">
        <v>141</v>
      </c>
      <c r="V37019" s="34">
        <v>61</v>
      </c>
      <c r="W37019" s="34">
        <v>124</v>
      </c>
      <c r="X37019" s="34">
        <v>84</v>
      </c>
      <c r="Y37019" s="34">
        <v>184</v>
      </c>
      <c r="Z37019" s="34">
        <v>82</v>
      </c>
      <c r="AA37019" s="34">
        <v>236</v>
      </c>
      <c r="AB37019" s="34">
        <v>118</v>
      </c>
      <c r="AC37019" s="34">
        <v>207</v>
      </c>
    </row>
    <row r="37020" spans="1:29" x14ac:dyDescent="0.2">
      <c r="A37020" s="34" t="s">
        <v>97513</v>
      </c>
      <c r="B37020" s="34">
        <v>138</v>
      </c>
      <c r="C37020" s="34">
        <v>87</v>
      </c>
      <c r="D37020" s="34">
        <v>218</v>
      </c>
      <c r="E37020" s="34">
        <v>133</v>
      </c>
      <c r="F37020" s="34">
        <v>194</v>
      </c>
      <c r="G37020" s="34">
        <v>133</v>
      </c>
      <c r="H37020" s="34">
        <v>194</v>
      </c>
      <c r="I37020" s="34">
        <v>106</v>
      </c>
      <c r="J37020" s="34">
        <v>212</v>
      </c>
      <c r="K37020" s="34">
        <v>120</v>
      </c>
      <c r="L37020" s="34">
        <v>212</v>
      </c>
      <c r="M37020" s="34">
        <v>113</v>
      </c>
      <c r="N37020" s="34">
        <v>186</v>
      </c>
      <c r="O37020" s="34">
        <v>130</v>
      </c>
      <c r="P37020" s="34">
        <v>162</v>
      </c>
      <c r="Q37020" s="34">
        <v>144</v>
      </c>
      <c r="R37020" s="34">
        <v>275</v>
      </c>
      <c r="S37020" s="34">
        <v>152</v>
      </c>
      <c r="T37020" s="34">
        <v>233</v>
      </c>
      <c r="U37020" s="34">
        <v>148</v>
      </c>
      <c r="V37020" s="34">
        <v>236</v>
      </c>
      <c r="W37020" s="34">
        <v>169</v>
      </c>
      <c r="X37020" s="34">
        <v>238</v>
      </c>
      <c r="Y37020" s="34">
        <v>196</v>
      </c>
      <c r="Z37020" s="34">
        <v>234</v>
      </c>
      <c r="AA37020" s="34">
        <v>188</v>
      </c>
      <c r="AB37020" s="34">
        <v>266</v>
      </c>
      <c r="AC37020" s="34">
        <v>242</v>
      </c>
    </row>
    <row r="37021" spans="1:29" x14ac:dyDescent="0.2">
      <c r="A37021" s="34" t="s">
        <v>97514</v>
      </c>
      <c r="B37021" s="34">
        <v>247</v>
      </c>
      <c r="C37021" s="34">
        <v>268</v>
      </c>
      <c r="D37021" s="34">
        <v>350</v>
      </c>
      <c r="E37021" s="34">
        <v>283</v>
      </c>
      <c r="F37021" s="34">
        <v>254</v>
      </c>
      <c r="G37021" s="34">
        <v>291</v>
      </c>
      <c r="H37021" s="34">
        <v>281</v>
      </c>
      <c r="I37021" s="34">
        <v>213</v>
      </c>
      <c r="J37021" s="34">
        <v>218</v>
      </c>
      <c r="K37021" s="34">
        <v>270</v>
      </c>
      <c r="L37021" s="34">
        <v>105</v>
      </c>
      <c r="M37021" s="34">
        <v>216</v>
      </c>
      <c r="N37021" s="34">
        <v>231</v>
      </c>
      <c r="O37021" s="34">
        <v>185</v>
      </c>
      <c r="P37021" s="34">
        <v>209</v>
      </c>
      <c r="Q37021" s="34">
        <v>233</v>
      </c>
      <c r="R37021" s="34">
        <v>266</v>
      </c>
      <c r="S37021" s="34">
        <v>409</v>
      </c>
      <c r="T37021" s="34">
        <v>184</v>
      </c>
      <c r="U37021" s="34">
        <v>211</v>
      </c>
      <c r="V37021" s="34">
        <v>267</v>
      </c>
      <c r="W37021" s="34">
        <v>213</v>
      </c>
      <c r="X37021" s="34">
        <v>308</v>
      </c>
      <c r="Y37021" s="34">
        <v>178</v>
      </c>
      <c r="Z37021" s="34">
        <v>290</v>
      </c>
      <c r="AA37021" s="34">
        <v>274</v>
      </c>
      <c r="AB37021" s="34">
        <v>233</v>
      </c>
      <c r="AC37021" s="34">
        <v>398</v>
      </c>
    </row>
    <row r="37022" spans="1:29" x14ac:dyDescent="0.2">
      <c r="A37022" s="34" t="s">
        <v>97515</v>
      </c>
      <c r="B37022" s="34">
        <v>104</v>
      </c>
      <c r="C37022" s="34">
        <v>91</v>
      </c>
      <c r="D37022" s="34">
        <v>111</v>
      </c>
      <c r="E37022" s="34">
        <v>102</v>
      </c>
      <c r="F37022" s="34">
        <v>105</v>
      </c>
      <c r="G37022" s="34">
        <v>110</v>
      </c>
      <c r="H37022" s="34">
        <v>108</v>
      </c>
      <c r="I37022" s="34">
        <v>113</v>
      </c>
      <c r="J37022" s="34">
        <v>119</v>
      </c>
      <c r="K37022" s="34">
        <v>101</v>
      </c>
      <c r="L37022" s="34">
        <v>79</v>
      </c>
      <c r="M37022" s="34">
        <v>82</v>
      </c>
      <c r="N37022" s="34">
        <v>93</v>
      </c>
      <c r="O37022" s="34">
        <v>81</v>
      </c>
      <c r="P37022" s="34">
        <v>82</v>
      </c>
      <c r="Q37022" s="34">
        <v>110</v>
      </c>
      <c r="R37022" s="34">
        <v>79</v>
      </c>
      <c r="S37022" s="34">
        <v>123</v>
      </c>
      <c r="T37022" s="34">
        <v>70</v>
      </c>
      <c r="U37022" s="34">
        <v>77</v>
      </c>
      <c r="V37022" s="34">
        <v>112</v>
      </c>
      <c r="W37022" s="34">
        <v>120</v>
      </c>
      <c r="X37022" s="34">
        <v>127</v>
      </c>
      <c r="Y37022" s="34">
        <v>92</v>
      </c>
      <c r="Z37022" s="34">
        <v>97</v>
      </c>
      <c r="AA37022" s="34">
        <v>107</v>
      </c>
      <c r="AB37022" s="34">
        <v>92</v>
      </c>
      <c r="AC37022" s="34">
        <v>137</v>
      </c>
    </row>
    <row r="37023" spans="1:29" x14ac:dyDescent="0.2">
      <c r="A37023" s="34" t="s">
        <v>97516</v>
      </c>
      <c r="B37023" s="34">
        <v>148</v>
      </c>
      <c r="C37023" s="34">
        <v>179</v>
      </c>
      <c r="D37023" s="34">
        <v>199</v>
      </c>
      <c r="E37023" s="34">
        <v>168</v>
      </c>
      <c r="F37023" s="34">
        <v>194</v>
      </c>
      <c r="G37023" s="34">
        <v>159</v>
      </c>
      <c r="H37023" s="34">
        <v>166</v>
      </c>
      <c r="I37023" s="34">
        <v>178</v>
      </c>
      <c r="J37023" s="34">
        <v>163</v>
      </c>
      <c r="K37023" s="34">
        <v>228</v>
      </c>
      <c r="L37023" s="34">
        <v>135</v>
      </c>
      <c r="M37023" s="34">
        <v>163</v>
      </c>
      <c r="N37023" s="34">
        <v>131</v>
      </c>
      <c r="O37023" s="34">
        <v>155</v>
      </c>
      <c r="P37023" s="34">
        <v>167</v>
      </c>
      <c r="Q37023" s="34">
        <v>209</v>
      </c>
      <c r="R37023" s="34">
        <v>219</v>
      </c>
      <c r="S37023" s="34">
        <v>243</v>
      </c>
      <c r="T37023" s="34">
        <v>132</v>
      </c>
      <c r="U37023" s="34">
        <v>168</v>
      </c>
      <c r="V37023" s="34">
        <v>214</v>
      </c>
      <c r="W37023" s="34">
        <v>250</v>
      </c>
      <c r="X37023" s="34">
        <v>264</v>
      </c>
      <c r="Y37023" s="34">
        <v>182</v>
      </c>
      <c r="Z37023" s="34">
        <v>199</v>
      </c>
      <c r="AA37023" s="34">
        <v>236</v>
      </c>
      <c r="AB37023" s="34">
        <v>232</v>
      </c>
      <c r="AC37023" s="34">
        <v>305</v>
      </c>
    </row>
    <row r="37024" spans="1:29" x14ac:dyDescent="0.2">
      <c r="A37024" s="34" t="s">
        <v>97517</v>
      </c>
      <c r="B37024" s="34">
        <v>128</v>
      </c>
      <c r="C37024" s="34">
        <v>171</v>
      </c>
      <c r="D37024" s="34">
        <v>171</v>
      </c>
      <c r="E37024" s="34">
        <v>193</v>
      </c>
      <c r="F37024" s="34">
        <v>181</v>
      </c>
      <c r="G37024" s="34">
        <v>102</v>
      </c>
      <c r="H37024" s="34">
        <v>170</v>
      </c>
      <c r="I37024" s="34">
        <v>112</v>
      </c>
      <c r="J37024" s="34">
        <v>145</v>
      </c>
      <c r="K37024" s="34">
        <v>156</v>
      </c>
      <c r="L37024" s="34">
        <v>107</v>
      </c>
      <c r="M37024" s="34">
        <v>118</v>
      </c>
      <c r="N37024" s="34">
        <v>107</v>
      </c>
      <c r="O37024" s="34">
        <v>112</v>
      </c>
      <c r="P37024" s="34">
        <v>117</v>
      </c>
      <c r="Q37024" s="34">
        <v>188</v>
      </c>
      <c r="R37024" s="34">
        <v>149</v>
      </c>
      <c r="S37024" s="34">
        <v>172</v>
      </c>
      <c r="T37024" s="34">
        <v>139</v>
      </c>
      <c r="U37024" s="34">
        <v>128</v>
      </c>
      <c r="V37024" s="34">
        <v>152</v>
      </c>
      <c r="W37024" s="34">
        <v>125</v>
      </c>
      <c r="X37024" s="34">
        <v>198</v>
      </c>
      <c r="Y37024" s="34">
        <v>172</v>
      </c>
      <c r="Z37024" s="34">
        <v>165</v>
      </c>
      <c r="AA37024" s="34">
        <v>186</v>
      </c>
      <c r="AB37024" s="34">
        <v>185</v>
      </c>
      <c r="AC37024" s="34">
        <v>268</v>
      </c>
    </row>
    <row r="37025" spans="1:29" x14ac:dyDescent="0.2">
      <c r="A37025" s="34" t="s">
        <v>97518</v>
      </c>
      <c r="B37025" s="34">
        <v>142</v>
      </c>
      <c r="C37025" s="34">
        <v>220</v>
      </c>
      <c r="D37025" s="34">
        <v>230</v>
      </c>
      <c r="E37025" s="34">
        <v>239</v>
      </c>
      <c r="F37025" s="34">
        <v>192</v>
      </c>
      <c r="G37025" s="34">
        <v>157</v>
      </c>
      <c r="H37025" s="34">
        <v>181</v>
      </c>
      <c r="I37025" s="34">
        <v>169</v>
      </c>
      <c r="J37025" s="34">
        <v>133</v>
      </c>
      <c r="K37025" s="34">
        <v>215</v>
      </c>
      <c r="L37025" s="34">
        <v>91</v>
      </c>
      <c r="M37025" s="34">
        <v>169</v>
      </c>
      <c r="N37025" s="34">
        <v>163</v>
      </c>
      <c r="O37025" s="34">
        <v>185</v>
      </c>
      <c r="P37025" s="34">
        <v>144</v>
      </c>
      <c r="Q37025" s="34">
        <v>210</v>
      </c>
      <c r="R37025" s="34">
        <v>167</v>
      </c>
      <c r="S37025" s="34">
        <v>236</v>
      </c>
      <c r="T37025" s="34">
        <v>106</v>
      </c>
      <c r="U37025" s="34">
        <v>163</v>
      </c>
      <c r="V37025" s="34">
        <v>211</v>
      </c>
      <c r="W37025" s="34">
        <v>204</v>
      </c>
      <c r="X37025" s="34">
        <v>264</v>
      </c>
      <c r="Y37025" s="34">
        <v>146</v>
      </c>
      <c r="Z37025" s="34">
        <v>233</v>
      </c>
      <c r="AA37025" s="34">
        <v>240</v>
      </c>
      <c r="AB37025" s="34">
        <v>128</v>
      </c>
      <c r="AC37025" s="34">
        <v>304</v>
      </c>
    </row>
    <row r="37026" spans="1:29" x14ac:dyDescent="0.2">
      <c r="A37026" s="34" t="s">
        <v>97519</v>
      </c>
      <c r="B37026" s="34">
        <v>331</v>
      </c>
      <c r="C37026" s="34">
        <v>354</v>
      </c>
      <c r="D37026" s="34">
        <v>452</v>
      </c>
      <c r="E37026" s="34">
        <v>454</v>
      </c>
      <c r="F37026" s="34">
        <v>499</v>
      </c>
      <c r="G37026" s="34">
        <v>382</v>
      </c>
      <c r="H37026" s="34">
        <v>516</v>
      </c>
      <c r="I37026" s="34">
        <v>409</v>
      </c>
      <c r="J37026" s="34">
        <v>526</v>
      </c>
      <c r="K37026" s="34">
        <v>445</v>
      </c>
      <c r="L37026" s="34">
        <v>528</v>
      </c>
      <c r="M37026" s="34">
        <v>381</v>
      </c>
      <c r="N37026" s="34">
        <v>396</v>
      </c>
      <c r="O37026" s="34">
        <v>330</v>
      </c>
      <c r="P37026" s="34">
        <v>474</v>
      </c>
      <c r="Q37026" s="34">
        <v>650</v>
      </c>
      <c r="R37026" s="34">
        <v>664</v>
      </c>
      <c r="S37026" s="34">
        <v>510</v>
      </c>
      <c r="T37026" s="34">
        <v>733</v>
      </c>
      <c r="U37026" s="34">
        <v>504</v>
      </c>
      <c r="V37026" s="34">
        <v>694</v>
      </c>
      <c r="W37026" s="34">
        <v>707</v>
      </c>
      <c r="X37026" s="34">
        <v>739</v>
      </c>
      <c r="Y37026" s="34">
        <v>693</v>
      </c>
      <c r="Z37026" s="34">
        <v>576</v>
      </c>
      <c r="AA37026" s="34">
        <v>604</v>
      </c>
      <c r="AB37026" s="34">
        <v>815</v>
      </c>
      <c r="AC37026" s="34">
        <v>753</v>
      </c>
    </row>
    <row r="37027" spans="1:29" x14ac:dyDescent="0.2">
      <c r="A37027" s="34" t="s">
        <v>97520</v>
      </c>
      <c r="B37027" s="34">
        <v>223</v>
      </c>
      <c r="C37027" s="34">
        <v>209</v>
      </c>
      <c r="D37027" s="34">
        <v>148</v>
      </c>
      <c r="E37027" s="34">
        <v>174</v>
      </c>
      <c r="F37027" s="34">
        <v>219</v>
      </c>
      <c r="G37027" s="34">
        <v>204</v>
      </c>
      <c r="H37027" s="34">
        <v>242</v>
      </c>
      <c r="I37027" s="34">
        <v>176</v>
      </c>
      <c r="J37027" s="34">
        <v>168</v>
      </c>
      <c r="K37027" s="34">
        <v>158</v>
      </c>
      <c r="L37027" s="34">
        <v>195</v>
      </c>
      <c r="M37027" s="34">
        <v>184</v>
      </c>
      <c r="N37027" s="34">
        <v>137</v>
      </c>
      <c r="O37027" s="34">
        <v>173</v>
      </c>
      <c r="P37027" s="34">
        <v>172</v>
      </c>
      <c r="Q37027" s="34">
        <v>213</v>
      </c>
      <c r="R37027" s="34">
        <v>241</v>
      </c>
      <c r="S37027" s="34">
        <v>198</v>
      </c>
      <c r="T37027" s="34">
        <v>265</v>
      </c>
      <c r="U37027" s="34">
        <v>170</v>
      </c>
      <c r="V37027" s="34">
        <v>182</v>
      </c>
      <c r="W37027" s="34">
        <v>287</v>
      </c>
      <c r="X37027" s="34">
        <v>270</v>
      </c>
      <c r="Y37027" s="34">
        <v>228</v>
      </c>
      <c r="Z37027" s="34">
        <v>206</v>
      </c>
      <c r="AA37027" s="34">
        <v>226</v>
      </c>
      <c r="AB37027" s="34">
        <v>319</v>
      </c>
      <c r="AC37027" s="34">
        <v>309</v>
      </c>
    </row>
    <row r="37028" spans="1:29" x14ac:dyDescent="0.2">
      <c r="A37028" s="34" t="s">
        <v>97521</v>
      </c>
      <c r="B37028" s="34">
        <v>194</v>
      </c>
      <c r="C37028" s="34">
        <v>238</v>
      </c>
      <c r="D37028" s="34">
        <v>255</v>
      </c>
      <c r="E37028" s="34">
        <v>225</v>
      </c>
      <c r="F37028" s="34">
        <v>226</v>
      </c>
      <c r="G37028" s="34">
        <v>258</v>
      </c>
      <c r="H37028" s="34">
        <v>176</v>
      </c>
      <c r="I37028" s="34">
        <v>208</v>
      </c>
      <c r="J37028" s="34">
        <v>209</v>
      </c>
      <c r="K37028" s="34">
        <v>272</v>
      </c>
      <c r="L37028" s="34">
        <v>126</v>
      </c>
      <c r="M37028" s="34">
        <v>201</v>
      </c>
      <c r="N37028" s="34">
        <v>208</v>
      </c>
      <c r="O37028" s="34">
        <v>232</v>
      </c>
      <c r="P37028" s="34">
        <v>233</v>
      </c>
      <c r="Q37028" s="34">
        <v>310</v>
      </c>
      <c r="R37028" s="34">
        <v>320</v>
      </c>
      <c r="S37028" s="34">
        <v>307</v>
      </c>
      <c r="T37028" s="34">
        <v>240</v>
      </c>
      <c r="U37028" s="34">
        <v>231</v>
      </c>
      <c r="V37028" s="34">
        <v>327</v>
      </c>
      <c r="W37028" s="34">
        <v>242</v>
      </c>
      <c r="X37028" s="34">
        <v>324</v>
      </c>
      <c r="Y37028" s="34">
        <v>260</v>
      </c>
      <c r="Z37028" s="34">
        <v>265</v>
      </c>
      <c r="AA37028" s="34">
        <v>285</v>
      </c>
      <c r="AB37028" s="34">
        <v>298</v>
      </c>
      <c r="AC37028" s="34">
        <v>380</v>
      </c>
    </row>
    <row r="37029" spans="1:29" x14ac:dyDescent="0.2">
      <c r="A37029" s="34" t="s">
        <v>97522</v>
      </c>
      <c r="B37029" s="34">
        <v>150</v>
      </c>
      <c r="C37029" s="34">
        <v>154</v>
      </c>
      <c r="D37029" s="34">
        <v>177</v>
      </c>
      <c r="E37029" s="34">
        <v>187</v>
      </c>
      <c r="F37029" s="34">
        <v>141</v>
      </c>
      <c r="G37029" s="34">
        <v>125</v>
      </c>
      <c r="H37029" s="34">
        <v>155</v>
      </c>
      <c r="I37029" s="34">
        <v>145</v>
      </c>
      <c r="J37029" s="34">
        <v>141</v>
      </c>
      <c r="K37029" s="34">
        <v>159</v>
      </c>
      <c r="L37029" s="34">
        <v>127</v>
      </c>
      <c r="M37029" s="34">
        <v>141</v>
      </c>
      <c r="N37029" s="34">
        <v>112</v>
      </c>
      <c r="O37029" s="34">
        <v>152</v>
      </c>
      <c r="P37029" s="34">
        <v>138</v>
      </c>
      <c r="Q37029" s="34">
        <v>208</v>
      </c>
      <c r="R37029" s="34">
        <v>178</v>
      </c>
      <c r="S37029" s="34">
        <v>179</v>
      </c>
      <c r="T37029" s="34">
        <v>201</v>
      </c>
      <c r="U37029" s="34">
        <v>179</v>
      </c>
      <c r="V37029" s="34">
        <v>200</v>
      </c>
      <c r="W37029" s="34">
        <v>198</v>
      </c>
      <c r="X37029" s="34">
        <v>175</v>
      </c>
      <c r="Y37029" s="34">
        <v>208</v>
      </c>
      <c r="Z37029" s="34">
        <v>179</v>
      </c>
      <c r="AA37029" s="34">
        <v>218</v>
      </c>
      <c r="AB37029" s="34">
        <v>202</v>
      </c>
      <c r="AC37029" s="34">
        <v>284</v>
      </c>
    </row>
    <row r="37030" spans="1:29" x14ac:dyDescent="0.2">
      <c r="A37030" s="34" t="s">
        <v>97523</v>
      </c>
      <c r="B37030" s="34">
        <v>253</v>
      </c>
      <c r="C37030" s="34">
        <v>237</v>
      </c>
      <c r="D37030" s="34">
        <v>411</v>
      </c>
      <c r="E37030" s="34">
        <v>272</v>
      </c>
      <c r="F37030" s="34">
        <v>373</v>
      </c>
      <c r="G37030" s="34">
        <v>209</v>
      </c>
      <c r="H37030" s="34">
        <v>362</v>
      </c>
      <c r="I37030" s="34">
        <v>238</v>
      </c>
      <c r="J37030" s="34">
        <v>273</v>
      </c>
      <c r="K37030" s="34">
        <v>334</v>
      </c>
      <c r="L37030" s="34">
        <v>196</v>
      </c>
      <c r="M37030" s="34">
        <v>235</v>
      </c>
      <c r="N37030" s="34">
        <v>273</v>
      </c>
      <c r="O37030" s="34">
        <v>237</v>
      </c>
      <c r="P37030" s="34">
        <v>264</v>
      </c>
      <c r="Q37030" s="34">
        <v>286</v>
      </c>
      <c r="R37030" s="34">
        <v>347</v>
      </c>
      <c r="S37030" s="34">
        <v>411</v>
      </c>
      <c r="T37030" s="34">
        <v>245</v>
      </c>
      <c r="U37030" s="34">
        <v>232</v>
      </c>
      <c r="V37030" s="34">
        <v>401</v>
      </c>
      <c r="W37030" s="34">
        <v>260</v>
      </c>
      <c r="X37030" s="34">
        <v>447</v>
      </c>
      <c r="Y37030" s="34">
        <v>242</v>
      </c>
      <c r="Z37030" s="34">
        <v>422</v>
      </c>
      <c r="AA37030" s="34">
        <v>325</v>
      </c>
      <c r="AB37030" s="34">
        <v>315</v>
      </c>
      <c r="AC37030" s="34">
        <v>454</v>
      </c>
    </row>
    <row r="37031" spans="1:29" x14ac:dyDescent="0.2">
      <c r="A37031" s="34" t="s">
        <v>97524</v>
      </c>
      <c r="B37031" s="34">
        <v>46</v>
      </c>
      <c r="C37031" s="34">
        <v>67</v>
      </c>
      <c r="D37031" s="34">
        <v>74</v>
      </c>
      <c r="E37031" s="34">
        <v>74</v>
      </c>
      <c r="F37031" s="34">
        <v>61</v>
      </c>
      <c r="G37031" s="34">
        <v>47</v>
      </c>
      <c r="H37031" s="34">
        <v>38</v>
      </c>
      <c r="I37031" s="34">
        <v>66</v>
      </c>
      <c r="J37031" s="34">
        <v>65</v>
      </c>
      <c r="K37031" s="34">
        <v>61</v>
      </c>
      <c r="L37031" s="34">
        <v>29</v>
      </c>
      <c r="M37031" s="34">
        <v>56</v>
      </c>
      <c r="N37031" s="34">
        <v>38</v>
      </c>
      <c r="O37031" s="34">
        <v>41</v>
      </c>
      <c r="P37031" s="34">
        <v>39</v>
      </c>
      <c r="Q37031" s="34">
        <v>87</v>
      </c>
      <c r="R37031" s="34">
        <v>56</v>
      </c>
      <c r="S37031" s="34">
        <v>76</v>
      </c>
      <c r="T37031" s="34">
        <v>42</v>
      </c>
      <c r="U37031" s="34">
        <v>59</v>
      </c>
      <c r="V37031" s="34">
        <v>52</v>
      </c>
      <c r="W37031" s="34">
        <v>59</v>
      </c>
      <c r="X37031" s="34">
        <v>63</v>
      </c>
      <c r="Y37031" s="34">
        <v>38</v>
      </c>
      <c r="Z37031" s="34">
        <v>52</v>
      </c>
      <c r="AA37031" s="34">
        <v>58</v>
      </c>
      <c r="AB37031" s="34">
        <v>61</v>
      </c>
      <c r="AC37031" s="34">
        <v>86</v>
      </c>
    </row>
    <row r="37032" spans="1:29" x14ac:dyDescent="0.2">
      <c r="A37032" s="34" t="s">
        <v>97525</v>
      </c>
      <c r="B37032" s="34">
        <v>148</v>
      </c>
      <c r="C37032" s="34">
        <v>301</v>
      </c>
      <c r="D37032" s="34">
        <v>209</v>
      </c>
      <c r="E37032" s="34">
        <v>304</v>
      </c>
      <c r="F37032" s="34">
        <v>225</v>
      </c>
      <c r="G37032" s="34">
        <v>305</v>
      </c>
      <c r="H37032" s="34">
        <v>235</v>
      </c>
      <c r="I37032" s="34">
        <v>314</v>
      </c>
      <c r="J37032" s="34">
        <v>202</v>
      </c>
      <c r="K37032" s="34">
        <v>331</v>
      </c>
      <c r="L37032" s="34">
        <v>168</v>
      </c>
      <c r="M37032" s="34">
        <v>250</v>
      </c>
      <c r="N37032" s="34">
        <v>175</v>
      </c>
      <c r="O37032" s="34">
        <v>284</v>
      </c>
      <c r="P37032" s="34">
        <v>185</v>
      </c>
      <c r="Q37032" s="34">
        <v>411</v>
      </c>
      <c r="R37032" s="34">
        <v>253</v>
      </c>
      <c r="S37032" s="34">
        <v>348</v>
      </c>
      <c r="T37032" s="34">
        <v>217</v>
      </c>
      <c r="U37032" s="34">
        <v>374</v>
      </c>
      <c r="V37032" s="34">
        <v>224</v>
      </c>
      <c r="W37032" s="34">
        <v>332</v>
      </c>
      <c r="X37032" s="34">
        <v>315</v>
      </c>
      <c r="Y37032" s="34">
        <v>365</v>
      </c>
      <c r="Z37032" s="34">
        <v>249</v>
      </c>
      <c r="AA37032" s="34">
        <v>398</v>
      </c>
      <c r="AB37032" s="34">
        <v>286</v>
      </c>
      <c r="AC37032" s="34">
        <v>479</v>
      </c>
    </row>
    <row r="37033" spans="1:29" x14ac:dyDescent="0.2">
      <c r="A37033" s="34" t="s">
        <v>97526</v>
      </c>
      <c r="B37033" s="34">
        <v>205</v>
      </c>
      <c r="C37033" s="34">
        <v>171</v>
      </c>
      <c r="D37033" s="34">
        <v>189</v>
      </c>
      <c r="E37033" s="34">
        <v>179</v>
      </c>
      <c r="F37033" s="34">
        <v>180</v>
      </c>
      <c r="G37033" s="34">
        <v>209</v>
      </c>
      <c r="H37033" s="34">
        <v>144</v>
      </c>
      <c r="I37033" s="34">
        <v>177</v>
      </c>
      <c r="J37033" s="34">
        <v>177</v>
      </c>
      <c r="K37033" s="34">
        <v>227</v>
      </c>
      <c r="L37033" s="34">
        <v>173</v>
      </c>
      <c r="M37033" s="34">
        <v>170</v>
      </c>
      <c r="N37033" s="34">
        <v>184</v>
      </c>
      <c r="O37033" s="34">
        <v>141</v>
      </c>
      <c r="P37033" s="34">
        <v>142</v>
      </c>
      <c r="Q37033" s="34">
        <v>298</v>
      </c>
      <c r="R37033" s="34">
        <v>222</v>
      </c>
      <c r="S37033" s="34">
        <v>205</v>
      </c>
      <c r="T37033" s="34">
        <v>212</v>
      </c>
      <c r="U37033" s="34">
        <v>225</v>
      </c>
      <c r="V37033" s="34">
        <v>222</v>
      </c>
      <c r="W37033" s="34">
        <v>262</v>
      </c>
      <c r="X37033" s="34">
        <v>229</v>
      </c>
      <c r="Y37033" s="34">
        <v>246</v>
      </c>
      <c r="Z37033" s="34">
        <v>184</v>
      </c>
      <c r="AA37033" s="34">
        <v>201</v>
      </c>
      <c r="AB37033" s="34">
        <v>242</v>
      </c>
      <c r="AC37033" s="34">
        <v>284</v>
      </c>
    </row>
    <row r="37034" spans="1:29" x14ac:dyDescent="0.2">
      <c r="A37034" s="34" t="s">
        <v>97527</v>
      </c>
      <c r="B37034" s="34">
        <v>196</v>
      </c>
      <c r="C37034" s="34">
        <v>228</v>
      </c>
      <c r="D37034" s="34">
        <v>204</v>
      </c>
      <c r="E37034" s="34">
        <v>273</v>
      </c>
      <c r="F37034" s="34">
        <v>261</v>
      </c>
      <c r="G37034" s="34">
        <v>297</v>
      </c>
      <c r="H37034" s="34">
        <v>246</v>
      </c>
      <c r="I37034" s="34">
        <v>268</v>
      </c>
      <c r="J37034" s="34">
        <v>222</v>
      </c>
      <c r="K37034" s="34">
        <v>242</v>
      </c>
      <c r="L37034" s="34">
        <v>198</v>
      </c>
      <c r="M37034" s="34">
        <v>215</v>
      </c>
      <c r="N37034" s="34">
        <v>216</v>
      </c>
      <c r="O37034" s="34">
        <v>225</v>
      </c>
      <c r="P37034" s="34">
        <v>192</v>
      </c>
      <c r="Q37034" s="34">
        <v>318</v>
      </c>
      <c r="R37034" s="34">
        <v>276</v>
      </c>
      <c r="S37034" s="34">
        <v>301</v>
      </c>
      <c r="T37034" s="34">
        <v>307</v>
      </c>
      <c r="U37034" s="34">
        <v>223</v>
      </c>
      <c r="V37034" s="34">
        <v>292</v>
      </c>
      <c r="W37034" s="34">
        <v>369</v>
      </c>
      <c r="X37034" s="34">
        <v>307</v>
      </c>
      <c r="Y37034" s="34">
        <v>337</v>
      </c>
      <c r="Z37034" s="34">
        <v>292</v>
      </c>
      <c r="AA37034" s="34">
        <v>328</v>
      </c>
      <c r="AB37034" s="34">
        <v>268</v>
      </c>
      <c r="AC37034" s="34">
        <v>381</v>
      </c>
    </row>
    <row r="37035" spans="1:29" x14ac:dyDescent="0.2">
      <c r="A37035" s="34" t="s">
        <v>97528</v>
      </c>
      <c r="B37035" s="34">
        <v>103</v>
      </c>
      <c r="C37035" s="34">
        <v>164</v>
      </c>
      <c r="D37035" s="34">
        <v>225</v>
      </c>
      <c r="E37035" s="34">
        <v>141</v>
      </c>
      <c r="F37035" s="34">
        <v>193</v>
      </c>
      <c r="G37035" s="34">
        <v>166</v>
      </c>
      <c r="H37035" s="34">
        <v>157</v>
      </c>
      <c r="I37035" s="34">
        <v>139</v>
      </c>
      <c r="J37035" s="34">
        <v>171</v>
      </c>
      <c r="K37035" s="34">
        <v>187</v>
      </c>
      <c r="L37035" s="34">
        <v>115</v>
      </c>
      <c r="M37035" s="34">
        <v>118</v>
      </c>
      <c r="N37035" s="34">
        <v>147</v>
      </c>
      <c r="O37035" s="34">
        <v>118</v>
      </c>
      <c r="P37035" s="34">
        <v>153</v>
      </c>
      <c r="Q37035" s="34">
        <v>175</v>
      </c>
      <c r="R37035" s="34">
        <v>226</v>
      </c>
      <c r="S37035" s="34">
        <v>164</v>
      </c>
      <c r="T37035" s="34">
        <v>151</v>
      </c>
      <c r="U37035" s="34">
        <v>107</v>
      </c>
      <c r="V37035" s="34">
        <v>157</v>
      </c>
      <c r="W37035" s="34">
        <v>154</v>
      </c>
      <c r="X37035" s="34">
        <v>263</v>
      </c>
      <c r="Y37035" s="34">
        <v>124</v>
      </c>
      <c r="Z37035" s="34">
        <v>196</v>
      </c>
      <c r="AA37035" s="34">
        <v>212</v>
      </c>
      <c r="AB37035" s="34">
        <v>176</v>
      </c>
      <c r="AC37035" s="34">
        <v>268</v>
      </c>
    </row>
    <row r="37036" spans="1:29" x14ac:dyDescent="0.2">
      <c r="A37036" s="34" t="s">
        <v>97529</v>
      </c>
      <c r="B37036" s="34">
        <v>269</v>
      </c>
      <c r="C37036" s="34">
        <v>460</v>
      </c>
      <c r="D37036" s="34">
        <v>573</v>
      </c>
      <c r="E37036" s="34">
        <v>516</v>
      </c>
      <c r="F37036" s="34">
        <v>496</v>
      </c>
      <c r="G37036" s="34">
        <v>392</v>
      </c>
      <c r="H37036" s="34">
        <v>392</v>
      </c>
      <c r="I37036" s="34">
        <v>424</v>
      </c>
      <c r="J37036" s="34">
        <v>354</v>
      </c>
      <c r="K37036" s="34">
        <v>525</v>
      </c>
      <c r="L37036" s="34">
        <v>240</v>
      </c>
      <c r="M37036" s="34">
        <v>411</v>
      </c>
      <c r="N37036" s="34">
        <v>341</v>
      </c>
      <c r="O37036" s="34">
        <v>365</v>
      </c>
      <c r="P37036" s="34">
        <v>373</v>
      </c>
      <c r="Q37036" s="34">
        <v>550</v>
      </c>
      <c r="R37036" s="34">
        <v>466</v>
      </c>
      <c r="S37036" s="34">
        <v>615</v>
      </c>
      <c r="T37036" s="34">
        <v>346</v>
      </c>
      <c r="U37036" s="34">
        <v>379</v>
      </c>
      <c r="V37036" s="34">
        <v>488</v>
      </c>
      <c r="W37036" s="34">
        <v>410</v>
      </c>
      <c r="X37036" s="34">
        <v>617</v>
      </c>
      <c r="Y37036" s="34">
        <v>434</v>
      </c>
      <c r="Z37036" s="34">
        <v>557</v>
      </c>
      <c r="AA37036" s="34">
        <v>606</v>
      </c>
      <c r="AB37036" s="34">
        <v>402</v>
      </c>
      <c r="AC37036" s="34">
        <v>683</v>
      </c>
    </row>
    <row r="37037" spans="1:29" x14ac:dyDescent="0.2">
      <c r="A37037" s="34" t="s">
        <v>97530</v>
      </c>
      <c r="B37037" s="34">
        <v>195</v>
      </c>
      <c r="C37037" s="34">
        <v>193</v>
      </c>
      <c r="D37037" s="34">
        <v>197</v>
      </c>
      <c r="E37037" s="34">
        <v>175</v>
      </c>
      <c r="F37037" s="34">
        <v>241</v>
      </c>
      <c r="G37037" s="34">
        <v>139</v>
      </c>
      <c r="H37037" s="34">
        <v>241</v>
      </c>
      <c r="I37037" s="34">
        <v>181</v>
      </c>
      <c r="J37037" s="34">
        <v>262</v>
      </c>
      <c r="K37037" s="34">
        <v>153</v>
      </c>
      <c r="L37037" s="34">
        <v>229</v>
      </c>
      <c r="M37037" s="34">
        <v>150</v>
      </c>
      <c r="N37037" s="34">
        <v>227</v>
      </c>
      <c r="O37037" s="34">
        <v>145</v>
      </c>
      <c r="P37037" s="34">
        <v>219</v>
      </c>
      <c r="Q37037" s="34">
        <v>258</v>
      </c>
      <c r="R37037" s="34">
        <v>300</v>
      </c>
      <c r="S37037" s="34">
        <v>210</v>
      </c>
      <c r="T37037" s="34">
        <v>250</v>
      </c>
      <c r="U37037" s="34">
        <v>211</v>
      </c>
      <c r="V37037" s="34">
        <v>272</v>
      </c>
      <c r="W37037" s="34">
        <v>261</v>
      </c>
      <c r="X37037" s="34">
        <v>282</v>
      </c>
      <c r="Y37037" s="34">
        <v>224</v>
      </c>
      <c r="Z37037" s="34">
        <v>218</v>
      </c>
      <c r="AA37037" s="34">
        <v>247</v>
      </c>
      <c r="AB37037" s="34">
        <v>415</v>
      </c>
      <c r="AC37037" s="34">
        <v>274</v>
      </c>
    </row>
    <row r="37038" spans="1:29" x14ac:dyDescent="0.2">
      <c r="A37038" s="34" t="s">
        <v>97531</v>
      </c>
      <c r="B37038" s="34">
        <v>147</v>
      </c>
      <c r="C37038" s="34">
        <v>123</v>
      </c>
      <c r="D37038" s="34">
        <v>147</v>
      </c>
      <c r="E37038" s="34">
        <v>150</v>
      </c>
      <c r="F37038" s="34">
        <v>177</v>
      </c>
      <c r="G37038" s="34">
        <v>151</v>
      </c>
      <c r="H37038" s="34">
        <v>134</v>
      </c>
      <c r="I37038" s="34">
        <v>123</v>
      </c>
      <c r="J37038" s="34">
        <v>147</v>
      </c>
      <c r="K37038" s="34">
        <v>148</v>
      </c>
      <c r="L37038" s="34">
        <v>89</v>
      </c>
      <c r="M37038" s="34">
        <v>158</v>
      </c>
      <c r="N37038" s="34">
        <v>110</v>
      </c>
      <c r="O37038" s="34">
        <v>140</v>
      </c>
      <c r="P37038" s="34">
        <v>139</v>
      </c>
      <c r="Q37038" s="34">
        <v>173</v>
      </c>
      <c r="R37038" s="34">
        <v>164</v>
      </c>
      <c r="S37038" s="34">
        <v>182</v>
      </c>
      <c r="T37038" s="34">
        <v>156</v>
      </c>
      <c r="U37038" s="34">
        <v>139</v>
      </c>
      <c r="V37038" s="34">
        <v>204</v>
      </c>
      <c r="W37038" s="34">
        <v>178</v>
      </c>
      <c r="X37038" s="34">
        <v>204</v>
      </c>
      <c r="Y37038" s="34">
        <v>152</v>
      </c>
      <c r="Z37038" s="34">
        <v>155</v>
      </c>
      <c r="AA37038" s="34">
        <v>171</v>
      </c>
      <c r="AB37038" s="34">
        <v>192</v>
      </c>
      <c r="AC37038" s="34">
        <v>265</v>
      </c>
    </row>
    <row r="37039" spans="1:29" x14ac:dyDescent="0.2">
      <c r="A37039" s="34" t="s">
        <v>97532</v>
      </c>
      <c r="B37039" s="34">
        <v>98</v>
      </c>
      <c r="C37039" s="34">
        <v>81</v>
      </c>
      <c r="D37039" s="34">
        <v>176</v>
      </c>
      <c r="E37039" s="34">
        <v>83</v>
      </c>
      <c r="F37039" s="34">
        <v>110</v>
      </c>
      <c r="G37039" s="34">
        <v>103</v>
      </c>
      <c r="H37039" s="34">
        <v>110</v>
      </c>
      <c r="I37039" s="34">
        <v>119</v>
      </c>
      <c r="J37039" s="34">
        <v>114</v>
      </c>
      <c r="K37039" s="34">
        <v>99</v>
      </c>
      <c r="L37039" s="34">
        <v>71</v>
      </c>
      <c r="M37039" s="34">
        <v>79</v>
      </c>
      <c r="N37039" s="34">
        <v>100</v>
      </c>
      <c r="O37039" s="34">
        <v>103</v>
      </c>
      <c r="P37039" s="34">
        <v>108</v>
      </c>
      <c r="Q37039" s="34">
        <v>134</v>
      </c>
      <c r="R37039" s="34">
        <v>145</v>
      </c>
      <c r="S37039" s="34">
        <v>161</v>
      </c>
      <c r="T37039" s="34">
        <v>126</v>
      </c>
      <c r="U37039" s="34">
        <v>80</v>
      </c>
      <c r="V37039" s="34">
        <v>106</v>
      </c>
      <c r="W37039" s="34">
        <v>162</v>
      </c>
      <c r="X37039" s="34">
        <v>164</v>
      </c>
      <c r="Y37039" s="34">
        <v>96</v>
      </c>
      <c r="Z37039" s="34">
        <v>146</v>
      </c>
      <c r="AA37039" s="34">
        <v>134</v>
      </c>
      <c r="AB37039" s="34">
        <v>110</v>
      </c>
      <c r="AC37039" s="34">
        <v>125</v>
      </c>
    </row>
    <row r="37040" spans="1:29" x14ac:dyDescent="0.2">
      <c r="A37040" s="34" t="s">
        <v>97533</v>
      </c>
      <c r="B37040" s="34">
        <v>88</v>
      </c>
      <c r="C37040" s="34">
        <v>88</v>
      </c>
      <c r="D37040" s="34">
        <v>151</v>
      </c>
      <c r="E37040" s="34">
        <v>104</v>
      </c>
      <c r="F37040" s="34">
        <v>133</v>
      </c>
      <c r="G37040" s="34">
        <v>134</v>
      </c>
      <c r="H37040" s="34">
        <v>170</v>
      </c>
      <c r="I37040" s="34">
        <v>101</v>
      </c>
      <c r="J37040" s="34">
        <v>108</v>
      </c>
      <c r="K37040" s="34">
        <v>129</v>
      </c>
      <c r="L37040" s="34">
        <v>89</v>
      </c>
      <c r="M37040" s="34">
        <v>107</v>
      </c>
      <c r="N37040" s="34">
        <v>106</v>
      </c>
      <c r="O37040" s="34">
        <v>112</v>
      </c>
      <c r="P37040" s="34">
        <v>121</v>
      </c>
      <c r="Q37040" s="34">
        <v>154</v>
      </c>
      <c r="R37040" s="34">
        <v>153</v>
      </c>
      <c r="S37040" s="34">
        <v>147</v>
      </c>
      <c r="T37040" s="34">
        <v>121</v>
      </c>
      <c r="U37040" s="34">
        <v>120</v>
      </c>
      <c r="V37040" s="34">
        <v>127</v>
      </c>
      <c r="W37040" s="34">
        <v>102</v>
      </c>
      <c r="X37040" s="34">
        <v>131</v>
      </c>
      <c r="Y37040" s="34">
        <v>121</v>
      </c>
      <c r="Z37040" s="34">
        <v>150</v>
      </c>
      <c r="AA37040" s="34">
        <v>126</v>
      </c>
      <c r="AB37040" s="34">
        <v>113</v>
      </c>
      <c r="AC37040" s="34">
        <v>187</v>
      </c>
    </row>
    <row r="37041" spans="1:29" x14ac:dyDescent="0.2">
      <c r="A37041" s="34" t="s">
        <v>97534</v>
      </c>
      <c r="B37041" s="34">
        <v>247</v>
      </c>
      <c r="C37041" s="34">
        <v>260</v>
      </c>
      <c r="D37041" s="34">
        <v>209</v>
      </c>
      <c r="E37041" s="34">
        <v>264</v>
      </c>
      <c r="F37041" s="34">
        <v>204</v>
      </c>
      <c r="G37041" s="34">
        <v>295</v>
      </c>
      <c r="H37041" s="34">
        <v>154</v>
      </c>
      <c r="I37041" s="34">
        <v>230</v>
      </c>
      <c r="J37041" s="34">
        <v>139</v>
      </c>
      <c r="K37041" s="34">
        <v>292</v>
      </c>
      <c r="L37041" s="34">
        <v>144</v>
      </c>
      <c r="M37041" s="34">
        <v>225</v>
      </c>
      <c r="N37041" s="34">
        <v>167</v>
      </c>
      <c r="O37041" s="34">
        <v>228</v>
      </c>
      <c r="P37041" s="34">
        <v>159</v>
      </c>
      <c r="Q37041" s="34">
        <v>337</v>
      </c>
      <c r="R37041" s="34">
        <v>183</v>
      </c>
      <c r="S37041" s="34">
        <v>358</v>
      </c>
      <c r="T37041" s="34">
        <v>170</v>
      </c>
      <c r="U37041" s="34">
        <v>295</v>
      </c>
      <c r="V37041" s="34">
        <v>239</v>
      </c>
      <c r="W37041" s="34">
        <v>269</v>
      </c>
      <c r="X37041" s="34">
        <v>283</v>
      </c>
      <c r="Y37041" s="34">
        <v>327</v>
      </c>
      <c r="Z37041" s="34">
        <v>213</v>
      </c>
      <c r="AA37041" s="34">
        <v>363</v>
      </c>
      <c r="AB37041" s="34">
        <v>215</v>
      </c>
      <c r="AC37041" s="34">
        <v>416</v>
      </c>
    </row>
    <row r="37042" spans="1:29" x14ac:dyDescent="0.2">
      <c r="A37042" s="34" t="s">
        <v>97535</v>
      </c>
      <c r="B37042" s="34">
        <v>105</v>
      </c>
      <c r="C37042" s="34">
        <v>146</v>
      </c>
      <c r="D37042" s="34">
        <v>166</v>
      </c>
      <c r="E37042" s="34">
        <v>126</v>
      </c>
      <c r="F37042" s="34">
        <v>170</v>
      </c>
      <c r="G37042" s="34">
        <v>120</v>
      </c>
      <c r="H37042" s="34">
        <v>152</v>
      </c>
      <c r="I37042" s="34">
        <v>107</v>
      </c>
      <c r="J37042" s="34">
        <v>118</v>
      </c>
      <c r="K37042" s="34">
        <v>131</v>
      </c>
      <c r="L37042" s="34">
        <v>65</v>
      </c>
      <c r="M37042" s="34">
        <v>97</v>
      </c>
      <c r="N37042" s="34">
        <v>138</v>
      </c>
      <c r="O37042" s="34">
        <v>134</v>
      </c>
      <c r="P37042" s="34">
        <v>120</v>
      </c>
      <c r="Q37042" s="34">
        <v>159</v>
      </c>
      <c r="R37042" s="34">
        <v>172</v>
      </c>
      <c r="S37042" s="34">
        <v>168</v>
      </c>
      <c r="T37042" s="34">
        <v>157</v>
      </c>
      <c r="U37042" s="34">
        <v>113</v>
      </c>
      <c r="V37042" s="34">
        <v>152</v>
      </c>
      <c r="W37042" s="34">
        <v>114</v>
      </c>
      <c r="X37042" s="34">
        <v>192</v>
      </c>
      <c r="Y37042" s="34">
        <v>121</v>
      </c>
      <c r="Z37042" s="34">
        <v>157</v>
      </c>
      <c r="AA37042" s="34">
        <v>151</v>
      </c>
      <c r="AB37042" s="34">
        <v>163</v>
      </c>
      <c r="AC37042" s="34">
        <v>211</v>
      </c>
    </row>
    <row r="37043" spans="1:29" x14ac:dyDescent="0.2">
      <c r="A37043" s="34" t="s">
        <v>97536</v>
      </c>
      <c r="B37043" s="34">
        <v>308</v>
      </c>
      <c r="C37043" s="34">
        <v>489</v>
      </c>
      <c r="D37043" s="34">
        <v>492</v>
      </c>
      <c r="E37043" s="34">
        <v>426</v>
      </c>
      <c r="F37043" s="34">
        <v>492</v>
      </c>
      <c r="G37043" s="34">
        <v>541</v>
      </c>
      <c r="H37043" s="34">
        <v>487</v>
      </c>
      <c r="I37043" s="34">
        <v>444</v>
      </c>
      <c r="J37043" s="34">
        <v>467</v>
      </c>
      <c r="K37043" s="34">
        <v>419</v>
      </c>
      <c r="L37043" s="34">
        <v>442</v>
      </c>
      <c r="M37043" s="34">
        <v>466</v>
      </c>
      <c r="N37043" s="34">
        <v>393</v>
      </c>
      <c r="O37043" s="34">
        <v>412</v>
      </c>
      <c r="P37043" s="34">
        <v>478</v>
      </c>
      <c r="Q37043" s="34">
        <v>673</v>
      </c>
      <c r="R37043" s="34">
        <v>591</v>
      </c>
      <c r="S37043" s="34">
        <v>593</v>
      </c>
      <c r="T37043" s="34">
        <v>574</v>
      </c>
      <c r="U37043" s="34">
        <v>527</v>
      </c>
      <c r="V37043" s="34">
        <v>567</v>
      </c>
      <c r="W37043" s="34">
        <v>637</v>
      </c>
      <c r="X37043" s="34">
        <v>624</v>
      </c>
      <c r="Y37043" s="34">
        <v>641</v>
      </c>
      <c r="Z37043" s="34">
        <v>494</v>
      </c>
      <c r="AA37043" s="34">
        <v>588</v>
      </c>
      <c r="AB37043" s="34">
        <v>622</v>
      </c>
      <c r="AC37043" s="34">
        <v>774</v>
      </c>
    </row>
    <row r="37044" spans="1:29" x14ac:dyDescent="0.2">
      <c r="A37044" s="34" t="s">
        <v>97537</v>
      </c>
      <c r="B37044" s="34">
        <v>206</v>
      </c>
      <c r="C37044" s="34">
        <v>270</v>
      </c>
      <c r="D37044" s="34">
        <v>433</v>
      </c>
      <c r="E37044" s="34">
        <v>325</v>
      </c>
      <c r="F37044" s="34">
        <v>377</v>
      </c>
      <c r="G37044" s="34">
        <v>246</v>
      </c>
      <c r="H37044" s="34">
        <v>351</v>
      </c>
      <c r="I37044" s="34">
        <v>245</v>
      </c>
      <c r="J37044" s="34">
        <v>306</v>
      </c>
      <c r="K37044" s="34">
        <v>310</v>
      </c>
      <c r="L37044" s="34">
        <v>208</v>
      </c>
      <c r="M37044" s="34">
        <v>237</v>
      </c>
      <c r="N37044" s="34">
        <v>305</v>
      </c>
      <c r="O37044" s="34">
        <v>252</v>
      </c>
      <c r="P37044" s="34">
        <v>291</v>
      </c>
      <c r="Q37044" s="34">
        <v>309</v>
      </c>
      <c r="R37044" s="34">
        <v>350</v>
      </c>
      <c r="S37044" s="34">
        <v>385</v>
      </c>
      <c r="T37044" s="34">
        <v>245</v>
      </c>
      <c r="U37044" s="34">
        <v>317</v>
      </c>
      <c r="V37044" s="34">
        <v>384</v>
      </c>
      <c r="W37044" s="34">
        <v>262</v>
      </c>
      <c r="X37044" s="34">
        <v>489</v>
      </c>
      <c r="Y37044" s="34">
        <v>263</v>
      </c>
      <c r="Z37044" s="34">
        <v>485</v>
      </c>
      <c r="AA37044" s="34">
        <v>368</v>
      </c>
      <c r="AB37044" s="34">
        <v>335</v>
      </c>
      <c r="AC37044" s="34">
        <v>531</v>
      </c>
    </row>
    <row r="37045" spans="1:29" x14ac:dyDescent="0.2">
      <c r="A37045" s="34" t="s">
        <v>97538</v>
      </c>
      <c r="B37045" s="34">
        <v>228</v>
      </c>
      <c r="C37045" s="34">
        <v>265</v>
      </c>
      <c r="D37045" s="34">
        <v>225</v>
      </c>
      <c r="E37045" s="34">
        <v>332</v>
      </c>
      <c r="F37045" s="34">
        <v>284</v>
      </c>
      <c r="G37045" s="34">
        <v>338</v>
      </c>
      <c r="H37045" s="34">
        <v>215</v>
      </c>
      <c r="I37045" s="34">
        <v>274</v>
      </c>
      <c r="J37045" s="34">
        <v>243</v>
      </c>
      <c r="K37045" s="34">
        <v>321</v>
      </c>
      <c r="L37045" s="34">
        <v>296</v>
      </c>
      <c r="M37045" s="34">
        <v>283</v>
      </c>
      <c r="N37045" s="34">
        <v>228</v>
      </c>
      <c r="O37045" s="34">
        <v>261</v>
      </c>
      <c r="P37045" s="34">
        <v>289</v>
      </c>
      <c r="Q37045" s="34">
        <v>398</v>
      </c>
      <c r="R37045" s="34">
        <v>425</v>
      </c>
      <c r="S37045" s="34">
        <v>350</v>
      </c>
      <c r="T37045" s="34">
        <v>433</v>
      </c>
      <c r="U37045" s="34">
        <v>358</v>
      </c>
      <c r="V37045" s="34">
        <v>334</v>
      </c>
      <c r="W37045" s="34">
        <v>428</v>
      </c>
      <c r="X37045" s="34">
        <v>415</v>
      </c>
      <c r="Y37045" s="34">
        <v>446</v>
      </c>
      <c r="Z37045" s="34">
        <v>296</v>
      </c>
      <c r="AA37045" s="34">
        <v>388</v>
      </c>
      <c r="AB37045" s="34">
        <v>429</v>
      </c>
      <c r="AC37045" s="34">
        <v>485</v>
      </c>
    </row>
    <row r="37046" spans="1:29" x14ac:dyDescent="0.2">
      <c r="A37046" s="34" t="s">
        <v>97539</v>
      </c>
      <c r="B37046" s="34">
        <v>179</v>
      </c>
      <c r="C37046" s="34">
        <v>257</v>
      </c>
      <c r="D37046" s="34">
        <v>241</v>
      </c>
      <c r="E37046" s="34">
        <v>264</v>
      </c>
      <c r="F37046" s="34">
        <v>265</v>
      </c>
      <c r="G37046" s="34">
        <v>267</v>
      </c>
      <c r="H37046" s="34">
        <v>230</v>
      </c>
      <c r="I37046" s="34">
        <v>302</v>
      </c>
      <c r="J37046" s="34">
        <v>221</v>
      </c>
      <c r="K37046" s="34">
        <v>273</v>
      </c>
      <c r="L37046" s="34">
        <v>200</v>
      </c>
      <c r="M37046" s="34">
        <v>221</v>
      </c>
      <c r="N37046" s="34">
        <v>210</v>
      </c>
      <c r="O37046" s="34">
        <v>246</v>
      </c>
      <c r="P37046" s="34">
        <v>185</v>
      </c>
      <c r="Q37046" s="34">
        <v>353</v>
      </c>
      <c r="R37046" s="34">
        <v>289</v>
      </c>
      <c r="S37046" s="34">
        <v>355</v>
      </c>
      <c r="T37046" s="34">
        <v>226</v>
      </c>
      <c r="U37046" s="34">
        <v>257</v>
      </c>
      <c r="V37046" s="34">
        <v>293</v>
      </c>
      <c r="W37046" s="34">
        <v>305</v>
      </c>
      <c r="X37046" s="34">
        <v>306</v>
      </c>
      <c r="Y37046" s="34">
        <v>308</v>
      </c>
      <c r="Z37046" s="34">
        <v>366</v>
      </c>
      <c r="AA37046" s="34">
        <v>360</v>
      </c>
      <c r="AB37046" s="34">
        <v>262</v>
      </c>
      <c r="AC37046" s="34">
        <v>445</v>
      </c>
    </row>
    <row r="37047" spans="1:29" x14ac:dyDescent="0.2">
      <c r="A37047" s="34" t="s">
        <v>97540</v>
      </c>
      <c r="B37047" s="34">
        <v>186</v>
      </c>
      <c r="C37047" s="34">
        <v>232</v>
      </c>
      <c r="D37047" s="34">
        <v>277</v>
      </c>
      <c r="E37047" s="34">
        <v>310</v>
      </c>
      <c r="F37047" s="34">
        <v>231</v>
      </c>
      <c r="G37047" s="34">
        <v>184</v>
      </c>
      <c r="H37047" s="34">
        <v>230</v>
      </c>
      <c r="I37047" s="34">
        <v>206</v>
      </c>
      <c r="J37047" s="34">
        <v>192</v>
      </c>
      <c r="K37047" s="34">
        <v>267</v>
      </c>
      <c r="L37047" s="34">
        <v>141</v>
      </c>
      <c r="M37047" s="34">
        <v>252</v>
      </c>
      <c r="N37047" s="34">
        <v>177</v>
      </c>
      <c r="O37047" s="34">
        <v>234</v>
      </c>
      <c r="P37047" s="34">
        <v>216</v>
      </c>
      <c r="Q37047" s="34">
        <v>287</v>
      </c>
      <c r="R37047" s="34">
        <v>284</v>
      </c>
      <c r="S37047" s="34">
        <v>326</v>
      </c>
      <c r="T37047" s="34">
        <v>208</v>
      </c>
      <c r="U37047" s="34">
        <v>233</v>
      </c>
      <c r="V37047" s="34">
        <v>257</v>
      </c>
      <c r="W37047" s="34">
        <v>214</v>
      </c>
      <c r="X37047" s="34">
        <v>340</v>
      </c>
      <c r="Y37047" s="34">
        <v>247</v>
      </c>
      <c r="Z37047" s="34">
        <v>334</v>
      </c>
      <c r="AA37047" s="34">
        <v>280</v>
      </c>
      <c r="AB37047" s="34">
        <v>275</v>
      </c>
      <c r="AC37047" s="34">
        <v>419</v>
      </c>
    </row>
    <row r="37048" spans="1:29" x14ac:dyDescent="0.2">
      <c r="A37048" s="34" t="s">
        <v>97541</v>
      </c>
      <c r="B37048" s="34">
        <v>122</v>
      </c>
      <c r="C37048" s="34">
        <v>138</v>
      </c>
      <c r="D37048" s="34">
        <v>233</v>
      </c>
      <c r="E37048" s="34">
        <v>155</v>
      </c>
      <c r="F37048" s="34">
        <v>215</v>
      </c>
      <c r="G37048" s="34">
        <v>164</v>
      </c>
      <c r="H37048" s="34">
        <v>234</v>
      </c>
      <c r="I37048" s="34">
        <v>158</v>
      </c>
      <c r="J37048" s="34">
        <v>186</v>
      </c>
      <c r="K37048" s="34">
        <v>132</v>
      </c>
      <c r="L37048" s="34">
        <v>158</v>
      </c>
      <c r="M37048" s="34">
        <v>140</v>
      </c>
      <c r="N37048" s="34">
        <v>126</v>
      </c>
      <c r="O37048" s="34">
        <v>116</v>
      </c>
      <c r="P37048" s="34">
        <v>198</v>
      </c>
      <c r="Q37048" s="34">
        <v>173</v>
      </c>
      <c r="R37048" s="34">
        <v>245</v>
      </c>
      <c r="S37048" s="34">
        <v>199</v>
      </c>
      <c r="T37048" s="34">
        <v>246</v>
      </c>
      <c r="U37048" s="34">
        <v>191</v>
      </c>
      <c r="V37048" s="34">
        <v>247</v>
      </c>
      <c r="W37048" s="34">
        <v>173</v>
      </c>
      <c r="X37048" s="34">
        <v>228</v>
      </c>
      <c r="Y37048" s="34">
        <v>200</v>
      </c>
      <c r="Z37048" s="34">
        <v>213</v>
      </c>
      <c r="AA37048" s="34">
        <v>183</v>
      </c>
      <c r="AB37048" s="34">
        <v>290</v>
      </c>
      <c r="AC37048" s="34">
        <v>270</v>
      </c>
    </row>
    <row r="37049" spans="1:29" x14ac:dyDescent="0.2">
      <c r="A37049" s="34" t="s">
        <v>97542</v>
      </c>
      <c r="B37049" s="34">
        <v>187</v>
      </c>
      <c r="C37049" s="34">
        <v>238</v>
      </c>
      <c r="D37049" s="34">
        <v>260</v>
      </c>
      <c r="E37049" s="34">
        <v>212</v>
      </c>
      <c r="F37049" s="34">
        <v>276</v>
      </c>
      <c r="G37049" s="34">
        <v>197</v>
      </c>
      <c r="H37049" s="34">
        <v>221</v>
      </c>
      <c r="I37049" s="34">
        <v>157</v>
      </c>
      <c r="J37049" s="34">
        <v>207</v>
      </c>
      <c r="K37049" s="34">
        <v>192</v>
      </c>
      <c r="L37049" s="34">
        <v>136</v>
      </c>
      <c r="M37049" s="34">
        <v>164</v>
      </c>
      <c r="N37049" s="34">
        <v>263</v>
      </c>
      <c r="O37049" s="34">
        <v>142</v>
      </c>
      <c r="P37049" s="34">
        <v>226</v>
      </c>
      <c r="Q37049" s="34">
        <v>221</v>
      </c>
      <c r="R37049" s="34">
        <v>275</v>
      </c>
      <c r="S37049" s="34">
        <v>237</v>
      </c>
      <c r="T37049" s="34">
        <v>171</v>
      </c>
      <c r="U37049" s="34">
        <v>218</v>
      </c>
      <c r="V37049" s="34">
        <v>279</v>
      </c>
      <c r="W37049" s="34">
        <v>213</v>
      </c>
      <c r="X37049" s="34">
        <v>326</v>
      </c>
      <c r="Y37049" s="34">
        <v>168</v>
      </c>
      <c r="Z37049" s="34">
        <v>247</v>
      </c>
      <c r="AA37049" s="34">
        <v>234</v>
      </c>
      <c r="AB37049" s="34">
        <v>286</v>
      </c>
      <c r="AC37049" s="34">
        <v>334</v>
      </c>
    </row>
    <row r="37050" spans="1:29" x14ac:dyDescent="0.2">
      <c r="A37050" s="34" t="s">
        <v>97543</v>
      </c>
      <c r="B37050" s="34">
        <v>278</v>
      </c>
      <c r="C37050" s="34">
        <v>234</v>
      </c>
      <c r="D37050" s="34">
        <v>294</v>
      </c>
      <c r="E37050" s="34">
        <v>240</v>
      </c>
      <c r="F37050" s="34">
        <v>298</v>
      </c>
      <c r="G37050" s="34">
        <v>263</v>
      </c>
      <c r="H37050" s="34">
        <v>332</v>
      </c>
      <c r="I37050" s="34">
        <v>252</v>
      </c>
      <c r="J37050" s="34">
        <v>259</v>
      </c>
      <c r="K37050" s="34">
        <v>320</v>
      </c>
      <c r="L37050" s="34">
        <v>253</v>
      </c>
      <c r="M37050" s="34">
        <v>267</v>
      </c>
      <c r="N37050" s="34">
        <v>242</v>
      </c>
      <c r="O37050" s="34">
        <v>217</v>
      </c>
      <c r="P37050" s="34">
        <v>242</v>
      </c>
      <c r="Q37050" s="34">
        <v>376</v>
      </c>
      <c r="R37050" s="34">
        <v>439</v>
      </c>
      <c r="S37050" s="34">
        <v>303</v>
      </c>
      <c r="T37050" s="34">
        <v>281</v>
      </c>
      <c r="U37050" s="34">
        <v>290</v>
      </c>
      <c r="V37050" s="34">
        <v>290</v>
      </c>
      <c r="W37050" s="34">
        <v>375</v>
      </c>
      <c r="X37050" s="34">
        <v>325</v>
      </c>
      <c r="Y37050" s="34">
        <v>365</v>
      </c>
      <c r="Z37050" s="34">
        <v>379</v>
      </c>
      <c r="AA37050" s="34">
        <v>304</v>
      </c>
      <c r="AB37050" s="34">
        <v>389</v>
      </c>
      <c r="AC37050" s="34">
        <v>437</v>
      </c>
    </row>
    <row r="37051" spans="1:29" x14ac:dyDescent="0.2">
      <c r="A37051" s="34" t="s">
        <v>97544</v>
      </c>
      <c r="B37051" s="34">
        <v>496</v>
      </c>
      <c r="C37051" s="34">
        <v>429</v>
      </c>
      <c r="D37051" s="34">
        <v>522</v>
      </c>
      <c r="E37051" s="34">
        <v>445</v>
      </c>
      <c r="F37051" s="34">
        <v>572</v>
      </c>
      <c r="G37051" s="34">
        <v>465</v>
      </c>
      <c r="H37051" s="34">
        <v>631</v>
      </c>
      <c r="I37051" s="34">
        <v>433</v>
      </c>
      <c r="J37051" s="34">
        <v>601</v>
      </c>
      <c r="K37051" s="34">
        <v>559</v>
      </c>
      <c r="L37051" s="34">
        <v>588</v>
      </c>
      <c r="M37051" s="34">
        <v>400</v>
      </c>
      <c r="N37051" s="34">
        <v>518</v>
      </c>
      <c r="O37051" s="34">
        <v>523</v>
      </c>
      <c r="P37051" s="34">
        <v>673</v>
      </c>
      <c r="Q37051" s="34">
        <v>799</v>
      </c>
      <c r="R37051" s="34">
        <v>772</v>
      </c>
      <c r="S37051" s="34">
        <v>629</v>
      </c>
      <c r="T37051" s="34">
        <v>760</v>
      </c>
      <c r="U37051" s="34">
        <v>611</v>
      </c>
      <c r="V37051" s="34">
        <v>770</v>
      </c>
      <c r="W37051" s="34">
        <v>844</v>
      </c>
      <c r="X37051" s="34">
        <v>740</v>
      </c>
      <c r="Y37051" s="34">
        <v>854</v>
      </c>
      <c r="Z37051" s="34">
        <v>597</v>
      </c>
      <c r="AA37051" s="34">
        <v>638</v>
      </c>
      <c r="AB37051" s="34">
        <v>995</v>
      </c>
      <c r="AC37051" s="34">
        <v>841</v>
      </c>
    </row>
    <row r="37052" spans="1:29" x14ac:dyDescent="0.2">
      <c r="A37052" s="34" t="s">
        <v>97545</v>
      </c>
      <c r="B37052" s="34">
        <v>103</v>
      </c>
      <c r="C37052" s="34">
        <v>126</v>
      </c>
      <c r="D37052" s="34">
        <v>116</v>
      </c>
      <c r="E37052" s="34">
        <v>78</v>
      </c>
      <c r="F37052" s="34">
        <v>82</v>
      </c>
      <c r="G37052" s="34">
        <v>103</v>
      </c>
      <c r="H37052" s="34">
        <v>86</v>
      </c>
      <c r="I37052" s="34">
        <v>70</v>
      </c>
      <c r="J37052" s="34">
        <v>105</v>
      </c>
      <c r="K37052" s="34">
        <v>80</v>
      </c>
      <c r="L37052" s="34">
        <v>59</v>
      </c>
      <c r="M37052" s="34">
        <v>82</v>
      </c>
      <c r="N37052" s="34">
        <v>91</v>
      </c>
      <c r="O37052" s="34">
        <v>99</v>
      </c>
      <c r="P37052" s="34">
        <v>85</v>
      </c>
      <c r="Q37052" s="34">
        <v>121</v>
      </c>
      <c r="R37052" s="34">
        <v>126</v>
      </c>
      <c r="S37052" s="34">
        <v>100</v>
      </c>
      <c r="T37052" s="34">
        <v>74</v>
      </c>
      <c r="U37052" s="34">
        <v>92</v>
      </c>
      <c r="V37052" s="34">
        <v>120</v>
      </c>
      <c r="W37052" s="34">
        <v>99</v>
      </c>
      <c r="X37052" s="34">
        <v>144</v>
      </c>
      <c r="Y37052" s="34">
        <v>86</v>
      </c>
      <c r="Z37052" s="34">
        <v>133</v>
      </c>
      <c r="AA37052" s="34">
        <v>117</v>
      </c>
      <c r="AB37052" s="34">
        <v>84</v>
      </c>
      <c r="AC37052" s="34">
        <v>163</v>
      </c>
    </row>
    <row r="37053" spans="1:29" x14ac:dyDescent="0.2">
      <c r="A37053" s="34" t="s">
        <v>97546</v>
      </c>
      <c r="B37053" s="34">
        <v>346</v>
      </c>
      <c r="C37053" s="34">
        <v>399</v>
      </c>
      <c r="D37053" s="34">
        <v>512</v>
      </c>
      <c r="E37053" s="34">
        <v>400</v>
      </c>
      <c r="F37053" s="34">
        <v>440</v>
      </c>
      <c r="G37053" s="34">
        <v>337</v>
      </c>
      <c r="H37053" s="34">
        <v>387</v>
      </c>
      <c r="I37053" s="34">
        <v>406</v>
      </c>
      <c r="J37053" s="34">
        <v>393</v>
      </c>
      <c r="K37053" s="34">
        <v>414</v>
      </c>
      <c r="L37053" s="34">
        <v>247</v>
      </c>
      <c r="M37053" s="34">
        <v>328</v>
      </c>
      <c r="N37053" s="34">
        <v>341</v>
      </c>
      <c r="O37053" s="34">
        <v>322</v>
      </c>
      <c r="P37053" s="34">
        <v>374</v>
      </c>
      <c r="Q37053" s="34">
        <v>499</v>
      </c>
      <c r="R37053" s="34">
        <v>512</v>
      </c>
      <c r="S37053" s="34">
        <v>523</v>
      </c>
      <c r="T37053" s="34">
        <v>323</v>
      </c>
      <c r="U37053" s="34">
        <v>361</v>
      </c>
      <c r="V37053" s="34">
        <v>487</v>
      </c>
      <c r="W37053" s="34">
        <v>380</v>
      </c>
      <c r="X37053" s="34">
        <v>614</v>
      </c>
      <c r="Y37053" s="34">
        <v>324</v>
      </c>
      <c r="Z37053" s="34">
        <v>475</v>
      </c>
      <c r="AA37053" s="34">
        <v>487</v>
      </c>
      <c r="AB37053" s="34">
        <v>438</v>
      </c>
      <c r="AC37053" s="34">
        <v>601</v>
      </c>
    </row>
    <row r="37054" spans="1:29" x14ac:dyDescent="0.2">
      <c r="A37054" s="34" t="s">
        <v>97547</v>
      </c>
      <c r="B37054" s="34">
        <v>293</v>
      </c>
      <c r="C37054" s="34">
        <v>218</v>
      </c>
      <c r="D37054" s="34">
        <v>323</v>
      </c>
      <c r="E37054" s="34">
        <v>228</v>
      </c>
      <c r="F37054" s="34">
        <v>361</v>
      </c>
      <c r="G37054" s="34">
        <v>276</v>
      </c>
      <c r="H37054" s="34">
        <v>357</v>
      </c>
      <c r="I37054" s="34">
        <v>222</v>
      </c>
      <c r="J37054" s="34">
        <v>334</v>
      </c>
      <c r="K37054" s="34">
        <v>275</v>
      </c>
      <c r="L37054" s="34">
        <v>367</v>
      </c>
      <c r="M37054" s="34">
        <v>178</v>
      </c>
      <c r="N37054" s="34">
        <v>282</v>
      </c>
      <c r="O37054" s="34">
        <v>222</v>
      </c>
      <c r="P37054" s="34">
        <v>332</v>
      </c>
      <c r="Q37054" s="34">
        <v>314</v>
      </c>
      <c r="R37054" s="34">
        <v>452</v>
      </c>
      <c r="S37054" s="34">
        <v>272</v>
      </c>
      <c r="T37054" s="34">
        <v>472</v>
      </c>
      <c r="U37054" s="34">
        <v>295</v>
      </c>
      <c r="V37054" s="34">
        <v>442</v>
      </c>
      <c r="W37054" s="34">
        <v>408</v>
      </c>
      <c r="X37054" s="34">
        <v>405</v>
      </c>
      <c r="Y37054" s="34">
        <v>396</v>
      </c>
      <c r="Z37054" s="34">
        <v>324</v>
      </c>
      <c r="AA37054" s="34">
        <v>311</v>
      </c>
      <c r="AB37054" s="34">
        <v>564</v>
      </c>
      <c r="AC37054" s="34">
        <v>370</v>
      </c>
    </row>
    <row r="37055" spans="1:29" x14ac:dyDescent="0.2">
      <c r="A37055" s="34" t="s">
        <v>97548</v>
      </c>
      <c r="B37055" s="34">
        <v>146</v>
      </c>
      <c r="C37055" s="34">
        <v>118</v>
      </c>
      <c r="D37055" s="34">
        <v>144</v>
      </c>
      <c r="E37055" s="34">
        <v>168</v>
      </c>
      <c r="F37055" s="34">
        <v>164</v>
      </c>
      <c r="G37055" s="34">
        <v>107</v>
      </c>
      <c r="H37055" s="34">
        <v>161</v>
      </c>
      <c r="I37055" s="34">
        <v>133</v>
      </c>
      <c r="J37055" s="34">
        <v>143</v>
      </c>
      <c r="K37055" s="34">
        <v>108</v>
      </c>
      <c r="L37055" s="34">
        <v>140</v>
      </c>
      <c r="M37055" s="34">
        <v>110</v>
      </c>
      <c r="N37055" s="34">
        <v>86</v>
      </c>
      <c r="O37055" s="34">
        <v>100</v>
      </c>
      <c r="P37055" s="34">
        <v>141</v>
      </c>
      <c r="Q37055" s="34">
        <v>192</v>
      </c>
      <c r="R37055" s="34">
        <v>150</v>
      </c>
      <c r="S37055" s="34">
        <v>145</v>
      </c>
      <c r="T37055" s="34">
        <v>177</v>
      </c>
      <c r="U37055" s="34">
        <v>167</v>
      </c>
      <c r="V37055" s="34">
        <v>180</v>
      </c>
      <c r="W37055" s="34">
        <v>172</v>
      </c>
      <c r="X37055" s="34">
        <v>202</v>
      </c>
      <c r="Y37055" s="34">
        <v>152</v>
      </c>
      <c r="Z37055" s="34">
        <v>190</v>
      </c>
      <c r="AA37055" s="34">
        <v>187</v>
      </c>
      <c r="AB37055" s="34">
        <v>165</v>
      </c>
      <c r="AC37055" s="34">
        <v>195</v>
      </c>
    </row>
    <row r="37056" spans="1:29" x14ac:dyDescent="0.2">
      <c r="A37056" s="34" t="s">
        <v>97549</v>
      </c>
      <c r="B37056" s="34">
        <v>156</v>
      </c>
      <c r="C37056" s="34">
        <v>156</v>
      </c>
      <c r="D37056" s="34">
        <v>174</v>
      </c>
      <c r="E37056" s="34">
        <v>182</v>
      </c>
      <c r="F37056" s="34">
        <v>176</v>
      </c>
      <c r="G37056" s="34">
        <v>178</v>
      </c>
      <c r="H37056" s="34">
        <v>201</v>
      </c>
      <c r="I37056" s="34">
        <v>138</v>
      </c>
      <c r="J37056" s="34">
        <v>179</v>
      </c>
      <c r="K37056" s="34">
        <v>167</v>
      </c>
      <c r="L37056" s="34">
        <v>144</v>
      </c>
      <c r="M37056" s="34">
        <v>163</v>
      </c>
      <c r="N37056" s="34">
        <v>144</v>
      </c>
      <c r="O37056" s="34">
        <v>168</v>
      </c>
      <c r="P37056" s="34">
        <v>172</v>
      </c>
      <c r="Q37056" s="34">
        <v>197</v>
      </c>
      <c r="R37056" s="34">
        <v>225</v>
      </c>
      <c r="S37056" s="34">
        <v>223</v>
      </c>
      <c r="T37056" s="34">
        <v>192</v>
      </c>
      <c r="U37056" s="34">
        <v>200</v>
      </c>
      <c r="V37056" s="34">
        <v>226</v>
      </c>
      <c r="W37056" s="34">
        <v>242</v>
      </c>
      <c r="X37056" s="34">
        <v>213</v>
      </c>
      <c r="Y37056" s="34">
        <v>193</v>
      </c>
      <c r="Z37056" s="34">
        <v>143</v>
      </c>
      <c r="AA37056" s="34">
        <v>202</v>
      </c>
      <c r="AB37056" s="34">
        <v>225</v>
      </c>
      <c r="AC37056" s="34">
        <v>271</v>
      </c>
    </row>
    <row r="37057" spans="1:29" x14ac:dyDescent="0.2">
      <c r="A37057" s="34" t="s">
        <v>97550</v>
      </c>
      <c r="B37057" s="34">
        <v>43</v>
      </c>
      <c r="C37057" s="34">
        <v>70</v>
      </c>
      <c r="D37057" s="34">
        <v>69</v>
      </c>
      <c r="E37057" s="34">
        <v>89</v>
      </c>
      <c r="F37057" s="34">
        <v>61</v>
      </c>
      <c r="G37057" s="34">
        <v>57</v>
      </c>
      <c r="H37057" s="34">
        <v>60</v>
      </c>
      <c r="I37057" s="34">
        <v>60</v>
      </c>
      <c r="J37057" s="34">
        <v>36</v>
      </c>
      <c r="K37057" s="34">
        <v>79</v>
      </c>
      <c r="L37057" s="34">
        <v>36</v>
      </c>
      <c r="M37057" s="34">
        <v>70</v>
      </c>
      <c r="N37057" s="34">
        <v>47</v>
      </c>
      <c r="O37057" s="34">
        <v>50</v>
      </c>
      <c r="P37057" s="34">
        <v>68</v>
      </c>
      <c r="Q37057" s="34">
        <v>74</v>
      </c>
      <c r="R37057" s="34">
        <v>58</v>
      </c>
      <c r="S37057" s="34">
        <v>72</v>
      </c>
      <c r="T37057" s="34">
        <v>59</v>
      </c>
      <c r="U37057" s="34">
        <v>43</v>
      </c>
      <c r="V37057" s="34">
        <v>69</v>
      </c>
      <c r="W37057" s="34">
        <v>68</v>
      </c>
      <c r="X37057" s="34">
        <v>51</v>
      </c>
      <c r="Y37057" s="34">
        <v>77</v>
      </c>
      <c r="Z37057" s="34">
        <v>82</v>
      </c>
      <c r="AA37057" s="34">
        <v>79</v>
      </c>
      <c r="AB37057" s="34">
        <v>53</v>
      </c>
      <c r="AC37057" s="34">
        <v>105</v>
      </c>
    </row>
    <row r="37058" spans="1:29" x14ac:dyDescent="0.2">
      <c r="A37058" s="34" t="s">
        <v>97551</v>
      </c>
      <c r="B37058" s="34">
        <v>320</v>
      </c>
      <c r="C37058" s="34">
        <v>247</v>
      </c>
      <c r="D37058" s="34">
        <v>384</v>
      </c>
      <c r="E37058" s="34">
        <v>250</v>
      </c>
      <c r="F37058" s="34">
        <v>370</v>
      </c>
      <c r="G37058" s="34">
        <v>351</v>
      </c>
      <c r="H37058" s="34">
        <v>463</v>
      </c>
      <c r="I37058" s="34">
        <v>296</v>
      </c>
      <c r="J37058" s="34">
        <v>332</v>
      </c>
      <c r="K37058" s="34">
        <v>274</v>
      </c>
      <c r="L37058" s="34">
        <v>276</v>
      </c>
      <c r="M37058" s="34">
        <v>258</v>
      </c>
      <c r="N37058" s="34">
        <v>325</v>
      </c>
      <c r="O37058" s="34">
        <v>296</v>
      </c>
      <c r="P37058" s="34">
        <v>333</v>
      </c>
      <c r="Q37058" s="34">
        <v>347</v>
      </c>
      <c r="R37058" s="34">
        <v>501</v>
      </c>
      <c r="S37058" s="34">
        <v>286</v>
      </c>
      <c r="T37058" s="34">
        <v>390</v>
      </c>
      <c r="U37058" s="34">
        <v>263</v>
      </c>
      <c r="V37058" s="34">
        <v>453</v>
      </c>
      <c r="W37058" s="34">
        <v>327</v>
      </c>
      <c r="X37058" s="34">
        <v>500</v>
      </c>
      <c r="Y37058" s="34">
        <v>302</v>
      </c>
      <c r="Z37058" s="34">
        <v>443</v>
      </c>
      <c r="AA37058" s="34">
        <v>319</v>
      </c>
      <c r="AB37058" s="34">
        <v>458</v>
      </c>
      <c r="AC37058" s="34">
        <v>504</v>
      </c>
    </row>
    <row r="37059" spans="1:29" x14ac:dyDescent="0.2">
      <c r="A37059" s="34" t="s">
        <v>97552</v>
      </c>
      <c r="B37059" s="34">
        <v>102</v>
      </c>
      <c r="C37059" s="34">
        <v>119</v>
      </c>
      <c r="D37059" s="34">
        <v>132</v>
      </c>
      <c r="E37059" s="34">
        <v>179</v>
      </c>
      <c r="F37059" s="34">
        <v>124</v>
      </c>
      <c r="G37059" s="34">
        <v>127</v>
      </c>
      <c r="H37059" s="34">
        <v>123</v>
      </c>
      <c r="I37059" s="34">
        <v>119</v>
      </c>
      <c r="J37059" s="34">
        <v>94</v>
      </c>
      <c r="K37059" s="34">
        <v>166</v>
      </c>
      <c r="L37059" s="34">
        <v>24</v>
      </c>
      <c r="M37059" s="34">
        <v>85</v>
      </c>
      <c r="N37059" s="34">
        <v>96</v>
      </c>
      <c r="O37059" s="34">
        <v>91</v>
      </c>
      <c r="P37059" s="34">
        <v>91</v>
      </c>
      <c r="Q37059" s="34">
        <v>106</v>
      </c>
      <c r="R37059" s="34">
        <v>91</v>
      </c>
      <c r="S37059" s="34">
        <v>160</v>
      </c>
      <c r="T37059" s="34">
        <v>61</v>
      </c>
      <c r="U37059" s="34">
        <v>77</v>
      </c>
      <c r="V37059" s="34">
        <v>123</v>
      </c>
      <c r="W37059" s="34">
        <v>68</v>
      </c>
      <c r="X37059" s="34">
        <v>97</v>
      </c>
      <c r="Y37059" s="34">
        <v>50</v>
      </c>
      <c r="Z37059" s="34">
        <v>139</v>
      </c>
      <c r="AA37059" s="34">
        <v>175</v>
      </c>
      <c r="AB37059" s="34">
        <v>58</v>
      </c>
      <c r="AC37059" s="34">
        <v>200</v>
      </c>
    </row>
    <row r="37060" spans="1:29" x14ac:dyDescent="0.2">
      <c r="A37060" s="34" t="s">
        <v>97553</v>
      </c>
      <c r="B37060" s="34">
        <v>73</v>
      </c>
      <c r="C37060" s="34">
        <v>75</v>
      </c>
      <c r="D37060" s="34">
        <v>84</v>
      </c>
      <c r="E37060" s="34">
        <v>100</v>
      </c>
      <c r="F37060" s="34">
        <v>96</v>
      </c>
      <c r="G37060" s="34">
        <v>92</v>
      </c>
      <c r="H37060" s="34">
        <v>67</v>
      </c>
      <c r="I37060" s="34">
        <v>91</v>
      </c>
      <c r="J37060" s="34">
        <v>46</v>
      </c>
      <c r="K37060" s="34">
        <v>68</v>
      </c>
      <c r="L37060" s="34">
        <v>42</v>
      </c>
      <c r="M37060" s="34">
        <v>71</v>
      </c>
      <c r="N37060" s="34">
        <v>61</v>
      </c>
      <c r="O37060" s="34">
        <v>55</v>
      </c>
      <c r="P37060" s="34">
        <v>53</v>
      </c>
      <c r="Q37060" s="34">
        <v>78</v>
      </c>
      <c r="R37060" s="34">
        <v>66</v>
      </c>
      <c r="S37060" s="34">
        <v>123</v>
      </c>
      <c r="T37060" s="34">
        <v>44</v>
      </c>
      <c r="U37060" s="34">
        <v>68</v>
      </c>
      <c r="V37060" s="34">
        <v>80</v>
      </c>
      <c r="W37060" s="34">
        <v>55</v>
      </c>
      <c r="X37060" s="34">
        <v>101</v>
      </c>
      <c r="Y37060" s="34">
        <v>66</v>
      </c>
      <c r="Z37060" s="34">
        <v>79</v>
      </c>
      <c r="AA37060" s="34">
        <v>94</v>
      </c>
      <c r="AB37060" s="34">
        <v>55</v>
      </c>
      <c r="AC37060" s="34">
        <v>107</v>
      </c>
    </row>
    <row r="37061" spans="1:29" x14ac:dyDescent="0.2">
      <c r="A37061" s="34" t="s">
        <v>97554</v>
      </c>
      <c r="B37061" s="34">
        <v>392</v>
      </c>
      <c r="C37061" s="34">
        <v>347</v>
      </c>
      <c r="D37061" s="34">
        <v>459</v>
      </c>
      <c r="E37061" s="34">
        <v>339</v>
      </c>
      <c r="F37061" s="34">
        <v>485</v>
      </c>
      <c r="G37061" s="34">
        <v>390</v>
      </c>
      <c r="H37061" s="34">
        <v>425</v>
      </c>
      <c r="I37061" s="34">
        <v>301</v>
      </c>
      <c r="J37061" s="34">
        <v>538</v>
      </c>
      <c r="K37061" s="34">
        <v>389</v>
      </c>
      <c r="L37061" s="34">
        <v>563</v>
      </c>
      <c r="M37061" s="34">
        <v>344</v>
      </c>
      <c r="N37061" s="34">
        <v>481</v>
      </c>
      <c r="O37061" s="34">
        <v>352</v>
      </c>
      <c r="P37061" s="34">
        <v>494</v>
      </c>
      <c r="Q37061" s="34">
        <v>492</v>
      </c>
      <c r="R37061" s="34">
        <v>694</v>
      </c>
      <c r="S37061" s="34">
        <v>397</v>
      </c>
      <c r="T37061" s="34">
        <v>726</v>
      </c>
      <c r="U37061" s="34">
        <v>468</v>
      </c>
      <c r="V37061" s="34">
        <v>662</v>
      </c>
      <c r="W37061" s="34">
        <v>634</v>
      </c>
      <c r="X37061" s="34">
        <v>570</v>
      </c>
      <c r="Y37061" s="34">
        <v>596</v>
      </c>
      <c r="Z37061" s="34">
        <v>462</v>
      </c>
      <c r="AA37061" s="34">
        <v>423</v>
      </c>
      <c r="AB37061" s="34">
        <v>830</v>
      </c>
      <c r="AC37061" s="34">
        <v>635</v>
      </c>
    </row>
    <row r="37062" spans="1:29" x14ac:dyDescent="0.2">
      <c r="A37062" s="34" t="s">
        <v>97555</v>
      </c>
      <c r="B37062" s="34">
        <v>357</v>
      </c>
      <c r="C37062" s="34">
        <v>215</v>
      </c>
      <c r="D37062" s="34">
        <v>305</v>
      </c>
      <c r="E37062" s="34">
        <v>222</v>
      </c>
      <c r="F37062" s="34">
        <v>252</v>
      </c>
      <c r="G37062" s="34">
        <v>264</v>
      </c>
      <c r="H37062" s="34">
        <v>283</v>
      </c>
      <c r="I37062" s="34">
        <v>219</v>
      </c>
      <c r="J37062" s="34">
        <v>218</v>
      </c>
      <c r="K37062" s="34">
        <v>312</v>
      </c>
      <c r="L37062" s="34">
        <v>174</v>
      </c>
      <c r="M37062" s="34">
        <v>263</v>
      </c>
      <c r="N37062" s="34">
        <v>187</v>
      </c>
      <c r="O37062" s="34">
        <v>197</v>
      </c>
      <c r="P37062" s="34">
        <v>232</v>
      </c>
      <c r="Q37062" s="34">
        <v>345</v>
      </c>
      <c r="R37062" s="34">
        <v>324</v>
      </c>
      <c r="S37062" s="34">
        <v>301</v>
      </c>
      <c r="T37062" s="34">
        <v>213</v>
      </c>
      <c r="U37062" s="34">
        <v>281</v>
      </c>
      <c r="V37062" s="34">
        <v>289</v>
      </c>
      <c r="W37062" s="34">
        <v>289</v>
      </c>
      <c r="X37062" s="34">
        <v>338</v>
      </c>
      <c r="Y37062" s="34">
        <v>296</v>
      </c>
      <c r="Z37062" s="34">
        <v>300</v>
      </c>
      <c r="AA37062" s="34">
        <v>338</v>
      </c>
      <c r="AB37062" s="34">
        <v>242</v>
      </c>
      <c r="AC37062" s="34">
        <v>428</v>
      </c>
    </row>
    <row r="37063" spans="1:29" x14ac:dyDescent="0.2">
      <c r="A37063" s="34" t="s">
        <v>97556</v>
      </c>
      <c r="B37063" s="34">
        <v>390</v>
      </c>
      <c r="C37063" s="34">
        <v>316</v>
      </c>
      <c r="D37063" s="34">
        <v>393</v>
      </c>
      <c r="E37063" s="34">
        <v>404</v>
      </c>
      <c r="F37063" s="34">
        <v>496</v>
      </c>
      <c r="G37063" s="34">
        <v>407</v>
      </c>
      <c r="H37063" s="34">
        <v>477</v>
      </c>
      <c r="I37063" s="34">
        <v>348</v>
      </c>
      <c r="J37063" s="34">
        <v>480</v>
      </c>
      <c r="K37063" s="34">
        <v>364</v>
      </c>
      <c r="L37063" s="34">
        <v>489</v>
      </c>
      <c r="M37063" s="34">
        <v>327</v>
      </c>
      <c r="N37063" s="34">
        <v>372</v>
      </c>
      <c r="O37063" s="34">
        <v>356</v>
      </c>
      <c r="P37063" s="34">
        <v>472</v>
      </c>
      <c r="Q37063" s="34">
        <v>593</v>
      </c>
      <c r="R37063" s="34">
        <v>691</v>
      </c>
      <c r="S37063" s="34">
        <v>390</v>
      </c>
      <c r="T37063" s="34">
        <v>682</v>
      </c>
      <c r="U37063" s="34">
        <v>467</v>
      </c>
      <c r="V37063" s="34">
        <v>576</v>
      </c>
      <c r="W37063" s="34">
        <v>579</v>
      </c>
      <c r="X37063" s="34">
        <v>525</v>
      </c>
      <c r="Y37063" s="34">
        <v>480</v>
      </c>
      <c r="Z37063" s="34">
        <v>486</v>
      </c>
      <c r="AA37063" s="34">
        <v>491</v>
      </c>
      <c r="AB37063" s="34">
        <v>698</v>
      </c>
      <c r="AC37063" s="34">
        <v>596</v>
      </c>
    </row>
    <row r="37064" spans="1:29" x14ac:dyDescent="0.2">
      <c r="A37064" s="34" t="s">
        <v>97557</v>
      </c>
      <c r="B37064" s="34">
        <v>80</v>
      </c>
      <c r="C37064" s="34">
        <v>104</v>
      </c>
      <c r="D37064" s="34">
        <v>143</v>
      </c>
      <c r="E37064" s="34">
        <v>124</v>
      </c>
      <c r="F37064" s="34">
        <v>113</v>
      </c>
      <c r="G37064" s="34">
        <v>90</v>
      </c>
      <c r="H37064" s="34">
        <v>113</v>
      </c>
      <c r="I37064" s="34">
        <v>78</v>
      </c>
      <c r="J37064" s="34">
        <v>95</v>
      </c>
      <c r="K37064" s="34">
        <v>115</v>
      </c>
      <c r="L37064" s="34">
        <v>52</v>
      </c>
      <c r="M37064" s="34">
        <v>78</v>
      </c>
      <c r="N37064" s="34">
        <v>104</v>
      </c>
      <c r="O37064" s="34">
        <v>69</v>
      </c>
      <c r="P37064" s="34">
        <v>101</v>
      </c>
      <c r="Q37064" s="34">
        <v>118</v>
      </c>
      <c r="R37064" s="34">
        <v>99</v>
      </c>
      <c r="S37064" s="34">
        <v>127</v>
      </c>
      <c r="T37064" s="34">
        <v>58</v>
      </c>
      <c r="U37064" s="34">
        <v>98</v>
      </c>
      <c r="V37064" s="34">
        <v>129</v>
      </c>
      <c r="W37064" s="34">
        <v>91</v>
      </c>
      <c r="X37064" s="34">
        <v>141</v>
      </c>
      <c r="Y37064" s="34">
        <v>99</v>
      </c>
      <c r="Z37064" s="34">
        <v>115</v>
      </c>
      <c r="AA37064" s="34">
        <v>121</v>
      </c>
      <c r="AB37064" s="34">
        <v>81</v>
      </c>
      <c r="AC37064" s="34">
        <v>176</v>
      </c>
    </row>
    <row r="37065" spans="1:29" x14ac:dyDescent="0.2">
      <c r="A37065" s="34" t="s">
        <v>97558</v>
      </c>
      <c r="B37065" s="34">
        <v>279</v>
      </c>
      <c r="C37065" s="34">
        <v>152</v>
      </c>
      <c r="D37065" s="34">
        <v>198</v>
      </c>
      <c r="E37065" s="34">
        <v>163</v>
      </c>
      <c r="F37065" s="34">
        <v>166</v>
      </c>
      <c r="G37065" s="34">
        <v>126</v>
      </c>
      <c r="H37065" s="34">
        <v>232</v>
      </c>
      <c r="I37065" s="34">
        <v>144</v>
      </c>
      <c r="J37065" s="34">
        <v>171</v>
      </c>
      <c r="K37065" s="34">
        <v>160</v>
      </c>
      <c r="L37065" s="34">
        <v>132</v>
      </c>
      <c r="M37065" s="34">
        <v>149</v>
      </c>
      <c r="N37065" s="34">
        <v>178</v>
      </c>
      <c r="O37065" s="34">
        <v>117</v>
      </c>
      <c r="P37065" s="34">
        <v>177</v>
      </c>
      <c r="Q37065" s="34">
        <v>208</v>
      </c>
      <c r="R37065" s="34">
        <v>288</v>
      </c>
      <c r="S37065" s="34">
        <v>198</v>
      </c>
      <c r="T37065" s="34">
        <v>224</v>
      </c>
      <c r="U37065" s="34">
        <v>151</v>
      </c>
      <c r="V37065" s="34">
        <v>201</v>
      </c>
      <c r="W37065" s="34">
        <v>197</v>
      </c>
      <c r="X37065" s="34">
        <v>244</v>
      </c>
      <c r="Y37065" s="34">
        <v>174</v>
      </c>
      <c r="Z37065" s="34">
        <v>247</v>
      </c>
      <c r="AA37065" s="34">
        <v>201</v>
      </c>
      <c r="AB37065" s="34">
        <v>264</v>
      </c>
      <c r="AC37065" s="34">
        <v>287</v>
      </c>
    </row>
    <row r="37066" spans="1:29" x14ac:dyDescent="0.2">
      <c r="A37066" s="34" t="s">
        <v>97559</v>
      </c>
      <c r="B37066" s="34">
        <v>148</v>
      </c>
      <c r="C37066" s="34">
        <v>178</v>
      </c>
      <c r="D37066" s="34">
        <v>281</v>
      </c>
      <c r="E37066" s="34">
        <v>161</v>
      </c>
      <c r="F37066" s="34">
        <v>294</v>
      </c>
      <c r="G37066" s="34">
        <v>174</v>
      </c>
      <c r="H37066" s="34">
        <v>325</v>
      </c>
      <c r="I37066" s="34">
        <v>196</v>
      </c>
      <c r="J37066" s="34">
        <v>318</v>
      </c>
      <c r="K37066" s="34">
        <v>191</v>
      </c>
      <c r="L37066" s="34">
        <v>243</v>
      </c>
      <c r="M37066" s="34">
        <v>184</v>
      </c>
      <c r="N37066" s="34">
        <v>230</v>
      </c>
      <c r="O37066" s="34">
        <v>194</v>
      </c>
      <c r="P37066" s="34">
        <v>280</v>
      </c>
      <c r="Q37066" s="34">
        <v>261</v>
      </c>
      <c r="R37066" s="34">
        <v>382</v>
      </c>
      <c r="S37066" s="34">
        <v>255</v>
      </c>
      <c r="T37066" s="34">
        <v>319</v>
      </c>
      <c r="U37066" s="34">
        <v>253</v>
      </c>
      <c r="V37066" s="34">
        <v>321</v>
      </c>
      <c r="W37066" s="34">
        <v>227</v>
      </c>
      <c r="X37066" s="34">
        <v>352</v>
      </c>
      <c r="Y37066" s="34">
        <v>225</v>
      </c>
      <c r="Z37066" s="34">
        <v>343</v>
      </c>
      <c r="AA37066" s="34">
        <v>257</v>
      </c>
      <c r="AB37066" s="34">
        <v>385</v>
      </c>
      <c r="AC37066" s="34">
        <v>326</v>
      </c>
    </row>
    <row r="37067" spans="1:29" x14ac:dyDescent="0.2">
      <c r="A37067" s="34" t="s">
        <v>97560</v>
      </c>
      <c r="B37067" s="34">
        <v>671</v>
      </c>
      <c r="C37067" s="34">
        <v>797</v>
      </c>
      <c r="D37067" s="34">
        <v>981</v>
      </c>
      <c r="E37067" s="34">
        <v>818</v>
      </c>
      <c r="F37067" s="34">
        <v>962</v>
      </c>
      <c r="G37067" s="34">
        <v>770</v>
      </c>
      <c r="H37067" s="34">
        <v>938</v>
      </c>
      <c r="I37067" s="34">
        <v>824</v>
      </c>
      <c r="J37067" s="34">
        <v>898</v>
      </c>
      <c r="K37067" s="34">
        <v>921</v>
      </c>
      <c r="L37067" s="34">
        <v>778</v>
      </c>
      <c r="M37067" s="34">
        <v>764</v>
      </c>
      <c r="N37067" s="34">
        <v>756</v>
      </c>
      <c r="O37067" s="34">
        <v>707</v>
      </c>
      <c r="P37067" s="34">
        <v>855</v>
      </c>
      <c r="Q37067" s="34">
        <v>1129</v>
      </c>
      <c r="R37067" s="34">
        <v>1194</v>
      </c>
      <c r="S37067" s="34">
        <v>1035</v>
      </c>
      <c r="T37067" s="34">
        <v>1099</v>
      </c>
      <c r="U37067" s="34">
        <v>888</v>
      </c>
      <c r="V37067" s="34">
        <v>1205</v>
      </c>
      <c r="W37067" s="34">
        <v>1142</v>
      </c>
      <c r="X37067" s="34">
        <v>1164</v>
      </c>
      <c r="Y37067" s="34">
        <v>1036</v>
      </c>
      <c r="Z37067" s="34">
        <v>1115</v>
      </c>
      <c r="AA37067" s="34">
        <v>1056</v>
      </c>
      <c r="AB37067" s="34">
        <v>1301</v>
      </c>
      <c r="AC37067" s="34">
        <v>1293</v>
      </c>
    </row>
    <row r="37068" spans="1:29" x14ac:dyDescent="0.2">
      <c r="A37068" s="34" t="s">
        <v>97561</v>
      </c>
      <c r="B37068" s="34">
        <v>259</v>
      </c>
      <c r="C37068" s="34">
        <v>503</v>
      </c>
      <c r="D37068" s="34">
        <v>509</v>
      </c>
      <c r="E37068" s="34">
        <v>493</v>
      </c>
      <c r="F37068" s="34">
        <v>452</v>
      </c>
      <c r="G37068" s="34">
        <v>416</v>
      </c>
      <c r="H37068" s="34">
        <v>438</v>
      </c>
      <c r="I37068" s="34">
        <v>394</v>
      </c>
      <c r="J37068" s="34">
        <v>348</v>
      </c>
      <c r="K37068" s="34">
        <v>455</v>
      </c>
      <c r="L37068" s="34">
        <v>236</v>
      </c>
      <c r="M37068" s="34">
        <v>425</v>
      </c>
      <c r="N37068" s="34">
        <v>404</v>
      </c>
      <c r="O37068" s="34">
        <v>434</v>
      </c>
      <c r="P37068" s="34">
        <v>395</v>
      </c>
      <c r="Q37068" s="34">
        <v>553</v>
      </c>
      <c r="R37068" s="34">
        <v>467</v>
      </c>
      <c r="S37068" s="34">
        <v>643</v>
      </c>
      <c r="T37068" s="34">
        <v>267</v>
      </c>
      <c r="U37068" s="34">
        <v>426</v>
      </c>
      <c r="V37068" s="34">
        <v>482</v>
      </c>
      <c r="W37068" s="34">
        <v>540</v>
      </c>
      <c r="X37068" s="34">
        <v>503</v>
      </c>
      <c r="Y37068" s="34">
        <v>431</v>
      </c>
      <c r="Z37068" s="34">
        <v>536</v>
      </c>
      <c r="AA37068" s="34">
        <v>574</v>
      </c>
      <c r="AB37068" s="34">
        <v>368</v>
      </c>
      <c r="AC37068" s="34">
        <v>799</v>
      </c>
    </row>
    <row r="37069" spans="1:29" x14ac:dyDescent="0.2">
      <c r="A37069" s="34" t="s">
        <v>97562</v>
      </c>
      <c r="B37069" s="34">
        <v>108</v>
      </c>
      <c r="C37069" s="34">
        <v>111</v>
      </c>
      <c r="D37069" s="34">
        <v>115</v>
      </c>
      <c r="E37069" s="34">
        <v>111</v>
      </c>
      <c r="F37069" s="34">
        <v>121</v>
      </c>
      <c r="G37069" s="34">
        <v>113</v>
      </c>
      <c r="H37069" s="34">
        <v>94</v>
      </c>
      <c r="I37069" s="34">
        <v>135</v>
      </c>
      <c r="J37069" s="34">
        <v>119</v>
      </c>
      <c r="K37069" s="34">
        <v>129</v>
      </c>
      <c r="L37069" s="34">
        <v>86</v>
      </c>
      <c r="M37069" s="34">
        <v>56</v>
      </c>
      <c r="N37069" s="34">
        <v>137</v>
      </c>
      <c r="O37069" s="34">
        <v>98</v>
      </c>
      <c r="P37069" s="34">
        <v>92</v>
      </c>
      <c r="Q37069" s="34">
        <v>126</v>
      </c>
      <c r="R37069" s="34">
        <v>179</v>
      </c>
      <c r="S37069" s="34">
        <v>149</v>
      </c>
      <c r="T37069" s="34">
        <v>156</v>
      </c>
      <c r="U37069" s="34">
        <v>75</v>
      </c>
      <c r="V37069" s="34">
        <v>157</v>
      </c>
      <c r="W37069" s="34">
        <v>133</v>
      </c>
      <c r="X37069" s="34">
        <v>207</v>
      </c>
      <c r="Y37069" s="34">
        <v>147</v>
      </c>
      <c r="Z37069" s="34">
        <v>132</v>
      </c>
      <c r="AA37069" s="34">
        <v>112</v>
      </c>
      <c r="AB37069" s="34">
        <v>125</v>
      </c>
      <c r="AC37069" s="34">
        <v>140</v>
      </c>
    </row>
    <row r="37070" spans="1:29" x14ac:dyDescent="0.2">
      <c r="A37070" s="34" t="s">
        <v>97563</v>
      </c>
      <c r="B37070" s="34">
        <v>74</v>
      </c>
      <c r="C37070" s="34">
        <v>60</v>
      </c>
      <c r="D37070" s="34">
        <v>101</v>
      </c>
      <c r="E37070" s="34">
        <v>79</v>
      </c>
      <c r="F37070" s="34">
        <v>81</v>
      </c>
      <c r="G37070" s="34">
        <v>42</v>
      </c>
      <c r="H37070" s="34">
        <v>65</v>
      </c>
      <c r="I37070" s="34">
        <v>60</v>
      </c>
      <c r="J37070" s="34">
        <v>74</v>
      </c>
      <c r="K37070" s="34">
        <v>42</v>
      </c>
      <c r="L37070" s="34">
        <v>46</v>
      </c>
      <c r="M37070" s="34">
        <v>60</v>
      </c>
      <c r="N37070" s="34">
        <v>74</v>
      </c>
      <c r="O37070" s="34">
        <v>80</v>
      </c>
      <c r="P37070" s="34">
        <v>71</v>
      </c>
      <c r="Q37070" s="34">
        <v>107</v>
      </c>
      <c r="R37070" s="34">
        <v>71</v>
      </c>
      <c r="S37070" s="34">
        <v>62</v>
      </c>
      <c r="T37070" s="34">
        <v>70</v>
      </c>
      <c r="U37070" s="34">
        <v>66</v>
      </c>
      <c r="V37070" s="34">
        <v>63</v>
      </c>
      <c r="W37070" s="34">
        <v>86</v>
      </c>
      <c r="X37070" s="34">
        <v>97</v>
      </c>
      <c r="Y37070" s="34">
        <v>54</v>
      </c>
      <c r="Z37070" s="34">
        <v>76</v>
      </c>
      <c r="AA37070" s="34">
        <v>78</v>
      </c>
      <c r="AB37070" s="34">
        <v>74</v>
      </c>
      <c r="AC37070" s="34">
        <v>128</v>
      </c>
    </row>
    <row r="37071" spans="1:29" x14ac:dyDescent="0.2">
      <c r="A37071" s="34" t="s">
        <v>97564</v>
      </c>
      <c r="B37071" s="34">
        <v>197</v>
      </c>
      <c r="C37071" s="34">
        <v>147</v>
      </c>
      <c r="D37071" s="34">
        <v>191</v>
      </c>
      <c r="E37071" s="34">
        <v>161</v>
      </c>
      <c r="F37071" s="34">
        <v>197</v>
      </c>
      <c r="G37071" s="34">
        <v>211</v>
      </c>
      <c r="H37071" s="34">
        <v>179</v>
      </c>
      <c r="I37071" s="34">
        <v>130</v>
      </c>
      <c r="J37071" s="34">
        <v>121</v>
      </c>
      <c r="K37071" s="34">
        <v>182</v>
      </c>
      <c r="L37071" s="34">
        <v>79</v>
      </c>
      <c r="M37071" s="34">
        <v>132</v>
      </c>
      <c r="N37071" s="34">
        <v>149</v>
      </c>
      <c r="O37071" s="34">
        <v>140</v>
      </c>
      <c r="P37071" s="34">
        <v>127</v>
      </c>
      <c r="Q37071" s="34">
        <v>196</v>
      </c>
      <c r="R37071" s="34">
        <v>159</v>
      </c>
      <c r="S37071" s="34">
        <v>193</v>
      </c>
      <c r="T37071" s="34">
        <v>94</v>
      </c>
      <c r="U37071" s="34">
        <v>147</v>
      </c>
      <c r="V37071" s="34">
        <v>165</v>
      </c>
      <c r="W37071" s="34">
        <v>103</v>
      </c>
      <c r="X37071" s="34">
        <v>188</v>
      </c>
      <c r="Y37071" s="34">
        <v>101</v>
      </c>
      <c r="Z37071" s="34">
        <v>138</v>
      </c>
      <c r="AA37071" s="34">
        <v>224</v>
      </c>
      <c r="AB37071" s="34">
        <v>102</v>
      </c>
      <c r="AC37071" s="34">
        <v>265</v>
      </c>
    </row>
    <row r="37072" spans="1:29" x14ac:dyDescent="0.2">
      <c r="A37072" s="34" t="s">
        <v>97565</v>
      </c>
      <c r="B37072" s="34">
        <v>140</v>
      </c>
      <c r="C37072" s="34">
        <v>170</v>
      </c>
      <c r="D37072" s="34">
        <v>215</v>
      </c>
      <c r="E37072" s="34">
        <v>213</v>
      </c>
      <c r="F37072" s="34">
        <v>205</v>
      </c>
      <c r="G37072" s="34">
        <v>183</v>
      </c>
      <c r="H37072" s="34">
        <v>185</v>
      </c>
      <c r="I37072" s="34">
        <v>150</v>
      </c>
      <c r="J37072" s="34">
        <v>191</v>
      </c>
      <c r="K37072" s="34">
        <v>151</v>
      </c>
      <c r="L37072" s="34">
        <v>138</v>
      </c>
      <c r="M37072" s="34">
        <v>136</v>
      </c>
      <c r="N37072" s="34">
        <v>163</v>
      </c>
      <c r="O37072" s="34">
        <v>160</v>
      </c>
      <c r="P37072" s="34">
        <v>124</v>
      </c>
      <c r="Q37072" s="34">
        <v>244</v>
      </c>
      <c r="R37072" s="34">
        <v>204</v>
      </c>
      <c r="S37072" s="34">
        <v>217</v>
      </c>
      <c r="T37072" s="34">
        <v>172</v>
      </c>
      <c r="U37072" s="34">
        <v>172</v>
      </c>
      <c r="V37072" s="34">
        <v>194</v>
      </c>
      <c r="W37072" s="34">
        <v>209</v>
      </c>
      <c r="X37072" s="34">
        <v>289</v>
      </c>
      <c r="Y37072" s="34">
        <v>205</v>
      </c>
      <c r="Z37072" s="34">
        <v>203</v>
      </c>
      <c r="AA37072" s="34">
        <v>219</v>
      </c>
      <c r="AB37072" s="34">
        <v>226</v>
      </c>
      <c r="AC37072" s="34">
        <v>292</v>
      </c>
    </row>
    <row r="37073" spans="1:29" x14ac:dyDescent="0.2">
      <c r="A37073" s="34" t="s">
        <v>97566</v>
      </c>
      <c r="B37073" s="34">
        <v>69</v>
      </c>
      <c r="C37073" s="34">
        <v>124</v>
      </c>
      <c r="D37073" s="34">
        <v>117</v>
      </c>
      <c r="E37073" s="34">
        <v>120</v>
      </c>
      <c r="F37073" s="34">
        <v>126</v>
      </c>
      <c r="G37073" s="34">
        <v>170</v>
      </c>
      <c r="H37073" s="34">
        <v>139</v>
      </c>
      <c r="I37073" s="34">
        <v>81</v>
      </c>
      <c r="J37073" s="34">
        <v>102</v>
      </c>
      <c r="K37073" s="34">
        <v>64</v>
      </c>
      <c r="L37073" s="34">
        <v>52</v>
      </c>
      <c r="M37073" s="34">
        <v>101</v>
      </c>
      <c r="N37073" s="34">
        <v>88</v>
      </c>
      <c r="O37073" s="34">
        <v>88</v>
      </c>
      <c r="P37073" s="34">
        <v>98</v>
      </c>
      <c r="Q37073" s="34">
        <v>115</v>
      </c>
      <c r="R37073" s="34">
        <v>102</v>
      </c>
      <c r="S37073" s="34">
        <v>144</v>
      </c>
      <c r="T37073" s="34">
        <v>112</v>
      </c>
      <c r="U37073" s="34">
        <v>97</v>
      </c>
      <c r="V37073" s="34">
        <v>137</v>
      </c>
      <c r="W37073" s="34">
        <v>92</v>
      </c>
      <c r="X37073" s="34">
        <v>158</v>
      </c>
      <c r="Y37073" s="34">
        <v>110</v>
      </c>
      <c r="Z37073" s="34">
        <v>108</v>
      </c>
      <c r="AA37073" s="34">
        <v>157</v>
      </c>
      <c r="AB37073" s="34">
        <v>152</v>
      </c>
      <c r="AC37073" s="34">
        <v>152</v>
      </c>
    </row>
    <row r="37074" spans="1:29" x14ac:dyDescent="0.2">
      <c r="A37074" s="34" t="s">
        <v>97567</v>
      </c>
      <c r="B37074" s="34">
        <v>111</v>
      </c>
      <c r="C37074" s="34">
        <v>204</v>
      </c>
      <c r="D37074" s="34">
        <v>126</v>
      </c>
      <c r="E37074" s="34">
        <v>221</v>
      </c>
      <c r="F37074" s="34">
        <v>130</v>
      </c>
      <c r="G37074" s="34">
        <v>201</v>
      </c>
      <c r="H37074" s="34">
        <v>146</v>
      </c>
      <c r="I37074" s="34">
        <v>162</v>
      </c>
      <c r="J37074" s="34">
        <v>116</v>
      </c>
      <c r="K37074" s="34">
        <v>191</v>
      </c>
      <c r="L37074" s="34">
        <v>124</v>
      </c>
      <c r="M37074" s="34">
        <v>198</v>
      </c>
      <c r="N37074" s="34">
        <v>102</v>
      </c>
      <c r="O37074" s="34">
        <v>173</v>
      </c>
      <c r="P37074" s="34">
        <v>115</v>
      </c>
      <c r="Q37074" s="34">
        <v>258</v>
      </c>
      <c r="R37074" s="34">
        <v>191</v>
      </c>
      <c r="S37074" s="34">
        <v>209</v>
      </c>
      <c r="T37074" s="34">
        <v>147</v>
      </c>
      <c r="U37074" s="34">
        <v>181</v>
      </c>
      <c r="V37074" s="34">
        <v>156</v>
      </c>
      <c r="W37074" s="34">
        <v>216</v>
      </c>
      <c r="X37074" s="34">
        <v>173</v>
      </c>
      <c r="Y37074" s="34">
        <v>229</v>
      </c>
      <c r="Z37074" s="34">
        <v>160</v>
      </c>
      <c r="AA37074" s="34">
        <v>215</v>
      </c>
      <c r="AB37074" s="34">
        <v>209</v>
      </c>
      <c r="AC37074" s="34">
        <v>273</v>
      </c>
    </row>
    <row r="37075" spans="1:29" x14ac:dyDescent="0.2">
      <c r="A37075" s="34" t="s">
        <v>97568</v>
      </c>
      <c r="B37075" s="34">
        <v>71</v>
      </c>
      <c r="C37075" s="34">
        <v>70</v>
      </c>
      <c r="D37075" s="34">
        <v>91</v>
      </c>
      <c r="E37075" s="34">
        <v>70</v>
      </c>
      <c r="F37075" s="34">
        <v>82</v>
      </c>
      <c r="G37075" s="34">
        <v>47</v>
      </c>
      <c r="H37075" s="34">
        <v>60</v>
      </c>
      <c r="I37075" s="34">
        <v>64</v>
      </c>
      <c r="J37075" s="34">
        <v>33</v>
      </c>
      <c r="K37075" s="34">
        <v>102</v>
      </c>
      <c r="L37075" s="34">
        <v>12</v>
      </c>
      <c r="M37075" s="34">
        <v>70</v>
      </c>
      <c r="N37075" s="34">
        <v>56</v>
      </c>
      <c r="O37075" s="34">
        <v>43</v>
      </c>
      <c r="P37075" s="34">
        <v>60</v>
      </c>
      <c r="Q37075" s="34">
        <v>69</v>
      </c>
      <c r="R37075" s="34">
        <v>62</v>
      </c>
      <c r="S37075" s="34">
        <v>109</v>
      </c>
      <c r="T37075" s="34">
        <v>31</v>
      </c>
      <c r="U37075" s="34">
        <v>67</v>
      </c>
      <c r="V37075" s="34">
        <v>70</v>
      </c>
      <c r="W37075" s="34">
        <v>65</v>
      </c>
      <c r="X37075" s="34">
        <v>97</v>
      </c>
      <c r="Y37075" s="34">
        <v>41</v>
      </c>
      <c r="Z37075" s="34">
        <v>92</v>
      </c>
      <c r="AA37075" s="34">
        <v>94</v>
      </c>
      <c r="AB37075" s="34">
        <v>51</v>
      </c>
      <c r="AC37075" s="34">
        <v>95</v>
      </c>
    </row>
    <row r="37076" spans="1:29" x14ac:dyDescent="0.2">
      <c r="A37076" s="34" t="s">
        <v>97569</v>
      </c>
      <c r="B37076" s="34">
        <v>45</v>
      </c>
      <c r="C37076" s="34">
        <v>15</v>
      </c>
      <c r="D37076" s="34">
        <v>28</v>
      </c>
      <c r="E37076" s="34">
        <v>33</v>
      </c>
      <c r="F37076" s="34">
        <v>43</v>
      </c>
      <c r="G37076" s="34">
        <v>49</v>
      </c>
      <c r="H37076" s="34">
        <v>32</v>
      </c>
      <c r="I37076" s="34">
        <v>29</v>
      </c>
      <c r="J37076" s="34">
        <v>32</v>
      </c>
      <c r="K37076" s="34">
        <v>32</v>
      </c>
      <c r="L37076" s="34">
        <v>19</v>
      </c>
      <c r="M37076" s="34">
        <v>44</v>
      </c>
      <c r="N37076" s="34">
        <v>26</v>
      </c>
      <c r="O37076" s="34">
        <v>23</v>
      </c>
      <c r="P37076" s="34">
        <v>26</v>
      </c>
      <c r="Q37076" s="34">
        <v>26</v>
      </c>
      <c r="R37076" s="34">
        <v>29</v>
      </c>
      <c r="S37076" s="34">
        <v>41</v>
      </c>
      <c r="T37076" s="34">
        <v>25</v>
      </c>
      <c r="U37076" s="34">
        <v>31</v>
      </c>
      <c r="V37076" s="34">
        <v>44</v>
      </c>
      <c r="W37076" s="34">
        <v>43</v>
      </c>
      <c r="X37076" s="34">
        <v>54</v>
      </c>
      <c r="Y37076" s="34">
        <v>28</v>
      </c>
      <c r="Z37076" s="34">
        <v>43</v>
      </c>
      <c r="AA37076" s="34">
        <v>33</v>
      </c>
      <c r="AB37076" s="34">
        <v>35</v>
      </c>
      <c r="AC37076" s="34">
        <v>52</v>
      </c>
    </row>
    <row r="37077" spans="1:29" x14ac:dyDescent="0.2">
      <c r="A37077" s="34" t="s">
        <v>97570</v>
      </c>
      <c r="B37077" s="34">
        <v>48</v>
      </c>
      <c r="C37077" s="34">
        <v>42</v>
      </c>
      <c r="D37077" s="34">
        <v>94</v>
      </c>
      <c r="E37077" s="34">
        <v>79</v>
      </c>
      <c r="F37077" s="34">
        <v>106</v>
      </c>
      <c r="G37077" s="34">
        <v>49</v>
      </c>
      <c r="H37077" s="34">
        <v>111</v>
      </c>
      <c r="I37077" s="34">
        <v>71</v>
      </c>
      <c r="J37077" s="34">
        <v>78</v>
      </c>
      <c r="K37077" s="34">
        <v>69</v>
      </c>
      <c r="L37077" s="34">
        <v>43</v>
      </c>
      <c r="M37077" s="34">
        <v>53</v>
      </c>
      <c r="N37077" s="34">
        <v>64</v>
      </c>
      <c r="O37077" s="34">
        <v>92</v>
      </c>
      <c r="P37077" s="34">
        <v>81</v>
      </c>
      <c r="Q37077" s="34">
        <v>80</v>
      </c>
      <c r="R37077" s="34">
        <v>130</v>
      </c>
      <c r="S37077" s="34">
        <v>82</v>
      </c>
      <c r="T37077" s="34">
        <v>59</v>
      </c>
      <c r="U37077" s="34">
        <v>60</v>
      </c>
      <c r="V37077" s="34">
        <v>102</v>
      </c>
      <c r="W37077" s="34">
        <v>76</v>
      </c>
      <c r="X37077" s="34">
        <v>152</v>
      </c>
      <c r="Y37077" s="34">
        <v>69</v>
      </c>
      <c r="Z37077" s="34">
        <v>95</v>
      </c>
      <c r="AA37077" s="34">
        <v>77</v>
      </c>
      <c r="AB37077" s="34">
        <v>88</v>
      </c>
      <c r="AC37077" s="34">
        <v>82</v>
      </c>
    </row>
    <row r="37078" spans="1:29" x14ac:dyDescent="0.2">
      <c r="A37078" s="34" t="s">
        <v>97571</v>
      </c>
      <c r="B37078" s="34">
        <v>149</v>
      </c>
      <c r="C37078" s="34">
        <v>213</v>
      </c>
      <c r="D37078" s="34">
        <v>275</v>
      </c>
      <c r="E37078" s="34">
        <v>247</v>
      </c>
      <c r="F37078" s="34">
        <v>283</v>
      </c>
      <c r="G37078" s="34">
        <v>187</v>
      </c>
      <c r="H37078" s="34">
        <v>225</v>
      </c>
      <c r="I37078" s="34">
        <v>175</v>
      </c>
      <c r="J37078" s="34">
        <v>217</v>
      </c>
      <c r="K37078" s="34">
        <v>256</v>
      </c>
      <c r="L37078" s="34">
        <v>201</v>
      </c>
      <c r="M37078" s="34">
        <v>262</v>
      </c>
      <c r="N37078" s="34">
        <v>218</v>
      </c>
      <c r="O37078" s="34">
        <v>192</v>
      </c>
      <c r="P37078" s="34">
        <v>214</v>
      </c>
      <c r="Q37078" s="34">
        <v>277</v>
      </c>
      <c r="R37078" s="34">
        <v>328</v>
      </c>
      <c r="S37078" s="34">
        <v>299</v>
      </c>
      <c r="T37078" s="34">
        <v>268</v>
      </c>
      <c r="U37078" s="34">
        <v>258</v>
      </c>
      <c r="V37078" s="34">
        <v>348</v>
      </c>
      <c r="W37078" s="34">
        <v>262</v>
      </c>
      <c r="X37078" s="34">
        <v>324</v>
      </c>
      <c r="Y37078" s="34">
        <v>274</v>
      </c>
      <c r="Z37078" s="34">
        <v>300</v>
      </c>
      <c r="AA37078" s="34">
        <v>340</v>
      </c>
      <c r="AB37078" s="34">
        <v>326</v>
      </c>
      <c r="AC37078" s="34">
        <v>395</v>
      </c>
    </row>
    <row r="37079" spans="1:29" x14ac:dyDescent="0.2">
      <c r="A37079" s="34" t="s">
        <v>97572</v>
      </c>
      <c r="B37079" s="34">
        <v>181</v>
      </c>
      <c r="C37079" s="34">
        <v>292</v>
      </c>
      <c r="D37079" s="34">
        <v>235</v>
      </c>
      <c r="E37079" s="34">
        <v>225</v>
      </c>
      <c r="F37079" s="34">
        <v>263</v>
      </c>
      <c r="G37079" s="34">
        <v>220</v>
      </c>
      <c r="H37079" s="34">
        <v>236</v>
      </c>
      <c r="I37079" s="34">
        <v>266</v>
      </c>
      <c r="J37079" s="34">
        <v>270</v>
      </c>
      <c r="K37079" s="34">
        <v>258</v>
      </c>
      <c r="L37079" s="34">
        <v>222</v>
      </c>
      <c r="M37079" s="34">
        <v>235</v>
      </c>
      <c r="N37079" s="34">
        <v>232</v>
      </c>
      <c r="O37079" s="34">
        <v>215</v>
      </c>
      <c r="P37079" s="34">
        <v>207</v>
      </c>
      <c r="Q37079" s="34">
        <v>344</v>
      </c>
      <c r="R37079" s="34">
        <v>292</v>
      </c>
      <c r="S37079" s="34">
        <v>288</v>
      </c>
      <c r="T37079" s="34">
        <v>353</v>
      </c>
      <c r="U37079" s="34">
        <v>278</v>
      </c>
      <c r="V37079" s="34">
        <v>260</v>
      </c>
      <c r="W37079" s="34">
        <v>335</v>
      </c>
      <c r="X37079" s="34">
        <v>259</v>
      </c>
      <c r="Y37079" s="34">
        <v>331</v>
      </c>
      <c r="Z37079" s="34">
        <v>285</v>
      </c>
      <c r="AA37079" s="34">
        <v>311</v>
      </c>
      <c r="AB37079" s="34">
        <v>348</v>
      </c>
      <c r="AC37079" s="34">
        <v>398</v>
      </c>
    </row>
    <row r="37080" spans="1:29" x14ac:dyDescent="0.2">
      <c r="A37080" s="34" t="s">
        <v>97573</v>
      </c>
      <c r="B37080" s="34">
        <v>281</v>
      </c>
      <c r="C37080" s="34">
        <v>233</v>
      </c>
      <c r="D37080" s="34">
        <v>288</v>
      </c>
      <c r="E37080" s="34">
        <v>303</v>
      </c>
      <c r="F37080" s="34">
        <v>349</v>
      </c>
      <c r="G37080" s="34">
        <v>304</v>
      </c>
      <c r="H37080" s="34">
        <v>272</v>
      </c>
      <c r="I37080" s="34">
        <v>260</v>
      </c>
      <c r="J37080" s="34">
        <v>348</v>
      </c>
      <c r="K37080" s="34">
        <v>282</v>
      </c>
      <c r="L37080" s="34">
        <v>266</v>
      </c>
      <c r="M37080" s="34">
        <v>220</v>
      </c>
      <c r="N37080" s="34">
        <v>340</v>
      </c>
      <c r="O37080" s="34">
        <v>252</v>
      </c>
      <c r="P37080" s="34">
        <v>346</v>
      </c>
      <c r="Q37080" s="34">
        <v>321</v>
      </c>
      <c r="R37080" s="34">
        <v>468</v>
      </c>
      <c r="S37080" s="34">
        <v>259</v>
      </c>
      <c r="T37080" s="34">
        <v>393</v>
      </c>
      <c r="U37080" s="34">
        <v>315</v>
      </c>
      <c r="V37080" s="34">
        <v>395</v>
      </c>
      <c r="W37080" s="34">
        <v>384</v>
      </c>
      <c r="X37080" s="34">
        <v>429</v>
      </c>
      <c r="Y37080" s="34">
        <v>364</v>
      </c>
      <c r="Z37080" s="34">
        <v>436</v>
      </c>
      <c r="AA37080" s="34">
        <v>417</v>
      </c>
      <c r="AB37080" s="34">
        <v>557</v>
      </c>
      <c r="AC37080" s="34">
        <v>402</v>
      </c>
    </row>
    <row r="37081" spans="1:29" x14ac:dyDescent="0.2">
      <c r="A37081" s="34" t="s">
        <v>97574</v>
      </c>
      <c r="B37081" s="34">
        <v>71</v>
      </c>
      <c r="C37081" s="34">
        <v>78</v>
      </c>
      <c r="D37081" s="34">
        <v>63</v>
      </c>
      <c r="E37081" s="34">
        <v>69</v>
      </c>
      <c r="F37081" s="34">
        <v>75</v>
      </c>
      <c r="G37081" s="34">
        <v>62</v>
      </c>
      <c r="H37081" s="34">
        <v>91</v>
      </c>
      <c r="I37081" s="34">
        <v>85</v>
      </c>
      <c r="J37081" s="34">
        <v>62</v>
      </c>
      <c r="K37081" s="34">
        <v>80</v>
      </c>
      <c r="L37081" s="34">
        <v>45</v>
      </c>
      <c r="M37081" s="34">
        <v>53</v>
      </c>
      <c r="N37081" s="34">
        <v>62</v>
      </c>
      <c r="O37081" s="34">
        <v>58</v>
      </c>
      <c r="P37081" s="34">
        <v>70</v>
      </c>
      <c r="Q37081" s="34">
        <v>124</v>
      </c>
      <c r="R37081" s="34">
        <v>118</v>
      </c>
      <c r="S37081" s="34">
        <v>80</v>
      </c>
      <c r="T37081" s="34">
        <v>81</v>
      </c>
      <c r="U37081" s="34">
        <v>73</v>
      </c>
      <c r="V37081" s="34">
        <v>92</v>
      </c>
      <c r="W37081" s="34">
        <v>118</v>
      </c>
      <c r="X37081" s="34">
        <v>102</v>
      </c>
      <c r="Y37081" s="34">
        <v>90</v>
      </c>
      <c r="Z37081" s="34">
        <v>109</v>
      </c>
      <c r="AA37081" s="34">
        <v>112</v>
      </c>
      <c r="AB37081" s="34">
        <v>122</v>
      </c>
      <c r="AC37081" s="34">
        <v>131</v>
      </c>
    </row>
    <row r="37082" spans="1:29" x14ac:dyDescent="0.2">
      <c r="A37082" s="34" t="s">
        <v>97575</v>
      </c>
      <c r="B37082" s="34">
        <v>198</v>
      </c>
      <c r="C37082" s="34">
        <v>238</v>
      </c>
      <c r="D37082" s="34">
        <v>478</v>
      </c>
      <c r="E37082" s="34">
        <v>272</v>
      </c>
      <c r="F37082" s="34">
        <v>315</v>
      </c>
      <c r="G37082" s="34">
        <v>304</v>
      </c>
      <c r="H37082" s="34">
        <v>270</v>
      </c>
      <c r="I37082" s="34">
        <v>291</v>
      </c>
      <c r="J37082" s="34">
        <v>287</v>
      </c>
      <c r="K37082" s="34">
        <v>297</v>
      </c>
      <c r="L37082" s="34">
        <v>141</v>
      </c>
      <c r="M37082" s="34">
        <v>217</v>
      </c>
      <c r="N37082" s="34">
        <v>260</v>
      </c>
      <c r="O37082" s="34">
        <v>197</v>
      </c>
      <c r="P37082" s="34">
        <v>227</v>
      </c>
      <c r="Q37082" s="34">
        <v>296</v>
      </c>
      <c r="R37082" s="34">
        <v>311</v>
      </c>
      <c r="S37082" s="34">
        <v>359</v>
      </c>
      <c r="T37082" s="34">
        <v>236</v>
      </c>
      <c r="U37082" s="34">
        <v>200</v>
      </c>
      <c r="V37082" s="34">
        <v>320</v>
      </c>
      <c r="W37082" s="34">
        <v>192</v>
      </c>
      <c r="X37082" s="34">
        <v>489</v>
      </c>
      <c r="Y37082" s="34">
        <v>161</v>
      </c>
      <c r="Z37082" s="34">
        <v>402</v>
      </c>
      <c r="AA37082" s="34">
        <v>310</v>
      </c>
      <c r="AB37082" s="34">
        <v>244</v>
      </c>
      <c r="AC37082" s="34">
        <v>429</v>
      </c>
    </row>
    <row r="37083" spans="1:29" x14ac:dyDescent="0.2">
      <c r="A37083" s="34" t="s">
        <v>97576</v>
      </c>
      <c r="B37083" s="34">
        <v>79</v>
      </c>
      <c r="C37083" s="34">
        <v>79</v>
      </c>
      <c r="D37083" s="34">
        <v>127</v>
      </c>
      <c r="E37083" s="34">
        <v>84</v>
      </c>
      <c r="F37083" s="34">
        <v>122</v>
      </c>
      <c r="G37083" s="34">
        <v>105</v>
      </c>
      <c r="H37083" s="34">
        <v>113</v>
      </c>
      <c r="I37083" s="34">
        <v>101</v>
      </c>
      <c r="J37083" s="34">
        <v>93</v>
      </c>
      <c r="K37083" s="34">
        <v>90</v>
      </c>
      <c r="L37083" s="34">
        <v>82</v>
      </c>
      <c r="M37083" s="34">
        <v>125</v>
      </c>
      <c r="N37083" s="34">
        <v>108</v>
      </c>
      <c r="O37083" s="34">
        <v>109</v>
      </c>
      <c r="P37083" s="34">
        <v>115</v>
      </c>
      <c r="Q37083" s="34">
        <v>111</v>
      </c>
      <c r="R37083" s="34">
        <v>132</v>
      </c>
      <c r="S37083" s="34">
        <v>120</v>
      </c>
      <c r="T37083" s="34">
        <v>118</v>
      </c>
      <c r="U37083" s="34">
        <v>86</v>
      </c>
      <c r="V37083" s="34">
        <v>124</v>
      </c>
      <c r="W37083" s="34">
        <v>110</v>
      </c>
      <c r="X37083" s="34">
        <v>139</v>
      </c>
      <c r="Y37083" s="34">
        <v>125</v>
      </c>
      <c r="Z37083" s="34">
        <v>111</v>
      </c>
      <c r="AA37083" s="34">
        <v>109</v>
      </c>
      <c r="AB37083" s="34">
        <v>152</v>
      </c>
      <c r="AC37083" s="34">
        <v>168</v>
      </c>
    </row>
    <row r="37084" spans="1:29" x14ac:dyDescent="0.2">
      <c r="A37084" s="34" t="s">
        <v>97577</v>
      </c>
      <c r="B37084" s="34">
        <v>62</v>
      </c>
      <c r="C37084" s="34">
        <v>74</v>
      </c>
      <c r="D37084" s="34">
        <v>87</v>
      </c>
      <c r="E37084" s="34">
        <v>38</v>
      </c>
      <c r="F37084" s="34">
        <v>119</v>
      </c>
      <c r="G37084" s="34">
        <v>67</v>
      </c>
      <c r="H37084" s="34">
        <v>104</v>
      </c>
      <c r="I37084" s="34">
        <v>65</v>
      </c>
      <c r="J37084" s="34">
        <v>97</v>
      </c>
      <c r="K37084" s="34">
        <v>61</v>
      </c>
      <c r="L37084" s="34">
        <v>75</v>
      </c>
      <c r="M37084" s="34">
        <v>58</v>
      </c>
      <c r="N37084" s="34">
        <v>90</v>
      </c>
      <c r="O37084" s="34">
        <v>81</v>
      </c>
      <c r="P37084" s="34">
        <v>107</v>
      </c>
      <c r="Q37084" s="34">
        <v>91</v>
      </c>
      <c r="R37084" s="34">
        <v>101</v>
      </c>
      <c r="S37084" s="34">
        <v>94</v>
      </c>
      <c r="T37084" s="34">
        <v>115</v>
      </c>
      <c r="U37084" s="34">
        <v>67</v>
      </c>
      <c r="V37084" s="34">
        <v>132</v>
      </c>
      <c r="W37084" s="34">
        <v>88</v>
      </c>
      <c r="X37084" s="34">
        <v>92</v>
      </c>
      <c r="Y37084" s="34">
        <v>56</v>
      </c>
      <c r="Z37084" s="34">
        <v>100</v>
      </c>
      <c r="AA37084" s="34">
        <v>94</v>
      </c>
      <c r="AB37084" s="34">
        <v>103</v>
      </c>
      <c r="AC37084" s="34">
        <v>123</v>
      </c>
    </row>
    <row r="37085" spans="1:29" x14ac:dyDescent="0.2">
      <c r="A37085" s="34" t="s">
        <v>97578</v>
      </c>
      <c r="B37085" s="34">
        <v>264</v>
      </c>
      <c r="C37085" s="34">
        <v>185</v>
      </c>
      <c r="D37085" s="34">
        <v>184</v>
      </c>
      <c r="E37085" s="34">
        <v>114</v>
      </c>
      <c r="F37085" s="34">
        <v>191</v>
      </c>
      <c r="G37085" s="34">
        <v>131</v>
      </c>
      <c r="H37085" s="34">
        <v>162</v>
      </c>
      <c r="I37085" s="34">
        <v>126</v>
      </c>
      <c r="J37085" s="34">
        <v>220</v>
      </c>
      <c r="K37085" s="34">
        <v>188</v>
      </c>
      <c r="L37085" s="34">
        <v>195</v>
      </c>
      <c r="M37085" s="34">
        <v>142</v>
      </c>
      <c r="N37085" s="34">
        <v>157</v>
      </c>
      <c r="O37085" s="34">
        <v>129</v>
      </c>
      <c r="P37085" s="34">
        <v>193</v>
      </c>
      <c r="Q37085" s="34">
        <v>201</v>
      </c>
      <c r="R37085" s="34">
        <v>238</v>
      </c>
      <c r="S37085" s="34">
        <v>181</v>
      </c>
      <c r="T37085" s="34">
        <v>206</v>
      </c>
      <c r="U37085" s="34">
        <v>177</v>
      </c>
      <c r="V37085" s="34">
        <v>261</v>
      </c>
      <c r="W37085" s="34">
        <v>241</v>
      </c>
      <c r="X37085" s="34">
        <v>278</v>
      </c>
      <c r="Y37085" s="34">
        <v>224</v>
      </c>
      <c r="Z37085" s="34">
        <v>219</v>
      </c>
      <c r="AA37085" s="34">
        <v>224</v>
      </c>
      <c r="AB37085" s="34">
        <v>332</v>
      </c>
      <c r="AC37085" s="34">
        <v>288</v>
      </c>
    </row>
    <row r="37086" spans="1:29" x14ac:dyDescent="0.2">
      <c r="A37086" s="34" t="s">
        <v>97579</v>
      </c>
      <c r="B37086" s="34">
        <v>134</v>
      </c>
      <c r="C37086" s="34">
        <v>148</v>
      </c>
      <c r="D37086" s="34">
        <v>151</v>
      </c>
      <c r="E37086" s="34">
        <v>229</v>
      </c>
      <c r="F37086" s="34">
        <v>179</v>
      </c>
      <c r="G37086" s="34">
        <v>204</v>
      </c>
      <c r="H37086" s="34">
        <v>168</v>
      </c>
      <c r="I37086" s="34">
        <v>170</v>
      </c>
      <c r="J37086" s="34">
        <v>169</v>
      </c>
      <c r="K37086" s="34">
        <v>213</v>
      </c>
      <c r="L37086" s="34">
        <v>165</v>
      </c>
      <c r="M37086" s="34">
        <v>181</v>
      </c>
      <c r="N37086" s="34">
        <v>106</v>
      </c>
      <c r="O37086" s="34">
        <v>160</v>
      </c>
      <c r="P37086" s="34">
        <v>159</v>
      </c>
      <c r="Q37086" s="34">
        <v>275</v>
      </c>
      <c r="R37086" s="34">
        <v>223</v>
      </c>
      <c r="S37086" s="34">
        <v>194</v>
      </c>
      <c r="T37086" s="34">
        <v>191</v>
      </c>
      <c r="U37086" s="34">
        <v>168</v>
      </c>
      <c r="V37086" s="34">
        <v>181</v>
      </c>
      <c r="W37086" s="34">
        <v>267</v>
      </c>
      <c r="X37086" s="34">
        <v>240</v>
      </c>
      <c r="Y37086" s="34">
        <v>287</v>
      </c>
      <c r="Z37086" s="34">
        <v>188</v>
      </c>
      <c r="AA37086" s="34">
        <v>316</v>
      </c>
      <c r="AB37086" s="34">
        <v>206</v>
      </c>
      <c r="AC37086" s="34">
        <v>346</v>
      </c>
    </row>
    <row r="37087" spans="1:29" x14ac:dyDescent="0.2">
      <c r="A37087" s="34" t="s">
        <v>97580</v>
      </c>
      <c r="B37087" s="34">
        <v>82</v>
      </c>
      <c r="C37087" s="34">
        <v>108</v>
      </c>
      <c r="D37087" s="34">
        <v>131</v>
      </c>
      <c r="E37087" s="34">
        <v>124</v>
      </c>
      <c r="F37087" s="34">
        <v>138</v>
      </c>
      <c r="G37087" s="34">
        <v>132</v>
      </c>
      <c r="H37087" s="34">
        <v>129</v>
      </c>
      <c r="I37087" s="34">
        <v>83</v>
      </c>
      <c r="J37087" s="34">
        <v>128</v>
      </c>
      <c r="K37087" s="34">
        <v>149</v>
      </c>
      <c r="L37087" s="34">
        <v>70</v>
      </c>
      <c r="M37087" s="34">
        <v>92</v>
      </c>
      <c r="N37087" s="34">
        <v>100</v>
      </c>
      <c r="O37087" s="34">
        <v>116</v>
      </c>
      <c r="P37087" s="34">
        <v>111</v>
      </c>
      <c r="Q37087" s="34">
        <v>148</v>
      </c>
      <c r="R37087" s="34">
        <v>136</v>
      </c>
      <c r="S37087" s="34">
        <v>141</v>
      </c>
      <c r="T37087" s="34">
        <v>100</v>
      </c>
      <c r="U37087" s="34">
        <v>94</v>
      </c>
      <c r="V37087" s="34">
        <v>150</v>
      </c>
      <c r="W37087" s="34">
        <v>114</v>
      </c>
      <c r="X37087" s="34">
        <v>160</v>
      </c>
      <c r="Y37087" s="34">
        <v>118</v>
      </c>
      <c r="Z37087" s="34">
        <v>150</v>
      </c>
      <c r="AA37087" s="34">
        <v>186</v>
      </c>
      <c r="AB37087" s="34">
        <v>111</v>
      </c>
      <c r="AC37087" s="34">
        <v>198</v>
      </c>
    </row>
    <row r="37088" spans="1:29" x14ac:dyDescent="0.2">
      <c r="A37088" s="34" t="s">
        <v>97581</v>
      </c>
      <c r="B37088" s="34">
        <v>268</v>
      </c>
      <c r="C37088" s="34">
        <v>315</v>
      </c>
      <c r="D37088" s="34">
        <v>373</v>
      </c>
      <c r="E37088" s="34">
        <v>363</v>
      </c>
      <c r="F37088" s="34">
        <v>334</v>
      </c>
      <c r="G37088" s="34">
        <v>398</v>
      </c>
      <c r="H37088" s="34">
        <v>288</v>
      </c>
      <c r="I37088" s="34">
        <v>336</v>
      </c>
      <c r="J37088" s="34">
        <v>310</v>
      </c>
      <c r="K37088" s="34">
        <v>359</v>
      </c>
      <c r="L37088" s="34">
        <v>220</v>
      </c>
      <c r="M37088" s="34">
        <v>359</v>
      </c>
      <c r="N37088" s="34">
        <v>287</v>
      </c>
      <c r="O37088" s="34">
        <v>342</v>
      </c>
      <c r="P37088" s="34">
        <v>300</v>
      </c>
      <c r="Q37088" s="34">
        <v>515</v>
      </c>
      <c r="R37088" s="34">
        <v>427</v>
      </c>
      <c r="S37088" s="34">
        <v>458</v>
      </c>
      <c r="T37088" s="34">
        <v>308</v>
      </c>
      <c r="U37088" s="34">
        <v>340</v>
      </c>
      <c r="V37088" s="34">
        <v>443</v>
      </c>
      <c r="W37088" s="34">
        <v>412</v>
      </c>
      <c r="X37088" s="34">
        <v>474</v>
      </c>
      <c r="Y37088" s="34">
        <v>405</v>
      </c>
      <c r="Z37088" s="34">
        <v>345</v>
      </c>
      <c r="AA37088" s="34">
        <v>475</v>
      </c>
      <c r="AB37088" s="34">
        <v>355</v>
      </c>
      <c r="AC37088" s="34">
        <v>574</v>
      </c>
    </row>
    <row r="37089" spans="1:29" x14ac:dyDescent="0.2">
      <c r="A37089" s="34" t="s">
        <v>97582</v>
      </c>
      <c r="B37089" s="34">
        <v>211</v>
      </c>
      <c r="C37089" s="34">
        <v>238</v>
      </c>
      <c r="D37089" s="34">
        <v>221</v>
      </c>
      <c r="E37089" s="34">
        <v>215</v>
      </c>
      <c r="F37089" s="34">
        <v>224</v>
      </c>
      <c r="G37089" s="34">
        <v>215</v>
      </c>
      <c r="H37089" s="34">
        <v>209</v>
      </c>
      <c r="I37089" s="34">
        <v>226</v>
      </c>
      <c r="J37089" s="34">
        <v>230</v>
      </c>
      <c r="K37089" s="34">
        <v>226</v>
      </c>
      <c r="L37089" s="34">
        <v>207</v>
      </c>
      <c r="M37089" s="34">
        <v>197</v>
      </c>
      <c r="N37089" s="34">
        <v>203</v>
      </c>
      <c r="O37089" s="34">
        <v>213</v>
      </c>
      <c r="P37089" s="34">
        <v>193</v>
      </c>
      <c r="Q37089" s="34">
        <v>352</v>
      </c>
      <c r="R37089" s="34">
        <v>271</v>
      </c>
      <c r="S37089" s="34">
        <v>316</v>
      </c>
      <c r="T37089" s="34">
        <v>191</v>
      </c>
      <c r="U37089" s="34">
        <v>241</v>
      </c>
      <c r="V37089" s="34">
        <v>220</v>
      </c>
      <c r="W37089" s="34">
        <v>264</v>
      </c>
      <c r="X37089" s="34">
        <v>238</v>
      </c>
      <c r="Y37089" s="34">
        <v>317</v>
      </c>
      <c r="Z37089" s="34">
        <v>204</v>
      </c>
      <c r="AA37089" s="34">
        <v>319</v>
      </c>
      <c r="AB37089" s="34">
        <v>287</v>
      </c>
      <c r="AC37089" s="34">
        <v>427</v>
      </c>
    </row>
    <row r="37090" spans="1:29" x14ac:dyDescent="0.2">
      <c r="A37090" s="34" t="s">
        <v>97583</v>
      </c>
      <c r="B37090" s="34">
        <v>236</v>
      </c>
      <c r="C37090" s="34">
        <v>233</v>
      </c>
      <c r="D37090" s="34">
        <v>326</v>
      </c>
      <c r="E37090" s="34">
        <v>239</v>
      </c>
      <c r="F37090" s="34">
        <v>348</v>
      </c>
      <c r="G37090" s="34">
        <v>309</v>
      </c>
      <c r="H37090" s="34">
        <v>315</v>
      </c>
      <c r="I37090" s="34">
        <v>351</v>
      </c>
      <c r="J37090" s="34">
        <v>309</v>
      </c>
      <c r="K37090" s="34">
        <v>307</v>
      </c>
      <c r="L37090" s="34">
        <v>241</v>
      </c>
      <c r="M37090" s="34">
        <v>267</v>
      </c>
      <c r="N37090" s="34">
        <v>255</v>
      </c>
      <c r="O37090" s="34">
        <v>254</v>
      </c>
      <c r="P37090" s="34">
        <v>224</v>
      </c>
      <c r="Q37090" s="34">
        <v>369</v>
      </c>
      <c r="R37090" s="34">
        <v>352</v>
      </c>
      <c r="S37090" s="34">
        <v>285</v>
      </c>
      <c r="T37090" s="34">
        <v>330</v>
      </c>
      <c r="U37090" s="34">
        <v>303</v>
      </c>
      <c r="V37090" s="34">
        <v>308</v>
      </c>
      <c r="W37090" s="34">
        <v>365</v>
      </c>
      <c r="X37090" s="34">
        <v>387</v>
      </c>
      <c r="Y37090" s="34">
        <v>334</v>
      </c>
      <c r="Z37090" s="34">
        <v>297</v>
      </c>
      <c r="AA37090" s="34">
        <v>338</v>
      </c>
      <c r="AB37090" s="34">
        <v>374</v>
      </c>
      <c r="AC37090" s="34">
        <v>458</v>
      </c>
    </row>
    <row r="37091" spans="1:29" x14ac:dyDescent="0.2">
      <c r="A37091" s="34" t="s">
        <v>97584</v>
      </c>
      <c r="B37091" s="34">
        <v>199</v>
      </c>
      <c r="C37091" s="34">
        <v>176</v>
      </c>
      <c r="D37091" s="34">
        <v>215</v>
      </c>
      <c r="E37091" s="34">
        <v>260</v>
      </c>
      <c r="F37091" s="34">
        <v>210</v>
      </c>
      <c r="G37091" s="34">
        <v>158</v>
      </c>
      <c r="H37091" s="34">
        <v>223</v>
      </c>
      <c r="I37091" s="34">
        <v>206</v>
      </c>
      <c r="J37091" s="34">
        <v>179</v>
      </c>
      <c r="K37091" s="34">
        <v>160</v>
      </c>
      <c r="L37091" s="34">
        <v>192</v>
      </c>
      <c r="M37091" s="34">
        <v>161</v>
      </c>
      <c r="N37091" s="34">
        <v>178</v>
      </c>
      <c r="O37091" s="34">
        <v>171</v>
      </c>
      <c r="P37091" s="34">
        <v>172</v>
      </c>
      <c r="Q37091" s="34">
        <v>253</v>
      </c>
      <c r="R37091" s="34">
        <v>278</v>
      </c>
      <c r="S37091" s="34">
        <v>204</v>
      </c>
      <c r="T37091" s="34">
        <v>258</v>
      </c>
      <c r="U37091" s="34">
        <v>222</v>
      </c>
      <c r="V37091" s="34">
        <v>260</v>
      </c>
      <c r="W37091" s="34">
        <v>300</v>
      </c>
      <c r="X37091" s="34">
        <v>240</v>
      </c>
      <c r="Y37091" s="34">
        <v>252</v>
      </c>
      <c r="Z37091" s="34">
        <v>175</v>
      </c>
      <c r="AA37091" s="34">
        <v>252</v>
      </c>
      <c r="AB37091" s="34">
        <v>240</v>
      </c>
      <c r="AC37091" s="34">
        <v>329</v>
      </c>
    </row>
    <row r="37092" spans="1:29" x14ac:dyDescent="0.2">
      <c r="A37092" s="34" t="s">
        <v>97585</v>
      </c>
      <c r="B37092" s="34">
        <v>255</v>
      </c>
      <c r="C37092" s="34">
        <v>228</v>
      </c>
      <c r="D37092" s="34">
        <v>294</v>
      </c>
      <c r="E37092" s="34">
        <v>247</v>
      </c>
      <c r="F37092" s="34">
        <v>281</v>
      </c>
      <c r="G37092" s="34">
        <v>199</v>
      </c>
      <c r="H37092" s="34">
        <v>312</v>
      </c>
      <c r="I37092" s="34">
        <v>251</v>
      </c>
      <c r="J37092" s="34">
        <v>282</v>
      </c>
      <c r="K37092" s="34">
        <v>341</v>
      </c>
      <c r="L37092" s="34">
        <v>274</v>
      </c>
      <c r="M37092" s="34">
        <v>247</v>
      </c>
      <c r="N37092" s="34">
        <v>256</v>
      </c>
      <c r="O37092" s="34">
        <v>209</v>
      </c>
      <c r="P37092" s="34">
        <v>265</v>
      </c>
      <c r="Q37092" s="34">
        <v>381</v>
      </c>
      <c r="R37092" s="34">
        <v>355</v>
      </c>
      <c r="S37092" s="34">
        <v>355</v>
      </c>
      <c r="T37092" s="34">
        <v>355</v>
      </c>
      <c r="U37092" s="34">
        <v>278</v>
      </c>
      <c r="V37092" s="34">
        <v>295</v>
      </c>
      <c r="W37092" s="34">
        <v>363</v>
      </c>
      <c r="X37092" s="34">
        <v>398</v>
      </c>
      <c r="Y37092" s="34">
        <v>347</v>
      </c>
      <c r="Z37092" s="34">
        <v>387</v>
      </c>
      <c r="AA37092" s="34">
        <v>413</v>
      </c>
      <c r="AB37092" s="34">
        <v>471</v>
      </c>
      <c r="AC37092" s="34">
        <v>496</v>
      </c>
    </row>
    <row r="37093" spans="1:29" x14ac:dyDescent="0.2">
      <c r="A37093" s="34" t="s">
        <v>97586</v>
      </c>
      <c r="B37093" s="34">
        <v>187</v>
      </c>
      <c r="C37093" s="34">
        <v>210</v>
      </c>
      <c r="D37093" s="34">
        <v>288</v>
      </c>
      <c r="E37093" s="34">
        <v>208</v>
      </c>
      <c r="F37093" s="34">
        <v>268</v>
      </c>
      <c r="G37093" s="34">
        <v>192</v>
      </c>
      <c r="H37093" s="34">
        <v>275</v>
      </c>
      <c r="I37093" s="34">
        <v>194</v>
      </c>
      <c r="J37093" s="34">
        <v>278</v>
      </c>
      <c r="K37093" s="34">
        <v>175</v>
      </c>
      <c r="L37093" s="34">
        <v>169</v>
      </c>
      <c r="M37093" s="34">
        <v>159</v>
      </c>
      <c r="N37093" s="34">
        <v>224</v>
      </c>
      <c r="O37093" s="34">
        <v>181</v>
      </c>
      <c r="P37093" s="34">
        <v>217</v>
      </c>
      <c r="Q37093" s="34">
        <v>233</v>
      </c>
      <c r="R37093" s="34">
        <v>313</v>
      </c>
      <c r="S37093" s="34">
        <v>302</v>
      </c>
      <c r="T37093" s="34">
        <v>264</v>
      </c>
      <c r="U37093" s="34">
        <v>200</v>
      </c>
      <c r="V37093" s="34">
        <v>259</v>
      </c>
      <c r="W37093" s="34">
        <v>244</v>
      </c>
      <c r="X37093" s="34">
        <v>308</v>
      </c>
      <c r="Y37093" s="34">
        <v>266</v>
      </c>
      <c r="Z37093" s="34">
        <v>313</v>
      </c>
      <c r="AA37093" s="34">
        <v>221</v>
      </c>
      <c r="AB37093" s="34">
        <v>332</v>
      </c>
      <c r="AC37093" s="34">
        <v>353</v>
      </c>
    </row>
    <row r="37094" spans="1:29" x14ac:dyDescent="0.2">
      <c r="A37094" s="34" t="s">
        <v>97587</v>
      </c>
      <c r="B37094" s="34">
        <v>186</v>
      </c>
      <c r="C37094" s="34">
        <v>231</v>
      </c>
      <c r="D37094" s="34">
        <v>159</v>
      </c>
      <c r="E37094" s="34">
        <v>230</v>
      </c>
      <c r="F37094" s="34">
        <v>149</v>
      </c>
      <c r="G37094" s="34">
        <v>295</v>
      </c>
      <c r="H37094" s="34">
        <v>227</v>
      </c>
      <c r="I37094" s="34">
        <v>212</v>
      </c>
      <c r="J37094" s="34">
        <v>172</v>
      </c>
      <c r="K37094" s="34">
        <v>281</v>
      </c>
      <c r="L37094" s="34">
        <v>187</v>
      </c>
      <c r="M37094" s="34">
        <v>220</v>
      </c>
      <c r="N37094" s="34">
        <v>135</v>
      </c>
      <c r="O37094" s="34">
        <v>189</v>
      </c>
      <c r="P37094" s="34">
        <v>172</v>
      </c>
      <c r="Q37094" s="34">
        <v>389</v>
      </c>
      <c r="R37094" s="34">
        <v>240</v>
      </c>
      <c r="S37094" s="34">
        <v>263</v>
      </c>
      <c r="T37094" s="34">
        <v>236</v>
      </c>
      <c r="U37094" s="34">
        <v>276</v>
      </c>
      <c r="V37094" s="34">
        <v>202</v>
      </c>
      <c r="W37094" s="34">
        <v>336</v>
      </c>
      <c r="X37094" s="34">
        <v>209</v>
      </c>
      <c r="Y37094" s="34">
        <v>401</v>
      </c>
      <c r="Z37094" s="34">
        <v>172</v>
      </c>
      <c r="AA37094" s="34">
        <v>352</v>
      </c>
      <c r="AB37094" s="34">
        <v>191</v>
      </c>
      <c r="AC37094" s="34">
        <v>364</v>
      </c>
    </row>
    <row r="37095" spans="1:29" x14ac:dyDescent="0.2">
      <c r="A37095" s="34" t="s">
        <v>97588</v>
      </c>
      <c r="B37095" s="34">
        <v>99</v>
      </c>
      <c r="C37095" s="34">
        <v>134</v>
      </c>
      <c r="D37095" s="34">
        <v>142</v>
      </c>
      <c r="E37095" s="34">
        <v>134</v>
      </c>
      <c r="F37095" s="34">
        <v>156</v>
      </c>
      <c r="G37095" s="34">
        <v>139</v>
      </c>
      <c r="H37095" s="34">
        <v>162</v>
      </c>
      <c r="I37095" s="34">
        <v>108</v>
      </c>
      <c r="J37095" s="34">
        <v>154</v>
      </c>
      <c r="K37095" s="34">
        <v>110</v>
      </c>
      <c r="L37095" s="34">
        <v>127</v>
      </c>
      <c r="M37095" s="34">
        <v>121</v>
      </c>
      <c r="N37095" s="34">
        <v>122</v>
      </c>
      <c r="O37095" s="34">
        <v>134</v>
      </c>
      <c r="P37095" s="34">
        <v>113</v>
      </c>
      <c r="Q37095" s="34">
        <v>172</v>
      </c>
      <c r="R37095" s="34">
        <v>194</v>
      </c>
      <c r="S37095" s="34">
        <v>178</v>
      </c>
      <c r="T37095" s="34">
        <v>142</v>
      </c>
      <c r="U37095" s="34">
        <v>163</v>
      </c>
      <c r="V37095" s="34">
        <v>176</v>
      </c>
      <c r="W37095" s="34">
        <v>208</v>
      </c>
      <c r="X37095" s="34">
        <v>194</v>
      </c>
      <c r="Y37095" s="34">
        <v>166</v>
      </c>
      <c r="Z37095" s="34">
        <v>154</v>
      </c>
      <c r="AA37095" s="34">
        <v>169</v>
      </c>
      <c r="AB37095" s="34">
        <v>193</v>
      </c>
      <c r="AC37095" s="34">
        <v>184</v>
      </c>
    </row>
    <row r="37096" spans="1:29" x14ac:dyDescent="0.2">
      <c r="A37096" s="34" t="s">
        <v>97589</v>
      </c>
      <c r="B37096" s="34">
        <v>0</v>
      </c>
      <c r="C37096" s="34">
        <v>0</v>
      </c>
      <c r="D37096" s="34">
        <v>0</v>
      </c>
      <c r="E37096" s="34">
        <v>0</v>
      </c>
      <c r="F37096" s="34">
        <v>0</v>
      </c>
      <c r="G37096" s="34">
        <v>0</v>
      </c>
      <c r="H37096" s="34">
        <v>0</v>
      </c>
      <c r="I37096" s="34">
        <v>0</v>
      </c>
      <c r="J37096" s="34">
        <v>0</v>
      </c>
      <c r="K37096" s="34">
        <v>0</v>
      </c>
      <c r="L37096" s="34">
        <v>0</v>
      </c>
      <c r="M37096" s="34">
        <v>0</v>
      </c>
      <c r="N37096" s="34">
        <v>0</v>
      </c>
      <c r="O37096" s="34">
        <v>0</v>
      </c>
      <c r="P37096" s="34">
        <v>0</v>
      </c>
      <c r="Q37096" s="34">
        <v>0</v>
      </c>
      <c r="R37096" s="34">
        <v>0</v>
      </c>
      <c r="S37096" s="34">
        <v>0</v>
      </c>
      <c r="T37096" s="34">
        <v>0</v>
      </c>
      <c r="U37096" s="34">
        <v>0</v>
      </c>
      <c r="V37096" s="34">
        <v>0</v>
      </c>
      <c r="W37096" s="34">
        <v>0</v>
      </c>
      <c r="X37096" s="34">
        <v>0</v>
      </c>
      <c r="Y37096" s="34">
        <v>0</v>
      </c>
      <c r="Z37096" s="34">
        <v>0</v>
      </c>
      <c r="AA37096" s="34">
        <v>0</v>
      </c>
      <c r="AB37096" s="34">
        <v>0</v>
      </c>
      <c r="AC37096" s="34">
        <v>0</v>
      </c>
    </row>
    <row r="37097" spans="1:29" x14ac:dyDescent="0.2">
      <c r="A37097" s="34" t="s">
        <v>97590</v>
      </c>
      <c r="B37097" s="34">
        <v>226</v>
      </c>
      <c r="C37097" s="34">
        <v>174</v>
      </c>
      <c r="D37097" s="34">
        <v>180</v>
      </c>
      <c r="E37097" s="34">
        <v>186</v>
      </c>
      <c r="F37097" s="34">
        <v>173</v>
      </c>
      <c r="G37097" s="34">
        <v>127</v>
      </c>
      <c r="H37097" s="34">
        <v>143</v>
      </c>
      <c r="I37097" s="34">
        <v>160</v>
      </c>
      <c r="J37097" s="34">
        <v>162</v>
      </c>
      <c r="K37097" s="34">
        <v>173</v>
      </c>
      <c r="L37097" s="34">
        <v>157</v>
      </c>
      <c r="M37097" s="34">
        <v>107</v>
      </c>
      <c r="N37097" s="34">
        <v>171</v>
      </c>
      <c r="O37097" s="34">
        <v>130</v>
      </c>
      <c r="P37097" s="34">
        <v>150</v>
      </c>
      <c r="Q37097" s="34">
        <v>237</v>
      </c>
      <c r="R37097" s="34">
        <v>236</v>
      </c>
      <c r="S37097" s="34">
        <v>179</v>
      </c>
      <c r="T37097" s="34">
        <v>166</v>
      </c>
      <c r="U37097" s="34">
        <v>163</v>
      </c>
      <c r="V37097" s="34">
        <v>223</v>
      </c>
      <c r="W37097" s="34">
        <v>246</v>
      </c>
      <c r="X37097" s="34">
        <v>211</v>
      </c>
      <c r="Y37097" s="34">
        <v>189</v>
      </c>
      <c r="Z37097" s="34">
        <v>216</v>
      </c>
      <c r="AA37097" s="34">
        <v>238</v>
      </c>
      <c r="AB37097" s="34">
        <v>260</v>
      </c>
      <c r="AC37097" s="34">
        <v>249</v>
      </c>
    </row>
    <row r="37098" spans="1:29" x14ac:dyDescent="0.2">
      <c r="A37098" s="34" t="s">
        <v>97591</v>
      </c>
      <c r="B37098" s="34">
        <v>546</v>
      </c>
      <c r="C37098" s="34">
        <v>367</v>
      </c>
      <c r="D37098" s="34">
        <v>452</v>
      </c>
      <c r="E37098" s="34">
        <v>395</v>
      </c>
      <c r="F37098" s="34">
        <v>555</v>
      </c>
      <c r="G37098" s="34">
        <v>402</v>
      </c>
      <c r="H37098" s="34">
        <v>603</v>
      </c>
      <c r="I37098" s="34">
        <v>382</v>
      </c>
      <c r="J37098" s="34">
        <v>549</v>
      </c>
      <c r="K37098" s="34">
        <v>523</v>
      </c>
      <c r="L37098" s="34">
        <v>560</v>
      </c>
      <c r="M37098" s="34">
        <v>369</v>
      </c>
      <c r="N37098" s="34">
        <v>544</v>
      </c>
      <c r="O37098" s="34">
        <v>416</v>
      </c>
      <c r="P37098" s="34">
        <v>583</v>
      </c>
      <c r="Q37098" s="34">
        <v>679</v>
      </c>
      <c r="R37098" s="34">
        <v>699</v>
      </c>
      <c r="S37098" s="34">
        <v>550</v>
      </c>
      <c r="T37098" s="34">
        <v>829</v>
      </c>
      <c r="U37098" s="34">
        <v>493</v>
      </c>
      <c r="V37098" s="34">
        <v>569</v>
      </c>
      <c r="W37098" s="34">
        <v>652</v>
      </c>
      <c r="X37098" s="34">
        <v>608</v>
      </c>
      <c r="Y37098" s="34">
        <v>708</v>
      </c>
      <c r="Z37098" s="34">
        <v>527</v>
      </c>
      <c r="AA37098" s="34">
        <v>652</v>
      </c>
      <c r="AB37098" s="34">
        <v>837</v>
      </c>
      <c r="AC37098" s="34">
        <v>770</v>
      </c>
    </row>
    <row r="37099" spans="1:29" x14ac:dyDescent="0.2">
      <c r="A37099" s="34" t="s">
        <v>97592</v>
      </c>
      <c r="B37099" s="34">
        <v>193</v>
      </c>
      <c r="C37099" s="34">
        <v>164</v>
      </c>
      <c r="D37099" s="34">
        <v>187</v>
      </c>
      <c r="E37099" s="34">
        <v>203</v>
      </c>
      <c r="F37099" s="34">
        <v>178</v>
      </c>
      <c r="G37099" s="34">
        <v>173</v>
      </c>
      <c r="H37099" s="34">
        <v>193</v>
      </c>
      <c r="I37099" s="34">
        <v>142</v>
      </c>
      <c r="J37099" s="34">
        <v>172</v>
      </c>
      <c r="K37099" s="34">
        <v>161</v>
      </c>
      <c r="L37099" s="34">
        <v>127</v>
      </c>
      <c r="M37099" s="34">
        <v>153</v>
      </c>
      <c r="N37099" s="34">
        <v>173</v>
      </c>
      <c r="O37099" s="34">
        <v>155</v>
      </c>
      <c r="P37099" s="34">
        <v>161</v>
      </c>
      <c r="Q37099" s="34">
        <v>200</v>
      </c>
      <c r="R37099" s="34">
        <v>211</v>
      </c>
      <c r="S37099" s="34">
        <v>173</v>
      </c>
      <c r="T37099" s="34">
        <v>148</v>
      </c>
      <c r="U37099" s="34">
        <v>157</v>
      </c>
      <c r="V37099" s="34">
        <v>252</v>
      </c>
      <c r="W37099" s="34">
        <v>203</v>
      </c>
      <c r="X37099" s="34">
        <v>235</v>
      </c>
      <c r="Y37099" s="34">
        <v>201</v>
      </c>
      <c r="Z37099" s="34">
        <v>267</v>
      </c>
      <c r="AA37099" s="34">
        <v>229</v>
      </c>
      <c r="AB37099" s="34">
        <v>200</v>
      </c>
      <c r="AC37099" s="34">
        <v>345</v>
      </c>
    </row>
    <row r="37100" spans="1:29" x14ac:dyDescent="0.2">
      <c r="A37100" s="34" t="s">
        <v>97593</v>
      </c>
      <c r="B37100" s="34">
        <v>309</v>
      </c>
      <c r="C37100" s="34">
        <v>235</v>
      </c>
      <c r="D37100" s="34">
        <v>292</v>
      </c>
      <c r="E37100" s="34">
        <v>299</v>
      </c>
      <c r="F37100" s="34">
        <v>325</v>
      </c>
      <c r="G37100" s="34">
        <v>195</v>
      </c>
      <c r="H37100" s="34">
        <v>307</v>
      </c>
      <c r="I37100" s="34">
        <v>258</v>
      </c>
      <c r="J37100" s="34">
        <v>289</v>
      </c>
      <c r="K37100" s="34">
        <v>291</v>
      </c>
      <c r="L37100" s="34">
        <v>265</v>
      </c>
      <c r="M37100" s="34">
        <v>259</v>
      </c>
      <c r="N37100" s="34">
        <v>220</v>
      </c>
      <c r="O37100" s="34">
        <v>256</v>
      </c>
      <c r="P37100" s="34">
        <v>281</v>
      </c>
      <c r="Q37100" s="34">
        <v>448</v>
      </c>
      <c r="R37100" s="34">
        <v>374</v>
      </c>
      <c r="S37100" s="34">
        <v>335</v>
      </c>
      <c r="T37100" s="34">
        <v>371</v>
      </c>
      <c r="U37100" s="34">
        <v>337</v>
      </c>
      <c r="V37100" s="34">
        <v>472</v>
      </c>
      <c r="W37100" s="34">
        <v>465</v>
      </c>
      <c r="X37100" s="34">
        <v>381</v>
      </c>
      <c r="Y37100" s="34">
        <v>480</v>
      </c>
      <c r="Z37100" s="34">
        <v>376</v>
      </c>
      <c r="AA37100" s="34">
        <v>418</v>
      </c>
      <c r="AB37100" s="34">
        <v>437</v>
      </c>
      <c r="AC37100" s="34">
        <v>532</v>
      </c>
    </row>
    <row r="37101" spans="1:29" x14ac:dyDescent="0.2">
      <c r="A37101" s="34" t="s">
        <v>97594</v>
      </c>
      <c r="B37101" s="34">
        <v>441</v>
      </c>
      <c r="C37101" s="34">
        <v>432</v>
      </c>
      <c r="D37101" s="34">
        <v>655</v>
      </c>
      <c r="E37101" s="34">
        <v>440</v>
      </c>
      <c r="F37101" s="34">
        <v>671</v>
      </c>
      <c r="G37101" s="34">
        <v>296</v>
      </c>
      <c r="H37101" s="34">
        <v>641</v>
      </c>
      <c r="I37101" s="34">
        <v>405</v>
      </c>
      <c r="J37101" s="34">
        <v>585</v>
      </c>
      <c r="K37101" s="34">
        <v>455</v>
      </c>
      <c r="L37101" s="34">
        <v>498</v>
      </c>
      <c r="M37101" s="34">
        <v>346</v>
      </c>
      <c r="N37101" s="34">
        <v>515</v>
      </c>
      <c r="O37101" s="34">
        <v>368</v>
      </c>
      <c r="P37101" s="34">
        <v>579</v>
      </c>
      <c r="Q37101" s="34">
        <v>590</v>
      </c>
      <c r="R37101" s="34">
        <v>758</v>
      </c>
      <c r="S37101" s="34">
        <v>515</v>
      </c>
      <c r="T37101" s="34">
        <v>694</v>
      </c>
      <c r="U37101" s="34">
        <v>470</v>
      </c>
      <c r="V37101" s="34">
        <v>716</v>
      </c>
      <c r="W37101" s="34">
        <v>658</v>
      </c>
      <c r="X37101" s="34">
        <v>817</v>
      </c>
      <c r="Y37101" s="34">
        <v>601</v>
      </c>
      <c r="Z37101" s="34">
        <v>664</v>
      </c>
      <c r="AA37101" s="34">
        <v>547</v>
      </c>
      <c r="AB37101" s="34">
        <v>833</v>
      </c>
      <c r="AC37101" s="34">
        <v>808</v>
      </c>
    </row>
    <row r="37102" spans="1:29" x14ac:dyDescent="0.2">
      <c r="A37102" s="34" t="s">
        <v>97595</v>
      </c>
      <c r="B37102" s="34">
        <v>21</v>
      </c>
      <c r="C37102" s="34">
        <v>52</v>
      </c>
      <c r="D37102" s="34">
        <v>40</v>
      </c>
      <c r="E37102" s="34">
        <v>30</v>
      </c>
      <c r="F37102" s="34">
        <v>34</v>
      </c>
      <c r="G37102" s="34">
        <v>43</v>
      </c>
      <c r="H37102" s="34">
        <v>42</v>
      </c>
      <c r="I37102" s="34">
        <v>58</v>
      </c>
      <c r="J37102" s="34">
        <v>45</v>
      </c>
      <c r="K37102" s="34">
        <v>60</v>
      </c>
      <c r="L37102" s="34">
        <v>26</v>
      </c>
      <c r="M37102" s="34">
        <v>46</v>
      </c>
      <c r="N37102" s="34">
        <v>28</v>
      </c>
      <c r="O37102" s="34">
        <v>37</v>
      </c>
      <c r="P37102" s="34">
        <v>29</v>
      </c>
      <c r="Q37102" s="34">
        <v>65</v>
      </c>
      <c r="R37102" s="34">
        <v>55</v>
      </c>
      <c r="S37102" s="34">
        <v>62</v>
      </c>
      <c r="T37102" s="34">
        <v>27</v>
      </c>
      <c r="U37102" s="34">
        <v>52</v>
      </c>
      <c r="V37102" s="34">
        <v>44</v>
      </c>
      <c r="W37102" s="34">
        <v>51</v>
      </c>
      <c r="X37102" s="34">
        <v>62</v>
      </c>
      <c r="Y37102" s="34">
        <v>37</v>
      </c>
      <c r="Z37102" s="34">
        <v>38</v>
      </c>
      <c r="AA37102" s="34">
        <v>68</v>
      </c>
      <c r="AB37102" s="34">
        <v>34</v>
      </c>
      <c r="AC37102" s="34">
        <v>88</v>
      </c>
    </row>
    <row r="37103" spans="1:29" x14ac:dyDescent="0.2">
      <c r="A37103" s="34" t="s">
        <v>97596</v>
      </c>
      <c r="B37103" s="34">
        <v>172</v>
      </c>
      <c r="C37103" s="34">
        <v>188</v>
      </c>
      <c r="D37103" s="34">
        <v>202</v>
      </c>
      <c r="E37103" s="34">
        <v>211</v>
      </c>
      <c r="F37103" s="34">
        <v>199</v>
      </c>
      <c r="G37103" s="34">
        <v>251</v>
      </c>
      <c r="H37103" s="34">
        <v>235</v>
      </c>
      <c r="I37103" s="34">
        <v>184</v>
      </c>
      <c r="J37103" s="34">
        <v>195</v>
      </c>
      <c r="K37103" s="34">
        <v>168</v>
      </c>
      <c r="L37103" s="34">
        <v>167</v>
      </c>
      <c r="M37103" s="34">
        <v>178</v>
      </c>
      <c r="N37103" s="34">
        <v>191</v>
      </c>
      <c r="O37103" s="34">
        <v>189</v>
      </c>
      <c r="P37103" s="34">
        <v>217</v>
      </c>
      <c r="Q37103" s="34">
        <v>230</v>
      </c>
      <c r="R37103" s="34">
        <v>282</v>
      </c>
      <c r="S37103" s="34">
        <v>201</v>
      </c>
      <c r="T37103" s="34">
        <v>305</v>
      </c>
      <c r="U37103" s="34">
        <v>211</v>
      </c>
      <c r="V37103" s="34">
        <v>326</v>
      </c>
      <c r="W37103" s="34">
        <v>286</v>
      </c>
      <c r="X37103" s="34">
        <v>257</v>
      </c>
      <c r="Y37103" s="34">
        <v>334</v>
      </c>
      <c r="Z37103" s="34">
        <v>262</v>
      </c>
      <c r="AA37103" s="34">
        <v>278</v>
      </c>
      <c r="AB37103" s="34">
        <v>294</v>
      </c>
      <c r="AC37103" s="34">
        <v>319</v>
      </c>
    </row>
    <row r="37104" spans="1:29" x14ac:dyDescent="0.2">
      <c r="A37104" s="34" t="s">
        <v>97597</v>
      </c>
      <c r="B37104" s="34">
        <v>74</v>
      </c>
      <c r="C37104" s="34">
        <v>85</v>
      </c>
      <c r="D37104" s="34">
        <v>95</v>
      </c>
      <c r="E37104" s="34">
        <v>89</v>
      </c>
      <c r="F37104" s="34">
        <v>93</v>
      </c>
      <c r="G37104" s="34">
        <v>80</v>
      </c>
      <c r="H37104" s="34">
        <v>74</v>
      </c>
      <c r="I37104" s="34">
        <v>70</v>
      </c>
      <c r="J37104" s="34">
        <v>70</v>
      </c>
      <c r="K37104" s="34">
        <v>74</v>
      </c>
      <c r="L37104" s="34">
        <v>50</v>
      </c>
      <c r="M37104" s="34">
        <v>65</v>
      </c>
      <c r="N37104" s="34">
        <v>79</v>
      </c>
      <c r="O37104" s="34">
        <v>45</v>
      </c>
      <c r="P37104" s="34">
        <v>90</v>
      </c>
      <c r="Q37104" s="34">
        <v>79</v>
      </c>
      <c r="R37104" s="34">
        <v>79</v>
      </c>
      <c r="S37104" s="34">
        <v>114</v>
      </c>
      <c r="T37104" s="34">
        <v>80</v>
      </c>
      <c r="U37104" s="34">
        <v>41</v>
      </c>
      <c r="V37104" s="34">
        <v>117</v>
      </c>
      <c r="W37104" s="34">
        <v>85</v>
      </c>
      <c r="X37104" s="34">
        <v>125</v>
      </c>
      <c r="Y37104" s="34">
        <v>69</v>
      </c>
      <c r="Z37104" s="34">
        <v>144</v>
      </c>
      <c r="AA37104" s="34">
        <v>115</v>
      </c>
      <c r="AB37104" s="34">
        <v>102</v>
      </c>
      <c r="AC37104" s="34">
        <v>105</v>
      </c>
    </row>
    <row r="37105" spans="1:29" x14ac:dyDescent="0.2">
      <c r="A37105" s="34" t="s">
        <v>97598</v>
      </c>
      <c r="B37105" s="34">
        <v>280</v>
      </c>
      <c r="C37105" s="34">
        <v>259</v>
      </c>
      <c r="D37105" s="34">
        <v>341</v>
      </c>
      <c r="E37105" s="34">
        <v>282</v>
      </c>
      <c r="F37105" s="34">
        <v>351</v>
      </c>
      <c r="G37105" s="34">
        <v>321</v>
      </c>
      <c r="H37105" s="34">
        <v>299</v>
      </c>
      <c r="I37105" s="34">
        <v>274</v>
      </c>
      <c r="J37105" s="34">
        <v>299</v>
      </c>
      <c r="K37105" s="34">
        <v>237</v>
      </c>
      <c r="L37105" s="34">
        <v>267</v>
      </c>
      <c r="M37105" s="34">
        <v>274</v>
      </c>
      <c r="N37105" s="34">
        <v>283</v>
      </c>
      <c r="O37105" s="34">
        <v>257</v>
      </c>
      <c r="P37105" s="34">
        <v>310</v>
      </c>
      <c r="Q37105" s="34">
        <v>362</v>
      </c>
      <c r="R37105" s="34">
        <v>449</v>
      </c>
      <c r="S37105" s="34">
        <v>318</v>
      </c>
      <c r="T37105" s="34">
        <v>363</v>
      </c>
      <c r="U37105" s="34">
        <v>280</v>
      </c>
      <c r="V37105" s="34">
        <v>328</v>
      </c>
      <c r="W37105" s="34">
        <v>369</v>
      </c>
      <c r="X37105" s="34">
        <v>358</v>
      </c>
      <c r="Y37105" s="34">
        <v>342</v>
      </c>
      <c r="Z37105" s="34">
        <v>338</v>
      </c>
      <c r="AA37105" s="34">
        <v>371</v>
      </c>
      <c r="AB37105" s="34">
        <v>399</v>
      </c>
      <c r="AC37105" s="34">
        <v>474</v>
      </c>
    </row>
    <row r="37106" spans="1:29" x14ac:dyDescent="0.2">
      <c r="A37106" s="34" t="s">
        <v>97599</v>
      </c>
      <c r="B37106" s="34">
        <v>601</v>
      </c>
      <c r="C37106" s="34">
        <v>444</v>
      </c>
      <c r="D37106" s="34">
        <v>565</v>
      </c>
      <c r="E37106" s="34">
        <v>552</v>
      </c>
      <c r="F37106" s="34">
        <v>609</v>
      </c>
      <c r="G37106" s="34">
        <v>415</v>
      </c>
      <c r="H37106" s="34">
        <v>627</v>
      </c>
      <c r="I37106" s="34">
        <v>407</v>
      </c>
      <c r="J37106" s="34">
        <v>569</v>
      </c>
      <c r="K37106" s="34">
        <v>447</v>
      </c>
      <c r="L37106" s="34">
        <v>597</v>
      </c>
      <c r="M37106" s="34">
        <v>435</v>
      </c>
      <c r="N37106" s="34">
        <v>573</v>
      </c>
      <c r="O37106" s="34">
        <v>340</v>
      </c>
      <c r="P37106" s="34">
        <v>579</v>
      </c>
      <c r="Q37106" s="34">
        <v>670</v>
      </c>
      <c r="R37106" s="34">
        <v>813</v>
      </c>
      <c r="S37106" s="34">
        <v>516</v>
      </c>
      <c r="T37106" s="34">
        <v>747</v>
      </c>
      <c r="U37106" s="34">
        <v>597</v>
      </c>
      <c r="V37106" s="34">
        <v>759</v>
      </c>
      <c r="W37106" s="34">
        <v>706</v>
      </c>
      <c r="X37106" s="34">
        <v>789</v>
      </c>
      <c r="Y37106" s="34">
        <v>658</v>
      </c>
      <c r="Z37106" s="34">
        <v>675</v>
      </c>
      <c r="AA37106" s="34">
        <v>616</v>
      </c>
      <c r="AB37106" s="34">
        <v>862</v>
      </c>
      <c r="AC37106" s="34">
        <v>731</v>
      </c>
    </row>
    <row r="37107" spans="1:29" x14ac:dyDescent="0.2">
      <c r="A37107" s="34" t="s">
        <v>97600</v>
      </c>
      <c r="B37107" s="34">
        <v>223</v>
      </c>
      <c r="C37107" s="34">
        <v>270</v>
      </c>
      <c r="D37107" s="34">
        <v>360</v>
      </c>
      <c r="E37107" s="34">
        <v>355</v>
      </c>
      <c r="F37107" s="34">
        <v>374</v>
      </c>
      <c r="G37107" s="34">
        <v>222</v>
      </c>
      <c r="H37107" s="34">
        <v>375</v>
      </c>
      <c r="I37107" s="34">
        <v>274</v>
      </c>
      <c r="J37107" s="34">
        <v>330</v>
      </c>
      <c r="K37107" s="34">
        <v>297</v>
      </c>
      <c r="L37107" s="34">
        <v>335</v>
      </c>
      <c r="M37107" s="34">
        <v>250</v>
      </c>
      <c r="N37107" s="34">
        <v>339</v>
      </c>
      <c r="O37107" s="34">
        <v>264</v>
      </c>
      <c r="P37107" s="34">
        <v>373</v>
      </c>
      <c r="Q37107" s="34">
        <v>414</v>
      </c>
      <c r="R37107" s="34">
        <v>477</v>
      </c>
      <c r="S37107" s="34">
        <v>365</v>
      </c>
      <c r="T37107" s="34">
        <v>441</v>
      </c>
      <c r="U37107" s="34">
        <v>316</v>
      </c>
      <c r="V37107" s="34">
        <v>401</v>
      </c>
      <c r="W37107" s="34">
        <v>414</v>
      </c>
      <c r="X37107" s="34">
        <v>543</v>
      </c>
      <c r="Y37107" s="34">
        <v>439</v>
      </c>
      <c r="Z37107" s="34">
        <v>380</v>
      </c>
      <c r="AA37107" s="34">
        <v>353</v>
      </c>
      <c r="AB37107" s="34">
        <v>530</v>
      </c>
      <c r="AC37107" s="34">
        <v>596</v>
      </c>
    </row>
    <row r="37108" spans="1:29" x14ac:dyDescent="0.2">
      <c r="A37108" s="34" t="s">
        <v>97601</v>
      </c>
      <c r="B37108" s="34">
        <v>52</v>
      </c>
      <c r="C37108" s="34">
        <v>37</v>
      </c>
      <c r="D37108" s="34">
        <v>69</v>
      </c>
      <c r="E37108" s="34">
        <v>34</v>
      </c>
      <c r="F37108" s="34">
        <v>46</v>
      </c>
      <c r="G37108" s="34">
        <v>22</v>
      </c>
      <c r="H37108" s="34">
        <v>34</v>
      </c>
      <c r="I37108" s="34">
        <v>59</v>
      </c>
      <c r="J37108" s="34">
        <v>36</v>
      </c>
      <c r="K37108" s="34">
        <v>42</v>
      </c>
      <c r="L37108" s="34">
        <v>33</v>
      </c>
      <c r="M37108" s="34">
        <v>25</v>
      </c>
      <c r="N37108" s="34">
        <v>28</v>
      </c>
      <c r="O37108" s="34">
        <v>40</v>
      </c>
      <c r="P37108" s="34">
        <v>39</v>
      </c>
      <c r="Q37108" s="34">
        <v>50</v>
      </c>
      <c r="R37108" s="34">
        <v>35</v>
      </c>
      <c r="S37108" s="34">
        <v>56</v>
      </c>
      <c r="T37108" s="34">
        <v>29</v>
      </c>
      <c r="U37108" s="34">
        <v>28</v>
      </c>
      <c r="V37108" s="34">
        <v>47</v>
      </c>
      <c r="W37108" s="34">
        <v>48</v>
      </c>
      <c r="X37108" s="34">
        <v>53</v>
      </c>
      <c r="Y37108" s="34">
        <v>27</v>
      </c>
      <c r="Z37108" s="34">
        <v>59</v>
      </c>
      <c r="AA37108" s="34">
        <v>81</v>
      </c>
      <c r="AB37108" s="34">
        <v>33</v>
      </c>
      <c r="AC37108" s="34">
        <v>91</v>
      </c>
    </row>
    <row r="37109" spans="1:29" x14ac:dyDescent="0.2">
      <c r="A37109" s="34" t="s">
        <v>97602</v>
      </c>
      <c r="B37109" s="34">
        <v>876</v>
      </c>
      <c r="C37109" s="34">
        <v>845</v>
      </c>
      <c r="D37109" s="34">
        <v>1088</v>
      </c>
      <c r="E37109" s="34">
        <v>945</v>
      </c>
      <c r="F37109" s="34">
        <v>1173</v>
      </c>
      <c r="G37109" s="34">
        <v>935</v>
      </c>
      <c r="H37109" s="34">
        <v>1174</v>
      </c>
      <c r="I37109" s="34">
        <v>899</v>
      </c>
      <c r="J37109" s="34">
        <v>1062</v>
      </c>
      <c r="K37109" s="34">
        <v>908</v>
      </c>
      <c r="L37109" s="34">
        <v>954</v>
      </c>
      <c r="M37109" s="34">
        <v>815</v>
      </c>
      <c r="N37109" s="34">
        <v>1088</v>
      </c>
      <c r="O37109" s="34">
        <v>845</v>
      </c>
      <c r="P37109" s="34">
        <v>1052</v>
      </c>
      <c r="Q37109" s="34">
        <v>1434</v>
      </c>
      <c r="R37109" s="34">
        <v>1448</v>
      </c>
      <c r="S37109" s="34">
        <v>1098</v>
      </c>
      <c r="T37109" s="34">
        <v>1364</v>
      </c>
      <c r="U37109" s="34">
        <v>1056</v>
      </c>
      <c r="V37109" s="34">
        <v>1302</v>
      </c>
      <c r="W37109" s="34">
        <v>1100</v>
      </c>
      <c r="X37109" s="34">
        <v>1361</v>
      </c>
      <c r="Y37109" s="34">
        <v>1191</v>
      </c>
      <c r="Z37109" s="34">
        <v>1208</v>
      </c>
      <c r="AA37109" s="34">
        <v>1258</v>
      </c>
      <c r="AB37109" s="34">
        <v>1582</v>
      </c>
      <c r="AC37109" s="34">
        <v>1629</v>
      </c>
    </row>
    <row r="37110" spans="1:29" x14ac:dyDescent="0.2">
      <c r="A37110" s="34" t="s">
        <v>97603</v>
      </c>
      <c r="B37110" s="34">
        <v>120</v>
      </c>
      <c r="C37110" s="34">
        <v>128</v>
      </c>
      <c r="D37110" s="34">
        <v>208</v>
      </c>
      <c r="E37110" s="34">
        <v>154</v>
      </c>
      <c r="F37110" s="34">
        <v>184</v>
      </c>
      <c r="G37110" s="34">
        <v>136</v>
      </c>
      <c r="H37110" s="34">
        <v>162</v>
      </c>
      <c r="I37110" s="34">
        <v>136</v>
      </c>
      <c r="J37110" s="34">
        <v>126</v>
      </c>
      <c r="K37110" s="34">
        <v>152</v>
      </c>
      <c r="L37110" s="34">
        <v>122</v>
      </c>
      <c r="M37110" s="34">
        <v>112</v>
      </c>
      <c r="N37110" s="34">
        <v>163</v>
      </c>
      <c r="O37110" s="34">
        <v>140</v>
      </c>
      <c r="P37110" s="34">
        <v>123</v>
      </c>
      <c r="Q37110" s="34">
        <v>186</v>
      </c>
      <c r="R37110" s="34">
        <v>195</v>
      </c>
      <c r="S37110" s="34">
        <v>141</v>
      </c>
      <c r="T37110" s="34">
        <v>119</v>
      </c>
      <c r="U37110" s="34">
        <v>101</v>
      </c>
      <c r="V37110" s="34">
        <v>138</v>
      </c>
      <c r="W37110" s="34">
        <v>159</v>
      </c>
      <c r="X37110" s="34">
        <v>206</v>
      </c>
      <c r="Y37110" s="34">
        <v>96</v>
      </c>
      <c r="Z37110" s="34">
        <v>187</v>
      </c>
      <c r="AA37110" s="34">
        <v>179</v>
      </c>
      <c r="AB37110" s="34">
        <v>158</v>
      </c>
      <c r="AC37110" s="34">
        <v>228</v>
      </c>
    </row>
    <row r="37111" spans="1:29" x14ac:dyDescent="0.2">
      <c r="A37111" s="34" t="s">
        <v>97604</v>
      </c>
      <c r="B37111" s="34">
        <v>90</v>
      </c>
      <c r="C37111" s="34">
        <v>172</v>
      </c>
      <c r="D37111" s="34">
        <v>173</v>
      </c>
      <c r="E37111" s="34">
        <v>156</v>
      </c>
      <c r="F37111" s="34">
        <v>147</v>
      </c>
      <c r="G37111" s="34">
        <v>179</v>
      </c>
      <c r="H37111" s="34">
        <v>120</v>
      </c>
      <c r="I37111" s="34">
        <v>145</v>
      </c>
      <c r="J37111" s="34">
        <v>145</v>
      </c>
      <c r="K37111" s="34">
        <v>174</v>
      </c>
      <c r="L37111" s="34">
        <v>101</v>
      </c>
      <c r="M37111" s="34">
        <v>167</v>
      </c>
      <c r="N37111" s="34">
        <v>106</v>
      </c>
      <c r="O37111" s="34">
        <v>151</v>
      </c>
      <c r="P37111" s="34">
        <v>139</v>
      </c>
      <c r="Q37111" s="34">
        <v>181</v>
      </c>
      <c r="R37111" s="34">
        <v>167</v>
      </c>
      <c r="S37111" s="34">
        <v>164</v>
      </c>
      <c r="T37111" s="34">
        <v>99</v>
      </c>
      <c r="U37111" s="34">
        <v>154</v>
      </c>
      <c r="V37111" s="34">
        <v>171</v>
      </c>
      <c r="W37111" s="34">
        <v>203</v>
      </c>
      <c r="X37111" s="34">
        <v>160</v>
      </c>
      <c r="Y37111" s="34">
        <v>186</v>
      </c>
      <c r="Z37111" s="34">
        <v>182</v>
      </c>
      <c r="AA37111" s="34">
        <v>225</v>
      </c>
      <c r="AB37111" s="34">
        <v>139</v>
      </c>
      <c r="AC37111" s="34">
        <v>254</v>
      </c>
    </row>
    <row r="37112" spans="1:29" x14ac:dyDescent="0.2">
      <c r="A37112" s="34" t="s">
        <v>97605</v>
      </c>
      <c r="B37112" s="34">
        <v>165</v>
      </c>
      <c r="C37112" s="34">
        <v>205</v>
      </c>
      <c r="D37112" s="34">
        <v>207</v>
      </c>
      <c r="E37112" s="34">
        <v>182</v>
      </c>
      <c r="F37112" s="34">
        <v>178</v>
      </c>
      <c r="G37112" s="34">
        <v>220</v>
      </c>
      <c r="H37112" s="34">
        <v>181</v>
      </c>
      <c r="I37112" s="34">
        <v>186</v>
      </c>
      <c r="J37112" s="34">
        <v>157</v>
      </c>
      <c r="K37112" s="34">
        <v>195</v>
      </c>
      <c r="L37112" s="34">
        <v>126</v>
      </c>
      <c r="M37112" s="34">
        <v>145</v>
      </c>
      <c r="N37112" s="34">
        <v>168</v>
      </c>
      <c r="O37112" s="34">
        <v>146</v>
      </c>
      <c r="P37112" s="34">
        <v>135</v>
      </c>
      <c r="Q37112" s="34">
        <v>208</v>
      </c>
      <c r="R37112" s="34">
        <v>198</v>
      </c>
      <c r="S37112" s="34">
        <v>235</v>
      </c>
      <c r="T37112" s="34">
        <v>152</v>
      </c>
      <c r="U37112" s="34">
        <v>168</v>
      </c>
      <c r="V37112" s="34">
        <v>205</v>
      </c>
      <c r="W37112" s="34">
        <v>183</v>
      </c>
      <c r="X37112" s="34">
        <v>230</v>
      </c>
      <c r="Y37112" s="34">
        <v>195</v>
      </c>
      <c r="Z37112" s="34">
        <v>254</v>
      </c>
      <c r="AA37112" s="34">
        <v>259</v>
      </c>
      <c r="AB37112" s="34">
        <v>151</v>
      </c>
      <c r="AC37112" s="34">
        <v>311</v>
      </c>
    </row>
    <row r="37113" spans="1:29" x14ac:dyDescent="0.2">
      <c r="A37113" s="34" t="s">
        <v>97606</v>
      </c>
      <c r="B37113" s="34">
        <v>222</v>
      </c>
      <c r="C37113" s="34">
        <v>185</v>
      </c>
      <c r="D37113" s="34">
        <v>208</v>
      </c>
      <c r="E37113" s="34">
        <v>208</v>
      </c>
      <c r="F37113" s="34">
        <v>250</v>
      </c>
      <c r="G37113" s="34">
        <v>240</v>
      </c>
      <c r="H37113" s="34">
        <v>197</v>
      </c>
      <c r="I37113" s="34">
        <v>215</v>
      </c>
      <c r="J37113" s="34">
        <v>201</v>
      </c>
      <c r="K37113" s="34">
        <v>243</v>
      </c>
      <c r="L37113" s="34">
        <v>146</v>
      </c>
      <c r="M37113" s="34">
        <v>204</v>
      </c>
      <c r="N37113" s="34">
        <v>205</v>
      </c>
      <c r="O37113" s="34">
        <v>208</v>
      </c>
      <c r="P37113" s="34">
        <v>188</v>
      </c>
      <c r="Q37113" s="34">
        <v>291</v>
      </c>
      <c r="R37113" s="34">
        <v>281</v>
      </c>
      <c r="S37113" s="34">
        <v>273</v>
      </c>
      <c r="T37113" s="34">
        <v>237</v>
      </c>
      <c r="U37113" s="34">
        <v>247</v>
      </c>
      <c r="V37113" s="34">
        <v>260</v>
      </c>
      <c r="W37113" s="34">
        <v>274</v>
      </c>
      <c r="X37113" s="34">
        <v>285</v>
      </c>
      <c r="Y37113" s="34">
        <v>232</v>
      </c>
      <c r="Z37113" s="34">
        <v>247</v>
      </c>
      <c r="AA37113" s="34">
        <v>267</v>
      </c>
      <c r="AB37113" s="34">
        <v>265</v>
      </c>
      <c r="AC37113" s="34">
        <v>366</v>
      </c>
    </row>
    <row r="37114" spans="1:29" x14ac:dyDescent="0.2">
      <c r="A37114" s="34" t="s">
        <v>97607</v>
      </c>
      <c r="B37114" s="34">
        <v>99</v>
      </c>
      <c r="C37114" s="34">
        <v>59</v>
      </c>
      <c r="D37114" s="34">
        <v>97</v>
      </c>
      <c r="E37114" s="34">
        <v>85</v>
      </c>
      <c r="F37114" s="34">
        <v>100</v>
      </c>
      <c r="G37114" s="34">
        <v>96</v>
      </c>
      <c r="H37114" s="34">
        <v>101</v>
      </c>
      <c r="I37114" s="34">
        <v>62</v>
      </c>
      <c r="J37114" s="34">
        <v>81</v>
      </c>
      <c r="K37114" s="34">
        <v>78</v>
      </c>
      <c r="L37114" s="34">
        <v>52</v>
      </c>
      <c r="M37114" s="34">
        <v>85</v>
      </c>
      <c r="N37114" s="34">
        <v>59</v>
      </c>
      <c r="O37114" s="34">
        <v>63</v>
      </c>
      <c r="P37114" s="34">
        <v>87</v>
      </c>
      <c r="Q37114" s="34">
        <v>84</v>
      </c>
      <c r="R37114" s="34">
        <v>84</v>
      </c>
      <c r="S37114" s="34">
        <v>112</v>
      </c>
      <c r="T37114" s="34">
        <v>71</v>
      </c>
      <c r="U37114" s="34">
        <v>81</v>
      </c>
      <c r="V37114" s="34">
        <v>81</v>
      </c>
      <c r="W37114" s="34">
        <v>73</v>
      </c>
      <c r="X37114" s="34">
        <v>109</v>
      </c>
      <c r="Y37114" s="34">
        <v>78</v>
      </c>
      <c r="Z37114" s="34">
        <v>131</v>
      </c>
      <c r="AA37114" s="34">
        <v>103</v>
      </c>
      <c r="AB37114" s="34">
        <v>95</v>
      </c>
      <c r="AC37114" s="34">
        <v>154</v>
      </c>
    </row>
    <row r="37115" spans="1:29" x14ac:dyDescent="0.2">
      <c r="A37115" s="34" t="s">
        <v>97608</v>
      </c>
      <c r="B37115" s="34">
        <v>207</v>
      </c>
      <c r="C37115" s="34">
        <v>335</v>
      </c>
      <c r="D37115" s="34">
        <v>372</v>
      </c>
      <c r="E37115" s="34">
        <v>336</v>
      </c>
      <c r="F37115" s="34">
        <v>393</v>
      </c>
      <c r="G37115" s="34">
        <v>354</v>
      </c>
      <c r="H37115" s="34">
        <v>342</v>
      </c>
      <c r="I37115" s="34">
        <v>279</v>
      </c>
      <c r="J37115" s="34">
        <v>299</v>
      </c>
      <c r="K37115" s="34">
        <v>334</v>
      </c>
      <c r="L37115" s="34">
        <v>243</v>
      </c>
      <c r="M37115" s="34">
        <v>309</v>
      </c>
      <c r="N37115" s="34">
        <v>312</v>
      </c>
      <c r="O37115" s="34">
        <v>266</v>
      </c>
      <c r="P37115" s="34">
        <v>315</v>
      </c>
      <c r="Q37115" s="34">
        <v>354</v>
      </c>
      <c r="R37115" s="34">
        <v>441</v>
      </c>
      <c r="S37115" s="34">
        <v>389</v>
      </c>
      <c r="T37115" s="34">
        <v>356</v>
      </c>
      <c r="U37115" s="34">
        <v>301</v>
      </c>
      <c r="V37115" s="34">
        <v>383</v>
      </c>
      <c r="W37115" s="34">
        <v>352</v>
      </c>
      <c r="X37115" s="34">
        <v>498</v>
      </c>
      <c r="Y37115" s="34">
        <v>302</v>
      </c>
      <c r="Z37115" s="34">
        <v>390</v>
      </c>
      <c r="AA37115" s="34">
        <v>417</v>
      </c>
      <c r="AB37115" s="34">
        <v>384</v>
      </c>
      <c r="AC37115" s="34">
        <v>506</v>
      </c>
    </row>
    <row r="37116" spans="1:29" x14ac:dyDescent="0.2">
      <c r="A37116" s="34" t="s">
        <v>97609</v>
      </c>
      <c r="B37116" s="34">
        <v>89</v>
      </c>
      <c r="C37116" s="34">
        <v>127</v>
      </c>
      <c r="D37116" s="34">
        <v>131</v>
      </c>
      <c r="E37116" s="34">
        <v>141</v>
      </c>
      <c r="F37116" s="34">
        <v>125</v>
      </c>
      <c r="G37116" s="34">
        <v>165</v>
      </c>
      <c r="H37116" s="34">
        <v>100</v>
      </c>
      <c r="I37116" s="34">
        <v>126</v>
      </c>
      <c r="J37116" s="34">
        <v>130</v>
      </c>
      <c r="K37116" s="34">
        <v>167</v>
      </c>
      <c r="L37116" s="34">
        <v>90</v>
      </c>
      <c r="M37116" s="34">
        <v>93</v>
      </c>
      <c r="N37116" s="34">
        <v>108</v>
      </c>
      <c r="O37116" s="34">
        <v>113</v>
      </c>
      <c r="P37116" s="34">
        <v>96</v>
      </c>
      <c r="Q37116" s="34">
        <v>173</v>
      </c>
      <c r="R37116" s="34">
        <v>116</v>
      </c>
      <c r="S37116" s="34">
        <v>161</v>
      </c>
      <c r="T37116" s="34">
        <v>104</v>
      </c>
      <c r="U37116" s="34">
        <v>119</v>
      </c>
      <c r="V37116" s="34">
        <v>113</v>
      </c>
      <c r="W37116" s="34">
        <v>114</v>
      </c>
      <c r="X37116" s="34">
        <v>179</v>
      </c>
      <c r="Y37116" s="34">
        <v>134</v>
      </c>
      <c r="Z37116" s="34">
        <v>154</v>
      </c>
      <c r="AA37116" s="34">
        <v>143</v>
      </c>
      <c r="AB37116" s="34">
        <v>123</v>
      </c>
      <c r="AC37116" s="34">
        <v>273</v>
      </c>
    </row>
    <row r="37117" spans="1:29" x14ac:dyDescent="0.2">
      <c r="A37117" s="34" t="s">
        <v>97610</v>
      </c>
      <c r="B37117" s="34">
        <v>162</v>
      </c>
      <c r="C37117" s="34">
        <v>122</v>
      </c>
      <c r="D37117" s="34">
        <v>107</v>
      </c>
      <c r="E37117" s="34">
        <v>83</v>
      </c>
      <c r="F37117" s="34">
        <v>103</v>
      </c>
      <c r="G37117" s="34">
        <v>78</v>
      </c>
      <c r="H37117" s="34">
        <v>146</v>
      </c>
      <c r="I37117" s="34">
        <v>97</v>
      </c>
      <c r="J37117" s="34">
        <v>93</v>
      </c>
      <c r="K37117" s="34">
        <v>77</v>
      </c>
      <c r="L37117" s="34">
        <v>75</v>
      </c>
      <c r="M37117" s="34">
        <v>76</v>
      </c>
      <c r="N37117" s="34">
        <v>89</v>
      </c>
      <c r="O37117" s="34">
        <v>94</v>
      </c>
      <c r="P37117" s="34">
        <v>70</v>
      </c>
      <c r="Q37117" s="34">
        <v>130</v>
      </c>
      <c r="R37117" s="34">
        <v>151</v>
      </c>
      <c r="S37117" s="34">
        <v>126</v>
      </c>
      <c r="T37117" s="34">
        <v>134</v>
      </c>
      <c r="U37117" s="34">
        <v>97</v>
      </c>
      <c r="V37117" s="34">
        <v>113</v>
      </c>
      <c r="W37117" s="34">
        <v>134</v>
      </c>
      <c r="X37117" s="34">
        <v>114</v>
      </c>
      <c r="Y37117" s="34">
        <v>120</v>
      </c>
      <c r="Z37117" s="34">
        <v>131</v>
      </c>
      <c r="AA37117" s="34">
        <v>117</v>
      </c>
      <c r="AB37117" s="34">
        <v>154</v>
      </c>
      <c r="AC37117" s="34">
        <v>163</v>
      </c>
    </row>
    <row r="37118" spans="1:29" x14ac:dyDescent="0.2">
      <c r="A37118" s="34" t="s">
        <v>97611</v>
      </c>
      <c r="B37118" s="34">
        <v>129</v>
      </c>
      <c r="C37118" s="34">
        <v>145</v>
      </c>
      <c r="D37118" s="34">
        <v>192</v>
      </c>
      <c r="E37118" s="34">
        <v>139</v>
      </c>
      <c r="F37118" s="34">
        <v>205</v>
      </c>
      <c r="G37118" s="34">
        <v>156</v>
      </c>
      <c r="H37118" s="34">
        <v>178</v>
      </c>
      <c r="I37118" s="34">
        <v>173</v>
      </c>
      <c r="J37118" s="34">
        <v>197</v>
      </c>
      <c r="K37118" s="34">
        <v>169</v>
      </c>
      <c r="L37118" s="34">
        <v>143</v>
      </c>
      <c r="M37118" s="34">
        <v>100</v>
      </c>
      <c r="N37118" s="34">
        <v>187</v>
      </c>
      <c r="O37118" s="34">
        <v>124</v>
      </c>
      <c r="P37118" s="34">
        <v>163</v>
      </c>
      <c r="Q37118" s="34">
        <v>207</v>
      </c>
      <c r="R37118" s="34">
        <v>269</v>
      </c>
      <c r="S37118" s="34">
        <v>234</v>
      </c>
      <c r="T37118" s="34">
        <v>170</v>
      </c>
      <c r="U37118" s="34">
        <v>177</v>
      </c>
      <c r="V37118" s="34">
        <v>217</v>
      </c>
      <c r="W37118" s="34">
        <v>207</v>
      </c>
      <c r="X37118" s="34">
        <v>239</v>
      </c>
      <c r="Y37118" s="34">
        <v>202</v>
      </c>
      <c r="Z37118" s="34">
        <v>199</v>
      </c>
      <c r="AA37118" s="34">
        <v>189</v>
      </c>
      <c r="AB37118" s="34">
        <v>234</v>
      </c>
      <c r="AC37118" s="34">
        <v>250</v>
      </c>
    </row>
    <row r="37119" spans="1:29" x14ac:dyDescent="0.2">
      <c r="A37119" s="34" t="s">
        <v>97612</v>
      </c>
      <c r="B37119" s="34">
        <v>69</v>
      </c>
      <c r="C37119" s="34">
        <v>180</v>
      </c>
      <c r="D37119" s="34">
        <v>86</v>
      </c>
      <c r="E37119" s="34">
        <v>171</v>
      </c>
      <c r="F37119" s="34">
        <v>91</v>
      </c>
      <c r="G37119" s="34">
        <v>171</v>
      </c>
      <c r="H37119" s="34">
        <v>71</v>
      </c>
      <c r="I37119" s="34">
        <v>114</v>
      </c>
      <c r="J37119" s="34">
        <v>63</v>
      </c>
      <c r="K37119" s="34">
        <v>172</v>
      </c>
      <c r="L37119" s="34">
        <v>42</v>
      </c>
      <c r="M37119" s="34">
        <v>126</v>
      </c>
      <c r="N37119" s="34">
        <v>72</v>
      </c>
      <c r="O37119" s="34">
        <v>129</v>
      </c>
      <c r="P37119" s="34">
        <v>85</v>
      </c>
      <c r="Q37119" s="34">
        <v>160</v>
      </c>
      <c r="R37119" s="34">
        <v>71</v>
      </c>
      <c r="S37119" s="34">
        <v>196</v>
      </c>
      <c r="T37119" s="34">
        <v>62</v>
      </c>
      <c r="U37119" s="34">
        <v>109</v>
      </c>
      <c r="V37119" s="34">
        <v>83</v>
      </c>
      <c r="W37119" s="34">
        <v>136</v>
      </c>
      <c r="X37119" s="34">
        <v>105</v>
      </c>
      <c r="Y37119" s="34">
        <v>98</v>
      </c>
      <c r="Z37119" s="34">
        <v>132</v>
      </c>
      <c r="AA37119" s="34">
        <v>207</v>
      </c>
      <c r="AB37119" s="34">
        <v>46</v>
      </c>
      <c r="AC37119" s="34">
        <v>207</v>
      </c>
    </row>
    <row r="37120" spans="1:29" x14ac:dyDescent="0.2">
      <c r="A37120" s="34" t="s">
        <v>97613</v>
      </c>
      <c r="B37120" s="34">
        <v>187</v>
      </c>
      <c r="C37120" s="34">
        <v>116</v>
      </c>
      <c r="D37120" s="34">
        <v>168</v>
      </c>
      <c r="E37120" s="34">
        <v>125</v>
      </c>
      <c r="F37120" s="34">
        <v>179</v>
      </c>
      <c r="G37120" s="34">
        <v>119</v>
      </c>
      <c r="H37120" s="34">
        <v>191</v>
      </c>
      <c r="I37120" s="34">
        <v>126</v>
      </c>
      <c r="J37120" s="34">
        <v>181</v>
      </c>
      <c r="K37120" s="34">
        <v>168</v>
      </c>
      <c r="L37120" s="34">
        <v>128</v>
      </c>
      <c r="M37120" s="34">
        <v>139</v>
      </c>
      <c r="N37120" s="34">
        <v>117</v>
      </c>
      <c r="O37120" s="34">
        <v>161</v>
      </c>
      <c r="P37120" s="34">
        <v>183</v>
      </c>
      <c r="Q37120" s="34">
        <v>219</v>
      </c>
      <c r="R37120" s="34">
        <v>160</v>
      </c>
      <c r="S37120" s="34">
        <v>176</v>
      </c>
      <c r="T37120" s="34">
        <v>213</v>
      </c>
      <c r="U37120" s="34">
        <v>144</v>
      </c>
      <c r="V37120" s="34">
        <v>187</v>
      </c>
      <c r="W37120" s="34">
        <v>187</v>
      </c>
      <c r="X37120" s="34">
        <v>206</v>
      </c>
      <c r="Y37120" s="34">
        <v>206</v>
      </c>
      <c r="Z37120" s="34">
        <v>191</v>
      </c>
      <c r="AA37120" s="34">
        <v>192</v>
      </c>
      <c r="AB37120" s="34">
        <v>238</v>
      </c>
      <c r="AC37120" s="34">
        <v>203</v>
      </c>
    </row>
    <row r="37121" spans="1:29" x14ac:dyDescent="0.2">
      <c r="A37121" s="34" t="s">
        <v>97614</v>
      </c>
      <c r="B37121" s="34">
        <v>131</v>
      </c>
      <c r="C37121" s="34">
        <v>187</v>
      </c>
      <c r="D37121" s="34">
        <v>216</v>
      </c>
      <c r="E37121" s="34">
        <v>219</v>
      </c>
      <c r="F37121" s="34">
        <v>233</v>
      </c>
      <c r="G37121" s="34">
        <v>179</v>
      </c>
      <c r="H37121" s="34">
        <v>249</v>
      </c>
      <c r="I37121" s="34">
        <v>163</v>
      </c>
      <c r="J37121" s="34">
        <v>223</v>
      </c>
      <c r="K37121" s="34">
        <v>179</v>
      </c>
      <c r="L37121" s="34">
        <v>137</v>
      </c>
      <c r="M37121" s="34">
        <v>159</v>
      </c>
      <c r="N37121" s="34">
        <v>195</v>
      </c>
      <c r="O37121" s="34">
        <v>189</v>
      </c>
      <c r="P37121" s="34">
        <v>194</v>
      </c>
      <c r="Q37121" s="34">
        <v>268</v>
      </c>
      <c r="R37121" s="34">
        <v>238</v>
      </c>
      <c r="S37121" s="34">
        <v>227</v>
      </c>
      <c r="T37121" s="34">
        <v>184</v>
      </c>
      <c r="U37121" s="34">
        <v>183</v>
      </c>
      <c r="V37121" s="34">
        <v>218</v>
      </c>
      <c r="W37121" s="34">
        <v>209</v>
      </c>
      <c r="X37121" s="34">
        <v>287</v>
      </c>
      <c r="Y37121" s="34">
        <v>208</v>
      </c>
      <c r="Z37121" s="34">
        <v>271</v>
      </c>
      <c r="AA37121" s="34">
        <v>219</v>
      </c>
      <c r="AB37121" s="34">
        <v>154</v>
      </c>
      <c r="AC37121" s="34">
        <v>287</v>
      </c>
    </row>
    <row r="37122" spans="1:29" x14ac:dyDescent="0.2">
      <c r="A37122" s="34" t="s">
        <v>97615</v>
      </c>
      <c r="B37122" s="34">
        <v>303</v>
      </c>
      <c r="C37122" s="34">
        <v>409</v>
      </c>
      <c r="D37122" s="34">
        <v>601</v>
      </c>
      <c r="E37122" s="34">
        <v>488</v>
      </c>
      <c r="F37122" s="34">
        <v>565</v>
      </c>
      <c r="G37122" s="34">
        <v>485</v>
      </c>
      <c r="H37122" s="34">
        <v>481</v>
      </c>
      <c r="I37122" s="34">
        <v>440</v>
      </c>
      <c r="J37122" s="34">
        <v>461</v>
      </c>
      <c r="K37122" s="34">
        <v>440</v>
      </c>
      <c r="L37122" s="34">
        <v>376</v>
      </c>
      <c r="M37122" s="34">
        <v>388</v>
      </c>
      <c r="N37122" s="34">
        <v>468</v>
      </c>
      <c r="O37122" s="34">
        <v>417</v>
      </c>
      <c r="P37122" s="34">
        <v>411</v>
      </c>
      <c r="Q37122" s="34">
        <v>586</v>
      </c>
      <c r="R37122" s="34">
        <v>592</v>
      </c>
      <c r="S37122" s="34">
        <v>543</v>
      </c>
      <c r="T37122" s="34">
        <v>438</v>
      </c>
      <c r="U37122" s="34">
        <v>494</v>
      </c>
      <c r="V37122" s="34">
        <v>523</v>
      </c>
      <c r="W37122" s="34">
        <v>605</v>
      </c>
      <c r="X37122" s="34">
        <v>635</v>
      </c>
      <c r="Y37122" s="34">
        <v>570</v>
      </c>
      <c r="Z37122" s="34">
        <v>443</v>
      </c>
      <c r="AA37122" s="34">
        <v>539</v>
      </c>
      <c r="AB37122" s="34">
        <v>584</v>
      </c>
      <c r="AC37122" s="34">
        <v>816</v>
      </c>
    </row>
    <row r="37123" spans="1:29" x14ac:dyDescent="0.2">
      <c r="A37123" s="34" t="s">
        <v>97616</v>
      </c>
      <c r="B37123" s="34">
        <v>58</v>
      </c>
      <c r="C37123" s="34">
        <v>85</v>
      </c>
      <c r="D37123" s="34">
        <v>91</v>
      </c>
      <c r="E37123" s="34">
        <v>51</v>
      </c>
      <c r="F37123" s="34">
        <v>74</v>
      </c>
      <c r="G37123" s="34">
        <v>56</v>
      </c>
      <c r="H37123" s="34">
        <v>61</v>
      </c>
      <c r="I37123" s="34">
        <v>57</v>
      </c>
      <c r="J37123" s="34">
        <v>58</v>
      </c>
      <c r="K37123" s="34">
        <v>48</v>
      </c>
      <c r="L37123" s="34">
        <v>49</v>
      </c>
      <c r="M37123" s="34">
        <v>62</v>
      </c>
      <c r="N37123" s="34">
        <v>58</v>
      </c>
      <c r="O37123" s="34">
        <v>45</v>
      </c>
      <c r="P37123" s="34">
        <v>36</v>
      </c>
      <c r="Q37123" s="34">
        <v>95</v>
      </c>
      <c r="R37123" s="34">
        <v>67</v>
      </c>
      <c r="S37123" s="34">
        <v>87</v>
      </c>
      <c r="T37123" s="34">
        <v>52</v>
      </c>
      <c r="U37123" s="34">
        <v>87</v>
      </c>
      <c r="V37123" s="34">
        <v>75</v>
      </c>
      <c r="W37123" s="34">
        <v>52</v>
      </c>
      <c r="X37123" s="34">
        <v>110</v>
      </c>
      <c r="Y37123" s="34">
        <v>78</v>
      </c>
      <c r="Z37123" s="34">
        <v>93</v>
      </c>
      <c r="AA37123" s="34">
        <v>78</v>
      </c>
      <c r="AB37123" s="34">
        <v>66</v>
      </c>
      <c r="AC37123" s="34">
        <v>88</v>
      </c>
    </row>
    <row r="37124" spans="1:29" x14ac:dyDescent="0.2">
      <c r="A37124" s="34" t="s">
        <v>97617</v>
      </c>
      <c r="B37124" s="34">
        <v>215</v>
      </c>
      <c r="C37124" s="34">
        <v>203</v>
      </c>
      <c r="D37124" s="34">
        <v>283</v>
      </c>
      <c r="E37124" s="34">
        <v>205</v>
      </c>
      <c r="F37124" s="34">
        <v>281</v>
      </c>
      <c r="G37124" s="34">
        <v>204</v>
      </c>
      <c r="H37124" s="34">
        <v>261</v>
      </c>
      <c r="I37124" s="34">
        <v>203</v>
      </c>
      <c r="J37124" s="34">
        <v>236</v>
      </c>
      <c r="K37124" s="34">
        <v>190</v>
      </c>
      <c r="L37124" s="34">
        <v>230</v>
      </c>
      <c r="M37124" s="34">
        <v>221</v>
      </c>
      <c r="N37124" s="34">
        <v>211</v>
      </c>
      <c r="O37124" s="34">
        <v>182</v>
      </c>
      <c r="P37124" s="34">
        <v>241</v>
      </c>
      <c r="Q37124" s="34">
        <v>252</v>
      </c>
      <c r="R37124" s="34">
        <v>293</v>
      </c>
      <c r="S37124" s="34">
        <v>258</v>
      </c>
      <c r="T37124" s="34">
        <v>315</v>
      </c>
      <c r="U37124" s="34">
        <v>211</v>
      </c>
      <c r="V37124" s="34">
        <v>287</v>
      </c>
      <c r="W37124" s="34">
        <v>272</v>
      </c>
      <c r="X37124" s="34">
        <v>294</v>
      </c>
      <c r="Y37124" s="34">
        <v>287</v>
      </c>
      <c r="Z37124" s="34">
        <v>322</v>
      </c>
      <c r="AA37124" s="34">
        <v>297</v>
      </c>
      <c r="AB37124" s="34">
        <v>334</v>
      </c>
      <c r="AC37124" s="34">
        <v>379</v>
      </c>
    </row>
    <row r="37125" spans="1:29" x14ac:dyDescent="0.2">
      <c r="A37125" s="34" t="s">
        <v>97618</v>
      </c>
      <c r="B37125" s="34">
        <v>98</v>
      </c>
      <c r="C37125" s="34">
        <v>104</v>
      </c>
      <c r="D37125" s="34">
        <v>161</v>
      </c>
      <c r="E37125" s="34">
        <v>134</v>
      </c>
      <c r="F37125" s="34">
        <v>118</v>
      </c>
      <c r="G37125" s="34">
        <v>121</v>
      </c>
      <c r="H37125" s="34">
        <v>140</v>
      </c>
      <c r="I37125" s="34">
        <v>131</v>
      </c>
      <c r="J37125" s="34">
        <v>138</v>
      </c>
      <c r="K37125" s="34">
        <v>155</v>
      </c>
      <c r="L37125" s="34">
        <v>113</v>
      </c>
      <c r="M37125" s="34">
        <v>120</v>
      </c>
      <c r="N37125" s="34">
        <v>121</v>
      </c>
      <c r="O37125" s="34">
        <v>91</v>
      </c>
      <c r="P37125" s="34">
        <v>132</v>
      </c>
      <c r="Q37125" s="34">
        <v>187</v>
      </c>
      <c r="R37125" s="34">
        <v>158</v>
      </c>
      <c r="S37125" s="34">
        <v>133</v>
      </c>
      <c r="T37125" s="34">
        <v>155</v>
      </c>
      <c r="U37125" s="34">
        <v>187</v>
      </c>
      <c r="V37125" s="34">
        <v>152</v>
      </c>
      <c r="W37125" s="34">
        <v>180</v>
      </c>
      <c r="X37125" s="34">
        <v>206</v>
      </c>
      <c r="Y37125" s="34">
        <v>169</v>
      </c>
      <c r="Z37125" s="34">
        <v>167</v>
      </c>
      <c r="AA37125" s="34">
        <v>153</v>
      </c>
      <c r="AB37125" s="34">
        <v>165</v>
      </c>
      <c r="AC37125" s="34">
        <v>216</v>
      </c>
    </row>
    <row r="37126" spans="1:29" x14ac:dyDescent="0.2">
      <c r="A37126" s="34" t="s">
        <v>97619</v>
      </c>
      <c r="B37126" s="34">
        <v>176</v>
      </c>
      <c r="C37126" s="34">
        <v>214</v>
      </c>
      <c r="D37126" s="34">
        <v>256</v>
      </c>
      <c r="E37126" s="34">
        <v>224</v>
      </c>
      <c r="F37126" s="34">
        <v>207</v>
      </c>
      <c r="G37126" s="34">
        <v>210</v>
      </c>
      <c r="H37126" s="34">
        <v>175</v>
      </c>
      <c r="I37126" s="34">
        <v>192</v>
      </c>
      <c r="J37126" s="34">
        <v>159</v>
      </c>
      <c r="K37126" s="34">
        <v>237</v>
      </c>
      <c r="L37126" s="34">
        <v>112</v>
      </c>
      <c r="M37126" s="34">
        <v>181</v>
      </c>
      <c r="N37126" s="34">
        <v>165</v>
      </c>
      <c r="O37126" s="34">
        <v>138</v>
      </c>
      <c r="P37126" s="34">
        <v>190</v>
      </c>
      <c r="Q37126" s="34">
        <v>247</v>
      </c>
      <c r="R37126" s="34">
        <v>203</v>
      </c>
      <c r="S37126" s="34">
        <v>266</v>
      </c>
      <c r="T37126" s="34">
        <v>140</v>
      </c>
      <c r="U37126" s="34">
        <v>175</v>
      </c>
      <c r="V37126" s="34">
        <v>215</v>
      </c>
      <c r="W37126" s="34">
        <v>214</v>
      </c>
      <c r="X37126" s="34">
        <v>270</v>
      </c>
      <c r="Y37126" s="34">
        <v>181</v>
      </c>
      <c r="Z37126" s="34">
        <v>230</v>
      </c>
      <c r="AA37126" s="34">
        <v>257</v>
      </c>
      <c r="AB37126" s="34">
        <v>176</v>
      </c>
      <c r="AC37126" s="34">
        <v>388</v>
      </c>
    </row>
    <row r="37127" spans="1:29" x14ac:dyDescent="0.2">
      <c r="A37127" s="34" t="s">
        <v>97620</v>
      </c>
      <c r="B37127" s="34">
        <v>162</v>
      </c>
      <c r="C37127" s="34">
        <v>157</v>
      </c>
      <c r="D37127" s="34">
        <v>186</v>
      </c>
      <c r="E37127" s="34">
        <v>149</v>
      </c>
      <c r="F37127" s="34">
        <v>173</v>
      </c>
      <c r="G37127" s="34">
        <v>140</v>
      </c>
      <c r="H37127" s="34">
        <v>188</v>
      </c>
      <c r="I37127" s="34">
        <v>130</v>
      </c>
      <c r="J37127" s="34">
        <v>151</v>
      </c>
      <c r="K37127" s="34">
        <v>184</v>
      </c>
      <c r="L37127" s="34">
        <v>129</v>
      </c>
      <c r="M37127" s="34">
        <v>135</v>
      </c>
      <c r="N37127" s="34">
        <v>176</v>
      </c>
      <c r="O37127" s="34">
        <v>169</v>
      </c>
      <c r="P37127" s="34">
        <v>167</v>
      </c>
      <c r="Q37127" s="34">
        <v>180</v>
      </c>
      <c r="R37127" s="34">
        <v>192</v>
      </c>
      <c r="S37127" s="34">
        <v>222</v>
      </c>
      <c r="T37127" s="34">
        <v>161</v>
      </c>
      <c r="U37127" s="34">
        <v>162</v>
      </c>
      <c r="V37127" s="34">
        <v>211</v>
      </c>
      <c r="W37127" s="34">
        <v>208</v>
      </c>
      <c r="X37127" s="34">
        <v>263</v>
      </c>
      <c r="Y37127" s="34">
        <v>173</v>
      </c>
      <c r="Z37127" s="34">
        <v>186</v>
      </c>
      <c r="AA37127" s="34">
        <v>196</v>
      </c>
      <c r="AB37127" s="34">
        <v>207</v>
      </c>
      <c r="AC37127" s="34">
        <v>244</v>
      </c>
    </row>
    <row r="37128" spans="1:29" x14ac:dyDescent="0.2">
      <c r="A37128" s="34" t="s">
        <v>97621</v>
      </c>
      <c r="B37128" s="34">
        <v>96</v>
      </c>
      <c r="C37128" s="34">
        <v>187</v>
      </c>
      <c r="D37128" s="34">
        <v>176</v>
      </c>
      <c r="E37128" s="34">
        <v>199</v>
      </c>
      <c r="F37128" s="34">
        <v>134</v>
      </c>
      <c r="G37128" s="34">
        <v>148</v>
      </c>
      <c r="H37128" s="34">
        <v>150</v>
      </c>
      <c r="I37128" s="34">
        <v>132</v>
      </c>
      <c r="J37128" s="34">
        <v>137</v>
      </c>
      <c r="K37128" s="34">
        <v>202</v>
      </c>
      <c r="L37128" s="34">
        <v>135</v>
      </c>
      <c r="M37128" s="34">
        <v>140</v>
      </c>
      <c r="N37128" s="34">
        <v>115</v>
      </c>
      <c r="O37128" s="34">
        <v>133</v>
      </c>
      <c r="P37128" s="34">
        <v>110</v>
      </c>
      <c r="Q37128" s="34">
        <v>211</v>
      </c>
      <c r="R37128" s="34">
        <v>198</v>
      </c>
      <c r="S37128" s="34">
        <v>173</v>
      </c>
      <c r="T37128" s="34">
        <v>138</v>
      </c>
      <c r="U37128" s="34">
        <v>159</v>
      </c>
      <c r="V37128" s="34">
        <v>133</v>
      </c>
      <c r="W37128" s="34">
        <v>225</v>
      </c>
      <c r="X37128" s="34">
        <v>164</v>
      </c>
      <c r="Y37128" s="34">
        <v>168</v>
      </c>
      <c r="Z37128" s="34">
        <v>151</v>
      </c>
      <c r="AA37128" s="34">
        <v>235</v>
      </c>
      <c r="AB37128" s="34">
        <v>154</v>
      </c>
      <c r="AC37128" s="34">
        <v>329</v>
      </c>
    </row>
    <row r="37129" spans="1:29" x14ac:dyDescent="0.2">
      <c r="A37129" s="34" t="s">
        <v>97622</v>
      </c>
      <c r="B37129" s="34">
        <v>172</v>
      </c>
      <c r="C37129" s="34">
        <v>166</v>
      </c>
      <c r="D37129" s="34">
        <v>315</v>
      </c>
      <c r="E37129" s="34">
        <v>170</v>
      </c>
      <c r="F37129" s="34">
        <v>330</v>
      </c>
      <c r="G37129" s="34">
        <v>251</v>
      </c>
      <c r="H37129" s="34">
        <v>303</v>
      </c>
      <c r="I37129" s="34">
        <v>188</v>
      </c>
      <c r="J37129" s="34">
        <v>306</v>
      </c>
      <c r="K37129" s="34">
        <v>201</v>
      </c>
      <c r="L37129" s="34">
        <v>245</v>
      </c>
      <c r="M37129" s="34">
        <v>204</v>
      </c>
      <c r="N37129" s="34">
        <v>216</v>
      </c>
      <c r="O37129" s="34">
        <v>161</v>
      </c>
      <c r="P37129" s="34">
        <v>278</v>
      </c>
      <c r="Q37129" s="34">
        <v>259</v>
      </c>
      <c r="R37129" s="34">
        <v>357</v>
      </c>
      <c r="S37129" s="34">
        <v>269</v>
      </c>
      <c r="T37129" s="34">
        <v>355</v>
      </c>
      <c r="U37129" s="34">
        <v>213</v>
      </c>
      <c r="V37129" s="34">
        <v>334</v>
      </c>
      <c r="W37129" s="34">
        <v>281</v>
      </c>
      <c r="X37129" s="34">
        <v>359</v>
      </c>
      <c r="Y37129" s="34">
        <v>280</v>
      </c>
      <c r="Z37129" s="34">
        <v>288</v>
      </c>
      <c r="AA37129" s="34">
        <v>287</v>
      </c>
      <c r="AB37129" s="34">
        <v>343</v>
      </c>
      <c r="AC37129" s="34">
        <v>346</v>
      </c>
    </row>
    <row r="37130" spans="1:29" x14ac:dyDescent="0.2">
      <c r="A37130" s="34" t="s">
        <v>97623</v>
      </c>
      <c r="B37130" s="34">
        <v>306</v>
      </c>
      <c r="C37130" s="34">
        <v>350</v>
      </c>
      <c r="D37130" s="34">
        <v>438</v>
      </c>
      <c r="E37130" s="34">
        <v>407</v>
      </c>
      <c r="F37130" s="34">
        <v>440</v>
      </c>
      <c r="G37130" s="34">
        <v>479</v>
      </c>
      <c r="H37130" s="34">
        <v>460</v>
      </c>
      <c r="I37130" s="34">
        <v>367</v>
      </c>
      <c r="J37130" s="34">
        <v>444</v>
      </c>
      <c r="K37130" s="34">
        <v>351</v>
      </c>
      <c r="L37130" s="34">
        <v>480</v>
      </c>
      <c r="M37130" s="34">
        <v>311</v>
      </c>
      <c r="N37130" s="34">
        <v>367</v>
      </c>
      <c r="O37130" s="34">
        <v>408</v>
      </c>
      <c r="P37130" s="34">
        <v>391</v>
      </c>
      <c r="Q37130" s="34">
        <v>550</v>
      </c>
      <c r="R37130" s="34">
        <v>582</v>
      </c>
      <c r="S37130" s="34">
        <v>484</v>
      </c>
      <c r="T37130" s="34">
        <v>568</v>
      </c>
      <c r="U37130" s="34">
        <v>443</v>
      </c>
      <c r="V37130" s="34">
        <v>485</v>
      </c>
      <c r="W37130" s="34">
        <v>571</v>
      </c>
      <c r="X37130" s="34">
        <v>527</v>
      </c>
      <c r="Y37130" s="34">
        <v>524</v>
      </c>
      <c r="Z37130" s="34">
        <v>454</v>
      </c>
      <c r="AA37130" s="34">
        <v>539</v>
      </c>
      <c r="AB37130" s="34">
        <v>621</v>
      </c>
      <c r="AC37130" s="34">
        <v>639</v>
      </c>
    </row>
    <row r="37131" spans="1:29" x14ac:dyDescent="0.2">
      <c r="A37131" s="34" t="s">
        <v>97624</v>
      </c>
      <c r="B37131" s="34">
        <v>107</v>
      </c>
      <c r="C37131" s="34">
        <v>106</v>
      </c>
      <c r="D37131" s="34">
        <v>165</v>
      </c>
      <c r="E37131" s="34">
        <v>99</v>
      </c>
      <c r="F37131" s="34">
        <v>147</v>
      </c>
      <c r="G37131" s="34">
        <v>97</v>
      </c>
      <c r="H37131" s="34">
        <v>145</v>
      </c>
      <c r="I37131" s="34">
        <v>97</v>
      </c>
      <c r="J37131" s="34">
        <v>111</v>
      </c>
      <c r="K37131" s="34">
        <v>105</v>
      </c>
      <c r="L37131" s="34">
        <v>98</v>
      </c>
      <c r="M37131" s="34">
        <v>57</v>
      </c>
      <c r="N37131" s="34">
        <v>109</v>
      </c>
      <c r="O37131" s="34">
        <v>80</v>
      </c>
      <c r="P37131" s="34">
        <v>107</v>
      </c>
      <c r="Q37131" s="34">
        <v>121</v>
      </c>
      <c r="R37131" s="34">
        <v>134</v>
      </c>
      <c r="S37131" s="34">
        <v>92</v>
      </c>
      <c r="T37131" s="34">
        <v>152</v>
      </c>
      <c r="U37131" s="34">
        <v>76</v>
      </c>
      <c r="V37131" s="34">
        <v>168</v>
      </c>
      <c r="W37131" s="34">
        <v>102</v>
      </c>
      <c r="X37131" s="34">
        <v>143</v>
      </c>
      <c r="Y37131" s="34">
        <v>78</v>
      </c>
      <c r="Z37131" s="34">
        <v>158</v>
      </c>
      <c r="AA37131" s="34">
        <v>123</v>
      </c>
      <c r="AB37131" s="34">
        <v>145</v>
      </c>
      <c r="AC37131" s="34">
        <v>145</v>
      </c>
    </row>
    <row r="37132" spans="1:29" x14ac:dyDescent="0.2">
      <c r="A37132" s="34" t="s">
        <v>97625</v>
      </c>
      <c r="B37132" s="34">
        <v>122</v>
      </c>
      <c r="C37132" s="34">
        <v>102</v>
      </c>
      <c r="D37132" s="34">
        <v>152</v>
      </c>
      <c r="E37132" s="34">
        <v>126</v>
      </c>
      <c r="F37132" s="34">
        <v>176</v>
      </c>
      <c r="G37132" s="34">
        <v>127</v>
      </c>
      <c r="H37132" s="34">
        <v>157</v>
      </c>
      <c r="I37132" s="34">
        <v>96</v>
      </c>
      <c r="J37132" s="34">
        <v>141</v>
      </c>
      <c r="K37132" s="34">
        <v>133</v>
      </c>
      <c r="L37132" s="34">
        <v>104</v>
      </c>
      <c r="M37132" s="34">
        <v>111</v>
      </c>
      <c r="N37132" s="34">
        <v>135</v>
      </c>
      <c r="O37132" s="34">
        <v>102</v>
      </c>
      <c r="P37132" s="34">
        <v>128</v>
      </c>
      <c r="Q37132" s="34">
        <v>184</v>
      </c>
      <c r="R37132" s="34">
        <v>155</v>
      </c>
      <c r="S37132" s="34">
        <v>128</v>
      </c>
      <c r="T37132" s="34">
        <v>146</v>
      </c>
      <c r="U37132" s="34">
        <v>113</v>
      </c>
      <c r="V37132" s="34">
        <v>134</v>
      </c>
      <c r="W37132" s="34">
        <v>157</v>
      </c>
      <c r="X37132" s="34">
        <v>142</v>
      </c>
      <c r="Y37132" s="34">
        <v>176</v>
      </c>
      <c r="Z37132" s="34">
        <v>158</v>
      </c>
      <c r="AA37132" s="34">
        <v>167</v>
      </c>
      <c r="AB37132" s="34">
        <v>155</v>
      </c>
      <c r="AC37132" s="34">
        <v>169</v>
      </c>
    </row>
    <row r="37133" spans="1:29" x14ac:dyDescent="0.2">
      <c r="A37133" s="34" t="s">
        <v>97626</v>
      </c>
      <c r="B37133" s="34">
        <v>367</v>
      </c>
      <c r="C37133" s="34">
        <v>276</v>
      </c>
      <c r="D37133" s="34">
        <v>351</v>
      </c>
      <c r="E37133" s="34">
        <v>348</v>
      </c>
      <c r="F37133" s="34">
        <v>337</v>
      </c>
      <c r="G37133" s="34">
        <v>234</v>
      </c>
      <c r="H37133" s="34">
        <v>274</v>
      </c>
      <c r="I37133" s="34">
        <v>279</v>
      </c>
      <c r="J37133" s="34">
        <v>312</v>
      </c>
      <c r="K37133" s="34">
        <v>252</v>
      </c>
      <c r="L37133" s="34">
        <v>349</v>
      </c>
      <c r="M37133" s="34">
        <v>292</v>
      </c>
      <c r="N37133" s="34">
        <v>294</v>
      </c>
      <c r="O37133" s="34">
        <v>287</v>
      </c>
      <c r="P37133" s="34">
        <v>362</v>
      </c>
      <c r="Q37133" s="34">
        <v>448</v>
      </c>
      <c r="R37133" s="34">
        <v>464</v>
      </c>
      <c r="S37133" s="34">
        <v>321</v>
      </c>
      <c r="T37133" s="34">
        <v>387</v>
      </c>
      <c r="U37133" s="34">
        <v>339</v>
      </c>
      <c r="V37133" s="34">
        <v>383</v>
      </c>
      <c r="W37133" s="34">
        <v>496</v>
      </c>
      <c r="X37133" s="34">
        <v>425</v>
      </c>
      <c r="Y37133" s="34">
        <v>379</v>
      </c>
      <c r="Z37133" s="34">
        <v>389</v>
      </c>
      <c r="AA37133" s="34">
        <v>324</v>
      </c>
      <c r="AB37133" s="34">
        <v>458</v>
      </c>
      <c r="AC37133" s="34">
        <v>535</v>
      </c>
    </row>
    <row r="37134" spans="1:29" x14ac:dyDescent="0.2">
      <c r="A37134" s="34" t="s">
        <v>97627</v>
      </c>
      <c r="B37134" s="34">
        <v>71</v>
      </c>
      <c r="C37134" s="34">
        <v>39</v>
      </c>
      <c r="D37134" s="34">
        <v>51</v>
      </c>
      <c r="E37134" s="34">
        <v>42</v>
      </c>
      <c r="F37134" s="34">
        <v>52</v>
      </c>
      <c r="G37134" s="34">
        <v>57</v>
      </c>
      <c r="H37134" s="34">
        <v>48</v>
      </c>
      <c r="I37134" s="34">
        <v>38</v>
      </c>
      <c r="J37134" s="34">
        <v>59</v>
      </c>
      <c r="K37134" s="34">
        <v>46</v>
      </c>
      <c r="L37134" s="34">
        <v>30</v>
      </c>
      <c r="M37134" s="34">
        <v>52</v>
      </c>
      <c r="N37134" s="34">
        <v>51</v>
      </c>
      <c r="O37134" s="34">
        <v>31</v>
      </c>
      <c r="P37134" s="34">
        <v>36</v>
      </c>
      <c r="Q37134" s="34">
        <v>43</v>
      </c>
      <c r="R37134" s="34">
        <v>73</v>
      </c>
      <c r="S37134" s="34">
        <v>57</v>
      </c>
      <c r="T37134" s="34">
        <v>49</v>
      </c>
      <c r="U37134" s="34">
        <v>38</v>
      </c>
      <c r="V37134" s="34">
        <v>87</v>
      </c>
      <c r="W37134" s="34">
        <v>63</v>
      </c>
      <c r="X37134" s="34">
        <v>69</v>
      </c>
      <c r="Y37134" s="34">
        <v>65</v>
      </c>
      <c r="Z37134" s="34">
        <v>66</v>
      </c>
      <c r="AA37134" s="34">
        <v>48</v>
      </c>
      <c r="AB37134" s="34">
        <v>51</v>
      </c>
      <c r="AC37134" s="34">
        <v>53</v>
      </c>
    </row>
    <row r="37135" spans="1:29" x14ac:dyDescent="0.2">
      <c r="A37135" s="34" t="s">
        <v>97628</v>
      </c>
      <c r="B37135" s="34">
        <v>149</v>
      </c>
      <c r="C37135" s="34">
        <v>146</v>
      </c>
      <c r="D37135" s="34">
        <v>137</v>
      </c>
      <c r="E37135" s="34">
        <v>139</v>
      </c>
      <c r="F37135" s="34">
        <v>167</v>
      </c>
      <c r="G37135" s="34">
        <v>222</v>
      </c>
      <c r="H37135" s="34">
        <v>120</v>
      </c>
      <c r="I37135" s="34">
        <v>119</v>
      </c>
      <c r="J37135" s="34">
        <v>116</v>
      </c>
      <c r="K37135" s="34">
        <v>166</v>
      </c>
      <c r="L37135" s="34">
        <v>95</v>
      </c>
      <c r="M37135" s="34">
        <v>156</v>
      </c>
      <c r="N37135" s="34">
        <v>111</v>
      </c>
      <c r="O37135" s="34">
        <v>123</v>
      </c>
      <c r="P37135" s="34">
        <v>143</v>
      </c>
      <c r="Q37135" s="34">
        <v>193</v>
      </c>
      <c r="R37135" s="34">
        <v>167</v>
      </c>
      <c r="S37135" s="34">
        <v>223</v>
      </c>
      <c r="T37135" s="34">
        <v>159</v>
      </c>
      <c r="U37135" s="34">
        <v>190</v>
      </c>
      <c r="V37135" s="34">
        <v>148</v>
      </c>
      <c r="W37135" s="34">
        <v>249</v>
      </c>
      <c r="X37135" s="34">
        <v>146</v>
      </c>
      <c r="Y37135" s="34">
        <v>198</v>
      </c>
      <c r="Z37135" s="34">
        <v>168</v>
      </c>
      <c r="AA37135" s="34">
        <v>162</v>
      </c>
      <c r="AB37135" s="34">
        <v>207</v>
      </c>
      <c r="AC37135" s="34">
        <v>285</v>
      </c>
    </row>
    <row r="37136" spans="1:29" x14ac:dyDescent="0.2">
      <c r="A37136" s="34" t="s">
        <v>97629</v>
      </c>
      <c r="B37136" s="34">
        <v>246</v>
      </c>
      <c r="C37136" s="34">
        <v>172</v>
      </c>
      <c r="D37136" s="34">
        <v>178</v>
      </c>
      <c r="E37136" s="34">
        <v>201</v>
      </c>
      <c r="F37136" s="34">
        <v>214</v>
      </c>
      <c r="G37136" s="34">
        <v>151</v>
      </c>
      <c r="H37136" s="34">
        <v>194</v>
      </c>
      <c r="I37136" s="34">
        <v>185</v>
      </c>
      <c r="J37136" s="34">
        <v>208</v>
      </c>
      <c r="K37136" s="34">
        <v>169</v>
      </c>
      <c r="L37136" s="34">
        <v>165</v>
      </c>
      <c r="M37136" s="34">
        <v>160</v>
      </c>
      <c r="N37136" s="34">
        <v>172</v>
      </c>
      <c r="O37136" s="34">
        <v>194</v>
      </c>
      <c r="P37136" s="34">
        <v>173</v>
      </c>
      <c r="Q37136" s="34">
        <v>236</v>
      </c>
      <c r="R37136" s="34">
        <v>282</v>
      </c>
      <c r="S37136" s="34">
        <v>252</v>
      </c>
      <c r="T37136" s="34">
        <v>271</v>
      </c>
      <c r="U37136" s="34">
        <v>220</v>
      </c>
      <c r="V37136" s="34">
        <v>266</v>
      </c>
      <c r="W37136" s="34">
        <v>292</v>
      </c>
      <c r="X37136" s="34">
        <v>266</v>
      </c>
      <c r="Y37136" s="34">
        <v>294</v>
      </c>
      <c r="Z37136" s="34">
        <v>172</v>
      </c>
      <c r="AA37136" s="34">
        <v>231</v>
      </c>
      <c r="AB37136" s="34">
        <v>281</v>
      </c>
      <c r="AC37136" s="34">
        <v>303</v>
      </c>
    </row>
    <row r="37137" spans="1:29" x14ac:dyDescent="0.2">
      <c r="A37137" s="34" t="s">
        <v>97630</v>
      </c>
      <c r="B37137" s="34">
        <v>366</v>
      </c>
      <c r="C37137" s="34">
        <v>232</v>
      </c>
      <c r="D37137" s="34">
        <v>357</v>
      </c>
      <c r="E37137" s="34">
        <v>243</v>
      </c>
      <c r="F37137" s="34">
        <v>359</v>
      </c>
      <c r="G37137" s="34">
        <v>277</v>
      </c>
      <c r="H37137" s="34">
        <v>364</v>
      </c>
      <c r="I37137" s="34">
        <v>248</v>
      </c>
      <c r="J37137" s="34">
        <v>322</v>
      </c>
      <c r="K37137" s="34">
        <v>282</v>
      </c>
      <c r="L37137" s="34">
        <v>316</v>
      </c>
      <c r="M37137" s="34">
        <v>180</v>
      </c>
      <c r="N37137" s="34">
        <v>363</v>
      </c>
      <c r="O37137" s="34">
        <v>211</v>
      </c>
      <c r="P37137" s="34">
        <v>298</v>
      </c>
      <c r="Q37137" s="34">
        <v>384</v>
      </c>
      <c r="R37137" s="34">
        <v>440</v>
      </c>
      <c r="S37137" s="34">
        <v>332</v>
      </c>
      <c r="T37137" s="34">
        <v>353</v>
      </c>
      <c r="U37137" s="34">
        <v>293</v>
      </c>
      <c r="V37137" s="34">
        <v>359</v>
      </c>
      <c r="W37137" s="34">
        <v>364</v>
      </c>
      <c r="X37137" s="34">
        <v>469</v>
      </c>
      <c r="Y37137" s="34">
        <v>349</v>
      </c>
      <c r="Z37137" s="34">
        <v>385</v>
      </c>
      <c r="AA37137" s="34">
        <v>345</v>
      </c>
      <c r="AB37137" s="34">
        <v>427</v>
      </c>
      <c r="AC37137" s="34">
        <v>471</v>
      </c>
    </row>
    <row r="37138" spans="1:29" x14ac:dyDescent="0.2">
      <c r="A37138" s="34" t="s">
        <v>97631</v>
      </c>
      <c r="B37138" s="34">
        <v>169</v>
      </c>
      <c r="C37138" s="34">
        <v>154</v>
      </c>
      <c r="D37138" s="34">
        <v>180</v>
      </c>
      <c r="E37138" s="34">
        <v>173</v>
      </c>
      <c r="F37138" s="34">
        <v>219</v>
      </c>
      <c r="G37138" s="34">
        <v>147</v>
      </c>
      <c r="H37138" s="34">
        <v>197</v>
      </c>
      <c r="I37138" s="34">
        <v>188</v>
      </c>
      <c r="J37138" s="34">
        <v>199</v>
      </c>
      <c r="K37138" s="34">
        <v>146</v>
      </c>
      <c r="L37138" s="34">
        <v>192</v>
      </c>
      <c r="M37138" s="34">
        <v>177</v>
      </c>
      <c r="N37138" s="34">
        <v>159</v>
      </c>
      <c r="O37138" s="34">
        <v>158</v>
      </c>
      <c r="P37138" s="34">
        <v>150</v>
      </c>
      <c r="Q37138" s="34">
        <v>188</v>
      </c>
      <c r="R37138" s="34">
        <v>298</v>
      </c>
      <c r="S37138" s="34">
        <v>203</v>
      </c>
      <c r="T37138" s="34">
        <v>284</v>
      </c>
      <c r="U37138" s="34">
        <v>201</v>
      </c>
      <c r="V37138" s="34">
        <v>229</v>
      </c>
      <c r="W37138" s="34">
        <v>251</v>
      </c>
      <c r="X37138" s="34">
        <v>242</v>
      </c>
      <c r="Y37138" s="34">
        <v>247</v>
      </c>
      <c r="Z37138" s="34">
        <v>194</v>
      </c>
      <c r="AA37138" s="34">
        <v>213</v>
      </c>
      <c r="AB37138" s="34">
        <v>258</v>
      </c>
      <c r="AC37138" s="34">
        <v>288</v>
      </c>
    </row>
    <row r="37139" spans="1:29" x14ac:dyDescent="0.2">
      <c r="A37139" s="34" t="s">
        <v>97632</v>
      </c>
      <c r="B37139" s="34">
        <v>239</v>
      </c>
      <c r="C37139" s="34">
        <v>326</v>
      </c>
      <c r="D37139" s="34">
        <v>314</v>
      </c>
      <c r="E37139" s="34">
        <v>302</v>
      </c>
      <c r="F37139" s="34">
        <v>277</v>
      </c>
      <c r="G37139" s="34">
        <v>381</v>
      </c>
      <c r="H37139" s="34">
        <v>321</v>
      </c>
      <c r="I37139" s="34">
        <v>288</v>
      </c>
      <c r="J37139" s="34">
        <v>280</v>
      </c>
      <c r="K37139" s="34">
        <v>341</v>
      </c>
      <c r="L37139" s="34">
        <v>234</v>
      </c>
      <c r="M37139" s="34">
        <v>289</v>
      </c>
      <c r="N37139" s="34">
        <v>232</v>
      </c>
      <c r="O37139" s="34">
        <v>280</v>
      </c>
      <c r="P37139" s="34">
        <v>268</v>
      </c>
      <c r="Q37139" s="34">
        <v>466</v>
      </c>
      <c r="R37139" s="34">
        <v>313</v>
      </c>
      <c r="S37139" s="34">
        <v>397</v>
      </c>
      <c r="T37139" s="34">
        <v>347</v>
      </c>
      <c r="U37139" s="34">
        <v>361</v>
      </c>
      <c r="V37139" s="34">
        <v>395</v>
      </c>
      <c r="W37139" s="34">
        <v>469</v>
      </c>
      <c r="X37139" s="34">
        <v>326</v>
      </c>
      <c r="Y37139" s="34">
        <v>489</v>
      </c>
      <c r="Z37139" s="34">
        <v>257</v>
      </c>
      <c r="AA37139" s="34">
        <v>458</v>
      </c>
      <c r="AB37139" s="34">
        <v>376</v>
      </c>
      <c r="AC37139" s="34">
        <v>463</v>
      </c>
    </row>
    <row r="37140" spans="1:29" x14ac:dyDescent="0.2">
      <c r="A37140" s="34" t="s">
        <v>97633</v>
      </c>
      <c r="B37140" s="34">
        <v>125</v>
      </c>
      <c r="C37140" s="34">
        <v>135</v>
      </c>
      <c r="D37140" s="34">
        <v>148</v>
      </c>
      <c r="E37140" s="34">
        <v>168</v>
      </c>
      <c r="F37140" s="34">
        <v>132</v>
      </c>
      <c r="G37140" s="34">
        <v>248</v>
      </c>
      <c r="H37140" s="34">
        <v>125</v>
      </c>
      <c r="I37140" s="34">
        <v>187</v>
      </c>
      <c r="J37140" s="34">
        <v>102</v>
      </c>
      <c r="K37140" s="34">
        <v>199</v>
      </c>
      <c r="L37140" s="34">
        <v>118</v>
      </c>
      <c r="M37140" s="34">
        <v>175</v>
      </c>
      <c r="N37140" s="34">
        <v>117</v>
      </c>
      <c r="O37140" s="34">
        <v>122</v>
      </c>
      <c r="P37140" s="34">
        <v>137</v>
      </c>
      <c r="Q37140" s="34">
        <v>220</v>
      </c>
      <c r="R37140" s="34">
        <v>174</v>
      </c>
      <c r="S37140" s="34">
        <v>241</v>
      </c>
      <c r="T37140" s="34">
        <v>116</v>
      </c>
      <c r="U37140" s="34">
        <v>190</v>
      </c>
      <c r="V37140" s="34">
        <v>171</v>
      </c>
      <c r="W37140" s="34">
        <v>264</v>
      </c>
      <c r="X37140" s="34">
        <v>146</v>
      </c>
      <c r="Y37140" s="34">
        <v>209</v>
      </c>
      <c r="Z37140" s="34">
        <v>156</v>
      </c>
      <c r="AA37140" s="34">
        <v>218</v>
      </c>
      <c r="AB37140" s="34">
        <v>123</v>
      </c>
      <c r="AC37140" s="34">
        <v>277</v>
      </c>
    </row>
    <row r="37141" spans="1:29" x14ac:dyDescent="0.2">
      <c r="A37141" s="34" t="s">
        <v>97634</v>
      </c>
      <c r="B37141" s="34">
        <v>84</v>
      </c>
      <c r="C37141" s="34">
        <v>80</v>
      </c>
      <c r="D37141" s="34">
        <v>105</v>
      </c>
      <c r="E37141" s="34">
        <v>102</v>
      </c>
      <c r="F37141" s="34">
        <v>90</v>
      </c>
      <c r="G37141" s="34">
        <v>93</v>
      </c>
      <c r="H37141" s="34">
        <v>85</v>
      </c>
      <c r="I37141" s="34">
        <v>84</v>
      </c>
      <c r="J37141" s="34">
        <v>74</v>
      </c>
      <c r="K37141" s="34">
        <v>127</v>
      </c>
      <c r="L37141" s="34">
        <v>59</v>
      </c>
      <c r="M37141" s="34">
        <v>90</v>
      </c>
      <c r="N37141" s="34">
        <v>69</v>
      </c>
      <c r="O37141" s="34">
        <v>80</v>
      </c>
      <c r="P37141" s="34">
        <v>81</v>
      </c>
      <c r="Q37141" s="34">
        <v>83</v>
      </c>
      <c r="R37141" s="34">
        <v>73</v>
      </c>
      <c r="S37141" s="34">
        <v>102</v>
      </c>
      <c r="T37141" s="34">
        <v>62</v>
      </c>
      <c r="U37141" s="34">
        <v>85</v>
      </c>
      <c r="V37141" s="34">
        <v>97</v>
      </c>
      <c r="W37141" s="34">
        <v>102</v>
      </c>
      <c r="X37141" s="34">
        <v>102</v>
      </c>
      <c r="Y37141" s="34">
        <v>81</v>
      </c>
      <c r="Z37141" s="34">
        <v>95</v>
      </c>
      <c r="AA37141" s="34">
        <v>129</v>
      </c>
      <c r="AB37141" s="34">
        <v>85</v>
      </c>
      <c r="AC37141" s="34">
        <v>161</v>
      </c>
    </row>
    <row r="37142" spans="1:29" x14ac:dyDescent="0.2">
      <c r="A37142" s="34" t="s">
        <v>97635</v>
      </c>
      <c r="B37142" s="34">
        <v>102</v>
      </c>
      <c r="C37142" s="34">
        <v>89</v>
      </c>
      <c r="D37142" s="34">
        <v>85</v>
      </c>
      <c r="E37142" s="34">
        <v>51</v>
      </c>
      <c r="F37142" s="34">
        <v>73</v>
      </c>
      <c r="G37142" s="34">
        <v>76</v>
      </c>
      <c r="H37142" s="34">
        <v>98</v>
      </c>
      <c r="I37142" s="34">
        <v>69</v>
      </c>
      <c r="J37142" s="34">
        <v>60</v>
      </c>
      <c r="K37142" s="34">
        <v>66</v>
      </c>
      <c r="L37142" s="34">
        <v>64</v>
      </c>
      <c r="M37142" s="34">
        <v>67</v>
      </c>
      <c r="N37142" s="34">
        <v>105</v>
      </c>
      <c r="O37142" s="34">
        <v>43</v>
      </c>
      <c r="P37142" s="34">
        <v>70</v>
      </c>
      <c r="Q37142" s="34">
        <v>98</v>
      </c>
      <c r="R37142" s="34">
        <v>75</v>
      </c>
      <c r="S37142" s="34">
        <v>102</v>
      </c>
      <c r="T37142" s="34">
        <v>93</v>
      </c>
      <c r="U37142" s="34">
        <v>104</v>
      </c>
      <c r="V37142" s="34">
        <v>97</v>
      </c>
      <c r="W37142" s="34">
        <v>98</v>
      </c>
      <c r="X37142" s="34">
        <v>89</v>
      </c>
      <c r="Y37142" s="34">
        <v>87</v>
      </c>
      <c r="Z37142" s="34">
        <v>85</v>
      </c>
      <c r="AA37142" s="34">
        <v>108</v>
      </c>
      <c r="AB37142" s="34">
        <v>64</v>
      </c>
      <c r="AC37142" s="34">
        <v>107</v>
      </c>
    </row>
    <row r="37143" spans="1:29" x14ac:dyDescent="0.2">
      <c r="A37143" s="34" t="s">
        <v>97636</v>
      </c>
      <c r="B37143" s="34">
        <v>156</v>
      </c>
      <c r="C37143" s="34">
        <v>179</v>
      </c>
      <c r="D37143" s="34">
        <v>230</v>
      </c>
      <c r="E37143" s="34">
        <v>237</v>
      </c>
      <c r="F37143" s="34">
        <v>223</v>
      </c>
      <c r="G37143" s="34">
        <v>220</v>
      </c>
      <c r="H37143" s="34">
        <v>254</v>
      </c>
      <c r="I37143" s="34">
        <v>174</v>
      </c>
      <c r="J37143" s="34">
        <v>196</v>
      </c>
      <c r="K37143" s="34">
        <v>215</v>
      </c>
      <c r="L37143" s="34">
        <v>132</v>
      </c>
      <c r="M37143" s="34">
        <v>165</v>
      </c>
      <c r="N37143" s="34">
        <v>177</v>
      </c>
      <c r="O37143" s="34">
        <v>147</v>
      </c>
      <c r="P37143" s="34">
        <v>186</v>
      </c>
      <c r="Q37143" s="34">
        <v>257</v>
      </c>
      <c r="R37143" s="34">
        <v>218</v>
      </c>
      <c r="S37143" s="34">
        <v>261</v>
      </c>
      <c r="T37143" s="34">
        <v>194</v>
      </c>
      <c r="U37143" s="34">
        <v>202</v>
      </c>
      <c r="V37143" s="34">
        <v>239</v>
      </c>
      <c r="W37143" s="34">
        <v>208</v>
      </c>
      <c r="X37143" s="34">
        <v>283</v>
      </c>
      <c r="Y37143" s="34">
        <v>167</v>
      </c>
      <c r="Z37143" s="34">
        <v>254</v>
      </c>
      <c r="AA37143" s="34">
        <v>226</v>
      </c>
      <c r="AB37143" s="34">
        <v>189</v>
      </c>
      <c r="AC37143" s="34">
        <v>264</v>
      </c>
    </row>
    <row r="37144" spans="1:29" x14ac:dyDescent="0.2">
      <c r="A37144" s="34" t="s">
        <v>97637</v>
      </c>
      <c r="B37144" s="34">
        <v>64</v>
      </c>
      <c r="C37144" s="34">
        <v>74</v>
      </c>
      <c r="D37144" s="34">
        <v>112</v>
      </c>
      <c r="E37144" s="34">
        <v>121</v>
      </c>
      <c r="F37144" s="34">
        <v>80</v>
      </c>
      <c r="G37144" s="34">
        <v>128</v>
      </c>
      <c r="H37144" s="34">
        <v>70</v>
      </c>
      <c r="I37144" s="34">
        <v>86</v>
      </c>
      <c r="J37144" s="34">
        <v>74</v>
      </c>
      <c r="K37144" s="34">
        <v>105</v>
      </c>
      <c r="L37144" s="34">
        <v>53</v>
      </c>
      <c r="M37144" s="34">
        <v>77</v>
      </c>
      <c r="N37144" s="34">
        <v>78</v>
      </c>
      <c r="O37144" s="34">
        <v>83</v>
      </c>
      <c r="P37144" s="34">
        <v>56</v>
      </c>
      <c r="Q37144" s="34">
        <v>133</v>
      </c>
      <c r="R37144" s="34">
        <v>66</v>
      </c>
      <c r="S37144" s="34">
        <v>89</v>
      </c>
      <c r="T37144" s="34">
        <v>58</v>
      </c>
      <c r="U37144" s="34">
        <v>79</v>
      </c>
      <c r="V37144" s="34">
        <v>92</v>
      </c>
      <c r="W37144" s="34">
        <v>90</v>
      </c>
      <c r="X37144" s="34">
        <v>91</v>
      </c>
      <c r="Y37144" s="34">
        <v>65</v>
      </c>
      <c r="Z37144" s="34">
        <v>88</v>
      </c>
      <c r="AA37144" s="34">
        <v>119</v>
      </c>
      <c r="AB37144" s="34">
        <v>72</v>
      </c>
      <c r="AC37144" s="34">
        <v>145</v>
      </c>
    </row>
    <row r="37145" spans="1:29" x14ac:dyDescent="0.2">
      <c r="A37145" s="34" t="s">
        <v>97638</v>
      </c>
      <c r="B37145" s="34">
        <v>180</v>
      </c>
      <c r="C37145" s="34">
        <v>170</v>
      </c>
      <c r="D37145" s="34">
        <v>193</v>
      </c>
      <c r="E37145" s="34">
        <v>161</v>
      </c>
      <c r="F37145" s="34">
        <v>210</v>
      </c>
      <c r="G37145" s="34">
        <v>197</v>
      </c>
      <c r="H37145" s="34">
        <v>148</v>
      </c>
      <c r="I37145" s="34">
        <v>171</v>
      </c>
      <c r="J37145" s="34">
        <v>154</v>
      </c>
      <c r="K37145" s="34">
        <v>175</v>
      </c>
      <c r="L37145" s="34">
        <v>167</v>
      </c>
      <c r="M37145" s="34">
        <v>136</v>
      </c>
      <c r="N37145" s="34">
        <v>161</v>
      </c>
      <c r="O37145" s="34">
        <v>156</v>
      </c>
      <c r="P37145" s="34">
        <v>160</v>
      </c>
      <c r="Q37145" s="34">
        <v>230</v>
      </c>
      <c r="R37145" s="34">
        <v>298</v>
      </c>
      <c r="S37145" s="34">
        <v>216</v>
      </c>
      <c r="T37145" s="34">
        <v>206</v>
      </c>
      <c r="U37145" s="34">
        <v>187</v>
      </c>
      <c r="V37145" s="34">
        <v>185</v>
      </c>
      <c r="W37145" s="34">
        <v>258</v>
      </c>
      <c r="X37145" s="34">
        <v>172</v>
      </c>
      <c r="Y37145" s="34">
        <v>201</v>
      </c>
      <c r="Z37145" s="34">
        <v>177</v>
      </c>
      <c r="AA37145" s="34">
        <v>229</v>
      </c>
      <c r="AB37145" s="34">
        <v>224</v>
      </c>
      <c r="AC37145" s="34">
        <v>304</v>
      </c>
    </row>
    <row r="37146" spans="1:29" x14ac:dyDescent="0.2">
      <c r="A37146" s="34" t="s">
        <v>97639</v>
      </c>
      <c r="B37146" s="34">
        <v>106</v>
      </c>
      <c r="C37146" s="34">
        <v>254</v>
      </c>
      <c r="D37146" s="34">
        <v>234</v>
      </c>
      <c r="E37146" s="34">
        <v>202</v>
      </c>
      <c r="F37146" s="34">
        <v>220</v>
      </c>
      <c r="G37146" s="34">
        <v>238</v>
      </c>
      <c r="H37146" s="34">
        <v>210</v>
      </c>
      <c r="I37146" s="34">
        <v>212</v>
      </c>
      <c r="J37146" s="34">
        <v>160</v>
      </c>
      <c r="K37146" s="34">
        <v>233</v>
      </c>
      <c r="L37146" s="34">
        <v>124</v>
      </c>
      <c r="M37146" s="34">
        <v>180</v>
      </c>
      <c r="N37146" s="34">
        <v>178</v>
      </c>
      <c r="O37146" s="34">
        <v>204</v>
      </c>
      <c r="P37146" s="34">
        <v>207</v>
      </c>
      <c r="Q37146" s="34">
        <v>259</v>
      </c>
      <c r="R37146" s="34">
        <v>207</v>
      </c>
      <c r="S37146" s="34">
        <v>236</v>
      </c>
      <c r="T37146" s="34">
        <v>113</v>
      </c>
      <c r="U37146" s="34">
        <v>187</v>
      </c>
      <c r="V37146" s="34">
        <v>250</v>
      </c>
      <c r="W37146" s="34">
        <v>183</v>
      </c>
      <c r="X37146" s="34">
        <v>277</v>
      </c>
      <c r="Y37146" s="34">
        <v>198</v>
      </c>
      <c r="Z37146" s="34">
        <v>256</v>
      </c>
      <c r="AA37146" s="34">
        <v>308</v>
      </c>
      <c r="AB37146" s="34">
        <v>204</v>
      </c>
      <c r="AC37146" s="34">
        <v>327</v>
      </c>
    </row>
    <row r="37147" spans="1:29" x14ac:dyDescent="0.2">
      <c r="A37147" s="34" t="s">
        <v>97640</v>
      </c>
      <c r="B37147" s="34">
        <v>145</v>
      </c>
      <c r="C37147" s="34">
        <v>152</v>
      </c>
      <c r="D37147" s="34">
        <v>257</v>
      </c>
      <c r="E37147" s="34">
        <v>127</v>
      </c>
      <c r="F37147" s="34">
        <v>180</v>
      </c>
      <c r="G37147" s="34">
        <v>158</v>
      </c>
      <c r="H37147" s="34">
        <v>186</v>
      </c>
      <c r="I37147" s="34">
        <v>146</v>
      </c>
      <c r="J37147" s="34">
        <v>149</v>
      </c>
      <c r="K37147" s="34">
        <v>168</v>
      </c>
      <c r="L37147" s="34">
        <v>171</v>
      </c>
      <c r="M37147" s="34">
        <v>148</v>
      </c>
      <c r="N37147" s="34">
        <v>145</v>
      </c>
      <c r="O37147" s="34">
        <v>160</v>
      </c>
      <c r="P37147" s="34">
        <v>168</v>
      </c>
      <c r="Q37147" s="34">
        <v>216</v>
      </c>
      <c r="R37147" s="34">
        <v>208</v>
      </c>
      <c r="S37147" s="34">
        <v>204</v>
      </c>
      <c r="T37147" s="34">
        <v>199</v>
      </c>
      <c r="U37147" s="34">
        <v>177</v>
      </c>
      <c r="V37147" s="34">
        <v>250</v>
      </c>
      <c r="W37147" s="34">
        <v>188</v>
      </c>
      <c r="X37147" s="34">
        <v>232</v>
      </c>
      <c r="Y37147" s="34">
        <v>181</v>
      </c>
      <c r="Z37147" s="34">
        <v>233</v>
      </c>
      <c r="AA37147" s="34">
        <v>206</v>
      </c>
      <c r="AB37147" s="34">
        <v>168</v>
      </c>
      <c r="AC37147" s="34">
        <v>269</v>
      </c>
    </row>
    <row r="37148" spans="1:29" x14ac:dyDescent="0.2">
      <c r="A37148" s="34" t="s">
        <v>97641</v>
      </c>
      <c r="B37148" s="34">
        <v>99</v>
      </c>
      <c r="C37148" s="34">
        <v>86</v>
      </c>
      <c r="D37148" s="34">
        <v>73</v>
      </c>
      <c r="E37148" s="34">
        <v>121</v>
      </c>
      <c r="F37148" s="34">
        <v>84</v>
      </c>
      <c r="G37148" s="34">
        <v>43</v>
      </c>
      <c r="H37148" s="34">
        <v>69</v>
      </c>
      <c r="I37148" s="34">
        <v>97</v>
      </c>
      <c r="J37148" s="34">
        <v>60</v>
      </c>
      <c r="K37148" s="34">
        <v>85</v>
      </c>
      <c r="L37148" s="34">
        <v>43</v>
      </c>
      <c r="M37148" s="34">
        <v>81</v>
      </c>
      <c r="N37148" s="34">
        <v>99</v>
      </c>
      <c r="O37148" s="34">
        <v>62</v>
      </c>
      <c r="P37148" s="34">
        <v>60</v>
      </c>
      <c r="Q37148" s="34">
        <v>71</v>
      </c>
      <c r="R37148" s="34">
        <v>107</v>
      </c>
      <c r="S37148" s="34">
        <v>84</v>
      </c>
      <c r="T37148" s="34">
        <v>74</v>
      </c>
      <c r="U37148" s="34">
        <v>86</v>
      </c>
      <c r="V37148" s="34">
        <v>80</v>
      </c>
      <c r="W37148" s="34">
        <v>88</v>
      </c>
      <c r="X37148" s="34">
        <v>140</v>
      </c>
      <c r="Y37148" s="34">
        <v>74</v>
      </c>
      <c r="Z37148" s="34">
        <v>87</v>
      </c>
      <c r="AA37148" s="34">
        <v>87</v>
      </c>
      <c r="AB37148" s="34">
        <v>72</v>
      </c>
      <c r="AC37148" s="34">
        <v>128</v>
      </c>
    </row>
    <row r="37149" spans="1:29" x14ac:dyDescent="0.2">
      <c r="A37149" s="34" t="s">
        <v>97642</v>
      </c>
      <c r="B37149" s="34">
        <v>160</v>
      </c>
      <c r="C37149" s="34">
        <v>220</v>
      </c>
      <c r="D37149" s="34">
        <v>183</v>
      </c>
      <c r="E37149" s="34">
        <v>195</v>
      </c>
      <c r="F37149" s="34">
        <v>203</v>
      </c>
      <c r="G37149" s="34">
        <v>157</v>
      </c>
      <c r="H37149" s="34">
        <v>173</v>
      </c>
      <c r="I37149" s="34">
        <v>203</v>
      </c>
      <c r="J37149" s="34">
        <v>163</v>
      </c>
      <c r="K37149" s="34">
        <v>217</v>
      </c>
      <c r="L37149" s="34">
        <v>146</v>
      </c>
      <c r="M37149" s="34">
        <v>214</v>
      </c>
      <c r="N37149" s="34">
        <v>168</v>
      </c>
      <c r="O37149" s="34">
        <v>180</v>
      </c>
      <c r="P37149" s="34">
        <v>150</v>
      </c>
      <c r="Q37149" s="34">
        <v>271</v>
      </c>
      <c r="R37149" s="34">
        <v>232</v>
      </c>
      <c r="S37149" s="34">
        <v>234</v>
      </c>
      <c r="T37149" s="34">
        <v>160</v>
      </c>
      <c r="U37149" s="34">
        <v>218</v>
      </c>
      <c r="V37149" s="34">
        <v>235</v>
      </c>
      <c r="W37149" s="34">
        <v>297</v>
      </c>
      <c r="X37149" s="34">
        <v>268</v>
      </c>
      <c r="Y37149" s="34">
        <v>252</v>
      </c>
      <c r="Z37149" s="34">
        <v>201</v>
      </c>
      <c r="AA37149" s="34">
        <v>265</v>
      </c>
      <c r="AB37149" s="34">
        <v>246</v>
      </c>
      <c r="AC37149" s="34">
        <v>381</v>
      </c>
    </row>
    <row r="37150" spans="1:29" x14ac:dyDescent="0.2">
      <c r="A37150" s="34" t="s">
        <v>97643</v>
      </c>
      <c r="B37150" s="34">
        <v>186</v>
      </c>
      <c r="C37150" s="34">
        <v>197</v>
      </c>
      <c r="D37150" s="34">
        <v>171</v>
      </c>
      <c r="E37150" s="34">
        <v>181</v>
      </c>
      <c r="F37150" s="34">
        <v>192</v>
      </c>
      <c r="G37150" s="34">
        <v>185</v>
      </c>
      <c r="H37150" s="34">
        <v>217</v>
      </c>
      <c r="I37150" s="34">
        <v>156</v>
      </c>
      <c r="J37150" s="34">
        <v>202</v>
      </c>
      <c r="K37150" s="34">
        <v>161</v>
      </c>
      <c r="L37150" s="34">
        <v>172</v>
      </c>
      <c r="M37150" s="34">
        <v>191</v>
      </c>
      <c r="N37150" s="34">
        <v>193</v>
      </c>
      <c r="O37150" s="34">
        <v>187</v>
      </c>
      <c r="P37150" s="34">
        <v>192</v>
      </c>
      <c r="Q37150" s="34">
        <v>279</v>
      </c>
      <c r="R37150" s="34">
        <v>240</v>
      </c>
      <c r="S37150" s="34">
        <v>198</v>
      </c>
      <c r="T37150" s="34">
        <v>203</v>
      </c>
      <c r="U37150" s="34">
        <v>190</v>
      </c>
      <c r="V37150" s="34">
        <v>213</v>
      </c>
      <c r="W37150" s="34">
        <v>211</v>
      </c>
      <c r="X37150" s="34">
        <v>279</v>
      </c>
      <c r="Y37150" s="34">
        <v>226</v>
      </c>
      <c r="Z37150" s="34">
        <v>245</v>
      </c>
      <c r="AA37150" s="34">
        <v>237</v>
      </c>
      <c r="AB37150" s="34">
        <v>233</v>
      </c>
      <c r="AC37150" s="34">
        <v>269</v>
      </c>
    </row>
    <row r="37151" spans="1:29" x14ac:dyDescent="0.2">
      <c r="A37151" s="34" t="s">
        <v>97644</v>
      </c>
      <c r="B37151" s="34">
        <v>62</v>
      </c>
      <c r="C37151" s="34">
        <v>101</v>
      </c>
      <c r="D37151" s="34">
        <v>103</v>
      </c>
      <c r="E37151" s="34">
        <v>97</v>
      </c>
      <c r="F37151" s="34">
        <v>89</v>
      </c>
      <c r="G37151" s="34">
        <v>105</v>
      </c>
      <c r="H37151" s="34">
        <v>83</v>
      </c>
      <c r="I37151" s="34">
        <v>94</v>
      </c>
      <c r="J37151" s="34">
        <v>84</v>
      </c>
      <c r="K37151" s="34">
        <v>104</v>
      </c>
      <c r="L37151" s="34">
        <v>47</v>
      </c>
      <c r="M37151" s="34">
        <v>95</v>
      </c>
      <c r="N37151" s="34">
        <v>68</v>
      </c>
      <c r="O37151" s="34">
        <v>89</v>
      </c>
      <c r="P37151" s="34">
        <v>66</v>
      </c>
      <c r="Q37151" s="34">
        <v>92</v>
      </c>
      <c r="R37151" s="34">
        <v>91</v>
      </c>
      <c r="S37151" s="34">
        <v>132</v>
      </c>
      <c r="T37151" s="34">
        <v>91</v>
      </c>
      <c r="U37151" s="34">
        <v>83</v>
      </c>
      <c r="V37151" s="34">
        <v>97</v>
      </c>
      <c r="W37151" s="34">
        <v>113</v>
      </c>
      <c r="X37151" s="34">
        <v>124</v>
      </c>
      <c r="Y37151" s="34">
        <v>96</v>
      </c>
      <c r="Z37151" s="34">
        <v>96</v>
      </c>
      <c r="AA37151" s="34">
        <v>142</v>
      </c>
      <c r="AB37151" s="34">
        <v>80</v>
      </c>
      <c r="AC37151" s="34">
        <v>192</v>
      </c>
    </row>
    <row r="37152" spans="1:29" x14ac:dyDescent="0.2">
      <c r="A37152" s="34" t="s">
        <v>97645</v>
      </c>
      <c r="B37152" s="34">
        <v>161</v>
      </c>
      <c r="C37152" s="34">
        <v>172</v>
      </c>
      <c r="D37152" s="34">
        <v>213</v>
      </c>
      <c r="E37152" s="34">
        <v>216</v>
      </c>
      <c r="F37152" s="34">
        <v>182</v>
      </c>
      <c r="G37152" s="34">
        <v>194</v>
      </c>
      <c r="H37152" s="34">
        <v>166</v>
      </c>
      <c r="I37152" s="34">
        <v>176</v>
      </c>
      <c r="J37152" s="34">
        <v>162</v>
      </c>
      <c r="K37152" s="34">
        <v>194</v>
      </c>
      <c r="L37152" s="34">
        <v>118</v>
      </c>
      <c r="M37152" s="34">
        <v>143</v>
      </c>
      <c r="N37152" s="34">
        <v>122</v>
      </c>
      <c r="O37152" s="34">
        <v>205</v>
      </c>
      <c r="P37152" s="34">
        <v>163</v>
      </c>
      <c r="Q37152" s="34">
        <v>243</v>
      </c>
      <c r="R37152" s="34">
        <v>189</v>
      </c>
      <c r="S37152" s="34">
        <v>217</v>
      </c>
      <c r="T37152" s="34">
        <v>184</v>
      </c>
      <c r="U37152" s="34">
        <v>172</v>
      </c>
      <c r="V37152" s="34">
        <v>168</v>
      </c>
      <c r="W37152" s="34">
        <v>181</v>
      </c>
      <c r="X37152" s="34">
        <v>181</v>
      </c>
      <c r="Y37152" s="34">
        <v>171</v>
      </c>
      <c r="Z37152" s="34">
        <v>207</v>
      </c>
      <c r="AA37152" s="34">
        <v>233</v>
      </c>
      <c r="AB37152" s="34">
        <v>164</v>
      </c>
      <c r="AC37152" s="34">
        <v>248</v>
      </c>
    </row>
    <row r="37153" spans="1:29" x14ac:dyDescent="0.2">
      <c r="A37153" s="34" t="s">
        <v>97646</v>
      </c>
      <c r="B37153" s="34">
        <v>85</v>
      </c>
      <c r="C37153" s="34">
        <v>162</v>
      </c>
      <c r="D37153" s="34">
        <v>183</v>
      </c>
      <c r="E37153" s="34">
        <v>171</v>
      </c>
      <c r="F37153" s="34">
        <v>140</v>
      </c>
      <c r="G37153" s="34">
        <v>157</v>
      </c>
      <c r="H37153" s="34">
        <v>137</v>
      </c>
      <c r="I37153" s="34">
        <v>113</v>
      </c>
      <c r="J37153" s="34">
        <v>131</v>
      </c>
      <c r="K37153" s="34">
        <v>181</v>
      </c>
      <c r="L37153" s="34">
        <v>110</v>
      </c>
      <c r="M37153" s="34">
        <v>114</v>
      </c>
      <c r="N37153" s="34">
        <v>129</v>
      </c>
      <c r="O37153" s="34">
        <v>123</v>
      </c>
      <c r="P37153" s="34">
        <v>147</v>
      </c>
      <c r="Q37153" s="34">
        <v>186</v>
      </c>
      <c r="R37153" s="34">
        <v>161</v>
      </c>
      <c r="S37153" s="34">
        <v>187</v>
      </c>
      <c r="T37153" s="34">
        <v>170</v>
      </c>
      <c r="U37153" s="34">
        <v>163</v>
      </c>
      <c r="V37153" s="34">
        <v>163</v>
      </c>
      <c r="W37153" s="34">
        <v>180</v>
      </c>
      <c r="X37153" s="34">
        <v>189</v>
      </c>
      <c r="Y37153" s="34">
        <v>178</v>
      </c>
      <c r="Z37153" s="34">
        <v>129</v>
      </c>
      <c r="AA37153" s="34">
        <v>200</v>
      </c>
      <c r="AB37153" s="34">
        <v>164</v>
      </c>
      <c r="AC37153" s="34">
        <v>265</v>
      </c>
    </row>
    <row r="37154" spans="1:29" x14ac:dyDescent="0.2">
      <c r="A37154" s="34" t="s">
        <v>97647</v>
      </c>
      <c r="B37154" s="34">
        <v>127</v>
      </c>
      <c r="C37154" s="34">
        <v>187</v>
      </c>
      <c r="D37154" s="34">
        <v>178</v>
      </c>
      <c r="E37154" s="34">
        <v>178</v>
      </c>
      <c r="F37154" s="34">
        <v>203</v>
      </c>
      <c r="G37154" s="34">
        <v>141</v>
      </c>
      <c r="H37154" s="34">
        <v>156</v>
      </c>
      <c r="I37154" s="34">
        <v>109</v>
      </c>
      <c r="J37154" s="34">
        <v>124</v>
      </c>
      <c r="K37154" s="34">
        <v>159</v>
      </c>
      <c r="L37154" s="34">
        <v>111</v>
      </c>
      <c r="M37154" s="34">
        <v>131</v>
      </c>
      <c r="N37154" s="34">
        <v>118</v>
      </c>
      <c r="O37154" s="34">
        <v>117</v>
      </c>
      <c r="P37154" s="34">
        <v>138</v>
      </c>
      <c r="Q37154" s="34">
        <v>206</v>
      </c>
      <c r="R37154" s="34">
        <v>225</v>
      </c>
      <c r="S37154" s="34">
        <v>200</v>
      </c>
      <c r="T37154" s="34">
        <v>185</v>
      </c>
      <c r="U37154" s="34">
        <v>195</v>
      </c>
      <c r="V37154" s="34">
        <v>187</v>
      </c>
      <c r="W37154" s="34">
        <v>208</v>
      </c>
      <c r="X37154" s="34">
        <v>206</v>
      </c>
      <c r="Y37154" s="34">
        <v>184</v>
      </c>
      <c r="Z37154" s="34">
        <v>221</v>
      </c>
      <c r="AA37154" s="34">
        <v>192</v>
      </c>
      <c r="AB37154" s="34">
        <v>157</v>
      </c>
      <c r="AC37154" s="34">
        <v>243</v>
      </c>
    </row>
    <row r="37155" spans="1:29" x14ac:dyDescent="0.2">
      <c r="A37155" s="34" t="s">
        <v>97648</v>
      </c>
      <c r="B37155" s="34">
        <v>114</v>
      </c>
      <c r="C37155" s="34">
        <v>49</v>
      </c>
      <c r="D37155" s="34">
        <v>78</v>
      </c>
      <c r="E37155" s="34">
        <v>53</v>
      </c>
      <c r="F37155" s="34">
        <v>104</v>
      </c>
      <c r="G37155" s="34">
        <v>64</v>
      </c>
      <c r="H37155" s="34">
        <v>85</v>
      </c>
      <c r="I37155" s="34">
        <v>56</v>
      </c>
      <c r="J37155" s="34">
        <v>82</v>
      </c>
      <c r="K37155" s="34">
        <v>35</v>
      </c>
      <c r="L37155" s="34">
        <v>79</v>
      </c>
      <c r="M37155" s="34">
        <v>76</v>
      </c>
      <c r="N37155" s="34">
        <v>78</v>
      </c>
      <c r="O37155" s="34">
        <v>68</v>
      </c>
      <c r="P37155" s="34">
        <v>87</v>
      </c>
      <c r="Q37155" s="34">
        <v>91</v>
      </c>
      <c r="R37155" s="34">
        <v>125</v>
      </c>
      <c r="S37155" s="34">
        <v>48</v>
      </c>
      <c r="T37155" s="34">
        <v>97</v>
      </c>
      <c r="U37155" s="34">
        <v>75</v>
      </c>
      <c r="V37155" s="34">
        <v>91</v>
      </c>
      <c r="W37155" s="34">
        <v>136</v>
      </c>
      <c r="X37155" s="34">
        <v>91</v>
      </c>
      <c r="Y37155" s="34">
        <v>114</v>
      </c>
      <c r="Z37155" s="34">
        <v>90</v>
      </c>
      <c r="AA37155" s="34">
        <v>94</v>
      </c>
      <c r="AB37155" s="34">
        <v>114</v>
      </c>
      <c r="AC37155" s="34">
        <v>108</v>
      </c>
    </row>
    <row r="37156" spans="1:29" x14ac:dyDescent="0.2">
      <c r="A37156" s="34" t="s">
        <v>97649</v>
      </c>
      <c r="B37156" s="34">
        <v>159</v>
      </c>
      <c r="C37156" s="34">
        <v>196</v>
      </c>
      <c r="D37156" s="34">
        <v>231</v>
      </c>
      <c r="E37156" s="34">
        <v>250</v>
      </c>
      <c r="F37156" s="34">
        <v>216</v>
      </c>
      <c r="G37156" s="34">
        <v>259</v>
      </c>
      <c r="H37156" s="34">
        <v>203</v>
      </c>
      <c r="I37156" s="34">
        <v>240</v>
      </c>
      <c r="J37156" s="34">
        <v>177</v>
      </c>
      <c r="K37156" s="34">
        <v>269</v>
      </c>
      <c r="L37156" s="34">
        <v>148</v>
      </c>
      <c r="M37156" s="34">
        <v>175</v>
      </c>
      <c r="N37156" s="34">
        <v>203</v>
      </c>
      <c r="O37156" s="34">
        <v>179</v>
      </c>
      <c r="P37156" s="34">
        <v>199</v>
      </c>
      <c r="Q37156" s="34">
        <v>295</v>
      </c>
      <c r="R37156" s="34">
        <v>184</v>
      </c>
      <c r="S37156" s="34">
        <v>297</v>
      </c>
      <c r="T37156" s="34">
        <v>236</v>
      </c>
      <c r="U37156" s="34">
        <v>238</v>
      </c>
      <c r="V37156" s="34">
        <v>231</v>
      </c>
      <c r="W37156" s="34">
        <v>268</v>
      </c>
      <c r="X37156" s="34">
        <v>200</v>
      </c>
      <c r="Y37156" s="34">
        <v>302</v>
      </c>
      <c r="Z37156" s="34">
        <v>176</v>
      </c>
      <c r="AA37156" s="34">
        <v>294</v>
      </c>
      <c r="AB37156" s="34">
        <v>248</v>
      </c>
      <c r="AC37156" s="34">
        <v>385</v>
      </c>
    </row>
    <row r="37157" spans="1:29" x14ac:dyDescent="0.2">
      <c r="A37157" s="34" t="s">
        <v>97650</v>
      </c>
      <c r="B37157" s="34">
        <v>113</v>
      </c>
      <c r="C37157" s="34">
        <v>114</v>
      </c>
      <c r="D37157" s="34">
        <v>127</v>
      </c>
      <c r="E37157" s="34">
        <v>147</v>
      </c>
      <c r="F37157" s="34">
        <v>145</v>
      </c>
      <c r="G37157" s="34">
        <v>161</v>
      </c>
      <c r="H37157" s="34">
        <v>98</v>
      </c>
      <c r="I37157" s="34">
        <v>134</v>
      </c>
      <c r="J37157" s="34">
        <v>83</v>
      </c>
      <c r="K37157" s="34">
        <v>135</v>
      </c>
      <c r="L37157" s="34">
        <v>110</v>
      </c>
      <c r="M37157" s="34">
        <v>142</v>
      </c>
      <c r="N37157" s="34">
        <v>105</v>
      </c>
      <c r="O37157" s="34">
        <v>96</v>
      </c>
      <c r="P37157" s="34">
        <v>131</v>
      </c>
      <c r="Q37157" s="34">
        <v>140</v>
      </c>
      <c r="R37157" s="34">
        <v>179</v>
      </c>
      <c r="S37157" s="34">
        <v>130</v>
      </c>
      <c r="T37157" s="34">
        <v>142</v>
      </c>
      <c r="U37157" s="34">
        <v>130</v>
      </c>
      <c r="V37157" s="34">
        <v>108</v>
      </c>
      <c r="W37157" s="34">
        <v>171</v>
      </c>
      <c r="X37157" s="34">
        <v>190</v>
      </c>
      <c r="Y37157" s="34">
        <v>137</v>
      </c>
      <c r="Z37157" s="34">
        <v>113</v>
      </c>
      <c r="AA37157" s="34">
        <v>165</v>
      </c>
      <c r="AB37157" s="34">
        <v>128</v>
      </c>
      <c r="AC37157" s="34">
        <v>179</v>
      </c>
    </row>
    <row r="37158" spans="1:29" x14ac:dyDescent="0.2">
      <c r="A37158" s="34" t="s">
        <v>97651</v>
      </c>
      <c r="B37158" s="34">
        <v>157</v>
      </c>
      <c r="C37158" s="34">
        <v>118</v>
      </c>
      <c r="D37158" s="34">
        <v>126</v>
      </c>
      <c r="E37158" s="34">
        <v>100</v>
      </c>
      <c r="F37158" s="34">
        <v>158</v>
      </c>
      <c r="G37158" s="34">
        <v>120</v>
      </c>
      <c r="H37158" s="34">
        <v>123</v>
      </c>
      <c r="I37158" s="34">
        <v>106</v>
      </c>
      <c r="J37158" s="34">
        <v>103</v>
      </c>
      <c r="K37158" s="34">
        <v>85</v>
      </c>
      <c r="L37158" s="34">
        <v>94</v>
      </c>
      <c r="M37158" s="34">
        <v>106</v>
      </c>
      <c r="N37158" s="34">
        <v>89</v>
      </c>
      <c r="O37158" s="34">
        <v>127</v>
      </c>
      <c r="P37158" s="34">
        <v>115</v>
      </c>
      <c r="Q37158" s="34">
        <v>137</v>
      </c>
      <c r="R37158" s="34">
        <v>133</v>
      </c>
      <c r="S37158" s="34">
        <v>134</v>
      </c>
      <c r="T37158" s="34">
        <v>100</v>
      </c>
      <c r="U37158" s="34">
        <v>113</v>
      </c>
      <c r="V37158" s="34">
        <v>153</v>
      </c>
      <c r="W37158" s="34">
        <v>134</v>
      </c>
      <c r="X37158" s="34">
        <v>162</v>
      </c>
      <c r="Y37158" s="34">
        <v>105</v>
      </c>
      <c r="Z37158" s="34">
        <v>133</v>
      </c>
      <c r="AA37158" s="34">
        <v>146</v>
      </c>
      <c r="AB37158" s="34">
        <v>140</v>
      </c>
      <c r="AC37158" s="34">
        <v>176</v>
      </c>
    </row>
    <row r="37159" spans="1:29" x14ac:dyDescent="0.2">
      <c r="A37159" s="34" t="s">
        <v>97652</v>
      </c>
      <c r="B37159" s="34">
        <v>179</v>
      </c>
      <c r="C37159" s="34">
        <v>159</v>
      </c>
      <c r="D37159" s="34">
        <v>205</v>
      </c>
      <c r="E37159" s="34">
        <v>165</v>
      </c>
      <c r="F37159" s="34">
        <v>223</v>
      </c>
      <c r="G37159" s="34">
        <v>118</v>
      </c>
      <c r="H37159" s="34">
        <v>204</v>
      </c>
      <c r="I37159" s="34">
        <v>142</v>
      </c>
      <c r="J37159" s="34">
        <v>174</v>
      </c>
      <c r="K37159" s="34">
        <v>164</v>
      </c>
      <c r="L37159" s="34">
        <v>123</v>
      </c>
      <c r="M37159" s="34">
        <v>129</v>
      </c>
      <c r="N37159" s="34">
        <v>121</v>
      </c>
      <c r="O37159" s="34">
        <v>131</v>
      </c>
      <c r="P37159" s="34">
        <v>153</v>
      </c>
      <c r="Q37159" s="34">
        <v>210</v>
      </c>
      <c r="R37159" s="34">
        <v>187</v>
      </c>
      <c r="S37159" s="34">
        <v>205</v>
      </c>
      <c r="T37159" s="34">
        <v>163</v>
      </c>
      <c r="U37159" s="34">
        <v>142</v>
      </c>
      <c r="V37159" s="34">
        <v>241</v>
      </c>
      <c r="W37159" s="34">
        <v>190</v>
      </c>
      <c r="X37159" s="34">
        <v>205</v>
      </c>
      <c r="Y37159" s="34">
        <v>198</v>
      </c>
      <c r="Z37159" s="34">
        <v>196</v>
      </c>
      <c r="AA37159" s="34">
        <v>223</v>
      </c>
      <c r="AB37159" s="34">
        <v>243</v>
      </c>
      <c r="AC37159" s="34">
        <v>250</v>
      </c>
    </row>
    <row r="37160" spans="1:29" x14ac:dyDescent="0.2">
      <c r="A37160" s="34" t="s">
        <v>97653</v>
      </c>
      <c r="B37160" s="34">
        <v>299</v>
      </c>
      <c r="C37160" s="34">
        <v>384</v>
      </c>
      <c r="D37160" s="34">
        <v>436</v>
      </c>
      <c r="E37160" s="34">
        <v>345</v>
      </c>
      <c r="F37160" s="34">
        <v>427</v>
      </c>
      <c r="G37160" s="34">
        <v>378</v>
      </c>
      <c r="H37160" s="34">
        <v>437</v>
      </c>
      <c r="I37160" s="34">
        <v>355</v>
      </c>
      <c r="J37160" s="34">
        <v>362</v>
      </c>
      <c r="K37160" s="34">
        <v>437</v>
      </c>
      <c r="L37160" s="34">
        <v>257</v>
      </c>
      <c r="M37160" s="34">
        <v>307</v>
      </c>
      <c r="N37160" s="34">
        <v>331</v>
      </c>
      <c r="O37160" s="34">
        <v>352</v>
      </c>
      <c r="P37160" s="34">
        <v>345</v>
      </c>
      <c r="Q37160" s="34">
        <v>462</v>
      </c>
      <c r="R37160" s="34">
        <v>411</v>
      </c>
      <c r="S37160" s="34">
        <v>441</v>
      </c>
      <c r="T37160" s="34">
        <v>365</v>
      </c>
      <c r="U37160" s="34">
        <v>347</v>
      </c>
      <c r="V37160" s="34">
        <v>454</v>
      </c>
      <c r="W37160" s="34">
        <v>423</v>
      </c>
      <c r="X37160" s="34">
        <v>578</v>
      </c>
      <c r="Y37160" s="34">
        <v>380</v>
      </c>
      <c r="Z37160" s="34">
        <v>408</v>
      </c>
      <c r="AA37160" s="34">
        <v>499</v>
      </c>
      <c r="AB37160" s="34">
        <v>422</v>
      </c>
      <c r="AC37160" s="34">
        <v>633</v>
      </c>
    </row>
    <row r="37161" spans="1:29" x14ac:dyDescent="0.2">
      <c r="A37161" s="34" t="s">
        <v>97654</v>
      </c>
      <c r="B37161" s="34">
        <v>113</v>
      </c>
      <c r="C37161" s="34">
        <v>80</v>
      </c>
      <c r="D37161" s="34">
        <v>87</v>
      </c>
      <c r="E37161" s="34">
        <v>99</v>
      </c>
      <c r="F37161" s="34">
        <v>86</v>
      </c>
      <c r="G37161" s="34">
        <v>76</v>
      </c>
      <c r="H37161" s="34">
        <v>83</v>
      </c>
      <c r="I37161" s="34">
        <v>76</v>
      </c>
      <c r="J37161" s="34">
        <v>58</v>
      </c>
      <c r="K37161" s="34">
        <v>84</v>
      </c>
      <c r="L37161" s="34">
        <v>42</v>
      </c>
      <c r="M37161" s="34">
        <v>83</v>
      </c>
      <c r="N37161" s="34">
        <v>74</v>
      </c>
      <c r="O37161" s="34">
        <v>56</v>
      </c>
      <c r="P37161" s="34">
        <v>85</v>
      </c>
      <c r="Q37161" s="34">
        <v>149</v>
      </c>
      <c r="R37161" s="34">
        <v>112</v>
      </c>
      <c r="S37161" s="34">
        <v>108</v>
      </c>
      <c r="T37161" s="34">
        <v>57</v>
      </c>
      <c r="U37161" s="34">
        <v>94</v>
      </c>
      <c r="V37161" s="34">
        <v>99</v>
      </c>
      <c r="W37161" s="34">
        <v>93</v>
      </c>
      <c r="X37161" s="34">
        <v>98</v>
      </c>
      <c r="Y37161" s="34">
        <v>118</v>
      </c>
      <c r="Z37161" s="34">
        <v>82</v>
      </c>
      <c r="AA37161" s="34">
        <v>111</v>
      </c>
      <c r="AB37161" s="34">
        <v>112</v>
      </c>
      <c r="AC37161" s="34">
        <v>134</v>
      </c>
    </row>
    <row r="37162" spans="1:29" x14ac:dyDescent="0.2">
      <c r="A37162" s="34" t="s">
        <v>97655</v>
      </c>
      <c r="B37162" s="34">
        <v>200</v>
      </c>
      <c r="C37162" s="34">
        <v>316</v>
      </c>
      <c r="D37162" s="34">
        <v>291</v>
      </c>
      <c r="E37162" s="34">
        <v>367</v>
      </c>
      <c r="F37162" s="34">
        <v>255</v>
      </c>
      <c r="G37162" s="34">
        <v>440</v>
      </c>
      <c r="H37162" s="34">
        <v>235</v>
      </c>
      <c r="I37162" s="34">
        <v>264</v>
      </c>
      <c r="J37162" s="34">
        <v>236</v>
      </c>
      <c r="K37162" s="34">
        <v>326</v>
      </c>
      <c r="L37162" s="34">
        <v>215</v>
      </c>
      <c r="M37162" s="34">
        <v>261</v>
      </c>
      <c r="N37162" s="34">
        <v>223</v>
      </c>
      <c r="O37162" s="34">
        <v>288</v>
      </c>
      <c r="P37162" s="34">
        <v>218</v>
      </c>
      <c r="Q37162" s="34">
        <v>424</v>
      </c>
      <c r="R37162" s="34">
        <v>291</v>
      </c>
      <c r="S37162" s="34">
        <v>379</v>
      </c>
      <c r="T37162" s="34">
        <v>266</v>
      </c>
      <c r="U37162" s="34">
        <v>331</v>
      </c>
      <c r="V37162" s="34">
        <v>257</v>
      </c>
      <c r="W37162" s="34">
        <v>482</v>
      </c>
      <c r="X37162" s="34">
        <v>333</v>
      </c>
      <c r="Y37162" s="34">
        <v>333</v>
      </c>
      <c r="Z37162" s="34">
        <v>283</v>
      </c>
      <c r="AA37162" s="34">
        <v>387</v>
      </c>
      <c r="AB37162" s="34">
        <v>326</v>
      </c>
      <c r="AC37162" s="34">
        <v>501</v>
      </c>
    </row>
    <row r="37163" spans="1:29" x14ac:dyDescent="0.2">
      <c r="A37163" s="34" t="s">
        <v>97656</v>
      </c>
      <c r="B37163" s="34">
        <v>136</v>
      </c>
      <c r="C37163" s="34">
        <v>63</v>
      </c>
      <c r="D37163" s="34">
        <v>147</v>
      </c>
      <c r="E37163" s="34">
        <v>94</v>
      </c>
      <c r="F37163" s="34">
        <v>143</v>
      </c>
      <c r="G37163" s="34">
        <v>39</v>
      </c>
      <c r="H37163" s="34">
        <v>108</v>
      </c>
      <c r="I37163" s="34">
        <v>85</v>
      </c>
      <c r="J37163" s="34">
        <v>93</v>
      </c>
      <c r="K37163" s="34">
        <v>83</v>
      </c>
      <c r="L37163" s="34">
        <v>80</v>
      </c>
      <c r="M37163" s="34">
        <v>94</v>
      </c>
      <c r="N37163" s="34">
        <v>115</v>
      </c>
      <c r="O37163" s="34">
        <v>71</v>
      </c>
      <c r="P37163" s="34">
        <v>114</v>
      </c>
      <c r="Q37163" s="34">
        <v>94</v>
      </c>
      <c r="R37163" s="34">
        <v>159</v>
      </c>
      <c r="S37163" s="34">
        <v>88</v>
      </c>
      <c r="T37163" s="34">
        <v>110</v>
      </c>
      <c r="U37163" s="34">
        <v>59</v>
      </c>
      <c r="V37163" s="34">
        <v>130</v>
      </c>
      <c r="W37163" s="34">
        <v>85</v>
      </c>
      <c r="X37163" s="34">
        <v>168</v>
      </c>
      <c r="Y37163" s="34">
        <v>80</v>
      </c>
      <c r="Z37163" s="34">
        <v>113</v>
      </c>
      <c r="AA37163" s="34">
        <v>92</v>
      </c>
      <c r="AB37163" s="34">
        <v>157</v>
      </c>
      <c r="AC37163" s="34">
        <v>136</v>
      </c>
    </row>
    <row r="37164" spans="1:29" x14ac:dyDescent="0.2">
      <c r="A37164" s="34" t="s">
        <v>97657</v>
      </c>
      <c r="B37164" s="34">
        <v>634</v>
      </c>
      <c r="C37164" s="34">
        <v>473</v>
      </c>
      <c r="D37164" s="34">
        <v>607</v>
      </c>
      <c r="E37164" s="34">
        <v>572</v>
      </c>
      <c r="F37164" s="34">
        <v>654</v>
      </c>
      <c r="G37164" s="34">
        <v>569</v>
      </c>
      <c r="H37164" s="34">
        <v>633</v>
      </c>
      <c r="I37164" s="34">
        <v>524</v>
      </c>
      <c r="J37164" s="34">
        <v>558</v>
      </c>
      <c r="K37164" s="34">
        <v>517</v>
      </c>
      <c r="L37164" s="34">
        <v>535</v>
      </c>
      <c r="M37164" s="34">
        <v>468</v>
      </c>
      <c r="N37164" s="34">
        <v>583</v>
      </c>
      <c r="O37164" s="34">
        <v>485</v>
      </c>
      <c r="P37164" s="34">
        <v>560</v>
      </c>
      <c r="Q37164" s="34">
        <v>843</v>
      </c>
      <c r="R37164" s="34">
        <v>737</v>
      </c>
      <c r="S37164" s="34">
        <v>648</v>
      </c>
      <c r="T37164" s="34">
        <v>716</v>
      </c>
      <c r="U37164" s="34">
        <v>617</v>
      </c>
      <c r="V37164" s="34">
        <v>758</v>
      </c>
      <c r="W37164" s="34">
        <v>745</v>
      </c>
      <c r="X37164" s="34">
        <v>732</v>
      </c>
      <c r="Y37164" s="34">
        <v>670</v>
      </c>
      <c r="Z37164" s="34">
        <v>640</v>
      </c>
      <c r="AA37164" s="34">
        <v>624</v>
      </c>
      <c r="AB37164" s="34">
        <v>741</v>
      </c>
      <c r="AC37164" s="34">
        <v>918</v>
      </c>
    </row>
    <row r="37165" spans="1:29" x14ac:dyDescent="0.2">
      <c r="A37165" s="34" t="s">
        <v>97658</v>
      </c>
      <c r="B37165" s="34">
        <v>153</v>
      </c>
      <c r="C37165" s="34">
        <v>241</v>
      </c>
      <c r="D37165" s="34">
        <v>271</v>
      </c>
      <c r="E37165" s="34">
        <v>320</v>
      </c>
      <c r="F37165" s="34">
        <v>183</v>
      </c>
      <c r="G37165" s="34">
        <v>277</v>
      </c>
      <c r="H37165" s="34">
        <v>160</v>
      </c>
      <c r="I37165" s="34">
        <v>259</v>
      </c>
      <c r="J37165" s="34">
        <v>147</v>
      </c>
      <c r="K37165" s="34">
        <v>262</v>
      </c>
      <c r="L37165" s="34">
        <v>112</v>
      </c>
      <c r="M37165" s="34">
        <v>235</v>
      </c>
      <c r="N37165" s="34">
        <v>151</v>
      </c>
      <c r="O37165" s="34">
        <v>217</v>
      </c>
      <c r="P37165" s="34">
        <v>172</v>
      </c>
      <c r="Q37165" s="34">
        <v>311</v>
      </c>
      <c r="R37165" s="34">
        <v>228</v>
      </c>
      <c r="S37165" s="34">
        <v>326</v>
      </c>
      <c r="T37165" s="34">
        <v>152</v>
      </c>
      <c r="U37165" s="34">
        <v>276</v>
      </c>
      <c r="V37165" s="34">
        <v>198</v>
      </c>
      <c r="W37165" s="34">
        <v>298</v>
      </c>
      <c r="X37165" s="34">
        <v>242</v>
      </c>
      <c r="Y37165" s="34">
        <v>264</v>
      </c>
      <c r="Z37165" s="34">
        <v>229</v>
      </c>
      <c r="AA37165" s="34">
        <v>349</v>
      </c>
      <c r="AB37165" s="34">
        <v>200</v>
      </c>
      <c r="AC37165" s="34">
        <v>444</v>
      </c>
    </row>
    <row r="37166" spans="1:29" x14ac:dyDescent="0.2">
      <c r="A37166" s="34" t="s">
        <v>97659</v>
      </c>
      <c r="B37166" s="34">
        <v>218</v>
      </c>
      <c r="C37166" s="34">
        <v>212</v>
      </c>
      <c r="D37166" s="34">
        <v>256</v>
      </c>
      <c r="E37166" s="34">
        <v>192</v>
      </c>
      <c r="F37166" s="34">
        <v>313</v>
      </c>
      <c r="G37166" s="34">
        <v>255</v>
      </c>
      <c r="H37166" s="34">
        <v>287</v>
      </c>
      <c r="I37166" s="34">
        <v>238</v>
      </c>
      <c r="J37166" s="34">
        <v>340</v>
      </c>
      <c r="K37166" s="34">
        <v>224</v>
      </c>
      <c r="L37166" s="34">
        <v>310</v>
      </c>
      <c r="M37166" s="34">
        <v>199</v>
      </c>
      <c r="N37166" s="34">
        <v>318</v>
      </c>
      <c r="O37166" s="34">
        <v>252</v>
      </c>
      <c r="P37166" s="34">
        <v>357</v>
      </c>
      <c r="Q37166" s="34">
        <v>416</v>
      </c>
      <c r="R37166" s="34">
        <v>403</v>
      </c>
      <c r="S37166" s="34">
        <v>311</v>
      </c>
      <c r="T37166" s="34">
        <v>390</v>
      </c>
      <c r="U37166" s="34">
        <v>275</v>
      </c>
      <c r="V37166" s="34">
        <v>387</v>
      </c>
      <c r="W37166" s="34">
        <v>282</v>
      </c>
      <c r="X37166" s="34">
        <v>385</v>
      </c>
      <c r="Y37166" s="34">
        <v>348</v>
      </c>
      <c r="Z37166" s="34">
        <v>363</v>
      </c>
      <c r="AA37166" s="34">
        <v>298</v>
      </c>
      <c r="AB37166" s="34">
        <v>513</v>
      </c>
      <c r="AC37166" s="34">
        <v>407</v>
      </c>
    </row>
    <row r="37167" spans="1:29" x14ac:dyDescent="0.2">
      <c r="A37167" s="34" t="s">
        <v>97660</v>
      </c>
      <c r="B37167" s="34">
        <v>171</v>
      </c>
      <c r="C37167" s="34">
        <v>77</v>
      </c>
      <c r="D37167" s="34">
        <v>118</v>
      </c>
      <c r="E37167" s="34">
        <v>92</v>
      </c>
      <c r="F37167" s="34">
        <v>112</v>
      </c>
      <c r="G37167" s="34">
        <v>111</v>
      </c>
      <c r="H37167" s="34">
        <v>99</v>
      </c>
      <c r="I37167" s="34">
        <v>106</v>
      </c>
      <c r="J37167" s="34">
        <v>102</v>
      </c>
      <c r="K37167" s="34">
        <v>84</v>
      </c>
      <c r="L37167" s="34">
        <v>107</v>
      </c>
      <c r="M37167" s="34">
        <v>83</v>
      </c>
      <c r="N37167" s="34">
        <v>93</v>
      </c>
      <c r="O37167" s="34">
        <v>66</v>
      </c>
      <c r="P37167" s="34">
        <v>107</v>
      </c>
      <c r="Q37167" s="34">
        <v>144</v>
      </c>
      <c r="R37167" s="34">
        <v>127</v>
      </c>
      <c r="S37167" s="34">
        <v>104</v>
      </c>
      <c r="T37167" s="34">
        <v>90</v>
      </c>
      <c r="U37167" s="34">
        <v>78</v>
      </c>
      <c r="V37167" s="34">
        <v>127</v>
      </c>
      <c r="W37167" s="34">
        <v>150</v>
      </c>
      <c r="X37167" s="34">
        <v>122</v>
      </c>
      <c r="Y37167" s="34">
        <v>92</v>
      </c>
      <c r="Z37167" s="34">
        <v>110</v>
      </c>
      <c r="AA37167" s="34">
        <v>82</v>
      </c>
      <c r="AB37167" s="34">
        <v>148</v>
      </c>
      <c r="AC37167" s="34">
        <v>152</v>
      </c>
    </row>
    <row r="37168" spans="1:29" x14ac:dyDescent="0.2">
      <c r="A37168" s="34" t="s">
        <v>97661</v>
      </c>
      <c r="B37168" s="34">
        <v>98</v>
      </c>
      <c r="C37168" s="34">
        <v>123</v>
      </c>
      <c r="D37168" s="34">
        <v>140</v>
      </c>
      <c r="E37168" s="34">
        <v>100</v>
      </c>
      <c r="F37168" s="34">
        <v>138</v>
      </c>
      <c r="G37168" s="34">
        <v>69</v>
      </c>
      <c r="H37168" s="34">
        <v>105</v>
      </c>
      <c r="I37168" s="34">
        <v>106</v>
      </c>
      <c r="J37168" s="34">
        <v>119</v>
      </c>
      <c r="K37168" s="34">
        <v>126</v>
      </c>
      <c r="L37168" s="34">
        <v>80</v>
      </c>
      <c r="M37168" s="34">
        <v>72</v>
      </c>
      <c r="N37168" s="34">
        <v>118</v>
      </c>
      <c r="O37168" s="34">
        <v>119</v>
      </c>
      <c r="P37168" s="34">
        <v>113</v>
      </c>
      <c r="Q37168" s="34">
        <v>149</v>
      </c>
      <c r="R37168" s="34">
        <v>176</v>
      </c>
      <c r="S37168" s="34">
        <v>128</v>
      </c>
      <c r="T37168" s="34">
        <v>152</v>
      </c>
      <c r="U37168" s="34">
        <v>123</v>
      </c>
      <c r="V37168" s="34">
        <v>142</v>
      </c>
      <c r="W37168" s="34">
        <v>146</v>
      </c>
      <c r="X37168" s="34">
        <v>138</v>
      </c>
      <c r="Y37168" s="34">
        <v>132</v>
      </c>
      <c r="Z37168" s="34">
        <v>154</v>
      </c>
      <c r="AA37168" s="34">
        <v>160</v>
      </c>
      <c r="AB37168" s="34">
        <v>160</v>
      </c>
      <c r="AC37168" s="34">
        <v>197</v>
      </c>
    </row>
    <row r="37169" spans="1:29" x14ac:dyDescent="0.2">
      <c r="A37169" s="34" t="s">
        <v>97662</v>
      </c>
      <c r="B37169" s="34">
        <v>242</v>
      </c>
      <c r="C37169" s="34">
        <v>204</v>
      </c>
      <c r="D37169" s="34">
        <v>213</v>
      </c>
      <c r="E37169" s="34">
        <v>205</v>
      </c>
      <c r="F37169" s="34">
        <v>231</v>
      </c>
      <c r="G37169" s="34">
        <v>179</v>
      </c>
      <c r="H37169" s="34">
        <v>274</v>
      </c>
      <c r="I37169" s="34">
        <v>187</v>
      </c>
      <c r="J37169" s="34">
        <v>247</v>
      </c>
      <c r="K37169" s="34">
        <v>194</v>
      </c>
      <c r="L37169" s="34">
        <v>236</v>
      </c>
      <c r="M37169" s="34">
        <v>214</v>
      </c>
      <c r="N37169" s="34">
        <v>193</v>
      </c>
      <c r="O37169" s="34">
        <v>159</v>
      </c>
      <c r="P37169" s="34">
        <v>203</v>
      </c>
      <c r="Q37169" s="34">
        <v>291</v>
      </c>
      <c r="R37169" s="34">
        <v>263</v>
      </c>
      <c r="S37169" s="34">
        <v>260</v>
      </c>
      <c r="T37169" s="34">
        <v>303</v>
      </c>
      <c r="U37169" s="34">
        <v>220</v>
      </c>
      <c r="V37169" s="34">
        <v>232</v>
      </c>
      <c r="W37169" s="34">
        <v>365</v>
      </c>
      <c r="X37169" s="34">
        <v>266</v>
      </c>
      <c r="Y37169" s="34">
        <v>304</v>
      </c>
      <c r="Z37169" s="34">
        <v>273</v>
      </c>
      <c r="AA37169" s="34">
        <v>278</v>
      </c>
      <c r="AB37169" s="34">
        <v>341</v>
      </c>
      <c r="AC37169" s="34">
        <v>368</v>
      </c>
    </row>
    <row r="37170" spans="1:29" x14ac:dyDescent="0.2">
      <c r="A37170" s="34" t="s">
        <v>97663</v>
      </c>
      <c r="B37170" s="34">
        <v>98</v>
      </c>
      <c r="C37170" s="34">
        <v>186</v>
      </c>
      <c r="D37170" s="34">
        <v>235</v>
      </c>
      <c r="E37170" s="34">
        <v>256</v>
      </c>
      <c r="F37170" s="34">
        <v>156</v>
      </c>
      <c r="G37170" s="34">
        <v>232</v>
      </c>
      <c r="H37170" s="34">
        <v>124</v>
      </c>
      <c r="I37170" s="34">
        <v>159</v>
      </c>
      <c r="J37170" s="34">
        <v>128</v>
      </c>
      <c r="K37170" s="34">
        <v>206</v>
      </c>
      <c r="L37170" s="34">
        <v>61</v>
      </c>
      <c r="M37170" s="34">
        <v>166</v>
      </c>
      <c r="N37170" s="34">
        <v>124</v>
      </c>
      <c r="O37170" s="34">
        <v>155</v>
      </c>
      <c r="P37170" s="34">
        <v>121</v>
      </c>
      <c r="Q37170" s="34">
        <v>163</v>
      </c>
      <c r="R37170" s="34">
        <v>133</v>
      </c>
      <c r="S37170" s="34">
        <v>238</v>
      </c>
      <c r="T37170" s="34">
        <v>96</v>
      </c>
      <c r="U37170" s="34">
        <v>145</v>
      </c>
      <c r="V37170" s="34">
        <v>173</v>
      </c>
      <c r="W37170" s="34">
        <v>146</v>
      </c>
      <c r="X37170" s="34">
        <v>247</v>
      </c>
      <c r="Y37170" s="34">
        <v>100</v>
      </c>
      <c r="Z37170" s="34">
        <v>240</v>
      </c>
      <c r="AA37170" s="34">
        <v>247</v>
      </c>
      <c r="AB37170" s="34">
        <v>102</v>
      </c>
      <c r="AC37170" s="34">
        <v>275</v>
      </c>
    </row>
    <row r="37171" spans="1:29" x14ac:dyDescent="0.2">
      <c r="A37171" s="34" t="s">
        <v>97664</v>
      </c>
      <c r="B37171" s="34">
        <v>123</v>
      </c>
      <c r="C37171" s="34">
        <v>117</v>
      </c>
      <c r="D37171" s="34">
        <v>112</v>
      </c>
      <c r="E37171" s="34">
        <v>106</v>
      </c>
      <c r="F37171" s="34">
        <v>109</v>
      </c>
      <c r="G37171" s="34">
        <v>86</v>
      </c>
      <c r="H37171" s="34">
        <v>119</v>
      </c>
      <c r="I37171" s="34">
        <v>83</v>
      </c>
      <c r="J37171" s="34">
        <v>109</v>
      </c>
      <c r="K37171" s="34">
        <v>99</v>
      </c>
      <c r="L37171" s="34">
        <v>114</v>
      </c>
      <c r="M37171" s="34">
        <v>99</v>
      </c>
      <c r="N37171" s="34">
        <v>93</v>
      </c>
      <c r="O37171" s="34">
        <v>87</v>
      </c>
      <c r="P37171" s="34">
        <v>96</v>
      </c>
      <c r="Q37171" s="34">
        <v>148</v>
      </c>
      <c r="R37171" s="34">
        <v>163</v>
      </c>
      <c r="S37171" s="34">
        <v>131</v>
      </c>
      <c r="T37171" s="34">
        <v>128</v>
      </c>
      <c r="U37171" s="34">
        <v>113</v>
      </c>
      <c r="V37171" s="34">
        <v>129</v>
      </c>
      <c r="W37171" s="34">
        <v>114</v>
      </c>
      <c r="X37171" s="34">
        <v>145</v>
      </c>
      <c r="Y37171" s="34">
        <v>107</v>
      </c>
      <c r="Z37171" s="34">
        <v>143</v>
      </c>
      <c r="AA37171" s="34">
        <v>154</v>
      </c>
      <c r="AB37171" s="34">
        <v>161</v>
      </c>
      <c r="AC37171" s="34">
        <v>163</v>
      </c>
    </row>
    <row r="37172" spans="1:29" x14ac:dyDescent="0.2">
      <c r="A37172" s="34" t="s">
        <v>97665</v>
      </c>
      <c r="B37172" s="34">
        <v>120</v>
      </c>
      <c r="C37172" s="34">
        <v>132</v>
      </c>
      <c r="D37172" s="34">
        <v>165</v>
      </c>
      <c r="E37172" s="34">
        <v>173</v>
      </c>
      <c r="F37172" s="34">
        <v>151</v>
      </c>
      <c r="G37172" s="34">
        <v>135</v>
      </c>
      <c r="H37172" s="34">
        <v>110</v>
      </c>
      <c r="I37172" s="34">
        <v>159</v>
      </c>
      <c r="J37172" s="34">
        <v>147</v>
      </c>
      <c r="K37172" s="34">
        <v>155</v>
      </c>
      <c r="L37172" s="34">
        <v>87</v>
      </c>
      <c r="M37172" s="34">
        <v>126</v>
      </c>
      <c r="N37172" s="34">
        <v>127</v>
      </c>
      <c r="O37172" s="34">
        <v>156</v>
      </c>
      <c r="P37172" s="34">
        <v>125</v>
      </c>
      <c r="Q37172" s="34">
        <v>227</v>
      </c>
      <c r="R37172" s="34">
        <v>180</v>
      </c>
      <c r="S37172" s="34">
        <v>133</v>
      </c>
      <c r="T37172" s="34">
        <v>155</v>
      </c>
      <c r="U37172" s="34">
        <v>157</v>
      </c>
      <c r="V37172" s="34">
        <v>154</v>
      </c>
      <c r="W37172" s="34">
        <v>195</v>
      </c>
      <c r="X37172" s="34">
        <v>185</v>
      </c>
      <c r="Y37172" s="34">
        <v>137</v>
      </c>
      <c r="Z37172" s="34">
        <v>133</v>
      </c>
      <c r="AA37172" s="34">
        <v>144</v>
      </c>
      <c r="AB37172" s="34">
        <v>148</v>
      </c>
      <c r="AC37172" s="34">
        <v>259</v>
      </c>
    </row>
    <row r="37173" spans="1:29" x14ac:dyDescent="0.2">
      <c r="A37173" s="34" t="s">
        <v>97666</v>
      </c>
      <c r="B37173" s="34">
        <v>205</v>
      </c>
      <c r="C37173" s="34">
        <v>249</v>
      </c>
      <c r="D37173" s="34">
        <v>295</v>
      </c>
      <c r="E37173" s="34">
        <v>284</v>
      </c>
      <c r="F37173" s="34">
        <v>254</v>
      </c>
      <c r="G37173" s="34">
        <v>274</v>
      </c>
      <c r="H37173" s="34">
        <v>290</v>
      </c>
      <c r="I37173" s="34">
        <v>187</v>
      </c>
      <c r="J37173" s="34">
        <v>226</v>
      </c>
      <c r="K37173" s="34">
        <v>246</v>
      </c>
      <c r="L37173" s="34">
        <v>164</v>
      </c>
      <c r="M37173" s="34">
        <v>234</v>
      </c>
      <c r="N37173" s="34">
        <v>233</v>
      </c>
      <c r="O37173" s="34">
        <v>202</v>
      </c>
      <c r="P37173" s="34">
        <v>188</v>
      </c>
      <c r="Q37173" s="34">
        <v>333</v>
      </c>
      <c r="R37173" s="34">
        <v>293</v>
      </c>
      <c r="S37173" s="34">
        <v>324</v>
      </c>
      <c r="T37173" s="34">
        <v>179</v>
      </c>
      <c r="U37173" s="34">
        <v>243</v>
      </c>
      <c r="V37173" s="34">
        <v>260</v>
      </c>
      <c r="W37173" s="34">
        <v>246</v>
      </c>
      <c r="X37173" s="34">
        <v>355</v>
      </c>
      <c r="Y37173" s="34">
        <v>190</v>
      </c>
      <c r="Z37173" s="34">
        <v>283</v>
      </c>
      <c r="AA37173" s="34">
        <v>315</v>
      </c>
      <c r="AB37173" s="34">
        <v>270</v>
      </c>
      <c r="AC37173" s="34">
        <v>381</v>
      </c>
    </row>
    <row r="37174" spans="1:29" x14ac:dyDescent="0.2">
      <c r="A37174" s="34" t="s">
        <v>97667</v>
      </c>
      <c r="B37174" s="34">
        <v>249</v>
      </c>
      <c r="C37174" s="34">
        <v>233</v>
      </c>
      <c r="D37174" s="34">
        <v>287</v>
      </c>
      <c r="E37174" s="34">
        <v>222</v>
      </c>
      <c r="F37174" s="34">
        <v>320</v>
      </c>
      <c r="G37174" s="34">
        <v>218</v>
      </c>
      <c r="H37174" s="34">
        <v>319</v>
      </c>
      <c r="I37174" s="34">
        <v>279</v>
      </c>
      <c r="J37174" s="34">
        <v>276</v>
      </c>
      <c r="K37174" s="34">
        <v>259</v>
      </c>
      <c r="L37174" s="34">
        <v>217</v>
      </c>
      <c r="M37174" s="34">
        <v>213</v>
      </c>
      <c r="N37174" s="34">
        <v>251</v>
      </c>
      <c r="O37174" s="34">
        <v>202</v>
      </c>
      <c r="P37174" s="34">
        <v>283</v>
      </c>
      <c r="Q37174" s="34">
        <v>337</v>
      </c>
      <c r="R37174" s="34">
        <v>373</v>
      </c>
      <c r="S37174" s="34">
        <v>273</v>
      </c>
      <c r="T37174" s="34">
        <v>378</v>
      </c>
      <c r="U37174" s="34">
        <v>235</v>
      </c>
      <c r="V37174" s="34">
        <v>374</v>
      </c>
      <c r="W37174" s="34">
        <v>369</v>
      </c>
      <c r="X37174" s="34">
        <v>390</v>
      </c>
      <c r="Y37174" s="34">
        <v>312</v>
      </c>
      <c r="Z37174" s="34">
        <v>318</v>
      </c>
      <c r="AA37174" s="34">
        <v>290</v>
      </c>
      <c r="AB37174" s="34">
        <v>474</v>
      </c>
      <c r="AC37174" s="34">
        <v>388</v>
      </c>
    </row>
    <row r="37175" spans="1:29" x14ac:dyDescent="0.2">
      <c r="A37175" s="34" t="s">
        <v>97668</v>
      </c>
      <c r="B37175" s="34">
        <v>82</v>
      </c>
      <c r="C37175" s="34">
        <v>93</v>
      </c>
      <c r="D37175" s="34">
        <v>132</v>
      </c>
      <c r="E37175" s="34">
        <v>73</v>
      </c>
      <c r="F37175" s="34">
        <v>77</v>
      </c>
      <c r="G37175" s="34">
        <v>88</v>
      </c>
      <c r="H37175" s="34">
        <v>68</v>
      </c>
      <c r="I37175" s="34">
        <v>73</v>
      </c>
      <c r="J37175" s="34">
        <v>56</v>
      </c>
      <c r="K37175" s="34">
        <v>74</v>
      </c>
      <c r="L37175" s="34">
        <v>25</v>
      </c>
      <c r="M37175" s="34">
        <v>55</v>
      </c>
      <c r="N37175" s="34">
        <v>47</v>
      </c>
      <c r="O37175" s="34">
        <v>60</v>
      </c>
      <c r="P37175" s="34">
        <v>58</v>
      </c>
      <c r="Q37175" s="34">
        <v>63</v>
      </c>
      <c r="R37175" s="34">
        <v>57</v>
      </c>
      <c r="S37175" s="34">
        <v>115</v>
      </c>
      <c r="T37175" s="34">
        <v>33</v>
      </c>
      <c r="U37175" s="34">
        <v>54</v>
      </c>
      <c r="V37175" s="34">
        <v>51</v>
      </c>
      <c r="W37175" s="34">
        <v>66</v>
      </c>
      <c r="X37175" s="34">
        <v>95</v>
      </c>
      <c r="Y37175" s="34">
        <v>42</v>
      </c>
      <c r="Z37175" s="34">
        <v>101</v>
      </c>
      <c r="AA37175" s="34">
        <v>77</v>
      </c>
      <c r="AB37175" s="34">
        <v>51</v>
      </c>
      <c r="AC37175" s="34">
        <v>76</v>
      </c>
    </row>
    <row r="37176" spans="1:29" x14ac:dyDescent="0.2">
      <c r="A37176" s="34" t="s">
        <v>97669</v>
      </c>
      <c r="B37176" s="34">
        <v>438</v>
      </c>
      <c r="C37176" s="34">
        <v>402</v>
      </c>
      <c r="D37176" s="34">
        <v>470</v>
      </c>
      <c r="E37176" s="34">
        <v>458</v>
      </c>
      <c r="F37176" s="34">
        <v>525</v>
      </c>
      <c r="G37176" s="34">
        <v>399</v>
      </c>
      <c r="H37176" s="34">
        <v>384</v>
      </c>
      <c r="I37176" s="34">
        <v>380</v>
      </c>
      <c r="J37176" s="34">
        <v>429</v>
      </c>
      <c r="K37176" s="34">
        <v>398</v>
      </c>
      <c r="L37176" s="34">
        <v>288</v>
      </c>
      <c r="M37176" s="34">
        <v>377</v>
      </c>
      <c r="N37176" s="34">
        <v>423</v>
      </c>
      <c r="O37176" s="34">
        <v>382</v>
      </c>
      <c r="P37176" s="34">
        <v>397</v>
      </c>
      <c r="Q37176" s="34">
        <v>550</v>
      </c>
      <c r="R37176" s="34">
        <v>475</v>
      </c>
      <c r="S37176" s="34">
        <v>495</v>
      </c>
      <c r="T37176" s="34">
        <v>444</v>
      </c>
      <c r="U37176" s="34">
        <v>408</v>
      </c>
      <c r="V37176" s="34">
        <v>581</v>
      </c>
      <c r="W37176" s="34">
        <v>495</v>
      </c>
      <c r="X37176" s="34">
        <v>629</v>
      </c>
      <c r="Y37176" s="34">
        <v>414</v>
      </c>
      <c r="Z37176" s="34">
        <v>553</v>
      </c>
      <c r="AA37176" s="34">
        <v>482</v>
      </c>
      <c r="AB37176" s="34">
        <v>561</v>
      </c>
      <c r="AC37176" s="34">
        <v>672</v>
      </c>
    </row>
    <row r="37177" spans="1:29" x14ac:dyDescent="0.2">
      <c r="A37177" s="34" t="s">
        <v>97670</v>
      </c>
      <c r="B37177" s="34">
        <v>131</v>
      </c>
      <c r="C37177" s="34">
        <v>159</v>
      </c>
      <c r="D37177" s="34">
        <v>141</v>
      </c>
      <c r="E37177" s="34">
        <v>148</v>
      </c>
      <c r="F37177" s="34">
        <v>178</v>
      </c>
      <c r="G37177" s="34">
        <v>183</v>
      </c>
      <c r="H37177" s="34">
        <v>157</v>
      </c>
      <c r="I37177" s="34">
        <v>145</v>
      </c>
      <c r="J37177" s="34">
        <v>161</v>
      </c>
      <c r="K37177" s="34">
        <v>150</v>
      </c>
      <c r="L37177" s="34">
        <v>130</v>
      </c>
      <c r="M37177" s="34">
        <v>137</v>
      </c>
      <c r="N37177" s="34">
        <v>155</v>
      </c>
      <c r="O37177" s="34">
        <v>158</v>
      </c>
      <c r="P37177" s="34">
        <v>158</v>
      </c>
      <c r="Q37177" s="34">
        <v>249</v>
      </c>
      <c r="R37177" s="34">
        <v>238</v>
      </c>
      <c r="S37177" s="34">
        <v>182</v>
      </c>
      <c r="T37177" s="34">
        <v>190</v>
      </c>
      <c r="U37177" s="34">
        <v>195</v>
      </c>
      <c r="V37177" s="34">
        <v>155</v>
      </c>
      <c r="W37177" s="34">
        <v>162</v>
      </c>
      <c r="X37177" s="34">
        <v>194</v>
      </c>
      <c r="Y37177" s="34">
        <v>198</v>
      </c>
      <c r="Z37177" s="34">
        <v>214</v>
      </c>
      <c r="AA37177" s="34">
        <v>211</v>
      </c>
      <c r="AB37177" s="34">
        <v>252</v>
      </c>
      <c r="AC37177" s="34">
        <v>299</v>
      </c>
    </row>
    <row r="37178" spans="1:29" x14ac:dyDescent="0.2">
      <c r="A37178" s="34" t="s">
        <v>97671</v>
      </c>
      <c r="B37178" s="34">
        <v>83</v>
      </c>
      <c r="C37178" s="34">
        <v>73</v>
      </c>
      <c r="D37178" s="34">
        <v>92</v>
      </c>
      <c r="E37178" s="34">
        <v>48</v>
      </c>
      <c r="F37178" s="34">
        <v>80</v>
      </c>
      <c r="G37178" s="34">
        <v>50</v>
      </c>
      <c r="H37178" s="34">
        <v>73</v>
      </c>
      <c r="I37178" s="34">
        <v>64</v>
      </c>
      <c r="J37178" s="34">
        <v>54</v>
      </c>
      <c r="K37178" s="34">
        <v>53</v>
      </c>
      <c r="L37178" s="34">
        <v>32</v>
      </c>
      <c r="M37178" s="34">
        <v>61</v>
      </c>
      <c r="N37178" s="34">
        <v>49</v>
      </c>
      <c r="O37178" s="34">
        <v>66</v>
      </c>
      <c r="P37178" s="34">
        <v>65</v>
      </c>
      <c r="Q37178" s="34">
        <v>83</v>
      </c>
      <c r="R37178" s="34">
        <v>69</v>
      </c>
      <c r="S37178" s="34">
        <v>64</v>
      </c>
      <c r="T37178" s="34">
        <v>52</v>
      </c>
      <c r="U37178" s="34">
        <v>51</v>
      </c>
      <c r="V37178" s="34">
        <v>100</v>
      </c>
      <c r="W37178" s="34">
        <v>45</v>
      </c>
      <c r="X37178" s="34">
        <v>113</v>
      </c>
      <c r="Y37178" s="34">
        <v>54</v>
      </c>
      <c r="Z37178" s="34">
        <v>93</v>
      </c>
      <c r="AA37178" s="34">
        <v>70</v>
      </c>
      <c r="AB37178" s="34">
        <v>48</v>
      </c>
      <c r="AC37178" s="34">
        <v>64</v>
      </c>
    </row>
    <row r="37179" spans="1:29" x14ac:dyDescent="0.2">
      <c r="A37179" s="34" t="s">
        <v>97672</v>
      </c>
      <c r="B37179" s="34">
        <v>25</v>
      </c>
      <c r="C37179" s="34">
        <v>1</v>
      </c>
      <c r="D37179" s="34">
        <v>10</v>
      </c>
      <c r="E37179" s="34">
        <v>14</v>
      </c>
      <c r="F37179" s="34">
        <v>10</v>
      </c>
      <c r="G37179" s="34">
        <v>21</v>
      </c>
      <c r="H37179" s="34">
        <v>4</v>
      </c>
      <c r="I37179" s="34">
        <v>12</v>
      </c>
      <c r="J37179" s="34">
        <v>17</v>
      </c>
      <c r="K37179" s="34">
        <v>8</v>
      </c>
      <c r="L37179" s="34">
        <v>7</v>
      </c>
      <c r="M37179" s="34">
        <v>14</v>
      </c>
      <c r="N37179" s="34">
        <v>3</v>
      </c>
      <c r="O37179" s="34">
        <v>6</v>
      </c>
      <c r="P37179" s="34">
        <v>6</v>
      </c>
      <c r="Q37179" s="34">
        <v>12</v>
      </c>
      <c r="R37179" s="34">
        <v>13</v>
      </c>
      <c r="S37179" s="34">
        <v>9</v>
      </c>
      <c r="T37179" s="34">
        <v>4</v>
      </c>
      <c r="U37179" s="34">
        <v>8</v>
      </c>
      <c r="V37179" s="34">
        <v>14</v>
      </c>
      <c r="W37179" s="34">
        <v>16</v>
      </c>
      <c r="X37179" s="34">
        <v>6</v>
      </c>
      <c r="Y37179" s="34">
        <v>11</v>
      </c>
      <c r="Z37179" s="34">
        <v>5</v>
      </c>
      <c r="AA37179" s="34">
        <v>7</v>
      </c>
      <c r="AB37179" s="34">
        <v>4</v>
      </c>
      <c r="AC37179" s="34">
        <v>6</v>
      </c>
    </row>
    <row r="37180" spans="1:29" x14ac:dyDescent="0.2">
      <c r="A37180" s="34" t="s">
        <v>97673</v>
      </c>
      <c r="B37180" s="34">
        <v>227</v>
      </c>
      <c r="C37180" s="34">
        <v>258</v>
      </c>
      <c r="D37180" s="34">
        <v>300</v>
      </c>
      <c r="E37180" s="34">
        <v>315</v>
      </c>
      <c r="F37180" s="34">
        <v>350</v>
      </c>
      <c r="G37180" s="34">
        <v>296</v>
      </c>
      <c r="H37180" s="34">
        <v>290</v>
      </c>
      <c r="I37180" s="34">
        <v>222</v>
      </c>
      <c r="J37180" s="34">
        <v>293</v>
      </c>
      <c r="K37180" s="34">
        <v>252</v>
      </c>
      <c r="L37180" s="34">
        <v>219</v>
      </c>
      <c r="M37180" s="34">
        <v>249</v>
      </c>
      <c r="N37180" s="34">
        <v>277</v>
      </c>
      <c r="O37180" s="34">
        <v>268</v>
      </c>
      <c r="P37180" s="34">
        <v>260</v>
      </c>
      <c r="Q37180" s="34">
        <v>396</v>
      </c>
      <c r="R37180" s="34">
        <v>383</v>
      </c>
      <c r="S37180" s="34">
        <v>323</v>
      </c>
      <c r="T37180" s="34">
        <v>327</v>
      </c>
      <c r="U37180" s="34">
        <v>269</v>
      </c>
      <c r="V37180" s="34">
        <v>334</v>
      </c>
      <c r="W37180" s="34">
        <v>315</v>
      </c>
      <c r="X37180" s="34">
        <v>335</v>
      </c>
      <c r="Y37180" s="34">
        <v>312</v>
      </c>
      <c r="Z37180" s="34">
        <v>305</v>
      </c>
      <c r="AA37180" s="34">
        <v>323</v>
      </c>
      <c r="AB37180" s="34">
        <v>370</v>
      </c>
      <c r="AC37180" s="34">
        <v>406</v>
      </c>
    </row>
    <row r="37181" spans="1:29" x14ac:dyDescent="0.2">
      <c r="A37181" s="34" t="s">
        <v>97674</v>
      </c>
      <c r="B37181" s="34">
        <v>61</v>
      </c>
      <c r="C37181" s="34">
        <v>37</v>
      </c>
      <c r="D37181" s="34">
        <v>39</v>
      </c>
      <c r="E37181" s="34">
        <v>34</v>
      </c>
      <c r="F37181" s="34">
        <v>25</v>
      </c>
      <c r="G37181" s="34">
        <v>15</v>
      </c>
      <c r="H37181" s="34">
        <v>34</v>
      </c>
      <c r="I37181" s="34">
        <v>18</v>
      </c>
      <c r="J37181" s="34">
        <v>33</v>
      </c>
      <c r="K37181" s="34">
        <v>42</v>
      </c>
      <c r="L37181" s="34">
        <v>20</v>
      </c>
      <c r="M37181" s="34">
        <v>38</v>
      </c>
      <c r="N37181" s="34">
        <v>25</v>
      </c>
      <c r="O37181" s="34">
        <v>29</v>
      </c>
      <c r="P37181" s="34">
        <v>32</v>
      </c>
      <c r="Q37181" s="34">
        <v>41</v>
      </c>
      <c r="R37181" s="34">
        <v>35</v>
      </c>
      <c r="S37181" s="34">
        <v>54</v>
      </c>
      <c r="T37181" s="34">
        <v>33</v>
      </c>
      <c r="U37181" s="34">
        <v>23</v>
      </c>
      <c r="V37181" s="34">
        <v>42</v>
      </c>
      <c r="W37181" s="34">
        <v>37</v>
      </c>
      <c r="X37181" s="34">
        <v>52</v>
      </c>
      <c r="Y37181" s="34">
        <v>32</v>
      </c>
      <c r="Z37181" s="34">
        <v>53</v>
      </c>
      <c r="AA37181" s="34">
        <v>39</v>
      </c>
      <c r="AB37181" s="34">
        <v>28</v>
      </c>
      <c r="AC37181" s="34">
        <v>41</v>
      </c>
    </row>
    <row r="37182" spans="1:29" x14ac:dyDescent="0.2">
      <c r="A37182" s="34" t="s">
        <v>97675</v>
      </c>
      <c r="B37182" s="34">
        <v>245</v>
      </c>
      <c r="C37182" s="34">
        <v>99</v>
      </c>
      <c r="D37182" s="34">
        <v>157</v>
      </c>
      <c r="E37182" s="34">
        <v>156</v>
      </c>
      <c r="F37182" s="34">
        <v>148</v>
      </c>
      <c r="G37182" s="34">
        <v>169</v>
      </c>
      <c r="H37182" s="34">
        <v>177</v>
      </c>
      <c r="I37182" s="34">
        <v>140</v>
      </c>
      <c r="J37182" s="34">
        <v>193</v>
      </c>
      <c r="K37182" s="34">
        <v>119</v>
      </c>
      <c r="L37182" s="34">
        <v>154</v>
      </c>
      <c r="M37182" s="34">
        <v>111</v>
      </c>
      <c r="N37182" s="34">
        <v>146</v>
      </c>
      <c r="O37182" s="34">
        <v>136</v>
      </c>
      <c r="P37182" s="34">
        <v>154</v>
      </c>
      <c r="Q37182" s="34">
        <v>187</v>
      </c>
      <c r="R37182" s="34">
        <v>228</v>
      </c>
      <c r="S37182" s="34">
        <v>191</v>
      </c>
      <c r="T37182" s="34">
        <v>247</v>
      </c>
      <c r="U37182" s="34">
        <v>156</v>
      </c>
      <c r="V37182" s="34">
        <v>210</v>
      </c>
      <c r="W37182" s="34">
        <v>192</v>
      </c>
      <c r="X37182" s="34">
        <v>264</v>
      </c>
      <c r="Y37182" s="34">
        <v>187</v>
      </c>
      <c r="Z37182" s="34">
        <v>180</v>
      </c>
      <c r="AA37182" s="34">
        <v>194</v>
      </c>
      <c r="AB37182" s="34">
        <v>213</v>
      </c>
      <c r="AC37182" s="34">
        <v>271</v>
      </c>
    </row>
    <row r="37183" spans="1:29" x14ac:dyDescent="0.2">
      <c r="A37183" s="34" t="s">
        <v>97676</v>
      </c>
      <c r="B37183" s="34">
        <v>153</v>
      </c>
      <c r="C37183" s="34">
        <v>75</v>
      </c>
      <c r="D37183" s="34">
        <v>125</v>
      </c>
      <c r="E37183" s="34">
        <v>102</v>
      </c>
      <c r="F37183" s="34">
        <v>159</v>
      </c>
      <c r="G37183" s="34">
        <v>70</v>
      </c>
      <c r="H37183" s="34">
        <v>117</v>
      </c>
      <c r="I37183" s="34">
        <v>98</v>
      </c>
      <c r="J37183" s="34">
        <v>96</v>
      </c>
      <c r="K37183" s="34">
        <v>119</v>
      </c>
      <c r="L37183" s="34">
        <v>106</v>
      </c>
      <c r="M37183" s="34">
        <v>97</v>
      </c>
      <c r="N37183" s="34">
        <v>98</v>
      </c>
      <c r="O37183" s="34">
        <v>73</v>
      </c>
      <c r="P37183" s="34">
        <v>115</v>
      </c>
      <c r="Q37183" s="34">
        <v>143</v>
      </c>
      <c r="R37183" s="34">
        <v>167</v>
      </c>
      <c r="S37183" s="34">
        <v>108</v>
      </c>
      <c r="T37183" s="34">
        <v>156</v>
      </c>
      <c r="U37183" s="34">
        <v>110</v>
      </c>
      <c r="V37183" s="34">
        <v>108</v>
      </c>
      <c r="W37183" s="34">
        <v>175</v>
      </c>
      <c r="X37183" s="34">
        <v>186</v>
      </c>
      <c r="Y37183" s="34">
        <v>131</v>
      </c>
      <c r="Z37183" s="34">
        <v>151</v>
      </c>
      <c r="AA37183" s="34">
        <v>139</v>
      </c>
      <c r="AB37183" s="34">
        <v>140</v>
      </c>
      <c r="AC37183" s="34">
        <v>176</v>
      </c>
    </row>
    <row r="37184" spans="1:29" x14ac:dyDescent="0.2">
      <c r="A37184" s="34" t="s">
        <v>97677</v>
      </c>
      <c r="B37184" s="34">
        <v>284</v>
      </c>
      <c r="C37184" s="34">
        <v>313</v>
      </c>
      <c r="D37184" s="34">
        <v>373</v>
      </c>
      <c r="E37184" s="34">
        <v>373</v>
      </c>
      <c r="F37184" s="34">
        <v>322</v>
      </c>
      <c r="G37184" s="34">
        <v>221</v>
      </c>
      <c r="H37184" s="34">
        <v>375</v>
      </c>
      <c r="I37184" s="34">
        <v>281</v>
      </c>
      <c r="J37184" s="34">
        <v>366</v>
      </c>
      <c r="K37184" s="34">
        <v>289</v>
      </c>
      <c r="L37184" s="34">
        <v>299</v>
      </c>
      <c r="M37184" s="34">
        <v>271</v>
      </c>
      <c r="N37184" s="34">
        <v>299</v>
      </c>
      <c r="O37184" s="34">
        <v>298</v>
      </c>
      <c r="P37184" s="34">
        <v>286</v>
      </c>
      <c r="Q37184" s="34">
        <v>342</v>
      </c>
      <c r="R37184" s="34">
        <v>419</v>
      </c>
      <c r="S37184" s="34">
        <v>346</v>
      </c>
      <c r="T37184" s="34">
        <v>443</v>
      </c>
      <c r="U37184" s="34">
        <v>342</v>
      </c>
      <c r="V37184" s="34">
        <v>417</v>
      </c>
      <c r="W37184" s="34">
        <v>448</v>
      </c>
      <c r="X37184" s="34">
        <v>407</v>
      </c>
      <c r="Y37184" s="34">
        <v>381</v>
      </c>
      <c r="Z37184" s="34">
        <v>312</v>
      </c>
      <c r="AA37184" s="34">
        <v>348</v>
      </c>
      <c r="AB37184" s="34">
        <v>397</v>
      </c>
      <c r="AC37184" s="34">
        <v>464</v>
      </c>
    </row>
    <row r="37185" spans="1:29" x14ac:dyDescent="0.2">
      <c r="A37185" s="34" t="s">
        <v>97678</v>
      </c>
      <c r="B37185" s="34">
        <v>698</v>
      </c>
      <c r="C37185" s="34">
        <v>280</v>
      </c>
      <c r="D37185" s="34">
        <v>418</v>
      </c>
      <c r="E37185" s="34">
        <v>330</v>
      </c>
      <c r="F37185" s="34">
        <v>467</v>
      </c>
      <c r="G37185" s="34">
        <v>342</v>
      </c>
      <c r="H37185" s="34">
        <v>472</v>
      </c>
      <c r="I37185" s="34">
        <v>321</v>
      </c>
      <c r="J37185" s="34">
        <v>529</v>
      </c>
      <c r="K37185" s="34">
        <v>341</v>
      </c>
      <c r="L37185" s="34">
        <v>624</v>
      </c>
      <c r="M37185" s="34">
        <v>299</v>
      </c>
      <c r="N37185" s="34">
        <v>467</v>
      </c>
      <c r="O37185" s="34">
        <v>327</v>
      </c>
      <c r="P37185" s="34">
        <v>477</v>
      </c>
      <c r="Q37185" s="34">
        <v>562</v>
      </c>
      <c r="R37185" s="34">
        <v>727</v>
      </c>
      <c r="S37185" s="34">
        <v>400</v>
      </c>
      <c r="T37185" s="34">
        <v>954</v>
      </c>
      <c r="U37185" s="34">
        <v>430</v>
      </c>
      <c r="V37185" s="34">
        <v>683</v>
      </c>
      <c r="W37185" s="34">
        <v>859</v>
      </c>
      <c r="X37185" s="34">
        <v>587</v>
      </c>
      <c r="Y37185" s="34">
        <v>713</v>
      </c>
      <c r="Z37185" s="34">
        <v>489</v>
      </c>
      <c r="AA37185" s="34">
        <v>461</v>
      </c>
      <c r="AB37185" s="34">
        <v>875</v>
      </c>
      <c r="AC37185" s="34">
        <v>663</v>
      </c>
    </row>
    <row r="37186" spans="1:29" x14ac:dyDescent="0.2">
      <c r="A37186" s="34" t="s">
        <v>97679</v>
      </c>
      <c r="B37186" s="34">
        <v>2</v>
      </c>
      <c r="C37186" s="34">
        <v>0</v>
      </c>
      <c r="D37186" s="34">
        <v>0</v>
      </c>
      <c r="E37186" s="34">
        <v>0</v>
      </c>
      <c r="F37186" s="34">
        <v>0</v>
      </c>
      <c r="G37186" s="34">
        <v>0</v>
      </c>
      <c r="H37186" s="34">
        <v>0</v>
      </c>
      <c r="I37186" s="34">
        <v>0</v>
      </c>
      <c r="J37186" s="34">
        <v>0</v>
      </c>
      <c r="K37186" s="34">
        <v>1</v>
      </c>
      <c r="L37186" s="34">
        <v>0</v>
      </c>
      <c r="M37186" s="34">
        <v>0</v>
      </c>
      <c r="N37186" s="34">
        <v>0</v>
      </c>
      <c r="O37186" s="34">
        <v>0</v>
      </c>
      <c r="P37186" s="34">
        <v>0</v>
      </c>
      <c r="Q37186" s="34">
        <v>0</v>
      </c>
      <c r="R37186" s="34">
        <v>0</v>
      </c>
      <c r="S37186" s="34">
        <v>0</v>
      </c>
      <c r="T37186" s="34">
        <v>1</v>
      </c>
      <c r="U37186" s="34">
        <v>0</v>
      </c>
      <c r="V37186" s="34">
        <v>0</v>
      </c>
      <c r="W37186" s="34">
        <v>0</v>
      </c>
      <c r="X37186" s="34">
        <v>0</v>
      </c>
      <c r="Y37186" s="34">
        <v>0</v>
      </c>
      <c r="Z37186" s="34">
        <v>0</v>
      </c>
      <c r="AA37186" s="34">
        <v>0</v>
      </c>
      <c r="AB37186" s="34">
        <v>0</v>
      </c>
      <c r="AC37186" s="34">
        <v>0</v>
      </c>
    </row>
    <row r="37187" spans="1:29" x14ac:dyDescent="0.2">
      <c r="A37187" s="34" t="s">
        <v>97680</v>
      </c>
      <c r="B37187" s="34">
        <v>92</v>
      </c>
      <c r="C37187" s="34">
        <v>104</v>
      </c>
      <c r="D37187" s="34">
        <v>126</v>
      </c>
      <c r="E37187" s="34">
        <v>114</v>
      </c>
      <c r="F37187" s="34">
        <v>148</v>
      </c>
      <c r="G37187" s="34">
        <v>134</v>
      </c>
      <c r="H37187" s="34">
        <v>187</v>
      </c>
      <c r="I37187" s="34">
        <v>89</v>
      </c>
      <c r="J37187" s="34">
        <v>184</v>
      </c>
      <c r="K37187" s="34">
        <v>106</v>
      </c>
      <c r="L37187" s="34">
        <v>154</v>
      </c>
      <c r="M37187" s="34">
        <v>94</v>
      </c>
      <c r="N37187" s="34">
        <v>141</v>
      </c>
      <c r="O37187" s="34">
        <v>123</v>
      </c>
      <c r="P37187" s="34">
        <v>161</v>
      </c>
      <c r="Q37187" s="34">
        <v>164</v>
      </c>
      <c r="R37187" s="34">
        <v>208</v>
      </c>
      <c r="S37187" s="34">
        <v>122</v>
      </c>
      <c r="T37187" s="34">
        <v>233</v>
      </c>
      <c r="U37187" s="34">
        <v>118</v>
      </c>
      <c r="V37187" s="34">
        <v>181</v>
      </c>
      <c r="W37187" s="34">
        <v>181</v>
      </c>
      <c r="X37187" s="34">
        <v>185</v>
      </c>
      <c r="Y37187" s="34">
        <v>183</v>
      </c>
      <c r="Z37187" s="34">
        <v>167</v>
      </c>
      <c r="AA37187" s="34">
        <v>112</v>
      </c>
      <c r="AB37187" s="34">
        <v>198</v>
      </c>
      <c r="AC37187" s="34">
        <v>188</v>
      </c>
    </row>
    <row r="37188" spans="1:29" x14ac:dyDescent="0.2">
      <c r="A37188" s="34" t="s">
        <v>97681</v>
      </c>
      <c r="B37188" s="34">
        <v>61</v>
      </c>
      <c r="C37188" s="34">
        <v>26</v>
      </c>
      <c r="D37188" s="34">
        <v>30</v>
      </c>
      <c r="E37188" s="34">
        <v>45</v>
      </c>
      <c r="F37188" s="34">
        <v>44</v>
      </c>
      <c r="G37188" s="34">
        <v>23</v>
      </c>
      <c r="H37188" s="34">
        <v>46</v>
      </c>
      <c r="I37188" s="34">
        <v>40</v>
      </c>
      <c r="J37188" s="34">
        <v>45</v>
      </c>
      <c r="K37188" s="34">
        <v>52</v>
      </c>
      <c r="L37188" s="34">
        <v>37</v>
      </c>
      <c r="M37188" s="34">
        <v>35</v>
      </c>
      <c r="N37188" s="34">
        <v>44</v>
      </c>
      <c r="O37188" s="34">
        <v>37</v>
      </c>
      <c r="P37188" s="34">
        <v>30</v>
      </c>
      <c r="Q37188" s="34">
        <v>75</v>
      </c>
      <c r="R37188" s="34">
        <v>63</v>
      </c>
      <c r="S37188" s="34">
        <v>37</v>
      </c>
      <c r="T37188" s="34">
        <v>34</v>
      </c>
      <c r="U37188" s="34">
        <v>56</v>
      </c>
      <c r="V37188" s="34">
        <v>40</v>
      </c>
      <c r="W37188" s="34">
        <v>60</v>
      </c>
      <c r="X37188" s="34">
        <v>84</v>
      </c>
      <c r="Y37188" s="34">
        <v>50</v>
      </c>
      <c r="Z37188" s="34">
        <v>54</v>
      </c>
      <c r="AA37188" s="34">
        <v>54</v>
      </c>
      <c r="AB37188" s="34">
        <v>63</v>
      </c>
      <c r="AC37188" s="34">
        <v>80</v>
      </c>
    </row>
    <row r="37189" spans="1:29" x14ac:dyDescent="0.2">
      <c r="A37189" s="34" t="s">
        <v>97682</v>
      </c>
      <c r="B37189" s="34">
        <v>36</v>
      </c>
      <c r="C37189" s="34">
        <v>46</v>
      </c>
      <c r="D37189" s="34">
        <v>39</v>
      </c>
      <c r="E37189" s="34">
        <v>37</v>
      </c>
      <c r="F37189" s="34">
        <v>33</v>
      </c>
      <c r="G37189" s="34">
        <v>34</v>
      </c>
      <c r="H37189" s="34">
        <v>45</v>
      </c>
      <c r="I37189" s="34">
        <v>30</v>
      </c>
      <c r="J37189" s="34">
        <v>30</v>
      </c>
      <c r="K37189" s="34">
        <v>38</v>
      </c>
      <c r="L37189" s="34">
        <v>23</v>
      </c>
      <c r="M37189" s="34">
        <v>53</v>
      </c>
      <c r="N37189" s="34">
        <v>28</v>
      </c>
      <c r="O37189" s="34">
        <v>42</v>
      </c>
      <c r="P37189" s="34">
        <v>34</v>
      </c>
      <c r="Q37189" s="34">
        <v>62</v>
      </c>
      <c r="R37189" s="34">
        <v>58</v>
      </c>
      <c r="S37189" s="34">
        <v>56</v>
      </c>
      <c r="T37189" s="34">
        <v>32</v>
      </c>
      <c r="U37189" s="34">
        <v>25</v>
      </c>
      <c r="V37189" s="34">
        <v>40</v>
      </c>
      <c r="W37189" s="34">
        <v>55</v>
      </c>
      <c r="X37189" s="34">
        <v>46</v>
      </c>
      <c r="Y37189" s="34">
        <v>61</v>
      </c>
      <c r="Z37189" s="34">
        <v>49</v>
      </c>
      <c r="AA37189" s="34">
        <v>42</v>
      </c>
      <c r="AB37189" s="34">
        <v>48</v>
      </c>
      <c r="AC37189" s="34">
        <v>66</v>
      </c>
    </row>
    <row r="37190" spans="1:29" x14ac:dyDescent="0.2">
      <c r="A37190" s="34" t="s">
        <v>97683</v>
      </c>
      <c r="B37190" s="34">
        <v>68</v>
      </c>
      <c r="C37190" s="34">
        <v>148</v>
      </c>
      <c r="D37190" s="34">
        <v>96</v>
      </c>
      <c r="E37190" s="34">
        <v>164</v>
      </c>
      <c r="F37190" s="34">
        <v>113</v>
      </c>
      <c r="G37190" s="34">
        <v>108</v>
      </c>
      <c r="H37190" s="34">
        <v>104</v>
      </c>
      <c r="I37190" s="34">
        <v>107</v>
      </c>
      <c r="J37190" s="34">
        <v>108</v>
      </c>
      <c r="K37190" s="34">
        <v>129</v>
      </c>
      <c r="L37190" s="34">
        <v>88</v>
      </c>
      <c r="M37190" s="34">
        <v>146</v>
      </c>
      <c r="N37190" s="34">
        <v>83</v>
      </c>
      <c r="O37190" s="34">
        <v>119</v>
      </c>
      <c r="P37190" s="34">
        <v>90</v>
      </c>
      <c r="Q37190" s="34">
        <v>142</v>
      </c>
      <c r="R37190" s="34">
        <v>111</v>
      </c>
      <c r="S37190" s="34">
        <v>171</v>
      </c>
      <c r="T37190" s="34">
        <v>128</v>
      </c>
      <c r="U37190" s="34">
        <v>145</v>
      </c>
      <c r="V37190" s="34">
        <v>127</v>
      </c>
      <c r="W37190" s="34">
        <v>168</v>
      </c>
      <c r="X37190" s="34">
        <v>157</v>
      </c>
      <c r="Y37190" s="34">
        <v>191</v>
      </c>
      <c r="Z37190" s="34">
        <v>119</v>
      </c>
      <c r="AA37190" s="34">
        <v>121</v>
      </c>
      <c r="AB37190" s="34">
        <v>137</v>
      </c>
      <c r="AC37190" s="34">
        <v>237</v>
      </c>
    </row>
    <row r="37191" spans="1:29" x14ac:dyDescent="0.2">
      <c r="A37191" s="34" t="s">
        <v>97684</v>
      </c>
      <c r="B37191" s="34">
        <v>51</v>
      </c>
      <c r="C37191" s="34">
        <v>66</v>
      </c>
      <c r="D37191" s="34">
        <v>53</v>
      </c>
      <c r="E37191" s="34">
        <v>63</v>
      </c>
      <c r="F37191" s="34">
        <v>46</v>
      </c>
      <c r="G37191" s="34">
        <v>113</v>
      </c>
      <c r="H37191" s="34">
        <v>47</v>
      </c>
      <c r="I37191" s="34">
        <v>66</v>
      </c>
      <c r="J37191" s="34">
        <v>57</v>
      </c>
      <c r="K37191" s="34">
        <v>87</v>
      </c>
      <c r="L37191" s="34">
        <v>44</v>
      </c>
      <c r="M37191" s="34">
        <v>70</v>
      </c>
      <c r="N37191" s="34">
        <v>64</v>
      </c>
      <c r="O37191" s="34">
        <v>63</v>
      </c>
      <c r="P37191" s="34">
        <v>59</v>
      </c>
      <c r="Q37191" s="34">
        <v>95</v>
      </c>
      <c r="R37191" s="34">
        <v>55</v>
      </c>
      <c r="S37191" s="34">
        <v>73</v>
      </c>
      <c r="T37191" s="34">
        <v>47</v>
      </c>
      <c r="U37191" s="34">
        <v>69</v>
      </c>
      <c r="V37191" s="34">
        <v>69</v>
      </c>
      <c r="W37191" s="34">
        <v>56</v>
      </c>
      <c r="X37191" s="34">
        <v>54</v>
      </c>
      <c r="Y37191" s="34">
        <v>69</v>
      </c>
      <c r="Z37191" s="34">
        <v>32</v>
      </c>
      <c r="AA37191" s="34">
        <v>74</v>
      </c>
      <c r="AB37191" s="34">
        <v>72</v>
      </c>
      <c r="AC37191" s="34">
        <v>86</v>
      </c>
    </row>
    <row r="37192" spans="1:29" x14ac:dyDescent="0.2">
      <c r="A37192" s="34" t="s">
        <v>97685</v>
      </c>
      <c r="B37192" s="34">
        <v>26</v>
      </c>
      <c r="C37192" s="34">
        <v>55</v>
      </c>
      <c r="D37192" s="34">
        <v>25</v>
      </c>
      <c r="E37192" s="34">
        <v>89</v>
      </c>
      <c r="F37192" s="34">
        <v>10</v>
      </c>
      <c r="G37192" s="34">
        <v>72</v>
      </c>
      <c r="H37192" s="34">
        <v>31</v>
      </c>
      <c r="I37192" s="34">
        <v>81</v>
      </c>
      <c r="J37192" s="34">
        <v>15</v>
      </c>
      <c r="K37192" s="34">
        <v>53</v>
      </c>
      <c r="L37192" s="34">
        <v>20</v>
      </c>
      <c r="M37192" s="34">
        <v>51</v>
      </c>
      <c r="N37192" s="34">
        <v>15</v>
      </c>
      <c r="O37192" s="34">
        <v>47</v>
      </c>
      <c r="P37192" s="34">
        <v>35</v>
      </c>
      <c r="Q37192" s="34">
        <v>91</v>
      </c>
      <c r="R37192" s="34">
        <v>49</v>
      </c>
      <c r="S37192" s="34">
        <v>50</v>
      </c>
      <c r="T37192" s="34">
        <v>20</v>
      </c>
      <c r="U37192" s="34">
        <v>72</v>
      </c>
      <c r="V37192" s="34">
        <v>28</v>
      </c>
      <c r="W37192" s="34">
        <v>52</v>
      </c>
      <c r="X37192" s="34">
        <v>33</v>
      </c>
      <c r="Y37192" s="34">
        <v>61</v>
      </c>
      <c r="Z37192" s="34">
        <v>34</v>
      </c>
      <c r="AA37192" s="34">
        <v>42</v>
      </c>
      <c r="AB37192" s="34">
        <v>19</v>
      </c>
      <c r="AC37192" s="34">
        <v>66</v>
      </c>
    </row>
    <row r="37193" spans="1:29" x14ac:dyDescent="0.2">
      <c r="A37193" s="34" t="s">
        <v>97686</v>
      </c>
      <c r="B37193" s="34">
        <v>57</v>
      </c>
      <c r="C37193" s="34">
        <v>30</v>
      </c>
      <c r="D37193" s="34">
        <v>27</v>
      </c>
      <c r="E37193" s="34">
        <v>53</v>
      </c>
      <c r="F37193" s="34">
        <v>33</v>
      </c>
      <c r="G37193" s="34">
        <v>36</v>
      </c>
      <c r="H37193" s="34">
        <v>42</v>
      </c>
      <c r="I37193" s="34">
        <v>33</v>
      </c>
      <c r="J37193" s="34">
        <v>26</v>
      </c>
      <c r="K37193" s="34">
        <v>34</v>
      </c>
      <c r="L37193" s="34">
        <v>43</v>
      </c>
      <c r="M37193" s="34">
        <v>43</v>
      </c>
      <c r="N37193" s="34">
        <v>22</v>
      </c>
      <c r="O37193" s="34">
        <v>25</v>
      </c>
      <c r="P37193" s="34">
        <v>49</v>
      </c>
      <c r="Q37193" s="34">
        <v>71</v>
      </c>
      <c r="R37193" s="34">
        <v>35</v>
      </c>
      <c r="S37193" s="34">
        <v>32</v>
      </c>
      <c r="T37193" s="34">
        <v>32</v>
      </c>
      <c r="U37193" s="34">
        <v>21</v>
      </c>
      <c r="V37193" s="34">
        <v>44</v>
      </c>
      <c r="W37193" s="34">
        <v>41</v>
      </c>
      <c r="X37193" s="34">
        <v>63</v>
      </c>
      <c r="Y37193" s="34">
        <v>42</v>
      </c>
      <c r="Z37193" s="34">
        <v>31</v>
      </c>
      <c r="AA37193" s="34">
        <v>66</v>
      </c>
      <c r="AB37193" s="34">
        <v>56</v>
      </c>
      <c r="AC37193" s="34">
        <v>67</v>
      </c>
    </row>
    <row r="37194" spans="1:29" x14ac:dyDescent="0.2">
      <c r="A37194" s="34" t="s">
        <v>97687</v>
      </c>
      <c r="B37194" s="34">
        <v>66</v>
      </c>
      <c r="C37194" s="34">
        <v>50</v>
      </c>
      <c r="D37194" s="34">
        <v>54</v>
      </c>
      <c r="E37194" s="34">
        <v>68</v>
      </c>
      <c r="F37194" s="34">
        <v>77</v>
      </c>
      <c r="G37194" s="34">
        <v>21</v>
      </c>
      <c r="H37194" s="34">
        <v>62</v>
      </c>
      <c r="I37194" s="34">
        <v>35</v>
      </c>
      <c r="J37194" s="34">
        <v>68</v>
      </c>
      <c r="K37194" s="34">
        <v>22</v>
      </c>
      <c r="L37194" s="34">
        <v>79</v>
      </c>
      <c r="M37194" s="34">
        <v>57</v>
      </c>
      <c r="N37194" s="34">
        <v>45</v>
      </c>
      <c r="O37194" s="34">
        <v>44</v>
      </c>
      <c r="P37194" s="34">
        <v>60</v>
      </c>
      <c r="Q37194" s="34">
        <v>74</v>
      </c>
      <c r="R37194" s="34">
        <v>118</v>
      </c>
      <c r="S37194" s="34">
        <v>39</v>
      </c>
      <c r="T37194" s="34">
        <v>88</v>
      </c>
      <c r="U37194" s="34">
        <v>55</v>
      </c>
      <c r="V37194" s="34">
        <v>83</v>
      </c>
      <c r="W37194" s="34">
        <v>83</v>
      </c>
      <c r="X37194" s="34">
        <v>71</v>
      </c>
      <c r="Y37194" s="34">
        <v>91</v>
      </c>
      <c r="Z37194" s="34">
        <v>77</v>
      </c>
      <c r="AA37194" s="34">
        <v>63</v>
      </c>
      <c r="AB37194" s="34">
        <v>91</v>
      </c>
      <c r="AC37194" s="34">
        <v>71</v>
      </c>
    </row>
    <row r="37195" spans="1:29" x14ac:dyDescent="0.2">
      <c r="A37195" s="34" t="s">
        <v>97688</v>
      </c>
      <c r="B37195" s="34">
        <v>35</v>
      </c>
      <c r="C37195" s="34">
        <v>14</v>
      </c>
      <c r="D37195" s="34">
        <v>23</v>
      </c>
      <c r="E37195" s="34">
        <v>3</v>
      </c>
      <c r="F37195" s="34">
        <v>13</v>
      </c>
      <c r="G37195" s="34">
        <v>16</v>
      </c>
      <c r="H37195" s="34">
        <v>19</v>
      </c>
      <c r="I37195" s="34">
        <v>11</v>
      </c>
      <c r="J37195" s="34">
        <v>21</v>
      </c>
      <c r="K37195" s="34">
        <v>10</v>
      </c>
      <c r="L37195" s="34">
        <v>15</v>
      </c>
      <c r="M37195" s="34">
        <v>14</v>
      </c>
      <c r="N37195" s="34">
        <v>23</v>
      </c>
      <c r="O37195" s="34">
        <v>6</v>
      </c>
      <c r="P37195" s="34">
        <v>8</v>
      </c>
      <c r="Q37195" s="34">
        <v>23</v>
      </c>
      <c r="R37195" s="34">
        <v>16</v>
      </c>
      <c r="S37195" s="34">
        <v>15</v>
      </c>
      <c r="T37195" s="34">
        <v>17</v>
      </c>
      <c r="U37195" s="34">
        <v>19</v>
      </c>
      <c r="V37195" s="34">
        <v>14</v>
      </c>
      <c r="W37195" s="34">
        <v>21</v>
      </c>
      <c r="X37195" s="34">
        <v>13</v>
      </c>
      <c r="Y37195" s="34">
        <v>18</v>
      </c>
      <c r="Z37195" s="34">
        <v>29</v>
      </c>
      <c r="AA37195" s="34">
        <v>10</v>
      </c>
      <c r="AB37195" s="34">
        <v>13</v>
      </c>
      <c r="AC37195" s="34">
        <v>34</v>
      </c>
    </row>
    <row r="37196" spans="1:29" x14ac:dyDescent="0.2">
      <c r="A37196" s="34" t="s">
        <v>97689</v>
      </c>
      <c r="B37196" s="34">
        <v>91</v>
      </c>
      <c r="C37196" s="34">
        <v>136</v>
      </c>
      <c r="D37196" s="34">
        <v>114</v>
      </c>
      <c r="E37196" s="34">
        <v>131</v>
      </c>
      <c r="F37196" s="34">
        <v>89</v>
      </c>
      <c r="G37196" s="34">
        <v>109</v>
      </c>
      <c r="H37196" s="34">
        <v>75</v>
      </c>
      <c r="I37196" s="34">
        <v>79</v>
      </c>
      <c r="J37196" s="34">
        <v>81</v>
      </c>
      <c r="K37196" s="34">
        <v>112</v>
      </c>
      <c r="L37196" s="34">
        <v>81</v>
      </c>
      <c r="M37196" s="34">
        <v>85</v>
      </c>
      <c r="N37196" s="34">
        <v>102</v>
      </c>
      <c r="O37196" s="34">
        <v>103</v>
      </c>
      <c r="P37196" s="34">
        <v>71</v>
      </c>
      <c r="Q37196" s="34">
        <v>118</v>
      </c>
      <c r="R37196" s="34">
        <v>117</v>
      </c>
      <c r="S37196" s="34">
        <v>134</v>
      </c>
      <c r="T37196" s="34">
        <v>86</v>
      </c>
      <c r="U37196" s="34">
        <v>104</v>
      </c>
      <c r="V37196" s="34">
        <v>129</v>
      </c>
      <c r="W37196" s="34">
        <v>122</v>
      </c>
      <c r="X37196" s="34">
        <v>123</v>
      </c>
      <c r="Y37196" s="34">
        <v>108</v>
      </c>
      <c r="Z37196" s="34">
        <v>99</v>
      </c>
      <c r="AA37196" s="34">
        <v>129</v>
      </c>
      <c r="AB37196" s="34">
        <v>146</v>
      </c>
      <c r="AC37196" s="34">
        <v>133</v>
      </c>
    </row>
    <row r="37197" spans="1:29" x14ac:dyDescent="0.2">
      <c r="A37197" s="34" t="s">
        <v>97690</v>
      </c>
      <c r="B37197" s="34">
        <v>40</v>
      </c>
      <c r="C37197" s="34">
        <v>39</v>
      </c>
      <c r="D37197" s="34">
        <v>50</v>
      </c>
      <c r="E37197" s="34">
        <v>23</v>
      </c>
      <c r="F37197" s="34">
        <v>36</v>
      </c>
      <c r="G37197" s="34">
        <v>25</v>
      </c>
      <c r="H37197" s="34">
        <v>34</v>
      </c>
      <c r="I37197" s="34">
        <v>35</v>
      </c>
      <c r="J37197" s="34">
        <v>55</v>
      </c>
      <c r="K37197" s="34">
        <v>37</v>
      </c>
      <c r="L37197" s="34">
        <v>26</v>
      </c>
      <c r="M37197" s="34">
        <v>52</v>
      </c>
      <c r="N37197" s="34">
        <v>60</v>
      </c>
      <c r="O37197" s="34">
        <v>18</v>
      </c>
      <c r="P37197" s="34">
        <v>52</v>
      </c>
      <c r="Q37197" s="34">
        <v>69</v>
      </c>
      <c r="R37197" s="34">
        <v>81</v>
      </c>
      <c r="S37197" s="34">
        <v>48</v>
      </c>
      <c r="T37197" s="34">
        <v>41</v>
      </c>
      <c r="U37197" s="34">
        <v>49</v>
      </c>
      <c r="V37197" s="34">
        <v>73</v>
      </c>
      <c r="W37197" s="34">
        <v>59</v>
      </c>
      <c r="X37197" s="34">
        <v>77</v>
      </c>
      <c r="Y37197" s="34">
        <v>63</v>
      </c>
      <c r="Z37197" s="34">
        <v>56</v>
      </c>
      <c r="AA37197" s="34">
        <v>55</v>
      </c>
      <c r="AB37197" s="34">
        <v>47</v>
      </c>
      <c r="AC37197" s="34">
        <v>66</v>
      </c>
    </row>
    <row r="37198" spans="1:29" x14ac:dyDescent="0.2">
      <c r="A37198" s="34" t="s">
        <v>97691</v>
      </c>
      <c r="B37198" s="34">
        <v>533</v>
      </c>
      <c r="C37198" s="34">
        <v>261</v>
      </c>
      <c r="D37198" s="34">
        <v>374</v>
      </c>
      <c r="E37198" s="34">
        <v>376</v>
      </c>
      <c r="F37198" s="34">
        <v>474</v>
      </c>
      <c r="G37198" s="34">
        <v>364</v>
      </c>
      <c r="H37198" s="34">
        <v>517</v>
      </c>
      <c r="I37198" s="34">
        <v>313</v>
      </c>
      <c r="J37198" s="34">
        <v>504</v>
      </c>
      <c r="K37198" s="34">
        <v>415</v>
      </c>
      <c r="L37198" s="34">
        <v>588</v>
      </c>
      <c r="M37198" s="34">
        <v>317</v>
      </c>
      <c r="N37198" s="34">
        <v>409</v>
      </c>
      <c r="O37198" s="34">
        <v>333</v>
      </c>
      <c r="P37198" s="34">
        <v>453</v>
      </c>
      <c r="Q37198" s="34">
        <v>556</v>
      </c>
      <c r="R37198" s="34">
        <v>657</v>
      </c>
      <c r="S37198" s="34">
        <v>395</v>
      </c>
      <c r="T37198" s="34">
        <v>750</v>
      </c>
      <c r="U37198" s="34">
        <v>402</v>
      </c>
      <c r="V37198" s="34">
        <v>617</v>
      </c>
      <c r="W37198" s="34">
        <v>658</v>
      </c>
      <c r="X37198" s="34">
        <v>570</v>
      </c>
      <c r="Y37198" s="34">
        <v>559</v>
      </c>
      <c r="Z37198" s="34">
        <v>491</v>
      </c>
      <c r="AA37198" s="34">
        <v>510</v>
      </c>
      <c r="AB37198" s="34">
        <v>849</v>
      </c>
      <c r="AC37198" s="34">
        <v>616</v>
      </c>
    </row>
    <row r="37199" spans="1:29" x14ac:dyDescent="0.2">
      <c r="A37199" s="34" t="s">
        <v>97692</v>
      </c>
      <c r="B37199" s="34">
        <v>63</v>
      </c>
      <c r="C37199" s="34">
        <v>53</v>
      </c>
      <c r="D37199" s="34">
        <v>54</v>
      </c>
      <c r="E37199" s="34">
        <v>50</v>
      </c>
      <c r="F37199" s="34">
        <v>43</v>
      </c>
      <c r="G37199" s="34">
        <v>39</v>
      </c>
      <c r="H37199" s="34">
        <v>70</v>
      </c>
      <c r="I37199" s="34">
        <v>55</v>
      </c>
      <c r="J37199" s="34">
        <v>49</v>
      </c>
      <c r="K37199" s="34">
        <v>35</v>
      </c>
      <c r="L37199" s="34">
        <v>46</v>
      </c>
      <c r="M37199" s="34">
        <v>47</v>
      </c>
      <c r="N37199" s="34">
        <v>48</v>
      </c>
      <c r="O37199" s="34">
        <v>55</v>
      </c>
      <c r="P37199" s="34">
        <v>62</v>
      </c>
      <c r="Q37199" s="34">
        <v>69</v>
      </c>
      <c r="R37199" s="34">
        <v>61</v>
      </c>
      <c r="S37199" s="34">
        <v>42</v>
      </c>
      <c r="T37199" s="34">
        <v>72</v>
      </c>
      <c r="U37199" s="34">
        <v>60</v>
      </c>
      <c r="V37199" s="34">
        <v>60</v>
      </c>
      <c r="W37199" s="34">
        <v>53</v>
      </c>
      <c r="X37199" s="34">
        <v>63</v>
      </c>
      <c r="Y37199" s="34">
        <v>64</v>
      </c>
      <c r="Z37199" s="34">
        <v>67</v>
      </c>
      <c r="AA37199" s="34">
        <v>74</v>
      </c>
      <c r="AB37199" s="34">
        <v>62</v>
      </c>
      <c r="AC37199" s="34">
        <v>63</v>
      </c>
    </row>
    <row r="37200" spans="1:29" x14ac:dyDescent="0.2">
      <c r="A37200" s="34" t="s">
        <v>97693</v>
      </c>
      <c r="B37200" s="34">
        <v>66</v>
      </c>
      <c r="C37200" s="34">
        <v>93</v>
      </c>
      <c r="D37200" s="34">
        <v>109</v>
      </c>
      <c r="E37200" s="34">
        <v>114</v>
      </c>
      <c r="F37200" s="34">
        <v>112</v>
      </c>
      <c r="G37200" s="34">
        <v>94</v>
      </c>
      <c r="H37200" s="34">
        <v>56</v>
      </c>
      <c r="I37200" s="34">
        <v>97</v>
      </c>
      <c r="J37200" s="34">
        <v>88</v>
      </c>
      <c r="K37200" s="34">
        <v>92</v>
      </c>
      <c r="L37200" s="34">
        <v>72</v>
      </c>
      <c r="M37200" s="34">
        <v>83</v>
      </c>
      <c r="N37200" s="34">
        <v>64</v>
      </c>
      <c r="O37200" s="34">
        <v>79</v>
      </c>
      <c r="P37200" s="34">
        <v>108</v>
      </c>
      <c r="Q37200" s="34">
        <v>112</v>
      </c>
      <c r="R37200" s="34">
        <v>127</v>
      </c>
      <c r="S37200" s="34">
        <v>135</v>
      </c>
      <c r="T37200" s="34">
        <v>114</v>
      </c>
      <c r="U37200" s="34">
        <v>94</v>
      </c>
      <c r="V37200" s="34">
        <v>133</v>
      </c>
      <c r="W37200" s="34">
        <v>119</v>
      </c>
      <c r="X37200" s="34">
        <v>140</v>
      </c>
      <c r="Y37200" s="34">
        <v>100</v>
      </c>
      <c r="Z37200" s="34">
        <v>105</v>
      </c>
      <c r="AA37200" s="34">
        <v>80</v>
      </c>
      <c r="AB37200" s="34">
        <v>143</v>
      </c>
      <c r="AC37200" s="34">
        <v>170</v>
      </c>
    </row>
    <row r="37201" spans="1:29" x14ac:dyDescent="0.2">
      <c r="A37201" s="34" t="s">
        <v>97694</v>
      </c>
      <c r="B37201" s="34">
        <v>39</v>
      </c>
      <c r="C37201" s="34">
        <v>42</v>
      </c>
      <c r="D37201" s="34">
        <v>51</v>
      </c>
      <c r="E37201" s="34">
        <v>47</v>
      </c>
      <c r="F37201" s="34">
        <v>37</v>
      </c>
      <c r="G37201" s="34">
        <v>48</v>
      </c>
      <c r="H37201" s="34">
        <v>33</v>
      </c>
      <c r="I37201" s="34">
        <v>44</v>
      </c>
      <c r="J37201" s="34">
        <v>51</v>
      </c>
      <c r="K37201" s="34">
        <v>34</v>
      </c>
      <c r="L37201" s="34">
        <v>41</v>
      </c>
      <c r="M37201" s="34">
        <v>45</v>
      </c>
      <c r="N37201" s="34">
        <v>40</v>
      </c>
      <c r="O37201" s="34">
        <v>21</v>
      </c>
      <c r="P37201" s="34">
        <v>44</v>
      </c>
      <c r="Q37201" s="34">
        <v>83</v>
      </c>
      <c r="R37201" s="34">
        <v>44</v>
      </c>
      <c r="S37201" s="34">
        <v>45</v>
      </c>
      <c r="T37201" s="34">
        <v>37</v>
      </c>
      <c r="U37201" s="34">
        <v>54</v>
      </c>
      <c r="V37201" s="34">
        <v>39</v>
      </c>
      <c r="W37201" s="34">
        <v>64</v>
      </c>
      <c r="X37201" s="34">
        <v>65</v>
      </c>
      <c r="Y37201" s="34">
        <v>62</v>
      </c>
      <c r="Z37201" s="34">
        <v>49</v>
      </c>
      <c r="AA37201" s="34">
        <v>65</v>
      </c>
      <c r="AB37201" s="34">
        <v>84</v>
      </c>
      <c r="AC37201" s="34">
        <v>82</v>
      </c>
    </row>
    <row r="37202" spans="1:29" x14ac:dyDescent="0.2">
      <c r="A37202" s="34" t="s">
        <v>97695</v>
      </c>
      <c r="B37202" s="34">
        <v>22</v>
      </c>
      <c r="C37202" s="34">
        <v>12</v>
      </c>
      <c r="D37202" s="34">
        <v>13</v>
      </c>
      <c r="E37202" s="34">
        <v>14</v>
      </c>
      <c r="F37202" s="34">
        <v>19</v>
      </c>
      <c r="G37202" s="34">
        <v>22</v>
      </c>
      <c r="H37202" s="34">
        <v>20</v>
      </c>
      <c r="I37202" s="34">
        <v>14</v>
      </c>
      <c r="J37202" s="34">
        <v>17</v>
      </c>
      <c r="K37202" s="34">
        <v>13</v>
      </c>
      <c r="L37202" s="34">
        <v>13</v>
      </c>
      <c r="M37202" s="34">
        <v>5</v>
      </c>
      <c r="N37202" s="34">
        <v>6</v>
      </c>
      <c r="O37202" s="34">
        <v>7</v>
      </c>
      <c r="P37202" s="34">
        <v>24</v>
      </c>
      <c r="Q37202" s="34">
        <v>17</v>
      </c>
      <c r="R37202" s="34">
        <v>31</v>
      </c>
      <c r="S37202" s="34">
        <v>19</v>
      </c>
      <c r="T37202" s="34">
        <v>10</v>
      </c>
      <c r="U37202" s="34">
        <v>19</v>
      </c>
      <c r="V37202" s="34">
        <v>13</v>
      </c>
      <c r="W37202" s="34">
        <v>15</v>
      </c>
      <c r="X37202" s="34">
        <v>15</v>
      </c>
      <c r="Y37202" s="34">
        <v>18</v>
      </c>
      <c r="Z37202" s="34">
        <v>17</v>
      </c>
      <c r="AA37202" s="34">
        <v>19</v>
      </c>
      <c r="AB37202" s="34">
        <v>19</v>
      </c>
      <c r="AC37202" s="34">
        <v>18</v>
      </c>
    </row>
    <row r="37203" spans="1:29" x14ac:dyDescent="0.2">
      <c r="A37203" s="34" t="s">
        <v>97696</v>
      </c>
      <c r="B37203" s="34">
        <v>57</v>
      </c>
      <c r="C37203" s="34">
        <v>153</v>
      </c>
      <c r="D37203" s="34">
        <v>112</v>
      </c>
      <c r="E37203" s="34">
        <v>193</v>
      </c>
      <c r="F37203" s="34">
        <v>146</v>
      </c>
      <c r="G37203" s="34">
        <v>170</v>
      </c>
      <c r="H37203" s="34">
        <v>141</v>
      </c>
      <c r="I37203" s="34">
        <v>172</v>
      </c>
      <c r="J37203" s="34">
        <v>134</v>
      </c>
      <c r="K37203" s="34">
        <v>129</v>
      </c>
      <c r="L37203" s="34">
        <v>67</v>
      </c>
      <c r="M37203" s="34">
        <v>131</v>
      </c>
      <c r="N37203" s="34">
        <v>95</v>
      </c>
      <c r="O37203" s="34">
        <v>149</v>
      </c>
      <c r="P37203" s="34">
        <v>85</v>
      </c>
      <c r="Q37203" s="34">
        <v>172</v>
      </c>
      <c r="R37203" s="34">
        <v>138</v>
      </c>
      <c r="S37203" s="34">
        <v>149</v>
      </c>
      <c r="T37203" s="34">
        <v>107</v>
      </c>
      <c r="U37203" s="34">
        <v>140</v>
      </c>
      <c r="V37203" s="34">
        <v>126</v>
      </c>
      <c r="W37203" s="34">
        <v>136</v>
      </c>
      <c r="X37203" s="34">
        <v>195</v>
      </c>
      <c r="Y37203" s="34">
        <v>151</v>
      </c>
      <c r="Z37203" s="34">
        <v>161</v>
      </c>
      <c r="AA37203" s="34">
        <v>200</v>
      </c>
      <c r="AB37203" s="34">
        <v>140</v>
      </c>
      <c r="AC37203" s="34">
        <v>260</v>
      </c>
    </row>
    <row r="37204" spans="1:29" x14ac:dyDescent="0.2">
      <c r="A37204" s="34" t="s">
        <v>97697</v>
      </c>
      <c r="B37204" s="34">
        <v>31</v>
      </c>
      <c r="C37204" s="34">
        <v>26</v>
      </c>
      <c r="D37204" s="34">
        <v>9</v>
      </c>
      <c r="E37204" s="34">
        <v>16</v>
      </c>
      <c r="F37204" s="34">
        <v>20</v>
      </c>
      <c r="G37204" s="34">
        <v>24</v>
      </c>
      <c r="H37204" s="34">
        <v>15</v>
      </c>
      <c r="I37204" s="34">
        <v>20</v>
      </c>
      <c r="J37204" s="34">
        <v>17</v>
      </c>
      <c r="K37204" s="34">
        <v>13</v>
      </c>
      <c r="L37204" s="34">
        <v>18</v>
      </c>
      <c r="M37204" s="34">
        <v>14</v>
      </c>
      <c r="N37204" s="34">
        <v>18</v>
      </c>
      <c r="O37204" s="34">
        <v>22</v>
      </c>
      <c r="P37204" s="34">
        <v>13</v>
      </c>
      <c r="Q37204" s="34">
        <v>36</v>
      </c>
      <c r="R37204" s="34">
        <v>17</v>
      </c>
      <c r="S37204" s="34">
        <v>35</v>
      </c>
      <c r="T37204" s="34">
        <v>13</v>
      </c>
      <c r="U37204" s="34">
        <v>23</v>
      </c>
      <c r="V37204" s="34">
        <v>12</v>
      </c>
      <c r="W37204" s="34">
        <v>25</v>
      </c>
      <c r="X37204" s="34">
        <v>9</v>
      </c>
      <c r="Y37204" s="34">
        <v>34</v>
      </c>
      <c r="Z37204" s="34">
        <v>10</v>
      </c>
      <c r="AA37204" s="34">
        <v>14</v>
      </c>
      <c r="AB37204" s="34">
        <v>27</v>
      </c>
      <c r="AC37204" s="34">
        <v>38</v>
      </c>
    </row>
    <row r="37205" spans="1:29" x14ac:dyDescent="0.2">
      <c r="A37205" s="34" t="s">
        <v>97698</v>
      </c>
      <c r="B37205" s="34">
        <v>65</v>
      </c>
      <c r="C37205" s="34">
        <v>64</v>
      </c>
      <c r="D37205" s="34">
        <v>54</v>
      </c>
      <c r="E37205" s="34">
        <v>43</v>
      </c>
      <c r="F37205" s="34">
        <v>66</v>
      </c>
      <c r="G37205" s="34">
        <v>87</v>
      </c>
      <c r="H37205" s="34">
        <v>33</v>
      </c>
      <c r="I37205" s="34">
        <v>37</v>
      </c>
      <c r="J37205" s="34">
        <v>49</v>
      </c>
      <c r="K37205" s="34">
        <v>41</v>
      </c>
      <c r="L37205" s="34">
        <v>64</v>
      </c>
      <c r="M37205" s="34">
        <v>44</v>
      </c>
      <c r="N37205" s="34">
        <v>50</v>
      </c>
      <c r="O37205" s="34">
        <v>74</v>
      </c>
      <c r="P37205" s="34">
        <v>42</v>
      </c>
      <c r="Q37205" s="34">
        <v>93</v>
      </c>
      <c r="R37205" s="34">
        <v>63</v>
      </c>
      <c r="S37205" s="34">
        <v>57</v>
      </c>
      <c r="T37205" s="34">
        <v>55</v>
      </c>
      <c r="U37205" s="34">
        <v>56</v>
      </c>
      <c r="V37205" s="34">
        <v>76</v>
      </c>
      <c r="W37205" s="34">
        <v>73</v>
      </c>
      <c r="X37205" s="34">
        <v>44</v>
      </c>
      <c r="Y37205" s="34">
        <v>68</v>
      </c>
      <c r="Z37205" s="34">
        <v>47</v>
      </c>
      <c r="AA37205" s="34">
        <v>78</v>
      </c>
      <c r="AB37205" s="34">
        <v>103</v>
      </c>
      <c r="AC37205" s="34">
        <v>128</v>
      </c>
    </row>
    <row r="37206" spans="1:29" x14ac:dyDescent="0.2">
      <c r="A37206" s="34" t="s">
        <v>97699</v>
      </c>
      <c r="B37206" s="34">
        <v>85</v>
      </c>
      <c r="C37206" s="34">
        <v>74</v>
      </c>
      <c r="D37206" s="34">
        <v>124</v>
      </c>
      <c r="E37206" s="34">
        <v>82</v>
      </c>
      <c r="F37206" s="34">
        <v>136</v>
      </c>
      <c r="G37206" s="34">
        <v>101</v>
      </c>
      <c r="H37206" s="34">
        <v>98</v>
      </c>
      <c r="I37206" s="34">
        <v>91</v>
      </c>
      <c r="J37206" s="34">
        <v>111</v>
      </c>
      <c r="K37206" s="34">
        <v>101</v>
      </c>
      <c r="L37206" s="34">
        <v>103</v>
      </c>
      <c r="M37206" s="34">
        <v>77</v>
      </c>
      <c r="N37206" s="34">
        <v>107</v>
      </c>
      <c r="O37206" s="34">
        <v>83</v>
      </c>
      <c r="P37206" s="34">
        <v>90</v>
      </c>
      <c r="Q37206" s="34">
        <v>143</v>
      </c>
      <c r="R37206" s="34">
        <v>151</v>
      </c>
      <c r="S37206" s="34">
        <v>135</v>
      </c>
      <c r="T37206" s="34">
        <v>113</v>
      </c>
      <c r="U37206" s="34">
        <v>100</v>
      </c>
      <c r="V37206" s="34">
        <v>153</v>
      </c>
      <c r="W37206" s="34">
        <v>108</v>
      </c>
      <c r="X37206" s="34">
        <v>161</v>
      </c>
      <c r="Y37206" s="34">
        <v>91</v>
      </c>
      <c r="Z37206" s="34">
        <v>135</v>
      </c>
      <c r="AA37206" s="34">
        <v>113</v>
      </c>
      <c r="AB37206" s="34">
        <v>180</v>
      </c>
      <c r="AC37206" s="34">
        <v>183</v>
      </c>
    </row>
    <row r="37207" spans="1:29" x14ac:dyDescent="0.2">
      <c r="A37207" s="34" t="s">
        <v>97700</v>
      </c>
      <c r="B37207" s="34">
        <v>18</v>
      </c>
      <c r="C37207" s="34">
        <v>33</v>
      </c>
      <c r="D37207" s="34">
        <v>44</v>
      </c>
      <c r="E37207" s="34">
        <v>13</v>
      </c>
      <c r="F37207" s="34">
        <v>39</v>
      </c>
      <c r="G37207" s="34">
        <v>6</v>
      </c>
      <c r="H37207" s="34">
        <v>45</v>
      </c>
      <c r="I37207" s="34">
        <v>23</v>
      </c>
      <c r="J37207" s="34">
        <v>43</v>
      </c>
      <c r="K37207" s="34">
        <v>44</v>
      </c>
      <c r="L37207" s="34">
        <v>32</v>
      </c>
      <c r="M37207" s="34">
        <v>34</v>
      </c>
      <c r="N37207" s="34">
        <v>24</v>
      </c>
      <c r="O37207" s="34">
        <v>31</v>
      </c>
      <c r="P37207" s="34">
        <v>34</v>
      </c>
      <c r="Q37207" s="34">
        <v>32</v>
      </c>
      <c r="R37207" s="34">
        <v>40</v>
      </c>
      <c r="S37207" s="34">
        <v>38</v>
      </c>
      <c r="T37207" s="34">
        <v>37</v>
      </c>
      <c r="U37207" s="34">
        <v>38</v>
      </c>
      <c r="V37207" s="34">
        <v>47</v>
      </c>
      <c r="W37207" s="34">
        <v>30</v>
      </c>
      <c r="X37207" s="34">
        <v>39</v>
      </c>
      <c r="Y37207" s="34">
        <v>40</v>
      </c>
      <c r="Z37207" s="34">
        <v>50</v>
      </c>
      <c r="AA37207" s="34">
        <v>43</v>
      </c>
      <c r="AB37207" s="34">
        <v>35</v>
      </c>
      <c r="AC37207" s="34">
        <v>39</v>
      </c>
    </row>
    <row r="37208" spans="1:29" x14ac:dyDescent="0.2">
      <c r="A37208" s="34" t="s">
        <v>97701</v>
      </c>
      <c r="B37208" s="34">
        <v>65</v>
      </c>
      <c r="C37208" s="34">
        <v>43</v>
      </c>
      <c r="D37208" s="34">
        <v>85</v>
      </c>
      <c r="E37208" s="34">
        <v>39</v>
      </c>
      <c r="F37208" s="34">
        <v>95</v>
      </c>
      <c r="G37208" s="34">
        <v>80</v>
      </c>
      <c r="H37208" s="34">
        <v>114</v>
      </c>
      <c r="I37208" s="34">
        <v>105</v>
      </c>
      <c r="J37208" s="34">
        <v>95</v>
      </c>
      <c r="K37208" s="34">
        <v>68</v>
      </c>
      <c r="L37208" s="34">
        <v>74</v>
      </c>
      <c r="M37208" s="34">
        <v>60</v>
      </c>
      <c r="N37208" s="34">
        <v>75</v>
      </c>
      <c r="O37208" s="34">
        <v>52</v>
      </c>
      <c r="P37208" s="34">
        <v>98</v>
      </c>
      <c r="Q37208" s="34">
        <v>83</v>
      </c>
      <c r="R37208" s="34">
        <v>128</v>
      </c>
      <c r="S37208" s="34">
        <v>68</v>
      </c>
      <c r="T37208" s="34">
        <v>144</v>
      </c>
      <c r="U37208" s="34">
        <v>50</v>
      </c>
      <c r="V37208" s="34">
        <v>117</v>
      </c>
      <c r="W37208" s="34">
        <v>80</v>
      </c>
      <c r="X37208" s="34">
        <v>139</v>
      </c>
      <c r="Y37208" s="34">
        <v>83</v>
      </c>
      <c r="Z37208" s="34">
        <v>153</v>
      </c>
      <c r="AA37208" s="34">
        <v>95</v>
      </c>
      <c r="AB37208" s="34">
        <v>150</v>
      </c>
      <c r="AC37208" s="34">
        <v>136</v>
      </c>
    </row>
    <row r="37209" spans="1:29" x14ac:dyDescent="0.2">
      <c r="A37209" s="34" t="s">
        <v>97702</v>
      </c>
      <c r="B37209" s="34">
        <v>63</v>
      </c>
      <c r="C37209" s="34">
        <v>22</v>
      </c>
      <c r="D37209" s="34">
        <v>36</v>
      </c>
      <c r="E37209" s="34">
        <v>33</v>
      </c>
      <c r="F37209" s="34">
        <v>43</v>
      </c>
      <c r="G37209" s="34">
        <v>32</v>
      </c>
      <c r="H37209" s="34">
        <v>39</v>
      </c>
      <c r="I37209" s="34">
        <v>28</v>
      </c>
      <c r="J37209" s="34">
        <v>51</v>
      </c>
      <c r="K37209" s="34">
        <v>40</v>
      </c>
      <c r="L37209" s="34">
        <v>52</v>
      </c>
      <c r="M37209" s="34">
        <v>33</v>
      </c>
      <c r="N37209" s="34">
        <v>39</v>
      </c>
      <c r="O37209" s="34">
        <v>81</v>
      </c>
      <c r="P37209" s="34">
        <v>36</v>
      </c>
      <c r="Q37209" s="34">
        <v>35</v>
      </c>
      <c r="R37209" s="34">
        <v>50</v>
      </c>
      <c r="S37209" s="34">
        <v>35</v>
      </c>
      <c r="T37209" s="34">
        <v>71</v>
      </c>
      <c r="U37209" s="34">
        <v>51</v>
      </c>
      <c r="V37209" s="34">
        <v>56</v>
      </c>
      <c r="W37209" s="34">
        <v>69</v>
      </c>
      <c r="X37209" s="34">
        <v>62</v>
      </c>
      <c r="Y37209" s="34">
        <v>28</v>
      </c>
      <c r="Z37209" s="34">
        <v>51</v>
      </c>
      <c r="AA37209" s="34">
        <v>46</v>
      </c>
      <c r="AB37209" s="34">
        <v>97</v>
      </c>
      <c r="AC37209" s="34">
        <v>55</v>
      </c>
    </row>
    <row r="37210" spans="1:29" x14ac:dyDescent="0.2">
      <c r="A37210" s="34" t="s">
        <v>97703</v>
      </c>
      <c r="B37210" s="34">
        <v>53</v>
      </c>
      <c r="C37210" s="34">
        <v>67</v>
      </c>
      <c r="D37210" s="34">
        <v>63</v>
      </c>
      <c r="E37210" s="34">
        <v>65</v>
      </c>
      <c r="F37210" s="34">
        <v>78</v>
      </c>
      <c r="G37210" s="34">
        <v>42</v>
      </c>
      <c r="H37210" s="34">
        <v>70</v>
      </c>
      <c r="I37210" s="34">
        <v>44</v>
      </c>
      <c r="J37210" s="34">
        <v>60</v>
      </c>
      <c r="K37210" s="34">
        <v>48</v>
      </c>
      <c r="L37210" s="34">
        <v>68</v>
      </c>
      <c r="M37210" s="34">
        <v>55</v>
      </c>
      <c r="N37210" s="34">
        <v>63</v>
      </c>
      <c r="O37210" s="34">
        <v>57</v>
      </c>
      <c r="P37210" s="34">
        <v>72</v>
      </c>
      <c r="Q37210" s="34">
        <v>77</v>
      </c>
      <c r="R37210" s="34">
        <v>127</v>
      </c>
      <c r="S37210" s="34">
        <v>79</v>
      </c>
      <c r="T37210" s="34">
        <v>104</v>
      </c>
      <c r="U37210" s="34">
        <v>53</v>
      </c>
      <c r="V37210" s="34">
        <v>116</v>
      </c>
      <c r="W37210" s="34">
        <v>55</v>
      </c>
      <c r="X37210" s="34">
        <v>89</v>
      </c>
      <c r="Y37210" s="34">
        <v>70</v>
      </c>
      <c r="Z37210" s="34">
        <v>67</v>
      </c>
      <c r="AA37210" s="34">
        <v>78</v>
      </c>
      <c r="AB37210" s="34">
        <v>104</v>
      </c>
      <c r="AC37210" s="34">
        <v>72</v>
      </c>
    </row>
    <row r="37211" spans="1:29" x14ac:dyDescent="0.2">
      <c r="A37211" s="34" t="s">
        <v>97704</v>
      </c>
      <c r="B37211" s="34">
        <v>59</v>
      </c>
      <c r="C37211" s="34">
        <v>40</v>
      </c>
      <c r="D37211" s="34">
        <v>63</v>
      </c>
      <c r="E37211" s="34">
        <v>53</v>
      </c>
      <c r="F37211" s="34">
        <v>74</v>
      </c>
      <c r="G37211" s="34">
        <v>65</v>
      </c>
      <c r="H37211" s="34">
        <v>63</v>
      </c>
      <c r="I37211" s="34">
        <v>83</v>
      </c>
      <c r="J37211" s="34">
        <v>70</v>
      </c>
      <c r="K37211" s="34">
        <v>63</v>
      </c>
      <c r="L37211" s="34">
        <v>61</v>
      </c>
      <c r="M37211" s="34">
        <v>53</v>
      </c>
      <c r="N37211" s="34">
        <v>86</v>
      </c>
      <c r="O37211" s="34">
        <v>50</v>
      </c>
      <c r="P37211" s="34">
        <v>43</v>
      </c>
      <c r="Q37211" s="34">
        <v>86</v>
      </c>
      <c r="R37211" s="34">
        <v>76</v>
      </c>
      <c r="S37211" s="34">
        <v>86</v>
      </c>
      <c r="T37211" s="34">
        <v>117</v>
      </c>
      <c r="U37211" s="34">
        <v>58</v>
      </c>
      <c r="V37211" s="34">
        <v>105</v>
      </c>
      <c r="W37211" s="34">
        <v>103</v>
      </c>
      <c r="X37211" s="34">
        <v>96</v>
      </c>
      <c r="Y37211" s="34">
        <v>103</v>
      </c>
      <c r="Z37211" s="34">
        <v>87</v>
      </c>
      <c r="AA37211" s="34">
        <v>87</v>
      </c>
      <c r="AB37211" s="34">
        <v>96</v>
      </c>
      <c r="AC37211" s="34">
        <v>149</v>
      </c>
    </row>
    <row r="37212" spans="1:29" x14ac:dyDescent="0.2">
      <c r="A37212" s="34" t="s">
        <v>97705</v>
      </c>
      <c r="B37212" s="34">
        <v>115</v>
      </c>
      <c r="C37212" s="34">
        <v>101</v>
      </c>
      <c r="D37212" s="34">
        <v>137</v>
      </c>
      <c r="E37212" s="34">
        <v>83</v>
      </c>
      <c r="F37212" s="34">
        <v>168</v>
      </c>
      <c r="G37212" s="34">
        <v>94</v>
      </c>
      <c r="H37212" s="34">
        <v>166</v>
      </c>
      <c r="I37212" s="34">
        <v>108</v>
      </c>
      <c r="J37212" s="34">
        <v>156</v>
      </c>
      <c r="K37212" s="34">
        <v>126</v>
      </c>
      <c r="L37212" s="34">
        <v>136</v>
      </c>
      <c r="M37212" s="34">
        <v>82</v>
      </c>
      <c r="N37212" s="34">
        <v>93</v>
      </c>
      <c r="O37212" s="34">
        <v>135</v>
      </c>
      <c r="P37212" s="34">
        <v>123</v>
      </c>
      <c r="Q37212" s="34">
        <v>163</v>
      </c>
      <c r="R37212" s="34">
        <v>236</v>
      </c>
      <c r="S37212" s="34">
        <v>131</v>
      </c>
      <c r="T37212" s="34">
        <v>148</v>
      </c>
      <c r="U37212" s="34">
        <v>112</v>
      </c>
      <c r="V37212" s="34">
        <v>173</v>
      </c>
      <c r="W37212" s="34">
        <v>175</v>
      </c>
      <c r="X37212" s="34">
        <v>176</v>
      </c>
      <c r="Y37212" s="34">
        <v>139</v>
      </c>
      <c r="Z37212" s="34">
        <v>167</v>
      </c>
      <c r="AA37212" s="34">
        <v>155</v>
      </c>
      <c r="AB37212" s="34">
        <v>305</v>
      </c>
      <c r="AC37212" s="34">
        <v>158</v>
      </c>
    </row>
    <row r="37213" spans="1:29" x14ac:dyDescent="0.2">
      <c r="A37213" s="34" t="s">
        <v>97706</v>
      </c>
      <c r="B37213" s="34">
        <v>45</v>
      </c>
      <c r="C37213" s="34">
        <v>29</v>
      </c>
      <c r="D37213" s="34">
        <v>52</v>
      </c>
      <c r="E37213" s="34">
        <v>42</v>
      </c>
      <c r="F37213" s="34">
        <v>56</v>
      </c>
      <c r="G37213" s="34">
        <v>22</v>
      </c>
      <c r="H37213" s="34">
        <v>68</v>
      </c>
      <c r="I37213" s="34">
        <v>30</v>
      </c>
      <c r="J37213" s="34">
        <v>53</v>
      </c>
      <c r="K37213" s="34">
        <v>27</v>
      </c>
      <c r="L37213" s="34">
        <v>26</v>
      </c>
      <c r="M37213" s="34">
        <v>39</v>
      </c>
      <c r="N37213" s="34">
        <v>39</v>
      </c>
      <c r="O37213" s="34">
        <v>36</v>
      </c>
      <c r="P37213" s="34">
        <v>36</v>
      </c>
      <c r="Q37213" s="34">
        <v>38</v>
      </c>
      <c r="R37213" s="34">
        <v>36</v>
      </c>
      <c r="S37213" s="34">
        <v>49</v>
      </c>
      <c r="T37213" s="34">
        <v>43</v>
      </c>
      <c r="U37213" s="34">
        <v>31</v>
      </c>
      <c r="V37213" s="34">
        <v>43</v>
      </c>
      <c r="W37213" s="34">
        <v>51</v>
      </c>
      <c r="X37213" s="34">
        <v>65</v>
      </c>
      <c r="Y37213" s="34">
        <v>54</v>
      </c>
      <c r="Z37213" s="34">
        <v>38</v>
      </c>
      <c r="AA37213" s="34">
        <v>58</v>
      </c>
      <c r="AB37213" s="34">
        <v>60</v>
      </c>
      <c r="AC37213" s="34">
        <v>41</v>
      </c>
    </row>
    <row r="37214" spans="1:29" x14ac:dyDescent="0.2">
      <c r="A37214" s="34" t="s">
        <v>97707</v>
      </c>
      <c r="B37214" s="34">
        <v>70</v>
      </c>
      <c r="C37214" s="34">
        <v>117</v>
      </c>
      <c r="D37214" s="34">
        <v>159</v>
      </c>
      <c r="E37214" s="34">
        <v>120</v>
      </c>
      <c r="F37214" s="34">
        <v>170</v>
      </c>
      <c r="G37214" s="34">
        <v>150</v>
      </c>
      <c r="H37214" s="34">
        <v>154</v>
      </c>
      <c r="I37214" s="34">
        <v>130</v>
      </c>
      <c r="J37214" s="34">
        <v>145</v>
      </c>
      <c r="K37214" s="34">
        <v>143</v>
      </c>
      <c r="L37214" s="34">
        <v>145</v>
      </c>
      <c r="M37214" s="34">
        <v>123</v>
      </c>
      <c r="N37214" s="34">
        <v>131</v>
      </c>
      <c r="O37214" s="34">
        <v>105</v>
      </c>
      <c r="P37214" s="34">
        <v>152</v>
      </c>
      <c r="Q37214" s="34">
        <v>164</v>
      </c>
      <c r="R37214" s="34">
        <v>235</v>
      </c>
      <c r="S37214" s="34">
        <v>152</v>
      </c>
      <c r="T37214" s="34">
        <v>204</v>
      </c>
      <c r="U37214" s="34">
        <v>122</v>
      </c>
      <c r="V37214" s="34">
        <v>227</v>
      </c>
      <c r="W37214" s="34">
        <v>139</v>
      </c>
      <c r="X37214" s="34">
        <v>163</v>
      </c>
      <c r="Y37214" s="34">
        <v>136</v>
      </c>
      <c r="Z37214" s="34">
        <v>132</v>
      </c>
      <c r="AA37214" s="34">
        <v>147</v>
      </c>
      <c r="AB37214" s="34">
        <v>188</v>
      </c>
      <c r="AC37214" s="34">
        <v>230</v>
      </c>
    </row>
    <row r="37215" spans="1:29" x14ac:dyDescent="0.2">
      <c r="A37215" s="34" t="s">
        <v>97708</v>
      </c>
      <c r="B37215" s="34">
        <v>21</v>
      </c>
      <c r="C37215" s="34">
        <v>43</v>
      </c>
      <c r="D37215" s="34">
        <v>37</v>
      </c>
      <c r="E37215" s="34">
        <v>32</v>
      </c>
      <c r="F37215" s="34">
        <v>37</v>
      </c>
      <c r="G37215" s="34">
        <v>29</v>
      </c>
      <c r="H37215" s="34">
        <v>38</v>
      </c>
      <c r="I37215" s="34">
        <v>28</v>
      </c>
      <c r="J37215" s="34">
        <v>58</v>
      </c>
      <c r="K37215" s="34">
        <v>42</v>
      </c>
      <c r="L37215" s="34">
        <v>45</v>
      </c>
      <c r="M37215" s="34">
        <v>52</v>
      </c>
      <c r="N37215" s="34">
        <v>46</v>
      </c>
      <c r="O37215" s="34">
        <v>42</v>
      </c>
      <c r="P37215" s="34">
        <v>43</v>
      </c>
      <c r="Q37215" s="34">
        <v>69</v>
      </c>
      <c r="R37215" s="34">
        <v>56</v>
      </c>
      <c r="S37215" s="34">
        <v>41</v>
      </c>
      <c r="T37215" s="34">
        <v>48</v>
      </c>
      <c r="U37215" s="34">
        <v>26</v>
      </c>
      <c r="V37215" s="34">
        <v>38</v>
      </c>
      <c r="W37215" s="34">
        <v>42</v>
      </c>
      <c r="X37215" s="34">
        <v>41</v>
      </c>
      <c r="Y37215" s="34">
        <v>33</v>
      </c>
      <c r="Z37215" s="34">
        <v>56</v>
      </c>
      <c r="AA37215" s="34">
        <v>48</v>
      </c>
      <c r="AB37215" s="34">
        <v>69</v>
      </c>
      <c r="AC37215" s="34">
        <v>61</v>
      </c>
    </row>
    <row r="37216" spans="1:29" x14ac:dyDescent="0.2">
      <c r="A37216" s="34" t="s">
        <v>97709</v>
      </c>
      <c r="B37216" s="34">
        <v>56</v>
      </c>
      <c r="C37216" s="34">
        <v>8</v>
      </c>
      <c r="D37216" s="34">
        <v>14</v>
      </c>
      <c r="E37216" s="34">
        <v>2</v>
      </c>
      <c r="F37216" s="34">
        <v>14</v>
      </c>
      <c r="G37216" s="34">
        <v>8</v>
      </c>
      <c r="H37216" s="34">
        <v>15</v>
      </c>
      <c r="I37216" s="34">
        <v>14</v>
      </c>
      <c r="J37216" s="34">
        <v>12</v>
      </c>
      <c r="K37216" s="34">
        <v>13</v>
      </c>
      <c r="L37216" s="34">
        <v>23</v>
      </c>
      <c r="M37216" s="34">
        <v>7</v>
      </c>
      <c r="N37216" s="34">
        <v>15</v>
      </c>
      <c r="O37216" s="34">
        <v>9</v>
      </c>
      <c r="P37216" s="34">
        <v>12</v>
      </c>
      <c r="Q37216" s="34">
        <v>15</v>
      </c>
      <c r="R37216" s="34">
        <v>44</v>
      </c>
      <c r="S37216" s="34">
        <v>23</v>
      </c>
      <c r="T37216" s="34">
        <v>10</v>
      </c>
      <c r="U37216" s="34">
        <v>10</v>
      </c>
      <c r="V37216" s="34">
        <v>23</v>
      </c>
      <c r="W37216" s="34">
        <v>21</v>
      </c>
      <c r="X37216" s="34">
        <v>23</v>
      </c>
      <c r="Y37216" s="34">
        <v>27</v>
      </c>
      <c r="Z37216" s="34">
        <v>28</v>
      </c>
      <c r="AA37216" s="34">
        <v>17</v>
      </c>
      <c r="AB37216" s="34">
        <v>30</v>
      </c>
      <c r="AC37216" s="34">
        <v>31</v>
      </c>
    </row>
    <row r="37217" spans="1:29" x14ac:dyDescent="0.2">
      <c r="A37217" s="34" t="s">
        <v>97710</v>
      </c>
      <c r="B37217" s="34">
        <v>34</v>
      </c>
      <c r="C37217" s="34">
        <v>82</v>
      </c>
      <c r="D37217" s="34">
        <v>73</v>
      </c>
      <c r="E37217" s="34">
        <v>86</v>
      </c>
      <c r="F37217" s="34">
        <v>53</v>
      </c>
      <c r="G37217" s="34">
        <v>73</v>
      </c>
      <c r="H37217" s="34">
        <v>57</v>
      </c>
      <c r="I37217" s="34">
        <v>63</v>
      </c>
      <c r="J37217" s="34">
        <v>71</v>
      </c>
      <c r="K37217" s="34">
        <v>96</v>
      </c>
      <c r="L37217" s="34">
        <v>66</v>
      </c>
      <c r="M37217" s="34">
        <v>76</v>
      </c>
      <c r="N37217" s="34">
        <v>51</v>
      </c>
      <c r="O37217" s="34">
        <v>48</v>
      </c>
      <c r="P37217" s="34">
        <v>63</v>
      </c>
      <c r="Q37217" s="34">
        <v>90</v>
      </c>
      <c r="R37217" s="34">
        <v>95</v>
      </c>
      <c r="S37217" s="34">
        <v>102</v>
      </c>
      <c r="T37217" s="34">
        <v>81</v>
      </c>
      <c r="U37217" s="34">
        <v>68</v>
      </c>
      <c r="V37217" s="34">
        <v>94</v>
      </c>
      <c r="W37217" s="34">
        <v>67</v>
      </c>
      <c r="X37217" s="34">
        <v>116</v>
      </c>
      <c r="Y37217" s="34">
        <v>77</v>
      </c>
      <c r="Z37217" s="34">
        <v>81</v>
      </c>
      <c r="AA37217" s="34">
        <v>96</v>
      </c>
      <c r="AB37217" s="34">
        <v>91</v>
      </c>
      <c r="AC37217" s="34">
        <v>121</v>
      </c>
    </row>
    <row r="37218" spans="1:29" x14ac:dyDescent="0.2">
      <c r="A37218" s="34" t="s">
        <v>97711</v>
      </c>
      <c r="B37218" s="34">
        <v>147</v>
      </c>
      <c r="C37218" s="34">
        <v>160</v>
      </c>
      <c r="D37218" s="34">
        <v>132</v>
      </c>
      <c r="E37218" s="34">
        <v>156</v>
      </c>
      <c r="F37218" s="34">
        <v>146</v>
      </c>
      <c r="G37218" s="34">
        <v>148</v>
      </c>
      <c r="H37218" s="34">
        <v>140</v>
      </c>
      <c r="I37218" s="34">
        <v>141</v>
      </c>
      <c r="J37218" s="34">
        <v>154</v>
      </c>
      <c r="K37218" s="34">
        <v>138</v>
      </c>
      <c r="L37218" s="34">
        <v>137</v>
      </c>
      <c r="M37218" s="34">
        <v>113</v>
      </c>
      <c r="N37218" s="34">
        <v>141</v>
      </c>
      <c r="O37218" s="34">
        <v>111</v>
      </c>
      <c r="P37218" s="34">
        <v>109</v>
      </c>
      <c r="Q37218" s="34">
        <v>197</v>
      </c>
      <c r="R37218" s="34">
        <v>190</v>
      </c>
      <c r="S37218" s="34">
        <v>122</v>
      </c>
      <c r="T37218" s="34">
        <v>173</v>
      </c>
      <c r="U37218" s="34">
        <v>150</v>
      </c>
      <c r="V37218" s="34">
        <v>187</v>
      </c>
      <c r="W37218" s="34">
        <v>174</v>
      </c>
      <c r="X37218" s="34">
        <v>202</v>
      </c>
      <c r="Y37218" s="34">
        <v>188</v>
      </c>
      <c r="Z37218" s="34">
        <v>165</v>
      </c>
      <c r="AA37218" s="34">
        <v>149</v>
      </c>
      <c r="AB37218" s="34">
        <v>188</v>
      </c>
      <c r="AC37218" s="34">
        <v>239</v>
      </c>
    </row>
    <row r="37219" spans="1:29" x14ac:dyDescent="0.2">
      <c r="A37219" s="34" t="s">
        <v>97712</v>
      </c>
      <c r="B37219" s="34">
        <v>97</v>
      </c>
      <c r="C37219" s="34">
        <v>190</v>
      </c>
      <c r="D37219" s="34">
        <v>108</v>
      </c>
      <c r="E37219" s="34">
        <v>207</v>
      </c>
      <c r="F37219" s="34">
        <v>115</v>
      </c>
      <c r="G37219" s="34">
        <v>167</v>
      </c>
      <c r="H37219" s="34">
        <v>141</v>
      </c>
      <c r="I37219" s="34">
        <v>236</v>
      </c>
      <c r="J37219" s="34">
        <v>118</v>
      </c>
      <c r="K37219" s="34">
        <v>181</v>
      </c>
      <c r="L37219" s="34">
        <v>120</v>
      </c>
      <c r="M37219" s="34">
        <v>164</v>
      </c>
      <c r="N37219" s="34">
        <v>112</v>
      </c>
      <c r="O37219" s="34">
        <v>167</v>
      </c>
      <c r="P37219" s="34">
        <v>136</v>
      </c>
      <c r="Q37219" s="34">
        <v>262</v>
      </c>
      <c r="R37219" s="34">
        <v>149</v>
      </c>
      <c r="S37219" s="34">
        <v>232</v>
      </c>
      <c r="T37219" s="34">
        <v>156</v>
      </c>
      <c r="U37219" s="34">
        <v>227</v>
      </c>
      <c r="V37219" s="34">
        <v>149</v>
      </c>
      <c r="W37219" s="34">
        <v>258</v>
      </c>
      <c r="X37219" s="34">
        <v>185</v>
      </c>
      <c r="Y37219" s="34">
        <v>216</v>
      </c>
      <c r="Z37219" s="34">
        <v>120</v>
      </c>
      <c r="AA37219" s="34">
        <v>210</v>
      </c>
      <c r="AB37219" s="34">
        <v>164</v>
      </c>
      <c r="AC37219" s="34">
        <v>271</v>
      </c>
    </row>
    <row r="37220" spans="1:29" x14ac:dyDescent="0.2">
      <c r="A37220" s="34" t="s">
        <v>97713</v>
      </c>
      <c r="B37220" s="34">
        <v>50</v>
      </c>
      <c r="C37220" s="34">
        <v>55</v>
      </c>
      <c r="D37220" s="34">
        <v>42</v>
      </c>
      <c r="E37220" s="34">
        <v>57</v>
      </c>
      <c r="F37220" s="34">
        <v>76</v>
      </c>
      <c r="G37220" s="34">
        <v>84</v>
      </c>
      <c r="H37220" s="34">
        <v>80</v>
      </c>
      <c r="I37220" s="34">
        <v>75</v>
      </c>
      <c r="J37220" s="34">
        <v>61</v>
      </c>
      <c r="K37220" s="34">
        <v>67</v>
      </c>
      <c r="L37220" s="34">
        <v>57</v>
      </c>
      <c r="M37220" s="34">
        <v>82</v>
      </c>
      <c r="N37220" s="34">
        <v>51</v>
      </c>
      <c r="O37220" s="34">
        <v>46</v>
      </c>
      <c r="P37220" s="34">
        <v>68</v>
      </c>
      <c r="Q37220" s="34">
        <v>102</v>
      </c>
      <c r="R37220" s="34">
        <v>82</v>
      </c>
      <c r="S37220" s="34">
        <v>64</v>
      </c>
      <c r="T37220" s="34">
        <v>89</v>
      </c>
      <c r="U37220" s="34">
        <v>50</v>
      </c>
      <c r="V37220" s="34">
        <v>59</v>
      </c>
      <c r="W37220" s="34">
        <v>71</v>
      </c>
      <c r="X37220" s="34">
        <v>58</v>
      </c>
      <c r="Y37220" s="34">
        <v>99</v>
      </c>
      <c r="Z37220" s="34">
        <v>51</v>
      </c>
      <c r="AA37220" s="34">
        <v>88</v>
      </c>
      <c r="AB37220" s="34">
        <v>110</v>
      </c>
      <c r="AC37220" s="34">
        <v>97</v>
      </c>
    </row>
    <row r="37221" spans="1:29" x14ac:dyDescent="0.2">
      <c r="A37221" s="34" t="s">
        <v>97714</v>
      </c>
      <c r="B37221" s="34">
        <v>30</v>
      </c>
      <c r="C37221" s="34">
        <v>52</v>
      </c>
      <c r="D37221" s="34">
        <v>44</v>
      </c>
      <c r="E37221" s="34">
        <v>73</v>
      </c>
      <c r="F37221" s="34">
        <v>39</v>
      </c>
      <c r="G37221" s="34">
        <v>56</v>
      </c>
      <c r="H37221" s="34">
        <v>23</v>
      </c>
      <c r="I37221" s="34">
        <v>50</v>
      </c>
      <c r="J37221" s="34">
        <v>50</v>
      </c>
      <c r="K37221" s="34">
        <v>55</v>
      </c>
      <c r="L37221" s="34">
        <v>42</v>
      </c>
      <c r="M37221" s="34">
        <v>34</v>
      </c>
      <c r="N37221" s="34">
        <v>26</v>
      </c>
      <c r="O37221" s="34">
        <v>61</v>
      </c>
      <c r="P37221" s="34">
        <v>57</v>
      </c>
      <c r="Q37221" s="34">
        <v>60</v>
      </c>
      <c r="R37221" s="34">
        <v>74</v>
      </c>
      <c r="S37221" s="34">
        <v>49</v>
      </c>
      <c r="T37221" s="34">
        <v>68</v>
      </c>
      <c r="U37221" s="34">
        <v>55</v>
      </c>
      <c r="V37221" s="34">
        <v>50</v>
      </c>
      <c r="W37221" s="34">
        <v>103</v>
      </c>
      <c r="X37221" s="34">
        <v>66</v>
      </c>
      <c r="Y37221" s="34">
        <v>61</v>
      </c>
      <c r="Z37221" s="34">
        <v>52</v>
      </c>
      <c r="AA37221" s="34">
        <v>56</v>
      </c>
      <c r="AB37221" s="34">
        <v>77</v>
      </c>
      <c r="AC37221" s="34">
        <v>80</v>
      </c>
    </row>
    <row r="37222" spans="1:29" x14ac:dyDescent="0.2">
      <c r="A37222" s="34" t="s">
        <v>97715</v>
      </c>
      <c r="B37222" s="34">
        <v>117</v>
      </c>
      <c r="C37222" s="34">
        <v>182</v>
      </c>
      <c r="D37222" s="34">
        <v>295</v>
      </c>
      <c r="E37222" s="34">
        <v>240</v>
      </c>
      <c r="F37222" s="34">
        <v>251</v>
      </c>
      <c r="G37222" s="34">
        <v>212</v>
      </c>
      <c r="H37222" s="34">
        <v>240</v>
      </c>
      <c r="I37222" s="34">
        <v>177</v>
      </c>
      <c r="J37222" s="34">
        <v>182</v>
      </c>
      <c r="K37222" s="34">
        <v>257</v>
      </c>
      <c r="L37222" s="34">
        <v>133</v>
      </c>
      <c r="M37222" s="34">
        <v>147</v>
      </c>
      <c r="N37222" s="34">
        <v>227</v>
      </c>
      <c r="O37222" s="34">
        <v>171</v>
      </c>
      <c r="P37222" s="34">
        <v>203</v>
      </c>
      <c r="Q37222" s="34">
        <v>240</v>
      </c>
      <c r="R37222" s="34">
        <v>189</v>
      </c>
      <c r="S37222" s="34">
        <v>259</v>
      </c>
      <c r="T37222" s="34">
        <v>175</v>
      </c>
      <c r="U37222" s="34">
        <v>177</v>
      </c>
      <c r="V37222" s="34">
        <v>288</v>
      </c>
      <c r="W37222" s="34">
        <v>232</v>
      </c>
      <c r="X37222" s="34">
        <v>299</v>
      </c>
      <c r="Y37222" s="34">
        <v>166</v>
      </c>
      <c r="Z37222" s="34">
        <v>291</v>
      </c>
      <c r="AA37222" s="34">
        <v>236</v>
      </c>
      <c r="AB37222" s="34">
        <v>223</v>
      </c>
      <c r="AC37222" s="34">
        <v>317</v>
      </c>
    </row>
    <row r="37223" spans="1:29" x14ac:dyDescent="0.2">
      <c r="A37223" s="34" t="s">
        <v>97716</v>
      </c>
      <c r="B37223" s="34">
        <v>37</v>
      </c>
      <c r="C37223" s="34">
        <v>67</v>
      </c>
      <c r="D37223" s="34">
        <v>61</v>
      </c>
      <c r="E37223" s="34">
        <v>47</v>
      </c>
      <c r="F37223" s="34">
        <v>70</v>
      </c>
      <c r="G37223" s="34">
        <v>54</v>
      </c>
      <c r="H37223" s="34">
        <v>63</v>
      </c>
      <c r="I37223" s="34">
        <v>81</v>
      </c>
      <c r="J37223" s="34">
        <v>38</v>
      </c>
      <c r="K37223" s="34">
        <v>67</v>
      </c>
      <c r="L37223" s="34">
        <v>56</v>
      </c>
      <c r="M37223" s="34">
        <v>69</v>
      </c>
      <c r="N37223" s="34">
        <v>43</v>
      </c>
      <c r="O37223" s="34">
        <v>67</v>
      </c>
      <c r="P37223" s="34">
        <v>45</v>
      </c>
      <c r="Q37223" s="34">
        <v>88</v>
      </c>
      <c r="R37223" s="34">
        <v>51</v>
      </c>
      <c r="S37223" s="34">
        <v>71</v>
      </c>
      <c r="T37223" s="34">
        <v>77</v>
      </c>
      <c r="U37223" s="34">
        <v>74</v>
      </c>
      <c r="V37223" s="34">
        <v>80</v>
      </c>
      <c r="W37223" s="34">
        <v>58</v>
      </c>
      <c r="X37223" s="34">
        <v>59</v>
      </c>
      <c r="Y37223" s="34">
        <v>71</v>
      </c>
      <c r="Z37223" s="34">
        <v>81</v>
      </c>
      <c r="AA37223" s="34">
        <v>61</v>
      </c>
      <c r="AB37223" s="34">
        <v>71</v>
      </c>
      <c r="AC37223" s="34">
        <v>87</v>
      </c>
    </row>
    <row r="37224" spans="1:29" x14ac:dyDescent="0.2">
      <c r="A37224" s="34" t="s">
        <v>97717</v>
      </c>
      <c r="B37224" s="34">
        <v>35</v>
      </c>
      <c r="C37224" s="34">
        <v>21</v>
      </c>
      <c r="D37224" s="34">
        <v>16</v>
      </c>
      <c r="E37224" s="34">
        <v>33</v>
      </c>
      <c r="F37224" s="34">
        <v>25</v>
      </c>
      <c r="G37224" s="34">
        <v>24</v>
      </c>
      <c r="H37224" s="34">
        <v>15</v>
      </c>
      <c r="I37224" s="34">
        <v>29</v>
      </c>
      <c r="J37224" s="34">
        <v>19</v>
      </c>
      <c r="K37224" s="34">
        <v>20</v>
      </c>
      <c r="L37224" s="34">
        <v>22</v>
      </c>
      <c r="M37224" s="34">
        <v>27</v>
      </c>
      <c r="N37224" s="34">
        <v>20</v>
      </c>
      <c r="O37224" s="34">
        <v>8</v>
      </c>
      <c r="P37224" s="34">
        <v>17</v>
      </c>
      <c r="Q37224" s="34">
        <v>25</v>
      </c>
      <c r="R37224" s="34">
        <v>41</v>
      </c>
      <c r="S37224" s="34">
        <v>21</v>
      </c>
      <c r="T37224" s="34">
        <v>29</v>
      </c>
      <c r="U37224" s="34">
        <v>10</v>
      </c>
      <c r="V37224" s="34">
        <v>43</v>
      </c>
      <c r="W37224" s="34">
        <v>31</v>
      </c>
      <c r="X37224" s="34">
        <v>27</v>
      </c>
      <c r="Y37224" s="34">
        <v>22</v>
      </c>
      <c r="Z37224" s="34">
        <v>28</v>
      </c>
      <c r="AA37224" s="34">
        <v>20</v>
      </c>
      <c r="AB37224" s="34">
        <v>26</v>
      </c>
      <c r="AC37224" s="34">
        <v>43</v>
      </c>
    </row>
    <row r="37225" spans="1:29" x14ac:dyDescent="0.2">
      <c r="A37225" s="34" t="s">
        <v>97718</v>
      </c>
      <c r="B37225" s="34">
        <v>33</v>
      </c>
      <c r="C37225" s="34">
        <v>45</v>
      </c>
      <c r="D37225" s="34">
        <v>36</v>
      </c>
      <c r="E37225" s="34">
        <v>53</v>
      </c>
      <c r="F37225" s="34">
        <v>28</v>
      </c>
      <c r="G37225" s="34">
        <v>66</v>
      </c>
      <c r="H37225" s="34">
        <v>58</v>
      </c>
      <c r="I37225" s="34">
        <v>37</v>
      </c>
      <c r="J37225" s="34">
        <v>26</v>
      </c>
      <c r="K37225" s="34">
        <v>26</v>
      </c>
      <c r="L37225" s="34">
        <v>34</v>
      </c>
      <c r="M37225" s="34">
        <v>40</v>
      </c>
      <c r="N37225" s="34">
        <v>36</v>
      </c>
      <c r="O37225" s="34">
        <v>23</v>
      </c>
      <c r="P37225" s="34">
        <v>31</v>
      </c>
      <c r="Q37225" s="34">
        <v>62</v>
      </c>
      <c r="R37225" s="34">
        <v>56</v>
      </c>
      <c r="S37225" s="34">
        <v>57</v>
      </c>
      <c r="T37225" s="34">
        <v>31</v>
      </c>
      <c r="U37225" s="34">
        <v>39</v>
      </c>
      <c r="V37225" s="34">
        <v>53</v>
      </c>
      <c r="W37225" s="34">
        <v>37</v>
      </c>
      <c r="X37225" s="34">
        <v>60</v>
      </c>
      <c r="Y37225" s="34">
        <v>35</v>
      </c>
      <c r="Z37225" s="34">
        <v>63</v>
      </c>
      <c r="AA37225" s="34">
        <v>45</v>
      </c>
      <c r="AB37225" s="34">
        <v>74</v>
      </c>
      <c r="AC37225" s="34">
        <v>81</v>
      </c>
    </row>
    <row r="37226" spans="1:29" x14ac:dyDescent="0.2">
      <c r="A37226" s="34" t="s">
        <v>97719</v>
      </c>
      <c r="B37226" s="34">
        <v>55</v>
      </c>
      <c r="C37226" s="34">
        <v>131</v>
      </c>
      <c r="D37226" s="34">
        <v>123</v>
      </c>
      <c r="E37226" s="34">
        <v>147</v>
      </c>
      <c r="F37226" s="34">
        <v>86</v>
      </c>
      <c r="G37226" s="34">
        <v>172</v>
      </c>
      <c r="H37226" s="34">
        <v>97</v>
      </c>
      <c r="I37226" s="34">
        <v>107</v>
      </c>
      <c r="J37226" s="34">
        <v>103</v>
      </c>
      <c r="K37226" s="34">
        <v>163</v>
      </c>
      <c r="L37226" s="34">
        <v>78</v>
      </c>
      <c r="M37226" s="34">
        <v>133</v>
      </c>
      <c r="N37226" s="34">
        <v>80</v>
      </c>
      <c r="O37226" s="34">
        <v>125</v>
      </c>
      <c r="P37226" s="34">
        <v>100</v>
      </c>
      <c r="Q37226" s="34">
        <v>161</v>
      </c>
      <c r="R37226" s="34">
        <v>141</v>
      </c>
      <c r="S37226" s="34">
        <v>132</v>
      </c>
      <c r="T37226" s="34">
        <v>82</v>
      </c>
      <c r="U37226" s="34">
        <v>114</v>
      </c>
      <c r="V37226" s="34">
        <v>136</v>
      </c>
      <c r="W37226" s="34">
        <v>137</v>
      </c>
      <c r="X37226" s="34">
        <v>111</v>
      </c>
      <c r="Y37226" s="34">
        <v>139</v>
      </c>
      <c r="Z37226" s="34">
        <v>133</v>
      </c>
      <c r="AA37226" s="34">
        <v>174</v>
      </c>
      <c r="AB37226" s="34">
        <v>104</v>
      </c>
      <c r="AC37226" s="34">
        <v>241</v>
      </c>
    </row>
    <row r="37227" spans="1:29" x14ac:dyDescent="0.2">
      <c r="A37227" s="34" t="s">
        <v>97720</v>
      </c>
      <c r="B37227" s="34">
        <v>77</v>
      </c>
      <c r="C37227" s="34">
        <v>101</v>
      </c>
      <c r="D37227" s="34">
        <v>83</v>
      </c>
      <c r="E37227" s="34">
        <v>117</v>
      </c>
      <c r="F37227" s="34">
        <v>117</v>
      </c>
      <c r="G37227" s="34">
        <v>93</v>
      </c>
      <c r="H37227" s="34">
        <v>87</v>
      </c>
      <c r="I37227" s="34">
        <v>95</v>
      </c>
      <c r="J37227" s="34">
        <v>126</v>
      </c>
      <c r="K37227" s="34">
        <v>109</v>
      </c>
      <c r="L37227" s="34">
        <v>143</v>
      </c>
      <c r="M37227" s="34">
        <v>85</v>
      </c>
      <c r="N37227" s="34">
        <v>78</v>
      </c>
      <c r="O37227" s="34">
        <v>77</v>
      </c>
      <c r="P37227" s="34">
        <v>75</v>
      </c>
      <c r="Q37227" s="34">
        <v>171</v>
      </c>
      <c r="R37227" s="34">
        <v>138</v>
      </c>
      <c r="S37227" s="34">
        <v>99</v>
      </c>
      <c r="T37227" s="34">
        <v>213</v>
      </c>
      <c r="U37227" s="34">
        <v>104</v>
      </c>
      <c r="V37227" s="34">
        <v>105</v>
      </c>
      <c r="W37227" s="34">
        <v>162</v>
      </c>
      <c r="X37227" s="34">
        <v>108</v>
      </c>
      <c r="Y37227" s="34">
        <v>112</v>
      </c>
      <c r="Z37227" s="34">
        <v>96</v>
      </c>
      <c r="AA37227" s="34">
        <v>115</v>
      </c>
      <c r="AB37227" s="34">
        <v>132</v>
      </c>
      <c r="AC37227" s="34">
        <v>146</v>
      </c>
    </row>
    <row r="37228" spans="1:29" x14ac:dyDescent="0.2">
      <c r="A37228" s="34" t="s">
        <v>97721</v>
      </c>
      <c r="B37228" s="34">
        <v>58</v>
      </c>
      <c r="C37228" s="34">
        <v>18</v>
      </c>
      <c r="D37228" s="34">
        <v>8</v>
      </c>
      <c r="E37228" s="34">
        <v>15</v>
      </c>
      <c r="F37228" s="34">
        <v>28</v>
      </c>
      <c r="G37228" s="34">
        <v>24</v>
      </c>
      <c r="H37228" s="34">
        <v>23</v>
      </c>
      <c r="I37228" s="34">
        <v>16</v>
      </c>
      <c r="J37228" s="34">
        <v>21</v>
      </c>
      <c r="K37228" s="34">
        <v>26</v>
      </c>
      <c r="L37228" s="34">
        <v>48</v>
      </c>
      <c r="M37228" s="34">
        <v>25</v>
      </c>
      <c r="N37228" s="34">
        <v>11</v>
      </c>
      <c r="O37228" s="34">
        <v>21</v>
      </c>
      <c r="P37228" s="34">
        <v>8</v>
      </c>
      <c r="Q37228" s="34">
        <v>26</v>
      </c>
      <c r="R37228" s="34">
        <v>57</v>
      </c>
      <c r="S37228" s="34">
        <v>36</v>
      </c>
      <c r="T37228" s="34">
        <v>25</v>
      </c>
      <c r="U37228" s="34">
        <v>7</v>
      </c>
      <c r="V37228" s="34">
        <v>36</v>
      </c>
      <c r="W37228" s="34">
        <v>24</v>
      </c>
      <c r="X37228" s="34">
        <v>41</v>
      </c>
      <c r="Y37228" s="34">
        <v>30</v>
      </c>
      <c r="Z37228" s="34">
        <v>35</v>
      </c>
      <c r="AA37228" s="34">
        <v>44</v>
      </c>
      <c r="AB37228" s="34">
        <v>58</v>
      </c>
      <c r="AC37228" s="34">
        <v>35</v>
      </c>
    </row>
    <row r="37229" spans="1:29" x14ac:dyDescent="0.2">
      <c r="A37229" s="34" t="s">
        <v>97722</v>
      </c>
      <c r="B37229" s="34">
        <v>124</v>
      </c>
      <c r="C37229" s="34">
        <v>220</v>
      </c>
      <c r="D37229" s="34">
        <v>205</v>
      </c>
      <c r="E37229" s="34">
        <v>219</v>
      </c>
      <c r="F37229" s="34">
        <v>200</v>
      </c>
      <c r="G37229" s="34">
        <v>230</v>
      </c>
      <c r="H37229" s="34">
        <v>221</v>
      </c>
      <c r="I37229" s="34">
        <v>202</v>
      </c>
      <c r="J37229" s="34">
        <v>219</v>
      </c>
      <c r="K37229" s="34">
        <v>225</v>
      </c>
      <c r="L37229" s="34">
        <v>172</v>
      </c>
      <c r="M37229" s="34">
        <v>190</v>
      </c>
      <c r="N37229" s="34">
        <v>193</v>
      </c>
      <c r="O37229" s="34">
        <v>172</v>
      </c>
      <c r="P37229" s="34">
        <v>190</v>
      </c>
      <c r="Q37229" s="34">
        <v>238</v>
      </c>
      <c r="R37229" s="34">
        <v>299</v>
      </c>
      <c r="S37229" s="34">
        <v>224</v>
      </c>
      <c r="T37229" s="34">
        <v>220</v>
      </c>
      <c r="U37229" s="34">
        <v>257</v>
      </c>
      <c r="V37229" s="34">
        <v>220</v>
      </c>
      <c r="W37229" s="34">
        <v>313</v>
      </c>
      <c r="X37229" s="34">
        <v>288</v>
      </c>
      <c r="Y37229" s="34">
        <v>241</v>
      </c>
      <c r="Z37229" s="34">
        <v>214</v>
      </c>
      <c r="AA37229" s="34">
        <v>271</v>
      </c>
      <c r="AB37229" s="34">
        <v>227</v>
      </c>
      <c r="AC37229" s="34">
        <v>307</v>
      </c>
    </row>
    <row r="37230" spans="1:29" x14ac:dyDescent="0.2">
      <c r="A37230" s="34" t="s">
        <v>97723</v>
      </c>
      <c r="B37230" s="34">
        <v>92</v>
      </c>
      <c r="C37230" s="34">
        <v>129</v>
      </c>
      <c r="D37230" s="34">
        <v>140</v>
      </c>
      <c r="E37230" s="34">
        <v>119</v>
      </c>
      <c r="F37230" s="34">
        <v>131</v>
      </c>
      <c r="G37230" s="34">
        <v>129</v>
      </c>
      <c r="H37230" s="34">
        <v>143</v>
      </c>
      <c r="I37230" s="34">
        <v>153</v>
      </c>
      <c r="J37230" s="34">
        <v>199</v>
      </c>
      <c r="K37230" s="34">
        <v>155</v>
      </c>
      <c r="L37230" s="34">
        <v>152</v>
      </c>
      <c r="M37230" s="34">
        <v>159</v>
      </c>
      <c r="N37230" s="34">
        <v>134</v>
      </c>
      <c r="O37230" s="34">
        <v>145</v>
      </c>
      <c r="P37230" s="34">
        <v>161</v>
      </c>
      <c r="Q37230" s="34">
        <v>178</v>
      </c>
      <c r="R37230" s="34">
        <v>204</v>
      </c>
      <c r="S37230" s="34">
        <v>164</v>
      </c>
      <c r="T37230" s="34">
        <v>256</v>
      </c>
      <c r="U37230" s="34">
        <v>154</v>
      </c>
      <c r="V37230" s="34">
        <v>236</v>
      </c>
      <c r="W37230" s="34">
        <v>218</v>
      </c>
      <c r="X37230" s="34">
        <v>223</v>
      </c>
      <c r="Y37230" s="34">
        <v>198</v>
      </c>
      <c r="Z37230" s="34">
        <v>157</v>
      </c>
      <c r="AA37230" s="34">
        <v>194</v>
      </c>
      <c r="AB37230" s="34">
        <v>268</v>
      </c>
      <c r="AC37230" s="34">
        <v>223</v>
      </c>
    </row>
    <row r="37231" spans="1:29" x14ac:dyDescent="0.2">
      <c r="A37231" s="34" t="s">
        <v>97724</v>
      </c>
      <c r="B37231" s="34">
        <v>90</v>
      </c>
      <c r="C37231" s="34">
        <v>78</v>
      </c>
      <c r="D37231" s="34">
        <v>89</v>
      </c>
      <c r="E37231" s="34">
        <v>110</v>
      </c>
      <c r="F37231" s="34">
        <v>119</v>
      </c>
      <c r="G37231" s="34">
        <v>134</v>
      </c>
      <c r="H37231" s="34">
        <v>110</v>
      </c>
      <c r="I37231" s="34">
        <v>109</v>
      </c>
      <c r="J37231" s="34">
        <v>90</v>
      </c>
      <c r="K37231" s="34">
        <v>98</v>
      </c>
      <c r="L37231" s="34">
        <v>96</v>
      </c>
      <c r="M37231" s="34">
        <v>112</v>
      </c>
      <c r="N37231" s="34">
        <v>99</v>
      </c>
      <c r="O37231" s="34">
        <v>87</v>
      </c>
      <c r="P37231" s="34">
        <v>99</v>
      </c>
      <c r="Q37231" s="34">
        <v>130</v>
      </c>
      <c r="R37231" s="34">
        <v>123</v>
      </c>
      <c r="S37231" s="34">
        <v>112</v>
      </c>
      <c r="T37231" s="34">
        <v>93</v>
      </c>
      <c r="U37231" s="34">
        <v>113</v>
      </c>
      <c r="V37231" s="34">
        <v>105</v>
      </c>
      <c r="W37231" s="34">
        <v>105</v>
      </c>
      <c r="X37231" s="34">
        <v>138</v>
      </c>
      <c r="Y37231" s="34">
        <v>135</v>
      </c>
      <c r="Z37231" s="34">
        <v>119</v>
      </c>
      <c r="AA37231" s="34">
        <v>114</v>
      </c>
      <c r="AB37231" s="34">
        <v>126</v>
      </c>
      <c r="AC37231" s="34">
        <v>185</v>
      </c>
    </row>
    <row r="37232" spans="1:29" x14ac:dyDescent="0.2">
      <c r="A37232" s="34" t="s">
        <v>97725</v>
      </c>
      <c r="B37232" s="34">
        <v>13</v>
      </c>
      <c r="C37232" s="34">
        <v>5</v>
      </c>
      <c r="D37232" s="34">
        <v>3</v>
      </c>
      <c r="E37232" s="34">
        <v>7</v>
      </c>
      <c r="F37232" s="34">
        <v>5</v>
      </c>
      <c r="G37232" s="34">
        <v>19</v>
      </c>
      <c r="H37232" s="34">
        <v>7</v>
      </c>
      <c r="I37232" s="34">
        <v>17</v>
      </c>
      <c r="J37232" s="34">
        <v>12</v>
      </c>
      <c r="K37232" s="34">
        <v>2</v>
      </c>
      <c r="L37232" s="34">
        <v>5</v>
      </c>
      <c r="M37232" s="34">
        <v>14</v>
      </c>
      <c r="N37232" s="34">
        <v>6</v>
      </c>
      <c r="O37232" s="34">
        <v>2</v>
      </c>
      <c r="P37232" s="34">
        <v>11</v>
      </c>
      <c r="Q37232" s="34">
        <v>10</v>
      </c>
      <c r="R37232" s="34">
        <v>3</v>
      </c>
      <c r="S37232" s="34">
        <v>11</v>
      </c>
      <c r="T37232" s="34">
        <v>10</v>
      </c>
      <c r="U37232" s="34">
        <v>12</v>
      </c>
      <c r="V37232" s="34">
        <v>10</v>
      </c>
      <c r="W37232" s="34">
        <v>9</v>
      </c>
      <c r="X37232" s="34">
        <v>11</v>
      </c>
      <c r="Y37232" s="34">
        <v>3</v>
      </c>
      <c r="Z37232" s="34">
        <v>36</v>
      </c>
      <c r="AA37232" s="34">
        <v>13</v>
      </c>
      <c r="AB37232" s="34">
        <v>8</v>
      </c>
      <c r="AC37232" s="34">
        <v>10</v>
      </c>
    </row>
    <row r="37233" spans="1:29" x14ac:dyDescent="0.2">
      <c r="A37233" s="34" t="s">
        <v>97726</v>
      </c>
      <c r="B37233" s="34">
        <v>52</v>
      </c>
      <c r="C37233" s="34">
        <v>37</v>
      </c>
      <c r="D37233" s="34">
        <v>52</v>
      </c>
      <c r="E37233" s="34">
        <v>45</v>
      </c>
      <c r="F37233" s="34">
        <v>48</v>
      </c>
      <c r="G37233" s="34">
        <v>26</v>
      </c>
      <c r="H37233" s="34">
        <v>65</v>
      </c>
      <c r="I37233" s="34">
        <v>42</v>
      </c>
      <c r="J37233" s="34">
        <v>45</v>
      </c>
      <c r="K37233" s="34">
        <v>47</v>
      </c>
      <c r="L37233" s="34">
        <v>37</v>
      </c>
      <c r="M37233" s="34">
        <v>48</v>
      </c>
      <c r="N37233" s="34">
        <v>38</v>
      </c>
      <c r="O37233" s="34">
        <v>43</v>
      </c>
      <c r="P37233" s="34">
        <v>33</v>
      </c>
      <c r="Q37233" s="34">
        <v>35</v>
      </c>
      <c r="R37233" s="34">
        <v>60</v>
      </c>
      <c r="S37233" s="34">
        <v>49</v>
      </c>
      <c r="T37233" s="34">
        <v>64</v>
      </c>
      <c r="U37233" s="34">
        <v>33</v>
      </c>
      <c r="V37233" s="34">
        <v>55</v>
      </c>
      <c r="W37233" s="34">
        <v>57</v>
      </c>
      <c r="X37233" s="34">
        <v>45</v>
      </c>
      <c r="Y37233" s="34">
        <v>34</v>
      </c>
      <c r="Z37233" s="34">
        <v>58</v>
      </c>
      <c r="AA37233" s="34">
        <v>56</v>
      </c>
      <c r="AB37233" s="34">
        <v>78</v>
      </c>
      <c r="AC37233" s="34">
        <v>49</v>
      </c>
    </row>
    <row r="37234" spans="1:29" x14ac:dyDescent="0.2">
      <c r="A37234" s="34" t="s">
        <v>97727</v>
      </c>
      <c r="B37234" s="34">
        <v>114</v>
      </c>
      <c r="C37234" s="34">
        <v>254</v>
      </c>
      <c r="D37234" s="34">
        <v>170</v>
      </c>
      <c r="E37234" s="34">
        <v>307</v>
      </c>
      <c r="F37234" s="34">
        <v>220</v>
      </c>
      <c r="G37234" s="34">
        <v>335</v>
      </c>
      <c r="H37234" s="34">
        <v>239</v>
      </c>
      <c r="I37234" s="34">
        <v>242</v>
      </c>
      <c r="J37234" s="34">
        <v>188</v>
      </c>
      <c r="K37234" s="34">
        <v>316</v>
      </c>
      <c r="L37234" s="34">
        <v>275</v>
      </c>
      <c r="M37234" s="34">
        <v>256</v>
      </c>
      <c r="N37234" s="34">
        <v>215</v>
      </c>
      <c r="O37234" s="34">
        <v>199</v>
      </c>
      <c r="P37234" s="34">
        <v>224</v>
      </c>
      <c r="Q37234" s="34">
        <v>411</v>
      </c>
      <c r="R37234" s="34">
        <v>337</v>
      </c>
      <c r="S37234" s="34">
        <v>328</v>
      </c>
      <c r="T37234" s="34">
        <v>288</v>
      </c>
      <c r="U37234" s="34">
        <v>355</v>
      </c>
      <c r="V37234" s="34">
        <v>276</v>
      </c>
      <c r="W37234" s="34">
        <v>380</v>
      </c>
      <c r="X37234" s="34">
        <v>263</v>
      </c>
      <c r="Y37234" s="34">
        <v>351</v>
      </c>
      <c r="Z37234" s="34">
        <v>228</v>
      </c>
      <c r="AA37234" s="34">
        <v>343</v>
      </c>
      <c r="AB37234" s="34">
        <v>365</v>
      </c>
      <c r="AC37234" s="34">
        <v>457</v>
      </c>
    </row>
    <row r="37235" spans="1:29" x14ac:dyDescent="0.2">
      <c r="A37235" s="34" t="s">
        <v>97728</v>
      </c>
      <c r="B37235" s="34">
        <v>52</v>
      </c>
      <c r="C37235" s="34">
        <v>48</v>
      </c>
      <c r="D37235" s="34">
        <v>48</v>
      </c>
      <c r="E37235" s="34">
        <v>44</v>
      </c>
      <c r="F37235" s="34">
        <v>63</v>
      </c>
      <c r="G37235" s="34">
        <v>45</v>
      </c>
      <c r="H37235" s="34">
        <v>67</v>
      </c>
      <c r="I37235" s="34">
        <v>71</v>
      </c>
      <c r="J37235" s="34">
        <v>50</v>
      </c>
      <c r="K37235" s="34">
        <v>47</v>
      </c>
      <c r="L37235" s="34">
        <v>71</v>
      </c>
      <c r="M37235" s="34">
        <v>32</v>
      </c>
      <c r="N37235" s="34">
        <v>73</v>
      </c>
      <c r="O37235" s="34">
        <v>30</v>
      </c>
      <c r="P37235" s="34">
        <v>44</v>
      </c>
      <c r="Q37235" s="34">
        <v>86</v>
      </c>
      <c r="R37235" s="34">
        <v>99</v>
      </c>
      <c r="S37235" s="34">
        <v>46</v>
      </c>
      <c r="T37235" s="34">
        <v>98</v>
      </c>
      <c r="U37235" s="34">
        <v>84</v>
      </c>
      <c r="V37235" s="34">
        <v>108</v>
      </c>
      <c r="W37235" s="34">
        <v>85</v>
      </c>
      <c r="X37235" s="34">
        <v>89</v>
      </c>
      <c r="Y37235" s="34">
        <v>90</v>
      </c>
      <c r="Z37235" s="34">
        <v>98</v>
      </c>
      <c r="AA37235" s="34">
        <v>61</v>
      </c>
      <c r="AB37235" s="34">
        <v>87</v>
      </c>
      <c r="AC37235" s="34">
        <v>101</v>
      </c>
    </row>
    <row r="37236" spans="1:29" x14ac:dyDescent="0.2">
      <c r="A37236" s="34" t="s">
        <v>97729</v>
      </c>
      <c r="B37236" s="34">
        <v>42</v>
      </c>
      <c r="C37236" s="34">
        <v>55</v>
      </c>
      <c r="D37236" s="34">
        <v>35</v>
      </c>
      <c r="E37236" s="34">
        <v>46</v>
      </c>
      <c r="F37236" s="34">
        <v>26</v>
      </c>
      <c r="G37236" s="34">
        <v>52</v>
      </c>
      <c r="H37236" s="34">
        <v>32</v>
      </c>
      <c r="I37236" s="34">
        <v>37</v>
      </c>
      <c r="J37236" s="34">
        <v>54</v>
      </c>
      <c r="K37236" s="34">
        <v>45</v>
      </c>
      <c r="L37236" s="34">
        <v>29</v>
      </c>
      <c r="M37236" s="34">
        <v>66</v>
      </c>
      <c r="N37236" s="34">
        <v>39</v>
      </c>
      <c r="O37236" s="34">
        <v>43</v>
      </c>
      <c r="P37236" s="34">
        <v>19</v>
      </c>
      <c r="Q37236" s="34">
        <v>61</v>
      </c>
      <c r="R37236" s="34">
        <v>46</v>
      </c>
      <c r="S37236" s="34">
        <v>65</v>
      </c>
      <c r="T37236" s="34">
        <v>40</v>
      </c>
      <c r="U37236" s="34">
        <v>57</v>
      </c>
      <c r="V37236" s="34">
        <v>33</v>
      </c>
      <c r="W37236" s="34">
        <v>45</v>
      </c>
      <c r="X37236" s="34">
        <v>38</v>
      </c>
      <c r="Y37236" s="34">
        <v>46</v>
      </c>
      <c r="Z37236" s="34">
        <v>41</v>
      </c>
      <c r="AA37236" s="34">
        <v>44</v>
      </c>
      <c r="AB37236" s="34">
        <v>40</v>
      </c>
      <c r="AC37236" s="34">
        <v>72</v>
      </c>
    </row>
    <row r="37237" spans="1:29" x14ac:dyDescent="0.2">
      <c r="A37237" s="34" t="s">
        <v>97730</v>
      </c>
      <c r="B37237" s="34">
        <v>79</v>
      </c>
      <c r="C37237" s="34">
        <v>54</v>
      </c>
      <c r="D37237" s="34">
        <v>52</v>
      </c>
      <c r="E37237" s="34">
        <v>80</v>
      </c>
      <c r="F37237" s="34">
        <v>56</v>
      </c>
      <c r="G37237" s="34">
        <v>55</v>
      </c>
      <c r="H37237" s="34">
        <v>43</v>
      </c>
      <c r="I37237" s="34">
        <v>52</v>
      </c>
      <c r="J37237" s="34">
        <v>53</v>
      </c>
      <c r="K37237" s="34">
        <v>69</v>
      </c>
      <c r="L37237" s="34">
        <v>26</v>
      </c>
      <c r="M37237" s="34">
        <v>47</v>
      </c>
      <c r="N37237" s="34">
        <v>39</v>
      </c>
      <c r="O37237" s="34">
        <v>51</v>
      </c>
      <c r="P37237" s="34">
        <v>45</v>
      </c>
      <c r="Q37237" s="34">
        <v>72</v>
      </c>
      <c r="R37237" s="34">
        <v>72</v>
      </c>
      <c r="S37237" s="34">
        <v>55</v>
      </c>
      <c r="T37237" s="34">
        <v>67</v>
      </c>
      <c r="U37237" s="34">
        <v>59</v>
      </c>
      <c r="V37237" s="34">
        <v>68</v>
      </c>
      <c r="W37237" s="34">
        <v>36</v>
      </c>
      <c r="X37237" s="34">
        <v>56</v>
      </c>
      <c r="Y37237" s="34">
        <v>51</v>
      </c>
      <c r="Z37237" s="34">
        <v>53</v>
      </c>
      <c r="AA37237" s="34">
        <v>65</v>
      </c>
      <c r="AB37237" s="34">
        <v>69</v>
      </c>
      <c r="AC37237" s="34">
        <v>92</v>
      </c>
    </row>
    <row r="37238" spans="1:29" x14ac:dyDescent="0.2">
      <c r="A37238" s="34" t="s">
        <v>97731</v>
      </c>
      <c r="B37238" s="34">
        <v>77</v>
      </c>
      <c r="C37238" s="34">
        <v>42</v>
      </c>
      <c r="D37238" s="34">
        <v>89</v>
      </c>
      <c r="E37238" s="34">
        <v>58</v>
      </c>
      <c r="F37238" s="34">
        <v>81</v>
      </c>
      <c r="G37238" s="34">
        <v>47</v>
      </c>
      <c r="H37238" s="34">
        <v>121</v>
      </c>
      <c r="I37238" s="34">
        <v>51</v>
      </c>
      <c r="J37238" s="34">
        <v>77</v>
      </c>
      <c r="K37238" s="34">
        <v>57</v>
      </c>
      <c r="L37238" s="34">
        <v>130</v>
      </c>
      <c r="M37238" s="34">
        <v>44</v>
      </c>
      <c r="N37238" s="34">
        <v>95</v>
      </c>
      <c r="O37238" s="34">
        <v>67</v>
      </c>
      <c r="P37238" s="34">
        <v>89</v>
      </c>
      <c r="Q37238" s="34">
        <v>74</v>
      </c>
      <c r="R37238" s="34">
        <v>114</v>
      </c>
      <c r="S37238" s="34">
        <v>82</v>
      </c>
      <c r="T37238" s="34">
        <v>114</v>
      </c>
      <c r="U37238" s="34">
        <v>43</v>
      </c>
      <c r="V37238" s="34">
        <v>105</v>
      </c>
      <c r="W37238" s="34">
        <v>94</v>
      </c>
      <c r="X37238" s="34">
        <v>98</v>
      </c>
      <c r="Y37238" s="34">
        <v>56</v>
      </c>
      <c r="Z37238" s="34">
        <v>84</v>
      </c>
      <c r="AA37238" s="34">
        <v>72</v>
      </c>
      <c r="AB37238" s="34">
        <v>109</v>
      </c>
      <c r="AC37238" s="34">
        <v>79</v>
      </c>
    </row>
    <row r="37239" spans="1:29" x14ac:dyDescent="0.2">
      <c r="A37239" s="34" t="s">
        <v>97732</v>
      </c>
      <c r="B37239" s="34">
        <v>41</v>
      </c>
      <c r="C37239" s="34">
        <v>17</v>
      </c>
      <c r="D37239" s="34">
        <v>14</v>
      </c>
      <c r="E37239" s="34">
        <v>33</v>
      </c>
      <c r="F37239" s="34">
        <v>27</v>
      </c>
      <c r="G37239" s="34">
        <v>35</v>
      </c>
      <c r="H37239" s="34">
        <v>21</v>
      </c>
      <c r="I37239" s="34">
        <v>26</v>
      </c>
      <c r="J37239" s="34">
        <v>30</v>
      </c>
      <c r="K37239" s="34">
        <v>57</v>
      </c>
      <c r="L37239" s="34">
        <v>21</v>
      </c>
      <c r="M37239" s="34">
        <v>37</v>
      </c>
      <c r="N37239" s="34">
        <v>20</v>
      </c>
      <c r="O37239" s="34">
        <v>43</v>
      </c>
      <c r="P37239" s="34">
        <v>17</v>
      </c>
      <c r="Q37239" s="34">
        <v>38</v>
      </c>
      <c r="R37239" s="34">
        <v>24</v>
      </c>
      <c r="S37239" s="34">
        <v>26</v>
      </c>
      <c r="T37239" s="34">
        <v>10</v>
      </c>
      <c r="U37239" s="34">
        <v>22</v>
      </c>
      <c r="V37239" s="34">
        <v>14</v>
      </c>
      <c r="W37239" s="34">
        <v>34</v>
      </c>
      <c r="X37239" s="34">
        <v>26</v>
      </c>
      <c r="Y37239" s="34">
        <v>45</v>
      </c>
      <c r="Z37239" s="34">
        <v>22</v>
      </c>
      <c r="AA37239" s="34">
        <v>31</v>
      </c>
      <c r="AB37239" s="34">
        <v>37</v>
      </c>
      <c r="AC37239" s="34">
        <v>58</v>
      </c>
    </row>
    <row r="37240" spans="1:29" x14ac:dyDescent="0.2">
      <c r="A37240" s="34" t="s">
        <v>97733</v>
      </c>
      <c r="B37240" s="34">
        <v>29</v>
      </c>
      <c r="C37240" s="34">
        <v>70</v>
      </c>
      <c r="D37240" s="34">
        <v>71</v>
      </c>
      <c r="E37240" s="34">
        <v>58</v>
      </c>
      <c r="F37240" s="34">
        <v>70</v>
      </c>
      <c r="G37240" s="34">
        <v>61</v>
      </c>
      <c r="H37240" s="34">
        <v>58</v>
      </c>
      <c r="I37240" s="34">
        <v>90</v>
      </c>
      <c r="J37240" s="34">
        <v>72</v>
      </c>
      <c r="K37240" s="34">
        <v>86</v>
      </c>
      <c r="L37240" s="34">
        <v>72</v>
      </c>
      <c r="M37240" s="34">
        <v>56</v>
      </c>
      <c r="N37240" s="34">
        <v>58</v>
      </c>
      <c r="O37240" s="34">
        <v>73</v>
      </c>
      <c r="P37240" s="34">
        <v>62</v>
      </c>
      <c r="Q37240" s="34">
        <v>86</v>
      </c>
      <c r="R37240" s="34">
        <v>79</v>
      </c>
      <c r="S37240" s="34">
        <v>107</v>
      </c>
      <c r="T37240" s="34">
        <v>76</v>
      </c>
      <c r="U37240" s="34">
        <v>78</v>
      </c>
      <c r="V37240" s="34">
        <v>96</v>
      </c>
      <c r="W37240" s="34">
        <v>89</v>
      </c>
      <c r="X37240" s="34">
        <v>121</v>
      </c>
      <c r="Y37240" s="34">
        <v>105</v>
      </c>
      <c r="Z37240" s="34">
        <v>48</v>
      </c>
      <c r="AA37240" s="34">
        <v>105</v>
      </c>
      <c r="AB37240" s="34">
        <v>90</v>
      </c>
      <c r="AC37240" s="34">
        <v>125</v>
      </c>
    </row>
    <row r="37241" spans="1:29" x14ac:dyDescent="0.2">
      <c r="A37241" s="34" t="s">
        <v>97734</v>
      </c>
      <c r="B37241" s="34">
        <v>18</v>
      </c>
      <c r="C37241" s="34">
        <v>18</v>
      </c>
      <c r="D37241" s="34">
        <v>34</v>
      </c>
      <c r="E37241" s="34">
        <v>31</v>
      </c>
      <c r="F37241" s="34">
        <v>49</v>
      </c>
      <c r="G37241" s="34">
        <v>21</v>
      </c>
      <c r="H37241" s="34">
        <v>33</v>
      </c>
      <c r="I37241" s="34">
        <v>41</v>
      </c>
      <c r="J37241" s="34">
        <v>37</v>
      </c>
      <c r="K37241" s="34">
        <v>27</v>
      </c>
      <c r="L37241" s="34">
        <v>16</v>
      </c>
      <c r="M37241" s="34">
        <v>21</v>
      </c>
      <c r="N37241" s="34">
        <v>18</v>
      </c>
      <c r="O37241" s="34">
        <v>24</v>
      </c>
      <c r="P37241" s="34">
        <v>23</v>
      </c>
      <c r="Q37241" s="34">
        <v>47</v>
      </c>
      <c r="R37241" s="34">
        <v>32</v>
      </c>
      <c r="S37241" s="34">
        <v>32</v>
      </c>
      <c r="T37241" s="34">
        <v>45</v>
      </c>
      <c r="U37241" s="34">
        <v>29</v>
      </c>
      <c r="V37241" s="34">
        <v>51</v>
      </c>
      <c r="W37241" s="34">
        <v>34</v>
      </c>
      <c r="X37241" s="34">
        <v>46</v>
      </c>
      <c r="Y37241" s="34">
        <v>37</v>
      </c>
      <c r="Z37241" s="34">
        <v>51</v>
      </c>
      <c r="AA37241" s="34">
        <v>30</v>
      </c>
      <c r="AB37241" s="34">
        <v>30</v>
      </c>
      <c r="AC37241" s="34">
        <v>29</v>
      </c>
    </row>
    <row r="37242" spans="1:29" x14ac:dyDescent="0.2">
      <c r="A37242" s="34" t="s">
        <v>97735</v>
      </c>
      <c r="B37242" s="34">
        <v>67</v>
      </c>
      <c r="C37242" s="34">
        <v>109</v>
      </c>
      <c r="D37242" s="34">
        <v>84</v>
      </c>
      <c r="E37242" s="34">
        <v>95</v>
      </c>
      <c r="F37242" s="34">
        <v>103</v>
      </c>
      <c r="G37242" s="34">
        <v>81</v>
      </c>
      <c r="H37242" s="34">
        <v>119</v>
      </c>
      <c r="I37242" s="34">
        <v>76</v>
      </c>
      <c r="J37242" s="34">
        <v>92</v>
      </c>
      <c r="K37242" s="34">
        <v>135</v>
      </c>
      <c r="L37242" s="34">
        <v>81</v>
      </c>
      <c r="M37242" s="34">
        <v>97</v>
      </c>
      <c r="N37242" s="34">
        <v>81</v>
      </c>
      <c r="O37242" s="34">
        <v>93</v>
      </c>
      <c r="P37242" s="34">
        <v>78</v>
      </c>
      <c r="Q37242" s="34">
        <v>117</v>
      </c>
      <c r="R37242" s="34">
        <v>134</v>
      </c>
      <c r="S37242" s="34">
        <v>131</v>
      </c>
      <c r="T37242" s="34">
        <v>95</v>
      </c>
      <c r="U37242" s="34">
        <v>145</v>
      </c>
      <c r="V37242" s="34">
        <v>125</v>
      </c>
      <c r="W37242" s="34">
        <v>141</v>
      </c>
      <c r="X37242" s="34">
        <v>145</v>
      </c>
      <c r="Y37242" s="34">
        <v>146</v>
      </c>
      <c r="Z37242" s="34">
        <v>112</v>
      </c>
      <c r="AA37242" s="34">
        <v>189</v>
      </c>
      <c r="AB37242" s="34">
        <v>120</v>
      </c>
      <c r="AC37242" s="34">
        <v>153</v>
      </c>
    </row>
    <row r="37243" spans="1:29" x14ac:dyDescent="0.2">
      <c r="A37243" s="34" t="s">
        <v>97736</v>
      </c>
      <c r="B37243" s="34">
        <v>44</v>
      </c>
      <c r="C37243" s="34">
        <v>93</v>
      </c>
      <c r="D37243" s="34">
        <v>76</v>
      </c>
      <c r="E37243" s="34">
        <v>107</v>
      </c>
      <c r="F37243" s="34">
        <v>80</v>
      </c>
      <c r="G37243" s="34">
        <v>96</v>
      </c>
      <c r="H37243" s="34">
        <v>81</v>
      </c>
      <c r="I37243" s="34">
        <v>82</v>
      </c>
      <c r="J37243" s="34">
        <v>100</v>
      </c>
      <c r="K37243" s="34">
        <v>73</v>
      </c>
      <c r="L37243" s="34">
        <v>62</v>
      </c>
      <c r="M37243" s="34">
        <v>78</v>
      </c>
      <c r="N37243" s="34">
        <v>63</v>
      </c>
      <c r="O37243" s="34">
        <v>93</v>
      </c>
      <c r="P37243" s="34">
        <v>91</v>
      </c>
      <c r="Q37243" s="34">
        <v>107</v>
      </c>
      <c r="R37243" s="34">
        <v>99</v>
      </c>
      <c r="S37243" s="34">
        <v>113</v>
      </c>
      <c r="T37243" s="34">
        <v>73</v>
      </c>
      <c r="U37243" s="34">
        <v>79</v>
      </c>
      <c r="V37243" s="34">
        <v>84</v>
      </c>
      <c r="W37243" s="34">
        <v>110</v>
      </c>
      <c r="X37243" s="34">
        <v>123</v>
      </c>
      <c r="Y37243" s="34">
        <v>119</v>
      </c>
      <c r="Z37243" s="34">
        <v>112</v>
      </c>
      <c r="AA37243" s="34">
        <v>81</v>
      </c>
      <c r="AB37243" s="34">
        <v>79</v>
      </c>
      <c r="AC37243" s="34">
        <v>152</v>
      </c>
    </row>
    <row r="37244" spans="1:29" x14ac:dyDescent="0.2">
      <c r="A37244" s="34" t="s">
        <v>97737</v>
      </c>
      <c r="B37244" s="34">
        <v>69</v>
      </c>
      <c r="C37244" s="34">
        <v>60</v>
      </c>
      <c r="D37244" s="34">
        <v>74</v>
      </c>
      <c r="E37244" s="34">
        <v>60</v>
      </c>
      <c r="F37244" s="34">
        <v>87</v>
      </c>
      <c r="G37244" s="34">
        <v>79</v>
      </c>
      <c r="H37244" s="34">
        <v>94</v>
      </c>
      <c r="I37244" s="34">
        <v>49</v>
      </c>
      <c r="J37244" s="34">
        <v>86</v>
      </c>
      <c r="K37244" s="34">
        <v>65</v>
      </c>
      <c r="L37244" s="34">
        <v>86</v>
      </c>
      <c r="M37244" s="34">
        <v>60</v>
      </c>
      <c r="N37244" s="34">
        <v>59</v>
      </c>
      <c r="O37244" s="34">
        <v>51</v>
      </c>
      <c r="P37244" s="34">
        <v>68</v>
      </c>
      <c r="Q37244" s="34">
        <v>96</v>
      </c>
      <c r="R37244" s="34">
        <v>95</v>
      </c>
      <c r="S37244" s="34">
        <v>95</v>
      </c>
      <c r="T37244" s="34">
        <v>127</v>
      </c>
      <c r="U37244" s="34">
        <v>76</v>
      </c>
      <c r="V37244" s="34">
        <v>93</v>
      </c>
      <c r="W37244" s="34">
        <v>113</v>
      </c>
      <c r="X37244" s="34">
        <v>129</v>
      </c>
      <c r="Y37244" s="34">
        <v>93</v>
      </c>
      <c r="Z37244" s="34">
        <v>58</v>
      </c>
      <c r="AA37244" s="34">
        <v>105</v>
      </c>
      <c r="AB37244" s="34">
        <v>121</v>
      </c>
      <c r="AC37244" s="34">
        <v>102</v>
      </c>
    </row>
    <row r="37245" spans="1:29" x14ac:dyDescent="0.2">
      <c r="A37245" s="34" t="s">
        <v>97738</v>
      </c>
      <c r="B37245" s="34">
        <v>45</v>
      </c>
      <c r="C37245" s="34">
        <v>211</v>
      </c>
      <c r="D37245" s="34">
        <v>23</v>
      </c>
      <c r="E37245" s="34">
        <v>161</v>
      </c>
      <c r="F37245" s="34">
        <v>16</v>
      </c>
      <c r="G37245" s="34">
        <v>153</v>
      </c>
      <c r="H37245" s="34">
        <v>18</v>
      </c>
      <c r="I37245" s="34">
        <v>175</v>
      </c>
      <c r="J37245" s="34">
        <v>18</v>
      </c>
      <c r="K37245" s="34">
        <v>193</v>
      </c>
      <c r="L37245" s="34">
        <v>10</v>
      </c>
      <c r="M37245" s="34">
        <v>159</v>
      </c>
      <c r="N37245" s="34">
        <v>8</v>
      </c>
      <c r="O37245" s="34">
        <v>178</v>
      </c>
      <c r="P37245" s="34">
        <v>20</v>
      </c>
      <c r="Q37245" s="34">
        <v>177</v>
      </c>
      <c r="R37245" s="34">
        <v>17</v>
      </c>
      <c r="S37245" s="34">
        <v>184</v>
      </c>
      <c r="T37245" s="34">
        <v>15</v>
      </c>
      <c r="U37245" s="34">
        <v>142</v>
      </c>
      <c r="V37245" s="34">
        <v>23</v>
      </c>
      <c r="W37245" s="34">
        <v>99</v>
      </c>
      <c r="X37245" s="34">
        <v>19</v>
      </c>
      <c r="Y37245" s="34">
        <v>132</v>
      </c>
      <c r="Z37245" s="34">
        <v>17</v>
      </c>
      <c r="AA37245" s="34">
        <v>112</v>
      </c>
      <c r="AB37245" s="34">
        <v>22</v>
      </c>
      <c r="AC37245" s="34">
        <v>195</v>
      </c>
    </row>
    <row r="37246" spans="1:29" x14ac:dyDescent="0.2">
      <c r="A37246" s="34" t="s">
        <v>97739</v>
      </c>
      <c r="B37246" s="34">
        <v>64</v>
      </c>
      <c r="C37246" s="34">
        <v>90</v>
      </c>
      <c r="D37246" s="34">
        <v>52</v>
      </c>
      <c r="E37246" s="34">
        <v>88</v>
      </c>
      <c r="F37246" s="34">
        <v>61</v>
      </c>
      <c r="G37246" s="34">
        <v>101</v>
      </c>
      <c r="H37246" s="34">
        <v>61</v>
      </c>
      <c r="I37246" s="34">
        <v>65</v>
      </c>
      <c r="J37246" s="34">
        <v>71</v>
      </c>
      <c r="K37246" s="34">
        <v>84</v>
      </c>
      <c r="L37246" s="34">
        <v>78</v>
      </c>
      <c r="M37246" s="34">
        <v>77</v>
      </c>
      <c r="N37246" s="34">
        <v>50</v>
      </c>
      <c r="O37246" s="34">
        <v>92</v>
      </c>
      <c r="P37246" s="34">
        <v>77</v>
      </c>
      <c r="Q37246" s="34">
        <v>135</v>
      </c>
      <c r="R37246" s="34">
        <v>107</v>
      </c>
      <c r="S37246" s="34">
        <v>85</v>
      </c>
      <c r="T37246" s="34">
        <v>109</v>
      </c>
      <c r="U37246" s="34">
        <v>113</v>
      </c>
      <c r="V37246" s="34">
        <v>93</v>
      </c>
      <c r="W37246" s="34">
        <v>131</v>
      </c>
      <c r="X37246" s="34">
        <v>85</v>
      </c>
      <c r="Y37246" s="34">
        <v>123</v>
      </c>
      <c r="Z37246" s="34">
        <v>58</v>
      </c>
      <c r="AA37246" s="34">
        <v>118</v>
      </c>
      <c r="AB37246" s="34">
        <v>115</v>
      </c>
      <c r="AC37246" s="34">
        <v>125</v>
      </c>
    </row>
    <row r="37247" spans="1:29" x14ac:dyDescent="0.2">
      <c r="A37247" s="34" t="s">
        <v>97740</v>
      </c>
      <c r="B37247" s="34">
        <v>61</v>
      </c>
      <c r="C37247" s="34">
        <v>64</v>
      </c>
      <c r="D37247" s="34">
        <v>76</v>
      </c>
      <c r="E37247" s="34">
        <v>53</v>
      </c>
      <c r="F37247" s="34">
        <v>59</v>
      </c>
      <c r="G37247" s="34">
        <v>56</v>
      </c>
      <c r="H37247" s="34">
        <v>57</v>
      </c>
      <c r="I37247" s="34">
        <v>41</v>
      </c>
      <c r="J37247" s="34">
        <v>68</v>
      </c>
      <c r="K37247" s="34">
        <v>41</v>
      </c>
      <c r="L37247" s="34">
        <v>64</v>
      </c>
      <c r="M37247" s="34">
        <v>42</v>
      </c>
      <c r="N37247" s="34">
        <v>49</v>
      </c>
      <c r="O37247" s="34">
        <v>56</v>
      </c>
      <c r="P37247" s="34">
        <v>53</v>
      </c>
      <c r="Q37247" s="34">
        <v>74</v>
      </c>
      <c r="R37247" s="34">
        <v>84</v>
      </c>
      <c r="S37247" s="34">
        <v>58</v>
      </c>
      <c r="T37247" s="34">
        <v>68</v>
      </c>
      <c r="U37247" s="34">
        <v>72</v>
      </c>
      <c r="V37247" s="34">
        <v>109</v>
      </c>
      <c r="W37247" s="34">
        <v>58</v>
      </c>
      <c r="X37247" s="34">
        <v>65</v>
      </c>
      <c r="Y37247" s="34">
        <v>46</v>
      </c>
      <c r="Z37247" s="34">
        <v>79</v>
      </c>
      <c r="AA37247" s="34">
        <v>72</v>
      </c>
      <c r="AB37247" s="34">
        <v>108</v>
      </c>
      <c r="AC37247" s="34">
        <v>114</v>
      </c>
    </row>
    <row r="37248" spans="1:29" x14ac:dyDescent="0.2">
      <c r="A37248" s="34" t="s">
        <v>97741</v>
      </c>
      <c r="B37248" s="34">
        <v>48</v>
      </c>
      <c r="C37248" s="34">
        <v>17</v>
      </c>
      <c r="D37248" s="34">
        <v>16</v>
      </c>
      <c r="E37248" s="34">
        <v>25</v>
      </c>
      <c r="F37248" s="34">
        <v>27</v>
      </c>
      <c r="G37248" s="34">
        <v>27</v>
      </c>
      <c r="H37248" s="34">
        <v>20</v>
      </c>
      <c r="I37248" s="34">
        <v>23</v>
      </c>
      <c r="J37248" s="34">
        <v>24</v>
      </c>
      <c r="K37248" s="34">
        <v>41</v>
      </c>
      <c r="L37248" s="34">
        <v>19</v>
      </c>
      <c r="M37248" s="34">
        <v>39</v>
      </c>
      <c r="N37248" s="34">
        <v>19</v>
      </c>
      <c r="O37248" s="34">
        <v>34</v>
      </c>
      <c r="P37248" s="34">
        <v>19</v>
      </c>
      <c r="Q37248" s="34">
        <v>43</v>
      </c>
      <c r="R37248" s="34">
        <v>19</v>
      </c>
      <c r="S37248" s="34">
        <v>29</v>
      </c>
      <c r="T37248" s="34">
        <v>25</v>
      </c>
      <c r="U37248" s="34">
        <v>20</v>
      </c>
      <c r="V37248" s="34">
        <v>39</v>
      </c>
      <c r="W37248" s="34">
        <v>24</v>
      </c>
      <c r="X37248" s="34">
        <v>19</v>
      </c>
      <c r="Y37248" s="34">
        <v>34</v>
      </c>
      <c r="Z37248" s="34">
        <v>23</v>
      </c>
      <c r="AA37248" s="34">
        <v>34</v>
      </c>
      <c r="AB37248" s="34">
        <v>25</v>
      </c>
      <c r="AC37248" s="34">
        <v>44</v>
      </c>
    </row>
    <row r="37249" spans="1:29" x14ac:dyDescent="0.2">
      <c r="A37249" s="34" t="s">
        <v>97742</v>
      </c>
      <c r="B37249" s="34">
        <v>27</v>
      </c>
      <c r="C37249" s="34">
        <v>42</v>
      </c>
      <c r="D37249" s="34">
        <v>31</v>
      </c>
      <c r="E37249" s="34">
        <v>36</v>
      </c>
      <c r="F37249" s="34">
        <v>27</v>
      </c>
      <c r="G37249" s="34">
        <v>33</v>
      </c>
      <c r="H37249" s="34">
        <v>38</v>
      </c>
      <c r="I37249" s="34">
        <v>27</v>
      </c>
      <c r="J37249" s="34">
        <v>24</v>
      </c>
      <c r="K37249" s="34">
        <v>35</v>
      </c>
      <c r="L37249" s="34">
        <v>27</v>
      </c>
      <c r="M37249" s="34">
        <v>48</v>
      </c>
      <c r="N37249" s="34">
        <v>26</v>
      </c>
      <c r="O37249" s="34">
        <v>34</v>
      </c>
      <c r="P37249" s="34">
        <v>25</v>
      </c>
      <c r="Q37249" s="34">
        <v>51</v>
      </c>
      <c r="R37249" s="34">
        <v>57</v>
      </c>
      <c r="S37249" s="34">
        <v>30</v>
      </c>
      <c r="T37249" s="34">
        <v>65</v>
      </c>
      <c r="U37249" s="34">
        <v>23</v>
      </c>
      <c r="V37249" s="34">
        <v>47</v>
      </c>
      <c r="W37249" s="34">
        <v>71</v>
      </c>
      <c r="X37249" s="34">
        <v>73</v>
      </c>
      <c r="Y37249" s="34">
        <v>57</v>
      </c>
      <c r="Z37249" s="34">
        <v>32</v>
      </c>
      <c r="AA37249" s="34">
        <v>44</v>
      </c>
      <c r="AB37249" s="34">
        <v>56</v>
      </c>
      <c r="AC37249" s="34">
        <v>58</v>
      </c>
    </row>
    <row r="37250" spans="1:29" x14ac:dyDescent="0.2">
      <c r="A37250" s="34" t="s">
        <v>97743</v>
      </c>
      <c r="B37250" s="34">
        <v>89</v>
      </c>
      <c r="C37250" s="34">
        <v>62</v>
      </c>
      <c r="D37250" s="34">
        <v>187</v>
      </c>
      <c r="E37250" s="34">
        <v>103</v>
      </c>
      <c r="F37250" s="34">
        <v>153</v>
      </c>
      <c r="G37250" s="34">
        <v>55</v>
      </c>
      <c r="H37250" s="34">
        <v>127</v>
      </c>
      <c r="I37250" s="34">
        <v>72</v>
      </c>
      <c r="J37250" s="34">
        <v>146</v>
      </c>
      <c r="K37250" s="34">
        <v>74</v>
      </c>
      <c r="L37250" s="34">
        <v>117</v>
      </c>
      <c r="M37250" s="34">
        <v>64</v>
      </c>
      <c r="N37250" s="34">
        <v>119</v>
      </c>
      <c r="O37250" s="34">
        <v>94</v>
      </c>
      <c r="P37250" s="34">
        <v>158</v>
      </c>
      <c r="Q37250" s="34">
        <v>122</v>
      </c>
      <c r="R37250" s="34">
        <v>202</v>
      </c>
      <c r="S37250" s="34">
        <v>129</v>
      </c>
      <c r="T37250" s="34">
        <v>175</v>
      </c>
      <c r="U37250" s="34">
        <v>68</v>
      </c>
      <c r="V37250" s="34">
        <v>174</v>
      </c>
      <c r="W37250" s="34">
        <v>76</v>
      </c>
      <c r="X37250" s="34">
        <v>220</v>
      </c>
      <c r="Y37250" s="34">
        <v>114</v>
      </c>
      <c r="Z37250" s="34">
        <v>180</v>
      </c>
      <c r="AA37250" s="34">
        <v>102</v>
      </c>
      <c r="AB37250" s="34">
        <v>148</v>
      </c>
      <c r="AC37250" s="34">
        <v>140</v>
      </c>
    </row>
    <row r="37251" spans="1:29" x14ac:dyDescent="0.2">
      <c r="A37251" s="34" t="s">
        <v>97744</v>
      </c>
      <c r="B37251" s="34">
        <v>143</v>
      </c>
      <c r="C37251" s="34">
        <v>196</v>
      </c>
      <c r="D37251" s="34">
        <v>237</v>
      </c>
      <c r="E37251" s="34">
        <v>207</v>
      </c>
      <c r="F37251" s="34">
        <v>245</v>
      </c>
      <c r="G37251" s="34">
        <v>219</v>
      </c>
      <c r="H37251" s="34">
        <v>229</v>
      </c>
      <c r="I37251" s="34">
        <v>226</v>
      </c>
      <c r="J37251" s="34">
        <v>259</v>
      </c>
      <c r="K37251" s="34">
        <v>278</v>
      </c>
      <c r="L37251" s="34">
        <v>245</v>
      </c>
      <c r="M37251" s="34">
        <v>198</v>
      </c>
      <c r="N37251" s="34">
        <v>181</v>
      </c>
      <c r="O37251" s="34">
        <v>182</v>
      </c>
      <c r="P37251" s="34">
        <v>249</v>
      </c>
      <c r="Q37251" s="34">
        <v>337</v>
      </c>
      <c r="R37251" s="34">
        <v>272</v>
      </c>
      <c r="S37251" s="34">
        <v>257</v>
      </c>
      <c r="T37251" s="34">
        <v>369</v>
      </c>
      <c r="U37251" s="34">
        <v>263</v>
      </c>
      <c r="V37251" s="34">
        <v>273</v>
      </c>
      <c r="W37251" s="34">
        <v>365</v>
      </c>
      <c r="X37251" s="34">
        <v>297</v>
      </c>
      <c r="Y37251" s="34">
        <v>331</v>
      </c>
      <c r="Z37251" s="34">
        <v>253</v>
      </c>
      <c r="AA37251" s="34">
        <v>301</v>
      </c>
      <c r="AB37251" s="34">
        <v>317</v>
      </c>
      <c r="AC37251" s="34">
        <v>409</v>
      </c>
    </row>
    <row r="37252" spans="1:29" x14ac:dyDescent="0.2">
      <c r="A37252" s="34" t="s">
        <v>97745</v>
      </c>
      <c r="B37252" s="34">
        <v>151</v>
      </c>
      <c r="C37252" s="34">
        <v>62</v>
      </c>
      <c r="D37252" s="34">
        <v>103</v>
      </c>
      <c r="E37252" s="34">
        <v>69</v>
      </c>
      <c r="F37252" s="34">
        <v>83</v>
      </c>
      <c r="G37252" s="34">
        <v>120</v>
      </c>
      <c r="H37252" s="34">
        <v>93</v>
      </c>
      <c r="I37252" s="34">
        <v>82</v>
      </c>
      <c r="J37252" s="34">
        <v>87</v>
      </c>
      <c r="K37252" s="34">
        <v>116</v>
      </c>
      <c r="L37252" s="34">
        <v>94</v>
      </c>
      <c r="M37252" s="34">
        <v>92</v>
      </c>
      <c r="N37252" s="34">
        <v>83</v>
      </c>
      <c r="O37252" s="34">
        <v>77</v>
      </c>
      <c r="P37252" s="34">
        <v>60</v>
      </c>
      <c r="Q37252" s="34">
        <v>145</v>
      </c>
      <c r="R37252" s="34">
        <v>124</v>
      </c>
      <c r="S37252" s="34">
        <v>113</v>
      </c>
      <c r="T37252" s="34">
        <v>192</v>
      </c>
      <c r="U37252" s="34">
        <v>117</v>
      </c>
      <c r="V37252" s="34">
        <v>145</v>
      </c>
      <c r="W37252" s="34">
        <v>207</v>
      </c>
      <c r="X37252" s="34">
        <v>113</v>
      </c>
      <c r="Y37252" s="34">
        <v>150</v>
      </c>
      <c r="Z37252" s="34">
        <v>90</v>
      </c>
      <c r="AA37252" s="34">
        <v>125</v>
      </c>
      <c r="AB37252" s="34">
        <v>181</v>
      </c>
      <c r="AC37252" s="34">
        <v>125</v>
      </c>
    </row>
    <row r="37253" spans="1:29" x14ac:dyDescent="0.2">
      <c r="A37253" s="34" t="s">
        <v>97746</v>
      </c>
      <c r="B37253" s="34">
        <v>34</v>
      </c>
      <c r="C37253" s="34">
        <v>24</v>
      </c>
      <c r="D37253" s="34">
        <v>31</v>
      </c>
      <c r="E37253" s="34">
        <v>60</v>
      </c>
      <c r="F37253" s="34">
        <v>43</v>
      </c>
      <c r="G37253" s="34">
        <v>15</v>
      </c>
      <c r="H37253" s="34">
        <v>28</v>
      </c>
      <c r="I37253" s="34">
        <v>25</v>
      </c>
      <c r="J37253" s="34">
        <v>21</v>
      </c>
      <c r="K37253" s="34">
        <v>23</v>
      </c>
      <c r="L37253" s="34">
        <v>25</v>
      </c>
      <c r="M37253" s="34">
        <v>15</v>
      </c>
      <c r="N37253" s="34">
        <v>22</v>
      </c>
      <c r="O37253" s="34">
        <v>33</v>
      </c>
      <c r="P37253" s="34">
        <v>24</v>
      </c>
      <c r="Q37253" s="34">
        <v>28</v>
      </c>
      <c r="R37253" s="34">
        <v>23</v>
      </c>
      <c r="S37253" s="34">
        <v>23</v>
      </c>
      <c r="T37253" s="34">
        <v>38</v>
      </c>
      <c r="U37253" s="34">
        <v>27</v>
      </c>
      <c r="V37253" s="34">
        <v>54</v>
      </c>
      <c r="W37253" s="34">
        <v>20</v>
      </c>
      <c r="X37253" s="34">
        <v>40</v>
      </c>
      <c r="Y37253" s="34">
        <v>24</v>
      </c>
      <c r="Z37253" s="34">
        <v>41</v>
      </c>
      <c r="AA37253" s="34">
        <v>17</v>
      </c>
      <c r="AB37253" s="34">
        <v>42</v>
      </c>
      <c r="AC37253" s="34">
        <v>37</v>
      </c>
    </row>
    <row r="37254" spans="1:29" x14ac:dyDescent="0.2">
      <c r="A37254" s="34" t="s">
        <v>97747</v>
      </c>
      <c r="B37254" s="34">
        <v>127</v>
      </c>
      <c r="C37254" s="34">
        <v>137</v>
      </c>
      <c r="D37254" s="34">
        <v>198</v>
      </c>
      <c r="E37254" s="34">
        <v>149</v>
      </c>
      <c r="F37254" s="34">
        <v>143</v>
      </c>
      <c r="G37254" s="34">
        <v>105</v>
      </c>
      <c r="H37254" s="34">
        <v>142</v>
      </c>
      <c r="I37254" s="34">
        <v>139</v>
      </c>
      <c r="J37254" s="34">
        <v>129</v>
      </c>
      <c r="K37254" s="34">
        <v>153</v>
      </c>
      <c r="L37254" s="34">
        <v>88</v>
      </c>
      <c r="M37254" s="34">
        <v>156</v>
      </c>
      <c r="N37254" s="34">
        <v>106</v>
      </c>
      <c r="O37254" s="34">
        <v>125</v>
      </c>
      <c r="P37254" s="34">
        <v>115</v>
      </c>
      <c r="Q37254" s="34">
        <v>136</v>
      </c>
      <c r="R37254" s="34">
        <v>150</v>
      </c>
      <c r="S37254" s="34">
        <v>156</v>
      </c>
      <c r="T37254" s="34">
        <v>147</v>
      </c>
      <c r="U37254" s="34">
        <v>155</v>
      </c>
      <c r="V37254" s="34">
        <v>164</v>
      </c>
      <c r="W37254" s="34">
        <v>118</v>
      </c>
      <c r="X37254" s="34">
        <v>175</v>
      </c>
      <c r="Y37254" s="34">
        <v>145</v>
      </c>
      <c r="Z37254" s="34">
        <v>154</v>
      </c>
      <c r="AA37254" s="34">
        <v>177</v>
      </c>
      <c r="AB37254" s="34">
        <v>141</v>
      </c>
      <c r="AC37254" s="34">
        <v>246</v>
      </c>
    </row>
    <row r="37255" spans="1:29" x14ac:dyDescent="0.2">
      <c r="A37255" s="34" t="s">
        <v>97748</v>
      </c>
      <c r="B37255" s="34">
        <v>107</v>
      </c>
      <c r="C37255" s="34">
        <v>59</v>
      </c>
      <c r="D37255" s="34">
        <v>89</v>
      </c>
      <c r="E37255" s="34">
        <v>85</v>
      </c>
      <c r="F37255" s="34">
        <v>141</v>
      </c>
      <c r="G37255" s="34">
        <v>125</v>
      </c>
      <c r="H37255" s="34">
        <v>153</v>
      </c>
      <c r="I37255" s="34">
        <v>70</v>
      </c>
      <c r="J37255" s="34">
        <v>121</v>
      </c>
      <c r="K37255" s="34">
        <v>100</v>
      </c>
      <c r="L37255" s="34">
        <v>212</v>
      </c>
      <c r="M37255" s="34">
        <v>69</v>
      </c>
      <c r="N37255" s="34">
        <v>97</v>
      </c>
      <c r="O37255" s="34">
        <v>98</v>
      </c>
      <c r="P37255" s="34">
        <v>109</v>
      </c>
      <c r="Q37255" s="34">
        <v>167</v>
      </c>
      <c r="R37255" s="34">
        <v>178</v>
      </c>
      <c r="S37255" s="34">
        <v>122</v>
      </c>
      <c r="T37255" s="34">
        <v>240</v>
      </c>
      <c r="U37255" s="34">
        <v>151</v>
      </c>
      <c r="V37255" s="34">
        <v>201</v>
      </c>
      <c r="W37255" s="34">
        <v>154</v>
      </c>
      <c r="X37255" s="34">
        <v>138</v>
      </c>
      <c r="Y37255" s="34">
        <v>159</v>
      </c>
      <c r="Z37255" s="34">
        <v>121</v>
      </c>
      <c r="AA37255" s="34">
        <v>145</v>
      </c>
      <c r="AB37255" s="34">
        <v>248</v>
      </c>
      <c r="AC37255" s="34">
        <v>144</v>
      </c>
    </row>
    <row r="37256" spans="1:29" x14ac:dyDescent="0.2">
      <c r="A37256" s="34" t="s">
        <v>97749</v>
      </c>
      <c r="B37256" s="34">
        <v>59</v>
      </c>
      <c r="C37256" s="34">
        <v>66</v>
      </c>
      <c r="D37256" s="34">
        <v>41</v>
      </c>
      <c r="E37256" s="34">
        <v>72</v>
      </c>
      <c r="F37256" s="34">
        <v>49</v>
      </c>
      <c r="G37256" s="34">
        <v>60</v>
      </c>
      <c r="H37256" s="34">
        <v>55</v>
      </c>
      <c r="I37256" s="34">
        <v>54</v>
      </c>
      <c r="J37256" s="34">
        <v>58</v>
      </c>
      <c r="K37256" s="34">
        <v>34</v>
      </c>
      <c r="L37256" s="34">
        <v>89</v>
      </c>
      <c r="M37256" s="34">
        <v>54</v>
      </c>
      <c r="N37256" s="34">
        <v>64</v>
      </c>
      <c r="O37256" s="34">
        <v>54</v>
      </c>
      <c r="P37256" s="34">
        <v>56</v>
      </c>
      <c r="Q37256" s="34">
        <v>87</v>
      </c>
      <c r="R37256" s="34">
        <v>105</v>
      </c>
      <c r="S37256" s="34">
        <v>80</v>
      </c>
      <c r="T37256" s="34">
        <v>67</v>
      </c>
      <c r="U37256" s="34">
        <v>58</v>
      </c>
      <c r="V37256" s="34">
        <v>79</v>
      </c>
      <c r="W37256" s="34">
        <v>75</v>
      </c>
      <c r="X37256" s="34">
        <v>80</v>
      </c>
      <c r="Y37256" s="34">
        <v>106</v>
      </c>
      <c r="Z37256" s="34">
        <v>64</v>
      </c>
      <c r="AA37256" s="34">
        <v>67</v>
      </c>
      <c r="AB37256" s="34">
        <v>104</v>
      </c>
      <c r="AC37256" s="34">
        <v>126</v>
      </c>
    </row>
    <row r="37257" spans="1:29" x14ac:dyDescent="0.2">
      <c r="A37257" s="34" t="s">
        <v>97750</v>
      </c>
      <c r="B37257" s="34">
        <v>56</v>
      </c>
      <c r="C37257" s="34">
        <v>94</v>
      </c>
      <c r="D37257" s="34">
        <v>46</v>
      </c>
      <c r="E37257" s="34">
        <v>94</v>
      </c>
      <c r="F37257" s="34">
        <v>57</v>
      </c>
      <c r="G37257" s="34">
        <v>72</v>
      </c>
      <c r="H37257" s="34">
        <v>43</v>
      </c>
      <c r="I37257" s="34">
        <v>57</v>
      </c>
      <c r="J37257" s="34">
        <v>70</v>
      </c>
      <c r="K37257" s="34">
        <v>97</v>
      </c>
      <c r="L37257" s="34">
        <v>41</v>
      </c>
      <c r="M37257" s="34">
        <v>132</v>
      </c>
      <c r="N37257" s="34">
        <v>62</v>
      </c>
      <c r="O37257" s="34">
        <v>105</v>
      </c>
      <c r="P37257" s="34">
        <v>54</v>
      </c>
      <c r="Q37257" s="34">
        <v>121</v>
      </c>
      <c r="R37257" s="34">
        <v>58</v>
      </c>
      <c r="S37257" s="34">
        <v>70</v>
      </c>
      <c r="T37257" s="34">
        <v>66</v>
      </c>
      <c r="U37257" s="34">
        <v>94</v>
      </c>
      <c r="V37257" s="34">
        <v>70</v>
      </c>
      <c r="W37257" s="34">
        <v>114</v>
      </c>
      <c r="X37257" s="34">
        <v>75</v>
      </c>
      <c r="Y37257" s="34">
        <v>139</v>
      </c>
      <c r="Z37257" s="34">
        <v>61</v>
      </c>
      <c r="AA37257" s="34">
        <v>107</v>
      </c>
      <c r="AB37257" s="34">
        <v>64</v>
      </c>
      <c r="AC37257" s="34">
        <v>156</v>
      </c>
    </row>
    <row r="37258" spans="1:29" x14ac:dyDescent="0.2">
      <c r="A37258" s="34" t="s">
        <v>97751</v>
      </c>
      <c r="B37258" s="34">
        <v>18</v>
      </c>
      <c r="C37258" s="34">
        <v>44</v>
      </c>
      <c r="D37258" s="34">
        <v>39</v>
      </c>
      <c r="E37258" s="34">
        <v>40</v>
      </c>
      <c r="F37258" s="34">
        <v>32</v>
      </c>
      <c r="G37258" s="34">
        <v>46</v>
      </c>
      <c r="H37258" s="34">
        <v>27</v>
      </c>
      <c r="I37258" s="34">
        <v>30</v>
      </c>
      <c r="J37258" s="34">
        <v>19</v>
      </c>
      <c r="K37258" s="34">
        <v>11</v>
      </c>
      <c r="L37258" s="34">
        <v>21</v>
      </c>
      <c r="M37258" s="34">
        <v>26</v>
      </c>
      <c r="N37258" s="34">
        <v>30</v>
      </c>
      <c r="O37258" s="34">
        <v>19</v>
      </c>
      <c r="P37258" s="34">
        <v>16</v>
      </c>
      <c r="Q37258" s="34">
        <v>33</v>
      </c>
      <c r="R37258" s="34">
        <v>24</v>
      </c>
      <c r="S37258" s="34">
        <v>29</v>
      </c>
      <c r="T37258" s="34">
        <v>29</v>
      </c>
      <c r="U37258" s="34">
        <v>28</v>
      </c>
      <c r="V37258" s="34">
        <v>43</v>
      </c>
      <c r="W37258" s="34">
        <v>48</v>
      </c>
      <c r="X37258" s="34">
        <v>68</v>
      </c>
      <c r="Y37258" s="34">
        <v>37</v>
      </c>
      <c r="Z37258" s="34">
        <v>19</v>
      </c>
      <c r="AA37258" s="34">
        <v>47</v>
      </c>
      <c r="AB37258" s="34">
        <v>37</v>
      </c>
      <c r="AC37258" s="34">
        <v>54</v>
      </c>
    </row>
    <row r="37259" spans="1:29" x14ac:dyDescent="0.2">
      <c r="A37259" s="34" t="s">
        <v>97752</v>
      </c>
      <c r="B37259" s="34">
        <v>98</v>
      </c>
      <c r="C37259" s="34">
        <v>158</v>
      </c>
      <c r="D37259" s="34">
        <v>197</v>
      </c>
      <c r="E37259" s="34">
        <v>182</v>
      </c>
      <c r="F37259" s="34">
        <v>203</v>
      </c>
      <c r="G37259" s="34">
        <v>135</v>
      </c>
      <c r="H37259" s="34">
        <v>170</v>
      </c>
      <c r="I37259" s="34">
        <v>182</v>
      </c>
      <c r="J37259" s="34">
        <v>216</v>
      </c>
      <c r="K37259" s="34">
        <v>166</v>
      </c>
      <c r="L37259" s="34">
        <v>169</v>
      </c>
      <c r="M37259" s="34">
        <v>154</v>
      </c>
      <c r="N37259" s="34">
        <v>202</v>
      </c>
      <c r="O37259" s="34">
        <v>124</v>
      </c>
      <c r="P37259" s="34">
        <v>161</v>
      </c>
      <c r="Q37259" s="34">
        <v>245</v>
      </c>
      <c r="R37259" s="34">
        <v>276</v>
      </c>
      <c r="S37259" s="34">
        <v>204</v>
      </c>
      <c r="T37259" s="34">
        <v>247</v>
      </c>
      <c r="U37259" s="34">
        <v>143</v>
      </c>
      <c r="V37259" s="34">
        <v>225</v>
      </c>
      <c r="W37259" s="34">
        <v>211</v>
      </c>
      <c r="X37259" s="34">
        <v>234</v>
      </c>
      <c r="Y37259" s="34">
        <v>233</v>
      </c>
      <c r="Z37259" s="34">
        <v>261</v>
      </c>
      <c r="AA37259" s="34">
        <v>187</v>
      </c>
      <c r="AB37259" s="34">
        <v>271</v>
      </c>
      <c r="AC37259" s="34">
        <v>283</v>
      </c>
    </row>
    <row r="37260" spans="1:29" x14ac:dyDescent="0.2">
      <c r="A37260" s="34" t="s">
        <v>97753</v>
      </c>
      <c r="B37260" s="34">
        <v>35</v>
      </c>
      <c r="C37260" s="34">
        <v>46</v>
      </c>
      <c r="D37260" s="34">
        <v>44</v>
      </c>
      <c r="E37260" s="34">
        <v>38</v>
      </c>
      <c r="F37260" s="34">
        <v>57</v>
      </c>
      <c r="G37260" s="34">
        <v>43</v>
      </c>
      <c r="H37260" s="34">
        <v>47</v>
      </c>
      <c r="I37260" s="34">
        <v>25</v>
      </c>
      <c r="J37260" s="34">
        <v>43</v>
      </c>
      <c r="K37260" s="34">
        <v>30</v>
      </c>
      <c r="L37260" s="34">
        <v>21</v>
      </c>
      <c r="M37260" s="34">
        <v>32</v>
      </c>
      <c r="N37260" s="34">
        <v>43</v>
      </c>
      <c r="O37260" s="34">
        <v>36</v>
      </c>
      <c r="P37260" s="34">
        <v>33</v>
      </c>
      <c r="Q37260" s="34">
        <v>35</v>
      </c>
      <c r="R37260" s="34">
        <v>31</v>
      </c>
      <c r="S37260" s="34">
        <v>53</v>
      </c>
      <c r="T37260" s="34">
        <v>27</v>
      </c>
      <c r="U37260" s="34">
        <v>21</v>
      </c>
      <c r="V37260" s="34">
        <v>56</v>
      </c>
      <c r="W37260" s="34">
        <v>18</v>
      </c>
      <c r="X37260" s="34">
        <v>66</v>
      </c>
      <c r="Y37260" s="34">
        <v>26</v>
      </c>
      <c r="Z37260" s="34">
        <v>27</v>
      </c>
      <c r="AA37260" s="34">
        <v>44</v>
      </c>
      <c r="AB37260" s="34">
        <v>25</v>
      </c>
      <c r="AC37260" s="34">
        <v>55</v>
      </c>
    </row>
    <row r="37261" spans="1:29" x14ac:dyDescent="0.2">
      <c r="A37261" s="34" t="s">
        <v>97754</v>
      </c>
      <c r="B37261" s="34">
        <v>18</v>
      </c>
      <c r="C37261" s="34">
        <v>20</v>
      </c>
      <c r="D37261" s="34">
        <v>12</v>
      </c>
      <c r="E37261" s="34">
        <v>25</v>
      </c>
      <c r="F37261" s="34">
        <v>10</v>
      </c>
      <c r="G37261" s="34">
        <v>15</v>
      </c>
      <c r="H37261" s="34">
        <v>13</v>
      </c>
      <c r="I37261" s="34">
        <v>10</v>
      </c>
      <c r="J37261" s="34">
        <v>13</v>
      </c>
      <c r="K37261" s="34">
        <v>24</v>
      </c>
      <c r="L37261" s="34">
        <v>2</v>
      </c>
      <c r="M37261" s="34">
        <v>11</v>
      </c>
      <c r="N37261" s="34">
        <v>7</v>
      </c>
      <c r="O37261" s="34">
        <v>11</v>
      </c>
      <c r="P37261" s="34">
        <v>11</v>
      </c>
      <c r="Q37261" s="34">
        <v>12</v>
      </c>
      <c r="R37261" s="34">
        <v>17</v>
      </c>
      <c r="S37261" s="34">
        <v>32</v>
      </c>
      <c r="T37261" s="34">
        <v>8</v>
      </c>
      <c r="U37261" s="34">
        <v>19</v>
      </c>
      <c r="V37261" s="34">
        <v>22</v>
      </c>
      <c r="W37261" s="34">
        <v>14</v>
      </c>
      <c r="X37261" s="34">
        <v>8</v>
      </c>
      <c r="Y37261" s="34">
        <v>7</v>
      </c>
      <c r="Z37261" s="34">
        <v>7</v>
      </c>
      <c r="AA37261" s="34">
        <v>15</v>
      </c>
      <c r="AB37261" s="34">
        <v>16</v>
      </c>
      <c r="AC37261" s="34">
        <v>24</v>
      </c>
    </row>
    <row r="37262" spans="1:29" x14ac:dyDescent="0.2">
      <c r="A37262" s="34" t="s">
        <v>97755</v>
      </c>
      <c r="B37262" s="34">
        <v>107</v>
      </c>
      <c r="C37262" s="34">
        <v>107</v>
      </c>
      <c r="D37262" s="34">
        <v>84</v>
      </c>
      <c r="E37262" s="34">
        <v>106</v>
      </c>
      <c r="F37262" s="34">
        <v>71</v>
      </c>
      <c r="G37262" s="34">
        <v>138</v>
      </c>
      <c r="H37262" s="34">
        <v>78</v>
      </c>
      <c r="I37262" s="34">
        <v>87</v>
      </c>
      <c r="J37262" s="34">
        <v>79</v>
      </c>
      <c r="K37262" s="34">
        <v>108</v>
      </c>
      <c r="L37262" s="34">
        <v>113</v>
      </c>
      <c r="M37262" s="34">
        <v>96</v>
      </c>
      <c r="N37262" s="34">
        <v>87</v>
      </c>
      <c r="O37262" s="34">
        <v>118</v>
      </c>
      <c r="P37262" s="34">
        <v>99</v>
      </c>
      <c r="Q37262" s="34">
        <v>114</v>
      </c>
      <c r="R37262" s="34">
        <v>147</v>
      </c>
      <c r="S37262" s="34">
        <v>101</v>
      </c>
      <c r="T37262" s="34">
        <v>207</v>
      </c>
      <c r="U37262" s="34">
        <v>118</v>
      </c>
      <c r="V37262" s="34">
        <v>133</v>
      </c>
      <c r="W37262" s="34">
        <v>232</v>
      </c>
      <c r="X37262" s="34">
        <v>94</v>
      </c>
      <c r="Y37262" s="34">
        <v>146</v>
      </c>
      <c r="Z37262" s="34">
        <v>106</v>
      </c>
      <c r="AA37262" s="34">
        <v>126</v>
      </c>
      <c r="AB37262" s="34">
        <v>145</v>
      </c>
      <c r="AC37262" s="34">
        <v>199</v>
      </c>
    </row>
    <row r="37263" spans="1:29" x14ac:dyDescent="0.2">
      <c r="A37263" s="34" t="s">
        <v>97756</v>
      </c>
      <c r="B37263" s="34">
        <v>243</v>
      </c>
      <c r="C37263" s="34">
        <v>385</v>
      </c>
      <c r="D37263" s="34">
        <v>354</v>
      </c>
      <c r="E37263" s="34">
        <v>419</v>
      </c>
      <c r="F37263" s="34">
        <v>408</v>
      </c>
      <c r="G37263" s="34">
        <v>364</v>
      </c>
      <c r="H37263" s="34">
        <v>385</v>
      </c>
      <c r="I37263" s="34">
        <v>440</v>
      </c>
      <c r="J37263" s="34">
        <v>375</v>
      </c>
      <c r="K37263" s="34">
        <v>389</v>
      </c>
      <c r="L37263" s="34">
        <v>394</v>
      </c>
      <c r="M37263" s="34">
        <v>378</v>
      </c>
      <c r="N37263" s="34">
        <v>348</v>
      </c>
      <c r="O37263" s="34">
        <v>269</v>
      </c>
      <c r="P37263" s="34">
        <v>376</v>
      </c>
      <c r="Q37263" s="34">
        <v>513</v>
      </c>
      <c r="R37263" s="34">
        <v>490</v>
      </c>
      <c r="S37263" s="34">
        <v>429</v>
      </c>
      <c r="T37263" s="34">
        <v>469</v>
      </c>
      <c r="U37263" s="34">
        <v>434</v>
      </c>
      <c r="V37263" s="34">
        <v>587</v>
      </c>
      <c r="W37263" s="34">
        <v>550</v>
      </c>
      <c r="X37263" s="34">
        <v>548</v>
      </c>
      <c r="Y37263" s="34">
        <v>493</v>
      </c>
      <c r="Z37263" s="34">
        <v>468</v>
      </c>
      <c r="AA37263" s="34">
        <v>472</v>
      </c>
      <c r="AB37263" s="34">
        <v>603</v>
      </c>
      <c r="AC37263" s="34">
        <v>617</v>
      </c>
    </row>
    <row r="37264" spans="1:29" x14ac:dyDescent="0.2">
      <c r="A37264" s="34" t="s">
        <v>97757</v>
      </c>
      <c r="B37264" s="34">
        <v>81</v>
      </c>
      <c r="C37264" s="34">
        <v>67</v>
      </c>
      <c r="D37264" s="34">
        <v>61</v>
      </c>
      <c r="E37264" s="34">
        <v>77</v>
      </c>
      <c r="F37264" s="34">
        <v>80</v>
      </c>
      <c r="G37264" s="34">
        <v>109</v>
      </c>
      <c r="H37264" s="34">
        <v>104</v>
      </c>
      <c r="I37264" s="34">
        <v>75</v>
      </c>
      <c r="J37264" s="34">
        <v>81</v>
      </c>
      <c r="K37264" s="34">
        <v>114</v>
      </c>
      <c r="L37264" s="34">
        <v>100</v>
      </c>
      <c r="M37264" s="34">
        <v>62</v>
      </c>
      <c r="N37264" s="34">
        <v>68</v>
      </c>
      <c r="O37264" s="34">
        <v>91</v>
      </c>
      <c r="P37264" s="34">
        <v>64</v>
      </c>
      <c r="Q37264" s="34">
        <v>126</v>
      </c>
      <c r="R37264" s="34">
        <v>145</v>
      </c>
      <c r="S37264" s="34">
        <v>86</v>
      </c>
      <c r="T37264" s="34">
        <v>133</v>
      </c>
      <c r="U37264" s="34">
        <v>112</v>
      </c>
      <c r="V37264" s="34">
        <v>66</v>
      </c>
      <c r="W37264" s="34">
        <v>121</v>
      </c>
      <c r="X37264" s="34">
        <v>89</v>
      </c>
      <c r="Y37264" s="34">
        <v>153</v>
      </c>
      <c r="Z37264" s="34">
        <v>96</v>
      </c>
      <c r="AA37264" s="34">
        <v>82</v>
      </c>
      <c r="AB37264" s="34">
        <v>154</v>
      </c>
      <c r="AC37264" s="34">
        <v>150</v>
      </c>
    </row>
    <row r="37265" spans="1:29" x14ac:dyDescent="0.2">
      <c r="A37265" s="34" t="s">
        <v>97758</v>
      </c>
      <c r="B37265" s="34">
        <v>21</v>
      </c>
      <c r="C37265" s="34">
        <v>20</v>
      </c>
      <c r="D37265" s="34">
        <v>33</v>
      </c>
      <c r="E37265" s="34">
        <v>30</v>
      </c>
      <c r="F37265" s="34">
        <v>27</v>
      </c>
      <c r="G37265" s="34">
        <v>11</v>
      </c>
      <c r="H37265" s="34">
        <v>16</v>
      </c>
      <c r="I37265" s="34">
        <v>17</v>
      </c>
      <c r="J37265" s="34">
        <v>28</v>
      </c>
      <c r="K37265" s="34">
        <v>17</v>
      </c>
      <c r="L37265" s="34">
        <v>25</v>
      </c>
      <c r="M37265" s="34">
        <v>28</v>
      </c>
      <c r="N37265" s="34">
        <v>21</v>
      </c>
      <c r="O37265" s="34">
        <v>23</v>
      </c>
      <c r="P37265" s="34">
        <v>24</v>
      </c>
      <c r="Q37265" s="34">
        <v>34</v>
      </c>
      <c r="R37265" s="34">
        <v>18</v>
      </c>
      <c r="S37265" s="34">
        <v>35</v>
      </c>
      <c r="T37265" s="34">
        <v>31</v>
      </c>
      <c r="U37265" s="34">
        <v>19</v>
      </c>
      <c r="V37265" s="34">
        <v>31</v>
      </c>
      <c r="W37265" s="34">
        <v>25</v>
      </c>
      <c r="X37265" s="34">
        <v>46</v>
      </c>
      <c r="Y37265" s="34">
        <v>16</v>
      </c>
      <c r="Z37265" s="34">
        <v>24</v>
      </c>
      <c r="AA37265" s="34">
        <v>37</v>
      </c>
      <c r="AB37265" s="34">
        <v>9</v>
      </c>
      <c r="AC37265" s="34">
        <v>35</v>
      </c>
    </row>
    <row r="37266" spans="1:29" x14ac:dyDescent="0.2">
      <c r="A37266" s="34" t="s">
        <v>97759</v>
      </c>
      <c r="B37266" s="34">
        <v>110</v>
      </c>
      <c r="C37266" s="34">
        <v>59</v>
      </c>
      <c r="D37266" s="34">
        <v>85</v>
      </c>
      <c r="E37266" s="34">
        <v>86</v>
      </c>
      <c r="F37266" s="34">
        <v>91</v>
      </c>
      <c r="G37266" s="34">
        <v>61</v>
      </c>
      <c r="H37266" s="34">
        <v>119</v>
      </c>
      <c r="I37266" s="34">
        <v>70</v>
      </c>
      <c r="J37266" s="34">
        <v>80</v>
      </c>
      <c r="K37266" s="34">
        <v>103</v>
      </c>
      <c r="L37266" s="34">
        <v>78</v>
      </c>
      <c r="M37266" s="34">
        <v>81</v>
      </c>
      <c r="N37266" s="34">
        <v>66</v>
      </c>
      <c r="O37266" s="34">
        <v>90</v>
      </c>
      <c r="P37266" s="34">
        <v>59</v>
      </c>
      <c r="Q37266" s="34">
        <v>145</v>
      </c>
      <c r="R37266" s="34">
        <v>131</v>
      </c>
      <c r="S37266" s="34">
        <v>97</v>
      </c>
      <c r="T37266" s="34">
        <v>107</v>
      </c>
      <c r="U37266" s="34">
        <v>71</v>
      </c>
      <c r="V37266" s="34">
        <v>94</v>
      </c>
      <c r="W37266" s="34">
        <v>99</v>
      </c>
      <c r="X37266" s="34">
        <v>91</v>
      </c>
      <c r="Y37266" s="34">
        <v>132</v>
      </c>
      <c r="Z37266" s="34">
        <v>77</v>
      </c>
      <c r="AA37266" s="34">
        <v>74</v>
      </c>
      <c r="AB37266" s="34">
        <v>157</v>
      </c>
      <c r="AC37266" s="34">
        <v>103</v>
      </c>
    </row>
    <row r="37267" spans="1:29" x14ac:dyDescent="0.2">
      <c r="A37267" s="34" t="s">
        <v>97760</v>
      </c>
      <c r="B37267" s="34">
        <v>22</v>
      </c>
      <c r="C37267" s="34">
        <v>8</v>
      </c>
      <c r="D37267" s="34">
        <v>21</v>
      </c>
      <c r="E37267" s="34">
        <v>20</v>
      </c>
      <c r="F37267" s="34">
        <v>16</v>
      </c>
      <c r="G37267" s="34">
        <v>35</v>
      </c>
      <c r="H37267" s="34">
        <v>16</v>
      </c>
      <c r="I37267" s="34">
        <v>11</v>
      </c>
      <c r="J37267" s="34">
        <v>21</v>
      </c>
      <c r="K37267" s="34">
        <v>16</v>
      </c>
      <c r="L37267" s="34">
        <v>14</v>
      </c>
      <c r="M37267" s="34">
        <v>17</v>
      </c>
      <c r="N37267" s="34">
        <v>17</v>
      </c>
      <c r="O37267" s="34">
        <v>7</v>
      </c>
      <c r="P37267" s="34">
        <v>16</v>
      </c>
      <c r="Q37267" s="34">
        <v>21</v>
      </c>
      <c r="R37267" s="34">
        <v>16</v>
      </c>
      <c r="S37267" s="34">
        <v>24</v>
      </c>
      <c r="T37267" s="34">
        <v>18</v>
      </c>
      <c r="U37267" s="34">
        <v>17</v>
      </c>
      <c r="V37267" s="34">
        <v>26</v>
      </c>
      <c r="W37267" s="34">
        <v>13</v>
      </c>
      <c r="X37267" s="34">
        <v>20</v>
      </c>
      <c r="Y37267" s="34">
        <v>28</v>
      </c>
      <c r="Z37267" s="34">
        <v>26</v>
      </c>
      <c r="AA37267" s="34">
        <v>13</v>
      </c>
      <c r="AB37267" s="34">
        <v>6</v>
      </c>
      <c r="AC37267" s="34">
        <v>14</v>
      </c>
    </row>
    <row r="37268" spans="1:29" x14ac:dyDescent="0.2">
      <c r="A37268" s="34" t="s">
        <v>97761</v>
      </c>
      <c r="B37268" s="34">
        <v>176</v>
      </c>
      <c r="C37268" s="34">
        <v>201</v>
      </c>
      <c r="D37268" s="34">
        <v>221</v>
      </c>
      <c r="E37268" s="34">
        <v>212</v>
      </c>
      <c r="F37268" s="34">
        <v>285</v>
      </c>
      <c r="G37268" s="34">
        <v>249</v>
      </c>
      <c r="H37268" s="34">
        <v>253</v>
      </c>
      <c r="I37268" s="34">
        <v>211</v>
      </c>
      <c r="J37268" s="34">
        <v>233</v>
      </c>
      <c r="K37268" s="34">
        <v>230</v>
      </c>
      <c r="L37268" s="34">
        <v>268</v>
      </c>
      <c r="M37268" s="34">
        <v>172</v>
      </c>
      <c r="N37268" s="34">
        <v>194</v>
      </c>
      <c r="O37268" s="34">
        <v>213</v>
      </c>
      <c r="P37268" s="34">
        <v>264</v>
      </c>
      <c r="Q37268" s="34">
        <v>289</v>
      </c>
      <c r="R37268" s="34">
        <v>378</v>
      </c>
      <c r="S37268" s="34">
        <v>250</v>
      </c>
      <c r="T37268" s="34">
        <v>309</v>
      </c>
      <c r="U37268" s="34">
        <v>243</v>
      </c>
      <c r="V37268" s="34">
        <v>240</v>
      </c>
      <c r="W37268" s="34">
        <v>327</v>
      </c>
      <c r="X37268" s="34">
        <v>286</v>
      </c>
      <c r="Y37268" s="34">
        <v>250</v>
      </c>
      <c r="Z37268" s="34">
        <v>279</v>
      </c>
      <c r="AA37268" s="34">
        <v>224</v>
      </c>
      <c r="AB37268" s="34">
        <v>343</v>
      </c>
      <c r="AC37268" s="34">
        <v>331</v>
      </c>
    </row>
    <row r="37269" spans="1:29" x14ac:dyDescent="0.2">
      <c r="A37269" s="34" t="s">
        <v>97762</v>
      </c>
      <c r="B37269" s="34">
        <v>113</v>
      </c>
      <c r="C37269" s="34">
        <v>225</v>
      </c>
      <c r="D37269" s="34">
        <v>241</v>
      </c>
      <c r="E37269" s="34">
        <v>268</v>
      </c>
      <c r="F37269" s="34">
        <v>222</v>
      </c>
      <c r="G37269" s="34">
        <v>248</v>
      </c>
      <c r="H37269" s="34">
        <v>213</v>
      </c>
      <c r="I37269" s="34">
        <v>227</v>
      </c>
      <c r="J37269" s="34">
        <v>173</v>
      </c>
      <c r="K37269" s="34">
        <v>265</v>
      </c>
      <c r="L37269" s="34">
        <v>142</v>
      </c>
      <c r="M37269" s="34">
        <v>164</v>
      </c>
      <c r="N37269" s="34">
        <v>205</v>
      </c>
      <c r="O37269" s="34">
        <v>237</v>
      </c>
      <c r="P37269" s="34">
        <v>226</v>
      </c>
      <c r="Q37269" s="34">
        <v>260</v>
      </c>
      <c r="R37269" s="34">
        <v>286</v>
      </c>
      <c r="S37269" s="34">
        <v>264</v>
      </c>
      <c r="T37269" s="34">
        <v>233</v>
      </c>
      <c r="U37269" s="34">
        <v>227</v>
      </c>
      <c r="V37269" s="34">
        <v>263</v>
      </c>
      <c r="W37269" s="34">
        <v>222</v>
      </c>
      <c r="X37269" s="34">
        <v>299</v>
      </c>
      <c r="Y37269" s="34">
        <v>249</v>
      </c>
      <c r="Z37269" s="34">
        <v>275</v>
      </c>
      <c r="AA37269" s="34">
        <v>261</v>
      </c>
      <c r="AB37269" s="34">
        <v>224</v>
      </c>
      <c r="AC37269" s="34">
        <v>411</v>
      </c>
    </row>
    <row r="37270" spans="1:29" x14ac:dyDescent="0.2">
      <c r="A37270" s="34" t="s">
        <v>97763</v>
      </c>
      <c r="B37270" s="34">
        <v>20</v>
      </c>
      <c r="C37270" s="34">
        <v>82</v>
      </c>
      <c r="D37270" s="34">
        <v>64</v>
      </c>
      <c r="E37270" s="34">
        <v>83</v>
      </c>
      <c r="F37270" s="34">
        <v>63</v>
      </c>
      <c r="G37270" s="34">
        <v>84</v>
      </c>
      <c r="H37270" s="34">
        <v>83</v>
      </c>
      <c r="I37270" s="34">
        <v>79</v>
      </c>
      <c r="J37270" s="34">
        <v>73</v>
      </c>
      <c r="K37270" s="34">
        <v>77</v>
      </c>
      <c r="L37270" s="34">
        <v>62</v>
      </c>
      <c r="M37270" s="34">
        <v>50</v>
      </c>
      <c r="N37270" s="34">
        <v>43</v>
      </c>
      <c r="O37270" s="34">
        <v>72</v>
      </c>
      <c r="P37270" s="34">
        <v>56</v>
      </c>
      <c r="Q37270" s="34">
        <v>118</v>
      </c>
      <c r="R37270" s="34">
        <v>66</v>
      </c>
      <c r="S37270" s="34">
        <v>113</v>
      </c>
      <c r="T37270" s="34">
        <v>91</v>
      </c>
      <c r="U37270" s="34">
        <v>76</v>
      </c>
      <c r="V37270" s="34">
        <v>75</v>
      </c>
      <c r="W37270" s="34">
        <v>114</v>
      </c>
      <c r="X37270" s="34">
        <v>76</v>
      </c>
      <c r="Y37270" s="34">
        <v>92</v>
      </c>
      <c r="Z37270" s="34">
        <v>67</v>
      </c>
      <c r="AA37270" s="34">
        <v>120</v>
      </c>
      <c r="AB37270" s="34">
        <v>108</v>
      </c>
      <c r="AC37270" s="34">
        <v>120</v>
      </c>
    </row>
    <row r="37271" spans="1:29" x14ac:dyDescent="0.2">
      <c r="A37271" s="34" t="s">
        <v>97764</v>
      </c>
      <c r="B37271" s="34">
        <v>22</v>
      </c>
      <c r="C37271" s="34">
        <v>3</v>
      </c>
      <c r="D37271" s="34">
        <v>1</v>
      </c>
      <c r="E37271" s="34">
        <v>3</v>
      </c>
      <c r="F37271" s="34">
        <v>8</v>
      </c>
      <c r="G37271" s="34">
        <v>18</v>
      </c>
      <c r="H37271" s="34">
        <v>13</v>
      </c>
      <c r="I37271" s="34">
        <v>5</v>
      </c>
      <c r="J37271" s="34">
        <v>7</v>
      </c>
      <c r="K37271" s="34">
        <v>3</v>
      </c>
      <c r="L37271" s="34">
        <v>3</v>
      </c>
      <c r="M37271" s="34">
        <v>5</v>
      </c>
      <c r="N37271" s="34">
        <v>3</v>
      </c>
      <c r="O37271" s="34">
        <v>10</v>
      </c>
      <c r="P37271" s="34">
        <v>6</v>
      </c>
      <c r="Q37271" s="34">
        <v>5</v>
      </c>
      <c r="R37271" s="34">
        <v>7</v>
      </c>
      <c r="S37271" s="34">
        <v>17</v>
      </c>
      <c r="T37271" s="34">
        <v>4</v>
      </c>
      <c r="U37271" s="34">
        <v>11</v>
      </c>
      <c r="V37271" s="34">
        <v>4</v>
      </c>
      <c r="W37271" s="34">
        <v>13</v>
      </c>
      <c r="X37271" s="34">
        <v>12</v>
      </c>
      <c r="Y37271" s="34">
        <v>15</v>
      </c>
      <c r="Z37271" s="34">
        <v>12</v>
      </c>
      <c r="AA37271" s="34">
        <v>8</v>
      </c>
      <c r="AB37271" s="34">
        <v>6</v>
      </c>
      <c r="AC37271" s="34">
        <v>7</v>
      </c>
    </row>
    <row r="37272" spans="1:29" x14ac:dyDescent="0.2">
      <c r="A37272" s="34" t="s">
        <v>97765</v>
      </c>
      <c r="B37272" s="34">
        <v>47</v>
      </c>
      <c r="C37272" s="34">
        <v>43</v>
      </c>
      <c r="D37272" s="34">
        <v>56</v>
      </c>
      <c r="E37272" s="34">
        <v>79</v>
      </c>
      <c r="F37272" s="34">
        <v>51</v>
      </c>
      <c r="G37272" s="34">
        <v>63</v>
      </c>
      <c r="H37272" s="34">
        <v>40</v>
      </c>
      <c r="I37272" s="34">
        <v>49</v>
      </c>
      <c r="J37272" s="34">
        <v>44</v>
      </c>
      <c r="K37272" s="34">
        <v>70</v>
      </c>
      <c r="L37272" s="34">
        <v>25</v>
      </c>
      <c r="M37272" s="34">
        <v>35</v>
      </c>
      <c r="N37272" s="34">
        <v>37</v>
      </c>
      <c r="O37272" s="34">
        <v>55</v>
      </c>
      <c r="P37272" s="34">
        <v>52</v>
      </c>
      <c r="Q37272" s="34">
        <v>71</v>
      </c>
      <c r="R37272" s="34">
        <v>59</v>
      </c>
      <c r="S37272" s="34">
        <v>105</v>
      </c>
      <c r="T37272" s="34">
        <v>41</v>
      </c>
      <c r="U37272" s="34">
        <v>41</v>
      </c>
      <c r="V37272" s="34">
        <v>51</v>
      </c>
      <c r="W37272" s="34">
        <v>58</v>
      </c>
      <c r="X37272" s="34">
        <v>72</v>
      </c>
      <c r="Y37272" s="34">
        <v>75</v>
      </c>
      <c r="Z37272" s="34">
        <v>89</v>
      </c>
      <c r="AA37272" s="34">
        <v>60</v>
      </c>
      <c r="AB37272" s="34">
        <v>47</v>
      </c>
      <c r="AC37272" s="34">
        <v>102</v>
      </c>
    </row>
    <row r="37273" spans="1:29" x14ac:dyDescent="0.2">
      <c r="A37273" s="34" t="s">
        <v>97766</v>
      </c>
      <c r="B37273" s="34">
        <v>52</v>
      </c>
      <c r="C37273" s="34">
        <v>44</v>
      </c>
      <c r="D37273" s="34">
        <v>61</v>
      </c>
      <c r="E37273" s="34">
        <v>62</v>
      </c>
      <c r="F37273" s="34">
        <v>43</v>
      </c>
      <c r="G37273" s="34">
        <v>57</v>
      </c>
      <c r="H37273" s="34">
        <v>54</v>
      </c>
      <c r="I37273" s="34">
        <v>40</v>
      </c>
      <c r="J37273" s="34">
        <v>61</v>
      </c>
      <c r="K37273" s="34">
        <v>65</v>
      </c>
      <c r="L37273" s="34">
        <v>43</v>
      </c>
      <c r="M37273" s="34">
        <v>37</v>
      </c>
      <c r="N37273" s="34">
        <v>34</v>
      </c>
      <c r="O37273" s="34">
        <v>40</v>
      </c>
      <c r="P37273" s="34">
        <v>39</v>
      </c>
      <c r="Q37273" s="34">
        <v>79</v>
      </c>
      <c r="R37273" s="34">
        <v>61</v>
      </c>
      <c r="S37273" s="34">
        <v>80</v>
      </c>
      <c r="T37273" s="34">
        <v>58</v>
      </c>
      <c r="U37273" s="34">
        <v>52</v>
      </c>
      <c r="V37273" s="34">
        <v>55</v>
      </c>
      <c r="W37273" s="34">
        <v>88</v>
      </c>
      <c r="X37273" s="34">
        <v>111</v>
      </c>
      <c r="Y37273" s="34">
        <v>73</v>
      </c>
      <c r="Z37273" s="34">
        <v>60</v>
      </c>
      <c r="AA37273" s="34">
        <v>75</v>
      </c>
      <c r="AB37273" s="34">
        <v>91</v>
      </c>
      <c r="AC37273" s="34">
        <v>110</v>
      </c>
    </row>
    <row r="37274" spans="1:29" x14ac:dyDescent="0.2">
      <c r="A37274" s="34" t="s">
        <v>97767</v>
      </c>
      <c r="B37274" s="34">
        <v>32</v>
      </c>
      <c r="C37274" s="34">
        <v>35</v>
      </c>
      <c r="D37274" s="34">
        <v>19</v>
      </c>
      <c r="E37274" s="34">
        <v>22</v>
      </c>
      <c r="F37274" s="34">
        <v>22</v>
      </c>
      <c r="G37274" s="34">
        <v>33</v>
      </c>
      <c r="H37274" s="34">
        <v>22</v>
      </c>
      <c r="I37274" s="34">
        <v>37</v>
      </c>
      <c r="J37274" s="34">
        <v>18</v>
      </c>
      <c r="K37274" s="34">
        <v>33</v>
      </c>
      <c r="L37274" s="34">
        <v>18</v>
      </c>
      <c r="M37274" s="34">
        <v>34</v>
      </c>
      <c r="N37274" s="34">
        <v>20</v>
      </c>
      <c r="O37274" s="34">
        <v>25</v>
      </c>
      <c r="P37274" s="34">
        <v>20</v>
      </c>
      <c r="Q37274" s="34">
        <v>36</v>
      </c>
      <c r="R37274" s="34">
        <v>16</v>
      </c>
      <c r="S37274" s="34">
        <v>33</v>
      </c>
      <c r="T37274" s="34">
        <v>29</v>
      </c>
      <c r="U37274" s="34">
        <v>19</v>
      </c>
      <c r="V37274" s="34">
        <v>25</v>
      </c>
      <c r="W37274" s="34">
        <v>32</v>
      </c>
      <c r="X37274" s="34">
        <v>47</v>
      </c>
      <c r="Y37274" s="34">
        <v>28</v>
      </c>
      <c r="Z37274" s="34">
        <v>38</v>
      </c>
      <c r="AA37274" s="34">
        <v>22</v>
      </c>
      <c r="AB37274" s="34">
        <v>28</v>
      </c>
      <c r="AC37274" s="34">
        <v>21</v>
      </c>
    </row>
    <row r="37275" spans="1:29" x14ac:dyDescent="0.2">
      <c r="A37275" s="34" t="s">
        <v>97768</v>
      </c>
      <c r="B37275" s="34">
        <v>51</v>
      </c>
      <c r="C37275" s="34">
        <v>35</v>
      </c>
      <c r="D37275" s="34">
        <v>66</v>
      </c>
      <c r="E37275" s="34">
        <v>48</v>
      </c>
      <c r="F37275" s="34">
        <v>75</v>
      </c>
      <c r="G37275" s="34">
        <v>70</v>
      </c>
      <c r="H37275" s="34">
        <v>56</v>
      </c>
      <c r="I37275" s="34">
        <v>55</v>
      </c>
      <c r="J37275" s="34">
        <v>52</v>
      </c>
      <c r="K37275" s="34">
        <v>36</v>
      </c>
      <c r="L37275" s="34">
        <v>53</v>
      </c>
      <c r="M37275" s="34">
        <v>28</v>
      </c>
      <c r="N37275" s="34">
        <v>44</v>
      </c>
      <c r="O37275" s="34">
        <v>38</v>
      </c>
      <c r="P37275" s="34">
        <v>57</v>
      </c>
      <c r="Q37275" s="34">
        <v>72</v>
      </c>
      <c r="R37275" s="34">
        <v>90</v>
      </c>
      <c r="S37275" s="34">
        <v>49</v>
      </c>
      <c r="T37275" s="34">
        <v>63</v>
      </c>
      <c r="U37275" s="34">
        <v>44</v>
      </c>
      <c r="V37275" s="34">
        <v>50</v>
      </c>
      <c r="W37275" s="34">
        <v>51</v>
      </c>
      <c r="X37275" s="34">
        <v>87</v>
      </c>
      <c r="Y37275" s="34">
        <v>58</v>
      </c>
      <c r="Z37275" s="34">
        <v>60</v>
      </c>
      <c r="AA37275" s="34">
        <v>55</v>
      </c>
      <c r="AB37275" s="34">
        <v>148</v>
      </c>
      <c r="AC37275" s="34">
        <v>58</v>
      </c>
    </row>
    <row r="37276" spans="1:29" x14ac:dyDescent="0.2">
      <c r="A37276" s="34" t="s">
        <v>97769</v>
      </c>
      <c r="B37276" s="34">
        <v>34</v>
      </c>
      <c r="C37276" s="34">
        <v>79</v>
      </c>
      <c r="D37276" s="34">
        <v>92</v>
      </c>
      <c r="E37276" s="34">
        <v>79</v>
      </c>
      <c r="F37276" s="34">
        <v>73</v>
      </c>
      <c r="G37276" s="34">
        <v>77</v>
      </c>
      <c r="H37276" s="34">
        <v>64</v>
      </c>
      <c r="I37276" s="34">
        <v>95</v>
      </c>
      <c r="J37276" s="34">
        <v>28</v>
      </c>
      <c r="K37276" s="34">
        <v>88</v>
      </c>
      <c r="L37276" s="34">
        <v>29</v>
      </c>
      <c r="M37276" s="34">
        <v>51</v>
      </c>
      <c r="N37276" s="34">
        <v>36</v>
      </c>
      <c r="O37276" s="34">
        <v>69</v>
      </c>
      <c r="P37276" s="34">
        <v>36</v>
      </c>
      <c r="Q37276" s="34">
        <v>67</v>
      </c>
      <c r="R37276" s="34">
        <v>47</v>
      </c>
      <c r="S37276" s="34">
        <v>74</v>
      </c>
      <c r="T37276" s="34">
        <v>46</v>
      </c>
      <c r="U37276" s="34">
        <v>58</v>
      </c>
      <c r="V37276" s="34">
        <v>62</v>
      </c>
      <c r="W37276" s="34">
        <v>63</v>
      </c>
      <c r="X37276" s="34">
        <v>63</v>
      </c>
      <c r="Y37276" s="34">
        <v>45</v>
      </c>
      <c r="Z37276" s="34">
        <v>61</v>
      </c>
      <c r="AA37276" s="34">
        <v>75</v>
      </c>
      <c r="AB37276" s="34">
        <v>30</v>
      </c>
      <c r="AC37276" s="34">
        <v>112</v>
      </c>
    </row>
    <row r="37277" spans="1:29" x14ac:dyDescent="0.2">
      <c r="A37277" s="34" t="s">
        <v>97770</v>
      </c>
      <c r="B37277" s="34">
        <v>34</v>
      </c>
      <c r="C37277" s="34">
        <v>25</v>
      </c>
      <c r="D37277" s="34">
        <v>35</v>
      </c>
      <c r="E37277" s="34">
        <v>29</v>
      </c>
      <c r="F37277" s="34">
        <v>29</v>
      </c>
      <c r="G37277" s="34">
        <v>58</v>
      </c>
      <c r="H37277" s="34">
        <v>46</v>
      </c>
      <c r="I37277" s="34">
        <v>59</v>
      </c>
      <c r="J37277" s="34">
        <v>30</v>
      </c>
      <c r="K37277" s="34">
        <v>25</v>
      </c>
      <c r="L37277" s="34">
        <v>28</v>
      </c>
      <c r="M37277" s="34">
        <v>27</v>
      </c>
      <c r="N37277" s="34">
        <v>30</v>
      </c>
      <c r="O37277" s="34">
        <v>37</v>
      </c>
      <c r="P37277" s="34">
        <v>47</v>
      </c>
      <c r="Q37277" s="34">
        <v>50</v>
      </c>
      <c r="R37277" s="34">
        <v>28</v>
      </c>
      <c r="S37277" s="34">
        <v>42</v>
      </c>
      <c r="T37277" s="34">
        <v>39</v>
      </c>
      <c r="U37277" s="34">
        <v>44</v>
      </c>
      <c r="V37277" s="34">
        <v>39</v>
      </c>
      <c r="W37277" s="34">
        <v>46</v>
      </c>
      <c r="X37277" s="34">
        <v>36</v>
      </c>
      <c r="Y37277" s="34">
        <v>44</v>
      </c>
      <c r="Z37277" s="34">
        <v>56</v>
      </c>
      <c r="AA37277" s="34">
        <v>42</v>
      </c>
      <c r="AB37277" s="34">
        <v>36</v>
      </c>
      <c r="AC37277" s="34">
        <v>78</v>
      </c>
    </row>
    <row r="37278" spans="1:29" x14ac:dyDescent="0.2">
      <c r="A37278" s="34" t="s">
        <v>97771</v>
      </c>
      <c r="B37278" s="34">
        <v>16</v>
      </c>
      <c r="C37278" s="34">
        <v>27</v>
      </c>
      <c r="D37278" s="34">
        <v>33</v>
      </c>
      <c r="E37278" s="34">
        <v>15</v>
      </c>
      <c r="F37278" s="34">
        <v>30</v>
      </c>
      <c r="G37278" s="34">
        <v>27</v>
      </c>
      <c r="H37278" s="34">
        <v>22</v>
      </c>
      <c r="I37278" s="34">
        <v>35</v>
      </c>
      <c r="J37278" s="34">
        <v>24</v>
      </c>
      <c r="K37278" s="34">
        <v>19</v>
      </c>
      <c r="L37278" s="34">
        <v>32</v>
      </c>
      <c r="M37278" s="34">
        <v>22</v>
      </c>
      <c r="N37278" s="34">
        <v>22</v>
      </c>
      <c r="O37278" s="34">
        <v>25</v>
      </c>
      <c r="P37278" s="34">
        <v>24</v>
      </c>
      <c r="Q37278" s="34">
        <v>15</v>
      </c>
      <c r="R37278" s="34">
        <v>47</v>
      </c>
      <c r="S37278" s="34">
        <v>31</v>
      </c>
      <c r="T37278" s="34">
        <v>31</v>
      </c>
      <c r="U37278" s="34">
        <v>19</v>
      </c>
      <c r="V37278" s="34">
        <v>33</v>
      </c>
      <c r="W37278" s="34">
        <v>22</v>
      </c>
      <c r="X37278" s="34">
        <v>38</v>
      </c>
      <c r="Y37278" s="34">
        <v>29</v>
      </c>
      <c r="Z37278" s="34">
        <v>33</v>
      </c>
      <c r="AA37278" s="34">
        <v>23</v>
      </c>
      <c r="AB37278" s="34">
        <v>62</v>
      </c>
      <c r="AC37278" s="34">
        <v>37</v>
      </c>
    </row>
    <row r="37279" spans="1:29" x14ac:dyDescent="0.2">
      <c r="A37279" s="34" t="s">
        <v>97772</v>
      </c>
      <c r="B37279" s="34">
        <v>48</v>
      </c>
      <c r="C37279" s="34">
        <v>50</v>
      </c>
      <c r="D37279" s="34">
        <v>35</v>
      </c>
      <c r="E37279" s="34">
        <v>31</v>
      </c>
      <c r="F37279" s="34">
        <v>47</v>
      </c>
      <c r="G37279" s="34">
        <v>31</v>
      </c>
      <c r="H37279" s="34">
        <v>51</v>
      </c>
      <c r="I37279" s="34">
        <v>47</v>
      </c>
      <c r="J37279" s="34">
        <v>50</v>
      </c>
      <c r="K37279" s="34">
        <v>54</v>
      </c>
      <c r="L37279" s="34">
        <v>35</v>
      </c>
      <c r="M37279" s="34">
        <v>41</v>
      </c>
      <c r="N37279" s="34">
        <v>40</v>
      </c>
      <c r="O37279" s="34">
        <v>41</v>
      </c>
      <c r="P37279" s="34">
        <v>35</v>
      </c>
      <c r="Q37279" s="34">
        <v>48</v>
      </c>
      <c r="R37279" s="34">
        <v>55</v>
      </c>
      <c r="S37279" s="34">
        <v>53</v>
      </c>
      <c r="T37279" s="34">
        <v>40</v>
      </c>
      <c r="U37279" s="34">
        <v>57</v>
      </c>
      <c r="V37279" s="34">
        <v>42</v>
      </c>
      <c r="W37279" s="34">
        <v>34</v>
      </c>
      <c r="X37279" s="34">
        <v>48</v>
      </c>
      <c r="Y37279" s="34">
        <v>52</v>
      </c>
      <c r="Z37279" s="34">
        <v>27</v>
      </c>
      <c r="AA37279" s="34">
        <v>41</v>
      </c>
      <c r="AB37279" s="34">
        <v>89</v>
      </c>
      <c r="AC37279" s="34">
        <v>71</v>
      </c>
    </row>
    <row r="37280" spans="1:29" x14ac:dyDescent="0.2">
      <c r="A37280" s="34" t="s">
        <v>97773</v>
      </c>
      <c r="B37280" s="34">
        <v>76</v>
      </c>
      <c r="C37280" s="34">
        <v>63</v>
      </c>
      <c r="D37280" s="34">
        <v>70</v>
      </c>
      <c r="E37280" s="34">
        <v>49</v>
      </c>
      <c r="F37280" s="34">
        <v>68</v>
      </c>
      <c r="G37280" s="34">
        <v>71</v>
      </c>
      <c r="H37280" s="34">
        <v>70</v>
      </c>
      <c r="I37280" s="34">
        <v>59</v>
      </c>
      <c r="J37280" s="34">
        <v>86</v>
      </c>
      <c r="K37280" s="34">
        <v>86</v>
      </c>
      <c r="L37280" s="34">
        <v>113</v>
      </c>
      <c r="M37280" s="34">
        <v>69</v>
      </c>
      <c r="N37280" s="34">
        <v>70</v>
      </c>
      <c r="O37280" s="34">
        <v>64</v>
      </c>
      <c r="P37280" s="34">
        <v>70</v>
      </c>
      <c r="Q37280" s="34">
        <v>121</v>
      </c>
      <c r="R37280" s="34">
        <v>108</v>
      </c>
      <c r="S37280" s="34">
        <v>94</v>
      </c>
      <c r="T37280" s="34">
        <v>168</v>
      </c>
      <c r="U37280" s="34">
        <v>77</v>
      </c>
      <c r="V37280" s="34">
        <v>117</v>
      </c>
      <c r="W37280" s="34">
        <v>102</v>
      </c>
      <c r="X37280" s="34">
        <v>112</v>
      </c>
      <c r="Y37280" s="34">
        <v>71</v>
      </c>
      <c r="Z37280" s="34">
        <v>92</v>
      </c>
      <c r="AA37280" s="34">
        <v>91</v>
      </c>
      <c r="AB37280" s="34">
        <v>145</v>
      </c>
      <c r="AC37280" s="34">
        <v>158</v>
      </c>
    </row>
    <row r="37281" spans="1:29" x14ac:dyDescent="0.2">
      <c r="A37281" s="34" t="s">
        <v>97774</v>
      </c>
      <c r="B37281" s="34">
        <v>89</v>
      </c>
      <c r="C37281" s="34">
        <v>90</v>
      </c>
      <c r="D37281" s="34">
        <v>102</v>
      </c>
      <c r="E37281" s="34">
        <v>71</v>
      </c>
      <c r="F37281" s="34">
        <v>107</v>
      </c>
      <c r="G37281" s="34">
        <v>78</v>
      </c>
      <c r="H37281" s="34">
        <v>91</v>
      </c>
      <c r="I37281" s="34">
        <v>76</v>
      </c>
      <c r="J37281" s="34">
        <v>153</v>
      </c>
      <c r="K37281" s="34">
        <v>107</v>
      </c>
      <c r="L37281" s="34">
        <v>155</v>
      </c>
      <c r="M37281" s="34">
        <v>99</v>
      </c>
      <c r="N37281" s="34">
        <v>102</v>
      </c>
      <c r="O37281" s="34">
        <v>86</v>
      </c>
      <c r="P37281" s="34">
        <v>111</v>
      </c>
      <c r="Q37281" s="34">
        <v>139</v>
      </c>
      <c r="R37281" s="34">
        <v>168</v>
      </c>
      <c r="S37281" s="34">
        <v>103</v>
      </c>
      <c r="T37281" s="34">
        <v>156</v>
      </c>
      <c r="U37281" s="34">
        <v>152</v>
      </c>
      <c r="V37281" s="34">
        <v>150</v>
      </c>
      <c r="W37281" s="34">
        <v>153</v>
      </c>
      <c r="X37281" s="34">
        <v>186</v>
      </c>
      <c r="Y37281" s="34">
        <v>142</v>
      </c>
      <c r="Z37281" s="34">
        <v>130</v>
      </c>
      <c r="AA37281" s="34">
        <v>124</v>
      </c>
      <c r="AB37281" s="34">
        <v>187</v>
      </c>
      <c r="AC37281" s="34">
        <v>143</v>
      </c>
    </row>
    <row r="37282" spans="1:29" x14ac:dyDescent="0.2">
      <c r="A37282" s="34" t="s">
        <v>97775</v>
      </c>
      <c r="B37282" s="34">
        <v>88</v>
      </c>
      <c r="C37282" s="34">
        <v>69</v>
      </c>
      <c r="D37282" s="34">
        <v>134</v>
      </c>
      <c r="E37282" s="34">
        <v>63</v>
      </c>
      <c r="F37282" s="34">
        <v>134</v>
      </c>
      <c r="G37282" s="34">
        <v>66</v>
      </c>
      <c r="H37282" s="34">
        <v>99</v>
      </c>
      <c r="I37282" s="34">
        <v>59</v>
      </c>
      <c r="J37282" s="34">
        <v>127</v>
      </c>
      <c r="K37282" s="34">
        <v>50</v>
      </c>
      <c r="L37282" s="34">
        <v>158</v>
      </c>
      <c r="M37282" s="34">
        <v>60</v>
      </c>
      <c r="N37282" s="34">
        <v>141</v>
      </c>
      <c r="O37282" s="34">
        <v>61</v>
      </c>
      <c r="P37282" s="34">
        <v>143</v>
      </c>
      <c r="Q37282" s="34">
        <v>95</v>
      </c>
      <c r="R37282" s="34">
        <v>175</v>
      </c>
      <c r="S37282" s="34">
        <v>95</v>
      </c>
      <c r="T37282" s="34">
        <v>206</v>
      </c>
      <c r="U37282" s="34">
        <v>47</v>
      </c>
      <c r="V37282" s="34">
        <v>164</v>
      </c>
      <c r="W37282" s="34">
        <v>64</v>
      </c>
      <c r="X37282" s="34">
        <v>193</v>
      </c>
      <c r="Y37282" s="34">
        <v>80</v>
      </c>
      <c r="Z37282" s="34">
        <v>134</v>
      </c>
      <c r="AA37282" s="34">
        <v>51</v>
      </c>
      <c r="AB37282" s="34">
        <v>176</v>
      </c>
      <c r="AC37282" s="34">
        <v>130</v>
      </c>
    </row>
    <row r="37283" spans="1:29" x14ac:dyDescent="0.2">
      <c r="A37283" s="34" t="s">
        <v>97776</v>
      </c>
      <c r="B37283" s="34">
        <v>55</v>
      </c>
      <c r="C37283" s="34">
        <v>45</v>
      </c>
      <c r="D37283" s="34">
        <v>53</v>
      </c>
      <c r="E37283" s="34">
        <v>63</v>
      </c>
      <c r="F37283" s="34">
        <v>50</v>
      </c>
      <c r="G37283" s="34">
        <v>51</v>
      </c>
      <c r="H37283" s="34">
        <v>36</v>
      </c>
      <c r="I37283" s="34">
        <v>57</v>
      </c>
      <c r="J37283" s="34">
        <v>50</v>
      </c>
      <c r="K37283" s="34">
        <v>51</v>
      </c>
      <c r="L37283" s="34">
        <v>34</v>
      </c>
      <c r="M37283" s="34">
        <v>66</v>
      </c>
      <c r="N37283" s="34">
        <v>39</v>
      </c>
      <c r="O37283" s="34">
        <v>49</v>
      </c>
      <c r="P37283" s="34">
        <v>52</v>
      </c>
      <c r="Q37283" s="34">
        <v>87</v>
      </c>
      <c r="R37283" s="34">
        <v>46</v>
      </c>
      <c r="S37283" s="34">
        <v>65</v>
      </c>
      <c r="T37283" s="34">
        <v>36</v>
      </c>
      <c r="U37283" s="34">
        <v>52</v>
      </c>
      <c r="V37283" s="34">
        <v>80</v>
      </c>
      <c r="W37283" s="34">
        <v>31</v>
      </c>
      <c r="X37283" s="34">
        <v>88</v>
      </c>
      <c r="Y37283" s="34">
        <v>47</v>
      </c>
      <c r="Z37283" s="34">
        <v>58</v>
      </c>
      <c r="AA37283" s="34">
        <v>83</v>
      </c>
      <c r="AB37283" s="34">
        <v>48</v>
      </c>
      <c r="AC37283" s="34">
        <v>94</v>
      </c>
    </row>
    <row r="37284" spans="1:29" x14ac:dyDescent="0.2">
      <c r="A37284" s="34" t="s">
        <v>97777</v>
      </c>
      <c r="B37284" s="34">
        <v>20</v>
      </c>
      <c r="C37284" s="34">
        <v>7</v>
      </c>
      <c r="D37284" s="34">
        <v>23</v>
      </c>
      <c r="E37284" s="34">
        <v>18</v>
      </c>
      <c r="F37284" s="34">
        <v>12</v>
      </c>
      <c r="G37284" s="34">
        <v>11</v>
      </c>
      <c r="H37284" s="34">
        <v>17</v>
      </c>
      <c r="I37284" s="34">
        <v>8</v>
      </c>
      <c r="J37284" s="34">
        <v>17</v>
      </c>
      <c r="K37284" s="34">
        <v>10</v>
      </c>
      <c r="L37284" s="34">
        <v>14</v>
      </c>
      <c r="M37284" s="34">
        <v>17</v>
      </c>
      <c r="N37284" s="34">
        <v>12</v>
      </c>
      <c r="O37284" s="34">
        <v>16</v>
      </c>
      <c r="P37284" s="34">
        <v>22</v>
      </c>
      <c r="Q37284" s="34">
        <v>39</v>
      </c>
      <c r="R37284" s="34">
        <v>22</v>
      </c>
      <c r="S37284" s="34">
        <v>30</v>
      </c>
      <c r="T37284" s="34">
        <v>19</v>
      </c>
      <c r="U37284" s="34">
        <v>22</v>
      </c>
      <c r="V37284" s="34">
        <v>21</v>
      </c>
      <c r="W37284" s="34">
        <v>32</v>
      </c>
      <c r="X37284" s="34">
        <v>19</v>
      </c>
      <c r="Y37284" s="34">
        <v>19</v>
      </c>
      <c r="Z37284" s="34">
        <v>7</v>
      </c>
      <c r="AA37284" s="34">
        <v>19</v>
      </c>
      <c r="AB37284" s="34">
        <v>37</v>
      </c>
      <c r="AC37284" s="34">
        <v>22</v>
      </c>
    </row>
    <row r="37285" spans="1:29" x14ac:dyDescent="0.2">
      <c r="A37285" s="34" t="s">
        <v>97778</v>
      </c>
      <c r="B37285" s="34">
        <v>40</v>
      </c>
      <c r="C37285" s="34">
        <v>39</v>
      </c>
      <c r="D37285" s="34">
        <v>59</v>
      </c>
      <c r="E37285" s="34">
        <v>53</v>
      </c>
      <c r="F37285" s="34">
        <v>54</v>
      </c>
      <c r="G37285" s="34">
        <v>58</v>
      </c>
      <c r="H37285" s="34">
        <v>56</v>
      </c>
      <c r="I37285" s="34">
        <v>27</v>
      </c>
      <c r="J37285" s="34">
        <v>26</v>
      </c>
      <c r="K37285" s="34">
        <v>30</v>
      </c>
      <c r="L37285" s="34">
        <v>46</v>
      </c>
      <c r="M37285" s="34">
        <v>32</v>
      </c>
      <c r="N37285" s="34">
        <v>34</v>
      </c>
      <c r="O37285" s="34">
        <v>40</v>
      </c>
      <c r="P37285" s="34">
        <v>46</v>
      </c>
      <c r="Q37285" s="34">
        <v>67</v>
      </c>
      <c r="R37285" s="34">
        <v>45</v>
      </c>
      <c r="S37285" s="34">
        <v>47</v>
      </c>
      <c r="T37285" s="34">
        <v>36</v>
      </c>
      <c r="U37285" s="34">
        <v>27</v>
      </c>
      <c r="V37285" s="34">
        <v>37</v>
      </c>
      <c r="W37285" s="34">
        <v>42</v>
      </c>
      <c r="X37285" s="34">
        <v>50</v>
      </c>
      <c r="Y37285" s="34">
        <v>62</v>
      </c>
      <c r="Z37285" s="34">
        <v>30</v>
      </c>
      <c r="AA37285" s="34">
        <v>60</v>
      </c>
      <c r="AB37285" s="34">
        <v>68</v>
      </c>
      <c r="AC37285" s="34">
        <v>38</v>
      </c>
    </row>
    <row r="37286" spans="1:29" x14ac:dyDescent="0.2">
      <c r="A37286" s="34" t="s">
        <v>97779</v>
      </c>
      <c r="B37286" s="34">
        <v>75</v>
      </c>
      <c r="C37286" s="34">
        <v>38</v>
      </c>
      <c r="D37286" s="34">
        <v>53</v>
      </c>
      <c r="E37286" s="34">
        <v>56</v>
      </c>
      <c r="F37286" s="34">
        <v>57</v>
      </c>
      <c r="G37286" s="34">
        <v>36</v>
      </c>
      <c r="H37286" s="34">
        <v>46</v>
      </c>
      <c r="I37286" s="34">
        <v>34</v>
      </c>
      <c r="J37286" s="34">
        <v>49</v>
      </c>
      <c r="K37286" s="34">
        <v>34</v>
      </c>
      <c r="L37286" s="34">
        <v>31</v>
      </c>
      <c r="M37286" s="34">
        <v>53</v>
      </c>
      <c r="N37286" s="34">
        <v>32</v>
      </c>
      <c r="O37286" s="34">
        <v>38</v>
      </c>
      <c r="P37286" s="34">
        <v>32</v>
      </c>
      <c r="Q37286" s="34">
        <v>44</v>
      </c>
      <c r="R37286" s="34">
        <v>42</v>
      </c>
      <c r="S37286" s="34">
        <v>37</v>
      </c>
      <c r="T37286" s="34">
        <v>60</v>
      </c>
      <c r="U37286" s="34">
        <v>54</v>
      </c>
      <c r="V37286" s="34">
        <v>42</v>
      </c>
      <c r="W37286" s="34">
        <v>72</v>
      </c>
      <c r="X37286" s="34">
        <v>69</v>
      </c>
      <c r="Y37286" s="34">
        <v>97</v>
      </c>
      <c r="Z37286" s="34">
        <v>38</v>
      </c>
      <c r="AA37286" s="34">
        <v>40</v>
      </c>
      <c r="AB37286" s="34">
        <v>56</v>
      </c>
      <c r="AC37286" s="34">
        <v>48</v>
      </c>
    </row>
    <row r="37287" spans="1:29" x14ac:dyDescent="0.2">
      <c r="A37287" s="34" t="s">
        <v>97780</v>
      </c>
      <c r="B37287" s="34">
        <v>34</v>
      </c>
      <c r="C37287" s="34">
        <v>29</v>
      </c>
      <c r="D37287" s="34">
        <v>16</v>
      </c>
      <c r="E37287" s="34">
        <v>24</v>
      </c>
      <c r="F37287" s="34">
        <v>30</v>
      </c>
      <c r="G37287" s="34">
        <v>59</v>
      </c>
      <c r="H37287" s="34">
        <v>22</v>
      </c>
      <c r="I37287" s="34">
        <v>30</v>
      </c>
      <c r="J37287" s="34">
        <v>30</v>
      </c>
      <c r="K37287" s="34">
        <v>25</v>
      </c>
      <c r="L37287" s="34">
        <v>21</v>
      </c>
      <c r="M37287" s="34">
        <v>50</v>
      </c>
      <c r="N37287" s="34">
        <v>34</v>
      </c>
      <c r="O37287" s="34">
        <v>39</v>
      </c>
      <c r="P37287" s="34">
        <v>25</v>
      </c>
      <c r="Q37287" s="34">
        <v>51</v>
      </c>
      <c r="R37287" s="34">
        <v>33</v>
      </c>
      <c r="S37287" s="34">
        <v>62</v>
      </c>
      <c r="T37287" s="34">
        <v>35</v>
      </c>
      <c r="U37287" s="34">
        <v>38</v>
      </c>
      <c r="V37287" s="34">
        <v>12</v>
      </c>
      <c r="W37287" s="34">
        <v>55</v>
      </c>
      <c r="X37287" s="34">
        <v>45</v>
      </c>
      <c r="Y37287" s="34">
        <v>56</v>
      </c>
      <c r="Z37287" s="34">
        <v>32</v>
      </c>
      <c r="AA37287" s="34">
        <v>43</v>
      </c>
      <c r="AB37287" s="34">
        <v>27</v>
      </c>
      <c r="AC37287" s="34">
        <v>64</v>
      </c>
    </row>
    <row r="37288" spans="1:29" x14ac:dyDescent="0.2">
      <c r="A37288" s="34" t="s">
        <v>97781</v>
      </c>
      <c r="B37288" s="34">
        <v>32</v>
      </c>
      <c r="C37288" s="34">
        <v>46</v>
      </c>
      <c r="D37288" s="34">
        <v>43</v>
      </c>
      <c r="E37288" s="34">
        <v>71</v>
      </c>
      <c r="F37288" s="34">
        <v>56</v>
      </c>
      <c r="G37288" s="34">
        <v>70</v>
      </c>
      <c r="H37288" s="34">
        <v>36</v>
      </c>
      <c r="I37288" s="34">
        <v>56</v>
      </c>
      <c r="J37288" s="34">
        <v>29</v>
      </c>
      <c r="K37288" s="34">
        <v>51</v>
      </c>
      <c r="L37288" s="34">
        <v>23</v>
      </c>
      <c r="M37288" s="34">
        <v>44</v>
      </c>
      <c r="N37288" s="34">
        <v>26</v>
      </c>
      <c r="O37288" s="34">
        <v>49</v>
      </c>
      <c r="P37288" s="34">
        <v>32</v>
      </c>
      <c r="Q37288" s="34">
        <v>58</v>
      </c>
      <c r="R37288" s="34">
        <v>44</v>
      </c>
      <c r="S37288" s="34">
        <v>100</v>
      </c>
      <c r="T37288" s="34">
        <v>38</v>
      </c>
      <c r="U37288" s="34">
        <v>58</v>
      </c>
      <c r="V37288" s="34">
        <v>56</v>
      </c>
      <c r="W37288" s="34">
        <v>45</v>
      </c>
      <c r="X37288" s="34">
        <v>69</v>
      </c>
      <c r="Y37288" s="34">
        <v>42</v>
      </c>
      <c r="Z37288" s="34">
        <v>45</v>
      </c>
      <c r="AA37288" s="34">
        <v>65</v>
      </c>
      <c r="AB37288" s="34">
        <v>55</v>
      </c>
      <c r="AC37288" s="34">
        <v>83</v>
      </c>
    </row>
    <row r="37289" spans="1:29" x14ac:dyDescent="0.2">
      <c r="A37289" s="34" t="s">
        <v>97782</v>
      </c>
      <c r="B37289" s="34">
        <v>126</v>
      </c>
      <c r="C37289" s="34">
        <v>137</v>
      </c>
      <c r="D37289" s="34">
        <v>157</v>
      </c>
      <c r="E37289" s="34">
        <v>137</v>
      </c>
      <c r="F37289" s="34">
        <v>152</v>
      </c>
      <c r="G37289" s="34">
        <v>136</v>
      </c>
      <c r="H37289" s="34">
        <v>150</v>
      </c>
      <c r="I37289" s="34">
        <v>106</v>
      </c>
      <c r="J37289" s="34">
        <v>153</v>
      </c>
      <c r="K37289" s="34">
        <v>123</v>
      </c>
      <c r="L37289" s="34">
        <v>152</v>
      </c>
      <c r="M37289" s="34">
        <v>120</v>
      </c>
      <c r="N37289" s="34">
        <v>131</v>
      </c>
      <c r="O37289" s="34">
        <v>125</v>
      </c>
      <c r="P37289" s="34">
        <v>184</v>
      </c>
      <c r="Q37289" s="34">
        <v>201</v>
      </c>
      <c r="R37289" s="34">
        <v>181</v>
      </c>
      <c r="S37289" s="34">
        <v>153</v>
      </c>
      <c r="T37289" s="34">
        <v>179</v>
      </c>
      <c r="U37289" s="34">
        <v>145</v>
      </c>
      <c r="V37289" s="34">
        <v>193</v>
      </c>
      <c r="W37289" s="34">
        <v>224</v>
      </c>
      <c r="X37289" s="34">
        <v>236</v>
      </c>
      <c r="Y37289" s="34">
        <v>163</v>
      </c>
      <c r="Z37289" s="34">
        <v>132</v>
      </c>
      <c r="AA37289" s="34">
        <v>170</v>
      </c>
      <c r="AB37289" s="34">
        <v>221</v>
      </c>
      <c r="AC37289" s="34">
        <v>160</v>
      </c>
    </row>
    <row r="37290" spans="1:29" x14ac:dyDescent="0.2">
      <c r="A37290" s="34" t="s">
        <v>97783</v>
      </c>
      <c r="B37290" s="34">
        <v>100</v>
      </c>
      <c r="C37290" s="34">
        <v>92</v>
      </c>
      <c r="D37290" s="34">
        <v>65</v>
      </c>
      <c r="E37290" s="34">
        <v>97</v>
      </c>
      <c r="F37290" s="34">
        <v>80</v>
      </c>
      <c r="G37290" s="34">
        <v>123</v>
      </c>
      <c r="H37290" s="34">
        <v>84</v>
      </c>
      <c r="I37290" s="34">
        <v>89</v>
      </c>
      <c r="J37290" s="34">
        <v>80</v>
      </c>
      <c r="K37290" s="34">
        <v>89</v>
      </c>
      <c r="L37290" s="34">
        <v>65</v>
      </c>
      <c r="M37290" s="34">
        <v>121</v>
      </c>
      <c r="N37290" s="34">
        <v>67</v>
      </c>
      <c r="O37290" s="34">
        <v>108</v>
      </c>
      <c r="P37290" s="34">
        <v>52</v>
      </c>
      <c r="Q37290" s="34">
        <v>144</v>
      </c>
      <c r="R37290" s="34">
        <v>99</v>
      </c>
      <c r="S37290" s="34">
        <v>149</v>
      </c>
      <c r="T37290" s="34">
        <v>120</v>
      </c>
      <c r="U37290" s="34">
        <v>150</v>
      </c>
      <c r="V37290" s="34">
        <v>107</v>
      </c>
      <c r="W37290" s="34">
        <v>145</v>
      </c>
      <c r="X37290" s="34">
        <v>129</v>
      </c>
      <c r="Y37290" s="34">
        <v>114</v>
      </c>
      <c r="Z37290" s="34">
        <v>103</v>
      </c>
      <c r="AA37290" s="34">
        <v>117</v>
      </c>
      <c r="AB37290" s="34">
        <v>101</v>
      </c>
      <c r="AC37290" s="34">
        <v>155</v>
      </c>
    </row>
    <row r="37291" spans="1:29" x14ac:dyDescent="0.2">
      <c r="A37291" s="34" t="s">
        <v>97784</v>
      </c>
      <c r="B37291" s="34">
        <v>86</v>
      </c>
      <c r="C37291" s="34">
        <v>46</v>
      </c>
      <c r="D37291" s="34">
        <v>97</v>
      </c>
      <c r="E37291" s="34">
        <v>83</v>
      </c>
      <c r="F37291" s="34">
        <v>115</v>
      </c>
      <c r="G37291" s="34">
        <v>91</v>
      </c>
      <c r="H37291" s="34">
        <v>146</v>
      </c>
      <c r="I37291" s="34">
        <v>79</v>
      </c>
      <c r="J37291" s="34">
        <v>80</v>
      </c>
      <c r="K37291" s="34">
        <v>82</v>
      </c>
      <c r="L37291" s="34">
        <v>119</v>
      </c>
      <c r="M37291" s="34">
        <v>81</v>
      </c>
      <c r="N37291" s="34">
        <v>94</v>
      </c>
      <c r="O37291" s="34">
        <v>71</v>
      </c>
      <c r="P37291" s="34">
        <v>83</v>
      </c>
      <c r="Q37291" s="34">
        <v>126</v>
      </c>
      <c r="R37291" s="34">
        <v>122</v>
      </c>
      <c r="S37291" s="34">
        <v>113</v>
      </c>
      <c r="T37291" s="34">
        <v>161</v>
      </c>
      <c r="U37291" s="34">
        <v>109</v>
      </c>
      <c r="V37291" s="34">
        <v>131</v>
      </c>
      <c r="W37291" s="34">
        <v>81</v>
      </c>
      <c r="X37291" s="34">
        <v>106</v>
      </c>
      <c r="Y37291" s="34">
        <v>106</v>
      </c>
      <c r="Z37291" s="34">
        <v>101</v>
      </c>
      <c r="AA37291" s="34">
        <v>99</v>
      </c>
      <c r="AB37291" s="34">
        <v>146</v>
      </c>
      <c r="AC37291" s="34">
        <v>150</v>
      </c>
    </row>
    <row r="37292" spans="1:29" x14ac:dyDescent="0.2">
      <c r="A37292" s="34" t="s">
        <v>97785</v>
      </c>
      <c r="B37292" s="34">
        <v>56</v>
      </c>
      <c r="C37292" s="34">
        <v>98</v>
      </c>
      <c r="D37292" s="34">
        <v>45</v>
      </c>
      <c r="E37292" s="34">
        <v>77</v>
      </c>
      <c r="F37292" s="34">
        <v>58</v>
      </c>
      <c r="G37292" s="34">
        <v>110</v>
      </c>
      <c r="H37292" s="34">
        <v>53</v>
      </c>
      <c r="I37292" s="34">
        <v>70</v>
      </c>
      <c r="J37292" s="34">
        <v>64</v>
      </c>
      <c r="K37292" s="34">
        <v>88</v>
      </c>
      <c r="L37292" s="34">
        <v>56</v>
      </c>
      <c r="M37292" s="34">
        <v>85</v>
      </c>
      <c r="N37292" s="34">
        <v>46</v>
      </c>
      <c r="O37292" s="34">
        <v>64</v>
      </c>
      <c r="P37292" s="34">
        <v>55</v>
      </c>
      <c r="Q37292" s="34">
        <v>105</v>
      </c>
      <c r="R37292" s="34">
        <v>100</v>
      </c>
      <c r="S37292" s="34">
        <v>78</v>
      </c>
      <c r="T37292" s="34">
        <v>104</v>
      </c>
      <c r="U37292" s="34">
        <v>74</v>
      </c>
      <c r="V37292" s="34">
        <v>50</v>
      </c>
      <c r="W37292" s="34">
        <v>120</v>
      </c>
      <c r="X37292" s="34">
        <v>60</v>
      </c>
      <c r="Y37292" s="34">
        <v>122</v>
      </c>
      <c r="Z37292" s="34">
        <v>79</v>
      </c>
      <c r="AA37292" s="34">
        <v>95</v>
      </c>
      <c r="AB37292" s="34">
        <v>95</v>
      </c>
      <c r="AC37292" s="34">
        <v>118</v>
      </c>
    </row>
    <row r="37293" spans="1:29" x14ac:dyDescent="0.2">
      <c r="A37293" s="34" t="s">
        <v>97786</v>
      </c>
      <c r="B37293" s="34">
        <v>64</v>
      </c>
      <c r="C37293" s="34">
        <v>42</v>
      </c>
      <c r="D37293" s="34">
        <v>38</v>
      </c>
      <c r="E37293" s="34">
        <v>42</v>
      </c>
      <c r="F37293" s="34">
        <v>99</v>
      </c>
      <c r="G37293" s="34">
        <v>31</v>
      </c>
      <c r="H37293" s="34">
        <v>44</v>
      </c>
      <c r="I37293" s="34">
        <v>41</v>
      </c>
      <c r="J37293" s="34">
        <v>57</v>
      </c>
      <c r="K37293" s="34">
        <v>61</v>
      </c>
      <c r="L37293" s="34">
        <v>42</v>
      </c>
      <c r="M37293" s="34">
        <v>67</v>
      </c>
      <c r="N37293" s="34">
        <v>78</v>
      </c>
      <c r="O37293" s="34">
        <v>51</v>
      </c>
      <c r="P37293" s="34">
        <v>69</v>
      </c>
      <c r="Q37293" s="34">
        <v>67</v>
      </c>
      <c r="R37293" s="34">
        <v>88</v>
      </c>
      <c r="S37293" s="34">
        <v>60</v>
      </c>
      <c r="T37293" s="34">
        <v>79</v>
      </c>
      <c r="U37293" s="34">
        <v>55</v>
      </c>
      <c r="V37293" s="34">
        <v>92</v>
      </c>
      <c r="W37293" s="34">
        <v>82</v>
      </c>
      <c r="X37293" s="34">
        <v>72</v>
      </c>
      <c r="Y37293" s="34">
        <v>94</v>
      </c>
      <c r="Z37293" s="34">
        <v>55</v>
      </c>
      <c r="AA37293" s="34">
        <v>50</v>
      </c>
      <c r="AB37293" s="34">
        <v>77</v>
      </c>
      <c r="AC37293" s="34">
        <v>82</v>
      </c>
    </row>
    <row r="37294" spans="1:29" x14ac:dyDescent="0.2">
      <c r="A37294" s="34" t="s">
        <v>97787</v>
      </c>
      <c r="B37294" s="34">
        <v>95</v>
      </c>
      <c r="C37294" s="34">
        <v>72</v>
      </c>
      <c r="D37294" s="34">
        <v>124</v>
      </c>
      <c r="E37294" s="34">
        <v>74</v>
      </c>
      <c r="F37294" s="34">
        <v>118</v>
      </c>
      <c r="G37294" s="34">
        <v>46</v>
      </c>
      <c r="H37294" s="34">
        <v>108</v>
      </c>
      <c r="I37294" s="34">
        <v>112</v>
      </c>
      <c r="J37294" s="34">
        <v>81</v>
      </c>
      <c r="K37294" s="34">
        <v>95</v>
      </c>
      <c r="L37294" s="34">
        <v>107</v>
      </c>
      <c r="M37294" s="34">
        <v>88</v>
      </c>
      <c r="N37294" s="34">
        <v>122</v>
      </c>
      <c r="O37294" s="34">
        <v>81</v>
      </c>
      <c r="P37294" s="34">
        <v>147</v>
      </c>
      <c r="Q37294" s="34">
        <v>168</v>
      </c>
      <c r="R37294" s="34">
        <v>136</v>
      </c>
      <c r="S37294" s="34">
        <v>117</v>
      </c>
      <c r="T37294" s="34">
        <v>150</v>
      </c>
      <c r="U37294" s="34">
        <v>104</v>
      </c>
      <c r="V37294" s="34">
        <v>132</v>
      </c>
      <c r="W37294" s="34">
        <v>135</v>
      </c>
      <c r="X37294" s="34">
        <v>148</v>
      </c>
      <c r="Y37294" s="34">
        <v>165</v>
      </c>
      <c r="Z37294" s="34">
        <v>153</v>
      </c>
      <c r="AA37294" s="34">
        <v>121</v>
      </c>
      <c r="AB37294" s="34">
        <v>165</v>
      </c>
      <c r="AC37294" s="34">
        <v>171</v>
      </c>
    </row>
    <row r="37295" spans="1:29" x14ac:dyDescent="0.2">
      <c r="A37295" s="34" t="s">
        <v>97788</v>
      </c>
      <c r="B37295" s="34">
        <v>70</v>
      </c>
      <c r="C37295" s="34">
        <v>54</v>
      </c>
      <c r="D37295" s="34">
        <v>45</v>
      </c>
      <c r="E37295" s="34">
        <v>53</v>
      </c>
      <c r="F37295" s="34">
        <v>43</v>
      </c>
      <c r="G37295" s="34">
        <v>75</v>
      </c>
      <c r="H37295" s="34">
        <v>21</v>
      </c>
      <c r="I37295" s="34">
        <v>44</v>
      </c>
      <c r="J37295" s="34">
        <v>66</v>
      </c>
      <c r="K37295" s="34">
        <v>64</v>
      </c>
      <c r="L37295" s="34">
        <v>50</v>
      </c>
      <c r="M37295" s="34">
        <v>51</v>
      </c>
      <c r="N37295" s="34">
        <v>43</v>
      </c>
      <c r="O37295" s="34">
        <v>54</v>
      </c>
      <c r="P37295" s="34">
        <v>46</v>
      </c>
      <c r="Q37295" s="34">
        <v>87</v>
      </c>
      <c r="R37295" s="34">
        <v>71</v>
      </c>
      <c r="S37295" s="34">
        <v>97</v>
      </c>
      <c r="T37295" s="34">
        <v>76</v>
      </c>
      <c r="U37295" s="34">
        <v>103</v>
      </c>
      <c r="V37295" s="34">
        <v>49</v>
      </c>
      <c r="W37295" s="34">
        <v>146</v>
      </c>
      <c r="X37295" s="34">
        <v>57</v>
      </c>
      <c r="Y37295" s="34">
        <v>113</v>
      </c>
      <c r="Z37295" s="34">
        <v>35</v>
      </c>
      <c r="AA37295" s="34">
        <v>62</v>
      </c>
      <c r="AB37295" s="34">
        <v>106</v>
      </c>
      <c r="AC37295" s="34">
        <v>106</v>
      </c>
    </row>
    <row r="37296" spans="1:29" x14ac:dyDescent="0.2">
      <c r="A37296" s="34" t="s">
        <v>97789</v>
      </c>
      <c r="B37296" s="34">
        <v>10</v>
      </c>
      <c r="C37296" s="34">
        <v>6</v>
      </c>
      <c r="D37296" s="34">
        <v>7</v>
      </c>
      <c r="E37296" s="34">
        <v>13</v>
      </c>
      <c r="F37296" s="34">
        <v>9</v>
      </c>
      <c r="G37296" s="34">
        <v>18</v>
      </c>
      <c r="H37296" s="34">
        <v>4</v>
      </c>
      <c r="I37296" s="34">
        <v>4</v>
      </c>
      <c r="J37296" s="34">
        <v>12</v>
      </c>
      <c r="K37296" s="34">
        <v>22</v>
      </c>
      <c r="L37296" s="34">
        <v>6</v>
      </c>
      <c r="M37296" s="34">
        <v>4</v>
      </c>
      <c r="N37296" s="34">
        <v>6</v>
      </c>
      <c r="O37296" s="34">
        <v>1</v>
      </c>
      <c r="P37296" s="34">
        <v>11</v>
      </c>
      <c r="Q37296" s="34">
        <v>14</v>
      </c>
      <c r="R37296" s="34">
        <v>18</v>
      </c>
      <c r="S37296" s="34">
        <v>6</v>
      </c>
      <c r="T37296" s="34">
        <v>2</v>
      </c>
      <c r="U37296" s="34">
        <v>6</v>
      </c>
      <c r="V37296" s="34">
        <v>8</v>
      </c>
      <c r="W37296" s="34">
        <v>16</v>
      </c>
      <c r="X37296" s="34">
        <v>3</v>
      </c>
      <c r="Y37296" s="34">
        <v>17</v>
      </c>
      <c r="Z37296" s="34">
        <v>9</v>
      </c>
      <c r="AA37296" s="34">
        <v>13</v>
      </c>
      <c r="AB37296" s="34">
        <v>4</v>
      </c>
      <c r="AC37296" s="34">
        <v>2</v>
      </c>
    </row>
    <row r="37297" spans="1:29" x14ac:dyDescent="0.2">
      <c r="A37297" s="34" t="s">
        <v>97790</v>
      </c>
      <c r="B37297" s="34">
        <v>0</v>
      </c>
      <c r="C37297" s="34">
        <v>0</v>
      </c>
      <c r="D37297" s="34">
        <v>0</v>
      </c>
      <c r="E37297" s="34">
        <v>0</v>
      </c>
      <c r="F37297" s="34">
        <v>0</v>
      </c>
      <c r="G37297" s="34">
        <v>0</v>
      </c>
      <c r="H37297" s="34">
        <v>0</v>
      </c>
      <c r="I37297" s="34">
        <v>0</v>
      </c>
      <c r="J37297" s="34">
        <v>0</v>
      </c>
      <c r="K37297" s="34">
        <v>0</v>
      </c>
      <c r="L37297" s="34">
        <v>0</v>
      </c>
      <c r="M37297" s="34">
        <v>0</v>
      </c>
      <c r="N37297" s="34">
        <v>0</v>
      </c>
      <c r="O37297" s="34">
        <v>0</v>
      </c>
      <c r="P37297" s="34">
        <v>0</v>
      </c>
      <c r="Q37297" s="34">
        <v>0</v>
      </c>
      <c r="R37297" s="34">
        <v>0</v>
      </c>
      <c r="S37297" s="34">
        <v>0</v>
      </c>
      <c r="T37297" s="34">
        <v>0</v>
      </c>
      <c r="U37297" s="34">
        <v>0</v>
      </c>
      <c r="V37297" s="34">
        <v>0</v>
      </c>
      <c r="W37297" s="34">
        <v>0</v>
      </c>
      <c r="X37297" s="34">
        <v>0</v>
      </c>
      <c r="Y37297" s="34">
        <v>0</v>
      </c>
      <c r="Z37297" s="34">
        <v>0</v>
      </c>
      <c r="AA37297" s="34">
        <v>0</v>
      </c>
      <c r="AB37297" s="34">
        <v>0</v>
      </c>
      <c r="AC37297" s="34">
        <v>0</v>
      </c>
    </row>
    <row r="37298" spans="1:29" x14ac:dyDescent="0.2">
      <c r="A37298" s="34" t="s">
        <v>97791</v>
      </c>
      <c r="B37298" s="34">
        <v>98</v>
      </c>
      <c r="C37298" s="34">
        <v>55</v>
      </c>
      <c r="D37298" s="34">
        <v>83</v>
      </c>
      <c r="E37298" s="34">
        <v>67</v>
      </c>
      <c r="F37298" s="34">
        <v>106</v>
      </c>
      <c r="G37298" s="34">
        <v>80</v>
      </c>
      <c r="H37298" s="34">
        <v>97</v>
      </c>
      <c r="I37298" s="34">
        <v>70</v>
      </c>
      <c r="J37298" s="34">
        <v>98</v>
      </c>
      <c r="K37298" s="34">
        <v>72</v>
      </c>
      <c r="L37298" s="34">
        <v>106</v>
      </c>
      <c r="M37298" s="34">
        <v>76</v>
      </c>
      <c r="N37298" s="34">
        <v>98</v>
      </c>
      <c r="O37298" s="34">
        <v>60</v>
      </c>
      <c r="P37298" s="34">
        <v>79</v>
      </c>
      <c r="Q37298" s="34">
        <v>136</v>
      </c>
      <c r="R37298" s="34">
        <v>149</v>
      </c>
      <c r="S37298" s="34">
        <v>109</v>
      </c>
      <c r="T37298" s="34">
        <v>137</v>
      </c>
      <c r="U37298" s="34">
        <v>88</v>
      </c>
      <c r="V37298" s="34">
        <v>119</v>
      </c>
      <c r="W37298" s="34">
        <v>102</v>
      </c>
      <c r="X37298" s="34">
        <v>117</v>
      </c>
      <c r="Y37298" s="34">
        <v>129</v>
      </c>
      <c r="Z37298" s="34">
        <v>87</v>
      </c>
      <c r="AA37298" s="34">
        <v>89</v>
      </c>
      <c r="AB37298" s="34">
        <v>126</v>
      </c>
      <c r="AC37298" s="34">
        <v>149</v>
      </c>
    </row>
    <row r="37299" spans="1:29" x14ac:dyDescent="0.2">
      <c r="A37299" s="34" t="s">
        <v>97792</v>
      </c>
      <c r="B37299" s="34">
        <v>280</v>
      </c>
      <c r="C37299" s="34">
        <v>200</v>
      </c>
      <c r="D37299" s="34">
        <v>205</v>
      </c>
      <c r="E37299" s="34">
        <v>204</v>
      </c>
      <c r="F37299" s="34">
        <v>298</v>
      </c>
      <c r="G37299" s="34">
        <v>263</v>
      </c>
      <c r="H37299" s="34">
        <v>294</v>
      </c>
      <c r="I37299" s="34">
        <v>243</v>
      </c>
      <c r="J37299" s="34">
        <v>264</v>
      </c>
      <c r="K37299" s="34">
        <v>174</v>
      </c>
      <c r="L37299" s="34">
        <v>329</v>
      </c>
      <c r="M37299" s="34">
        <v>206</v>
      </c>
      <c r="N37299" s="34">
        <v>211</v>
      </c>
      <c r="O37299" s="34">
        <v>212</v>
      </c>
      <c r="P37299" s="34">
        <v>237</v>
      </c>
      <c r="Q37299" s="34">
        <v>363</v>
      </c>
      <c r="R37299" s="34">
        <v>327</v>
      </c>
      <c r="S37299" s="34">
        <v>312</v>
      </c>
      <c r="T37299" s="34">
        <v>351</v>
      </c>
      <c r="U37299" s="34">
        <v>366</v>
      </c>
      <c r="V37299" s="34">
        <v>275</v>
      </c>
      <c r="W37299" s="34">
        <v>436</v>
      </c>
      <c r="X37299" s="34">
        <v>248</v>
      </c>
      <c r="Y37299" s="34">
        <v>401</v>
      </c>
      <c r="Z37299" s="34">
        <v>233</v>
      </c>
      <c r="AA37299" s="34">
        <v>309</v>
      </c>
      <c r="AB37299" s="34">
        <v>368</v>
      </c>
      <c r="AC37299" s="34">
        <v>404</v>
      </c>
    </row>
    <row r="37300" spans="1:29" x14ac:dyDescent="0.2">
      <c r="A37300" s="34" t="s">
        <v>97793</v>
      </c>
      <c r="B37300" s="34">
        <v>67</v>
      </c>
      <c r="C37300" s="34">
        <v>64</v>
      </c>
      <c r="D37300" s="34">
        <v>69</v>
      </c>
      <c r="E37300" s="34">
        <v>86</v>
      </c>
      <c r="F37300" s="34">
        <v>100</v>
      </c>
      <c r="G37300" s="34">
        <v>87</v>
      </c>
      <c r="H37300" s="34">
        <v>113</v>
      </c>
      <c r="I37300" s="34">
        <v>67</v>
      </c>
      <c r="J37300" s="34">
        <v>78</v>
      </c>
      <c r="K37300" s="34">
        <v>63</v>
      </c>
      <c r="L37300" s="34">
        <v>84</v>
      </c>
      <c r="M37300" s="34">
        <v>68</v>
      </c>
      <c r="N37300" s="34">
        <v>63</v>
      </c>
      <c r="O37300" s="34">
        <v>81</v>
      </c>
      <c r="P37300" s="34">
        <v>70</v>
      </c>
      <c r="Q37300" s="34">
        <v>114</v>
      </c>
      <c r="R37300" s="34">
        <v>118</v>
      </c>
      <c r="S37300" s="34">
        <v>90</v>
      </c>
      <c r="T37300" s="34">
        <v>73</v>
      </c>
      <c r="U37300" s="34">
        <v>85</v>
      </c>
      <c r="V37300" s="34">
        <v>107</v>
      </c>
      <c r="W37300" s="34">
        <v>71</v>
      </c>
      <c r="X37300" s="34">
        <v>131</v>
      </c>
      <c r="Y37300" s="34">
        <v>110</v>
      </c>
      <c r="Z37300" s="34">
        <v>116</v>
      </c>
      <c r="AA37300" s="34">
        <v>93</v>
      </c>
      <c r="AB37300" s="34">
        <v>128</v>
      </c>
      <c r="AC37300" s="34">
        <v>122</v>
      </c>
    </row>
    <row r="37301" spans="1:29" x14ac:dyDescent="0.2">
      <c r="A37301" s="34" t="s">
        <v>97794</v>
      </c>
      <c r="B37301" s="34">
        <v>124</v>
      </c>
      <c r="C37301" s="34">
        <v>96</v>
      </c>
      <c r="D37301" s="34">
        <v>139</v>
      </c>
      <c r="E37301" s="34">
        <v>111</v>
      </c>
      <c r="F37301" s="34">
        <v>113</v>
      </c>
      <c r="G37301" s="34">
        <v>147</v>
      </c>
      <c r="H37301" s="34">
        <v>148</v>
      </c>
      <c r="I37301" s="34">
        <v>146</v>
      </c>
      <c r="J37301" s="34">
        <v>129</v>
      </c>
      <c r="K37301" s="34">
        <v>129</v>
      </c>
      <c r="L37301" s="34">
        <v>177</v>
      </c>
      <c r="M37301" s="34">
        <v>102</v>
      </c>
      <c r="N37301" s="34">
        <v>91</v>
      </c>
      <c r="O37301" s="34">
        <v>129</v>
      </c>
      <c r="P37301" s="34">
        <v>132</v>
      </c>
      <c r="Q37301" s="34">
        <v>207</v>
      </c>
      <c r="R37301" s="34">
        <v>207</v>
      </c>
      <c r="S37301" s="34">
        <v>136</v>
      </c>
      <c r="T37301" s="34">
        <v>175</v>
      </c>
      <c r="U37301" s="34">
        <v>143</v>
      </c>
      <c r="V37301" s="34">
        <v>178</v>
      </c>
      <c r="W37301" s="34">
        <v>275</v>
      </c>
      <c r="X37301" s="34">
        <v>152</v>
      </c>
      <c r="Y37301" s="34">
        <v>247</v>
      </c>
      <c r="Z37301" s="34">
        <v>158</v>
      </c>
      <c r="AA37301" s="34">
        <v>138</v>
      </c>
      <c r="AB37301" s="34">
        <v>206</v>
      </c>
      <c r="AC37301" s="34">
        <v>192</v>
      </c>
    </row>
    <row r="37302" spans="1:29" x14ac:dyDescent="0.2">
      <c r="A37302" s="34" t="s">
        <v>97795</v>
      </c>
      <c r="B37302" s="34">
        <v>83</v>
      </c>
      <c r="C37302" s="34">
        <v>35</v>
      </c>
      <c r="D37302" s="34">
        <v>46</v>
      </c>
      <c r="E37302" s="34">
        <v>60</v>
      </c>
      <c r="F37302" s="34">
        <v>66</v>
      </c>
      <c r="G37302" s="34">
        <v>78</v>
      </c>
      <c r="H37302" s="34">
        <v>56</v>
      </c>
      <c r="I37302" s="34">
        <v>45</v>
      </c>
      <c r="J37302" s="34">
        <v>53</v>
      </c>
      <c r="K37302" s="34">
        <v>68</v>
      </c>
      <c r="L37302" s="34">
        <v>62</v>
      </c>
      <c r="M37302" s="34">
        <v>69</v>
      </c>
      <c r="N37302" s="34">
        <v>35</v>
      </c>
      <c r="O37302" s="34">
        <v>40</v>
      </c>
      <c r="P37302" s="34">
        <v>70</v>
      </c>
      <c r="Q37302" s="34">
        <v>52</v>
      </c>
      <c r="R37302" s="34">
        <v>55</v>
      </c>
      <c r="S37302" s="34">
        <v>46</v>
      </c>
      <c r="T37302" s="34">
        <v>54</v>
      </c>
      <c r="U37302" s="34">
        <v>60</v>
      </c>
      <c r="V37302" s="34">
        <v>61</v>
      </c>
      <c r="W37302" s="34">
        <v>73</v>
      </c>
      <c r="X37302" s="34">
        <v>79</v>
      </c>
      <c r="Y37302" s="34">
        <v>64</v>
      </c>
      <c r="Z37302" s="34">
        <v>84</v>
      </c>
      <c r="AA37302" s="34">
        <v>71</v>
      </c>
      <c r="AB37302" s="34">
        <v>98</v>
      </c>
      <c r="AC37302" s="34">
        <v>72</v>
      </c>
    </row>
    <row r="37303" spans="1:29" x14ac:dyDescent="0.2">
      <c r="A37303" s="34" t="s">
        <v>97796</v>
      </c>
      <c r="B37303" s="34">
        <v>16</v>
      </c>
      <c r="C37303" s="34">
        <v>16</v>
      </c>
      <c r="D37303" s="34">
        <v>6</v>
      </c>
      <c r="E37303" s="34">
        <v>19</v>
      </c>
      <c r="F37303" s="34">
        <v>15</v>
      </c>
      <c r="G37303" s="34">
        <v>16</v>
      </c>
      <c r="H37303" s="34">
        <v>8</v>
      </c>
      <c r="I37303" s="34">
        <v>12</v>
      </c>
      <c r="J37303" s="34">
        <v>16</v>
      </c>
      <c r="K37303" s="34">
        <v>21</v>
      </c>
      <c r="L37303" s="34">
        <v>6</v>
      </c>
      <c r="M37303" s="34">
        <v>24</v>
      </c>
      <c r="N37303" s="34">
        <v>19</v>
      </c>
      <c r="O37303" s="34">
        <v>6</v>
      </c>
      <c r="P37303" s="34">
        <v>8</v>
      </c>
      <c r="Q37303" s="34">
        <v>17</v>
      </c>
      <c r="R37303" s="34">
        <v>11</v>
      </c>
      <c r="S37303" s="34">
        <v>29</v>
      </c>
      <c r="T37303" s="34">
        <v>22</v>
      </c>
      <c r="U37303" s="34">
        <v>16</v>
      </c>
      <c r="V37303" s="34">
        <v>28</v>
      </c>
      <c r="W37303" s="34">
        <v>10</v>
      </c>
      <c r="X37303" s="34">
        <v>18</v>
      </c>
      <c r="Y37303" s="34">
        <v>29</v>
      </c>
      <c r="Z37303" s="34">
        <v>22</v>
      </c>
      <c r="AA37303" s="34">
        <v>24</v>
      </c>
      <c r="AB37303" s="34">
        <v>17</v>
      </c>
      <c r="AC37303" s="34">
        <v>44</v>
      </c>
    </row>
    <row r="37304" spans="1:29" x14ac:dyDescent="0.2">
      <c r="A37304" s="34" t="s">
        <v>97797</v>
      </c>
      <c r="B37304" s="34">
        <v>89</v>
      </c>
      <c r="C37304" s="34">
        <v>94</v>
      </c>
      <c r="D37304" s="34">
        <v>108</v>
      </c>
      <c r="E37304" s="34">
        <v>140</v>
      </c>
      <c r="F37304" s="34">
        <v>165</v>
      </c>
      <c r="G37304" s="34">
        <v>133</v>
      </c>
      <c r="H37304" s="34">
        <v>138</v>
      </c>
      <c r="I37304" s="34">
        <v>142</v>
      </c>
      <c r="J37304" s="34">
        <v>123</v>
      </c>
      <c r="K37304" s="34">
        <v>98</v>
      </c>
      <c r="L37304" s="34">
        <v>141</v>
      </c>
      <c r="M37304" s="34">
        <v>151</v>
      </c>
      <c r="N37304" s="34">
        <v>107</v>
      </c>
      <c r="O37304" s="34">
        <v>131</v>
      </c>
      <c r="P37304" s="34">
        <v>163</v>
      </c>
      <c r="Q37304" s="34">
        <v>215</v>
      </c>
      <c r="R37304" s="34">
        <v>186</v>
      </c>
      <c r="S37304" s="34">
        <v>173</v>
      </c>
      <c r="T37304" s="34">
        <v>199</v>
      </c>
      <c r="U37304" s="34">
        <v>195</v>
      </c>
      <c r="V37304" s="34">
        <v>132</v>
      </c>
      <c r="W37304" s="34">
        <v>211</v>
      </c>
      <c r="X37304" s="34">
        <v>164</v>
      </c>
      <c r="Y37304" s="34">
        <v>222</v>
      </c>
      <c r="Z37304" s="34">
        <v>117</v>
      </c>
      <c r="AA37304" s="34">
        <v>205</v>
      </c>
      <c r="AB37304" s="34">
        <v>166</v>
      </c>
      <c r="AC37304" s="34">
        <v>236</v>
      </c>
    </row>
    <row r="37305" spans="1:29" x14ac:dyDescent="0.2">
      <c r="A37305" s="34" t="s">
        <v>97798</v>
      </c>
      <c r="B37305" s="34">
        <v>33</v>
      </c>
      <c r="C37305" s="34">
        <v>24</v>
      </c>
      <c r="D37305" s="34">
        <v>24</v>
      </c>
      <c r="E37305" s="34">
        <v>32</v>
      </c>
      <c r="F37305" s="34">
        <v>34</v>
      </c>
      <c r="G37305" s="34">
        <v>35</v>
      </c>
      <c r="H37305" s="34">
        <v>26</v>
      </c>
      <c r="I37305" s="34">
        <v>35</v>
      </c>
      <c r="J37305" s="34">
        <v>14</v>
      </c>
      <c r="K37305" s="34">
        <v>24</v>
      </c>
      <c r="L37305" s="34">
        <v>20</v>
      </c>
      <c r="M37305" s="34">
        <v>38</v>
      </c>
      <c r="N37305" s="34">
        <v>11</v>
      </c>
      <c r="O37305" s="34">
        <v>15</v>
      </c>
      <c r="P37305" s="34">
        <v>12</v>
      </c>
      <c r="Q37305" s="34">
        <v>28</v>
      </c>
      <c r="R37305" s="34">
        <v>25</v>
      </c>
      <c r="S37305" s="34">
        <v>35</v>
      </c>
      <c r="T37305" s="34">
        <v>16</v>
      </c>
      <c r="U37305" s="34">
        <v>30</v>
      </c>
      <c r="V37305" s="34">
        <v>21</v>
      </c>
      <c r="W37305" s="34">
        <v>48</v>
      </c>
      <c r="X37305" s="34">
        <v>34</v>
      </c>
      <c r="Y37305" s="34">
        <v>40</v>
      </c>
      <c r="Z37305" s="34">
        <v>47</v>
      </c>
      <c r="AA37305" s="34">
        <v>42</v>
      </c>
      <c r="AB37305" s="34">
        <v>19</v>
      </c>
      <c r="AC37305" s="34">
        <v>44</v>
      </c>
    </row>
    <row r="37306" spans="1:29" x14ac:dyDescent="0.2">
      <c r="A37306" s="34" t="s">
        <v>97799</v>
      </c>
      <c r="B37306" s="34">
        <v>57</v>
      </c>
      <c r="C37306" s="34">
        <v>50</v>
      </c>
      <c r="D37306" s="34">
        <v>40</v>
      </c>
      <c r="E37306" s="34">
        <v>54</v>
      </c>
      <c r="F37306" s="34">
        <v>84</v>
      </c>
      <c r="G37306" s="34">
        <v>54</v>
      </c>
      <c r="H37306" s="34">
        <v>62</v>
      </c>
      <c r="I37306" s="34">
        <v>47</v>
      </c>
      <c r="J37306" s="34">
        <v>50</v>
      </c>
      <c r="K37306" s="34">
        <v>38</v>
      </c>
      <c r="L37306" s="34">
        <v>54</v>
      </c>
      <c r="M37306" s="34">
        <v>60</v>
      </c>
      <c r="N37306" s="34">
        <v>45</v>
      </c>
      <c r="O37306" s="34">
        <v>55</v>
      </c>
      <c r="P37306" s="34">
        <v>50</v>
      </c>
      <c r="Q37306" s="34">
        <v>78</v>
      </c>
      <c r="R37306" s="34">
        <v>99</v>
      </c>
      <c r="S37306" s="34">
        <v>72</v>
      </c>
      <c r="T37306" s="34">
        <v>75</v>
      </c>
      <c r="U37306" s="34">
        <v>56</v>
      </c>
      <c r="V37306" s="34">
        <v>91</v>
      </c>
      <c r="W37306" s="34">
        <v>52</v>
      </c>
      <c r="X37306" s="34">
        <v>82</v>
      </c>
      <c r="Y37306" s="34">
        <v>55</v>
      </c>
      <c r="Z37306" s="34">
        <v>74</v>
      </c>
      <c r="AA37306" s="34">
        <v>64</v>
      </c>
      <c r="AB37306" s="34">
        <v>91</v>
      </c>
      <c r="AC37306" s="34">
        <v>88</v>
      </c>
    </row>
    <row r="37307" spans="1:29" x14ac:dyDescent="0.2">
      <c r="A37307" s="34" t="s">
        <v>97800</v>
      </c>
      <c r="B37307" s="34">
        <v>209</v>
      </c>
      <c r="C37307" s="34">
        <v>139</v>
      </c>
      <c r="D37307" s="34">
        <v>186</v>
      </c>
      <c r="E37307" s="34">
        <v>171</v>
      </c>
      <c r="F37307" s="34">
        <v>203</v>
      </c>
      <c r="G37307" s="34">
        <v>143</v>
      </c>
      <c r="H37307" s="34">
        <v>174</v>
      </c>
      <c r="I37307" s="34">
        <v>171</v>
      </c>
      <c r="J37307" s="34">
        <v>232</v>
      </c>
      <c r="K37307" s="34">
        <v>147</v>
      </c>
      <c r="L37307" s="34">
        <v>242</v>
      </c>
      <c r="M37307" s="34">
        <v>160</v>
      </c>
      <c r="N37307" s="34">
        <v>157</v>
      </c>
      <c r="O37307" s="34">
        <v>153</v>
      </c>
      <c r="P37307" s="34">
        <v>240</v>
      </c>
      <c r="Q37307" s="34">
        <v>268</v>
      </c>
      <c r="R37307" s="34">
        <v>287</v>
      </c>
      <c r="S37307" s="34">
        <v>196</v>
      </c>
      <c r="T37307" s="34">
        <v>281</v>
      </c>
      <c r="U37307" s="34">
        <v>187</v>
      </c>
      <c r="V37307" s="34">
        <v>236</v>
      </c>
      <c r="W37307" s="34">
        <v>285</v>
      </c>
      <c r="X37307" s="34">
        <v>271</v>
      </c>
      <c r="Y37307" s="34">
        <v>302</v>
      </c>
      <c r="Z37307" s="34">
        <v>189</v>
      </c>
      <c r="AA37307" s="34">
        <v>191</v>
      </c>
      <c r="AB37307" s="34">
        <v>300</v>
      </c>
      <c r="AC37307" s="34">
        <v>311</v>
      </c>
    </row>
    <row r="37308" spans="1:29" x14ac:dyDescent="0.2">
      <c r="A37308" s="34" t="s">
        <v>97801</v>
      </c>
      <c r="B37308" s="34">
        <v>62</v>
      </c>
      <c r="C37308" s="34">
        <v>29</v>
      </c>
      <c r="D37308" s="34">
        <v>48</v>
      </c>
      <c r="E37308" s="34">
        <v>50</v>
      </c>
      <c r="F37308" s="34">
        <v>45</v>
      </c>
      <c r="G37308" s="34">
        <v>41</v>
      </c>
      <c r="H37308" s="34">
        <v>43</v>
      </c>
      <c r="I37308" s="34">
        <v>29</v>
      </c>
      <c r="J37308" s="34">
        <v>37</v>
      </c>
      <c r="K37308" s="34">
        <v>40</v>
      </c>
      <c r="L37308" s="34">
        <v>45</v>
      </c>
      <c r="M37308" s="34">
        <v>59</v>
      </c>
      <c r="N37308" s="34">
        <v>31</v>
      </c>
      <c r="O37308" s="34">
        <v>23</v>
      </c>
      <c r="P37308" s="34">
        <v>28</v>
      </c>
      <c r="Q37308" s="34">
        <v>47</v>
      </c>
      <c r="R37308" s="34">
        <v>35</v>
      </c>
      <c r="S37308" s="34">
        <v>36</v>
      </c>
      <c r="T37308" s="34">
        <v>86</v>
      </c>
      <c r="U37308" s="34">
        <v>48</v>
      </c>
      <c r="V37308" s="34">
        <v>71</v>
      </c>
      <c r="W37308" s="34">
        <v>36</v>
      </c>
      <c r="X37308" s="34">
        <v>53</v>
      </c>
      <c r="Y37308" s="34">
        <v>64</v>
      </c>
      <c r="Z37308" s="34">
        <v>26</v>
      </c>
      <c r="AA37308" s="34">
        <v>45</v>
      </c>
      <c r="AB37308" s="34">
        <v>90</v>
      </c>
      <c r="AC37308" s="34">
        <v>76</v>
      </c>
    </row>
    <row r="37309" spans="1:29" x14ac:dyDescent="0.2">
      <c r="A37309" s="34" t="s">
        <v>97802</v>
      </c>
      <c r="B37309" s="34">
        <v>16</v>
      </c>
      <c r="C37309" s="34">
        <v>24</v>
      </c>
      <c r="D37309" s="34">
        <v>26</v>
      </c>
      <c r="E37309" s="34">
        <v>35</v>
      </c>
      <c r="F37309" s="34">
        <v>25</v>
      </c>
      <c r="G37309" s="34">
        <v>10</v>
      </c>
      <c r="H37309" s="34">
        <v>11</v>
      </c>
      <c r="I37309" s="34">
        <v>30</v>
      </c>
      <c r="J37309" s="34">
        <v>13</v>
      </c>
      <c r="K37309" s="34">
        <v>37</v>
      </c>
      <c r="L37309" s="34">
        <v>10</v>
      </c>
      <c r="M37309" s="34">
        <v>19</v>
      </c>
      <c r="N37309" s="34">
        <v>3</v>
      </c>
      <c r="O37309" s="34">
        <v>31</v>
      </c>
      <c r="P37309" s="34">
        <v>34</v>
      </c>
      <c r="Q37309" s="34">
        <v>35</v>
      </c>
      <c r="R37309" s="34">
        <v>18</v>
      </c>
      <c r="S37309" s="34">
        <v>52</v>
      </c>
      <c r="T37309" s="34">
        <v>12</v>
      </c>
      <c r="U37309" s="34">
        <v>8</v>
      </c>
      <c r="V37309" s="34">
        <v>16</v>
      </c>
      <c r="W37309" s="34">
        <v>16</v>
      </c>
      <c r="X37309" s="34">
        <v>44</v>
      </c>
      <c r="Y37309" s="34">
        <v>20</v>
      </c>
      <c r="Z37309" s="34">
        <v>21</v>
      </c>
      <c r="AA37309" s="34">
        <v>43</v>
      </c>
      <c r="AB37309" s="34">
        <v>12</v>
      </c>
      <c r="AC37309" s="34">
        <v>30</v>
      </c>
    </row>
    <row r="37310" spans="1:29" x14ac:dyDescent="0.2">
      <c r="A37310" s="34" t="s">
        <v>97803</v>
      </c>
      <c r="B37310" s="34">
        <v>358</v>
      </c>
      <c r="C37310" s="34">
        <v>449</v>
      </c>
      <c r="D37310" s="34">
        <v>481</v>
      </c>
      <c r="E37310" s="34">
        <v>416</v>
      </c>
      <c r="F37310" s="34">
        <v>530</v>
      </c>
      <c r="G37310" s="34">
        <v>361</v>
      </c>
      <c r="H37310" s="34">
        <v>490</v>
      </c>
      <c r="I37310" s="34">
        <v>360</v>
      </c>
      <c r="J37310" s="34">
        <v>470</v>
      </c>
      <c r="K37310" s="34">
        <v>409</v>
      </c>
      <c r="L37310" s="34">
        <v>590</v>
      </c>
      <c r="M37310" s="34">
        <v>394</v>
      </c>
      <c r="N37310" s="34">
        <v>442</v>
      </c>
      <c r="O37310" s="34">
        <v>395</v>
      </c>
      <c r="P37310" s="34">
        <v>514</v>
      </c>
      <c r="Q37310" s="34">
        <v>593</v>
      </c>
      <c r="R37310" s="34">
        <v>653</v>
      </c>
      <c r="S37310" s="34">
        <v>510</v>
      </c>
      <c r="T37310" s="34">
        <v>836</v>
      </c>
      <c r="U37310" s="34">
        <v>492</v>
      </c>
      <c r="V37310" s="34">
        <v>611</v>
      </c>
      <c r="W37310" s="34">
        <v>607</v>
      </c>
      <c r="X37310" s="34">
        <v>620</v>
      </c>
      <c r="Y37310" s="34">
        <v>635</v>
      </c>
      <c r="Z37310" s="34">
        <v>538</v>
      </c>
      <c r="AA37310" s="34">
        <v>540</v>
      </c>
      <c r="AB37310" s="34">
        <v>745</v>
      </c>
      <c r="AC37310" s="34">
        <v>713</v>
      </c>
    </row>
    <row r="37311" spans="1:29" x14ac:dyDescent="0.2">
      <c r="A37311" s="34" t="s">
        <v>97804</v>
      </c>
      <c r="B37311" s="34">
        <v>29</v>
      </c>
      <c r="C37311" s="34">
        <v>21</v>
      </c>
      <c r="D37311" s="34">
        <v>26</v>
      </c>
      <c r="E37311" s="34">
        <v>28</v>
      </c>
      <c r="F37311" s="34">
        <v>26</v>
      </c>
      <c r="G37311" s="34">
        <v>28</v>
      </c>
      <c r="H37311" s="34">
        <v>30</v>
      </c>
      <c r="I37311" s="34">
        <v>29</v>
      </c>
      <c r="J37311" s="34">
        <v>19</v>
      </c>
      <c r="K37311" s="34">
        <v>23</v>
      </c>
      <c r="L37311" s="34">
        <v>14</v>
      </c>
      <c r="M37311" s="34">
        <v>24</v>
      </c>
      <c r="N37311" s="34">
        <v>14</v>
      </c>
      <c r="O37311" s="34">
        <v>30</v>
      </c>
      <c r="P37311" s="34">
        <v>28</v>
      </c>
      <c r="Q37311" s="34">
        <v>36</v>
      </c>
      <c r="R37311" s="34">
        <v>33</v>
      </c>
      <c r="S37311" s="34">
        <v>30</v>
      </c>
      <c r="T37311" s="34">
        <v>21</v>
      </c>
      <c r="U37311" s="34">
        <v>22</v>
      </c>
      <c r="V37311" s="34">
        <v>27</v>
      </c>
      <c r="W37311" s="34">
        <v>25</v>
      </c>
      <c r="X37311" s="34">
        <v>19</v>
      </c>
      <c r="Y37311" s="34">
        <v>19</v>
      </c>
      <c r="Z37311" s="34">
        <v>18</v>
      </c>
      <c r="AA37311" s="34">
        <v>28</v>
      </c>
      <c r="AB37311" s="34">
        <v>21</v>
      </c>
      <c r="AC37311" s="34">
        <v>43</v>
      </c>
    </row>
    <row r="37312" spans="1:29" x14ac:dyDescent="0.2">
      <c r="A37312" s="34" t="s">
        <v>97805</v>
      </c>
      <c r="B37312" s="34">
        <v>36</v>
      </c>
      <c r="C37312" s="34">
        <v>61</v>
      </c>
      <c r="D37312" s="34">
        <v>48</v>
      </c>
      <c r="E37312" s="34">
        <v>65</v>
      </c>
      <c r="F37312" s="34">
        <v>58</v>
      </c>
      <c r="G37312" s="34">
        <v>69</v>
      </c>
      <c r="H37312" s="34">
        <v>72</v>
      </c>
      <c r="I37312" s="34">
        <v>49</v>
      </c>
      <c r="J37312" s="34">
        <v>59</v>
      </c>
      <c r="K37312" s="34">
        <v>56</v>
      </c>
      <c r="L37312" s="34">
        <v>48</v>
      </c>
      <c r="M37312" s="34">
        <v>37</v>
      </c>
      <c r="N37312" s="34">
        <v>47</v>
      </c>
      <c r="O37312" s="34">
        <v>39</v>
      </c>
      <c r="P37312" s="34">
        <v>45</v>
      </c>
      <c r="Q37312" s="34">
        <v>72</v>
      </c>
      <c r="R37312" s="34">
        <v>64</v>
      </c>
      <c r="S37312" s="34">
        <v>38</v>
      </c>
      <c r="T37312" s="34">
        <v>53</v>
      </c>
      <c r="U37312" s="34">
        <v>51</v>
      </c>
      <c r="V37312" s="34">
        <v>75</v>
      </c>
      <c r="W37312" s="34">
        <v>65</v>
      </c>
      <c r="X37312" s="34">
        <v>74</v>
      </c>
      <c r="Y37312" s="34">
        <v>49</v>
      </c>
      <c r="Z37312" s="34">
        <v>57</v>
      </c>
      <c r="AA37312" s="34">
        <v>69</v>
      </c>
      <c r="AB37312" s="34">
        <v>72</v>
      </c>
      <c r="AC37312" s="34">
        <v>70</v>
      </c>
    </row>
    <row r="37313" spans="1:29" x14ac:dyDescent="0.2">
      <c r="A37313" s="34" t="s">
        <v>97806</v>
      </c>
      <c r="B37313" s="34">
        <v>49</v>
      </c>
      <c r="C37313" s="34">
        <v>45</v>
      </c>
      <c r="D37313" s="34">
        <v>37</v>
      </c>
      <c r="E37313" s="34">
        <v>45</v>
      </c>
      <c r="F37313" s="34">
        <v>48</v>
      </c>
      <c r="G37313" s="34">
        <v>64</v>
      </c>
      <c r="H37313" s="34">
        <v>30</v>
      </c>
      <c r="I37313" s="34">
        <v>17</v>
      </c>
      <c r="J37313" s="34">
        <v>40</v>
      </c>
      <c r="K37313" s="34">
        <v>46</v>
      </c>
      <c r="L37313" s="34">
        <v>44</v>
      </c>
      <c r="M37313" s="34">
        <v>59</v>
      </c>
      <c r="N37313" s="34">
        <v>32</v>
      </c>
      <c r="O37313" s="34">
        <v>46</v>
      </c>
      <c r="P37313" s="34">
        <v>21</v>
      </c>
      <c r="Q37313" s="34">
        <v>91</v>
      </c>
      <c r="R37313" s="34">
        <v>71</v>
      </c>
      <c r="S37313" s="34">
        <v>49</v>
      </c>
      <c r="T37313" s="34">
        <v>46</v>
      </c>
      <c r="U37313" s="34">
        <v>45</v>
      </c>
      <c r="V37313" s="34">
        <v>54</v>
      </c>
      <c r="W37313" s="34">
        <v>53</v>
      </c>
      <c r="X37313" s="34">
        <v>50</v>
      </c>
      <c r="Y37313" s="34">
        <v>58</v>
      </c>
      <c r="Z37313" s="34">
        <v>23</v>
      </c>
      <c r="AA37313" s="34">
        <v>37</v>
      </c>
      <c r="AB37313" s="34">
        <v>48</v>
      </c>
      <c r="AC37313" s="34">
        <v>67</v>
      </c>
    </row>
    <row r="37314" spans="1:29" x14ac:dyDescent="0.2">
      <c r="A37314" s="34" t="s">
        <v>97807</v>
      </c>
      <c r="B37314" s="34">
        <v>60</v>
      </c>
      <c r="C37314" s="34">
        <v>66</v>
      </c>
      <c r="D37314" s="34">
        <v>62</v>
      </c>
      <c r="E37314" s="34">
        <v>63</v>
      </c>
      <c r="F37314" s="34">
        <v>62</v>
      </c>
      <c r="G37314" s="34">
        <v>31</v>
      </c>
      <c r="H37314" s="34">
        <v>60</v>
      </c>
      <c r="I37314" s="34">
        <v>49</v>
      </c>
      <c r="J37314" s="34">
        <v>51</v>
      </c>
      <c r="K37314" s="34">
        <v>53</v>
      </c>
      <c r="L37314" s="34">
        <v>44</v>
      </c>
      <c r="M37314" s="34">
        <v>55</v>
      </c>
      <c r="N37314" s="34">
        <v>53</v>
      </c>
      <c r="O37314" s="34">
        <v>53</v>
      </c>
      <c r="P37314" s="34">
        <v>68</v>
      </c>
      <c r="Q37314" s="34">
        <v>94</v>
      </c>
      <c r="R37314" s="34">
        <v>82</v>
      </c>
      <c r="S37314" s="34">
        <v>77</v>
      </c>
      <c r="T37314" s="34">
        <v>89</v>
      </c>
      <c r="U37314" s="34">
        <v>59</v>
      </c>
      <c r="V37314" s="34">
        <v>82</v>
      </c>
      <c r="W37314" s="34">
        <v>86</v>
      </c>
      <c r="X37314" s="34">
        <v>90</v>
      </c>
      <c r="Y37314" s="34">
        <v>84</v>
      </c>
      <c r="Z37314" s="34">
        <v>55</v>
      </c>
      <c r="AA37314" s="34">
        <v>51</v>
      </c>
      <c r="AB37314" s="34">
        <v>77</v>
      </c>
      <c r="AC37314" s="34">
        <v>132</v>
      </c>
    </row>
    <row r="37315" spans="1:29" x14ac:dyDescent="0.2">
      <c r="A37315" s="34" t="s">
        <v>97808</v>
      </c>
      <c r="B37315" s="34">
        <v>64</v>
      </c>
      <c r="C37315" s="34">
        <v>80</v>
      </c>
      <c r="D37315" s="34">
        <v>116</v>
      </c>
      <c r="E37315" s="34">
        <v>54</v>
      </c>
      <c r="F37315" s="34">
        <v>73</v>
      </c>
      <c r="G37315" s="34">
        <v>62</v>
      </c>
      <c r="H37315" s="34">
        <v>78</v>
      </c>
      <c r="I37315" s="34">
        <v>73</v>
      </c>
      <c r="J37315" s="34">
        <v>91</v>
      </c>
      <c r="K37315" s="34">
        <v>42</v>
      </c>
      <c r="L37315" s="34">
        <v>43</v>
      </c>
      <c r="M37315" s="34">
        <v>38</v>
      </c>
      <c r="N37315" s="34">
        <v>79</v>
      </c>
      <c r="O37315" s="34">
        <v>44</v>
      </c>
      <c r="P37315" s="34">
        <v>77</v>
      </c>
      <c r="Q37315" s="34">
        <v>96</v>
      </c>
      <c r="R37315" s="34">
        <v>88</v>
      </c>
      <c r="S37315" s="34">
        <v>102</v>
      </c>
      <c r="T37315" s="34">
        <v>74</v>
      </c>
      <c r="U37315" s="34">
        <v>36</v>
      </c>
      <c r="V37315" s="34">
        <v>58</v>
      </c>
      <c r="W37315" s="34">
        <v>59</v>
      </c>
      <c r="X37315" s="34">
        <v>79</v>
      </c>
      <c r="Y37315" s="34">
        <v>51</v>
      </c>
      <c r="Z37315" s="34">
        <v>124</v>
      </c>
      <c r="AA37315" s="34">
        <v>74</v>
      </c>
      <c r="AB37315" s="34">
        <v>76</v>
      </c>
      <c r="AC37315" s="34">
        <v>96</v>
      </c>
    </row>
    <row r="37316" spans="1:29" x14ac:dyDescent="0.2">
      <c r="A37316" s="34" t="s">
        <v>97809</v>
      </c>
      <c r="B37316" s="34">
        <v>62</v>
      </c>
      <c r="C37316" s="34">
        <v>107</v>
      </c>
      <c r="D37316" s="34">
        <v>124</v>
      </c>
      <c r="E37316" s="34">
        <v>110</v>
      </c>
      <c r="F37316" s="34">
        <v>103</v>
      </c>
      <c r="G37316" s="34">
        <v>99</v>
      </c>
      <c r="H37316" s="34">
        <v>102</v>
      </c>
      <c r="I37316" s="34">
        <v>111</v>
      </c>
      <c r="J37316" s="34">
        <v>91</v>
      </c>
      <c r="K37316" s="34">
        <v>122</v>
      </c>
      <c r="L37316" s="34">
        <v>61</v>
      </c>
      <c r="M37316" s="34">
        <v>104</v>
      </c>
      <c r="N37316" s="34">
        <v>78</v>
      </c>
      <c r="O37316" s="34">
        <v>116</v>
      </c>
      <c r="P37316" s="34">
        <v>77</v>
      </c>
      <c r="Q37316" s="34">
        <v>116</v>
      </c>
      <c r="R37316" s="34">
        <v>134</v>
      </c>
      <c r="S37316" s="34">
        <v>133</v>
      </c>
      <c r="T37316" s="34">
        <v>97</v>
      </c>
      <c r="U37316" s="34">
        <v>92</v>
      </c>
      <c r="V37316" s="34">
        <v>98</v>
      </c>
      <c r="W37316" s="34">
        <v>141</v>
      </c>
      <c r="X37316" s="34">
        <v>120</v>
      </c>
      <c r="Y37316" s="34">
        <v>149</v>
      </c>
      <c r="Z37316" s="34">
        <v>90</v>
      </c>
      <c r="AA37316" s="34">
        <v>122</v>
      </c>
      <c r="AB37316" s="34">
        <v>121</v>
      </c>
      <c r="AC37316" s="34">
        <v>183</v>
      </c>
    </row>
    <row r="37317" spans="1:29" x14ac:dyDescent="0.2">
      <c r="A37317" s="34" t="s">
        <v>97810</v>
      </c>
      <c r="B37317" s="34">
        <v>27</v>
      </c>
      <c r="C37317" s="34">
        <v>31</v>
      </c>
      <c r="D37317" s="34">
        <v>24</v>
      </c>
      <c r="E37317" s="34">
        <v>52</v>
      </c>
      <c r="F37317" s="34">
        <v>31</v>
      </c>
      <c r="G37317" s="34">
        <v>22</v>
      </c>
      <c r="H37317" s="34">
        <v>46</v>
      </c>
      <c r="I37317" s="34">
        <v>23</v>
      </c>
      <c r="J37317" s="34">
        <v>19</v>
      </c>
      <c r="K37317" s="34">
        <v>31</v>
      </c>
      <c r="L37317" s="34">
        <v>23</v>
      </c>
      <c r="M37317" s="34">
        <v>41</v>
      </c>
      <c r="N37317" s="34">
        <v>25</v>
      </c>
      <c r="O37317" s="34">
        <v>25</v>
      </c>
      <c r="P37317" s="34">
        <v>30</v>
      </c>
      <c r="Q37317" s="34">
        <v>45</v>
      </c>
      <c r="R37317" s="34">
        <v>25</v>
      </c>
      <c r="S37317" s="34">
        <v>29</v>
      </c>
      <c r="T37317" s="34">
        <v>43</v>
      </c>
      <c r="U37317" s="34">
        <v>26</v>
      </c>
      <c r="V37317" s="34">
        <v>31</v>
      </c>
      <c r="W37317" s="34">
        <v>42</v>
      </c>
      <c r="X37317" s="34">
        <v>32</v>
      </c>
      <c r="Y37317" s="34">
        <v>59</v>
      </c>
      <c r="Z37317" s="34">
        <v>27</v>
      </c>
      <c r="AA37317" s="34">
        <v>38</v>
      </c>
      <c r="AB37317" s="34">
        <v>42</v>
      </c>
      <c r="AC37317" s="34">
        <v>41</v>
      </c>
    </row>
    <row r="37318" spans="1:29" x14ac:dyDescent="0.2">
      <c r="A37318" s="34" t="s">
        <v>97811</v>
      </c>
      <c r="B37318" s="34">
        <v>61</v>
      </c>
      <c r="C37318" s="34">
        <v>57</v>
      </c>
      <c r="D37318" s="34">
        <v>48</v>
      </c>
      <c r="E37318" s="34">
        <v>47</v>
      </c>
      <c r="F37318" s="34">
        <v>56</v>
      </c>
      <c r="G37318" s="34">
        <v>52</v>
      </c>
      <c r="H37318" s="34">
        <v>56</v>
      </c>
      <c r="I37318" s="34">
        <v>36</v>
      </c>
      <c r="J37318" s="34">
        <v>43</v>
      </c>
      <c r="K37318" s="34">
        <v>57</v>
      </c>
      <c r="L37318" s="34">
        <v>44</v>
      </c>
      <c r="M37318" s="34">
        <v>45</v>
      </c>
      <c r="N37318" s="34">
        <v>34</v>
      </c>
      <c r="O37318" s="34">
        <v>39</v>
      </c>
      <c r="P37318" s="34">
        <v>58</v>
      </c>
      <c r="Q37318" s="34">
        <v>86</v>
      </c>
      <c r="R37318" s="34">
        <v>53</v>
      </c>
      <c r="S37318" s="34">
        <v>65</v>
      </c>
      <c r="T37318" s="34">
        <v>65</v>
      </c>
      <c r="U37318" s="34">
        <v>61</v>
      </c>
      <c r="V37318" s="34">
        <v>60</v>
      </c>
      <c r="W37318" s="34">
        <v>89</v>
      </c>
      <c r="X37318" s="34">
        <v>53</v>
      </c>
      <c r="Y37318" s="34">
        <v>101</v>
      </c>
      <c r="Z37318" s="34">
        <v>43</v>
      </c>
      <c r="AA37318" s="34">
        <v>53</v>
      </c>
      <c r="AB37318" s="34">
        <v>107</v>
      </c>
      <c r="AC37318" s="34">
        <v>83</v>
      </c>
    </row>
    <row r="37319" spans="1:29" x14ac:dyDescent="0.2">
      <c r="A37319" s="34" t="s">
        <v>97812</v>
      </c>
      <c r="B37319" s="34">
        <v>70</v>
      </c>
      <c r="C37319" s="34">
        <v>58</v>
      </c>
      <c r="D37319" s="34">
        <v>66</v>
      </c>
      <c r="E37319" s="34">
        <v>77</v>
      </c>
      <c r="F37319" s="34">
        <v>90</v>
      </c>
      <c r="G37319" s="34">
        <v>81</v>
      </c>
      <c r="H37319" s="34">
        <v>86</v>
      </c>
      <c r="I37319" s="34">
        <v>53</v>
      </c>
      <c r="J37319" s="34">
        <v>87</v>
      </c>
      <c r="K37319" s="34">
        <v>73</v>
      </c>
      <c r="L37319" s="34">
        <v>84</v>
      </c>
      <c r="M37319" s="34">
        <v>55</v>
      </c>
      <c r="N37319" s="34">
        <v>71</v>
      </c>
      <c r="O37319" s="34">
        <v>77</v>
      </c>
      <c r="P37319" s="34">
        <v>103</v>
      </c>
      <c r="Q37319" s="34">
        <v>89</v>
      </c>
      <c r="R37319" s="34">
        <v>115</v>
      </c>
      <c r="S37319" s="34">
        <v>96</v>
      </c>
      <c r="T37319" s="34">
        <v>81</v>
      </c>
      <c r="U37319" s="34">
        <v>68</v>
      </c>
      <c r="V37319" s="34">
        <v>106</v>
      </c>
      <c r="W37319" s="34">
        <v>80</v>
      </c>
      <c r="X37319" s="34">
        <v>88</v>
      </c>
      <c r="Y37319" s="34">
        <v>83</v>
      </c>
      <c r="Z37319" s="34">
        <v>116</v>
      </c>
      <c r="AA37319" s="34">
        <v>90</v>
      </c>
      <c r="AB37319" s="34">
        <v>155</v>
      </c>
      <c r="AC37319" s="34">
        <v>72</v>
      </c>
    </row>
    <row r="37320" spans="1:29" x14ac:dyDescent="0.2">
      <c r="A37320" s="34" t="s">
        <v>97813</v>
      </c>
      <c r="B37320" s="34">
        <v>22</v>
      </c>
      <c r="C37320" s="34">
        <v>13</v>
      </c>
      <c r="D37320" s="34">
        <v>15</v>
      </c>
      <c r="E37320" s="34">
        <v>15</v>
      </c>
      <c r="F37320" s="34">
        <v>22</v>
      </c>
      <c r="G37320" s="34">
        <v>34</v>
      </c>
      <c r="H37320" s="34">
        <v>17</v>
      </c>
      <c r="I37320" s="34">
        <v>19</v>
      </c>
      <c r="J37320" s="34">
        <v>9</v>
      </c>
      <c r="K37320" s="34">
        <v>13</v>
      </c>
      <c r="L37320" s="34">
        <v>11</v>
      </c>
      <c r="M37320" s="34">
        <v>9</v>
      </c>
      <c r="N37320" s="34">
        <v>19</v>
      </c>
      <c r="O37320" s="34">
        <v>8</v>
      </c>
      <c r="P37320" s="34">
        <v>12</v>
      </c>
      <c r="Q37320" s="34">
        <v>23</v>
      </c>
      <c r="R37320" s="34">
        <v>16</v>
      </c>
      <c r="S37320" s="34">
        <v>20</v>
      </c>
      <c r="T37320" s="34">
        <v>10</v>
      </c>
      <c r="U37320" s="34">
        <v>10</v>
      </c>
      <c r="V37320" s="34">
        <v>4</v>
      </c>
      <c r="W37320" s="34">
        <v>17</v>
      </c>
      <c r="X37320" s="34">
        <v>16</v>
      </c>
      <c r="Y37320" s="34">
        <v>8</v>
      </c>
      <c r="Z37320" s="34">
        <v>20</v>
      </c>
      <c r="AA37320" s="34">
        <v>29</v>
      </c>
      <c r="AB37320" s="34">
        <v>9</v>
      </c>
      <c r="AC37320" s="34">
        <v>23</v>
      </c>
    </row>
    <row r="37321" spans="1:29" x14ac:dyDescent="0.2">
      <c r="A37321" s="34" t="s">
        <v>97814</v>
      </c>
      <c r="B37321" s="34">
        <v>76</v>
      </c>
      <c r="C37321" s="34">
        <v>70</v>
      </c>
      <c r="D37321" s="34">
        <v>122</v>
      </c>
      <c r="E37321" s="34">
        <v>73</v>
      </c>
      <c r="F37321" s="34">
        <v>110</v>
      </c>
      <c r="G37321" s="34">
        <v>120</v>
      </c>
      <c r="H37321" s="34">
        <v>118</v>
      </c>
      <c r="I37321" s="34">
        <v>80</v>
      </c>
      <c r="J37321" s="34">
        <v>141</v>
      </c>
      <c r="K37321" s="34">
        <v>90</v>
      </c>
      <c r="L37321" s="34">
        <v>136</v>
      </c>
      <c r="M37321" s="34">
        <v>62</v>
      </c>
      <c r="N37321" s="34">
        <v>115</v>
      </c>
      <c r="O37321" s="34">
        <v>79</v>
      </c>
      <c r="P37321" s="34">
        <v>147</v>
      </c>
      <c r="Q37321" s="34">
        <v>111</v>
      </c>
      <c r="R37321" s="34">
        <v>164</v>
      </c>
      <c r="S37321" s="34">
        <v>81</v>
      </c>
      <c r="T37321" s="34">
        <v>145</v>
      </c>
      <c r="U37321" s="34">
        <v>82</v>
      </c>
      <c r="V37321" s="34">
        <v>167</v>
      </c>
      <c r="W37321" s="34">
        <v>87</v>
      </c>
      <c r="X37321" s="34">
        <v>159</v>
      </c>
      <c r="Y37321" s="34">
        <v>141</v>
      </c>
      <c r="Z37321" s="34">
        <v>115</v>
      </c>
      <c r="AA37321" s="34">
        <v>136</v>
      </c>
      <c r="AB37321" s="34">
        <v>175</v>
      </c>
      <c r="AC37321" s="34">
        <v>132</v>
      </c>
    </row>
    <row r="37322" spans="1:29" x14ac:dyDescent="0.2">
      <c r="A37322" s="34" t="s">
        <v>97815</v>
      </c>
      <c r="B37322" s="34">
        <v>39</v>
      </c>
      <c r="C37322" s="34">
        <v>53</v>
      </c>
      <c r="D37322" s="34">
        <v>95</v>
      </c>
      <c r="E37322" s="34">
        <v>72</v>
      </c>
      <c r="F37322" s="34">
        <v>112</v>
      </c>
      <c r="G37322" s="34">
        <v>37</v>
      </c>
      <c r="H37322" s="34">
        <v>78</v>
      </c>
      <c r="I37322" s="34">
        <v>53</v>
      </c>
      <c r="J37322" s="34">
        <v>98</v>
      </c>
      <c r="K37322" s="34">
        <v>62</v>
      </c>
      <c r="L37322" s="34">
        <v>67</v>
      </c>
      <c r="M37322" s="34">
        <v>44</v>
      </c>
      <c r="N37322" s="34">
        <v>73</v>
      </c>
      <c r="O37322" s="34">
        <v>28</v>
      </c>
      <c r="P37322" s="34">
        <v>91</v>
      </c>
      <c r="Q37322" s="34">
        <v>57</v>
      </c>
      <c r="R37322" s="34">
        <v>114</v>
      </c>
      <c r="S37322" s="34">
        <v>83</v>
      </c>
      <c r="T37322" s="34">
        <v>112</v>
      </c>
      <c r="U37322" s="34">
        <v>49</v>
      </c>
      <c r="V37322" s="34">
        <v>96</v>
      </c>
      <c r="W37322" s="34">
        <v>58</v>
      </c>
      <c r="X37322" s="34">
        <v>108</v>
      </c>
      <c r="Y37322" s="34">
        <v>56</v>
      </c>
      <c r="Z37322" s="34">
        <v>84</v>
      </c>
      <c r="AA37322" s="34">
        <v>35</v>
      </c>
      <c r="AB37322" s="34">
        <v>123</v>
      </c>
      <c r="AC37322" s="34">
        <v>99</v>
      </c>
    </row>
    <row r="37323" spans="1:29" x14ac:dyDescent="0.2">
      <c r="A37323" s="34" t="s">
        <v>97816</v>
      </c>
      <c r="B37323" s="34">
        <v>95</v>
      </c>
      <c r="C37323" s="34">
        <v>114</v>
      </c>
      <c r="D37323" s="34">
        <v>144</v>
      </c>
      <c r="E37323" s="34">
        <v>112</v>
      </c>
      <c r="F37323" s="34">
        <v>152</v>
      </c>
      <c r="G37323" s="34">
        <v>123</v>
      </c>
      <c r="H37323" s="34">
        <v>167</v>
      </c>
      <c r="I37323" s="34">
        <v>106</v>
      </c>
      <c r="J37323" s="34">
        <v>133</v>
      </c>
      <c r="K37323" s="34">
        <v>113</v>
      </c>
      <c r="L37323" s="34">
        <v>127</v>
      </c>
      <c r="M37323" s="34">
        <v>94</v>
      </c>
      <c r="N37323" s="34">
        <v>115</v>
      </c>
      <c r="O37323" s="34">
        <v>108</v>
      </c>
      <c r="P37323" s="34">
        <v>148</v>
      </c>
      <c r="Q37323" s="34">
        <v>160</v>
      </c>
      <c r="R37323" s="34">
        <v>200</v>
      </c>
      <c r="S37323" s="34">
        <v>110</v>
      </c>
      <c r="T37323" s="34">
        <v>209</v>
      </c>
      <c r="U37323" s="34">
        <v>114</v>
      </c>
      <c r="V37323" s="34">
        <v>163</v>
      </c>
      <c r="W37323" s="34">
        <v>169</v>
      </c>
      <c r="X37323" s="34">
        <v>177</v>
      </c>
      <c r="Y37323" s="34">
        <v>108</v>
      </c>
      <c r="Z37323" s="34">
        <v>143</v>
      </c>
      <c r="AA37323" s="34">
        <v>164</v>
      </c>
      <c r="AB37323" s="34">
        <v>267</v>
      </c>
      <c r="AC37323" s="34">
        <v>214</v>
      </c>
    </row>
    <row r="37324" spans="1:29" x14ac:dyDescent="0.2">
      <c r="A37324" s="34" t="s">
        <v>97817</v>
      </c>
      <c r="B37324" s="34">
        <v>16</v>
      </c>
      <c r="C37324" s="34">
        <v>55</v>
      </c>
      <c r="D37324" s="34">
        <v>30</v>
      </c>
      <c r="E37324" s="34">
        <v>60</v>
      </c>
      <c r="F37324" s="34">
        <v>35</v>
      </c>
      <c r="G37324" s="34">
        <v>77</v>
      </c>
      <c r="H37324" s="34">
        <v>44</v>
      </c>
      <c r="I37324" s="34">
        <v>43</v>
      </c>
      <c r="J37324" s="34">
        <v>27</v>
      </c>
      <c r="K37324" s="34">
        <v>44</v>
      </c>
      <c r="L37324" s="34">
        <v>22</v>
      </c>
      <c r="M37324" s="34">
        <v>64</v>
      </c>
      <c r="N37324" s="34">
        <v>21</v>
      </c>
      <c r="O37324" s="34">
        <v>69</v>
      </c>
      <c r="P37324" s="34">
        <v>38</v>
      </c>
      <c r="Q37324" s="34">
        <v>83</v>
      </c>
      <c r="R37324" s="34">
        <v>33</v>
      </c>
      <c r="S37324" s="34">
        <v>53</v>
      </c>
      <c r="T37324" s="34">
        <v>49</v>
      </c>
      <c r="U37324" s="34">
        <v>59</v>
      </c>
      <c r="V37324" s="34">
        <v>32</v>
      </c>
      <c r="W37324" s="34">
        <v>50</v>
      </c>
      <c r="X37324" s="34">
        <v>38</v>
      </c>
      <c r="Y37324" s="34">
        <v>72</v>
      </c>
      <c r="Z37324" s="34">
        <v>42</v>
      </c>
      <c r="AA37324" s="34">
        <v>76</v>
      </c>
      <c r="AB37324" s="34">
        <v>41</v>
      </c>
      <c r="AC37324" s="34">
        <v>95</v>
      </c>
    </row>
    <row r="37325" spans="1:29" x14ac:dyDescent="0.2">
      <c r="A37325" s="34" t="s">
        <v>97818</v>
      </c>
      <c r="B37325" s="34">
        <v>75</v>
      </c>
      <c r="C37325" s="34">
        <v>139</v>
      </c>
      <c r="D37325" s="34">
        <v>90</v>
      </c>
      <c r="E37325" s="34">
        <v>150</v>
      </c>
      <c r="F37325" s="34">
        <v>174</v>
      </c>
      <c r="G37325" s="34">
        <v>124</v>
      </c>
      <c r="H37325" s="34">
        <v>139</v>
      </c>
      <c r="I37325" s="34">
        <v>125</v>
      </c>
      <c r="J37325" s="34">
        <v>131</v>
      </c>
      <c r="K37325" s="34">
        <v>139</v>
      </c>
      <c r="L37325" s="34">
        <v>121</v>
      </c>
      <c r="M37325" s="34">
        <v>126</v>
      </c>
      <c r="N37325" s="34">
        <v>103</v>
      </c>
      <c r="O37325" s="34">
        <v>176</v>
      </c>
      <c r="P37325" s="34">
        <v>112</v>
      </c>
      <c r="Q37325" s="34">
        <v>235</v>
      </c>
      <c r="R37325" s="34">
        <v>213</v>
      </c>
      <c r="S37325" s="34">
        <v>187</v>
      </c>
      <c r="T37325" s="34">
        <v>203</v>
      </c>
      <c r="U37325" s="34">
        <v>177</v>
      </c>
      <c r="V37325" s="34">
        <v>130</v>
      </c>
      <c r="W37325" s="34">
        <v>235</v>
      </c>
      <c r="X37325" s="34">
        <v>172</v>
      </c>
      <c r="Y37325" s="34">
        <v>172</v>
      </c>
      <c r="Z37325" s="34">
        <v>145</v>
      </c>
      <c r="AA37325" s="34">
        <v>190</v>
      </c>
      <c r="AB37325" s="34">
        <v>225</v>
      </c>
      <c r="AC37325" s="34">
        <v>224</v>
      </c>
    </row>
    <row r="37326" spans="1:29" x14ac:dyDescent="0.2">
      <c r="A37326" s="34" t="s">
        <v>97819</v>
      </c>
      <c r="B37326" s="34">
        <v>50</v>
      </c>
      <c r="C37326" s="34">
        <v>49</v>
      </c>
      <c r="D37326" s="34">
        <v>69</v>
      </c>
      <c r="E37326" s="34">
        <v>72</v>
      </c>
      <c r="F37326" s="34">
        <v>92</v>
      </c>
      <c r="G37326" s="34">
        <v>49</v>
      </c>
      <c r="H37326" s="34">
        <v>81</v>
      </c>
      <c r="I37326" s="34">
        <v>74</v>
      </c>
      <c r="J37326" s="34">
        <v>91</v>
      </c>
      <c r="K37326" s="34">
        <v>39</v>
      </c>
      <c r="L37326" s="34">
        <v>101</v>
      </c>
      <c r="M37326" s="34">
        <v>58</v>
      </c>
      <c r="N37326" s="34">
        <v>61</v>
      </c>
      <c r="O37326" s="34">
        <v>54</v>
      </c>
      <c r="P37326" s="34">
        <v>48</v>
      </c>
      <c r="Q37326" s="34">
        <v>102</v>
      </c>
      <c r="R37326" s="34">
        <v>114</v>
      </c>
      <c r="S37326" s="34">
        <v>54</v>
      </c>
      <c r="T37326" s="34">
        <v>168</v>
      </c>
      <c r="U37326" s="34">
        <v>69</v>
      </c>
      <c r="V37326" s="34">
        <v>74</v>
      </c>
      <c r="W37326" s="34">
        <v>133</v>
      </c>
      <c r="X37326" s="34">
        <v>132</v>
      </c>
      <c r="Y37326" s="34">
        <v>113</v>
      </c>
      <c r="Z37326" s="34">
        <v>102</v>
      </c>
      <c r="AA37326" s="34">
        <v>55</v>
      </c>
      <c r="AB37326" s="34">
        <v>99</v>
      </c>
      <c r="AC37326" s="34">
        <v>107</v>
      </c>
    </row>
    <row r="37327" spans="1:29" x14ac:dyDescent="0.2">
      <c r="A37327" s="34" t="s">
        <v>97820</v>
      </c>
      <c r="B37327" s="34">
        <v>62</v>
      </c>
      <c r="C37327" s="34">
        <v>63</v>
      </c>
      <c r="D37327" s="34">
        <v>63</v>
      </c>
      <c r="E37327" s="34">
        <v>73</v>
      </c>
      <c r="F37327" s="34">
        <v>57</v>
      </c>
      <c r="G37327" s="34">
        <v>87</v>
      </c>
      <c r="H37327" s="34">
        <v>50</v>
      </c>
      <c r="I37327" s="34">
        <v>45</v>
      </c>
      <c r="J37327" s="34">
        <v>55</v>
      </c>
      <c r="K37327" s="34">
        <v>72</v>
      </c>
      <c r="L37327" s="34">
        <v>40</v>
      </c>
      <c r="M37327" s="34">
        <v>61</v>
      </c>
      <c r="N37327" s="34">
        <v>56</v>
      </c>
      <c r="O37327" s="34">
        <v>60</v>
      </c>
      <c r="P37327" s="34">
        <v>77</v>
      </c>
      <c r="Q37327" s="34">
        <v>96</v>
      </c>
      <c r="R37327" s="34">
        <v>64</v>
      </c>
      <c r="S37327" s="34">
        <v>79</v>
      </c>
      <c r="T37327" s="34">
        <v>37</v>
      </c>
      <c r="U37327" s="34">
        <v>60</v>
      </c>
      <c r="V37327" s="34">
        <v>67</v>
      </c>
      <c r="W37327" s="34">
        <v>78</v>
      </c>
      <c r="X37327" s="34">
        <v>92</v>
      </c>
      <c r="Y37327" s="34">
        <v>52</v>
      </c>
      <c r="Z37327" s="34">
        <v>65</v>
      </c>
      <c r="AA37327" s="34">
        <v>77</v>
      </c>
      <c r="AB37327" s="34">
        <v>49</v>
      </c>
      <c r="AC37327" s="34">
        <v>143</v>
      </c>
    </row>
    <row r="37328" spans="1:29" x14ac:dyDescent="0.2">
      <c r="A37328" s="34" t="s">
        <v>97821</v>
      </c>
      <c r="B37328" s="34">
        <v>47</v>
      </c>
      <c r="C37328" s="34">
        <v>22</v>
      </c>
      <c r="D37328" s="34">
        <v>26</v>
      </c>
      <c r="E37328" s="34">
        <v>35</v>
      </c>
      <c r="F37328" s="34">
        <v>26</v>
      </c>
      <c r="G37328" s="34">
        <v>37</v>
      </c>
      <c r="H37328" s="34">
        <v>31</v>
      </c>
      <c r="I37328" s="34">
        <v>23</v>
      </c>
      <c r="J37328" s="34">
        <v>18</v>
      </c>
      <c r="K37328" s="34">
        <v>25</v>
      </c>
      <c r="L37328" s="34">
        <v>18</v>
      </c>
      <c r="M37328" s="34">
        <v>25</v>
      </c>
      <c r="N37328" s="34">
        <v>13</v>
      </c>
      <c r="O37328" s="34">
        <v>17</v>
      </c>
      <c r="P37328" s="34">
        <v>30</v>
      </c>
      <c r="Q37328" s="34">
        <v>42</v>
      </c>
      <c r="R37328" s="34">
        <v>41</v>
      </c>
      <c r="S37328" s="34">
        <v>30</v>
      </c>
      <c r="T37328" s="34">
        <v>41</v>
      </c>
      <c r="U37328" s="34">
        <v>33</v>
      </c>
      <c r="V37328" s="34">
        <v>32</v>
      </c>
      <c r="W37328" s="34">
        <v>31</v>
      </c>
      <c r="X37328" s="34">
        <v>58</v>
      </c>
      <c r="Y37328" s="34">
        <v>44</v>
      </c>
      <c r="Z37328" s="34">
        <v>13</v>
      </c>
      <c r="AA37328" s="34">
        <v>23</v>
      </c>
      <c r="AB37328" s="34">
        <v>57</v>
      </c>
      <c r="AC37328" s="34">
        <v>46</v>
      </c>
    </row>
    <row r="37329" spans="1:29" x14ac:dyDescent="0.2">
      <c r="A37329" s="34" t="s">
        <v>97822</v>
      </c>
      <c r="B37329" s="34">
        <v>48</v>
      </c>
      <c r="C37329" s="34">
        <v>57</v>
      </c>
      <c r="D37329" s="34">
        <v>59</v>
      </c>
      <c r="E37329" s="34">
        <v>94</v>
      </c>
      <c r="F37329" s="34">
        <v>90</v>
      </c>
      <c r="G37329" s="34">
        <v>52</v>
      </c>
      <c r="H37329" s="34">
        <v>61</v>
      </c>
      <c r="I37329" s="34">
        <v>68</v>
      </c>
      <c r="J37329" s="34">
        <v>59</v>
      </c>
      <c r="K37329" s="34">
        <v>47</v>
      </c>
      <c r="L37329" s="34">
        <v>47</v>
      </c>
      <c r="M37329" s="34">
        <v>53</v>
      </c>
      <c r="N37329" s="34">
        <v>57</v>
      </c>
      <c r="O37329" s="34">
        <v>54</v>
      </c>
      <c r="P37329" s="34">
        <v>60</v>
      </c>
      <c r="Q37329" s="34">
        <v>104</v>
      </c>
      <c r="R37329" s="34">
        <v>79</v>
      </c>
      <c r="S37329" s="34">
        <v>102</v>
      </c>
      <c r="T37329" s="34">
        <v>72</v>
      </c>
      <c r="U37329" s="34">
        <v>89</v>
      </c>
      <c r="V37329" s="34">
        <v>87</v>
      </c>
      <c r="W37329" s="34">
        <v>113</v>
      </c>
      <c r="X37329" s="34">
        <v>62</v>
      </c>
      <c r="Y37329" s="34">
        <v>92</v>
      </c>
      <c r="Z37329" s="34">
        <v>65</v>
      </c>
      <c r="AA37329" s="34">
        <v>112</v>
      </c>
      <c r="AB37329" s="34">
        <v>95</v>
      </c>
      <c r="AC37329" s="34">
        <v>162</v>
      </c>
    </row>
    <row r="37330" spans="1:29" x14ac:dyDescent="0.2">
      <c r="A37330" s="34" t="s">
        <v>97823</v>
      </c>
      <c r="B37330" s="34">
        <v>49</v>
      </c>
      <c r="C37330" s="34">
        <v>43</v>
      </c>
      <c r="D37330" s="34">
        <v>45</v>
      </c>
      <c r="E37330" s="34">
        <v>49</v>
      </c>
      <c r="F37330" s="34">
        <v>60</v>
      </c>
      <c r="G37330" s="34">
        <v>41</v>
      </c>
      <c r="H37330" s="34">
        <v>46</v>
      </c>
      <c r="I37330" s="34">
        <v>27</v>
      </c>
      <c r="J37330" s="34">
        <v>51</v>
      </c>
      <c r="K37330" s="34">
        <v>43</v>
      </c>
      <c r="L37330" s="34">
        <v>59</v>
      </c>
      <c r="M37330" s="34">
        <v>36</v>
      </c>
      <c r="N37330" s="34">
        <v>35</v>
      </c>
      <c r="O37330" s="34">
        <v>29</v>
      </c>
      <c r="P37330" s="34">
        <v>69</v>
      </c>
      <c r="Q37330" s="34">
        <v>57</v>
      </c>
      <c r="R37330" s="34">
        <v>95</v>
      </c>
      <c r="S37330" s="34">
        <v>38</v>
      </c>
      <c r="T37330" s="34">
        <v>83</v>
      </c>
      <c r="U37330" s="34">
        <v>36</v>
      </c>
      <c r="V37330" s="34">
        <v>88</v>
      </c>
      <c r="W37330" s="34">
        <v>75</v>
      </c>
      <c r="X37330" s="34">
        <v>93</v>
      </c>
      <c r="Y37330" s="34">
        <v>87</v>
      </c>
      <c r="Z37330" s="34">
        <v>66</v>
      </c>
      <c r="AA37330" s="34">
        <v>65</v>
      </c>
      <c r="AB37330" s="34">
        <v>84</v>
      </c>
      <c r="AC37330" s="34">
        <v>57</v>
      </c>
    </row>
    <row r="37331" spans="1:29" x14ac:dyDescent="0.2">
      <c r="A37331" s="34" t="s">
        <v>97824</v>
      </c>
      <c r="B37331" s="34">
        <v>112</v>
      </c>
      <c r="C37331" s="34">
        <v>107</v>
      </c>
      <c r="D37331" s="34">
        <v>104</v>
      </c>
      <c r="E37331" s="34">
        <v>123</v>
      </c>
      <c r="F37331" s="34">
        <v>107</v>
      </c>
      <c r="G37331" s="34">
        <v>125</v>
      </c>
      <c r="H37331" s="34">
        <v>109</v>
      </c>
      <c r="I37331" s="34">
        <v>86</v>
      </c>
      <c r="J37331" s="34">
        <v>158</v>
      </c>
      <c r="K37331" s="34">
        <v>135</v>
      </c>
      <c r="L37331" s="34">
        <v>158</v>
      </c>
      <c r="M37331" s="34">
        <v>132</v>
      </c>
      <c r="N37331" s="34">
        <v>110</v>
      </c>
      <c r="O37331" s="34">
        <v>116</v>
      </c>
      <c r="P37331" s="34">
        <v>142</v>
      </c>
      <c r="Q37331" s="34">
        <v>166</v>
      </c>
      <c r="R37331" s="34">
        <v>147</v>
      </c>
      <c r="S37331" s="34">
        <v>172</v>
      </c>
      <c r="T37331" s="34">
        <v>184</v>
      </c>
      <c r="U37331" s="34">
        <v>117</v>
      </c>
      <c r="V37331" s="34">
        <v>123</v>
      </c>
      <c r="W37331" s="34">
        <v>194</v>
      </c>
      <c r="X37331" s="34">
        <v>180</v>
      </c>
      <c r="Y37331" s="34">
        <v>152</v>
      </c>
      <c r="Z37331" s="34">
        <v>114</v>
      </c>
      <c r="AA37331" s="34">
        <v>132</v>
      </c>
      <c r="AB37331" s="34">
        <v>190</v>
      </c>
      <c r="AC37331" s="34">
        <v>199</v>
      </c>
    </row>
    <row r="37332" spans="1:29" x14ac:dyDescent="0.2">
      <c r="A37332" s="34" t="s">
        <v>97825</v>
      </c>
      <c r="B37332" s="34">
        <v>42</v>
      </c>
      <c r="C37332" s="34">
        <v>44</v>
      </c>
      <c r="D37332" s="34">
        <v>45</v>
      </c>
      <c r="E37332" s="34">
        <v>37</v>
      </c>
      <c r="F37332" s="34">
        <v>45</v>
      </c>
      <c r="G37332" s="34">
        <v>12</v>
      </c>
      <c r="H37332" s="34">
        <v>55</v>
      </c>
      <c r="I37332" s="34">
        <v>37</v>
      </c>
      <c r="J37332" s="34">
        <v>39</v>
      </c>
      <c r="K37332" s="34">
        <v>44</v>
      </c>
      <c r="L37332" s="34">
        <v>27</v>
      </c>
      <c r="M37332" s="34">
        <v>23</v>
      </c>
      <c r="N37332" s="34">
        <v>41</v>
      </c>
      <c r="O37332" s="34">
        <v>18</v>
      </c>
      <c r="P37332" s="34">
        <v>20</v>
      </c>
      <c r="Q37332" s="34">
        <v>48</v>
      </c>
      <c r="R37332" s="34">
        <v>51</v>
      </c>
      <c r="S37332" s="34">
        <v>46</v>
      </c>
      <c r="T37332" s="34">
        <v>48</v>
      </c>
      <c r="U37332" s="34">
        <v>29</v>
      </c>
      <c r="V37332" s="34">
        <v>53</v>
      </c>
      <c r="W37332" s="34">
        <v>36</v>
      </c>
      <c r="X37332" s="34">
        <v>39</v>
      </c>
      <c r="Y37332" s="34">
        <v>42</v>
      </c>
      <c r="Z37332" s="34">
        <v>58</v>
      </c>
      <c r="AA37332" s="34">
        <v>29</v>
      </c>
      <c r="AB37332" s="34">
        <v>59</v>
      </c>
      <c r="AC37332" s="34">
        <v>78</v>
      </c>
    </row>
    <row r="37333" spans="1:29" x14ac:dyDescent="0.2">
      <c r="A37333" s="34" t="s">
        <v>97826</v>
      </c>
      <c r="B37333" s="34">
        <v>73</v>
      </c>
      <c r="C37333" s="34">
        <v>102</v>
      </c>
      <c r="D37333" s="34">
        <v>121</v>
      </c>
      <c r="E37333" s="34">
        <v>101</v>
      </c>
      <c r="F37333" s="34">
        <v>115</v>
      </c>
      <c r="G37333" s="34">
        <v>123</v>
      </c>
      <c r="H37333" s="34">
        <v>111</v>
      </c>
      <c r="I37333" s="34">
        <v>100</v>
      </c>
      <c r="J37333" s="34">
        <v>91</v>
      </c>
      <c r="K37333" s="34">
        <v>87</v>
      </c>
      <c r="L37333" s="34">
        <v>131</v>
      </c>
      <c r="M37333" s="34">
        <v>79</v>
      </c>
      <c r="N37333" s="34">
        <v>90</v>
      </c>
      <c r="O37333" s="34">
        <v>94</v>
      </c>
      <c r="P37333" s="34">
        <v>110</v>
      </c>
      <c r="Q37333" s="34">
        <v>158</v>
      </c>
      <c r="R37333" s="34">
        <v>132</v>
      </c>
      <c r="S37333" s="34">
        <v>85</v>
      </c>
      <c r="T37333" s="34">
        <v>143</v>
      </c>
      <c r="U37333" s="34">
        <v>111</v>
      </c>
      <c r="V37333" s="34">
        <v>149</v>
      </c>
      <c r="W37333" s="34">
        <v>148</v>
      </c>
      <c r="X37333" s="34">
        <v>106</v>
      </c>
      <c r="Y37333" s="34">
        <v>124</v>
      </c>
      <c r="Z37333" s="34">
        <v>117</v>
      </c>
      <c r="AA37333" s="34">
        <v>111</v>
      </c>
      <c r="AB37333" s="34">
        <v>113</v>
      </c>
      <c r="AC37333" s="34">
        <v>173</v>
      </c>
    </row>
    <row r="37334" spans="1:29" x14ac:dyDescent="0.2">
      <c r="A37334" s="34" t="s">
        <v>97827</v>
      </c>
      <c r="B37334" s="34">
        <v>127</v>
      </c>
      <c r="C37334" s="34">
        <v>83</v>
      </c>
      <c r="D37334" s="34">
        <v>126</v>
      </c>
      <c r="E37334" s="34">
        <v>124</v>
      </c>
      <c r="F37334" s="34">
        <v>157</v>
      </c>
      <c r="G37334" s="34">
        <v>94</v>
      </c>
      <c r="H37334" s="34">
        <v>157</v>
      </c>
      <c r="I37334" s="34">
        <v>108</v>
      </c>
      <c r="J37334" s="34">
        <v>111</v>
      </c>
      <c r="K37334" s="34">
        <v>156</v>
      </c>
      <c r="L37334" s="34">
        <v>177</v>
      </c>
      <c r="M37334" s="34">
        <v>97</v>
      </c>
      <c r="N37334" s="34">
        <v>115</v>
      </c>
      <c r="O37334" s="34">
        <v>86</v>
      </c>
      <c r="P37334" s="34">
        <v>164</v>
      </c>
      <c r="Q37334" s="34">
        <v>184</v>
      </c>
      <c r="R37334" s="34">
        <v>201</v>
      </c>
      <c r="S37334" s="34">
        <v>145</v>
      </c>
      <c r="T37334" s="34">
        <v>167</v>
      </c>
      <c r="U37334" s="34">
        <v>130</v>
      </c>
      <c r="V37334" s="34">
        <v>180</v>
      </c>
      <c r="W37334" s="34">
        <v>169</v>
      </c>
      <c r="X37334" s="34">
        <v>172</v>
      </c>
      <c r="Y37334" s="34">
        <v>206</v>
      </c>
      <c r="Z37334" s="34">
        <v>144</v>
      </c>
      <c r="AA37334" s="34">
        <v>152</v>
      </c>
      <c r="AB37334" s="34">
        <v>168</v>
      </c>
      <c r="AC37334" s="34">
        <v>220</v>
      </c>
    </row>
    <row r="37335" spans="1:29" x14ac:dyDescent="0.2">
      <c r="A37335" s="34" t="s">
        <v>97828</v>
      </c>
      <c r="B37335" s="34">
        <v>43</v>
      </c>
      <c r="C37335" s="34">
        <v>40</v>
      </c>
      <c r="D37335" s="34">
        <v>46</v>
      </c>
      <c r="E37335" s="34">
        <v>47</v>
      </c>
      <c r="F37335" s="34">
        <v>40</v>
      </c>
      <c r="G37335" s="34">
        <v>44</v>
      </c>
      <c r="H37335" s="34">
        <v>46</v>
      </c>
      <c r="I37335" s="34">
        <v>29</v>
      </c>
      <c r="J37335" s="34">
        <v>44</v>
      </c>
      <c r="K37335" s="34">
        <v>71</v>
      </c>
      <c r="L37335" s="34">
        <v>49</v>
      </c>
      <c r="M37335" s="34">
        <v>47</v>
      </c>
      <c r="N37335" s="34">
        <v>50</v>
      </c>
      <c r="O37335" s="34">
        <v>46</v>
      </c>
      <c r="P37335" s="34">
        <v>49</v>
      </c>
      <c r="Q37335" s="34">
        <v>55</v>
      </c>
      <c r="R37335" s="34">
        <v>49</v>
      </c>
      <c r="S37335" s="34">
        <v>66</v>
      </c>
      <c r="T37335" s="34">
        <v>58</v>
      </c>
      <c r="U37335" s="34">
        <v>63</v>
      </c>
      <c r="V37335" s="34">
        <v>40</v>
      </c>
      <c r="W37335" s="34">
        <v>88</v>
      </c>
      <c r="X37335" s="34">
        <v>35</v>
      </c>
      <c r="Y37335" s="34">
        <v>44</v>
      </c>
      <c r="Z37335" s="34">
        <v>62</v>
      </c>
      <c r="AA37335" s="34">
        <v>62</v>
      </c>
      <c r="AB37335" s="34">
        <v>55</v>
      </c>
      <c r="AC37335" s="34">
        <v>59</v>
      </c>
    </row>
    <row r="37336" spans="1:29" x14ac:dyDescent="0.2">
      <c r="A37336" s="34" t="s">
        <v>97829</v>
      </c>
      <c r="B37336" s="34">
        <v>42</v>
      </c>
      <c r="C37336" s="34">
        <v>12</v>
      </c>
      <c r="D37336" s="34">
        <v>9</v>
      </c>
      <c r="E37336" s="34">
        <v>8</v>
      </c>
      <c r="F37336" s="34">
        <v>19</v>
      </c>
      <c r="G37336" s="34">
        <v>22</v>
      </c>
      <c r="H37336" s="34">
        <v>5</v>
      </c>
      <c r="I37336" s="34">
        <v>6</v>
      </c>
      <c r="J37336" s="34">
        <v>14</v>
      </c>
      <c r="K37336" s="34">
        <v>15</v>
      </c>
      <c r="L37336" s="34">
        <v>18</v>
      </c>
      <c r="M37336" s="34">
        <v>18</v>
      </c>
      <c r="N37336" s="34">
        <v>29</v>
      </c>
      <c r="O37336" s="34">
        <v>17</v>
      </c>
      <c r="P37336" s="34">
        <v>24</v>
      </c>
      <c r="Q37336" s="34">
        <v>32</v>
      </c>
      <c r="R37336" s="34">
        <v>10</v>
      </c>
      <c r="S37336" s="34">
        <v>19</v>
      </c>
      <c r="T37336" s="34">
        <v>15</v>
      </c>
      <c r="U37336" s="34">
        <v>20</v>
      </c>
      <c r="V37336" s="34">
        <v>19</v>
      </c>
      <c r="W37336" s="34">
        <v>19</v>
      </c>
      <c r="X37336" s="34">
        <v>16</v>
      </c>
      <c r="Y37336" s="34">
        <v>17</v>
      </c>
      <c r="Z37336" s="34">
        <v>11</v>
      </c>
      <c r="AA37336" s="34">
        <v>33</v>
      </c>
      <c r="AB37336" s="34">
        <v>25</v>
      </c>
      <c r="AC37336" s="34">
        <v>26</v>
      </c>
    </row>
    <row r="37337" spans="1:29" x14ac:dyDescent="0.2">
      <c r="A37337" s="34" t="s">
        <v>97830</v>
      </c>
      <c r="B37337" s="34">
        <v>79</v>
      </c>
      <c r="C37337" s="34">
        <v>94</v>
      </c>
      <c r="D37337" s="34">
        <v>97</v>
      </c>
      <c r="E37337" s="34">
        <v>101</v>
      </c>
      <c r="F37337" s="34">
        <v>117</v>
      </c>
      <c r="G37337" s="34">
        <v>117</v>
      </c>
      <c r="H37337" s="34">
        <v>95</v>
      </c>
      <c r="I37337" s="34">
        <v>85</v>
      </c>
      <c r="J37337" s="34">
        <v>109</v>
      </c>
      <c r="K37337" s="34">
        <v>87</v>
      </c>
      <c r="L37337" s="34">
        <v>125</v>
      </c>
      <c r="M37337" s="34">
        <v>94</v>
      </c>
      <c r="N37337" s="34">
        <v>118</v>
      </c>
      <c r="O37337" s="34">
        <v>103</v>
      </c>
      <c r="P37337" s="34">
        <v>91</v>
      </c>
      <c r="Q37337" s="34">
        <v>144</v>
      </c>
      <c r="R37337" s="34">
        <v>156</v>
      </c>
      <c r="S37337" s="34">
        <v>89</v>
      </c>
      <c r="T37337" s="34">
        <v>151</v>
      </c>
      <c r="U37337" s="34">
        <v>111</v>
      </c>
      <c r="V37337" s="34">
        <v>163</v>
      </c>
      <c r="W37337" s="34">
        <v>183</v>
      </c>
      <c r="X37337" s="34">
        <v>114</v>
      </c>
      <c r="Y37337" s="34">
        <v>124</v>
      </c>
      <c r="Z37337" s="34">
        <v>117</v>
      </c>
      <c r="AA37337" s="34">
        <v>125</v>
      </c>
      <c r="AB37337" s="34">
        <v>141</v>
      </c>
      <c r="AC37337" s="34">
        <v>158</v>
      </c>
    </row>
    <row r="37338" spans="1:29" x14ac:dyDescent="0.2">
      <c r="A37338" s="34" t="s">
        <v>97831</v>
      </c>
      <c r="B37338" s="34">
        <v>128</v>
      </c>
      <c r="C37338" s="34">
        <v>107</v>
      </c>
      <c r="D37338" s="34">
        <v>129</v>
      </c>
      <c r="E37338" s="34">
        <v>133</v>
      </c>
      <c r="F37338" s="34">
        <v>163</v>
      </c>
      <c r="G37338" s="34">
        <v>119</v>
      </c>
      <c r="H37338" s="34">
        <v>214</v>
      </c>
      <c r="I37338" s="34">
        <v>97</v>
      </c>
      <c r="J37338" s="34">
        <v>169</v>
      </c>
      <c r="K37338" s="34">
        <v>91</v>
      </c>
      <c r="L37338" s="34">
        <v>129</v>
      </c>
      <c r="M37338" s="34">
        <v>123</v>
      </c>
      <c r="N37338" s="34">
        <v>134</v>
      </c>
      <c r="O37338" s="34">
        <v>122</v>
      </c>
      <c r="P37338" s="34">
        <v>111</v>
      </c>
      <c r="Q37338" s="34">
        <v>163</v>
      </c>
      <c r="R37338" s="34">
        <v>144</v>
      </c>
      <c r="S37338" s="34">
        <v>156</v>
      </c>
      <c r="T37338" s="34">
        <v>211</v>
      </c>
      <c r="U37338" s="34">
        <v>150</v>
      </c>
      <c r="V37338" s="34">
        <v>192</v>
      </c>
      <c r="W37338" s="34">
        <v>192</v>
      </c>
      <c r="X37338" s="34">
        <v>187</v>
      </c>
      <c r="Y37338" s="34">
        <v>198</v>
      </c>
      <c r="Z37338" s="34">
        <v>163</v>
      </c>
      <c r="AA37338" s="34">
        <v>185</v>
      </c>
      <c r="AB37338" s="34">
        <v>212</v>
      </c>
      <c r="AC37338" s="34">
        <v>208</v>
      </c>
    </row>
    <row r="37339" spans="1:29" x14ac:dyDescent="0.2">
      <c r="A37339" s="34" t="s">
        <v>97832</v>
      </c>
      <c r="B37339" s="34">
        <v>79</v>
      </c>
      <c r="C37339" s="34">
        <v>69</v>
      </c>
      <c r="D37339" s="34">
        <v>77</v>
      </c>
      <c r="E37339" s="34">
        <v>58</v>
      </c>
      <c r="F37339" s="34">
        <v>77</v>
      </c>
      <c r="G37339" s="34">
        <v>59</v>
      </c>
      <c r="H37339" s="34">
        <v>91</v>
      </c>
      <c r="I37339" s="34">
        <v>72</v>
      </c>
      <c r="J37339" s="34">
        <v>70</v>
      </c>
      <c r="K37339" s="34">
        <v>56</v>
      </c>
      <c r="L37339" s="34">
        <v>89</v>
      </c>
      <c r="M37339" s="34">
        <v>62</v>
      </c>
      <c r="N37339" s="34">
        <v>66</v>
      </c>
      <c r="O37339" s="34">
        <v>85</v>
      </c>
      <c r="P37339" s="34">
        <v>70</v>
      </c>
      <c r="Q37339" s="34">
        <v>92</v>
      </c>
      <c r="R37339" s="34">
        <v>130</v>
      </c>
      <c r="S37339" s="34">
        <v>95</v>
      </c>
      <c r="T37339" s="34">
        <v>123</v>
      </c>
      <c r="U37339" s="34">
        <v>86</v>
      </c>
      <c r="V37339" s="34">
        <v>104</v>
      </c>
      <c r="W37339" s="34">
        <v>147</v>
      </c>
      <c r="X37339" s="34">
        <v>122</v>
      </c>
      <c r="Y37339" s="34">
        <v>104</v>
      </c>
      <c r="Z37339" s="34">
        <v>108</v>
      </c>
      <c r="AA37339" s="34">
        <v>107</v>
      </c>
      <c r="AB37339" s="34">
        <v>97</v>
      </c>
      <c r="AC37339" s="34">
        <v>103</v>
      </c>
    </row>
    <row r="37340" spans="1:29" x14ac:dyDescent="0.2">
      <c r="A37340" s="34" t="s">
        <v>97833</v>
      </c>
      <c r="B37340" s="34">
        <v>86</v>
      </c>
      <c r="C37340" s="34">
        <v>57</v>
      </c>
      <c r="D37340" s="34">
        <v>85</v>
      </c>
      <c r="E37340" s="34">
        <v>58</v>
      </c>
      <c r="F37340" s="34">
        <v>93</v>
      </c>
      <c r="G37340" s="34">
        <v>81</v>
      </c>
      <c r="H37340" s="34">
        <v>94</v>
      </c>
      <c r="I37340" s="34">
        <v>76</v>
      </c>
      <c r="J37340" s="34">
        <v>61</v>
      </c>
      <c r="K37340" s="34">
        <v>75</v>
      </c>
      <c r="L37340" s="34">
        <v>87</v>
      </c>
      <c r="M37340" s="34">
        <v>79</v>
      </c>
      <c r="N37340" s="34">
        <v>81</v>
      </c>
      <c r="O37340" s="34">
        <v>78</v>
      </c>
      <c r="P37340" s="34">
        <v>92</v>
      </c>
      <c r="Q37340" s="34">
        <v>151</v>
      </c>
      <c r="R37340" s="34">
        <v>114</v>
      </c>
      <c r="S37340" s="34">
        <v>95</v>
      </c>
      <c r="T37340" s="34">
        <v>145</v>
      </c>
      <c r="U37340" s="34">
        <v>82</v>
      </c>
      <c r="V37340" s="34">
        <v>118</v>
      </c>
      <c r="W37340" s="34">
        <v>128</v>
      </c>
      <c r="X37340" s="34">
        <v>160</v>
      </c>
      <c r="Y37340" s="34">
        <v>114</v>
      </c>
      <c r="Z37340" s="34">
        <v>86</v>
      </c>
      <c r="AA37340" s="34">
        <v>92</v>
      </c>
      <c r="AB37340" s="34">
        <v>144</v>
      </c>
      <c r="AC37340" s="34">
        <v>157</v>
      </c>
    </row>
    <row r="37341" spans="1:29" x14ac:dyDescent="0.2">
      <c r="A37341" s="34" t="s">
        <v>97834</v>
      </c>
      <c r="B37341" s="34">
        <v>38</v>
      </c>
      <c r="C37341" s="34">
        <v>40</v>
      </c>
      <c r="D37341" s="34">
        <v>36</v>
      </c>
      <c r="E37341" s="34">
        <v>42</v>
      </c>
      <c r="F37341" s="34">
        <v>61</v>
      </c>
      <c r="G37341" s="34">
        <v>45</v>
      </c>
      <c r="H37341" s="34">
        <v>59</v>
      </c>
      <c r="I37341" s="34">
        <v>30</v>
      </c>
      <c r="J37341" s="34">
        <v>46</v>
      </c>
      <c r="K37341" s="34">
        <v>29</v>
      </c>
      <c r="L37341" s="34">
        <v>42</v>
      </c>
      <c r="M37341" s="34">
        <v>26</v>
      </c>
      <c r="N37341" s="34">
        <v>44</v>
      </c>
      <c r="O37341" s="34">
        <v>26</v>
      </c>
      <c r="P37341" s="34">
        <v>40</v>
      </c>
      <c r="Q37341" s="34">
        <v>51</v>
      </c>
      <c r="R37341" s="34">
        <v>49</v>
      </c>
      <c r="S37341" s="34">
        <v>40</v>
      </c>
      <c r="T37341" s="34">
        <v>54</v>
      </c>
      <c r="U37341" s="34">
        <v>38</v>
      </c>
      <c r="V37341" s="34">
        <v>62</v>
      </c>
      <c r="W37341" s="34">
        <v>51</v>
      </c>
      <c r="X37341" s="34">
        <v>34</v>
      </c>
      <c r="Y37341" s="34">
        <v>51</v>
      </c>
      <c r="Z37341" s="34">
        <v>42</v>
      </c>
      <c r="AA37341" s="34">
        <v>66</v>
      </c>
      <c r="AB37341" s="34">
        <v>81</v>
      </c>
      <c r="AC37341" s="34">
        <v>65</v>
      </c>
    </row>
    <row r="37342" spans="1:29" x14ac:dyDescent="0.2">
      <c r="A37342" s="34" t="s">
        <v>97835</v>
      </c>
      <c r="B37342" s="34">
        <v>33</v>
      </c>
      <c r="C37342" s="34">
        <v>24</v>
      </c>
      <c r="D37342" s="34">
        <v>33</v>
      </c>
      <c r="E37342" s="34">
        <v>43</v>
      </c>
      <c r="F37342" s="34">
        <v>39</v>
      </c>
      <c r="G37342" s="34">
        <v>29</v>
      </c>
      <c r="H37342" s="34">
        <v>37</v>
      </c>
      <c r="I37342" s="34">
        <v>33</v>
      </c>
      <c r="J37342" s="34">
        <v>32</v>
      </c>
      <c r="K37342" s="34">
        <v>26</v>
      </c>
      <c r="L37342" s="34">
        <v>28</v>
      </c>
      <c r="M37342" s="34">
        <v>26</v>
      </c>
      <c r="N37342" s="34">
        <v>26</v>
      </c>
      <c r="O37342" s="34">
        <v>35</v>
      </c>
      <c r="P37342" s="34">
        <v>23</v>
      </c>
      <c r="Q37342" s="34">
        <v>51</v>
      </c>
      <c r="R37342" s="34">
        <v>39</v>
      </c>
      <c r="S37342" s="34">
        <v>26</v>
      </c>
      <c r="T37342" s="34">
        <v>25</v>
      </c>
      <c r="U37342" s="34">
        <v>29</v>
      </c>
      <c r="V37342" s="34">
        <v>21</v>
      </c>
      <c r="W37342" s="34">
        <v>54</v>
      </c>
      <c r="X37342" s="34">
        <v>25</v>
      </c>
      <c r="Y37342" s="34">
        <v>27</v>
      </c>
      <c r="Z37342" s="34">
        <v>24</v>
      </c>
      <c r="AA37342" s="34">
        <v>49</v>
      </c>
      <c r="AB37342" s="34">
        <v>39</v>
      </c>
      <c r="AC37342" s="34">
        <v>73</v>
      </c>
    </row>
    <row r="37343" spans="1:29" x14ac:dyDescent="0.2">
      <c r="A37343" s="34" t="s">
        <v>97836</v>
      </c>
      <c r="B37343" s="34">
        <v>43</v>
      </c>
      <c r="C37343" s="34">
        <v>21</v>
      </c>
      <c r="D37343" s="34">
        <v>33</v>
      </c>
      <c r="E37343" s="34">
        <v>27</v>
      </c>
      <c r="F37343" s="34">
        <v>24</v>
      </c>
      <c r="G37343" s="34">
        <v>9</v>
      </c>
      <c r="H37343" s="34">
        <v>37</v>
      </c>
      <c r="I37343" s="34">
        <v>17</v>
      </c>
      <c r="J37343" s="34">
        <v>20</v>
      </c>
      <c r="K37343" s="34">
        <v>16</v>
      </c>
      <c r="L37343" s="34">
        <v>22</v>
      </c>
      <c r="M37343" s="34">
        <v>22</v>
      </c>
      <c r="N37343" s="34">
        <v>35</v>
      </c>
      <c r="O37343" s="34">
        <v>28</v>
      </c>
      <c r="P37343" s="34">
        <v>31</v>
      </c>
      <c r="Q37343" s="34">
        <v>39</v>
      </c>
      <c r="R37343" s="34">
        <v>51</v>
      </c>
      <c r="S37343" s="34">
        <v>42</v>
      </c>
      <c r="T37343" s="34">
        <v>38</v>
      </c>
      <c r="U37343" s="34">
        <v>36</v>
      </c>
      <c r="V37343" s="34">
        <v>36</v>
      </c>
      <c r="W37343" s="34">
        <v>41</v>
      </c>
      <c r="X37343" s="34">
        <v>39</v>
      </c>
      <c r="Y37343" s="34">
        <v>31</v>
      </c>
      <c r="Z37343" s="34">
        <v>16</v>
      </c>
      <c r="AA37343" s="34">
        <v>11</v>
      </c>
      <c r="AB37343" s="34">
        <v>50</v>
      </c>
      <c r="AC37343" s="34">
        <v>46</v>
      </c>
    </row>
    <row r="37344" spans="1:29" x14ac:dyDescent="0.2">
      <c r="A37344" s="34" t="s">
        <v>97837</v>
      </c>
      <c r="B37344" s="34">
        <v>35</v>
      </c>
      <c r="C37344" s="34">
        <v>42</v>
      </c>
      <c r="D37344" s="34">
        <v>55</v>
      </c>
      <c r="E37344" s="34">
        <v>57</v>
      </c>
      <c r="F37344" s="34">
        <v>55</v>
      </c>
      <c r="G37344" s="34">
        <v>32</v>
      </c>
      <c r="H37344" s="34">
        <v>38</v>
      </c>
      <c r="I37344" s="34">
        <v>30</v>
      </c>
      <c r="J37344" s="34">
        <v>44</v>
      </c>
      <c r="K37344" s="34">
        <v>29</v>
      </c>
      <c r="L37344" s="34">
        <v>26</v>
      </c>
      <c r="M37344" s="34">
        <v>34</v>
      </c>
      <c r="N37344" s="34">
        <v>34</v>
      </c>
      <c r="O37344" s="34">
        <v>36</v>
      </c>
      <c r="P37344" s="34">
        <v>55</v>
      </c>
      <c r="Q37344" s="34">
        <v>50</v>
      </c>
      <c r="R37344" s="34">
        <v>52</v>
      </c>
      <c r="S37344" s="34">
        <v>55</v>
      </c>
      <c r="T37344" s="34">
        <v>37</v>
      </c>
      <c r="U37344" s="34">
        <v>25</v>
      </c>
      <c r="V37344" s="34">
        <v>51</v>
      </c>
      <c r="W37344" s="34">
        <v>31</v>
      </c>
      <c r="X37344" s="34">
        <v>56</v>
      </c>
      <c r="Y37344" s="34">
        <v>47</v>
      </c>
      <c r="Z37344" s="34">
        <v>34</v>
      </c>
      <c r="AA37344" s="34">
        <v>58</v>
      </c>
      <c r="AB37344" s="34">
        <v>44</v>
      </c>
      <c r="AC37344" s="34">
        <v>67</v>
      </c>
    </row>
    <row r="37345" spans="1:29" x14ac:dyDescent="0.2">
      <c r="A37345" s="34" t="s">
        <v>97838</v>
      </c>
      <c r="B37345" s="34">
        <v>24</v>
      </c>
      <c r="C37345" s="34">
        <v>28</v>
      </c>
      <c r="D37345" s="34">
        <v>27</v>
      </c>
      <c r="E37345" s="34">
        <v>37</v>
      </c>
      <c r="F37345" s="34">
        <v>32</v>
      </c>
      <c r="G37345" s="34">
        <v>30</v>
      </c>
      <c r="H37345" s="34">
        <v>37</v>
      </c>
      <c r="I37345" s="34">
        <v>33</v>
      </c>
      <c r="J37345" s="34">
        <v>22</v>
      </c>
      <c r="K37345" s="34">
        <v>45</v>
      </c>
      <c r="L37345" s="34">
        <v>21</v>
      </c>
      <c r="M37345" s="34">
        <v>25</v>
      </c>
      <c r="N37345" s="34">
        <v>13</v>
      </c>
      <c r="O37345" s="34">
        <v>30</v>
      </c>
      <c r="P37345" s="34">
        <v>24</v>
      </c>
      <c r="Q37345" s="34">
        <v>28</v>
      </c>
      <c r="R37345" s="34">
        <v>42</v>
      </c>
      <c r="S37345" s="34">
        <v>26</v>
      </c>
      <c r="T37345" s="34">
        <v>11</v>
      </c>
      <c r="U37345" s="34">
        <v>24</v>
      </c>
      <c r="V37345" s="34">
        <v>25</v>
      </c>
      <c r="W37345" s="34">
        <v>39</v>
      </c>
      <c r="X37345" s="34">
        <v>41</v>
      </c>
      <c r="Y37345" s="34">
        <v>37</v>
      </c>
      <c r="Z37345" s="34">
        <v>40</v>
      </c>
      <c r="AA37345" s="34">
        <v>53</v>
      </c>
      <c r="AB37345" s="34">
        <v>20</v>
      </c>
      <c r="AC37345" s="34">
        <v>34</v>
      </c>
    </row>
    <row r="37346" spans="1:29" x14ac:dyDescent="0.2">
      <c r="A37346" s="34" t="s">
        <v>97839</v>
      </c>
      <c r="B37346" s="34">
        <v>98</v>
      </c>
      <c r="C37346" s="34">
        <v>179</v>
      </c>
      <c r="D37346" s="34">
        <v>169</v>
      </c>
      <c r="E37346" s="34">
        <v>175</v>
      </c>
      <c r="F37346" s="34">
        <v>218</v>
      </c>
      <c r="G37346" s="34">
        <v>189</v>
      </c>
      <c r="H37346" s="34">
        <v>218</v>
      </c>
      <c r="I37346" s="34">
        <v>144</v>
      </c>
      <c r="J37346" s="34">
        <v>211</v>
      </c>
      <c r="K37346" s="34">
        <v>138</v>
      </c>
      <c r="L37346" s="34">
        <v>178</v>
      </c>
      <c r="M37346" s="34">
        <v>121</v>
      </c>
      <c r="N37346" s="34">
        <v>195</v>
      </c>
      <c r="O37346" s="34">
        <v>166</v>
      </c>
      <c r="P37346" s="34">
        <v>200</v>
      </c>
      <c r="Q37346" s="34">
        <v>240</v>
      </c>
      <c r="R37346" s="34">
        <v>272</v>
      </c>
      <c r="S37346" s="34">
        <v>181</v>
      </c>
      <c r="T37346" s="34">
        <v>305</v>
      </c>
      <c r="U37346" s="34">
        <v>225</v>
      </c>
      <c r="V37346" s="34">
        <v>221</v>
      </c>
      <c r="W37346" s="34">
        <v>239</v>
      </c>
      <c r="X37346" s="34">
        <v>239</v>
      </c>
      <c r="Y37346" s="34">
        <v>268</v>
      </c>
      <c r="Z37346" s="34">
        <v>196</v>
      </c>
      <c r="AA37346" s="34">
        <v>280</v>
      </c>
      <c r="AB37346" s="34">
        <v>292</v>
      </c>
      <c r="AC37346" s="34">
        <v>266</v>
      </c>
    </row>
    <row r="37347" spans="1:29" x14ac:dyDescent="0.2">
      <c r="A37347" s="34" t="s">
        <v>97840</v>
      </c>
      <c r="B37347" s="34">
        <v>47</v>
      </c>
      <c r="C37347" s="34">
        <v>86</v>
      </c>
      <c r="D37347" s="34">
        <v>96</v>
      </c>
      <c r="E37347" s="34">
        <v>95</v>
      </c>
      <c r="F37347" s="34">
        <v>93</v>
      </c>
      <c r="G37347" s="34">
        <v>59</v>
      </c>
      <c r="H37347" s="34">
        <v>95</v>
      </c>
      <c r="I37347" s="34">
        <v>86</v>
      </c>
      <c r="J37347" s="34">
        <v>70</v>
      </c>
      <c r="K37347" s="34">
        <v>96</v>
      </c>
      <c r="L37347" s="34">
        <v>57</v>
      </c>
      <c r="M37347" s="34">
        <v>71</v>
      </c>
      <c r="N37347" s="34">
        <v>60</v>
      </c>
      <c r="O37347" s="34">
        <v>98</v>
      </c>
      <c r="P37347" s="34">
        <v>84</v>
      </c>
      <c r="Q37347" s="34">
        <v>103</v>
      </c>
      <c r="R37347" s="34">
        <v>80</v>
      </c>
      <c r="S37347" s="34">
        <v>107</v>
      </c>
      <c r="T37347" s="34">
        <v>66</v>
      </c>
      <c r="U37347" s="34">
        <v>94</v>
      </c>
      <c r="V37347" s="34">
        <v>98</v>
      </c>
      <c r="W37347" s="34">
        <v>81</v>
      </c>
      <c r="X37347" s="34">
        <v>99</v>
      </c>
      <c r="Y37347" s="34">
        <v>88</v>
      </c>
      <c r="Z37347" s="34">
        <v>107</v>
      </c>
      <c r="AA37347" s="34">
        <v>112</v>
      </c>
      <c r="AB37347" s="34">
        <v>78</v>
      </c>
      <c r="AC37347" s="34">
        <v>162</v>
      </c>
    </row>
    <row r="37348" spans="1:29" x14ac:dyDescent="0.2">
      <c r="A37348" s="34" t="s">
        <v>97841</v>
      </c>
      <c r="B37348" s="34">
        <v>32</v>
      </c>
      <c r="C37348" s="34">
        <v>28</v>
      </c>
      <c r="D37348" s="34">
        <v>28</v>
      </c>
      <c r="E37348" s="34">
        <v>18</v>
      </c>
      <c r="F37348" s="34">
        <v>30</v>
      </c>
      <c r="G37348" s="34">
        <v>15</v>
      </c>
      <c r="H37348" s="34">
        <v>17</v>
      </c>
      <c r="I37348" s="34">
        <v>21</v>
      </c>
      <c r="J37348" s="34">
        <v>17</v>
      </c>
      <c r="K37348" s="34">
        <v>17</v>
      </c>
      <c r="L37348" s="34">
        <v>20</v>
      </c>
      <c r="M37348" s="34">
        <v>46</v>
      </c>
      <c r="N37348" s="34">
        <v>21</v>
      </c>
      <c r="O37348" s="34">
        <v>18</v>
      </c>
      <c r="P37348" s="34">
        <v>33</v>
      </c>
      <c r="Q37348" s="34">
        <v>44</v>
      </c>
      <c r="R37348" s="34">
        <v>21</v>
      </c>
      <c r="S37348" s="34">
        <v>12</v>
      </c>
      <c r="T37348" s="34">
        <v>28</v>
      </c>
      <c r="U37348" s="34">
        <v>22</v>
      </c>
      <c r="V37348" s="34">
        <v>13</v>
      </c>
      <c r="W37348" s="34">
        <v>20</v>
      </c>
      <c r="X37348" s="34">
        <v>20</v>
      </c>
      <c r="Y37348" s="34">
        <v>27</v>
      </c>
      <c r="Z37348" s="34">
        <v>22</v>
      </c>
      <c r="AA37348" s="34">
        <v>24</v>
      </c>
      <c r="AB37348" s="34">
        <v>25</v>
      </c>
      <c r="AC37348" s="34">
        <v>37</v>
      </c>
    </row>
    <row r="37349" spans="1:29" x14ac:dyDescent="0.2">
      <c r="A37349" s="34" t="s">
        <v>97842</v>
      </c>
      <c r="B37349" s="34">
        <v>35</v>
      </c>
      <c r="C37349" s="34">
        <v>30</v>
      </c>
      <c r="D37349" s="34">
        <v>30</v>
      </c>
      <c r="E37349" s="34">
        <v>67</v>
      </c>
      <c r="F37349" s="34">
        <v>28</v>
      </c>
      <c r="G37349" s="34">
        <v>66</v>
      </c>
      <c r="H37349" s="34">
        <v>26</v>
      </c>
      <c r="I37349" s="34">
        <v>56</v>
      </c>
      <c r="J37349" s="34">
        <v>17</v>
      </c>
      <c r="K37349" s="34">
        <v>63</v>
      </c>
      <c r="L37349" s="34">
        <v>13</v>
      </c>
      <c r="M37349" s="34">
        <v>23</v>
      </c>
      <c r="N37349" s="34">
        <v>24</v>
      </c>
      <c r="O37349" s="34">
        <v>30</v>
      </c>
      <c r="P37349" s="34">
        <v>26</v>
      </c>
      <c r="Q37349" s="34">
        <v>55</v>
      </c>
      <c r="R37349" s="34">
        <v>39</v>
      </c>
      <c r="S37349" s="34">
        <v>42</v>
      </c>
      <c r="T37349" s="34">
        <v>17</v>
      </c>
      <c r="U37349" s="34">
        <v>38</v>
      </c>
      <c r="V37349" s="34">
        <v>15</v>
      </c>
      <c r="W37349" s="34">
        <v>32</v>
      </c>
      <c r="X37349" s="34">
        <v>24</v>
      </c>
      <c r="Y37349" s="34">
        <v>41</v>
      </c>
      <c r="Z37349" s="34">
        <v>26</v>
      </c>
      <c r="AA37349" s="34">
        <v>46</v>
      </c>
      <c r="AB37349" s="34">
        <v>15</v>
      </c>
      <c r="AC37349" s="34">
        <v>56</v>
      </c>
    </row>
    <row r="37350" spans="1:29" x14ac:dyDescent="0.2">
      <c r="A37350" s="34" t="s">
        <v>97843</v>
      </c>
      <c r="B37350" s="34">
        <v>42</v>
      </c>
      <c r="C37350" s="34">
        <v>20</v>
      </c>
      <c r="D37350" s="34">
        <v>32</v>
      </c>
      <c r="E37350" s="34">
        <v>29</v>
      </c>
      <c r="F37350" s="34">
        <v>16</v>
      </c>
      <c r="G37350" s="34">
        <v>14</v>
      </c>
      <c r="H37350" s="34">
        <v>24</v>
      </c>
      <c r="I37350" s="34">
        <v>30</v>
      </c>
      <c r="J37350" s="34">
        <v>14</v>
      </c>
      <c r="K37350" s="34">
        <v>11</v>
      </c>
      <c r="L37350" s="34">
        <v>21</v>
      </c>
      <c r="M37350" s="34">
        <v>18</v>
      </c>
      <c r="N37350" s="34">
        <v>27</v>
      </c>
      <c r="O37350" s="34">
        <v>29</v>
      </c>
      <c r="P37350" s="34">
        <v>26</v>
      </c>
      <c r="Q37350" s="34">
        <v>31</v>
      </c>
      <c r="R37350" s="34">
        <v>29</v>
      </c>
      <c r="S37350" s="34">
        <v>39</v>
      </c>
      <c r="T37350" s="34">
        <v>44</v>
      </c>
      <c r="U37350" s="34">
        <v>23</v>
      </c>
      <c r="V37350" s="34">
        <v>35</v>
      </c>
      <c r="W37350" s="34">
        <v>29</v>
      </c>
      <c r="X37350" s="34">
        <v>41</v>
      </c>
      <c r="Y37350" s="34">
        <v>24</v>
      </c>
      <c r="Z37350" s="34">
        <v>33</v>
      </c>
      <c r="AA37350" s="34">
        <v>17</v>
      </c>
      <c r="AB37350" s="34">
        <v>56</v>
      </c>
      <c r="AC37350" s="34">
        <v>19</v>
      </c>
    </row>
    <row r="37351" spans="1:29" x14ac:dyDescent="0.2">
      <c r="A37351" s="34" t="s">
        <v>97844</v>
      </c>
      <c r="B37351" s="34">
        <v>54</v>
      </c>
      <c r="C37351" s="34">
        <v>33</v>
      </c>
      <c r="D37351" s="34">
        <v>32</v>
      </c>
      <c r="E37351" s="34">
        <v>41</v>
      </c>
      <c r="F37351" s="34">
        <v>34</v>
      </c>
      <c r="G37351" s="34">
        <v>44</v>
      </c>
      <c r="H37351" s="34">
        <v>55</v>
      </c>
      <c r="I37351" s="34">
        <v>50</v>
      </c>
      <c r="J37351" s="34">
        <v>54</v>
      </c>
      <c r="K37351" s="34">
        <v>39</v>
      </c>
      <c r="L37351" s="34">
        <v>36</v>
      </c>
      <c r="M37351" s="34">
        <v>31</v>
      </c>
      <c r="N37351" s="34">
        <v>27</v>
      </c>
      <c r="O37351" s="34">
        <v>39</v>
      </c>
      <c r="P37351" s="34">
        <v>15</v>
      </c>
      <c r="Q37351" s="34">
        <v>40</v>
      </c>
      <c r="R37351" s="34">
        <v>58</v>
      </c>
      <c r="S37351" s="34">
        <v>70</v>
      </c>
      <c r="T37351" s="34">
        <v>50</v>
      </c>
      <c r="U37351" s="34">
        <v>52</v>
      </c>
      <c r="V37351" s="34">
        <v>28</v>
      </c>
      <c r="W37351" s="34">
        <v>65</v>
      </c>
      <c r="X37351" s="34">
        <v>57</v>
      </c>
      <c r="Y37351" s="34">
        <v>49</v>
      </c>
      <c r="Z37351" s="34">
        <v>18</v>
      </c>
      <c r="AA37351" s="34">
        <v>41</v>
      </c>
      <c r="AB37351" s="34">
        <v>99</v>
      </c>
      <c r="AC37351" s="34">
        <v>49</v>
      </c>
    </row>
    <row r="37352" spans="1:29" x14ac:dyDescent="0.2">
      <c r="A37352" s="34" t="s">
        <v>97845</v>
      </c>
      <c r="B37352" s="34">
        <v>15</v>
      </c>
      <c r="C37352" s="34">
        <v>22</v>
      </c>
      <c r="D37352" s="34">
        <v>30</v>
      </c>
      <c r="E37352" s="34">
        <v>14</v>
      </c>
      <c r="F37352" s="34">
        <v>34</v>
      </c>
      <c r="G37352" s="34">
        <v>26</v>
      </c>
      <c r="H37352" s="34">
        <v>33</v>
      </c>
      <c r="I37352" s="34">
        <v>31</v>
      </c>
      <c r="J37352" s="34">
        <v>16</v>
      </c>
      <c r="K37352" s="34">
        <v>24</v>
      </c>
      <c r="L37352" s="34">
        <v>17</v>
      </c>
      <c r="M37352" s="34">
        <v>30</v>
      </c>
      <c r="N37352" s="34">
        <v>32</v>
      </c>
      <c r="O37352" s="34">
        <v>15</v>
      </c>
      <c r="P37352" s="34">
        <v>41</v>
      </c>
      <c r="Q37352" s="34">
        <v>33</v>
      </c>
      <c r="R37352" s="34">
        <v>45</v>
      </c>
      <c r="S37352" s="34">
        <v>36</v>
      </c>
      <c r="T37352" s="34">
        <v>14</v>
      </c>
      <c r="U37352" s="34">
        <v>22</v>
      </c>
      <c r="V37352" s="34">
        <v>36</v>
      </c>
      <c r="W37352" s="34">
        <v>49</v>
      </c>
      <c r="X37352" s="34">
        <v>13</v>
      </c>
      <c r="Y37352" s="34">
        <v>22</v>
      </c>
      <c r="Z37352" s="34">
        <v>33</v>
      </c>
      <c r="AA37352" s="34">
        <v>33</v>
      </c>
      <c r="AB37352" s="34">
        <v>30</v>
      </c>
      <c r="AC37352" s="34">
        <v>45</v>
      </c>
    </row>
    <row r="37353" spans="1:29" x14ac:dyDescent="0.2">
      <c r="A37353" s="34" t="s">
        <v>97846</v>
      </c>
      <c r="B37353" s="34">
        <v>77</v>
      </c>
      <c r="C37353" s="34">
        <v>77</v>
      </c>
      <c r="D37353" s="34">
        <v>119</v>
      </c>
      <c r="E37353" s="34">
        <v>97</v>
      </c>
      <c r="F37353" s="34">
        <v>118</v>
      </c>
      <c r="G37353" s="34">
        <v>110</v>
      </c>
      <c r="H37353" s="34">
        <v>106</v>
      </c>
      <c r="I37353" s="34">
        <v>94</v>
      </c>
      <c r="J37353" s="34">
        <v>142</v>
      </c>
      <c r="K37353" s="34">
        <v>95</v>
      </c>
      <c r="L37353" s="34">
        <v>131</v>
      </c>
      <c r="M37353" s="34">
        <v>93</v>
      </c>
      <c r="N37353" s="34">
        <v>99</v>
      </c>
      <c r="O37353" s="34">
        <v>97</v>
      </c>
      <c r="P37353" s="34">
        <v>140</v>
      </c>
      <c r="Q37353" s="34">
        <v>119</v>
      </c>
      <c r="R37353" s="34">
        <v>167</v>
      </c>
      <c r="S37353" s="34">
        <v>135</v>
      </c>
      <c r="T37353" s="34">
        <v>139</v>
      </c>
      <c r="U37353" s="34">
        <v>101</v>
      </c>
      <c r="V37353" s="34">
        <v>136</v>
      </c>
      <c r="W37353" s="34">
        <v>145</v>
      </c>
      <c r="X37353" s="34">
        <v>194</v>
      </c>
      <c r="Y37353" s="34">
        <v>176</v>
      </c>
      <c r="Z37353" s="34">
        <v>167</v>
      </c>
      <c r="AA37353" s="34">
        <v>146</v>
      </c>
      <c r="AB37353" s="34">
        <v>178</v>
      </c>
      <c r="AC37353" s="34">
        <v>242</v>
      </c>
    </row>
    <row r="37354" spans="1:29" x14ac:dyDescent="0.2">
      <c r="A37354" s="34" t="s">
        <v>97847</v>
      </c>
      <c r="B37354" s="34">
        <v>40</v>
      </c>
      <c r="C37354" s="34">
        <v>54</v>
      </c>
      <c r="D37354" s="34">
        <v>50</v>
      </c>
      <c r="E37354" s="34">
        <v>77</v>
      </c>
      <c r="F37354" s="34">
        <v>51</v>
      </c>
      <c r="G37354" s="34">
        <v>51</v>
      </c>
      <c r="H37354" s="34">
        <v>70</v>
      </c>
      <c r="I37354" s="34">
        <v>52</v>
      </c>
      <c r="J37354" s="34">
        <v>70</v>
      </c>
      <c r="K37354" s="34">
        <v>48</v>
      </c>
      <c r="L37354" s="34">
        <v>47</v>
      </c>
      <c r="M37354" s="34">
        <v>49</v>
      </c>
      <c r="N37354" s="34">
        <v>37</v>
      </c>
      <c r="O37354" s="34">
        <v>42</v>
      </c>
      <c r="P37354" s="34">
        <v>27</v>
      </c>
      <c r="Q37354" s="34">
        <v>85</v>
      </c>
      <c r="R37354" s="34">
        <v>79</v>
      </c>
      <c r="S37354" s="34">
        <v>61</v>
      </c>
      <c r="T37354" s="34">
        <v>68</v>
      </c>
      <c r="U37354" s="34">
        <v>87</v>
      </c>
      <c r="V37354" s="34">
        <v>55</v>
      </c>
      <c r="W37354" s="34">
        <v>65</v>
      </c>
      <c r="X37354" s="34">
        <v>54</v>
      </c>
      <c r="Y37354" s="34">
        <v>84</v>
      </c>
      <c r="Z37354" s="34">
        <v>62</v>
      </c>
      <c r="AA37354" s="34">
        <v>87</v>
      </c>
      <c r="AB37354" s="34">
        <v>60</v>
      </c>
      <c r="AC37354" s="34">
        <v>80</v>
      </c>
    </row>
    <row r="37355" spans="1:29" x14ac:dyDescent="0.2">
      <c r="A37355" s="34" t="s">
        <v>97848</v>
      </c>
      <c r="B37355" s="34">
        <v>33</v>
      </c>
      <c r="C37355" s="34">
        <v>20</v>
      </c>
      <c r="D37355" s="34">
        <v>30</v>
      </c>
      <c r="E37355" s="34">
        <v>19</v>
      </c>
      <c r="F37355" s="34">
        <v>32</v>
      </c>
      <c r="G37355" s="34">
        <v>44</v>
      </c>
      <c r="H37355" s="34">
        <v>16</v>
      </c>
      <c r="I37355" s="34">
        <v>6</v>
      </c>
      <c r="J37355" s="34">
        <v>47</v>
      </c>
      <c r="K37355" s="34">
        <v>23</v>
      </c>
      <c r="L37355" s="34">
        <v>27</v>
      </c>
      <c r="M37355" s="34">
        <v>24</v>
      </c>
      <c r="N37355" s="34">
        <v>21</v>
      </c>
      <c r="O37355" s="34">
        <v>8</v>
      </c>
      <c r="P37355" s="34">
        <v>17</v>
      </c>
      <c r="Q37355" s="34">
        <v>29</v>
      </c>
      <c r="R37355" s="34">
        <v>54</v>
      </c>
      <c r="S37355" s="34">
        <v>21</v>
      </c>
      <c r="T37355" s="34">
        <v>54</v>
      </c>
      <c r="U37355" s="34">
        <v>27</v>
      </c>
      <c r="V37355" s="34">
        <v>39</v>
      </c>
      <c r="W37355" s="34">
        <v>33</v>
      </c>
      <c r="X37355" s="34">
        <v>38</v>
      </c>
      <c r="Y37355" s="34">
        <v>26</v>
      </c>
      <c r="Z37355" s="34">
        <v>48</v>
      </c>
      <c r="AA37355" s="34">
        <v>40</v>
      </c>
      <c r="AB37355" s="34">
        <v>58</v>
      </c>
      <c r="AC37355" s="34">
        <v>33</v>
      </c>
    </row>
    <row r="37356" spans="1:29" x14ac:dyDescent="0.2">
      <c r="A37356" s="34" t="s">
        <v>97849</v>
      </c>
      <c r="B37356" s="34">
        <v>41</v>
      </c>
      <c r="C37356" s="34">
        <v>26</v>
      </c>
      <c r="D37356" s="34">
        <v>31</v>
      </c>
      <c r="E37356" s="34">
        <v>34</v>
      </c>
      <c r="F37356" s="34">
        <v>18</v>
      </c>
      <c r="G37356" s="34">
        <v>52</v>
      </c>
      <c r="H37356" s="34">
        <v>32</v>
      </c>
      <c r="I37356" s="34">
        <v>29</v>
      </c>
      <c r="J37356" s="34">
        <v>35</v>
      </c>
      <c r="K37356" s="34">
        <v>46</v>
      </c>
      <c r="L37356" s="34">
        <v>48</v>
      </c>
      <c r="M37356" s="34">
        <v>29</v>
      </c>
      <c r="N37356" s="34">
        <v>35</v>
      </c>
      <c r="O37356" s="34">
        <v>22</v>
      </c>
      <c r="P37356" s="34">
        <v>31</v>
      </c>
      <c r="Q37356" s="34">
        <v>33</v>
      </c>
      <c r="R37356" s="34">
        <v>36</v>
      </c>
      <c r="S37356" s="34">
        <v>31</v>
      </c>
      <c r="T37356" s="34">
        <v>29</v>
      </c>
      <c r="U37356" s="34">
        <v>27</v>
      </c>
      <c r="V37356" s="34">
        <v>37</v>
      </c>
      <c r="W37356" s="34">
        <v>48</v>
      </c>
      <c r="X37356" s="34">
        <v>35</v>
      </c>
      <c r="Y37356" s="34">
        <v>16</v>
      </c>
      <c r="Z37356" s="34">
        <v>19</v>
      </c>
      <c r="AA37356" s="34">
        <v>29</v>
      </c>
      <c r="AB37356" s="34">
        <v>74</v>
      </c>
      <c r="AC37356" s="34">
        <v>43</v>
      </c>
    </row>
    <row r="37357" spans="1:29" x14ac:dyDescent="0.2">
      <c r="A37357" s="34" t="s">
        <v>97850</v>
      </c>
      <c r="B37357" s="34">
        <v>65</v>
      </c>
      <c r="C37357" s="34">
        <v>63</v>
      </c>
      <c r="D37357" s="34">
        <v>78</v>
      </c>
      <c r="E37357" s="34">
        <v>71</v>
      </c>
      <c r="F37357" s="34">
        <v>80</v>
      </c>
      <c r="G37357" s="34">
        <v>102</v>
      </c>
      <c r="H37357" s="34">
        <v>107</v>
      </c>
      <c r="I37357" s="34">
        <v>60</v>
      </c>
      <c r="J37357" s="34">
        <v>61</v>
      </c>
      <c r="K37357" s="34">
        <v>106</v>
      </c>
      <c r="L37357" s="34">
        <v>89</v>
      </c>
      <c r="M37357" s="34">
        <v>68</v>
      </c>
      <c r="N37357" s="34">
        <v>69</v>
      </c>
      <c r="O37357" s="34">
        <v>86</v>
      </c>
      <c r="P37357" s="34">
        <v>89</v>
      </c>
      <c r="Q37357" s="34">
        <v>106</v>
      </c>
      <c r="R37357" s="34">
        <v>80</v>
      </c>
      <c r="S37357" s="34">
        <v>108</v>
      </c>
      <c r="T37357" s="34">
        <v>93</v>
      </c>
      <c r="U37357" s="34">
        <v>93</v>
      </c>
      <c r="V37357" s="34">
        <v>88</v>
      </c>
      <c r="W37357" s="34">
        <v>113</v>
      </c>
      <c r="X37357" s="34">
        <v>86</v>
      </c>
      <c r="Y37357" s="34">
        <v>107</v>
      </c>
      <c r="Z37357" s="34">
        <v>81</v>
      </c>
      <c r="AA37357" s="34">
        <v>128</v>
      </c>
      <c r="AB37357" s="34">
        <v>84</v>
      </c>
      <c r="AC37357" s="34">
        <v>125</v>
      </c>
    </row>
    <row r="37358" spans="1:29" x14ac:dyDescent="0.2">
      <c r="A37358" s="34" t="s">
        <v>97851</v>
      </c>
      <c r="B37358" s="34">
        <v>34</v>
      </c>
      <c r="C37358" s="34">
        <v>8</v>
      </c>
      <c r="D37358" s="34">
        <v>8</v>
      </c>
      <c r="E37358" s="34">
        <v>19</v>
      </c>
      <c r="F37358" s="34">
        <v>2</v>
      </c>
      <c r="G37358" s="34">
        <v>9</v>
      </c>
      <c r="H37358" s="34">
        <v>3</v>
      </c>
      <c r="I37358" s="34">
        <v>3</v>
      </c>
      <c r="J37358" s="34">
        <v>13</v>
      </c>
      <c r="K37358" s="34">
        <v>3</v>
      </c>
      <c r="L37358" s="34">
        <v>5</v>
      </c>
      <c r="M37358" s="34">
        <v>9</v>
      </c>
      <c r="N37358" s="34">
        <v>12</v>
      </c>
      <c r="O37358" s="34">
        <v>2</v>
      </c>
      <c r="P37358" s="34">
        <v>8</v>
      </c>
      <c r="Q37358" s="34">
        <v>3</v>
      </c>
      <c r="R37358" s="34">
        <v>15</v>
      </c>
      <c r="S37358" s="34">
        <v>16</v>
      </c>
      <c r="T37358" s="34">
        <v>8</v>
      </c>
      <c r="U37358" s="34">
        <v>4</v>
      </c>
      <c r="V37358" s="34">
        <v>8</v>
      </c>
      <c r="W37358" s="34">
        <v>12</v>
      </c>
      <c r="X37358" s="34">
        <v>7</v>
      </c>
      <c r="Y37358" s="34">
        <v>14</v>
      </c>
      <c r="Z37358" s="34">
        <v>1</v>
      </c>
      <c r="AA37358" s="34">
        <v>10</v>
      </c>
      <c r="AB37358" s="34">
        <v>5</v>
      </c>
      <c r="AC37358" s="34">
        <v>12</v>
      </c>
    </row>
    <row r="37359" spans="1:29" x14ac:dyDescent="0.2">
      <c r="A37359" s="34" t="s">
        <v>97852</v>
      </c>
      <c r="B37359" s="34">
        <v>55</v>
      </c>
      <c r="C37359" s="34">
        <v>70</v>
      </c>
      <c r="D37359" s="34">
        <v>94</v>
      </c>
      <c r="E37359" s="34">
        <v>68</v>
      </c>
      <c r="F37359" s="34">
        <v>78</v>
      </c>
      <c r="G37359" s="34">
        <v>40</v>
      </c>
      <c r="H37359" s="34">
        <v>71</v>
      </c>
      <c r="I37359" s="34">
        <v>70</v>
      </c>
      <c r="J37359" s="34">
        <v>91</v>
      </c>
      <c r="K37359" s="34">
        <v>54</v>
      </c>
      <c r="L37359" s="34">
        <v>66</v>
      </c>
      <c r="M37359" s="34">
        <v>46</v>
      </c>
      <c r="N37359" s="34">
        <v>69</v>
      </c>
      <c r="O37359" s="34">
        <v>62</v>
      </c>
      <c r="P37359" s="34">
        <v>67</v>
      </c>
      <c r="Q37359" s="34">
        <v>111</v>
      </c>
      <c r="R37359" s="34">
        <v>109</v>
      </c>
      <c r="S37359" s="34">
        <v>96</v>
      </c>
      <c r="T37359" s="34">
        <v>81</v>
      </c>
      <c r="U37359" s="34">
        <v>74</v>
      </c>
      <c r="V37359" s="34">
        <v>135</v>
      </c>
      <c r="W37359" s="34">
        <v>93</v>
      </c>
      <c r="X37359" s="34">
        <v>115</v>
      </c>
      <c r="Y37359" s="34">
        <v>87</v>
      </c>
      <c r="Z37359" s="34">
        <v>87</v>
      </c>
      <c r="AA37359" s="34">
        <v>101</v>
      </c>
      <c r="AB37359" s="34">
        <v>103</v>
      </c>
      <c r="AC37359" s="34">
        <v>116</v>
      </c>
    </row>
    <row r="37360" spans="1:29" x14ac:dyDescent="0.2">
      <c r="A37360" s="34" t="s">
        <v>97853</v>
      </c>
      <c r="B37360" s="34">
        <v>74</v>
      </c>
      <c r="C37360" s="34">
        <v>87</v>
      </c>
      <c r="D37360" s="34">
        <v>75</v>
      </c>
      <c r="E37360" s="34">
        <v>111</v>
      </c>
      <c r="F37360" s="34">
        <v>94</v>
      </c>
      <c r="G37360" s="34">
        <v>126</v>
      </c>
      <c r="H37360" s="34">
        <v>98</v>
      </c>
      <c r="I37360" s="34">
        <v>86</v>
      </c>
      <c r="J37360" s="34">
        <v>113</v>
      </c>
      <c r="K37360" s="34">
        <v>112</v>
      </c>
      <c r="L37360" s="34">
        <v>68</v>
      </c>
      <c r="M37360" s="34">
        <v>89</v>
      </c>
      <c r="N37360" s="34">
        <v>57</v>
      </c>
      <c r="O37360" s="34">
        <v>119</v>
      </c>
      <c r="P37360" s="34">
        <v>53</v>
      </c>
      <c r="Q37360" s="34">
        <v>143</v>
      </c>
      <c r="R37360" s="34">
        <v>96</v>
      </c>
      <c r="S37360" s="34">
        <v>104</v>
      </c>
      <c r="T37360" s="34">
        <v>119</v>
      </c>
      <c r="U37360" s="34">
        <v>134</v>
      </c>
      <c r="V37360" s="34">
        <v>105</v>
      </c>
      <c r="W37360" s="34">
        <v>132</v>
      </c>
      <c r="X37360" s="34">
        <v>106</v>
      </c>
      <c r="Y37360" s="34">
        <v>122</v>
      </c>
      <c r="Z37360" s="34">
        <v>79</v>
      </c>
      <c r="AA37360" s="34">
        <v>118</v>
      </c>
      <c r="AB37360" s="34">
        <v>142</v>
      </c>
      <c r="AC37360" s="34">
        <v>155</v>
      </c>
    </row>
    <row r="37361" spans="1:29" x14ac:dyDescent="0.2">
      <c r="A37361" s="34" t="s">
        <v>97854</v>
      </c>
      <c r="B37361" s="34">
        <v>111</v>
      </c>
      <c r="C37361" s="34">
        <v>117</v>
      </c>
      <c r="D37361" s="34">
        <v>144</v>
      </c>
      <c r="E37361" s="34">
        <v>150</v>
      </c>
      <c r="F37361" s="34">
        <v>128</v>
      </c>
      <c r="G37361" s="34">
        <v>197</v>
      </c>
      <c r="H37361" s="34">
        <v>125</v>
      </c>
      <c r="I37361" s="34">
        <v>81</v>
      </c>
      <c r="J37361" s="34">
        <v>114</v>
      </c>
      <c r="K37361" s="34">
        <v>148</v>
      </c>
      <c r="L37361" s="34">
        <v>96</v>
      </c>
      <c r="M37361" s="34">
        <v>113</v>
      </c>
      <c r="N37361" s="34">
        <v>111</v>
      </c>
      <c r="O37361" s="34">
        <v>133</v>
      </c>
      <c r="P37361" s="34">
        <v>112</v>
      </c>
      <c r="Q37361" s="34">
        <v>171</v>
      </c>
      <c r="R37361" s="34">
        <v>172</v>
      </c>
      <c r="S37361" s="34">
        <v>153</v>
      </c>
      <c r="T37361" s="34">
        <v>153</v>
      </c>
      <c r="U37361" s="34">
        <v>157</v>
      </c>
      <c r="V37361" s="34">
        <v>135</v>
      </c>
      <c r="W37361" s="34">
        <v>137</v>
      </c>
      <c r="X37361" s="34">
        <v>214</v>
      </c>
      <c r="Y37361" s="34">
        <v>162</v>
      </c>
      <c r="Z37361" s="34">
        <v>119</v>
      </c>
      <c r="AA37361" s="34">
        <v>167</v>
      </c>
      <c r="AB37361" s="34">
        <v>153</v>
      </c>
      <c r="AC37361" s="34">
        <v>177</v>
      </c>
    </row>
    <row r="37362" spans="1:29" x14ac:dyDescent="0.2">
      <c r="A37362" s="34" t="s">
        <v>97855</v>
      </c>
      <c r="B37362" s="34">
        <v>49</v>
      </c>
      <c r="C37362" s="34">
        <v>45</v>
      </c>
      <c r="D37362" s="34">
        <v>51</v>
      </c>
      <c r="E37362" s="34">
        <v>64</v>
      </c>
      <c r="F37362" s="34">
        <v>76</v>
      </c>
      <c r="G37362" s="34">
        <v>77</v>
      </c>
      <c r="H37362" s="34">
        <v>56</v>
      </c>
      <c r="I37362" s="34">
        <v>39</v>
      </c>
      <c r="J37362" s="34">
        <v>45</v>
      </c>
      <c r="K37362" s="34">
        <v>74</v>
      </c>
      <c r="L37362" s="34">
        <v>85</v>
      </c>
      <c r="M37362" s="34">
        <v>50</v>
      </c>
      <c r="N37362" s="34">
        <v>41</v>
      </c>
      <c r="O37362" s="34">
        <v>59</v>
      </c>
      <c r="P37362" s="34">
        <v>51</v>
      </c>
      <c r="Q37362" s="34">
        <v>73</v>
      </c>
      <c r="R37362" s="34">
        <v>67</v>
      </c>
      <c r="S37362" s="34">
        <v>62</v>
      </c>
      <c r="T37362" s="34">
        <v>84</v>
      </c>
      <c r="U37362" s="34">
        <v>50</v>
      </c>
      <c r="V37362" s="34">
        <v>80</v>
      </c>
      <c r="W37362" s="34">
        <v>111</v>
      </c>
      <c r="X37362" s="34">
        <v>42</v>
      </c>
      <c r="Y37362" s="34">
        <v>97</v>
      </c>
      <c r="Z37362" s="34">
        <v>72</v>
      </c>
      <c r="AA37362" s="34">
        <v>64</v>
      </c>
      <c r="AB37362" s="34">
        <v>100</v>
      </c>
      <c r="AC37362" s="34">
        <v>120</v>
      </c>
    </row>
    <row r="37363" spans="1:29" x14ac:dyDescent="0.2">
      <c r="A37363" s="34" t="s">
        <v>97856</v>
      </c>
      <c r="B37363" s="34">
        <v>38</v>
      </c>
      <c r="C37363" s="34">
        <v>74</v>
      </c>
      <c r="D37363" s="34">
        <v>34</v>
      </c>
      <c r="E37363" s="34">
        <v>71</v>
      </c>
      <c r="F37363" s="34">
        <v>46</v>
      </c>
      <c r="G37363" s="34">
        <v>60</v>
      </c>
      <c r="H37363" s="34">
        <v>36</v>
      </c>
      <c r="I37363" s="34">
        <v>88</v>
      </c>
      <c r="J37363" s="34">
        <v>26</v>
      </c>
      <c r="K37363" s="34">
        <v>107</v>
      </c>
      <c r="L37363" s="34">
        <v>32</v>
      </c>
      <c r="M37363" s="34">
        <v>72</v>
      </c>
      <c r="N37363" s="34">
        <v>22</v>
      </c>
      <c r="O37363" s="34">
        <v>72</v>
      </c>
      <c r="P37363" s="34">
        <v>51</v>
      </c>
      <c r="Q37363" s="34">
        <v>75</v>
      </c>
      <c r="R37363" s="34">
        <v>57</v>
      </c>
      <c r="S37363" s="34">
        <v>94</v>
      </c>
      <c r="T37363" s="34">
        <v>26</v>
      </c>
      <c r="U37363" s="34">
        <v>100</v>
      </c>
      <c r="V37363" s="34">
        <v>62</v>
      </c>
      <c r="W37363" s="34">
        <v>60</v>
      </c>
      <c r="X37363" s="34">
        <v>33</v>
      </c>
      <c r="Y37363" s="34">
        <v>92</v>
      </c>
      <c r="Z37363" s="34">
        <v>28</v>
      </c>
      <c r="AA37363" s="34">
        <v>91</v>
      </c>
      <c r="AB37363" s="34">
        <v>86</v>
      </c>
      <c r="AC37363" s="34">
        <v>140</v>
      </c>
    </row>
    <row r="37364" spans="1:29" x14ac:dyDescent="0.2">
      <c r="A37364" s="34" t="s">
        <v>97857</v>
      </c>
      <c r="B37364" s="34">
        <v>33</v>
      </c>
      <c r="C37364" s="34">
        <v>20</v>
      </c>
      <c r="D37364" s="34">
        <v>30</v>
      </c>
      <c r="E37364" s="34">
        <v>47</v>
      </c>
      <c r="F37364" s="34">
        <v>35</v>
      </c>
      <c r="G37364" s="34">
        <v>50</v>
      </c>
      <c r="H37364" s="34">
        <v>57</v>
      </c>
      <c r="I37364" s="34">
        <v>20</v>
      </c>
      <c r="J37364" s="34">
        <v>29</v>
      </c>
      <c r="K37364" s="34">
        <v>78</v>
      </c>
      <c r="L37364" s="34">
        <v>41</v>
      </c>
      <c r="M37364" s="34">
        <v>27</v>
      </c>
      <c r="N37364" s="34">
        <v>27</v>
      </c>
      <c r="O37364" s="34">
        <v>28</v>
      </c>
      <c r="P37364" s="34">
        <v>39</v>
      </c>
      <c r="Q37364" s="34">
        <v>50</v>
      </c>
      <c r="R37364" s="34">
        <v>58</v>
      </c>
      <c r="S37364" s="34">
        <v>47</v>
      </c>
      <c r="T37364" s="34">
        <v>40</v>
      </c>
      <c r="U37364" s="34">
        <v>56</v>
      </c>
      <c r="V37364" s="34">
        <v>56</v>
      </c>
      <c r="W37364" s="34">
        <v>45</v>
      </c>
      <c r="X37364" s="34">
        <v>55</v>
      </c>
      <c r="Y37364" s="34">
        <v>52</v>
      </c>
      <c r="Z37364" s="34">
        <v>38</v>
      </c>
      <c r="AA37364" s="34">
        <v>48</v>
      </c>
      <c r="AB37364" s="34">
        <v>30</v>
      </c>
      <c r="AC37364" s="34">
        <v>50</v>
      </c>
    </row>
    <row r="37365" spans="1:29" x14ac:dyDescent="0.2">
      <c r="A37365" s="34" t="s">
        <v>97858</v>
      </c>
      <c r="B37365" s="34">
        <v>174</v>
      </c>
      <c r="C37365" s="34">
        <v>144</v>
      </c>
      <c r="D37365" s="34">
        <v>128</v>
      </c>
      <c r="E37365" s="34">
        <v>118</v>
      </c>
      <c r="F37365" s="34">
        <v>109</v>
      </c>
      <c r="G37365" s="34">
        <v>164</v>
      </c>
      <c r="H37365" s="34">
        <v>145</v>
      </c>
      <c r="I37365" s="34">
        <v>167</v>
      </c>
      <c r="J37365" s="34">
        <v>97</v>
      </c>
      <c r="K37365" s="34">
        <v>146</v>
      </c>
      <c r="L37365" s="34">
        <v>125</v>
      </c>
      <c r="M37365" s="34">
        <v>163</v>
      </c>
      <c r="N37365" s="34">
        <v>88</v>
      </c>
      <c r="O37365" s="34">
        <v>136</v>
      </c>
      <c r="P37365" s="34">
        <v>110</v>
      </c>
      <c r="Q37365" s="34">
        <v>183</v>
      </c>
      <c r="R37365" s="34">
        <v>174</v>
      </c>
      <c r="S37365" s="34">
        <v>151</v>
      </c>
      <c r="T37365" s="34">
        <v>158</v>
      </c>
      <c r="U37365" s="34">
        <v>135</v>
      </c>
      <c r="V37365" s="34">
        <v>135</v>
      </c>
      <c r="W37365" s="34">
        <v>199</v>
      </c>
      <c r="X37365" s="34">
        <v>146</v>
      </c>
      <c r="Y37365" s="34">
        <v>140</v>
      </c>
      <c r="Z37365" s="34">
        <v>123</v>
      </c>
      <c r="AA37365" s="34">
        <v>190</v>
      </c>
      <c r="AB37365" s="34">
        <v>153</v>
      </c>
      <c r="AC37365" s="34">
        <v>238</v>
      </c>
    </row>
    <row r="37366" spans="1:29" x14ac:dyDescent="0.2">
      <c r="A37366" s="34" t="s">
        <v>97859</v>
      </c>
      <c r="B37366" s="34">
        <v>44</v>
      </c>
      <c r="C37366" s="34">
        <v>109</v>
      </c>
      <c r="D37366" s="34">
        <v>65</v>
      </c>
      <c r="E37366" s="34">
        <v>92</v>
      </c>
      <c r="F37366" s="34">
        <v>110</v>
      </c>
      <c r="G37366" s="34">
        <v>104</v>
      </c>
      <c r="H37366" s="34">
        <v>85</v>
      </c>
      <c r="I37366" s="34">
        <v>85</v>
      </c>
      <c r="J37366" s="34">
        <v>60</v>
      </c>
      <c r="K37366" s="34">
        <v>75</v>
      </c>
      <c r="L37366" s="34">
        <v>61</v>
      </c>
      <c r="M37366" s="34">
        <v>104</v>
      </c>
      <c r="N37366" s="34">
        <v>84</v>
      </c>
      <c r="O37366" s="34">
        <v>90</v>
      </c>
      <c r="P37366" s="34">
        <v>61</v>
      </c>
      <c r="Q37366" s="34">
        <v>131</v>
      </c>
      <c r="R37366" s="34">
        <v>86</v>
      </c>
      <c r="S37366" s="34">
        <v>153</v>
      </c>
      <c r="T37366" s="34">
        <v>79</v>
      </c>
      <c r="U37366" s="34">
        <v>98</v>
      </c>
      <c r="V37366" s="34">
        <v>97</v>
      </c>
      <c r="W37366" s="34">
        <v>102</v>
      </c>
      <c r="X37366" s="34">
        <v>112</v>
      </c>
      <c r="Y37366" s="34">
        <v>112</v>
      </c>
      <c r="Z37366" s="34">
        <v>88</v>
      </c>
      <c r="AA37366" s="34">
        <v>163</v>
      </c>
      <c r="AB37366" s="34">
        <v>127</v>
      </c>
      <c r="AC37366" s="34">
        <v>140</v>
      </c>
    </row>
    <row r="37367" spans="1:29" x14ac:dyDescent="0.2">
      <c r="A37367" s="34" t="s">
        <v>97860</v>
      </c>
      <c r="B37367" s="34">
        <v>59</v>
      </c>
      <c r="C37367" s="34">
        <v>53</v>
      </c>
      <c r="D37367" s="34">
        <v>42</v>
      </c>
      <c r="E37367" s="34">
        <v>53</v>
      </c>
      <c r="F37367" s="34">
        <v>83</v>
      </c>
      <c r="G37367" s="34">
        <v>54</v>
      </c>
      <c r="H37367" s="34">
        <v>61</v>
      </c>
      <c r="I37367" s="34">
        <v>44</v>
      </c>
      <c r="J37367" s="34">
        <v>62</v>
      </c>
      <c r="K37367" s="34">
        <v>58</v>
      </c>
      <c r="L37367" s="34">
        <v>64</v>
      </c>
      <c r="M37367" s="34">
        <v>41</v>
      </c>
      <c r="N37367" s="34">
        <v>55</v>
      </c>
      <c r="O37367" s="34">
        <v>41</v>
      </c>
      <c r="P37367" s="34">
        <v>74</v>
      </c>
      <c r="Q37367" s="34">
        <v>75</v>
      </c>
      <c r="R37367" s="34">
        <v>93</v>
      </c>
      <c r="S37367" s="34">
        <v>73</v>
      </c>
      <c r="T37367" s="34">
        <v>132</v>
      </c>
      <c r="U37367" s="34">
        <v>78</v>
      </c>
      <c r="V37367" s="34">
        <v>76</v>
      </c>
      <c r="W37367" s="34">
        <v>113</v>
      </c>
      <c r="X37367" s="34">
        <v>76</v>
      </c>
      <c r="Y37367" s="34">
        <v>89</v>
      </c>
      <c r="Z37367" s="34">
        <v>55</v>
      </c>
      <c r="AA37367" s="34">
        <v>64</v>
      </c>
      <c r="AB37367" s="34">
        <v>102</v>
      </c>
      <c r="AC37367" s="34">
        <v>127</v>
      </c>
    </row>
    <row r="37368" spans="1:29" x14ac:dyDescent="0.2">
      <c r="A37368" s="34" t="s">
        <v>97861</v>
      </c>
      <c r="B37368" s="34">
        <v>119</v>
      </c>
      <c r="C37368" s="34">
        <v>146</v>
      </c>
      <c r="D37368" s="34">
        <v>137</v>
      </c>
      <c r="E37368" s="34">
        <v>152</v>
      </c>
      <c r="F37368" s="34">
        <v>183</v>
      </c>
      <c r="G37368" s="34">
        <v>131</v>
      </c>
      <c r="H37368" s="34">
        <v>173</v>
      </c>
      <c r="I37368" s="34">
        <v>148</v>
      </c>
      <c r="J37368" s="34">
        <v>200</v>
      </c>
      <c r="K37368" s="34">
        <v>127</v>
      </c>
      <c r="L37368" s="34">
        <v>178</v>
      </c>
      <c r="M37368" s="34">
        <v>113</v>
      </c>
      <c r="N37368" s="34">
        <v>145</v>
      </c>
      <c r="O37368" s="34">
        <v>162</v>
      </c>
      <c r="P37368" s="34">
        <v>187</v>
      </c>
      <c r="Q37368" s="34">
        <v>210</v>
      </c>
      <c r="R37368" s="34">
        <v>245</v>
      </c>
      <c r="S37368" s="34">
        <v>154</v>
      </c>
      <c r="T37368" s="34">
        <v>296</v>
      </c>
      <c r="U37368" s="34">
        <v>174</v>
      </c>
      <c r="V37368" s="34">
        <v>195</v>
      </c>
      <c r="W37368" s="34">
        <v>237</v>
      </c>
      <c r="X37368" s="34">
        <v>167</v>
      </c>
      <c r="Y37368" s="34">
        <v>190</v>
      </c>
      <c r="Z37368" s="34">
        <v>169</v>
      </c>
      <c r="AA37368" s="34">
        <v>208</v>
      </c>
      <c r="AB37368" s="34">
        <v>240</v>
      </c>
      <c r="AC37368" s="34">
        <v>200</v>
      </c>
    </row>
    <row r="37369" spans="1:29" x14ac:dyDescent="0.2">
      <c r="A37369" s="34" t="s">
        <v>97862</v>
      </c>
      <c r="B37369" s="34">
        <v>31</v>
      </c>
      <c r="C37369" s="34">
        <v>16</v>
      </c>
      <c r="D37369" s="34">
        <v>52</v>
      </c>
      <c r="E37369" s="34">
        <v>30</v>
      </c>
      <c r="F37369" s="34">
        <v>28</v>
      </c>
      <c r="G37369" s="34">
        <v>12</v>
      </c>
      <c r="H37369" s="34">
        <v>36</v>
      </c>
      <c r="I37369" s="34">
        <v>27</v>
      </c>
      <c r="J37369" s="34">
        <v>24</v>
      </c>
      <c r="K37369" s="34">
        <v>42</v>
      </c>
      <c r="L37369" s="34">
        <v>32</v>
      </c>
      <c r="M37369" s="34">
        <v>32</v>
      </c>
      <c r="N37369" s="34">
        <v>29</v>
      </c>
      <c r="O37369" s="34">
        <v>31</v>
      </c>
      <c r="P37369" s="34">
        <v>23</v>
      </c>
      <c r="Q37369" s="34">
        <v>48</v>
      </c>
      <c r="R37369" s="34">
        <v>34</v>
      </c>
      <c r="S37369" s="34">
        <v>47</v>
      </c>
      <c r="T37369" s="34">
        <v>40</v>
      </c>
      <c r="U37369" s="34">
        <v>38</v>
      </c>
      <c r="V37369" s="34">
        <v>44</v>
      </c>
      <c r="W37369" s="34">
        <v>64</v>
      </c>
      <c r="X37369" s="34">
        <v>26</v>
      </c>
      <c r="Y37369" s="34">
        <v>29</v>
      </c>
      <c r="Z37369" s="34">
        <v>57</v>
      </c>
      <c r="AA37369" s="34">
        <v>48</v>
      </c>
      <c r="AB37369" s="34">
        <v>58</v>
      </c>
      <c r="AC37369" s="34">
        <v>69</v>
      </c>
    </row>
    <row r="37370" spans="1:29" x14ac:dyDescent="0.2">
      <c r="A37370" s="34" t="s">
        <v>97863</v>
      </c>
      <c r="B37370" s="34">
        <v>103</v>
      </c>
      <c r="C37370" s="34">
        <v>79</v>
      </c>
      <c r="D37370" s="34">
        <v>120</v>
      </c>
      <c r="E37370" s="34">
        <v>99</v>
      </c>
      <c r="F37370" s="34">
        <v>140</v>
      </c>
      <c r="G37370" s="34">
        <v>91</v>
      </c>
      <c r="H37370" s="34">
        <v>99</v>
      </c>
      <c r="I37370" s="34">
        <v>55</v>
      </c>
      <c r="J37370" s="34">
        <v>123</v>
      </c>
      <c r="K37370" s="34">
        <v>87</v>
      </c>
      <c r="L37370" s="34">
        <v>153</v>
      </c>
      <c r="M37370" s="34">
        <v>58</v>
      </c>
      <c r="N37370" s="34">
        <v>135</v>
      </c>
      <c r="O37370" s="34">
        <v>71</v>
      </c>
      <c r="P37370" s="34">
        <v>103</v>
      </c>
      <c r="Q37370" s="34">
        <v>143</v>
      </c>
      <c r="R37370" s="34">
        <v>159</v>
      </c>
      <c r="S37370" s="34">
        <v>107</v>
      </c>
      <c r="T37370" s="34">
        <v>216</v>
      </c>
      <c r="U37370" s="34">
        <v>126</v>
      </c>
      <c r="V37370" s="34">
        <v>200</v>
      </c>
      <c r="W37370" s="34">
        <v>167</v>
      </c>
      <c r="X37370" s="34">
        <v>162</v>
      </c>
      <c r="Y37370" s="34">
        <v>155</v>
      </c>
      <c r="Z37370" s="34">
        <v>126</v>
      </c>
      <c r="AA37370" s="34">
        <v>121</v>
      </c>
      <c r="AB37370" s="34">
        <v>214</v>
      </c>
      <c r="AC37370" s="34">
        <v>167</v>
      </c>
    </row>
    <row r="37371" spans="1:29" x14ac:dyDescent="0.2">
      <c r="A37371" s="34" t="s">
        <v>97864</v>
      </c>
      <c r="B37371" s="34">
        <v>26</v>
      </c>
      <c r="C37371" s="34">
        <v>18</v>
      </c>
      <c r="D37371" s="34">
        <v>27</v>
      </c>
      <c r="E37371" s="34">
        <v>32</v>
      </c>
      <c r="F37371" s="34">
        <v>21</v>
      </c>
      <c r="G37371" s="34">
        <v>17</v>
      </c>
      <c r="H37371" s="34">
        <v>35</v>
      </c>
      <c r="I37371" s="34">
        <v>10</v>
      </c>
      <c r="J37371" s="34">
        <v>20</v>
      </c>
      <c r="K37371" s="34">
        <v>18</v>
      </c>
      <c r="L37371" s="34">
        <v>15</v>
      </c>
      <c r="M37371" s="34">
        <v>14</v>
      </c>
      <c r="N37371" s="34">
        <v>20</v>
      </c>
      <c r="O37371" s="34">
        <v>29</v>
      </c>
      <c r="P37371" s="34">
        <v>19</v>
      </c>
      <c r="Q37371" s="34">
        <v>13</v>
      </c>
      <c r="R37371" s="34">
        <v>15</v>
      </c>
      <c r="S37371" s="34">
        <v>27</v>
      </c>
      <c r="T37371" s="34">
        <v>16</v>
      </c>
      <c r="U37371" s="34">
        <v>17</v>
      </c>
      <c r="V37371" s="34">
        <v>20</v>
      </c>
      <c r="W37371" s="34">
        <v>12</v>
      </c>
      <c r="X37371" s="34">
        <v>32</v>
      </c>
      <c r="Y37371" s="34">
        <v>17</v>
      </c>
      <c r="Z37371" s="34">
        <v>27</v>
      </c>
      <c r="AA37371" s="34">
        <v>24</v>
      </c>
      <c r="AB37371" s="34">
        <v>25</v>
      </c>
      <c r="AC37371" s="34">
        <v>35</v>
      </c>
    </row>
    <row r="37372" spans="1:29" x14ac:dyDescent="0.2">
      <c r="A37372" s="34" t="s">
        <v>97865</v>
      </c>
      <c r="B37372" s="34">
        <v>67</v>
      </c>
      <c r="C37372" s="34">
        <v>100</v>
      </c>
      <c r="D37372" s="34">
        <v>97</v>
      </c>
      <c r="E37372" s="34">
        <v>162</v>
      </c>
      <c r="F37372" s="34">
        <v>101</v>
      </c>
      <c r="G37372" s="34">
        <v>103</v>
      </c>
      <c r="H37372" s="34">
        <v>97</v>
      </c>
      <c r="I37372" s="34">
        <v>113</v>
      </c>
      <c r="J37372" s="34">
        <v>93</v>
      </c>
      <c r="K37372" s="34">
        <v>94</v>
      </c>
      <c r="L37372" s="34">
        <v>105</v>
      </c>
      <c r="M37372" s="34">
        <v>67</v>
      </c>
      <c r="N37372" s="34">
        <v>113</v>
      </c>
      <c r="O37372" s="34">
        <v>103</v>
      </c>
      <c r="P37372" s="34">
        <v>118</v>
      </c>
      <c r="Q37372" s="34">
        <v>188</v>
      </c>
      <c r="R37372" s="34">
        <v>141</v>
      </c>
      <c r="S37372" s="34">
        <v>94</v>
      </c>
      <c r="T37372" s="34">
        <v>158</v>
      </c>
      <c r="U37372" s="34">
        <v>141</v>
      </c>
      <c r="V37372" s="34">
        <v>115</v>
      </c>
      <c r="W37372" s="34">
        <v>110</v>
      </c>
      <c r="X37372" s="34">
        <v>93</v>
      </c>
      <c r="Y37372" s="34">
        <v>142</v>
      </c>
      <c r="Z37372" s="34">
        <v>111</v>
      </c>
      <c r="AA37372" s="34">
        <v>169</v>
      </c>
      <c r="AB37372" s="34">
        <v>139</v>
      </c>
      <c r="AC37372" s="34">
        <v>206</v>
      </c>
    </row>
    <row r="37373" spans="1:29" x14ac:dyDescent="0.2">
      <c r="A37373" s="34" t="s">
        <v>97866</v>
      </c>
      <c r="B37373" s="34">
        <v>32</v>
      </c>
      <c r="C37373" s="34">
        <v>29</v>
      </c>
      <c r="D37373" s="34">
        <v>25</v>
      </c>
      <c r="E37373" s="34">
        <v>32</v>
      </c>
      <c r="F37373" s="34">
        <v>12</v>
      </c>
      <c r="G37373" s="34">
        <v>31</v>
      </c>
      <c r="H37373" s="34">
        <v>18</v>
      </c>
      <c r="I37373" s="34">
        <v>29</v>
      </c>
      <c r="J37373" s="34">
        <v>23</v>
      </c>
      <c r="K37373" s="34">
        <v>34</v>
      </c>
      <c r="L37373" s="34">
        <v>16</v>
      </c>
      <c r="M37373" s="34">
        <v>27</v>
      </c>
      <c r="N37373" s="34">
        <v>16</v>
      </c>
      <c r="O37373" s="34">
        <v>9</v>
      </c>
      <c r="P37373" s="34">
        <v>21</v>
      </c>
      <c r="Q37373" s="34">
        <v>28</v>
      </c>
      <c r="R37373" s="34">
        <v>37</v>
      </c>
      <c r="S37373" s="34">
        <v>10</v>
      </c>
      <c r="T37373" s="34">
        <v>29</v>
      </c>
      <c r="U37373" s="34">
        <v>17</v>
      </c>
      <c r="V37373" s="34">
        <v>25</v>
      </c>
      <c r="W37373" s="34">
        <v>28</v>
      </c>
      <c r="X37373" s="34">
        <v>35</v>
      </c>
      <c r="Y37373" s="34">
        <v>22</v>
      </c>
      <c r="Z37373" s="34">
        <v>23</v>
      </c>
      <c r="AA37373" s="34">
        <v>21</v>
      </c>
      <c r="AB37373" s="34">
        <v>45</v>
      </c>
      <c r="AC37373" s="34">
        <v>44</v>
      </c>
    </row>
    <row r="37374" spans="1:29" x14ac:dyDescent="0.2">
      <c r="A37374" s="34" t="s">
        <v>97867</v>
      </c>
      <c r="B37374" s="34">
        <v>50</v>
      </c>
      <c r="C37374" s="34">
        <v>92</v>
      </c>
      <c r="D37374" s="34">
        <v>54</v>
      </c>
      <c r="E37374" s="34">
        <v>70</v>
      </c>
      <c r="F37374" s="34">
        <v>77</v>
      </c>
      <c r="G37374" s="34">
        <v>74</v>
      </c>
      <c r="H37374" s="34">
        <v>40</v>
      </c>
      <c r="I37374" s="34">
        <v>70</v>
      </c>
      <c r="J37374" s="34">
        <v>65</v>
      </c>
      <c r="K37374" s="34">
        <v>74</v>
      </c>
      <c r="L37374" s="34">
        <v>43</v>
      </c>
      <c r="M37374" s="34">
        <v>71</v>
      </c>
      <c r="N37374" s="34">
        <v>52</v>
      </c>
      <c r="O37374" s="34">
        <v>43</v>
      </c>
      <c r="P37374" s="34">
        <v>43</v>
      </c>
      <c r="Q37374" s="34">
        <v>92</v>
      </c>
      <c r="R37374" s="34">
        <v>63</v>
      </c>
      <c r="S37374" s="34">
        <v>89</v>
      </c>
      <c r="T37374" s="34">
        <v>38</v>
      </c>
      <c r="U37374" s="34">
        <v>58</v>
      </c>
      <c r="V37374" s="34">
        <v>73</v>
      </c>
      <c r="W37374" s="34">
        <v>62</v>
      </c>
      <c r="X37374" s="34">
        <v>84</v>
      </c>
      <c r="Y37374" s="34">
        <v>69</v>
      </c>
      <c r="Z37374" s="34">
        <v>81</v>
      </c>
      <c r="AA37374" s="34">
        <v>86</v>
      </c>
      <c r="AB37374" s="34">
        <v>80</v>
      </c>
      <c r="AC37374" s="34">
        <v>102</v>
      </c>
    </row>
    <row r="37375" spans="1:29" x14ac:dyDescent="0.2">
      <c r="A37375" s="34" t="s">
        <v>97868</v>
      </c>
      <c r="B37375" s="34">
        <v>77</v>
      </c>
      <c r="C37375" s="34">
        <v>48</v>
      </c>
      <c r="D37375" s="34">
        <v>40</v>
      </c>
      <c r="E37375" s="34">
        <v>40</v>
      </c>
      <c r="F37375" s="34">
        <v>32</v>
      </c>
      <c r="G37375" s="34">
        <v>35</v>
      </c>
      <c r="H37375" s="34">
        <v>38</v>
      </c>
      <c r="I37375" s="34">
        <v>34</v>
      </c>
      <c r="J37375" s="34">
        <v>32</v>
      </c>
      <c r="K37375" s="34">
        <v>50</v>
      </c>
      <c r="L37375" s="34">
        <v>58</v>
      </c>
      <c r="M37375" s="34">
        <v>31</v>
      </c>
      <c r="N37375" s="34">
        <v>44</v>
      </c>
      <c r="O37375" s="34">
        <v>27</v>
      </c>
      <c r="P37375" s="34">
        <v>73</v>
      </c>
      <c r="Q37375" s="34">
        <v>44</v>
      </c>
      <c r="R37375" s="34">
        <v>65</v>
      </c>
      <c r="S37375" s="34">
        <v>43</v>
      </c>
      <c r="T37375" s="34">
        <v>81</v>
      </c>
      <c r="U37375" s="34">
        <v>45</v>
      </c>
      <c r="V37375" s="34">
        <v>57</v>
      </c>
      <c r="W37375" s="34">
        <v>36</v>
      </c>
      <c r="X37375" s="34">
        <v>56</v>
      </c>
      <c r="Y37375" s="34">
        <v>75</v>
      </c>
      <c r="Z37375" s="34">
        <v>45</v>
      </c>
      <c r="AA37375" s="34">
        <v>58</v>
      </c>
      <c r="AB37375" s="34">
        <v>65</v>
      </c>
      <c r="AC37375" s="34">
        <v>49</v>
      </c>
    </row>
    <row r="37376" spans="1:29" x14ac:dyDescent="0.2">
      <c r="A37376" s="34" t="s">
        <v>97869</v>
      </c>
      <c r="B37376" s="34">
        <v>30</v>
      </c>
      <c r="C37376" s="34">
        <v>46</v>
      </c>
      <c r="D37376" s="34">
        <v>67</v>
      </c>
      <c r="E37376" s="34">
        <v>26</v>
      </c>
      <c r="F37376" s="34">
        <v>41</v>
      </c>
      <c r="G37376" s="34">
        <v>47</v>
      </c>
      <c r="H37376" s="34">
        <v>28</v>
      </c>
      <c r="I37376" s="34">
        <v>38</v>
      </c>
      <c r="J37376" s="34">
        <v>29</v>
      </c>
      <c r="K37376" s="34">
        <v>38</v>
      </c>
      <c r="L37376" s="34">
        <v>16</v>
      </c>
      <c r="M37376" s="34">
        <v>16</v>
      </c>
      <c r="N37376" s="34">
        <v>32</v>
      </c>
      <c r="O37376" s="34">
        <v>30</v>
      </c>
      <c r="P37376" s="34">
        <v>25</v>
      </c>
      <c r="Q37376" s="34">
        <v>50</v>
      </c>
      <c r="R37376" s="34">
        <v>31</v>
      </c>
      <c r="S37376" s="34">
        <v>54</v>
      </c>
      <c r="T37376" s="34">
        <v>22</v>
      </c>
      <c r="U37376" s="34">
        <v>21</v>
      </c>
      <c r="V37376" s="34">
        <v>46</v>
      </c>
      <c r="W37376" s="34">
        <v>19</v>
      </c>
      <c r="X37376" s="34">
        <v>63</v>
      </c>
      <c r="Y37376" s="34">
        <v>22</v>
      </c>
      <c r="Z37376" s="34">
        <v>41</v>
      </c>
      <c r="AA37376" s="34">
        <v>61</v>
      </c>
      <c r="AB37376" s="34">
        <v>29</v>
      </c>
      <c r="AC37376" s="34">
        <v>57</v>
      </c>
    </row>
    <row r="37377" spans="1:29" x14ac:dyDescent="0.2">
      <c r="A37377" s="34" t="s">
        <v>97870</v>
      </c>
      <c r="B37377" s="34">
        <v>142</v>
      </c>
      <c r="C37377" s="34">
        <v>132</v>
      </c>
      <c r="D37377" s="34">
        <v>169</v>
      </c>
      <c r="E37377" s="34">
        <v>187</v>
      </c>
      <c r="F37377" s="34">
        <v>161</v>
      </c>
      <c r="G37377" s="34">
        <v>203</v>
      </c>
      <c r="H37377" s="34">
        <v>188</v>
      </c>
      <c r="I37377" s="34">
        <v>131</v>
      </c>
      <c r="J37377" s="34">
        <v>150</v>
      </c>
      <c r="K37377" s="34">
        <v>182</v>
      </c>
      <c r="L37377" s="34">
        <v>159</v>
      </c>
      <c r="M37377" s="34">
        <v>140</v>
      </c>
      <c r="N37377" s="34">
        <v>168</v>
      </c>
      <c r="O37377" s="34">
        <v>170</v>
      </c>
      <c r="P37377" s="34">
        <v>178</v>
      </c>
      <c r="Q37377" s="34">
        <v>193</v>
      </c>
      <c r="R37377" s="34">
        <v>216</v>
      </c>
      <c r="S37377" s="34">
        <v>155</v>
      </c>
      <c r="T37377" s="34">
        <v>215</v>
      </c>
      <c r="U37377" s="34">
        <v>176</v>
      </c>
      <c r="V37377" s="34">
        <v>234</v>
      </c>
      <c r="W37377" s="34">
        <v>218</v>
      </c>
      <c r="X37377" s="34">
        <v>220</v>
      </c>
      <c r="Y37377" s="34">
        <v>192</v>
      </c>
      <c r="Z37377" s="34">
        <v>233</v>
      </c>
      <c r="AA37377" s="34">
        <v>310</v>
      </c>
      <c r="AB37377" s="34">
        <v>146</v>
      </c>
      <c r="AC37377" s="34">
        <v>278</v>
      </c>
    </row>
    <row r="37378" spans="1:29" x14ac:dyDescent="0.2">
      <c r="A37378" s="34" t="s">
        <v>97871</v>
      </c>
      <c r="B37378" s="34">
        <v>40</v>
      </c>
      <c r="C37378" s="34">
        <v>42</v>
      </c>
      <c r="D37378" s="34">
        <v>77</v>
      </c>
      <c r="E37378" s="34">
        <v>16</v>
      </c>
      <c r="F37378" s="34">
        <v>52</v>
      </c>
      <c r="G37378" s="34">
        <v>26</v>
      </c>
      <c r="H37378" s="34">
        <v>41</v>
      </c>
      <c r="I37378" s="34">
        <v>34</v>
      </c>
      <c r="J37378" s="34">
        <v>52</v>
      </c>
      <c r="K37378" s="34">
        <v>42</v>
      </c>
      <c r="L37378" s="34">
        <v>48</v>
      </c>
      <c r="M37378" s="34">
        <v>20</v>
      </c>
      <c r="N37378" s="34">
        <v>62</v>
      </c>
      <c r="O37378" s="34">
        <v>51</v>
      </c>
      <c r="P37378" s="34">
        <v>49</v>
      </c>
      <c r="Q37378" s="34">
        <v>66</v>
      </c>
      <c r="R37378" s="34">
        <v>79</v>
      </c>
      <c r="S37378" s="34">
        <v>19</v>
      </c>
      <c r="T37378" s="34">
        <v>70</v>
      </c>
      <c r="U37378" s="34">
        <v>33</v>
      </c>
      <c r="V37378" s="34">
        <v>57</v>
      </c>
      <c r="W37378" s="34">
        <v>75</v>
      </c>
      <c r="X37378" s="34">
        <v>58</v>
      </c>
      <c r="Y37378" s="34">
        <v>40</v>
      </c>
      <c r="Z37378" s="34">
        <v>53</v>
      </c>
      <c r="AA37378" s="34">
        <v>49</v>
      </c>
      <c r="AB37378" s="34">
        <v>113</v>
      </c>
      <c r="AC37378" s="34">
        <v>67</v>
      </c>
    </row>
    <row r="37379" spans="1:29" x14ac:dyDescent="0.2">
      <c r="A37379" s="34" t="s">
        <v>97872</v>
      </c>
      <c r="B37379" s="34">
        <v>24</v>
      </c>
      <c r="C37379" s="34">
        <v>32</v>
      </c>
      <c r="D37379" s="34">
        <v>46</v>
      </c>
      <c r="E37379" s="34">
        <v>27</v>
      </c>
      <c r="F37379" s="34">
        <v>23</v>
      </c>
      <c r="G37379" s="34">
        <v>67</v>
      </c>
      <c r="H37379" s="34">
        <v>33</v>
      </c>
      <c r="I37379" s="34">
        <v>17</v>
      </c>
      <c r="J37379" s="34">
        <v>12</v>
      </c>
      <c r="K37379" s="34">
        <v>49</v>
      </c>
      <c r="L37379" s="34">
        <v>23</v>
      </c>
      <c r="M37379" s="34">
        <v>40</v>
      </c>
      <c r="N37379" s="34">
        <v>22</v>
      </c>
      <c r="O37379" s="34">
        <v>20</v>
      </c>
      <c r="P37379" s="34">
        <v>23</v>
      </c>
      <c r="Q37379" s="34">
        <v>55</v>
      </c>
      <c r="R37379" s="34">
        <v>36</v>
      </c>
      <c r="S37379" s="34">
        <v>45</v>
      </c>
      <c r="T37379" s="34">
        <v>19</v>
      </c>
      <c r="U37379" s="34">
        <v>38</v>
      </c>
      <c r="V37379" s="34">
        <v>16</v>
      </c>
      <c r="W37379" s="34">
        <v>56</v>
      </c>
      <c r="X37379" s="34">
        <v>29</v>
      </c>
      <c r="Y37379" s="34">
        <v>32</v>
      </c>
      <c r="Z37379" s="34">
        <v>33</v>
      </c>
      <c r="AA37379" s="34">
        <v>35</v>
      </c>
      <c r="AB37379" s="34">
        <v>31</v>
      </c>
      <c r="AC37379" s="34">
        <v>59</v>
      </c>
    </row>
    <row r="37380" spans="1:29" x14ac:dyDescent="0.2">
      <c r="A37380" s="34" t="s">
        <v>97873</v>
      </c>
      <c r="B37380" s="34">
        <v>11</v>
      </c>
      <c r="C37380" s="34">
        <v>4</v>
      </c>
      <c r="D37380" s="34">
        <v>9</v>
      </c>
      <c r="E37380" s="34">
        <v>4</v>
      </c>
      <c r="F37380" s="34">
        <v>20</v>
      </c>
      <c r="G37380" s="34">
        <v>6</v>
      </c>
      <c r="H37380" s="34">
        <v>11</v>
      </c>
      <c r="I37380" s="34">
        <v>2</v>
      </c>
      <c r="J37380" s="34">
        <v>9</v>
      </c>
      <c r="K37380" s="34">
        <v>14</v>
      </c>
      <c r="L37380" s="34">
        <v>7</v>
      </c>
      <c r="M37380" s="34">
        <v>9</v>
      </c>
      <c r="N37380" s="34">
        <v>13</v>
      </c>
      <c r="O37380" s="34">
        <v>10</v>
      </c>
      <c r="P37380" s="34">
        <v>7</v>
      </c>
      <c r="Q37380" s="34">
        <v>10</v>
      </c>
      <c r="R37380" s="34">
        <v>13</v>
      </c>
      <c r="S37380" s="34">
        <v>12</v>
      </c>
      <c r="T37380" s="34">
        <v>24</v>
      </c>
      <c r="U37380" s="34">
        <v>20</v>
      </c>
      <c r="V37380" s="34">
        <v>13</v>
      </c>
      <c r="W37380" s="34">
        <v>6</v>
      </c>
      <c r="X37380" s="34">
        <v>4</v>
      </c>
      <c r="Y37380" s="34">
        <v>3</v>
      </c>
      <c r="Z37380" s="34">
        <v>8</v>
      </c>
      <c r="AA37380" s="34">
        <v>16</v>
      </c>
      <c r="AB37380" s="34">
        <v>34</v>
      </c>
      <c r="AC37380" s="34">
        <v>6</v>
      </c>
    </row>
    <row r="37381" spans="1:29" x14ac:dyDescent="0.2">
      <c r="A37381" s="34" t="s">
        <v>97874</v>
      </c>
      <c r="B37381" s="34">
        <v>73</v>
      </c>
      <c r="C37381" s="34">
        <v>61</v>
      </c>
      <c r="D37381" s="34">
        <v>67</v>
      </c>
      <c r="E37381" s="34">
        <v>57</v>
      </c>
      <c r="F37381" s="34">
        <v>59</v>
      </c>
      <c r="G37381" s="34">
        <v>44</v>
      </c>
      <c r="H37381" s="34">
        <v>75</v>
      </c>
      <c r="I37381" s="34">
        <v>60</v>
      </c>
      <c r="J37381" s="34">
        <v>56</v>
      </c>
      <c r="K37381" s="34">
        <v>66</v>
      </c>
      <c r="L37381" s="34">
        <v>62</v>
      </c>
      <c r="M37381" s="34">
        <v>53</v>
      </c>
      <c r="N37381" s="34">
        <v>62</v>
      </c>
      <c r="O37381" s="34">
        <v>50</v>
      </c>
      <c r="P37381" s="34">
        <v>81</v>
      </c>
      <c r="Q37381" s="34">
        <v>83</v>
      </c>
      <c r="R37381" s="34">
        <v>60</v>
      </c>
      <c r="S37381" s="34">
        <v>64</v>
      </c>
      <c r="T37381" s="34">
        <v>87</v>
      </c>
      <c r="U37381" s="34">
        <v>82</v>
      </c>
      <c r="V37381" s="34">
        <v>52</v>
      </c>
      <c r="W37381" s="34">
        <v>71</v>
      </c>
      <c r="X37381" s="34">
        <v>56</v>
      </c>
      <c r="Y37381" s="34">
        <v>81</v>
      </c>
      <c r="Z37381" s="34">
        <v>109</v>
      </c>
      <c r="AA37381" s="34">
        <v>120</v>
      </c>
      <c r="AB37381" s="34">
        <v>86</v>
      </c>
      <c r="AC37381" s="34">
        <v>108</v>
      </c>
    </row>
    <row r="37382" spans="1:29" x14ac:dyDescent="0.2">
      <c r="A37382" s="34" t="s">
        <v>97875</v>
      </c>
      <c r="B37382" s="34">
        <v>24</v>
      </c>
      <c r="C37382" s="34">
        <v>49</v>
      </c>
      <c r="D37382" s="34">
        <v>67</v>
      </c>
      <c r="E37382" s="34">
        <v>58</v>
      </c>
      <c r="F37382" s="34">
        <v>76</v>
      </c>
      <c r="G37382" s="34">
        <v>52</v>
      </c>
      <c r="H37382" s="34">
        <v>47</v>
      </c>
      <c r="I37382" s="34">
        <v>35</v>
      </c>
      <c r="J37382" s="34">
        <v>54</v>
      </c>
      <c r="K37382" s="34">
        <v>42</v>
      </c>
      <c r="L37382" s="34">
        <v>49</v>
      </c>
      <c r="M37382" s="34">
        <v>40</v>
      </c>
      <c r="N37382" s="34">
        <v>34</v>
      </c>
      <c r="O37382" s="34">
        <v>48</v>
      </c>
      <c r="P37382" s="34">
        <v>53</v>
      </c>
      <c r="Q37382" s="34">
        <v>47</v>
      </c>
      <c r="R37382" s="34">
        <v>84</v>
      </c>
      <c r="S37382" s="34">
        <v>79</v>
      </c>
      <c r="T37382" s="34">
        <v>44</v>
      </c>
      <c r="U37382" s="34">
        <v>30</v>
      </c>
      <c r="V37382" s="34">
        <v>73</v>
      </c>
      <c r="W37382" s="34">
        <v>52</v>
      </c>
      <c r="X37382" s="34">
        <v>64</v>
      </c>
      <c r="Y37382" s="34">
        <v>52</v>
      </c>
      <c r="Z37382" s="34">
        <v>85</v>
      </c>
      <c r="AA37382" s="34">
        <v>54</v>
      </c>
      <c r="AB37382" s="34">
        <v>78</v>
      </c>
      <c r="AC37382" s="34">
        <v>86</v>
      </c>
    </row>
    <row r="37383" spans="1:29" x14ac:dyDescent="0.2">
      <c r="A37383" s="34" t="s">
        <v>97876</v>
      </c>
      <c r="B37383" s="34">
        <v>66</v>
      </c>
      <c r="C37383" s="34">
        <v>50</v>
      </c>
      <c r="D37383" s="34">
        <v>33</v>
      </c>
      <c r="E37383" s="34">
        <v>38</v>
      </c>
      <c r="F37383" s="34">
        <v>50</v>
      </c>
      <c r="G37383" s="34">
        <v>31</v>
      </c>
      <c r="H37383" s="34">
        <v>70</v>
      </c>
      <c r="I37383" s="34">
        <v>36</v>
      </c>
      <c r="J37383" s="34">
        <v>34</v>
      </c>
      <c r="K37383" s="34">
        <v>53</v>
      </c>
      <c r="L37383" s="34">
        <v>57</v>
      </c>
      <c r="M37383" s="34">
        <v>32</v>
      </c>
      <c r="N37383" s="34">
        <v>38</v>
      </c>
      <c r="O37383" s="34">
        <v>58</v>
      </c>
      <c r="P37383" s="34">
        <v>56</v>
      </c>
      <c r="Q37383" s="34">
        <v>67</v>
      </c>
      <c r="R37383" s="34">
        <v>101</v>
      </c>
      <c r="S37383" s="34">
        <v>53</v>
      </c>
      <c r="T37383" s="34">
        <v>62</v>
      </c>
      <c r="U37383" s="34">
        <v>48</v>
      </c>
      <c r="V37383" s="34">
        <v>62</v>
      </c>
      <c r="W37383" s="34">
        <v>66</v>
      </c>
      <c r="X37383" s="34">
        <v>53</v>
      </c>
      <c r="Y37383" s="34">
        <v>50</v>
      </c>
      <c r="Z37383" s="34">
        <v>43</v>
      </c>
      <c r="AA37383" s="34">
        <v>43</v>
      </c>
      <c r="AB37383" s="34">
        <v>78</v>
      </c>
      <c r="AC37383" s="34">
        <v>61</v>
      </c>
    </row>
    <row r="37384" spans="1:29" x14ac:dyDescent="0.2">
      <c r="A37384" s="34" t="s">
        <v>97877</v>
      </c>
      <c r="B37384" s="34">
        <v>78</v>
      </c>
      <c r="C37384" s="34">
        <v>109</v>
      </c>
      <c r="D37384" s="34">
        <v>104</v>
      </c>
      <c r="E37384" s="34">
        <v>115</v>
      </c>
      <c r="F37384" s="34">
        <v>79</v>
      </c>
      <c r="G37384" s="34">
        <v>95</v>
      </c>
      <c r="H37384" s="34">
        <v>102</v>
      </c>
      <c r="I37384" s="34">
        <v>76</v>
      </c>
      <c r="J37384" s="34">
        <v>112</v>
      </c>
      <c r="K37384" s="34">
        <v>64</v>
      </c>
      <c r="L37384" s="34">
        <v>104</v>
      </c>
      <c r="M37384" s="34">
        <v>63</v>
      </c>
      <c r="N37384" s="34">
        <v>80</v>
      </c>
      <c r="O37384" s="34">
        <v>90</v>
      </c>
      <c r="P37384" s="34">
        <v>87</v>
      </c>
      <c r="Q37384" s="34">
        <v>142</v>
      </c>
      <c r="R37384" s="34">
        <v>132</v>
      </c>
      <c r="S37384" s="34">
        <v>120</v>
      </c>
      <c r="T37384" s="34">
        <v>104</v>
      </c>
      <c r="U37384" s="34">
        <v>106</v>
      </c>
      <c r="V37384" s="34">
        <v>112</v>
      </c>
      <c r="W37384" s="34">
        <v>132</v>
      </c>
      <c r="X37384" s="34">
        <v>126</v>
      </c>
      <c r="Y37384" s="34">
        <v>112</v>
      </c>
      <c r="Z37384" s="34">
        <v>85</v>
      </c>
      <c r="AA37384" s="34">
        <v>138</v>
      </c>
      <c r="AB37384" s="34">
        <v>119</v>
      </c>
      <c r="AC37384" s="34">
        <v>146</v>
      </c>
    </row>
    <row r="37385" spans="1:29" x14ac:dyDescent="0.2">
      <c r="A37385" s="34" t="s">
        <v>97878</v>
      </c>
      <c r="B37385" s="34">
        <v>80</v>
      </c>
      <c r="C37385" s="34">
        <v>96</v>
      </c>
      <c r="D37385" s="34">
        <v>58</v>
      </c>
      <c r="E37385" s="34">
        <v>116</v>
      </c>
      <c r="F37385" s="34">
        <v>86</v>
      </c>
      <c r="G37385" s="34">
        <v>90</v>
      </c>
      <c r="H37385" s="34">
        <v>78</v>
      </c>
      <c r="I37385" s="34">
        <v>57</v>
      </c>
      <c r="J37385" s="34">
        <v>70</v>
      </c>
      <c r="K37385" s="34">
        <v>75</v>
      </c>
      <c r="L37385" s="34">
        <v>86</v>
      </c>
      <c r="M37385" s="34">
        <v>79</v>
      </c>
      <c r="N37385" s="34">
        <v>77</v>
      </c>
      <c r="O37385" s="34">
        <v>97</v>
      </c>
      <c r="P37385" s="34">
        <v>60</v>
      </c>
      <c r="Q37385" s="34">
        <v>84</v>
      </c>
      <c r="R37385" s="34">
        <v>107</v>
      </c>
      <c r="S37385" s="34">
        <v>112</v>
      </c>
      <c r="T37385" s="34">
        <v>109</v>
      </c>
      <c r="U37385" s="34">
        <v>112</v>
      </c>
      <c r="V37385" s="34">
        <v>78</v>
      </c>
      <c r="W37385" s="34">
        <v>146</v>
      </c>
      <c r="X37385" s="34">
        <v>99</v>
      </c>
      <c r="Y37385" s="34">
        <v>126</v>
      </c>
      <c r="Z37385" s="34">
        <v>93</v>
      </c>
      <c r="AA37385" s="34">
        <v>101</v>
      </c>
      <c r="AB37385" s="34">
        <v>127</v>
      </c>
      <c r="AC37385" s="34">
        <v>115</v>
      </c>
    </row>
    <row r="37386" spans="1:29" x14ac:dyDescent="0.2">
      <c r="A37386" s="34" t="s">
        <v>97879</v>
      </c>
      <c r="B37386" s="34">
        <v>248</v>
      </c>
      <c r="C37386" s="34">
        <v>147</v>
      </c>
      <c r="D37386" s="34">
        <v>124</v>
      </c>
      <c r="E37386" s="34">
        <v>135</v>
      </c>
      <c r="F37386" s="34">
        <v>169</v>
      </c>
      <c r="G37386" s="34">
        <v>141</v>
      </c>
      <c r="H37386" s="34">
        <v>168</v>
      </c>
      <c r="I37386" s="34">
        <v>129</v>
      </c>
      <c r="J37386" s="34">
        <v>155</v>
      </c>
      <c r="K37386" s="34">
        <v>107</v>
      </c>
      <c r="L37386" s="34">
        <v>291</v>
      </c>
      <c r="M37386" s="34">
        <v>112</v>
      </c>
      <c r="N37386" s="34">
        <v>157</v>
      </c>
      <c r="O37386" s="34">
        <v>103</v>
      </c>
      <c r="P37386" s="34">
        <v>135</v>
      </c>
      <c r="Q37386" s="34">
        <v>184</v>
      </c>
      <c r="R37386" s="34">
        <v>238</v>
      </c>
      <c r="S37386" s="34">
        <v>164</v>
      </c>
      <c r="T37386" s="34">
        <v>296</v>
      </c>
      <c r="U37386" s="34">
        <v>218</v>
      </c>
      <c r="V37386" s="34">
        <v>160</v>
      </c>
      <c r="W37386" s="34">
        <v>448</v>
      </c>
      <c r="X37386" s="34">
        <v>211</v>
      </c>
      <c r="Y37386" s="34">
        <v>246</v>
      </c>
      <c r="Z37386" s="34">
        <v>157</v>
      </c>
      <c r="AA37386" s="34">
        <v>152</v>
      </c>
      <c r="AB37386" s="34">
        <v>326</v>
      </c>
      <c r="AC37386" s="34">
        <v>301</v>
      </c>
    </row>
    <row r="37387" spans="1:29" x14ac:dyDescent="0.2">
      <c r="A37387" s="34" t="s">
        <v>97880</v>
      </c>
      <c r="B37387" s="34">
        <v>2</v>
      </c>
      <c r="C37387" s="34">
        <v>0</v>
      </c>
      <c r="D37387" s="34">
        <v>0</v>
      </c>
      <c r="E37387" s="34">
        <v>0</v>
      </c>
      <c r="F37387" s="34">
        <v>0</v>
      </c>
      <c r="G37387" s="34">
        <v>0</v>
      </c>
      <c r="H37387" s="34">
        <v>0</v>
      </c>
      <c r="I37387" s="34">
        <v>0</v>
      </c>
      <c r="J37387" s="34">
        <v>0</v>
      </c>
      <c r="K37387" s="34">
        <v>0</v>
      </c>
      <c r="L37387" s="34">
        <v>0</v>
      </c>
      <c r="M37387" s="34">
        <v>0</v>
      </c>
      <c r="N37387" s="34">
        <v>0</v>
      </c>
      <c r="O37387" s="34">
        <v>0</v>
      </c>
      <c r="P37387" s="34">
        <v>0</v>
      </c>
      <c r="Q37387" s="34">
        <v>0</v>
      </c>
      <c r="R37387" s="34">
        <v>0</v>
      </c>
      <c r="S37387" s="34">
        <v>0</v>
      </c>
      <c r="T37387" s="34">
        <v>0</v>
      </c>
      <c r="U37387" s="34">
        <v>0</v>
      </c>
      <c r="V37387" s="34">
        <v>0</v>
      </c>
      <c r="W37387" s="34">
        <v>0</v>
      </c>
      <c r="X37387" s="34">
        <v>0</v>
      </c>
      <c r="Y37387" s="34">
        <v>0</v>
      </c>
      <c r="Z37387" s="34">
        <v>0</v>
      </c>
      <c r="AA37387" s="34">
        <v>0</v>
      </c>
      <c r="AB37387" s="34">
        <v>0</v>
      </c>
      <c r="AC37387" s="34">
        <v>0</v>
      </c>
    </row>
    <row r="37388" spans="1:29" x14ac:dyDescent="0.2">
      <c r="A37388" s="34" t="s">
        <v>97881</v>
      </c>
      <c r="B37388" s="34">
        <v>64</v>
      </c>
      <c r="C37388" s="34">
        <v>84</v>
      </c>
      <c r="D37388" s="34">
        <v>79</v>
      </c>
      <c r="E37388" s="34">
        <v>77</v>
      </c>
      <c r="F37388" s="34">
        <v>89</v>
      </c>
      <c r="G37388" s="34">
        <v>49</v>
      </c>
      <c r="H37388" s="34">
        <v>105</v>
      </c>
      <c r="I37388" s="34">
        <v>53</v>
      </c>
      <c r="J37388" s="34">
        <v>74</v>
      </c>
      <c r="K37388" s="34">
        <v>78</v>
      </c>
      <c r="L37388" s="34">
        <v>58</v>
      </c>
      <c r="M37388" s="34">
        <v>48</v>
      </c>
      <c r="N37388" s="34">
        <v>83</v>
      </c>
      <c r="O37388" s="34">
        <v>62</v>
      </c>
      <c r="P37388" s="34">
        <v>86</v>
      </c>
      <c r="Q37388" s="34">
        <v>98</v>
      </c>
      <c r="R37388" s="34">
        <v>100</v>
      </c>
      <c r="S37388" s="34">
        <v>101</v>
      </c>
      <c r="T37388" s="34">
        <v>64</v>
      </c>
      <c r="U37388" s="34">
        <v>43</v>
      </c>
      <c r="V37388" s="34">
        <v>88</v>
      </c>
      <c r="W37388" s="34">
        <v>100</v>
      </c>
      <c r="X37388" s="34">
        <v>95</v>
      </c>
      <c r="Y37388" s="34">
        <v>124</v>
      </c>
      <c r="Z37388" s="34">
        <v>88</v>
      </c>
      <c r="AA37388" s="34">
        <v>72</v>
      </c>
      <c r="AB37388" s="34">
        <v>90</v>
      </c>
      <c r="AC37388" s="34">
        <v>76</v>
      </c>
    </row>
    <row r="37389" spans="1:29" x14ac:dyDescent="0.2">
      <c r="A37389" s="34" t="s">
        <v>97882</v>
      </c>
      <c r="B37389" s="34">
        <v>43</v>
      </c>
      <c r="C37389" s="34">
        <v>45</v>
      </c>
      <c r="D37389" s="34">
        <v>51</v>
      </c>
      <c r="E37389" s="34">
        <v>31</v>
      </c>
      <c r="F37389" s="34">
        <v>54</v>
      </c>
      <c r="G37389" s="34">
        <v>66</v>
      </c>
      <c r="H37389" s="34">
        <v>34</v>
      </c>
      <c r="I37389" s="34">
        <v>27</v>
      </c>
      <c r="J37389" s="34">
        <v>45</v>
      </c>
      <c r="K37389" s="34">
        <v>48</v>
      </c>
      <c r="L37389" s="34">
        <v>24</v>
      </c>
      <c r="M37389" s="34">
        <v>36</v>
      </c>
      <c r="N37389" s="34">
        <v>30</v>
      </c>
      <c r="O37389" s="34">
        <v>34</v>
      </c>
      <c r="P37389" s="34">
        <v>32</v>
      </c>
      <c r="Q37389" s="34">
        <v>67</v>
      </c>
      <c r="R37389" s="34">
        <v>56</v>
      </c>
      <c r="S37389" s="34">
        <v>47</v>
      </c>
      <c r="T37389" s="34">
        <v>33</v>
      </c>
      <c r="U37389" s="34">
        <v>63</v>
      </c>
      <c r="V37389" s="34">
        <v>41</v>
      </c>
      <c r="W37389" s="34">
        <v>43</v>
      </c>
      <c r="X37389" s="34">
        <v>68</v>
      </c>
      <c r="Y37389" s="34">
        <v>28</v>
      </c>
      <c r="Z37389" s="34">
        <v>30</v>
      </c>
      <c r="AA37389" s="34">
        <v>52</v>
      </c>
      <c r="AB37389" s="34">
        <v>34</v>
      </c>
      <c r="AC37389" s="34">
        <v>68</v>
      </c>
    </row>
    <row r="37390" spans="1:29" x14ac:dyDescent="0.2">
      <c r="A37390" s="34" t="s">
        <v>97883</v>
      </c>
      <c r="B37390" s="34">
        <v>42</v>
      </c>
      <c r="C37390" s="34">
        <v>43</v>
      </c>
      <c r="D37390" s="34">
        <v>51</v>
      </c>
      <c r="E37390" s="34">
        <v>66</v>
      </c>
      <c r="F37390" s="34">
        <v>30</v>
      </c>
      <c r="G37390" s="34">
        <v>28</v>
      </c>
      <c r="H37390" s="34">
        <v>26</v>
      </c>
      <c r="I37390" s="34">
        <v>40</v>
      </c>
      <c r="J37390" s="34">
        <v>43</v>
      </c>
      <c r="K37390" s="34">
        <v>52</v>
      </c>
      <c r="L37390" s="34">
        <v>34</v>
      </c>
      <c r="M37390" s="34">
        <v>44</v>
      </c>
      <c r="N37390" s="34">
        <v>41</v>
      </c>
      <c r="O37390" s="34">
        <v>35</v>
      </c>
      <c r="P37390" s="34">
        <v>26</v>
      </c>
      <c r="Q37390" s="34">
        <v>67</v>
      </c>
      <c r="R37390" s="34">
        <v>48</v>
      </c>
      <c r="S37390" s="34">
        <v>45</v>
      </c>
      <c r="T37390" s="34">
        <v>54</v>
      </c>
      <c r="U37390" s="34">
        <v>61</v>
      </c>
      <c r="V37390" s="34">
        <v>54</v>
      </c>
      <c r="W37390" s="34">
        <v>43</v>
      </c>
      <c r="X37390" s="34">
        <v>57</v>
      </c>
      <c r="Y37390" s="34">
        <v>51</v>
      </c>
      <c r="Z37390" s="34">
        <v>62</v>
      </c>
      <c r="AA37390" s="34">
        <v>44</v>
      </c>
      <c r="AB37390" s="34">
        <v>58</v>
      </c>
      <c r="AC37390" s="34">
        <v>91</v>
      </c>
    </row>
    <row r="37391" spans="1:29" x14ac:dyDescent="0.2">
      <c r="A37391" s="34" t="s">
        <v>97884</v>
      </c>
      <c r="B37391" s="34">
        <v>84</v>
      </c>
      <c r="C37391" s="34">
        <v>106</v>
      </c>
      <c r="D37391" s="34">
        <v>136</v>
      </c>
      <c r="E37391" s="34">
        <v>78</v>
      </c>
      <c r="F37391" s="34">
        <v>126</v>
      </c>
      <c r="G37391" s="34">
        <v>86</v>
      </c>
      <c r="H37391" s="34">
        <v>122</v>
      </c>
      <c r="I37391" s="34">
        <v>92</v>
      </c>
      <c r="J37391" s="34">
        <v>112</v>
      </c>
      <c r="K37391" s="34">
        <v>73</v>
      </c>
      <c r="L37391" s="34">
        <v>121</v>
      </c>
      <c r="M37391" s="34">
        <v>80</v>
      </c>
      <c r="N37391" s="34">
        <v>147</v>
      </c>
      <c r="O37391" s="34">
        <v>92</v>
      </c>
      <c r="P37391" s="34">
        <v>144</v>
      </c>
      <c r="Q37391" s="34">
        <v>118</v>
      </c>
      <c r="R37391" s="34">
        <v>149</v>
      </c>
      <c r="S37391" s="34">
        <v>137</v>
      </c>
      <c r="T37391" s="34">
        <v>192</v>
      </c>
      <c r="U37391" s="34">
        <v>87</v>
      </c>
      <c r="V37391" s="34">
        <v>119</v>
      </c>
      <c r="W37391" s="34">
        <v>94</v>
      </c>
      <c r="X37391" s="34">
        <v>169</v>
      </c>
      <c r="Y37391" s="34">
        <v>93</v>
      </c>
      <c r="Z37391" s="34">
        <v>147</v>
      </c>
      <c r="AA37391" s="34">
        <v>154</v>
      </c>
      <c r="AB37391" s="34">
        <v>172</v>
      </c>
      <c r="AC37391" s="34">
        <v>133</v>
      </c>
    </row>
    <row r="37392" spans="1:29" x14ac:dyDescent="0.2">
      <c r="A37392" s="34" t="s">
        <v>97885</v>
      </c>
      <c r="B37392" s="34">
        <v>45</v>
      </c>
      <c r="C37392" s="34">
        <v>87</v>
      </c>
      <c r="D37392" s="34">
        <v>117</v>
      </c>
      <c r="E37392" s="34">
        <v>122</v>
      </c>
      <c r="F37392" s="34">
        <v>106</v>
      </c>
      <c r="G37392" s="34">
        <v>107</v>
      </c>
      <c r="H37392" s="34">
        <v>80</v>
      </c>
      <c r="I37392" s="34">
        <v>67</v>
      </c>
      <c r="J37392" s="34">
        <v>92</v>
      </c>
      <c r="K37392" s="34">
        <v>87</v>
      </c>
      <c r="L37392" s="34">
        <v>49</v>
      </c>
      <c r="M37392" s="34">
        <v>82</v>
      </c>
      <c r="N37392" s="34">
        <v>66</v>
      </c>
      <c r="O37392" s="34">
        <v>83</v>
      </c>
      <c r="P37392" s="34">
        <v>65</v>
      </c>
      <c r="Q37392" s="34">
        <v>111</v>
      </c>
      <c r="R37392" s="34">
        <v>77</v>
      </c>
      <c r="S37392" s="34">
        <v>158</v>
      </c>
      <c r="T37392" s="34">
        <v>85</v>
      </c>
      <c r="U37392" s="34">
        <v>58</v>
      </c>
      <c r="V37392" s="34">
        <v>81</v>
      </c>
      <c r="W37392" s="34">
        <v>67</v>
      </c>
      <c r="X37392" s="34">
        <v>110</v>
      </c>
      <c r="Y37392" s="34">
        <v>74</v>
      </c>
      <c r="Z37392" s="34">
        <v>76</v>
      </c>
      <c r="AA37392" s="34">
        <v>114</v>
      </c>
      <c r="AB37392" s="34">
        <v>52</v>
      </c>
      <c r="AC37392" s="34">
        <v>128</v>
      </c>
    </row>
    <row r="37393" spans="1:29" x14ac:dyDescent="0.2">
      <c r="A37393" s="34" t="s">
        <v>97886</v>
      </c>
      <c r="B37393" s="34">
        <v>45</v>
      </c>
      <c r="C37393" s="34">
        <v>84</v>
      </c>
      <c r="D37393" s="34">
        <v>109</v>
      </c>
      <c r="E37393" s="34">
        <v>93</v>
      </c>
      <c r="F37393" s="34">
        <v>109</v>
      </c>
      <c r="G37393" s="34">
        <v>78</v>
      </c>
      <c r="H37393" s="34">
        <v>112</v>
      </c>
      <c r="I37393" s="34">
        <v>55</v>
      </c>
      <c r="J37393" s="34">
        <v>84</v>
      </c>
      <c r="K37393" s="34">
        <v>71</v>
      </c>
      <c r="L37393" s="34">
        <v>61</v>
      </c>
      <c r="M37393" s="34">
        <v>82</v>
      </c>
      <c r="N37393" s="34">
        <v>80</v>
      </c>
      <c r="O37393" s="34">
        <v>50</v>
      </c>
      <c r="P37393" s="34">
        <v>75</v>
      </c>
      <c r="Q37393" s="34">
        <v>81</v>
      </c>
      <c r="R37393" s="34">
        <v>92</v>
      </c>
      <c r="S37393" s="34">
        <v>90</v>
      </c>
      <c r="T37393" s="34">
        <v>78</v>
      </c>
      <c r="U37393" s="34">
        <v>59</v>
      </c>
      <c r="V37393" s="34">
        <v>112</v>
      </c>
      <c r="W37393" s="34">
        <v>56</v>
      </c>
      <c r="X37393" s="34">
        <v>143</v>
      </c>
      <c r="Y37393" s="34">
        <v>53</v>
      </c>
      <c r="Z37393" s="34">
        <v>130</v>
      </c>
      <c r="AA37393" s="34">
        <v>72</v>
      </c>
      <c r="AB37393" s="34">
        <v>87</v>
      </c>
      <c r="AC37393" s="34">
        <v>133</v>
      </c>
    </row>
    <row r="37394" spans="1:29" x14ac:dyDescent="0.2">
      <c r="A37394" s="34" t="s">
        <v>97887</v>
      </c>
      <c r="B37394" s="34">
        <v>64</v>
      </c>
      <c r="C37394" s="34">
        <v>70</v>
      </c>
      <c r="D37394" s="34">
        <v>97</v>
      </c>
      <c r="E37394" s="34">
        <v>47</v>
      </c>
      <c r="F37394" s="34">
        <v>80</v>
      </c>
      <c r="G37394" s="34">
        <v>52</v>
      </c>
      <c r="H37394" s="34">
        <v>63</v>
      </c>
      <c r="I37394" s="34">
        <v>82</v>
      </c>
      <c r="J37394" s="34">
        <v>56</v>
      </c>
      <c r="K37394" s="34">
        <v>49</v>
      </c>
      <c r="L37394" s="34">
        <v>51</v>
      </c>
      <c r="M37394" s="34">
        <v>41</v>
      </c>
      <c r="N37394" s="34">
        <v>62</v>
      </c>
      <c r="O37394" s="34">
        <v>41</v>
      </c>
      <c r="P37394" s="34">
        <v>64</v>
      </c>
      <c r="Q37394" s="34">
        <v>79</v>
      </c>
      <c r="R37394" s="34">
        <v>84</v>
      </c>
      <c r="S37394" s="34">
        <v>74</v>
      </c>
      <c r="T37394" s="34">
        <v>54</v>
      </c>
      <c r="U37394" s="34">
        <v>47</v>
      </c>
      <c r="V37394" s="34">
        <v>90</v>
      </c>
      <c r="W37394" s="34">
        <v>44</v>
      </c>
      <c r="X37394" s="34">
        <v>97</v>
      </c>
      <c r="Y37394" s="34">
        <v>57</v>
      </c>
      <c r="Z37394" s="34">
        <v>65</v>
      </c>
      <c r="AA37394" s="34">
        <v>85</v>
      </c>
      <c r="AB37394" s="34">
        <v>90</v>
      </c>
      <c r="AC37394" s="34">
        <v>52</v>
      </c>
    </row>
    <row r="37395" spans="1:29" x14ac:dyDescent="0.2">
      <c r="A37395" s="34" t="s">
        <v>97888</v>
      </c>
      <c r="B37395" s="34">
        <v>34</v>
      </c>
      <c r="C37395" s="34">
        <v>19</v>
      </c>
      <c r="D37395" s="34">
        <v>32</v>
      </c>
      <c r="E37395" s="34">
        <v>24</v>
      </c>
      <c r="F37395" s="34">
        <v>31</v>
      </c>
      <c r="G37395" s="34">
        <v>27</v>
      </c>
      <c r="H37395" s="34">
        <v>30</v>
      </c>
      <c r="I37395" s="34">
        <v>23</v>
      </c>
      <c r="J37395" s="34">
        <v>39</v>
      </c>
      <c r="K37395" s="34">
        <v>19</v>
      </c>
      <c r="L37395" s="34">
        <v>24</v>
      </c>
      <c r="M37395" s="34">
        <v>11</v>
      </c>
      <c r="N37395" s="34">
        <v>25</v>
      </c>
      <c r="O37395" s="34">
        <v>34</v>
      </c>
      <c r="P37395" s="34">
        <v>21</v>
      </c>
      <c r="Q37395" s="34">
        <v>37</v>
      </c>
      <c r="R37395" s="34">
        <v>36</v>
      </c>
      <c r="S37395" s="34">
        <v>32</v>
      </c>
      <c r="T37395" s="34">
        <v>51</v>
      </c>
      <c r="U37395" s="34">
        <v>29</v>
      </c>
      <c r="V37395" s="34">
        <v>43</v>
      </c>
      <c r="W37395" s="34">
        <v>26</v>
      </c>
      <c r="X37395" s="34">
        <v>38</v>
      </c>
      <c r="Y37395" s="34">
        <v>28</v>
      </c>
      <c r="Z37395" s="34">
        <v>30</v>
      </c>
      <c r="AA37395" s="34">
        <v>35</v>
      </c>
      <c r="AB37395" s="34">
        <v>61</v>
      </c>
      <c r="AC37395" s="34">
        <v>58</v>
      </c>
    </row>
    <row r="37396" spans="1:29" x14ac:dyDescent="0.2">
      <c r="A37396" s="34" t="s">
        <v>97889</v>
      </c>
      <c r="B37396" s="34">
        <v>31</v>
      </c>
      <c r="C37396" s="34">
        <v>27</v>
      </c>
      <c r="D37396" s="34">
        <v>37</v>
      </c>
      <c r="E37396" s="34">
        <v>22</v>
      </c>
      <c r="F37396" s="34">
        <v>22</v>
      </c>
      <c r="G37396" s="34">
        <v>30</v>
      </c>
      <c r="H37396" s="34">
        <v>33</v>
      </c>
      <c r="I37396" s="34">
        <v>22</v>
      </c>
      <c r="J37396" s="34">
        <v>24</v>
      </c>
      <c r="K37396" s="34">
        <v>28</v>
      </c>
      <c r="L37396" s="34">
        <v>14</v>
      </c>
      <c r="M37396" s="34">
        <v>17</v>
      </c>
      <c r="N37396" s="34">
        <v>38</v>
      </c>
      <c r="O37396" s="34">
        <v>23</v>
      </c>
      <c r="P37396" s="34">
        <v>23</v>
      </c>
      <c r="Q37396" s="34">
        <v>16</v>
      </c>
      <c r="R37396" s="34">
        <v>35</v>
      </c>
      <c r="S37396" s="34">
        <v>46</v>
      </c>
      <c r="T37396" s="34">
        <v>23</v>
      </c>
      <c r="U37396" s="34">
        <v>33</v>
      </c>
      <c r="V37396" s="34">
        <v>24</v>
      </c>
      <c r="W37396" s="34">
        <v>29</v>
      </c>
      <c r="X37396" s="34">
        <v>40</v>
      </c>
      <c r="Y37396" s="34">
        <v>20</v>
      </c>
      <c r="Z37396" s="34">
        <v>36</v>
      </c>
      <c r="AA37396" s="34">
        <v>58</v>
      </c>
      <c r="AB37396" s="34">
        <v>32</v>
      </c>
      <c r="AC37396" s="34">
        <v>50</v>
      </c>
    </row>
    <row r="37397" spans="1:29" x14ac:dyDescent="0.2">
      <c r="A37397" s="34" t="s">
        <v>97890</v>
      </c>
      <c r="B37397" s="34">
        <v>115</v>
      </c>
      <c r="C37397" s="34">
        <v>276</v>
      </c>
      <c r="D37397" s="34">
        <v>287</v>
      </c>
      <c r="E37397" s="34">
        <v>249</v>
      </c>
      <c r="F37397" s="34">
        <v>225</v>
      </c>
      <c r="G37397" s="34">
        <v>319</v>
      </c>
      <c r="H37397" s="34">
        <v>264</v>
      </c>
      <c r="I37397" s="34">
        <v>243</v>
      </c>
      <c r="J37397" s="34">
        <v>170</v>
      </c>
      <c r="K37397" s="34">
        <v>244</v>
      </c>
      <c r="L37397" s="34">
        <v>132</v>
      </c>
      <c r="M37397" s="34">
        <v>175</v>
      </c>
      <c r="N37397" s="34">
        <v>223</v>
      </c>
      <c r="O37397" s="34">
        <v>235</v>
      </c>
      <c r="P37397" s="34">
        <v>185</v>
      </c>
      <c r="Q37397" s="34">
        <v>227</v>
      </c>
      <c r="R37397" s="34">
        <v>243</v>
      </c>
      <c r="S37397" s="34">
        <v>275</v>
      </c>
      <c r="T37397" s="34">
        <v>172</v>
      </c>
      <c r="U37397" s="34">
        <v>160</v>
      </c>
      <c r="V37397" s="34">
        <v>210</v>
      </c>
      <c r="W37397" s="34">
        <v>237</v>
      </c>
      <c r="X37397" s="34">
        <v>287</v>
      </c>
      <c r="Y37397" s="34">
        <v>163</v>
      </c>
      <c r="Z37397" s="34">
        <v>336</v>
      </c>
      <c r="AA37397" s="34">
        <v>292</v>
      </c>
      <c r="AB37397" s="34">
        <v>227</v>
      </c>
      <c r="AC37397" s="34">
        <v>321</v>
      </c>
    </row>
    <row r="37398" spans="1:29" x14ac:dyDescent="0.2">
      <c r="A37398" s="34" t="s">
        <v>97891</v>
      </c>
      <c r="B37398" s="34">
        <v>22</v>
      </c>
      <c r="C37398" s="34">
        <v>17</v>
      </c>
      <c r="D37398" s="34">
        <v>18</v>
      </c>
      <c r="E37398" s="34">
        <v>28</v>
      </c>
      <c r="F37398" s="34">
        <v>21</v>
      </c>
      <c r="G37398" s="34">
        <v>33</v>
      </c>
      <c r="H37398" s="34">
        <v>21</v>
      </c>
      <c r="I37398" s="34">
        <v>32</v>
      </c>
      <c r="J37398" s="34">
        <v>22</v>
      </c>
      <c r="K37398" s="34">
        <v>24</v>
      </c>
      <c r="L37398" s="34">
        <v>15</v>
      </c>
      <c r="M37398" s="34">
        <v>20</v>
      </c>
      <c r="N37398" s="34">
        <v>31</v>
      </c>
      <c r="O37398" s="34">
        <v>19</v>
      </c>
      <c r="P37398" s="34">
        <v>20</v>
      </c>
      <c r="Q37398" s="34">
        <v>22</v>
      </c>
      <c r="R37398" s="34">
        <v>33</v>
      </c>
      <c r="S37398" s="34">
        <v>27</v>
      </c>
      <c r="T37398" s="34">
        <v>27</v>
      </c>
      <c r="U37398" s="34">
        <v>15</v>
      </c>
      <c r="V37398" s="34">
        <v>26</v>
      </c>
      <c r="W37398" s="34">
        <v>33</v>
      </c>
      <c r="X37398" s="34">
        <v>41</v>
      </c>
      <c r="Y37398" s="34">
        <v>29</v>
      </c>
      <c r="Z37398" s="34">
        <v>33</v>
      </c>
      <c r="AA37398" s="34">
        <v>39</v>
      </c>
      <c r="AB37398" s="34">
        <v>16</v>
      </c>
      <c r="AC37398" s="34">
        <v>37</v>
      </c>
    </row>
    <row r="37399" spans="1:29" x14ac:dyDescent="0.2">
      <c r="A37399" s="34" t="s">
        <v>97892</v>
      </c>
      <c r="B37399" s="34">
        <v>403</v>
      </c>
      <c r="C37399" s="34">
        <v>248</v>
      </c>
      <c r="D37399" s="34">
        <v>347</v>
      </c>
      <c r="E37399" s="34">
        <v>242</v>
      </c>
      <c r="F37399" s="34">
        <v>372</v>
      </c>
      <c r="G37399" s="34">
        <v>300</v>
      </c>
      <c r="H37399" s="34">
        <v>413</v>
      </c>
      <c r="I37399" s="34">
        <v>228</v>
      </c>
      <c r="J37399" s="34">
        <v>394</v>
      </c>
      <c r="K37399" s="34">
        <v>245</v>
      </c>
      <c r="L37399" s="34">
        <v>442</v>
      </c>
      <c r="M37399" s="34">
        <v>225</v>
      </c>
      <c r="N37399" s="34">
        <v>380</v>
      </c>
      <c r="O37399" s="34">
        <v>268</v>
      </c>
      <c r="P37399" s="34">
        <v>371</v>
      </c>
      <c r="Q37399" s="34">
        <v>381</v>
      </c>
      <c r="R37399" s="34">
        <v>548</v>
      </c>
      <c r="S37399" s="34">
        <v>282</v>
      </c>
      <c r="T37399" s="34">
        <v>645</v>
      </c>
      <c r="U37399" s="34">
        <v>323</v>
      </c>
      <c r="V37399" s="34">
        <v>531</v>
      </c>
      <c r="W37399" s="34">
        <v>466</v>
      </c>
      <c r="X37399" s="34">
        <v>453</v>
      </c>
      <c r="Y37399" s="34">
        <v>404</v>
      </c>
      <c r="Z37399" s="34">
        <v>406</v>
      </c>
      <c r="AA37399" s="34">
        <v>371</v>
      </c>
      <c r="AB37399" s="34">
        <v>759</v>
      </c>
      <c r="AC37399" s="34">
        <v>477</v>
      </c>
    </row>
    <row r="37400" spans="1:29" x14ac:dyDescent="0.2">
      <c r="A37400" s="34" t="s">
        <v>97893</v>
      </c>
      <c r="B37400" s="34">
        <v>65</v>
      </c>
      <c r="C37400" s="34">
        <v>108</v>
      </c>
      <c r="D37400" s="34">
        <v>108</v>
      </c>
      <c r="E37400" s="34">
        <v>115</v>
      </c>
      <c r="F37400" s="34">
        <v>102</v>
      </c>
      <c r="G37400" s="34">
        <v>57</v>
      </c>
      <c r="H37400" s="34">
        <v>96</v>
      </c>
      <c r="I37400" s="34">
        <v>96</v>
      </c>
      <c r="J37400" s="34">
        <v>73</v>
      </c>
      <c r="K37400" s="34">
        <v>89</v>
      </c>
      <c r="L37400" s="34">
        <v>57</v>
      </c>
      <c r="M37400" s="34">
        <v>64</v>
      </c>
      <c r="N37400" s="34">
        <v>79</v>
      </c>
      <c r="O37400" s="34">
        <v>80</v>
      </c>
      <c r="P37400" s="34">
        <v>115</v>
      </c>
      <c r="Q37400" s="34">
        <v>101</v>
      </c>
      <c r="R37400" s="34">
        <v>115</v>
      </c>
      <c r="S37400" s="34">
        <v>111</v>
      </c>
      <c r="T37400" s="34">
        <v>67</v>
      </c>
      <c r="U37400" s="34">
        <v>56</v>
      </c>
      <c r="V37400" s="34">
        <v>98</v>
      </c>
      <c r="W37400" s="34">
        <v>78</v>
      </c>
      <c r="X37400" s="34">
        <v>91</v>
      </c>
      <c r="Y37400" s="34">
        <v>70</v>
      </c>
      <c r="Z37400" s="34">
        <v>116</v>
      </c>
      <c r="AA37400" s="34">
        <v>117</v>
      </c>
      <c r="AB37400" s="34">
        <v>95</v>
      </c>
      <c r="AC37400" s="34">
        <v>147</v>
      </c>
    </row>
    <row r="37401" spans="1:29" x14ac:dyDescent="0.2">
      <c r="A37401" s="34" t="s">
        <v>97894</v>
      </c>
      <c r="B37401" s="34">
        <v>75</v>
      </c>
      <c r="C37401" s="34">
        <v>204</v>
      </c>
      <c r="D37401" s="34">
        <v>176</v>
      </c>
      <c r="E37401" s="34">
        <v>265</v>
      </c>
      <c r="F37401" s="34">
        <v>152</v>
      </c>
      <c r="G37401" s="34">
        <v>179</v>
      </c>
      <c r="H37401" s="34">
        <v>140</v>
      </c>
      <c r="I37401" s="34">
        <v>163</v>
      </c>
      <c r="J37401" s="34">
        <v>96</v>
      </c>
      <c r="K37401" s="34">
        <v>181</v>
      </c>
      <c r="L37401" s="34">
        <v>59</v>
      </c>
      <c r="M37401" s="34">
        <v>165</v>
      </c>
      <c r="N37401" s="34">
        <v>102</v>
      </c>
      <c r="O37401" s="34">
        <v>126</v>
      </c>
      <c r="P37401" s="34">
        <v>119</v>
      </c>
      <c r="Q37401" s="34">
        <v>203</v>
      </c>
      <c r="R37401" s="34">
        <v>119</v>
      </c>
      <c r="S37401" s="34">
        <v>260</v>
      </c>
      <c r="T37401" s="34">
        <v>97</v>
      </c>
      <c r="U37401" s="34">
        <v>196</v>
      </c>
      <c r="V37401" s="34">
        <v>162</v>
      </c>
      <c r="W37401" s="34">
        <v>173</v>
      </c>
      <c r="X37401" s="34">
        <v>163</v>
      </c>
      <c r="Y37401" s="34">
        <v>152</v>
      </c>
      <c r="Z37401" s="34">
        <v>177</v>
      </c>
      <c r="AA37401" s="34">
        <v>308</v>
      </c>
      <c r="AB37401" s="34">
        <v>89</v>
      </c>
      <c r="AC37401" s="34">
        <v>312</v>
      </c>
    </row>
    <row r="37402" spans="1:29" x14ac:dyDescent="0.2">
      <c r="A37402" s="34" t="s">
        <v>97895</v>
      </c>
      <c r="B37402" s="34">
        <v>57</v>
      </c>
      <c r="C37402" s="34">
        <v>26</v>
      </c>
      <c r="D37402" s="34">
        <v>57</v>
      </c>
      <c r="E37402" s="34">
        <v>39</v>
      </c>
      <c r="F37402" s="34">
        <v>59</v>
      </c>
      <c r="G37402" s="34">
        <v>45</v>
      </c>
      <c r="H37402" s="34">
        <v>45</v>
      </c>
      <c r="I37402" s="34">
        <v>35</v>
      </c>
      <c r="J37402" s="34">
        <v>39</v>
      </c>
      <c r="K37402" s="34">
        <v>43</v>
      </c>
      <c r="L37402" s="34">
        <v>22</v>
      </c>
      <c r="M37402" s="34">
        <v>30</v>
      </c>
      <c r="N37402" s="34">
        <v>44</v>
      </c>
      <c r="O37402" s="34">
        <v>21</v>
      </c>
      <c r="P37402" s="34">
        <v>26</v>
      </c>
      <c r="Q37402" s="34">
        <v>40</v>
      </c>
      <c r="R37402" s="34">
        <v>35</v>
      </c>
      <c r="S37402" s="34">
        <v>30</v>
      </c>
      <c r="T37402" s="34">
        <v>64</v>
      </c>
      <c r="U37402" s="34">
        <v>48</v>
      </c>
      <c r="V37402" s="34">
        <v>66</v>
      </c>
      <c r="W37402" s="34">
        <v>23</v>
      </c>
      <c r="X37402" s="34">
        <v>58</v>
      </c>
      <c r="Y37402" s="34">
        <v>44</v>
      </c>
      <c r="Z37402" s="34">
        <v>30</v>
      </c>
      <c r="AA37402" s="34">
        <v>38</v>
      </c>
      <c r="AB37402" s="34">
        <v>60</v>
      </c>
      <c r="AC37402" s="34">
        <v>48</v>
      </c>
    </row>
    <row r="37403" spans="1:29" x14ac:dyDescent="0.2">
      <c r="A37403" s="34" t="s">
        <v>97896</v>
      </c>
      <c r="B37403" s="34">
        <v>34</v>
      </c>
      <c r="C37403" s="34">
        <v>70</v>
      </c>
      <c r="D37403" s="34">
        <v>61</v>
      </c>
      <c r="E37403" s="34">
        <v>91</v>
      </c>
      <c r="F37403" s="34">
        <v>43</v>
      </c>
      <c r="G37403" s="34">
        <v>118</v>
      </c>
      <c r="H37403" s="34">
        <v>53</v>
      </c>
      <c r="I37403" s="34">
        <v>82</v>
      </c>
      <c r="J37403" s="34">
        <v>46</v>
      </c>
      <c r="K37403" s="34">
        <v>96</v>
      </c>
      <c r="L37403" s="34">
        <v>29</v>
      </c>
      <c r="M37403" s="34">
        <v>63</v>
      </c>
      <c r="N37403" s="34">
        <v>47</v>
      </c>
      <c r="O37403" s="34">
        <v>66</v>
      </c>
      <c r="P37403" s="34">
        <v>54</v>
      </c>
      <c r="Q37403" s="34">
        <v>58</v>
      </c>
      <c r="R37403" s="34">
        <v>39</v>
      </c>
      <c r="S37403" s="34">
        <v>74</v>
      </c>
      <c r="T37403" s="34">
        <v>18</v>
      </c>
      <c r="U37403" s="34">
        <v>54</v>
      </c>
      <c r="V37403" s="34">
        <v>57</v>
      </c>
      <c r="W37403" s="34">
        <v>82</v>
      </c>
      <c r="X37403" s="34">
        <v>75</v>
      </c>
      <c r="Y37403" s="34">
        <v>60</v>
      </c>
      <c r="Z37403" s="34">
        <v>59</v>
      </c>
      <c r="AA37403" s="34">
        <v>92</v>
      </c>
      <c r="AB37403" s="34">
        <v>25</v>
      </c>
      <c r="AC37403" s="34">
        <v>71</v>
      </c>
    </row>
    <row r="37404" spans="1:29" x14ac:dyDescent="0.2">
      <c r="A37404" s="34" t="s">
        <v>97897</v>
      </c>
      <c r="B37404" s="34">
        <v>60</v>
      </c>
      <c r="C37404" s="34">
        <v>104</v>
      </c>
      <c r="D37404" s="34">
        <v>229</v>
      </c>
      <c r="E37404" s="34">
        <v>155</v>
      </c>
      <c r="F37404" s="34">
        <v>198</v>
      </c>
      <c r="G37404" s="34">
        <v>122</v>
      </c>
      <c r="H37404" s="34">
        <v>153</v>
      </c>
      <c r="I37404" s="34">
        <v>94</v>
      </c>
      <c r="J37404" s="34">
        <v>138</v>
      </c>
      <c r="K37404" s="34">
        <v>120</v>
      </c>
      <c r="L37404" s="34">
        <v>91</v>
      </c>
      <c r="M37404" s="34">
        <v>100</v>
      </c>
      <c r="N37404" s="34">
        <v>126</v>
      </c>
      <c r="O37404" s="34">
        <v>104</v>
      </c>
      <c r="P37404" s="34">
        <v>103</v>
      </c>
      <c r="Q37404" s="34">
        <v>134</v>
      </c>
      <c r="R37404" s="34">
        <v>177</v>
      </c>
      <c r="S37404" s="34">
        <v>167</v>
      </c>
      <c r="T37404" s="34">
        <v>119</v>
      </c>
      <c r="U37404" s="34">
        <v>92</v>
      </c>
      <c r="V37404" s="34">
        <v>184</v>
      </c>
      <c r="W37404" s="34">
        <v>104</v>
      </c>
      <c r="X37404" s="34">
        <v>207</v>
      </c>
      <c r="Y37404" s="34">
        <v>96</v>
      </c>
      <c r="Z37404" s="34">
        <v>207</v>
      </c>
      <c r="AA37404" s="34">
        <v>184</v>
      </c>
      <c r="AB37404" s="34">
        <v>132</v>
      </c>
      <c r="AC37404" s="34">
        <v>216</v>
      </c>
    </row>
    <row r="37405" spans="1:29" x14ac:dyDescent="0.2">
      <c r="A37405" s="34" t="s">
        <v>97898</v>
      </c>
      <c r="B37405" s="34">
        <v>19</v>
      </c>
      <c r="C37405" s="34">
        <v>13</v>
      </c>
      <c r="D37405" s="34">
        <v>18</v>
      </c>
      <c r="E37405" s="34">
        <v>10</v>
      </c>
      <c r="F37405" s="34">
        <v>18</v>
      </c>
      <c r="G37405" s="34">
        <v>16</v>
      </c>
      <c r="H37405" s="34">
        <v>12</v>
      </c>
      <c r="I37405" s="34">
        <v>2</v>
      </c>
      <c r="J37405" s="34">
        <v>7</v>
      </c>
      <c r="K37405" s="34">
        <v>8</v>
      </c>
      <c r="L37405" s="34">
        <v>10</v>
      </c>
      <c r="M37405" s="34">
        <v>6</v>
      </c>
      <c r="N37405" s="34">
        <v>1</v>
      </c>
      <c r="O37405" s="34">
        <v>2</v>
      </c>
      <c r="P37405" s="34">
        <v>8</v>
      </c>
      <c r="Q37405" s="34">
        <v>13</v>
      </c>
      <c r="R37405" s="34">
        <v>17</v>
      </c>
      <c r="S37405" s="34">
        <v>13</v>
      </c>
      <c r="T37405" s="34">
        <v>14</v>
      </c>
      <c r="U37405" s="34">
        <v>10</v>
      </c>
      <c r="V37405" s="34">
        <v>16</v>
      </c>
      <c r="W37405" s="34">
        <v>18</v>
      </c>
      <c r="X37405" s="34">
        <v>7</v>
      </c>
      <c r="Y37405" s="34">
        <v>5</v>
      </c>
      <c r="Z37405" s="34">
        <v>4</v>
      </c>
      <c r="AA37405" s="34">
        <v>13</v>
      </c>
      <c r="AB37405" s="34">
        <v>11</v>
      </c>
      <c r="AC37405" s="34">
        <v>18</v>
      </c>
    </row>
    <row r="37406" spans="1:29" x14ac:dyDescent="0.2">
      <c r="A37406" s="34" t="s">
        <v>97899</v>
      </c>
      <c r="B37406" s="34">
        <v>49</v>
      </c>
      <c r="C37406" s="34">
        <v>65</v>
      </c>
      <c r="D37406" s="34">
        <v>71</v>
      </c>
      <c r="E37406" s="34">
        <v>70</v>
      </c>
      <c r="F37406" s="34">
        <v>56</v>
      </c>
      <c r="G37406" s="34">
        <v>44</v>
      </c>
      <c r="H37406" s="34">
        <v>71</v>
      </c>
      <c r="I37406" s="34">
        <v>53</v>
      </c>
      <c r="J37406" s="34">
        <v>40</v>
      </c>
      <c r="K37406" s="34">
        <v>69</v>
      </c>
      <c r="L37406" s="34">
        <v>42</v>
      </c>
      <c r="M37406" s="34">
        <v>50</v>
      </c>
      <c r="N37406" s="34">
        <v>44</v>
      </c>
      <c r="O37406" s="34">
        <v>68</v>
      </c>
      <c r="P37406" s="34">
        <v>34</v>
      </c>
      <c r="Q37406" s="34">
        <v>56</v>
      </c>
      <c r="R37406" s="34">
        <v>50</v>
      </c>
      <c r="S37406" s="34">
        <v>75</v>
      </c>
      <c r="T37406" s="34">
        <v>62</v>
      </c>
      <c r="U37406" s="34">
        <v>56</v>
      </c>
      <c r="V37406" s="34">
        <v>51</v>
      </c>
      <c r="W37406" s="34">
        <v>72</v>
      </c>
      <c r="X37406" s="34">
        <v>96</v>
      </c>
      <c r="Y37406" s="34">
        <v>53</v>
      </c>
      <c r="Z37406" s="34">
        <v>56</v>
      </c>
      <c r="AA37406" s="34">
        <v>88</v>
      </c>
      <c r="AB37406" s="34">
        <v>45</v>
      </c>
      <c r="AC37406" s="34">
        <v>106</v>
      </c>
    </row>
    <row r="37407" spans="1:29" x14ac:dyDescent="0.2">
      <c r="A37407" s="34" t="s">
        <v>97900</v>
      </c>
      <c r="B37407" s="34">
        <v>89</v>
      </c>
      <c r="C37407" s="34">
        <v>188</v>
      </c>
      <c r="D37407" s="34">
        <v>168</v>
      </c>
      <c r="E37407" s="34">
        <v>206</v>
      </c>
      <c r="F37407" s="34">
        <v>141</v>
      </c>
      <c r="G37407" s="34">
        <v>153</v>
      </c>
      <c r="H37407" s="34">
        <v>110</v>
      </c>
      <c r="I37407" s="34">
        <v>191</v>
      </c>
      <c r="J37407" s="34">
        <v>104</v>
      </c>
      <c r="K37407" s="34">
        <v>194</v>
      </c>
      <c r="L37407" s="34">
        <v>59</v>
      </c>
      <c r="M37407" s="34">
        <v>170</v>
      </c>
      <c r="N37407" s="34">
        <v>91</v>
      </c>
      <c r="O37407" s="34">
        <v>165</v>
      </c>
      <c r="P37407" s="34">
        <v>127</v>
      </c>
      <c r="Q37407" s="34">
        <v>180</v>
      </c>
      <c r="R37407" s="34">
        <v>107</v>
      </c>
      <c r="S37407" s="34">
        <v>237</v>
      </c>
      <c r="T37407" s="34">
        <v>94</v>
      </c>
      <c r="U37407" s="34">
        <v>107</v>
      </c>
      <c r="V37407" s="34">
        <v>149</v>
      </c>
      <c r="W37407" s="34">
        <v>155</v>
      </c>
      <c r="X37407" s="34">
        <v>165</v>
      </c>
      <c r="Y37407" s="34">
        <v>129</v>
      </c>
      <c r="Z37407" s="34">
        <v>171</v>
      </c>
      <c r="AA37407" s="34">
        <v>211</v>
      </c>
      <c r="AB37407" s="34">
        <v>104</v>
      </c>
      <c r="AC37407" s="34">
        <v>250</v>
      </c>
    </row>
    <row r="37408" spans="1:29" x14ac:dyDescent="0.2">
      <c r="A37408" s="34" t="s">
        <v>97901</v>
      </c>
      <c r="B37408" s="34">
        <v>9</v>
      </c>
      <c r="C37408" s="34">
        <v>48</v>
      </c>
      <c r="D37408" s="34">
        <v>21</v>
      </c>
      <c r="E37408" s="34">
        <v>55</v>
      </c>
      <c r="F37408" s="34">
        <v>14</v>
      </c>
      <c r="G37408" s="34">
        <v>86</v>
      </c>
      <c r="H37408" s="34">
        <v>14</v>
      </c>
      <c r="I37408" s="34">
        <v>56</v>
      </c>
      <c r="J37408" s="34">
        <v>11</v>
      </c>
      <c r="K37408" s="34">
        <v>83</v>
      </c>
      <c r="L37408" s="34">
        <v>18</v>
      </c>
      <c r="M37408" s="34">
        <v>45</v>
      </c>
      <c r="N37408" s="34">
        <v>22</v>
      </c>
      <c r="O37408" s="34">
        <v>30</v>
      </c>
      <c r="P37408" s="34">
        <v>13</v>
      </c>
      <c r="Q37408" s="34">
        <v>60</v>
      </c>
      <c r="R37408" s="34">
        <v>28</v>
      </c>
      <c r="S37408" s="34">
        <v>75</v>
      </c>
      <c r="T37408" s="34">
        <v>17</v>
      </c>
      <c r="U37408" s="34">
        <v>57</v>
      </c>
      <c r="V37408" s="34">
        <v>14</v>
      </c>
      <c r="W37408" s="34">
        <v>83</v>
      </c>
      <c r="X37408" s="34">
        <v>39</v>
      </c>
      <c r="Y37408" s="34">
        <v>42</v>
      </c>
      <c r="Z37408" s="34">
        <v>42</v>
      </c>
      <c r="AA37408" s="34">
        <v>103</v>
      </c>
      <c r="AB37408" s="34">
        <v>16</v>
      </c>
      <c r="AC37408" s="34">
        <v>83</v>
      </c>
    </row>
    <row r="37409" spans="1:29" x14ac:dyDescent="0.2">
      <c r="A37409" s="34" t="s">
        <v>97902</v>
      </c>
      <c r="B37409" s="34">
        <v>49</v>
      </c>
      <c r="C37409" s="34">
        <v>36</v>
      </c>
      <c r="D37409" s="34">
        <v>80</v>
      </c>
      <c r="E37409" s="34">
        <v>39</v>
      </c>
      <c r="F37409" s="34">
        <v>29</v>
      </c>
      <c r="G37409" s="34">
        <v>34</v>
      </c>
      <c r="H37409" s="34">
        <v>62</v>
      </c>
      <c r="I37409" s="34">
        <v>43</v>
      </c>
      <c r="J37409" s="34">
        <v>45</v>
      </c>
      <c r="K37409" s="34">
        <v>32</v>
      </c>
      <c r="L37409" s="34">
        <v>22</v>
      </c>
      <c r="M37409" s="34">
        <v>25</v>
      </c>
      <c r="N37409" s="34">
        <v>37</v>
      </c>
      <c r="O37409" s="34">
        <v>31</v>
      </c>
      <c r="P37409" s="34">
        <v>43</v>
      </c>
      <c r="Q37409" s="34">
        <v>45</v>
      </c>
      <c r="R37409" s="34">
        <v>44</v>
      </c>
      <c r="S37409" s="34">
        <v>64</v>
      </c>
      <c r="T37409" s="34">
        <v>46</v>
      </c>
      <c r="U37409" s="34">
        <v>20</v>
      </c>
      <c r="V37409" s="34">
        <v>57</v>
      </c>
      <c r="W37409" s="34">
        <v>35</v>
      </c>
      <c r="X37409" s="34">
        <v>51</v>
      </c>
      <c r="Y37409" s="34">
        <v>31</v>
      </c>
      <c r="Z37409" s="34">
        <v>55</v>
      </c>
      <c r="AA37409" s="34">
        <v>50</v>
      </c>
      <c r="AB37409" s="34">
        <v>59</v>
      </c>
      <c r="AC37409" s="34">
        <v>52</v>
      </c>
    </row>
    <row r="37410" spans="1:29" x14ac:dyDescent="0.2">
      <c r="A37410" s="34" t="s">
        <v>97903</v>
      </c>
      <c r="B37410" s="34">
        <v>46</v>
      </c>
      <c r="C37410" s="34">
        <v>47</v>
      </c>
      <c r="D37410" s="34">
        <v>74</v>
      </c>
      <c r="E37410" s="34">
        <v>54</v>
      </c>
      <c r="F37410" s="34">
        <v>46</v>
      </c>
      <c r="G37410" s="34">
        <v>48</v>
      </c>
      <c r="H37410" s="34">
        <v>61</v>
      </c>
      <c r="I37410" s="34">
        <v>26</v>
      </c>
      <c r="J37410" s="34">
        <v>40</v>
      </c>
      <c r="K37410" s="34">
        <v>34</v>
      </c>
      <c r="L37410" s="34">
        <v>32</v>
      </c>
      <c r="M37410" s="34">
        <v>35</v>
      </c>
      <c r="N37410" s="34">
        <v>29</v>
      </c>
      <c r="O37410" s="34">
        <v>38</v>
      </c>
      <c r="P37410" s="34">
        <v>31</v>
      </c>
      <c r="Q37410" s="34">
        <v>29</v>
      </c>
      <c r="R37410" s="34">
        <v>53</v>
      </c>
      <c r="S37410" s="34">
        <v>67</v>
      </c>
      <c r="T37410" s="34">
        <v>41</v>
      </c>
      <c r="U37410" s="34">
        <v>39</v>
      </c>
      <c r="V37410" s="34">
        <v>57</v>
      </c>
      <c r="W37410" s="34">
        <v>38</v>
      </c>
      <c r="X37410" s="34">
        <v>46</v>
      </c>
      <c r="Y37410" s="34">
        <v>55</v>
      </c>
      <c r="Z37410" s="34">
        <v>43</v>
      </c>
      <c r="AA37410" s="34">
        <v>42</v>
      </c>
      <c r="AB37410" s="34">
        <v>68</v>
      </c>
      <c r="AC37410" s="34">
        <v>96</v>
      </c>
    </row>
    <row r="37411" spans="1:29" x14ac:dyDescent="0.2">
      <c r="A37411" s="34" t="s">
        <v>97904</v>
      </c>
      <c r="B37411" s="34">
        <v>27</v>
      </c>
      <c r="C37411" s="34">
        <v>12</v>
      </c>
      <c r="D37411" s="34">
        <v>31</v>
      </c>
      <c r="E37411" s="34">
        <v>23</v>
      </c>
      <c r="F37411" s="34">
        <v>24</v>
      </c>
      <c r="G37411" s="34">
        <v>5</v>
      </c>
      <c r="H37411" s="34">
        <v>28</v>
      </c>
      <c r="I37411" s="34">
        <v>17</v>
      </c>
      <c r="J37411" s="34">
        <v>14</v>
      </c>
      <c r="K37411" s="34">
        <v>33</v>
      </c>
      <c r="L37411" s="34">
        <v>14</v>
      </c>
      <c r="M37411" s="34">
        <v>22</v>
      </c>
      <c r="N37411" s="34">
        <v>18</v>
      </c>
      <c r="O37411" s="34">
        <v>19</v>
      </c>
      <c r="P37411" s="34">
        <v>23</v>
      </c>
      <c r="Q37411" s="34">
        <v>21</v>
      </c>
      <c r="R37411" s="34">
        <v>15</v>
      </c>
      <c r="S37411" s="34">
        <v>30</v>
      </c>
      <c r="T37411" s="34">
        <v>18</v>
      </c>
      <c r="U37411" s="34">
        <v>31</v>
      </c>
      <c r="V37411" s="34">
        <v>18</v>
      </c>
      <c r="W37411" s="34">
        <v>22</v>
      </c>
      <c r="X37411" s="34">
        <v>31</v>
      </c>
      <c r="Y37411" s="34">
        <v>17</v>
      </c>
      <c r="Z37411" s="34">
        <v>33</v>
      </c>
      <c r="AA37411" s="34">
        <v>13</v>
      </c>
      <c r="AB37411" s="34">
        <v>31</v>
      </c>
      <c r="AC37411" s="34">
        <v>36</v>
      </c>
    </row>
    <row r="37412" spans="1:29" x14ac:dyDescent="0.2">
      <c r="A37412" s="34" t="s">
        <v>97905</v>
      </c>
      <c r="B37412" s="34">
        <v>67</v>
      </c>
      <c r="C37412" s="34">
        <v>80</v>
      </c>
      <c r="D37412" s="34">
        <v>89</v>
      </c>
      <c r="E37412" s="34">
        <v>71</v>
      </c>
      <c r="F37412" s="34">
        <v>73</v>
      </c>
      <c r="G37412" s="34">
        <v>53</v>
      </c>
      <c r="H37412" s="34">
        <v>65</v>
      </c>
      <c r="I37412" s="34">
        <v>42</v>
      </c>
      <c r="J37412" s="34">
        <v>64</v>
      </c>
      <c r="K37412" s="34">
        <v>59</v>
      </c>
      <c r="L37412" s="34">
        <v>43</v>
      </c>
      <c r="M37412" s="34">
        <v>57</v>
      </c>
      <c r="N37412" s="34">
        <v>53</v>
      </c>
      <c r="O37412" s="34">
        <v>50</v>
      </c>
      <c r="P37412" s="34">
        <v>67</v>
      </c>
      <c r="Q37412" s="34">
        <v>83</v>
      </c>
      <c r="R37412" s="34">
        <v>81</v>
      </c>
      <c r="S37412" s="34">
        <v>70</v>
      </c>
      <c r="T37412" s="34">
        <v>56</v>
      </c>
      <c r="U37412" s="34">
        <v>43</v>
      </c>
      <c r="V37412" s="34">
        <v>64</v>
      </c>
      <c r="W37412" s="34">
        <v>88</v>
      </c>
      <c r="X37412" s="34">
        <v>99</v>
      </c>
      <c r="Y37412" s="34">
        <v>37</v>
      </c>
      <c r="Z37412" s="34">
        <v>79</v>
      </c>
      <c r="AA37412" s="34">
        <v>61</v>
      </c>
      <c r="AB37412" s="34">
        <v>64</v>
      </c>
      <c r="AC37412" s="34">
        <v>78</v>
      </c>
    </row>
    <row r="37413" spans="1:29" x14ac:dyDescent="0.2">
      <c r="A37413" s="34" t="s">
        <v>97906</v>
      </c>
      <c r="B37413" s="34">
        <v>104</v>
      </c>
      <c r="C37413" s="34">
        <v>124</v>
      </c>
      <c r="D37413" s="34">
        <v>144</v>
      </c>
      <c r="E37413" s="34">
        <v>125</v>
      </c>
      <c r="F37413" s="34">
        <v>130</v>
      </c>
      <c r="G37413" s="34">
        <v>123</v>
      </c>
      <c r="H37413" s="34">
        <v>146</v>
      </c>
      <c r="I37413" s="34">
        <v>78</v>
      </c>
      <c r="J37413" s="34">
        <v>103</v>
      </c>
      <c r="K37413" s="34">
        <v>132</v>
      </c>
      <c r="L37413" s="34">
        <v>104</v>
      </c>
      <c r="M37413" s="34">
        <v>129</v>
      </c>
      <c r="N37413" s="34">
        <v>85</v>
      </c>
      <c r="O37413" s="34">
        <v>117</v>
      </c>
      <c r="P37413" s="34">
        <v>132</v>
      </c>
      <c r="Q37413" s="34">
        <v>160</v>
      </c>
      <c r="R37413" s="34">
        <v>143</v>
      </c>
      <c r="S37413" s="34">
        <v>166</v>
      </c>
      <c r="T37413" s="34">
        <v>138</v>
      </c>
      <c r="U37413" s="34">
        <v>149</v>
      </c>
      <c r="V37413" s="34">
        <v>137</v>
      </c>
      <c r="W37413" s="34">
        <v>137</v>
      </c>
      <c r="X37413" s="34">
        <v>200</v>
      </c>
      <c r="Y37413" s="34">
        <v>131</v>
      </c>
      <c r="Z37413" s="34">
        <v>145</v>
      </c>
      <c r="AA37413" s="34">
        <v>183</v>
      </c>
      <c r="AB37413" s="34">
        <v>207</v>
      </c>
      <c r="AC37413" s="34">
        <v>215</v>
      </c>
    </row>
    <row r="37414" spans="1:29" x14ac:dyDescent="0.2">
      <c r="A37414" s="34" t="s">
        <v>97907</v>
      </c>
      <c r="B37414" s="34">
        <v>24</v>
      </c>
      <c r="C37414" s="34">
        <v>30</v>
      </c>
      <c r="D37414" s="34">
        <v>35</v>
      </c>
      <c r="E37414" s="34">
        <v>26</v>
      </c>
      <c r="F37414" s="34">
        <v>31</v>
      </c>
      <c r="G37414" s="34">
        <v>22</v>
      </c>
      <c r="H37414" s="34">
        <v>17</v>
      </c>
      <c r="I37414" s="34">
        <v>43</v>
      </c>
      <c r="J37414" s="34">
        <v>36</v>
      </c>
      <c r="K37414" s="34">
        <v>45</v>
      </c>
      <c r="L37414" s="34">
        <v>35</v>
      </c>
      <c r="M37414" s="34">
        <v>27</v>
      </c>
      <c r="N37414" s="34">
        <v>40</v>
      </c>
      <c r="O37414" s="34">
        <v>26</v>
      </c>
      <c r="P37414" s="34">
        <v>26</v>
      </c>
      <c r="Q37414" s="34">
        <v>66</v>
      </c>
      <c r="R37414" s="34">
        <v>43</v>
      </c>
      <c r="S37414" s="34">
        <v>40</v>
      </c>
      <c r="T37414" s="34">
        <v>28</v>
      </c>
      <c r="U37414" s="34">
        <v>27</v>
      </c>
      <c r="V37414" s="34">
        <v>20</v>
      </c>
      <c r="W37414" s="34">
        <v>27</v>
      </c>
      <c r="X37414" s="34">
        <v>44</v>
      </c>
      <c r="Y37414" s="34">
        <v>33</v>
      </c>
      <c r="Z37414" s="34">
        <v>33</v>
      </c>
      <c r="AA37414" s="34">
        <v>52</v>
      </c>
      <c r="AB37414" s="34">
        <v>38</v>
      </c>
      <c r="AC37414" s="34">
        <v>55</v>
      </c>
    </row>
    <row r="37415" spans="1:29" x14ac:dyDescent="0.2">
      <c r="A37415" s="34" t="s">
        <v>97908</v>
      </c>
      <c r="B37415" s="34">
        <v>62</v>
      </c>
      <c r="C37415" s="34">
        <v>43</v>
      </c>
      <c r="D37415" s="34">
        <v>95</v>
      </c>
      <c r="E37415" s="34">
        <v>61</v>
      </c>
      <c r="F37415" s="34">
        <v>62</v>
      </c>
      <c r="G37415" s="34">
        <v>45</v>
      </c>
      <c r="H37415" s="34">
        <v>74</v>
      </c>
      <c r="I37415" s="34">
        <v>41</v>
      </c>
      <c r="J37415" s="34">
        <v>50</v>
      </c>
      <c r="K37415" s="34">
        <v>59</v>
      </c>
      <c r="L37415" s="34">
        <v>40</v>
      </c>
      <c r="M37415" s="34">
        <v>50</v>
      </c>
      <c r="N37415" s="34">
        <v>48</v>
      </c>
      <c r="O37415" s="34">
        <v>47</v>
      </c>
      <c r="P37415" s="34">
        <v>48</v>
      </c>
      <c r="Q37415" s="34">
        <v>49</v>
      </c>
      <c r="R37415" s="34">
        <v>79</v>
      </c>
      <c r="S37415" s="34">
        <v>55</v>
      </c>
      <c r="T37415" s="34">
        <v>39</v>
      </c>
      <c r="U37415" s="34">
        <v>55</v>
      </c>
      <c r="V37415" s="34">
        <v>60</v>
      </c>
      <c r="W37415" s="34">
        <v>70</v>
      </c>
      <c r="X37415" s="34">
        <v>73</v>
      </c>
      <c r="Y37415" s="34">
        <v>70</v>
      </c>
      <c r="Z37415" s="34">
        <v>99</v>
      </c>
      <c r="AA37415" s="34">
        <v>72</v>
      </c>
      <c r="AB37415" s="34">
        <v>78</v>
      </c>
      <c r="AC37415" s="34">
        <v>100</v>
      </c>
    </row>
    <row r="37416" spans="1:29" x14ac:dyDescent="0.2">
      <c r="A37416" s="34" t="s">
        <v>97909</v>
      </c>
      <c r="B37416" s="34">
        <v>54</v>
      </c>
      <c r="C37416" s="34">
        <v>83</v>
      </c>
      <c r="D37416" s="34">
        <v>148</v>
      </c>
      <c r="E37416" s="34">
        <v>83</v>
      </c>
      <c r="F37416" s="34">
        <v>102</v>
      </c>
      <c r="G37416" s="34">
        <v>81</v>
      </c>
      <c r="H37416" s="34">
        <v>124</v>
      </c>
      <c r="I37416" s="34">
        <v>82</v>
      </c>
      <c r="J37416" s="34">
        <v>100</v>
      </c>
      <c r="K37416" s="34">
        <v>71</v>
      </c>
      <c r="L37416" s="34">
        <v>86</v>
      </c>
      <c r="M37416" s="34">
        <v>57</v>
      </c>
      <c r="N37416" s="34">
        <v>110</v>
      </c>
      <c r="O37416" s="34">
        <v>55</v>
      </c>
      <c r="P37416" s="34">
        <v>108</v>
      </c>
      <c r="Q37416" s="34">
        <v>73</v>
      </c>
      <c r="R37416" s="34">
        <v>124</v>
      </c>
      <c r="S37416" s="34">
        <v>106</v>
      </c>
      <c r="T37416" s="34">
        <v>72</v>
      </c>
      <c r="U37416" s="34">
        <v>43</v>
      </c>
      <c r="V37416" s="34">
        <v>164</v>
      </c>
      <c r="W37416" s="34">
        <v>71</v>
      </c>
      <c r="X37416" s="34">
        <v>125</v>
      </c>
      <c r="Y37416" s="34">
        <v>62</v>
      </c>
      <c r="Z37416" s="34">
        <v>126</v>
      </c>
      <c r="AA37416" s="34">
        <v>72</v>
      </c>
      <c r="AB37416" s="34">
        <v>85</v>
      </c>
      <c r="AC37416" s="34">
        <v>91</v>
      </c>
    </row>
    <row r="37417" spans="1:29" x14ac:dyDescent="0.2">
      <c r="A37417" s="34" t="s">
        <v>97910</v>
      </c>
      <c r="B37417" s="34">
        <v>89</v>
      </c>
      <c r="C37417" s="34">
        <v>149</v>
      </c>
      <c r="D37417" s="34">
        <v>141</v>
      </c>
      <c r="E37417" s="34">
        <v>193</v>
      </c>
      <c r="F37417" s="34">
        <v>108</v>
      </c>
      <c r="G37417" s="34">
        <v>124</v>
      </c>
      <c r="H37417" s="34">
        <v>119</v>
      </c>
      <c r="I37417" s="34">
        <v>118</v>
      </c>
      <c r="J37417" s="34">
        <v>80</v>
      </c>
      <c r="K37417" s="34">
        <v>188</v>
      </c>
      <c r="L37417" s="34">
        <v>114</v>
      </c>
      <c r="M37417" s="34">
        <v>130</v>
      </c>
      <c r="N37417" s="34">
        <v>113</v>
      </c>
      <c r="O37417" s="34">
        <v>118</v>
      </c>
      <c r="P37417" s="34">
        <v>110</v>
      </c>
      <c r="Q37417" s="34">
        <v>162</v>
      </c>
      <c r="R37417" s="34">
        <v>158</v>
      </c>
      <c r="S37417" s="34">
        <v>181</v>
      </c>
      <c r="T37417" s="34">
        <v>122</v>
      </c>
      <c r="U37417" s="34">
        <v>147</v>
      </c>
      <c r="V37417" s="34">
        <v>137</v>
      </c>
      <c r="W37417" s="34">
        <v>180</v>
      </c>
      <c r="X37417" s="34">
        <v>176</v>
      </c>
      <c r="Y37417" s="34">
        <v>133</v>
      </c>
      <c r="Z37417" s="34">
        <v>147</v>
      </c>
      <c r="AA37417" s="34">
        <v>155</v>
      </c>
      <c r="AB37417" s="34">
        <v>189</v>
      </c>
      <c r="AC37417" s="34">
        <v>261</v>
      </c>
    </row>
    <row r="37418" spans="1:29" x14ac:dyDescent="0.2">
      <c r="A37418" s="34" t="s">
        <v>97911</v>
      </c>
      <c r="B37418" s="34">
        <v>48</v>
      </c>
      <c r="C37418" s="34">
        <v>44</v>
      </c>
      <c r="D37418" s="34">
        <v>62</v>
      </c>
      <c r="E37418" s="34">
        <v>80</v>
      </c>
      <c r="F37418" s="34">
        <v>49</v>
      </c>
      <c r="G37418" s="34">
        <v>63</v>
      </c>
      <c r="H37418" s="34">
        <v>64</v>
      </c>
      <c r="I37418" s="34">
        <v>47</v>
      </c>
      <c r="J37418" s="34">
        <v>46</v>
      </c>
      <c r="K37418" s="34">
        <v>51</v>
      </c>
      <c r="L37418" s="34">
        <v>31</v>
      </c>
      <c r="M37418" s="34">
        <v>19</v>
      </c>
      <c r="N37418" s="34">
        <v>49</v>
      </c>
      <c r="O37418" s="34">
        <v>51</v>
      </c>
      <c r="P37418" s="34">
        <v>46</v>
      </c>
      <c r="Q37418" s="34">
        <v>41</v>
      </c>
      <c r="R37418" s="34">
        <v>50</v>
      </c>
      <c r="S37418" s="34">
        <v>63</v>
      </c>
      <c r="T37418" s="34">
        <v>39</v>
      </c>
      <c r="U37418" s="34">
        <v>32</v>
      </c>
      <c r="V37418" s="34">
        <v>49</v>
      </c>
      <c r="W37418" s="34">
        <v>105</v>
      </c>
      <c r="X37418" s="34">
        <v>67</v>
      </c>
      <c r="Y37418" s="34">
        <v>69</v>
      </c>
      <c r="Z37418" s="34">
        <v>78</v>
      </c>
      <c r="AA37418" s="34">
        <v>69</v>
      </c>
      <c r="AB37418" s="34">
        <v>34</v>
      </c>
      <c r="AC37418" s="34">
        <v>82</v>
      </c>
    </row>
    <row r="37419" spans="1:29" x14ac:dyDescent="0.2">
      <c r="A37419" s="34" t="s">
        <v>97912</v>
      </c>
      <c r="B37419" s="34">
        <v>190</v>
      </c>
      <c r="C37419" s="34">
        <v>238</v>
      </c>
      <c r="D37419" s="34">
        <v>272</v>
      </c>
      <c r="E37419" s="34">
        <v>260</v>
      </c>
      <c r="F37419" s="34">
        <v>296</v>
      </c>
      <c r="G37419" s="34">
        <v>246</v>
      </c>
      <c r="H37419" s="34">
        <v>235</v>
      </c>
      <c r="I37419" s="34">
        <v>247</v>
      </c>
      <c r="J37419" s="34">
        <v>262</v>
      </c>
      <c r="K37419" s="34">
        <v>244</v>
      </c>
      <c r="L37419" s="34">
        <v>214</v>
      </c>
      <c r="M37419" s="34">
        <v>161</v>
      </c>
      <c r="N37419" s="34">
        <v>172</v>
      </c>
      <c r="O37419" s="34">
        <v>184</v>
      </c>
      <c r="P37419" s="34">
        <v>309</v>
      </c>
      <c r="Q37419" s="34">
        <v>311</v>
      </c>
      <c r="R37419" s="34">
        <v>372</v>
      </c>
      <c r="S37419" s="34">
        <v>235</v>
      </c>
      <c r="T37419" s="34">
        <v>290</v>
      </c>
      <c r="U37419" s="34">
        <v>218</v>
      </c>
      <c r="V37419" s="34">
        <v>344</v>
      </c>
      <c r="W37419" s="34">
        <v>233</v>
      </c>
      <c r="X37419" s="34">
        <v>329</v>
      </c>
      <c r="Y37419" s="34">
        <v>261</v>
      </c>
      <c r="Z37419" s="34">
        <v>338</v>
      </c>
      <c r="AA37419" s="34">
        <v>315</v>
      </c>
      <c r="AB37419" s="34">
        <v>369</v>
      </c>
      <c r="AC37419" s="34">
        <v>390</v>
      </c>
    </row>
    <row r="37420" spans="1:29" x14ac:dyDescent="0.2">
      <c r="A37420" s="34" t="s">
        <v>97913</v>
      </c>
      <c r="B37420" s="34">
        <v>84</v>
      </c>
      <c r="C37420" s="34">
        <v>96</v>
      </c>
      <c r="D37420" s="34">
        <v>107</v>
      </c>
      <c r="E37420" s="34">
        <v>111</v>
      </c>
      <c r="F37420" s="34">
        <v>72</v>
      </c>
      <c r="G37420" s="34">
        <v>58</v>
      </c>
      <c r="H37420" s="34">
        <v>106</v>
      </c>
      <c r="I37420" s="34">
        <v>59</v>
      </c>
      <c r="J37420" s="34">
        <v>73</v>
      </c>
      <c r="K37420" s="34">
        <v>76</v>
      </c>
      <c r="L37420" s="34">
        <v>63</v>
      </c>
      <c r="M37420" s="34">
        <v>81</v>
      </c>
      <c r="N37420" s="34">
        <v>72</v>
      </c>
      <c r="O37420" s="34">
        <v>70</v>
      </c>
      <c r="P37420" s="34">
        <v>75</v>
      </c>
      <c r="Q37420" s="34">
        <v>110</v>
      </c>
      <c r="R37420" s="34">
        <v>116</v>
      </c>
      <c r="S37420" s="34">
        <v>111</v>
      </c>
      <c r="T37420" s="34">
        <v>88</v>
      </c>
      <c r="U37420" s="34">
        <v>98</v>
      </c>
      <c r="V37420" s="34">
        <v>102</v>
      </c>
      <c r="W37420" s="34">
        <v>113</v>
      </c>
      <c r="X37420" s="34">
        <v>100</v>
      </c>
      <c r="Y37420" s="34">
        <v>67</v>
      </c>
      <c r="Z37420" s="34">
        <v>113</v>
      </c>
      <c r="AA37420" s="34">
        <v>102</v>
      </c>
      <c r="AB37420" s="34">
        <v>131</v>
      </c>
      <c r="AC37420" s="34">
        <v>133</v>
      </c>
    </row>
    <row r="37421" spans="1:29" x14ac:dyDescent="0.2">
      <c r="A37421" s="34" t="s">
        <v>97914</v>
      </c>
      <c r="B37421" s="34">
        <v>54</v>
      </c>
      <c r="C37421" s="34">
        <v>37</v>
      </c>
      <c r="D37421" s="34">
        <v>90</v>
      </c>
      <c r="E37421" s="34">
        <v>59</v>
      </c>
      <c r="F37421" s="34">
        <v>77</v>
      </c>
      <c r="G37421" s="34">
        <v>45</v>
      </c>
      <c r="H37421" s="34">
        <v>81</v>
      </c>
      <c r="I37421" s="34">
        <v>34</v>
      </c>
      <c r="J37421" s="34">
        <v>71</v>
      </c>
      <c r="K37421" s="34">
        <v>48</v>
      </c>
      <c r="L37421" s="34">
        <v>56</v>
      </c>
      <c r="M37421" s="34">
        <v>34</v>
      </c>
      <c r="N37421" s="34">
        <v>44</v>
      </c>
      <c r="O37421" s="34">
        <v>39</v>
      </c>
      <c r="P37421" s="34">
        <v>71</v>
      </c>
      <c r="Q37421" s="34">
        <v>56</v>
      </c>
      <c r="R37421" s="34">
        <v>85</v>
      </c>
      <c r="S37421" s="34">
        <v>63</v>
      </c>
      <c r="T37421" s="34">
        <v>67</v>
      </c>
      <c r="U37421" s="34">
        <v>41</v>
      </c>
      <c r="V37421" s="34">
        <v>83</v>
      </c>
      <c r="W37421" s="34">
        <v>82</v>
      </c>
      <c r="X37421" s="34">
        <v>78</v>
      </c>
      <c r="Y37421" s="34">
        <v>58</v>
      </c>
      <c r="Z37421" s="34">
        <v>97</v>
      </c>
      <c r="AA37421" s="34">
        <v>63</v>
      </c>
      <c r="AB37421" s="34">
        <v>84</v>
      </c>
      <c r="AC37421" s="34">
        <v>75</v>
      </c>
    </row>
    <row r="37422" spans="1:29" x14ac:dyDescent="0.2">
      <c r="A37422" s="34" t="s">
        <v>97915</v>
      </c>
      <c r="B37422" s="34">
        <v>33</v>
      </c>
      <c r="C37422" s="34">
        <v>29</v>
      </c>
      <c r="D37422" s="34">
        <v>33</v>
      </c>
      <c r="E37422" s="34">
        <v>27</v>
      </c>
      <c r="F37422" s="34">
        <v>48</v>
      </c>
      <c r="G37422" s="34">
        <v>45</v>
      </c>
      <c r="H37422" s="34">
        <v>39</v>
      </c>
      <c r="I37422" s="34">
        <v>45</v>
      </c>
      <c r="J37422" s="34">
        <v>36</v>
      </c>
      <c r="K37422" s="34">
        <v>27</v>
      </c>
      <c r="L37422" s="34">
        <v>28</v>
      </c>
      <c r="M37422" s="34">
        <v>38</v>
      </c>
      <c r="N37422" s="34">
        <v>45</v>
      </c>
      <c r="O37422" s="34">
        <v>31</v>
      </c>
      <c r="P37422" s="34">
        <v>32</v>
      </c>
      <c r="Q37422" s="34">
        <v>73</v>
      </c>
      <c r="R37422" s="34">
        <v>47</v>
      </c>
      <c r="S37422" s="34">
        <v>49</v>
      </c>
      <c r="T37422" s="34">
        <v>55</v>
      </c>
      <c r="U37422" s="34">
        <v>33</v>
      </c>
      <c r="V37422" s="34">
        <v>52</v>
      </c>
      <c r="W37422" s="34">
        <v>29</v>
      </c>
      <c r="X37422" s="34">
        <v>73</v>
      </c>
      <c r="Y37422" s="34">
        <v>53</v>
      </c>
      <c r="Z37422" s="34">
        <v>29</v>
      </c>
      <c r="AA37422" s="34">
        <v>54</v>
      </c>
      <c r="AB37422" s="34">
        <v>51</v>
      </c>
      <c r="AC37422" s="34">
        <v>63</v>
      </c>
    </row>
    <row r="37423" spans="1:29" x14ac:dyDescent="0.2">
      <c r="A37423" s="34" t="s">
        <v>97916</v>
      </c>
      <c r="B37423" s="34">
        <v>94</v>
      </c>
      <c r="C37423" s="34">
        <v>125</v>
      </c>
      <c r="D37423" s="34">
        <v>168</v>
      </c>
      <c r="E37423" s="34">
        <v>130</v>
      </c>
      <c r="F37423" s="34">
        <v>98</v>
      </c>
      <c r="G37423" s="34">
        <v>112</v>
      </c>
      <c r="H37423" s="34">
        <v>94</v>
      </c>
      <c r="I37423" s="34">
        <v>108</v>
      </c>
      <c r="J37423" s="34">
        <v>62</v>
      </c>
      <c r="K37423" s="34">
        <v>123</v>
      </c>
      <c r="L37423" s="34">
        <v>48</v>
      </c>
      <c r="M37423" s="34">
        <v>83</v>
      </c>
      <c r="N37423" s="34">
        <v>84</v>
      </c>
      <c r="O37423" s="34">
        <v>75</v>
      </c>
      <c r="P37423" s="34">
        <v>86</v>
      </c>
      <c r="Q37423" s="34">
        <v>87</v>
      </c>
      <c r="R37423" s="34">
        <v>85</v>
      </c>
      <c r="S37423" s="34">
        <v>134</v>
      </c>
      <c r="T37423" s="34">
        <v>52</v>
      </c>
      <c r="U37423" s="34">
        <v>61</v>
      </c>
      <c r="V37423" s="34">
        <v>107</v>
      </c>
      <c r="W37423" s="34">
        <v>95</v>
      </c>
      <c r="X37423" s="34">
        <v>134</v>
      </c>
      <c r="Y37423" s="34">
        <v>53</v>
      </c>
      <c r="Z37423" s="34">
        <v>102</v>
      </c>
      <c r="AA37423" s="34">
        <v>156</v>
      </c>
      <c r="AB37423" s="34">
        <v>67</v>
      </c>
      <c r="AC37423" s="34">
        <v>146</v>
      </c>
    </row>
    <row r="37424" spans="1:29" x14ac:dyDescent="0.2">
      <c r="A37424" s="34" t="s">
        <v>97917</v>
      </c>
      <c r="B37424" s="34">
        <v>92</v>
      </c>
      <c r="C37424" s="34">
        <v>123</v>
      </c>
      <c r="D37424" s="34">
        <v>265</v>
      </c>
      <c r="E37424" s="34">
        <v>140</v>
      </c>
      <c r="F37424" s="34">
        <v>182</v>
      </c>
      <c r="G37424" s="34">
        <v>146</v>
      </c>
      <c r="H37424" s="34">
        <v>146</v>
      </c>
      <c r="I37424" s="34">
        <v>126</v>
      </c>
      <c r="J37424" s="34">
        <v>166</v>
      </c>
      <c r="K37424" s="34">
        <v>167</v>
      </c>
      <c r="L37424" s="34">
        <v>85</v>
      </c>
      <c r="M37424" s="34">
        <v>121</v>
      </c>
      <c r="N37424" s="34">
        <v>184</v>
      </c>
      <c r="O37424" s="34">
        <v>121</v>
      </c>
      <c r="P37424" s="34">
        <v>139</v>
      </c>
      <c r="Q37424" s="34">
        <v>172</v>
      </c>
      <c r="R37424" s="34">
        <v>176</v>
      </c>
      <c r="S37424" s="34">
        <v>215</v>
      </c>
      <c r="T37424" s="34">
        <v>143</v>
      </c>
      <c r="U37424" s="34">
        <v>144</v>
      </c>
      <c r="V37424" s="34">
        <v>174</v>
      </c>
      <c r="W37424" s="34">
        <v>167</v>
      </c>
      <c r="X37424" s="34">
        <v>221</v>
      </c>
      <c r="Y37424" s="34">
        <v>127</v>
      </c>
      <c r="Z37424" s="34">
        <v>216</v>
      </c>
      <c r="AA37424" s="34">
        <v>171</v>
      </c>
      <c r="AB37424" s="34">
        <v>184</v>
      </c>
      <c r="AC37424" s="34">
        <v>269</v>
      </c>
    </row>
    <row r="37425" spans="1:29" x14ac:dyDescent="0.2">
      <c r="A37425" s="34" t="s">
        <v>97918</v>
      </c>
      <c r="B37425" s="34">
        <v>55</v>
      </c>
      <c r="C37425" s="34">
        <v>66</v>
      </c>
      <c r="D37425" s="34">
        <v>88</v>
      </c>
      <c r="E37425" s="34">
        <v>72</v>
      </c>
      <c r="F37425" s="34">
        <v>59</v>
      </c>
      <c r="G37425" s="34">
        <v>47</v>
      </c>
      <c r="H37425" s="34">
        <v>63</v>
      </c>
      <c r="I37425" s="34">
        <v>61</v>
      </c>
      <c r="J37425" s="34">
        <v>50</v>
      </c>
      <c r="K37425" s="34">
        <v>88</v>
      </c>
      <c r="L37425" s="34">
        <v>25</v>
      </c>
      <c r="M37425" s="34">
        <v>49</v>
      </c>
      <c r="N37425" s="34">
        <v>52</v>
      </c>
      <c r="O37425" s="34">
        <v>79</v>
      </c>
      <c r="P37425" s="34">
        <v>56</v>
      </c>
      <c r="Q37425" s="34">
        <v>80</v>
      </c>
      <c r="R37425" s="34">
        <v>71</v>
      </c>
      <c r="S37425" s="34">
        <v>91</v>
      </c>
      <c r="T37425" s="34">
        <v>59</v>
      </c>
      <c r="U37425" s="34">
        <v>56</v>
      </c>
      <c r="V37425" s="34">
        <v>72</v>
      </c>
      <c r="W37425" s="34">
        <v>52</v>
      </c>
      <c r="X37425" s="34">
        <v>72</v>
      </c>
      <c r="Y37425" s="34">
        <v>51</v>
      </c>
      <c r="Z37425" s="34">
        <v>90</v>
      </c>
      <c r="AA37425" s="34">
        <v>88</v>
      </c>
      <c r="AB37425" s="34">
        <v>60</v>
      </c>
      <c r="AC37425" s="34">
        <v>91</v>
      </c>
    </row>
    <row r="37426" spans="1:29" x14ac:dyDescent="0.2">
      <c r="A37426" s="34" t="s">
        <v>97919</v>
      </c>
      <c r="B37426" s="34">
        <v>47</v>
      </c>
      <c r="C37426" s="34">
        <v>57</v>
      </c>
      <c r="D37426" s="34">
        <v>75</v>
      </c>
      <c r="E37426" s="34">
        <v>93</v>
      </c>
      <c r="F37426" s="34">
        <v>64</v>
      </c>
      <c r="G37426" s="34">
        <v>46</v>
      </c>
      <c r="H37426" s="34">
        <v>65</v>
      </c>
      <c r="I37426" s="34">
        <v>76</v>
      </c>
      <c r="J37426" s="34">
        <v>57</v>
      </c>
      <c r="K37426" s="34">
        <v>63</v>
      </c>
      <c r="L37426" s="34">
        <v>51</v>
      </c>
      <c r="M37426" s="34">
        <v>46</v>
      </c>
      <c r="N37426" s="34">
        <v>47</v>
      </c>
      <c r="O37426" s="34">
        <v>57</v>
      </c>
      <c r="P37426" s="34">
        <v>48</v>
      </c>
      <c r="Q37426" s="34">
        <v>82</v>
      </c>
      <c r="R37426" s="34">
        <v>75</v>
      </c>
      <c r="S37426" s="34">
        <v>84</v>
      </c>
      <c r="T37426" s="34">
        <v>37</v>
      </c>
      <c r="U37426" s="34">
        <v>42</v>
      </c>
      <c r="V37426" s="34">
        <v>50</v>
      </c>
      <c r="W37426" s="34">
        <v>96</v>
      </c>
      <c r="X37426" s="34">
        <v>59</v>
      </c>
      <c r="Y37426" s="34">
        <v>66</v>
      </c>
      <c r="Z37426" s="34">
        <v>65</v>
      </c>
      <c r="AA37426" s="34">
        <v>101</v>
      </c>
      <c r="AB37426" s="34">
        <v>54</v>
      </c>
      <c r="AC37426" s="34">
        <v>131</v>
      </c>
    </row>
    <row r="37427" spans="1:29" x14ac:dyDescent="0.2">
      <c r="A37427" s="34" t="s">
        <v>97920</v>
      </c>
      <c r="B37427" s="34">
        <v>45</v>
      </c>
      <c r="C37427" s="34">
        <v>57</v>
      </c>
      <c r="D37427" s="34">
        <v>83</v>
      </c>
      <c r="E37427" s="34">
        <v>87</v>
      </c>
      <c r="F37427" s="34">
        <v>62</v>
      </c>
      <c r="G37427" s="34">
        <v>69</v>
      </c>
      <c r="H37427" s="34">
        <v>42</v>
      </c>
      <c r="I37427" s="34">
        <v>50</v>
      </c>
      <c r="J37427" s="34">
        <v>23</v>
      </c>
      <c r="K37427" s="34">
        <v>88</v>
      </c>
      <c r="L37427" s="34">
        <v>20</v>
      </c>
      <c r="M37427" s="34">
        <v>62</v>
      </c>
      <c r="N37427" s="34">
        <v>28</v>
      </c>
      <c r="O37427" s="34">
        <v>78</v>
      </c>
      <c r="P37427" s="34">
        <v>42</v>
      </c>
      <c r="Q37427" s="34">
        <v>53</v>
      </c>
      <c r="R37427" s="34">
        <v>56</v>
      </c>
      <c r="S37427" s="34">
        <v>99</v>
      </c>
      <c r="T37427" s="34">
        <v>21</v>
      </c>
      <c r="U37427" s="34">
        <v>46</v>
      </c>
      <c r="V37427" s="34">
        <v>72</v>
      </c>
      <c r="W37427" s="34">
        <v>67</v>
      </c>
      <c r="X37427" s="34">
        <v>45</v>
      </c>
      <c r="Y37427" s="34">
        <v>32</v>
      </c>
      <c r="Z37427" s="34">
        <v>70</v>
      </c>
      <c r="AA37427" s="34">
        <v>91</v>
      </c>
      <c r="AB37427" s="34">
        <v>34</v>
      </c>
      <c r="AC37427" s="34">
        <v>103</v>
      </c>
    </row>
    <row r="37428" spans="1:29" x14ac:dyDescent="0.2">
      <c r="A37428" s="34" t="s">
        <v>97921</v>
      </c>
      <c r="B37428" s="34">
        <v>129</v>
      </c>
      <c r="C37428" s="34">
        <v>106</v>
      </c>
      <c r="D37428" s="34">
        <v>193</v>
      </c>
      <c r="E37428" s="34">
        <v>177</v>
      </c>
      <c r="F37428" s="34">
        <v>182</v>
      </c>
      <c r="G37428" s="34">
        <v>120</v>
      </c>
      <c r="H37428" s="34">
        <v>189</v>
      </c>
      <c r="I37428" s="34">
        <v>143</v>
      </c>
      <c r="J37428" s="34">
        <v>201</v>
      </c>
      <c r="K37428" s="34">
        <v>124</v>
      </c>
      <c r="L37428" s="34">
        <v>144</v>
      </c>
      <c r="M37428" s="34">
        <v>108</v>
      </c>
      <c r="N37428" s="34">
        <v>167</v>
      </c>
      <c r="O37428" s="34">
        <v>94</v>
      </c>
      <c r="P37428" s="34">
        <v>187</v>
      </c>
      <c r="Q37428" s="34">
        <v>153</v>
      </c>
      <c r="R37428" s="34">
        <v>220</v>
      </c>
      <c r="S37428" s="34">
        <v>173</v>
      </c>
      <c r="T37428" s="34">
        <v>231</v>
      </c>
      <c r="U37428" s="34">
        <v>119</v>
      </c>
      <c r="V37428" s="34">
        <v>240</v>
      </c>
      <c r="W37428" s="34">
        <v>202</v>
      </c>
      <c r="X37428" s="34">
        <v>179</v>
      </c>
      <c r="Y37428" s="34">
        <v>197</v>
      </c>
      <c r="Z37428" s="34">
        <v>210</v>
      </c>
      <c r="AA37428" s="34">
        <v>149</v>
      </c>
      <c r="AB37428" s="34">
        <v>240</v>
      </c>
      <c r="AC37428" s="34">
        <v>202</v>
      </c>
    </row>
    <row r="37429" spans="1:29" x14ac:dyDescent="0.2">
      <c r="A37429" s="34" t="s">
        <v>97922</v>
      </c>
      <c r="B37429" s="34">
        <v>70</v>
      </c>
      <c r="C37429" s="34">
        <v>44</v>
      </c>
      <c r="D37429" s="34">
        <v>116</v>
      </c>
      <c r="E37429" s="34">
        <v>36</v>
      </c>
      <c r="F37429" s="34">
        <v>65</v>
      </c>
      <c r="G37429" s="34">
        <v>42</v>
      </c>
      <c r="H37429" s="34">
        <v>70</v>
      </c>
      <c r="I37429" s="34">
        <v>52</v>
      </c>
      <c r="J37429" s="34">
        <v>96</v>
      </c>
      <c r="K37429" s="34">
        <v>39</v>
      </c>
      <c r="L37429" s="34">
        <v>39</v>
      </c>
      <c r="M37429" s="34">
        <v>40</v>
      </c>
      <c r="N37429" s="34">
        <v>86</v>
      </c>
      <c r="O37429" s="34">
        <v>56</v>
      </c>
      <c r="P37429" s="34">
        <v>92</v>
      </c>
      <c r="Q37429" s="34">
        <v>59</v>
      </c>
      <c r="R37429" s="34">
        <v>109</v>
      </c>
      <c r="S37429" s="34">
        <v>69</v>
      </c>
      <c r="T37429" s="34">
        <v>101</v>
      </c>
      <c r="U37429" s="34">
        <v>70</v>
      </c>
      <c r="V37429" s="34">
        <v>115</v>
      </c>
      <c r="W37429" s="34">
        <v>94</v>
      </c>
      <c r="X37429" s="34">
        <v>104</v>
      </c>
      <c r="Y37429" s="34">
        <v>66</v>
      </c>
      <c r="Z37429" s="34">
        <v>97</v>
      </c>
      <c r="AA37429" s="34">
        <v>106</v>
      </c>
      <c r="AB37429" s="34">
        <v>124</v>
      </c>
      <c r="AC37429" s="34">
        <v>91</v>
      </c>
    </row>
    <row r="37430" spans="1:29" x14ac:dyDescent="0.2">
      <c r="A37430" s="34" t="s">
        <v>97923</v>
      </c>
      <c r="B37430" s="34">
        <v>61</v>
      </c>
      <c r="C37430" s="34">
        <v>109</v>
      </c>
      <c r="D37430" s="34">
        <v>87</v>
      </c>
      <c r="E37430" s="34">
        <v>82</v>
      </c>
      <c r="F37430" s="34">
        <v>86</v>
      </c>
      <c r="G37430" s="34">
        <v>106</v>
      </c>
      <c r="H37430" s="34">
        <v>55</v>
      </c>
      <c r="I37430" s="34">
        <v>113</v>
      </c>
      <c r="J37430" s="34">
        <v>72</v>
      </c>
      <c r="K37430" s="34">
        <v>131</v>
      </c>
      <c r="L37430" s="34">
        <v>39</v>
      </c>
      <c r="M37430" s="34">
        <v>78</v>
      </c>
      <c r="N37430" s="34">
        <v>50</v>
      </c>
      <c r="O37430" s="34">
        <v>78</v>
      </c>
      <c r="P37430" s="34">
        <v>82</v>
      </c>
      <c r="Q37430" s="34">
        <v>103</v>
      </c>
      <c r="R37430" s="34">
        <v>81</v>
      </c>
      <c r="S37430" s="34">
        <v>121</v>
      </c>
      <c r="T37430" s="34">
        <v>63</v>
      </c>
      <c r="U37430" s="34">
        <v>86</v>
      </c>
      <c r="V37430" s="34">
        <v>88</v>
      </c>
      <c r="W37430" s="34">
        <v>120</v>
      </c>
      <c r="X37430" s="34">
        <v>99</v>
      </c>
      <c r="Y37430" s="34">
        <v>88</v>
      </c>
      <c r="Z37430" s="34">
        <v>68</v>
      </c>
      <c r="AA37430" s="34">
        <v>150</v>
      </c>
      <c r="AB37430" s="34">
        <v>69</v>
      </c>
      <c r="AC37430" s="34">
        <v>131</v>
      </c>
    </row>
    <row r="37431" spans="1:29" x14ac:dyDescent="0.2">
      <c r="A37431" s="34" t="s">
        <v>97924</v>
      </c>
      <c r="B37431" s="34">
        <v>84</v>
      </c>
      <c r="C37431" s="34">
        <v>132</v>
      </c>
      <c r="D37431" s="34">
        <v>160</v>
      </c>
      <c r="E37431" s="34">
        <v>206</v>
      </c>
      <c r="F37431" s="34">
        <v>144</v>
      </c>
      <c r="G37431" s="34">
        <v>207</v>
      </c>
      <c r="H37431" s="34">
        <v>125</v>
      </c>
      <c r="I37431" s="34">
        <v>131</v>
      </c>
      <c r="J37431" s="34">
        <v>102</v>
      </c>
      <c r="K37431" s="34">
        <v>179</v>
      </c>
      <c r="L37431" s="34">
        <v>104</v>
      </c>
      <c r="M37431" s="34">
        <v>148</v>
      </c>
      <c r="N37431" s="34">
        <v>101</v>
      </c>
      <c r="O37431" s="34">
        <v>120</v>
      </c>
      <c r="P37431" s="34">
        <v>133</v>
      </c>
      <c r="Q37431" s="34">
        <v>194</v>
      </c>
      <c r="R37431" s="34">
        <v>155</v>
      </c>
      <c r="S37431" s="34">
        <v>171</v>
      </c>
      <c r="T37431" s="34">
        <v>119</v>
      </c>
      <c r="U37431" s="34">
        <v>122</v>
      </c>
      <c r="V37431" s="34">
        <v>141</v>
      </c>
      <c r="W37431" s="34">
        <v>192</v>
      </c>
      <c r="X37431" s="34">
        <v>132</v>
      </c>
      <c r="Y37431" s="34">
        <v>191</v>
      </c>
      <c r="Z37431" s="34">
        <v>132</v>
      </c>
      <c r="AA37431" s="34">
        <v>193</v>
      </c>
      <c r="AB37431" s="34">
        <v>141</v>
      </c>
      <c r="AC37431" s="34">
        <v>242</v>
      </c>
    </row>
    <row r="37432" spans="1:29" x14ac:dyDescent="0.2">
      <c r="A37432" s="34" t="s">
        <v>97925</v>
      </c>
      <c r="B37432" s="34">
        <v>131</v>
      </c>
      <c r="C37432" s="34">
        <v>173</v>
      </c>
      <c r="D37432" s="34">
        <v>313</v>
      </c>
      <c r="E37432" s="34">
        <v>185</v>
      </c>
      <c r="F37432" s="34">
        <v>229</v>
      </c>
      <c r="G37432" s="34">
        <v>187</v>
      </c>
      <c r="H37432" s="34">
        <v>204</v>
      </c>
      <c r="I37432" s="34">
        <v>184</v>
      </c>
      <c r="J37432" s="34">
        <v>155</v>
      </c>
      <c r="K37432" s="34">
        <v>175</v>
      </c>
      <c r="L37432" s="34">
        <v>114</v>
      </c>
      <c r="M37432" s="34">
        <v>152</v>
      </c>
      <c r="N37432" s="34">
        <v>220</v>
      </c>
      <c r="O37432" s="34">
        <v>155</v>
      </c>
      <c r="P37432" s="34">
        <v>186</v>
      </c>
      <c r="Q37432" s="34">
        <v>188</v>
      </c>
      <c r="R37432" s="34">
        <v>230</v>
      </c>
      <c r="S37432" s="34">
        <v>240</v>
      </c>
      <c r="T37432" s="34">
        <v>127</v>
      </c>
      <c r="U37432" s="34">
        <v>130</v>
      </c>
      <c r="V37432" s="34">
        <v>246</v>
      </c>
      <c r="W37432" s="34">
        <v>156</v>
      </c>
      <c r="X37432" s="34">
        <v>290</v>
      </c>
      <c r="Y37432" s="34">
        <v>121</v>
      </c>
      <c r="Z37432" s="34">
        <v>240</v>
      </c>
      <c r="AA37432" s="34">
        <v>190</v>
      </c>
      <c r="AB37432" s="34">
        <v>195</v>
      </c>
      <c r="AC37432" s="34">
        <v>205</v>
      </c>
    </row>
    <row r="37433" spans="1:29" x14ac:dyDescent="0.2">
      <c r="A37433" s="34" t="s">
        <v>97926</v>
      </c>
      <c r="B37433" s="34">
        <v>21</v>
      </c>
      <c r="C37433" s="34">
        <v>62</v>
      </c>
      <c r="D37433" s="34">
        <v>62</v>
      </c>
      <c r="E37433" s="34">
        <v>53</v>
      </c>
      <c r="F37433" s="34">
        <v>51</v>
      </c>
      <c r="G37433" s="34">
        <v>89</v>
      </c>
      <c r="H37433" s="34">
        <v>63</v>
      </c>
      <c r="I37433" s="34">
        <v>86</v>
      </c>
      <c r="J37433" s="34">
        <v>51</v>
      </c>
      <c r="K37433" s="34">
        <v>64</v>
      </c>
      <c r="L37433" s="34">
        <v>26</v>
      </c>
      <c r="M37433" s="34">
        <v>53</v>
      </c>
      <c r="N37433" s="34">
        <v>57</v>
      </c>
      <c r="O37433" s="34">
        <v>34</v>
      </c>
      <c r="P37433" s="34">
        <v>62</v>
      </c>
      <c r="Q37433" s="34">
        <v>58</v>
      </c>
      <c r="R37433" s="34">
        <v>69</v>
      </c>
      <c r="S37433" s="34">
        <v>93</v>
      </c>
      <c r="T37433" s="34">
        <v>46</v>
      </c>
      <c r="U37433" s="34">
        <v>53</v>
      </c>
      <c r="V37433" s="34">
        <v>68</v>
      </c>
      <c r="W37433" s="34">
        <v>63</v>
      </c>
      <c r="X37433" s="34">
        <v>82</v>
      </c>
      <c r="Y37433" s="34">
        <v>57</v>
      </c>
      <c r="Z37433" s="34">
        <v>62</v>
      </c>
      <c r="AA37433" s="34">
        <v>70</v>
      </c>
      <c r="AB37433" s="34">
        <v>62</v>
      </c>
      <c r="AC37433" s="34">
        <v>87</v>
      </c>
    </row>
    <row r="37434" spans="1:29" x14ac:dyDescent="0.2">
      <c r="A37434" s="34" t="s">
        <v>97927</v>
      </c>
      <c r="B37434" s="34">
        <v>43</v>
      </c>
      <c r="C37434" s="34">
        <v>53</v>
      </c>
      <c r="D37434" s="34">
        <v>77</v>
      </c>
      <c r="E37434" s="34">
        <v>47</v>
      </c>
      <c r="F37434" s="34">
        <v>63</v>
      </c>
      <c r="G37434" s="34">
        <v>39</v>
      </c>
      <c r="H37434" s="34">
        <v>52</v>
      </c>
      <c r="I37434" s="34">
        <v>46</v>
      </c>
      <c r="J37434" s="34">
        <v>48</v>
      </c>
      <c r="K37434" s="34">
        <v>62</v>
      </c>
      <c r="L37434" s="34">
        <v>48</v>
      </c>
      <c r="M37434" s="34">
        <v>36</v>
      </c>
      <c r="N37434" s="34">
        <v>52</v>
      </c>
      <c r="O37434" s="34">
        <v>41</v>
      </c>
      <c r="P37434" s="34">
        <v>53</v>
      </c>
      <c r="Q37434" s="34">
        <v>53</v>
      </c>
      <c r="R37434" s="34">
        <v>58</v>
      </c>
      <c r="S37434" s="34">
        <v>73</v>
      </c>
      <c r="T37434" s="34">
        <v>54</v>
      </c>
      <c r="U37434" s="34">
        <v>56</v>
      </c>
      <c r="V37434" s="34">
        <v>83</v>
      </c>
      <c r="W37434" s="34">
        <v>86</v>
      </c>
      <c r="X37434" s="34">
        <v>58</v>
      </c>
      <c r="Y37434" s="34">
        <v>47</v>
      </c>
      <c r="Z37434" s="34">
        <v>67</v>
      </c>
      <c r="AA37434" s="34">
        <v>62</v>
      </c>
      <c r="AB37434" s="34">
        <v>38</v>
      </c>
      <c r="AC37434" s="34">
        <v>105</v>
      </c>
    </row>
    <row r="37435" spans="1:29" x14ac:dyDescent="0.2">
      <c r="A37435" s="34" t="s">
        <v>97928</v>
      </c>
      <c r="B37435" s="34">
        <v>81</v>
      </c>
      <c r="C37435" s="34">
        <v>105</v>
      </c>
      <c r="D37435" s="34">
        <v>86</v>
      </c>
      <c r="E37435" s="34">
        <v>149</v>
      </c>
      <c r="F37435" s="34">
        <v>105</v>
      </c>
      <c r="G37435" s="34">
        <v>98</v>
      </c>
      <c r="H37435" s="34">
        <v>93</v>
      </c>
      <c r="I37435" s="34">
        <v>127</v>
      </c>
      <c r="J37435" s="34">
        <v>83</v>
      </c>
      <c r="K37435" s="34">
        <v>138</v>
      </c>
      <c r="L37435" s="34">
        <v>84</v>
      </c>
      <c r="M37435" s="34">
        <v>96</v>
      </c>
      <c r="N37435" s="34">
        <v>78</v>
      </c>
      <c r="O37435" s="34">
        <v>101</v>
      </c>
      <c r="P37435" s="34">
        <v>89</v>
      </c>
      <c r="Q37435" s="34">
        <v>125</v>
      </c>
      <c r="R37435" s="34">
        <v>149</v>
      </c>
      <c r="S37435" s="34">
        <v>129</v>
      </c>
      <c r="T37435" s="34">
        <v>104</v>
      </c>
      <c r="U37435" s="34">
        <v>108</v>
      </c>
      <c r="V37435" s="34">
        <v>85</v>
      </c>
      <c r="W37435" s="34">
        <v>144</v>
      </c>
      <c r="X37435" s="34">
        <v>117</v>
      </c>
      <c r="Y37435" s="34">
        <v>134</v>
      </c>
      <c r="Z37435" s="34">
        <v>124</v>
      </c>
      <c r="AA37435" s="34">
        <v>134</v>
      </c>
      <c r="AB37435" s="34">
        <v>161</v>
      </c>
      <c r="AC37435" s="34">
        <v>188</v>
      </c>
    </row>
    <row r="37436" spans="1:29" x14ac:dyDescent="0.2">
      <c r="A37436" s="34" t="s">
        <v>97929</v>
      </c>
      <c r="B37436" s="34">
        <v>46</v>
      </c>
      <c r="C37436" s="34">
        <v>49</v>
      </c>
      <c r="D37436" s="34">
        <v>54</v>
      </c>
      <c r="E37436" s="34">
        <v>35</v>
      </c>
      <c r="F37436" s="34">
        <v>55</v>
      </c>
      <c r="G37436" s="34">
        <v>115</v>
      </c>
      <c r="H37436" s="34">
        <v>46</v>
      </c>
      <c r="I37436" s="34">
        <v>53</v>
      </c>
      <c r="J37436" s="34">
        <v>39</v>
      </c>
      <c r="K37436" s="34">
        <v>48</v>
      </c>
      <c r="L37436" s="34">
        <v>25</v>
      </c>
      <c r="M37436" s="34">
        <v>57</v>
      </c>
      <c r="N37436" s="34">
        <v>36</v>
      </c>
      <c r="O37436" s="34">
        <v>30</v>
      </c>
      <c r="P37436" s="34">
        <v>20</v>
      </c>
      <c r="Q37436" s="34">
        <v>52</v>
      </c>
      <c r="R37436" s="34">
        <v>50</v>
      </c>
      <c r="S37436" s="34">
        <v>83</v>
      </c>
      <c r="T37436" s="34">
        <v>22</v>
      </c>
      <c r="U37436" s="34">
        <v>42</v>
      </c>
      <c r="V37436" s="34">
        <v>49</v>
      </c>
      <c r="W37436" s="34">
        <v>52</v>
      </c>
      <c r="X37436" s="34">
        <v>50</v>
      </c>
      <c r="Y37436" s="34">
        <v>49</v>
      </c>
      <c r="Z37436" s="34">
        <v>53</v>
      </c>
      <c r="AA37436" s="34">
        <v>59</v>
      </c>
      <c r="AB37436" s="34">
        <v>53</v>
      </c>
      <c r="AC37436" s="34">
        <v>82</v>
      </c>
    </row>
    <row r="37437" spans="1:29" x14ac:dyDescent="0.2">
      <c r="A37437" s="34" t="s">
        <v>97930</v>
      </c>
      <c r="B37437" s="34">
        <v>25</v>
      </c>
      <c r="C37437" s="34">
        <v>41</v>
      </c>
      <c r="D37437" s="34">
        <v>64</v>
      </c>
      <c r="E37437" s="34">
        <v>36</v>
      </c>
      <c r="F37437" s="34">
        <v>45</v>
      </c>
      <c r="G37437" s="34">
        <v>28</v>
      </c>
      <c r="H37437" s="34">
        <v>40</v>
      </c>
      <c r="I37437" s="34">
        <v>46</v>
      </c>
      <c r="J37437" s="34">
        <v>35</v>
      </c>
      <c r="K37437" s="34">
        <v>56</v>
      </c>
      <c r="L37437" s="34">
        <v>32</v>
      </c>
      <c r="M37437" s="34">
        <v>34</v>
      </c>
      <c r="N37437" s="34">
        <v>56</v>
      </c>
      <c r="O37437" s="34">
        <v>38</v>
      </c>
      <c r="P37437" s="34">
        <v>45</v>
      </c>
      <c r="Q37437" s="34">
        <v>61</v>
      </c>
      <c r="R37437" s="34">
        <v>60</v>
      </c>
      <c r="S37437" s="34">
        <v>59</v>
      </c>
      <c r="T37437" s="34">
        <v>28</v>
      </c>
      <c r="U37437" s="34">
        <v>27</v>
      </c>
      <c r="V37437" s="34">
        <v>46</v>
      </c>
      <c r="W37437" s="34">
        <v>22</v>
      </c>
      <c r="X37437" s="34">
        <v>68</v>
      </c>
      <c r="Y37437" s="34">
        <v>41</v>
      </c>
      <c r="Z37437" s="34">
        <v>66</v>
      </c>
      <c r="AA37437" s="34">
        <v>58</v>
      </c>
      <c r="AB37437" s="34">
        <v>64</v>
      </c>
      <c r="AC37437" s="34">
        <v>73</v>
      </c>
    </row>
    <row r="37438" spans="1:29" x14ac:dyDescent="0.2">
      <c r="A37438" s="34" t="s">
        <v>97931</v>
      </c>
      <c r="B37438" s="34">
        <v>105</v>
      </c>
      <c r="C37438" s="34">
        <v>232</v>
      </c>
      <c r="D37438" s="34">
        <v>226</v>
      </c>
      <c r="E37438" s="34">
        <v>212</v>
      </c>
      <c r="F37438" s="34">
        <v>197</v>
      </c>
      <c r="G37438" s="34">
        <v>225</v>
      </c>
      <c r="H37438" s="34">
        <v>163</v>
      </c>
      <c r="I37438" s="34">
        <v>198</v>
      </c>
      <c r="J37438" s="34">
        <v>130</v>
      </c>
      <c r="K37438" s="34">
        <v>250</v>
      </c>
      <c r="L37438" s="34">
        <v>83</v>
      </c>
      <c r="M37438" s="34">
        <v>159</v>
      </c>
      <c r="N37438" s="34">
        <v>145</v>
      </c>
      <c r="O37438" s="34">
        <v>149</v>
      </c>
      <c r="P37438" s="34">
        <v>118</v>
      </c>
      <c r="Q37438" s="34">
        <v>182</v>
      </c>
      <c r="R37438" s="34">
        <v>174</v>
      </c>
      <c r="S37438" s="34">
        <v>305</v>
      </c>
      <c r="T37438" s="34">
        <v>99</v>
      </c>
      <c r="U37438" s="34">
        <v>144</v>
      </c>
      <c r="V37438" s="34">
        <v>183</v>
      </c>
      <c r="W37438" s="34">
        <v>183</v>
      </c>
      <c r="X37438" s="34">
        <v>242</v>
      </c>
      <c r="Y37438" s="34">
        <v>116</v>
      </c>
      <c r="Z37438" s="34">
        <v>188</v>
      </c>
      <c r="AA37438" s="34">
        <v>272</v>
      </c>
      <c r="AB37438" s="34">
        <v>124</v>
      </c>
      <c r="AC37438" s="34">
        <v>328</v>
      </c>
    </row>
    <row r="37439" spans="1:29" x14ac:dyDescent="0.2">
      <c r="A37439" s="34" t="s">
        <v>97932</v>
      </c>
      <c r="B37439" s="34">
        <v>63</v>
      </c>
      <c r="C37439" s="34">
        <v>73</v>
      </c>
      <c r="D37439" s="34">
        <v>89</v>
      </c>
      <c r="E37439" s="34">
        <v>66</v>
      </c>
      <c r="F37439" s="34">
        <v>85</v>
      </c>
      <c r="G37439" s="34">
        <v>78</v>
      </c>
      <c r="H37439" s="34">
        <v>55</v>
      </c>
      <c r="I37439" s="34">
        <v>104</v>
      </c>
      <c r="J37439" s="34">
        <v>95</v>
      </c>
      <c r="K37439" s="34">
        <v>65</v>
      </c>
      <c r="L37439" s="34">
        <v>67</v>
      </c>
      <c r="M37439" s="34">
        <v>89</v>
      </c>
      <c r="N37439" s="34">
        <v>61</v>
      </c>
      <c r="O37439" s="34">
        <v>76</v>
      </c>
      <c r="P37439" s="34">
        <v>85</v>
      </c>
      <c r="Q37439" s="34">
        <v>105</v>
      </c>
      <c r="R37439" s="34">
        <v>94</v>
      </c>
      <c r="S37439" s="34">
        <v>88</v>
      </c>
      <c r="T37439" s="34">
        <v>125</v>
      </c>
      <c r="U37439" s="34">
        <v>64</v>
      </c>
      <c r="V37439" s="34">
        <v>106</v>
      </c>
      <c r="W37439" s="34">
        <v>136</v>
      </c>
      <c r="X37439" s="34">
        <v>116</v>
      </c>
      <c r="Y37439" s="34">
        <v>99</v>
      </c>
      <c r="Z37439" s="34">
        <v>97</v>
      </c>
      <c r="AA37439" s="34">
        <v>88</v>
      </c>
      <c r="AB37439" s="34">
        <v>106</v>
      </c>
      <c r="AC37439" s="34">
        <v>146</v>
      </c>
    </row>
    <row r="37440" spans="1:29" x14ac:dyDescent="0.2">
      <c r="A37440" s="34" t="s">
        <v>97933</v>
      </c>
      <c r="B37440" s="34">
        <v>43</v>
      </c>
      <c r="C37440" s="34">
        <v>25</v>
      </c>
      <c r="D37440" s="34">
        <v>38</v>
      </c>
      <c r="E37440" s="34">
        <v>21</v>
      </c>
      <c r="F37440" s="34">
        <v>41</v>
      </c>
      <c r="G37440" s="34">
        <v>50</v>
      </c>
      <c r="H37440" s="34">
        <v>27</v>
      </c>
      <c r="I37440" s="34">
        <v>26</v>
      </c>
      <c r="J37440" s="34">
        <v>21</v>
      </c>
      <c r="K37440" s="34">
        <v>26</v>
      </c>
      <c r="L37440" s="34">
        <v>21</v>
      </c>
      <c r="M37440" s="34">
        <v>22</v>
      </c>
      <c r="N37440" s="34">
        <v>32</v>
      </c>
      <c r="O37440" s="34">
        <v>33</v>
      </c>
      <c r="P37440" s="34">
        <v>27</v>
      </c>
      <c r="Q37440" s="34">
        <v>43</v>
      </c>
      <c r="R37440" s="34">
        <v>27</v>
      </c>
      <c r="S37440" s="34">
        <v>29</v>
      </c>
      <c r="T37440" s="34">
        <v>31</v>
      </c>
      <c r="U37440" s="34">
        <v>28</v>
      </c>
      <c r="V37440" s="34">
        <v>41</v>
      </c>
      <c r="W37440" s="34">
        <v>42</v>
      </c>
      <c r="X37440" s="34">
        <v>28</v>
      </c>
      <c r="Y37440" s="34">
        <v>27</v>
      </c>
      <c r="Z37440" s="34">
        <v>33</v>
      </c>
      <c r="AA37440" s="34">
        <v>31</v>
      </c>
      <c r="AB37440" s="34">
        <v>28</v>
      </c>
      <c r="AC37440" s="34">
        <v>47</v>
      </c>
    </row>
    <row r="37441" spans="1:29" x14ac:dyDescent="0.2">
      <c r="A37441" s="34" t="s">
        <v>97934</v>
      </c>
      <c r="B37441" s="34">
        <v>28</v>
      </c>
      <c r="C37441" s="34">
        <v>40</v>
      </c>
      <c r="D37441" s="34">
        <v>47</v>
      </c>
      <c r="E37441" s="34">
        <v>58</v>
      </c>
      <c r="F37441" s="34">
        <v>58</v>
      </c>
      <c r="G37441" s="34">
        <v>86</v>
      </c>
      <c r="H37441" s="34">
        <v>38</v>
      </c>
      <c r="I37441" s="34">
        <v>24</v>
      </c>
      <c r="J37441" s="34">
        <v>47</v>
      </c>
      <c r="K37441" s="34">
        <v>51</v>
      </c>
      <c r="L37441" s="34">
        <v>30</v>
      </c>
      <c r="M37441" s="34">
        <v>50</v>
      </c>
      <c r="N37441" s="34">
        <v>35</v>
      </c>
      <c r="O37441" s="34">
        <v>43</v>
      </c>
      <c r="P37441" s="34">
        <v>37</v>
      </c>
      <c r="Q37441" s="34">
        <v>48</v>
      </c>
      <c r="R37441" s="34">
        <v>62</v>
      </c>
      <c r="S37441" s="34">
        <v>62</v>
      </c>
      <c r="T37441" s="34">
        <v>28</v>
      </c>
      <c r="U37441" s="34">
        <v>22</v>
      </c>
      <c r="V37441" s="34">
        <v>39</v>
      </c>
      <c r="W37441" s="34">
        <v>67</v>
      </c>
      <c r="X37441" s="34">
        <v>46</v>
      </c>
      <c r="Y37441" s="34">
        <v>41</v>
      </c>
      <c r="Z37441" s="34">
        <v>80</v>
      </c>
      <c r="AA37441" s="34">
        <v>69</v>
      </c>
      <c r="AB37441" s="34">
        <v>22</v>
      </c>
      <c r="AC37441" s="34">
        <v>87</v>
      </c>
    </row>
    <row r="37442" spans="1:29" x14ac:dyDescent="0.2">
      <c r="A37442" s="34" t="s">
        <v>97935</v>
      </c>
      <c r="B37442" s="34">
        <v>20</v>
      </c>
      <c r="C37442" s="34">
        <v>62</v>
      </c>
      <c r="D37442" s="34">
        <v>38</v>
      </c>
      <c r="E37442" s="34">
        <v>71</v>
      </c>
      <c r="F37442" s="34">
        <v>37</v>
      </c>
      <c r="G37442" s="34">
        <v>54</v>
      </c>
      <c r="H37442" s="34">
        <v>25</v>
      </c>
      <c r="I37442" s="34">
        <v>46</v>
      </c>
      <c r="J37442" s="34">
        <v>15</v>
      </c>
      <c r="K37442" s="34">
        <v>56</v>
      </c>
      <c r="L37442" s="34">
        <v>23</v>
      </c>
      <c r="M37442" s="34">
        <v>33</v>
      </c>
      <c r="N37442" s="34">
        <v>21</v>
      </c>
      <c r="O37442" s="34">
        <v>44</v>
      </c>
      <c r="P37442" s="34">
        <v>13</v>
      </c>
      <c r="Q37442" s="34">
        <v>76</v>
      </c>
      <c r="R37442" s="34">
        <v>29</v>
      </c>
      <c r="S37442" s="34">
        <v>57</v>
      </c>
      <c r="T37442" s="34">
        <v>24</v>
      </c>
      <c r="U37442" s="34">
        <v>42</v>
      </c>
      <c r="V37442" s="34">
        <v>42</v>
      </c>
      <c r="W37442" s="34">
        <v>64</v>
      </c>
      <c r="X37442" s="34">
        <v>51</v>
      </c>
      <c r="Y37442" s="34">
        <v>40</v>
      </c>
      <c r="Z37442" s="34">
        <v>46</v>
      </c>
      <c r="AA37442" s="34">
        <v>69</v>
      </c>
      <c r="AB37442" s="34">
        <v>25</v>
      </c>
      <c r="AC37442" s="34">
        <v>62</v>
      </c>
    </row>
    <row r="37443" spans="1:29" x14ac:dyDescent="0.2">
      <c r="A37443" s="34" t="s">
        <v>97936</v>
      </c>
      <c r="B37443" s="34">
        <v>114</v>
      </c>
      <c r="C37443" s="34">
        <v>319</v>
      </c>
      <c r="D37443" s="34">
        <v>268</v>
      </c>
      <c r="E37443" s="34">
        <v>277</v>
      </c>
      <c r="F37443" s="34">
        <v>236</v>
      </c>
      <c r="G37443" s="34">
        <v>258</v>
      </c>
      <c r="H37443" s="34">
        <v>212</v>
      </c>
      <c r="I37443" s="34">
        <v>245</v>
      </c>
      <c r="J37443" s="34">
        <v>140</v>
      </c>
      <c r="K37443" s="34">
        <v>240</v>
      </c>
      <c r="L37443" s="34">
        <v>146</v>
      </c>
      <c r="M37443" s="34">
        <v>209</v>
      </c>
      <c r="N37443" s="34">
        <v>174</v>
      </c>
      <c r="O37443" s="34">
        <v>188</v>
      </c>
      <c r="P37443" s="34">
        <v>191</v>
      </c>
      <c r="Q37443" s="34">
        <v>259</v>
      </c>
      <c r="R37443" s="34">
        <v>232</v>
      </c>
      <c r="S37443" s="34">
        <v>318</v>
      </c>
      <c r="T37443" s="34">
        <v>186</v>
      </c>
      <c r="U37443" s="34">
        <v>189</v>
      </c>
      <c r="V37443" s="34">
        <v>222</v>
      </c>
      <c r="W37443" s="34">
        <v>230</v>
      </c>
      <c r="X37443" s="34">
        <v>297</v>
      </c>
      <c r="Y37443" s="34">
        <v>217</v>
      </c>
      <c r="Z37443" s="34">
        <v>262</v>
      </c>
      <c r="AA37443" s="34">
        <v>279</v>
      </c>
      <c r="AB37443" s="34">
        <v>207</v>
      </c>
      <c r="AC37443" s="34">
        <v>382</v>
      </c>
    </row>
    <row r="37444" spans="1:29" x14ac:dyDescent="0.2">
      <c r="A37444" s="34" t="s">
        <v>97937</v>
      </c>
      <c r="B37444" s="34">
        <v>33</v>
      </c>
      <c r="C37444" s="34">
        <v>64</v>
      </c>
      <c r="D37444" s="34">
        <v>93</v>
      </c>
      <c r="E37444" s="34">
        <v>51</v>
      </c>
      <c r="F37444" s="34">
        <v>65</v>
      </c>
      <c r="G37444" s="34">
        <v>55</v>
      </c>
      <c r="H37444" s="34">
        <v>58</v>
      </c>
      <c r="I37444" s="34">
        <v>51</v>
      </c>
      <c r="J37444" s="34">
        <v>56</v>
      </c>
      <c r="K37444" s="34">
        <v>53</v>
      </c>
      <c r="L37444" s="34">
        <v>23</v>
      </c>
      <c r="M37444" s="34">
        <v>39</v>
      </c>
      <c r="N37444" s="34">
        <v>62</v>
      </c>
      <c r="O37444" s="34">
        <v>69</v>
      </c>
      <c r="P37444" s="34">
        <v>52</v>
      </c>
      <c r="Q37444" s="34">
        <v>68</v>
      </c>
      <c r="R37444" s="34">
        <v>63</v>
      </c>
      <c r="S37444" s="34">
        <v>70</v>
      </c>
      <c r="T37444" s="34">
        <v>41</v>
      </c>
      <c r="U37444" s="34">
        <v>37</v>
      </c>
      <c r="V37444" s="34">
        <v>49</v>
      </c>
      <c r="W37444" s="34">
        <v>45</v>
      </c>
      <c r="X37444" s="34">
        <v>63</v>
      </c>
      <c r="Y37444" s="34">
        <v>46</v>
      </c>
      <c r="Z37444" s="34">
        <v>67</v>
      </c>
      <c r="AA37444" s="34">
        <v>51</v>
      </c>
      <c r="AB37444" s="34">
        <v>42</v>
      </c>
      <c r="AC37444" s="34">
        <v>92</v>
      </c>
    </row>
    <row r="37445" spans="1:29" x14ac:dyDescent="0.2">
      <c r="A37445" s="34" t="s">
        <v>97938</v>
      </c>
      <c r="B37445" s="34">
        <v>73</v>
      </c>
      <c r="C37445" s="34">
        <v>80</v>
      </c>
      <c r="D37445" s="34">
        <v>106</v>
      </c>
      <c r="E37445" s="34">
        <v>117</v>
      </c>
      <c r="F37445" s="34">
        <v>133</v>
      </c>
      <c r="G37445" s="34">
        <v>99</v>
      </c>
      <c r="H37445" s="34">
        <v>98</v>
      </c>
      <c r="I37445" s="34">
        <v>125</v>
      </c>
      <c r="J37445" s="34">
        <v>122</v>
      </c>
      <c r="K37445" s="34">
        <v>122</v>
      </c>
      <c r="L37445" s="34">
        <v>88</v>
      </c>
      <c r="M37445" s="34">
        <v>92</v>
      </c>
      <c r="N37445" s="34">
        <v>85</v>
      </c>
      <c r="O37445" s="34">
        <v>117</v>
      </c>
      <c r="P37445" s="34">
        <v>82</v>
      </c>
      <c r="Q37445" s="34">
        <v>129</v>
      </c>
      <c r="R37445" s="34">
        <v>137</v>
      </c>
      <c r="S37445" s="34">
        <v>119</v>
      </c>
      <c r="T37445" s="34">
        <v>111</v>
      </c>
      <c r="U37445" s="34">
        <v>91</v>
      </c>
      <c r="V37445" s="34">
        <v>140</v>
      </c>
      <c r="W37445" s="34">
        <v>123</v>
      </c>
      <c r="X37445" s="34">
        <v>114</v>
      </c>
      <c r="Y37445" s="34">
        <v>112</v>
      </c>
      <c r="Z37445" s="34">
        <v>126</v>
      </c>
      <c r="AA37445" s="34">
        <v>124</v>
      </c>
      <c r="AB37445" s="34">
        <v>142</v>
      </c>
      <c r="AC37445" s="34">
        <v>181</v>
      </c>
    </row>
    <row r="37446" spans="1:29" x14ac:dyDescent="0.2">
      <c r="A37446" s="34" t="s">
        <v>97939</v>
      </c>
      <c r="B37446" s="34">
        <v>54</v>
      </c>
      <c r="C37446" s="34">
        <v>67</v>
      </c>
      <c r="D37446" s="34">
        <v>83</v>
      </c>
      <c r="E37446" s="34">
        <v>59</v>
      </c>
      <c r="F37446" s="34">
        <v>70</v>
      </c>
      <c r="G37446" s="34">
        <v>101</v>
      </c>
      <c r="H37446" s="34">
        <v>63</v>
      </c>
      <c r="I37446" s="34">
        <v>82</v>
      </c>
      <c r="J37446" s="34">
        <v>52</v>
      </c>
      <c r="K37446" s="34">
        <v>65</v>
      </c>
      <c r="L37446" s="34">
        <v>31</v>
      </c>
      <c r="M37446" s="34">
        <v>82</v>
      </c>
      <c r="N37446" s="34">
        <v>67</v>
      </c>
      <c r="O37446" s="34">
        <v>52</v>
      </c>
      <c r="P37446" s="34">
        <v>51</v>
      </c>
      <c r="Q37446" s="34">
        <v>74</v>
      </c>
      <c r="R37446" s="34">
        <v>68</v>
      </c>
      <c r="S37446" s="34">
        <v>97</v>
      </c>
      <c r="T37446" s="34">
        <v>50</v>
      </c>
      <c r="U37446" s="34">
        <v>49</v>
      </c>
      <c r="V37446" s="34">
        <v>55</v>
      </c>
      <c r="W37446" s="34">
        <v>55</v>
      </c>
      <c r="X37446" s="34">
        <v>74</v>
      </c>
      <c r="Y37446" s="34">
        <v>39</v>
      </c>
      <c r="Z37446" s="34">
        <v>75</v>
      </c>
      <c r="AA37446" s="34">
        <v>87</v>
      </c>
      <c r="AB37446" s="34">
        <v>50</v>
      </c>
      <c r="AC37446" s="34">
        <v>126</v>
      </c>
    </row>
    <row r="37447" spans="1:29" x14ac:dyDescent="0.2">
      <c r="A37447" s="34" t="s">
        <v>97940</v>
      </c>
      <c r="B37447" s="34">
        <v>82</v>
      </c>
      <c r="C37447" s="34">
        <v>95</v>
      </c>
      <c r="D37447" s="34">
        <v>59</v>
      </c>
      <c r="E37447" s="34">
        <v>117</v>
      </c>
      <c r="F37447" s="34">
        <v>71</v>
      </c>
      <c r="G37447" s="34">
        <v>86</v>
      </c>
      <c r="H37447" s="34">
        <v>117</v>
      </c>
      <c r="I37447" s="34">
        <v>92</v>
      </c>
      <c r="J37447" s="34">
        <v>76</v>
      </c>
      <c r="K37447" s="34">
        <v>113</v>
      </c>
      <c r="L37447" s="34">
        <v>84</v>
      </c>
      <c r="M37447" s="34">
        <v>88</v>
      </c>
      <c r="N37447" s="34">
        <v>66</v>
      </c>
      <c r="O37447" s="34">
        <v>89</v>
      </c>
      <c r="P37447" s="34">
        <v>87</v>
      </c>
      <c r="Q37447" s="34">
        <v>125</v>
      </c>
      <c r="R37447" s="34">
        <v>113</v>
      </c>
      <c r="S37447" s="34">
        <v>120</v>
      </c>
      <c r="T37447" s="34">
        <v>104</v>
      </c>
      <c r="U37447" s="34">
        <v>98</v>
      </c>
      <c r="V37447" s="34">
        <v>106</v>
      </c>
      <c r="W37447" s="34">
        <v>155</v>
      </c>
      <c r="X37447" s="34">
        <v>107</v>
      </c>
      <c r="Y37447" s="34">
        <v>120</v>
      </c>
      <c r="Z37447" s="34">
        <v>75</v>
      </c>
      <c r="AA37447" s="34">
        <v>127</v>
      </c>
      <c r="AB37447" s="34">
        <v>120</v>
      </c>
      <c r="AC37447" s="34">
        <v>192</v>
      </c>
    </row>
    <row r="37448" spans="1:29" x14ac:dyDescent="0.2">
      <c r="A37448" s="34" t="s">
        <v>97941</v>
      </c>
      <c r="B37448" s="34">
        <v>48</v>
      </c>
      <c r="C37448" s="34">
        <v>78</v>
      </c>
      <c r="D37448" s="34">
        <v>61</v>
      </c>
      <c r="E37448" s="34">
        <v>48</v>
      </c>
      <c r="F37448" s="34">
        <v>57</v>
      </c>
      <c r="G37448" s="34">
        <v>59</v>
      </c>
      <c r="H37448" s="34">
        <v>64</v>
      </c>
      <c r="I37448" s="34">
        <v>61</v>
      </c>
      <c r="J37448" s="34">
        <v>50</v>
      </c>
      <c r="K37448" s="34">
        <v>55</v>
      </c>
      <c r="L37448" s="34">
        <v>31</v>
      </c>
      <c r="M37448" s="34">
        <v>49</v>
      </c>
      <c r="N37448" s="34">
        <v>36</v>
      </c>
      <c r="O37448" s="34">
        <v>48</v>
      </c>
      <c r="P37448" s="34">
        <v>52</v>
      </c>
      <c r="Q37448" s="34">
        <v>64</v>
      </c>
      <c r="R37448" s="34">
        <v>90</v>
      </c>
      <c r="S37448" s="34">
        <v>91</v>
      </c>
      <c r="T37448" s="34">
        <v>62</v>
      </c>
      <c r="U37448" s="34">
        <v>66</v>
      </c>
      <c r="V37448" s="34">
        <v>55</v>
      </c>
      <c r="W37448" s="34">
        <v>72</v>
      </c>
      <c r="X37448" s="34">
        <v>99</v>
      </c>
      <c r="Y37448" s="34">
        <v>50</v>
      </c>
      <c r="Z37448" s="34">
        <v>72</v>
      </c>
      <c r="AA37448" s="34">
        <v>61</v>
      </c>
      <c r="AB37448" s="34">
        <v>89</v>
      </c>
      <c r="AC37448" s="34">
        <v>66</v>
      </c>
    </row>
    <row r="37449" spans="1:29" x14ac:dyDescent="0.2">
      <c r="A37449" s="34" t="s">
        <v>97942</v>
      </c>
      <c r="B37449" s="34">
        <v>53</v>
      </c>
      <c r="C37449" s="34">
        <v>93</v>
      </c>
      <c r="D37449" s="34">
        <v>102</v>
      </c>
      <c r="E37449" s="34">
        <v>113</v>
      </c>
      <c r="F37449" s="34">
        <v>95</v>
      </c>
      <c r="G37449" s="34">
        <v>93</v>
      </c>
      <c r="H37449" s="34">
        <v>63</v>
      </c>
      <c r="I37449" s="34">
        <v>79</v>
      </c>
      <c r="J37449" s="34">
        <v>61</v>
      </c>
      <c r="K37449" s="34">
        <v>87</v>
      </c>
      <c r="L37449" s="34">
        <v>47</v>
      </c>
      <c r="M37449" s="34">
        <v>71</v>
      </c>
      <c r="N37449" s="34">
        <v>62</v>
      </c>
      <c r="O37449" s="34">
        <v>90</v>
      </c>
      <c r="P37449" s="34">
        <v>83</v>
      </c>
      <c r="Q37449" s="34">
        <v>102</v>
      </c>
      <c r="R37449" s="34">
        <v>79</v>
      </c>
      <c r="S37449" s="34">
        <v>110</v>
      </c>
      <c r="T37449" s="34">
        <v>37</v>
      </c>
      <c r="U37449" s="34">
        <v>80</v>
      </c>
      <c r="V37449" s="34">
        <v>101</v>
      </c>
      <c r="W37449" s="34">
        <v>91</v>
      </c>
      <c r="X37449" s="34">
        <v>106</v>
      </c>
      <c r="Y37449" s="34">
        <v>65</v>
      </c>
      <c r="Z37449" s="34">
        <v>92</v>
      </c>
      <c r="AA37449" s="34">
        <v>113</v>
      </c>
      <c r="AB37449" s="34">
        <v>63</v>
      </c>
      <c r="AC37449" s="34">
        <v>151</v>
      </c>
    </row>
    <row r="37450" spans="1:29" x14ac:dyDescent="0.2">
      <c r="A37450" s="34" t="s">
        <v>97943</v>
      </c>
      <c r="B37450" s="34">
        <v>24</v>
      </c>
      <c r="C37450" s="34">
        <v>35</v>
      </c>
      <c r="D37450" s="34">
        <v>61</v>
      </c>
      <c r="E37450" s="34">
        <v>35</v>
      </c>
      <c r="F37450" s="34">
        <v>30</v>
      </c>
      <c r="G37450" s="34">
        <v>32</v>
      </c>
      <c r="H37450" s="34">
        <v>48</v>
      </c>
      <c r="I37450" s="34">
        <v>40</v>
      </c>
      <c r="J37450" s="34">
        <v>45</v>
      </c>
      <c r="K37450" s="34">
        <v>26</v>
      </c>
      <c r="L37450" s="34">
        <v>34</v>
      </c>
      <c r="M37450" s="34">
        <v>20</v>
      </c>
      <c r="N37450" s="34">
        <v>41</v>
      </c>
      <c r="O37450" s="34">
        <v>35</v>
      </c>
      <c r="P37450" s="34">
        <v>45</v>
      </c>
      <c r="Q37450" s="34">
        <v>52</v>
      </c>
      <c r="R37450" s="34">
        <v>45</v>
      </c>
      <c r="S37450" s="34">
        <v>51</v>
      </c>
      <c r="T37450" s="34">
        <v>57</v>
      </c>
      <c r="U37450" s="34">
        <v>38</v>
      </c>
      <c r="V37450" s="34">
        <v>59</v>
      </c>
      <c r="W37450" s="34">
        <v>42</v>
      </c>
      <c r="X37450" s="34">
        <v>22</v>
      </c>
      <c r="Y37450" s="34">
        <v>39</v>
      </c>
      <c r="Z37450" s="34">
        <v>54</v>
      </c>
      <c r="AA37450" s="34">
        <v>51</v>
      </c>
      <c r="AB37450" s="34">
        <v>39</v>
      </c>
      <c r="AC37450" s="34">
        <v>60</v>
      </c>
    </row>
    <row r="37451" spans="1:29" x14ac:dyDescent="0.2">
      <c r="A37451" s="34" t="s">
        <v>97944</v>
      </c>
      <c r="B37451" s="34">
        <v>52</v>
      </c>
      <c r="C37451" s="34">
        <v>57</v>
      </c>
      <c r="D37451" s="34">
        <v>82</v>
      </c>
      <c r="E37451" s="34">
        <v>62</v>
      </c>
      <c r="F37451" s="34">
        <v>61</v>
      </c>
      <c r="G37451" s="34">
        <v>47</v>
      </c>
      <c r="H37451" s="34">
        <v>36</v>
      </c>
      <c r="I37451" s="34">
        <v>50</v>
      </c>
      <c r="J37451" s="34">
        <v>45</v>
      </c>
      <c r="K37451" s="34">
        <v>63</v>
      </c>
      <c r="L37451" s="34">
        <v>33</v>
      </c>
      <c r="M37451" s="34">
        <v>59</v>
      </c>
      <c r="N37451" s="34">
        <v>42</v>
      </c>
      <c r="O37451" s="34">
        <v>37</v>
      </c>
      <c r="P37451" s="34">
        <v>46</v>
      </c>
      <c r="Q37451" s="34">
        <v>62</v>
      </c>
      <c r="R37451" s="34">
        <v>67</v>
      </c>
      <c r="S37451" s="34">
        <v>63</v>
      </c>
      <c r="T37451" s="34">
        <v>39</v>
      </c>
      <c r="U37451" s="34">
        <v>55</v>
      </c>
      <c r="V37451" s="34">
        <v>64</v>
      </c>
      <c r="W37451" s="34">
        <v>62</v>
      </c>
      <c r="X37451" s="34">
        <v>102</v>
      </c>
      <c r="Y37451" s="34">
        <v>55</v>
      </c>
      <c r="Z37451" s="34">
        <v>71</v>
      </c>
      <c r="AA37451" s="34">
        <v>66</v>
      </c>
      <c r="AB37451" s="34">
        <v>42</v>
      </c>
      <c r="AC37451" s="34">
        <v>108</v>
      </c>
    </row>
    <row r="37452" spans="1:29" x14ac:dyDescent="0.2">
      <c r="A37452" s="34" t="s">
        <v>97945</v>
      </c>
      <c r="B37452" s="34">
        <v>184</v>
      </c>
      <c r="C37452" s="34">
        <v>164</v>
      </c>
      <c r="D37452" s="34">
        <v>257</v>
      </c>
      <c r="E37452" s="34">
        <v>195</v>
      </c>
      <c r="F37452" s="34">
        <v>255</v>
      </c>
      <c r="G37452" s="34">
        <v>205</v>
      </c>
      <c r="H37452" s="34">
        <v>225</v>
      </c>
      <c r="I37452" s="34">
        <v>158</v>
      </c>
      <c r="J37452" s="34">
        <v>246</v>
      </c>
      <c r="K37452" s="34">
        <v>204</v>
      </c>
      <c r="L37452" s="34">
        <v>198</v>
      </c>
      <c r="M37452" s="34">
        <v>138</v>
      </c>
      <c r="N37452" s="34">
        <v>244</v>
      </c>
      <c r="O37452" s="34">
        <v>155</v>
      </c>
      <c r="P37452" s="34">
        <v>254</v>
      </c>
      <c r="Q37452" s="34">
        <v>232</v>
      </c>
      <c r="R37452" s="34">
        <v>307</v>
      </c>
      <c r="S37452" s="34">
        <v>223</v>
      </c>
      <c r="T37452" s="34">
        <v>313</v>
      </c>
      <c r="U37452" s="34">
        <v>177</v>
      </c>
      <c r="V37452" s="34">
        <v>300</v>
      </c>
      <c r="W37452" s="34">
        <v>217</v>
      </c>
      <c r="X37452" s="34">
        <v>317</v>
      </c>
      <c r="Y37452" s="34">
        <v>189</v>
      </c>
      <c r="Z37452" s="34">
        <v>288</v>
      </c>
      <c r="AA37452" s="34">
        <v>226</v>
      </c>
      <c r="AB37452" s="34">
        <v>286</v>
      </c>
      <c r="AC37452" s="34">
        <v>366</v>
      </c>
    </row>
    <row r="37453" spans="1:29" x14ac:dyDescent="0.2">
      <c r="A37453" s="34" t="s">
        <v>97946</v>
      </c>
      <c r="B37453" s="34">
        <v>130</v>
      </c>
      <c r="C37453" s="34">
        <v>117</v>
      </c>
      <c r="D37453" s="34">
        <v>131</v>
      </c>
      <c r="E37453" s="34">
        <v>146</v>
      </c>
      <c r="F37453" s="34">
        <v>151</v>
      </c>
      <c r="G37453" s="34">
        <v>112</v>
      </c>
      <c r="H37453" s="34">
        <v>142</v>
      </c>
      <c r="I37453" s="34">
        <v>135</v>
      </c>
      <c r="J37453" s="34">
        <v>128</v>
      </c>
      <c r="K37453" s="34">
        <v>154</v>
      </c>
      <c r="L37453" s="34">
        <v>108</v>
      </c>
      <c r="M37453" s="34">
        <v>95</v>
      </c>
      <c r="N37453" s="34">
        <v>128</v>
      </c>
      <c r="O37453" s="34">
        <v>131</v>
      </c>
      <c r="P37453" s="34">
        <v>125</v>
      </c>
      <c r="Q37453" s="34">
        <v>206</v>
      </c>
      <c r="R37453" s="34">
        <v>136</v>
      </c>
      <c r="S37453" s="34">
        <v>170</v>
      </c>
      <c r="T37453" s="34">
        <v>187</v>
      </c>
      <c r="U37453" s="34">
        <v>151</v>
      </c>
      <c r="V37453" s="34">
        <v>205</v>
      </c>
      <c r="W37453" s="34">
        <v>182</v>
      </c>
      <c r="X37453" s="34">
        <v>192</v>
      </c>
      <c r="Y37453" s="34">
        <v>196</v>
      </c>
      <c r="Z37453" s="34">
        <v>198</v>
      </c>
      <c r="AA37453" s="34">
        <v>153</v>
      </c>
      <c r="AB37453" s="34">
        <v>162</v>
      </c>
      <c r="AC37453" s="34">
        <v>234</v>
      </c>
    </row>
    <row r="37454" spans="1:29" x14ac:dyDescent="0.2">
      <c r="A37454" s="34" t="s">
        <v>97947</v>
      </c>
      <c r="B37454" s="34">
        <v>25</v>
      </c>
      <c r="C37454" s="34">
        <v>19</v>
      </c>
      <c r="D37454" s="34">
        <v>26</v>
      </c>
      <c r="E37454" s="34">
        <v>17</v>
      </c>
      <c r="F37454" s="34">
        <v>23</v>
      </c>
      <c r="G37454" s="34">
        <v>25</v>
      </c>
      <c r="H37454" s="34">
        <v>13</v>
      </c>
      <c r="I37454" s="34">
        <v>24</v>
      </c>
      <c r="J37454" s="34">
        <v>12</v>
      </c>
      <c r="K37454" s="34">
        <v>12</v>
      </c>
      <c r="L37454" s="34">
        <v>10</v>
      </c>
      <c r="M37454" s="34">
        <v>11</v>
      </c>
      <c r="N37454" s="34">
        <v>13</v>
      </c>
      <c r="O37454" s="34">
        <v>11</v>
      </c>
      <c r="P37454" s="34">
        <v>12</v>
      </c>
      <c r="Q37454" s="34">
        <v>20</v>
      </c>
      <c r="R37454" s="34">
        <v>16</v>
      </c>
      <c r="S37454" s="34">
        <v>23</v>
      </c>
      <c r="T37454" s="34">
        <v>14</v>
      </c>
      <c r="U37454" s="34">
        <v>17</v>
      </c>
      <c r="V37454" s="34">
        <v>29</v>
      </c>
      <c r="W37454" s="34">
        <v>23</v>
      </c>
      <c r="X37454" s="34">
        <v>27</v>
      </c>
      <c r="Y37454" s="34">
        <v>19</v>
      </c>
      <c r="Z37454" s="34">
        <v>22</v>
      </c>
      <c r="AA37454" s="34">
        <v>31</v>
      </c>
      <c r="AB37454" s="34">
        <v>23</v>
      </c>
      <c r="AC37454" s="34">
        <v>34</v>
      </c>
    </row>
    <row r="37455" spans="1:29" x14ac:dyDescent="0.2">
      <c r="A37455" s="34" t="s">
        <v>97948</v>
      </c>
      <c r="B37455" s="34">
        <v>88</v>
      </c>
      <c r="C37455" s="34">
        <v>73</v>
      </c>
      <c r="D37455" s="34">
        <v>111</v>
      </c>
      <c r="E37455" s="34">
        <v>89</v>
      </c>
      <c r="F37455" s="34">
        <v>108</v>
      </c>
      <c r="G37455" s="34">
        <v>77</v>
      </c>
      <c r="H37455" s="34">
        <v>77</v>
      </c>
      <c r="I37455" s="34">
        <v>73</v>
      </c>
      <c r="J37455" s="34">
        <v>107</v>
      </c>
      <c r="K37455" s="34">
        <v>117</v>
      </c>
      <c r="L37455" s="34">
        <v>60</v>
      </c>
      <c r="M37455" s="34">
        <v>90</v>
      </c>
      <c r="N37455" s="34">
        <v>63</v>
      </c>
      <c r="O37455" s="34">
        <v>57</v>
      </c>
      <c r="P37455" s="34">
        <v>74</v>
      </c>
      <c r="Q37455" s="34">
        <v>68</v>
      </c>
      <c r="R37455" s="34">
        <v>90</v>
      </c>
      <c r="S37455" s="34">
        <v>131</v>
      </c>
      <c r="T37455" s="34">
        <v>73</v>
      </c>
      <c r="U37455" s="34">
        <v>83</v>
      </c>
      <c r="V37455" s="34">
        <v>93</v>
      </c>
      <c r="W37455" s="34">
        <v>70</v>
      </c>
      <c r="X37455" s="34">
        <v>167</v>
      </c>
      <c r="Y37455" s="34">
        <v>56</v>
      </c>
      <c r="Z37455" s="34">
        <v>109</v>
      </c>
      <c r="AA37455" s="34">
        <v>92</v>
      </c>
      <c r="AB37455" s="34">
        <v>61</v>
      </c>
      <c r="AC37455" s="34">
        <v>131</v>
      </c>
    </row>
    <row r="37456" spans="1:29" x14ac:dyDescent="0.2">
      <c r="A37456" s="34" t="s">
        <v>97949</v>
      </c>
      <c r="B37456" s="34">
        <v>92</v>
      </c>
      <c r="C37456" s="34">
        <v>66</v>
      </c>
      <c r="D37456" s="34">
        <v>64</v>
      </c>
      <c r="E37456" s="34">
        <v>70</v>
      </c>
      <c r="F37456" s="34">
        <v>60</v>
      </c>
      <c r="G37456" s="34">
        <v>80</v>
      </c>
      <c r="H37456" s="34">
        <v>90</v>
      </c>
      <c r="I37456" s="34">
        <v>86</v>
      </c>
      <c r="J37456" s="34">
        <v>67</v>
      </c>
      <c r="K37456" s="34">
        <v>61</v>
      </c>
      <c r="L37456" s="34">
        <v>82</v>
      </c>
      <c r="M37456" s="34">
        <v>53</v>
      </c>
      <c r="N37456" s="34">
        <v>57</v>
      </c>
      <c r="O37456" s="34">
        <v>47</v>
      </c>
      <c r="P37456" s="34">
        <v>84</v>
      </c>
      <c r="Q37456" s="34">
        <v>113</v>
      </c>
      <c r="R37456" s="34">
        <v>103</v>
      </c>
      <c r="S37456" s="34">
        <v>71</v>
      </c>
      <c r="T37456" s="34">
        <v>87</v>
      </c>
      <c r="U37456" s="34">
        <v>90</v>
      </c>
      <c r="V37456" s="34">
        <v>92</v>
      </c>
      <c r="W37456" s="34">
        <v>77</v>
      </c>
      <c r="X37456" s="34">
        <v>99</v>
      </c>
      <c r="Y37456" s="34">
        <v>89</v>
      </c>
      <c r="Z37456" s="34">
        <v>116</v>
      </c>
      <c r="AA37456" s="34">
        <v>89</v>
      </c>
      <c r="AB37456" s="34">
        <v>119</v>
      </c>
      <c r="AC37456" s="34">
        <v>132</v>
      </c>
    </row>
    <row r="37457" spans="1:29" x14ac:dyDescent="0.2">
      <c r="A37457" s="34" t="s">
        <v>97950</v>
      </c>
      <c r="B37457" s="34">
        <v>50</v>
      </c>
      <c r="C37457" s="34">
        <v>73</v>
      </c>
      <c r="D37457" s="34">
        <v>79</v>
      </c>
      <c r="E37457" s="34">
        <v>83</v>
      </c>
      <c r="F37457" s="34">
        <v>69</v>
      </c>
      <c r="G37457" s="34">
        <v>94</v>
      </c>
      <c r="H37457" s="34">
        <v>79</v>
      </c>
      <c r="I37457" s="34">
        <v>75</v>
      </c>
      <c r="J37457" s="34">
        <v>68</v>
      </c>
      <c r="K37457" s="34">
        <v>116</v>
      </c>
      <c r="L37457" s="34">
        <v>71</v>
      </c>
      <c r="M37457" s="34">
        <v>82</v>
      </c>
      <c r="N37457" s="34">
        <v>69</v>
      </c>
      <c r="O37457" s="34">
        <v>83</v>
      </c>
      <c r="P37457" s="34">
        <v>73</v>
      </c>
      <c r="Q37457" s="34">
        <v>127</v>
      </c>
      <c r="R37457" s="34">
        <v>98</v>
      </c>
      <c r="S37457" s="34">
        <v>102</v>
      </c>
      <c r="T37457" s="34">
        <v>74</v>
      </c>
      <c r="U37457" s="34">
        <v>102</v>
      </c>
      <c r="V37457" s="34">
        <v>95</v>
      </c>
      <c r="W37457" s="34">
        <v>105</v>
      </c>
      <c r="X37457" s="34">
        <v>94</v>
      </c>
      <c r="Y37457" s="34">
        <v>122</v>
      </c>
      <c r="Z37457" s="34">
        <v>103</v>
      </c>
      <c r="AA37457" s="34">
        <v>109</v>
      </c>
      <c r="AB37457" s="34">
        <v>120</v>
      </c>
      <c r="AC37457" s="34">
        <v>149</v>
      </c>
    </row>
    <row r="37458" spans="1:29" x14ac:dyDescent="0.2">
      <c r="A37458" s="34" t="s">
        <v>97951</v>
      </c>
      <c r="B37458" s="34">
        <v>39</v>
      </c>
      <c r="C37458" s="34">
        <v>32</v>
      </c>
      <c r="D37458" s="34">
        <v>50</v>
      </c>
      <c r="E37458" s="34">
        <v>31</v>
      </c>
      <c r="F37458" s="34">
        <v>68</v>
      </c>
      <c r="G37458" s="34">
        <v>19</v>
      </c>
      <c r="H37458" s="34">
        <v>55</v>
      </c>
      <c r="I37458" s="34">
        <v>34</v>
      </c>
      <c r="J37458" s="34">
        <v>33</v>
      </c>
      <c r="K37458" s="34">
        <v>37</v>
      </c>
      <c r="L37458" s="34">
        <v>31</v>
      </c>
      <c r="M37458" s="34">
        <v>17</v>
      </c>
      <c r="N37458" s="34">
        <v>33</v>
      </c>
      <c r="O37458" s="34">
        <v>23</v>
      </c>
      <c r="P37458" s="34">
        <v>46</v>
      </c>
      <c r="Q37458" s="34">
        <v>42</v>
      </c>
      <c r="R37458" s="34">
        <v>65</v>
      </c>
      <c r="S37458" s="34">
        <v>39</v>
      </c>
      <c r="T37458" s="34">
        <v>57</v>
      </c>
      <c r="U37458" s="34">
        <v>29</v>
      </c>
      <c r="V37458" s="34">
        <v>64</v>
      </c>
      <c r="W37458" s="34">
        <v>38</v>
      </c>
      <c r="X37458" s="34">
        <v>65</v>
      </c>
      <c r="Y37458" s="34">
        <v>40</v>
      </c>
      <c r="Z37458" s="34">
        <v>57</v>
      </c>
      <c r="AA37458" s="34">
        <v>65</v>
      </c>
      <c r="AB37458" s="34">
        <v>53</v>
      </c>
      <c r="AC37458" s="34">
        <v>56</v>
      </c>
    </row>
    <row r="37459" spans="1:29" x14ac:dyDescent="0.2">
      <c r="A37459" s="34" t="s">
        <v>97952</v>
      </c>
      <c r="B37459" s="34">
        <v>25</v>
      </c>
      <c r="C37459" s="34">
        <v>18</v>
      </c>
      <c r="D37459" s="34">
        <v>43</v>
      </c>
      <c r="E37459" s="34">
        <v>41</v>
      </c>
      <c r="F37459" s="34">
        <v>31</v>
      </c>
      <c r="G37459" s="34">
        <v>35</v>
      </c>
      <c r="H37459" s="34">
        <v>29</v>
      </c>
      <c r="I37459" s="34">
        <v>17</v>
      </c>
      <c r="J37459" s="34">
        <v>20</v>
      </c>
      <c r="K37459" s="34">
        <v>26</v>
      </c>
      <c r="L37459" s="34">
        <v>20</v>
      </c>
      <c r="M37459" s="34">
        <v>23</v>
      </c>
      <c r="N37459" s="34">
        <v>31</v>
      </c>
      <c r="O37459" s="34">
        <v>15</v>
      </c>
      <c r="P37459" s="34">
        <v>27</v>
      </c>
      <c r="Q37459" s="34">
        <v>37</v>
      </c>
      <c r="R37459" s="34">
        <v>21</v>
      </c>
      <c r="S37459" s="34">
        <v>43</v>
      </c>
      <c r="T37459" s="34">
        <v>30</v>
      </c>
      <c r="U37459" s="34">
        <v>19</v>
      </c>
      <c r="V37459" s="34">
        <v>19</v>
      </c>
      <c r="W37459" s="34">
        <v>29</v>
      </c>
      <c r="X37459" s="34">
        <v>59</v>
      </c>
      <c r="Y37459" s="34">
        <v>13</v>
      </c>
      <c r="Z37459" s="34">
        <v>37</v>
      </c>
      <c r="AA37459" s="34">
        <v>18</v>
      </c>
      <c r="AB37459" s="34">
        <v>30</v>
      </c>
      <c r="AC37459" s="34">
        <v>45</v>
      </c>
    </row>
    <row r="37460" spans="1:29" x14ac:dyDescent="0.2">
      <c r="A37460" s="34" t="s">
        <v>97953</v>
      </c>
      <c r="B37460" s="34">
        <v>101</v>
      </c>
      <c r="C37460" s="34">
        <v>107</v>
      </c>
      <c r="D37460" s="34">
        <v>187</v>
      </c>
      <c r="E37460" s="34">
        <v>103</v>
      </c>
      <c r="F37460" s="34">
        <v>133</v>
      </c>
      <c r="G37460" s="34">
        <v>82</v>
      </c>
      <c r="H37460" s="34">
        <v>147</v>
      </c>
      <c r="I37460" s="34">
        <v>100</v>
      </c>
      <c r="J37460" s="34">
        <v>144</v>
      </c>
      <c r="K37460" s="34">
        <v>118</v>
      </c>
      <c r="L37460" s="34">
        <v>99</v>
      </c>
      <c r="M37460" s="34">
        <v>92</v>
      </c>
      <c r="N37460" s="34">
        <v>128</v>
      </c>
      <c r="O37460" s="34">
        <v>100</v>
      </c>
      <c r="P37460" s="34">
        <v>153</v>
      </c>
      <c r="Q37460" s="34">
        <v>156</v>
      </c>
      <c r="R37460" s="34">
        <v>168</v>
      </c>
      <c r="S37460" s="34">
        <v>174</v>
      </c>
      <c r="T37460" s="34">
        <v>126</v>
      </c>
      <c r="U37460" s="34">
        <v>104</v>
      </c>
      <c r="V37460" s="34">
        <v>197</v>
      </c>
      <c r="W37460" s="34">
        <v>100</v>
      </c>
      <c r="X37460" s="34">
        <v>196</v>
      </c>
      <c r="Y37460" s="34">
        <v>106</v>
      </c>
      <c r="Z37460" s="34">
        <v>166</v>
      </c>
      <c r="AA37460" s="34">
        <v>146</v>
      </c>
      <c r="AB37460" s="34">
        <v>117</v>
      </c>
      <c r="AC37460" s="34">
        <v>144</v>
      </c>
    </row>
    <row r="37461" spans="1:29" x14ac:dyDescent="0.2">
      <c r="A37461" s="34" t="s">
        <v>97954</v>
      </c>
      <c r="B37461" s="34">
        <v>14</v>
      </c>
      <c r="C37461" s="34">
        <v>14</v>
      </c>
      <c r="D37461" s="34">
        <v>31</v>
      </c>
      <c r="E37461" s="34">
        <v>25</v>
      </c>
      <c r="F37461" s="34">
        <v>12</v>
      </c>
      <c r="G37461" s="34">
        <v>15</v>
      </c>
      <c r="H37461" s="34">
        <v>17</v>
      </c>
      <c r="I37461" s="34">
        <v>14</v>
      </c>
      <c r="J37461" s="34">
        <v>9</v>
      </c>
      <c r="K37461" s="34">
        <v>14</v>
      </c>
      <c r="L37461" s="34">
        <v>9</v>
      </c>
      <c r="M37461" s="34">
        <v>10</v>
      </c>
      <c r="N37461" s="34">
        <v>14</v>
      </c>
      <c r="O37461" s="34">
        <v>22</v>
      </c>
      <c r="P37461" s="34">
        <v>10</v>
      </c>
      <c r="Q37461" s="34">
        <v>10</v>
      </c>
      <c r="R37461" s="34">
        <v>15</v>
      </c>
      <c r="S37461" s="34">
        <v>27</v>
      </c>
      <c r="T37461" s="34">
        <v>11</v>
      </c>
      <c r="U37461" s="34">
        <v>6</v>
      </c>
      <c r="V37461" s="34">
        <v>19</v>
      </c>
      <c r="W37461" s="34">
        <v>9</v>
      </c>
      <c r="X37461" s="34">
        <v>16</v>
      </c>
      <c r="Y37461" s="34">
        <v>8</v>
      </c>
      <c r="Z37461" s="34">
        <v>12</v>
      </c>
      <c r="AA37461" s="34">
        <v>28</v>
      </c>
      <c r="AB37461" s="34">
        <v>11</v>
      </c>
      <c r="AC37461" s="34">
        <v>10</v>
      </c>
    </row>
    <row r="37462" spans="1:29" x14ac:dyDescent="0.2">
      <c r="A37462" s="34" t="s">
        <v>97955</v>
      </c>
      <c r="B37462" s="34">
        <v>17</v>
      </c>
      <c r="C37462" s="34">
        <v>24</v>
      </c>
      <c r="D37462" s="34">
        <v>22</v>
      </c>
      <c r="E37462" s="34">
        <v>30</v>
      </c>
      <c r="F37462" s="34">
        <v>30</v>
      </c>
      <c r="G37462" s="34">
        <v>44</v>
      </c>
      <c r="H37462" s="34">
        <v>11</v>
      </c>
      <c r="I37462" s="34">
        <v>19</v>
      </c>
      <c r="J37462" s="34">
        <v>22</v>
      </c>
      <c r="K37462" s="34">
        <v>44</v>
      </c>
      <c r="L37462" s="34">
        <v>6</v>
      </c>
      <c r="M37462" s="34">
        <v>30</v>
      </c>
      <c r="N37462" s="34">
        <v>8</v>
      </c>
      <c r="O37462" s="34">
        <v>20</v>
      </c>
      <c r="P37462" s="34">
        <v>15</v>
      </c>
      <c r="Q37462" s="34">
        <v>31</v>
      </c>
      <c r="R37462" s="34">
        <v>20</v>
      </c>
      <c r="S37462" s="34">
        <v>38</v>
      </c>
      <c r="T37462" s="34">
        <v>10</v>
      </c>
      <c r="U37462" s="34">
        <v>20</v>
      </c>
      <c r="V37462" s="34">
        <v>20</v>
      </c>
      <c r="W37462" s="34">
        <v>21</v>
      </c>
      <c r="X37462" s="34">
        <v>32</v>
      </c>
      <c r="Y37462" s="34">
        <v>10</v>
      </c>
      <c r="Z37462" s="34">
        <v>33</v>
      </c>
      <c r="AA37462" s="34">
        <v>56</v>
      </c>
      <c r="AB37462" s="34">
        <v>19</v>
      </c>
      <c r="AC37462" s="34">
        <v>32</v>
      </c>
    </row>
    <row r="37463" spans="1:29" x14ac:dyDescent="0.2">
      <c r="A37463" s="34" t="s">
        <v>97956</v>
      </c>
      <c r="B37463" s="34">
        <v>81</v>
      </c>
      <c r="C37463" s="34">
        <v>31</v>
      </c>
      <c r="D37463" s="34">
        <v>46</v>
      </c>
      <c r="E37463" s="34">
        <v>33</v>
      </c>
      <c r="F37463" s="34">
        <v>41</v>
      </c>
      <c r="G37463" s="34">
        <v>39</v>
      </c>
      <c r="H37463" s="34">
        <v>69</v>
      </c>
      <c r="I37463" s="34">
        <v>37</v>
      </c>
      <c r="J37463" s="34">
        <v>56</v>
      </c>
      <c r="K37463" s="34">
        <v>20</v>
      </c>
      <c r="L37463" s="34">
        <v>49</v>
      </c>
      <c r="M37463" s="34">
        <v>37</v>
      </c>
      <c r="N37463" s="34">
        <v>59</v>
      </c>
      <c r="O37463" s="34">
        <v>20</v>
      </c>
      <c r="P37463" s="34">
        <v>35</v>
      </c>
      <c r="Q37463" s="34">
        <v>46</v>
      </c>
      <c r="R37463" s="34">
        <v>54</v>
      </c>
      <c r="S37463" s="34">
        <v>29</v>
      </c>
      <c r="T37463" s="34">
        <v>84</v>
      </c>
      <c r="U37463" s="34">
        <v>25</v>
      </c>
      <c r="V37463" s="34">
        <v>60</v>
      </c>
      <c r="W37463" s="34">
        <v>50</v>
      </c>
      <c r="X37463" s="34">
        <v>73</v>
      </c>
      <c r="Y37463" s="34">
        <v>55</v>
      </c>
      <c r="Z37463" s="34">
        <v>81</v>
      </c>
      <c r="AA37463" s="34">
        <v>49</v>
      </c>
      <c r="AB37463" s="34">
        <v>94</v>
      </c>
      <c r="AC37463" s="34">
        <v>50</v>
      </c>
    </row>
    <row r="37464" spans="1:29" x14ac:dyDescent="0.2">
      <c r="A37464" s="34" t="s">
        <v>97957</v>
      </c>
      <c r="B37464" s="34">
        <v>168</v>
      </c>
      <c r="C37464" s="34">
        <v>203</v>
      </c>
      <c r="D37464" s="34">
        <v>301</v>
      </c>
      <c r="E37464" s="34">
        <v>220</v>
      </c>
      <c r="F37464" s="34">
        <v>275</v>
      </c>
      <c r="G37464" s="34">
        <v>237</v>
      </c>
      <c r="H37464" s="34">
        <v>221</v>
      </c>
      <c r="I37464" s="34">
        <v>218</v>
      </c>
      <c r="J37464" s="34">
        <v>181</v>
      </c>
      <c r="K37464" s="34">
        <v>198</v>
      </c>
      <c r="L37464" s="34">
        <v>145</v>
      </c>
      <c r="M37464" s="34">
        <v>184</v>
      </c>
      <c r="N37464" s="34">
        <v>201</v>
      </c>
      <c r="O37464" s="34">
        <v>194</v>
      </c>
      <c r="P37464" s="34">
        <v>208</v>
      </c>
      <c r="Q37464" s="34">
        <v>242</v>
      </c>
      <c r="R37464" s="34">
        <v>259</v>
      </c>
      <c r="S37464" s="34">
        <v>246</v>
      </c>
      <c r="T37464" s="34">
        <v>177</v>
      </c>
      <c r="U37464" s="34">
        <v>178</v>
      </c>
      <c r="V37464" s="34">
        <v>232</v>
      </c>
      <c r="W37464" s="34">
        <v>242</v>
      </c>
      <c r="X37464" s="34">
        <v>352</v>
      </c>
      <c r="Y37464" s="34">
        <v>156</v>
      </c>
      <c r="Z37464" s="34">
        <v>264</v>
      </c>
      <c r="AA37464" s="34">
        <v>219</v>
      </c>
      <c r="AB37464" s="34">
        <v>236</v>
      </c>
      <c r="AC37464" s="34">
        <v>279</v>
      </c>
    </row>
    <row r="37465" spans="1:29" x14ac:dyDescent="0.2">
      <c r="A37465" s="34" t="s">
        <v>97958</v>
      </c>
      <c r="B37465" s="34">
        <v>143</v>
      </c>
      <c r="C37465" s="34">
        <v>125</v>
      </c>
      <c r="D37465" s="34">
        <v>90</v>
      </c>
      <c r="E37465" s="34">
        <v>106</v>
      </c>
      <c r="F37465" s="34">
        <v>122</v>
      </c>
      <c r="G37465" s="34">
        <v>79</v>
      </c>
      <c r="H37465" s="34">
        <v>120</v>
      </c>
      <c r="I37465" s="34">
        <v>95</v>
      </c>
      <c r="J37465" s="34">
        <v>96</v>
      </c>
      <c r="K37465" s="34">
        <v>113</v>
      </c>
      <c r="L37465" s="34">
        <v>80</v>
      </c>
      <c r="M37465" s="34">
        <v>146</v>
      </c>
      <c r="N37465" s="34">
        <v>105</v>
      </c>
      <c r="O37465" s="34">
        <v>82</v>
      </c>
      <c r="P37465" s="34">
        <v>104</v>
      </c>
      <c r="Q37465" s="34">
        <v>180</v>
      </c>
      <c r="R37465" s="34">
        <v>124</v>
      </c>
      <c r="S37465" s="34">
        <v>149</v>
      </c>
      <c r="T37465" s="34">
        <v>163</v>
      </c>
      <c r="U37465" s="34">
        <v>99</v>
      </c>
      <c r="V37465" s="34">
        <v>141</v>
      </c>
      <c r="W37465" s="34">
        <v>149</v>
      </c>
      <c r="X37465" s="34">
        <v>145</v>
      </c>
      <c r="Y37465" s="34">
        <v>160</v>
      </c>
      <c r="Z37465" s="34">
        <v>141</v>
      </c>
      <c r="AA37465" s="34">
        <v>163</v>
      </c>
      <c r="AB37465" s="34">
        <v>169</v>
      </c>
      <c r="AC37465" s="34">
        <v>176</v>
      </c>
    </row>
    <row r="37466" spans="1:29" x14ac:dyDescent="0.2">
      <c r="A37466" s="34" t="s">
        <v>97959</v>
      </c>
      <c r="B37466" s="34">
        <v>36</v>
      </c>
      <c r="C37466" s="34">
        <v>72</v>
      </c>
      <c r="D37466" s="34">
        <v>86</v>
      </c>
      <c r="E37466" s="34">
        <v>65</v>
      </c>
      <c r="F37466" s="34">
        <v>50</v>
      </c>
      <c r="G37466" s="34">
        <v>88</v>
      </c>
      <c r="H37466" s="34">
        <v>55</v>
      </c>
      <c r="I37466" s="34">
        <v>58</v>
      </c>
      <c r="J37466" s="34">
        <v>37</v>
      </c>
      <c r="K37466" s="34">
        <v>70</v>
      </c>
      <c r="L37466" s="34">
        <v>28</v>
      </c>
      <c r="M37466" s="34">
        <v>59</v>
      </c>
      <c r="N37466" s="34">
        <v>51</v>
      </c>
      <c r="O37466" s="34">
        <v>70</v>
      </c>
      <c r="P37466" s="34">
        <v>50</v>
      </c>
      <c r="Q37466" s="34">
        <v>81</v>
      </c>
      <c r="R37466" s="34">
        <v>50</v>
      </c>
      <c r="S37466" s="34">
        <v>124</v>
      </c>
      <c r="T37466" s="34">
        <v>36</v>
      </c>
      <c r="U37466" s="34">
        <v>73</v>
      </c>
      <c r="V37466" s="34">
        <v>61</v>
      </c>
      <c r="W37466" s="34">
        <v>54</v>
      </c>
      <c r="X37466" s="34">
        <v>69</v>
      </c>
      <c r="Y37466" s="34">
        <v>54</v>
      </c>
      <c r="Z37466" s="34">
        <v>39</v>
      </c>
      <c r="AA37466" s="34">
        <v>129</v>
      </c>
      <c r="AB37466" s="34">
        <v>46</v>
      </c>
      <c r="AC37466" s="34">
        <v>110</v>
      </c>
    </row>
    <row r="37467" spans="1:29" x14ac:dyDescent="0.2">
      <c r="A37467" s="34" t="s">
        <v>97960</v>
      </c>
      <c r="B37467" s="34">
        <v>101</v>
      </c>
      <c r="C37467" s="34">
        <v>170</v>
      </c>
      <c r="D37467" s="34">
        <v>210</v>
      </c>
      <c r="E37467" s="34">
        <v>211</v>
      </c>
      <c r="F37467" s="34">
        <v>159</v>
      </c>
      <c r="G37467" s="34">
        <v>173</v>
      </c>
      <c r="H37467" s="34">
        <v>154</v>
      </c>
      <c r="I37467" s="34">
        <v>167</v>
      </c>
      <c r="J37467" s="34">
        <v>136</v>
      </c>
      <c r="K37467" s="34">
        <v>193</v>
      </c>
      <c r="L37467" s="34">
        <v>114</v>
      </c>
      <c r="M37467" s="34">
        <v>134</v>
      </c>
      <c r="N37467" s="34">
        <v>125</v>
      </c>
      <c r="O37467" s="34">
        <v>130</v>
      </c>
      <c r="P37467" s="34">
        <v>164</v>
      </c>
      <c r="Q37467" s="34">
        <v>192</v>
      </c>
      <c r="R37467" s="34">
        <v>177</v>
      </c>
      <c r="S37467" s="34">
        <v>191</v>
      </c>
      <c r="T37467" s="34">
        <v>119</v>
      </c>
      <c r="U37467" s="34">
        <v>155</v>
      </c>
      <c r="V37467" s="34">
        <v>173</v>
      </c>
      <c r="W37467" s="34">
        <v>252</v>
      </c>
      <c r="X37467" s="34">
        <v>157</v>
      </c>
      <c r="Y37467" s="34">
        <v>167</v>
      </c>
      <c r="Z37467" s="34">
        <v>188</v>
      </c>
      <c r="AA37467" s="34">
        <v>223</v>
      </c>
      <c r="AB37467" s="34">
        <v>192</v>
      </c>
      <c r="AC37467" s="34">
        <v>235</v>
      </c>
    </row>
    <row r="37468" spans="1:29" x14ac:dyDescent="0.2">
      <c r="A37468" s="34" t="s">
        <v>97961</v>
      </c>
      <c r="B37468" s="34">
        <v>88</v>
      </c>
      <c r="C37468" s="34">
        <v>116</v>
      </c>
      <c r="D37468" s="34">
        <v>267</v>
      </c>
      <c r="E37468" s="34">
        <v>133</v>
      </c>
      <c r="F37468" s="34">
        <v>226</v>
      </c>
      <c r="G37468" s="34">
        <v>116</v>
      </c>
      <c r="H37468" s="34">
        <v>188</v>
      </c>
      <c r="I37468" s="34">
        <v>128</v>
      </c>
      <c r="J37468" s="34">
        <v>155</v>
      </c>
      <c r="K37468" s="34">
        <v>117</v>
      </c>
      <c r="L37468" s="34">
        <v>138</v>
      </c>
      <c r="M37468" s="34">
        <v>116</v>
      </c>
      <c r="N37468" s="34">
        <v>180</v>
      </c>
      <c r="O37468" s="34">
        <v>138</v>
      </c>
      <c r="P37468" s="34">
        <v>155</v>
      </c>
      <c r="Q37468" s="34">
        <v>153</v>
      </c>
      <c r="R37468" s="34">
        <v>217</v>
      </c>
      <c r="S37468" s="34">
        <v>174</v>
      </c>
      <c r="T37468" s="34">
        <v>214</v>
      </c>
      <c r="U37468" s="34">
        <v>146</v>
      </c>
      <c r="V37468" s="34">
        <v>194</v>
      </c>
      <c r="W37468" s="34">
        <v>177</v>
      </c>
      <c r="X37468" s="34">
        <v>201</v>
      </c>
      <c r="Y37468" s="34">
        <v>118</v>
      </c>
      <c r="Z37468" s="34">
        <v>222</v>
      </c>
      <c r="AA37468" s="34">
        <v>139</v>
      </c>
      <c r="AB37468" s="34">
        <v>182</v>
      </c>
      <c r="AC37468" s="34">
        <v>247</v>
      </c>
    </row>
    <row r="37469" spans="1:29" x14ac:dyDescent="0.2">
      <c r="A37469" s="34" t="s">
        <v>97962</v>
      </c>
      <c r="B37469" s="34">
        <v>173</v>
      </c>
      <c r="C37469" s="34">
        <v>142</v>
      </c>
      <c r="D37469" s="34">
        <v>173</v>
      </c>
      <c r="E37469" s="34">
        <v>194</v>
      </c>
      <c r="F37469" s="34">
        <v>158</v>
      </c>
      <c r="G37469" s="34">
        <v>160</v>
      </c>
      <c r="H37469" s="34">
        <v>163</v>
      </c>
      <c r="I37469" s="34">
        <v>158</v>
      </c>
      <c r="J37469" s="34">
        <v>147</v>
      </c>
      <c r="K37469" s="34">
        <v>176</v>
      </c>
      <c r="L37469" s="34">
        <v>130</v>
      </c>
      <c r="M37469" s="34">
        <v>116</v>
      </c>
      <c r="N37469" s="34">
        <v>144</v>
      </c>
      <c r="O37469" s="34">
        <v>133</v>
      </c>
      <c r="P37469" s="34">
        <v>166</v>
      </c>
      <c r="Q37469" s="34">
        <v>218</v>
      </c>
      <c r="R37469" s="34">
        <v>164</v>
      </c>
      <c r="S37469" s="34">
        <v>186</v>
      </c>
      <c r="T37469" s="34">
        <v>158</v>
      </c>
      <c r="U37469" s="34">
        <v>167</v>
      </c>
      <c r="V37469" s="34">
        <v>234</v>
      </c>
      <c r="W37469" s="34">
        <v>223</v>
      </c>
      <c r="X37469" s="34">
        <v>276</v>
      </c>
      <c r="Y37469" s="34">
        <v>173</v>
      </c>
      <c r="Z37469" s="34">
        <v>160</v>
      </c>
      <c r="AA37469" s="34">
        <v>193</v>
      </c>
      <c r="AB37469" s="34">
        <v>187</v>
      </c>
      <c r="AC37469" s="34">
        <v>250</v>
      </c>
    </row>
    <row r="37470" spans="1:29" x14ac:dyDescent="0.2">
      <c r="A37470" s="34" t="s">
        <v>97963</v>
      </c>
      <c r="B37470" s="34">
        <v>61</v>
      </c>
      <c r="C37470" s="34">
        <v>120</v>
      </c>
      <c r="D37470" s="34">
        <v>117</v>
      </c>
      <c r="E37470" s="34">
        <v>102</v>
      </c>
      <c r="F37470" s="34">
        <v>123</v>
      </c>
      <c r="G37470" s="34">
        <v>105</v>
      </c>
      <c r="H37470" s="34">
        <v>97</v>
      </c>
      <c r="I37470" s="34">
        <v>120</v>
      </c>
      <c r="J37470" s="34">
        <v>86</v>
      </c>
      <c r="K37470" s="34">
        <v>121</v>
      </c>
      <c r="L37470" s="34">
        <v>53</v>
      </c>
      <c r="M37470" s="34">
        <v>109</v>
      </c>
      <c r="N37470" s="34">
        <v>89</v>
      </c>
      <c r="O37470" s="34">
        <v>82</v>
      </c>
      <c r="P37470" s="34">
        <v>56</v>
      </c>
      <c r="Q37470" s="34">
        <v>136</v>
      </c>
      <c r="R37470" s="34">
        <v>89</v>
      </c>
      <c r="S37470" s="34">
        <v>168</v>
      </c>
      <c r="T37470" s="34">
        <v>58</v>
      </c>
      <c r="U37470" s="34">
        <v>74</v>
      </c>
      <c r="V37470" s="34">
        <v>110</v>
      </c>
      <c r="W37470" s="34">
        <v>82</v>
      </c>
      <c r="X37470" s="34">
        <v>143</v>
      </c>
      <c r="Y37470" s="34">
        <v>81</v>
      </c>
      <c r="Z37470" s="34">
        <v>142</v>
      </c>
      <c r="AA37470" s="34">
        <v>139</v>
      </c>
      <c r="AB37470" s="34">
        <v>90</v>
      </c>
      <c r="AC37470" s="34">
        <v>143</v>
      </c>
    </row>
    <row r="37471" spans="1:29" x14ac:dyDescent="0.2">
      <c r="A37471" s="34" t="s">
        <v>97964</v>
      </c>
      <c r="B37471" s="34">
        <v>61</v>
      </c>
      <c r="C37471" s="34">
        <v>50</v>
      </c>
      <c r="D37471" s="34">
        <v>46</v>
      </c>
      <c r="E37471" s="34">
        <v>77</v>
      </c>
      <c r="F37471" s="34">
        <v>67</v>
      </c>
      <c r="G37471" s="34">
        <v>79</v>
      </c>
      <c r="H37471" s="34">
        <v>63</v>
      </c>
      <c r="I37471" s="34">
        <v>66</v>
      </c>
      <c r="J37471" s="34">
        <v>49</v>
      </c>
      <c r="K37471" s="34">
        <v>71</v>
      </c>
      <c r="L37471" s="34">
        <v>36</v>
      </c>
      <c r="M37471" s="34">
        <v>56</v>
      </c>
      <c r="N37471" s="34">
        <v>61</v>
      </c>
      <c r="O37471" s="34">
        <v>58</v>
      </c>
      <c r="P37471" s="34">
        <v>57</v>
      </c>
      <c r="Q37471" s="34">
        <v>57</v>
      </c>
      <c r="R37471" s="34">
        <v>71</v>
      </c>
      <c r="S37471" s="34">
        <v>64</v>
      </c>
      <c r="T37471" s="34">
        <v>60</v>
      </c>
      <c r="U37471" s="34">
        <v>46</v>
      </c>
      <c r="V37471" s="34">
        <v>110</v>
      </c>
      <c r="W37471" s="34">
        <v>58</v>
      </c>
      <c r="X37471" s="34">
        <v>99</v>
      </c>
      <c r="Y37471" s="34">
        <v>62</v>
      </c>
      <c r="Z37471" s="34">
        <v>67</v>
      </c>
      <c r="AA37471" s="34">
        <v>91</v>
      </c>
      <c r="AB37471" s="34">
        <v>82</v>
      </c>
      <c r="AC37471" s="34">
        <v>123</v>
      </c>
    </row>
    <row r="37472" spans="1:29" x14ac:dyDescent="0.2">
      <c r="A37472" s="34" t="s">
        <v>97965</v>
      </c>
      <c r="B37472" s="34">
        <v>22</v>
      </c>
      <c r="C37472" s="34">
        <v>54</v>
      </c>
      <c r="D37472" s="34">
        <v>31</v>
      </c>
      <c r="E37472" s="34">
        <v>53</v>
      </c>
      <c r="F37472" s="34">
        <v>40</v>
      </c>
      <c r="G37472" s="34">
        <v>58</v>
      </c>
      <c r="H37472" s="34">
        <v>29</v>
      </c>
      <c r="I37472" s="34">
        <v>28</v>
      </c>
      <c r="J37472" s="34">
        <v>18</v>
      </c>
      <c r="K37472" s="34">
        <v>27</v>
      </c>
      <c r="L37472" s="34">
        <v>15</v>
      </c>
      <c r="M37472" s="34">
        <v>32</v>
      </c>
      <c r="N37472" s="34">
        <v>15</v>
      </c>
      <c r="O37472" s="34">
        <v>31</v>
      </c>
      <c r="P37472" s="34">
        <v>24</v>
      </c>
      <c r="Q37472" s="34">
        <v>40</v>
      </c>
      <c r="R37472" s="34">
        <v>24</v>
      </c>
      <c r="S37472" s="34">
        <v>40</v>
      </c>
      <c r="T37472" s="34">
        <v>16</v>
      </c>
      <c r="U37472" s="34">
        <v>30</v>
      </c>
      <c r="V37472" s="34">
        <v>26</v>
      </c>
      <c r="W37472" s="34">
        <v>43</v>
      </c>
      <c r="X37472" s="34">
        <v>25</v>
      </c>
      <c r="Y37472" s="34">
        <v>31</v>
      </c>
      <c r="Z37472" s="34">
        <v>21</v>
      </c>
      <c r="AA37472" s="34">
        <v>47</v>
      </c>
      <c r="AB37472" s="34">
        <v>21</v>
      </c>
      <c r="AC37472" s="34">
        <v>73</v>
      </c>
    </row>
    <row r="37473" spans="1:29" x14ac:dyDescent="0.2">
      <c r="A37473" s="34" t="s">
        <v>97966</v>
      </c>
      <c r="B37473" s="34">
        <v>69</v>
      </c>
      <c r="C37473" s="34">
        <v>75</v>
      </c>
      <c r="D37473" s="34">
        <v>129</v>
      </c>
      <c r="E37473" s="34">
        <v>77</v>
      </c>
      <c r="F37473" s="34">
        <v>90</v>
      </c>
      <c r="G37473" s="34">
        <v>70</v>
      </c>
      <c r="H37473" s="34">
        <v>65</v>
      </c>
      <c r="I37473" s="34">
        <v>55</v>
      </c>
      <c r="J37473" s="34">
        <v>65</v>
      </c>
      <c r="K37473" s="34">
        <v>98</v>
      </c>
      <c r="L37473" s="34">
        <v>24</v>
      </c>
      <c r="M37473" s="34">
        <v>39</v>
      </c>
      <c r="N37473" s="34">
        <v>61</v>
      </c>
      <c r="O37473" s="34">
        <v>57</v>
      </c>
      <c r="P37473" s="34">
        <v>60</v>
      </c>
      <c r="Q37473" s="34">
        <v>47</v>
      </c>
      <c r="R37473" s="34">
        <v>68</v>
      </c>
      <c r="S37473" s="34">
        <v>116</v>
      </c>
      <c r="T37473" s="34">
        <v>26</v>
      </c>
      <c r="U37473" s="34">
        <v>57</v>
      </c>
      <c r="V37473" s="34">
        <v>76</v>
      </c>
      <c r="W37473" s="34">
        <v>57</v>
      </c>
      <c r="X37473" s="34">
        <v>94</v>
      </c>
      <c r="Y37473" s="34">
        <v>48</v>
      </c>
      <c r="Z37473" s="34">
        <v>112</v>
      </c>
      <c r="AA37473" s="34">
        <v>94</v>
      </c>
      <c r="AB37473" s="34">
        <v>51</v>
      </c>
      <c r="AC37473" s="34">
        <v>101</v>
      </c>
    </row>
    <row r="37474" spans="1:29" x14ac:dyDescent="0.2">
      <c r="A37474" s="34" t="s">
        <v>97967</v>
      </c>
      <c r="B37474" s="34">
        <v>65</v>
      </c>
      <c r="C37474" s="34">
        <v>148</v>
      </c>
      <c r="D37474" s="34">
        <v>139</v>
      </c>
      <c r="E37474" s="34">
        <v>204</v>
      </c>
      <c r="F37474" s="34">
        <v>132</v>
      </c>
      <c r="G37474" s="34">
        <v>152</v>
      </c>
      <c r="H37474" s="34">
        <v>151</v>
      </c>
      <c r="I37474" s="34">
        <v>121</v>
      </c>
      <c r="J37474" s="34">
        <v>83</v>
      </c>
      <c r="K37474" s="34">
        <v>173</v>
      </c>
      <c r="L37474" s="34">
        <v>96</v>
      </c>
      <c r="M37474" s="34">
        <v>138</v>
      </c>
      <c r="N37474" s="34">
        <v>118</v>
      </c>
      <c r="O37474" s="34">
        <v>110</v>
      </c>
      <c r="P37474" s="34">
        <v>125</v>
      </c>
      <c r="Q37474" s="34">
        <v>191</v>
      </c>
      <c r="R37474" s="34">
        <v>133</v>
      </c>
      <c r="S37474" s="34">
        <v>191</v>
      </c>
      <c r="T37474" s="34">
        <v>127</v>
      </c>
      <c r="U37474" s="34">
        <v>145</v>
      </c>
      <c r="V37474" s="34">
        <v>138</v>
      </c>
      <c r="W37474" s="34">
        <v>193</v>
      </c>
      <c r="X37474" s="34">
        <v>161</v>
      </c>
      <c r="Y37474" s="34">
        <v>149</v>
      </c>
      <c r="Z37474" s="34">
        <v>176</v>
      </c>
      <c r="AA37474" s="34">
        <v>195</v>
      </c>
      <c r="AB37474" s="34">
        <v>189</v>
      </c>
      <c r="AC37474" s="34">
        <v>265</v>
      </c>
    </row>
    <row r="37475" spans="1:29" x14ac:dyDescent="0.2">
      <c r="A37475" s="34" t="s">
        <v>97968</v>
      </c>
      <c r="B37475" s="34">
        <v>27</v>
      </c>
      <c r="C37475" s="34">
        <v>31</v>
      </c>
      <c r="D37475" s="34">
        <v>43</v>
      </c>
      <c r="E37475" s="34">
        <v>29</v>
      </c>
      <c r="F37475" s="34">
        <v>42</v>
      </c>
      <c r="G37475" s="34">
        <v>17</v>
      </c>
      <c r="H37475" s="34">
        <v>19</v>
      </c>
      <c r="I37475" s="34">
        <v>31</v>
      </c>
      <c r="J37475" s="34">
        <v>39</v>
      </c>
      <c r="K37475" s="34">
        <v>20</v>
      </c>
      <c r="L37475" s="34">
        <v>24</v>
      </c>
      <c r="M37475" s="34">
        <v>24</v>
      </c>
      <c r="N37475" s="34">
        <v>27</v>
      </c>
      <c r="O37475" s="34">
        <v>24</v>
      </c>
      <c r="P37475" s="34">
        <v>20</v>
      </c>
      <c r="Q37475" s="34">
        <v>33</v>
      </c>
      <c r="R37475" s="34">
        <v>18</v>
      </c>
      <c r="S37475" s="34">
        <v>47</v>
      </c>
      <c r="T37475" s="34">
        <v>23</v>
      </c>
      <c r="U37475" s="34">
        <v>16</v>
      </c>
      <c r="V37475" s="34">
        <v>49</v>
      </c>
      <c r="W37475" s="34">
        <v>26</v>
      </c>
      <c r="X37475" s="34">
        <v>47</v>
      </c>
      <c r="Y37475" s="34">
        <v>18</v>
      </c>
      <c r="Z37475" s="34">
        <v>47</v>
      </c>
      <c r="AA37475" s="34">
        <v>17</v>
      </c>
      <c r="AB37475" s="34">
        <v>26</v>
      </c>
      <c r="AC37475" s="34">
        <v>50</v>
      </c>
    </row>
    <row r="37476" spans="1:29" x14ac:dyDescent="0.2">
      <c r="A37476" s="34" t="s">
        <v>97969</v>
      </c>
      <c r="B37476" s="34">
        <v>51</v>
      </c>
      <c r="C37476" s="34">
        <v>72</v>
      </c>
      <c r="D37476" s="34">
        <v>69</v>
      </c>
      <c r="E37476" s="34">
        <v>81</v>
      </c>
      <c r="F37476" s="34">
        <v>65</v>
      </c>
      <c r="G37476" s="34">
        <v>87</v>
      </c>
      <c r="H37476" s="34">
        <v>65</v>
      </c>
      <c r="I37476" s="34">
        <v>94</v>
      </c>
      <c r="J37476" s="34">
        <v>54</v>
      </c>
      <c r="K37476" s="34">
        <v>78</v>
      </c>
      <c r="L37476" s="34">
        <v>67</v>
      </c>
      <c r="M37476" s="34">
        <v>51</v>
      </c>
      <c r="N37476" s="34">
        <v>39</v>
      </c>
      <c r="O37476" s="34">
        <v>64</v>
      </c>
      <c r="P37476" s="34">
        <v>65</v>
      </c>
      <c r="Q37476" s="34">
        <v>82</v>
      </c>
      <c r="R37476" s="34">
        <v>60</v>
      </c>
      <c r="S37476" s="34">
        <v>67</v>
      </c>
      <c r="T37476" s="34">
        <v>57</v>
      </c>
      <c r="U37476" s="34">
        <v>79</v>
      </c>
      <c r="V37476" s="34">
        <v>80</v>
      </c>
      <c r="W37476" s="34">
        <v>92</v>
      </c>
      <c r="X37476" s="34">
        <v>68</v>
      </c>
      <c r="Y37476" s="34">
        <v>56</v>
      </c>
      <c r="Z37476" s="34">
        <v>77</v>
      </c>
      <c r="AA37476" s="34">
        <v>70</v>
      </c>
      <c r="AB37476" s="34">
        <v>60</v>
      </c>
      <c r="AC37476" s="34">
        <v>77</v>
      </c>
    </row>
    <row r="37477" spans="1:29" x14ac:dyDescent="0.2">
      <c r="A37477" s="34" t="s">
        <v>97970</v>
      </c>
      <c r="B37477" s="34">
        <v>33</v>
      </c>
      <c r="C37477" s="34">
        <v>36</v>
      </c>
      <c r="D37477" s="34">
        <v>66</v>
      </c>
      <c r="E37477" s="34">
        <v>89</v>
      </c>
      <c r="F37477" s="34">
        <v>44</v>
      </c>
      <c r="G37477" s="34">
        <v>64</v>
      </c>
      <c r="H37477" s="34">
        <v>39</v>
      </c>
      <c r="I37477" s="34">
        <v>51</v>
      </c>
      <c r="J37477" s="34">
        <v>30</v>
      </c>
      <c r="K37477" s="34">
        <v>58</v>
      </c>
      <c r="L37477" s="34">
        <v>12</v>
      </c>
      <c r="M37477" s="34">
        <v>35</v>
      </c>
      <c r="N37477" s="34">
        <v>43</v>
      </c>
      <c r="O37477" s="34">
        <v>64</v>
      </c>
      <c r="P37477" s="34">
        <v>27</v>
      </c>
      <c r="Q37477" s="34">
        <v>69</v>
      </c>
      <c r="R37477" s="34">
        <v>31</v>
      </c>
      <c r="S37477" s="34">
        <v>73</v>
      </c>
      <c r="T37477" s="34">
        <v>19</v>
      </c>
      <c r="U37477" s="34">
        <v>38</v>
      </c>
      <c r="V37477" s="34">
        <v>51</v>
      </c>
      <c r="W37477" s="34">
        <v>47</v>
      </c>
      <c r="X37477" s="34">
        <v>58</v>
      </c>
      <c r="Y37477" s="34">
        <v>41</v>
      </c>
      <c r="Z37477" s="34">
        <v>64</v>
      </c>
      <c r="AA37477" s="34">
        <v>74</v>
      </c>
      <c r="AB37477" s="34">
        <v>19</v>
      </c>
      <c r="AC37477" s="34">
        <v>96</v>
      </c>
    </row>
    <row r="37478" spans="1:29" x14ac:dyDescent="0.2">
      <c r="A37478" s="34" t="s">
        <v>97971</v>
      </c>
      <c r="B37478" s="34">
        <v>21</v>
      </c>
      <c r="C37478" s="34">
        <v>24</v>
      </c>
      <c r="D37478" s="34">
        <v>25</v>
      </c>
      <c r="E37478" s="34">
        <v>37</v>
      </c>
      <c r="F37478" s="34">
        <v>15</v>
      </c>
      <c r="G37478" s="34">
        <v>30</v>
      </c>
      <c r="H37478" s="34">
        <v>14</v>
      </c>
      <c r="I37478" s="34">
        <v>23</v>
      </c>
      <c r="J37478" s="34">
        <v>13</v>
      </c>
      <c r="K37478" s="34">
        <v>20</v>
      </c>
      <c r="L37478" s="34">
        <v>5</v>
      </c>
      <c r="M37478" s="34">
        <v>12</v>
      </c>
      <c r="N37478" s="34">
        <v>22</v>
      </c>
      <c r="O37478" s="34">
        <v>13</v>
      </c>
      <c r="P37478" s="34">
        <v>11</v>
      </c>
      <c r="Q37478" s="34">
        <v>26</v>
      </c>
      <c r="R37478" s="34">
        <v>22</v>
      </c>
      <c r="S37478" s="34">
        <v>31</v>
      </c>
      <c r="T37478" s="34">
        <v>6</v>
      </c>
      <c r="U37478" s="34">
        <v>19</v>
      </c>
      <c r="V37478" s="34">
        <v>31</v>
      </c>
      <c r="W37478" s="34">
        <v>23</v>
      </c>
      <c r="X37478" s="34">
        <v>14</v>
      </c>
      <c r="Y37478" s="34">
        <v>17</v>
      </c>
      <c r="Z37478" s="34">
        <v>32</v>
      </c>
      <c r="AA37478" s="34">
        <v>27</v>
      </c>
      <c r="AB37478" s="34">
        <v>21</v>
      </c>
      <c r="AC37478" s="34">
        <v>18</v>
      </c>
    </row>
    <row r="37479" spans="1:29" x14ac:dyDescent="0.2">
      <c r="A37479" s="34" t="s">
        <v>97972</v>
      </c>
      <c r="B37479" s="34">
        <v>10</v>
      </c>
      <c r="C37479" s="34">
        <v>36</v>
      </c>
      <c r="D37479" s="34">
        <v>24</v>
      </c>
      <c r="E37479" s="34">
        <v>43</v>
      </c>
      <c r="F37479" s="34">
        <v>26</v>
      </c>
      <c r="G37479" s="34">
        <v>46</v>
      </c>
      <c r="H37479" s="34">
        <v>17</v>
      </c>
      <c r="I37479" s="34">
        <v>57</v>
      </c>
      <c r="J37479" s="34">
        <v>15</v>
      </c>
      <c r="K37479" s="34">
        <v>47</v>
      </c>
      <c r="L37479" s="34">
        <v>9</v>
      </c>
      <c r="M37479" s="34">
        <v>36</v>
      </c>
      <c r="N37479" s="34">
        <v>19</v>
      </c>
      <c r="O37479" s="34">
        <v>28</v>
      </c>
      <c r="P37479" s="34">
        <v>29</v>
      </c>
      <c r="Q37479" s="34">
        <v>39</v>
      </c>
      <c r="R37479" s="34">
        <v>26</v>
      </c>
      <c r="S37479" s="34">
        <v>67</v>
      </c>
      <c r="T37479" s="34">
        <v>22</v>
      </c>
      <c r="U37479" s="34">
        <v>36</v>
      </c>
      <c r="V37479" s="34">
        <v>19</v>
      </c>
      <c r="W37479" s="34">
        <v>47</v>
      </c>
      <c r="X37479" s="34">
        <v>20</v>
      </c>
      <c r="Y37479" s="34">
        <v>25</v>
      </c>
      <c r="Z37479" s="34">
        <v>23</v>
      </c>
      <c r="AA37479" s="34">
        <v>49</v>
      </c>
      <c r="AB37479" s="34">
        <v>10</v>
      </c>
      <c r="AC37479" s="34">
        <v>38</v>
      </c>
    </row>
    <row r="37480" spans="1:29" x14ac:dyDescent="0.2">
      <c r="A37480" s="34" t="s">
        <v>97973</v>
      </c>
      <c r="B37480" s="34">
        <v>40</v>
      </c>
      <c r="C37480" s="34">
        <v>59</v>
      </c>
      <c r="D37480" s="34">
        <v>118</v>
      </c>
      <c r="E37480" s="34">
        <v>67</v>
      </c>
      <c r="F37480" s="34">
        <v>93</v>
      </c>
      <c r="G37480" s="34">
        <v>75</v>
      </c>
      <c r="H37480" s="34">
        <v>95</v>
      </c>
      <c r="I37480" s="34">
        <v>45</v>
      </c>
      <c r="J37480" s="34">
        <v>90</v>
      </c>
      <c r="K37480" s="34">
        <v>74</v>
      </c>
      <c r="L37480" s="34">
        <v>72</v>
      </c>
      <c r="M37480" s="34">
        <v>63</v>
      </c>
      <c r="N37480" s="34">
        <v>75</v>
      </c>
      <c r="O37480" s="34">
        <v>53</v>
      </c>
      <c r="P37480" s="34">
        <v>65</v>
      </c>
      <c r="Q37480" s="34">
        <v>104</v>
      </c>
      <c r="R37480" s="34">
        <v>119</v>
      </c>
      <c r="S37480" s="34">
        <v>89</v>
      </c>
      <c r="T37480" s="34">
        <v>95</v>
      </c>
      <c r="U37480" s="34">
        <v>72</v>
      </c>
      <c r="V37480" s="34">
        <v>119</v>
      </c>
      <c r="W37480" s="34">
        <v>73</v>
      </c>
      <c r="X37480" s="34">
        <v>136</v>
      </c>
      <c r="Y37480" s="34">
        <v>57</v>
      </c>
      <c r="Z37480" s="34">
        <v>102</v>
      </c>
      <c r="AA37480" s="34">
        <v>92</v>
      </c>
      <c r="AB37480" s="34">
        <v>151</v>
      </c>
      <c r="AC37480" s="34">
        <v>122</v>
      </c>
    </row>
    <row r="37481" spans="1:29" x14ac:dyDescent="0.2">
      <c r="A37481" s="34" t="s">
        <v>97974</v>
      </c>
      <c r="B37481" s="34">
        <v>57</v>
      </c>
      <c r="C37481" s="34">
        <v>44</v>
      </c>
      <c r="D37481" s="34">
        <v>80</v>
      </c>
      <c r="E37481" s="34">
        <v>91</v>
      </c>
      <c r="F37481" s="34">
        <v>58</v>
      </c>
      <c r="G37481" s="34">
        <v>73</v>
      </c>
      <c r="H37481" s="34">
        <v>67</v>
      </c>
      <c r="I37481" s="34">
        <v>37</v>
      </c>
      <c r="J37481" s="34">
        <v>55</v>
      </c>
      <c r="K37481" s="34">
        <v>80</v>
      </c>
      <c r="L37481" s="34">
        <v>68</v>
      </c>
      <c r="M37481" s="34">
        <v>65</v>
      </c>
      <c r="N37481" s="34">
        <v>67</v>
      </c>
      <c r="O37481" s="34">
        <v>48</v>
      </c>
      <c r="P37481" s="34">
        <v>55</v>
      </c>
      <c r="Q37481" s="34">
        <v>59</v>
      </c>
      <c r="R37481" s="34">
        <v>63</v>
      </c>
      <c r="S37481" s="34">
        <v>63</v>
      </c>
      <c r="T37481" s="34">
        <v>84</v>
      </c>
      <c r="U37481" s="34">
        <v>53</v>
      </c>
      <c r="V37481" s="34">
        <v>97</v>
      </c>
      <c r="W37481" s="34">
        <v>68</v>
      </c>
      <c r="X37481" s="34">
        <v>88</v>
      </c>
      <c r="Y37481" s="34">
        <v>91</v>
      </c>
      <c r="Z37481" s="34">
        <v>69</v>
      </c>
      <c r="AA37481" s="34">
        <v>62</v>
      </c>
      <c r="AB37481" s="34">
        <v>71</v>
      </c>
      <c r="AC37481" s="34">
        <v>106</v>
      </c>
    </row>
    <row r="37482" spans="1:29" x14ac:dyDescent="0.2">
      <c r="A37482" s="34" t="s">
        <v>97975</v>
      </c>
      <c r="B37482" s="34">
        <v>121</v>
      </c>
      <c r="C37482" s="34">
        <v>89</v>
      </c>
      <c r="D37482" s="34">
        <v>140</v>
      </c>
      <c r="E37482" s="34">
        <v>105</v>
      </c>
      <c r="F37482" s="34">
        <v>145</v>
      </c>
      <c r="G37482" s="34">
        <v>96</v>
      </c>
      <c r="H37482" s="34">
        <v>129</v>
      </c>
      <c r="I37482" s="34">
        <v>81</v>
      </c>
      <c r="J37482" s="34">
        <v>113</v>
      </c>
      <c r="K37482" s="34">
        <v>106</v>
      </c>
      <c r="L37482" s="34">
        <v>113</v>
      </c>
      <c r="M37482" s="34">
        <v>104</v>
      </c>
      <c r="N37482" s="34">
        <v>95</v>
      </c>
      <c r="O37482" s="34">
        <v>86</v>
      </c>
      <c r="P37482" s="34">
        <v>140</v>
      </c>
      <c r="Q37482" s="34">
        <v>137</v>
      </c>
      <c r="R37482" s="34">
        <v>190</v>
      </c>
      <c r="S37482" s="34">
        <v>122</v>
      </c>
      <c r="T37482" s="34">
        <v>148</v>
      </c>
      <c r="U37482" s="34">
        <v>92</v>
      </c>
      <c r="V37482" s="34">
        <v>228</v>
      </c>
      <c r="W37482" s="34">
        <v>135</v>
      </c>
      <c r="X37482" s="34">
        <v>175</v>
      </c>
      <c r="Y37482" s="34">
        <v>173</v>
      </c>
      <c r="Z37482" s="34">
        <v>141</v>
      </c>
      <c r="AA37482" s="34">
        <v>125</v>
      </c>
      <c r="AB37482" s="34">
        <v>241</v>
      </c>
      <c r="AC37482" s="34">
        <v>208</v>
      </c>
    </row>
    <row r="37483" spans="1:29" x14ac:dyDescent="0.2">
      <c r="A37483" s="34" t="s">
        <v>97976</v>
      </c>
      <c r="B37483" s="34">
        <v>42</v>
      </c>
      <c r="C37483" s="34">
        <v>84</v>
      </c>
      <c r="D37483" s="34">
        <v>95</v>
      </c>
      <c r="E37483" s="34">
        <v>73</v>
      </c>
      <c r="F37483" s="34">
        <v>77</v>
      </c>
      <c r="G37483" s="34">
        <v>73</v>
      </c>
      <c r="H37483" s="34">
        <v>73</v>
      </c>
      <c r="I37483" s="34">
        <v>39</v>
      </c>
      <c r="J37483" s="34">
        <v>72</v>
      </c>
      <c r="K37483" s="34">
        <v>63</v>
      </c>
      <c r="L37483" s="34">
        <v>52</v>
      </c>
      <c r="M37483" s="34">
        <v>57</v>
      </c>
      <c r="N37483" s="34">
        <v>68</v>
      </c>
      <c r="O37483" s="34">
        <v>46</v>
      </c>
      <c r="P37483" s="34">
        <v>54</v>
      </c>
      <c r="Q37483" s="34">
        <v>84</v>
      </c>
      <c r="R37483" s="34">
        <v>99</v>
      </c>
      <c r="S37483" s="34">
        <v>86</v>
      </c>
      <c r="T37483" s="34">
        <v>68</v>
      </c>
      <c r="U37483" s="34">
        <v>51</v>
      </c>
      <c r="V37483" s="34">
        <v>105</v>
      </c>
      <c r="W37483" s="34">
        <v>70</v>
      </c>
      <c r="X37483" s="34">
        <v>95</v>
      </c>
      <c r="Y37483" s="34">
        <v>60</v>
      </c>
      <c r="Z37483" s="34">
        <v>110</v>
      </c>
      <c r="AA37483" s="34">
        <v>106</v>
      </c>
      <c r="AB37483" s="34">
        <v>83</v>
      </c>
      <c r="AC37483" s="34">
        <v>107</v>
      </c>
    </row>
    <row r="37484" spans="1:29" x14ac:dyDescent="0.2">
      <c r="A37484" s="34" t="s">
        <v>97977</v>
      </c>
      <c r="B37484" s="34">
        <v>76</v>
      </c>
      <c r="C37484" s="34">
        <v>188</v>
      </c>
      <c r="D37484" s="34">
        <v>188</v>
      </c>
      <c r="E37484" s="34">
        <v>158</v>
      </c>
      <c r="F37484" s="34">
        <v>153</v>
      </c>
      <c r="G37484" s="34">
        <v>157</v>
      </c>
      <c r="H37484" s="34">
        <v>138</v>
      </c>
      <c r="I37484" s="34">
        <v>213</v>
      </c>
      <c r="J37484" s="34">
        <v>93</v>
      </c>
      <c r="K37484" s="34">
        <v>166</v>
      </c>
      <c r="L37484" s="34">
        <v>56</v>
      </c>
      <c r="M37484" s="34">
        <v>132</v>
      </c>
      <c r="N37484" s="34">
        <v>109</v>
      </c>
      <c r="O37484" s="34">
        <v>151</v>
      </c>
      <c r="P37484" s="34">
        <v>143</v>
      </c>
      <c r="Q37484" s="34">
        <v>191</v>
      </c>
      <c r="R37484" s="34">
        <v>134</v>
      </c>
      <c r="S37484" s="34">
        <v>183</v>
      </c>
      <c r="T37484" s="34">
        <v>84</v>
      </c>
      <c r="U37484" s="34">
        <v>140</v>
      </c>
      <c r="V37484" s="34">
        <v>128</v>
      </c>
      <c r="W37484" s="34">
        <v>122</v>
      </c>
      <c r="X37484" s="34">
        <v>215</v>
      </c>
      <c r="Y37484" s="34">
        <v>85</v>
      </c>
      <c r="Z37484" s="34">
        <v>204</v>
      </c>
      <c r="AA37484" s="34">
        <v>208</v>
      </c>
      <c r="AB37484" s="34">
        <v>117</v>
      </c>
      <c r="AC37484" s="34">
        <v>250</v>
      </c>
    </row>
    <row r="37485" spans="1:29" x14ac:dyDescent="0.2">
      <c r="A37485" s="34" t="s">
        <v>97978</v>
      </c>
      <c r="B37485" s="34">
        <v>29</v>
      </c>
      <c r="C37485" s="34">
        <v>23</v>
      </c>
      <c r="D37485" s="34">
        <v>17</v>
      </c>
      <c r="E37485" s="34">
        <v>40</v>
      </c>
      <c r="F37485" s="34">
        <v>11</v>
      </c>
      <c r="G37485" s="34">
        <v>21</v>
      </c>
      <c r="H37485" s="34">
        <v>38</v>
      </c>
      <c r="I37485" s="34">
        <v>27</v>
      </c>
      <c r="J37485" s="34">
        <v>22</v>
      </c>
      <c r="K37485" s="34">
        <v>21</v>
      </c>
      <c r="L37485" s="34">
        <v>21</v>
      </c>
      <c r="M37485" s="34">
        <v>19</v>
      </c>
      <c r="N37485" s="34">
        <v>26</v>
      </c>
      <c r="O37485" s="34">
        <v>20</v>
      </c>
      <c r="P37485" s="34">
        <v>17</v>
      </c>
      <c r="Q37485" s="34">
        <v>35</v>
      </c>
      <c r="R37485" s="34">
        <v>23</v>
      </c>
      <c r="S37485" s="34">
        <v>26</v>
      </c>
      <c r="T37485" s="34">
        <v>20</v>
      </c>
      <c r="U37485" s="34">
        <v>16</v>
      </c>
      <c r="V37485" s="34">
        <v>27</v>
      </c>
      <c r="W37485" s="34">
        <v>14</v>
      </c>
      <c r="X37485" s="34">
        <v>29</v>
      </c>
      <c r="Y37485" s="34">
        <v>27</v>
      </c>
      <c r="Z37485" s="34">
        <v>32</v>
      </c>
      <c r="AA37485" s="34">
        <v>30</v>
      </c>
      <c r="AB37485" s="34">
        <v>29</v>
      </c>
      <c r="AC37485" s="34">
        <v>29</v>
      </c>
    </row>
    <row r="37486" spans="1:29" x14ac:dyDescent="0.2">
      <c r="A37486" s="34" t="s">
        <v>97979</v>
      </c>
      <c r="B37486" s="34">
        <v>27</v>
      </c>
      <c r="C37486" s="34">
        <v>26</v>
      </c>
      <c r="D37486" s="34">
        <v>41</v>
      </c>
      <c r="E37486" s="34">
        <v>49</v>
      </c>
      <c r="F37486" s="34">
        <v>29</v>
      </c>
      <c r="G37486" s="34">
        <v>25</v>
      </c>
      <c r="H37486" s="34">
        <v>26</v>
      </c>
      <c r="I37486" s="34">
        <v>22</v>
      </c>
      <c r="J37486" s="34">
        <v>28</v>
      </c>
      <c r="K37486" s="34">
        <v>33</v>
      </c>
      <c r="L37486" s="34">
        <v>15</v>
      </c>
      <c r="M37486" s="34">
        <v>22</v>
      </c>
      <c r="N37486" s="34">
        <v>30</v>
      </c>
      <c r="O37486" s="34">
        <v>30</v>
      </c>
      <c r="P37486" s="34">
        <v>14</v>
      </c>
      <c r="Q37486" s="34">
        <v>18</v>
      </c>
      <c r="R37486" s="34">
        <v>45</v>
      </c>
      <c r="S37486" s="34">
        <v>51</v>
      </c>
      <c r="T37486" s="34">
        <v>23</v>
      </c>
      <c r="U37486" s="34">
        <v>32</v>
      </c>
      <c r="V37486" s="34">
        <v>38</v>
      </c>
      <c r="W37486" s="34">
        <v>50</v>
      </c>
      <c r="X37486" s="34">
        <v>23</v>
      </c>
      <c r="Y37486" s="34">
        <v>22</v>
      </c>
      <c r="Z37486" s="34">
        <v>39</v>
      </c>
      <c r="AA37486" s="34">
        <v>36</v>
      </c>
      <c r="AB37486" s="34">
        <v>26</v>
      </c>
      <c r="AC37486" s="34">
        <v>47</v>
      </c>
    </row>
    <row r="37487" spans="1:29" x14ac:dyDescent="0.2">
      <c r="A37487" s="34" t="s">
        <v>97980</v>
      </c>
      <c r="B37487" s="34">
        <v>129</v>
      </c>
      <c r="C37487" s="34">
        <v>169</v>
      </c>
      <c r="D37487" s="34">
        <v>160</v>
      </c>
      <c r="E37487" s="34">
        <v>148</v>
      </c>
      <c r="F37487" s="34">
        <v>192</v>
      </c>
      <c r="G37487" s="34">
        <v>130</v>
      </c>
      <c r="H37487" s="34">
        <v>192</v>
      </c>
      <c r="I37487" s="34">
        <v>144</v>
      </c>
      <c r="J37487" s="34">
        <v>181</v>
      </c>
      <c r="K37487" s="34">
        <v>170</v>
      </c>
      <c r="L37487" s="34">
        <v>140</v>
      </c>
      <c r="M37487" s="34">
        <v>152</v>
      </c>
      <c r="N37487" s="34">
        <v>123</v>
      </c>
      <c r="O37487" s="34">
        <v>109</v>
      </c>
      <c r="P37487" s="34">
        <v>156</v>
      </c>
      <c r="Q37487" s="34">
        <v>199</v>
      </c>
      <c r="R37487" s="34">
        <v>223</v>
      </c>
      <c r="S37487" s="34">
        <v>233</v>
      </c>
      <c r="T37487" s="34">
        <v>160</v>
      </c>
      <c r="U37487" s="34">
        <v>154</v>
      </c>
      <c r="V37487" s="34">
        <v>213</v>
      </c>
      <c r="W37487" s="34">
        <v>242</v>
      </c>
      <c r="X37487" s="34">
        <v>252</v>
      </c>
      <c r="Y37487" s="34">
        <v>160</v>
      </c>
      <c r="Z37487" s="34">
        <v>189</v>
      </c>
      <c r="AA37487" s="34">
        <v>189</v>
      </c>
      <c r="AB37487" s="34">
        <v>207</v>
      </c>
      <c r="AC37487" s="34">
        <v>269</v>
      </c>
    </row>
    <row r="37488" spans="1:29" x14ac:dyDescent="0.2">
      <c r="A37488" s="34" t="s">
        <v>97981</v>
      </c>
      <c r="B37488" s="34">
        <v>44</v>
      </c>
      <c r="C37488" s="34">
        <v>31</v>
      </c>
      <c r="D37488" s="34">
        <v>36</v>
      </c>
      <c r="E37488" s="34">
        <v>26</v>
      </c>
      <c r="F37488" s="34">
        <v>29</v>
      </c>
      <c r="G37488" s="34">
        <v>13</v>
      </c>
      <c r="H37488" s="34">
        <v>37</v>
      </c>
      <c r="I37488" s="34">
        <v>19</v>
      </c>
      <c r="J37488" s="34">
        <v>33</v>
      </c>
      <c r="K37488" s="34">
        <v>37</v>
      </c>
      <c r="L37488" s="34">
        <v>21</v>
      </c>
      <c r="M37488" s="34">
        <v>35</v>
      </c>
      <c r="N37488" s="34">
        <v>32</v>
      </c>
      <c r="O37488" s="34">
        <v>25</v>
      </c>
      <c r="P37488" s="34">
        <v>30</v>
      </c>
      <c r="Q37488" s="34">
        <v>47</v>
      </c>
      <c r="R37488" s="34">
        <v>36</v>
      </c>
      <c r="S37488" s="34">
        <v>61</v>
      </c>
      <c r="T37488" s="34">
        <v>30</v>
      </c>
      <c r="U37488" s="34">
        <v>15</v>
      </c>
      <c r="V37488" s="34">
        <v>48</v>
      </c>
      <c r="W37488" s="34">
        <v>47</v>
      </c>
      <c r="X37488" s="34">
        <v>32</v>
      </c>
      <c r="Y37488" s="34">
        <v>49</v>
      </c>
      <c r="Z37488" s="34">
        <v>48</v>
      </c>
      <c r="AA37488" s="34">
        <v>39</v>
      </c>
      <c r="AB37488" s="34">
        <v>51</v>
      </c>
      <c r="AC37488" s="34">
        <v>59</v>
      </c>
    </row>
    <row r="37489" spans="1:29" x14ac:dyDescent="0.2">
      <c r="A37489" s="34" t="s">
        <v>97982</v>
      </c>
      <c r="B37489" s="34">
        <v>19</v>
      </c>
      <c r="C37489" s="34">
        <v>33</v>
      </c>
      <c r="D37489" s="34">
        <v>31</v>
      </c>
      <c r="E37489" s="34">
        <v>49</v>
      </c>
      <c r="F37489" s="34">
        <v>18</v>
      </c>
      <c r="G37489" s="34">
        <v>48</v>
      </c>
      <c r="H37489" s="34">
        <v>20</v>
      </c>
      <c r="I37489" s="34">
        <v>69</v>
      </c>
      <c r="J37489" s="34">
        <v>20</v>
      </c>
      <c r="K37489" s="34">
        <v>54</v>
      </c>
      <c r="L37489" s="34">
        <v>12</v>
      </c>
      <c r="M37489" s="34">
        <v>52</v>
      </c>
      <c r="N37489" s="34">
        <v>19</v>
      </c>
      <c r="O37489" s="34">
        <v>51</v>
      </c>
      <c r="P37489" s="34">
        <v>26</v>
      </c>
      <c r="Q37489" s="34">
        <v>64</v>
      </c>
      <c r="R37489" s="34">
        <v>27</v>
      </c>
      <c r="S37489" s="34">
        <v>85</v>
      </c>
      <c r="T37489" s="34">
        <v>14</v>
      </c>
      <c r="U37489" s="34">
        <v>41</v>
      </c>
      <c r="V37489" s="34">
        <v>35</v>
      </c>
      <c r="W37489" s="34">
        <v>57</v>
      </c>
      <c r="X37489" s="34">
        <v>35</v>
      </c>
      <c r="Y37489" s="34">
        <v>41</v>
      </c>
      <c r="Z37489" s="34">
        <v>33</v>
      </c>
      <c r="AA37489" s="34">
        <v>52</v>
      </c>
      <c r="AB37489" s="34">
        <v>27</v>
      </c>
      <c r="AC37489" s="34">
        <v>71</v>
      </c>
    </row>
    <row r="37490" spans="1:29" x14ac:dyDescent="0.2">
      <c r="A37490" s="34" t="s">
        <v>97983</v>
      </c>
      <c r="B37490" s="34">
        <v>131</v>
      </c>
      <c r="C37490" s="34">
        <v>192</v>
      </c>
      <c r="D37490" s="34">
        <v>244</v>
      </c>
      <c r="E37490" s="34">
        <v>175</v>
      </c>
      <c r="F37490" s="34">
        <v>268</v>
      </c>
      <c r="G37490" s="34">
        <v>210</v>
      </c>
      <c r="H37490" s="34">
        <v>238</v>
      </c>
      <c r="I37490" s="34">
        <v>161</v>
      </c>
      <c r="J37490" s="34">
        <v>184</v>
      </c>
      <c r="K37490" s="34">
        <v>181</v>
      </c>
      <c r="L37490" s="34">
        <v>155</v>
      </c>
      <c r="M37490" s="34">
        <v>129</v>
      </c>
      <c r="N37490" s="34">
        <v>162</v>
      </c>
      <c r="O37490" s="34">
        <v>153</v>
      </c>
      <c r="P37490" s="34">
        <v>183</v>
      </c>
      <c r="Q37490" s="34">
        <v>175</v>
      </c>
      <c r="R37490" s="34">
        <v>186</v>
      </c>
      <c r="S37490" s="34">
        <v>224</v>
      </c>
      <c r="T37490" s="34">
        <v>165</v>
      </c>
      <c r="U37490" s="34">
        <v>171</v>
      </c>
      <c r="V37490" s="34">
        <v>233</v>
      </c>
      <c r="W37490" s="34">
        <v>221</v>
      </c>
      <c r="X37490" s="34">
        <v>221</v>
      </c>
      <c r="Y37490" s="34">
        <v>167</v>
      </c>
      <c r="Z37490" s="34">
        <v>228</v>
      </c>
      <c r="AA37490" s="34">
        <v>228</v>
      </c>
      <c r="AB37490" s="34">
        <v>190</v>
      </c>
      <c r="AC37490" s="34">
        <v>297</v>
      </c>
    </row>
    <row r="37491" spans="1:29" x14ac:dyDescent="0.2">
      <c r="A37491" s="34" t="s">
        <v>97984</v>
      </c>
      <c r="B37491" s="34">
        <v>110</v>
      </c>
      <c r="C37491" s="34">
        <v>139</v>
      </c>
      <c r="D37491" s="34">
        <v>154</v>
      </c>
      <c r="E37491" s="34">
        <v>144</v>
      </c>
      <c r="F37491" s="34">
        <v>177</v>
      </c>
      <c r="G37491" s="34">
        <v>158</v>
      </c>
      <c r="H37491" s="34">
        <v>165</v>
      </c>
      <c r="I37491" s="34">
        <v>150</v>
      </c>
      <c r="J37491" s="34">
        <v>132</v>
      </c>
      <c r="K37491" s="34">
        <v>141</v>
      </c>
      <c r="L37491" s="34">
        <v>114</v>
      </c>
      <c r="M37491" s="34">
        <v>104</v>
      </c>
      <c r="N37491" s="34">
        <v>120</v>
      </c>
      <c r="O37491" s="34">
        <v>147</v>
      </c>
      <c r="P37491" s="34">
        <v>136</v>
      </c>
      <c r="Q37491" s="34">
        <v>177</v>
      </c>
      <c r="R37491" s="34">
        <v>164</v>
      </c>
      <c r="S37491" s="34">
        <v>150</v>
      </c>
      <c r="T37491" s="34">
        <v>172</v>
      </c>
      <c r="U37491" s="34">
        <v>144</v>
      </c>
      <c r="V37491" s="34">
        <v>231</v>
      </c>
      <c r="W37491" s="34">
        <v>203</v>
      </c>
      <c r="X37491" s="34">
        <v>177</v>
      </c>
      <c r="Y37491" s="34">
        <v>153</v>
      </c>
      <c r="Z37491" s="34">
        <v>195</v>
      </c>
      <c r="AA37491" s="34">
        <v>169</v>
      </c>
      <c r="AB37491" s="34">
        <v>181</v>
      </c>
      <c r="AC37491" s="34">
        <v>242</v>
      </c>
    </row>
    <row r="37492" spans="1:29" x14ac:dyDescent="0.2">
      <c r="A37492" s="34" t="s">
        <v>97985</v>
      </c>
      <c r="B37492" s="34">
        <v>84</v>
      </c>
      <c r="C37492" s="34">
        <v>77</v>
      </c>
      <c r="D37492" s="34">
        <v>145</v>
      </c>
      <c r="E37492" s="34">
        <v>121</v>
      </c>
      <c r="F37492" s="34">
        <v>142</v>
      </c>
      <c r="G37492" s="34">
        <v>76</v>
      </c>
      <c r="H37492" s="34">
        <v>119</v>
      </c>
      <c r="I37492" s="34">
        <v>81</v>
      </c>
      <c r="J37492" s="34">
        <v>120</v>
      </c>
      <c r="K37492" s="34">
        <v>102</v>
      </c>
      <c r="L37492" s="34">
        <v>94</v>
      </c>
      <c r="M37492" s="34">
        <v>69</v>
      </c>
      <c r="N37492" s="34">
        <v>111</v>
      </c>
      <c r="O37492" s="34">
        <v>117</v>
      </c>
      <c r="P37492" s="34">
        <v>134</v>
      </c>
      <c r="Q37492" s="34">
        <v>124</v>
      </c>
      <c r="R37492" s="34">
        <v>117</v>
      </c>
      <c r="S37492" s="34">
        <v>123</v>
      </c>
      <c r="T37492" s="34">
        <v>162</v>
      </c>
      <c r="U37492" s="34">
        <v>116</v>
      </c>
      <c r="V37492" s="34">
        <v>146</v>
      </c>
      <c r="W37492" s="34">
        <v>127</v>
      </c>
      <c r="X37492" s="34">
        <v>166</v>
      </c>
      <c r="Y37492" s="34">
        <v>120</v>
      </c>
      <c r="Z37492" s="34">
        <v>129</v>
      </c>
      <c r="AA37492" s="34">
        <v>128</v>
      </c>
      <c r="AB37492" s="34">
        <v>164</v>
      </c>
      <c r="AC37492" s="34">
        <v>148</v>
      </c>
    </row>
    <row r="37493" spans="1:29" x14ac:dyDescent="0.2">
      <c r="A37493" s="34" t="s">
        <v>97986</v>
      </c>
      <c r="B37493" s="34">
        <v>67</v>
      </c>
      <c r="C37493" s="34">
        <v>44</v>
      </c>
      <c r="D37493" s="34">
        <v>63</v>
      </c>
      <c r="E37493" s="34">
        <v>44</v>
      </c>
      <c r="F37493" s="34">
        <v>67</v>
      </c>
      <c r="G37493" s="34">
        <v>22</v>
      </c>
      <c r="H37493" s="34">
        <v>47</v>
      </c>
      <c r="I37493" s="34">
        <v>39</v>
      </c>
      <c r="J37493" s="34">
        <v>54</v>
      </c>
      <c r="K37493" s="34">
        <v>44</v>
      </c>
      <c r="L37493" s="34">
        <v>42</v>
      </c>
      <c r="M37493" s="34">
        <v>41</v>
      </c>
      <c r="N37493" s="34">
        <v>49</v>
      </c>
      <c r="O37493" s="34">
        <v>46</v>
      </c>
      <c r="P37493" s="34">
        <v>44</v>
      </c>
      <c r="Q37493" s="34">
        <v>45</v>
      </c>
      <c r="R37493" s="34">
        <v>53</v>
      </c>
      <c r="S37493" s="34">
        <v>45</v>
      </c>
      <c r="T37493" s="34">
        <v>71</v>
      </c>
      <c r="U37493" s="34">
        <v>30</v>
      </c>
      <c r="V37493" s="34">
        <v>52</v>
      </c>
      <c r="W37493" s="34">
        <v>54</v>
      </c>
      <c r="X37493" s="34">
        <v>48</v>
      </c>
      <c r="Y37493" s="34">
        <v>59</v>
      </c>
      <c r="Z37493" s="34">
        <v>75</v>
      </c>
      <c r="AA37493" s="34">
        <v>55</v>
      </c>
      <c r="AB37493" s="34">
        <v>40</v>
      </c>
      <c r="AC37493" s="34">
        <v>107</v>
      </c>
    </row>
    <row r="37494" spans="1:29" x14ac:dyDescent="0.2">
      <c r="A37494" s="34" t="s">
        <v>97987</v>
      </c>
      <c r="B37494" s="34">
        <v>65</v>
      </c>
      <c r="C37494" s="34">
        <v>56</v>
      </c>
      <c r="D37494" s="34">
        <v>100</v>
      </c>
      <c r="E37494" s="34">
        <v>87</v>
      </c>
      <c r="F37494" s="34">
        <v>89</v>
      </c>
      <c r="G37494" s="34">
        <v>70</v>
      </c>
      <c r="H37494" s="34">
        <v>63</v>
      </c>
      <c r="I37494" s="34">
        <v>64</v>
      </c>
      <c r="J37494" s="34">
        <v>70</v>
      </c>
      <c r="K37494" s="34">
        <v>83</v>
      </c>
      <c r="L37494" s="34">
        <v>66</v>
      </c>
      <c r="M37494" s="34">
        <v>58</v>
      </c>
      <c r="N37494" s="34">
        <v>71</v>
      </c>
      <c r="O37494" s="34">
        <v>75</v>
      </c>
      <c r="P37494" s="34">
        <v>68</v>
      </c>
      <c r="Q37494" s="34">
        <v>90</v>
      </c>
      <c r="R37494" s="34">
        <v>98</v>
      </c>
      <c r="S37494" s="34">
        <v>86</v>
      </c>
      <c r="T37494" s="34">
        <v>74</v>
      </c>
      <c r="U37494" s="34">
        <v>70</v>
      </c>
      <c r="V37494" s="34">
        <v>119</v>
      </c>
      <c r="W37494" s="34">
        <v>82</v>
      </c>
      <c r="X37494" s="34">
        <v>91</v>
      </c>
      <c r="Y37494" s="34">
        <v>53</v>
      </c>
      <c r="Z37494" s="34">
        <v>85</v>
      </c>
      <c r="AA37494" s="34">
        <v>100</v>
      </c>
      <c r="AB37494" s="34">
        <v>101</v>
      </c>
      <c r="AC37494" s="34">
        <v>93</v>
      </c>
    </row>
    <row r="37495" spans="1:29" x14ac:dyDescent="0.2">
      <c r="A37495" s="34" t="s">
        <v>97988</v>
      </c>
      <c r="B37495" s="34">
        <v>55</v>
      </c>
      <c r="C37495" s="34">
        <v>71</v>
      </c>
      <c r="D37495" s="34">
        <v>82</v>
      </c>
      <c r="E37495" s="34">
        <v>75</v>
      </c>
      <c r="F37495" s="34">
        <v>69</v>
      </c>
      <c r="G37495" s="34">
        <v>76</v>
      </c>
      <c r="H37495" s="34">
        <v>77</v>
      </c>
      <c r="I37495" s="34">
        <v>60</v>
      </c>
      <c r="J37495" s="34">
        <v>67</v>
      </c>
      <c r="K37495" s="34">
        <v>84</v>
      </c>
      <c r="L37495" s="34">
        <v>41</v>
      </c>
      <c r="M37495" s="34">
        <v>42</v>
      </c>
      <c r="N37495" s="34">
        <v>54</v>
      </c>
      <c r="O37495" s="34">
        <v>65</v>
      </c>
      <c r="P37495" s="34">
        <v>39</v>
      </c>
      <c r="Q37495" s="34">
        <v>69</v>
      </c>
      <c r="R37495" s="34">
        <v>49</v>
      </c>
      <c r="S37495" s="34">
        <v>99</v>
      </c>
      <c r="T37495" s="34">
        <v>51</v>
      </c>
      <c r="U37495" s="34">
        <v>81</v>
      </c>
      <c r="V37495" s="34">
        <v>61</v>
      </c>
      <c r="W37495" s="34">
        <v>90</v>
      </c>
      <c r="X37495" s="34">
        <v>89</v>
      </c>
      <c r="Y37495" s="34">
        <v>38</v>
      </c>
      <c r="Z37495" s="34">
        <v>89</v>
      </c>
      <c r="AA37495" s="34">
        <v>116</v>
      </c>
      <c r="AB37495" s="34">
        <v>61</v>
      </c>
      <c r="AC37495" s="34">
        <v>89</v>
      </c>
    </row>
    <row r="37496" spans="1:29" x14ac:dyDescent="0.2">
      <c r="A37496" s="34" t="s">
        <v>97989</v>
      </c>
      <c r="B37496" s="34">
        <v>72</v>
      </c>
      <c r="C37496" s="34">
        <v>43</v>
      </c>
      <c r="D37496" s="34">
        <v>93</v>
      </c>
      <c r="E37496" s="34">
        <v>66</v>
      </c>
      <c r="F37496" s="34">
        <v>91</v>
      </c>
      <c r="G37496" s="34">
        <v>70</v>
      </c>
      <c r="H37496" s="34">
        <v>56</v>
      </c>
      <c r="I37496" s="34">
        <v>63</v>
      </c>
      <c r="J37496" s="34">
        <v>85</v>
      </c>
      <c r="K37496" s="34">
        <v>79</v>
      </c>
      <c r="L37496" s="34">
        <v>74</v>
      </c>
      <c r="M37496" s="34">
        <v>64</v>
      </c>
      <c r="N37496" s="34">
        <v>60</v>
      </c>
      <c r="O37496" s="34">
        <v>46</v>
      </c>
      <c r="P37496" s="34">
        <v>69</v>
      </c>
      <c r="Q37496" s="34">
        <v>85</v>
      </c>
      <c r="R37496" s="34">
        <v>97</v>
      </c>
      <c r="S37496" s="34">
        <v>98</v>
      </c>
      <c r="T37496" s="34">
        <v>110</v>
      </c>
      <c r="U37496" s="34">
        <v>65</v>
      </c>
      <c r="V37496" s="34">
        <v>135</v>
      </c>
      <c r="W37496" s="34">
        <v>70</v>
      </c>
      <c r="X37496" s="34">
        <v>106</v>
      </c>
      <c r="Y37496" s="34">
        <v>62</v>
      </c>
      <c r="Z37496" s="34">
        <v>91</v>
      </c>
      <c r="AA37496" s="34">
        <v>107</v>
      </c>
      <c r="AB37496" s="34">
        <v>102</v>
      </c>
      <c r="AC37496" s="34">
        <v>103</v>
      </c>
    </row>
    <row r="37497" spans="1:29" x14ac:dyDescent="0.2">
      <c r="A37497" s="34" t="s">
        <v>97990</v>
      </c>
      <c r="B37497" s="34">
        <v>31</v>
      </c>
      <c r="C37497" s="34">
        <v>43</v>
      </c>
      <c r="D37497" s="34">
        <v>49</v>
      </c>
      <c r="E37497" s="34">
        <v>35</v>
      </c>
      <c r="F37497" s="34">
        <v>29</v>
      </c>
      <c r="G37497" s="34">
        <v>69</v>
      </c>
      <c r="H37497" s="34">
        <v>33</v>
      </c>
      <c r="I37497" s="34">
        <v>51</v>
      </c>
      <c r="J37497" s="34">
        <v>36</v>
      </c>
      <c r="K37497" s="34">
        <v>54</v>
      </c>
      <c r="L37497" s="34">
        <v>24</v>
      </c>
      <c r="M37497" s="34">
        <v>44</v>
      </c>
      <c r="N37497" s="34">
        <v>35</v>
      </c>
      <c r="O37497" s="34">
        <v>37</v>
      </c>
      <c r="P37497" s="34">
        <v>41</v>
      </c>
      <c r="Q37497" s="34">
        <v>51</v>
      </c>
      <c r="R37497" s="34">
        <v>42</v>
      </c>
      <c r="S37497" s="34">
        <v>54</v>
      </c>
      <c r="T37497" s="34">
        <v>28</v>
      </c>
      <c r="U37497" s="34">
        <v>54</v>
      </c>
      <c r="V37497" s="34">
        <v>56</v>
      </c>
      <c r="W37497" s="34">
        <v>72</v>
      </c>
      <c r="X37497" s="34">
        <v>47</v>
      </c>
      <c r="Y37497" s="34">
        <v>67</v>
      </c>
      <c r="Z37497" s="34">
        <v>33</v>
      </c>
      <c r="AA37497" s="34">
        <v>78</v>
      </c>
      <c r="AB37497" s="34">
        <v>46</v>
      </c>
      <c r="AC37497" s="34">
        <v>68</v>
      </c>
    </row>
    <row r="37498" spans="1:29" x14ac:dyDescent="0.2">
      <c r="A37498" s="34" t="s">
        <v>97991</v>
      </c>
      <c r="B37498" s="34">
        <v>0</v>
      </c>
      <c r="C37498" s="34">
        <v>0</v>
      </c>
      <c r="D37498" s="34">
        <v>0</v>
      </c>
      <c r="E37498" s="34">
        <v>0</v>
      </c>
      <c r="F37498" s="34">
        <v>0</v>
      </c>
      <c r="G37498" s="34">
        <v>0</v>
      </c>
      <c r="H37498" s="34">
        <v>0</v>
      </c>
      <c r="I37498" s="34">
        <v>0</v>
      </c>
      <c r="J37498" s="34">
        <v>0</v>
      </c>
      <c r="K37498" s="34">
        <v>0</v>
      </c>
      <c r="L37498" s="34">
        <v>0</v>
      </c>
      <c r="M37498" s="34">
        <v>0</v>
      </c>
      <c r="N37498" s="34">
        <v>0</v>
      </c>
      <c r="O37498" s="34">
        <v>0</v>
      </c>
      <c r="P37498" s="34">
        <v>0</v>
      </c>
      <c r="Q37498" s="34">
        <v>0</v>
      </c>
      <c r="R37498" s="34">
        <v>0</v>
      </c>
      <c r="S37498" s="34">
        <v>0</v>
      </c>
      <c r="T37498" s="34">
        <v>0</v>
      </c>
      <c r="U37498" s="34">
        <v>0</v>
      </c>
      <c r="V37498" s="34">
        <v>0</v>
      </c>
      <c r="W37498" s="34">
        <v>0</v>
      </c>
      <c r="X37498" s="34">
        <v>0</v>
      </c>
      <c r="Y37498" s="34">
        <v>0</v>
      </c>
      <c r="Z37498" s="34">
        <v>0</v>
      </c>
      <c r="AA37498" s="34">
        <v>0</v>
      </c>
      <c r="AB37498" s="34">
        <v>0</v>
      </c>
      <c r="AC37498" s="34">
        <v>0</v>
      </c>
    </row>
    <row r="37499" spans="1:29" x14ac:dyDescent="0.2">
      <c r="A37499" s="34" t="s">
        <v>97992</v>
      </c>
      <c r="B37499" s="34">
        <v>64</v>
      </c>
      <c r="C37499" s="34">
        <v>34</v>
      </c>
      <c r="D37499" s="34">
        <v>49</v>
      </c>
      <c r="E37499" s="34">
        <v>57</v>
      </c>
      <c r="F37499" s="34">
        <v>37</v>
      </c>
      <c r="G37499" s="34">
        <v>53</v>
      </c>
      <c r="H37499" s="34">
        <v>49</v>
      </c>
      <c r="I37499" s="34">
        <v>57</v>
      </c>
      <c r="J37499" s="34">
        <v>43</v>
      </c>
      <c r="K37499" s="34">
        <v>56</v>
      </c>
      <c r="L37499" s="34">
        <v>43</v>
      </c>
      <c r="M37499" s="34">
        <v>42</v>
      </c>
      <c r="N37499" s="34">
        <v>51</v>
      </c>
      <c r="O37499" s="34">
        <v>46</v>
      </c>
      <c r="P37499" s="34">
        <v>31</v>
      </c>
      <c r="Q37499" s="34">
        <v>92</v>
      </c>
      <c r="R37499" s="34">
        <v>65</v>
      </c>
      <c r="S37499" s="34">
        <v>71</v>
      </c>
      <c r="T37499" s="34">
        <v>40</v>
      </c>
      <c r="U37499" s="34">
        <v>67</v>
      </c>
      <c r="V37499" s="34">
        <v>42</v>
      </c>
      <c r="W37499" s="34">
        <v>82</v>
      </c>
      <c r="X37499" s="34">
        <v>83</v>
      </c>
      <c r="Y37499" s="34">
        <v>63</v>
      </c>
      <c r="Z37499" s="34">
        <v>82</v>
      </c>
      <c r="AA37499" s="34">
        <v>64</v>
      </c>
      <c r="AB37499" s="34">
        <v>21</v>
      </c>
      <c r="AC37499" s="34">
        <v>94</v>
      </c>
    </row>
    <row r="37500" spans="1:29" x14ac:dyDescent="0.2">
      <c r="A37500" s="34" t="s">
        <v>97993</v>
      </c>
      <c r="B37500" s="34">
        <v>225</v>
      </c>
      <c r="C37500" s="34">
        <v>259</v>
      </c>
      <c r="D37500" s="34">
        <v>256</v>
      </c>
      <c r="E37500" s="34">
        <v>248</v>
      </c>
      <c r="F37500" s="34">
        <v>287</v>
      </c>
      <c r="G37500" s="34">
        <v>285</v>
      </c>
      <c r="H37500" s="34">
        <v>239</v>
      </c>
      <c r="I37500" s="34">
        <v>243</v>
      </c>
      <c r="J37500" s="34">
        <v>277</v>
      </c>
      <c r="K37500" s="34">
        <v>280</v>
      </c>
      <c r="L37500" s="34">
        <v>247</v>
      </c>
      <c r="M37500" s="34">
        <v>257</v>
      </c>
      <c r="N37500" s="34">
        <v>214</v>
      </c>
      <c r="O37500" s="34">
        <v>171</v>
      </c>
      <c r="P37500" s="34">
        <v>281</v>
      </c>
      <c r="Q37500" s="34">
        <v>319</v>
      </c>
      <c r="R37500" s="34">
        <v>354</v>
      </c>
      <c r="S37500" s="34">
        <v>284</v>
      </c>
      <c r="T37500" s="34">
        <v>291</v>
      </c>
      <c r="U37500" s="34">
        <v>277</v>
      </c>
      <c r="V37500" s="34">
        <v>357</v>
      </c>
      <c r="W37500" s="34">
        <v>293</v>
      </c>
      <c r="X37500" s="34">
        <v>308</v>
      </c>
      <c r="Y37500" s="34">
        <v>397</v>
      </c>
      <c r="Z37500" s="34">
        <v>301</v>
      </c>
      <c r="AA37500" s="34">
        <v>281</v>
      </c>
      <c r="AB37500" s="34">
        <v>422</v>
      </c>
      <c r="AC37500" s="34">
        <v>408</v>
      </c>
    </row>
    <row r="37501" spans="1:29" x14ac:dyDescent="0.2">
      <c r="A37501" s="34" t="s">
        <v>97994</v>
      </c>
      <c r="B37501" s="34">
        <v>61</v>
      </c>
      <c r="C37501" s="34">
        <v>111</v>
      </c>
      <c r="D37501" s="34">
        <v>123</v>
      </c>
      <c r="E37501" s="34">
        <v>113</v>
      </c>
      <c r="F37501" s="34">
        <v>68</v>
      </c>
      <c r="G37501" s="34">
        <v>121</v>
      </c>
      <c r="H37501" s="34">
        <v>61</v>
      </c>
      <c r="I37501" s="34">
        <v>87</v>
      </c>
      <c r="J37501" s="34">
        <v>76</v>
      </c>
      <c r="K37501" s="34">
        <v>104</v>
      </c>
      <c r="L37501" s="34">
        <v>49</v>
      </c>
      <c r="M37501" s="34">
        <v>70</v>
      </c>
      <c r="N37501" s="34">
        <v>59</v>
      </c>
      <c r="O37501" s="34">
        <v>77</v>
      </c>
      <c r="P37501" s="34">
        <v>60</v>
      </c>
      <c r="Q37501" s="34">
        <v>91</v>
      </c>
      <c r="R37501" s="34">
        <v>73</v>
      </c>
      <c r="S37501" s="34">
        <v>108</v>
      </c>
      <c r="T37501" s="34">
        <v>45</v>
      </c>
      <c r="U37501" s="34">
        <v>62</v>
      </c>
      <c r="V37501" s="34">
        <v>84</v>
      </c>
      <c r="W37501" s="34">
        <v>96</v>
      </c>
      <c r="X37501" s="34">
        <v>107</v>
      </c>
      <c r="Y37501" s="34">
        <v>70</v>
      </c>
      <c r="Z37501" s="34">
        <v>100</v>
      </c>
      <c r="AA37501" s="34">
        <v>143</v>
      </c>
      <c r="AB37501" s="34">
        <v>82</v>
      </c>
      <c r="AC37501" s="34">
        <v>153</v>
      </c>
    </row>
    <row r="37502" spans="1:29" x14ac:dyDescent="0.2">
      <c r="A37502" s="34" t="s">
        <v>97995</v>
      </c>
      <c r="B37502" s="34">
        <v>108</v>
      </c>
      <c r="C37502" s="34">
        <v>94</v>
      </c>
      <c r="D37502" s="34">
        <v>114</v>
      </c>
      <c r="E37502" s="34">
        <v>140</v>
      </c>
      <c r="F37502" s="34">
        <v>151</v>
      </c>
      <c r="G37502" s="34">
        <v>128</v>
      </c>
      <c r="H37502" s="34">
        <v>155</v>
      </c>
      <c r="I37502" s="34">
        <v>94</v>
      </c>
      <c r="J37502" s="34">
        <v>117</v>
      </c>
      <c r="K37502" s="34">
        <v>130</v>
      </c>
      <c r="L37502" s="34">
        <v>113</v>
      </c>
      <c r="M37502" s="34">
        <v>110</v>
      </c>
      <c r="N37502" s="34">
        <v>84</v>
      </c>
      <c r="O37502" s="34">
        <v>91</v>
      </c>
      <c r="P37502" s="34">
        <v>116</v>
      </c>
      <c r="Q37502" s="34">
        <v>134</v>
      </c>
      <c r="R37502" s="34">
        <v>145</v>
      </c>
      <c r="S37502" s="34">
        <v>141</v>
      </c>
      <c r="T37502" s="34">
        <v>160</v>
      </c>
      <c r="U37502" s="34">
        <v>143</v>
      </c>
      <c r="V37502" s="34">
        <v>143</v>
      </c>
      <c r="W37502" s="34">
        <v>162</v>
      </c>
      <c r="X37502" s="34">
        <v>141</v>
      </c>
      <c r="Y37502" s="34">
        <v>139</v>
      </c>
      <c r="Z37502" s="34">
        <v>138</v>
      </c>
      <c r="AA37502" s="34">
        <v>137</v>
      </c>
      <c r="AB37502" s="34">
        <v>160</v>
      </c>
      <c r="AC37502" s="34">
        <v>200</v>
      </c>
    </row>
    <row r="37503" spans="1:29" x14ac:dyDescent="0.2">
      <c r="A37503" s="34" t="s">
        <v>97996</v>
      </c>
      <c r="B37503" s="34">
        <v>113</v>
      </c>
      <c r="C37503" s="34">
        <v>134</v>
      </c>
      <c r="D37503" s="34">
        <v>139</v>
      </c>
      <c r="E37503" s="34">
        <v>155</v>
      </c>
      <c r="F37503" s="34">
        <v>124</v>
      </c>
      <c r="G37503" s="34">
        <v>141</v>
      </c>
      <c r="H37503" s="34">
        <v>121</v>
      </c>
      <c r="I37503" s="34">
        <v>156</v>
      </c>
      <c r="J37503" s="34">
        <v>150</v>
      </c>
      <c r="K37503" s="34">
        <v>127</v>
      </c>
      <c r="L37503" s="34">
        <v>116</v>
      </c>
      <c r="M37503" s="34">
        <v>108</v>
      </c>
      <c r="N37503" s="34">
        <v>109</v>
      </c>
      <c r="O37503" s="34">
        <v>112</v>
      </c>
      <c r="P37503" s="34">
        <v>131</v>
      </c>
      <c r="Q37503" s="34">
        <v>195</v>
      </c>
      <c r="R37503" s="34">
        <v>145</v>
      </c>
      <c r="S37503" s="34">
        <v>178</v>
      </c>
      <c r="T37503" s="34">
        <v>115</v>
      </c>
      <c r="U37503" s="34">
        <v>164</v>
      </c>
      <c r="V37503" s="34">
        <v>184</v>
      </c>
      <c r="W37503" s="34">
        <v>159</v>
      </c>
      <c r="X37503" s="34">
        <v>149</v>
      </c>
      <c r="Y37503" s="34">
        <v>157</v>
      </c>
      <c r="Z37503" s="34">
        <v>145</v>
      </c>
      <c r="AA37503" s="34">
        <v>160</v>
      </c>
      <c r="AB37503" s="34">
        <v>184</v>
      </c>
      <c r="AC37503" s="34">
        <v>224</v>
      </c>
    </row>
    <row r="37504" spans="1:29" x14ac:dyDescent="0.2">
      <c r="A37504" s="34" t="s">
        <v>97997</v>
      </c>
      <c r="B37504" s="34">
        <v>10</v>
      </c>
      <c r="C37504" s="34">
        <v>4</v>
      </c>
      <c r="D37504" s="34">
        <v>6</v>
      </c>
      <c r="E37504" s="34">
        <v>0</v>
      </c>
      <c r="F37504" s="34">
        <v>3</v>
      </c>
      <c r="G37504" s="34">
        <v>0</v>
      </c>
      <c r="H37504" s="34">
        <v>1</v>
      </c>
      <c r="I37504" s="34">
        <v>4</v>
      </c>
      <c r="J37504" s="34">
        <v>4</v>
      </c>
      <c r="K37504" s="34">
        <v>4</v>
      </c>
      <c r="L37504" s="34">
        <v>0</v>
      </c>
      <c r="M37504" s="34">
        <v>5</v>
      </c>
      <c r="N37504" s="34">
        <v>2</v>
      </c>
      <c r="O37504" s="34">
        <v>5</v>
      </c>
      <c r="P37504" s="34">
        <v>0</v>
      </c>
      <c r="Q37504" s="34">
        <v>5</v>
      </c>
      <c r="R37504" s="34">
        <v>5</v>
      </c>
      <c r="S37504" s="34">
        <v>6</v>
      </c>
      <c r="T37504" s="34">
        <v>1</v>
      </c>
      <c r="U37504" s="34">
        <v>0</v>
      </c>
      <c r="V37504" s="34">
        <v>8</v>
      </c>
      <c r="W37504" s="34">
        <v>2</v>
      </c>
      <c r="X37504" s="34">
        <v>7</v>
      </c>
      <c r="Y37504" s="34">
        <v>1</v>
      </c>
      <c r="Z37504" s="34">
        <v>9</v>
      </c>
      <c r="AA37504" s="34">
        <v>7</v>
      </c>
      <c r="AB37504" s="34">
        <v>4</v>
      </c>
      <c r="AC37504" s="34">
        <v>4</v>
      </c>
    </row>
    <row r="37505" spans="1:29" x14ac:dyDescent="0.2">
      <c r="A37505" s="34" t="s">
        <v>97998</v>
      </c>
      <c r="B37505" s="34">
        <v>97</v>
      </c>
      <c r="C37505" s="34">
        <v>89</v>
      </c>
      <c r="D37505" s="34">
        <v>143</v>
      </c>
      <c r="E37505" s="34">
        <v>97</v>
      </c>
      <c r="F37505" s="34">
        <v>147</v>
      </c>
      <c r="G37505" s="34">
        <v>125</v>
      </c>
      <c r="H37505" s="34">
        <v>117</v>
      </c>
      <c r="I37505" s="34">
        <v>88</v>
      </c>
      <c r="J37505" s="34">
        <v>102</v>
      </c>
      <c r="K37505" s="34">
        <v>104</v>
      </c>
      <c r="L37505" s="34">
        <v>69</v>
      </c>
      <c r="M37505" s="34">
        <v>77</v>
      </c>
      <c r="N37505" s="34">
        <v>115</v>
      </c>
      <c r="O37505" s="34">
        <v>70</v>
      </c>
      <c r="P37505" s="34">
        <v>116</v>
      </c>
      <c r="Q37505" s="34">
        <v>112</v>
      </c>
      <c r="R37505" s="34">
        <v>162</v>
      </c>
      <c r="S37505" s="34">
        <v>166</v>
      </c>
      <c r="T37505" s="34">
        <v>110</v>
      </c>
      <c r="U37505" s="34">
        <v>117</v>
      </c>
      <c r="V37505" s="34">
        <v>125</v>
      </c>
      <c r="W37505" s="34">
        <v>143</v>
      </c>
      <c r="X37505" s="34">
        <v>197</v>
      </c>
      <c r="Y37505" s="34">
        <v>154</v>
      </c>
      <c r="Z37505" s="34">
        <v>139</v>
      </c>
      <c r="AA37505" s="34">
        <v>114</v>
      </c>
      <c r="AB37505" s="34">
        <v>168</v>
      </c>
      <c r="AC37505" s="34">
        <v>158</v>
      </c>
    </row>
    <row r="37506" spans="1:29" x14ac:dyDescent="0.2">
      <c r="A37506" s="34" t="s">
        <v>97999</v>
      </c>
      <c r="B37506" s="34">
        <v>28</v>
      </c>
      <c r="C37506" s="34">
        <v>59</v>
      </c>
      <c r="D37506" s="34">
        <v>95</v>
      </c>
      <c r="E37506" s="34">
        <v>102</v>
      </c>
      <c r="F37506" s="34">
        <v>72</v>
      </c>
      <c r="G37506" s="34">
        <v>94</v>
      </c>
      <c r="H37506" s="34">
        <v>69</v>
      </c>
      <c r="I37506" s="34">
        <v>78</v>
      </c>
      <c r="J37506" s="34">
        <v>51</v>
      </c>
      <c r="K37506" s="34">
        <v>98</v>
      </c>
      <c r="L37506" s="34">
        <v>24</v>
      </c>
      <c r="M37506" s="34">
        <v>52</v>
      </c>
      <c r="N37506" s="34">
        <v>58</v>
      </c>
      <c r="O37506" s="34">
        <v>61</v>
      </c>
      <c r="P37506" s="34">
        <v>51</v>
      </c>
      <c r="Q37506" s="34">
        <v>89</v>
      </c>
      <c r="R37506" s="34">
        <v>59</v>
      </c>
      <c r="S37506" s="34">
        <v>96</v>
      </c>
      <c r="T37506" s="34">
        <v>31</v>
      </c>
      <c r="U37506" s="34">
        <v>66</v>
      </c>
      <c r="V37506" s="34">
        <v>96</v>
      </c>
      <c r="W37506" s="34">
        <v>77</v>
      </c>
      <c r="X37506" s="34">
        <v>74</v>
      </c>
      <c r="Y37506" s="34">
        <v>50</v>
      </c>
      <c r="Z37506" s="34">
        <v>62</v>
      </c>
      <c r="AA37506" s="34">
        <v>89</v>
      </c>
      <c r="AB37506" s="34">
        <v>47</v>
      </c>
      <c r="AC37506" s="34">
        <v>133</v>
      </c>
    </row>
    <row r="37507" spans="1:29" x14ac:dyDescent="0.2">
      <c r="A37507" s="34" t="s">
        <v>98000</v>
      </c>
      <c r="B37507" s="34">
        <v>39</v>
      </c>
      <c r="C37507" s="34">
        <v>198</v>
      </c>
      <c r="D37507" s="34">
        <v>23</v>
      </c>
      <c r="E37507" s="34">
        <v>174</v>
      </c>
      <c r="F37507" s="34">
        <v>12</v>
      </c>
      <c r="G37507" s="34">
        <v>202</v>
      </c>
      <c r="H37507" s="34">
        <v>24</v>
      </c>
      <c r="I37507" s="34">
        <v>169</v>
      </c>
      <c r="J37507" s="34">
        <v>15</v>
      </c>
      <c r="K37507" s="34">
        <v>163</v>
      </c>
      <c r="L37507" s="34">
        <v>5</v>
      </c>
      <c r="M37507" s="34">
        <v>157</v>
      </c>
      <c r="N37507" s="34">
        <v>22</v>
      </c>
      <c r="O37507" s="34">
        <v>122</v>
      </c>
      <c r="P37507" s="34">
        <v>18</v>
      </c>
      <c r="Q37507" s="34">
        <v>134</v>
      </c>
      <c r="R37507" s="34">
        <v>13</v>
      </c>
      <c r="S37507" s="34">
        <v>117</v>
      </c>
      <c r="T37507" s="34">
        <v>12</v>
      </c>
      <c r="U37507" s="34">
        <v>97</v>
      </c>
      <c r="V37507" s="34">
        <v>15</v>
      </c>
      <c r="W37507" s="34">
        <v>73</v>
      </c>
      <c r="X37507" s="34">
        <v>40</v>
      </c>
      <c r="Y37507" s="34">
        <v>93</v>
      </c>
      <c r="Z37507" s="34">
        <v>17</v>
      </c>
      <c r="AA37507" s="34">
        <v>93</v>
      </c>
      <c r="AB37507" s="34">
        <v>16</v>
      </c>
      <c r="AC37507" s="34">
        <v>161</v>
      </c>
    </row>
    <row r="37508" spans="1:29" x14ac:dyDescent="0.2">
      <c r="A37508" s="34" t="s">
        <v>98001</v>
      </c>
      <c r="B37508" s="34">
        <v>197</v>
      </c>
      <c r="C37508" s="34">
        <v>160</v>
      </c>
      <c r="D37508" s="34">
        <v>240</v>
      </c>
      <c r="E37508" s="34">
        <v>179</v>
      </c>
      <c r="F37508" s="34">
        <v>263</v>
      </c>
      <c r="G37508" s="34">
        <v>192</v>
      </c>
      <c r="H37508" s="34">
        <v>259</v>
      </c>
      <c r="I37508" s="34">
        <v>167</v>
      </c>
      <c r="J37508" s="34">
        <v>262</v>
      </c>
      <c r="K37508" s="34">
        <v>187</v>
      </c>
      <c r="L37508" s="34">
        <v>179</v>
      </c>
      <c r="M37508" s="34">
        <v>154</v>
      </c>
      <c r="N37508" s="34">
        <v>204</v>
      </c>
      <c r="O37508" s="34">
        <v>175</v>
      </c>
      <c r="P37508" s="34">
        <v>171</v>
      </c>
      <c r="Q37508" s="34">
        <v>211</v>
      </c>
      <c r="R37508" s="34">
        <v>313</v>
      </c>
      <c r="S37508" s="34">
        <v>218</v>
      </c>
      <c r="T37508" s="34">
        <v>255</v>
      </c>
      <c r="U37508" s="34">
        <v>170</v>
      </c>
      <c r="V37508" s="34">
        <v>258</v>
      </c>
      <c r="W37508" s="34">
        <v>247</v>
      </c>
      <c r="X37508" s="34">
        <v>308</v>
      </c>
      <c r="Y37508" s="34">
        <v>225</v>
      </c>
      <c r="Z37508" s="34">
        <v>276</v>
      </c>
      <c r="AA37508" s="34">
        <v>224</v>
      </c>
      <c r="AB37508" s="34">
        <v>270</v>
      </c>
      <c r="AC37508" s="34">
        <v>299</v>
      </c>
    </row>
    <row r="37509" spans="1:29" x14ac:dyDescent="0.2">
      <c r="A37509" s="34" t="s">
        <v>98002</v>
      </c>
      <c r="B37509" s="34">
        <v>27</v>
      </c>
      <c r="C37509" s="34">
        <v>43</v>
      </c>
      <c r="D37509" s="34">
        <v>42</v>
      </c>
      <c r="E37509" s="34">
        <v>29</v>
      </c>
      <c r="F37509" s="34">
        <v>24</v>
      </c>
      <c r="G37509" s="34">
        <v>42</v>
      </c>
      <c r="H37509" s="34">
        <v>37</v>
      </c>
      <c r="I37509" s="34">
        <v>30</v>
      </c>
      <c r="J37509" s="34">
        <v>23</v>
      </c>
      <c r="K37509" s="34">
        <v>48</v>
      </c>
      <c r="L37509" s="34">
        <v>27</v>
      </c>
      <c r="M37509" s="34">
        <v>21</v>
      </c>
      <c r="N37509" s="34">
        <v>32</v>
      </c>
      <c r="O37509" s="34">
        <v>34</v>
      </c>
      <c r="P37509" s="34">
        <v>32</v>
      </c>
      <c r="Q37509" s="34">
        <v>43</v>
      </c>
      <c r="R37509" s="34">
        <v>29</v>
      </c>
      <c r="S37509" s="34">
        <v>43</v>
      </c>
      <c r="T37509" s="34">
        <v>25</v>
      </c>
      <c r="U37509" s="34">
        <v>38</v>
      </c>
      <c r="V37509" s="34">
        <v>41</v>
      </c>
      <c r="W37509" s="34">
        <v>39</v>
      </c>
      <c r="X37509" s="34">
        <v>47</v>
      </c>
      <c r="Y37509" s="34">
        <v>26</v>
      </c>
      <c r="Z37509" s="34">
        <v>29</v>
      </c>
      <c r="AA37509" s="34">
        <v>42</v>
      </c>
      <c r="AB37509" s="34">
        <v>30</v>
      </c>
      <c r="AC37509" s="34">
        <v>54</v>
      </c>
    </row>
    <row r="37510" spans="1:29" x14ac:dyDescent="0.2">
      <c r="A37510" s="34" t="s">
        <v>98003</v>
      </c>
      <c r="B37510" s="34">
        <v>16</v>
      </c>
      <c r="C37510" s="34">
        <v>19</v>
      </c>
      <c r="D37510" s="34">
        <v>32</v>
      </c>
      <c r="E37510" s="34">
        <v>42</v>
      </c>
      <c r="F37510" s="34">
        <v>11</v>
      </c>
      <c r="G37510" s="34">
        <v>23</v>
      </c>
      <c r="H37510" s="34">
        <v>14</v>
      </c>
      <c r="I37510" s="34">
        <v>26</v>
      </c>
      <c r="J37510" s="34">
        <v>14</v>
      </c>
      <c r="K37510" s="34">
        <v>21</v>
      </c>
      <c r="L37510" s="34">
        <v>6</v>
      </c>
      <c r="M37510" s="34">
        <v>19</v>
      </c>
      <c r="N37510" s="34">
        <v>12</v>
      </c>
      <c r="O37510" s="34">
        <v>33</v>
      </c>
      <c r="P37510" s="34">
        <v>11</v>
      </c>
      <c r="Q37510" s="34">
        <v>23</v>
      </c>
      <c r="R37510" s="34">
        <v>20</v>
      </c>
      <c r="S37510" s="34">
        <v>47</v>
      </c>
      <c r="T37510" s="34">
        <v>9</v>
      </c>
      <c r="U37510" s="34">
        <v>7</v>
      </c>
      <c r="V37510" s="34">
        <v>33</v>
      </c>
      <c r="W37510" s="34">
        <v>16</v>
      </c>
      <c r="X37510" s="34">
        <v>20</v>
      </c>
      <c r="Y37510" s="34">
        <v>8</v>
      </c>
      <c r="Z37510" s="34">
        <v>11</v>
      </c>
      <c r="AA37510" s="34">
        <v>20</v>
      </c>
      <c r="AB37510" s="34">
        <v>15</v>
      </c>
      <c r="AC37510" s="34">
        <v>34</v>
      </c>
    </row>
    <row r="37511" spans="1:29" x14ac:dyDescent="0.2">
      <c r="A37511" s="34" t="s">
        <v>98004</v>
      </c>
      <c r="B37511" s="34">
        <v>246</v>
      </c>
      <c r="C37511" s="34">
        <v>201</v>
      </c>
      <c r="D37511" s="34">
        <v>238</v>
      </c>
      <c r="E37511" s="34">
        <v>224</v>
      </c>
      <c r="F37511" s="34">
        <v>184</v>
      </c>
      <c r="G37511" s="34">
        <v>245</v>
      </c>
      <c r="H37511" s="34">
        <v>172</v>
      </c>
      <c r="I37511" s="34">
        <v>180</v>
      </c>
      <c r="J37511" s="34">
        <v>204</v>
      </c>
      <c r="K37511" s="34">
        <v>264</v>
      </c>
      <c r="L37511" s="34">
        <v>159</v>
      </c>
      <c r="M37511" s="34">
        <v>238</v>
      </c>
      <c r="N37511" s="34">
        <v>171</v>
      </c>
      <c r="O37511" s="34">
        <v>179</v>
      </c>
      <c r="P37511" s="34">
        <v>183</v>
      </c>
      <c r="Q37511" s="34">
        <v>274</v>
      </c>
      <c r="R37511" s="34">
        <v>241</v>
      </c>
      <c r="S37511" s="34">
        <v>210</v>
      </c>
      <c r="T37511" s="34">
        <v>180</v>
      </c>
      <c r="U37511" s="34">
        <v>215</v>
      </c>
      <c r="V37511" s="34">
        <v>212</v>
      </c>
      <c r="W37511" s="34">
        <v>242</v>
      </c>
      <c r="X37511" s="34">
        <v>207</v>
      </c>
      <c r="Y37511" s="34">
        <v>266</v>
      </c>
      <c r="Z37511" s="34">
        <v>196</v>
      </c>
      <c r="AA37511" s="34">
        <v>245</v>
      </c>
      <c r="AB37511" s="34">
        <v>288</v>
      </c>
      <c r="AC37511" s="34">
        <v>340</v>
      </c>
    </row>
    <row r="37512" spans="1:29" x14ac:dyDescent="0.2">
      <c r="A37512" s="34" t="s">
        <v>98005</v>
      </c>
      <c r="B37512" s="34">
        <v>39</v>
      </c>
      <c r="C37512" s="34">
        <v>118</v>
      </c>
      <c r="D37512" s="34">
        <v>94</v>
      </c>
      <c r="E37512" s="34">
        <v>109</v>
      </c>
      <c r="F37512" s="34">
        <v>83</v>
      </c>
      <c r="G37512" s="34">
        <v>96</v>
      </c>
      <c r="H37512" s="34">
        <v>59</v>
      </c>
      <c r="I37512" s="34">
        <v>93</v>
      </c>
      <c r="J37512" s="34">
        <v>49</v>
      </c>
      <c r="K37512" s="34">
        <v>140</v>
      </c>
      <c r="L37512" s="34">
        <v>31</v>
      </c>
      <c r="M37512" s="34">
        <v>86</v>
      </c>
      <c r="N37512" s="34">
        <v>48</v>
      </c>
      <c r="O37512" s="34">
        <v>72</v>
      </c>
      <c r="P37512" s="34">
        <v>54</v>
      </c>
      <c r="Q37512" s="34">
        <v>95</v>
      </c>
      <c r="R37512" s="34">
        <v>60</v>
      </c>
      <c r="S37512" s="34">
        <v>142</v>
      </c>
      <c r="T37512" s="34">
        <v>46</v>
      </c>
      <c r="U37512" s="34">
        <v>65</v>
      </c>
      <c r="V37512" s="34">
        <v>63</v>
      </c>
      <c r="W37512" s="34">
        <v>85</v>
      </c>
      <c r="X37512" s="34">
        <v>77</v>
      </c>
      <c r="Y37512" s="34">
        <v>65</v>
      </c>
      <c r="Z37512" s="34">
        <v>73</v>
      </c>
      <c r="AA37512" s="34">
        <v>103</v>
      </c>
      <c r="AB37512" s="34">
        <v>57</v>
      </c>
      <c r="AC37512" s="34">
        <v>129</v>
      </c>
    </row>
    <row r="37513" spans="1:29" x14ac:dyDescent="0.2">
      <c r="A37513" s="34" t="s">
        <v>98006</v>
      </c>
      <c r="B37513" s="34">
        <v>40</v>
      </c>
      <c r="C37513" s="34">
        <v>53</v>
      </c>
      <c r="D37513" s="34">
        <v>38</v>
      </c>
      <c r="E37513" s="34">
        <v>41</v>
      </c>
      <c r="F37513" s="34">
        <v>58</v>
      </c>
      <c r="G37513" s="34">
        <v>47</v>
      </c>
      <c r="H37513" s="34">
        <v>37</v>
      </c>
      <c r="I37513" s="34">
        <v>58</v>
      </c>
      <c r="J37513" s="34">
        <v>44</v>
      </c>
      <c r="K37513" s="34">
        <v>41</v>
      </c>
      <c r="L37513" s="34">
        <v>29</v>
      </c>
      <c r="M37513" s="34">
        <v>35</v>
      </c>
      <c r="N37513" s="34">
        <v>23</v>
      </c>
      <c r="O37513" s="34">
        <v>60</v>
      </c>
      <c r="P37513" s="34">
        <v>26</v>
      </c>
      <c r="Q37513" s="34">
        <v>50</v>
      </c>
      <c r="R37513" s="34">
        <v>49</v>
      </c>
      <c r="S37513" s="34">
        <v>61</v>
      </c>
      <c r="T37513" s="34">
        <v>31</v>
      </c>
      <c r="U37513" s="34">
        <v>40</v>
      </c>
      <c r="V37513" s="34">
        <v>55</v>
      </c>
      <c r="W37513" s="34">
        <v>33</v>
      </c>
      <c r="X37513" s="34">
        <v>70</v>
      </c>
      <c r="Y37513" s="34">
        <v>35</v>
      </c>
      <c r="Z37513" s="34">
        <v>59</v>
      </c>
      <c r="AA37513" s="34">
        <v>86</v>
      </c>
      <c r="AB37513" s="34">
        <v>36</v>
      </c>
      <c r="AC37513" s="34">
        <v>87</v>
      </c>
    </row>
    <row r="37514" spans="1:29" x14ac:dyDescent="0.2">
      <c r="A37514" s="34" t="s">
        <v>98007</v>
      </c>
      <c r="B37514" s="34">
        <v>79</v>
      </c>
      <c r="C37514" s="34">
        <v>99</v>
      </c>
      <c r="D37514" s="34">
        <v>154</v>
      </c>
      <c r="E37514" s="34">
        <v>151</v>
      </c>
      <c r="F37514" s="34">
        <v>105</v>
      </c>
      <c r="G37514" s="34">
        <v>185</v>
      </c>
      <c r="H37514" s="34">
        <v>133</v>
      </c>
      <c r="I37514" s="34">
        <v>101</v>
      </c>
      <c r="J37514" s="34">
        <v>89</v>
      </c>
      <c r="K37514" s="34">
        <v>164</v>
      </c>
      <c r="L37514" s="34">
        <v>67</v>
      </c>
      <c r="M37514" s="34">
        <v>113</v>
      </c>
      <c r="N37514" s="34">
        <v>104</v>
      </c>
      <c r="O37514" s="34">
        <v>85</v>
      </c>
      <c r="P37514" s="34">
        <v>103</v>
      </c>
      <c r="Q37514" s="34">
        <v>107</v>
      </c>
      <c r="R37514" s="34">
        <v>125</v>
      </c>
      <c r="S37514" s="34">
        <v>147</v>
      </c>
      <c r="T37514" s="34">
        <v>86</v>
      </c>
      <c r="U37514" s="34">
        <v>105</v>
      </c>
      <c r="V37514" s="34">
        <v>126</v>
      </c>
      <c r="W37514" s="34">
        <v>103</v>
      </c>
      <c r="X37514" s="34">
        <v>179</v>
      </c>
      <c r="Y37514" s="34">
        <v>98</v>
      </c>
      <c r="Z37514" s="34">
        <v>144</v>
      </c>
      <c r="AA37514" s="34">
        <v>164</v>
      </c>
      <c r="AB37514" s="34">
        <v>127</v>
      </c>
      <c r="AC37514" s="34">
        <v>188</v>
      </c>
    </row>
    <row r="37515" spans="1:29" x14ac:dyDescent="0.2">
      <c r="A37515" s="34" t="s">
        <v>98008</v>
      </c>
      <c r="B37515" s="34">
        <v>57</v>
      </c>
      <c r="C37515" s="34">
        <v>65</v>
      </c>
      <c r="D37515" s="34">
        <v>114</v>
      </c>
      <c r="E37515" s="34">
        <v>93</v>
      </c>
      <c r="F37515" s="34">
        <v>71</v>
      </c>
      <c r="G37515" s="34">
        <v>51</v>
      </c>
      <c r="H37515" s="34">
        <v>82</v>
      </c>
      <c r="I37515" s="34">
        <v>72</v>
      </c>
      <c r="J37515" s="34">
        <v>64</v>
      </c>
      <c r="K37515" s="34">
        <v>94</v>
      </c>
      <c r="L37515" s="34">
        <v>56</v>
      </c>
      <c r="M37515" s="34">
        <v>47</v>
      </c>
      <c r="N37515" s="34">
        <v>65</v>
      </c>
      <c r="O37515" s="34">
        <v>75</v>
      </c>
      <c r="P37515" s="34">
        <v>63</v>
      </c>
      <c r="Q37515" s="34">
        <v>125</v>
      </c>
      <c r="R37515" s="34">
        <v>90</v>
      </c>
      <c r="S37515" s="34">
        <v>116</v>
      </c>
      <c r="T37515" s="34">
        <v>77</v>
      </c>
      <c r="U37515" s="34">
        <v>73</v>
      </c>
      <c r="V37515" s="34">
        <v>86</v>
      </c>
      <c r="W37515" s="34">
        <v>97</v>
      </c>
      <c r="X37515" s="34">
        <v>141</v>
      </c>
      <c r="Y37515" s="34">
        <v>79</v>
      </c>
      <c r="Z37515" s="34">
        <v>83</v>
      </c>
      <c r="AA37515" s="34">
        <v>74</v>
      </c>
      <c r="AB37515" s="34">
        <v>94</v>
      </c>
      <c r="AC37515" s="34">
        <v>99</v>
      </c>
    </row>
    <row r="37516" spans="1:29" x14ac:dyDescent="0.2">
      <c r="A37516" s="34" t="s">
        <v>98009</v>
      </c>
      <c r="B37516" s="34">
        <v>43</v>
      </c>
      <c r="C37516" s="34">
        <v>90</v>
      </c>
      <c r="D37516" s="34">
        <v>82</v>
      </c>
      <c r="E37516" s="34">
        <v>66</v>
      </c>
      <c r="F37516" s="34">
        <v>76</v>
      </c>
      <c r="G37516" s="34">
        <v>89</v>
      </c>
      <c r="H37516" s="34">
        <v>65</v>
      </c>
      <c r="I37516" s="34">
        <v>65</v>
      </c>
      <c r="J37516" s="34">
        <v>51</v>
      </c>
      <c r="K37516" s="34">
        <v>87</v>
      </c>
      <c r="L37516" s="34">
        <v>30</v>
      </c>
      <c r="M37516" s="34">
        <v>56</v>
      </c>
      <c r="N37516" s="34">
        <v>49</v>
      </c>
      <c r="O37516" s="34">
        <v>74</v>
      </c>
      <c r="P37516" s="34">
        <v>41</v>
      </c>
      <c r="Q37516" s="34">
        <v>78</v>
      </c>
      <c r="R37516" s="34">
        <v>55</v>
      </c>
      <c r="S37516" s="34">
        <v>102</v>
      </c>
      <c r="T37516" s="34">
        <v>31</v>
      </c>
      <c r="U37516" s="34">
        <v>47</v>
      </c>
      <c r="V37516" s="34">
        <v>70</v>
      </c>
      <c r="W37516" s="34">
        <v>67</v>
      </c>
      <c r="X37516" s="34">
        <v>92</v>
      </c>
      <c r="Y37516" s="34">
        <v>43</v>
      </c>
      <c r="Z37516" s="34">
        <v>90</v>
      </c>
      <c r="AA37516" s="34">
        <v>111</v>
      </c>
      <c r="AB37516" s="34">
        <v>39</v>
      </c>
      <c r="AC37516" s="34">
        <v>125</v>
      </c>
    </row>
    <row r="37517" spans="1:29" x14ac:dyDescent="0.2">
      <c r="A37517" s="34" t="s">
        <v>98010</v>
      </c>
      <c r="B37517" s="34">
        <v>59</v>
      </c>
      <c r="C37517" s="34">
        <v>63</v>
      </c>
      <c r="D37517" s="34">
        <v>125</v>
      </c>
      <c r="E37517" s="34">
        <v>102</v>
      </c>
      <c r="F37517" s="34">
        <v>82</v>
      </c>
      <c r="G37517" s="34">
        <v>57</v>
      </c>
      <c r="H37517" s="34">
        <v>71</v>
      </c>
      <c r="I37517" s="34">
        <v>33</v>
      </c>
      <c r="J37517" s="34">
        <v>76</v>
      </c>
      <c r="K37517" s="34">
        <v>59</v>
      </c>
      <c r="L37517" s="34">
        <v>46</v>
      </c>
      <c r="M37517" s="34">
        <v>40</v>
      </c>
      <c r="N37517" s="34">
        <v>71</v>
      </c>
      <c r="O37517" s="34">
        <v>38</v>
      </c>
      <c r="P37517" s="34">
        <v>68</v>
      </c>
      <c r="Q37517" s="34">
        <v>76</v>
      </c>
      <c r="R37517" s="34">
        <v>111</v>
      </c>
      <c r="S37517" s="34">
        <v>73</v>
      </c>
      <c r="T37517" s="34">
        <v>83</v>
      </c>
      <c r="U37517" s="34">
        <v>50</v>
      </c>
      <c r="V37517" s="34">
        <v>99</v>
      </c>
      <c r="W37517" s="34">
        <v>56</v>
      </c>
      <c r="X37517" s="34">
        <v>97</v>
      </c>
      <c r="Y37517" s="34">
        <v>48</v>
      </c>
      <c r="Z37517" s="34">
        <v>86</v>
      </c>
      <c r="AA37517" s="34">
        <v>60</v>
      </c>
      <c r="AB37517" s="34">
        <v>70</v>
      </c>
      <c r="AC37517" s="34">
        <v>119</v>
      </c>
    </row>
    <row r="37518" spans="1:29" x14ac:dyDescent="0.2">
      <c r="A37518" s="34" t="s">
        <v>98011</v>
      </c>
      <c r="B37518" s="34">
        <v>42</v>
      </c>
      <c r="C37518" s="34">
        <v>73</v>
      </c>
      <c r="D37518" s="34">
        <v>85</v>
      </c>
      <c r="E37518" s="34">
        <v>88</v>
      </c>
      <c r="F37518" s="34">
        <v>59</v>
      </c>
      <c r="G37518" s="34">
        <v>58</v>
      </c>
      <c r="H37518" s="34">
        <v>61</v>
      </c>
      <c r="I37518" s="34">
        <v>73</v>
      </c>
      <c r="J37518" s="34">
        <v>46</v>
      </c>
      <c r="K37518" s="34">
        <v>100</v>
      </c>
      <c r="L37518" s="34">
        <v>35</v>
      </c>
      <c r="M37518" s="34">
        <v>53</v>
      </c>
      <c r="N37518" s="34">
        <v>58</v>
      </c>
      <c r="O37518" s="34">
        <v>62</v>
      </c>
      <c r="P37518" s="34">
        <v>47</v>
      </c>
      <c r="Q37518" s="34">
        <v>92</v>
      </c>
      <c r="R37518" s="34">
        <v>56</v>
      </c>
      <c r="S37518" s="34">
        <v>106</v>
      </c>
      <c r="T37518" s="34">
        <v>36</v>
      </c>
      <c r="U37518" s="34">
        <v>56</v>
      </c>
      <c r="V37518" s="34">
        <v>63</v>
      </c>
      <c r="W37518" s="34">
        <v>100</v>
      </c>
      <c r="X37518" s="34">
        <v>84</v>
      </c>
      <c r="Y37518" s="34">
        <v>77</v>
      </c>
      <c r="Z37518" s="34">
        <v>78</v>
      </c>
      <c r="AA37518" s="34">
        <v>107</v>
      </c>
      <c r="AB37518" s="34">
        <v>62</v>
      </c>
      <c r="AC37518" s="34">
        <v>99</v>
      </c>
    </row>
    <row r="37519" spans="1:29" x14ac:dyDescent="0.2">
      <c r="A37519" s="34" t="s">
        <v>98012</v>
      </c>
      <c r="B37519" s="34">
        <v>42</v>
      </c>
      <c r="C37519" s="34">
        <v>36</v>
      </c>
      <c r="D37519" s="34">
        <v>36</v>
      </c>
      <c r="E37519" s="34">
        <v>35</v>
      </c>
      <c r="F37519" s="34">
        <v>24</v>
      </c>
      <c r="G37519" s="34">
        <v>3</v>
      </c>
      <c r="H37519" s="34">
        <v>37</v>
      </c>
      <c r="I37519" s="34">
        <v>29</v>
      </c>
      <c r="J37519" s="34">
        <v>27</v>
      </c>
      <c r="K37519" s="34">
        <v>15</v>
      </c>
      <c r="L37519" s="34">
        <v>14</v>
      </c>
      <c r="M37519" s="34">
        <v>32</v>
      </c>
      <c r="N37519" s="34">
        <v>31</v>
      </c>
      <c r="O37519" s="34">
        <v>23</v>
      </c>
      <c r="P37519" s="34">
        <v>16</v>
      </c>
      <c r="Q37519" s="34">
        <v>34</v>
      </c>
      <c r="R37519" s="34">
        <v>38</v>
      </c>
      <c r="S37519" s="34">
        <v>43</v>
      </c>
      <c r="T37519" s="34">
        <v>37</v>
      </c>
      <c r="U37519" s="34">
        <v>53</v>
      </c>
      <c r="V37519" s="34">
        <v>31</v>
      </c>
      <c r="W37519" s="34">
        <v>44</v>
      </c>
      <c r="X37519" s="34">
        <v>35</v>
      </c>
      <c r="Y37519" s="34">
        <v>27</v>
      </c>
      <c r="Z37519" s="34">
        <v>21</v>
      </c>
      <c r="AA37519" s="34">
        <v>34</v>
      </c>
      <c r="AB37519" s="34">
        <v>53</v>
      </c>
      <c r="AC37519" s="34">
        <v>58</v>
      </c>
    </row>
    <row r="37520" spans="1:29" x14ac:dyDescent="0.2">
      <c r="A37520" s="34" t="s">
        <v>98013</v>
      </c>
      <c r="B37520" s="34">
        <v>33</v>
      </c>
      <c r="C37520" s="34">
        <v>68</v>
      </c>
      <c r="D37520" s="34">
        <v>88</v>
      </c>
      <c r="E37520" s="34">
        <v>70</v>
      </c>
      <c r="F37520" s="34">
        <v>66</v>
      </c>
      <c r="G37520" s="34">
        <v>32</v>
      </c>
      <c r="H37520" s="34">
        <v>77</v>
      </c>
      <c r="I37520" s="34">
        <v>56</v>
      </c>
      <c r="J37520" s="34">
        <v>72</v>
      </c>
      <c r="K37520" s="34">
        <v>72</v>
      </c>
      <c r="L37520" s="34">
        <v>63</v>
      </c>
      <c r="M37520" s="34">
        <v>57</v>
      </c>
      <c r="N37520" s="34">
        <v>45</v>
      </c>
      <c r="O37520" s="34">
        <v>61</v>
      </c>
      <c r="P37520" s="34">
        <v>69</v>
      </c>
      <c r="Q37520" s="34">
        <v>63</v>
      </c>
      <c r="R37520" s="34">
        <v>66</v>
      </c>
      <c r="S37520" s="34">
        <v>86</v>
      </c>
      <c r="T37520" s="34">
        <v>62</v>
      </c>
      <c r="U37520" s="34">
        <v>43</v>
      </c>
      <c r="V37520" s="34">
        <v>88</v>
      </c>
      <c r="W37520" s="34">
        <v>53</v>
      </c>
      <c r="X37520" s="34">
        <v>75</v>
      </c>
      <c r="Y37520" s="34">
        <v>42</v>
      </c>
      <c r="Z37520" s="34">
        <v>84</v>
      </c>
      <c r="AA37520" s="34">
        <v>93</v>
      </c>
      <c r="AB37520" s="34">
        <v>68</v>
      </c>
      <c r="AC37520" s="34">
        <v>98</v>
      </c>
    </row>
    <row r="37521" spans="1:29" x14ac:dyDescent="0.2">
      <c r="A37521" s="34" t="s">
        <v>98014</v>
      </c>
      <c r="B37521" s="34">
        <v>29</v>
      </c>
      <c r="C37521" s="34">
        <v>64</v>
      </c>
      <c r="D37521" s="34">
        <v>85</v>
      </c>
      <c r="E37521" s="34">
        <v>95</v>
      </c>
      <c r="F37521" s="34">
        <v>41</v>
      </c>
      <c r="G37521" s="34">
        <v>70</v>
      </c>
      <c r="H37521" s="34">
        <v>40</v>
      </c>
      <c r="I37521" s="34">
        <v>61</v>
      </c>
      <c r="J37521" s="34">
        <v>45</v>
      </c>
      <c r="K37521" s="34">
        <v>74</v>
      </c>
      <c r="L37521" s="34">
        <v>33</v>
      </c>
      <c r="M37521" s="34">
        <v>45</v>
      </c>
      <c r="N37521" s="34">
        <v>33</v>
      </c>
      <c r="O37521" s="34">
        <v>43</v>
      </c>
      <c r="P37521" s="34">
        <v>59</v>
      </c>
      <c r="Q37521" s="34">
        <v>52</v>
      </c>
      <c r="R37521" s="34">
        <v>41</v>
      </c>
      <c r="S37521" s="34">
        <v>88</v>
      </c>
      <c r="T37521" s="34">
        <v>28</v>
      </c>
      <c r="U37521" s="34">
        <v>44</v>
      </c>
      <c r="V37521" s="34">
        <v>74</v>
      </c>
      <c r="W37521" s="34">
        <v>53</v>
      </c>
      <c r="X37521" s="34">
        <v>72</v>
      </c>
      <c r="Y37521" s="34">
        <v>25</v>
      </c>
      <c r="Z37521" s="34">
        <v>64</v>
      </c>
      <c r="AA37521" s="34">
        <v>88</v>
      </c>
      <c r="AB37521" s="34">
        <v>40</v>
      </c>
      <c r="AC37521" s="34">
        <v>113</v>
      </c>
    </row>
    <row r="37522" spans="1:29" x14ac:dyDescent="0.2">
      <c r="A37522" s="34" t="s">
        <v>98015</v>
      </c>
      <c r="B37522" s="34">
        <v>74</v>
      </c>
      <c r="C37522" s="34">
        <v>103</v>
      </c>
      <c r="D37522" s="34">
        <v>139</v>
      </c>
      <c r="E37522" s="34">
        <v>129</v>
      </c>
      <c r="F37522" s="34">
        <v>136</v>
      </c>
      <c r="G37522" s="34">
        <v>64</v>
      </c>
      <c r="H37522" s="34">
        <v>124</v>
      </c>
      <c r="I37522" s="34">
        <v>92</v>
      </c>
      <c r="J37522" s="34">
        <v>102</v>
      </c>
      <c r="K37522" s="34">
        <v>107</v>
      </c>
      <c r="L37522" s="34">
        <v>86</v>
      </c>
      <c r="M37522" s="34">
        <v>91</v>
      </c>
      <c r="N37522" s="34">
        <v>110</v>
      </c>
      <c r="O37522" s="34">
        <v>84</v>
      </c>
      <c r="P37522" s="34">
        <v>98</v>
      </c>
      <c r="Q37522" s="34">
        <v>124</v>
      </c>
      <c r="R37522" s="34">
        <v>174</v>
      </c>
      <c r="S37522" s="34">
        <v>133</v>
      </c>
      <c r="T37522" s="34">
        <v>124</v>
      </c>
      <c r="U37522" s="34">
        <v>110</v>
      </c>
      <c r="V37522" s="34">
        <v>149</v>
      </c>
      <c r="W37522" s="34">
        <v>99</v>
      </c>
      <c r="X37522" s="34">
        <v>166</v>
      </c>
      <c r="Y37522" s="34">
        <v>122</v>
      </c>
      <c r="Z37522" s="34">
        <v>135</v>
      </c>
      <c r="AA37522" s="34">
        <v>110</v>
      </c>
      <c r="AB37522" s="34">
        <v>127</v>
      </c>
      <c r="AC37522" s="34">
        <v>163</v>
      </c>
    </row>
    <row r="37523" spans="1:29" x14ac:dyDescent="0.2">
      <c r="A37523" s="34" t="s">
        <v>98016</v>
      </c>
      <c r="B37523" s="34">
        <v>23</v>
      </c>
      <c r="C37523" s="34">
        <v>48</v>
      </c>
      <c r="D37523" s="34">
        <v>71</v>
      </c>
      <c r="E37523" s="34">
        <v>54</v>
      </c>
      <c r="F37523" s="34">
        <v>37</v>
      </c>
      <c r="G37523" s="34">
        <v>51</v>
      </c>
      <c r="H37523" s="34">
        <v>56</v>
      </c>
      <c r="I37523" s="34">
        <v>33</v>
      </c>
      <c r="J37523" s="34">
        <v>60</v>
      </c>
      <c r="K37523" s="34">
        <v>63</v>
      </c>
      <c r="L37523" s="34">
        <v>23</v>
      </c>
      <c r="M37523" s="34">
        <v>43</v>
      </c>
      <c r="N37523" s="34">
        <v>45</v>
      </c>
      <c r="O37523" s="34">
        <v>50</v>
      </c>
      <c r="P37523" s="34">
        <v>37</v>
      </c>
      <c r="Q37523" s="34">
        <v>49</v>
      </c>
      <c r="R37523" s="34">
        <v>46</v>
      </c>
      <c r="S37523" s="34">
        <v>71</v>
      </c>
      <c r="T37523" s="34">
        <v>31</v>
      </c>
      <c r="U37523" s="34">
        <v>41</v>
      </c>
      <c r="V37523" s="34">
        <v>37</v>
      </c>
      <c r="W37523" s="34">
        <v>35</v>
      </c>
      <c r="X37523" s="34">
        <v>78</v>
      </c>
      <c r="Y37523" s="34">
        <v>39</v>
      </c>
      <c r="Z37523" s="34">
        <v>61</v>
      </c>
      <c r="AA37523" s="34">
        <v>62</v>
      </c>
      <c r="AB37523" s="34">
        <v>35</v>
      </c>
      <c r="AC37523" s="34">
        <v>57</v>
      </c>
    </row>
    <row r="37524" spans="1:29" x14ac:dyDescent="0.2">
      <c r="A37524" s="34" t="s">
        <v>98017</v>
      </c>
      <c r="B37524" s="34">
        <v>113</v>
      </c>
      <c r="C37524" s="34">
        <v>161</v>
      </c>
      <c r="D37524" s="34">
        <v>234</v>
      </c>
      <c r="E37524" s="34">
        <v>202</v>
      </c>
      <c r="F37524" s="34">
        <v>212</v>
      </c>
      <c r="G37524" s="34">
        <v>201</v>
      </c>
      <c r="H37524" s="34">
        <v>208</v>
      </c>
      <c r="I37524" s="34">
        <v>146</v>
      </c>
      <c r="J37524" s="34">
        <v>175</v>
      </c>
      <c r="K37524" s="34">
        <v>203</v>
      </c>
      <c r="L37524" s="34">
        <v>134</v>
      </c>
      <c r="M37524" s="34">
        <v>163</v>
      </c>
      <c r="N37524" s="34">
        <v>175</v>
      </c>
      <c r="O37524" s="34">
        <v>153</v>
      </c>
      <c r="P37524" s="34">
        <v>181</v>
      </c>
      <c r="Q37524" s="34">
        <v>228</v>
      </c>
      <c r="R37524" s="34">
        <v>220</v>
      </c>
      <c r="S37524" s="34">
        <v>238</v>
      </c>
      <c r="T37524" s="34">
        <v>186</v>
      </c>
      <c r="U37524" s="34">
        <v>175</v>
      </c>
      <c r="V37524" s="34">
        <v>227</v>
      </c>
      <c r="W37524" s="34">
        <v>193</v>
      </c>
      <c r="X37524" s="34">
        <v>284</v>
      </c>
      <c r="Y37524" s="34">
        <v>190</v>
      </c>
      <c r="Z37524" s="34">
        <v>233</v>
      </c>
      <c r="AA37524" s="34">
        <v>205</v>
      </c>
      <c r="AB37524" s="34">
        <v>190</v>
      </c>
      <c r="AC37524" s="34">
        <v>256</v>
      </c>
    </row>
    <row r="37525" spans="1:29" x14ac:dyDescent="0.2">
      <c r="A37525" s="34" t="s">
        <v>98018</v>
      </c>
      <c r="B37525" s="34">
        <v>20</v>
      </c>
      <c r="C37525" s="34">
        <v>33</v>
      </c>
      <c r="D37525" s="34">
        <v>48</v>
      </c>
      <c r="E37525" s="34">
        <v>36</v>
      </c>
      <c r="F37525" s="34">
        <v>43</v>
      </c>
      <c r="G37525" s="34">
        <v>32</v>
      </c>
      <c r="H37525" s="34">
        <v>33</v>
      </c>
      <c r="I37525" s="34">
        <v>32</v>
      </c>
      <c r="J37525" s="34">
        <v>36</v>
      </c>
      <c r="K37525" s="34">
        <v>31</v>
      </c>
      <c r="L37525" s="34">
        <v>26</v>
      </c>
      <c r="M37525" s="34">
        <v>28</v>
      </c>
      <c r="N37525" s="34">
        <v>49</v>
      </c>
      <c r="O37525" s="34">
        <v>24</v>
      </c>
      <c r="P37525" s="34">
        <v>38</v>
      </c>
      <c r="Q37525" s="34">
        <v>57</v>
      </c>
      <c r="R37525" s="34">
        <v>41</v>
      </c>
      <c r="S37525" s="34">
        <v>42</v>
      </c>
      <c r="T37525" s="34">
        <v>29</v>
      </c>
      <c r="U37525" s="34">
        <v>29</v>
      </c>
      <c r="V37525" s="34">
        <v>38</v>
      </c>
      <c r="W37525" s="34">
        <v>34</v>
      </c>
      <c r="X37525" s="34">
        <v>61</v>
      </c>
      <c r="Y37525" s="34">
        <v>26</v>
      </c>
      <c r="Z37525" s="34">
        <v>35</v>
      </c>
      <c r="AA37525" s="34">
        <v>31</v>
      </c>
      <c r="AB37525" s="34">
        <v>24</v>
      </c>
      <c r="AC37525" s="34">
        <v>31</v>
      </c>
    </row>
    <row r="37526" spans="1:29" x14ac:dyDescent="0.2">
      <c r="A37526" s="34" t="s">
        <v>98019</v>
      </c>
      <c r="B37526" s="34">
        <v>54</v>
      </c>
      <c r="C37526" s="34">
        <v>51</v>
      </c>
      <c r="D37526" s="34">
        <v>80</v>
      </c>
      <c r="E37526" s="34">
        <v>69</v>
      </c>
      <c r="F37526" s="34">
        <v>63</v>
      </c>
      <c r="G37526" s="34">
        <v>80</v>
      </c>
      <c r="H37526" s="34">
        <v>86</v>
      </c>
      <c r="I37526" s="34">
        <v>73</v>
      </c>
      <c r="J37526" s="34">
        <v>59</v>
      </c>
      <c r="K37526" s="34">
        <v>83</v>
      </c>
      <c r="L37526" s="34">
        <v>67</v>
      </c>
      <c r="M37526" s="34">
        <v>88</v>
      </c>
      <c r="N37526" s="34">
        <v>64</v>
      </c>
      <c r="O37526" s="34">
        <v>51</v>
      </c>
      <c r="P37526" s="34">
        <v>83</v>
      </c>
      <c r="Q37526" s="34">
        <v>92</v>
      </c>
      <c r="R37526" s="34">
        <v>134</v>
      </c>
      <c r="S37526" s="34">
        <v>77</v>
      </c>
      <c r="T37526" s="34">
        <v>119</v>
      </c>
      <c r="U37526" s="34">
        <v>106</v>
      </c>
      <c r="V37526" s="34">
        <v>67</v>
      </c>
      <c r="W37526" s="34">
        <v>75</v>
      </c>
      <c r="X37526" s="34">
        <v>71</v>
      </c>
      <c r="Y37526" s="34">
        <v>93</v>
      </c>
      <c r="Z37526" s="34">
        <v>140</v>
      </c>
      <c r="AA37526" s="34">
        <v>114</v>
      </c>
      <c r="AB37526" s="34">
        <v>126</v>
      </c>
      <c r="AC37526" s="34">
        <v>165</v>
      </c>
    </row>
    <row r="37527" spans="1:29" x14ac:dyDescent="0.2">
      <c r="A37527" s="34" t="s">
        <v>98020</v>
      </c>
      <c r="B37527" s="34">
        <v>40</v>
      </c>
      <c r="C37527" s="34">
        <v>40</v>
      </c>
      <c r="D37527" s="34">
        <v>36</v>
      </c>
      <c r="E37527" s="34">
        <v>59</v>
      </c>
      <c r="F37527" s="34">
        <v>30</v>
      </c>
      <c r="G37527" s="34">
        <v>37</v>
      </c>
      <c r="H37527" s="34">
        <v>30</v>
      </c>
      <c r="I37527" s="34">
        <v>48</v>
      </c>
      <c r="J37527" s="34">
        <v>34</v>
      </c>
      <c r="K37527" s="34">
        <v>56</v>
      </c>
      <c r="L37527" s="34">
        <v>43</v>
      </c>
      <c r="M37527" s="34">
        <v>24</v>
      </c>
      <c r="N37527" s="34">
        <v>25</v>
      </c>
      <c r="O37527" s="34">
        <v>46</v>
      </c>
      <c r="P37527" s="34">
        <v>45</v>
      </c>
      <c r="Q37527" s="34">
        <v>32</v>
      </c>
      <c r="R37527" s="34">
        <v>43</v>
      </c>
      <c r="S37527" s="34">
        <v>64</v>
      </c>
      <c r="T37527" s="34">
        <v>42</v>
      </c>
      <c r="U37527" s="34">
        <v>55</v>
      </c>
      <c r="V37527" s="34">
        <v>40</v>
      </c>
      <c r="W37527" s="34">
        <v>66</v>
      </c>
      <c r="X37527" s="34">
        <v>41</v>
      </c>
      <c r="Y37527" s="34">
        <v>32</v>
      </c>
      <c r="Z37527" s="34">
        <v>42</v>
      </c>
      <c r="AA37527" s="34">
        <v>54</v>
      </c>
      <c r="AB37527" s="34">
        <v>62</v>
      </c>
      <c r="AC37527" s="34">
        <v>75</v>
      </c>
    </row>
    <row r="37528" spans="1:29" x14ac:dyDescent="0.2">
      <c r="A37528" s="34" t="s">
        <v>98021</v>
      </c>
      <c r="B37528" s="34">
        <v>50</v>
      </c>
      <c r="C37528" s="34">
        <v>67</v>
      </c>
      <c r="D37528" s="34">
        <v>68</v>
      </c>
      <c r="E37528" s="34">
        <v>46</v>
      </c>
      <c r="F37528" s="34">
        <v>53</v>
      </c>
      <c r="G37528" s="34">
        <v>56</v>
      </c>
      <c r="H37528" s="34">
        <v>44</v>
      </c>
      <c r="I37528" s="34">
        <v>66</v>
      </c>
      <c r="J37528" s="34">
        <v>48</v>
      </c>
      <c r="K37528" s="34">
        <v>71</v>
      </c>
      <c r="L37528" s="34">
        <v>25</v>
      </c>
      <c r="M37528" s="34">
        <v>40</v>
      </c>
      <c r="N37528" s="34">
        <v>57</v>
      </c>
      <c r="O37528" s="34">
        <v>54</v>
      </c>
      <c r="P37528" s="34">
        <v>48</v>
      </c>
      <c r="Q37528" s="34">
        <v>52</v>
      </c>
      <c r="R37528" s="34">
        <v>52</v>
      </c>
      <c r="S37528" s="34">
        <v>71</v>
      </c>
      <c r="T37528" s="34">
        <v>23</v>
      </c>
      <c r="U37528" s="34">
        <v>34</v>
      </c>
      <c r="V37528" s="34">
        <v>54</v>
      </c>
      <c r="W37528" s="34">
        <v>40</v>
      </c>
      <c r="X37528" s="34">
        <v>73</v>
      </c>
      <c r="Y37528" s="34">
        <v>31</v>
      </c>
      <c r="Z37528" s="34">
        <v>63</v>
      </c>
      <c r="AA37528" s="34">
        <v>88</v>
      </c>
      <c r="AB37528" s="34">
        <v>45</v>
      </c>
      <c r="AC37528" s="34">
        <v>89</v>
      </c>
    </row>
    <row r="37529" spans="1:29" x14ac:dyDescent="0.2">
      <c r="A37529" s="34" t="s">
        <v>98022</v>
      </c>
      <c r="B37529" s="34">
        <v>49</v>
      </c>
      <c r="C37529" s="34">
        <v>28</v>
      </c>
      <c r="D37529" s="34">
        <v>37</v>
      </c>
      <c r="E37529" s="34">
        <v>20</v>
      </c>
      <c r="F37529" s="34">
        <v>27</v>
      </c>
      <c r="G37529" s="34">
        <v>24</v>
      </c>
      <c r="H37529" s="34">
        <v>26</v>
      </c>
      <c r="I37529" s="34">
        <v>20</v>
      </c>
      <c r="J37529" s="34">
        <v>27</v>
      </c>
      <c r="K37529" s="34">
        <v>29</v>
      </c>
      <c r="L37529" s="34">
        <v>15</v>
      </c>
      <c r="M37529" s="34">
        <v>31</v>
      </c>
      <c r="N37529" s="34">
        <v>19</v>
      </c>
      <c r="O37529" s="34">
        <v>10</v>
      </c>
      <c r="P37529" s="34">
        <v>13</v>
      </c>
      <c r="Q37529" s="34">
        <v>38</v>
      </c>
      <c r="R37529" s="34">
        <v>29</v>
      </c>
      <c r="S37529" s="34">
        <v>27</v>
      </c>
      <c r="T37529" s="34">
        <v>27</v>
      </c>
      <c r="U37529" s="34">
        <v>29</v>
      </c>
      <c r="V37529" s="34">
        <v>36</v>
      </c>
      <c r="W37529" s="34">
        <v>21</v>
      </c>
      <c r="X37529" s="34">
        <v>33</v>
      </c>
      <c r="Y37529" s="34">
        <v>31</v>
      </c>
      <c r="Z37529" s="34">
        <v>24</v>
      </c>
      <c r="AA37529" s="34">
        <v>43</v>
      </c>
      <c r="AB37529" s="34">
        <v>36</v>
      </c>
      <c r="AC37529" s="34">
        <v>22</v>
      </c>
    </row>
    <row r="37530" spans="1:29" x14ac:dyDescent="0.2">
      <c r="A37530" s="34" t="s">
        <v>98023</v>
      </c>
      <c r="B37530" s="34">
        <v>27</v>
      </c>
      <c r="C37530" s="34">
        <v>68</v>
      </c>
      <c r="D37530" s="34">
        <v>105</v>
      </c>
      <c r="E37530" s="34">
        <v>113</v>
      </c>
      <c r="F37530" s="34">
        <v>75</v>
      </c>
      <c r="G37530" s="34">
        <v>101</v>
      </c>
      <c r="H37530" s="34">
        <v>74</v>
      </c>
      <c r="I37530" s="34">
        <v>54</v>
      </c>
      <c r="J37530" s="34">
        <v>61</v>
      </c>
      <c r="K37530" s="34">
        <v>103</v>
      </c>
      <c r="L37530" s="34">
        <v>36</v>
      </c>
      <c r="M37530" s="34">
        <v>63</v>
      </c>
      <c r="N37530" s="34">
        <v>72</v>
      </c>
      <c r="O37530" s="34">
        <v>54</v>
      </c>
      <c r="P37530" s="34">
        <v>59</v>
      </c>
      <c r="Q37530" s="34">
        <v>78</v>
      </c>
      <c r="R37530" s="34">
        <v>53</v>
      </c>
      <c r="S37530" s="34">
        <v>113</v>
      </c>
      <c r="T37530" s="34">
        <v>48</v>
      </c>
      <c r="U37530" s="34">
        <v>32</v>
      </c>
      <c r="V37530" s="34">
        <v>95</v>
      </c>
      <c r="W37530" s="34">
        <v>71</v>
      </c>
      <c r="X37530" s="34">
        <v>61</v>
      </c>
      <c r="Y37530" s="34">
        <v>78</v>
      </c>
      <c r="Z37530" s="34">
        <v>82</v>
      </c>
      <c r="AA37530" s="34">
        <v>92</v>
      </c>
      <c r="AB37530" s="34">
        <v>88</v>
      </c>
      <c r="AC37530" s="34">
        <v>81</v>
      </c>
    </row>
    <row r="37531" spans="1:29" x14ac:dyDescent="0.2">
      <c r="A37531" s="34" t="s">
        <v>98024</v>
      </c>
      <c r="B37531" s="34">
        <v>59</v>
      </c>
      <c r="C37531" s="34">
        <v>101</v>
      </c>
      <c r="D37531" s="34">
        <v>62</v>
      </c>
      <c r="E37531" s="34">
        <v>92</v>
      </c>
      <c r="F37531" s="34">
        <v>40</v>
      </c>
      <c r="G37531" s="34">
        <v>65</v>
      </c>
      <c r="H37531" s="34">
        <v>69</v>
      </c>
      <c r="I37531" s="34">
        <v>86</v>
      </c>
      <c r="J37531" s="34">
        <v>66</v>
      </c>
      <c r="K37531" s="34">
        <v>120</v>
      </c>
      <c r="L37531" s="34">
        <v>51</v>
      </c>
      <c r="M37531" s="34">
        <v>88</v>
      </c>
      <c r="N37531" s="34">
        <v>65</v>
      </c>
      <c r="O37531" s="34">
        <v>76</v>
      </c>
      <c r="P37531" s="34">
        <v>69</v>
      </c>
      <c r="Q37531" s="34">
        <v>117</v>
      </c>
      <c r="R37531" s="34">
        <v>56</v>
      </c>
      <c r="S37531" s="34">
        <v>105</v>
      </c>
      <c r="T37531" s="34">
        <v>43</v>
      </c>
      <c r="U37531" s="34">
        <v>93</v>
      </c>
      <c r="V37531" s="34">
        <v>81</v>
      </c>
      <c r="W37531" s="34">
        <v>140</v>
      </c>
      <c r="X37531" s="34">
        <v>67</v>
      </c>
      <c r="Y37531" s="34">
        <v>85</v>
      </c>
      <c r="Z37531" s="34">
        <v>67</v>
      </c>
      <c r="AA37531" s="34">
        <v>101</v>
      </c>
      <c r="AB37531" s="34">
        <v>67</v>
      </c>
      <c r="AC37531" s="34">
        <v>124</v>
      </c>
    </row>
    <row r="37532" spans="1:29" x14ac:dyDescent="0.2">
      <c r="A37532" s="34" t="s">
        <v>98025</v>
      </c>
      <c r="B37532" s="34">
        <v>145</v>
      </c>
      <c r="C37532" s="34">
        <v>107</v>
      </c>
      <c r="D37532" s="34">
        <v>160</v>
      </c>
      <c r="E37532" s="34">
        <v>124</v>
      </c>
      <c r="F37532" s="34">
        <v>122</v>
      </c>
      <c r="G37532" s="34">
        <v>99</v>
      </c>
      <c r="H37532" s="34">
        <v>137</v>
      </c>
      <c r="I37532" s="34">
        <v>107</v>
      </c>
      <c r="J37532" s="34">
        <v>142</v>
      </c>
      <c r="K37532" s="34">
        <v>141</v>
      </c>
      <c r="L37532" s="34">
        <v>114</v>
      </c>
      <c r="M37532" s="34">
        <v>87</v>
      </c>
      <c r="N37532" s="34">
        <v>155</v>
      </c>
      <c r="O37532" s="34">
        <v>98</v>
      </c>
      <c r="P37532" s="34">
        <v>141</v>
      </c>
      <c r="Q37532" s="34">
        <v>139</v>
      </c>
      <c r="R37532" s="34">
        <v>170</v>
      </c>
      <c r="S37532" s="34">
        <v>165</v>
      </c>
      <c r="T37532" s="34">
        <v>141</v>
      </c>
      <c r="U37532" s="34">
        <v>115</v>
      </c>
      <c r="V37532" s="34">
        <v>193</v>
      </c>
      <c r="W37532" s="34">
        <v>159</v>
      </c>
      <c r="X37532" s="34">
        <v>190</v>
      </c>
      <c r="Y37532" s="34">
        <v>125</v>
      </c>
      <c r="Z37532" s="34">
        <v>185</v>
      </c>
      <c r="AA37532" s="34">
        <v>136</v>
      </c>
      <c r="AB37532" s="34">
        <v>180</v>
      </c>
      <c r="AC37532" s="34">
        <v>168</v>
      </c>
    </row>
    <row r="37533" spans="1:29" x14ac:dyDescent="0.2">
      <c r="A37533" s="34" t="s">
        <v>98026</v>
      </c>
      <c r="B37533" s="34">
        <v>34</v>
      </c>
      <c r="C37533" s="34">
        <v>39</v>
      </c>
      <c r="D37533" s="34">
        <v>32</v>
      </c>
      <c r="E37533" s="34">
        <v>54</v>
      </c>
      <c r="F37533" s="34">
        <v>28</v>
      </c>
      <c r="G37533" s="34">
        <v>32</v>
      </c>
      <c r="H37533" s="34">
        <v>22</v>
      </c>
      <c r="I37533" s="34">
        <v>52</v>
      </c>
      <c r="J37533" s="34">
        <v>24</v>
      </c>
      <c r="K37533" s="34">
        <v>69</v>
      </c>
      <c r="L37533" s="34">
        <v>12</v>
      </c>
      <c r="M37533" s="34">
        <v>28</v>
      </c>
      <c r="N37533" s="34">
        <v>27</v>
      </c>
      <c r="O37533" s="34">
        <v>39</v>
      </c>
      <c r="P37533" s="34">
        <v>19</v>
      </c>
      <c r="Q37533" s="34">
        <v>54</v>
      </c>
      <c r="R37533" s="34">
        <v>28</v>
      </c>
      <c r="S37533" s="34">
        <v>67</v>
      </c>
      <c r="T37533" s="34">
        <v>21</v>
      </c>
      <c r="U37533" s="34">
        <v>37</v>
      </c>
      <c r="V37533" s="34">
        <v>24</v>
      </c>
      <c r="W37533" s="34">
        <v>54</v>
      </c>
      <c r="X37533" s="34">
        <v>25</v>
      </c>
      <c r="Y37533" s="34">
        <v>43</v>
      </c>
      <c r="Z37533" s="34">
        <v>19</v>
      </c>
      <c r="AA37533" s="34">
        <v>55</v>
      </c>
      <c r="AB37533" s="34">
        <v>37</v>
      </c>
      <c r="AC37533" s="34">
        <v>49</v>
      </c>
    </row>
    <row r="37534" spans="1:29" x14ac:dyDescent="0.2">
      <c r="A37534" s="34" t="s">
        <v>98027</v>
      </c>
      <c r="B37534" s="34">
        <v>59</v>
      </c>
      <c r="C37534" s="34">
        <v>57</v>
      </c>
      <c r="D37534" s="34">
        <v>83</v>
      </c>
      <c r="E37534" s="34">
        <v>81</v>
      </c>
      <c r="F37534" s="34">
        <v>96</v>
      </c>
      <c r="G37534" s="34">
        <v>93</v>
      </c>
      <c r="H37534" s="34">
        <v>75</v>
      </c>
      <c r="I37534" s="34">
        <v>60</v>
      </c>
      <c r="J37534" s="34">
        <v>60</v>
      </c>
      <c r="K37534" s="34">
        <v>51</v>
      </c>
      <c r="L37534" s="34">
        <v>34</v>
      </c>
      <c r="M37534" s="34">
        <v>53</v>
      </c>
      <c r="N37534" s="34">
        <v>32</v>
      </c>
      <c r="O37534" s="34">
        <v>55</v>
      </c>
      <c r="P37534" s="34">
        <v>60</v>
      </c>
      <c r="Q37534" s="34">
        <v>91</v>
      </c>
      <c r="R37534" s="34">
        <v>76</v>
      </c>
      <c r="S37534" s="34">
        <v>90</v>
      </c>
      <c r="T37534" s="34">
        <v>65</v>
      </c>
      <c r="U37534" s="34">
        <v>62</v>
      </c>
      <c r="V37534" s="34">
        <v>51</v>
      </c>
      <c r="W37534" s="34">
        <v>74</v>
      </c>
      <c r="X37534" s="34">
        <v>93</v>
      </c>
      <c r="Y37534" s="34">
        <v>47</v>
      </c>
      <c r="Z37534" s="34">
        <v>74</v>
      </c>
      <c r="AA37534" s="34">
        <v>67</v>
      </c>
      <c r="AB37534" s="34">
        <v>80</v>
      </c>
      <c r="AC37534" s="34">
        <v>84</v>
      </c>
    </row>
    <row r="37535" spans="1:29" x14ac:dyDescent="0.2">
      <c r="A37535" s="34" t="s">
        <v>98028</v>
      </c>
      <c r="B37535" s="34">
        <v>90</v>
      </c>
      <c r="C37535" s="34">
        <v>68</v>
      </c>
      <c r="D37535" s="34">
        <v>80</v>
      </c>
      <c r="E37535" s="34">
        <v>79</v>
      </c>
      <c r="F37535" s="34">
        <v>88</v>
      </c>
      <c r="G37535" s="34">
        <v>56</v>
      </c>
      <c r="H37535" s="34">
        <v>79</v>
      </c>
      <c r="I37535" s="34">
        <v>89</v>
      </c>
      <c r="J37535" s="34">
        <v>71</v>
      </c>
      <c r="K37535" s="34">
        <v>75</v>
      </c>
      <c r="L37535" s="34">
        <v>65</v>
      </c>
      <c r="M37535" s="34">
        <v>54</v>
      </c>
      <c r="N37535" s="34">
        <v>75</v>
      </c>
      <c r="O37535" s="34">
        <v>57</v>
      </c>
      <c r="P37535" s="34">
        <v>86</v>
      </c>
      <c r="Q37535" s="34">
        <v>101</v>
      </c>
      <c r="R37535" s="34">
        <v>109</v>
      </c>
      <c r="S37535" s="34">
        <v>77</v>
      </c>
      <c r="T37535" s="34">
        <v>87</v>
      </c>
      <c r="U37535" s="34">
        <v>63</v>
      </c>
      <c r="V37535" s="34">
        <v>88</v>
      </c>
      <c r="W37535" s="34">
        <v>122</v>
      </c>
      <c r="X37535" s="34">
        <v>113</v>
      </c>
      <c r="Y37535" s="34">
        <v>103</v>
      </c>
      <c r="Z37535" s="34">
        <v>95</v>
      </c>
      <c r="AA37535" s="34">
        <v>117</v>
      </c>
      <c r="AB37535" s="34">
        <v>58</v>
      </c>
      <c r="AC37535" s="34">
        <v>155</v>
      </c>
    </row>
    <row r="37536" spans="1:29" x14ac:dyDescent="0.2">
      <c r="A37536" s="34" t="s">
        <v>98029</v>
      </c>
      <c r="B37536" s="34">
        <v>33</v>
      </c>
      <c r="C37536" s="34">
        <v>18</v>
      </c>
      <c r="D37536" s="34">
        <v>26</v>
      </c>
      <c r="E37536" s="34">
        <v>25</v>
      </c>
      <c r="F37536" s="34">
        <v>15</v>
      </c>
      <c r="G37536" s="34">
        <v>14</v>
      </c>
      <c r="H37536" s="34">
        <v>33</v>
      </c>
      <c r="I37536" s="34">
        <v>23</v>
      </c>
      <c r="J37536" s="34">
        <v>12</v>
      </c>
      <c r="K37536" s="34">
        <v>18</v>
      </c>
      <c r="L37536" s="34">
        <v>16</v>
      </c>
      <c r="M37536" s="34">
        <v>19</v>
      </c>
      <c r="N37536" s="34">
        <v>26</v>
      </c>
      <c r="O37536" s="34">
        <v>18</v>
      </c>
      <c r="P37536" s="34">
        <v>17</v>
      </c>
      <c r="Q37536" s="34">
        <v>32</v>
      </c>
      <c r="R37536" s="34">
        <v>12</v>
      </c>
      <c r="S37536" s="34">
        <v>23</v>
      </c>
      <c r="T37536" s="34">
        <v>26</v>
      </c>
      <c r="U37536" s="34">
        <v>17</v>
      </c>
      <c r="V37536" s="34">
        <v>32</v>
      </c>
      <c r="W37536" s="34">
        <v>33</v>
      </c>
      <c r="X37536" s="34">
        <v>49</v>
      </c>
      <c r="Y37536" s="34">
        <v>23</v>
      </c>
      <c r="Z37536" s="34">
        <v>28</v>
      </c>
      <c r="AA37536" s="34">
        <v>30</v>
      </c>
      <c r="AB37536" s="34">
        <v>45</v>
      </c>
      <c r="AC37536" s="34">
        <v>46</v>
      </c>
    </row>
    <row r="37537" spans="1:29" x14ac:dyDescent="0.2">
      <c r="A37537" s="34" t="s">
        <v>98030</v>
      </c>
      <c r="B37537" s="34">
        <v>65</v>
      </c>
      <c r="C37537" s="34">
        <v>71</v>
      </c>
      <c r="D37537" s="34">
        <v>72</v>
      </c>
      <c r="E37537" s="34">
        <v>81</v>
      </c>
      <c r="F37537" s="34">
        <v>61</v>
      </c>
      <c r="G37537" s="34">
        <v>39</v>
      </c>
      <c r="H37537" s="34">
        <v>38</v>
      </c>
      <c r="I37537" s="34">
        <v>75</v>
      </c>
      <c r="J37537" s="34">
        <v>51</v>
      </c>
      <c r="K37537" s="34">
        <v>76</v>
      </c>
      <c r="L37537" s="34">
        <v>32</v>
      </c>
      <c r="M37537" s="34">
        <v>82</v>
      </c>
      <c r="N37537" s="34">
        <v>42</v>
      </c>
      <c r="O37537" s="34">
        <v>60</v>
      </c>
      <c r="P37537" s="34">
        <v>42</v>
      </c>
      <c r="Q37537" s="34">
        <v>89</v>
      </c>
      <c r="R37537" s="34">
        <v>77</v>
      </c>
      <c r="S37537" s="34">
        <v>90</v>
      </c>
      <c r="T37537" s="34">
        <v>56</v>
      </c>
      <c r="U37537" s="34">
        <v>82</v>
      </c>
      <c r="V37537" s="34">
        <v>55</v>
      </c>
      <c r="W37537" s="34">
        <v>78</v>
      </c>
      <c r="X37537" s="34">
        <v>62</v>
      </c>
      <c r="Y37537" s="34">
        <v>74</v>
      </c>
      <c r="Z37537" s="34">
        <v>69</v>
      </c>
      <c r="AA37537" s="34">
        <v>97</v>
      </c>
      <c r="AB37537" s="34">
        <v>41</v>
      </c>
      <c r="AC37537" s="34">
        <v>109</v>
      </c>
    </row>
    <row r="37538" spans="1:29" x14ac:dyDescent="0.2">
      <c r="A37538" s="34" t="s">
        <v>98031</v>
      </c>
      <c r="B37538" s="34">
        <v>77</v>
      </c>
      <c r="C37538" s="34">
        <v>75</v>
      </c>
      <c r="D37538" s="34">
        <v>72</v>
      </c>
      <c r="E37538" s="34">
        <v>61</v>
      </c>
      <c r="F37538" s="34">
        <v>63</v>
      </c>
      <c r="G37538" s="34">
        <v>65</v>
      </c>
      <c r="H37538" s="34">
        <v>65</v>
      </c>
      <c r="I37538" s="34">
        <v>55</v>
      </c>
      <c r="J37538" s="34">
        <v>82</v>
      </c>
      <c r="K37538" s="34">
        <v>57</v>
      </c>
      <c r="L37538" s="34">
        <v>41</v>
      </c>
      <c r="M37538" s="34">
        <v>61</v>
      </c>
      <c r="N37538" s="34">
        <v>79</v>
      </c>
      <c r="O37538" s="34">
        <v>53</v>
      </c>
      <c r="P37538" s="34">
        <v>51</v>
      </c>
      <c r="Q37538" s="34">
        <v>89</v>
      </c>
      <c r="R37538" s="34">
        <v>90</v>
      </c>
      <c r="S37538" s="34">
        <v>66</v>
      </c>
      <c r="T37538" s="34">
        <v>61</v>
      </c>
      <c r="U37538" s="34">
        <v>74</v>
      </c>
      <c r="V37538" s="34">
        <v>88</v>
      </c>
      <c r="W37538" s="34">
        <v>74</v>
      </c>
      <c r="X37538" s="34">
        <v>94</v>
      </c>
      <c r="Y37538" s="34">
        <v>49</v>
      </c>
      <c r="Z37538" s="34">
        <v>123</v>
      </c>
      <c r="AA37538" s="34">
        <v>80</v>
      </c>
      <c r="AB37538" s="34">
        <v>76</v>
      </c>
      <c r="AC37538" s="34">
        <v>93</v>
      </c>
    </row>
    <row r="37539" spans="1:29" x14ac:dyDescent="0.2">
      <c r="A37539" s="34" t="s">
        <v>98032</v>
      </c>
      <c r="B37539" s="34">
        <v>165</v>
      </c>
      <c r="C37539" s="34">
        <v>128</v>
      </c>
      <c r="D37539" s="34">
        <v>174</v>
      </c>
      <c r="E37539" s="34">
        <v>168</v>
      </c>
      <c r="F37539" s="34">
        <v>158</v>
      </c>
      <c r="G37539" s="34">
        <v>146</v>
      </c>
      <c r="H37539" s="34">
        <v>145</v>
      </c>
      <c r="I37539" s="34">
        <v>128</v>
      </c>
      <c r="J37539" s="34">
        <v>127</v>
      </c>
      <c r="K37539" s="34">
        <v>121</v>
      </c>
      <c r="L37539" s="34">
        <v>119</v>
      </c>
      <c r="M37539" s="34">
        <v>109</v>
      </c>
      <c r="N37539" s="34">
        <v>132</v>
      </c>
      <c r="O37539" s="34">
        <v>161</v>
      </c>
      <c r="P37539" s="34">
        <v>123</v>
      </c>
      <c r="Q37539" s="34">
        <v>158</v>
      </c>
      <c r="R37539" s="34">
        <v>208</v>
      </c>
      <c r="S37539" s="34">
        <v>156</v>
      </c>
      <c r="T37539" s="34">
        <v>162</v>
      </c>
      <c r="U37539" s="34">
        <v>161</v>
      </c>
      <c r="V37539" s="34">
        <v>116</v>
      </c>
      <c r="W37539" s="34">
        <v>195</v>
      </c>
      <c r="X37539" s="34">
        <v>229</v>
      </c>
      <c r="Y37539" s="34">
        <v>126</v>
      </c>
      <c r="Z37539" s="34">
        <v>176</v>
      </c>
      <c r="AA37539" s="34">
        <v>188</v>
      </c>
      <c r="AB37539" s="34">
        <v>201</v>
      </c>
      <c r="AC37539" s="34">
        <v>232</v>
      </c>
    </row>
    <row r="37540" spans="1:29" x14ac:dyDescent="0.2">
      <c r="A37540" s="34" t="s">
        <v>98033</v>
      </c>
      <c r="B37540" s="34">
        <v>55</v>
      </c>
      <c r="C37540" s="34">
        <v>44</v>
      </c>
      <c r="D37540" s="34">
        <v>66</v>
      </c>
      <c r="E37540" s="34">
        <v>41</v>
      </c>
      <c r="F37540" s="34">
        <v>41</v>
      </c>
      <c r="G37540" s="34">
        <v>120</v>
      </c>
      <c r="H37540" s="34">
        <v>33</v>
      </c>
      <c r="I37540" s="34">
        <v>44</v>
      </c>
      <c r="J37540" s="34">
        <v>29</v>
      </c>
      <c r="K37540" s="34">
        <v>49</v>
      </c>
      <c r="L37540" s="34">
        <v>31</v>
      </c>
      <c r="M37540" s="34">
        <v>27</v>
      </c>
      <c r="N37540" s="34">
        <v>40</v>
      </c>
      <c r="O37540" s="34">
        <v>20</v>
      </c>
      <c r="P37540" s="34">
        <v>46</v>
      </c>
      <c r="Q37540" s="34">
        <v>50</v>
      </c>
      <c r="R37540" s="34">
        <v>41</v>
      </c>
      <c r="S37540" s="34">
        <v>37</v>
      </c>
      <c r="T37540" s="34">
        <v>33</v>
      </c>
      <c r="U37540" s="34">
        <v>32</v>
      </c>
      <c r="V37540" s="34">
        <v>62</v>
      </c>
      <c r="W37540" s="34">
        <v>59</v>
      </c>
      <c r="X37540" s="34">
        <v>52</v>
      </c>
      <c r="Y37540" s="34">
        <v>59</v>
      </c>
      <c r="Z37540" s="34">
        <v>58</v>
      </c>
      <c r="AA37540" s="34">
        <v>57</v>
      </c>
      <c r="AB37540" s="34">
        <v>52</v>
      </c>
      <c r="AC37540" s="34">
        <v>85</v>
      </c>
    </row>
    <row r="37541" spans="1:29" x14ac:dyDescent="0.2">
      <c r="A37541" s="34" t="s">
        <v>98034</v>
      </c>
      <c r="B37541" s="34">
        <v>95</v>
      </c>
      <c r="C37541" s="34">
        <v>144</v>
      </c>
      <c r="D37541" s="34">
        <v>103</v>
      </c>
      <c r="E37541" s="34">
        <v>155</v>
      </c>
      <c r="F37541" s="34">
        <v>143</v>
      </c>
      <c r="G37541" s="34">
        <v>111</v>
      </c>
      <c r="H37541" s="34">
        <v>113</v>
      </c>
      <c r="I37541" s="34">
        <v>143</v>
      </c>
      <c r="J37541" s="34">
        <v>131</v>
      </c>
      <c r="K37541" s="34">
        <v>118</v>
      </c>
      <c r="L37541" s="34">
        <v>117</v>
      </c>
      <c r="M37541" s="34">
        <v>98</v>
      </c>
      <c r="N37541" s="34">
        <v>112</v>
      </c>
      <c r="O37541" s="34">
        <v>111</v>
      </c>
      <c r="P37541" s="34">
        <v>132</v>
      </c>
      <c r="Q37541" s="34">
        <v>187</v>
      </c>
      <c r="R37541" s="34">
        <v>162</v>
      </c>
      <c r="S37541" s="34">
        <v>178</v>
      </c>
      <c r="T37541" s="34">
        <v>118</v>
      </c>
      <c r="U37541" s="34">
        <v>152</v>
      </c>
      <c r="V37541" s="34">
        <v>176</v>
      </c>
      <c r="W37541" s="34">
        <v>138</v>
      </c>
      <c r="X37541" s="34">
        <v>185</v>
      </c>
      <c r="Y37541" s="34">
        <v>137</v>
      </c>
      <c r="Z37541" s="34">
        <v>189</v>
      </c>
      <c r="AA37541" s="34">
        <v>175</v>
      </c>
      <c r="AB37541" s="34">
        <v>159</v>
      </c>
      <c r="AC37541" s="34">
        <v>207</v>
      </c>
    </row>
    <row r="37542" spans="1:29" x14ac:dyDescent="0.2">
      <c r="A37542" s="34" t="s">
        <v>98035</v>
      </c>
      <c r="B37542" s="34">
        <v>76</v>
      </c>
      <c r="C37542" s="34">
        <v>108</v>
      </c>
      <c r="D37542" s="34">
        <v>180</v>
      </c>
      <c r="E37542" s="34">
        <v>144</v>
      </c>
      <c r="F37542" s="34">
        <v>142</v>
      </c>
      <c r="G37542" s="34">
        <v>133</v>
      </c>
      <c r="H37542" s="34">
        <v>147</v>
      </c>
      <c r="I37542" s="34">
        <v>76</v>
      </c>
      <c r="J37542" s="34">
        <v>110</v>
      </c>
      <c r="K37542" s="34">
        <v>108</v>
      </c>
      <c r="L37542" s="34">
        <v>76</v>
      </c>
      <c r="M37542" s="34">
        <v>82</v>
      </c>
      <c r="N37542" s="34">
        <v>139</v>
      </c>
      <c r="O37542" s="34">
        <v>120</v>
      </c>
      <c r="P37542" s="34">
        <v>115</v>
      </c>
      <c r="Q37542" s="34">
        <v>143</v>
      </c>
      <c r="R37542" s="34">
        <v>160</v>
      </c>
      <c r="S37542" s="34">
        <v>127</v>
      </c>
      <c r="T37542" s="34">
        <v>111</v>
      </c>
      <c r="U37542" s="34">
        <v>126</v>
      </c>
      <c r="V37542" s="34">
        <v>150</v>
      </c>
      <c r="W37542" s="34">
        <v>129</v>
      </c>
      <c r="X37542" s="34">
        <v>193</v>
      </c>
      <c r="Y37542" s="34">
        <v>113</v>
      </c>
      <c r="Z37542" s="34">
        <v>167</v>
      </c>
      <c r="AA37542" s="34">
        <v>142</v>
      </c>
      <c r="AB37542" s="34">
        <v>111</v>
      </c>
      <c r="AC37542" s="34">
        <v>197</v>
      </c>
    </row>
    <row r="37543" spans="1:29" x14ac:dyDescent="0.2">
      <c r="A37543" s="34" t="s">
        <v>98036</v>
      </c>
      <c r="B37543" s="34">
        <v>22</v>
      </c>
      <c r="C37543" s="34">
        <v>21</v>
      </c>
      <c r="D37543" s="34">
        <v>24</v>
      </c>
      <c r="E37543" s="34">
        <v>26</v>
      </c>
      <c r="F37543" s="34">
        <v>10</v>
      </c>
      <c r="G37543" s="34">
        <v>21</v>
      </c>
      <c r="H37543" s="34">
        <v>21</v>
      </c>
      <c r="I37543" s="34">
        <v>10</v>
      </c>
      <c r="J37543" s="34">
        <v>16</v>
      </c>
      <c r="K37543" s="34">
        <v>26</v>
      </c>
      <c r="L37543" s="34">
        <v>7</v>
      </c>
      <c r="M37543" s="34">
        <v>19</v>
      </c>
      <c r="N37543" s="34">
        <v>16</v>
      </c>
      <c r="O37543" s="34">
        <v>25</v>
      </c>
      <c r="P37543" s="34">
        <v>22</v>
      </c>
      <c r="Q37543" s="34">
        <v>26</v>
      </c>
      <c r="R37543" s="34">
        <v>18</v>
      </c>
      <c r="S37543" s="34">
        <v>35</v>
      </c>
      <c r="T37543" s="34">
        <v>16</v>
      </c>
      <c r="U37543" s="34">
        <v>20</v>
      </c>
      <c r="V37543" s="34">
        <v>17</v>
      </c>
      <c r="W37543" s="34">
        <v>18</v>
      </c>
      <c r="X37543" s="34">
        <v>21</v>
      </c>
      <c r="Y37543" s="34">
        <v>14</v>
      </c>
      <c r="Z37543" s="34">
        <v>17</v>
      </c>
      <c r="AA37543" s="34">
        <v>20</v>
      </c>
      <c r="AB37543" s="34">
        <v>12</v>
      </c>
      <c r="AC37543" s="34">
        <v>33</v>
      </c>
    </row>
    <row r="37544" spans="1:29" x14ac:dyDescent="0.2">
      <c r="A37544" s="34" t="s">
        <v>98037</v>
      </c>
      <c r="B37544" s="34">
        <v>47</v>
      </c>
      <c r="C37544" s="34">
        <v>15</v>
      </c>
      <c r="D37544" s="34">
        <v>21</v>
      </c>
      <c r="E37544" s="34">
        <v>15</v>
      </c>
      <c r="F37544" s="34">
        <v>23</v>
      </c>
      <c r="G37544" s="34">
        <v>15</v>
      </c>
      <c r="H37544" s="34">
        <v>21</v>
      </c>
      <c r="I37544" s="34">
        <v>8</v>
      </c>
      <c r="J37544" s="34">
        <v>29</v>
      </c>
      <c r="K37544" s="34">
        <v>24</v>
      </c>
      <c r="L37544" s="34">
        <v>11</v>
      </c>
      <c r="M37544" s="34">
        <v>15</v>
      </c>
      <c r="N37544" s="34">
        <v>25</v>
      </c>
      <c r="O37544" s="34">
        <v>23</v>
      </c>
      <c r="P37544" s="34">
        <v>18</v>
      </c>
      <c r="Q37544" s="34">
        <v>26</v>
      </c>
      <c r="R37544" s="34">
        <v>20</v>
      </c>
      <c r="S37544" s="34">
        <v>32</v>
      </c>
      <c r="T37544" s="34">
        <v>14</v>
      </c>
      <c r="U37544" s="34">
        <v>22</v>
      </c>
      <c r="V37544" s="34">
        <v>18</v>
      </c>
      <c r="W37544" s="34">
        <v>16</v>
      </c>
      <c r="X37544" s="34">
        <v>47</v>
      </c>
      <c r="Y37544" s="34">
        <v>15</v>
      </c>
      <c r="Z37544" s="34">
        <v>31</v>
      </c>
      <c r="AA37544" s="34">
        <v>15</v>
      </c>
      <c r="AB37544" s="34">
        <v>13</v>
      </c>
      <c r="AC37544" s="34">
        <v>13</v>
      </c>
    </row>
    <row r="37545" spans="1:29" x14ac:dyDescent="0.2">
      <c r="A37545" s="34" t="s">
        <v>98038</v>
      </c>
      <c r="B37545" s="34">
        <v>50</v>
      </c>
      <c r="C37545" s="34">
        <v>63</v>
      </c>
      <c r="D37545" s="34">
        <v>90</v>
      </c>
      <c r="E37545" s="34">
        <v>68</v>
      </c>
      <c r="F37545" s="34">
        <v>78</v>
      </c>
      <c r="G37545" s="34">
        <v>63</v>
      </c>
      <c r="H37545" s="34">
        <v>64</v>
      </c>
      <c r="I37545" s="34">
        <v>63</v>
      </c>
      <c r="J37545" s="34">
        <v>59</v>
      </c>
      <c r="K37545" s="34">
        <v>102</v>
      </c>
      <c r="L37545" s="34">
        <v>31</v>
      </c>
      <c r="M37545" s="34">
        <v>66</v>
      </c>
      <c r="N37545" s="34">
        <v>52</v>
      </c>
      <c r="O37545" s="34">
        <v>76</v>
      </c>
      <c r="P37545" s="34">
        <v>60</v>
      </c>
      <c r="Q37545" s="34">
        <v>69</v>
      </c>
      <c r="R37545" s="34">
        <v>85</v>
      </c>
      <c r="S37545" s="34">
        <v>89</v>
      </c>
      <c r="T37545" s="34">
        <v>51</v>
      </c>
      <c r="U37545" s="34">
        <v>45</v>
      </c>
      <c r="V37545" s="34">
        <v>71</v>
      </c>
      <c r="W37545" s="34">
        <v>59</v>
      </c>
      <c r="X37545" s="34">
        <v>111</v>
      </c>
      <c r="Y37545" s="34">
        <v>55</v>
      </c>
      <c r="Z37545" s="34">
        <v>57</v>
      </c>
      <c r="AA37545" s="34">
        <v>66</v>
      </c>
      <c r="AB37545" s="34">
        <v>82</v>
      </c>
      <c r="AC37545" s="34">
        <v>95</v>
      </c>
    </row>
    <row r="37546" spans="1:29" x14ac:dyDescent="0.2">
      <c r="A37546" s="34" t="s">
        <v>98039</v>
      </c>
      <c r="B37546" s="34">
        <v>16</v>
      </c>
      <c r="C37546" s="34">
        <v>50</v>
      </c>
      <c r="D37546" s="34">
        <v>57</v>
      </c>
      <c r="E37546" s="34">
        <v>60</v>
      </c>
      <c r="F37546" s="34">
        <v>37</v>
      </c>
      <c r="G37546" s="34">
        <v>41</v>
      </c>
      <c r="H37546" s="34">
        <v>33</v>
      </c>
      <c r="I37546" s="34">
        <v>51</v>
      </c>
      <c r="J37546" s="34">
        <v>31</v>
      </c>
      <c r="K37546" s="34">
        <v>62</v>
      </c>
      <c r="L37546" s="34">
        <v>19</v>
      </c>
      <c r="M37546" s="34">
        <v>50</v>
      </c>
      <c r="N37546" s="34">
        <v>44</v>
      </c>
      <c r="O37546" s="34">
        <v>43</v>
      </c>
      <c r="P37546" s="34">
        <v>36</v>
      </c>
      <c r="Q37546" s="34">
        <v>63</v>
      </c>
      <c r="R37546" s="34">
        <v>46</v>
      </c>
      <c r="S37546" s="34">
        <v>93</v>
      </c>
      <c r="T37546" s="34">
        <v>22</v>
      </c>
      <c r="U37546" s="34">
        <v>38</v>
      </c>
      <c r="V37546" s="34">
        <v>49</v>
      </c>
      <c r="W37546" s="34">
        <v>38</v>
      </c>
      <c r="X37546" s="34">
        <v>60</v>
      </c>
      <c r="Y37546" s="34">
        <v>27</v>
      </c>
      <c r="Z37546" s="34">
        <v>49</v>
      </c>
      <c r="AA37546" s="34">
        <v>70</v>
      </c>
      <c r="AB37546" s="34">
        <v>39</v>
      </c>
      <c r="AC37546" s="34">
        <v>59</v>
      </c>
    </row>
    <row r="37547" spans="1:29" x14ac:dyDescent="0.2">
      <c r="A37547" s="34" t="s">
        <v>98040</v>
      </c>
      <c r="B37547" s="34">
        <v>74</v>
      </c>
      <c r="C37547" s="34">
        <v>128</v>
      </c>
      <c r="D37547" s="34">
        <v>97</v>
      </c>
      <c r="E37547" s="34">
        <v>191</v>
      </c>
      <c r="F37547" s="34">
        <v>92</v>
      </c>
      <c r="G37547" s="34">
        <v>163</v>
      </c>
      <c r="H37547" s="34">
        <v>87</v>
      </c>
      <c r="I37547" s="34">
        <v>134</v>
      </c>
      <c r="J37547" s="34">
        <v>79</v>
      </c>
      <c r="K37547" s="34">
        <v>147</v>
      </c>
      <c r="L37547" s="34">
        <v>54</v>
      </c>
      <c r="M37547" s="34">
        <v>155</v>
      </c>
      <c r="N37547" s="34">
        <v>63</v>
      </c>
      <c r="O37547" s="34">
        <v>132</v>
      </c>
      <c r="P37547" s="34">
        <v>85</v>
      </c>
      <c r="Q37547" s="34">
        <v>146</v>
      </c>
      <c r="R37547" s="34">
        <v>101</v>
      </c>
      <c r="S37547" s="34">
        <v>163</v>
      </c>
      <c r="T37547" s="34">
        <v>75</v>
      </c>
      <c r="U37547" s="34">
        <v>151</v>
      </c>
      <c r="V37547" s="34">
        <v>85</v>
      </c>
      <c r="W37547" s="34">
        <v>186</v>
      </c>
      <c r="X37547" s="34">
        <v>129</v>
      </c>
      <c r="Y37547" s="34">
        <v>136</v>
      </c>
      <c r="Z37547" s="34">
        <v>70</v>
      </c>
      <c r="AA37547" s="34">
        <v>141</v>
      </c>
      <c r="AB37547" s="34">
        <v>123</v>
      </c>
      <c r="AC37547" s="34">
        <v>224</v>
      </c>
    </row>
    <row r="37548" spans="1:29" x14ac:dyDescent="0.2">
      <c r="A37548" s="34" t="s">
        <v>98041</v>
      </c>
      <c r="B37548" s="34">
        <v>22</v>
      </c>
      <c r="C37548" s="34">
        <v>24</v>
      </c>
      <c r="D37548" s="34">
        <v>25</v>
      </c>
      <c r="E37548" s="34">
        <v>38</v>
      </c>
      <c r="F37548" s="34">
        <v>21</v>
      </c>
      <c r="G37548" s="34">
        <v>33</v>
      </c>
      <c r="H37548" s="34">
        <v>17</v>
      </c>
      <c r="I37548" s="34">
        <v>23</v>
      </c>
      <c r="J37548" s="34">
        <v>15</v>
      </c>
      <c r="K37548" s="34">
        <v>25</v>
      </c>
      <c r="L37548" s="34">
        <v>6</v>
      </c>
      <c r="M37548" s="34">
        <v>18</v>
      </c>
      <c r="N37548" s="34">
        <v>13</v>
      </c>
      <c r="O37548" s="34">
        <v>14</v>
      </c>
      <c r="P37548" s="34">
        <v>20</v>
      </c>
      <c r="Q37548" s="34">
        <v>29</v>
      </c>
      <c r="R37548" s="34">
        <v>21</v>
      </c>
      <c r="S37548" s="34">
        <v>35</v>
      </c>
      <c r="T37548" s="34">
        <v>7</v>
      </c>
      <c r="U37548" s="34">
        <v>18</v>
      </c>
      <c r="V37548" s="34">
        <v>32</v>
      </c>
      <c r="W37548" s="34">
        <v>18</v>
      </c>
      <c r="X37548" s="34">
        <v>18</v>
      </c>
      <c r="Y37548" s="34">
        <v>26</v>
      </c>
      <c r="Z37548" s="34">
        <v>15</v>
      </c>
      <c r="AA37548" s="34">
        <v>25</v>
      </c>
      <c r="AB37548" s="34">
        <v>8</v>
      </c>
      <c r="AC37548" s="34">
        <v>38</v>
      </c>
    </row>
    <row r="37549" spans="1:29" x14ac:dyDescent="0.2">
      <c r="A37549" s="34" t="s">
        <v>98042</v>
      </c>
      <c r="B37549" s="34">
        <v>39</v>
      </c>
      <c r="C37549" s="34">
        <v>35</v>
      </c>
      <c r="D37549" s="34">
        <v>27</v>
      </c>
      <c r="E37549" s="34">
        <v>19</v>
      </c>
      <c r="F37549" s="34">
        <v>50</v>
      </c>
      <c r="G37549" s="34">
        <v>56</v>
      </c>
      <c r="H37549" s="34">
        <v>32</v>
      </c>
      <c r="I37549" s="34">
        <v>44</v>
      </c>
      <c r="J37549" s="34">
        <v>32</v>
      </c>
      <c r="K37549" s="34">
        <v>39</v>
      </c>
      <c r="L37549" s="34">
        <v>29</v>
      </c>
      <c r="M37549" s="34">
        <v>47</v>
      </c>
      <c r="N37549" s="34">
        <v>51</v>
      </c>
      <c r="O37549" s="34">
        <v>36</v>
      </c>
      <c r="P37549" s="34">
        <v>18</v>
      </c>
      <c r="Q37549" s="34">
        <v>45</v>
      </c>
      <c r="R37549" s="34">
        <v>47</v>
      </c>
      <c r="S37549" s="34">
        <v>43</v>
      </c>
      <c r="T37549" s="34">
        <v>43</v>
      </c>
      <c r="U37549" s="34">
        <v>24</v>
      </c>
      <c r="V37549" s="34">
        <v>25</v>
      </c>
      <c r="W37549" s="34">
        <v>70</v>
      </c>
      <c r="X37549" s="34">
        <v>39</v>
      </c>
      <c r="Y37549" s="34">
        <v>29</v>
      </c>
      <c r="Z37549" s="34">
        <v>58</v>
      </c>
      <c r="AA37549" s="34">
        <v>70</v>
      </c>
      <c r="AB37549" s="34">
        <v>39</v>
      </c>
      <c r="AC37549" s="34">
        <v>59</v>
      </c>
    </row>
    <row r="37550" spans="1:29" x14ac:dyDescent="0.2">
      <c r="A37550" s="34" t="s">
        <v>98043</v>
      </c>
      <c r="B37550" s="34">
        <v>27</v>
      </c>
      <c r="C37550" s="34">
        <v>39</v>
      </c>
      <c r="D37550" s="34">
        <v>59</v>
      </c>
      <c r="E37550" s="34">
        <v>41</v>
      </c>
      <c r="F37550" s="34">
        <v>42</v>
      </c>
      <c r="G37550" s="34">
        <v>43</v>
      </c>
      <c r="H37550" s="34">
        <v>32</v>
      </c>
      <c r="I37550" s="34">
        <v>26</v>
      </c>
      <c r="J37550" s="34">
        <v>21</v>
      </c>
      <c r="K37550" s="34">
        <v>67</v>
      </c>
      <c r="L37550" s="34">
        <v>10</v>
      </c>
      <c r="M37550" s="34">
        <v>33</v>
      </c>
      <c r="N37550" s="34">
        <v>35</v>
      </c>
      <c r="O37550" s="34">
        <v>37</v>
      </c>
      <c r="P37550" s="34">
        <v>33</v>
      </c>
      <c r="Q37550" s="34">
        <v>48</v>
      </c>
      <c r="R37550" s="34">
        <v>30</v>
      </c>
      <c r="S37550" s="34">
        <v>68</v>
      </c>
      <c r="T37550" s="34">
        <v>28</v>
      </c>
      <c r="U37550" s="34">
        <v>24</v>
      </c>
      <c r="V37550" s="34">
        <v>32</v>
      </c>
      <c r="W37550" s="34">
        <v>46</v>
      </c>
      <c r="X37550" s="34">
        <v>39</v>
      </c>
      <c r="Y37550" s="34">
        <v>27</v>
      </c>
      <c r="Z37550" s="34">
        <v>30</v>
      </c>
      <c r="AA37550" s="34">
        <v>53</v>
      </c>
      <c r="AB37550" s="34">
        <v>31</v>
      </c>
      <c r="AC37550" s="34">
        <v>89</v>
      </c>
    </row>
    <row r="37551" spans="1:29" x14ac:dyDescent="0.2">
      <c r="A37551" s="34" t="s">
        <v>98044</v>
      </c>
      <c r="B37551" s="34">
        <v>53</v>
      </c>
      <c r="C37551" s="34">
        <v>97</v>
      </c>
      <c r="D37551" s="34">
        <v>110</v>
      </c>
      <c r="E37551" s="34">
        <v>126</v>
      </c>
      <c r="F37551" s="34">
        <v>113</v>
      </c>
      <c r="G37551" s="34">
        <v>115</v>
      </c>
      <c r="H37551" s="34">
        <v>89</v>
      </c>
      <c r="I37551" s="34">
        <v>88</v>
      </c>
      <c r="J37551" s="34">
        <v>97</v>
      </c>
      <c r="K37551" s="34">
        <v>145</v>
      </c>
      <c r="L37551" s="34">
        <v>64</v>
      </c>
      <c r="M37551" s="34">
        <v>106</v>
      </c>
      <c r="N37551" s="34">
        <v>83</v>
      </c>
      <c r="O37551" s="34">
        <v>106</v>
      </c>
      <c r="P37551" s="34">
        <v>100</v>
      </c>
      <c r="Q37551" s="34">
        <v>151</v>
      </c>
      <c r="R37551" s="34">
        <v>149</v>
      </c>
      <c r="S37551" s="34">
        <v>202</v>
      </c>
      <c r="T37551" s="34">
        <v>131</v>
      </c>
      <c r="U37551" s="34">
        <v>90</v>
      </c>
      <c r="V37551" s="34">
        <v>132</v>
      </c>
      <c r="W37551" s="34">
        <v>152</v>
      </c>
      <c r="X37551" s="34">
        <v>146</v>
      </c>
      <c r="Y37551" s="34">
        <v>121</v>
      </c>
      <c r="Z37551" s="34">
        <v>128</v>
      </c>
      <c r="AA37551" s="34">
        <v>184</v>
      </c>
      <c r="AB37551" s="34">
        <v>117</v>
      </c>
      <c r="AC37551" s="34">
        <v>220</v>
      </c>
    </row>
    <row r="37552" spans="1:29" x14ac:dyDescent="0.2">
      <c r="A37552" s="34" t="s">
        <v>98045</v>
      </c>
      <c r="B37552" s="34">
        <v>77</v>
      </c>
      <c r="C37552" s="34">
        <v>31</v>
      </c>
      <c r="D37552" s="34">
        <v>55</v>
      </c>
      <c r="E37552" s="34">
        <v>59</v>
      </c>
      <c r="F37552" s="34">
        <v>91</v>
      </c>
      <c r="G37552" s="34">
        <v>40</v>
      </c>
      <c r="H37552" s="34">
        <v>77</v>
      </c>
      <c r="I37552" s="34">
        <v>37</v>
      </c>
      <c r="J37552" s="34">
        <v>74</v>
      </c>
      <c r="K37552" s="34">
        <v>43</v>
      </c>
      <c r="L37552" s="34">
        <v>46</v>
      </c>
      <c r="M37552" s="34">
        <v>51</v>
      </c>
      <c r="N37552" s="34">
        <v>50</v>
      </c>
      <c r="O37552" s="34">
        <v>52</v>
      </c>
      <c r="P37552" s="34">
        <v>63</v>
      </c>
      <c r="Q37552" s="34">
        <v>78</v>
      </c>
      <c r="R37552" s="34">
        <v>68</v>
      </c>
      <c r="S37552" s="34">
        <v>54</v>
      </c>
      <c r="T37552" s="34">
        <v>53</v>
      </c>
      <c r="U37552" s="34">
        <v>39</v>
      </c>
      <c r="V37552" s="34">
        <v>86</v>
      </c>
      <c r="W37552" s="34">
        <v>48</v>
      </c>
      <c r="X37552" s="34">
        <v>114</v>
      </c>
      <c r="Y37552" s="34">
        <v>50</v>
      </c>
      <c r="Z37552" s="34">
        <v>47</v>
      </c>
      <c r="AA37552" s="34">
        <v>58</v>
      </c>
      <c r="AB37552" s="34">
        <v>75</v>
      </c>
      <c r="AC37552" s="34">
        <v>54</v>
      </c>
    </row>
    <row r="37553" spans="1:29" x14ac:dyDescent="0.2">
      <c r="A37553" s="34" t="s">
        <v>98046</v>
      </c>
      <c r="B37553" s="34">
        <v>24</v>
      </c>
      <c r="C37553" s="34">
        <v>9</v>
      </c>
      <c r="D37553" s="34">
        <v>16</v>
      </c>
      <c r="E37553" s="34">
        <v>8</v>
      </c>
      <c r="F37553" s="34">
        <v>11</v>
      </c>
      <c r="G37553" s="34">
        <v>13</v>
      </c>
      <c r="H37553" s="34">
        <v>19</v>
      </c>
      <c r="I37553" s="34">
        <v>17</v>
      </c>
      <c r="J37553" s="34">
        <v>10</v>
      </c>
      <c r="K37553" s="34">
        <v>12</v>
      </c>
      <c r="L37553" s="34">
        <v>9</v>
      </c>
      <c r="M37553" s="34">
        <v>14</v>
      </c>
      <c r="N37553" s="34">
        <v>14</v>
      </c>
      <c r="O37553" s="34">
        <v>11</v>
      </c>
      <c r="P37553" s="34">
        <v>21</v>
      </c>
      <c r="Q37553" s="34">
        <v>9</v>
      </c>
      <c r="R37553" s="34">
        <v>26</v>
      </c>
      <c r="S37553" s="34">
        <v>22</v>
      </c>
      <c r="T37553" s="34">
        <v>18</v>
      </c>
      <c r="U37553" s="34">
        <v>7</v>
      </c>
      <c r="V37553" s="34">
        <v>22</v>
      </c>
      <c r="W37553" s="34">
        <v>15</v>
      </c>
      <c r="X37553" s="34">
        <v>12</v>
      </c>
      <c r="Y37553" s="34">
        <v>12</v>
      </c>
      <c r="Z37553" s="34">
        <v>24</v>
      </c>
      <c r="AA37553" s="34">
        <v>23</v>
      </c>
      <c r="AB37553" s="34">
        <v>8</v>
      </c>
      <c r="AC37553" s="34">
        <v>29</v>
      </c>
    </row>
    <row r="37554" spans="1:29" x14ac:dyDescent="0.2">
      <c r="A37554" s="34" t="s">
        <v>98047</v>
      </c>
      <c r="B37554" s="34">
        <v>70</v>
      </c>
      <c r="C37554" s="34">
        <v>80</v>
      </c>
      <c r="D37554" s="34">
        <v>88</v>
      </c>
      <c r="E37554" s="34">
        <v>68</v>
      </c>
      <c r="F37554" s="34">
        <v>85</v>
      </c>
      <c r="G37554" s="34">
        <v>62</v>
      </c>
      <c r="H37554" s="34">
        <v>57</v>
      </c>
      <c r="I37554" s="34">
        <v>63</v>
      </c>
      <c r="J37554" s="34">
        <v>75</v>
      </c>
      <c r="K37554" s="34">
        <v>69</v>
      </c>
      <c r="L37554" s="34">
        <v>50</v>
      </c>
      <c r="M37554" s="34">
        <v>74</v>
      </c>
      <c r="N37554" s="34">
        <v>62</v>
      </c>
      <c r="O37554" s="34">
        <v>54</v>
      </c>
      <c r="P37554" s="34">
        <v>79</v>
      </c>
      <c r="Q37554" s="34">
        <v>98</v>
      </c>
      <c r="R37554" s="34">
        <v>78</v>
      </c>
      <c r="S37554" s="34">
        <v>80</v>
      </c>
      <c r="T37554" s="34">
        <v>47</v>
      </c>
      <c r="U37554" s="34">
        <v>69</v>
      </c>
      <c r="V37554" s="34">
        <v>99</v>
      </c>
      <c r="W37554" s="34">
        <v>50</v>
      </c>
      <c r="X37554" s="34">
        <v>116</v>
      </c>
      <c r="Y37554" s="34">
        <v>46</v>
      </c>
      <c r="Z37554" s="34">
        <v>121</v>
      </c>
      <c r="AA37554" s="34">
        <v>77</v>
      </c>
      <c r="AB37554" s="34">
        <v>56</v>
      </c>
      <c r="AC37554" s="34">
        <v>121</v>
      </c>
    </row>
    <row r="37555" spans="1:29" x14ac:dyDescent="0.2">
      <c r="A37555" s="34" t="s">
        <v>98048</v>
      </c>
      <c r="B37555" s="34">
        <v>18</v>
      </c>
      <c r="C37555" s="34">
        <v>21</v>
      </c>
      <c r="D37555" s="34">
        <v>35</v>
      </c>
      <c r="E37555" s="34">
        <v>43</v>
      </c>
      <c r="F37555" s="34">
        <v>13</v>
      </c>
      <c r="G37555" s="34">
        <v>33</v>
      </c>
      <c r="H37555" s="34">
        <v>26</v>
      </c>
      <c r="I37555" s="34">
        <v>18</v>
      </c>
      <c r="J37555" s="34">
        <v>25</v>
      </c>
      <c r="K37555" s="34">
        <v>34</v>
      </c>
      <c r="L37555" s="34">
        <v>20</v>
      </c>
      <c r="M37555" s="34">
        <v>24</v>
      </c>
      <c r="N37555" s="34">
        <v>19</v>
      </c>
      <c r="O37555" s="34">
        <v>32</v>
      </c>
      <c r="P37555" s="34">
        <v>18</v>
      </c>
      <c r="Q37555" s="34">
        <v>16</v>
      </c>
      <c r="R37555" s="34">
        <v>20</v>
      </c>
      <c r="S37555" s="34">
        <v>22</v>
      </c>
      <c r="T37555" s="34">
        <v>22</v>
      </c>
      <c r="U37555" s="34">
        <v>21</v>
      </c>
      <c r="V37555" s="34">
        <v>25</v>
      </c>
      <c r="W37555" s="34">
        <v>20</v>
      </c>
      <c r="X37555" s="34">
        <v>33</v>
      </c>
      <c r="Y37555" s="34">
        <v>20</v>
      </c>
      <c r="Z37555" s="34">
        <v>18</v>
      </c>
      <c r="AA37555" s="34">
        <v>25</v>
      </c>
      <c r="AB37555" s="34">
        <v>11</v>
      </c>
      <c r="AC37555" s="34">
        <v>42</v>
      </c>
    </row>
    <row r="37556" spans="1:29" x14ac:dyDescent="0.2">
      <c r="A37556" s="34" t="s">
        <v>98049</v>
      </c>
      <c r="B37556" s="34">
        <v>58</v>
      </c>
      <c r="C37556" s="34">
        <v>143</v>
      </c>
      <c r="D37556" s="34">
        <v>154</v>
      </c>
      <c r="E37556" s="34">
        <v>103</v>
      </c>
      <c r="F37556" s="34">
        <v>150</v>
      </c>
      <c r="G37556" s="34">
        <v>125</v>
      </c>
      <c r="H37556" s="34">
        <v>119</v>
      </c>
      <c r="I37556" s="34">
        <v>91</v>
      </c>
      <c r="J37556" s="34">
        <v>111</v>
      </c>
      <c r="K37556" s="34">
        <v>128</v>
      </c>
      <c r="L37556" s="34">
        <v>104</v>
      </c>
      <c r="M37556" s="34">
        <v>82</v>
      </c>
      <c r="N37556" s="34">
        <v>109</v>
      </c>
      <c r="O37556" s="34">
        <v>112</v>
      </c>
      <c r="P37556" s="34">
        <v>123</v>
      </c>
      <c r="Q37556" s="34">
        <v>167</v>
      </c>
      <c r="R37556" s="34">
        <v>158</v>
      </c>
      <c r="S37556" s="34">
        <v>167</v>
      </c>
      <c r="T37556" s="34">
        <v>112</v>
      </c>
      <c r="U37556" s="34">
        <v>130</v>
      </c>
      <c r="V37556" s="34">
        <v>141</v>
      </c>
      <c r="W37556" s="34">
        <v>124</v>
      </c>
      <c r="X37556" s="34">
        <v>156</v>
      </c>
      <c r="Y37556" s="34">
        <v>129</v>
      </c>
      <c r="Z37556" s="34">
        <v>131</v>
      </c>
      <c r="AA37556" s="34">
        <v>167</v>
      </c>
      <c r="AB37556" s="34">
        <v>126</v>
      </c>
      <c r="AC37556" s="34">
        <v>220</v>
      </c>
    </row>
    <row r="37557" spans="1:29" x14ac:dyDescent="0.2">
      <c r="A37557" s="34" t="s">
        <v>98050</v>
      </c>
      <c r="B37557" s="34">
        <v>54</v>
      </c>
      <c r="C37557" s="34">
        <v>49</v>
      </c>
      <c r="D37557" s="34">
        <v>38</v>
      </c>
      <c r="E37557" s="34">
        <v>34</v>
      </c>
      <c r="F37557" s="34">
        <v>63</v>
      </c>
      <c r="G37557" s="34">
        <v>30</v>
      </c>
      <c r="H37557" s="34">
        <v>50</v>
      </c>
      <c r="I37557" s="34">
        <v>27</v>
      </c>
      <c r="J37557" s="34">
        <v>51</v>
      </c>
      <c r="K37557" s="34">
        <v>32</v>
      </c>
      <c r="L37557" s="34">
        <v>45</v>
      </c>
      <c r="M37557" s="34">
        <v>39</v>
      </c>
      <c r="N37557" s="34">
        <v>34</v>
      </c>
      <c r="O37557" s="34">
        <v>56</v>
      </c>
      <c r="P37557" s="34">
        <v>54</v>
      </c>
      <c r="Q37557" s="34">
        <v>46</v>
      </c>
      <c r="R37557" s="34">
        <v>83</v>
      </c>
      <c r="S37557" s="34">
        <v>51</v>
      </c>
      <c r="T37557" s="34">
        <v>52</v>
      </c>
      <c r="U37557" s="34">
        <v>59</v>
      </c>
      <c r="V37557" s="34">
        <v>66</v>
      </c>
      <c r="W37557" s="34">
        <v>65</v>
      </c>
      <c r="X37557" s="34">
        <v>76</v>
      </c>
      <c r="Y37557" s="34">
        <v>52</v>
      </c>
      <c r="Z37557" s="34">
        <v>44</v>
      </c>
      <c r="AA37557" s="34">
        <v>22</v>
      </c>
      <c r="AB37557" s="34">
        <v>51</v>
      </c>
      <c r="AC37557" s="34">
        <v>41</v>
      </c>
    </row>
    <row r="37558" spans="1:29" x14ac:dyDescent="0.2">
      <c r="A37558" s="34" t="s">
        <v>98051</v>
      </c>
      <c r="B37558" s="34">
        <v>55</v>
      </c>
      <c r="C37558" s="34">
        <v>53</v>
      </c>
      <c r="D37558" s="34">
        <v>65</v>
      </c>
      <c r="E37558" s="34">
        <v>87</v>
      </c>
      <c r="F37558" s="34">
        <v>53</v>
      </c>
      <c r="G37558" s="34">
        <v>50</v>
      </c>
      <c r="H37558" s="34">
        <v>67</v>
      </c>
      <c r="I37558" s="34">
        <v>65</v>
      </c>
      <c r="J37558" s="34">
        <v>72</v>
      </c>
      <c r="K37558" s="34">
        <v>86</v>
      </c>
      <c r="L37558" s="34">
        <v>49</v>
      </c>
      <c r="M37558" s="34">
        <v>53</v>
      </c>
      <c r="N37558" s="34">
        <v>82</v>
      </c>
      <c r="O37558" s="34">
        <v>70</v>
      </c>
      <c r="P37558" s="34">
        <v>50</v>
      </c>
      <c r="Q37558" s="34">
        <v>99</v>
      </c>
      <c r="R37558" s="34">
        <v>85</v>
      </c>
      <c r="S37558" s="34">
        <v>86</v>
      </c>
      <c r="T37558" s="34">
        <v>53</v>
      </c>
      <c r="U37558" s="34">
        <v>77</v>
      </c>
      <c r="V37558" s="34">
        <v>65</v>
      </c>
      <c r="W37558" s="34">
        <v>89</v>
      </c>
      <c r="X37558" s="34">
        <v>95</v>
      </c>
      <c r="Y37558" s="34">
        <v>59</v>
      </c>
      <c r="Z37558" s="34">
        <v>98</v>
      </c>
      <c r="AA37558" s="34">
        <v>87</v>
      </c>
      <c r="AB37558" s="34">
        <v>59</v>
      </c>
      <c r="AC37558" s="34">
        <v>126</v>
      </c>
    </row>
    <row r="37559" spans="1:29" x14ac:dyDescent="0.2">
      <c r="A37559" s="34" t="s">
        <v>98052</v>
      </c>
      <c r="B37559" s="34">
        <v>61</v>
      </c>
      <c r="C37559" s="34">
        <v>96</v>
      </c>
      <c r="D37559" s="34">
        <v>84</v>
      </c>
      <c r="E37559" s="34">
        <v>81</v>
      </c>
      <c r="F37559" s="34">
        <v>54</v>
      </c>
      <c r="G37559" s="34">
        <v>111</v>
      </c>
      <c r="H37559" s="34">
        <v>79</v>
      </c>
      <c r="I37559" s="34">
        <v>87</v>
      </c>
      <c r="J37559" s="34">
        <v>69</v>
      </c>
      <c r="K37559" s="34">
        <v>96</v>
      </c>
      <c r="L37559" s="34">
        <v>51</v>
      </c>
      <c r="M37559" s="34">
        <v>83</v>
      </c>
      <c r="N37559" s="34">
        <v>55</v>
      </c>
      <c r="O37559" s="34">
        <v>74</v>
      </c>
      <c r="P37559" s="34">
        <v>42</v>
      </c>
      <c r="Q37559" s="34">
        <v>123</v>
      </c>
      <c r="R37559" s="34">
        <v>95</v>
      </c>
      <c r="S37559" s="34">
        <v>106</v>
      </c>
      <c r="T37559" s="34">
        <v>73</v>
      </c>
      <c r="U37559" s="34">
        <v>77</v>
      </c>
      <c r="V37559" s="34">
        <v>74</v>
      </c>
      <c r="W37559" s="34">
        <v>122</v>
      </c>
      <c r="X37559" s="34">
        <v>109</v>
      </c>
      <c r="Y37559" s="34">
        <v>78</v>
      </c>
      <c r="Z37559" s="34">
        <v>53</v>
      </c>
      <c r="AA37559" s="34">
        <v>130</v>
      </c>
      <c r="AB37559" s="34">
        <v>61</v>
      </c>
      <c r="AC37559" s="34">
        <v>169</v>
      </c>
    </row>
    <row r="37560" spans="1:29" x14ac:dyDescent="0.2">
      <c r="A37560" s="34" t="s">
        <v>98053</v>
      </c>
      <c r="B37560" s="34">
        <v>55</v>
      </c>
      <c r="C37560" s="34">
        <v>113</v>
      </c>
      <c r="D37560" s="34">
        <v>116</v>
      </c>
      <c r="E37560" s="34">
        <v>125</v>
      </c>
      <c r="F37560" s="34">
        <v>107</v>
      </c>
      <c r="G37560" s="34">
        <v>96</v>
      </c>
      <c r="H37560" s="34">
        <v>91</v>
      </c>
      <c r="I37560" s="34">
        <v>109</v>
      </c>
      <c r="J37560" s="34">
        <v>98</v>
      </c>
      <c r="K37560" s="34">
        <v>107</v>
      </c>
      <c r="L37560" s="34">
        <v>70</v>
      </c>
      <c r="M37560" s="34">
        <v>116</v>
      </c>
      <c r="N37560" s="34">
        <v>68</v>
      </c>
      <c r="O37560" s="34">
        <v>75</v>
      </c>
      <c r="P37560" s="34">
        <v>75</v>
      </c>
      <c r="Q37560" s="34">
        <v>125</v>
      </c>
      <c r="R37560" s="34">
        <v>120</v>
      </c>
      <c r="S37560" s="34">
        <v>151</v>
      </c>
      <c r="T37560" s="34">
        <v>84</v>
      </c>
      <c r="U37560" s="34">
        <v>130</v>
      </c>
      <c r="V37560" s="34">
        <v>114</v>
      </c>
      <c r="W37560" s="34">
        <v>147</v>
      </c>
      <c r="X37560" s="34">
        <v>119</v>
      </c>
      <c r="Y37560" s="34">
        <v>132</v>
      </c>
      <c r="Z37560" s="34">
        <v>113</v>
      </c>
      <c r="AA37560" s="34">
        <v>167</v>
      </c>
      <c r="AB37560" s="34">
        <v>106</v>
      </c>
      <c r="AC37560" s="34">
        <v>168</v>
      </c>
    </row>
    <row r="37561" spans="1:29" x14ac:dyDescent="0.2">
      <c r="A37561" s="34" t="s">
        <v>98054</v>
      </c>
      <c r="B37561" s="34">
        <v>88</v>
      </c>
      <c r="C37561" s="34">
        <v>97</v>
      </c>
      <c r="D37561" s="34">
        <v>115</v>
      </c>
      <c r="E37561" s="34">
        <v>166</v>
      </c>
      <c r="F37561" s="34">
        <v>105</v>
      </c>
      <c r="G37561" s="34">
        <v>117</v>
      </c>
      <c r="H37561" s="34">
        <v>127</v>
      </c>
      <c r="I37561" s="34">
        <v>102</v>
      </c>
      <c r="J37561" s="34">
        <v>100</v>
      </c>
      <c r="K37561" s="34">
        <v>127</v>
      </c>
      <c r="L37561" s="34">
        <v>75</v>
      </c>
      <c r="M37561" s="34">
        <v>108</v>
      </c>
      <c r="N37561" s="34">
        <v>104</v>
      </c>
      <c r="O37561" s="34">
        <v>94</v>
      </c>
      <c r="P37561" s="34">
        <v>92</v>
      </c>
      <c r="Q37561" s="34">
        <v>153</v>
      </c>
      <c r="R37561" s="34">
        <v>102</v>
      </c>
      <c r="S37561" s="34">
        <v>124</v>
      </c>
      <c r="T37561" s="34">
        <v>92</v>
      </c>
      <c r="U37561" s="34">
        <v>88</v>
      </c>
      <c r="V37561" s="34">
        <v>133</v>
      </c>
      <c r="W37561" s="34">
        <v>107</v>
      </c>
      <c r="X37561" s="34">
        <v>125</v>
      </c>
      <c r="Y37561" s="34">
        <v>116</v>
      </c>
      <c r="Z37561" s="34">
        <v>133</v>
      </c>
      <c r="AA37561" s="34">
        <v>152</v>
      </c>
      <c r="AB37561" s="34">
        <v>143</v>
      </c>
      <c r="AC37561" s="34">
        <v>195</v>
      </c>
    </row>
    <row r="37562" spans="1:29" x14ac:dyDescent="0.2">
      <c r="A37562" s="34" t="s">
        <v>98055</v>
      </c>
      <c r="B37562" s="34">
        <v>106</v>
      </c>
      <c r="C37562" s="34">
        <v>150</v>
      </c>
      <c r="D37562" s="34">
        <v>214</v>
      </c>
      <c r="E37562" s="34">
        <v>185</v>
      </c>
      <c r="F37562" s="34">
        <v>154</v>
      </c>
      <c r="G37562" s="34">
        <v>109</v>
      </c>
      <c r="H37562" s="34">
        <v>148</v>
      </c>
      <c r="I37562" s="34">
        <v>112</v>
      </c>
      <c r="J37562" s="34">
        <v>104</v>
      </c>
      <c r="K37562" s="34">
        <v>171</v>
      </c>
      <c r="L37562" s="34">
        <v>75</v>
      </c>
      <c r="M37562" s="34">
        <v>121</v>
      </c>
      <c r="N37562" s="34">
        <v>110</v>
      </c>
      <c r="O37562" s="34">
        <v>150</v>
      </c>
      <c r="P37562" s="34">
        <v>124</v>
      </c>
      <c r="Q37562" s="34">
        <v>158</v>
      </c>
      <c r="R37562" s="34">
        <v>159</v>
      </c>
      <c r="S37562" s="34">
        <v>188</v>
      </c>
      <c r="T37562" s="34">
        <v>101</v>
      </c>
      <c r="U37562" s="34">
        <v>122</v>
      </c>
      <c r="V37562" s="34">
        <v>148</v>
      </c>
      <c r="W37562" s="34">
        <v>166</v>
      </c>
      <c r="X37562" s="34">
        <v>171</v>
      </c>
      <c r="Y37562" s="34">
        <v>106</v>
      </c>
      <c r="Z37562" s="34">
        <v>160</v>
      </c>
      <c r="AA37562" s="34">
        <v>159</v>
      </c>
      <c r="AB37562" s="34">
        <v>158</v>
      </c>
      <c r="AC37562" s="34">
        <v>212</v>
      </c>
    </row>
    <row r="37563" spans="1:29" x14ac:dyDescent="0.2">
      <c r="A37563" s="34" t="s">
        <v>98056</v>
      </c>
      <c r="B37563" s="34">
        <v>32</v>
      </c>
      <c r="C37563" s="34">
        <v>55</v>
      </c>
      <c r="D37563" s="34">
        <v>39</v>
      </c>
      <c r="E37563" s="34">
        <v>48</v>
      </c>
      <c r="F37563" s="34">
        <v>41</v>
      </c>
      <c r="G37563" s="34">
        <v>57</v>
      </c>
      <c r="H37563" s="34">
        <v>50</v>
      </c>
      <c r="I37563" s="34">
        <v>53</v>
      </c>
      <c r="J37563" s="34">
        <v>41</v>
      </c>
      <c r="K37563" s="34">
        <v>62</v>
      </c>
      <c r="L37563" s="34">
        <v>26</v>
      </c>
      <c r="M37563" s="34">
        <v>33</v>
      </c>
      <c r="N37563" s="34">
        <v>27</v>
      </c>
      <c r="O37563" s="34">
        <v>36</v>
      </c>
      <c r="P37563" s="34">
        <v>20</v>
      </c>
      <c r="Q37563" s="34">
        <v>56</v>
      </c>
      <c r="R37563" s="34">
        <v>54</v>
      </c>
      <c r="S37563" s="34">
        <v>58</v>
      </c>
      <c r="T37563" s="34">
        <v>22</v>
      </c>
      <c r="U37563" s="34">
        <v>62</v>
      </c>
      <c r="V37563" s="34">
        <v>26</v>
      </c>
      <c r="W37563" s="34">
        <v>48</v>
      </c>
      <c r="X37563" s="34">
        <v>38</v>
      </c>
      <c r="Y37563" s="34">
        <v>48</v>
      </c>
      <c r="Z37563" s="34">
        <v>42</v>
      </c>
      <c r="AA37563" s="34">
        <v>68</v>
      </c>
      <c r="AB37563" s="34">
        <v>40</v>
      </c>
      <c r="AC37563" s="34">
        <v>72</v>
      </c>
    </row>
    <row r="37564" spans="1:29" x14ac:dyDescent="0.2">
      <c r="A37564" s="34" t="s">
        <v>98057</v>
      </c>
      <c r="B37564" s="34">
        <v>63</v>
      </c>
      <c r="C37564" s="34">
        <v>64</v>
      </c>
      <c r="D37564" s="34">
        <v>52</v>
      </c>
      <c r="E37564" s="34">
        <v>84</v>
      </c>
      <c r="F37564" s="34">
        <v>48</v>
      </c>
      <c r="G37564" s="34">
        <v>73</v>
      </c>
      <c r="H37564" s="34">
        <v>62</v>
      </c>
      <c r="I37564" s="34">
        <v>64</v>
      </c>
      <c r="J37564" s="34">
        <v>38</v>
      </c>
      <c r="K37564" s="34">
        <v>56</v>
      </c>
      <c r="L37564" s="34">
        <v>38</v>
      </c>
      <c r="M37564" s="34">
        <v>56</v>
      </c>
      <c r="N37564" s="34">
        <v>63</v>
      </c>
      <c r="O37564" s="34">
        <v>54</v>
      </c>
      <c r="P37564" s="34">
        <v>54</v>
      </c>
      <c r="Q37564" s="34">
        <v>109</v>
      </c>
      <c r="R37564" s="34">
        <v>48</v>
      </c>
      <c r="S37564" s="34">
        <v>73</v>
      </c>
      <c r="T37564" s="34">
        <v>39</v>
      </c>
      <c r="U37564" s="34">
        <v>57</v>
      </c>
      <c r="V37564" s="34">
        <v>42</v>
      </c>
      <c r="W37564" s="34">
        <v>64</v>
      </c>
      <c r="X37564" s="34">
        <v>55</v>
      </c>
      <c r="Y37564" s="34">
        <v>57</v>
      </c>
      <c r="Z37564" s="34">
        <v>55</v>
      </c>
      <c r="AA37564" s="34">
        <v>98</v>
      </c>
      <c r="AB37564" s="34">
        <v>52</v>
      </c>
      <c r="AC37564" s="34">
        <v>100</v>
      </c>
    </row>
    <row r="37565" spans="1:29" x14ac:dyDescent="0.2">
      <c r="A37565" s="34" t="s">
        <v>98058</v>
      </c>
      <c r="B37565" s="34">
        <v>47</v>
      </c>
      <c r="C37565" s="34">
        <v>46</v>
      </c>
      <c r="D37565" s="34">
        <v>88</v>
      </c>
      <c r="E37565" s="34">
        <v>56</v>
      </c>
      <c r="F37565" s="34">
        <v>59</v>
      </c>
      <c r="G37565" s="34">
        <v>64</v>
      </c>
      <c r="H37565" s="34">
        <v>52</v>
      </c>
      <c r="I37565" s="34">
        <v>62</v>
      </c>
      <c r="J37565" s="34">
        <v>37</v>
      </c>
      <c r="K37565" s="34">
        <v>70</v>
      </c>
      <c r="L37565" s="34">
        <v>47</v>
      </c>
      <c r="M37565" s="34">
        <v>41</v>
      </c>
      <c r="N37565" s="34">
        <v>60</v>
      </c>
      <c r="O37565" s="34">
        <v>78</v>
      </c>
      <c r="P37565" s="34">
        <v>46</v>
      </c>
      <c r="Q37565" s="34">
        <v>77</v>
      </c>
      <c r="R37565" s="34">
        <v>66</v>
      </c>
      <c r="S37565" s="34">
        <v>77</v>
      </c>
      <c r="T37565" s="34">
        <v>46</v>
      </c>
      <c r="U37565" s="34">
        <v>61</v>
      </c>
      <c r="V37565" s="34">
        <v>46</v>
      </c>
      <c r="W37565" s="34">
        <v>80</v>
      </c>
      <c r="X37565" s="34">
        <v>64</v>
      </c>
      <c r="Y37565" s="34">
        <v>58</v>
      </c>
      <c r="Z37565" s="34">
        <v>66</v>
      </c>
      <c r="AA37565" s="34">
        <v>110</v>
      </c>
      <c r="AB37565" s="34">
        <v>45</v>
      </c>
      <c r="AC37565" s="34">
        <v>123</v>
      </c>
    </row>
    <row r="37566" spans="1:29" x14ac:dyDescent="0.2">
      <c r="A37566" s="34" t="s">
        <v>98059</v>
      </c>
      <c r="B37566" s="34">
        <v>183</v>
      </c>
      <c r="C37566" s="34">
        <v>90</v>
      </c>
      <c r="D37566" s="34">
        <v>126</v>
      </c>
      <c r="E37566" s="34">
        <v>114</v>
      </c>
      <c r="F37566" s="34">
        <v>156</v>
      </c>
      <c r="G37566" s="34">
        <v>145</v>
      </c>
      <c r="H37566" s="34">
        <v>122</v>
      </c>
      <c r="I37566" s="34">
        <v>130</v>
      </c>
      <c r="J37566" s="34">
        <v>107</v>
      </c>
      <c r="K37566" s="34">
        <v>118</v>
      </c>
      <c r="L37566" s="34">
        <v>103</v>
      </c>
      <c r="M37566" s="34">
        <v>126</v>
      </c>
      <c r="N37566" s="34">
        <v>130</v>
      </c>
      <c r="O37566" s="34">
        <v>112</v>
      </c>
      <c r="P37566" s="34">
        <v>92</v>
      </c>
      <c r="Q37566" s="34">
        <v>176</v>
      </c>
      <c r="R37566" s="34">
        <v>124</v>
      </c>
      <c r="S37566" s="34">
        <v>137</v>
      </c>
      <c r="T37566" s="34">
        <v>99</v>
      </c>
      <c r="U37566" s="34">
        <v>113</v>
      </c>
      <c r="V37566" s="34">
        <v>151</v>
      </c>
      <c r="W37566" s="34">
        <v>174</v>
      </c>
      <c r="X37566" s="34">
        <v>152</v>
      </c>
      <c r="Y37566" s="34">
        <v>126</v>
      </c>
      <c r="Z37566" s="34">
        <v>179</v>
      </c>
      <c r="AA37566" s="34">
        <v>137</v>
      </c>
      <c r="AB37566" s="34">
        <v>146</v>
      </c>
      <c r="AC37566" s="34">
        <v>239</v>
      </c>
    </row>
    <row r="37567" spans="1:29" x14ac:dyDescent="0.2">
      <c r="A37567" s="34" t="s">
        <v>98060</v>
      </c>
      <c r="B37567" s="34">
        <v>44</v>
      </c>
      <c r="C37567" s="34">
        <v>57</v>
      </c>
      <c r="D37567" s="34">
        <v>76</v>
      </c>
      <c r="E37567" s="34">
        <v>54</v>
      </c>
      <c r="F37567" s="34">
        <v>81</v>
      </c>
      <c r="G37567" s="34">
        <v>55</v>
      </c>
      <c r="H37567" s="34">
        <v>57</v>
      </c>
      <c r="I37567" s="34">
        <v>54</v>
      </c>
      <c r="J37567" s="34">
        <v>53</v>
      </c>
      <c r="K37567" s="34">
        <v>51</v>
      </c>
      <c r="L37567" s="34">
        <v>36</v>
      </c>
      <c r="M37567" s="34">
        <v>55</v>
      </c>
      <c r="N37567" s="34">
        <v>51</v>
      </c>
      <c r="O37567" s="34">
        <v>45</v>
      </c>
      <c r="P37567" s="34">
        <v>49</v>
      </c>
      <c r="Q37567" s="34">
        <v>63</v>
      </c>
      <c r="R37567" s="34">
        <v>86</v>
      </c>
      <c r="S37567" s="34">
        <v>77</v>
      </c>
      <c r="T37567" s="34">
        <v>29</v>
      </c>
      <c r="U37567" s="34">
        <v>63</v>
      </c>
      <c r="V37567" s="34">
        <v>84</v>
      </c>
      <c r="W37567" s="34">
        <v>53</v>
      </c>
      <c r="X37567" s="34">
        <v>96</v>
      </c>
      <c r="Y37567" s="34">
        <v>55</v>
      </c>
      <c r="Z37567" s="34">
        <v>85</v>
      </c>
      <c r="AA37567" s="34">
        <v>66</v>
      </c>
      <c r="AB37567" s="34">
        <v>67</v>
      </c>
      <c r="AC37567" s="34">
        <v>82</v>
      </c>
    </row>
    <row r="37568" spans="1:29" x14ac:dyDescent="0.2">
      <c r="A37568" s="34" t="s">
        <v>98061</v>
      </c>
      <c r="B37568" s="34">
        <v>57</v>
      </c>
      <c r="C37568" s="34">
        <v>38</v>
      </c>
      <c r="D37568" s="34">
        <v>84</v>
      </c>
      <c r="E37568" s="34">
        <v>64</v>
      </c>
      <c r="F37568" s="34">
        <v>69</v>
      </c>
      <c r="G37568" s="34">
        <v>51</v>
      </c>
      <c r="H37568" s="34">
        <v>125</v>
      </c>
      <c r="I37568" s="34">
        <v>52</v>
      </c>
      <c r="J37568" s="34">
        <v>54</v>
      </c>
      <c r="K37568" s="34">
        <v>67</v>
      </c>
      <c r="L37568" s="34">
        <v>86</v>
      </c>
      <c r="M37568" s="34">
        <v>57</v>
      </c>
      <c r="N37568" s="34">
        <v>81</v>
      </c>
      <c r="O37568" s="34">
        <v>72</v>
      </c>
      <c r="P37568" s="34">
        <v>112</v>
      </c>
      <c r="Q37568" s="34">
        <v>124</v>
      </c>
      <c r="R37568" s="34">
        <v>158</v>
      </c>
      <c r="S37568" s="34">
        <v>72</v>
      </c>
      <c r="T37568" s="34">
        <v>109</v>
      </c>
      <c r="U37568" s="34">
        <v>78</v>
      </c>
      <c r="V37568" s="34">
        <v>90</v>
      </c>
      <c r="W37568" s="34">
        <v>89</v>
      </c>
      <c r="X37568" s="34">
        <v>122</v>
      </c>
      <c r="Y37568" s="34">
        <v>99</v>
      </c>
      <c r="Z37568" s="34">
        <v>90</v>
      </c>
      <c r="AA37568" s="34">
        <v>108</v>
      </c>
      <c r="AB37568" s="34">
        <v>109</v>
      </c>
      <c r="AC37568" s="34">
        <v>99</v>
      </c>
    </row>
    <row r="37569" spans="1:29" x14ac:dyDescent="0.2">
      <c r="A37569" s="34" t="s">
        <v>98062</v>
      </c>
      <c r="B37569" s="34">
        <v>81</v>
      </c>
      <c r="C37569" s="34">
        <v>78</v>
      </c>
      <c r="D37569" s="34">
        <v>62</v>
      </c>
      <c r="E37569" s="34">
        <v>67</v>
      </c>
      <c r="F37569" s="34">
        <v>51</v>
      </c>
      <c r="G37569" s="34">
        <v>71</v>
      </c>
      <c r="H37569" s="34">
        <v>73</v>
      </c>
      <c r="I37569" s="34">
        <v>54</v>
      </c>
      <c r="J37569" s="34">
        <v>78</v>
      </c>
      <c r="K37569" s="34">
        <v>86</v>
      </c>
      <c r="L37569" s="34">
        <v>58</v>
      </c>
      <c r="M37569" s="34">
        <v>56</v>
      </c>
      <c r="N37569" s="34">
        <v>52</v>
      </c>
      <c r="O37569" s="34">
        <v>40</v>
      </c>
      <c r="P37569" s="34">
        <v>48</v>
      </c>
      <c r="Q37569" s="34">
        <v>89</v>
      </c>
      <c r="R37569" s="34">
        <v>87</v>
      </c>
      <c r="S37569" s="34">
        <v>71</v>
      </c>
      <c r="T37569" s="34">
        <v>78</v>
      </c>
      <c r="U37569" s="34">
        <v>74</v>
      </c>
      <c r="V37569" s="34">
        <v>91</v>
      </c>
      <c r="W37569" s="34">
        <v>116</v>
      </c>
      <c r="X37569" s="34">
        <v>81</v>
      </c>
      <c r="Y37569" s="34">
        <v>65</v>
      </c>
      <c r="Z37569" s="34">
        <v>57</v>
      </c>
      <c r="AA37569" s="34">
        <v>75</v>
      </c>
      <c r="AB37569" s="34">
        <v>61</v>
      </c>
      <c r="AC37569" s="34">
        <v>115</v>
      </c>
    </row>
    <row r="37570" spans="1:29" x14ac:dyDescent="0.2">
      <c r="A37570" s="34" t="s">
        <v>98063</v>
      </c>
      <c r="B37570" s="34">
        <v>32</v>
      </c>
      <c r="C37570" s="34">
        <v>21</v>
      </c>
      <c r="D37570" s="34">
        <v>74</v>
      </c>
      <c r="E37570" s="34">
        <v>45</v>
      </c>
      <c r="F37570" s="34">
        <v>47</v>
      </c>
      <c r="G37570" s="34">
        <v>25</v>
      </c>
      <c r="H37570" s="34">
        <v>31</v>
      </c>
      <c r="I37570" s="34">
        <v>22</v>
      </c>
      <c r="J37570" s="34">
        <v>53</v>
      </c>
      <c r="K37570" s="34">
        <v>25</v>
      </c>
      <c r="L37570" s="34">
        <v>37</v>
      </c>
      <c r="M37570" s="34">
        <v>17</v>
      </c>
      <c r="N37570" s="34">
        <v>46</v>
      </c>
      <c r="O37570" s="34">
        <v>35</v>
      </c>
      <c r="P37570" s="34">
        <v>46</v>
      </c>
      <c r="Q37570" s="34">
        <v>48</v>
      </c>
      <c r="R37570" s="34">
        <v>67</v>
      </c>
      <c r="S37570" s="34">
        <v>47</v>
      </c>
      <c r="T37570" s="34">
        <v>30</v>
      </c>
      <c r="U37570" s="34">
        <v>25</v>
      </c>
      <c r="V37570" s="34">
        <v>40</v>
      </c>
      <c r="W37570" s="34">
        <v>43</v>
      </c>
      <c r="X37570" s="34">
        <v>76</v>
      </c>
      <c r="Y37570" s="34">
        <v>29</v>
      </c>
      <c r="Z37570" s="34">
        <v>77</v>
      </c>
      <c r="AA37570" s="34">
        <v>28</v>
      </c>
      <c r="AB37570" s="34">
        <v>51</v>
      </c>
      <c r="AC37570" s="34">
        <v>63</v>
      </c>
    </row>
    <row r="37571" spans="1:29" x14ac:dyDescent="0.2">
      <c r="A37571" s="34" t="s">
        <v>98064</v>
      </c>
      <c r="B37571" s="34">
        <v>82</v>
      </c>
      <c r="C37571" s="34">
        <v>63</v>
      </c>
      <c r="D37571" s="34">
        <v>96</v>
      </c>
      <c r="E37571" s="34">
        <v>66</v>
      </c>
      <c r="F37571" s="34">
        <v>91</v>
      </c>
      <c r="G37571" s="34">
        <v>112</v>
      </c>
      <c r="H37571" s="34">
        <v>80</v>
      </c>
      <c r="I37571" s="34">
        <v>75</v>
      </c>
      <c r="J37571" s="34">
        <v>70</v>
      </c>
      <c r="K37571" s="34">
        <v>80</v>
      </c>
      <c r="L37571" s="34">
        <v>78</v>
      </c>
      <c r="M37571" s="34">
        <v>72</v>
      </c>
      <c r="N37571" s="34">
        <v>87</v>
      </c>
      <c r="O37571" s="34">
        <v>59</v>
      </c>
      <c r="P37571" s="34">
        <v>50</v>
      </c>
      <c r="Q37571" s="34">
        <v>79</v>
      </c>
      <c r="R37571" s="34">
        <v>115</v>
      </c>
      <c r="S37571" s="34">
        <v>82</v>
      </c>
      <c r="T37571" s="34">
        <v>95</v>
      </c>
      <c r="U37571" s="34">
        <v>79</v>
      </c>
      <c r="V37571" s="34">
        <v>65</v>
      </c>
      <c r="W37571" s="34">
        <v>167</v>
      </c>
      <c r="X37571" s="34">
        <v>97</v>
      </c>
      <c r="Y37571" s="34">
        <v>136</v>
      </c>
      <c r="Z37571" s="34">
        <v>122</v>
      </c>
      <c r="AA37571" s="34">
        <v>78</v>
      </c>
      <c r="AB37571" s="34">
        <v>99</v>
      </c>
      <c r="AC37571" s="34">
        <v>129</v>
      </c>
    </row>
    <row r="37572" spans="1:29" x14ac:dyDescent="0.2">
      <c r="A37572" s="34" t="s">
        <v>98065</v>
      </c>
      <c r="B37572" s="34">
        <v>32</v>
      </c>
      <c r="C37572" s="34">
        <v>80</v>
      </c>
      <c r="D37572" s="34">
        <v>110</v>
      </c>
      <c r="E37572" s="34">
        <v>89</v>
      </c>
      <c r="F37572" s="34">
        <v>50</v>
      </c>
      <c r="G37572" s="34">
        <v>91</v>
      </c>
      <c r="H37572" s="34">
        <v>54</v>
      </c>
      <c r="I37572" s="34">
        <v>54</v>
      </c>
      <c r="J37572" s="34">
        <v>63</v>
      </c>
      <c r="K37572" s="34">
        <v>101</v>
      </c>
      <c r="L37572" s="34">
        <v>27</v>
      </c>
      <c r="M37572" s="34">
        <v>65</v>
      </c>
      <c r="N37572" s="34">
        <v>52</v>
      </c>
      <c r="O37572" s="34">
        <v>50</v>
      </c>
      <c r="P37572" s="34">
        <v>58</v>
      </c>
      <c r="Q37572" s="34">
        <v>70</v>
      </c>
      <c r="R37572" s="34">
        <v>50</v>
      </c>
      <c r="S37572" s="34">
        <v>90</v>
      </c>
      <c r="T37572" s="34">
        <v>20</v>
      </c>
      <c r="U37572" s="34">
        <v>33</v>
      </c>
      <c r="V37572" s="34">
        <v>67</v>
      </c>
      <c r="W37572" s="34">
        <v>79</v>
      </c>
      <c r="X37572" s="34">
        <v>53</v>
      </c>
      <c r="Y37572" s="34">
        <v>41</v>
      </c>
      <c r="Z37572" s="34">
        <v>78</v>
      </c>
      <c r="AA37572" s="34">
        <v>77</v>
      </c>
      <c r="AB37572" s="34">
        <v>20</v>
      </c>
      <c r="AC37572" s="34">
        <v>101</v>
      </c>
    </row>
    <row r="37573" spans="1:29" x14ac:dyDescent="0.2">
      <c r="A37573" s="34" t="s">
        <v>98066</v>
      </c>
      <c r="B37573" s="34">
        <v>28</v>
      </c>
      <c r="C37573" s="34">
        <v>32</v>
      </c>
      <c r="D37573" s="34">
        <v>15</v>
      </c>
      <c r="E37573" s="34">
        <v>56</v>
      </c>
      <c r="F37573" s="34">
        <v>32</v>
      </c>
      <c r="G37573" s="34">
        <v>23</v>
      </c>
      <c r="H37573" s="34">
        <v>23</v>
      </c>
      <c r="I37573" s="34">
        <v>22</v>
      </c>
      <c r="J37573" s="34">
        <v>22</v>
      </c>
      <c r="K37573" s="34">
        <v>29</v>
      </c>
      <c r="L37573" s="34">
        <v>20</v>
      </c>
      <c r="M37573" s="34">
        <v>28</v>
      </c>
      <c r="N37573" s="34">
        <v>33</v>
      </c>
      <c r="O37573" s="34">
        <v>18</v>
      </c>
      <c r="P37573" s="34">
        <v>25</v>
      </c>
      <c r="Q37573" s="34">
        <v>54</v>
      </c>
      <c r="R37573" s="34">
        <v>35</v>
      </c>
      <c r="S37573" s="34">
        <v>43</v>
      </c>
      <c r="T37573" s="34">
        <v>33</v>
      </c>
      <c r="U37573" s="34">
        <v>44</v>
      </c>
      <c r="V37573" s="34">
        <v>29</v>
      </c>
      <c r="W37573" s="34">
        <v>42</v>
      </c>
      <c r="X37573" s="34">
        <v>27</v>
      </c>
      <c r="Y37573" s="34">
        <v>33</v>
      </c>
      <c r="Z37573" s="34">
        <v>31</v>
      </c>
      <c r="AA37573" s="34">
        <v>56</v>
      </c>
      <c r="AB37573" s="34">
        <v>20</v>
      </c>
      <c r="AC37573" s="34">
        <v>72</v>
      </c>
    </row>
    <row r="37574" spans="1:29" x14ac:dyDescent="0.2">
      <c r="A37574" s="34" t="s">
        <v>98067</v>
      </c>
      <c r="B37574" s="34">
        <v>51</v>
      </c>
      <c r="C37574" s="34">
        <v>50</v>
      </c>
      <c r="D37574" s="34">
        <v>77</v>
      </c>
      <c r="E37574" s="34">
        <v>64</v>
      </c>
      <c r="F37574" s="34">
        <v>54</v>
      </c>
      <c r="G37574" s="34">
        <v>68</v>
      </c>
      <c r="H37574" s="34">
        <v>57</v>
      </c>
      <c r="I37574" s="34">
        <v>62</v>
      </c>
      <c r="J37574" s="34">
        <v>62</v>
      </c>
      <c r="K37574" s="34">
        <v>44</v>
      </c>
      <c r="L37574" s="34">
        <v>40</v>
      </c>
      <c r="M37574" s="34">
        <v>52</v>
      </c>
      <c r="N37574" s="34">
        <v>47</v>
      </c>
      <c r="O37574" s="34">
        <v>38</v>
      </c>
      <c r="P37574" s="34">
        <v>64</v>
      </c>
      <c r="Q37574" s="34">
        <v>79</v>
      </c>
      <c r="R37574" s="34">
        <v>73</v>
      </c>
      <c r="S37574" s="34">
        <v>72</v>
      </c>
      <c r="T37574" s="34">
        <v>78</v>
      </c>
      <c r="U37574" s="34">
        <v>63</v>
      </c>
      <c r="V37574" s="34">
        <v>60</v>
      </c>
      <c r="W37574" s="34">
        <v>73</v>
      </c>
      <c r="X37574" s="34">
        <v>82</v>
      </c>
      <c r="Y37574" s="34">
        <v>58</v>
      </c>
      <c r="Z37574" s="34">
        <v>76</v>
      </c>
      <c r="AA37574" s="34">
        <v>61</v>
      </c>
      <c r="AB37574" s="34">
        <v>64</v>
      </c>
      <c r="AC37574" s="34">
        <v>103</v>
      </c>
    </row>
    <row r="37575" spans="1:29" x14ac:dyDescent="0.2">
      <c r="A37575" s="34" t="s">
        <v>98068</v>
      </c>
      <c r="B37575" s="34">
        <v>87</v>
      </c>
      <c r="C37575" s="34">
        <v>158</v>
      </c>
      <c r="D37575" s="34">
        <v>203</v>
      </c>
      <c r="E37575" s="34">
        <v>187</v>
      </c>
      <c r="F37575" s="34">
        <v>159</v>
      </c>
      <c r="G37575" s="34">
        <v>159</v>
      </c>
      <c r="H37575" s="34">
        <v>124</v>
      </c>
      <c r="I37575" s="34">
        <v>171</v>
      </c>
      <c r="J37575" s="34">
        <v>106</v>
      </c>
      <c r="K37575" s="34">
        <v>210</v>
      </c>
      <c r="L37575" s="34">
        <v>72</v>
      </c>
      <c r="M37575" s="34">
        <v>121</v>
      </c>
      <c r="N37575" s="34">
        <v>131</v>
      </c>
      <c r="O37575" s="34">
        <v>105</v>
      </c>
      <c r="P37575" s="34">
        <v>119</v>
      </c>
      <c r="Q37575" s="34">
        <v>184</v>
      </c>
      <c r="R37575" s="34">
        <v>142</v>
      </c>
      <c r="S37575" s="34">
        <v>185</v>
      </c>
      <c r="T37575" s="34">
        <v>112</v>
      </c>
      <c r="U37575" s="34">
        <v>107</v>
      </c>
      <c r="V37575" s="34">
        <v>165</v>
      </c>
      <c r="W37575" s="34">
        <v>181</v>
      </c>
      <c r="X37575" s="34">
        <v>191</v>
      </c>
      <c r="Y37575" s="34">
        <v>109</v>
      </c>
      <c r="Z37575" s="34">
        <v>180</v>
      </c>
      <c r="AA37575" s="34">
        <v>202</v>
      </c>
      <c r="AB37575" s="34">
        <v>117</v>
      </c>
      <c r="AC37575" s="34">
        <v>272</v>
      </c>
    </row>
    <row r="37576" spans="1:29" x14ac:dyDescent="0.2">
      <c r="A37576" s="34" t="s">
        <v>98069</v>
      </c>
      <c r="B37576" s="34">
        <v>66</v>
      </c>
      <c r="C37576" s="34">
        <v>74</v>
      </c>
      <c r="D37576" s="34">
        <v>73</v>
      </c>
      <c r="E37576" s="34">
        <v>79</v>
      </c>
      <c r="F37576" s="34">
        <v>93</v>
      </c>
      <c r="G37576" s="34">
        <v>73</v>
      </c>
      <c r="H37576" s="34">
        <v>86</v>
      </c>
      <c r="I37576" s="34">
        <v>86</v>
      </c>
      <c r="J37576" s="34">
        <v>86</v>
      </c>
      <c r="K37576" s="34">
        <v>87</v>
      </c>
      <c r="L37576" s="34">
        <v>59</v>
      </c>
      <c r="M37576" s="34">
        <v>85</v>
      </c>
      <c r="N37576" s="34">
        <v>80</v>
      </c>
      <c r="O37576" s="34">
        <v>80</v>
      </c>
      <c r="P37576" s="34">
        <v>93</v>
      </c>
      <c r="Q37576" s="34">
        <v>97</v>
      </c>
      <c r="R37576" s="34">
        <v>135</v>
      </c>
      <c r="S37576" s="34">
        <v>116</v>
      </c>
      <c r="T37576" s="34">
        <v>106</v>
      </c>
      <c r="U37576" s="34">
        <v>82</v>
      </c>
      <c r="V37576" s="34">
        <v>94</v>
      </c>
      <c r="W37576" s="34">
        <v>123</v>
      </c>
      <c r="X37576" s="34">
        <v>81</v>
      </c>
      <c r="Y37576" s="34">
        <v>154</v>
      </c>
      <c r="Z37576" s="34">
        <v>144</v>
      </c>
      <c r="AA37576" s="34">
        <v>89</v>
      </c>
      <c r="AB37576" s="34">
        <v>110</v>
      </c>
      <c r="AC37576" s="34">
        <v>145</v>
      </c>
    </row>
    <row r="37577" spans="1:29" x14ac:dyDescent="0.2">
      <c r="A37577" s="34" t="s">
        <v>98070</v>
      </c>
      <c r="B37577" s="34">
        <v>24</v>
      </c>
      <c r="C37577" s="34">
        <v>18</v>
      </c>
      <c r="D37577" s="34">
        <v>27</v>
      </c>
      <c r="E37577" s="34">
        <v>27</v>
      </c>
      <c r="F37577" s="34">
        <v>30</v>
      </c>
      <c r="G37577" s="34">
        <v>44</v>
      </c>
      <c r="H37577" s="34">
        <v>17</v>
      </c>
      <c r="I37577" s="34">
        <v>20</v>
      </c>
      <c r="J37577" s="34">
        <v>12</v>
      </c>
      <c r="K37577" s="34">
        <v>23</v>
      </c>
      <c r="L37577" s="34">
        <v>5</v>
      </c>
      <c r="M37577" s="34">
        <v>13</v>
      </c>
      <c r="N37577" s="34">
        <v>20</v>
      </c>
      <c r="O37577" s="34">
        <v>13</v>
      </c>
      <c r="P37577" s="34">
        <v>8</v>
      </c>
      <c r="Q37577" s="34">
        <v>27</v>
      </c>
      <c r="R37577" s="34">
        <v>19</v>
      </c>
      <c r="S37577" s="34">
        <v>32</v>
      </c>
      <c r="T37577" s="34">
        <v>7</v>
      </c>
      <c r="U37577" s="34">
        <v>11</v>
      </c>
      <c r="V37577" s="34">
        <v>20</v>
      </c>
      <c r="W37577" s="34">
        <v>21</v>
      </c>
      <c r="X37577" s="34">
        <v>26</v>
      </c>
      <c r="Y37577" s="34">
        <v>12</v>
      </c>
      <c r="Z37577" s="34">
        <v>29</v>
      </c>
      <c r="AA37577" s="34">
        <v>18</v>
      </c>
      <c r="AB37577" s="34">
        <v>11</v>
      </c>
      <c r="AC37577" s="34">
        <v>19</v>
      </c>
    </row>
    <row r="37578" spans="1:29" x14ac:dyDescent="0.2">
      <c r="A37578" s="34" t="s">
        <v>98071</v>
      </c>
      <c r="B37578" s="34">
        <v>137</v>
      </c>
      <c r="C37578" s="34">
        <v>88</v>
      </c>
      <c r="D37578" s="34">
        <v>175</v>
      </c>
      <c r="E37578" s="34">
        <v>134</v>
      </c>
      <c r="F37578" s="34">
        <v>175</v>
      </c>
      <c r="G37578" s="34">
        <v>111</v>
      </c>
      <c r="H37578" s="34">
        <v>102</v>
      </c>
      <c r="I37578" s="34">
        <v>124</v>
      </c>
      <c r="J37578" s="34">
        <v>107</v>
      </c>
      <c r="K37578" s="34">
        <v>154</v>
      </c>
      <c r="L37578" s="34">
        <v>79</v>
      </c>
      <c r="M37578" s="34">
        <v>135</v>
      </c>
      <c r="N37578" s="34">
        <v>137</v>
      </c>
      <c r="O37578" s="34">
        <v>107</v>
      </c>
      <c r="P37578" s="34">
        <v>125</v>
      </c>
      <c r="Q37578" s="34">
        <v>155</v>
      </c>
      <c r="R37578" s="34">
        <v>148</v>
      </c>
      <c r="S37578" s="34">
        <v>131</v>
      </c>
      <c r="T37578" s="34">
        <v>113</v>
      </c>
      <c r="U37578" s="34">
        <v>141</v>
      </c>
      <c r="V37578" s="34">
        <v>179</v>
      </c>
      <c r="W37578" s="34">
        <v>162</v>
      </c>
      <c r="X37578" s="34">
        <v>186</v>
      </c>
      <c r="Y37578" s="34">
        <v>86</v>
      </c>
      <c r="Z37578" s="34">
        <v>148</v>
      </c>
      <c r="AA37578" s="34">
        <v>135</v>
      </c>
      <c r="AB37578" s="34">
        <v>157</v>
      </c>
      <c r="AC37578" s="34">
        <v>180</v>
      </c>
    </row>
    <row r="37579" spans="1:29" x14ac:dyDescent="0.2">
      <c r="A37579" s="34" t="s">
        <v>98072</v>
      </c>
      <c r="B37579" s="34">
        <v>48</v>
      </c>
      <c r="C37579" s="34">
        <v>53</v>
      </c>
      <c r="D37579" s="34">
        <v>68</v>
      </c>
      <c r="E37579" s="34">
        <v>44</v>
      </c>
      <c r="F37579" s="34">
        <v>69</v>
      </c>
      <c r="G37579" s="34">
        <v>38</v>
      </c>
      <c r="H37579" s="34">
        <v>31</v>
      </c>
      <c r="I37579" s="34">
        <v>61</v>
      </c>
      <c r="J37579" s="34">
        <v>53</v>
      </c>
      <c r="K37579" s="34">
        <v>31</v>
      </c>
      <c r="L37579" s="34">
        <v>26</v>
      </c>
      <c r="M37579" s="34">
        <v>44</v>
      </c>
      <c r="N37579" s="34">
        <v>40</v>
      </c>
      <c r="O37579" s="34">
        <v>38</v>
      </c>
      <c r="P37579" s="34">
        <v>52</v>
      </c>
      <c r="Q37579" s="34">
        <v>50</v>
      </c>
      <c r="R37579" s="34">
        <v>38</v>
      </c>
      <c r="S37579" s="34">
        <v>44</v>
      </c>
      <c r="T37579" s="34">
        <v>58</v>
      </c>
      <c r="U37579" s="34">
        <v>50</v>
      </c>
      <c r="V37579" s="34">
        <v>49</v>
      </c>
      <c r="W37579" s="34">
        <v>36</v>
      </c>
      <c r="X37579" s="34">
        <v>82</v>
      </c>
      <c r="Y37579" s="34">
        <v>40</v>
      </c>
      <c r="Z37579" s="34">
        <v>49</v>
      </c>
      <c r="AA37579" s="34">
        <v>55</v>
      </c>
      <c r="AB37579" s="34">
        <v>55</v>
      </c>
      <c r="AC37579" s="34">
        <v>62</v>
      </c>
    </row>
    <row r="37580" spans="1:29" x14ac:dyDescent="0.2">
      <c r="A37580" s="34" t="s">
        <v>98073</v>
      </c>
      <c r="B37580" s="34">
        <v>20</v>
      </c>
      <c r="C37580" s="34">
        <v>29</v>
      </c>
      <c r="D37580" s="34">
        <v>19</v>
      </c>
      <c r="E37580" s="34">
        <v>12</v>
      </c>
      <c r="F37580" s="34">
        <v>19</v>
      </c>
      <c r="G37580" s="34">
        <v>17</v>
      </c>
      <c r="H37580" s="34">
        <v>12</v>
      </c>
      <c r="I37580" s="34">
        <v>10</v>
      </c>
      <c r="J37580" s="34">
        <v>26</v>
      </c>
      <c r="K37580" s="34">
        <v>20</v>
      </c>
      <c r="L37580" s="34">
        <v>4</v>
      </c>
      <c r="M37580" s="34">
        <v>13</v>
      </c>
      <c r="N37580" s="34">
        <v>23</v>
      </c>
      <c r="O37580" s="34">
        <v>22</v>
      </c>
      <c r="P37580" s="34">
        <v>15</v>
      </c>
      <c r="Q37580" s="34">
        <v>11</v>
      </c>
      <c r="R37580" s="34">
        <v>14</v>
      </c>
      <c r="S37580" s="34">
        <v>25</v>
      </c>
      <c r="T37580" s="34">
        <v>9</v>
      </c>
      <c r="U37580" s="34">
        <v>12</v>
      </c>
      <c r="V37580" s="34">
        <v>10</v>
      </c>
      <c r="W37580" s="34">
        <v>20</v>
      </c>
      <c r="X37580" s="34">
        <v>20</v>
      </c>
      <c r="Y37580" s="34">
        <v>15</v>
      </c>
      <c r="Z37580" s="34">
        <v>18</v>
      </c>
      <c r="AA37580" s="34">
        <v>29</v>
      </c>
      <c r="AB37580" s="34">
        <v>20</v>
      </c>
      <c r="AC37580" s="34">
        <v>23</v>
      </c>
    </row>
    <row r="37581" spans="1:29" x14ac:dyDescent="0.2">
      <c r="A37581" s="34" t="s">
        <v>98074</v>
      </c>
      <c r="B37581" s="34">
        <v>7</v>
      </c>
      <c r="C37581" s="34">
        <v>1</v>
      </c>
      <c r="D37581" s="34">
        <v>3</v>
      </c>
      <c r="E37581" s="34">
        <v>1</v>
      </c>
      <c r="F37581" s="34">
        <v>1</v>
      </c>
      <c r="G37581" s="34">
        <v>4</v>
      </c>
      <c r="H37581" s="34">
        <v>0</v>
      </c>
      <c r="I37581" s="34">
        <v>1</v>
      </c>
      <c r="J37581" s="34">
        <v>3</v>
      </c>
      <c r="K37581" s="34">
        <v>2</v>
      </c>
      <c r="L37581" s="34">
        <v>1</v>
      </c>
      <c r="M37581" s="34">
        <v>6</v>
      </c>
      <c r="N37581" s="34">
        <v>4</v>
      </c>
      <c r="O37581" s="34">
        <v>0</v>
      </c>
      <c r="P37581" s="34">
        <v>0</v>
      </c>
      <c r="Q37581" s="34">
        <v>3</v>
      </c>
      <c r="R37581" s="34">
        <v>2</v>
      </c>
      <c r="S37581" s="34">
        <v>5</v>
      </c>
      <c r="T37581" s="34">
        <v>0</v>
      </c>
      <c r="U37581" s="34">
        <v>0</v>
      </c>
      <c r="V37581" s="34">
        <v>0</v>
      </c>
      <c r="W37581" s="34">
        <v>3</v>
      </c>
      <c r="X37581" s="34">
        <v>13</v>
      </c>
      <c r="Y37581" s="34">
        <v>3</v>
      </c>
      <c r="Z37581" s="34">
        <v>7</v>
      </c>
      <c r="AA37581" s="34">
        <v>4</v>
      </c>
      <c r="AB37581" s="34">
        <v>7</v>
      </c>
      <c r="AC37581" s="34">
        <v>1</v>
      </c>
    </row>
    <row r="37582" spans="1:29" x14ac:dyDescent="0.2">
      <c r="A37582" s="34" t="s">
        <v>98075</v>
      </c>
      <c r="B37582" s="34">
        <v>79</v>
      </c>
      <c r="C37582" s="34">
        <v>52</v>
      </c>
      <c r="D37582" s="34">
        <v>63</v>
      </c>
      <c r="E37582" s="34">
        <v>57</v>
      </c>
      <c r="F37582" s="34">
        <v>73</v>
      </c>
      <c r="G37582" s="34">
        <v>50</v>
      </c>
      <c r="H37582" s="34">
        <v>67</v>
      </c>
      <c r="I37582" s="34">
        <v>58</v>
      </c>
      <c r="J37582" s="34">
        <v>47</v>
      </c>
      <c r="K37582" s="34">
        <v>80</v>
      </c>
      <c r="L37582" s="34">
        <v>43</v>
      </c>
      <c r="M37582" s="34">
        <v>56</v>
      </c>
      <c r="N37582" s="34">
        <v>61</v>
      </c>
      <c r="O37582" s="34">
        <v>39</v>
      </c>
      <c r="P37582" s="34">
        <v>88</v>
      </c>
      <c r="Q37582" s="34">
        <v>90</v>
      </c>
      <c r="R37582" s="34">
        <v>97</v>
      </c>
      <c r="S37582" s="34">
        <v>82</v>
      </c>
      <c r="T37582" s="34">
        <v>75</v>
      </c>
      <c r="U37582" s="34">
        <v>55</v>
      </c>
      <c r="V37582" s="34">
        <v>83</v>
      </c>
      <c r="W37582" s="34">
        <v>67</v>
      </c>
      <c r="X37582" s="34">
        <v>116</v>
      </c>
      <c r="Y37582" s="34">
        <v>61</v>
      </c>
      <c r="Z37582" s="34">
        <v>93</v>
      </c>
      <c r="AA37582" s="34">
        <v>106</v>
      </c>
      <c r="AB37582" s="34">
        <v>60</v>
      </c>
      <c r="AC37582" s="34">
        <v>142</v>
      </c>
    </row>
    <row r="37583" spans="1:29" x14ac:dyDescent="0.2">
      <c r="A37583" s="34" t="s">
        <v>98076</v>
      </c>
      <c r="B37583" s="34">
        <v>12</v>
      </c>
      <c r="C37583" s="34">
        <v>10</v>
      </c>
      <c r="D37583" s="34">
        <v>20</v>
      </c>
      <c r="E37583" s="34">
        <v>25</v>
      </c>
      <c r="F37583" s="34">
        <v>21</v>
      </c>
      <c r="G37583" s="34">
        <v>3</v>
      </c>
      <c r="H37583" s="34">
        <v>5</v>
      </c>
      <c r="I37583" s="34">
        <v>7</v>
      </c>
      <c r="J37583" s="34">
        <v>5</v>
      </c>
      <c r="K37583" s="34">
        <v>22</v>
      </c>
      <c r="L37583" s="34">
        <v>2</v>
      </c>
      <c r="M37583" s="34">
        <v>29</v>
      </c>
      <c r="N37583" s="34">
        <v>13</v>
      </c>
      <c r="O37583" s="34">
        <v>9</v>
      </c>
      <c r="P37583" s="34">
        <v>4</v>
      </c>
      <c r="Q37583" s="34">
        <v>18</v>
      </c>
      <c r="R37583" s="34">
        <v>7</v>
      </c>
      <c r="S37583" s="34">
        <v>32</v>
      </c>
      <c r="T37583" s="34">
        <v>9</v>
      </c>
      <c r="U37583" s="34">
        <v>20</v>
      </c>
      <c r="V37583" s="34">
        <v>11</v>
      </c>
      <c r="W37583" s="34">
        <v>1</v>
      </c>
      <c r="X37583" s="34">
        <v>18</v>
      </c>
      <c r="Y37583" s="34">
        <v>12</v>
      </c>
      <c r="Z37583" s="34">
        <v>4</v>
      </c>
      <c r="AA37583" s="34">
        <v>20</v>
      </c>
      <c r="AB37583" s="34">
        <v>16</v>
      </c>
      <c r="AC37583" s="34">
        <v>29</v>
      </c>
    </row>
    <row r="37584" spans="1:29" x14ac:dyDescent="0.2">
      <c r="A37584" s="34" t="s">
        <v>98077</v>
      </c>
      <c r="B37584" s="34">
        <v>93</v>
      </c>
      <c r="C37584" s="34">
        <v>88</v>
      </c>
      <c r="D37584" s="34">
        <v>89</v>
      </c>
      <c r="E37584" s="34">
        <v>94</v>
      </c>
      <c r="F37584" s="34">
        <v>91</v>
      </c>
      <c r="G37584" s="34">
        <v>86</v>
      </c>
      <c r="H37584" s="34">
        <v>82</v>
      </c>
      <c r="I37584" s="34">
        <v>82</v>
      </c>
      <c r="J37584" s="34">
        <v>96</v>
      </c>
      <c r="K37584" s="34">
        <v>76</v>
      </c>
      <c r="L37584" s="34">
        <v>99</v>
      </c>
      <c r="M37584" s="34">
        <v>101</v>
      </c>
      <c r="N37584" s="34">
        <v>89</v>
      </c>
      <c r="O37584" s="34">
        <v>71</v>
      </c>
      <c r="P37584" s="34">
        <v>81</v>
      </c>
      <c r="Q37584" s="34">
        <v>187</v>
      </c>
      <c r="R37584" s="34">
        <v>117</v>
      </c>
      <c r="S37584" s="34">
        <v>165</v>
      </c>
      <c r="T37584" s="34">
        <v>152</v>
      </c>
      <c r="U37584" s="34">
        <v>98</v>
      </c>
      <c r="V37584" s="34">
        <v>132</v>
      </c>
      <c r="W37584" s="34">
        <v>134</v>
      </c>
      <c r="X37584" s="34">
        <v>169</v>
      </c>
      <c r="Y37584" s="34">
        <v>153</v>
      </c>
      <c r="Z37584" s="34">
        <v>112</v>
      </c>
      <c r="AA37584" s="34">
        <v>144</v>
      </c>
      <c r="AB37584" s="34">
        <v>134</v>
      </c>
      <c r="AC37584" s="34">
        <v>169</v>
      </c>
    </row>
    <row r="37585" spans="1:29" x14ac:dyDescent="0.2">
      <c r="A37585" s="34" t="s">
        <v>98078</v>
      </c>
      <c r="B37585" s="34">
        <v>78</v>
      </c>
      <c r="C37585" s="34">
        <v>106</v>
      </c>
      <c r="D37585" s="34">
        <v>86</v>
      </c>
      <c r="E37585" s="34">
        <v>119</v>
      </c>
      <c r="F37585" s="34">
        <v>109</v>
      </c>
      <c r="G37585" s="34">
        <v>78</v>
      </c>
      <c r="H37585" s="34">
        <v>66</v>
      </c>
      <c r="I37585" s="34">
        <v>90</v>
      </c>
      <c r="J37585" s="34">
        <v>77</v>
      </c>
      <c r="K37585" s="34">
        <v>106</v>
      </c>
      <c r="L37585" s="34">
        <v>60</v>
      </c>
      <c r="M37585" s="34">
        <v>78</v>
      </c>
      <c r="N37585" s="34">
        <v>64</v>
      </c>
      <c r="O37585" s="34">
        <v>87</v>
      </c>
      <c r="P37585" s="34">
        <v>62</v>
      </c>
      <c r="Q37585" s="34">
        <v>120</v>
      </c>
      <c r="R37585" s="34">
        <v>76</v>
      </c>
      <c r="S37585" s="34">
        <v>154</v>
      </c>
      <c r="T37585" s="34">
        <v>95</v>
      </c>
      <c r="U37585" s="34">
        <v>85</v>
      </c>
      <c r="V37585" s="34">
        <v>105</v>
      </c>
      <c r="W37585" s="34">
        <v>97</v>
      </c>
      <c r="X37585" s="34">
        <v>141</v>
      </c>
      <c r="Y37585" s="34">
        <v>84</v>
      </c>
      <c r="Z37585" s="34">
        <v>102</v>
      </c>
      <c r="AA37585" s="34">
        <v>99</v>
      </c>
      <c r="AB37585" s="34">
        <v>117</v>
      </c>
      <c r="AC37585" s="34">
        <v>185</v>
      </c>
    </row>
    <row r="37586" spans="1:29" x14ac:dyDescent="0.2">
      <c r="A37586" s="34" t="s">
        <v>98079</v>
      </c>
      <c r="B37586" s="34">
        <v>127</v>
      </c>
      <c r="C37586" s="34">
        <v>153</v>
      </c>
      <c r="D37586" s="34">
        <v>242</v>
      </c>
      <c r="E37586" s="34">
        <v>151</v>
      </c>
      <c r="F37586" s="34">
        <v>133</v>
      </c>
      <c r="G37586" s="34">
        <v>213</v>
      </c>
      <c r="H37586" s="34">
        <v>176</v>
      </c>
      <c r="I37586" s="34">
        <v>114</v>
      </c>
      <c r="J37586" s="34">
        <v>167</v>
      </c>
      <c r="K37586" s="34">
        <v>167</v>
      </c>
      <c r="L37586" s="34">
        <v>159</v>
      </c>
      <c r="M37586" s="34">
        <v>129</v>
      </c>
      <c r="N37586" s="34">
        <v>129</v>
      </c>
      <c r="O37586" s="34">
        <v>140</v>
      </c>
      <c r="P37586" s="34">
        <v>161</v>
      </c>
      <c r="Q37586" s="34">
        <v>189</v>
      </c>
      <c r="R37586" s="34">
        <v>196</v>
      </c>
      <c r="S37586" s="34">
        <v>185</v>
      </c>
      <c r="T37586" s="34">
        <v>196</v>
      </c>
      <c r="U37586" s="34">
        <v>160</v>
      </c>
      <c r="V37586" s="34">
        <v>198</v>
      </c>
      <c r="W37586" s="34">
        <v>167</v>
      </c>
      <c r="X37586" s="34">
        <v>232</v>
      </c>
      <c r="Y37586" s="34">
        <v>175</v>
      </c>
      <c r="Z37586" s="34">
        <v>223</v>
      </c>
      <c r="AA37586" s="34">
        <v>169</v>
      </c>
      <c r="AB37586" s="34">
        <v>251</v>
      </c>
      <c r="AC37586" s="34">
        <v>260</v>
      </c>
    </row>
    <row r="37587" spans="1:29" x14ac:dyDescent="0.2">
      <c r="A37587" s="34" t="s">
        <v>98080</v>
      </c>
      <c r="B37587" s="34">
        <v>324</v>
      </c>
      <c r="C37587" s="34">
        <v>243</v>
      </c>
      <c r="D37587" s="34">
        <v>256</v>
      </c>
      <c r="E37587" s="34">
        <v>280</v>
      </c>
      <c r="F37587" s="34">
        <v>338</v>
      </c>
      <c r="G37587" s="34">
        <v>242</v>
      </c>
      <c r="H37587" s="34">
        <v>283</v>
      </c>
      <c r="I37587" s="34">
        <v>178</v>
      </c>
      <c r="J37587" s="34">
        <v>279</v>
      </c>
      <c r="K37587" s="34">
        <v>237</v>
      </c>
      <c r="L37587" s="34">
        <v>394</v>
      </c>
      <c r="M37587" s="34">
        <v>219</v>
      </c>
      <c r="N37587" s="34">
        <v>253</v>
      </c>
      <c r="O37587" s="34">
        <v>219</v>
      </c>
      <c r="P37587" s="34">
        <v>285</v>
      </c>
      <c r="Q37587" s="34">
        <v>355</v>
      </c>
      <c r="R37587" s="34">
        <v>468</v>
      </c>
      <c r="S37587" s="34">
        <v>280</v>
      </c>
      <c r="T37587" s="34">
        <v>459</v>
      </c>
      <c r="U37587" s="34">
        <v>286</v>
      </c>
      <c r="V37587" s="34">
        <v>404</v>
      </c>
      <c r="W37587" s="34">
        <v>453</v>
      </c>
      <c r="X37587" s="34">
        <v>380</v>
      </c>
      <c r="Y37587" s="34">
        <v>450</v>
      </c>
      <c r="Z37587" s="34">
        <v>249</v>
      </c>
      <c r="AA37587" s="34">
        <v>303</v>
      </c>
      <c r="AB37587" s="34">
        <v>575</v>
      </c>
      <c r="AC37587" s="34">
        <v>441</v>
      </c>
    </row>
    <row r="37588" spans="1:29" x14ac:dyDescent="0.2">
      <c r="A37588" s="34" t="s">
        <v>98081</v>
      </c>
      <c r="B37588" s="34">
        <v>2</v>
      </c>
      <c r="C37588" s="34">
        <v>0</v>
      </c>
      <c r="D37588" s="34">
        <v>0</v>
      </c>
      <c r="E37588" s="34">
        <v>0</v>
      </c>
      <c r="F37588" s="34">
        <v>0</v>
      </c>
      <c r="G37588" s="34">
        <v>0</v>
      </c>
      <c r="H37588" s="34">
        <v>0</v>
      </c>
      <c r="I37588" s="34">
        <v>0</v>
      </c>
      <c r="J37588" s="34">
        <v>0</v>
      </c>
      <c r="K37588" s="34">
        <v>0</v>
      </c>
      <c r="L37588" s="34">
        <v>0</v>
      </c>
      <c r="M37588" s="34">
        <v>0</v>
      </c>
      <c r="N37588" s="34">
        <v>0</v>
      </c>
      <c r="O37588" s="34">
        <v>0</v>
      </c>
      <c r="P37588" s="34">
        <v>0</v>
      </c>
      <c r="Q37588" s="34">
        <v>0</v>
      </c>
      <c r="R37588" s="34">
        <v>0</v>
      </c>
      <c r="S37588" s="34">
        <v>0</v>
      </c>
      <c r="T37588" s="34">
        <v>0</v>
      </c>
      <c r="U37588" s="34">
        <v>0</v>
      </c>
      <c r="V37588" s="34">
        <v>0</v>
      </c>
      <c r="W37588" s="34">
        <v>0</v>
      </c>
      <c r="X37588" s="34">
        <v>0</v>
      </c>
      <c r="Y37588" s="34">
        <v>0</v>
      </c>
      <c r="Z37588" s="34">
        <v>0</v>
      </c>
      <c r="AA37588" s="34">
        <v>0</v>
      </c>
      <c r="AB37588" s="34">
        <v>0</v>
      </c>
      <c r="AC37588" s="34">
        <v>0</v>
      </c>
    </row>
    <row r="37589" spans="1:29" x14ac:dyDescent="0.2">
      <c r="A37589" s="34" t="s">
        <v>98082</v>
      </c>
      <c r="B37589" s="34">
        <v>650</v>
      </c>
      <c r="C37589" s="34">
        <v>772</v>
      </c>
      <c r="D37589" s="34">
        <v>916</v>
      </c>
      <c r="E37589" s="34">
        <v>920</v>
      </c>
      <c r="F37589" s="34">
        <v>968</v>
      </c>
      <c r="G37589" s="34">
        <v>879</v>
      </c>
      <c r="H37589" s="34">
        <v>838</v>
      </c>
      <c r="I37589" s="34">
        <v>834</v>
      </c>
      <c r="J37589" s="34">
        <v>827</v>
      </c>
      <c r="K37589" s="34">
        <v>835</v>
      </c>
      <c r="L37589" s="34">
        <v>723</v>
      </c>
      <c r="M37589" s="34">
        <v>691</v>
      </c>
      <c r="N37589" s="34">
        <v>716</v>
      </c>
      <c r="O37589" s="34">
        <v>712</v>
      </c>
      <c r="P37589" s="34">
        <v>821</v>
      </c>
      <c r="Q37589" s="34">
        <v>1212</v>
      </c>
      <c r="R37589" s="34">
        <v>1192</v>
      </c>
      <c r="S37589" s="34">
        <v>925</v>
      </c>
      <c r="T37589" s="34">
        <v>1076</v>
      </c>
      <c r="U37589" s="34">
        <v>808</v>
      </c>
      <c r="V37589" s="34">
        <v>1079</v>
      </c>
      <c r="W37589" s="34">
        <v>960</v>
      </c>
      <c r="X37589" s="34">
        <v>1024</v>
      </c>
      <c r="Y37589" s="34">
        <v>966</v>
      </c>
      <c r="Z37589" s="34">
        <v>853</v>
      </c>
      <c r="AA37589" s="34">
        <v>1028</v>
      </c>
      <c r="AB37589" s="34">
        <v>1105</v>
      </c>
      <c r="AC37589" s="34">
        <v>1273</v>
      </c>
    </row>
    <row r="37590" spans="1:29" x14ac:dyDescent="0.2">
      <c r="A37590" s="34" t="s">
        <v>98083</v>
      </c>
      <c r="B37590" s="34">
        <v>536</v>
      </c>
      <c r="C37590" s="34">
        <v>544</v>
      </c>
      <c r="D37590" s="34">
        <v>589</v>
      </c>
      <c r="E37590" s="34">
        <v>777</v>
      </c>
      <c r="F37590" s="34">
        <v>526</v>
      </c>
      <c r="G37590" s="34">
        <v>786</v>
      </c>
      <c r="H37590" s="34">
        <v>627</v>
      </c>
      <c r="I37590" s="34">
        <v>717</v>
      </c>
      <c r="J37590" s="34">
        <v>582</v>
      </c>
      <c r="K37590" s="34">
        <v>837</v>
      </c>
      <c r="L37590" s="34">
        <v>477</v>
      </c>
      <c r="M37590" s="34">
        <v>601</v>
      </c>
      <c r="N37590" s="34">
        <v>528</v>
      </c>
      <c r="O37590" s="34">
        <v>689</v>
      </c>
      <c r="P37590" s="34">
        <v>565</v>
      </c>
      <c r="Q37590" s="34">
        <v>959</v>
      </c>
      <c r="R37590" s="34">
        <v>752</v>
      </c>
      <c r="S37590" s="34">
        <v>820</v>
      </c>
      <c r="T37590" s="34">
        <v>674</v>
      </c>
      <c r="U37590" s="34">
        <v>777</v>
      </c>
      <c r="V37590" s="34">
        <v>679</v>
      </c>
      <c r="W37590" s="34">
        <v>780</v>
      </c>
      <c r="X37590" s="34">
        <v>712</v>
      </c>
      <c r="Y37590" s="34">
        <v>873</v>
      </c>
      <c r="Z37590" s="34">
        <v>666</v>
      </c>
      <c r="AA37590" s="34">
        <v>857</v>
      </c>
      <c r="AB37590" s="34">
        <v>787</v>
      </c>
      <c r="AC37590" s="34">
        <v>1186</v>
      </c>
    </row>
    <row r="37591" spans="1:29" x14ac:dyDescent="0.2">
      <c r="A37591" s="34" t="s">
        <v>98084</v>
      </c>
      <c r="B37591" s="34">
        <v>432</v>
      </c>
      <c r="C37591" s="34">
        <v>501</v>
      </c>
      <c r="D37591" s="34">
        <v>613</v>
      </c>
      <c r="E37591" s="34">
        <v>608</v>
      </c>
      <c r="F37591" s="34">
        <v>593</v>
      </c>
      <c r="G37591" s="34">
        <v>533</v>
      </c>
      <c r="H37591" s="34">
        <v>487</v>
      </c>
      <c r="I37591" s="34">
        <v>494</v>
      </c>
      <c r="J37591" s="34">
        <v>415</v>
      </c>
      <c r="K37591" s="34">
        <v>582</v>
      </c>
      <c r="L37591" s="34">
        <v>436</v>
      </c>
      <c r="M37591" s="34">
        <v>540</v>
      </c>
      <c r="N37591" s="34">
        <v>494</v>
      </c>
      <c r="O37591" s="34">
        <v>448</v>
      </c>
      <c r="P37591" s="34">
        <v>525</v>
      </c>
      <c r="Q37591" s="34">
        <v>738</v>
      </c>
      <c r="R37591" s="34">
        <v>704</v>
      </c>
      <c r="S37591" s="34">
        <v>606</v>
      </c>
      <c r="T37591" s="34">
        <v>569</v>
      </c>
      <c r="U37591" s="34">
        <v>544</v>
      </c>
      <c r="V37591" s="34">
        <v>629</v>
      </c>
      <c r="W37591" s="34">
        <v>672</v>
      </c>
      <c r="X37591" s="34">
        <v>721</v>
      </c>
      <c r="Y37591" s="34">
        <v>621</v>
      </c>
      <c r="Z37591" s="34">
        <v>610</v>
      </c>
      <c r="AA37591" s="34">
        <v>766</v>
      </c>
      <c r="AB37591" s="34">
        <v>629</v>
      </c>
      <c r="AC37591" s="34">
        <v>899</v>
      </c>
    </row>
    <row r="37592" spans="1:29" x14ac:dyDescent="0.2">
      <c r="A37592" s="34" t="s">
        <v>98085</v>
      </c>
      <c r="B37592" s="34">
        <v>484</v>
      </c>
      <c r="C37592" s="34">
        <v>648</v>
      </c>
      <c r="D37592" s="34">
        <v>585</v>
      </c>
      <c r="E37592" s="34">
        <v>577</v>
      </c>
      <c r="F37592" s="34">
        <v>557</v>
      </c>
      <c r="G37592" s="34">
        <v>635</v>
      </c>
      <c r="H37592" s="34">
        <v>506</v>
      </c>
      <c r="I37592" s="34">
        <v>716</v>
      </c>
      <c r="J37592" s="34">
        <v>491</v>
      </c>
      <c r="K37592" s="34">
        <v>640</v>
      </c>
      <c r="L37592" s="34">
        <v>400</v>
      </c>
      <c r="M37592" s="34">
        <v>566</v>
      </c>
      <c r="N37592" s="34">
        <v>426</v>
      </c>
      <c r="O37592" s="34">
        <v>566</v>
      </c>
      <c r="P37592" s="34">
        <v>443</v>
      </c>
      <c r="Q37592" s="34">
        <v>806</v>
      </c>
      <c r="R37592" s="34">
        <v>640</v>
      </c>
      <c r="S37592" s="34">
        <v>733</v>
      </c>
      <c r="T37592" s="34">
        <v>559</v>
      </c>
      <c r="U37592" s="34">
        <v>624</v>
      </c>
      <c r="V37592" s="34">
        <v>617</v>
      </c>
      <c r="W37592" s="34">
        <v>734</v>
      </c>
      <c r="X37592" s="34">
        <v>816</v>
      </c>
      <c r="Y37592" s="34">
        <v>699</v>
      </c>
      <c r="Z37592" s="34">
        <v>618</v>
      </c>
      <c r="AA37592" s="34">
        <v>772</v>
      </c>
      <c r="AB37592" s="34">
        <v>638</v>
      </c>
      <c r="AC37592" s="34">
        <v>1025</v>
      </c>
    </row>
    <row r="37593" spans="1:29" x14ac:dyDescent="0.2">
      <c r="A37593" s="34" t="s">
        <v>98086</v>
      </c>
      <c r="B37593" s="34">
        <v>290</v>
      </c>
      <c r="C37593" s="34">
        <v>354</v>
      </c>
      <c r="D37593" s="34">
        <v>418</v>
      </c>
      <c r="E37593" s="34">
        <v>376</v>
      </c>
      <c r="F37593" s="34">
        <v>340</v>
      </c>
      <c r="G37593" s="34">
        <v>259</v>
      </c>
      <c r="H37593" s="34">
        <v>310</v>
      </c>
      <c r="I37593" s="34">
        <v>277</v>
      </c>
      <c r="J37593" s="34">
        <v>289</v>
      </c>
      <c r="K37593" s="34">
        <v>355</v>
      </c>
      <c r="L37593" s="34">
        <v>157</v>
      </c>
      <c r="M37593" s="34">
        <v>297</v>
      </c>
      <c r="N37593" s="34">
        <v>292</v>
      </c>
      <c r="O37593" s="34">
        <v>248</v>
      </c>
      <c r="P37593" s="34">
        <v>239</v>
      </c>
      <c r="Q37593" s="34">
        <v>426</v>
      </c>
      <c r="R37593" s="34">
        <v>329</v>
      </c>
      <c r="S37593" s="34">
        <v>410</v>
      </c>
      <c r="T37593" s="34">
        <v>228</v>
      </c>
      <c r="U37593" s="34">
        <v>257</v>
      </c>
      <c r="V37593" s="34">
        <v>351</v>
      </c>
      <c r="W37593" s="34">
        <v>267</v>
      </c>
      <c r="X37593" s="34">
        <v>368</v>
      </c>
      <c r="Y37593" s="34">
        <v>205</v>
      </c>
      <c r="Z37593" s="34">
        <v>398</v>
      </c>
      <c r="AA37593" s="34">
        <v>383</v>
      </c>
      <c r="AB37593" s="34">
        <v>238</v>
      </c>
      <c r="AC37593" s="34">
        <v>439</v>
      </c>
    </row>
    <row r="37594" spans="1:29" x14ac:dyDescent="0.2">
      <c r="A37594" s="34" t="s">
        <v>98087</v>
      </c>
      <c r="B37594" s="34">
        <v>167</v>
      </c>
      <c r="C37594" s="34">
        <v>909</v>
      </c>
      <c r="D37594" s="34">
        <v>281</v>
      </c>
      <c r="E37594" s="34">
        <v>927</v>
      </c>
      <c r="F37594" s="34">
        <v>223</v>
      </c>
      <c r="G37594" s="34">
        <v>875</v>
      </c>
      <c r="H37594" s="34">
        <v>228</v>
      </c>
      <c r="I37594" s="34">
        <v>709</v>
      </c>
      <c r="J37594" s="34">
        <v>162</v>
      </c>
      <c r="K37594" s="34">
        <v>948</v>
      </c>
      <c r="L37594" s="34">
        <v>105</v>
      </c>
      <c r="M37594" s="34">
        <v>708</v>
      </c>
      <c r="N37594" s="34">
        <v>144</v>
      </c>
      <c r="O37594" s="34">
        <v>715</v>
      </c>
      <c r="P37594" s="34">
        <v>205</v>
      </c>
      <c r="Q37594" s="34">
        <v>766</v>
      </c>
      <c r="R37594" s="34">
        <v>242</v>
      </c>
      <c r="S37594" s="34">
        <v>745</v>
      </c>
      <c r="T37594" s="34">
        <v>150</v>
      </c>
      <c r="U37594" s="34">
        <v>575</v>
      </c>
      <c r="V37594" s="34">
        <v>242</v>
      </c>
      <c r="W37594" s="34">
        <v>531</v>
      </c>
      <c r="X37594" s="34">
        <v>254</v>
      </c>
      <c r="Y37594" s="34">
        <v>493</v>
      </c>
      <c r="Z37594" s="34">
        <v>262</v>
      </c>
      <c r="AA37594" s="34">
        <v>763</v>
      </c>
      <c r="AB37594" s="34">
        <v>198</v>
      </c>
      <c r="AC37594" s="34">
        <v>974</v>
      </c>
    </row>
    <row r="37595" spans="1:29" x14ac:dyDescent="0.2">
      <c r="A37595" s="34" t="s">
        <v>98088</v>
      </c>
      <c r="B37595" s="34">
        <v>487</v>
      </c>
      <c r="C37595" s="34">
        <v>663</v>
      </c>
      <c r="D37595" s="34">
        <v>606</v>
      </c>
      <c r="E37595" s="34">
        <v>788</v>
      </c>
      <c r="F37595" s="34">
        <v>596</v>
      </c>
      <c r="G37595" s="34">
        <v>753</v>
      </c>
      <c r="H37595" s="34">
        <v>677</v>
      </c>
      <c r="I37595" s="34">
        <v>669</v>
      </c>
      <c r="J37595" s="34">
        <v>515</v>
      </c>
      <c r="K37595" s="34">
        <v>840</v>
      </c>
      <c r="L37595" s="34">
        <v>349</v>
      </c>
      <c r="M37595" s="34">
        <v>569</v>
      </c>
      <c r="N37595" s="34">
        <v>421</v>
      </c>
      <c r="O37595" s="34">
        <v>617</v>
      </c>
      <c r="P37595" s="34">
        <v>487</v>
      </c>
      <c r="Q37595" s="34">
        <v>982</v>
      </c>
      <c r="R37595" s="34">
        <v>654</v>
      </c>
      <c r="S37595" s="34">
        <v>856</v>
      </c>
      <c r="T37595" s="34">
        <v>525</v>
      </c>
      <c r="U37595" s="34">
        <v>687</v>
      </c>
      <c r="V37595" s="34">
        <v>615</v>
      </c>
      <c r="W37595" s="34">
        <v>669</v>
      </c>
      <c r="X37595" s="34">
        <v>705</v>
      </c>
      <c r="Y37595" s="34">
        <v>749</v>
      </c>
      <c r="Z37595" s="34">
        <v>702</v>
      </c>
      <c r="AA37595" s="34">
        <v>842</v>
      </c>
      <c r="AB37595" s="34">
        <v>603</v>
      </c>
      <c r="AC37595" s="34">
        <v>1060</v>
      </c>
    </row>
    <row r="37596" spans="1:29" x14ac:dyDescent="0.2">
      <c r="A37596" s="34" t="s">
        <v>98089</v>
      </c>
      <c r="B37596" s="34">
        <v>356</v>
      </c>
      <c r="C37596" s="34">
        <v>230</v>
      </c>
      <c r="D37596" s="34">
        <v>278</v>
      </c>
      <c r="E37596" s="34">
        <v>241</v>
      </c>
      <c r="F37596" s="34">
        <v>287</v>
      </c>
      <c r="G37596" s="34">
        <v>193</v>
      </c>
      <c r="H37596" s="34">
        <v>332</v>
      </c>
      <c r="I37596" s="34">
        <v>142</v>
      </c>
      <c r="J37596" s="34">
        <v>298</v>
      </c>
      <c r="K37596" s="34">
        <v>206</v>
      </c>
      <c r="L37596" s="34">
        <v>266</v>
      </c>
      <c r="M37596" s="34">
        <v>192</v>
      </c>
      <c r="N37596" s="34">
        <v>220</v>
      </c>
      <c r="O37596" s="34">
        <v>213</v>
      </c>
      <c r="P37596" s="34">
        <v>297</v>
      </c>
      <c r="Q37596" s="34">
        <v>340</v>
      </c>
      <c r="R37596" s="34">
        <v>357</v>
      </c>
      <c r="S37596" s="34">
        <v>294</v>
      </c>
      <c r="T37596" s="34">
        <v>371</v>
      </c>
      <c r="U37596" s="34">
        <v>265</v>
      </c>
      <c r="V37596" s="34">
        <v>353</v>
      </c>
      <c r="W37596" s="34">
        <v>276</v>
      </c>
      <c r="X37596" s="34">
        <v>374</v>
      </c>
      <c r="Y37596" s="34">
        <v>237</v>
      </c>
      <c r="Z37596" s="34">
        <v>290</v>
      </c>
      <c r="AA37596" s="34">
        <v>247</v>
      </c>
      <c r="AB37596" s="34">
        <v>380</v>
      </c>
      <c r="AC37596" s="34">
        <v>366</v>
      </c>
    </row>
    <row r="37597" spans="1:29" x14ac:dyDescent="0.2">
      <c r="A37597" s="34" t="s">
        <v>98090</v>
      </c>
      <c r="B37597" s="34">
        <v>261</v>
      </c>
      <c r="C37597" s="34">
        <v>277</v>
      </c>
      <c r="D37597" s="34">
        <v>323</v>
      </c>
      <c r="E37597" s="34">
        <v>280</v>
      </c>
      <c r="F37597" s="34">
        <v>300</v>
      </c>
      <c r="G37597" s="34">
        <v>313</v>
      </c>
      <c r="H37597" s="34">
        <v>267</v>
      </c>
      <c r="I37597" s="34">
        <v>280</v>
      </c>
      <c r="J37597" s="34">
        <v>232</v>
      </c>
      <c r="K37597" s="34">
        <v>284</v>
      </c>
      <c r="L37597" s="34">
        <v>139</v>
      </c>
      <c r="M37597" s="34">
        <v>233</v>
      </c>
      <c r="N37597" s="34">
        <v>219</v>
      </c>
      <c r="O37597" s="34">
        <v>246</v>
      </c>
      <c r="P37597" s="34">
        <v>241</v>
      </c>
      <c r="Q37597" s="34">
        <v>289</v>
      </c>
      <c r="R37597" s="34">
        <v>302</v>
      </c>
      <c r="S37597" s="34">
        <v>329</v>
      </c>
      <c r="T37597" s="34">
        <v>205</v>
      </c>
      <c r="U37597" s="34">
        <v>215</v>
      </c>
      <c r="V37597" s="34">
        <v>334</v>
      </c>
      <c r="W37597" s="34">
        <v>244</v>
      </c>
      <c r="X37597" s="34">
        <v>347</v>
      </c>
      <c r="Y37597" s="34">
        <v>197</v>
      </c>
      <c r="Z37597" s="34">
        <v>332</v>
      </c>
      <c r="AA37597" s="34">
        <v>305</v>
      </c>
      <c r="AB37597" s="34">
        <v>236</v>
      </c>
      <c r="AC37597" s="34">
        <v>435</v>
      </c>
    </row>
    <row r="37598" spans="1:29" x14ac:dyDescent="0.2">
      <c r="A37598" s="34" t="s">
        <v>98091</v>
      </c>
      <c r="B37598" s="34">
        <v>541</v>
      </c>
      <c r="C37598" s="34">
        <v>2234</v>
      </c>
      <c r="D37598" s="34">
        <v>451</v>
      </c>
      <c r="E37598" s="34">
        <v>2426</v>
      </c>
      <c r="F37598" s="34">
        <v>423</v>
      </c>
      <c r="G37598" s="34">
        <v>2117</v>
      </c>
      <c r="H37598" s="34">
        <v>403</v>
      </c>
      <c r="I37598" s="34">
        <v>2030</v>
      </c>
      <c r="J37598" s="34">
        <v>313</v>
      </c>
      <c r="K37598" s="34">
        <v>2383</v>
      </c>
      <c r="L37598" s="34">
        <v>164</v>
      </c>
      <c r="M37598" s="34">
        <v>1883</v>
      </c>
      <c r="N37598" s="34">
        <v>343</v>
      </c>
      <c r="O37598" s="34">
        <v>1857</v>
      </c>
      <c r="P37598" s="34">
        <v>272</v>
      </c>
      <c r="Q37598" s="34">
        <v>1990</v>
      </c>
      <c r="R37598" s="34">
        <v>364</v>
      </c>
      <c r="S37598" s="34">
        <v>2242</v>
      </c>
      <c r="T37598" s="34">
        <v>245</v>
      </c>
      <c r="U37598" s="34">
        <v>1485</v>
      </c>
      <c r="V37598" s="34">
        <v>382</v>
      </c>
      <c r="W37598" s="34">
        <v>1417</v>
      </c>
      <c r="X37598" s="34">
        <v>514</v>
      </c>
      <c r="Y37598" s="34">
        <v>1414</v>
      </c>
      <c r="Z37598" s="34">
        <v>422</v>
      </c>
      <c r="AA37598" s="34">
        <v>1949</v>
      </c>
      <c r="AB37598" s="34">
        <v>339</v>
      </c>
      <c r="AC37598" s="34">
        <v>2467</v>
      </c>
    </row>
    <row r="37599" spans="1:29" x14ac:dyDescent="0.2">
      <c r="A37599" s="34" t="s">
        <v>98092</v>
      </c>
      <c r="B37599" s="34">
        <v>226</v>
      </c>
      <c r="C37599" s="34">
        <v>337</v>
      </c>
      <c r="D37599" s="34">
        <v>332</v>
      </c>
      <c r="E37599" s="34">
        <v>349</v>
      </c>
      <c r="F37599" s="34">
        <v>282</v>
      </c>
      <c r="G37599" s="34">
        <v>306</v>
      </c>
      <c r="H37599" s="34">
        <v>268</v>
      </c>
      <c r="I37599" s="34">
        <v>336</v>
      </c>
      <c r="J37599" s="34">
        <v>201</v>
      </c>
      <c r="K37599" s="34">
        <v>302</v>
      </c>
      <c r="L37599" s="34">
        <v>161</v>
      </c>
      <c r="M37599" s="34">
        <v>264</v>
      </c>
      <c r="N37599" s="34">
        <v>254</v>
      </c>
      <c r="O37599" s="34">
        <v>281</v>
      </c>
      <c r="P37599" s="34">
        <v>221</v>
      </c>
      <c r="Q37599" s="34">
        <v>364</v>
      </c>
      <c r="R37599" s="34">
        <v>320</v>
      </c>
      <c r="S37599" s="34">
        <v>387</v>
      </c>
      <c r="T37599" s="34">
        <v>212</v>
      </c>
      <c r="U37599" s="34">
        <v>293</v>
      </c>
      <c r="V37599" s="34">
        <v>358</v>
      </c>
      <c r="W37599" s="34">
        <v>333</v>
      </c>
      <c r="X37599" s="34">
        <v>366</v>
      </c>
      <c r="Y37599" s="34">
        <v>330</v>
      </c>
      <c r="Z37599" s="34">
        <v>327</v>
      </c>
      <c r="AA37599" s="34">
        <v>462</v>
      </c>
      <c r="AB37599" s="34">
        <v>288</v>
      </c>
      <c r="AC37599" s="34">
        <v>529</v>
      </c>
    </row>
    <row r="37600" spans="1:29" x14ac:dyDescent="0.2">
      <c r="A37600" s="34" t="s">
        <v>98093</v>
      </c>
      <c r="B37600" s="34">
        <v>6162</v>
      </c>
      <c r="C37600" s="34">
        <v>4329</v>
      </c>
      <c r="D37600" s="34">
        <v>6635</v>
      </c>
      <c r="E37600" s="34">
        <v>4767</v>
      </c>
      <c r="F37600" s="34">
        <v>7673</v>
      </c>
      <c r="G37600" s="34">
        <v>4530</v>
      </c>
      <c r="H37600" s="34">
        <v>7779</v>
      </c>
      <c r="I37600" s="34">
        <v>4494</v>
      </c>
      <c r="J37600" s="34">
        <v>7743</v>
      </c>
      <c r="K37600" s="34">
        <v>4702</v>
      </c>
      <c r="L37600" s="34">
        <v>9937</v>
      </c>
      <c r="M37600" s="34">
        <v>4500</v>
      </c>
      <c r="N37600" s="34">
        <v>6590</v>
      </c>
      <c r="O37600" s="34">
        <v>4517</v>
      </c>
      <c r="P37600" s="34">
        <v>7407</v>
      </c>
      <c r="Q37600" s="34">
        <v>7357</v>
      </c>
      <c r="R37600" s="34">
        <v>10961</v>
      </c>
      <c r="S37600" s="34">
        <v>5870</v>
      </c>
      <c r="T37600" s="34">
        <v>12856</v>
      </c>
      <c r="U37600" s="34">
        <v>5940</v>
      </c>
      <c r="V37600" s="34">
        <v>10510</v>
      </c>
      <c r="W37600" s="34">
        <v>9060</v>
      </c>
      <c r="X37600" s="34">
        <v>9203</v>
      </c>
      <c r="Y37600" s="34">
        <v>8143</v>
      </c>
      <c r="Z37600" s="34">
        <v>7848</v>
      </c>
      <c r="AA37600" s="34">
        <v>6253</v>
      </c>
      <c r="AB37600" s="34">
        <v>13778</v>
      </c>
      <c r="AC37600" s="34">
        <v>8296</v>
      </c>
    </row>
    <row r="37601" spans="1:29" x14ac:dyDescent="0.2">
      <c r="A37601" s="34" t="s">
        <v>98094</v>
      </c>
      <c r="B37601" s="34">
        <v>370</v>
      </c>
      <c r="C37601" s="34">
        <v>280</v>
      </c>
      <c r="D37601" s="34">
        <v>343</v>
      </c>
      <c r="E37601" s="34">
        <v>336</v>
      </c>
      <c r="F37601" s="34">
        <v>342</v>
      </c>
      <c r="G37601" s="34">
        <v>275</v>
      </c>
      <c r="H37601" s="34">
        <v>307</v>
      </c>
      <c r="I37601" s="34">
        <v>294</v>
      </c>
      <c r="J37601" s="34">
        <v>261</v>
      </c>
      <c r="K37601" s="34">
        <v>310</v>
      </c>
      <c r="L37601" s="34">
        <v>186</v>
      </c>
      <c r="M37601" s="34">
        <v>222</v>
      </c>
      <c r="N37601" s="34">
        <v>304</v>
      </c>
      <c r="O37601" s="34">
        <v>247</v>
      </c>
      <c r="P37601" s="34">
        <v>279</v>
      </c>
      <c r="Q37601" s="34">
        <v>381</v>
      </c>
      <c r="R37601" s="34">
        <v>354</v>
      </c>
      <c r="S37601" s="34">
        <v>362</v>
      </c>
      <c r="T37601" s="34">
        <v>296</v>
      </c>
      <c r="U37601" s="34">
        <v>281</v>
      </c>
      <c r="V37601" s="34">
        <v>354</v>
      </c>
      <c r="W37601" s="34">
        <v>305</v>
      </c>
      <c r="X37601" s="34">
        <v>409</v>
      </c>
      <c r="Y37601" s="34">
        <v>309</v>
      </c>
      <c r="Z37601" s="34">
        <v>385</v>
      </c>
      <c r="AA37601" s="34">
        <v>393</v>
      </c>
      <c r="AB37601" s="34">
        <v>351</v>
      </c>
      <c r="AC37601" s="34">
        <v>533</v>
      </c>
    </row>
    <row r="37602" spans="1:29" x14ac:dyDescent="0.2">
      <c r="A37602" s="34" t="s">
        <v>98095</v>
      </c>
      <c r="B37602" s="34">
        <v>556</v>
      </c>
      <c r="C37602" s="34">
        <v>719</v>
      </c>
      <c r="D37602" s="34">
        <v>740</v>
      </c>
      <c r="E37602" s="34">
        <v>805</v>
      </c>
      <c r="F37602" s="34">
        <v>651</v>
      </c>
      <c r="G37602" s="34">
        <v>686</v>
      </c>
      <c r="H37602" s="34">
        <v>577</v>
      </c>
      <c r="I37602" s="34">
        <v>705</v>
      </c>
      <c r="J37602" s="34">
        <v>532</v>
      </c>
      <c r="K37602" s="34">
        <v>748</v>
      </c>
      <c r="L37602" s="34">
        <v>353</v>
      </c>
      <c r="M37602" s="34">
        <v>570</v>
      </c>
      <c r="N37602" s="34">
        <v>562</v>
      </c>
      <c r="O37602" s="34">
        <v>621</v>
      </c>
      <c r="P37602" s="34">
        <v>570</v>
      </c>
      <c r="Q37602" s="34">
        <v>755</v>
      </c>
      <c r="R37602" s="34">
        <v>692</v>
      </c>
      <c r="S37602" s="34">
        <v>920</v>
      </c>
      <c r="T37602" s="34">
        <v>479</v>
      </c>
      <c r="U37602" s="34">
        <v>666</v>
      </c>
      <c r="V37602" s="34">
        <v>706</v>
      </c>
      <c r="W37602" s="34">
        <v>708</v>
      </c>
      <c r="X37602" s="34">
        <v>846</v>
      </c>
      <c r="Y37602" s="34">
        <v>552</v>
      </c>
      <c r="Z37602" s="34">
        <v>770</v>
      </c>
      <c r="AA37602" s="34">
        <v>783</v>
      </c>
      <c r="AB37602" s="34">
        <v>565</v>
      </c>
      <c r="AC37602" s="34">
        <v>1221</v>
      </c>
    </row>
    <row r="37603" spans="1:29" x14ac:dyDescent="0.2">
      <c r="A37603" s="34" t="s">
        <v>98096</v>
      </c>
      <c r="B37603" s="34">
        <v>488</v>
      </c>
      <c r="C37603" s="34">
        <v>544</v>
      </c>
      <c r="D37603" s="34">
        <v>527</v>
      </c>
      <c r="E37603" s="34">
        <v>588</v>
      </c>
      <c r="F37603" s="34">
        <v>553</v>
      </c>
      <c r="G37603" s="34">
        <v>675</v>
      </c>
      <c r="H37603" s="34">
        <v>519</v>
      </c>
      <c r="I37603" s="34">
        <v>555</v>
      </c>
      <c r="J37603" s="34">
        <v>465</v>
      </c>
      <c r="K37603" s="34">
        <v>581</v>
      </c>
      <c r="L37603" s="34">
        <v>419</v>
      </c>
      <c r="M37603" s="34">
        <v>462</v>
      </c>
      <c r="N37603" s="34">
        <v>460</v>
      </c>
      <c r="O37603" s="34">
        <v>513</v>
      </c>
      <c r="P37603" s="34">
        <v>508</v>
      </c>
      <c r="Q37603" s="34">
        <v>739</v>
      </c>
      <c r="R37603" s="34">
        <v>669</v>
      </c>
      <c r="S37603" s="34">
        <v>650</v>
      </c>
      <c r="T37603" s="34">
        <v>523</v>
      </c>
      <c r="U37603" s="34">
        <v>515</v>
      </c>
      <c r="V37603" s="34">
        <v>601</v>
      </c>
      <c r="W37603" s="34">
        <v>738</v>
      </c>
      <c r="X37603" s="34">
        <v>651</v>
      </c>
      <c r="Y37603" s="34">
        <v>632</v>
      </c>
      <c r="Z37603" s="34">
        <v>503</v>
      </c>
      <c r="AA37603" s="34">
        <v>779</v>
      </c>
      <c r="AB37603" s="34">
        <v>722</v>
      </c>
      <c r="AC37603" s="34">
        <v>972</v>
      </c>
    </row>
    <row r="37604" spans="1:29" x14ac:dyDescent="0.2">
      <c r="A37604" s="34" t="s">
        <v>98097</v>
      </c>
      <c r="B37604" s="34">
        <v>269</v>
      </c>
      <c r="C37604" s="34">
        <v>487</v>
      </c>
      <c r="D37604" s="34">
        <v>562</v>
      </c>
      <c r="E37604" s="34">
        <v>545</v>
      </c>
      <c r="F37604" s="34">
        <v>408</v>
      </c>
      <c r="G37604" s="34">
        <v>481</v>
      </c>
      <c r="H37604" s="34">
        <v>386</v>
      </c>
      <c r="I37604" s="34">
        <v>393</v>
      </c>
      <c r="J37604" s="34">
        <v>313</v>
      </c>
      <c r="K37604" s="34">
        <v>488</v>
      </c>
      <c r="L37604" s="34">
        <v>195</v>
      </c>
      <c r="M37604" s="34">
        <v>405</v>
      </c>
      <c r="N37604" s="34">
        <v>333</v>
      </c>
      <c r="O37604" s="34">
        <v>345</v>
      </c>
      <c r="P37604" s="34">
        <v>330</v>
      </c>
      <c r="Q37604" s="34">
        <v>542</v>
      </c>
      <c r="R37604" s="34">
        <v>370</v>
      </c>
      <c r="S37604" s="34">
        <v>564</v>
      </c>
      <c r="T37604" s="34">
        <v>256</v>
      </c>
      <c r="U37604" s="34">
        <v>382</v>
      </c>
      <c r="V37604" s="34">
        <v>457</v>
      </c>
      <c r="W37604" s="34">
        <v>379</v>
      </c>
      <c r="X37604" s="34">
        <v>570</v>
      </c>
      <c r="Y37604" s="34">
        <v>357</v>
      </c>
      <c r="Z37604" s="34">
        <v>498</v>
      </c>
      <c r="AA37604" s="34">
        <v>603</v>
      </c>
      <c r="AB37604" s="34">
        <v>329</v>
      </c>
      <c r="AC37604" s="34">
        <v>707</v>
      </c>
    </row>
    <row r="37605" spans="1:29" x14ac:dyDescent="0.2">
      <c r="A37605" s="34" t="s">
        <v>98098</v>
      </c>
      <c r="B37605" s="34">
        <v>276</v>
      </c>
      <c r="C37605" s="34">
        <v>345</v>
      </c>
      <c r="D37605" s="34">
        <v>371</v>
      </c>
      <c r="E37605" s="34">
        <v>440</v>
      </c>
      <c r="F37605" s="34">
        <v>281</v>
      </c>
      <c r="G37605" s="34">
        <v>409</v>
      </c>
      <c r="H37605" s="34">
        <v>265</v>
      </c>
      <c r="I37605" s="34">
        <v>343</v>
      </c>
      <c r="J37605" s="34">
        <v>239</v>
      </c>
      <c r="K37605" s="34">
        <v>366</v>
      </c>
      <c r="L37605" s="34">
        <v>127</v>
      </c>
      <c r="M37605" s="34">
        <v>319</v>
      </c>
      <c r="N37605" s="34">
        <v>242</v>
      </c>
      <c r="O37605" s="34">
        <v>319</v>
      </c>
      <c r="P37605" s="34">
        <v>206</v>
      </c>
      <c r="Q37605" s="34">
        <v>382</v>
      </c>
      <c r="R37605" s="34">
        <v>299</v>
      </c>
      <c r="S37605" s="34">
        <v>468</v>
      </c>
      <c r="T37605" s="34">
        <v>184</v>
      </c>
      <c r="U37605" s="34">
        <v>292</v>
      </c>
      <c r="V37605" s="34">
        <v>331</v>
      </c>
      <c r="W37605" s="34">
        <v>250</v>
      </c>
      <c r="X37605" s="34">
        <v>358</v>
      </c>
      <c r="Y37605" s="34">
        <v>249</v>
      </c>
      <c r="Z37605" s="34">
        <v>322</v>
      </c>
      <c r="AA37605" s="34">
        <v>345</v>
      </c>
      <c r="AB37605" s="34">
        <v>277</v>
      </c>
      <c r="AC37605" s="34">
        <v>482</v>
      </c>
    </row>
    <row r="37606" spans="1:29" x14ac:dyDescent="0.2">
      <c r="A37606" s="34" t="s">
        <v>98099</v>
      </c>
      <c r="B37606" s="34">
        <v>247</v>
      </c>
      <c r="C37606" s="34">
        <v>286</v>
      </c>
      <c r="D37606" s="34">
        <v>287</v>
      </c>
      <c r="E37606" s="34">
        <v>252</v>
      </c>
      <c r="F37606" s="34">
        <v>289</v>
      </c>
      <c r="G37606" s="34">
        <v>345</v>
      </c>
      <c r="H37606" s="34">
        <v>218</v>
      </c>
      <c r="I37606" s="34">
        <v>260</v>
      </c>
      <c r="J37606" s="34">
        <v>269</v>
      </c>
      <c r="K37606" s="34">
        <v>253</v>
      </c>
      <c r="L37606" s="34">
        <v>209</v>
      </c>
      <c r="M37606" s="34">
        <v>242</v>
      </c>
      <c r="N37606" s="34">
        <v>222</v>
      </c>
      <c r="O37606" s="34">
        <v>278</v>
      </c>
      <c r="P37606" s="34">
        <v>246</v>
      </c>
      <c r="Q37606" s="34">
        <v>375</v>
      </c>
      <c r="R37606" s="34">
        <v>326</v>
      </c>
      <c r="S37606" s="34">
        <v>385</v>
      </c>
      <c r="T37606" s="34">
        <v>282</v>
      </c>
      <c r="U37606" s="34">
        <v>283</v>
      </c>
      <c r="V37606" s="34">
        <v>272</v>
      </c>
      <c r="W37606" s="34">
        <v>362</v>
      </c>
      <c r="X37606" s="34">
        <v>258</v>
      </c>
      <c r="Y37606" s="34">
        <v>357</v>
      </c>
      <c r="Z37606" s="34">
        <v>289</v>
      </c>
      <c r="AA37606" s="34">
        <v>410</v>
      </c>
      <c r="AB37606" s="34">
        <v>296</v>
      </c>
      <c r="AC37606" s="34">
        <v>484</v>
      </c>
    </row>
    <row r="37607" spans="1:29" x14ac:dyDescent="0.2">
      <c r="A37607" s="34" t="s">
        <v>98100</v>
      </c>
      <c r="B37607" s="34">
        <v>337</v>
      </c>
      <c r="C37607" s="34">
        <v>831</v>
      </c>
      <c r="D37607" s="34">
        <v>273</v>
      </c>
      <c r="E37607" s="34">
        <v>881</v>
      </c>
      <c r="F37607" s="34">
        <v>270</v>
      </c>
      <c r="G37607" s="34">
        <v>792</v>
      </c>
      <c r="H37607" s="34">
        <v>231</v>
      </c>
      <c r="I37607" s="34">
        <v>752</v>
      </c>
      <c r="J37607" s="34">
        <v>270</v>
      </c>
      <c r="K37607" s="34">
        <v>775</v>
      </c>
      <c r="L37607" s="34">
        <v>187</v>
      </c>
      <c r="M37607" s="34">
        <v>777</v>
      </c>
      <c r="N37607" s="34">
        <v>208</v>
      </c>
      <c r="O37607" s="34">
        <v>681</v>
      </c>
      <c r="P37607" s="34">
        <v>226</v>
      </c>
      <c r="Q37607" s="34">
        <v>871</v>
      </c>
      <c r="R37607" s="34">
        <v>321</v>
      </c>
      <c r="S37607" s="34">
        <v>870</v>
      </c>
      <c r="T37607" s="34">
        <v>268</v>
      </c>
      <c r="U37607" s="34">
        <v>644</v>
      </c>
      <c r="V37607" s="34">
        <v>337</v>
      </c>
      <c r="W37607" s="34">
        <v>748</v>
      </c>
      <c r="X37607" s="34">
        <v>358</v>
      </c>
      <c r="Y37607" s="34">
        <v>645</v>
      </c>
      <c r="Z37607" s="34">
        <v>289</v>
      </c>
      <c r="AA37607" s="34">
        <v>734</v>
      </c>
      <c r="AB37607" s="34">
        <v>326</v>
      </c>
      <c r="AC37607" s="34">
        <v>913</v>
      </c>
    </row>
    <row r="37608" spans="1:29" x14ac:dyDescent="0.2">
      <c r="A37608" s="34" t="s">
        <v>98101</v>
      </c>
      <c r="B37608" s="34">
        <v>452</v>
      </c>
      <c r="C37608" s="34">
        <v>713</v>
      </c>
      <c r="D37608" s="34">
        <v>651</v>
      </c>
      <c r="E37608" s="34">
        <v>836</v>
      </c>
      <c r="F37608" s="34">
        <v>493</v>
      </c>
      <c r="G37608" s="34">
        <v>887</v>
      </c>
      <c r="H37608" s="34">
        <v>435</v>
      </c>
      <c r="I37608" s="34">
        <v>664</v>
      </c>
      <c r="J37608" s="34">
        <v>360</v>
      </c>
      <c r="K37608" s="34">
        <v>851</v>
      </c>
      <c r="L37608" s="34">
        <v>272</v>
      </c>
      <c r="M37608" s="34">
        <v>708</v>
      </c>
      <c r="N37608" s="34">
        <v>374</v>
      </c>
      <c r="O37608" s="34">
        <v>698</v>
      </c>
      <c r="P37608" s="34">
        <v>416</v>
      </c>
      <c r="Q37608" s="34">
        <v>806</v>
      </c>
      <c r="R37608" s="34">
        <v>479</v>
      </c>
      <c r="S37608" s="34">
        <v>865</v>
      </c>
      <c r="T37608" s="34">
        <v>286</v>
      </c>
      <c r="U37608" s="34">
        <v>600</v>
      </c>
      <c r="V37608" s="34">
        <v>526</v>
      </c>
      <c r="W37608" s="34">
        <v>676</v>
      </c>
      <c r="X37608" s="34">
        <v>696</v>
      </c>
      <c r="Y37608" s="34">
        <v>656</v>
      </c>
      <c r="Z37608" s="34">
        <v>569</v>
      </c>
      <c r="AA37608" s="34">
        <v>926</v>
      </c>
      <c r="AB37608" s="34">
        <v>460</v>
      </c>
      <c r="AC37608" s="34">
        <v>1039</v>
      </c>
    </row>
    <row r="37609" spans="1:29" x14ac:dyDescent="0.2">
      <c r="A37609" s="34" t="s">
        <v>98102</v>
      </c>
      <c r="B37609" s="34">
        <v>92</v>
      </c>
      <c r="C37609" s="34">
        <v>155</v>
      </c>
      <c r="D37609" s="34">
        <v>140</v>
      </c>
      <c r="E37609" s="34">
        <v>191</v>
      </c>
      <c r="F37609" s="34">
        <v>134</v>
      </c>
      <c r="G37609" s="34">
        <v>183</v>
      </c>
      <c r="H37609" s="34">
        <v>132</v>
      </c>
      <c r="I37609" s="34">
        <v>134</v>
      </c>
      <c r="J37609" s="34">
        <v>116</v>
      </c>
      <c r="K37609" s="34">
        <v>117</v>
      </c>
      <c r="L37609" s="34">
        <v>65</v>
      </c>
      <c r="M37609" s="34">
        <v>134</v>
      </c>
      <c r="N37609" s="34">
        <v>120</v>
      </c>
      <c r="O37609" s="34">
        <v>138</v>
      </c>
      <c r="P37609" s="34">
        <v>125</v>
      </c>
      <c r="Q37609" s="34">
        <v>212</v>
      </c>
      <c r="R37609" s="34">
        <v>146</v>
      </c>
      <c r="S37609" s="34">
        <v>142</v>
      </c>
      <c r="T37609" s="34">
        <v>87</v>
      </c>
      <c r="U37609" s="34">
        <v>126</v>
      </c>
      <c r="V37609" s="34">
        <v>144</v>
      </c>
      <c r="W37609" s="34">
        <v>118</v>
      </c>
      <c r="X37609" s="34">
        <v>153</v>
      </c>
      <c r="Y37609" s="34">
        <v>121</v>
      </c>
      <c r="Z37609" s="34">
        <v>168</v>
      </c>
      <c r="AA37609" s="34">
        <v>147</v>
      </c>
      <c r="AB37609" s="34">
        <v>152</v>
      </c>
      <c r="AC37609" s="34">
        <v>205</v>
      </c>
    </row>
    <row r="37610" spans="1:29" x14ac:dyDescent="0.2">
      <c r="A37610" s="34" t="s">
        <v>98103</v>
      </c>
      <c r="B37610" s="34">
        <v>496</v>
      </c>
      <c r="C37610" s="34">
        <v>738</v>
      </c>
      <c r="D37610" s="34">
        <v>727</v>
      </c>
      <c r="E37610" s="34">
        <v>775</v>
      </c>
      <c r="F37610" s="34">
        <v>745</v>
      </c>
      <c r="G37610" s="34">
        <v>690</v>
      </c>
      <c r="H37610" s="34">
        <v>645</v>
      </c>
      <c r="I37610" s="34">
        <v>615</v>
      </c>
      <c r="J37610" s="34">
        <v>601</v>
      </c>
      <c r="K37610" s="34">
        <v>696</v>
      </c>
      <c r="L37610" s="34">
        <v>478</v>
      </c>
      <c r="M37610" s="34">
        <v>588</v>
      </c>
      <c r="N37610" s="34">
        <v>563</v>
      </c>
      <c r="O37610" s="34">
        <v>599</v>
      </c>
      <c r="P37610" s="34">
        <v>577</v>
      </c>
      <c r="Q37610" s="34">
        <v>892</v>
      </c>
      <c r="R37610" s="34">
        <v>801</v>
      </c>
      <c r="S37610" s="34">
        <v>932</v>
      </c>
      <c r="T37610" s="34">
        <v>622</v>
      </c>
      <c r="U37610" s="34">
        <v>600</v>
      </c>
      <c r="V37610" s="34">
        <v>739</v>
      </c>
      <c r="W37610" s="34">
        <v>696</v>
      </c>
      <c r="X37610" s="34">
        <v>970</v>
      </c>
      <c r="Y37610" s="34">
        <v>640</v>
      </c>
      <c r="Z37610" s="34">
        <v>821</v>
      </c>
      <c r="AA37610" s="34">
        <v>888</v>
      </c>
      <c r="AB37610" s="34">
        <v>753</v>
      </c>
      <c r="AC37610" s="34">
        <v>1135</v>
      </c>
    </row>
    <row r="37611" spans="1:29" x14ac:dyDescent="0.2">
      <c r="A37611" s="34" t="s">
        <v>98104</v>
      </c>
      <c r="B37611" s="34">
        <v>424</v>
      </c>
      <c r="C37611" s="34">
        <v>218</v>
      </c>
      <c r="D37611" s="34">
        <v>306</v>
      </c>
      <c r="E37611" s="34">
        <v>292</v>
      </c>
      <c r="F37611" s="34">
        <v>250</v>
      </c>
      <c r="G37611" s="34">
        <v>328</v>
      </c>
      <c r="H37611" s="34">
        <v>308</v>
      </c>
      <c r="I37611" s="34">
        <v>281</v>
      </c>
      <c r="J37611" s="34">
        <v>272</v>
      </c>
      <c r="K37611" s="34">
        <v>215</v>
      </c>
      <c r="L37611" s="34">
        <v>239</v>
      </c>
      <c r="M37611" s="34">
        <v>208</v>
      </c>
      <c r="N37611" s="34">
        <v>258</v>
      </c>
      <c r="O37611" s="34">
        <v>215</v>
      </c>
      <c r="P37611" s="34">
        <v>287</v>
      </c>
      <c r="Q37611" s="34">
        <v>276</v>
      </c>
      <c r="R37611" s="34">
        <v>381</v>
      </c>
      <c r="S37611" s="34">
        <v>298</v>
      </c>
      <c r="T37611" s="34">
        <v>291</v>
      </c>
      <c r="U37611" s="34">
        <v>263</v>
      </c>
      <c r="V37611" s="34">
        <v>285</v>
      </c>
      <c r="W37611" s="34">
        <v>324</v>
      </c>
      <c r="X37611" s="34">
        <v>291</v>
      </c>
      <c r="Y37611" s="34">
        <v>338</v>
      </c>
      <c r="Z37611" s="34">
        <v>281</v>
      </c>
      <c r="AA37611" s="34">
        <v>322</v>
      </c>
      <c r="AB37611" s="34">
        <v>312</v>
      </c>
      <c r="AC37611" s="34">
        <v>388</v>
      </c>
    </row>
    <row r="37612" spans="1:29" x14ac:dyDescent="0.2">
      <c r="A37612" s="34" t="s">
        <v>98105</v>
      </c>
      <c r="B37612" s="34">
        <v>307</v>
      </c>
      <c r="C37612" s="34">
        <v>401</v>
      </c>
      <c r="D37612" s="34">
        <v>443</v>
      </c>
      <c r="E37612" s="34">
        <v>351</v>
      </c>
      <c r="F37612" s="34">
        <v>354</v>
      </c>
      <c r="G37612" s="34">
        <v>357</v>
      </c>
      <c r="H37612" s="34">
        <v>304</v>
      </c>
      <c r="I37612" s="34">
        <v>369</v>
      </c>
      <c r="J37612" s="34">
        <v>304</v>
      </c>
      <c r="K37612" s="34">
        <v>383</v>
      </c>
      <c r="L37612" s="34">
        <v>223</v>
      </c>
      <c r="M37612" s="34">
        <v>331</v>
      </c>
      <c r="N37612" s="34">
        <v>278</v>
      </c>
      <c r="O37612" s="34">
        <v>318</v>
      </c>
      <c r="P37612" s="34">
        <v>293</v>
      </c>
      <c r="Q37612" s="34">
        <v>484</v>
      </c>
      <c r="R37612" s="34">
        <v>401</v>
      </c>
      <c r="S37612" s="34">
        <v>563</v>
      </c>
      <c r="T37612" s="34">
        <v>302</v>
      </c>
      <c r="U37612" s="34">
        <v>351</v>
      </c>
      <c r="V37612" s="34">
        <v>376</v>
      </c>
      <c r="W37612" s="34">
        <v>344</v>
      </c>
      <c r="X37612" s="34">
        <v>378</v>
      </c>
      <c r="Y37612" s="34">
        <v>356</v>
      </c>
      <c r="Z37612" s="34">
        <v>471</v>
      </c>
      <c r="AA37612" s="34">
        <v>452</v>
      </c>
      <c r="AB37612" s="34">
        <v>398</v>
      </c>
      <c r="AC37612" s="34">
        <v>565</v>
      </c>
    </row>
    <row r="37613" spans="1:29" x14ac:dyDescent="0.2">
      <c r="A37613" s="34" t="s">
        <v>98106</v>
      </c>
      <c r="B37613" s="34">
        <v>445</v>
      </c>
      <c r="C37613" s="34">
        <v>650</v>
      </c>
      <c r="D37613" s="34">
        <v>753</v>
      </c>
      <c r="E37613" s="34">
        <v>696</v>
      </c>
      <c r="F37613" s="34">
        <v>763</v>
      </c>
      <c r="G37613" s="34">
        <v>644</v>
      </c>
      <c r="H37613" s="34">
        <v>628</v>
      </c>
      <c r="I37613" s="34">
        <v>528</v>
      </c>
      <c r="J37613" s="34">
        <v>642</v>
      </c>
      <c r="K37613" s="34">
        <v>640</v>
      </c>
      <c r="L37613" s="34">
        <v>493</v>
      </c>
      <c r="M37613" s="34">
        <v>558</v>
      </c>
      <c r="N37613" s="34">
        <v>578</v>
      </c>
      <c r="O37613" s="34">
        <v>583</v>
      </c>
      <c r="P37613" s="34">
        <v>692</v>
      </c>
      <c r="Q37613" s="34">
        <v>796</v>
      </c>
      <c r="R37613" s="34">
        <v>851</v>
      </c>
      <c r="S37613" s="34">
        <v>724</v>
      </c>
      <c r="T37613" s="34">
        <v>711</v>
      </c>
      <c r="U37613" s="34">
        <v>647</v>
      </c>
      <c r="V37613" s="34">
        <v>797</v>
      </c>
      <c r="W37613" s="34">
        <v>694</v>
      </c>
      <c r="X37613" s="34">
        <v>798</v>
      </c>
      <c r="Y37613" s="34">
        <v>671</v>
      </c>
      <c r="Z37613" s="34">
        <v>833</v>
      </c>
      <c r="AA37613" s="34">
        <v>746</v>
      </c>
      <c r="AB37613" s="34">
        <v>682</v>
      </c>
      <c r="AC37613" s="34">
        <v>922</v>
      </c>
    </row>
    <row r="37614" spans="1:29" x14ac:dyDescent="0.2">
      <c r="A37614" s="34" t="s">
        <v>98107</v>
      </c>
      <c r="B37614" s="34">
        <v>607</v>
      </c>
      <c r="C37614" s="34">
        <v>607</v>
      </c>
      <c r="D37614" s="34">
        <v>660</v>
      </c>
      <c r="E37614" s="34">
        <v>712</v>
      </c>
      <c r="F37614" s="34">
        <v>759</v>
      </c>
      <c r="G37614" s="34">
        <v>580</v>
      </c>
      <c r="H37614" s="34">
        <v>690</v>
      </c>
      <c r="I37614" s="34">
        <v>687</v>
      </c>
      <c r="J37614" s="34">
        <v>694</v>
      </c>
      <c r="K37614" s="34">
        <v>655</v>
      </c>
      <c r="L37614" s="34">
        <v>592</v>
      </c>
      <c r="M37614" s="34">
        <v>531</v>
      </c>
      <c r="N37614" s="34">
        <v>600</v>
      </c>
      <c r="O37614" s="34">
        <v>658</v>
      </c>
      <c r="P37614" s="34">
        <v>671</v>
      </c>
      <c r="Q37614" s="34">
        <v>862</v>
      </c>
      <c r="R37614" s="34">
        <v>954</v>
      </c>
      <c r="S37614" s="34">
        <v>779</v>
      </c>
      <c r="T37614" s="34">
        <v>899</v>
      </c>
      <c r="U37614" s="34">
        <v>712</v>
      </c>
      <c r="V37614" s="34">
        <v>823</v>
      </c>
      <c r="W37614" s="34">
        <v>830</v>
      </c>
      <c r="X37614" s="34">
        <v>857</v>
      </c>
      <c r="Y37614" s="34">
        <v>795</v>
      </c>
      <c r="Z37614" s="34">
        <v>724</v>
      </c>
      <c r="AA37614" s="34">
        <v>930</v>
      </c>
      <c r="AB37614" s="34">
        <v>907</v>
      </c>
      <c r="AC37614" s="34">
        <v>1047</v>
      </c>
    </row>
    <row r="37615" spans="1:29" x14ac:dyDescent="0.2">
      <c r="A37615" s="34" t="s">
        <v>98108</v>
      </c>
      <c r="B37615" s="34">
        <v>388</v>
      </c>
      <c r="C37615" s="34">
        <v>523</v>
      </c>
      <c r="D37615" s="34">
        <v>594</v>
      </c>
      <c r="E37615" s="34">
        <v>503</v>
      </c>
      <c r="F37615" s="34">
        <v>526</v>
      </c>
      <c r="G37615" s="34">
        <v>530</v>
      </c>
      <c r="H37615" s="34">
        <v>566</v>
      </c>
      <c r="I37615" s="34">
        <v>521</v>
      </c>
      <c r="J37615" s="34">
        <v>487</v>
      </c>
      <c r="K37615" s="34">
        <v>574</v>
      </c>
      <c r="L37615" s="34">
        <v>325</v>
      </c>
      <c r="M37615" s="34">
        <v>448</v>
      </c>
      <c r="N37615" s="34">
        <v>504</v>
      </c>
      <c r="O37615" s="34">
        <v>452</v>
      </c>
      <c r="P37615" s="34">
        <v>494</v>
      </c>
      <c r="Q37615" s="34">
        <v>684</v>
      </c>
      <c r="R37615" s="34">
        <v>635</v>
      </c>
      <c r="S37615" s="34">
        <v>631</v>
      </c>
      <c r="T37615" s="34">
        <v>487</v>
      </c>
      <c r="U37615" s="34">
        <v>506</v>
      </c>
      <c r="V37615" s="34">
        <v>605</v>
      </c>
      <c r="W37615" s="34">
        <v>516</v>
      </c>
      <c r="X37615" s="34">
        <v>734</v>
      </c>
      <c r="Y37615" s="34">
        <v>509</v>
      </c>
      <c r="Z37615" s="34">
        <v>570</v>
      </c>
      <c r="AA37615" s="34">
        <v>655</v>
      </c>
      <c r="AB37615" s="34">
        <v>503</v>
      </c>
      <c r="AC37615" s="34">
        <v>875</v>
      </c>
    </row>
    <row r="37616" spans="1:29" x14ac:dyDescent="0.2">
      <c r="A37616" s="34" t="s">
        <v>98109</v>
      </c>
      <c r="B37616" s="34">
        <v>445</v>
      </c>
      <c r="C37616" s="34">
        <v>559</v>
      </c>
      <c r="D37616" s="34">
        <v>612</v>
      </c>
      <c r="E37616" s="34">
        <v>660</v>
      </c>
      <c r="F37616" s="34">
        <v>677</v>
      </c>
      <c r="G37616" s="34">
        <v>768</v>
      </c>
      <c r="H37616" s="34">
        <v>534</v>
      </c>
      <c r="I37616" s="34">
        <v>589</v>
      </c>
      <c r="J37616" s="34">
        <v>527</v>
      </c>
      <c r="K37616" s="34">
        <v>694</v>
      </c>
      <c r="L37616" s="34">
        <v>378</v>
      </c>
      <c r="M37616" s="34">
        <v>518</v>
      </c>
      <c r="N37616" s="34">
        <v>495</v>
      </c>
      <c r="O37616" s="34">
        <v>525</v>
      </c>
      <c r="P37616" s="34">
        <v>591</v>
      </c>
      <c r="Q37616" s="34">
        <v>802</v>
      </c>
      <c r="R37616" s="34">
        <v>755</v>
      </c>
      <c r="S37616" s="34">
        <v>792</v>
      </c>
      <c r="T37616" s="34">
        <v>564</v>
      </c>
      <c r="U37616" s="34">
        <v>616</v>
      </c>
      <c r="V37616" s="34">
        <v>719</v>
      </c>
      <c r="W37616" s="34">
        <v>642</v>
      </c>
      <c r="X37616" s="34">
        <v>676</v>
      </c>
      <c r="Y37616" s="34">
        <v>742</v>
      </c>
      <c r="Z37616" s="34">
        <v>705</v>
      </c>
      <c r="AA37616" s="34">
        <v>755</v>
      </c>
      <c r="AB37616" s="34">
        <v>676</v>
      </c>
      <c r="AC37616" s="34">
        <v>1033</v>
      </c>
    </row>
    <row r="37617" spans="1:29" x14ac:dyDescent="0.2">
      <c r="A37617" s="34" t="s">
        <v>98110</v>
      </c>
      <c r="B37617" s="34">
        <v>264</v>
      </c>
      <c r="C37617" s="34">
        <v>330</v>
      </c>
      <c r="D37617" s="34">
        <v>446</v>
      </c>
      <c r="E37617" s="34">
        <v>314</v>
      </c>
      <c r="F37617" s="34">
        <v>399</v>
      </c>
      <c r="G37617" s="34">
        <v>411</v>
      </c>
      <c r="H37617" s="34">
        <v>349</v>
      </c>
      <c r="I37617" s="34">
        <v>312</v>
      </c>
      <c r="J37617" s="34">
        <v>305</v>
      </c>
      <c r="K37617" s="34">
        <v>307</v>
      </c>
      <c r="L37617" s="34">
        <v>236</v>
      </c>
      <c r="M37617" s="34">
        <v>288</v>
      </c>
      <c r="N37617" s="34">
        <v>285</v>
      </c>
      <c r="O37617" s="34">
        <v>275</v>
      </c>
      <c r="P37617" s="34">
        <v>308</v>
      </c>
      <c r="Q37617" s="34">
        <v>416</v>
      </c>
      <c r="R37617" s="34">
        <v>392</v>
      </c>
      <c r="S37617" s="34">
        <v>420</v>
      </c>
      <c r="T37617" s="34">
        <v>389</v>
      </c>
      <c r="U37617" s="34">
        <v>257</v>
      </c>
      <c r="V37617" s="34">
        <v>410</v>
      </c>
      <c r="W37617" s="34">
        <v>312</v>
      </c>
      <c r="X37617" s="34">
        <v>414</v>
      </c>
      <c r="Y37617" s="34">
        <v>335</v>
      </c>
      <c r="Z37617" s="34">
        <v>441</v>
      </c>
      <c r="AA37617" s="34">
        <v>426</v>
      </c>
      <c r="AB37617" s="34">
        <v>433</v>
      </c>
      <c r="AC37617" s="34">
        <v>528</v>
      </c>
    </row>
    <row r="37618" spans="1:29" x14ac:dyDescent="0.2">
      <c r="A37618" s="34" t="s">
        <v>98111</v>
      </c>
      <c r="B37618" s="34">
        <v>365</v>
      </c>
      <c r="C37618" s="34">
        <v>246</v>
      </c>
      <c r="D37618" s="34">
        <v>282</v>
      </c>
      <c r="E37618" s="34">
        <v>318</v>
      </c>
      <c r="F37618" s="34">
        <v>342</v>
      </c>
      <c r="G37618" s="34">
        <v>262</v>
      </c>
      <c r="H37618" s="34">
        <v>230</v>
      </c>
      <c r="I37618" s="34">
        <v>318</v>
      </c>
      <c r="J37618" s="34">
        <v>290</v>
      </c>
      <c r="K37618" s="34">
        <v>284</v>
      </c>
      <c r="L37618" s="34">
        <v>199</v>
      </c>
      <c r="M37618" s="34">
        <v>272</v>
      </c>
      <c r="N37618" s="34">
        <v>235</v>
      </c>
      <c r="O37618" s="34">
        <v>300</v>
      </c>
      <c r="P37618" s="34">
        <v>250</v>
      </c>
      <c r="Q37618" s="34">
        <v>436</v>
      </c>
      <c r="R37618" s="34">
        <v>370</v>
      </c>
      <c r="S37618" s="34">
        <v>343</v>
      </c>
      <c r="T37618" s="34">
        <v>257</v>
      </c>
      <c r="U37618" s="34">
        <v>284</v>
      </c>
      <c r="V37618" s="34">
        <v>295</v>
      </c>
      <c r="W37618" s="34">
        <v>330</v>
      </c>
      <c r="X37618" s="34">
        <v>361</v>
      </c>
      <c r="Y37618" s="34">
        <v>312</v>
      </c>
      <c r="Z37618" s="34">
        <v>312</v>
      </c>
      <c r="AA37618" s="34">
        <v>405</v>
      </c>
      <c r="AB37618" s="34">
        <v>322</v>
      </c>
      <c r="AC37618" s="34">
        <v>510</v>
      </c>
    </row>
    <row r="37619" spans="1:29" x14ac:dyDescent="0.2">
      <c r="A37619" s="34" t="s">
        <v>98112</v>
      </c>
      <c r="B37619" s="34">
        <v>293</v>
      </c>
      <c r="C37619" s="34">
        <v>412</v>
      </c>
      <c r="D37619" s="34">
        <v>363</v>
      </c>
      <c r="E37619" s="34">
        <v>432</v>
      </c>
      <c r="F37619" s="34">
        <v>309</v>
      </c>
      <c r="G37619" s="34">
        <v>424</v>
      </c>
      <c r="H37619" s="34">
        <v>300</v>
      </c>
      <c r="I37619" s="34">
        <v>418</v>
      </c>
      <c r="J37619" s="34">
        <v>251</v>
      </c>
      <c r="K37619" s="34">
        <v>467</v>
      </c>
      <c r="L37619" s="34">
        <v>180</v>
      </c>
      <c r="M37619" s="34">
        <v>336</v>
      </c>
      <c r="N37619" s="34">
        <v>229</v>
      </c>
      <c r="O37619" s="34">
        <v>353</v>
      </c>
      <c r="P37619" s="34">
        <v>262</v>
      </c>
      <c r="Q37619" s="34">
        <v>458</v>
      </c>
      <c r="R37619" s="34">
        <v>351</v>
      </c>
      <c r="S37619" s="34">
        <v>491</v>
      </c>
      <c r="T37619" s="34">
        <v>251</v>
      </c>
      <c r="U37619" s="34">
        <v>343</v>
      </c>
      <c r="V37619" s="34">
        <v>358</v>
      </c>
      <c r="W37619" s="34">
        <v>351</v>
      </c>
      <c r="X37619" s="34">
        <v>406</v>
      </c>
      <c r="Y37619" s="34">
        <v>317</v>
      </c>
      <c r="Z37619" s="34">
        <v>371</v>
      </c>
      <c r="AA37619" s="34">
        <v>480</v>
      </c>
      <c r="AB37619" s="34">
        <v>371</v>
      </c>
      <c r="AC37619" s="34">
        <v>597</v>
      </c>
    </row>
    <row r="37620" spans="1:29" x14ac:dyDescent="0.2">
      <c r="A37620" s="34" t="s">
        <v>98113</v>
      </c>
      <c r="B37620" s="34">
        <v>855</v>
      </c>
      <c r="C37620" s="34">
        <v>567</v>
      </c>
      <c r="D37620" s="34">
        <v>691</v>
      </c>
      <c r="E37620" s="34">
        <v>652</v>
      </c>
      <c r="F37620" s="34">
        <v>776</v>
      </c>
      <c r="G37620" s="34">
        <v>664</v>
      </c>
      <c r="H37620" s="34">
        <v>730</v>
      </c>
      <c r="I37620" s="34">
        <v>575</v>
      </c>
      <c r="J37620" s="34">
        <v>617</v>
      </c>
      <c r="K37620" s="34">
        <v>610</v>
      </c>
      <c r="L37620" s="34">
        <v>541</v>
      </c>
      <c r="M37620" s="34">
        <v>536</v>
      </c>
      <c r="N37620" s="34">
        <v>630</v>
      </c>
      <c r="O37620" s="34">
        <v>601</v>
      </c>
      <c r="P37620" s="34">
        <v>629</v>
      </c>
      <c r="Q37620" s="34">
        <v>834</v>
      </c>
      <c r="R37620" s="34">
        <v>924</v>
      </c>
      <c r="S37620" s="34">
        <v>843</v>
      </c>
      <c r="T37620" s="34">
        <v>749</v>
      </c>
      <c r="U37620" s="34">
        <v>719</v>
      </c>
      <c r="V37620" s="34">
        <v>813</v>
      </c>
      <c r="W37620" s="34">
        <v>791</v>
      </c>
      <c r="X37620" s="34">
        <v>877</v>
      </c>
      <c r="Y37620" s="34">
        <v>760</v>
      </c>
      <c r="Z37620" s="34">
        <v>749</v>
      </c>
      <c r="AA37620" s="34">
        <v>819</v>
      </c>
      <c r="AB37620" s="34">
        <v>728</v>
      </c>
      <c r="AC37620" s="34">
        <v>945</v>
      </c>
    </row>
    <row r="37621" spans="1:29" x14ac:dyDescent="0.2">
      <c r="A37621" s="34" t="s">
        <v>98114</v>
      </c>
      <c r="B37621" s="34">
        <v>410</v>
      </c>
      <c r="C37621" s="34">
        <v>349</v>
      </c>
      <c r="D37621" s="34">
        <v>495</v>
      </c>
      <c r="E37621" s="34">
        <v>449</v>
      </c>
      <c r="F37621" s="34">
        <v>518</v>
      </c>
      <c r="G37621" s="34">
        <v>467</v>
      </c>
      <c r="H37621" s="34">
        <v>470</v>
      </c>
      <c r="I37621" s="34">
        <v>502</v>
      </c>
      <c r="J37621" s="34">
        <v>438</v>
      </c>
      <c r="K37621" s="34">
        <v>419</v>
      </c>
      <c r="L37621" s="34">
        <v>331</v>
      </c>
      <c r="M37621" s="34">
        <v>363</v>
      </c>
      <c r="N37621" s="34">
        <v>387</v>
      </c>
      <c r="O37621" s="34">
        <v>430</v>
      </c>
      <c r="P37621" s="34">
        <v>418</v>
      </c>
      <c r="Q37621" s="34">
        <v>576</v>
      </c>
      <c r="R37621" s="34">
        <v>602</v>
      </c>
      <c r="S37621" s="34">
        <v>537</v>
      </c>
      <c r="T37621" s="34">
        <v>446</v>
      </c>
      <c r="U37621" s="34">
        <v>482</v>
      </c>
      <c r="V37621" s="34">
        <v>516</v>
      </c>
      <c r="W37621" s="34">
        <v>449</v>
      </c>
      <c r="X37621" s="34">
        <v>549</v>
      </c>
      <c r="Y37621" s="34">
        <v>454</v>
      </c>
      <c r="Z37621" s="34">
        <v>504</v>
      </c>
      <c r="AA37621" s="34">
        <v>489</v>
      </c>
      <c r="AB37621" s="34">
        <v>554</v>
      </c>
      <c r="AC37621" s="34">
        <v>681</v>
      </c>
    </row>
    <row r="37622" spans="1:29" x14ac:dyDescent="0.2">
      <c r="A37622" s="34" t="s">
        <v>98115</v>
      </c>
      <c r="B37622" s="34">
        <v>417</v>
      </c>
      <c r="C37622" s="34">
        <v>518</v>
      </c>
      <c r="D37622" s="34">
        <v>639</v>
      </c>
      <c r="E37622" s="34">
        <v>599</v>
      </c>
      <c r="F37622" s="34">
        <v>605</v>
      </c>
      <c r="G37622" s="34">
        <v>564</v>
      </c>
      <c r="H37622" s="34">
        <v>572</v>
      </c>
      <c r="I37622" s="34">
        <v>473</v>
      </c>
      <c r="J37622" s="34">
        <v>543</v>
      </c>
      <c r="K37622" s="34">
        <v>510</v>
      </c>
      <c r="L37622" s="34">
        <v>441</v>
      </c>
      <c r="M37622" s="34">
        <v>552</v>
      </c>
      <c r="N37622" s="34">
        <v>512</v>
      </c>
      <c r="O37622" s="34">
        <v>477</v>
      </c>
      <c r="P37622" s="34">
        <v>544</v>
      </c>
      <c r="Q37622" s="34">
        <v>663</v>
      </c>
      <c r="R37622" s="34">
        <v>655</v>
      </c>
      <c r="S37622" s="34">
        <v>654</v>
      </c>
      <c r="T37622" s="34">
        <v>588</v>
      </c>
      <c r="U37622" s="34">
        <v>517</v>
      </c>
      <c r="V37622" s="34">
        <v>644</v>
      </c>
      <c r="W37622" s="34">
        <v>598</v>
      </c>
      <c r="X37622" s="34">
        <v>709</v>
      </c>
      <c r="Y37622" s="34">
        <v>544</v>
      </c>
      <c r="Z37622" s="34">
        <v>601</v>
      </c>
      <c r="AA37622" s="34">
        <v>613</v>
      </c>
      <c r="AB37622" s="34">
        <v>667</v>
      </c>
      <c r="AC37622" s="34">
        <v>915</v>
      </c>
    </row>
    <row r="37623" spans="1:29" x14ac:dyDescent="0.2">
      <c r="A37623" s="34" t="s">
        <v>98116</v>
      </c>
      <c r="B37623" s="34">
        <v>216</v>
      </c>
      <c r="C37623" s="34">
        <v>225</v>
      </c>
      <c r="D37623" s="34">
        <v>205</v>
      </c>
      <c r="E37623" s="34">
        <v>229</v>
      </c>
      <c r="F37623" s="34">
        <v>210</v>
      </c>
      <c r="G37623" s="34">
        <v>235</v>
      </c>
      <c r="H37623" s="34">
        <v>209</v>
      </c>
      <c r="I37623" s="34">
        <v>230</v>
      </c>
      <c r="J37623" s="34">
        <v>219</v>
      </c>
      <c r="K37623" s="34">
        <v>263</v>
      </c>
      <c r="L37623" s="34">
        <v>200</v>
      </c>
      <c r="M37623" s="34">
        <v>198</v>
      </c>
      <c r="N37623" s="34">
        <v>165</v>
      </c>
      <c r="O37623" s="34">
        <v>183</v>
      </c>
      <c r="P37623" s="34">
        <v>211</v>
      </c>
      <c r="Q37623" s="34">
        <v>292</v>
      </c>
      <c r="R37623" s="34">
        <v>300</v>
      </c>
      <c r="S37623" s="34">
        <v>248</v>
      </c>
      <c r="T37623" s="34">
        <v>274</v>
      </c>
      <c r="U37623" s="34">
        <v>269</v>
      </c>
      <c r="V37623" s="34">
        <v>309</v>
      </c>
      <c r="W37623" s="34">
        <v>266</v>
      </c>
      <c r="X37623" s="34">
        <v>312</v>
      </c>
      <c r="Y37623" s="34">
        <v>235</v>
      </c>
      <c r="Z37623" s="34">
        <v>239</v>
      </c>
      <c r="AA37623" s="34">
        <v>248</v>
      </c>
      <c r="AB37623" s="34">
        <v>267</v>
      </c>
      <c r="AC37623" s="34">
        <v>385</v>
      </c>
    </row>
    <row r="37624" spans="1:29" x14ac:dyDescent="0.2">
      <c r="A37624" s="34" t="s">
        <v>98117</v>
      </c>
      <c r="B37624" s="34">
        <v>812</v>
      </c>
      <c r="C37624" s="34">
        <v>965</v>
      </c>
      <c r="D37624" s="34">
        <v>1457</v>
      </c>
      <c r="E37624" s="34">
        <v>1151</v>
      </c>
      <c r="F37624" s="34">
        <v>1029</v>
      </c>
      <c r="G37624" s="34">
        <v>1139</v>
      </c>
      <c r="H37624" s="34">
        <v>969</v>
      </c>
      <c r="I37624" s="34">
        <v>1071</v>
      </c>
      <c r="J37624" s="34">
        <v>724</v>
      </c>
      <c r="K37624" s="34">
        <v>1191</v>
      </c>
      <c r="L37624" s="34">
        <v>446</v>
      </c>
      <c r="M37624" s="34">
        <v>816</v>
      </c>
      <c r="N37624" s="34">
        <v>875</v>
      </c>
      <c r="O37624" s="34">
        <v>854</v>
      </c>
      <c r="P37624" s="34">
        <v>909</v>
      </c>
      <c r="Q37624" s="34">
        <v>1080</v>
      </c>
      <c r="R37624" s="34">
        <v>948</v>
      </c>
      <c r="S37624" s="34">
        <v>1416</v>
      </c>
      <c r="T37624" s="34">
        <v>564</v>
      </c>
      <c r="U37624" s="34">
        <v>735</v>
      </c>
      <c r="V37624" s="34">
        <v>1125</v>
      </c>
      <c r="W37624" s="34">
        <v>892</v>
      </c>
      <c r="X37624" s="34">
        <v>1355</v>
      </c>
      <c r="Y37624" s="34">
        <v>741</v>
      </c>
      <c r="Z37624" s="34">
        <v>1313</v>
      </c>
      <c r="AA37624" s="34">
        <v>1223</v>
      </c>
      <c r="AB37624" s="34">
        <v>728</v>
      </c>
      <c r="AC37624" s="34">
        <v>1622</v>
      </c>
    </row>
    <row r="37625" spans="1:29" x14ac:dyDescent="0.2">
      <c r="A37625" s="34" t="s">
        <v>98118</v>
      </c>
      <c r="B37625" s="34">
        <v>375</v>
      </c>
      <c r="C37625" s="34">
        <v>515</v>
      </c>
      <c r="D37625" s="34">
        <v>519</v>
      </c>
      <c r="E37625" s="34">
        <v>596</v>
      </c>
      <c r="F37625" s="34">
        <v>482</v>
      </c>
      <c r="G37625" s="34">
        <v>507</v>
      </c>
      <c r="H37625" s="34">
        <v>394</v>
      </c>
      <c r="I37625" s="34">
        <v>473</v>
      </c>
      <c r="J37625" s="34">
        <v>368</v>
      </c>
      <c r="K37625" s="34">
        <v>563</v>
      </c>
      <c r="L37625" s="34">
        <v>200</v>
      </c>
      <c r="M37625" s="34">
        <v>420</v>
      </c>
      <c r="N37625" s="34">
        <v>378</v>
      </c>
      <c r="O37625" s="34">
        <v>435</v>
      </c>
      <c r="P37625" s="34">
        <v>403</v>
      </c>
      <c r="Q37625" s="34">
        <v>563</v>
      </c>
      <c r="R37625" s="34">
        <v>480</v>
      </c>
      <c r="S37625" s="34">
        <v>589</v>
      </c>
      <c r="T37625" s="34">
        <v>285</v>
      </c>
      <c r="U37625" s="34">
        <v>432</v>
      </c>
      <c r="V37625" s="34">
        <v>521</v>
      </c>
      <c r="W37625" s="34">
        <v>479</v>
      </c>
      <c r="X37625" s="34">
        <v>578</v>
      </c>
      <c r="Y37625" s="34">
        <v>411</v>
      </c>
      <c r="Z37625" s="34">
        <v>531</v>
      </c>
      <c r="AA37625" s="34">
        <v>653</v>
      </c>
      <c r="AB37625" s="34">
        <v>376</v>
      </c>
      <c r="AC37625" s="34">
        <v>776</v>
      </c>
    </row>
    <row r="37626" spans="1:29" x14ac:dyDescent="0.2">
      <c r="A37626" s="34" t="s">
        <v>98119</v>
      </c>
      <c r="B37626" s="34">
        <v>236</v>
      </c>
      <c r="C37626" s="34">
        <v>2625</v>
      </c>
      <c r="D37626" s="34">
        <v>111</v>
      </c>
      <c r="E37626" s="34">
        <v>2910</v>
      </c>
      <c r="F37626" s="34">
        <v>143</v>
      </c>
      <c r="G37626" s="34">
        <v>2817</v>
      </c>
      <c r="H37626" s="34">
        <v>111</v>
      </c>
      <c r="I37626" s="34">
        <v>2625</v>
      </c>
      <c r="J37626" s="34">
        <v>99</v>
      </c>
      <c r="K37626" s="34">
        <v>2739</v>
      </c>
      <c r="L37626" s="34">
        <v>88</v>
      </c>
      <c r="M37626" s="34">
        <v>2193</v>
      </c>
      <c r="N37626" s="34">
        <v>97</v>
      </c>
      <c r="O37626" s="34">
        <v>2201</v>
      </c>
      <c r="P37626" s="34">
        <v>91</v>
      </c>
      <c r="Q37626" s="34">
        <v>2425</v>
      </c>
      <c r="R37626" s="34">
        <v>136</v>
      </c>
      <c r="S37626" s="34">
        <v>2255</v>
      </c>
      <c r="T37626" s="34">
        <v>126</v>
      </c>
      <c r="U37626" s="34">
        <v>1790</v>
      </c>
      <c r="V37626" s="34">
        <v>141</v>
      </c>
      <c r="W37626" s="34">
        <v>1769</v>
      </c>
      <c r="X37626" s="34">
        <v>128</v>
      </c>
      <c r="Y37626" s="34">
        <v>1513</v>
      </c>
      <c r="Z37626" s="34">
        <v>155</v>
      </c>
      <c r="AA37626" s="34">
        <v>1987</v>
      </c>
      <c r="AB37626" s="34">
        <v>150</v>
      </c>
      <c r="AC37626" s="34">
        <v>2698</v>
      </c>
    </row>
    <row r="37627" spans="1:29" x14ac:dyDescent="0.2">
      <c r="A37627" s="34" t="s">
        <v>98120</v>
      </c>
      <c r="B37627" s="34">
        <v>405</v>
      </c>
      <c r="C37627" s="34">
        <v>667</v>
      </c>
      <c r="D37627" s="34">
        <v>690</v>
      </c>
      <c r="E37627" s="34">
        <v>667</v>
      </c>
      <c r="F37627" s="34">
        <v>739</v>
      </c>
      <c r="G37627" s="34">
        <v>580</v>
      </c>
      <c r="H37627" s="34">
        <v>618</v>
      </c>
      <c r="I37627" s="34">
        <v>698</v>
      </c>
      <c r="J37627" s="34">
        <v>536</v>
      </c>
      <c r="K37627" s="34">
        <v>751</v>
      </c>
      <c r="L37627" s="34">
        <v>407</v>
      </c>
      <c r="M37627" s="34">
        <v>499</v>
      </c>
      <c r="N37627" s="34">
        <v>539</v>
      </c>
      <c r="O37627" s="34">
        <v>610</v>
      </c>
      <c r="P37627" s="34">
        <v>556</v>
      </c>
      <c r="Q37627" s="34">
        <v>827</v>
      </c>
      <c r="R37627" s="34">
        <v>684</v>
      </c>
      <c r="S37627" s="34">
        <v>819</v>
      </c>
      <c r="T37627" s="34">
        <v>535</v>
      </c>
      <c r="U37627" s="34">
        <v>629</v>
      </c>
      <c r="V37627" s="34">
        <v>718</v>
      </c>
      <c r="W37627" s="34">
        <v>635</v>
      </c>
      <c r="X37627" s="34">
        <v>758</v>
      </c>
      <c r="Y37627" s="34">
        <v>620</v>
      </c>
      <c r="Z37627" s="34">
        <v>706</v>
      </c>
      <c r="AA37627" s="34">
        <v>866</v>
      </c>
      <c r="AB37627" s="34">
        <v>738</v>
      </c>
      <c r="AC37627" s="34">
        <v>1172</v>
      </c>
    </row>
    <row r="37628" spans="1:29" x14ac:dyDescent="0.2">
      <c r="A37628" s="34" t="s">
        <v>98121</v>
      </c>
      <c r="B37628" s="34">
        <v>260</v>
      </c>
      <c r="C37628" s="34">
        <v>206</v>
      </c>
      <c r="D37628" s="34">
        <v>289</v>
      </c>
      <c r="E37628" s="34">
        <v>250</v>
      </c>
      <c r="F37628" s="34">
        <v>252</v>
      </c>
      <c r="G37628" s="34">
        <v>305</v>
      </c>
      <c r="H37628" s="34">
        <v>225</v>
      </c>
      <c r="I37628" s="34">
        <v>174</v>
      </c>
      <c r="J37628" s="34">
        <v>149</v>
      </c>
      <c r="K37628" s="34">
        <v>256</v>
      </c>
      <c r="L37628" s="34">
        <v>102</v>
      </c>
      <c r="M37628" s="34">
        <v>209</v>
      </c>
      <c r="N37628" s="34">
        <v>217</v>
      </c>
      <c r="O37628" s="34">
        <v>171</v>
      </c>
      <c r="P37628" s="34">
        <v>203</v>
      </c>
      <c r="Q37628" s="34">
        <v>280</v>
      </c>
      <c r="R37628" s="34">
        <v>210</v>
      </c>
      <c r="S37628" s="34">
        <v>276</v>
      </c>
      <c r="T37628" s="34">
        <v>160</v>
      </c>
      <c r="U37628" s="34">
        <v>158</v>
      </c>
      <c r="V37628" s="34">
        <v>233</v>
      </c>
      <c r="W37628" s="34">
        <v>203</v>
      </c>
      <c r="X37628" s="34">
        <v>322</v>
      </c>
      <c r="Y37628" s="34">
        <v>190</v>
      </c>
      <c r="Z37628" s="34">
        <v>279</v>
      </c>
      <c r="AA37628" s="34">
        <v>284</v>
      </c>
      <c r="AB37628" s="34">
        <v>176</v>
      </c>
      <c r="AC37628" s="34">
        <v>373</v>
      </c>
    </row>
    <row r="37629" spans="1:29" x14ac:dyDescent="0.2">
      <c r="A37629" s="34" t="s">
        <v>98122</v>
      </c>
      <c r="B37629" s="34">
        <v>703</v>
      </c>
      <c r="C37629" s="34">
        <v>643</v>
      </c>
      <c r="D37629" s="34">
        <v>699</v>
      </c>
      <c r="E37629" s="34">
        <v>746</v>
      </c>
      <c r="F37629" s="34">
        <v>758</v>
      </c>
      <c r="G37629" s="34">
        <v>560</v>
      </c>
      <c r="H37629" s="34">
        <v>781</v>
      </c>
      <c r="I37629" s="34">
        <v>637</v>
      </c>
      <c r="J37629" s="34">
        <v>745</v>
      </c>
      <c r="K37629" s="34">
        <v>657</v>
      </c>
      <c r="L37629" s="34">
        <v>707</v>
      </c>
      <c r="M37629" s="34">
        <v>555</v>
      </c>
      <c r="N37629" s="34">
        <v>714</v>
      </c>
      <c r="O37629" s="34">
        <v>695</v>
      </c>
      <c r="P37629" s="34">
        <v>689</v>
      </c>
      <c r="Q37629" s="34">
        <v>945</v>
      </c>
      <c r="R37629" s="34">
        <v>1072</v>
      </c>
      <c r="S37629" s="34">
        <v>742</v>
      </c>
      <c r="T37629" s="34">
        <v>924</v>
      </c>
      <c r="U37629" s="34">
        <v>701</v>
      </c>
      <c r="V37629" s="34">
        <v>913</v>
      </c>
      <c r="W37629" s="34">
        <v>968</v>
      </c>
      <c r="X37629" s="34">
        <v>894</v>
      </c>
      <c r="Y37629" s="34">
        <v>951</v>
      </c>
      <c r="Z37629" s="34">
        <v>774</v>
      </c>
      <c r="AA37629" s="34">
        <v>828</v>
      </c>
      <c r="AB37629" s="34">
        <v>1216</v>
      </c>
      <c r="AC37629" s="34">
        <v>990</v>
      </c>
    </row>
    <row r="37630" spans="1:29" x14ac:dyDescent="0.2">
      <c r="A37630" s="34" t="s">
        <v>98123</v>
      </c>
      <c r="B37630" s="34">
        <v>668</v>
      </c>
      <c r="C37630" s="34">
        <v>856</v>
      </c>
      <c r="D37630" s="34">
        <v>767</v>
      </c>
      <c r="E37630" s="34">
        <v>936</v>
      </c>
      <c r="F37630" s="34">
        <v>812</v>
      </c>
      <c r="G37630" s="34">
        <v>1082</v>
      </c>
      <c r="H37630" s="34">
        <v>817</v>
      </c>
      <c r="I37630" s="34">
        <v>952</v>
      </c>
      <c r="J37630" s="34">
        <v>776</v>
      </c>
      <c r="K37630" s="34">
        <v>1032</v>
      </c>
      <c r="L37630" s="34">
        <v>797</v>
      </c>
      <c r="M37630" s="34">
        <v>951</v>
      </c>
      <c r="N37630" s="34">
        <v>747</v>
      </c>
      <c r="O37630" s="34">
        <v>948</v>
      </c>
      <c r="P37630" s="34">
        <v>792</v>
      </c>
      <c r="Q37630" s="34">
        <v>1301</v>
      </c>
      <c r="R37630" s="34">
        <v>1088</v>
      </c>
      <c r="S37630" s="34">
        <v>1113</v>
      </c>
      <c r="T37630" s="34">
        <v>926</v>
      </c>
      <c r="U37630" s="34">
        <v>1036</v>
      </c>
      <c r="V37630" s="34">
        <v>1091</v>
      </c>
      <c r="W37630" s="34">
        <v>1429</v>
      </c>
      <c r="X37630" s="34">
        <v>978</v>
      </c>
      <c r="Y37630" s="34">
        <v>1281</v>
      </c>
      <c r="Z37630" s="34">
        <v>858</v>
      </c>
      <c r="AA37630" s="34">
        <v>1158</v>
      </c>
      <c r="AB37630" s="34">
        <v>1261</v>
      </c>
      <c r="AC37630" s="34">
        <v>1583</v>
      </c>
    </row>
    <row r="37631" spans="1:29" x14ac:dyDescent="0.2">
      <c r="A37631" s="34" t="s">
        <v>98124</v>
      </c>
      <c r="B37631" s="34">
        <v>569</v>
      </c>
      <c r="C37631" s="34">
        <v>760</v>
      </c>
      <c r="D37631" s="34">
        <v>845</v>
      </c>
      <c r="E37631" s="34">
        <v>854</v>
      </c>
      <c r="F37631" s="34">
        <v>880</v>
      </c>
      <c r="G37631" s="34">
        <v>814</v>
      </c>
      <c r="H37631" s="34">
        <v>750</v>
      </c>
      <c r="I37631" s="34">
        <v>718</v>
      </c>
      <c r="J37631" s="34">
        <v>691</v>
      </c>
      <c r="K37631" s="34">
        <v>898</v>
      </c>
      <c r="L37631" s="34">
        <v>467</v>
      </c>
      <c r="M37631" s="34">
        <v>792</v>
      </c>
      <c r="N37631" s="34">
        <v>744</v>
      </c>
      <c r="O37631" s="34">
        <v>642</v>
      </c>
      <c r="P37631" s="34">
        <v>728</v>
      </c>
      <c r="Q37631" s="34">
        <v>986</v>
      </c>
      <c r="R37631" s="34">
        <v>954</v>
      </c>
      <c r="S37631" s="34">
        <v>971</v>
      </c>
      <c r="T37631" s="34">
        <v>703</v>
      </c>
      <c r="U37631" s="34">
        <v>814</v>
      </c>
      <c r="V37631" s="34">
        <v>925</v>
      </c>
      <c r="W37631" s="34">
        <v>838</v>
      </c>
      <c r="X37631" s="34">
        <v>1103</v>
      </c>
      <c r="Y37631" s="34">
        <v>876</v>
      </c>
      <c r="Z37631" s="34">
        <v>959</v>
      </c>
      <c r="AA37631" s="34">
        <v>1161</v>
      </c>
      <c r="AB37631" s="34">
        <v>895</v>
      </c>
      <c r="AC37631" s="34">
        <v>1405</v>
      </c>
    </row>
    <row r="37632" spans="1:29" x14ac:dyDescent="0.2">
      <c r="A37632" s="34" t="s">
        <v>98125</v>
      </c>
      <c r="B37632" s="34">
        <v>584</v>
      </c>
      <c r="C37632" s="34">
        <v>541</v>
      </c>
      <c r="D37632" s="34">
        <v>728</v>
      </c>
      <c r="E37632" s="34">
        <v>549</v>
      </c>
      <c r="F37632" s="34">
        <v>723</v>
      </c>
      <c r="G37632" s="34">
        <v>705</v>
      </c>
      <c r="H37632" s="34">
        <v>617</v>
      </c>
      <c r="I37632" s="34">
        <v>651</v>
      </c>
      <c r="J37632" s="34">
        <v>675</v>
      </c>
      <c r="K37632" s="34">
        <v>541</v>
      </c>
      <c r="L37632" s="34">
        <v>520</v>
      </c>
      <c r="M37632" s="34">
        <v>489</v>
      </c>
      <c r="N37632" s="34">
        <v>440</v>
      </c>
      <c r="O37632" s="34">
        <v>571</v>
      </c>
      <c r="P37632" s="34">
        <v>620</v>
      </c>
      <c r="Q37632" s="34">
        <v>747</v>
      </c>
      <c r="R37632" s="34">
        <v>913</v>
      </c>
      <c r="S37632" s="34">
        <v>786</v>
      </c>
      <c r="T37632" s="34">
        <v>624</v>
      </c>
      <c r="U37632" s="34">
        <v>544</v>
      </c>
      <c r="V37632" s="34">
        <v>720</v>
      </c>
      <c r="W37632" s="34">
        <v>608</v>
      </c>
      <c r="X37632" s="34">
        <v>1083</v>
      </c>
      <c r="Y37632" s="34">
        <v>602</v>
      </c>
      <c r="Z37632" s="34">
        <v>734</v>
      </c>
      <c r="AA37632" s="34">
        <v>770</v>
      </c>
      <c r="AB37632" s="34">
        <v>652</v>
      </c>
      <c r="AC37632" s="34">
        <v>911</v>
      </c>
    </row>
    <row r="37633" spans="1:29" x14ac:dyDescent="0.2">
      <c r="A37633" s="34" t="s">
        <v>98126</v>
      </c>
      <c r="B37633" s="34">
        <v>772</v>
      </c>
      <c r="C37633" s="34">
        <v>879</v>
      </c>
      <c r="D37633" s="34">
        <v>1174</v>
      </c>
      <c r="E37633" s="34">
        <v>1085</v>
      </c>
      <c r="F37633" s="34">
        <v>1043</v>
      </c>
      <c r="G37633" s="34">
        <v>963</v>
      </c>
      <c r="H37633" s="34">
        <v>819</v>
      </c>
      <c r="I37633" s="34">
        <v>930</v>
      </c>
      <c r="J37633" s="34">
        <v>753</v>
      </c>
      <c r="K37633" s="34">
        <v>1045</v>
      </c>
      <c r="L37633" s="34">
        <v>446</v>
      </c>
      <c r="M37633" s="34">
        <v>836</v>
      </c>
      <c r="N37633" s="34">
        <v>835</v>
      </c>
      <c r="O37633" s="34">
        <v>837</v>
      </c>
      <c r="P37633" s="34">
        <v>775</v>
      </c>
      <c r="Q37633" s="34">
        <v>1088</v>
      </c>
      <c r="R37633" s="34">
        <v>983</v>
      </c>
      <c r="S37633" s="34">
        <v>1254</v>
      </c>
      <c r="T37633" s="34">
        <v>666</v>
      </c>
      <c r="U37633" s="34">
        <v>868</v>
      </c>
      <c r="V37633" s="34">
        <v>1067</v>
      </c>
      <c r="W37633" s="34">
        <v>829</v>
      </c>
      <c r="X37633" s="34">
        <v>1276</v>
      </c>
      <c r="Y37633" s="34">
        <v>800</v>
      </c>
      <c r="Z37633" s="34">
        <v>1202</v>
      </c>
      <c r="AA37633" s="34">
        <v>1135</v>
      </c>
      <c r="AB37633" s="34">
        <v>944</v>
      </c>
      <c r="AC37633" s="34">
        <v>1496</v>
      </c>
    </row>
    <row r="37634" spans="1:29" x14ac:dyDescent="0.2">
      <c r="A37634" s="34" t="s">
        <v>98127</v>
      </c>
      <c r="B37634" s="34">
        <v>199</v>
      </c>
      <c r="C37634" s="34">
        <v>360</v>
      </c>
      <c r="D37634" s="34">
        <v>381</v>
      </c>
      <c r="E37634" s="34">
        <v>314</v>
      </c>
      <c r="F37634" s="34">
        <v>393</v>
      </c>
      <c r="G37634" s="34">
        <v>333</v>
      </c>
      <c r="H37634" s="34">
        <v>331</v>
      </c>
      <c r="I37634" s="34">
        <v>305</v>
      </c>
      <c r="J37634" s="34">
        <v>264</v>
      </c>
      <c r="K37634" s="34">
        <v>339</v>
      </c>
      <c r="L37634" s="34">
        <v>194</v>
      </c>
      <c r="M37634" s="34">
        <v>281</v>
      </c>
      <c r="N37634" s="34">
        <v>290</v>
      </c>
      <c r="O37634" s="34">
        <v>337</v>
      </c>
      <c r="P37634" s="34">
        <v>294</v>
      </c>
      <c r="Q37634" s="34">
        <v>360</v>
      </c>
      <c r="R37634" s="34">
        <v>406</v>
      </c>
      <c r="S37634" s="34">
        <v>403</v>
      </c>
      <c r="T37634" s="34">
        <v>233</v>
      </c>
      <c r="U37634" s="34">
        <v>326</v>
      </c>
      <c r="V37634" s="34">
        <v>391</v>
      </c>
      <c r="W37634" s="34">
        <v>312</v>
      </c>
      <c r="X37634" s="34">
        <v>493</v>
      </c>
      <c r="Y37634" s="34">
        <v>311</v>
      </c>
      <c r="Z37634" s="34">
        <v>453</v>
      </c>
      <c r="AA37634" s="34">
        <v>462</v>
      </c>
      <c r="AB37634" s="34">
        <v>312</v>
      </c>
      <c r="AC37634" s="34">
        <v>595</v>
      </c>
    </row>
    <row r="37635" spans="1:29" x14ac:dyDescent="0.2">
      <c r="A37635" s="34" t="s">
        <v>98128</v>
      </c>
      <c r="B37635" s="34">
        <v>276</v>
      </c>
      <c r="C37635" s="34">
        <v>758</v>
      </c>
      <c r="D37635" s="34">
        <v>290</v>
      </c>
      <c r="E37635" s="34">
        <v>816</v>
      </c>
      <c r="F37635" s="34">
        <v>256</v>
      </c>
      <c r="G37635" s="34">
        <v>761</v>
      </c>
      <c r="H37635" s="34">
        <v>261</v>
      </c>
      <c r="I37635" s="34">
        <v>701</v>
      </c>
      <c r="J37635" s="34">
        <v>257</v>
      </c>
      <c r="K37635" s="34">
        <v>897</v>
      </c>
      <c r="L37635" s="34">
        <v>197</v>
      </c>
      <c r="M37635" s="34">
        <v>635</v>
      </c>
      <c r="N37635" s="34">
        <v>248</v>
      </c>
      <c r="O37635" s="34">
        <v>600</v>
      </c>
      <c r="P37635" s="34">
        <v>257</v>
      </c>
      <c r="Q37635" s="34">
        <v>751</v>
      </c>
      <c r="R37635" s="34">
        <v>330</v>
      </c>
      <c r="S37635" s="34">
        <v>784</v>
      </c>
      <c r="T37635" s="34">
        <v>212</v>
      </c>
      <c r="U37635" s="34">
        <v>594</v>
      </c>
      <c r="V37635" s="34">
        <v>267</v>
      </c>
      <c r="W37635" s="34">
        <v>685</v>
      </c>
      <c r="X37635" s="34">
        <v>348</v>
      </c>
      <c r="Y37635" s="34">
        <v>613</v>
      </c>
      <c r="Z37635" s="34">
        <v>340</v>
      </c>
      <c r="AA37635" s="34">
        <v>778</v>
      </c>
      <c r="AB37635" s="34">
        <v>315</v>
      </c>
      <c r="AC37635" s="34">
        <v>893</v>
      </c>
    </row>
    <row r="37636" spans="1:29" x14ac:dyDescent="0.2">
      <c r="A37636" s="34" t="s">
        <v>98129</v>
      </c>
      <c r="B37636" s="34">
        <v>651</v>
      </c>
      <c r="C37636" s="34">
        <v>864</v>
      </c>
      <c r="D37636" s="34">
        <v>966</v>
      </c>
      <c r="E37636" s="34">
        <v>1007</v>
      </c>
      <c r="F37636" s="34">
        <v>937</v>
      </c>
      <c r="G37636" s="34">
        <v>1059</v>
      </c>
      <c r="H37636" s="34">
        <v>897</v>
      </c>
      <c r="I37636" s="34">
        <v>858</v>
      </c>
      <c r="J37636" s="34">
        <v>918</v>
      </c>
      <c r="K37636" s="34">
        <v>1010</v>
      </c>
      <c r="L37636" s="34">
        <v>772</v>
      </c>
      <c r="M37636" s="34">
        <v>897</v>
      </c>
      <c r="N37636" s="34">
        <v>798</v>
      </c>
      <c r="O37636" s="34">
        <v>860</v>
      </c>
      <c r="P37636" s="34">
        <v>847</v>
      </c>
      <c r="Q37636" s="34">
        <v>1371</v>
      </c>
      <c r="R37636" s="34">
        <v>1157</v>
      </c>
      <c r="S37636" s="34">
        <v>1100</v>
      </c>
      <c r="T37636" s="34">
        <v>1062</v>
      </c>
      <c r="U37636" s="34">
        <v>1013</v>
      </c>
      <c r="V37636" s="34">
        <v>1065</v>
      </c>
      <c r="W37636" s="34">
        <v>1330</v>
      </c>
      <c r="X37636" s="34">
        <v>1169</v>
      </c>
      <c r="Y37636" s="34">
        <v>1393</v>
      </c>
      <c r="Z37636" s="34">
        <v>1044</v>
      </c>
      <c r="AA37636" s="34">
        <v>1278</v>
      </c>
      <c r="AB37636" s="34">
        <v>1243</v>
      </c>
      <c r="AC37636" s="34">
        <v>1706</v>
      </c>
    </row>
    <row r="37637" spans="1:29" x14ac:dyDescent="0.2">
      <c r="A37637" s="34" t="s">
        <v>98130</v>
      </c>
      <c r="B37637" s="34">
        <v>511</v>
      </c>
      <c r="C37637" s="34">
        <v>754</v>
      </c>
      <c r="D37637" s="34">
        <v>550</v>
      </c>
      <c r="E37637" s="34">
        <v>804</v>
      </c>
      <c r="F37637" s="34">
        <v>542</v>
      </c>
      <c r="G37637" s="34">
        <v>755</v>
      </c>
      <c r="H37637" s="34">
        <v>554</v>
      </c>
      <c r="I37637" s="34">
        <v>643</v>
      </c>
      <c r="J37637" s="34">
        <v>453</v>
      </c>
      <c r="K37637" s="34">
        <v>811</v>
      </c>
      <c r="L37637" s="34">
        <v>322</v>
      </c>
      <c r="M37637" s="34">
        <v>600</v>
      </c>
      <c r="N37637" s="34">
        <v>438</v>
      </c>
      <c r="O37637" s="34">
        <v>628</v>
      </c>
      <c r="P37637" s="34">
        <v>503</v>
      </c>
      <c r="Q37637" s="34">
        <v>840</v>
      </c>
      <c r="R37637" s="34">
        <v>596</v>
      </c>
      <c r="S37637" s="34">
        <v>846</v>
      </c>
      <c r="T37637" s="34">
        <v>520</v>
      </c>
      <c r="U37637" s="34">
        <v>628</v>
      </c>
      <c r="V37637" s="34">
        <v>576</v>
      </c>
      <c r="W37637" s="34">
        <v>797</v>
      </c>
      <c r="X37637" s="34">
        <v>655</v>
      </c>
      <c r="Y37637" s="34">
        <v>751</v>
      </c>
      <c r="Z37637" s="34">
        <v>556</v>
      </c>
      <c r="AA37637" s="34">
        <v>772</v>
      </c>
      <c r="AB37637" s="34">
        <v>638</v>
      </c>
      <c r="AC37637" s="34">
        <v>1056</v>
      </c>
    </row>
    <row r="37638" spans="1:29" x14ac:dyDescent="0.2">
      <c r="A37638" s="34" t="s">
        <v>98131</v>
      </c>
      <c r="B37638" s="34">
        <v>259</v>
      </c>
      <c r="C37638" s="34">
        <v>471</v>
      </c>
      <c r="D37638" s="34">
        <v>391</v>
      </c>
      <c r="E37638" s="34">
        <v>433</v>
      </c>
      <c r="F37638" s="34">
        <v>368</v>
      </c>
      <c r="G37638" s="34">
        <v>546</v>
      </c>
      <c r="H37638" s="34">
        <v>350</v>
      </c>
      <c r="I37638" s="34">
        <v>411</v>
      </c>
      <c r="J37638" s="34">
        <v>313</v>
      </c>
      <c r="K37638" s="34">
        <v>513</v>
      </c>
      <c r="L37638" s="34">
        <v>184</v>
      </c>
      <c r="M37638" s="34">
        <v>381</v>
      </c>
      <c r="N37638" s="34">
        <v>273</v>
      </c>
      <c r="O37638" s="34">
        <v>345</v>
      </c>
      <c r="P37638" s="34">
        <v>302</v>
      </c>
      <c r="Q37638" s="34">
        <v>492</v>
      </c>
      <c r="R37638" s="34">
        <v>441</v>
      </c>
      <c r="S37638" s="34">
        <v>527</v>
      </c>
      <c r="T37638" s="34">
        <v>283</v>
      </c>
      <c r="U37638" s="34">
        <v>392</v>
      </c>
      <c r="V37638" s="34">
        <v>401</v>
      </c>
      <c r="W37638" s="34">
        <v>374</v>
      </c>
      <c r="X37638" s="34">
        <v>480</v>
      </c>
      <c r="Y37638" s="34">
        <v>368</v>
      </c>
      <c r="Z37638" s="34">
        <v>452</v>
      </c>
      <c r="AA37638" s="34">
        <v>628</v>
      </c>
      <c r="AB37638" s="34">
        <v>341</v>
      </c>
      <c r="AC37638" s="34">
        <v>748</v>
      </c>
    </row>
    <row r="37639" spans="1:29" x14ac:dyDescent="0.2">
      <c r="A37639" s="34" t="s">
        <v>98132</v>
      </c>
      <c r="B37639" s="34">
        <v>506</v>
      </c>
      <c r="C37639" s="34">
        <v>502</v>
      </c>
      <c r="D37639" s="34">
        <v>726</v>
      </c>
      <c r="E37639" s="34">
        <v>557</v>
      </c>
      <c r="F37639" s="34">
        <v>643</v>
      </c>
      <c r="G37639" s="34">
        <v>620</v>
      </c>
      <c r="H37639" s="34">
        <v>563</v>
      </c>
      <c r="I37639" s="34">
        <v>530</v>
      </c>
      <c r="J37639" s="34">
        <v>448</v>
      </c>
      <c r="K37639" s="34">
        <v>557</v>
      </c>
      <c r="L37639" s="34">
        <v>293</v>
      </c>
      <c r="M37639" s="34">
        <v>461</v>
      </c>
      <c r="N37639" s="34">
        <v>464</v>
      </c>
      <c r="O37639" s="34">
        <v>490</v>
      </c>
      <c r="P37639" s="34">
        <v>467</v>
      </c>
      <c r="Q37639" s="34">
        <v>567</v>
      </c>
      <c r="R37639" s="34">
        <v>587</v>
      </c>
      <c r="S37639" s="34">
        <v>656</v>
      </c>
      <c r="T37639" s="34">
        <v>356</v>
      </c>
      <c r="U37639" s="34">
        <v>369</v>
      </c>
      <c r="V37639" s="34">
        <v>646</v>
      </c>
      <c r="W37639" s="34">
        <v>453</v>
      </c>
      <c r="X37639" s="34">
        <v>715</v>
      </c>
      <c r="Y37639" s="34">
        <v>380</v>
      </c>
      <c r="Z37639" s="34">
        <v>715</v>
      </c>
      <c r="AA37639" s="34">
        <v>561</v>
      </c>
      <c r="AB37639" s="34">
        <v>447</v>
      </c>
      <c r="AC37639" s="34">
        <v>828</v>
      </c>
    </row>
    <row r="37640" spans="1:29" x14ac:dyDescent="0.2">
      <c r="A37640" s="34" t="s">
        <v>98133</v>
      </c>
      <c r="B37640" s="34">
        <v>586</v>
      </c>
      <c r="C37640" s="34">
        <v>535</v>
      </c>
      <c r="D37640" s="34">
        <v>636</v>
      </c>
      <c r="E37640" s="34">
        <v>605</v>
      </c>
      <c r="F37640" s="34">
        <v>642</v>
      </c>
      <c r="G37640" s="34">
        <v>576</v>
      </c>
      <c r="H37640" s="34">
        <v>737</v>
      </c>
      <c r="I37640" s="34">
        <v>563</v>
      </c>
      <c r="J37640" s="34">
        <v>660</v>
      </c>
      <c r="K37640" s="34">
        <v>601</v>
      </c>
      <c r="L37640" s="34">
        <v>687</v>
      </c>
      <c r="M37640" s="34">
        <v>574</v>
      </c>
      <c r="N37640" s="34">
        <v>604</v>
      </c>
      <c r="O37640" s="34">
        <v>554</v>
      </c>
      <c r="P37640" s="34">
        <v>576</v>
      </c>
      <c r="Q37640" s="34">
        <v>779</v>
      </c>
      <c r="R37640" s="34">
        <v>791</v>
      </c>
      <c r="S37640" s="34">
        <v>713</v>
      </c>
      <c r="T37640" s="34">
        <v>862</v>
      </c>
      <c r="U37640" s="34">
        <v>675</v>
      </c>
      <c r="V37640" s="34">
        <v>743</v>
      </c>
      <c r="W37640" s="34">
        <v>812</v>
      </c>
      <c r="X37640" s="34">
        <v>873</v>
      </c>
      <c r="Y37640" s="34">
        <v>760</v>
      </c>
      <c r="Z37640" s="34">
        <v>712</v>
      </c>
      <c r="AA37640" s="34">
        <v>802</v>
      </c>
      <c r="AB37640" s="34">
        <v>847</v>
      </c>
      <c r="AC37640" s="34">
        <v>965</v>
      </c>
    </row>
    <row r="37641" spans="1:29" x14ac:dyDescent="0.2">
      <c r="A37641" s="34" t="s">
        <v>98134</v>
      </c>
      <c r="B37641" s="34">
        <v>560</v>
      </c>
      <c r="C37641" s="34">
        <v>839</v>
      </c>
      <c r="D37641" s="34">
        <v>940</v>
      </c>
      <c r="E37641" s="34">
        <v>770</v>
      </c>
      <c r="F37641" s="34">
        <v>873</v>
      </c>
      <c r="G37641" s="34">
        <v>795</v>
      </c>
      <c r="H37641" s="34">
        <v>809</v>
      </c>
      <c r="I37641" s="34">
        <v>689</v>
      </c>
      <c r="J37641" s="34">
        <v>699</v>
      </c>
      <c r="K37641" s="34">
        <v>825</v>
      </c>
      <c r="L37641" s="34">
        <v>656</v>
      </c>
      <c r="M37641" s="34">
        <v>633</v>
      </c>
      <c r="N37641" s="34">
        <v>662</v>
      </c>
      <c r="O37641" s="34">
        <v>690</v>
      </c>
      <c r="P37641" s="34">
        <v>720</v>
      </c>
      <c r="Q37641" s="34">
        <v>1034</v>
      </c>
      <c r="R37641" s="34">
        <v>1101</v>
      </c>
      <c r="S37641" s="34">
        <v>968</v>
      </c>
      <c r="T37641" s="34">
        <v>861</v>
      </c>
      <c r="U37641" s="34">
        <v>718</v>
      </c>
      <c r="V37641" s="34">
        <v>844</v>
      </c>
      <c r="W37641" s="34">
        <v>788</v>
      </c>
      <c r="X37641" s="34">
        <v>1095</v>
      </c>
      <c r="Y37641" s="34">
        <v>820</v>
      </c>
      <c r="Z37641" s="34">
        <v>849</v>
      </c>
      <c r="AA37641" s="34">
        <v>964</v>
      </c>
      <c r="AB37641" s="34">
        <v>1090</v>
      </c>
      <c r="AC37641" s="34">
        <v>1217</v>
      </c>
    </row>
    <row r="37642" spans="1:29" x14ac:dyDescent="0.2">
      <c r="A37642" s="34" t="s">
        <v>98135</v>
      </c>
      <c r="B37642" s="34">
        <v>256</v>
      </c>
      <c r="C37642" s="34">
        <v>499</v>
      </c>
      <c r="D37642" s="34">
        <v>467</v>
      </c>
      <c r="E37642" s="34">
        <v>575</v>
      </c>
      <c r="F37642" s="34">
        <v>444</v>
      </c>
      <c r="G37642" s="34">
        <v>494</v>
      </c>
      <c r="H37642" s="34">
        <v>371</v>
      </c>
      <c r="I37642" s="34">
        <v>448</v>
      </c>
      <c r="J37642" s="34">
        <v>335</v>
      </c>
      <c r="K37642" s="34">
        <v>442</v>
      </c>
      <c r="L37642" s="34">
        <v>239</v>
      </c>
      <c r="M37642" s="34">
        <v>377</v>
      </c>
      <c r="N37642" s="34">
        <v>341</v>
      </c>
      <c r="O37642" s="34">
        <v>414</v>
      </c>
      <c r="P37642" s="34">
        <v>358</v>
      </c>
      <c r="Q37642" s="34">
        <v>567</v>
      </c>
      <c r="R37642" s="34">
        <v>434</v>
      </c>
      <c r="S37642" s="34">
        <v>552</v>
      </c>
      <c r="T37642" s="34">
        <v>337</v>
      </c>
      <c r="U37642" s="34">
        <v>427</v>
      </c>
      <c r="V37642" s="34">
        <v>478</v>
      </c>
      <c r="W37642" s="34">
        <v>478</v>
      </c>
      <c r="X37642" s="34">
        <v>469</v>
      </c>
      <c r="Y37642" s="34">
        <v>447</v>
      </c>
      <c r="Z37642" s="34">
        <v>473</v>
      </c>
      <c r="AA37642" s="34">
        <v>611</v>
      </c>
      <c r="AB37642" s="34">
        <v>378</v>
      </c>
      <c r="AC37642" s="34">
        <v>749</v>
      </c>
    </row>
    <row r="37643" spans="1:29" x14ac:dyDescent="0.2">
      <c r="A37643" s="34" t="s">
        <v>98136</v>
      </c>
      <c r="B37643" s="34">
        <v>168</v>
      </c>
      <c r="C37643" s="34">
        <v>1082</v>
      </c>
      <c r="D37643" s="34">
        <v>189</v>
      </c>
      <c r="E37643" s="34">
        <v>1049</v>
      </c>
      <c r="F37643" s="34">
        <v>154</v>
      </c>
      <c r="G37643" s="34">
        <v>1200</v>
      </c>
      <c r="H37643" s="34">
        <v>167</v>
      </c>
      <c r="I37643" s="34">
        <v>1010</v>
      </c>
      <c r="J37643" s="34">
        <v>144</v>
      </c>
      <c r="K37643" s="34">
        <v>1281</v>
      </c>
      <c r="L37643" s="34">
        <v>91</v>
      </c>
      <c r="M37643" s="34">
        <v>946</v>
      </c>
      <c r="N37643" s="34">
        <v>155</v>
      </c>
      <c r="O37643" s="34">
        <v>856</v>
      </c>
      <c r="P37643" s="34">
        <v>133</v>
      </c>
      <c r="Q37643" s="34">
        <v>1028</v>
      </c>
      <c r="R37643" s="34">
        <v>174</v>
      </c>
      <c r="S37643" s="34">
        <v>1009</v>
      </c>
      <c r="T37643" s="34">
        <v>123</v>
      </c>
      <c r="U37643" s="34">
        <v>768</v>
      </c>
      <c r="V37643" s="34">
        <v>160</v>
      </c>
      <c r="W37643" s="34">
        <v>716</v>
      </c>
      <c r="X37643" s="34">
        <v>148</v>
      </c>
      <c r="Y37643" s="34">
        <v>637</v>
      </c>
      <c r="Z37643" s="34">
        <v>176</v>
      </c>
      <c r="AA37643" s="34">
        <v>916</v>
      </c>
      <c r="AB37643" s="34">
        <v>135</v>
      </c>
      <c r="AC37643" s="34">
        <v>1094</v>
      </c>
    </row>
    <row r="37644" spans="1:29" x14ac:dyDescent="0.2">
      <c r="A37644" s="34" t="s">
        <v>98137</v>
      </c>
      <c r="B37644" s="34">
        <v>648</v>
      </c>
      <c r="C37644" s="34">
        <v>878</v>
      </c>
      <c r="D37644" s="34">
        <v>983</v>
      </c>
      <c r="E37644" s="34">
        <v>892</v>
      </c>
      <c r="F37644" s="34">
        <v>868</v>
      </c>
      <c r="G37644" s="34">
        <v>976</v>
      </c>
      <c r="H37644" s="34">
        <v>848</v>
      </c>
      <c r="I37644" s="34">
        <v>824</v>
      </c>
      <c r="J37644" s="34">
        <v>812</v>
      </c>
      <c r="K37644" s="34">
        <v>953</v>
      </c>
      <c r="L37644" s="34">
        <v>580</v>
      </c>
      <c r="M37644" s="34">
        <v>849</v>
      </c>
      <c r="N37644" s="34">
        <v>694</v>
      </c>
      <c r="O37644" s="34">
        <v>839</v>
      </c>
      <c r="P37644" s="34">
        <v>699</v>
      </c>
      <c r="Q37644" s="34">
        <v>1101</v>
      </c>
      <c r="R37644" s="34">
        <v>966</v>
      </c>
      <c r="S37644" s="34">
        <v>1250</v>
      </c>
      <c r="T37644" s="34">
        <v>681</v>
      </c>
      <c r="U37644" s="34">
        <v>811</v>
      </c>
      <c r="V37644" s="34">
        <v>917</v>
      </c>
      <c r="W37644" s="34">
        <v>827</v>
      </c>
      <c r="X37644" s="34">
        <v>1095</v>
      </c>
      <c r="Y37644" s="34">
        <v>850</v>
      </c>
      <c r="Z37644" s="34">
        <v>966</v>
      </c>
      <c r="AA37644" s="34">
        <v>991</v>
      </c>
      <c r="AB37644" s="34">
        <v>852</v>
      </c>
      <c r="AC37644" s="34">
        <v>1403</v>
      </c>
    </row>
    <row r="37645" spans="1:29" x14ac:dyDescent="0.2">
      <c r="A37645" s="34" t="s">
        <v>98138</v>
      </c>
      <c r="B37645" s="34">
        <v>311</v>
      </c>
      <c r="C37645" s="34">
        <v>624</v>
      </c>
      <c r="D37645" s="34">
        <v>671</v>
      </c>
      <c r="E37645" s="34">
        <v>764</v>
      </c>
      <c r="F37645" s="34">
        <v>551</v>
      </c>
      <c r="G37645" s="34">
        <v>755</v>
      </c>
      <c r="H37645" s="34">
        <v>535</v>
      </c>
      <c r="I37645" s="34">
        <v>587</v>
      </c>
      <c r="J37645" s="34">
        <v>452</v>
      </c>
      <c r="K37645" s="34">
        <v>726</v>
      </c>
      <c r="L37645" s="34">
        <v>308</v>
      </c>
      <c r="M37645" s="34">
        <v>546</v>
      </c>
      <c r="N37645" s="34">
        <v>487</v>
      </c>
      <c r="O37645" s="34">
        <v>565</v>
      </c>
      <c r="P37645" s="34">
        <v>415</v>
      </c>
      <c r="Q37645" s="34">
        <v>703</v>
      </c>
      <c r="R37645" s="34">
        <v>561</v>
      </c>
      <c r="S37645" s="34">
        <v>844</v>
      </c>
      <c r="T37645" s="34">
        <v>367</v>
      </c>
      <c r="U37645" s="34">
        <v>544</v>
      </c>
      <c r="V37645" s="34">
        <v>630</v>
      </c>
      <c r="W37645" s="34">
        <v>497</v>
      </c>
      <c r="X37645" s="34">
        <v>697</v>
      </c>
      <c r="Y37645" s="34">
        <v>501</v>
      </c>
      <c r="Z37645" s="34">
        <v>698</v>
      </c>
      <c r="AA37645" s="34">
        <v>762</v>
      </c>
      <c r="AB37645" s="34">
        <v>501</v>
      </c>
      <c r="AC37645" s="34">
        <v>952</v>
      </c>
    </row>
    <row r="37646" spans="1:29" x14ac:dyDescent="0.2">
      <c r="A37646" s="34" t="s">
        <v>98139</v>
      </c>
      <c r="B37646" s="34">
        <v>612</v>
      </c>
      <c r="C37646" s="34">
        <v>776</v>
      </c>
      <c r="D37646" s="34">
        <v>925</v>
      </c>
      <c r="E37646" s="34">
        <v>892</v>
      </c>
      <c r="F37646" s="34">
        <v>943</v>
      </c>
      <c r="G37646" s="34">
        <v>898</v>
      </c>
      <c r="H37646" s="34">
        <v>896</v>
      </c>
      <c r="I37646" s="34">
        <v>866</v>
      </c>
      <c r="J37646" s="34">
        <v>814</v>
      </c>
      <c r="K37646" s="34">
        <v>876</v>
      </c>
      <c r="L37646" s="34">
        <v>707</v>
      </c>
      <c r="M37646" s="34">
        <v>770</v>
      </c>
      <c r="N37646" s="34">
        <v>760</v>
      </c>
      <c r="O37646" s="34">
        <v>846</v>
      </c>
      <c r="P37646" s="34">
        <v>830</v>
      </c>
      <c r="Q37646" s="34">
        <v>1139</v>
      </c>
      <c r="R37646" s="34">
        <v>1105</v>
      </c>
      <c r="S37646" s="34">
        <v>1024</v>
      </c>
      <c r="T37646" s="34">
        <v>984</v>
      </c>
      <c r="U37646" s="34">
        <v>910</v>
      </c>
      <c r="V37646" s="34">
        <v>1028</v>
      </c>
      <c r="W37646" s="34">
        <v>983</v>
      </c>
      <c r="X37646" s="34">
        <v>1034</v>
      </c>
      <c r="Y37646" s="34">
        <v>970</v>
      </c>
      <c r="Z37646" s="34">
        <v>926</v>
      </c>
      <c r="AA37646" s="34">
        <v>1137</v>
      </c>
      <c r="AB37646" s="34">
        <v>1152</v>
      </c>
      <c r="AC37646" s="34">
        <v>1310</v>
      </c>
    </row>
    <row r="37647" spans="1:29" x14ac:dyDescent="0.2">
      <c r="A37647" s="34" t="s">
        <v>98140</v>
      </c>
      <c r="B37647" s="34">
        <v>564</v>
      </c>
      <c r="C37647" s="34">
        <v>1380</v>
      </c>
      <c r="D37647" s="34">
        <v>1338</v>
      </c>
      <c r="E37647" s="34">
        <v>1468</v>
      </c>
      <c r="F37647" s="34">
        <v>1060</v>
      </c>
      <c r="G37647" s="34">
        <v>1553</v>
      </c>
      <c r="H37647" s="34">
        <v>904</v>
      </c>
      <c r="I37647" s="34">
        <v>1207</v>
      </c>
      <c r="J37647" s="34">
        <v>870</v>
      </c>
      <c r="K37647" s="34">
        <v>1524</v>
      </c>
      <c r="L37647" s="34">
        <v>458</v>
      </c>
      <c r="M37647" s="34">
        <v>1193</v>
      </c>
      <c r="N37647" s="34">
        <v>900</v>
      </c>
      <c r="O37647" s="34">
        <v>1180</v>
      </c>
      <c r="P37647" s="34">
        <v>915</v>
      </c>
      <c r="Q37647" s="34">
        <v>1541</v>
      </c>
      <c r="R37647" s="34">
        <v>981</v>
      </c>
      <c r="S37647" s="34">
        <v>1654</v>
      </c>
      <c r="T37647" s="34">
        <v>713</v>
      </c>
      <c r="U37647" s="34">
        <v>1092</v>
      </c>
      <c r="V37647" s="34">
        <v>1071</v>
      </c>
      <c r="W37647" s="34">
        <v>1055</v>
      </c>
      <c r="X37647" s="34">
        <v>1217</v>
      </c>
      <c r="Y37647" s="34">
        <v>1096</v>
      </c>
      <c r="Z37647" s="34">
        <v>1273</v>
      </c>
      <c r="AA37647" s="34">
        <v>1574</v>
      </c>
      <c r="AB37647" s="34">
        <v>905</v>
      </c>
      <c r="AC37647" s="34">
        <v>1974</v>
      </c>
    </row>
    <row r="37648" spans="1:29" x14ac:dyDescent="0.2">
      <c r="A37648" s="34" t="s">
        <v>98141</v>
      </c>
      <c r="B37648" s="34">
        <v>644</v>
      </c>
      <c r="C37648" s="34">
        <v>1121</v>
      </c>
      <c r="D37648" s="34">
        <v>883</v>
      </c>
      <c r="E37648" s="34">
        <v>1206</v>
      </c>
      <c r="F37648" s="34">
        <v>1048</v>
      </c>
      <c r="G37648" s="34">
        <v>1144</v>
      </c>
      <c r="H37648" s="34">
        <v>986</v>
      </c>
      <c r="I37648" s="34">
        <v>1078</v>
      </c>
      <c r="J37648" s="34">
        <v>869</v>
      </c>
      <c r="K37648" s="34">
        <v>1221</v>
      </c>
      <c r="L37648" s="34">
        <v>987</v>
      </c>
      <c r="M37648" s="34">
        <v>1069</v>
      </c>
      <c r="N37648" s="34">
        <v>937</v>
      </c>
      <c r="O37648" s="34">
        <v>1062</v>
      </c>
      <c r="P37648" s="34">
        <v>874</v>
      </c>
      <c r="Q37648" s="34">
        <v>1406</v>
      </c>
      <c r="R37648" s="34">
        <v>1273</v>
      </c>
      <c r="S37648" s="34">
        <v>1263</v>
      </c>
      <c r="T37648" s="34">
        <v>1256</v>
      </c>
      <c r="U37648" s="34">
        <v>1200</v>
      </c>
      <c r="V37648" s="34">
        <v>1107</v>
      </c>
      <c r="W37648" s="34">
        <v>1631</v>
      </c>
      <c r="X37648" s="34">
        <v>1148</v>
      </c>
      <c r="Y37648" s="34">
        <v>1433</v>
      </c>
      <c r="Z37648" s="34">
        <v>1023</v>
      </c>
      <c r="AA37648" s="34">
        <v>1347</v>
      </c>
      <c r="AB37648" s="34">
        <v>1394</v>
      </c>
      <c r="AC37648" s="34">
        <v>1687</v>
      </c>
    </row>
    <row r="37649" spans="1:29" x14ac:dyDescent="0.2">
      <c r="A37649" s="34" t="s">
        <v>98142</v>
      </c>
      <c r="B37649" s="34">
        <v>671</v>
      </c>
      <c r="C37649" s="34">
        <v>973</v>
      </c>
      <c r="D37649" s="34">
        <v>1178</v>
      </c>
      <c r="E37649" s="34">
        <v>1042</v>
      </c>
      <c r="F37649" s="34">
        <v>1225</v>
      </c>
      <c r="G37649" s="34">
        <v>1023</v>
      </c>
      <c r="H37649" s="34">
        <v>1055</v>
      </c>
      <c r="I37649" s="34">
        <v>953</v>
      </c>
      <c r="J37649" s="34">
        <v>951</v>
      </c>
      <c r="K37649" s="34">
        <v>1116</v>
      </c>
      <c r="L37649" s="34">
        <v>693</v>
      </c>
      <c r="M37649" s="34">
        <v>858</v>
      </c>
      <c r="N37649" s="34">
        <v>948</v>
      </c>
      <c r="O37649" s="34">
        <v>831</v>
      </c>
      <c r="P37649" s="34">
        <v>918</v>
      </c>
      <c r="Q37649" s="34">
        <v>1271</v>
      </c>
      <c r="R37649" s="34">
        <v>1140</v>
      </c>
      <c r="S37649" s="34">
        <v>1156</v>
      </c>
      <c r="T37649" s="34">
        <v>1012</v>
      </c>
      <c r="U37649" s="34">
        <v>875</v>
      </c>
      <c r="V37649" s="34">
        <v>1247</v>
      </c>
      <c r="W37649" s="34">
        <v>968</v>
      </c>
      <c r="X37649" s="34">
        <v>1504</v>
      </c>
      <c r="Y37649" s="34">
        <v>1042</v>
      </c>
      <c r="Z37649" s="34">
        <v>1205</v>
      </c>
      <c r="AA37649" s="34">
        <v>1326</v>
      </c>
      <c r="AB37649" s="34">
        <v>1138</v>
      </c>
      <c r="AC37649" s="34">
        <v>1584</v>
      </c>
    </row>
    <row r="37650" spans="1:29" x14ac:dyDescent="0.2">
      <c r="A37650" s="34" t="s">
        <v>98143</v>
      </c>
      <c r="B37650" s="34">
        <v>496</v>
      </c>
      <c r="C37650" s="34">
        <v>650</v>
      </c>
      <c r="D37650" s="34">
        <v>860</v>
      </c>
      <c r="E37650" s="34">
        <v>772</v>
      </c>
      <c r="F37650" s="34">
        <v>711</v>
      </c>
      <c r="G37650" s="34">
        <v>701</v>
      </c>
      <c r="H37650" s="34">
        <v>614</v>
      </c>
      <c r="I37650" s="34">
        <v>602</v>
      </c>
      <c r="J37650" s="34">
        <v>564</v>
      </c>
      <c r="K37650" s="34">
        <v>719</v>
      </c>
      <c r="L37650" s="34">
        <v>342</v>
      </c>
      <c r="M37650" s="34">
        <v>537</v>
      </c>
      <c r="N37650" s="34">
        <v>630</v>
      </c>
      <c r="O37650" s="34">
        <v>575</v>
      </c>
      <c r="P37650" s="34">
        <v>540</v>
      </c>
      <c r="Q37650" s="34">
        <v>795</v>
      </c>
      <c r="R37650" s="34">
        <v>703</v>
      </c>
      <c r="S37650" s="34">
        <v>881</v>
      </c>
      <c r="T37650" s="34">
        <v>413</v>
      </c>
      <c r="U37650" s="34">
        <v>482</v>
      </c>
      <c r="V37650" s="34">
        <v>683</v>
      </c>
      <c r="W37650" s="34">
        <v>592</v>
      </c>
      <c r="X37650" s="34">
        <v>996</v>
      </c>
      <c r="Y37650" s="34">
        <v>554</v>
      </c>
      <c r="Z37650" s="34">
        <v>845</v>
      </c>
      <c r="AA37650" s="34">
        <v>900</v>
      </c>
      <c r="AB37650" s="34">
        <v>623</v>
      </c>
      <c r="AC37650" s="34">
        <v>1017</v>
      </c>
    </row>
    <row r="37651" spans="1:29" x14ac:dyDescent="0.2">
      <c r="A37651" s="34" t="s">
        <v>98144</v>
      </c>
      <c r="B37651" s="34">
        <v>365</v>
      </c>
      <c r="C37651" s="34">
        <v>526</v>
      </c>
      <c r="D37651" s="34">
        <v>585</v>
      </c>
      <c r="E37651" s="34">
        <v>577</v>
      </c>
      <c r="F37651" s="34">
        <v>609</v>
      </c>
      <c r="G37651" s="34">
        <v>448</v>
      </c>
      <c r="H37651" s="34">
        <v>501</v>
      </c>
      <c r="I37651" s="34">
        <v>427</v>
      </c>
      <c r="J37651" s="34">
        <v>485</v>
      </c>
      <c r="K37651" s="34">
        <v>564</v>
      </c>
      <c r="L37651" s="34">
        <v>304</v>
      </c>
      <c r="M37651" s="34">
        <v>444</v>
      </c>
      <c r="N37651" s="34">
        <v>411</v>
      </c>
      <c r="O37651" s="34">
        <v>476</v>
      </c>
      <c r="P37651" s="34">
        <v>539</v>
      </c>
      <c r="Q37651" s="34">
        <v>723</v>
      </c>
      <c r="R37651" s="34">
        <v>698</v>
      </c>
      <c r="S37651" s="34">
        <v>550</v>
      </c>
      <c r="T37651" s="34">
        <v>569</v>
      </c>
      <c r="U37651" s="34">
        <v>478</v>
      </c>
      <c r="V37651" s="34">
        <v>615</v>
      </c>
      <c r="W37651" s="34">
        <v>602</v>
      </c>
      <c r="X37651" s="34">
        <v>642</v>
      </c>
      <c r="Y37651" s="34">
        <v>628</v>
      </c>
      <c r="Z37651" s="34">
        <v>529</v>
      </c>
      <c r="AA37651" s="34">
        <v>640</v>
      </c>
      <c r="AB37651" s="34">
        <v>602</v>
      </c>
      <c r="AC37651" s="34">
        <v>767</v>
      </c>
    </row>
    <row r="37652" spans="1:29" x14ac:dyDescent="0.2">
      <c r="A37652" s="34" t="s">
        <v>98145</v>
      </c>
      <c r="B37652" s="34">
        <v>526</v>
      </c>
      <c r="C37652" s="34">
        <v>699</v>
      </c>
      <c r="D37652" s="34">
        <v>712</v>
      </c>
      <c r="E37652" s="34">
        <v>702</v>
      </c>
      <c r="F37652" s="34">
        <v>568</v>
      </c>
      <c r="G37652" s="34">
        <v>619</v>
      </c>
      <c r="H37652" s="34">
        <v>530</v>
      </c>
      <c r="I37652" s="34">
        <v>557</v>
      </c>
      <c r="J37652" s="34">
        <v>501</v>
      </c>
      <c r="K37652" s="34">
        <v>595</v>
      </c>
      <c r="L37652" s="34">
        <v>379</v>
      </c>
      <c r="M37652" s="34">
        <v>588</v>
      </c>
      <c r="N37652" s="34">
        <v>503</v>
      </c>
      <c r="O37652" s="34">
        <v>529</v>
      </c>
      <c r="P37652" s="34">
        <v>469</v>
      </c>
      <c r="Q37652" s="34">
        <v>671</v>
      </c>
      <c r="R37652" s="34">
        <v>580</v>
      </c>
      <c r="S37652" s="34">
        <v>776</v>
      </c>
      <c r="T37652" s="34">
        <v>452</v>
      </c>
      <c r="U37652" s="34">
        <v>565</v>
      </c>
      <c r="V37652" s="34">
        <v>616</v>
      </c>
      <c r="W37652" s="34">
        <v>659</v>
      </c>
      <c r="X37652" s="34">
        <v>726</v>
      </c>
      <c r="Y37652" s="34">
        <v>525</v>
      </c>
      <c r="Z37652" s="34">
        <v>619</v>
      </c>
      <c r="AA37652" s="34">
        <v>777</v>
      </c>
      <c r="AB37652" s="34">
        <v>530</v>
      </c>
      <c r="AC37652" s="34">
        <v>891</v>
      </c>
    </row>
    <row r="37653" spans="1:29" x14ac:dyDescent="0.2">
      <c r="A37653" s="34" t="s">
        <v>98146</v>
      </c>
      <c r="B37653" s="34">
        <v>917</v>
      </c>
      <c r="C37653" s="34">
        <v>1006</v>
      </c>
      <c r="D37653" s="34">
        <v>1239</v>
      </c>
      <c r="E37653" s="34">
        <v>1145</v>
      </c>
      <c r="F37653" s="34">
        <v>1160</v>
      </c>
      <c r="G37653" s="34">
        <v>1108</v>
      </c>
      <c r="H37653" s="34">
        <v>1283</v>
      </c>
      <c r="I37653" s="34">
        <v>1131</v>
      </c>
      <c r="J37653" s="34">
        <v>1113</v>
      </c>
      <c r="K37653" s="34">
        <v>1088</v>
      </c>
      <c r="L37653" s="34">
        <v>982</v>
      </c>
      <c r="M37653" s="34">
        <v>978</v>
      </c>
      <c r="N37653" s="34">
        <v>1057</v>
      </c>
      <c r="O37653" s="34">
        <v>1068</v>
      </c>
      <c r="P37653" s="34">
        <v>1081</v>
      </c>
      <c r="Q37653" s="34">
        <v>1554</v>
      </c>
      <c r="R37653" s="34">
        <v>1578</v>
      </c>
      <c r="S37653" s="34">
        <v>1344</v>
      </c>
      <c r="T37653" s="34">
        <v>1370</v>
      </c>
      <c r="U37653" s="34">
        <v>1179</v>
      </c>
      <c r="V37653" s="34">
        <v>1395</v>
      </c>
      <c r="W37653" s="34">
        <v>1305</v>
      </c>
      <c r="X37653" s="34">
        <v>1679</v>
      </c>
      <c r="Y37653" s="34">
        <v>1348</v>
      </c>
      <c r="Z37653" s="34">
        <v>1239</v>
      </c>
      <c r="AA37653" s="34">
        <v>1346</v>
      </c>
      <c r="AB37653" s="34">
        <v>1634</v>
      </c>
      <c r="AC37653" s="34">
        <v>1834</v>
      </c>
    </row>
    <row r="37654" spans="1:29" x14ac:dyDescent="0.2">
      <c r="A37654" s="34" t="s">
        <v>98147</v>
      </c>
      <c r="B37654" s="34">
        <v>1205</v>
      </c>
      <c r="C37654" s="34">
        <v>869</v>
      </c>
      <c r="D37654" s="34">
        <v>950</v>
      </c>
      <c r="E37654" s="34">
        <v>1089</v>
      </c>
      <c r="F37654" s="34">
        <v>1094</v>
      </c>
      <c r="G37654" s="34">
        <v>1090</v>
      </c>
      <c r="H37654" s="34">
        <v>1282</v>
      </c>
      <c r="I37654" s="34">
        <v>1003</v>
      </c>
      <c r="J37654" s="34">
        <v>1137</v>
      </c>
      <c r="K37654" s="34">
        <v>1176</v>
      </c>
      <c r="L37654" s="34">
        <v>1228</v>
      </c>
      <c r="M37654" s="34">
        <v>996</v>
      </c>
      <c r="N37654" s="34">
        <v>1039</v>
      </c>
      <c r="O37654" s="34">
        <v>1013</v>
      </c>
      <c r="P37654" s="34">
        <v>1067</v>
      </c>
      <c r="Q37654" s="34">
        <v>1474</v>
      </c>
      <c r="R37654" s="34">
        <v>1503</v>
      </c>
      <c r="S37654" s="34">
        <v>1258</v>
      </c>
      <c r="T37654" s="34">
        <v>1561</v>
      </c>
      <c r="U37654" s="34">
        <v>1088</v>
      </c>
      <c r="V37654" s="34">
        <v>1415</v>
      </c>
      <c r="W37654" s="34">
        <v>1364</v>
      </c>
      <c r="X37654" s="34">
        <v>1359</v>
      </c>
      <c r="Y37654" s="34">
        <v>1418</v>
      </c>
      <c r="Z37654" s="34">
        <v>1291</v>
      </c>
      <c r="AA37654" s="34">
        <v>1286</v>
      </c>
      <c r="AB37654" s="34">
        <v>1552</v>
      </c>
      <c r="AC37654" s="34">
        <v>1746</v>
      </c>
    </row>
    <row r="37655" spans="1:29" x14ac:dyDescent="0.2">
      <c r="A37655" s="34" t="s">
        <v>98148</v>
      </c>
      <c r="B37655" s="34">
        <v>363</v>
      </c>
      <c r="C37655" s="34">
        <v>526</v>
      </c>
      <c r="D37655" s="34">
        <v>672</v>
      </c>
      <c r="E37655" s="34">
        <v>570</v>
      </c>
      <c r="F37655" s="34">
        <v>563</v>
      </c>
      <c r="G37655" s="34">
        <v>515</v>
      </c>
      <c r="H37655" s="34">
        <v>513</v>
      </c>
      <c r="I37655" s="34">
        <v>532</v>
      </c>
      <c r="J37655" s="34">
        <v>452</v>
      </c>
      <c r="K37655" s="34">
        <v>561</v>
      </c>
      <c r="L37655" s="34">
        <v>306</v>
      </c>
      <c r="M37655" s="34">
        <v>506</v>
      </c>
      <c r="N37655" s="34">
        <v>470</v>
      </c>
      <c r="O37655" s="34">
        <v>485</v>
      </c>
      <c r="P37655" s="34">
        <v>419</v>
      </c>
      <c r="Q37655" s="34">
        <v>629</v>
      </c>
      <c r="R37655" s="34">
        <v>588</v>
      </c>
      <c r="S37655" s="34">
        <v>706</v>
      </c>
      <c r="T37655" s="34">
        <v>372</v>
      </c>
      <c r="U37655" s="34">
        <v>497</v>
      </c>
      <c r="V37655" s="34">
        <v>586</v>
      </c>
      <c r="W37655" s="34">
        <v>501</v>
      </c>
      <c r="X37655" s="34">
        <v>699</v>
      </c>
      <c r="Y37655" s="34">
        <v>473</v>
      </c>
      <c r="Z37655" s="34">
        <v>684</v>
      </c>
      <c r="AA37655" s="34">
        <v>763</v>
      </c>
      <c r="AB37655" s="34">
        <v>486</v>
      </c>
      <c r="AC37655" s="34">
        <v>884</v>
      </c>
    </row>
    <row r="37656" spans="1:29" x14ac:dyDescent="0.2">
      <c r="A37656" s="34" t="s">
        <v>98149</v>
      </c>
      <c r="B37656" s="34">
        <v>908</v>
      </c>
      <c r="C37656" s="34">
        <v>1076</v>
      </c>
      <c r="D37656" s="34">
        <v>1209</v>
      </c>
      <c r="E37656" s="34">
        <v>1229</v>
      </c>
      <c r="F37656" s="34">
        <v>917</v>
      </c>
      <c r="G37656" s="34">
        <v>1055</v>
      </c>
      <c r="H37656" s="34">
        <v>877</v>
      </c>
      <c r="I37656" s="34">
        <v>1035</v>
      </c>
      <c r="J37656" s="34">
        <v>775</v>
      </c>
      <c r="K37656" s="34">
        <v>1170</v>
      </c>
      <c r="L37656" s="34">
        <v>452</v>
      </c>
      <c r="M37656" s="34">
        <v>906</v>
      </c>
      <c r="N37656" s="34">
        <v>718</v>
      </c>
      <c r="O37656" s="34">
        <v>919</v>
      </c>
      <c r="P37656" s="34">
        <v>692</v>
      </c>
      <c r="Q37656" s="34">
        <v>1236</v>
      </c>
      <c r="R37656" s="34">
        <v>977</v>
      </c>
      <c r="S37656" s="34">
        <v>1381</v>
      </c>
      <c r="T37656" s="34">
        <v>577</v>
      </c>
      <c r="U37656" s="34">
        <v>982</v>
      </c>
      <c r="V37656" s="34">
        <v>1078</v>
      </c>
      <c r="W37656" s="34">
        <v>863</v>
      </c>
      <c r="X37656" s="34">
        <v>1240</v>
      </c>
      <c r="Y37656" s="34">
        <v>879</v>
      </c>
      <c r="Z37656" s="34">
        <v>1101</v>
      </c>
      <c r="AA37656" s="34">
        <v>1427</v>
      </c>
      <c r="AB37656" s="34">
        <v>860</v>
      </c>
      <c r="AC37656" s="34">
        <v>1756</v>
      </c>
    </row>
    <row r="37657" spans="1:29" x14ac:dyDescent="0.2">
      <c r="A37657" s="34" t="s">
        <v>98150</v>
      </c>
      <c r="B37657" s="34">
        <v>724</v>
      </c>
      <c r="C37657" s="34">
        <v>526</v>
      </c>
      <c r="D37657" s="34">
        <v>618</v>
      </c>
      <c r="E37657" s="34">
        <v>578</v>
      </c>
      <c r="F37657" s="34">
        <v>665</v>
      </c>
      <c r="G37657" s="34">
        <v>534</v>
      </c>
      <c r="H37657" s="34">
        <v>674</v>
      </c>
      <c r="I37657" s="34">
        <v>622</v>
      </c>
      <c r="J37657" s="34">
        <v>719</v>
      </c>
      <c r="K37657" s="34">
        <v>564</v>
      </c>
      <c r="L37657" s="34">
        <v>674</v>
      </c>
      <c r="M37657" s="34">
        <v>479</v>
      </c>
      <c r="N37657" s="34">
        <v>549</v>
      </c>
      <c r="O37657" s="34">
        <v>538</v>
      </c>
      <c r="P37657" s="34">
        <v>659</v>
      </c>
      <c r="Q37657" s="34">
        <v>852</v>
      </c>
      <c r="R37657" s="34">
        <v>933</v>
      </c>
      <c r="S37657" s="34">
        <v>638</v>
      </c>
      <c r="T37657" s="34">
        <v>952</v>
      </c>
      <c r="U37657" s="34">
        <v>644</v>
      </c>
      <c r="V37657" s="34">
        <v>820</v>
      </c>
      <c r="W37657" s="34">
        <v>795</v>
      </c>
      <c r="X37657" s="34">
        <v>836</v>
      </c>
      <c r="Y37657" s="34">
        <v>758</v>
      </c>
      <c r="Z37657" s="34">
        <v>726</v>
      </c>
      <c r="AA37657" s="34">
        <v>821</v>
      </c>
      <c r="AB37657" s="34">
        <v>1016</v>
      </c>
      <c r="AC37657" s="34">
        <v>954</v>
      </c>
    </row>
    <row r="37658" spans="1:29" x14ac:dyDescent="0.2">
      <c r="A37658" s="34" t="s">
        <v>98151</v>
      </c>
      <c r="B37658" s="34">
        <v>481</v>
      </c>
      <c r="C37658" s="34">
        <v>464</v>
      </c>
      <c r="D37658" s="34">
        <v>574</v>
      </c>
      <c r="E37658" s="34">
        <v>519</v>
      </c>
      <c r="F37658" s="34">
        <v>533</v>
      </c>
      <c r="G37658" s="34">
        <v>596</v>
      </c>
      <c r="H37658" s="34">
        <v>507</v>
      </c>
      <c r="I37658" s="34">
        <v>565</v>
      </c>
      <c r="J37658" s="34">
        <v>485</v>
      </c>
      <c r="K37658" s="34">
        <v>558</v>
      </c>
      <c r="L37658" s="34">
        <v>461</v>
      </c>
      <c r="M37658" s="34">
        <v>455</v>
      </c>
      <c r="N37658" s="34">
        <v>482</v>
      </c>
      <c r="O37658" s="34">
        <v>428</v>
      </c>
      <c r="P37658" s="34">
        <v>492</v>
      </c>
      <c r="Q37658" s="34">
        <v>773</v>
      </c>
      <c r="R37658" s="34">
        <v>735</v>
      </c>
      <c r="S37658" s="34">
        <v>643</v>
      </c>
      <c r="T37658" s="34">
        <v>617</v>
      </c>
      <c r="U37658" s="34">
        <v>525</v>
      </c>
      <c r="V37658" s="34">
        <v>704</v>
      </c>
      <c r="W37658" s="34">
        <v>624</v>
      </c>
      <c r="X37658" s="34">
        <v>709</v>
      </c>
      <c r="Y37658" s="34">
        <v>673</v>
      </c>
      <c r="Z37658" s="34">
        <v>638</v>
      </c>
      <c r="AA37658" s="34">
        <v>641</v>
      </c>
      <c r="AB37658" s="34">
        <v>696</v>
      </c>
      <c r="AC37658" s="34">
        <v>950</v>
      </c>
    </row>
    <row r="37659" spans="1:29" x14ac:dyDescent="0.2">
      <c r="A37659" s="34" t="s">
        <v>98152</v>
      </c>
      <c r="B37659" s="34">
        <v>367</v>
      </c>
      <c r="C37659" s="34">
        <v>315</v>
      </c>
      <c r="D37659" s="34">
        <v>281</v>
      </c>
      <c r="E37659" s="34">
        <v>276</v>
      </c>
      <c r="F37659" s="34">
        <v>286</v>
      </c>
      <c r="G37659" s="34">
        <v>319</v>
      </c>
      <c r="H37659" s="34">
        <v>325</v>
      </c>
      <c r="I37659" s="34">
        <v>310</v>
      </c>
      <c r="J37659" s="34">
        <v>261</v>
      </c>
      <c r="K37659" s="34">
        <v>285</v>
      </c>
      <c r="L37659" s="34">
        <v>244</v>
      </c>
      <c r="M37659" s="34">
        <v>259</v>
      </c>
      <c r="N37659" s="34">
        <v>241</v>
      </c>
      <c r="O37659" s="34">
        <v>257</v>
      </c>
      <c r="P37659" s="34">
        <v>287</v>
      </c>
      <c r="Q37659" s="34">
        <v>422</v>
      </c>
      <c r="R37659" s="34">
        <v>403</v>
      </c>
      <c r="S37659" s="34">
        <v>394</v>
      </c>
      <c r="T37659" s="34">
        <v>349</v>
      </c>
      <c r="U37659" s="34">
        <v>367</v>
      </c>
      <c r="V37659" s="34">
        <v>420</v>
      </c>
      <c r="W37659" s="34">
        <v>398</v>
      </c>
      <c r="X37659" s="34">
        <v>355</v>
      </c>
      <c r="Y37659" s="34">
        <v>338</v>
      </c>
      <c r="Z37659" s="34">
        <v>384</v>
      </c>
      <c r="AA37659" s="34">
        <v>441</v>
      </c>
      <c r="AB37659" s="34">
        <v>346</v>
      </c>
      <c r="AC37659" s="34">
        <v>543</v>
      </c>
    </row>
    <row r="37660" spans="1:29" x14ac:dyDescent="0.2">
      <c r="A37660" s="34" t="s">
        <v>98153</v>
      </c>
      <c r="B37660" s="34">
        <v>191</v>
      </c>
      <c r="C37660" s="34">
        <v>334</v>
      </c>
      <c r="D37660" s="34">
        <v>337</v>
      </c>
      <c r="E37660" s="34">
        <v>364</v>
      </c>
      <c r="F37660" s="34">
        <v>292</v>
      </c>
      <c r="G37660" s="34">
        <v>346</v>
      </c>
      <c r="H37660" s="34">
        <v>305</v>
      </c>
      <c r="I37660" s="34">
        <v>272</v>
      </c>
      <c r="J37660" s="34">
        <v>251</v>
      </c>
      <c r="K37660" s="34">
        <v>289</v>
      </c>
      <c r="L37660" s="34">
        <v>177</v>
      </c>
      <c r="M37660" s="34">
        <v>308</v>
      </c>
      <c r="N37660" s="34">
        <v>279</v>
      </c>
      <c r="O37660" s="34">
        <v>295</v>
      </c>
      <c r="P37660" s="34">
        <v>257</v>
      </c>
      <c r="Q37660" s="34">
        <v>384</v>
      </c>
      <c r="R37660" s="34">
        <v>328</v>
      </c>
      <c r="S37660" s="34">
        <v>409</v>
      </c>
      <c r="T37660" s="34">
        <v>279</v>
      </c>
      <c r="U37660" s="34">
        <v>254</v>
      </c>
      <c r="V37660" s="34">
        <v>278</v>
      </c>
      <c r="W37660" s="34">
        <v>350</v>
      </c>
      <c r="X37660" s="34">
        <v>321</v>
      </c>
      <c r="Y37660" s="34">
        <v>331</v>
      </c>
      <c r="Z37660" s="34">
        <v>351</v>
      </c>
      <c r="AA37660" s="34">
        <v>363</v>
      </c>
      <c r="AB37660" s="34">
        <v>267</v>
      </c>
      <c r="AC37660" s="34">
        <v>586</v>
      </c>
    </row>
    <row r="37661" spans="1:29" x14ac:dyDescent="0.2">
      <c r="A37661" s="34" t="s">
        <v>98154</v>
      </c>
      <c r="B37661" s="34">
        <v>543</v>
      </c>
      <c r="C37661" s="34">
        <v>408</v>
      </c>
      <c r="D37661" s="34">
        <v>508</v>
      </c>
      <c r="E37661" s="34">
        <v>522</v>
      </c>
      <c r="F37661" s="34">
        <v>501</v>
      </c>
      <c r="G37661" s="34">
        <v>521</v>
      </c>
      <c r="H37661" s="34">
        <v>420</v>
      </c>
      <c r="I37661" s="34">
        <v>391</v>
      </c>
      <c r="J37661" s="34">
        <v>427</v>
      </c>
      <c r="K37661" s="34">
        <v>504</v>
      </c>
      <c r="L37661" s="34">
        <v>242</v>
      </c>
      <c r="M37661" s="34">
        <v>355</v>
      </c>
      <c r="N37661" s="34">
        <v>365</v>
      </c>
      <c r="O37661" s="34">
        <v>396</v>
      </c>
      <c r="P37661" s="34">
        <v>442</v>
      </c>
      <c r="Q37661" s="34">
        <v>625</v>
      </c>
      <c r="R37661" s="34">
        <v>530</v>
      </c>
      <c r="S37661" s="34">
        <v>513</v>
      </c>
      <c r="T37661" s="34">
        <v>388</v>
      </c>
      <c r="U37661" s="34">
        <v>381</v>
      </c>
      <c r="V37661" s="34">
        <v>454</v>
      </c>
      <c r="W37661" s="34">
        <v>465</v>
      </c>
      <c r="X37661" s="34">
        <v>607</v>
      </c>
      <c r="Y37661" s="34">
        <v>429</v>
      </c>
      <c r="Z37661" s="34">
        <v>540</v>
      </c>
      <c r="AA37661" s="34">
        <v>571</v>
      </c>
      <c r="AB37661" s="34">
        <v>451</v>
      </c>
      <c r="AC37661" s="34">
        <v>693</v>
      </c>
    </row>
    <row r="37662" spans="1:29" x14ac:dyDescent="0.2">
      <c r="A37662" s="34" t="s">
        <v>98155</v>
      </c>
      <c r="B37662" s="34">
        <v>243</v>
      </c>
      <c r="C37662" s="34">
        <v>373</v>
      </c>
      <c r="D37662" s="34">
        <v>452</v>
      </c>
      <c r="E37662" s="34">
        <v>435</v>
      </c>
      <c r="F37662" s="34">
        <v>289</v>
      </c>
      <c r="G37662" s="34">
        <v>482</v>
      </c>
      <c r="H37662" s="34">
        <v>257</v>
      </c>
      <c r="I37662" s="34">
        <v>276</v>
      </c>
      <c r="J37662" s="34">
        <v>181</v>
      </c>
      <c r="K37662" s="34">
        <v>415</v>
      </c>
      <c r="L37662" s="34">
        <v>87</v>
      </c>
      <c r="M37662" s="34">
        <v>339</v>
      </c>
      <c r="N37662" s="34">
        <v>241</v>
      </c>
      <c r="O37662" s="34">
        <v>254</v>
      </c>
      <c r="P37662" s="34">
        <v>219</v>
      </c>
      <c r="Q37662" s="34">
        <v>322</v>
      </c>
      <c r="R37662" s="34">
        <v>222</v>
      </c>
      <c r="S37662" s="34">
        <v>548</v>
      </c>
      <c r="T37662" s="34">
        <v>99</v>
      </c>
      <c r="U37662" s="34">
        <v>220</v>
      </c>
      <c r="V37662" s="34">
        <v>309</v>
      </c>
      <c r="W37662" s="34">
        <v>249</v>
      </c>
      <c r="X37662" s="34">
        <v>315</v>
      </c>
      <c r="Y37662" s="34">
        <v>184</v>
      </c>
      <c r="Z37662" s="34">
        <v>394</v>
      </c>
      <c r="AA37662" s="34">
        <v>476</v>
      </c>
      <c r="AB37662" s="34">
        <v>189</v>
      </c>
      <c r="AC37662" s="34">
        <v>561</v>
      </c>
    </row>
    <row r="37663" spans="1:29" x14ac:dyDescent="0.2">
      <c r="A37663" s="34" t="s">
        <v>98156</v>
      </c>
      <c r="B37663" s="34">
        <v>230</v>
      </c>
      <c r="C37663" s="34">
        <v>687</v>
      </c>
      <c r="D37663" s="34">
        <v>643</v>
      </c>
      <c r="E37663" s="34">
        <v>634</v>
      </c>
      <c r="F37663" s="34">
        <v>566</v>
      </c>
      <c r="G37663" s="34">
        <v>649</v>
      </c>
      <c r="H37663" s="34">
        <v>430</v>
      </c>
      <c r="I37663" s="34">
        <v>508</v>
      </c>
      <c r="J37663" s="34">
        <v>329</v>
      </c>
      <c r="K37663" s="34">
        <v>662</v>
      </c>
      <c r="L37663" s="34">
        <v>157</v>
      </c>
      <c r="M37663" s="34">
        <v>454</v>
      </c>
      <c r="N37663" s="34">
        <v>416</v>
      </c>
      <c r="O37663" s="34">
        <v>447</v>
      </c>
      <c r="P37663" s="34">
        <v>407</v>
      </c>
      <c r="Q37663" s="34">
        <v>611</v>
      </c>
      <c r="R37663" s="34">
        <v>404</v>
      </c>
      <c r="S37663" s="34">
        <v>738</v>
      </c>
      <c r="T37663" s="34">
        <v>264</v>
      </c>
      <c r="U37663" s="34">
        <v>399</v>
      </c>
      <c r="V37663" s="34">
        <v>519</v>
      </c>
      <c r="W37663" s="34">
        <v>326</v>
      </c>
      <c r="X37663" s="34">
        <v>598</v>
      </c>
      <c r="Y37663" s="34">
        <v>356</v>
      </c>
      <c r="Z37663" s="34">
        <v>607</v>
      </c>
      <c r="AA37663" s="34">
        <v>685</v>
      </c>
      <c r="AB37663" s="34">
        <v>326</v>
      </c>
      <c r="AC37663" s="34">
        <v>767</v>
      </c>
    </row>
    <row r="37664" spans="1:29" x14ac:dyDescent="0.2">
      <c r="A37664" s="34" t="s">
        <v>98157</v>
      </c>
      <c r="B37664" s="34">
        <v>1048</v>
      </c>
      <c r="C37664" s="34">
        <v>825</v>
      </c>
      <c r="D37664" s="34">
        <v>1062</v>
      </c>
      <c r="E37664" s="34">
        <v>934</v>
      </c>
      <c r="F37664" s="34">
        <v>1164</v>
      </c>
      <c r="G37664" s="34">
        <v>861</v>
      </c>
      <c r="H37664" s="34">
        <v>1053</v>
      </c>
      <c r="I37664" s="34">
        <v>806</v>
      </c>
      <c r="J37664" s="34">
        <v>1231</v>
      </c>
      <c r="K37664" s="34">
        <v>816</v>
      </c>
      <c r="L37664" s="34">
        <v>1311</v>
      </c>
      <c r="M37664" s="34">
        <v>901</v>
      </c>
      <c r="N37664" s="34">
        <v>1038</v>
      </c>
      <c r="O37664" s="34">
        <v>730</v>
      </c>
      <c r="P37664" s="34">
        <v>1139</v>
      </c>
      <c r="Q37664" s="34">
        <v>1244</v>
      </c>
      <c r="R37664" s="34">
        <v>1544</v>
      </c>
      <c r="S37664" s="34">
        <v>1073</v>
      </c>
      <c r="T37664" s="34">
        <v>1641</v>
      </c>
      <c r="U37664" s="34">
        <v>993</v>
      </c>
      <c r="V37664" s="34">
        <v>1542</v>
      </c>
      <c r="W37664" s="34">
        <v>1369</v>
      </c>
      <c r="X37664" s="34">
        <v>1464</v>
      </c>
      <c r="Y37664" s="34">
        <v>1306</v>
      </c>
      <c r="Z37664" s="34">
        <v>1231</v>
      </c>
      <c r="AA37664" s="34">
        <v>1151</v>
      </c>
      <c r="AB37664" s="34">
        <v>1786</v>
      </c>
      <c r="AC37664" s="34">
        <v>1502</v>
      </c>
    </row>
    <row r="37665" spans="1:29" x14ac:dyDescent="0.2">
      <c r="A37665" s="34" t="s">
        <v>98158</v>
      </c>
      <c r="B37665" s="34">
        <v>911</v>
      </c>
      <c r="C37665" s="34">
        <v>519</v>
      </c>
      <c r="D37665" s="34">
        <v>540</v>
      </c>
      <c r="E37665" s="34">
        <v>674</v>
      </c>
      <c r="F37665" s="34">
        <v>520</v>
      </c>
      <c r="G37665" s="34">
        <v>645</v>
      </c>
      <c r="H37665" s="34">
        <v>437</v>
      </c>
      <c r="I37665" s="34">
        <v>540</v>
      </c>
      <c r="J37665" s="34">
        <v>412</v>
      </c>
      <c r="K37665" s="34">
        <v>663</v>
      </c>
      <c r="L37665" s="34">
        <v>368</v>
      </c>
      <c r="M37665" s="34">
        <v>482</v>
      </c>
      <c r="N37665" s="34">
        <v>433</v>
      </c>
      <c r="O37665" s="34">
        <v>489</v>
      </c>
      <c r="P37665" s="34">
        <v>397</v>
      </c>
      <c r="Q37665" s="34">
        <v>666</v>
      </c>
      <c r="R37665" s="34">
        <v>536</v>
      </c>
      <c r="S37665" s="34">
        <v>707</v>
      </c>
      <c r="T37665" s="34">
        <v>418</v>
      </c>
      <c r="U37665" s="34">
        <v>611</v>
      </c>
      <c r="V37665" s="34">
        <v>565</v>
      </c>
      <c r="W37665" s="34">
        <v>634</v>
      </c>
      <c r="X37665" s="34">
        <v>651</v>
      </c>
      <c r="Y37665" s="34">
        <v>572</v>
      </c>
      <c r="Z37665" s="34">
        <v>549</v>
      </c>
      <c r="AA37665" s="34">
        <v>695</v>
      </c>
      <c r="AB37665" s="34">
        <v>514</v>
      </c>
      <c r="AC37665" s="34">
        <v>1019</v>
      </c>
    </row>
    <row r="37666" spans="1:29" x14ac:dyDescent="0.2">
      <c r="A37666" s="34" t="s">
        <v>98159</v>
      </c>
      <c r="B37666" s="34">
        <v>916</v>
      </c>
      <c r="C37666" s="34">
        <v>808</v>
      </c>
      <c r="D37666" s="34">
        <v>753</v>
      </c>
      <c r="E37666" s="34">
        <v>774</v>
      </c>
      <c r="F37666" s="34">
        <v>840</v>
      </c>
      <c r="G37666" s="34">
        <v>719</v>
      </c>
      <c r="H37666" s="34">
        <v>816</v>
      </c>
      <c r="I37666" s="34">
        <v>813</v>
      </c>
      <c r="J37666" s="34">
        <v>889</v>
      </c>
      <c r="K37666" s="34">
        <v>687</v>
      </c>
      <c r="L37666" s="34">
        <v>911</v>
      </c>
      <c r="M37666" s="34">
        <v>669</v>
      </c>
      <c r="N37666" s="34">
        <v>787</v>
      </c>
      <c r="O37666" s="34">
        <v>836</v>
      </c>
      <c r="P37666" s="34">
        <v>824</v>
      </c>
      <c r="Q37666" s="34">
        <v>1105</v>
      </c>
      <c r="R37666" s="34">
        <v>1219</v>
      </c>
      <c r="S37666" s="34">
        <v>841</v>
      </c>
      <c r="T37666" s="34">
        <v>1183</v>
      </c>
      <c r="U37666" s="34">
        <v>899</v>
      </c>
      <c r="V37666" s="34">
        <v>1114</v>
      </c>
      <c r="W37666" s="34">
        <v>1229</v>
      </c>
      <c r="X37666" s="34">
        <v>1060</v>
      </c>
      <c r="Y37666" s="34">
        <v>1130</v>
      </c>
      <c r="Z37666" s="34">
        <v>814</v>
      </c>
      <c r="AA37666" s="34">
        <v>945</v>
      </c>
      <c r="AB37666" s="34">
        <v>1350</v>
      </c>
      <c r="AC37666" s="34">
        <v>1267</v>
      </c>
    </row>
    <row r="37667" spans="1:29" x14ac:dyDescent="0.2">
      <c r="A37667" s="34" t="s">
        <v>98160</v>
      </c>
      <c r="B37667" s="34">
        <v>261</v>
      </c>
      <c r="C37667" s="34">
        <v>557</v>
      </c>
      <c r="D37667" s="34">
        <v>514</v>
      </c>
      <c r="E37667" s="34">
        <v>535</v>
      </c>
      <c r="F37667" s="34">
        <v>388</v>
      </c>
      <c r="G37667" s="34">
        <v>563</v>
      </c>
      <c r="H37667" s="34">
        <v>338</v>
      </c>
      <c r="I37667" s="34">
        <v>445</v>
      </c>
      <c r="J37667" s="34">
        <v>294</v>
      </c>
      <c r="K37667" s="34">
        <v>579</v>
      </c>
      <c r="L37667" s="34">
        <v>176</v>
      </c>
      <c r="M37667" s="34">
        <v>492</v>
      </c>
      <c r="N37667" s="34">
        <v>359</v>
      </c>
      <c r="O37667" s="34">
        <v>455</v>
      </c>
      <c r="P37667" s="34">
        <v>347</v>
      </c>
      <c r="Q37667" s="34">
        <v>543</v>
      </c>
      <c r="R37667" s="34">
        <v>366</v>
      </c>
      <c r="S37667" s="34">
        <v>675</v>
      </c>
      <c r="T37667" s="34">
        <v>251</v>
      </c>
      <c r="U37667" s="34">
        <v>380</v>
      </c>
      <c r="V37667" s="34">
        <v>467</v>
      </c>
      <c r="W37667" s="34">
        <v>366</v>
      </c>
      <c r="X37667" s="34">
        <v>542</v>
      </c>
      <c r="Y37667" s="34">
        <v>379</v>
      </c>
      <c r="Z37667" s="34">
        <v>458</v>
      </c>
      <c r="AA37667" s="34">
        <v>588</v>
      </c>
      <c r="AB37667" s="34">
        <v>286</v>
      </c>
      <c r="AC37667" s="34">
        <v>808</v>
      </c>
    </row>
    <row r="37668" spans="1:29" x14ac:dyDescent="0.2">
      <c r="A37668" s="34" t="s">
        <v>98161</v>
      </c>
      <c r="B37668" s="34">
        <v>824</v>
      </c>
      <c r="C37668" s="34">
        <v>799</v>
      </c>
      <c r="D37668" s="34">
        <v>844</v>
      </c>
      <c r="E37668" s="34">
        <v>833</v>
      </c>
      <c r="F37668" s="34">
        <v>864</v>
      </c>
      <c r="G37668" s="34">
        <v>880</v>
      </c>
      <c r="H37668" s="34">
        <v>782</v>
      </c>
      <c r="I37668" s="34">
        <v>854</v>
      </c>
      <c r="J37668" s="34">
        <v>802</v>
      </c>
      <c r="K37668" s="34">
        <v>763</v>
      </c>
      <c r="L37668" s="34">
        <v>673</v>
      </c>
      <c r="M37668" s="34">
        <v>742</v>
      </c>
      <c r="N37668" s="34">
        <v>728</v>
      </c>
      <c r="O37668" s="34">
        <v>759</v>
      </c>
      <c r="P37668" s="34">
        <v>790</v>
      </c>
      <c r="Q37668" s="34">
        <v>980</v>
      </c>
      <c r="R37668" s="34">
        <v>918</v>
      </c>
      <c r="S37668" s="34">
        <v>951</v>
      </c>
      <c r="T37668" s="34">
        <v>926</v>
      </c>
      <c r="U37668" s="34">
        <v>795</v>
      </c>
      <c r="V37668" s="34">
        <v>968</v>
      </c>
      <c r="W37668" s="34">
        <v>1046</v>
      </c>
      <c r="X37668" s="34">
        <v>1091</v>
      </c>
      <c r="Y37668" s="34">
        <v>957</v>
      </c>
      <c r="Z37668" s="34">
        <v>867</v>
      </c>
      <c r="AA37668" s="34">
        <v>931</v>
      </c>
      <c r="AB37668" s="34">
        <v>1002</v>
      </c>
      <c r="AC37668" s="34">
        <v>1306</v>
      </c>
    </row>
    <row r="37669" spans="1:29" x14ac:dyDescent="0.2">
      <c r="A37669" s="34" t="s">
        <v>98162</v>
      </c>
      <c r="B37669" s="34">
        <v>332</v>
      </c>
      <c r="C37669" s="34">
        <v>276</v>
      </c>
      <c r="D37669" s="34">
        <v>366</v>
      </c>
      <c r="E37669" s="34">
        <v>261</v>
      </c>
      <c r="F37669" s="34">
        <v>321</v>
      </c>
      <c r="G37669" s="34">
        <v>288</v>
      </c>
      <c r="H37669" s="34">
        <v>341</v>
      </c>
      <c r="I37669" s="34">
        <v>230</v>
      </c>
      <c r="J37669" s="34">
        <v>281</v>
      </c>
      <c r="K37669" s="34">
        <v>306</v>
      </c>
      <c r="L37669" s="34">
        <v>201</v>
      </c>
      <c r="M37669" s="34">
        <v>286</v>
      </c>
      <c r="N37669" s="34">
        <v>285</v>
      </c>
      <c r="O37669" s="34">
        <v>291</v>
      </c>
      <c r="P37669" s="34">
        <v>330</v>
      </c>
      <c r="Q37669" s="34">
        <v>353</v>
      </c>
      <c r="R37669" s="34">
        <v>379</v>
      </c>
      <c r="S37669" s="34">
        <v>379</v>
      </c>
      <c r="T37669" s="34">
        <v>332</v>
      </c>
      <c r="U37669" s="34">
        <v>271</v>
      </c>
      <c r="V37669" s="34">
        <v>444</v>
      </c>
      <c r="W37669" s="34">
        <v>366</v>
      </c>
      <c r="X37669" s="34">
        <v>493</v>
      </c>
      <c r="Y37669" s="34">
        <v>334</v>
      </c>
      <c r="Z37669" s="34">
        <v>416</v>
      </c>
      <c r="AA37669" s="34">
        <v>356</v>
      </c>
      <c r="AB37669" s="34">
        <v>439</v>
      </c>
      <c r="AC37669" s="34">
        <v>495</v>
      </c>
    </row>
    <row r="37670" spans="1:29" x14ac:dyDescent="0.2">
      <c r="A37670" s="34" t="s">
        <v>98163</v>
      </c>
      <c r="B37670" s="34">
        <v>1677</v>
      </c>
      <c r="C37670" s="34">
        <v>1676</v>
      </c>
      <c r="D37670" s="34">
        <v>2316</v>
      </c>
      <c r="E37670" s="34">
        <v>1874</v>
      </c>
      <c r="F37670" s="34">
        <v>2287</v>
      </c>
      <c r="G37670" s="34">
        <v>1838</v>
      </c>
      <c r="H37670" s="34">
        <v>2066</v>
      </c>
      <c r="I37670" s="34">
        <v>1691</v>
      </c>
      <c r="J37670" s="34">
        <v>1998</v>
      </c>
      <c r="K37670" s="34">
        <v>1776</v>
      </c>
      <c r="L37670" s="34">
        <v>1645</v>
      </c>
      <c r="M37670" s="34">
        <v>1636</v>
      </c>
      <c r="N37670" s="34">
        <v>1897</v>
      </c>
      <c r="O37670" s="34">
        <v>1572</v>
      </c>
      <c r="P37670" s="34">
        <v>1995</v>
      </c>
      <c r="Q37670" s="34">
        <v>2318</v>
      </c>
      <c r="R37670" s="34">
        <v>2602</v>
      </c>
      <c r="S37670" s="34">
        <v>2242</v>
      </c>
      <c r="T37670" s="34">
        <v>2345</v>
      </c>
      <c r="U37670" s="34">
        <v>1755</v>
      </c>
      <c r="V37670" s="34">
        <v>2648</v>
      </c>
      <c r="W37670" s="34">
        <v>1991</v>
      </c>
      <c r="X37670" s="34">
        <v>2796</v>
      </c>
      <c r="Y37670" s="34">
        <v>2088</v>
      </c>
      <c r="Z37670" s="34">
        <v>2388</v>
      </c>
      <c r="AA37670" s="34">
        <v>2312</v>
      </c>
      <c r="AB37670" s="34">
        <v>2619</v>
      </c>
      <c r="AC37670" s="34">
        <v>2887</v>
      </c>
    </row>
    <row r="37671" spans="1:29" x14ac:dyDescent="0.2">
      <c r="A37671" s="34" t="s">
        <v>98164</v>
      </c>
      <c r="B37671" s="34">
        <v>596</v>
      </c>
      <c r="C37671" s="34">
        <v>799</v>
      </c>
      <c r="D37671" s="34">
        <v>843</v>
      </c>
      <c r="E37671" s="34">
        <v>892</v>
      </c>
      <c r="F37671" s="34">
        <v>703</v>
      </c>
      <c r="G37671" s="34">
        <v>973</v>
      </c>
      <c r="H37671" s="34">
        <v>631</v>
      </c>
      <c r="I37671" s="34">
        <v>849</v>
      </c>
      <c r="J37671" s="34">
        <v>523</v>
      </c>
      <c r="K37671" s="34">
        <v>977</v>
      </c>
      <c r="L37671" s="34">
        <v>272</v>
      </c>
      <c r="M37671" s="34">
        <v>691</v>
      </c>
      <c r="N37671" s="34">
        <v>567</v>
      </c>
      <c r="O37671" s="34">
        <v>714</v>
      </c>
      <c r="P37671" s="34">
        <v>519</v>
      </c>
      <c r="Q37671" s="34">
        <v>905</v>
      </c>
      <c r="R37671" s="34">
        <v>695</v>
      </c>
      <c r="S37671" s="34">
        <v>1150</v>
      </c>
      <c r="T37671" s="34">
        <v>379</v>
      </c>
      <c r="U37671" s="34">
        <v>750</v>
      </c>
      <c r="V37671" s="34">
        <v>758</v>
      </c>
      <c r="W37671" s="34">
        <v>707</v>
      </c>
      <c r="X37671" s="34">
        <v>850</v>
      </c>
      <c r="Y37671" s="34">
        <v>707</v>
      </c>
      <c r="Z37671" s="34">
        <v>824</v>
      </c>
      <c r="AA37671" s="34">
        <v>1100</v>
      </c>
      <c r="AB37671" s="34">
        <v>566</v>
      </c>
      <c r="AC37671" s="34">
        <v>1347</v>
      </c>
    </row>
    <row r="37672" spans="1:29" x14ac:dyDescent="0.2">
      <c r="A37672" s="34" t="s">
        <v>98165</v>
      </c>
      <c r="B37672" s="34">
        <v>268</v>
      </c>
      <c r="C37672" s="34">
        <v>402</v>
      </c>
      <c r="D37672" s="34">
        <v>290</v>
      </c>
      <c r="E37672" s="34">
        <v>415</v>
      </c>
      <c r="F37672" s="34">
        <v>292</v>
      </c>
      <c r="G37672" s="34">
        <v>392</v>
      </c>
      <c r="H37672" s="34">
        <v>265</v>
      </c>
      <c r="I37672" s="34">
        <v>388</v>
      </c>
      <c r="J37672" s="34">
        <v>233</v>
      </c>
      <c r="K37672" s="34">
        <v>401</v>
      </c>
      <c r="L37672" s="34">
        <v>167</v>
      </c>
      <c r="M37672" s="34">
        <v>388</v>
      </c>
      <c r="N37672" s="34">
        <v>217</v>
      </c>
      <c r="O37672" s="34">
        <v>344</v>
      </c>
      <c r="P37672" s="34">
        <v>196</v>
      </c>
      <c r="Q37672" s="34">
        <v>441</v>
      </c>
      <c r="R37672" s="34">
        <v>262</v>
      </c>
      <c r="S37672" s="34">
        <v>440</v>
      </c>
      <c r="T37672" s="34">
        <v>202</v>
      </c>
      <c r="U37672" s="34">
        <v>311</v>
      </c>
      <c r="V37672" s="34">
        <v>294</v>
      </c>
      <c r="W37672" s="34">
        <v>387</v>
      </c>
      <c r="X37672" s="34">
        <v>348</v>
      </c>
      <c r="Y37672" s="34">
        <v>398</v>
      </c>
      <c r="Z37672" s="34">
        <v>406</v>
      </c>
      <c r="AA37672" s="34">
        <v>475</v>
      </c>
      <c r="AB37672" s="34">
        <v>299</v>
      </c>
      <c r="AC37672" s="34">
        <v>607</v>
      </c>
    </row>
    <row r="37673" spans="1:29" x14ac:dyDescent="0.2">
      <c r="A37673" s="34" t="s">
        <v>98166</v>
      </c>
      <c r="B37673" s="34">
        <v>237</v>
      </c>
      <c r="C37673" s="34">
        <v>292</v>
      </c>
      <c r="D37673" s="34">
        <v>410</v>
      </c>
      <c r="E37673" s="34">
        <v>306</v>
      </c>
      <c r="F37673" s="34">
        <v>289</v>
      </c>
      <c r="G37673" s="34">
        <v>302</v>
      </c>
      <c r="H37673" s="34">
        <v>273</v>
      </c>
      <c r="I37673" s="34">
        <v>284</v>
      </c>
      <c r="J37673" s="34">
        <v>226</v>
      </c>
      <c r="K37673" s="34">
        <v>257</v>
      </c>
      <c r="L37673" s="34">
        <v>196</v>
      </c>
      <c r="M37673" s="34">
        <v>213</v>
      </c>
      <c r="N37673" s="34">
        <v>244</v>
      </c>
      <c r="O37673" s="34">
        <v>232</v>
      </c>
      <c r="P37673" s="34">
        <v>239</v>
      </c>
      <c r="Q37673" s="34">
        <v>358</v>
      </c>
      <c r="R37673" s="34">
        <v>302</v>
      </c>
      <c r="S37673" s="34">
        <v>325</v>
      </c>
      <c r="T37673" s="34">
        <v>235</v>
      </c>
      <c r="U37673" s="34">
        <v>268</v>
      </c>
      <c r="V37673" s="34">
        <v>329</v>
      </c>
      <c r="W37673" s="34">
        <v>326</v>
      </c>
      <c r="X37673" s="34">
        <v>416</v>
      </c>
      <c r="Y37673" s="34">
        <v>260</v>
      </c>
      <c r="Z37673" s="34">
        <v>288</v>
      </c>
      <c r="AA37673" s="34">
        <v>325</v>
      </c>
      <c r="AB37673" s="34">
        <v>285</v>
      </c>
      <c r="AC37673" s="34">
        <v>476</v>
      </c>
    </row>
    <row r="37674" spans="1:29" x14ac:dyDescent="0.2">
      <c r="A37674" s="34" t="s">
        <v>98167</v>
      </c>
      <c r="B37674" s="34">
        <v>844</v>
      </c>
      <c r="C37674" s="34">
        <v>1421</v>
      </c>
      <c r="D37674" s="34">
        <v>1947</v>
      </c>
      <c r="E37674" s="34">
        <v>1630</v>
      </c>
      <c r="F37674" s="34">
        <v>1494</v>
      </c>
      <c r="G37674" s="34">
        <v>1472</v>
      </c>
      <c r="H37674" s="34">
        <v>1263</v>
      </c>
      <c r="I37674" s="34">
        <v>1229</v>
      </c>
      <c r="J37674" s="34">
        <v>1098</v>
      </c>
      <c r="K37674" s="34">
        <v>1636</v>
      </c>
      <c r="L37674" s="34">
        <v>574</v>
      </c>
      <c r="M37674" s="34">
        <v>1188</v>
      </c>
      <c r="N37674" s="34">
        <v>1208</v>
      </c>
      <c r="O37674" s="34">
        <v>1143</v>
      </c>
      <c r="P37674" s="34">
        <v>1117</v>
      </c>
      <c r="Q37674" s="34">
        <v>1475</v>
      </c>
      <c r="R37674" s="34">
        <v>1389</v>
      </c>
      <c r="S37674" s="34">
        <v>1992</v>
      </c>
      <c r="T37674" s="34">
        <v>760</v>
      </c>
      <c r="U37674" s="34">
        <v>1037</v>
      </c>
      <c r="V37674" s="34">
        <v>1623</v>
      </c>
      <c r="W37674" s="34">
        <v>1024</v>
      </c>
      <c r="X37674" s="34">
        <v>1855</v>
      </c>
      <c r="Y37674" s="34">
        <v>941</v>
      </c>
      <c r="Z37674" s="34">
        <v>1859</v>
      </c>
      <c r="AA37674" s="34">
        <v>1702</v>
      </c>
      <c r="AB37674" s="34">
        <v>1100</v>
      </c>
      <c r="AC37674" s="34">
        <v>2080</v>
      </c>
    </row>
    <row r="37675" spans="1:29" x14ac:dyDescent="0.2">
      <c r="A37675" s="34" t="s">
        <v>98168</v>
      </c>
      <c r="B37675" s="34">
        <v>323</v>
      </c>
      <c r="C37675" s="34">
        <v>344</v>
      </c>
      <c r="D37675" s="34">
        <v>460</v>
      </c>
      <c r="E37675" s="34">
        <v>405</v>
      </c>
      <c r="F37675" s="34">
        <v>439</v>
      </c>
      <c r="G37675" s="34">
        <v>400</v>
      </c>
      <c r="H37675" s="34">
        <v>448</v>
      </c>
      <c r="I37675" s="34">
        <v>379</v>
      </c>
      <c r="J37675" s="34">
        <v>391</v>
      </c>
      <c r="K37675" s="34">
        <v>378</v>
      </c>
      <c r="L37675" s="34">
        <v>331</v>
      </c>
      <c r="M37675" s="34">
        <v>324</v>
      </c>
      <c r="N37675" s="34">
        <v>361</v>
      </c>
      <c r="O37675" s="34">
        <v>316</v>
      </c>
      <c r="P37675" s="34">
        <v>362</v>
      </c>
      <c r="Q37675" s="34">
        <v>463</v>
      </c>
      <c r="R37675" s="34">
        <v>476</v>
      </c>
      <c r="S37675" s="34">
        <v>481</v>
      </c>
      <c r="T37675" s="34">
        <v>456</v>
      </c>
      <c r="U37675" s="34">
        <v>363</v>
      </c>
      <c r="V37675" s="34">
        <v>504</v>
      </c>
      <c r="W37675" s="34">
        <v>424</v>
      </c>
      <c r="X37675" s="34">
        <v>518</v>
      </c>
      <c r="Y37675" s="34">
        <v>416</v>
      </c>
      <c r="Z37675" s="34">
        <v>455</v>
      </c>
      <c r="AA37675" s="34">
        <v>466</v>
      </c>
      <c r="AB37675" s="34">
        <v>508</v>
      </c>
      <c r="AC37675" s="34">
        <v>589</v>
      </c>
    </row>
    <row r="37676" spans="1:29" x14ac:dyDescent="0.2">
      <c r="A37676" s="34" t="s">
        <v>98169</v>
      </c>
      <c r="B37676" s="34">
        <v>186</v>
      </c>
      <c r="C37676" s="34">
        <v>237</v>
      </c>
      <c r="D37676" s="34">
        <v>185</v>
      </c>
      <c r="E37676" s="34">
        <v>279</v>
      </c>
      <c r="F37676" s="34">
        <v>162</v>
      </c>
      <c r="G37676" s="34">
        <v>241</v>
      </c>
      <c r="H37676" s="34">
        <v>180</v>
      </c>
      <c r="I37676" s="34">
        <v>202</v>
      </c>
      <c r="J37676" s="34">
        <v>109</v>
      </c>
      <c r="K37676" s="34">
        <v>279</v>
      </c>
      <c r="L37676" s="34">
        <v>94</v>
      </c>
      <c r="M37676" s="34">
        <v>214</v>
      </c>
      <c r="N37676" s="34">
        <v>127</v>
      </c>
      <c r="O37676" s="34">
        <v>191</v>
      </c>
      <c r="P37676" s="34">
        <v>141</v>
      </c>
      <c r="Q37676" s="34">
        <v>241</v>
      </c>
      <c r="R37676" s="34">
        <v>148</v>
      </c>
      <c r="S37676" s="34">
        <v>286</v>
      </c>
      <c r="T37676" s="34">
        <v>106</v>
      </c>
      <c r="U37676" s="34">
        <v>218</v>
      </c>
      <c r="V37676" s="34">
        <v>171</v>
      </c>
      <c r="W37676" s="34">
        <v>194</v>
      </c>
      <c r="X37676" s="34">
        <v>206</v>
      </c>
      <c r="Y37676" s="34">
        <v>207</v>
      </c>
      <c r="Z37676" s="34">
        <v>187</v>
      </c>
      <c r="AA37676" s="34">
        <v>243</v>
      </c>
      <c r="AB37676" s="34">
        <v>180</v>
      </c>
      <c r="AC37676" s="34">
        <v>317</v>
      </c>
    </row>
    <row r="37677" spans="1:29" x14ac:dyDescent="0.2">
      <c r="A37677" s="34" t="s">
        <v>98170</v>
      </c>
      <c r="B37677" s="34">
        <v>384</v>
      </c>
      <c r="C37677" s="34">
        <v>550</v>
      </c>
      <c r="D37677" s="34">
        <v>494</v>
      </c>
      <c r="E37677" s="34">
        <v>583</v>
      </c>
      <c r="F37677" s="34">
        <v>482</v>
      </c>
      <c r="G37677" s="34">
        <v>463</v>
      </c>
      <c r="H37677" s="34">
        <v>462</v>
      </c>
      <c r="I37677" s="34">
        <v>481</v>
      </c>
      <c r="J37677" s="34">
        <v>443</v>
      </c>
      <c r="K37677" s="34">
        <v>618</v>
      </c>
      <c r="L37677" s="34">
        <v>351</v>
      </c>
      <c r="M37677" s="34">
        <v>477</v>
      </c>
      <c r="N37677" s="34">
        <v>426</v>
      </c>
      <c r="O37677" s="34">
        <v>481</v>
      </c>
      <c r="P37677" s="34">
        <v>476</v>
      </c>
      <c r="Q37677" s="34">
        <v>692</v>
      </c>
      <c r="R37677" s="34">
        <v>594</v>
      </c>
      <c r="S37677" s="34">
        <v>595</v>
      </c>
      <c r="T37677" s="34">
        <v>495</v>
      </c>
      <c r="U37677" s="34">
        <v>494</v>
      </c>
      <c r="V37677" s="34">
        <v>564</v>
      </c>
      <c r="W37677" s="34">
        <v>560</v>
      </c>
      <c r="X37677" s="34">
        <v>655</v>
      </c>
      <c r="Y37677" s="34">
        <v>548</v>
      </c>
      <c r="Z37677" s="34">
        <v>545</v>
      </c>
      <c r="AA37677" s="34">
        <v>601</v>
      </c>
      <c r="AB37677" s="34">
        <v>588</v>
      </c>
      <c r="AC37677" s="34">
        <v>760</v>
      </c>
    </row>
    <row r="37678" spans="1:29" x14ac:dyDescent="0.2">
      <c r="A37678" s="34" t="s">
        <v>98171</v>
      </c>
      <c r="B37678" s="34">
        <v>220</v>
      </c>
      <c r="C37678" s="34">
        <v>384</v>
      </c>
      <c r="D37678" s="34">
        <v>417</v>
      </c>
      <c r="E37678" s="34">
        <v>458</v>
      </c>
      <c r="F37678" s="34">
        <v>255</v>
      </c>
      <c r="G37678" s="34">
        <v>441</v>
      </c>
      <c r="H37678" s="34">
        <v>202</v>
      </c>
      <c r="I37678" s="34">
        <v>350</v>
      </c>
      <c r="J37678" s="34">
        <v>147</v>
      </c>
      <c r="K37678" s="34">
        <v>425</v>
      </c>
      <c r="L37678" s="34">
        <v>93</v>
      </c>
      <c r="M37678" s="34">
        <v>342</v>
      </c>
      <c r="N37678" s="34">
        <v>179</v>
      </c>
      <c r="O37678" s="34">
        <v>279</v>
      </c>
      <c r="P37678" s="34">
        <v>210</v>
      </c>
      <c r="Q37678" s="34">
        <v>290</v>
      </c>
      <c r="R37678" s="34">
        <v>247</v>
      </c>
      <c r="S37678" s="34">
        <v>528</v>
      </c>
      <c r="T37678" s="34">
        <v>123</v>
      </c>
      <c r="U37678" s="34">
        <v>233</v>
      </c>
      <c r="V37678" s="34">
        <v>274</v>
      </c>
      <c r="W37678" s="34">
        <v>210</v>
      </c>
      <c r="X37678" s="34">
        <v>321</v>
      </c>
      <c r="Y37678" s="34">
        <v>153</v>
      </c>
      <c r="Z37678" s="34">
        <v>362</v>
      </c>
      <c r="AA37678" s="34">
        <v>412</v>
      </c>
      <c r="AB37678" s="34">
        <v>159</v>
      </c>
      <c r="AC37678" s="34">
        <v>492</v>
      </c>
    </row>
    <row r="37679" spans="1:29" x14ac:dyDescent="0.2">
      <c r="A37679" s="34" t="s">
        <v>98172</v>
      </c>
      <c r="B37679" s="34">
        <v>188</v>
      </c>
      <c r="C37679" s="34">
        <v>442</v>
      </c>
      <c r="D37679" s="34">
        <v>393</v>
      </c>
      <c r="E37679" s="34">
        <v>402</v>
      </c>
      <c r="F37679" s="34">
        <v>392</v>
      </c>
      <c r="G37679" s="34">
        <v>396</v>
      </c>
      <c r="H37679" s="34">
        <v>306</v>
      </c>
      <c r="I37679" s="34">
        <v>354</v>
      </c>
      <c r="J37679" s="34">
        <v>288</v>
      </c>
      <c r="K37679" s="34">
        <v>415</v>
      </c>
      <c r="L37679" s="34">
        <v>213</v>
      </c>
      <c r="M37679" s="34">
        <v>355</v>
      </c>
      <c r="N37679" s="34">
        <v>268</v>
      </c>
      <c r="O37679" s="34">
        <v>343</v>
      </c>
      <c r="P37679" s="34">
        <v>292</v>
      </c>
      <c r="Q37679" s="34">
        <v>481</v>
      </c>
      <c r="R37679" s="34">
        <v>345</v>
      </c>
      <c r="S37679" s="34">
        <v>518</v>
      </c>
      <c r="T37679" s="34">
        <v>257</v>
      </c>
      <c r="U37679" s="34">
        <v>335</v>
      </c>
      <c r="V37679" s="34">
        <v>427</v>
      </c>
      <c r="W37679" s="34">
        <v>335</v>
      </c>
      <c r="X37679" s="34">
        <v>424</v>
      </c>
      <c r="Y37679" s="34">
        <v>311</v>
      </c>
      <c r="Z37679" s="34">
        <v>332</v>
      </c>
      <c r="AA37679" s="34">
        <v>513</v>
      </c>
      <c r="AB37679" s="34">
        <v>306</v>
      </c>
      <c r="AC37679" s="34">
        <v>609</v>
      </c>
    </row>
    <row r="37680" spans="1:29" x14ac:dyDescent="0.2">
      <c r="A37680" s="34" t="s">
        <v>98173</v>
      </c>
      <c r="B37680" s="34">
        <v>103</v>
      </c>
      <c r="C37680" s="34">
        <v>69</v>
      </c>
      <c r="D37680" s="34">
        <v>78</v>
      </c>
      <c r="E37680" s="34">
        <v>99</v>
      </c>
      <c r="F37680" s="34">
        <v>58</v>
      </c>
      <c r="G37680" s="34">
        <v>105</v>
      </c>
      <c r="H37680" s="34">
        <v>84</v>
      </c>
      <c r="I37680" s="34">
        <v>85</v>
      </c>
      <c r="J37680" s="34">
        <v>58</v>
      </c>
      <c r="K37680" s="34">
        <v>93</v>
      </c>
      <c r="L37680" s="34">
        <v>42</v>
      </c>
      <c r="M37680" s="34">
        <v>63</v>
      </c>
      <c r="N37680" s="34">
        <v>42</v>
      </c>
      <c r="O37680" s="34">
        <v>44</v>
      </c>
      <c r="P37680" s="34">
        <v>50</v>
      </c>
      <c r="Q37680" s="34">
        <v>90</v>
      </c>
      <c r="R37680" s="34">
        <v>72</v>
      </c>
      <c r="S37680" s="34">
        <v>86</v>
      </c>
      <c r="T37680" s="34">
        <v>68</v>
      </c>
      <c r="U37680" s="34">
        <v>72</v>
      </c>
      <c r="V37680" s="34">
        <v>93</v>
      </c>
      <c r="W37680" s="34">
        <v>72</v>
      </c>
      <c r="X37680" s="34">
        <v>77</v>
      </c>
      <c r="Y37680" s="34">
        <v>80</v>
      </c>
      <c r="Z37680" s="34">
        <v>69</v>
      </c>
      <c r="AA37680" s="34">
        <v>108</v>
      </c>
      <c r="AB37680" s="34">
        <v>87</v>
      </c>
      <c r="AC37680" s="34">
        <v>115</v>
      </c>
    </row>
    <row r="37681" spans="1:29" x14ac:dyDescent="0.2">
      <c r="A37681" s="34" t="s">
        <v>98174</v>
      </c>
      <c r="B37681" s="34">
        <v>272</v>
      </c>
      <c r="C37681" s="34">
        <v>223</v>
      </c>
      <c r="D37681" s="34">
        <v>235</v>
      </c>
      <c r="E37681" s="34">
        <v>237</v>
      </c>
      <c r="F37681" s="34">
        <v>337</v>
      </c>
      <c r="G37681" s="34">
        <v>347</v>
      </c>
      <c r="H37681" s="34">
        <v>201</v>
      </c>
      <c r="I37681" s="34">
        <v>208</v>
      </c>
      <c r="J37681" s="34">
        <v>225</v>
      </c>
      <c r="K37681" s="34">
        <v>212</v>
      </c>
      <c r="L37681" s="34">
        <v>183</v>
      </c>
      <c r="M37681" s="34">
        <v>220</v>
      </c>
      <c r="N37681" s="34">
        <v>244</v>
      </c>
      <c r="O37681" s="34">
        <v>231</v>
      </c>
      <c r="P37681" s="34">
        <v>204</v>
      </c>
      <c r="Q37681" s="34">
        <v>315</v>
      </c>
      <c r="R37681" s="34">
        <v>304</v>
      </c>
      <c r="S37681" s="34">
        <v>340</v>
      </c>
      <c r="T37681" s="34">
        <v>263</v>
      </c>
      <c r="U37681" s="34">
        <v>263</v>
      </c>
      <c r="V37681" s="34">
        <v>301</v>
      </c>
      <c r="W37681" s="34">
        <v>278</v>
      </c>
      <c r="X37681" s="34">
        <v>377</v>
      </c>
      <c r="Y37681" s="34">
        <v>300</v>
      </c>
      <c r="Z37681" s="34">
        <v>295</v>
      </c>
      <c r="AA37681" s="34">
        <v>345</v>
      </c>
      <c r="AB37681" s="34">
        <v>292</v>
      </c>
      <c r="AC37681" s="34">
        <v>439</v>
      </c>
    </row>
    <row r="37682" spans="1:29" x14ac:dyDescent="0.2">
      <c r="A37682" s="34" t="s">
        <v>98175</v>
      </c>
      <c r="B37682" s="34">
        <v>550</v>
      </c>
      <c r="C37682" s="34">
        <v>525</v>
      </c>
      <c r="D37682" s="34">
        <v>618</v>
      </c>
      <c r="E37682" s="34">
        <v>573</v>
      </c>
      <c r="F37682" s="34">
        <v>668</v>
      </c>
      <c r="G37682" s="34">
        <v>503</v>
      </c>
      <c r="H37682" s="34">
        <v>548</v>
      </c>
      <c r="I37682" s="34">
        <v>496</v>
      </c>
      <c r="J37682" s="34">
        <v>595</v>
      </c>
      <c r="K37682" s="34">
        <v>543</v>
      </c>
      <c r="L37682" s="34">
        <v>643</v>
      </c>
      <c r="M37682" s="34">
        <v>546</v>
      </c>
      <c r="N37682" s="34">
        <v>448</v>
      </c>
      <c r="O37682" s="34">
        <v>616</v>
      </c>
      <c r="P37682" s="34">
        <v>561</v>
      </c>
      <c r="Q37682" s="34">
        <v>775</v>
      </c>
      <c r="R37682" s="34">
        <v>857</v>
      </c>
      <c r="S37682" s="34">
        <v>658</v>
      </c>
      <c r="T37682" s="34">
        <v>734</v>
      </c>
      <c r="U37682" s="34">
        <v>661</v>
      </c>
      <c r="V37682" s="34">
        <v>738</v>
      </c>
      <c r="W37682" s="34">
        <v>784</v>
      </c>
      <c r="X37682" s="34">
        <v>715</v>
      </c>
      <c r="Y37682" s="34">
        <v>675</v>
      </c>
      <c r="Z37682" s="34">
        <v>628</v>
      </c>
      <c r="AA37682" s="34">
        <v>718</v>
      </c>
      <c r="AB37682" s="34">
        <v>852</v>
      </c>
      <c r="AC37682" s="34">
        <v>1015</v>
      </c>
    </row>
    <row r="37683" spans="1:29" x14ac:dyDescent="0.2">
      <c r="A37683" s="34" t="s">
        <v>98176</v>
      </c>
      <c r="B37683" s="34">
        <v>579</v>
      </c>
      <c r="C37683" s="34">
        <v>432</v>
      </c>
      <c r="D37683" s="34">
        <v>585</v>
      </c>
      <c r="E37683" s="34">
        <v>563</v>
      </c>
      <c r="F37683" s="34">
        <v>583</v>
      </c>
      <c r="G37683" s="34">
        <v>478</v>
      </c>
      <c r="H37683" s="34">
        <v>575</v>
      </c>
      <c r="I37683" s="34">
        <v>491</v>
      </c>
      <c r="J37683" s="34">
        <v>505</v>
      </c>
      <c r="K37683" s="34">
        <v>537</v>
      </c>
      <c r="L37683" s="34">
        <v>464</v>
      </c>
      <c r="M37683" s="34">
        <v>469</v>
      </c>
      <c r="N37683" s="34">
        <v>487</v>
      </c>
      <c r="O37683" s="34">
        <v>435</v>
      </c>
      <c r="P37683" s="34">
        <v>549</v>
      </c>
      <c r="Q37683" s="34">
        <v>724</v>
      </c>
      <c r="R37683" s="34">
        <v>687</v>
      </c>
      <c r="S37683" s="34">
        <v>590</v>
      </c>
      <c r="T37683" s="34">
        <v>692</v>
      </c>
      <c r="U37683" s="34">
        <v>562</v>
      </c>
      <c r="V37683" s="34">
        <v>634</v>
      </c>
      <c r="W37683" s="34">
        <v>694</v>
      </c>
      <c r="X37683" s="34">
        <v>725</v>
      </c>
      <c r="Y37683" s="34">
        <v>694</v>
      </c>
      <c r="Z37683" s="34">
        <v>666</v>
      </c>
      <c r="AA37683" s="34">
        <v>704</v>
      </c>
      <c r="AB37683" s="34">
        <v>764</v>
      </c>
      <c r="AC37683" s="34">
        <v>841</v>
      </c>
    </row>
    <row r="37684" spans="1:29" x14ac:dyDescent="0.2">
      <c r="A37684" s="34" t="s">
        <v>98177</v>
      </c>
      <c r="B37684" s="34">
        <v>226</v>
      </c>
      <c r="C37684" s="34">
        <v>586</v>
      </c>
      <c r="D37684" s="34">
        <v>215</v>
      </c>
      <c r="E37684" s="34">
        <v>672</v>
      </c>
      <c r="F37684" s="34">
        <v>264</v>
      </c>
      <c r="G37684" s="34">
        <v>678</v>
      </c>
      <c r="H37684" s="34">
        <v>246</v>
      </c>
      <c r="I37684" s="34">
        <v>651</v>
      </c>
      <c r="J37684" s="34">
        <v>215</v>
      </c>
      <c r="K37684" s="34">
        <v>647</v>
      </c>
      <c r="L37684" s="34">
        <v>155</v>
      </c>
      <c r="M37684" s="34">
        <v>635</v>
      </c>
      <c r="N37684" s="34">
        <v>149</v>
      </c>
      <c r="O37684" s="34">
        <v>545</v>
      </c>
      <c r="P37684" s="34">
        <v>203</v>
      </c>
      <c r="Q37684" s="34">
        <v>762</v>
      </c>
      <c r="R37684" s="34">
        <v>308</v>
      </c>
      <c r="S37684" s="34">
        <v>643</v>
      </c>
      <c r="T37684" s="34">
        <v>236</v>
      </c>
      <c r="U37684" s="34">
        <v>527</v>
      </c>
      <c r="V37684" s="34">
        <v>287</v>
      </c>
      <c r="W37684" s="34">
        <v>530</v>
      </c>
      <c r="X37684" s="34">
        <v>294</v>
      </c>
      <c r="Y37684" s="34">
        <v>600</v>
      </c>
      <c r="Z37684" s="34">
        <v>259</v>
      </c>
      <c r="AA37684" s="34">
        <v>590</v>
      </c>
      <c r="AB37684" s="34">
        <v>262</v>
      </c>
      <c r="AC37684" s="34">
        <v>779</v>
      </c>
    </row>
    <row r="37685" spans="1:29" x14ac:dyDescent="0.2">
      <c r="A37685" s="34" t="s">
        <v>98178</v>
      </c>
      <c r="B37685" s="34">
        <v>339</v>
      </c>
      <c r="C37685" s="34">
        <v>506</v>
      </c>
      <c r="D37685" s="34">
        <v>411</v>
      </c>
      <c r="E37685" s="34">
        <v>459</v>
      </c>
      <c r="F37685" s="34">
        <v>337</v>
      </c>
      <c r="G37685" s="34">
        <v>494</v>
      </c>
      <c r="H37685" s="34">
        <v>314</v>
      </c>
      <c r="I37685" s="34">
        <v>451</v>
      </c>
      <c r="J37685" s="34">
        <v>238</v>
      </c>
      <c r="K37685" s="34">
        <v>399</v>
      </c>
      <c r="L37685" s="34">
        <v>124</v>
      </c>
      <c r="M37685" s="34">
        <v>418</v>
      </c>
      <c r="N37685" s="34">
        <v>256</v>
      </c>
      <c r="O37685" s="34">
        <v>287</v>
      </c>
      <c r="P37685" s="34">
        <v>232</v>
      </c>
      <c r="Q37685" s="34">
        <v>492</v>
      </c>
      <c r="R37685" s="34">
        <v>341</v>
      </c>
      <c r="S37685" s="34">
        <v>528</v>
      </c>
      <c r="T37685" s="34">
        <v>190</v>
      </c>
      <c r="U37685" s="34">
        <v>340</v>
      </c>
      <c r="V37685" s="34">
        <v>369</v>
      </c>
      <c r="W37685" s="34">
        <v>302</v>
      </c>
      <c r="X37685" s="34">
        <v>494</v>
      </c>
      <c r="Y37685" s="34">
        <v>269</v>
      </c>
      <c r="Z37685" s="34">
        <v>388</v>
      </c>
      <c r="AA37685" s="34">
        <v>443</v>
      </c>
      <c r="AB37685" s="34">
        <v>241</v>
      </c>
      <c r="AC37685" s="34">
        <v>630</v>
      </c>
    </row>
    <row r="37686" spans="1:29" x14ac:dyDescent="0.2">
      <c r="A37686" s="34" t="s">
        <v>98179</v>
      </c>
      <c r="B37686" s="34">
        <v>269</v>
      </c>
      <c r="C37686" s="34">
        <v>354</v>
      </c>
      <c r="D37686" s="34">
        <v>453</v>
      </c>
      <c r="E37686" s="34">
        <v>409</v>
      </c>
      <c r="F37686" s="34">
        <v>425</v>
      </c>
      <c r="G37686" s="34">
        <v>365</v>
      </c>
      <c r="H37686" s="34">
        <v>382</v>
      </c>
      <c r="I37686" s="34">
        <v>360</v>
      </c>
      <c r="J37686" s="34">
        <v>346</v>
      </c>
      <c r="K37686" s="34">
        <v>411</v>
      </c>
      <c r="L37686" s="34">
        <v>293</v>
      </c>
      <c r="M37686" s="34">
        <v>299</v>
      </c>
      <c r="N37686" s="34">
        <v>339</v>
      </c>
      <c r="O37686" s="34">
        <v>329</v>
      </c>
      <c r="P37686" s="34">
        <v>341</v>
      </c>
      <c r="Q37686" s="34">
        <v>538</v>
      </c>
      <c r="R37686" s="34">
        <v>478</v>
      </c>
      <c r="S37686" s="34">
        <v>492</v>
      </c>
      <c r="T37686" s="34">
        <v>337</v>
      </c>
      <c r="U37686" s="34">
        <v>360</v>
      </c>
      <c r="V37686" s="34">
        <v>371</v>
      </c>
      <c r="W37686" s="34">
        <v>425</v>
      </c>
      <c r="X37686" s="34">
        <v>480</v>
      </c>
      <c r="Y37686" s="34">
        <v>318</v>
      </c>
      <c r="Z37686" s="34">
        <v>403</v>
      </c>
      <c r="AA37686" s="34">
        <v>401</v>
      </c>
      <c r="AB37686" s="34">
        <v>485</v>
      </c>
      <c r="AC37686" s="34">
        <v>679</v>
      </c>
    </row>
    <row r="37687" spans="1:29" x14ac:dyDescent="0.2">
      <c r="A37687" s="34" t="s">
        <v>98180</v>
      </c>
      <c r="B37687" s="34">
        <v>180</v>
      </c>
      <c r="C37687" s="34">
        <v>151</v>
      </c>
      <c r="D37687" s="34">
        <v>205</v>
      </c>
      <c r="E37687" s="34">
        <v>136</v>
      </c>
      <c r="F37687" s="34">
        <v>198</v>
      </c>
      <c r="G37687" s="34">
        <v>147</v>
      </c>
      <c r="H37687" s="34">
        <v>153</v>
      </c>
      <c r="I37687" s="34">
        <v>168</v>
      </c>
      <c r="J37687" s="34">
        <v>157</v>
      </c>
      <c r="K37687" s="34">
        <v>177</v>
      </c>
      <c r="L37687" s="34">
        <v>111</v>
      </c>
      <c r="M37687" s="34">
        <v>138</v>
      </c>
      <c r="N37687" s="34">
        <v>184</v>
      </c>
      <c r="O37687" s="34">
        <v>123</v>
      </c>
      <c r="P37687" s="34">
        <v>203</v>
      </c>
      <c r="Q37687" s="34">
        <v>187</v>
      </c>
      <c r="R37687" s="34">
        <v>209</v>
      </c>
      <c r="S37687" s="34">
        <v>199</v>
      </c>
      <c r="T37687" s="34">
        <v>142</v>
      </c>
      <c r="U37687" s="34">
        <v>133</v>
      </c>
      <c r="V37687" s="34">
        <v>203</v>
      </c>
      <c r="W37687" s="34">
        <v>173</v>
      </c>
      <c r="X37687" s="34">
        <v>240</v>
      </c>
      <c r="Y37687" s="34">
        <v>107</v>
      </c>
      <c r="Z37687" s="34">
        <v>205</v>
      </c>
      <c r="AA37687" s="34">
        <v>207</v>
      </c>
      <c r="AB37687" s="34">
        <v>190</v>
      </c>
      <c r="AC37687" s="34">
        <v>190</v>
      </c>
    </row>
    <row r="37688" spans="1:29" x14ac:dyDescent="0.2">
      <c r="A37688" s="34" t="s">
        <v>98181</v>
      </c>
      <c r="B37688" s="34">
        <v>937</v>
      </c>
      <c r="C37688" s="34">
        <v>960</v>
      </c>
      <c r="D37688" s="34">
        <v>995</v>
      </c>
      <c r="E37688" s="34">
        <v>990</v>
      </c>
      <c r="F37688" s="34">
        <v>1130</v>
      </c>
      <c r="G37688" s="34">
        <v>884</v>
      </c>
      <c r="H37688" s="34">
        <v>971</v>
      </c>
      <c r="I37688" s="34">
        <v>924</v>
      </c>
      <c r="J37688" s="34">
        <v>1039</v>
      </c>
      <c r="K37688" s="34">
        <v>1081</v>
      </c>
      <c r="L37688" s="34">
        <v>900</v>
      </c>
      <c r="M37688" s="34">
        <v>896</v>
      </c>
      <c r="N37688" s="34">
        <v>973</v>
      </c>
      <c r="O37688" s="34">
        <v>1028</v>
      </c>
      <c r="P37688" s="34">
        <v>992</v>
      </c>
      <c r="Q37688" s="34">
        <v>1347</v>
      </c>
      <c r="R37688" s="34">
        <v>1419</v>
      </c>
      <c r="S37688" s="34">
        <v>1241</v>
      </c>
      <c r="T37688" s="34">
        <v>1264</v>
      </c>
      <c r="U37688" s="34">
        <v>962</v>
      </c>
      <c r="V37688" s="34">
        <v>1374</v>
      </c>
      <c r="W37688" s="34">
        <v>1316</v>
      </c>
      <c r="X37688" s="34">
        <v>1419</v>
      </c>
      <c r="Y37688" s="34">
        <v>1249</v>
      </c>
      <c r="Z37688" s="34">
        <v>1104</v>
      </c>
      <c r="AA37688" s="34">
        <v>1381</v>
      </c>
      <c r="AB37688" s="34">
        <v>1435</v>
      </c>
      <c r="AC37688" s="34">
        <v>1715</v>
      </c>
    </row>
    <row r="37689" spans="1:29" x14ac:dyDescent="0.2">
      <c r="A37689" s="34" t="s">
        <v>98182</v>
      </c>
      <c r="B37689" s="34">
        <v>403</v>
      </c>
      <c r="C37689" s="34">
        <v>526</v>
      </c>
      <c r="D37689" s="34">
        <v>569</v>
      </c>
      <c r="E37689" s="34">
        <v>626</v>
      </c>
      <c r="F37689" s="34">
        <v>551</v>
      </c>
      <c r="G37689" s="34">
        <v>527</v>
      </c>
      <c r="H37689" s="34">
        <v>515</v>
      </c>
      <c r="I37689" s="34">
        <v>518</v>
      </c>
      <c r="J37689" s="34">
        <v>535</v>
      </c>
      <c r="K37689" s="34">
        <v>640</v>
      </c>
      <c r="L37689" s="34">
        <v>369</v>
      </c>
      <c r="M37689" s="34">
        <v>578</v>
      </c>
      <c r="N37689" s="34">
        <v>379</v>
      </c>
      <c r="O37689" s="34">
        <v>537</v>
      </c>
      <c r="P37689" s="34">
        <v>431</v>
      </c>
      <c r="Q37689" s="34">
        <v>760</v>
      </c>
      <c r="R37689" s="34">
        <v>654</v>
      </c>
      <c r="S37689" s="34">
        <v>712</v>
      </c>
      <c r="T37689" s="34">
        <v>482</v>
      </c>
      <c r="U37689" s="34">
        <v>586</v>
      </c>
      <c r="V37689" s="34">
        <v>639</v>
      </c>
      <c r="W37689" s="34">
        <v>580</v>
      </c>
      <c r="X37689" s="34">
        <v>712</v>
      </c>
      <c r="Y37689" s="34">
        <v>594</v>
      </c>
      <c r="Z37689" s="34">
        <v>589</v>
      </c>
      <c r="AA37689" s="34">
        <v>699</v>
      </c>
      <c r="AB37689" s="34">
        <v>573</v>
      </c>
      <c r="AC37689" s="34">
        <v>942</v>
      </c>
    </row>
    <row r="37690" spans="1:29" x14ac:dyDescent="0.2">
      <c r="A37690" s="34" t="s">
        <v>98183</v>
      </c>
      <c r="B37690" s="34">
        <v>241</v>
      </c>
      <c r="C37690" s="34">
        <v>389</v>
      </c>
      <c r="D37690" s="34">
        <v>320</v>
      </c>
      <c r="E37690" s="34">
        <v>433</v>
      </c>
      <c r="F37690" s="34">
        <v>319</v>
      </c>
      <c r="G37690" s="34">
        <v>378</v>
      </c>
      <c r="H37690" s="34">
        <v>313</v>
      </c>
      <c r="I37690" s="34">
        <v>382</v>
      </c>
      <c r="J37690" s="34">
        <v>265</v>
      </c>
      <c r="K37690" s="34">
        <v>455</v>
      </c>
      <c r="L37690" s="34">
        <v>195</v>
      </c>
      <c r="M37690" s="34">
        <v>296</v>
      </c>
      <c r="N37690" s="34">
        <v>244</v>
      </c>
      <c r="O37690" s="34">
        <v>336</v>
      </c>
      <c r="P37690" s="34">
        <v>258</v>
      </c>
      <c r="Q37690" s="34">
        <v>446</v>
      </c>
      <c r="R37690" s="34">
        <v>321</v>
      </c>
      <c r="S37690" s="34">
        <v>474</v>
      </c>
      <c r="T37690" s="34">
        <v>225</v>
      </c>
      <c r="U37690" s="34">
        <v>337</v>
      </c>
      <c r="V37690" s="34">
        <v>353</v>
      </c>
      <c r="W37690" s="34">
        <v>343</v>
      </c>
      <c r="X37690" s="34">
        <v>319</v>
      </c>
      <c r="Y37690" s="34">
        <v>307</v>
      </c>
      <c r="Z37690" s="34">
        <v>359</v>
      </c>
      <c r="AA37690" s="34">
        <v>470</v>
      </c>
      <c r="AB37690" s="34">
        <v>245</v>
      </c>
      <c r="AC37690" s="34">
        <v>645</v>
      </c>
    </row>
    <row r="37691" spans="1:29" x14ac:dyDescent="0.2">
      <c r="A37691" s="34" t="s">
        <v>98184</v>
      </c>
      <c r="B37691" s="34">
        <v>602</v>
      </c>
      <c r="C37691" s="34">
        <v>507</v>
      </c>
      <c r="D37691" s="34">
        <v>552</v>
      </c>
      <c r="E37691" s="34">
        <v>506</v>
      </c>
      <c r="F37691" s="34">
        <v>465</v>
      </c>
      <c r="G37691" s="34">
        <v>485</v>
      </c>
      <c r="H37691" s="34">
        <v>448</v>
      </c>
      <c r="I37691" s="34">
        <v>546</v>
      </c>
      <c r="J37691" s="34">
        <v>426</v>
      </c>
      <c r="K37691" s="34">
        <v>505</v>
      </c>
      <c r="L37691" s="34">
        <v>259</v>
      </c>
      <c r="M37691" s="34">
        <v>476</v>
      </c>
      <c r="N37691" s="34">
        <v>359</v>
      </c>
      <c r="O37691" s="34">
        <v>469</v>
      </c>
      <c r="P37691" s="34">
        <v>442</v>
      </c>
      <c r="Q37691" s="34">
        <v>629</v>
      </c>
      <c r="R37691" s="34">
        <v>545</v>
      </c>
      <c r="S37691" s="34">
        <v>619</v>
      </c>
      <c r="T37691" s="34">
        <v>361</v>
      </c>
      <c r="U37691" s="34">
        <v>390</v>
      </c>
      <c r="V37691" s="34">
        <v>488</v>
      </c>
      <c r="W37691" s="34">
        <v>472</v>
      </c>
      <c r="X37691" s="34">
        <v>564</v>
      </c>
      <c r="Y37691" s="34">
        <v>508</v>
      </c>
      <c r="Z37691" s="34">
        <v>542</v>
      </c>
      <c r="AA37691" s="34">
        <v>659</v>
      </c>
      <c r="AB37691" s="34">
        <v>483</v>
      </c>
      <c r="AC37691" s="34">
        <v>838</v>
      </c>
    </row>
    <row r="37692" spans="1:29" x14ac:dyDescent="0.2">
      <c r="A37692" s="34" t="s">
        <v>98185</v>
      </c>
      <c r="B37692" s="34">
        <v>825</v>
      </c>
      <c r="C37692" s="34">
        <v>1066</v>
      </c>
      <c r="D37692" s="34">
        <v>1170</v>
      </c>
      <c r="E37692" s="34">
        <v>1130</v>
      </c>
      <c r="F37692" s="34">
        <v>1303</v>
      </c>
      <c r="G37692" s="34">
        <v>1234</v>
      </c>
      <c r="H37692" s="34">
        <v>1106</v>
      </c>
      <c r="I37692" s="34">
        <v>1113</v>
      </c>
      <c r="J37692" s="34">
        <v>1108</v>
      </c>
      <c r="K37692" s="34">
        <v>1275</v>
      </c>
      <c r="L37692" s="34">
        <v>894</v>
      </c>
      <c r="M37692" s="34">
        <v>1089</v>
      </c>
      <c r="N37692" s="34">
        <v>967</v>
      </c>
      <c r="O37692" s="34">
        <v>1085</v>
      </c>
      <c r="P37692" s="34">
        <v>1078</v>
      </c>
      <c r="Q37692" s="34">
        <v>1573</v>
      </c>
      <c r="R37692" s="34">
        <v>1434</v>
      </c>
      <c r="S37692" s="34">
        <v>1451</v>
      </c>
      <c r="T37692" s="34">
        <v>1151</v>
      </c>
      <c r="U37692" s="34">
        <v>1272</v>
      </c>
      <c r="V37692" s="34">
        <v>1222</v>
      </c>
      <c r="W37692" s="34">
        <v>1483</v>
      </c>
      <c r="X37692" s="34">
        <v>1318</v>
      </c>
      <c r="Y37692" s="34">
        <v>1440</v>
      </c>
      <c r="Z37692" s="34">
        <v>1133</v>
      </c>
      <c r="AA37692" s="34">
        <v>1585</v>
      </c>
      <c r="AB37692" s="34">
        <v>1402</v>
      </c>
      <c r="AC37692" s="34">
        <v>1924</v>
      </c>
    </row>
    <row r="37693" spans="1:29" x14ac:dyDescent="0.2">
      <c r="A37693" s="34" t="s">
        <v>98186</v>
      </c>
      <c r="B37693" s="34">
        <v>575</v>
      </c>
      <c r="C37693" s="34">
        <v>775</v>
      </c>
      <c r="D37693" s="34">
        <v>855</v>
      </c>
      <c r="E37693" s="34">
        <v>713</v>
      </c>
      <c r="F37693" s="34">
        <v>871</v>
      </c>
      <c r="G37693" s="34">
        <v>772</v>
      </c>
      <c r="H37693" s="34">
        <v>852</v>
      </c>
      <c r="I37693" s="34">
        <v>752</v>
      </c>
      <c r="J37693" s="34">
        <v>718</v>
      </c>
      <c r="K37693" s="34">
        <v>922</v>
      </c>
      <c r="L37693" s="34">
        <v>708</v>
      </c>
      <c r="M37693" s="34">
        <v>744</v>
      </c>
      <c r="N37693" s="34">
        <v>661</v>
      </c>
      <c r="O37693" s="34">
        <v>677</v>
      </c>
      <c r="P37693" s="34">
        <v>795</v>
      </c>
      <c r="Q37693" s="34">
        <v>1120</v>
      </c>
      <c r="R37693" s="34">
        <v>998</v>
      </c>
      <c r="S37693" s="34">
        <v>872</v>
      </c>
      <c r="T37693" s="34">
        <v>985</v>
      </c>
      <c r="U37693" s="34">
        <v>793</v>
      </c>
      <c r="V37693" s="34">
        <v>981</v>
      </c>
      <c r="W37693" s="34">
        <v>973</v>
      </c>
      <c r="X37693" s="34">
        <v>979</v>
      </c>
      <c r="Y37693" s="34">
        <v>906</v>
      </c>
      <c r="Z37693" s="34">
        <v>986</v>
      </c>
      <c r="AA37693" s="34">
        <v>1057</v>
      </c>
      <c r="AB37693" s="34">
        <v>976</v>
      </c>
      <c r="AC37693" s="34">
        <v>1320</v>
      </c>
    </row>
    <row r="37694" spans="1:29" x14ac:dyDescent="0.2">
      <c r="A37694" s="34" t="s">
        <v>98187</v>
      </c>
      <c r="B37694" s="34">
        <v>462</v>
      </c>
      <c r="C37694" s="34">
        <v>361</v>
      </c>
      <c r="D37694" s="34">
        <v>392</v>
      </c>
      <c r="E37694" s="34">
        <v>380</v>
      </c>
      <c r="F37694" s="34">
        <v>427</v>
      </c>
      <c r="G37694" s="34">
        <v>390</v>
      </c>
      <c r="H37694" s="34">
        <v>421</v>
      </c>
      <c r="I37694" s="34">
        <v>439</v>
      </c>
      <c r="J37694" s="34">
        <v>372</v>
      </c>
      <c r="K37694" s="34">
        <v>329</v>
      </c>
      <c r="L37694" s="34">
        <v>342</v>
      </c>
      <c r="M37694" s="34">
        <v>394</v>
      </c>
      <c r="N37694" s="34">
        <v>368</v>
      </c>
      <c r="O37694" s="34">
        <v>345</v>
      </c>
      <c r="P37694" s="34">
        <v>323</v>
      </c>
      <c r="Q37694" s="34">
        <v>549</v>
      </c>
      <c r="R37694" s="34">
        <v>461</v>
      </c>
      <c r="S37694" s="34">
        <v>472</v>
      </c>
      <c r="T37694" s="34">
        <v>371</v>
      </c>
      <c r="U37694" s="34">
        <v>368</v>
      </c>
      <c r="V37694" s="34">
        <v>461</v>
      </c>
      <c r="W37694" s="34">
        <v>501</v>
      </c>
      <c r="X37694" s="34">
        <v>500</v>
      </c>
      <c r="Y37694" s="34">
        <v>485</v>
      </c>
      <c r="Z37694" s="34">
        <v>424</v>
      </c>
      <c r="AA37694" s="34">
        <v>465</v>
      </c>
      <c r="AB37694" s="34">
        <v>433</v>
      </c>
      <c r="AC37694" s="34">
        <v>551</v>
      </c>
    </row>
    <row r="37695" spans="1:29" x14ac:dyDescent="0.2">
      <c r="A37695" s="34" t="s">
        <v>98188</v>
      </c>
      <c r="B37695" s="34">
        <v>624</v>
      </c>
      <c r="C37695" s="34">
        <v>449</v>
      </c>
      <c r="D37695" s="34">
        <v>522</v>
      </c>
      <c r="E37695" s="34">
        <v>436</v>
      </c>
      <c r="F37695" s="34">
        <v>545</v>
      </c>
      <c r="G37695" s="34">
        <v>446</v>
      </c>
      <c r="H37695" s="34">
        <v>485</v>
      </c>
      <c r="I37695" s="34">
        <v>455</v>
      </c>
      <c r="J37695" s="34">
        <v>490</v>
      </c>
      <c r="K37695" s="34">
        <v>400</v>
      </c>
      <c r="L37695" s="34">
        <v>390</v>
      </c>
      <c r="M37695" s="34">
        <v>369</v>
      </c>
      <c r="N37695" s="34">
        <v>397</v>
      </c>
      <c r="O37695" s="34">
        <v>417</v>
      </c>
      <c r="P37695" s="34">
        <v>474</v>
      </c>
      <c r="Q37695" s="34">
        <v>562</v>
      </c>
      <c r="R37695" s="34">
        <v>645</v>
      </c>
      <c r="S37695" s="34">
        <v>544</v>
      </c>
      <c r="T37695" s="34">
        <v>511</v>
      </c>
      <c r="U37695" s="34">
        <v>409</v>
      </c>
      <c r="V37695" s="34">
        <v>531</v>
      </c>
      <c r="W37695" s="34">
        <v>504</v>
      </c>
      <c r="X37695" s="34">
        <v>597</v>
      </c>
      <c r="Y37695" s="34">
        <v>494</v>
      </c>
      <c r="Z37695" s="34">
        <v>512</v>
      </c>
      <c r="AA37695" s="34">
        <v>593</v>
      </c>
      <c r="AB37695" s="34">
        <v>605</v>
      </c>
      <c r="AC37695" s="34">
        <v>805</v>
      </c>
    </row>
    <row r="37696" spans="1:29" x14ac:dyDescent="0.2">
      <c r="A37696" s="34" t="s">
        <v>98189</v>
      </c>
      <c r="B37696" s="34">
        <v>496</v>
      </c>
      <c r="C37696" s="34">
        <v>338</v>
      </c>
      <c r="D37696" s="34">
        <v>534</v>
      </c>
      <c r="E37696" s="34">
        <v>409</v>
      </c>
      <c r="F37696" s="34">
        <v>486</v>
      </c>
      <c r="G37696" s="34">
        <v>417</v>
      </c>
      <c r="H37696" s="34">
        <v>468</v>
      </c>
      <c r="I37696" s="34">
        <v>308</v>
      </c>
      <c r="J37696" s="34">
        <v>397</v>
      </c>
      <c r="K37696" s="34">
        <v>428</v>
      </c>
      <c r="L37696" s="34">
        <v>319</v>
      </c>
      <c r="M37696" s="34">
        <v>331</v>
      </c>
      <c r="N37696" s="34">
        <v>400</v>
      </c>
      <c r="O37696" s="34">
        <v>335</v>
      </c>
      <c r="P37696" s="34">
        <v>422</v>
      </c>
      <c r="Q37696" s="34">
        <v>528</v>
      </c>
      <c r="R37696" s="34">
        <v>545</v>
      </c>
      <c r="S37696" s="34">
        <v>461</v>
      </c>
      <c r="T37696" s="34">
        <v>416</v>
      </c>
      <c r="U37696" s="34">
        <v>371</v>
      </c>
      <c r="V37696" s="34">
        <v>499</v>
      </c>
      <c r="W37696" s="34">
        <v>390</v>
      </c>
      <c r="X37696" s="34">
        <v>537</v>
      </c>
      <c r="Y37696" s="34">
        <v>414</v>
      </c>
      <c r="Z37696" s="34">
        <v>530</v>
      </c>
      <c r="AA37696" s="34">
        <v>503</v>
      </c>
      <c r="AB37696" s="34">
        <v>510</v>
      </c>
      <c r="AC37696" s="34">
        <v>605</v>
      </c>
    </row>
    <row r="37697" spans="1:29" x14ac:dyDescent="0.2">
      <c r="A37697" s="34" t="s">
        <v>98190</v>
      </c>
      <c r="B37697" s="34">
        <v>548</v>
      </c>
      <c r="C37697" s="34">
        <v>433</v>
      </c>
      <c r="D37697" s="34">
        <v>627</v>
      </c>
      <c r="E37697" s="34">
        <v>589</v>
      </c>
      <c r="F37697" s="34">
        <v>707</v>
      </c>
      <c r="G37697" s="34">
        <v>447</v>
      </c>
      <c r="H37697" s="34">
        <v>654</v>
      </c>
      <c r="I37697" s="34">
        <v>484</v>
      </c>
      <c r="J37697" s="34">
        <v>632</v>
      </c>
      <c r="K37697" s="34">
        <v>569</v>
      </c>
      <c r="L37697" s="34">
        <v>666</v>
      </c>
      <c r="M37697" s="34">
        <v>533</v>
      </c>
      <c r="N37697" s="34">
        <v>626</v>
      </c>
      <c r="O37697" s="34">
        <v>520</v>
      </c>
      <c r="P37697" s="34">
        <v>644</v>
      </c>
      <c r="Q37697" s="34">
        <v>751</v>
      </c>
      <c r="R37697" s="34">
        <v>857</v>
      </c>
      <c r="S37697" s="34">
        <v>660</v>
      </c>
      <c r="T37697" s="34">
        <v>885</v>
      </c>
      <c r="U37697" s="34">
        <v>617</v>
      </c>
      <c r="V37697" s="34">
        <v>844</v>
      </c>
      <c r="W37697" s="34">
        <v>782</v>
      </c>
      <c r="X37697" s="34">
        <v>845</v>
      </c>
      <c r="Y37697" s="34">
        <v>711</v>
      </c>
      <c r="Z37697" s="34">
        <v>749</v>
      </c>
      <c r="AA37697" s="34">
        <v>752</v>
      </c>
      <c r="AB37697" s="34">
        <v>869</v>
      </c>
      <c r="AC37697" s="34">
        <v>909</v>
      </c>
    </row>
    <row r="37698" spans="1:29" x14ac:dyDescent="0.2">
      <c r="A37698" s="34" t="s">
        <v>98191</v>
      </c>
      <c r="B37698" s="34">
        <v>200</v>
      </c>
      <c r="C37698" s="34">
        <v>198</v>
      </c>
      <c r="D37698" s="34">
        <v>204</v>
      </c>
      <c r="E37698" s="34">
        <v>278</v>
      </c>
      <c r="F37698" s="34">
        <v>215</v>
      </c>
      <c r="G37698" s="34">
        <v>254</v>
      </c>
      <c r="H37698" s="34">
        <v>218</v>
      </c>
      <c r="I37698" s="34">
        <v>245</v>
      </c>
      <c r="J37698" s="34">
        <v>199</v>
      </c>
      <c r="K37698" s="34">
        <v>262</v>
      </c>
      <c r="L37698" s="34">
        <v>143</v>
      </c>
      <c r="M37698" s="34">
        <v>207</v>
      </c>
      <c r="N37698" s="34">
        <v>193</v>
      </c>
      <c r="O37698" s="34">
        <v>248</v>
      </c>
      <c r="P37698" s="34">
        <v>193</v>
      </c>
      <c r="Q37698" s="34">
        <v>326</v>
      </c>
      <c r="R37698" s="34">
        <v>295</v>
      </c>
      <c r="S37698" s="34">
        <v>296</v>
      </c>
      <c r="T37698" s="34">
        <v>210</v>
      </c>
      <c r="U37698" s="34">
        <v>239</v>
      </c>
      <c r="V37698" s="34">
        <v>258</v>
      </c>
      <c r="W37698" s="34">
        <v>278</v>
      </c>
      <c r="X37698" s="34">
        <v>287</v>
      </c>
      <c r="Y37698" s="34">
        <v>285</v>
      </c>
      <c r="Z37698" s="34">
        <v>227</v>
      </c>
      <c r="AA37698" s="34">
        <v>301</v>
      </c>
      <c r="AB37698" s="34">
        <v>244</v>
      </c>
      <c r="AC37698" s="34">
        <v>397</v>
      </c>
    </row>
    <row r="37699" spans="1:29" x14ac:dyDescent="0.2">
      <c r="A37699" s="34" t="s">
        <v>98192</v>
      </c>
      <c r="B37699" s="34">
        <v>0</v>
      </c>
      <c r="C37699" s="34">
        <v>0</v>
      </c>
      <c r="D37699" s="34">
        <v>0</v>
      </c>
      <c r="E37699" s="34">
        <v>0</v>
      </c>
      <c r="F37699" s="34">
        <v>0</v>
      </c>
      <c r="G37699" s="34">
        <v>0</v>
      </c>
      <c r="H37699" s="34">
        <v>0</v>
      </c>
      <c r="I37699" s="34">
        <v>0</v>
      </c>
      <c r="J37699" s="34">
        <v>0</v>
      </c>
      <c r="K37699" s="34">
        <v>0</v>
      </c>
      <c r="L37699" s="34">
        <v>0</v>
      </c>
      <c r="M37699" s="34">
        <v>0</v>
      </c>
      <c r="N37699" s="34">
        <v>0</v>
      </c>
      <c r="O37699" s="34">
        <v>0</v>
      </c>
      <c r="P37699" s="34">
        <v>0</v>
      </c>
      <c r="Q37699" s="34">
        <v>0</v>
      </c>
      <c r="R37699" s="34">
        <v>0</v>
      </c>
      <c r="S37699" s="34">
        <v>0</v>
      </c>
      <c r="T37699" s="34">
        <v>0</v>
      </c>
      <c r="U37699" s="34">
        <v>0</v>
      </c>
      <c r="V37699" s="34">
        <v>0</v>
      </c>
      <c r="W37699" s="34">
        <v>0</v>
      </c>
      <c r="X37699" s="34">
        <v>0</v>
      </c>
      <c r="Y37699" s="34">
        <v>0</v>
      </c>
      <c r="Z37699" s="34">
        <v>0</v>
      </c>
      <c r="AA37699" s="34">
        <v>0</v>
      </c>
      <c r="AB37699" s="34">
        <v>0</v>
      </c>
      <c r="AC37699" s="34">
        <v>0</v>
      </c>
    </row>
    <row r="37700" spans="1:29" x14ac:dyDescent="0.2">
      <c r="A37700" s="34" t="s">
        <v>98193</v>
      </c>
      <c r="B37700" s="34">
        <v>617</v>
      </c>
      <c r="C37700" s="34">
        <v>638</v>
      </c>
      <c r="D37700" s="34">
        <v>478</v>
      </c>
      <c r="E37700" s="34">
        <v>621</v>
      </c>
      <c r="F37700" s="34">
        <v>516</v>
      </c>
      <c r="G37700" s="34">
        <v>655</v>
      </c>
      <c r="H37700" s="34">
        <v>539</v>
      </c>
      <c r="I37700" s="34">
        <v>637</v>
      </c>
      <c r="J37700" s="34">
        <v>521</v>
      </c>
      <c r="K37700" s="34">
        <v>639</v>
      </c>
      <c r="L37700" s="34">
        <v>383</v>
      </c>
      <c r="M37700" s="34">
        <v>603</v>
      </c>
      <c r="N37700" s="34">
        <v>403</v>
      </c>
      <c r="O37700" s="34">
        <v>488</v>
      </c>
      <c r="P37700" s="34">
        <v>488</v>
      </c>
      <c r="Q37700" s="34">
        <v>775</v>
      </c>
      <c r="R37700" s="34">
        <v>620</v>
      </c>
      <c r="S37700" s="34">
        <v>770</v>
      </c>
      <c r="T37700" s="34">
        <v>574</v>
      </c>
      <c r="U37700" s="34">
        <v>662</v>
      </c>
      <c r="V37700" s="34">
        <v>652</v>
      </c>
      <c r="W37700" s="34">
        <v>767</v>
      </c>
      <c r="X37700" s="34">
        <v>551</v>
      </c>
      <c r="Y37700" s="34">
        <v>681</v>
      </c>
      <c r="Z37700" s="34">
        <v>531</v>
      </c>
      <c r="AA37700" s="34">
        <v>817</v>
      </c>
      <c r="AB37700" s="34">
        <v>661</v>
      </c>
      <c r="AC37700" s="34">
        <v>949</v>
      </c>
    </row>
    <row r="37701" spans="1:29" x14ac:dyDescent="0.2">
      <c r="A37701" s="34" t="s">
        <v>98194</v>
      </c>
      <c r="B37701" s="34">
        <v>2040</v>
      </c>
      <c r="C37701" s="34">
        <v>2172</v>
      </c>
      <c r="D37701" s="34">
        <v>2391</v>
      </c>
      <c r="E37701" s="34">
        <v>2511</v>
      </c>
      <c r="F37701" s="34">
        <v>2700</v>
      </c>
      <c r="G37701" s="34">
        <v>2505</v>
      </c>
      <c r="H37701" s="34">
        <v>2678</v>
      </c>
      <c r="I37701" s="34">
        <v>2423</v>
      </c>
      <c r="J37701" s="34">
        <v>2508</v>
      </c>
      <c r="K37701" s="34">
        <v>2473</v>
      </c>
      <c r="L37701" s="34">
        <v>2585</v>
      </c>
      <c r="M37701" s="34">
        <v>2317</v>
      </c>
      <c r="N37701" s="34">
        <v>2212</v>
      </c>
      <c r="O37701" s="34">
        <v>2269</v>
      </c>
      <c r="P37701" s="34">
        <v>2563</v>
      </c>
      <c r="Q37701" s="34">
        <v>3424</v>
      </c>
      <c r="R37701" s="34">
        <v>3629</v>
      </c>
      <c r="S37701" s="34">
        <v>2833</v>
      </c>
      <c r="T37701" s="34">
        <v>3368</v>
      </c>
      <c r="U37701" s="34">
        <v>2843</v>
      </c>
      <c r="V37701" s="34">
        <v>3138</v>
      </c>
      <c r="W37701" s="34">
        <v>3467</v>
      </c>
      <c r="X37701" s="34">
        <v>3170</v>
      </c>
      <c r="Y37701" s="34">
        <v>3337</v>
      </c>
      <c r="Z37701" s="34">
        <v>2784</v>
      </c>
      <c r="AA37701" s="34">
        <v>3108</v>
      </c>
      <c r="AB37701" s="34">
        <v>4072</v>
      </c>
      <c r="AC37701" s="34">
        <v>3986</v>
      </c>
    </row>
    <row r="37702" spans="1:29" x14ac:dyDescent="0.2">
      <c r="A37702" s="34" t="s">
        <v>98195</v>
      </c>
      <c r="B37702" s="34">
        <v>432</v>
      </c>
      <c r="C37702" s="34">
        <v>337</v>
      </c>
      <c r="D37702" s="34">
        <v>395</v>
      </c>
      <c r="E37702" s="34">
        <v>332</v>
      </c>
      <c r="F37702" s="34">
        <v>299</v>
      </c>
      <c r="G37702" s="34">
        <v>332</v>
      </c>
      <c r="H37702" s="34">
        <v>341</v>
      </c>
      <c r="I37702" s="34">
        <v>312</v>
      </c>
      <c r="J37702" s="34">
        <v>297</v>
      </c>
      <c r="K37702" s="34">
        <v>353</v>
      </c>
      <c r="L37702" s="34">
        <v>195</v>
      </c>
      <c r="M37702" s="34">
        <v>263</v>
      </c>
      <c r="N37702" s="34">
        <v>329</v>
      </c>
      <c r="O37702" s="34">
        <v>282</v>
      </c>
      <c r="P37702" s="34">
        <v>308</v>
      </c>
      <c r="Q37702" s="34">
        <v>466</v>
      </c>
      <c r="R37702" s="34">
        <v>428</v>
      </c>
      <c r="S37702" s="34">
        <v>484</v>
      </c>
      <c r="T37702" s="34">
        <v>268</v>
      </c>
      <c r="U37702" s="34">
        <v>314</v>
      </c>
      <c r="V37702" s="34">
        <v>377</v>
      </c>
      <c r="W37702" s="34">
        <v>399</v>
      </c>
      <c r="X37702" s="34">
        <v>471</v>
      </c>
      <c r="Y37702" s="34">
        <v>372</v>
      </c>
      <c r="Z37702" s="34">
        <v>455</v>
      </c>
      <c r="AA37702" s="34">
        <v>417</v>
      </c>
      <c r="AB37702" s="34">
        <v>409</v>
      </c>
      <c r="AC37702" s="34">
        <v>527</v>
      </c>
    </row>
    <row r="37703" spans="1:29" x14ac:dyDescent="0.2">
      <c r="A37703" s="34" t="s">
        <v>98196</v>
      </c>
      <c r="B37703" s="34">
        <v>787</v>
      </c>
      <c r="C37703" s="34">
        <v>502</v>
      </c>
      <c r="D37703" s="34">
        <v>793</v>
      </c>
      <c r="E37703" s="34">
        <v>625</v>
      </c>
      <c r="F37703" s="34">
        <v>843</v>
      </c>
      <c r="G37703" s="34">
        <v>616</v>
      </c>
      <c r="H37703" s="34">
        <v>754</v>
      </c>
      <c r="I37703" s="34">
        <v>522</v>
      </c>
      <c r="J37703" s="34">
        <v>809</v>
      </c>
      <c r="K37703" s="34">
        <v>572</v>
      </c>
      <c r="L37703" s="34">
        <v>764</v>
      </c>
      <c r="M37703" s="34">
        <v>573</v>
      </c>
      <c r="N37703" s="34">
        <v>760</v>
      </c>
      <c r="O37703" s="34">
        <v>524</v>
      </c>
      <c r="P37703" s="34">
        <v>645</v>
      </c>
      <c r="Q37703" s="34">
        <v>771</v>
      </c>
      <c r="R37703" s="34">
        <v>1063</v>
      </c>
      <c r="S37703" s="34">
        <v>674</v>
      </c>
      <c r="T37703" s="34">
        <v>965</v>
      </c>
      <c r="U37703" s="34">
        <v>575</v>
      </c>
      <c r="V37703" s="34">
        <v>906</v>
      </c>
      <c r="W37703" s="34">
        <v>735</v>
      </c>
      <c r="X37703" s="34">
        <v>964</v>
      </c>
      <c r="Y37703" s="34">
        <v>766</v>
      </c>
      <c r="Z37703" s="34">
        <v>765</v>
      </c>
      <c r="AA37703" s="34">
        <v>757</v>
      </c>
      <c r="AB37703" s="34">
        <v>1200</v>
      </c>
      <c r="AC37703" s="34">
        <v>955</v>
      </c>
    </row>
    <row r="37704" spans="1:29" x14ac:dyDescent="0.2">
      <c r="A37704" s="34" t="s">
        <v>98197</v>
      </c>
      <c r="B37704" s="34">
        <v>1050</v>
      </c>
      <c r="C37704" s="34">
        <v>1133</v>
      </c>
      <c r="D37704" s="34">
        <v>1624</v>
      </c>
      <c r="E37704" s="34">
        <v>1286</v>
      </c>
      <c r="F37704" s="34">
        <v>1659</v>
      </c>
      <c r="G37704" s="34">
        <v>1259</v>
      </c>
      <c r="H37704" s="34">
        <v>1424</v>
      </c>
      <c r="I37704" s="34">
        <v>1160</v>
      </c>
      <c r="J37704" s="34">
        <v>1420</v>
      </c>
      <c r="K37704" s="34">
        <v>1406</v>
      </c>
      <c r="L37704" s="34">
        <v>1327</v>
      </c>
      <c r="M37704" s="34">
        <v>1150</v>
      </c>
      <c r="N37704" s="34">
        <v>1317</v>
      </c>
      <c r="O37704" s="34">
        <v>1224</v>
      </c>
      <c r="P37704" s="34">
        <v>1363</v>
      </c>
      <c r="Q37704" s="34">
        <v>1659</v>
      </c>
      <c r="R37704" s="34">
        <v>1919</v>
      </c>
      <c r="S37704" s="34">
        <v>1457</v>
      </c>
      <c r="T37704" s="34">
        <v>1625</v>
      </c>
      <c r="U37704" s="34">
        <v>1310</v>
      </c>
      <c r="V37704" s="34">
        <v>1815</v>
      </c>
      <c r="W37704" s="34">
        <v>1507</v>
      </c>
      <c r="X37704" s="34">
        <v>1964</v>
      </c>
      <c r="Y37704" s="34">
        <v>1655</v>
      </c>
      <c r="Z37704" s="34">
        <v>1837</v>
      </c>
      <c r="AA37704" s="34">
        <v>1744</v>
      </c>
      <c r="AB37704" s="34">
        <v>1829</v>
      </c>
      <c r="AC37704" s="34">
        <v>2216</v>
      </c>
    </row>
    <row r="37705" spans="1:29" x14ac:dyDescent="0.2">
      <c r="A37705" s="34" t="s">
        <v>98198</v>
      </c>
      <c r="B37705" s="34">
        <v>80</v>
      </c>
      <c r="C37705" s="34">
        <v>96</v>
      </c>
      <c r="D37705" s="34">
        <v>166</v>
      </c>
      <c r="E37705" s="34">
        <v>85</v>
      </c>
      <c r="F37705" s="34">
        <v>132</v>
      </c>
      <c r="G37705" s="34">
        <v>115</v>
      </c>
      <c r="H37705" s="34">
        <v>97</v>
      </c>
      <c r="I37705" s="34">
        <v>112</v>
      </c>
      <c r="J37705" s="34">
        <v>100</v>
      </c>
      <c r="K37705" s="34">
        <v>130</v>
      </c>
      <c r="L37705" s="34">
        <v>69</v>
      </c>
      <c r="M37705" s="34">
        <v>109</v>
      </c>
      <c r="N37705" s="34">
        <v>68</v>
      </c>
      <c r="O37705" s="34">
        <v>92</v>
      </c>
      <c r="P37705" s="34">
        <v>114</v>
      </c>
      <c r="Q37705" s="34">
        <v>126</v>
      </c>
      <c r="R37705" s="34">
        <v>124</v>
      </c>
      <c r="S37705" s="34">
        <v>123</v>
      </c>
      <c r="T37705" s="34">
        <v>76</v>
      </c>
      <c r="U37705" s="34">
        <v>110</v>
      </c>
      <c r="V37705" s="34">
        <v>123</v>
      </c>
      <c r="W37705" s="34">
        <v>89</v>
      </c>
      <c r="X37705" s="34">
        <v>138</v>
      </c>
      <c r="Y37705" s="34">
        <v>88</v>
      </c>
      <c r="Z37705" s="34">
        <v>133</v>
      </c>
      <c r="AA37705" s="34">
        <v>115</v>
      </c>
      <c r="AB37705" s="34">
        <v>87</v>
      </c>
      <c r="AC37705" s="34">
        <v>170</v>
      </c>
    </row>
    <row r="37706" spans="1:29" x14ac:dyDescent="0.2">
      <c r="A37706" s="34" t="s">
        <v>98199</v>
      </c>
      <c r="B37706" s="34">
        <v>502</v>
      </c>
      <c r="C37706" s="34">
        <v>349</v>
      </c>
      <c r="D37706" s="34">
        <v>503</v>
      </c>
      <c r="E37706" s="34">
        <v>413</v>
      </c>
      <c r="F37706" s="34">
        <v>466</v>
      </c>
      <c r="G37706" s="34">
        <v>399</v>
      </c>
      <c r="H37706" s="34">
        <v>426</v>
      </c>
      <c r="I37706" s="34">
        <v>338</v>
      </c>
      <c r="J37706" s="34">
        <v>456</v>
      </c>
      <c r="K37706" s="34">
        <v>469</v>
      </c>
      <c r="L37706" s="34">
        <v>480</v>
      </c>
      <c r="M37706" s="34">
        <v>377</v>
      </c>
      <c r="N37706" s="34">
        <v>398</v>
      </c>
      <c r="O37706" s="34">
        <v>376</v>
      </c>
      <c r="P37706" s="34">
        <v>422</v>
      </c>
      <c r="Q37706" s="34">
        <v>587</v>
      </c>
      <c r="R37706" s="34">
        <v>565</v>
      </c>
      <c r="S37706" s="34">
        <v>478</v>
      </c>
      <c r="T37706" s="34">
        <v>636</v>
      </c>
      <c r="U37706" s="34">
        <v>428</v>
      </c>
      <c r="V37706" s="34">
        <v>552</v>
      </c>
      <c r="W37706" s="34">
        <v>511</v>
      </c>
      <c r="X37706" s="34">
        <v>571</v>
      </c>
      <c r="Y37706" s="34">
        <v>597</v>
      </c>
      <c r="Z37706" s="34">
        <v>571</v>
      </c>
      <c r="AA37706" s="34">
        <v>574</v>
      </c>
      <c r="AB37706" s="34">
        <v>669</v>
      </c>
      <c r="AC37706" s="34">
        <v>661</v>
      </c>
    </row>
    <row r="37707" spans="1:29" x14ac:dyDescent="0.2">
      <c r="A37707" s="34" t="s">
        <v>98200</v>
      </c>
      <c r="B37707" s="34">
        <v>232</v>
      </c>
      <c r="C37707" s="34">
        <v>341</v>
      </c>
      <c r="D37707" s="34">
        <v>309</v>
      </c>
      <c r="E37707" s="34">
        <v>311</v>
      </c>
      <c r="F37707" s="34">
        <v>290</v>
      </c>
      <c r="G37707" s="34">
        <v>416</v>
      </c>
      <c r="H37707" s="34">
        <v>299</v>
      </c>
      <c r="I37707" s="34">
        <v>313</v>
      </c>
      <c r="J37707" s="34">
        <v>211</v>
      </c>
      <c r="K37707" s="34">
        <v>307</v>
      </c>
      <c r="L37707" s="34">
        <v>154</v>
      </c>
      <c r="M37707" s="34">
        <v>274</v>
      </c>
      <c r="N37707" s="34">
        <v>260</v>
      </c>
      <c r="O37707" s="34">
        <v>283</v>
      </c>
      <c r="P37707" s="34">
        <v>251</v>
      </c>
      <c r="Q37707" s="34">
        <v>329</v>
      </c>
      <c r="R37707" s="34">
        <v>300</v>
      </c>
      <c r="S37707" s="34">
        <v>395</v>
      </c>
      <c r="T37707" s="34">
        <v>170</v>
      </c>
      <c r="U37707" s="34">
        <v>301</v>
      </c>
      <c r="V37707" s="34">
        <v>294</v>
      </c>
      <c r="W37707" s="34">
        <v>282</v>
      </c>
      <c r="X37707" s="34">
        <v>367</v>
      </c>
      <c r="Y37707" s="34">
        <v>284</v>
      </c>
      <c r="Z37707" s="34">
        <v>386</v>
      </c>
      <c r="AA37707" s="34">
        <v>414</v>
      </c>
      <c r="AB37707" s="34">
        <v>280</v>
      </c>
      <c r="AC37707" s="34">
        <v>442</v>
      </c>
    </row>
    <row r="37708" spans="1:29" x14ac:dyDescent="0.2">
      <c r="A37708" s="34" t="s">
        <v>98201</v>
      </c>
      <c r="B37708" s="34">
        <v>548</v>
      </c>
      <c r="C37708" s="34">
        <v>530</v>
      </c>
      <c r="D37708" s="34">
        <v>589</v>
      </c>
      <c r="E37708" s="34">
        <v>590</v>
      </c>
      <c r="F37708" s="34">
        <v>514</v>
      </c>
      <c r="G37708" s="34">
        <v>627</v>
      </c>
      <c r="H37708" s="34">
        <v>554</v>
      </c>
      <c r="I37708" s="34">
        <v>496</v>
      </c>
      <c r="J37708" s="34">
        <v>474</v>
      </c>
      <c r="K37708" s="34">
        <v>589</v>
      </c>
      <c r="L37708" s="34">
        <v>413</v>
      </c>
      <c r="M37708" s="34">
        <v>454</v>
      </c>
      <c r="N37708" s="34">
        <v>451</v>
      </c>
      <c r="O37708" s="34">
        <v>507</v>
      </c>
      <c r="P37708" s="34">
        <v>469</v>
      </c>
      <c r="Q37708" s="34">
        <v>692</v>
      </c>
      <c r="R37708" s="34">
        <v>668</v>
      </c>
      <c r="S37708" s="34">
        <v>694</v>
      </c>
      <c r="T37708" s="34">
        <v>537</v>
      </c>
      <c r="U37708" s="34">
        <v>570</v>
      </c>
      <c r="V37708" s="34">
        <v>609</v>
      </c>
      <c r="W37708" s="34">
        <v>703</v>
      </c>
      <c r="X37708" s="34">
        <v>620</v>
      </c>
      <c r="Y37708" s="34">
        <v>618</v>
      </c>
      <c r="Z37708" s="34">
        <v>595</v>
      </c>
      <c r="AA37708" s="34">
        <v>771</v>
      </c>
      <c r="AB37708" s="34">
        <v>640</v>
      </c>
      <c r="AC37708" s="34">
        <v>932</v>
      </c>
    </row>
    <row r="37709" spans="1:29" x14ac:dyDescent="0.2">
      <c r="A37709" s="34" t="s">
        <v>98202</v>
      </c>
      <c r="B37709" s="34">
        <v>1717</v>
      </c>
      <c r="C37709" s="34">
        <v>1489</v>
      </c>
      <c r="D37709" s="34">
        <v>1666</v>
      </c>
      <c r="E37709" s="34">
        <v>1535</v>
      </c>
      <c r="F37709" s="34">
        <v>1875</v>
      </c>
      <c r="G37709" s="34">
        <v>1574</v>
      </c>
      <c r="H37709" s="34">
        <v>1848</v>
      </c>
      <c r="I37709" s="34">
        <v>1398</v>
      </c>
      <c r="J37709" s="34">
        <v>1752</v>
      </c>
      <c r="K37709" s="34">
        <v>1451</v>
      </c>
      <c r="L37709" s="34">
        <v>1680</v>
      </c>
      <c r="M37709" s="34">
        <v>1312</v>
      </c>
      <c r="N37709" s="34">
        <v>1473</v>
      </c>
      <c r="O37709" s="34">
        <v>1426</v>
      </c>
      <c r="P37709" s="34">
        <v>1644</v>
      </c>
      <c r="Q37709" s="34">
        <v>2038</v>
      </c>
      <c r="R37709" s="34">
        <v>2489</v>
      </c>
      <c r="S37709" s="34">
        <v>1869</v>
      </c>
      <c r="T37709" s="34">
        <v>2097</v>
      </c>
      <c r="U37709" s="34">
        <v>1633</v>
      </c>
      <c r="V37709" s="34">
        <v>1969</v>
      </c>
      <c r="W37709" s="34">
        <v>2005</v>
      </c>
      <c r="X37709" s="34">
        <v>2344</v>
      </c>
      <c r="Y37709" s="34">
        <v>1916</v>
      </c>
      <c r="Z37709" s="34">
        <v>1884</v>
      </c>
      <c r="AA37709" s="34">
        <v>2000</v>
      </c>
      <c r="AB37709" s="34">
        <v>2240</v>
      </c>
      <c r="AC37709" s="34">
        <v>2664</v>
      </c>
    </row>
    <row r="37710" spans="1:29" x14ac:dyDescent="0.2">
      <c r="A37710" s="34" t="s">
        <v>98203</v>
      </c>
      <c r="B37710" s="34">
        <v>465</v>
      </c>
      <c r="C37710" s="34">
        <v>411</v>
      </c>
      <c r="D37710" s="34">
        <v>583</v>
      </c>
      <c r="E37710" s="34">
        <v>536</v>
      </c>
      <c r="F37710" s="34">
        <v>613</v>
      </c>
      <c r="G37710" s="34">
        <v>473</v>
      </c>
      <c r="H37710" s="34">
        <v>491</v>
      </c>
      <c r="I37710" s="34">
        <v>454</v>
      </c>
      <c r="J37710" s="34">
        <v>514</v>
      </c>
      <c r="K37710" s="34">
        <v>453</v>
      </c>
      <c r="L37710" s="34">
        <v>448</v>
      </c>
      <c r="M37710" s="34">
        <v>462</v>
      </c>
      <c r="N37710" s="34">
        <v>473</v>
      </c>
      <c r="O37710" s="34">
        <v>445</v>
      </c>
      <c r="P37710" s="34">
        <v>502</v>
      </c>
      <c r="Q37710" s="34">
        <v>687</v>
      </c>
      <c r="R37710" s="34">
        <v>738</v>
      </c>
      <c r="S37710" s="34">
        <v>610</v>
      </c>
      <c r="T37710" s="34">
        <v>627</v>
      </c>
      <c r="U37710" s="34">
        <v>479</v>
      </c>
      <c r="V37710" s="34">
        <v>634</v>
      </c>
      <c r="W37710" s="34">
        <v>643</v>
      </c>
      <c r="X37710" s="34">
        <v>689</v>
      </c>
      <c r="Y37710" s="34">
        <v>594</v>
      </c>
      <c r="Z37710" s="34">
        <v>610</v>
      </c>
      <c r="AA37710" s="34">
        <v>573</v>
      </c>
      <c r="AB37710" s="34">
        <v>836</v>
      </c>
      <c r="AC37710" s="34">
        <v>772</v>
      </c>
    </row>
    <row r="37711" spans="1:29" x14ac:dyDescent="0.2">
      <c r="A37711" s="34" t="s">
        <v>98204</v>
      </c>
      <c r="B37711" s="34">
        <v>171</v>
      </c>
      <c r="C37711" s="34">
        <v>235</v>
      </c>
      <c r="D37711" s="34">
        <v>205</v>
      </c>
      <c r="E37711" s="34">
        <v>264</v>
      </c>
      <c r="F37711" s="34">
        <v>165</v>
      </c>
      <c r="G37711" s="34">
        <v>237</v>
      </c>
      <c r="H37711" s="34">
        <v>149</v>
      </c>
      <c r="I37711" s="34">
        <v>209</v>
      </c>
      <c r="J37711" s="34">
        <v>122</v>
      </c>
      <c r="K37711" s="34">
        <v>251</v>
      </c>
      <c r="L37711" s="34">
        <v>55</v>
      </c>
      <c r="M37711" s="34">
        <v>200</v>
      </c>
      <c r="N37711" s="34">
        <v>128</v>
      </c>
      <c r="O37711" s="34">
        <v>187</v>
      </c>
      <c r="P37711" s="34">
        <v>122</v>
      </c>
      <c r="Q37711" s="34">
        <v>225</v>
      </c>
      <c r="R37711" s="34">
        <v>156</v>
      </c>
      <c r="S37711" s="34">
        <v>300</v>
      </c>
      <c r="T37711" s="34">
        <v>69</v>
      </c>
      <c r="U37711" s="34">
        <v>176</v>
      </c>
      <c r="V37711" s="34">
        <v>145</v>
      </c>
      <c r="W37711" s="34">
        <v>163</v>
      </c>
      <c r="X37711" s="34">
        <v>214</v>
      </c>
      <c r="Y37711" s="34">
        <v>141</v>
      </c>
      <c r="Z37711" s="34">
        <v>187</v>
      </c>
      <c r="AA37711" s="34">
        <v>276</v>
      </c>
      <c r="AB37711" s="34">
        <v>114</v>
      </c>
      <c r="AC37711" s="34">
        <v>350</v>
      </c>
    </row>
    <row r="37712" spans="1:29" x14ac:dyDescent="0.2">
      <c r="A37712" s="34" t="s">
        <v>98205</v>
      </c>
      <c r="B37712" s="34">
        <v>2012</v>
      </c>
      <c r="C37712" s="34">
        <v>1571</v>
      </c>
      <c r="D37712" s="34">
        <v>1816</v>
      </c>
      <c r="E37712" s="34">
        <v>1609</v>
      </c>
      <c r="F37712" s="34">
        <v>1984</v>
      </c>
      <c r="G37712" s="34">
        <v>1594</v>
      </c>
      <c r="H37712" s="34">
        <v>1779</v>
      </c>
      <c r="I37712" s="34">
        <v>1513</v>
      </c>
      <c r="J37712" s="34">
        <v>1800</v>
      </c>
      <c r="K37712" s="34">
        <v>1644</v>
      </c>
      <c r="L37712" s="34">
        <v>1669</v>
      </c>
      <c r="M37712" s="34">
        <v>1467</v>
      </c>
      <c r="N37712" s="34">
        <v>1579</v>
      </c>
      <c r="O37712" s="34">
        <v>1396</v>
      </c>
      <c r="P37712" s="34">
        <v>1792</v>
      </c>
      <c r="Q37712" s="34">
        <v>2264</v>
      </c>
      <c r="R37712" s="34">
        <v>2531</v>
      </c>
      <c r="S37712" s="34">
        <v>1891</v>
      </c>
      <c r="T37712" s="34">
        <v>2206</v>
      </c>
      <c r="U37712" s="34">
        <v>1619</v>
      </c>
      <c r="V37712" s="34">
        <v>2255</v>
      </c>
      <c r="W37712" s="34">
        <v>1958</v>
      </c>
      <c r="X37712" s="34">
        <v>2384</v>
      </c>
      <c r="Y37712" s="34">
        <v>1983</v>
      </c>
      <c r="Z37712" s="34">
        <v>1975</v>
      </c>
      <c r="AA37712" s="34">
        <v>1945</v>
      </c>
      <c r="AB37712" s="34">
        <v>2303</v>
      </c>
      <c r="AC37712" s="34">
        <v>2568</v>
      </c>
    </row>
    <row r="37713" spans="1:29" x14ac:dyDescent="0.2">
      <c r="A37713" s="34" t="s">
        <v>98206</v>
      </c>
      <c r="B37713" s="34">
        <v>265</v>
      </c>
      <c r="C37713" s="34">
        <v>274</v>
      </c>
      <c r="D37713" s="34">
        <v>260</v>
      </c>
      <c r="E37713" s="34">
        <v>303</v>
      </c>
      <c r="F37713" s="34">
        <v>218</v>
      </c>
      <c r="G37713" s="34">
        <v>290</v>
      </c>
      <c r="H37713" s="34">
        <v>190</v>
      </c>
      <c r="I37713" s="34">
        <v>242</v>
      </c>
      <c r="J37713" s="34">
        <v>169</v>
      </c>
      <c r="K37713" s="34">
        <v>296</v>
      </c>
      <c r="L37713" s="34">
        <v>127</v>
      </c>
      <c r="M37713" s="34">
        <v>231</v>
      </c>
      <c r="N37713" s="34">
        <v>162</v>
      </c>
      <c r="O37713" s="34">
        <v>234</v>
      </c>
      <c r="P37713" s="34">
        <v>200</v>
      </c>
      <c r="Q37713" s="34">
        <v>292</v>
      </c>
      <c r="R37713" s="34">
        <v>247</v>
      </c>
      <c r="S37713" s="34">
        <v>350</v>
      </c>
      <c r="T37713" s="34">
        <v>200</v>
      </c>
      <c r="U37713" s="34">
        <v>223</v>
      </c>
      <c r="V37713" s="34">
        <v>281</v>
      </c>
      <c r="W37713" s="34">
        <v>229</v>
      </c>
      <c r="X37713" s="34">
        <v>269</v>
      </c>
      <c r="Y37713" s="34">
        <v>197</v>
      </c>
      <c r="Z37713" s="34">
        <v>269</v>
      </c>
      <c r="AA37713" s="34">
        <v>334</v>
      </c>
      <c r="AB37713" s="34">
        <v>228</v>
      </c>
      <c r="AC37713" s="34">
        <v>362</v>
      </c>
    </row>
    <row r="37714" spans="1:29" x14ac:dyDescent="0.2">
      <c r="A37714" s="34" t="s">
        <v>98207</v>
      </c>
      <c r="B37714" s="34">
        <v>365</v>
      </c>
      <c r="C37714" s="34">
        <v>818</v>
      </c>
      <c r="D37714" s="34">
        <v>653</v>
      </c>
      <c r="E37714" s="34">
        <v>882</v>
      </c>
      <c r="F37714" s="34">
        <v>540</v>
      </c>
      <c r="G37714" s="34">
        <v>826</v>
      </c>
      <c r="H37714" s="34">
        <v>555</v>
      </c>
      <c r="I37714" s="34">
        <v>777</v>
      </c>
      <c r="J37714" s="34">
        <v>469</v>
      </c>
      <c r="K37714" s="34">
        <v>785</v>
      </c>
      <c r="L37714" s="34">
        <v>318</v>
      </c>
      <c r="M37714" s="34">
        <v>671</v>
      </c>
      <c r="N37714" s="34">
        <v>499</v>
      </c>
      <c r="O37714" s="34">
        <v>741</v>
      </c>
      <c r="P37714" s="34">
        <v>456</v>
      </c>
      <c r="Q37714" s="34">
        <v>904</v>
      </c>
      <c r="R37714" s="34">
        <v>592</v>
      </c>
      <c r="S37714" s="34">
        <v>986</v>
      </c>
      <c r="T37714" s="34">
        <v>402</v>
      </c>
      <c r="U37714" s="34">
        <v>688</v>
      </c>
      <c r="V37714" s="34">
        <v>546</v>
      </c>
      <c r="W37714" s="34">
        <v>706</v>
      </c>
      <c r="X37714" s="34">
        <v>751</v>
      </c>
      <c r="Y37714" s="34">
        <v>640</v>
      </c>
      <c r="Z37714" s="34">
        <v>644</v>
      </c>
      <c r="AA37714" s="34">
        <v>995</v>
      </c>
      <c r="AB37714" s="34">
        <v>503</v>
      </c>
      <c r="AC37714" s="34">
        <v>1145</v>
      </c>
    </row>
    <row r="37715" spans="1:29" x14ac:dyDescent="0.2">
      <c r="A37715" s="34" t="s">
        <v>98208</v>
      </c>
      <c r="B37715" s="34">
        <v>408</v>
      </c>
      <c r="C37715" s="34">
        <v>366</v>
      </c>
      <c r="D37715" s="34">
        <v>417</v>
      </c>
      <c r="E37715" s="34">
        <v>417</v>
      </c>
      <c r="F37715" s="34">
        <v>342</v>
      </c>
      <c r="G37715" s="34">
        <v>358</v>
      </c>
      <c r="H37715" s="34">
        <v>325</v>
      </c>
      <c r="I37715" s="34">
        <v>339</v>
      </c>
      <c r="J37715" s="34">
        <v>287</v>
      </c>
      <c r="K37715" s="34">
        <v>393</v>
      </c>
      <c r="L37715" s="34">
        <v>165</v>
      </c>
      <c r="M37715" s="34">
        <v>376</v>
      </c>
      <c r="N37715" s="34">
        <v>272</v>
      </c>
      <c r="O37715" s="34">
        <v>305</v>
      </c>
      <c r="P37715" s="34">
        <v>276</v>
      </c>
      <c r="Q37715" s="34">
        <v>428</v>
      </c>
      <c r="R37715" s="34">
        <v>374</v>
      </c>
      <c r="S37715" s="34">
        <v>494</v>
      </c>
      <c r="T37715" s="34">
        <v>227</v>
      </c>
      <c r="U37715" s="34">
        <v>321</v>
      </c>
      <c r="V37715" s="34">
        <v>370</v>
      </c>
      <c r="W37715" s="34">
        <v>333</v>
      </c>
      <c r="X37715" s="34">
        <v>366</v>
      </c>
      <c r="Y37715" s="34">
        <v>366</v>
      </c>
      <c r="Z37715" s="34">
        <v>427</v>
      </c>
      <c r="AA37715" s="34">
        <v>422</v>
      </c>
      <c r="AB37715" s="34">
        <v>309</v>
      </c>
      <c r="AC37715" s="34">
        <v>629</v>
      </c>
    </row>
    <row r="37716" spans="1:29" x14ac:dyDescent="0.2">
      <c r="A37716" s="34" t="s">
        <v>98209</v>
      </c>
      <c r="B37716" s="34">
        <v>592</v>
      </c>
      <c r="C37716" s="34">
        <v>754</v>
      </c>
      <c r="D37716" s="34">
        <v>782</v>
      </c>
      <c r="E37716" s="34">
        <v>859</v>
      </c>
      <c r="F37716" s="34">
        <v>722</v>
      </c>
      <c r="G37716" s="34">
        <v>822</v>
      </c>
      <c r="H37716" s="34">
        <v>735</v>
      </c>
      <c r="I37716" s="34">
        <v>764</v>
      </c>
      <c r="J37716" s="34">
        <v>592</v>
      </c>
      <c r="K37716" s="34">
        <v>849</v>
      </c>
      <c r="L37716" s="34">
        <v>438</v>
      </c>
      <c r="M37716" s="34">
        <v>672</v>
      </c>
      <c r="N37716" s="34">
        <v>551</v>
      </c>
      <c r="O37716" s="34">
        <v>710</v>
      </c>
      <c r="P37716" s="34">
        <v>666</v>
      </c>
      <c r="Q37716" s="34">
        <v>1047</v>
      </c>
      <c r="R37716" s="34">
        <v>767</v>
      </c>
      <c r="S37716" s="34">
        <v>962</v>
      </c>
      <c r="T37716" s="34">
        <v>649</v>
      </c>
      <c r="U37716" s="34">
        <v>819</v>
      </c>
      <c r="V37716" s="34">
        <v>712</v>
      </c>
      <c r="W37716" s="34">
        <v>791</v>
      </c>
      <c r="X37716" s="34">
        <v>857</v>
      </c>
      <c r="Y37716" s="34">
        <v>856</v>
      </c>
      <c r="Z37716" s="34">
        <v>860</v>
      </c>
      <c r="AA37716" s="34">
        <v>1053</v>
      </c>
      <c r="AB37716" s="34">
        <v>791</v>
      </c>
      <c r="AC37716" s="34">
        <v>1355</v>
      </c>
    </row>
    <row r="37717" spans="1:29" x14ac:dyDescent="0.2">
      <c r="A37717" s="34" t="s">
        <v>98210</v>
      </c>
      <c r="B37717" s="34">
        <v>240</v>
      </c>
      <c r="C37717" s="34">
        <v>156</v>
      </c>
      <c r="D37717" s="34">
        <v>168</v>
      </c>
      <c r="E37717" s="34">
        <v>144</v>
      </c>
      <c r="F37717" s="34">
        <v>154</v>
      </c>
      <c r="G37717" s="34">
        <v>144</v>
      </c>
      <c r="H37717" s="34">
        <v>130</v>
      </c>
      <c r="I37717" s="34">
        <v>118</v>
      </c>
      <c r="J37717" s="34">
        <v>98</v>
      </c>
      <c r="K37717" s="34">
        <v>137</v>
      </c>
      <c r="L37717" s="34">
        <v>54</v>
      </c>
      <c r="M37717" s="34">
        <v>124</v>
      </c>
      <c r="N37717" s="34">
        <v>101</v>
      </c>
      <c r="O37717" s="34">
        <v>142</v>
      </c>
      <c r="P37717" s="34">
        <v>116</v>
      </c>
      <c r="Q37717" s="34">
        <v>134</v>
      </c>
      <c r="R37717" s="34">
        <v>108</v>
      </c>
      <c r="S37717" s="34">
        <v>175</v>
      </c>
      <c r="T37717" s="34">
        <v>90</v>
      </c>
      <c r="U37717" s="34">
        <v>129</v>
      </c>
      <c r="V37717" s="34">
        <v>136</v>
      </c>
      <c r="W37717" s="34">
        <v>112</v>
      </c>
      <c r="X37717" s="34">
        <v>193</v>
      </c>
      <c r="Y37717" s="34">
        <v>83</v>
      </c>
      <c r="Z37717" s="34">
        <v>164</v>
      </c>
      <c r="AA37717" s="34">
        <v>158</v>
      </c>
      <c r="AB37717" s="34">
        <v>100</v>
      </c>
      <c r="AC37717" s="34">
        <v>216</v>
      </c>
    </row>
    <row r="37718" spans="1:29" x14ac:dyDescent="0.2">
      <c r="A37718" s="34" t="s">
        <v>98211</v>
      </c>
      <c r="B37718" s="34">
        <v>385</v>
      </c>
      <c r="C37718" s="34">
        <v>352</v>
      </c>
      <c r="D37718" s="34">
        <v>411</v>
      </c>
      <c r="E37718" s="34">
        <v>378</v>
      </c>
      <c r="F37718" s="34">
        <v>345</v>
      </c>
      <c r="G37718" s="34">
        <v>313</v>
      </c>
      <c r="H37718" s="34">
        <v>372</v>
      </c>
      <c r="I37718" s="34">
        <v>385</v>
      </c>
      <c r="J37718" s="34">
        <v>316</v>
      </c>
      <c r="K37718" s="34">
        <v>449</v>
      </c>
      <c r="L37718" s="34">
        <v>178</v>
      </c>
      <c r="M37718" s="34">
        <v>284</v>
      </c>
      <c r="N37718" s="34">
        <v>283</v>
      </c>
      <c r="O37718" s="34">
        <v>307</v>
      </c>
      <c r="P37718" s="34">
        <v>301</v>
      </c>
      <c r="Q37718" s="34">
        <v>447</v>
      </c>
      <c r="R37718" s="34">
        <v>373</v>
      </c>
      <c r="S37718" s="34">
        <v>461</v>
      </c>
      <c r="T37718" s="34">
        <v>263</v>
      </c>
      <c r="U37718" s="34">
        <v>345</v>
      </c>
      <c r="V37718" s="34">
        <v>384</v>
      </c>
      <c r="W37718" s="34">
        <v>359</v>
      </c>
      <c r="X37718" s="34">
        <v>426</v>
      </c>
      <c r="Y37718" s="34">
        <v>303</v>
      </c>
      <c r="Z37718" s="34">
        <v>320</v>
      </c>
      <c r="AA37718" s="34">
        <v>422</v>
      </c>
      <c r="AB37718" s="34">
        <v>349</v>
      </c>
      <c r="AC37718" s="34">
        <v>535</v>
      </c>
    </row>
    <row r="37719" spans="1:29" x14ac:dyDescent="0.2">
      <c r="A37719" s="34" t="s">
        <v>98212</v>
      </c>
      <c r="B37719" s="34">
        <v>285</v>
      </c>
      <c r="C37719" s="34">
        <v>408</v>
      </c>
      <c r="D37719" s="34">
        <v>412</v>
      </c>
      <c r="E37719" s="34">
        <v>462</v>
      </c>
      <c r="F37719" s="34">
        <v>384</v>
      </c>
      <c r="G37719" s="34">
        <v>418</v>
      </c>
      <c r="H37719" s="34">
        <v>317</v>
      </c>
      <c r="I37719" s="34">
        <v>377</v>
      </c>
      <c r="J37719" s="34">
        <v>274</v>
      </c>
      <c r="K37719" s="34">
        <v>428</v>
      </c>
      <c r="L37719" s="34">
        <v>207</v>
      </c>
      <c r="M37719" s="34">
        <v>402</v>
      </c>
      <c r="N37719" s="34">
        <v>268</v>
      </c>
      <c r="O37719" s="34">
        <v>374</v>
      </c>
      <c r="P37719" s="34">
        <v>376</v>
      </c>
      <c r="Q37719" s="34">
        <v>502</v>
      </c>
      <c r="R37719" s="34">
        <v>390</v>
      </c>
      <c r="S37719" s="34">
        <v>502</v>
      </c>
      <c r="T37719" s="34">
        <v>283</v>
      </c>
      <c r="U37719" s="34">
        <v>415</v>
      </c>
      <c r="V37719" s="34">
        <v>398</v>
      </c>
      <c r="W37719" s="34">
        <v>447</v>
      </c>
      <c r="X37719" s="34">
        <v>461</v>
      </c>
      <c r="Y37719" s="34">
        <v>450</v>
      </c>
      <c r="Z37719" s="34">
        <v>444</v>
      </c>
      <c r="AA37719" s="34">
        <v>567</v>
      </c>
      <c r="AB37719" s="34">
        <v>425</v>
      </c>
      <c r="AC37719" s="34">
        <v>682</v>
      </c>
    </row>
    <row r="37720" spans="1:29" x14ac:dyDescent="0.2">
      <c r="A37720" s="34" t="s">
        <v>98213</v>
      </c>
      <c r="B37720" s="34">
        <v>496</v>
      </c>
      <c r="C37720" s="34">
        <v>520</v>
      </c>
      <c r="D37720" s="34">
        <v>681</v>
      </c>
      <c r="E37720" s="34">
        <v>639</v>
      </c>
      <c r="F37720" s="34">
        <v>701</v>
      </c>
      <c r="G37720" s="34">
        <v>509</v>
      </c>
      <c r="H37720" s="34">
        <v>636</v>
      </c>
      <c r="I37720" s="34">
        <v>539</v>
      </c>
      <c r="J37720" s="34">
        <v>597</v>
      </c>
      <c r="K37720" s="34">
        <v>627</v>
      </c>
      <c r="L37720" s="34">
        <v>432</v>
      </c>
      <c r="M37720" s="34">
        <v>537</v>
      </c>
      <c r="N37720" s="34">
        <v>511</v>
      </c>
      <c r="O37720" s="34">
        <v>532</v>
      </c>
      <c r="P37720" s="34">
        <v>592</v>
      </c>
      <c r="Q37720" s="34">
        <v>829</v>
      </c>
      <c r="R37720" s="34">
        <v>776</v>
      </c>
      <c r="S37720" s="34">
        <v>711</v>
      </c>
      <c r="T37720" s="34">
        <v>704</v>
      </c>
      <c r="U37720" s="34">
        <v>645</v>
      </c>
      <c r="V37720" s="34">
        <v>720</v>
      </c>
      <c r="W37720" s="34">
        <v>702</v>
      </c>
      <c r="X37720" s="34">
        <v>764</v>
      </c>
      <c r="Y37720" s="34">
        <v>721</v>
      </c>
      <c r="Z37720" s="34">
        <v>711</v>
      </c>
      <c r="AA37720" s="34">
        <v>730</v>
      </c>
      <c r="AB37720" s="34">
        <v>741</v>
      </c>
      <c r="AC37720" s="34">
        <v>978</v>
      </c>
    </row>
    <row r="37721" spans="1:29" x14ac:dyDescent="0.2">
      <c r="A37721" s="34" t="s">
        <v>98214</v>
      </c>
      <c r="B37721" s="34">
        <v>305</v>
      </c>
      <c r="C37721" s="34">
        <v>309</v>
      </c>
      <c r="D37721" s="34">
        <v>434</v>
      </c>
      <c r="E37721" s="34">
        <v>426</v>
      </c>
      <c r="F37721" s="34">
        <v>470</v>
      </c>
      <c r="G37721" s="34">
        <v>493</v>
      </c>
      <c r="H37721" s="34">
        <v>390</v>
      </c>
      <c r="I37721" s="34">
        <v>385</v>
      </c>
      <c r="J37721" s="34">
        <v>386</v>
      </c>
      <c r="K37721" s="34">
        <v>399</v>
      </c>
      <c r="L37721" s="34">
        <v>303</v>
      </c>
      <c r="M37721" s="34">
        <v>345</v>
      </c>
      <c r="N37721" s="34">
        <v>306</v>
      </c>
      <c r="O37721" s="34">
        <v>363</v>
      </c>
      <c r="P37721" s="34">
        <v>380</v>
      </c>
      <c r="Q37721" s="34">
        <v>477</v>
      </c>
      <c r="R37721" s="34">
        <v>521</v>
      </c>
      <c r="S37721" s="34">
        <v>478</v>
      </c>
      <c r="T37721" s="34">
        <v>433</v>
      </c>
      <c r="U37721" s="34">
        <v>403</v>
      </c>
      <c r="V37721" s="34">
        <v>474</v>
      </c>
      <c r="W37721" s="34">
        <v>470</v>
      </c>
      <c r="X37721" s="34">
        <v>498</v>
      </c>
      <c r="Y37721" s="34">
        <v>496</v>
      </c>
      <c r="Z37721" s="34">
        <v>419</v>
      </c>
      <c r="AA37721" s="34">
        <v>512</v>
      </c>
      <c r="AB37721" s="34">
        <v>507</v>
      </c>
      <c r="AC37721" s="34">
        <v>667</v>
      </c>
    </row>
    <row r="37722" spans="1:29" x14ac:dyDescent="0.2">
      <c r="A37722" s="34" t="s">
        <v>98215</v>
      </c>
      <c r="B37722" s="34">
        <v>216</v>
      </c>
      <c r="C37722" s="34">
        <v>287</v>
      </c>
      <c r="D37722" s="34">
        <v>386</v>
      </c>
      <c r="E37722" s="34">
        <v>397</v>
      </c>
      <c r="F37722" s="34">
        <v>289</v>
      </c>
      <c r="G37722" s="34">
        <v>389</v>
      </c>
      <c r="H37722" s="34">
        <v>243</v>
      </c>
      <c r="I37722" s="34">
        <v>287</v>
      </c>
      <c r="J37722" s="34">
        <v>207</v>
      </c>
      <c r="K37722" s="34">
        <v>396</v>
      </c>
      <c r="L37722" s="34">
        <v>109</v>
      </c>
      <c r="M37722" s="34">
        <v>288</v>
      </c>
      <c r="N37722" s="34">
        <v>198</v>
      </c>
      <c r="O37722" s="34">
        <v>286</v>
      </c>
      <c r="P37722" s="34">
        <v>189</v>
      </c>
      <c r="Q37722" s="34">
        <v>379</v>
      </c>
      <c r="R37722" s="34">
        <v>248</v>
      </c>
      <c r="S37722" s="34">
        <v>375</v>
      </c>
      <c r="T37722" s="34">
        <v>158</v>
      </c>
      <c r="U37722" s="34">
        <v>250</v>
      </c>
      <c r="V37722" s="34">
        <v>330</v>
      </c>
      <c r="W37722" s="34">
        <v>261</v>
      </c>
      <c r="X37722" s="34">
        <v>347</v>
      </c>
      <c r="Y37722" s="34">
        <v>240</v>
      </c>
      <c r="Z37722" s="34">
        <v>382</v>
      </c>
      <c r="AA37722" s="34">
        <v>476</v>
      </c>
      <c r="AB37722" s="34">
        <v>186</v>
      </c>
      <c r="AC37722" s="34">
        <v>564</v>
      </c>
    </row>
    <row r="37723" spans="1:29" x14ac:dyDescent="0.2">
      <c r="A37723" s="34" t="s">
        <v>98216</v>
      </c>
      <c r="B37723" s="34">
        <v>625</v>
      </c>
      <c r="C37723" s="34">
        <v>607</v>
      </c>
      <c r="D37723" s="34">
        <v>711</v>
      </c>
      <c r="E37723" s="34">
        <v>608</v>
      </c>
      <c r="F37723" s="34">
        <v>718</v>
      </c>
      <c r="G37723" s="34">
        <v>527</v>
      </c>
      <c r="H37723" s="34">
        <v>765</v>
      </c>
      <c r="I37723" s="34">
        <v>541</v>
      </c>
      <c r="J37723" s="34">
        <v>673</v>
      </c>
      <c r="K37723" s="34">
        <v>710</v>
      </c>
      <c r="L37723" s="34">
        <v>618</v>
      </c>
      <c r="M37723" s="34">
        <v>546</v>
      </c>
      <c r="N37723" s="34">
        <v>681</v>
      </c>
      <c r="O37723" s="34">
        <v>505</v>
      </c>
      <c r="P37723" s="34">
        <v>713</v>
      </c>
      <c r="Q37723" s="34">
        <v>844</v>
      </c>
      <c r="R37723" s="34">
        <v>845</v>
      </c>
      <c r="S37723" s="34">
        <v>728</v>
      </c>
      <c r="T37723" s="34">
        <v>797</v>
      </c>
      <c r="U37723" s="34">
        <v>733</v>
      </c>
      <c r="V37723" s="34">
        <v>853</v>
      </c>
      <c r="W37723" s="34">
        <v>765</v>
      </c>
      <c r="X37723" s="34">
        <v>971</v>
      </c>
      <c r="Y37723" s="34">
        <v>779</v>
      </c>
      <c r="Z37723" s="34">
        <v>854</v>
      </c>
      <c r="AA37723" s="34">
        <v>774</v>
      </c>
      <c r="AB37723" s="34">
        <v>932</v>
      </c>
      <c r="AC37723" s="34">
        <v>1115</v>
      </c>
    </row>
    <row r="37724" spans="1:29" x14ac:dyDescent="0.2">
      <c r="A37724" s="34" t="s">
        <v>98217</v>
      </c>
      <c r="B37724" s="34">
        <v>300</v>
      </c>
      <c r="C37724" s="34">
        <v>447</v>
      </c>
      <c r="D37724" s="34">
        <v>543</v>
      </c>
      <c r="E37724" s="34">
        <v>444</v>
      </c>
      <c r="F37724" s="34">
        <v>478</v>
      </c>
      <c r="G37724" s="34">
        <v>432</v>
      </c>
      <c r="H37724" s="34">
        <v>347</v>
      </c>
      <c r="I37724" s="34">
        <v>333</v>
      </c>
      <c r="J37724" s="34">
        <v>381</v>
      </c>
      <c r="K37724" s="34">
        <v>465</v>
      </c>
      <c r="L37724" s="34">
        <v>244</v>
      </c>
      <c r="M37724" s="34">
        <v>444</v>
      </c>
      <c r="N37724" s="34">
        <v>377</v>
      </c>
      <c r="O37724" s="34">
        <v>350</v>
      </c>
      <c r="P37724" s="34">
        <v>425</v>
      </c>
      <c r="Q37724" s="34">
        <v>556</v>
      </c>
      <c r="R37724" s="34">
        <v>460</v>
      </c>
      <c r="S37724" s="34">
        <v>486</v>
      </c>
      <c r="T37724" s="34">
        <v>318</v>
      </c>
      <c r="U37724" s="34">
        <v>437</v>
      </c>
      <c r="V37724" s="34">
        <v>457</v>
      </c>
      <c r="W37724" s="34">
        <v>398</v>
      </c>
      <c r="X37724" s="34">
        <v>580</v>
      </c>
      <c r="Y37724" s="34">
        <v>379</v>
      </c>
      <c r="Z37724" s="34">
        <v>543</v>
      </c>
      <c r="AA37724" s="34">
        <v>477</v>
      </c>
      <c r="AB37724" s="34">
        <v>384</v>
      </c>
      <c r="AC37724" s="34">
        <v>717</v>
      </c>
    </row>
    <row r="37725" spans="1:29" x14ac:dyDescent="0.2">
      <c r="A37725" s="34" t="s">
        <v>98218</v>
      </c>
      <c r="B37725" s="34">
        <v>549</v>
      </c>
      <c r="C37725" s="34">
        <v>487</v>
      </c>
      <c r="D37725" s="34">
        <v>564</v>
      </c>
      <c r="E37725" s="34">
        <v>502</v>
      </c>
      <c r="F37725" s="34">
        <v>586</v>
      </c>
      <c r="G37725" s="34">
        <v>568</v>
      </c>
      <c r="H37725" s="34">
        <v>511</v>
      </c>
      <c r="I37725" s="34">
        <v>525</v>
      </c>
      <c r="J37725" s="34">
        <v>450</v>
      </c>
      <c r="K37725" s="34">
        <v>538</v>
      </c>
      <c r="L37725" s="34">
        <v>396</v>
      </c>
      <c r="M37725" s="34">
        <v>445</v>
      </c>
      <c r="N37725" s="34">
        <v>447</v>
      </c>
      <c r="O37725" s="34">
        <v>428</v>
      </c>
      <c r="P37725" s="34">
        <v>469</v>
      </c>
      <c r="Q37725" s="34">
        <v>556</v>
      </c>
      <c r="R37725" s="34">
        <v>658</v>
      </c>
      <c r="S37725" s="34">
        <v>639</v>
      </c>
      <c r="T37725" s="34">
        <v>501</v>
      </c>
      <c r="U37725" s="34">
        <v>460</v>
      </c>
      <c r="V37725" s="34">
        <v>580</v>
      </c>
      <c r="W37725" s="34">
        <v>484</v>
      </c>
      <c r="X37725" s="34">
        <v>576</v>
      </c>
      <c r="Y37725" s="34">
        <v>511</v>
      </c>
      <c r="Z37725" s="34">
        <v>594</v>
      </c>
      <c r="AA37725" s="34">
        <v>651</v>
      </c>
      <c r="AB37725" s="34">
        <v>576</v>
      </c>
      <c r="AC37725" s="34">
        <v>802</v>
      </c>
    </row>
    <row r="37726" spans="1:29" x14ac:dyDescent="0.2">
      <c r="A37726" s="34" t="s">
        <v>98219</v>
      </c>
      <c r="B37726" s="34">
        <v>113</v>
      </c>
      <c r="C37726" s="34">
        <v>167</v>
      </c>
      <c r="D37726" s="34">
        <v>147</v>
      </c>
      <c r="E37726" s="34">
        <v>216</v>
      </c>
      <c r="F37726" s="34">
        <v>137</v>
      </c>
      <c r="G37726" s="34">
        <v>221</v>
      </c>
      <c r="H37726" s="34">
        <v>123</v>
      </c>
      <c r="I37726" s="34">
        <v>159</v>
      </c>
      <c r="J37726" s="34">
        <v>104</v>
      </c>
      <c r="K37726" s="34">
        <v>173</v>
      </c>
      <c r="L37726" s="34">
        <v>76</v>
      </c>
      <c r="M37726" s="34">
        <v>132</v>
      </c>
      <c r="N37726" s="34">
        <v>113</v>
      </c>
      <c r="O37726" s="34">
        <v>148</v>
      </c>
      <c r="P37726" s="34">
        <v>104</v>
      </c>
      <c r="Q37726" s="34">
        <v>221</v>
      </c>
      <c r="R37726" s="34">
        <v>181</v>
      </c>
      <c r="S37726" s="34">
        <v>221</v>
      </c>
      <c r="T37726" s="34">
        <v>123</v>
      </c>
      <c r="U37726" s="34">
        <v>172</v>
      </c>
      <c r="V37726" s="34">
        <v>131</v>
      </c>
      <c r="W37726" s="34">
        <v>171</v>
      </c>
      <c r="X37726" s="34">
        <v>167</v>
      </c>
      <c r="Y37726" s="34">
        <v>186</v>
      </c>
      <c r="Z37726" s="34">
        <v>133</v>
      </c>
      <c r="AA37726" s="34">
        <v>205</v>
      </c>
      <c r="AB37726" s="34">
        <v>119</v>
      </c>
      <c r="AC37726" s="34">
        <v>296</v>
      </c>
    </row>
    <row r="37727" spans="1:29" x14ac:dyDescent="0.2">
      <c r="A37727" s="34" t="s">
        <v>98220</v>
      </c>
      <c r="B37727" s="34">
        <v>424</v>
      </c>
      <c r="C37727" s="34">
        <v>537</v>
      </c>
      <c r="D37727" s="34">
        <v>524</v>
      </c>
      <c r="E37727" s="34">
        <v>533</v>
      </c>
      <c r="F37727" s="34">
        <v>503</v>
      </c>
      <c r="G37727" s="34">
        <v>525</v>
      </c>
      <c r="H37727" s="34">
        <v>526</v>
      </c>
      <c r="I37727" s="34">
        <v>541</v>
      </c>
      <c r="J37727" s="34">
        <v>498</v>
      </c>
      <c r="K37727" s="34">
        <v>630</v>
      </c>
      <c r="L37727" s="34">
        <v>392</v>
      </c>
      <c r="M37727" s="34">
        <v>493</v>
      </c>
      <c r="N37727" s="34">
        <v>448</v>
      </c>
      <c r="O37727" s="34">
        <v>490</v>
      </c>
      <c r="P37727" s="34">
        <v>460</v>
      </c>
      <c r="Q37727" s="34">
        <v>788</v>
      </c>
      <c r="R37727" s="34">
        <v>694</v>
      </c>
      <c r="S37727" s="34">
        <v>801</v>
      </c>
      <c r="T37727" s="34">
        <v>525</v>
      </c>
      <c r="U37727" s="34">
        <v>604</v>
      </c>
      <c r="V37727" s="34">
        <v>734</v>
      </c>
      <c r="W37727" s="34">
        <v>699</v>
      </c>
      <c r="X37727" s="34">
        <v>697</v>
      </c>
      <c r="Y37727" s="34">
        <v>826</v>
      </c>
      <c r="Z37727" s="34">
        <v>579</v>
      </c>
      <c r="AA37727" s="34">
        <v>742</v>
      </c>
      <c r="AB37727" s="34">
        <v>593</v>
      </c>
      <c r="AC37727" s="34">
        <v>1011</v>
      </c>
    </row>
    <row r="37728" spans="1:29" x14ac:dyDescent="0.2">
      <c r="A37728" s="34" t="s">
        <v>98221</v>
      </c>
      <c r="B37728" s="34">
        <v>251</v>
      </c>
      <c r="C37728" s="34">
        <v>188</v>
      </c>
      <c r="D37728" s="34">
        <v>273</v>
      </c>
      <c r="E37728" s="34">
        <v>187</v>
      </c>
      <c r="F37728" s="34">
        <v>296</v>
      </c>
      <c r="G37728" s="34">
        <v>236</v>
      </c>
      <c r="H37728" s="34">
        <v>279</v>
      </c>
      <c r="I37728" s="34">
        <v>160</v>
      </c>
      <c r="J37728" s="34">
        <v>240</v>
      </c>
      <c r="K37728" s="34">
        <v>251</v>
      </c>
      <c r="L37728" s="34">
        <v>207</v>
      </c>
      <c r="M37728" s="34">
        <v>207</v>
      </c>
      <c r="N37728" s="34">
        <v>195</v>
      </c>
      <c r="O37728" s="34">
        <v>212</v>
      </c>
      <c r="P37728" s="34">
        <v>238</v>
      </c>
      <c r="Q37728" s="34">
        <v>342</v>
      </c>
      <c r="R37728" s="34">
        <v>268</v>
      </c>
      <c r="S37728" s="34">
        <v>254</v>
      </c>
      <c r="T37728" s="34">
        <v>252</v>
      </c>
      <c r="U37728" s="34">
        <v>235</v>
      </c>
      <c r="V37728" s="34">
        <v>305</v>
      </c>
      <c r="W37728" s="34">
        <v>250</v>
      </c>
      <c r="X37728" s="34">
        <v>294</v>
      </c>
      <c r="Y37728" s="34">
        <v>306</v>
      </c>
      <c r="Z37728" s="34">
        <v>296</v>
      </c>
      <c r="AA37728" s="34">
        <v>289</v>
      </c>
      <c r="AB37728" s="34">
        <v>349</v>
      </c>
      <c r="AC37728" s="34">
        <v>386</v>
      </c>
    </row>
    <row r="37729" spans="1:29" x14ac:dyDescent="0.2">
      <c r="A37729" s="34" t="s">
        <v>98222</v>
      </c>
      <c r="B37729" s="34">
        <v>410</v>
      </c>
      <c r="C37729" s="34">
        <v>553</v>
      </c>
      <c r="D37729" s="34">
        <v>627</v>
      </c>
      <c r="E37729" s="34">
        <v>711</v>
      </c>
      <c r="F37729" s="34">
        <v>417</v>
      </c>
      <c r="G37729" s="34">
        <v>538</v>
      </c>
      <c r="H37729" s="34">
        <v>437</v>
      </c>
      <c r="I37729" s="34">
        <v>557</v>
      </c>
      <c r="J37729" s="34">
        <v>240</v>
      </c>
      <c r="K37729" s="34">
        <v>1682</v>
      </c>
      <c r="L37729" s="34">
        <v>242</v>
      </c>
      <c r="M37729" s="34">
        <v>553</v>
      </c>
      <c r="N37729" s="34">
        <v>413</v>
      </c>
      <c r="O37729" s="34">
        <v>477</v>
      </c>
      <c r="P37729" s="34">
        <v>397</v>
      </c>
      <c r="Q37729" s="34">
        <v>697</v>
      </c>
      <c r="R37729" s="34">
        <v>463</v>
      </c>
      <c r="S37729" s="34">
        <v>744</v>
      </c>
      <c r="T37729" s="34">
        <v>367</v>
      </c>
      <c r="U37729" s="34">
        <v>455</v>
      </c>
      <c r="V37729" s="34">
        <v>504</v>
      </c>
      <c r="W37729" s="34">
        <v>526</v>
      </c>
      <c r="X37729" s="34">
        <v>576</v>
      </c>
      <c r="Y37729" s="34">
        <v>452</v>
      </c>
      <c r="Z37729" s="34">
        <v>347</v>
      </c>
      <c r="AA37729" s="34">
        <v>1209</v>
      </c>
      <c r="AB37729" s="34">
        <v>357</v>
      </c>
      <c r="AC37729" s="34">
        <v>883</v>
      </c>
    </row>
    <row r="37730" spans="1:29" x14ac:dyDescent="0.2">
      <c r="A37730" s="34" t="s">
        <v>98223</v>
      </c>
      <c r="B37730" s="34">
        <v>374</v>
      </c>
      <c r="C37730" s="34">
        <v>277</v>
      </c>
      <c r="D37730" s="34">
        <v>319</v>
      </c>
      <c r="E37730" s="34">
        <v>362</v>
      </c>
      <c r="F37730" s="34">
        <v>263</v>
      </c>
      <c r="G37730" s="34">
        <v>372</v>
      </c>
      <c r="H37730" s="34">
        <v>277</v>
      </c>
      <c r="I37730" s="34">
        <v>279</v>
      </c>
      <c r="J37730" s="34">
        <v>242</v>
      </c>
      <c r="K37730" s="34">
        <v>318</v>
      </c>
      <c r="L37730" s="34">
        <v>192</v>
      </c>
      <c r="M37730" s="34">
        <v>288</v>
      </c>
      <c r="N37730" s="34">
        <v>240</v>
      </c>
      <c r="O37730" s="34">
        <v>256</v>
      </c>
      <c r="P37730" s="34">
        <v>227</v>
      </c>
      <c r="Q37730" s="34">
        <v>404</v>
      </c>
      <c r="R37730" s="34">
        <v>332</v>
      </c>
      <c r="S37730" s="34">
        <v>416</v>
      </c>
      <c r="T37730" s="34">
        <v>267</v>
      </c>
      <c r="U37730" s="34">
        <v>332</v>
      </c>
      <c r="V37730" s="34">
        <v>323</v>
      </c>
      <c r="W37730" s="34">
        <v>319</v>
      </c>
      <c r="X37730" s="34">
        <v>391</v>
      </c>
      <c r="Y37730" s="34">
        <v>372</v>
      </c>
      <c r="Z37730" s="34">
        <v>273</v>
      </c>
      <c r="AA37730" s="34">
        <v>396</v>
      </c>
      <c r="AB37730" s="34">
        <v>302</v>
      </c>
      <c r="AC37730" s="34">
        <v>610</v>
      </c>
    </row>
    <row r="37731" spans="1:29" x14ac:dyDescent="0.2">
      <c r="A37731" s="34" t="s">
        <v>98224</v>
      </c>
      <c r="B37731" s="34">
        <v>215</v>
      </c>
      <c r="C37731" s="34">
        <v>278</v>
      </c>
      <c r="D37731" s="34">
        <v>319</v>
      </c>
      <c r="E37731" s="34">
        <v>285</v>
      </c>
      <c r="F37731" s="34">
        <v>330</v>
      </c>
      <c r="G37731" s="34">
        <v>283</v>
      </c>
      <c r="H37731" s="34">
        <v>301</v>
      </c>
      <c r="I37731" s="34">
        <v>283</v>
      </c>
      <c r="J37731" s="34">
        <v>241</v>
      </c>
      <c r="K37731" s="34">
        <v>254</v>
      </c>
      <c r="L37731" s="34">
        <v>155</v>
      </c>
      <c r="M37731" s="34">
        <v>219</v>
      </c>
      <c r="N37731" s="34">
        <v>225</v>
      </c>
      <c r="O37731" s="34">
        <v>214</v>
      </c>
      <c r="P37731" s="34">
        <v>252</v>
      </c>
      <c r="Q37731" s="34">
        <v>346</v>
      </c>
      <c r="R37731" s="34">
        <v>368</v>
      </c>
      <c r="S37731" s="34">
        <v>345</v>
      </c>
      <c r="T37731" s="34">
        <v>209</v>
      </c>
      <c r="U37731" s="34">
        <v>269</v>
      </c>
      <c r="V37731" s="34">
        <v>317</v>
      </c>
      <c r="W37731" s="34">
        <v>247</v>
      </c>
      <c r="X37731" s="34">
        <v>390</v>
      </c>
      <c r="Y37731" s="34">
        <v>236</v>
      </c>
      <c r="Z37731" s="34">
        <v>378</v>
      </c>
      <c r="AA37731" s="34">
        <v>350</v>
      </c>
      <c r="AB37731" s="34">
        <v>287</v>
      </c>
      <c r="AC37731" s="34">
        <v>430</v>
      </c>
    </row>
    <row r="37732" spans="1:29" x14ac:dyDescent="0.2">
      <c r="A37732" s="34" t="s">
        <v>98225</v>
      </c>
      <c r="B37732" s="34">
        <v>462</v>
      </c>
      <c r="C37732" s="34">
        <v>489</v>
      </c>
      <c r="D37732" s="34">
        <v>499</v>
      </c>
      <c r="E37732" s="34">
        <v>563</v>
      </c>
      <c r="F37732" s="34">
        <v>450</v>
      </c>
      <c r="G37732" s="34">
        <v>515</v>
      </c>
      <c r="H37732" s="34">
        <v>485</v>
      </c>
      <c r="I37732" s="34">
        <v>462</v>
      </c>
      <c r="J37732" s="34">
        <v>428</v>
      </c>
      <c r="K37732" s="34">
        <v>532</v>
      </c>
      <c r="L37732" s="34">
        <v>385</v>
      </c>
      <c r="M37732" s="34">
        <v>405</v>
      </c>
      <c r="N37732" s="34">
        <v>431</v>
      </c>
      <c r="O37732" s="34">
        <v>452</v>
      </c>
      <c r="P37732" s="34">
        <v>412</v>
      </c>
      <c r="Q37732" s="34">
        <v>713</v>
      </c>
      <c r="R37732" s="34">
        <v>552</v>
      </c>
      <c r="S37732" s="34">
        <v>555</v>
      </c>
      <c r="T37732" s="34">
        <v>554</v>
      </c>
      <c r="U37732" s="34">
        <v>480</v>
      </c>
      <c r="V37732" s="34">
        <v>529</v>
      </c>
      <c r="W37732" s="34">
        <v>580</v>
      </c>
      <c r="X37732" s="34">
        <v>551</v>
      </c>
      <c r="Y37732" s="34">
        <v>576</v>
      </c>
      <c r="Z37732" s="34">
        <v>440</v>
      </c>
      <c r="AA37732" s="34">
        <v>650</v>
      </c>
      <c r="AB37732" s="34">
        <v>543</v>
      </c>
      <c r="AC37732" s="34">
        <v>746</v>
      </c>
    </row>
    <row r="37733" spans="1:29" x14ac:dyDescent="0.2">
      <c r="A37733" s="34" t="s">
        <v>98226</v>
      </c>
      <c r="B37733" s="34">
        <v>708</v>
      </c>
      <c r="C37733" s="34">
        <v>1347</v>
      </c>
      <c r="D37733" s="34">
        <v>653</v>
      </c>
      <c r="E37733" s="34">
        <v>1333</v>
      </c>
      <c r="F37733" s="34">
        <v>543</v>
      </c>
      <c r="G37733" s="34">
        <v>1806</v>
      </c>
      <c r="H37733" s="34">
        <v>650</v>
      </c>
      <c r="I37733" s="34">
        <v>1038</v>
      </c>
      <c r="J37733" s="34">
        <v>683</v>
      </c>
      <c r="K37733" s="34">
        <v>1149</v>
      </c>
      <c r="L37733" s="34">
        <v>524</v>
      </c>
      <c r="M37733" s="34">
        <v>1071</v>
      </c>
      <c r="N37733" s="34">
        <v>609</v>
      </c>
      <c r="O37733" s="34">
        <v>1146</v>
      </c>
      <c r="P37733" s="34">
        <v>563</v>
      </c>
      <c r="Q37733" s="34">
        <v>1427</v>
      </c>
      <c r="R37733" s="34">
        <v>877</v>
      </c>
      <c r="S37733" s="34">
        <v>1396</v>
      </c>
      <c r="T37733" s="34">
        <v>714</v>
      </c>
      <c r="U37733" s="34">
        <v>1126</v>
      </c>
      <c r="V37733" s="34">
        <v>681</v>
      </c>
      <c r="W37733" s="34">
        <v>1532</v>
      </c>
      <c r="X37733" s="34">
        <v>797</v>
      </c>
      <c r="Y37733" s="34">
        <v>1305</v>
      </c>
      <c r="Z37733" s="34">
        <v>698</v>
      </c>
      <c r="AA37733" s="34">
        <v>1495</v>
      </c>
      <c r="AB37733" s="34">
        <v>966</v>
      </c>
      <c r="AC37733" s="34">
        <v>1718</v>
      </c>
    </row>
    <row r="37734" spans="1:29" x14ac:dyDescent="0.2">
      <c r="A37734" s="34" t="s">
        <v>98227</v>
      </c>
      <c r="B37734" s="34">
        <v>279</v>
      </c>
      <c r="C37734" s="34">
        <v>268</v>
      </c>
      <c r="D37734" s="34">
        <v>196</v>
      </c>
      <c r="E37734" s="34">
        <v>280</v>
      </c>
      <c r="F37734" s="34">
        <v>232</v>
      </c>
      <c r="G37734" s="34">
        <v>306</v>
      </c>
      <c r="H37734" s="34">
        <v>194</v>
      </c>
      <c r="I37734" s="34">
        <v>270</v>
      </c>
      <c r="J37734" s="34">
        <v>176</v>
      </c>
      <c r="K37734" s="34">
        <v>312</v>
      </c>
      <c r="L37734" s="34">
        <v>132</v>
      </c>
      <c r="M37734" s="34">
        <v>270</v>
      </c>
      <c r="N37734" s="34">
        <v>204</v>
      </c>
      <c r="O37734" s="34">
        <v>251</v>
      </c>
      <c r="P37734" s="34">
        <v>216</v>
      </c>
      <c r="Q37734" s="34">
        <v>373</v>
      </c>
      <c r="R37734" s="34">
        <v>257</v>
      </c>
      <c r="S37734" s="34">
        <v>316</v>
      </c>
      <c r="T37734" s="34">
        <v>205</v>
      </c>
      <c r="U37734" s="34">
        <v>232</v>
      </c>
      <c r="V37734" s="34">
        <v>271</v>
      </c>
      <c r="W37734" s="34">
        <v>304</v>
      </c>
      <c r="X37734" s="34">
        <v>265</v>
      </c>
      <c r="Y37734" s="34">
        <v>254</v>
      </c>
      <c r="Z37734" s="34">
        <v>262</v>
      </c>
      <c r="AA37734" s="34">
        <v>349</v>
      </c>
      <c r="AB37734" s="34">
        <v>265</v>
      </c>
      <c r="AC37734" s="34">
        <v>449</v>
      </c>
    </row>
    <row r="37735" spans="1:29" x14ac:dyDescent="0.2">
      <c r="A37735" s="34" t="s">
        <v>98228</v>
      </c>
      <c r="B37735" s="34">
        <v>442</v>
      </c>
      <c r="C37735" s="34">
        <v>533</v>
      </c>
      <c r="D37735" s="34">
        <v>523</v>
      </c>
      <c r="E37735" s="34">
        <v>492</v>
      </c>
      <c r="F37735" s="34">
        <v>509</v>
      </c>
      <c r="G37735" s="34">
        <v>585</v>
      </c>
      <c r="H37735" s="34">
        <v>450</v>
      </c>
      <c r="I37735" s="34">
        <v>572</v>
      </c>
      <c r="J37735" s="34">
        <v>451</v>
      </c>
      <c r="K37735" s="34">
        <v>560</v>
      </c>
      <c r="L37735" s="34">
        <v>329</v>
      </c>
      <c r="M37735" s="34">
        <v>548</v>
      </c>
      <c r="N37735" s="34">
        <v>433</v>
      </c>
      <c r="O37735" s="34">
        <v>478</v>
      </c>
      <c r="P37735" s="34">
        <v>511</v>
      </c>
      <c r="Q37735" s="34">
        <v>674</v>
      </c>
      <c r="R37735" s="34">
        <v>641</v>
      </c>
      <c r="S37735" s="34">
        <v>688</v>
      </c>
      <c r="T37735" s="34">
        <v>503</v>
      </c>
      <c r="U37735" s="34">
        <v>529</v>
      </c>
      <c r="V37735" s="34">
        <v>558</v>
      </c>
      <c r="W37735" s="34">
        <v>611</v>
      </c>
      <c r="X37735" s="34">
        <v>602</v>
      </c>
      <c r="Y37735" s="34">
        <v>561</v>
      </c>
      <c r="Z37735" s="34">
        <v>677</v>
      </c>
      <c r="AA37735" s="34">
        <v>641</v>
      </c>
      <c r="AB37735" s="34">
        <v>469</v>
      </c>
      <c r="AC37735" s="34">
        <v>832</v>
      </c>
    </row>
    <row r="37736" spans="1:29" x14ac:dyDescent="0.2">
      <c r="A37736" s="34" t="s">
        <v>98229</v>
      </c>
      <c r="B37736" s="34">
        <v>786</v>
      </c>
      <c r="C37736" s="34">
        <v>769</v>
      </c>
      <c r="D37736" s="34">
        <v>764</v>
      </c>
      <c r="E37736" s="34">
        <v>836</v>
      </c>
      <c r="F37736" s="34">
        <v>860</v>
      </c>
      <c r="G37736" s="34">
        <v>796</v>
      </c>
      <c r="H37736" s="34">
        <v>915</v>
      </c>
      <c r="I37736" s="34">
        <v>780</v>
      </c>
      <c r="J37736" s="34">
        <v>785</v>
      </c>
      <c r="K37736" s="34">
        <v>910</v>
      </c>
      <c r="L37736" s="34">
        <v>772</v>
      </c>
      <c r="M37736" s="34">
        <v>747</v>
      </c>
      <c r="N37736" s="34">
        <v>729</v>
      </c>
      <c r="O37736" s="34">
        <v>767</v>
      </c>
      <c r="P37736" s="34">
        <v>769</v>
      </c>
      <c r="Q37736" s="34">
        <v>1085</v>
      </c>
      <c r="R37736" s="34">
        <v>1170</v>
      </c>
      <c r="S37736" s="34">
        <v>905</v>
      </c>
      <c r="T37736" s="34">
        <v>960</v>
      </c>
      <c r="U37736" s="34">
        <v>911</v>
      </c>
      <c r="V37736" s="34">
        <v>928</v>
      </c>
      <c r="W37736" s="34">
        <v>1197</v>
      </c>
      <c r="X37736" s="34">
        <v>990</v>
      </c>
      <c r="Y37736" s="34">
        <v>1155</v>
      </c>
      <c r="Z37736" s="34">
        <v>799</v>
      </c>
      <c r="AA37736" s="34">
        <v>1079</v>
      </c>
      <c r="AB37736" s="34">
        <v>1088</v>
      </c>
      <c r="AC37736" s="34">
        <v>1397</v>
      </c>
    </row>
    <row r="37737" spans="1:29" x14ac:dyDescent="0.2">
      <c r="A37737" s="34" t="s">
        <v>98230</v>
      </c>
      <c r="B37737" s="34">
        <v>178</v>
      </c>
      <c r="C37737" s="34">
        <v>676</v>
      </c>
      <c r="D37737" s="34">
        <v>114</v>
      </c>
      <c r="E37737" s="34">
        <v>695</v>
      </c>
      <c r="F37737" s="34">
        <v>102</v>
      </c>
      <c r="G37737" s="34">
        <v>753</v>
      </c>
      <c r="H37737" s="34">
        <v>89</v>
      </c>
      <c r="I37737" s="34">
        <v>718</v>
      </c>
      <c r="J37737" s="34">
        <v>56</v>
      </c>
      <c r="K37737" s="34">
        <v>765</v>
      </c>
      <c r="L37737" s="34">
        <v>54</v>
      </c>
      <c r="M37737" s="34">
        <v>633</v>
      </c>
      <c r="N37737" s="34">
        <v>73</v>
      </c>
      <c r="O37737" s="34">
        <v>606</v>
      </c>
      <c r="P37737" s="34">
        <v>53</v>
      </c>
      <c r="Q37737" s="34">
        <v>765</v>
      </c>
      <c r="R37737" s="34">
        <v>105</v>
      </c>
      <c r="S37737" s="34">
        <v>699</v>
      </c>
      <c r="T37737" s="34">
        <v>73</v>
      </c>
      <c r="U37737" s="34">
        <v>587</v>
      </c>
      <c r="V37737" s="34">
        <v>82</v>
      </c>
      <c r="W37737" s="34">
        <v>633</v>
      </c>
      <c r="X37737" s="34">
        <v>95</v>
      </c>
      <c r="Y37737" s="34">
        <v>525</v>
      </c>
      <c r="Z37737" s="34">
        <v>77</v>
      </c>
      <c r="AA37737" s="34">
        <v>610</v>
      </c>
      <c r="AB37737" s="34">
        <v>74</v>
      </c>
      <c r="AC37737" s="34">
        <v>741</v>
      </c>
    </row>
    <row r="37738" spans="1:29" x14ac:dyDescent="0.2">
      <c r="A37738" s="34" t="s">
        <v>98231</v>
      </c>
      <c r="B37738" s="34">
        <v>441</v>
      </c>
      <c r="C37738" s="34">
        <v>380</v>
      </c>
      <c r="D37738" s="34">
        <v>435</v>
      </c>
      <c r="E37738" s="34">
        <v>401</v>
      </c>
      <c r="F37738" s="34">
        <v>477</v>
      </c>
      <c r="G37738" s="34">
        <v>361</v>
      </c>
      <c r="H37738" s="34">
        <v>448</v>
      </c>
      <c r="I37738" s="34">
        <v>376</v>
      </c>
      <c r="J37738" s="34">
        <v>449</v>
      </c>
      <c r="K37738" s="34">
        <v>460</v>
      </c>
      <c r="L37738" s="34">
        <v>383</v>
      </c>
      <c r="M37738" s="34">
        <v>370</v>
      </c>
      <c r="N37738" s="34">
        <v>387</v>
      </c>
      <c r="O37738" s="34">
        <v>339</v>
      </c>
      <c r="P37738" s="34">
        <v>430</v>
      </c>
      <c r="Q37738" s="34">
        <v>495</v>
      </c>
      <c r="R37738" s="34">
        <v>611</v>
      </c>
      <c r="S37738" s="34">
        <v>450</v>
      </c>
      <c r="T37738" s="34">
        <v>496</v>
      </c>
      <c r="U37738" s="34">
        <v>365</v>
      </c>
      <c r="V37738" s="34">
        <v>488</v>
      </c>
      <c r="W37738" s="34">
        <v>448</v>
      </c>
      <c r="X37738" s="34">
        <v>551</v>
      </c>
      <c r="Y37738" s="34">
        <v>489</v>
      </c>
      <c r="Z37738" s="34">
        <v>469</v>
      </c>
      <c r="AA37738" s="34">
        <v>389</v>
      </c>
      <c r="AB37738" s="34">
        <v>568</v>
      </c>
      <c r="AC37738" s="34">
        <v>654</v>
      </c>
    </row>
    <row r="37739" spans="1:29" x14ac:dyDescent="0.2">
      <c r="A37739" s="34" t="s">
        <v>98232</v>
      </c>
      <c r="B37739" s="34">
        <v>555</v>
      </c>
      <c r="C37739" s="34">
        <v>267</v>
      </c>
      <c r="D37739" s="34">
        <v>377</v>
      </c>
      <c r="E37739" s="34">
        <v>319</v>
      </c>
      <c r="F37739" s="34">
        <v>426</v>
      </c>
      <c r="G37739" s="34">
        <v>266</v>
      </c>
      <c r="H37739" s="34">
        <v>444</v>
      </c>
      <c r="I37739" s="34">
        <v>260</v>
      </c>
      <c r="J37739" s="34">
        <v>350</v>
      </c>
      <c r="K37739" s="34">
        <v>280</v>
      </c>
      <c r="L37739" s="34">
        <v>311</v>
      </c>
      <c r="M37739" s="34">
        <v>294</v>
      </c>
      <c r="N37739" s="34">
        <v>368</v>
      </c>
      <c r="O37739" s="34">
        <v>258</v>
      </c>
      <c r="P37739" s="34">
        <v>426</v>
      </c>
      <c r="Q37739" s="34">
        <v>448</v>
      </c>
      <c r="R37739" s="34">
        <v>452</v>
      </c>
      <c r="S37739" s="34">
        <v>353</v>
      </c>
      <c r="T37739" s="34">
        <v>478</v>
      </c>
      <c r="U37739" s="34">
        <v>334</v>
      </c>
      <c r="V37739" s="34">
        <v>420</v>
      </c>
      <c r="W37739" s="34">
        <v>377</v>
      </c>
      <c r="X37739" s="34">
        <v>492</v>
      </c>
      <c r="Y37739" s="34">
        <v>404</v>
      </c>
      <c r="Z37739" s="34">
        <v>387</v>
      </c>
      <c r="AA37739" s="34">
        <v>375</v>
      </c>
      <c r="AB37739" s="34">
        <v>460</v>
      </c>
      <c r="AC37739" s="34">
        <v>476</v>
      </c>
    </row>
    <row r="37740" spans="1:29" x14ac:dyDescent="0.2">
      <c r="A37740" s="34" t="s">
        <v>98233</v>
      </c>
      <c r="B37740" s="34">
        <v>1310</v>
      </c>
      <c r="C37740" s="34">
        <v>1504</v>
      </c>
      <c r="D37740" s="34">
        <v>1618</v>
      </c>
      <c r="E37740" s="34">
        <v>1807</v>
      </c>
      <c r="F37740" s="34">
        <v>1804</v>
      </c>
      <c r="G37740" s="34">
        <v>1583</v>
      </c>
      <c r="H37740" s="34">
        <v>1552</v>
      </c>
      <c r="I37740" s="34">
        <v>1463</v>
      </c>
      <c r="J37740" s="34">
        <v>1513</v>
      </c>
      <c r="K37740" s="34">
        <v>1631</v>
      </c>
      <c r="L37740" s="34">
        <v>1347</v>
      </c>
      <c r="M37740" s="34">
        <v>1379</v>
      </c>
      <c r="N37740" s="34">
        <v>1301</v>
      </c>
      <c r="O37740" s="34">
        <v>1457</v>
      </c>
      <c r="P37740" s="34">
        <v>1378</v>
      </c>
      <c r="Q37740" s="34">
        <v>2028</v>
      </c>
      <c r="R37740" s="34">
        <v>2078</v>
      </c>
      <c r="S37740" s="34">
        <v>1741</v>
      </c>
      <c r="T37740" s="34">
        <v>1724</v>
      </c>
      <c r="U37740" s="34">
        <v>1617</v>
      </c>
      <c r="V37740" s="34">
        <v>2010</v>
      </c>
      <c r="W37740" s="34">
        <v>1833</v>
      </c>
      <c r="X37740" s="34">
        <v>2100</v>
      </c>
      <c r="Y37740" s="34">
        <v>1805</v>
      </c>
      <c r="Z37740" s="34">
        <v>1714</v>
      </c>
      <c r="AA37740" s="34">
        <v>2026</v>
      </c>
      <c r="AB37740" s="34">
        <v>2023</v>
      </c>
      <c r="AC37740" s="34">
        <v>2477</v>
      </c>
    </row>
    <row r="37741" spans="1:29" x14ac:dyDescent="0.2">
      <c r="A37741" s="34" t="s">
        <v>98234</v>
      </c>
      <c r="B37741" s="34">
        <v>408</v>
      </c>
      <c r="C37741" s="34">
        <v>489</v>
      </c>
      <c r="D37741" s="34">
        <v>444</v>
      </c>
      <c r="E37741" s="34">
        <v>487</v>
      </c>
      <c r="F37741" s="34">
        <v>506</v>
      </c>
      <c r="G37741" s="34">
        <v>657</v>
      </c>
      <c r="H37741" s="34">
        <v>446</v>
      </c>
      <c r="I37741" s="34">
        <v>490</v>
      </c>
      <c r="J37741" s="34">
        <v>422</v>
      </c>
      <c r="K37741" s="34">
        <v>523</v>
      </c>
      <c r="L37741" s="34">
        <v>359</v>
      </c>
      <c r="M37741" s="34">
        <v>449</v>
      </c>
      <c r="N37741" s="34">
        <v>390</v>
      </c>
      <c r="O37741" s="34">
        <v>501</v>
      </c>
      <c r="P37741" s="34">
        <v>442</v>
      </c>
      <c r="Q37741" s="34">
        <v>756</v>
      </c>
      <c r="R37741" s="34">
        <v>666</v>
      </c>
      <c r="S37741" s="34">
        <v>667</v>
      </c>
      <c r="T37741" s="34">
        <v>546</v>
      </c>
      <c r="U37741" s="34">
        <v>527</v>
      </c>
      <c r="V37741" s="34">
        <v>462</v>
      </c>
      <c r="W37741" s="34">
        <v>591</v>
      </c>
      <c r="X37741" s="34">
        <v>534</v>
      </c>
      <c r="Y37741" s="34">
        <v>693</v>
      </c>
      <c r="Z37741" s="34">
        <v>498</v>
      </c>
      <c r="AA37741" s="34">
        <v>663</v>
      </c>
      <c r="AB37741" s="34">
        <v>613</v>
      </c>
      <c r="AC37741" s="34">
        <v>892</v>
      </c>
    </row>
    <row r="37742" spans="1:29" x14ac:dyDescent="0.2">
      <c r="A37742" s="34" t="s">
        <v>98235</v>
      </c>
      <c r="B37742" s="34">
        <v>739</v>
      </c>
      <c r="C37742" s="34">
        <v>1153</v>
      </c>
      <c r="D37742" s="34">
        <v>978</v>
      </c>
      <c r="E37742" s="34">
        <v>1044</v>
      </c>
      <c r="F37742" s="34">
        <v>1016</v>
      </c>
      <c r="G37742" s="34">
        <v>1204</v>
      </c>
      <c r="H37742" s="34">
        <v>962</v>
      </c>
      <c r="I37742" s="34">
        <v>1048</v>
      </c>
      <c r="J37742" s="34">
        <v>809</v>
      </c>
      <c r="K37742" s="34">
        <v>1131</v>
      </c>
      <c r="L37742" s="34">
        <v>725</v>
      </c>
      <c r="M37742" s="34">
        <v>972</v>
      </c>
      <c r="N37742" s="34">
        <v>905</v>
      </c>
      <c r="O37742" s="34">
        <v>1080</v>
      </c>
      <c r="P37742" s="34">
        <v>878</v>
      </c>
      <c r="Q37742" s="34">
        <v>1425</v>
      </c>
      <c r="R37742" s="34">
        <v>1123</v>
      </c>
      <c r="S37742" s="34">
        <v>1370</v>
      </c>
      <c r="T37742" s="34">
        <v>945</v>
      </c>
      <c r="U37742" s="34">
        <v>1162</v>
      </c>
      <c r="V37742" s="34">
        <v>1182</v>
      </c>
      <c r="W37742" s="34">
        <v>1188</v>
      </c>
      <c r="X37742" s="34">
        <v>1207</v>
      </c>
      <c r="Y37742" s="34">
        <v>1382</v>
      </c>
      <c r="Z37742" s="34">
        <v>966</v>
      </c>
      <c r="AA37742" s="34">
        <v>1334</v>
      </c>
      <c r="AB37742" s="34">
        <v>1095</v>
      </c>
      <c r="AC37742" s="34">
        <v>1844</v>
      </c>
    </row>
    <row r="37743" spans="1:29" x14ac:dyDescent="0.2">
      <c r="A37743" s="34" t="s">
        <v>98236</v>
      </c>
      <c r="B37743" s="34">
        <v>411</v>
      </c>
      <c r="C37743" s="34">
        <v>358</v>
      </c>
      <c r="D37743" s="34">
        <v>440</v>
      </c>
      <c r="E37743" s="34">
        <v>412</v>
      </c>
      <c r="F37743" s="34">
        <v>398</v>
      </c>
      <c r="G37743" s="34">
        <v>382</v>
      </c>
      <c r="H37743" s="34">
        <v>447</v>
      </c>
      <c r="I37743" s="34">
        <v>363</v>
      </c>
      <c r="J37743" s="34">
        <v>341</v>
      </c>
      <c r="K37743" s="34">
        <v>415</v>
      </c>
      <c r="L37743" s="34">
        <v>282</v>
      </c>
      <c r="M37743" s="34">
        <v>326</v>
      </c>
      <c r="N37743" s="34">
        <v>344</v>
      </c>
      <c r="O37743" s="34">
        <v>361</v>
      </c>
      <c r="P37743" s="34">
        <v>328</v>
      </c>
      <c r="Q37743" s="34">
        <v>457</v>
      </c>
      <c r="R37743" s="34">
        <v>407</v>
      </c>
      <c r="S37743" s="34">
        <v>510</v>
      </c>
      <c r="T37743" s="34">
        <v>364</v>
      </c>
      <c r="U37743" s="34">
        <v>383</v>
      </c>
      <c r="V37743" s="34">
        <v>336</v>
      </c>
      <c r="W37743" s="34">
        <v>390</v>
      </c>
      <c r="X37743" s="34">
        <v>415</v>
      </c>
      <c r="Y37743" s="34">
        <v>426</v>
      </c>
      <c r="Z37743" s="34">
        <v>359</v>
      </c>
      <c r="AA37743" s="34">
        <v>505</v>
      </c>
      <c r="AB37743" s="34">
        <v>385</v>
      </c>
      <c r="AC37743" s="34">
        <v>610</v>
      </c>
    </row>
    <row r="37744" spans="1:29" x14ac:dyDescent="0.2">
      <c r="A37744" s="34" t="s">
        <v>98237</v>
      </c>
      <c r="B37744" s="34">
        <v>212</v>
      </c>
      <c r="C37744" s="34">
        <v>279</v>
      </c>
      <c r="D37744" s="34">
        <v>341</v>
      </c>
      <c r="E37744" s="34">
        <v>359</v>
      </c>
      <c r="F37744" s="34">
        <v>306</v>
      </c>
      <c r="G37744" s="34">
        <v>268</v>
      </c>
      <c r="H37744" s="34">
        <v>245</v>
      </c>
      <c r="I37744" s="34">
        <v>240</v>
      </c>
      <c r="J37744" s="34">
        <v>250</v>
      </c>
      <c r="K37744" s="34">
        <v>303</v>
      </c>
      <c r="L37744" s="34">
        <v>165</v>
      </c>
      <c r="M37744" s="34">
        <v>243</v>
      </c>
      <c r="N37744" s="34">
        <v>239</v>
      </c>
      <c r="O37744" s="34">
        <v>241</v>
      </c>
      <c r="P37744" s="34">
        <v>248</v>
      </c>
      <c r="Q37744" s="34">
        <v>374</v>
      </c>
      <c r="R37744" s="34">
        <v>312</v>
      </c>
      <c r="S37744" s="34">
        <v>344</v>
      </c>
      <c r="T37744" s="34">
        <v>204</v>
      </c>
      <c r="U37744" s="34">
        <v>217</v>
      </c>
      <c r="V37744" s="34">
        <v>318</v>
      </c>
      <c r="W37744" s="34">
        <v>303</v>
      </c>
      <c r="X37744" s="34">
        <v>424</v>
      </c>
      <c r="Y37744" s="34">
        <v>230</v>
      </c>
      <c r="Z37744" s="34">
        <v>328</v>
      </c>
      <c r="AA37744" s="34">
        <v>340</v>
      </c>
      <c r="AB37744" s="34">
        <v>292</v>
      </c>
      <c r="AC37744" s="34">
        <v>497</v>
      </c>
    </row>
    <row r="37745" spans="1:29" x14ac:dyDescent="0.2">
      <c r="A37745" s="34" t="s">
        <v>98238</v>
      </c>
      <c r="B37745" s="34">
        <v>348</v>
      </c>
      <c r="C37745" s="34">
        <v>447</v>
      </c>
      <c r="D37745" s="34">
        <v>403</v>
      </c>
      <c r="E37745" s="34">
        <v>586</v>
      </c>
      <c r="F37745" s="34">
        <v>409</v>
      </c>
      <c r="G37745" s="34">
        <v>502</v>
      </c>
      <c r="H37745" s="34">
        <v>425</v>
      </c>
      <c r="I37745" s="34">
        <v>504</v>
      </c>
      <c r="J37745" s="34">
        <v>393</v>
      </c>
      <c r="K37745" s="34">
        <v>661</v>
      </c>
      <c r="L37745" s="34">
        <v>285</v>
      </c>
      <c r="M37745" s="34">
        <v>429</v>
      </c>
      <c r="N37745" s="34">
        <v>321</v>
      </c>
      <c r="O37745" s="34">
        <v>505</v>
      </c>
      <c r="P37745" s="34">
        <v>397</v>
      </c>
      <c r="Q37745" s="34">
        <v>720</v>
      </c>
      <c r="R37745" s="34">
        <v>463</v>
      </c>
      <c r="S37745" s="34">
        <v>648</v>
      </c>
      <c r="T37745" s="34">
        <v>355</v>
      </c>
      <c r="U37745" s="34">
        <v>525</v>
      </c>
      <c r="V37745" s="34">
        <v>441</v>
      </c>
      <c r="W37745" s="34">
        <v>606</v>
      </c>
      <c r="X37745" s="34">
        <v>507</v>
      </c>
      <c r="Y37745" s="34">
        <v>562</v>
      </c>
      <c r="Z37745" s="34">
        <v>508</v>
      </c>
      <c r="AA37745" s="34">
        <v>687</v>
      </c>
      <c r="AB37745" s="34">
        <v>490</v>
      </c>
      <c r="AC37745" s="34">
        <v>854</v>
      </c>
    </row>
    <row r="37746" spans="1:29" x14ac:dyDescent="0.2">
      <c r="A37746" s="34" t="s">
        <v>98239</v>
      </c>
      <c r="B37746" s="34">
        <v>468</v>
      </c>
      <c r="C37746" s="34">
        <v>744</v>
      </c>
      <c r="D37746" s="34">
        <v>904</v>
      </c>
      <c r="E37746" s="34">
        <v>894</v>
      </c>
      <c r="F37746" s="34">
        <v>776</v>
      </c>
      <c r="G37746" s="34">
        <v>846</v>
      </c>
      <c r="H37746" s="34">
        <v>752</v>
      </c>
      <c r="I37746" s="34">
        <v>718</v>
      </c>
      <c r="J37746" s="34">
        <v>625</v>
      </c>
      <c r="K37746" s="34">
        <v>810</v>
      </c>
      <c r="L37746" s="34">
        <v>405</v>
      </c>
      <c r="M37746" s="34">
        <v>681</v>
      </c>
      <c r="N37746" s="34">
        <v>659</v>
      </c>
      <c r="O37746" s="34">
        <v>745</v>
      </c>
      <c r="P37746" s="34">
        <v>638</v>
      </c>
      <c r="Q37746" s="34">
        <v>914</v>
      </c>
      <c r="R37746" s="34">
        <v>727</v>
      </c>
      <c r="S37746" s="34">
        <v>1055</v>
      </c>
      <c r="T37746" s="34">
        <v>556</v>
      </c>
      <c r="U37746" s="34">
        <v>701</v>
      </c>
      <c r="V37746" s="34">
        <v>831</v>
      </c>
      <c r="W37746" s="34">
        <v>812</v>
      </c>
      <c r="X37746" s="34">
        <v>866</v>
      </c>
      <c r="Y37746" s="34">
        <v>671</v>
      </c>
      <c r="Z37746" s="34">
        <v>874</v>
      </c>
      <c r="AA37746" s="34">
        <v>1042</v>
      </c>
      <c r="AB37746" s="34">
        <v>769</v>
      </c>
      <c r="AC37746" s="34">
        <v>1261</v>
      </c>
    </row>
    <row r="37747" spans="1:29" x14ac:dyDescent="0.2">
      <c r="A37747" s="34" t="s">
        <v>98240</v>
      </c>
      <c r="B37747" s="34">
        <v>198</v>
      </c>
      <c r="C37747" s="34">
        <v>465</v>
      </c>
      <c r="D37747" s="34">
        <v>577</v>
      </c>
      <c r="E37747" s="34">
        <v>508</v>
      </c>
      <c r="F37747" s="34">
        <v>455</v>
      </c>
      <c r="G37747" s="34">
        <v>518</v>
      </c>
      <c r="H37747" s="34">
        <v>411</v>
      </c>
      <c r="I37747" s="34">
        <v>404</v>
      </c>
      <c r="J37747" s="34">
        <v>326</v>
      </c>
      <c r="K37747" s="34">
        <v>494</v>
      </c>
      <c r="L37747" s="34">
        <v>147</v>
      </c>
      <c r="M37747" s="34">
        <v>377</v>
      </c>
      <c r="N37747" s="34">
        <v>343</v>
      </c>
      <c r="O37747" s="34">
        <v>384</v>
      </c>
      <c r="P37747" s="34">
        <v>285</v>
      </c>
      <c r="Q37747" s="34">
        <v>506</v>
      </c>
      <c r="R37747" s="34">
        <v>403</v>
      </c>
      <c r="S37747" s="34">
        <v>585</v>
      </c>
      <c r="T37747" s="34">
        <v>199</v>
      </c>
      <c r="U37747" s="34">
        <v>381</v>
      </c>
      <c r="V37747" s="34">
        <v>482</v>
      </c>
      <c r="W37747" s="34">
        <v>360</v>
      </c>
      <c r="X37747" s="34">
        <v>609</v>
      </c>
      <c r="Y37747" s="34">
        <v>361</v>
      </c>
      <c r="Z37747" s="34">
        <v>514</v>
      </c>
      <c r="AA37747" s="34">
        <v>564</v>
      </c>
      <c r="AB37747" s="34">
        <v>238</v>
      </c>
      <c r="AC37747" s="34">
        <v>667</v>
      </c>
    </row>
    <row r="37748" spans="1:29" x14ac:dyDescent="0.2">
      <c r="A37748" s="34" t="s">
        <v>98241</v>
      </c>
      <c r="B37748" s="34">
        <v>644</v>
      </c>
      <c r="C37748" s="34">
        <v>1027</v>
      </c>
      <c r="D37748" s="34">
        <v>973</v>
      </c>
      <c r="E37748" s="34">
        <v>1161</v>
      </c>
      <c r="F37748" s="34">
        <v>949</v>
      </c>
      <c r="G37748" s="34">
        <v>1027</v>
      </c>
      <c r="H37748" s="34">
        <v>936</v>
      </c>
      <c r="I37748" s="34">
        <v>969</v>
      </c>
      <c r="J37748" s="34">
        <v>891</v>
      </c>
      <c r="K37748" s="34">
        <v>1064</v>
      </c>
      <c r="L37748" s="34">
        <v>695</v>
      </c>
      <c r="M37748" s="34">
        <v>927</v>
      </c>
      <c r="N37748" s="34">
        <v>812</v>
      </c>
      <c r="O37748" s="34">
        <v>995</v>
      </c>
      <c r="P37748" s="34">
        <v>846</v>
      </c>
      <c r="Q37748" s="34">
        <v>1343</v>
      </c>
      <c r="R37748" s="34">
        <v>1131</v>
      </c>
      <c r="S37748" s="34">
        <v>1268</v>
      </c>
      <c r="T37748" s="34">
        <v>1062</v>
      </c>
      <c r="U37748" s="34">
        <v>1010</v>
      </c>
      <c r="V37748" s="34">
        <v>1061</v>
      </c>
      <c r="W37748" s="34">
        <v>1326</v>
      </c>
      <c r="X37748" s="34">
        <v>1165</v>
      </c>
      <c r="Y37748" s="34">
        <v>1171</v>
      </c>
      <c r="Z37748" s="34">
        <v>1011</v>
      </c>
      <c r="AA37748" s="34">
        <v>1333</v>
      </c>
      <c r="AB37748" s="34">
        <v>1090</v>
      </c>
      <c r="AC37748" s="34">
        <v>1754</v>
      </c>
    </row>
    <row r="37749" spans="1:29" x14ac:dyDescent="0.2">
      <c r="A37749" s="34" t="s">
        <v>98242</v>
      </c>
      <c r="B37749" s="34">
        <v>304</v>
      </c>
      <c r="C37749" s="34">
        <v>475</v>
      </c>
      <c r="D37749" s="34">
        <v>722</v>
      </c>
      <c r="E37749" s="34">
        <v>543</v>
      </c>
      <c r="F37749" s="34">
        <v>571</v>
      </c>
      <c r="G37749" s="34">
        <v>451</v>
      </c>
      <c r="H37749" s="34">
        <v>513</v>
      </c>
      <c r="I37749" s="34">
        <v>485</v>
      </c>
      <c r="J37749" s="34">
        <v>458</v>
      </c>
      <c r="K37749" s="34">
        <v>505</v>
      </c>
      <c r="L37749" s="34">
        <v>265</v>
      </c>
      <c r="M37749" s="34">
        <v>420</v>
      </c>
      <c r="N37749" s="34">
        <v>424</v>
      </c>
      <c r="O37749" s="34">
        <v>409</v>
      </c>
      <c r="P37749" s="34">
        <v>379</v>
      </c>
      <c r="Q37749" s="34">
        <v>596</v>
      </c>
      <c r="R37749" s="34">
        <v>453</v>
      </c>
      <c r="S37749" s="34">
        <v>560</v>
      </c>
      <c r="T37749" s="34">
        <v>340</v>
      </c>
      <c r="U37749" s="34">
        <v>341</v>
      </c>
      <c r="V37749" s="34">
        <v>522</v>
      </c>
      <c r="W37749" s="34">
        <v>372</v>
      </c>
      <c r="X37749" s="34">
        <v>579</v>
      </c>
      <c r="Y37749" s="34">
        <v>399</v>
      </c>
      <c r="Z37749" s="34">
        <v>506</v>
      </c>
      <c r="AA37749" s="34">
        <v>553</v>
      </c>
      <c r="AB37749" s="34">
        <v>445</v>
      </c>
      <c r="AC37749" s="34">
        <v>705</v>
      </c>
    </row>
    <row r="37750" spans="1:29" x14ac:dyDescent="0.2">
      <c r="A37750" s="34" t="s">
        <v>98243</v>
      </c>
      <c r="B37750" s="34">
        <v>348</v>
      </c>
      <c r="C37750" s="34">
        <v>303</v>
      </c>
      <c r="D37750" s="34">
        <v>363</v>
      </c>
      <c r="E37750" s="34">
        <v>293</v>
      </c>
      <c r="F37750" s="34">
        <v>352</v>
      </c>
      <c r="G37750" s="34">
        <v>328</v>
      </c>
      <c r="H37750" s="34">
        <v>300</v>
      </c>
      <c r="I37750" s="34">
        <v>297</v>
      </c>
      <c r="J37750" s="34">
        <v>296</v>
      </c>
      <c r="K37750" s="34">
        <v>295</v>
      </c>
      <c r="L37750" s="34">
        <v>181</v>
      </c>
      <c r="M37750" s="34">
        <v>305</v>
      </c>
      <c r="N37750" s="34">
        <v>281</v>
      </c>
      <c r="O37750" s="34">
        <v>225</v>
      </c>
      <c r="P37750" s="34">
        <v>266</v>
      </c>
      <c r="Q37750" s="34">
        <v>382</v>
      </c>
      <c r="R37750" s="34">
        <v>348</v>
      </c>
      <c r="S37750" s="34">
        <v>402</v>
      </c>
      <c r="T37750" s="34">
        <v>288</v>
      </c>
      <c r="U37750" s="34">
        <v>277</v>
      </c>
      <c r="V37750" s="34">
        <v>385</v>
      </c>
      <c r="W37750" s="34">
        <v>336</v>
      </c>
      <c r="X37750" s="34">
        <v>414</v>
      </c>
      <c r="Y37750" s="34">
        <v>368</v>
      </c>
      <c r="Z37750" s="34">
        <v>319</v>
      </c>
      <c r="AA37750" s="34">
        <v>446</v>
      </c>
      <c r="AB37750" s="34">
        <v>351</v>
      </c>
      <c r="AC37750" s="34">
        <v>512</v>
      </c>
    </row>
    <row r="37751" spans="1:29" x14ac:dyDescent="0.2">
      <c r="A37751" s="34" t="s">
        <v>98244</v>
      </c>
      <c r="B37751" s="34">
        <v>284</v>
      </c>
      <c r="C37751" s="34">
        <v>449</v>
      </c>
      <c r="D37751" s="34">
        <v>455</v>
      </c>
      <c r="E37751" s="34">
        <v>397</v>
      </c>
      <c r="F37751" s="34">
        <v>385</v>
      </c>
      <c r="G37751" s="34">
        <v>410</v>
      </c>
      <c r="H37751" s="34">
        <v>378</v>
      </c>
      <c r="I37751" s="34">
        <v>404</v>
      </c>
      <c r="J37751" s="34">
        <v>256</v>
      </c>
      <c r="K37751" s="34">
        <v>470</v>
      </c>
      <c r="L37751" s="34">
        <v>167</v>
      </c>
      <c r="M37751" s="34">
        <v>360</v>
      </c>
      <c r="N37751" s="34">
        <v>338</v>
      </c>
      <c r="O37751" s="34">
        <v>369</v>
      </c>
      <c r="P37751" s="34">
        <v>335</v>
      </c>
      <c r="Q37751" s="34">
        <v>490</v>
      </c>
      <c r="R37751" s="34">
        <v>332</v>
      </c>
      <c r="S37751" s="34">
        <v>548</v>
      </c>
      <c r="T37751" s="34">
        <v>250</v>
      </c>
      <c r="U37751" s="34">
        <v>389</v>
      </c>
      <c r="V37751" s="34">
        <v>400</v>
      </c>
      <c r="W37751" s="34">
        <v>403</v>
      </c>
      <c r="X37751" s="34">
        <v>509</v>
      </c>
      <c r="Y37751" s="34">
        <v>393</v>
      </c>
      <c r="Z37751" s="34">
        <v>468</v>
      </c>
      <c r="AA37751" s="34">
        <v>554</v>
      </c>
      <c r="AB37751" s="34">
        <v>325</v>
      </c>
      <c r="AC37751" s="34">
        <v>752</v>
      </c>
    </row>
    <row r="37752" spans="1:29" x14ac:dyDescent="0.2">
      <c r="A37752" s="34" t="s">
        <v>98245</v>
      </c>
      <c r="B37752" s="34">
        <v>405</v>
      </c>
      <c r="C37752" s="34">
        <v>802</v>
      </c>
      <c r="D37752" s="34">
        <v>610</v>
      </c>
      <c r="E37752" s="34">
        <v>902</v>
      </c>
      <c r="F37752" s="34">
        <v>610</v>
      </c>
      <c r="G37752" s="34">
        <v>917</v>
      </c>
      <c r="H37752" s="34">
        <v>533</v>
      </c>
      <c r="I37752" s="34">
        <v>751</v>
      </c>
      <c r="J37752" s="34">
        <v>536</v>
      </c>
      <c r="K37752" s="34">
        <v>847</v>
      </c>
      <c r="L37752" s="34">
        <v>427</v>
      </c>
      <c r="M37752" s="34">
        <v>753</v>
      </c>
      <c r="N37752" s="34">
        <v>505</v>
      </c>
      <c r="O37752" s="34">
        <v>752</v>
      </c>
      <c r="P37752" s="34">
        <v>528</v>
      </c>
      <c r="Q37752" s="34">
        <v>984</v>
      </c>
      <c r="R37752" s="34">
        <v>703</v>
      </c>
      <c r="S37752" s="34">
        <v>952</v>
      </c>
      <c r="T37752" s="34">
        <v>634</v>
      </c>
      <c r="U37752" s="34">
        <v>767</v>
      </c>
      <c r="V37752" s="34">
        <v>638</v>
      </c>
      <c r="W37752" s="34">
        <v>901</v>
      </c>
      <c r="X37752" s="34">
        <v>732</v>
      </c>
      <c r="Y37752" s="34">
        <v>797</v>
      </c>
      <c r="Z37752" s="34">
        <v>659</v>
      </c>
      <c r="AA37752" s="34">
        <v>904</v>
      </c>
      <c r="AB37752" s="34">
        <v>654</v>
      </c>
      <c r="AC37752" s="34">
        <v>1277</v>
      </c>
    </row>
    <row r="37753" spans="1:29" x14ac:dyDescent="0.2">
      <c r="A37753" s="34" t="s">
        <v>98246</v>
      </c>
      <c r="B37753" s="34">
        <v>480</v>
      </c>
      <c r="C37753" s="34">
        <v>571</v>
      </c>
      <c r="D37753" s="34">
        <v>553</v>
      </c>
      <c r="E37753" s="34">
        <v>557</v>
      </c>
      <c r="F37753" s="34">
        <v>541</v>
      </c>
      <c r="G37753" s="34">
        <v>517</v>
      </c>
      <c r="H37753" s="34">
        <v>502</v>
      </c>
      <c r="I37753" s="34">
        <v>512</v>
      </c>
      <c r="J37753" s="34">
        <v>533</v>
      </c>
      <c r="K37753" s="34">
        <v>586</v>
      </c>
      <c r="L37753" s="34">
        <v>383</v>
      </c>
      <c r="M37753" s="34">
        <v>489</v>
      </c>
      <c r="N37753" s="34">
        <v>454</v>
      </c>
      <c r="O37753" s="34">
        <v>488</v>
      </c>
      <c r="P37753" s="34">
        <v>543</v>
      </c>
      <c r="Q37753" s="34">
        <v>770</v>
      </c>
      <c r="R37753" s="34">
        <v>620</v>
      </c>
      <c r="S37753" s="34">
        <v>661</v>
      </c>
      <c r="T37753" s="34">
        <v>555</v>
      </c>
      <c r="U37753" s="34">
        <v>577</v>
      </c>
      <c r="V37753" s="34">
        <v>752</v>
      </c>
      <c r="W37753" s="34">
        <v>605</v>
      </c>
      <c r="X37753" s="34">
        <v>720</v>
      </c>
      <c r="Y37753" s="34">
        <v>619</v>
      </c>
      <c r="Z37753" s="34">
        <v>574</v>
      </c>
      <c r="AA37753" s="34">
        <v>677</v>
      </c>
      <c r="AB37753" s="34">
        <v>542</v>
      </c>
      <c r="AC37753" s="34">
        <v>979</v>
      </c>
    </row>
    <row r="37754" spans="1:29" x14ac:dyDescent="0.2">
      <c r="A37754" s="34" t="s">
        <v>98247</v>
      </c>
      <c r="B37754" s="34">
        <v>161</v>
      </c>
      <c r="C37754" s="34">
        <v>181</v>
      </c>
      <c r="D37754" s="34">
        <v>172</v>
      </c>
      <c r="E37754" s="34">
        <v>227</v>
      </c>
      <c r="F37754" s="34">
        <v>159</v>
      </c>
      <c r="G37754" s="34">
        <v>158</v>
      </c>
      <c r="H37754" s="34">
        <v>173</v>
      </c>
      <c r="I37754" s="34">
        <v>159</v>
      </c>
      <c r="J37754" s="34">
        <v>159</v>
      </c>
      <c r="K37754" s="34">
        <v>225</v>
      </c>
      <c r="L37754" s="34">
        <v>65</v>
      </c>
      <c r="M37754" s="34">
        <v>162</v>
      </c>
      <c r="N37754" s="34">
        <v>148</v>
      </c>
      <c r="O37754" s="34">
        <v>146</v>
      </c>
      <c r="P37754" s="34">
        <v>142</v>
      </c>
      <c r="Q37754" s="34">
        <v>191</v>
      </c>
      <c r="R37754" s="34">
        <v>170</v>
      </c>
      <c r="S37754" s="34">
        <v>259</v>
      </c>
      <c r="T37754" s="34">
        <v>119</v>
      </c>
      <c r="U37754" s="34">
        <v>139</v>
      </c>
      <c r="V37754" s="34">
        <v>219</v>
      </c>
      <c r="W37754" s="34">
        <v>155</v>
      </c>
      <c r="X37754" s="34">
        <v>216</v>
      </c>
      <c r="Y37754" s="34">
        <v>142</v>
      </c>
      <c r="Z37754" s="34">
        <v>176</v>
      </c>
      <c r="AA37754" s="34">
        <v>234</v>
      </c>
      <c r="AB37754" s="34">
        <v>143</v>
      </c>
      <c r="AC37754" s="34">
        <v>239</v>
      </c>
    </row>
    <row r="37755" spans="1:29" x14ac:dyDescent="0.2">
      <c r="A37755" s="34" t="s">
        <v>98248</v>
      </c>
      <c r="B37755" s="34">
        <v>555</v>
      </c>
      <c r="C37755" s="34">
        <v>751</v>
      </c>
      <c r="D37755" s="34">
        <v>753</v>
      </c>
      <c r="E37755" s="34">
        <v>805</v>
      </c>
      <c r="F37755" s="34">
        <v>711</v>
      </c>
      <c r="G37755" s="34">
        <v>631</v>
      </c>
      <c r="H37755" s="34">
        <v>634</v>
      </c>
      <c r="I37755" s="34">
        <v>635</v>
      </c>
      <c r="J37755" s="34">
        <v>533</v>
      </c>
      <c r="K37755" s="34">
        <v>725</v>
      </c>
      <c r="L37755" s="34">
        <v>380</v>
      </c>
      <c r="M37755" s="34">
        <v>638</v>
      </c>
      <c r="N37755" s="34">
        <v>575</v>
      </c>
      <c r="O37755" s="34">
        <v>606</v>
      </c>
      <c r="P37755" s="34">
        <v>550</v>
      </c>
      <c r="Q37755" s="34">
        <v>873</v>
      </c>
      <c r="R37755" s="34">
        <v>674</v>
      </c>
      <c r="S37755" s="34">
        <v>911</v>
      </c>
      <c r="T37755" s="34">
        <v>495</v>
      </c>
      <c r="U37755" s="34">
        <v>622</v>
      </c>
      <c r="V37755" s="34">
        <v>766</v>
      </c>
      <c r="W37755" s="34">
        <v>698</v>
      </c>
      <c r="X37755" s="34">
        <v>812</v>
      </c>
      <c r="Y37755" s="34">
        <v>673</v>
      </c>
      <c r="Z37755" s="34">
        <v>712</v>
      </c>
      <c r="AA37755" s="34">
        <v>946</v>
      </c>
      <c r="AB37755" s="34">
        <v>536</v>
      </c>
      <c r="AC37755" s="34">
        <v>1054</v>
      </c>
    </row>
    <row r="37756" spans="1:29" x14ac:dyDescent="0.2">
      <c r="A37756" s="34" t="s">
        <v>98249</v>
      </c>
      <c r="B37756" s="34">
        <v>287</v>
      </c>
      <c r="C37756" s="34">
        <v>543</v>
      </c>
      <c r="D37756" s="34">
        <v>494</v>
      </c>
      <c r="E37756" s="34">
        <v>541</v>
      </c>
      <c r="F37756" s="34">
        <v>541</v>
      </c>
      <c r="G37756" s="34">
        <v>455</v>
      </c>
      <c r="H37756" s="34">
        <v>544</v>
      </c>
      <c r="I37756" s="34">
        <v>459</v>
      </c>
      <c r="J37756" s="34">
        <v>418</v>
      </c>
      <c r="K37756" s="34">
        <v>639</v>
      </c>
      <c r="L37756" s="34">
        <v>301</v>
      </c>
      <c r="M37756" s="34">
        <v>482</v>
      </c>
      <c r="N37756" s="34">
        <v>425</v>
      </c>
      <c r="O37756" s="34">
        <v>466</v>
      </c>
      <c r="P37756" s="34">
        <v>456</v>
      </c>
      <c r="Q37756" s="34">
        <v>723</v>
      </c>
      <c r="R37756" s="34">
        <v>604</v>
      </c>
      <c r="S37756" s="34">
        <v>661</v>
      </c>
      <c r="T37756" s="34">
        <v>415</v>
      </c>
      <c r="U37756" s="34">
        <v>477</v>
      </c>
      <c r="V37756" s="34">
        <v>589</v>
      </c>
      <c r="W37756" s="34">
        <v>581</v>
      </c>
      <c r="X37756" s="34">
        <v>608</v>
      </c>
      <c r="Y37756" s="34">
        <v>557</v>
      </c>
      <c r="Z37756" s="34">
        <v>506</v>
      </c>
      <c r="AA37756" s="34">
        <v>665</v>
      </c>
      <c r="AB37756" s="34">
        <v>587</v>
      </c>
      <c r="AC37756" s="34">
        <v>835</v>
      </c>
    </row>
    <row r="37757" spans="1:29" x14ac:dyDescent="0.2">
      <c r="A37757" s="34" t="s">
        <v>98250</v>
      </c>
      <c r="B37757" s="34">
        <v>346</v>
      </c>
      <c r="C37757" s="34">
        <v>591</v>
      </c>
      <c r="D37757" s="34">
        <v>550</v>
      </c>
      <c r="E37757" s="34">
        <v>604</v>
      </c>
      <c r="F37757" s="34">
        <v>493</v>
      </c>
      <c r="G37757" s="34">
        <v>611</v>
      </c>
      <c r="H37757" s="34">
        <v>494</v>
      </c>
      <c r="I37757" s="34">
        <v>465</v>
      </c>
      <c r="J37757" s="34">
        <v>462</v>
      </c>
      <c r="K37757" s="34">
        <v>606</v>
      </c>
      <c r="L37757" s="34">
        <v>364</v>
      </c>
      <c r="M37757" s="34">
        <v>462</v>
      </c>
      <c r="N37757" s="34">
        <v>448</v>
      </c>
      <c r="O37757" s="34">
        <v>486</v>
      </c>
      <c r="P37757" s="34">
        <v>468</v>
      </c>
      <c r="Q37757" s="34">
        <v>753</v>
      </c>
      <c r="R37757" s="34">
        <v>526</v>
      </c>
      <c r="S37757" s="34">
        <v>658</v>
      </c>
      <c r="T37757" s="34">
        <v>403</v>
      </c>
      <c r="U37757" s="34">
        <v>510</v>
      </c>
      <c r="V37757" s="34">
        <v>541</v>
      </c>
      <c r="W37757" s="34">
        <v>591</v>
      </c>
      <c r="X37757" s="34">
        <v>571</v>
      </c>
      <c r="Y37757" s="34">
        <v>554</v>
      </c>
      <c r="Z37757" s="34">
        <v>535</v>
      </c>
      <c r="AA37757" s="34">
        <v>719</v>
      </c>
      <c r="AB37757" s="34">
        <v>521</v>
      </c>
      <c r="AC37757" s="34">
        <v>920</v>
      </c>
    </row>
    <row r="37758" spans="1:29" x14ac:dyDescent="0.2">
      <c r="A37758" s="34" t="s">
        <v>98251</v>
      </c>
      <c r="B37758" s="34">
        <v>461</v>
      </c>
      <c r="C37758" s="34">
        <v>480</v>
      </c>
      <c r="D37758" s="34">
        <v>569</v>
      </c>
      <c r="E37758" s="34">
        <v>585</v>
      </c>
      <c r="F37758" s="34">
        <v>645</v>
      </c>
      <c r="G37758" s="34">
        <v>596</v>
      </c>
      <c r="H37758" s="34">
        <v>586</v>
      </c>
      <c r="I37758" s="34">
        <v>539</v>
      </c>
      <c r="J37758" s="34">
        <v>553</v>
      </c>
      <c r="K37758" s="34">
        <v>686</v>
      </c>
      <c r="L37758" s="34">
        <v>608</v>
      </c>
      <c r="M37758" s="34">
        <v>579</v>
      </c>
      <c r="N37758" s="34">
        <v>524</v>
      </c>
      <c r="O37758" s="34">
        <v>521</v>
      </c>
      <c r="P37758" s="34">
        <v>601</v>
      </c>
      <c r="Q37758" s="34">
        <v>857</v>
      </c>
      <c r="R37758" s="34">
        <v>800</v>
      </c>
      <c r="S37758" s="34">
        <v>754</v>
      </c>
      <c r="T37758" s="34">
        <v>816</v>
      </c>
      <c r="U37758" s="34">
        <v>718</v>
      </c>
      <c r="V37758" s="34">
        <v>777</v>
      </c>
      <c r="W37758" s="34">
        <v>996</v>
      </c>
      <c r="X37758" s="34">
        <v>763</v>
      </c>
      <c r="Y37758" s="34">
        <v>861</v>
      </c>
      <c r="Z37758" s="34">
        <v>692</v>
      </c>
      <c r="AA37758" s="34">
        <v>934</v>
      </c>
      <c r="AB37758" s="34">
        <v>943</v>
      </c>
      <c r="AC37758" s="34">
        <v>1023</v>
      </c>
    </row>
    <row r="37759" spans="1:29" x14ac:dyDescent="0.2">
      <c r="A37759" s="34" t="s">
        <v>98252</v>
      </c>
      <c r="B37759" s="34">
        <v>412</v>
      </c>
      <c r="C37759" s="34">
        <v>1050</v>
      </c>
      <c r="D37759" s="34">
        <v>431</v>
      </c>
      <c r="E37759" s="34">
        <v>1088</v>
      </c>
      <c r="F37759" s="34">
        <v>448</v>
      </c>
      <c r="G37759" s="34">
        <v>1016</v>
      </c>
      <c r="H37759" s="34">
        <v>416</v>
      </c>
      <c r="I37759" s="34">
        <v>1057</v>
      </c>
      <c r="J37759" s="34">
        <v>420</v>
      </c>
      <c r="K37759" s="34">
        <v>1094</v>
      </c>
      <c r="L37759" s="34">
        <v>289</v>
      </c>
      <c r="M37759" s="34">
        <v>914</v>
      </c>
      <c r="N37759" s="34">
        <v>340</v>
      </c>
      <c r="O37759" s="34">
        <v>901</v>
      </c>
      <c r="P37759" s="34">
        <v>372</v>
      </c>
      <c r="Q37759" s="34">
        <v>1102</v>
      </c>
      <c r="R37759" s="34">
        <v>557</v>
      </c>
      <c r="S37759" s="34">
        <v>1099</v>
      </c>
      <c r="T37759" s="34">
        <v>386</v>
      </c>
      <c r="U37759" s="34">
        <v>880</v>
      </c>
      <c r="V37759" s="34">
        <v>464</v>
      </c>
      <c r="W37759" s="34">
        <v>860</v>
      </c>
      <c r="X37759" s="34">
        <v>505</v>
      </c>
      <c r="Y37759" s="34">
        <v>878</v>
      </c>
      <c r="Z37759" s="34">
        <v>520</v>
      </c>
      <c r="AA37759" s="34">
        <v>1024</v>
      </c>
      <c r="AB37759" s="34">
        <v>502</v>
      </c>
      <c r="AC37759" s="34">
        <v>1546</v>
      </c>
    </row>
    <row r="37760" spans="1:29" x14ac:dyDescent="0.2">
      <c r="A37760" s="34" t="s">
        <v>98253</v>
      </c>
      <c r="B37760" s="34">
        <v>282</v>
      </c>
      <c r="C37760" s="34">
        <v>169</v>
      </c>
      <c r="D37760" s="34">
        <v>212</v>
      </c>
      <c r="E37760" s="34">
        <v>208</v>
      </c>
      <c r="F37760" s="34">
        <v>174</v>
      </c>
      <c r="G37760" s="34">
        <v>139</v>
      </c>
      <c r="H37760" s="34">
        <v>160</v>
      </c>
      <c r="I37760" s="34">
        <v>162</v>
      </c>
      <c r="J37760" s="34">
        <v>200</v>
      </c>
      <c r="K37760" s="34">
        <v>187</v>
      </c>
      <c r="L37760" s="34">
        <v>154</v>
      </c>
      <c r="M37760" s="34">
        <v>131</v>
      </c>
      <c r="N37760" s="34">
        <v>144</v>
      </c>
      <c r="O37760" s="34">
        <v>134</v>
      </c>
      <c r="P37760" s="34">
        <v>137</v>
      </c>
      <c r="Q37760" s="34">
        <v>195</v>
      </c>
      <c r="R37760" s="34">
        <v>202</v>
      </c>
      <c r="S37760" s="34">
        <v>180</v>
      </c>
      <c r="T37760" s="34">
        <v>183</v>
      </c>
      <c r="U37760" s="34">
        <v>154</v>
      </c>
      <c r="V37760" s="34">
        <v>248</v>
      </c>
      <c r="W37760" s="34">
        <v>172</v>
      </c>
      <c r="X37760" s="34">
        <v>249</v>
      </c>
      <c r="Y37760" s="34">
        <v>195</v>
      </c>
      <c r="Z37760" s="34">
        <v>159</v>
      </c>
      <c r="AA37760" s="34">
        <v>203</v>
      </c>
      <c r="AB37760" s="34">
        <v>198</v>
      </c>
      <c r="AC37760" s="34">
        <v>331</v>
      </c>
    </row>
    <row r="37761" spans="1:29" x14ac:dyDescent="0.2">
      <c r="A37761" s="34" t="s">
        <v>98254</v>
      </c>
      <c r="B37761" s="34">
        <v>386</v>
      </c>
      <c r="C37761" s="34">
        <v>379</v>
      </c>
      <c r="D37761" s="34">
        <v>410</v>
      </c>
      <c r="E37761" s="34">
        <v>372</v>
      </c>
      <c r="F37761" s="34">
        <v>400</v>
      </c>
      <c r="G37761" s="34">
        <v>522</v>
      </c>
      <c r="H37761" s="34">
        <v>339</v>
      </c>
      <c r="I37761" s="34">
        <v>330</v>
      </c>
      <c r="J37761" s="34">
        <v>355</v>
      </c>
      <c r="K37761" s="34">
        <v>428</v>
      </c>
      <c r="L37761" s="34">
        <v>226</v>
      </c>
      <c r="M37761" s="34">
        <v>328</v>
      </c>
      <c r="N37761" s="34">
        <v>332</v>
      </c>
      <c r="O37761" s="34">
        <v>341</v>
      </c>
      <c r="P37761" s="34">
        <v>322</v>
      </c>
      <c r="Q37761" s="34">
        <v>449</v>
      </c>
      <c r="R37761" s="34">
        <v>410</v>
      </c>
      <c r="S37761" s="34">
        <v>464</v>
      </c>
      <c r="T37761" s="34">
        <v>330</v>
      </c>
      <c r="U37761" s="34">
        <v>341</v>
      </c>
      <c r="V37761" s="34">
        <v>432</v>
      </c>
      <c r="W37761" s="34">
        <v>414</v>
      </c>
      <c r="X37761" s="34">
        <v>483</v>
      </c>
      <c r="Y37761" s="34">
        <v>414</v>
      </c>
      <c r="Z37761" s="34">
        <v>367</v>
      </c>
      <c r="AA37761" s="34">
        <v>520</v>
      </c>
      <c r="AB37761" s="34">
        <v>470</v>
      </c>
      <c r="AC37761" s="34">
        <v>699</v>
      </c>
    </row>
    <row r="37762" spans="1:29" x14ac:dyDescent="0.2">
      <c r="A37762" s="34" t="s">
        <v>98255</v>
      </c>
      <c r="B37762" s="34">
        <v>424</v>
      </c>
      <c r="C37762" s="34">
        <v>471</v>
      </c>
      <c r="D37762" s="34">
        <v>365</v>
      </c>
      <c r="E37762" s="34">
        <v>445</v>
      </c>
      <c r="F37762" s="34">
        <v>336</v>
      </c>
      <c r="G37762" s="34">
        <v>445</v>
      </c>
      <c r="H37762" s="34">
        <v>357</v>
      </c>
      <c r="I37762" s="34">
        <v>432</v>
      </c>
      <c r="J37762" s="34">
        <v>268</v>
      </c>
      <c r="K37762" s="34">
        <v>510</v>
      </c>
      <c r="L37762" s="34">
        <v>200</v>
      </c>
      <c r="M37762" s="34">
        <v>390</v>
      </c>
      <c r="N37762" s="34">
        <v>221</v>
      </c>
      <c r="O37762" s="34">
        <v>319</v>
      </c>
      <c r="P37762" s="34">
        <v>334</v>
      </c>
      <c r="Q37762" s="34">
        <v>541</v>
      </c>
      <c r="R37762" s="34">
        <v>364</v>
      </c>
      <c r="S37762" s="34">
        <v>531</v>
      </c>
      <c r="T37762" s="34">
        <v>300</v>
      </c>
      <c r="U37762" s="34">
        <v>394</v>
      </c>
      <c r="V37762" s="34">
        <v>324</v>
      </c>
      <c r="W37762" s="34">
        <v>368</v>
      </c>
      <c r="X37762" s="34">
        <v>399</v>
      </c>
      <c r="Y37762" s="34">
        <v>371</v>
      </c>
      <c r="Z37762" s="34">
        <v>314</v>
      </c>
      <c r="AA37762" s="34">
        <v>483</v>
      </c>
      <c r="AB37762" s="34">
        <v>300</v>
      </c>
      <c r="AC37762" s="34">
        <v>603</v>
      </c>
    </row>
    <row r="37763" spans="1:29" x14ac:dyDescent="0.2">
      <c r="A37763" s="34" t="s">
        <v>98256</v>
      </c>
      <c r="B37763" s="34">
        <v>1010</v>
      </c>
      <c r="C37763" s="34">
        <v>1206</v>
      </c>
      <c r="D37763" s="34">
        <v>1606</v>
      </c>
      <c r="E37763" s="34">
        <v>1370</v>
      </c>
      <c r="F37763" s="34">
        <v>1433</v>
      </c>
      <c r="G37763" s="34">
        <v>1303</v>
      </c>
      <c r="H37763" s="34">
        <v>1287</v>
      </c>
      <c r="I37763" s="34">
        <v>1176</v>
      </c>
      <c r="J37763" s="34">
        <v>1207</v>
      </c>
      <c r="K37763" s="34">
        <v>1350</v>
      </c>
      <c r="L37763" s="34">
        <v>829</v>
      </c>
      <c r="M37763" s="34">
        <v>1083</v>
      </c>
      <c r="N37763" s="34">
        <v>1229</v>
      </c>
      <c r="O37763" s="34">
        <v>1103</v>
      </c>
      <c r="P37763" s="34">
        <v>1278</v>
      </c>
      <c r="Q37763" s="34">
        <v>1570</v>
      </c>
      <c r="R37763" s="34">
        <v>1470</v>
      </c>
      <c r="S37763" s="34">
        <v>1661</v>
      </c>
      <c r="T37763" s="34">
        <v>1180</v>
      </c>
      <c r="U37763" s="34">
        <v>1146</v>
      </c>
      <c r="V37763" s="34">
        <v>1541</v>
      </c>
      <c r="W37763" s="34">
        <v>1222</v>
      </c>
      <c r="X37763" s="34">
        <v>1685</v>
      </c>
      <c r="Y37763" s="34">
        <v>1295</v>
      </c>
      <c r="Z37763" s="34">
        <v>1673</v>
      </c>
      <c r="AA37763" s="34">
        <v>1573</v>
      </c>
      <c r="AB37763" s="34">
        <v>1355</v>
      </c>
      <c r="AC37763" s="34">
        <v>1950</v>
      </c>
    </row>
    <row r="37764" spans="1:29" x14ac:dyDescent="0.2">
      <c r="A37764" s="34" t="s">
        <v>98257</v>
      </c>
      <c r="B37764" s="34">
        <v>371</v>
      </c>
      <c r="C37764" s="34">
        <v>569</v>
      </c>
      <c r="D37764" s="34">
        <v>683</v>
      </c>
      <c r="E37764" s="34">
        <v>682</v>
      </c>
      <c r="F37764" s="34">
        <v>653</v>
      </c>
      <c r="G37764" s="34">
        <v>634</v>
      </c>
      <c r="H37764" s="34">
        <v>555</v>
      </c>
      <c r="I37764" s="34">
        <v>538</v>
      </c>
      <c r="J37764" s="34">
        <v>538</v>
      </c>
      <c r="K37764" s="34">
        <v>585</v>
      </c>
      <c r="L37764" s="34">
        <v>437</v>
      </c>
      <c r="M37764" s="34">
        <v>481</v>
      </c>
      <c r="N37764" s="34">
        <v>543</v>
      </c>
      <c r="O37764" s="34">
        <v>455</v>
      </c>
      <c r="P37764" s="34">
        <v>522</v>
      </c>
      <c r="Q37764" s="34">
        <v>724</v>
      </c>
      <c r="R37764" s="34">
        <v>749</v>
      </c>
      <c r="S37764" s="34">
        <v>699</v>
      </c>
      <c r="T37764" s="34">
        <v>607</v>
      </c>
      <c r="U37764" s="34">
        <v>558</v>
      </c>
      <c r="V37764" s="34">
        <v>732</v>
      </c>
      <c r="W37764" s="34">
        <v>659</v>
      </c>
      <c r="X37764" s="34">
        <v>728</v>
      </c>
      <c r="Y37764" s="34">
        <v>673</v>
      </c>
      <c r="Z37764" s="34">
        <v>669</v>
      </c>
      <c r="AA37764" s="34">
        <v>787</v>
      </c>
      <c r="AB37764" s="34">
        <v>642</v>
      </c>
      <c r="AC37764" s="34">
        <v>984</v>
      </c>
    </row>
    <row r="37765" spans="1:29" x14ac:dyDescent="0.2">
      <c r="A37765" s="34" t="s">
        <v>98258</v>
      </c>
      <c r="B37765" s="34">
        <v>355</v>
      </c>
      <c r="C37765" s="34">
        <v>858</v>
      </c>
      <c r="D37765" s="34">
        <v>257</v>
      </c>
      <c r="E37765" s="34">
        <v>820</v>
      </c>
      <c r="F37765" s="34">
        <v>224</v>
      </c>
      <c r="G37765" s="34">
        <v>896</v>
      </c>
      <c r="H37765" s="34">
        <v>194</v>
      </c>
      <c r="I37765" s="34">
        <v>800</v>
      </c>
      <c r="J37765" s="34">
        <v>158</v>
      </c>
      <c r="K37765" s="34">
        <v>881</v>
      </c>
      <c r="L37765" s="34">
        <v>165</v>
      </c>
      <c r="M37765" s="34">
        <v>710</v>
      </c>
      <c r="N37765" s="34">
        <v>230</v>
      </c>
      <c r="O37765" s="34">
        <v>719</v>
      </c>
      <c r="P37765" s="34">
        <v>175</v>
      </c>
      <c r="Q37765" s="34">
        <v>871</v>
      </c>
      <c r="R37765" s="34">
        <v>270</v>
      </c>
      <c r="S37765" s="34">
        <v>842</v>
      </c>
      <c r="T37765" s="34">
        <v>234</v>
      </c>
      <c r="U37765" s="34">
        <v>600</v>
      </c>
      <c r="V37765" s="34">
        <v>243</v>
      </c>
      <c r="W37765" s="34">
        <v>646</v>
      </c>
      <c r="X37765" s="34">
        <v>284</v>
      </c>
      <c r="Y37765" s="34">
        <v>585</v>
      </c>
      <c r="Z37765" s="34">
        <v>232</v>
      </c>
      <c r="AA37765" s="34">
        <v>734</v>
      </c>
      <c r="AB37765" s="34">
        <v>259</v>
      </c>
      <c r="AC37765" s="34">
        <v>943</v>
      </c>
    </row>
    <row r="37766" spans="1:29" x14ac:dyDescent="0.2">
      <c r="A37766" s="34" t="s">
        <v>98259</v>
      </c>
      <c r="B37766" s="34">
        <v>574</v>
      </c>
      <c r="C37766" s="34">
        <v>614</v>
      </c>
      <c r="D37766" s="34">
        <v>1021</v>
      </c>
      <c r="E37766" s="34">
        <v>676</v>
      </c>
      <c r="F37766" s="34">
        <v>915</v>
      </c>
      <c r="G37766" s="34">
        <v>573</v>
      </c>
      <c r="H37766" s="34">
        <v>729</v>
      </c>
      <c r="I37766" s="34">
        <v>597</v>
      </c>
      <c r="J37766" s="34">
        <v>749</v>
      </c>
      <c r="K37766" s="34">
        <v>666</v>
      </c>
      <c r="L37766" s="34">
        <v>533</v>
      </c>
      <c r="M37766" s="34">
        <v>559</v>
      </c>
      <c r="N37766" s="34">
        <v>699</v>
      </c>
      <c r="O37766" s="34">
        <v>591</v>
      </c>
      <c r="P37766" s="34">
        <v>775</v>
      </c>
      <c r="Q37766" s="34">
        <v>802</v>
      </c>
      <c r="R37766" s="34">
        <v>987</v>
      </c>
      <c r="S37766" s="34">
        <v>835</v>
      </c>
      <c r="T37766" s="34">
        <v>751</v>
      </c>
      <c r="U37766" s="34">
        <v>603</v>
      </c>
      <c r="V37766" s="34">
        <v>1062</v>
      </c>
      <c r="W37766" s="34">
        <v>677</v>
      </c>
      <c r="X37766" s="34">
        <v>1059</v>
      </c>
      <c r="Y37766" s="34">
        <v>606</v>
      </c>
      <c r="Z37766" s="34">
        <v>957</v>
      </c>
      <c r="AA37766" s="34">
        <v>857</v>
      </c>
      <c r="AB37766" s="34">
        <v>974</v>
      </c>
      <c r="AC37766" s="34">
        <v>1093</v>
      </c>
    </row>
    <row r="37767" spans="1:29" x14ac:dyDescent="0.2">
      <c r="A37767" s="34" t="s">
        <v>98260</v>
      </c>
      <c r="B37767" s="34">
        <v>1756</v>
      </c>
      <c r="C37767" s="34">
        <v>1658</v>
      </c>
      <c r="D37767" s="34">
        <v>2047</v>
      </c>
      <c r="E37767" s="34">
        <v>1796</v>
      </c>
      <c r="F37767" s="34">
        <v>1859</v>
      </c>
      <c r="G37767" s="34">
        <v>1761</v>
      </c>
      <c r="H37767" s="34">
        <v>1764</v>
      </c>
      <c r="I37767" s="34">
        <v>1642</v>
      </c>
      <c r="J37767" s="34">
        <v>1866</v>
      </c>
      <c r="K37767" s="34">
        <v>1801</v>
      </c>
      <c r="L37767" s="34">
        <v>1320</v>
      </c>
      <c r="M37767" s="34">
        <v>1622</v>
      </c>
      <c r="N37767" s="34">
        <v>1630</v>
      </c>
      <c r="O37767" s="34">
        <v>1542</v>
      </c>
      <c r="P37767" s="34">
        <v>1628</v>
      </c>
      <c r="Q37767" s="34">
        <v>2323</v>
      </c>
      <c r="R37767" s="34">
        <v>2261</v>
      </c>
      <c r="S37767" s="34">
        <v>2078</v>
      </c>
      <c r="T37767" s="34">
        <v>1805</v>
      </c>
      <c r="U37767" s="34">
        <v>1655</v>
      </c>
      <c r="V37767" s="34">
        <v>2087</v>
      </c>
      <c r="W37767" s="34">
        <v>1907</v>
      </c>
      <c r="X37767" s="34">
        <v>2244</v>
      </c>
      <c r="Y37767" s="34">
        <v>1999</v>
      </c>
      <c r="Z37767" s="34">
        <v>1856</v>
      </c>
      <c r="AA37767" s="34">
        <v>2311</v>
      </c>
      <c r="AB37767" s="34">
        <v>2144</v>
      </c>
      <c r="AC37767" s="34">
        <v>2982</v>
      </c>
    </row>
    <row r="37768" spans="1:29" x14ac:dyDescent="0.2">
      <c r="A37768" s="34" t="s">
        <v>98261</v>
      </c>
      <c r="B37768" s="34">
        <v>353</v>
      </c>
      <c r="C37768" s="34">
        <v>569</v>
      </c>
      <c r="D37768" s="34">
        <v>419</v>
      </c>
      <c r="E37768" s="34">
        <v>580</v>
      </c>
      <c r="F37768" s="34">
        <v>381</v>
      </c>
      <c r="G37768" s="34">
        <v>470</v>
      </c>
      <c r="H37768" s="34">
        <v>341</v>
      </c>
      <c r="I37768" s="34">
        <v>478</v>
      </c>
      <c r="J37768" s="34">
        <v>302</v>
      </c>
      <c r="K37768" s="34">
        <v>498</v>
      </c>
      <c r="L37768" s="34">
        <v>193</v>
      </c>
      <c r="M37768" s="34">
        <v>452</v>
      </c>
      <c r="N37768" s="34">
        <v>332</v>
      </c>
      <c r="O37768" s="34">
        <v>406</v>
      </c>
      <c r="P37768" s="34">
        <v>335</v>
      </c>
      <c r="Q37768" s="34">
        <v>558</v>
      </c>
      <c r="R37768" s="34">
        <v>319</v>
      </c>
      <c r="S37768" s="34">
        <v>575</v>
      </c>
      <c r="T37768" s="34">
        <v>279</v>
      </c>
      <c r="U37768" s="34">
        <v>424</v>
      </c>
      <c r="V37768" s="34">
        <v>458</v>
      </c>
      <c r="W37768" s="34">
        <v>467</v>
      </c>
      <c r="X37768" s="34">
        <v>500</v>
      </c>
      <c r="Y37768" s="34">
        <v>430</v>
      </c>
      <c r="Z37768" s="34">
        <v>424</v>
      </c>
      <c r="AA37768" s="34">
        <v>591</v>
      </c>
      <c r="AB37768" s="34">
        <v>385</v>
      </c>
      <c r="AC37768" s="34">
        <v>720</v>
      </c>
    </row>
    <row r="37769" spans="1:29" x14ac:dyDescent="0.2">
      <c r="A37769" s="34" t="s">
        <v>98262</v>
      </c>
      <c r="B37769" s="34">
        <v>612</v>
      </c>
      <c r="C37769" s="34">
        <v>683</v>
      </c>
      <c r="D37769" s="34">
        <v>895</v>
      </c>
      <c r="E37769" s="34">
        <v>771</v>
      </c>
      <c r="F37769" s="34">
        <v>944</v>
      </c>
      <c r="G37769" s="34">
        <v>812</v>
      </c>
      <c r="H37769" s="34">
        <v>876</v>
      </c>
      <c r="I37769" s="34">
        <v>788</v>
      </c>
      <c r="J37769" s="34">
        <v>799</v>
      </c>
      <c r="K37769" s="34">
        <v>773</v>
      </c>
      <c r="L37769" s="34">
        <v>821</v>
      </c>
      <c r="M37769" s="34">
        <v>715</v>
      </c>
      <c r="N37769" s="34">
        <v>776</v>
      </c>
      <c r="O37769" s="34">
        <v>779</v>
      </c>
      <c r="P37769" s="34">
        <v>851</v>
      </c>
      <c r="Q37769" s="34">
        <v>1172</v>
      </c>
      <c r="R37769" s="34">
        <v>1120</v>
      </c>
      <c r="S37769" s="34">
        <v>861</v>
      </c>
      <c r="T37769" s="34">
        <v>1133</v>
      </c>
      <c r="U37769" s="34">
        <v>811</v>
      </c>
      <c r="V37769" s="34">
        <v>1143</v>
      </c>
      <c r="W37769" s="34">
        <v>1114</v>
      </c>
      <c r="X37769" s="34">
        <v>1221</v>
      </c>
      <c r="Y37769" s="34">
        <v>1139</v>
      </c>
      <c r="Z37769" s="34">
        <v>959</v>
      </c>
      <c r="AA37769" s="34">
        <v>1021</v>
      </c>
      <c r="AB37769" s="34">
        <v>1287</v>
      </c>
      <c r="AC37769" s="34">
        <v>1336</v>
      </c>
    </row>
    <row r="37770" spans="1:29" x14ac:dyDescent="0.2">
      <c r="A37770" s="34" t="s">
        <v>98263</v>
      </c>
      <c r="B37770" s="34">
        <v>593</v>
      </c>
      <c r="C37770" s="34">
        <v>483</v>
      </c>
      <c r="D37770" s="34">
        <v>761</v>
      </c>
      <c r="E37770" s="34">
        <v>520</v>
      </c>
      <c r="F37770" s="34">
        <v>637</v>
      </c>
      <c r="G37770" s="34">
        <v>684</v>
      </c>
      <c r="H37770" s="34">
        <v>627</v>
      </c>
      <c r="I37770" s="34">
        <v>495</v>
      </c>
      <c r="J37770" s="34">
        <v>625</v>
      </c>
      <c r="K37770" s="34">
        <v>518</v>
      </c>
      <c r="L37770" s="34">
        <v>544</v>
      </c>
      <c r="M37770" s="34">
        <v>495</v>
      </c>
      <c r="N37770" s="34">
        <v>563</v>
      </c>
      <c r="O37770" s="34">
        <v>498</v>
      </c>
      <c r="P37770" s="34">
        <v>631</v>
      </c>
      <c r="Q37770" s="34">
        <v>754</v>
      </c>
      <c r="R37770" s="34">
        <v>905</v>
      </c>
      <c r="S37770" s="34">
        <v>594</v>
      </c>
      <c r="T37770" s="34">
        <v>803</v>
      </c>
      <c r="U37770" s="34">
        <v>563</v>
      </c>
      <c r="V37770" s="34">
        <v>769</v>
      </c>
      <c r="W37770" s="34">
        <v>698</v>
      </c>
      <c r="X37770" s="34">
        <v>810</v>
      </c>
      <c r="Y37770" s="34">
        <v>720</v>
      </c>
      <c r="Z37770" s="34">
        <v>667</v>
      </c>
      <c r="AA37770" s="34">
        <v>675</v>
      </c>
      <c r="AB37770" s="34">
        <v>825</v>
      </c>
      <c r="AC37770" s="34">
        <v>922</v>
      </c>
    </row>
    <row r="37771" spans="1:29" x14ac:dyDescent="0.2">
      <c r="A37771" s="34" t="s">
        <v>98264</v>
      </c>
      <c r="B37771" s="34">
        <v>265</v>
      </c>
      <c r="C37771" s="34">
        <v>273</v>
      </c>
      <c r="D37771" s="34">
        <v>294</v>
      </c>
      <c r="E37771" s="34">
        <v>319</v>
      </c>
      <c r="F37771" s="34">
        <v>290</v>
      </c>
      <c r="G37771" s="34">
        <v>315</v>
      </c>
      <c r="H37771" s="34">
        <v>295</v>
      </c>
      <c r="I37771" s="34">
        <v>328</v>
      </c>
      <c r="J37771" s="34">
        <v>294</v>
      </c>
      <c r="K37771" s="34">
        <v>338</v>
      </c>
      <c r="L37771" s="34">
        <v>168</v>
      </c>
      <c r="M37771" s="34">
        <v>293</v>
      </c>
      <c r="N37771" s="34">
        <v>288</v>
      </c>
      <c r="O37771" s="34">
        <v>292</v>
      </c>
      <c r="P37771" s="34">
        <v>289</v>
      </c>
      <c r="Q37771" s="34">
        <v>420</v>
      </c>
      <c r="R37771" s="34">
        <v>339</v>
      </c>
      <c r="S37771" s="34">
        <v>408</v>
      </c>
      <c r="T37771" s="34">
        <v>282</v>
      </c>
      <c r="U37771" s="34">
        <v>311</v>
      </c>
      <c r="V37771" s="34">
        <v>306</v>
      </c>
      <c r="W37771" s="34">
        <v>307</v>
      </c>
      <c r="X37771" s="34">
        <v>362</v>
      </c>
      <c r="Y37771" s="34">
        <v>345</v>
      </c>
      <c r="Z37771" s="34">
        <v>329</v>
      </c>
      <c r="AA37771" s="34">
        <v>417</v>
      </c>
      <c r="AB37771" s="34">
        <v>340</v>
      </c>
      <c r="AC37771" s="34">
        <v>491</v>
      </c>
    </row>
    <row r="37772" spans="1:29" x14ac:dyDescent="0.2">
      <c r="A37772" s="34" t="s">
        <v>98265</v>
      </c>
      <c r="B37772" s="34">
        <v>633</v>
      </c>
      <c r="C37772" s="34">
        <v>400</v>
      </c>
      <c r="D37772" s="34">
        <v>567</v>
      </c>
      <c r="E37772" s="34">
        <v>491</v>
      </c>
      <c r="F37772" s="34">
        <v>605</v>
      </c>
      <c r="G37772" s="34">
        <v>470</v>
      </c>
      <c r="H37772" s="34">
        <v>502</v>
      </c>
      <c r="I37772" s="34">
        <v>407</v>
      </c>
      <c r="J37772" s="34">
        <v>578</v>
      </c>
      <c r="K37772" s="34">
        <v>439</v>
      </c>
      <c r="L37772" s="34">
        <v>529</v>
      </c>
      <c r="M37772" s="34">
        <v>410</v>
      </c>
      <c r="N37772" s="34">
        <v>475</v>
      </c>
      <c r="O37772" s="34">
        <v>406</v>
      </c>
      <c r="P37772" s="34">
        <v>541</v>
      </c>
      <c r="Q37772" s="34">
        <v>686</v>
      </c>
      <c r="R37772" s="34">
        <v>790</v>
      </c>
      <c r="S37772" s="34">
        <v>609</v>
      </c>
      <c r="T37772" s="34">
        <v>858</v>
      </c>
      <c r="U37772" s="34">
        <v>534</v>
      </c>
      <c r="V37772" s="34">
        <v>680</v>
      </c>
      <c r="W37772" s="34">
        <v>655</v>
      </c>
      <c r="X37772" s="34">
        <v>766</v>
      </c>
      <c r="Y37772" s="34">
        <v>612</v>
      </c>
      <c r="Z37772" s="34">
        <v>601</v>
      </c>
      <c r="AA37772" s="34">
        <v>622</v>
      </c>
      <c r="AB37772" s="34">
        <v>820</v>
      </c>
      <c r="AC37772" s="34">
        <v>670</v>
      </c>
    </row>
    <row r="37773" spans="1:29" x14ac:dyDescent="0.2">
      <c r="A37773" s="34" t="s">
        <v>98266</v>
      </c>
      <c r="B37773" s="34">
        <v>274</v>
      </c>
      <c r="C37773" s="34">
        <v>566</v>
      </c>
      <c r="D37773" s="34">
        <v>696</v>
      </c>
      <c r="E37773" s="34">
        <v>630</v>
      </c>
      <c r="F37773" s="34">
        <v>460</v>
      </c>
      <c r="G37773" s="34">
        <v>656</v>
      </c>
      <c r="H37773" s="34">
        <v>412</v>
      </c>
      <c r="I37773" s="34">
        <v>482</v>
      </c>
      <c r="J37773" s="34">
        <v>282</v>
      </c>
      <c r="K37773" s="34">
        <v>656</v>
      </c>
      <c r="L37773" s="34">
        <v>164</v>
      </c>
      <c r="M37773" s="34">
        <v>413</v>
      </c>
      <c r="N37773" s="34">
        <v>381</v>
      </c>
      <c r="O37773" s="34">
        <v>412</v>
      </c>
      <c r="P37773" s="34">
        <v>380</v>
      </c>
      <c r="Q37773" s="34">
        <v>476</v>
      </c>
      <c r="R37773" s="34">
        <v>356</v>
      </c>
      <c r="S37773" s="34">
        <v>670</v>
      </c>
      <c r="T37773" s="34">
        <v>177</v>
      </c>
      <c r="U37773" s="34">
        <v>364</v>
      </c>
      <c r="V37773" s="34">
        <v>441</v>
      </c>
      <c r="W37773" s="34">
        <v>293</v>
      </c>
      <c r="X37773" s="34">
        <v>549</v>
      </c>
      <c r="Y37773" s="34">
        <v>207</v>
      </c>
      <c r="Z37773" s="34">
        <v>563</v>
      </c>
      <c r="AA37773" s="34">
        <v>617</v>
      </c>
      <c r="AB37773" s="34">
        <v>231</v>
      </c>
      <c r="AC37773" s="34">
        <v>722</v>
      </c>
    </row>
    <row r="37774" spans="1:29" x14ac:dyDescent="0.2">
      <c r="A37774" s="34" t="s">
        <v>98267</v>
      </c>
      <c r="B37774" s="34">
        <v>313</v>
      </c>
      <c r="C37774" s="34">
        <v>284</v>
      </c>
      <c r="D37774" s="34">
        <v>278</v>
      </c>
      <c r="E37774" s="34">
        <v>385</v>
      </c>
      <c r="F37774" s="34">
        <v>323</v>
      </c>
      <c r="G37774" s="34">
        <v>275</v>
      </c>
      <c r="H37774" s="34">
        <v>260</v>
      </c>
      <c r="I37774" s="34">
        <v>301</v>
      </c>
      <c r="J37774" s="34">
        <v>256</v>
      </c>
      <c r="K37774" s="34">
        <v>326</v>
      </c>
      <c r="L37774" s="34">
        <v>217</v>
      </c>
      <c r="M37774" s="34">
        <v>300</v>
      </c>
      <c r="N37774" s="34">
        <v>248</v>
      </c>
      <c r="O37774" s="34">
        <v>310</v>
      </c>
      <c r="P37774" s="34">
        <v>252</v>
      </c>
      <c r="Q37774" s="34">
        <v>387</v>
      </c>
      <c r="R37774" s="34">
        <v>353</v>
      </c>
      <c r="S37774" s="34">
        <v>397</v>
      </c>
      <c r="T37774" s="34">
        <v>361</v>
      </c>
      <c r="U37774" s="34">
        <v>317</v>
      </c>
      <c r="V37774" s="34">
        <v>270</v>
      </c>
      <c r="W37774" s="34">
        <v>366</v>
      </c>
      <c r="X37774" s="34">
        <v>386</v>
      </c>
      <c r="Y37774" s="34">
        <v>398</v>
      </c>
      <c r="Z37774" s="34">
        <v>285</v>
      </c>
      <c r="AA37774" s="34">
        <v>391</v>
      </c>
      <c r="AB37774" s="34">
        <v>402</v>
      </c>
      <c r="AC37774" s="34">
        <v>465</v>
      </c>
    </row>
    <row r="37775" spans="1:29" x14ac:dyDescent="0.2">
      <c r="A37775" s="34" t="s">
        <v>98268</v>
      </c>
      <c r="B37775" s="34">
        <v>393</v>
      </c>
      <c r="C37775" s="34">
        <v>386</v>
      </c>
      <c r="D37775" s="34">
        <v>436</v>
      </c>
      <c r="E37775" s="34">
        <v>427</v>
      </c>
      <c r="F37775" s="34">
        <v>451</v>
      </c>
      <c r="G37775" s="34">
        <v>497</v>
      </c>
      <c r="H37775" s="34">
        <v>329</v>
      </c>
      <c r="I37775" s="34">
        <v>444</v>
      </c>
      <c r="J37775" s="34">
        <v>331</v>
      </c>
      <c r="K37775" s="34">
        <v>455</v>
      </c>
      <c r="L37775" s="34">
        <v>319</v>
      </c>
      <c r="M37775" s="34">
        <v>399</v>
      </c>
      <c r="N37775" s="34">
        <v>378</v>
      </c>
      <c r="O37775" s="34">
        <v>372</v>
      </c>
      <c r="P37775" s="34">
        <v>357</v>
      </c>
      <c r="Q37775" s="34">
        <v>623</v>
      </c>
      <c r="R37775" s="34">
        <v>575</v>
      </c>
      <c r="S37775" s="34">
        <v>493</v>
      </c>
      <c r="T37775" s="34">
        <v>377</v>
      </c>
      <c r="U37775" s="34">
        <v>513</v>
      </c>
      <c r="V37775" s="34">
        <v>474</v>
      </c>
      <c r="W37775" s="34">
        <v>548</v>
      </c>
      <c r="X37775" s="34">
        <v>607</v>
      </c>
      <c r="Y37775" s="34">
        <v>502</v>
      </c>
      <c r="Z37775" s="34">
        <v>484</v>
      </c>
      <c r="AA37775" s="34">
        <v>525</v>
      </c>
      <c r="AB37775" s="34">
        <v>558</v>
      </c>
      <c r="AC37775" s="34">
        <v>708</v>
      </c>
    </row>
    <row r="37776" spans="1:29" x14ac:dyDescent="0.2">
      <c r="A37776" s="34" t="s">
        <v>98269</v>
      </c>
      <c r="B37776" s="34">
        <v>445</v>
      </c>
      <c r="C37776" s="34">
        <v>693</v>
      </c>
      <c r="D37776" s="34">
        <v>565</v>
      </c>
      <c r="E37776" s="34">
        <v>740</v>
      </c>
      <c r="F37776" s="34">
        <v>496</v>
      </c>
      <c r="G37776" s="34">
        <v>760</v>
      </c>
      <c r="H37776" s="34">
        <v>448</v>
      </c>
      <c r="I37776" s="34">
        <v>597</v>
      </c>
      <c r="J37776" s="34">
        <v>368</v>
      </c>
      <c r="K37776" s="34">
        <v>792</v>
      </c>
      <c r="L37776" s="34">
        <v>256</v>
      </c>
      <c r="M37776" s="34">
        <v>633</v>
      </c>
      <c r="N37776" s="34">
        <v>396</v>
      </c>
      <c r="O37776" s="34">
        <v>557</v>
      </c>
      <c r="P37776" s="34">
        <v>410</v>
      </c>
      <c r="Q37776" s="34">
        <v>774</v>
      </c>
      <c r="R37776" s="34">
        <v>473</v>
      </c>
      <c r="S37776" s="34">
        <v>913</v>
      </c>
      <c r="T37776" s="34">
        <v>305</v>
      </c>
      <c r="U37776" s="34">
        <v>529</v>
      </c>
      <c r="V37776" s="34">
        <v>490</v>
      </c>
      <c r="W37776" s="34">
        <v>607</v>
      </c>
      <c r="X37776" s="34">
        <v>634</v>
      </c>
      <c r="Y37776" s="34">
        <v>551</v>
      </c>
      <c r="Z37776" s="34">
        <v>549</v>
      </c>
      <c r="AA37776" s="34">
        <v>884</v>
      </c>
      <c r="AB37776" s="34">
        <v>403</v>
      </c>
      <c r="AC37776" s="34">
        <v>1008</v>
      </c>
    </row>
    <row r="37777" spans="1:29" x14ac:dyDescent="0.2">
      <c r="A37777" s="34" t="s">
        <v>98270</v>
      </c>
      <c r="B37777" s="34">
        <v>521</v>
      </c>
      <c r="C37777" s="34">
        <v>436</v>
      </c>
      <c r="D37777" s="34">
        <v>501</v>
      </c>
      <c r="E37777" s="34">
        <v>491</v>
      </c>
      <c r="F37777" s="34">
        <v>498</v>
      </c>
      <c r="G37777" s="34">
        <v>437</v>
      </c>
      <c r="H37777" s="34">
        <v>426</v>
      </c>
      <c r="I37777" s="34">
        <v>514</v>
      </c>
      <c r="J37777" s="34">
        <v>440</v>
      </c>
      <c r="K37777" s="34">
        <v>424</v>
      </c>
      <c r="L37777" s="34">
        <v>449</v>
      </c>
      <c r="M37777" s="34">
        <v>384</v>
      </c>
      <c r="N37777" s="34">
        <v>397</v>
      </c>
      <c r="O37777" s="34">
        <v>325</v>
      </c>
      <c r="P37777" s="34">
        <v>533</v>
      </c>
      <c r="Q37777" s="34">
        <v>546</v>
      </c>
      <c r="R37777" s="34">
        <v>630</v>
      </c>
      <c r="S37777" s="34">
        <v>458</v>
      </c>
      <c r="T37777" s="34">
        <v>565</v>
      </c>
      <c r="U37777" s="34">
        <v>447</v>
      </c>
      <c r="V37777" s="34">
        <v>573</v>
      </c>
      <c r="W37777" s="34">
        <v>614</v>
      </c>
      <c r="X37777" s="34">
        <v>648</v>
      </c>
      <c r="Y37777" s="34">
        <v>594</v>
      </c>
      <c r="Z37777" s="34">
        <v>440</v>
      </c>
      <c r="AA37777" s="34">
        <v>523</v>
      </c>
      <c r="AB37777" s="34">
        <v>636</v>
      </c>
      <c r="AC37777" s="34">
        <v>684</v>
      </c>
    </row>
    <row r="37778" spans="1:29" x14ac:dyDescent="0.2">
      <c r="A37778" s="34" t="s">
        <v>98271</v>
      </c>
      <c r="B37778" s="34">
        <v>210</v>
      </c>
      <c r="C37778" s="34">
        <v>289</v>
      </c>
      <c r="D37778" s="34">
        <v>294</v>
      </c>
      <c r="E37778" s="34">
        <v>335</v>
      </c>
      <c r="F37778" s="34">
        <v>213</v>
      </c>
      <c r="G37778" s="34">
        <v>323</v>
      </c>
      <c r="H37778" s="34">
        <v>162</v>
      </c>
      <c r="I37778" s="34">
        <v>240</v>
      </c>
      <c r="J37778" s="34">
        <v>104</v>
      </c>
      <c r="K37778" s="34">
        <v>412</v>
      </c>
      <c r="L37778" s="34">
        <v>56</v>
      </c>
      <c r="M37778" s="34">
        <v>269</v>
      </c>
      <c r="N37778" s="34">
        <v>139</v>
      </c>
      <c r="O37778" s="34">
        <v>227</v>
      </c>
      <c r="P37778" s="34">
        <v>148</v>
      </c>
      <c r="Q37778" s="34">
        <v>250</v>
      </c>
      <c r="R37778" s="34">
        <v>153</v>
      </c>
      <c r="S37778" s="34">
        <v>418</v>
      </c>
      <c r="T37778" s="34">
        <v>84</v>
      </c>
      <c r="U37778" s="34">
        <v>139</v>
      </c>
      <c r="V37778" s="34">
        <v>170</v>
      </c>
      <c r="W37778" s="34">
        <v>203</v>
      </c>
      <c r="X37778" s="34">
        <v>222</v>
      </c>
      <c r="Y37778" s="34">
        <v>119</v>
      </c>
      <c r="Z37778" s="34">
        <v>230</v>
      </c>
      <c r="AA37778" s="34">
        <v>300</v>
      </c>
      <c r="AB37778" s="34">
        <v>95</v>
      </c>
      <c r="AC37778" s="34">
        <v>389</v>
      </c>
    </row>
    <row r="37779" spans="1:29" x14ac:dyDescent="0.2">
      <c r="A37779" s="34" t="s">
        <v>98272</v>
      </c>
      <c r="B37779" s="34">
        <v>1090</v>
      </c>
      <c r="C37779" s="34">
        <v>2149</v>
      </c>
      <c r="D37779" s="34">
        <v>1197</v>
      </c>
      <c r="E37779" s="34">
        <v>2480</v>
      </c>
      <c r="F37779" s="34">
        <v>1191</v>
      </c>
      <c r="G37779" s="34">
        <v>2388</v>
      </c>
      <c r="H37779" s="34">
        <v>1039</v>
      </c>
      <c r="I37779" s="34">
        <v>2165</v>
      </c>
      <c r="J37779" s="34">
        <v>943</v>
      </c>
      <c r="K37779" s="34">
        <v>2495</v>
      </c>
      <c r="L37779" s="34">
        <v>722</v>
      </c>
      <c r="M37779" s="34">
        <v>2035</v>
      </c>
      <c r="N37779" s="34">
        <v>950</v>
      </c>
      <c r="O37779" s="34">
        <v>1900</v>
      </c>
      <c r="P37779" s="34">
        <v>952</v>
      </c>
      <c r="Q37779" s="34">
        <v>2608</v>
      </c>
      <c r="R37779" s="34">
        <v>1186</v>
      </c>
      <c r="S37779" s="34">
        <v>2429</v>
      </c>
      <c r="T37779" s="34">
        <v>838</v>
      </c>
      <c r="U37779" s="34">
        <v>1832</v>
      </c>
      <c r="V37779" s="34">
        <v>1159</v>
      </c>
      <c r="W37779" s="34">
        <v>1930</v>
      </c>
      <c r="X37779" s="34">
        <v>1251</v>
      </c>
      <c r="Y37779" s="34">
        <v>1799</v>
      </c>
      <c r="Z37779" s="34">
        <v>1378</v>
      </c>
      <c r="AA37779" s="34">
        <v>2321</v>
      </c>
      <c r="AB37779" s="34">
        <v>1148</v>
      </c>
      <c r="AC37779" s="34">
        <v>2961</v>
      </c>
    </row>
    <row r="37780" spans="1:29" x14ac:dyDescent="0.2">
      <c r="A37780" s="34" t="s">
        <v>98273</v>
      </c>
      <c r="B37780" s="34">
        <v>350</v>
      </c>
      <c r="C37780" s="34">
        <v>343</v>
      </c>
      <c r="D37780" s="34">
        <v>468</v>
      </c>
      <c r="E37780" s="34">
        <v>330</v>
      </c>
      <c r="F37780" s="34">
        <v>480</v>
      </c>
      <c r="G37780" s="34">
        <v>481</v>
      </c>
      <c r="H37780" s="34">
        <v>463</v>
      </c>
      <c r="I37780" s="34">
        <v>389</v>
      </c>
      <c r="J37780" s="34">
        <v>442</v>
      </c>
      <c r="K37780" s="34">
        <v>420</v>
      </c>
      <c r="L37780" s="34">
        <v>293</v>
      </c>
      <c r="M37780" s="34">
        <v>343</v>
      </c>
      <c r="N37780" s="34">
        <v>436</v>
      </c>
      <c r="O37780" s="34">
        <v>318</v>
      </c>
      <c r="P37780" s="34">
        <v>430</v>
      </c>
      <c r="Q37780" s="34">
        <v>522</v>
      </c>
      <c r="R37780" s="34">
        <v>615</v>
      </c>
      <c r="S37780" s="34">
        <v>539</v>
      </c>
      <c r="T37780" s="34">
        <v>433</v>
      </c>
      <c r="U37780" s="34">
        <v>365</v>
      </c>
      <c r="V37780" s="34">
        <v>509</v>
      </c>
      <c r="W37780" s="34">
        <v>462</v>
      </c>
      <c r="X37780" s="34">
        <v>578</v>
      </c>
      <c r="Y37780" s="34">
        <v>474</v>
      </c>
      <c r="Z37780" s="34">
        <v>493</v>
      </c>
      <c r="AA37780" s="34">
        <v>506</v>
      </c>
      <c r="AB37780" s="34">
        <v>521</v>
      </c>
      <c r="AC37780" s="34">
        <v>683</v>
      </c>
    </row>
    <row r="37781" spans="1:29" x14ac:dyDescent="0.2">
      <c r="A37781" s="34" t="s">
        <v>98274</v>
      </c>
      <c r="B37781" s="34">
        <v>279</v>
      </c>
      <c r="C37781" s="34">
        <v>505</v>
      </c>
      <c r="D37781" s="34">
        <v>520</v>
      </c>
      <c r="E37781" s="34">
        <v>591</v>
      </c>
      <c r="F37781" s="34">
        <v>489</v>
      </c>
      <c r="G37781" s="34">
        <v>542</v>
      </c>
      <c r="H37781" s="34">
        <v>351</v>
      </c>
      <c r="I37781" s="34">
        <v>462</v>
      </c>
      <c r="J37781" s="34">
        <v>343</v>
      </c>
      <c r="K37781" s="34">
        <v>578</v>
      </c>
      <c r="L37781" s="34">
        <v>212</v>
      </c>
      <c r="M37781" s="34">
        <v>388</v>
      </c>
      <c r="N37781" s="34">
        <v>443</v>
      </c>
      <c r="O37781" s="34">
        <v>460</v>
      </c>
      <c r="P37781" s="34">
        <v>358</v>
      </c>
      <c r="Q37781" s="34">
        <v>569</v>
      </c>
      <c r="R37781" s="34">
        <v>442</v>
      </c>
      <c r="S37781" s="34">
        <v>630</v>
      </c>
      <c r="T37781" s="34">
        <v>267</v>
      </c>
      <c r="U37781" s="34">
        <v>454</v>
      </c>
      <c r="V37781" s="34">
        <v>446</v>
      </c>
      <c r="W37781" s="34">
        <v>408</v>
      </c>
      <c r="X37781" s="34">
        <v>556</v>
      </c>
      <c r="Y37781" s="34">
        <v>382</v>
      </c>
      <c r="Z37781" s="34">
        <v>533</v>
      </c>
      <c r="AA37781" s="34">
        <v>580</v>
      </c>
      <c r="AB37781" s="34">
        <v>357</v>
      </c>
      <c r="AC37781" s="34">
        <v>807</v>
      </c>
    </row>
    <row r="37782" spans="1:29" x14ac:dyDescent="0.2">
      <c r="A37782" s="34" t="s">
        <v>98275</v>
      </c>
      <c r="B37782" s="34">
        <v>90</v>
      </c>
      <c r="C37782" s="34">
        <v>112</v>
      </c>
      <c r="D37782" s="34">
        <v>127</v>
      </c>
      <c r="E37782" s="34">
        <v>121</v>
      </c>
      <c r="F37782" s="34">
        <v>107</v>
      </c>
      <c r="G37782" s="34">
        <v>101</v>
      </c>
      <c r="H37782" s="34">
        <v>69</v>
      </c>
      <c r="I37782" s="34">
        <v>76</v>
      </c>
      <c r="J37782" s="34">
        <v>87</v>
      </c>
      <c r="K37782" s="34">
        <v>80</v>
      </c>
      <c r="L37782" s="34">
        <v>76</v>
      </c>
      <c r="M37782" s="34">
        <v>51</v>
      </c>
      <c r="N37782" s="34">
        <v>77</v>
      </c>
      <c r="O37782" s="34">
        <v>78</v>
      </c>
      <c r="P37782" s="34">
        <v>73</v>
      </c>
      <c r="Q37782" s="34">
        <v>108</v>
      </c>
      <c r="R37782" s="34">
        <v>95</v>
      </c>
      <c r="S37782" s="34">
        <v>118</v>
      </c>
      <c r="T37782" s="34">
        <v>90</v>
      </c>
      <c r="U37782" s="34">
        <v>96</v>
      </c>
      <c r="V37782" s="34">
        <v>109</v>
      </c>
      <c r="W37782" s="34">
        <v>114</v>
      </c>
      <c r="X37782" s="34">
        <v>133</v>
      </c>
      <c r="Y37782" s="34">
        <v>79</v>
      </c>
      <c r="Z37782" s="34">
        <v>98</v>
      </c>
      <c r="AA37782" s="34">
        <v>98</v>
      </c>
      <c r="AB37782" s="34">
        <v>102</v>
      </c>
      <c r="AC37782" s="34">
        <v>123</v>
      </c>
    </row>
    <row r="37783" spans="1:29" x14ac:dyDescent="0.2">
      <c r="A37783" s="34" t="s">
        <v>98276</v>
      </c>
      <c r="B37783" s="34">
        <v>577</v>
      </c>
      <c r="C37783" s="34">
        <v>1037</v>
      </c>
      <c r="D37783" s="34">
        <v>774</v>
      </c>
      <c r="E37783" s="34">
        <v>1114</v>
      </c>
      <c r="F37783" s="34">
        <v>720</v>
      </c>
      <c r="G37783" s="34">
        <v>1160</v>
      </c>
      <c r="H37783" s="34">
        <v>763</v>
      </c>
      <c r="I37783" s="34">
        <v>1034</v>
      </c>
      <c r="J37783" s="34">
        <v>652</v>
      </c>
      <c r="K37783" s="34">
        <v>1107</v>
      </c>
      <c r="L37783" s="34">
        <v>524</v>
      </c>
      <c r="M37783" s="34">
        <v>1069</v>
      </c>
      <c r="N37783" s="34">
        <v>601</v>
      </c>
      <c r="O37783" s="34">
        <v>936</v>
      </c>
      <c r="P37783" s="34">
        <v>705</v>
      </c>
      <c r="Q37783" s="34">
        <v>1271</v>
      </c>
      <c r="R37783" s="34">
        <v>889</v>
      </c>
      <c r="S37783" s="34">
        <v>1234</v>
      </c>
      <c r="T37783" s="34">
        <v>684</v>
      </c>
      <c r="U37783" s="34">
        <v>920</v>
      </c>
      <c r="V37783" s="34">
        <v>843</v>
      </c>
      <c r="W37783" s="34">
        <v>1108</v>
      </c>
      <c r="X37783" s="34">
        <v>825</v>
      </c>
      <c r="Y37783" s="34">
        <v>968</v>
      </c>
      <c r="Z37783" s="34">
        <v>791</v>
      </c>
      <c r="AA37783" s="34">
        <v>1101</v>
      </c>
      <c r="AB37783" s="34">
        <v>810</v>
      </c>
      <c r="AC37783" s="34">
        <v>1520</v>
      </c>
    </row>
    <row r="37784" spans="1:29" x14ac:dyDescent="0.2">
      <c r="A37784" s="34" t="s">
        <v>98277</v>
      </c>
      <c r="B37784" s="34">
        <v>162</v>
      </c>
      <c r="C37784" s="34">
        <v>299</v>
      </c>
      <c r="D37784" s="34">
        <v>234</v>
      </c>
      <c r="E37784" s="34">
        <v>358</v>
      </c>
      <c r="F37784" s="34">
        <v>179</v>
      </c>
      <c r="G37784" s="34">
        <v>343</v>
      </c>
      <c r="H37784" s="34">
        <v>146</v>
      </c>
      <c r="I37784" s="34">
        <v>366</v>
      </c>
      <c r="J37784" s="34">
        <v>152</v>
      </c>
      <c r="K37784" s="34">
        <v>399</v>
      </c>
      <c r="L37784" s="34">
        <v>73</v>
      </c>
      <c r="M37784" s="34">
        <v>263</v>
      </c>
      <c r="N37784" s="34">
        <v>172</v>
      </c>
      <c r="O37784" s="34">
        <v>236</v>
      </c>
      <c r="P37784" s="34">
        <v>161</v>
      </c>
      <c r="Q37784" s="34">
        <v>343</v>
      </c>
      <c r="R37784" s="34">
        <v>174</v>
      </c>
      <c r="S37784" s="34">
        <v>371</v>
      </c>
      <c r="T37784" s="34">
        <v>116</v>
      </c>
      <c r="U37784" s="34">
        <v>267</v>
      </c>
      <c r="V37784" s="34">
        <v>180</v>
      </c>
      <c r="W37784" s="34">
        <v>270</v>
      </c>
      <c r="X37784" s="34">
        <v>210</v>
      </c>
      <c r="Y37784" s="34">
        <v>281</v>
      </c>
      <c r="Z37784" s="34">
        <v>179</v>
      </c>
      <c r="AA37784" s="34">
        <v>402</v>
      </c>
      <c r="AB37784" s="34">
        <v>126</v>
      </c>
      <c r="AC37784" s="34">
        <v>491</v>
      </c>
    </row>
    <row r="37785" spans="1:29" x14ac:dyDescent="0.2">
      <c r="A37785" s="34" t="s">
        <v>98278</v>
      </c>
      <c r="B37785" s="34">
        <v>1104</v>
      </c>
      <c r="C37785" s="34">
        <v>1290</v>
      </c>
      <c r="D37785" s="34">
        <v>1409</v>
      </c>
      <c r="E37785" s="34">
        <v>1297</v>
      </c>
      <c r="F37785" s="34">
        <v>1549</v>
      </c>
      <c r="G37785" s="34">
        <v>1361</v>
      </c>
      <c r="H37785" s="34">
        <v>1523</v>
      </c>
      <c r="I37785" s="34">
        <v>1333</v>
      </c>
      <c r="J37785" s="34">
        <v>1453</v>
      </c>
      <c r="K37785" s="34">
        <v>1158</v>
      </c>
      <c r="L37785" s="34">
        <v>1484</v>
      </c>
      <c r="M37785" s="34">
        <v>1185</v>
      </c>
      <c r="N37785" s="34">
        <v>1254</v>
      </c>
      <c r="O37785" s="34">
        <v>1191</v>
      </c>
      <c r="P37785" s="34">
        <v>1439</v>
      </c>
      <c r="Q37785" s="34">
        <v>1896</v>
      </c>
      <c r="R37785" s="34">
        <v>1857</v>
      </c>
      <c r="S37785" s="34">
        <v>1504</v>
      </c>
      <c r="T37785" s="34">
        <v>2027</v>
      </c>
      <c r="U37785" s="34">
        <v>1550</v>
      </c>
      <c r="V37785" s="34">
        <v>1744</v>
      </c>
      <c r="W37785" s="34">
        <v>1927</v>
      </c>
      <c r="X37785" s="34">
        <v>1731</v>
      </c>
      <c r="Y37785" s="34">
        <v>1829</v>
      </c>
      <c r="Z37785" s="34">
        <v>1546</v>
      </c>
      <c r="AA37785" s="34">
        <v>1770</v>
      </c>
      <c r="AB37785" s="34">
        <v>2096</v>
      </c>
      <c r="AC37785" s="34">
        <v>2209</v>
      </c>
    </row>
    <row r="37786" spans="1:29" x14ac:dyDescent="0.2">
      <c r="A37786" s="34" t="s">
        <v>98279</v>
      </c>
      <c r="B37786" s="34">
        <v>486</v>
      </c>
      <c r="C37786" s="34">
        <v>1533</v>
      </c>
      <c r="D37786" s="34">
        <v>531</v>
      </c>
      <c r="E37786" s="34">
        <v>1555</v>
      </c>
      <c r="F37786" s="34">
        <v>604</v>
      </c>
      <c r="G37786" s="34">
        <v>1575</v>
      </c>
      <c r="H37786" s="34">
        <v>591</v>
      </c>
      <c r="I37786" s="34">
        <v>1417</v>
      </c>
      <c r="J37786" s="34">
        <v>524</v>
      </c>
      <c r="K37786" s="34">
        <v>1563</v>
      </c>
      <c r="L37786" s="34">
        <v>414</v>
      </c>
      <c r="M37786" s="34">
        <v>1359</v>
      </c>
      <c r="N37786" s="34">
        <v>512</v>
      </c>
      <c r="O37786" s="34">
        <v>1488</v>
      </c>
      <c r="P37786" s="34">
        <v>518</v>
      </c>
      <c r="Q37786" s="34">
        <v>1824</v>
      </c>
      <c r="R37786" s="34">
        <v>646</v>
      </c>
      <c r="S37786" s="34">
        <v>1625</v>
      </c>
      <c r="T37786" s="34">
        <v>530</v>
      </c>
      <c r="U37786" s="34">
        <v>1395</v>
      </c>
      <c r="V37786" s="34">
        <v>587</v>
      </c>
      <c r="W37786" s="34">
        <v>1475</v>
      </c>
      <c r="X37786" s="34">
        <v>676</v>
      </c>
      <c r="Y37786" s="34">
        <v>1389</v>
      </c>
      <c r="Z37786" s="34">
        <v>586</v>
      </c>
      <c r="AA37786" s="34">
        <v>1426</v>
      </c>
      <c r="AB37786" s="34">
        <v>660</v>
      </c>
      <c r="AC37786" s="34">
        <v>2010</v>
      </c>
    </row>
    <row r="37787" spans="1:29" x14ac:dyDescent="0.2">
      <c r="A37787" s="34" t="s">
        <v>98280</v>
      </c>
      <c r="B37787" s="34">
        <v>662</v>
      </c>
      <c r="C37787" s="34">
        <v>555</v>
      </c>
      <c r="D37787" s="34">
        <v>699</v>
      </c>
      <c r="E37787" s="34">
        <v>596</v>
      </c>
      <c r="F37787" s="34">
        <v>748</v>
      </c>
      <c r="G37787" s="34">
        <v>682</v>
      </c>
      <c r="H37787" s="34">
        <v>572</v>
      </c>
      <c r="I37787" s="34">
        <v>647</v>
      </c>
      <c r="J37787" s="34">
        <v>668</v>
      </c>
      <c r="K37787" s="34">
        <v>585</v>
      </c>
      <c r="L37787" s="34">
        <v>628</v>
      </c>
      <c r="M37787" s="34">
        <v>547</v>
      </c>
      <c r="N37787" s="34">
        <v>578</v>
      </c>
      <c r="O37787" s="34">
        <v>570</v>
      </c>
      <c r="P37787" s="34">
        <v>655</v>
      </c>
      <c r="Q37787" s="34">
        <v>820</v>
      </c>
      <c r="R37787" s="34">
        <v>939</v>
      </c>
      <c r="S37787" s="34">
        <v>714</v>
      </c>
      <c r="T37787" s="34">
        <v>737</v>
      </c>
      <c r="U37787" s="34">
        <v>634</v>
      </c>
      <c r="V37787" s="34">
        <v>765</v>
      </c>
      <c r="W37787" s="34">
        <v>699</v>
      </c>
      <c r="X37787" s="34">
        <v>770</v>
      </c>
      <c r="Y37787" s="34">
        <v>735</v>
      </c>
      <c r="Z37787" s="34">
        <v>731</v>
      </c>
      <c r="AA37787" s="34">
        <v>839</v>
      </c>
      <c r="AB37787" s="34">
        <v>819</v>
      </c>
      <c r="AC37787" s="34">
        <v>891</v>
      </c>
    </row>
    <row r="37788" spans="1:29" x14ac:dyDescent="0.2">
      <c r="A37788" s="34" t="s">
        <v>98281</v>
      </c>
      <c r="B37788" s="34">
        <v>2536</v>
      </c>
      <c r="C37788" s="34">
        <v>1489</v>
      </c>
      <c r="D37788" s="34">
        <v>1880</v>
      </c>
      <c r="E37788" s="34">
        <v>1837</v>
      </c>
      <c r="F37788" s="34">
        <v>2196</v>
      </c>
      <c r="G37788" s="34">
        <v>1650</v>
      </c>
      <c r="H37788" s="34">
        <v>2281</v>
      </c>
      <c r="I37788" s="34">
        <v>1723</v>
      </c>
      <c r="J37788" s="34">
        <v>2440</v>
      </c>
      <c r="K37788" s="34">
        <v>1877</v>
      </c>
      <c r="L37788" s="34">
        <v>3001</v>
      </c>
      <c r="M37788" s="34">
        <v>1644</v>
      </c>
      <c r="N37788" s="34">
        <v>1904</v>
      </c>
      <c r="O37788" s="34">
        <v>1863</v>
      </c>
      <c r="P37788" s="34">
        <v>2299</v>
      </c>
      <c r="Q37788" s="34">
        <v>2749</v>
      </c>
      <c r="R37788" s="34">
        <v>3411</v>
      </c>
      <c r="S37788" s="34">
        <v>2124</v>
      </c>
      <c r="T37788" s="34">
        <v>4017</v>
      </c>
      <c r="U37788" s="34">
        <v>2299</v>
      </c>
      <c r="V37788" s="34">
        <v>3008</v>
      </c>
      <c r="W37788" s="34">
        <v>3944</v>
      </c>
      <c r="X37788" s="34">
        <v>2656</v>
      </c>
      <c r="Y37788" s="34">
        <v>3279</v>
      </c>
      <c r="Z37788" s="34">
        <v>2376</v>
      </c>
      <c r="AA37788" s="34">
        <v>2392</v>
      </c>
      <c r="AB37788" s="34">
        <v>4032</v>
      </c>
      <c r="AC37788" s="34">
        <v>3233</v>
      </c>
    </row>
    <row r="37789" spans="1:29" x14ac:dyDescent="0.2">
      <c r="A37789" s="34" t="s">
        <v>98282</v>
      </c>
      <c r="B37789" s="34">
        <v>13</v>
      </c>
      <c r="C37789" s="34">
        <v>0</v>
      </c>
      <c r="D37789" s="34">
        <v>0</v>
      </c>
      <c r="E37789" s="34">
        <v>1</v>
      </c>
      <c r="F37789" s="34">
        <v>1</v>
      </c>
      <c r="G37789" s="34">
        <v>0</v>
      </c>
      <c r="H37789" s="34">
        <v>0</v>
      </c>
      <c r="I37789" s="34">
        <v>1</v>
      </c>
      <c r="J37789" s="34">
        <v>0</v>
      </c>
      <c r="K37789" s="34">
        <v>0</v>
      </c>
      <c r="L37789" s="34">
        <v>0</v>
      </c>
      <c r="M37789" s="34">
        <v>0</v>
      </c>
      <c r="N37789" s="34">
        <v>0</v>
      </c>
      <c r="O37789" s="34">
        <v>0</v>
      </c>
      <c r="P37789" s="34">
        <v>0</v>
      </c>
      <c r="Q37789" s="34">
        <v>0</v>
      </c>
      <c r="R37789" s="34">
        <v>0</v>
      </c>
      <c r="S37789" s="34">
        <v>1</v>
      </c>
      <c r="T37789" s="34">
        <v>0</v>
      </c>
      <c r="U37789" s="34">
        <v>0</v>
      </c>
      <c r="V37789" s="34">
        <v>0</v>
      </c>
      <c r="W37789" s="34">
        <v>0</v>
      </c>
      <c r="X37789" s="34">
        <v>1</v>
      </c>
      <c r="Y37789" s="34">
        <v>0</v>
      </c>
      <c r="Z37789" s="34">
        <v>0</v>
      </c>
      <c r="AA37789" s="34">
        <v>1</v>
      </c>
      <c r="AB37789" s="34">
        <v>0</v>
      </c>
      <c r="AC37789" s="34">
        <v>0</v>
      </c>
    </row>
    <row r="37790" spans="1:29" x14ac:dyDescent="0.2">
      <c r="A37790" s="34" t="s">
        <v>98283</v>
      </c>
      <c r="B37790" s="34">
        <v>78</v>
      </c>
      <c r="C37790" s="34">
        <v>57</v>
      </c>
      <c r="D37790" s="34">
        <v>82</v>
      </c>
      <c r="E37790" s="34">
        <v>54</v>
      </c>
      <c r="F37790" s="34">
        <v>63</v>
      </c>
      <c r="G37790" s="34">
        <v>67</v>
      </c>
      <c r="H37790" s="34">
        <v>70</v>
      </c>
      <c r="I37790" s="34">
        <v>40</v>
      </c>
      <c r="J37790" s="34">
        <v>56</v>
      </c>
      <c r="K37790" s="34">
        <v>61</v>
      </c>
      <c r="L37790" s="34">
        <v>51</v>
      </c>
      <c r="M37790" s="34">
        <v>47</v>
      </c>
      <c r="N37790" s="34">
        <v>70</v>
      </c>
      <c r="O37790" s="34">
        <v>59</v>
      </c>
      <c r="P37790" s="34">
        <v>59</v>
      </c>
      <c r="Q37790" s="34">
        <v>77</v>
      </c>
      <c r="R37790" s="34">
        <v>78</v>
      </c>
      <c r="S37790" s="34">
        <v>62</v>
      </c>
      <c r="T37790" s="34">
        <v>50</v>
      </c>
      <c r="U37790" s="34">
        <v>64</v>
      </c>
      <c r="V37790" s="34">
        <v>62</v>
      </c>
      <c r="W37790" s="34">
        <v>66</v>
      </c>
      <c r="X37790" s="34">
        <v>88</v>
      </c>
      <c r="Y37790" s="34">
        <v>66</v>
      </c>
      <c r="Z37790" s="34">
        <v>73</v>
      </c>
      <c r="AA37790" s="34">
        <v>83</v>
      </c>
      <c r="AB37790" s="34">
        <v>89</v>
      </c>
      <c r="AC37790" s="34">
        <v>80</v>
      </c>
    </row>
    <row r="37791" spans="1:29" x14ac:dyDescent="0.2">
      <c r="A37791" s="34" t="s">
        <v>98284</v>
      </c>
      <c r="B37791" s="34">
        <v>105</v>
      </c>
      <c r="C37791" s="34">
        <v>144</v>
      </c>
      <c r="D37791" s="34">
        <v>108</v>
      </c>
      <c r="E37791" s="34">
        <v>274</v>
      </c>
      <c r="F37791" s="34">
        <v>152</v>
      </c>
      <c r="G37791" s="34">
        <v>160</v>
      </c>
      <c r="H37791" s="34">
        <v>124</v>
      </c>
      <c r="I37791" s="34">
        <v>145</v>
      </c>
      <c r="J37791" s="34">
        <v>132</v>
      </c>
      <c r="K37791" s="34">
        <v>212</v>
      </c>
      <c r="L37791" s="34">
        <v>103</v>
      </c>
      <c r="M37791" s="34">
        <v>168</v>
      </c>
      <c r="N37791" s="34">
        <v>121</v>
      </c>
      <c r="O37791" s="34">
        <v>160</v>
      </c>
      <c r="P37791" s="34">
        <v>127</v>
      </c>
      <c r="Q37791" s="34">
        <v>236</v>
      </c>
      <c r="R37791" s="34">
        <v>207</v>
      </c>
      <c r="S37791" s="34">
        <v>244</v>
      </c>
      <c r="T37791" s="34">
        <v>150</v>
      </c>
      <c r="U37791" s="34">
        <v>158</v>
      </c>
      <c r="V37791" s="34">
        <v>160</v>
      </c>
      <c r="W37791" s="34">
        <v>317</v>
      </c>
      <c r="X37791" s="34">
        <v>193</v>
      </c>
      <c r="Y37791" s="34">
        <v>179</v>
      </c>
      <c r="Z37791" s="34">
        <v>210</v>
      </c>
      <c r="AA37791" s="34">
        <v>197</v>
      </c>
      <c r="AB37791" s="34">
        <v>176</v>
      </c>
      <c r="AC37791" s="34">
        <v>277</v>
      </c>
    </row>
    <row r="37792" spans="1:29" x14ac:dyDescent="0.2">
      <c r="A37792" s="34" t="s">
        <v>98285</v>
      </c>
      <c r="B37792" s="34">
        <v>45</v>
      </c>
      <c r="C37792" s="34">
        <v>30</v>
      </c>
      <c r="D37792" s="34">
        <v>44</v>
      </c>
      <c r="E37792" s="34">
        <v>34</v>
      </c>
      <c r="F37792" s="34">
        <v>34</v>
      </c>
      <c r="G37792" s="34">
        <v>17</v>
      </c>
      <c r="H37792" s="34">
        <v>54</v>
      </c>
      <c r="I37792" s="34">
        <v>27</v>
      </c>
      <c r="J37792" s="34">
        <v>39</v>
      </c>
      <c r="K37792" s="34">
        <v>34</v>
      </c>
      <c r="L37792" s="34">
        <v>16</v>
      </c>
      <c r="M37792" s="34">
        <v>28</v>
      </c>
      <c r="N37792" s="34">
        <v>29</v>
      </c>
      <c r="O37792" s="34">
        <v>31</v>
      </c>
      <c r="P37792" s="34">
        <v>24</v>
      </c>
      <c r="Q37792" s="34">
        <v>47</v>
      </c>
      <c r="R37792" s="34">
        <v>41</v>
      </c>
      <c r="S37792" s="34">
        <v>27</v>
      </c>
      <c r="T37792" s="34">
        <v>28</v>
      </c>
      <c r="U37792" s="34">
        <v>24</v>
      </c>
      <c r="V37792" s="34">
        <v>49</v>
      </c>
      <c r="W37792" s="34">
        <v>27</v>
      </c>
      <c r="X37792" s="34">
        <v>49</v>
      </c>
      <c r="Y37792" s="34">
        <v>18</v>
      </c>
      <c r="Z37792" s="34">
        <v>46</v>
      </c>
      <c r="AA37792" s="34">
        <v>29</v>
      </c>
      <c r="AB37792" s="34">
        <v>35</v>
      </c>
      <c r="AC37792" s="34">
        <v>57</v>
      </c>
    </row>
    <row r="37793" spans="1:29" x14ac:dyDescent="0.2">
      <c r="A37793" s="34" t="s">
        <v>98286</v>
      </c>
      <c r="B37793" s="34">
        <v>74</v>
      </c>
      <c r="C37793" s="34">
        <v>77</v>
      </c>
      <c r="D37793" s="34">
        <v>149</v>
      </c>
      <c r="E37793" s="34">
        <v>117</v>
      </c>
      <c r="F37793" s="34">
        <v>119</v>
      </c>
      <c r="G37793" s="34">
        <v>82</v>
      </c>
      <c r="H37793" s="34">
        <v>97</v>
      </c>
      <c r="I37793" s="34">
        <v>89</v>
      </c>
      <c r="J37793" s="34">
        <v>102</v>
      </c>
      <c r="K37793" s="34">
        <v>92</v>
      </c>
      <c r="L37793" s="34">
        <v>70</v>
      </c>
      <c r="M37793" s="34">
        <v>95</v>
      </c>
      <c r="N37793" s="34">
        <v>104</v>
      </c>
      <c r="O37793" s="34">
        <v>76</v>
      </c>
      <c r="P37793" s="34">
        <v>102</v>
      </c>
      <c r="Q37793" s="34">
        <v>149</v>
      </c>
      <c r="R37793" s="34">
        <v>124</v>
      </c>
      <c r="S37793" s="34">
        <v>112</v>
      </c>
      <c r="T37793" s="34">
        <v>69</v>
      </c>
      <c r="U37793" s="34">
        <v>98</v>
      </c>
      <c r="V37793" s="34">
        <v>130</v>
      </c>
      <c r="W37793" s="34">
        <v>100</v>
      </c>
      <c r="X37793" s="34">
        <v>148</v>
      </c>
      <c r="Y37793" s="34">
        <v>75</v>
      </c>
      <c r="Z37793" s="34">
        <v>154</v>
      </c>
      <c r="AA37793" s="34">
        <v>120</v>
      </c>
      <c r="AB37793" s="34">
        <v>113</v>
      </c>
      <c r="AC37793" s="34">
        <v>157</v>
      </c>
    </row>
    <row r="37794" spans="1:29" x14ac:dyDescent="0.2">
      <c r="A37794" s="34" t="s">
        <v>98287</v>
      </c>
      <c r="B37794" s="34">
        <v>30</v>
      </c>
      <c r="C37794" s="34">
        <v>64</v>
      </c>
      <c r="D37794" s="34">
        <v>43</v>
      </c>
      <c r="E37794" s="34">
        <v>73</v>
      </c>
      <c r="F37794" s="34">
        <v>23</v>
      </c>
      <c r="G37794" s="34">
        <v>62</v>
      </c>
      <c r="H37794" s="34">
        <v>35</v>
      </c>
      <c r="I37794" s="34">
        <v>30</v>
      </c>
      <c r="J37794" s="34">
        <v>15</v>
      </c>
      <c r="K37794" s="34">
        <v>87</v>
      </c>
      <c r="L37794" s="34">
        <v>11</v>
      </c>
      <c r="M37794" s="34">
        <v>41</v>
      </c>
      <c r="N37794" s="34">
        <v>31</v>
      </c>
      <c r="O37794" s="34">
        <v>57</v>
      </c>
      <c r="P37794" s="34">
        <v>11</v>
      </c>
      <c r="Q37794" s="34">
        <v>63</v>
      </c>
      <c r="R37794" s="34">
        <v>14</v>
      </c>
      <c r="S37794" s="34">
        <v>59</v>
      </c>
      <c r="T37794" s="34">
        <v>21</v>
      </c>
      <c r="U37794" s="34">
        <v>52</v>
      </c>
      <c r="V37794" s="34">
        <v>28</v>
      </c>
      <c r="W37794" s="34">
        <v>73</v>
      </c>
      <c r="X37794" s="34">
        <v>33</v>
      </c>
      <c r="Y37794" s="34">
        <v>50</v>
      </c>
      <c r="Z37794" s="34">
        <v>32</v>
      </c>
      <c r="AA37794" s="34">
        <v>76</v>
      </c>
      <c r="AB37794" s="34">
        <v>18</v>
      </c>
      <c r="AC37794" s="34">
        <v>105</v>
      </c>
    </row>
    <row r="37795" spans="1:29" x14ac:dyDescent="0.2">
      <c r="A37795" s="34" t="s">
        <v>98288</v>
      </c>
      <c r="B37795" s="34">
        <v>40</v>
      </c>
      <c r="C37795" s="34">
        <v>102</v>
      </c>
      <c r="D37795" s="34">
        <v>94</v>
      </c>
      <c r="E37795" s="34">
        <v>90</v>
      </c>
      <c r="F37795" s="34">
        <v>81</v>
      </c>
      <c r="G37795" s="34">
        <v>108</v>
      </c>
      <c r="H37795" s="34">
        <v>97</v>
      </c>
      <c r="I37795" s="34">
        <v>89</v>
      </c>
      <c r="J37795" s="34">
        <v>63</v>
      </c>
      <c r="K37795" s="34">
        <v>90</v>
      </c>
      <c r="L37795" s="34">
        <v>43</v>
      </c>
      <c r="M37795" s="34">
        <v>76</v>
      </c>
      <c r="N37795" s="34">
        <v>76</v>
      </c>
      <c r="O37795" s="34">
        <v>97</v>
      </c>
      <c r="P37795" s="34">
        <v>81</v>
      </c>
      <c r="Q37795" s="34">
        <v>111</v>
      </c>
      <c r="R37795" s="34">
        <v>81</v>
      </c>
      <c r="S37795" s="34">
        <v>116</v>
      </c>
      <c r="T37795" s="34">
        <v>53</v>
      </c>
      <c r="U37795" s="34">
        <v>66</v>
      </c>
      <c r="V37795" s="34">
        <v>109</v>
      </c>
      <c r="W37795" s="34">
        <v>78</v>
      </c>
      <c r="X37795" s="34">
        <v>125</v>
      </c>
      <c r="Y37795" s="34">
        <v>61</v>
      </c>
      <c r="Z37795" s="34">
        <v>99</v>
      </c>
      <c r="AA37795" s="34">
        <v>120</v>
      </c>
      <c r="AB37795" s="34">
        <v>60</v>
      </c>
      <c r="AC37795" s="34">
        <v>153</v>
      </c>
    </row>
    <row r="37796" spans="1:29" x14ac:dyDescent="0.2">
      <c r="A37796" s="34" t="s">
        <v>98289</v>
      </c>
      <c r="B37796" s="34">
        <v>71</v>
      </c>
      <c r="C37796" s="34">
        <v>111</v>
      </c>
      <c r="D37796" s="34">
        <v>125</v>
      </c>
      <c r="E37796" s="34">
        <v>126</v>
      </c>
      <c r="F37796" s="34">
        <v>118</v>
      </c>
      <c r="G37796" s="34">
        <v>84</v>
      </c>
      <c r="H37796" s="34">
        <v>116</v>
      </c>
      <c r="I37796" s="34">
        <v>78</v>
      </c>
      <c r="J37796" s="34">
        <v>90</v>
      </c>
      <c r="K37796" s="34">
        <v>104</v>
      </c>
      <c r="L37796" s="34">
        <v>66</v>
      </c>
      <c r="M37796" s="34">
        <v>91</v>
      </c>
      <c r="N37796" s="34">
        <v>75</v>
      </c>
      <c r="O37796" s="34">
        <v>77</v>
      </c>
      <c r="P37796" s="34">
        <v>96</v>
      </c>
      <c r="Q37796" s="34">
        <v>134</v>
      </c>
      <c r="R37796" s="34">
        <v>103</v>
      </c>
      <c r="S37796" s="34">
        <v>115</v>
      </c>
      <c r="T37796" s="34">
        <v>112</v>
      </c>
      <c r="U37796" s="34">
        <v>85</v>
      </c>
      <c r="V37796" s="34">
        <v>140</v>
      </c>
      <c r="W37796" s="34">
        <v>88</v>
      </c>
      <c r="X37796" s="34">
        <v>127</v>
      </c>
      <c r="Y37796" s="34">
        <v>89</v>
      </c>
      <c r="Z37796" s="34">
        <v>109</v>
      </c>
      <c r="AA37796" s="34">
        <v>129</v>
      </c>
      <c r="AB37796" s="34">
        <v>121</v>
      </c>
      <c r="AC37796" s="34">
        <v>129</v>
      </c>
    </row>
    <row r="37797" spans="1:29" x14ac:dyDescent="0.2">
      <c r="A37797" s="34" t="s">
        <v>98290</v>
      </c>
      <c r="B37797" s="34">
        <v>105</v>
      </c>
      <c r="C37797" s="34">
        <v>68</v>
      </c>
      <c r="D37797" s="34">
        <v>142</v>
      </c>
      <c r="E37797" s="34">
        <v>140</v>
      </c>
      <c r="F37797" s="34">
        <v>140</v>
      </c>
      <c r="G37797" s="34">
        <v>78</v>
      </c>
      <c r="H37797" s="34">
        <v>115</v>
      </c>
      <c r="I37797" s="34">
        <v>91</v>
      </c>
      <c r="J37797" s="34">
        <v>127</v>
      </c>
      <c r="K37797" s="34">
        <v>123</v>
      </c>
      <c r="L37797" s="34">
        <v>101</v>
      </c>
      <c r="M37797" s="34">
        <v>87</v>
      </c>
      <c r="N37797" s="34">
        <v>132</v>
      </c>
      <c r="O37797" s="34">
        <v>112</v>
      </c>
      <c r="P37797" s="34">
        <v>114</v>
      </c>
      <c r="Q37797" s="34">
        <v>165</v>
      </c>
      <c r="R37797" s="34">
        <v>193</v>
      </c>
      <c r="S37797" s="34">
        <v>161</v>
      </c>
      <c r="T37797" s="34">
        <v>144</v>
      </c>
      <c r="U37797" s="34">
        <v>120</v>
      </c>
      <c r="V37797" s="34">
        <v>176</v>
      </c>
      <c r="W37797" s="34">
        <v>137</v>
      </c>
      <c r="X37797" s="34">
        <v>213</v>
      </c>
      <c r="Y37797" s="34">
        <v>131</v>
      </c>
      <c r="Z37797" s="34">
        <v>154</v>
      </c>
      <c r="AA37797" s="34">
        <v>139</v>
      </c>
      <c r="AB37797" s="34">
        <v>215</v>
      </c>
      <c r="AC37797" s="34">
        <v>212</v>
      </c>
    </row>
    <row r="37798" spans="1:29" x14ac:dyDescent="0.2">
      <c r="A37798" s="34" t="s">
        <v>98291</v>
      </c>
      <c r="B37798" s="34">
        <v>63</v>
      </c>
      <c r="C37798" s="34">
        <v>107</v>
      </c>
      <c r="D37798" s="34">
        <v>144</v>
      </c>
      <c r="E37798" s="34">
        <v>92</v>
      </c>
      <c r="F37798" s="34">
        <v>134</v>
      </c>
      <c r="G37798" s="34">
        <v>88</v>
      </c>
      <c r="H37798" s="34">
        <v>89</v>
      </c>
      <c r="I37798" s="34">
        <v>79</v>
      </c>
      <c r="J37798" s="34">
        <v>86</v>
      </c>
      <c r="K37798" s="34">
        <v>94</v>
      </c>
      <c r="L37798" s="34">
        <v>51</v>
      </c>
      <c r="M37798" s="34">
        <v>64</v>
      </c>
      <c r="N37798" s="34">
        <v>101</v>
      </c>
      <c r="O37798" s="34">
        <v>72</v>
      </c>
      <c r="P37798" s="34">
        <v>106</v>
      </c>
      <c r="Q37798" s="34">
        <v>96</v>
      </c>
      <c r="R37798" s="34">
        <v>117</v>
      </c>
      <c r="S37798" s="34">
        <v>105</v>
      </c>
      <c r="T37798" s="34">
        <v>90</v>
      </c>
      <c r="U37798" s="34">
        <v>80</v>
      </c>
      <c r="V37798" s="34">
        <v>113</v>
      </c>
      <c r="W37798" s="34">
        <v>71</v>
      </c>
      <c r="X37798" s="34">
        <v>121</v>
      </c>
      <c r="Y37798" s="34">
        <v>70</v>
      </c>
      <c r="Z37798" s="34">
        <v>144</v>
      </c>
      <c r="AA37798" s="34">
        <v>107</v>
      </c>
      <c r="AB37798" s="34">
        <v>103</v>
      </c>
      <c r="AC37798" s="34">
        <v>159</v>
      </c>
    </row>
    <row r="37799" spans="1:29" x14ac:dyDescent="0.2">
      <c r="A37799" s="34" t="s">
        <v>98292</v>
      </c>
      <c r="B37799" s="34">
        <v>100</v>
      </c>
      <c r="C37799" s="34">
        <v>109</v>
      </c>
      <c r="D37799" s="34">
        <v>83</v>
      </c>
      <c r="E37799" s="34">
        <v>107</v>
      </c>
      <c r="F37799" s="34">
        <v>72</v>
      </c>
      <c r="G37799" s="34">
        <v>127</v>
      </c>
      <c r="H37799" s="34">
        <v>52</v>
      </c>
      <c r="I37799" s="34">
        <v>69</v>
      </c>
      <c r="J37799" s="34">
        <v>64</v>
      </c>
      <c r="K37799" s="34">
        <v>100</v>
      </c>
      <c r="L37799" s="34">
        <v>22</v>
      </c>
      <c r="M37799" s="34">
        <v>100</v>
      </c>
      <c r="N37799" s="34">
        <v>59</v>
      </c>
      <c r="O37799" s="34">
        <v>72</v>
      </c>
      <c r="P37799" s="34">
        <v>79</v>
      </c>
      <c r="Q37799" s="34">
        <v>91</v>
      </c>
      <c r="R37799" s="34">
        <v>62</v>
      </c>
      <c r="S37799" s="34">
        <v>88</v>
      </c>
      <c r="T37799" s="34">
        <v>35</v>
      </c>
      <c r="U37799" s="34">
        <v>78</v>
      </c>
      <c r="V37799" s="34">
        <v>80</v>
      </c>
      <c r="W37799" s="34">
        <v>66</v>
      </c>
      <c r="X37799" s="34">
        <v>105</v>
      </c>
      <c r="Y37799" s="34">
        <v>78</v>
      </c>
      <c r="Z37799" s="34">
        <v>119</v>
      </c>
      <c r="AA37799" s="34">
        <v>108</v>
      </c>
      <c r="AB37799" s="34">
        <v>58</v>
      </c>
      <c r="AC37799" s="34">
        <v>120</v>
      </c>
    </row>
    <row r="37800" spans="1:29" x14ac:dyDescent="0.2">
      <c r="A37800" s="34" t="s">
        <v>98293</v>
      </c>
      <c r="B37800" s="34">
        <v>39</v>
      </c>
      <c r="C37800" s="34">
        <v>97</v>
      </c>
      <c r="D37800" s="34">
        <v>72</v>
      </c>
      <c r="E37800" s="34">
        <v>93</v>
      </c>
      <c r="F37800" s="34">
        <v>57</v>
      </c>
      <c r="G37800" s="34">
        <v>103</v>
      </c>
      <c r="H37800" s="34">
        <v>67</v>
      </c>
      <c r="I37800" s="34">
        <v>79</v>
      </c>
      <c r="J37800" s="34">
        <v>62</v>
      </c>
      <c r="K37800" s="34">
        <v>85</v>
      </c>
      <c r="L37800" s="34">
        <v>38</v>
      </c>
      <c r="M37800" s="34">
        <v>58</v>
      </c>
      <c r="N37800" s="34">
        <v>58</v>
      </c>
      <c r="O37800" s="34">
        <v>64</v>
      </c>
      <c r="P37800" s="34">
        <v>60</v>
      </c>
      <c r="Q37800" s="34">
        <v>89</v>
      </c>
      <c r="R37800" s="34">
        <v>66</v>
      </c>
      <c r="S37800" s="34">
        <v>103</v>
      </c>
      <c r="T37800" s="34">
        <v>55</v>
      </c>
      <c r="U37800" s="34">
        <v>57</v>
      </c>
      <c r="V37800" s="34">
        <v>82</v>
      </c>
      <c r="W37800" s="34">
        <v>81</v>
      </c>
      <c r="X37800" s="34">
        <v>90</v>
      </c>
      <c r="Y37800" s="34">
        <v>80</v>
      </c>
      <c r="Z37800" s="34">
        <v>87</v>
      </c>
      <c r="AA37800" s="34">
        <v>139</v>
      </c>
      <c r="AB37800" s="34">
        <v>60</v>
      </c>
      <c r="AC37800" s="34">
        <v>123</v>
      </c>
    </row>
    <row r="37801" spans="1:29" x14ac:dyDescent="0.2">
      <c r="A37801" s="34" t="s">
        <v>98294</v>
      </c>
      <c r="B37801" s="34">
        <v>544</v>
      </c>
      <c r="C37801" s="34">
        <v>355</v>
      </c>
      <c r="D37801" s="34">
        <v>544</v>
      </c>
      <c r="E37801" s="34">
        <v>386</v>
      </c>
      <c r="F37801" s="34">
        <v>567</v>
      </c>
      <c r="G37801" s="34">
        <v>362</v>
      </c>
      <c r="H37801" s="34">
        <v>508</v>
      </c>
      <c r="I37801" s="34">
        <v>322</v>
      </c>
      <c r="J37801" s="34">
        <v>513</v>
      </c>
      <c r="K37801" s="34">
        <v>386</v>
      </c>
      <c r="L37801" s="34">
        <v>539</v>
      </c>
      <c r="M37801" s="34">
        <v>346</v>
      </c>
      <c r="N37801" s="34">
        <v>471</v>
      </c>
      <c r="O37801" s="34">
        <v>309</v>
      </c>
      <c r="P37801" s="34">
        <v>505</v>
      </c>
      <c r="Q37801" s="34">
        <v>499</v>
      </c>
      <c r="R37801" s="34">
        <v>675</v>
      </c>
      <c r="S37801" s="34">
        <v>432</v>
      </c>
      <c r="T37801" s="34">
        <v>731</v>
      </c>
      <c r="U37801" s="34">
        <v>387</v>
      </c>
      <c r="V37801" s="34">
        <v>714</v>
      </c>
      <c r="W37801" s="34">
        <v>568</v>
      </c>
      <c r="X37801" s="34">
        <v>657</v>
      </c>
      <c r="Y37801" s="34">
        <v>503</v>
      </c>
      <c r="Z37801" s="34">
        <v>609</v>
      </c>
      <c r="AA37801" s="34">
        <v>434</v>
      </c>
      <c r="AB37801" s="34">
        <v>764</v>
      </c>
      <c r="AC37801" s="34">
        <v>592</v>
      </c>
    </row>
    <row r="37802" spans="1:29" x14ac:dyDescent="0.2">
      <c r="A37802" s="34" t="s">
        <v>98295</v>
      </c>
      <c r="B37802" s="34">
        <v>79</v>
      </c>
      <c r="C37802" s="34">
        <v>95</v>
      </c>
      <c r="D37802" s="34">
        <v>110</v>
      </c>
      <c r="E37802" s="34">
        <v>113</v>
      </c>
      <c r="F37802" s="34">
        <v>118</v>
      </c>
      <c r="G37802" s="34">
        <v>116</v>
      </c>
      <c r="H37802" s="34">
        <v>91</v>
      </c>
      <c r="I37802" s="34">
        <v>103</v>
      </c>
      <c r="J37802" s="34">
        <v>98</v>
      </c>
      <c r="K37802" s="34">
        <v>111</v>
      </c>
      <c r="L37802" s="34">
        <v>41</v>
      </c>
      <c r="M37802" s="34">
        <v>102</v>
      </c>
      <c r="N37802" s="34">
        <v>98</v>
      </c>
      <c r="O37802" s="34">
        <v>115</v>
      </c>
      <c r="P37802" s="34">
        <v>78</v>
      </c>
      <c r="Q37802" s="34">
        <v>113</v>
      </c>
      <c r="R37802" s="34">
        <v>113</v>
      </c>
      <c r="S37802" s="34">
        <v>131</v>
      </c>
      <c r="T37802" s="34">
        <v>71</v>
      </c>
      <c r="U37802" s="34">
        <v>96</v>
      </c>
      <c r="V37802" s="34">
        <v>80</v>
      </c>
      <c r="W37802" s="34">
        <v>105</v>
      </c>
      <c r="X37802" s="34">
        <v>117</v>
      </c>
      <c r="Y37802" s="34">
        <v>80</v>
      </c>
      <c r="Z37802" s="34">
        <v>110</v>
      </c>
      <c r="AA37802" s="34">
        <v>128</v>
      </c>
      <c r="AB37802" s="34">
        <v>111</v>
      </c>
      <c r="AC37802" s="34">
        <v>149</v>
      </c>
    </row>
    <row r="37803" spans="1:29" x14ac:dyDescent="0.2">
      <c r="A37803" s="34" t="s">
        <v>98296</v>
      </c>
      <c r="B37803" s="34">
        <v>83</v>
      </c>
      <c r="C37803" s="34">
        <v>93</v>
      </c>
      <c r="D37803" s="34">
        <v>164</v>
      </c>
      <c r="E37803" s="34">
        <v>158</v>
      </c>
      <c r="F37803" s="34">
        <v>131</v>
      </c>
      <c r="G37803" s="34">
        <v>142</v>
      </c>
      <c r="H37803" s="34">
        <v>101</v>
      </c>
      <c r="I37803" s="34">
        <v>94</v>
      </c>
      <c r="J37803" s="34">
        <v>91</v>
      </c>
      <c r="K37803" s="34">
        <v>128</v>
      </c>
      <c r="L37803" s="34">
        <v>61</v>
      </c>
      <c r="M37803" s="34">
        <v>84</v>
      </c>
      <c r="N37803" s="34">
        <v>130</v>
      </c>
      <c r="O37803" s="34">
        <v>81</v>
      </c>
      <c r="P37803" s="34">
        <v>109</v>
      </c>
      <c r="Q37803" s="34">
        <v>107</v>
      </c>
      <c r="R37803" s="34">
        <v>115</v>
      </c>
      <c r="S37803" s="34">
        <v>188</v>
      </c>
      <c r="T37803" s="34">
        <v>69</v>
      </c>
      <c r="U37803" s="34">
        <v>94</v>
      </c>
      <c r="V37803" s="34">
        <v>119</v>
      </c>
      <c r="W37803" s="34">
        <v>96</v>
      </c>
      <c r="X37803" s="34">
        <v>137</v>
      </c>
      <c r="Y37803" s="34">
        <v>59</v>
      </c>
      <c r="Z37803" s="34">
        <v>160</v>
      </c>
      <c r="AA37803" s="34">
        <v>128</v>
      </c>
      <c r="AB37803" s="34">
        <v>110</v>
      </c>
      <c r="AC37803" s="34">
        <v>167</v>
      </c>
    </row>
    <row r="37804" spans="1:29" x14ac:dyDescent="0.2">
      <c r="A37804" s="34" t="s">
        <v>98297</v>
      </c>
      <c r="B37804" s="34">
        <v>76</v>
      </c>
      <c r="C37804" s="34">
        <v>51</v>
      </c>
      <c r="D37804" s="34">
        <v>80</v>
      </c>
      <c r="E37804" s="34">
        <v>64</v>
      </c>
      <c r="F37804" s="34">
        <v>78</v>
      </c>
      <c r="G37804" s="34">
        <v>49</v>
      </c>
      <c r="H37804" s="34">
        <v>83</v>
      </c>
      <c r="I37804" s="34">
        <v>53</v>
      </c>
      <c r="J37804" s="34">
        <v>53</v>
      </c>
      <c r="K37804" s="34">
        <v>64</v>
      </c>
      <c r="L37804" s="34">
        <v>45</v>
      </c>
      <c r="M37804" s="34">
        <v>44</v>
      </c>
      <c r="N37804" s="34">
        <v>67</v>
      </c>
      <c r="O37804" s="34">
        <v>38</v>
      </c>
      <c r="P37804" s="34">
        <v>57</v>
      </c>
      <c r="Q37804" s="34">
        <v>59</v>
      </c>
      <c r="R37804" s="34">
        <v>73</v>
      </c>
      <c r="S37804" s="34">
        <v>60</v>
      </c>
      <c r="T37804" s="34">
        <v>69</v>
      </c>
      <c r="U37804" s="34">
        <v>77</v>
      </c>
      <c r="V37804" s="34">
        <v>69</v>
      </c>
      <c r="W37804" s="34">
        <v>80</v>
      </c>
      <c r="X37804" s="34">
        <v>69</v>
      </c>
      <c r="Y37804" s="34">
        <v>57</v>
      </c>
      <c r="Z37804" s="34">
        <v>87</v>
      </c>
      <c r="AA37804" s="34">
        <v>90</v>
      </c>
      <c r="AB37804" s="34">
        <v>74</v>
      </c>
      <c r="AC37804" s="34">
        <v>119</v>
      </c>
    </row>
    <row r="37805" spans="1:29" x14ac:dyDescent="0.2">
      <c r="A37805" s="34" t="s">
        <v>98298</v>
      </c>
      <c r="B37805" s="34">
        <v>49</v>
      </c>
      <c r="C37805" s="34">
        <v>112</v>
      </c>
      <c r="D37805" s="34">
        <v>112</v>
      </c>
      <c r="E37805" s="34">
        <v>113</v>
      </c>
      <c r="F37805" s="34">
        <v>79</v>
      </c>
      <c r="G37805" s="34">
        <v>80</v>
      </c>
      <c r="H37805" s="34">
        <v>53</v>
      </c>
      <c r="I37805" s="34">
        <v>71</v>
      </c>
      <c r="J37805" s="34">
        <v>55</v>
      </c>
      <c r="K37805" s="34">
        <v>107</v>
      </c>
      <c r="L37805" s="34">
        <v>35</v>
      </c>
      <c r="M37805" s="34">
        <v>66</v>
      </c>
      <c r="N37805" s="34">
        <v>56</v>
      </c>
      <c r="O37805" s="34">
        <v>60</v>
      </c>
      <c r="P37805" s="34">
        <v>57</v>
      </c>
      <c r="Q37805" s="34">
        <v>78</v>
      </c>
      <c r="R37805" s="34">
        <v>69</v>
      </c>
      <c r="S37805" s="34">
        <v>109</v>
      </c>
      <c r="T37805" s="34">
        <v>36</v>
      </c>
      <c r="U37805" s="34">
        <v>69</v>
      </c>
      <c r="V37805" s="34">
        <v>78</v>
      </c>
      <c r="W37805" s="34">
        <v>70</v>
      </c>
      <c r="X37805" s="34">
        <v>122</v>
      </c>
      <c r="Y37805" s="34">
        <v>70</v>
      </c>
      <c r="Z37805" s="34">
        <v>89</v>
      </c>
      <c r="AA37805" s="34">
        <v>116</v>
      </c>
      <c r="AB37805" s="34">
        <v>65</v>
      </c>
      <c r="AC37805" s="34">
        <v>136</v>
      </c>
    </row>
    <row r="37806" spans="1:29" x14ac:dyDescent="0.2">
      <c r="A37806" s="34" t="s">
        <v>98299</v>
      </c>
      <c r="B37806" s="34">
        <v>41</v>
      </c>
      <c r="C37806" s="34">
        <v>66</v>
      </c>
      <c r="D37806" s="34">
        <v>100</v>
      </c>
      <c r="E37806" s="34">
        <v>104</v>
      </c>
      <c r="F37806" s="34">
        <v>86</v>
      </c>
      <c r="G37806" s="34">
        <v>106</v>
      </c>
      <c r="H37806" s="34">
        <v>72</v>
      </c>
      <c r="I37806" s="34">
        <v>91</v>
      </c>
      <c r="J37806" s="34">
        <v>75</v>
      </c>
      <c r="K37806" s="34">
        <v>88</v>
      </c>
      <c r="L37806" s="34">
        <v>34</v>
      </c>
      <c r="M37806" s="34">
        <v>66</v>
      </c>
      <c r="N37806" s="34">
        <v>72</v>
      </c>
      <c r="O37806" s="34">
        <v>78</v>
      </c>
      <c r="P37806" s="34">
        <v>53</v>
      </c>
      <c r="Q37806" s="34">
        <v>100</v>
      </c>
      <c r="R37806" s="34">
        <v>71</v>
      </c>
      <c r="S37806" s="34">
        <v>97</v>
      </c>
      <c r="T37806" s="34">
        <v>61</v>
      </c>
      <c r="U37806" s="34">
        <v>84</v>
      </c>
      <c r="V37806" s="34">
        <v>103</v>
      </c>
      <c r="W37806" s="34">
        <v>52</v>
      </c>
      <c r="X37806" s="34">
        <v>107</v>
      </c>
      <c r="Y37806" s="34">
        <v>64</v>
      </c>
      <c r="Z37806" s="34">
        <v>77</v>
      </c>
      <c r="AA37806" s="34">
        <v>68</v>
      </c>
      <c r="AB37806" s="34">
        <v>76</v>
      </c>
      <c r="AC37806" s="34">
        <v>102</v>
      </c>
    </row>
    <row r="37807" spans="1:29" x14ac:dyDescent="0.2">
      <c r="A37807" s="34" t="s">
        <v>98300</v>
      </c>
      <c r="B37807" s="34">
        <v>24</v>
      </c>
      <c r="C37807" s="34">
        <v>13</v>
      </c>
      <c r="D37807" s="34">
        <v>17</v>
      </c>
      <c r="E37807" s="34">
        <v>11</v>
      </c>
      <c r="F37807" s="34">
        <v>13</v>
      </c>
      <c r="G37807" s="34">
        <v>18</v>
      </c>
      <c r="H37807" s="34">
        <v>10</v>
      </c>
      <c r="I37807" s="34">
        <v>4</v>
      </c>
      <c r="J37807" s="34">
        <v>11</v>
      </c>
      <c r="K37807" s="34">
        <v>2</v>
      </c>
      <c r="L37807" s="34">
        <v>5</v>
      </c>
      <c r="M37807" s="34">
        <v>10</v>
      </c>
      <c r="N37807" s="34">
        <v>12</v>
      </c>
      <c r="O37807" s="34">
        <v>25</v>
      </c>
      <c r="P37807" s="34">
        <v>8</v>
      </c>
      <c r="Q37807" s="34">
        <v>12</v>
      </c>
      <c r="R37807" s="34">
        <v>19</v>
      </c>
      <c r="S37807" s="34">
        <v>14</v>
      </c>
      <c r="T37807" s="34">
        <v>6</v>
      </c>
      <c r="U37807" s="34">
        <v>7</v>
      </c>
      <c r="V37807" s="34">
        <v>12</v>
      </c>
      <c r="W37807" s="34">
        <v>17</v>
      </c>
      <c r="X37807" s="34">
        <v>10</v>
      </c>
      <c r="Y37807" s="34">
        <v>13</v>
      </c>
      <c r="Z37807" s="34">
        <v>10</v>
      </c>
      <c r="AA37807" s="34">
        <v>20</v>
      </c>
      <c r="AB37807" s="34">
        <v>19</v>
      </c>
      <c r="AC37807" s="34">
        <v>33</v>
      </c>
    </row>
    <row r="37808" spans="1:29" x14ac:dyDescent="0.2">
      <c r="A37808" s="34" t="s">
        <v>98301</v>
      </c>
      <c r="B37808" s="34">
        <v>48</v>
      </c>
      <c r="C37808" s="34">
        <v>85</v>
      </c>
      <c r="D37808" s="34">
        <v>114</v>
      </c>
      <c r="E37808" s="34">
        <v>62</v>
      </c>
      <c r="F37808" s="34">
        <v>66</v>
      </c>
      <c r="G37808" s="34">
        <v>119</v>
      </c>
      <c r="H37808" s="34">
        <v>75</v>
      </c>
      <c r="I37808" s="34">
        <v>89</v>
      </c>
      <c r="J37808" s="34">
        <v>55</v>
      </c>
      <c r="K37808" s="34">
        <v>97</v>
      </c>
      <c r="L37808" s="34">
        <v>54</v>
      </c>
      <c r="M37808" s="34">
        <v>78</v>
      </c>
      <c r="N37808" s="34">
        <v>64</v>
      </c>
      <c r="O37808" s="34">
        <v>40</v>
      </c>
      <c r="P37808" s="34">
        <v>48</v>
      </c>
      <c r="Q37808" s="34">
        <v>121</v>
      </c>
      <c r="R37808" s="34">
        <v>72</v>
      </c>
      <c r="S37808" s="34">
        <v>116</v>
      </c>
      <c r="T37808" s="34">
        <v>63</v>
      </c>
      <c r="U37808" s="34">
        <v>87</v>
      </c>
      <c r="V37808" s="34">
        <v>77</v>
      </c>
      <c r="W37808" s="34">
        <v>122</v>
      </c>
      <c r="X37808" s="34">
        <v>73</v>
      </c>
      <c r="Y37808" s="34">
        <v>101</v>
      </c>
      <c r="Z37808" s="34">
        <v>89</v>
      </c>
      <c r="AA37808" s="34">
        <v>157</v>
      </c>
      <c r="AB37808" s="34">
        <v>60</v>
      </c>
      <c r="AC37808" s="34">
        <v>174</v>
      </c>
    </row>
    <row r="37809" spans="1:29" x14ac:dyDescent="0.2">
      <c r="A37809" s="34" t="s">
        <v>98302</v>
      </c>
      <c r="B37809" s="34">
        <v>65</v>
      </c>
      <c r="C37809" s="34">
        <v>81</v>
      </c>
      <c r="D37809" s="34">
        <v>140</v>
      </c>
      <c r="E37809" s="34">
        <v>81</v>
      </c>
      <c r="F37809" s="34">
        <v>102</v>
      </c>
      <c r="G37809" s="34">
        <v>65</v>
      </c>
      <c r="H37809" s="34">
        <v>74</v>
      </c>
      <c r="I37809" s="34">
        <v>87</v>
      </c>
      <c r="J37809" s="34">
        <v>100</v>
      </c>
      <c r="K37809" s="34">
        <v>85</v>
      </c>
      <c r="L37809" s="34">
        <v>46</v>
      </c>
      <c r="M37809" s="34">
        <v>70</v>
      </c>
      <c r="N37809" s="34">
        <v>84</v>
      </c>
      <c r="O37809" s="34">
        <v>68</v>
      </c>
      <c r="P37809" s="34">
        <v>90</v>
      </c>
      <c r="Q37809" s="34">
        <v>98</v>
      </c>
      <c r="R37809" s="34">
        <v>91</v>
      </c>
      <c r="S37809" s="34">
        <v>128</v>
      </c>
      <c r="T37809" s="34">
        <v>67</v>
      </c>
      <c r="U37809" s="34">
        <v>68</v>
      </c>
      <c r="V37809" s="34">
        <v>112</v>
      </c>
      <c r="W37809" s="34">
        <v>71</v>
      </c>
      <c r="X37809" s="34">
        <v>126</v>
      </c>
      <c r="Y37809" s="34">
        <v>82</v>
      </c>
      <c r="Z37809" s="34">
        <v>117</v>
      </c>
      <c r="AA37809" s="34">
        <v>128</v>
      </c>
      <c r="AB37809" s="34">
        <v>76</v>
      </c>
      <c r="AC37809" s="34">
        <v>185</v>
      </c>
    </row>
    <row r="37810" spans="1:29" x14ac:dyDescent="0.2">
      <c r="A37810" s="34" t="s">
        <v>98303</v>
      </c>
      <c r="B37810" s="34">
        <v>15</v>
      </c>
      <c r="C37810" s="34">
        <v>12</v>
      </c>
      <c r="D37810" s="34">
        <v>13</v>
      </c>
      <c r="E37810" s="34">
        <v>5</v>
      </c>
      <c r="F37810" s="34">
        <v>13</v>
      </c>
      <c r="G37810" s="34">
        <v>13</v>
      </c>
      <c r="H37810" s="34">
        <v>9</v>
      </c>
      <c r="I37810" s="34">
        <v>10</v>
      </c>
      <c r="J37810" s="34">
        <v>22</v>
      </c>
      <c r="K37810" s="34">
        <v>15</v>
      </c>
      <c r="L37810" s="34">
        <v>4</v>
      </c>
      <c r="M37810" s="34">
        <v>20</v>
      </c>
      <c r="N37810" s="34">
        <v>6</v>
      </c>
      <c r="O37810" s="34">
        <v>5</v>
      </c>
      <c r="P37810" s="34">
        <v>10</v>
      </c>
      <c r="Q37810" s="34">
        <v>19</v>
      </c>
      <c r="R37810" s="34">
        <v>11</v>
      </c>
      <c r="S37810" s="34">
        <v>10</v>
      </c>
      <c r="T37810" s="34">
        <v>8</v>
      </c>
      <c r="U37810" s="34">
        <v>5</v>
      </c>
      <c r="V37810" s="34">
        <v>11</v>
      </c>
      <c r="W37810" s="34">
        <v>7</v>
      </c>
      <c r="X37810" s="34">
        <v>16</v>
      </c>
      <c r="Y37810" s="34">
        <v>13</v>
      </c>
      <c r="Z37810" s="34">
        <v>28</v>
      </c>
      <c r="AA37810" s="34">
        <v>19</v>
      </c>
      <c r="AB37810" s="34">
        <v>7</v>
      </c>
      <c r="AC37810" s="34">
        <v>20</v>
      </c>
    </row>
    <row r="37811" spans="1:29" x14ac:dyDescent="0.2">
      <c r="A37811" s="34" t="s">
        <v>98304</v>
      </c>
      <c r="B37811" s="34">
        <v>66</v>
      </c>
      <c r="C37811" s="34">
        <v>127</v>
      </c>
      <c r="D37811" s="34">
        <v>119</v>
      </c>
      <c r="E37811" s="34">
        <v>143</v>
      </c>
      <c r="F37811" s="34">
        <v>122</v>
      </c>
      <c r="G37811" s="34">
        <v>129</v>
      </c>
      <c r="H37811" s="34">
        <v>116</v>
      </c>
      <c r="I37811" s="34">
        <v>138</v>
      </c>
      <c r="J37811" s="34">
        <v>71</v>
      </c>
      <c r="K37811" s="34">
        <v>110</v>
      </c>
      <c r="L37811" s="34">
        <v>49</v>
      </c>
      <c r="M37811" s="34">
        <v>77</v>
      </c>
      <c r="N37811" s="34">
        <v>71</v>
      </c>
      <c r="O37811" s="34">
        <v>95</v>
      </c>
      <c r="P37811" s="34">
        <v>76</v>
      </c>
      <c r="Q37811" s="34">
        <v>128</v>
      </c>
      <c r="R37811" s="34">
        <v>101</v>
      </c>
      <c r="S37811" s="34">
        <v>133</v>
      </c>
      <c r="T37811" s="34">
        <v>68</v>
      </c>
      <c r="U37811" s="34">
        <v>91</v>
      </c>
      <c r="V37811" s="34">
        <v>129</v>
      </c>
      <c r="W37811" s="34">
        <v>114</v>
      </c>
      <c r="X37811" s="34">
        <v>168</v>
      </c>
      <c r="Y37811" s="34">
        <v>103</v>
      </c>
      <c r="Z37811" s="34">
        <v>109</v>
      </c>
      <c r="AA37811" s="34">
        <v>158</v>
      </c>
      <c r="AB37811" s="34">
        <v>92</v>
      </c>
      <c r="AC37811" s="34">
        <v>182</v>
      </c>
    </row>
    <row r="37812" spans="1:29" x14ac:dyDescent="0.2">
      <c r="A37812" s="34" t="s">
        <v>98305</v>
      </c>
      <c r="B37812" s="34">
        <v>72</v>
      </c>
      <c r="C37812" s="34">
        <v>159</v>
      </c>
      <c r="D37812" s="34">
        <v>113</v>
      </c>
      <c r="E37812" s="34">
        <v>218</v>
      </c>
      <c r="F37812" s="34">
        <v>106</v>
      </c>
      <c r="G37812" s="34">
        <v>177</v>
      </c>
      <c r="H37812" s="34">
        <v>110</v>
      </c>
      <c r="I37812" s="34">
        <v>180</v>
      </c>
      <c r="J37812" s="34">
        <v>84</v>
      </c>
      <c r="K37812" s="34">
        <v>213</v>
      </c>
      <c r="L37812" s="34">
        <v>58</v>
      </c>
      <c r="M37812" s="34">
        <v>127</v>
      </c>
      <c r="N37812" s="34">
        <v>76</v>
      </c>
      <c r="O37812" s="34">
        <v>155</v>
      </c>
      <c r="P37812" s="34">
        <v>82</v>
      </c>
      <c r="Q37812" s="34">
        <v>187</v>
      </c>
      <c r="R37812" s="34">
        <v>130</v>
      </c>
      <c r="S37812" s="34">
        <v>233</v>
      </c>
      <c r="T37812" s="34">
        <v>70</v>
      </c>
      <c r="U37812" s="34">
        <v>153</v>
      </c>
      <c r="V37812" s="34">
        <v>85</v>
      </c>
      <c r="W37812" s="34">
        <v>200</v>
      </c>
      <c r="X37812" s="34">
        <v>100</v>
      </c>
      <c r="Y37812" s="34">
        <v>185</v>
      </c>
      <c r="Z37812" s="34">
        <v>148</v>
      </c>
      <c r="AA37812" s="34">
        <v>300</v>
      </c>
      <c r="AB37812" s="34">
        <v>144</v>
      </c>
      <c r="AC37812" s="34">
        <v>288</v>
      </c>
    </row>
    <row r="37813" spans="1:29" x14ac:dyDescent="0.2">
      <c r="A37813" s="34" t="s">
        <v>98306</v>
      </c>
      <c r="B37813" s="34">
        <v>55</v>
      </c>
      <c r="C37813" s="34">
        <v>48</v>
      </c>
      <c r="D37813" s="34">
        <v>49</v>
      </c>
      <c r="E37813" s="34">
        <v>45</v>
      </c>
      <c r="F37813" s="34">
        <v>43</v>
      </c>
      <c r="G37813" s="34">
        <v>38</v>
      </c>
      <c r="H37813" s="34">
        <v>51</v>
      </c>
      <c r="I37813" s="34">
        <v>26</v>
      </c>
      <c r="J37813" s="34">
        <v>27</v>
      </c>
      <c r="K37813" s="34">
        <v>51</v>
      </c>
      <c r="L37813" s="34">
        <v>17</v>
      </c>
      <c r="M37813" s="34">
        <v>15</v>
      </c>
      <c r="N37813" s="34">
        <v>32</v>
      </c>
      <c r="O37813" s="34">
        <v>27</v>
      </c>
      <c r="P37813" s="34">
        <v>33</v>
      </c>
      <c r="Q37813" s="34">
        <v>29</v>
      </c>
      <c r="R37813" s="34">
        <v>29</v>
      </c>
      <c r="S37813" s="34">
        <v>49</v>
      </c>
      <c r="T37813" s="34">
        <v>45</v>
      </c>
      <c r="U37813" s="34">
        <v>34</v>
      </c>
      <c r="V37813" s="34">
        <v>33</v>
      </c>
      <c r="W37813" s="34">
        <v>30</v>
      </c>
      <c r="X37813" s="34">
        <v>63</v>
      </c>
      <c r="Y37813" s="34">
        <v>31</v>
      </c>
      <c r="Z37813" s="34">
        <v>45</v>
      </c>
      <c r="AA37813" s="34">
        <v>45</v>
      </c>
      <c r="AB37813" s="34">
        <v>37</v>
      </c>
      <c r="AC37813" s="34">
        <v>52</v>
      </c>
    </row>
    <row r="37814" spans="1:29" x14ac:dyDescent="0.2">
      <c r="A37814" s="34" t="s">
        <v>98307</v>
      </c>
      <c r="B37814" s="34">
        <v>90</v>
      </c>
      <c r="C37814" s="34">
        <v>121</v>
      </c>
      <c r="D37814" s="34">
        <v>169</v>
      </c>
      <c r="E37814" s="34">
        <v>133</v>
      </c>
      <c r="F37814" s="34">
        <v>183</v>
      </c>
      <c r="G37814" s="34">
        <v>152</v>
      </c>
      <c r="H37814" s="34">
        <v>146</v>
      </c>
      <c r="I37814" s="34">
        <v>155</v>
      </c>
      <c r="J37814" s="34">
        <v>138</v>
      </c>
      <c r="K37814" s="34">
        <v>116</v>
      </c>
      <c r="L37814" s="34">
        <v>100</v>
      </c>
      <c r="M37814" s="34">
        <v>113</v>
      </c>
      <c r="N37814" s="34">
        <v>112</v>
      </c>
      <c r="O37814" s="34">
        <v>123</v>
      </c>
      <c r="P37814" s="34">
        <v>100</v>
      </c>
      <c r="Q37814" s="34">
        <v>168</v>
      </c>
      <c r="R37814" s="34">
        <v>179</v>
      </c>
      <c r="S37814" s="34">
        <v>157</v>
      </c>
      <c r="T37814" s="34">
        <v>120</v>
      </c>
      <c r="U37814" s="34">
        <v>103</v>
      </c>
      <c r="V37814" s="34">
        <v>156</v>
      </c>
      <c r="W37814" s="34">
        <v>154</v>
      </c>
      <c r="X37814" s="34">
        <v>215</v>
      </c>
      <c r="Y37814" s="34">
        <v>116</v>
      </c>
      <c r="Z37814" s="34">
        <v>188</v>
      </c>
      <c r="AA37814" s="34">
        <v>142</v>
      </c>
      <c r="AB37814" s="34">
        <v>182</v>
      </c>
      <c r="AC37814" s="34">
        <v>199</v>
      </c>
    </row>
    <row r="37815" spans="1:29" x14ac:dyDescent="0.2">
      <c r="A37815" s="34" t="s">
        <v>98308</v>
      </c>
      <c r="B37815" s="34">
        <v>89</v>
      </c>
      <c r="C37815" s="34">
        <v>89</v>
      </c>
      <c r="D37815" s="34">
        <v>103</v>
      </c>
      <c r="E37815" s="34">
        <v>89</v>
      </c>
      <c r="F37815" s="34">
        <v>82</v>
      </c>
      <c r="G37815" s="34">
        <v>100</v>
      </c>
      <c r="H37815" s="34">
        <v>89</v>
      </c>
      <c r="I37815" s="34">
        <v>86</v>
      </c>
      <c r="J37815" s="34">
        <v>72</v>
      </c>
      <c r="K37815" s="34">
        <v>95</v>
      </c>
      <c r="L37815" s="34">
        <v>57</v>
      </c>
      <c r="M37815" s="34">
        <v>80</v>
      </c>
      <c r="N37815" s="34">
        <v>56</v>
      </c>
      <c r="O37815" s="34">
        <v>56</v>
      </c>
      <c r="P37815" s="34">
        <v>60</v>
      </c>
      <c r="Q37815" s="34">
        <v>108</v>
      </c>
      <c r="R37815" s="34">
        <v>78</v>
      </c>
      <c r="S37815" s="34">
        <v>84</v>
      </c>
      <c r="T37815" s="34">
        <v>73</v>
      </c>
      <c r="U37815" s="34">
        <v>90</v>
      </c>
      <c r="V37815" s="34">
        <v>110</v>
      </c>
      <c r="W37815" s="34">
        <v>87</v>
      </c>
      <c r="X37815" s="34">
        <v>102</v>
      </c>
      <c r="Y37815" s="34">
        <v>118</v>
      </c>
      <c r="Z37815" s="34">
        <v>92</v>
      </c>
      <c r="AA37815" s="34">
        <v>112</v>
      </c>
      <c r="AB37815" s="34">
        <v>97</v>
      </c>
      <c r="AC37815" s="34">
        <v>122</v>
      </c>
    </row>
    <row r="37816" spans="1:29" x14ac:dyDescent="0.2">
      <c r="A37816" s="34" t="s">
        <v>98309</v>
      </c>
      <c r="B37816" s="34">
        <v>37</v>
      </c>
      <c r="C37816" s="34">
        <v>35</v>
      </c>
      <c r="D37816" s="34">
        <v>45</v>
      </c>
      <c r="E37816" s="34">
        <v>28</v>
      </c>
      <c r="F37816" s="34">
        <v>38</v>
      </c>
      <c r="G37816" s="34">
        <v>27</v>
      </c>
      <c r="H37816" s="34">
        <v>41</v>
      </c>
      <c r="I37816" s="34">
        <v>50</v>
      </c>
      <c r="J37816" s="34">
        <v>34</v>
      </c>
      <c r="K37816" s="34">
        <v>37</v>
      </c>
      <c r="L37816" s="34">
        <v>22</v>
      </c>
      <c r="M37816" s="34">
        <v>32</v>
      </c>
      <c r="N37816" s="34">
        <v>30</v>
      </c>
      <c r="O37816" s="34">
        <v>27</v>
      </c>
      <c r="P37816" s="34">
        <v>33</v>
      </c>
      <c r="Q37816" s="34">
        <v>46</v>
      </c>
      <c r="R37816" s="34">
        <v>36</v>
      </c>
      <c r="S37816" s="34">
        <v>38</v>
      </c>
      <c r="T37816" s="34">
        <v>33</v>
      </c>
      <c r="U37816" s="34">
        <v>34</v>
      </c>
      <c r="V37816" s="34">
        <v>53</v>
      </c>
      <c r="W37816" s="34">
        <v>31</v>
      </c>
      <c r="X37816" s="34">
        <v>52</v>
      </c>
      <c r="Y37816" s="34">
        <v>39</v>
      </c>
      <c r="Z37816" s="34">
        <v>18</v>
      </c>
      <c r="AA37816" s="34">
        <v>43</v>
      </c>
      <c r="AB37816" s="34">
        <v>32</v>
      </c>
      <c r="AC37816" s="34">
        <v>55</v>
      </c>
    </row>
    <row r="37817" spans="1:29" x14ac:dyDescent="0.2">
      <c r="A37817" s="34" t="s">
        <v>98310</v>
      </c>
      <c r="B37817" s="34">
        <v>63</v>
      </c>
      <c r="C37817" s="34">
        <v>69</v>
      </c>
      <c r="D37817" s="34">
        <v>143</v>
      </c>
      <c r="E37817" s="34">
        <v>103</v>
      </c>
      <c r="F37817" s="34">
        <v>118</v>
      </c>
      <c r="G37817" s="34">
        <v>74</v>
      </c>
      <c r="H37817" s="34">
        <v>117</v>
      </c>
      <c r="I37817" s="34">
        <v>73</v>
      </c>
      <c r="J37817" s="34">
        <v>96</v>
      </c>
      <c r="K37817" s="34">
        <v>68</v>
      </c>
      <c r="L37817" s="34">
        <v>59</v>
      </c>
      <c r="M37817" s="34">
        <v>79</v>
      </c>
      <c r="N37817" s="34">
        <v>112</v>
      </c>
      <c r="O37817" s="34">
        <v>78</v>
      </c>
      <c r="P37817" s="34">
        <v>111</v>
      </c>
      <c r="Q37817" s="34">
        <v>126</v>
      </c>
      <c r="R37817" s="34">
        <v>118</v>
      </c>
      <c r="S37817" s="34">
        <v>115</v>
      </c>
      <c r="T37817" s="34">
        <v>72</v>
      </c>
      <c r="U37817" s="34">
        <v>99</v>
      </c>
      <c r="V37817" s="34">
        <v>76</v>
      </c>
      <c r="W37817" s="34">
        <v>111</v>
      </c>
      <c r="X37817" s="34">
        <v>160</v>
      </c>
      <c r="Y37817" s="34">
        <v>82</v>
      </c>
      <c r="Z37817" s="34">
        <v>133</v>
      </c>
      <c r="AA37817" s="34">
        <v>131</v>
      </c>
      <c r="AB37817" s="34">
        <v>116</v>
      </c>
      <c r="AC37817" s="34">
        <v>136</v>
      </c>
    </row>
    <row r="37818" spans="1:29" x14ac:dyDescent="0.2">
      <c r="A37818" s="34" t="s">
        <v>98311</v>
      </c>
      <c r="B37818" s="34">
        <v>29</v>
      </c>
      <c r="C37818" s="34">
        <v>168</v>
      </c>
      <c r="D37818" s="34">
        <v>59</v>
      </c>
      <c r="E37818" s="34">
        <v>147</v>
      </c>
      <c r="F37818" s="34">
        <v>56</v>
      </c>
      <c r="G37818" s="34">
        <v>194</v>
      </c>
      <c r="H37818" s="34">
        <v>44</v>
      </c>
      <c r="I37818" s="34">
        <v>156</v>
      </c>
      <c r="J37818" s="34">
        <v>25</v>
      </c>
      <c r="K37818" s="34">
        <v>124</v>
      </c>
      <c r="L37818" s="34">
        <v>21</v>
      </c>
      <c r="M37818" s="34">
        <v>131</v>
      </c>
      <c r="N37818" s="34">
        <v>20</v>
      </c>
      <c r="O37818" s="34">
        <v>116</v>
      </c>
      <c r="P37818" s="34">
        <v>37</v>
      </c>
      <c r="Q37818" s="34">
        <v>137</v>
      </c>
      <c r="R37818" s="34">
        <v>37</v>
      </c>
      <c r="S37818" s="34">
        <v>131</v>
      </c>
      <c r="T37818" s="34">
        <v>28</v>
      </c>
      <c r="U37818" s="34">
        <v>91</v>
      </c>
      <c r="V37818" s="34">
        <v>45</v>
      </c>
      <c r="W37818" s="34">
        <v>115</v>
      </c>
      <c r="X37818" s="34">
        <v>48</v>
      </c>
      <c r="Y37818" s="34">
        <v>91</v>
      </c>
      <c r="Z37818" s="34">
        <v>70</v>
      </c>
      <c r="AA37818" s="34">
        <v>166</v>
      </c>
      <c r="AB37818" s="34">
        <v>54</v>
      </c>
      <c r="AC37818" s="34">
        <v>177</v>
      </c>
    </row>
    <row r="37819" spans="1:29" x14ac:dyDescent="0.2">
      <c r="A37819" s="34" t="s">
        <v>98312</v>
      </c>
      <c r="B37819" s="34">
        <v>87</v>
      </c>
      <c r="C37819" s="34">
        <v>125</v>
      </c>
      <c r="D37819" s="34">
        <v>150</v>
      </c>
      <c r="E37819" s="34">
        <v>117</v>
      </c>
      <c r="F37819" s="34">
        <v>118</v>
      </c>
      <c r="G37819" s="34">
        <v>150</v>
      </c>
      <c r="H37819" s="34">
        <v>95</v>
      </c>
      <c r="I37819" s="34">
        <v>134</v>
      </c>
      <c r="J37819" s="34">
        <v>131</v>
      </c>
      <c r="K37819" s="34">
        <v>103</v>
      </c>
      <c r="L37819" s="34">
        <v>86</v>
      </c>
      <c r="M37819" s="34">
        <v>80</v>
      </c>
      <c r="N37819" s="34">
        <v>116</v>
      </c>
      <c r="O37819" s="34">
        <v>85</v>
      </c>
      <c r="P37819" s="34">
        <v>133</v>
      </c>
      <c r="Q37819" s="34">
        <v>129</v>
      </c>
      <c r="R37819" s="34">
        <v>149</v>
      </c>
      <c r="S37819" s="34">
        <v>126</v>
      </c>
      <c r="T37819" s="34">
        <v>130</v>
      </c>
      <c r="U37819" s="34">
        <v>110</v>
      </c>
      <c r="V37819" s="34">
        <v>125</v>
      </c>
      <c r="W37819" s="34">
        <v>117</v>
      </c>
      <c r="X37819" s="34">
        <v>153</v>
      </c>
      <c r="Y37819" s="34">
        <v>87</v>
      </c>
      <c r="Z37819" s="34">
        <v>133</v>
      </c>
      <c r="AA37819" s="34">
        <v>129</v>
      </c>
      <c r="AB37819" s="34">
        <v>103</v>
      </c>
      <c r="AC37819" s="34">
        <v>153</v>
      </c>
    </row>
    <row r="37820" spans="1:29" x14ac:dyDescent="0.2">
      <c r="A37820" s="34" t="s">
        <v>98313</v>
      </c>
      <c r="B37820" s="34">
        <v>42</v>
      </c>
      <c r="C37820" s="34">
        <v>64</v>
      </c>
      <c r="D37820" s="34">
        <v>112</v>
      </c>
      <c r="E37820" s="34">
        <v>89</v>
      </c>
      <c r="F37820" s="34">
        <v>129</v>
      </c>
      <c r="G37820" s="34">
        <v>56</v>
      </c>
      <c r="H37820" s="34">
        <v>69</v>
      </c>
      <c r="I37820" s="34">
        <v>72</v>
      </c>
      <c r="J37820" s="34">
        <v>76</v>
      </c>
      <c r="K37820" s="34">
        <v>79</v>
      </c>
      <c r="L37820" s="34">
        <v>42</v>
      </c>
      <c r="M37820" s="34">
        <v>73</v>
      </c>
      <c r="N37820" s="34">
        <v>87</v>
      </c>
      <c r="O37820" s="34">
        <v>57</v>
      </c>
      <c r="P37820" s="34">
        <v>68</v>
      </c>
      <c r="Q37820" s="34">
        <v>84</v>
      </c>
      <c r="R37820" s="34">
        <v>93</v>
      </c>
      <c r="S37820" s="34">
        <v>118</v>
      </c>
      <c r="T37820" s="34">
        <v>77</v>
      </c>
      <c r="U37820" s="34">
        <v>64</v>
      </c>
      <c r="V37820" s="34">
        <v>126</v>
      </c>
      <c r="W37820" s="34">
        <v>72</v>
      </c>
      <c r="X37820" s="34">
        <v>123</v>
      </c>
      <c r="Y37820" s="34">
        <v>64</v>
      </c>
      <c r="Z37820" s="34">
        <v>88</v>
      </c>
      <c r="AA37820" s="34">
        <v>69</v>
      </c>
      <c r="AB37820" s="34">
        <v>68</v>
      </c>
      <c r="AC37820" s="34">
        <v>105</v>
      </c>
    </row>
    <row r="37821" spans="1:29" x14ac:dyDescent="0.2">
      <c r="A37821" s="34" t="s">
        <v>98314</v>
      </c>
      <c r="B37821" s="34">
        <v>189</v>
      </c>
      <c r="C37821" s="34">
        <v>160</v>
      </c>
      <c r="D37821" s="34">
        <v>246</v>
      </c>
      <c r="E37821" s="34">
        <v>215</v>
      </c>
      <c r="F37821" s="34">
        <v>270</v>
      </c>
      <c r="G37821" s="34">
        <v>227</v>
      </c>
      <c r="H37821" s="34">
        <v>230</v>
      </c>
      <c r="I37821" s="34">
        <v>129</v>
      </c>
      <c r="J37821" s="34">
        <v>202</v>
      </c>
      <c r="K37821" s="34">
        <v>210</v>
      </c>
      <c r="L37821" s="34">
        <v>134</v>
      </c>
      <c r="M37821" s="34">
        <v>135</v>
      </c>
      <c r="N37821" s="34">
        <v>138</v>
      </c>
      <c r="O37821" s="34">
        <v>119</v>
      </c>
      <c r="P37821" s="34">
        <v>213</v>
      </c>
      <c r="Q37821" s="34">
        <v>210</v>
      </c>
      <c r="R37821" s="34">
        <v>262</v>
      </c>
      <c r="S37821" s="34">
        <v>249</v>
      </c>
      <c r="T37821" s="34">
        <v>207</v>
      </c>
      <c r="U37821" s="34">
        <v>184</v>
      </c>
      <c r="V37821" s="34">
        <v>276</v>
      </c>
      <c r="W37821" s="34">
        <v>211</v>
      </c>
      <c r="X37821" s="34">
        <v>326</v>
      </c>
      <c r="Y37821" s="34">
        <v>160</v>
      </c>
      <c r="Z37821" s="34">
        <v>256</v>
      </c>
      <c r="AA37821" s="34">
        <v>235</v>
      </c>
      <c r="AB37821" s="34">
        <v>246</v>
      </c>
      <c r="AC37821" s="34">
        <v>307</v>
      </c>
    </row>
    <row r="37822" spans="1:29" x14ac:dyDescent="0.2">
      <c r="A37822" s="34" t="s">
        <v>98315</v>
      </c>
      <c r="B37822" s="34">
        <v>103</v>
      </c>
      <c r="C37822" s="34">
        <v>141</v>
      </c>
      <c r="D37822" s="34">
        <v>213</v>
      </c>
      <c r="E37822" s="34">
        <v>177</v>
      </c>
      <c r="F37822" s="34">
        <v>218</v>
      </c>
      <c r="G37822" s="34">
        <v>95</v>
      </c>
      <c r="H37822" s="34">
        <v>142</v>
      </c>
      <c r="I37822" s="34">
        <v>157</v>
      </c>
      <c r="J37822" s="34">
        <v>171</v>
      </c>
      <c r="K37822" s="34">
        <v>150</v>
      </c>
      <c r="L37822" s="34">
        <v>149</v>
      </c>
      <c r="M37822" s="34">
        <v>148</v>
      </c>
      <c r="N37822" s="34">
        <v>169</v>
      </c>
      <c r="O37822" s="34">
        <v>159</v>
      </c>
      <c r="P37822" s="34">
        <v>162</v>
      </c>
      <c r="Q37822" s="34">
        <v>197</v>
      </c>
      <c r="R37822" s="34">
        <v>241</v>
      </c>
      <c r="S37822" s="34">
        <v>238</v>
      </c>
      <c r="T37822" s="34">
        <v>116</v>
      </c>
      <c r="U37822" s="34">
        <v>144</v>
      </c>
      <c r="V37822" s="34">
        <v>223</v>
      </c>
      <c r="W37822" s="34">
        <v>178</v>
      </c>
      <c r="X37822" s="34">
        <v>274</v>
      </c>
      <c r="Y37822" s="34">
        <v>154</v>
      </c>
      <c r="Z37822" s="34">
        <v>250</v>
      </c>
      <c r="AA37822" s="34">
        <v>229</v>
      </c>
      <c r="AB37822" s="34">
        <v>132</v>
      </c>
      <c r="AC37822" s="34">
        <v>265</v>
      </c>
    </row>
    <row r="37823" spans="1:29" x14ac:dyDescent="0.2">
      <c r="A37823" s="34" t="s">
        <v>98316</v>
      </c>
      <c r="B37823" s="34">
        <v>71</v>
      </c>
      <c r="C37823" s="34">
        <v>100</v>
      </c>
      <c r="D37823" s="34">
        <v>138</v>
      </c>
      <c r="E37823" s="34">
        <v>104</v>
      </c>
      <c r="F37823" s="34">
        <v>122</v>
      </c>
      <c r="G37823" s="34">
        <v>73</v>
      </c>
      <c r="H37823" s="34">
        <v>126</v>
      </c>
      <c r="I37823" s="34">
        <v>74</v>
      </c>
      <c r="J37823" s="34">
        <v>86</v>
      </c>
      <c r="K37823" s="34">
        <v>99</v>
      </c>
      <c r="L37823" s="34">
        <v>85</v>
      </c>
      <c r="M37823" s="34">
        <v>120</v>
      </c>
      <c r="N37823" s="34">
        <v>96</v>
      </c>
      <c r="O37823" s="34">
        <v>84</v>
      </c>
      <c r="P37823" s="34">
        <v>99</v>
      </c>
      <c r="Q37823" s="34">
        <v>119</v>
      </c>
      <c r="R37823" s="34">
        <v>152</v>
      </c>
      <c r="S37823" s="34">
        <v>106</v>
      </c>
      <c r="T37823" s="34">
        <v>106</v>
      </c>
      <c r="U37823" s="34">
        <v>116</v>
      </c>
      <c r="V37823" s="34">
        <v>135</v>
      </c>
      <c r="W37823" s="34">
        <v>109</v>
      </c>
      <c r="X37823" s="34">
        <v>197</v>
      </c>
      <c r="Y37823" s="34">
        <v>108</v>
      </c>
      <c r="Z37823" s="34">
        <v>153</v>
      </c>
      <c r="AA37823" s="34">
        <v>128</v>
      </c>
      <c r="AB37823" s="34">
        <v>151</v>
      </c>
      <c r="AC37823" s="34">
        <v>117</v>
      </c>
    </row>
    <row r="37824" spans="1:29" x14ac:dyDescent="0.2">
      <c r="A37824" s="34" t="s">
        <v>98317</v>
      </c>
      <c r="B37824" s="34">
        <v>54</v>
      </c>
      <c r="C37824" s="34">
        <v>71</v>
      </c>
      <c r="D37824" s="34">
        <v>141</v>
      </c>
      <c r="E37824" s="34">
        <v>80</v>
      </c>
      <c r="F37824" s="34">
        <v>124</v>
      </c>
      <c r="G37824" s="34">
        <v>106</v>
      </c>
      <c r="H37824" s="34">
        <v>112</v>
      </c>
      <c r="I37824" s="34">
        <v>77</v>
      </c>
      <c r="J37824" s="34">
        <v>118</v>
      </c>
      <c r="K37824" s="34">
        <v>71</v>
      </c>
      <c r="L37824" s="34">
        <v>65</v>
      </c>
      <c r="M37824" s="34">
        <v>54</v>
      </c>
      <c r="N37824" s="34">
        <v>85</v>
      </c>
      <c r="O37824" s="34">
        <v>88</v>
      </c>
      <c r="P37824" s="34">
        <v>116</v>
      </c>
      <c r="Q37824" s="34">
        <v>112</v>
      </c>
      <c r="R37824" s="34">
        <v>123</v>
      </c>
      <c r="S37824" s="34">
        <v>101</v>
      </c>
      <c r="T37824" s="34">
        <v>147</v>
      </c>
      <c r="U37824" s="34">
        <v>76</v>
      </c>
      <c r="V37824" s="34">
        <v>114</v>
      </c>
      <c r="W37824" s="34">
        <v>111</v>
      </c>
      <c r="X37824" s="34">
        <v>143</v>
      </c>
      <c r="Y37824" s="34">
        <v>68</v>
      </c>
      <c r="Z37824" s="34">
        <v>146</v>
      </c>
      <c r="AA37824" s="34">
        <v>108</v>
      </c>
      <c r="AB37824" s="34">
        <v>153</v>
      </c>
      <c r="AC37824" s="34">
        <v>121</v>
      </c>
    </row>
    <row r="37825" spans="1:29" x14ac:dyDescent="0.2">
      <c r="A37825" s="34" t="s">
        <v>98318</v>
      </c>
      <c r="B37825" s="34">
        <v>93</v>
      </c>
      <c r="C37825" s="34">
        <v>151</v>
      </c>
      <c r="D37825" s="34">
        <v>165</v>
      </c>
      <c r="E37825" s="34">
        <v>149</v>
      </c>
      <c r="F37825" s="34">
        <v>111</v>
      </c>
      <c r="G37825" s="34">
        <v>103</v>
      </c>
      <c r="H37825" s="34">
        <v>58</v>
      </c>
      <c r="I37825" s="34">
        <v>116</v>
      </c>
      <c r="J37825" s="34">
        <v>71</v>
      </c>
      <c r="K37825" s="34">
        <v>154</v>
      </c>
      <c r="L37825" s="34">
        <v>34</v>
      </c>
      <c r="M37825" s="34">
        <v>88</v>
      </c>
      <c r="N37825" s="34">
        <v>81</v>
      </c>
      <c r="O37825" s="34">
        <v>90</v>
      </c>
      <c r="P37825" s="34">
        <v>63</v>
      </c>
      <c r="Q37825" s="34">
        <v>117</v>
      </c>
      <c r="R37825" s="34">
        <v>90</v>
      </c>
      <c r="S37825" s="34">
        <v>146</v>
      </c>
      <c r="T37825" s="34">
        <v>31</v>
      </c>
      <c r="U37825" s="34">
        <v>74</v>
      </c>
      <c r="V37825" s="34">
        <v>84</v>
      </c>
      <c r="W37825" s="34">
        <v>95</v>
      </c>
      <c r="X37825" s="34">
        <v>120</v>
      </c>
      <c r="Y37825" s="34">
        <v>53</v>
      </c>
      <c r="Z37825" s="34">
        <v>124</v>
      </c>
      <c r="AA37825" s="34">
        <v>114</v>
      </c>
      <c r="AB37825" s="34">
        <v>76</v>
      </c>
      <c r="AC37825" s="34">
        <v>159</v>
      </c>
    </row>
    <row r="37826" spans="1:29" x14ac:dyDescent="0.2">
      <c r="A37826" s="34" t="s">
        <v>98319</v>
      </c>
      <c r="B37826" s="34">
        <v>43</v>
      </c>
      <c r="C37826" s="34">
        <v>36</v>
      </c>
      <c r="D37826" s="34">
        <v>57</v>
      </c>
      <c r="E37826" s="34">
        <v>49</v>
      </c>
      <c r="F37826" s="34">
        <v>32</v>
      </c>
      <c r="G37826" s="34">
        <v>60</v>
      </c>
      <c r="H37826" s="34">
        <v>27</v>
      </c>
      <c r="I37826" s="34">
        <v>34</v>
      </c>
      <c r="J37826" s="34">
        <v>16</v>
      </c>
      <c r="K37826" s="34">
        <v>59</v>
      </c>
      <c r="L37826" s="34">
        <v>14</v>
      </c>
      <c r="M37826" s="34">
        <v>35</v>
      </c>
      <c r="N37826" s="34">
        <v>30</v>
      </c>
      <c r="O37826" s="34">
        <v>46</v>
      </c>
      <c r="P37826" s="34">
        <v>30</v>
      </c>
      <c r="Q37826" s="34">
        <v>41</v>
      </c>
      <c r="R37826" s="34">
        <v>23</v>
      </c>
      <c r="S37826" s="34">
        <v>49</v>
      </c>
      <c r="T37826" s="34">
        <v>30</v>
      </c>
      <c r="U37826" s="34">
        <v>25</v>
      </c>
      <c r="V37826" s="34">
        <v>39</v>
      </c>
      <c r="W37826" s="34">
        <v>42</v>
      </c>
      <c r="X37826" s="34">
        <v>51</v>
      </c>
      <c r="Y37826" s="34">
        <v>27</v>
      </c>
      <c r="Z37826" s="34">
        <v>66</v>
      </c>
      <c r="AA37826" s="34">
        <v>62</v>
      </c>
      <c r="AB37826" s="34">
        <v>25</v>
      </c>
      <c r="AC37826" s="34">
        <v>59</v>
      </c>
    </row>
    <row r="37827" spans="1:29" x14ac:dyDescent="0.2">
      <c r="A37827" s="34" t="s">
        <v>98320</v>
      </c>
      <c r="B37827" s="34">
        <v>52</v>
      </c>
      <c r="C37827" s="34">
        <v>100</v>
      </c>
      <c r="D37827" s="34">
        <v>86</v>
      </c>
      <c r="E37827" s="34">
        <v>98</v>
      </c>
      <c r="F37827" s="34">
        <v>79</v>
      </c>
      <c r="G37827" s="34">
        <v>81</v>
      </c>
      <c r="H37827" s="34">
        <v>68</v>
      </c>
      <c r="I37827" s="34">
        <v>90</v>
      </c>
      <c r="J37827" s="34">
        <v>55</v>
      </c>
      <c r="K37827" s="34">
        <v>113</v>
      </c>
      <c r="L37827" s="34">
        <v>29</v>
      </c>
      <c r="M37827" s="34">
        <v>73</v>
      </c>
      <c r="N37827" s="34">
        <v>52</v>
      </c>
      <c r="O37827" s="34">
        <v>132</v>
      </c>
      <c r="P37827" s="34">
        <v>53</v>
      </c>
      <c r="Q37827" s="34">
        <v>99</v>
      </c>
      <c r="R37827" s="34">
        <v>94</v>
      </c>
      <c r="S37827" s="34">
        <v>125</v>
      </c>
      <c r="T37827" s="34">
        <v>57</v>
      </c>
      <c r="U37827" s="34">
        <v>95</v>
      </c>
      <c r="V37827" s="34">
        <v>96</v>
      </c>
      <c r="W37827" s="34">
        <v>81</v>
      </c>
      <c r="X37827" s="34">
        <v>106</v>
      </c>
      <c r="Y37827" s="34">
        <v>75</v>
      </c>
      <c r="Z37827" s="34">
        <v>108</v>
      </c>
      <c r="AA37827" s="34">
        <v>111</v>
      </c>
      <c r="AB37827" s="34">
        <v>77</v>
      </c>
      <c r="AC37827" s="34">
        <v>150</v>
      </c>
    </row>
    <row r="37828" spans="1:29" x14ac:dyDescent="0.2">
      <c r="A37828" s="34" t="s">
        <v>98321</v>
      </c>
      <c r="B37828" s="34">
        <v>62</v>
      </c>
      <c r="C37828" s="34">
        <v>72</v>
      </c>
      <c r="D37828" s="34">
        <v>81</v>
      </c>
      <c r="E37828" s="34">
        <v>98</v>
      </c>
      <c r="F37828" s="34">
        <v>84</v>
      </c>
      <c r="G37828" s="34">
        <v>64</v>
      </c>
      <c r="H37828" s="34">
        <v>82</v>
      </c>
      <c r="I37828" s="34">
        <v>91</v>
      </c>
      <c r="J37828" s="34">
        <v>78</v>
      </c>
      <c r="K37828" s="34">
        <v>67</v>
      </c>
      <c r="L37828" s="34">
        <v>44</v>
      </c>
      <c r="M37828" s="34">
        <v>50</v>
      </c>
      <c r="N37828" s="34">
        <v>64</v>
      </c>
      <c r="O37828" s="34">
        <v>85</v>
      </c>
      <c r="P37828" s="34">
        <v>68</v>
      </c>
      <c r="Q37828" s="34">
        <v>61</v>
      </c>
      <c r="R37828" s="34">
        <v>79</v>
      </c>
      <c r="S37828" s="34">
        <v>75</v>
      </c>
      <c r="T37828" s="34">
        <v>58</v>
      </c>
      <c r="U37828" s="34">
        <v>68</v>
      </c>
      <c r="V37828" s="34">
        <v>73</v>
      </c>
      <c r="W37828" s="34">
        <v>52</v>
      </c>
      <c r="X37828" s="34">
        <v>89</v>
      </c>
      <c r="Y37828" s="34">
        <v>54</v>
      </c>
      <c r="Z37828" s="34">
        <v>75</v>
      </c>
      <c r="AA37828" s="34">
        <v>70</v>
      </c>
      <c r="AB37828" s="34">
        <v>64</v>
      </c>
      <c r="AC37828" s="34">
        <v>109</v>
      </c>
    </row>
    <row r="37829" spans="1:29" x14ac:dyDescent="0.2">
      <c r="A37829" s="34" t="s">
        <v>98322</v>
      </c>
      <c r="B37829" s="34">
        <v>59</v>
      </c>
      <c r="C37829" s="34">
        <v>90</v>
      </c>
      <c r="D37829" s="34">
        <v>107</v>
      </c>
      <c r="E37829" s="34">
        <v>71</v>
      </c>
      <c r="F37829" s="34">
        <v>68</v>
      </c>
      <c r="G37829" s="34">
        <v>96</v>
      </c>
      <c r="H37829" s="34">
        <v>56</v>
      </c>
      <c r="I37829" s="34">
        <v>80</v>
      </c>
      <c r="J37829" s="34">
        <v>52</v>
      </c>
      <c r="K37829" s="34">
        <v>63</v>
      </c>
      <c r="L37829" s="34">
        <v>18</v>
      </c>
      <c r="M37829" s="34">
        <v>74</v>
      </c>
      <c r="N37829" s="34">
        <v>59</v>
      </c>
      <c r="O37829" s="34">
        <v>56</v>
      </c>
      <c r="P37829" s="34">
        <v>82</v>
      </c>
      <c r="Q37829" s="34">
        <v>83</v>
      </c>
      <c r="R37829" s="34">
        <v>79</v>
      </c>
      <c r="S37829" s="34">
        <v>97</v>
      </c>
      <c r="T37829" s="34">
        <v>36</v>
      </c>
      <c r="U37829" s="34">
        <v>54</v>
      </c>
      <c r="V37829" s="34">
        <v>84</v>
      </c>
      <c r="W37829" s="34">
        <v>48</v>
      </c>
      <c r="X37829" s="34">
        <v>81</v>
      </c>
      <c r="Y37829" s="34">
        <v>40</v>
      </c>
      <c r="Z37829" s="34">
        <v>101</v>
      </c>
      <c r="AA37829" s="34">
        <v>85</v>
      </c>
      <c r="AB37829" s="34">
        <v>47</v>
      </c>
      <c r="AC37829" s="34">
        <v>116</v>
      </c>
    </row>
    <row r="37830" spans="1:29" x14ac:dyDescent="0.2">
      <c r="A37830" s="34" t="s">
        <v>98323</v>
      </c>
      <c r="B37830" s="34">
        <v>153</v>
      </c>
      <c r="C37830" s="34">
        <v>311</v>
      </c>
      <c r="D37830" s="34">
        <v>203</v>
      </c>
      <c r="E37830" s="34">
        <v>425</v>
      </c>
      <c r="F37830" s="34">
        <v>205</v>
      </c>
      <c r="G37830" s="34">
        <v>280</v>
      </c>
      <c r="H37830" s="34">
        <v>181</v>
      </c>
      <c r="I37830" s="34">
        <v>316</v>
      </c>
      <c r="J37830" s="34">
        <v>184</v>
      </c>
      <c r="K37830" s="34">
        <v>398</v>
      </c>
      <c r="L37830" s="34">
        <v>181</v>
      </c>
      <c r="M37830" s="34">
        <v>280</v>
      </c>
      <c r="N37830" s="34">
        <v>164</v>
      </c>
      <c r="O37830" s="34">
        <v>341</v>
      </c>
      <c r="P37830" s="34">
        <v>209</v>
      </c>
      <c r="Q37830" s="34">
        <v>484</v>
      </c>
      <c r="R37830" s="34">
        <v>230</v>
      </c>
      <c r="S37830" s="34">
        <v>384</v>
      </c>
      <c r="T37830" s="34">
        <v>266</v>
      </c>
      <c r="U37830" s="34">
        <v>414</v>
      </c>
      <c r="V37830" s="34">
        <v>266</v>
      </c>
      <c r="W37830" s="34">
        <v>446</v>
      </c>
      <c r="X37830" s="34">
        <v>283</v>
      </c>
      <c r="Y37830" s="34">
        <v>445</v>
      </c>
      <c r="Z37830" s="34">
        <v>245</v>
      </c>
      <c r="AA37830" s="34">
        <v>370</v>
      </c>
      <c r="AB37830" s="34">
        <v>294</v>
      </c>
      <c r="AC37830" s="34">
        <v>547</v>
      </c>
    </row>
    <row r="37831" spans="1:29" x14ac:dyDescent="0.2">
      <c r="A37831" s="34" t="s">
        <v>98324</v>
      </c>
      <c r="B37831" s="34">
        <v>70</v>
      </c>
      <c r="C37831" s="34">
        <v>81</v>
      </c>
      <c r="D37831" s="34">
        <v>102</v>
      </c>
      <c r="E37831" s="34">
        <v>67</v>
      </c>
      <c r="F37831" s="34">
        <v>113</v>
      </c>
      <c r="G37831" s="34">
        <v>53</v>
      </c>
      <c r="H37831" s="34">
        <v>92</v>
      </c>
      <c r="I37831" s="34">
        <v>73</v>
      </c>
      <c r="J37831" s="34">
        <v>60</v>
      </c>
      <c r="K37831" s="34">
        <v>91</v>
      </c>
      <c r="L37831" s="34">
        <v>68</v>
      </c>
      <c r="M37831" s="34">
        <v>82</v>
      </c>
      <c r="N37831" s="34">
        <v>74</v>
      </c>
      <c r="O37831" s="34">
        <v>59</v>
      </c>
      <c r="P37831" s="34">
        <v>84</v>
      </c>
      <c r="Q37831" s="34">
        <v>93</v>
      </c>
      <c r="R37831" s="34">
        <v>118</v>
      </c>
      <c r="S37831" s="34">
        <v>97</v>
      </c>
      <c r="T37831" s="34">
        <v>70</v>
      </c>
      <c r="U37831" s="34">
        <v>85</v>
      </c>
      <c r="V37831" s="34">
        <v>103</v>
      </c>
      <c r="W37831" s="34">
        <v>84</v>
      </c>
      <c r="X37831" s="34">
        <v>108</v>
      </c>
      <c r="Y37831" s="34">
        <v>101</v>
      </c>
      <c r="Z37831" s="34">
        <v>83</v>
      </c>
      <c r="AA37831" s="34">
        <v>113</v>
      </c>
      <c r="AB37831" s="34">
        <v>70</v>
      </c>
      <c r="AC37831" s="34">
        <v>142</v>
      </c>
    </row>
    <row r="37832" spans="1:29" x14ac:dyDescent="0.2">
      <c r="A37832" s="34" t="s">
        <v>98325</v>
      </c>
      <c r="B37832" s="34">
        <v>99</v>
      </c>
      <c r="C37832" s="34">
        <v>136</v>
      </c>
      <c r="D37832" s="34">
        <v>268</v>
      </c>
      <c r="E37832" s="34">
        <v>181</v>
      </c>
      <c r="F37832" s="34">
        <v>192</v>
      </c>
      <c r="G37832" s="34">
        <v>135</v>
      </c>
      <c r="H37832" s="34">
        <v>213</v>
      </c>
      <c r="I37832" s="34">
        <v>150</v>
      </c>
      <c r="J37832" s="34">
        <v>173</v>
      </c>
      <c r="K37832" s="34">
        <v>176</v>
      </c>
      <c r="L37832" s="34">
        <v>147</v>
      </c>
      <c r="M37832" s="34">
        <v>133</v>
      </c>
      <c r="N37832" s="34">
        <v>153</v>
      </c>
      <c r="O37832" s="34">
        <v>120</v>
      </c>
      <c r="P37832" s="34">
        <v>185</v>
      </c>
      <c r="Q37832" s="34">
        <v>188</v>
      </c>
      <c r="R37832" s="34">
        <v>242</v>
      </c>
      <c r="S37832" s="34">
        <v>211</v>
      </c>
      <c r="T37832" s="34">
        <v>175</v>
      </c>
      <c r="U37832" s="34">
        <v>155</v>
      </c>
      <c r="V37832" s="34">
        <v>216</v>
      </c>
      <c r="W37832" s="34">
        <v>205</v>
      </c>
      <c r="X37832" s="34">
        <v>246</v>
      </c>
      <c r="Y37832" s="34">
        <v>131</v>
      </c>
      <c r="Z37832" s="34">
        <v>210</v>
      </c>
      <c r="AA37832" s="34">
        <v>208</v>
      </c>
      <c r="AB37832" s="34">
        <v>178</v>
      </c>
      <c r="AC37832" s="34">
        <v>280</v>
      </c>
    </row>
    <row r="37833" spans="1:29" x14ac:dyDescent="0.2">
      <c r="A37833" s="34" t="s">
        <v>98326</v>
      </c>
      <c r="B37833" s="34">
        <v>71</v>
      </c>
      <c r="C37833" s="34">
        <v>88</v>
      </c>
      <c r="D37833" s="34">
        <v>98</v>
      </c>
      <c r="E37833" s="34">
        <v>78</v>
      </c>
      <c r="F37833" s="34">
        <v>64</v>
      </c>
      <c r="G37833" s="34">
        <v>79</v>
      </c>
      <c r="H37833" s="34">
        <v>64</v>
      </c>
      <c r="I37833" s="34">
        <v>75</v>
      </c>
      <c r="J37833" s="34">
        <v>79</v>
      </c>
      <c r="K37833" s="34">
        <v>120</v>
      </c>
      <c r="L37833" s="34">
        <v>55</v>
      </c>
      <c r="M37833" s="34">
        <v>78</v>
      </c>
      <c r="N37833" s="34">
        <v>72</v>
      </c>
      <c r="O37833" s="34">
        <v>69</v>
      </c>
      <c r="P37833" s="34">
        <v>82</v>
      </c>
      <c r="Q37833" s="34">
        <v>105</v>
      </c>
      <c r="R37833" s="34">
        <v>99</v>
      </c>
      <c r="S37833" s="34">
        <v>101</v>
      </c>
      <c r="T37833" s="34">
        <v>60</v>
      </c>
      <c r="U37833" s="34">
        <v>66</v>
      </c>
      <c r="V37833" s="34">
        <v>119</v>
      </c>
      <c r="W37833" s="34">
        <v>74</v>
      </c>
      <c r="X37833" s="34">
        <v>103</v>
      </c>
      <c r="Y37833" s="34">
        <v>93</v>
      </c>
      <c r="Z37833" s="34">
        <v>139</v>
      </c>
      <c r="AA37833" s="34">
        <v>115</v>
      </c>
      <c r="AB37833" s="34">
        <v>113</v>
      </c>
      <c r="AC37833" s="34">
        <v>138</v>
      </c>
    </row>
    <row r="37834" spans="1:29" x14ac:dyDescent="0.2">
      <c r="A37834" s="34" t="s">
        <v>98327</v>
      </c>
      <c r="B37834" s="34">
        <v>84</v>
      </c>
      <c r="C37834" s="34">
        <v>96</v>
      </c>
      <c r="D37834" s="34">
        <v>105</v>
      </c>
      <c r="E37834" s="34">
        <v>156</v>
      </c>
      <c r="F37834" s="34">
        <v>80</v>
      </c>
      <c r="G37834" s="34">
        <v>154</v>
      </c>
      <c r="H37834" s="34">
        <v>90</v>
      </c>
      <c r="I37834" s="34">
        <v>105</v>
      </c>
      <c r="J37834" s="34">
        <v>84</v>
      </c>
      <c r="K37834" s="34">
        <v>125</v>
      </c>
      <c r="L37834" s="34">
        <v>41</v>
      </c>
      <c r="M37834" s="34">
        <v>90</v>
      </c>
      <c r="N37834" s="34">
        <v>73</v>
      </c>
      <c r="O37834" s="34">
        <v>82</v>
      </c>
      <c r="P37834" s="34">
        <v>71</v>
      </c>
      <c r="Q37834" s="34">
        <v>119</v>
      </c>
      <c r="R37834" s="34">
        <v>106</v>
      </c>
      <c r="S37834" s="34">
        <v>166</v>
      </c>
      <c r="T37834" s="34">
        <v>72</v>
      </c>
      <c r="U37834" s="34">
        <v>93</v>
      </c>
      <c r="V37834" s="34">
        <v>92</v>
      </c>
      <c r="W37834" s="34">
        <v>101</v>
      </c>
      <c r="X37834" s="34">
        <v>135</v>
      </c>
      <c r="Y37834" s="34">
        <v>73</v>
      </c>
      <c r="Z37834" s="34">
        <v>134</v>
      </c>
      <c r="AA37834" s="34">
        <v>154</v>
      </c>
      <c r="AB37834" s="34">
        <v>75</v>
      </c>
      <c r="AC37834" s="34">
        <v>211</v>
      </c>
    </row>
    <row r="37835" spans="1:29" x14ac:dyDescent="0.2">
      <c r="A37835" s="34" t="s">
        <v>98328</v>
      </c>
      <c r="B37835" s="34">
        <v>13</v>
      </c>
      <c r="C37835" s="34">
        <v>14</v>
      </c>
      <c r="D37835" s="34">
        <v>18</v>
      </c>
      <c r="E37835" s="34">
        <v>11</v>
      </c>
      <c r="F37835" s="34">
        <v>17</v>
      </c>
      <c r="G37835" s="34">
        <v>11</v>
      </c>
      <c r="H37835" s="34">
        <v>16</v>
      </c>
      <c r="I37835" s="34">
        <v>26</v>
      </c>
      <c r="J37835" s="34">
        <v>13</v>
      </c>
      <c r="K37835" s="34">
        <v>26</v>
      </c>
      <c r="L37835" s="34">
        <v>9</v>
      </c>
      <c r="M37835" s="34">
        <v>23</v>
      </c>
      <c r="N37835" s="34">
        <v>6</v>
      </c>
      <c r="O37835" s="34">
        <v>15</v>
      </c>
      <c r="P37835" s="34">
        <v>24</v>
      </c>
      <c r="Q37835" s="34">
        <v>15</v>
      </c>
      <c r="R37835" s="34">
        <v>18</v>
      </c>
      <c r="S37835" s="34">
        <v>23</v>
      </c>
      <c r="T37835" s="34">
        <v>6</v>
      </c>
      <c r="U37835" s="34">
        <v>26</v>
      </c>
      <c r="V37835" s="34">
        <v>19</v>
      </c>
      <c r="W37835" s="34">
        <v>17</v>
      </c>
      <c r="X37835" s="34">
        <v>20</v>
      </c>
      <c r="Y37835" s="34">
        <v>20</v>
      </c>
      <c r="Z37835" s="34">
        <v>37</v>
      </c>
      <c r="AA37835" s="34">
        <v>32</v>
      </c>
      <c r="AB37835" s="34">
        <v>12</v>
      </c>
      <c r="AC37835" s="34">
        <v>16</v>
      </c>
    </row>
    <row r="37836" spans="1:29" x14ac:dyDescent="0.2">
      <c r="A37836" s="34" t="s">
        <v>98329</v>
      </c>
      <c r="B37836" s="34">
        <v>30</v>
      </c>
      <c r="C37836" s="34">
        <v>23</v>
      </c>
      <c r="D37836" s="34">
        <v>21</v>
      </c>
      <c r="E37836" s="34">
        <v>32</v>
      </c>
      <c r="F37836" s="34">
        <v>14</v>
      </c>
      <c r="G37836" s="34">
        <v>21</v>
      </c>
      <c r="H37836" s="34">
        <v>11</v>
      </c>
      <c r="I37836" s="34">
        <v>27</v>
      </c>
      <c r="J37836" s="34">
        <v>13</v>
      </c>
      <c r="K37836" s="34">
        <v>21</v>
      </c>
      <c r="L37836" s="34">
        <v>14</v>
      </c>
      <c r="M37836" s="34">
        <v>23</v>
      </c>
      <c r="N37836" s="34">
        <v>6</v>
      </c>
      <c r="O37836" s="34">
        <v>36</v>
      </c>
      <c r="P37836" s="34">
        <v>8</v>
      </c>
      <c r="Q37836" s="34">
        <v>24</v>
      </c>
      <c r="R37836" s="34">
        <v>10</v>
      </c>
      <c r="S37836" s="34">
        <v>42</v>
      </c>
      <c r="T37836" s="34">
        <v>7</v>
      </c>
      <c r="U37836" s="34">
        <v>24</v>
      </c>
      <c r="V37836" s="34">
        <v>13</v>
      </c>
      <c r="W37836" s="34">
        <v>27</v>
      </c>
      <c r="X37836" s="34">
        <v>18</v>
      </c>
      <c r="Y37836" s="34">
        <v>21</v>
      </c>
      <c r="Z37836" s="34">
        <v>31</v>
      </c>
      <c r="AA37836" s="34">
        <v>21</v>
      </c>
      <c r="AB37836" s="34">
        <v>14</v>
      </c>
      <c r="AC37836" s="34">
        <v>31</v>
      </c>
    </row>
    <row r="37837" spans="1:29" x14ac:dyDescent="0.2">
      <c r="A37837" s="34" t="s">
        <v>98330</v>
      </c>
      <c r="B37837" s="34">
        <v>102</v>
      </c>
      <c r="C37837" s="34">
        <v>69</v>
      </c>
      <c r="D37837" s="34">
        <v>127</v>
      </c>
      <c r="E37837" s="34">
        <v>124</v>
      </c>
      <c r="F37837" s="34">
        <v>118</v>
      </c>
      <c r="G37837" s="34">
        <v>77</v>
      </c>
      <c r="H37837" s="34">
        <v>105</v>
      </c>
      <c r="I37837" s="34">
        <v>75</v>
      </c>
      <c r="J37837" s="34">
        <v>86</v>
      </c>
      <c r="K37837" s="34">
        <v>78</v>
      </c>
      <c r="L37837" s="34">
        <v>89</v>
      </c>
      <c r="M37837" s="34">
        <v>63</v>
      </c>
      <c r="N37837" s="34">
        <v>92</v>
      </c>
      <c r="O37837" s="34">
        <v>61</v>
      </c>
      <c r="P37837" s="34">
        <v>89</v>
      </c>
      <c r="Q37837" s="34">
        <v>111</v>
      </c>
      <c r="R37837" s="34">
        <v>152</v>
      </c>
      <c r="S37837" s="34">
        <v>75</v>
      </c>
      <c r="T37837" s="34">
        <v>105</v>
      </c>
      <c r="U37837" s="34">
        <v>80</v>
      </c>
      <c r="V37837" s="34">
        <v>130</v>
      </c>
      <c r="W37837" s="34">
        <v>91</v>
      </c>
      <c r="X37837" s="34">
        <v>176</v>
      </c>
      <c r="Y37837" s="34">
        <v>102</v>
      </c>
      <c r="Z37837" s="34">
        <v>163</v>
      </c>
      <c r="AA37837" s="34">
        <v>72</v>
      </c>
      <c r="AB37837" s="34">
        <v>142</v>
      </c>
      <c r="AC37837" s="34">
        <v>145</v>
      </c>
    </row>
    <row r="37838" spans="1:29" x14ac:dyDescent="0.2">
      <c r="A37838" s="34" t="s">
        <v>98331</v>
      </c>
      <c r="B37838" s="34">
        <v>51</v>
      </c>
      <c r="C37838" s="34">
        <v>59</v>
      </c>
      <c r="D37838" s="34">
        <v>87</v>
      </c>
      <c r="E37838" s="34">
        <v>68</v>
      </c>
      <c r="F37838" s="34">
        <v>58</v>
      </c>
      <c r="G37838" s="34">
        <v>92</v>
      </c>
      <c r="H37838" s="34">
        <v>58</v>
      </c>
      <c r="I37838" s="34">
        <v>51</v>
      </c>
      <c r="J37838" s="34">
        <v>51</v>
      </c>
      <c r="K37838" s="34">
        <v>63</v>
      </c>
      <c r="L37838" s="34">
        <v>32</v>
      </c>
      <c r="M37838" s="34">
        <v>60</v>
      </c>
      <c r="N37838" s="34">
        <v>44</v>
      </c>
      <c r="O37838" s="34">
        <v>54</v>
      </c>
      <c r="P37838" s="34">
        <v>49</v>
      </c>
      <c r="Q37838" s="34">
        <v>74</v>
      </c>
      <c r="R37838" s="34">
        <v>65</v>
      </c>
      <c r="S37838" s="34">
        <v>72</v>
      </c>
      <c r="T37838" s="34">
        <v>53</v>
      </c>
      <c r="U37838" s="34">
        <v>49</v>
      </c>
      <c r="V37838" s="34">
        <v>62</v>
      </c>
      <c r="W37838" s="34">
        <v>78</v>
      </c>
      <c r="X37838" s="34">
        <v>61</v>
      </c>
      <c r="Y37838" s="34">
        <v>54</v>
      </c>
      <c r="Z37838" s="34">
        <v>60</v>
      </c>
      <c r="AA37838" s="34">
        <v>76</v>
      </c>
      <c r="AB37838" s="34">
        <v>52</v>
      </c>
      <c r="AC37838" s="34">
        <v>118</v>
      </c>
    </row>
    <row r="37839" spans="1:29" x14ac:dyDescent="0.2">
      <c r="A37839" s="34" t="s">
        <v>98332</v>
      </c>
      <c r="B37839" s="34">
        <v>36</v>
      </c>
      <c r="C37839" s="34">
        <v>91</v>
      </c>
      <c r="D37839" s="34">
        <v>94</v>
      </c>
      <c r="E37839" s="34">
        <v>91</v>
      </c>
      <c r="F37839" s="34">
        <v>87</v>
      </c>
      <c r="G37839" s="34">
        <v>91</v>
      </c>
      <c r="H37839" s="34">
        <v>80</v>
      </c>
      <c r="I37839" s="34">
        <v>80</v>
      </c>
      <c r="J37839" s="34">
        <v>59</v>
      </c>
      <c r="K37839" s="34">
        <v>93</v>
      </c>
      <c r="L37839" s="34">
        <v>41</v>
      </c>
      <c r="M37839" s="34">
        <v>56</v>
      </c>
      <c r="N37839" s="34">
        <v>60</v>
      </c>
      <c r="O37839" s="34">
        <v>68</v>
      </c>
      <c r="P37839" s="34">
        <v>80</v>
      </c>
      <c r="Q37839" s="34">
        <v>87</v>
      </c>
      <c r="R37839" s="34">
        <v>90</v>
      </c>
      <c r="S37839" s="34">
        <v>143</v>
      </c>
      <c r="T37839" s="34">
        <v>65</v>
      </c>
      <c r="U37839" s="34">
        <v>91</v>
      </c>
      <c r="V37839" s="34">
        <v>118</v>
      </c>
      <c r="W37839" s="34">
        <v>92</v>
      </c>
      <c r="X37839" s="34">
        <v>99</v>
      </c>
      <c r="Y37839" s="34">
        <v>72</v>
      </c>
      <c r="Z37839" s="34">
        <v>90</v>
      </c>
      <c r="AA37839" s="34">
        <v>112</v>
      </c>
      <c r="AB37839" s="34">
        <v>82</v>
      </c>
      <c r="AC37839" s="34">
        <v>144</v>
      </c>
    </row>
    <row r="37840" spans="1:29" x14ac:dyDescent="0.2">
      <c r="A37840" s="34" t="s">
        <v>98333</v>
      </c>
      <c r="B37840" s="34">
        <v>54</v>
      </c>
      <c r="C37840" s="34">
        <v>72</v>
      </c>
      <c r="D37840" s="34">
        <v>102</v>
      </c>
      <c r="E37840" s="34">
        <v>65</v>
      </c>
      <c r="F37840" s="34">
        <v>61</v>
      </c>
      <c r="G37840" s="34">
        <v>72</v>
      </c>
      <c r="H37840" s="34">
        <v>48</v>
      </c>
      <c r="I37840" s="34">
        <v>83</v>
      </c>
      <c r="J37840" s="34">
        <v>65</v>
      </c>
      <c r="K37840" s="34">
        <v>97</v>
      </c>
      <c r="L37840" s="34">
        <v>26</v>
      </c>
      <c r="M37840" s="34">
        <v>59</v>
      </c>
      <c r="N37840" s="34">
        <v>52</v>
      </c>
      <c r="O37840" s="34">
        <v>62</v>
      </c>
      <c r="P37840" s="34">
        <v>51</v>
      </c>
      <c r="Q37840" s="34">
        <v>66</v>
      </c>
      <c r="R37840" s="34">
        <v>62</v>
      </c>
      <c r="S37840" s="34">
        <v>80</v>
      </c>
      <c r="T37840" s="34">
        <v>40</v>
      </c>
      <c r="U37840" s="34">
        <v>34</v>
      </c>
      <c r="V37840" s="34">
        <v>102</v>
      </c>
      <c r="W37840" s="34">
        <v>57</v>
      </c>
      <c r="X37840" s="34">
        <v>103</v>
      </c>
      <c r="Y37840" s="34">
        <v>34</v>
      </c>
      <c r="Z37840" s="34">
        <v>98</v>
      </c>
      <c r="AA37840" s="34">
        <v>73</v>
      </c>
      <c r="AB37840" s="34">
        <v>55</v>
      </c>
      <c r="AC37840" s="34">
        <v>116</v>
      </c>
    </row>
    <row r="37841" spans="1:29" x14ac:dyDescent="0.2">
      <c r="A37841" s="34" t="s">
        <v>98334</v>
      </c>
      <c r="B37841" s="34">
        <v>68</v>
      </c>
      <c r="C37841" s="34">
        <v>45</v>
      </c>
      <c r="D37841" s="34">
        <v>62</v>
      </c>
      <c r="E37841" s="34">
        <v>84</v>
      </c>
      <c r="F37841" s="34">
        <v>81</v>
      </c>
      <c r="G37841" s="34">
        <v>29</v>
      </c>
      <c r="H37841" s="34">
        <v>110</v>
      </c>
      <c r="I37841" s="34">
        <v>59</v>
      </c>
      <c r="J37841" s="34">
        <v>60</v>
      </c>
      <c r="K37841" s="34">
        <v>66</v>
      </c>
      <c r="L37841" s="34">
        <v>46</v>
      </c>
      <c r="M37841" s="34">
        <v>42</v>
      </c>
      <c r="N37841" s="34">
        <v>49</v>
      </c>
      <c r="O37841" s="34">
        <v>34</v>
      </c>
      <c r="P37841" s="34">
        <v>59</v>
      </c>
      <c r="Q37841" s="34">
        <v>78</v>
      </c>
      <c r="R37841" s="34">
        <v>113</v>
      </c>
      <c r="S37841" s="34">
        <v>77</v>
      </c>
      <c r="T37841" s="34">
        <v>63</v>
      </c>
      <c r="U37841" s="34">
        <v>67</v>
      </c>
      <c r="V37841" s="34">
        <v>113</v>
      </c>
      <c r="W37841" s="34">
        <v>66</v>
      </c>
      <c r="X37841" s="34">
        <v>109</v>
      </c>
      <c r="Y37841" s="34">
        <v>66</v>
      </c>
      <c r="Z37841" s="34">
        <v>88</v>
      </c>
      <c r="AA37841" s="34">
        <v>81</v>
      </c>
      <c r="AB37841" s="34">
        <v>98</v>
      </c>
      <c r="AC37841" s="34">
        <v>89</v>
      </c>
    </row>
    <row r="37842" spans="1:29" x14ac:dyDescent="0.2">
      <c r="A37842" s="34" t="s">
        <v>98335</v>
      </c>
      <c r="B37842" s="34">
        <v>116</v>
      </c>
      <c r="C37842" s="34">
        <v>192</v>
      </c>
      <c r="D37842" s="34">
        <v>231</v>
      </c>
      <c r="E37842" s="34">
        <v>187</v>
      </c>
      <c r="F37842" s="34">
        <v>249</v>
      </c>
      <c r="G37842" s="34">
        <v>200</v>
      </c>
      <c r="H37842" s="34">
        <v>196</v>
      </c>
      <c r="I37842" s="34">
        <v>162</v>
      </c>
      <c r="J37842" s="34">
        <v>170</v>
      </c>
      <c r="K37842" s="34">
        <v>200</v>
      </c>
      <c r="L37842" s="34">
        <v>90</v>
      </c>
      <c r="M37842" s="34">
        <v>129</v>
      </c>
      <c r="N37842" s="34">
        <v>152</v>
      </c>
      <c r="O37842" s="34">
        <v>143</v>
      </c>
      <c r="P37842" s="34">
        <v>197</v>
      </c>
      <c r="Q37842" s="34">
        <v>208</v>
      </c>
      <c r="R37842" s="34">
        <v>207</v>
      </c>
      <c r="S37842" s="34">
        <v>237</v>
      </c>
      <c r="T37842" s="34">
        <v>164</v>
      </c>
      <c r="U37842" s="34">
        <v>169</v>
      </c>
      <c r="V37842" s="34">
        <v>255</v>
      </c>
      <c r="W37842" s="34">
        <v>216</v>
      </c>
      <c r="X37842" s="34">
        <v>287</v>
      </c>
      <c r="Y37842" s="34">
        <v>201</v>
      </c>
      <c r="Z37842" s="34">
        <v>249</v>
      </c>
      <c r="AA37842" s="34">
        <v>206</v>
      </c>
      <c r="AB37842" s="34">
        <v>245</v>
      </c>
      <c r="AC37842" s="34">
        <v>340</v>
      </c>
    </row>
    <row r="37843" spans="1:29" x14ac:dyDescent="0.2">
      <c r="A37843" s="34" t="s">
        <v>98336</v>
      </c>
      <c r="B37843" s="34">
        <v>43</v>
      </c>
      <c r="C37843" s="34">
        <v>38</v>
      </c>
      <c r="D37843" s="34">
        <v>48</v>
      </c>
      <c r="E37843" s="34">
        <v>41</v>
      </c>
      <c r="F37843" s="34">
        <v>51</v>
      </c>
      <c r="G37843" s="34">
        <v>44</v>
      </c>
      <c r="H37843" s="34">
        <v>38</v>
      </c>
      <c r="I37843" s="34">
        <v>35</v>
      </c>
      <c r="J37843" s="34">
        <v>23</v>
      </c>
      <c r="K37843" s="34">
        <v>41</v>
      </c>
      <c r="L37843" s="34">
        <v>16</v>
      </c>
      <c r="M37843" s="34">
        <v>42</v>
      </c>
      <c r="N37843" s="34">
        <v>23</v>
      </c>
      <c r="O37843" s="34">
        <v>38</v>
      </c>
      <c r="P37843" s="34">
        <v>43</v>
      </c>
      <c r="Q37843" s="34">
        <v>52</v>
      </c>
      <c r="R37843" s="34">
        <v>26</v>
      </c>
      <c r="S37843" s="34">
        <v>61</v>
      </c>
      <c r="T37843" s="34">
        <v>21</v>
      </c>
      <c r="U37843" s="34">
        <v>28</v>
      </c>
      <c r="V37843" s="34">
        <v>47</v>
      </c>
      <c r="W37843" s="34">
        <v>31</v>
      </c>
      <c r="X37843" s="34">
        <v>44</v>
      </c>
      <c r="Y37843" s="34">
        <v>33</v>
      </c>
      <c r="Z37843" s="34">
        <v>49</v>
      </c>
      <c r="AA37843" s="34">
        <v>55</v>
      </c>
      <c r="AB37843" s="34">
        <v>21</v>
      </c>
      <c r="AC37843" s="34">
        <v>70</v>
      </c>
    </row>
    <row r="37844" spans="1:29" x14ac:dyDescent="0.2">
      <c r="A37844" s="34" t="s">
        <v>98337</v>
      </c>
      <c r="B37844" s="34">
        <v>24</v>
      </c>
      <c r="C37844" s="34">
        <v>61</v>
      </c>
      <c r="D37844" s="34">
        <v>42</v>
      </c>
      <c r="E37844" s="34">
        <v>54</v>
      </c>
      <c r="F37844" s="34">
        <v>60</v>
      </c>
      <c r="G37844" s="34">
        <v>29</v>
      </c>
      <c r="H37844" s="34">
        <v>52</v>
      </c>
      <c r="I37844" s="34">
        <v>52</v>
      </c>
      <c r="J37844" s="34">
        <v>61</v>
      </c>
      <c r="K37844" s="34">
        <v>34</v>
      </c>
      <c r="L37844" s="34">
        <v>26</v>
      </c>
      <c r="M37844" s="34">
        <v>46</v>
      </c>
      <c r="N37844" s="34">
        <v>48</v>
      </c>
      <c r="O37844" s="34">
        <v>38</v>
      </c>
      <c r="P37844" s="34">
        <v>34</v>
      </c>
      <c r="Q37844" s="34">
        <v>78</v>
      </c>
      <c r="R37844" s="34">
        <v>45</v>
      </c>
      <c r="S37844" s="34">
        <v>84</v>
      </c>
      <c r="T37844" s="34">
        <v>32</v>
      </c>
      <c r="U37844" s="34">
        <v>51</v>
      </c>
      <c r="V37844" s="34">
        <v>31</v>
      </c>
      <c r="W37844" s="34">
        <v>34</v>
      </c>
      <c r="X37844" s="34">
        <v>66</v>
      </c>
      <c r="Y37844" s="34">
        <v>48</v>
      </c>
      <c r="Z37844" s="34">
        <v>46</v>
      </c>
      <c r="AA37844" s="34">
        <v>70</v>
      </c>
      <c r="AB37844" s="34">
        <v>36</v>
      </c>
      <c r="AC37844" s="34">
        <v>94</v>
      </c>
    </row>
    <row r="37845" spans="1:29" x14ac:dyDescent="0.2">
      <c r="A37845" s="34" t="s">
        <v>98338</v>
      </c>
      <c r="B37845" s="34">
        <v>76</v>
      </c>
      <c r="C37845" s="34">
        <v>93</v>
      </c>
      <c r="D37845" s="34">
        <v>68</v>
      </c>
      <c r="E37845" s="34">
        <v>99</v>
      </c>
      <c r="F37845" s="34">
        <v>69</v>
      </c>
      <c r="G37845" s="34">
        <v>142</v>
      </c>
      <c r="H37845" s="34">
        <v>89</v>
      </c>
      <c r="I37845" s="34">
        <v>114</v>
      </c>
      <c r="J37845" s="34">
        <v>49</v>
      </c>
      <c r="K37845" s="34">
        <v>97</v>
      </c>
      <c r="L37845" s="34">
        <v>46</v>
      </c>
      <c r="M37845" s="34">
        <v>91</v>
      </c>
      <c r="N37845" s="34">
        <v>50</v>
      </c>
      <c r="O37845" s="34">
        <v>80</v>
      </c>
      <c r="P37845" s="34">
        <v>84</v>
      </c>
      <c r="Q37845" s="34">
        <v>163</v>
      </c>
      <c r="R37845" s="34">
        <v>84</v>
      </c>
      <c r="S37845" s="34">
        <v>118</v>
      </c>
      <c r="T37845" s="34">
        <v>57</v>
      </c>
      <c r="U37845" s="34">
        <v>90</v>
      </c>
      <c r="V37845" s="34">
        <v>98</v>
      </c>
      <c r="W37845" s="34">
        <v>104</v>
      </c>
      <c r="X37845" s="34">
        <v>129</v>
      </c>
      <c r="Y37845" s="34">
        <v>89</v>
      </c>
      <c r="Z37845" s="34">
        <v>127</v>
      </c>
      <c r="AA37845" s="34">
        <v>130</v>
      </c>
      <c r="AB37845" s="34">
        <v>84</v>
      </c>
      <c r="AC37845" s="34">
        <v>169</v>
      </c>
    </row>
    <row r="37846" spans="1:29" x14ac:dyDescent="0.2">
      <c r="A37846" s="34" t="s">
        <v>98339</v>
      </c>
      <c r="B37846" s="34">
        <v>29</v>
      </c>
      <c r="C37846" s="34">
        <v>45</v>
      </c>
      <c r="D37846" s="34">
        <v>63</v>
      </c>
      <c r="E37846" s="34">
        <v>46</v>
      </c>
      <c r="F37846" s="34">
        <v>30</v>
      </c>
      <c r="G37846" s="34">
        <v>14</v>
      </c>
      <c r="H37846" s="34">
        <v>39</v>
      </c>
      <c r="I37846" s="34">
        <v>66</v>
      </c>
      <c r="J37846" s="34">
        <v>34</v>
      </c>
      <c r="K37846" s="34">
        <v>39</v>
      </c>
      <c r="L37846" s="34">
        <v>21</v>
      </c>
      <c r="M37846" s="34">
        <v>45</v>
      </c>
      <c r="N37846" s="34">
        <v>33</v>
      </c>
      <c r="O37846" s="34">
        <v>29</v>
      </c>
      <c r="P37846" s="34">
        <v>32</v>
      </c>
      <c r="Q37846" s="34">
        <v>34</v>
      </c>
      <c r="R37846" s="34">
        <v>46</v>
      </c>
      <c r="S37846" s="34">
        <v>47</v>
      </c>
      <c r="T37846" s="34">
        <v>35</v>
      </c>
      <c r="U37846" s="34">
        <v>25</v>
      </c>
      <c r="V37846" s="34">
        <v>44</v>
      </c>
      <c r="W37846" s="34">
        <v>35</v>
      </c>
      <c r="X37846" s="34">
        <v>65</v>
      </c>
      <c r="Y37846" s="34">
        <v>29</v>
      </c>
      <c r="Z37846" s="34">
        <v>40</v>
      </c>
      <c r="AA37846" s="34">
        <v>43</v>
      </c>
      <c r="AB37846" s="34">
        <v>38</v>
      </c>
      <c r="AC37846" s="34">
        <v>36</v>
      </c>
    </row>
    <row r="37847" spans="1:29" x14ac:dyDescent="0.2">
      <c r="A37847" s="34" t="s">
        <v>98340</v>
      </c>
      <c r="B37847" s="34">
        <v>96</v>
      </c>
      <c r="C37847" s="34">
        <v>170</v>
      </c>
      <c r="D37847" s="34">
        <v>181</v>
      </c>
      <c r="E37847" s="34">
        <v>194</v>
      </c>
      <c r="F37847" s="34">
        <v>173</v>
      </c>
      <c r="G37847" s="34">
        <v>156</v>
      </c>
      <c r="H37847" s="34">
        <v>166</v>
      </c>
      <c r="I37847" s="34">
        <v>142</v>
      </c>
      <c r="J37847" s="34">
        <v>143</v>
      </c>
      <c r="K37847" s="34">
        <v>139</v>
      </c>
      <c r="L37847" s="34">
        <v>118</v>
      </c>
      <c r="M37847" s="34">
        <v>110</v>
      </c>
      <c r="N37847" s="34">
        <v>145</v>
      </c>
      <c r="O37847" s="34">
        <v>141</v>
      </c>
      <c r="P37847" s="34">
        <v>113</v>
      </c>
      <c r="Q37847" s="34">
        <v>194</v>
      </c>
      <c r="R37847" s="34">
        <v>165</v>
      </c>
      <c r="S37847" s="34">
        <v>180</v>
      </c>
      <c r="T37847" s="34">
        <v>141</v>
      </c>
      <c r="U37847" s="34">
        <v>146</v>
      </c>
      <c r="V37847" s="34">
        <v>191</v>
      </c>
      <c r="W37847" s="34">
        <v>157</v>
      </c>
      <c r="X37847" s="34">
        <v>155</v>
      </c>
      <c r="Y37847" s="34">
        <v>155</v>
      </c>
      <c r="Z37847" s="34">
        <v>193</v>
      </c>
      <c r="AA37847" s="34">
        <v>157</v>
      </c>
      <c r="AB37847" s="34">
        <v>168</v>
      </c>
      <c r="AC37847" s="34">
        <v>244</v>
      </c>
    </row>
    <row r="37848" spans="1:29" x14ac:dyDescent="0.2">
      <c r="A37848" s="34" t="s">
        <v>98341</v>
      </c>
      <c r="B37848" s="34">
        <v>81</v>
      </c>
      <c r="C37848" s="34">
        <v>204</v>
      </c>
      <c r="D37848" s="34">
        <v>188</v>
      </c>
      <c r="E37848" s="34">
        <v>248</v>
      </c>
      <c r="F37848" s="34">
        <v>158</v>
      </c>
      <c r="G37848" s="34">
        <v>235</v>
      </c>
      <c r="H37848" s="34">
        <v>158</v>
      </c>
      <c r="I37848" s="34">
        <v>210</v>
      </c>
      <c r="J37848" s="34">
        <v>99</v>
      </c>
      <c r="K37848" s="34">
        <v>299</v>
      </c>
      <c r="L37848" s="34">
        <v>42</v>
      </c>
      <c r="M37848" s="34">
        <v>178</v>
      </c>
      <c r="N37848" s="34">
        <v>151</v>
      </c>
      <c r="O37848" s="34">
        <v>143</v>
      </c>
      <c r="P37848" s="34">
        <v>119</v>
      </c>
      <c r="Q37848" s="34">
        <v>198</v>
      </c>
      <c r="R37848" s="34">
        <v>144</v>
      </c>
      <c r="S37848" s="34">
        <v>277</v>
      </c>
      <c r="T37848" s="34">
        <v>81</v>
      </c>
      <c r="U37848" s="34">
        <v>156</v>
      </c>
      <c r="V37848" s="34">
        <v>161</v>
      </c>
      <c r="W37848" s="34">
        <v>162</v>
      </c>
      <c r="X37848" s="34">
        <v>162</v>
      </c>
      <c r="Y37848" s="34">
        <v>127</v>
      </c>
      <c r="Z37848" s="34">
        <v>158</v>
      </c>
      <c r="AA37848" s="34">
        <v>228</v>
      </c>
      <c r="AB37848" s="34">
        <v>112</v>
      </c>
      <c r="AC37848" s="34">
        <v>360</v>
      </c>
    </row>
    <row r="37849" spans="1:29" x14ac:dyDescent="0.2">
      <c r="A37849" s="34" t="s">
        <v>98342</v>
      </c>
      <c r="B37849" s="34">
        <v>95</v>
      </c>
      <c r="C37849" s="34">
        <v>81</v>
      </c>
      <c r="D37849" s="34">
        <v>84</v>
      </c>
      <c r="E37849" s="34">
        <v>102</v>
      </c>
      <c r="F37849" s="34">
        <v>108</v>
      </c>
      <c r="G37849" s="34">
        <v>89</v>
      </c>
      <c r="H37849" s="34">
        <v>82</v>
      </c>
      <c r="I37849" s="34">
        <v>79</v>
      </c>
      <c r="J37849" s="34">
        <v>111</v>
      </c>
      <c r="K37849" s="34">
        <v>70</v>
      </c>
      <c r="L37849" s="34">
        <v>91</v>
      </c>
      <c r="M37849" s="34">
        <v>95</v>
      </c>
      <c r="N37849" s="34">
        <v>69</v>
      </c>
      <c r="O37849" s="34">
        <v>105</v>
      </c>
      <c r="P37849" s="34">
        <v>109</v>
      </c>
      <c r="Q37849" s="34">
        <v>166</v>
      </c>
      <c r="R37849" s="34">
        <v>154</v>
      </c>
      <c r="S37849" s="34">
        <v>122</v>
      </c>
      <c r="T37849" s="34">
        <v>113</v>
      </c>
      <c r="U37849" s="34">
        <v>105</v>
      </c>
      <c r="V37849" s="34">
        <v>133</v>
      </c>
      <c r="W37849" s="34">
        <v>130</v>
      </c>
      <c r="X37849" s="34">
        <v>163</v>
      </c>
      <c r="Y37849" s="34">
        <v>103</v>
      </c>
      <c r="Z37849" s="34">
        <v>93</v>
      </c>
      <c r="AA37849" s="34">
        <v>134</v>
      </c>
      <c r="AB37849" s="34">
        <v>133</v>
      </c>
      <c r="AC37849" s="34">
        <v>175</v>
      </c>
    </row>
    <row r="37850" spans="1:29" x14ac:dyDescent="0.2">
      <c r="A37850" s="34" t="s">
        <v>98343</v>
      </c>
      <c r="B37850" s="34">
        <v>83</v>
      </c>
      <c r="C37850" s="34">
        <v>125</v>
      </c>
      <c r="D37850" s="34">
        <v>153</v>
      </c>
      <c r="E37850" s="34">
        <v>129</v>
      </c>
      <c r="F37850" s="34">
        <v>152</v>
      </c>
      <c r="G37850" s="34">
        <v>145</v>
      </c>
      <c r="H37850" s="34">
        <v>146</v>
      </c>
      <c r="I37850" s="34">
        <v>117</v>
      </c>
      <c r="J37850" s="34">
        <v>127</v>
      </c>
      <c r="K37850" s="34">
        <v>104</v>
      </c>
      <c r="L37850" s="34">
        <v>75</v>
      </c>
      <c r="M37850" s="34">
        <v>102</v>
      </c>
      <c r="N37850" s="34">
        <v>132</v>
      </c>
      <c r="O37850" s="34">
        <v>107</v>
      </c>
      <c r="P37850" s="34">
        <v>107</v>
      </c>
      <c r="Q37850" s="34">
        <v>139</v>
      </c>
      <c r="R37850" s="34">
        <v>146</v>
      </c>
      <c r="S37850" s="34">
        <v>138</v>
      </c>
      <c r="T37850" s="34">
        <v>109</v>
      </c>
      <c r="U37850" s="34">
        <v>110</v>
      </c>
      <c r="V37850" s="34">
        <v>161</v>
      </c>
      <c r="W37850" s="34">
        <v>118</v>
      </c>
      <c r="X37850" s="34">
        <v>197</v>
      </c>
      <c r="Y37850" s="34">
        <v>101</v>
      </c>
      <c r="Z37850" s="34">
        <v>236</v>
      </c>
      <c r="AA37850" s="34">
        <v>136</v>
      </c>
      <c r="AB37850" s="34">
        <v>126</v>
      </c>
      <c r="AC37850" s="34">
        <v>232</v>
      </c>
    </row>
    <row r="37851" spans="1:29" x14ac:dyDescent="0.2">
      <c r="A37851" s="34" t="s">
        <v>98344</v>
      </c>
      <c r="B37851" s="34">
        <v>68</v>
      </c>
      <c r="C37851" s="34">
        <v>145</v>
      </c>
      <c r="D37851" s="34">
        <v>162</v>
      </c>
      <c r="E37851" s="34">
        <v>128</v>
      </c>
      <c r="F37851" s="34">
        <v>112</v>
      </c>
      <c r="G37851" s="34">
        <v>93</v>
      </c>
      <c r="H37851" s="34">
        <v>101</v>
      </c>
      <c r="I37851" s="34">
        <v>121</v>
      </c>
      <c r="J37851" s="34">
        <v>86</v>
      </c>
      <c r="K37851" s="34">
        <v>126</v>
      </c>
      <c r="L37851" s="34">
        <v>37</v>
      </c>
      <c r="M37851" s="34">
        <v>116</v>
      </c>
      <c r="N37851" s="34">
        <v>90</v>
      </c>
      <c r="O37851" s="34">
        <v>96</v>
      </c>
      <c r="P37851" s="34">
        <v>77</v>
      </c>
      <c r="Q37851" s="34">
        <v>133</v>
      </c>
      <c r="R37851" s="34">
        <v>123</v>
      </c>
      <c r="S37851" s="34">
        <v>127</v>
      </c>
      <c r="T37851" s="34">
        <v>73</v>
      </c>
      <c r="U37851" s="34">
        <v>128</v>
      </c>
      <c r="V37851" s="34">
        <v>123</v>
      </c>
      <c r="W37851" s="34">
        <v>116</v>
      </c>
      <c r="X37851" s="34">
        <v>159</v>
      </c>
      <c r="Y37851" s="34">
        <v>76</v>
      </c>
      <c r="Z37851" s="34">
        <v>136</v>
      </c>
      <c r="AA37851" s="34">
        <v>130</v>
      </c>
      <c r="AB37851" s="34">
        <v>89</v>
      </c>
      <c r="AC37851" s="34">
        <v>184</v>
      </c>
    </row>
    <row r="37852" spans="1:29" x14ac:dyDescent="0.2">
      <c r="A37852" s="34" t="s">
        <v>98345</v>
      </c>
      <c r="B37852" s="34">
        <v>45</v>
      </c>
      <c r="C37852" s="34">
        <v>41</v>
      </c>
      <c r="D37852" s="34">
        <v>72</v>
      </c>
      <c r="E37852" s="34">
        <v>66</v>
      </c>
      <c r="F37852" s="34">
        <v>74</v>
      </c>
      <c r="G37852" s="34">
        <v>90</v>
      </c>
      <c r="H37852" s="34">
        <v>77</v>
      </c>
      <c r="I37852" s="34">
        <v>42</v>
      </c>
      <c r="J37852" s="34">
        <v>71</v>
      </c>
      <c r="K37852" s="34">
        <v>45</v>
      </c>
      <c r="L37852" s="34">
        <v>57</v>
      </c>
      <c r="M37852" s="34">
        <v>50</v>
      </c>
      <c r="N37852" s="34">
        <v>56</v>
      </c>
      <c r="O37852" s="34">
        <v>42</v>
      </c>
      <c r="P37852" s="34">
        <v>67</v>
      </c>
      <c r="Q37852" s="34">
        <v>48</v>
      </c>
      <c r="R37852" s="34">
        <v>81</v>
      </c>
      <c r="S37852" s="34">
        <v>75</v>
      </c>
      <c r="T37852" s="34">
        <v>72</v>
      </c>
      <c r="U37852" s="34">
        <v>27</v>
      </c>
      <c r="V37852" s="34">
        <v>52</v>
      </c>
      <c r="W37852" s="34">
        <v>38</v>
      </c>
      <c r="X37852" s="34">
        <v>87</v>
      </c>
      <c r="Y37852" s="34">
        <v>28</v>
      </c>
      <c r="Z37852" s="34">
        <v>66</v>
      </c>
      <c r="AA37852" s="34">
        <v>76</v>
      </c>
      <c r="AB37852" s="34">
        <v>60</v>
      </c>
      <c r="AC37852" s="34">
        <v>94</v>
      </c>
    </row>
    <row r="37853" spans="1:29" x14ac:dyDescent="0.2">
      <c r="A37853" s="34" t="s">
        <v>98346</v>
      </c>
      <c r="B37853" s="34">
        <v>76</v>
      </c>
      <c r="C37853" s="34">
        <v>91</v>
      </c>
      <c r="D37853" s="34">
        <v>86</v>
      </c>
      <c r="E37853" s="34">
        <v>82</v>
      </c>
      <c r="F37853" s="34">
        <v>99</v>
      </c>
      <c r="G37853" s="34">
        <v>97</v>
      </c>
      <c r="H37853" s="34">
        <v>69</v>
      </c>
      <c r="I37853" s="34">
        <v>70</v>
      </c>
      <c r="J37853" s="34">
        <v>79</v>
      </c>
      <c r="K37853" s="34">
        <v>87</v>
      </c>
      <c r="L37853" s="34">
        <v>39</v>
      </c>
      <c r="M37853" s="34">
        <v>70</v>
      </c>
      <c r="N37853" s="34">
        <v>70</v>
      </c>
      <c r="O37853" s="34">
        <v>59</v>
      </c>
      <c r="P37853" s="34">
        <v>79</v>
      </c>
      <c r="Q37853" s="34">
        <v>99</v>
      </c>
      <c r="R37853" s="34">
        <v>89</v>
      </c>
      <c r="S37853" s="34">
        <v>114</v>
      </c>
      <c r="T37853" s="34">
        <v>74</v>
      </c>
      <c r="U37853" s="34">
        <v>86</v>
      </c>
      <c r="V37853" s="34">
        <v>97</v>
      </c>
      <c r="W37853" s="34">
        <v>59</v>
      </c>
      <c r="X37853" s="34">
        <v>107</v>
      </c>
      <c r="Y37853" s="34">
        <v>64</v>
      </c>
      <c r="Z37853" s="34">
        <v>120</v>
      </c>
      <c r="AA37853" s="34">
        <v>107</v>
      </c>
      <c r="AB37853" s="34">
        <v>80</v>
      </c>
      <c r="AC37853" s="34">
        <v>165</v>
      </c>
    </row>
    <row r="37854" spans="1:29" x14ac:dyDescent="0.2">
      <c r="A37854" s="34" t="s">
        <v>98347</v>
      </c>
      <c r="B37854" s="34">
        <v>106</v>
      </c>
      <c r="C37854" s="34">
        <v>178</v>
      </c>
      <c r="D37854" s="34">
        <v>168</v>
      </c>
      <c r="E37854" s="34">
        <v>205</v>
      </c>
      <c r="F37854" s="34">
        <v>162</v>
      </c>
      <c r="G37854" s="34">
        <v>231</v>
      </c>
      <c r="H37854" s="34">
        <v>155</v>
      </c>
      <c r="I37854" s="34">
        <v>188</v>
      </c>
      <c r="J37854" s="34">
        <v>149</v>
      </c>
      <c r="K37854" s="34">
        <v>196</v>
      </c>
      <c r="L37854" s="34">
        <v>119</v>
      </c>
      <c r="M37854" s="34">
        <v>187</v>
      </c>
      <c r="N37854" s="34">
        <v>103</v>
      </c>
      <c r="O37854" s="34">
        <v>152</v>
      </c>
      <c r="P37854" s="34">
        <v>163</v>
      </c>
      <c r="Q37854" s="34">
        <v>244</v>
      </c>
      <c r="R37854" s="34">
        <v>189</v>
      </c>
      <c r="S37854" s="34">
        <v>197</v>
      </c>
      <c r="T37854" s="34">
        <v>135</v>
      </c>
      <c r="U37854" s="34">
        <v>165</v>
      </c>
      <c r="V37854" s="34">
        <v>173</v>
      </c>
      <c r="W37854" s="34">
        <v>226</v>
      </c>
      <c r="X37854" s="34">
        <v>177</v>
      </c>
      <c r="Y37854" s="34">
        <v>154</v>
      </c>
      <c r="Z37854" s="34">
        <v>143</v>
      </c>
      <c r="AA37854" s="34">
        <v>271</v>
      </c>
      <c r="AB37854" s="34">
        <v>164</v>
      </c>
      <c r="AC37854" s="34">
        <v>247</v>
      </c>
    </row>
    <row r="37855" spans="1:29" x14ac:dyDescent="0.2">
      <c r="A37855" s="34" t="s">
        <v>98348</v>
      </c>
      <c r="B37855" s="34">
        <v>182</v>
      </c>
      <c r="C37855" s="34">
        <v>255</v>
      </c>
      <c r="D37855" s="34">
        <v>194</v>
      </c>
      <c r="E37855" s="34">
        <v>308</v>
      </c>
      <c r="F37855" s="34">
        <v>216</v>
      </c>
      <c r="G37855" s="34">
        <v>250</v>
      </c>
      <c r="H37855" s="34">
        <v>190</v>
      </c>
      <c r="I37855" s="34">
        <v>222</v>
      </c>
      <c r="J37855" s="34">
        <v>216</v>
      </c>
      <c r="K37855" s="34">
        <v>267</v>
      </c>
      <c r="L37855" s="34">
        <v>185</v>
      </c>
      <c r="M37855" s="34">
        <v>190</v>
      </c>
      <c r="N37855" s="34">
        <v>180</v>
      </c>
      <c r="O37855" s="34">
        <v>185</v>
      </c>
      <c r="P37855" s="34">
        <v>168</v>
      </c>
      <c r="Q37855" s="34">
        <v>278</v>
      </c>
      <c r="R37855" s="34">
        <v>280</v>
      </c>
      <c r="S37855" s="34">
        <v>276</v>
      </c>
      <c r="T37855" s="34">
        <v>223</v>
      </c>
      <c r="U37855" s="34">
        <v>216</v>
      </c>
      <c r="V37855" s="34">
        <v>221</v>
      </c>
      <c r="W37855" s="34">
        <v>337</v>
      </c>
      <c r="X37855" s="34">
        <v>216</v>
      </c>
      <c r="Y37855" s="34">
        <v>334</v>
      </c>
      <c r="Z37855" s="34">
        <v>212</v>
      </c>
      <c r="AA37855" s="34">
        <v>323</v>
      </c>
      <c r="AB37855" s="34">
        <v>306</v>
      </c>
      <c r="AC37855" s="34">
        <v>380</v>
      </c>
    </row>
    <row r="37856" spans="1:29" x14ac:dyDescent="0.2">
      <c r="A37856" s="34" t="s">
        <v>98349</v>
      </c>
      <c r="B37856" s="34">
        <v>43</v>
      </c>
      <c r="C37856" s="34">
        <v>24</v>
      </c>
      <c r="D37856" s="34">
        <v>40</v>
      </c>
      <c r="E37856" s="34">
        <v>33</v>
      </c>
      <c r="F37856" s="34">
        <v>51</v>
      </c>
      <c r="G37856" s="34">
        <v>45</v>
      </c>
      <c r="H37856" s="34">
        <v>42</v>
      </c>
      <c r="I37856" s="34">
        <v>35</v>
      </c>
      <c r="J37856" s="34">
        <v>25</v>
      </c>
      <c r="K37856" s="34">
        <v>33</v>
      </c>
      <c r="L37856" s="34">
        <v>24</v>
      </c>
      <c r="M37856" s="34">
        <v>38</v>
      </c>
      <c r="N37856" s="34">
        <v>17</v>
      </c>
      <c r="O37856" s="34">
        <v>23</v>
      </c>
      <c r="P37856" s="34">
        <v>21</v>
      </c>
      <c r="Q37856" s="34">
        <v>37</v>
      </c>
      <c r="R37856" s="34">
        <v>31</v>
      </c>
      <c r="S37856" s="34">
        <v>39</v>
      </c>
      <c r="T37856" s="34">
        <v>22</v>
      </c>
      <c r="U37856" s="34">
        <v>29</v>
      </c>
      <c r="V37856" s="34">
        <v>53</v>
      </c>
      <c r="W37856" s="34">
        <v>34</v>
      </c>
      <c r="X37856" s="34">
        <v>49</v>
      </c>
      <c r="Y37856" s="34">
        <v>23</v>
      </c>
      <c r="Z37856" s="34">
        <v>58</v>
      </c>
      <c r="AA37856" s="34">
        <v>38</v>
      </c>
      <c r="AB37856" s="34">
        <v>29</v>
      </c>
      <c r="AC37856" s="34">
        <v>44</v>
      </c>
    </row>
    <row r="37857" spans="1:29" x14ac:dyDescent="0.2">
      <c r="A37857" s="34" t="s">
        <v>98350</v>
      </c>
      <c r="B37857" s="34">
        <v>119</v>
      </c>
      <c r="C37857" s="34">
        <v>138</v>
      </c>
      <c r="D37857" s="34">
        <v>213</v>
      </c>
      <c r="E37857" s="34">
        <v>117</v>
      </c>
      <c r="F37857" s="34">
        <v>152</v>
      </c>
      <c r="G37857" s="34">
        <v>120</v>
      </c>
      <c r="H37857" s="34">
        <v>89</v>
      </c>
      <c r="I37857" s="34">
        <v>128</v>
      </c>
      <c r="J37857" s="34">
        <v>112</v>
      </c>
      <c r="K37857" s="34">
        <v>131</v>
      </c>
      <c r="L37857" s="34">
        <v>60</v>
      </c>
      <c r="M37857" s="34">
        <v>119</v>
      </c>
      <c r="N37857" s="34">
        <v>133</v>
      </c>
      <c r="O37857" s="34">
        <v>82</v>
      </c>
      <c r="P37857" s="34">
        <v>119</v>
      </c>
      <c r="Q37857" s="34">
        <v>130</v>
      </c>
      <c r="R37857" s="34">
        <v>131</v>
      </c>
      <c r="S37857" s="34">
        <v>176</v>
      </c>
      <c r="T37857" s="34">
        <v>64</v>
      </c>
      <c r="U37857" s="34">
        <v>116</v>
      </c>
      <c r="V37857" s="34">
        <v>116</v>
      </c>
      <c r="W37857" s="34">
        <v>115</v>
      </c>
      <c r="X37857" s="34">
        <v>155</v>
      </c>
      <c r="Y37857" s="34">
        <v>106</v>
      </c>
      <c r="Z37857" s="34">
        <v>206</v>
      </c>
      <c r="AA37857" s="34">
        <v>190</v>
      </c>
      <c r="AB37857" s="34">
        <v>89</v>
      </c>
      <c r="AC37857" s="34">
        <v>191</v>
      </c>
    </row>
    <row r="37858" spans="1:29" x14ac:dyDescent="0.2">
      <c r="A37858" s="34" t="s">
        <v>98351</v>
      </c>
      <c r="B37858" s="34">
        <v>129</v>
      </c>
      <c r="C37858" s="34">
        <v>116</v>
      </c>
      <c r="D37858" s="34">
        <v>167</v>
      </c>
      <c r="E37858" s="34">
        <v>157</v>
      </c>
      <c r="F37858" s="34">
        <v>169</v>
      </c>
      <c r="G37858" s="34">
        <v>167</v>
      </c>
      <c r="H37858" s="34">
        <v>140</v>
      </c>
      <c r="I37858" s="34">
        <v>111</v>
      </c>
      <c r="J37858" s="34">
        <v>132</v>
      </c>
      <c r="K37858" s="34">
        <v>99</v>
      </c>
      <c r="L37858" s="34">
        <v>129</v>
      </c>
      <c r="M37858" s="34">
        <v>110</v>
      </c>
      <c r="N37858" s="34">
        <v>144</v>
      </c>
      <c r="O37858" s="34">
        <v>73</v>
      </c>
      <c r="P37858" s="34">
        <v>137</v>
      </c>
      <c r="Q37858" s="34">
        <v>179</v>
      </c>
      <c r="R37858" s="34">
        <v>195</v>
      </c>
      <c r="S37858" s="34">
        <v>172</v>
      </c>
      <c r="T37858" s="34">
        <v>217</v>
      </c>
      <c r="U37858" s="34">
        <v>162</v>
      </c>
      <c r="V37858" s="34">
        <v>212</v>
      </c>
      <c r="W37858" s="34">
        <v>140</v>
      </c>
      <c r="X37858" s="34">
        <v>191</v>
      </c>
      <c r="Y37858" s="34">
        <v>131</v>
      </c>
      <c r="Z37858" s="34">
        <v>170</v>
      </c>
      <c r="AA37858" s="34">
        <v>168</v>
      </c>
      <c r="AB37858" s="34">
        <v>248</v>
      </c>
      <c r="AC37858" s="34">
        <v>195</v>
      </c>
    </row>
    <row r="37859" spans="1:29" x14ac:dyDescent="0.2">
      <c r="A37859" s="34" t="s">
        <v>98352</v>
      </c>
      <c r="B37859" s="34">
        <v>73</v>
      </c>
      <c r="C37859" s="34">
        <v>81</v>
      </c>
      <c r="D37859" s="34">
        <v>83</v>
      </c>
      <c r="E37859" s="34">
        <v>84</v>
      </c>
      <c r="F37859" s="34">
        <v>79</v>
      </c>
      <c r="G37859" s="34">
        <v>72</v>
      </c>
      <c r="H37859" s="34">
        <v>87</v>
      </c>
      <c r="I37859" s="34">
        <v>73</v>
      </c>
      <c r="J37859" s="34">
        <v>69</v>
      </c>
      <c r="K37859" s="34">
        <v>86</v>
      </c>
      <c r="L37859" s="34">
        <v>43</v>
      </c>
      <c r="M37859" s="34">
        <v>51</v>
      </c>
      <c r="N37859" s="34">
        <v>74</v>
      </c>
      <c r="O37859" s="34">
        <v>59</v>
      </c>
      <c r="P37859" s="34">
        <v>58</v>
      </c>
      <c r="Q37859" s="34">
        <v>90</v>
      </c>
      <c r="R37859" s="34">
        <v>73</v>
      </c>
      <c r="S37859" s="34">
        <v>121</v>
      </c>
      <c r="T37859" s="34">
        <v>59</v>
      </c>
      <c r="U37859" s="34">
        <v>77</v>
      </c>
      <c r="V37859" s="34">
        <v>67</v>
      </c>
      <c r="W37859" s="34">
        <v>106</v>
      </c>
      <c r="X37859" s="34">
        <v>78</v>
      </c>
      <c r="Y37859" s="34">
        <v>70</v>
      </c>
      <c r="Z37859" s="34">
        <v>99</v>
      </c>
      <c r="AA37859" s="34">
        <v>99</v>
      </c>
      <c r="AB37859" s="34">
        <v>57</v>
      </c>
      <c r="AC37859" s="34">
        <v>108</v>
      </c>
    </row>
    <row r="37860" spans="1:29" x14ac:dyDescent="0.2">
      <c r="A37860" s="34" t="s">
        <v>98353</v>
      </c>
      <c r="B37860" s="34">
        <v>77</v>
      </c>
      <c r="C37860" s="34">
        <v>77</v>
      </c>
      <c r="D37860" s="34">
        <v>93</v>
      </c>
      <c r="E37860" s="34">
        <v>110</v>
      </c>
      <c r="F37860" s="34">
        <v>96</v>
      </c>
      <c r="G37860" s="34">
        <v>107</v>
      </c>
      <c r="H37860" s="34">
        <v>116</v>
      </c>
      <c r="I37860" s="34">
        <v>125</v>
      </c>
      <c r="J37860" s="34">
        <v>109</v>
      </c>
      <c r="K37860" s="34">
        <v>92</v>
      </c>
      <c r="L37860" s="34">
        <v>76</v>
      </c>
      <c r="M37860" s="34">
        <v>93</v>
      </c>
      <c r="N37860" s="34">
        <v>98</v>
      </c>
      <c r="O37860" s="34">
        <v>82</v>
      </c>
      <c r="P37860" s="34">
        <v>88</v>
      </c>
      <c r="Q37860" s="34">
        <v>143</v>
      </c>
      <c r="R37860" s="34">
        <v>136</v>
      </c>
      <c r="S37860" s="34">
        <v>130</v>
      </c>
      <c r="T37860" s="34">
        <v>103</v>
      </c>
      <c r="U37860" s="34">
        <v>104</v>
      </c>
      <c r="V37860" s="34">
        <v>140</v>
      </c>
      <c r="W37860" s="34">
        <v>80</v>
      </c>
      <c r="X37860" s="34">
        <v>127</v>
      </c>
      <c r="Y37860" s="34">
        <v>95</v>
      </c>
      <c r="Z37860" s="34">
        <v>144</v>
      </c>
      <c r="AA37860" s="34">
        <v>120</v>
      </c>
      <c r="AB37860" s="34">
        <v>107</v>
      </c>
      <c r="AC37860" s="34">
        <v>156</v>
      </c>
    </row>
    <row r="37861" spans="1:29" x14ac:dyDescent="0.2">
      <c r="A37861" s="34" t="s">
        <v>98354</v>
      </c>
      <c r="B37861" s="34">
        <v>34</v>
      </c>
      <c r="C37861" s="34">
        <v>82</v>
      </c>
      <c r="D37861" s="34">
        <v>49</v>
      </c>
      <c r="E37861" s="34">
        <v>91</v>
      </c>
      <c r="F37861" s="34">
        <v>67</v>
      </c>
      <c r="G37861" s="34">
        <v>98</v>
      </c>
      <c r="H37861" s="34">
        <v>49</v>
      </c>
      <c r="I37861" s="34">
        <v>97</v>
      </c>
      <c r="J37861" s="34">
        <v>56</v>
      </c>
      <c r="K37861" s="34">
        <v>82</v>
      </c>
      <c r="L37861" s="34">
        <v>24</v>
      </c>
      <c r="M37861" s="34">
        <v>65</v>
      </c>
      <c r="N37861" s="34">
        <v>41</v>
      </c>
      <c r="O37861" s="34">
        <v>58</v>
      </c>
      <c r="P37861" s="34">
        <v>43</v>
      </c>
      <c r="Q37861" s="34">
        <v>51</v>
      </c>
      <c r="R37861" s="34">
        <v>43</v>
      </c>
      <c r="S37861" s="34">
        <v>93</v>
      </c>
      <c r="T37861" s="34">
        <v>36</v>
      </c>
      <c r="U37861" s="34">
        <v>53</v>
      </c>
      <c r="V37861" s="34">
        <v>40</v>
      </c>
      <c r="W37861" s="34">
        <v>93</v>
      </c>
      <c r="X37861" s="34">
        <v>45</v>
      </c>
      <c r="Y37861" s="34">
        <v>45</v>
      </c>
      <c r="Z37861" s="34">
        <v>55</v>
      </c>
      <c r="AA37861" s="34">
        <v>81</v>
      </c>
      <c r="AB37861" s="34">
        <v>55</v>
      </c>
      <c r="AC37861" s="34">
        <v>84</v>
      </c>
    </row>
    <row r="37862" spans="1:29" x14ac:dyDescent="0.2">
      <c r="A37862" s="34" t="s">
        <v>98355</v>
      </c>
      <c r="B37862" s="34">
        <v>99</v>
      </c>
      <c r="C37862" s="34">
        <v>120</v>
      </c>
      <c r="D37862" s="34">
        <v>160</v>
      </c>
      <c r="E37862" s="34">
        <v>106</v>
      </c>
      <c r="F37862" s="34">
        <v>156</v>
      </c>
      <c r="G37862" s="34">
        <v>102</v>
      </c>
      <c r="H37862" s="34">
        <v>141</v>
      </c>
      <c r="I37862" s="34">
        <v>67</v>
      </c>
      <c r="J37862" s="34">
        <v>91</v>
      </c>
      <c r="K37862" s="34">
        <v>111</v>
      </c>
      <c r="L37862" s="34">
        <v>70</v>
      </c>
      <c r="M37862" s="34">
        <v>102</v>
      </c>
      <c r="N37862" s="34">
        <v>121</v>
      </c>
      <c r="O37862" s="34">
        <v>74</v>
      </c>
      <c r="P37862" s="34">
        <v>128</v>
      </c>
      <c r="Q37862" s="34">
        <v>138</v>
      </c>
      <c r="R37862" s="34">
        <v>124</v>
      </c>
      <c r="S37862" s="34">
        <v>145</v>
      </c>
      <c r="T37862" s="34">
        <v>102</v>
      </c>
      <c r="U37862" s="34">
        <v>92</v>
      </c>
      <c r="V37862" s="34">
        <v>169</v>
      </c>
      <c r="W37862" s="34">
        <v>142</v>
      </c>
      <c r="X37862" s="34">
        <v>144</v>
      </c>
      <c r="Y37862" s="34">
        <v>114</v>
      </c>
      <c r="Z37862" s="34">
        <v>161</v>
      </c>
      <c r="AA37862" s="34">
        <v>146</v>
      </c>
      <c r="AB37862" s="34">
        <v>113</v>
      </c>
      <c r="AC37862" s="34">
        <v>147</v>
      </c>
    </row>
    <row r="37863" spans="1:29" x14ac:dyDescent="0.2">
      <c r="A37863" s="34" t="s">
        <v>98356</v>
      </c>
      <c r="B37863" s="34">
        <v>29</v>
      </c>
      <c r="C37863" s="34">
        <v>30</v>
      </c>
      <c r="D37863" s="34">
        <v>66</v>
      </c>
      <c r="E37863" s="34">
        <v>45</v>
      </c>
      <c r="F37863" s="34">
        <v>33</v>
      </c>
      <c r="G37863" s="34">
        <v>38</v>
      </c>
      <c r="H37863" s="34">
        <v>19</v>
      </c>
      <c r="I37863" s="34">
        <v>26</v>
      </c>
      <c r="J37863" s="34">
        <v>15</v>
      </c>
      <c r="K37863" s="34">
        <v>30</v>
      </c>
      <c r="L37863" s="34">
        <v>10</v>
      </c>
      <c r="M37863" s="34">
        <v>16</v>
      </c>
      <c r="N37863" s="34">
        <v>27</v>
      </c>
      <c r="O37863" s="34">
        <v>26</v>
      </c>
      <c r="P37863" s="34">
        <v>16</v>
      </c>
      <c r="Q37863" s="34">
        <v>16</v>
      </c>
      <c r="R37863" s="34">
        <v>15</v>
      </c>
      <c r="S37863" s="34">
        <v>48</v>
      </c>
      <c r="T37863" s="34">
        <v>9</v>
      </c>
      <c r="U37863" s="34">
        <v>8</v>
      </c>
      <c r="V37863" s="34">
        <v>24</v>
      </c>
      <c r="W37863" s="34">
        <v>16</v>
      </c>
      <c r="X37863" s="34">
        <v>34</v>
      </c>
      <c r="Y37863" s="34">
        <v>11</v>
      </c>
      <c r="Z37863" s="34">
        <v>24</v>
      </c>
      <c r="AA37863" s="34">
        <v>22</v>
      </c>
      <c r="AB37863" s="34">
        <v>4</v>
      </c>
      <c r="AC37863" s="34">
        <v>25</v>
      </c>
    </row>
    <row r="37864" spans="1:29" x14ac:dyDescent="0.2">
      <c r="A37864" s="34" t="s">
        <v>98357</v>
      </c>
      <c r="B37864" s="34">
        <v>20</v>
      </c>
      <c r="C37864" s="34">
        <v>39</v>
      </c>
      <c r="D37864" s="34">
        <v>41</v>
      </c>
      <c r="E37864" s="34">
        <v>34</v>
      </c>
      <c r="F37864" s="34">
        <v>39</v>
      </c>
      <c r="G37864" s="34">
        <v>25</v>
      </c>
      <c r="H37864" s="34">
        <v>30</v>
      </c>
      <c r="I37864" s="34">
        <v>30</v>
      </c>
      <c r="J37864" s="34">
        <v>19</v>
      </c>
      <c r="K37864" s="34">
        <v>37</v>
      </c>
      <c r="L37864" s="34">
        <v>14</v>
      </c>
      <c r="M37864" s="34">
        <v>29</v>
      </c>
      <c r="N37864" s="34">
        <v>18</v>
      </c>
      <c r="O37864" s="34">
        <v>30</v>
      </c>
      <c r="P37864" s="34">
        <v>27</v>
      </c>
      <c r="Q37864" s="34">
        <v>31</v>
      </c>
      <c r="R37864" s="34">
        <v>20</v>
      </c>
      <c r="S37864" s="34">
        <v>40</v>
      </c>
      <c r="T37864" s="34">
        <v>13</v>
      </c>
      <c r="U37864" s="34">
        <v>19</v>
      </c>
      <c r="V37864" s="34">
        <v>25</v>
      </c>
      <c r="W37864" s="34">
        <v>24</v>
      </c>
      <c r="X37864" s="34">
        <v>42</v>
      </c>
      <c r="Y37864" s="34">
        <v>14</v>
      </c>
      <c r="Z37864" s="34">
        <v>43</v>
      </c>
      <c r="AA37864" s="34">
        <v>41</v>
      </c>
      <c r="AB37864" s="34">
        <v>19</v>
      </c>
      <c r="AC37864" s="34">
        <v>27</v>
      </c>
    </row>
    <row r="37865" spans="1:29" x14ac:dyDescent="0.2">
      <c r="A37865" s="34" t="s">
        <v>98358</v>
      </c>
      <c r="B37865" s="34">
        <v>108</v>
      </c>
      <c r="C37865" s="34">
        <v>92</v>
      </c>
      <c r="D37865" s="34">
        <v>121</v>
      </c>
      <c r="E37865" s="34">
        <v>107</v>
      </c>
      <c r="F37865" s="34">
        <v>108</v>
      </c>
      <c r="G37865" s="34">
        <v>78</v>
      </c>
      <c r="H37865" s="34">
        <v>156</v>
      </c>
      <c r="I37865" s="34">
        <v>95</v>
      </c>
      <c r="J37865" s="34">
        <v>142</v>
      </c>
      <c r="K37865" s="34">
        <v>118</v>
      </c>
      <c r="L37865" s="34">
        <v>119</v>
      </c>
      <c r="M37865" s="34">
        <v>101</v>
      </c>
      <c r="N37865" s="34">
        <v>108</v>
      </c>
      <c r="O37865" s="34">
        <v>111</v>
      </c>
      <c r="P37865" s="34">
        <v>100</v>
      </c>
      <c r="Q37865" s="34">
        <v>140</v>
      </c>
      <c r="R37865" s="34">
        <v>135</v>
      </c>
      <c r="S37865" s="34">
        <v>144</v>
      </c>
      <c r="T37865" s="34">
        <v>168</v>
      </c>
      <c r="U37865" s="34">
        <v>124</v>
      </c>
      <c r="V37865" s="34">
        <v>134</v>
      </c>
      <c r="W37865" s="34">
        <v>204</v>
      </c>
      <c r="X37865" s="34">
        <v>160</v>
      </c>
      <c r="Y37865" s="34">
        <v>174</v>
      </c>
      <c r="Z37865" s="34">
        <v>97</v>
      </c>
      <c r="AA37865" s="34">
        <v>144</v>
      </c>
      <c r="AB37865" s="34">
        <v>138</v>
      </c>
      <c r="AC37865" s="34">
        <v>182</v>
      </c>
    </row>
    <row r="37866" spans="1:29" x14ac:dyDescent="0.2">
      <c r="A37866" s="34" t="s">
        <v>98359</v>
      </c>
      <c r="B37866" s="34">
        <v>269</v>
      </c>
      <c r="C37866" s="34">
        <v>392</v>
      </c>
      <c r="D37866" s="34">
        <v>458</v>
      </c>
      <c r="E37866" s="34">
        <v>410</v>
      </c>
      <c r="F37866" s="34">
        <v>394</v>
      </c>
      <c r="G37866" s="34">
        <v>361</v>
      </c>
      <c r="H37866" s="34">
        <v>391</v>
      </c>
      <c r="I37866" s="34">
        <v>344</v>
      </c>
      <c r="J37866" s="34">
        <v>293</v>
      </c>
      <c r="K37866" s="34">
        <v>371</v>
      </c>
      <c r="L37866" s="34">
        <v>239</v>
      </c>
      <c r="M37866" s="34">
        <v>255</v>
      </c>
      <c r="N37866" s="34">
        <v>300</v>
      </c>
      <c r="O37866" s="34">
        <v>258</v>
      </c>
      <c r="P37866" s="34">
        <v>332</v>
      </c>
      <c r="Q37866" s="34">
        <v>390</v>
      </c>
      <c r="R37866" s="34">
        <v>376</v>
      </c>
      <c r="S37866" s="34">
        <v>499</v>
      </c>
      <c r="T37866" s="34">
        <v>292</v>
      </c>
      <c r="U37866" s="34">
        <v>293</v>
      </c>
      <c r="V37866" s="34">
        <v>382</v>
      </c>
      <c r="W37866" s="34">
        <v>442</v>
      </c>
      <c r="X37866" s="34">
        <v>451</v>
      </c>
      <c r="Y37866" s="34">
        <v>321</v>
      </c>
      <c r="Z37866" s="34">
        <v>388</v>
      </c>
      <c r="AA37866" s="34">
        <v>527</v>
      </c>
      <c r="AB37866" s="34">
        <v>352</v>
      </c>
      <c r="AC37866" s="34">
        <v>533</v>
      </c>
    </row>
    <row r="37867" spans="1:29" x14ac:dyDescent="0.2">
      <c r="A37867" s="34" t="s">
        <v>98360</v>
      </c>
      <c r="B37867" s="34">
        <v>106</v>
      </c>
      <c r="C37867" s="34">
        <v>43</v>
      </c>
      <c r="D37867" s="34">
        <v>76</v>
      </c>
      <c r="E37867" s="34">
        <v>71</v>
      </c>
      <c r="F37867" s="34">
        <v>109</v>
      </c>
      <c r="G37867" s="34">
        <v>67</v>
      </c>
      <c r="H37867" s="34">
        <v>88</v>
      </c>
      <c r="I37867" s="34">
        <v>72</v>
      </c>
      <c r="J37867" s="34">
        <v>72</v>
      </c>
      <c r="K37867" s="34">
        <v>74</v>
      </c>
      <c r="L37867" s="34">
        <v>66</v>
      </c>
      <c r="M37867" s="34">
        <v>79</v>
      </c>
      <c r="N37867" s="34">
        <v>70</v>
      </c>
      <c r="O37867" s="34">
        <v>58</v>
      </c>
      <c r="P37867" s="34">
        <v>77</v>
      </c>
      <c r="Q37867" s="34">
        <v>111</v>
      </c>
      <c r="R37867" s="34">
        <v>110</v>
      </c>
      <c r="S37867" s="34">
        <v>87</v>
      </c>
      <c r="T37867" s="34">
        <v>108</v>
      </c>
      <c r="U37867" s="34">
        <v>113</v>
      </c>
      <c r="V37867" s="34">
        <v>64</v>
      </c>
      <c r="W37867" s="34">
        <v>119</v>
      </c>
      <c r="X37867" s="34">
        <v>93</v>
      </c>
      <c r="Y37867" s="34">
        <v>100</v>
      </c>
      <c r="Z37867" s="34">
        <v>86</v>
      </c>
      <c r="AA37867" s="34">
        <v>110</v>
      </c>
      <c r="AB37867" s="34">
        <v>124</v>
      </c>
      <c r="AC37867" s="34">
        <v>123</v>
      </c>
    </row>
    <row r="37868" spans="1:29" x14ac:dyDescent="0.2">
      <c r="A37868" s="34" t="s">
        <v>98361</v>
      </c>
      <c r="B37868" s="34">
        <v>33</v>
      </c>
      <c r="C37868" s="34">
        <v>51</v>
      </c>
      <c r="D37868" s="34">
        <v>63</v>
      </c>
      <c r="E37868" s="34">
        <v>58</v>
      </c>
      <c r="F37868" s="34">
        <v>45</v>
      </c>
      <c r="G37868" s="34">
        <v>103</v>
      </c>
      <c r="H37868" s="34">
        <v>45</v>
      </c>
      <c r="I37868" s="34">
        <v>27</v>
      </c>
      <c r="J37868" s="34">
        <v>28</v>
      </c>
      <c r="K37868" s="34">
        <v>30</v>
      </c>
      <c r="L37868" s="34">
        <v>11</v>
      </c>
      <c r="M37868" s="34">
        <v>34</v>
      </c>
      <c r="N37868" s="34">
        <v>34</v>
      </c>
      <c r="O37868" s="34">
        <v>48</v>
      </c>
      <c r="P37868" s="34">
        <v>24</v>
      </c>
      <c r="Q37868" s="34">
        <v>32</v>
      </c>
      <c r="R37868" s="34">
        <v>42</v>
      </c>
      <c r="S37868" s="34">
        <v>45</v>
      </c>
      <c r="T37868" s="34">
        <v>35</v>
      </c>
      <c r="U37868" s="34">
        <v>51</v>
      </c>
      <c r="V37868" s="34">
        <v>51</v>
      </c>
      <c r="W37868" s="34">
        <v>44</v>
      </c>
      <c r="X37868" s="34">
        <v>36</v>
      </c>
      <c r="Y37868" s="34">
        <v>32</v>
      </c>
      <c r="Z37868" s="34">
        <v>53</v>
      </c>
      <c r="AA37868" s="34">
        <v>45</v>
      </c>
      <c r="AB37868" s="34">
        <v>27</v>
      </c>
      <c r="AC37868" s="34">
        <v>49</v>
      </c>
    </row>
    <row r="37869" spans="1:29" x14ac:dyDescent="0.2">
      <c r="A37869" s="34" t="s">
        <v>98362</v>
      </c>
      <c r="B37869" s="34">
        <v>136</v>
      </c>
      <c r="C37869" s="34">
        <v>102</v>
      </c>
      <c r="D37869" s="34">
        <v>149</v>
      </c>
      <c r="E37869" s="34">
        <v>117</v>
      </c>
      <c r="F37869" s="34">
        <v>107</v>
      </c>
      <c r="G37869" s="34">
        <v>91</v>
      </c>
      <c r="H37869" s="34">
        <v>132</v>
      </c>
      <c r="I37869" s="34">
        <v>91</v>
      </c>
      <c r="J37869" s="34">
        <v>115</v>
      </c>
      <c r="K37869" s="34">
        <v>73</v>
      </c>
      <c r="L37869" s="34">
        <v>53</v>
      </c>
      <c r="M37869" s="34">
        <v>80</v>
      </c>
      <c r="N37869" s="34">
        <v>112</v>
      </c>
      <c r="O37869" s="34">
        <v>77</v>
      </c>
      <c r="P37869" s="34">
        <v>80</v>
      </c>
      <c r="Q37869" s="34">
        <v>157</v>
      </c>
      <c r="R37869" s="34">
        <v>147</v>
      </c>
      <c r="S37869" s="34">
        <v>136</v>
      </c>
      <c r="T37869" s="34">
        <v>127</v>
      </c>
      <c r="U37869" s="34">
        <v>104</v>
      </c>
      <c r="V37869" s="34">
        <v>149</v>
      </c>
      <c r="W37869" s="34">
        <v>135</v>
      </c>
      <c r="X37869" s="34">
        <v>200</v>
      </c>
      <c r="Y37869" s="34">
        <v>113</v>
      </c>
      <c r="Z37869" s="34">
        <v>174</v>
      </c>
      <c r="AA37869" s="34">
        <v>163</v>
      </c>
      <c r="AB37869" s="34">
        <v>173</v>
      </c>
      <c r="AC37869" s="34">
        <v>215</v>
      </c>
    </row>
    <row r="37870" spans="1:29" x14ac:dyDescent="0.2">
      <c r="A37870" s="34" t="s">
        <v>98363</v>
      </c>
      <c r="B37870" s="34">
        <v>54</v>
      </c>
      <c r="C37870" s="34">
        <v>74</v>
      </c>
      <c r="D37870" s="34">
        <v>39</v>
      </c>
      <c r="E37870" s="34">
        <v>85</v>
      </c>
      <c r="F37870" s="34">
        <v>46</v>
      </c>
      <c r="G37870" s="34">
        <v>115</v>
      </c>
      <c r="H37870" s="34">
        <v>37</v>
      </c>
      <c r="I37870" s="34">
        <v>68</v>
      </c>
      <c r="J37870" s="34">
        <v>40</v>
      </c>
      <c r="K37870" s="34">
        <v>92</v>
      </c>
      <c r="L37870" s="34">
        <v>24</v>
      </c>
      <c r="M37870" s="34">
        <v>58</v>
      </c>
      <c r="N37870" s="34">
        <v>23</v>
      </c>
      <c r="O37870" s="34">
        <v>61</v>
      </c>
      <c r="P37870" s="34">
        <v>44</v>
      </c>
      <c r="Q37870" s="34">
        <v>98</v>
      </c>
      <c r="R37870" s="34">
        <v>35</v>
      </c>
      <c r="S37870" s="34">
        <v>89</v>
      </c>
      <c r="T37870" s="34">
        <v>36</v>
      </c>
      <c r="U37870" s="34">
        <v>70</v>
      </c>
      <c r="V37870" s="34">
        <v>37</v>
      </c>
      <c r="W37870" s="34">
        <v>87</v>
      </c>
      <c r="X37870" s="34">
        <v>61</v>
      </c>
      <c r="Y37870" s="34">
        <v>75</v>
      </c>
      <c r="Z37870" s="34">
        <v>58</v>
      </c>
      <c r="AA37870" s="34">
        <v>100</v>
      </c>
      <c r="AB37870" s="34">
        <v>58</v>
      </c>
      <c r="AC37870" s="34">
        <v>133</v>
      </c>
    </row>
    <row r="37871" spans="1:29" x14ac:dyDescent="0.2">
      <c r="A37871" s="34" t="s">
        <v>98364</v>
      </c>
      <c r="B37871" s="34">
        <v>163</v>
      </c>
      <c r="C37871" s="34">
        <v>153</v>
      </c>
      <c r="D37871" s="34">
        <v>206</v>
      </c>
      <c r="E37871" s="34">
        <v>172</v>
      </c>
      <c r="F37871" s="34">
        <v>192</v>
      </c>
      <c r="G37871" s="34">
        <v>155</v>
      </c>
      <c r="H37871" s="34">
        <v>134</v>
      </c>
      <c r="I37871" s="34">
        <v>119</v>
      </c>
      <c r="J37871" s="34">
        <v>188</v>
      </c>
      <c r="K37871" s="34">
        <v>182</v>
      </c>
      <c r="L37871" s="34">
        <v>134</v>
      </c>
      <c r="M37871" s="34">
        <v>144</v>
      </c>
      <c r="N37871" s="34">
        <v>146</v>
      </c>
      <c r="O37871" s="34">
        <v>122</v>
      </c>
      <c r="P37871" s="34">
        <v>164</v>
      </c>
      <c r="Q37871" s="34">
        <v>181</v>
      </c>
      <c r="R37871" s="34">
        <v>175</v>
      </c>
      <c r="S37871" s="34">
        <v>226</v>
      </c>
      <c r="T37871" s="34">
        <v>141</v>
      </c>
      <c r="U37871" s="34">
        <v>158</v>
      </c>
      <c r="V37871" s="34">
        <v>168</v>
      </c>
      <c r="W37871" s="34">
        <v>175</v>
      </c>
      <c r="X37871" s="34">
        <v>243</v>
      </c>
      <c r="Y37871" s="34">
        <v>161</v>
      </c>
      <c r="Z37871" s="34">
        <v>189</v>
      </c>
      <c r="AA37871" s="34">
        <v>208</v>
      </c>
      <c r="AB37871" s="34">
        <v>183</v>
      </c>
      <c r="AC37871" s="34">
        <v>277</v>
      </c>
    </row>
    <row r="37872" spans="1:29" x14ac:dyDescent="0.2">
      <c r="A37872" s="34" t="s">
        <v>98365</v>
      </c>
      <c r="B37872" s="34">
        <v>135</v>
      </c>
      <c r="C37872" s="34">
        <v>256</v>
      </c>
      <c r="D37872" s="34">
        <v>367</v>
      </c>
      <c r="E37872" s="34">
        <v>220</v>
      </c>
      <c r="F37872" s="34">
        <v>240</v>
      </c>
      <c r="G37872" s="34">
        <v>192</v>
      </c>
      <c r="H37872" s="34">
        <v>222</v>
      </c>
      <c r="I37872" s="34">
        <v>219</v>
      </c>
      <c r="J37872" s="34">
        <v>188</v>
      </c>
      <c r="K37872" s="34">
        <v>229</v>
      </c>
      <c r="L37872" s="34">
        <v>96</v>
      </c>
      <c r="M37872" s="34">
        <v>156</v>
      </c>
      <c r="N37872" s="34">
        <v>178</v>
      </c>
      <c r="O37872" s="34">
        <v>171</v>
      </c>
      <c r="P37872" s="34">
        <v>171</v>
      </c>
      <c r="Q37872" s="34">
        <v>220</v>
      </c>
      <c r="R37872" s="34">
        <v>207</v>
      </c>
      <c r="S37872" s="34">
        <v>291</v>
      </c>
      <c r="T37872" s="34">
        <v>158</v>
      </c>
      <c r="U37872" s="34">
        <v>154</v>
      </c>
      <c r="V37872" s="34">
        <v>222</v>
      </c>
      <c r="W37872" s="34">
        <v>164</v>
      </c>
      <c r="X37872" s="34">
        <v>351</v>
      </c>
      <c r="Y37872" s="34">
        <v>142</v>
      </c>
      <c r="Z37872" s="34">
        <v>297</v>
      </c>
      <c r="AA37872" s="34">
        <v>285</v>
      </c>
      <c r="AB37872" s="34">
        <v>168</v>
      </c>
      <c r="AC37872" s="34">
        <v>351</v>
      </c>
    </row>
    <row r="37873" spans="1:29" x14ac:dyDescent="0.2">
      <c r="A37873" s="34" t="s">
        <v>98366</v>
      </c>
      <c r="B37873" s="34">
        <v>34</v>
      </c>
      <c r="C37873" s="34">
        <v>38</v>
      </c>
      <c r="D37873" s="34">
        <v>59</v>
      </c>
      <c r="E37873" s="34">
        <v>54</v>
      </c>
      <c r="F37873" s="34">
        <v>59</v>
      </c>
      <c r="G37873" s="34">
        <v>21</v>
      </c>
      <c r="H37873" s="34">
        <v>48</v>
      </c>
      <c r="I37873" s="34">
        <v>45</v>
      </c>
      <c r="J37873" s="34">
        <v>31</v>
      </c>
      <c r="K37873" s="34">
        <v>36</v>
      </c>
      <c r="L37873" s="34">
        <v>29</v>
      </c>
      <c r="M37873" s="34">
        <v>31</v>
      </c>
      <c r="N37873" s="34">
        <v>54</v>
      </c>
      <c r="O37873" s="34">
        <v>28</v>
      </c>
      <c r="P37873" s="34">
        <v>44</v>
      </c>
      <c r="Q37873" s="34">
        <v>62</v>
      </c>
      <c r="R37873" s="34">
        <v>52</v>
      </c>
      <c r="S37873" s="34">
        <v>50</v>
      </c>
      <c r="T37873" s="34">
        <v>52</v>
      </c>
      <c r="U37873" s="34">
        <v>47</v>
      </c>
      <c r="V37873" s="34">
        <v>61</v>
      </c>
      <c r="W37873" s="34">
        <v>38</v>
      </c>
      <c r="X37873" s="34">
        <v>67</v>
      </c>
      <c r="Y37873" s="34">
        <v>48</v>
      </c>
      <c r="Z37873" s="34">
        <v>58</v>
      </c>
      <c r="AA37873" s="34">
        <v>45</v>
      </c>
      <c r="AB37873" s="34">
        <v>40</v>
      </c>
      <c r="AC37873" s="34">
        <v>62</v>
      </c>
    </row>
    <row r="37874" spans="1:29" x14ac:dyDescent="0.2">
      <c r="A37874" s="34" t="s">
        <v>98367</v>
      </c>
      <c r="B37874" s="34">
        <v>28</v>
      </c>
      <c r="C37874" s="34">
        <v>70</v>
      </c>
      <c r="D37874" s="34">
        <v>62</v>
      </c>
      <c r="E37874" s="34">
        <v>86</v>
      </c>
      <c r="F37874" s="34">
        <v>60</v>
      </c>
      <c r="G37874" s="34">
        <v>73</v>
      </c>
      <c r="H37874" s="34">
        <v>58</v>
      </c>
      <c r="I37874" s="34">
        <v>48</v>
      </c>
      <c r="J37874" s="34">
        <v>51</v>
      </c>
      <c r="K37874" s="34">
        <v>88</v>
      </c>
      <c r="L37874" s="34">
        <v>26</v>
      </c>
      <c r="M37874" s="34">
        <v>61</v>
      </c>
      <c r="N37874" s="34">
        <v>42</v>
      </c>
      <c r="O37874" s="34">
        <v>60</v>
      </c>
      <c r="P37874" s="34">
        <v>55</v>
      </c>
      <c r="Q37874" s="34">
        <v>57</v>
      </c>
      <c r="R37874" s="34">
        <v>43</v>
      </c>
      <c r="S37874" s="34">
        <v>77</v>
      </c>
      <c r="T37874" s="34">
        <v>24</v>
      </c>
      <c r="U37874" s="34">
        <v>35</v>
      </c>
      <c r="V37874" s="34">
        <v>43</v>
      </c>
      <c r="W37874" s="34">
        <v>58</v>
      </c>
      <c r="X37874" s="34">
        <v>68</v>
      </c>
      <c r="Y37874" s="34">
        <v>56</v>
      </c>
      <c r="Z37874" s="34">
        <v>76</v>
      </c>
      <c r="AA37874" s="34">
        <v>81</v>
      </c>
      <c r="AB37874" s="34">
        <v>57</v>
      </c>
      <c r="AC37874" s="34">
        <v>115</v>
      </c>
    </row>
    <row r="37875" spans="1:29" x14ac:dyDescent="0.2">
      <c r="A37875" s="34" t="s">
        <v>98368</v>
      </c>
      <c r="B37875" s="34">
        <v>62</v>
      </c>
      <c r="C37875" s="34">
        <v>71</v>
      </c>
      <c r="D37875" s="34">
        <v>112</v>
      </c>
      <c r="E37875" s="34">
        <v>111</v>
      </c>
      <c r="F37875" s="34">
        <v>77</v>
      </c>
      <c r="G37875" s="34">
        <v>51</v>
      </c>
      <c r="H37875" s="34">
        <v>64</v>
      </c>
      <c r="I37875" s="34">
        <v>59</v>
      </c>
      <c r="J37875" s="34">
        <v>47</v>
      </c>
      <c r="K37875" s="34">
        <v>62</v>
      </c>
      <c r="L37875" s="34">
        <v>27</v>
      </c>
      <c r="M37875" s="34">
        <v>46</v>
      </c>
      <c r="N37875" s="34">
        <v>70</v>
      </c>
      <c r="O37875" s="34">
        <v>68</v>
      </c>
      <c r="P37875" s="34">
        <v>72</v>
      </c>
      <c r="Q37875" s="34">
        <v>61</v>
      </c>
      <c r="R37875" s="34">
        <v>67</v>
      </c>
      <c r="S37875" s="34">
        <v>86</v>
      </c>
      <c r="T37875" s="34">
        <v>26</v>
      </c>
      <c r="U37875" s="34">
        <v>43</v>
      </c>
      <c r="V37875" s="34">
        <v>90</v>
      </c>
      <c r="W37875" s="34">
        <v>56</v>
      </c>
      <c r="X37875" s="34">
        <v>105</v>
      </c>
      <c r="Y37875" s="34">
        <v>36</v>
      </c>
      <c r="Z37875" s="34">
        <v>75</v>
      </c>
      <c r="AA37875" s="34">
        <v>71</v>
      </c>
      <c r="AB37875" s="34">
        <v>61</v>
      </c>
      <c r="AC37875" s="34">
        <v>85</v>
      </c>
    </row>
    <row r="37876" spans="1:29" x14ac:dyDescent="0.2">
      <c r="A37876" s="34" t="s">
        <v>98369</v>
      </c>
      <c r="B37876" s="34">
        <v>40</v>
      </c>
      <c r="C37876" s="34">
        <v>92</v>
      </c>
      <c r="D37876" s="34">
        <v>86</v>
      </c>
      <c r="E37876" s="34">
        <v>93</v>
      </c>
      <c r="F37876" s="34">
        <v>75</v>
      </c>
      <c r="G37876" s="34">
        <v>85</v>
      </c>
      <c r="H37876" s="34">
        <v>52</v>
      </c>
      <c r="I37876" s="34">
        <v>91</v>
      </c>
      <c r="J37876" s="34">
        <v>65</v>
      </c>
      <c r="K37876" s="34">
        <v>127</v>
      </c>
      <c r="L37876" s="34">
        <v>37</v>
      </c>
      <c r="M37876" s="34">
        <v>111</v>
      </c>
      <c r="N37876" s="34">
        <v>52</v>
      </c>
      <c r="O37876" s="34">
        <v>89</v>
      </c>
      <c r="P37876" s="34">
        <v>53</v>
      </c>
      <c r="Q37876" s="34">
        <v>118</v>
      </c>
      <c r="R37876" s="34">
        <v>94</v>
      </c>
      <c r="S37876" s="34">
        <v>114</v>
      </c>
      <c r="T37876" s="34">
        <v>66</v>
      </c>
      <c r="U37876" s="34">
        <v>86</v>
      </c>
      <c r="V37876" s="34">
        <v>104</v>
      </c>
      <c r="W37876" s="34">
        <v>74</v>
      </c>
      <c r="X37876" s="34">
        <v>94</v>
      </c>
      <c r="Y37876" s="34">
        <v>65</v>
      </c>
      <c r="Z37876" s="34">
        <v>89</v>
      </c>
      <c r="AA37876" s="34">
        <v>82</v>
      </c>
      <c r="AB37876" s="34">
        <v>87</v>
      </c>
      <c r="AC37876" s="34">
        <v>143</v>
      </c>
    </row>
    <row r="37877" spans="1:29" x14ac:dyDescent="0.2">
      <c r="A37877" s="34" t="s">
        <v>98370</v>
      </c>
      <c r="B37877" s="34">
        <v>36</v>
      </c>
      <c r="C37877" s="34">
        <v>60</v>
      </c>
      <c r="D37877" s="34">
        <v>83</v>
      </c>
      <c r="E37877" s="34">
        <v>108</v>
      </c>
      <c r="F37877" s="34">
        <v>50</v>
      </c>
      <c r="G37877" s="34">
        <v>119</v>
      </c>
      <c r="H37877" s="34">
        <v>63</v>
      </c>
      <c r="I37877" s="34">
        <v>83</v>
      </c>
      <c r="J37877" s="34">
        <v>48</v>
      </c>
      <c r="K37877" s="34">
        <v>110</v>
      </c>
      <c r="L37877" s="34">
        <v>37</v>
      </c>
      <c r="M37877" s="34">
        <v>81</v>
      </c>
      <c r="N37877" s="34">
        <v>59</v>
      </c>
      <c r="O37877" s="34">
        <v>72</v>
      </c>
      <c r="P37877" s="34">
        <v>49</v>
      </c>
      <c r="Q37877" s="34">
        <v>76</v>
      </c>
      <c r="R37877" s="34">
        <v>52</v>
      </c>
      <c r="S37877" s="34">
        <v>102</v>
      </c>
      <c r="T37877" s="34">
        <v>40</v>
      </c>
      <c r="U37877" s="34">
        <v>76</v>
      </c>
      <c r="V37877" s="34">
        <v>81</v>
      </c>
      <c r="W37877" s="34">
        <v>42</v>
      </c>
      <c r="X37877" s="34">
        <v>72</v>
      </c>
      <c r="Y37877" s="34">
        <v>62</v>
      </c>
      <c r="Z37877" s="34">
        <v>62</v>
      </c>
      <c r="AA37877" s="34">
        <v>85</v>
      </c>
      <c r="AB37877" s="34">
        <v>45</v>
      </c>
      <c r="AC37877" s="34">
        <v>111</v>
      </c>
    </row>
    <row r="37878" spans="1:29" x14ac:dyDescent="0.2">
      <c r="A37878" s="34" t="s">
        <v>98371</v>
      </c>
      <c r="B37878" s="34">
        <v>51</v>
      </c>
      <c r="C37878" s="34">
        <v>91</v>
      </c>
      <c r="D37878" s="34">
        <v>85</v>
      </c>
      <c r="E37878" s="34">
        <v>81</v>
      </c>
      <c r="F37878" s="34">
        <v>105</v>
      </c>
      <c r="G37878" s="34">
        <v>57</v>
      </c>
      <c r="H37878" s="34">
        <v>61</v>
      </c>
      <c r="I37878" s="34">
        <v>62</v>
      </c>
      <c r="J37878" s="34">
        <v>54</v>
      </c>
      <c r="K37878" s="34">
        <v>59</v>
      </c>
      <c r="L37878" s="34">
        <v>37</v>
      </c>
      <c r="M37878" s="34">
        <v>61</v>
      </c>
      <c r="N37878" s="34">
        <v>56</v>
      </c>
      <c r="O37878" s="34">
        <v>78</v>
      </c>
      <c r="P37878" s="34">
        <v>58</v>
      </c>
      <c r="Q37878" s="34">
        <v>92</v>
      </c>
      <c r="R37878" s="34">
        <v>68</v>
      </c>
      <c r="S37878" s="34">
        <v>81</v>
      </c>
      <c r="T37878" s="34">
        <v>62</v>
      </c>
      <c r="U37878" s="34">
        <v>57</v>
      </c>
      <c r="V37878" s="34">
        <v>121</v>
      </c>
      <c r="W37878" s="34">
        <v>80</v>
      </c>
      <c r="X37878" s="34">
        <v>118</v>
      </c>
      <c r="Y37878" s="34">
        <v>90</v>
      </c>
      <c r="Z37878" s="34">
        <v>83</v>
      </c>
      <c r="AA37878" s="34">
        <v>92</v>
      </c>
      <c r="AB37878" s="34">
        <v>100</v>
      </c>
      <c r="AC37878" s="34">
        <v>138</v>
      </c>
    </row>
    <row r="37879" spans="1:29" x14ac:dyDescent="0.2">
      <c r="A37879" s="34" t="s">
        <v>98372</v>
      </c>
      <c r="B37879" s="34">
        <v>37</v>
      </c>
      <c r="C37879" s="34">
        <v>55</v>
      </c>
      <c r="D37879" s="34">
        <v>54</v>
      </c>
      <c r="E37879" s="34">
        <v>51</v>
      </c>
      <c r="F37879" s="34">
        <v>27</v>
      </c>
      <c r="G37879" s="34">
        <v>39</v>
      </c>
      <c r="H37879" s="34">
        <v>26</v>
      </c>
      <c r="I37879" s="34">
        <v>42</v>
      </c>
      <c r="J37879" s="34">
        <v>36</v>
      </c>
      <c r="K37879" s="34">
        <v>40</v>
      </c>
      <c r="L37879" s="34">
        <v>11</v>
      </c>
      <c r="M37879" s="34">
        <v>33</v>
      </c>
      <c r="N37879" s="34">
        <v>20</v>
      </c>
      <c r="O37879" s="34">
        <v>34</v>
      </c>
      <c r="P37879" s="34">
        <v>22</v>
      </c>
      <c r="Q37879" s="34">
        <v>32</v>
      </c>
      <c r="R37879" s="34">
        <v>19</v>
      </c>
      <c r="S37879" s="34">
        <v>58</v>
      </c>
      <c r="T37879" s="34">
        <v>10</v>
      </c>
      <c r="U37879" s="34">
        <v>30</v>
      </c>
      <c r="V37879" s="34">
        <v>25</v>
      </c>
      <c r="W37879" s="34">
        <v>21</v>
      </c>
      <c r="X37879" s="34">
        <v>48</v>
      </c>
      <c r="Y37879" s="34">
        <v>15</v>
      </c>
      <c r="Z37879" s="34">
        <v>31</v>
      </c>
      <c r="AA37879" s="34">
        <v>57</v>
      </c>
      <c r="AB37879" s="34">
        <v>13</v>
      </c>
      <c r="AC37879" s="34">
        <v>59</v>
      </c>
    </row>
    <row r="37880" spans="1:29" x14ac:dyDescent="0.2">
      <c r="A37880" s="34" t="s">
        <v>98373</v>
      </c>
      <c r="B37880" s="34">
        <v>23</v>
      </c>
      <c r="C37880" s="34">
        <v>23</v>
      </c>
      <c r="D37880" s="34">
        <v>31</v>
      </c>
      <c r="E37880" s="34">
        <v>42</v>
      </c>
      <c r="F37880" s="34">
        <v>24</v>
      </c>
      <c r="G37880" s="34">
        <v>13</v>
      </c>
      <c r="H37880" s="34">
        <v>14</v>
      </c>
      <c r="I37880" s="34">
        <v>26</v>
      </c>
      <c r="J37880" s="34">
        <v>18</v>
      </c>
      <c r="K37880" s="34">
        <v>62</v>
      </c>
      <c r="L37880" s="34">
        <v>17</v>
      </c>
      <c r="M37880" s="34">
        <v>30</v>
      </c>
      <c r="N37880" s="34">
        <v>15</v>
      </c>
      <c r="O37880" s="34">
        <v>17</v>
      </c>
      <c r="P37880" s="34">
        <v>33</v>
      </c>
      <c r="Q37880" s="34">
        <v>27</v>
      </c>
      <c r="R37880" s="34">
        <v>31</v>
      </c>
      <c r="S37880" s="34">
        <v>30</v>
      </c>
      <c r="T37880" s="34">
        <v>13</v>
      </c>
      <c r="U37880" s="34">
        <v>10</v>
      </c>
      <c r="V37880" s="34">
        <v>26</v>
      </c>
      <c r="W37880" s="34">
        <v>18</v>
      </c>
      <c r="X37880" s="34">
        <v>16</v>
      </c>
      <c r="Y37880" s="34">
        <v>25</v>
      </c>
      <c r="Z37880" s="34">
        <v>14</v>
      </c>
      <c r="AA37880" s="34">
        <v>39</v>
      </c>
      <c r="AB37880" s="34">
        <v>6</v>
      </c>
      <c r="AC37880" s="34">
        <v>39</v>
      </c>
    </row>
    <row r="37881" spans="1:29" x14ac:dyDescent="0.2">
      <c r="A37881" s="34" t="s">
        <v>98374</v>
      </c>
      <c r="B37881" s="34">
        <v>13</v>
      </c>
      <c r="C37881" s="34">
        <v>20</v>
      </c>
      <c r="D37881" s="34">
        <v>19</v>
      </c>
      <c r="E37881" s="34">
        <v>11</v>
      </c>
      <c r="F37881" s="34">
        <v>8</v>
      </c>
      <c r="G37881" s="34">
        <v>16</v>
      </c>
      <c r="H37881" s="34">
        <v>19</v>
      </c>
      <c r="I37881" s="34">
        <v>12</v>
      </c>
      <c r="J37881" s="34">
        <v>8</v>
      </c>
      <c r="K37881" s="34">
        <v>7</v>
      </c>
      <c r="L37881" s="34">
        <v>5</v>
      </c>
      <c r="M37881" s="34">
        <v>18</v>
      </c>
      <c r="N37881" s="34">
        <v>6</v>
      </c>
      <c r="O37881" s="34">
        <v>12</v>
      </c>
      <c r="P37881" s="34">
        <v>16</v>
      </c>
      <c r="Q37881" s="34">
        <v>19</v>
      </c>
      <c r="R37881" s="34">
        <v>13</v>
      </c>
      <c r="S37881" s="34">
        <v>9</v>
      </c>
      <c r="T37881" s="34">
        <v>7</v>
      </c>
      <c r="U37881" s="34">
        <v>10</v>
      </c>
      <c r="V37881" s="34">
        <v>9</v>
      </c>
      <c r="W37881" s="34">
        <v>14</v>
      </c>
      <c r="X37881" s="34">
        <v>19</v>
      </c>
      <c r="Y37881" s="34">
        <v>5</v>
      </c>
      <c r="Z37881" s="34">
        <v>13</v>
      </c>
      <c r="AA37881" s="34">
        <v>8</v>
      </c>
      <c r="AB37881" s="34">
        <v>16</v>
      </c>
      <c r="AC37881" s="34">
        <v>20</v>
      </c>
    </row>
    <row r="37882" spans="1:29" x14ac:dyDescent="0.2">
      <c r="A37882" s="34" t="s">
        <v>98375</v>
      </c>
      <c r="B37882" s="34">
        <v>62</v>
      </c>
      <c r="C37882" s="34">
        <v>89</v>
      </c>
      <c r="D37882" s="34">
        <v>137</v>
      </c>
      <c r="E37882" s="34">
        <v>97</v>
      </c>
      <c r="F37882" s="34">
        <v>124</v>
      </c>
      <c r="G37882" s="34">
        <v>93</v>
      </c>
      <c r="H37882" s="34">
        <v>107</v>
      </c>
      <c r="I37882" s="34">
        <v>85</v>
      </c>
      <c r="J37882" s="34">
        <v>103</v>
      </c>
      <c r="K37882" s="34">
        <v>83</v>
      </c>
      <c r="L37882" s="34">
        <v>67</v>
      </c>
      <c r="M37882" s="34">
        <v>79</v>
      </c>
      <c r="N37882" s="34">
        <v>85</v>
      </c>
      <c r="O37882" s="34">
        <v>94</v>
      </c>
      <c r="P37882" s="34">
        <v>130</v>
      </c>
      <c r="Q37882" s="34">
        <v>122</v>
      </c>
      <c r="R37882" s="34">
        <v>130</v>
      </c>
      <c r="S37882" s="34">
        <v>108</v>
      </c>
      <c r="T37882" s="34">
        <v>110</v>
      </c>
      <c r="U37882" s="34">
        <v>74</v>
      </c>
      <c r="V37882" s="34">
        <v>136</v>
      </c>
      <c r="W37882" s="34">
        <v>129</v>
      </c>
      <c r="X37882" s="34">
        <v>135</v>
      </c>
      <c r="Y37882" s="34">
        <v>93</v>
      </c>
      <c r="Z37882" s="34">
        <v>134</v>
      </c>
      <c r="AA37882" s="34">
        <v>105</v>
      </c>
      <c r="AB37882" s="34">
        <v>121</v>
      </c>
      <c r="AC37882" s="34">
        <v>145</v>
      </c>
    </row>
    <row r="37883" spans="1:29" x14ac:dyDescent="0.2">
      <c r="A37883" s="34" t="s">
        <v>98376</v>
      </c>
      <c r="B37883" s="34">
        <v>90</v>
      </c>
      <c r="C37883" s="34">
        <v>66</v>
      </c>
      <c r="D37883" s="34">
        <v>127</v>
      </c>
      <c r="E37883" s="34">
        <v>93</v>
      </c>
      <c r="F37883" s="34">
        <v>186</v>
      </c>
      <c r="G37883" s="34">
        <v>92</v>
      </c>
      <c r="H37883" s="34">
        <v>128</v>
      </c>
      <c r="I37883" s="34">
        <v>72</v>
      </c>
      <c r="J37883" s="34">
        <v>121</v>
      </c>
      <c r="K37883" s="34">
        <v>93</v>
      </c>
      <c r="L37883" s="34">
        <v>86</v>
      </c>
      <c r="M37883" s="34">
        <v>88</v>
      </c>
      <c r="N37883" s="34">
        <v>103</v>
      </c>
      <c r="O37883" s="34">
        <v>76</v>
      </c>
      <c r="P37883" s="34">
        <v>109</v>
      </c>
      <c r="Q37883" s="34">
        <v>135</v>
      </c>
      <c r="R37883" s="34">
        <v>189</v>
      </c>
      <c r="S37883" s="34">
        <v>110</v>
      </c>
      <c r="T37883" s="34">
        <v>146</v>
      </c>
      <c r="U37883" s="34">
        <v>64</v>
      </c>
      <c r="V37883" s="34">
        <v>150</v>
      </c>
      <c r="W37883" s="34">
        <v>113</v>
      </c>
      <c r="X37883" s="34">
        <v>197</v>
      </c>
      <c r="Y37883" s="34">
        <v>111</v>
      </c>
      <c r="Z37883" s="34">
        <v>145</v>
      </c>
      <c r="AA37883" s="34">
        <v>86</v>
      </c>
      <c r="AB37883" s="34">
        <v>166</v>
      </c>
      <c r="AC37883" s="34">
        <v>146</v>
      </c>
    </row>
    <row r="37884" spans="1:29" x14ac:dyDescent="0.2">
      <c r="A37884" s="34" t="s">
        <v>98377</v>
      </c>
      <c r="B37884" s="34">
        <v>69</v>
      </c>
      <c r="C37884" s="34">
        <v>58</v>
      </c>
      <c r="D37884" s="34">
        <v>56</v>
      </c>
      <c r="E37884" s="34">
        <v>87</v>
      </c>
      <c r="F37884" s="34">
        <v>83</v>
      </c>
      <c r="G37884" s="34">
        <v>103</v>
      </c>
      <c r="H37884" s="34">
        <v>55</v>
      </c>
      <c r="I37884" s="34">
        <v>48</v>
      </c>
      <c r="J37884" s="34">
        <v>67</v>
      </c>
      <c r="K37884" s="34">
        <v>44</v>
      </c>
      <c r="L37884" s="34">
        <v>51</v>
      </c>
      <c r="M37884" s="34">
        <v>55</v>
      </c>
      <c r="N37884" s="34">
        <v>52</v>
      </c>
      <c r="O37884" s="34">
        <v>70</v>
      </c>
      <c r="P37884" s="34">
        <v>56</v>
      </c>
      <c r="Q37884" s="34">
        <v>69</v>
      </c>
      <c r="R37884" s="34">
        <v>90</v>
      </c>
      <c r="S37884" s="34">
        <v>64</v>
      </c>
      <c r="T37884" s="34">
        <v>91</v>
      </c>
      <c r="U37884" s="34">
        <v>64</v>
      </c>
      <c r="V37884" s="34">
        <v>81</v>
      </c>
      <c r="W37884" s="34">
        <v>64</v>
      </c>
      <c r="X37884" s="34">
        <v>90</v>
      </c>
      <c r="Y37884" s="34">
        <v>60</v>
      </c>
      <c r="Z37884" s="34">
        <v>94</v>
      </c>
      <c r="AA37884" s="34">
        <v>70</v>
      </c>
      <c r="AB37884" s="34">
        <v>79</v>
      </c>
      <c r="AC37884" s="34">
        <v>77</v>
      </c>
    </row>
    <row r="37885" spans="1:29" x14ac:dyDescent="0.2">
      <c r="A37885" s="34" t="s">
        <v>98378</v>
      </c>
      <c r="B37885" s="34">
        <v>18</v>
      </c>
      <c r="C37885" s="34">
        <v>39</v>
      </c>
      <c r="D37885" s="34">
        <v>22</v>
      </c>
      <c r="E37885" s="34">
        <v>49</v>
      </c>
      <c r="F37885" s="34">
        <v>35</v>
      </c>
      <c r="G37885" s="34">
        <v>44</v>
      </c>
      <c r="H37885" s="34">
        <v>19</v>
      </c>
      <c r="I37885" s="34">
        <v>36</v>
      </c>
      <c r="J37885" s="34">
        <v>24</v>
      </c>
      <c r="K37885" s="34">
        <v>18</v>
      </c>
      <c r="L37885" s="34">
        <v>21</v>
      </c>
      <c r="M37885" s="34">
        <v>35</v>
      </c>
      <c r="N37885" s="34">
        <v>27</v>
      </c>
      <c r="O37885" s="34">
        <v>51</v>
      </c>
      <c r="P37885" s="34">
        <v>21</v>
      </c>
      <c r="Q37885" s="34">
        <v>63</v>
      </c>
      <c r="R37885" s="34">
        <v>21</v>
      </c>
      <c r="S37885" s="34">
        <v>50</v>
      </c>
      <c r="T37885" s="34">
        <v>16</v>
      </c>
      <c r="U37885" s="34">
        <v>34</v>
      </c>
      <c r="V37885" s="34">
        <v>29</v>
      </c>
      <c r="W37885" s="34">
        <v>40</v>
      </c>
      <c r="X37885" s="34">
        <v>31</v>
      </c>
      <c r="Y37885" s="34">
        <v>38</v>
      </c>
      <c r="Z37885" s="34">
        <v>38</v>
      </c>
      <c r="AA37885" s="34">
        <v>39</v>
      </c>
      <c r="AB37885" s="34">
        <v>21</v>
      </c>
      <c r="AC37885" s="34">
        <v>55</v>
      </c>
    </row>
    <row r="37886" spans="1:29" x14ac:dyDescent="0.2">
      <c r="A37886" s="34" t="s">
        <v>98379</v>
      </c>
      <c r="B37886" s="34">
        <v>60</v>
      </c>
      <c r="C37886" s="34">
        <v>68</v>
      </c>
      <c r="D37886" s="34">
        <v>66</v>
      </c>
      <c r="E37886" s="34">
        <v>64</v>
      </c>
      <c r="F37886" s="34">
        <v>51</v>
      </c>
      <c r="G37886" s="34">
        <v>60</v>
      </c>
      <c r="H37886" s="34">
        <v>43</v>
      </c>
      <c r="I37886" s="34">
        <v>64</v>
      </c>
      <c r="J37886" s="34">
        <v>33</v>
      </c>
      <c r="K37886" s="34">
        <v>56</v>
      </c>
      <c r="L37886" s="34">
        <v>18</v>
      </c>
      <c r="M37886" s="34">
        <v>55</v>
      </c>
      <c r="N37886" s="34">
        <v>39</v>
      </c>
      <c r="O37886" s="34">
        <v>43</v>
      </c>
      <c r="P37886" s="34">
        <v>29</v>
      </c>
      <c r="Q37886" s="34">
        <v>44</v>
      </c>
      <c r="R37886" s="34">
        <v>36</v>
      </c>
      <c r="S37886" s="34">
        <v>71</v>
      </c>
      <c r="T37886" s="34">
        <v>17</v>
      </c>
      <c r="U37886" s="34">
        <v>33</v>
      </c>
      <c r="V37886" s="34">
        <v>51</v>
      </c>
      <c r="W37886" s="34">
        <v>35</v>
      </c>
      <c r="X37886" s="34">
        <v>75</v>
      </c>
      <c r="Y37886" s="34">
        <v>41</v>
      </c>
      <c r="Z37886" s="34">
        <v>60</v>
      </c>
      <c r="AA37886" s="34">
        <v>88</v>
      </c>
      <c r="AB37886" s="34">
        <v>31</v>
      </c>
      <c r="AC37886" s="34">
        <v>91</v>
      </c>
    </row>
    <row r="37887" spans="1:29" x14ac:dyDescent="0.2">
      <c r="A37887" s="34" t="s">
        <v>98380</v>
      </c>
      <c r="B37887" s="34">
        <v>19</v>
      </c>
      <c r="C37887" s="34">
        <v>2</v>
      </c>
      <c r="D37887" s="34">
        <v>18</v>
      </c>
      <c r="E37887" s="34">
        <v>4</v>
      </c>
      <c r="F37887" s="34">
        <v>7</v>
      </c>
      <c r="G37887" s="34">
        <v>7</v>
      </c>
      <c r="H37887" s="34">
        <v>6</v>
      </c>
      <c r="I37887" s="34">
        <v>10</v>
      </c>
      <c r="J37887" s="34">
        <v>4</v>
      </c>
      <c r="K37887" s="34">
        <v>5</v>
      </c>
      <c r="L37887" s="34">
        <v>5</v>
      </c>
      <c r="M37887" s="34">
        <v>0</v>
      </c>
      <c r="N37887" s="34">
        <v>5</v>
      </c>
      <c r="O37887" s="34">
        <v>3</v>
      </c>
      <c r="P37887" s="34">
        <v>2</v>
      </c>
      <c r="Q37887" s="34">
        <v>6</v>
      </c>
      <c r="R37887" s="34">
        <v>8</v>
      </c>
      <c r="S37887" s="34">
        <v>5</v>
      </c>
      <c r="T37887" s="34">
        <v>5</v>
      </c>
      <c r="U37887" s="34">
        <v>2</v>
      </c>
      <c r="V37887" s="34">
        <v>20</v>
      </c>
      <c r="W37887" s="34">
        <v>0</v>
      </c>
      <c r="X37887" s="34">
        <v>4</v>
      </c>
      <c r="Y37887" s="34">
        <v>0</v>
      </c>
      <c r="Z37887" s="34">
        <v>9</v>
      </c>
      <c r="AA37887" s="34">
        <v>10</v>
      </c>
      <c r="AB37887" s="34">
        <v>2</v>
      </c>
      <c r="AC37887" s="34">
        <v>8</v>
      </c>
    </row>
    <row r="37888" spans="1:29" x14ac:dyDescent="0.2">
      <c r="A37888" s="34" t="s">
        <v>98381</v>
      </c>
      <c r="B37888" s="34">
        <v>15</v>
      </c>
      <c r="C37888" s="34">
        <v>25</v>
      </c>
      <c r="D37888" s="34">
        <v>22</v>
      </c>
      <c r="E37888" s="34">
        <v>7</v>
      </c>
      <c r="F37888" s="34">
        <v>23</v>
      </c>
      <c r="G37888" s="34">
        <v>34</v>
      </c>
      <c r="H37888" s="34">
        <v>19</v>
      </c>
      <c r="I37888" s="34">
        <v>25</v>
      </c>
      <c r="J37888" s="34">
        <v>20</v>
      </c>
      <c r="K37888" s="34">
        <v>31</v>
      </c>
      <c r="L37888" s="34">
        <v>20</v>
      </c>
      <c r="M37888" s="34">
        <v>16</v>
      </c>
      <c r="N37888" s="34">
        <v>20</v>
      </c>
      <c r="O37888" s="34">
        <v>16</v>
      </c>
      <c r="P37888" s="34">
        <v>15</v>
      </c>
      <c r="Q37888" s="34">
        <v>24</v>
      </c>
      <c r="R37888" s="34">
        <v>17</v>
      </c>
      <c r="S37888" s="34">
        <v>19</v>
      </c>
      <c r="T37888" s="34">
        <v>27</v>
      </c>
      <c r="U37888" s="34">
        <v>28</v>
      </c>
      <c r="V37888" s="34">
        <v>34</v>
      </c>
      <c r="W37888" s="34">
        <v>11</v>
      </c>
      <c r="X37888" s="34">
        <v>26</v>
      </c>
      <c r="Y37888" s="34">
        <v>15</v>
      </c>
      <c r="Z37888" s="34">
        <v>34</v>
      </c>
      <c r="AA37888" s="34">
        <v>13</v>
      </c>
      <c r="AB37888" s="34">
        <v>31</v>
      </c>
      <c r="AC37888" s="34">
        <v>28</v>
      </c>
    </row>
    <row r="37889" spans="1:29" x14ac:dyDescent="0.2">
      <c r="A37889" s="34" t="s">
        <v>98382</v>
      </c>
      <c r="B37889" s="34">
        <v>123</v>
      </c>
      <c r="C37889" s="34">
        <v>92</v>
      </c>
      <c r="D37889" s="34">
        <v>182</v>
      </c>
      <c r="E37889" s="34">
        <v>154</v>
      </c>
      <c r="F37889" s="34">
        <v>183</v>
      </c>
      <c r="G37889" s="34">
        <v>79</v>
      </c>
      <c r="H37889" s="34">
        <v>117</v>
      </c>
      <c r="I37889" s="34">
        <v>104</v>
      </c>
      <c r="J37889" s="34">
        <v>137</v>
      </c>
      <c r="K37889" s="34">
        <v>143</v>
      </c>
      <c r="L37889" s="34">
        <v>100</v>
      </c>
      <c r="M37889" s="34">
        <v>56</v>
      </c>
      <c r="N37889" s="34">
        <v>121</v>
      </c>
      <c r="O37889" s="34">
        <v>111</v>
      </c>
      <c r="P37889" s="34">
        <v>142</v>
      </c>
      <c r="Q37889" s="34">
        <v>147</v>
      </c>
      <c r="R37889" s="34">
        <v>176</v>
      </c>
      <c r="S37889" s="34">
        <v>146</v>
      </c>
      <c r="T37889" s="34">
        <v>127</v>
      </c>
      <c r="U37889" s="34">
        <v>129</v>
      </c>
      <c r="V37889" s="34">
        <v>122</v>
      </c>
      <c r="W37889" s="34">
        <v>163</v>
      </c>
      <c r="X37889" s="34">
        <v>146</v>
      </c>
      <c r="Y37889" s="34">
        <v>122</v>
      </c>
      <c r="Z37889" s="34">
        <v>186</v>
      </c>
      <c r="AA37889" s="34">
        <v>167</v>
      </c>
      <c r="AB37889" s="34">
        <v>167</v>
      </c>
      <c r="AC37889" s="34">
        <v>209</v>
      </c>
    </row>
    <row r="37890" spans="1:29" x14ac:dyDescent="0.2">
      <c r="A37890" s="34" t="s">
        <v>98383</v>
      </c>
      <c r="B37890" s="34">
        <v>45</v>
      </c>
      <c r="C37890" s="34">
        <v>49</v>
      </c>
      <c r="D37890" s="34">
        <v>47</v>
      </c>
      <c r="E37890" s="34">
        <v>61</v>
      </c>
      <c r="F37890" s="34">
        <v>61</v>
      </c>
      <c r="G37890" s="34">
        <v>58</v>
      </c>
      <c r="H37890" s="34">
        <v>38</v>
      </c>
      <c r="I37890" s="34">
        <v>43</v>
      </c>
      <c r="J37890" s="34">
        <v>34</v>
      </c>
      <c r="K37890" s="34">
        <v>53</v>
      </c>
      <c r="L37890" s="34">
        <v>30</v>
      </c>
      <c r="M37890" s="34">
        <v>31</v>
      </c>
      <c r="N37890" s="34">
        <v>43</v>
      </c>
      <c r="O37890" s="34">
        <v>49</v>
      </c>
      <c r="P37890" s="34">
        <v>38</v>
      </c>
      <c r="Q37890" s="34">
        <v>52</v>
      </c>
      <c r="R37890" s="34">
        <v>40</v>
      </c>
      <c r="S37890" s="34">
        <v>62</v>
      </c>
      <c r="T37890" s="34">
        <v>49</v>
      </c>
      <c r="U37890" s="34">
        <v>35</v>
      </c>
      <c r="V37890" s="34">
        <v>26</v>
      </c>
      <c r="W37890" s="34">
        <v>42</v>
      </c>
      <c r="X37890" s="34">
        <v>52</v>
      </c>
      <c r="Y37890" s="34">
        <v>36</v>
      </c>
      <c r="Z37890" s="34">
        <v>42</v>
      </c>
      <c r="AA37890" s="34">
        <v>57</v>
      </c>
      <c r="AB37890" s="34">
        <v>46</v>
      </c>
      <c r="AC37890" s="34">
        <v>71</v>
      </c>
    </row>
    <row r="37891" spans="1:29" x14ac:dyDescent="0.2">
      <c r="A37891" s="34" t="s">
        <v>98384</v>
      </c>
      <c r="B37891" s="34">
        <v>37</v>
      </c>
      <c r="C37891" s="34">
        <v>36</v>
      </c>
      <c r="D37891" s="34">
        <v>58</v>
      </c>
      <c r="E37891" s="34">
        <v>33</v>
      </c>
      <c r="F37891" s="34">
        <v>33</v>
      </c>
      <c r="G37891" s="34">
        <v>25</v>
      </c>
      <c r="H37891" s="34">
        <v>34</v>
      </c>
      <c r="I37891" s="34">
        <v>26</v>
      </c>
      <c r="J37891" s="34">
        <v>23</v>
      </c>
      <c r="K37891" s="34">
        <v>26</v>
      </c>
      <c r="L37891" s="34">
        <v>9</v>
      </c>
      <c r="M37891" s="34">
        <v>24</v>
      </c>
      <c r="N37891" s="34">
        <v>33</v>
      </c>
      <c r="O37891" s="34">
        <v>34</v>
      </c>
      <c r="P37891" s="34">
        <v>29</v>
      </c>
      <c r="Q37891" s="34">
        <v>36</v>
      </c>
      <c r="R37891" s="34">
        <v>36</v>
      </c>
      <c r="S37891" s="34">
        <v>60</v>
      </c>
      <c r="T37891" s="34">
        <v>18</v>
      </c>
      <c r="U37891" s="34">
        <v>36</v>
      </c>
      <c r="V37891" s="34">
        <v>46</v>
      </c>
      <c r="W37891" s="34">
        <v>33</v>
      </c>
      <c r="X37891" s="34">
        <v>60</v>
      </c>
      <c r="Y37891" s="34">
        <v>24</v>
      </c>
      <c r="Z37891" s="34">
        <v>47</v>
      </c>
      <c r="AA37891" s="34">
        <v>60</v>
      </c>
      <c r="AB37891" s="34">
        <v>29</v>
      </c>
      <c r="AC37891" s="34">
        <v>46</v>
      </c>
    </row>
    <row r="37892" spans="1:29" x14ac:dyDescent="0.2">
      <c r="A37892" s="34" t="s">
        <v>98385</v>
      </c>
      <c r="B37892" s="34">
        <v>110</v>
      </c>
      <c r="C37892" s="34">
        <v>223</v>
      </c>
      <c r="D37892" s="34">
        <v>234</v>
      </c>
      <c r="E37892" s="34">
        <v>217</v>
      </c>
      <c r="F37892" s="34">
        <v>204</v>
      </c>
      <c r="G37892" s="34">
        <v>231</v>
      </c>
      <c r="H37892" s="34">
        <v>153</v>
      </c>
      <c r="I37892" s="34">
        <v>175</v>
      </c>
      <c r="J37892" s="34">
        <v>171</v>
      </c>
      <c r="K37892" s="34">
        <v>226</v>
      </c>
      <c r="L37892" s="34">
        <v>118</v>
      </c>
      <c r="M37892" s="34">
        <v>154</v>
      </c>
      <c r="N37892" s="34">
        <v>147</v>
      </c>
      <c r="O37892" s="34">
        <v>150</v>
      </c>
      <c r="P37892" s="34">
        <v>151</v>
      </c>
      <c r="Q37892" s="34">
        <v>242</v>
      </c>
      <c r="R37892" s="34">
        <v>218</v>
      </c>
      <c r="S37892" s="34">
        <v>272</v>
      </c>
      <c r="T37892" s="34">
        <v>133</v>
      </c>
      <c r="U37892" s="34">
        <v>147</v>
      </c>
      <c r="V37892" s="34">
        <v>189</v>
      </c>
      <c r="W37892" s="34">
        <v>176</v>
      </c>
      <c r="X37892" s="34">
        <v>281</v>
      </c>
      <c r="Y37892" s="34">
        <v>153</v>
      </c>
      <c r="Z37892" s="34">
        <v>240</v>
      </c>
      <c r="AA37892" s="34">
        <v>248</v>
      </c>
      <c r="AB37892" s="34">
        <v>173</v>
      </c>
      <c r="AC37892" s="34">
        <v>301</v>
      </c>
    </row>
    <row r="37893" spans="1:29" x14ac:dyDescent="0.2">
      <c r="A37893" s="34" t="s">
        <v>98386</v>
      </c>
      <c r="B37893" s="34">
        <v>98</v>
      </c>
      <c r="C37893" s="34">
        <v>145</v>
      </c>
      <c r="D37893" s="34">
        <v>173</v>
      </c>
      <c r="E37893" s="34">
        <v>127</v>
      </c>
      <c r="F37893" s="34">
        <v>194</v>
      </c>
      <c r="G37893" s="34">
        <v>173</v>
      </c>
      <c r="H37893" s="34">
        <v>131</v>
      </c>
      <c r="I37893" s="34">
        <v>142</v>
      </c>
      <c r="J37893" s="34">
        <v>147</v>
      </c>
      <c r="K37893" s="34">
        <v>138</v>
      </c>
      <c r="L37893" s="34">
        <v>111</v>
      </c>
      <c r="M37893" s="34">
        <v>123</v>
      </c>
      <c r="N37893" s="34">
        <v>124</v>
      </c>
      <c r="O37893" s="34">
        <v>155</v>
      </c>
      <c r="P37893" s="34">
        <v>155</v>
      </c>
      <c r="Q37893" s="34">
        <v>179</v>
      </c>
      <c r="R37893" s="34">
        <v>176</v>
      </c>
      <c r="S37893" s="34">
        <v>186</v>
      </c>
      <c r="T37893" s="34">
        <v>134</v>
      </c>
      <c r="U37893" s="34">
        <v>137</v>
      </c>
      <c r="V37893" s="34">
        <v>187</v>
      </c>
      <c r="W37893" s="34">
        <v>150</v>
      </c>
      <c r="X37893" s="34">
        <v>220</v>
      </c>
      <c r="Y37893" s="34">
        <v>164</v>
      </c>
      <c r="Z37893" s="34">
        <v>167</v>
      </c>
      <c r="AA37893" s="34">
        <v>179</v>
      </c>
      <c r="AB37893" s="34">
        <v>129</v>
      </c>
      <c r="AC37893" s="34">
        <v>222</v>
      </c>
    </row>
    <row r="37894" spans="1:29" x14ac:dyDescent="0.2">
      <c r="A37894" s="34" t="s">
        <v>98387</v>
      </c>
      <c r="B37894" s="34">
        <v>62</v>
      </c>
      <c r="C37894" s="34">
        <v>73</v>
      </c>
      <c r="D37894" s="34">
        <v>73</v>
      </c>
      <c r="E37894" s="34">
        <v>79</v>
      </c>
      <c r="F37894" s="34">
        <v>94</v>
      </c>
      <c r="G37894" s="34">
        <v>72</v>
      </c>
      <c r="H37894" s="34">
        <v>74</v>
      </c>
      <c r="I37894" s="34">
        <v>37</v>
      </c>
      <c r="J37894" s="34">
        <v>71</v>
      </c>
      <c r="K37894" s="34">
        <v>70</v>
      </c>
      <c r="L37894" s="34">
        <v>70</v>
      </c>
      <c r="M37894" s="34">
        <v>64</v>
      </c>
      <c r="N37894" s="34">
        <v>63</v>
      </c>
      <c r="O37894" s="34">
        <v>40</v>
      </c>
      <c r="P37894" s="34">
        <v>56</v>
      </c>
      <c r="Q37894" s="34">
        <v>104</v>
      </c>
      <c r="R37894" s="34">
        <v>118</v>
      </c>
      <c r="S37894" s="34">
        <v>63</v>
      </c>
      <c r="T37894" s="34">
        <v>88</v>
      </c>
      <c r="U37894" s="34">
        <v>55</v>
      </c>
      <c r="V37894" s="34">
        <v>112</v>
      </c>
      <c r="W37894" s="34">
        <v>74</v>
      </c>
      <c r="X37894" s="34">
        <v>101</v>
      </c>
      <c r="Y37894" s="34">
        <v>44</v>
      </c>
      <c r="Z37894" s="34">
        <v>114</v>
      </c>
      <c r="AA37894" s="34">
        <v>80</v>
      </c>
      <c r="AB37894" s="34">
        <v>70</v>
      </c>
      <c r="AC37894" s="34">
        <v>108</v>
      </c>
    </row>
    <row r="37895" spans="1:29" x14ac:dyDescent="0.2">
      <c r="A37895" s="34" t="s">
        <v>98388</v>
      </c>
      <c r="B37895" s="34">
        <v>74</v>
      </c>
      <c r="C37895" s="34">
        <v>58</v>
      </c>
      <c r="D37895" s="34">
        <v>63</v>
      </c>
      <c r="E37895" s="34">
        <v>67</v>
      </c>
      <c r="F37895" s="34">
        <v>54</v>
      </c>
      <c r="G37895" s="34">
        <v>52</v>
      </c>
      <c r="H37895" s="34">
        <v>53</v>
      </c>
      <c r="I37895" s="34">
        <v>49</v>
      </c>
      <c r="J37895" s="34">
        <v>53</v>
      </c>
      <c r="K37895" s="34">
        <v>76</v>
      </c>
      <c r="L37895" s="34">
        <v>42</v>
      </c>
      <c r="M37895" s="34">
        <v>68</v>
      </c>
      <c r="N37895" s="34">
        <v>69</v>
      </c>
      <c r="O37895" s="34">
        <v>59</v>
      </c>
      <c r="P37895" s="34">
        <v>47</v>
      </c>
      <c r="Q37895" s="34">
        <v>72</v>
      </c>
      <c r="R37895" s="34">
        <v>67</v>
      </c>
      <c r="S37895" s="34">
        <v>84</v>
      </c>
      <c r="T37895" s="34">
        <v>65</v>
      </c>
      <c r="U37895" s="34">
        <v>57</v>
      </c>
      <c r="V37895" s="34">
        <v>69</v>
      </c>
      <c r="W37895" s="34">
        <v>98</v>
      </c>
      <c r="X37895" s="34">
        <v>92</v>
      </c>
      <c r="Y37895" s="34">
        <v>68</v>
      </c>
      <c r="Z37895" s="34">
        <v>75</v>
      </c>
      <c r="AA37895" s="34">
        <v>102</v>
      </c>
      <c r="AB37895" s="34">
        <v>56</v>
      </c>
      <c r="AC37895" s="34">
        <v>111</v>
      </c>
    </row>
    <row r="37896" spans="1:29" x14ac:dyDescent="0.2">
      <c r="A37896" s="34" t="s">
        <v>98389</v>
      </c>
      <c r="B37896" s="34">
        <v>76</v>
      </c>
      <c r="C37896" s="34">
        <v>62</v>
      </c>
      <c r="D37896" s="34">
        <v>80</v>
      </c>
      <c r="E37896" s="34">
        <v>44</v>
      </c>
      <c r="F37896" s="34">
        <v>73</v>
      </c>
      <c r="G37896" s="34">
        <v>53</v>
      </c>
      <c r="H37896" s="34">
        <v>97</v>
      </c>
      <c r="I37896" s="34">
        <v>42</v>
      </c>
      <c r="J37896" s="34">
        <v>64</v>
      </c>
      <c r="K37896" s="34">
        <v>44</v>
      </c>
      <c r="L37896" s="34">
        <v>50</v>
      </c>
      <c r="M37896" s="34">
        <v>58</v>
      </c>
      <c r="N37896" s="34">
        <v>55</v>
      </c>
      <c r="O37896" s="34">
        <v>56</v>
      </c>
      <c r="P37896" s="34">
        <v>77</v>
      </c>
      <c r="Q37896" s="34">
        <v>81</v>
      </c>
      <c r="R37896" s="34">
        <v>86</v>
      </c>
      <c r="S37896" s="34">
        <v>86</v>
      </c>
      <c r="T37896" s="34">
        <v>68</v>
      </c>
      <c r="U37896" s="34">
        <v>38</v>
      </c>
      <c r="V37896" s="34">
        <v>78</v>
      </c>
      <c r="W37896" s="34">
        <v>49</v>
      </c>
      <c r="X37896" s="34">
        <v>114</v>
      </c>
      <c r="Y37896" s="34">
        <v>66</v>
      </c>
      <c r="Z37896" s="34">
        <v>127</v>
      </c>
      <c r="AA37896" s="34">
        <v>70</v>
      </c>
      <c r="AB37896" s="34">
        <v>80</v>
      </c>
      <c r="AC37896" s="34">
        <v>91</v>
      </c>
    </row>
    <row r="37897" spans="1:29" x14ac:dyDescent="0.2">
      <c r="A37897" s="34" t="s">
        <v>98390</v>
      </c>
      <c r="B37897" s="34">
        <v>77</v>
      </c>
      <c r="C37897" s="34">
        <v>155</v>
      </c>
      <c r="D37897" s="34">
        <v>127</v>
      </c>
      <c r="E37897" s="34">
        <v>135</v>
      </c>
      <c r="F37897" s="34">
        <v>125</v>
      </c>
      <c r="G37897" s="34">
        <v>138</v>
      </c>
      <c r="H37897" s="34">
        <v>121</v>
      </c>
      <c r="I37897" s="34">
        <v>135</v>
      </c>
      <c r="J37897" s="34">
        <v>75</v>
      </c>
      <c r="K37897" s="34">
        <v>147</v>
      </c>
      <c r="L37897" s="34">
        <v>51</v>
      </c>
      <c r="M37897" s="34">
        <v>104</v>
      </c>
      <c r="N37897" s="34">
        <v>95</v>
      </c>
      <c r="O37897" s="34">
        <v>127</v>
      </c>
      <c r="P37897" s="34">
        <v>92</v>
      </c>
      <c r="Q37897" s="34">
        <v>162</v>
      </c>
      <c r="R37897" s="34">
        <v>141</v>
      </c>
      <c r="S37897" s="34">
        <v>167</v>
      </c>
      <c r="T37897" s="34">
        <v>71</v>
      </c>
      <c r="U37897" s="34">
        <v>141</v>
      </c>
      <c r="V37897" s="34">
        <v>96</v>
      </c>
      <c r="W37897" s="34">
        <v>186</v>
      </c>
      <c r="X37897" s="34">
        <v>147</v>
      </c>
      <c r="Y37897" s="34">
        <v>122</v>
      </c>
      <c r="Z37897" s="34">
        <v>140</v>
      </c>
      <c r="AA37897" s="34">
        <v>189</v>
      </c>
      <c r="AB37897" s="34">
        <v>74</v>
      </c>
      <c r="AC37897" s="34">
        <v>271</v>
      </c>
    </row>
    <row r="37898" spans="1:29" x14ac:dyDescent="0.2">
      <c r="A37898" s="34" t="s">
        <v>98391</v>
      </c>
      <c r="B37898" s="34">
        <v>48</v>
      </c>
      <c r="C37898" s="34">
        <v>57</v>
      </c>
      <c r="D37898" s="34">
        <v>87</v>
      </c>
      <c r="E37898" s="34">
        <v>105</v>
      </c>
      <c r="F37898" s="34">
        <v>81</v>
      </c>
      <c r="G37898" s="34">
        <v>58</v>
      </c>
      <c r="H37898" s="34">
        <v>66</v>
      </c>
      <c r="I37898" s="34">
        <v>71</v>
      </c>
      <c r="J37898" s="34">
        <v>72</v>
      </c>
      <c r="K37898" s="34">
        <v>65</v>
      </c>
      <c r="L37898" s="34">
        <v>87</v>
      </c>
      <c r="M37898" s="34">
        <v>75</v>
      </c>
      <c r="N37898" s="34">
        <v>77</v>
      </c>
      <c r="O37898" s="34">
        <v>49</v>
      </c>
      <c r="P37898" s="34">
        <v>58</v>
      </c>
      <c r="Q37898" s="34">
        <v>95</v>
      </c>
      <c r="R37898" s="34">
        <v>111</v>
      </c>
      <c r="S37898" s="34">
        <v>82</v>
      </c>
      <c r="T37898" s="34">
        <v>101</v>
      </c>
      <c r="U37898" s="34">
        <v>76</v>
      </c>
      <c r="V37898" s="34">
        <v>111</v>
      </c>
      <c r="W37898" s="34">
        <v>123</v>
      </c>
      <c r="X37898" s="34">
        <v>105</v>
      </c>
      <c r="Y37898" s="34">
        <v>77</v>
      </c>
      <c r="Z37898" s="34">
        <v>103</v>
      </c>
      <c r="AA37898" s="34">
        <v>110</v>
      </c>
      <c r="AB37898" s="34">
        <v>67</v>
      </c>
      <c r="AC37898" s="34">
        <v>121</v>
      </c>
    </row>
    <row r="37899" spans="1:29" x14ac:dyDescent="0.2">
      <c r="A37899" s="34" t="s">
        <v>98392</v>
      </c>
      <c r="B37899" s="34">
        <v>27</v>
      </c>
      <c r="C37899" s="34">
        <v>44</v>
      </c>
      <c r="D37899" s="34">
        <v>59</v>
      </c>
      <c r="E37899" s="34">
        <v>40</v>
      </c>
      <c r="F37899" s="34">
        <v>44</v>
      </c>
      <c r="G37899" s="34">
        <v>51</v>
      </c>
      <c r="H37899" s="34">
        <v>53</v>
      </c>
      <c r="I37899" s="34">
        <v>30</v>
      </c>
      <c r="J37899" s="34">
        <v>42</v>
      </c>
      <c r="K37899" s="34">
        <v>44</v>
      </c>
      <c r="L37899" s="34">
        <v>33</v>
      </c>
      <c r="M37899" s="34">
        <v>27</v>
      </c>
      <c r="N37899" s="34">
        <v>36</v>
      </c>
      <c r="O37899" s="34">
        <v>30</v>
      </c>
      <c r="P37899" s="34">
        <v>37</v>
      </c>
      <c r="Q37899" s="34">
        <v>63</v>
      </c>
      <c r="R37899" s="34">
        <v>69</v>
      </c>
      <c r="S37899" s="34">
        <v>83</v>
      </c>
      <c r="T37899" s="34">
        <v>64</v>
      </c>
      <c r="U37899" s="34">
        <v>45</v>
      </c>
      <c r="V37899" s="34">
        <v>51</v>
      </c>
      <c r="W37899" s="34">
        <v>51</v>
      </c>
      <c r="X37899" s="34">
        <v>71</v>
      </c>
      <c r="Y37899" s="34">
        <v>35</v>
      </c>
      <c r="Z37899" s="34">
        <v>58</v>
      </c>
      <c r="AA37899" s="34">
        <v>42</v>
      </c>
      <c r="AB37899" s="34">
        <v>83</v>
      </c>
      <c r="AC37899" s="34">
        <v>63</v>
      </c>
    </row>
    <row r="37900" spans="1:29" x14ac:dyDescent="0.2">
      <c r="A37900" s="34" t="s">
        <v>98393</v>
      </c>
      <c r="B37900" s="34">
        <v>0</v>
      </c>
      <c r="C37900" s="34">
        <v>0</v>
      </c>
      <c r="D37900" s="34">
        <v>0</v>
      </c>
      <c r="E37900" s="34">
        <v>0</v>
      </c>
      <c r="F37900" s="34">
        <v>0</v>
      </c>
      <c r="G37900" s="34">
        <v>0</v>
      </c>
      <c r="H37900" s="34">
        <v>0</v>
      </c>
      <c r="I37900" s="34">
        <v>0</v>
      </c>
      <c r="J37900" s="34">
        <v>0</v>
      </c>
      <c r="K37900" s="34">
        <v>0</v>
      </c>
      <c r="L37900" s="34">
        <v>0</v>
      </c>
      <c r="M37900" s="34">
        <v>0</v>
      </c>
      <c r="N37900" s="34">
        <v>0</v>
      </c>
      <c r="O37900" s="34">
        <v>0</v>
      </c>
      <c r="P37900" s="34">
        <v>0</v>
      </c>
      <c r="Q37900" s="34">
        <v>0</v>
      </c>
      <c r="R37900" s="34">
        <v>0</v>
      </c>
      <c r="S37900" s="34">
        <v>0</v>
      </c>
      <c r="T37900" s="34">
        <v>0</v>
      </c>
      <c r="U37900" s="34">
        <v>0</v>
      </c>
      <c r="V37900" s="34">
        <v>0</v>
      </c>
      <c r="W37900" s="34">
        <v>0</v>
      </c>
      <c r="X37900" s="34">
        <v>0</v>
      </c>
      <c r="Y37900" s="34">
        <v>0</v>
      </c>
      <c r="Z37900" s="34">
        <v>0</v>
      </c>
      <c r="AA37900" s="34">
        <v>0</v>
      </c>
      <c r="AB37900" s="34">
        <v>0</v>
      </c>
      <c r="AC37900" s="34">
        <v>0</v>
      </c>
    </row>
    <row r="37901" spans="1:29" x14ac:dyDescent="0.2">
      <c r="A37901" s="34" t="s">
        <v>98394</v>
      </c>
      <c r="B37901" s="34">
        <v>87</v>
      </c>
      <c r="C37901" s="34">
        <v>112</v>
      </c>
      <c r="D37901" s="34">
        <v>94</v>
      </c>
      <c r="E37901" s="34">
        <v>145</v>
      </c>
      <c r="F37901" s="34">
        <v>113</v>
      </c>
      <c r="G37901" s="34">
        <v>122</v>
      </c>
      <c r="H37901" s="34">
        <v>87</v>
      </c>
      <c r="I37901" s="34">
        <v>95</v>
      </c>
      <c r="J37901" s="34">
        <v>71</v>
      </c>
      <c r="K37901" s="34">
        <v>113</v>
      </c>
      <c r="L37901" s="34">
        <v>76</v>
      </c>
      <c r="M37901" s="34">
        <v>85</v>
      </c>
      <c r="N37901" s="34">
        <v>84</v>
      </c>
      <c r="O37901" s="34">
        <v>95</v>
      </c>
      <c r="P37901" s="34">
        <v>81</v>
      </c>
      <c r="Q37901" s="34">
        <v>134</v>
      </c>
      <c r="R37901" s="34">
        <v>104</v>
      </c>
      <c r="S37901" s="34">
        <v>109</v>
      </c>
      <c r="T37901" s="34">
        <v>87</v>
      </c>
      <c r="U37901" s="34">
        <v>96</v>
      </c>
      <c r="V37901" s="34">
        <v>123</v>
      </c>
      <c r="W37901" s="34">
        <v>117</v>
      </c>
      <c r="X37901" s="34">
        <v>117</v>
      </c>
      <c r="Y37901" s="34">
        <v>108</v>
      </c>
      <c r="Z37901" s="34">
        <v>88</v>
      </c>
      <c r="AA37901" s="34">
        <v>137</v>
      </c>
      <c r="AB37901" s="34">
        <v>113</v>
      </c>
      <c r="AC37901" s="34">
        <v>178</v>
      </c>
    </row>
    <row r="37902" spans="1:29" x14ac:dyDescent="0.2">
      <c r="A37902" s="34" t="s">
        <v>98395</v>
      </c>
      <c r="B37902" s="34">
        <v>206</v>
      </c>
      <c r="C37902" s="34">
        <v>104</v>
      </c>
      <c r="D37902" s="34">
        <v>112</v>
      </c>
      <c r="E37902" s="34">
        <v>151</v>
      </c>
      <c r="F37902" s="34">
        <v>159</v>
      </c>
      <c r="G37902" s="34">
        <v>140</v>
      </c>
      <c r="H37902" s="34">
        <v>162</v>
      </c>
      <c r="I37902" s="34">
        <v>76</v>
      </c>
      <c r="J37902" s="34">
        <v>151</v>
      </c>
      <c r="K37902" s="34">
        <v>113</v>
      </c>
      <c r="L37902" s="34">
        <v>122</v>
      </c>
      <c r="M37902" s="34">
        <v>90</v>
      </c>
      <c r="N37902" s="34">
        <v>121</v>
      </c>
      <c r="O37902" s="34">
        <v>107</v>
      </c>
      <c r="P37902" s="34">
        <v>121</v>
      </c>
      <c r="Q37902" s="34">
        <v>137</v>
      </c>
      <c r="R37902" s="34">
        <v>209</v>
      </c>
      <c r="S37902" s="34">
        <v>136</v>
      </c>
      <c r="T37902" s="34">
        <v>161</v>
      </c>
      <c r="U37902" s="34">
        <v>103</v>
      </c>
      <c r="V37902" s="34">
        <v>161</v>
      </c>
      <c r="W37902" s="34">
        <v>133</v>
      </c>
      <c r="X37902" s="34">
        <v>216</v>
      </c>
      <c r="Y37902" s="34">
        <v>146</v>
      </c>
      <c r="Z37902" s="34">
        <v>149</v>
      </c>
      <c r="AA37902" s="34">
        <v>204</v>
      </c>
      <c r="AB37902" s="34">
        <v>223</v>
      </c>
      <c r="AC37902" s="34">
        <v>183</v>
      </c>
    </row>
    <row r="37903" spans="1:29" x14ac:dyDescent="0.2">
      <c r="A37903" s="34" t="s">
        <v>98396</v>
      </c>
      <c r="B37903" s="34">
        <v>57</v>
      </c>
      <c r="C37903" s="34">
        <v>97</v>
      </c>
      <c r="D37903" s="34">
        <v>121</v>
      </c>
      <c r="E37903" s="34">
        <v>84</v>
      </c>
      <c r="F37903" s="34">
        <v>77</v>
      </c>
      <c r="G37903" s="34">
        <v>101</v>
      </c>
      <c r="H37903" s="34">
        <v>85</v>
      </c>
      <c r="I37903" s="34">
        <v>81</v>
      </c>
      <c r="J37903" s="34">
        <v>56</v>
      </c>
      <c r="K37903" s="34">
        <v>84</v>
      </c>
      <c r="L37903" s="34">
        <v>34</v>
      </c>
      <c r="M37903" s="34">
        <v>58</v>
      </c>
      <c r="N37903" s="34">
        <v>75</v>
      </c>
      <c r="O37903" s="34">
        <v>56</v>
      </c>
      <c r="P37903" s="34">
        <v>70</v>
      </c>
      <c r="Q37903" s="34">
        <v>81</v>
      </c>
      <c r="R37903" s="34">
        <v>64</v>
      </c>
      <c r="S37903" s="34">
        <v>84</v>
      </c>
      <c r="T37903" s="34">
        <v>64</v>
      </c>
      <c r="U37903" s="34">
        <v>62</v>
      </c>
      <c r="V37903" s="34">
        <v>116</v>
      </c>
      <c r="W37903" s="34">
        <v>54</v>
      </c>
      <c r="X37903" s="34">
        <v>122</v>
      </c>
      <c r="Y37903" s="34">
        <v>62</v>
      </c>
      <c r="Z37903" s="34">
        <v>69</v>
      </c>
      <c r="AA37903" s="34">
        <v>66</v>
      </c>
      <c r="AB37903" s="34">
        <v>70</v>
      </c>
      <c r="AC37903" s="34">
        <v>131</v>
      </c>
    </row>
    <row r="37904" spans="1:29" x14ac:dyDescent="0.2">
      <c r="A37904" s="34" t="s">
        <v>98397</v>
      </c>
      <c r="B37904" s="34">
        <v>129</v>
      </c>
      <c r="C37904" s="34">
        <v>120</v>
      </c>
      <c r="D37904" s="34">
        <v>153</v>
      </c>
      <c r="E37904" s="34">
        <v>96</v>
      </c>
      <c r="F37904" s="34">
        <v>136</v>
      </c>
      <c r="G37904" s="34">
        <v>90</v>
      </c>
      <c r="H37904" s="34">
        <v>102</v>
      </c>
      <c r="I37904" s="34">
        <v>61</v>
      </c>
      <c r="J37904" s="34">
        <v>119</v>
      </c>
      <c r="K37904" s="34">
        <v>102</v>
      </c>
      <c r="L37904" s="34">
        <v>126</v>
      </c>
      <c r="M37904" s="34">
        <v>113</v>
      </c>
      <c r="N37904" s="34">
        <v>135</v>
      </c>
      <c r="O37904" s="34">
        <v>87</v>
      </c>
      <c r="P37904" s="34">
        <v>123</v>
      </c>
      <c r="Q37904" s="34">
        <v>147</v>
      </c>
      <c r="R37904" s="34">
        <v>142</v>
      </c>
      <c r="S37904" s="34">
        <v>126</v>
      </c>
      <c r="T37904" s="34">
        <v>145</v>
      </c>
      <c r="U37904" s="34">
        <v>88</v>
      </c>
      <c r="V37904" s="34">
        <v>166</v>
      </c>
      <c r="W37904" s="34">
        <v>124</v>
      </c>
      <c r="X37904" s="34">
        <v>175</v>
      </c>
      <c r="Y37904" s="34">
        <v>118</v>
      </c>
      <c r="Z37904" s="34">
        <v>161</v>
      </c>
      <c r="AA37904" s="34">
        <v>175</v>
      </c>
      <c r="AB37904" s="34">
        <v>228</v>
      </c>
      <c r="AC37904" s="34">
        <v>168</v>
      </c>
    </row>
    <row r="37905" spans="1:29" x14ac:dyDescent="0.2">
      <c r="A37905" s="34" t="s">
        <v>98398</v>
      </c>
      <c r="B37905" s="34">
        <v>114</v>
      </c>
      <c r="C37905" s="34">
        <v>85</v>
      </c>
      <c r="D37905" s="34">
        <v>105</v>
      </c>
      <c r="E37905" s="34">
        <v>90</v>
      </c>
      <c r="F37905" s="34">
        <v>91</v>
      </c>
      <c r="G37905" s="34">
        <v>91</v>
      </c>
      <c r="H37905" s="34">
        <v>97</v>
      </c>
      <c r="I37905" s="34">
        <v>82</v>
      </c>
      <c r="J37905" s="34">
        <v>79</v>
      </c>
      <c r="K37905" s="34">
        <v>93</v>
      </c>
      <c r="L37905" s="34">
        <v>64</v>
      </c>
      <c r="M37905" s="34">
        <v>75</v>
      </c>
      <c r="N37905" s="34">
        <v>88</v>
      </c>
      <c r="O37905" s="34">
        <v>89</v>
      </c>
      <c r="P37905" s="34">
        <v>86</v>
      </c>
      <c r="Q37905" s="34">
        <v>109</v>
      </c>
      <c r="R37905" s="34">
        <v>87</v>
      </c>
      <c r="S37905" s="34">
        <v>109</v>
      </c>
      <c r="T37905" s="34">
        <v>128</v>
      </c>
      <c r="U37905" s="34">
        <v>81</v>
      </c>
      <c r="V37905" s="34">
        <v>128</v>
      </c>
      <c r="W37905" s="34">
        <v>80</v>
      </c>
      <c r="X37905" s="34">
        <v>110</v>
      </c>
      <c r="Y37905" s="34">
        <v>103</v>
      </c>
      <c r="Z37905" s="34">
        <v>144</v>
      </c>
      <c r="AA37905" s="34">
        <v>108</v>
      </c>
      <c r="AB37905" s="34">
        <v>113</v>
      </c>
      <c r="AC37905" s="34">
        <v>145</v>
      </c>
    </row>
    <row r="37906" spans="1:29" x14ac:dyDescent="0.2">
      <c r="A37906" s="34" t="s">
        <v>98399</v>
      </c>
      <c r="B37906" s="34">
        <v>9</v>
      </c>
      <c r="C37906" s="34">
        <v>9</v>
      </c>
      <c r="D37906" s="34">
        <v>10</v>
      </c>
      <c r="E37906" s="34">
        <v>5</v>
      </c>
      <c r="F37906" s="34">
        <v>4</v>
      </c>
      <c r="G37906" s="34">
        <v>6</v>
      </c>
      <c r="H37906" s="34">
        <v>12</v>
      </c>
      <c r="I37906" s="34">
        <v>6</v>
      </c>
      <c r="J37906" s="34">
        <v>1</v>
      </c>
      <c r="K37906" s="34">
        <v>12</v>
      </c>
      <c r="L37906" s="34">
        <v>0</v>
      </c>
      <c r="M37906" s="34">
        <v>12</v>
      </c>
      <c r="N37906" s="34">
        <v>8</v>
      </c>
      <c r="O37906" s="34">
        <v>4</v>
      </c>
      <c r="P37906" s="34">
        <v>2</v>
      </c>
      <c r="Q37906" s="34">
        <v>8</v>
      </c>
      <c r="R37906" s="34">
        <v>6</v>
      </c>
      <c r="S37906" s="34">
        <v>19</v>
      </c>
      <c r="T37906" s="34">
        <v>1</v>
      </c>
      <c r="U37906" s="34">
        <v>4</v>
      </c>
      <c r="V37906" s="34">
        <v>5</v>
      </c>
      <c r="W37906" s="34">
        <v>1</v>
      </c>
      <c r="X37906" s="34">
        <v>6</v>
      </c>
      <c r="Y37906" s="34">
        <v>4</v>
      </c>
      <c r="Z37906" s="34">
        <v>13</v>
      </c>
      <c r="AA37906" s="34">
        <v>9</v>
      </c>
      <c r="AB37906" s="34">
        <v>2</v>
      </c>
      <c r="AC37906" s="34">
        <v>6</v>
      </c>
    </row>
    <row r="37907" spans="1:29" x14ac:dyDescent="0.2">
      <c r="A37907" s="34" t="s">
        <v>98400</v>
      </c>
      <c r="B37907" s="34">
        <v>51</v>
      </c>
      <c r="C37907" s="34">
        <v>48</v>
      </c>
      <c r="D37907" s="34">
        <v>70</v>
      </c>
      <c r="E37907" s="34">
        <v>54</v>
      </c>
      <c r="F37907" s="34">
        <v>109</v>
      </c>
      <c r="G37907" s="34">
        <v>72</v>
      </c>
      <c r="H37907" s="34">
        <v>78</v>
      </c>
      <c r="I37907" s="34">
        <v>41</v>
      </c>
      <c r="J37907" s="34">
        <v>63</v>
      </c>
      <c r="K37907" s="34">
        <v>44</v>
      </c>
      <c r="L37907" s="34">
        <v>72</v>
      </c>
      <c r="M37907" s="34">
        <v>41</v>
      </c>
      <c r="N37907" s="34">
        <v>81</v>
      </c>
      <c r="O37907" s="34">
        <v>47</v>
      </c>
      <c r="P37907" s="34">
        <v>71</v>
      </c>
      <c r="Q37907" s="34">
        <v>83</v>
      </c>
      <c r="R37907" s="34">
        <v>87</v>
      </c>
      <c r="S37907" s="34">
        <v>75</v>
      </c>
      <c r="T37907" s="34">
        <v>84</v>
      </c>
      <c r="U37907" s="34">
        <v>64</v>
      </c>
      <c r="V37907" s="34">
        <v>95</v>
      </c>
      <c r="W37907" s="34">
        <v>58</v>
      </c>
      <c r="X37907" s="34">
        <v>120</v>
      </c>
      <c r="Y37907" s="34">
        <v>34</v>
      </c>
      <c r="Z37907" s="34">
        <v>71</v>
      </c>
      <c r="AA37907" s="34">
        <v>71</v>
      </c>
      <c r="AB37907" s="34">
        <v>120</v>
      </c>
      <c r="AC37907" s="34">
        <v>95</v>
      </c>
    </row>
    <row r="37908" spans="1:29" x14ac:dyDescent="0.2">
      <c r="A37908" s="34" t="s">
        <v>98401</v>
      </c>
      <c r="B37908" s="34">
        <v>48</v>
      </c>
      <c r="C37908" s="34">
        <v>77</v>
      </c>
      <c r="D37908" s="34">
        <v>103</v>
      </c>
      <c r="E37908" s="34">
        <v>103</v>
      </c>
      <c r="F37908" s="34">
        <v>77</v>
      </c>
      <c r="G37908" s="34">
        <v>58</v>
      </c>
      <c r="H37908" s="34">
        <v>80</v>
      </c>
      <c r="I37908" s="34">
        <v>60</v>
      </c>
      <c r="J37908" s="34">
        <v>69</v>
      </c>
      <c r="K37908" s="34">
        <v>62</v>
      </c>
      <c r="L37908" s="34">
        <v>41</v>
      </c>
      <c r="M37908" s="34">
        <v>49</v>
      </c>
      <c r="N37908" s="34">
        <v>84</v>
      </c>
      <c r="O37908" s="34">
        <v>53</v>
      </c>
      <c r="P37908" s="34">
        <v>65</v>
      </c>
      <c r="Q37908" s="34">
        <v>71</v>
      </c>
      <c r="R37908" s="34">
        <v>82</v>
      </c>
      <c r="S37908" s="34">
        <v>94</v>
      </c>
      <c r="T37908" s="34">
        <v>43</v>
      </c>
      <c r="U37908" s="34">
        <v>56</v>
      </c>
      <c r="V37908" s="34">
        <v>65</v>
      </c>
      <c r="W37908" s="34">
        <v>58</v>
      </c>
      <c r="X37908" s="34">
        <v>128</v>
      </c>
      <c r="Y37908" s="34">
        <v>49</v>
      </c>
      <c r="Z37908" s="34">
        <v>81</v>
      </c>
      <c r="AA37908" s="34">
        <v>75</v>
      </c>
      <c r="AB37908" s="34">
        <v>89</v>
      </c>
      <c r="AC37908" s="34">
        <v>66</v>
      </c>
    </row>
    <row r="37909" spans="1:29" x14ac:dyDescent="0.2">
      <c r="A37909" s="34" t="s">
        <v>98402</v>
      </c>
      <c r="B37909" s="34">
        <v>78</v>
      </c>
      <c r="C37909" s="34">
        <v>82</v>
      </c>
      <c r="D37909" s="34">
        <v>115</v>
      </c>
      <c r="E37909" s="34">
        <v>109</v>
      </c>
      <c r="F37909" s="34">
        <v>133</v>
      </c>
      <c r="G37909" s="34">
        <v>80</v>
      </c>
      <c r="H37909" s="34">
        <v>70</v>
      </c>
      <c r="I37909" s="34">
        <v>60</v>
      </c>
      <c r="J37909" s="34">
        <v>100</v>
      </c>
      <c r="K37909" s="34">
        <v>78</v>
      </c>
      <c r="L37909" s="34">
        <v>61</v>
      </c>
      <c r="M37909" s="34">
        <v>62</v>
      </c>
      <c r="N37909" s="34">
        <v>90</v>
      </c>
      <c r="O37909" s="34">
        <v>60</v>
      </c>
      <c r="P37909" s="34">
        <v>103</v>
      </c>
      <c r="Q37909" s="34">
        <v>98</v>
      </c>
      <c r="R37909" s="34">
        <v>100</v>
      </c>
      <c r="S37909" s="34">
        <v>111</v>
      </c>
      <c r="T37909" s="34">
        <v>69</v>
      </c>
      <c r="U37909" s="34">
        <v>76</v>
      </c>
      <c r="V37909" s="34">
        <v>80</v>
      </c>
      <c r="W37909" s="34">
        <v>88</v>
      </c>
      <c r="X37909" s="34">
        <v>126</v>
      </c>
      <c r="Y37909" s="34">
        <v>88</v>
      </c>
      <c r="Z37909" s="34">
        <v>134</v>
      </c>
      <c r="AA37909" s="34">
        <v>104</v>
      </c>
      <c r="AB37909" s="34">
        <v>102</v>
      </c>
      <c r="AC37909" s="34">
        <v>158</v>
      </c>
    </row>
    <row r="37910" spans="1:29" x14ac:dyDescent="0.2">
      <c r="A37910" s="34" t="s">
        <v>98403</v>
      </c>
      <c r="B37910" s="34">
        <v>226</v>
      </c>
      <c r="C37910" s="34">
        <v>206</v>
      </c>
      <c r="D37910" s="34">
        <v>300</v>
      </c>
      <c r="E37910" s="34">
        <v>222</v>
      </c>
      <c r="F37910" s="34">
        <v>311</v>
      </c>
      <c r="G37910" s="34">
        <v>170</v>
      </c>
      <c r="H37910" s="34">
        <v>296</v>
      </c>
      <c r="I37910" s="34">
        <v>175</v>
      </c>
      <c r="J37910" s="34">
        <v>298</v>
      </c>
      <c r="K37910" s="34">
        <v>221</v>
      </c>
      <c r="L37910" s="34">
        <v>217</v>
      </c>
      <c r="M37910" s="34">
        <v>208</v>
      </c>
      <c r="N37910" s="34">
        <v>263</v>
      </c>
      <c r="O37910" s="34">
        <v>180</v>
      </c>
      <c r="P37910" s="34">
        <v>224</v>
      </c>
      <c r="Q37910" s="34">
        <v>277</v>
      </c>
      <c r="R37910" s="34">
        <v>383</v>
      </c>
      <c r="S37910" s="34">
        <v>310</v>
      </c>
      <c r="T37910" s="34">
        <v>270</v>
      </c>
      <c r="U37910" s="34">
        <v>244</v>
      </c>
      <c r="V37910" s="34">
        <v>372</v>
      </c>
      <c r="W37910" s="34">
        <v>301</v>
      </c>
      <c r="X37910" s="34">
        <v>381</v>
      </c>
      <c r="Y37910" s="34">
        <v>210</v>
      </c>
      <c r="Z37910" s="34">
        <v>292</v>
      </c>
      <c r="AA37910" s="34">
        <v>360</v>
      </c>
      <c r="AB37910" s="34">
        <v>318</v>
      </c>
      <c r="AC37910" s="34">
        <v>389</v>
      </c>
    </row>
    <row r="37911" spans="1:29" x14ac:dyDescent="0.2">
      <c r="A37911" s="34" t="s">
        <v>98404</v>
      </c>
      <c r="B37911" s="34">
        <v>81</v>
      </c>
      <c r="C37911" s="34">
        <v>110</v>
      </c>
      <c r="D37911" s="34">
        <v>149</v>
      </c>
      <c r="E37911" s="34">
        <v>103</v>
      </c>
      <c r="F37911" s="34">
        <v>114</v>
      </c>
      <c r="G37911" s="34">
        <v>82</v>
      </c>
      <c r="H37911" s="34">
        <v>117</v>
      </c>
      <c r="I37911" s="34">
        <v>62</v>
      </c>
      <c r="J37911" s="34">
        <v>94</v>
      </c>
      <c r="K37911" s="34">
        <v>112</v>
      </c>
      <c r="L37911" s="34">
        <v>96</v>
      </c>
      <c r="M37911" s="34">
        <v>113</v>
      </c>
      <c r="N37911" s="34">
        <v>86</v>
      </c>
      <c r="O37911" s="34">
        <v>103</v>
      </c>
      <c r="P37911" s="34">
        <v>90</v>
      </c>
      <c r="Q37911" s="34">
        <v>138</v>
      </c>
      <c r="R37911" s="34">
        <v>103</v>
      </c>
      <c r="S37911" s="34">
        <v>118</v>
      </c>
      <c r="T37911" s="34">
        <v>120</v>
      </c>
      <c r="U37911" s="34">
        <v>113</v>
      </c>
      <c r="V37911" s="34">
        <v>118</v>
      </c>
      <c r="W37911" s="34">
        <v>146</v>
      </c>
      <c r="X37911" s="34">
        <v>161</v>
      </c>
      <c r="Y37911" s="34">
        <v>140</v>
      </c>
      <c r="Z37911" s="34">
        <v>160</v>
      </c>
      <c r="AA37911" s="34">
        <v>138</v>
      </c>
      <c r="AB37911" s="34">
        <v>122</v>
      </c>
      <c r="AC37911" s="34">
        <v>221</v>
      </c>
    </row>
    <row r="37912" spans="1:29" x14ac:dyDescent="0.2">
      <c r="A37912" s="34" t="s">
        <v>98405</v>
      </c>
      <c r="B37912" s="34">
        <v>22</v>
      </c>
      <c r="C37912" s="34">
        <v>43</v>
      </c>
      <c r="D37912" s="34">
        <v>33</v>
      </c>
      <c r="E37912" s="34">
        <v>33</v>
      </c>
      <c r="F37912" s="34">
        <v>21</v>
      </c>
      <c r="G37912" s="34">
        <v>34</v>
      </c>
      <c r="H37912" s="34">
        <v>21</v>
      </c>
      <c r="I37912" s="34">
        <v>19</v>
      </c>
      <c r="J37912" s="34">
        <v>27</v>
      </c>
      <c r="K37912" s="34">
        <v>18</v>
      </c>
      <c r="L37912" s="34">
        <v>12</v>
      </c>
      <c r="M37912" s="34">
        <v>14</v>
      </c>
      <c r="N37912" s="34">
        <v>15</v>
      </c>
      <c r="O37912" s="34">
        <v>16</v>
      </c>
      <c r="P37912" s="34">
        <v>13</v>
      </c>
      <c r="Q37912" s="34">
        <v>28</v>
      </c>
      <c r="R37912" s="34">
        <v>26</v>
      </c>
      <c r="S37912" s="34">
        <v>35</v>
      </c>
      <c r="T37912" s="34">
        <v>8</v>
      </c>
      <c r="U37912" s="34">
        <v>15</v>
      </c>
      <c r="V37912" s="34">
        <v>36</v>
      </c>
      <c r="W37912" s="34">
        <v>20</v>
      </c>
      <c r="X37912" s="34">
        <v>35</v>
      </c>
      <c r="Y37912" s="34">
        <v>21</v>
      </c>
      <c r="Z37912" s="34">
        <v>37</v>
      </c>
      <c r="AA37912" s="34">
        <v>18</v>
      </c>
      <c r="AB37912" s="34">
        <v>10</v>
      </c>
      <c r="AC37912" s="34">
        <v>32</v>
      </c>
    </row>
    <row r="37913" spans="1:29" x14ac:dyDescent="0.2">
      <c r="A37913" s="34" t="s">
        <v>98406</v>
      </c>
      <c r="B37913" s="34">
        <v>230</v>
      </c>
      <c r="C37913" s="34">
        <v>150</v>
      </c>
      <c r="D37913" s="34">
        <v>214</v>
      </c>
      <c r="E37913" s="34">
        <v>211</v>
      </c>
      <c r="F37913" s="34">
        <v>243</v>
      </c>
      <c r="G37913" s="34">
        <v>165</v>
      </c>
      <c r="H37913" s="34">
        <v>201</v>
      </c>
      <c r="I37913" s="34">
        <v>208</v>
      </c>
      <c r="J37913" s="34">
        <v>221</v>
      </c>
      <c r="K37913" s="34">
        <v>224</v>
      </c>
      <c r="L37913" s="34">
        <v>156</v>
      </c>
      <c r="M37913" s="34">
        <v>138</v>
      </c>
      <c r="N37913" s="34">
        <v>193</v>
      </c>
      <c r="O37913" s="34">
        <v>168</v>
      </c>
      <c r="P37913" s="34">
        <v>214</v>
      </c>
      <c r="Q37913" s="34">
        <v>261</v>
      </c>
      <c r="R37913" s="34">
        <v>273</v>
      </c>
      <c r="S37913" s="34">
        <v>240</v>
      </c>
      <c r="T37913" s="34">
        <v>260</v>
      </c>
      <c r="U37913" s="34">
        <v>200</v>
      </c>
      <c r="V37913" s="34">
        <v>267</v>
      </c>
      <c r="W37913" s="34">
        <v>226</v>
      </c>
      <c r="X37913" s="34">
        <v>238</v>
      </c>
      <c r="Y37913" s="34">
        <v>212</v>
      </c>
      <c r="Z37913" s="34">
        <v>226</v>
      </c>
      <c r="AA37913" s="34">
        <v>257</v>
      </c>
      <c r="AB37913" s="34">
        <v>249</v>
      </c>
      <c r="AC37913" s="34">
        <v>377</v>
      </c>
    </row>
    <row r="37914" spans="1:29" x14ac:dyDescent="0.2">
      <c r="A37914" s="34" t="s">
        <v>98407</v>
      </c>
      <c r="B37914" s="34">
        <v>34</v>
      </c>
      <c r="C37914" s="34">
        <v>20</v>
      </c>
      <c r="D37914" s="34">
        <v>28</v>
      </c>
      <c r="E37914" s="34">
        <v>15</v>
      </c>
      <c r="F37914" s="34">
        <v>36</v>
      </c>
      <c r="G37914" s="34">
        <v>24</v>
      </c>
      <c r="H37914" s="34">
        <v>60</v>
      </c>
      <c r="I37914" s="34">
        <v>34</v>
      </c>
      <c r="J37914" s="34">
        <v>25</v>
      </c>
      <c r="K37914" s="34">
        <v>30</v>
      </c>
      <c r="L37914" s="34">
        <v>11</v>
      </c>
      <c r="M37914" s="34">
        <v>20</v>
      </c>
      <c r="N37914" s="34">
        <v>29</v>
      </c>
      <c r="O37914" s="34">
        <v>24</v>
      </c>
      <c r="P37914" s="34">
        <v>36</v>
      </c>
      <c r="Q37914" s="34">
        <v>25</v>
      </c>
      <c r="R37914" s="34">
        <v>29</v>
      </c>
      <c r="S37914" s="34">
        <v>53</v>
      </c>
      <c r="T37914" s="34">
        <v>21</v>
      </c>
      <c r="U37914" s="34">
        <v>20</v>
      </c>
      <c r="V37914" s="34">
        <v>49</v>
      </c>
      <c r="W37914" s="34">
        <v>24</v>
      </c>
      <c r="X37914" s="34">
        <v>40</v>
      </c>
      <c r="Y37914" s="34">
        <v>18</v>
      </c>
      <c r="Z37914" s="34">
        <v>47</v>
      </c>
      <c r="AA37914" s="34">
        <v>27</v>
      </c>
      <c r="AB37914" s="34">
        <v>17</v>
      </c>
      <c r="AC37914" s="34">
        <v>37</v>
      </c>
    </row>
    <row r="37915" spans="1:29" x14ac:dyDescent="0.2">
      <c r="A37915" s="34" t="s">
        <v>98408</v>
      </c>
      <c r="B37915" s="34">
        <v>45</v>
      </c>
      <c r="C37915" s="34">
        <v>94</v>
      </c>
      <c r="D37915" s="34">
        <v>97</v>
      </c>
      <c r="E37915" s="34">
        <v>86</v>
      </c>
      <c r="F37915" s="34">
        <v>98</v>
      </c>
      <c r="G37915" s="34">
        <v>126</v>
      </c>
      <c r="H37915" s="34">
        <v>61</v>
      </c>
      <c r="I37915" s="34">
        <v>95</v>
      </c>
      <c r="J37915" s="34">
        <v>49</v>
      </c>
      <c r="K37915" s="34">
        <v>101</v>
      </c>
      <c r="L37915" s="34">
        <v>29</v>
      </c>
      <c r="M37915" s="34">
        <v>60</v>
      </c>
      <c r="N37915" s="34">
        <v>55</v>
      </c>
      <c r="O37915" s="34">
        <v>80</v>
      </c>
      <c r="P37915" s="34">
        <v>64</v>
      </c>
      <c r="Q37915" s="34">
        <v>110</v>
      </c>
      <c r="R37915" s="34">
        <v>89</v>
      </c>
      <c r="S37915" s="34">
        <v>102</v>
      </c>
      <c r="T37915" s="34">
        <v>46</v>
      </c>
      <c r="U37915" s="34">
        <v>69</v>
      </c>
      <c r="V37915" s="34">
        <v>70</v>
      </c>
      <c r="W37915" s="34">
        <v>70</v>
      </c>
      <c r="X37915" s="34">
        <v>88</v>
      </c>
      <c r="Y37915" s="34">
        <v>72</v>
      </c>
      <c r="Z37915" s="34">
        <v>112</v>
      </c>
      <c r="AA37915" s="34">
        <v>119</v>
      </c>
      <c r="AB37915" s="34">
        <v>62</v>
      </c>
      <c r="AC37915" s="34">
        <v>144</v>
      </c>
    </row>
    <row r="37916" spans="1:29" x14ac:dyDescent="0.2">
      <c r="A37916" s="34" t="s">
        <v>98409</v>
      </c>
      <c r="B37916" s="34">
        <v>75</v>
      </c>
      <c r="C37916" s="34">
        <v>108</v>
      </c>
      <c r="D37916" s="34">
        <v>141</v>
      </c>
      <c r="E37916" s="34">
        <v>162</v>
      </c>
      <c r="F37916" s="34">
        <v>147</v>
      </c>
      <c r="G37916" s="34">
        <v>135</v>
      </c>
      <c r="H37916" s="34">
        <v>122</v>
      </c>
      <c r="I37916" s="34">
        <v>147</v>
      </c>
      <c r="J37916" s="34">
        <v>109</v>
      </c>
      <c r="K37916" s="34">
        <v>163</v>
      </c>
      <c r="L37916" s="34">
        <v>64</v>
      </c>
      <c r="M37916" s="34">
        <v>144</v>
      </c>
      <c r="N37916" s="34">
        <v>108</v>
      </c>
      <c r="O37916" s="34">
        <v>82</v>
      </c>
      <c r="P37916" s="34">
        <v>104</v>
      </c>
      <c r="Q37916" s="34">
        <v>181</v>
      </c>
      <c r="R37916" s="34">
        <v>130</v>
      </c>
      <c r="S37916" s="34">
        <v>192</v>
      </c>
      <c r="T37916" s="34">
        <v>65</v>
      </c>
      <c r="U37916" s="34">
        <v>149</v>
      </c>
      <c r="V37916" s="34">
        <v>127</v>
      </c>
      <c r="W37916" s="34">
        <v>167</v>
      </c>
      <c r="X37916" s="34">
        <v>147</v>
      </c>
      <c r="Y37916" s="34">
        <v>124</v>
      </c>
      <c r="Z37916" s="34">
        <v>139</v>
      </c>
      <c r="AA37916" s="34">
        <v>193</v>
      </c>
      <c r="AB37916" s="34">
        <v>96</v>
      </c>
      <c r="AC37916" s="34">
        <v>275</v>
      </c>
    </row>
    <row r="37917" spans="1:29" x14ac:dyDescent="0.2">
      <c r="A37917" s="34" t="s">
        <v>98410</v>
      </c>
      <c r="B37917" s="34">
        <v>76</v>
      </c>
      <c r="C37917" s="34">
        <v>93</v>
      </c>
      <c r="D37917" s="34">
        <v>138</v>
      </c>
      <c r="E37917" s="34">
        <v>137</v>
      </c>
      <c r="F37917" s="34">
        <v>121</v>
      </c>
      <c r="G37917" s="34">
        <v>96</v>
      </c>
      <c r="H37917" s="34">
        <v>124</v>
      </c>
      <c r="I37917" s="34">
        <v>115</v>
      </c>
      <c r="J37917" s="34">
        <v>99</v>
      </c>
      <c r="K37917" s="34">
        <v>121</v>
      </c>
      <c r="L37917" s="34">
        <v>89</v>
      </c>
      <c r="M37917" s="34">
        <v>111</v>
      </c>
      <c r="N37917" s="34">
        <v>106</v>
      </c>
      <c r="O37917" s="34">
        <v>115</v>
      </c>
      <c r="P37917" s="34">
        <v>96</v>
      </c>
      <c r="Q37917" s="34">
        <v>151</v>
      </c>
      <c r="R37917" s="34">
        <v>149</v>
      </c>
      <c r="S37917" s="34">
        <v>166</v>
      </c>
      <c r="T37917" s="34">
        <v>108</v>
      </c>
      <c r="U37917" s="34">
        <v>175</v>
      </c>
      <c r="V37917" s="34">
        <v>130</v>
      </c>
      <c r="W37917" s="34">
        <v>121</v>
      </c>
      <c r="X37917" s="34">
        <v>136</v>
      </c>
      <c r="Y37917" s="34">
        <v>141</v>
      </c>
      <c r="Z37917" s="34">
        <v>141</v>
      </c>
      <c r="AA37917" s="34">
        <v>153</v>
      </c>
      <c r="AB37917" s="34">
        <v>119</v>
      </c>
      <c r="AC37917" s="34">
        <v>186</v>
      </c>
    </row>
    <row r="37918" spans="1:29" x14ac:dyDescent="0.2">
      <c r="A37918" s="34" t="s">
        <v>98411</v>
      </c>
      <c r="B37918" s="34">
        <v>37</v>
      </c>
      <c r="C37918" s="34">
        <v>35</v>
      </c>
      <c r="D37918" s="34">
        <v>55</v>
      </c>
      <c r="E37918" s="34">
        <v>56</v>
      </c>
      <c r="F37918" s="34">
        <v>55</v>
      </c>
      <c r="G37918" s="34">
        <v>34</v>
      </c>
      <c r="H37918" s="34">
        <v>35</v>
      </c>
      <c r="I37918" s="34">
        <v>33</v>
      </c>
      <c r="J37918" s="34">
        <v>30</v>
      </c>
      <c r="K37918" s="34">
        <v>42</v>
      </c>
      <c r="L37918" s="34">
        <v>22</v>
      </c>
      <c r="M37918" s="34">
        <v>24</v>
      </c>
      <c r="N37918" s="34">
        <v>24</v>
      </c>
      <c r="O37918" s="34">
        <v>26</v>
      </c>
      <c r="P37918" s="34">
        <v>35</v>
      </c>
      <c r="Q37918" s="34">
        <v>36</v>
      </c>
      <c r="R37918" s="34">
        <v>29</v>
      </c>
      <c r="S37918" s="34">
        <v>24</v>
      </c>
      <c r="T37918" s="34">
        <v>26</v>
      </c>
      <c r="U37918" s="34">
        <v>32</v>
      </c>
      <c r="V37918" s="34">
        <v>59</v>
      </c>
      <c r="W37918" s="34">
        <v>25</v>
      </c>
      <c r="X37918" s="34">
        <v>45</v>
      </c>
      <c r="Y37918" s="34">
        <v>15</v>
      </c>
      <c r="Z37918" s="34">
        <v>43</v>
      </c>
      <c r="AA37918" s="34">
        <v>42</v>
      </c>
      <c r="AB37918" s="34">
        <v>22</v>
      </c>
      <c r="AC37918" s="34">
        <v>53</v>
      </c>
    </row>
    <row r="37919" spans="1:29" x14ac:dyDescent="0.2">
      <c r="A37919" s="34" t="s">
        <v>98412</v>
      </c>
      <c r="B37919" s="34">
        <v>61</v>
      </c>
      <c r="C37919" s="34">
        <v>100</v>
      </c>
      <c r="D37919" s="34">
        <v>120</v>
      </c>
      <c r="E37919" s="34">
        <v>102</v>
      </c>
      <c r="F37919" s="34">
        <v>75</v>
      </c>
      <c r="G37919" s="34">
        <v>77</v>
      </c>
      <c r="H37919" s="34">
        <v>71</v>
      </c>
      <c r="I37919" s="34">
        <v>102</v>
      </c>
      <c r="J37919" s="34">
        <v>71</v>
      </c>
      <c r="K37919" s="34">
        <v>127</v>
      </c>
      <c r="L37919" s="34">
        <v>49</v>
      </c>
      <c r="M37919" s="34">
        <v>65</v>
      </c>
      <c r="N37919" s="34">
        <v>85</v>
      </c>
      <c r="O37919" s="34">
        <v>101</v>
      </c>
      <c r="P37919" s="34">
        <v>61</v>
      </c>
      <c r="Q37919" s="34">
        <v>100</v>
      </c>
      <c r="R37919" s="34">
        <v>74</v>
      </c>
      <c r="S37919" s="34">
        <v>135</v>
      </c>
      <c r="T37919" s="34">
        <v>60</v>
      </c>
      <c r="U37919" s="34">
        <v>86</v>
      </c>
      <c r="V37919" s="34">
        <v>82</v>
      </c>
      <c r="W37919" s="34">
        <v>79</v>
      </c>
      <c r="X37919" s="34">
        <v>132</v>
      </c>
      <c r="Y37919" s="34">
        <v>76</v>
      </c>
      <c r="Z37919" s="34">
        <v>81</v>
      </c>
      <c r="AA37919" s="34">
        <v>110</v>
      </c>
      <c r="AB37919" s="34">
        <v>93</v>
      </c>
      <c r="AC37919" s="34">
        <v>191</v>
      </c>
    </row>
    <row r="37920" spans="1:29" x14ac:dyDescent="0.2">
      <c r="A37920" s="34" t="s">
        <v>98413</v>
      </c>
      <c r="B37920" s="34">
        <v>44</v>
      </c>
      <c r="C37920" s="34">
        <v>86</v>
      </c>
      <c r="D37920" s="34">
        <v>110</v>
      </c>
      <c r="E37920" s="34">
        <v>70</v>
      </c>
      <c r="F37920" s="34">
        <v>94</v>
      </c>
      <c r="G37920" s="34">
        <v>51</v>
      </c>
      <c r="H37920" s="34">
        <v>84</v>
      </c>
      <c r="I37920" s="34">
        <v>50</v>
      </c>
      <c r="J37920" s="34">
        <v>70</v>
      </c>
      <c r="K37920" s="34">
        <v>69</v>
      </c>
      <c r="L37920" s="34">
        <v>51</v>
      </c>
      <c r="M37920" s="34">
        <v>65</v>
      </c>
      <c r="N37920" s="34">
        <v>72</v>
      </c>
      <c r="O37920" s="34">
        <v>61</v>
      </c>
      <c r="P37920" s="34">
        <v>64</v>
      </c>
      <c r="Q37920" s="34">
        <v>82</v>
      </c>
      <c r="R37920" s="34">
        <v>81</v>
      </c>
      <c r="S37920" s="34">
        <v>110</v>
      </c>
      <c r="T37920" s="34">
        <v>70</v>
      </c>
      <c r="U37920" s="34">
        <v>79</v>
      </c>
      <c r="V37920" s="34">
        <v>107</v>
      </c>
      <c r="W37920" s="34">
        <v>67</v>
      </c>
      <c r="X37920" s="34">
        <v>117</v>
      </c>
      <c r="Y37920" s="34">
        <v>56</v>
      </c>
      <c r="Z37920" s="34">
        <v>82</v>
      </c>
      <c r="AA37920" s="34">
        <v>105</v>
      </c>
      <c r="AB37920" s="34">
        <v>50</v>
      </c>
      <c r="AC37920" s="34">
        <v>106</v>
      </c>
    </row>
    <row r="37921" spans="1:29" x14ac:dyDescent="0.2">
      <c r="A37921" s="34" t="s">
        <v>98414</v>
      </c>
      <c r="B37921" s="34">
        <v>81</v>
      </c>
      <c r="C37921" s="34">
        <v>114</v>
      </c>
      <c r="D37921" s="34">
        <v>95</v>
      </c>
      <c r="E37921" s="34">
        <v>72</v>
      </c>
      <c r="F37921" s="34">
        <v>84</v>
      </c>
      <c r="G37921" s="34">
        <v>93</v>
      </c>
      <c r="H37921" s="34">
        <v>99</v>
      </c>
      <c r="I37921" s="34">
        <v>84</v>
      </c>
      <c r="J37921" s="34">
        <v>100</v>
      </c>
      <c r="K37921" s="34">
        <v>90</v>
      </c>
      <c r="L37921" s="34">
        <v>61</v>
      </c>
      <c r="M37921" s="34">
        <v>69</v>
      </c>
      <c r="N37921" s="34">
        <v>78</v>
      </c>
      <c r="O37921" s="34">
        <v>83</v>
      </c>
      <c r="P37921" s="34">
        <v>95</v>
      </c>
      <c r="Q37921" s="34">
        <v>114</v>
      </c>
      <c r="R37921" s="34">
        <v>104</v>
      </c>
      <c r="S37921" s="34">
        <v>117</v>
      </c>
      <c r="T37921" s="34">
        <v>89</v>
      </c>
      <c r="U37921" s="34">
        <v>86</v>
      </c>
      <c r="V37921" s="34">
        <v>120</v>
      </c>
      <c r="W37921" s="34">
        <v>136</v>
      </c>
      <c r="X37921" s="34">
        <v>105</v>
      </c>
      <c r="Y37921" s="34">
        <v>85</v>
      </c>
      <c r="Z37921" s="34">
        <v>118</v>
      </c>
      <c r="AA37921" s="34">
        <v>95</v>
      </c>
      <c r="AB37921" s="34">
        <v>117</v>
      </c>
      <c r="AC37921" s="34">
        <v>119</v>
      </c>
    </row>
    <row r="37922" spans="1:29" x14ac:dyDescent="0.2">
      <c r="A37922" s="34" t="s">
        <v>98415</v>
      </c>
      <c r="B37922" s="34">
        <v>41</v>
      </c>
      <c r="C37922" s="34">
        <v>36</v>
      </c>
      <c r="D37922" s="34">
        <v>44</v>
      </c>
      <c r="E37922" s="34">
        <v>32</v>
      </c>
      <c r="F37922" s="34">
        <v>40</v>
      </c>
      <c r="G37922" s="34">
        <v>41</v>
      </c>
      <c r="H37922" s="34">
        <v>45</v>
      </c>
      <c r="I37922" s="34">
        <v>38</v>
      </c>
      <c r="J37922" s="34">
        <v>31</v>
      </c>
      <c r="K37922" s="34">
        <v>71</v>
      </c>
      <c r="L37922" s="34">
        <v>26</v>
      </c>
      <c r="M37922" s="34">
        <v>29</v>
      </c>
      <c r="N37922" s="34">
        <v>34</v>
      </c>
      <c r="O37922" s="34">
        <v>27</v>
      </c>
      <c r="P37922" s="34">
        <v>54</v>
      </c>
      <c r="Q37922" s="34">
        <v>64</v>
      </c>
      <c r="R37922" s="34">
        <v>39</v>
      </c>
      <c r="S37922" s="34">
        <v>56</v>
      </c>
      <c r="T37922" s="34">
        <v>22</v>
      </c>
      <c r="U37922" s="34">
        <v>48</v>
      </c>
      <c r="V37922" s="34">
        <v>69</v>
      </c>
      <c r="W37922" s="34">
        <v>68</v>
      </c>
      <c r="X37922" s="34">
        <v>48</v>
      </c>
      <c r="Y37922" s="34">
        <v>60</v>
      </c>
      <c r="Z37922" s="34">
        <v>46</v>
      </c>
      <c r="AA37922" s="34">
        <v>59</v>
      </c>
      <c r="AB37922" s="34">
        <v>37</v>
      </c>
      <c r="AC37922" s="34">
        <v>87</v>
      </c>
    </row>
    <row r="37923" spans="1:29" x14ac:dyDescent="0.2">
      <c r="A37923" s="34" t="s">
        <v>98416</v>
      </c>
      <c r="B37923" s="34">
        <v>23</v>
      </c>
      <c r="C37923" s="34">
        <v>42</v>
      </c>
      <c r="D37923" s="34">
        <v>35</v>
      </c>
      <c r="E37923" s="34">
        <v>57</v>
      </c>
      <c r="F37923" s="34">
        <v>38</v>
      </c>
      <c r="G37923" s="34">
        <v>42</v>
      </c>
      <c r="H37923" s="34">
        <v>16</v>
      </c>
      <c r="I37923" s="34">
        <v>30</v>
      </c>
      <c r="J37923" s="34">
        <v>35</v>
      </c>
      <c r="K37923" s="34">
        <v>50</v>
      </c>
      <c r="L37923" s="34">
        <v>13</v>
      </c>
      <c r="M37923" s="34">
        <v>34</v>
      </c>
      <c r="N37923" s="34">
        <v>26</v>
      </c>
      <c r="O37923" s="34">
        <v>22</v>
      </c>
      <c r="P37923" s="34">
        <v>28</v>
      </c>
      <c r="Q37923" s="34">
        <v>59</v>
      </c>
      <c r="R37923" s="34">
        <v>31</v>
      </c>
      <c r="S37923" s="34">
        <v>51</v>
      </c>
      <c r="T37923" s="34">
        <v>14</v>
      </c>
      <c r="U37923" s="34">
        <v>21</v>
      </c>
      <c r="V37923" s="34">
        <v>43</v>
      </c>
      <c r="W37923" s="34">
        <v>19</v>
      </c>
      <c r="X37923" s="34">
        <v>45</v>
      </c>
      <c r="Y37923" s="34">
        <v>12</v>
      </c>
      <c r="Z37923" s="34">
        <v>42</v>
      </c>
      <c r="AA37923" s="34">
        <v>55</v>
      </c>
      <c r="AB37923" s="34">
        <v>19</v>
      </c>
      <c r="AC37923" s="34">
        <v>63</v>
      </c>
    </row>
    <row r="37924" spans="1:29" x14ac:dyDescent="0.2">
      <c r="A37924" s="34" t="s">
        <v>98417</v>
      </c>
      <c r="B37924" s="34">
        <v>82</v>
      </c>
      <c r="C37924" s="34">
        <v>47</v>
      </c>
      <c r="D37924" s="34">
        <v>71</v>
      </c>
      <c r="E37924" s="34">
        <v>53</v>
      </c>
      <c r="F37924" s="34">
        <v>65</v>
      </c>
      <c r="G37924" s="34">
        <v>67</v>
      </c>
      <c r="H37924" s="34">
        <v>72</v>
      </c>
      <c r="I37924" s="34">
        <v>64</v>
      </c>
      <c r="J37924" s="34">
        <v>66</v>
      </c>
      <c r="K37924" s="34">
        <v>44</v>
      </c>
      <c r="L37924" s="34">
        <v>33</v>
      </c>
      <c r="M37924" s="34">
        <v>46</v>
      </c>
      <c r="N37924" s="34">
        <v>67</v>
      </c>
      <c r="O37924" s="34">
        <v>38</v>
      </c>
      <c r="P37924" s="34">
        <v>64</v>
      </c>
      <c r="Q37924" s="34">
        <v>75</v>
      </c>
      <c r="R37924" s="34">
        <v>65</v>
      </c>
      <c r="S37924" s="34">
        <v>61</v>
      </c>
      <c r="T37924" s="34">
        <v>77</v>
      </c>
      <c r="U37924" s="34">
        <v>52</v>
      </c>
      <c r="V37924" s="34">
        <v>75</v>
      </c>
      <c r="W37924" s="34">
        <v>77</v>
      </c>
      <c r="X37924" s="34">
        <v>78</v>
      </c>
      <c r="Y37924" s="34">
        <v>77</v>
      </c>
      <c r="Z37924" s="34">
        <v>76</v>
      </c>
      <c r="AA37924" s="34">
        <v>77</v>
      </c>
      <c r="AB37924" s="34">
        <v>52</v>
      </c>
      <c r="AC37924" s="34">
        <v>105</v>
      </c>
    </row>
    <row r="37925" spans="1:29" x14ac:dyDescent="0.2">
      <c r="A37925" s="34" t="s">
        <v>98418</v>
      </c>
      <c r="B37925" s="34">
        <v>43</v>
      </c>
      <c r="C37925" s="34">
        <v>64</v>
      </c>
      <c r="D37925" s="34">
        <v>102</v>
      </c>
      <c r="E37925" s="34">
        <v>92</v>
      </c>
      <c r="F37925" s="34">
        <v>75</v>
      </c>
      <c r="G37925" s="34">
        <v>84</v>
      </c>
      <c r="H37925" s="34">
        <v>44</v>
      </c>
      <c r="I37925" s="34">
        <v>56</v>
      </c>
      <c r="J37925" s="34">
        <v>58</v>
      </c>
      <c r="K37925" s="34">
        <v>109</v>
      </c>
      <c r="L37925" s="34">
        <v>25</v>
      </c>
      <c r="M37925" s="34">
        <v>66</v>
      </c>
      <c r="N37925" s="34">
        <v>45</v>
      </c>
      <c r="O37925" s="34">
        <v>50</v>
      </c>
      <c r="P37925" s="34">
        <v>43</v>
      </c>
      <c r="Q37925" s="34">
        <v>83</v>
      </c>
      <c r="R37925" s="34">
        <v>53</v>
      </c>
      <c r="S37925" s="34">
        <v>89</v>
      </c>
      <c r="T37925" s="34">
        <v>37</v>
      </c>
      <c r="U37925" s="34">
        <v>73</v>
      </c>
      <c r="V37925" s="34">
        <v>48</v>
      </c>
      <c r="W37925" s="34">
        <v>77</v>
      </c>
      <c r="X37925" s="34">
        <v>71</v>
      </c>
      <c r="Y37925" s="34">
        <v>78</v>
      </c>
      <c r="Z37925" s="34">
        <v>67</v>
      </c>
      <c r="AA37925" s="34">
        <v>81</v>
      </c>
      <c r="AB37925" s="34">
        <v>57</v>
      </c>
      <c r="AC37925" s="34">
        <v>145</v>
      </c>
    </row>
    <row r="37926" spans="1:29" x14ac:dyDescent="0.2">
      <c r="A37926" s="34" t="s">
        <v>98419</v>
      </c>
      <c r="B37926" s="34">
        <v>116</v>
      </c>
      <c r="C37926" s="34">
        <v>130</v>
      </c>
      <c r="D37926" s="34">
        <v>147</v>
      </c>
      <c r="E37926" s="34">
        <v>169</v>
      </c>
      <c r="F37926" s="34">
        <v>160</v>
      </c>
      <c r="G37926" s="34">
        <v>99</v>
      </c>
      <c r="H37926" s="34">
        <v>162</v>
      </c>
      <c r="I37926" s="34">
        <v>81</v>
      </c>
      <c r="J37926" s="34">
        <v>137</v>
      </c>
      <c r="K37926" s="34">
        <v>134</v>
      </c>
      <c r="L37926" s="34">
        <v>100</v>
      </c>
      <c r="M37926" s="34">
        <v>99</v>
      </c>
      <c r="N37926" s="34">
        <v>117</v>
      </c>
      <c r="O37926" s="34">
        <v>100</v>
      </c>
      <c r="P37926" s="34">
        <v>146</v>
      </c>
      <c r="Q37926" s="34">
        <v>172</v>
      </c>
      <c r="R37926" s="34">
        <v>177</v>
      </c>
      <c r="S37926" s="34">
        <v>133</v>
      </c>
      <c r="T37926" s="34">
        <v>137</v>
      </c>
      <c r="U37926" s="34">
        <v>108</v>
      </c>
      <c r="V37926" s="34">
        <v>182</v>
      </c>
      <c r="W37926" s="34">
        <v>124</v>
      </c>
      <c r="X37926" s="34">
        <v>154</v>
      </c>
      <c r="Y37926" s="34">
        <v>119</v>
      </c>
      <c r="Z37926" s="34">
        <v>143</v>
      </c>
      <c r="AA37926" s="34">
        <v>142</v>
      </c>
      <c r="AB37926" s="34">
        <v>173</v>
      </c>
      <c r="AC37926" s="34">
        <v>234</v>
      </c>
    </row>
    <row r="37927" spans="1:29" x14ac:dyDescent="0.2">
      <c r="A37927" s="34" t="s">
        <v>98420</v>
      </c>
      <c r="B37927" s="34">
        <v>19</v>
      </c>
      <c r="C37927" s="34">
        <v>9</v>
      </c>
      <c r="D37927" s="34">
        <v>20</v>
      </c>
      <c r="E37927" s="34">
        <v>13</v>
      </c>
      <c r="F37927" s="34">
        <v>8</v>
      </c>
      <c r="G37927" s="34">
        <v>7</v>
      </c>
      <c r="H37927" s="34">
        <v>12</v>
      </c>
      <c r="I37927" s="34">
        <v>12</v>
      </c>
      <c r="J37927" s="34">
        <v>10</v>
      </c>
      <c r="K37927" s="34">
        <v>5</v>
      </c>
      <c r="L37927" s="34">
        <v>7</v>
      </c>
      <c r="M37927" s="34">
        <v>6</v>
      </c>
      <c r="N37927" s="34">
        <v>15</v>
      </c>
      <c r="O37927" s="34">
        <v>7</v>
      </c>
      <c r="P37927" s="34">
        <v>10</v>
      </c>
      <c r="Q37927" s="34">
        <v>9</v>
      </c>
      <c r="R37927" s="34">
        <v>15</v>
      </c>
      <c r="S37927" s="34">
        <v>13</v>
      </c>
      <c r="T37927" s="34">
        <v>11</v>
      </c>
      <c r="U37927" s="34">
        <v>12</v>
      </c>
      <c r="V37927" s="34">
        <v>17</v>
      </c>
      <c r="W37927" s="34">
        <v>16</v>
      </c>
      <c r="X37927" s="34">
        <v>22</v>
      </c>
      <c r="Y37927" s="34">
        <v>12</v>
      </c>
      <c r="Z37927" s="34">
        <v>17</v>
      </c>
      <c r="AA37927" s="34">
        <v>7</v>
      </c>
      <c r="AB37927" s="34">
        <v>12</v>
      </c>
      <c r="AC37927" s="34">
        <v>17</v>
      </c>
    </row>
    <row r="37928" spans="1:29" x14ac:dyDescent="0.2">
      <c r="A37928" s="34" t="s">
        <v>98421</v>
      </c>
      <c r="B37928" s="34">
        <v>84</v>
      </c>
      <c r="C37928" s="34">
        <v>98</v>
      </c>
      <c r="D37928" s="34">
        <v>183</v>
      </c>
      <c r="E37928" s="34">
        <v>107</v>
      </c>
      <c r="F37928" s="34">
        <v>210</v>
      </c>
      <c r="G37928" s="34">
        <v>108</v>
      </c>
      <c r="H37928" s="34">
        <v>178</v>
      </c>
      <c r="I37928" s="34">
        <v>115</v>
      </c>
      <c r="J37928" s="34">
        <v>181</v>
      </c>
      <c r="K37928" s="34">
        <v>144</v>
      </c>
      <c r="L37928" s="34">
        <v>101</v>
      </c>
      <c r="M37928" s="34">
        <v>128</v>
      </c>
      <c r="N37928" s="34">
        <v>155</v>
      </c>
      <c r="O37928" s="34">
        <v>115</v>
      </c>
      <c r="P37928" s="34">
        <v>149</v>
      </c>
      <c r="Q37928" s="34">
        <v>132</v>
      </c>
      <c r="R37928" s="34">
        <v>191</v>
      </c>
      <c r="S37928" s="34">
        <v>199</v>
      </c>
      <c r="T37928" s="34">
        <v>175</v>
      </c>
      <c r="U37928" s="34">
        <v>157</v>
      </c>
      <c r="V37928" s="34">
        <v>195</v>
      </c>
      <c r="W37928" s="34">
        <v>150</v>
      </c>
      <c r="X37928" s="34">
        <v>217</v>
      </c>
      <c r="Y37928" s="34">
        <v>148</v>
      </c>
      <c r="Z37928" s="34">
        <v>159</v>
      </c>
      <c r="AA37928" s="34">
        <v>143</v>
      </c>
      <c r="AB37928" s="34">
        <v>232</v>
      </c>
      <c r="AC37928" s="34">
        <v>200</v>
      </c>
    </row>
    <row r="37929" spans="1:29" x14ac:dyDescent="0.2">
      <c r="A37929" s="34" t="s">
        <v>98422</v>
      </c>
      <c r="B37929" s="34">
        <v>36</v>
      </c>
      <c r="C37929" s="34">
        <v>39</v>
      </c>
      <c r="D37929" s="34">
        <v>56</v>
      </c>
      <c r="E37929" s="34">
        <v>31</v>
      </c>
      <c r="F37929" s="34">
        <v>27</v>
      </c>
      <c r="G37929" s="34">
        <v>34</v>
      </c>
      <c r="H37929" s="34">
        <v>50</v>
      </c>
      <c r="I37929" s="34">
        <v>48</v>
      </c>
      <c r="J37929" s="34">
        <v>40</v>
      </c>
      <c r="K37929" s="34">
        <v>32</v>
      </c>
      <c r="L37929" s="34">
        <v>33</v>
      </c>
      <c r="M37929" s="34">
        <v>35</v>
      </c>
      <c r="N37929" s="34">
        <v>49</v>
      </c>
      <c r="O37929" s="34">
        <v>47</v>
      </c>
      <c r="P37929" s="34">
        <v>15</v>
      </c>
      <c r="Q37929" s="34">
        <v>55</v>
      </c>
      <c r="R37929" s="34">
        <v>48</v>
      </c>
      <c r="S37929" s="34">
        <v>38</v>
      </c>
      <c r="T37929" s="34">
        <v>60</v>
      </c>
      <c r="U37929" s="34">
        <v>41</v>
      </c>
      <c r="V37929" s="34">
        <v>72</v>
      </c>
      <c r="W37929" s="34">
        <v>47</v>
      </c>
      <c r="X37929" s="34">
        <v>47</v>
      </c>
      <c r="Y37929" s="34">
        <v>42</v>
      </c>
      <c r="Z37929" s="34">
        <v>56</v>
      </c>
      <c r="AA37929" s="34">
        <v>55</v>
      </c>
      <c r="AB37929" s="34">
        <v>61</v>
      </c>
      <c r="AC37929" s="34">
        <v>88</v>
      </c>
    </row>
    <row r="37930" spans="1:29" x14ac:dyDescent="0.2">
      <c r="A37930" s="34" t="s">
        <v>98423</v>
      </c>
      <c r="B37930" s="34">
        <v>64</v>
      </c>
      <c r="C37930" s="34">
        <v>100</v>
      </c>
      <c r="D37930" s="34">
        <v>121</v>
      </c>
      <c r="E37930" s="34">
        <v>73</v>
      </c>
      <c r="F37930" s="34">
        <v>81</v>
      </c>
      <c r="G37930" s="34">
        <v>90</v>
      </c>
      <c r="H37930" s="34">
        <v>59</v>
      </c>
      <c r="I37930" s="34">
        <v>81</v>
      </c>
      <c r="J37930" s="34">
        <v>54</v>
      </c>
      <c r="K37930" s="34">
        <v>110</v>
      </c>
      <c r="L37930" s="34">
        <v>34</v>
      </c>
      <c r="M37930" s="34">
        <v>59</v>
      </c>
      <c r="N37930" s="34">
        <v>70</v>
      </c>
      <c r="O37930" s="34">
        <v>62</v>
      </c>
      <c r="P37930" s="34">
        <v>53</v>
      </c>
      <c r="Q37930" s="34">
        <v>93</v>
      </c>
      <c r="R37930" s="34">
        <v>68</v>
      </c>
      <c r="S37930" s="34">
        <v>79</v>
      </c>
      <c r="T37930" s="34">
        <v>46</v>
      </c>
      <c r="U37930" s="34">
        <v>52</v>
      </c>
      <c r="V37930" s="34">
        <v>78</v>
      </c>
      <c r="W37930" s="34">
        <v>67</v>
      </c>
      <c r="X37930" s="34">
        <v>77</v>
      </c>
      <c r="Y37930" s="34">
        <v>49</v>
      </c>
      <c r="Z37930" s="34">
        <v>95</v>
      </c>
      <c r="AA37930" s="34">
        <v>96</v>
      </c>
      <c r="AB37930" s="34">
        <v>67</v>
      </c>
      <c r="AC37930" s="34">
        <v>126</v>
      </c>
    </row>
    <row r="37931" spans="1:29" x14ac:dyDescent="0.2">
      <c r="A37931" s="34" t="s">
        <v>98424</v>
      </c>
      <c r="B37931" s="34">
        <v>73</v>
      </c>
      <c r="C37931" s="34">
        <v>99</v>
      </c>
      <c r="D37931" s="34">
        <v>144</v>
      </c>
      <c r="E37931" s="34">
        <v>83</v>
      </c>
      <c r="F37931" s="34">
        <v>106</v>
      </c>
      <c r="G37931" s="34">
        <v>67</v>
      </c>
      <c r="H37931" s="34">
        <v>109</v>
      </c>
      <c r="I37931" s="34">
        <v>90</v>
      </c>
      <c r="J37931" s="34">
        <v>85</v>
      </c>
      <c r="K37931" s="34">
        <v>113</v>
      </c>
      <c r="L37931" s="34">
        <v>54</v>
      </c>
      <c r="M37931" s="34">
        <v>68</v>
      </c>
      <c r="N37931" s="34">
        <v>86</v>
      </c>
      <c r="O37931" s="34">
        <v>82</v>
      </c>
      <c r="P37931" s="34">
        <v>98</v>
      </c>
      <c r="Q37931" s="34">
        <v>113</v>
      </c>
      <c r="R37931" s="34">
        <v>105</v>
      </c>
      <c r="S37931" s="34">
        <v>112</v>
      </c>
      <c r="T37931" s="34">
        <v>87</v>
      </c>
      <c r="U37931" s="34">
        <v>89</v>
      </c>
      <c r="V37931" s="34">
        <v>105</v>
      </c>
      <c r="W37931" s="34">
        <v>82</v>
      </c>
      <c r="X37931" s="34">
        <v>129</v>
      </c>
      <c r="Y37931" s="34">
        <v>94</v>
      </c>
      <c r="Z37931" s="34">
        <v>107</v>
      </c>
      <c r="AA37931" s="34">
        <v>129</v>
      </c>
      <c r="AB37931" s="34">
        <v>110</v>
      </c>
      <c r="AC37931" s="34">
        <v>191</v>
      </c>
    </row>
    <row r="37932" spans="1:29" x14ac:dyDescent="0.2">
      <c r="A37932" s="34" t="s">
        <v>98425</v>
      </c>
      <c r="B37932" s="34">
        <v>26</v>
      </c>
      <c r="C37932" s="34">
        <v>65</v>
      </c>
      <c r="D37932" s="34">
        <v>79</v>
      </c>
      <c r="E37932" s="34">
        <v>60</v>
      </c>
      <c r="F37932" s="34">
        <v>66</v>
      </c>
      <c r="G37932" s="34">
        <v>40</v>
      </c>
      <c r="H37932" s="34">
        <v>51</v>
      </c>
      <c r="I37932" s="34">
        <v>51</v>
      </c>
      <c r="J37932" s="34">
        <v>45</v>
      </c>
      <c r="K37932" s="34">
        <v>46</v>
      </c>
      <c r="L37932" s="34">
        <v>39</v>
      </c>
      <c r="M37932" s="34">
        <v>41</v>
      </c>
      <c r="N37932" s="34">
        <v>52</v>
      </c>
      <c r="O37932" s="34">
        <v>48</v>
      </c>
      <c r="P37932" s="34">
        <v>69</v>
      </c>
      <c r="Q37932" s="34">
        <v>59</v>
      </c>
      <c r="R37932" s="34">
        <v>85</v>
      </c>
      <c r="S37932" s="34">
        <v>67</v>
      </c>
      <c r="T37932" s="34">
        <v>45</v>
      </c>
      <c r="U37932" s="34">
        <v>51</v>
      </c>
      <c r="V37932" s="34">
        <v>81</v>
      </c>
      <c r="W37932" s="34">
        <v>50</v>
      </c>
      <c r="X37932" s="34">
        <v>78</v>
      </c>
      <c r="Y37932" s="34">
        <v>46</v>
      </c>
      <c r="Z37932" s="34">
        <v>80</v>
      </c>
      <c r="AA37932" s="34">
        <v>57</v>
      </c>
      <c r="AB37932" s="34">
        <v>79</v>
      </c>
      <c r="AC37932" s="34">
        <v>113</v>
      </c>
    </row>
    <row r="37933" spans="1:29" x14ac:dyDescent="0.2">
      <c r="A37933" s="34" t="s">
        <v>98426</v>
      </c>
      <c r="B37933" s="34">
        <v>66</v>
      </c>
      <c r="C37933" s="34">
        <v>94</v>
      </c>
      <c r="D37933" s="34">
        <v>123</v>
      </c>
      <c r="E37933" s="34">
        <v>106</v>
      </c>
      <c r="F37933" s="34">
        <v>116</v>
      </c>
      <c r="G37933" s="34">
        <v>86</v>
      </c>
      <c r="H37933" s="34">
        <v>87</v>
      </c>
      <c r="I37933" s="34">
        <v>97</v>
      </c>
      <c r="J37933" s="34">
        <v>86</v>
      </c>
      <c r="K37933" s="34">
        <v>85</v>
      </c>
      <c r="L37933" s="34">
        <v>63</v>
      </c>
      <c r="M37933" s="34">
        <v>67</v>
      </c>
      <c r="N37933" s="34">
        <v>86</v>
      </c>
      <c r="O37933" s="34">
        <v>75</v>
      </c>
      <c r="P37933" s="34">
        <v>71</v>
      </c>
      <c r="Q37933" s="34">
        <v>162</v>
      </c>
      <c r="R37933" s="34">
        <v>89</v>
      </c>
      <c r="S37933" s="34">
        <v>124</v>
      </c>
      <c r="T37933" s="34">
        <v>84</v>
      </c>
      <c r="U37933" s="34">
        <v>96</v>
      </c>
      <c r="V37933" s="34">
        <v>98</v>
      </c>
      <c r="W37933" s="34">
        <v>101</v>
      </c>
      <c r="X37933" s="34">
        <v>134</v>
      </c>
      <c r="Y37933" s="34">
        <v>113</v>
      </c>
      <c r="Z37933" s="34">
        <v>144</v>
      </c>
      <c r="AA37933" s="34">
        <v>133</v>
      </c>
      <c r="AB37933" s="34">
        <v>92</v>
      </c>
      <c r="AC37933" s="34">
        <v>142</v>
      </c>
    </row>
    <row r="37934" spans="1:29" x14ac:dyDescent="0.2">
      <c r="A37934" s="34" t="s">
        <v>98427</v>
      </c>
      <c r="B37934" s="34">
        <v>94</v>
      </c>
      <c r="C37934" s="34">
        <v>60</v>
      </c>
      <c r="D37934" s="34">
        <v>110</v>
      </c>
      <c r="E37934" s="34">
        <v>92</v>
      </c>
      <c r="F37934" s="34">
        <v>126</v>
      </c>
      <c r="G37934" s="34">
        <v>113</v>
      </c>
      <c r="H37934" s="34">
        <v>118</v>
      </c>
      <c r="I37934" s="34">
        <v>93</v>
      </c>
      <c r="J37934" s="34">
        <v>91</v>
      </c>
      <c r="K37934" s="34">
        <v>79</v>
      </c>
      <c r="L37934" s="34">
        <v>71</v>
      </c>
      <c r="M37934" s="34">
        <v>61</v>
      </c>
      <c r="N37934" s="34">
        <v>73</v>
      </c>
      <c r="O37934" s="34">
        <v>62</v>
      </c>
      <c r="P37934" s="34">
        <v>73</v>
      </c>
      <c r="Q37934" s="34">
        <v>117</v>
      </c>
      <c r="R37934" s="34">
        <v>104</v>
      </c>
      <c r="S37934" s="34">
        <v>125</v>
      </c>
      <c r="T37934" s="34">
        <v>89</v>
      </c>
      <c r="U37934" s="34">
        <v>84</v>
      </c>
      <c r="V37934" s="34">
        <v>129</v>
      </c>
      <c r="W37934" s="34">
        <v>89</v>
      </c>
      <c r="X37934" s="34">
        <v>113</v>
      </c>
      <c r="Y37934" s="34">
        <v>97</v>
      </c>
      <c r="Z37934" s="34">
        <v>78</v>
      </c>
      <c r="AA37934" s="34">
        <v>103</v>
      </c>
      <c r="AB37934" s="34">
        <v>90</v>
      </c>
      <c r="AC37934" s="34">
        <v>139</v>
      </c>
    </row>
    <row r="37935" spans="1:29" x14ac:dyDescent="0.2">
      <c r="A37935" s="34" t="s">
        <v>98428</v>
      </c>
      <c r="B37935" s="34">
        <v>50</v>
      </c>
      <c r="C37935" s="34">
        <v>51</v>
      </c>
      <c r="D37935" s="34">
        <v>85</v>
      </c>
      <c r="E37935" s="34">
        <v>86</v>
      </c>
      <c r="F37935" s="34">
        <v>59</v>
      </c>
      <c r="G37935" s="34">
        <v>59</v>
      </c>
      <c r="H37935" s="34">
        <v>70</v>
      </c>
      <c r="I37935" s="34">
        <v>71</v>
      </c>
      <c r="J37935" s="34">
        <v>68</v>
      </c>
      <c r="K37935" s="34">
        <v>65</v>
      </c>
      <c r="L37935" s="34">
        <v>36</v>
      </c>
      <c r="M37935" s="34">
        <v>51</v>
      </c>
      <c r="N37935" s="34">
        <v>74</v>
      </c>
      <c r="O37935" s="34">
        <v>74</v>
      </c>
      <c r="P37935" s="34">
        <v>78</v>
      </c>
      <c r="Q37935" s="34">
        <v>107</v>
      </c>
      <c r="R37935" s="34">
        <v>82</v>
      </c>
      <c r="S37935" s="34">
        <v>99</v>
      </c>
      <c r="T37935" s="34">
        <v>51</v>
      </c>
      <c r="U37935" s="34">
        <v>63</v>
      </c>
      <c r="V37935" s="34">
        <v>92</v>
      </c>
      <c r="W37935" s="34">
        <v>104</v>
      </c>
      <c r="X37935" s="34">
        <v>81</v>
      </c>
      <c r="Y37935" s="34">
        <v>58</v>
      </c>
      <c r="Z37935" s="34">
        <v>93</v>
      </c>
      <c r="AA37935" s="34">
        <v>126</v>
      </c>
      <c r="AB37935" s="34">
        <v>68</v>
      </c>
      <c r="AC37935" s="34">
        <v>130</v>
      </c>
    </row>
    <row r="37936" spans="1:29" x14ac:dyDescent="0.2">
      <c r="A37936" s="34" t="s">
        <v>98429</v>
      </c>
      <c r="B37936" s="34">
        <v>70</v>
      </c>
      <c r="C37936" s="34">
        <v>79</v>
      </c>
      <c r="D37936" s="34">
        <v>105</v>
      </c>
      <c r="E37936" s="34">
        <v>78</v>
      </c>
      <c r="F37936" s="34">
        <v>120</v>
      </c>
      <c r="G37936" s="34">
        <v>59</v>
      </c>
      <c r="H37936" s="34">
        <v>79</v>
      </c>
      <c r="I37936" s="34">
        <v>54</v>
      </c>
      <c r="J37936" s="34">
        <v>94</v>
      </c>
      <c r="K37936" s="34">
        <v>67</v>
      </c>
      <c r="L37936" s="34">
        <v>48</v>
      </c>
      <c r="M37936" s="34">
        <v>61</v>
      </c>
      <c r="N37936" s="34">
        <v>73</v>
      </c>
      <c r="O37936" s="34">
        <v>32</v>
      </c>
      <c r="P37936" s="34">
        <v>61</v>
      </c>
      <c r="Q37936" s="34">
        <v>82</v>
      </c>
      <c r="R37936" s="34">
        <v>112</v>
      </c>
      <c r="S37936" s="34">
        <v>100</v>
      </c>
      <c r="T37936" s="34">
        <v>76</v>
      </c>
      <c r="U37936" s="34">
        <v>66</v>
      </c>
      <c r="V37936" s="34">
        <v>81</v>
      </c>
      <c r="W37936" s="34">
        <v>79</v>
      </c>
      <c r="X37936" s="34">
        <v>118</v>
      </c>
      <c r="Y37936" s="34">
        <v>58</v>
      </c>
      <c r="Z37936" s="34">
        <v>95</v>
      </c>
      <c r="AA37936" s="34">
        <v>89</v>
      </c>
      <c r="AB37936" s="34">
        <v>109</v>
      </c>
      <c r="AC37936" s="34">
        <v>132</v>
      </c>
    </row>
    <row r="37937" spans="1:29" x14ac:dyDescent="0.2">
      <c r="A37937" s="34" t="s">
        <v>98430</v>
      </c>
      <c r="B37937" s="34">
        <v>136</v>
      </c>
      <c r="C37937" s="34">
        <v>138</v>
      </c>
      <c r="D37937" s="34">
        <v>147</v>
      </c>
      <c r="E37937" s="34">
        <v>99</v>
      </c>
      <c r="F37937" s="34">
        <v>118</v>
      </c>
      <c r="G37937" s="34">
        <v>146</v>
      </c>
      <c r="H37937" s="34">
        <v>138</v>
      </c>
      <c r="I37937" s="34">
        <v>106</v>
      </c>
      <c r="J37937" s="34">
        <v>144</v>
      </c>
      <c r="K37937" s="34">
        <v>132</v>
      </c>
      <c r="L37937" s="34">
        <v>103</v>
      </c>
      <c r="M37937" s="34">
        <v>92</v>
      </c>
      <c r="N37937" s="34">
        <v>127</v>
      </c>
      <c r="O37937" s="34">
        <v>49</v>
      </c>
      <c r="P37937" s="34">
        <v>112</v>
      </c>
      <c r="Q37937" s="34">
        <v>113</v>
      </c>
      <c r="R37937" s="34">
        <v>147</v>
      </c>
      <c r="S37937" s="34">
        <v>126</v>
      </c>
      <c r="T37937" s="34">
        <v>139</v>
      </c>
      <c r="U37937" s="34">
        <v>102</v>
      </c>
      <c r="V37937" s="34">
        <v>161</v>
      </c>
      <c r="W37937" s="34">
        <v>132</v>
      </c>
      <c r="X37937" s="34">
        <v>179</v>
      </c>
      <c r="Y37937" s="34">
        <v>139</v>
      </c>
      <c r="Z37937" s="34">
        <v>172</v>
      </c>
      <c r="AA37937" s="34">
        <v>122</v>
      </c>
      <c r="AB37937" s="34">
        <v>204</v>
      </c>
      <c r="AC37937" s="34">
        <v>168</v>
      </c>
    </row>
    <row r="37938" spans="1:29" x14ac:dyDescent="0.2">
      <c r="A37938" s="34" t="s">
        <v>98431</v>
      </c>
      <c r="B37938" s="34">
        <v>28</v>
      </c>
      <c r="C37938" s="34">
        <v>53</v>
      </c>
      <c r="D37938" s="34">
        <v>33</v>
      </c>
      <c r="E37938" s="34">
        <v>38</v>
      </c>
      <c r="F37938" s="34">
        <v>29</v>
      </c>
      <c r="G37938" s="34">
        <v>65</v>
      </c>
      <c r="H37938" s="34">
        <v>36</v>
      </c>
      <c r="I37938" s="34">
        <v>74</v>
      </c>
      <c r="J37938" s="34">
        <v>25</v>
      </c>
      <c r="K37938" s="34">
        <v>37</v>
      </c>
      <c r="L37938" s="34">
        <v>24</v>
      </c>
      <c r="M37938" s="34">
        <v>36</v>
      </c>
      <c r="N37938" s="34">
        <v>29</v>
      </c>
      <c r="O37938" s="34">
        <v>33</v>
      </c>
      <c r="P37938" s="34">
        <v>30</v>
      </c>
      <c r="Q37938" s="34">
        <v>52</v>
      </c>
      <c r="R37938" s="34">
        <v>33</v>
      </c>
      <c r="S37938" s="34">
        <v>50</v>
      </c>
      <c r="T37938" s="34">
        <v>30</v>
      </c>
      <c r="U37938" s="34">
        <v>47</v>
      </c>
      <c r="V37938" s="34">
        <v>38</v>
      </c>
      <c r="W37938" s="34">
        <v>47</v>
      </c>
      <c r="X37938" s="34">
        <v>30</v>
      </c>
      <c r="Y37938" s="34">
        <v>43</v>
      </c>
      <c r="Z37938" s="34">
        <v>44</v>
      </c>
      <c r="AA37938" s="34">
        <v>53</v>
      </c>
      <c r="AB37938" s="34">
        <v>28</v>
      </c>
      <c r="AC37938" s="34">
        <v>70</v>
      </c>
    </row>
    <row r="37939" spans="1:29" x14ac:dyDescent="0.2">
      <c r="A37939" s="34" t="s">
        <v>98432</v>
      </c>
      <c r="B37939" s="34">
        <v>43</v>
      </c>
      <c r="C37939" s="34">
        <v>53</v>
      </c>
      <c r="D37939" s="34">
        <v>74</v>
      </c>
      <c r="E37939" s="34">
        <v>43</v>
      </c>
      <c r="F37939" s="34">
        <v>61</v>
      </c>
      <c r="G37939" s="34">
        <v>46</v>
      </c>
      <c r="H37939" s="34">
        <v>52</v>
      </c>
      <c r="I37939" s="34">
        <v>33</v>
      </c>
      <c r="J37939" s="34">
        <v>46</v>
      </c>
      <c r="K37939" s="34">
        <v>53</v>
      </c>
      <c r="L37939" s="34">
        <v>25</v>
      </c>
      <c r="M37939" s="34">
        <v>24</v>
      </c>
      <c r="N37939" s="34">
        <v>33</v>
      </c>
      <c r="O37939" s="34">
        <v>33</v>
      </c>
      <c r="P37939" s="34">
        <v>48</v>
      </c>
      <c r="Q37939" s="34">
        <v>59</v>
      </c>
      <c r="R37939" s="34">
        <v>46</v>
      </c>
      <c r="S37939" s="34">
        <v>75</v>
      </c>
      <c r="T37939" s="34">
        <v>27</v>
      </c>
      <c r="U37939" s="34">
        <v>54</v>
      </c>
      <c r="V37939" s="34">
        <v>53</v>
      </c>
      <c r="W37939" s="34">
        <v>61</v>
      </c>
      <c r="X37939" s="34">
        <v>90</v>
      </c>
      <c r="Y37939" s="34">
        <v>67</v>
      </c>
      <c r="Z37939" s="34">
        <v>66</v>
      </c>
      <c r="AA37939" s="34">
        <v>38</v>
      </c>
      <c r="AB37939" s="34">
        <v>53</v>
      </c>
      <c r="AC37939" s="34">
        <v>89</v>
      </c>
    </row>
    <row r="37940" spans="1:29" x14ac:dyDescent="0.2">
      <c r="A37940" s="34" t="s">
        <v>98433</v>
      </c>
      <c r="B37940" s="34">
        <v>56</v>
      </c>
      <c r="C37940" s="34">
        <v>27</v>
      </c>
      <c r="D37940" s="34">
        <v>36</v>
      </c>
      <c r="E37940" s="34">
        <v>45</v>
      </c>
      <c r="F37940" s="34">
        <v>46</v>
      </c>
      <c r="G37940" s="34">
        <v>71</v>
      </c>
      <c r="H37940" s="34">
        <v>54</v>
      </c>
      <c r="I37940" s="34">
        <v>19</v>
      </c>
      <c r="J37940" s="34">
        <v>27</v>
      </c>
      <c r="K37940" s="34">
        <v>37</v>
      </c>
      <c r="L37940" s="34">
        <v>27</v>
      </c>
      <c r="M37940" s="34">
        <v>41</v>
      </c>
      <c r="N37940" s="34">
        <v>48</v>
      </c>
      <c r="O37940" s="34">
        <v>23</v>
      </c>
      <c r="P37940" s="34">
        <v>37</v>
      </c>
      <c r="Q37940" s="34">
        <v>57</v>
      </c>
      <c r="R37940" s="34">
        <v>35</v>
      </c>
      <c r="S37940" s="34">
        <v>52</v>
      </c>
      <c r="T37940" s="34">
        <v>37</v>
      </c>
      <c r="U37940" s="34">
        <v>41</v>
      </c>
      <c r="V37940" s="34">
        <v>28</v>
      </c>
      <c r="W37940" s="34">
        <v>56</v>
      </c>
      <c r="X37940" s="34">
        <v>58</v>
      </c>
      <c r="Y37940" s="34">
        <v>35</v>
      </c>
      <c r="Z37940" s="34">
        <v>57</v>
      </c>
      <c r="AA37940" s="34">
        <v>52</v>
      </c>
      <c r="AB37940" s="34">
        <v>53</v>
      </c>
      <c r="AC37940" s="34">
        <v>61</v>
      </c>
    </row>
    <row r="37941" spans="1:29" x14ac:dyDescent="0.2">
      <c r="A37941" s="34" t="s">
        <v>98434</v>
      </c>
      <c r="B37941" s="34">
        <v>145</v>
      </c>
      <c r="C37941" s="34">
        <v>155</v>
      </c>
      <c r="D37941" s="34">
        <v>168</v>
      </c>
      <c r="E37941" s="34">
        <v>182</v>
      </c>
      <c r="F37941" s="34">
        <v>167</v>
      </c>
      <c r="G37941" s="34">
        <v>145</v>
      </c>
      <c r="H37941" s="34">
        <v>178</v>
      </c>
      <c r="I37941" s="34">
        <v>143</v>
      </c>
      <c r="J37941" s="34">
        <v>164</v>
      </c>
      <c r="K37941" s="34">
        <v>132</v>
      </c>
      <c r="L37941" s="34">
        <v>123</v>
      </c>
      <c r="M37941" s="34">
        <v>118</v>
      </c>
      <c r="N37941" s="34">
        <v>139</v>
      </c>
      <c r="O37941" s="34">
        <v>121</v>
      </c>
      <c r="P37941" s="34">
        <v>138</v>
      </c>
      <c r="Q37941" s="34">
        <v>177</v>
      </c>
      <c r="R37941" s="34">
        <v>204</v>
      </c>
      <c r="S37941" s="34">
        <v>166</v>
      </c>
      <c r="T37941" s="34">
        <v>164</v>
      </c>
      <c r="U37941" s="34">
        <v>153</v>
      </c>
      <c r="V37941" s="34">
        <v>139</v>
      </c>
      <c r="W37941" s="34">
        <v>212</v>
      </c>
      <c r="X37941" s="34">
        <v>233</v>
      </c>
      <c r="Y37941" s="34">
        <v>139</v>
      </c>
      <c r="Z37941" s="34">
        <v>162</v>
      </c>
      <c r="AA37941" s="34">
        <v>147</v>
      </c>
      <c r="AB37941" s="34">
        <v>226</v>
      </c>
      <c r="AC37941" s="34">
        <v>245</v>
      </c>
    </row>
    <row r="37942" spans="1:29" x14ac:dyDescent="0.2">
      <c r="A37942" s="34" t="s">
        <v>98435</v>
      </c>
      <c r="B37942" s="34">
        <v>85</v>
      </c>
      <c r="C37942" s="34">
        <v>97</v>
      </c>
      <c r="D37942" s="34">
        <v>100</v>
      </c>
      <c r="E37942" s="34">
        <v>99</v>
      </c>
      <c r="F37942" s="34">
        <v>82</v>
      </c>
      <c r="G37942" s="34">
        <v>64</v>
      </c>
      <c r="H37942" s="34">
        <v>75</v>
      </c>
      <c r="I37942" s="34">
        <v>99</v>
      </c>
      <c r="J37942" s="34">
        <v>58</v>
      </c>
      <c r="K37942" s="34">
        <v>70</v>
      </c>
      <c r="L37942" s="34">
        <v>57</v>
      </c>
      <c r="M37942" s="34">
        <v>93</v>
      </c>
      <c r="N37942" s="34">
        <v>74</v>
      </c>
      <c r="O37942" s="34">
        <v>70</v>
      </c>
      <c r="P37942" s="34">
        <v>85</v>
      </c>
      <c r="Q37942" s="34">
        <v>106</v>
      </c>
      <c r="R37942" s="34">
        <v>128</v>
      </c>
      <c r="S37942" s="34">
        <v>107</v>
      </c>
      <c r="T37942" s="34">
        <v>110</v>
      </c>
      <c r="U37942" s="34">
        <v>105</v>
      </c>
      <c r="V37942" s="34">
        <v>143</v>
      </c>
      <c r="W37942" s="34">
        <v>111</v>
      </c>
      <c r="X37942" s="34">
        <v>102</v>
      </c>
      <c r="Y37942" s="34">
        <v>106</v>
      </c>
      <c r="Z37942" s="34">
        <v>98</v>
      </c>
      <c r="AA37942" s="34">
        <v>106</v>
      </c>
      <c r="AB37942" s="34">
        <v>110</v>
      </c>
      <c r="AC37942" s="34">
        <v>122</v>
      </c>
    </row>
    <row r="37943" spans="1:29" x14ac:dyDescent="0.2">
      <c r="A37943" s="34" t="s">
        <v>98436</v>
      </c>
      <c r="B37943" s="34">
        <v>118</v>
      </c>
      <c r="C37943" s="34">
        <v>115</v>
      </c>
      <c r="D37943" s="34">
        <v>113</v>
      </c>
      <c r="E37943" s="34">
        <v>108</v>
      </c>
      <c r="F37943" s="34">
        <v>128</v>
      </c>
      <c r="G37943" s="34">
        <v>85</v>
      </c>
      <c r="H37943" s="34">
        <v>98</v>
      </c>
      <c r="I37943" s="34">
        <v>122</v>
      </c>
      <c r="J37943" s="34">
        <v>110</v>
      </c>
      <c r="K37943" s="34">
        <v>121</v>
      </c>
      <c r="L37943" s="34">
        <v>87</v>
      </c>
      <c r="M37943" s="34">
        <v>106</v>
      </c>
      <c r="N37943" s="34">
        <v>92</v>
      </c>
      <c r="O37943" s="34">
        <v>77</v>
      </c>
      <c r="P37943" s="34">
        <v>119</v>
      </c>
      <c r="Q37943" s="34">
        <v>130</v>
      </c>
      <c r="R37943" s="34">
        <v>176</v>
      </c>
      <c r="S37943" s="34">
        <v>151</v>
      </c>
      <c r="T37943" s="34">
        <v>126</v>
      </c>
      <c r="U37943" s="34">
        <v>98</v>
      </c>
      <c r="V37943" s="34">
        <v>149</v>
      </c>
      <c r="W37943" s="34">
        <v>112</v>
      </c>
      <c r="X37943" s="34">
        <v>152</v>
      </c>
      <c r="Y37943" s="34">
        <v>84</v>
      </c>
      <c r="Z37943" s="34">
        <v>140</v>
      </c>
      <c r="AA37943" s="34">
        <v>130</v>
      </c>
      <c r="AB37943" s="34">
        <v>143</v>
      </c>
      <c r="AC37943" s="34">
        <v>151</v>
      </c>
    </row>
    <row r="37944" spans="1:29" x14ac:dyDescent="0.2">
      <c r="A37944" s="34" t="s">
        <v>98437</v>
      </c>
      <c r="B37944" s="34">
        <v>69</v>
      </c>
      <c r="C37944" s="34">
        <v>139</v>
      </c>
      <c r="D37944" s="34">
        <v>109</v>
      </c>
      <c r="E37944" s="34">
        <v>164</v>
      </c>
      <c r="F37944" s="34">
        <v>104</v>
      </c>
      <c r="G37944" s="34">
        <v>103</v>
      </c>
      <c r="H37944" s="34">
        <v>86</v>
      </c>
      <c r="I37944" s="34">
        <v>85</v>
      </c>
      <c r="J37944" s="34">
        <v>93</v>
      </c>
      <c r="K37944" s="34">
        <v>165</v>
      </c>
      <c r="L37944" s="34">
        <v>58</v>
      </c>
      <c r="M37944" s="34">
        <v>98</v>
      </c>
      <c r="N37944" s="34">
        <v>90</v>
      </c>
      <c r="O37944" s="34">
        <v>84</v>
      </c>
      <c r="P37944" s="34">
        <v>84</v>
      </c>
      <c r="Q37944" s="34">
        <v>126</v>
      </c>
      <c r="R37944" s="34">
        <v>79</v>
      </c>
      <c r="S37944" s="34">
        <v>175</v>
      </c>
      <c r="T37944" s="34">
        <v>69</v>
      </c>
      <c r="U37944" s="34">
        <v>104</v>
      </c>
      <c r="V37944" s="34">
        <v>108</v>
      </c>
      <c r="W37944" s="34">
        <v>123</v>
      </c>
      <c r="X37944" s="34">
        <v>93</v>
      </c>
      <c r="Y37944" s="34">
        <v>87</v>
      </c>
      <c r="Z37944" s="34">
        <v>150</v>
      </c>
      <c r="AA37944" s="34">
        <v>121</v>
      </c>
      <c r="AB37944" s="34">
        <v>86</v>
      </c>
      <c r="AC37944" s="34">
        <v>169</v>
      </c>
    </row>
    <row r="37945" spans="1:29" x14ac:dyDescent="0.2">
      <c r="A37945" s="34" t="s">
        <v>98438</v>
      </c>
      <c r="B37945" s="34">
        <v>72</v>
      </c>
      <c r="C37945" s="34">
        <v>159</v>
      </c>
      <c r="D37945" s="34">
        <v>171</v>
      </c>
      <c r="E37945" s="34">
        <v>159</v>
      </c>
      <c r="F37945" s="34">
        <v>95</v>
      </c>
      <c r="G37945" s="34">
        <v>135</v>
      </c>
      <c r="H37945" s="34">
        <v>111</v>
      </c>
      <c r="I37945" s="34">
        <v>117</v>
      </c>
      <c r="J37945" s="34">
        <v>89</v>
      </c>
      <c r="K37945" s="34">
        <v>127</v>
      </c>
      <c r="L37945" s="34">
        <v>50</v>
      </c>
      <c r="M37945" s="34">
        <v>126</v>
      </c>
      <c r="N37945" s="34">
        <v>88</v>
      </c>
      <c r="O37945" s="34">
        <v>106</v>
      </c>
      <c r="P37945" s="34">
        <v>77</v>
      </c>
      <c r="Q37945" s="34">
        <v>138</v>
      </c>
      <c r="R37945" s="34">
        <v>117</v>
      </c>
      <c r="S37945" s="34">
        <v>184</v>
      </c>
      <c r="T37945" s="34">
        <v>59</v>
      </c>
      <c r="U37945" s="34">
        <v>82</v>
      </c>
      <c r="V37945" s="34">
        <v>114</v>
      </c>
      <c r="W37945" s="34">
        <v>146</v>
      </c>
      <c r="X37945" s="34">
        <v>120</v>
      </c>
      <c r="Y37945" s="34">
        <v>81</v>
      </c>
      <c r="Z37945" s="34">
        <v>138</v>
      </c>
      <c r="AA37945" s="34">
        <v>128</v>
      </c>
      <c r="AB37945" s="34">
        <v>95</v>
      </c>
      <c r="AC37945" s="34">
        <v>239</v>
      </c>
    </row>
    <row r="37946" spans="1:29" x14ac:dyDescent="0.2">
      <c r="A37946" s="34" t="s">
        <v>98439</v>
      </c>
      <c r="B37946" s="34">
        <v>34</v>
      </c>
      <c r="C37946" s="34">
        <v>46</v>
      </c>
      <c r="D37946" s="34">
        <v>73</v>
      </c>
      <c r="E37946" s="34">
        <v>46</v>
      </c>
      <c r="F37946" s="34">
        <v>51</v>
      </c>
      <c r="G37946" s="34">
        <v>66</v>
      </c>
      <c r="H37946" s="34">
        <v>55</v>
      </c>
      <c r="I37946" s="34">
        <v>39</v>
      </c>
      <c r="J37946" s="34">
        <v>47</v>
      </c>
      <c r="K37946" s="34">
        <v>25</v>
      </c>
      <c r="L37946" s="34">
        <v>35</v>
      </c>
      <c r="M37946" s="34">
        <v>38</v>
      </c>
      <c r="N37946" s="34">
        <v>46</v>
      </c>
      <c r="O37946" s="34">
        <v>13</v>
      </c>
      <c r="P37946" s="34">
        <v>54</v>
      </c>
      <c r="Q37946" s="34">
        <v>38</v>
      </c>
      <c r="R37946" s="34">
        <v>70</v>
      </c>
      <c r="S37946" s="34">
        <v>42</v>
      </c>
      <c r="T37946" s="34">
        <v>51</v>
      </c>
      <c r="U37946" s="34">
        <v>33</v>
      </c>
      <c r="V37946" s="34">
        <v>78</v>
      </c>
      <c r="W37946" s="34">
        <v>70</v>
      </c>
      <c r="X37946" s="34">
        <v>75</v>
      </c>
      <c r="Y37946" s="34">
        <v>40</v>
      </c>
      <c r="Z37946" s="34">
        <v>79</v>
      </c>
      <c r="AA37946" s="34">
        <v>59</v>
      </c>
      <c r="AB37946" s="34">
        <v>65</v>
      </c>
      <c r="AC37946" s="34">
        <v>85</v>
      </c>
    </row>
    <row r="37947" spans="1:29" x14ac:dyDescent="0.2">
      <c r="A37947" s="34" t="s">
        <v>98440</v>
      </c>
      <c r="B37947" s="34">
        <v>52</v>
      </c>
      <c r="C37947" s="34">
        <v>60</v>
      </c>
      <c r="D37947" s="34">
        <v>89</v>
      </c>
      <c r="E37947" s="34">
        <v>97</v>
      </c>
      <c r="F37947" s="34">
        <v>102</v>
      </c>
      <c r="G37947" s="34">
        <v>81</v>
      </c>
      <c r="H37947" s="34">
        <v>51</v>
      </c>
      <c r="I37947" s="34">
        <v>98</v>
      </c>
      <c r="J37947" s="34">
        <v>65</v>
      </c>
      <c r="K37947" s="34">
        <v>118</v>
      </c>
      <c r="L37947" s="34">
        <v>48</v>
      </c>
      <c r="M37947" s="34">
        <v>73</v>
      </c>
      <c r="N37947" s="34">
        <v>58</v>
      </c>
      <c r="O37947" s="34">
        <v>68</v>
      </c>
      <c r="P37947" s="34">
        <v>76</v>
      </c>
      <c r="Q37947" s="34">
        <v>97</v>
      </c>
      <c r="R37947" s="34">
        <v>78</v>
      </c>
      <c r="S37947" s="34">
        <v>98</v>
      </c>
      <c r="T37947" s="34">
        <v>31</v>
      </c>
      <c r="U37947" s="34">
        <v>49</v>
      </c>
      <c r="V37947" s="34">
        <v>93</v>
      </c>
      <c r="W37947" s="34">
        <v>83</v>
      </c>
      <c r="X37947" s="34">
        <v>97</v>
      </c>
      <c r="Y37947" s="34">
        <v>76</v>
      </c>
      <c r="Z37947" s="34">
        <v>102</v>
      </c>
      <c r="AA37947" s="34">
        <v>119</v>
      </c>
      <c r="AB37947" s="34">
        <v>93</v>
      </c>
      <c r="AC37947" s="34">
        <v>116</v>
      </c>
    </row>
    <row r="37948" spans="1:29" x14ac:dyDescent="0.2">
      <c r="A37948" s="34" t="s">
        <v>98441</v>
      </c>
      <c r="B37948" s="34">
        <v>19</v>
      </c>
      <c r="C37948" s="34">
        <v>32</v>
      </c>
      <c r="D37948" s="34">
        <v>36</v>
      </c>
      <c r="E37948" s="34">
        <v>37</v>
      </c>
      <c r="F37948" s="34">
        <v>21</v>
      </c>
      <c r="G37948" s="34">
        <v>20</v>
      </c>
      <c r="H37948" s="34">
        <v>27</v>
      </c>
      <c r="I37948" s="34">
        <v>39</v>
      </c>
      <c r="J37948" s="34">
        <v>19</v>
      </c>
      <c r="K37948" s="34">
        <v>34</v>
      </c>
      <c r="L37948" s="34">
        <v>5</v>
      </c>
      <c r="M37948" s="34">
        <v>30</v>
      </c>
      <c r="N37948" s="34">
        <v>18</v>
      </c>
      <c r="O37948" s="34">
        <v>34</v>
      </c>
      <c r="P37948" s="34">
        <v>10</v>
      </c>
      <c r="Q37948" s="34">
        <v>33</v>
      </c>
      <c r="R37948" s="34">
        <v>22</v>
      </c>
      <c r="S37948" s="34">
        <v>42</v>
      </c>
      <c r="T37948" s="34">
        <v>10</v>
      </c>
      <c r="U37948" s="34">
        <v>18</v>
      </c>
      <c r="V37948" s="34">
        <v>19</v>
      </c>
      <c r="W37948" s="34">
        <v>26</v>
      </c>
      <c r="X37948" s="34">
        <v>17</v>
      </c>
      <c r="Y37948" s="34">
        <v>23</v>
      </c>
      <c r="Z37948" s="34">
        <v>30</v>
      </c>
      <c r="AA37948" s="34">
        <v>31</v>
      </c>
      <c r="AB37948" s="34">
        <v>13</v>
      </c>
      <c r="AC37948" s="34">
        <v>47</v>
      </c>
    </row>
    <row r="37949" spans="1:29" x14ac:dyDescent="0.2">
      <c r="A37949" s="34" t="s">
        <v>98442</v>
      </c>
      <c r="B37949" s="34">
        <v>76</v>
      </c>
      <c r="C37949" s="34">
        <v>79</v>
      </c>
      <c r="D37949" s="34">
        <v>75</v>
      </c>
      <c r="E37949" s="34">
        <v>73</v>
      </c>
      <c r="F37949" s="34">
        <v>74</v>
      </c>
      <c r="G37949" s="34">
        <v>77</v>
      </c>
      <c r="H37949" s="34">
        <v>58</v>
      </c>
      <c r="I37949" s="34">
        <v>73</v>
      </c>
      <c r="J37949" s="34">
        <v>73</v>
      </c>
      <c r="K37949" s="34">
        <v>94</v>
      </c>
      <c r="L37949" s="34">
        <v>42</v>
      </c>
      <c r="M37949" s="34">
        <v>58</v>
      </c>
      <c r="N37949" s="34">
        <v>82</v>
      </c>
      <c r="O37949" s="34">
        <v>56</v>
      </c>
      <c r="P37949" s="34">
        <v>66</v>
      </c>
      <c r="Q37949" s="34">
        <v>123</v>
      </c>
      <c r="R37949" s="34">
        <v>76</v>
      </c>
      <c r="S37949" s="34">
        <v>98</v>
      </c>
      <c r="T37949" s="34">
        <v>64</v>
      </c>
      <c r="U37949" s="34">
        <v>72</v>
      </c>
      <c r="V37949" s="34">
        <v>86</v>
      </c>
      <c r="W37949" s="34">
        <v>110</v>
      </c>
      <c r="X37949" s="34">
        <v>78</v>
      </c>
      <c r="Y37949" s="34">
        <v>62</v>
      </c>
      <c r="Z37949" s="34">
        <v>66</v>
      </c>
      <c r="AA37949" s="34">
        <v>119</v>
      </c>
      <c r="AB37949" s="34">
        <v>62</v>
      </c>
      <c r="AC37949" s="34">
        <v>120</v>
      </c>
    </row>
    <row r="37950" spans="1:29" x14ac:dyDescent="0.2">
      <c r="A37950" s="34" t="s">
        <v>98443</v>
      </c>
      <c r="B37950" s="34">
        <v>26</v>
      </c>
      <c r="C37950" s="34">
        <v>23</v>
      </c>
      <c r="D37950" s="34">
        <v>38</v>
      </c>
      <c r="E37950" s="34">
        <v>31</v>
      </c>
      <c r="F37950" s="34">
        <v>20</v>
      </c>
      <c r="G37950" s="34">
        <v>7</v>
      </c>
      <c r="H37950" s="34">
        <v>30</v>
      </c>
      <c r="I37950" s="34">
        <v>18</v>
      </c>
      <c r="J37950" s="34">
        <v>24</v>
      </c>
      <c r="K37950" s="34">
        <v>29</v>
      </c>
      <c r="L37950" s="34">
        <v>11</v>
      </c>
      <c r="M37950" s="34">
        <v>18</v>
      </c>
      <c r="N37950" s="34">
        <v>16</v>
      </c>
      <c r="O37950" s="34">
        <v>21</v>
      </c>
      <c r="P37950" s="34">
        <v>10</v>
      </c>
      <c r="Q37950" s="34">
        <v>24</v>
      </c>
      <c r="R37950" s="34">
        <v>23</v>
      </c>
      <c r="S37950" s="34">
        <v>35</v>
      </c>
      <c r="T37950" s="34">
        <v>4</v>
      </c>
      <c r="U37950" s="34">
        <v>15</v>
      </c>
      <c r="V37950" s="34">
        <v>17</v>
      </c>
      <c r="W37950" s="34">
        <v>18</v>
      </c>
      <c r="X37950" s="34">
        <v>20</v>
      </c>
      <c r="Y37950" s="34">
        <v>14</v>
      </c>
      <c r="Z37950" s="34">
        <v>29</v>
      </c>
      <c r="AA37950" s="34">
        <v>32</v>
      </c>
      <c r="AB37950" s="34">
        <v>14</v>
      </c>
      <c r="AC37950" s="34">
        <v>26</v>
      </c>
    </row>
    <row r="37951" spans="1:29" x14ac:dyDescent="0.2">
      <c r="A37951" s="34" t="s">
        <v>98444</v>
      </c>
      <c r="B37951" s="34">
        <v>54</v>
      </c>
      <c r="C37951" s="34">
        <v>36</v>
      </c>
      <c r="D37951" s="34">
        <v>34</v>
      </c>
      <c r="E37951" s="34">
        <v>34</v>
      </c>
      <c r="F37951" s="34">
        <v>32</v>
      </c>
      <c r="G37951" s="34">
        <v>21</v>
      </c>
      <c r="H37951" s="34">
        <v>29</v>
      </c>
      <c r="I37951" s="34">
        <v>27</v>
      </c>
      <c r="J37951" s="34">
        <v>38</v>
      </c>
      <c r="K37951" s="34">
        <v>42</v>
      </c>
      <c r="L37951" s="34">
        <v>24</v>
      </c>
      <c r="M37951" s="34">
        <v>33</v>
      </c>
      <c r="N37951" s="34">
        <v>35</v>
      </c>
      <c r="O37951" s="34">
        <v>31</v>
      </c>
      <c r="P37951" s="34">
        <v>45</v>
      </c>
      <c r="Q37951" s="34">
        <v>52</v>
      </c>
      <c r="R37951" s="34">
        <v>25</v>
      </c>
      <c r="S37951" s="34">
        <v>40</v>
      </c>
      <c r="T37951" s="34">
        <v>35</v>
      </c>
      <c r="U37951" s="34">
        <v>30</v>
      </c>
      <c r="V37951" s="34">
        <v>44</v>
      </c>
      <c r="W37951" s="34">
        <v>44</v>
      </c>
      <c r="X37951" s="34">
        <v>51</v>
      </c>
      <c r="Y37951" s="34">
        <v>34</v>
      </c>
      <c r="Z37951" s="34">
        <v>50</v>
      </c>
      <c r="AA37951" s="34">
        <v>35</v>
      </c>
      <c r="AB37951" s="34">
        <v>58</v>
      </c>
      <c r="AC37951" s="34">
        <v>48</v>
      </c>
    </row>
    <row r="37952" spans="1:29" x14ac:dyDescent="0.2">
      <c r="A37952" s="34" t="s">
        <v>98445</v>
      </c>
      <c r="B37952" s="34">
        <v>45</v>
      </c>
      <c r="C37952" s="34">
        <v>84</v>
      </c>
      <c r="D37952" s="34">
        <v>100</v>
      </c>
      <c r="E37952" s="34">
        <v>66</v>
      </c>
      <c r="F37952" s="34">
        <v>65</v>
      </c>
      <c r="G37952" s="34">
        <v>96</v>
      </c>
      <c r="H37952" s="34">
        <v>71</v>
      </c>
      <c r="I37952" s="34">
        <v>91</v>
      </c>
      <c r="J37952" s="34">
        <v>41</v>
      </c>
      <c r="K37952" s="34">
        <v>73</v>
      </c>
      <c r="L37952" s="34">
        <v>36</v>
      </c>
      <c r="M37952" s="34">
        <v>67</v>
      </c>
      <c r="N37952" s="34">
        <v>59</v>
      </c>
      <c r="O37952" s="34">
        <v>62</v>
      </c>
      <c r="P37952" s="34">
        <v>69</v>
      </c>
      <c r="Q37952" s="34">
        <v>58</v>
      </c>
      <c r="R37952" s="34">
        <v>54</v>
      </c>
      <c r="S37952" s="34">
        <v>65</v>
      </c>
      <c r="T37952" s="34">
        <v>34</v>
      </c>
      <c r="U37952" s="34">
        <v>54</v>
      </c>
      <c r="V37952" s="34">
        <v>76</v>
      </c>
      <c r="W37952" s="34">
        <v>71</v>
      </c>
      <c r="X37952" s="34">
        <v>95</v>
      </c>
      <c r="Y37952" s="34">
        <v>41</v>
      </c>
      <c r="Z37952" s="34">
        <v>109</v>
      </c>
      <c r="AA37952" s="34">
        <v>96</v>
      </c>
      <c r="AB37952" s="34">
        <v>70</v>
      </c>
      <c r="AC37952" s="34">
        <v>139</v>
      </c>
    </row>
    <row r="37953" spans="1:29" x14ac:dyDescent="0.2">
      <c r="A37953" s="34" t="s">
        <v>98446</v>
      </c>
      <c r="B37953" s="34">
        <v>51</v>
      </c>
      <c r="C37953" s="34">
        <v>52</v>
      </c>
      <c r="D37953" s="34">
        <v>67</v>
      </c>
      <c r="E37953" s="34">
        <v>50</v>
      </c>
      <c r="F37953" s="34">
        <v>62</v>
      </c>
      <c r="G37953" s="34">
        <v>52</v>
      </c>
      <c r="H37953" s="34">
        <v>40</v>
      </c>
      <c r="I37953" s="34">
        <v>34</v>
      </c>
      <c r="J37953" s="34">
        <v>56</v>
      </c>
      <c r="K37953" s="34">
        <v>50</v>
      </c>
      <c r="L37953" s="34">
        <v>38</v>
      </c>
      <c r="M37953" s="34">
        <v>32</v>
      </c>
      <c r="N37953" s="34">
        <v>51</v>
      </c>
      <c r="O37953" s="34">
        <v>49</v>
      </c>
      <c r="P37953" s="34">
        <v>39</v>
      </c>
      <c r="Q37953" s="34">
        <v>53</v>
      </c>
      <c r="R37953" s="34">
        <v>51</v>
      </c>
      <c r="S37953" s="34">
        <v>50</v>
      </c>
      <c r="T37953" s="34">
        <v>54</v>
      </c>
      <c r="U37953" s="34">
        <v>41</v>
      </c>
      <c r="V37953" s="34">
        <v>58</v>
      </c>
      <c r="W37953" s="34">
        <v>79</v>
      </c>
      <c r="X37953" s="34">
        <v>88</v>
      </c>
      <c r="Y37953" s="34">
        <v>40</v>
      </c>
      <c r="Z37953" s="34">
        <v>61</v>
      </c>
      <c r="AA37953" s="34">
        <v>63</v>
      </c>
      <c r="AB37953" s="34">
        <v>53</v>
      </c>
      <c r="AC37953" s="34">
        <v>97</v>
      </c>
    </row>
    <row r="37954" spans="1:29" x14ac:dyDescent="0.2">
      <c r="A37954" s="34" t="s">
        <v>98447</v>
      </c>
      <c r="B37954" s="34">
        <v>37</v>
      </c>
      <c r="C37954" s="34">
        <v>39</v>
      </c>
      <c r="D37954" s="34">
        <v>33</v>
      </c>
      <c r="E37954" s="34">
        <v>49</v>
      </c>
      <c r="F37954" s="34">
        <v>28</v>
      </c>
      <c r="G37954" s="34">
        <v>37</v>
      </c>
      <c r="H37954" s="34">
        <v>27</v>
      </c>
      <c r="I37954" s="34">
        <v>25</v>
      </c>
      <c r="J37954" s="34">
        <v>29</v>
      </c>
      <c r="K37954" s="34">
        <v>23</v>
      </c>
      <c r="L37954" s="34">
        <v>13</v>
      </c>
      <c r="M37954" s="34">
        <v>32</v>
      </c>
      <c r="N37954" s="34">
        <v>31</v>
      </c>
      <c r="O37954" s="34">
        <v>21</v>
      </c>
      <c r="P37954" s="34">
        <v>22</v>
      </c>
      <c r="Q37954" s="34">
        <v>48</v>
      </c>
      <c r="R37954" s="34">
        <v>51</v>
      </c>
      <c r="S37954" s="34">
        <v>33</v>
      </c>
      <c r="T37954" s="34">
        <v>23</v>
      </c>
      <c r="U37954" s="34">
        <v>27</v>
      </c>
      <c r="V37954" s="34">
        <v>35</v>
      </c>
      <c r="W37954" s="34">
        <v>41</v>
      </c>
      <c r="X37954" s="34">
        <v>49</v>
      </c>
      <c r="Y37954" s="34">
        <v>32</v>
      </c>
      <c r="Z37954" s="34">
        <v>34</v>
      </c>
      <c r="AA37954" s="34">
        <v>47</v>
      </c>
      <c r="AB37954" s="34">
        <v>40</v>
      </c>
      <c r="AC37954" s="34">
        <v>49</v>
      </c>
    </row>
    <row r="37955" spans="1:29" x14ac:dyDescent="0.2">
      <c r="A37955" s="34" t="s">
        <v>98448</v>
      </c>
      <c r="B37955" s="34">
        <v>33</v>
      </c>
      <c r="C37955" s="34">
        <v>24</v>
      </c>
      <c r="D37955" s="34">
        <v>19</v>
      </c>
      <c r="E37955" s="34">
        <v>20</v>
      </c>
      <c r="F37955" s="34">
        <v>26</v>
      </c>
      <c r="G37955" s="34">
        <v>16</v>
      </c>
      <c r="H37955" s="34">
        <v>43</v>
      </c>
      <c r="I37955" s="34">
        <v>16</v>
      </c>
      <c r="J37955" s="34">
        <v>19</v>
      </c>
      <c r="K37955" s="34">
        <v>16</v>
      </c>
      <c r="L37955" s="34">
        <v>4</v>
      </c>
      <c r="M37955" s="34">
        <v>14</v>
      </c>
      <c r="N37955" s="34">
        <v>27</v>
      </c>
      <c r="O37955" s="34">
        <v>21</v>
      </c>
      <c r="P37955" s="34">
        <v>17</v>
      </c>
      <c r="Q37955" s="34">
        <v>19</v>
      </c>
      <c r="R37955" s="34">
        <v>20</v>
      </c>
      <c r="S37955" s="34">
        <v>41</v>
      </c>
      <c r="T37955" s="34">
        <v>14</v>
      </c>
      <c r="U37955" s="34">
        <v>28</v>
      </c>
      <c r="V37955" s="34">
        <v>27</v>
      </c>
      <c r="W37955" s="34">
        <v>21</v>
      </c>
      <c r="X37955" s="34">
        <v>26</v>
      </c>
      <c r="Y37955" s="34">
        <v>18</v>
      </c>
      <c r="Z37955" s="34">
        <v>27</v>
      </c>
      <c r="AA37955" s="34">
        <v>28</v>
      </c>
      <c r="AB37955" s="34">
        <v>20</v>
      </c>
      <c r="AC37955" s="34">
        <v>43</v>
      </c>
    </row>
    <row r="37956" spans="1:29" x14ac:dyDescent="0.2">
      <c r="A37956" s="34" t="s">
        <v>98449</v>
      </c>
      <c r="B37956" s="34">
        <v>62</v>
      </c>
      <c r="C37956" s="34">
        <v>89</v>
      </c>
      <c r="D37956" s="34">
        <v>136</v>
      </c>
      <c r="E37956" s="34">
        <v>116</v>
      </c>
      <c r="F37956" s="34">
        <v>107</v>
      </c>
      <c r="G37956" s="34">
        <v>94</v>
      </c>
      <c r="H37956" s="34">
        <v>93</v>
      </c>
      <c r="I37956" s="34">
        <v>85</v>
      </c>
      <c r="J37956" s="34">
        <v>100</v>
      </c>
      <c r="K37956" s="34">
        <v>88</v>
      </c>
      <c r="L37956" s="34">
        <v>55</v>
      </c>
      <c r="M37956" s="34">
        <v>94</v>
      </c>
      <c r="N37956" s="34">
        <v>97</v>
      </c>
      <c r="O37956" s="34">
        <v>94</v>
      </c>
      <c r="P37956" s="34">
        <v>125</v>
      </c>
      <c r="Q37956" s="34">
        <v>90</v>
      </c>
      <c r="R37956" s="34">
        <v>93</v>
      </c>
      <c r="S37956" s="34">
        <v>138</v>
      </c>
      <c r="T37956" s="34">
        <v>83</v>
      </c>
      <c r="U37956" s="34">
        <v>65</v>
      </c>
      <c r="V37956" s="34">
        <v>125</v>
      </c>
      <c r="W37956" s="34">
        <v>95</v>
      </c>
      <c r="X37956" s="34">
        <v>124</v>
      </c>
      <c r="Y37956" s="34">
        <v>65</v>
      </c>
      <c r="Z37956" s="34">
        <v>112</v>
      </c>
      <c r="AA37956" s="34">
        <v>125</v>
      </c>
      <c r="AB37956" s="34">
        <v>90</v>
      </c>
      <c r="AC37956" s="34">
        <v>150</v>
      </c>
    </row>
    <row r="37957" spans="1:29" x14ac:dyDescent="0.2">
      <c r="A37957" s="34" t="s">
        <v>98450</v>
      </c>
      <c r="B37957" s="34">
        <v>40</v>
      </c>
      <c r="C37957" s="34">
        <v>35</v>
      </c>
      <c r="D37957" s="34">
        <v>51</v>
      </c>
      <c r="E37957" s="34">
        <v>38</v>
      </c>
      <c r="F37957" s="34">
        <v>53</v>
      </c>
      <c r="G37957" s="34">
        <v>23</v>
      </c>
      <c r="H37957" s="34">
        <v>20</v>
      </c>
      <c r="I37957" s="34">
        <v>28</v>
      </c>
      <c r="J37957" s="34">
        <v>29</v>
      </c>
      <c r="K37957" s="34">
        <v>45</v>
      </c>
      <c r="L37957" s="34">
        <v>22</v>
      </c>
      <c r="M37957" s="34">
        <v>41</v>
      </c>
      <c r="N37957" s="34">
        <v>27</v>
      </c>
      <c r="O37957" s="34">
        <v>25</v>
      </c>
      <c r="P37957" s="34">
        <v>23</v>
      </c>
      <c r="Q37957" s="34">
        <v>42</v>
      </c>
      <c r="R37957" s="34">
        <v>48</v>
      </c>
      <c r="S37957" s="34">
        <v>54</v>
      </c>
      <c r="T37957" s="34">
        <v>16</v>
      </c>
      <c r="U37957" s="34">
        <v>38</v>
      </c>
      <c r="V37957" s="34">
        <v>40</v>
      </c>
      <c r="W37957" s="34">
        <v>52</v>
      </c>
      <c r="X37957" s="34">
        <v>58</v>
      </c>
      <c r="Y37957" s="34">
        <v>39</v>
      </c>
      <c r="Z37957" s="34">
        <v>41</v>
      </c>
      <c r="AA37957" s="34">
        <v>64</v>
      </c>
      <c r="AB37957" s="34">
        <v>28</v>
      </c>
      <c r="AC37957" s="34">
        <v>55</v>
      </c>
    </row>
    <row r="37958" spans="1:29" x14ac:dyDescent="0.2">
      <c r="A37958" s="34" t="s">
        <v>98451</v>
      </c>
      <c r="B37958" s="34">
        <v>44</v>
      </c>
      <c r="C37958" s="34">
        <v>83</v>
      </c>
      <c r="D37958" s="34">
        <v>63</v>
      </c>
      <c r="E37958" s="34">
        <v>95</v>
      </c>
      <c r="F37958" s="34">
        <v>65</v>
      </c>
      <c r="G37958" s="34">
        <v>69</v>
      </c>
      <c r="H37958" s="34">
        <v>44</v>
      </c>
      <c r="I37958" s="34">
        <v>69</v>
      </c>
      <c r="J37958" s="34">
        <v>48</v>
      </c>
      <c r="K37958" s="34">
        <v>80</v>
      </c>
      <c r="L37958" s="34">
        <v>28</v>
      </c>
      <c r="M37958" s="34">
        <v>52</v>
      </c>
      <c r="N37958" s="34">
        <v>46</v>
      </c>
      <c r="O37958" s="34">
        <v>57</v>
      </c>
      <c r="P37958" s="34">
        <v>33</v>
      </c>
      <c r="Q37958" s="34">
        <v>69</v>
      </c>
      <c r="R37958" s="34">
        <v>62</v>
      </c>
      <c r="S37958" s="34">
        <v>100</v>
      </c>
      <c r="T37958" s="34">
        <v>46</v>
      </c>
      <c r="U37958" s="34">
        <v>58</v>
      </c>
      <c r="V37958" s="34">
        <v>62</v>
      </c>
      <c r="W37958" s="34">
        <v>65</v>
      </c>
      <c r="X37958" s="34">
        <v>75</v>
      </c>
      <c r="Y37958" s="34">
        <v>50</v>
      </c>
      <c r="Z37958" s="34">
        <v>85</v>
      </c>
      <c r="AA37958" s="34">
        <v>70</v>
      </c>
      <c r="AB37958" s="34">
        <v>46</v>
      </c>
      <c r="AC37958" s="34">
        <v>96</v>
      </c>
    </row>
    <row r="37959" spans="1:29" x14ac:dyDescent="0.2">
      <c r="A37959" s="34" t="s">
        <v>98452</v>
      </c>
      <c r="B37959" s="34">
        <v>34</v>
      </c>
      <c r="C37959" s="34">
        <v>9</v>
      </c>
      <c r="D37959" s="34">
        <v>19</v>
      </c>
      <c r="E37959" s="34">
        <v>16</v>
      </c>
      <c r="F37959" s="34">
        <v>7</v>
      </c>
      <c r="G37959" s="34">
        <v>1</v>
      </c>
      <c r="H37959" s="34">
        <v>19</v>
      </c>
      <c r="I37959" s="34">
        <v>35</v>
      </c>
      <c r="J37959" s="34">
        <v>14</v>
      </c>
      <c r="K37959" s="34">
        <v>16</v>
      </c>
      <c r="L37959" s="34">
        <v>11</v>
      </c>
      <c r="M37959" s="34">
        <v>15</v>
      </c>
      <c r="N37959" s="34">
        <v>6</v>
      </c>
      <c r="O37959" s="34">
        <v>17</v>
      </c>
      <c r="P37959" s="34">
        <v>11</v>
      </c>
      <c r="Q37959" s="34">
        <v>8</v>
      </c>
      <c r="R37959" s="34">
        <v>13</v>
      </c>
      <c r="S37959" s="34">
        <v>24</v>
      </c>
      <c r="T37959" s="34">
        <v>6</v>
      </c>
      <c r="U37959" s="34">
        <v>8</v>
      </c>
      <c r="V37959" s="34">
        <v>13</v>
      </c>
      <c r="W37959" s="34">
        <v>7</v>
      </c>
      <c r="X37959" s="34">
        <v>18</v>
      </c>
      <c r="Y37959" s="34">
        <v>14</v>
      </c>
      <c r="Z37959" s="34">
        <v>6</v>
      </c>
      <c r="AA37959" s="34">
        <v>23</v>
      </c>
      <c r="AB37959" s="34">
        <v>21</v>
      </c>
      <c r="AC37959" s="34">
        <v>18</v>
      </c>
    </row>
    <row r="37960" spans="1:29" x14ac:dyDescent="0.2">
      <c r="A37960" s="34" t="s">
        <v>98453</v>
      </c>
      <c r="B37960" s="34">
        <v>67</v>
      </c>
      <c r="C37960" s="34">
        <v>40</v>
      </c>
      <c r="D37960" s="34">
        <v>49</v>
      </c>
      <c r="E37960" s="34">
        <v>80</v>
      </c>
      <c r="F37960" s="34">
        <v>48</v>
      </c>
      <c r="G37960" s="34">
        <v>69</v>
      </c>
      <c r="H37960" s="34">
        <v>38</v>
      </c>
      <c r="I37960" s="34">
        <v>39</v>
      </c>
      <c r="J37960" s="34">
        <v>38</v>
      </c>
      <c r="K37960" s="34">
        <v>76</v>
      </c>
      <c r="L37960" s="34">
        <v>32</v>
      </c>
      <c r="M37960" s="34">
        <v>51</v>
      </c>
      <c r="N37960" s="34">
        <v>42</v>
      </c>
      <c r="O37960" s="34">
        <v>51</v>
      </c>
      <c r="P37960" s="34">
        <v>39</v>
      </c>
      <c r="Q37960" s="34">
        <v>85</v>
      </c>
      <c r="R37960" s="34">
        <v>50</v>
      </c>
      <c r="S37960" s="34">
        <v>75</v>
      </c>
      <c r="T37960" s="34">
        <v>24</v>
      </c>
      <c r="U37960" s="34">
        <v>45</v>
      </c>
      <c r="V37960" s="34">
        <v>53</v>
      </c>
      <c r="W37960" s="34">
        <v>55</v>
      </c>
      <c r="X37960" s="34">
        <v>87</v>
      </c>
      <c r="Y37960" s="34">
        <v>55</v>
      </c>
      <c r="Z37960" s="34">
        <v>47</v>
      </c>
      <c r="AA37960" s="34">
        <v>58</v>
      </c>
      <c r="AB37960" s="34">
        <v>63</v>
      </c>
      <c r="AC37960" s="34">
        <v>69</v>
      </c>
    </row>
    <row r="37961" spans="1:29" x14ac:dyDescent="0.2">
      <c r="A37961" s="34" t="s">
        <v>98454</v>
      </c>
      <c r="B37961" s="34">
        <v>51</v>
      </c>
      <c r="C37961" s="34">
        <v>64</v>
      </c>
      <c r="D37961" s="34">
        <v>58</v>
      </c>
      <c r="E37961" s="34">
        <v>100</v>
      </c>
      <c r="F37961" s="34">
        <v>61</v>
      </c>
      <c r="G37961" s="34">
        <v>69</v>
      </c>
      <c r="H37961" s="34">
        <v>45</v>
      </c>
      <c r="I37961" s="34">
        <v>79</v>
      </c>
      <c r="J37961" s="34">
        <v>26</v>
      </c>
      <c r="K37961" s="34">
        <v>73</v>
      </c>
      <c r="L37961" s="34">
        <v>39</v>
      </c>
      <c r="M37961" s="34">
        <v>65</v>
      </c>
      <c r="N37961" s="34">
        <v>45</v>
      </c>
      <c r="O37961" s="34">
        <v>78</v>
      </c>
      <c r="P37961" s="34">
        <v>40</v>
      </c>
      <c r="Q37961" s="34">
        <v>75</v>
      </c>
      <c r="R37961" s="34">
        <v>42</v>
      </c>
      <c r="S37961" s="34">
        <v>83</v>
      </c>
      <c r="T37961" s="34">
        <v>50</v>
      </c>
      <c r="U37961" s="34">
        <v>97</v>
      </c>
      <c r="V37961" s="34">
        <v>65</v>
      </c>
      <c r="W37961" s="34">
        <v>74</v>
      </c>
      <c r="X37961" s="34">
        <v>71</v>
      </c>
      <c r="Y37961" s="34">
        <v>62</v>
      </c>
      <c r="Z37961" s="34">
        <v>73</v>
      </c>
      <c r="AA37961" s="34">
        <v>75</v>
      </c>
      <c r="AB37961" s="34">
        <v>39</v>
      </c>
      <c r="AC37961" s="34">
        <v>88</v>
      </c>
    </row>
    <row r="37962" spans="1:29" x14ac:dyDescent="0.2">
      <c r="A37962" s="34" t="s">
        <v>98455</v>
      </c>
      <c r="B37962" s="34">
        <v>60</v>
      </c>
      <c r="C37962" s="34">
        <v>57</v>
      </c>
      <c r="D37962" s="34">
        <v>75</v>
      </c>
      <c r="E37962" s="34">
        <v>100</v>
      </c>
      <c r="F37962" s="34">
        <v>62</v>
      </c>
      <c r="G37962" s="34">
        <v>84</v>
      </c>
      <c r="H37962" s="34">
        <v>56</v>
      </c>
      <c r="I37962" s="34">
        <v>60</v>
      </c>
      <c r="J37962" s="34">
        <v>52</v>
      </c>
      <c r="K37962" s="34">
        <v>99</v>
      </c>
      <c r="L37962" s="34">
        <v>33</v>
      </c>
      <c r="M37962" s="34">
        <v>65</v>
      </c>
      <c r="N37962" s="34">
        <v>49</v>
      </c>
      <c r="O37962" s="34">
        <v>86</v>
      </c>
      <c r="P37962" s="34">
        <v>33</v>
      </c>
      <c r="Q37962" s="34">
        <v>90</v>
      </c>
      <c r="R37962" s="34">
        <v>58</v>
      </c>
      <c r="S37962" s="34">
        <v>96</v>
      </c>
      <c r="T37962" s="34">
        <v>39</v>
      </c>
      <c r="U37962" s="34">
        <v>75</v>
      </c>
      <c r="V37962" s="34">
        <v>48</v>
      </c>
      <c r="W37962" s="34">
        <v>94</v>
      </c>
      <c r="X37962" s="34">
        <v>72</v>
      </c>
      <c r="Y37962" s="34">
        <v>63</v>
      </c>
      <c r="Z37962" s="34">
        <v>80</v>
      </c>
      <c r="AA37962" s="34">
        <v>90</v>
      </c>
      <c r="AB37962" s="34">
        <v>44</v>
      </c>
      <c r="AC37962" s="34">
        <v>114</v>
      </c>
    </row>
    <row r="37963" spans="1:29" x14ac:dyDescent="0.2">
      <c r="A37963" s="34" t="s">
        <v>98456</v>
      </c>
      <c r="B37963" s="34">
        <v>67</v>
      </c>
      <c r="C37963" s="34">
        <v>77</v>
      </c>
      <c r="D37963" s="34">
        <v>64</v>
      </c>
      <c r="E37963" s="34">
        <v>88</v>
      </c>
      <c r="F37963" s="34">
        <v>77</v>
      </c>
      <c r="G37963" s="34">
        <v>90</v>
      </c>
      <c r="H37963" s="34">
        <v>78</v>
      </c>
      <c r="I37963" s="34">
        <v>75</v>
      </c>
      <c r="J37963" s="34">
        <v>54</v>
      </c>
      <c r="K37963" s="34">
        <v>72</v>
      </c>
      <c r="L37963" s="34">
        <v>32</v>
      </c>
      <c r="M37963" s="34">
        <v>79</v>
      </c>
      <c r="N37963" s="34">
        <v>44</v>
      </c>
      <c r="O37963" s="34">
        <v>90</v>
      </c>
      <c r="P37963" s="34">
        <v>56</v>
      </c>
      <c r="Q37963" s="34">
        <v>108</v>
      </c>
      <c r="R37963" s="34">
        <v>68</v>
      </c>
      <c r="S37963" s="34">
        <v>134</v>
      </c>
      <c r="T37963" s="34">
        <v>39</v>
      </c>
      <c r="U37963" s="34">
        <v>82</v>
      </c>
      <c r="V37963" s="34">
        <v>101</v>
      </c>
      <c r="W37963" s="34">
        <v>70</v>
      </c>
      <c r="X37963" s="34">
        <v>107</v>
      </c>
      <c r="Y37963" s="34">
        <v>62</v>
      </c>
      <c r="Z37963" s="34">
        <v>93</v>
      </c>
      <c r="AA37963" s="34">
        <v>105</v>
      </c>
      <c r="AB37963" s="34">
        <v>72</v>
      </c>
      <c r="AC37963" s="34">
        <v>123</v>
      </c>
    </row>
    <row r="37964" spans="1:29" x14ac:dyDescent="0.2">
      <c r="A37964" s="34" t="s">
        <v>98457</v>
      </c>
      <c r="B37964" s="34">
        <v>136</v>
      </c>
      <c r="C37964" s="34">
        <v>155</v>
      </c>
      <c r="D37964" s="34">
        <v>259</v>
      </c>
      <c r="E37964" s="34">
        <v>151</v>
      </c>
      <c r="F37964" s="34">
        <v>175</v>
      </c>
      <c r="G37964" s="34">
        <v>136</v>
      </c>
      <c r="H37964" s="34">
        <v>151</v>
      </c>
      <c r="I37964" s="34">
        <v>117</v>
      </c>
      <c r="J37964" s="34">
        <v>173</v>
      </c>
      <c r="K37964" s="34">
        <v>146</v>
      </c>
      <c r="L37964" s="34">
        <v>94</v>
      </c>
      <c r="M37964" s="34">
        <v>122</v>
      </c>
      <c r="N37964" s="34">
        <v>137</v>
      </c>
      <c r="O37964" s="34">
        <v>136</v>
      </c>
      <c r="P37964" s="34">
        <v>110</v>
      </c>
      <c r="Q37964" s="34">
        <v>138</v>
      </c>
      <c r="R37964" s="34">
        <v>176</v>
      </c>
      <c r="S37964" s="34">
        <v>192</v>
      </c>
      <c r="T37964" s="34">
        <v>163</v>
      </c>
      <c r="U37964" s="34">
        <v>119</v>
      </c>
      <c r="V37964" s="34">
        <v>172</v>
      </c>
      <c r="W37964" s="34">
        <v>129</v>
      </c>
      <c r="X37964" s="34">
        <v>229</v>
      </c>
      <c r="Y37964" s="34">
        <v>103</v>
      </c>
      <c r="Z37964" s="34">
        <v>170</v>
      </c>
      <c r="AA37964" s="34">
        <v>192</v>
      </c>
      <c r="AB37964" s="34">
        <v>137</v>
      </c>
      <c r="AC37964" s="34">
        <v>210</v>
      </c>
    </row>
    <row r="37965" spans="1:29" x14ac:dyDescent="0.2">
      <c r="A37965" s="34" t="s">
        <v>98458</v>
      </c>
      <c r="B37965" s="34">
        <v>47</v>
      </c>
      <c r="C37965" s="34">
        <v>47</v>
      </c>
      <c r="D37965" s="34">
        <v>56</v>
      </c>
      <c r="E37965" s="34">
        <v>43</v>
      </c>
      <c r="F37965" s="34">
        <v>55</v>
      </c>
      <c r="G37965" s="34">
        <v>38</v>
      </c>
      <c r="H37965" s="34">
        <v>46</v>
      </c>
      <c r="I37965" s="34">
        <v>57</v>
      </c>
      <c r="J37965" s="34">
        <v>51</v>
      </c>
      <c r="K37965" s="34">
        <v>69</v>
      </c>
      <c r="L37965" s="34">
        <v>36</v>
      </c>
      <c r="M37965" s="34">
        <v>37</v>
      </c>
      <c r="N37965" s="34">
        <v>52</v>
      </c>
      <c r="O37965" s="34">
        <v>45</v>
      </c>
      <c r="P37965" s="34">
        <v>45</v>
      </c>
      <c r="Q37965" s="34">
        <v>82</v>
      </c>
      <c r="R37965" s="34">
        <v>52</v>
      </c>
      <c r="S37965" s="34">
        <v>55</v>
      </c>
      <c r="T37965" s="34">
        <v>57</v>
      </c>
      <c r="U37965" s="34">
        <v>46</v>
      </c>
      <c r="V37965" s="34">
        <v>51</v>
      </c>
      <c r="W37965" s="34">
        <v>48</v>
      </c>
      <c r="X37965" s="34">
        <v>69</v>
      </c>
      <c r="Y37965" s="34">
        <v>52</v>
      </c>
      <c r="Z37965" s="34">
        <v>58</v>
      </c>
      <c r="AA37965" s="34">
        <v>76</v>
      </c>
      <c r="AB37965" s="34">
        <v>73</v>
      </c>
      <c r="AC37965" s="34">
        <v>74</v>
      </c>
    </row>
    <row r="37966" spans="1:29" x14ac:dyDescent="0.2">
      <c r="A37966" s="34" t="s">
        <v>98459</v>
      </c>
      <c r="B37966" s="34">
        <v>58</v>
      </c>
      <c r="C37966" s="34">
        <v>92</v>
      </c>
      <c r="D37966" s="34">
        <v>84</v>
      </c>
      <c r="E37966" s="34">
        <v>98</v>
      </c>
      <c r="F37966" s="34">
        <v>77</v>
      </c>
      <c r="G37966" s="34">
        <v>81</v>
      </c>
      <c r="H37966" s="34">
        <v>73</v>
      </c>
      <c r="I37966" s="34">
        <v>94</v>
      </c>
      <c r="J37966" s="34">
        <v>60</v>
      </c>
      <c r="K37966" s="34">
        <v>85</v>
      </c>
      <c r="L37966" s="34">
        <v>60</v>
      </c>
      <c r="M37966" s="34">
        <v>83</v>
      </c>
      <c r="N37966" s="34">
        <v>51</v>
      </c>
      <c r="O37966" s="34">
        <v>81</v>
      </c>
      <c r="P37966" s="34">
        <v>69</v>
      </c>
      <c r="Q37966" s="34">
        <v>81</v>
      </c>
      <c r="R37966" s="34">
        <v>73</v>
      </c>
      <c r="S37966" s="34">
        <v>129</v>
      </c>
      <c r="T37966" s="34">
        <v>57</v>
      </c>
      <c r="U37966" s="34">
        <v>90</v>
      </c>
      <c r="V37966" s="34">
        <v>95</v>
      </c>
      <c r="W37966" s="34">
        <v>69</v>
      </c>
      <c r="X37966" s="34">
        <v>96</v>
      </c>
      <c r="Y37966" s="34">
        <v>90</v>
      </c>
      <c r="Z37966" s="34">
        <v>68</v>
      </c>
      <c r="AA37966" s="34">
        <v>134</v>
      </c>
      <c r="AB37966" s="34">
        <v>58</v>
      </c>
      <c r="AC37966" s="34">
        <v>151</v>
      </c>
    </row>
    <row r="37967" spans="1:29" x14ac:dyDescent="0.2">
      <c r="A37967" s="34" t="s">
        <v>98460</v>
      </c>
      <c r="B37967" s="34">
        <v>49</v>
      </c>
      <c r="C37967" s="34">
        <v>49</v>
      </c>
      <c r="D37967" s="34">
        <v>42</v>
      </c>
      <c r="E37967" s="34">
        <v>56</v>
      </c>
      <c r="F37967" s="34">
        <v>41</v>
      </c>
      <c r="G37967" s="34">
        <v>43</v>
      </c>
      <c r="H37967" s="34">
        <v>43</v>
      </c>
      <c r="I37967" s="34">
        <v>39</v>
      </c>
      <c r="J37967" s="34">
        <v>33</v>
      </c>
      <c r="K37967" s="34">
        <v>39</v>
      </c>
      <c r="L37967" s="34">
        <v>19</v>
      </c>
      <c r="M37967" s="34">
        <v>37</v>
      </c>
      <c r="N37967" s="34">
        <v>30</v>
      </c>
      <c r="O37967" s="34">
        <v>30</v>
      </c>
      <c r="P37967" s="34">
        <v>28</v>
      </c>
      <c r="Q37967" s="34">
        <v>44</v>
      </c>
      <c r="R37967" s="34">
        <v>55</v>
      </c>
      <c r="S37967" s="34">
        <v>57</v>
      </c>
      <c r="T37967" s="34">
        <v>28</v>
      </c>
      <c r="U37967" s="34">
        <v>39</v>
      </c>
      <c r="V37967" s="34">
        <v>73</v>
      </c>
      <c r="W37967" s="34">
        <v>54</v>
      </c>
      <c r="X37967" s="34">
        <v>54</v>
      </c>
      <c r="Y37967" s="34">
        <v>53</v>
      </c>
      <c r="Z37967" s="34">
        <v>54</v>
      </c>
      <c r="AA37967" s="34">
        <v>55</v>
      </c>
      <c r="AB37967" s="34">
        <v>31</v>
      </c>
      <c r="AC37967" s="34">
        <v>78</v>
      </c>
    </row>
    <row r="37968" spans="1:29" x14ac:dyDescent="0.2">
      <c r="A37968" s="34" t="s">
        <v>98461</v>
      </c>
      <c r="B37968" s="34">
        <v>228</v>
      </c>
      <c r="C37968" s="34">
        <v>177</v>
      </c>
      <c r="D37968" s="34">
        <v>272</v>
      </c>
      <c r="E37968" s="34">
        <v>188</v>
      </c>
      <c r="F37968" s="34">
        <v>217</v>
      </c>
      <c r="G37968" s="34">
        <v>181</v>
      </c>
      <c r="H37968" s="34">
        <v>237</v>
      </c>
      <c r="I37968" s="34">
        <v>236</v>
      </c>
      <c r="J37968" s="34">
        <v>186</v>
      </c>
      <c r="K37968" s="34">
        <v>242</v>
      </c>
      <c r="L37968" s="34">
        <v>161</v>
      </c>
      <c r="M37968" s="34">
        <v>147</v>
      </c>
      <c r="N37968" s="34">
        <v>235</v>
      </c>
      <c r="O37968" s="34">
        <v>191</v>
      </c>
      <c r="P37968" s="34">
        <v>176</v>
      </c>
      <c r="Q37968" s="34">
        <v>247</v>
      </c>
      <c r="R37968" s="34">
        <v>260</v>
      </c>
      <c r="S37968" s="34">
        <v>265</v>
      </c>
      <c r="T37968" s="34">
        <v>229</v>
      </c>
      <c r="U37968" s="34">
        <v>173</v>
      </c>
      <c r="V37968" s="34">
        <v>279</v>
      </c>
      <c r="W37968" s="34">
        <v>250</v>
      </c>
      <c r="X37968" s="34">
        <v>290</v>
      </c>
      <c r="Y37968" s="34">
        <v>175</v>
      </c>
      <c r="Z37968" s="34">
        <v>272</v>
      </c>
      <c r="AA37968" s="34">
        <v>278</v>
      </c>
      <c r="AB37968" s="34">
        <v>280</v>
      </c>
      <c r="AC37968" s="34">
        <v>332</v>
      </c>
    </row>
    <row r="37969" spans="1:29" x14ac:dyDescent="0.2">
      <c r="A37969" s="34" t="s">
        <v>98462</v>
      </c>
      <c r="B37969" s="34">
        <v>76</v>
      </c>
      <c r="C37969" s="34">
        <v>99</v>
      </c>
      <c r="D37969" s="34">
        <v>149</v>
      </c>
      <c r="E37969" s="34">
        <v>102</v>
      </c>
      <c r="F37969" s="34">
        <v>118</v>
      </c>
      <c r="G37969" s="34">
        <v>80</v>
      </c>
      <c r="H37969" s="34">
        <v>97</v>
      </c>
      <c r="I37969" s="34">
        <v>115</v>
      </c>
      <c r="J37969" s="34">
        <v>84</v>
      </c>
      <c r="K37969" s="34">
        <v>124</v>
      </c>
      <c r="L37969" s="34">
        <v>35</v>
      </c>
      <c r="M37969" s="34">
        <v>100</v>
      </c>
      <c r="N37969" s="34">
        <v>92</v>
      </c>
      <c r="O37969" s="34">
        <v>65</v>
      </c>
      <c r="P37969" s="34">
        <v>98</v>
      </c>
      <c r="Q37969" s="34">
        <v>95</v>
      </c>
      <c r="R37969" s="34">
        <v>102</v>
      </c>
      <c r="S37969" s="34">
        <v>131</v>
      </c>
      <c r="T37969" s="34">
        <v>65</v>
      </c>
      <c r="U37969" s="34">
        <v>68</v>
      </c>
      <c r="V37969" s="34">
        <v>106</v>
      </c>
      <c r="W37969" s="34">
        <v>99</v>
      </c>
      <c r="X37969" s="34">
        <v>141</v>
      </c>
      <c r="Y37969" s="34">
        <v>55</v>
      </c>
      <c r="Z37969" s="34">
        <v>129</v>
      </c>
      <c r="AA37969" s="34">
        <v>126</v>
      </c>
      <c r="AB37969" s="34">
        <v>90</v>
      </c>
      <c r="AC37969" s="34">
        <v>146</v>
      </c>
    </row>
    <row r="37970" spans="1:29" x14ac:dyDescent="0.2">
      <c r="A37970" s="34" t="s">
        <v>98463</v>
      </c>
      <c r="B37970" s="34">
        <v>74</v>
      </c>
      <c r="C37970" s="34">
        <v>87</v>
      </c>
      <c r="D37970" s="34">
        <v>79</v>
      </c>
      <c r="E37970" s="34">
        <v>65</v>
      </c>
      <c r="F37970" s="34">
        <v>75</v>
      </c>
      <c r="G37970" s="34">
        <v>64</v>
      </c>
      <c r="H37970" s="34">
        <v>78</v>
      </c>
      <c r="I37970" s="34">
        <v>80</v>
      </c>
      <c r="J37970" s="34">
        <v>76</v>
      </c>
      <c r="K37970" s="34">
        <v>85</v>
      </c>
      <c r="L37970" s="34">
        <v>57</v>
      </c>
      <c r="M37970" s="34">
        <v>78</v>
      </c>
      <c r="N37970" s="34">
        <v>52</v>
      </c>
      <c r="O37970" s="34">
        <v>78</v>
      </c>
      <c r="P37970" s="34">
        <v>82</v>
      </c>
      <c r="Q37970" s="34">
        <v>103</v>
      </c>
      <c r="R37970" s="34">
        <v>97</v>
      </c>
      <c r="S37970" s="34">
        <v>103</v>
      </c>
      <c r="T37970" s="34">
        <v>95</v>
      </c>
      <c r="U37970" s="34">
        <v>84</v>
      </c>
      <c r="V37970" s="34">
        <v>85</v>
      </c>
      <c r="W37970" s="34">
        <v>116</v>
      </c>
      <c r="X37970" s="34">
        <v>93</v>
      </c>
      <c r="Y37970" s="34">
        <v>142</v>
      </c>
      <c r="Z37970" s="34">
        <v>87</v>
      </c>
      <c r="AA37970" s="34">
        <v>124</v>
      </c>
      <c r="AB37970" s="34">
        <v>101</v>
      </c>
      <c r="AC37970" s="34">
        <v>148</v>
      </c>
    </row>
    <row r="37971" spans="1:29" x14ac:dyDescent="0.2">
      <c r="A37971" s="34" t="s">
        <v>98464</v>
      </c>
      <c r="B37971" s="34">
        <v>75</v>
      </c>
      <c r="C37971" s="34">
        <v>51</v>
      </c>
      <c r="D37971" s="34">
        <v>84</v>
      </c>
      <c r="E37971" s="34">
        <v>63</v>
      </c>
      <c r="F37971" s="34">
        <v>85</v>
      </c>
      <c r="G37971" s="34">
        <v>55</v>
      </c>
      <c r="H37971" s="34">
        <v>70</v>
      </c>
      <c r="I37971" s="34">
        <v>42</v>
      </c>
      <c r="J37971" s="34">
        <v>85</v>
      </c>
      <c r="K37971" s="34">
        <v>65</v>
      </c>
      <c r="L37971" s="34">
        <v>67</v>
      </c>
      <c r="M37971" s="34">
        <v>57</v>
      </c>
      <c r="N37971" s="34">
        <v>91</v>
      </c>
      <c r="O37971" s="34">
        <v>64</v>
      </c>
      <c r="P37971" s="34">
        <v>64</v>
      </c>
      <c r="Q37971" s="34">
        <v>97</v>
      </c>
      <c r="R37971" s="34">
        <v>89</v>
      </c>
      <c r="S37971" s="34">
        <v>68</v>
      </c>
      <c r="T37971" s="34">
        <v>91</v>
      </c>
      <c r="U37971" s="34">
        <v>75</v>
      </c>
      <c r="V37971" s="34">
        <v>105</v>
      </c>
      <c r="W37971" s="34">
        <v>75</v>
      </c>
      <c r="X37971" s="34">
        <v>79</v>
      </c>
      <c r="Y37971" s="34">
        <v>88</v>
      </c>
      <c r="Z37971" s="34">
        <v>99</v>
      </c>
      <c r="AA37971" s="34">
        <v>104</v>
      </c>
      <c r="AB37971" s="34">
        <v>89</v>
      </c>
      <c r="AC37971" s="34">
        <v>79</v>
      </c>
    </row>
    <row r="37972" spans="1:29" x14ac:dyDescent="0.2">
      <c r="A37972" s="34" t="s">
        <v>98465</v>
      </c>
      <c r="B37972" s="34">
        <v>37</v>
      </c>
      <c r="C37972" s="34">
        <v>45</v>
      </c>
      <c r="D37972" s="34">
        <v>63</v>
      </c>
      <c r="E37972" s="34">
        <v>67</v>
      </c>
      <c r="F37972" s="34">
        <v>42</v>
      </c>
      <c r="G37972" s="34">
        <v>52</v>
      </c>
      <c r="H37972" s="34">
        <v>44</v>
      </c>
      <c r="I37972" s="34">
        <v>28</v>
      </c>
      <c r="J37972" s="34">
        <v>45</v>
      </c>
      <c r="K37972" s="34">
        <v>34</v>
      </c>
      <c r="L37972" s="34">
        <v>38</v>
      </c>
      <c r="M37972" s="34">
        <v>33</v>
      </c>
      <c r="N37972" s="34">
        <v>49</v>
      </c>
      <c r="O37972" s="34">
        <v>39</v>
      </c>
      <c r="P37972" s="34">
        <v>33</v>
      </c>
      <c r="Q37972" s="34">
        <v>80</v>
      </c>
      <c r="R37972" s="34">
        <v>63</v>
      </c>
      <c r="S37972" s="34">
        <v>49</v>
      </c>
      <c r="T37972" s="34">
        <v>40</v>
      </c>
      <c r="U37972" s="34">
        <v>42</v>
      </c>
      <c r="V37972" s="34">
        <v>33</v>
      </c>
      <c r="W37972" s="34">
        <v>45</v>
      </c>
      <c r="X37972" s="34">
        <v>68</v>
      </c>
      <c r="Y37972" s="34">
        <v>43</v>
      </c>
      <c r="Z37972" s="34">
        <v>44</v>
      </c>
      <c r="AA37972" s="34">
        <v>68</v>
      </c>
      <c r="AB37972" s="34">
        <v>66</v>
      </c>
      <c r="AC37972" s="34">
        <v>86</v>
      </c>
    </row>
    <row r="37973" spans="1:29" x14ac:dyDescent="0.2">
      <c r="A37973" s="34" t="s">
        <v>98466</v>
      </c>
      <c r="B37973" s="34">
        <v>52</v>
      </c>
      <c r="C37973" s="34">
        <v>22</v>
      </c>
      <c r="D37973" s="34">
        <v>44</v>
      </c>
      <c r="E37973" s="34">
        <v>64</v>
      </c>
      <c r="F37973" s="34">
        <v>50</v>
      </c>
      <c r="G37973" s="34">
        <v>25</v>
      </c>
      <c r="H37973" s="34">
        <v>28</v>
      </c>
      <c r="I37973" s="34">
        <v>60</v>
      </c>
      <c r="J37973" s="34">
        <v>35</v>
      </c>
      <c r="K37973" s="34">
        <v>53</v>
      </c>
      <c r="L37973" s="34">
        <v>36</v>
      </c>
      <c r="M37973" s="34">
        <v>51</v>
      </c>
      <c r="N37973" s="34">
        <v>22</v>
      </c>
      <c r="O37973" s="34">
        <v>48</v>
      </c>
      <c r="P37973" s="34">
        <v>46</v>
      </c>
      <c r="Q37973" s="34">
        <v>63</v>
      </c>
      <c r="R37973" s="34">
        <v>50</v>
      </c>
      <c r="S37973" s="34">
        <v>59</v>
      </c>
      <c r="T37973" s="34">
        <v>49</v>
      </c>
      <c r="U37973" s="34">
        <v>49</v>
      </c>
      <c r="V37973" s="34">
        <v>31</v>
      </c>
      <c r="W37973" s="34">
        <v>55</v>
      </c>
      <c r="X37973" s="34">
        <v>33</v>
      </c>
      <c r="Y37973" s="34">
        <v>76</v>
      </c>
      <c r="Z37973" s="34">
        <v>21</v>
      </c>
      <c r="AA37973" s="34">
        <v>66</v>
      </c>
      <c r="AB37973" s="34">
        <v>47</v>
      </c>
      <c r="AC37973" s="34">
        <v>63</v>
      </c>
    </row>
    <row r="37974" spans="1:29" x14ac:dyDescent="0.2">
      <c r="A37974" s="34" t="s">
        <v>98467</v>
      </c>
      <c r="B37974" s="34">
        <v>25</v>
      </c>
      <c r="C37974" s="34">
        <v>24</v>
      </c>
      <c r="D37974" s="34">
        <v>23</v>
      </c>
      <c r="E37974" s="34">
        <v>30</v>
      </c>
      <c r="F37974" s="34">
        <v>14</v>
      </c>
      <c r="G37974" s="34">
        <v>14</v>
      </c>
      <c r="H37974" s="34">
        <v>15</v>
      </c>
      <c r="I37974" s="34">
        <v>13</v>
      </c>
      <c r="J37974" s="34">
        <v>9</v>
      </c>
      <c r="K37974" s="34">
        <v>14</v>
      </c>
      <c r="L37974" s="34">
        <v>4</v>
      </c>
      <c r="M37974" s="34">
        <v>14</v>
      </c>
      <c r="N37974" s="34">
        <v>3</v>
      </c>
      <c r="O37974" s="34">
        <v>7</v>
      </c>
      <c r="P37974" s="34">
        <v>16</v>
      </c>
      <c r="Q37974" s="34">
        <v>20</v>
      </c>
      <c r="R37974" s="34">
        <v>15</v>
      </c>
      <c r="S37974" s="34">
        <v>33</v>
      </c>
      <c r="T37974" s="34">
        <v>10</v>
      </c>
      <c r="U37974" s="34">
        <v>7</v>
      </c>
      <c r="V37974" s="34">
        <v>11</v>
      </c>
      <c r="W37974" s="34">
        <v>10</v>
      </c>
      <c r="X37974" s="34">
        <v>23</v>
      </c>
      <c r="Y37974" s="34">
        <v>6</v>
      </c>
      <c r="Z37974" s="34">
        <v>19</v>
      </c>
      <c r="AA37974" s="34">
        <v>23</v>
      </c>
      <c r="AB37974" s="34">
        <v>7</v>
      </c>
      <c r="AC37974" s="34">
        <v>24</v>
      </c>
    </row>
    <row r="37975" spans="1:29" x14ac:dyDescent="0.2">
      <c r="A37975" s="34" t="s">
        <v>98468</v>
      </c>
      <c r="B37975" s="34">
        <v>72</v>
      </c>
      <c r="C37975" s="34">
        <v>57</v>
      </c>
      <c r="D37975" s="34">
        <v>97</v>
      </c>
      <c r="E37975" s="34">
        <v>99</v>
      </c>
      <c r="F37975" s="34">
        <v>110</v>
      </c>
      <c r="G37975" s="34">
        <v>89</v>
      </c>
      <c r="H37975" s="34">
        <v>85</v>
      </c>
      <c r="I37975" s="34">
        <v>100</v>
      </c>
      <c r="J37975" s="34">
        <v>90</v>
      </c>
      <c r="K37975" s="34">
        <v>101</v>
      </c>
      <c r="L37975" s="34">
        <v>78</v>
      </c>
      <c r="M37975" s="34">
        <v>80</v>
      </c>
      <c r="N37975" s="34">
        <v>50</v>
      </c>
      <c r="O37975" s="34">
        <v>74</v>
      </c>
      <c r="P37975" s="34">
        <v>67</v>
      </c>
      <c r="Q37975" s="34">
        <v>125</v>
      </c>
      <c r="R37975" s="34">
        <v>93</v>
      </c>
      <c r="S37975" s="34">
        <v>124</v>
      </c>
      <c r="T37975" s="34">
        <v>76</v>
      </c>
      <c r="U37975" s="34">
        <v>69</v>
      </c>
      <c r="V37975" s="34">
        <v>113</v>
      </c>
      <c r="W37975" s="34">
        <v>124</v>
      </c>
      <c r="X37975" s="34">
        <v>125</v>
      </c>
      <c r="Y37975" s="34">
        <v>90</v>
      </c>
      <c r="Z37975" s="34">
        <v>61</v>
      </c>
      <c r="AA37975" s="34">
        <v>94</v>
      </c>
      <c r="AB37975" s="34">
        <v>101</v>
      </c>
      <c r="AC37975" s="34">
        <v>143</v>
      </c>
    </row>
    <row r="37976" spans="1:29" x14ac:dyDescent="0.2">
      <c r="A37976" s="34" t="s">
        <v>98469</v>
      </c>
      <c r="B37976" s="34">
        <v>41</v>
      </c>
      <c r="C37976" s="34">
        <v>29</v>
      </c>
      <c r="D37976" s="34">
        <v>37</v>
      </c>
      <c r="E37976" s="34">
        <v>14</v>
      </c>
      <c r="F37976" s="34">
        <v>27</v>
      </c>
      <c r="G37976" s="34">
        <v>32</v>
      </c>
      <c r="H37976" s="34">
        <v>21</v>
      </c>
      <c r="I37976" s="34">
        <v>11</v>
      </c>
      <c r="J37976" s="34">
        <v>15</v>
      </c>
      <c r="K37976" s="34">
        <v>30</v>
      </c>
      <c r="L37976" s="34">
        <v>14</v>
      </c>
      <c r="M37976" s="34">
        <v>17</v>
      </c>
      <c r="N37976" s="34">
        <v>25</v>
      </c>
      <c r="O37976" s="34">
        <v>19</v>
      </c>
      <c r="P37976" s="34">
        <v>20</v>
      </c>
      <c r="Q37976" s="34">
        <v>31</v>
      </c>
      <c r="R37976" s="34">
        <v>40</v>
      </c>
      <c r="S37976" s="34">
        <v>29</v>
      </c>
      <c r="T37976" s="34">
        <v>19</v>
      </c>
      <c r="U37976" s="34">
        <v>12</v>
      </c>
      <c r="V37976" s="34">
        <v>34</v>
      </c>
      <c r="W37976" s="34">
        <v>21</v>
      </c>
      <c r="X37976" s="34">
        <v>18</v>
      </c>
      <c r="Y37976" s="34">
        <v>27</v>
      </c>
      <c r="Z37976" s="34">
        <v>37</v>
      </c>
      <c r="AA37976" s="34">
        <v>39</v>
      </c>
      <c r="AB37976" s="34">
        <v>36</v>
      </c>
      <c r="AC37976" s="34">
        <v>32</v>
      </c>
    </row>
    <row r="37977" spans="1:29" x14ac:dyDescent="0.2">
      <c r="A37977" s="34" t="s">
        <v>98470</v>
      </c>
      <c r="B37977" s="34">
        <v>41</v>
      </c>
      <c r="C37977" s="34">
        <v>52</v>
      </c>
      <c r="D37977" s="34">
        <v>50</v>
      </c>
      <c r="E37977" s="34">
        <v>50</v>
      </c>
      <c r="F37977" s="34">
        <v>32</v>
      </c>
      <c r="G37977" s="34">
        <v>32</v>
      </c>
      <c r="H37977" s="34">
        <v>20</v>
      </c>
      <c r="I37977" s="34">
        <v>33</v>
      </c>
      <c r="J37977" s="34">
        <v>24</v>
      </c>
      <c r="K37977" s="34">
        <v>26</v>
      </c>
      <c r="L37977" s="34">
        <v>13</v>
      </c>
      <c r="M37977" s="34">
        <v>25</v>
      </c>
      <c r="N37977" s="34">
        <v>35</v>
      </c>
      <c r="O37977" s="34">
        <v>30</v>
      </c>
      <c r="P37977" s="34">
        <v>24</v>
      </c>
      <c r="Q37977" s="34">
        <v>36</v>
      </c>
      <c r="R37977" s="34">
        <v>50</v>
      </c>
      <c r="S37977" s="34">
        <v>39</v>
      </c>
      <c r="T37977" s="34">
        <v>16</v>
      </c>
      <c r="U37977" s="34">
        <v>28</v>
      </c>
      <c r="V37977" s="34">
        <v>37</v>
      </c>
      <c r="W37977" s="34">
        <v>25</v>
      </c>
      <c r="X37977" s="34">
        <v>58</v>
      </c>
      <c r="Y37977" s="34">
        <v>30</v>
      </c>
      <c r="Z37977" s="34">
        <v>54</v>
      </c>
      <c r="AA37977" s="34">
        <v>53</v>
      </c>
      <c r="AB37977" s="34">
        <v>46</v>
      </c>
      <c r="AC37977" s="34">
        <v>41</v>
      </c>
    </row>
    <row r="37978" spans="1:29" x14ac:dyDescent="0.2">
      <c r="A37978" s="34" t="s">
        <v>98471</v>
      </c>
      <c r="B37978" s="34">
        <v>67</v>
      </c>
      <c r="C37978" s="34">
        <v>53</v>
      </c>
      <c r="D37978" s="34">
        <v>112</v>
      </c>
      <c r="E37978" s="34">
        <v>81</v>
      </c>
      <c r="F37978" s="34">
        <v>98</v>
      </c>
      <c r="G37978" s="34">
        <v>68</v>
      </c>
      <c r="H37978" s="34">
        <v>67</v>
      </c>
      <c r="I37978" s="34">
        <v>73</v>
      </c>
      <c r="J37978" s="34">
        <v>77</v>
      </c>
      <c r="K37978" s="34">
        <v>87</v>
      </c>
      <c r="L37978" s="34">
        <v>76</v>
      </c>
      <c r="M37978" s="34">
        <v>69</v>
      </c>
      <c r="N37978" s="34">
        <v>66</v>
      </c>
      <c r="O37978" s="34">
        <v>60</v>
      </c>
      <c r="P37978" s="34">
        <v>66</v>
      </c>
      <c r="Q37978" s="34">
        <v>87</v>
      </c>
      <c r="R37978" s="34">
        <v>100</v>
      </c>
      <c r="S37978" s="34">
        <v>100</v>
      </c>
      <c r="T37978" s="34">
        <v>91</v>
      </c>
      <c r="U37978" s="34">
        <v>94</v>
      </c>
      <c r="V37978" s="34">
        <v>90</v>
      </c>
      <c r="W37978" s="34">
        <v>85</v>
      </c>
      <c r="X37978" s="34">
        <v>69</v>
      </c>
      <c r="Y37978" s="34">
        <v>75</v>
      </c>
      <c r="Z37978" s="34">
        <v>87</v>
      </c>
      <c r="AA37978" s="34">
        <v>100</v>
      </c>
      <c r="AB37978" s="34">
        <v>75</v>
      </c>
      <c r="AC37978" s="34">
        <v>127</v>
      </c>
    </row>
    <row r="37979" spans="1:29" x14ac:dyDescent="0.2">
      <c r="A37979" s="34" t="s">
        <v>98472</v>
      </c>
      <c r="B37979" s="34">
        <v>25</v>
      </c>
      <c r="C37979" s="34">
        <v>34</v>
      </c>
      <c r="D37979" s="34">
        <v>31</v>
      </c>
      <c r="E37979" s="34">
        <v>21</v>
      </c>
      <c r="F37979" s="34">
        <v>15</v>
      </c>
      <c r="G37979" s="34">
        <v>20</v>
      </c>
      <c r="H37979" s="34">
        <v>17</v>
      </c>
      <c r="I37979" s="34">
        <v>15</v>
      </c>
      <c r="J37979" s="34">
        <v>7</v>
      </c>
      <c r="K37979" s="34">
        <v>30</v>
      </c>
      <c r="L37979" s="34">
        <v>2</v>
      </c>
      <c r="M37979" s="34">
        <v>5</v>
      </c>
      <c r="N37979" s="34">
        <v>23</v>
      </c>
      <c r="O37979" s="34">
        <v>13</v>
      </c>
      <c r="P37979" s="34">
        <v>13</v>
      </c>
      <c r="Q37979" s="34">
        <v>38</v>
      </c>
      <c r="R37979" s="34">
        <v>8</v>
      </c>
      <c r="S37979" s="34">
        <v>28</v>
      </c>
      <c r="T37979" s="34">
        <v>6</v>
      </c>
      <c r="U37979" s="34">
        <v>5</v>
      </c>
      <c r="V37979" s="34">
        <v>17</v>
      </c>
      <c r="W37979" s="34">
        <v>12</v>
      </c>
      <c r="X37979" s="34">
        <v>14</v>
      </c>
      <c r="Y37979" s="34">
        <v>7</v>
      </c>
      <c r="Z37979" s="34">
        <v>31</v>
      </c>
      <c r="AA37979" s="34">
        <v>33</v>
      </c>
      <c r="AB37979" s="34">
        <v>8</v>
      </c>
      <c r="AC37979" s="34">
        <v>13</v>
      </c>
    </row>
    <row r="37980" spans="1:29" x14ac:dyDescent="0.2">
      <c r="A37980" s="34" t="s">
        <v>98473</v>
      </c>
      <c r="B37980" s="34">
        <v>157</v>
      </c>
      <c r="C37980" s="34">
        <v>177</v>
      </c>
      <c r="D37980" s="34">
        <v>207</v>
      </c>
      <c r="E37980" s="34">
        <v>153</v>
      </c>
      <c r="F37980" s="34">
        <v>175</v>
      </c>
      <c r="G37980" s="34">
        <v>173</v>
      </c>
      <c r="H37980" s="34">
        <v>145</v>
      </c>
      <c r="I37980" s="34">
        <v>124</v>
      </c>
      <c r="J37980" s="34">
        <v>148</v>
      </c>
      <c r="K37980" s="34">
        <v>157</v>
      </c>
      <c r="L37980" s="34">
        <v>90</v>
      </c>
      <c r="M37980" s="34">
        <v>150</v>
      </c>
      <c r="N37980" s="34">
        <v>162</v>
      </c>
      <c r="O37980" s="34">
        <v>120</v>
      </c>
      <c r="P37980" s="34">
        <v>171</v>
      </c>
      <c r="Q37980" s="34">
        <v>180</v>
      </c>
      <c r="R37980" s="34">
        <v>156</v>
      </c>
      <c r="S37980" s="34">
        <v>199</v>
      </c>
      <c r="T37980" s="34">
        <v>101</v>
      </c>
      <c r="U37980" s="34">
        <v>146</v>
      </c>
      <c r="V37980" s="34">
        <v>206</v>
      </c>
      <c r="W37980" s="34">
        <v>169</v>
      </c>
      <c r="X37980" s="34">
        <v>209</v>
      </c>
      <c r="Y37980" s="34">
        <v>121</v>
      </c>
      <c r="Z37980" s="34">
        <v>223</v>
      </c>
      <c r="AA37980" s="34">
        <v>205</v>
      </c>
      <c r="AB37980" s="34">
        <v>171</v>
      </c>
      <c r="AC37980" s="34">
        <v>299</v>
      </c>
    </row>
    <row r="37981" spans="1:29" x14ac:dyDescent="0.2">
      <c r="A37981" s="34" t="s">
        <v>98474</v>
      </c>
      <c r="B37981" s="34">
        <v>39</v>
      </c>
      <c r="C37981" s="34">
        <v>40</v>
      </c>
      <c r="D37981" s="34">
        <v>45</v>
      </c>
      <c r="E37981" s="34">
        <v>33</v>
      </c>
      <c r="F37981" s="34">
        <v>66</v>
      </c>
      <c r="G37981" s="34">
        <v>47</v>
      </c>
      <c r="H37981" s="34">
        <v>41</v>
      </c>
      <c r="I37981" s="34">
        <v>12</v>
      </c>
      <c r="J37981" s="34">
        <v>37</v>
      </c>
      <c r="K37981" s="34">
        <v>33</v>
      </c>
      <c r="L37981" s="34">
        <v>25</v>
      </c>
      <c r="M37981" s="34">
        <v>21</v>
      </c>
      <c r="N37981" s="34">
        <v>22</v>
      </c>
      <c r="O37981" s="34">
        <v>26</v>
      </c>
      <c r="P37981" s="34">
        <v>31</v>
      </c>
      <c r="Q37981" s="34">
        <v>38</v>
      </c>
      <c r="R37981" s="34">
        <v>56</v>
      </c>
      <c r="S37981" s="34">
        <v>44</v>
      </c>
      <c r="T37981" s="34">
        <v>37</v>
      </c>
      <c r="U37981" s="34">
        <v>48</v>
      </c>
      <c r="V37981" s="34">
        <v>49</v>
      </c>
      <c r="W37981" s="34">
        <v>37</v>
      </c>
      <c r="X37981" s="34">
        <v>64</v>
      </c>
      <c r="Y37981" s="34">
        <v>44</v>
      </c>
      <c r="Z37981" s="34">
        <v>46</v>
      </c>
      <c r="AA37981" s="34">
        <v>45</v>
      </c>
      <c r="AB37981" s="34">
        <v>63</v>
      </c>
      <c r="AC37981" s="34">
        <v>51</v>
      </c>
    </row>
    <row r="37982" spans="1:29" x14ac:dyDescent="0.2">
      <c r="A37982" s="34" t="s">
        <v>98475</v>
      </c>
      <c r="B37982" s="34">
        <v>27</v>
      </c>
      <c r="C37982" s="34">
        <v>11</v>
      </c>
      <c r="D37982" s="34">
        <v>17</v>
      </c>
      <c r="E37982" s="34">
        <v>10</v>
      </c>
      <c r="F37982" s="34">
        <v>6</v>
      </c>
      <c r="G37982" s="34">
        <v>8</v>
      </c>
      <c r="H37982" s="34">
        <v>17</v>
      </c>
      <c r="I37982" s="34">
        <v>19</v>
      </c>
      <c r="J37982" s="34">
        <v>13</v>
      </c>
      <c r="K37982" s="34">
        <v>14</v>
      </c>
      <c r="L37982" s="34">
        <v>6</v>
      </c>
      <c r="M37982" s="34">
        <v>22</v>
      </c>
      <c r="N37982" s="34">
        <v>13</v>
      </c>
      <c r="O37982" s="34">
        <v>18</v>
      </c>
      <c r="P37982" s="34">
        <v>19</v>
      </c>
      <c r="Q37982" s="34">
        <v>8</v>
      </c>
      <c r="R37982" s="34">
        <v>15</v>
      </c>
      <c r="S37982" s="34">
        <v>12</v>
      </c>
      <c r="T37982" s="34">
        <v>11</v>
      </c>
      <c r="U37982" s="34">
        <v>12</v>
      </c>
      <c r="V37982" s="34">
        <v>6</v>
      </c>
      <c r="W37982" s="34">
        <v>16</v>
      </c>
      <c r="X37982" s="34">
        <v>15</v>
      </c>
      <c r="Y37982" s="34">
        <v>8</v>
      </c>
      <c r="Z37982" s="34">
        <v>29</v>
      </c>
      <c r="AA37982" s="34">
        <v>19</v>
      </c>
      <c r="AB37982" s="34">
        <v>11</v>
      </c>
      <c r="AC37982" s="34">
        <v>19</v>
      </c>
    </row>
    <row r="37983" spans="1:29" x14ac:dyDescent="0.2">
      <c r="A37983" s="34" t="s">
        <v>98476</v>
      </c>
      <c r="B37983" s="34">
        <v>18</v>
      </c>
      <c r="C37983" s="34">
        <v>30</v>
      </c>
      <c r="D37983" s="34">
        <v>25</v>
      </c>
      <c r="E37983" s="34">
        <v>28</v>
      </c>
      <c r="F37983" s="34">
        <v>10</v>
      </c>
      <c r="G37983" s="34">
        <v>20</v>
      </c>
      <c r="H37983" s="34">
        <v>14</v>
      </c>
      <c r="I37983" s="34">
        <v>20</v>
      </c>
      <c r="J37983" s="34">
        <v>8</v>
      </c>
      <c r="K37983" s="34">
        <v>33</v>
      </c>
      <c r="L37983" s="34">
        <v>16</v>
      </c>
      <c r="M37983" s="34">
        <v>16</v>
      </c>
      <c r="N37983" s="34">
        <v>16</v>
      </c>
      <c r="O37983" s="34">
        <v>11</v>
      </c>
      <c r="P37983" s="34">
        <v>15</v>
      </c>
      <c r="Q37983" s="34">
        <v>16</v>
      </c>
      <c r="R37983" s="34">
        <v>6</v>
      </c>
      <c r="S37983" s="34">
        <v>39</v>
      </c>
      <c r="T37983" s="34">
        <v>11</v>
      </c>
      <c r="U37983" s="34">
        <v>14</v>
      </c>
      <c r="V37983" s="34">
        <v>17</v>
      </c>
      <c r="W37983" s="34">
        <v>8</v>
      </c>
      <c r="X37983" s="34">
        <v>38</v>
      </c>
      <c r="Y37983" s="34">
        <v>32</v>
      </c>
      <c r="Z37983" s="34">
        <v>15</v>
      </c>
      <c r="AA37983" s="34">
        <v>22</v>
      </c>
      <c r="AB37983" s="34">
        <v>13</v>
      </c>
      <c r="AC37983" s="34">
        <v>41</v>
      </c>
    </row>
    <row r="37984" spans="1:29" x14ac:dyDescent="0.2">
      <c r="A37984" s="34" t="s">
        <v>98477</v>
      </c>
      <c r="B37984" s="34">
        <v>51</v>
      </c>
      <c r="C37984" s="34">
        <v>31</v>
      </c>
      <c r="D37984" s="34">
        <v>52</v>
      </c>
      <c r="E37984" s="34">
        <v>49</v>
      </c>
      <c r="F37984" s="34">
        <v>46</v>
      </c>
      <c r="G37984" s="34">
        <v>45</v>
      </c>
      <c r="H37984" s="34">
        <v>48</v>
      </c>
      <c r="I37984" s="34">
        <v>59</v>
      </c>
      <c r="J37984" s="34">
        <v>23</v>
      </c>
      <c r="K37984" s="34">
        <v>75</v>
      </c>
      <c r="L37984" s="34">
        <v>20</v>
      </c>
      <c r="M37984" s="34">
        <v>36</v>
      </c>
      <c r="N37984" s="34">
        <v>50</v>
      </c>
      <c r="O37984" s="34">
        <v>59</v>
      </c>
      <c r="P37984" s="34">
        <v>29</v>
      </c>
      <c r="Q37984" s="34">
        <v>88</v>
      </c>
      <c r="R37984" s="34">
        <v>50</v>
      </c>
      <c r="S37984" s="34">
        <v>52</v>
      </c>
      <c r="T37984" s="34">
        <v>33</v>
      </c>
      <c r="U37984" s="34">
        <v>64</v>
      </c>
      <c r="V37984" s="34">
        <v>43</v>
      </c>
      <c r="W37984" s="34">
        <v>42</v>
      </c>
      <c r="X37984" s="34">
        <v>26</v>
      </c>
      <c r="Y37984" s="34">
        <v>55</v>
      </c>
      <c r="Z37984" s="34">
        <v>49</v>
      </c>
      <c r="AA37984" s="34">
        <v>71</v>
      </c>
      <c r="AB37984" s="34">
        <v>19</v>
      </c>
      <c r="AC37984" s="34">
        <v>51</v>
      </c>
    </row>
    <row r="37985" spans="1:29" x14ac:dyDescent="0.2">
      <c r="A37985" s="34" t="s">
        <v>98478</v>
      </c>
      <c r="B37985" s="34">
        <v>33</v>
      </c>
      <c r="C37985" s="34">
        <v>73</v>
      </c>
      <c r="D37985" s="34">
        <v>68</v>
      </c>
      <c r="E37985" s="34">
        <v>94</v>
      </c>
      <c r="F37985" s="34">
        <v>55</v>
      </c>
      <c r="G37985" s="34">
        <v>66</v>
      </c>
      <c r="H37985" s="34">
        <v>49</v>
      </c>
      <c r="I37985" s="34">
        <v>62</v>
      </c>
      <c r="J37985" s="34">
        <v>26</v>
      </c>
      <c r="K37985" s="34">
        <v>114</v>
      </c>
      <c r="L37985" s="34">
        <v>15</v>
      </c>
      <c r="M37985" s="34">
        <v>52</v>
      </c>
      <c r="N37985" s="34">
        <v>27</v>
      </c>
      <c r="O37985" s="34">
        <v>48</v>
      </c>
      <c r="P37985" s="34">
        <v>32</v>
      </c>
      <c r="Q37985" s="34">
        <v>76</v>
      </c>
      <c r="R37985" s="34">
        <v>31</v>
      </c>
      <c r="S37985" s="34">
        <v>69</v>
      </c>
      <c r="T37985" s="34">
        <v>19</v>
      </c>
      <c r="U37985" s="34">
        <v>57</v>
      </c>
      <c r="V37985" s="34">
        <v>41</v>
      </c>
      <c r="W37985" s="34">
        <v>67</v>
      </c>
      <c r="X37985" s="34">
        <v>52</v>
      </c>
      <c r="Y37985" s="34">
        <v>54</v>
      </c>
      <c r="Z37985" s="34">
        <v>52</v>
      </c>
      <c r="AA37985" s="34">
        <v>112</v>
      </c>
      <c r="AB37985" s="34">
        <v>21</v>
      </c>
      <c r="AC37985" s="34">
        <v>112</v>
      </c>
    </row>
    <row r="37986" spans="1:29" x14ac:dyDescent="0.2">
      <c r="A37986" s="34" t="s">
        <v>98479</v>
      </c>
      <c r="B37986" s="34">
        <v>146</v>
      </c>
      <c r="C37986" s="34">
        <v>130</v>
      </c>
      <c r="D37986" s="34">
        <v>197</v>
      </c>
      <c r="E37986" s="34">
        <v>110</v>
      </c>
      <c r="F37986" s="34">
        <v>150</v>
      </c>
      <c r="G37986" s="34">
        <v>156</v>
      </c>
      <c r="H37986" s="34">
        <v>129</v>
      </c>
      <c r="I37986" s="34">
        <v>147</v>
      </c>
      <c r="J37986" s="34">
        <v>141</v>
      </c>
      <c r="K37986" s="34">
        <v>114</v>
      </c>
      <c r="L37986" s="34">
        <v>144</v>
      </c>
      <c r="M37986" s="34">
        <v>119</v>
      </c>
      <c r="N37986" s="34">
        <v>120</v>
      </c>
      <c r="O37986" s="34">
        <v>104</v>
      </c>
      <c r="P37986" s="34">
        <v>170</v>
      </c>
      <c r="Q37986" s="34">
        <v>178</v>
      </c>
      <c r="R37986" s="34">
        <v>180</v>
      </c>
      <c r="S37986" s="34">
        <v>139</v>
      </c>
      <c r="T37986" s="34">
        <v>185</v>
      </c>
      <c r="U37986" s="34">
        <v>129</v>
      </c>
      <c r="V37986" s="34">
        <v>211</v>
      </c>
      <c r="W37986" s="34">
        <v>193</v>
      </c>
      <c r="X37986" s="34">
        <v>215</v>
      </c>
      <c r="Y37986" s="34">
        <v>169</v>
      </c>
      <c r="Z37986" s="34">
        <v>210</v>
      </c>
      <c r="AA37986" s="34">
        <v>146</v>
      </c>
      <c r="AB37986" s="34">
        <v>167</v>
      </c>
      <c r="AC37986" s="34">
        <v>264</v>
      </c>
    </row>
    <row r="37987" spans="1:29" x14ac:dyDescent="0.2">
      <c r="A37987" s="34" t="s">
        <v>98480</v>
      </c>
      <c r="B37987" s="34">
        <v>52</v>
      </c>
      <c r="C37987" s="34">
        <v>115</v>
      </c>
      <c r="D37987" s="34">
        <v>131</v>
      </c>
      <c r="E37987" s="34">
        <v>88</v>
      </c>
      <c r="F37987" s="34">
        <v>109</v>
      </c>
      <c r="G37987" s="34">
        <v>120</v>
      </c>
      <c r="H37987" s="34">
        <v>115</v>
      </c>
      <c r="I37987" s="34">
        <v>103</v>
      </c>
      <c r="J37987" s="34">
        <v>143</v>
      </c>
      <c r="K37987" s="34">
        <v>112</v>
      </c>
      <c r="L37987" s="34">
        <v>74</v>
      </c>
      <c r="M37987" s="34">
        <v>94</v>
      </c>
      <c r="N37987" s="34">
        <v>91</v>
      </c>
      <c r="O37987" s="34">
        <v>98</v>
      </c>
      <c r="P37987" s="34">
        <v>81</v>
      </c>
      <c r="Q37987" s="34">
        <v>144</v>
      </c>
      <c r="R37987" s="34">
        <v>121</v>
      </c>
      <c r="S37987" s="34">
        <v>140</v>
      </c>
      <c r="T37987" s="34">
        <v>111</v>
      </c>
      <c r="U37987" s="34">
        <v>75</v>
      </c>
      <c r="V37987" s="34">
        <v>125</v>
      </c>
      <c r="W37987" s="34">
        <v>104</v>
      </c>
      <c r="X37987" s="34">
        <v>171</v>
      </c>
      <c r="Y37987" s="34">
        <v>120</v>
      </c>
      <c r="Z37987" s="34">
        <v>132</v>
      </c>
      <c r="AA37987" s="34">
        <v>123</v>
      </c>
      <c r="AB37987" s="34">
        <v>122</v>
      </c>
      <c r="AC37987" s="34">
        <v>219</v>
      </c>
    </row>
    <row r="37988" spans="1:29" x14ac:dyDescent="0.2">
      <c r="A37988" s="34" t="s">
        <v>98481</v>
      </c>
      <c r="B37988" s="34">
        <v>119</v>
      </c>
      <c r="C37988" s="34">
        <v>178</v>
      </c>
      <c r="D37988" s="34">
        <v>174</v>
      </c>
      <c r="E37988" s="34">
        <v>160</v>
      </c>
      <c r="F37988" s="34">
        <v>222</v>
      </c>
      <c r="G37988" s="34">
        <v>175</v>
      </c>
      <c r="H37988" s="34">
        <v>170</v>
      </c>
      <c r="I37988" s="34">
        <v>126</v>
      </c>
      <c r="J37988" s="34">
        <v>147</v>
      </c>
      <c r="K37988" s="34">
        <v>199</v>
      </c>
      <c r="L37988" s="34">
        <v>102</v>
      </c>
      <c r="M37988" s="34">
        <v>134</v>
      </c>
      <c r="N37988" s="34">
        <v>144</v>
      </c>
      <c r="O37988" s="34">
        <v>119</v>
      </c>
      <c r="P37988" s="34">
        <v>168</v>
      </c>
      <c r="Q37988" s="34">
        <v>178</v>
      </c>
      <c r="R37988" s="34">
        <v>230</v>
      </c>
      <c r="S37988" s="34">
        <v>182</v>
      </c>
      <c r="T37988" s="34">
        <v>145</v>
      </c>
      <c r="U37988" s="34">
        <v>145</v>
      </c>
      <c r="V37988" s="34">
        <v>226</v>
      </c>
      <c r="W37988" s="34">
        <v>207</v>
      </c>
      <c r="X37988" s="34">
        <v>210</v>
      </c>
      <c r="Y37988" s="34">
        <v>194</v>
      </c>
      <c r="Z37988" s="34">
        <v>208</v>
      </c>
      <c r="AA37988" s="34">
        <v>250</v>
      </c>
      <c r="AB37988" s="34">
        <v>205</v>
      </c>
      <c r="AC37988" s="34">
        <v>298</v>
      </c>
    </row>
    <row r="37989" spans="1:29" x14ac:dyDescent="0.2">
      <c r="A37989" s="34" t="s">
        <v>98482</v>
      </c>
      <c r="B37989" s="34">
        <v>281</v>
      </c>
      <c r="C37989" s="34">
        <v>179</v>
      </c>
      <c r="D37989" s="34">
        <v>197</v>
      </c>
      <c r="E37989" s="34">
        <v>193</v>
      </c>
      <c r="F37989" s="34">
        <v>234</v>
      </c>
      <c r="G37989" s="34">
        <v>204</v>
      </c>
      <c r="H37989" s="34">
        <v>230</v>
      </c>
      <c r="I37989" s="34">
        <v>235</v>
      </c>
      <c r="J37989" s="34">
        <v>292</v>
      </c>
      <c r="K37989" s="34">
        <v>195</v>
      </c>
      <c r="L37989" s="34">
        <v>276</v>
      </c>
      <c r="M37989" s="34">
        <v>179</v>
      </c>
      <c r="N37989" s="34">
        <v>206</v>
      </c>
      <c r="O37989" s="34">
        <v>152</v>
      </c>
      <c r="P37989" s="34">
        <v>268</v>
      </c>
      <c r="Q37989" s="34">
        <v>321</v>
      </c>
      <c r="R37989" s="34">
        <v>343</v>
      </c>
      <c r="S37989" s="34">
        <v>190</v>
      </c>
      <c r="T37989" s="34">
        <v>408</v>
      </c>
      <c r="U37989" s="34">
        <v>257</v>
      </c>
      <c r="V37989" s="34">
        <v>319</v>
      </c>
      <c r="W37989" s="34">
        <v>414</v>
      </c>
      <c r="X37989" s="34">
        <v>307</v>
      </c>
      <c r="Y37989" s="34">
        <v>317</v>
      </c>
      <c r="Z37989" s="34">
        <v>259</v>
      </c>
      <c r="AA37989" s="34">
        <v>282</v>
      </c>
      <c r="AB37989" s="34">
        <v>398</v>
      </c>
      <c r="AC37989" s="34">
        <v>332</v>
      </c>
    </row>
    <row r="37990" spans="1:29" x14ac:dyDescent="0.2">
      <c r="A37990" s="34" t="s">
        <v>98483</v>
      </c>
      <c r="B37990" s="34">
        <v>2</v>
      </c>
      <c r="C37990" s="34">
        <v>0</v>
      </c>
      <c r="D37990" s="34">
        <v>0</v>
      </c>
      <c r="E37990" s="34">
        <v>0</v>
      </c>
      <c r="F37990" s="34">
        <v>0</v>
      </c>
      <c r="G37990" s="34">
        <v>0</v>
      </c>
      <c r="H37990" s="34">
        <v>0</v>
      </c>
      <c r="I37990" s="34">
        <v>0</v>
      </c>
      <c r="J37990" s="34">
        <v>0</v>
      </c>
      <c r="K37990" s="34">
        <v>0</v>
      </c>
      <c r="L37990" s="34">
        <v>0</v>
      </c>
      <c r="M37990" s="34">
        <v>0</v>
      </c>
      <c r="N37990" s="34">
        <v>0</v>
      </c>
      <c r="O37990" s="34">
        <v>0</v>
      </c>
      <c r="P37990" s="34">
        <v>0</v>
      </c>
      <c r="Q37990" s="34">
        <v>0</v>
      </c>
      <c r="R37990" s="34">
        <v>0</v>
      </c>
      <c r="S37990" s="34">
        <v>0</v>
      </c>
      <c r="T37990" s="34">
        <v>0</v>
      </c>
      <c r="U37990" s="34">
        <v>0</v>
      </c>
      <c r="V37990" s="34">
        <v>0</v>
      </c>
      <c r="W37990" s="34">
        <v>0</v>
      </c>
      <c r="X37990" s="34">
        <v>0</v>
      </c>
      <c r="Y37990" s="34">
        <v>0</v>
      </c>
      <c r="Z37990" s="34">
        <v>0</v>
      </c>
      <c r="AA37990" s="34">
        <v>0</v>
      </c>
      <c r="AB37990" s="34">
        <v>0</v>
      </c>
      <c r="AC37990" s="34">
        <v>0</v>
      </c>
    </row>
    <row r="37991" spans="1:29" x14ac:dyDescent="0.2">
      <c r="A37991" s="34" t="s">
        <v>98484</v>
      </c>
      <c r="B37991" s="34">
        <v>92</v>
      </c>
      <c r="C37991" s="34">
        <v>62</v>
      </c>
      <c r="D37991" s="34">
        <v>46</v>
      </c>
      <c r="E37991" s="34">
        <v>50</v>
      </c>
      <c r="F37991" s="34">
        <v>49</v>
      </c>
      <c r="G37991" s="34">
        <v>67</v>
      </c>
      <c r="H37991" s="34">
        <v>47</v>
      </c>
      <c r="I37991" s="34">
        <v>60</v>
      </c>
      <c r="J37991" s="34">
        <v>54</v>
      </c>
      <c r="K37991" s="34">
        <v>50</v>
      </c>
      <c r="L37991" s="34">
        <v>49</v>
      </c>
      <c r="M37991" s="34">
        <v>35</v>
      </c>
      <c r="N37991" s="34">
        <v>73</v>
      </c>
      <c r="O37991" s="34">
        <v>48</v>
      </c>
      <c r="P37991" s="34">
        <v>60</v>
      </c>
      <c r="Q37991" s="34">
        <v>75</v>
      </c>
      <c r="R37991" s="34">
        <v>57</v>
      </c>
      <c r="S37991" s="34">
        <v>46</v>
      </c>
      <c r="T37991" s="34">
        <v>95</v>
      </c>
      <c r="U37991" s="34">
        <v>97</v>
      </c>
      <c r="V37991" s="34">
        <v>55</v>
      </c>
      <c r="W37991" s="34">
        <v>88</v>
      </c>
      <c r="X37991" s="34">
        <v>80</v>
      </c>
      <c r="Y37991" s="34">
        <v>65</v>
      </c>
      <c r="Z37991" s="34">
        <v>70</v>
      </c>
      <c r="AA37991" s="34">
        <v>79</v>
      </c>
      <c r="AB37991" s="34">
        <v>95</v>
      </c>
      <c r="AC37991" s="34">
        <v>58</v>
      </c>
    </row>
    <row r="37992" spans="1:29" x14ac:dyDescent="0.2">
      <c r="A37992" s="34" t="s">
        <v>98485</v>
      </c>
      <c r="B37992" s="34">
        <v>134</v>
      </c>
      <c r="C37992" s="34">
        <v>127</v>
      </c>
      <c r="D37992" s="34">
        <v>126</v>
      </c>
      <c r="E37992" s="34">
        <v>150</v>
      </c>
      <c r="F37992" s="34">
        <v>182</v>
      </c>
      <c r="G37992" s="34">
        <v>146</v>
      </c>
      <c r="H37992" s="34">
        <v>178</v>
      </c>
      <c r="I37992" s="34">
        <v>104</v>
      </c>
      <c r="J37992" s="34">
        <v>179</v>
      </c>
      <c r="K37992" s="34">
        <v>190</v>
      </c>
      <c r="L37992" s="34">
        <v>164</v>
      </c>
      <c r="M37992" s="34">
        <v>152</v>
      </c>
      <c r="N37992" s="34">
        <v>117</v>
      </c>
      <c r="O37992" s="34">
        <v>174</v>
      </c>
      <c r="P37992" s="34">
        <v>182</v>
      </c>
      <c r="Q37992" s="34">
        <v>213</v>
      </c>
      <c r="R37992" s="34">
        <v>193</v>
      </c>
      <c r="S37992" s="34">
        <v>184</v>
      </c>
      <c r="T37992" s="34">
        <v>212</v>
      </c>
      <c r="U37992" s="34">
        <v>146</v>
      </c>
      <c r="V37992" s="34">
        <v>184</v>
      </c>
      <c r="W37992" s="34">
        <v>274</v>
      </c>
      <c r="X37992" s="34">
        <v>152</v>
      </c>
      <c r="Y37992" s="34">
        <v>179</v>
      </c>
      <c r="Z37992" s="34">
        <v>171</v>
      </c>
      <c r="AA37992" s="34">
        <v>175</v>
      </c>
      <c r="AB37992" s="34">
        <v>218</v>
      </c>
      <c r="AC37992" s="34">
        <v>236</v>
      </c>
    </row>
    <row r="37993" spans="1:29" x14ac:dyDescent="0.2">
      <c r="A37993" s="34" t="s">
        <v>98486</v>
      </c>
      <c r="B37993" s="34">
        <v>76</v>
      </c>
      <c r="C37993" s="34">
        <v>70</v>
      </c>
      <c r="D37993" s="34">
        <v>90</v>
      </c>
      <c r="E37993" s="34">
        <v>83</v>
      </c>
      <c r="F37993" s="34">
        <v>90</v>
      </c>
      <c r="G37993" s="34">
        <v>59</v>
      </c>
      <c r="H37993" s="34">
        <v>96</v>
      </c>
      <c r="I37993" s="34">
        <v>54</v>
      </c>
      <c r="J37993" s="34">
        <v>65</v>
      </c>
      <c r="K37993" s="34">
        <v>73</v>
      </c>
      <c r="L37993" s="34">
        <v>66</v>
      </c>
      <c r="M37993" s="34">
        <v>58</v>
      </c>
      <c r="N37993" s="34">
        <v>58</v>
      </c>
      <c r="O37993" s="34">
        <v>56</v>
      </c>
      <c r="P37993" s="34">
        <v>108</v>
      </c>
      <c r="Q37993" s="34">
        <v>86</v>
      </c>
      <c r="R37993" s="34">
        <v>137</v>
      </c>
      <c r="S37993" s="34">
        <v>93</v>
      </c>
      <c r="T37993" s="34">
        <v>78</v>
      </c>
      <c r="U37993" s="34">
        <v>84</v>
      </c>
      <c r="V37993" s="34">
        <v>86</v>
      </c>
      <c r="W37993" s="34">
        <v>117</v>
      </c>
      <c r="X37993" s="34">
        <v>126</v>
      </c>
      <c r="Y37993" s="34">
        <v>91</v>
      </c>
      <c r="Z37993" s="34">
        <v>64</v>
      </c>
      <c r="AA37993" s="34">
        <v>81</v>
      </c>
      <c r="AB37993" s="34">
        <v>131</v>
      </c>
      <c r="AC37993" s="34">
        <v>121</v>
      </c>
    </row>
    <row r="37994" spans="1:29" x14ac:dyDescent="0.2">
      <c r="A37994" s="34" t="s">
        <v>98487</v>
      </c>
      <c r="B37994" s="34">
        <v>116</v>
      </c>
      <c r="C37994" s="34">
        <v>138</v>
      </c>
      <c r="D37994" s="34">
        <v>174</v>
      </c>
      <c r="E37994" s="34">
        <v>151</v>
      </c>
      <c r="F37994" s="34">
        <v>215</v>
      </c>
      <c r="G37994" s="34">
        <v>159</v>
      </c>
      <c r="H37994" s="34">
        <v>182</v>
      </c>
      <c r="I37994" s="34">
        <v>163</v>
      </c>
      <c r="J37994" s="34">
        <v>205</v>
      </c>
      <c r="K37994" s="34">
        <v>128</v>
      </c>
      <c r="L37994" s="34">
        <v>163</v>
      </c>
      <c r="M37994" s="34">
        <v>134</v>
      </c>
      <c r="N37994" s="34">
        <v>183</v>
      </c>
      <c r="O37994" s="34">
        <v>133</v>
      </c>
      <c r="P37994" s="34">
        <v>169</v>
      </c>
      <c r="Q37994" s="34">
        <v>197</v>
      </c>
      <c r="R37994" s="34">
        <v>246</v>
      </c>
      <c r="S37994" s="34">
        <v>185</v>
      </c>
      <c r="T37994" s="34">
        <v>313</v>
      </c>
      <c r="U37994" s="34">
        <v>147</v>
      </c>
      <c r="V37994" s="34">
        <v>277</v>
      </c>
      <c r="W37994" s="34">
        <v>163</v>
      </c>
      <c r="X37994" s="34">
        <v>232</v>
      </c>
      <c r="Y37994" s="34">
        <v>139</v>
      </c>
      <c r="Z37994" s="34">
        <v>288</v>
      </c>
      <c r="AA37994" s="34">
        <v>195</v>
      </c>
      <c r="AB37994" s="34">
        <v>199</v>
      </c>
      <c r="AC37994" s="34">
        <v>209</v>
      </c>
    </row>
    <row r="37995" spans="1:29" x14ac:dyDescent="0.2">
      <c r="A37995" s="34" t="s">
        <v>98488</v>
      </c>
      <c r="B37995" s="34">
        <v>60</v>
      </c>
      <c r="C37995" s="34">
        <v>65</v>
      </c>
      <c r="D37995" s="34">
        <v>62</v>
      </c>
      <c r="E37995" s="34">
        <v>41</v>
      </c>
      <c r="F37995" s="34">
        <v>68</v>
      </c>
      <c r="G37995" s="34">
        <v>34</v>
      </c>
      <c r="H37995" s="34">
        <v>66</v>
      </c>
      <c r="I37995" s="34">
        <v>58</v>
      </c>
      <c r="J37995" s="34">
        <v>87</v>
      </c>
      <c r="K37995" s="34">
        <v>50</v>
      </c>
      <c r="L37995" s="34">
        <v>64</v>
      </c>
      <c r="M37995" s="34">
        <v>60</v>
      </c>
      <c r="N37995" s="34">
        <v>48</v>
      </c>
      <c r="O37995" s="34">
        <v>35</v>
      </c>
      <c r="P37995" s="34">
        <v>63</v>
      </c>
      <c r="Q37995" s="34">
        <v>76</v>
      </c>
      <c r="R37995" s="34">
        <v>93</v>
      </c>
      <c r="S37995" s="34">
        <v>76</v>
      </c>
      <c r="T37995" s="34">
        <v>83</v>
      </c>
      <c r="U37995" s="34">
        <v>56</v>
      </c>
      <c r="V37995" s="34">
        <v>84</v>
      </c>
      <c r="W37995" s="34">
        <v>58</v>
      </c>
      <c r="X37995" s="34">
        <v>87</v>
      </c>
      <c r="Y37995" s="34">
        <v>36</v>
      </c>
      <c r="Z37995" s="34">
        <v>80</v>
      </c>
      <c r="AA37995" s="34">
        <v>65</v>
      </c>
      <c r="AB37995" s="34">
        <v>72</v>
      </c>
      <c r="AC37995" s="34">
        <v>116</v>
      </c>
    </row>
    <row r="37996" spans="1:29" x14ac:dyDescent="0.2">
      <c r="A37996" s="34" t="s">
        <v>98489</v>
      </c>
      <c r="B37996" s="34">
        <v>57</v>
      </c>
      <c r="C37996" s="34">
        <v>112</v>
      </c>
      <c r="D37996" s="34">
        <v>109</v>
      </c>
      <c r="E37996" s="34">
        <v>89</v>
      </c>
      <c r="F37996" s="34">
        <v>95</v>
      </c>
      <c r="G37996" s="34">
        <v>93</v>
      </c>
      <c r="H37996" s="34">
        <v>114</v>
      </c>
      <c r="I37996" s="34">
        <v>97</v>
      </c>
      <c r="J37996" s="34">
        <v>105</v>
      </c>
      <c r="K37996" s="34">
        <v>129</v>
      </c>
      <c r="L37996" s="34">
        <v>93</v>
      </c>
      <c r="M37996" s="34">
        <v>88</v>
      </c>
      <c r="N37996" s="34">
        <v>97</v>
      </c>
      <c r="O37996" s="34">
        <v>97</v>
      </c>
      <c r="P37996" s="34">
        <v>95</v>
      </c>
      <c r="Q37996" s="34">
        <v>135</v>
      </c>
      <c r="R37996" s="34">
        <v>135</v>
      </c>
      <c r="S37996" s="34">
        <v>138</v>
      </c>
      <c r="T37996" s="34">
        <v>133</v>
      </c>
      <c r="U37996" s="34">
        <v>125</v>
      </c>
      <c r="V37996" s="34">
        <v>129</v>
      </c>
      <c r="W37996" s="34">
        <v>114</v>
      </c>
      <c r="X37996" s="34">
        <v>162</v>
      </c>
      <c r="Y37996" s="34">
        <v>108</v>
      </c>
      <c r="Z37996" s="34">
        <v>107</v>
      </c>
      <c r="AA37996" s="34">
        <v>182</v>
      </c>
      <c r="AB37996" s="34">
        <v>150</v>
      </c>
      <c r="AC37996" s="34">
        <v>173</v>
      </c>
    </row>
    <row r="37997" spans="1:29" x14ac:dyDescent="0.2">
      <c r="A37997" s="34" t="s">
        <v>98490</v>
      </c>
      <c r="B37997" s="34">
        <v>131</v>
      </c>
      <c r="C37997" s="34">
        <v>83</v>
      </c>
      <c r="D37997" s="34">
        <v>133</v>
      </c>
      <c r="E37997" s="34">
        <v>110</v>
      </c>
      <c r="F37997" s="34">
        <v>116</v>
      </c>
      <c r="G37997" s="34">
        <v>90</v>
      </c>
      <c r="H37997" s="34">
        <v>149</v>
      </c>
      <c r="I37997" s="34">
        <v>86</v>
      </c>
      <c r="J37997" s="34">
        <v>108</v>
      </c>
      <c r="K37997" s="34">
        <v>85</v>
      </c>
      <c r="L37997" s="34">
        <v>114</v>
      </c>
      <c r="M37997" s="34">
        <v>109</v>
      </c>
      <c r="N37997" s="34">
        <v>106</v>
      </c>
      <c r="O37997" s="34">
        <v>80</v>
      </c>
      <c r="P37997" s="34">
        <v>140</v>
      </c>
      <c r="Q37997" s="34">
        <v>135</v>
      </c>
      <c r="R37997" s="34">
        <v>223</v>
      </c>
      <c r="S37997" s="34">
        <v>102</v>
      </c>
      <c r="T37997" s="34">
        <v>146</v>
      </c>
      <c r="U37997" s="34">
        <v>115</v>
      </c>
      <c r="V37997" s="34">
        <v>178</v>
      </c>
      <c r="W37997" s="34">
        <v>126</v>
      </c>
      <c r="X37997" s="34">
        <v>168</v>
      </c>
      <c r="Y37997" s="34">
        <v>121</v>
      </c>
      <c r="Z37997" s="34">
        <v>153</v>
      </c>
      <c r="AA37997" s="34">
        <v>109</v>
      </c>
      <c r="AB37997" s="34">
        <v>150</v>
      </c>
      <c r="AC37997" s="34">
        <v>198</v>
      </c>
    </row>
    <row r="37998" spans="1:29" x14ac:dyDescent="0.2">
      <c r="A37998" s="34" t="s">
        <v>98491</v>
      </c>
      <c r="B37998" s="34">
        <v>70</v>
      </c>
      <c r="C37998" s="34">
        <v>58</v>
      </c>
      <c r="D37998" s="34">
        <v>50</v>
      </c>
      <c r="E37998" s="34">
        <v>58</v>
      </c>
      <c r="F37998" s="34">
        <v>57</v>
      </c>
      <c r="G37998" s="34">
        <v>66</v>
      </c>
      <c r="H37998" s="34">
        <v>57</v>
      </c>
      <c r="I37998" s="34">
        <v>33</v>
      </c>
      <c r="J37998" s="34">
        <v>33</v>
      </c>
      <c r="K37998" s="34">
        <v>64</v>
      </c>
      <c r="L37998" s="34">
        <v>58</v>
      </c>
      <c r="M37998" s="34">
        <v>37</v>
      </c>
      <c r="N37998" s="34">
        <v>37</v>
      </c>
      <c r="O37998" s="34">
        <v>58</v>
      </c>
      <c r="P37998" s="34">
        <v>37</v>
      </c>
      <c r="Q37998" s="34">
        <v>63</v>
      </c>
      <c r="R37998" s="34">
        <v>58</v>
      </c>
      <c r="S37998" s="34">
        <v>55</v>
      </c>
      <c r="T37998" s="34">
        <v>70</v>
      </c>
      <c r="U37998" s="34">
        <v>64</v>
      </c>
      <c r="V37998" s="34">
        <v>83</v>
      </c>
      <c r="W37998" s="34">
        <v>59</v>
      </c>
      <c r="X37998" s="34">
        <v>81</v>
      </c>
      <c r="Y37998" s="34">
        <v>92</v>
      </c>
      <c r="Z37998" s="34">
        <v>51</v>
      </c>
      <c r="AA37998" s="34">
        <v>84</v>
      </c>
      <c r="AB37998" s="34">
        <v>136</v>
      </c>
      <c r="AC37998" s="34">
        <v>91</v>
      </c>
    </row>
    <row r="37999" spans="1:29" x14ac:dyDescent="0.2">
      <c r="A37999" s="34" t="s">
        <v>98492</v>
      </c>
      <c r="B37999" s="34">
        <v>56</v>
      </c>
      <c r="C37999" s="34">
        <v>28</v>
      </c>
      <c r="D37999" s="34">
        <v>38</v>
      </c>
      <c r="E37999" s="34">
        <v>31</v>
      </c>
      <c r="F37999" s="34">
        <v>23</v>
      </c>
      <c r="G37999" s="34">
        <v>36</v>
      </c>
      <c r="H37999" s="34">
        <v>30</v>
      </c>
      <c r="I37999" s="34">
        <v>28</v>
      </c>
      <c r="J37999" s="34">
        <v>30</v>
      </c>
      <c r="K37999" s="34">
        <v>32</v>
      </c>
      <c r="L37999" s="34">
        <v>21</v>
      </c>
      <c r="M37999" s="34">
        <v>15</v>
      </c>
      <c r="N37999" s="34">
        <v>29</v>
      </c>
      <c r="O37999" s="34">
        <v>40</v>
      </c>
      <c r="P37999" s="34">
        <v>36</v>
      </c>
      <c r="Q37999" s="34">
        <v>29</v>
      </c>
      <c r="R37999" s="34">
        <v>23</v>
      </c>
      <c r="S37999" s="34">
        <v>50</v>
      </c>
      <c r="T37999" s="34">
        <v>27</v>
      </c>
      <c r="U37999" s="34">
        <v>17</v>
      </c>
      <c r="V37999" s="34">
        <v>38</v>
      </c>
      <c r="W37999" s="34">
        <v>25</v>
      </c>
      <c r="X37999" s="34">
        <v>40</v>
      </c>
      <c r="Y37999" s="34">
        <v>43</v>
      </c>
      <c r="Z37999" s="34">
        <v>28</v>
      </c>
      <c r="AA37999" s="34">
        <v>23</v>
      </c>
      <c r="AB37999" s="34">
        <v>33</v>
      </c>
      <c r="AC37999" s="34">
        <v>39</v>
      </c>
    </row>
    <row r="38000" spans="1:29" x14ac:dyDescent="0.2">
      <c r="A38000" s="34" t="s">
        <v>98493</v>
      </c>
      <c r="B38000" s="34">
        <v>119</v>
      </c>
      <c r="C38000" s="34">
        <v>220</v>
      </c>
      <c r="D38000" s="34">
        <v>103</v>
      </c>
      <c r="E38000" s="34">
        <v>252</v>
      </c>
      <c r="F38000" s="34">
        <v>95</v>
      </c>
      <c r="G38000" s="34">
        <v>168</v>
      </c>
      <c r="H38000" s="34">
        <v>94</v>
      </c>
      <c r="I38000" s="34">
        <v>170</v>
      </c>
      <c r="J38000" s="34">
        <v>83</v>
      </c>
      <c r="K38000" s="34">
        <v>234</v>
      </c>
      <c r="L38000" s="34">
        <v>81</v>
      </c>
      <c r="M38000" s="34">
        <v>160</v>
      </c>
      <c r="N38000" s="34">
        <v>93</v>
      </c>
      <c r="O38000" s="34">
        <v>217</v>
      </c>
      <c r="P38000" s="34">
        <v>89</v>
      </c>
      <c r="Q38000" s="34">
        <v>205</v>
      </c>
      <c r="R38000" s="34">
        <v>151</v>
      </c>
      <c r="S38000" s="34">
        <v>255</v>
      </c>
      <c r="T38000" s="34">
        <v>77</v>
      </c>
      <c r="U38000" s="34">
        <v>188</v>
      </c>
      <c r="V38000" s="34">
        <v>113</v>
      </c>
      <c r="W38000" s="34">
        <v>187</v>
      </c>
      <c r="X38000" s="34">
        <v>121</v>
      </c>
      <c r="Y38000" s="34">
        <v>207</v>
      </c>
      <c r="Z38000" s="34">
        <v>114</v>
      </c>
      <c r="AA38000" s="34">
        <v>191</v>
      </c>
      <c r="AB38000" s="34">
        <v>108</v>
      </c>
      <c r="AC38000" s="34">
        <v>280</v>
      </c>
    </row>
    <row r="38001" spans="1:29" x14ac:dyDescent="0.2">
      <c r="A38001" s="34" t="s">
        <v>98494</v>
      </c>
      <c r="B38001" s="34">
        <v>75</v>
      </c>
      <c r="C38001" s="34">
        <v>117</v>
      </c>
      <c r="D38001" s="34">
        <v>139</v>
      </c>
      <c r="E38001" s="34">
        <v>119</v>
      </c>
      <c r="F38001" s="34">
        <v>124</v>
      </c>
      <c r="G38001" s="34">
        <v>108</v>
      </c>
      <c r="H38001" s="34">
        <v>156</v>
      </c>
      <c r="I38001" s="34">
        <v>86</v>
      </c>
      <c r="J38001" s="34">
        <v>104</v>
      </c>
      <c r="K38001" s="34">
        <v>122</v>
      </c>
      <c r="L38001" s="34">
        <v>111</v>
      </c>
      <c r="M38001" s="34">
        <v>91</v>
      </c>
      <c r="N38001" s="34">
        <v>116</v>
      </c>
      <c r="O38001" s="34">
        <v>83</v>
      </c>
      <c r="P38001" s="34">
        <v>146</v>
      </c>
      <c r="Q38001" s="34">
        <v>117</v>
      </c>
      <c r="R38001" s="34">
        <v>153</v>
      </c>
      <c r="S38001" s="34">
        <v>129</v>
      </c>
      <c r="T38001" s="34">
        <v>132</v>
      </c>
      <c r="U38001" s="34">
        <v>113</v>
      </c>
      <c r="V38001" s="34">
        <v>157</v>
      </c>
      <c r="W38001" s="34">
        <v>120</v>
      </c>
      <c r="X38001" s="34">
        <v>163</v>
      </c>
      <c r="Y38001" s="34">
        <v>140</v>
      </c>
      <c r="Z38001" s="34">
        <v>165</v>
      </c>
      <c r="AA38001" s="34">
        <v>120</v>
      </c>
      <c r="AB38001" s="34">
        <v>160</v>
      </c>
      <c r="AC38001" s="34">
        <v>202</v>
      </c>
    </row>
    <row r="38002" spans="1:29" x14ac:dyDescent="0.2">
      <c r="A38002" s="34" t="s">
        <v>98495</v>
      </c>
      <c r="B38002" s="34">
        <v>946</v>
      </c>
      <c r="C38002" s="34">
        <v>501</v>
      </c>
      <c r="D38002" s="34">
        <v>901</v>
      </c>
      <c r="E38002" s="34">
        <v>649</v>
      </c>
      <c r="F38002" s="34">
        <v>929</v>
      </c>
      <c r="G38002" s="34">
        <v>534</v>
      </c>
      <c r="H38002" s="34">
        <v>927</v>
      </c>
      <c r="I38002" s="34">
        <v>543</v>
      </c>
      <c r="J38002" s="34">
        <v>984</v>
      </c>
      <c r="K38002" s="34">
        <v>635</v>
      </c>
      <c r="L38002" s="34">
        <v>1123</v>
      </c>
      <c r="M38002" s="34">
        <v>551</v>
      </c>
      <c r="N38002" s="34">
        <v>813</v>
      </c>
      <c r="O38002" s="34">
        <v>560</v>
      </c>
      <c r="P38002" s="34">
        <v>1022</v>
      </c>
      <c r="Q38002" s="34">
        <v>951</v>
      </c>
      <c r="R38002" s="34">
        <v>1400</v>
      </c>
      <c r="S38002" s="34">
        <v>619</v>
      </c>
      <c r="T38002" s="34">
        <v>1666</v>
      </c>
      <c r="U38002" s="34">
        <v>839</v>
      </c>
      <c r="V38002" s="34">
        <v>1270</v>
      </c>
      <c r="W38002" s="34">
        <v>1191</v>
      </c>
      <c r="X38002" s="34">
        <v>1113</v>
      </c>
      <c r="Y38002" s="34">
        <v>1030</v>
      </c>
      <c r="Z38002" s="34">
        <v>834</v>
      </c>
      <c r="AA38002" s="34">
        <v>889</v>
      </c>
      <c r="AB38002" s="34">
        <v>1735</v>
      </c>
      <c r="AC38002" s="34">
        <v>1033</v>
      </c>
    </row>
    <row r="38003" spans="1:29" x14ac:dyDescent="0.2">
      <c r="A38003" s="34" t="s">
        <v>98496</v>
      </c>
      <c r="B38003" s="34">
        <v>91</v>
      </c>
      <c r="C38003" s="34">
        <v>133</v>
      </c>
      <c r="D38003" s="34">
        <v>168</v>
      </c>
      <c r="E38003" s="34">
        <v>87</v>
      </c>
      <c r="F38003" s="34">
        <v>135</v>
      </c>
      <c r="G38003" s="34">
        <v>99</v>
      </c>
      <c r="H38003" s="34">
        <v>122</v>
      </c>
      <c r="I38003" s="34">
        <v>103</v>
      </c>
      <c r="J38003" s="34">
        <v>121</v>
      </c>
      <c r="K38003" s="34">
        <v>88</v>
      </c>
      <c r="L38003" s="34">
        <v>102</v>
      </c>
      <c r="M38003" s="34">
        <v>83</v>
      </c>
      <c r="N38003" s="34">
        <v>91</v>
      </c>
      <c r="O38003" s="34">
        <v>111</v>
      </c>
      <c r="P38003" s="34">
        <v>149</v>
      </c>
      <c r="Q38003" s="34">
        <v>152</v>
      </c>
      <c r="R38003" s="34">
        <v>142</v>
      </c>
      <c r="S38003" s="34">
        <v>133</v>
      </c>
      <c r="T38003" s="34">
        <v>156</v>
      </c>
      <c r="U38003" s="34">
        <v>115</v>
      </c>
      <c r="V38003" s="34">
        <v>189</v>
      </c>
      <c r="W38003" s="34">
        <v>110</v>
      </c>
      <c r="X38003" s="34">
        <v>135</v>
      </c>
      <c r="Y38003" s="34">
        <v>110</v>
      </c>
      <c r="Z38003" s="34">
        <v>158</v>
      </c>
      <c r="AA38003" s="34">
        <v>101</v>
      </c>
      <c r="AB38003" s="34">
        <v>219</v>
      </c>
      <c r="AC38003" s="34">
        <v>192</v>
      </c>
    </row>
    <row r="38004" spans="1:29" x14ac:dyDescent="0.2">
      <c r="A38004" s="34" t="s">
        <v>98497</v>
      </c>
      <c r="B38004" s="34">
        <v>164</v>
      </c>
      <c r="C38004" s="34">
        <v>316</v>
      </c>
      <c r="D38004" s="34">
        <v>383</v>
      </c>
      <c r="E38004" s="34">
        <v>285</v>
      </c>
      <c r="F38004" s="34">
        <v>340</v>
      </c>
      <c r="G38004" s="34">
        <v>273</v>
      </c>
      <c r="H38004" s="34">
        <v>308</v>
      </c>
      <c r="I38004" s="34">
        <v>277</v>
      </c>
      <c r="J38004" s="34">
        <v>290</v>
      </c>
      <c r="K38004" s="34">
        <v>285</v>
      </c>
      <c r="L38004" s="34">
        <v>222</v>
      </c>
      <c r="M38004" s="34">
        <v>272</v>
      </c>
      <c r="N38004" s="34">
        <v>266</v>
      </c>
      <c r="O38004" s="34">
        <v>238</v>
      </c>
      <c r="P38004" s="34">
        <v>319</v>
      </c>
      <c r="Q38004" s="34">
        <v>372</v>
      </c>
      <c r="R38004" s="34">
        <v>428</v>
      </c>
      <c r="S38004" s="34">
        <v>327</v>
      </c>
      <c r="T38004" s="34">
        <v>249</v>
      </c>
      <c r="U38004" s="34">
        <v>262</v>
      </c>
      <c r="V38004" s="34">
        <v>416</v>
      </c>
      <c r="W38004" s="34">
        <v>299</v>
      </c>
      <c r="X38004" s="34">
        <v>428</v>
      </c>
      <c r="Y38004" s="34">
        <v>293</v>
      </c>
      <c r="Z38004" s="34">
        <v>408</v>
      </c>
      <c r="AA38004" s="34">
        <v>351</v>
      </c>
      <c r="AB38004" s="34">
        <v>396</v>
      </c>
      <c r="AC38004" s="34">
        <v>419</v>
      </c>
    </row>
    <row r="38005" spans="1:29" x14ac:dyDescent="0.2">
      <c r="A38005" s="34" t="s">
        <v>98498</v>
      </c>
      <c r="B38005" s="34">
        <v>93</v>
      </c>
      <c r="C38005" s="34">
        <v>62</v>
      </c>
      <c r="D38005" s="34">
        <v>81</v>
      </c>
      <c r="E38005" s="34">
        <v>80</v>
      </c>
      <c r="F38005" s="34">
        <v>81</v>
      </c>
      <c r="G38005" s="34">
        <v>38</v>
      </c>
      <c r="H38005" s="34">
        <v>72</v>
      </c>
      <c r="I38005" s="34">
        <v>53</v>
      </c>
      <c r="J38005" s="34">
        <v>63</v>
      </c>
      <c r="K38005" s="34">
        <v>64</v>
      </c>
      <c r="L38005" s="34">
        <v>101</v>
      </c>
      <c r="M38005" s="34">
        <v>63</v>
      </c>
      <c r="N38005" s="34">
        <v>86</v>
      </c>
      <c r="O38005" s="34">
        <v>49</v>
      </c>
      <c r="P38005" s="34">
        <v>64</v>
      </c>
      <c r="Q38005" s="34">
        <v>108</v>
      </c>
      <c r="R38005" s="34">
        <v>95</v>
      </c>
      <c r="S38005" s="34">
        <v>84</v>
      </c>
      <c r="T38005" s="34">
        <v>115</v>
      </c>
      <c r="U38005" s="34">
        <v>73</v>
      </c>
      <c r="V38005" s="34">
        <v>87</v>
      </c>
      <c r="W38005" s="34">
        <v>100</v>
      </c>
      <c r="X38005" s="34">
        <v>82</v>
      </c>
      <c r="Y38005" s="34">
        <v>103</v>
      </c>
      <c r="Z38005" s="34">
        <v>71</v>
      </c>
      <c r="AA38005" s="34">
        <v>62</v>
      </c>
      <c r="AB38005" s="34">
        <v>119</v>
      </c>
      <c r="AC38005" s="34">
        <v>154</v>
      </c>
    </row>
    <row r="38006" spans="1:29" x14ac:dyDescent="0.2">
      <c r="A38006" s="34" t="s">
        <v>98499</v>
      </c>
      <c r="B38006" s="34">
        <v>50</v>
      </c>
      <c r="C38006" s="34">
        <v>19</v>
      </c>
      <c r="D38006" s="34">
        <v>22</v>
      </c>
      <c r="E38006" s="34">
        <v>23</v>
      </c>
      <c r="F38006" s="34">
        <v>35</v>
      </c>
      <c r="G38006" s="34">
        <v>37</v>
      </c>
      <c r="H38006" s="34">
        <v>14</v>
      </c>
      <c r="I38006" s="34">
        <v>18</v>
      </c>
      <c r="J38006" s="34">
        <v>27</v>
      </c>
      <c r="K38006" s="34">
        <v>18</v>
      </c>
      <c r="L38006" s="34">
        <v>9</v>
      </c>
      <c r="M38006" s="34">
        <v>17</v>
      </c>
      <c r="N38006" s="34">
        <v>17</v>
      </c>
      <c r="O38006" s="34">
        <v>25</v>
      </c>
      <c r="P38006" s="34">
        <v>23</v>
      </c>
      <c r="Q38006" s="34">
        <v>10</v>
      </c>
      <c r="R38006" s="34">
        <v>17</v>
      </c>
      <c r="S38006" s="34">
        <v>36</v>
      </c>
      <c r="T38006" s="34">
        <v>23</v>
      </c>
      <c r="U38006" s="34">
        <v>23</v>
      </c>
      <c r="V38006" s="34">
        <v>36</v>
      </c>
      <c r="W38006" s="34">
        <v>25</v>
      </c>
      <c r="X38006" s="34">
        <v>29</v>
      </c>
      <c r="Y38006" s="34">
        <v>23</v>
      </c>
      <c r="Z38006" s="34">
        <v>27</v>
      </c>
      <c r="AA38006" s="34">
        <v>24</v>
      </c>
      <c r="AB38006" s="34">
        <v>29</v>
      </c>
      <c r="AC38006" s="34">
        <v>43</v>
      </c>
    </row>
    <row r="38007" spans="1:29" x14ac:dyDescent="0.2">
      <c r="A38007" s="34" t="s">
        <v>98500</v>
      </c>
      <c r="B38007" s="34">
        <v>134</v>
      </c>
      <c r="C38007" s="34">
        <v>236</v>
      </c>
      <c r="D38007" s="34">
        <v>272</v>
      </c>
      <c r="E38007" s="34">
        <v>288</v>
      </c>
      <c r="F38007" s="34">
        <v>286</v>
      </c>
      <c r="G38007" s="34">
        <v>230</v>
      </c>
      <c r="H38007" s="34">
        <v>301</v>
      </c>
      <c r="I38007" s="34">
        <v>230</v>
      </c>
      <c r="J38007" s="34">
        <v>223</v>
      </c>
      <c r="K38007" s="34">
        <v>256</v>
      </c>
      <c r="L38007" s="34">
        <v>168</v>
      </c>
      <c r="M38007" s="34">
        <v>235</v>
      </c>
      <c r="N38007" s="34">
        <v>183</v>
      </c>
      <c r="O38007" s="34">
        <v>217</v>
      </c>
      <c r="P38007" s="34">
        <v>187</v>
      </c>
      <c r="Q38007" s="34">
        <v>290</v>
      </c>
      <c r="R38007" s="34">
        <v>349</v>
      </c>
      <c r="S38007" s="34">
        <v>350</v>
      </c>
      <c r="T38007" s="34">
        <v>233</v>
      </c>
      <c r="U38007" s="34">
        <v>263</v>
      </c>
      <c r="V38007" s="34">
        <v>266</v>
      </c>
      <c r="W38007" s="34">
        <v>256</v>
      </c>
      <c r="X38007" s="34">
        <v>312</v>
      </c>
      <c r="Y38007" s="34">
        <v>293</v>
      </c>
      <c r="Z38007" s="34">
        <v>214</v>
      </c>
      <c r="AA38007" s="34">
        <v>295</v>
      </c>
      <c r="AB38007" s="34">
        <v>248</v>
      </c>
      <c r="AC38007" s="34">
        <v>417</v>
      </c>
    </row>
    <row r="38008" spans="1:29" x14ac:dyDescent="0.2">
      <c r="A38008" s="34" t="s">
        <v>98501</v>
      </c>
      <c r="B38008" s="34">
        <v>49</v>
      </c>
      <c r="C38008" s="34">
        <v>11</v>
      </c>
      <c r="D38008" s="34">
        <v>34</v>
      </c>
      <c r="E38008" s="34">
        <v>32</v>
      </c>
      <c r="F38008" s="34">
        <v>25</v>
      </c>
      <c r="G38008" s="34">
        <v>35</v>
      </c>
      <c r="H38008" s="34">
        <v>45</v>
      </c>
      <c r="I38008" s="34">
        <v>5</v>
      </c>
      <c r="J38008" s="34">
        <v>39</v>
      </c>
      <c r="K38008" s="34">
        <v>21</v>
      </c>
      <c r="L38008" s="34">
        <v>49</v>
      </c>
      <c r="M38008" s="34">
        <v>16</v>
      </c>
      <c r="N38008" s="34">
        <v>64</v>
      </c>
      <c r="O38008" s="34">
        <v>26</v>
      </c>
      <c r="P38008" s="34">
        <v>53</v>
      </c>
      <c r="Q38008" s="34">
        <v>41</v>
      </c>
      <c r="R38008" s="34">
        <v>47</v>
      </c>
      <c r="S38008" s="34">
        <v>46</v>
      </c>
      <c r="T38008" s="34">
        <v>54</v>
      </c>
      <c r="U38008" s="34">
        <v>22</v>
      </c>
      <c r="V38008" s="34">
        <v>76</v>
      </c>
      <c r="W38008" s="34">
        <v>28</v>
      </c>
      <c r="X38008" s="34">
        <v>79</v>
      </c>
      <c r="Y38008" s="34">
        <v>18</v>
      </c>
      <c r="Z38008" s="34">
        <v>54</v>
      </c>
      <c r="AA38008" s="34">
        <v>36</v>
      </c>
      <c r="AB38008" s="34">
        <v>83</v>
      </c>
      <c r="AC38008" s="34">
        <v>32</v>
      </c>
    </row>
    <row r="38009" spans="1:29" x14ac:dyDescent="0.2">
      <c r="A38009" s="34" t="s">
        <v>98502</v>
      </c>
      <c r="B38009" s="34">
        <v>93</v>
      </c>
      <c r="C38009" s="34">
        <v>96</v>
      </c>
      <c r="D38009" s="34">
        <v>152</v>
      </c>
      <c r="E38009" s="34">
        <v>149</v>
      </c>
      <c r="F38009" s="34">
        <v>118</v>
      </c>
      <c r="G38009" s="34">
        <v>116</v>
      </c>
      <c r="H38009" s="34">
        <v>135</v>
      </c>
      <c r="I38009" s="34">
        <v>136</v>
      </c>
      <c r="J38009" s="34">
        <v>113</v>
      </c>
      <c r="K38009" s="34">
        <v>141</v>
      </c>
      <c r="L38009" s="34">
        <v>146</v>
      </c>
      <c r="M38009" s="34">
        <v>136</v>
      </c>
      <c r="N38009" s="34">
        <v>150</v>
      </c>
      <c r="O38009" s="34">
        <v>130</v>
      </c>
      <c r="P38009" s="34">
        <v>172</v>
      </c>
      <c r="Q38009" s="34">
        <v>178</v>
      </c>
      <c r="R38009" s="34">
        <v>206</v>
      </c>
      <c r="S38009" s="34">
        <v>150</v>
      </c>
      <c r="T38009" s="34">
        <v>176</v>
      </c>
      <c r="U38009" s="34">
        <v>141</v>
      </c>
      <c r="V38009" s="34">
        <v>172</v>
      </c>
      <c r="W38009" s="34">
        <v>159</v>
      </c>
      <c r="X38009" s="34">
        <v>133</v>
      </c>
      <c r="Y38009" s="34">
        <v>165</v>
      </c>
      <c r="Z38009" s="34">
        <v>185</v>
      </c>
      <c r="AA38009" s="34">
        <v>146</v>
      </c>
      <c r="AB38009" s="34">
        <v>201</v>
      </c>
      <c r="AC38009" s="34">
        <v>212</v>
      </c>
    </row>
    <row r="38010" spans="1:29" x14ac:dyDescent="0.2">
      <c r="A38010" s="34" t="s">
        <v>98503</v>
      </c>
      <c r="B38010" s="34">
        <v>102</v>
      </c>
      <c r="C38010" s="34">
        <v>99</v>
      </c>
      <c r="D38010" s="34">
        <v>101</v>
      </c>
      <c r="E38010" s="34">
        <v>106</v>
      </c>
      <c r="F38010" s="34">
        <v>127</v>
      </c>
      <c r="G38010" s="34">
        <v>124</v>
      </c>
      <c r="H38010" s="34">
        <v>95</v>
      </c>
      <c r="I38010" s="34">
        <v>85</v>
      </c>
      <c r="J38010" s="34">
        <v>120</v>
      </c>
      <c r="K38010" s="34">
        <v>124</v>
      </c>
      <c r="L38010" s="34">
        <v>80</v>
      </c>
      <c r="M38010" s="34">
        <v>95</v>
      </c>
      <c r="N38010" s="34">
        <v>112</v>
      </c>
      <c r="O38010" s="34">
        <v>106</v>
      </c>
      <c r="P38010" s="34">
        <v>91</v>
      </c>
      <c r="Q38010" s="34">
        <v>137</v>
      </c>
      <c r="R38010" s="34">
        <v>167</v>
      </c>
      <c r="S38010" s="34">
        <v>163</v>
      </c>
      <c r="T38010" s="34">
        <v>114</v>
      </c>
      <c r="U38010" s="34">
        <v>115</v>
      </c>
      <c r="V38010" s="34">
        <v>109</v>
      </c>
      <c r="W38010" s="34">
        <v>161</v>
      </c>
      <c r="X38010" s="34">
        <v>181</v>
      </c>
      <c r="Y38010" s="34">
        <v>105</v>
      </c>
      <c r="Z38010" s="34">
        <v>112</v>
      </c>
      <c r="AA38010" s="34">
        <v>122</v>
      </c>
      <c r="AB38010" s="34">
        <v>127</v>
      </c>
      <c r="AC38010" s="34">
        <v>208</v>
      </c>
    </row>
    <row r="38011" spans="1:29" x14ac:dyDescent="0.2">
      <c r="A38011" s="34" t="s">
        <v>98504</v>
      </c>
      <c r="B38011" s="34">
        <v>17</v>
      </c>
      <c r="C38011" s="34">
        <v>6</v>
      </c>
      <c r="D38011" s="34">
        <v>23</v>
      </c>
      <c r="E38011" s="34">
        <v>23</v>
      </c>
      <c r="F38011" s="34">
        <v>35</v>
      </c>
      <c r="G38011" s="34">
        <v>8</v>
      </c>
      <c r="H38011" s="34">
        <v>21</v>
      </c>
      <c r="I38011" s="34">
        <v>16</v>
      </c>
      <c r="J38011" s="34">
        <v>31</v>
      </c>
      <c r="K38011" s="34">
        <v>14</v>
      </c>
      <c r="L38011" s="34">
        <v>21</v>
      </c>
      <c r="M38011" s="34">
        <v>16</v>
      </c>
      <c r="N38011" s="34">
        <v>29</v>
      </c>
      <c r="O38011" s="34">
        <v>20</v>
      </c>
      <c r="P38011" s="34">
        <v>19</v>
      </c>
      <c r="Q38011" s="34">
        <v>27</v>
      </c>
      <c r="R38011" s="34">
        <v>42</v>
      </c>
      <c r="S38011" s="34">
        <v>29</v>
      </c>
      <c r="T38011" s="34">
        <v>23</v>
      </c>
      <c r="U38011" s="34">
        <v>28</v>
      </c>
      <c r="V38011" s="34">
        <v>22</v>
      </c>
      <c r="W38011" s="34">
        <v>21</v>
      </c>
      <c r="X38011" s="34">
        <v>16</v>
      </c>
      <c r="Y38011" s="34">
        <v>21</v>
      </c>
      <c r="Z38011" s="34">
        <v>35</v>
      </c>
      <c r="AA38011" s="34">
        <v>28</v>
      </c>
      <c r="AB38011" s="34">
        <v>28</v>
      </c>
      <c r="AC38011" s="34">
        <v>23</v>
      </c>
    </row>
    <row r="38012" spans="1:29" x14ac:dyDescent="0.2">
      <c r="A38012" s="34" t="s">
        <v>98505</v>
      </c>
      <c r="B38012" s="34">
        <v>105</v>
      </c>
      <c r="C38012" s="34">
        <v>78</v>
      </c>
      <c r="D38012" s="34">
        <v>82</v>
      </c>
      <c r="E38012" s="34">
        <v>82</v>
      </c>
      <c r="F38012" s="34">
        <v>88</v>
      </c>
      <c r="G38012" s="34">
        <v>71</v>
      </c>
      <c r="H38012" s="34">
        <v>97</v>
      </c>
      <c r="I38012" s="34">
        <v>90</v>
      </c>
      <c r="J38012" s="34">
        <v>88</v>
      </c>
      <c r="K38012" s="34">
        <v>61</v>
      </c>
      <c r="L38012" s="34">
        <v>73</v>
      </c>
      <c r="M38012" s="34">
        <v>72</v>
      </c>
      <c r="N38012" s="34">
        <v>87</v>
      </c>
      <c r="O38012" s="34">
        <v>70</v>
      </c>
      <c r="P38012" s="34">
        <v>98</v>
      </c>
      <c r="Q38012" s="34">
        <v>118</v>
      </c>
      <c r="R38012" s="34">
        <v>114</v>
      </c>
      <c r="S38012" s="34">
        <v>108</v>
      </c>
      <c r="T38012" s="34">
        <v>128</v>
      </c>
      <c r="U38012" s="34">
        <v>90</v>
      </c>
      <c r="V38012" s="34">
        <v>89</v>
      </c>
      <c r="W38012" s="34">
        <v>74</v>
      </c>
      <c r="X38012" s="34">
        <v>98</v>
      </c>
      <c r="Y38012" s="34">
        <v>90</v>
      </c>
      <c r="Z38012" s="34">
        <v>129</v>
      </c>
      <c r="AA38012" s="34">
        <v>79</v>
      </c>
      <c r="AB38012" s="34">
        <v>116</v>
      </c>
      <c r="AC38012" s="34">
        <v>100</v>
      </c>
    </row>
    <row r="38013" spans="1:29" x14ac:dyDescent="0.2">
      <c r="A38013" s="34" t="s">
        <v>98506</v>
      </c>
      <c r="B38013" s="34">
        <v>84</v>
      </c>
      <c r="C38013" s="34">
        <v>23</v>
      </c>
      <c r="D38013" s="34">
        <v>44</v>
      </c>
      <c r="E38013" s="34">
        <v>26</v>
      </c>
      <c r="F38013" s="34">
        <v>37</v>
      </c>
      <c r="G38013" s="34">
        <v>54</v>
      </c>
      <c r="H38013" s="34">
        <v>46</v>
      </c>
      <c r="I38013" s="34">
        <v>19</v>
      </c>
      <c r="J38013" s="34">
        <v>49</v>
      </c>
      <c r="K38013" s="34">
        <v>30</v>
      </c>
      <c r="L38013" s="34">
        <v>28</v>
      </c>
      <c r="M38013" s="34">
        <v>23</v>
      </c>
      <c r="N38013" s="34">
        <v>27</v>
      </c>
      <c r="O38013" s="34">
        <v>28</v>
      </c>
      <c r="P38013" s="34">
        <v>23</v>
      </c>
      <c r="Q38013" s="34">
        <v>46</v>
      </c>
      <c r="R38013" s="34">
        <v>41</v>
      </c>
      <c r="S38013" s="34">
        <v>29</v>
      </c>
      <c r="T38013" s="34">
        <v>48</v>
      </c>
      <c r="U38013" s="34">
        <v>41</v>
      </c>
      <c r="V38013" s="34">
        <v>37</v>
      </c>
      <c r="W38013" s="34">
        <v>52</v>
      </c>
      <c r="X38013" s="34">
        <v>47</v>
      </c>
      <c r="Y38013" s="34">
        <v>30</v>
      </c>
      <c r="Z38013" s="34">
        <v>44</v>
      </c>
      <c r="AA38013" s="34">
        <v>36</v>
      </c>
      <c r="AB38013" s="34">
        <v>82</v>
      </c>
      <c r="AC38013" s="34">
        <v>40</v>
      </c>
    </row>
    <row r="38014" spans="1:29" x14ac:dyDescent="0.2">
      <c r="A38014" s="34" t="s">
        <v>98507</v>
      </c>
      <c r="B38014" s="34">
        <v>95</v>
      </c>
      <c r="C38014" s="34">
        <v>99</v>
      </c>
      <c r="D38014" s="34">
        <v>150</v>
      </c>
      <c r="E38014" s="34">
        <v>77</v>
      </c>
      <c r="F38014" s="34">
        <v>141</v>
      </c>
      <c r="G38014" s="34">
        <v>95</v>
      </c>
      <c r="H38014" s="34">
        <v>141</v>
      </c>
      <c r="I38014" s="34">
        <v>77</v>
      </c>
      <c r="J38014" s="34">
        <v>130</v>
      </c>
      <c r="K38014" s="34">
        <v>76</v>
      </c>
      <c r="L38014" s="34">
        <v>102</v>
      </c>
      <c r="M38014" s="34">
        <v>89</v>
      </c>
      <c r="N38014" s="34">
        <v>151</v>
      </c>
      <c r="O38014" s="34">
        <v>78</v>
      </c>
      <c r="P38014" s="34">
        <v>136</v>
      </c>
      <c r="Q38014" s="34">
        <v>116</v>
      </c>
      <c r="R38014" s="34">
        <v>159</v>
      </c>
      <c r="S38014" s="34">
        <v>103</v>
      </c>
      <c r="T38014" s="34">
        <v>133</v>
      </c>
      <c r="U38014" s="34">
        <v>88</v>
      </c>
      <c r="V38014" s="34">
        <v>151</v>
      </c>
      <c r="W38014" s="34">
        <v>120</v>
      </c>
      <c r="X38014" s="34">
        <v>155</v>
      </c>
      <c r="Y38014" s="34">
        <v>117</v>
      </c>
      <c r="Z38014" s="34">
        <v>154</v>
      </c>
      <c r="AA38014" s="34">
        <v>135</v>
      </c>
      <c r="AB38014" s="34">
        <v>163</v>
      </c>
      <c r="AC38014" s="34">
        <v>142</v>
      </c>
    </row>
    <row r="38015" spans="1:29" x14ac:dyDescent="0.2">
      <c r="A38015" s="34" t="s">
        <v>98508</v>
      </c>
      <c r="B38015" s="34">
        <v>69</v>
      </c>
      <c r="C38015" s="34">
        <v>43</v>
      </c>
      <c r="D38015" s="34">
        <v>66</v>
      </c>
      <c r="E38015" s="34">
        <v>59</v>
      </c>
      <c r="F38015" s="34">
        <v>43</v>
      </c>
      <c r="G38015" s="34">
        <v>37</v>
      </c>
      <c r="H38015" s="34">
        <v>63</v>
      </c>
      <c r="I38015" s="34">
        <v>44</v>
      </c>
      <c r="J38015" s="34">
        <v>78</v>
      </c>
      <c r="K38015" s="34">
        <v>46</v>
      </c>
      <c r="L38015" s="34">
        <v>51</v>
      </c>
      <c r="M38015" s="34">
        <v>40</v>
      </c>
      <c r="N38015" s="34">
        <v>56</v>
      </c>
      <c r="O38015" s="34">
        <v>43</v>
      </c>
      <c r="P38015" s="34">
        <v>42</v>
      </c>
      <c r="Q38015" s="34">
        <v>78</v>
      </c>
      <c r="R38015" s="34">
        <v>79</v>
      </c>
      <c r="S38015" s="34">
        <v>41</v>
      </c>
      <c r="T38015" s="34">
        <v>88</v>
      </c>
      <c r="U38015" s="34">
        <v>45</v>
      </c>
      <c r="V38015" s="34">
        <v>65</v>
      </c>
      <c r="W38015" s="34">
        <v>82</v>
      </c>
      <c r="X38015" s="34">
        <v>74</v>
      </c>
      <c r="Y38015" s="34">
        <v>68</v>
      </c>
      <c r="Z38015" s="34">
        <v>60</v>
      </c>
      <c r="AA38015" s="34">
        <v>59</v>
      </c>
      <c r="AB38015" s="34">
        <v>112</v>
      </c>
      <c r="AC38015" s="34">
        <v>73</v>
      </c>
    </row>
    <row r="38016" spans="1:29" x14ac:dyDescent="0.2">
      <c r="A38016" s="34" t="s">
        <v>98509</v>
      </c>
      <c r="B38016" s="34">
        <v>104</v>
      </c>
      <c r="C38016" s="34">
        <v>57</v>
      </c>
      <c r="D38016" s="34">
        <v>49</v>
      </c>
      <c r="E38016" s="34">
        <v>77</v>
      </c>
      <c r="F38016" s="34">
        <v>71</v>
      </c>
      <c r="G38016" s="34">
        <v>59</v>
      </c>
      <c r="H38016" s="34">
        <v>49</v>
      </c>
      <c r="I38016" s="34">
        <v>62</v>
      </c>
      <c r="J38016" s="34">
        <v>62</v>
      </c>
      <c r="K38016" s="34">
        <v>67</v>
      </c>
      <c r="L38016" s="34">
        <v>64</v>
      </c>
      <c r="M38016" s="34">
        <v>62</v>
      </c>
      <c r="N38016" s="34">
        <v>58</v>
      </c>
      <c r="O38016" s="34">
        <v>41</v>
      </c>
      <c r="P38016" s="34">
        <v>74</v>
      </c>
      <c r="Q38016" s="34">
        <v>109</v>
      </c>
      <c r="R38016" s="34">
        <v>100</v>
      </c>
      <c r="S38016" s="34">
        <v>84</v>
      </c>
      <c r="T38016" s="34">
        <v>62</v>
      </c>
      <c r="U38016" s="34">
        <v>61</v>
      </c>
      <c r="V38016" s="34">
        <v>69</v>
      </c>
      <c r="W38016" s="34">
        <v>115</v>
      </c>
      <c r="X38016" s="34">
        <v>66</v>
      </c>
      <c r="Y38016" s="34">
        <v>76</v>
      </c>
      <c r="Z38016" s="34">
        <v>60</v>
      </c>
      <c r="AA38016" s="34">
        <v>89</v>
      </c>
      <c r="AB38016" s="34">
        <v>102</v>
      </c>
      <c r="AC38016" s="34">
        <v>117</v>
      </c>
    </row>
    <row r="38017" spans="1:29" x14ac:dyDescent="0.2">
      <c r="A38017" s="34" t="s">
        <v>98510</v>
      </c>
      <c r="B38017" s="34">
        <v>70</v>
      </c>
      <c r="C38017" s="34">
        <v>89</v>
      </c>
      <c r="D38017" s="34">
        <v>101</v>
      </c>
      <c r="E38017" s="34">
        <v>99</v>
      </c>
      <c r="F38017" s="34">
        <v>92</v>
      </c>
      <c r="G38017" s="34">
        <v>121</v>
      </c>
      <c r="H38017" s="34">
        <v>124</v>
      </c>
      <c r="I38017" s="34">
        <v>77</v>
      </c>
      <c r="J38017" s="34">
        <v>105</v>
      </c>
      <c r="K38017" s="34">
        <v>106</v>
      </c>
      <c r="L38017" s="34">
        <v>83</v>
      </c>
      <c r="M38017" s="34">
        <v>94</v>
      </c>
      <c r="N38017" s="34">
        <v>78</v>
      </c>
      <c r="O38017" s="34">
        <v>78</v>
      </c>
      <c r="P38017" s="34">
        <v>100</v>
      </c>
      <c r="Q38017" s="34">
        <v>132</v>
      </c>
      <c r="R38017" s="34">
        <v>159</v>
      </c>
      <c r="S38017" s="34">
        <v>139</v>
      </c>
      <c r="T38017" s="34">
        <v>103</v>
      </c>
      <c r="U38017" s="34">
        <v>88</v>
      </c>
      <c r="V38017" s="34">
        <v>104</v>
      </c>
      <c r="W38017" s="34">
        <v>134</v>
      </c>
      <c r="X38017" s="34">
        <v>93</v>
      </c>
      <c r="Y38017" s="34">
        <v>118</v>
      </c>
      <c r="Z38017" s="34">
        <v>118</v>
      </c>
      <c r="AA38017" s="34">
        <v>104</v>
      </c>
      <c r="AB38017" s="34">
        <v>120</v>
      </c>
      <c r="AC38017" s="34">
        <v>155</v>
      </c>
    </row>
    <row r="38018" spans="1:29" x14ac:dyDescent="0.2">
      <c r="A38018" s="34" t="s">
        <v>98511</v>
      </c>
      <c r="B38018" s="34">
        <v>90</v>
      </c>
      <c r="C38018" s="34">
        <v>113</v>
      </c>
      <c r="D38018" s="34">
        <v>92</v>
      </c>
      <c r="E38018" s="34">
        <v>146</v>
      </c>
      <c r="F38018" s="34">
        <v>114</v>
      </c>
      <c r="G38018" s="34">
        <v>105</v>
      </c>
      <c r="H38018" s="34">
        <v>92</v>
      </c>
      <c r="I38018" s="34">
        <v>116</v>
      </c>
      <c r="J38018" s="34">
        <v>91</v>
      </c>
      <c r="K38018" s="34">
        <v>119</v>
      </c>
      <c r="L38018" s="34">
        <v>81</v>
      </c>
      <c r="M38018" s="34">
        <v>127</v>
      </c>
      <c r="N38018" s="34">
        <v>105</v>
      </c>
      <c r="O38018" s="34">
        <v>142</v>
      </c>
      <c r="P38018" s="34">
        <v>65</v>
      </c>
      <c r="Q38018" s="34">
        <v>182</v>
      </c>
      <c r="R38018" s="34">
        <v>109</v>
      </c>
      <c r="S38018" s="34">
        <v>167</v>
      </c>
      <c r="T38018" s="34">
        <v>111</v>
      </c>
      <c r="U38018" s="34">
        <v>137</v>
      </c>
      <c r="V38018" s="34">
        <v>120</v>
      </c>
      <c r="W38018" s="34">
        <v>203</v>
      </c>
      <c r="X38018" s="34">
        <v>132</v>
      </c>
      <c r="Y38018" s="34">
        <v>172</v>
      </c>
      <c r="Z38018" s="34">
        <v>140</v>
      </c>
      <c r="AA38018" s="34">
        <v>170</v>
      </c>
      <c r="AB38018" s="34">
        <v>134</v>
      </c>
      <c r="AC38018" s="34">
        <v>189</v>
      </c>
    </row>
    <row r="38019" spans="1:29" x14ac:dyDescent="0.2">
      <c r="A38019" s="34" t="s">
        <v>98512</v>
      </c>
      <c r="B38019" s="34">
        <v>50</v>
      </c>
      <c r="C38019" s="34">
        <v>49</v>
      </c>
      <c r="D38019" s="34">
        <v>44</v>
      </c>
      <c r="E38019" s="34">
        <v>70</v>
      </c>
      <c r="F38019" s="34">
        <v>72</v>
      </c>
      <c r="G38019" s="34">
        <v>60</v>
      </c>
      <c r="H38019" s="34">
        <v>67</v>
      </c>
      <c r="I38019" s="34">
        <v>77</v>
      </c>
      <c r="J38019" s="34">
        <v>47</v>
      </c>
      <c r="K38019" s="34">
        <v>61</v>
      </c>
      <c r="L38019" s="34">
        <v>57</v>
      </c>
      <c r="M38019" s="34">
        <v>46</v>
      </c>
      <c r="N38019" s="34">
        <v>49</v>
      </c>
      <c r="O38019" s="34">
        <v>50</v>
      </c>
      <c r="P38019" s="34">
        <v>61</v>
      </c>
      <c r="Q38019" s="34">
        <v>88</v>
      </c>
      <c r="R38019" s="34">
        <v>56</v>
      </c>
      <c r="S38019" s="34">
        <v>59</v>
      </c>
      <c r="T38019" s="34">
        <v>65</v>
      </c>
      <c r="U38019" s="34">
        <v>64</v>
      </c>
      <c r="V38019" s="34">
        <v>73</v>
      </c>
      <c r="W38019" s="34">
        <v>58</v>
      </c>
      <c r="X38019" s="34">
        <v>68</v>
      </c>
      <c r="Y38019" s="34">
        <v>68</v>
      </c>
      <c r="Z38019" s="34">
        <v>55</v>
      </c>
      <c r="AA38019" s="34">
        <v>72</v>
      </c>
      <c r="AB38019" s="34">
        <v>89</v>
      </c>
      <c r="AC38019" s="34">
        <v>95</v>
      </c>
    </row>
    <row r="38020" spans="1:29" x14ac:dyDescent="0.2">
      <c r="A38020" s="34" t="s">
        <v>98513</v>
      </c>
      <c r="B38020" s="34">
        <v>93</v>
      </c>
      <c r="C38020" s="34">
        <v>140</v>
      </c>
      <c r="D38020" s="34">
        <v>92</v>
      </c>
      <c r="E38020" s="34">
        <v>121</v>
      </c>
      <c r="F38020" s="34">
        <v>112</v>
      </c>
      <c r="G38020" s="34">
        <v>129</v>
      </c>
      <c r="H38020" s="34">
        <v>132</v>
      </c>
      <c r="I38020" s="34">
        <v>92</v>
      </c>
      <c r="J38020" s="34">
        <v>104</v>
      </c>
      <c r="K38020" s="34">
        <v>131</v>
      </c>
      <c r="L38020" s="34">
        <v>85</v>
      </c>
      <c r="M38020" s="34">
        <v>122</v>
      </c>
      <c r="N38020" s="34">
        <v>71</v>
      </c>
      <c r="O38020" s="34">
        <v>114</v>
      </c>
      <c r="P38020" s="34">
        <v>107</v>
      </c>
      <c r="Q38020" s="34">
        <v>168</v>
      </c>
      <c r="R38020" s="34">
        <v>139</v>
      </c>
      <c r="S38020" s="34">
        <v>126</v>
      </c>
      <c r="T38020" s="34">
        <v>173</v>
      </c>
      <c r="U38020" s="34">
        <v>124</v>
      </c>
      <c r="V38020" s="34">
        <v>109</v>
      </c>
      <c r="W38020" s="34">
        <v>154</v>
      </c>
      <c r="X38020" s="34">
        <v>140</v>
      </c>
      <c r="Y38020" s="34">
        <v>108</v>
      </c>
      <c r="Z38020" s="34">
        <v>109</v>
      </c>
      <c r="AA38020" s="34">
        <v>167</v>
      </c>
      <c r="AB38020" s="34">
        <v>143</v>
      </c>
      <c r="AC38020" s="34">
        <v>138</v>
      </c>
    </row>
    <row r="38021" spans="1:29" x14ac:dyDescent="0.2">
      <c r="A38021" s="34" t="s">
        <v>98514</v>
      </c>
      <c r="B38021" s="34">
        <v>69</v>
      </c>
      <c r="C38021" s="34">
        <v>86</v>
      </c>
      <c r="D38021" s="34">
        <v>138</v>
      </c>
      <c r="E38021" s="34">
        <v>135</v>
      </c>
      <c r="F38021" s="34">
        <v>137</v>
      </c>
      <c r="G38021" s="34">
        <v>111</v>
      </c>
      <c r="H38021" s="34">
        <v>121</v>
      </c>
      <c r="I38021" s="34">
        <v>110</v>
      </c>
      <c r="J38021" s="34">
        <v>128</v>
      </c>
      <c r="K38021" s="34">
        <v>132</v>
      </c>
      <c r="L38021" s="34">
        <v>88</v>
      </c>
      <c r="M38021" s="34">
        <v>115</v>
      </c>
      <c r="N38021" s="34">
        <v>93</v>
      </c>
      <c r="O38021" s="34">
        <v>102</v>
      </c>
      <c r="P38021" s="34">
        <v>121</v>
      </c>
      <c r="Q38021" s="34">
        <v>200</v>
      </c>
      <c r="R38021" s="34">
        <v>182</v>
      </c>
      <c r="S38021" s="34">
        <v>166</v>
      </c>
      <c r="T38021" s="34">
        <v>96</v>
      </c>
      <c r="U38021" s="34">
        <v>132</v>
      </c>
      <c r="V38021" s="34">
        <v>123</v>
      </c>
      <c r="W38021" s="34">
        <v>148</v>
      </c>
      <c r="X38021" s="34">
        <v>184</v>
      </c>
      <c r="Y38021" s="34">
        <v>162</v>
      </c>
      <c r="Z38021" s="34">
        <v>159</v>
      </c>
      <c r="AA38021" s="34">
        <v>139</v>
      </c>
      <c r="AB38021" s="34">
        <v>152</v>
      </c>
      <c r="AC38021" s="34">
        <v>209</v>
      </c>
    </row>
    <row r="38022" spans="1:29" x14ac:dyDescent="0.2">
      <c r="A38022" s="34" t="s">
        <v>98515</v>
      </c>
      <c r="B38022" s="34">
        <v>285</v>
      </c>
      <c r="C38022" s="34">
        <v>288</v>
      </c>
      <c r="D38022" s="34">
        <v>382</v>
      </c>
      <c r="E38022" s="34">
        <v>333</v>
      </c>
      <c r="F38022" s="34">
        <v>381</v>
      </c>
      <c r="G38022" s="34">
        <v>270</v>
      </c>
      <c r="H38022" s="34">
        <v>365</v>
      </c>
      <c r="I38022" s="34">
        <v>294</v>
      </c>
      <c r="J38022" s="34">
        <v>439</v>
      </c>
      <c r="K38022" s="34">
        <v>334</v>
      </c>
      <c r="L38022" s="34">
        <v>385</v>
      </c>
      <c r="M38022" s="34">
        <v>316</v>
      </c>
      <c r="N38022" s="34">
        <v>345</v>
      </c>
      <c r="O38022" s="34">
        <v>287</v>
      </c>
      <c r="P38022" s="34">
        <v>454</v>
      </c>
      <c r="Q38022" s="34">
        <v>486</v>
      </c>
      <c r="R38022" s="34">
        <v>571</v>
      </c>
      <c r="S38022" s="34">
        <v>395</v>
      </c>
      <c r="T38022" s="34">
        <v>545</v>
      </c>
      <c r="U38022" s="34">
        <v>430</v>
      </c>
      <c r="V38022" s="34">
        <v>517</v>
      </c>
      <c r="W38022" s="34">
        <v>474</v>
      </c>
      <c r="X38022" s="34">
        <v>504</v>
      </c>
      <c r="Y38022" s="34">
        <v>550</v>
      </c>
      <c r="Z38022" s="34">
        <v>501</v>
      </c>
      <c r="AA38022" s="34">
        <v>469</v>
      </c>
      <c r="AB38022" s="34">
        <v>710</v>
      </c>
      <c r="AC38022" s="34">
        <v>604</v>
      </c>
    </row>
    <row r="38023" spans="1:29" x14ac:dyDescent="0.2">
      <c r="A38023" s="34" t="s">
        <v>98516</v>
      </c>
      <c r="B38023" s="34">
        <v>87</v>
      </c>
      <c r="C38023" s="34">
        <v>58</v>
      </c>
      <c r="D38023" s="34">
        <v>53</v>
      </c>
      <c r="E38023" s="34">
        <v>52</v>
      </c>
      <c r="F38023" s="34">
        <v>54</v>
      </c>
      <c r="G38023" s="34">
        <v>42</v>
      </c>
      <c r="H38023" s="34">
        <v>43</v>
      </c>
      <c r="I38023" s="34">
        <v>49</v>
      </c>
      <c r="J38023" s="34">
        <v>70</v>
      </c>
      <c r="K38023" s="34">
        <v>46</v>
      </c>
      <c r="L38023" s="34">
        <v>43</v>
      </c>
      <c r="M38023" s="34">
        <v>31</v>
      </c>
      <c r="N38023" s="34">
        <v>39</v>
      </c>
      <c r="O38023" s="34">
        <v>50</v>
      </c>
      <c r="P38023" s="34">
        <v>52</v>
      </c>
      <c r="Q38023" s="34">
        <v>82</v>
      </c>
      <c r="R38023" s="34">
        <v>73</v>
      </c>
      <c r="S38023" s="34">
        <v>52</v>
      </c>
      <c r="T38023" s="34">
        <v>69</v>
      </c>
      <c r="U38023" s="34">
        <v>44</v>
      </c>
      <c r="V38023" s="34">
        <v>70</v>
      </c>
      <c r="W38023" s="34">
        <v>49</v>
      </c>
      <c r="X38023" s="34">
        <v>58</v>
      </c>
      <c r="Y38023" s="34">
        <v>46</v>
      </c>
      <c r="Z38023" s="34">
        <v>43</v>
      </c>
      <c r="AA38023" s="34">
        <v>66</v>
      </c>
      <c r="AB38023" s="34">
        <v>69</v>
      </c>
      <c r="AC38023" s="34">
        <v>75</v>
      </c>
    </row>
    <row r="38024" spans="1:29" x14ac:dyDescent="0.2">
      <c r="A38024" s="34" t="s">
        <v>98517</v>
      </c>
      <c r="B38024" s="34">
        <v>66</v>
      </c>
      <c r="C38024" s="34">
        <v>80</v>
      </c>
      <c r="D38024" s="34">
        <v>92</v>
      </c>
      <c r="E38024" s="34">
        <v>76</v>
      </c>
      <c r="F38024" s="34">
        <v>84</v>
      </c>
      <c r="G38024" s="34">
        <v>90</v>
      </c>
      <c r="H38024" s="34">
        <v>64</v>
      </c>
      <c r="I38024" s="34">
        <v>62</v>
      </c>
      <c r="J38024" s="34">
        <v>83</v>
      </c>
      <c r="K38024" s="34">
        <v>78</v>
      </c>
      <c r="L38024" s="34">
        <v>92</v>
      </c>
      <c r="M38024" s="34">
        <v>69</v>
      </c>
      <c r="N38024" s="34">
        <v>71</v>
      </c>
      <c r="O38024" s="34">
        <v>54</v>
      </c>
      <c r="P38024" s="34">
        <v>92</v>
      </c>
      <c r="Q38024" s="34">
        <v>105</v>
      </c>
      <c r="R38024" s="34">
        <v>105</v>
      </c>
      <c r="S38024" s="34">
        <v>67</v>
      </c>
      <c r="T38024" s="34">
        <v>120</v>
      </c>
      <c r="U38024" s="34">
        <v>77</v>
      </c>
      <c r="V38024" s="34">
        <v>98</v>
      </c>
      <c r="W38024" s="34">
        <v>83</v>
      </c>
      <c r="X38024" s="34">
        <v>128</v>
      </c>
      <c r="Y38024" s="34">
        <v>85</v>
      </c>
      <c r="Z38024" s="34">
        <v>73</v>
      </c>
      <c r="AA38024" s="34">
        <v>81</v>
      </c>
      <c r="AB38024" s="34">
        <v>113</v>
      </c>
      <c r="AC38024" s="34">
        <v>114</v>
      </c>
    </row>
    <row r="38025" spans="1:29" x14ac:dyDescent="0.2">
      <c r="A38025" s="34" t="s">
        <v>98518</v>
      </c>
      <c r="B38025" s="34">
        <v>63</v>
      </c>
      <c r="C38025" s="34">
        <v>58</v>
      </c>
      <c r="D38025" s="34">
        <v>85</v>
      </c>
      <c r="E38025" s="34">
        <v>77</v>
      </c>
      <c r="F38025" s="34">
        <v>108</v>
      </c>
      <c r="G38025" s="34">
        <v>91</v>
      </c>
      <c r="H38025" s="34">
        <v>110</v>
      </c>
      <c r="I38025" s="34">
        <v>67</v>
      </c>
      <c r="J38025" s="34">
        <v>67</v>
      </c>
      <c r="K38025" s="34">
        <v>57</v>
      </c>
      <c r="L38025" s="34">
        <v>101</v>
      </c>
      <c r="M38025" s="34">
        <v>56</v>
      </c>
      <c r="N38025" s="34">
        <v>74</v>
      </c>
      <c r="O38025" s="34">
        <v>77</v>
      </c>
      <c r="P38025" s="34">
        <v>98</v>
      </c>
      <c r="Q38025" s="34">
        <v>92</v>
      </c>
      <c r="R38025" s="34">
        <v>123</v>
      </c>
      <c r="S38025" s="34">
        <v>84</v>
      </c>
      <c r="T38025" s="34">
        <v>113</v>
      </c>
      <c r="U38025" s="34">
        <v>81</v>
      </c>
      <c r="V38025" s="34">
        <v>138</v>
      </c>
      <c r="W38025" s="34">
        <v>86</v>
      </c>
      <c r="X38025" s="34">
        <v>129</v>
      </c>
      <c r="Y38025" s="34">
        <v>64</v>
      </c>
      <c r="Z38025" s="34">
        <v>118</v>
      </c>
      <c r="AA38025" s="34">
        <v>94</v>
      </c>
      <c r="AB38025" s="34">
        <v>115</v>
      </c>
      <c r="AC38025" s="34">
        <v>112</v>
      </c>
    </row>
    <row r="38026" spans="1:29" x14ac:dyDescent="0.2">
      <c r="A38026" s="34" t="s">
        <v>98519</v>
      </c>
      <c r="B38026" s="34">
        <v>154</v>
      </c>
      <c r="C38026" s="34">
        <v>132</v>
      </c>
      <c r="D38026" s="34">
        <v>256</v>
      </c>
      <c r="E38026" s="34">
        <v>134</v>
      </c>
      <c r="F38026" s="34">
        <v>187</v>
      </c>
      <c r="G38026" s="34">
        <v>127</v>
      </c>
      <c r="H38026" s="34">
        <v>192</v>
      </c>
      <c r="I38026" s="34">
        <v>112</v>
      </c>
      <c r="J38026" s="34">
        <v>126</v>
      </c>
      <c r="K38026" s="34">
        <v>133</v>
      </c>
      <c r="L38026" s="34">
        <v>68</v>
      </c>
      <c r="M38026" s="34">
        <v>139</v>
      </c>
      <c r="N38026" s="34">
        <v>128</v>
      </c>
      <c r="O38026" s="34">
        <v>131</v>
      </c>
      <c r="P38026" s="34">
        <v>146</v>
      </c>
      <c r="Q38026" s="34">
        <v>159</v>
      </c>
      <c r="R38026" s="34">
        <v>229</v>
      </c>
      <c r="S38026" s="34">
        <v>235</v>
      </c>
      <c r="T38026" s="34">
        <v>127</v>
      </c>
      <c r="U38026" s="34">
        <v>103</v>
      </c>
      <c r="V38026" s="34">
        <v>211</v>
      </c>
      <c r="W38026" s="34">
        <v>96</v>
      </c>
      <c r="X38026" s="34">
        <v>264</v>
      </c>
      <c r="Y38026" s="34">
        <v>109</v>
      </c>
      <c r="Z38026" s="34">
        <v>247</v>
      </c>
      <c r="AA38026" s="34">
        <v>189</v>
      </c>
      <c r="AB38026" s="34">
        <v>148</v>
      </c>
      <c r="AC38026" s="34">
        <v>221</v>
      </c>
    </row>
    <row r="38027" spans="1:29" x14ac:dyDescent="0.2">
      <c r="A38027" s="34" t="s">
        <v>98520</v>
      </c>
      <c r="B38027" s="34">
        <v>73</v>
      </c>
      <c r="C38027" s="34">
        <v>93</v>
      </c>
      <c r="D38027" s="34">
        <v>59</v>
      </c>
      <c r="E38027" s="34">
        <v>115</v>
      </c>
      <c r="F38027" s="34">
        <v>74</v>
      </c>
      <c r="G38027" s="34">
        <v>86</v>
      </c>
      <c r="H38027" s="34">
        <v>72</v>
      </c>
      <c r="I38027" s="34">
        <v>80</v>
      </c>
      <c r="J38027" s="34">
        <v>46</v>
      </c>
      <c r="K38027" s="34">
        <v>72</v>
      </c>
      <c r="L38027" s="34">
        <v>50</v>
      </c>
      <c r="M38027" s="34">
        <v>71</v>
      </c>
      <c r="N38027" s="34">
        <v>69</v>
      </c>
      <c r="O38027" s="34">
        <v>59</v>
      </c>
      <c r="P38027" s="34">
        <v>53</v>
      </c>
      <c r="Q38027" s="34">
        <v>106</v>
      </c>
      <c r="R38027" s="34">
        <v>65</v>
      </c>
      <c r="S38027" s="34">
        <v>107</v>
      </c>
      <c r="T38027" s="34">
        <v>51</v>
      </c>
      <c r="U38027" s="34">
        <v>64</v>
      </c>
      <c r="V38027" s="34">
        <v>88</v>
      </c>
      <c r="W38027" s="34">
        <v>109</v>
      </c>
      <c r="X38027" s="34">
        <v>112</v>
      </c>
      <c r="Y38027" s="34">
        <v>65</v>
      </c>
      <c r="Z38027" s="34">
        <v>47</v>
      </c>
      <c r="AA38027" s="34">
        <v>120</v>
      </c>
      <c r="AB38027" s="34">
        <v>84</v>
      </c>
      <c r="AC38027" s="34">
        <v>151</v>
      </c>
    </row>
    <row r="38028" spans="1:29" x14ac:dyDescent="0.2">
      <c r="A38028" s="34" t="s">
        <v>98521</v>
      </c>
      <c r="B38028" s="34">
        <v>104</v>
      </c>
      <c r="C38028" s="34">
        <v>110</v>
      </c>
      <c r="D38028" s="34">
        <v>137</v>
      </c>
      <c r="E38028" s="34">
        <v>103</v>
      </c>
      <c r="F38028" s="34">
        <v>154</v>
      </c>
      <c r="G38028" s="34">
        <v>110</v>
      </c>
      <c r="H38028" s="34">
        <v>123</v>
      </c>
      <c r="I38028" s="34">
        <v>114</v>
      </c>
      <c r="J38028" s="34">
        <v>100</v>
      </c>
      <c r="K38028" s="34">
        <v>147</v>
      </c>
      <c r="L38028" s="34">
        <v>115</v>
      </c>
      <c r="M38028" s="34">
        <v>98</v>
      </c>
      <c r="N38028" s="34">
        <v>101</v>
      </c>
      <c r="O38028" s="34">
        <v>124</v>
      </c>
      <c r="P38028" s="34">
        <v>128</v>
      </c>
      <c r="Q38028" s="34">
        <v>154</v>
      </c>
      <c r="R38028" s="34">
        <v>162</v>
      </c>
      <c r="S38028" s="34">
        <v>172</v>
      </c>
      <c r="T38028" s="34">
        <v>141</v>
      </c>
      <c r="U38028" s="34">
        <v>134</v>
      </c>
      <c r="V38028" s="34">
        <v>162</v>
      </c>
      <c r="W38028" s="34">
        <v>203</v>
      </c>
      <c r="X38028" s="34">
        <v>182</v>
      </c>
      <c r="Y38028" s="34">
        <v>164</v>
      </c>
      <c r="Z38028" s="34">
        <v>210</v>
      </c>
      <c r="AA38028" s="34">
        <v>200</v>
      </c>
      <c r="AB38028" s="34">
        <v>176</v>
      </c>
      <c r="AC38028" s="34">
        <v>241</v>
      </c>
    </row>
    <row r="38029" spans="1:29" x14ac:dyDescent="0.2">
      <c r="A38029" s="34" t="s">
        <v>98522</v>
      </c>
      <c r="B38029" s="34">
        <v>65</v>
      </c>
      <c r="C38029" s="34">
        <v>54</v>
      </c>
      <c r="D38029" s="34">
        <v>50</v>
      </c>
      <c r="E38029" s="34">
        <v>55</v>
      </c>
      <c r="F38029" s="34">
        <v>41</v>
      </c>
      <c r="G38029" s="34">
        <v>76</v>
      </c>
      <c r="H38029" s="34">
        <v>43</v>
      </c>
      <c r="I38029" s="34">
        <v>35</v>
      </c>
      <c r="J38029" s="34">
        <v>43</v>
      </c>
      <c r="K38029" s="34">
        <v>75</v>
      </c>
      <c r="L38029" s="34">
        <v>44</v>
      </c>
      <c r="M38029" s="34">
        <v>62</v>
      </c>
      <c r="N38029" s="34">
        <v>62</v>
      </c>
      <c r="O38029" s="34">
        <v>37</v>
      </c>
      <c r="P38029" s="34">
        <v>60</v>
      </c>
      <c r="Q38029" s="34">
        <v>76</v>
      </c>
      <c r="R38029" s="34">
        <v>71</v>
      </c>
      <c r="S38029" s="34">
        <v>79</v>
      </c>
      <c r="T38029" s="34">
        <v>54</v>
      </c>
      <c r="U38029" s="34">
        <v>50</v>
      </c>
      <c r="V38029" s="34">
        <v>55</v>
      </c>
      <c r="W38029" s="34">
        <v>49</v>
      </c>
      <c r="X38029" s="34">
        <v>69</v>
      </c>
      <c r="Y38029" s="34">
        <v>47</v>
      </c>
      <c r="Z38029" s="34">
        <v>63</v>
      </c>
      <c r="AA38029" s="34">
        <v>84</v>
      </c>
      <c r="AB38029" s="34">
        <v>72</v>
      </c>
      <c r="AC38029" s="34">
        <v>94</v>
      </c>
    </row>
    <row r="38030" spans="1:29" x14ac:dyDescent="0.2">
      <c r="A38030" s="34" t="s">
        <v>98523</v>
      </c>
      <c r="B38030" s="34">
        <v>105</v>
      </c>
      <c r="C38030" s="34">
        <v>123</v>
      </c>
      <c r="D38030" s="34">
        <v>180</v>
      </c>
      <c r="E38030" s="34">
        <v>139</v>
      </c>
      <c r="F38030" s="34">
        <v>164</v>
      </c>
      <c r="G38030" s="34">
        <v>141</v>
      </c>
      <c r="H38030" s="34">
        <v>138</v>
      </c>
      <c r="I38030" s="34">
        <v>147</v>
      </c>
      <c r="J38030" s="34">
        <v>120</v>
      </c>
      <c r="K38030" s="34">
        <v>106</v>
      </c>
      <c r="L38030" s="34">
        <v>81</v>
      </c>
      <c r="M38030" s="34">
        <v>125</v>
      </c>
      <c r="N38030" s="34">
        <v>125</v>
      </c>
      <c r="O38030" s="34">
        <v>85</v>
      </c>
      <c r="P38030" s="34">
        <v>125</v>
      </c>
      <c r="Q38030" s="34">
        <v>187</v>
      </c>
      <c r="R38030" s="34">
        <v>171</v>
      </c>
      <c r="S38030" s="34">
        <v>184</v>
      </c>
      <c r="T38030" s="34">
        <v>121</v>
      </c>
      <c r="U38030" s="34">
        <v>122</v>
      </c>
      <c r="V38030" s="34">
        <v>166</v>
      </c>
      <c r="W38030" s="34">
        <v>145</v>
      </c>
      <c r="X38030" s="34">
        <v>191</v>
      </c>
      <c r="Y38030" s="34">
        <v>115</v>
      </c>
      <c r="Z38030" s="34">
        <v>235</v>
      </c>
      <c r="AA38030" s="34">
        <v>160</v>
      </c>
      <c r="AB38030" s="34">
        <v>166</v>
      </c>
      <c r="AC38030" s="34">
        <v>193</v>
      </c>
    </row>
    <row r="38031" spans="1:29" x14ac:dyDescent="0.2">
      <c r="A38031" s="34" t="s">
        <v>98524</v>
      </c>
      <c r="B38031" s="34">
        <v>138</v>
      </c>
      <c r="C38031" s="34">
        <v>51</v>
      </c>
      <c r="D38031" s="34">
        <v>68</v>
      </c>
      <c r="E38031" s="34">
        <v>42</v>
      </c>
      <c r="F38031" s="34">
        <v>66</v>
      </c>
      <c r="G38031" s="34">
        <v>73</v>
      </c>
      <c r="H38031" s="34">
        <v>64</v>
      </c>
      <c r="I38031" s="34">
        <v>72</v>
      </c>
      <c r="J38031" s="34">
        <v>71</v>
      </c>
      <c r="K38031" s="34">
        <v>50</v>
      </c>
      <c r="L38031" s="34">
        <v>98</v>
      </c>
      <c r="M38031" s="34">
        <v>63</v>
      </c>
      <c r="N38031" s="34">
        <v>84</v>
      </c>
      <c r="O38031" s="34">
        <v>56</v>
      </c>
      <c r="P38031" s="34">
        <v>54</v>
      </c>
      <c r="Q38031" s="34">
        <v>112</v>
      </c>
      <c r="R38031" s="34">
        <v>88</v>
      </c>
      <c r="S38031" s="34">
        <v>88</v>
      </c>
      <c r="T38031" s="34">
        <v>144</v>
      </c>
      <c r="U38031" s="34">
        <v>63</v>
      </c>
      <c r="V38031" s="34">
        <v>97</v>
      </c>
      <c r="W38031" s="34">
        <v>116</v>
      </c>
      <c r="X38031" s="34">
        <v>99</v>
      </c>
      <c r="Y38031" s="34">
        <v>131</v>
      </c>
      <c r="Z38031" s="34">
        <v>62</v>
      </c>
      <c r="AA38031" s="34">
        <v>88</v>
      </c>
      <c r="AB38031" s="34">
        <v>82</v>
      </c>
      <c r="AC38031" s="34">
        <v>94</v>
      </c>
    </row>
    <row r="38032" spans="1:29" x14ac:dyDescent="0.2">
      <c r="A38032" s="34" t="s">
        <v>98525</v>
      </c>
      <c r="B38032" s="34">
        <v>93</v>
      </c>
      <c r="C38032" s="34">
        <v>24</v>
      </c>
      <c r="D38032" s="34">
        <v>29</v>
      </c>
      <c r="E38032" s="34">
        <v>21</v>
      </c>
      <c r="F38032" s="34">
        <v>31</v>
      </c>
      <c r="G38032" s="34">
        <v>40</v>
      </c>
      <c r="H38032" s="34">
        <v>40</v>
      </c>
      <c r="I38032" s="34">
        <v>13</v>
      </c>
      <c r="J38032" s="34">
        <v>35</v>
      </c>
      <c r="K38032" s="34">
        <v>14</v>
      </c>
      <c r="L38032" s="34">
        <v>22</v>
      </c>
      <c r="M38032" s="34">
        <v>26</v>
      </c>
      <c r="N38032" s="34">
        <v>24</v>
      </c>
      <c r="O38032" s="34">
        <v>21</v>
      </c>
      <c r="P38032" s="34">
        <v>36</v>
      </c>
      <c r="Q38032" s="34">
        <v>33</v>
      </c>
      <c r="R38032" s="34">
        <v>48</v>
      </c>
      <c r="S38032" s="34">
        <v>28</v>
      </c>
      <c r="T38032" s="34">
        <v>48</v>
      </c>
      <c r="U38032" s="34">
        <v>20</v>
      </c>
      <c r="V38032" s="34">
        <v>58</v>
      </c>
      <c r="W38032" s="34">
        <v>32</v>
      </c>
      <c r="X38032" s="34">
        <v>37</v>
      </c>
      <c r="Y38032" s="34">
        <v>29</v>
      </c>
      <c r="Z38032" s="34">
        <v>14</v>
      </c>
      <c r="AA38032" s="34">
        <v>25</v>
      </c>
      <c r="AB38032" s="34">
        <v>39</v>
      </c>
      <c r="AC38032" s="34">
        <v>34</v>
      </c>
    </row>
    <row r="38033" spans="1:29" x14ac:dyDescent="0.2">
      <c r="A38033" s="34" t="s">
        <v>98526</v>
      </c>
      <c r="B38033" s="34">
        <v>115</v>
      </c>
      <c r="C38033" s="34">
        <v>87</v>
      </c>
      <c r="D38033" s="34">
        <v>87</v>
      </c>
      <c r="E38033" s="34">
        <v>66</v>
      </c>
      <c r="F38033" s="34">
        <v>120</v>
      </c>
      <c r="G38033" s="34">
        <v>72</v>
      </c>
      <c r="H38033" s="34">
        <v>90</v>
      </c>
      <c r="I38033" s="34">
        <v>75</v>
      </c>
      <c r="J38033" s="34">
        <v>116</v>
      </c>
      <c r="K38033" s="34">
        <v>69</v>
      </c>
      <c r="L38033" s="34">
        <v>92</v>
      </c>
      <c r="M38033" s="34">
        <v>57</v>
      </c>
      <c r="N38033" s="34">
        <v>81</v>
      </c>
      <c r="O38033" s="34">
        <v>54</v>
      </c>
      <c r="P38033" s="34">
        <v>95</v>
      </c>
      <c r="Q38033" s="34">
        <v>97</v>
      </c>
      <c r="R38033" s="34">
        <v>126</v>
      </c>
      <c r="S38033" s="34">
        <v>95</v>
      </c>
      <c r="T38033" s="34">
        <v>120</v>
      </c>
      <c r="U38033" s="34">
        <v>104</v>
      </c>
      <c r="V38033" s="34">
        <v>120</v>
      </c>
      <c r="W38033" s="34">
        <v>90</v>
      </c>
      <c r="X38033" s="34">
        <v>154</v>
      </c>
      <c r="Y38033" s="34">
        <v>93</v>
      </c>
      <c r="Z38033" s="34">
        <v>113</v>
      </c>
      <c r="AA38033" s="34">
        <v>105</v>
      </c>
      <c r="AB38033" s="34">
        <v>169</v>
      </c>
      <c r="AC38033" s="34">
        <v>103</v>
      </c>
    </row>
    <row r="38034" spans="1:29" x14ac:dyDescent="0.2">
      <c r="A38034" s="34" t="s">
        <v>98527</v>
      </c>
      <c r="B38034" s="34">
        <v>151</v>
      </c>
      <c r="C38034" s="34">
        <v>111</v>
      </c>
      <c r="D38034" s="34">
        <v>199</v>
      </c>
      <c r="E38034" s="34">
        <v>158</v>
      </c>
      <c r="F38034" s="34">
        <v>183</v>
      </c>
      <c r="G38034" s="34">
        <v>149</v>
      </c>
      <c r="H38034" s="34">
        <v>176</v>
      </c>
      <c r="I38034" s="34">
        <v>127</v>
      </c>
      <c r="J38034" s="34">
        <v>148</v>
      </c>
      <c r="K38034" s="34">
        <v>129</v>
      </c>
      <c r="L38034" s="34">
        <v>137</v>
      </c>
      <c r="M38034" s="34">
        <v>143</v>
      </c>
      <c r="N38034" s="34">
        <v>149</v>
      </c>
      <c r="O38034" s="34">
        <v>110</v>
      </c>
      <c r="P38034" s="34">
        <v>123</v>
      </c>
      <c r="Q38034" s="34">
        <v>211</v>
      </c>
      <c r="R38034" s="34">
        <v>250</v>
      </c>
      <c r="S38034" s="34">
        <v>145</v>
      </c>
      <c r="T38034" s="34">
        <v>208</v>
      </c>
      <c r="U38034" s="34">
        <v>161</v>
      </c>
      <c r="V38034" s="34">
        <v>194</v>
      </c>
      <c r="W38034" s="34">
        <v>194</v>
      </c>
      <c r="X38034" s="34">
        <v>197</v>
      </c>
      <c r="Y38034" s="34">
        <v>182</v>
      </c>
      <c r="Z38034" s="34">
        <v>167</v>
      </c>
      <c r="AA38034" s="34">
        <v>166</v>
      </c>
      <c r="AB38034" s="34">
        <v>242</v>
      </c>
      <c r="AC38034" s="34">
        <v>210</v>
      </c>
    </row>
    <row r="38035" spans="1:29" x14ac:dyDescent="0.2">
      <c r="A38035" s="34" t="s">
        <v>98528</v>
      </c>
      <c r="B38035" s="34">
        <v>151</v>
      </c>
      <c r="C38035" s="34">
        <v>187</v>
      </c>
      <c r="D38035" s="34">
        <v>186</v>
      </c>
      <c r="E38035" s="34">
        <v>206</v>
      </c>
      <c r="F38035" s="34">
        <v>167</v>
      </c>
      <c r="G38035" s="34">
        <v>190</v>
      </c>
      <c r="H38035" s="34">
        <v>213</v>
      </c>
      <c r="I38035" s="34">
        <v>145</v>
      </c>
      <c r="J38035" s="34">
        <v>235</v>
      </c>
      <c r="K38035" s="34">
        <v>177</v>
      </c>
      <c r="L38035" s="34">
        <v>160</v>
      </c>
      <c r="M38035" s="34">
        <v>145</v>
      </c>
      <c r="N38035" s="34">
        <v>209</v>
      </c>
      <c r="O38035" s="34">
        <v>164</v>
      </c>
      <c r="P38035" s="34">
        <v>213</v>
      </c>
      <c r="Q38035" s="34">
        <v>233</v>
      </c>
      <c r="R38035" s="34">
        <v>236</v>
      </c>
      <c r="S38035" s="34">
        <v>212</v>
      </c>
      <c r="T38035" s="34">
        <v>215</v>
      </c>
      <c r="U38035" s="34">
        <v>207</v>
      </c>
      <c r="V38035" s="34">
        <v>255</v>
      </c>
      <c r="W38035" s="34">
        <v>174</v>
      </c>
      <c r="X38035" s="34">
        <v>244</v>
      </c>
      <c r="Y38035" s="34">
        <v>171</v>
      </c>
      <c r="Z38035" s="34">
        <v>288</v>
      </c>
      <c r="AA38035" s="34">
        <v>206</v>
      </c>
      <c r="AB38035" s="34">
        <v>245</v>
      </c>
      <c r="AC38035" s="34">
        <v>268</v>
      </c>
    </row>
    <row r="38036" spans="1:29" x14ac:dyDescent="0.2">
      <c r="A38036" s="34" t="s">
        <v>98529</v>
      </c>
      <c r="B38036" s="34">
        <v>29</v>
      </c>
      <c r="C38036" s="34">
        <v>39</v>
      </c>
      <c r="D38036" s="34">
        <v>44</v>
      </c>
      <c r="E38036" s="34">
        <v>23</v>
      </c>
      <c r="F38036" s="34">
        <v>36</v>
      </c>
      <c r="G38036" s="34">
        <v>31</v>
      </c>
      <c r="H38036" s="34">
        <v>21</v>
      </c>
      <c r="I38036" s="34">
        <v>41</v>
      </c>
      <c r="J38036" s="34">
        <v>25</v>
      </c>
      <c r="K38036" s="34">
        <v>37</v>
      </c>
      <c r="L38036" s="34">
        <v>21</v>
      </c>
      <c r="M38036" s="34">
        <v>22</v>
      </c>
      <c r="N38036" s="34">
        <v>22</v>
      </c>
      <c r="O38036" s="34">
        <v>22</v>
      </c>
      <c r="P38036" s="34">
        <v>32</v>
      </c>
      <c r="Q38036" s="34">
        <v>38</v>
      </c>
      <c r="R38036" s="34">
        <v>52</v>
      </c>
      <c r="S38036" s="34">
        <v>44</v>
      </c>
      <c r="T38036" s="34">
        <v>29</v>
      </c>
      <c r="U38036" s="34">
        <v>28</v>
      </c>
      <c r="V38036" s="34">
        <v>63</v>
      </c>
      <c r="W38036" s="34">
        <v>24</v>
      </c>
      <c r="X38036" s="34">
        <v>34</v>
      </c>
      <c r="Y38036" s="34">
        <v>26</v>
      </c>
      <c r="Z38036" s="34">
        <v>34</v>
      </c>
      <c r="AA38036" s="34">
        <v>28</v>
      </c>
      <c r="AB38036" s="34">
        <v>23</v>
      </c>
      <c r="AC38036" s="34">
        <v>76</v>
      </c>
    </row>
    <row r="38037" spans="1:29" x14ac:dyDescent="0.2">
      <c r="A38037" s="34" t="s">
        <v>98530</v>
      </c>
      <c r="B38037" s="34">
        <v>91</v>
      </c>
      <c r="C38037" s="34">
        <v>64</v>
      </c>
      <c r="D38037" s="34">
        <v>76</v>
      </c>
      <c r="E38037" s="34">
        <v>71</v>
      </c>
      <c r="F38037" s="34">
        <v>75</v>
      </c>
      <c r="G38037" s="34">
        <v>66</v>
      </c>
      <c r="H38037" s="34">
        <v>88</v>
      </c>
      <c r="I38037" s="34">
        <v>57</v>
      </c>
      <c r="J38037" s="34">
        <v>75</v>
      </c>
      <c r="K38037" s="34">
        <v>62</v>
      </c>
      <c r="L38037" s="34">
        <v>73</v>
      </c>
      <c r="M38037" s="34">
        <v>71</v>
      </c>
      <c r="N38037" s="34">
        <v>68</v>
      </c>
      <c r="O38037" s="34">
        <v>46</v>
      </c>
      <c r="P38037" s="34">
        <v>44</v>
      </c>
      <c r="Q38037" s="34">
        <v>76</v>
      </c>
      <c r="R38037" s="34">
        <v>101</v>
      </c>
      <c r="S38037" s="34">
        <v>86</v>
      </c>
      <c r="T38037" s="34">
        <v>111</v>
      </c>
      <c r="U38037" s="34">
        <v>79</v>
      </c>
      <c r="V38037" s="34">
        <v>72</v>
      </c>
      <c r="W38037" s="34">
        <v>83</v>
      </c>
      <c r="X38037" s="34">
        <v>93</v>
      </c>
      <c r="Y38037" s="34">
        <v>61</v>
      </c>
      <c r="Z38037" s="34">
        <v>73</v>
      </c>
      <c r="AA38037" s="34">
        <v>115</v>
      </c>
      <c r="AB38037" s="34">
        <v>77</v>
      </c>
      <c r="AC38037" s="34">
        <v>157</v>
      </c>
    </row>
    <row r="38038" spans="1:29" x14ac:dyDescent="0.2">
      <c r="A38038" s="34" t="s">
        <v>98531</v>
      </c>
      <c r="B38038" s="34">
        <v>169</v>
      </c>
      <c r="C38038" s="34">
        <v>198</v>
      </c>
      <c r="D38038" s="34">
        <v>217</v>
      </c>
      <c r="E38038" s="34">
        <v>248</v>
      </c>
      <c r="F38038" s="34">
        <v>286</v>
      </c>
      <c r="G38038" s="34">
        <v>233</v>
      </c>
      <c r="H38038" s="34">
        <v>286</v>
      </c>
      <c r="I38038" s="34">
        <v>229</v>
      </c>
      <c r="J38038" s="34">
        <v>279</v>
      </c>
      <c r="K38038" s="34">
        <v>250</v>
      </c>
      <c r="L38038" s="34">
        <v>296</v>
      </c>
      <c r="M38038" s="34">
        <v>215</v>
      </c>
      <c r="N38038" s="34">
        <v>223</v>
      </c>
      <c r="O38038" s="34">
        <v>185</v>
      </c>
      <c r="P38038" s="34">
        <v>194</v>
      </c>
      <c r="Q38038" s="34">
        <v>338</v>
      </c>
      <c r="R38038" s="34">
        <v>349</v>
      </c>
      <c r="S38038" s="34">
        <v>255</v>
      </c>
      <c r="T38038" s="34">
        <v>393</v>
      </c>
      <c r="U38038" s="34">
        <v>317</v>
      </c>
      <c r="V38038" s="34">
        <v>373</v>
      </c>
      <c r="W38038" s="34">
        <v>443</v>
      </c>
      <c r="X38038" s="34">
        <v>349</v>
      </c>
      <c r="Y38038" s="34">
        <v>370</v>
      </c>
      <c r="Z38038" s="34">
        <v>314</v>
      </c>
      <c r="AA38038" s="34">
        <v>293</v>
      </c>
      <c r="AB38038" s="34">
        <v>417</v>
      </c>
      <c r="AC38038" s="34">
        <v>379</v>
      </c>
    </row>
    <row r="38039" spans="1:29" x14ac:dyDescent="0.2">
      <c r="A38039" s="34" t="s">
        <v>98532</v>
      </c>
      <c r="B38039" s="34">
        <v>89</v>
      </c>
      <c r="C38039" s="34">
        <v>22</v>
      </c>
      <c r="D38039" s="34">
        <v>44</v>
      </c>
      <c r="E38039" s="34">
        <v>56</v>
      </c>
      <c r="F38039" s="34">
        <v>44</v>
      </c>
      <c r="G38039" s="34">
        <v>23</v>
      </c>
      <c r="H38039" s="34">
        <v>41</v>
      </c>
      <c r="I38039" s="34">
        <v>28</v>
      </c>
      <c r="J38039" s="34">
        <v>40</v>
      </c>
      <c r="K38039" s="34">
        <v>43</v>
      </c>
      <c r="L38039" s="34">
        <v>37</v>
      </c>
      <c r="M38039" s="34">
        <v>26</v>
      </c>
      <c r="N38039" s="34">
        <v>39</v>
      </c>
      <c r="O38039" s="34">
        <v>21</v>
      </c>
      <c r="P38039" s="34">
        <v>61</v>
      </c>
      <c r="Q38039" s="34">
        <v>21</v>
      </c>
      <c r="R38039" s="34">
        <v>62</v>
      </c>
      <c r="S38039" s="34">
        <v>30</v>
      </c>
      <c r="T38039" s="34">
        <v>67</v>
      </c>
      <c r="U38039" s="34">
        <v>42</v>
      </c>
      <c r="V38039" s="34">
        <v>69</v>
      </c>
      <c r="W38039" s="34">
        <v>41</v>
      </c>
      <c r="X38039" s="34">
        <v>31</v>
      </c>
      <c r="Y38039" s="34">
        <v>28</v>
      </c>
      <c r="Z38039" s="34">
        <v>45</v>
      </c>
      <c r="AA38039" s="34">
        <v>41</v>
      </c>
      <c r="AB38039" s="34">
        <v>65</v>
      </c>
      <c r="AC38039" s="34">
        <v>40</v>
      </c>
    </row>
    <row r="38040" spans="1:29" x14ac:dyDescent="0.2">
      <c r="A38040" s="34" t="s">
        <v>98533</v>
      </c>
      <c r="B38040" s="34">
        <v>59</v>
      </c>
      <c r="C38040" s="34">
        <v>91</v>
      </c>
      <c r="D38040" s="34">
        <v>125</v>
      </c>
      <c r="E38040" s="34">
        <v>120</v>
      </c>
      <c r="F38040" s="34">
        <v>122</v>
      </c>
      <c r="G38040" s="34">
        <v>89</v>
      </c>
      <c r="H38040" s="34">
        <v>84</v>
      </c>
      <c r="I38040" s="34">
        <v>88</v>
      </c>
      <c r="J38040" s="34">
        <v>114</v>
      </c>
      <c r="K38040" s="34">
        <v>131</v>
      </c>
      <c r="L38040" s="34">
        <v>91</v>
      </c>
      <c r="M38040" s="34">
        <v>90</v>
      </c>
      <c r="N38040" s="34">
        <v>110</v>
      </c>
      <c r="O38040" s="34">
        <v>105</v>
      </c>
      <c r="P38040" s="34">
        <v>110</v>
      </c>
      <c r="Q38040" s="34">
        <v>114</v>
      </c>
      <c r="R38040" s="34">
        <v>127</v>
      </c>
      <c r="S38040" s="34">
        <v>141</v>
      </c>
      <c r="T38040" s="34">
        <v>104</v>
      </c>
      <c r="U38040" s="34">
        <v>96</v>
      </c>
      <c r="V38040" s="34">
        <v>100</v>
      </c>
      <c r="W38040" s="34">
        <v>113</v>
      </c>
      <c r="X38040" s="34">
        <v>102</v>
      </c>
      <c r="Y38040" s="34">
        <v>111</v>
      </c>
      <c r="Z38040" s="34">
        <v>112</v>
      </c>
      <c r="AA38040" s="34">
        <v>144</v>
      </c>
      <c r="AB38040" s="34">
        <v>121</v>
      </c>
      <c r="AC38040" s="34">
        <v>162</v>
      </c>
    </row>
    <row r="38041" spans="1:29" x14ac:dyDescent="0.2">
      <c r="A38041" s="34" t="s">
        <v>98534</v>
      </c>
      <c r="B38041" s="34">
        <v>134</v>
      </c>
      <c r="C38041" s="34">
        <v>131</v>
      </c>
      <c r="D38041" s="34">
        <v>139</v>
      </c>
      <c r="E38041" s="34">
        <v>135</v>
      </c>
      <c r="F38041" s="34">
        <v>134</v>
      </c>
      <c r="G38041" s="34">
        <v>111</v>
      </c>
      <c r="H38041" s="34">
        <v>111</v>
      </c>
      <c r="I38041" s="34">
        <v>99</v>
      </c>
      <c r="J38041" s="34">
        <v>112</v>
      </c>
      <c r="K38041" s="34">
        <v>151</v>
      </c>
      <c r="L38041" s="34">
        <v>83</v>
      </c>
      <c r="M38041" s="34">
        <v>111</v>
      </c>
      <c r="N38041" s="34">
        <v>114</v>
      </c>
      <c r="O38041" s="34">
        <v>120</v>
      </c>
      <c r="P38041" s="34">
        <v>104</v>
      </c>
      <c r="Q38041" s="34">
        <v>142</v>
      </c>
      <c r="R38041" s="34">
        <v>132</v>
      </c>
      <c r="S38041" s="34">
        <v>154</v>
      </c>
      <c r="T38041" s="34">
        <v>98</v>
      </c>
      <c r="U38041" s="34">
        <v>112</v>
      </c>
      <c r="V38041" s="34">
        <v>136</v>
      </c>
      <c r="W38041" s="34">
        <v>122</v>
      </c>
      <c r="X38041" s="34">
        <v>152</v>
      </c>
      <c r="Y38041" s="34">
        <v>97</v>
      </c>
      <c r="Z38041" s="34">
        <v>110</v>
      </c>
      <c r="AA38041" s="34">
        <v>142</v>
      </c>
      <c r="AB38041" s="34">
        <v>119</v>
      </c>
      <c r="AC38041" s="34">
        <v>212</v>
      </c>
    </row>
    <row r="38042" spans="1:29" x14ac:dyDescent="0.2">
      <c r="A38042" s="34" t="s">
        <v>98535</v>
      </c>
      <c r="B38042" s="34">
        <v>83</v>
      </c>
      <c r="C38042" s="34">
        <v>67</v>
      </c>
      <c r="D38042" s="34">
        <v>73</v>
      </c>
      <c r="E38042" s="34">
        <v>73</v>
      </c>
      <c r="F38042" s="34">
        <v>87</v>
      </c>
      <c r="G38042" s="34">
        <v>92</v>
      </c>
      <c r="H38042" s="34">
        <v>73</v>
      </c>
      <c r="I38042" s="34">
        <v>73</v>
      </c>
      <c r="J38042" s="34">
        <v>57</v>
      </c>
      <c r="K38042" s="34">
        <v>70</v>
      </c>
      <c r="L38042" s="34">
        <v>71</v>
      </c>
      <c r="M38042" s="34">
        <v>65</v>
      </c>
      <c r="N38042" s="34">
        <v>58</v>
      </c>
      <c r="O38042" s="34">
        <v>50</v>
      </c>
      <c r="P38042" s="34">
        <v>76</v>
      </c>
      <c r="Q38042" s="34">
        <v>110</v>
      </c>
      <c r="R38042" s="34">
        <v>115</v>
      </c>
      <c r="S38042" s="34">
        <v>79</v>
      </c>
      <c r="T38042" s="34">
        <v>90</v>
      </c>
      <c r="U38042" s="34">
        <v>83</v>
      </c>
      <c r="V38042" s="34">
        <v>94</v>
      </c>
      <c r="W38042" s="34">
        <v>126</v>
      </c>
      <c r="X38042" s="34">
        <v>82</v>
      </c>
      <c r="Y38042" s="34">
        <v>77</v>
      </c>
      <c r="Z38042" s="34">
        <v>76</v>
      </c>
      <c r="AA38042" s="34">
        <v>101</v>
      </c>
      <c r="AB38042" s="34">
        <v>136</v>
      </c>
      <c r="AC38042" s="34">
        <v>144</v>
      </c>
    </row>
    <row r="38043" spans="1:29" x14ac:dyDescent="0.2">
      <c r="A38043" s="34" t="s">
        <v>98536</v>
      </c>
      <c r="B38043" s="34">
        <v>105</v>
      </c>
      <c r="C38043" s="34">
        <v>59</v>
      </c>
      <c r="D38043" s="34">
        <v>95</v>
      </c>
      <c r="E38043" s="34">
        <v>71</v>
      </c>
      <c r="F38043" s="34">
        <v>101</v>
      </c>
      <c r="G38043" s="34">
        <v>73</v>
      </c>
      <c r="H38043" s="34">
        <v>92</v>
      </c>
      <c r="I38043" s="34">
        <v>68</v>
      </c>
      <c r="J38043" s="34">
        <v>79</v>
      </c>
      <c r="K38043" s="34">
        <v>64</v>
      </c>
      <c r="L38043" s="34">
        <v>67</v>
      </c>
      <c r="M38043" s="34">
        <v>71</v>
      </c>
      <c r="N38043" s="34">
        <v>77</v>
      </c>
      <c r="O38043" s="34">
        <v>79</v>
      </c>
      <c r="P38043" s="34">
        <v>49</v>
      </c>
      <c r="Q38043" s="34">
        <v>92</v>
      </c>
      <c r="R38043" s="34">
        <v>123</v>
      </c>
      <c r="S38043" s="34">
        <v>84</v>
      </c>
      <c r="T38043" s="34">
        <v>120</v>
      </c>
      <c r="U38043" s="34">
        <v>68</v>
      </c>
      <c r="V38043" s="34">
        <v>101</v>
      </c>
      <c r="W38043" s="34">
        <v>81</v>
      </c>
      <c r="X38043" s="34">
        <v>92</v>
      </c>
      <c r="Y38043" s="34">
        <v>94</v>
      </c>
      <c r="Z38043" s="34">
        <v>105</v>
      </c>
      <c r="AA38043" s="34">
        <v>97</v>
      </c>
      <c r="AB38043" s="34">
        <v>128</v>
      </c>
      <c r="AC38043" s="34">
        <v>121</v>
      </c>
    </row>
    <row r="38044" spans="1:29" x14ac:dyDescent="0.2">
      <c r="A38044" s="34" t="s">
        <v>98537</v>
      </c>
      <c r="B38044" s="34">
        <v>65</v>
      </c>
      <c r="C38044" s="34">
        <v>50</v>
      </c>
      <c r="D38044" s="34">
        <v>82</v>
      </c>
      <c r="E38044" s="34">
        <v>65</v>
      </c>
      <c r="F38044" s="34">
        <v>74</v>
      </c>
      <c r="G38044" s="34">
        <v>50</v>
      </c>
      <c r="H38044" s="34">
        <v>111</v>
      </c>
      <c r="I38044" s="34">
        <v>76</v>
      </c>
      <c r="J38044" s="34">
        <v>74</v>
      </c>
      <c r="K38044" s="34">
        <v>63</v>
      </c>
      <c r="L38044" s="34">
        <v>38</v>
      </c>
      <c r="M38044" s="34">
        <v>56</v>
      </c>
      <c r="N38044" s="34">
        <v>78</v>
      </c>
      <c r="O38044" s="34">
        <v>67</v>
      </c>
      <c r="P38044" s="34">
        <v>64</v>
      </c>
      <c r="Q38044" s="34">
        <v>81</v>
      </c>
      <c r="R38044" s="34">
        <v>66</v>
      </c>
      <c r="S38044" s="34">
        <v>89</v>
      </c>
      <c r="T38044" s="34">
        <v>79</v>
      </c>
      <c r="U38044" s="34">
        <v>50</v>
      </c>
      <c r="V38044" s="34">
        <v>131</v>
      </c>
      <c r="W38044" s="34">
        <v>103</v>
      </c>
      <c r="X38044" s="34">
        <v>84</v>
      </c>
      <c r="Y38044" s="34">
        <v>57</v>
      </c>
      <c r="Z38044" s="34">
        <v>103</v>
      </c>
      <c r="AA38044" s="34">
        <v>70</v>
      </c>
      <c r="AB38044" s="34">
        <v>89</v>
      </c>
      <c r="AC38044" s="34">
        <v>83</v>
      </c>
    </row>
    <row r="38045" spans="1:29" x14ac:dyDescent="0.2">
      <c r="A38045" s="34" t="s">
        <v>98538</v>
      </c>
      <c r="B38045" s="34">
        <v>31</v>
      </c>
      <c r="C38045" s="34">
        <v>51</v>
      </c>
      <c r="D38045" s="34">
        <v>43</v>
      </c>
      <c r="E38045" s="34">
        <v>61</v>
      </c>
      <c r="F38045" s="34">
        <v>31</v>
      </c>
      <c r="G38045" s="34">
        <v>38</v>
      </c>
      <c r="H38045" s="34">
        <v>43</v>
      </c>
      <c r="I38045" s="34">
        <v>35</v>
      </c>
      <c r="J38045" s="34">
        <v>25</v>
      </c>
      <c r="K38045" s="34">
        <v>78</v>
      </c>
      <c r="L38045" s="34">
        <v>37</v>
      </c>
      <c r="M38045" s="34">
        <v>41</v>
      </c>
      <c r="N38045" s="34">
        <v>20</v>
      </c>
      <c r="O38045" s="34">
        <v>44</v>
      </c>
      <c r="P38045" s="34">
        <v>39</v>
      </c>
      <c r="Q38045" s="34">
        <v>57</v>
      </c>
      <c r="R38045" s="34">
        <v>52</v>
      </c>
      <c r="S38045" s="34">
        <v>61</v>
      </c>
      <c r="T38045" s="34">
        <v>59</v>
      </c>
      <c r="U38045" s="34">
        <v>46</v>
      </c>
      <c r="V38045" s="34">
        <v>48</v>
      </c>
      <c r="W38045" s="34">
        <v>39</v>
      </c>
      <c r="X38045" s="34">
        <v>59</v>
      </c>
      <c r="Y38045" s="34">
        <v>52</v>
      </c>
      <c r="Z38045" s="34">
        <v>48</v>
      </c>
      <c r="AA38045" s="34">
        <v>46</v>
      </c>
      <c r="AB38045" s="34">
        <v>59</v>
      </c>
      <c r="AC38045" s="34">
        <v>108</v>
      </c>
    </row>
    <row r="38046" spans="1:29" x14ac:dyDescent="0.2">
      <c r="A38046" s="34" t="s">
        <v>98539</v>
      </c>
      <c r="B38046" s="34">
        <v>242</v>
      </c>
      <c r="C38046" s="34">
        <v>342</v>
      </c>
      <c r="D38046" s="34">
        <v>501</v>
      </c>
      <c r="E38046" s="34">
        <v>380</v>
      </c>
      <c r="F38046" s="34">
        <v>477</v>
      </c>
      <c r="G38046" s="34">
        <v>429</v>
      </c>
      <c r="H38046" s="34">
        <v>421</v>
      </c>
      <c r="I38046" s="34">
        <v>345</v>
      </c>
      <c r="J38046" s="34">
        <v>398</v>
      </c>
      <c r="K38046" s="34">
        <v>441</v>
      </c>
      <c r="L38046" s="34">
        <v>372</v>
      </c>
      <c r="M38046" s="34">
        <v>346</v>
      </c>
      <c r="N38046" s="34">
        <v>346</v>
      </c>
      <c r="O38046" s="34">
        <v>373</v>
      </c>
      <c r="P38046" s="34">
        <v>409</v>
      </c>
      <c r="Q38046" s="34">
        <v>466</v>
      </c>
      <c r="R38046" s="34">
        <v>502</v>
      </c>
      <c r="S38046" s="34">
        <v>501</v>
      </c>
      <c r="T38046" s="34">
        <v>505</v>
      </c>
      <c r="U38046" s="34">
        <v>349</v>
      </c>
      <c r="V38046" s="34">
        <v>515</v>
      </c>
      <c r="W38046" s="34">
        <v>435</v>
      </c>
      <c r="X38046" s="34">
        <v>557</v>
      </c>
      <c r="Y38046" s="34">
        <v>465</v>
      </c>
      <c r="Z38046" s="34">
        <v>472</v>
      </c>
      <c r="AA38046" s="34">
        <v>522</v>
      </c>
      <c r="AB38046" s="34">
        <v>553</v>
      </c>
      <c r="AC38046" s="34">
        <v>643</v>
      </c>
    </row>
    <row r="38047" spans="1:29" x14ac:dyDescent="0.2">
      <c r="A38047" s="34" t="s">
        <v>98540</v>
      </c>
      <c r="B38047" s="34">
        <v>37</v>
      </c>
      <c r="C38047" s="34">
        <v>34</v>
      </c>
      <c r="D38047" s="34">
        <v>41</v>
      </c>
      <c r="E38047" s="34">
        <v>25</v>
      </c>
      <c r="F38047" s="34">
        <v>55</v>
      </c>
      <c r="G38047" s="34">
        <v>31</v>
      </c>
      <c r="H38047" s="34">
        <v>42</v>
      </c>
      <c r="I38047" s="34">
        <v>35</v>
      </c>
      <c r="J38047" s="34">
        <v>31</v>
      </c>
      <c r="K38047" s="34">
        <v>38</v>
      </c>
      <c r="L38047" s="34">
        <v>26</v>
      </c>
      <c r="M38047" s="34">
        <v>41</v>
      </c>
      <c r="N38047" s="34">
        <v>34</v>
      </c>
      <c r="O38047" s="34">
        <v>29</v>
      </c>
      <c r="P38047" s="34">
        <v>33</v>
      </c>
      <c r="Q38047" s="34">
        <v>59</v>
      </c>
      <c r="R38047" s="34">
        <v>32</v>
      </c>
      <c r="S38047" s="34">
        <v>46</v>
      </c>
      <c r="T38047" s="34">
        <v>17</v>
      </c>
      <c r="U38047" s="34">
        <v>28</v>
      </c>
      <c r="V38047" s="34">
        <v>40</v>
      </c>
      <c r="W38047" s="34">
        <v>36</v>
      </c>
      <c r="X38047" s="34">
        <v>45</v>
      </c>
      <c r="Y38047" s="34">
        <v>32</v>
      </c>
      <c r="Z38047" s="34">
        <v>48</v>
      </c>
      <c r="AA38047" s="34">
        <v>36</v>
      </c>
      <c r="AB38047" s="34">
        <v>18</v>
      </c>
      <c r="AC38047" s="34">
        <v>59</v>
      </c>
    </row>
    <row r="38048" spans="1:29" x14ac:dyDescent="0.2">
      <c r="A38048" s="34" t="s">
        <v>98541</v>
      </c>
      <c r="B38048" s="34">
        <v>177</v>
      </c>
      <c r="C38048" s="34">
        <v>207</v>
      </c>
      <c r="D38048" s="34">
        <v>243</v>
      </c>
      <c r="E38048" s="34">
        <v>161</v>
      </c>
      <c r="F38048" s="34">
        <v>277</v>
      </c>
      <c r="G38048" s="34">
        <v>180</v>
      </c>
      <c r="H38048" s="34">
        <v>283</v>
      </c>
      <c r="I38048" s="34">
        <v>214</v>
      </c>
      <c r="J38048" s="34">
        <v>268</v>
      </c>
      <c r="K38048" s="34">
        <v>225</v>
      </c>
      <c r="L38048" s="34">
        <v>280</v>
      </c>
      <c r="M38048" s="34">
        <v>187</v>
      </c>
      <c r="N38048" s="34">
        <v>239</v>
      </c>
      <c r="O38048" s="34">
        <v>241</v>
      </c>
      <c r="P38048" s="34">
        <v>242</v>
      </c>
      <c r="Q38048" s="34">
        <v>284</v>
      </c>
      <c r="R38048" s="34">
        <v>402</v>
      </c>
      <c r="S38048" s="34">
        <v>250</v>
      </c>
      <c r="T38048" s="34">
        <v>329</v>
      </c>
      <c r="U38048" s="34">
        <v>266</v>
      </c>
      <c r="V38048" s="34">
        <v>376</v>
      </c>
      <c r="W38048" s="34">
        <v>338</v>
      </c>
      <c r="X38048" s="34">
        <v>331</v>
      </c>
      <c r="Y38048" s="34">
        <v>310</v>
      </c>
      <c r="Z38048" s="34">
        <v>262</v>
      </c>
      <c r="AA38048" s="34">
        <v>270</v>
      </c>
      <c r="AB38048" s="34">
        <v>420</v>
      </c>
      <c r="AC38048" s="34">
        <v>339</v>
      </c>
    </row>
    <row r="38049" spans="1:29" x14ac:dyDescent="0.2">
      <c r="A38049" s="34" t="s">
        <v>98542</v>
      </c>
      <c r="B38049" s="34">
        <v>85</v>
      </c>
      <c r="C38049" s="34">
        <v>89</v>
      </c>
      <c r="D38049" s="34">
        <v>98</v>
      </c>
      <c r="E38049" s="34">
        <v>82</v>
      </c>
      <c r="F38049" s="34">
        <v>140</v>
      </c>
      <c r="G38049" s="34">
        <v>104</v>
      </c>
      <c r="H38049" s="34">
        <v>100</v>
      </c>
      <c r="I38049" s="34">
        <v>100</v>
      </c>
      <c r="J38049" s="34">
        <v>90</v>
      </c>
      <c r="K38049" s="34">
        <v>84</v>
      </c>
      <c r="L38049" s="34">
        <v>79</v>
      </c>
      <c r="M38049" s="34">
        <v>92</v>
      </c>
      <c r="N38049" s="34">
        <v>78</v>
      </c>
      <c r="O38049" s="34">
        <v>81</v>
      </c>
      <c r="P38049" s="34">
        <v>87</v>
      </c>
      <c r="Q38049" s="34">
        <v>123</v>
      </c>
      <c r="R38049" s="34">
        <v>130</v>
      </c>
      <c r="S38049" s="34">
        <v>106</v>
      </c>
      <c r="T38049" s="34">
        <v>80</v>
      </c>
      <c r="U38049" s="34">
        <v>100</v>
      </c>
      <c r="V38049" s="34">
        <v>117</v>
      </c>
      <c r="W38049" s="34">
        <v>101</v>
      </c>
      <c r="X38049" s="34">
        <v>140</v>
      </c>
      <c r="Y38049" s="34">
        <v>94</v>
      </c>
      <c r="Z38049" s="34">
        <v>109</v>
      </c>
      <c r="AA38049" s="34">
        <v>105</v>
      </c>
      <c r="AB38049" s="34">
        <v>109</v>
      </c>
      <c r="AC38049" s="34">
        <v>156</v>
      </c>
    </row>
    <row r="38050" spans="1:29" x14ac:dyDescent="0.2">
      <c r="A38050" s="34" t="s">
        <v>98543</v>
      </c>
      <c r="B38050" s="34">
        <v>68</v>
      </c>
      <c r="C38050" s="34">
        <v>12</v>
      </c>
      <c r="D38050" s="34">
        <v>30</v>
      </c>
      <c r="E38050" s="34">
        <v>27</v>
      </c>
      <c r="F38050" s="34">
        <v>42</v>
      </c>
      <c r="G38050" s="34">
        <v>28</v>
      </c>
      <c r="H38050" s="34">
        <v>60</v>
      </c>
      <c r="I38050" s="34">
        <v>17</v>
      </c>
      <c r="J38050" s="34">
        <v>45</v>
      </c>
      <c r="K38050" s="34">
        <v>20</v>
      </c>
      <c r="L38050" s="34">
        <v>34</v>
      </c>
      <c r="M38050" s="34">
        <v>22</v>
      </c>
      <c r="N38050" s="34">
        <v>44</v>
      </c>
      <c r="O38050" s="34">
        <v>26</v>
      </c>
      <c r="P38050" s="34">
        <v>49</v>
      </c>
      <c r="Q38050" s="34">
        <v>26</v>
      </c>
      <c r="R38050" s="34">
        <v>60</v>
      </c>
      <c r="S38050" s="34">
        <v>50</v>
      </c>
      <c r="T38050" s="34">
        <v>76</v>
      </c>
      <c r="U38050" s="34">
        <v>35</v>
      </c>
      <c r="V38050" s="34">
        <v>61</v>
      </c>
      <c r="W38050" s="34">
        <v>43</v>
      </c>
      <c r="X38050" s="34">
        <v>66</v>
      </c>
      <c r="Y38050" s="34">
        <v>50</v>
      </c>
      <c r="Z38050" s="34">
        <v>32</v>
      </c>
      <c r="AA38050" s="34">
        <v>23</v>
      </c>
      <c r="AB38050" s="34">
        <v>48</v>
      </c>
      <c r="AC38050" s="34">
        <v>39</v>
      </c>
    </row>
    <row r="38051" spans="1:29" x14ac:dyDescent="0.2">
      <c r="A38051" s="34" t="s">
        <v>98544</v>
      </c>
      <c r="B38051" s="34">
        <v>95</v>
      </c>
      <c r="C38051" s="34">
        <v>83</v>
      </c>
      <c r="D38051" s="34">
        <v>105</v>
      </c>
      <c r="E38051" s="34">
        <v>118</v>
      </c>
      <c r="F38051" s="34">
        <v>104</v>
      </c>
      <c r="G38051" s="34">
        <v>110</v>
      </c>
      <c r="H38051" s="34">
        <v>102</v>
      </c>
      <c r="I38051" s="34">
        <v>81</v>
      </c>
      <c r="J38051" s="34">
        <v>99</v>
      </c>
      <c r="K38051" s="34">
        <v>100</v>
      </c>
      <c r="L38051" s="34">
        <v>77</v>
      </c>
      <c r="M38051" s="34">
        <v>93</v>
      </c>
      <c r="N38051" s="34">
        <v>64</v>
      </c>
      <c r="O38051" s="34">
        <v>102</v>
      </c>
      <c r="P38051" s="34">
        <v>82</v>
      </c>
      <c r="Q38051" s="34">
        <v>118</v>
      </c>
      <c r="R38051" s="34">
        <v>162</v>
      </c>
      <c r="S38051" s="34">
        <v>121</v>
      </c>
      <c r="T38051" s="34">
        <v>133</v>
      </c>
      <c r="U38051" s="34">
        <v>74</v>
      </c>
      <c r="V38051" s="34">
        <v>129</v>
      </c>
      <c r="W38051" s="34">
        <v>124</v>
      </c>
      <c r="X38051" s="34">
        <v>155</v>
      </c>
      <c r="Y38051" s="34">
        <v>110</v>
      </c>
      <c r="Z38051" s="34">
        <v>131</v>
      </c>
      <c r="AA38051" s="34">
        <v>117</v>
      </c>
      <c r="AB38051" s="34">
        <v>210</v>
      </c>
      <c r="AC38051" s="34">
        <v>182</v>
      </c>
    </row>
    <row r="38052" spans="1:29" x14ac:dyDescent="0.2">
      <c r="A38052" s="34" t="s">
        <v>98545</v>
      </c>
      <c r="B38052" s="34">
        <v>90</v>
      </c>
      <c r="C38052" s="34">
        <v>106</v>
      </c>
      <c r="D38052" s="34">
        <v>112</v>
      </c>
      <c r="E38052" s="34">
        <v>146</v>
      </c>
      <c r="F38052" s="34">
        <v>106</v>
      </c>
      <c r="G38052" s="34">
        <v>98</v>
      </c>
      <c r="H38052" s="34">
        <v>76</v>
      </c>
      <c r="I38052" s="34">
        <v>72</v>
      </c>
      <c r="J38052" s="34">
        <v>87</v>
      </c>
      <c r="K38052" s="34">
        <v>138</v>
      </c>
      <c r="L38052" s="34">
        <v>84</v>
      </c>
      <c r="M38052" s="34">
        <v>105</v>
      </c>
      <c r="N38052" s="34">
        <v>76</v>
      </c>
      <c r="O38052" s="34">
        <v>102</v>
      </c>
      <c r="P38052" s="34">
        <v>86</v>
      </c>
      <c r="Q38052" s="34">
        <v>148</v>
      </c>
      <c r="R38052" s="34">
        <v>105</v>
      </c>
      <c r="S38052" s="34">
        <v>151</v>
      </c>
      <c r="T38052" s="34">
        <v>79</v>
      </c>
      <c r="U38052" s="34">
        <v>83</v>
      </c>
      <c r="V38052" s="34">
        <v>96</v>
      </c>
      <c r="W38052" s="34">
        <v>129</v>
      </c>
      <c r="X38052" s="34">
        <v>169</v>
      </c>
      <c r="Y38052" s="34">
        <v>127</v>
      </c>
      <c r="Z38052" s="34">
        <v>121</v>
      </c>
      <c r="AA38052" s="34">
        <v>170</v>
      </c>
      <c r="AB38052" s="34">
        <v>127</v>
      </c>
      <c r="AC38052" s="34">
        <v>219</v>
      </c>
    </row>
    <row r="38053" spans="1:29" x14ac:dyDescent="0.2">
      <c r="A38053" s="34" t="s">
        <v>98546</v>
      </c>
      <c r="B38053" s="34">
        <v>48</v>
      </c>
      <c r="C38053" s="34">
        <v>35</v>
      </c>
      <c r="D38053" s="34">
        <v>39</v>
      </c>
      <c r="E38053" s="34">
        <v>31</v>
      </c>
      <c r="F38053" s="34">
        <v>41</v>
      </c>
      <c r="G38053" s="34">
        <v>47</v>
      </c>
      <c r="H38053" s="34">
        <v>20</v>
      </c>
      <c r="I38053" s="34">
        <v>27</v>
      </c>
      <c r="J38053" s="34">
        <v>34</v>
      </c>
      <c r="K38053" s="34">
        <v>36</v>
      </c>
      <c r="L38053" s="34">
        <v>28</v>
      </c>
      <c r="M38053" s="34">
        <v>48</v>
      </c>
      <c r="N38053" s="34">
        <v>31</v>
      </c>
      <c r="O38053" s="34">
        <v>36</v>
      </c>
      <c r="P38053" s="34">
        <v>40</v>
      </c>
      <c r="Q38053" s="34">
        <v>41</v>
      </c>
      <c r="R38053" s="34">
        <v>35</v>
      </c>
      <c r="S38053" s="34">
        <v>52</v>
      </c>
      <c r="T38053" s="34">
        <v>47</v>
      </c>
      <c r="U38053" s="34">
        <v>48</v>
      </c>
      <c r="V38053" s="34">
        <v>33</v>
      </c>
      <c r="W38053" s="34">
        <v>67</v>
      </c>
      <c r="X38053" s="34">
        <v>40</v>
      </c>
      <c r="Y38053" s="34">
        <v>88</v>
      </c>
      <c r="Z38053" s="34">
        <v>35</v>
      </c>
      <c r="AA38053" s="34">
        <v>55</v>
      </c>
      <c r="AB38053" s="34">
        <v>78</v>
      </c>
      <c r="AC38053" s="34">
        <v>77</v>
      </c>
    </row>
    <row r="38054" spans="1:29" x14ac:dyDescent="0.2">
      <c r="A38054" s="34" t="s">
        <v>98547</v>
      </c>
      <c r="B38054" s="34">
        <v>124</v>
      </c>
      <c r="C38054" s="34">
        <v>85</v>
      </c>
      <c r="D38054" s="34">
        <v>114</v>
      </c>
      <c r="E38054" s="34">
        <v>115</v>
      </c>
      <c r="F38054" s="34">
        <v>95</v>
      </c>
      <c r="G38054" s="34">
        <v>82</v>
      </c>
      <c r="H38054" s="34">
        <v>132</v>
      </c>
      <c r="I38054" s="34">
        <v>74</v>
      </c>
      <c r="J38054" s="34">
        <v>106</v>
      </c>
      <c r="K38054" s="34">
        <v>94</v>
      </c>
      <c r="L38054" s="34">
        <v>82</v>
      </c>
      <c r="M38054" s="34">
        <v>91</v>
      </c>
      <c r="N38054" s="34">
        <v>116</v>
      </c>
      <c r="O38054" s="34">
        <v>82</v>
      </c>
      <c r="P38054" s="34">
        <v>107</v>
      </c>
      <c r="Q38054" s="34">
        <v>113</v>
      </c>
      <c r="R38054" s="34">
        <v>162</v>
      </c>
      <c r="S38054" s="34">
        <v>143</v>
      </c>
      <c r="T38054" s="34">
        <v>118</v>
      </c>
      <c r="U38054" s="34">
        <v>86</v>
      </c>
      <c r="V38054" s="34">
        <v>143</v>
      </c>
      <c r="W38054" s="34">
        <v>119</v>
      </c>
      <c r="X38054" s="34">
        <v>157</v>
      </c>
      <c r="Y38054" s="34">
        <v>84</v>
      </c>
      <c r="Z38054" s="34">
        <v>121</v>
      </c>
      <c r="AA38054" s="34">
        <v>104</v>
      </c>
      <c r="AB38054" s="34">
        <v>176</v>
      </c>
      <c r="AC38054" s="34">
        <v>196</v>
      </c>
    </row>
    <row r="38055" spans="1:29" x14ac:dyDescent="0.2">
      <c r="A38055" s="34" t="s">
        <v>98548</v>
      </c>
      <c r="B38055" s="34">
        <v>163</v>
      </c>
      <c r="C38055" s="34">
        <v>166</v>
      </c>
      <c r="D38055" s="34">
        <v>212</v>
      </c>
      <c r="E38055" s="34">
        <v>181</v>
      </c>
      <c r="F38055" s="34">
        <v>183</v>
      </c>
      <c r="G38055" s="34">
        <v>141</v>
      </c>
      <c r="H38055" s="34">
        <v>197</v>
      </c>
      <c r="I38055" s="34">
        <v>172</v>
      </c>
      <c r="J38055" s="34">
        <v>206</v>
      </c>
      <c r="K38055" s="34">
        <v>187</v>
      </c>
      <c r="L38055" s="34">
        <v>216</v>
      </c>
      <c r="M38055" s="34">
        <v>159</v>
      </c>
      <c r="N38055" s="34">
        <v>169</v>
      </c>
      <c r="O38055" s="34">
        <v>169</v>
      </c>
      <c r="P38055" s="34">
        <v>213</v>
      </c>
      <c r="Q38055" s="34">
        <v>245</v>
      </c>
      <c r="R38055" s="34">
        <v>271</v>
      </c>
      <c r="S38055" s="34">
        <v>182</v>
      </c>
      <c r="T38055" s="34">
        <v>223</v>
      </c>
      <c r="U38055" s="34">
        <v>196</v>
      </c>
      <c r="V38055" s="34">
        <v>227</v>
      </c>
      <c r="W38055" s="34">
        <v>199</v>
      </c>
      <c r="X38055" s="34">
        <v>214</v>
      </c>
      <c r="Y38055" s="34">
        <v>260</v>
      </c>
      <c r="Z38055" s="34">
        <v>198</v>
      </c>
      <c r="AA38055" s="34">
        <v>230</v>
      </c>
      <c r="AB38055" s="34">
        <v>303</v>
      </c>
      <c r="AC38055" s="34">
        <v>276</v>
      </c>
    </row>
    <row r="38056" spans="1:29" x14ac:dyDescent="0.2">
      <c r="A38056" s="34" t="s">
        <v>98549</v>
      </c>
      <c r="B38056" s="34">
        <v>264</v>
      </c>
      <c r="C38056" s="34">
        <v>242</v>
      </c>
      <c r="D38056" s="34">
        <v>271</v>
      </c>
      <c r="E38056" s="34">
        <v>312</v>
      </c>
      <c r="F38056" s="34">
        <v>288</v>
      </c>
      <c r="G38056" s="34">
        <v>401</v>
      </c>
      <c r="H38056" s="34">
        <v>310</v>
      </c>
      <c r="I38056" s="34">
        <v>231</v>
      </c>
      <c r="J38056" s="34">
        <v>313</v>
      </c>
      <c r="K38056" s="34">
        <v>279</v>
      </c>
      <c r="L38056" s="34">
        <v>319</v>
      </c>
      <c r="M38056" s="34">
        <v>257</v>
      </c>
      <c r="N38056" s="34">
        <v>253</v>
      </c>
      <c r="O38056" s="34">
        <v>254</v>
      </c>
      <c r="P38056" s="34">
        <v>230</v>
      </c>
      <c r="Q38056" s="34">
        <v>424</v>
      </c>
      <c r="R38056" s="34">
        <v>451</v>
      </c>
      <c r="S38056" s="34">
        <v>303</v>
      </c>
      <c r="T38056" s="34">
        <v>471</v>
      </c>
      <c r="U38056" s="34">
        <v>348</v>
      </c>
      <c r="V38056" s="34">
        <v>328</v>
      </c>
      <c r="W38056" s="34">
        <v>556</v>
      </c>
      <c r="X38056" s="34">
        <v>429</v>
      </c>
      <c r="Y38056" s="34">
        <v>537</v>
      </c>
      <c r="Z38056" s="34">
        <v>254</v>
      </c>
      <c r="AA38056" s="34">
        <v>377</v>
      </c>
      <c r="AB38056" s="34">
        <v>487</v>
      </c>
      <c r="AC38056" s="34">
        <v>527</v>
      </c>
    </row>
    <row r="38057" spans="1:29" x14ac:dyDescent="0.2">
      <c r="A38057" s="34" t="s">
        <v>98550</v>
      </c>
      <c r="B38057" s="34">
        <v>84</v>
      </c>
      <c r="C38057" s="34">
        <v>207</v>
      </c>
      <c r="D38057" s="34">
        <v>166</v>
      </c>
      <c r="E38057" s="34">
        <v>238</v>
      </c>
      <c r="F38057" s="34">
        <v>162</v>
      </c>
      <c r="G38057" s="34">
        <v>235</v>
      </c>
      <c r="H38057" s="34">
        <v>182</v>
      </c>
      <c r="I38057" s="34">
        <v>196</v>
      </c>
      <c r="J38057" s="34">
        <v>139</v>
      </c>
      <c r="K38057" s="34">
        <v>199</v>
      </c>
      <c r="L38057" s="34">
        <v>99</v>
      </c>
      <c r="M38057" s="34">
        <v>188</v>
      </c>
      <c r="N38057" s="34">
        <v>178</v>
      </c>
      <c r="O38057" s="34">
        <v>211</v>
      </c>
      <c r="P38057" s="34">
        <v>177</v>
      </c>
      <c r="Q38057" s="34">
        <v>301</v>
      </c>
      <c r="R38057" s="34">
        <v>226</v>
      </c>
      <c r="S38057" s="34">
        <v>266</v>
      </c>
      <c r="T38057" s="34">
        <v>169</v>
      </c>
      <c r="U38057" s="34">
        <v>235</v>
      </c>
      <c r="V38057" s="34">
        <v>198</v>
      </c>
      <c r="W38057" s="34">
        <v>216</v>
      </c>
      <c r="X38057" s="34">
        <v>205</v>
      </c>
      <c r="Y38057" s="34">
        <v>213</v>
      </c>
      <c r="Z38057" s="34">
        <v>189</v>
      </c>
      <c r="AA38057" s="34">
        <v>235</v>
      </c>
      <c r="AB38057" s="34">
        <v>189</v>
      </c>
      <c r="AC38057" s="34">
        <v>339</v>
      </c>
    </row>
    <row r="38058" spans="1:29" x14ac:dyDescent="0.2">
      <c r="A38058" s="34" t="s">
        <v>98551</v>
      </c>
      <c r="B38058" s="34">
        <v>223</v>
      </c>
      <c r="C38058" s="34">
        <v>201</v>
      </c>
      <c r="D38058" s="34">
        <v>298</v>
      </c>
      <c r="E38058" s="34">
        <v>214</v>
      </c>
      <c r="F38058" s="34">
        <v>233</v>
      </c>
      <c r="G38058" s="34">
        <v>169</v>
      </c>
      <c r="H38058" s="34">
        <v>218</v>
      </c>
      <c r="I38058" s="34">
        <v>177</v>
      </c>
      <c r="J38058" s="34">
        <v>166</v>
      </c>
      <c r="K38058" s="34">
        <v>198</v>
      </c>
      <c r="L38058" s="34">
        <v>122</v>
      </c>
      <c r="M38058" s="34">
        <v>187</v>
      </c>
      <c r="N38058" s="34">
        <v>150</v>
      </c>
      <c r="O38058" s="34">
        <v>196</v>
      </c>
      <c r="P38058" s="34">
        <v>201</v>
      </c>
      <c r="Q38058" s="34">
        <v>256</v>
      </c>
      <c r="R38058" s="34">
        <v>220</v>
      </c>
      <c r="S38058" s="34">
        <v>223</v>
      </c>
      <c r="T38058" s="34">
        <v>180</v>
      </c>
      <c r="U38058" s="34">
        <v>198</v>
      </c>
      <c r="V38058" s="34">
        <v>245</v>
      </c>
      <c r="W38058" s="34">
        <v>223</v>
      </c>
      <c r="X38058" s="34">
        <v>297</v>
      </c>
      <c r="Y38058" s="34">
        <v>204</v>
      </c>
      <c r="Z38058" s="34">
        <v>272</v>
      </c>
      <c r="AA38058" s="34">
        <v>269</v>
      </c>
      <c r="AB38058" s="34">
        <v>270</v>
      </c>
      <c r="AC38058" s="34">
        <v>308</v>
      </c>
    </row>
    <row r="38059" spans="1:29" x14ac:dyDescent="0.2">
      <c r="A38059" s="34" t="s">
        <v>98552</v>
      </c>
      <c r="B38059" s="34">
        <v>197</v>
      </c>
      <c r="C38059" s="34">
        <v>246</v>
      </c>
      <c r="D38059" s="34">
        <v>148</v>
      </c>
      <c r="E38059" s="34">
        <v>212</v>
      </c>
      <c r="F38059" s="34">
        <v>207</v>
      </c>
      <c r="G38059" s="34">
        <v>205</v>
      </c>
      <c r="H38059" s="34">
        <v>183</v>
      </c>
      <c r="I38059" s="34">
        <v>188</v>
      </c>
      <c r="J38059" s="34">
        <v>170</v>
      </c>
      <c r="K38059" s="34">
        <v>185</v>
      </c>
      <c r="L38059" s="34">
        <v>234</v>
      </c>
      <c r="M38059" s="34">
        <v>201</v>
      </c>
      <c r="N38059" s="34">
        <v>166</v>
      </c>
      <c r="O38059" s="34">
        <v>205</v>
      </c>
      <c r="P38059" s="34">
        <v>229</v>
      </c>
      <c r="Q38059" s="34">
        <v>302</v>
      </c>
      <c r="R38059" s="34">
        <v>246</v>
      </c>
      <c r="S38059" s="34">
        <v>265</v>
      </c>
      <c r="T38059" s="34">
        <v>298</v>
      </c>
      <c r="U38059" s="34">
        <v>244</v>
      </c>
      <c r="V38059" s="34">
        <v>241</v>
      </c>
      <c r="W38059" s="34">
        <v>399</v>
      </c>
      <c r="X38059" s="34">
        <v>217</v>
      </c>
      <c r="Y38059" s="34">
        <v>300</v>
      </c>
      <c r="Z38059" s="34">
        <v>166</v>
      </c>
      <c r="AA38059" s="34">
        <v>256</v>
      </c>
      <c r="AB38059" s="34">
        <v>346</v>
      </c>
      <c r="AC38059" s="34">
        <v>349</v>
      </c>
    </row>
    <row r="38060" spans="1:29" x14ac:dyDescent="0.2">
      <c r="A38060" s="34" t="s">
        <v>98553</v>
      </c>
      <c r="B38060" s="34">
        <v>123</v>
      </c>
      <c r="C38060" s="34">
        <v>160</v>
      </c>
      <c r="D38060" s="34">
        <v>122</v>
      </c>
      <c r="E38060" s="34">
        <v>137</v>
      </c>
      <c r="F38060" s="34">
        <v>155</v>
      </c>
      <c r="G38060" s="34">
        <v>153</v>
      </c>
      <c r="H38060" s="34">
        <v>138</v>
      </c>
      <c r="I38060" s="34">
        <v>143</v>
      </c>
      <c r="J38060" s="34">
        <v>194</v>
      </c>
      <c r="K38060" s="34">
        <v>141</v>
      </c>
      <c r="L38060" s="34">
        <v>136</v>
      </c>
      <c r="M38060" s="34">
        <v>133</v>
      </c>
      <c r="N38060" s="34">
        <v>114</v>
      </c>
      <c r="O38060" s="34">
        <v>133</v>
      </c>
      <c r="P38060" s="34">
        <v>123</v>
      </c>
      <c r="Q38060" s="34">
        <v>204</v>
      </c>
      <c r="R38060" s="34">
        <v>214</v>
      </c>
      <c r="S38060" s="34">
        <v>211</v>
      </c>
      <c r="T38060" s="34">
        <v>179</v>
      </c>
      <c r="U38060" s="34">
        <v>161</v>
      </c>
      <c r="V38060" s="34">
        <v>167</v>
      </c>
      <c r="W38060" s="34">
        <v>220</v>
      </c>
      <c r="X38060" s="34">
        <v>174</v>
      </c>
      <c r="Y38060" s="34">
        <v>187</v>
      </c>
      <c r="Z38060" s="34">
        <v>150</v>
      </c>
      <c r="AA38060" s="34">
        <v>177</v>
      </c>
      <c r="AB38060" s="34">
        <v>235</v>
      </c>
      <c r="AC38060" s="34">
        <v>201</v>
      </c>
    </row>
    <row r="38061" spans="1:29" x14ac:dyDescent="0.2">
      <c r="A38061" s="34" t="s">
        <v>98554</v>
      </c>
      <c r="B38061" s="34">
        <v>112</v>
      </c>
      <c r="C38061" s="34">
        <v>219</v>
      </c>
      <c r="D38061" s="34">
        <v>130</v>
      </c>
      <c r="E38061" s="34">
        <v>295</v>
      </c>
      <c r="F38061" s="34">
        <v>116</v>
      </c>
      <c r="G38061" s="34">
        <v>245</v>
      </c>
      <c r="H38061" s="34">
        <v>126</v>
      </c>
      <c r="I38061" s="34">
        <v>219</v>
      </c>
      <c r="J38061" s="34">
        <v>87</v>
      </c>
      <c r="K38061" s="34">
        <v>387</v>
      </c>
      <c r="L38061" s="34">
        <v>122</v>
      </c>
      <c r="M38061" s="34">
        <v>234</v>
      </c>
      <c r="N38061" s="34">
        <v>123</v>
      </c>
      <c r="O38061" s="34">
        <v>230</v>
      </c>
      <c r="P38061" s="34">
        <v>150</v>
      </c>
      <c r="Q38061" s="34">
        <v>320</v>
      </c>
      <c r="R38061" s="34">
        <v>123</v>
      </c>
      <c r="S38061" s="34">
        <v>223</v>
      </c>
      <c r="T38061" s="34">
        <v>150</v>
      </c>
      <c r="U38061" s="34">
        <v>223</v>
      </c>
      <c r="V38061" s="34">
        <v>150</v>
      </c>
      <c r="W38061" s="34">
        <v>367</v>
      </c>
      <c r="X38061" s="34">
        <v>152</v>
      </c>
      <c r="Y38061" s="34">
        <v>322</v>
      </c>
      <c r="Z38061" s="34">
        <v>151</v>
      </c>
      <c r="AA38061" s="34">
        <v>336</v>
      </c>
      <c r="AB38061" s="34">
        <v>208</v>
      </c>
      <c r="AC38061" s="34">
        <v>349</v>
      </c>
    </row>
    <row r="38062" spans="1:29" x14ac:dyDescent="0.2">
      <c r="A38062" s="34" t="s">
        <v>98555</v>
      </c>
      <c r="B38062" s="34">
        <v>43</v>
      </c>
      <c r="C38062" s="34">
        <v>67</v>
      </c>
      <c r="D38062" s="34">
        <v>44</v>
      </c>
      <c r="E38062" s="34">
        <v>83</v>
      </c>
      <c r="F38062" s="34">
        <v>60</v>
      </c>
      <c r="G38062" s="34">
        <v>128</v>
      </c>
      <c r="H38062" s="34">
        <v>49</v>
      </c>
      <c r="I38062" s="34">
        <v>66</v>
      </c>
      <c r="J38062" s="34">
        <v>60</v>
      </c>
      <c r="K38062" s="34">
        <v>58</v>
      </c>
      <c r="L38062" s="34">
        <v>64</v>
      </c>
      <c r="M38062" s="34">
        <v>44</v>
      </c>
      <c r="N38062" s="34">
        <v>65</v>
      </c>
      <c r="O38062" s="34">
        <v>82</v>
      </c>
      <c r="P38062" s="34">
        <v>53</v>
      </c>
      <c r="Q38062" s="34">
        <v>111</v>
      </c>
      <c r="R38062" s="34">
        <v>88</v>
      </c>
      <c r="S38062" s="34">
        <v>83</v>
      </c>
      <c r="T38062" s="34">
        <v>93</v>
      </c>
      <c r="U38062" s="34">
        <v>66</v>
      </c>
      <c r="V38062" s="34">
        <v>84</v>
      </c>
      <c r="W38062" s="34">
        <v>96</v>
      </c>
      <c r="X38062" s="34">
        <v>94</v>
      </c>
      <c r="Y38062" s="34">
        <v>82</v>
      </c>
      <c r="Z38062" s="34">
        <v>73</v>
      </c>
      <c r="AA38062" s="34">
        <v>101</v>
      </c>
      <c r="AB38062" s="34">
        <v>123</v>
      </c>
      <c r="AC38062" s="34">
        <v>97</v>
      </c>
    </row>
    <row r="38063" spans="1:29" x14ac:dyDescent="0.2">
      <c r="A38063" s="34" t="s">
        <v>98556</v>
      </c>
      <c r="B38063" s="34">
        <v>144</v>
      </c>
      <c r="C38063" s="34">
        <v>90</v>
      </c>
      <c r="D38063" s="34">
        <v>107</v>
      </c>
      <c r="E38063" s="34">
        <v>108</v>
      </c>
      <c r="F38063" s="34">
        <v>112</v>
      </c>
      <c r="G38063" s="34">
        <v>124</v>
      </c>
      <c r="H38063" s="34">
        <v>130</v>
      </c>
      <c r="I38063" s="34">
        <v>107</v>
      </c>
      <c r="J38063" s="34">
        <v>128</v>
      </c>
      <c r="K38063" s="34">
        <v>93</v>
      </c>
      <c r="L38063" s="34">
        <v>88</v>
      </c>
      <c r="M38063" s="34">
        <v>68</v>
      </c>
      <c r="N38063" s="34">
        <v>118</v>
      </c>
      <c r="O38063" s="34">
        <v>86</v>
      </c>
      <c r="P38063" s="34">
        <v>102</v>
      </c>
      <c r="Q38063" s="34">
        <v>119</v>
      </c>
      <c r="R38063" s="34">
        <v>109</v>
      </c>
      <c r="S38063" s="34">
        <v>124</v>
      </c>
      <c r="T38063" s="34">
        <v>119</v>
      </c>
      <c r="U38063" s="34">
        <v>98</v>
      </c>
      <c r="V38063" s="34">
        <v>121</v>
      </c>
      <c r="W38063" s="34">
        <v>145</v>
      </c>
      <c r="X38063" s="34">
        <v>184</v>
      </c>
      <c r="Y38063" s="34">
        <v>131</v>
      </c>
      <c r="Z38063" s="34">
        <v>114</v>
      </c>
      <c r="AA38063" s="34">
        <v>106</v>
      </c>
      <c r="AB38063" s="34">
        <v>125</v>
      </c>
      <c r="AC38063" s="34">
        <v>185</v>
      </c>
    </row>
    <row r="38064" spans="1:29" x14ac:dyDescent="0.2">
      <c r="A38064" s="34" t="s">
        <v>98557</v>
      </c>
      <c r="B38064" s="34">
        <v>50</v>
      </c>
      <c r="C38064" s="34">
        <v>76</v>
      </c>
      <c r="D38064" s="34">
        <v>71</v>
      </c>
      <c r="E38064" s="34">
        <v>60</v>
      </c>
      <c r="F38064" s="34">
        <v>50</v>
      </c>
      <c r="G38064" s="34">
        <v>67</v>
      </c>
      <c r="H38064" s="34">
        <v>41</v>
      </c>
      <c r="I38064" s="34">
        <v>56</v>
      </c>
      <c r="J38064" s="34">
        <v>51</v>
      </c>
      <c r="K38064" s="34">
        <v>86</v>
      </c>
      <c r="L38064" s="34">
        <v>19</v>
      </c>
      <c r="M38064" s="34">
        <v>44</v>
      </c>
      <c r="N38064" s="34">
        <v>42</v>
      </c>
      <c r="O38064" s="34">
        <v>58</v>
      </c>
      <c r="P38064" s="34">
        <v>32</v>
      </c>
      <c r="Q38064" s="34">
        <v>70</v>
      </c>
      <c r="R38064" s="34">
        <v>44</v>
      </c>
      <c r="S38064" s="34">
        <v>68</v>
      </c>
      <c r="T38064" s="34">
        <v>20</v>
      </c>
      <c r="U38064" s="34">
        <v>38</v>
      </c>
      <c r="V38064" s="34">
        <v>65</v>
      </c>
      <c r="W38064" s="34">
        <v>51</v>
      </c>
      <c r="X38064" s="34">
        <v>56</v>
      </c>
      <c r="Y38064" s="34">
        <v>36</v>
      </c>
      <c r="Z38064" s="34">
        <v>45</v>
      </c>
      <c r="AA38064" s="34">
        <v>59</v>
      </c>
      <c r="AB38064" s="34">
        <v>41</v>
      </c>
      <c r="AC38064" s="34">
        <v>78</v>
      </c>
    </row>
    <row r="38065" spans="1:29" x14ac:dyDescent="0.2">
      <c r="A38065" s="34" t="s">
        <v>98558</v>
      </c>
      <c r="B38065" s="34">
        <v>30</v>
      </c>
      <c r="C38065" s="34">
        <v>37</v>
      </c>
      <c r="D38065" s="34">
        <v>25</v>
      </c>
      <c r="E38065" s="34">
        <v>42</v>
      </c>
      <c r="F38065" s="34">
        <v>16</v>
      </c>
      <c r="G38065" s="34">
        <v>34</v>
      </c>
      <c r="H38065" s="34">
        <v>17</v>
      </c>
      <c r="I38065" s="34">
        <v>54</v>
      </c>
      <c r="J38065" s="34">
        <v>25</v>
      </c>
      <c r="K38065" s="34">
        <v>44</v>
      </c>
      <c r="L38065" s="34">
        <v>12</v>
      </c>
      <c r="M38065" s="34">
        <v>45</v>
      </c>
      <c r="N38065" s="34">
        <v>18</v>
      </c>
      <c r="O38065" s="34">
        <v>49</v>
      </c>
      <c r="P38065" s="34">
        <v>4</v>
      </c>
      <c r="Q38065" s="34">
        <v>39</v>
      </c>
      <c r="R38065" s="34">
        <v>38</v>
      </c>
      <c r="S38065" s="34">
        <v>53</v>
      </c>
      <c r="T38065" s="34">
        <v>15</v>
      </c>
      <c r="U38065" s="34">
        <v>40</v>
      </c>
      <c r="V38065" s="34">
        <v>24</v>
      </c>
      <c r="W38065" s="34">
        <v>37</v>
      </c>
      <c r="X38065" s="34">
        <v>38</v>
      </c>
      <c r="Y38065" s="34">
        <v>32</v>
      </c>
      <c r="Z38065" s="34">
        <v>28</v>
      </c>
      <c r="AA38065" s="34">
        <v>52</v>
      </c>
      <c r="AB38065" s="34">
        <v>24</v>
      </c>
      <c r="AC38065" s="34">
        <v>79</v>
      </c>
    </row>
    <row r="38066" spans="1:29" x14ac:dyDescent="0.2">
      <c r="A38066" s="34" t="s">
        <v>98559</v>
      </c>
      <c r="B38066" s="34">
        <v>167</v>
      </c>
      <c r="C38066" s="34">
        <v>62</v>
      </c>
      <c r="D38066" s="34">
        <v>75</v>
      </c>
      <c r="E38066" s="34">
        <v>32</v>
      </c>
      <c r="F38066" s="34">
        <v>76</v>
      </c>
      <c r="G38066" s="34">
        <v>65</v>
      </c>
      <c r="H38066" s="34">
        <v>72</v>
      </c>
      <c r="I38066" s="34">
        <v>75</v>
      </c>
      <c r="J38066" s="34">
        <v>95</v>
      </c>
      <c r="K38066" s="34">
        <v>109</v>
      </c>
      <c r="L38066" s="34">
        <v>133</v>
      </c>
      <c r="M38066" s="34">
        <v>63</v>
      </c>
      <c r="N38066" s="34">
        <v>73</v>
      </c>
      <c r="O38066" s="34">
        <v>45</v>
      </c>
      <c r="P38066" s="34">
        <v>92</v>
      </c>
      <c r="Q38066" s="34">
        <v>106</v>
      </c>
      <c r="R38066" s="34">
        <v>126</v>
      </c>
      <c r="S38066" s="34">
        <v>55</v>
      </c>
      <c r="T38066" s="34">
        <v>149</v>
      </c>
      <c r="U38066" s="34">
        <v>59</v>
      </c>
      <c r="V38066" s="34">
        <v>126</v>
      </c>
      <c r="W38066" s="34">
        <v>138</v>
      </c>
      <c r="X38066" s="34">
        <v>93</v>
      </c>
      <c r="Y38066" s="34">
        <v>72</v>
      </c>
      <c r="Z38066" s="34">
        <v>98</v>
      </c>
      <c r="AA38066" s="34">
        <v>93</v>
      </c>
      <c r="AB38066" s="34">
        <v>152</v>
      </c>
      <c r="AC38066" s="34">
        <v>121</v>
      </c>
    </row>
    <row r="38067" spans="1:29" x14ac:dyDescent="0.2">
      <c r="A38067" s="34" t="s">
        <v>98560</v>
      </c>
      <c r="B38067" s="34">
        <v>387</v>
      </c>
      <c r="C38067" s="34">
        <v>430</v>
      </c>
      <c r="D38067" s="34">
        <v>650</v>
      </c>
      <c r="E38067" s="34">
        <v>588</v>
      </c>
      <c r="F38067" s="34">
        <v>693</v>
      </c>
      <c r="G38067" s="34">
        <v>537</v>
      </c>
      <c r="H38067" s="34">
        <v>584</v>
      </c>
      <c r="I38067" s="34">
        <v>508</v>
      </c>
      <c r="J38067" s="34">
        <v>574</v>
      </c>
      <c r="K38067" s="34">
        <v>481</v>
      </c>
      <c r="L38067" s="34">
        <v>510</v>
      </c>
      <c r="M38067" s="34">
        <v>513</v>
      </c>
      <c r="N38067" s="34">
        <v>541</v>
      </c>
      <c r="O38067" s="34">
        <v>403</v>
      </c>
      <c r="P38067" s="34">
        <v>606</v>
      </c>
      <c r="Q38067" s="34">
        <v>697</v>
      </c>
      <c r="R38067" s="34">
        <v>774</v>
      </c>
      <c r="S38067" s="34">
        <v>647</v>
      </c>
      <c r="T38067" s="34">
        <v>670</v>
      </c>
      <c r="U38067" s="34">
        <v>541</v>
      </c>
      <c r="V38067" s="34">
        <v>731</v>
      </c>
      <c r="W38067" s="34">
        <v>685</v>
      </c>
      <c r="X38067" s="34">
        <v>786</v>
      </c>
      <c r="Y38067" s="34">
        <v>610</v>
      </c>
      <c r="Z38067" s="34">
        <v>737</v>
      </c>
      <c r="AA38067" s="34">
        <v>702</v>
      </c>
      <c r="AB38067" s="34">
        <v>814</v>
      </c>
      <c r="AC38067" s="34">
        <v>905</v>
      </c>
    </row>
    <row r="38068" spans="1:29" x14ac:dyDescent="0.2">
      <c r="A38068" s="34" t="s">
        <v>98561</v>
      </c>
      <c r="B38068" s="34">
        <v>209</v>
      </c>
      <c r="C38068" s="34">
        <v>141</v>
      </c>
      <c r="D38068" s="34">
        <v>152</v>
      </c>
      <c r="E38068" s="34">
        <v>191</v>
      </c>
      <c r="F38068" s="34">
        <v>202</v>
      </c>
      <c r="G38068" s="34">
        <v>197</v>
      </c>
      <c r="H38068" s="34">
        <v>256</v>
      </c>
      <c r="I38068" s="34">
        <v>175</v>
      </c>
      <c r="J38068" s="34">
        <v>202</v>
      </c>
      <c r="K38068" s="34">
        <v>168</v>
      </c>
      <c r="L38068" s="34">
        <v>224</v>
      </c>
      <c r="M38068" s="34">
        <v>156</v>
      </c>
      <c r="N38068" s="34">
        <v>165</v>
      </c>
      <c r="O38068" s="34">
        <v>158</v>
      </c>
      <c r="P38068" s="34">
        <v>183</v>
      </c>
      <c r="Q38068" s="34">
        <v>243</v>
      </c>
      <c r="R38068" s="34">
        <v>247</v>
      </c>
      <c r="S38068" s="34">
        <v>172</v>
      </c>
      <c r="T38068" s="34">
        <v>323</v>
      </c>
      <c r="U38068" s="34">
        <v>207</v>
      </c>
      <c r="V38068" s="34">
        <v>211</v>
      </c>
      <c r="W38068" s="34">
        <v>357</v>
      </c>
      <c r="X38068" s="34">
        <v>261</v>
      </c>
      <c r="Y38068" s="34">
        <v>275</v>
      </c>
      <c r="Z38068" s="34">
        <v>154</v>
      </c>
      <c r="AA38068" s="34">
        <v>200</v>
      </c>
      <c r="AB38068" s="34">
        <v>336</v>
      </c>
      <c r="AC38068" s="34">
        <v>297</v>
      </c>
    </row>
    <row r="38069" spans="1:29" x14ac:dyDescent="0.2">
      <c r="A38069" s="34" t="s">
        <v>98562</v>
      </c>
      <c r="B38069" s="34">
        <v>38</v>
      </c>
      <c r="C38069" s="34">
        <v>15</v>
      </c>
      <c r="D38069" s="34">
        <v>34</v>
      </c>
      <c r="E38069" s="34">
        <v>16</v>
      </c>
      <c r="F38069" s="34">
        <v>28</v>
      </c>
      <c r="G38069" s="34">
        <v>9</v>
      </c>
      <c r="H38069" s="34">
        <v>33</v>
      </c>
      <c r="I38069" s="34">
        <v>9</v>
      </c>
      <c r="J38069" s="34">
        <v>21</v>
      </c>
      <c r="K38069" s="34">
        <v>11</v>
      </c>
      <c r="L38069" s="34">
        <v>29</v>
      </c>
      <c r="M38069" s="34">
        <v>17</v>
      </c>
      <c r="N38069" s="34">
        <v>27</v>
      </c>
      <c r="O38069" s="34">
        <v>12</v>
      </c>
      <c r="P38069" s="34">
        <v>19</v>
      </c>
      <c r="Q38069" s="34">
        <v>22</v>
      </c>
      <c r="R38069" s="34">
        <v>29</v>
      </c>
      <c r="S38069" s="34">
        <v>21</v>
      </c>
      <c r="T38069" s="34">
        <v>16</v>
      </c>
      <c r="U38069" s="34">
        <v>7</v>
      </c>
      <c r="V38069" s="34">
        <v>21</v>
      </c>
      <c r="W38069" s="34">
        <v>27</v>
      </c>
      <c r="X38069" s="34">
        <v>36</v>
      </c>
      <c r="Y38069" s="34">
        <v>22</v>
      </c>
      <c r="Z38069" s="34">
        <v>40</v>
      </c>
      <c r="AA38069" s="34">
        <v>26</v>
      </c>
      <c r="AB38069" s="34">
        <v>35</v>
      </c>
      <c r="AC38069" s="34">
        <v>48</v>
      </c>
    </row>
    <row r="38070" spans="1:29" x14ac:dyDescent="0.2">
      <c r="A38070" s="34" t="s">
        <v>98563</v>
      </c>
      <c r="B38070" s="34">
        <v>146</v>
      </c>
      <c r="C38070" s="34">
        <v>90</v>
      </c>
      <c r="D38070" s="34">
        <v>84</v>
      </c>
      <c r="E38070" s="34">
        <v>104</v>
      </c>
      <c r="F38070" s="34">
        <v>97</v>
      </c>
      <c r="G38070" s="34">
        <v>102</v>
      </c>
      <c r="H38070" s="34">
        <v>120</v>
      </c>
      <c r="I38070" s="34">
        <v>98</v>
      </c>
      <c r="J38070" s="34">
        <v>69</v>
      </c>
      <c r="K38070" s="34">
        <v>88</v>
      </c>
      <c r="L38070" s="34">
        <v>68</v>
      </c>
      <c r="M38070" s="34">
        <v>67</v>
      </c>
      <c r="N38070" s="34">
        <v>57</v>
      </c>
      <c r="O38070" s="34">
        <v>81</v>
      </c>
      <c r="P38070" s="34">
        <v>80</v>
      </c>
      <c r="Q38070" s="34">
        <v>124</v>
      </c>
      <c r="R38070" s="34">
        <v>125</v>
      </c>
      <c r="S38070" s="34">
        <v>133</v>
      </c>
      <c r="T38070" s="34">
        <v>119</v>
      </c>
      <c r="U38070" s="34">
        <v>120</v>
      </c>
      <c r="V38070" s="34">
        <v>85</v>
      </c>
      <c r="W38070" s="34">
        <v>113</v>
      </c>
      <c r="X38070" s="34">
        <v>115</v>
      </c>
      <c r="Y38070" s="34">
        <v>114</v>
      </c>
      <c r="Z38070" s="34">
        <v>114</v>
      </c>
      <c r="AA38070" s="34">
        <v>97</v>
      </c>
      <c r="AB38070" s="34">
        <v>129</v>
      </c>
      <c r="AC38070" s="34">
        <v>146</v>
      </c>
    </row>
    <row r="38071" spans="1:29" x14ac:dyDescent="0.2">
      <c r="A38071" s="34" t="s">
        <v>98564</v>
      </c>
      <c r="B38071" s="34">
        <v>78</v>
      </c>
      <c r="C38071" s="34">
        <v>80</v>
      </c>
      <c r="D38071" s="34">
        <v>126</v>
      </c>
      <c r="E38071" s="34">
        <v>65</v>
      </c>
      <c r="F38071" s="34">
        <v>120</v>
      </c>
      <c r="G38071" s="34">
        <v>89</v>
      </c>
      <c r="H38071" s="34">
        <v>117</v>
      </c>
      <c r="I38071" s="34">
        <v>85</v>
      </c>
      <c r="J38071" s="34">
        <v>103</v>
      </c>
      <c r="K38071" s="34">
        <v>61</v>
      </c>
      <c r="L38071" s="34">
        <v>124</v>
      </c>
      <c r="M38071" s="34">
        <v>87</v>
      </c>
      <c r="N38071" s="34">
        <v>102</v>
      </c>
      <c r="O38071" s="34">
        <v>69</v>
      </c>
      <c r="P38071" s="34">
        <v>77</v>
      </c>
      <c r="Q38071" s="34">
        <v>102</v>
      </c>
      <c r="R38071" s="34">
        <v>141</v>
      </c>
      <c r="S38071" s="34">
        <v>115</v>
      </c>
      <c r="T38071" s="34">
        <v>160</v>
      </c>
      <c r="U38071" s="34">
        <v>113</v>
      </c>
      <c r="V38071" s="34">
        <v>124</v>
      </c>
      <c r="W38071" s="34">
        <v>112</v>
      </c>
      <c r="X38071" s="34">
        <v>114</v>
      </c>
      <c r="Y38071" s="34">
        <v>82</v>
      </c>
      <c r="Z38071" s="34">
        <v>135</v>
      </c>
      <c r="AA38071" s="34">
        <v>105</v>
      </c>
      <c r="AB38071" s="34">
        <v>166</v>
      </c>
      <c r="AC38071" s="34">
        <v>113</v>
      </c>
    </row>
    <row r="38072" spans="1:29" x14ac:dyDescent="0.2">
      <c r="A38072" s="34" t="s">
        <v>98565</v>
      </c>
      <c r="B38072" s="34">
        <v>334</v>
      </c>
      <c r="C38072" s="34">
        <v>271</v>
      </c>
      <c r="D38072" s="34">
        <v>336</v>
      </c>
      <c r="E38072" s="34">
        <v>265</v>
      </c>
      <c r="F38072" s="34">
        <v>335</v>
      </c>
      <c r="G38072" s="34">
        <v>273</v>
      </c>
      <c r="H38072" s="34">
        <v>313</v>
      </c>
      <c r="I38072" s="34">
        <v>265</v>
      </c>
      <c r="J38072" s="34">
        <v>389</v>
      </c>
      <c r="K38072" s="34">
        <v>246</v>
      </c>
      <c r="L38072" s="34">
        <v>327</v>
      </c>
      <c r="M38072" s="34">
        <v>272</v>
      </c>
      <c r="N38072" s="34">
        <v>264</v>
      </c>
      <c r="O38072" s="34">
        <v>200</v>
      </c>
      <c r="P38072" s="34">
        <v>279</v>
      </c>
      <c r="Q38072" s="34">
        <v>390</v>
      </c>
      <c r="R38072" s="34">
        <v>397</v>
      </c>
      <c r="S38072" s="34">
        <v>273</v>
      </c>
      <c r="T38072" s="34">
        <v>425</v>
      </c>
      <c r="U38072" s="34">
        <v>304</v>
      </c>
      <c r="V38072" s="34">
        <v>432</v>
      </c>
      <c r="W38072" s="34">
        <v>412</v>
      </c>
      <c r="X38072" s="34">
        <v>452</v>
      </c>
      <c r="Y38072" s="34">
        <v>322</v>
      </c>
      <c r="Z38072" s="34">
        <v>415</v>
      </c>
      <c r="AA38072" s="34">
        <v>349</v>
      </c>
      <c r="AB38072" s="34">
        <v>579</v>
      </c>
      <c r="AC38072" s="34">
        <v>440</v>
      </c>
    </row>
    <row r="38073" spans="1:29" x14ac:dyDescent="0.2">
      <c r="A38073" s="34" t="s">
        <v>98566</v>
      </c>
      <c r="B38073" s="34">
        <v>132</v>
      </c>
      <c r="C38073" s="34">
        <v>190</v>
      </c>
      <c r="D38073" s="34">
        <v>202</v>
      </c>
      <c r="E38073" s="34">
        <v>165</v>
      </c>
      <c r="F38073" s="34">
        <v>187</v>
      </c>
      <c r="G38073" s="34">
        <v>176</v>
      </c>
      <c r="H38073" s="34">
        <v>175</v>
      </c>
      <c r="I38073" s="34">
        <v>134</v>
      </c>
      <c r="J38073" s="34">
        <v>151</v>
      </c>
      <c r="K38073" s="34">
        <v>195</v>
      </c>
      <c r="L38073" s="34">
        <v>131</v>
      </c>
      <c r="M38073" s="34">
        <v>153</v>
      </c>
      <c r="N38073" s="34">
        <v>118</v>
      </c>
      <c r="O38073" s="34">
        <v>149</v>
      </c>
      <c r="P38073" s="34">
        <v>164</v>
      </c>
      <c r="Q38073" s="34">
        <v>231</v>
      </c>
      <c r="R38073" s="34">
        <v>250</v>
      </c>
      <c r="S38073" s="34">
        <v>204</v>
      </c>
      <c r="T38073" s="34">
        <v>140</v>
      </c>
      <c r="U38073" s="34">
        <v>177</v>
      </c>
      <c r="V38073" s="34">
        <v>190</v>
      </c>
      <c r="W38073" s="34">
        <v>238</v>
      </c>
      <c r="X38073" s="34">
        <v>203</v>
      </c>
      <c r="Y38073" s="34">
        <v>147</v>
      </c>
      <c r="Z38073" s="34">
        <v>205</v>
      </c>
      <c r="AA38073" s="34">
        <v>221</v>
      </c>
      <c r="AB38073" s="34">
        <v>216</v>
      </c>
      <c r="AC38073" s="34">
        <v>250</v>
      </c>
    </row>
    <row r="38074" spans="1:29" x14ac:dyDescent="0.2">
      <c r="A38074" s="34" t="s">
        <v>98567</v>
      </c>
      <c r="B38074" s="34">
        <v>71</v>
      </c>
      <c r="C38074" s="34">
        <v>136</v>
      </c>
      <c r="D38074" s="34">
        <v>119</v>
      </c>
      <c r="E38074" s="34">
        <v>157</v>
      </c>
      <c r="F38074" s="34">
        <v>126</v>
      </c>
      <c r="G38074" s="34">
        <v>130</v>
      </c>
      <c r="H38074" s="34">
        <v>128</v>
      </c>
      <c r="I38074" s="34">
        <v>128</v>
      </c>
      <c r="J38074" s="34">
        <v>112</v>
      </c>
      <c r="K38074" s="34">
        <v>119</v>
      </c>
      <c r="L38074" s="34">
        <v>97</v>
      </c>
      <c r="M38074" s="34">
        <v>103</v>
      </c>
      <c r="N38074" s="34">
        <v>104</v>
      </c>
      <c r="O38074" s="34">
        <v>90</v>
      </c>
      <c r="P38074" s="34">
        <v>104</v>
      </c>
      <c r="Q38074" s="34">
        <v>219</v>
      </c>
      <c r="R38074" s="34">
        <v>109</v>
      </c>
      <c r="S38074" s="34">
        <v>172</v>
      </c>
      <c r="T38074" s="34">
        <v>113</v>
      </c>
      <c r="U38074" s="34">
        <v>125</v>
      </c>
      <c r="V38074" s="34">
        <v>121</v>
      </c>
      <c r="W38074" s="34">
        <v>116</v>
      </c>
      <c r="X38074" s="34">
        <v>104</v>
      </c>
      <c r="Y38074" s="34">
        <v>150</v>
      </c>
      <c r="Z38074" s="34">
        <v>132</v>
      </c>
      <c r="AA38074" s="34">
        <v>214</v>
      </c>
      <c r="AB38074" s="34">
        <v>171</v>
      </c>
      <c r="AC38074" s="34">
        <v>163</v>
      </c>
    </row>
    <row r="38075" spans="1:29" x14ac:dyDescent="0.2">
      <c r="A38075" s="34" t="s">
        <v>98568</v>
      </c>
      <c r="B38075" s="34">
        <v>52</v>
      </c>
      <c r="C38075" s="34">
        <v>15</v>
      </c>
      <c r="D38075" s="34">
        <v>13</v>
      </c>
      <c r="E38075" s="34">
        <v>14</v>
      </c>
      <c r="F38075" s="34">
        <v>19</v>
      </c>
      <c r="G38075" s="34">
        <v>14</v>
      </c>
      <c r="H38075" s="34">
        <v>27</v>
      </c>
      <c r="I38075" s="34">
        <v>22</v>
      </c>
      <c r="J38075" s="34">
        <v>12</v>
      </c>
      <c r="K38075" s="34">
        <v>20</v>
      </c>
      <c r="L38075" s="34">
        <v>13</v>
      </c>
      <c r="M38075" s="34">
        <v>12</v>
      </c>
      <c r="N38075" s="34">
        <v>32</v>
      </c>
      <c r="O38075" s="34">
        <v>15</v>
      </c>
      <c r="P38075" s="34">
        <v>22</v>
      </c>
      <c r="Q38075" s="34">
        <v>25</v>
      </c>
      <c r="R38075" s="34">
        <v>12</v>
      </c>
      <c r="S38075" s="34">
        <v>17</v>
      </c>
      <c r="T38075" s="34">
        <v>29</v>
      </c>
      <c r="U38075" s="34">
        <v>17</v>
      </c>
      <c r="V38075" s="34">
        <v>20</v>
      </c>
      <c r="W38075" s="34">
        <v>8</v>
      </c>
      <c r="X38075" s="34">
        <v>14</v>
      </c>
      <c r="Y38075" s="34">
        <v>13</v>
      </c>
      <c r="Z38075" s="34">
        <v>12</v>
      </c>
      <c r="AA38075" s="34">
        <v>29</v>
      </c>
      <c r="AB38075" s="34">
        <v>5</v>
      </c>
      <c r="AC38075" s="34">
        <v>13</v>
      </c>
    </row>
    <row r="38076" spans="1:29" x14ac:dyDescent="0.2">
      <c r="A38076" s="34" t="s">
        <v>98569</v>
      </c>
      <c r="B38076" s="34">
        <v>120</v>
      </c>
      <c r="C38076" s="34">
        <v>202</v>
      </c>
      <c r="D38076" s="34">
        <v>232</v>
      </c>
      <c r="E38076" s="34">
        <v>159</v>
      </c>
      <c r="F38076" s="34">
        <v>206</v>
      </c>
      <c r="G38076" s="34">
        <v>222</v>
      </c>
      <c r="H38076" s="34">
        <v>194</v>
      </c>
      <c r="I38076" s="34">
        <v>143</v>
      </c>
      <c r="J38076" s="34">
        <v>156</v>
      </c>
      <c r="K38076" s="34">
        <v>240</v>
      </c>
      <c r="L38076" s="34">
        <v>108</v>
      </c>
      <c r="M38076" s="34">
        <v>171</v>
      </c>
      <c r="N38076" s="34">
        <v>155</v>
      </c>
      <c r="O38076" s="34">
        <v>159</v>
      </c>
      <c r="P38076" s="34">
        <v>149</v>
      </c>
      <c r="Q38076" s="34">
        <v>192</v>
      </c>
      <c r="R38076" s="34">
        <v>214</v>
      </c>
      <c r="S38076" s="34">
        <v>233</v>
      </c>
      <c r="T38076" s="34">
        <v>123</v>
      </c>
      <c r="U38076" s="34">
        <v>147</v>
      </c>
      <c r="V38076" s="34">
        <v>241</v>
      </c>
      <c r="W38076" s="34">
        <v>170</v>
      </c>
      <c r="X38076" s="34">
        <v>255</v>
      </c>
      <c r="Y38076" s="34">
        <v>158</v>
      </c>
      <c r="Z38076" s="34">
        <v>212</v>
      </c>
      <c r="AA38076" s="34">
        <v>154</v>
      </c>
      <c r="AB38076" s="34">
        <v>183</v>
      </c>
      <c r="AC38076" s="34">
        <v>296</v>
      </c>
    </row>
    <row r="38077" spans="1:29" x14ac:dyDescent="0.2">
      <c r="A38077" s="34" t="s">
        <v>98570</v>
      </c>
      <c r="B38077" s="34">
        <v>57</v>
      </c>
      <c r="C38077" s="34">
        <v>13</v>
      </c>
      <c r="D38077" s="34">
        <v>35</v>
      </c>
      <c r="E38077" s="34">
        <v>26</v>
      </c>
      <c r="F38077" s="34">
        <v>30</v>
      </c>
      <c r="G38077" s="34">
        <v>27</v>
      </c>
      <c r="H38077" s="34">
        <v>30</v>
      </c>
      <c r="I38077" s="34">
        <v>23</v>
      </c>
      <c r="J38077" s="34">
        <v>43</v>
      </c>
      <c r="K38077" s="34">
        <v>35</v>
      </c>
      <c r="L38077" s="34">
        <v>35</v>
      </c>
      <c r="M38077" s="34">
        <v>16</v>
      </c>
      <c r="N38077" s="34">
        <v>36</v>
      </c>
      <c r="O38077" s="34">
        <v>13</v>
      </c>
      <c r="P38077" s="34">
        <v>23</v>
      </c>
      <c r="Q38077" s="34">
        <v>30</v>
      </c>
      <c r="R38077" s="34">
        <v>55</v>
      </c>
      <c r="S38077" s="34">
        <v>33</v>
      </c>
      <c r="T38077" s="34">
        <v>43</v>
      </c>
      <c r="U38077" s="34">
        <v>15</v>
      </c>
      <c r="V38077" s="34">
        <v>36</v>
      </c>
      <c r="W38077" s="34">
        <v>29</v>
      </c>
      <c r="X38077" s="34">
        <v>49</v>
      </c>
      <c r="Y38077" s="34">
        <v>20</v>
      </c>
      <c r="Z38077" s="34">
        <v>27</v>
      </c>
      <c r="AA38077" s="34">
        <v>27</v>
      </c>
      <c r="AB38077" s="34">
        <v>28</v>
      </c>
      <c r="AC38077" s="34">
        <v>45</v>
      </c>
    </row>
    <row r="38078" spans="1:29" x14ac:dyDescent="0.2">
      <c r="A38078" s="34" t="s">
        <v>98571</v>
      </c>
      <c r="B38078" s="34">
        <v>32</v>
      </c>
      <c r="C38078" s="34">
        <v>30</v>
      </c>
      <c r="D38078" s="34">
        <v>81</v>
      </c>
      <c r="E38078" s="34">
        <v>71</v>
      </c>
      <c r="F38078" s="34">
        <v>86</v>
      </c>
      <c r="G38078" s="34">
        <v>47</v>
      </c>
      <c r="H38078" s="34">
        <v>73</v>
      </c>
      <c r="I38078" s="34">
        <v>62</v>
      </c>
      <c r="J38078" s="34">
        <v>84</v>
      </c>
      <c r="K38078" s="34">
        <v>84</v>
      </c>
      <c r="L38078" s="34">
        <v>61</v>
      </c>
      <c r="M38078" s="34">
        <v>46</v>
      </c>
      <c r="N38078" s="34">
        <v>89</v>
      </c>
      <c r="O38078" s="34">
        <v>49</v>
      </c>
      <c r="P38078" s="34">
        <v>98</v>
      </c>
      <c r="Q38078" s="34">
        <v>94</v>
      </c>
      <c r="R38078" s="34">
        <v>93</v>
      </c>
      <c r="S38078" s="34">
        <v>68</v>
      </c>
      <c r="T38078" s="34">
        <v>63</v>
      </c>
      <c r="U38078" s="34">
        <v>48</v>
      </c>
      <c r="V38078" s="34">
        <v>116</v>
      </c>
      <c r="W38078" s="34">
        <v>85</v>
      </c>
      <c r="X38078" s="34">
        <v>110</v>
      </c>
      <c r="Y38078" s="34">
        <v>51</v>
      </c>
      <c r="Z38078" s="34">
        <v>75</v>
      </c>
      <c r="AA38078" s="34">
        <v>97</v>
      </c>
      <c r="AB38078" s="34">
        <v>77</v>
      </c>
      <c r="AC38078" s="34">
        <v>113</v>
      </c>
    </row>
    <row r="38079" spans="1:29" x14ac:dyDescent="0.2">
      <c r="A38079" s="34" t="s">
        <v>98572</v>
      </c>
      <c r="B38079" s="34">
        <v>89</v>
      </c>
      <c r="C38079" s="34">
        <v>120</v>
      </c>
      <c r="D38079" s="34">
        <v>166</v>
      </c>
      <c r="E38079" s="34">
        <v>202</v>
      </c>
      <c r="F38079" s="34">
        <v>174</v>
      </c>
      <c r="G38079" s="34">
        <v>120</v>
      </c>
      <c r="H38079" s="34">
        <v>177</v>
      </c>
      <c r="I38079" s="34">
        <v>103</v>
      </c>
      <c r="J38079" s="34">
        <v>210</v>
      </c>
      <c r="K38079" s="34">
        <v>128</v>
      </c>
      <c r="L38079" s="34">
        <v>178</v>
      </c>
      <c r="M38079" s="34">
        <v>146</v>
      </c>
      <c r="N38079" s="34">
        <v>138</v>
      </c>
      <c r="O38079" s="34">
        <v>174</v>
      </c>
      <c r="P38079" s="34">
        <v>155</v>
      </c>
      <c r="Q38079" s="34">
        <v>193</v>
      </c>
      <c r="R38079" s="34">
        <v>213</v>
      </c>
      <c r="S38079" s="34">
        <v>148</v>
      </c>
      <c r="T38079" s="34">
        <v>207</v>
      </c>
      <c r="U38079" s="34">
        <v>128</v>
      </c>
      <c r="V38079" s="34">
        <v>189</v>
      </c>
      <c r="W38079" s="34">
        <v>190</v>
      </c>
      <c r="X38079" s="34">
        <v>171</v>
      </c>
      <c r="Y38079" s="34">
        <v>118</v>
      </c>
      <c r="Z38079" s="34">
        <v>177</v>
      </c>
      <c r="AA38079" s="34">
        <v>177</v>
      </c>
      <c r="AB38079" s="34">
        <v>247</v>
      </c>
      <c r="AC38079" s="34">
        <v>234</v>
      </c>
    </row>
    <row r="38080" spans="1:29" x14ac:dyDescent="0.2">
      <c r="A38080" s="34" t="s">
        <v>98573</v>
      </c>
      <c r="B38080" s="34">
        <v>56</v>
      </c>
      <c r="C38080" s="34">
        <v>71</v>
      </c>
      <c r="D38080" s="34">
        <v>110</v>
      </c>
      <c r="E38080" s="34">
        <v>78</v>
      </c>
      <c r="F38080" s="34">
        <v>86</v>
      </c>
      <c r="G38080" s="34">
        <v>117</v>
      </c>
      <c r="H38080" s="34">
        <v>52</v>
      </c>
      <c r="I38080" s="34">
        <v>89</v>
      </c>
      <c r="J38080" s="34">
        <v>50</v>
      </c>
      <c r="K38080" s="34">
        <v>58</v>
      </c>
      <c r="L38080" s="34">
        <v>38</v>
      </c>
      <c r="M38080" s="34">
        <v>55</v>
      </c>
      <c r="N38080" s="34">
        <v>58</v>
      </c>
      <c r="O38080" s="34">
        <v>59</v>
      </c>
      <c r="P38080" s="34">
        <v>51</v>
      </c>
      <c r="Q38080" s="34">
        <v>83</v>
      </c>
      <c r="R38080" s="34">
        <v>73</v>
      </c>
      <c r="S38080" s="34">
        <v>92</v>
      </c>
      <c r="T38080" s="34">
        <v>47</v>
      </c>
      <c r="U38080" s="34">
        <v>63</v>
      </c>
      <c r="V38080" s="34">
        <v>85</v>
      </c>
      <c r="W38080" s="34">
        <v>82</v>
      </c>
      <c r="X38080" s="34">
        <v>86</v>
      </c>
      <c r="Y38080" s="34">
        <v>53</v>
      </c>
      <c r="Z38080" s="34">
        <v>86</v>
      </c>
      <c r="AA38080" s="34">
        <v>72</v>
      </c>
      <c r="AB38080" s="34">
        <v>60</v>
      </c>
      <c r="AC38080" s="34">
        <v>117</v>
      </c>
    </row>
    <row r="38081" spans="1:29" x14ac:dyDescent="0.2">
      <c r="A38081" s="34" t="s">
        <v>98574</v>
      </c>
      <c r="B38081" s="34">
        <v>46</v>
      </c>
      <c r="C38081" s="34">
        <v>72</v>
      </c>
      <c r="D38081" s="34">
        <v>62</v>
      </c>
      <c r="E38081" s="34">
        <v>83</v>
      </c>
      <c r="F38081" s="34">
        <v>58</v>
      </c>
      <c r="G38081" s="34">
        <v>58</v>
      </c>
      <c r="H38081" s="34">
        <v>44</v>
      </c>
      <c r="I38081" s="34">
        <v>87</v>
      </c>
      <c r="J38081" s="34">
        <v>44</v>
      </c>
      <c r="K38081" s="34">
        <v>73</v>
      </c>
      <c r="L38081" s="34">
        <v>40</v>
      </c>
      <c r="M38081" s="34">
        <v>40</v>
      </c>
      <c r="N38081" s="34">
        <v>59</v>
      </c>
      <c r="O38081" s="34">
        <v>76</v>
      </c>
      <c r="P38081" s="34">
        <v>41</v>
      </c>
      <c r="Q38081" s="34">
        <v>111</v>
      </c>
      <c r="R38081" s="34">
        <v>83</v>
      </c>
      <c r="S38081" s="34">
        <v>88</v>
      </c>
      <c r="T38081" s="34">
        <v>54</v>
      </c>
      <c r="U38081" s="34">
        <v>56</v>
      </c>
      <c r="V38081" s="34">
        <v>69</v>
      </c>
      <c r="W38081" s="34">
        <v>88</v>
      </c>
      <c r="X38081" s="34">
        <v>59</v>
      </c>
      <c r="Y38081" s="34">
        <v>51</v>
      </c>
      <c r="Z38081" s="34">
        <v>72</v>
      </c>
      <c r="AA38081" s="34">
        <v>113</v>
      </c>
      <c r="AB38081" s="34">
        <v>71</v>
      </c>
      <c r="AC38081" s="34">
        <v>119</v>
      </c>
    </row>
    <row r="38082" spans="1:29" x14ac:dyDescent="0.2">
      <c r="A38082" s="34" t="s">
        <v>98575</v>
      </c>
      <c r="B38082" s="34">
        <v>26</v>
      </c>
      <c r="C38082" s="34">
        <v>47</v>
      </c>
      <c r="D38082" s="34">
        <v>63</v>
      </c>
      <c r="E38082" s="34">
        <v>24</v>
      </c>
      <c r="F38082" s="34">
        <v>55</v>
      </c>
      <c r="G38082" s="34">
        <v>44</v>
      </c>
      <c r="H38082" s="34">
        <v>57</v>
      </c>
      <c r="I38082" s="34">
        <v>39</v>
      </c>
      <c r="J38082" s="34">
        <v>67</v>
      </c>
      <c r="K38082" s="34">
        <v>48</v>
      </c>
      <c r="L38082" s="34">
        <v>29</v>
      </c>
      <c r="M38082" s="34">
        <v>39</v>
      </c>
      <c r="N38082" s="34">
        <v>52</v>
      </c>
      <c r="O38082" s="34">
        <v>30</v>
      </c>
      <c r="P38082" s="34">
        <v>27</v>
      </c>
      <c r="Q38082" s="34">
        <v>91</v>
      </c>
      <c r="R38082" s="34">
        <v>65</v>
      </c>
      <c r="S38082" s="34">
        <v>40</v>
      </c>
      <c r="T38082" s="34">
        <v>54</v>
      </c>
      <c r="U38082" s="34">
        <v>50</v>
      </c>
      <c r="V38082" s="34">
        <v>62</v>
      </c>
      <c r="W38082" s="34">
        <v>75</v>
      </c>
      <c r="X38082" s="34">
        <v>82</v>
      </c>
      <c r="Y38082" s="34">
        <v>56</v>
      </c>
      <c r="Z38082" s="34">
        <v>67</v>
      </c>
      <c r="AA38082" s="34">
        <v>77</v>
      </c>
      <c r="AB38082" s="34">
        <v>60</v>
      </c>
      <c r="AC38082" s="34">
        <v>89</v>
      </c>
    </row>
    <row r="38083" spans="1:29" x14ac:dyDescent="0.2">
      <c r="A38083" s="34" t="s">
        <v>98576</v>
      </c>
      <c r="B38083" s="34">
        <v>100</v>
      </c>
      <c r="C38083" s="34">
        <v>82</v>
      </c>
      <c r="D38083" s="34">
        <v>119</v>
      </c>
      <c r="E38083" s="34">
        <v>91</v>
      </c>
      <c r="F38083" s="34">
        <v>142</v>
      </c>
      <c r="G38083" s="34">
        <v>100</v>
      </c>
      <c r="H38083" s="34">
        <v>114</v>
      </c>
      <c r="I38083" s="34">
        <v>93</v>
      </c>
      <c r="J38083" s="34">
        <v>101</v>
      </c>
      <c r="K38083" s="34">
        <v>74</v>
      </c>
      <c r="L38083" s="34">
        <v>111</v>
      </c>
      <c r="M38083" s="34">
        <v>72</v>
      </c>
      <c r="N38083" s="34">
        <v>94</v>
      </c>
      <c r="O38083" s="34">
        <v>84</v>
      </c>
      <c r="P38083" s="34">
        <v>101</v>
      </c>
      <c r="Q38083" s="34">
        <v>119</v>
      </c>
      <c r="R38083" s="34">
        <v>146</v>
      </c>
      <c r="S38083" s="34">
        <v>88</v>
      </c>
      <c r="T38083" s="34">
        <v>145</v>
      </c>
      <c r="U38083" s="34">
        <v>127</v>
      </c>
      <c r="V38083" s="34">
        <v>119</v>
      </c>
      <c r="W38083" s="34">
        <v>105</v>
      </c>
      <c r="X38083" s="34">
        <v>176</v>
      </c>
      <c r="Y38083" s="34">
        <v>88</v>
      </c>
      <c r="Z38083" s="34">
        <v>162</v>
      </c>
      <c r="AA38083" s="34">
        <v>110</v>
      </c>
      <c r="AB38083" s="34">
        <v>141</v>
      </c>
      <c r="AC38083" s="34">
        <v>162</v>
      </c>
    </row>
    <row r="38084" spans="1:29" x14ac:dyDescent="0.2">
      <c r="A38084" s="34" t="s">
        <v>98577</v>
      </c>
      <c r="B38084" s="34">
        <v>127</v>
      </c>
      <c r="C38084" s="34">
        <v>95</v>
      </c>
      <c r="D38084" s="34">
        <v>132</v>
      </c>
      <c r="E38084" s="34">
        <v>142</v>
      </c>
      <c r="F38084" s="34">
        <v>150</v>
      </c>
      <c r="G38084" s="34">
        <v>142</v>
      </c>
      <c r="H38084" s="34">
        <v>166</v>
      </c>
      <c r="I38084" s="34">
        <v>133</v>
      </c>
      <c r="J38084" s="34">
        <v>148</v>
      </c>
      <c r="K38084" s="34">
        <v>128</v>
      </c>
      <c r="L38084" s="34">
        <v>183</v>
      </c>
      <c r="M38084" s="34">
        <v>90</v>
      </c>
      <c r="N38084" s="34">
        <v>143</v>
      </c>
      <c r="O38084" s="34">
        <v>101</v>
      </c>
      <c r="P38084" s="34">
        <v>160</v>
      </c>
      <c r="Q38084" s="34">
        <v>181</v>
      </c>
      <c r="R38084" s="34">
        <v>218</v>
      </c>
      <c r="S38084" s="34">
        <v>132</v>
      </c>
      <c r="T38084" s="34">
        <v>218</v>
      </c>
      <c r="U38084" s="34">
        <v>154</v>
      </c>
      <c r="V38084" s="34">
        <v>228</v>
      </c>
      <c r="W38084" s="34">
        <v>173</v>
      </c>
      <c r="X38084" s="34">
        <v>168</v>
      </c>
      <c r="Y38084" s="34">
        <v>154</v>
      </c>
      <c r="Z38084" s="34">
        <v>141</v>
      </c>
      <c r="AA38084" s="34">
        <v>141</v>
      </c>
      <c r="AB38084" s="34">
        <v>305</v>
      </c>
      <c r="AC38084" s="34">
        <v>243</v>
      </c>
    </row>
    <row r="38085" spans="1:29" x14ac:dyDescent="0.2">
      <c r="A38085" s="34" t="s">
        <v>98578</v>
      </c>
      <c r="B38085" s="34">
        <v>156</v>
      </c>
      <c r="C38085" s="34">
        <v>167</v>
      </c>
      <c r="D38085" s="34">
        <v>157</v>
      </c>
      <c r="E38085" s="34">
        <v>195</v>
      </c>
      <c r="F38085" s="34">
        <v>198</v>
      </c>
      <c r="G38085" s="34">
        <v>167</v>
      </c>
      <c r="H38085" s="34">
        <v>168</v>
      </c>
      <c r="I38085" s="34">
        <v>167</v>
      </c>
      <c r="J38085" s="34">
        <v>222</v>
      </c>
      <c r="K38085" s="34">
        <v>151</v>
      </c>
      <c r="L38085" s="34">
        <v>191</v>
      </c>
      <c r="M38085" s="34">
        <v>132</v>
      </c>
      <c r="N38085" s="34">
        <v>124</v>
      </c>
      <c r="O38085" s="34">
        <v>168</v>
      </c>
      <c r="P38085" s="34">
        <v>160</v>
      </c>
      <c r="Q38085" s="34">
        <v>261</v>
      </c>
      <c r="R38085" s="34">
        <v>279</v>
      </c>
      <c r="S38085" s="34">
        <v>165</v>
      </c>
      <c r="T38085" s="34">
        <v>289</v>
      </c>
      <c r="U38085" s="34">
        <v>187</v>
      </c>
      <c r="V38085" s="34">
        <v>261</v>
      </c>
      <c r="W38085" s="34">
        <v>233</v>
      </c>
      <c r="X38085" s="34">
        <v>187</v>
      </c>
      <c r="Y38085" s="34">
        <v>302</v>
      </c>
      <c r="Z38085" s="34">
        <v>189</v>
      </c>
      <c r="AA38085" s="34">
        <v>237</v>
      </c>
      <c r="AB38085" s="34">
        <v>273</v>
      </c>
      <c r="AC38085" s="34">
        <v>279</v>
      </c>
    </row>
    <row r="38086" spans="1:29" x14ac:dyDescent="0.2">
      <c r="A38086" s="34" t="s">
        <v>98579</v>
      </c>
      <c r="B38086" s="34">
        <v>46</v>
      </c>
      <c r="C38086" s="34">
        <v>25</v>
      </c>
      <c r="D38086" s="34">
        <v>49</v>
      </c>
      <c r="E38086" s="34">
        <v>46</v>
      </c>
      <c r="F38086" s="34">
        <v>44</v>
      </c>
      <c r="G38086" s="34">
        <v>37</v>
      </c>
      <c r="H38086" s="34">
        <v>61</v>
      </c>
      <c r="I38086" s="34">
        <v>35</v>
      </c>
      <c r="J38086" s="34">
        <v>40</v>
      </c>
      <c r="K38086" s="34">
        <v>36</v>
      </c>
      <c r="L38086" s="34">
        <v>45</v>
      </c>
      <c r="M38086" s="34">
        <v>43</v>
      </c>
      <c r="N38086" s="34">
        <v>39</v>
      </c>
      <c r="O38086" s="34">
        <v>19</v>
      </c>
      <c r="P38086" s="34">
        <v>46</v>
      </c>
      <c r="Q38086" s="34">
        <v>35</v>
      </c>
      <c r="R38086" s="34">
        <v>80</v>
      </c>
      <c r="S38086" s="34">
        <v>58</v>
      </c>
      <c r="T38086" s="34">
        <v>71</v>
      </c>
      <c r="U38086" s="34">
        <v>53</v>
      </c>
      <c r="V38086" s="34">
        <v>76</v>
      </c>
      <c r="W38086" s="34">
        <v>47</v>
      </c>
      <c r="X38086" s="34">
        <v>79</v>
      </c>
      <c r="Y38086" s="34">
        <v>50</v>
      </c>
      <c r="Z38086" s="34">
        <v>41</v>
      </c>
      <c r="AA38086" s="34">
        <v>72</v>
      </c>
      <c r="AB38086" s="34">
        <v>97</v>
      </c>
      <c r="AC38086" s="34">
        <v>62</v>
      </c>
    </row>
    <row r="38087" spans="1:29" x14ac:dyDescent="0.2">
      <c r="A38087" s="34" t="s">
        <v>98580</v>
      </c>
      <c r="B38087" s="34">
        <v>74</v>
      </c>
      <c r="C38087" s="34">
        <v>151</v>
      </c>
      <c r="D38087" s="34">
        <v>149</v>
      </c>
      <c r="E38087" s="34">
        <v>138</v>
      </c>
      <c r="F38087" s="34">
        <v>137</v>
      </c>
      <c r="G38087" s="34">
        <v>144</v>
      </c>
      <c r="H38087" s="34">
        <v>114</v>
      </c>
      <c r="I38087" s="34">
        <v>116</v>
      </c>
      <c r="J38087" s="34">
        <v>102</v>
      </c>
      <c r="K38087" s="34">
        <v>141</v>
      </c>
      <c r="L38087" s="34">
        <v>58</v>
      </c>
      <c r="M38087" s="34">
        <v>121</v>
      </c>
      <c r="N38087" s="34">
        <v>96</v>
      </c>
      <c r="O38087" s="34">
        <v>93</v>
      </c>
      <c r="P38087" s="34">
        <v>120</v>
      </c>
      <c r="Q38087" s="34">
        <v>154</v>
      </c>
      <c r="R38087" s="34">
        <v>141</v>
      </c>
      <c r="S38087" s="34">
        <v>159</v>
      </c>
      <c r="T38087" s="34">
        <v>86</v>
      </c>
      <c r="U38087" s="34">
        <v>72</v>
      </c>
      <c r="V38087" s="34">
        <v>171</v>
      </c>
      <c r="W38087" s="34">
        <v>86</v>
      </c>
      <c r="X38087" s="34">
        <v>147</v>
      </c>
      <c r="Y38087" s="34">
        <v>117</v>
      </c>
      <c r="Z38087" s="34">
        <v>148</v>
      </c>
      <c r="AA38087" s="34">
        <v>166</v>
      </c>
      <c r="AB38087" s="34">
        <v>107</v>
      </c>
      <c r="AC38087" s="34">
        <v>168</v>
      </c>
    </row>
    <row r="38088" spans="1:29" x14ac:dyDescent="0.2">
      <c r="A38088" s="34" t="s">
        <v>98581</v>
      </c>
      <c r="B38088" s="34">
        <v>21</v>
      </c>
      <c r="C38088" s="34">
        <v>22</v>
      </c>
      <c r="D38088" s="34">
        <v>13</v>
      </c>
      <c r="E38088" s="34">
        <v>15</v>
      </c>
      <c r="F38088" s="34">
        <v>15</v>
      </c>
      <c r="G38088" s="34">
        <v>22</v>
      </c>
      <c r="H38088" s="34">
        <v>30</v>
      </c>
      <c r="I38088" s="34">
        <v>21</v>
      </c>
      <c r="J38088" s="34">
        <v>20</v>
      </c>
      <c r="K38088" s="34">
        <v>31</v>
      </c>
      <c r="L38088" s="34">
        <v>9</v>
      </c>
      <c r="M38088" s="34">
        <v>29</v>
      </c>
      <c r="N38088" s="34">
        <v>14</v>
      </c>
      <c r="O38088" s="34">
        <v>26</v>
      </c>
      <c r="P38088" s="34">
        <v>10</v>
      </c>
      <c r="Q38088" s="34">
        <v>39</v>
      </c>
      <c r="R38088" s="34">
        <v>14</v>
      </c>
      <c r="S38088" s="34">
        <v>33</v>
      </c>
      <c r="T38088" s="34">
        <v>20</v>
      </c>
      <c r="U38088" s="34">
        <v>31</v>
      </c>
      <c r="V38088" s="34">
        <v>38</v>
      </c>
      <c r="W38088" s="34">
        <v>49</v>
      </c>
      <c r="X38088" s="34">
        <v>20</v>
      </c>
      <c r="Y38088" s="34">
        <v>15</v>
      </c>
      <c r="Z38088" s="34">
        <v>18</v>
      </c>
      <c r="AA38088" s="34">
        <v>29</v>
      </c>
      <c r="AB38088" s="34">
        <v>17</v>
      </c>
      <c r="AC38088" s="34">
        <v>32</v>
      </c>
    </row>
    <row r="38089" spans="1:29" x14ac:dyDescent="0.2">
      <c r="A38089" s="34" t="s">
        <v>98582</v>
      </c>
      <c r="B38089" s="34">
        <v>32</v>
      </c>
      <c r="C38089" s="34">
        <v>29</v>
      </c>
      <c r="D38089" s="34">
        <v>29</v>
      </c>
      <c r="E38089" s="34">
        <v>16</v>
      </c>
      <c r="F38089" s="34">
        <v>35</v>
      </c>
      <c r="G38089" s="34">
        <v>22</v>
      </c>
      <c r="H38089" s="34">
        <v>29</v>
      </c>
      <c r="I38089" s="34">
        <v>21</v>
      </c>
      <c r="J38089" s="34">
        <v>31</v>
      </c>
      <c r="K38089" s="34">
        <v>37</v>
      </c>
      <c r="L38089" s="34">
        <v>26</v>
      </c>
      <c r="M38089" s="34">
        <v>13</v>
      </c>
      <c r="N38089" s="34">
        <v>20</v>
      </c>
      <c r="O38089" s="34">
        <v>30</v>
      </c>
      <c r="P38089" s="34">
        <v>23</v>
      </c>
      <c r="Q38089" s="34">
        <v>23</v>
      </c>
      <c r="R38089" s="34">
        <v>39</v>
      </c>
      <c r="S38089" s="34">
        <v>32</v>
      </c>
      <c r="T38089" s="34">
        <v>26</v>
      </c>
      <c r="U38089" s="34">
        <v>23</v>
      </c>
      <c r="V38089" s="34">
        <v>39</v>
      </c>
      <c r="W38089" s="34">
        <v>38</v>
      </c>
      <c r="X38089" s="34">
        <v>28</v>
      </c>
      <c r="Y38089" s="34">
        <v>14</v>
      </c>
      <c r="Z38089" s="34">
        <v>47</v>
      </c>
      <c r="AA38089" s="34">
        <v>23</v>
      </c>
      <c r="AB38089" s="34">
        <v>39</v>
      </c>
      <c r="AC38089" s="34">
        <v>37</v>
      </c>
    </row>
    <row r="38090" spans="1:29" x14ac:dyDescent="0.2">
      <c r="A38090" s="34" t="s">
        <v>98583</v>
      </c>
      <c r="B38090" s="34">
        <v>155</v>
      </c>
      <c r="C38090" s="34">
        <v>70</v>
      </c>
      <c r="D38090" s="34">
        <v>79</v>
      </c>
      <c r="E38090" s="34">
        <v>92</v>
      </c>
      <c r="F38090" s="34">
        <v>92</v>
      </c>
      <c r="G38090" s="34">
        <v>97</v>
      </c>
      <c r="H38090" s="34">
        <v>78</v>
      </c>
      <c r="I38090" s="34">
        <v>92</v>
      </c>
      <c r="J38090" s="34">
        <v>82</v>
      </c>
      <c r="K38090" s="34">
        <v>103</v>
      </c>
      <c r="L38090" s="34">
        <v>97</v>
      </c>
      <c r="M38090" s="34">
        <v>65</v>
      </c>
      <c r="N38090" s="34">
        <v>76</v>
      </c>
      <c r="O38090" s="34">
        <v>56</v>
      </c>
      <c r="P38090" s="34">
        <v>80</v>
      </c>
      <c r="Q38090" s="34">
        <v>124</v>
      </c>
      <c r="R38090" s="34">
        <v>120</v>
      </c>
      <c r="S38090" s="34">
        <v>138</v>
      </c>
      <c r="T38090" s="34">
        <v>144</v>
      </c>
      <c r="U38090" s="34">
        <v>101</v>
      </c>
      <c r="V38090" s="34">
        <v>143</v>
      </c>
      <c r="W38090" s="34">
        <v>161</v>
      </c>
      <c r="X38090" s="34">
        <v>123</v>
      </c>
      <c r="Y38090" s="34">
        <v>119</v>
      </c>
      <c r="Z38090" s="34">
        <v>159</v>
      </c>
      <c r="AA38090" s="34">
        <v>137</v>
      </c>
      <c r="AB38090" s="34">
        <v>194</v>
      </c>
      <c r="AC38090" s="34">
        <v>144</v>
      </c>
    </row>
    <row r="38091" spans="1:29" x14ac:dyDescent="0.2">
      <c r="A38091" s="34" t="s">
        <v>98584</v>
      </c>
      <c r="B38091" s="34">
        <v>113</v>
      </c>
      <c r="C38091" s="34">
        <v>126</v>
      </c>
      <c r="D38091" s="34">
        <v>155</v>
      </c>
      <c r="E38091" s="34">
        <v>122</v>
      </c>
      <c r="F38091" s="34">
        <v>192</v>
      </c>
      <c r="G38091" s="34">
        <v>153</v>
      </c>
      <c r="H38091" s="34">
        <v>170</v>
      </c>
      <c r="I38091" s="34">
        <v>108</v>
      </c>
      <c r="J38091" s="34">
        <v>165</v>
      </c>
      <c r="K38091" s="34">
        <v>121</v>
      </c>
      <c r="L38091" s="34">
        <v>145</v>
      </c>
      <c r="M38091" s="34">
        <v>108</v>
      </c>
      <c r="N38091" s="34">
        <v>145</v>
      </c>
      <c r="O38091" s="34">
        <v>157</v>
      </c>
      <c r="P38091" s="34">
        <v>134</v>
      </c>
      <c r="Q38091" s="34">
        <v>188</v>
      </c>
      <c r="R38091" s="34">
        <v>224</v>
      </c>
      <c r="S38091" s="34">
        <v>167</v>
      </c>
      <c r="T38091" s="34">
        <v>208</v>
      </c>
      <c r="U38091" s="34">
        <v>127</v>
      </c>
      <c r="V38091" s="34">
        <v>158</v>
      </c>
      <c r="W38091" s="34">
        <v>170</v>
      </c>
      <c r="X38091" s="34">
        <v>198</v>
      </c>
      <c r="Y38091" s="34">
        <v>161</v>
      </c>
      <c r="Z38091" s="34">
        <v>159</v>
      </c>
      <c r="AA38091" s="34">
        <v>198</v>
      </c>
      <c r="AB38091" s="34">
        <v>232</v>
      </c>
      <c r="AC38091" s="34">
        <v>222</v>
      </c>
    </row>
    <row r="38092" spans="1:29" x14ac:dyDescent="0.2">
      <c r="A38092" s="34" t="s">
        <v>98585</v>
      </c>
      <c r="B38092" s="34">
        <v>40</v>
      </c>
      <c r="C38092" s="34">
        <v>48</v>
      </c>
      <c r="D38092" s="34">
        <v>51</v>
      </c>
      <c r="E38092" s="34">
        <v>69</v>
      </c>
      <c r="F38092" s="34">
        <v>58</v>
      </c>
      <c r="G38092" s="34">
        <v>49</v>
      </c>
      <c r="H38092" s="34">
        <v>24</v>
      </c>
      <c r="I38092" s="34">
        <v>53</v>
      </c>
      <c r="J38092" s="34">
        <v>46</v>
      </c>
      <c r="K38092" s="34">
        <v>58</v>
      </c>
      <c r="L38092" s="34">
        <v>46</v>
      </c>
      <c r="M38092" s="34">
        <v>70</v>
      </c>
      <c r="N38092" s="34">
        <v>46</v>
      </c>
      <c r="O38092" s="34">
        <v>39</v>
      </c>
      <c r="P38092" s="34">
        <v>35</v>
      </c>
      <c r="Q38092" s="34">
        <v>70</v>
      </c>
      <c r="R38092" s="34">
        <v>60</v>
      </c>
      <c r="S38092" s="34">
        <v>76</v>
      </c>
      <c r="T38092" s="34">
        <v>36</v>
      </c>
      <c r="U38092" s="34">
        <v>53</v>
      </c>
      <c r="V38092" s="34">
        <v>49</v>
      </c>
      <c r="W38092" s="34">
        <v>64</v>
      </c>
      <c r="X38092" s="34">
        <v>67</v>
      </c>
      <c r="Y38092" s="34">
        <v>52</v>
      </c>
      <c r="Z38092" s="34">
        <v>63</v>
      </c>
      <c r="AA38092" s="34">
        <v>66</v>
      </c>
      <c r="AB38092" s="34">
        <v>48</v>
      </c>
      <c r="AC38092" s="34">
        <v>88</v>
      </c>
    </row>
    <row r="38093" spans="1:29" x14ac:dyDescent="0.2">
      <c r="A38093" s="34" t="s">
        <v>98586</v>
      </c>
      <c r="B38093" s="34">
        <v>163</v>
      </c>
      <c r="C38093" s="34">
        <v>117</v>
      </c>
      <c r="D38093" s="34">
        <v>197</v>
      </c>
      <c r="E38093" s="34">
        <v>182</v>
      </c>
      <c r="F38093" s="34">
        <v>213</v>
      </c>
      <c r="G38093" s="34">
        <v>161</v>
      </c>
      <c r="H38093" s="34">
        <v>220</v>
      </c>
      <c r="I38093" s="34">
        <v>129</v>
      </c>
      <c r="J38093" s="34">
        <v>165</v>
      </c>
      <c r="K38093" s="34">
        <v>153</v>
      </c>
      <c r="L38093" s="34">
        <v>141</v>
      </c>
      <c r="M38093" s="34">
        <v>120</v>
      </c>
      <c r="N38093" s="34">
        <v>136</v>
      </c>
      <c r="O38093" s="34">
        <v>118</v>
      </c>
      <c r="P38093" s="34">
        <v>176</v>
      </c>
      <c r="Q38093" s="34">
        <v>159</v>
      </c>
      <c r="R38093" s="34">
        <v>230</v>
      </c>
      <c r="S38093" s="34">
        <v>177</v>
      </c>
      <c r="T38093" s="34">
        <v>250</v>
      </c>
      <c r="U38093" s="34">
        <v>175</v>
      </c>
      <c r="V38093" s="34">
        <v>193</v>
      </c>
      <c r="W38093" s="34">
        <v>214</v>
      </c>
      <c r="X38093" s="34">
        <v>240</v>
      </c>
      <c r="Y38093" s="34">
        <v>185</v>
      </c>
      <c r="Z38093" s="34">
        <v>148</v>
      </c>
      <c r="AA38093" s="34">
        <v>180</v>
      </c>
      <c r="AB38093" s="34">
        <v>306</v>
      </c>
      <c r="AC38093" s="34">
        <v>238</v>
      </c>
    </row>
    <row r="38094" spans="1:29" x14ac:dyDescent="0.2">
      <c r="A38094" s="34" t="s">
        <v>98587</v>
      </c>
      <c r="B38094" s="34">
        <v>129</v>
      </c>
      <c r="C38094" s="34">
        <v>161</v>
      </c>
      <c r="D38094" s="34">
        <v>108</v>
      </c>
      <c r="E38094" s="34">
        <v>135</v>
      </c>
      <c r="F38094" s="34">
        <v>146</v>
      </c>
      <c r="G38094" s="34">
        <v>209</v>
      </c>
      <c r="H38094" s="34">
        <v>157</v>
      </c>
      <c r="I38094" s="34">
        <v>147</v>
      </c>
      <c r="J38094" s="34">
        <v>154</v>
      </c>
      <c r="K38094" s="34">
        <v>185</v>
      </c>
      <c r="L38094" s="34">
        <v>117</v>
      </c>
      <c r="M38094" s="34">
        <v>119</v>
      </c>
      <c r="N38094" s="34">
        <v>109</v>
      </c>
      <c r="O38094" s="34">
        <v>145</v>
      </c>
      <c r="P38094" s="34">
        <v>123</v>
      </c>
      <c r="Q38094" s="34">
        <v>275</v>
      </c>
      <c r="R38094" s="34">
        <v>201</v>
      </c>
      <c r="S38094" s="34">
        <v>192</v>
      </c>
      <c r="T38094" s="34">
        <v>168</v>
      </c>
      <c r="U38094" s="34">
        <v>213</v>
      </c>
      <c r="V38094" s="34">
        <v>166</v>
      </c>
      <c r="W38094" s="34">
        <v>255</v>
      </c>
      <c r="X38094" s="34">
        <v>231</v>
      </c>
      <c r="Y38094" s="34">
        <v>254</v>
      </c>
      <c r="Z38094" s="34">
        <v>115</v>
      </c>
      <c r="AA38094" s="34">
        <v>218</v>
      </c>
      <c r="AB38094" s="34">
        <v>183</v>
      </c>
      <c r="AC38094" s="34">
        <v>239</v>
      </c>
    </row>
    <row r="38095" spans="1:29" x14ac:dyDescent="0.2">
      <c r="A38095" s="34" t="s">
        <v>98588</v>
      </c>
      <c r="B38095" s="34">
        <v>67</v>
      </c>
      <c r="C38095" s="34">
        <v>21</v>
      </c>
      <c r="D38095" s="34">
        <v>15</v>
      </c>
      <c r="E38095" s="34">
        <v>38</v>
      </c>
      <c r="F38095" s="34">
        <v>34</v>
      </c>
      <c r="G38095" s="34">
        <v>17</v>
      </c>
      <c r="H38095" s="34">
        <v>9</v>
      </c>
      <c r="I38095" s="34">
        <v>5</v>
      </c>
      <c r="J38095" s="34">
        <v>23</v>
      </c>
      <c r="K38095" s="34">
        <v>21</v>
      </c>
      <c r="L38095" s="34">
        <v>17</v>
      </c>
      <c r="M38095" s="34">
        <v>13</v>
      </c>
      <c r="N38095" s="34">
        <v>13</v>
      </c>
      <c r="O38095" s="34">
        <v>26</v>
      </c>
      <c r="P38095" s="34">
        <v>37</v>
      </c>
      <c r="Q38095" s="34">
        <v>48</v>
      </c>
      <c r="R38095" s="34">
        <v>33</v>
      </c>
      <c r="S38095" s="34">
        <v>31</v>
      </c>
      <c r="T38095" s="34">
        <v>20</v>
      </c>
      <c r="U38095" s="34">
        <v>21</v>
      </c>
      <c r="V38095" s="34">
        <v>26</v>
      </c>
      <c r="W38095" s="34">
        <v>36</v>
      </c>
      <c r="X38095" s="34">
        <v>24</v>
      </c>
      <c r="Y38095" s="34">
        <v>36</v>
      </c>
      <c r="Z38095" s="34">
        <v>34</v>
      </c>
      <c r="AA38095" s="34">
        <v>23</v>
      </c>
      <c r="AB38095" s="34">
        <v>25</v>
      </c>
      <c r="AC38095" s="34">
        <v>44</v>
      </c>
    </row>
    <row r="38096" spans="1:29" x14ac:dyDescent="0.2">
      <c r="A38096" s="34" t="s">
        <v>98589</v>
      </c>
      <c r="B38096" s="34">
        <v>134</v>
      </c>
      <c r="C38096" s="34">
        <v>197</v>
      </c>
      <c r="D38096" s="34">
        <v>175</v>
      </c>
      <c r="E38096" s="34">
        <v>213</v>
      </c>
      <c r="F38096" s="34">
        <v>199</v>
      </c>
      <c r="G38096" s="34">
        <v>167</v>
      </c>
      <c r="H38096" s="34">
        <v>196</v>
      </c>
      <c r="I38096" s="34">
        <v>137</v>
      </c>
      <c r="J38096" s="34">
        <v>217</v>
      </c>
      <c r="K38096" s="34">
        <v>166</v>
      </c>
      <c r="L38096" s="34">
        <v>208</v>
      </c>
      <c r="M38096" s="34">
        <v>153</v>
      </c>
      <c r="N38096" s="34">
        <v>161</v>
      </c>
      <c r="O38096" s="34">
        <v>103</v>
      </c>
      <c r="P38096" s="34">
        <v>211</v>
      </c>
      <c r="Q38096" s="34">
        <v>261</v>
      </c>
      <c r="R38096" s="34">
        <v>249</v>
      </c>
      <c r="S38096" s="34">
        <v>204</v>
      </c>
      <c r="T38096" s="34">
        <v>247</v>
      </c>
      <c r="U38096" s="34">
        <v>190</v>
      </c>
      <c r="V38096" s="34">
        <v>215</v>
      </c>
      <c r="W38096" s="34">
        <v>273</v>
      </c>
      <c r="X38096" s="34">
        <v>216</v>
      </c>
      <c r="Y38096" s="34">
        <v>290</v>
      </c>
      <c r="Z38096" s="34">
        <v>233</v>
      </c>
      <c r="AA38096" s="34">
        <v>264</v>
      </c>
      <c r="AB38096" s="34">
        <v>341</v>
      </c>
      <c r="AC38096" s="34">
        <v>255</v>
      </c>
    </row>
    <row r="38097" spans="1:29" x14ac:dyDescent="0.2">
      <c r="A38097" s="34" t="s">
        <v>98590</v>
      </c>
      <c r="B38097" s="34">
        <v>127</v>
      </c>
      <c r="C38097" s="34">
        <v>97</v>
      </c>
      <c r="D38097" s="34">
        <v>104</v>
      </c>
      <c r="E38097" s="34">
        <v>72</v>
      </c>
      <c r="F38097" s="34">
        <v>109</v>
      </c>
      <c r="G38097" s="34">
        <v>118</v>
      </c>
      <c r="H38097" s="34">
        <v>81</v>
      </c>
      <c r="I38097" s="34">
        <v>88</v>
      </c>
      <c r="J38097" s="34">
        <v>101</v>
      </c>
      <c r="K38097" s="34">
        <v>111</v>
      </c>
      <c r="L38097" s="34">
        <v>86</v>
      </c>
      <c r="M38097" s="34">
        <v>79</v>
      </c>
      <c r="N38097" s="34">
        <v>82</v>
      </c>
      <c r="O38097" s="34">
        <v>79</v>
      </c>
      <c r="P38097" s="34">
        <v>82</v>
      </c>
      <c r="Q38097" s="34">
        <v>150</v>
      </c>
      <c r="R38097" s="34">
        <v>124</v>
      </c>
      <c r="S38097" s="34">
        <v>90</v>
      </c>
      <c r="T38097" s="34">
        <v>128</v>
      </c>
      <c r="U38097" s="34">
        <v>102</v>
      </c>
      <c r="V38097" s="34">
        <v>141</v>
      </c>
      <c r="W38097" s="34">
        <v>140</v>
      </c>
      <c r="X38097" s="34">
        <v>129</v>
      </c>
      <c r="Y38097" s="34">
        <v>106</v>
      </c>
      <c r="Z38097" s="34">
        <v>166</v>
      </c>
      <c r="AA38097" s="34">
        <v>119</v>
      </c>
      <c r="AB38097" s="34">
        <v>107</v>
      </c>
      <c r="AC38097" s="34">
        <v>183</v>
      </c>
    </row>
    <row r="38098" spans="1:29" x14ac:dyDescent="0.2">
      <c r="A38098" s="34" t="s">
        <v>98591</v>
      </c>
      <c r="B38098" s="34">
        <v>130</v>
      </c>
      <c r="C38098" s="34">
        <v>72</v>
      </c>
      <c r="D38098" s="34">
        <v>116</v>
      </c>
      <c r="E38098" s="34">
        <v>84</v>
      </c>
      <c r="F38098" s="34">
        <v>115</v>
      </c>
      <c r="G38098" s="34">
        <v>113</v>
      </c>
      <c r="H38098" s="34">
        <v>109</v>
      </c>
      <c r="I38098" s="34">
        <v>60</v>
      </c>
      <c r="J38098" s="34">
        <v>107</v>
      </c>
      <c r="K38098" s="34">
        <v>93</v>
      </c>
      <c r="L38098" s="34">
        <v>103</v>
      </c>
      <c r="M38098" s="34">
        <v>77</v>
      </c>
      <c r="N38098" s="34">
        <v>96</v>
      </c>
      <c r="O38098" s="34">
        <v>66</v>
      </c>
      <c r="P38098" s="34">
        <v>84</v>
      </c>
      <c r="Q38098" s="34">
        <v>112</v>
      </c>
      <c r="R38098" s="34">
        <v>131</v>
      </c>
      <c r="S38098" s="34">
        <v>120</v>
      </c>
      <c r="T38098" s="34">
        <v>128</v>
      </c>
      <c r="U38098" s="34">
        <v>98</v>
      </c>
      <c r="V38098" s="34">
        <v>148</v>
      </c>
      <c r="W38098" s="34">
        <v>118</v>
      </c>
      <c r="X38098" s="34">
        <v>176</v>
      </c>
      <c r="Y38098" s="34">
        <v>120</v>
      </c>
      <c r="Z38098" s="34">
        <v>125</v>
      </c>
      <c r="AA38098" s="34">
        <v>119</v>
      </c>
      <c r="AB38098" s="34">
        <v>156</v>
      </c>
      <c r="AC38098" s="34">
        <v>174</v>
      </c>
    </row>
    <row r="38099" spans="1:29" x14ac:dyDescent="0.2">
      <c r="A38099" s="34" t="s">
        <v>98592</v>
      </c>
      <c r="B38099" s="34">
        <v>112</v>
      </c>
      <c r="C38099" s="34">
        <v>120</v>
      </c>
      <c r="D38099" s="34">
        <v>113</v>
      </c>
      <c r="E38099" s="34">
        <v>132</v>
      </c>
      <c r="F38099" s="34">
        <v>182</v>
      </c>
      <c r="G38099" s="34">
        <v>139</v>
      </c>
      <c r="H38099" s="34">
        <v>169</v>
      </c>
      <c r="I38099" s="34">
        <v>106</v>
      </c>
      <c r="J38099" s="34">
        <v>141</v>
      </c>
      <c r="K38099" s="34">
        <v>75</v>
      </c>
      <c r="L38099" s="34">
        <v>186</v>
      </c>
      <c r="M38099" s="34">
        <v>116</v>
      </c>
      <c r="N38099" s="34">
        <v>168</v>
      </c>
      <c r="O38099" s="34">
        <v>87</v>
      </c>
      <c r="P38099" s="34">
        <v>132</v>
      </c>
      <c r="Q38099" s="34">
        <v>155</v>
      </c>
      <c r="R38099" s="34">
        <v>221</v>
      </c>
      <c r="S38099" s="34">
        <v>122</v>
      </c>
      <c r="T38099" s="34">
        <v>237</v>
      </c>
      <c r="U38099" s="34">
        <v>136</v>
      </c>
      <c r="V38099" s="34">
        <v>204</v>
      </c>
      <c r="W38099" s="34">
        <v>149</v>
      </c>
      <c r="X38099" s="34">
        <v>192</v>
      </c>
      <c r="Y38099" s="34">
        <v>133</v>
      </c>
      <c r="Z38099" s="34">
        <v>103</v>
      </c>
      <c r="AA38099" s="34">
        <v>137</v>
      </c>
      <c r="AB38099" s="34">
        <v>222</v>
      </c>
      <c r="AC38099" s="34">
        <v>206</v>
      </c>
    </row>
    <row r="38100" spans="1:29" x14ac:dyDescent="0.2">
      <c r="A38100" s="34" t="s">
        <v>98593</v>
      </c>
      <c r="B38100" s="34">
        <v>68</v>
      </c>
      <c r="C38100" s="34">
        <v>74</v>
      </c>
      <c r="D38100" s="34">
        <v>86</v>
      </c>
      <c r="E38100" s="34">
        <v>73</v>
      </c>
      <c r="F38100" s="34">
        <v>105</v>
      </c>
      <c r="G38100" s="34">
        <v>77</v>
      </c>
      <c r="H38100" s="34">
        <v>104</v>
      </c>
      <c r="I38100" s="34">
        <v>115</v>
      </c>
      <c r="J38100" s="34">
        <v>103</v>
      </c>
      <c r="K38100" s="34">
        <v>93</v>
      </c>
      <c r="L38100" s="34">
        <v>95</v>
      </c>
      <c r="M38100" s="34">
        <v>67</v>
      </c>
      <c r="N38100" s="34">
        <v>91</v>
      </c>
      <c r="O38100" s="34">
        <v>59</v>
      </c>
      <c r="P38100" s="34">
        <v>117</v>
      </c>
      <c r="Q38100" s="34">
        <v>127</v>
      </c>
      <c r="R38100" s="34">
        <v>117</v>
      </c>
      <c r="S38100" s="34">
        <v>102</v>
      </c>
      <c r="T38100" s="34">
        <v>122</v>
      </c>
      <c r="U38100" s="34">
        <v>102</v>
      </c>
      <c r="V38100" s="34">
        <v>152</v>
      </c>
      <c r="W38100" s="34">
        <v>117</v>
      </c>
      <c r="X38100" s="34">
        <v>110</v>
      </c>
      <c r="Y38100" s="34">
        <v>129</v>
      </c>
      <c r="Z38100" s="34">
        <v>97</v>
      </c>
      <c r="AA38100" s="34">
        <v>105</v>
      </c>
      <c r="AB38100" s="34">
        <v>116</v>
      </c>
      <c r="AC38100" s="34">
        <v>160</v>
      </c>
    </row>
    <row r="38101" spans="1:29" x14ac:dyDescent="0.2">
      <c r="A38101" s="34" t="s">
        <v>98594</v>
      </c>
      <c r="B38101" s="34">
        <v>0</v>
      </c>
      <c r="C38101" s="34">
        <v>0</v>
      </c>
      <c r="D38101" s="34">
        <v>0</v>
      </c>
      <c r="E38101" s="34">
        <v>0</v>
      </c>
      <c r="F38101" s="34">
        <v>0</v>
      </c>
      <c r="G38101" s="34">
        <v>0</v>
      </c>
      <c r="H38101" s="34">
        <v>0</v>
      </c>
      <c r="I38101" s="34">
        <v>0</v>
      </c>
      <c r="J38101" s="34">
        <v>0</v>
      </c>
      <c r="K38101" s="34">
        <v>0</v>
      </c>
      <c r="L38101" s="34">
        <v>0</v>
      </c>
      <c r="M38101" s="34">
        <v>0</v>
      </c>
      <c r="N38101" s="34">
        <v>0</v>
      </c>
      <c r="O38101" s="34">
        <v>0</v>
      </c>
      <c r="P38101" s="34">
        <v>0</v>
      </c>
      <c r="Q38101" s="34">
        <v>0</v>
      </c>
      <c r="R38101" s="34">
        <v>0</v>
      </c>
      <c r="S38101" s="34">
        <v>0</v>
      </c>
      <c r="T38101" s="34">
        <v>0</v>
      </c>
      <c r="U38101" s="34">
        <v>0</v>
      </c>
      <c r="V38101" s="34">
        <v>0</v>
      </c>
      <c r="W38101" s="34">
        <v>0</v>
      </c>
      <c r="X38101" s="34">
        <v>0</v>
      </c>
      <c r="Y38101" s="34">
        <v>0</v>
      </c>
      <c r="Z38101" s="34">
        <v>0</v>
      </c>
      <c r="AA38101" s="34">
        <v>0</v>
      </c>
      <c r="AB38101" s="34">
        <v>0</v>
      </c>
      <c r="AC38101" s="34">
        <v>0</v>
      </c>
    </row>
    <row r="38102" spans="1:29" x14ac:dyDescent="0.2">
      <c r="A38102" s="34" t="s">
        <v>98595</v>
      </c>
      <c r="B38102" s="34">
        <v>135</v>
      </c>
      <c r="C38102" s="34">
        <v>62</v>
      </c>
      <c r="D38102" s="34">
        <v>97</v>
      </c>
      <c r="E38102" s="34">
        <v>88</v>
      </c>
      <c r="F38102" s="34">
        <v>100</v>
      </c>
      <c r="G38102" s="34">
        <v>80</v>
      </c>
      <c r="H38102" s="34">
        <v>100</v>
      </c>
      <c r="I38102" s="34">
        <v>91</v>
      </c>
      <c r="J38102" s="34">
        <v>102</v>
      </c>
      <c r="K38102" s="34">
        <v>132</v>
      </c>
      <c r="L38102" s="34">
        <v>104</v>
      </c>
      <c r="M38102" s="34">
        <v>87</v>
      </c>
      <c r="N38102" s="34">
        <v>92</v>
      </c>
      <c r="O38102" s="34">
        <v>66</v>
      </c>
      <c r="P38102" s="34">
        <v>82</v>
      </c>
      <c r="Q38102" s="34">
        <v>149</v>
      </c>
      <c r="R38102" s="34">
        <v>133</v>
      </c>
      <c r="S38102" s="34">
        <v>121</v>
      </c>
      <c r="T38102" s="34">
        <v>98</v>
      </c>
      <c r="U38102" s="34">
        <v>111</v>
      </c>
      <c r="V38102" s="34">
        <v>95</v>
      </c>
      <c r="W38102" s="34">
        <v>132</v>
      </c>
      <c r="X38102" s="34">
        <v>120</v>
      </c>
      <c r="Y38102" s="34">
        <v>136</v>
      </c>
      <c r="Z38102" s="34">
        <v>97</v>
      </c>
      <c r="AA38102" s="34">
        <v>119</v>
      </c>
      <c r="AB38102" s="34">
        <v>165</v>
      </c>
      <c r="AC38102" s="34">
        <v>151</v>
      </c>
    </row>
    <row r="38103" spans="1:29" x14ac:dyDescent="0.2">
      <c r="A38103" s="34" t="s">
        <v>98596</v>
      </c>
      <c r="B38103" s="34">
        <v>364</v>
      </c>
      <c r="C38103" s="34">
        <v>164</v>
      </c>
      <c r="D38103" s="34">
        <v>247</v>
      </c>
      <c r="E38103" s="34">
        <v>181</v>
      </c>
      <c r="F38103" s="34">
        <v>327</v>
      </c>
      <c r="G38103" s="34">
        <v>238</v>
      </c>
      <c r="H38103" s="34">
        <v>276</v>
      </c>
      <c r="I38103" s="34">
        <v>180</v>
      </c>
      <c r="J38103" s="34">
        <v>341</v>
      </c>
      <c r="K38103" s="34">
        <v>170</v>
      </c>
      <c r="L38103" s="34">
        <v>409</v>
      </c>
      <c r="M38103" s="34">
        <v>180</v>
      </c>
      <c r="N38103" s="34">
        <v>259</v>
      </c>
      <c r="O38103" s="34">
        <v>199</v>
      </c>
      <c r="P38103" s="34">
        <v>343</v>
      </c>
      <c r="Q38103" s="34">
        <v>281</v>
      </c>
      <c r="R38103" s="34">
        <v>460</v>
      </c>
      <c r="S38103" s="34">
        <v>253</v>
      </c>
      <c r="T38103" s="34">
        <v>478</v>
      </c>
      <c r="U38103" s="34">
        <v>234</v>
      </c>
      <c r="V38103" s="34">
        <v>394</v>
      </c>
      <c r="W38103" s="34">
        <v>389</v>
      </c>
      <c r="X38103" s="34">
        <v>367</v>
      </c>
      <c r="Y38103" s="34">
        <v>340</v>
      </c>
      <c r="Z38103" s="34">
        <v>339</v>
      </c>
      <c r="AA38103" s="34">
        <v>305</v>
      </c>
      <c r="AB38103" s="34">
        <v>555</v>
      </c>
      <c r="AC38103" s="34">
        <v>367</v>
      </c>
    </row>
    <row r="38104" spans="1:29" x14ac:dyDescent="0.2">
      <c r="A38104" s="34" t="s">
        <v>98597</v>
      </c>
      <c r="B38104" s="34">
        <v>97</v>
      </c>
      <c r="C38104" s="34">
        <v>108</v>
      </c>
      <c r="D38104" s="34">
        <v>93</v>
      </c>
      <c r="E38104" s="34">
        <v>130</v>
      </c>
      <c r="F38104" s="34">
        <v>98</v>
      </c>
      <c r="G38104" s="34">
        <v>89</v>
      </c>
      <c r="H38104" s="34">
        <v>72</v>
      </c>
      <c r="I38104" s="34">
        <v>107</v>
      </c>
      <c r="J38104" s="34">
        <v>94</v>
      </c>
      <c r="K38104" s="34">
        <v>89</v>
      </c>
      <c r="L38104" s="34">
        <v>69</v>
      </c>
      <c r="M38104" s="34">
        <v>81</v>
      </c>
      <c r="N38104" s="34">
        <v>66</v>
      </c>
      <c r="O38104" s="34">
        <v>62</v>
      </c>
      <c r="P38104" s="34">
        <v>83</v>
      </c>
      <c r="Q38104" s="34">
        <v>81</v>
      </c>
      <c r="R38104" s="34">
        <v>80</v>
      </c>
      <c r="S38104" s="34">
        <v>111</v>
      </c>
      <c r="T38104" s="34">
        <v>80</v>
      </c>
      <c r="U38104" s="34">
        <v>75</v>
      </c>
      <c r="V38104" s="34">
        <v>92</v>
      </c>
      <c r="W38104" s="34">
        <v>107</v>
      </c>
      <c r="X38104" s="34">
        <v>99</v>
      </c>
      <c r="Y38104" s="34">
        <v>141</v>
      </c>
      <c r="Z38104" s="34">
        <v>127</v>
      </c>
      <c r="AA38104" s="34">
        <v>113</v>
      </c>
      <c r="AB38104" s="34">
        <v>109</v>
      </c>
      <c r="AC38104" s="34">
        <v>174</v>
      </c>
    </row>
    <row r="38105" spans="1:29" x14ac:dyDescent="0.2">
      <c r="A38105" s="34" t="s">
        <v>98598</v>
      </c>
      <c r="B38105" s="34">
        <v>163</v>
      </c>
      <c r="C38105" s="34">
        <v>114</v>
      </c>
      <c r="D38105" s="34">
        <v>183</v>
      </c>
      <c r="E38105" s="34">
        <v>88</v>
      </c>
      <c r="F38105" s="34">
        <v>152</v>
      </c>
      <c r="G38105" s="34">
        <v>124</v>
      </c>
      <c r="H38105" s="34">
        <v>143</v>
      </c>
      <c r="I38105" s="34">
        <v>117</v>
      </c>
      <c r="J38105" s="34">
        <v>144</v>
      </c>
      <c r="K38105" s="34">
        <v>129</v>
      </c>
      <c r="L38105" s="34">
        <v>192</v>
      </c>
      <c r="M38105" s="34">
        <v>102</v>
      </c>
      <c r="N38105" s="34">
        <v>134</v>
      </c>
      <c r="O38105" s="34">
        <v>90</v>
      </c>
      <c r="P38105" s="34">
        <v>144</v>
      </c>
      <c r="Q38105" s="34">
        <v>109</v>
      </c>
      <c r="R38105" s="34">
        <v>222</v>
      </c>
      <c r="S38105" s="34">
        <v>136</v>
      </c>
      <c r="T38105" s="34">
        <v>246</v>
      </c>
      <c r="U38105" s="34">
        <v>115</v>
      </c>
      <c r="V38105" s="34">
        <v>192</v>
      </c>
      <c r="W38105" s="34">
        <v>181</v>
      </c>
      <c r="X38105" s="34">
        <v>196</v>
      </c>
      <c r="Y38105" s="34">
        <v>185</v>
      </c>
      <c r="Z38105" s="34">
        <v>119</v>
      </c>
      <c r="AA38105" s="34">
        <v>187</v>
      </c>
      <c r="AB38105" s="34">
        <v>218</v>
      </c>
      <c r="AC38105" s="34">
        <v>176</v>
      </c>
    </row>
    <row r="38106" spans="1:29" x14ac:dyDescent="0.2">
      <c r="A38106" s="34" t="s">
        <v>98599</v>
      </c>
      <c r="B38106" s="34">
        <v>139</v>
      </c>
      <c r="C38106" s="34">
        <v>80</v>
      </c>
      <c r="D38106" s="34">
        <v>80</v>
      </c>
      <c r="E38106" s="34">
        <v>72</v>
      </c>
      <c r="F38106" s="34">
        <v>65</v>
      </c>
      <c r="G38106" s="34">
        <v>117</v>
      </c>
      <c r="H38106" s="34">
        <v>66</v>
      </c>
      <c r="I38106" s="34">
        <v>63</v>
      </c>
      <c r="J38106" s="34">
        <v>69</v>
      </c>
      <c r="K38106" s="34">
        <v>70</v>
      </c>
      <c r="L38106" s="34">
        <v>88</v>
      </c>
      <c r="M38106" s="34">
        <v>67</v>
      </c>
      <c r="N38106" s="34">
        <v>51</v>
      </c>
      <c r="O38106" s="34">
        <v>39</v>
      </c>
      <c r="P38106" s="34">
        <v>56</v>
      </c>
      <c r="Q38106" s="34">
        <v>91</v>
      </c>
      <c r="R38106" s="34">
        <v>100</v>
      </c>
      <c r="S38106" s="34">
        <v>71</v>
      </c>
      <c r="T38106" s="34">
        <v>115</v>
      </c>
      <c r="U38106" s="34">
        <v>70</v>
      </c>
      <c r="V38106" s="34">
        <v>95</v>
      </c>
      <c r="W38106" s="34">
        <v>89</v>
      </c>
      <c r="X38106" s="34">
        <v>98</v>
      </c>
      <c r="Y38106" s="34">
        <v>93</v>
      </c>
      <c r="Z38106" s="34">
        <v>79</v>
      </c>
      <c r="AA38106" s="34">
        <v>105</v>
      </c>
      <c r="AB38106" s="34">
        <v>96</v>
      </c>
      <c r="AC38106" s="34">
        <v>87</v>
      </c>
    </row>
    <row r="38107" spans="1:29" x14ac:dyDescent="0.2">
      <c r="A38107" s="34" t="s">
        <v>98600</v>
      </c>
      <c r="B38107" s="34">
        <v>11</v>
      </c>
      <c r="C38107" s="34">
        <v>2</v>
      </c>
      <c r="D38107" s="34">
        <v>9</v>
      </c>
      <c r="E38107" s="34">
        <v>8</v>
      </c>
      <c r="F38107" s="34">
        <v>13</v>
      </c>
      <c r="G38107" s="34">
        <v>9</v>
      </c>
      <c r="H38107" s="34">
        <v>11</v>
      </c>
      <c r="I38107" s="34">
        <v>9</v>
      </c>
      <c r="J38107" s="34">
        <v>5</v>
      </c>
      <c r="K38107" s="34">
        <v>1</v>
      </c>
      <c r="L38107" s="34">
        <v>5</v>
      </c>
      <c r="M38107" s="34">
        <v>12</v>
      </c>
      <c r="N38107" s="34">
        <v>10</v>
      </c>
      <c r="O38107" s="34">
        <v>10</v>
      </c>
      <c r="P38107" s="34">
        <v>2</v>
      </c>
      <c r="Q38107" s="34">
        <v>6</v>
      </c>
      <c r="R38107" s="34">
        <v>6</v>
      </c>
      <c r="S38107" s="34">
        <v>5</v>
      </c>
      <c r="T38107" s="34">
        <v>10</v>
      </c>
      <c r="U38107" s="34">
        <v>2</v>
      </c>
      <c r="V38107" s="34">
        <v>8</v>
      </c>
      <c r="W38107" s="34">
        <v>4</v>
      </c>
      <c r="X38107" s="34">
        <v>4</v>
      </c>
      <c r="Y38107" s="34">
        <v>16</v>
      </c>
      <c r="Z38107" s="34">
        <v>3</v>
      </c>
      <c r="AA38107" s="34">
        <v>3</v>
      </c>
      <c r="AB38107" s="34">
        <v>9</v>
      </c>
      <c r="AC38107" s="34">
        <v>9</v>
      </c>
    </row>
    <row r="38108" spans="1:29" x14ac:dyDescent="0.2">
      <c r="A38108" s="34" t="s">
        <v>98601</v>
      </c>
      <c r="B38108" s="34">
        <v>92</v>
      </c>
      <c r="C38108" s="34">
        <v>28</v>
      </c>
      <c r="D38108" s="34">
        <v>65</v>
      </c>
      <c r="E38108" s="34">
        <v>44</v>
      </c>
      <c r="F38108" s="34">
        <v>62</v>
      </c>
      <c r="G38108" s="34">
        <v>50</v>
      </c>
      <c r="H38108" s="34">
        <v>59</v>
      </c>
      <c r="I38108" s="34">
        <v>52</v>
      </c>
      <c r="J38108" s="34">
        <v>50</v>
      </c>
      <c r="K38108" s="34">
        <v>39</v>
      </c>
      <c r="L38108" s="34">
        <v>64</v>
      </c>
      <c r="M38108" s="34">
        <v>41</v>
      </c>
      <c r="N38108" s="34">
        <v>52</v>
      </c>
      <c r="O38108" s="34">
        <v>63</v>
      </c>
      <c r="P38108" s="34">
        <v>92</v>
      </c>
      <c r="Q38108" s="34">
        <v>54</v>
      </c>
      <c r="R38108" s="34">
        <v>75</v>
      </c>
      <c r="S38108" s="34">
        <v>72</v>
      </c>
      <c r="T38108" s="34">
        <v>89</v>
      </c>
      <c r="U38108" s="34">
        <v>70</v>
      </c>
      <c r="V38108" s="34">
        <v>88</v>
      </c>
      <c r="W38108" s="34">
        <v>142</v>
      </c>
      <c r="X38108" s="34">
        <v>78</v>
      </c>
      <c r="Y38108" s="34">
        <v>67</v>
      </c>
      <c r="Z38108" s="34">
        <v>90</v>
      </c>
      <c r="AA38108" s="34">
        <v>81</v>
      </c>
      <c r="AB38108" s="34">
        <v>142</v>
      </c>
      <c r="AC38108" s="34">
        <v>82</v>
      </c>
    </row>
    <row r="38109" spans="1:29" x14ac:dyDescent="0.2">
      <c r="A38109" s="34" t="s">
        <v>98602</v>
      </c>
      <c r="B38109" s="34">
        <v>49</v>
      </c>
      <c r="C38109" s="34">
        <v>19</v>
      </c>
      <c r="D38109" s="34">
        <v>47</v>
      </c>
      <c r="E38109" s="34">
        <v>38</v>
      </c>
      <c r="F38109" s="34">
        <v>63</v>
      </c>
      <c r="G38109" s="34">
        <v>38</v>
      </c>
      <c r="H38109" s="34">
        <v>62</v>
      </c>
      <c r="I38109" s="34">
        <v>31</v>
      </c>
      <c r="J38109" s="34">
        <v>47</v>
      </c>
      <c r="K38109" s="34">
        <v>35</v>
      </c>
      <c r="L38109" s="34">
        <v>46</v>
      </c>
      <c r="M38109" s="34">
        <v>35</v>
      </c>
      <c r="N38109" s="34">
        <v>25</v>
      </c>
      <c r="O38109" s="34">
        <v>47</v>
      </c>
      <c r="P38109" s="34">
        <v>53</v>
      </c>
      <c r="Q38109" s="34">
        <v>42</v>
      </c>
      <c r="R38109" s="34">
        <v>30</v>
      </c>
      <c r="S38109" s="34">
        <v>38</v>
      </c>
      <c r="T38109" s="34">
        <v>37</v>
      </c>
      <c r="U38109" s="34">
        <v>42</v>
      </c>
      <c r="V38109" s="34">
        <v>32</v>
      </c>
      <c r="W38109" s="34">
        <v>35</v>
      </c>
      <c r="X38109" s="34">
        <v>45</v>
      </c>
      <c r="Y38109" s="34">
        <v>46</v>
      </c>
      <c r="Z38109" s="34">
        <v>58</v>
      </c>
      <c r="AA38109" s="34">
        <v>49</v>
      </c>
      <c r="AB38109" s="34">
        <v>56</v>
      </c>
      <c r="AC38109" s="34">
        <v>62</v>
      </c>
    </row>
    <row r="38110" spans="1:29" x14ac:dyDescent="0.2">
      <c r="A38110" s="34" t="s">
        <v>98603</v>
      </c>
      <c r="B38110" s="34">
        <v>151</v>
      </c>
      <c r="C38110" s="34">
        <v>177</v>
      </c>
      <c r="D38110" s="34">
        <v>179</v>
      </c>
      <c r="E38110" s="34">
        <v>207</v>
      </c>
      <c r="F38110" s="34">
        <v>140</v>
      </c>
      <c r="G38110" s="34">
        <v>193</v>
      </c>
      <c r="H38110" s="34">
        <v>180</v>
      </c>
      <c r="I38110" s="34">
        <v>210</v>
      </c>
      <c r="J38110" s="34">
        <v>189</v>
      </c>
      <c r="K38110" s="34">
        <v>187</v>
      </c>
      <c r="L38110" s="34">
        <v>130</v>
      </c>
      <c r="M38110" s="34">
        <v>124</v>
      </c>
      <c r="N38110" s="34">
        <v>148</v>
      </c>
      <c r="O38110" s="34">
        <v>179</v>
      </c>
      <c r="P38110" s="34">
        <v>126</v>
      </c>
      <c r="Q38110" s="34">
        <v>261</v>
      </c>
      <c r="R38110" s="34">
        <v>273</v>
      </c>
      <c r="S38110" s="34">
        <v>208</v>
      </c>
      <c r="T38110" s="34">
        <v>209</v>
      </c>
      <c r="U38110" s="34">
        <v>193</v>
      </c>
      <c r="V38110" s="34">
        <v>180</v>
      </c>
      <c r="W38110" s="34">
        <v>296</v>
      </c>
      <c r="X38110" s="34">
        <v>244</v>
      </c>
      <c r="Y38110" s="34">
        <v>234</v>
      </c>
      <c r="Z38110" s="34">
        <v>163</v>
      </c>
      <c r="AA38110" s="34">
        <v>202</v>
      </c>
      <c r="AB38110" s="34">
        <v>224</v>
      </c>
      <c r="AC38110" s="34">
        <v>334</v>
      </c>
    </row>
    <row r="38111" spans="1:29" x14ac:dyDescent="0.2">
      <c r="A38111" s="34" t="s">
        <v>98604</v>
      </c>
      <c r="B38111" s="34">
        <v>393</v>
      </c>
      <c r="C38111" s="34">
        <v>273</v>
      </c>
      <c r="D38111" s="34">
        <v>383</v>
      </c>
      <c r="E38111" s="34">
        <v>285</v>
      </c>
      <c r="F38111" s="34">
        <v>389</v>
      </c>
      <c r="G38111" s="34">
        <v>285</v>
      </c>
      <c r="H38111" s="34">
        <v>334</v>
      </c>
      <c r="I38111" s="34">
        <v>253</v>
      </c>
      <c r="J38111" s="34">
        <v>338</v>
      </c>
      <c r="K38111" s="34">
        <v>286</v>
      </c>
      <c r="L38111" s="34">
        <v>401</v>
      </c>
      <c r="M38111" s="34">
        <v>314</v>
      </c>
      <c r="N38111" s="34">
        <v>329</v>
      </c>
      <c r="O38111" s="34">
        <v>219</v>
      </c>
      <c r="P38111" s="34">
        <v>369</v>
      </c>
      <c r="Q38111" s="34">
        <v>441</v>
      </c>
      <c r="R38111" s="34">
        <v>539</v>
      </c>
      <c r="S38111" s="34">
        <v>365</v>
      </c>
      <c r="T38111" s="34">
        <v>520</v>
      </c>
      <c r="U38111" s="34">
        <v>337</v>
      </c>
      <c r="V38111" s="34">
        <v>467</v>
      </c>
      <c r="W38111" s="34">
        <v>583</v>
      </c>
      <c r="X38111" s="34">
        <v>448</v>
      </c>
      <c r="Y38111" s="34">
        <v>447</v>
      </c>
      <c r="Z38111" s="34">
        <v>344</v>
      </c>
      <c r="AA38111" s="34">
        <v>410</v>
      </c>
      <c r="AB38111" s="34">
        <v>536</v>
      </c>
      <c r="AC38111" s="34">
        <v>541</v>
      </c>
    </row>
    <row r="38112" spans="1:29" x14ac:dyDescent="0.2">
      <c r="A38112" s="34" t="s">
        <v>98605</v>
      </c>
      <c r="B38112" s="34">
        <v>97</v>
      </c>
      <c r="C38112" s="34">
        <v>75</v>
      </c>
      <c r="D38112" s="34">
        <v>101</v>
      </c>
      <c r="E38112" s="34">
        <v>87</v>
      </c>
      <c r="F38112" s="34">
        <v>78</v>
      </c>
      <c r="G38112" s="34">
        <v>64</v>
      </c>
      <c r="H38112" s="34">
        <v>92</v>
      </c>
      <c r="I38112" s="34">
        <v>67</v>
      </c>
      <c r="J38112" s="34">
        <v>95</v>
      </c>
      <c r="K38112" s="34">
        <v>79</v>
      </c>
      <c r="L38112" s="34">
        <v>109</v>
      </c>
      <c r="M38112" s="34">
        <v>58</v>
      </c>
      <c r="N38112" s="34">
        <v>93</v>
      </c>
      <c r="O38112" s="34">
        <v>82</v>
      </c>
      <c r="P38112" s="34">
        <v>95</v>
      </c>
      <c r="Q38112" s="34">
        <v>123</v>
      </c>
      <c r="R38112" s="34">
        <v>134</v>
      </c>
      <c r="S38112" s="34">
        <v>107</v>
      </c>
      <c r="T38112" s="34">
        <v>148</v>
      </c>
      <c r="U38112" s="34">
        <v>69</v>
      </c>
      <c r="V38112" s="34">
        <v>132</v>
      </c>
      <c r="W38112" s="34">
        <v>109</v>
      </c>
      <c r="X38112" s="34">
        <v>146</v>
      </c>
      <c r="Y38112" s="34">
        <v>115</v>
      </c>
      <c r="Z38112" s="34">
        <v>120</v>
      </c>
      <c r="AA38112" s="34">
        <v>85</v>
      </c>
      <c r="AB38112" s="34">
        <v>146</v>
      </c>
      <c r="AC38112" s="34">
        <v>106</v>
      </c>
    </row>
    <row r="38113" spans="1:29" x14ac:dyDescent="0.2">
      <c r="A38113" s="34" t="s">
        <v>98606</v>
      </c>
      <c r="B38113" s="34">
        <v>31</v>
      </c>
      <c r="C38113" s="34">
        <v>44</v>
      </c>
      <c r="D38113" s="34">
        <v>34</v>
      </c>
      <c r="E38113" s="34">
        <v>49</v>
      </c>
      <c r="F38113" s="34">
        <v>33</v>
      </c>
      <c r="G38113" s="34">
        <v>78</v>
      </c>
      <c r="H38113" s="34">
        <v>31</v>
      </c>
      <c r="I38113" s="34">
        <v>58</v>
      </c>
      <c r="J38113" s="34">
        <v>17</v>
      </c>
      <c r="K38113" s="34">
        <v>45</v>
      </c>
      <c r="L38113" s="34">
        <v>9</v>
      </c>
      <c r="M38113" s="34">
        <v>34</v>
      </c>
      <c r="N38113" s="34">
        <v>17</v>
      </c>
      <c r="O38113" s="34">
        <v>46</v>
      </c>
      <c r="P38113" s="34">
        <v>28</v>
      </c>
      <c r="Q38113" s="34">
        <v>40</v>
      </c>
      <c r="R38113" s="34">
        <v>29</v>
      </c>
      <c r="S38113" s="34">
        <v>72</v>
      </c>
      <c r="T38113" s="34">
        <v>17</v>
      </c>
      <c r="U38113" s="34">
        <v>35</v>
      </c>
      <c r="V38113" s="34">
        <v>29</v>
      </c>
      <c r="W38113" s="34">
        <v>48</v>
      </c>
      <c r="X38113" s="34">
        <v>46</v>
      </c>
      <c r="Y38113" s="34">
        <v>47</v>
      </c>
      <c r="Z38113" s="34">
        <v>25</v>
      </c>
      <c r="AA38113" s="34">
        <v>40</v>
      </c>
      <c r="AB38113" s="34">
        <v>33</v>
      </c>
      <c r="AC38113" s="34">
        <v>58</v>
      </c>
    </row>
    <row r="38114" spans="1:29" x14ac:dyDescent="0.2">
      <c r="A38114" s="34" t="s">
        <v>98607</v>
      </c>
      <c r="B38114" s="34">
        <v>520</v>
      </c>
      <c r="C38114" s="34">
        <v>372</v>
      </c>
      <c r="D38114" s="34">
        <v>497</v>
      </c>
      <c r="E38114" s="34">
        <v>495</v>
      </c>
      <c r="F38114" s="34">
        <v>584</v>
      </c>
      <c r="G38114" s="34">
        <v>377</v>
      </c>
      <c r="H38114" s="34">
        <v>497</v>
      </c>
      <c r="I38114" s="34">
        <v>453</v>
      </c>
      <c r="J38114" s="34">
        <v>532</v>
      </c>
      <c r="K38114" s="34">
        <v>365</v>
      </c>
      <c r="L38114" s="34">
        <v>586</v>
      </c>
      <c r="M38114" s="34">
        <v>337</v>
      </c>
      <c r="N38114" s="34">
        <v>458</v>
      </c>
      <c r="O38114" s="34">
        <v>367</v>
      </c>
      <c r="P38114" s="34">
        <v>418</v>
      </c>
      <c r="Q38114" s="34">
        <v>594</v>
      </c>
      <c r="R38114" s="34">
        <v>695</v>
      </c>
      <c r="S38114" s="34">
        <v>479</v>
      </c>
      <c r="T38114" s="34">
        <v>738</v>
      </c>
      <c r="U38114" s="34">
        <v>534</v>
      </c>
      <c r="V38114" s="34">
        <v>629</v>
      </c>
      <c r="W38114" s="34">
        <v>617</v>
      </c>
      <c r="X38114" s="34">
        <v>688</v>
      </c>
      <c r="Y38114" s="34">
        <v>603</v>
      </c>
      <c r="Z38114" s="34">
        <v>523</v>
      </c>
      <c r="AA38114" s="34">
        <v>510</v>
      </c>
      <c r="AB38114" s="34">
        <v>926</v>
      </c>
      <c r="AC38114" s="34">
        <v>737</v>
      </c>
    </row>
    <row r="38115" spans="1:29" x14ac:dyDescent="0.2">
      <c r="A38115" s="34" t="s">
        <v>98608</v>
      </c>
      <c r="B38115" s="34">
        <v>48</v>
      </c>
      <c r="C38115" s="34">
        <v>38</v>
      </c>
      <c r="D38115" s="34">
        <v>52</v>
      </c>
      <c r="E38115" s="34">
        <v>28</v>
      </c>
      <c r="F38115" s="34">
        <v>59</v>
      </c>
      <c r="G38115" s="34">
        <v>25</v>
      </c>
      <c r="H38115" s="34">
        <v>37</v>
      </c>
      <c r="I38115" s="34">
        <v>30</v>
      </c>
      <c r="J38115" s="34">
        <v>47</v>
      </c>
      <c r="K38115" s="34">
        <v>41</v>
      </c>
      <c r="L38115" s="34">
        <v>35</v>
      </c>
      <c r="M38115" s="34">
        <v>28</v>
      </c>
      <c r="N38115" s="34">
        <v>43</v>
      </c>
      <c r="O38115" s="34">
        <v>44</v>
      </c>
      <c r="P38115" s="34">
        <v>37</v>
      </c>
      <c r="Q38115" s="34">
        <v>60</v>
      </c>
      <c r="R38115" s="34">
        <v>55</v>
      </c>
      <c r="S38115" s="34">
        <v>38</v>
      </c>
      <c r="T38115" s="34">
        <v>39</v>
      </c>
      <c r="U38115" s="34">
        <v>35</v>
      </c>
      <c r="V38115" s="34">
        <v>59</v>
      </c>
      <c r="W38115" s="34">
        <v>35</v>
      </c>
      <c r="X38115" s="34">
        <v>77</v>
      </c>
      <c r="Y38115" s="34">
        <v>31</v>
      </c>
      <c r="Z38115" s="34">
        <v>68</v>
      </c>
      <c r="AA38115" s="34">
        <v>62</v>
      </c>
      <c r="AB38115" s="34">
        <v>75</v>
      </c>
      <c r="AC38115" s="34">
        <v>53</v>
      </c>
    </row>
    <row r="38116" spans="1:29" x14ac:dyDescent="0.2">
      <c r="A38116" s="34" t="s">
        <v>98609</v>
      </c>
      <c r="B38116" s="34">
        <v>66</v>
      </c>
      <c r="C38116" s="34">
        <v>76</v>
      </c>
      <c r="D38116" s="34">
        <v>140</v>
      </c>
      <c r="E38116" s="34">
        <v>101</v>
      </c>
      <c r="F38116" s="34">
        <v>107</v>
      </c>
      <c r="G38116" s="34">
        <v>91</v>
      </c>
      <c r="H38116" s="34">
        <v>97</v>
      </c>
      <c r="I38116" s="34">
        <v>104</v>
      </c>
      <c r="J38116" s="34">
        <v>89</v>
      </c>
      <c r="K38116" s="34">
        <v>107</v>
      </c>
      <c r="L38116" s="34">
        <v>104</v>
      </c>
      <c r="M38116" s="34">
        <v>86</v>
      </c>
      <c r="N38116" s="34">
        <v>102</v>
      </c>
      <c r="O38116" s="34">
        <v>72</v>
      </c>
      <c r="P38116" s="34">
        <v>120</v>
      </c>
      <c r="Q38116" s="34">
        <v>130</v>
      </c>
      <c r="R38116" s="34">
        <v>142</v>
      </c>
      <c r="S38116" s="34">
        <v>126</v>
      </c>
      <c r="T38116" s="34">
        <v>117</v>
      </c>
      <c r="U38116" s="34">
        <v>84</v>
      </c>
      <c r="V38116" s="34">
        <v>194</v>
      </c>
      <c r="W38116" s="34">
        <v>78</v>
      </c>
      <c r="X38116" s="34">
        <v>130</v>
      </c>
      <c r="Y38116" s="34">
        <v>125</v>
      </c>
      <c r="Z38116" s="34">
        <v>159</v>
      </c>
      <c r="AA38116" s="34">
        <v>107</v>
      </c>
      <c r="AB38116" s="34">
        <v>149</v>
      </c>
      <c r="AC38116" s="34">
        <v>139</v>
      </c>
    </row>
    <row r="38117" spans="1:29" x14ac:dyDescent="0.2">
      <c r="A38117" s="34" t="s">
        <v>98610</v>
      </c>
      <c r="B38117" s="34">
        <v>119</v>
      </c>
      <c r="C38117" s="34">
        <v>113</v>
      </c>
      <c r="D38117" s="34">
        <v>170</v>
      </c>
      <c r="E38117" s="34">
        <v>164</v>
      </c>
      <c r="F38117" s="34">
        <v>143</v>
      </c>
      <c r="G38117" s="34">
        <v>173</v>
      </c>
      <c r="H38117" s="34">
        <v>133</v>
      </c>
      <c r="I38117" s="34">
        <v>185</v>
      </c>
      <c r="J38117" s="34">
        <v>136</v>
      </c>
      <c r="K38117" s="34">
        <v>176</v>
      </c>
      <c r="L38117" s="34">
        <v>98</v>
      </c>
      <c r="M38117" s="34">
        <v>140</v>
      </c>
      <c r="N38117" s="34">
        <v>107</v>
      </c>
      <c r="O38117" s="34">
        <v>107</v>
      </c>
      <c r="P38117" s="34">
        <v>156</v>
      </c>
      <c r="Q38117" s="34">
        <v>225</v>
      </c>
      <c r="R38117" s="34">
        <v>140</v>
      </c>
      <c r="S38117" s="34">
        <v>208</v>
      </c>
      <c r="T38117" s="34">
        <v>149</v>
      </c>
      <c r="U38117" s="34">
        <v>137</v>
      </c>
      <c r="V38117" s="34">
        <v>154</v>
      </c>
      <c r="W38117" s="34">
        <v>145</v>
      </c>
      <c r="X38117" s="34">
        <v>151</v>
      </c>
      <c r="Y38117" s="34">
        <v>184</v>
      </c>
      <c r="Z38117" s="34">
        <v>170</v>
      </c>
      <c r="AA38117" s="34">
        <v>196</v>
      </c>
      <c r="AB38117" s="34">
        <v>160</v>
      </c>
      <c r="AC38117" s="34">
        <v>199</v>
      </c>
    </row>
    <row r="38118" spans="1:29" x14ac:dyDescent="0.2">
      <c r="A38118" s="34" t="s">
        <v>98611</v>
      </c>
      <c r="B38118" s="34">
        <v>117</v>
      </c>
      <c r="C38118" s="34">
        <v>103</v>
      </c>
      <c r="D38118" s="34">
        <v>128</v>
      </c>
      <c r="E38118" s="34">
        <v>132</v>
      </c>
      <c r="F38118" s="34">
        <v>133</v>
      </c>
      <c r="G38118" s="34">
        <v>97</v>
      </c>
      <c r="H38118" s="34">
        <v>147</v>
      </c>
      <c r="I38118" s="34">
        <v>123</v>
      </c>
      <c r="J38118" s="34">
        <v>138</v>
      </c>
      <c r="K38118" s="34">
        <v>102</v>
      </c>
      <c r="L38118" s="34">
        <v>99</v>
      </c>
      <c r="M38118" s="34">
        <v>108</v>
      </c>
      <c r="N38118" s="34">
        <v>145</v>
      </c>
      <c r="O38118" s="34">
        <v>90</v>
      </c>
      <c r="P38118" s="34">
        <v>127</v>
      </c>
      <c r="Q38118" s="34">
        <v>190</v>
      </c>
      <c r="R38118" s="34">
        <v>176</v>
      </c>
      <c r="S38118" s="34">
        <v>131</v>
      </c>
      <c r="T38118" s="34">
        <v>171</v>
      </c>
      <c r="U38118" s="34">
        <v>151</v>
      </c>
      <c r="V38118" s="34">
        <v>163</v>
      </c>
      <c r="W38118" s="34">
        <v>178</v>
      </c>
      <c r="X38118" s="34">
        <v>187</v>
      </c>
      <c r="Y38118" s="34">
        <v>175</v>
      </c>
      <c r="Z38118" s="34">
        <v>120</v>
      </c>
      <c r="AA38118" s="34">
        <v>181</v>
      </c>
      <c r="AB38118" s="34">
        <v>187</v>
      </c>
      <c r="AC38118" s="34">
        <v>245</v>
      </c>
    </row>
    <row r="38119" spans="1:29" x14ac:dyDescent="0.2">
      <c r="A38119" s="34" t="s">
        <v>98612</v>
      </c>
      <c r="B38119" s="34">
        <v>60</v>
      </c>
      <c r="C38119" s="34">
        <v>48</v>
      </c>
      <c r="D38119" s="34">
        <v>44</v>
      </c>
      <c r="E38119" s="34">
        <v>39</v>
      </c>
      <c r="F38119" s="34">
        <v>39</v>
      </c>
      <c r="G38119" s="34">
        <v>30</v>
      </c>
      <c r="H38119" s="34">
        <v>58</v>
      </c>
      <c r="I38119" s="34">
        <v>51</v>
      </c>
      <c r="J38119" s="34">
        <v>36</v>
      </c>
      <c r="K38119" s="34">
        <v>51</v>
      </c>
      <c r="L38119" s="34">
        <v>20</v>
      </c>
      <c r="M38119" s="34">
        <v>42</v>
      </c>
      <c r="N38119" s="34">
        <v>49</v>
      </c>
      <c r="O38119" s="34">
        <v>34</v>
      </c>
      <c r="P38119" s="34">
        <v>19</v>
      </c>
      <c r="Q38119" s="34">
        <v>77</v>
      </c>
      <c r="R38119" s="34">
        <v>43</v>
      </c>
      <c r="S38119" s="34">
        <v>55</v>
      </c>
      <c r="T38119" s="34">
        <v>18</v>
      </c>
      <c r="U38119" s="34">
        <v>27</v>
      </c>
      <c r="V38119" s="34">
        <v>42</v>
      </c>
      <c r="W38119" s="34">
        <v>46</v>
      </c>
      <c r="X38119" s="34">
        <v>42</v>
      </c>
      <c r="Y38119" s="34">
        <v>41</v>
      </c>
      <c r="Z38119" s="34">
        <v>55</v>
      </c>
      <c r="AA38119" s="34">
        <v>56</v>
      </c>
      <c r="AB38119" s="34">
        <v>48</v>
      </c>
      <c r="AC38119" s="34">
        <v>38</v>
      </c>
    </row>
    <row r="38120" spans="1:29" x14ac:dyDescent="0.2">
      <c r="A38120" s="34" t="s">
        <v>98613</v>
      </c>
      <c r="B38120" s="34">
        <v>91</v>
      </c>
      <c r="C38120" s="34">
        <v>96</v>
      </c>
      <c r="D38120" s="34">
        <v>117</v>
      </c>
      <c r="E38120" s="34">
        <v>96</v>
      </c>
      <c r="F38120" s="34">
        <v>129</v>
      </c>
      <c r="G38120" s="34">
        <v>122</v>
      </c>
      <c r="H38120" s="34">
        <v>90</v>
      </c>
      <c r="I38120" s="34">
        <v>63</v>
      </c>
      <c r="J38120" s="34">
        <v>66</v>
      </c>
      <c r="K38120" s="34">
        <v>116</v>
      </c>
      <c r="L38120" s="34">
        <v>82</v>
      </c>
      <c r="M38120" s="34">
        <v>68</v>
      </c>
      <c r="N38120" s="34">
        <v>77</v>
      </c>
      <c r="O38120" s="34">
        <v>68</v>
      </c>
      <c r="P38120" s="34">
        <v>77</v>
      </c>
      <c r="Q38120" s="34">
        <v>159</v>
      </c>
      <c r="R38120" s="34">
        <v>120</v>
      </c>
      <c r="S38120" s="34">
        <v>126</v>
      </c>
      <c r="T38120" s="34">
        <v>107</v>
      </c>
      <c r="U38120" s="34">
        <v>112</v>
      </c>
      <c r="V38120" s="34">
        <v>131</v>
      </c>
      <c r="W38120" s="34">
        <v>130</v>
      </c>
      <c r="X38120" s="34">
        <v>115</v>
      </c>
      <c r="Y38120" s="34">
        <v>127</v>
      </c>
      <c r="Z38120" s="34">
        <v>100</v>
      </c>
      <c r="AA38120" s="34">
        <v>138</v>
      </c>
      <c r="AB38120" s="34">
        <v>131</v>
      </c>
      <c r="AC38120" s="34">
        <v>170</v>
      </c>
    </row>
    <row r="38121" spans="1:29" x14ac:dyDescent="0.2">
      <c r="A38121" s="34" t="s">
        <v>98614</v>
      </c>
      <c r="B38121" s="34">
        <v>104</v>
      </c>
      <c r="C38121" s="34">
        <v>151</v>
      </c>
      <c r="D38121" s="34">
        <v>192</v>
      </c>
      <c r="E38121" s="34">
        <v>165</v>
      </c>
      <c r="F38121" s="34">
        <v>169</v>
      </c>
      <c r="G38121" s="34">
        <v>139</v>
      </c>
      <c r="H38121" s="34">
        <v>150</v>
      </c>
      <c r="I38121" s="34">
        <v>137</v>
      </c>
      <c r="J38121" s="34">
        <v>157</v>
      </c>
      <c r="K38121" s="34">
        <v>158</v>
      </c>
      <c r="L38121" s="34">
        <v>112</v>
      </c>
      <c r="M38121" s="34">
        <v>127</v>
      </c>
      <c r="N38121" s="34">
        <v>148</v>
      </c>
      <c r="O38121" s="34">
        <v>139</v>
      </c>
      <c r="P38121" s="34">
        <v>172</v>
      </c>
      <c r="Q38121" s="34">
        <v>226</v>
      </c>
      <c r="R38121" s="34">
        <v>163</v>
      </c>
      <c r="S38121" s="34">
        <v>200</v>
      </c>
      <c r="T38121" s="34">
        <v>151</v>
      </c>
      <c r="U38121" s="34">
        <v>199</v>
      </c>
      <c r="V38121" s="34">
        <v>173</v>
      </c>
      <c r="W38121" s="34">
        <v>182</v>
      </c>
      <c r="X38121" s="34">
        <v>210</v>
      </c>
      <c r="Y38121" s="34">
        <v>219</v>
      </c>
      <c r="Z38121" s="34">
        <v>162</v>
      </c>
      <c r="AA38121" s="34">
        <v>203</v>
      </c>
      <c r="AB38121" s="34">
        <v>172</v>
      </c>
      <c r="AC38121" s="34">
        <v>264</v>
      </c>
    </row>
    <row r="38122" spans="1:29" x14ac:dyDescent="0.2">
      <c r="A38122" s="34" t="s">
        <v>98615</v>
      </c>
      <c r="B38122" s="34">
        <v>94</v>
      </c>
      <c r="C38122" s="34">
        <v>29</v>
      </c>
      <c r="D38122" s="34">
        <v>47</v>
      </c>
      <c r="E38122" s="34">
        <v>41</v>
      </c>
      <c r="F38122" s="34">
        <v>76</v>
      </c>
      <c r="G38122" s="34">
        <v>51</v>
      </c>
      <c r="H38122" s="34">
        <v>53</v>
      </c>
      <c r="I38122" s="34">
        <v>44</v>
      </c>
      <c r="J38122" s="34">
        <v>48</v>
      </c>
      <c r="K38122" s="34">
        <v>40</v>
      </c>
      <c r="L38122" s="34">
        <v>35</v>
      </c>
      <c r="M38122" s="34">
        <v>38</v>
      </c>
      <c r="N38122" s="34">
        <v>47</v>
      </c>
      <c r="O38122" s="34">
        <v>44</v>
      </c>
      <c r="P38122" s="34">
        <v>57</v>
      </c>
      <c r="Q38122" s="34">
        <v>44</v>
      </c>
      <c r="R38122" s="34">
        <v>66</v>
      </c>
      <c r="S38122" s="34">
        <v>58</v>
      </c>
      <c r="T38122" s="34">
        <v>54</v>
      </c>
      <c r="U38122" s="34">
        <v>35</v>
      </c>
      <c r="V38122" s="34">
        <v>74</v>
      </c>
      <c r="W38122" s="34">
        <v>81</v>
      </c>
      <c r="X38122" s="34">
        <v>82</v>
      </c>
      <c r="Y38122" s="34">
        <v>61</v>
      </c>
      <c r="Z38122" s="34">
        <v>28</v>
      </c>
      <c r="AA38122" s="34">
        <v>48</v>
      </c>
      <c r="AB38122" s="34">
        <v>72</v>
      </c>
      <c r="AC38122" s="34">
        <v>102</v>
      </c>
    </row>
    <row r="38123" spans="1:29" x14ac:dyDescent="0.2">
      <c r="A38123" s="34" t="s">
        <v>98616</v>
      </c>
      <c r="B38123" s="34">
        <v>87</v>
      </c>
      <c r="C38123" s="34">
        <v>53</v>
      </c>
      <c r="D38123" s="34">
        <v>75</v>
      </c>
      <c r="E38123" s="34">
        <v>49</v>
      </c>
      <c r="F38123" s="34">
        <v>90</v>
      </c>
      <c r="G38123" s="34">
        <v>90</v>
      </c>
      <c r="H38123" s="34">
        <v>105</v>
      </c>
      <c r="I38123" s="34">
        <v>59</v>
      </c>
      <c r="J38123" s="34">
        <v>67</v>
      </c>
      <c r="K38123" s="34">
        <v>65</v>
      </c>
      <c r="L38123" s="34">
        <v>88</v>
      </c>
      <c r="M38123" s="34">
        <v>56</v>
      </c>
      <c r="N38123" s="34">
        <v>79</v>
      </c>
      <c r="O38123" s="34">
        <v>54</v>
      </c>
      <c r="P38123" s="34">
        <v>104</v>
      </c>
      <c r="Q38123" s="34">
        <v>114</v>
      </c>
      <c r="R38123" s="34">
        <v>111</v>
      </c>
      <c r="S38123" s="34">
        <v>86</v>
      </c>
      <c r="T38123" s="34">
        <v>122</v>
      </c>
      <c r="U38123" s="34">
        <v>67</v>
      </c>
      <c r="V38123" s="34">
        <v>82</v>
      </c>
      <c r="W38123" s="34">
        <v>78</v>
      </c>
      <c r="X38123" s="34">
        <v>80</v>
      </c>
      <c r="Y38123" s="34">
        <v>86</v>
      </c>
      <c r="Z38123" s="34">
        <v>74</v>
      </c>
      <c r="AA38123" s="34">
        <v>70</v>
      </c>
      <c r="AB38123" s="34">
        <v>115</v>
      </c>
      <c r="AC38123" s="34">
        <v>89</v>
      </c>
    </row>
    <row r="38124" spans="1:29" x14ac:dyDescent="0.2">
      <c r="A38124" s="34" t="s">
        <v>98617</v>
      </c>
      <c r="B38124" s="34">
        <v>34</v>
      </c>
      <c r="C38124" s="34">
        <v>41</v>
      </c>
      <c r="D38124" s="34">
        <v>36</v>
      </c>
      <c r="E38124" s="34">
        <v>81</v>
      </c>
      <c r="F38124" s="34">
        <v>43</v>
      </c>
      <c r="G38124" s="34">
        <v>23</v>
      </c>
      <c r="H38124" s="34">
        <v>26</v>
      </c>
      <c r="I38124" s="34">
        <v>37</v>
      </c>
      <c r="J38124" s="34">
        <v>35</v>
      </c>
      <c r="K38124" s="34">
        <v>44</v>
      </c>
      <c r="L38124" s="34">
        <v>25</v>
      </c>
      <c r="M38124" s="34">
        <v>36</v>
      </c>
      <c r="N38124" s="34">
        <v>21</v>
      </c>
      <c r="O38124" s="34">
        <v>30</v>
      </c>
      <c r="P38124" s="34">
        <v>35</v>
      </c>
      <c r="Q38124" s="34">
        <v>54</v>
      </c>
      <c r="R38124" s="34">
        <v>37</v>
      </c>
      <c r="S38124" s="34">
        <v>31</v>
      </c>
      <c r="T38124" s="34">
        <v>24</v>
      </c>
      <c r="U38124" s="34">
        <v>30</v>
      </c>
      <c r="V38124" s="34">
        <v>48</v>
      </c>
      <c r="W38124" s="34">
        <v>25</v>
      </c>
      <c r="X38124" s="34">
        <v>49</v>
      </c>
      <c r="Y38124" s="34">
        <v>20</v>
      </c>
      <c r="Z38124" s="34">
        <v>27</v>
      </c>
      <c r="AA38124" s="34">
        <v>56</v>
      </c>
      <c r="AB38124" s="34">
        <v>46</v>
      </c>
      <c r="AC38124" s="34">
        <v>37</v>
      </c>
    </row>
    <row r="38125" spans="1:29" x14ac:dyDescent="0.2">
      <c r="A38125" s="34" t="s">
        <v>98618</v>
      </c>
      <c r="B38125" s="34">
        <v>126</v>
      </c>
      <c r="C38125" s="34">
        <v>123</v>
      </c>
      <c r="D38125" s="34">
        <v>126</v>
      </c>
      <c r="E38125" s="34">
        <v>96</v>
      </c>
      <c r="F38125" s="34">
        <v>102</v>
      </c>
      <c r="G38125" s="34">
        <v>117</v>
      </c>
      <c r="H38125" s="34">
        <v>98</v>
      </c>
      <c r="I38125" s="34">
        <v>104</v>
      </c>
      <c r="J38125" s="34">
        <v>103</v>
      </c>
      <c r="K38125" s="34">
        <v>124</v>
      </c>
      <c r="L38125" s="34">
        <v>104</v>
      </c>
      <c r="M38125" s="34">
        <v>87</v>
      </c>
      <c r="N38125" s="34">
        <v>65</v>
      </c>
      <c r="O38125" s="34">
        <v>103</v>
      </c>
      <c r="P38125" s="34">
        <v>131</v>
      </c>
      <c r="Q38125" s="34">
        <v>153</v>
      </c>
      <c r="R38125" s="34">
        <v>154</v>
      </c>
      <c r="S38125" s="34">
        <v>151</v>
      </c>
      <c r="T38125" s="34">
        <v>107</v>
      </c>
      <c r="U38125" s="34">
        <v>113</v>
      </c>
      <c r="V38125" s="34">
        <v>113</v>
      </c>
      <c r="W38125" s="34">
        <v>142</v>
      </c>
      <c r="X38125" s="34">
        <v>161</v>
      </c>
      <c r="Y38125" s="34">
        <v>124</v>
      </c>
      <c r="Z38125" s="34">
        <v>94</v>
      </c>
      <c r="AA38125" s="34">
        <v>136</v>
      </c>
      <c r="AB38125" s="34">
        <v>158</v>
      </c>
      <c r="AC38125" s="34">
        <v>137</v>
      </c>
    </row>
    <row r="38126" spans="1:29" x14ac:dyDescent="0.2">
      <c r="A38126" s="34" t="s">
        <v>98619</v>
      </c>
      <c r="B38126" s="34">
        <v>58</v>
      </c>
      <c r="C38126" s="34">
        <v>35</v>
      </c>
      <c r="D38126" s="34">
        <v>62</v>
      </c>
      <c r="E38126" s="34">
        <v>55</v>
      </c>
      <c r="F38126" s="34">
        <v>55</v>
      </c>
      <c r="G38126" s="34">
        <v>60</v>
      </c>
      <c r="H38126" s="34">
        <v>40</v>
      </c>
      <c r="I38126" s="34">
        <v>55</v>
      </c>
      <c r="J38126" s="34">
        <v>44</v>
      </c>
      <c r="K38126" s="34">
        <v>59</v>
      </c>
      <c r="L38126" s="34">
        <v>34</v>
      </c>
      <c r="M38126" s="34">
        <v>46</v>
      </c>
      <c r="N38126" s="34">
        <v>40</v>
      </c>
      <c r="O38126" s="34">
        <v>36</v>
      </c>
      <c r="P38126" s="34">
        <v>61</v>
      </c>
      <c r="Q38126" s="34">
        <v>65</v>
      </c>
      <c r="R38126" s="34">
        <v>90</v>
      </c>
      <c r="S38126" s="34">
        <v>51</v>
      </c>
      <c r="T38126" s="34">
        <v>40</v>
      </c>
      <c r="U38126" s="34">
        <v>49</v>
      </c>
      <c r="V38126" s="34">
        <v>78</v>
      </c>
      <c r="W38126" s="34">
        <v>60</v>
      </c>
      <c r="X38126" s="34">
        <v>89</v>
      </c>
      <c r="Y38126" s="34">
        <v>45</v>
      </c>
      <c r="Z38126" s="34">
        <v>78</v>
      </c>
      <c r="AA38126" s="34">
        <v>65</v>
      </c>
      <c r="AB38126" s="34">
        <v>104</v>
      </c>
      <c r="AC38126" s="34">
        <v>111</v>
      </c>
    </row>
    <row r="38127" spans="1:29" x14ac:dyDescent="0.2">
      <c r="A38127" s="34" t="s">
        <v>98620</v>
      </c>
      <c r="B38127" s="34">
        <v>119</v>
      </c>
      <c r="C38127" s="34">
        <v>95</v>
      </c>
      <c r="D38127" s="34">
        <v>155</v>
      </c>
      <c r="E38127" s="34">
        <v>132</v>
      </c>
      <c r="F38127" s="34">
        <v>141</v>
      </c>
      <c r="G38127" s="34">
        <v>121</v>
      </c>
      <c r="H38127" s="34">
        <v>143</v>
      </c>
      <c r="I38127" s="34">
        <v>103</v>
      </c>
      <c r="J38127" s="34">
        <v>154</v>
      </c>
      <c r="K38127" s="34">
        <v>89</v>
      </c>
      <c r="L38127" s="34">
        <v>117</v>
      </c>
      <c r="M38127" s="34">
        <v>85</v>
      </c>
      <c r="N38127" s="34">
        <v>107</v>
      </c>
      <c r="O38127" s="34">
        <v>101</v>
      </c>
      <c r="P38127" s="34">
        <v>135</v>
      </c>
      <c r="Q38127" s="34">
        <v>164</v>
      </c>
      <c r="R38127" s="34">
        <v>166</v>
      </c>
      <c r="S38127" s="34">
        <v>124</v>
      </c>
      <c r="T38127" s="34">
        <v>157</v>
      </c>
      <c r="U38127" s="34">
        <v>107</v>
      </c>
      <c r="V38127" s="34">
        <v>201</v>
      </c>
      <c r="W38127" s="34">
        <v>137</v>
      </c>
      <c r="X38127" s="34">
        <v>158</v>
      </c>
      <c r="Y38127" s="34">
        <v>114</v>
      </c>
      <c r="Z38127" s="34">
        <v>112</v>
      </c>
      <c r="AA38127" s="34">
        <v>136</v>
      </c>
      <c r="AB38127" s="34">
        <v>189</v>
      </c>
      <c r="AC38127" s="34">
        <v>198</v>
      </c>
    </row>
    <row r="38128" spans="1:29" x14ac:dyDescent="0.2">
      <c r="A38128" s="34" t="s">
        <v>98621</v>
      </c>
      <c r="B38128" s="34">
        <v>26</v>
      </c>
      <c r="C38128" s="34">
        <v>10</v>
      </c>
      <c r="D38128" s="34">
        <v>27</v>
      </c>
      <c r="E38128" s="34">
        <v>18</v>
      </c>
      <c r="F38128" s="34">
        <v>30</v>
      </c>
      <c r="G38128" s="34">
        <v>15</v>
      </c>
      <c r="H38128" s="34">
        <v>22</v>
      </c>
      <c r="I38128" s="34">
        <v>24</v>
      </c>
      <c r="J38128" s="34">
        <v>17</v>
      </c>
      <c r="K38128" s="34">
        <v>16</v>
      </c>
      <c r="L38128" s="34">
        <v>23</v>
      </c>
      <c r="M38128" s="34">
        <v>23</v>
      </c>
      <c r="N38128" s="34">
        <v>23</v>
      </c>
      <c r="O38128" s="34">
        <v>13</v>
      </c>
      <c r="P38128" s="34">
        <v>26</v>
      </c>
      <c r="Q38128" s="34">
        <v>14</v>
      </c>
      <c r="R38128" s="34">
        <v>23</v>
      </c>
      <c r="S38128" s="34">
        <v>15</v>
      </c>
      <c r="T38128" s="34">
        <v>28</v>
      </c>
      <c r="U38128" s="34">
        <v>19</v>
      </c>
      <c r="V38128" s="34">
        <v>17</v>
      </c>
      <c r="W38128" s="34">
        <v>28</v>
      </c>
      <c r="X38128" s="34">
        <v>31</v>
      </c>
      <c r="Y38128" s="34">
        <v>22</v>
      </c>
      <c r="Z38128" s="34">
        <v>28</v>
      </c>
      <c r="AA38128" s="34">
        <v>22</v>
      </c>
      <c r="AB38128" s="34">
        <v>21</v>
      </c>
      <c r="AC38128" s="34">
        <v>32</v>
      </c>
    </row>
    <row r="38129" spans="1:29" x14ac:dyDescent="0.2">
      <c r="A38129" s="34" t="s">
        <v>98622</v>
      </c>
      <c r="B38129" s="34">
        <v>127</v>
      </c>
      <c r="C38129" s="34">
        <v>112</v>
      </c>
      <c r="D38129" s="34">
        <v>210</v>
      </c>
      <c r="E38129" s="34">
        <v>140</v>
      </c>
      <c r="F38129" s="34">
        <v>239</v>
      </c>
      <c r="G38129" s="34">
        <v>145</v>
      </c>
      <c r="H38129" s="34">
        <v>186</v>
      </c>
      <c r="I38129" s="34">
        <v>150</v>
      </c>
      <c r="J38129" s="34">
        <v>189</v>
      </c>
      <c r="K38129" s="34">
        <v>135</v>
      </c>
      <c r="L38129" s="34">
        <v>214</v>
      </c>
      <c r="M38129" s="34">
        <v>135</v>
      </c>
      <c r="N38129" s="34">
        <v>158</v>
      </c>
      <c r="O38129" s="34">
        <v>127</v>
      </c>
      <c r="P38129" s="34">
        <v>238</v>
      </c>
      <c r="Q38129" s="34">
        <v>242</v>
      </c>
      <c r="R38129" s="34">
        <v>282</v>
      </c>
      <c r="S38129" s="34">
        <v>161</v>
      </c>
      <c r="T38129" s="34">
        <v>277</v>
      </c>
      <c r="U38129" s="34">
        <v>120</v>
      </c>
      <c r="V38129" s="34">
        <v>220</v>
      </c>
      <c r="W38129" s="34">
        <v>190</v>
      </c>
      <c r="X38129" s="34">
        <v>206</v>
      </c>
      <c r="Y38129" s="34">
        <v>188</v>
      </c>
      <c r="Z38129" s="34">
        <v>220</v>
      </c>
      <c r="AA38129" s="34">
        <v>147</v>
      </c>
      <c r="AB38129" s="34">
        <v>342</v>
      </c>
      <c r="AC38129" s="34">
        <v>215</v>
      </c>
    </row>
    <row r="38130" spans="1:29" x14ac:dyDescent="0.2">
      <c r="A38130" s="34" t="s">
        <v>98623</v>
      </c>
      <c r="B38130" s="34">
        <v>47</v>
      </c>
      <c r="C38130" s="34">
        <v>42</v>
      </c>
      <c r="D38130" s="34">
        <v>82</v>
      </c>
      <c r="E38130" s="34">
        <v>41</v>
      </c>
      <c r="F38130" s="34">
        <v>72</v>
      </c>
      <c r="G38130" s="34">
        <v>31</v>
      </c>
      <c r="H38130" s="34">
        <v>73</v>
      </c>
      <c r="I38130" s="34">
        <v>49</v>
      </c>
      <c r="J38130" s="34">
        <v>55</v>
      </c>
      <c r="K38130" s="34">
        <v>40</v>
      </c>
      <c r="L38130" s="34">
        <v>66</v>
      </c>
      <c r="M38130" s="34">
        <v>46</v>
      </c>
      <c r="N38130" s="34">
        <v>97</v>
      </c>
      <c r="O38130" s="34">
        <v>42</v>
      </c>
      <c r="P38130" s="34">
        <v>93</v>
      </c>
      <c r="Q38130" s="34">
        <v>88</v>
      </c>
      <c r="R38130" s="34">
        <v>90</v>
      </c>
      <c r="S38130" s="34">
        <v>60</v>
      </c>
      <c r="T38130" s="34">
        <v>101</v>
      </c>
      <c r="U38130" s="34">
        <v>69</v>
      </c>
      <c r="V38130" s="34">
        <v>60</v>
      </c>
      <c r="W38130" s="34">
        <v>80</v>
      </c>
      <c r="X38130" s="34">
        <v>85</v>
      </c>
      <c r="Y38130" s="34">
        <v>71</v>
      </c>
      <c r="Z38130" s="34">
        <v>66</v>
      </c>
      <c r="AA38130" s="34">
        <v>76</v>
      </c>
      <c r="AB38130" s="34">
        <v>107</v>
      </c>
      <c r="AC38130" s="34">
        <v>69</v>
      </c>
    </row>
    <row r="38131" spans="1:29" x14ac:dyDescent="0.2">
      <c r="A38131" s="34" t="s">
        <v>98624</v>
      </c>
      <c r="B38131" s="34">
        <v>94</v>
      </c>
      <c r="C38131" s="34">
        <v>99</v>
      </c>
      <c r="D38131" s="34">
        <v>117</v>
      </c>
      <c r="E38131" s="34">
        <v>119</v>
      </c>
      <c r="F38131" s="34">
        <v>105</v>
      </c>
      <c r="G38131" s="34">
        <v>100</v>
      </c>
      <c r="H38131" s="34">
        <v>89</v>
      </c>
      <c r="I38131" s="34">
        <v>128</v>
      </c>
      <c r="J38131" s="34">
        <v>46</v>
      </c>
      <c r="K38131" s="34">
        <v>123</v>
      </c>
      <c r="L38131" s="34">
        <v>54</v>
      </c>
      <c r="M38131" s="34">
        <v>93</v>
      </c>
      <c r="N38131" s="34">
        <v>67</v>
      </c>
      <c r="O38131" s="34">
        <v>90</v>
      </c>
      <c r="P38131" s="34">
        <v>73</v>
      </c>
      <c r="Q38131" s="34">
        <v>127</v>
      </c>
      <c r="R38131" s="34">
        <v>125</v>
      </c>
      <c r="S38131" s="34">
        <v>106</v>
      </c>
      <c r="T38131" s="34">
        <v>85</v>
      </c>
      <c r="U38131" s="34">
        <v>106</v>
      </c>
      <c r="V38131" s="34">
        <v>101</v>
      </c>
      <c r="W38131" s="34">
        <v>135</v>
      </c>
      <c r="X38131" s="34">
        <v>112</v>
      </c>
      <c r="Y38131" s="34">
        <v>101</v>
      </c>
      <c r="Z38131" s="34">
        <v>126</v>
      </c>
      <c r="AA38131" s="34">
        <v>163</v>
      </c>
      <c r="AB38131" s="34">
        <v>64</v>
      </c>
      <c r="AC38131" s="34">
        <v>160</v>
      </c>
    </row>
    <row r="38132" spans="1:29" x14ac:dyDescent="0.2">
      <c r="A38132" s="34" t="s">
        <v>98625</v>
      </c>
      <c r="B38132" s="34">
        <v>111</v>
      </c>
      <c r="C38132" s="34">
        <v>116</v>
      </c>
      <c r="D38132" s="34">
        <v>146</v>
      </c>
      <c r="E38132" s="34">
        <v>113</v>
      </c>
      <c r="F38132" s="34">
        <v>160</v>
      </c>
      <c r="G38132" s="34">
        <v>141</v>
      </c>
      <c r="H38132" s="34">
        <v>132</v>
      </c>
      <c r="I38132" s="34">
        <v>109</v>
      </c>
      <c r="J38132" s="34">
        <v>133</v>
      </c>
      <c r="K38132" s="34">
        <v>179</v>
      </c>
      <c r="L38132" s="34">
        <v>157</v>
      </c>
      <c r="M38132" s="34">
        <v>106</v>
      </c>
      <c r="N38132" s="34">
        <v>116</v>
      </c>
      <c r="O38132" s="34">
        <v>123</v>
      </c>
      <c r="P38132" s="34">
        <v>150</v>
      </c>
      <c r="Q38132" s="34">
        <v>194</v>
      </c>
      <c r="R38132" s="34">
        <v>173</v>
      </c>
      <c r="S38132" s="34">
        <v>169</v>
      </c>
      <c r="T38132" s="34">
        <v>148</v>
      </c>
      <c r="U38132" s="34">
        <v>166</v>
      </c>
      <c r="V38132" s="34">
        <v>172</v>
      </c>
      <c r="W38132" s="34">
        <v>190</v>
      </c>
      <c r="X38132" s="34">
        <v>165</v>
      </c>
      <c r="Y38132" s="34">
        <v>222</v>
      </c>
      <c r="Z38132" s="34">
        <v>158</v>
      </c>
      <c r="AA38132" s="34">
        <v>183</v>
      </c>
      <c r="AB38132" s="34">
        <v>180</v>
      </c>
      <c r="AC38132" s="34">
        <v>278</v>
      </c>
    </row>
    <row r="38133" spans="1:29" x14ac:dyDescent="0.2">
      <c r="A38133" s="34" t="s">
        <v>98626</v>
      </c>
      <c r="B38133" s="34">
        <v>49</v>
      </c>
      <c r="C38133" s="34">
        <v>87</v>
      </c>
      <c r="D38133" s="34">
        <v>121</v>
      </c>
      <c r="E38133" s="34">
        <v>103</v>
      </c>
      <c r="F38133" s="34">
        <v>91</v>
      </c>
      <c r="G38133" s="34">
        <v>90</v>
      </c>
      <c r="H38133" s="34">
        <v>95</v>
      </c>
      <c r="I38133" s="34">
        <v>112</v>
      </c>
      <c r="J38133" s="34">
        <v>100</v>
      </c>
      <c r="K38133" s="34">
        <v>92</v>
      </c>
      <c r="L38133" s="34">
        <v>84</v>
      </c>
      <c r="M38133" s="34">
        <v>62</v>
      </c>
      <c r="N38133" s="34">
        <v>65</v>
      </c>
      <c r="O38133" s="34">
        <v>64</v>
      </c>
      <c r="P38133" s="34">
        <v>72</v>
      </c>
      <c r="Q38133" s="34">
        <v>99</v>
      </c>
      <c r="R38133" s="34">
        <v>107</v>
      </c>
      <c r="S38133" s="34">
        <v>90</v>
      </c>
      <c r="T38133" s="34">
        <v>96</v>
      </c>
      <c r="U38133" s="34">
        <v>100</v>
      </c>
      <c r="V38133" s="34">
        <v>105</v>
      </c>
      <c r="W38133" s="34">
        <v>78</v>
      </c>
      <c r="X38133" s="34">
        <v>165</v>
      </c>
      <c r="Y38133" s="34">
        <v>104</v>
      </c>
      <c r="Z38133" s="34">
        <v>122</v>
      </c>
      <c r="AA38133" s="34">
        <v>80</v>
      </c>
      <c r="AB38133" s="34">
        <v>112</v>
      </c>
      <c r="AC38133" s="34">
        <v>160</v>
      </c>
    </row>
    <row r="38134" spans="1:29" x14ac:dyDescent="0.2">
      <c r="A38134" s="34" t="s">
        <v>98627</v>
      </c>
      <c r="B38134" s="34">
        <v>60</v>
      </c>
      <c r="C38134" s="34">
        <v>36</v>
      </c>
      <c r="D38134" s="34">
        <v>31</v>
      </c>
      <c r="E38134" s="34">
        <v>54</v>
      </c>
      <c r="F38134" s="34">
        <v>37</v>
      </c>
      <c r="G38134" s="34">
        <v>76</v>
      </c>
      <c r="H38134" s="34">
        <v>40</v>
      </c>
      <c r="I38134" s="34">
        <v>36</v>
      </c>
      <c r="J38134" s="34">
        <v>30</v>
      </c>
      <c r="K38134" s="34">
        <v>84</v>
      </c>
      <c r="L38134" s="34">
        <v>34</v>
      </c>
      <c r="M38134" s="34">
        <v>41</v>
      </c>
      <c r="N38134" s="34">
        <v>44</v>
      </c>
      <c r="O38134" s="34">
        <v>25</v>
      </c>
      <c r="P38134" s="34">
        <v>51</v>
      </c>
      <c r="Q38134" s="34">
        <v>65</v>
      </c>
      <c r="R38134" s="34">
        <v>55</v>
      </c>
      <c r="S38134" s="34">
        <v>62</v>
      </c>
      <c r="T38134" s="34">
        <v>47</v>
      </c>
      <c r="U38134" s="34">
        <v>96</v>
      </c>
      <c r="V38134" s="34">
        <v>56</v>
      </c>
      <c r="W38134" s="34">
        <v>36</v>
      </c>
      <c r="X38134" s="34">
        <v>53</v>
      </c>
      <c r="Y38134" s="34">
        <v>72</v>
      </c>
      <c r="Z38134" s="34">
        <v>37</v>
      </c>
      <c r="AA38134" s="34">
        <v>43</v>
      </c>
      <c r="AB38134" s="34">
        <v>62</v>
      </c>
      <c r="AC38134" s="34">
        <v>86</v>
      </c>
    </row>
    <row r="38135" spans="1:29" x14ac:dyDescent="0.2">
      <c r="A38135" s="34" t="s">
        <v>98628</v>
      </c>
      <c r="B38135" s="34">
        <v>171</v>
      </c>
      <c r="C38135" s="34">
        <v>184</v>
      </c>
      <c r="D38135" s="34">
        <v>118</v>
      </c>
      <c r="E38135" s="34">
        <v>165</v>
      </c>
      <c r="F38135" s="34">
        <v>122</v>
      </c>
      <c r="G38135" s="34">
        <v>263</v>
      </c>
      <c r="H38135" s="34">
        <v>104</v>
      </c>
      <c r="I38135" s="34">
        <v>139</v>
      </c>
      <c r="J38135" s="34">
        <v>125</v>
      </c>
      <c r="K38135" s="34">
        <v>154</v>
      </c>
      <c r="L38135" s="34">
        <v>154</v>
      </c>
      <c r="M38135" s="34">
        <v>149</v>
      </c>
      <c r="N38135" s="34">
        <v>102</v>
      </c>
      <c r="O38135" s="34">
        <v>137</v>
      </c>
      <c r="P38135" s="34">
        <v>168</v>
      </c>
      <c r="Q38135" s="34">
        <v>222</v>
      </c>
      <c r="R38135" s="34">
        <v>197</v>
      </c>
      <c r="S38135" s="34">
        <v>161</v>
      </c>
      <c r="T38135" s="34">
        <v>208</v>
      </c>
      <c r="U38135" s="34">
        <v>172</v>
      </c>
      <c r="V38135" s="34">
        <v>165</v>
      </c>
      <c r="W38135" s="34">
        <v>265</v>
      </c>
      <c r="X38135" s="34">
        <v>139</v>
      </c>
      <c r="Y38135" s="34">
        <v>196</v>
      </c>
      <c r="Z38135" s="34">
        <v>149</v>
      </c>
      <c r="AA38135" s="34">
        <v>195</v>
      </c>
      <c r="AB38135" s="34">
        <v>280</v>
      </c>
      <c r="AC38135" s="34">
        <v>266</v>
      </c>
    </row>
    <row r="38136" spans="1:29" x14ac:dyDescent="0.2">
      <c r="A38136" s="34" t="s">
        <v>98629</v>
      </c>
      <c r="B38136" s="34">
        <v>61</v>
      </c>
      <c r="C38136" s="34">
        <v>51</v>
      </c>
      <c r="D38136" s="34">
        <v>55</v>
      </c>
      <c r="E38136" s="34">
        <v>60</v>
      </c>
      <c r="F38136" s="34">
        <v>50</v>
      </c>
      <c r="G38136" s="34">
        <v>71</v>
      </c>
      <c r="H38136" s="34">
        <v>57</v>
      </c>
      <c r="I38136" s="34">
        <v>65</v>
      </c>
      <c r="J38136" s="34">
        <v>46</v>
      </c>
      <c r="K38136" s="34">
        <v>63</v>
      </c>
      <c r="L38136" s="34">
        <v>36</v>
      </c>
      <c r="M38136" s="34">
        <v>46</v>
      </c>
      <c r="N38136" s="34">
        <v>38</v>
      </c>
      <c r="O38136" s="34">
        <v>56</v>
      </c>
      <c r="P38136" s="34">
        <v>54</v>
      </c>
      <c r="Q38136" s="34">
        <v>76</v>
      </c>
      <c r="R38136" s="34">
        <v>59</v>
      </c>
      <c r="S38136" s="34">
        <v>64</v>
      </c>
      <c r="T38136" s="34">
        <v>71</v>
      </c>
      <c r="U38136" s="34">
        <v>74</v>
      </c>
      <c r="V38136" s="34">
        <v>63</v>
      </c>
      <c r="W38136" s="34">
        <v>75</v>
      </c>
      <c r="X38136" s="34">
        <v>50</v>
      </c>
      <c r="Y38136" s="34">
        <v>66</v>
      </c>
      <c r="Z38136" s="34">
        <v>55</v>
      </c>
      <c r="AA38136" s="34">
        <v>75</v>
      </c>
      <c r="AB38136" s="34">
        <v>51</v>
      </c>
      <c r="AC38136" s="34">
        <v>131</v>
      </c>
    </row>
    <row r="38137" spans="1:29" x14ac:dyDescent="0.2">
      <c r="A38137" s="34" t="s">
        <v>98630</v>
      </c>
      <c r="B38137" s="34">
        <v>92</v>
      </c>
      <c r="C38137" s="34">
        <v>102</v>
      </c>
      <c r="D38137" s="34">
        <v>54</v>
      </c>
      <c r="E38137" s="34">
        <v>109</v>
      </c>
      <c r="F38137" s="34">
        <v>94</v>
      </c>
      <c r="G38137" s="34">
        <v>93</v>
      </c>
      <c r="H38137" s="34">
        <v>66</v>
      </c>
      <c r="I38137" s="34">
        <v>72</v>
      </c>
      <c r="J38137" s="34">
        <v>88</v>
      </c>
      <c r="K38137" s="34">
        <v>99</v>
      </c>
      <c r="L38137" s="34">
        <v>76</v>
      </c>
      <c r="M38137" s="34">
        <v>76</v>
      </c>
      <c r="N38137" s="34">
        <v>63</v>
      </c>
      <c r="O38137" s="34">
        <v>76</v>
      </c>
      <c r="P38137" s="34">
        <v>75</v>
      </c>
      <c r="Q38137" s="34">
        <v>105</v>
      </c>
      <c r="R38137" s="34">
        <v>92</v>
      </c>
      <c r="S38137" s="34">
        <v>74</v>
      </c>
      <c r="T38137" s="34">
        <v>100</v>
      </c>
      <c r="U38137" s="34">
        <v>102</v>
      </c>
      <c r="V38137" s="34">
        <v>74</v>
      </c>
      <c r="W38137" s="34">
        <v>87</v>
      </c>
      <c r="X38137" s="34">
        <v>114</v>
      </c>
      <c r="Y38137" s="34">
        <v>105</v>
      </c>
      <c r="Z38137" s="34">
        <v>91</v>
      </c>
      <c r="AA38137" s="34">
        <v>114</v>
      </c>
      <c r="AB38137" s="34">
        <v>91</v>
      </c>
      <c r="AC38137" s="34">
        <v>117</v>
      </c>
    </row>
    <row r="38138" spans="1:29" x14ac:dyDescent="0.2">
      <c r="A38138" s="34" t="s">
        <v>98631</v>
      </c>
      <c r="B38138" s="34">
        <v>187</v>
      </c>
      <c r="C38138" s="34">
        <v>90</v>
      </c>
      <c r="D38138" s="34">
        <v>131</v>
      </c>
      <c r="E38138" s="34">
        <v>159</v>
      </c>
      <c r="F38138" s="34">
        <v>146</v>
      </c>
      <c r="G38138" s="34">
        <v>91</v>
      </c>
      <c r="H38138" s="34">
        <v>183</v>
      </c>
      <c r="I38138" s="34">
        <v>86</v>
      </c>
      <c r="J38138" s="34">
        <v>135</v>
      </c>
      <c r="K38138" s="34">
        <v>131</v>
      </c>
      <c r="L38138" s="34">
        <v>167</v>
      </c>
      <c r="M38138" s="34">
        <v>109</v>
      </c>
      <c r="N38138" s="34">
        <v>118</v>
      </c>
      <c r="O38138" s="34">
        <v>120</v>
      </c>
      <c r="P38138" s="34">
        <v>135</v>
      </c>
      <c r="Q38138" s="34">
        <v>167</v>
      </c>
      <c r="R38138" s="34">
        <v>183</v>
      </c>
      <c r="S38138" s="34">
        <v>142</v>
      </c>
      <c r="T38138" s="34">
        <v>208</v>
      </c>
      <c r="U38138" s="34">
        <v>126</v>
      </c>
      <c r="V38138" s="34">
        <v>179</v>
      </c>
      <c r="W38138" s="34">
        <v>179</v>
      </c>
      <c r="X38138" s="34">
        <v>153</v>
      </c>
      <c r="Y38138" s="34">
        <v>194</v>
      </c>
      <c r="Z38138" s="34">
        <v>176</v>
      </c>
      <c r="AA38138" s="34">
        <v>152</v>
      </c>
      <c r="AB38138" s="34">
        <v>158</v>
      </c>
      <c r="AC38138" s="34">
        <v>191</v>
      </c>
    </row>
    <row r="38139" spans="1:29" x14ac:dyDescent="0.2">
      <c r="A38139" s="34" t="s">
        <v>98632</v>
      </c>
      <c r="B38139" s="34">
        <v>65</v>
      </c>
      <c r="C38139" s="34">
        <v>71</v>
      </c>
      <c r="D38139" s="34">
        <v>80</v>
      </c>
      <c r="E38139" s="34">
        <v>97</v>
      </c>
      <c r="F38139" s="34">
        <v>92</v>
      </c>
      <c r="G38139" s="34">
        <v>121</v>
      </c>
      <c r="H38139" s="34">
        <v>69</v>
      </c>
      <c r="I38139" s="34">
        <v>104</v>
      </c>
      <c r="J38139" s="34">
        <v>73</v>
      </c>
      <c r="K38139" s="34">
        <v>110</v>
      </c>
      <c r="L38139" s="34">
        <v>49</v>
      </c>
      <c r="M38139" s="34">
        <v>98</v>
      </c>
      <c r="N38139" s="34">
        <v>51</v>
      </c>
      <c r="O38139" s="34">
        <v>139</v>
      </c>
      <c r="P38139" s="34">
        <v>77</v>
      </c>
      <c r="Q38139" s="34">
        <v>154</v>
      </c>
      <c r="R38139" s="34">
        <v>113</v>
      </c>
      <c r="S38139" s="34">
        <v>142</v>
      </c>
      <c r="T38139" s="34">
        <v>87</v>
      </c>
      <c r="U38139" s="34">
        <v>96</v>
      </c>
      <c r="V38139" s="34">
        <v>91</v>
      </c>
      <c r="W38139" s="34">
        <v>156</v>
      </c>
      <c r="X38139" s="34">
        <v>111</v>
      </c>
      <c r="Y38139" s="34">
        <v>151</v>
      </c>
      <c r="Z38139" s="34">
        <v>81</v>
      </c>
      <c r="AA38139" s="34">
        <v>164</v>
      </c>
      <c r="AB38139" s="34">
        <v>121</v>
      </c>
      <c r="AC38139" s="34">
        <v>155</v>
      </c>
    </row>
    <row r="38140" spans="1:29" x14ac:dyDescent="0.2">
      <c r="A38140" s="34" t="s">
        <v>98633</v>
      </c>
      <c r="B38140" s="34">
        <v>75</v>
      </c>
      <c r="C38140" s="34">
        <v>64</v>
      </c>
      <c r="D38140" s="34">
        <v>47</v>
      </c>
      <c r="E38140" s="34">
        <v>63</v>
      </c>
      <c r="F38140" s="34">
        <v>66</v>
      </c>
      <c r="G38140" s="34">
        <v>57</v>
      </c>
      <c r="H38140" s="34">
        <v>72</v>
      </c>
      <c r="I38140" s="34">
        <v>53</v>
      </c>
      <c r="J38140" s="34">
        <v>87</v>
      </c>
      <c r="K38140" s="34">
        <v>37</v>
      </c>
      <c r="L38140" s="34">
        <v>56</v>
      </c>
      <c r="M38140" s="34">
        <v>64</v>
      </c>
      <c r="N38140" s="34">
        <v>71</v>
      </c>
      <c r="O38140" s="34">
        <v>58</v>
      </c>
      <c r="P38140" s="34">
        <v>66</v>
      </c>
      <c r="Q38140" s="34">
        <v>50</v>
      </c>
      <c r="R38140" s="34">
        <v>67</v>
      </c>
      <c r="S38140" s="34">
        <v>40</v>
      </c>
      <c r="T38140" s="34">
        <v>73</v>
      </c>
      <c r="U38140" s="34">
        <v>40</v>
      </c>
      <c r="V38140" s="34">
        <v>72</v>
      </c>
      <c r="W38140" s="34">
        <v>68</v>
      </c>
      <c r="X38140" s="34">
        <v>81</v>
      </c>
      <c r="Y38140" s="34">
        <v>54</v>
      </c>
      <c r="Z38140" s="34">
        <v>55</v>
      </c>
      <c r="AA38140" s="34">
        <v>79</v>
      </c>
      <c r="AB38140" s="34">
        <v>73</v>
      </c>
      <c r="AC38140" s="34">
        <v>67</v>
      </c>
    </row>
    <row r="38141" spans="1:29" x14ac:dyDescent="0.2">
      <c r="A38141" s="34" t="s">
        <v>98634</v>
      </c>
      <c r="B38141" s="34">
        <v>89</v>
      </c>
      <c r="C38141" s="34">
        <v>20</v>
      </c>
      <c r="D38141" s="34">
        <v>34</v>
      </c>
      <c r="E38141" s="34">
        <v>24</v>
      </c>
      <c r="F38141" s="34">
        <v>56</v>
      </c>
      <c r="G38141" s="34">
        <v>22</v>
      </c>
      <c r="H38141" s="34">
        <v>27</v>
      </c>
      <c r="I38141" s="34">
        <v>24</v>
      </c>
      <c r="J38141" s="34">
        <v>32</v>
      </c>
      <c r="K38141" s="34">
        <v>29</v>
      </c>
      <c r="L38141" s="34">
        <v>47</v>
      </c>
      <c r="M38141" s="34">
        <v>28</v>
      </c>
      <c r="N38141" s="34">
        <v>29</v>
      </c>
      <c r="O38141" s="34">
        <v>24</v>
      </c>
      <c r="P38141" s="34">
        <v>40</v>
      </c>
      <c r="Q38141" s="34">
        <v>34</v>
      </c>
      <c r="R38141" s="34">
        <v>37</v>
      </c>
      <c r="S38141" s="34">
        <v>44</v>
      </c>
      <c r="T38141" s="34">
        <v>51</v>
      </c>
      <c r="U38141" s="34">
        <v>37</v>
      </c>
      <c r="V38141" s="34">
        <v>47</v>
      </c>
      <c r="W38141" s="34">
        <v>47</v>
      </c>
      <c r="X38141" s="34">
        <v>57</v>
      </c>
      <c r="Y38141" s="34">
        <v>30</v>
      </c>
      <c r="Z38141" s="34">
        <v>62</v>
      </c>
      <c r="AA38141" s="34">
        <v>26</v>
      </c>
      <c r="AB38141" s="34">
        <v>60</v>
      </c>
      <c r="AC38141" s="34">
        <v>61</v>
      </c>
    </row>
    <row r="38142" spans="1:29" x14ac:dyDescent="0.2">
      <c r="A38142" s="34" t="s">
        <v>98635</v>
      </c>
      <c r="B38142" s="34">
        <v>241</v>
      </c>
      <c r="C38142" s="34">
        <v>139</v>
      </c>
      <c r="D38142" s="34">
        <v>255</v>
      </c>
      <c r="E38142" s="34">
        <v>163</v>
      </c>
      <c r="F38142" s="34">
        <v>284</v>
      </c>
      <c r="G38142" s="34">
        <v>204</v>
      </c>
      <c r="H38142" s="34">
        <v>215</v>
      </c>
      <c r="I38142" s="34">
        <v>166</v>
      </c>
      <c r="J38142" s="34">
        <v>258</v>
      </c>
      <c r="K38142" s="34">
        <v>158</v>
      </c>
      <c r="L38142" s="34">
        <v>199</v>
      </c>
      <c r="M38142" s="34">
        <v>179</v>
      </c>
      <c r="N38142" s="34">
        <v>229</v>
      </c>
      <c r="O38142" s="34">
        <v>133</v>
      </c>
      <c r="P38142" s="34">
        <v>258</v>
      </c>
      <c r="Q38142" s="34">
        <v>232</v>
      </c>
      <c r="R38142" s="34">
        <v>334</v>
      </c>
      <c r="S38142" s="34">
        <v>207</v>
      </c>
      <c r="T38142" s="34">
        <v>356</v>
      </c>
      <c r="U38142" s="34">
        <v>182</v>
      </c>
      <c r="V38142" s="34">
        <v>258</v>
      </c>
      <c r="W38142" s="34">
        <v>241</v>
      </c>
      <c r="X38142" s="34">
        <v>282</v>
      </c>
      <c r="Y38142" s="34">
        <v>209</v>
      </c>
      <c r="Z38142" s="34">
        <v>204</v>
      </c>
      <c r="AA38142" s="34">
        <v>234</v>
      </c>
      <c r="AB38142" s="34">
        <v>429</v>
      </c>
      <c r="AC38142" s="34">
        <v>317</v>
      </c>
    </row>
    <row r="38143" spans="1:29" x14ac:dyDescent="0.2">
      <c r="A38143" s="34" t="s">
        <v>98636</v>
      </c>
      <c r="B38143" s="34">
        <v>94</v>
      </c>
      <c r="C38143" s="34">
        <v>84</v>
      </c>
      <c r="D38143" s="34">
        <v>82</v>
      </c>
      <c r="E38143" s="34">
        <v>88</v>
      </c>
      <c r="F38143" s="34">
        <v>71</v>
      </c>
      <c r="G38143" s="34">
        <v>112</v>
      </c>
      <c r="H38143" s="34">
        <v>78</v>
      </c>
      <c r="I38143" s="34">
        <v>99</v>
      </c>
      <c r="J38143" s="34">
        <v>95</v>
      </c>
      <c r="K38143" s="34">
        <v>134</v>
      </c>
      <c r="L38143" s="34">
        <v>102</v>
      </c>
      <c r="M38143" s="34">
        <v>72</v>
      </c>
      <c r="N38143" s="34">
        <v>49</v>
      </c>
      <c r="O38143" s="34">
        <v>80</v>
      </c>
      <c r="P38143" s="34">
        <v>66</v>
      </c>
      <c r="Q38143" s="34">
        <v>94</v>
      </c>
      <c r="R38143" s="34">
        <v>148</v>
      </c>
      <c r="S38143" s="34">
        <v>119</v>
      </c>
      <c r="T38143" s="34">
        <v>130</v>
      </c>
      <c r="U38143" s="34">
        <v>144</v>
      </c>
      <c r="V38143" s="34">
        <v>88</v>
      </c>
      <c r="W38143" s="34">
        <v>164</v>
      </c>
      <c r="X38143" s="34">
        <v>114</v>
      </c>
      <c r="Y38143" s="34">
        <v>231</v>
      </c>
      <c r="Z38143" s="34">
        <v>106</v>
      </c>
      <c r="AA38143" s="34">
        <v>113</v>
      </c>
      <c r="AB38143" s="34">
        <v>109</v>
      </c>
      <c r="AC38143" s="34">
        <v>178</v>
      </c>
    </row>
    <row r="38144" spans="1:29" x14ac:dyDescent="0.2">
      <c r="A38144" s="34" t="s">
        <v>98637</v>
      </c>
      <c r="B38144" s="34">
        <v>120</v>
      </c>
      <c r="C38144" s="34">
        <v>103</v>
      </c>
      <c r="D38144" s="34">
        <v>87</v>
      </c>
      <c r="E38144" s="34">
        <v>71</v>
      </c>
      <c r="F38144" s="34">
        <v>112</v>
      </c>
      <c r="G38144" s="34">
        <v>58</v>
      </c>
      <c r="H38144" s="34">
        <v>83</v>
      </c>
      <c r="I38144" s="34">
        <v>85</v>
      </c>
      <c r="J38144" s="34">
        <v>103</v>
      </c>
      <c r="K38144" s="34">
        <v>91</v>
      </c>
      <c r="L38144" s="34">
        <v>124</v>
      </c>
      <c r="M38144" s="34">
        <v>57</v>
      </c>
      <c r="N38144" s="34">
        <v>71</v>
      </c>
      <c r="O38144" s="34">
        <v>62</v>
      </c>
      <c r="P38144" s="34">
        <v>110</v>
      </c>
      <c r="Q38144" s="34">
        <v>109</v>
      </c>
      <c r="R38144" s="34">
        <v>144</v>
      </c>
      <c r="S38144" s="34">
        <v>117</v>
      </c>
      <c r="T38144" s="34">
        <v>130</v>
      </c>
      <c r="U38144" s="34">
        <v>84</v>
      </c>
      <c r="V38144" s="34">
        <v>120</v>
      </c>
      <c r="W38144" s="34">
        <v>113</v>
      </c>
      <c r="X38144" s="34">
        <v>190</v>
      </c>
      <c r="Y38144" s="34">
        <v>87</v>
      </c>
      <c r="Z38144" s="34">
        <v>127</v>
      </c>
      <c r="AA38144" s="34">
        <v>127</v>
      </c>
      <c r="AB38144" s="34">
        <v>181</v>
      </c>
      <c r="AC38144" s="34">
        <v>128</v>
      </c>
    </row>
    <row r="38145" spans="1:29" x14ac:dyDescent="0.2">
      <c r="A38145" s="34" t="s">
        <v>98638</v>
      </c>
      <c r="B38145" s="34">
        <v>106</v>
      </c>
      <c r="C38145" s="34">
        <v>111</v>
      </c>
      <c r="D38145" s="34">
        <v>139</v>
      </c>
      <c r="E38145" s="34">
        <v>132</v>
      </c>
      <c r="F38145" s="34">
        <v>141</v>
      </c>
      <c r="G38145" s="34">
        <v>103</v>
      </c>
      <c r="H38145" s="34">
        <v>166</v>
      </c>
      <c r="I38145" s="34">
        <v>123</v>
      </c>
      <c r="J38145" s="34">
        <v>136</v>
      </c>
      <c r="K38145" s="34">
        <v>138</v>
      </c>
      <c r="L38145" s="34">
        <v>126</v>
      </c>
      <c r="M38145" s="34">
        <v>128</v>
      </c>
      <c r="N38145" s="34">
        <v>128</v>
      </c>
      <c r="O38145" s="34">
        <v>120</v>
      </c>
      <c r="P38145" s="34">
        <v>141</v>
      </c>
      <c r="Q38145" s="34">
        <v>152</v>
      </c>
      <c r="R38145" s="34">
        <v>170</v>
      </c>
      <c r="S38145" s="34">
        <v>147</v>
      </c>
      <c r="T38145" s="34">
        <v>181</v>
      </c>
      <c r="U38145" s="34">
        <v>110</v>
      </c>
      <c r="V38145" s="34">
        <v>120</v>
      </c>
      <c r="W38145" s="34">
        <v>174</v>
      </c>
      <c r="X38145" s="34">
        <v>185</v>
      </c>
      <c r="Y38145" s="34">
        <v>160</v>
      </c>
      <c r="Z38145" s="34">
        <v>140</v>
      </c>
      <c r="AA38145" s="34">
        <v>152</v>
      </c>
      <c r="AB38145" s="34">
        <v>196</v>
      </c>
      <c r="AC38145" s="34">
        <v>227</v>
      </c>
    </row>
    <row r="38146" spans="1:29" x14ac:dyDescent="0.2">
      <c r="A38146" s="34" t="s">
        <v>98639</v>
      </c>
      <c r="B38146" s="34">
        <v>47</v>
      </c>
      <c r="C38146" s="34">
        <v>292</v>
      </c>
      <c r="D38146" s="34">
        <v>47</v>
      </c>
      <c r="E38146" s="34">
        <v>366</v>
      </c>
      <c r="F38146" s="34">
        <v>33</v>
      </c>
      <c r="G38146" s="34">
        <v>328</v>
      </c>
      <c r="H38146" s="34">
        <v>27</v>
      </c>
      <c r="I38146" s="34">
        <v>298</v>
      </c>
      <c r="J38146" s="34">
        <v>26</v>
      </c>
      <c r="K38146" s="34">
        <v>361</v>
      </c>
      <c r="L38146" s="34">
        <v>18</v>
      </c>
      <c r="M38146" s="34">
        <v>314</v>
      </c>
      <c r="N38146" s="34">
        <v>21</v>
      </c>
      <c r="O38146" s="34">
        <v>247</v>
      </c>
      <c r="P38146" s="34">
        <v>21</v>
      </c>
      <c r="Q38146" s="34">
        <v>342</v>
      </c>
      <c r="R38146" s="34">
        <v>51</v>
      </c>
      <c r="S38146" s="34">
        <v>282</v>
      </c>
      <c r="T38146" s="34">
        <v>35</v>
      </c>
      <c r="U38146" s="34">
        <v>233</v>
      </c>
      <c r="V38146" s="34">
        <v>30</v>
      </c>
      <c r="W38146" s="34">
        <v>250</v>
      </c>
      <c r="X38146" s="34">
        <v>57</v>
      </c>
      <c r="Y38146" s="34">
        <v>207</v>
      </c>
      <c r="Z38146" s="34">
        <v>45</v>
      </c>
      <c r="AA38146" s="34">
        <v>257</v>
      </c>
      <c r="AB38146" s="34">
        <v>53</v>
      </c>
      <c r="AC38146" s="34">
        <v>326</v>
      </c>
    </row>
    <row r="38147" spans="1:29" x14ac:dyDescent="0.2">
      <c r="A38147" s="34" t="s">
        <v>98640</v>
      </c>
      <c r="B38147" s="34">
        <v>74</v>
      </c>
      <c r="C38147" s="34">
        <v>51</v>
      </c>
      <c r="D38147" s="34">
        <v>62</v>
      </c>
      <c r="E38147" s="34">
        <v>41</v>
      </c>
      <c r="F38147" s="34">
        <v>51</v>
      </c>
      <c r="G38147" s="34">
        <v>45</v>
      </c>
      <c r="H38147" s="34">
        <v>47</v>
      </c>
      <c r="I38147" s="34">
        <v>53</v>
      </c>
      <c r="J38147" s="34">
        <v>53</v>
      </c>
      <c r="K38147" s="34">
        <v>55</v>
      </c>
      <c r="L38147" s="34">
        <v>53</v>
      </c>
      <c r="M38147" s="34">
        <v>52</v>
      </c>
      <c r="N38147" s="34">
        <v>35</v>
      </c>
      <c r="O38147" s="34">
        <v>50</v>
      </c>
      <c r="P38147" s="34">
        <v>78</v>
      </c>
      <c r="Q38147" s="34">
        <v>96</v>
      </c>
      <c r="R38147" s="34">
        <v>103</v>
      </c>
      <c r="S38147" s="34">
        <v>61</v>
      </c>
      <c r="T38147" s="34">
        <v>89</v>
      </c>
      <c r="U38147" s="34">
        <v>51</v>
      </c>
      <c r="V38147" s="34">
        <v>82</v>
      </c>
      <c r="W38147" s="34">
        <v>61</v>
      </c>
      <c r="X38147" s="34">
        <v>79</v>
      </c>
      <c r="Y38147" s="34">
        <v>72</v>
      </c>
      <c r="Z38147" s="34">
        <v>93</v>
      </c>
      <c r="AA38147" s="34">
        <v>72</v>
      </c>
      <c r="AB38147" s="34">
        <v>89</v>
      </c>
      <c r="AC38147" s="34">
        <v>109</v>
      </c>
    </row>
    <row r="38148" spans="1:29" x14ac:dyDescent="0.2">
      <c r="A38148" s="34" t="s">
        <v>98641</v>
      </c>
      <c r="B38148" s="34">
        <v>119</v>
      </c>
      <c r="C38148" s="34">
        <v>116</v>
      </c>
      <c r="D38148" s="34">
        <v>130</v>
      </c>
      <c r="E38148" s="34">
        <v>131</v>
      </c>
      <c r="F38148" s="34">
        <v>204</v>
      </c>
      <c r="G38148" s="34">
        <v>106</v>
      </c>
      <c r="H38148" s="34">
        <v>145</v>
      </c>
      <c r="I38148" s="34">
        <v>122</v>
      </c>
      <c r="J38148" s="34">
        <v>168</v>
      </c>
      <c r="K38148" s="34">
        <v>122</v>
      </c>
      <c r="L38148" s="34">
        <v>136</v>
      </c>
      <c r="M38148" s="34">
        <v>162</v>
      </c>
      <c r="N38148" s="34">
        <v>144</v>
      </c>
      <c r="O38148" s="34">
        <v>111</v>
      </c>
      <c r="P38148" s="34">
        <v>196</v>
      </c>
      <c r="Q38148" s="34">
        <v>223</v>
      </c>
      <c r="R38148" s="34">
        <v>240</v>
      </c>
      <c r="S38148" s="34">
        <v>174</v>
      </c>
      <c r="T38148" s="34">
        <v>164</v>
      </c>
      <c r="U38148" s="34">
        <v>175</v>
      </c>
      <c r="V38148" s="34">
        <v>179</v>
      </c>
      <c r="W38148" s="34">
        <v>184</v>
      </c>
      <c r="X38148" s="34">
        <v>219</v>
      </c>
      <c r="Y38148" s="34">
        <v>135</v>
      </c>
      <c r="Z38148" s="34">
        <v>196</v>
      </c>
      <c r="AA38148" s="34">
        <v>233</v>
      </c>
      <c r="AB38148" s="34">
        <v>195</v>
      </c>
      <c r="AC38148" s="34">
        <v>237</v>
      </c>
    </row>
    <row r="38149" spans="1:29" x14ac:dyDescent="0.2">
      <c r="A38149" s="34" t="s">
        <v>98642</v>
      </c>
      <c r="B38149" s="34">
        <v>24</v>
      </c>
      <c r="C38149" s="34">
        <v>31</v>
      </c>
      <c r="D38149" s="34">
        <v>35</v>
      </c>
      <c r="E38149" s="34">
        <v>26</v>
      </c>
      <c r="F38149" s="34">
        <v>21</v>
      </c>
      <c r="G38149" s="34">
        <v>5</v>
      </c>
      <c r="H38149" s="34">
        <v>22</v>
      </c>
      <c r="I38149" s="34">
        <v>25</v>
      </c>
      <c r="J38149" s="34">
        <v>29</v>
      </c>
      <c r="K38149" s="34">
        <v>23</v>
      </c>
      <c r="L38149" s="34">
        <v>15</v>
      </c>
      <c r="M38149" s="34">
        <v>21</v>
      </c>
      <c r="N38149" s="34">
        <v>24</v>
      </c>
      <c r="O38149" s="34">
        <v>24</v>
      </c>
      <c r="P38149" s="34">
        <v>40</v>
      </c>
      <c r="Q38149" s="34">
        <v>35</v>
      </c>
      <c r="R38149" s="34">
        <v>28</v>
      </c>
      <c r="S38149" s="34">
        <v>9</v>
      </c>
      <c r="T38149" s="34">
        <v>20</v>
      </c>
      <c r="U38149" s="34">
        <v>25</v>
      </c>
      <c r="V38149" s="34">
        <v>37</v>
      </c>
      <c r="W38149" s="34">
        <v>32</v>
      </c>
      <c r="X38149" s="34">
        <v>50</v>
      </c>
      <c r="Y38149" s="34">
        <v>27</v>
      </c>
      <c r="Z38149" s="34">
        <v>30</v>
      </c>
      <c r="AA38149" s="34">
        <v>34</v>
      </c>
      <c r="AB38149" s="34">
        <v>23</v>
      </c>
      <c r="AC38149" s="34">
        <v>45</v>
      </c>
    </row>
    <row r="38150" spans="1:29" x14ac:dyDescent="0.2">
      <c r="A38150" s="34" t="s">
        <v>98643</v>
      </c>
      <c r="B38150" s="34">
        <v>140</v>
      </c>
      <c r="C38150" s="34">
        <v>151</v>
      </c>
      <c r="D38150" s="34">
        <v>137</v>
      </c>
      <c r="E38150" s="34">
        <v>132</v>
      </c>
      <c r="F38150" s="34">
        <v>133</v>
      </c>
      <c r="G38150" s="34">
        <v>97</v>
      </c>
      <c r="H38150" s="34">
        <v>203</v>
      </c>
      <c r="I38150" s="34">
        <v>134</v>
      </c>
      <c r="J38150" s="34">
        <v>154</v>
      </c>
      <c r="K38150" s="34">
        <v>137</v>
      </c>
      <c r="L38150" s="34">
        <v>170</v>
      </c>
      <c r="M38150" s="34">
        <v>146</v>
      </c>
      <c r="N38150" s="34">
        <v>147</v>
      </c>
      <c r="O38150" s="34">
        <v>122</v>
      </c>
      <c r="P38150" s="34">
        <v>153</v>
      </c>
      <c r="Q38150" s="34">
        <v>161</v>
      </c>
      <c r="R38150" s="34">
        <v>229</v>
      </c>
      <c r="S38150" s="34">
        <v>189</v>
      </c>
      <c r="T38150" s="34">
        <v>250</v>
      </c>
      <c r="U38150" s="34">
        <v>111</v>
      </c>
      <c r="V38150" s="34">
        <v>239</v>
      </c>
      <c r="W38150" s="34">
        <v>172</v>
      </c>
      <c r="X38150" s="34">
        <v>207</v>
      </c>
      <c r="Y38150" s="34">
        <v>235</v>
      </c>
      <c r="Z38150" s="34">
        <v>218</v>
      </c>
      <c r="AA38150" s="34">
        <v>187</v>
      </c>
      <c r="AB38150" s="34">
        <v>242</v>
      </c>
      <c r="AC38150" s="34">
        <v>235</v>
      </c>
    </row>
    <row r="38151" spans="1:29" x14ac:dyDescent="0.2">
      <c r="A38151" s="34" t="s">
        <v>98644</v>
      </c>
      <c r="B38151" s="34">
        <v>48</v>
      </c>
      <c r="C38151" s="34">
        <v>79</v>
      </c>
      <c r="D38151" s="34">
        <v>83</v>
      </c>
      <c r="E38151" s="34">
        <v>90</v>
      </c>
      <c r="F38151" s="34">
        <v>75</v>
      </c>
      <c r="G38151" s="34">
        <v>81</v>
      </c>
      <c r="H38151" s="34">
        <v>77</v>
      </c>
      <c r="I38151" s="34">
        <v>52</v>
      </c>
      <c r="J38151" s="34">
        <v>73</v>
      </c>
      <c r="K38151" s="34">
        <v>88</v>
      </c>
      <c r="L38151" s="34">
        <v>46</v>
      </c>
      <c r="M38151" s="34">
        <v>46</v>
      </c>
      <c r="N38151" s="34">
        <v>62</v>
      </c>
      <c r="O38151" s="34">
        <v>63</v>
      </c>
      <c r="P38151" s="34">
        <v>57</v>
      </c>
      <c r="Q38151" s="34">
        <v>55</v>
      </c>
      <c r="R38151" s="34">
        <v>86</v>
      </c>
      <c r="S38151" s="34">
        <v>87</v>
      </c>
      <c r="T38151" s="34">
        <v>70</v>
      </c>
      <c r="U38151" s="34">
        <v>65</v>
      </c>
      <c r="V38151" s="34">
        <v>76</v>
      </c>
      <c r="W38151" s="34">
        <v>57</v>
      </c>
      <c r="X38151" s="34">
        <v>91</v>
      </c>
      <c r="Y38151" s="34">
        <v>72</v>
      </c>
      <c r="Z38151" s="34">
        <v>91</v>
      </c>
      <c r="AA38151" s="34">
        <v>86</v>
      </c>
      <c r="AB38151" s="34">
        <v>84</v>
      </c>
      <c r="AC38151" s="34">
        <v>88</v>
      </c>
    </row>
    <row r="38152" spans="1:29" x14ac:dyDescent="0.2">
      <c r="A38152" s="34" t="s">
        <v>98645</v>
      </c>
      <c r="B38152" s="34">
        <v>88</v>
      </c>
      <c r="C38152" s="34">
        <v>97</v>
      </c>
      <c r="D38152" s="34">
        <v>58</v>
      </c>
      <c r="E38152" s="34">
        <v>85</v>
      </c>
      <c r="F38152" s="34">
        <v>76</v>
      </c>
      <c r="G38152" s="34">
        <v>88</v>
      </c>
      <c r="H38152" s="34">
        <v>58</v>
      </c>
      <c r="I38152" s="34">
        <v>82</v>
      </c>
      <c r="J38152" s="34">
        <v>47</v>
      </c>
      <c r="K38152" s="34">
        <v>61</v>
      </c>
      <c r="L38152" s="34">
        <v>57</v>
      </c>
      <c r="M38152" s="34">
        <v>87</v>
      </c>
      <c r="N38152" s="34">
        <v>65</v>
      </c>
      <c r="O38152" s="34">
        <v>82</v>
      </c>
      <c r="P38152" s="34">
        <v>44</v>
      </c>
      <c r="Q38152" s="34">
        <v>127</v>
      </c>
      <c r="R38152" s="34">
        <v>58</v>
      </c>
      <c r="S38152" s="34">
        <v>119</v>
      </c>
      <c r="T38152" s="34">
        <v>91</v>
      </c>
      <c r="U38152" s="34">
        <v>104</v>
      </c>
      <c r="V38152" s="34">
        <v>76</v>
      </c>
      <c r="W38152" s="34">
        <v>107</v>
      </c>
      <c r="X38152" s="34">
        <v>57</v>
      </c>
      <c r="Y38152" s="34">
        <v>131</v>
      </c>
      <c r="Z38152" s="34">
        <v>52</v>
      </c>
      <c r="AA38152" s="34">
        <v>108</v>
      </c>
      <c r="AB38152" s="34">
        <v>53</v>
      </c>
      <c r="AC38152" s="34">
        <v>173</v>
      </c>
    </row>
    <row r="38153" spans="1:29" x14ac:dyDescent="0.2">
      <c r="A38153" s="34" t="s">
        <v>98646</v>
      </c>
      <c r="B38153" s="34">
        <v>62</v>
      </c>
      <c r="C38153" s="34">
        <v>72</v>
      </c>
      <c r="D38153" s="34">
        <v>86</v>
      </c>
      <c r="E38153" s="34">
        <v>96</v>
      </c>
      <c r="F38153" s="34">
        <v>111</v>
      </c>
      <c r="G38153" s="34">
        <v>67</v>
      </c>
      <c r="H38153" s="34">
        <v>88</v>
      </c>
      <c r="I38153" s="34">
        <v>76</v>
      </c>
      <c r="J38153" s="34">
        <v>71</v>
      </c>
      <c r="K38153" s="34">
        <v>111</v>
      </c>
      <c r="L38153" s="34">
        <v>64</v>
      </c>
      <c r="M38153" s="34">
        <v>57</v>
      </c>
      <c r="N38153" s="34">
        <v>72</v>
      </c>
      <c r="O38153" s="34">
        <v>58</v>
      </c>
      <c r="P38153" s="34">
        <v>72</v>
      </c>
      <c r="Q38153" s="34">
        <v>70</v>
      </c>
      <c r="R38153" s="34">
        <v>95</v>
      </c>
      <c r="S38153" s="34">
        <v>108</v>
      </c>
      <c r="T38153" s="34">
        <v>44</v>
      </c>
      <c r="U38153" s="34">
        <v>80</v>
      </c>
      <c r="V38153" s="34">
        <v>72</v>
      </c>
      <c r="W38153" s="34">
        <v>87</v>
      </c>
      <c r="X38153" s="34">
        <v>107</v>
      </c>
      <c r="Y38153" s="34">
        <v>75</v>
      </c>
      <c r="Z38153" s="34">
        <v>96</v>
      </c>
      <c r="AA38153" s="34">
        <v>95</v>
      </c>
      <c r="AB38153" s="34">
        <v>86</v>
      </c>
      <c r="AC38153" s="34">
        <v>126</v>
      </c>
    </row>
    <row r="38154" spans="1:29" x14ac:dyDescent="0.2">
      <c r="A38154" s="34" t="s">
        <v>98647</v>
      </c>
      <c r="B38154" s="34">
        <v>81</v>
      </c>
      <c r="C38154" s="34">
        <v>54</v>
      </c>
      <c r="D38154" s="34">
        <v>61</v>
      </c>
      <c r="E38154" s="34">
        <v>55</v>
      </c>
      <c r="F38154" s="34">
        <v>73</v>
      </c>
      <c r="G38154" s="34">
        <v>90</v>
      </c>
      <c r="H38154" s="34">
        <v>55</v>
      </c>
      <c r="I38154" s="34">
        <v>67</v>
      </c>
      <c r="J38154" s="34">
        <v>60</v>
      </c>
      <c r="K38154" s="34">
        <v>40</v>
      </c>
      <c r="L38154" s="34">
        <v>80</v>
      </c>
      <c r="M38154" s="34">
        <v>46</v>
      </c>
      <c r="N38154" s="34">
        <v>54</v>
      </c>
      <c r="O38154" s="34">
        <v>52</v>
      </c>
      <c r="P38154" s="34">
        <v>61</v>
      </c>
      <c r="Q38154" s="34">
        <v>98</v>
      </c>
      <c r="R38154" s="34">
        <v>71</v>
      </c>
      <c r="S38154" s="34">
        <v>87</v>
      </c>
      <c r="T38154" s="34">
        <v>83</v>
      </c>
      <c r="U38154" s="34">
        <v>89</v>
      </c>
      <c r="V38154" s="34">
        <v>106</v>
      </c>
      <c r="W38154" s="34">
        <v>80</v>
      </c>
      <c r="X38154" s="34">
        <v>91</v>
      </c>
      <c r="Y38154" s="34">
        <v>91</v>
      </c>
      <c r="Z38154" s="34">
        <v>57</v>
      </c>
      <c r="AA38154" s="34">
        <v>85</v>
      </c>
      <c r="AB38154" s="34">
        <v>87</v>
      </c>
      <c r="AC38154" s="34">
        <v>128</v>
      </c>
    </row>
    <row r="38155" spans="1:29" x14ac:dyDescent="0.2">
      <c r="A38155" s="34" t="s">
        <v>98648</v>
      </c>
      <c r="B38155" s="34">
        <v>76</v>
      </c>
      <c r="C38155" s="34">
        <v>45</v>
      </c>
      <c r="D38155" s="34">
        <v>58</v>
      </c>
      <c r="E38155" s="34">
        <v>57</v>
      </c>
      <c r="F38155" s="34">
        <v>61</v>
      </c>
      <c r="G38155" s="34">
        <v>28</v>
      </c>
      <c r="H38155" s="34">
        <v>74</v>
      </c>
      <c r="I38155" s="34">
        <v>31</v>
      </c>
      <c r="J38155" s="34">
        <v>77</v>
      </c>
      <c r="K38155" s="34">
        <v>42</v>
      </c>
      <c r="L38155" s="34">
        <v>56</v>
      </c>
      <c r="M38155" s="34">
        <v>41</v>
      </c>
      <c r="N38155" s="34">
        <v>37</v>
      </c>
      <c r="O38155" s="34">
        <v>33</v>
      </c>
      <c r="P38155" s="34">
        <v>40</v>
      </c>
      <c r="Q38155" s="34">
        <v>63</v>
      </c>
      <c r="R38155" s="34">
        <v>101</v>
      </c>
      <c r="S38155" s="34">
        <v>66</v>
      </c>
      <c r="T38155" s="34">
        <v>94</v>
      </c>
      <c r="U38155" s="34">
        <v>83</v>
      </c>
      <c r="V38155" s="34">
        <v>52</v>
      </c>
      <c r="W38155" s="34">
        <v>71</v>
      </c>
      <c r="X38155" s="34">
        <v>64</v>
      </c>
      <c r="Y38155" s="34">
        <v>98</v>
      </c>
      <c r="Z38155" s="34">
        <v>47</v>
      </c>
      <c r="AA38155" s="34">
        <v>52</v>
      </c>
      <c r="AB38155" s="34">
        <v>67</v>
      </c>
      <c r="AC38155" s="34">
        <v>91</v>
      </c>
    </row>
    <row r="38156" spans="1:29" x14ac:dyDescent="0.2">
      <c r="A38156" s="34" t="s">
        <v>98649</v>
      </c>
      <c r="B38156" s="34">
        <v>24</v>
      </c>
      <c r="C38156" s="34">
        <v>37</v>
      </c>
      <c r="D38156" s="34">
        <v>28</v>
      </c>
      <c r="E38156" s="34">
        <v>37</v>
      </c>
      <c r="F38156" s="34">
        <v>15</v>
      </c>
      <c r="G38156" s="34">
        <v>29</v>
      </c>
      <c r="H38156" s="34">
        <v>30</v>
      </c>
      <c r="I38156" s="34">
        <v>22</v>
      </c>
      <c r="J38156" s="34">
        <v>16</v>
      </c>
      <c r="K38156" s="34">
        <v>38</v>
      </c>
      <c r="L38156" s="34">
        <v>20</v>
      </c>
      <c r="M38156" s="34">
        <v>33</v>
      </c>
      <c r="N38156" s="34">
        <v>21</v>
      </c>
      <c r="O38156" s="34">
        <v>18</v>
      </c>
      <c r="P38156" s="34">
        <v>17</v>
      </c>
      <c r="Q38156" s="34">
        <v>41</v>
      </c>
      <c r="R38156" s="34">
        <v>33</v>
      </c>
      <c r="S38156" s="34">
        <v>67</v>
      </c>
      <c r="T38156" s="34">
        <v>27</v>
      </c>
      <c r="U38156" s="34">
        <v>44</v>
      </c>
      <c r="V38156" s="34">
        <v>41</v>
      </c>
      <c r="W38156" s="34">
        <v>26</v>
      </c>
      <c r="X38156" s="34">
        <v>33</v>
      </c>
      <c r="Y38156" s="34">
        <v>28</v>
      </c>
      <c r="Z38156" s="34">
        <v>28</v>
      </c>
      <c r="AA38156" s="34">
        <v>29</v>
      </c>
      <c r="AB38156" s="34">
        <v>22</v>
      </c>
      <c r="AC38156" s="34">
        <v>56</v>
      </c>
    </row>
    <row r="38157" spans="1:29" x14ac:dyDescent="0.2">
      <c r="A38157" s="34" t="s">
        <v>98650</v>
      </c>
      <c r="B38157" s="34">
        <v>94</v>
      </c>
      <c r="C38157" s="34">
        <v>124</v>
      </c>
      <c r="D38157" s="34">
        <v>121</v>
      </c>
      <c r="E38157" s="34">
        <v>102</v>
      </c>
      <c r="F38157" s="34">
        <v>146</v>
      </c>
      <c r="G38157" s="34">
        <v>106</v>
      </c>
      <c r="H38157" s="34">
        <v>122</v>
      </c>
      <c r="I38157" s="34">
        <v>122</v>
      </c>
      <c r="J38157" s="34">
        <v>92</v>
      </c>
      <c r="K38157" s="34">
        <v>134</v>
      </c>
      <c r="L38157" s="34">
        <v>90</v>
      </c>
      <c r="M38157" s="34">
        <v>129</v>
      </c>
      <c r="N38157" s="34">
        <v>110</v>
      </c>
      <c r="O38157" s="34">
        <v>112</v>
      </c>
      <c r="P38157" s="34">
        <v>80</v>
      </c>
      <c r="Q38157" s="34">
        <v>165</v>
      </c>
      <c r="R38157" s="34">
        <v>163</v>
      </c>
      <c r="S38157" s="34">
        <v>129</v>
      </c>
      <c r="T38157" s="34">
        <v>110</v>
      </c>
      <c r="U38157" s="34">
        <v>106</v>
      </c>
      <c r="V38157" s="34">
        <v>139</v>
      </c>
      <c r="W38157" s="34">
        <v>146</v>
      </c>
      <c r="X38157" s="34">
        <v>122</v>
      </c>
      <c r="Y38157" s="34">
        <v>116</v>
      </c>
      <c r="Z38157" s="34">
        <v>108</v>
      </c>
      <c r="AA38157" s="34">
        <v>134</v>
      </c>
      <c r="AB38157" s="34">
        <v>146</v>
      </c>
      <c r="AC38157" s="34">
        <v>180</v>
      </c>
    </row>
    <row r="38158" spans="1:29" x14ac:dyDescent="0.2">
      <c r="A38158" s="34" t="s">
        <v>98651</v>
      </c>
      <c r="B38158" s="34">
        <v>68</v>
      </c>
      <c r="C38158" s="34">
        <v>65</v>
      </c>
      <c r="D38158" s="34">
        <v>57</v>
      </c>
      <c r="E38158" s="34">
        <v>46</v>
      </c>
      <c r="F38158" s="34">
        <v>59</v>
      </c>
      <c r="G38158" s="34">
        <v>38</v>
      </c>
      <c r="H38158" s="34">
        <v>77</v>
      </c>
      <c r="I38158" s="34">
        <v>48</v>
      </c>
      <c r="J38158" s="34">
        <v>89</v>
      </c>
      <c r="K38158" s="34">
        <v>64</v>
      </c>
      <c r="L38158" s="34">
        <v>44</v>
      </c>
      <c r="M38158" s="34">
        <v>52</v>
      </c>
      <c r="N38158" s="34">
        <v>69</v>
      </c>
      <c r="O38158" s="34">
        <v>67</v>
      </c>
      <c r="P38158" s="34">
        <v>69</v>
      </c>
      <c r="Q38158" s="34">
        <v>73</v>
      </c>
      <c r="R38158" s="34">
        <v>105</v>
      </c>
      <c r="S38158" s="34">
        <v>78</v>
      </c>
      <c r="T38158" s="34">
        <v>68</v>
      </c>
      <c r="U38158" s="34">
        <v>56</v>
      </c>
      <c r="V38158" s="34">
        <v>61</v>
      </c>
      <c r="W38158" s="34">
        <v>93</v>
      </c>
      <c r="X38158" s="34">
        <v>89</v>
      </c>
      <c r="Y38158" s="34">
        <v>70</v>
      </c>
      <c r="Z38158" s="34">
        <v>83</v>
      </c>
      <c r="AA38158" s="34">
        <v>71</v>
      </c>
      <c r="AB38158" s="34">
        <v>95</v>
      </c>
      <c r="AC38158" s="34">
        <v>108</v>
      </c>
    </row>
    <row r="38159" spans="1:29" x14ac:dyDescent="0.2">
      <c r="A38159" s="34" t="s">
        <v>98652</v>
      </c>
      <c r="B38159" s="34">
        <v>55</v>
      </c>
      <c r="C38159" s="34">
        <v>52</v>
      </c>
      <c r="D38159" s="34">
        <v>52</v>
      </c>
      <c r="E38159" s="34">
        <v>55</v>
      </c>
      <c r="F38159" s="34">
        <v>65</v>
      </c>
      <c r="G38159" s="34">
        <v>80</v>
      </c>
      <c r="H38159" s="34">
        <v>44</v>
      </c>
      <c r="I38159" s="34">
        <v>60</v>
      </c>
      <c r="J38159" s="34">
        <v>54</v>
      </c>
      <c r="K38159" s="34">
        <v>80</v>
      </c>
      <c r="L38159" s="34">
        <v>61</v>
      </c>
      <c r="M38159" s="34">
        <v>51</v>
      </c>
      <c r="N38159" s="34">
        <v>56</v>
      </c>
      <c r="O38159" s="34">
        <v>61</v>
      </c>
      <c r="P38159" s="34">
        <v>32</v>
      </c>
      <c r="Q38159" s="34">
        <v>77</v>
      </c>
      <c r="R38159" s="34">
        <v>65</v>
      </c>
      <c r="S38159" s="34">
        <v>66</v>
      </c>
      <c r="T38159" s="34">
        <v>77</v>
      </c>
      <c r="U38159" s="34">
        <v>57</v>
      </c>
      <c r="V38159" s="34">
        <v>79</v>
      </c>
      <c r="W38159" s="34">
        <v>59</v>
      </c>
      <c r="X38159" s="34">
        <v>68</v>
      </c>
      <c r="Y38159" s="34">
        <v>88</v>
      </c>
      <c r="Z38159" s="34">
        <v>44</v>
      </c>
      <c r="AA38159" s="34">
        <v>83</v>
      </c>
      <c r="AB38159" s="34">
        <v>87</v>
      </c>
      <c r="AC38159" s="34">
        <v>87</v>
      </c>
    </row>
    <row r="38160" spans="1:29" x14ac:dyDescent="0.2">
      <c r="A38160" s="34" t="s">
        <v>98653</v>
      </c>
      <c r="B38160" s="34">
        <v>81</v>
      </c>
      <c r="C38160" s="34">
        <v>101</v>
      </c>
      <c r="D38160" s="34">
        <v>75</v>
      </c>
      <c r="E38160" s="34">
        <v>87</v>
      </c>
      <c r="F38160" s="34">
        <v>119</v>
      </c>
      <c r="G38160" s="34">
        <v>90</v>
      </c>
      <c r="H38160" s="34">
        <v>100</v>
      </c>
      <c r="I38160" s="34">
        <v>85</v>
      </c>
      <c r="J38160" s="34">
        <v>98</v>
      </c>
      <c r="K38160" s="34">
        <v>112</v>
      </c>
      <c r="L38160" s="34">
        <v>126</v>
      </c>
      <c r="M38160" s="34">
        <v>69</v>
      </c>
      <c r="N38160" s="34">
        <v>73</v>
      </c>
      <c r="O38160" s="34">
        <v>72</v>
      </c>
      <c r="P38160" s="34">
        <v>95</v>
      </c>
      <c r="Q38160" s="34">
        <v>177</v>
      </c>
      <c r="R38160" s="34">
        <v>150</v>
      </c>
      <c r="S38160" s="34">
        <v>130</v>
      </c>
      <c r="T38160" s="34">
        <v>177</v>
      </c>
      <c r="U38160" s="34">
        <v>148</v>
      </c>
      <c r="V38160" s="34">
        <v>106</v>
      </c>
      <c r="W38160" s="34">
        <v>204</v>
      </c>
      <c r="X38160" s="34">
        <v>80</v>
      </c>
      <c r="Y38160" s="34">
        <v>154</v>
      </c>
      <c r="Z38160" s="34">
        <v>94</v>
      </c>
      <c r="AA38160" s="34">
        <v>202</v>
      </c>
      <c r="AB38160" s="34">
        <v>146</v>
      </c>
      <c r="AC38160" s="34">
        <v>177</v>
      </c>
    </row>
    <row r="38161" spans="1:29" x14ac:dyDescent="0.2">
      <c r="A38161" s="34" t="s">
        <v>98654</v>
      </c>
      <c r="B38161" s="34">
        <v>75</v>
      </c>
      <c r="C38161" s="34">
        <v>113</v>
      </c>
      <c r="D38161" s="34">
        <v>124</v>
      </c>
      <c r="E38161" s="34">
        <v>156</v>
      </c>
      <c r="F38161" s="34">
        <v>133</v>
      </c>
      <c r="G38161" s="34">
        <v>139</v>
      </c>
      <c r="H38161" s="34">
        <v>113</v>
      </c>
      <c r="I38161" s="34">
        <v>144</v>
      </c>
      <c r="J38161" s="34">
        <v>100</v>
      </c>
      <c r="K38161" s="34">
        <v>169</v>
      </c>
      <c r="L38161" s="34">
        <v>94</v>
      </c>
      <c r="M38161" s="34">
        <v>114</v>
      </c>
      <c r="N38161" s="34">
        <v>109</v>
      </c>
      <c r="O38161" s="34">
        <v>108</v>
      </c>
      <c r="P38161" s="34">
        <v>112</v>
      </c>
      <c r="Q38161" s="34">
        <v>170</v>
      </c>
      <c r="R38161" s="34">
        <v>176</v>
      </c>
      <c r="S38161" s="34">
        <v>137</v>
      </c>
      <c r="T38161" s="34">
        <v>139</v>
      </c>
      <c r="U38161" s="34">
        <v>172</v>
      </c>
      <c r="V38161" s="34">
        <v>161</v>
      </c>
      <c r="W38161" s="34">
        <v>145</v>
      </c>
      <c r="X38161" s="34">
        <v>130</v>
      </c>
      <c r="Y38161" s="34">
        <v>197</v>
      </c>
      <c r="Z38161" s="34">
        <v>131</v>
      </c>
      <c r="AA38161" s="34">
        <v>215</v>
      </c>
      <c r="AB38161" s="34">
        <v>157</v>
      </c>
      <c r="AC38161" s="34">
        <v>236</v>
      </c>
    </row>
    <row r="38162" spans="1:29" x14ac:dyDescent="0.2">
      <c r="A38162" s="34" t="s">
        <v>98655</v>
      </c>
      <c r="B38162" s="34">
        <v>72</v>
      </c>
      <c r="C38162" s="34">
        <v>45</v>
      </c>
      <c r="D38162" s="34">
        <v>50</v>
      </c>
      <c r="E38162" s="34">
        <v>64</v>
      </c>
      <c r="F38162" s="34">
        <v>54</v>
      </c>
      <c r="G38162" s="34">
        <v>60</v>
      </c>
      <c r="H38162" s="34">
        <v>53</v>
      </c>
      <c r="I38162" s="34">
        <v>50</v>
      </c>
      <c r="J38162" s="34">
        <v>57</v>
      </c>
      <c r="K38162" s="34">
        <v>53</v>
      </c>
      <c r="L38162" s="34">
        <v>63</v>
      </c>
      <c r="M38162" s="34">
        <v>51</v>
      </c>
      <c r="N38162" s="34">
        <v>32</v>
      </c>
      <c r="O38162" s="34">
        <v>51</v>
      </c>
      <c r="P38162" s="34">
        <v>65</v>
      </c>
      <c r="Q38162" s="34">
        <v>80</v>
      </c>
      <c r="R38162" s="34">
        <v>86</v>
      </c>
      <c r="S38162" s="34">
        <v>60</v>
      </c>
      <c r="T38162" s="34">
        <v>81</v>
      </c>
      <c r="U38162" s="34">
        <v>63</v>
      </c>
      <c r="V38162" s="34">
        <v>77</v>
      </c>
      <c r="W38162" s="34">
        <v>64</v>
      </c>
      <c r="X38162" s="34">
        <v>77</v>
      </c>
      <c r="Y38162" s="34">
        <v>84</v>
      </c>
      <c r="Z38162" s="34">
        <v>60</v>
      </c>
      <c r="AA38162" s="34">
        <v>76</v>
      </c>
      <c r="AB38162" s="34">
        <v>99</v>
      </c>
      <c r="AC38162" s="34">
        <v>87</v>
      </c>
    </row>
    <row r="38163" spans="1:29" x14ac:dyDescent="0.2">
      <c r="A38163" s="34" t="s">
        <v>98656</v>
      </c>
      <c r="B38163" s="34">
        <v>70</v>
      </c>
      <c r="C38163" s="34">
        <v>16</v>
      </c>
      <c r="D38163" s="34">
        <v>34</v>
      </c>
      <c r="E38163" s="34">
        <v>19</v>
      </c>
      <c r="F38163" s="34">
        <v>24</v>
      </c>
      <c r="G38163" s="34">
        <v>12</v>
      </c>
      <c r="H38163" s="34">
        <v>20</v>
      </c>
      <c r="I38163" s="34">
        <v>28</v>
      </c>
      <c r="J38163" s="34">
        <v>16</v>
      </c>
      <c r="K38163" s="34">
        <v>27</v>
      </c>
      <c r="L38163" s="34">
        <v>22</v>
      </c>
      <c r="M38163" s="34">
        <v>15</v>
      </c>
      <c r="N38163" s="34">
        <v>26</v>
      </c>
      <c r="O38163" s="34">
        <v>42</v>
      </c>
      <c r="P38163" s="34">
        <v>37</v>
      </c>
      <c r="Q38163" s="34">
        <v>25</v>
      </c>
      <c r="R38163" s="34">
        <v>40</v>
      </c>
      <c r="S38163" s="34">
        <v>26</v>
      </c>
      <c r="T38163" s="34">
        <v>44</v>
      </c>
      <c r="U38163" s="34">
        <v>21</v>
      </c>
      <c r="V38163" s="34">
        <v>22</v>
      </c>
      <c r="W38163" s="34">
        <v>21</v>
      </c>
      <c r="X38163" s="34">
        <v>70</v>
      </c>
      <c r="Y38163" s="34">
        <v>42</v>
      </c>
      <c r="Z38163" s="34">
        <v>56</v>
      </c>
      <c r="AA38163" s="34">
        <v>44</v>
      </c>
      <c r="AB38163" s="34">
        <v>25</v>
      </c>
      <c r="AC38163" s="34">
        <v>30</v>
      </c>
    </row>
    <row r="38164" spans="1:29" x14ac:dyDescent="0.2">
      <c r="A38164" s="34" t="s">
        <v>98657</v>
      </c>
      <c r="B38164" s="34">
        <v>103</v>
      </c>
      <c r="C38164" s="34">
        <v>83</v>
      </c>
      <c r="D38164" s="34">
        <v>74</v>
      </c>
      <c r="E38164" s="34">
        <v>69</v>
      </c>
      <c r="F38164" s="34">
        <v>76</v>
      </c>
      <c r="G38164" s="34">
        <v>57</v>
      </c>
      <c r="H38164" s="34">
        <v>62</v>
      </c>
      <c r="I38164" s="34">
        <v>71</v>
      </c>
      <c r="J38164" s="34">
        <v>83</v>
      </c>
      <c r="K38164" s="34">
        <v>100</v>
      </c>
      <c r="L38164" s="34">
        <v>69</v>
      </c>
      <c r="M38164" s="34">
        <v>69</v>
      </c>
      <c r="N38164" s="34">
        <v>63</v>
      </c>
      <c r="O38164" s="34">
        <v>86</v>
      </c>
      <c r="P38164" s="34">
        <v>66</v>
      </c>
      <c r="Q38164" s="34">
        <v>105</v>
      </c>
      <c r="R38164" s="34">
        <v>80</v>
      </c>
      <c r="S38164" s="34">
        <v>99</v>
      </c>
      <c r="T38164" s="34">
        <v>104</v>
      </c>
      <c r="U38164" s="34">
        <v>90</v>
      </c>
      <c r="V38164" s="34">
        <v>99</v>
      </c>
      <c r="W38164" s="34">
        <v>124</v>
      </c>
      <c r="X38164" s="34">
        <v>124</v>
      </c>
      <c r="Y38164" s="34">
        <v>99</v>
      </c>
      <c r="Z38164" s="34">
        <v>87</v>
      </c>
      <c r="AA38164" s="34">
        <v>125</v>
      </c>
      <c r="AB38164" s="34">
        <v>155</v>
      </c>
      <c r="AC38164" s="34">
        <v>155</v>
      </c>
    </row>
    <row r="38165" spans="1:29" x14ac:dyDescent="0.2">
      <c r="A38165" s="34" t="s">
        <v>98658</v>
      </c>
      <c r="B38165" s="34">
        <v>164</v>
      </c>
      <c r="C38165" s="34">
        <v>224</v>
      </c>
      <c r="D38165" s="34">
        <v>236</v>
      </c>
      <c r="E38165" s="34">
        <v>208</v>
      </c>
      <c r="F38165" s="34">
        <v>203</v>
      </c>
      <c r="G38165" s="34">
        <v>219</v>
      </c>
      <c r="H38165" s="34">
        <v>205</v>
      </c>
      <c r="I38165" s="34">
        <v>228</v>
      </c>
      <c r="J38165" s="34">
        <v>196</v>
      </c>
      <c r="K38165" s="34">
        <v>246</v>
      </c>
      <c r="L38165" s="34">
        <v>142</v>
      </c>
      <c r="M38165" s="34">
        <v>208</v>
      </c>
      <c r="N38165" s="34">
        <v>181</v>
      </c>
      <c r="O38165" s="34">
        <v>225</v>
      </c>
      <c r="P38165" s="34">
        <v>196</v>
      </c>
      <c r="Q38165" s="34">
        <v>271</v>
      </c>
      <c r="R38165" s="34">
        <v>194</v>
      </c>
      <c r="S38165" s="34">
        <v>302</v>
      </c>
      <c r="T38165" s="34">
        <v>231</v>
      </c>
      <c r="U38165" s="34">
        <v>213</v>
      </c>
      <c r="V38165" s="34">
        <v>228</v>
      </c>
      <c r="W38165" s="34">
        <v>252</v>
      </c>
      <c r="X38165" s="34">
        <v>259</v>
      </c>
      <c r="Y38165" s="34">
        <v>248</v>
      </c>
      <c r="Z38165" s="34">
        <v>265</v>
      </c>
      <c r="AA38165" s="34">
        <v>308</v>
      </c>
      <c r="AB38165" s="34">
        <v>279</v>
      </c>
      <c r="AC38165" s="34">
        <v>318</v>
      </c>
    </row>
    <row r="38166" spans="1:29" x14ac:dyDescent="0.2">
      <c r="A38166" s="34" t="s">
        <v>98659</v>
      </c>
      <c r="B38166" s="34">
        <v>71</v>
      </c>
      <c r="C38166" s="34">
        <v>26</v>
      </c>
      <c r="D38166" s="34">
        <v>49</v>
      </c>
      <c r="E38166" s="34">
        <v>49</v>
      </c>
      <c r="F38166" s="34">
        <v>58</v>
      </c>
      <c r="G38166" s="34">
        <v>46</v>
      </c>
      <c r="H38166" s="34">
        <v>59</v>
      </c>
      <c r="I38166" s="34">
        <v>31</v>
      </c>
      <c r="J38166" s="34">
        <v>38</v>
      </c>
      <c r="K38166" s="34">
        <v>47</v>
      </c>
      <c r="L38166" s="34">
        <v>38</v>
      </c>
      <c r="M38166" s="34">
        <v>32</v>
      </c>
      <c r="N38166" s="34">
        <v>38</v>
      </c>
      <c r="O38166" s="34">
        <v>48</v>
      </c>
      <c r="P38166" s="34">
        <v>28</v>
      </c>
      <c r="Q38166" s="34">
        <v>68</v>
      </c>
      <c r="R38166" s="34">
        <v>48</v>
      </c>
      <c r="S38166" s="34">
        <v>78</v>
      </c>
      <c r="T38166" s="34">
        <v>63</v>
      </c>
      <c r="U38166" s="34">
        <v>47</v>
      </c>
      <c r="V38166" s="34">
        <v>58</v>
      </c>
      <c r="W38166" s="34">
        <v>44</v>
      </c>
      <c r="X38166" s="34">
        <v>71</v>
      </c>
      <c r="Y38166" s="34">
        <v>59</v>
      </c>
      <c r="Z38166" s="34">
        <v>66</v>
      </c>
      <c r="AA38166" s="34">
        <v>39</v>
      </c>
      <c r="AB38166" s="34">
        <v>87</v>
      </c>
      <c r="AC38166" s="34">
        <v>43</v>
      </c>
    </row>
    <row r="38167" spans="1:29" x14ac:dyDescent="0.2">
      <c r="A38167" s="34" t="s">
        <v>98660</v>
      </c>
      <c r="B38167" s="34">
        <v>110</v>
      </c>
      <c r="C38167" s="34">
        <v>90</v>
      </c>
      <c r="D38167" s="34">
        <v>79</v>
      </c>
      <c r="E38167" s="34">
        <v>74</v>
      </c>
      <c r="F38167" s="34">
        <v>84</v>
      </c>
      <c r="G38167" s="34">
        <v>86</v>
      </c>
      <c r="H38167" s="34">
        <v>66</v>
      </c>
      <c r="I38167" s="34">
        <v>64</v>
      </c>
      <c r="J38167" s="34">
        <v>83</v>
      </c>
      <c r="K38167" s="34">
        <v>65</v>
      </c>
      <c r="L38167" s="34">
        <v>70</v>
      </c>
      <c r="M38167" s="34">
        <v>50</v>
      </c>
      <c r="N38167" s="34">
        <v>74</v>
      </c>
      <c r="O38167" s="34">
        <v>62</v>
      </c>
      <c r="P38167" s="34">
        <v>82</v>
      </c>
      <c r="Q38167" s="34">
        <v>106</v>
      </c>
      <c r="R38167" s="34">
        <v>117</v>
      </c>
      <c r="S38167" s="34">
        <v>82</v>
      </c>
      <c r="T38167" s="34">
        <v>104</v>
      </c>
      <c r="U38167" s="34">
        <v>80</v>
      </c>
      <c r="V38167" s="34">
        <v>109</v>
      </c>
      <c r="W38167" s="34">
        <v>105</v>
      </c>
      <c r="X38167" s="34">
        <v>119</v>
      </c>
      <c r="Y38167" s="34">
        <v>90</v>
      </c>
      <c r="Z38167" s="34">
        <v>108</v>
      </c>
      <c r="AA38167" s="34">
        <v>89</v>
      </c>
      <c r="AB38167" s="34">
        <v>115</v>
      </c>
      <c r="AC38167" s="34">
        <v>134</v>
      </c>
    </row>
    <row r="38168" spans="1:29" x14ac:dyDescent="0.2">
      <c r="A38168" s="34" t="s">
        <v>98661</v>
      </c>
      <c r="B38168" s="34">
        <v>59</v>
      </c>
      <c r="C38168" s="34">
        <v>27</v>
      </c>
      <c r="D38168" s="34">
        <v>50</v>
      </c>
      <c r="E38168" s="34">
        <v>39</v>
      </c>
      <c r="F38168" s="34">
        <v>31</v>
      </c>
      <c r="G38168" s="34">
        <v>19</v>
      </c>
      <c r="H38168" s="34">
        <v>41</v>
      </c>
      <c r="I38168" s="34">
        <v>17</v>
      </c>
      <c r="J38168" s="34">
        <v>45</v>
      </c>
      <c r="K38168" s="34">
        <v>24</v>
      </c>
      <c r="L38168" s="34">
        <v>31</v>
      </c>
      <c r="M38168" s="34">
        <v>38</v>
      </c>
      <c r="N38168" s="34">
        <v>49</v>
      </c>
      <c r="O38168" s="34">
        <v>12</v>
      </c>
      <c r="P38168" s="34">
        <v>50</v>
      </c>
      <c r="Q38168" s="34">
        <v>29</v>
      </c>
      <c r="R38168" s="34">
        <v>33</v>
      </c>
      <c r="S38168" s="34">
        <v>23</v>
      </c>
      <c r="T38168" s="34">
        <v>57</v>
      </c>
      <c r="U38168" s="34">
        <v>35</v>
      </c>
      <c r="V38168" s="34">
        <v>44</v>
      </c>
      <c r="W38168" s="34">
        <v>38</v>
      </c>
      <c r="X38168" s="34">
        <v>50</v>
      </c>
      <c r="Y38168" s="34">
        <v>23</v>
      </c>
      <c r="Z38168" s="34">
        <v>45</v>
      </c>
      <c r="AA38168" s="34">
        <v>25</v>
      </c>
      <c r="AB38168" s="34">
        <v>50</v>
      </c>
      <c r="AC38168" s="34">
        <v>56</v>
      </c>
    </row>
    <row r="38169" spans="1:29" x14ac:dyDescent="0.2">
      <c r="A38169" s="34" t="s">
        <v>98662</v>
      </c>
      <c r="B38169" s="34">
        <v>359</v>
      </c>
      <c r="C38169" s="34">
        <v>242</v>
      </c>
      <c r="D38169" s="34">
        <v>337</v>
      </c>
      <c r="E38169" s="34">
        <v>324</v>
      </c>
      <c r="F38169" s="34">
        <v>400</v>
      </c>
      <c r="G38169" s="34">
        <v>323</v>
      </c>
      <c r="H38169" s="34">
        <v>372</v>
      </c>
      <c r="I38169" s="34">
        <v>238</v>
      </c>
      <c r="J38169" s="34">
        <v>320</v>
      </c>
      <c r="K38169" s="34">
        <v>277</v>
      </c>
      <c r="L38169" s="34">
        <v>320</v>
      </c>
      <c r="M38169" s="34">
        <v>269</v>
      </c>
      <c r="N38169" s="34">
        <v>340</v>
      </c>
      <c r="O38169" s="34">
        <v>262</v>
      </c>
      <c r="P38169" s="34">
        <v>310</v>
      </c>
      <c r="Q38169" s="34">
        <v>419</v>
      </c>
      <c r="R38169" s="34">
        <v>509</v>
      </c>
      <c r="S38169" s="34">
        <v>339</v>
      </c>
      <c r="T38169" s="34">
        <v>482</v>
      </c>
      <c r="U38169" s="34">
        <v>330</v>
      </c>
      <c r="V38169" s="34">
        <v>427</v>
      </c>
      <c r="W38169" s="34">
        <v>433</v>
      </c>
      <c r="X38169" s="34">
        <v>412</v>
      </c>
      <c r="Y38169" s="34">
        <v>379</v>
      </c>
      <c r="Z38169" s="34">
        <v>335</v>
      </c>
      <c r="AA38169" s="34">
        <v>414</v>
      </c>
      <c r="AB38169" s="34">
        <v>523</v>
      </c>
      <c r="AC38169" s="34">
        <v>566</v>
      </c>
    </row>
    <row r="38170" spans="1:29" x14ac:dyDescent="0.2">
      <c r="A38170" s="34" t="s">
        <v>98663</v>
      </c>
      <c r="B38170" s="34">
        <v>81</v>
      </c>
      <c r="C38170" s="34">
        <v>61</v>
      </c>
      <c r="D38170" s="34">
        <v>76</v>
      </c>
      <c r="E38170" s="34">
        <v>51</v>
      </c>
      <c r="F38170" s="34">
        <v>90</v>
      </c>
      <c r="G38170" s="34">
        <v>47</v>
      </c>
      <c r="H38170" s="34">
        <v>85</v>
      </c>
      <c r="I38170" s="34">
        <v>73</v>
      </c>
      <c r="J38170" s="34">
        <v>85</v>
      </c>
      <c r="K38170" s="34">
        <v>62</v>
      </c>
      <c r="L38170" s="34">
        <v>49</v>
      </c>
      <c r="M38170" s="34">
        <v>50</v>
      </c>
      <c r="N38170" s="34">
        <v>83</v>
      </c>
      <c r="O38170" s="34">
        <v>57</v>
      </c>
      <c r="P38170" s="34">
        <v>63</v>
      </c>
      <c r="Q38170" s="34">
        <v>83</v>
      </c>
      <c r="R38170" s="34">
        <v>79</v>
      </c>
      <c r="S38170" s="34">
        <v>94</v>
      </c>
      <c r="T38170" s="34">
        <v>82</v>
      </c>
      <c r="U38170" s="34">
        <v>58</v>
      </c>
      <c r="V38170" s="34">
        <v>98</v>
      </c>
      <c r="W38170" s="34">
        <v>93</v>
      </c>
      <c r="X38170" s="34">
        <v>96</v>
      </c>
      <c r="Y38170" s="34">
        <v>58</v>
      </c>
      <c r="Z38170" s="34">
        <v>59</v>
      </c>
      <c r="AA38170" s="34">
        <v>85</v>
      </c>
      <c r="AB38170" s="34">
        <v>102</v>
      </c>
      <c r="AC38170" s="34">
        <v>93</v>
      </c>
    </row>
    <row r="38171" spans="1:29" x14ac:dyDescent="0.2">
      <c r="A38171" s="34" t="s">
        <v>98664</v>
      </c>
      <c r="B38171" s="34">
        <v>97</v>
      </c>
      <c r="C38171" s="34">
        <v>132</v>
      </c>
      <c r="D38171" s="34">
        <v>124</v>
      </c>
      <c r="E38171" s="34">
        <v>136</v>
      </c>
      <c r="F38171" s="34">
        <v>126</v>
      </c>
      <c r="G38171" s="34">
        <v>138</v>
      </c>
      <c r="H38171" s="34">
        <v>98</v>
      </c>
      <c r="I38171" s="34">
        <v>75</v>
      </c>
      <c r="J38171" s="34">
        <v>88</v>
      </c>
      <c r="K38171" s="34">
        <v>115</v>
      </c>
      <c r="L38171" s="34">
        <v>118</v>
      </c>
      <c r="M38171" s="34">
        <v>99</v>
      </c>
      <c r="N38171" s="34">
        <v>89</v>
      </c>
      <c r="O38171" s="34">
        <v>128</v>
      </c>
      <c r="P38171" s="34">
        <v>131</v>
      </c>
      <c r="Q38171" s="34">
        <v>196</v>
      </c>
      <c r="R38171" s="34">
        <v>143</v>
      </c>
      <c r="S38171" s="34">
        <v>151</v>
      </c>
      <c r="T38171" s="34">
        <v>198</v>
      </c>
      <c r="U38171" s="34">
        <v>149</v>
      </c>
      <c r="V38171" s="34">
        <v>142</v>
      </c>
      <c r="W38171" s="34">
        <v>244</v>
      </c>
      <c r="X38171" s="34">
        <v>195</v>
      </c>
      <c r="Y38171" s="34">
        <v>222</v>
      </c>
      <c r="Z38171" s="34">
        <v>115</v>
      </c>
      <c r="AA38171" s="34">
        <v>114</v>
      </c>
      <c r="AB38171" s="34">
        <v>168</v>
      </c>
      <c r="AC38171" s="34">
        <v>162</v>
      </c>
    </row>
    <row r="38172" spans="1:29" x14ac:dyDescent="0.2">
      <c r="A38172" s="34" t="s">
        <v>98665</v>
      </c>
      <c r="B38172" s="34">
        <v>109</v>
      </c>
      <c r="C38172" s="34">
        <v>56</v>
      </c>
      <c r="D38172" s="34">
        <v>85</v>
      </c>
      <c r="E38172" s="34">
        <v>53</v>
      </c>
      <c r="F38172" s="34">
        <v>97</v>
      </c>
      <c r="G38172" s="34">
        <v>68</v>
      </c>
      <c r="H38172" s="34">
        <v>49</v>
      </c>
      <c r="I38172" s="34">
        <v>75</v>
      </c>
      <c r="J38172" s="34">
        <v>80</v>
      </c>
      <c r="K38172" s="34">
        <v>53</v>
      </c>
      <c r="L38172" s="34">
        <v>91</v>
      </c>
      <c r="M38172" s="34">
        <v>53</v>
      </c>
      <c r="N38172" s="34">
        <v>83</v>
      </c>
      <c r="O38172" s="34">
        <v>70</v>
      </c>
      <c r="P38172" s="34">
        <v>65</v>
      </c>
      <c r="Q38172" s="34">
        <v>87</v>
      </c>
      <c r="R38172" s="34">
        <v>121</v>
      </c>
      <c r="S38172" s="34">
        <v>83</v>
      </c>
      <c r="T38172" s="34">
        <v>115</v>
      </c>
      <c r="U38172" s="34">
        <v>109</v>
      </c>
      <c r="V38172" s="34">
        <v>151</v>
      </c>
      <c r="W38172" s="34">
        <v>113</v>
      </c>
      <c r="X38172" s="34">
        <v>108</v>
      </c>
      <c r="Y38172" s="34">
        <v>93</v>
      </c>
      <c r="Z38172" s="34">
        <v>75</v>
      </c>
      <c r="AA38172" s="34">
        <v>58</v>
      </c>
      <c r="AB38172" s="34">
        <v>90</v>
      </c>
      <c r="AC38172" s="34">
        <v>143</v>
      </c>
    </row>
    <row r="38173" spans="1:29" x14ac:dyDescent="0.2">
      <c r="A38173" s="34" t="s">
        <v>98666</v>
      </c>
      <c r="B38173" s="34">
        <v>42</v>
      </c>
      <c r="C38173" s="34">
        <v>26</v>
      </c>
      <c r="D38173" s="34">
        <v>37</v>
      </c>
      <c r="E38173" s="34">
        <v>24</v>
      </c>
      <c r="F38173" s="34">
        <v>34</v>
      </c>
      <c r="G38173" s="34">
        <v>28</v>
      </c>
      <c r="H38173" s="34">
        <v>49</v>
      </c>
      <c r="I38173" s="34">
        <v>17</v>
      </c>
      <c r="J38173" s="34">
        <v>40</v>
      </c>
      <c r="K38173" s="34">
        <v>20</v>
      </c>
      <c r="L38173" s="34">
        <v>22</v>
      </c>
      <c r="M38173" s="34">
        <v>20</v>
      </c>
      <c r="N38173" s="34">
        <v>37</v>
      </c>
      <c r="O38173" s="34">
        <v>39</v>
      </c>
      <c r="P38173" s="34">
        <v>33</v>
      </c>
      <c r="Q38173" s="34">
        <v>44</v>
      </c>
      <c r="R38173" s="34">
        <v>37</v>
      </c>
      <c r="S38173" s="34">
        <v>39</v>
      </c>
      <c r="T38173" s="34">
        <v>18</v>
      </c>
      <c r="U38173" s="34">
        <v>23</v>
      </c>
      <c r="V38173" s="34">
        <v>22</v>
      </c>
      <c r="W38173" s="34">
        <v>54</v>
      </c>
      <c r="X38173" s="34">
        <v>28</v>
      </c>
      <c r="Y38173" s="34">
        <v>27</v>
      </c>
      <c r="Z38173" s="34">
        <v>50</v>
      </c>
      <c r="AA38173" s="34">
        <v>49</v>
      </c>
      <c r="AB38173" s="34">
        <v>55</v>
      </c>
      <c r="AC38173" s="34">
        <v>54</v>
      </c>
    </row>
    <row r="38174" spans="1:29" x14ac:dyDescent="0.2">
      <c r="A38174" s="34" t="s">
        <v>98667</v>
      </c>
      <c r="B38174" s="34">
        <v>160</v>
      </c>
      <c r="C38174" s="34">
        <v>132</v>
      </c>
      <c r="D38174" s="34">
        <v>137</v>
      </c>
      <c r="E38174" s="34">
        <v>97</v>
      </c>
      <c r="F38174" s="34">
        <v>151</v>
      </c>
      <c r="G38174" s="34">
        <v>108</v>
      </c>
      <c r="H38174" s="34">
        <v>156</v>
      </c>
      <c r="I38174" s="34">
        <v>106</v>
      </c>
      <c r="J38174" s="34">
        <v>168</v>
      </c>
      <c r="K38174" s="34">
        <v>119</v>
      </c>
      <c r="L38174" s="34">
        <v>173</v>
      </c>
      <c r="M38174" s="34">
        <v>127</v>
      </c>
      <c r="N38174" s="34">
        <v>120</v>
      </c>
      <c r="O38174" s="34">
        <v>143</v>
      </c>
      <c r="P38174" s="34">
        <v>140</v>
      </c>
      <c r="Q38174" s="34">
        <v>121</v>
      </c>
      <c r="R38174" s="34">
        <v>203</v>
      </c>
      <c r="S38174" s="34">
        <v>185</v>
      </c>
      <c r="T38174" s="34">
        <v>167</v>
      </c>
      <c r="U38174" s="34">
        <v>148</v>
      </c>
      <c r="V38174" s="34">
        <v>166</v>
      </c>
      <c r="W38174" s="34">
        <v>176</v>
      </c>
      <c r="X38174" s="34">
        <v>166</v>
      </c>
      <c r="Y38174" s="34">
        <v>185</v>
      </c>
      <c r="Z38174" s="34">
        <v>171</v>
      </c>
      <c r="AA38174" s="34">
        <v>165</v>
      </c>
      <c r="AB38174" s="34">
        <v>221</v>
      </c>
      <c r="AC38174" s="34">
        <v>193</v>
      </c>
    </row>
    <row r="38175" spans="1:29" x14ac:dyDescent="0.2">
      <c r="A38175" s="34" t="s">
        <v>98668</v>
      </c>
      <c r="B38175" s="34">
        <v>52</v>
      </c>
      <c r="C38175" s="34">
        <v>73</v>
      </c>
      <c r="D38175" s="34">
        <v>42</v>
      </c>
      <c r="E38175" s="34">
        <v>55</v>
      </c>
      <c r="F38175" s="34">
        <v>85</v>
      </c>
      <c r="G38175" s="34">
        <v>68</v>
      </c>
      <c r="H38175" s="34">
        <v>52</v>
      </c>
      <c r="I38175" s="34">
        <v>71</v>
      </c>
      <c r="J38175" s="34">
        <v>45</v>
      </c>
      <c r="K38175" s="34">
        <v>50</v>
      </c>
      <c r="L38175" s="34">
        <v>33</v>
      </c>
      <c r="M38175" s="34">
        <v>52</v>
      </c>
      <c r="N38175" s="34">
        <v>39</v>
      </c>
      <c r="O38175" s="34">
        <v>36</v>
      </c>
      <c r="P38175" s="34">
        <v>54</v>
      </c>
      <c r="Q38175" s="34">
        <v>76</v>
      </c>
      <c r="R38175" s="34">
        <v>78</v>
      </c>
      <c r="S38175" s="34">
        <v>85</v>
      </c>
      <c r="T38175" s="34">
        <v>38</v>
      </c>
      <c r="U38175" s="34">
        <v>55</v>
      </c>
      <c r="V38175" s="34">
        <v>51</v>
      </c>
      <c r="W38175" s="34">
        <v>31</v>
      </c>
      <c r="X38175" s="34">
        <v>112</v>
      </c>
      <c r="Y38175" s="34">
        <v>58</v>
      </c>
      <c r="Z38175" s="34">
        <v>83</v>
      </c>
      <c r="AA38175" s="34">
        <v>96</v>
      </c>
      <c r="AB38175" s="34">
        <v>53</v>
      </c>
      <c r="AC38175" s="34">
        <v>84</v>
      </c>
    </row>
    <row r="38176" spans="1:29" x14ac:dyDescent="0.2">
      <c r="A38176" s="34" t="s">
        <v>98669</v>
      </c>
      <c r="B38176" s="34">
        <v>69</v>
      </c>
      <c r="C38176" s="34">
        <v>56</v>
      </c>
      <c r="D38176" s="34">
        <v>42</v>
      </c>
      <c r="E38176" s="34">
        <v>98</v>
      </c>
      <c r="F38176" s="34">
        <v>67</v>
      </c>
      <c r="G38176" s="34">
        <v>64</v>
      </c>
      <c r="H38176" s="34">
        <v>76</v>
      </c>
      <c r="I38176" s="34">
        <v>60</v>
      </c>
      <c r="J38176" s="34">
        <v>37</v>
      </c>
      <c r="K38176" s="34">
        <v>83</v>
      </c>
      <c r="L38176" s="34">
        <v>62</v>
      </c>
      <c r="M38176" s="34">
        <v>78</v>
      </c>
      <c r="N38176" s="34">
        <v>27</v>
      </c>
      <c r="O38176" s="34">
        <v>89</v>
      </c>
      <c r="P38176" s="34">
        <v>52</v>
      </c>
      <c r="Q38176" s="34">
        <v>103</v>
      </c>
      <c r="R38176" s="34">
        <v>72</v>
      </c>
      <c r="S38176" s="34">
        <v>77</v>
      </c>
      <c r="T38176" s="34">
        <v>68</v>
      </c>
      <c r="U38176" s="34">
        <v>76</v>
      </c>
      <c r="V38176" s="34">
        <v>89</v>
      </c>
      <c r="W38176" s="34">
        <v>96</v>
      </c>
      <c r="X38176" s="34">
        <v>67</v>
      </c>
      <c r="Y38176" s="34">
        <v>106</v>
      </c>
      <c r="Z38176" s="34">
        <v>48</v>
      </c>
      <c r="AA38176" s="34">
        <v>146</v>
      </c>
      <c r="AB38176" s="34">
        <v>76</v>
      </c>
      <c r="AC38176" s="34">
        <v>148</v>
      </c>
    </row>
    <row r="38177" spans="1:29" x14ac:dyDescent="0.2">
      <c r="A38177" s="34" t="s">
        <v>98670</v>
      </c>
      <c r="B38177" s="34">
        <v>77</v>
      </c>
      <c r="C38177" s="34">
        <v>97</v>
      </c>
      <c r="D38177" s="34">
        <v>87</v>
      </c>
      <c r="E38177" s="34">
        <v>127</v>
      </c>
      <c r="F38177" s="34">
        <v>130</v>
      </c>
      <c r="G38177" s="34">
        <v>83</v>
      </c>
      <c r="H38177" s="34">
        <v>98</v>
      </c>
      <c r="I38177" s="34">
        <v>104</v>
      </c>
      <c r="J38177" s="34">
        <v>90</v>
      </c>
      <c r="K38177" s="34">
        <v>128</v>
      </c>
      <c r="L38177" s="34">
        <v>80</v>
      </c>
      <c r="M38177" s="34">
        <v>82</v>
      </c>
      <c r="N38177" s="34">
        <v>82</v>
      </c>
      <c r="O38177" s="34">
        <v>100</v>
      </c>
      <c r="P38177" s="34">
        <v>99</v>
      </c>
      <c r="Q38177" s="34">
        <v>134</v>
      </c>
      <c r="R38177" s="34">
        <v>135</v>
      </c>
      <c r="S38177" s="34">
        <v>94</v>
      </c>
      <c r="T38177" s="34">
        <v>162</v>
      </c>
      <c r="U38177" s="34">
        <v>113</v>
      </c>
      <c r="V38177" s="34">
        <v>128</v>
      </c>
      <c r="W38177" s="34">
        <v>166</v>
      </c>
      <c r="X38177" s="34">
        <v>138</v>
      </c>
      <c r="Y38177" s="34">
        <v>117</v>
      </c>
      <c r="Z38177" s="34">
        <v>111</v>
      </c>
      <c r="AA38177" s="34">
        <v>145</v>
      </c>
      <c r="AB38177" s="34">
        <v>121</v>
      </c>
      <c r="AC38177" s="34">
        <v>189</v>
      </c>
    </row>
    <row r="38178" spans="1:29" x14ac:dyDescent="0.2">
      <c r="A38178" s="34" t="s">
        <v>98671</v>
      </c>
      <c r="B38178" s="34">
        <v>98</v>
      </c>
      <c r="C38178" s="34">
        <v>166</v>
      </c>
      <c r="D38178" s="34">
        <v>115</v>
      </c>
      <c r="E38178" s="34">
        <v>137</v>
      </c>
      <c r="F38178" s="34">
        <v>126</v>
      </c>
      <c r="G38178" s="34">
        <v>127</v>
      </c>
      <c r="H38178" s="34">
        <v>117</v>
      </c>
      <c r="I38178" s="34">
        <v>147</v>
      </c>
      <c r="J38178" s="34">
        <v>80</v>
      </c>
      <c r="K38178" s="34">
        <v>163</v>
      </c>
      <c r="L38178" s="34">
        <v>64</v>
      </c>
      <c r="M38178" s="34">
        <v>125</v>
      </c>
      <c r="N38178" s="34">
        <v>95</v>
      </c>
      <c r="O38178" s="34">
        <v>113</v>
      </c>
      <c r="P38178" s="34">
        <v>80</v>
      </c>
      <c r="Q38178" s="34">
        <v>212</v>
      </c>
      <c r="R38178" s="34">
        <v>109</v>
      </c>
      <c r="S38178" s="34">
        <v>153</v>
      </c>
      <c r="T38178" s="34">
        <v>81</v>
      </c>
      <c r="U38178" s="34">
        <v>158</v>
      </c>
      <c r="V38178" s="34">
        <v>80</v>
      </c>
      <c r="W38178" s="34">
        <v>166</v>
      </c>
      <c r="X38178" s="34">
        <v>146</v>
      </c>
      <c r="Y38178" s="34">
        <v>135</v>
      </c>
      <c r="Z38178" s="34">
        <v>90</v>
      </c>
      <c r="AA38178" s="34">
        <v>156</v>
      </c>
      <c r="AB38178" s="34">
        <v>126</v>
      </c>
      <c r="AC38178" s="34">
        <v>233</v>
      </c>
    </row>
    <row r="38179" spans="1:29" x14ac:dyDescent="0.2">
      <c r="A38179" s="34" t="s">
        <v>98672</v>
      </c>
      <c r="B38179" s="34">
        <v>116</v>
      </c>
      <c r="C38179" s="34">
        <v>78</v>
      </c>
      <c r="D38179" s="34">
        <v>94</v>
      </c>
      <c r="E38179" s="34">
        <v>107</v>
      </c>
      <c r="F38179" s="34">
        <v>140</v>
      </c>
      <c r="G38179" s="34">
        <v>110</v>
      </c>
      <c r="H38179" s="34">
        <v>125</v>
      </c>
      <c r="I38179" s="34">
        <v>90</v>
      </c>
      <c r="J38179" s="34">
        <v>93</v>
      </c>
      <c r="K38179" s="34">
        <v>89</v>
      </c>
      <c r="L38179" s="34">
        <v>142</v>
      </c>
      <c r="M38179" s="34">
        <v>93</v>
      </c>
      <c r="N38179" s="34">
        <v>95</v>
      </c>
      <c r="O38179" s="34">
        <v>94</v>
      </c>
      <c r="P38179" s="34">
        <v>127</v>
      </c>
      <c r="Q38179" s="34">
        <v>142</v>
      </c>
      <c r="R38179" s="34">
        <v>190</v>
      </c>
      <c r="S38179" s="34">
        <v>143</v>
      </c>
      <c r="T38179" s="34">
        <v>165</v>
      </c>
      <c r="U38179" s="34">
        <v>150</v>
      </c>
      <c r="V38179" s="34">
        <v>161</v>
      </c>
      <c r="W38179" s="34">
        <v>163</v>
      </c>
      <c r="X38179" s="34">
        <v>140</v>
      </c>
      <c r="Y38179" s="34">
        <v>157</v>
      </c>
      <c r="Z38179" s="34">
        <v>129</v>
      </c>
      <c r="AA38179" s="34">
        <v>130</v>
      </c>
      <c r="AB38179" s="34">
        <v>212</v>
      </c>
      <c r="AC38179" s="34">
        <v>197</v>
      </c>
    </row>
    <row r="38180" spans="1:29" x14ac:dyDescent="0.2">
      <c r="A38180" s="34" t="s">
        <v>98673</v>
      </c>
      <c r="B38180" s="34">
        <v>48</v>
      </c>
      <c r="C38180" s="34">
        <v>44</v>
      </c>
      <c r="D38180" s="34">
        <v>80</v>
      </c>
      <c r="E38180" s="34">
        <v>53</v>
      </c>
      <c r="F38180" s="34">
        <v>50</v>
      </c>
      <c r="G38180" s="34">
        <v>57</v>
      </c>
      <c r="H38180" s="34">
        <v>67</v>
      </c>
      <c r="I38180" s="34">
        <v>32</v>
      </c>
      <c r="J38180" s="34">
        <v>46</v>
      </c>
      <c r="K38180" s="34">
        <v>57</v>
      </c>
      <c r="L38180" s="34">
        <v>22</v>
      </c>
      <c r="M38180" s="34">
        <v>36</v>
      </c>
      <c r="N38180" s="34">
        <v>44</v>
      </c>
      <c r="O38180" s="34">
        <v>47</v>
      </c>
      <c r="P38180" s="34">
        <v>26</v>
      </c>
      <c r="Q38180" s="34">
        <v>56</v>
      </c>
      <c r="R38180" s="34">
        <v>38</v>
      </c>
      <c r="S38180" s="34">
        <v>64</v>
      </c>
      <c r="T38180" s="34">
        <v>31</v>
      </c>
      <c r="U38180" s="34">
        <v>43</v>
      </c>
      <c r="V38180" s="34">
        <v>54</v>
      </c>
      <c r="W38180" s="34">
        <v>63</v>
      </c>
      <c r="X38180" s="34">
        <v>112</v>
      </c>
      <c r="Y38180" s="34">
        <v>30</v>
      </c>
      <c r="Z38180" s="34">
        <v>72</v>
      </c>
      <c r="AA38180" s="34">
        <v>51</v>
      </c>
      <c r="AB38180" s="34">
        <v>23</v>
      </c>
      <c r="AC38180" s="34">
        <v>102</v>
      </c>
    </row>
    <row r="38181" spans="1:29" x14ac:dyDescent="0.2">
      <c r="A38181" s="34" t="s">
        <v>98674</v>
      </c>
      <c r="B38181" s="34">
        <v>283</v>
      </c>
      <c r="C38181" s="34">
        <v>232</v>
      </c>
      <c r="D38181" s="34">
        <v>322</v>
      </c>
      <c r="E38181" s="34">
        <v>318</v>
      </c>
      <c r="F38181" s="34">
        <v>333</v>
      </c>
      <c r="G38181" s="34">
        <v>254</v>
      </c>
      <c r="H38181" s="34">
        <v>307</v>
      </c>
      <c r="I38181" s="34">
        <v>238</v>
      </c>
      <c r="J38181" s="34">
        <v>265</v>
      </c>
      <c r="K38181" s="34">
        <v>290</v>
      </c>
      <c r="L38181" s="34">
        <v>315</v>
      </c>
      <c r="M38181" s="34">
        <v>233</v>
      </c>
      <c r="N38181" s="34">
        <v>253</v>
      </c>
      <c r="O38181" s="34">
        <v>225</v>
      </c>
      <c r="P38181" s="34">
        <v>330</v>
      </c>
      <c r="Q38181" s="34">
        <v>338</v>
      </c>
      <c r="R38181" s="34">
        <v>419</v>
      </c>
      <c r="S38181" s="34">
        <v>350</v>
      </c>
      <c r="T38181" s="34">
        <v>383</v>
      </c>
      <c r="U38181" s="34">
        <v>309</v>
      </c>
      <c r="V38181" s="34">
        <v>391</v>
      </c>
      <c r="W38181" s="34">
        <v>283</v>
      </c>
      <c r="X38181" s="34">
        <v>422</v>
      </c>
      <c r="Y38181" s="34">
        <v>310</v>
      </c>
      <c r="Z38181" s="34">
        <v>369</v>
      </c>
      <c r="AA38181" s="34">
        <v>406</v>
      </c>
      <c r="AB38181" s="34">
        <v>364</v>
      </c>
      <c r="AC38181" s="34">
        <v>453</v>
      </c>
    </row>
    <row r="38182" spans="1:29" x14ac:dyDescent="0.2">
      <c r="A38182" s="34" t="s">
        <v>98675</v>
      </c>
      <c r="B38182" s="34">
        <v>68</v>
      </c>
      <c r="C38182" s="34">
        <v>38</v>
      </c>
      <c r="D38182" s="34">
        <v>48</v>
      </c>
      <c r="E38182" s="34">
        <v>36</v>
      </c>
      <c r="F38182" s="34">
        <v>51</v>
      </c>
      <c r="G38182" s="34">
        <v>18</v>
      </c>
      <c r="H38182" s="34">
        <v>51</v>
      </c>
      <c r="I38182" s="34">
        <v>19</v>
      </c>
      <c r="J38182" s="34">
        <v>37</v>
      </c>
      <c r="K38182" s="34">
        <v>30</v>
      </c>
      <c r="L38182" s="34">
        <v>34</v>
      </c>
      <c r="M38182" s="34">
        <v>29</v>
      </c>
      <c r="N38182" s="34">
        <v>26</v>
      </c>
      <c r="O38182" s="34">
        <v>33</v>
      </c>
      <c r="P38182" s="34">
        <v>48</v>
      </c>
      <c r="Q38182" s="34">
        <v>56</v>
      </c>
      <c r="R38182" s="34">
        <v>56</v>
      </c>
      <c r="S38182" s="34">
        <v>26</v>
      </c>
      <c r="T38182" s="34">
        <v>44</v>
      </c>
      <c r="U38182" s="34">
        <v>40</v>
      </c>
      <c r="V38182" s="34">
        <v>46</v>
      </c>
      <c r="W38182" s="34">
        <v>55</v>
      </c>
      <c r="X38182" s="34">
        <v>51</v>
      </c>
      <c r="Y38182" s="34">
        <v>52</v>
      </c>
      <c r="Z38182" s="34">
        <v>39</v>
      </c>
      <c r="AA38182" s="34">
        <v>35</v>
      </c>
      <c r="AB38182" s="34">
        <v>38</v>
      </c>
      <c r="AC38182" s="34">
        <v>55</v>
      </c>
    </row>
    <row r="38183" spans="1:29" x14ac:dyDescent="0.2">
      <c r="A38183" s="34" t="s">
        <v>98676</v>
      </c>
      <c r="B38183" s="34">
        <v>38</v>
      </c>
      <c r="C38183" s="34">
        <v>53</v>
      </c>
      <c r="D38183" s="34">
        <v>50</v>
      </c>
      <c r="E38183" s="34">
        <v>42</v>
      </c>
      <c r="F38183" s="34">
        <v>45</v>
      </c>
      <c r="G38183" s="34">
        <v>57</v>
      </c>
      <c r="H38183" s="34">
        <v>27</v>
      </c>
      <c r="I38183" s="34">
        <v>42</v>
      </c>
      <c r="J38183" s="34">
        <v>51</v>
      </c>
      <c r="K38183" s="34">
        <v>45</v>
      </c>
      <c r="L38183" s="34">
        <v>34</v>
      </c>
      <c r="M38183" s="34">
        <v>31</v>
      </c>
      <c r="N38183" s="34">
        <v>31</v>
      </c>
      <c r="O38183" s="34">
        <v>37</v>
      </c>
      <c r="P38183" s="34">
        <v>35</v>
      </c>
      <c r="Q38183" s="34">
        <v>60</v>
      </c>
      <c r="R38183" s="34">
        <v>46</v>
      </c>
      <c r="S38183" s="34">
        <v>48</v>
      </c>
      <c r="T38183" s="34">
        <v>38</v>
      </c>
      <c r="U38183" s="34">
        <v>48</v>
      </c>
      <c r="V38183" s="34">
        <v>43</v>
      </c>
      <c r="W38183" s="34">
        <v>54</v>
      </c>
      <c r="X38183" s="34">
        <v>46</v>
      </c>
      <c r="Y38183" s="34">
        <v>56</v>
      </c>
      <c r="Z38183" s="34">
        <v>36</v>
      </c>
      <c r="AA38183" s="34">
        <v>51</v>
      </c>
      <c r="AB38183" s="34">
        <v>37</v>
      </c>
      <c r="AC38183" s="34">
        <v>70</v>
      </c>
    </row>
    <row r="38184" spans="1:29" x14ac:dyDescent="0.2">
      <c r="A38184" s="34" t="s">
        <v>98677</v>
      </c>
      <c r="B38184" s="34">
        <v>15</v>
      </c>
      <c r="C38184" s="34">
        <v>0</v>
      </c>
      <c r="D38184" s="34">
        <v>5</v>
      </c>
      <c r="E38184" s="34">
        <v>3</v>
      </c>
      <c r="F38184" s="34">
        <v>5</v>
      </c>
      <c r="G38184" s="34">
        <v>12</v>
      </c>
      <c r="H38184" s="34">
        <v>1</v>
      </c>
      <c r="I38184" s="34">
        <v>5</v>
      </c>
      <c r="J38184" s="34">
        <v>11</v>
      </c>
      <c r="K38184" s="34">
        <v>8</v>
      </c>
      <c r="L38184" s="34">
        <v>6</v>
      </c>
      <c r="M38184" s="34">
        <v>5</v>
      </c>
      <c r="N38184" s="34">
        <v>5</v>
      </c>
      <c r="O38184" s="34">
        <v>0</v>
      </c>
      <c r="P38184" s="34">
        <v>4</v>
      </c>
      <c r="Q38184" s="34">
        <v>3</v>
      </c>
      <c r="R38184" s="34">
        <v>1</v>
      </c>
      <c r="S38184" s="34">
        <v>3</v>
      </c>
      <c r="T38184" s="34">
        <v>13</v>
      </c>
      <c r="U38184" s="34">
        <v>6</v>
      </c>
      <c r="V38184" s="34">
        <v>11</v>
      </c>
      <c r="W38184" s="34">
        <v>5</v>
      </c>
      <c r="X38184" s="34">
        <v>2</v>
      </c>
      <c r="Y38184" s="34">
        <v>16</v>
      </c>
      <c r="Z38184" s="34">
        <v>13</v>
      </c>
      <c r="AA38184" s="34">
        <v>6</v>
      </c>
      <c r="AB38184" s="34">
        <v>2</v>
      </c>
      <c r="AC38184" s="34">
        <v>5</v>
      </c>
    </row>
    <row r="38185" spans="1:29" x14ac:dyDescent="0.2">
      <c r="A38185" s="34" t="s">
        <v>98678</v>
      </c>
      <c r="B38185" s="34">
        <v>149</v>
      </c>
      <c r="C38185" s="34">
        <v>121</v>
      </c>
      <c r="D38185" s="34">
        <v>124</v>
      </c>
      <c r="E38185" s="34">
        <v>124</v>
      </c>
      <c r="F38185" s="34">
        <v>144</v>
      </c>
      <c r="G38185" s="34">
        <v>182</v>
      </c>
      <c r="H38185" s="34">
        <v>174</v>
      </c>
      <c r="I38185" s="34">
        <v>95</v>
      </c>
      <c r="J38185" s="34">
        <v>98</v>
      </c>
      <c r="K38185" s="34">
        <v>97</v>
      </c>
      <c r="L38185" s="34">
        <v>119</v>
      </c>
      <c r="M38185" s="34">
        <v>101</v>
      </c>
      <c r="N38185" s="34">
        <v>115</v>
      </c>
      <c r="O38185" s="34">
        <v>122</v>
      </c>
      <c r="P38185" s="34">
        <v>123</v>
      </c>
      <c r="Q38185" s="34">
        <v>189</v>
      </c>
      <c r="R38185" s="34">
        <v>175</v>
      </c>
      <c r="S38185" s="34">
        <v>117</v>
      </c>
      <c r="T38185" s="34">
        <v>152</v>
      </c>
      <c r="U38185" s="34">
        <v>134</v>
      </c>
      <c r="V38185" s="34">
        <v>174</v>
      </c>
      <c r="W38185" s="34">
        <v>187</v>
      </c>
      <c r="X38185" s="34">
        <v>136</v>
      </c>
      <c r="Y38185" s="34">
        <v>146</v>
      </c>
      <c r="Z38185" s="34">
        <v>174</v>
      </c>
      <c r="AA38185" s="34">
        <v>164</v>
      </c>
      <c r="AB38185" s="34">
        <v>209</v>
      </c>
      <c r="AC38185" s="34">
        <v>248</v>
      </c>
    </row>
    <row r="38186" spans="1:29" x14ac:dyDescent="0.2">
      <c r="A38186" s="34" t="s">
        <v>98679</v>
      </c>
      <c r="B38186" s="34">
        <v>56</v>
      </c>
      <c r="C38186" s="34">
        <v>59</v>
      </c>
      <c r="D38186" s="34">
        <v>44</v>
      </c>
      <c r="E38186" s="34">
        <v>44</v>
      </c>
      <c r="F38186" s="34">
        <v>67</v>
      </c>
      <c r="G38186" s="34">
        <v>43</v>
      </c>
      <c r="H38186" s="34">
        <v>53</v>
      </c>
      <c r="I38186" s="34">
        <v>51</v>
      </c>
      <c r="J38186" s="34">
        <v>63</v>
      </c>
      <c r="K38186" s="34">
        <v>54</v>
      </c>
      <c r="L38186" s="34">
        <v>55</v>
      </c>
      <c r="M38186" s="34">
        <v>42</v>
      </c>
      <c r="N38186" s="34">
        <v>65</v>
      </c>
      <c r="O38186" s="34">
        <v>52</v>
      </c>
      <c r="P38186" s="34">
        <v>70</v>
      </c>
      <c r="Q38186" s="34">
        <v>78</v>
      </c>
      <c r="R38186" s="34">
        <v>60</v>
      </c>
      <c r="S38186" s="34">
        <v>73</v>
      </c>
      <c r="T38186" s="34">
        <v>66</v>
      </c>
      <c r="U38186" s="34">
        <v>36</v>
      </c>
      <c r="V38186" s="34">
        <v>46</v>
      </c>
      <c r="W38186" s="34">
        <v>69</v>
      </c>
      <c r="X38186" s="34">
        <v>78</v>
      </c>
      <c r="Y38186" s="34">
        <v>67</v>
      </c>
      <c r="Z38186" s="34">
        <v>95</v>
      </c>
      <c r="AA38186" s="34">
        <v>72</v>
      </c>
      <c r="AB38186" s="34">
        <v>69</v>
      </c>
      <c r="AC38186" s="34">
        <v>111</v>
      </c>
    </row>
    <row r="38187" spans="1:29" x14ac:dyDescent="0.2">
      <c r="A38187" s="34" t="s">
        <v>98680</v>
      </c>
      <c r="B38187" s="34">
        <v>209</v>
      </c>
      <c r="C38187" s="34">
        <v>130</v>
      </c>
      <c r="D38187" s="34">
        <v>191</v>
      </c>
      <c r="E38187" s="34">
        <v>124</v>
      </c>
      <c r="F38187" s="34">
        <v>177</v>
      </c>
      <c r="G38187" s="34">
        <v>166</v>
      </c>
      <c r="H38187" s="34">
        <v>191</v>
      </c>
      <c r="I38187" s="34">
        <v>133</v>
      </c>
      <c r="J38187" s="34">
        <v>268</v>
      </c>
      <c r="K38187" s="34">
        <v>124</v>
      </c>
      <c r="L38187" s="34">
        <v>276</v>
      </c>
      <c r="M38187" s="34">
        <v>127</v>
      </c>
      <c r="N38187" s="34">
        <v>199</v>
      </c>
      <c r="O38187" s="34">
        <v>139</v>
      </c>
      <c r="P38187" s="34">
        <v>252</v>
      </c>
      <c r="Q38187" s="34">
        <v>197</v>
      </c>
      <c r="R38187" s="34">
        <v>354</v>
      </c>
      <c r="S38187" s="34">
        <v>169</v>
      </c>
      <c r="T38187" s="34">
        <v>352</v>
      </c>
      <c r="U38187" s="34">
        <v>161</v>
      </c>
      <c r="V38187" s="34">
        <v>286</v>
      </c>
      <c r="W38187" s="34">
        <v>228</v>
      </c>
      <c r="X38187" s="34">
        <v>268</v>
      </c>
      <c r="Y38187" s="34">
        <v>207</v>
      </c>
      <c r="Z38187" s="34">
        <v>218</v>
      </c>
      <c r="AA38187" s="34">
        <v>158</v>
      </c>
      <c r="AB38187" s="34">
        <v>348</v>
      </c>
      <c r="AC38187" s="34">
        <v>218</v>
      </c>
    </row>
    <row r="38188" spans="1:29" x14ac:dyDescent="0.2">
      <c r="A38188" s="34" t="s">
        <v>98681</v>
      </c>
      <c r="B38188" s="34">
        <v>104</v>
      </c>
      <c r="C38188" s="34">
        <v>64</v>
      </c>
      <c r="D38188" s="34">
        <v>118</v>
      </c>
      <c r="E38188" s="34">
        <v>75</v>
      </c>
      <c r="F38188" s="34">
        <v>94</v>
      </c>
      <c r="G38188" s="34">
        <v>58</v>
      </c>
      <c r="H38188" s="34">
        <v>91</v>
      </c>
      <c r="I38188" s="34">
        <v>71</v>
      </c>
      <c r="J38188" s="34">
        <v>113</v>
      </c>
      <c r="K38188" s="34">
        <v>73</v>
      </c>
      <c r="L38188" s="34">
        <v>106</v>
      </c>
      <c r="M38188" s="34">
        <v>59</v>
      </c>
      <c r="N38188" s="34">
        <v>72</v>
      </c>
      <c r="O38188" s="34">
        <v>59</v>
      </c>
      <c r="P38188" s="34">
        <v>112</v>
      </c>
      <c r="Q38188" s="34">
        <v>94</v>
      </c>
      <c r="R38188" s="34">
        <v>121</v>
      </c>
      <c r="S38188" s="34">
        <v>68</v>
      </c>
      <c r="T38188" s="34">
        <v>124</v>
      </c>
      <c r="U38188" s="34">
        <v>58</v>
      </c>
      <c r="V38188" s="34">
        <v>149</v>
      </c>
      <c r="W38188" s="34">
        <v>94</v>
      </c>
      <c r="X38188" s="34">
        <v>137</v>
      </c>
      <c r="Y38188" s="34">
        <v>89</v>
      </c>
      <c r="Z38188" s="34">
        <v>99</v>
      </c>
      <c r="AA38188" s="34">
        <v>128</v>
      </c>
      <c r="AB38188" s="34">
        <v>129</v>
      </c>
      <c r="AC38188" s="34">
        <v>105</v>
      </c>
    </row>
    <row r="38189" spans="1:29" x14ac:dyDescent="0.2">
      <c r="A38189" s="34" t="s">
        <v>98682</v>
      </c>
      <c r="B38189" s="34">
        <v>172</v>
      </c>
      <c r="C38189" s="34">
        <v>197</v>
      </c>
      <c r="D38189" s="34">
        <v>226</v>
      </c>
      <c r="E38189" s="34">
        <v>234</v>
      </c>
      <c r="F38189" s="34">
        <v>220</v>
      </c>
      <c r="G38189" s="34">
        <v>210</v>
      </c>
      <c r="H38189" s="34">
        <v>231</v>
      </c>
      <c r="I38189" s="34">
        <v>192</v>
      </c>
      <c r="J38189" s="34">
        <v>217</v>
      </c>
      <c r="K38189" s="34">
        <v>208</v>
      </c>
      <c r="L38189" s="34">
        <v>255</v>
      </c>
      <c r="M38189" s="34">
        <v>226</v>
      </c>
      <c r="N38189" s="34">
        <v>178</v>
      </c>
      <c r="O38189" s="34">
        <v>198</v>
      </c>
      <c r="P38189" s="34">
        <v>228</v>
      </c>
      <c r="Q38189" s="34">
        <v>305</v>
      </c>
      <c r="R38189" s="34">
        <v>296</v>
      </c>
      <c r="S38189" s="34">
        <v>256</v>
      </c>
      <c r="T38189" s="34">
        <v>307</v>
      </c>
      <c r="U38189" s="34">
        <v>203</v>
      </c>
      <c r="V38189" s="34">
        <v>250</v>
      </c>
      <c r="W38189" s="34">
        <v>399</v>
      </c>
      <c r="X38189" s="34">
        <v>317</v>
      </c>
      <c r="Y38189" s="34">
        <v>324</v>
      </c>
      <c r="Z38189" s="34">
        <v>229</v>
      </c>
      <c r="AA38189" s="34">
        <v>288</v>
      </c>
      <c r="AB38189" s="34">
        <v>371</v>
      </c>
      <c r="AC38189" s="34">
        <v>387</v>
      </c>
    </row>
    <row r="38190" spans="1:29" x14ac:dyDescent="0.2">
      <c r="A38190" s="34" t="s">
        <v>98683</v>
      </c>
      <c r="B38190" s="34">
        <v>356</v>
      </c>
      <c r="C38190" s="34">
        <v>41</v>
      </c>
      <c r="D38190" s="34">
        <v>70</v>
      </c>
      <c r="E38190" s="34">
        <v>64</v>
      </c>
      <c r="F38190" s="34">
        <v>99</v>
      </c>
      <c r="G38190" s="34">
        <v>42</v>
      </c>
      <c r="H38190" s="34">
        <v>77</v>
      </c>
      <c r="I38190" s="34">
        <v>58</v>
      </c>
      <c r="J38190" s="34">
        <v>90</v>
      </c>
      <c r="K38190" s="34">
        <v>43</v>
      </c>
      <c r="L38190" s="34">
        <v>124</v>
      </c>
      <c r="M38190" s="34">
        <v>55</v>
      </c>
      <c r="N38190" s="34">
        <v>63</v>
      </c>
      <c r="O38190" s="34">
        <v>40</v>
      </c>
      <c r="P38190" s="34">
        <v>104</v>
      </c>
      <c r="Q38190" s="34">
        <v>72</v>
      </c>
      <c r="R38190" s="34">
        <v>95</v>
      </c>
      <c r="S38190" s="34">
        <v>48</v>
      </c>
      <c r="T38190" s="34">
        <v>157</v>
      </c>
      <c r="U38190" s="34">
        <v>61</v>
      </c>
      <c r="V38190" s="34">
        <v>118</v>
      </c>
      <c r="W38190" s="34">
        <v>127</v>
      </c>
      <c r="X38190" s="34">
        <v>90</v>
      </c>
      <c r="Y38190" s="34">
        <v>75</v>
      </c>
      <c r="Z38190" s="34">
        <v>78</v>
      </c>
      <c r="AA38190" s="34">
        <v>55</v>
      </c>
      <c r="AB38190" s="34">
        <v>143</v>
      </c>
      <c r="AC38190" s="34">
        <v>88</v>
      </c>
    </row>
    <row r="38191" spans="1:29" x14ac:dyDescent="0.2">
      <c r="A38191" s="34" t="s">
        <v>98684</v>
      </c>
      <c r="B38191" s="34">
        <v>2</v>
      </c>
      <c r="C38191" s="34">
        <v>0</v>
      </c>
      <c r="D38191" s="34">
        <v>0</v>
      </c>
      <c r="E38191" s="34">
        <v>0</v>
      </c>
      <c r="F38191" s="34">
        <v>0</v>
      </c>
      <c r="G38191" s="34">
        <v>0</v>
      </c>
      <c r="H38191" s="34">
        <v>0</v>
      </c>
      <c r="I38191" s="34">
        <v>0</v>
      </c>
      <c r="J38191" s="34">
        <v>0</v>
      </c>
      <c r="K38191" s="34">
        <v>0</v>
      </c>
      <c r="L38191" s="34">
        <v>0</v>
      </c>
      <c r="M38191" s="34">
        <v>0</v>
      </c>
      <c r="N38191" s="34">
        <v>0</v>
      </c>
      <c r="O38191" s="34">
        <v>0</v>
      </c>
      <c r="P38191" s="34">
        <v>0</v>
      </c>
      <c r="Q38191" s="34">
        <v>0</v>
      </c>
      <c r="R38191" s="34">
        <v>0</v>
      </c>
      <c r="S38191" s="34">
        <v>0</v>
      </c>
      <c r="T38191" s="34">
        <v>0</v>
      </c>
      <c r="U38191" s="34">
        <v>0</v>
      </c>
      <c r="V38191" s="34">
        <v>0</v>
      </c>
      <c r="W38191" s="34">
        <v>1</v>
      </c>
      <c r="X38191" s="34">
        <v>0</v>
      </c>
      <c r="Y38191" s="34">
        <v>0</v>
      </c>
      <c r="Z38191" s="34">
        <v>0</v>
      </c>
      <c r="AA38191" s="34">
        <v>0</v>
      </c>
      <c r="AB38191" s="34">
        <v>0</v>
      </c>
      <c r="AC38191" s="34">
        <v>0</v>
      </c>
    </row>
    <row r="38192" spans="1:29" x14ac:dyDescent="0.2">
      <c r="A38192" s="34" t="s">
        <v>98685</v>
      </c>
      <c r="B38192" s="34">
        <v>66</v>
      </c>
      <c r="C38192" s="34">
        <v>37</v>
      </c>
      <c r="D38192" s="34">
        <v>52</v>
      </c>
      <c r="E38192" s="34">
        <v>29</v>
      </c>
      <c r="F38192" s="34">
        <v>54</v>
      </c>
      <c r="G38192" s="34">
        <v>19</v>
      </c>
      <c r="H38192" s="34">
        <v>48</v>
      </c>
      <c r="I38192" s="34">
        <v>33</v>
      </c>
      <c r="J38192" s="34">
        <v>55</v>
      </c>
      <c r="K38192" s="34">
        <v>23</v>
      </c>
      <c r="L38192" s="34">
        <v>36</v>
      </c>
      <c r="M38192" s="34">
        <v>36</v>
      </c>
      <c r="N38192" s="34">
        <v>41</v>
      </c>
      <c r="O38192" s="34">
        <v>27</v>
      </c>
      <c r="P38192" s="34">
        <v>38</v>
      </c>
      <c r="Q38192" s="34">
        <v>25</v>
      </c>
      <c r="R38192" s="34">
        <v>52</v>
      </c>
      <c r="S38192" s="34">
        <v>45</v>
      </c>
      <c r="T38192" s="34">
        <v>45</v>
      </c>
      <c r="U38192" s="34">
        <v>33</v>
      </c>
      <c r="V38192" s="34">
        <v>54</v>
      </c>
      <c r="W38192" s="34">
        <v>36</v>
      </c>
      <c r="X38192" s="34">
        <v>73</v>
      </c>
      <c r="Y38192" s="34">
        <v>39</v>
      </c>
      <c r="Z38192" s="34">
        <v>66</v>
      </c>
      <c r="AA38192" s="34">
        <v>48</v>
      </c>
      <c r="AB38192" s="34">
        <v>82</v>
      </c>
      <c r="AC38192" s="34">
        <v>56</v>
      </c>
    </row>
    <row r="38193" spans="1:29" x14ac:dyDescent="0.2">
      <c r="A38193" s="34" t="s">
        <v>98686</v>
      </c>
      <c r="B38193" s="34">
        <v>45</v>
      </c>
      <c r="C38193" s="34">
        <v>49</v>
      </c>
      <c r="D38193" s="34">
        <v>52</v>
      </c>
      <c r="E38193" s="34">
        <v>46</v>
      </c>
      <c r="F38193" s="34">
        <v>46</v>
      </c>
      <c r="G38193" s="34">
        <v>72</v>
      </c>
      <c r="H38193" s="34">
        <v>46</v>
      </c>
      <c r="I38193" s="34">
        <v>70</v>
      </c>
      <c r="J38193" s="34">
        <v>61</v>
      </c>
      <c r="K38193" s="34">
        <v>64</v>
      </c>
      <c r="L38193" s="34">
        <v>32</v>
      </c>
      <c r="M38193" s="34">
        <v>32</v>
      </c>
      <c r="N38193" s="34">
        <v>31</v>
      </c>
      <c r="O38193" s="34">
        <v>36</v>
      </c>
      <c r="P38193" s="34">
        <v>40</v>
      </c>
      <c r="Q38193" s="34">
        <v>56</v>
      </c>
      <c r="R38193" s="34">
        <v>58</v>
      </c>
      <c r="S38193" s="34">
        <v>63</v>
      </c>
      <c r="T38193" s="34">
        <v>55</v>
      </c>
      <c r="U38193" s="34">
        <v>57</v>
      </c>
      <c r="V38193" s="34">
        <v>65</v>
      </c>
      <c r="W38193" s="34">
        <v>90</v>
      </c>
      <c r="X38193" s="34">
        <v>64</v>
      </c>
      <c r="Y38193" s="34">
        <v>77</v>
      </c>
      <c r="Z38193" s="34">
        <v>62</v>
      </c>
      <c r="AA38193" s="34">
        <v>73</v>
      </c>
      <c r="AB38193" s="34">
        <v>56</v>
      </c>
      <c r="AC38193" s="34">
        <v>106</v>
      </c>
    </row>
    <row r="38194" spans="1:29" x14ac:dyDescent="0.2">
      <c r="A38194" s="34" t="s">
        <v>98687</v>
      </c>
      <c r="B38194" s="34">
        <v>40</v>
      </c>
      <c r="C38194" s="34">
        <v>43</v>
      </c>
      <c r="D38194" s="34">
        <v>36</v>
      </c>
      <c r="E38194" s="34">
        <v>49</v>
      </c>
      <c r="F38194" s="34">
        <v>46</v>
      </c>
      <c r="G38194" s="34">
        <v>43</v>
      </c>
      <c r="H38194" s="34">
        <v>54</v>
      </c>
      <c r="I38194" s="34">
        <v>32</v>
      </c>
      <c r="J38194" s="34">
        <v>39</v>
      </c>
      <c r="K38194" s="34">
        <v>42</v>
      </c>
      <c r="L38194" s="34">
        <v>33</v>
      </c>
      <c r="M38194" s="34">
        <v>31</v>
      </c>
      <c r="N38194" s="34">
        <v>31</v>
      </c>
      <c r="O38194" s="34">
        <v>41</v>
      </c>
      <c r="P38194" s="34">
        <v>20</v>
      </c>
      <c r="Q38194" s="34">
        <v>28</v>
      </c>
      <c r="R38194" s="34">
        <v>58</v>
      </c>
      <c r="S38194" s="34">
        <v>44</v>
      </c>
      <c r="T38194" s="34">
        <v>34</v>
      </c>
      <c r="U38194" s="34">
        <v>44</v>
      </c>
      <c r="V38194" s="34">
        <v>42</v>
      </c>
      <c r="W38194" s="34">
        <v>37</v>
      </c>
      <c r="X38194" s="34">
        <v>53</v>
      </c>
      <c r="Y38194" s="34">
        <v>49</v>
      </c>
      <c r="Z38194" s="34">
        <v>26</v>
      </c>
      <c r="AA38194" s="34">
        <v>52</v>
      </c>
      <c r="AB38194" s="34">
        <v>28</v>
      </c>
      <c r="AC38194" s="34">
        <v>69</v>
      </c>
    </row>
    <row r="38195" spans="1:29" x14ac:dyDescent="0.2">
      <c r="A38195" s="34" t="s">
        <v>98688</v>
      </c>
      <c r="B38195" s="34">
        <v>61</v>
      </c>
      <c r="C38195" s="34">
        <v>49</v>
      </c>
      <c r="D38195" s="34">
        <v>107</v>
      </c>
      <c r="E38195" s="34">
        <v>62</v>
      </c>
      <c r="F38195" s="34">
        <v>61</v>
      </c>
      <c r="G38195" s="34">
        <v>74</v>
      </c>
      <c r="H38195" s="34">
        <v>71</v>
      </c>
      <c r="I38195" s="34">
        <v>67</v>
      </c>
      <c r="J38195" s="34">
        <v>77</v>
      </c>
      <c r="K38195" s="34">
        <v>57</v>
      </c>
      <c r="L38195" s="34">
        <v>63</v>
      </c>
      <c r="M38195" s="34">
        <v>60</v>
      </c>
      <c r="N38195" s="34">
        <v>60</v>
      </c>
      <c r="O38195" s="34">
        <v>55</v>
      </c>
      <c r="P38195" s="34">
        <v>69</v>
      </c>
      <c r="Q38195" s="34">
        <v>75</v>
      </c>
      <c r="R38195" s="34">
        <v>125</v>
      </c>
      <c r="S38195" s="34">
        <v>85</v>
      </c>
      <c r="T38195" s="34">
        <v>61</v>
      </c>
      <c r="U38195" s="34">
        <v>92</v>
      </c>
      <c r="V38195" s="34">
        <v>96</v>
      </c>
      <c r="W38195" s="34">
        <v>71</v>
      </c>
      <c r="X38195" s="34">
        <v>101</v>
      </c>
      <c r="Y38195" s="34">
        <v>73</v>
      </c>
      <c r="Z38195" s="34">
        <v>78</v>
      </c>
      <c r="AA38195" s="34">
        <v>95</v>
      </c>
      <c r="AB38195" s="34">
        <v>92</v>
      </c>
      <c r="AC38195" s="34">
        <v>109</v>
      </c>
    </row>
    <row r="38196" spans="1:29" x14ac:dyDescent="0.2">
      <c r="A38196" s="34" t="s">
        <v>98689</v>
      </c>
      <c r="B38196" s="34">
        <v>37</v>
      </c>
      <c r="C38196" s="34">
        <v>69</v>
      </c>
      <c r="D38196" s="34">
        <v>77</v>
      </c>
      <c r="E38196" s="34">
        <v>65</v>
      </c>
      <c r="F38196" s="34">
        <v>82</v>
      </c>
      <c r="G38196" s="34">
        <v>70</v>
      </c>
      <c r="H38196" s="34">
        <v>68</v>
      </c>
      <c r="I38196" s="34">
        <v>58</v>
      </c>
      <c r="J38196" s="34">
        <v>75</v>
      </c>
      <c r="K38196" s="34">
        <v>90</v>
      </c>
      <c r="L38196" s="34">
        <v>28</v>
      </c>
      <c r="M38196" s="34">
        <v>55</v>
      </c>
      <c r="N38196" s="34">
        <v>51</v>
      </c>
      <c r="O38196" s="34">
        <v>35</v>
      </c>
      <c r="P38196" s="34">
        <v>52</v>
      </c>
      <c r="Q38196" s="34">
        <v>46</v>
      </c>
      <c r="R38196" s="34">
        <v>67</v>
      </c>
      <c r="S38196" s="34">
        <v>70</v>
      </c>
      <c r="T38196" s="34">
        <v>50</v>
      </c>
      <c r="U38196" s="34">
        <v>53</v>
      </c>
      <c r="V38196" s="34">
        <v>76</v>
      </c>
      <c r="W38196" s="34">
        <v>82</v>
      </c>
      <c r="X38196" s="34">
        <v>84</v>
      </c>
      <c r="Y38196" s="34">
        <v>29</v>
      </c>
      <c r="Z38196" s="34">
        <v>97</v>
      </c>
      <c r="AA38196" s="34">
        <v>63</v>
      </c>
      <c r="AB38196" s="34">
        <v>50</v>
      </c>
      <c r="AC38196" s="34">
        <v>95</v>
      </c>
    </row>
    <row r="38197" spans="1:29" x14ac:dyDescent="0.2">
      <c r="A38197" s="34" t="s">
        <v>98690</v>
      </c>
      <c r="B38197" s="34">
        <v>42</v>
      </c>
      <c r="C38197" s="34">
        <v>76</v>
      </c>
      <c r="D38197" s="34">
        <v>84</v>
      </c>
      <c r="E38197" s="34">
        <v>70</v>
      </c>
      <c r="F38197" s="34">
        <v>65</v>
      </c>
      <c r="G38197" s="34">
        <v>60</v>
      </c>
      <c r="H38197" s="34">
        <v>63</v>
      </c>
      <c r="I38197" s="34">
        <v>75</v>
      </c>
      <c r="J38197" s="34">
        <v>70</v>
      </c>
      <c r="K38197" s="34">
        <v>77</v>
      </c>
      <c r="L38197" s="34">
        <v>45</v>
      </c>
      <c r="M38197" s="34">
        <v>64</v>
      </c>
      <c r="N38197" s="34">
        <v>52</v>
      </c>
      <c r="O38197" s="34">
        <v>63</v>
      </c>
      <c r="P38197" s="34">
        <v>55</v>
      </c>
      <c r="Q38197" s="34">
        <v>124</v>
      </c>
      <c r="R38197" s="34">
        <v>83</v>
      </c>
      <c r="S38197" s="34">
        <v>96</v>
      </c>
      <c r="T38197" s="34">
        <v>77</v>
      </c>
      <c r="U38197" s="34">
        <v>83</v>
      </c>
      <c r="V38197" s="34">
        <v>75</v>
      </c>
      <c r="W38197" s="34">
        <v>94</v>
      </c>
      <c r="X38197" s="34">
        <v>110</v>
      </c>
      <c r="Y38197" s="34">
        <v>64</v>
      </c>
      <c r="Z38197" s="34">
        <v>65</v>
      </c>
      <c r="AA38197" s="34">
        <v>96</v>
      </c>
      <c r="AB38197" s="34">
        <v>77</v>
      </c>
      <c r="AC38197" s="34">
        <v>128</v>
      </c>
    </row>
    <row r="38198" spans="1:29" x14ac:dyDescent="0.2">
      <c r="A38198" s="34" t="s">
        <v>98691</v>
      </c>
      <c r="B38198" s="34">
        <v>50</v>
      </c>
      <c r="C38198" s="34">
        <v>56</v>
      </c>
      <c r="D38198" s="34">
        <v>45</v>
      </c>
      <c r="E38198" s="34">
        <v>57</v>
      </c>
      <c r="F38198" s="34">
        <v>32</v>
      </c>
      <c r="G38198" s="34">
        <v>49</v>
      </c>
      <c r="H38198" s="34">
        <v>38</v>
      </c>
      <c r="I38198" s="34">
        <v>50</v>
      </c>
      <c r="J38198" s="34">
        <v>37</v>
      </c>
      <c r="K38198" s="34">
        <v>61</v>
      </c>
      <c r="L38198" s="34">
        <v>22</v>
      </c>
      <c r="M38198" s="34">
        <v>51</v>
      </c>
      <c r="N38198" s="34">
        <v>34</v>
      </c>
      <c r="O38198" s="34">
        <v>38</v>
      </c>
      <c r="P38198" s="34">
        <v>42</v>
      </c>
      <c r="Q38198" s="34">
        <v>53</v>
      </c>
      <c r="R38198" s="34">
        <v>62</v>
      </c>
      <c r="S38198" s="34">
        <v>54</v>
      </c>
      <c r="T38198" s="34">
        <v>41</v>
      </c>
      <c r="U38198" s="34">
        <v>40</v>
      </c>
      <c r="V38198" s="34">
        <v>81</v>
      </c>
      <c r="W38198" s="34">
        <v>66</v>
      </c>
      <c r="X38198" s="34">
        <v>40</v>
      </c>
      <c r="Y38198" s="34">
        <v>39</v>
      </c>
      <c r="Z38198" s="34">
        <v>63</v>
      </c>
      <c r="AA38198" s="34">
        <v>74</v>
      </c>
      <c r="AB38198" s="34">
        <v>45</v>
      </c>
      <c r="AC38198" s="34">
        <v>85</v>
      </c>
    </row>
    <row r="38199" spans="1:29" x14ac:dyDescent="0.2">
      <c r="A38199" s="34" t="s">
        <v>98692</v>
      </c>
      <c r="B38199" s="34">
        <v>44</v>
      </c>
      <c r="C38199" s="34">
        <v>29</v>
      </c>
      <c r="D38199" s="34">
        <v>62</v>
      </c>
      <c r="E38199" s="34">
        <v>33</v>
      </c>
      <c r="F38199" s="34">
        <v>62</v>
      </c>
      <c r="G38199" s="34">
        <v>33</v>
      </c>
      <c r="H38199" s="34">
        <v>38</v>
      </c>
      <c r="I38199" s="34">
        <v>36</v>
      </c>
      <c r="J38199" s="34">
        <v>40</v>
      </c>
      <c r="K38199" s="34">
        <v>43</v>
      </c>
      <c r="L38199" s="34">
        <v>34</v>
      </c>
      <c r="M38199" s="34">
        <v>18</v>
      </c>
      <c r="N38199" s="34">
        <v>33</v>
      </c>
      <c r="O38199" s="34">
        <v>28</v>
      </c>
      <c r="P38199" s="34">
        <v>32</v>
      </c>
      <c r="Q38199" s="34">
        <v>31</v>
      </c>
      <c r="R38199" s="34">
        <v>90</v>
      </c>
      <c r="S38199" s="34">
        <v>38</v>
      </c>
      <c r="T38199" s="34">
        <v>64</v>
      </c>
      <c r="U38199" s="34">
        <v>50</v>
      </c>
      <c r="V38199" s="34">
        <v>51</v>
      </c>
      <c r="W38199" s="34">
        <v>55</v>
      </c>
      <c r="X38199" s="34">
        <v>48</v>
      </c>
      <c r="Y38199" s="34">
        <v>63</v>
      </c>
      <c r="Z38199" s="34">
        <v>52</v>
      </c>
      <c r="AA38199" s="34">
        <v>30</v>
      </c>
      <c r="AB38199" s="34">
        <v>52</v>
      </c>
      <c r="AC38199" s="34">
        <v>78</v>
      </c>
    </row>
    <row r="38200" spans="1:29" x14ac:dyDescent="0.2">
      <c r="A38200" s="34" t="s">
        <v>98693</v>
      </c>
      <c r="B38200" s="34">
        <v>23</v>
      </c>
      <c r="C38200" s="34">
        <v>5</v>
      </c>
      <c r="D38200" s="34">
        <v>21</v>
      </c>
      <c r="E38200" s="34">
        <v>19</v>
      </c>
      <c r="F38200" s="34">
        <v>12</v>
      </c>
      <c r="G38200" s="34">
        <v>13</v>
      </c>
      <c r="H38200" s="34">
        <v>16</v>
      </c>
      <c r="I38200" s="34">
        <v>14</v>
      </c>
      <c r="J38200" s="34">
        <v>13</v>
      </c>
      <c r="K38200" s="34">
        <v>33</v>
      </c>
      <c r="L38200" s="34">
        <v>8</v>
      </c>
      <c r="M38200" s="34">
        <v>21</v>
      </c>
      <c r="N38200" s="34">
        <v>11</v>
      </c>
      <c r="O38200" s="34">
        <v>32</v>
      </c>
      <c r="P38200" s="34">
        <v>5</v>
      </c>
      <c r="Q38200" s="34">
        <v>10</v>
      </c>
      <c r="R38200" s="34">
        <v>19</v>
      </c>
      <c r="S38200" s="34">
        <v>26</v>
      </c>
      <c r="T38200" s="34">
        <v>9</v>
      </c>
      <c r="U38200" s="34">
        <v>17</v>
      </c>
      <c r="V38200" s="34">
        <v>17</v>
      </c>
      <c r="W38200" s="34">
        <v>18</v>
      </c>
      <c r="X38200" s="34">
        <v>21</v>
      </c>
      <c r="Y38200" s="34">
        <v>14</v>
      </c>
      <c r="Z38200" s="34">
        <v>25</v>
      </c>
      <c r="AA38200" s="34">
        <v>22</v>
      </c>
      <c r="AB38200" s="34">
        <v>14</v>
      </c>
      <c r="AC38200" s="34">
        <v>28</v>
      </c>
    </row>
    <row r="38201" spans="1:29" x14ac:dyDescent="0.2">
      <c r="A38201" s="34" t="s">
        <v>98694</v>
      </c>
      <c r="B38201" s="34">
        <v>65</v>
      </c>
      <c r="C38201" s="34">
        <v>40</v>
      </c>
      <c r="D38201" s="34">
        <v>67</v>
      </c>
      <c r="E38201" s="34">
        <v>43</v>
      </c>
      <c r="F38201" s="34">
        <v>42</v>
      </c>
      <c r="G38201" s="34">
        <v>35</v>
      </c>
      <c r="H38201" s="34">
        <v>31</v>
      </c>
      <c r="I38201" s="34">
        <v>45</v>
      </c>
      <c r="J38201" s="34">
        <v>47</v>
      </c>
      <c r="K38201" s="34">
        <v>47</v>
      </c>
      <c r="L38201" s="34">
        <v>18</v>
      </c>
      <c r="M38201" s="34">
        <v>34</v>
      </c>
      <c r="N38201" s="34">
        <v>40</v>
      </c>
      <c r="O38201" s="34">
        <v>27</v>
      </c>
      <c r="P38201" s="34">
        <v>32</v>
      </c>
      <c r="Q38201" s="34">
        <v>36</v>
      </c>
      <c r="R38201" s="34">
        <v>56</v>
      </c>
      <c r="S38201" s="34">
        <v>49</v>
      </c>
      <c r="T38201" s="34">
        <v>35</v>
      </c>
      <c r="U38201" s="34">
        <v>36</v>
      </c>
      <c r="V38201" s="34">
        <v>40</v>
      </c>
      <c r="W38201" s="34">
        <v>28</v>
      </c>
      <c r="X38201" s="34">
        <v>52</v>
      </c>
      <c r="Y38201" s="34">
        <v>39</v>
      </c>
      <c r="Z38201" s="34">
        <v>53</v>
      </c>
      <c r="AA38201" s="34">
        <v>38</v>
      </c>
      <c r="AB38201" s="34">
        <v>43</v>
      </c>
      <c r="AC38201" s="34">
        <v>47</v>
      </c>
    </row>
    <row r="38202" spans="1:29" x14ac:dyDescent="0.2">
      <c r="A38202" s="34" t="s">
        <v>98695</v>
      </c>
      <c r="B38202" s="34">
        <v>20</v>
      </c>
      <c r="C38202" s="34">
        <v>43</v>
      </c>
      <c r="D38202" s="34">
        <v>11</v>
      </c>
      <c r="E38202" s="34">
        <v>38</v>
      </c>
      <c r="F38202" s="34">
        <v>14</v>
      </c>
      <c r="G38202" s="34">
        <v>45</v>
      </c>
      <c r="H38202" s="34">
        <v>23</v>
      </c>
      <c r="I38202" s="34">
        <v>32</v>
      </c>
      <c r="J38202" s="34">
        <v>13</v>
      </c>
      <c r="K38202" s="34">
        <v>86</v>
      </c>
      <c r="L38202" s="34">
        <v>7</v>
      </c>
      <c r="M38202" s="34">
        <v>24</v>
      </c>
      <c r="N38202" s="34">
        <v>9</v>
      </c>
      <c r="O38202" s="34">
        <v>39</v>
      </c>
      <c r="P38202" s="34">
        <v>6</v>
      </c>
      <c r="Q38202" s="34">
        <v>58</v>
      </c>
      <c r="R38202" s="34">
        <v>22</v>
      </c>
      <c r="S38202" s="34">
        <v>52</v>
      </c>
      <c r="T38202" s="34">
        <v>7</v>
      </c>
      <c r="U38202" s="34">
        <v>37</v>
      </c>
      <c r="V38202" s="34">
        <v>13</v>
      </c>
      <c r="W38202" s="34">
        <v>50</v>
      </c>
      <c r="X38202" s="34">
        <v>17</v>
      </c>
      <c r="Y38202" s="34">
        <v>41</v>
      </c>
      <c r="Z38202" s="34">
        <v>4</v>
      </c>
      <c r="AA38202" s="34">
        <v>69</v>
      </c>
      <c r="AB38202" s="34">
        <v>13</v>
      </c>
      <c r="AC38202" s="34">
        <v>66</v>
      </c>
    </row>
    <row r="38203" spans="1:29" x14ac:dyDescent="0.2">
      <c r="A38203" s="34" t="s">
        <v>98696</v>
      </c>
      <c r="B38203" s="34">
        <v>574</v>
      </c>
      <c r="C38203" s="34">
        <v>434</v>
      </c>
      <c r="D38203" s="34">
        <v>717</v>
      </c>
      <c r="E38203" s="34">
        <v>505</v>
      </c>
      <c r="F38203" s="34">
        <v>798</v>
      </c>
      <c r="G38203" s="34">
        <v>437</v>
      </c>
      <c r="H38203" s="34">
        <v>713</v>
      </c>
      <c r="I38203" s="34">
        <v>440</v>
      </c>
      <c r="J38203" s="34">
        <v>751</v>
      </c>
      <c r="K38203" s="34">
        <v>448</v>
      </c>
      <c r="L38203" s="34">
        <v>699</v>
      </c>
      <c r="M38203" s="34">
        <v>485</v>
      </c>
      <c r="N38203" s="34">
        <v>697</v>
      </c>
      <c r="O38203" s="34">
        <v>503</v>
      </c>
      <c r="P38203" s="34">
        <v>703</v>
      </c>
      <c r="Q38203" s="34">
        <v>702</v>
      </c>
      <c r="R38203" s="34">
        <v>1009</v>
      </c>
      <c r="S38203" s="34">
        <v>662</v>
      </c>
      <c r="T38203" s="34">
        <v>1023</v>
      </c>
      <c r="U38203" s="34">
        <v>580</v>
      </c>
      <c r="V38203" s="34">
        <v>890</v>
      </c>
      <c r="W38203" s="34">
        <v>714</v>
      </c>
      <c r="X38203" s="34">
        <v>894</v>
      </c>
      <c r="Y38203" s="34">
        <v>676</v>
      </c>
      <c r="Z38203" s="34">
        <v>700</v>
      </c>
      <c r="AA38203" s="34">
        <v>683</v>
      </c>
      <c r="AB38203" s="34">
        <v>1098</v>
      </c>
      <c r="AC38203" s="34">
        <v>850</v>
      </c>
    </row>
    <row r="38204" spans="1:29" x14ac:dyDescent="0.2">
      <c r="A38204" s="34" t="s">
        <v>98697</v>
      </c>
      <c r="B38204" s="34">
        <v>54</v>
      </c>
      <c r="C38204" s="34">
        <v>74</v>
      </c>
      <c r="D38204" s="34">
        <v>70</v>
      </c>
      <c r="E38204" s="34">
        <v>66</v>
      </c>
      <c r="F38204" s="34">
        <v>61</v>
      </c>
      <c r="G38204" s="34">
        <v>56</v>
      </c>
      <c r="H38204" s="34">
        <v>79</v>
      </c>
      <c r="I38204" s="34">
        <v>49</v>
      </c>
      <c r="J38204" s="34">
        <v>50</v>
      </c>
      <c r="K38204" s="34">
        <v>80</v>
      </c>
      <c r="L38204" s="34">
        <v>42</v>
      </c>
      <c r="M38204" s="34">
        <v>58</v>
      </c>
      <c r="N38204" s="34">
        <v>41</v>
      </c>
      <c r="O38204" s="34">
        <v>35</v>
      </c>
      <c r="P38204" s="34">
        <v>67</v>
      </c>
      <c r="Q38204" s="34">
        <v>70</v>
      </c>
      <c r="R38204" s="34">
        <v>56</v>
      </c>
      <c r="S38204" s="34">
        <v>65</v>
      </c>
      <c r="T38204" s="34">
        <v>49</v>
      </c>
      <c r="U38204" s="34">
        <v>79</v>
      </c>
      <c r="V38204" s="34">
        <v>76</v>
      </c>
      <c r="W38204" s="34">
        <v>50</v>
      </c>
      <c r="X38204" s="34">
        <v>68</v>
      </c>
      <c r="Y38204" s="34">
        <v>67</v>
      </c>
      <c r="Z38204" s="34">
        <v>89</v>
      </c>
      <c r="AA38204" s="34">
        <v>70</v>
      </c>
      <c r="AB38204" s="34">
        <v>72</v>
      </c>
      <c r="AC38204" s="34">
        <v>111</v>
      </c>
    </row>
    <row r="38205" spans="1:29" x14ac:dyDescent="0.2">
      <c r="A38205" s="34" t="s">
        <v>98698</v>
      </c>
      <c r="B38205" s="34">
        <v>51</v>
      </c>
      <c r="C38205" s="34">
        <v>30</v>
      </c>
      <c r="D38205" s="34">
        <v>43</v>
      </c>
      <c r="E38205" s="34">
        <v>30</v>
      </c>
      <c r="F38205" s="34">
        <v>39</v>
      </c>
      <c r="G38205" s="34">
        <v>42</v>
      </c>
      <c r="H38205" s="34">
        <v>29</v>
      </c>
      <c r="I38205" s="34">
        <v>21</v>
      </c>
      <c r="J38205" s="34">
        <v>29</v>
      </c>
      <c r="K38205" s="34">
        <v>52</v>
      </c>
      <c r="L38205" s="34">
        <v>18</v>
      </c>
      <c r="M38205" s="34">
        <v>27</v>
      </c>
      <c r="N38205" s="34">
        <v>26</v>
      </c>
      <c r="O38205" s="34">
        <v>38</v>
      </c>
      <c r="P38205" s="34">
        <v>37</v>
      </c>
      <c r="Q38205" s="34">
        <v>34</v>
      </c>
      <c r="R38205" s="34">
        <v>22</v>
      </c>
      <c r="S38205" s="34">
        <v>42</v>
      </c>
      <c r="T38205" s="34">
        <v>20</v>
      </c>
      <c r="U38205" s="34">
        <v>29</v>
      </c>
      <c r="V38205" s="34">
        <v>43</v>
      </c>
      <c r="W38205" s="34">
        <v>43</v>
      </c>
      <c r="X38205" s="34">
        <v>22</v>
      </c>
      <c r="Y38205" s="34">
        <v>34</v>
      </c>
      <c r="Z38205" s="34">
        <v>48</v>
      </c>
      <c r="AA38205" s="34">
        <v>44</v>
      </c>
      <c r="AB38205" s="34">
        <v>30</v>
      </c>
      <c r="AC38205" s="34">
        <v>56</v>
      </c>
    </row>
    <row r="38206" spans="1:29" x14ac:dyDescent="0.2">
      <c r="A38206" s="34" t="s">
        <v>98699</v>
      </c>
      <c r="B38206" s="34">
        <v>55</v>
      </c>
      <c r="C38206" s="34">
        <v>18</v>
      </c>
      <c r="D38206" s="34">
        <v>26</v>
      </c>
      <c r="E38206" s="34">
        <v>37</v>
      </c>
      <c r="F38206" s="34">
        <v>37</v>
      </c>
      <c r="G38206" s="34">
        <v>18</v>
      </c>
      <c r="H38206" s="34">
        <v>39</v>
      </c>
      <c r="I38206" s="34">
        <v>13</v>
      </c>
      <c r="J38206" s="34">
        <v>33</v>
      </c>
      <c r="K38206" s="34">
        <v>45</v>
      </c>
      <c r="L38206" s="34">
        <v>39</v>
      </c>
      <c r="M38206" s="34">
        <v>21</v>
      </c>
      <c r="N38206" s="34">
        <v>42</v>
      </c>
      <c r="O38206" s="34">
        <v>19</v>
      </c>
      <c r="P38206" s="34">
        <v>45</v>
      </c>
      <c r="Q38206" s="34">
        <v>37</v>
      </c>
      <c r="R38206" s="34">
        <v>32</v>
      </c>
      <c r="S38206" s="34">
        <v>23</v>
      </c>
      <c r="T38206" s="34">
        <v>36</v>
      </c>
      <c r="U38206" s="34">
        <v>17</v>
      </c>
      <c r="V38206" s="34">
        <v>35</v>
      </c>
      <c r="W38206" s="34">
        <v>25</v>
      </c>
      <c r="X38206" s="34">
        <v>46</v>
      </c>
      <c r="Y38206" s="34">
        <v>43</v>
      </c>
      <c r="Z38206" s="34">
        <v>37</v>
      </c>
      <c r="AA38206" s="34">
        <v>36</v>
      </c>
      <c r="AB38206" s="34">
        <v>39</v>
      </c>
      <c r="AC38206" s="34">
        <v>31</v>
      </c>
    </row>
    <row r="38207" spans="1:29" x14ac:dyDescent="0.2">
      <c r="A38207" s="34" t="s">
        <v>98700</v>
      </c>
      <c r="B38207" s="34">
        <v>39</v>
      </c>
      <c r="C38207" s="34">
        <v>51</v>
      </c>
      <c r="D38207" s="34">
        <v>32</v>
      </c>
      <c r="E38207" s="34">
        <v>67</v>
      </c>
      <c r="F38207" s="34">
        <v>24</v>
      </c>
      <c r="G38207" s="34">
        <v>74</v>
      </c>
      <c r="H38207" s="34">
        <v>46</v>
      </c>
      <c r="I38207" s="34">
        <v>36</v>
      </c>
      <c r="J38207" s="34">
        <v>23</v>
      </c>
      <c r="K38207" s="34">
        <v>45</v>
      </c>
      <c r="L38207" s="34">
        <v>24</v>
      </c>
      <c r="M38207" s="34">
        <v>28</v>
      </c>
      <c r="N38207" s="34">
        <v>30</v>
      </c>
      <c r="O38207" s="34">
        <v>49</v>
      </c>
      <c r="P38207" s="34">
        <v>24</v>
      </c>
      <c r="Q38207" s="34">
        <v>47</v>
      </c>
      <c r="R38207" s="34">
        <v>36</v>
      </c>
      <c r="S38207" s="34">
        <v>42</v>
      </c>
      <c r="T38207" s="34">
        <v>34</v>
      </c>
      <c r="U38207" s="34">
        <v>46</v>
      </c>
      <c r="V38207" s="34">
        <v>49</v>
      </c>
      <c r="W38207" s="34">
        <v>32</v>
      </c>
      <c r="X38207" s="34">
        <v>46</v>
      </c>
      <c r="Y38207" s="34">
        <v>31</v>
      </c>
      <c r="Z38207" s="34">
        <v>59</v>
      </c>
      <c r="AA38207" s="34">
        <v>70</v>
      </c>
      <c r="AB38207" s="34">
        <v>20</v>
      </c>
      <c r="AC38207" s="34">
        <v>72</v>
      </c>
    </row>
    <row r="38208" spans="1:29" x14ac:dyDescent="0.2">
      <c r="A38208" s="34" t="s">
        <v>98701</v>
      </c>
      <c r="B38208" s="34">
        <v>29</v>
      </c>
      <c r="C38208" s="34">
        <v>51</v>
      </c>
      <c r="D38208" s="34">
        <v>54</v>
      </c>
      <c r="E38208" s="34">
        <v>69</v>
      </c>
      <c r="F38208" s="34">
        <v>48</v>
      </c>
      <c r="G38208" s="34">
        <v>60</v>
      </c>
      <c r="H38208" s="34">
        <v>36</v>
      </c>
      <c r="I38208" s="34">
        <v>58</v>
      </c>
      <c r="J38208" s="34">
        <v>39</v>
      </c>
      <c r="K38208" s="34">
        <v>72</v>
      </c>
      <c r="L38208" s="34">
        <v>24</v>
      </c>
      <c r="M38208" s="34">
        <v>40</v>
      </c>
      <c r="N38208" s="34">
        <v>47</v>
      </c>
      <c r="O38208" s="34">
        <v>45</v>
      </c>
      <c r="P38208" s="34">
        <v>38</v>
      </c>
      <c r="Q38208" s="34">
        <v>61</v>
      </c>
      <c r="R38208" s="34">
        <v>50</v>
      </c>
      <c r="S38208" s="34">
        <v>50</v>
      </c>
      <c r="T38208" s="34">
        <v>33</v>
      </c>
      <c r="U38208" s="34">
        <v>53</v>
      </c>
      <c r="V38208" s="34">
        <v>65</v>
      </c>
      <c r="W38208" s="34">
        <v>52</v>
      </c>
      <c r="X38208" s="34">
        <v>67</v>
      </c>
      <c r="Y38208" s="34">
        <v>47</v>
      </c>
      <c r="Z38208" s="34">
        <v>75</v>
      </c>
      <c r="AA38208" s="34">
        <v>79</v>
      </c>
      <c r="AB38208" s="34">
        <v>43</v>
      </c>
      <c r="AC38208" s="34">
        <v>67</v>
      </c>
    </row>
    <row r="38209" spans="1:29" x14ac:dyDescent="0.2">
      <c r="A38209" s="34" t="s">
        <v>98702</v>
      </c>
      <c r="B38209" s="34">
        <v>44</v>
      </c>
      <c r="C38209" s="34">
        <v>50</v>
      </c>
      <c r="D38209" s="34">
        <v>125</v>
      </c>
      <c r="E38209" s="34">
        <v>65</v>
      </c>
      <c r="F38209" s="34">
        <v>84</v>
      </c>
      <c r="G38209" s="34">
        <v>53</v>
      </c>
      <c r="H38209" s="34">
        <v>90</v>
      </c>
      <c r="I38209" s="34">
        <v>57</v>
      </c>
      <c r="J38209" s="34">
        <v>71</v>
      </c>
      <c r="K38209" s="34">
        <v>58</v>
      </c>
      <c r="L38209" s="34">
        <v>73</v>
      </c>
      <c r="M38209" s="34">
        <v>63</v>
      </c>
      <c r="N38209" s="34">
        <v>77</v>
      </c>
      <c r="O38209" s="34">
        <v>62</v>
      </c>
      <c r="P38209" s="34">
        <v>57</v>
      </c>
      <c r="Q38209" s="34">
        <v>105</v>
      </c>
      <c r="R38209" s="34">
        <v>89</v>
      </c>
      <c r="S38209" s="34">
        <v>70</v>
      </c>
      <c r="T38209" s="34">
        <v>99</v>
      </c>
      <c r="U38209" s="34">
        <v>87</v>
      </c>
      <c r="V38209" s="34">
        <v>105</v>
      </c>
      <c r="W38209" s="34">
        <v>94</v>
      </c>
      <c r="X38209" s="34">
        <v>92</v>
      </c>
      <c r="Y38209" s="34">
        <v>95</v>
      </c>
      <c r="Z38209" s="34">
        <v>111</v>
      </c>
      <c r="AA38209" s="34">
        <v>74</v>
      </c>
      <c r="AB38209" s="34">
        <v>97</v>
      </c>
      <c r="AC38209" s="34">
        <v>132</v>
      </c>
    </row>
    <row r="38210" spans="1:29" x14ac:dyDescent="0.2">
      <c r="A38210" s="34" t="s">
        <v>98703</v>
      </c>
      <c r="B38210" s="34">
        <v>53</v>
      </c>
      <c r="C38210" s="34">
        <v>61</v>
      </c>
      <c r="D38210" s="34">
        <v>132</v>
      </c>
      <c r="E38210" s="34">
        <v>77</v>
      </c>
      <c r="F38210" s="34">
        <v>98</v>
      </c>
      <c r="G38210" s="34">
        <v>57</v>
      </c>
      <c r="H38210" s="34">
        <v>81</v>
      </c>
      <c r="I38210" s="34">
        <v>61</v>
      </c>
      <c r="J38210" s="34">
        <v>81</v>
      </c>
      <c r="K38210" s="34">
        <v>52</v>
      </c>
      <c r="L38210" s="34">
        <v>70</v>
      </c>
      <c r="M38210" s="34">
        <v>59</v>
      </c>
      <c r="N38210" s="34">
        <v>88</v>
      </c>
      <c r="O38210" s="34">
        <v>52</v>
      </c>
      <c r="P38210" s="34">
        <v>77</v>
      </c>
      <c r="Q38210" s="34">
        <v>111</v>
      </c>
      <c r="R38210" s="34">
        <v>117</v>
      </c>
      <c r="S38210" s="34">
        <v>88</v>
      </c>
      <c r="T38210" s="34">
        <v>81</v>
      </c>
      <c r="U38210" s="34">
        <v>57</v>
      </c>
      <c r="V38210" s="34">
        <v>148</v>
      </c>
      <c r="W38210" s="34">
        <v>78</v>
      </c>
      <c r="X38210" s="34">
        <v>148</v>
      </c>
      <c r="Y38210" s="34">
        <v>78</v>
      </c>
      <c r="Z38210" s="34">
        <v>67</v>
      </c>
      <c r="AA38210" s="34">
        <v>70</v>
      </c>
      <c r="AB38210" s="34">
        <v>143</v>
      </c>
      <c r="AC38210" s="34">
        <v>93</v>
      </c>
    </row>
    <row r="38211" spans="1:29" x14ac:dyDescent="0.2">
      <c r="A38211" s="34" t="s">
        <v>98704</v>
      </c>
      <c r="B38211" s="34">
        <v>68</v>
      </c>
      <c r="C38211" s="34">
        <v>43</v>
      </c>
      <c r="D38211" s="34">
        <v>143</v>
      </c>
      <c r="E38211" s="34">
        <v>82</v>
      </c>
      <c r="F38211" s="34">
        <v>131</v>
      </c>
      <c r="G38211" s="34">
        <v>56</v>
      </c>
      <c r="H38211" s="34">
        <v>70</v>
      </c>
      <c r="I38211" s="34">
        <v>89</v>
      </c>
      <c r="J38211" s="34">
        <v>78</v>
      </c>
      <c r="K38211" s="34">
        <v>67</v>
      </c>
      <c r="L38211" s="34">
        <v>45</v>
      </c>
      <c r="M38211" s="34">
        <v>62</v>
      </c>
      <c r="N38211" s="34">
        <v>72</v>
      </c>
      <c r="O38211" s="34">
        <v>65</v>
      </c>
      <c r="P38211" s="34">
        <v>56</v>
      </c>
      <c r="Q38211" s="34">
        <v>100</v>
      </c>
      <c r="R38211" s="34">
        <v>97</v>
      </c>
      <c r="S38211" s="34">
        <v>83</v>
      </c>
      <c r="T38211" s="34">
        <v>79</v>
      </c>
      <c r="U38211" s="34">
        <v>44</v>
      </c>
      <c r="V38211" s="34">
        <v>103</v>
      </c>
      <c r="W38211" s="34">
        <v>61</v>
      </c>
      <c r="X38211" s="34">
        <v>98</v>
      </c>
      <c r="Y38211" s="34">
        <v>68</v>
      </c>
      <c r="Z38211" s="34">
        <v>117</v>
      </c>
      <c r="AA38211" s="34">
        <v>77</v>
      </c>
      <c r="AB38211" s="34">
        <v>85</v>
      </c>
      <c r="AC38211" s="34">
        <v>124</v>
      </c>
    </row>
    <row r="38212" spans="1:29" x14ac:dyDescent="0.2">
      <c r="A38212" s="34" t="s">
        <v>98705</v>
      </c>
      <c r="B38212" s="34">
        <v>18</v>
      </c>
      <c r="C38212" s="34">
        <v>26</v>
      </c>
      <c r="D38212" s="34">
        <v>23</v>
      </c>
      <c r="E38212" s="34">
        <v>27</v>
      </c>
      <c r="F38212" s="34">
        <v>20</v>
      </c>
      <c r="G38212" s="34">
        <v>19</v>
      </c>
      <c r="H38212" s="34">
        <v>19</v>
      </c>
      <c r="I38212" s="34">
        <v>14</v>
      </c>
      <c r="J38212" s="34">
        <v>14</v>
      </c>
      <c r="K38212" s="34">
        <v>26</v>
      </c>
      <c r="L38212" s="34">
        <v>11</v>
      </c>
      <c r="M38212" s="34">
        <v>20</v>
      </c>
      <c r="N38212" s="34">
        <v>18</v>
      </c>
      <c r="O38212" s="34">
        <v>12</v>
      </c>
      <c r="P38212" s="34">
        <v>11</v>
      </c>
      <c r="Q38212" s="34">
        <v>31</v>
      </c>
      <c r="R38212" s="34">
        <v>19</v>
      </c>
      <c r="S38212" s="34">
        <v>39</v>
      </c>
      <c r="T38212" s="34">
        <v>10</v>
      </c>
      <c r="U38212" s="34">
        <v>8</v>
      </c>
      <c r="V38212" s="34">
        <v>22</v>
      </c>
      <c r="W38212" s="34">
        <v>29</v>
      </c>
      <c r="X38212" s="34">
        <v>21</v>
      </c>
      <c r="Y38212" s="34">
        <v>13</v>
      </c>
      <c r="Z38212" s="34">
        <v>12</v>
      </c>
      <c r="AA38212" s="34">
        <v>37</v>
      </c>
      <c r="AB38212" s="34">
        <v>30</v>
      </c>
      <c r="AC38212" s="34">
        <v>36</v>
      </c>
    </row>
    <row r="38213" spans="1:29" x14ac:dyDescent="0.2">
      <c r="A38213" s="34" t="s">
        <v>98706</v>
      </c>
      <c r="B38213" s="34">
        <v>31</v>
      </c>
      <c r="C38213" s="34">
        <v>11</v>
      </c>
      <c r="D38213" s="34">
        <v>9</v>
      </c>
      <c r="E38213" s="34">
        <v>9</v>
      </c>
      <c r="F38213" s="34">
        <v>8</v>
      </c>
      <c r="G38213" s="34">
        <v>10</v>
      </c>
      <c r="H38213" s="34">
        <v>9</v>
      </c>
      <c r="I38213" s="34">
        <v>8</v>
      </c>
      <c r="J38213" s="34">
        <v>13</v>
      </c>
      <c r="K38213" s="34">
        <v>17</v>
      </c>
      <c r="L38213" s="34">
        <v>14</v>
      </c>
      <c r="M38213" s="34">
        <v>5</v>
      </c>
      <c r="N38213" s="34">
        <v>5</v>
      </c>
      <c r="O38213" s="34">
        <v>3</v>
      </c>
      <c r="P38213" s="34">
        <v>4</v>
      </c>
      <c r="Q38213" s="34">
        <v>14</v>
      </c>
      <c r="R38213" s="34">
        <v>11</v>
      </c>
      <c r="S38213" s="34">
        <v>6</v>
      </c>
      <c r="T38213" s="34">
        <v>9</v>
      </c>
      <c r="U38213" s="34">
        <v>9</v>
      </c>
      <c r="V38213" s="34">
        <v>16</v>
      </c>
      <c r="W38213" s="34">
        <v>7</v>
      </c>
      <c r="X38213" s="34">
        <v>4</v>
      </c>
      <c r="Y38213" s="34">
        <v>22</v>
      </c>
      <c r="Z38213" s="34">
        <v>11</v>
      </c>
      <c r="AA38213" s="34">
        <v>5</v>
      </c>
      <c r="AB38213" s="34">
        <v>11</v>
      </c>
      <c r="AC38213" s="34">
        <v>18</v>
      </c>
    </row>
    <row r="38214" spans="1:29" x14ac:dyDescent="0.2">
      <c r="A38214" s="34" t="s">
        <v>98707</v>
      </c>
      <c r="B38214" s="34">
        <v>95</v>
      </c>
      <c r="C38214" s="34">
        <v>83</v>
      </c>
      <c r="D38214" s="34">
        <v>113</v>
      </c>
      <c r="E38214" s="34">
        <v>127</v>
      </c>
      <c r="F38214" s="34">
        <v>107</v>
      </c>
      <c r="G38214" s="34">
        <v>122</v>
      </c>
      <c r="H38214" s="34">
        <v>104</v>
      </c>
      <c r="I38214" s="34">
        <v>97</v>
      </c>
      <c r="J38214" s="34">
        <v>130</v>
      </c>
      <c r="K38214" s="34">
        <v>93</v>
      </c>
      <c r="L38214" s="34">
        <v>121</v>
      </c>
      <c r="M38214" s="34">
        <v>77</v>
      </c>
      <c r="N38214" s="34">
        <v>78</v>
      </c>
      <c r="O38214" s="34">
        <v>105</v>
      </c>
      <c r="P38214" s="34">
        <v>88</v>
      </c>
      <c r="Q38214" s="34">
        <v>163</v>
      </c>
      <c r="R38214" s="34">
        <v>138</v>
      </c>
      <c r="S38214" s="34">
        <v>167</v>
      </c>
      <c r="T38214" s="34">
        <v>116</v>
      </c>
      <c r="U38214" s="34">
        <v>134</v>
      </c>
      <c r="V38214" s="34">
        <v>128</v>
      </c>
      <c r="W38214" s="34">
        <v>167</v>
      </c>
      <c r="X38214" s="34">
        <v>114</v>
      </c>
      <c r="Y38214" s="34">
        <v>107</v>
      </c>
      <c r="Z38214" s="34">
        <v>141</v>
      </c>
      <c r="AA38214" s="34">
        <v>132</v>
      </c>
      <c r="AB38214" s="34">
        <v>153</v>
      </c>
      <c r="AC38214" s="34">
        <v>179</v>
      </c>
    </row>
    <row r="38215" spans="1:29" x14ac:dyDescent="0.2">
      <c r="A38215" s="34" t="s">
        <v>98708</v>
      </c>
      <c r="B38215" s="34">
        <v>55</v>
      </c>
      <c r="C38215" s="34">
        <v>83</v>
      </c>
      <c r="D38215" s="34">
        <v>116</v>
      </c>
      <c r="E38215" s="34">
        <v>116</v>
      </c>
      <c r="F38215" s="34">
        <v>111</v>
      </c>
      <c r="G38215" s="34">
        <v>141</v>
      </c>
      <c r="H38215" s="34">
        <v>147</v>
      </c>
      <c r="I38215" s="34">
        <v>130</v>
      </c>
      <c r="J38215" s="34">
        <v>64</v>
      </c>
      <c r="K38215" s="34">
        <v>117</v>
      </c>
      <c r="L38215" s="34">
        <v>60</v>
      </c>
      <c r="M38215" s="34">
        <v>103</v>
      </c>
      <c r="N38215" s="34">
        <v>74</v>
      </c>
      <c r="O38215" s="34">
        <v>106</v>
      </c>
      <c r="P38215" s="34">
        <v>85</v>
      </c>
      <c r="Q38215" s="34">
        <v>115</v>
      </c>
      <c r="R38215" s="34">
        <v>125</v>
      </c>
      <c r="S38215" s="34">
        <v>114</v>
      </c>
      <c r="T38215" s="34">
        <v>81</v>
      </c>
      <c r="U38215" s="34">
        <v>105</v>
      </c>
      <c r="V38215" s="34">
        <v>98</v>
      </c>
      <c r="W38215" s="34">
        <v>109</v>
      </c>
      <c r="X38215" s="34">
        <v>114</v>
      </c>
      <c r="Y38215" s="34">
        <v>125</v>
      </c>
      <c r="Z38215" s="34">
        <v>110</v>
      </c>
      <c r="AA38215" s="34">
        <v>128</v>
      </c>
      <c r="AB38215" s="34">
        <v>92</v>
      </c>
      <c r="AC38215" s="34">
        <v>202</v>
      </c>
    </row>
    <row r="38216" spans="1:29" x14ac:dyDescent="0.2">
      <c r="A38216" s="34" t="s">
        <v>98709</v>
      </c>
      <c r="B38216" s="34">
        <v>84</v>
      </c>
      <c r="C38216" s="34">
        <v>85</v>
      </c>
      <c r="D38216" s="34">
        <v>132</v>
      </c>
      <c r="E38216" s="34">
        <v>133</v>
      </c>
      <c r="F38216" s="34">
        <v>140</v>
      </c>
      <c r="G38216" s="34">
        <v>91</v>
      </c>
      <c r="H38216" s="34">
        <v>127</v>
      </c>
      <c r="I38216" s="34">
        <v>97</v>
      </c>
      <c r="J38216" s="34">
        <v>142</v>
      </c>
      <c r="K38216" s="34">
        <v>98</v>
      </c>
      <c r="L38216" s="34">
        <v>104</v>
      </c>
      <c r="M38216" s="34">
        <v>105</v>
      </c>
      <c r="N38216" s="34">
        <v>121</v>
      </c>
      <c r="O38216" s="34">
        <v>79</v>
      </c>
      <c r="P38216" s="34">
        <v>102</v>
      </c>
      <c r="Q38216" s="34">
        <v>140</v>
      </c>
      <c r="R38216" s="34">
        <v>157</v>
      </c>
      <c r="S38216" s="34">
        <v>118</v>
      </c>
      <c r="T38216" s="34">
        <v>148</v>
      </c>
      <c r="U38216" s="34">
        <v>103</v>
      </c>
      <c r="V38216" s="34">
        <v>172</v>
      </c>
      <c r="W38216" s="34">
        <v>117</v>
      </c>
      <c r="X38216" s="34">
        <v>143</v>
      </c>
      <c r="Y38216" s="34">
        <v>110</v>
      </c>
      <c r="Z38216" s="34">
        <v>139</v>
      </c>
      <c r="AA38216" s="34">
        <v>121</v>
      </c>
      <c r="AB38216" s="34">
        <v>135</v>
      </c>
      <c r="AC38216" s="34">
        <v>173</v>
      </c>
    </row>
    <row r="38217" spans="1:29" x14ac:dyDescent="0.2">
      <c r="A38217" s="34" t="s">
        <v>98710</v>
      </c>
      <c r="B38217" s="34">
        <v>78</v>
      </c>
      <c r="C38217" s="34">
        <v>85</v>
      </c>
      <c r="D38217" s="34">
        <v>61</v>
      </c>
      <c r="E38217" s="34">
        <v>79</v>
      </c>
      <c r="F38217" s="34">
        <v>48</v>
      </c>
      <c r="G38217" s="34">
        <v>90</v>
      </c>
      <c r="H38217" s="34">
        <v>68</v>
      </c>
      <c r="I38217" s="34">
        <v>90</v>
      </c>
      <c r="J38217" s="34">
        <v>70</v>
      </c>
      <c r="K38217" s="34">
        <v>101</v>
      </c>
      <c r="L38217" s="34">
        <v>32</v>
      </c>
      <c r="M38217" s="34">
        <v>45</v>
      </c>
      <c r="N38217" s="34">
        <v>53</v>
      </c>
      <c r="O38217" s="34">
        <v>99</v>
      </c>
      <c r="P38217" s="34">
        <v>61</v>
      </c>
      <c r="Q38217" s="34">
        <v>95</v>
      </c>
      <c r="R38217" s="34">
        <v>77</v>
      </c>
      <c r="S38217" s="34">
        <v>84</v>
      </c>
      <c r="T38217" s="34">
        <v>60</v>
      </c>
      <c r="U38217" s="34">
        <v>97</v>
      </c>
      <c r="V38217" s="34">
        <v>60</v>
      </c>
      <c r="W38217" s="34">
        <v>97</v>
      </c>
      <c r="X38217" s="34">
        <v>87</v>
      </c>
      <c r="Y38217" s="34">
        <v>87</v>
      </c>
      <c r="Z38217" s="34">
        <v>56</v>
      </c>
      <c r="AA38217" s="34">
        <v>124</v>
      </c>
      <c r="AB38217" s="34">
        <v>76</v>
      </c>
      <c r="AC38217" s="34">
        <v>124</v>
      </c>
    </row>
    <row r="38218" spans="1:29" x14ac:dyDescent="0.2">
      <c r="A38218" s="34" t="s">
        <v>98711</v>
      </c>
      <c r="B38218" s="34">
        <v>37</v>
      </c>
      <c r="C38218" s="34">
        <v>30</v>
      </c>
      <c r="D38218" s="34">
        <v>38</v>
      </c>
      <c r="E38218" s="34">
        <v>41</v>
      </c>
      <c r="F38218" s="34">
        <v>41</v>
      </c>
      <c r="G38218" s="34">
        <v>54</v>
      </c>
      <c r="H38218" s="34">
        <v>36</v>
      </c>
      <c r="I38218" s="34">
        <v>39</v>
      </c>
      <c r="J38218" s="34">
        <v>24</v>
      </c>
      <c r="K38218" s="34">
        <v>24</v>
      </c>
      <c r="L38218" s="34">
        <v>19</v>
      </c>
      <c r="M38218" s="34">
        <v>35</v>
      </c>
      <c r="N38218" s="34">
        <v>33</v>
      </c>
      <c r="O38218" s="34">
        <v>28</v>
      </c>
      <c r="P38218" s="34">
        <v>44</v>
      </c>
      <c r="Q38218" s="34">
        <v>50</v>
      </c>
      <c r="R38218" s="34">
        <v>41</v>
      </c>
      <c r="S38218" s="34">
        <v>47</v>
      </c>
      <c r="T38218" s="34">
        <v>32</v>
      </c>
      <c r="U38218" s="34">
        <v>32</v>
      </c>
      <c r="V38218" s="34">
        <v>37</v>
      </c>
      <c r="W38218" s="34">
        <v>50</v>
      </c>
      <c r="X38218" s="34">
        <v>59</v>
      </c>
      <c r="Y38218" s="34">
        <v>32</v>
      </c>
      <c r="Z38218" s="34">
        <v>52</v>
      </c>
      <c r="AA38218" s="34">
        <v>51</v>
      </c>
      <c r="AB38218" s="34">
        <v>28</v>
      </c>
      <c r="AC38218" s="34">
        <v>52</v>
      </c>
    </row>
    <row r="38219" spans="1:29" x14ac:dyDescent="0.2">
      <c r="A38219" s="34" t="s">
        <v>98712</v>
      </c>
      <c r="B38219" s="34">
        <v>80</v>
      </c>
      <c r="C38219" s="34">
        <v>123</v>
      </c>
      <c r="D38219" s="34">
        <v>208</v>
      </c>
      <c r="E38219" s="34">
        <v>119</v>
      </c>
      <c r="F38219" s="34">
        <v>196</v>
      </c>
      <c r="G38219" s="34">
        <v>113</v>
      </c>
      <c r="H38219" s="34">
        <v>172</v>
      </c>
      <c r="I38219" s="34">
        <v>117</v>
      </c>
      <c r="J38219" s="34">
        <v>163</v>
      </c>
      <c r="K38219" s="34">
        <v>133</v>
      </c>
      <c r="L38219" s="34">
        <v>123</v>
      </c>
      <c r="M38219" s="34">
        <v>113</v>
      </c>
      <c r="N38219" s="34">
        <v>179</v>
      </c>
      <c r="O38219" s="34">
        <v>105</v>
      </c>
      <c r="P38219" s="34">
        <v>137</v>
      </c>
      <c r="Q38219" s="34">
        <v>155</v>
      </c>
      <c r="R38219" s="34">
        <v>159</v>
      </c>
      <c r="S38219" s="34">
        <v>182</v>
      </c>
      <c r="T38219" s="34">
        <v>172</v>
      </c>
      <c r="U38219" s="34">
        <v>141</v>
      </c>
      <c r="V38219" s="34">
        <v>220</v>
      </c>
      <c r="W38219" s="34">
        <v>180</v>
      </c>
      <c r="X38219" s="34">
        <v>228</v>
      </c>
      <c r="Y38219" s="34">
        <v>151</v>
      </c>
      <c r="Z38219" s="34">
        <v>218</v>
      </c>
      <c r="AA38219" s="34">
        <v>197</v>
      </c>
      <c r="AB38219" s="34">
        <v>199</v>
      </c>
      <c r="AC38219" s="34">
        <v>296</v>
      </c>
    </row>
    <row r="38220" spans="1:29" x14ac:dyDescent="0.2">
      <c r="A38220" s="34" t="s">
        <v>98713</v>
      </c>
      <c r="B38220" s="34">
        <v>30</v>
      </c>
      <c r="C38220" s="34">
        <v>57</v>
      </c>
      <c r="D38220" s="34">
        <v>51</v>
      </c>
      <c r="E38220" s="34">
        <v>42</v>
      </c>
      <c r="F38220" s="34">
        <v>42</v>
      </c>
      <c r="G38220" s="34">
        <v>73</v>
      </c>
      <c r="H38220" s="34">
        <v>34</v>
      </c>
      <c r="I38220" s="34">
        <v>45</v>
      </c>
      <c r="J38220" s="34">
        <v>29</v>
      </c>
      <c r="K38220" s="34">
        <v>40</v>
      </c>
      <c r="L38220" s="34">
        <v>35</v>
      </c>
      <c r="M38220" s="34">
        <v>49</v>
      </c>
      <c r="N38220" s="34">
        <v>62</v>
      </c>
      <c r="O38220" s="34">
        <v>47</v>
      </c>
      <c r="P38220" s="34">
        <v>36</v>
      </c>
      <c r="Q38220" s="34">
        <v>54</v>
      </c>
      <c r="R38220" s="34">
        <v>52</v>
      </c>
      <c r="S38220" s="34">
        <v>80</v>
      </c>
      <c r="T38220" s="34">
        <v>30</v>
      </c>
      <c r="U38220" s="34">
        <v>59</v>
      </c>
      <c r="V38220" s="34">
        <v>42</v>
      </c>
      <c r="W38220" s="34">
        <v>47</v>
      </c>
      <c r="X38220" s="34">
        <v>69</v>
      </c>
      <c r="Y38220" s="34">
        <v>54</v>
      </c>
      <c r="Z38220" s="34">
        <v>40</v>
      </c>
      <c r="AA38220" s="34">
        <v>96</v>
      </c>
      <c r="AB38220" s="34">
        <v>43</v>
      </c>
      <c r="AC38220" s="34">
        <v>88</v>
      </c>
    </row>
    <row r="38221" spans="1:29" x14ac:dyDescent="0.2">
      <c r="A38221" s="34" t="s">
        <v>98714</v>
      </c>
      <c r="B38221" s="34">
        <v>50</v>
      </c>
      <c r="C38221" s="34">
        <v>54</v>
      </c>
      <c r="D38221" s="34">
        <v>26</v>
      </c>
      <c r="E38221" s="34">
        <v>54</v>
      </c>
      <c r="F38221" s="34">
        <v>30</v>
      </c>
      <c r="G38221" s="34">
        <v>26</v>
      </c>
      <c r="H38221" s="34">
        <v>38</v>
      </c>
      <c r="I38221" s="34">
        <v>42</v>
      </c>
      <c r="J38221" s="34">
        <v>35</v>
      </c>
      <c r="K38221" s="34">
        <v>13</v>
      </c>
      <c r="L38221" s="34">
        <v>26</v>
      </c>
      <c r="M38221" s="34">
        <v>30</v>
      </c>
      <c r="N38221" s="34">
        <v>31</v>
      </c>
      <c r="O38221" s="34">
        <v>31</v>
      </c>
      <c r="P38221" s="34">
        <v>30</v>
      </c>
      <c r="Q38221" s="34">
        <v>29</v>
      </c>
      <c r="R38221" s="34">
        <v>46</v>
      </c>
      <c r="S38221" s="34">
        <v>30</v>
      </c>
      <c r="T38221" s="34">
        <v>28</v>
      </c>
      <c r="U38221" s="34">
        <v>18</v>
      </c>
      <c r="V38221" s="34">
        <v>45</v>
      </c>
      <c r="W38221" s="34">
        <v>20</v>
      </c>
      <c r="X38221" s="34">
        <v>66</v>
      </c>
      <c r="Y38221" s="34">
        <v>28</v>
      </c>
      <c r="Z38221" s="34">
        <v>21</v>
      </c>
      <c r="AA38221" s="34">
        <v>25</v>
      </c>
      <c r="AB38221" s="34">
        <v>31</v>
      </c>
      <c r="AC38221" s="34">
        <v>29</v>
      </c>
    </row>
    <row r="38222" spans="1:29" x14ac:dyDescent="0.2">
      <c r="A38222" s="34" t="s">
        <v>98715</v>
      </c>
      <c r="B38222" s="34">
        <v>30</v>
      </c>
      <c r="C38222" s="34">
        <v>39</v>
      </c>
      <c r="D38222" s="34">
        <v>35</v>
      </c>
      <c r="E38222" s="34">
        <v>66</v>
      </c>
      <c r="F38222" s="34">
        <v>29</v>
      </c>
      <c r="G38222" s="34">
        <v>31</v>
      </c>
      <c r="H38222" s="34">
        <v>18</v>
      </c>
      <c r="I38222" s="34">
        <v>28</v>
      </c>
      <c r="J38222" s="34">
        <v>18</v>
      </c>
      <c r="K38222" s="34">
        <v>53</v>
      </c>
      <c r="L38222" s="34">
        <v>32</v>
      </c>
      <c r="M38222" s="34">
        <v>39</v>
      </c>
      <c r="N38222" s="34">
        <v>40</v>
      </c>
      <c r="O38222" s="34">
        <v>23</v>
      </c>
      <c r="P38222" s="34">
        <v>37</v>
      </c>
      <c r="Q38222" s="34">
        <v>45</v>
      </c>
      <c r="R38222" s="34">
        <v>45</v>
      </c>
      <c r="S38222" s="34">
        <v>60</v>
      </c>
      <c r="T38222" s="34">
        <v>28</v>
      </c>
      <c r="U38222" s="34">
        <v>34</v>
      </c>
      <c r="V38222" s="34">
        <v>45</v>
      </c>
      <c r="W38222" s="34">
        <v>37</v>
      </c>
      <c r="X38222" s="34">
        <v>64</v>
      </c>
      <c r="Y38222" s="34">
        <v>31</v>
      </c>
      <c r="Z38222" s="34">
        <v>30</v>
      </c>
      <c r="AA38222" s="34">
        <v>30</v>
      </c>
      <c r="AB38222" s="34">
        <v>41</v>
      </c>
      <c r="AC38222" s="34">
        <v>43</v>
      </c>
    </row>
    <row r="38223" spans="1:29" x14ac:dyDescent="0.2">
      <c r="A38223" s="34" t="s">
        <v>98716</v>
      </c>
      <c r="B38223" s="34">
        <v>185</v>
      </c>
      <c r="C38223" s="34">
        <v>229</v>
      </c>
      <c r="D38223" s="34">
        <v>341</v>
      </c>
      <c r="E38223" s="34">
        <v>245</v>
      </c>
      <c r="F38223" s="34">
        <v>265</v>
      </c>
      <c r="G38223" s="34">
        <v>197</v>
      </c>
      <c r="H38223" s="34">
        <v>310</v>
      </c>
      <c r="I38223" s="34">
        <v>226</v>
      </c>
      <c r="J38223" s="34">
        <v>249</v>
      </c>
      <c r="K38223" s="34">
        <v>201</v>
      </c>
      <c r="L38223" s="34">
        <v>201</v>
      </c>
      <c r="M38223" s="34">
        <v>218</v>
      </c>
      <c r="N38223" s="34">
        <v>269</v>
      </c>
      <c r="O38223" s="34">
        <v>244</v>
      </c>
      <c r="P38223" s="34">
        <v>289</v>
      </c>
      <c r="Q38223" s="34">
        <v>331</v>
      </c>
      <c r="R38223" s="34">
        <v>349</v>
      </c>
      <c r="S38223" s="34">
        <v>273</v>
      </c>
      <c r="T38223" s="34">
        <v>362</v>
      </c>
      <c r="U38223" s="34">
        <v>267</v>
      </c>
      <c r="V38223" s="34">
        <v>371</v>
      </c>
      <c r="W38223" s="34">
        <v>284</v>
      </c>
      <c r="X38223" s="34">
        <v>413</v>
      </c>
      <c r="Y38223" s="34">
        <v>274</v>
      </c>
      <c r="Z38223" s="34">
        <v>292</v>
      </c>
      <c r="AA38223" s="34">
        <v>320</v>
      </c>
      <c r="AB38223" s="34">
        <v>375</v>
      </c>
      <c r="AC38223" s="34">
        <v>394</v>
      </c>
    </row>
    <row r="38224" spans="1:29" x14ac:dyDescent="0.2">
      <c r="A38224" s="34" t="s">
        <v>98717</v>
      </c>
      <c r="B38224" s="34">
        <v>101</v>
      </c>
      <c r="C38224" s="34">
        <v>172</v>
      </c>
      <c r="D38224" s="34">
        <v>211</v>
      </c>
      <c r="E38224" s="34">
        <v>161</v>
      </c>
      <c r="F38224" s="34">
        <v>196</v>
      </c>
      <c r="G38224" s="34">
        <v>127</v>
      </c>
      <c r="H38224" s="34">
        <v>186</v>
      </c>
      <c r="I38224" s="34">
        <v>155</v>
      </c>
      <c r="J38224" s="34">
        <v>159</v>
      </c>
      <c r="K38224" s="34">
        <v>190</v>
      </c>
      <c r="L38224" s="34">
        <v>150</v>
      </c>
      <c r="M38224" s="34">
        <v>177</v>
      </c>
      <c r="N38224" s="34">
        <v>159</v>
      </c>
      <c r="O38224" s="34">
        <v>139</v>
      </c>
      <c r="P38224" s="34">
        <v>174</v>
      </c>
      <c r="Q38224" s="34">
        <v>243</v>
      </c>
      <c r="R38224" s="34">
        <v>236</v>
      </c>
      <c r="S38224" s="34">
        <v>218</v>
      </c>
      <c r="T38224" s="34">
        <v>184</v>
      </c>
      <c r="U38224" s="34">
        <v>175</v>
      </c>
      <c r="V38224" s="34">
        <v>231</v>
      </c>
      <c r="W38224" s="34">
        <v>210</v>
      </c>
      <c r="X38224" s="34">
        <v>217</v>
      </c>
      <c r="Y38224" s="34">
        <v>178</v>
      </c>
      <c r="Z38224" s="34">
        <v>244</v>
      </c>
      <c r="AA38224" s="34">
        <v>205</v>
      </c>
      <c r="AB38224" s="34">
        <v>234</v>
      </c>
      <c r="AC38224" s="34">
        <v>350</v>
      </c>
    </row>
    <row r="38225" spans="1:29" x14ac:dyDescent="0.2">
      <c r="A38225" s="34" t="s">
        <v>98718</v>
      </c>
      <c r="B38225" s="34">
        <v>42</v>
      </c>
      <c r="C38225" s="34">
        <v>34</v>
      </c>
      <c r="D38225" s="34">
        <v>47</v>
      </c>
      <c r="E38225" s="34">
        <v>46</v>
      </c>
      <c r="F38225" s="34">
        <v>45</v>
      </c>
      <c r="G38225" s="34">
        <v>38</v>
      </c>
      <c r="H38225" s="34">
        <v>31</v>
      </c>
      <c r="I38225" s="34">
        <v>23</v>
      </c>
      <c r="J38225" s="34">
        <v>27</v>
      </c>
      <c r="K38225" s="34">
        <v>32</v>
      </c>
      <c r="L38225" s="34">
        <v>25</v>
      </c>
      <c r="M38225" s="34">
        <v>56</v>
      </c>
      <c r="N38225" s="34">
        <v>25</v>
      </c>
      <c r="O38225" s="34">
        <v>37</v>
      </c>
      <c r="P38225" s="34">
        <v>39</v>
      </c>
      <c r="Q38225" s="34">
        <v>54</v>
      </c>
      <c r="R38225" s="34">
        <v>64</v>
      </c>
      <c r="S38225" s="34">
        <v>32</v>
      </c>
      <c r="T38225" s="34">
        <v>51</v>
      </c>
      <c r="U38225" s="34">
        <v>45</v>
      </c>
      <c r="V38225" s="34">
        <v>44</v>
      </c>
      <c r="W38225" s="34">
        <v>54</v>
      </c>
      <c r="X38225" s="34">
        <v>32</v>
      </c>
      <c r="Y38225" s="34">
        <v>40</v>
      </c>
      <c r="Z38225" s="34">
        <v>61</v>
      </c>
      <c r="AA38225" s="34">
        <v>54</v>
      </c>
      <c r="AB38225" s="34">
        <v>39</v>
      </c>
      <c r="AC38225" s="34">
        <v>47</v>
      </c>
    </row>
    <row r="38226" spans="1:29" x14ac:dyDescent="0.2">
      <c r="A38226" s="34" t="s">
        <v>98719</v>
      </c>
      <c r="B38226" s="34">
        <v>26</v>
      </c>
      <c r="C38226" s="34">
        <v>54</v>
      </c>
      <c r="D38226" s="34">
        <v>57</v>
      </c>
      <c r="E38226" s="34">
        <v>44</v>
      </c>
      <c r="F38226" s="34">
        <v>65</v>
      </c>
      <c r="G38226" s="34">
        <v>46</v>
      </c>
      <c r="H38226" s="34">
        <v>75</v>
      </c>
      <c r="I38226" s="34">
        <v>55</v>
      </c>
      <c r="J38226" s="34">
        <v>55</v>
      </c>
      <c r="K38226" s="34">
        <v>41</v>
      </c>
      <c r="L38226" s="34">
        <v>56</v>
      </c>
      <c r="M38226" s="34">
        <v>35</v>
      </c>
      <c r="N38226" s="34">
        <v>48</v>
      </c>
      <c r="O38226" s="34">
        <v>35</v>
      </c>
      <c r="P38226" s="34">
        <v>75</v>
      </c>
      <c r="Q38226" s="34">
        <v>52</v>
      </c>
      <c r="R38226" s="34">
        <v>74</v>
      </c>
      <c r="S38226" s="34">
        <v>59</v>
      </c>
      <c r="T38226" s="34">
        <v>58</v>
      </c>
      <c r="U38226" s="34">
        <v>38</v>
      </c>
      <c r="V38226" s="34">
        <v>71</v>
      </c>
      <c r="W38226" s="34">
        <v>66</v>
      </c>
      <c r="X38226" s="34">
        <v>86</v>
      </c>
      <c r="Y38226" s="34">
        <v>45</v>
      </c>
      <c r="Z38226" s="34">
        <v>60</v>
      </c>
      <c r="AA38226" s="34">
        <v>41</v>
      </c>
      <c r="AB38226" s="34">
        <v>64</v>
      </c>
      <c r="AC38226" s="34">
        <v>100</v>
      </c>
    </row>
    <row r="38227" spans="1:29" x14ac:dyDescent="0.2">
      <c r="A38227" s="34" t="s">
        <v>98720</v>
      </c>
      <c r="B38227" s="34">
        <v>73</v>
      </c>
      <c r="C38227" s="34">
        <v>91</v>
      </c>
      <c r="D38227" s="34">
        <v>162</v>
      </c>
      <c r="E38227" s="34">
        <v>104</v>
      </c>
      <c r="F38227" s="34">
        <v>112</v>
      </c>
      <c r="G38227" s="34">
        <v>137</v>
      </c>
      <c r="H38227" s="34">
        <v>89</v>
      </c>
      <c r="I38227" s="34">
        <v>72</v>
      </c>
      <c r="J38227" s="34">
        <v>64</v>
      </c>
      <c r="K38227" s="34">
        <v>120</v>
      </c>
      <c r="L38227" s="34">
        <v>39</v>
      </c>
      <c r="M38227" s="34">
        <v>95</v>
      </c>
      <c r="N38227" s="34">
        <v>71</v>
      </c>
      <c r="O38227" s="34">
        <v>77</v>
      </c>
      <c r="P38227" s="34">
        <v>78</v>
      </c>
      <c r="Q38227" s="34">
        <v>116</v>
      </c>
      <c r="R38227" s="34">
        <v>73</v>
      </c>
      <c r="S38227" s="34">
        <v>97</v>
      </c>
      <c r="T38227" s="34">
        <v>44</v>
      </c>
      <c r="U38227" s="34">
        <v>60</v>
      </c>
      <c r="V38227" s="34">
        <v>86</v>
      </c>
      <c r="W38227" s="34">
        <v>102</v>
      </c>
      <c r="X38227" s="34">
        <v>124</v>
      </c>
      <c r="Y38227" s="34">
        <v>57</v>
      </c>
      <c r="Z38227" s="34">
        <v>129</v>
      </c>
      <c r="AA38227" s="34">
        <v>86</v>
      </c>
      <c r="AB38227" s="34">
        <v>60</v>
      </c>
      <c r="AC38227" s="34">
        <v>158</v>
      </c>
    </row>
    <row r="38228" spans="1:29" x14ac:dyDescent="0.2">
      <c r="A38228" s="34" t="s">
        <v>98721</v>
      </c>
      <c r="B38228" s="34">
        <v>52</v>
      </c>
      <c r="C38228" s="34">
        <v>33</v>
      </c>
      <c r="D38228" s="34">
        <v>58</v>
      </c>
      <c r="E38228" s="34">
        <v>51</v>
      </c>
      <c r="F38228" s="34">
        <v>56</v>
      </c>
      <c r="G38228" s="34">
        <v>26</v>
      </c>
      <c r="H38228" s="34">
        <v>44</v>
      </c>
      <c r="I38228" s="34">
        <v>35</v>
      </c>
      <c r="J38228" s="34">
        <v>37</v>
      </c>
      <c r="K38228" s="34">
        <v>28</v>
      </c>
      <c r="L38228" s="34">
        <v>26</v>
      </c>
      <c r="M38228" s="34">
        <v>27</v>
      </c>
      <c r="N38228" s="34">
        <v>44</v>
      </c>
      <c r="O38228" s="34">
        <v>24</v>
      </c>
      <c r="P38228" s="34">
        <v>33</v>
      </c>
      <c r="Q38228" s="34">
        <v>47</v>
      </c>
      <c r="R38228" s="34">
        <v>51</v>
      </c>
      <c r="S38228" s="34">
        <v>28</v>
      </c>
      <c r="T38228" s="34">
        <v>41</v>
      </c>
      <c r="U38228" s="34">
        <v>18</v>
      </c>
      <c r="V38228" s="34">
        <v>49</v>
      </c>
      <c r="W38228" s="34">
        <v>28</v>
      </c>
      <c r="X38228" s="34">
        <v>49</v>
      </c>
      <c r="Y38228" s="34">
        <v>14</v>
      </c>
      <c r="Z38228" s="34">
        <v>56</v>
      </c>
      <c r="AA38228" s="34">
        <v>61</v>
      </c>
      <c r="AB38228" s="34">
        <v>40</v>
      </c>
      <c r="AC38228" s="34">
        <v>59</v>
      </c>
    </row>
    <row r="38229" spans="1:29" x14ac:dyDescent="0.2">
      <c r="A38229" s="34" t="s">
        <v>98722</v>
      </c>
      <c r="B38229" s="34">
        <v>44</v>
      </c>
      <c r="C38229" s="34">
        <v>97</v>
      </c>
      <c r="D38229" s="34">
        <v>75</v>
      </c>
      <c r="E38229" s="34">
        <v>125</v>
      </c>
      <c r="F38229" s="34">
        <v>62</v>
      </c>
      <c r="G38229" s="34">
        <v>121</v>
      </c>
      <c r="H38229" s="34">
        <v>62</v>
      </c>
      <c r="I38229" s="34">
        <v>57</v>
      </c>
      <c r="J38229" s="34">
        <v>57</v>
      </c>
      <c r="K38229" s="34">
        <v>82</v>
      </c>
      <c r="L38229" s="34">
        <v>40</v>
      </c>
      <c r="M38229" s="34">
        <v>80</v>
      </c>
      <c r="N38229" s="34">
        <v>54</v>
      </c>
      <c r="O38229" s="34">
        <v>61</v>
      </c>
      <c r="P38229" s="34">
        <v>60</v>
      </c>
      <c r="Q38229" s="34">
        <v>126</v>
      </c>
      <c r="R38229" s="34">
        <v>84</v>
      </c>
      <c r="S38229" s="34">
        <v>107</v>
      </c>
      <c r="T38229" s="34">
        <v>71</v>
      </c>
      <c r="U38229" s="34">
        <v>64</v>
      </c>
      <c r="V38229" s="34">
        <v>108</v>
      </c>
      <c r="W38229" s="34">
        <v>72</v>
      </c>
      <c r="X38229" s="34">
        <v>69</v>
      </c>
      <c r="Y38229" s="34">
        <v>94</v>
      </c>
      <c r="Z38229" s="34">
        <v>93</v>
      </c>
      <c r="AA38229" s="34">
        <v>115</v>
      </c>
      <c r="AB38229" s="34">
        <v>79</v>
      </c>
      <c r="AC38229" s="34">
        <v>144</v>
      </c>
    </row>
    <row r="38230" spans="1:29" x14ac:dyDescent="0.2">
      <c r="A38230" s="34" t="s">
        <v>98723</v>
      </c>
      <c r="B38230" s="34">
        <v>40</v>
      </c>
      <c r="C38230" s="34">
        <v>55</v>
      </c>
      <c r="D38230" s="34">
        <v>90</v>
      </c>
      <c r="E38230" s="34">
        <v>46</v>
      </c>
      <c r="F38230" s="34">
        <v>72</v>
      </c>
      <c r="G38230" s="34">
        <v>103</v>
      </c>
      <c r="H38230" s="34">
        <v>69</v>
      </c>
      <c r="I38230" s="34">
        <v>68</v>
      </c>
      <c r="J38230" s="34">
        <v>86</v>
      </c>
      <c r="K38230" s="34">
        <v>39</v>
      </c>
      <c r="L38230" s="34">
        <v>45</v>
      </c>
      <c r="M38230" s="34">
        <v>46</v>
      </c>
      <c r="N38230" s="34">
        <v>67</v>
      </c>
      <c r="O38230" s="34">
        <v>49</v>
      </c>
      <c r="P38230" s="34">
        <v>69</v>
      </c>
      <c r="Q38230" s="34">
        <v>85</v>
      </c>
      <c r="R38230" s="34">
        <v>93</v>
      </c>
      <c r="S38230" s="34">
        <v>93</v>
      </c>
      <c r="T38230" s="34">
        <v>62</v>
      </c>
      <c r="U38230" s="34">
        <v>56</v>
      </c>
      <c r="V38230" s="34">
        <v>102</v>
      </c>
      <c r="W38230" s="34">
        <v>73</v>
      </c>
      <c r="X38230" s="34">
        <v>114</v>
      </c>
      <c r="Y38230" s="34">
        <v>47</v>
      </c>
      <c r="Z38230" s="34">
        <v>100</v>
      </c>
      <c r="AA38230" s="34">
        <v>57</v>
      </c>
      <c r="AB38230" s="34">
        <v>82</v>
      </c>
      <c r="AC38230" s="34">
        <v>64</v>
      </c>
    </row>
    <row r="38231" spans="1:29" x14ac:dyDescent="0.2">
      <c r="A38231" s="34" t="s">
        <v>98724</v>
      </c>
      <c r="B38231" s="34">
        <v>49</v>
      </c>
      <c r="C38231" s="34">
        <v>37</v>
      </c>
      <c r="D38231" s="34">
        <v>34</v>
      </c>
      <c r="E38231" s="34">
        <v>14</v>
      </c>
      <c r="F38231" s="34">
        <v>23</v>
      </c>
      <c r="G38231" s="34">
        <v>18</v>
      </c>
      <c r="H38231" s="34">
        <v>20</v>
      </c>
      <c r="I38231" s="34">
        <v>21</v>
      </c>
      <c r="J38231" s="34">
        <v>18</v>
      </c>
      <c r="K38231" s="34">
        <v>21</v>
      </c>
      <c r="L38231" s="34">
        <v>9</v>
      </c>
      <c r="M38231" s="34">
        <v>24</v>
      </c>
      <c r="N38231" s="34">
        <v>23</v>
      </c>
      <c r="O38231" s="34">
        <v>17</v>
      </c>
      <c r="P38231" s="34">
        <v>21</v>
      </c>
      <c r="Q38231" s="34">
        <v>37</v>
      </c>
      <c r="R38231" s="34">
        <v>34</v>
      </c>
      <c r="S38231" s="34">
        <v>44</v>
      </c>
      <c r="T38231" s="34">
        <v>18</v>
      </c>
      <c r="U38231" s="34">
        <v>17</v>
      </c>
      <c r="V38231" s="34">
        <v>19</v>
      </c>
      <c r="W38231" s="34">
        <v>13</v>
      </c>
      <c r="X38231" s="34">
        <v>37</v>
      </c>
      <c r="Y38231" s="34">
        <v>25</v>
      </c>
      <c r="Z38231" s="34">
        <v>37</v>
      </c>
      <c r="AA38231" s="34">
        <v>31</v>
      </c>
      <c r="AB38231" s="34">
        <v>22</v>
      </c>
      <c r="AC38231" s="34">
        <v>34</v>
      </c>
    </row>
    <row r="38232" spans="1:29" x14ac:dyDescent="0.2">
      <c r="A38232" s="34" t="s">
        <v>98725</v>
      </c>
      <c r="B38232" s="34">
        <v>91</v>
      </c>
      <c r="C38232" s="34">
        <v>70</v>
      </c>
      <c r="D38232" s="34">
        <v>117</v>
      </c>
      <c r="E38232" s="34">
        <v>107</v>
      </c>
      <c r="F38232" s="34">
        <v>131</v>
      </c>
      <c r="G38232" s="34">
        <v>126</v>
      </c>
      <c r="H38232" s="34">
        <v>121</v>
      </c>
      <c r="I38232" s="34">
        <v>88</v>
      </c>
      <c r="J38232" s="34">
        <v>121</v>
      </c>
      <c r="K38232" s="34">
        <v>106</v>
      </c>
      <c r="L38232" s="34">
        <v>125</v>
      </c>
      <c r="M38232" s="34">
        <v>84</v>
      </c>
      <c r="N38232" s="34">
        <v>86</v>
      </c>
      <c r="O38232" s="34">
        <v>84</v>
      </c>
      <c r="P38232" s="34">
        <v>133</v>
      </c>
      <c r="Q38232" s="34">
        <v>156</v>
      </c>
      <c r="R38232" s="34">
        <v>148</v>
      </c>
      <c r="S38232" s="34">
        <v>116</v>
      </c>
      <c r="T38232" s="34">
        <v>182</v>
      </c>
      <c r="U38232" s="34">
        <v>114</v>
      </c>
      <c r="V38232" s="34">
        <v>155</v>
      </c>
      <c r="W38232" s="34">
        <v>147</v>
      </c>
      <c r="X38232" s="34">
        <v>133</v>
      </c>
      <c r="Y38232" s="34">
        <v>120</v>
      </c>
      <c r="Z38232" s="34">
        <v>120</v>
      </c>
      <c r="AA38232" s="34">
        <v>140</v>
      </c>
      <c r="AB38232" s="34">
        <v>224</v>
      </c>
      <c r="AC38232" s="34">
        <v>138</v>
      </c>
    </row>
    <row r="38233" spans="1:29" x14ac:dyDescent="0.2">
      <c r="A38233" s="34" t="s">
        <v>98726</v>
      </c>
      <c r="B38233" s="34">
        <v>58</v>
      </c>
      <c r="C38233" s="34">
        <v>40</v>
      </c>
      <c r="D38233" s="34">
        <v>42</v>
      </c>
      <c r="E38233" s="34">
        <v>44</v>
      </c>
      <c r="F38233" s="34">
        <v>45</v>
      </c>
      <c r="G38233" s="34">
        <v>37</v>
      </c>
      <c r="H38233" s="34">
        <v>49</v>
      </c>
      <c r="I38233" s="34">
        <v>32</v>
      </c>
      <c r="J38233" s="34">
        <v>57</v>
      </c>
      <c r="K38233" s="34">
        <v>26</v>
      </c>
      <c r="L38233" s="34">
        <v>41</v>
      </c>
      <c r="M38233" s="34">
        <v>19</v>
      </c>
      <c r="N38233" s="34">
        <v>35</v>
      </c>
      <c r="O38233" s="34">
        <v>30</v>
      </c>
      <c r="P38233" s="34">
        <v>46</v>
      </c>
      <c r="Q38233" s="34">
        <v>56</v>
      </c>
      <c r="R38233" s="34">
        <v>44</v>
      </c>
      <c r="S38233" s="34">
        <v>52</v>
      </c>
      <c r="T38233" s="34">
        <v>63</v>
      </c>
      <c r="U38233" s="34">
        <v>32</v>
      </c>
      <c r="V38233" s="34">
        <v>56</v>
      </c>
      <c r="W38233" s="34">
        <v>46</v>
      </c>
      <c r="X38233" s="34">
        <v>49</v>
      </c>
      <c r="Y38233" s="34">
        <v>37</v>
      </c>
      <c r="Z38233" s="34">
        <v>40</v>
      </c>
      <c r="AA38233" s="34">
        <v>69</v>
      </c>
      <c r="AB38233" s="34">
        <v>89</v>
      </c>
      <c r="AC38233" s="34">
        <v>50</v>
      </c>
    </row>
    <row r="38234" spans="1:29" x14ac:dyDescent="0.2">
      <c r="A38234" s="34" t="s">
        <v>98727</v>
      </c>
      <c r="B38234" s="34">
        <v>59</v>
      </c>
      <c r="C38234" s="34">
        <v>65</v>
      </c>
      <c r="D38234" s="34">
        <v>83</v>
      </c>
      <c r="E38234" s="34">
        <v>72</v>
      </c>
      <c r="F38234" s="34">
        <v>75</v>
      </c>
      <c r="G38234" s="34">
        <v>25</v>
      </c>
      <c r="H38234" s="34">
        <v>76</v>
      </c>
      <c r="I38234" s="34">
        <v>64</v>
      </c>
      <c r="J38234" s="34">
        <v>83</v>
      </c>
      <c r="K38234" s="34">
        <v>47</v>
      </c>
      <c r="L38234" s="34">
        <v>56</v>
      </c>
      <c r="M38234" s="34">
        <v>48</v>
      </c>
      <c r="N38234" s="34">
        <v>84</v>
      </c>
      <c r="O38234" s="34">
        <v>36</v>
      </c>
      <c r="P38234" s="34">
        <v>47</v>
      </c>
      <c r="Q38234" s="34">
        <v>79</v>
      </c>
      <c r="R38234" s="34">
        <v>102</v>
      </c>
      <c r="S38234" s="34">
        <v>84</v>
      </c>
      <c r="T38234" s="34">
        <v>77</v>
      </c>
      <c r="U38234" s="34">
        <v>62</v>
      </c>
      <c r="V38234" s="34">
        <v>121</v>
      </c>
      <c r="W38234" s="34">
        <v>63</v>
      </c>
      <c r="X38234" s="34">
        <v>116</v>
      </c>
      <c r="Y38234" s="34">
        <v>67</v>
      </c>
      <c r="Z38234" s="34">
        <v>63</v>
      </c>
      <c r="AA38234" s="34">
        <v>75</v>
      </c>
      <c r="AB38234" s="34">
        <v>72</v>
      </c>
      <c r="AC38234" s="34">
        <v>87</v>
      </c>
    </row>
    <row r="38235" spans="1:29" x14ac:dyDescent="0.2">
      <c r="A38235" s="34" t="s">
        <v>98728</v>
      </c>
      <c r="B38235" s="34">
        <v>65</v>
      </c>
      <c r="C38235" s="34">
        <v>25</v>
      </c>
      <c r="D38235" s="34">
        <v>56</v>
      </c>
      <c r="E38235" s="34">
        <v>36</v>
      </c>
      <c r="F38235" s="34">
        <v>36</v>
      </c>
      <c r="G38235" s="34">
        <v>36</v>
      </c>
      <c r="H38235" s="34">
        <v>56</v>
      </c>
      <c r="I38235" s="34">
        <v>37</v>
      </c>
      <c r="J38235" s="34">
        <v>49</v>
      </c>
      <c r="K38235" s="34">
        <v>23</v>
      </c>
      <c r="L38235" s="34">
        <v>40</v>
      </c>
      <c r="M38235" s="34">
        <v>29</v>
      </c>
      <c r="N38235" s="34">
        <v>32</v>
      </c>
      <c r="O38235" s="34">
        <v>23</v>
      </c>
      <c r="P38235" s="34">
        <v>56</v>
      </c>
      <c r="Q38235" s="34">
        <v>33</v>
      </c>
      <c r="R38235" s="34">
        <v>44</v>
      </c>
      <c r="S38235" s="34">
        <v>34</v>
      </c>
      <c r="T38235" s="34">
        <v>51</v>
      </c>
      <c r="U38235" s="34">
        <v>21</v>
      </c>
      <c r="V38235" s="34">
        <v>58</v>
      </c>
      <c r="W38235" s="34">
        <v>34</v>
      </c>
      <c r="X38235" s="34">
        <v>60</v>
      </c>
      <c r="Y38235" s="34">
        <v>24</v>
      </c>
      <c r="Z38235" s="34">
        <v>44</v>
      </c>
      <c r="AA38235" s="34">
        <v>48</v>
      </c>
      <c r="AB38235" s="34">
        <v>34</v>
      </c>
      <c r="AC38235" s="34">
        <v>65</v>
      </c>
    </row>
    <row r="38236" spans="1:29" x14ac:dyDescent="0.2">
      <c r="A38236" s="34" t="s">
        <v>98729</v>
      </c>
      <c r="B38236" s="34">
        <v>102</v>
      </c>
      <c r="C38236" s="34">
        <v>84</v>
      </c>
      <c r="D38236" s="34">
        <v>119</v>
      </c>
      <c r="E38236" s="34">
        <v>65</v>
      </c>
      <c r="F38236" s="34">
        <v>90</v>
      </c>
      <c r="G38236" s="34">
        <v>59</v>
      </c>
      <c r="H38236" s="34">
        <v>82</v>
      </c>
      <c r="I38236" s="34">
        <v>68</v>
      </c>
      <c r="J38236" s="34">
        <v>54</v>
      </c>
      <c r="K38236" s="34">
        <v>92</v>
      </c>
      <c r="L38236" s="34">
        <v>48</v>
      </c>
      <c r="M38236" s="34">
        <v>69</v>
      </c>
      <c r="N38236" s="34">
        <v>67</v>
      </c>
      <c r="O38236" s="34">
        <v>71</v>
      </c>
      <c r="P38236" s="34">
        <v>65</v>
      </c>
      <c r="Q38236" s="34">
        <v>90</v>
      </c>
      <c r="R38236" s="34">
        <v>91</v>
      </c>
      <c r="S38236" s="34">
        <v>93</v>
      </c>
      <c r="T38236" s="34">
        <v>52</v>
      </c>
      <c r="U38236" s="34">
        <v>67</v>
      </c>
      <c r="V38236" s="34">
        <v>110</v>
      </c>
      <c r="W38236" s="34">
        <v>54</v>
      </c>
      <c r="X38236" s="34">
        <v>103</v>
      </c>
      <c r="Y38236" s="34">
        <v>48</v>
      </c>
      <c r="Z38236" s="34">
        <v>123</v>
      </c>
      <c r="AA38236" s="34">
        <v>76</v>
      </c>
      <c r="AB38236" s="34">
        <v>80</v>
      </c>
      <c r="AC38236" s="34">
        <v>112</v>
      </c>
    </row>
    <row r="38237" spans="1:29" x14ac:dyDescent="0.2">
      <c r="A38237" s="34" t="s">
        <v>98730</v>
      </c>
      <c r="B38237" s="34">
        <v>13</v>
      </c>
      <c r="C38237" s="34">
        <v>22</v>
      </c>
      <c r="D38237" s="34">
        <v>27</v>
      </c>
      <c r="E38237" s="34">
        <v>28</v>
      </c>
      <c r="F38237" s="34">
        <v>26</v>
      </c>
      <c r="G38237" s="34">
        <v>24</v>
      </c>
      <c r="H38237" s="34">
        <v>27</v>
      </c>
      <c r="I38237" s="34">
        <v>19</v>
      </c>
      <c r="J38237" s="34">
        <v>11</v>
      </c>
      <c r="K38237" s="34">
        <v>20</v>
      </c>
      <c r="L38237" s="34">
        <v>10</v>
      </c>
      <c r="M38237" s="34">
        <v>26</v>
      </c>
      <c r="N38237" s="34">
        <v>24</v>
      </c>
      <c r="O38237" s="34">
        <v>21</v>
      </c>
      <c r="P38237" s="34">
        <v>26</v>
      </c>
      <c r="Q38237" s="34">
        <v>37</v>
      </c>
      <c r="R38237" s="34">
        <v>21</v>
      </c>
      <c r="S38237" s="34">
        <v>39</v>
      </c>
      <c r="T38237" s="34">
        <v>12</v>
      </c>
      <c r="U38237" s="34">
        <v>20</v>
      </c>
      <c r="V38237" s="34">
        <v>26</v>
      </c>
      <c r="W38237" s="34">
        <v>23</v>
      </c>
      <c r="X38237" s="34">
        <v>32</v>
      </c>
      <c r="Y38237" s="34">
        <v>8</v>
      </c>
      <c r="Z38237" s="34">
        <v>32</v>
      </c>
      <c r="AA38237" s="34">
        <v>55</v>
      </c>
      <c r="AB38237" s="34">
        <v>22</v>
      </c>
      <c r="AC38237" s="34">
        <v>43</v>
      </c>
    </row>
    <row r="38238" spans="1:29" x14ac:dyDescent="0.2">
      <c r="A38238" s="34" t="s">
        <v>98731</v>
      </c>
      <c r="B38238" s="34">
        <v>25</v>
      </c>
      <c r="C38238" s="34">
        <v>3</v>
      </c>
      <c r="D38238" s="34">
        <v>7</v>
      </c>
      <c r="E38238" s="34">
        <v>4</v>
      </c>
      <c r="F38238" s="34">
        <v>7</v>
      </c>
      <c r="G38238" s="34">
        <v>4</v>
      </c>
      <c r="H38238" s="34">
        <v>9</v>
      </c>
      <c r="I38238" s="34">
        <v>17</v>
      </c>
      <c r="J38238" s="34">
        <v>6</v>
      </c>
      <c r="K38238" s="34">
        <v>8</v>
      </c>
      <c r="L38238" s="34">
        <v>8</v>
      </c>
      <c r="M38238" s="34">
        <v>5</v>
      </c>
      <c r="N38238" s="34">
        <v>8</v>
      </c>
      <c r="O38238" s="34">
        <v>7</v>
      </c>
      <c r="P38238" s="34">
        <v>5</v>
      </c>
      <c r="Q38238" s="34">
        <v>4</v>
      </c>
      <c r="R38238" s="34">
        <v>6</v>
      </c>
      <c r="S38238" s="34">
        <v>7</v>
      </c>
      <c r="T38238" s="34">
        <v>9</v>
      </c>
      <c r="U38238" s="34">
        <v>5</v>
      </c>
      <c r="V38238" s="34">
        <v>15</v>
      </c>
      <c r="W38238" s="34">
        <v>5</v>
      </c>
      <c r="X38238" s="34">
        <v>12</v>
      </c>
      <c r="Y38238" s="34">
        <v>4</v>
      </c>
      <c r="Z38238" s="34">
        <v>14</v>
      </c>
      <c r="AA38238" s="34">
        <v>5</v>
      </c>
      <c r="AB38238" s="34">
        <v>9</v>
      </c>
      <c r="AC38238" s="34">
        <v>11</v>
      </c>
    </row>
    <row r="38239" spans="1:29" x14ac:dyDescent="0.2">
      <c r="A38239" s="34" t="s">
        <v>98732</v>
      </c>
      <c r="B38239" s="34">
        <v>76</v>
      </c>
      <c r="C38239" s="34">
        <v>81</v>
      </c>
      <c r="D38239" s="34">
        <v>93</v>
      </c>
      <c r="E38239" s="34">
        <v>66</v>
      </c>
      <c r="F38239" s="34">
        <v>73</v>
      </c>
      <c r="G38239" s="34">
        <v>63</v>
      </c>
      <c r="H38239" s="34">
        <v>54</v>
      </c>
      <c r="I38239" s="34">
        <v>75</v>
      </c>
      <c r="J38239" s="34">
        <v>77</v>
      </c>
      <c r="K38239" s="34">
        <v>89</v>
      </c>
      <c r="L38239" s="34">
        <v>47</v>
      </c>
      <c r="M38239" s="34">
        <v>72</v>
      </c>
      <c r="N38239" s="34">
        <v>61</v>
      </c>
      <c r="O38239" s="34">
        <v>68</v>
      </c>
      <c r="P38239" s="34">
        <v>58</v>
      </c>
      <c r="Q38239" s="34">
        <v>85</v>
      </c>
      <c r="R38239" s="34">
        <v>93</v>
      </c>
      <c r="S38239" s="34">
        <v>82</v>
      </c>
      <c r="T38239" s="34">
        <v>80</v>
      </c>
      <c r="U38239" s="34">
        <v>90</v>
      </c>
      <c r="V38239" s="34">
        <v>103</v>
      </c>
      <c r="W38239" s="34">
        <v>106</v>
      </c>
      <c r="X38239" s="34">
        <v>92</v>
      </c>
      <c r="Y38239" s="34">
        <v>97</v>
      </c>
      <c r="Z38239" s="34">
        <v>91</v>
      </c>
      <c r="AA38239" s="34">
        <v>99</v>
      </c>
      <c r="AB38239" s="34">
        <v>97</v>
      </c>
      <c r="AC38239" s="34">
        <v>116</v>
      </c>
    </row>
    <row r="38240" spans="1:29" x14ac:dyDescent="0.2">
      <c r="A38240" s="34" t="s">
        <v>98733</v>
      </c>
      <c r="B38240" s="34">
        <v>47</v>
      </c>
      <c r="C38240" s="34">
        <v>67</v>
      </c>
      <c r="D38240" s="34">
        <v>41</v>
      </c>
      <c r="E38240" s="34">
        <v>86</v>
      </c>
      <c r="F38240" s="34">
        <v>62</v>
      </c>
      <c r="G38240" s="34">
        <v>96</v>
      </c>
      <c r="H38240" s="34">
        <v>61</v>
      </c>
      <c r="I38240" s="34">
        <v>60</v>
      </c>
      <c r="J38240" s="34">
        <v>43</v>
      </c>
      <c r="K38240" s="34">
        <v>75</v>
      </c>
      <c r="L38240" s="34">
        <v>42</v>
      </c>
      <c r="M38240" s="34">
        <v>67</v>
      </c>
      <c r="N38240" s="34">
        <v>37</v>
      </c>
      <c r="O38240" s="34">
        <v>54</v>
      </c>
      <c r="P38240" s="34">
        <v>43</v>
      </c>
      <c r="Q38240" s="34">
        <v>88</v>
      </c>
      <c r="R38240" s="34">
        <v>55</v>
      </c>
      <c r="S38240" s="34">
        <v>102</v>
      </c>
      <c r="T38240" s="34">
        <v>56</v>
      </c>
      <c r="U38240" s="34">
        <v>71</v>
      </c>
      <c r="V38240" s="34">
        <v>59</v>
      </c>
      <c r="W38240" s="34">
        <v>92</v>
      </c>
      <c r="X38240" s="34">
        <v>54</v>
      </c>
      <c r="Y38240" s="34">
        <v>64</v>
      </c>
      <c r="Z38240" s="34">
        <v>68</v>
      </c>
      <c r="AA38240" s="34">
        <v>88</v>
      </c>
      <c r="AB38240" s="34">
        <v>72</v>
      </c>
      <c r="AC38240" s="34">
        <v>121</v>
      </c>
    </row>
    <row r="38241" spans="1:29" x14ac:dyDescent="0.2">
      <c r="A38241" s="34" t="s">
        <v>98734</v>
      </c>
      <c r="B38241" s="34">
        <v>24</v>
      </c>
      <c r="C38241" s="34">
        <v>20</v>
      </c>
      <c r="D38241" s="34">
        <v>34</v>
      </c>
      <c r="E38241" s="34">
        <v>9</v>
      </c>
      <c r="F38241" s="34">
        <v>27</v>
      </c>
      <c r="G38241" s="34">
        <v>22</v>
      </c>
      <c r="H38241" s="34">
        <v>21</v>
      </c>
      <c r="I38241" s="34">
        <v>18</v>
      </c>
      <c r="J38241" s="34">
        <v>22</v>
      </c>
      <c r="K38241" s="34">
        <v>19</v>
      </c>
      <c r="L38241" s="34">
        <v>28</v>
      </c>
      <c r="M38241" s="34">
        <v>23</v>
      </c>
      <c r="N38241" s="34">
        <v>16</v>
      </c>
      <c r="O38241" s="34">
        <v>22</v>
      </c>
      <c r="P38241" s="34">
        <v>30</v>
      </c>
      <c r="Q38241" s="34">
        <v>29</v>
      </c>
      <c r="R38241" s="34">
        <v>27</v>
      </c>
      <c r="S38241" s="34">
        <v>32</v>
      </c>
      <c r="T38241" s="34">
        <v>15</v>
      </c>
      <c r="U38241" s="34">
        <v>18</v>
      </c>
      <c r="V38241" s="34">
        <v>26</v>
      </c>
      <c r="W38241" s="34">
        <v>20</v>
      </c>
      <c r="X38241" s="34">
        <v>27</v>
      </c>
      <c r="Y38241" s="34">
        <v>27</v>
      </c>
      <c r="Z38241" s="34">
        <v>49</v>
      </c>
      <c r="AA38241" s="34">
        <v>34</v>
      </c>
      <c r="AB38241" s="34">
        <v>22</v>
      </c>
      <c r="AC38241" s="34">
        <v>44</v>
      </c>
    </row>
    <row r="38242" spans="1:29" x14ac:dyDescent="0.2">
      <c r="A38242" s="34" t="s">
        <v>98735</v>
      </c>
      <c r="B38242" s="34">
        <v>77</v>
      </c>
      <c r="C38242" s="34">
        <v>108</v>
      </c>
      <c r="D38242" s="34">
        <v>187</v>
      </c>
      <c r="E38242" s="34">
        <v>104</v>
      </c>
      <c r="F38242" s="34">
        <v>149</v>
      </c>
      <c r="G38242" s="34">
        <v>104</v>
      </c>
      <c r="H38242" s="34">
        <v>123</v>
      </c>
      <c r="I38242" s="34">
        <v>80</v>
      </c>
      <c r="J38242" s="34">
        <v>113</v>
      </c>
      <c r="K38242" s="34">
        <v>109</v>
      </c>
      <c r="L38242" s="34">
        <v>72</v>
      </c>
      <c r="M38242" s="34">
        <v>75</v>
      </c>
      <c r="N38242" s="34">
        <v>110</v>
      </c>
      <c r="O38242" s="34">
        <v>111</v>
      </c>
      <c r="P38242" s="34">
        <v>90</v>
      </c>
      <c r="Q38242" s="34">
        <v>132</v>
      </c>
      <c r="R38242" s="34">
        <v>117</v>
      </c>
      <c r="S38242" s="34">
        <v>155</v>
      </c>
      <c r="T38242" s="34">
        <v>112</v>
      </c>
      <c r="U38242" s="34">
        <v>87</v>
      </c>
      <c r="V38242" s="34">
        <v>128</v>
      </c>
      <c r="W38242" s="34">
        <v>140</v>
      </c>
      <c r="X38242" s="34">
        <v>157</v>
      </c>
      <c r="Y38242" s="34">
        <v>87</v>
      </c>
      <c r="Z38242" s="34">
        <v>140</v>
      </c>
      <c r="AA38242" s="34">
        <v>153</v>
      </c>
      <c r="AB38242" s="34">
        <v>123</v>
      </c>
      <c r="AC38242" s="34">
        <v>177</v>
      </c>
    </row>
    <row r="38243" spans="1:29" x14ac:dyDescent="0.2">
      <c r="A38243" s="34" t="s">
        <v>98736</v>
      </c>
      <c r="B38243" s="34">
        <v>34</v>
      </c>
      <c r="C38243" s="34">
        <v>28</v>
      </c>
      <c r="D38243" s="34">
        <v>37</v>
      </c>
      <c r="E38243" s="34">
        <v>33</v>
      </c>
      <c r="F38243" s="34">
        <v>28</v>
      </c>
      <c r="G38243" s="34">
        <v>30</v>
      </c>
      <c r="H38243" s="34">
        <v>24</v>
      </c>
      <c r="I38243" s="34">
        <v>31</v>
      </c>
      <c r="J38243" s="34">
        <v>18</v>
      </c>
      <c r="K38243" s="34">
        <v>36</v>
      </c>
      <c r="L38243" s="34">
        <v>28</v>
      </c>
      <c r="M38243" s="34">
        <v>24</v>
      </c>
      <c r="N38243" s="34">
        <v>22</v>
      </c>
      <c r="O38243" s="34">
        <v>10</v>
      </c>
      <c r="P38243" s="34">
        <v>20</v>
      </c>
      <c r="Q38243" s="34">
        <v>27</v>
      </c>
      <c r="R38243" s="34">
        <v>41</v>
      </c>
      <c r="S38243" s="34">
        <v>30</v>
      </c>
      <c r="T38243" s="34">
        <v>25</v>
      </c>
      <c r="U38243" s="34">
        <v>16</v>
      </c>
      <c r="V38243" s="34">
        <v>21</v>
      </c>
      <c r="W38243" s="34">
        <v>37</v>
      </c>
      <c r="X38243" s="34">
        <v>34</v>
      </c>
      <c r="Y38243" s="34">
        <v>43</v>
      </c>
      <c r="Z38243" s="34">
        <v>28</v>
      </c>
      <c r="AA38243" s="34">
        <v>33</v>
      </c>
      <c r="AB38243" s="34">
        <v>52</v>
      </c>
      <c r="AC38243" s="34">
        <v>29</v>
      </c>
    </row>
    <row r="38244" spans="1:29" x14ac:dyDescent="0.2">
      <c r="A38244" s="34" t="s">
        <v>98737</v>
      </c>
      <c r="B38244" s="34">
        <v>62</v>
      </c>
      <c r="C38244" s="34">
        <v>70</v>
      </c>
      <c r="D38244" s="34">
        <v>62</v>
      </c>
      <c r="E38244" s="34">
        <v>77</v>
      </c>
      <c r="F38244" s="34">
        <v>85</v>
      </c>
      <c r="G38244" s="34">
        <v>64</v>
      </c>
      <c r="H38244" s="34">
        <v>61</v>
      </c>
      <c r="I38244" s="34">
        <v>78</v>
      </c>
      <c r="J38244" s="34">
        <v>68</v>
      </c>
      <c r="K38244" s="34">
        <v>72</v>
      </c>
      <c r="L38244" s="34">
        <v>50</v>
      </c>
      <c r="M38244" s="34">
        <v>58</v>
      </c>
      <c r="N38244" s="34">
        <v>63</v>
      </c>
      <c r="O38244" s="34">
        <v>44</v>
      </c>
      <c r="P38244" s="34">
        <v>40</v>
      </c>
      <c r="Q38244" s="34">
        <v>83</v>
      </c>
      <c r="R38244" s="34">
        <v>113</v>
      </c>
      <c r="S38244" s="34">
        <v>76</v>
      </c>
      <c r="T38244" s="34">
        <v>62</v>
      </c>
      <c r="U38244" s="34">
        <v>86</v>
      </c>
      <c r="V38244" s="34">
        <v>77</v>
      </c>
      <c r="W38244" s="34">
        <v>94</v>
      </c>
      <c r="X38244" s="34">
        <v>92</v>
      </c>
      <c r="Y38244" s="34">
        <v>63</v>
      </c>
      <c r="Z38244" s="34">
        <v>59</v>
      </c>
      <c r="AA38244" s="34">
        <v>84</v>
      </c>
      <c r="AB38244" s="34">
        <v>69</v>
      </c>
      <c r="AC38244" s="34">
        <v>130</v>
      </c>
    </row>
    <row r="38245" spans="1:29" x14ac:dyDescent="0.2">
      <c r="A38245" s="34" t="s">
        <v>98738</v>
      </c>
      <c r="B38245" s="34">
        <v>39</v>
      </c>
      <c r="C38245" s="34">
        <v>77</v>
      </c>
      <c r="D38245" s="34">
        <v>43</v>
      </c>
      <c r="E38245" s="34">
        <v>66</v>
      </c>
      <c r="F38245" s="34">
        <v>48</v>
      </c>
      <c r="G38245" s="34">
        <v>107</v>
      </c>
      <c r="H38245" s="34">
        <v>35</v>
      </c>
      <c r="I38245" s="34">
        <v>59</v>
      </c>
      <c r="J38245" s="34">
        <v>32</v>
      </c>
      <c r="K38245" s="34">
        <v>80</v>
      </c>
      <c r="L38245" s="34">
        <v>18</v>
      </c>
      <c r="M38245" s="34">
        <v>36</v>
      </c>
      <c r="N38245" s="34">
        <v>35</v>
      </c>
      <c r="O38245" s="34">
        <v>59</v>
      </c>
      <c r="P38245" s="34">
        <v>42</v>
      </c>
      <c r="Q38245" s="34">
        <v>85</v>
      </c>
      <c r="R38245" s="34">
        <v>32</v>
      </c>
      <c r="S38245" s="34">
        <v>91</v>
      </c>
      <c r="T38245" s="34">
        <v>31</v>
      </c>
      <c r="U38245" s="34">
        <v>44</v>
      </c>
      <c r="V38245" s="34">
        <v>41</v>
      </c>
      <c r="W38245" s="34">
        <v>68</v>
      </c>
      <c r="X38245" s="34">
        <v>57</v>
      </c>
      <c r="Y38245" s="34">
        <v>71</v>
      </c>
      <c r="Z38245" s="34">
        <v>68</v>
      </c>
      <c r="AA38245" s="34">
        <v>65</v>
      </c>
      <c r="AB38245" s="34">
        <v>28</v>
      </c>
      <c r="AC38245" s="34">
        <v>120</v>
      </c>
    </row>
    <row r="38246" spans="1:29" x14ac:dyDescent="0.2">
      <c r="A38246" s="34" t="s">
        <v>98739</v>
      </c>
      <c r="B38246" s="34">
        <v>39</v>
      </c>
      <c r="C38246" s="34">
        <v>34</v>
      </c>
      <c r="D38246" s="34">
        <v>70</v>
      </c>
      <c r="E38246" s="34">
        <v>40</v>
      </c>
      <c r="F38246" s="34">
        <v>79</v>
      </c>
      <c r="G38246" s="34">
        <v>70</v>
      </c>
      <c r="H38246" s="34">
        <v>79</v>
      </c>
      <c r="I38246" s="34">
        <v>61</v>
      </c>
      <c r="J38246" s="34">
        <v>70</v>
      </c>
      <c r="K38246" s="34">
        <v>55</v>
      </c>
      <c r="L38246" s="34">
        <v>49</v>
      </c>
      <c r="M38246" s="34">
        <v>51</v>
      </c>
      <c r="N38246" s="34">
        <v>76</v>
      </c>
      <c r="O38246" s="34">
        <v>48</v>
      </c>
      <c r="P38246" s="34">
        <v>73</v>
      </c>
      <c r="Q38246" s="34">
        <v>78</v>
      </c>
      <c r="R38246" s="34">
        <v>79</v>
      </c>
      <c r="S38246" s="34">
        <v>70</v>
      </c>
      <c r="T38246" s="34">
        <v>64</v>
      </c>
      <c r="U38246" s="34">
        <v>44</v>
      </c>
      <c r="V38246" s="34">
        <v>94</v>
      </c>
      <c r="W38246" s="34">
        <v>49</v>
      </c>
      <c r="X38246" s="34">
        <v>105</v>
      </c>
      <c r="Y38246" s="34">
        <v>64</v>
      </c>
      <c r="Z38246" s="34">
        <v>75</v>
      </c>
      <c r="AA38246" s="34">
        <v>80</v>
      </c>
      <c r="AB38246" s="34">
        <v>68</v>
      </c>
      <c r="AC38246" s="34">
        <v>112</v>
      </c>
    </row>
    <row r="38247" spans="1:29" x14ac:dyDescent="0.2">
      <c r="A38247" s="34" t="s">
        <v>98740</v>
      </c>
      <c r="B38247" s="34">
        <v>76</v>
      </c>
      <c r="C38247" s="34">
        <v>87</v>
      </c>
      <c r="D38247" s="34">
        <v>151</v>
      </c>
      <c r="E38247" s="34">
        <v>120</v>
      </c>
      <c r="F38247" s="34">
        <v>143</v>
      </c>
      <c r="G38247" s="34">
        <v>77</v>
      </c>
      <c r="H38247" s="34">
        <v>142</v>
      </c>
      <c r="I38247" s="34">
        <v>95</v>
      </c>
      <c r="J38247" s="34">
        <v>124</v>
      </c>
      <c r="K38247" s="34">
        <v>102</v>
      </c>
      <c r="L38247" s="34">
        <v>86</v>
      </c>
      <c r="M38247" s="34">
        <v>88</v>
      </c>
      <c r="N38247" s="34">
        <v>123</v>
      </c>
      <c r="O38247" s="34">
        <v>90</v>
      </c>
      <c r="P38247" s="34">
        <v>135</v>
      </c>
      <c r="Q38247" s="34">
        <v>109</v>
      </c>
      <c r="R38247" s="34">
        <v>134</v>
      </c>
      <c r="S38247" s="34">
        <v>125</v>
      </c>
      <c r="T38247" s="34">
        <v>118</v>
      </c>
      <c r="U38247" s="34">
        <v>77</v>
      </c>
      <c r="V38247" s="34">
        <v>167</v>
      </c>
      <c r="W38247" s="34">
        <v>98</v>
      </c>
      <c r="X38247" s="34">
        <v>161</v>
      </c>
      <c r="Y38247" s="34">
        <v>93</v>
      </c>
      <c r="Z38247" s="34">
        <v>182</v>
      </c>
      <c r="AA38247" s="34">
        <v>133</v>
      </c>
      <c r="AB38247" s="34">
        <v>151</v>
      </c>
      <c r="AC38247" s="34">
        <v>157</v>
      </c>
    </row>
    <row r="38248" spans="1:29" x14ac:dyDescent="0.2">
      <c r="A38248" s="34" t="s">
        <v>98741</v>
      </c>
      <c r="B38248" s="34">
        <v>45</v>
      </c>
      <c r="C38248" s="34">
        <v>84</v>
      </c>
      <c r="D38248" s="34">
        <v>116</v>
      </c>
      <c r="E38248" s="34">
        <v>99</v>
      </c>
      <c r="F38248" s="34">
        <v>87</v>
      </c>
      <c r="G38248" s="34">
        <v>126</v>
      </c>
      <c r="H38248" s="34">
        <v>78</v>
      </c>
      <c r="I38248" s="34">
        <v>63</v>
      </c>
      <c r="J38248" s="34">
        <v>78</v>
      </c>
      <c r="K38248" s="34">
        <v>110</v>
      </c>
      <c r="L38248" s="34">
        <v>45</v>
      </c>
      <c r="M38248" s="34">
        <v>68</v>
      </c>
      <c r="N38248" s="34">
        <v>65</v>
      </c>
      <c r="O38248" s="34">
        <v>72</v>
      </c>
      <c r="P38248" s="34">
        <v>60</v>
      </c>
      <c r="Q38248" s="34">
        <v>111</v>
      </c>
      <c r="R38248" s="34">
        <v>91</v>
      </c>
      <c r="S38248" s="34">
        <v>120</v>
      </c>
      <c r="T38248" s="34">
        <v>62</v>
      </c>
      <c r="U38248" s="34">
        <v>87</v>
      </c>
      <c r="V38248" s="34">
        <v>103</v>
      </c>
      <c r="W38248" s="34">
        <v>107</v>
      </c>
      <c r="X38248" s="34">
        <v>89</v>
      </c>
      <c r="Y38248" s="34">
        <v>71</v>
      </c>
      <c r="Z38248" s="34">
        <v>101</v>
      </c>
      <c r="AA38248" s="34">
        <v>120</v>
      </c>
      <c r="AB38248" s="34">
        <v>84</v>
      </c>
      <c r="AC38248" s="34">
        <v>144</v>
      </c>
    </row>
    <row r="38249" spans="1:29" x14ac:dyDescent="0.2">
      <c r="A38249" s="34" t="s">
        <v>98742</v>
      </c>
      <c r="B38249" s="34">
        <v>123</v>
      </c>
      <c r="C38249" s="34">
        <v>156</v>
      </c>
      <c r="D38249" s="34">
        <v>234</v>
      </c>
      <c r="E38249" s="34">
        <v>175</v>
      </c>
      <c r="F38249" s="34">
        <v>230</v>
      </c>
      <c r="G38249" s="34">
        <v>151</v>
      </c>
      <c r="H38249" s="34">
        <v>225</v>
      </c>
      <c r="I38249" s="34">
        <v>138</v>
      </c>
      <c r="J38249" s="34">
        <v>242</v>
      </c>
      <c r="K38249" s="34">
        <v>157</v>
      </c>
      <c r="L38249" s="34">
        <v>213</v>
      </c>
      <c r="M38249" s="34">
        <v>134</v>
      </c>
      <c r="N38249" s="34">
        <v>220</v>
      </c>
      <c r="O38249" s="34">
        <v>165</v>
      </c>
      <c r="P38249" s="34">
        <v>258</v>
      </c>
      <c r="Q38249" s="34">
        <v>269</v>
      </c>
      <c r="R38249" s="34">
        <v>312</v>
      </c>
      <c r="S38249" s="34">
        <v>225</v>
      </c>
      <c r="T38249" s="34">
        <v>300</v>
      </c>
      <c r="U38249" s="34">
        <v>169</v>
      </c>
      <c r="V38249" s="34">
        <v>258</v>
      </c>
      <c r="W38249" s="34">
        <v>208</v>
      </c>
      <c r="X38249" s="34">
        <v>284</v>
      </c>
      <c r="Y38249" s="34">
        <v>159</v>
      </c>
      <c r="Z38249" s="34">
        <v>238</v>
      </c>
      <c r="AA38249" s="34">
        <v>187</v>
      </c>
      <c r="AB38249" s="34">
        <v>254</v>
      </c>
      <c r="AC38249" s="34">
        <v>298</v>
      </c>
    </row>
    <row r="38250" spans="1:29" x14ac:dyDescent="0.2">
      <c r="A38250" s="34" t="s">
        <v>98743</v>
      </c>
      <c r="B38250" s="34">
        <v>56</v>
      </c>
      <c r="C38250" s="34">
        <v>84</v>
      </c>
      <c r="D38250" s="34">
        <v>82</v>
      </c>
      <c r="E38250" s="34">
        <v>102</v>
      </c>
      <c r="F38250" s="34">
        <v>64</v>
      </c>
      <c r="G38250" s="34">
        <v>96</v>
      </c>
      <c r="H38250" s="34">
        <v>74</v>
      </c>
      <c r="I38250" s="34">
        <v>97</v>
      </c>
      <c r="J38250" s="34">
        <v>42</v>
      </c>
      <c r="K38250" s="34">
        <v>84</v>
      </c>
      <c r="L38250" s="34">
        <v>31</v>
      </c>
      <c r="M38250" s="34">
        <v>74</v>
      </c>
      <c r="N38250" s="34">
        <v>45</v>
      </c>
      <c r="O38250" s="34">
        <v>76</v>
      </c>
      <c r="P38250" s="34">
        <v>63</v>
      </c>
      <c r="Q38250" s="34">
        <v>120</v>
      </c>
      <c r="R38250" s="34">
        <v>66</v>
      </c>
      <c r="S38250" s="34">
        <v>135</v>
      </c>
      <c r="T38250" s="34">
        <v>52</v>
      </c>
      <c r="U38250" s="34">
        <v>96</v>
      </c>
      <c r="V38250" s="34">
        <v>84</v>
      </c>
      <c r="W38250" s="34">
        <v>87</v>
      </c>
      <c r="X38250" s="34">
        <v>93</v>
      </c>
      <c r="Y38250" s="34">
        <v>98</v>
      </c>
      <c r="Z38250" s="34">
        <v>87</v>
      </c>
      <c r="AA38250" s="34">
        <v>102</v>
      </c>
      <c r="AB38250" s="34">
        <v>67</v>
      </c>
      <c r="AC38250" s="34">
        <v>179</v>
      </c>
    </row>
    <row r="38251" spans="1:29" x14ac:dyDescent="0.2">
      <c r="A38251" s="34" t="s">
        <v>98744</v>
      </c>
      <c r="B38251" s="34">
        <v>69</v>
      </c>
      <c r="C38251" s="34">
        <v>94</v>
      </c>
      <c r="D38251" s="34">
        <v>146</v>
      </c>
      <c r="E38251" s="34">
        <v>88</v>
      </c>
      <c r="F38251" s="34">
        <v>167</v>
      </c>
      <c r="G38251" s="34">
        <v>71</v>
      </c>
      <c r="H38251" s="34">
        <v>137</v>
      </c>
      <c r="I38251" s="34">
        <v>106</v>
      </c>
      <c r="J38251" s="34">
        <v>192</v>
      </c>
      <c r="K38251" s="34">
        <v>99</v>
      </c>
      <c r="L38251" s="34">
        <v>168</v>
      </c>
      <c r="M38251" s="34">
        <v>85</v>
      </c>
      <c r="N38251" s="34">
        <v>142</v>
      </c>
      <c r="O38251" s="34">
        <v>88</v>
      </c>
      <c r="P38251" s="34">
        <v>130</v>
      </c>
      <c r="Q38251" s="34">
        <v>151</v>
      </c>
      <c r="R38251" s="34">
        <v>186</v>
      </c>
      <c r="S38251" s="34">
        <v>83</v>
      </c>
      <c r="T38251" s="34">
        <v>176</v>
      </c>
      <c r="U38251" s="34">
        <v>97</v>
      </c>
      <c r="V38251" s="34">
        <v>196</v>
      </c>
      <c r="W38251" s="34">
        <v>167</v>
      </c>
      <c r="X38251" s="34">
        <v>207</v>
      </c>
      <c r="Y38251" s="34">
        <v>137</v>
      </c>
      <c r="Z38251" s="34">
        <v>93</v>
      </c>
      <c r="AA38251" s="34">
        <v>110</v>
      </c>
      <c r="AB38251" s="34">
        <v>192</v>
      </c>
      <c r="AC38251" s="34">
        <v>179</v>
      </c>
    </row>
    <row r="38252" spans="1:29" x14ac:dyDescent="0.2">
      <c r="A38252" s="34" t="s">
        <v>98745</v>
      </c>
      <c r="B38252" s="34">
        <v>71</v>
      </c>
      <c r="C38252" s="34">
        <v>66</v>
      </c>
      <c r="D38252" s="34">
        <v>126</v>
      </c>
      <c r="E38252" s="34">
        <v>87</v>
      </c>
      <c r="F38252" s="34">
        <v>130</v>
      </c>
      <c r="G38252" s="34">
        <v>75</v>
      </c>
      <c r="H38252" s="34">
        <v>78</v>
      </c>
      <c r="I38252" s="34">
        <v>88</v>
      </c>
      <c r="J38252" s="34">
        <v>83</v>
      </c>
      <c r="K38252" s="34">
        <v>76</v>
      </c>
      <c r="L38252" s="34">
        <v>69</v>
      </c>
      <c r="M38252" s="34">
        <v>72</v>
      </c>
      <c r="N38252" s="34">
        <v>85</v>
      </c>
      <c r="O38252" s="34">
        <v>66</v>
      </c>
      <c r="P38252" s="34">
        <v>75</v>
      </c>
      <c r="Q38252" s="34">
        <v>145</v>
      </c>
      <c r="R38252" s="34">
        <v>117</v>
      </c>
      <c r="S38252" s="34">
        <v>107</v>
      </c>
      <c r="T38252" s="34">
        <v>86</v>
      </c>
      <c r="U38252" s="34">
        <v>78</v>
      </c>
      <c r="V38252" s="34">
        <v>108</v>
      </c>
      <c r="W38252" s="34">
        <v>87</v>
      </c>
      <c r="X38252" s="34">
        <v>117</v>
      </c>
      <c r="Y38252" s="34">
        <v>68</v>
      </c>
      <c r="Z38252" s="34">
        <v>97</v>
      </c>
      <c r="AA38252" s="34">
        <v>102</v>
      </c>
      <c r="AB38252" s="34">
        <v>150</v>
      </c>
      <c r="AC38252" s="34">
        <v>116</v>
      </c>
    </row>
    <row r="38253" spans="1:29" x14ac:dyDescent="0.2">
      <c r="A38253" s="34" t="s">
        <v>98746</v>
      </c>
      <c r="B38253" s="34">
        <v>70</v>
      </c>
      <c r="C38253" s="34">
        <v>93</v>
      </c>
      <c r="D38253" s="34">
        <v>119</v>
      </c>
      <c r="E38253" s="34">
        <v>102</v>
      </c>
      <c r="F38253" s="34">
        <v>107</v>
      </c>
      <c r="G38253" s="34">
        <v>120</v>
      </c>
      <c r="H38253" s="34">
        <v>101</v>
      </c>
      <c r="I38253" s="34">
        <v>98</v>
      </c>
      <c r="J38253" s="34">
        <v>87</v>
      </c>
      <c r="K38253" s="34">
        <v>81</v>
      </c>
      <c r="L38253" s="34">
        <v>49</v>
      </c>
      <c r="M38253" s="34">
        <v>67</v>
      </c>
      <c r="N38253" s="34">
        <v>72</v>
      </c>
      <c r="O38253" s="34">
        <v>64</v>
      </c>
      <c r="P38253" s="34">
        <v>84</v>
      </c>
      <c r="Q38253" s="34">
        <v>79</v>
      </c>
      <c r="R38253" s="34">
        <v>132</v>
      </c>
      <c r="S38253" s="34">
        <v>116</v>
      </c>
      <c r="T38253" s="34">
        <v>87</v>
      </c>
      <c r="U38253" s="34">
        <v>84</v>
      </c>
      <c r="V38253" s="34">
        <v>101</v>
      </c>
      <c r="W38253" s="34">
        <v>100</v>
      </c>
      <c r="X38253" s="34">
        <v>146</v>
      </c>
      <c r="Y38253" s="34">
        <v>86</v>
      </c>
      <c r="Z38253" s="34">
        <v>121</v>
      </c>
      <c r="AA38253" s="34">
        <v>144</v>
      </c>
      <c r="AB38253" s="34">
        <v>68</v>
      </c>
      <c r="AC38253" s="34">
        <v>105</v>
      </c>
    </row>
    <row r="38254" spans="1:29" x14ac:dyDescent="0.2">
      <c r="A38254" s="34" t="s">
        <v>98747</v>
      </c>
      <c r="B38254" s="34">
        <v>30</v>
      </c>
      <c r="C38254" s="34">
        <v>21</v>
      </c>
      <c r="D38254" s="34">
        <v>40</v>
      </c>
      <c r="E38254" s="34">
        <v>34</v>
      </c>
      <c r="F38254" s="34">
        <v>31</v>
      </c>
      <c r="G38254" s="34">
        <v>53</v>
      </c>
      <c r="H38254" s="34">
        <v>36</v>
      </c>
      <c r="I38254" s="34">
        <v>27</v>
      </c>
      <c r="J38254" s="34">
        <v>31</v>
      </c>
      <c r="K38254" s="34">
        <v>52</v>
      </c>
      <c r="L38254" s="34">
        <v>22</v>
      </c>
      <c r="M38254" s="34">
        <v>24</v>
      </c>
      <c r="N38254" s="34">
        <v>18</v>
      </c>
      <c r="O38254" s="34">
        <v>23</v>
      </c>
      <c r="P38254" s="34">
        <v>42</v>
      </c>
      <c r="Q38254" s="34">
        <v>26</v>
      </c>
      <c r="R38254" s="34">
        <v>37</v>
      </c>
      <c r="S38254" s="34">
        <v>31</v>
      </c>
      <c r="T38254" s="34">
        <v>35</v>
      </c>
      <c r="U38254" s="34">
        <v>29</v>
      </c>
      <c r="V38254" s="34">
        <v>33</v>
      </c>
      <c r="W38254" s="34">
        <v>38</v>
      </c>
      <c r="X38254" s="34">
        <v>45</v>
      </c>
      <c r="Y38254" s="34">
        <v>22</v>
      </c>
      <c r="Z38254" s="34">
        <v>31</v>
      </c>
      <c r="AA38254" s="34">
        <v>41</v>
      </c>
      <c r="AB38254" s="34">
        <v>30</v>
      </c>
      <c r="AC38254" s="34">
        <v>60</v>
      </c>
    </row>
    <row r="38255" spans="1:29" x14ac:dyDescent="0.2">
      <c r="A38255" s="34" t="s">
        <v>98748</v>
      </c>
      <c r="B38255" s="34">
        <v>68</v>
      </c>
      <c r="C38255" s="34">
        <v>32</v>
      </c>
      <c r="D38255" s="34">
        <v>63</v>
      </c>
      <c r="E38255" s="34">
        <v>40</v>
      </c>
      <c r="F38255" s="34">
        <v>60</v>
      </c>
      <c r="G38255" s="34">
        <v>47</v>
      </c>
      <c r="H38255" s="34">
        <v>35</v>
      </c>
      <c r="I38255" s="34">
        <v>18</v>
      </c>
      <c r="J38255" s="34">
        <v>36</v>
      </c>
      <c r="K38255" s="34">
        <v>47</v>
      </c>
      <c r="L38255" s="34">
        <v>22</v>
      </c>
      <c r="M38255" s="34">
        <v>34</v>
      </c>
      <c r="N38255" s="34">
        <v>28</v>
      </c>
      <c r="O38255" s="34">
        <v>25</v>
      </c>
      <c r="P38255" s="34">
        <v>29</v>
      </c>
      <c r="Q38255" s="34">
        <v>47</v>
      </c>
      <c r="R38255" s="34">
        <v>44</v>
      </c>
      <c r="S38255" s="34">
        <v>65</v>
      </c>
      <c r="T38255" s="34">
        <v>21</v>
      </c>
      <c r="U38255" s="34">
        <v>55</v>
      </c>
      <c r="V38255" s="34">
        <v>39</v>
      </c>
      <c r="W38255" s="34">
        <v>39</v>
      </c>
      <c r="X38255" s="34">
        <v>50</v>
      </c>
      <c r="Y38255" s="34">
        <v>50</v>
      </c>
      <c r="Z38255" s="34">
        <v>53</v>
      </c>
      <c r="AA38255" s="34">
        <v>57</v>
      </c>
      <c r="AB38255" s="34">
        <v>30</v>
      </c>
      <c r="AC38255" s="34">
        <v>89</v>
      </c>
    </row>
    <row r="38256" spans="1:29" x14ac:dyDescent="0.2">
      <c r="A38256" s="34" t="s">
        <v>98749</v>
      </c>
      <c r="B38256" s="34">
        <v>90</v>
      </c>
      <c r="C38256" s="34">
        <v>104</v>
      </c>
      <c r="D38256" s="34">
        <v>136</v>
      </c>
      <c r="E38256" s="34">
        <v>146</v>
      </c>
      <c r="F38256" s="34">
        <v>109</v>
      </c>
      <c r="G38256" s="34">
        <v>98</v>
      </c>
      <c r="H38256" s="34">
        <v>134</v>
      </c>
      <c r="I38256" s="34">
        <v>123</v>
      </c>
      <c r="J38256" s="34">
        <v>92</v>
      </c>
      <c r="K38256" s="34">
        <v>140</v>
      </c>
      <c r="L38256" s="34">
        <v>95</v>
      </c>
      <c r="M38256" s="34">
        <v>114</v>
      </c>
      <c r="N38256" s="34">
        <v>94</v>
      </c>
      <c r="O38256" s="34">
        <v>100</v>
      </c>
      <c r="P38256" s="34">
        <v>107</v>
      </c>
      <c r="Q38256" s="34">
        <v>130</v>
      </c>
      <c r="R38256" s="34">
        <v>149</v>
      </c>
      <c r="S38256" s="34">
        <v>143</v>
      </c>
      <c r="T38256" s="34">
        <v>127</v>
      </c>
      <c r="U38256" s="34">
        <v>135</v>
      </c>
      <c r="V38256" s="34">
        <v>158</v>
      </c>
      <c r="W38256" s="34">
        <v>118</v>
      </c>
      <c r="X38256" s="34">
        <v>143</v>
      </c>
      <c r="Y38256" s="34">
        <v>134</v>
      </c>
      <c r="Z38256" s="34">
        <v>128</v>
      </c>
      <c r="AA38256" s="34">
        <v>167</v>
      </c>
      <c r="AB38256" s="34">
        <v>173</v>
      </c>
      <c r="AC38256" s="34">
        <v>210</v>
      </c>
    </row>
    <row r="38257" spans="1:29" x14ac:dyDescent="0.2">
      <c r="A38257" s="34" t="s">
        <v>98750</v>
      </c>
      <c r="B38257" s="34">
        <v>154</v>
      </c>
      <c r="C38257" s="34">
        <v>75</v>
      </c>
      <c r="D38257" s="34">
        <v>118</v>
      </c>
      <c r="E38257" s="34">
        <v>98</v>
      </c>
      <c r="F38257" s="34">
        <v>126</v>
      </c>
      <c r="G38257" s="34">
        <v>75</v>
      </c>
      <c r="H38257" s="34">
        <v>109</v>
      </c>
      <c r="I38257" s="34">
        <v>121</v>
      </c>
      <c r="J38257" s="34">
        <v>112</v>
      </c>
      <c r="K38257" s="34">
        <v>114</v>
      </c>
      <c r="L38257" s="34">
        <v>146</v>
      </c>
      <c r="M38257" s="34">
        <v>76</v>
      </c>
      <c r="N38257" s="34">
        <v>122</v>
      </c>
      <c r="O38257" s="34">
        <v>64</v>
      </c>
      <c r="P38257" s="34">
        <v>122</v>
      </c>
      <c r="Q38257" s="34">
        <v>164</v>
      </c>
      <c r="R38257" s="34">
        <v>184</v>
      </c>
      <c r="S38257" s="34">
        <v>107</v>
      </c>
      <c r="T38257" s="34">
        <v>152</v>
      </c>
      <c r="U38257" s="34">
        <v>106</v>
      </c>
      <c r="V38257" s="34">
        <v>175</v>
      </c>
      <c r="W38257" s="34">
        <v>155</v>
      </c>
      <c r="X38257" s="34">
        <v>191</v>
      </c>
      <c r="Y38257" s="34">
        <v>132</v>
      </c>
      <c r="Z38257" s="34">
        <v>148</v>
      </c>
      <c r="AA38257" s="34">
        <v>129</v>
      </c>
      <c r="AB38257" s="34">
        <v>252</v>
      </c>
      <c r="AC38257" s="34">
        <v>169</v>
      </c>
    </row>
    <row r="38258" spans="1:29" x14ac:dyDescent="0.2">
      <c r="A38258" s="34" t="s">
        <v>98751</v>
      </c>
      <c r="B38258" s="34">
        <v>44</v>
      </c>
      <c r="C38258" s="34">
        <v>32</v>
      </c>
      <c r="D38258" s="34">
        <v>61</v>
      </c>
      <c r="E38258" s="34">
        <v>50</v>
      </c>
      <c r="F38258" s="34">
        <v>41</v>
      </c>
      <c r="G38258" s="34">
        <v>39</v>
      </c>
      <c r="H38258" s="34">
        <v>38</v>
      </c>
      <c r="I38258" s="34">
        <v>33</v>
      </c>
      <c r="J38258" s="34">
        <v>55</v>
      </c>
      <c r="K38258" s="34">
        <v>60</v>
      </c>
      <c r="L38258" s="34">
        <v>22</v>
      </c>
      <c r="M38258" s="34">
        <v>28</v>
      </c>
      <c r="N38258" s="34">
        <v>32</v>
      </c>
      <c r="O38258" s="34">
        <v>36</v>
      </c>
      <c r="P38258" s="34">
        <v>29</v>
      </c>
      <c r="Q38258" s="34">
        <v>59</v>
      </c>
      <c r="R38258" s="34">
        <v>62</v>
      </c>
      <c r="S38258" s="34">
        <v>59</v>
      </c>
      <c r="T38258" s="34">
        <v>25</v>
      </c>
      <c r="U38258" s="34">
        <v>34</v>
      </c>
      <c r="V38258" s="34">
        <v>45</v>
      </c>
      <c r="W38258" s="34">
        <v>65</v>
      </c>
      <c r="X38258" s="34">
        <v>51</v>
      </c>
      <c r="Y38258" s="34">
        <v>29</v>
      </c>
      <c r="Z38258" s="34">
        <v>48</v>
      </c>
      <c r="AA38258" s="34">
        <v>49</v>
      </c>
      <c r="AB38258" s="34">
        <v>55</v>
      </c>
      <c r="AC38258" s="34">
        <v>68</v>
      </c>
    </row>
    <row r="38259" spans="1:29" x14ac:dyDescent="0.2">
      <c r="A38259" s="34" t="s">
        <v>98752</v>
      </c>
      <c r="B38259" s="34">
        <v>140</v>
      </c>
      <c r="C38259" s="34">
        <v>136</v>
      </c>
      <c r="D38259" s="34">
        <v>245</v>
      </c>
      <c r="E38259" s="34">
        <v>151</v>
      </c>
      <c r="F38259" s="34">
        <v>217</v>
      </c>
      <c r="G38259" s="34">
        <v>247</v>
      </c>
      <c r="H38259" s="34">
        <v>178</v>
      </c>
      <c r="I38259" s="34">
        <v>105</v>
      </c>
      <c r="J38259" s="34">
        <v>146</v>
      </c>
      <c r="K38259" s="34">
        <v>157</v>
      </c>
      <c r="L38259" s="34">
        <v>100</v>
      </c>
      <c r="M38259" s="34">
        <v>149</v>
      </c>
      <c r="N38259" s="34">
        <v>164</v>
      </c>
      <c r="O38259" s="34">
        <v>128</v>
      </c>
      <c r="P38259" s="34">
        <v>167</v>
      </c>
      <c r="Q38259" s="34">
        <v>163</v>
      </c>
      <c r="R38259" s="34">
        <v>213</v>
      </c>
      <c r="S38259" s="34">
        <v>202</v>
      </c>
      <c r="T38259" s="34">
        <v>178</v>
      </c>
      <c r="U38259" s="34">
        <v>125</v>
      </c>
      <c r="V38259" s="34">
        <v>255</v>
      </c>
      <c r="W38259" s="34">
        <v>111</v>
      </c>
      <c r="X38259" s="34">
        <v>283</v>
      </c>
      <c r="Y38259" s="34">
        <v>97</v>
      </c>
      <c r="Z38259" s="34">
        <v>217</v>
      </c>
      <c r="AA38259" s="34">
        <v>170</v>
      </c>
      <c r="AB38259" s="34">
        <v>155</v>
      </c>
      <c r="AC38259" s="34">
        <v>272</v>
      </c>
    </row>
    <row r="38260" spans="1:29" x14ac:dyDescent="0.2">
      <c r="A38260" s="34" t="s">
        <v>98753</v>
      </c>
      <c r="B38260" s="34">
        <v>81</v>
      </c>
      <c r="C38260" s="34">
        <v>64</v>
      </c>
      <c r="D38260" s="34">
        <v>74</v>
      </c>
      <c r="E38260" s="34">
        <v>78</v>
      </c>
      <c r="F38260" s="34">
        <v>92</v>
      </c>
      <c r="G38260" s="34">
        <v>93</v>
      </c>
      <c r="H38260" s="34">
        <v>120</v>
      </c>
      <c r="I38260" s="34">
        <v>45</v>
      </c>
      <c r="J38260" s="34">
        <v>99</v>
      </c>
      <c r="K38260" s="34">
        <v>66</v>
      </c>
      <c r="L38260" s="34">
        <v>99</v>
      </c>
      <c r="M38260" s="34">
        <v>56</v>
      </c>
      <c r="N38260" s="34">
        <v>86</v>
      </c>
      <c r="O38260" s="34">
        <v>32</v>
      </c>
      <c r="P38260" s="34">
        <v>120</v>
      </c>
      <c r="Q38260" s="34">
        <v>66</v>
      </c>
      <c r="R38260" s="34">
        <v>164</v>
      </c>
      <c r="S38260" s="34">
        <v>84</v>
      </c>
      <c r="T38260" s="34">
        <v>175</v>
      </c>
      <c r="U38260" s="34">
        <v>73</v>
      </c>
      <c r="V38260" s="34">
        <v>112</v>
      </c>
      <c r="W38260" s="34">
        <v>89</v>
      </c>
      <c r="X38260" s="34">
        <v>109</v>
      </c>
      <c r="Y38260" s="34">
        <v>120</v>
      </c>
      <c r="Z38260" s="34">
        <v>106</v>
      </c>
      <c r="AA38260" s="34">
        <v>105</v>
      </c>
      <c r="AB38260" s="34">
        <v>181</v>
      </c>
      <c r="AC38260" s="34">
        <v>104</v>
      </c>
    </row>
    <row r="38261" spans="1:29" x14ac:dyDescent="0.2">
      <c r="A38261" s="34" t="s">
        <v>98754</v>
      </c>
      <c r="B38261" s="34">
        <v>39</v>
      </c>
      <c r="C38261" s="34">
        <v>25</v>
      </c>
      <c r="D38261" s="34">
        <v>22</v>
      </c>
      <c r="E38261" s="34">
        <v>32</v>
      </c>
      <c r="F38261" s="34">
        <v>32</v>
      </c>
      <c r="G38261" s="34">
        <v>67</v>
      </c>
      <c r="H38261" s="34">
        <v>28</v>
      </c>
      <c r="I38261" s="34">
        <v>53</v>
      </c>
      <c r="J38261" s="34">
        <v>11</v>
      </c>
      <c r="K38261" s="34">
        <v>47</v>
      </c>
      <c r="L38261" s="34">
        <v>29</v>
      </c>
      <c r="M38261" s="34">
        <v>54</v>
      </c>
      <c r="N38261" s="34">
        <v>24</v>
      </c>
      <c r="O38261" s="34">
        <v>17</v>
      </c>
      <c r="P38261" s="34">
        <v>37</v>
      </c>
      <c r="Q38261" s="34">
        <v>52</v>
      </c>
      <c r="R38261" s="34">
        <v>42</v>
      </c>
      <c r="S38261" s="34">
        <v>58</v>
      </c>
      <c r="T38261" s="34">
        <v>20</v>
      </c>
      <c r="U38261" s="34">
        <v>43</v>
      </c>
      <c r="V38261" s="34">
        <v>32</v>
      </c>
      <c r="W38261" s="34">
        <v>38</v>
      </c>
      <c r="X38261" s="34">
        <v>25</v>
      </c>
      <c r="Y38261" s="34">
        <v>65</v>
      </c>
      <c r="Z38261" s="34">
        <v>22</v>
      </c>
      <c r="AA38261" s="34">
        <v>61</v>
      </c>
      <c r="AB38261" s="34">
        <v>33</v>
      </c>
      <c r="AC38261" s="34">
        <v>43</v>
      </c>
    </row>
    <row r="38262" spans="1:29" x14ac:dyDescent="0.2">
      <c r="A38262" s="34" t="s">
        <v>98755</v>
      </c>
      <c r="B38262" s="34">
        <v>84</v>
      </c>
      <c r="C38262" s="34">
        <v>171</v>
      </c>
      <c r="D38262" s="34">
        <v>142</v>
      </c>
      <c r="E38262" s="34">
        <v>183</v>
      </c>
      <c r="F38262" s="34">
        <v>135</v>
      </c>
      <c r="G38262" s="34">
        <v>172</v>
      </c>
      <c r="H38262" s="34">
        <v>134</v>
      </c>
      <c r="I38262" s="34">
        <v>121</v>
      </c>
      <c r="J38262" s="34">
        <v>109</v>
      </c>
      <c r="K38262" s="34">
        <v>171</v>
      </c>
      <c r="L38262" s="34">
        <v>119</v>
      </c>
      <c r="M38262" s="34">
        <v>155</v>
      </c>
      <c r="N38262" s="34">
        <v>127</v>
      </c>
      <c r="O38262" s="34">
        <v>134</v>
      </c>
      <c r="P38262" s="34">
        <v>163</v>
      </c>
      <c r="Q38262" s="34">
        <v>232</v>
      </c>
      <c r="R38262" s="34">
        <v>182</v>
      </c>
      <c r="S38262" s="34">
        <v>204</v>
      </c>
      <c r="T38262" s="34">
        <v>135</v>
      </c>
      <c r="U38262" s="34">
        <v>119</v>
      </c>
      <c r="V38262" s="34">
        <v>163</v>
      </c>
      <c r="W38262" s="34">
        <v>197</v>
      </c>
      <c r="X38262" s="34">
        <v>194</v>
      </c>
      <c r="Y38262" s="34">
        <v>209</v>
      </c>
      <c r="Z38262" s="34">
        <v>132</v>
      </c>
      <c r="AA38262" s="34">
        <v>192</v>
      </c>
      <c r="AB38262" s="34">
        <v>194</v>
      </c>
      <c r="AC38262" s="34">
        <v>245</v>
      </c>
    </row>
    <row r="38263" spans="1:29" x14ac:dyDescent="0.2">
      <c r="A38263" s="34" t="s">
        <v>98756</v>
      </c>
      <c r="B38263" s="34">
        <v>21</v>
      </c>
      <c r="C38263" s="34">
        <v>18</v>
      </c>
      <c r="D38263" s="34">
        <v>30</v>
      </c>
      <c r="E38263" s="34">
        <v>15</v>
      </c>
      <c r="F38263" s="34">
        <v>40</v>
      </c>
      <c r="G38263" s="34">
        <v>18</v>
      </c>
      <c r="H38263" s="34">
        <v>15</v>
      </c>
      <c r="I38263" s="34">
        <v>11</v>
      </c>
      <c r="J38263" s="34">
        <v>29</v>
      </c>
      <c r="K38263" s="34">
        <v>25</v>
      </c>
      <c r="L38263" s="34">
        <v>25</v>
      </c>
      <c r="M38263" s="34">
        <v>22</v>
      </c>
      <c r="N38263" s="34">
        <v>26</v>
      </c>
      <c r="O38263" s="34">
        <v>20</v>
      </c>
      <c r="P38263" s="34">
        <v>21</v>
      </c>
      <c r="Q38263" s="34">
        <v>37</v>
      </c>
      <c r="R38263" s="34">
        <v>26</v>
      </c>
      <c r="S38263" s="34">
        <v>41</v>
      </c>
      <c r="T38263" s="34">
        <v>32</v>
      </c>
      <c r="U38263" s="34">
        <v>18</v>
      </c>
      <c r="V38263" s="34">
        <v>33</v>
      </c>
      <c r="W38263" s="34">
        <v>14</v>
      </c>
      <c r="X38263" s="34">
        <v>47</v>
      </c>
      <c r="Y38263" s="34">
        <v>28</v>
      </c>
      <c r="Z38263" s="34">
        <v>26</v>
      </c>
      <c r="AA38263" s="34">
        <v>19</v>
      </c>
      <c r="AB38263" s="34">
        <v>36</v>
      </c>
      <c r="AC38263" s="34">
        <v>29</v>
      </c>
    </row>
    <row r="38264" spans="1:29" x14ac:dyDescent="0.2">
      <c r="A38264" s="34" t="s">
        <v>98757</v>
      </c>
      <c r="B38264" s="34">
        <v>78</v>
      </c>
      <c r="C38264" s="34">
        <v>110</v>
      </c>
      <c r="D38264" s="34">
        <v>139</v>
      </c>
      <c r="E38264" s="34">
        <v>80</v>
      </c>
      <c r="F38264" s="34">
        <v>130</v>
      </c>
      <c r="G38264" s="34">
        <v>81</v>
      </c>
      <c r="H38264" s="34">
        <v>111</v>
      </c>
      <c r="I38264" s="34">
        <v>90</v>
      </c>
      <c r="J38264" s="34">
        <v>90</v>
      </c>
      <c r="K38264" s="34">
        <v>92</v>
      </c>
      <c r="L38264" s="34">
        <v>57</v>
      </c>
      <c r="M38264" s="34">
        <v>73</v>
      </c>
      <c r="N38264" s="34">
        <v>77</v>
      </c>
      <c r="O38264" s="34">
        <v>103</v>
      </c>
      <c r="P38264" s="34">
        <v>120</v>
      </c>
      <c r="Q38264" s="34">
        <v>136</v>
      </c>
      <c r="R38264" s="34">
        <v>151</v>
      </c>
      <c r="S38264" s="34">
        <v>129</v>
      </c>
      <c r="T38264" s="34">
        <v>91</v>
      </c>
      <c r="U38264" s="34">
        <v>119</v>
      </c>
      <c r="V38264" s="34">
        <v>122</v>
      </c>
      <c r="W38264" s="34">
        <v>101</v>
      </c>
      <c r="X38264" s="34">
        <v>126</v>
      </c>
      <c r="Y38264" s="34">
        <v>99</v>
      </c>
      <c r="Z38264" s="34">
        <v>108</v>
      </c>
      <c r="AA38264" s="34">
        <v>138</v>
      </c>
      <c r="AB38264" s="34">
        <v>136</v>
      </c>
      <c r="AC38264" s="34">
        <v>139</v>
      </c>
    </row>
    <row r="38265" spans="1:29" x14ac:dyDescent="0.2">
      <c r="A38265" s="34" t="s">
        <v>98758</v>
      </c>
      <c r="B38265" s="34">
        <v>28</v>
      </c>
      <c r="C38265" s="34">
        <v>51</v>
      </c>
      <c r="D38265" s="34">
        <v>74</v>
      </c>
      <c r="E38265" s="34">
        <v>73</v>
      </c>
      <c r="F38265" s="34">
        <v>47</v>
      </c>
      <c r="G38265" s="34">
        <v>79</v>
      </c>
      <c r="H38265" s="34">
        <v>42</v>
      </c>
      <c r="I38265" s="34">
        <v>67</v>
      </c>
      <c r="J38265" s="34">
        <v>24</v>
      </c>
      <c r="K38265" s="34">
        <v>83</v>
      </c>
      <c r="L38265" s="34">
        <v>21</v>
      </c>
      <c r="M38265" s="34">
        <v>31</v>
      </c>
      <c r="N38265" s="34">
        <v>31</v>
      </c>
      <c r="O38265" s="34">
        <v>57</v>
      </c>
      <c r="P38265" s="34">
        <v>26</v>
      </c>
      <c r="Q38265" s="34">
        <v>56</v>
      </c>
      <c r="R38265" s="34">
        <v>34</v>
      </c>
      <c r="S38265" s="34">
        <v>76</v>
      </c>
      <c r="T38265" s="34">
        <v>14</v>
      </c>
      <c r="U38265" s="34">
        <v>26</v>
      </c>
      <c r="V38265" s="34">
        <v>51</v>
      </c>
      <c r="W38265" s="34">
        <v>45</v>
      </c>
      <c r="X38265" s="34">
        <v>52</v>
      </c>
      <c r="Y38265" s="34">
        <v>28</v>
      </c>
      <c r="Z38265" s="34">
        <v>60</v>
      </c>
      <c r="AA38265" s="34">
        <v>58</v>
      </c>
      <c r="AB38265" s="34">
        <v>38</v>
      </c>
      <c r="AC38265" s="34">
        <v>78</v>
      </c>
    </row>
    <row r="38266" spans="1:29" x14ac:dyDescent="0.2">
      <c r="A38266" s="34" t="s">
        <v>98759</v>
      </c>
      <c r="B38266" s="34">
        <v>35</v>
      </c>
      <c r="C38266" s="34">
        <v>23</v>
      </c>
      <c r="D38266" s="34">
        <v>49</v>
      </c>
      <c r="E38266" s="34">
        <v>52</v>
      </c>
      <c r="F38266" s="34">
        <v>33</v>
      </c>
      <c r="G38266" s="34">
        <v>72</v>
      </c>
      <c r="H38266" s="34">
        <v>48</v>
      </c>
      <c r="I38266" s="34">
        <v>42</v>
      </c>
      <c r="J38266" s="34">
        <v>31</v>
      </c>
      <c r="K38266" s="34">
        <v>38</v>
      </c>
      <c r="L38266" s="34">
        <v>14</v>
      </c>
      <c r="M38266" s="34">
        <v>33</v>
      </c>
      <c r="N38266" s="34">
        <v>31</v>
      </c>
      <c r="O38266" s="34">
        <v>28</v>
      </c>
      <c r="P38266" s="34">
        <v>35</v>
      </c>
      <c r="Q38266" s="34">
        <v>50</v>
      </c>
      <c r="R38266" s="34">
        <v>28</v>
      </c>
      <c r="S38266" s="34">
        <v>53</v>
      </c>
      <c r="T38266" s="34">
        <v>20</v>
      </c>
      <c r="U38266" s="34">
        <v>20</v>
      </c>
      <c r="V38266" s="34">
        <v>37</v>
      </c>
      <c r="W38266" s="34">
        <v>31</v>
      </c>
      <c r="X38266" s="34">
        <v>47</v>
      </c>
      <c r="Y38266" s="34">
        <v>26</v>
      </c>
      <c r="Z38266" s="34">
        <v>54</v>
      </c>
      <c r="AA38266" s="34">
        <v>41</v>
      </c>
      <c r="AB38266" s="34">
        <v>19</v>
      </c>
      <c r="AC38266" s="34">
        <v>72</v>
      </c>
    </row>
    <row r="38267" spans="1:29" x14ac:dyDescent="0.2">
      <c r="A38267" s="34" t="s">
        <v>98760</v>
      </c>
      <c r="B38267" s="34">
        <v>102</v>
      </c>
      <c r="C38267" s="34">
        <v>52</v>
      </c>
      <c r="D38267" s="34">
        <v>66</v>
      </c>
      <c r="E38267" s="34">
        <v>89</v>
      </c>
      <c r="F38267" s="34">
        <v>72</v>
      </c>
      <c r="G38267" s="34">
        <v>64</v>
      </c>
      <c r="H38267" s="34">
        <v>94</v>
      </c>
      <c r="I38267" s="34">
        <v>73</v>
      </c>
      <c r="J38267" s="34">
        <v>72</v>
      </c>
      <c r="K38267" s="34">
        <v>95</v>
      </c>
      <c r="L38267" s="34">
        <v>114</v>
      </c>
      <c r="M38267" s="34">
        <v>75</v>
      </c>
      <c r="N38267" s="34">
        <v>74</v>
      </c>
      <c r="O38267" s="34">
        <v>78</v>
      </c>
      <c r="P38267" s="34">
        <v>89</v>
      </c>
      <c r="Q38267" s="34">
        <v>100</v>
      </c>
      <c r="R38267" s="34">
        <v>120</v>
      </c>
      <c r="S38267" s="34">
        <v>98</v>
      </c>
      <c r="T38267" s="34">
        <v>153</v>
      </c>
      <c r="U38267" s="34">
        <v>106</v>
      </c>
      <c r="V38267" s="34">
        <v>101</v>
      </c>
      <c r="W38267" s="34">
        <v>150</v>
      </c>
      <c r="X38267" s="34">
        <v>125</v>
      </c>
      <c r="Y38267" s="34">
        <v>106</v>
      </c>
      <c r="Z38267" s="34">
        <v>98</v>
      </c>
      <c r="AA38267" s="34">
        <v>101</v>
      </c>
      <c r="AB38267" s="34">
        <v>128</v>
      </c>
      <c r="AC38267" s="34">
        <v>142</v>
      </c>
    </row>
    <row r="38268" spans="1:29" x14ac:dyDescent="0.2">
      <c r="A38268" s="34" t="s">
        <v>98761</v>
      </c>
      <c r="B38268" s="34">
        <v>279</v>
      </c>
      <c r="C38268" s="34">
        <v>411</v>
      </c>
      <c r="D38268" s="34">
        <v>605</v>
      </c>
      <c r="E38268" s="34">
        <v>446</v>
      </c>
      <c r="F38268" s="34">
        <v>503</v>
      </c>
      <c r="G38268" s="34">
        <v>415</v>
      </c>
      <c r="H38268" s="34">
        <v>501</v>
      </c>
      <c r="I38268" s="34">
        <v>422</v>
      </c>
      <c r="J38268" s="34">
        <v>501</v>
      </c>
      <c r="K38268" s="34">
        <v>467</v>
      </c>
      <c r="L38268" s="34">
        <v>326</v>
      </c>
      <c r="M38268" s="34">
        <v>377</v>
      </c>
      <c r="N38268" s="34">
        <v>449</v>
      </c>
      <c r="O38268" s="34">
        <v>407</v>
      </c>
      <c r="P38268" s="34">
        <v>443</v>
      </c>
      <c r="Q38268" s="34">
        <v>577</v>
      </c>
      <c r="R38268" s="34">
        <v>571</v>
      </c>
      <c r="S38268" s="34">
        <v>606</v>
      </c>
      <c r="T38268" s="34">
        <v>422</v>
      </c>
      <c r="U38268" s="34">
        <v>505</v>
      </c>
      <c r="V38268" s="34">
        <v>591</v>
      </c>
      <c r="W38268" s="34">
        <v>550</v>
      </c>
      <c r="X38268" s="34">
        <v>703</v>
      </c>
      <c r="Y38268" s="34">
        <v>448</v>
      </c>
      <c r="Z38268" s="34">
        <v>660</v>
      </c>
      <c r="AA38268" s="34">
        <v>578</v>
      </c>
      <c r="AB38268" s="34">
        <v>593</v>
      </c>
      <c r="AC38268" s="34">
        <v>759</v>
      </c>
    </row>
    <row r="38269" spans="1:29" x14ac:dyDescent="0.2">
      <c r="A38269" s="34" t="s">
        <v>98762</v>
      </c>
      <c r="B38269" s="34">
        <v>124</v>
      </c>
      <c r="C38269" s="34">
        <v>56</v>
      </c>
      <c r="D38269" s="34">
        <v>122</v>
      </c>
      <c r="E38269" s="34">
        <v>70</v>
      </c>
      <c r="F38269" s="34">
        <v>118</v>
      </c>
      <c r="G38269" s="34">
        <v>41</v>
      </c>
      <c r="H38269" s="34">
        <v>74</v>
      </c>
      <c r="I38269" s="34">
        <v>67</v>
      </c>
      <c r="J38269" s="34">
        <v>100</v>
      </c>
      <c r="K38269" s="34">
        <v>75</v>
      </c>
      <c r="L38269" s="34">
        <v>137</v>
      </c>
      <c r="M38269" s="34">
        <v>100</v>
      </c>
      <c r="N38269" s="34">
        <v>111</v>
      </c>
      <c r="O38269" s="34">
        <v>67</v>
      </c>
      <c r="P38269" s="34">
        <v>115</v>
      </c>
      <c r="Q38269" s="34">
        <v>133</v>
      </c>
      <c r="R38269" s="34">
        <v>174</v>
      </c>
      <c r="S38269" s="34">
        <v>114</v>
      </c>
      <c r="T38269" s="34">
        <v>119</v>
      </c>
      <c r="U38269" s="34">
        <v>101</v>
      </c>
      <c r="V38269" s="34">
        <v>158</v>
      </c>
      <c r="W38269" s="34">
        <v>153</v>
      </c>
      <c r="X38269" s="34">
        <v>109</v>
      </c>
      <c r="Y38269" s="34">
        <v>131</v>
      </c>
      <c r="Z38269" s="34">
        <v>110</v>
      </c>
      <c r="AA38269" s="34">
        <v>114</v>
      </c>
      <c r="AB38269" s="34">
        <v>220</v>
      </c>
      <c r="AC38269" s="34">
        <v>141</v>
      </c>
    </row>
    <row r="38270" spans="1:29" x14ac:dyDescent="0.2">
      <c r="A38270" s="34" t="s">
        <v>98763</v>
      </c>
      <c r="B38270" s="34">
        <v>21</v>
      </c>
      <c r="C38270" s="34">
        <v>36</v>
      </c>
      <c r="D38270" s="34">
        <v>46</v>
      </c>
      <c r="E38270" s="34">
        <v>30</v>
      </c>
      <c r="F38270" s="34">
        <v>35</v>
      </c>
      <c r="G38270" s="34">
        <v>52</v>
      </c>
      <c r="H38270" s="34">
        <v>48</v>
      </c>
      <c r="I38270" s="34">
        <v>36</v>
      </c>
      <c r="J38270" s="34">
        <v>23</v>
      </c>
      <c r="K38270" s="34">
        <v>39</v>
      </c>
      <c r="L38270" s="34">
        <v>9</v>
      </c>
      <c r="M38270" s="34">
        <v>23</v>
      </c>
      <c r="N38270" s="34">
        <v>31</v>
      </c>
      <c r="O38270" s="34">
        <v>29</v>
      </c>
      <c r="P38270" s="34">
        <v>25</v>
      </c>
      <c r="Q38270" s="34">
        <v>38</v>
      </c>
      <c r="R38270" s="34">
        <v>35</v>
      </c>
      <c r="S38270" s="34">
        <v>72</v>
      </c>
      <c r="T38270" s="34">
        <v>40</v>
      </c>
      <c r="U38270" s="34">
        <v>46</v>
      </c>
      <c r="V38270" s="34">
        <v>47</v>
      </c>
      <c r="W38270" s="34">
        <v>39</v>
      </c>
      <c r="X38270" s="34">
        <v>45</v>
      </c>
      <c r="Y38270" s="34">
        <v>35</v>
      </c>
      <c r="Z38270" s="34">
        <v>32</v>
      </c>
      <c r="AA38270" s="34">
        <v>52</v>
      </c>
      <c r="AB38270" s="34">
        <v>31</v>
      </c>
      <c r="AC38270" s="34">
        <v>57</v>
      </c>
    </row>
    <row r="38271" spans="1:29" x14ac:dyDescent="0.2">
      <c r="A38271" s="34" t="s">
        <v>98764</v>
      </c>
      <c r="B38271" s="34">
        <v>106</v>
      </c>
      <c r="C38271" s="34">
        <v>108</v>
      </c>
      <c r="D38271" s="34">
        <v>153</v>
      </c>
      <c r="E38271" s="34">
        <v>131</v>
      </c>
      <c r="F38271" s="34">
        <v>158</v>
      </c>
      <c r="G38271" s="34">
        <v>132</v>
      </c>
      <c r="H38271" s="34">
        <v>132</v>
      </c>
      <c r="I38271" s="34">
        <v>121</v>
      </c>
      <c r="J38271" s="34">
        <v>151</v>
      </c>
      <c r="K38271" s="34">
        <v>137</v>
      </c>
      <c r="L38271" s="34">
        <v>105</v>
      </c>
      <c r="M38271" s="34">
        <v>119</v>
      </c>
      <c r="N38271" s="34">
        <v>128</v>
      </c>
      <c r="O38271" s="34">
        <v>95</v>
      </c>
      <c r="P38271" s="34">
        <v>130</v>
      </c>
      <c r="Q38271" s="34">
        <v>179</v>
      </c>
      <c r="R38271" s="34">
        <v>166</v>
      </c>
      <c r="S38271" s="34">
        <v>193</v>
      </c>
      <c r="T38271" s="34">
        <v>142</v>
      </c>
      <c r="U38271" s="34">
        <v>123</v>
      </c>
      <c r="V38271" s="34">
        <v>172</v>
      </c>
      <c r="W38271" s="34">
        <v>192</v>
      </c>
      <c r="X38271" s="34">
        <v>213</v>
      </c>
      <c r="Y38271" s="34">
        <v>172</v>
      </c>
      <c r="Z38271" s="34">
        <v>181</v>
      </c>
      <c r="AA38271" s="34">
        <v>171</v>
      </c>
      <c r="AB38271" s="34">
        <v>189</v>
      </c>
      <c r="AC38271" s="34">
        <v>215</v>
      </c>
    </row>
    <row r="38272" spans="1:29" x14ac:dyDescent="0.2">
      <c r="A38272" s="34" t="s">
        <v>98765</v>
      </c>
      <c r="B38272" s="34">
        <v>46</v>
      </c>
      <c r="C38272" s="34">
        <v>103</v>
      </c>
      <c r="D38272" s="34">
        <v>81</v>
      </c>
      <c r="E38272" s="34">
        <v>96</v>
      </c>
      <c r="F38272" s="34">
        <v>67</v>
      </c>
      <c r="G38272" s="34">
        <v>72</v>
      </c>
      <c r="H38272" s="34">
        <v>71</v>
      </c>
      <c r="I38272" s="34">
        <v>88</v>
      </c>
      <c r="J38272" s="34">
        <v>88</v>
      </c>
      <c r="K38272" s="34">
        <v>82</v>
      </c>
      <c r="L38272" s="34">
        <v>76</v>
      </c>
      <c r="M38272" s="34">
        <v>81</v>
      </c>
      <c r="N38272" s="34">
        <v>69</v>
      </c>
      <c r="O38272" s="34">
        <v>57</v>
      </c>
      <c r="P38272" s="34">
        <v>61</v>
      </c>
      <c r="Q38272" s="34">
        <v>100</v>
      </c>
      <c r="R38272" s="34">
        <v>118</v>
      </c>
      <c r="S38272" s="34">
        <v>90</v>
      </c>
      <c r="T38272" s="34">
        <v>59</v>
      </c>
      <c r="U38272" s="34">
        <v>79</v>
      </c>
      <c r="V38272" s="34">
        <v>129</v>
      </c>
      <c r="W38272" s="34">
        <v>51</v>
      </c>
      <c r="X38272" s="34">
        <v>90</v>
      </c>
      <c r="Y38272" s="34">
        <v>67</v>
      </c>
      <c r="Z38272" s="34">
        <v>85</v>
      </c>
      <c r="AA38272" s="34">
        <v>96</v>
      </c>
      <c r="AB38272" s="34">
        <v>93</v>
      </c>
      <c r="AC38272" s="34">
        <v>102</v>
      </c>
    </row>
    <row r="38273" spans="1:29" x14ac:dyDescent="0.2">
      <c r="A38273" s="34" t="s">
        <v>98766</v>
      </c>
      <c r="B38273" s="34">
        <v>218</v>
      </c>
      <c r="C38273" s="34">
        <v>205</v>
      </c>
      <c r="D38273" s="34">
        <v>295</v>
      </c>
      <c r="E38273" s="34">
        <v>263</v>
      </c>
      <c r="F38273" s="34">
        <v>277</v>
      </c>
      <c r="G38273" s="34">
        <v>233</v>
      </c>
      <c r="H38273" s="34">
        <v>288</v>
      </c>
      <c r="I38273" s="34">
        <v>234</v>
      </c>
      <c r="J38273" s="34">
        <v>264</v>
      </c>
      <c r="K38273" s="34">
        <v>238</v>
      </c>
      <c r="L38273" s="34">
        <v>201</v>
      </c>
      <c r="M38273" s="34">
        <v>240</v>
      </c>
      <c r="N38273" s="34">
        <v>203</v>
      </c>
      <c r="O38273" s="34">
        <v>191</v>
      </c>
      <c r="P38273" s="34">
        <v>236</v>
      </c>
      <c r="Q38273" s="34">
        <v>267</v>
      </c>
      <c r="R38273" s="34">
        <v>281</v>
      </c>
      <c r="S38273" s="34">
        <v>272</v>
      </c>
      <c r="T38273" s="34">
        <v>247</v>
      </c>
      <c r="U38273" s="34">
        <v>261</v>
      </c>
      <c r="V38273" s="34">
        <v>273</v>
      </c>
      <c r="W38273" s="34">
        <v>315</v>
      </c>
      <c r="X38273" s="34">
        <v>332</v>
      </c>
      <c r="Y38273" s="34">
        <v>267</v>
      </c>
      <c r="Z38273" s="34">
        <v>351</v>
      </c>
      <c r="AA38273" s="34">
        <v>308</v>
      </c>
      <c r="AB38273" s="34">
        <v>305</v>
      </c>
      <c r="AC38273" s="34">
        <v>319</v>
      </c>
    </row>
    <row r="38274" spans="1:29" x14ac:dyDescent="0.2">
      <c r="A38274" s="34" t="s">
        <v>98767</v>
      </c>
      <c r="B38274" s="34">
        <v>83</v>
      </c>
      <c r="C38274" s="34">
        <v>157</v>
      </c>
      <c r="D38274" s="34">
        <v>151</v>
      </c>
      <c r="E38274" s="34">
        <v>139</v>
      </c>
      <c r="F38274" s="34">
        <v>136</v>
      </c>
      <c r="G38274" s="34">
        <v>128</v>
      </c>
      <c r="H38274" s="34">
        <v>133</v>
      </c>
      <c r="I38274" s="34">
        <v>110</v>
      </c>
      <c r="J38274" s="34">
        <v>80</v>
      </c>
      <c r="K38274" s="34">
        <v>159</v>
      </c>
      <c r="L38274" s="34">
        <v>75</v>
      </c>
      <c r="M38274" s="34">
        <v>113</v>
      </c>
      <c r="N38274" s="34">
        <v>105</v>
      </c>
      <c r="O38274" s="34">
        <v>83</v>
      </c>
      <c r="P38274" s="34">
        <v>110</v>
      </c>
      <c r="Q38274" s="34">
        <v>123</v>
      </c>
      <c r="R38274" s="34">
        <v>112</v>
      </c>
      <c r="S38274" s="34">
        <v>176</v>
      </c>
      <c r="T38274" s="34">
        <v>73</v>
      </c>
      <c r="U38274" s="34">
        <v>82</v>
      </c>
      <c r="V38274" s="34">
        <v>128</v>
      </c>
      <c r="W38274" s="34">
        <v>127</v>
      </c>
      <c r="X38274" s="34">
        <v>145</v>
      </c>
      <c r="Y38274" s="34">
        <v>96</v>
      </c>
      <c r="Z38274" s="34">
        <v>117</v>
      </c>
      <c r="AA38274" s="34">
        <v>154</v>
      </c>
      <c r="AB38274" s="34">
        <v>101</v>
      </c>
      <c r="AC38274" s="34">
        <v>197</v>
      </c>
    </row>
    <row r="38275" spans="1:29" x14ac:dyDescent="0.2">
      <c r="A38275" s="34" t="s">
        <v>98768</v>
      </c>
      <c r="B38275" s="34">
        <v>51</v>
      </c>
      <c r="C38275" s="34">
        <v>66</v>
      </c>
      <c r="D38275" s="34">
        <v>97</v>
      </c>
      <c r="E38275" s="34">
        <v>61</v>
      </c>
      <c r="F38275" s="34">
        <v>72</v>
      </c>
      <c r="G38275" s="34">
        <v>54</v>
      </c>
      <c r="H38275" s="34">
        <v>94</v>
      </c>
      <c r="I38275" s="34">
        <v>59</v>
      </c>
      <c r="J38275" s="34">
        <v>68</v>
      </c>
      <c r="K38275" s="34">
        <v>62</v>
      </c>
      <c r="L38275" s="34">
        <v>46</v>
      </c>
      <c r="M38275" s="34">
        <v>47</v>
      </c>
      <c r="N38275" s="34">
        <v>66</v>
      </c>
      <c r="O38275" s="34">
        <v>46</v>
      </c>
      <c r="P38275" s="34">
        <v>51</v>
      </c>
      <c r="Q38275" s="34">
        <v>60</v>
      </c>
      <c r="R38275" s="34">
        <v>105</v>
      </c>
      <c r="S38275" s="34">
        <v>56</v>
      </c>
      <c r="T38275" s="34">
        <v>71</v>
      </c>
      <c r="U38275" s="34">
        <v>43</v>
      </c>
      <c r="V38275" s="34">
        <v>78</v>
      </c>
      <c r="W38275" s="34">
        <v>45</v>
      </c>
      <c r="X38275" s="34">
        <v>86</v>
      </c>
      <c r="Y38275" s="34">
        <v>37</v>
      </c>
      <c r="Z38275" s="34">
        <v>105</v>
      </c>
      <c r="AA38275" s="34">
        <v>70</v>
      </c>
      <c r="AB38275" s="34">
        <v>92</v>
      </c>
      <c r="AC38275" s="34">
        <v>71</v>
      </c>
    </row>
    <row r="38276" spans="1:29" x14ac:dyDescent="0.2">
      <c r="A38276" s="34" t="s">
        <v>98769</v>
      </c>
      <c r="B38276" s="34">
        <v>44</v>
      </c>
      <c r="C38276" s="34">
        <v>60</v>
      </c>
      <c r="D38276" s="34">
        <v>94</v>
      </c>
      <c r="E38276" s="34">
        <v>72</v>
      </c>
      <c r="F38276" s="34">
        <v>89</v>
      </c>
      <c r="G38276" s="34">
        <v>93</v>
      </c>
      <c r="H38276" s="34">
        <v>99</v>
      </c>
      <c r="I38276" s="34">
        <v>72</v>
      </c>
      <c r="J38276" s="34">
        <v>73</v>
      </c>
      <c r="K38276" s="34">
        <v>57</v>
      </c>
      <c r="L38276" s="34">
        <v>48</v>
      </c>
      <c r="M38276" s="34">
        <v>47</v>
      </c>
      <c r="N38276" s="34">
        <v>59</v>
      </c>
      <c r="O38276" s="34">
        <v>70</v>
      </c>
      <c r="P38276" s="34">
        <v>71</v>
      </c>
      <c r="Q38276" s="34">
        <v>78</v>
      </c>
      <c r="R38276" s="34">
        <v>110</v>
      </c>
      <c r="S38276" s="34">
        <v>77</v>
      </c>
      <c r="T38276" s="34">
        <v>93</v>
      </c>
      <c r="U38276" s="34">
        <v>72</v>
      </c>
      <c r="V38276" s="34">
        <v>140</v>
      </c>
      <c r="W38276" s="34">
        <v>79</v>
      </c>
      <c r="X38276" s="34">
        <v>161</v>
      </c>
      <c r="Y38276" s="34">
        <v>77</v>
      </c>
      <c r="Z38276" s="34">
        <v>99</v>
      </c>
      <c r="AA38276" s="34">
        <v>100</v>
      </c>
      <c r="AB38276" s="34">
        <v>120</v>
      </c>
      <c r="AC38276" s="34">
        <v>109</v>
      </c>
    </row>
    <row r="38277" spans="1:29" x14ac:dyDescent="0.2">
      <c r="A38277" s="34" t="s">
        <v>98770</v>
      </c>
      <c r="B38277" s="34">
        <v>61</v>
      </c>
      <c r="C38277" s="34">
        <v>84</v>
      </c>
      <c r="D38277" s="34">
        <v>130</v>
      </c>
      <c r="E38277" s="34">
        <v>106</v>
      </c>
      <c r="F38277" s="34">
        <v>80</v>
      </c>
      <c r="G38277" s="34">
        <v>83</v>
      </c>
      <c r="H38277" s="34">
        <v>82</v>
      </c>
      <c r="I38277" s="34">
        <v>91</v>
      </c>
      <c r="J38277" s="34">
        <v>78</v>
      </c>
      <c r="K38277" s="34">
        <v>73</v>
      </c>
      <c r="L38277" s="34">
        <v>38</v>
      </c>
      <c r="M38277" s="34">
        <v>76</v>
      </c>
      <c r="N38277" s="34">
        <v>62</v>
      </c>
      <c r="O38277" s="34">
        <v>81</v>
      </c>
      <c r="P38277" s="34">
        <v>61</v>
      </c>
      <c r="Q38277" s="34">
        <v>91</v>
      </c>
      <c r="R38277" s="34">
        <v>82</v>
      </c>
      <c r="S38277" s="34">
        <v>118</v>
      </c>
      <c r="T38277" s="34">
        <v>45</v>
      </c>
      <c r="U38277" s="34">
        <v>48</v>
      </c>
      <c r="V38277" s="34">
        <v>116</v>
      </c>
      <c r="W38277" s="34">
        <v>71</v>
      </c>
      <c r="X38277" s="34">
        <v>102</v>
      </c>
      <c r="Y38277" s="34">
        <v>51</v>
      </c>
      <c r="Z38277" s="34">
        <v>97</v>
      </c>
      <c r="AA38277" s="34">
        <v>100</v>
      </c>
      <c r="AB38277" s="34">
        <v>46</v>
      </c>
      <c r="AC38277" s="34">
        <v>104</v>
      </c>
    </row>
    <row r="38278" spans="1:29" x14ac:dyDescent="0.2">
      <c r="A38278" s="34" t="s">
        <v>98771</v>
      </c>
      <c r="B38278" s="34">
        <v>42</v>
      </c>
      <c r="C38278" s="34">
        <v>29</v>
      </c>
      <c r="D38278" s="34">
        <v>39</v>
      </c>
      <c r="E38278" s="34">
        <v>38</v>
      </c>
      <c r="F38278" s="34">
        <v>31</v>
      </c>
      <c r="G38278" s="34">
        <v>45</v>
      </c>
      <c r="H38278" s="34">
        <v>40</v>
      </c>
      <c r="I38278" s="34">
        <v>31</v>
      </c>
      <c r="J38278" s="34">
        <v>30</v>
      </c>
      <c r="K38278" s="34">
        <v>35</v>
      </c>
      <c r="L38278" s="34">
        <v>23</v>
      </c>
      <c r="M38278" s="34">
        <v>31</v>
      </c>
      <c r="N38278" s="34">
        <v>34</v>
      </c>
      <c r="O38278" s="34">
        <v>18</v>
      </c>
      <c r="P38278" s="34">
        <v>37</v>
      </c>
      <c r="Q38278" s="34">
        <v>43</v>
      </c>
      <c r="R38278" s="34">
        <v>36</v>
      </c>
      <c r="S38278" s="34">
        <v>61</v>
      </c>
      <c r="T38278" s="34">
        <v>54</v>
      </c>
      <c r="U38278" s="34">
        <v>34</v>
      </c>
      <c r="V38278" s="34">
        <v>28</v>
      </c>
      <c r="W38278" s="34">
        <v>51</v>
      </c>
      <c r="X38278" s="34">
        <v>36</v>
      </c>
      <c r="Y38278" s="34">
        <v>35</v>
      </c>
      <c r="Z38278" s="34">
        <v>22</v>
      </c>
      <c r="AA38278" s="34">
        <v>39</v>
      </c>
      <c r="AB38278" s="34">
        <v>60</v>
      </c>
      <c r="AC38278" s="34">
        <v>63</v>
      </c>
    </row>
    <row r="38279" spans="1:29" x14ac:dyDescent="0.2">
      <c r="A38279" s="34" t="s">
        <v>98772</v>
      </c>
      <c r="B38279" s="34">
        <v>40</v>
      </c>
      <c r="C38279" s="34">
        <v>104</v>
      </c>
      <c r="D38279" s="34">
        <v>94</v>
      </c>
      <c r="E38279" s="34">
        <v>108</v>
      </c>
      <c r="F38279" s="34">
        <v>108</v>
      </c>
      <c r="G38279" s="34">
        <v>128</v>
      </c>
      <c r="H38279" s="34">
        <v>80</v>
      </c>
      <c r="I38279" s="34">
        <v>95</v>
      </c>
      <c r="J38279" s="34">
        <v>72</v>
      </c>
      <c r="K38279" s="34">
        <v>131</v>
      </c>
      <c r="L38279" s="34">
        <v>61</v>
      </c>
      <c r="M38279" s="34">
        <v>92</v>
      </c>
      <c r="N38279" s="34">
        <v>65</v>
      </c>
      <c r="O38279" s="34">
        <v>67</v>
      </c>
      <c r="P38279" s="34">
        <v>74</v>
      </c>
      <c r="Q38279" s="34">
        <v>119</v>
      </c>
      <c r="R38279" s="34">
        <v>112</v>
      </c>
      <c r="S38279" s="34">
        <v>112</v>
      </c>
      <c r="T38279" s="34">
        <v>65</v>
      </c>
      <c r="U38279" s="34">
        <v>84</v>
      </c>
      <c r="V38279" s="34">
        <v>86</v>
      </c>
      <c r="W38279" s="34">
        <v>128</v>
      </c>
      <c r="X38279" s="34">
        <v>121</v>
      </c>
      <c r="Y38279" s="34">
        <v>82</v>
      </c>
      <c r="Z38279" s="34">
        <v>69</v>
      </c>
      <c r="AA38279" s="34">
        <v>132</v>
      </c>
      <c r="AB38279" s="34">
        <v>71</v>
      </c>
      <c r="AC38279" s="34">
        <v>140</v>
      </c>
    </row>
    <row r="38280" spans="1:29" x14ac:dyDescent="0.2">
      <c r="A38280" s="34" t="s">
        <v>98773</v>
      </c>
      <c r="B38280" s="34">
        <v>41</v>
      </c>
      <c r="C38280" s="34">
        <v>32</v>
      </c>
      <c r="D38280" s="34">
        <v>38</v>
      </c>
      <c r="E38280" s="34">
        <v>33</v>
      </c>
      <c r="F38280" s="34">
        <v>21</v>
      </c>
      <c r="G38280" s="34">
        <v>51</v>
      </c>
      <c r="H38280" s="34">
        <v>32</v>
      </c>
      <c r="I38280" s="34">
        <v>30</v>
      </c>
      <c r="J38280" s="34">
        <v>23</v>
      </c>
      <c r="K38280" s="34">
        <v>29</v>
      </c>
      <c r="L38280" s="34">
        <v>11</v>
      </c>
      <c r="M38280" s="34">
        <v>29</v>
      </c>
      <c r="N38280" s="34">
        <v>28</v>
      </c>
      <c r="O38280" s="34">
        <v>46</v>
      </c>
      <c r="P38280" s="34">
        <v>20</v>
      </c>
      <c r="Q38280" s="34">
        <v>27</v>
      </c>
      <c r="R38280" s="34">
        <v>45</v>
      </c>
      <c r="S38280" s="34">
        <v>33</v>
      </c>
      <c r="T38280" s="34">
        <v>47</v>
      </c>
      <c r="U38280" s="34">
        <v>33</v>
      </c>
      <c r="V38280" s="34">
        <v>34</v>
      </c>
      <c r="W38280" s="34">
        <v>24</v>
      </c>
      <c r="X38280" s="34">
        <v>42</v>
      </c>
      <c r="Y38280" s="34">
        <v>29</v>
      </c>
      <c r="Z38280" s="34">
        <v>39</v>
      </c>
      <c r="AA38280" s="34">
        <v>26</v>
      </c>
      <c r="AB38280" s="34">
        <v>33</v>
      </c>
      <c r="AC38280" s="34">
        <v>48</v>
      </c>
    </row>
    <row r="38281" spans="1:29" x14ac:dyDescent="0.2">
      <c r="A38281" s="34" t="s">
        <v>98774</v>
      </c>
      <c r="B38281" s="34">
        <v>28</v>
      </c>
      <c r="C38281" s="34">
        <v>9</v>
      </c>
      <c r="D38281" s="34">
        <v>46</v>
      </c>
      <c r="E38281" s="34">
        <v>29</v>
      </c>
      <c r="F38281" s="34">
        <v>38</v>
      </c>
      <c r="G38281" s="34">
        <v>30</v>
      </c>
      <c r="H38281" s="34">
        <v>33</v>
      </c>
      <c r="I38281" s="34">
        <v>24</v>
      </c>
      <c r="J38281" s="34">
        <v>19</v>
      </c>
      <c r="K38281" s="34">
        <v>34</v>
      </c>
      <c r="L38281" s="34">
        <v>9</v>
      </c>
      <c r="M38281" s="34">
        <v>21</v>
      </c>
      <c r="N38281" s="34">
        <v>25</v>
      </c>
      <c r="O38281" s="34">
        <v>25</v>
      </c>
      <c r="P38281" s="34">
        <v>12</v>
      </c>
      <c r="Q38281" s="34">
        <v>21</v>
      </c>
      <c r="R38281" s="34">
        <v>27</v>
      </c>
      <c r="S38281" s="34">
        <v>30</v>
      </c>
      <c r="T38281" s="34">
        <v>13</v>
      </c>
      <c r="U38281" s="34">
        <v>11</v>
      </c>
      <c r="V38281" s="34">
        <v>15</v>
      </c>
      <c r="W38281" s="34">
        <v>19</v>
      </c>
      <c r="X38281" s="34">
        <v>32</v>
      </c>
      <c r="Y38281" s="34">
        <v>14</v>
      </c>
      <c r="Z38281" s="34">
        <v>47</v>
      </c>
      <c r="AA38281" s="34">
        <v>33</v>
      </c>
      <c r="AB38281" s="34">
        <v>15</v>
      </c>
      <c r="AC38281" s="34">
        <v>37</v>
      </c>
    </row>
    <row r="38282" spans="1:29" x14ac:dyDescent="0.2">
      <c r="A38282" s="34" t="s">
        <v>98775</v>
      </c>
      <c r="B38282" s="34">
        <v>13</v>
      </c>
      <c r="C38282" s="34">
        <v>10</v>
      </c>
      <c r="D38282" s="34">
        <v>7</v>
      </c>
      <c r="E38282" s="34">
        <v>10</v>
      </c>
      <c r="F38282" s="34">
        <v>9</v>
      </c>
      <c r="G38282" s="34">
        <v>24</v>
      </c>
      <c r="H38282" s="34">
        <v>7</v>
      </c>
      <c r="I38282" s="34">
        <v>4</v>
      </c>
      <c r="J38282" s="34">
        <v>1</v>
      </c>
      <c r="K38282" s="34">
        <v>23</v>
      </c>
      <c r="L38282" s="34">
        <v>3</v>
      </c>
      <c r="M38282" s="34">
        <v>5</v>
      </c>
      <c r="N38282" s="34">
        <v>3</v>
      </c>
      <c r="O38282" s="34">
        <v>17</v>
      </c>
      <c r="P38282" s="34">
        <v>4</v>
      </c>
      <c r="Q38282" s="34">
        <v>8</v>
      </c>
      <c r="R38282" s="34">
        <v>1</v>
      </c>
      <c r="S38282" s="34">
        <v>12</v>
      </c>
      <c r="T38282" s="34">
        <v>4</v>
      </c>
      <c r="U38282" s="34">
        <v>7</v>
      </c>
      <c r="V38282" s="34">
        <v>2</v>
      </c>
      <c r="W38282" s="34">
        <v>11</v>
      </c>
      <c r="X38282" s="34">
        <v>13</v>
      </c>
      <c r="Y38282" s="34">
        <v>10</v>
      </c>
      <c r="Z38282" s="34">
        <v>14</v>
      </c>
      <c r="AA38282" s="34">
        <v>43</v>
      </c>
      <c r="AB38282" s="34">
        <v>2</v>
      </c>
      <c r="AC38282" s="34">
        <v>13</v>
      </c>
    </row>
    <row r="38283" spans="1:29" x14ac:dyDescent="0.2">
      <c r="A38283" s="34" t="s">
        <v>98776</v>
      </c>
      <c r="B38283" s="34">
        <v>30</v>
      </c>
      <c r="C38283" s="34">
        <v>22</v>
      </c>
      <c r="D38283" s="34">
        <v>44</v>
      </c>
      <c r="E38283" s="34">
        <v>30</v>
      </c>
      <c r="F38283" s="34">
        <v>39</v>
      </c>
      <c r="G38283" s="34">
        <v>17</v>
      </c>
      <c r="H38283" s="34">
        <v>28</v>
      </c>
      <c r="I38283" s="34">
        <v>52</v>
      </c>
      <c r="J38283" s="34">
        <v>24</v>
      </c>
      <c r="K38283" s="34">
        <v>41</v>
      </c>
      <c r="L38283" s="34">
        <v>17</v>
      </c>
      <c r="M38283" s="34">
        <v>27</v>
      </c>
      <c r="N38283" s="34">
        <v>41</v>
      </c>
      <c r="O38283" s="34">
        <v>26</v>
      </c>
      <c r="P38283" s="34">
        <v>32</v>
      </c>
      <c r="Q38283" s="34">
        <v>53</v>
      </c>
      <c r="R38283" s="34">
        <v>32</v>
      </c>
      <c r="S38283" s="34">
        <v>69</v>
      </c>
      <c r="T38283" s="34">
        <v>18</v>
      </c>
      <c r="U38283" s="34">
        <v>35</v>
      </c>
      <c r="V38283" s="34">
        <v>25</v>
      </c>
      <c r="W38283" s="34">
        <v>18</v>
      </c>
      <c r="X38283" s="34">
        <v>38</v>
      </c>
      <c r="Y38283" s="34">
        <v>32</v>
      </c>
      <c r="Z38283" s="34">
        <v>48</v>
      </c>
      <c r="AA38283" s="34">
        <v>73</v>
      </c>
      <c r="AB38283" s="34">
        <v>42</v>
      </c>
      <c r="AC38283" s="34">
        <v>60</v>
      </c>
    </row>
    <row r="38284" spans="1:29" x14ac:dyDescent="0.2">
      <c r="A38284" s="34" t="s">
        <v>98777</v>
      </c>
      <c r="B38284" s="34">
        <v>44</v>
      </c>
      <c r="C38284" s="34">
        <v>62</v>
      </c>
      <c r="D38284" s="34">
        <v>65</v>
      </c>
      <c r="E38284" s="34">
        <v>26</v>
      </c>
      <c r="F38284" s="34">
        <v>48</v>
      </c>
      <c r="G38284" s="34">
        <v>29</v>
      </c>
      <c r="H38284" s="34">
        <v>32</v>
      </c>
      <c r="I38284" s="34">
        <v>48</v>
      </c>
      <c r="J38284" s="34">
        <v>43</v>
      </c>
      <c r="K38284" s="34">
        <v>43</v>
      </c>
      <c r="L38284" s="34">
        <v>29</v>
      </c>
      <c r="M38284" s="34">
        <v>55</v>
      </c>
      <c r="N38284" s="34">
        <v>40</v>
      </c>
      <c r="O38284" s="34">
        <v>49</v>
      </c>
      <c r="P38284" s="34">
        <v>48</v>
      </c>
      <c r="Q38284" s="34">
        <v>42</v>
      </c>
      <c r="R38284" s="34">
        <v>59</v>
      </c>
      <c r="S38284" s="34">
        <v>65</v>
      </c>
      <c r="T38284" s="34">
        <v>60</v>
      </c>
      <c r="U38284" s="34">
        <v>76</v>
      </c>
      <c r="V38284" s="34">
        <v>56</v>
      </c>
      <c r="W38284" s="34">
        <v>48</v>
      </c>
      <c r="X38284" s="34">
        <v>69</v>
      </c>
      <c r="Y38284" s="34">
        <v>40</v>
      </c>
      <c r="Z38284" s="34">
        <v>65</v>
      </c>
      <c r="AA38284" s="34">
        <v>73</v>
      </c>
      <c r="AB38284" s="34">
        <v>77</v>
      </c>
      <c r="AC38284" s="34">
        <v>68</v>
      </c>
    </row>
    <row r="38285" spans="1:29" x14ac:dyDescent="0.2">
      <c r="A38285" s="34" t="s">
        <v>98778</v>
      </c>
      <c r="B38285" s="34">
        <v>58</v>
      </c>
      <c r="C38285" s="34">
        <v>82</v>
      </c>
      <c r="D38285" s="34">
        <v>95</v>
      </c>
      <c r="E38285" s="34">
        <v>100</v>
      </c>
      <c r="F38285" s="34">
        <v>101</v>
      </c>
      <c r="G38285" s="34">
        <v>78</v>
      </c>
      <c r="H38285" s="34">
        <v>92</v>
      </c>
      <c r="I38285" s="34">
        <v>84</v>
      </c>
      <c r="J38285" s="34">
        <v>115</v>
      </c>
      <c r="K38285" s="34">
        <v>75</v>
      </c>
      <c r="L38285" s="34">
        <v>96</v>
      </c>
      <c r="M38285" s="34">
        <v>81</v>
      </c>
      <c r="N38285" s="34">
        <v>68</v>
      </c>
      <c r="O38285" s="34">
        <v>100</v>
      </c>
      <c r="P38285" s="34">
        <v>83</v>
      </c>
      <c r="Q38285" s="34">
        <v>109</v>
      </c>
      <c r="R38285" s="34">
        <v>100</v>
      </c>
      <c r="S38285" s="34">
        <v>78</v>
      </c>
      <c r="T38285" s="34">
        <v>87</v>
      </c>
      <c r="U38285" s="34">
        <v>98</v>
      </c>
      <c r="V38285" s="34">
        <v>127</v>
      </c>
      <c r="W38285" s="34">
        <v>125</v>
      </c>
      <c r="X38285" s="34">
        <v>96</v>
      </c>
      <c r="Y38285" s="34">
        <v>119</v>
      </c>
      <c r="Z38285" s="34">
        <v>89</v>
      </c>
      <c r="AA38285" s="34">
        <v>156</v>
      </c>
      <c r="AB38285" s="34">
        <v>114</v>
      </c>
      <c r="AC38285" s="34">
        <v>124</v>
      </c>
    </row>
    <row r="38286" spans="1:29" x14ac:dyDescent="0.2">
      <c r="A38286" s="34" t="s">
        <v>98779</v>
      </c>
      <c r="B38286" s="34">
        <v>123</v>
      </c>
      <c r="C38286" s="34">
        <v>123</v>
      </c>
      <c r="D38286" s="34">
        <v>161</v>
      </c>
      <c r="E38286" s="34">
        <v>105</v>
      </c>
      <c r="F38286" s="34">
        <v>134</v>
      </c>
      <c r="G38286" s="34">
        <v>105</v>
      </c>
      <c r="H38286" s="34">
        <v>110</v>
      </c>
      <c r="I38286" s="34">
        <v>124</v>
      </c>
      <c r="J38286" s="34">
        <v>151</v>
      </c>
      <c r="K38286" s="34">
        <v>150</v>
      </c>
      <c r="L38286" s="34">
        <v>130</v>
      </c>
      <c r="M38286" s="34">
        <v>104</v>
      </c>
      <c r="N38286" s="34">
        <v>109</v>
      </c>
      <c r="O38286" s="34">
        <v>76</v>
      </c>
      <c r="P38286" s="34">
        <v>175</v>
      </c>
      <c r="Q38286" s="34">
        <v>207</v>
      </c>
      <c r="R38286" s="34">
        <v>152</v>
      </c>
      <c r="S38286" s="34">
        <v>114</v>
      </c>
      <c r="T38286" s="34">
        <v>158</v>
      </c>
      <c r="U38286" s="34">
        <v>147</v>
      </c>
      <c r="V38286" s="34">
        <v>172</v>
      </c>
      <c r="W38286" s="34">
        <v>182</v>
      </c>
      <c r="X38286" s="34">
        <v>199</v>
      </c>
      <c r="Y38286" s="34">
        <v>183</v>
      </c>
      <c r="Z38286" s="34">
        <v>162</v>
      </c>
      <c r="AA38286" s="34">
        <v>155</v>
      </c>
      <c r="AB38286" s="34">
        <v>196</v>
      </c>
      <c r="AC38286" s="34">
        <v>199</v>
      </c>
    </row>
    <row r="38287" spans="1:29" x14ac:dyDescent="0.2">
      <c r="A38287" s="34" t="s">
        <v>98780</v>
      </c>
      <c r="B38287" s="34">
        <v>59</v>
      </c>
      <c r="C38287" s="34">
        <v>130</v>
      </c>
      <c r="D38287" s="34">
        <v>163</v>
      </c>
      <c r="E38287" s="34">
        <v>151</v>
      </c>
      <c r="F38287" s="34">
        <v>134</v>
      </c>
      <c r="G38287" s="34">
        <v>128</v>
      </c>
      <c r="H38287" s="34">
        <v>112</v>
      </c>
      <c r="I38287" s="34">
        <v>127</v>
      </c>
      <c r="J38287" s="34">
        <v>107</v>
      </c>
      <c r="K38287" s="34">
        <v>142</v>
      </c>
      <c r="L38287" s="34">
        <v>106</v>
      </c>
      <c r="M38287" s="34">
        <v>111</v>
      </c>
      <c r="N38287" s="34">
        <v>138</v>
      </c>
      <c r="O38287" s="34">
        <v>99</v>
      </c>
      <c r="P38287" s="34">
        <v>108</v>
      </c>
      <c r="Q38287" s="34">
        <v>188</v>
      </c>
      <c r="R38287" s="34">
        <v>150</v>
      </c>
      <c r="S38287" s="34">
        <v>159</v>
      </c>
      <c r="T38287" s="34">
        <v>124</v>
      </c>
      <c r="U38287" s="34">
        <v>127</v>
      </c>
      <c r="V38287" s="34">
        <v>148</v>
      </c>
      <c r="W38287" s="34">
        <v>124</v>
      </c>
      <c r="X38287" s="34">
        <v>197</v>
      </c>
      <c r="Y38287" s="34">
        <v>129</v>
      </c>
      <c r="Z38287" s="34">
        <v>168</v>
      </c>
      <c r="AA38287" s="34">
        <v>167</v>
      </c>
      <c r="AB38287" s="34">
        <v>172</v>
      </c>
      <c r="AC38287" s="34">
        <v>251</v>
      </c>
    </row>
    <row r="38288" spans="1:29" x14ac:dyDescent="0.2">
      <c r="A38288" s="34" t="s">
        <v>98781</v>
      </c>
      <c r="B38288" s="34">
        <v>56</v>
      </c>
      <c r="C38288" s="34">
        <v>112</v>
      </c>
      <c r="D38288" s="34">
        <v>114</v>
      </c>
      <c r="E38288" s="34">
        <v>136</v>
      </c>
      <c r="F38288" s="34">
        <v>105</v>
      </c>
      <c r="G38288" s="34">
        <v>72</v>
      </c>
      <c r="H38288" s="34">
        <v>99</v>
      </c>
      <c r="I38288" s="34">
        <v>87</v>
      </c>
      <c r="J38288" s="34">
        <v>68</v>
      </c>
      <c r="K38288" s="34">
        <v>98</v>
      </c>
      <c r="L38288" s="34">
        <v>28</v>
      </c>
      <c r="M38288" s="34">
        <v>82</v>
      </c>
      <c r="N38288" s="34">
        <v>92</v>
      </c>
      <c r="O38288" s="34">
        <v>70</v>
      </c>
      <c r="P38288" s="34">
        <v>66</v>
      </c>
      <c r="Q38288" s="34">
        <v>111</v>
      </c>
      <c r="R38288" s="34">
        <v>107</v>
      </c>
      <c r="S38288" s="34">
        <v>122</v>
      </c>
      <c r="T38288" s="34">
        <v>72</v>
      </c>
      <c r="U38288" s="34">
        <v>50</v>
      </c>
      <c r="V38288" s="34">
        <v>77</v>
      </c>
      <c r="W38288" s="34">
        <v>57</v>
      </c>
      <c r="X38288" s="34">
        <v>137</v>
      </c>
      <c r="Y38288" s="34">
        <v>52</v>
      </c>
      <c r="Z38288" s="34">
        <v>101</v>
      </c>
      <c r="AA38288" s="34">
        <v>104</v>
      </c>
      <c r="AB38288" s="34">
        <v>64</v>
      </c>
      <c r="AC38288" s="34">
        <v>150</v>
      </c>
    </row>
    <row r="38289" spans="1:29" x14ac:dyDescent="0.2">
      <c r="A38289" s="34" t="s">
        <v>98782</v>
      </c>
      <c r="B38289" s="34">
        <v>22</v>
      </c>
      <c r="C38289" s="34">
        <v>43</v>
      </c>
      <c r="D38289" s="34">
        <v>47</v>
      </c>
      <c r="E38289" s="34">
        <v>43</v>
      </c>
      <c r="F38289" s="34">
        <v>31</v>
      </c>
      <c r="G38289" s="34">
        <v>28</v>
      </c>
      <c r="H38289" s="34">
        <v>42</v>
      </c>
      <c r="I38289" s="34">
        <v>35</v>
      </c>
      <c r="J38289" s="34">
        <v>35</v>
      </c>
      <c r="K38289" s="34">
        <v>46</v>
      </c>
      <c r="L38289" s="34">
        <v>42</v>
      </c>
      <c r="M38289" s="34">
        <v>33</v>
      </c>
      <c r="N38289" s="34">
        <v>34</v>
      </c>
      <c r="O38289" s="34">
        <v>27</v>
      </c>
      <c r="P38289" s="34">
        <v>34</v>
      </c>
      <c r="Q38289" s="34">
        <v>37</v>
      </c>
      <c r="R38289" s="34">
        <v>52</v>
      </c>
      <c r="S38289" s="34">
        <v>47</v>
      </c>
      <c r="T38289" s="34">
        <v>35</v>
      </c>
      <c r="U38289" s="34">
        <v>43</v>
      </c>
      <c r="V38289" s="34">
        <v>52</v>
      </c>
      <c r="W38289" s="34">
        <v>38</v>
      </c>
      <c r="X38289" s="34">
        <v>26</v>
      </c>
      <c r="Y38289" s="34">
        <v>25</v>
      </c>
      <c r="Z38289" s="34">
        <v>74</v>
      </c>
      <c r="AA38289" s="34">
        <v>44</v>
      </c>
      <c r="AB38289" s="34">
        <v>64</v>
      </c>
      <c r="AC38289" s="34">
        <v>70</v>
      </c>
    </row>
    <row r="38290" spans="1:29" x14ac:dyDescent="0.2">
      <c r="A38290" s="34" t="s">
        <v>98783</v>
      </c>
      <c r="B38290" s="34">
        <v>30</v>
      </c>
      <c r="C38290" s="34">
        <v>49</v>
      </c>
      <c r="D38290" s="34">
        <v>69</v>
      </c>
      <c r="E38290" s="34">
        <v>59</v>
      </c>
      <c r="F38290" s="34">
        <v>60</v>
      </c>
      <c r="G38290" s="34">
        <v>50</v>
      </c>
      <c r="H38290" s="34">
        <v>48</v>
      </c>
      <c r="I38290" s="34">
        <v>44</v>
      </c>
      <c r="J38290" s="34">
        <v>42</v>
      </c>
      <c r="K38290" s="34">
        <v>39</v>
      </c>
      <c r="L38290" s="34">
        <v>33</v>
      </c>
      <c r="M38290" s="34">
        <v>53</v>
      </c>
      <c r="N38290" s="34">
        <v>47</v>
      </c>
      <c r="O38290" s="34">
        <v>51</v>
      </c>
      <c r="P38290" s="34">
        <v>31</v>
      </c>
      <c r="Q38290" s="34">
        <v>71</v>
      </c>
      <c r="R38290" s="34">
        <v>75</v>
      </c>
      <c r="S38290" s="34">
        <v>61</v>
      </c>
      <c r="T38290" s="34">
        <v>32</v>
      </c>
      <c r="U38290" s="34">
        <v>45</v>
      </c>
      <c r="V38290" s="34">
        <v>32</v>
      </c>
      <c r="W38290" s="34">
        <v>55</v>
      </c>
      <c r="X38290" s="34">
        <v>55</v>
      </c>
      <c r="Y38290" s="34">
        <v>46</v>
      </c>
      <c r="Z38290" s="34">
        <v>72</v>
      </c>
      <c r="AA38290" s="34">
        <v>59</v>
      </c>
      <c r="AB38290" s="34">
        <v>57</v>
      </c>
      <c r="AC38290" s="34">
        <v>78</v>
      </c>
    </row>
    <row r="38291" spans="1:29" x14ac:dyDescent="0.2">
      <c r="A38291" s="34" t="s">
        <v>98784</v>
      </c>
      <c r="B38291" s="34">
        <v>87</v>
      </c>
      <c r="C38291" s="34">
        <v>42</v>
      </c>
      <c r="D38291" s="34">
        <v>62</v>
      </c>
      <c r="E38291" s="34">
        <v>56</v>
      </c>
      <c r="F38291" s="34">
        <v>32</v>
      </c>
      <c r="G38291" s="34">
        <v>40</v>
      </c>
      <c r="H38291" s="34">
        <v>25</v>
      </c>
      <c r="I38291" s="34">
        <v>48</v>
      </c>
      <c r="J38291" s="34">
        <v>42</v>
      </c>
      <c r="K38291" s="34">
        <v>50</v>
      </c>
      <c r="L38291" s="34">
        <v>40</v>
      </c>
      <c r="M38291" s="34">
        <v>30</v>
      </c>
      <c r="N38291" s="34">
        <v>23</v>
      </c>
      <c r="O38291" s="34">
        <v>64</v>
      </c>
      <c r="P38291" s="34">
        <v>38</v>
      </c>
      <c r="Q38291" s="34">
        <v>60</v>
      </c>
      <c r="R38291" s="34">
        <v>63</v>
      </c>
      <c r="S38291" s="34">
        <v>68</v>
      </c>
      <c r="T38291" s="34">
        <v>46</v>
      </c>
      <c r="U38291" s="34">
        <v>62</v>
      </c>
      <c r="V38291" s="34">
        <v>68</v>
      </c>
      <c r="W38291" s="34">
        <v>67</v>
      </c>
      <c r="X38291" s="34">
        <v>44</v>
      </c>
      <c r="Y38291" s="34">
        <v>43</v>
      </c>
      <c r="Z38291" s="34">
        <v>60</v>
      </c>
      <c r="AA38291" s="34">
        <v>72</v>
      </c>
      <c r="AB38291" s="34">
        <v>69</v>
      </c>
      <c r="AC38291" s="34">
        <v>64</v>
      </c>
    </row>
    <row r="38292" spans="1:29" x14ac:dyDescent="0.2">
      <c r="A38292" s="34" t="s">
        <v>98785</v>
      </c>
      <c r="B38292" s="34">
        <v>30</v>
      </c>
      <c r="C38292" s="34">
        <v>56</v>
      </c>
      <c r="D38292" s="34">
        <v>34</v>
      </c>
      <c r="E38292" s="34">
        <v>87</v>
      </c>
      <c r="F38292" s="34">
        <v>46</v>
      </c>
      <c r="G38292" s="34">
        <v>48</v>
      </c>
      <c r="H38292" s="34">
        <v>38</v>
      </c>
      <c r="I38292" s="34">
        <v>64</v>
      </c>
      <c r="J38292" s="34">
        <v>27</v>
      </c>
      <c r="K38292" s="34">
        <v>90</v>
      </c>
      <c r="L38292" s="34">
        <v>21</v>
      </c>
      <c r="M38292" s="34">
        <v>60</v>
      </c>
      <c r="N38292" s="34">
        <v>43</v>
      </c>
      <c r="O38292" s="34">
        <v>81</v>
      </c>
      <c r="P38292" s="34">
        <v>42</v>
      </c>
      <c r="Q38292" s="34">
        <v>57</v>
      </c>
      <c r="R38292" s="34">
        <v>37</v>
      </c>
      <c r="S38292" s="34">
        <v>114</v>
      </c>
      <c r="T38292" s="34">
        <v>32</v>
      </c>
      <c r="U38292" s="34">
        <v>58</v>
      </c>
      <c r="V38292" s="34">
        <v>60</v>
      </c>
      <c r="W38292" s="34">
        <v>79</v>
      </c>
      <c r="X38292" s="34">
        <v>28</v>
      </c>
      <c r="Y38292" s="34">
        <v>74</v>
      </c>
      <c r="Z38292" s="34">
        <v>25</v>
      </c>
      <c r="AA38292" s="34">
        <v>87</v>
      </c>
      <c r="AB38292" s="34">
        <v>39</v>
      </c>
      <c r="AC38292" s="34">
        <v>115</v>
      </c>
    </row>
    <row r="38293" spans="1:29" x14ac:dyDescent="0.2">
      <c r="A38293" s="34" t="s">
        <v>98786</v>
      </c>
      <c r="B38293" s="34">
        <v>28</v>
      </c>
      <c r="C38293" s="34">
        <v>22</v>
      </c>
      <c r="D38293" s="34">
        <v>32</v>
      </c>
      <c r="E38293" s="34">
        <v>15</v>
      </c>
      <c r="F38293" s="34">
        <v>36</v>
      </c>
      <c r="G38293" s="34">
        <v>11</v>
      </c>
      <c r="H38293" s="34">
        <v>30</v>
      </c>
      <c r="I38293" s="34">
        <v>21</v>
      </c>
      <c r="J38293" s="34">
        <v>17</v>
      </c>
      <c r="K38293" s="34">
        <v>30</v>
      </c>
      <c r="L38293" s="34">
        <v>23</v>
      </c>
      <c r="M38293" s="34">
        <v>18</v>
      </c>
      <c r="N38293" s="34">
        <v>28</v>
      </c>
      <c r="O38293" s="34">
        <v>25</v>
      </c>
      <c r="P38293" s="34">
        <v>14</v>
      </c>
      <c r="Q38293" s="34">
        <v>20</v>
      </c>
      <c r="R38293" s="34">
        <v>37</v>
      </c>
      <c r="S38293" s="34">
        <v>18</v>
      </c>
      <c r="T38293" s="34">
        <v>8</v>
      </c>
      <c r="U38293" s="34">
        <v>25</v>
      </c>
      <c r="V38293" s="34">
        <v>29</v>
      </c>
      <c r="W38293" s="34">
        <v>26</v>
      </c>
      <c r="X38293" s="34">
        <v>26</v>
      </c>
      <c r="Y38293" s="34">
        <v>24</v>
      </c>
      <c r="Z38293" s="34">
        <v>33</v>
      </c>
      <c r="AA38293" s="34">
        <v>32</v>
      </c>
      <c r="AB38293" s="34">
        <v>35</v>
      </c>
      <c r="AC38293" s="34">
        <v>30</v>
      </c>
    </row>
    <row r="38294" spans="1:29" x14ac:dyDescent="0.2">
      <c r="A38294" s="34" t="s">
        <v>98787</v>
      </c>
      <c r="B38294" s="34">
        <v>79</v>
      </c>
      <c r="C38294" s="34">
        <v>105</v>
      </c>
      <c r="D38294" s="34">
        <v>149</v>
      </c>
      <c r="E38294" s="34">
        <v>99</v>
      </c>
      <c r="F38294" s="34">
        <v>143</v>
      </c>
      <c r="G38294" s="34">
        <v>110</v>
      </c>
      <c r="H38294" s="34">
        <v>106</v>
      </c>
      <c r="I38294" s="34">
        <v>94</v>
      </c>
      <c r="J38294" s="34">
        <v>112</v>
      </c>
      <c r="K38294" s="34">
        <v>113</v>
      </c>
      <c r="L38294" s="34">
        <v>83</v>
      </c>
      <c r="M38294" s="34">
        <v>97</v>
      </c>
      <c r="N38294" s="34">
        <v>108</v>
      </c>
      <c r="O38294" s="34">
        <v>118</v>
      </c>
      <c r="P38294" s="34">
        <v>98</v>
      </c>
      <c r="Q38294" s="34">
        <v>123</v>
      </c>
      <c r="R38294" s="34">
        <v>148</v>
      </c>
      <c r="S38294" s="34">
        <v>176</v>
      </c>
      <c r="T38294" s="34">
        <v>127</v>
      </c>
      <c r="U38294" s="34">
        <v>103</v>
      </c>
      <c r="V38294" s="34">
        <v>124</v>
      </c>
      <c r="W38294" s="34">
        <v>138</v>
      </c>
      <c r="X38294" s="34">
        <v>178</v>
      </c>
      <c r="Y38294" s="34">
        <v>90</v>
      </c>
      <c r="Z38294" s="34">
        <v>145</v>
      </c>
      <c r="AA38294" s="34">
        <v>142</v>
      </c>
      <c r="AB38294" s="34">
        <v>161</v>
      </c>
      <c r="AC38294" s="34">
        <v>162</v>
      </c>
    </row>
    <row r="38295" spans="1:29" x14ac:dyDescent="0.2">
      <c r="A38295" s="34" t="s">
        <v>98788</v>
      </c>
      <c r="B38295" s="34">
        <v>71</v>
      </c>
      <c r="C38295" s="34">
        <v>76</v>
      </c>
      <c r="D38295" s="34">
        <v>85</v>
      </c>
      <c r="E38295" s="34">
        <v>114</v>
      </c>
      <c r="F38295" s="34">
        <v>85</v>
      </c>
      <c r="G38295" s="34">
        <v>83</v>
      </c>
      <c r="H38295" s="34">
        <v>65</v>
      </c>
      <c r="I38295" s="34">
        <v>68</v>
      </c>
      <c r="J38295" s="34">
        <v>93</v>
      </c>
      <c r="K38295" s="34">
        <v>89</v>
      </c>
      <c r="L38295" s="34">
        <v>76</v>
      </c>
      <c r="M38295" s="34">
        <v>67</v>
      </c>
      <c r="N38295" s="34">
        <v>77</v>
      </c>
      <c r="O38295" s="34">
        <v>81</v>
      </c>
      <c r="P38295" s="34">
        <v>46</v>
      </c>
      <c r="Q38295" s="34">
        <v>150</v>
      </c>
      <c r="R38295" s="34">
        <v>106</v>
      </c>
      <c r="S38295" s="34">
        <v>123</v>
      </c>
      <c r="T38295" s="34">
        <v>92</v>
      </c>
      <c r="U38295" s="34">
        <v>98</v>
      </c>
      <c r="V38295" s="34">
        <v>88</v>
      </c>
      <c r="W38295" s="34">
        <v>100</v>
      </c>
      <c r="X38295" s="34">
        <v>119</v>
      </c>
      <c r="Y38295" s="34">
        <v>106</v>
      </c>
      <c r="Z38295" s="34">
        <v>66</v>
      </c>
      <c r="AA38295" s="34">
        <v>128</v>
      </c>
      <c r="AB38295" s="34">
        <v>102</v>
      </c>
      <c r="AC38295" s="34">
        <v>157</v>
      </c>
    </row>
    <row r="38296" spans="1:29" x14ac:dyDescent="0.2">
      <c r="A38296" s="34" t="s">
        <v>98789</v>
      </c>
      <c r="B38296" s="34">
        <v>49</v>
      </c>
      <c r="C38296" s="34">
        <v>37</v>
      </c>
      <c r="D38296" s="34">
        <v>38</v>
      </c>
      <c r="E38296" s="34">
        <v>58</v>
      </c>
      <c r="F38296" s="34">
        <v>47</v>
      </c>
      <c r="G38296" s="34">
        <v>45</v>
      </c>
      <c r="H38296" s="34">
        <v>43</v>
      </c>
      <c r="I38296" s="34">
        <v>44</v>
      </c>
      <c r="J38296" s="34">
        <v>46</v>
      </c>
      <c r="K38296" s="34">
        <v>62</v>
      </c>
      <c r="L38296" s="34">
        <v>43</v>
      </c>
      <c r="M38296" s="34">
        <v>36</v>
      </c>
      <c r="N38296" s="34">
        <v>41</v>
      </c>
      <c r="O38296" s="34">
        <v>42</v>
      </c>
      <c r="P38296" s="34">
        <v>36</v>
      </c>
      <c r="Q38296" s="34">
        <v>51</v>
      </c>
      <c r="R38296" s="34">
        <v>63</v>
      </c>
      <c r="S38296" s="34">
        <v>77</v>
      </c>
      <c r="T38296" s="34">
        <v>53</v>
      </c>
      <c r="U38296" s="34">
        <v>32</v>
      </c>
      <c r="V38296" s="34">
        <v>48</v>
      </c>
      <c r="W38296" s="34">
        <v>66</v>
      </c>
      <c r="X38296" s="34">
        <v>53</v>
      </c>
      <c r="Y38296" s="34">
        <v>57</v>
      </c>
      <c r="Z38296" s="34">
        <v>55</v>
      </c>
      <c r="AA38296" s="34">
        <v>65</v>
      </c>
      <c r="AB38296" s="34">
        <v>55</v>
      </c>
      <c r="AC38296" s="34">
        <v>56</v>
      </c>
    </row>
    <row r="38297" spans="1:29" x14ac:dyDescent="0.2">
      <c r="A38297" s="34" t="s">
        <v>98790</v>
      </c>
      <c r="B38297" s="34">
        <v>64</v>
      </c>
      <c r="C38297" s="34">
        <v>52</v>
      </c>
      <c r="D38297" s="34">
        <v>59</v>
      </c>
      <c r="E38297" s="34">
        <v>48</v>
      </c>
      <c r="F38297" s="34">
        <v>55</v>
      </c>
      <c r="G38297" s="34">
        <v>8</v>
      </c>
      <c r="H38297" s="34">
        <v>86</v>
      </c>
      <c r="I38297" s="34">
        <v>23</v>
      </c>
      <c r="J38297" s="34">
        <v>69</v>
      </c>
      <c r="K38297" s="34">
        <v>31</v>
      </c>
      <c r="L38297" s="34">
        <v>54</v>
      </c>
      <c r="M38297" s="34">
        <v>45</v>
      </c>
      <c r="N38297" s="34">
        <v>28</v>
      </c>
      <c r="O38297" s="34">
        <v>26</v>
      </c>
      <c r="P38297" s="34">
        <v>37</v>
      </c>
      <c r="Q38297" s="34">
        <v>24</v>
      </c>
      <c r="R38297" s="34">
        <v>66</v>
      </c>
      <c r="S38297" s="34">
        <v>71</v>
      </c>
      <c r="T38297" s="34">
        <v>61</v>
      </c>
      <c r="U38297" s="34">
        <v>42</v>
      </c>
      <c r="V38297" s="34">
        <v>67</v>
      </c>
      <c r="W38297" s="34">
        <v>44</v>
      </c>
      <c r="X38297" s="34">
        <v>78</v>
      </c>
      <c r="Y38297" s="34">
        <v>50</v>
      </c>
      <c r="Z38297" s="34">
        <v>73</v>
      </c>
      <c r="AA38297" s="34">
        <v>48</v>
      </c>
      <c r="AB38297" s="34">
        <v>57</v>
      </c>
      <c r="AC38297" s="34">
        <v>80</v>
      </c>
    </row>
    <row r="38298" spans="1:29" x14ac:dyDescent="0.2">
      <c r="A38298" s="34" t="s">
        <v>98791</v>
      </c>
      <c r="B38298" s="34">
        <v>107</v>
      </c>
      <c r="C38298" s="34">
        <v>111</v>
      </c>
      <c r="D38298" s="34">
        <v>118</v>
      </c>
      <c r="E38298" s="34">
        <v>129</v>
      </c>
      <c r="F38298" s="34">
        <v>138</v>
      </c>
      <c r="G38298" s="34">
        <v>87</v>
      </c>
      <c r="H38298" s="34">
        <v>162</v>
      </c>
      <c r="I38298" s="34">
        <v>113</v>
      </c>
      <c r="J38298" s="34">
        <v>117</v>
      </c>
      <c r="K38298" s="34">
        <v>107</v>
      </c>
      <c r="L38298" s="34">
        <v>94</v>
      </c>
      <c r="M38298" s="34">
        <v>93</v>
      </c>
      <c r="N38298" s="34">
        <v>145</v>
      </c>
      <c r="O38298" s="34">
        <v>88</v>
      </c>
      <c r="P38298" s="34">
        <v>149</v>
      </c>
      <c r="Q38298" s="34">
        <v>136</v>
      </c>
      <c r="R38298" s="34">
        <v>138</v>
      </c>
      <c r="S38298" s="34">
        <v>123</v>
      </c>
      <c r="T38298" s="34">
        <v>128</v>
      </c>
      <c r="U38298" s="34">
        <v>121</v>
      </c>
      <c r="V38298" s="34">
        <v>139</v>
      </c>
      <c r="W38298" s="34">
        <v>130</v>
      </c>
      <c r="X38298" s="34">
        <v>180</v>
      </c>
      <c r="Y38298" s="34">
        <v>111</v>
      </c>
      <c r="Z38298" s="34">
        <v>146</v>
      </c>
      <c r="AA38298" s="34">
        <v>135</v>
      </c>
      <c r="AB38298" s="34">
        <v>159</v>
      </c>
      <c r="AC38298" s="34">
        <v>171</v>
      </c>
    </row>
    <row r="38299" spans="1:29" x14ac:dyDescent="0.2">
      <c r="A38299" s="34" t="s">
        <v>98792</v>
      </c>
      <c r="B38299" s="34">
        <v>50</v>
      </c>
      <c r="C38299" s="34">
        <v>73</v>
      </c>
      <c r="D38299" s="34">
        <v>42</v>
      </c>
      <c r="E38299" s="34">
        <v>61</v>
      </c>
      <c r="F38299" s="34">
        <v>54</v>
      </c>
      <c r="G38299" s="34">
        <v>64</v>
      </c>
      <c r="H38299" s="34">
        <v>42</v>
      </c>
      <c r="I38299" s="34">
        <v>50</v>
      </c>
      <c r="J38299" s="34">
        <v>51</v>
      </c>
      <c r="K38299" s="34">
        <v>85</v>
      </c>
      <c r="L38299" s="34">
        <v>36</v>
      </c>
      <c r="M38299" s="34">
        <v>100</v>
      </c>
      <c r="N38299" s="34">
        <v>27</v>
      </c>
      <c r="O38299" s="34">
        <v>51</v>
      </c>
      <c r="P38299" s="34">
        <v>38</v>
      </c>
      <c r="Q38299" s="34">
        <v>104</v>
      </c>
      <c r="R38299" s="34">
        <v>68</v>
      </c>
      <c r="S38299" s="34">
        <v>101</v>
      </c>
      <c r="T38299" s="34">
        <v>37</v>
      </c>
      <c r="U38299" s="34">
        <v>83</v>
      </c>
      <c r="V38299" s="34">
        <v>62</v>
      </c>
      <c r="W38299" s="34">
        <v>104</v>
      </c>
      <c r="X38299" s="34">
        <v>59</v>
      </c>
      <c r="Y38299" s="34">
        <v>98</v>
      </c>
      <c r="Z38299" s="34">
        <v>45</v>
      </c>
      <c r="AA38299" s="34">
        <v>92</v>
      </c>
      <c r="AB38299" s="34">
        <v>53</v>
      </c>
      <c r="AC38299" s="34">
        <v>143</v>
      </c>
    </row>
    <row r="38300" spans="1:29" x14ac:dyDescent="0.2">
      <c r="A38300" s="34" t="s">
        <v>98793</v>
      </c>
      <c r="B38300" s="34">
        <v>45</v>
      </c>
      <c r="C38300" s="34">
        <v>21</v>
      </c>
      <c r="D38300" s="34">
        <v>31</v>
      </c>
      <c r="E38300" s="34">
        <v>33</v>
      </c>
      <c r="F38300" s="34">
        <v>29</v>
      </c>
      <c r="G38300" s="34">
        <v>37</v>
      </c>
      <c r="H38300" s="34">
        <v>29</v>
      </c>
      <c r="I38300" s="34">
        <v>29</v>
      </c>
      <c r="J38300" s="34">
        <v>24</v>
      </c>
      <c r="K38300" s="34">
        <v>24</v>
      </c>
      <c r="L38300" s="34">
        <v>37</v>
      </c>
      <c r="M38300" s="34">
        <v>35</v>
      </c>
      <c r="N38300" s="34">
        <v>47</v>
      </c>
      <c r="O38300" s="34">
        <v>31</v>
      </c>
      <c r="P38300" s="34">
        <v>22</v>
      </c>
      <c r="Q38300" s="34">
        <v>19</v>
      </c>
      <c r="R38300" s="34">
        <v>36</v>
      </c>
      <c r="S38300" s="34">
        <v>32</v>
      </c>
      <c r="T38300" s="34">
        <v>39</v>
      </c>
      <c r="U38300" s="34">
        <v>24</v>
      </c>
      <c r="V38300" s="34">
        <v>53</v>
      </c>
      <c r="W38300" s="34">
        <v>30</v>
      </c>
      <c r="X38300" s="34">
        <v>38</v>
      </c>
      <c r="Y38300" s="34">
        <v>34</v>
      </c>
      <c r="Z38300" s="34">
        <v>47</v>
      </c>
      <c r="AA38300" s="34">
        <v>24</v>
      </c>
      <c r="AB38300" s="34">
        <v>32</v>
      </c>
      <c r="AC38300" s="34">
        <v>34</v>
      </c>
    </row>
    <row r="38301" spans="1:29" x14ac:dyDescent="0.2">
      <c r="A38301" s="34" t="s">
        <v>98794</v>
      </c>
      <c r="B38301" s="34">
        <v>17</v>
      </c>
      <c r="C38301" s="34">
        <v>5</v>
      </c>
      <c r="D38301" s="34">
        <v>2</v>
      </c>
      <c r="E38301" s="34">
        <v>3</v>
      </c>
      <c r="F38301" s="34">
        <v>10</v>
      </c>
      <c r="G38301" s="34">
        <v>6</v>
      </c>
      <c r="H38301" s="34">
        <v>4</v>
      </c>
      <c r="I38301" s="34">
        <v>8</v>
      </c>
      <c r="J38301" s="34">
        <v>15</v>
      </c>
      <c r="K38301" s="34">
        <v>5</v>
      </c>
      <c r="L38301" s="34">
        <v>6</v>
      </c>
      <c r="M38301" s="34">
        <v>8</v>
      </c>
      <c r="N38301" s="34">
        <v>0</v>
      </c>
      <c r="O38301" s="34">
        <v>5</v>
      </c>
      <c r="P38301" s="34">
        <v>5</v>
      </c>
      <c r="Q38301" s="34">
        <v>6</v>
      </c>
      <c r="R38301" s="34">
        <v>4</v>
      </c>
      <c r="S38301" s="34">
        <v>3</v>
      </c>
      <c r="T38301" s="34">
        <v>6</v>
      </c>
      <c r="U38301" s="34">
        <v>7</v>
      </c>
      <c r="V38301" s="34">
        <v>1</v>
      </c>
      <c r="W38301" s="34">
        <v>2</v>
      </c>
      <c r="X38301" s="34">
        <v>10</v>
      </c>
      <c r="Y38301" s="34">
        <v>9</v>
      </c>
      <c r="Z38301" s="34">
        <v>13</v>
      </c>
      <c r="AA38301" s="34">
        <v>13</v>
      </c>
      <c r="AB38301" s="34">
        <v>16</v>
      </c>
      <c r="AC38301" s="34">
        <v>5</v>
      </c>
    </row>
    <row r="38302" spans="1:29" x14ac:dyDescent="0.2">
      <c r="A38302" s="34" t="s">
        <v>98795</v>
      </c>
      <c r="B38302" s="34">
        <v>0</v>
      </c>
      <c r="C38302" s="34">
        <v>0</v>
      </c>
      <c r="D38302" s="34">
        <v>0</v>
      </c>
      <c r="E38302" s="34">
        <v>0</v>
      </c>
      <c r="F38302" s="34">
        <v>0</v>
      </c>
      <c r="G38302" s="34">
        <v>0</v>
      </c>
      <c r="H38302" s="34">
        <v>0</v>
      </c>
      <c r="I38302" s="34">
        <v>0</v>
      </c>
      <c r="J38302" s="34">
        <v>0</v>
      </c>
      <c r="K38302" s="34">
        <v>0</v>
      </c>
      <c r="L38302" s="34">
        <v>0</v>
      </c>
      <c r="M38302" s="34">
        <v>0</v>
      </c>
      <c r="N38302" s="34">
        <v>0</v>
      </c>
      <c r="O38302" s="34">
        <v>0</v>
      </c>
      <c r="P38302" s="34">
        <v>0</v>
      </c>
      <c r="Q38302" s="34">
        <v>0</v>
      </c>
      <c r="R38302" s="34">
        <v>0</v>
      </c>
      <c r="S38302" s="34">
        <v>0</v>
      </c>
      <c r="T38302" s="34">
        <v>0</v>
      </c>
      <c r="U38302" s="34">
        <v>0</v>
      </c>
      <c r="V38302" s="34">
        <v>0</v>
      </c>
      <c r="W38302" s="34">
        <v>0</v>
      </c>
      <c r="X38302" s="34">
        <v>0</v>
      </c>
      <c r="Y38302" s="34">
        <v>0</v>
      </c>
      <c r="Z38302" s="34">
        <v>0</v>
      </c>
      <c r="AA38302" s="34">
        <v>0</v>
      </c>
      <c r="AB38302" s="34">
        <v>0</v>
      </c>
      <c r="AC38302" s="34">
        <v>0</v>
      </c>
    </row>
    <row r="38303" spans="1:29" x14ac:dyDescent="0.2">
      <c r="A38303" s="34" t="s">
        <v>98796</v>
      </c>
      <c r="B38303" s="34">
        <v>90</v>
      </c>
      <c r="C38303" s="34">
        <v>72</v>
      </c>
      <c r="D38303" s="34">
        <v>84</v>
      </c>
      <c r="E38303" s="34">
        <v>74</v>
      </c>
      <c r="F38303" s="34">
        <v>101</v>
      </c>
      <c r="G38303" s="34">
        <v>35</v>
      </c>
      <c r="H38303" s="34">
        <v>85</v>
      </c>
      <c r="I38303" s="34">
        <v>58</v>
      </c>
      <c r="J38303" s="34">
        <v>82</v>
      </c>
      <c r="K38303" s="34">
        <v>81</v>
      </c>
      <c r="L38303" s="34">
        <v>82</v>
      </c>
      <c r="M38303" s="34">
        <v>59</v>
      </c>
      <c r="N38303" s="34">
        <v>38</v>
      </c>
      <c r="O38303" s="34">
        <v>56</v>
      </c>
      <c r="P38303" s="34">
        <v>83</v>
      </c>
      <c r="Q38303" s="34">
        <v>123</v>
      </c>
      <c r="R38303" s="34">
        <v>98</v>
      </c>
      <c r="S38303" s="34">
        <v>56</v>
      </c>
      <c r="T38303" s="34">
        <v>98</v>
      </c>
      <c r="U38303" s="34">
        <v>92</v>
      </c>
      <c r="V38303" s="34">
        <v>103</v>
      </c>
      <c r="W38303" s="34">
        <v>67</v>
      </c>
      <c r="X38303" s="34">
        <v>87</v>
      </c>
      <c r="Y38303" s="34">
        <v>97</v>
      </c>
      <c r="Z38303" s="34">
        <v>86</v>
      </c>
      <c r="AA38303" s="34">
        <v>71</v>
      </c>
      <c r="AB38303" s="34">
        <v>134</v>
      </c>
      <c r="AC38303" s="34">
        <v>130</v>
      </c>
    </row>
    <row r="38304" spans="1:29" x14ac:dyDescent="0.2">
      <c r="A38304" s="34" t="s">
        <v>98797</v>
      </c>
      <c r="B38304" s="34">
        <v>165</v>
      </c>
      <c r="C38304" s="34">
        <v>87</v>
      </c>
      <c r="D38304" s="34">
        <v>143</v>
      </c>
      <c r="E38304" s="34">
        <v>104</v>
      </c>
      <c r="F38304" s="34">
        <v>113</v>
      </c>
      <c r="G38304" s="34">
        <v>70</v>
      </c>
      <c r="H38304" s="34">
        <v>103</v>
      </c>
      <c r="I38304" s="34">
        <v>95</v>
      </c>
      <c r="J38304" s="34">
        <v>141</v>
      </c>
      <c r="K38304" s="34">
        <v>101</v>
      </c>
      <c r="L38304" s="34">
        <v>120</v>
      </c>
      <c r="M38304" s="34">
        <v>64</v>
      </c>
      <c r="N38304" s="34">
        <v>112</v>
      </c>
      <c r="O38304" s="34">
        <v>97</v>
      </c>
      <c r="P38304" s="34">
        <v>105</v>
      </c>
      <c r="Q38304" s="34">
        <v>138</v>
      </c>
      <c r="R38304" s="34">
        <v>148</v>
      </c>
      <c r="S38304" s="34">
        <v>107</v>
      </c>
      <c r="T38304" s="34">
        <v>179</v>
      </c>
      <c r="U38304" s="34">
        <v>94</v>
      </c>
      <c r="V38304" s="34">
        <v>131</v>
      </c>
      <c r="W38304" s="34">
        <v>124</v>
      </c>
      <c r="X38304" s="34">
        <v>160</v>
      </c>
      <c r="Y38304" s="34">
        <v>163</v>
      </c>
      <c r="Z38304" s="34">
        <v>106</v>
      </c>
      <c r="AA38304" s="34">
        <v>126</v>
      </c>
      <c r="AB38304" s="34">
        <v>170</v>
      </c>
      <c r="AC38304" s="34">
        <v>182</v>
      </c>
    </row>
    <row r="38305" spans="1:29" x14ac:dyDescent="0.2">
      <c r="A38305" s="34" t="s">
        <v>98798</v>
      </c>
      <c r="B38305" s="34">
        <v>54</v>
      </c>
      <c r="C38305" s="34">
        <v>69</v>
      </c>
      <c r="D38305" s="34">
        <v>79</v>
      </c>
      <c r="E38305" s="34">
        <v>52</v>
      </c>
      <c r="F38305" s="34">
        <v>79</v>
      </c>
      <c r="G38305" s="34">
        <v>46</v>
      </c>
      <c r="H38305" s="34">
        <v>56</v>
      </c>
      <c r="I38305" s="34">
        <v>41</v>
      </c>
      <c r="J38305" s="34">
        <v>53</v>
      </c>
      <c r="K38305" s="34">
        <v>48</v>
      </c>
      <c r="L38305" s="34">
        <v>39</v>
      </c>
      <c r="M38305" s="34">
        <v>44</v>
      </c>
      <c r="N38305" s="34">
        <v>66</v>
      </c>
      <c r="O38305" s="34">
        <v>47</v>
      </c>
      <c r="P38305" s="34">
        <v>45</v>
      </c>
      <c r="Q38305" s="34">
        <v>83</v>
      </c>
      <c r="R38305" s="34">
        <v>78</v>
      </c>
      <c r="S38305" s="34">
        <v>84</v>
      </c>
      <c r="T38305" s="34">
        <v>40</v>
      </c>
      <c r="U38305" s="34">
        <v>46</v>
      </c>
      <c r="V38305" s="34">
        <v>75</v>
      </c>
      <c r="W38305" s="34">
        <v>69</v>
      </c>
      <c r="X38305" s="34">
        <v>65</v>
      </c>
      <c r="Y38305" s="34">
        <v>48</v>
      </c>
      <c r="Z38305" s="34">
        <v>59</v>
      </c>
      <c r="AA38305" s="34">
        <v>76</v>
      </c>
      <c r="AB38305" s="34">
        <v>68</v>
      </c>
      <c r="AC38305" s="34">
        <v>106</v>
      </c>
    </row>
    <row r="38306" spans="1:29" x14ac:dyDescent="0.2">
      <c r="A38306" s="34" t="s">
        <v>98799</v>
      </c>
      <c r="B38306" s="34">
        <v>96</v>
      </c>
      <c r="C38306" s="34">
        <v>79</v>
      </c>
      <c r="D38306" s="34">
        <v>100</v>
      </c>
      <c r="E38306" s="34">
        <v>96</v>
      </c>
      <c r="F38306" s="34">
        <v>143</v>
      </c>
      <c r="G38306" s="34">
        <v>79</v>
      </c>
      <c r="H38306" s="34">
        <v>112</v>
      </c>
      <c r="I38306" s="34">
        <v>58</v>
      </c>
      <c r="J38306" s="34">
        <v>94</v>
      </c>
      <c r="K38306" s="34">
        <v>61</v>
      </c>
      <c r="L38306" s="34">
        <v>119</v>
      </c>
      <c r="M38306" s="34">
        <v>73</v>
      </c>
      <c r="N38306" s="34">
        <v>85</v>
      </c>
      <c r="O38306" s="34">
        <v>52</v>
      </c>
      <c r="P38306" s="34">
        <v>74</v>
      </c>
      <c r="Q38306" s="34">
        <v>88</v>
      </c>
      <c r="R38306" s="34">
        <v>147</v>
      </c>
      <c r="S38306" s="34">
        <v>105</v>
      </c>
      <c r="T38306" s="34">
        <v>153</v>
      </c>
      <c r="U38306" s="34">
        <v>94</v>
      </c>
      <c r="V38306" s="34">
        <v>139</v>
      </c>
      <c r="W38306" s="34">
        <v>117</v>
      </c>
      <c r="X38306" s="34">
        <v>116</v>
      </c>
      <c r="Y38306" s="34">
        <v>94</v>
      </c>
      <c r="Z38306" s="34">
        <v>111</v>
      </c>
      <c r="AA38306" s="34">
        <v>127</v>
      </c>
      <c r="AB38306" s="34">
        <v>140</v>
      </c>
      <c r="AC38306" s="34">
        <v>125</v>
      </c>
    </row>
    <row r="38307" spans="1:29" x14ac:dyDescent="0.2">
      <c r="A38307" s="34" t="s">
        <v>98800</v>
      </c>
      <c r="B38307" s="34">
        <v>108</v>
      </c>
      <c r="C38307" s="34">
        <v>131</v>
      </c>
      <c r="D38307" s="34">
        <v>188</v>
      </c>
      <c r="E38307" s="34">
        <v>148</v>
      </c>
      <c r="F38307" s="34">
        <v>179</v>
      </c>
      <c r="G38307" s="34">
        <v>99</v>
      </c>
      <c r="H38307" s="34">
        <v>171</v>
      </c>
      <c r="I38307" s="34">
        <v>114</v>
      </c>
      <c r="J38307" s="34">
        <v>175</v>
      </c>
      <c r="K38307" s="34">
        <v>127</v>
      </c>
      <c r="L38307" s="34">
        <v>125</v>
      </c>
      <c r="M38307" s="34">
        <v>143</v>
      </c>
      <c r="N38307" s="34">
        <v>146</v>
      </c>
      <c r="O38307" s="34">
        <v>128</v>
      </c>
      <c r="P38307" s="34">
        <v>159</v>
      </c>
      <c r="Q38307" s="34">
        <v>169</v>
      </c>
      <c r="R38307" s="34">
        <v>182</v>
      </c>
      <c r="S38307" s="34">
        <v>156</v>
      </c>
      <c r="T38307" s="34">
        <v>164</v>
      </c>
      <c r="U38307" s="34">
        <v>163</v>
      </c>
      <c r="V38307" s="34">
        <v>236</v>
      </c>
      <c r="W38307" s="34">
        <v>155</v>
      </c>
      <c r="X38307" s="34">
        <v>178</v>
      </c>
      <c r="Y38307" s="34">
        <v>177</v>
      </c>
      <c r="Z38307" s="34">
        <v>221</v>
      </c>
      <c r="AA38307" s="34">
        <v>178</v>
      </c>
      <c r="AB38307" s="34">
        <v>205</v>
      </c>
      <c r="AC38307" s="34">
        <v>245</v>
      </c>
    </row>
    <row r="38308" spans="1:29" x14ac:dyDescent="0.2">
      <c r="A38308" s="34" t="s">
        <v>98801</v>
      </c>
      <c r="B38308" s="34">
        <v>7</v>
      </c>
      <c r="C38308" s="34">
        <v>36</v>
      </c>
      <c r="D38308" s="34">
        <v>31</v>
      </c>
      <c r="E38308" s="34">
        <v>48</v>
      </c>
      <c r="F38308" s="34">
        <v>27</v>
      </c>
      <c r="G38308" s="34">
        <v>33</v>
      </c>
      <c r="H38308" s="34">
        <v>17</v>
      </c>
      <c r="I38308" s="34">
        <v>30</v>
      </c>
      <c r="J38308" s="34">
        <v>26</v>
      </c>
      <c r="K38308" s="34">
        <v>31</v>
      </c>
      <c r="L38308" s="34">
        <v>14</v>
      </c>
      <c r="M38308" s="34">
        <v>26</v>
      </c>
      <c r="N38308" s="34">
        <v>22</v>
      </c>
      <c r="O38308" s="34">
        <v>28</v>
      </c>
      <c r="P38308" s="34">
        <v>18</v>
      </c>
      <c r="Q38308" s="34">
        <v>30</v>
      </c>
      <c r="R38308" s="34">
        <v>26</v>
      </c>
      <c r="S38308" s="34">
        <v>42</v>
      </c>
      <c r="T38308" s="34">
        <v>10</v>
      </c>
      <c r="U38308" s="34">
        <v>25</v>
      </c>
      <c r="V38308" s="34">
        <v>27</v>
      </c>
      <c r="W38308" s="34">
        <v>22</v>
      </c>
      <c r="X38308" s="34">
        <v>31</v>
      </c>
      <c r="Y38308" s="34">
        <v>22</v>
      </c>
      <c r="Z38308" s="34">
        <v>36</v>
      </c>
      <c r="AA38308" s="34">
        <v>26</v>
      </c>
      <c r="AB38308" s="34">
        <v>21</v>
      </c>
      <c r="AC38308" s="34">
        <v>54</v>
      </c>
    </row>
    <row r="38309" spans="1:29" x14ac:dyDescent="0.2">
      <c r="A38309" s="34" t="s">
        <v>98802</v>
      </c>
      <c r="B38309" s="34">
        <v>56</v>
      </c>
      <c r="C38309" s="34">
        <v>62</v>
      </c>
      <c r="D38309" s="34">
        <v>72</v>
      </c>
      <c r="E38309" s="34">
        <v>75</v>
      </c>
      <c r="F38309" s="34">
        <v>85</v>
      </c>
      <c r="G38309" s="34">
        <v>85</v>
      </c>
      <c r="H38309" s="34">
        <v>91</v>
      </c>
      <c r="I38309" s="34">
        <v>75</v>
      </c>
      <c r="J38309" s="34">
        <v>110</v>
      </c>
      <c r="K38309" s="34">
        <v>68</v>
      </c>
      <c r="L38309" s="34">
        <v>59</v>
      </c>
      <c r="M38309" s="34">
        <v>51</v>
      </c>
      <c r="N38309" s="34">
        <v>73</v>
      </c>
      <c r="O38309" s="34">
        <v>68</v>
      </c>
      <c r="P38309" s="34">
        <v>81</v>
      </c>
      <c r="Q38309" s="34">
        <v>109</v>
      </c>
      <c r="R38309" s="34">
        <v>108</v>
      </c>
      <c r="S38309" s="34">
        <v>94</v>
      </c>
      <c r="T38309" s="34">
        <v>92</v>
      </c>
      <c r="U38309" s="34">
        <v>88</v>
      </c>
      <c r="V38309" s="34">
        <v>84</v>
      </c>
      <c r="W38309" s="34">
        <v>104</v>
      </c>
      <c r="X38309" s="34">
        <v>100</v>
      </c>
      <c r="Y38309" s="34">
        <v>75</v>
      </c>
      <c r="Z38309" s="34">
        <v>90</v>
      </c>
      <c r="AA38309" s="34">
        <v>89</v>
      </c>
      <c r="AB38309" s="34">
        <v>122</v>
      </c>
      <c r="AC38309" s="34">
        <v>110</v>
      </c>
    </row>
    <row r="38310" spans="1:29" x14ac:dyDescent="0.2">
      <c r="A38310" s="34" t="s">
        <v>98803</v>
      </c>
      <c r="B38310" s="34">
        <v>28</v>
      </c>
      <c r="C38310" s="34">
        <v>68</v>
      </c>
      <c r="D38310" s="34">
        <v>77</v>
      </c>
      <c r="E38310" s="34">
        <v>62</v>
      </c>
      <c r="F38310" s="34">
        <v>63</v>
      </c>
      <c r="G38310" s="34">
        <v>39</v>
      </c>
      <c r="H38310" s="34">
        <v>83</v>
      </c>
      <c r="I38310" s="34">
        <v>78</v>
      </c>
      <c r="J38310" s="34">
        <v>43</v>
      </c>
      <c r="K38310" s="34">
        <v>80</v>
      </c>
      <c r="L38310" s="34">
        <v>29</v>
      </c>
      <c r="M38310" s="34">
        <v>48</v>
      </c>
      <c r="N38310" s="34">
        <v>52</v>
      </c>
      <c r="O38310" s="34">
        <v>45</v>
      </c>
      <c r="P38310" s="34">
        <v>46</v>
      </c>
      <c r="Q38310" s="34">
        <v>77</v>
      </c>
      <c r="R38310" s="34">
        <v>98</v>
      </c>
      <c r="S38310" s="34">
        <v>82</v>
      </c>
      <c r="T38310" s="34">
        <v>40</v>
      </c>
      <c r="U38310" s="34">
        <v>55</v>
      </c>
      <c r="V38310" s="34">
        <v>78</v>
      </c>
      <c r="W38310" s="34">
        <v>53</v>
      </c>
      <c r="X38310" s="34">
        <v>82</v>
      </c>
      <c r="Y38310" s="34">
        <v>66</v>
      </c>
      <c r="Z38310" s="34">
        <v>95</v>
      </c>
      <c r="AA38310" s="34">
        <v>77</v>
      </c>
      <c r="AB38310" s="34">
        <v>70</v>
      </c>
      <c r="AC38310" s="34">
        <v>102</v>
      </c>
    </row>
    <row r="38311" spans="1:29" x14ac:dyDescent="0.2">
      <c r="A38311" s="34" t="s">
        <v>98804</v>
      </c>
      <c r="B38311" s="34">
        <v>50</v>
      </c>
      <c r="C38311" s="34">
        <v>32</v>
      </c>
      <c r="D38311" s="34">
        <v>48</v>
      </c>
      <c r="E38311" s="34">
        <v>21</v>
      </c>
      <c r="F38311" s="34">
        <v>44</v>
      </c>
      <c r="G38311" s="34">
        <v>49</v>
      </c>
      <c r="H38311" s="34">
        <v>48</v>
      </c>
      <c r="I38311" s="34">
        <v>31</v>
      </c>
      <c r="J38311" s="34">
        <v>52</v>
      </c>
      <c r="K38311" s="34">
        <v>46</v>
      </c>
      <c r="L38311" s="34">
        <v>30</v>
      </c>
      <c r="M38311" s="34">
        <v>35</v>
      </c>
      <c r="N38311" s="34">
        <v>43</v>
      </c>
      <c r="O38311" s="34">
        <v>30</v>
      </c>
      <c r="P38311" s="34">
        <v>39</v>
      </c>
      <c r="Q38311" s="34">
        <v>48</v>
      </c>
      <c r="R38311" s="34">
        <v>72</v>
      </c>
      <c r="S38311" s="34">
        <v>54</v>
      </c>
      <c r="T38311" s="34">
        <v>29</v>
      </c>
      <c r="U38311" s="34">
        <v>42</v>
      </c>
      <c r="V38311" s="34">
        <v>43</v>
      </c>
      <c r="W38311" s="34">
        <v>53</v>
      </c>
      <c r="X38311" s="34">
        <v>85</v>
      </c>
      <c r="Y38311" s="34">
        <v>47</v>
      </c>
      <c r="Z38311" s="34">
        <v>61</v>
      </c>
      <c r="AA38311" s="34">
        <v>46</v>
      </c>
      <c r="AB38311" s="34">
        <v>53</v>
      </c>
      <c r="AC38311" s="34">
        <v>67</v>
      </c>
    </row>
    <row r="38312" spans="1:29" x14ac:dyDescent="0.2">
      <c r="A38312" s="34" t="s">
        <v>98805</v>
      </c>
      <c r="B38312" s="34">
        <v>199</v>
      </c>
      <c r="C38312" s="34">
        <v>178</v>
      </c>
      <c r="D38312" s="34">
        <v>287</v>
      </c>
      <c r="E38312" s="34">
        <v>211</v>
      </c>
      <c r="F38312" s="34">
        <v>236</v>
      </c>
      <c r="G38312" s="34">
        <v>209</v>
      </c>
      <c r="H38312" s="34">
        <v>249</v>
      </c>
      <c r="I38312" s="34">
        <v>144</v>
      </c>
      <c r="J38312" s="34">
        <v>239</v>
      </c>
      <c r="K38312" s="34">
        <v>193</v>
      </c>
      <c r="L38312" s="34">
        <v>200</v>
      </c>
      <c r="M38312" s="34">
        <v>157</v>
      </c>
      <c r="N38312" s="34">
        <v>211</v>
      </c>
      <c r="O38312" s="34">
        <v>148</v>
      </c>
      <c r="P38312" s="34">
        <v>215</v>
      </c>
      <c r="Q38312" s="34">
        <v>267</v>
      </c>
      <c r="R38312" s="34">
        <v>293</v>
      </c>
      <c r="S38312" s="34">
        <v>279</v>
      </c>
      <c r="T38312" s="34">
        <v>280</v>
      </c>
      <c r="U38312" s="34">
        <v>240</v>
      </c>
      <c r="V38312" s="34">
        <v>330</v>
      </c>
      <c r="W38312" s="34">
        <v>307</v>
      </c>
      <c r="X38312" s="34">
        <v>255</v>
      </c>
      <c r="Y38312" s="34">
        <v>262</v>
      </c>
      <c r="Z38312" s="34">
        <v>296</v>
      </c>
      <c r="AA38312" s="34">
        <v>296</v>
      </c>
      <c r="AB38312" s="34">
        <v>230</v>
      </c>
      <c r="AC38312" s="34">
        <v>334</v>
      </c>
    </row>
    <row r="38313" spans="1:29" x14ac:dyDescent="0.2">
      <c r="A38313" s="34" t="s">
        <v>98806</v>
      </c>
      <c r="B38313" s="34">
        <v>56</v>
      </c>
      <c r="C38313" s="34">
        <v>21</v>
      </c>
      <c r="D38313" s="34">
        <v>50</v>
      </c>
      <c r="E38313" s="34">
        <v>27</v>
      </c>
      <c r="F38313" s="34">
        <v>34</v>
      </c>
      <c r="G38313" s="34">
        <v>15</v>
      </c>
      <c r="H38313" s="34">
        <v>43</v>
      </c>
      <c r="I38313" s="34">
        <v>21</v>
      </c>
      <c r="J38313" s="34">
        <v>28</v>
      </c>
      <c r="K38313" s="34">
        <v>23</v>
      </c>
      <c r="L38313" s="34">
        <v>24</v>
      </c>
      <c r="M38313" s="34">
        <v>26</v>
      </c>
      <c r="N38313" s="34">
        <v>29</v>
      </c>
      <c r="O38313" s="34">
        <v>10</v>
      </c>
      <c r="P38313" s="34">
        <v>34</v>
      </c>
      <c r="Q38313" s="34">
        <v>25</v>
      </c>
      <c r="R38313" s="34">
        <v>31</v>
      </c>
      <c r="S38313" s="34">
        <v>39</v>
      </c>
      <c r="T38313" s="34">
        <v>51</v>
      </c>
      <c r="U38313" s="34">
        <v>19</v>
      </c>
      <c r="V38313" s="34">
        <v>33</v>
      </c>
      <c r="W38313" s="34">
        <v>39</v>
      </c>
      <c r="X38313" s="34">
        <v>36</v>
      </c>
      <c r="Y38313" s="34">
        <v>47</v>
      </c>
      <c r="Z38313" s="34">
        <v>38</v>
      </c>
      <c r="AA38313" s="34">
        <v>40</v>
      </c>
      <c r="AB38313" s="34">
        <v>66</v>
      </c>
      <c r="AC38313" s="34">
        <v>51</v>
      </c>
    </row>
    <row r="38314" spans="1:29" x14ac:dyDescent="0.2">
      <c r="A38314" s="34" t="s">
        <v>98807</v>
      </c>
      <c r="B38314" s="34">
        <v>26</v>
      </c>
      <c r="C38314" s="34">
        <v>60</v>
      </c>
      <c r="D38314" s="34">
        <v>58</v>
      </c>
      <c r="E38314" s="34">
        <v>42</v>
      </c>
      <c r="F38314" s="34">
        <v>56</v>
      </c>
      <c r="G38314" s="34">
        <v>45</v>
      </c>
      <c r="H38314" s="34">
        <v>24</v>
      </c>
      <c r="I38314" s="34">
        <v>18</v>
      </c>
      <c r="J38314" s="34">
        <v>32</v>
      </c>
      <c r="K38314" s="34">
        <v>42</v>
      </c>
      <c r="L38314" s="34">
        <v>21</v>
      </c>
      <c r="M38314" s="34">
        <v>36</v>
      </c>
      <c r="N38314" s="34">
        <v>30</v>
      </c>
      <c r="O38314" s="34">
        <v>9</v>
      </c>
      <c r="P38314" s="34">
        <v>24</v>
      </c>
      <c r="Q38314" s="34">
        <v>50</v>
      </c>
      <c r="R38314" s="34">
        <v>18</v>
      </c>
      <c r="S38314" s="34">
        <v>41</v>
      </c>
      <c r="T38314" s="34">
        <v>19</v>
      </c>
      <c r="U38314" s="34">
        <v>11</v>
      </c>
      <c r="V38314" s="34">
        <v>29</v>
      </c>
      <c r="W38314" s="34">
        <v>26</v>
      </c>
      <c r="X38314" s="34">
        <v>41</v>
      </c>
      <c r="Y38314" s="34">
        <v>28</v>
      </c>
      <c r="Z38314" s="34">
        <v>28</v>
      </c>
      <c r="AA38314" s="34">
        <v>36</v>
      </c>
      <c r="AB38314" s="34">
        <v>26</v>
      </c>
      <c r="AC38314" s="34">
        <v>48</v>
      </c>
    </row>
    <row r="38315" spans="1:29" x14ac:dyDescent="0.2">
      <c r="A38315" s="34" t="s">
        <v>98808</v>
      </c>
      <c r="B38315" s="34">
        <v>240</v>
      </c>
      <c r="C38315" s="34">
        <v>156</v>
      </c>
      <c r="D38315" s="34">
        <v>219</v>
      </c>
      <c r="E38315" s="34">
        <v>158</v>
      </c>
      <c r="F38315" s="34">
        <v>214</v>
      </c>
      <c r="G38315" s="34">
        <v>150</v>
      </c>
      <c r="H38315" s="34">
        <v>208</v>
      </c>
      <c r="I38315" s="34">
        <v>150</v>
      </c>
      <c r="J38315" s="34">
        <v>208</v>
      </c>
      <c r="K38315" s="34">
        <v>198</v>
      </c>
      <c r="L38315" s="34">
        <v>171</v>
      </c>
      <c r="M38315" s="34">
        <v>138</v>
      </c>
      <c r="N38315" s="34">
        <v>195</v>
      </c>
      <c r="O38315" s="34">
        <v>179</v>
      </c>
      <c r="P38315" s="34">
        <v>188</v>
      </c>
      <c r="Q38315" s="34">
        <v>256</v>
      </c>
      <c r="R38315" s="34">
        <v>226</v>
      </c>
      <c r="S38315" s="34">
        <v>174</v>
      </c>
      <c r="T38315" s="34">
        <v>277</v>
      </c>
      <c r="U38315" s="34">
        <v>215</v>
      </c>
      <c r="V38315" s="34">
        <v>201</v>
      </c>
      <c r="W38315" s="34">
        <v>248</v>
      </c>
      <c r="X38315" s="34">
        <v>281</v>
      </c>
      <c r="Y38315" s="34">
        <v>205</v>
      </c>
      <c r="Z38315" s="34">
        <v>181</v>
      </c>
      <c r="AA38315" s="34">
        <v>232</v>
      </c>
      <c r="AB38315" s="34">
        <v>249</v>
      </c>
      <c r="AC38315" s="34">
        <v>372</v>
      </c>
    </row>
    <row r="38316" spans="1:29" x14ac:dyDescent="0.2">
      <c r="A38316" s="34" t="s">
        <v>98809</v>
      </c>
      <c r="B38316" s="34">
        <v>25</v>
      </c>
      <c r="C38316" s="34">
        <v>32</v>
      </c>
      <c r="D38316" s="34">
        <v>52</v>
      </c>
      <c r="E38316" s="34">
        <v>40</v>
      </c>
      <c r="F38316" s="34">
        <v>32</v>
      </c>
      <c r="G38316" s="34">
        <v>60</v>
      </c>
      <c r="H38316" s="34">
        <v>33</v>
      </c>
      <c r="I38316" s="34">
        <v>24</v>
      </c>
      <c r="J38316" s="34">
        <v>16</v>
      </c>
      <c r="K38316" s="34">
        <v>36</v>
      </c>
      <c r="L38316" s="34">
        <v>23</v>
      </c>
      <c r="M38316" s="34">
        <v>30</v>
      </c>
      <c r="N38316" s="34">
        <v>31</v>
      </c>
      <c r="O38316" s="34">
        <v>26</v>
      </c>
      <c r="P38316" s="34">
        <v>36</v>
      </c>
      <c r="Q38316" s="34">
        <v>44</v>
      </c>
      <c r="R38316" s="34">
        <v>42</v>
      </c>
      <c r="S38316" s="34">
        <v>54</v>
      </c>
      <c r="T38316" s="34">
        <v>29</v>
      </c>
      <c r="U38316" s="34">
        <v>21</v>
      </c>
      <c r="V38316" s="34">
        <v>49</v>
      </c>
      <c r="W38316" s="34">
        <v>26</v>
      </c>
      <c r="X38316" s="34">
        <v>57</v>
      </c>
      <c r="Y38316" s="34">
        <v>45</v>
      </c>
      <c r="Z38316" s="34">
        <v>47</v>
      </c>
      <c r="AA38316" s="34">
        <v>55</v>
      </c>
      <c r="AB38316" s="34">
        <v>33</v>
      </c>
      <c r="AC38316" s="34">
        <v>67</v>
      </c>
    </row>
    <row r="38317" spans="1:29" x14ac:dyDescent="0.2">
      <c r="A38317" s="34" t="s">
        <v>98810</v>
      </c>
      <c r="B38317" s="34">
        <v>27</v>
      </c>
      <c r="C38317" s="34">
        <v>29</v>
      </c>
      <c r="D38317" s="34">
        <v>52</v>
      </c>
      <c r="E38317" s="34">
        <v>36</v>
      </c>
      <c r="F38317" s="34">
        <v>38</v>
      </c>
      <c r="G38317" s="34">
        <v>36</v>
      </c>
      <c r="H38317" s="34">
        <v>34</v>
      </c>
      <c r="I38317" s="34">
        <v>32</v>
      </c>
      <c r="J38317" s="34">
        <v>28</v>
      </c>
      <c r="K38317" s="34">
        <v>42</v>
      </c>
      <c r="L38317" s="34">
        <v>27</v>
      </c>
      <c r="M38317" s="34">
        <v>33</v>
      </c>
      <c r="N38317" s="34">
        <v>32</v>
      </c>
      <c r="O38317" s="34">
        <v>34</v>
      </c>
      <c r="P38317" s="34">
        <v>32</v>
      </c>
      <c r="Q38317" s="34">
        <v>50</v>
      </c>
      <c r="R38317" s="34">
        <v>41</v>
      </c>
      <c r="S38317" s="34">
        <v>45</v>
      </c>
      <c r="T38317" s="34">
        <v>35</v>
      </c>
      <c r="U38317" s="34">
        <v>27</v>
      </c>
      <c r="V38317" s="34">
        <v>37</v>
      </c>
      <c r="W38317" s="34">
        <v>43</v>
      </c>
      <c r="X38317" s="34">
        <v>45</v>
      </c>
      <c r="Y38317" s="34">
        <v>45</v>
      </c>
      <c r="Z38317" s="34">
        <v>38</v>
      </c>
      <c r="AA38317" s="34">
        <v>36</v>
      </c>
      <c r="AB38317" s="34">
        <v>20</v>
      </c>
      <c r="AC38317" s="34">
        <v>56</v>
      </c>
    </row>
    <row r="38318" spans="1:29" x14ac:dyDescent="0.2">
      <c r="A38318" s="34" t="s">
        <v>98811</v>
      </c>
      <c r="B38318" s="34">
        <v>83</v>
      </c>
      <c r="C38318" s="34">
        <v>91</v>
      </c>
      <c r="D38318" s="34">
        <v>171</v>
      </c>
      <c r="E38318" s="34">
        <v>131</v>
      </c>
      <c r="F38318" s="34">
        <v>138</v>
      </c>
      <c r="G38318" s="34">
        <v>119</v>
      </c>
      <c r="H38318" s="34">
        <v>119</v>
      </c>
      <c r="I38318" s="34">
        <v>77</v>
      </c>
      <c r="J38318" s="34">
        <v>113</v>
      </c>
      <c r="K38318" s="34">
        <v>131</v>
      </c>
      <c r="L38318" s="34">
        <v>68</v>
      </c>
      <c r="M38318" s="34">
        <v>75</v>
      </c>
      <c r="N38318" s="34">
        <v>117</v>
      </c>
      <c r="O38318" s="34">
        <v>93</v>
      </c>
      <c r="P38318" s="34">
        <v>97</v>
      </c>
      <c r="Q38318" s="34">
        <v>112</v>
      </c>
      <c r="R38318" s="34">
        <v>154</v>
      </c>
      <c r="S38318" s="34">
        <v>131</v>
      </c>
      <c r="T38318" s="34">
        <v>102</v>
      </c>
      <c r="U38318" s="34">
        <v>79</v>
      </c>
      <c r="V38318" s="34">
        <v>141</v>
      </c>
      <c r="W38318" s="34">
        <v>86</v>
      </c>
      <c r="X38318" s="34">
        <v>139</v>
      </c>
      <c r="Y38318" s="34">
        <v>96</v>
      </c>
      <c r="Z38318" s="34">
        <v>163</v>
      </c>
      <c r="AA38318" s="34">
        <v>129</v>
      </c>
      <c r="AB38318" s="34">
        <v>131</v>
      </c>
      <c r="AC38318" s="34">
        <v>161</v>
      </c>
    </row>
    <row r="38319" spans="1:29" x14ac:dyDescent="0.2">
      <c r="A38319" s="34" t="s">
        <v>98812</v>
      </c>
      <c r="B38319" s="34">
        <v>81</v>
      </c>
      <c r="C38319" s="34">
        <v>98</v>
      </c>
      <c r="D38319" s="34">
        <v>101</v>
      </c>
      <c r="E38319" s="34">
        <v>100</v>
      </c>
      <c r="F38319" s="34">
        <v>76</v>
      </c>
      <c r="G38319" s="34">
        <v>94</v>
      </c>
      <c r="H38319" s="34">
        <v>107</v>
      </c>
      <c r="I38319" s="34">
        <v>99</v>
      </c>
      <c r="J38319" s="34">
        <v>107</v>
      </c>
      <c r="K38319" s="34">
        <v>134</v>
      </c>
      <c r="L38319" s="34">
        <v>87</v>
      </c>
      <c r="M38319" s="34">
        <v>90</v>
      </c>
      <c r="N38319" s="34">
        <v>96</v>
      </c>
      <c r="O38319" s="34">
        <v>82</v>
      </c>
      <c r="P38319" s="34">
        <v>82</v>
      </c>
      <c r="Q38319" s="34">
        <v>152</v>
      </c>
      <c r="R38319" s="34">
        <v>107</v>
      </c>
      <c r="S38319" s="34">
        <v>154</v>
      </c>
      <c r="T38319" s="34">
        <v>111</v>
      </c>
      <c r="U38319" s="34">
        <v>101</v>
      </c>
      <c r="V38319" s="34">
        <v>126</v>
      </c>
      <c r="W38319" s="34">
        <v>123</v>
      </c>
      <c r="X38319" s="34">
        <v>141</v>
      </c>
      <c r="Y38319" s="34">
        <v>93</v>
      </c>
      <c r="Z38319" s="34">
        <v>129</v>
      </c>
      <c r="AA38319" s="34">
        <v>141</v>
      </c>
      <c r="AB38319" s="34">
        <v>113</v>
      </c>
      <c r="AC38319" s="34">
        <v>166</v>
      </c>
    </row>
    <row r="38320" spans="1:29" x14ac:dyDescent="0.2">
      <c r="A38320" s="34" t="s">
        <v>98813</v>
      </c>
      <c r="B38320" s="34">
        <v>40</v>
      </c>
      <c r="C38320" s="34">
        <v>81</v>
      </c>
      <c r="D38320" s="34">
        <v>75</v>
      </c>
      <c r="E38320" s="34">
        <v>78</v>
      </c>
      <c r="F38320" s="34">
        <v>73</v>
      </c>
      <c r="G38320" s="34">
        <v>55</v>
      </c>
      <c r="H38320" s="34">
        <v>46</v>
      </c>
      <c r="I38320" s="34">
        <v>68</v>
      </c>
      <c r="J38320" s="34">
        <v>49</v>
      </c>
      <c r="K38320" s="34">
        <v>83</v>
      </c>
      <c r="L38320" s="34">
        <v>25</v>
      </c>
      <c r="M38320" s="34">
        <v>59</v>
      </c>
      <c r="N38320" s="34">
        <v>51</v>
      </c>
      <c r="O38320" s="34">
        <v>79</v>
      </c>
      <c r="P38320" s="34">
        <v>32</v>
      </c>
      <c r="Q38320" s="34">
        <v>64</v>
      </c>
      <c r="R38320" s="34">
        <v>43</v>
      </c>
      <c r="S38320" s="34">
        <v>94</v>
      </c>
      <c r="T38320" s="34">
        <v>39</v>
      </c>
      <c r="U38320" s="34">
        <v>56</v>
      </c>
      <c r="V38320" s="34">
        <v>55</v>
      </c>
      <c r="W38320" s="34">
        <v>78</v>
      </c>
      <c r="X38320" s="34">
        <v>71</v>
      </c>
      <c r="Y38320" s="34">
        <v>74</v>
      </c>
      <c r="Z38320" s="34">
        <v>43</v>
      </c>
      <c r="AA38320" s="34">
        <v>96</v>
      </c>
      <c r="AB38320" s="34">
        <v>45</v>
      </c>
      <c r="AC38320" s="34">
        <v>101</v>
      </c>
    </row>
    <row r="38321" spans="1:29" x14ac:dyDescent="0.2">
      <c r="A38321" s="34" t="s">
        <v>98814</v>
      </c>
      <c r="B38321" s="34">
        <v>51</v>
      </c>
      <c r="C38321" s="34">
        <v>84</v>
      </c>
      <c r="D38321" s="34">
        <v>118</v>
      </c>
      <c r="E38321" s="34">
        <v>85</v>
      </c>
      <c r="F38321" s="34">
        <v>111</v>
      </c>
      <c r="G38321" s="34">
        <v>83</v>
      </c>
      <c r="H38321" s="34">
        <v>84</v>
      </c>
      <c r="I38321" s="34">
        <v>108</v>
      </c>
      <c r="J38321" s="34">
        <v>89</v>
      </c>
      <c r="K38321" s="34">
        <v>82</v>
      </c>
      <c r="L38321" s="34">
        <v>53</v>
      </c>
      <c r="M38321" s="34">
        <v>63</v>
      </c>
      <c r="N38321" s="34">
        <v>91</v>
      </c>
      <c r="O38321" s="34">
        <v>86</v>
      </c>
      <c r="P38321" s="34">
        <v>92</v>
      </c>
      <c r="Q38321" s="34">
        <v>97</v>
      </c>
      <c r="R38321" s="34">
        <v>114</v>
      </c>
      <c r="S38321" s="34">
        <v>89</v>
      </c>
      <c r="T38321" s="34">
        <v>96</v>
      </c>
      <c r="U38321" s="34">
        <v>61</v>
      </c>
      <c r="V38321" s="34">
        <v>136</v>
      </c>
      <c r="W38321" s="34">
        <v>67</v>
      </c>
      <c r="X38321" s="34">
        <v>133</v>
      </c>
      <c r="Y38321" s="34">
        <v>34</v>
      </c>
      <c r="Z38321" s="34">
        <v>128</v>
      </c>
      <c r="AA38321" s="34">
        <v>61</v>
      </c>
      <c r="AB38321" s="34">
        <v>130</v>
      </c>
      <c r="AC38321" s="34">
        <v>109</v>
      </c>
    </row>
    <row r="38322" spans="1:29" x14ac:dyDescent="0.2">
      <c r="A38322" s="34" t="s">
        <v>98815</v>
      </c>
      <c r="B38322" s="34">
        <v>30</v>
      </c>
      <c r="C38322" s="34">
        <v>18</v>
      </c>
      <c r="D38322" s="34">
        <v>15</v>
      </c>
      <c r="E38322" s="34">
        <v>20</v>
      </c>
      <c r="F38322" s="34">
        <v>29</v>
      </c>
      <c r="G38322" s="34">
        <v>30</v>
      </c>
      <c r="H38322" s="34">
        <v>27</v>
      </c>
      <c r="I38322" s="34">
        <v>19</v>
      </c>
      <c r="J38322" s="34">
        <v>9</v>
      </c>
      <c r="K38322" s="34">
        <v>36</v>
      </c>
      <c r="L38322" s="34">
        <v>10</v>
      </c>
      <c r="M38322" s="34">
        <v>23</v>
      </c>
      <c r="N38322" s="34">
        <v>24</v>
      </c>
      <c r="O38322" s="34">
        <v>21</v>
      </c>
      <c r="P38322" s="34">
        <v>16</v>
      </c>
      <c r="Q38322" s="34">
        <v>28</v>
      </c>
      <c r="R38322" s="34">
        <v>43</v>
      </c>
      <c r="S38322" s="34">
        <v>24</v>
      </c>
      <c r="T38322" s="34">
        <v>20</v>
      </c>
      <c r="U38322" s="34">
        <v>23</v>
      </c>
      <c r="V38322" s="34">
        <v>19</v>
      </c>
      <c r="W38322" s="34">
        <v>35</v>
      </c>
      <c r="X38322" s="34">
        <v>44</v>
      </c>
      <c r="Y38322" s="34">
        <v>20</v>
      </c>
      <c r="Z38322" s="34">
        <v>23</v>
      </c>
      <c r="AA38322" s="34">
        <v>17</v>
      </c>
      <c r="AB38322" s="34">
        <v>18</v>
      </c>
      <c r="AC38322" s="34">
        <v>50</v>
      </c>
    </row>
    <row r="38323" spans="1:29" x14ac:dyDescent="0.2">
      <c r="A38323" s="34" t="s">
        <v>98816</v>
      </c>
      <c r="B38323" s="34">
        <v>51</v>
      </c>
      <c r="C38323" s="34">
        <v>60</v>
      </c>
      <c r="D38323" s="34">
        <v>49</v>
      </c>
      <c r="E38323" s="34">
        <v>47</v>
      </c>
      <c r="F38323" s="34">
        <v>62</v>
      </c>
      <c r="G38323" s="34">
        <v>68</v>
      </c>
      <c r="H38323" s="34">
        <v>53</v>
      </c>
      <c r="I38323" s="34">
        <v>59</v>
      </c>
      <c r="J38323" s="34">
        <v>18</v>
      </c>
      <c r="K38323" s="34">
        <v>121</v>
      </c>
      <c r="L38323" s="34">
        <v>34</v>
      </c>
      <c r="M38323" s="34">
        <v>66</v>
      </c>
      <c r="N38323" s="34">
        <v>38</v>
      </c>
      <c r="O38323" s="34">
        <v>50</v>
      </c>
      <c r="P38323" s="34">
        <v>43</v>
      </c>
      <c r="Q38323" s="34">
        <v>76</v>
      </c>
      <c r="R38323" s="34">
        <v>59</v>
      </c>
      <c r="S38323" s="34">
        <v>71</v>
      </c>
      <c r="T38323" s="34">
        <v>42</v>
      </c>
      <c r="U38323" s="34">
        <v>52</v>
      </c>
      <c r="V38323" s="34">
        <v>57</v>
      </c>
      <c r="W38323" s="34">
        <v>103</v>
      </c>
      <c r="X38323" s="34">
        <v>45</v>
      </c>
      <c r="Y38323" s="34">
        <v>79</v>
      </c>
      <c r="Z38323" s="34">
        <v>53</v>
      </c>
      <c r="AA38323" s="34">
        <v>98</v>
      </c>
      <c r="AB38323" s="34">
        <v>55</v>
      </c>
      <c r="AC38323" s="34">
        <v>130</v>
      </c>
    </row>
    <row r="38324" spans="1:29" x14ac:dyDescent="0.2">
      <c r="A38324" s="34" t="s">
        <v>98817</v>
      </c>
      <c r="B38324" s="34">
        <v>41</v>
      </c>
      <c r="C38324" s="34">
        <v>59</v>
      </c>
      <c r="D38324" s="34">
        <v>84</v>
      </c>
      <c r="E38324" s="34">
        <v>83</v>
      </c>
      <c r="F38324" s="34">
        <v>88</v>
      </c>
      <c r="G38324" s="34">
        <v>95</v>
      </c>
      <c r="H38324" s="34">
        <v>64</v>
      </c>
      <c r="I38324" s="34">
        <v>91</v>
      </c>
      <c r="J38324" s="34">
        <v>78</v>
      </c>
      <c r="K38324" s="34">
        <v>84</v>
      </c>
      <c r="L38324" s="34">
        <v>54</v>
      </c>
      <c r="M38324" s="34">
        <v>82</v>
      </c>
      <c r="N38324" s="34">
        <v>59</v>
      </c>
      <c r="O38324" s="34">
        <v>48</v>
      </c>
      <c r="P38324" s="34">
        <v>57</v>
      </c>
      <c r="Q38324" s="34">
        <v>88</v>
      </c>
      <c r="R38324" s="34">
        <v>100</v>
      </c>
      <c r="S38324" s="34">
        <v>84</v>
      </c>
      <c r="T38324" s="34">
        <v>82</v>
      </c>
      <c r="U38324" s="34">
        <v>58</v>
      </c>
      <c r="V38324" s="34">
        <v>105</v>
      </c>
      <c r="W38324" s="34">
        <v>96</v>
      </c>
      <c r="X38324" s="34">
        <v>68</v>
      </c>
      <c r="Y38324" s="34">
        <v>77</v>
      </c>
      <c r="Z38324" s="34">
        <v>80</v>
      </c>
      <c r="AA38324" s="34">
        <v>95</v>
      </c>
      <c r="AB38324" s="34">
        <v>83</v>
      </c>
      <c r="AC38324" s="34">
        <v>125</v>
      </c>
    </row>
    <row r="38325" spans="1:29" x14ac:dyDescent="0.2">
      <c r="A38325" s="34" t="s">
        <v>98818</v>
      </c>
      <c r="B38325" s="34">
        <v>22</v>
      </c>
      <c r="C38325" s="34">
        <v>42</v>
      </c>
      <c r="D38325" s="34">
        <v>55</v>
      </c>
      <c r="E38325" s="34">
        <v>28</v>
      </c>
      <c r="F38325" s="34">
        <v>31</v>
      </c>
      <c r="G38325" s="34">
        <v>34</v>
      </c>
      <c r="H38325" s="34">
        <v>20</v>
      </c>
      <c r="I38325" s="34">
        <v>46</v>
      </c>
      <c r="J38325" s="34">
        <v>28</v>
      </c>
      <c r="K38325" s="34">
        <v>45</v>
      </c>
      <c r="L38325" s="34">
        <v>12</v>
      </c>
      <c r="M38325" s="34">
        <v>34</v>
      </c>
      <c r="N38325" s="34">
        <v>26</v>
      </c>
      <c r="O38325" s="34">
        <v>28</v>
      </c>
      <c r="P38325" s="34">
        <v>29</v>
      </c>
      <c r="Q38325" s="34">
        <v>55</v>
      </c>
      <c r="R38325" s="34">
        <v>43</v>
      </c>
      <c r="S38325" s="34">
        <v>50</v>
      </c>
      <c r="T38325" s="34">
        <v>27</v>
      </c>
      <c r="U38325" s="34">
        <v>21</v>
      </c>
      <c r="V38325" s="34">
        <v>37</v>
      </c>
      <c r="W38325" s="34">
        <v>28</v>
      </c>
      <c r="X38325" s="34">
        <v>37</v>
      </c>
      <c r="Y38325" s="34">
        <v>13</v>
      </c>
      <c r="Z38325" s="34">
        <v>35</v>
      </c>
      <c r="AA38325" s="34">
        <v>30</v>
      </c>
      <c r="AB38325" s="34">
        <v>26</v>
      </c>
      <c r="AC38325" s="34">
        <v>76</v>
      </c>
    </row>
    <row r="38326" spans="1:29" x14ac:dyDescent="0.2">
      <c r="A38326" s="34" t="s">
        <v>98819</v>
      </c>
      <c r="B38326" s="34">
        <v>51</v>
      </c>
      <c r="C38326" s="34">
        <v>18</v>
      </c>
      <c r="D38326" s="34">
        <v>38</v>
      </c>
      <c r="E38326" s="34">
        <v>48</v>
      </c>
      <c r="F38326" s="34">
        <v>42</v>
      </c>
      <c r="G38326" s="34">
        <v>31</v>
      </c>
      <c r="H38326" s="34">
        <v>45</v>
      </c>
      <c r="I38326" s="34">
        <v>45</v>
      </c>
      <c r="J38326" s="34">
        <v>36</v>
      </c>
      <c r="K38326" s="34">
        <v>35</v>
      </c>
      <c r="L38326" s="34">
        <v>14</v>
      </c>
      <c r="M38326" s="34">
        <v>33</v>
      </c>
      <c r="N38326" s="34">
        <v>23</v>
      </c>
      <c r="O38326" s="34">
        <v>42</v>
      </c>
      <c r="P38326" s="34">
        <v>31</v>
      </c>
      <c r="Q38326" s="34">
        <v>39</v>
      </c>
      <c r="R38326" s="34">
        <v>37</v>
      </c>
      <c r="S38326" s="34">
        <v>35</v>
      </c>
      <c r="T38326" s="34">
        <v>42</v>
      </c>
      <c r="U38326" s="34">
        <v>40</v>
      </c>
      <c r="V38326" s="34">
        <v>26</v>
      </c>
      <c r="W38326" s="34">
        <v>39</v>
      </c>
      <c r="X38326" s="34">
        <v>21</v>
      </c>
      <c r="Y38326" s="34">
        <v>39</v>
      </c>
      <c r="Z38326" s="34">
        <v>29</v>
      </c>
      <c r="AA38326" s="34">
        <v>49</v>
      </c>
      <c r="AB38326" s="34">
        <v>37</v>
      </c>
      <c r="AC38326" s="34">
        <v>63</v>
      </c>
    </row>
    <row r="38327" spans="1:29" x14ac:dyDescent="0.2">
      <c r="A38327" s="34" t="s">
        <v>98820</v>
      </c>
      <c r="B38327" s="34">
        <v>18</v>
      </c>
      <c r="C38327" s="34">
        <v>21</v>
      </c>
      <c r="D38327" s="34">
        <v>32</v>
      </c>
      <c r="E38327" s="34">
        <v>39</v>
      </c>
      <c r="F38327" s="34">
        <v>39</v>
      </c>
      <c r="G38327" s="34">
        <v>42</v>
      </c>
      <c r="H38327" s="34">
        <v>19</v>
      </c>
      <c r="I38327" s="34">
        <v>30</v>
      </c>
      <c r="J38327" s="34">
        <v>18</v>
      </c>
      <c r="K38327" s="34">
        <v>36</v>
      </c>
      <c r="L38327" s="34">
        <v>14</v>
      </c>
      <c r="M38327" s="34">
        <v>29</v>
      </c>
      <c r="N38327" s="34">
        <v>30</v>
      </c>
      <c r="O38327" s="34">
        <v>24</v>
      </c>
      <c r="P38327" s="34">
        <v>16</v>
      </c>
      <c r="Q38327" s="34">
        <v>37</v>
      </c>
      <c r="R38327" s="34">
        <v>29</v>
      </c>
      <c r="S38327" s="34">
        <v>46</v>
      </c>
      <c r="T38327" s="34">
        <v>25</v>
      </c>
      <c r="U38327" s="34">
        <v>32</v>
      </c>
      <c r="V38327" s="34">
        <v>36</v>
      </c>
      <c r="W38327" s="34">
        <v>31</v>
      </c>
      <c r="X38327" s="34">
        <v>36</v>
      </c>
      <c r="Y38327" s="34">
        <v>25</v>
      </c>
      <c r="Z38327" s="34">
        <v>15</v>
      </c>
      <c r="AA38327" s="34">
        <v>44</v>
      </c>
      <c r="AB38327" s="34">
        <v>23</v>
      </c>
      <c r="AC38327" s="34">
        <v>45</v>
      </c>
    </row>
    <row r="38328" spans="1:29" x14ac:dyDescent="0.2">
      <c r="A38328" s="34" t="s">
        <v>98821</v>
      </c>
      <c r="B38328" s="34">
        <v>102</v>
      </c>
      <c r="C38328" s="34">
        <v>88</v>
      </c>
      <c r="D38328" s="34">
        <v>100</v>
      </c>
      <c r="E38328" s="34">
        <v>108</v>
      </c>
      <c r="F38328" s="34">
        <v>97</v>
      </c>
      <c r="G38328" s="34">
        <v>65</v>
      </c>
      <c r="H38328" s="34">
        <v>97</v>
      </c>
      <c r="I38328" s="34">
        <v>111</v>
      </c>
      <c r="J38328" s="34">
        <v>94</v>
      </c>
      <c r="K38328" s="34">
        <v>96</v>
      </c>
      <c r="L38328" s="34">
        <v>84</v>
      </c>
      <c r="M38328" s="34">
        <v>85</v>
      </c>
      <c r="N38328" s="34">
        <v>66</v>
      </c>
      <c r="O38328" s="34">
        <v>101</v>
      </c>
      <c r="P38328" s="34">
        <v>95</v>
      </c>
      <c r="Q38328" s="34">
        <v>135</v>
      </c>
      <c r="R38328" s="34">
        <v>111</v>
      </c>
      <c r="S38328" s="34">
        <v>87</v>
      </c>
      <c r="T38328" s="34">
        <v>86</v>
      </c>
      <c r="U38328" s="34">
        <v>86</v>
      </c>
      <c r="V38328" s="34">
        <v>95</v>
      </c>
      <c r="W38328" s="34">
        <v>98</v>
      </c>
      <c r="X38328" s="34">
        <v>110</v>
      </c>
      <c r="Y38328" s="34">
        <v>98</v>
      </c>
      <c r="Z38328" s="34">
        <v>124</v>
      </c>
      <c r="AA38328" s="34">
        <v>99</v>
      </c>
      <c r="AB38328" s="34">
        <v>97</v>
      </c>
      <c r="AC38328" s="34">
        <v>154</v>
      </c>
    </row>
    <row r="38329" spans="1:29" x14ac:dyDescent="0.2">
      <c r="A38329" s="34" t="s">
        <v>98822</v>
      </c>
      <c r="B38329" s="34">
        <v>10</v>
      </c>
      <c r="C38329" s="34">
        <v>8</v>
      </c>
      <c r="D38329" s="34">
        <v>9</v>
      </c>
      <c r="E38329" s="34">
        <v>5</v>
      </c>
      <c r="F38329" s="34">
        <v>4</v>
      </c>
      <c r="G38329" s="34">
        <v>0</v>
      </c>
      <c r="H38329" s="34">
        <v>7</v>
      </c>
      <c r="I38329" s="34">
        <v>4</v>
      </c>
      <c r="J38329" s="34">
        <v>6</v>
      </c>
      <c r="K38329" s="34">
        <v>3</v>
      </c>
      <c r="L38329" s="34">
        <v>2</v>
      </c>
      <c r="M38329" s="34">
        <v>2</v>
      </c>
      <c r="N38329" s="34">
        <v>1</v>
      </c>
      <c r="O38329" s="34">
        <v>1</v>
      </c>
      <c r="P38329" s="34">
        <v>4</v>
      </c>
      <c r="Q38329" s="34">
        <v>4</v>
      </c>
      <c r="R38329" s="34">
        <v>2</v>
      </c>
      <c r="S38329" s="34">
        <v>2</v>
      </c>
      <c r="T38329" s="34">
        <v>3</v>
      </c>
      <c r="U38329" s="34">
        <v>5</v>
      </c>
      <c r="V38329" s="34">
        <v>6</v>
      </c>
      <c r="W38329" s="34">
        <v>0</v>
      </c>
      <c r="X38329" s="34">
        <v>5</v>
      </c>
      <c r="Y38329" s="34">
        <v>0</v>
      </c>
      <c r="Z38329" s="34">
        <v>10</v>
      </c>
      <c r="AA38329" s="34">
        <v>7</v>
      </c>
      <c r="AB38329" s="34">
        <v>2</v>
      </c>
      <c r="AC38329" s="34">
        <v>10</v>
      </c>
    </row>
    <row r="38330" spans="1:29" x14ac:dyDescent="0.2">
      <c r="A38330" s="34" t="s">
        <v>98823</v>
      </c>
      <c r="B38330" s="34">
        <v>64</v>
      </c>
      <c r="C38330" s="34">
        <v>64</v>
      </c>
      <c r="D38330" s="34">
        <v>105</v>
      </c>
      <c r="E38330" s="34">
        <v>77</v>
      </c>
      <c r="F38330" s="34">
        <v>108</v>
      </c>
      <c r="G38330" s="34">
        <v>94</v>
      </c>
      <c r="H38330" s="34">
        <v>95</v>
      </c>
      <c r="I38330" s="34">
        <v>74</v>
      </c>
      <c r="J38330" s="34">
        <v>95</v>
      </c>
      <c r="K38330" s="34">
        <v>56</v>
      </c>
      <c r="L38330" s="34">
        <v>88</v>
      </c>
      <c r="M38330" s="34">
        <v>77</v>
      </c>
      <c r="N38330" s="34">
        <v>82</v>
      </c>
      <c r="O38330" s="34">
        <v>84</v>
      </c>
      <c r="P38330" s="34">
        <v>109</v>
      </c>
      <c r="Q38330" s="34">
        <v>98</v>
      </c>
      <c r="R38330" s="34">
        <v>130</v>
      </c>
      <c r="S38330" s="34">
        <v>95</v>
      </c>
      <c r="T38330" s="34">
        <v>102</v>
      </c>
      <c r="U38330" s="34">
        <v>72</v>
      </c>
      <c r="V38330" s="34">
        <v>143</v>
      </c>
      <c r="W38330" s="34">
        <v>90</v>
      </c>
      <c r="X38330" s="34">
        <v>120</v>
      </c>
      <c r="Y38330" s="34">
        <v>97</v>
      </c>
      <c r="Z38330" s="34">
        <v>126</v>
      </c>
      <c r="AA38330" s="34">
        <v>96</v>
      </c>
      <c r="AB38330" s="34">
        <v>150</v>
      </c>
      <c r="AC38330" s="34">
        <v>121</v>
      </c>
    </row>
    <row r="38331" spans="1:29" x14ac:dyDescent="0.2">
      <c r="A38331" s="34" t="s">
        <v>98824</v>
      </c>
      <c r="B38331" s="34">
        <v>36</v>
      </c>
      <c r="C38331" s="34">
        <v>49</v>
      </c>
      <c r="D38331" s="34">
        <v>61</v>
      </c>
      <c r="E38331" s="34">
        <v>41</v>
      </c>
      <c r="F38331" s="34">
        <v>65</v>
      </c>
      <c r="G38331" s="34">
        <v>58</v>
      </c>
      <c r="H38331" s="34">
        <v>67</v>
      </c>
      <c r="I38331" s="34">
        <v>42</v>
      </c>
      <c r="J38331" s="34">
        <v>37</v>
      </c>
      <c r="K38331" s="34">
        <v>45</v>
      </c>
      <c r="L38331" s="34">
        <v>57</v>
      </c>
      <c r="M38331" s="34">
        <v>38</v>
      </c>
      <c r="N38331" s="34">
        <v>53</v>
      </c>
      <c r="O38331" s="34">
        <v>48</v>
      </c>
      <c r="P38331" s="34">
        <v>71</v>
      </c>
      <c r="Q38331" s="34">
        <v>80</v>
      </c>
      <c r="R38331" s="34">
        <v>55</v>
      </c>
      <c r="S38331" s="34">
        <v>69</v>
      </c>
      <c r="T38331" s="34">
        <v>54</v>
      </c>
      <c r="U38331" s="34">
        <v>44</v>
      </c>
      <c r="V38331" s="34">
        <v>53</v>
      </c>
      <c r="W38331" s="34">
        <v>70</v>
      </c>
      <c r="X38331" s="34">
        <v>79</v>
      </c>
      <c r="Y38331" s="34">
        <v>62</v>
      </c>
      <c r="Z38331" s="34">
        <v>83</v>
      </c>
      <c r="AA38331" s="34">
        <v>63</v>
      </c>
      <c r="AB38331" s="34">
        <v>73</v>
      </c>
      <c r="AC38331" s="34">
        <v>60</v>
      </c>
    </row>
    <row r="38332" spans="1:29" x14ac:dyDescent="0.2">
      <c r="A38332" s="34" t="s">
        <v>98825</v>
      </c>
      <c r="B38332" s="34">
        <v>38</v>
      </c>
      <c r="C38332" s="34">
        <v>37</v>
      </c>
      <c r="D38332" s="34">
        <v>54</v>
      </c>
      <c r="E38332" s="34">
        <v>29</v>
      </c>
      <c r="F38332" s="34">
        <v>25</v>
      </c>
      <c r="G38332" s="34">
        <v>42</v>
      </c>
      <c r="H38332" s="34">
        <v>23</v>
      </c>
      <c r="I38332" s="34">
        <v>32</v>
      </c>
      <c r="J38332" s="34">
        <v>27</v>
      </c>
      <c r="K38332" s="34">
        <v>29</v>
      </c>
      <c r="L38332" s="34">
        <v>16</v>
      </c>
      <c r="M38332" s="34">
        <v>31</v>
      </c>
      <c r="N38332" s="34">
        <v>25</v>
      </c>
      <c r="O38332" s="34">
        <v>28</v>
      </c>
      <c r="P38332" s="34">
        <v>35</v>
      </c>
      <c r="Q38332" s="34">
        <v>36</v>
      </c>
      <c r="R38332" s="34">
        <v>29</v>
      </c>
      <c r="S38332" s="34">
        <v>51</v>
      </c>
      <c r="T38332" s="34">
        <v>21</v>
      </c>
      <c r="U38332" s="34">
        <v>30</v>
      </c>
      <c r="V38332" s="34">
        <v>33</v>
      </c>
      <c r="W38332" s="34">
        <v>17</v>
      </c>
      <c r="X38332" s="34">
        <v>49</v>
      </c>
      <c r="Y38332" s="34">
        <v>24</v>
      </c>
      <c r="Z38332" s="34">
        <v>36</v>
      </c>
      <c r="AA38332" s="34">
        <v>39</v>
      </c>
      <c r="AB38332" s="34">
        <v>24</v>
      </c>
      <c r="AC38332" s="34">
        <v>30</v>
      </c>
    </row>
    <row r="38333" spans="1:29" x14ac:dyDescent="0.2">
      <c r="A38333" s="34" t="s">
        <v>98826</v>
      </c>
      <c r="B38333" s="34">
        <v>62</v>
      </c>
      <c r="C38333" s="34">
        <v>46</v>
      </c>
      <c r="D38333" s="34">
        <v>47</v>
      </c>
      <c r="E38333" s="34">
        <v>46</v>
      </c>
      <c r="F38333" s="34">
        <v>57</v>
      </c>
      <c r="G38333" s="34">
        <v>58</v>
      </c>
      <c r="H38333" s="34">
        <v>50</v>
      </c>
      <c r="I38333" s="34">
        <v>47</v>
      </c>
      <c r="J38333" s="34">
        <v>63</v>
      </c>
      <c r="K38333" s="34">
        <v>52</v>
      </c>
      <c r="L38333" s="34">
        <v>29</v>
      </c>
      <c r="M38333" s="34">
        <v>47</v>
      </c>
      <c r="N38333" s="34">
        <v>52</v>
      </c>
      <c r="O38333" s="34">
        <v>35</v>
      </c>
      <c r="P38333" s="34">
        <v>55</v>
      </c>
      <c r="Q38333" s="34">
        <v>66</v>
      </c>
      <c r="R38333" s="34">
        <v>60</v>
      </c>
      <c r="S38333" s="34">
        <v>60</v>
      </c>
      <c r="T38333" s="34">
        <v>34</v>
      </c>
      <c r="U38333" s="34">
        <v>49</v>
      </c>
      <c r="V38333" s="34">
        <v>68</v>
      </c>
      <c r="W38333" s="34">
        <v>89</v>
      </c>
      <c r="X38333" s="34">
        <v>67</v>
      </c>
      <c r="Y38333" s="34">
        <v>45</v>
      </c>
      <c r="Z38333" s="34">
        <v>79</v>
      </c>
      <c r="AA38333" s="34">
        <v>59</v>
      </c>
      <c r="AB38333" s="34">
        <v>73</v>
      </c>
      <c r="AC38333" s="34">
        <v>101</v>
      </c>
    </row>
    <row r="38334" spans="1:29" x14ac:dyDescent="0.2">
      <c r="A38334" s="34" t="s">
        <v>98827</v>
      </c>
      <c r="B38334" s="34">
        <v>30</v>
      </c>
      <c r="C38334" s="34">
        <v>69</v>
      </c>
      <c r="D38334" s="34">
        <v>75</v>
      </c>
      <c r="E38334" s="34">
        <v>77</v>
      </c>
      <c r="F38334" s="34">
        <v>67</v>
      </c>
      <c r="G38334" s="34">
        <v>64</v>
      </c>
      <c r="H38334" s="34">
        <v>62</v>
      </c>
      <c r="I38334" s="34">
        <v>64</v>
      </c>
      <c r="J38334" s="34">
        <v>61</v>
      </c>
      <c r="K38334" s="34">
        <v>74</v>
      </c>
      <c r="L38334" s="34">
        <v>35</v>
      </c>
      <c r="M38334" s="34">
        <v>49</v>
      </c>
      <c r="N38334" s="34">
        <v>73</v>
      </c>
      <c r="O38334" s="34">
        <v>38</v>
      </c>
      <c r="P38334" s="34">
        <v>45</v>
      </c>
      <c r="Q38334" s="34">
        <v>57</v>
      </c>
      <c r="R38334" s="34">
        <v>63</v>
      </c>
      <c r="S38334" s="34">
        <v>67</v>
      </c>
      <c r="T38334" s="34">
        <v>38</v>
      </c>
      <c r="U38334" s="34">
        <v>63</v>
      </c>
      <c r="V38334" s="34">
        <v>91</v>
      </c>
      <c r="W38334" s="34">
        <v>75</v>
      </c>
      <c r="X38334" s="34">
        <v>80</v>
      </c>
      <c r="Y38334" s="34">
        <v>52</v>
      </c>
      <c r="Z38334" s="34">
        <v>79</v>
      </c>
      <c r="AA38334" s="34">
        <v>81</v>
      </c>
      <c r="AB38334" s="34">
        <v>57</v>
      </c>
      <c r="AC38334" s="34">
        <v>86</v>
      </c>
    </row>
    <row r="38335" spans="1:29" x14ac:dyDescent="0.2">
      <c r="A38335" s="34" t="s">
        <v>98828</v>
      </c>
      <c r="B38335" s="34">
        <v>50</v>
      </c>
      <c r="C38335" s="34">
        <v>43</v>
      </c>
      <c r="D38335" s="34">
        <v>79</v>
      </c>
      <c r="E38335" s="34">
        <v>57</v>
      </c>
      <c r="F38335" s="34">
        <v>59</v>
      </c>
      <c r="G38335" s="34">
        <v>59</v>
      </c>
      <c r="H38335" s="34">
        <v>47</v>
      </c>
      <c r="I38335" s="34">
        <v>42</v>
      </c>
      <c r="J38335" s="34">
        <v>51</v>
      </c>
      <c r="K38335" s="34">
        <v>50</v>
      </c>
      <c r="L38335" s="34">
        <v>55</v>
      </c>
      <c r="M38335" s="34">
        <v>57</v>
      </c>
      <c r="N38335" s="34">
        <v>50</v>
      </c>
      <c r="O38335" s="34">
        <v>49</v>
      </c>
      <c r="P38335" s="34">
        <v>52</v>
      </c>
      <c r="Q38335" s="34">
        <v>72</v>
      </c>
      <c r="R38335" s="34">
        <v>42</v>
      </c>
      <c r="S38335" s="34">
        <v>73</v>
      </c>
      <c r="T38335" s="34">
        <v>58</v>
      </c>
      <c r="U38335" s="34">
        <v>62</v>
      </c>
      <c r="V38335" s="34">
        <v>69</v>
      </c>
      <c r="W38335" s="34">
        <v>56</v>
      </c>
      <c r="X38335" s="34">
        <v>62</v>
      </c>
      <c r="Y38335" s="34">
        <v>56</v>
      </c>
      <c r="Z38335" s="34">
        <v>64</v>
      </c>
      <c r="AA38335" s="34">
        <v>95</v>
      </c>
      <c r="AB38335" s="34">
        <v>66</v>
      </c>
      <c r="AC38335" s="34">
        <v>91</v>
      </c>
    </row>
    <row r="38336" spans="1:29" x14ac:dyDescent="0.2">
      <c r="A38336" s="34" t="s">
        <v>98829</v>
      </c>
      <c r="B38336" s="34">
        <v>85</v>
      </c>
      <c r="C38336" s="34">
        <v>77</v>
      </c>
      <c r="D38336" s="34">
        <v>101</v>
      </c>
      <c r="E38336" s="34">
        <v>80</v>
      </c>
      <c r="F38336" s="34">
        <v>103</v>
      </c>
      <c r="G38336" s="34">
        <v>97</v>
      </c>
      <c r="H38336" s="34">
        <v>99</v>
      </c>
      <c r="I38336" s="34">
        <v>67</v>
      </c>
      <c r="J38336" s="34">
        <v>84</v>
      </c>
      <c r="K38336" s="34">
        <v>46</v>
      </c>
      <c r="L38336" s="34">
        <v>77</v>
      </c>
      <c r="M38336" s="34">
        <v>61</v>
      </c>
      <c r="N38336" s="34">
        <v>92</v>
      </c>
      <c r="O38336" s="34">
        <v>81</v>
      </c>
      <c r="P38336" s="34">
        <v>89</v>
      </c>
      <c r="Q38336" s="34">
        <v>138</v>
      </c>
      <c r="R38336" s="34">
        <v>98</v>
      </c>
      <c r="S38336" s="34">
        <v>112</v>
      </c>
      <c r="T38336" s="34">
        <v>104</v>
      </c>
      <c r="U38336" s="34">
        <v>108</v>
      </c>
      <c r="V38336" s="34">
        <v>122</v>
      </c>
      <c r="W38336" s="34">
        <v>105</v>
      </c>
      <c r="X38336" s="34">
        <v>142</v>
      </c>
      <c r="Y38336" s="34">
        <v>99</v>
      </c>
      <c r="Z38336" s="34">
        <v>91</v>
      </c>
      <c r="AA38336" s="34">
        <v>116</v>
      </c>
      <c r="AB38336" s="34">
        <v>141</v>
      </c>
      <c r="AC38336" s="34">
        <v>171</v>
      </c>
    </row>
    <row r="38337" spans="1:29" x14ac:dyDescent="0.2">
      <c r="A38337" s="34" t="s">
        <v>98830</v>
      </c>
      <c r="B38337" s="34">
        <v>39</v>
      </c>
      <c r="C38337" s="34">
        <v>72</v>
      </c>
      <c r="D38337" s="34">
        <v>91</v>
      </c>
      <c r="E38337" s="34">
        <v>116</v>
      </c>
      <c r="F38337" s="34">
        <v>75</v>
      </c>
      <c r="G38337" s="34">
        <v>102</v>
      </c>
      <c r="H38337" s="34">
        <v>90</v>
      </c>
      <c r="I38337" s="34">
        <v>67</v>
      </c>
      <c r="J38337" s="34">
        <v>59</v>
      </c>
      <c r="K38337" s="34">
        <v>92</v>
      </c>
      <c r="L38337" s="34">
        <v>46</v>
      </c>
      <c r="M38337" s="34">
        <v>77</v>
      </c>
      <c r="N38337" s="34">
        <v>88</v>
      </c>
      <c r="O38337" s="34">
        <v>68</v>
      </c>
      <c r="P38337" s="34">
        <v>69</v>
      </c>
      <c r="Q38337" s="34">
        <v>75</v>
      </c>
      <c r="R38337" s="34">
        <v>93</v>
      </c>
      <c r="S38337" s="34">
        <v>85</v>
      </c>
      <c r="T38337" s="34">
        <v>57</v>
      </c>
      <c r="U38337" s="34">
        <v>87</v>
      </c>
      <c r="V38337" s="34">
        <v>81</v>
      </c>
      <c r="W38337" s="34">
        <v>59</v>
      </c>
      <c r="X38337" s="34">
        <v>115</v>
      </c>
      <c r="Y38337" s="34">
        <v>78</v>
      </c>
      <c r="Z38337" s="34">
        <v>115</v>
      </c>
      <c r="AA38337" s="34">
        <v>79</v>
      </c>
      <c r="AB38337" s="34">
        <v>79</v>
      </c>
      <c r="AC38337" s="34">
        <v>131</v>
      </c>
    </row>
    <row r="38338" spans="1:29" x14ac:dyDescent="0.2">
      <c r="A38338" s="34" t="s">
        <v>98831</v>
      </c>
      <c r="B38338" s="34">
        <v>75</v>
      </c>
      <c r="C38338" s="34">
        <v>97</v>
      </c>
      <c r="D38338" s="34">
        <v>114</v>
      </c>
      <c r="E38338" s="34">
        <v>77</v>
      </c>
      <c r="F38338" s="34">
        <v>137</v>
      </c>
      <c r="G38338" s="34">
        <v>58</v>
      </c>
      <c r="H38338" s="34">
        <v>98</v>
      </c>
      <c r="I38338" s="34">
        <v>66</v>
      </c>
      <c r="J38338" s="34">
        <v>105</v>
      </c>
      <c r="K38338" s="34">
        <v>59</v>
      </c>
      <c r="L38338" s="34">
        <v>79</v>
      </c>
      <c r="M38338" s="34">
        <v>51</v>
      </c>
      <c r="N38338" s="34">
        <v>88</v>
      </c>
      <c r="O38338" s="34">
        <v>77</v>
      </c>
      <c r="P38338" s="34">
        <v>109</v>
      </c>
      <c r="Q38338" s="34">
        <v>70</v>
      </c>
      <c r="R38338" s="34">
        <v>117</v>
      </c>
      <c r="S38338" s="34">
        <v>95</v>
      </c>
      <c r="T38338" s="34">
        <v>128</v>
      </c>
      <c r="U38338" s="34">
        <v>57</v>
      </c>
      <c r="V38338" s="34">
        <v>150</v>
      </c>
      <c r="W38338" s="34">
        <v>91</v>
      </c>
      <c r="X38338" s="34">
        <v>143</v>
      </c>
      <c r="Y38338" s="34">
        <v>52</v>
      </c>
      <c r="Z38338" s="34">
        <v>151</v>
      </c>
      <c r="AA38338" s="34">
        <v>94</v>
      </c>
      <c r="AB38338" s="34">
        <v>126</v>
      </c>
      <c r="AC38338" s="34">
        <v>113</v>
      </c>
    </row>
    <row r="38339" spans="1:29" x14ac:dyDescent="0.2">
      <c r="A38339" s="34" t="s">
        <v>98832</v>
      </c>
      <c r="B38339" s="34">
        <v>130</v>
      </c>
      <c r="C38339" s="34">
        <v>113</v>
      </c>
      <c r="D38339" s="34">
        <v>196</v>
      </c>
      <c r="E38339" s="34">
        <v>141</v>
      </c>
      <c r="F38339" s="34">
        <v>191</v>
      </c>
      <c r="G38339" s="34">
        <v>167</v>
      </c>
      <c r="H38339" s="34">
        <v>207</v>
      </c>
      <c r="I38339" s="34">
        <v>120</v>
      </c>
      <c r="J38339" s="34">
        <v>170</v>
      </c>
      <c r="K38339" s="34">
        <v>141</v>
      </c>
      <c r="L38339" s="34">
        <v>131</v>
      </c>
      <c r="M38339" s="34">
        <v>117</v>
      </c>
      <c r="N38339" s="34">
        <v>146</v>
      </c>
      <c r="O38339" s="34">
        <v>126</v>
      </c>
      <c r="P38339" s="34">
        <v>186</v>
      </c>
      <c r="Q38339" s="34">
        <v>165</v>
      </c>
      <c r="R38339" s="34">
        <v>188</v>
      </c>
      <c r="S38339" s="34">
        <v>153</v>
      </c>
      <c r="T38339" s="34">
        <v>202</v>
      </c>
      <c r="U38339" s="34">
        <v>150</v>
      </c>
      <c r="V38339" s="34">
        <v>195</v>
      </c>
      <c r="W38339" s="34">
        <v>222</v>
      </c>
      <c r="X38339" s="34">
        <v>243</v>
      </c>
      <c r="Y38339" s="34">
        <v>157</v>
      </c>
      <c r="Z38339" s="34">
        <v>194</v>
      </c>
      <c r="AA38339" s="34">
        <v>191</v>
      </c>
      <c r="AB38339" s="34">
        <v>226</v>
      </c>
      <c r="AC38339" s="34">
        <v>243</v>
      </c>
    </row>
    <row r="38340" spans="1:29" x14ac:dyDescent="0.2">
      <c r="A38340" s="34" t="s">
        <v>98833</v>
      </c>
      <c r="B38340" s="34">
        <v>22</v>
      </c>
      <c r="C38340" s="34">
        <v>22</v>
      </c>
      <c r="D38340" s="34">
        <v>30</v>
      </c>
      <c r="E38340" s="34">
        <v>23</v>
      </c>
      <c r="F38340" s="34">
        <v>33</v>
      </c>
      <c r="G38340" s="34">
        <v>14</v>
      </c>
      <c r="H38340" s="34">
        <v>37</v>
      </c>
      <c r="I38340" s="34">
        <v>24</v>
      </c>
      <c r="J38340" s="34">
        <v>31</v>
      </c>
      <c r="K38340" s="34">
        <v>35</v>
      </c>
      <c r="L38340" s="34">
        <v>20</v>
      </c>
      <c r="M38340" s="34">
        <v>24</v>
      </c>
      <c r="N38340" s="34">
        <v>50</v>
      </c>
      <c r="O38340" s="34">
        <v>21</v>
      </c>
      <c r="P38340" s="34">
        <v>19</v>
      </c>
      <c r="Q38340" s="34">
        <v>25</v>
      </c>
      <c r="R38340" s="34">
        <v>52</v>
      </c>
      <c r="S38340" s="34">
        <v>44</v>
      </c>
      <c r="T38340" s="34">
        <v>46</v>
      </c>
      <c r="U38340" s="34">
        <v>20</v>
      </c>
      <c r="V38340" s="34">
        <v>46</v>
      </c>
      <c r="W38340" s="34">
        <v>37</v>
      </c>
      <c r="X38340" s="34">
        <v>48</v>
      </c>
      <c r="Y38340" s="34">
        <v>24</v>
      </c>
      <c r="Z38340" s="34">
        <v>41</v>
      </c>
      <c r="AA38340" s="34">
        <v>35</v>
      </c>
      <c r="AB38340" s="34">
        <v>46</v>
      </c>
      <c r="AC38340" s="34">
        <v>48</v>
      </c>
    </row>
    <row r="38341" spans="1:29" x14ac:dyDescent="0.2">
      <c r="A38341" s="34" t="s">
        <v>98834</v>
      </c>
      <c r="B38341" s="34">
        <v>48</v>
      </c>
      <c r="C38341" s="34">
        <v>31</v>
      </c>
      <c r="D38341" s="34">
        <v>48</v>
      </c>
      <c r="E38341" s="34">
        <v>43</v>
      </c>
      <c r="F38341" s="34">
        <v>17</v>
      </c>
      <c r="G38341" s="34">
        <v>43</v>
      </c>
      <c r="H38341" s="34">
        <v>42</v>
      </c>
      <c r="I38341" s="34">
        <v>40</v>
      </c>
      <c r="J38341" s="34">
        <v>24</v>
      </c>
      <c r="K38341" s="34">
        <v>52</v>
      </c>
      <c r="L38341" s="34">
        <v>21</v>
      </c>
      <c r="M38341" s="34">
        <v>42</v>
      </c>
      <c r="N38341" s="34">
        <v>25</v>
      </c>
      <c r="O38341" s="34">
        <v>42</v>
      </c>
      <c r="P38341" s="34">
        <v>16</v>
      </c>
      <c r="Q38341" s="34">
        <v>52</v>
      </c>
      <c r="R38341" s="34">
        <v>55</v>
      </c>
      <c r="S38341" s="34">
        <v>46</v>
      </c>
      <c r="T38341" s="34">
        <v>34</v>
      </c>
      <c r="U38341" s="34">
        <v>36</v>
      </c>
      <c r="V38341" s="34">
        <v>53</v>
      </c>
      <c r="W38341" s="34">
        <v>51</v>
      </c>
      <c r="X38341" s="34">
        <v>41</v>
      </c>
      <c r="Y38341" s="34">
        <v>54</v>
      </c>
      <c r="Z38341" s="34">
        <v>41</v>
      </c>
      <c r="AA38341" s="34">
        <v>68</v>
      </c>
      <c r="AB38341" s="34">
        <v>41</v>
      </c>
      <c r="AC38341" s="34">
        <v>77</v>
      </c>
    </row>
    <row r="38342" spans="1:29" x14ac:dyDescent="0.2">
      <c r="A38342" s="34" t="s">
        <v>98835</v>
      </c>
      <c r="B38342" s="34">
        <v>68</v>
      </c>
      <c r="C38342" s="34">
        <v>47</v>
      </c>
      <c r="D38342" s="34">
        <v>92</v>
      </c>
      <c r="E38342" s="34">
        <v>49</v>
      </c>
      <c r="F38342" s="34">
        <v>79</v>
      </c>
      <c r="G38342" s="34">
        <v>63</v>
      </c>
      <c r="H38342" s="34">
        <v>77</v>
      </c>
      <c r="I38342" s="34">
        <v>54</v>
      </c>
      <c r="J38342" s="34">
        <v>63</v>
      </c>
      <c r="K38342" s="34">
        <v>67</v>
      </c>
      <c r="L38342" s="34">
        <v>67</v>
      </c>
      <c r="M38342" s="34">
        <v>42</v>
      </c>
      <c r="N38342" s="34">
        <v>70</v>
      </c>
      <c r="O38342" s="34">
        <v>58</v>
      </c>
      <c r="P38342" s="34">
        <v>63</v>
      </c>
      <c r="Q38342" s="34">
        <v>72</v>
      </c>
      <c r="R38342" s="34">
        <v>122</v>
      </c>
      <c r="S38342" s="34">
        <v>54</v>
      </c>
      <c r="T38342" s="34">
        <v>94</v>
      </c>
      <c r="U38342" s="34">
        <v>41</v>
      </c>
      <c r="V38342" s="34">
        <v>131</v>
      </c>
      <c r="W38342" s="34">
        <v>72</v>
      </c>
      <c r="X38342" s="34">
        <v>102</v>
      </c>
      <c r="Y38342" s="34">
        <v>66</v>
      </c>
      <c r="Z38342" s="34">
        <v>104</v>
      </c>
      <c r="AA38342" s="34">
        <v>81</v>
      </c>
      <c r="AB38342" s="34">
        <v>108</v>
      </c>
      <c r="AC38342" s="34">
        <v>67</v>
      </c>
    </row>
    <row r="38343" spans="1:29" x14ac:dyDescent="0.2">
      <c r="A38343" s="34" t="s">
        <v>98836</v>
      </c>
      <c r="B38343" s="34">
        <v>134</v>
      </c>
      <c r="C38343" s="34">
        <v>95</v>
      </c>
      <c r="D38343" s="34">
        <v>120</v>
      </c>
      <c r="E38343" s="34">
        <v>134</v>
      </c>
      <c r="F38343" s="34">
        <v>101</v>
      </c>
      <c r="G38343" s="34">
        <v>63</v>
      </c>
      <c r="H38343" s="34">
        <v>114</v>
      </c>
      <c r="I38343" s="34">
        <v>83</v>
      </c>
      <c r="J38343" s="34">
        <v>118</v>
      </c>
      <c r="K38343" s="34">
        <v>107</v>
      </c>
      <c r="L38343" s="34">
        <v>105</v>
      </c>
      <c r="M38343" s="34">
        <v>107</v>
      </c>
      <c r="N38343" s="34">
        <v>118</v>
      </c>
      <c r="O38343" s="34">
        <v>60</v>
      </c>
      <c r="P38343" s="34">
        <v>146</v>
      </c>
      <c r="Q38343" s="34">
        <v>146</v>
      </c>
      <c r="R38343" s="34">
        <v>165</v>
      </c>
      <c r="S38343" s="34">
        <v>101</v>
      </c>
      <c r="T38343" s="34">
        <v>111</v>
      </c>
      <c r="U38343" s="34">
        <v>100</v>
      </c>
      <c r="V38343" s="34">
        <v>143</v>
      </c>
      <c r="W38343" s="34">
        <v>148</v>
      </c>
      <c r="X38343" s="34">
        <v>176</v>
      </c>
      <c r="Y38343" s="34">
        <v>105</v>
      </c>
      <c r="Z38343" s="34">
        <v>167</v>
      </c>
      <c r="AA38343" s="34">
        <v>128</v>
      </c>
      <c r="AB38343" s="34">
        <v>169</v>
      </c>
      <c r="AC38343" s="34">
        <v>176</v>
      </c>
    </row>
    <row r="38344" spans="1:29" x14ac:dyDescent="0.2">
      <c r="A38344" s="34" t="s">
        <v>98837</v>
      </c>
      <c r="B38344" s="34">
        <v>35</v>
      </c>
      <c r="C38344" s="34">
        <v>34</v>
      </c>
      <c r="D38344" s="34">
        <v>30</v>
      </c>
      <c r="E38344" s="34">
        <v>43</v>
      </c>
      <c r="F38344" s="34">
        <v>48</v>
      </c>
      <c r="G38344" s="34">
        <v>61</v>
      </c>
      <c r="H38344" s="34">
        <v>40</v>
      </c>
      <c r="I38344" s="34">
        <v>24</v>
      </c>
      <c r="J38344" s="34">
        <v>46</v>
      </c>
      <c r="K38344" s="34">
        <v>57</v>
      </c>
      <c r="L38344" s="34">
        <v>43</v>
      </c>
      <c r="M38344" s="34">
        <v>39</v>
      </c>
      <c r="N38344" s="34">
        <v>32</v>
      </c>
      <c r="O38344" s="34">
        <v>39</v>
      </c>
      <c r="P38344" s="34">
        <v>42</v>
      </c>
      <c r="Q38344" s="34">
        <v>70</v>
      </c>
      <c r="R38344" s="34">
        <v>56</v>
      </c>
      <c r="S38344" s="34">
        <v>57</v>
      </c>
      <c r="T38344" s="34">
        <v>40</v>
      </c>
      <c r="U38344" s="34">
        <v>51</v>
      </c>
      <c r="V38344" s="34">
        <v>29</v>
      </c>
      <c r="W38344" s="34">
        <v>77</v>
      </c>
      <c r="X38344" s="34">
        <v>58</v>
      </c>
      <c r="Y38344" s="34">
        <v>53</v>
      </c>
      <c r="Z38344" s="34">
        <v>53</v>
      </c>
      <c r="AA38344" s="34">
        <v>75</v>
      </c>
      <c r="AB38344" s="34">
        <v>53</v>
      </c>
      <c r="AC38344" s="34">
        <v>67</v>
      </c>
    </row>
    <row r="38345" spans="1:29" x14ac:dyDescent="0.2">
      <c r="A38345" s="34" t="s">
        <v>98838</v>
      </c>
      <c r="B38345" s="34">
        <v>71</v>
      </c>
      <c r="C38345" s="34">
        <v>62</v>
      </c>
      <c r="D38345" s="34">
        <v>100</v>
      </c>
      <c r="E38345" s="34">
        <v>92</v>
      </c>
      <c r="F38345" s="34">
        <v>99</v>
      </c>
      <c r="G38345" s="34">
        <v>106</v>
      </c>
      <c r="H38345" s="34">
        <v>82</v>
      </c>
      <c r="I38345" s="34">
        <v>73</v>
      </c>
      <c r="J38345" s="34">
        <v>94</v>
      </c>
      <c r="K38345" s="34">
        <v>89</v>
      </c>
      <c r="L38345" s="34">
        <v>46</v>
      </c>
      <c r="M38345" s="34">
        <v>61</v>
      </c>
      <c r="N38345" s="34">
        <v>75</v>
      </c>
      <c r="O38345" s="34">
        <v>64</v>
      </c>
      <c r="P38345" s="34">
        <v>83</v>
      </c>
      <c r="Q38345" s="34">
        <v>79</v>
      </c>
      <c r="R38345" s="34">
        <v>99</v>
      </c>
      <c r="S38345" s="34">
        <v>121</v>
      </c>
      <c r="T38345" s="34">
        <v>88</v>
      </c>
      <c r="U38345" s="34">
        <v>95</v>
      </c>
      <c r="V38345" s="34">
        <v>119</v>
      </c>
      <c r="W38345" s="34">
        <v>77</v>
      </c>
      <c r="X38345" s="34">
        <v>90</v>
      </c>
      <c r="Y38345" s="34">
        <v>102</v>
      </c>
      <c r="Z38345" s="34">
        <v>104</v>
      </c>
      <c r="AA38345" s="34">
        <v>100</v>
      </c>
      <c r="AB38345" s="34">
        <v>108</v>
      </c>
      <c r="AC38345" s="34">
        <v>100</v>
      </c>
    </row>
    <row r="38346" spans="1:29" x14ac:dyDescent="0.2">
      <c r="A38346" s="34" t="s">
        <v>98839</v>
      </c>
      <c r="B38346" s="34">
        <v>55</v>
      </c>
      <c r="C38346" s="34">
        <v>65</v>
      </c>
      <c r="D38346" s="34">
        <v>62</v>
      </c>
      <c r="E38346" s="34">
        <v>53</v>
      </c>
      <c r="F38346" s="34">
        <v>63</v>
      </c>
      <c r="G38346" s="34">
        <v>58</v>
      </c>
      <c r="H38346" s="34">
        <v>50</v>
      </c>
      <c r="I38346" s="34">
        <v>50</v>
      </c>
      <c r="J38346" s="34">
        <v>42</v>
      </c>
      <c r="K38346" s="34">
        <v>70</v>
      </c>
      <c r="L38346" s="34">
        <v>32</v>
      </c>
      <c r="M38346" s="34">
        <v>65</v>
      </c>
      <c r="N38346" s="34">
        <v>39</v>
      </c>
      <c r="O38346" s="34">
        <v>50</v>
      </c>
      <c r="P38346" s="34">
        <v>49</v>
      </c>
      <c r="Q38346" s="34">
        <v>95</v>
      </c>
      <c r="R38346" s="34">
        <v>56</v>
      </c>
      <c r="S38346" s="34">
        <v>62</v>
      </c>
      <c r="T38346" s="34">
        <v>52</v>
      </c>
      <c r="U38346" s="34">
        <v>54</v>
      </c>
      <c r="V38346" s="34">
        <v>96</v>
      </c>
      <c r="W38346" s="34">
        <v>113</v>
      </c>
      <c r="X38346" s="34">
        <v>65</v>
      </c>
      <c r="Y38346" s="34">
        <v>71</v>
      </c>
      <c r="Z38346" s="34">
        <v>77</v>
      </c>
      <c r="AA38346" s="34">
        <v>79</v>
      </c>
      <c r="AB38346" s="34">
        <v>58</v>
      </c>
      <c r="AC38346" s="34">
        <v>119</v>
      </c>
    </row>
    <row r="38347" spans="1:29" x14ac:dyDescent="0.2">
      <c r="A38347" s="34" t="s">
        <v>98840</v>
      </c>
      <c r="B38347" s="34">
        <v>34</v>
      </c>
      <c r="C38347" s="34">
        <v>25</v>
      </c>
      <c r="D38347" s="34">
        <v>46</v>
      </c>
      <c r="E38347" s="34">
        <v>42</v>
      </c>
      <c r="F38347" s="34">
        <v>35</v>
      </c>
      <c r="G38347" s="34">
        <v>21</v>
      </c>
      <c r="H38347" s="34">
        <v>34</v>
      </c>
      <c r="I38347" s="34">
        <v>35</v>
      </c>
      <c r="J38347" s="34">
        <v>21</v>
      </c>
      <c r="K38347" s="34">
        <v>39</v>
      </c>
      <c r="L38347" s="34">
        <v>22</v>
      </c>
      <c r="M38347" s="34">
        <v>26</v>
      </c>
      <c r="N38347" s="34">
        <v>30</v>
      </c>
      <c r="O38347" s="34">
        <v>26</v>
      </c>
      <c r="P38347" s="34">
        <v>24</v>
      </c>
      <c r="Q38347" s="34">
        <v>50</v>
      </c>
      <c r="R38347" s="34">
        <v>44</v>
      </c>
      <c r="S38347" s="34">
        <v>46</v>
      </c>
      <c r="T38347" s="34">
        <v>17</v>
      </c>
      <c r="U38347" s="34">
        <v>26</v>
      </c>
      <c r="V38347" s="34">
        <v>26</v>
      </c>
      <c r="W38347" s="34">
        <v>25</v>
      </c>
      <c r="X38347" s="34">
        <v>50</v>
      </c>
      <c r="Y38347" s="34">
        <v>28</v>
      </c>
      <c r="Z38347" s="34">
        <v>48</v>
      </c>
      <c r="AA38347" s="34">
        <v>47</v>
      </c>
      <c r="AB38347" s="34">
        <v>29</v>
      </c>
      <c r="AC38347" s="34">
        <v>40</v>
      </c>
    </row>
    <row r="38348" spans="1:29" x14ac:dyDescent="0.2">
      <c r="A38348" s="34" t="s">
        <v>98841</v>
      </c>
      <c r="B38348" s="34">
        <v>60</v>
      </c>
      <c r="C38348" s="34">
        <v>79</v>
      </c>
      <c r="D38348" s="34">
        <v>95</v>
      </c>
      <c r="E38348" s="34">
        <v>67</v>
      </c>
      <c r="F38348" s="34">
        <v>69</v>
      </c>
      <c r="G38348" s="34">
        <v>85</v>
      </c>
      <c r="H38348" s="34">
        <v>75</v>
      </c>
      <c r="I38348" s="34">
        <v>83</v>
      </c>
      <c r="J38348" s="34">
        <v>93</v>
      </c>
      <c r="K38348" s="34">
        <v>67</v>
      </c>
      <c r="L38348" s="34">
        <v>64</v>
      </c>
      <c r="M38348" s="34">
        <v>70</v>
      </c>
      <c r="N38348" s="34">
        <v>65</v>
      </c>
      <c r="O38348" s="34">
        <v>54</v>
      </c>
      <c r="P38348" s="34">
        <v>77</v>
      </c>
      <c r="Q38348" s="34">
        <v>77</v>
      </c>
      <c r="R38348" s="34">
        <v>101</v>
      </c>
      <c r="S38348" s="34">
        <v>82</v>
      </c>
      <c r="T38348" s="34">
        <v>41</v>
      </c>
      <c r="U38348" s="34">
        <v>81</v>
      </c>
      <c r="V38348" s="34">
        <v>89</v>
      </c>
      <c r="W38348" s="34">
        <v>82</v>
      </c>
      <c r="X38348" s="34">
        <v>100</v>
      </c>
      <c r="Y38348" s="34">
        <v>75</v>
      </c>
      <c r="Z38348" s="34">
        <v>83</v>
      </c>
      <c r="AA38348" s="34">
        <v>92</v>
      </c>
      <c r="AB38348" s="34">
        <v>76</v>
      </c>
      <c r="AC38348" s="34">
        <v>102</v>
      </c>
    </row>
    <row r="38349" spans="1:29" x14ac:dyDescent="0.2">
      <c r="A38349" s="34" t="s">
        <v>98842</v>
      </c>
      <c r="B38349" s="34">
        <v>41</v>
      </c>
      <c r="C38349" s="34">
        <v>23</v>
      </c>
      <c r="D38349" s="34">
        <v>66</v>
      </c>
      <c r="E38349" s="34">
        <v>53</v>
      </c>
      <c r="F38349" s="34">
        <v>32</v>
      </c>
      <c r="G38349" s="34">
        <v>43</v>
      </c>
      <c r="H38349" s="34">
        <v>38</v>
      </c>
      <c r="I38349" s="34">
        <v>16</v>
      </c>
      <c r="J38349" s="34">
        <v>37</v>
      </c>
      <c r="K38349" s="34">
        <v>28</v>
      </c>
      <c r="L38349" s="34">
        <v>26</v>
      </c>
      <c r="M38349" s="34">
        <v>20</v>
      </c>
      <c r="N38349" s="34">
        <v>53</v>
      </c>
      <c r="O38349" s="34">
        <v>19</v>
      </c>
      <c r="P38349" s="34">
        <v>33</v>
      </c>
      <c r="Q38349" s="34">
        <v>18</v>
      </c>
      <c r="R38349" s="34">
        <v>53</v>
      </c>
      <c r="S38349" s="34">
        <v>33</v>
      </c>
      <c r="T38349" s="34">
        <v>32</v>
      </c>
      <c r="U38349" s="34">
        <v>29</v>
      </c>
      <c r="V38349" s="34">
        <v>71</v>
      </c>
      <c r="W38349" s="34">
        <v>50</v>
      </c>
      <c r="X38349" s="34">
        <v>33</v>
      </c>
      <c r="Y38349" s="34">
        <v>31</v>
      </c>
      <c r="Z38349" s="34">
        <v>51</v>
      </c>
      <c r="AA38349" s="34">
        <v>30</v>
      </c>
      <c r="AB38349" s="34">
        <v>27</v>
      </c>
      <c r="AC38349" s="34">
        <v>37</v>
      </c>
    </row>
    <row r="38350" spans="1:29" x14ac:dyDescent="0.2">
      <c r="A38350" s="34" t="s">
        <v>98843</v>
      </c>
      <c r="B38350" s="34">
        <v>21</v>
      </c>
      <c r="C38350" s="34">
        <v>74</v>
      </c>
      <c r="D38350" s="34">
        <v>65</v>
      </c>
      <c r="E38350" s="34">
        <v>66</v>
      </c>
      <c r="F38350" s="34">
        <v>56</v>
      </c>
      <c r="G38350" s="34">
        <v>19</v>
      </c>
      <c r="H38350" s="34">
        <v>54</v>
      </c>
      <c r="I38350" s="34">
        <v>49</v>
      </c>
      <c r="J38350" s="34">
        <v>38</v>
      </c>
      <c r="K38350" s="34">
        <v>55</v>
      </c>
      <c r="L38350" s="34">
        <v>30</v>
      </c>
      <c r="M38350" s="34">
        <v>36</v>
      </c>
      <c r="N38350" s="34">
        <v>54</v>
      </c>
      <c r="O38350" s="34">
        <v>41</v>
      </c>
      <c r="P38350" s="34">
        <v>38</v>
      </c>
      <c r="Q38350" s="34">
        <v>48</v>
      </c>
      <c r="R38350" s="34">
        <v>45</v>
      </c>
      <c r="S38350" s="34">
        <v>75</v>
      </c>
      <c r="T38350" s="34">
        <v>29</v>
      </c>
      <c r="U38350" s="34">
        <v>25</v>
      </c>
      <c r="V38350" s="34">
        <v>71</v>
      </c>
      <c r="W38350" s="34">
        <v>43</v>
      </c>
      <c r="X38350" s="34">
        <v>54</v>
      </c>
      <c r="Y38350" s="34">
        <v>45</v>
      </c>
      <c r="Z38350" s="34">
        <v>79</v>
      </c>
      <c r="AA38350" s="34">
        <v>84</v>
      </c>
      <c r="AB38350" s="34">
        <v>46</v>
      </c>
      <c r="AC38350" s="34">
        <v>88</v>
      </c>
    </row>
    <row r="38351" spans="1:29" x14ac:dyDescent="0.2">
      <c r="A38351" s="34" t="s">
        <v>98844</v>
      </c>
      <c r="B38351" s="34">
        <v>56</v>
      </c>
      <c r="C38351" s="34">
        <v>56</v>
      </c>
      <c r="D38351" s="34">
        <v>25</v>
      </c>
      <c r="E38351" s="34">
        <v>68</v>
      </c>
      <c r="F38351" s="34">
        <v>35</v>
      </c>
      <c r="G38351" s="34">
        <v>63</v>
      </c>
      <c r="H38351" s="34">
        <v>22</v>
      </c>
      <c r="I38351" s="34">
        <v>52</v>
      </c>
      <c r="J38351" s="34">
        <v>27</v>
      </c>
      <c r="K38351" s="34">
        <v>62</v>
      </c>
      <c r="L38351" s="34">
        <v>38</v>
      </c>
      <c r="M38351" s="34">
        <v>48</v>
      </c>
      <c r="N38351" s="34">
        <v>33</v>
      </c>
      <c r="O38351" s="34">
        <v>48</v>
      </c>
      <c r="P38351" s="34">
        <v>26</v>
      </c>
      <c r="Q38351" s="34">
        <v>65</v>
      </c>
      <c r="R38351" s="34">
        <v>49</v>
      </c>
      <c r="S38351" s="34">
        <v>65</v>
      </c>
      <c r="T38351" s="34">
        <v>32</v>
      </c>
      <c r="U38351" s="34">
        <v>74</v>
      </c>
      <c r="V38351" s="34">
        <v>42</v>
      </c>
      <c r="W38351" s="34">
        <v>81</v>
      </c>
      <c r="X38351" s="34">
        <v>49</v>
      </c>
      <c r="Y38351" s="34">
        <v>66</v>
      </c>
      <c r="Z38351" s="34">
        <v>34</v>
      </c>
      <c r="AA38351" s="34">
        <v>79</v>
      </c>
      <c r="AB38351" s="34">
        <v>37</v>
      </c>
      <c r="AC38351" s="34">
        <v>107</v>
      </c>
    </row>
    <row r="38352" spans="1:29" x14ac:dyDescent="0.2">
      <c r="A38352" s="34" t="s">
        <v>98845</v>
      </c>
      <c r="B38352" s="34">
        <v>20</v>
      </c>
      <c r="C38352" s="34">
        <v>61</v>
      </c>
      <c r="D38352" s="34">
        <v>50</v>
      </c>
      <c r="E38352" s="34">
        <v>54</v>
      </c>
      <c r="F38352" s="34">
        <v>37</v>
      </c>
      <c r="G38352" s="34">
        <v>56</v>
      </c>
      <c r="H38352" s="34">
        <v>33</v>
      </c>
      <c r="I38352" s="34">
        <v>29</v>
      </c>
      <c r="J38352" s="34">
        <v>32</v>
      </c>
      <c r="K38352" s="34">
        <v>85</v>
      </c>
      <c r="L38352" s="34">
        <v>24</v>
      </c>
      <c r="M38352" s="34">
        <v>42</v>
      </c>
      <c r="N38352" s="34">
        <v>43</v>
      </c>
      <c r="O38352" s="34">
        <v>51</v>
      </c>
      <c r="P38352" s="34">
        <v>15</v>
      </c>
      <c r="Q38352" s="34">
        <v>57</v>
      </c>
      <c r="R38352" s="34">
        <v>55</v>
      </c>
      <c r="S38352" s="34">
        <v>62</v>
      </c>
      <c r="T38352" s="34">
        <v>20</v>
      </c>
      <c r="U38352" s="34">
        <v>34</v>
      </c>
      <c r="V38352" s="34">
        <v>45</v>
      </c>
      <c r="W38352" s="34">
        <v>46</v>
      </c>
      <c r="X38352" s="34">
        <v>34</v>
      </c>
      <c r="Y38352" s="34">
        <v>48</v>
      </c>
      <c r="Z38352" s="34">
        <v>41</v>
      </c>
      <c r="AA38352" s="34">
        <v>53</v>
      </c>
      <c r="AB38352" s="34">
        <v>20</v>
      </c>
      <c r="AC38352" s="34">
        <v>79</v>
      </c>
    </row>
    <row r="38353" spans="1:29" x14ac:dyDescent="0.2">
      <c r="A38353" s="34" t="s">
        <v>98846</v>
      </c>
      <c r="B38353" s="34">
        <v>50</v>
      </c>
      <c r="C38353" s="34">
        <v>50</v>
      </c>
      <c r="D38353" s="34">
        <v>41</v>
      </c>
      <c r="E38353" s="34">
        <v>40</v>
      </c>
      <c r="F38353" s="34">
        <v>59</v>
      </c>
      <c r="G38353" s="34">
        <v>53</v>
      </c>
      <c r="H38353" s="34">
        <v>58</v>
      </c>
      <c r="I38353" s="34">
        <v>31</v>
      </c>
      <c r="J38353" s="34">
        <v>60</v>
      </c>
      <c r="K38353" s="34">
        <v>48</v>
      </c>
      <c r="L38353" s="34">
        <v>31</v>
      </c>
      <c r="M38353" s="34">
        <v>35</v>
      </c>
      <c r="N38353" s="34">
        <v>57</v>
      </c>
      <c r="O38353" s="34">
        <v>40</v>
      </c>
      <c r="P38353" s="34">
        <v>37</v>
      </c>
      <c r="Q38353" s="34">
        <v>76</v>
      </c>
      <c r="R38353" s="34">
        <v>95</v>
      </c>
      <c r="S38353" s="34">
        <v>56</v>
      </c>
      <c r="T38353" s="34">
        <v>61</v>
      </c>
      <c r="U38353" s="34">
        <v>44</v>
      </c>
      <c r="V38353" s="34">
        <v>67</v>
      </c>
      <c r="W38353" s="34">
        <v>51</v>
      </c>
      <c r="X38353" s="34">
        <v>76</v>
      </c>
      <c r="Y38353" s="34">
        <v>50</v>
      </c>
      <c r="Z38353" s="34">
        <v>73</v>
      </c>
      <c r="AA38353" s="34">
        <v>39</v>
      </c>
      <c r="AB38353" s="34">
        <v>60</v>
      </c>
      <c r="AC38353" s="34">
        <v>71</v>
      </c>
    </row>
    <row r="38354" spans="1:29" x14ac:dyDescent="0.2">
      <c r="A38354" s="34" t="s">
        <v>98847</v>
      </c>
      <c r="B38354" s="34">
        <v>27</v>
      </c>
      <c r="C38354" s="34">
        <v>38</v>
      </c>
      <c r="D38354" s="34">
        <v>45</v>
      </c>
      <c r="E38354" s="34">
        <v>44</v>
      </c>
      <c r="F38354" s="34">
        <v>46</v>
      </c>
      <c r="G38354" s="34">
        <v>22</v>
      </c>
      <c r="H38354" s="34">
        <v>36</v>
      </c>
      <c r="I38354" s="34">
        <v>48</v>
      </c>
      <c r="J38354" s="34">
        <v>37</v>
      </c>
      <c r="K38354" s="34">
        <v>54</v>
      </c>
      <c r="L38354" s="34">
        <v>15</v>
      </c>
      <c r="M38354" s="34">
        <v>39</v>
      </c>
      <c r="N38354" s="34">
        <v>33</v>
      </c>
      <c r="O38354" s="34">
        <v>30</v>
      </c>
      <c r="P38354" s="34">
        <v>31</v>
      </c>
      <c r="Q38354" s="34">
        <v>50</v>
      </c>
      <c r="R38354" s="34">
        <v>34</v>
      </c>
      <c r="S38354" s="34">
        <v>45</v>
      </c>
      <c r="T38354" s="34">
        <v>32</v>
      </c>
      <c r="U38354" s="34">
        <v>27</v>
      </c>
      <c r="V38354" s="34">
        <v>38</v>
      </c>
      <c r="W38354" s="34">
        <v>39</v>
      </c>
      <c r="X38354" s="34">
        <v>50</v>
      </c>
      <c r="Y38354" s="34">
        <v>47</v>
      </c>
      <c r="Z38354" s="34">
        <v>63</v>
      </c>
      <c r="AA38354" s="34">
        <v>55</v>
      </c>
      <c r="AB38354" s="34">
        <v>20</v>
      </c>
      <c r="AC38354" s="34">
        <v>58</v>
      </c>
    </row>
    <row r="38355" spans="1:29" x14ac:dyDescent="0.2">
      <c r="A38355" s="34" t="s">
        <v>98848</v>
      </c>
      <c r="B38355" s="34">
        <v>37</v>
      </c>
      <c r="C38355" s="34">
        <v>18</v>
      </c>
      <c r="D38355" s="34">
        <v>23</v>
      </c>
      <c r="E38355" s="34">
        <v>21</v>
      </c>
      <c r="F38355" s="34">
        <v>20</v>
      </c>
      <c r="G38355" s="34">
        <v>28</v>
      </c>
      <c r="H38355" s="34">
        <v>8</v>
      </c>
      <c r="I38355" s="34">
        <v>25</v>
      </c>
      <c r="J38355" s="34">
        <v>23</v>
      </c>
      <c r="K38355" s="34">
        <v>22</v>
      </c>
      <c r="L38355" s="34">
        <v>10</v>
      </c>
      <c r="M38355" s="34">
        <v>14</v>
      </c>
      <c r="N38355" s="34">
        <v>20</v>
      </c>
      <c r="O38355" s="34">
        <v>13</v>
      </c>
      <c r="P38355" s="34">
        <v>24</v>
      </c>
      <c r="Q38355" s="34">
        <v>30</v>
      </c>
      <c r="R38355" s="34">
        <v>11</v>
      </c>
      <c r="S38355" s="34">
        <v>33</v>
      </c>
      <c r="T38355" s="34">
        <v>9</v>
      </c>
      <c r="U38355" s="34">
        <v>23</v>
      </c>
      <c r="V38355" s="34">
        <v>21</v>
      </c>
      <c r="W38355" s="34">
        <v>29</v>
      </c>
      <c r="X38355" s="34">
        <v>17</v>
      </c>
      <c r="Y38355" s="34">
        <v>23</v>
      </c>
      <c r="Z38355" s="34">
        <v>27</v>
      </c>
      <c r="AA38355" s="34">
        <v>27</v>
      </c>
      <c r="AB38355" s="34">
        <v>15</v>
      </c>
      <c r="AC38355" s="34">
        <v>20</v>
      </c>
    </row>
    <row r="38356" spans="1:29" x14ac:dyDescent="0.2">
      <c r="A38356" s="34" t="s">
        <v>98849</v>
      </c>
      <c r="B38356" s="34">
        <v>53</v>
      </c>
      <c r="C38356" s="34">
        <v>64</v>
      </c>
      <c r="D38356" s="34">
        <v>63</v>
      </c>
      <c r="E38356" s="34">
        <v>74</v>
      </c>
      <c r="F38356" s="34">
        <v>45</v>
      </c>
      <c r="G38356" s="34">
        <v>72</v>
      </c>
      <c r="H38356" s="34">
        <v>59</v>
      </c>
      <c r="I38356" s="34">
        <v>82</v>
      </c>
      <c r="J38356" s="34">
        <v>43</v>
      </c>
      <c r="K38356" s="34">
        <v>55</v>
      </c>
      <c r="L38356" s="34">
        <v>44</v>
      </c>
      <c r="M38356" s="34">
        <v>72</v>
      </c>
      <c r="N38356" s="34">
        <v>37</v>
      </c>
      <c r="O38356" s="34">
        <v>53</v>
      </c>
      <c r="P38356" s="34">
        <v>85</v>
      </c>
      <c r="Q38356" s="34">
        <v>99</v>
      </c>
      <c r="R38356" s="34">
        <v>72</v>
      </c>
      <c r="S38356" s="34">
        <v>73</v>
      </c>
      <c r="T38356" s="34">
        <v>69</v>
      </c>
      <c r="U38356" s="34">
        <v>87</v>
      </c>
      <c r="V38356" s="34">
        <v>59</v>
      </c>
      <c r="W38356" s="34">
        <v>92</v>
      </c>
      <c r="X38356" s="34">
        <v>53</v>
      </c>
      <c r="Y38356" s="34">
        <v>104</v>
      </c>
      <c r="Z38356" s="34">
        <v>57</v>
      </c>
      <c r="AA38356" s="34">
        <v>88</v>
      </c>
      <c r="AB38356" s="34">
        <v>58</v>
      </c>
      <c r="AC38356" s="34">
        <v>148</v>
      </c>
    </row>
    <row r="38357" spans="1:29" x14ac:dyDescent="0.2">
      <c r="A38357" s="34" t="s">
        <v>98850</v>
      </c>
      <c r="B38357" s="34">
        <v>23</v>
      </c>
      <c r="C38357" s="34">
        <v>65</v>
      </c>
      <c r="D38357" s="34">
        <v>20</v>
      </c>
      <c r="E38357" s="34">
        <v>50</v>
      </c>
      <c r="F38357" s="34">
        <v>27</v>
      </c>
      <c r="G38357" s="34">
        <v>43</v>
      </c>
      <c r="H38357" s="34">
        <v>22</v>
      </c>
      <c r="I38357" s="34">
        <v>36</v>
      </c>
      <c r="J38357" s="34">
        <v>15</v>
      </c>
      <c r="K38357" s="34">
        <v>52</v>
      </c>
      <c r="L38357" s="34">
        <v>10</v>
      </c>
      <c r="M38357" s="34">
        <v>38</v>
      </c>
      <c r="N38357" s="34">
        <v>21</v>
      </c>
      <c r="O38357" s="34">
        <v>25</v>
      </c>
      <c r="P38357" s="34">
        <v>17</v>
      </c>
      <c r="Q38357" s="34">
        <v>46</v>
      </c>
      <c r="R38357" s="34">
        <v>22</v>
      </c>
      <c r="S38357" s="34">
        <v>60</v>
      </c>
      <c r="T38357" s="34">
        <v>15</v>
      </c>
      <c r="U38357" s="34">
        <v>36</v>
      </c>
      <c r="V38357" s="34">
        <v>31</v>
      </c>
      <c r="W38357" s="34">
        <v>40</v>
      </c>
      <c r="X38357" s="34">
        <v>34</v>
      </c>
      <c r="Y38357" s="34">
        <v>21</v>
      </c>
      <c r="Z38357" s="34">
        <v>25</v>
      </c>
      <c r="AA38357" s="34">
        <v>52</v>
      </c>
      <c r="AB38357" s="34">
        <v>22</v>
      </c>
      <c r="AC38357" s="34">
        <v>48</v>
      </c>
    </row>
    <row r="38358" spans="1:29" x14ac:dyDescent="0.2">
      <c r="A38358" s="34" t="s">
        <v>98851</v>
      </c>
      <c r="B38358" s="34">
        <v>58</v>
      </c>
      <c r="C38358" s="34">
        <v>110</v>
      </c>
      <c r="D38358" s="34">
        <v>137</v>
      </c>
      <c r="E38358" s="34">
        <v>73</v>
      </c>
      <c r="F38358" s="34">
        <v>93</v>
      </c>
      <c r="G38358" s="34">
        <v>89</v>
      </c>
      <c r="H38358" s="34">
        <v>92</v>
      </c>
      <c r="I38358" s="34">
        <v>90</v>
      </c>
      <c r="J38358" s="34">
        <v>93</v>
      </c>
      <c r="K38358" s="34">
        <v>83</v>
      </c>
      <c r="L38358" s="34">
        <v>43</v>
      </c>
      <c r="M38358" s="34">
        <v>62</v>
      </c>
      <c r="N38358" s="34">
        <v>77</v>
      </c>
      <c r="O38358" s="34">
        <v>63</v>
      </c>
      <c r="P38358" s="34">
        <v>109</v>
      </c>
      <c r="Q38358" s="34">
        <v>99</v>
      </c>
      <c r="R38358" s="34">
        <v>100</v>
      </c>
      <c r="S38358" s="34">
        <v>89</v>
      </c>
      <c r="T38358" s="34">
        <v>76</v>
      </c>
      <c r="U38358" s="34">
        <v>89</v>
      </c>
      <c r="V38358" s="34">
        <v>93</v>
      </c>
      <c r="W38358" s="34">
        <v>81</v>
      </c>
      <c r="X38358" s="34">
        <v>96</v>
      </c>
      <c r="Y38358" s="34">
        <v>86</v>
      </c>
      <c r="Z38358" s="34">
        <v>95</v>
      </c>
      <c r="AA38358" s="34">
        <v>140</v>
      </c>
      <c r="AB38358" s="34">
        <v>112</v>
      </c>
      <c r="AC38358" s="34">
        <v>132</v>
      </c>
    </row>
    <row r="38359" spans="1:29" x14ac:dyDescent="0.2">
      <c r="A38359" s="34" t="s">
        <v>98852</v>
      </c>
      <c r="B38359" s="34">
        <v>38</v>
      </c>
      <c r="C38359" s="34">
        <v>29</v>
      </c>
      <c r="D38359" s="34">
        <v>92</v>
      </c>
      <c r="E38359" s="34">
        <v>55</v>
      </c>
      <c r="F38359" s="34">
        <v>70</v>
      </c>
      <c r="G38359" s="34">
        <v>40</v>
      </c>
      <c r="H38359" s="34">
        <v>60</v>
      </c>
      <c r="I38359" s="34">
        <v>40</v>
      </c>
      <c r="J38359" s="34">
        <v>42</v>
      </c>
      <c r="K38359" s="34">
        <v>32</v>
      </c>
      <c r="L38359" s="34">
        <v>41</v>
      </c>
      <c r="M38359" s="34">
        <v>42</v>
      </c>
      <c r="N38359" s="34">
        <v>58</v>
      </c>
      <c r="O38359" s="34">
        <v>36</v>
      </c>
      <c r="P38359" s="34">
        <v>69</v>
      </c>
      <c r="Q38359" s="34">
        <v>62</v>
      </c>
      <c r="R38359" s="34">
        <v>104</v>
      </c>
      <c r="S38359" s="34">
        <v>53</v>
      </c>
      <c r="T38359" s="34">
        <v>58</v>
      </c>
      <c r="U38359" s="34">
        <v>40</v>
      </c>
      <c r="V38359" s="34">
        <v>86</v>
      </c>
      <c r="W38359" s="34">
        <v>63</v>
      </c>
      <c r="X38359" s="34">
        <v>82</v>
      </c>
      <c r="Y38359" s="34">
        <v>53</v>
      </c>
      <c r="Z38359" s="34">
        <v>61</v>
      </c>
      <c r="AA38359" s="34">
        <v>30</v>
      </c>
      <c r="AB38359" s="34">
        <v>57</v>
      </c>
      <c r="AC38359" s="34">
        <v>73</v>
      </c>
    </row>
    <row r="38360" spans="1:29" x14ac:dyDescent="0.2">
      <c r="A38360" s="34" t="s">
        <v>98853</v>
      </c>
      <c r="B38360" s="34">
        <v>50</v>
      </c>
      <c r="C38360" s="34">
        <v>32</v>
      </c>
      <c r="D38360" s="34">
        <v>51</v>
      </c>
      <c r="E38360" s="34">
        <v>42</v>
      </c>
      <c r="F38360" s="34">
        <v>56</v>
      </c>
      <c r="G38360" s="34">
        <v>82</v>
      </c>
      <c r="H38360" s="34">
        <v>90</v>
      </c>
      <c r="I38360" s="34">
        <v>39</v>
      </c>
      <c r="J38360" s="34">
        <v>41</v>
      </c>
      <c r="K38360" s="34">
        <v>43</v>
      </c>
      <c r="L38360" s="34">
        <v>43</v>
      </c>
      <c r="M38360" s="34">
        <v>35</v>
      </c>
      <c r="N38360" s="34">
        <v>58</v>
      </c>
      <c r="O38360" s="34">
        <v>28</v>
      </c>
      <c r="P38360" s="34">
        <v>57</v>
      </c>
      <c r="Q38360" s="34">
        <v>59</v>
      </c>
      <c r="R38360" s="34">
        <v>64</v>
      </c>
      <c r="S38360" s="34">
        <v>60</v>
      </c>
      <c r="T38360" s="34">
        <v>45</v>
      </c>
      <c r="U38360" s="34">
        <v>36</v>
      </c>
      <c r="V38360" s="34">
        <v>68</v>
      </c>
      <c r="W38360" s="34">
        <v>45</v>
      </c>
      <c r="X38360" s="34">
        <v>57</v>
      </c>
      <c r="Y38360" s="34">
        <v>38</v>
      </c>
      <c r="Z38360" s="34">
        <v>73</v>
      </c>
      <c r="AA38360" s="34">
        <v>34</v>
      </c>
      <c r="AB38360" s="34">
        <v>54</v>
      </c>
      <c r="AC38360" s="34">
        <v>66</v>
      </c>
    </row>
    <row r="38361" spans="1:29" x14ac:dyDescent="0.2">
      <c r="A38361" s="34" t="s">
        <v>98854</v>
      </c>
      <c r="B38361" s="34">
        <v>44</v>
      </c>
      <c r="C38361" s="34">
        <v>28</v>
      </c>
      <c r="D38361" s="34">
        <v>36</v>
      </c>
      <c r="E38361" s="34">
        <v>18</v>
      </c>
      <c r="F38361" s="34">
        <v>38</v>
      </c>
      <c r="G38361" s="34">
        <v>12</v>
      </c>
      <c r="H38361" s="34">
        <v>21</v>
      </c>
      <c r="I38361" s="34">
        <v>19</v>
      </c>
      <c r="J38361" s="34">
        <v>18</v>
      </c>
      <c r="K38361" s="34">
        <v>18</v>
      </c>
      <c r="L38361" s="34">
        <v>41</v>
      </c>
      <c r="M38361" s="34">
        <v>20</v>
      </c>
      <c r="N38361" s="34">
        <v>16</v>
      </c>
      <c r="O38361" s="34">
        <v>27</v>
      </c>
      <c r="P38361" s="34">
        <v>32</v>
      </c>
      <c r="Q38361" s="34">
        <v>46</v>
      </c>
      <c r="R38361" s="34">
        <v>29</v>
      </c>
      <c r="S38361" s="34">
        <v>34</v>
      </c>
      <c r="T38361" s="34">
        <v>40</v>
      </c>
      <c r="U38361" s="34">
        <v>49</v>
      </c>
      <c r="V38361" s="34">
        <v>39</v>
      </c>
      <c r="W38361" s="34">
        <v>61</v>
      </c>
      <c r="X38361" s="34">
        <v>29</v>
      </c>
      <c r="Y38361" s="34">
        <v>50</v>
      </c>
      <c r="Z38361" s="34">
        <v>44</v>
      </c>
      <c r="AA38361" s="34">
        <v>32</v>
      </c>
      <c r="AB38361" s="34">
        <v>60</v>
      </c>
      <c r="AC38361" s="34">
        <v>38</v>
      </c>
    </row>
    <row r="38362" spans="1:29" x14ac:dyDescent="0.2">
      <c r="A38362" s="34" t="s">
        <v>98855</v>
      </c>
      <c r="B38362" s="34">
        <v>59</v>
      </c>
      <c r="C38362" s="34">
        <v>112</v>
      </c>
      <c r="D38362" s="34">
        <v>77</v>
      </c>
      <c r="E38362" s="34">
        <v>110</v>
      </c>
      <c r="F38362" s="34">
        <v>72</v>
      </c>
      <c r="G38362" s="34">
        <v>54</v>
      </c>
      <c r="H38362" s="34">
        <v>56</v>
      </c>
      <c r="I38362" s="34">
        <v>70</v>
      </c>
      <c r="J38362" s="34">
        <v>55</v>
      </c>
      <c r="K38362" s="34">
        <v>62</v>
      </c>
      <c r="L38362" s="34">
        <v>52</v>
      </c>
      <c r="M38362" s="34">
        <v>61</v>
      </c>
      <c r="N38362" s="34">
        <v>68</v>
      </c>
      <c r="O38362" s="34">
        <v>89</v>
      </c>
      <c r="P38362" s="34">
        <v>59</v>
      </c>
      <c r="Q38362" s="34">
        <v>125</v>
      </c>
      <c r="R38362" s="34">
        <v>106</v>
      </c>
      <c r="S38362" s="34">
        <v>120</v>
      </c>
      <c r="T38362" s="34">
        <v>64</v>
      </c>
      <c r="U38362" s="34">
        <v>67</v>
      </c>
      <c r="V38362" s="34">
        <v>93</v>
      </c>
      <c r="W38362" s="34">
        <v>98</v>
      </c>
      <c r="X38362" s="34">
        <v>98</v>
      </c>
      <c r="Y38362" s="34">
        <v>74</v>
      </c>
      <c r="Z38362" s="34">
        <v>93</v>
      </c>
      <c r="AA38362" s="34">
        <v>79</v>
      </c>
      <c r="AB38362" s="34">
        <v>71</v>
      </c>
      <c r="AC38362" s="34">
        <v>135</v>
      </c>
    </row>
    <row r="38363" spans="1:29" x14ac:dyDescent="0.2">
      <c r="A38363" s="34" t="s">
        <v>98856</v>
      </c>
      <c r="B38363" s="34">
        <v>29</v>
      </c>
      <c r="C38363" s="34">
        <v>19</v>
      </c>
      <c r="D38363" s="34">
        <v>40</v>
      </c>
      <c r="E38363" s="34">
        <v>23</v>
      </c>
      <c r="F38363" s="34">
        <v>23</v>
      </c>
      <c r="G38363" s="34">
        <v>12</v>
      </c>
      <c r="H38363" s="34">
        <v>18</v>
      </c>
      <c r="I38363" s="34">
        <v>23</v>
      </c>
      <c r="J38363" s="34">
        <v>26</v>
      </c>
      <c r="K38363" s="34">
        <v>9</v>
      </c>
      <c r="L38363" s="34">
        <v>14</v>
      </c>
      <c r="M38363" s="34">
        <v>13</v>
      </c>
      <c r="N38363" s="34">
        <v>9</v>
      </c>
      <c r="O38363" s="34">
        <v>34</v>
      </c>
      <c r="P38363" s="34">
        <v>33</v>
      </c>
      <c r="Q38363" s="34">
        <v>26</v>
      </c>
      <c r="R38363" s="34">
        <v>23</v>
      </c>
      <c r="S38363" s="34">
        <v>15</v>
      </c>
      <c r="T38363" s="34">
        <v>33</v>
      </c>
      <c r="U38363" s="34">
        <v>18</v>
      </c>
      <c r="V38363" s="34">
        <v>35</v>
      </c>
      <c r="W38363" s="34">
        <v>30</v>
      </c>
      <c r="X38363" s="34">
        <v>24</v>
      </c>
      <c r="Y38363" s="34">
        <v>6</v>
      </c>
      <c r="Z38363" s="34">
        <v>29</v>
      </c>
      <c r="AA38363" s="34">
        <v>30</v>
      </c>
      <c r="AB38363" s="34">
        <v>35</v>
      </c>
      <c r="AC38363" s="34">
        <v>20</v>
      </c>
    </row>
    <row r="38364" spans="1:29" x14ac:dyDescent="0.2">
      <c r="A38364" s="34" t="s">
        <v>98857</v>
      </c>
      <c r="B38364" s="34">
        <v>51</v>
      </c>
      <c r="C38364" s="34">
        <v>65</v>
      </c>
      <c r="D38364" s="34">
        <v>51</v>
      </c>
      <c r="E38364" s="34">
        <v>74</v>
      </c>
      <c r="F38364" s="34">
        <v>73</v>
      </c>
      <c r="G38364" s="34">
        <v>69</v>
      </c>
      <c r="H38364" s="34">
        <v>72</v>
      </c>
      <c r="I38364" s="34">
        <v>30</v>
      </c>
      <c r="J38364" s="34">
        <v>48</v>
      </c>
      <c r="K38364" s="34">
        <v>61</v>
      </c>
      <c r="L38364" s="34">
        <v>30</v>
      </c>
      <c r="M38364" s="34">
        <v>64</v>
      </c>
      <c r="N38364" s="34">
        <v>63</v>
      </c>
      <c r="O38364" s="34">
        <v>74</v>
      </c>
      <c r="P38364" s="34">
        <v>53</v>
      </c>
      <c r="Q38364" s="34">
        <v>72</v>
      </c>
      <c r="R38364" s="34">
        <v>72</v>
      </c>
      <c r="S38364" s="34">
        <v>69</v>
      </c>
      <c r="T38364" s="34">
        <v>47</v>
      </c>
      <c r="U38364" s="34">
        <v>69</v>
      </c>
      <c r="V38364" s="34">
        <v>60</v>
      </c>
      <c r="W38364" s="34">
        <v>71</v>
      </c>
      <c r="X38364" s="34">
        <v>78</v>
      </c>
      <c r="Y38364" s="34">
        <v>53</v>
      </c>
      <c r="Z38364" s="34">
        <v>77</v>
      </c>
      <c r="AA38364" s="34">
        <v>95</v>
      </c>
      <c r="AB38364" s="34">
        <v>69</v>
      </c>
      <c r="AC38364" s="34">
        <v>101</v>
      </c>
    </row>
    <row r="38365" spans="1:29" x14ac:dyDescent="0.2">
      <c r="A38365" s="34" t="s">
        <v>98858</v>
      </c>
      <c r="B38365" s="34">
        <v>60</v>
      </c>
      <c r="C38365" s="34">
        <v>74</v>
      </c>
      <c r="D38365" s="34">
        <v>107</v>
      </c>
      <c r="E38365" s="34">
        <v>74</v>
      </c>
      <c r="F38365" s="34">
        <v>67</v>
      </c>
      <c r="G38365" s="34">
        <v>71</v>
      </c>
      <c r="H38365" s="34">
        <v>74</v>
      </c>
      <c r="I38365" s="34">
        <v>74</v>
      </c>
      <c r="J38365" s="34">
        <v>63</v>
      </c>
      <c r="K38365" s="34">
        <v>66</v>
      </c>
      <c r="L38365" s="34">
        <v>43</v>
      </c>
      <c r="M38365" s="34">
        <v>59</v>
      </c>
      <c r="N38365" s="34">
        <v>69</v>
      </c>
      <c r="O38365" s="34">
        <v>57</v>
      </c>
      <c r="P38365" s="34">
        <v>81</v>
      </c>
      <c r="Q38365" s="34">
        <v>100</v>
      </c>
      <c r="R38365" s="34">
        <v>86</v>
      </c>
      <c r="S38365" s="34">
        <v>91</v>
      </c>
      <c r="T38365" s="34">
        <v>56</v>
      </c>
      <c r="U38365" s="34">
        <v>86</v>
      </c>
      <c r="V38365" s="34">
        <v>58</v>
      </c>
      <c r="W38365" s="34">
        <v>62</v>
      </c>
      <c r="X38365" s="34">
        <v>106</v>
      </c>
      <c r="Y38365" s="34">
        <v>93</v>
      </c>
      <c r="Z38365" s="34">
        <v>90</v>
      </c>
      <c r="AA38365" s="34">
        <v>107</v>
      </c>
      <c r="AB38365" s="34">
        <v>90</v>
      </c>
      <c r="AC38365" s="34">
        <v>128</v>
      </c>
    </row>
    <row r="38366" spans="1:29" x14ac:dyDescent="0.2">
      <c r="A38366" s="34" t="s">
        <v>98859</v>
      </c>
      <c r="B38366" s="34">
        <v>128</v>
      </c>
      <c r="C38366" s="34">
        <v>92</v>
      </c>
      <c r="D38366" s="34">
        <v>192</v>
      </c>
      <c r="E38366" s="34">
        <v>109</v>
      </c>
      <c r="F38366" s="34">
        <v>110</v>
      </c>
      <c r="G38366" s="34">
        <v>122</v>
      </c>
      <c r="H38366" s="34">
        <v>133</v>
      </c>
      <c r="I38366" s="34">
        <v>106</v>
      </c>
      <c r="J38366" s="34">
        <v>91</v>
      </c>
      <c r="K38366" s="34">
        <v>101</v>
      </c>
      <c r="L38366" s="34">
        <v>62</v>
      </c>
      <c r="M38366" s="34">
        <v>75</v>
      </c>
      <c r="N38366" s="34">
        <v>121</v>
      </c>
      <c r="O38366" s="34">
        <v>76</v>
      </c>
      <c r="P38366" s="34">
        <v>94</v>
      </c>
      <c r="Q38366" s="34">
        <v>102</v>
      </c>
      <c r="R38366" s="34">
        <v>140</v>
      </c>
      <c r="S38366" s="34">
        <v>150</v>
      </c>
      <c r="T38366" s="34">
        <v>96</v>
      </c>
      <c r="U38366" s="34">
        <v>75</v>
      </c>
      <c r="V38366" s="34">
        <v>99</v>
      </c>
      <c r="W38366" s="34">
        <v>102</v>
      </c>
      <c r="X38366" s="34">
        <v>153</v>
      </c>
      <c r="Y38366" s="34">
        <v>109</v>
      </c>
      <c r="Z38366" s="34">
        <v>144</v>
      </c>
      <c r="AA38366" s="34">
        <v>145</v>
      </c>
      <c r="AB38366" s="34">
        <v>133</v>
      </c>
      <c r="AC38366" s="34">
        <v>185</v>
      </c>
    </row>
    <row r="38367" spans="1:29" x14ac:dyDescent="0.2">
      <c r="A38367" s="34" t="s">
        <v>98860</v>
      </c>
      <c r="B38367" s="34">
        <v>57</v>
      </c>
      <c r="C38367" s="34">
        <v>86</v>
      </c>
      <c r="D38367" s="34">
        <v>128</v>
      </c>
      <c r="E38367" s="34">
        <v>100</v>
      </c>
      <c r="F38367" s="34">
        <v>95</v>
      </c>
      <c r="G38367" s="34">
        <v>118</v>
      </c>
      <c r="H38367" s="34">
        <v>82</v>
      </c>
      <c r="I38367" s="34">
        <v>52</v>
      </c>
      <c r="J38367" s="34">
        <v>93</v>
      </c>
      <c r="K38367" s="34">
        <v>98</v>
      </c>
      <c r="L38367" s="34">
        <v>59</v>
      </c>
      <c r="M38367" s="34">
        <v>47</v>
      </c>
      <c r="N38367" s="34">
        <v>67</v>
      </c>
      <c r="O38367" s="34">
        <v>74</v>
      </c>
      <c r="P38367" s="34">
        <v>73</v>
      </c>
      <c r="Q38367" s="34">
        <v>91</v>
      </c>
      <c r="R38367" s="34">
        <v>88</v>
      </c>
      <c r="S38367" s="34">
        <v>101</v>
      </c>
      <c r="T38367" s="34">
        <v>110</v>
      </c>
      <c r="U38367" s="34">
        <v>69</v>
      </c>
      <c r="V38367" s="34">
        <v>112</v>
      </c>
      <c r="W38367" s="34">
        <v>126</v>
      </c>
      <c r="X38367" s="34">
        <v>116</v>
      </c>
      <c r="Y38367" s="34">
        <v>87</v>
      </c>
      <c r="Z38367" s="34">
        <v>91</v>
      </c>
      <c r="AA38367" s="34">
        <v>112</v>
      </c>
      <c r="AB38367" s="34">
        <v>105</v>
      </c>
      <c r="AC38367" s="34">
        <v>126</v>
      </c>
    </row>
    <row r="38368" spans="1:29" x14ac:dyDescent="0.2">
      <c r="A38368" s="34" t="s">
        <v>98861</v>
      </c>
      <c r="B38368" s="34">
        <v>36</v>
      </c>
      <c r="C38368" s="34">
        <v>37</v>
      </c>
      <c r="D38368" s="34">
        <v>28</v>
      </c>
      <c r="E38368" s="34">
        <v>44</v>
      </c>
      <c r="F38368" s="34">
        <v>35</v>
      </c>
      <c r="G38368" s="34">
        <v>48</v>
      </c>
      <c r="H38368" s="34">
        <v>38</v>
      </c>
      <c r="I38368" s="34">
        <v>42</v>
      </c>
      <c r="J38368" s="34">
        <v>34</v>
      </c>
      <c r="K38368" s="34">
        <v>54</v>
      </c>
      <c r="L38368" s="34">
        <v>30</v>
      </c>
      <c r="M38368" s="34">
        <v>41</v>
      </c>
      <c r="N38368" s="34">
        <v>21</v>
      </c>
      <c r="O38368" s="34">
        <v>39</v>
      </c>
      <c r="P38368" s="34">
        <v>48</v>
      </c>
      <c r="Q38368" s="34">
        <v>86</v>
      </c>
      <c r="R38368" s="34">
        <v>52</v>
      </c>
      <c r="S38368" s="34">
        <v>69</v>
      </c>
      <c r="T38368" s="34">
        <v>41</v>
      </c>
      <c r="U38368" s="34">
        <v>37</v>
      </c>
      <c r="V38368" s="34">
        <v>45</v>
      </c>
      <c r="W38368" s="34">
        <v>46</v>
      </c>
      <c r="X38368" s="34">
        <v>33</v>
      </c>
      <c r="Y38368" s="34">
        <v>45</v>
      </c>
      <c r="Z38368" s="34">
        <v>22</v>
      </c>
      <c r="AA38368" s="34">
        <v>49</v>
      </c>
      <c r="AB38368" s="34">
        <v>39</v>
      </c>
      <c r="AC38368" s="34">
        <v>71</v>
      </c>
    </row>
    <row r="38369" spans="1:29" x14ac:dyDescent="0.2">
      <c r="A38369" s="34" t="s">
        <v>98862</v>
      </c>
      <c r="B38369" s="34">
        <v>50</v>
      </c>
      <c r="C38369" s="34">
        <v>79</v>
      </c>
      <c r="D38369" s="34">
        <v>80</v>
      </c>
      <c r="E38369" s="34">
        <v>81</v>
      </c>
      <c r="F38369" s="34">
        <v>67</v>
      </c>
      <c r="G38369" s="34">
        <v>66</v>
      </c>
      <c r="H38369" s="34">
        <v>62</v>
      </c>
      <c r="I38369" s="34">
        <v>53</v>
      </c>
      <c r="J38369" s="34">
        <v>50</v>
      </c>
      <c r="K38369" s="34">
        <v>84</v>
      </c>
      <c r="L38369" s="34">
        <v>31</v>
      </c>
      <c r="M38369" s="34">
        <v>55</v>
      </c>
      <c r="N38369" s="34">
        <v>46</v>
      </c>
      <c r="O38369" s="34">
        <v>55</v>
      </c>
      <c r="P38369" s="34">
        <v>42</v>
      </c>
      <c r="Q38369" s="34">
        <v>92</v>
      </c>
      <c r="R38369" s="34">
        <v>71</v>
      </c>
      <c r="S38369" s="34">
        <v>65</v>
      </c>
      <c r="T38369" s="34">
        <v>39</v>
      </c>
      <c r="U38369" s="34">
        <v>68</v>
      </c>
      <c r="V38369" s="34">
        <v>65</v>
      </c>
      <c r="W38369" s="34">
        <v>53</v>
      </c>
      <c r="X38369" s="34">
        <v>79</v>
      </c>
      <c r="Y38369" s="34">
        <v>61</v>
      </c>
      <c r="Z38369" s="34">
        <v>81</v>
      </c>
      <c r="AA38369" s="34">
        <v>54</v>
      </c>
      <c r="AB38369" s="34">
        <v>63</v>
      </c>
      <c r="AC38369" s="34">
        <v>85</v>
      </c>
    </row>
    <row r="38370" spans="1:29" x14ac:dyDescent="0.2">
      <c r="A38370" s="34" t="s">
        <v>98863</v>
      </c>
      <c r="B38370" s="34">
        <v>158</v>
      </c>
      <c r="C38370" s="34">
        <v>143</v>
      </c>
      <c r="D38370" s="34">
        <v>191</v>
      </c>
      <c r="E38370" s="34">
        <v>148</v>
      </c>
      <c r="F38370" s="34">
        <v>177</v>
      </c>
      <c r="G38370" s="34">
        <v>97</v>
      </c>
      <c r="H38370" s="34">
        <v>150</v>
      </c>
      <c r="I38370" s="34">
        <v>179</v>
      </c>
      <c r="J38370" s="34">
        <v>152</v>
      </c>
      <c r="K38370" s="34">
        <v>171</v>
      </c>
      <c r="L38370" s="34">
        <v>139</v>
      </c>
      <c r="M38370" s="34">
        <v>117</v>
      </c>
      <c r="N38370" s="34">
        <v>122</v>
      </c>
      <c r="O38370" s="34">
        <v>125</v>
      </c>
      <c r="P38370" s="34">
        <v>145</v>
      </c>
      <c r="Q38370" s="34">
        <v>205</v>
      </c>
      <c r="R38370" s="34">
        <v>199</v>
      </c>
      <c r="S38370" s="34">
        <v>163</v>
      </c>
      <c r="T38370" s="34">
        <v>160</v>
      </c>
      <c r="U38370" s="34">
        <v>143</v>
      </c>
      <c r="V38370" s="34">
        <v>174</v>
      </c>
      <c r="W38370" s="34">
        <v>155</v>
      </c>
      <c r="X38370" s="34">
        <v>185</v>
      </c>
      <c r="Y38370" s="34">
        <v>154</v>
      </c>
      <c r="Z38370" s="34">
        <v>165</v>
      </c>
      <c r="AA38370" s="34">
        <v>208</v>
      </c>
      <c r="AB38370" s="34">
        <v>158</v>
      </c>
      <c r="AC38370" s="34">
        <v>249</v>
      </c>
    </row>
    <row r="38371" spans="1:29" x14ac:dyDescent="0.2">
      <c r="A38371" s="34" t="s">
        <v>98864</v>
      </c>
      <c r="B38371" s="34">
        <v>52</v>
      </c>
      <c r="C38371" s="34">
        <v>37</v>
      </c>
      <c r="D38371" s="34">
        <v>39</v>
      </c>
      <c r="E38371" s="34">
        <v>30</v>
      </c>
      <c r="F38371" s="34">
        <v>43</v>
      </c>
      <c r="G38371" s="34">
        <v>21</v>
      </c>
      <c r="H38371" s="34">
        <v>55</v>
      </c>
      <c r="I38371" s="34">
        <v>15</v>
      </c>
      <c r="J38371" s="34">
        <v>38</v>
      </c>
      <c r="K38371" s="34">
        <v>47</v>
      </c>
      <c r="L38371" s="34">
        <v>35</v>
      </c>
      <c r="M38371" s="34">
        <v>35</v>
      </c>
      <c r="N38371" s="34">
        <v>36</v>
      </c>
      <c r="O38371" s="34">
        <v>33</v>
      </c>
      <c r="P38371" s="34">
        <v>31</v>
      </c>
      <c r="Q38371" s="34">
        <v>46</v>
      </c>
      <c r="R38371" s="34">
        <v>56</v>
      </c>
      <c r="S38371" s="34">
        <v>45</v>
      </c>
      <c r="T38371" s="34">
        <v>35</v>
      </c>
      <c r="U38371" s="34">
        <v>16</v>
      </c>
      <c r="V38371" s="34">
        <v>44</v>
      </c>
      <c r="W38371" s="34">
        <v>35</v>
      </c>
      <c r="X38371" s="34">
        <v>44</v>
      </c>
      <c r="Y38371" s="34">
        <v>31</v>
      </c>
      <c r="Z38371" s="34">
        <v>37</v>
      </c>
      <c r="AA38371" s="34">
        <v>28</v>
      </c>
      <c r="AB38371" s="34">
        <v>41</v>
      </c>
      <c r="AC38371" s="34">
        <v>59</v>
      </c>
    </row>
    <row r="38372" spans="1:29" x14ac:dyDescent="0.2">
      <c r="A38372" s="34" t="s">
        <v>98865</v>
      </c>
      <c r="B38372" s="34">
        <v>38</v>
      </c>
      <c r="C38372" s="34">
        <v>25</v>
      </c>
      <c r="D38372" s="34">
        <v>29</v>
      </c>
      <c r="E38372" s="34">
        <v>30</v>
      </c>
      <c r="F38372" s="34">
        <v>34</v>
      </c>
      <c r="G38372" s="34">
        <v>16</v>
      </c>
      <c r="H38372" s="34">
        <v>26</v>
      </c>
      <c r="I38372" s="34">
        <v>28</v>
      </c>
      <c r="J38372" s="34">
        <v>32</v>
      </c>
      <c r="K38372" s="34">
        <v>38</v>
      </c>
      <c r="L38372" s="34">
        <v>40</v>
      </c>
      <c r="M38372" s="34">
        <v>38</v>
      </c>
      <c r="N38372" s="34">
        <v>46</v>
      </c>
      <c r="O38372" s="34">
        <v>23</v>
      </c>
      <c r="P38372" s="34">
        <v>33</v>
      </c>
      <c r="Q38372" s="34">
        <v>47</v>
      </c>
      <c r="R38372" s="34">
        <v>56</v>
      </c>
      <c r="S38372" s="34">
        <v>30</v>
      </c>
      <c r="T38372" s="34">
        <v>62</v>
      </c>
      <c r="U38372" s="34">
        <v>31</v>
      </c>
      <c r="V38372" s="34">
        <v>42</v>
      </c>
      <c r="W38372" s="34">
        <v>37</v>
      </c>
      <c r="X38372" s="34">
        <v>56</v>
      </c>
      <c r="Y38372" s="34">
        <v>51</v>
      </c>
      <c r="Z38372" s="34">
        <v>26</v>
      </c>
      <c r="AA38372" s="34">
        <v>58</v>
      </c>
      <c r="AB38372" s="34">
        <v>54</v>
      </c>
      <c r="AC38372" s="34">
        <v>71</v>
      </c>
    </row>
    <row r="38373" spans="1:29" x14ac:dyDescent="0.2">
      <c r="A38373" s="34" t="s">
        <v>98866</v>
      </c>
      <c r="B38373" s="34">
        <v>53</v>
      </c>
      <c r="C38373" s="34">
        <v>29</v>
      </c>
      <c r="D38373" s="34">
        <v>61</v>
      </c>
      <c r="E38373" s="34">
        <v>53</v>
      </c>
      <c r="F38373" s="34">
        <v>47</v>
      </c>
      <c r="G38373" s="34">
        <v>25</v>
      </c>
      <c r="H38373" s="34">
        <v>52</v>
      </c>
      <c r="I38373" s="34">
        <v>31</v>
      </c>
      <c r="J38373" s="34">
        <v>42</v>
      </c>
      <c r="K38373" s="34">
        <v>21</v>
      </c>
      <c r="L38373" s="34">
        <v>41</v>
      </c>
      <c r="M38373" s="34">
        <v>29</v>
      </c>
      <c r="N38373" s="34">
        <v>13</v>
      </c>
      <c r="O38373" s="34">
        <v>26</v>
      </c>
      <c r="P38373" s="34">
        <v>30</v>
      </c>
      <c r="Q38373" s="34">
        <v>41</v>
      </c>
      <c r="R38373" s="34">
        <v>52</v>
      </c>
      <c r="S38373" s="34">
        <v>54</v>
      </c>
      <c r="T38373" s="34">
        <v>47</v>
      </c>
      <c r="U38373" s="34">
        <v>24</v>
      </c>
      <c r="V38373" s="34">
        <v>22</v>
      </c>
      <c r="W38373" s="34">
        <v>44</v>
      </c>
      <c r="X38373" s="34">
        <v>53</v>
      </c>
      <c r="Y38373" s="34">
        <v>31</v>
      </c>
      <c r="Z38373" s="34">
        <v>48</v>
      </c>
      <c r="AA38373" s="34">
        <v>54</v>
      </c>
      <c r="AB38373" s="34">
        <v>63</v>
      </c>
      <c r="AC38373" s="34">
        <v>55</v>
      </c>
    </row>
    <row r="38374" spans="1:29" x14ac:dyDescent="0.2">
      <c r="A38374" s="34" t="s">
        <v>98867</v>
      </c>
      <c r="B38374" s="34">
        <v>37</v>
      </c>
      <c r="C38374" s="34">
        <v>52</v>
      </c>
      <c r="D38374" s="34">
        <v>49</v>
      </c>
      <c r="E38374" s="34">
        <v>48</v>
      </c>
      <c r="F38374" s="34">
        <v>57</v>
      </c>
      <c r="G38374" s="34">
        <v>35</v>
      </c>
      <c r="H38374" s="34">
        <v>52</v>
      </c>
      <c r="I38374" s="34">
        <v>48</v>
      </c>
      <c r="J38374" s="34">
        <v>42</v>
      </c>
      <c r="K38374" s="34">
        <v>38</v>
      </c>
      <c r="L38374" s="34">
        <v>40</v>
      </c>
      <c r="M38374" s="34">
        <v>32</v>
      </c>
      <c r="N38374" s="34">
        <v>37</v>
      </c>
      <c r="O38374" s="34">
        <v>40</v>
      </c>
      <c r="P38374" s="34">
        <v>49</v>
      </c>
      <c r="Q38374" s="34">
        <v>58</v>
      </c>
      <c r="R38374" s="34">
        <v>46</v>
      </c>
      <c r="S38374" s="34">
        <v>53</v>
      </c>
      <c r="T38374" s="34">
        <v>77</v>
      </c>
      <c r="U38374" s="34">
        <v>49</v>
      </c>
      <c r="V38374" s="34">
        <v>40</v>
      </c>
      <c r="W38374" s="34">
        <v>69</v>
      </c>
      <c r="X38374" s="34">
        <v>52</v>
      </c>
      <c r="Y38374" s="34">
        <v>68</v>
      </c>
      <c r="Z38374" s="34">
        <v>49</v>
      </c>
      <c r="AA38374" s="34">
        <v>51</v>
      </c>
      <c r="AB38374" s="34">
        <v>60</v>
      </c>
      <c r="AC38374" s="34">
        <v>106</v>
      </c>
    </row>
    <row r="38375" spans="1:29" x14ac:dyDescent="0.2">
      <c r="A38375" s="34" t="s">
        <v>98868</v>
      </c>
      <c r="B38375" s="34">
        <v>78</v>
      </c>
      <c r="C38375" s="34">
        <v>43</v>
      </c>
      <c r="D38375" s="34">
        <v>75</v>
      </c>
      <c r="E38375" s="34">
        <v>48</v>
      </c>
      <c r="F38375" s="34">
        <v>46</v>
      </c>
      <c r="G38375" s="34">
        <v>55</v>
      </c>
      <c r="H38375" s="34">
        <v>51</v>
      </c>
      <c r="I38375" s="34">
        <v>57</v>
      </c>
      <c r="J38375" s="34">
        <v>61</v>
      </c>
      <c r="K38375" s="34">
        <v>65</v>
      </c>
      <c r="L38375" s="34">
        <v>62</v>
      </c>
      <c r="M38375" s="34">
        <v>36</v>
      </c>
      <c r="N38375" s="34">
        <v>22</v>
      </c>
      <c r="O38375" s="34">
        <v>39</v>
      </c>
      <c r="P38375" s="34">
        <v>73</v>
      </c>
      <c r="Q38375" s="34">
        <v>49</v>
      </c>
      <c r="R38375" s="34">
        <v>75</v>
      </c>
      <c r="S38375" s="34">
        <v>60</v>
      </c>
      <c r="T38375" s="34">
        <v>58</v>
      </c>
      <c r="U38375" s="34">
        <v>48</v>
      </c>
      <c r="V38375" s="34">
        <v>84</v>
      </c>
      <c r="W38375" s="34">
        <v>79</v>
      </c>
      <c r="X38375" s="34">
        <v>67</v>
      </c>
      <c r="Y38375" s="34">
        <v>88</v>
      </c>
      <c r="Z38375" s="34">
        <v>59</v>
      </c>
      <c r="AA38375" s="34">
        <v>74</v>
      </c>
      <c r="AB38375" s="34">
        <v>69</v>
      </c>
      <c r="AC38375" s="34">
        <v>79</v>
      </c>
    </row>
    <row r="38376" spans="1:29" x14ac:dyDescent="0.2">
      <c r="A38376" s="34" t="s">
        <v>98869</v>
      </c>
      <c r="B38376" s="34">
        <v>22</v>
      </c>
      <c r="C38376" s="34">
        <v>59</v>
      </c>
      <c r="D38376" s="34">
        <v>83</v>
      </c>
      <c r="E38376" s="34">
        <v>99</v>
      </c>
      <c r="F38376" s="34">
        <v>41</v>
      </c>
      <c r="G38376" s="34">
        <v>52</v>
      </c>
      <c r="H38376" s="34">
        <v>47</v>
      </c>
      <c r="I38376" s="34">
        <v>78</v>
      </c>
      <c r="J38376" s="34">
        <v>33</v>
      </c>
      <c r="K38376" s="34">
        <v>62</v>
      </c>
      <c r="L38376" s="34">
        <v>12</v>
      </c>
      <c r="M38376" s="34">
        <v>44</v>
      </c>
      <c r="N38376" s="34">
        <v>36</v>
      </c>
      <c r="O38376" s="34">
        <v>44</v>
      </c>
      <c r="P38376" s="34">
        <v>38</v>
      </c>
      <c r="Q38376" s="34">
        <v>41</v>
      </c>
      <c r="R38376" s="34">
        <v>36</v>
      </c>
      <c r="S38376" s="34">
        <v>68</v>
      </c>
      <c r="T38376" s="34">
        <v>14</v>
      </c>
      <c r="U38376" s="34">
        <v>23</v>
      </c>
      <c r="V38376" s="34">
        <v>56</v>
      </c>
      <c r="W38376" s="34">
        <v>45</v>
      </c>
      <c r="X38376" s="34">
        <v>66</v>
      </c>
      <c r="Y38376" s="34">
        <v>31</v>
      </c>
      <c r="Z38376" s="34">
        <v>57</v>
      </c>
      <c r="AA38376" s="34">
        <v>71</v>
      </c>
      <c r="AB38376" s="34">
        <v>25</v>
      </c>
      <c r="AC38376" s="34">
        <v>87</v>
      </c>
    </row>
    <row r="38377" spans="1:29" x14ac:dyDescent="0.2">
      <c r="A38377" s="34" t="s">
        <v>98870</v>
      </c>
      <c r="B38377" s="34">
        <v>41</v>
      </c>
      <c r="C38377" s="34">
        <v>44</v>
      </c>
      <c r="D38377" s="34">
        <v>81</v>
      </c>
      <c r="E38377" s="34">
        <v>48</v>
      </c>
      <c r="F38377" s="34">
        <v>72</v>
      </c>
      <c r="G38377" s="34">
        <v>46</v>
      </c>
      <c r="H38377" s="34">
        <v>68</v>
      </c>
      <c r="I38377" s="34">
        <v>57</v>
      </c>
      <c r="J38377" s="34">
        <v>63</v>
      </c>
      <c r="K38377" s="34">
        <v>43</v>
      </c>
      <c r="L38377" s="34">
        <v>69</v>
      </c>
      <c r="M38377" s="34">
        <v>45</v>
      </c>
      <c r="N38377" s="34">
        <v>71</v>
      </c>
      <c r="O38377" s="34">
        <v>59</v>
      </c>
      <c r="P38377" s="34">
        <v>71</v>
      </c>
      <c r="Q38377" s="34">
        <v>68</v>
      </c>
      <c r="R38377" s="34">
        <v>78</v>
      </c>
      <c r="S38377" s="34">
        <v>113</v>
      </c>
      <c r="T38377" s="34">
        <v>66</v>
      </c>
      <c r="U38377" s="34">
        <v>78</v>
      </c>
      <c r="V38377" s="34">
        <v>94</v>
      </c>
      <c r="W38377" s="34">
        <v>68</v>
      </c>
      <c r="X38377" s="34">
        <v>99</v>
      </c>
      <c r="Y38377" s="34">
        <v>72</v>
      </c>
      <c r="Z38377" s="34">
        <v>70</v>
      </c>
      <c r="AA38377" s="34">
        <v>54</v>
      </c>
      <c r="AB38377" s="34">
        <v>81</v>
      </c>
      <c r="AC38377" s="34">
        <v>131</v>
      </c>
    </row>
    <row r="38378" spans="1:29" x14ac:dyDescent="0.2">
      <c r="A38378" s="34" t="s">
        <v>98871</v>
      </c>
      <c r="B38378" s="34">
        <v>41</v>
      </c>
      <c r="C38378" s="34">
        <v>11</v>
      </c>
      <c r="D38378" s="34">
        <v>28</v>
      </c>
      <c r="E38378" s="34">
        <v>32</v>
      </c>
      <c r="F38378" s="34">
        <v>17</v>
      </c>
      <c r="G38378" s="34">
        <v>27</v>
      </c>
      <c r="H38378" s="34">
        <v>19</v>
      </c>
      <c r="I38378" s="34">
        <v>11</v>
      </c>
      <c r="J38378" s="34">
        <v>17</v>
      </c>
      <c r="K38378" s="34">
        <v>11</v>
      </c>
      <c r="L38378" s="34">
        <v>7</v>
      </c>
      <c r="M38378" s="34">
        <v>26</v>
      </c>
      <c r="N38378" s="34">
        <v>10</v>
      </c>
      <c r="O38378" s="34">
        <v>14</v>
      </c>
      <c r="P38378" s="34">
        <v>8</v>
      </c>
      <c r="Q38378" s="34">
        <v>22</v>
      </c>
      <c r="R38378" s="34">
        <v>8</v>
      </c>
      <c r="S38378" s="34">
        <v>23</v>
      </c>
      <c r="T38378" s="34">
        <v>20</v>
      </c>
      <c r="U38378" s="34">
        <v>21</v>
      </c>
      <c r="V38378" s="34">
        <v>26</v>
      </c>
      <c r="W38378" s="34">
        <v>5</v>
      </c>
      <c r="X38378" s="34">
        <v>11</v>
      </c>
      <c r="Y38378" s="34">
        <v>13</v>
      </c>
      <c r="Z38378" s="34">
        <v>8</v>
      </c>
      <c r="AA38378" s="34">
        <v>10</v>
      </c>
      <c r="AB38378" s="34">
        <v>12</v>
      </c>
      <c r="AC38378" s="34">
        <v>27</v>
      </c>
    </row>
    <row r="38379" spans="1:29" x14ac:dyDescent="0.2">
      <c r="A38379" s="34" t="s">
        <v>98872</v>
      </c>
      <c r="B38379" s="34">
        <v>66</v>
      </c>
      <c r="C38379" s="34">
        <v>38</v>
      </c>
      <c r="D38379" s="34">
        <v>43</v>
      </c>
      <c r="E38379" s="34">
        <v>18</v>
      </c>
      <c r="F38379" s="34">
        <v>37</v>
      </c>
      <c r="G38379" s="34">
        <v>24</v>
      </c>
      <c r="H38379" s="34">
        <v>23</v>
      </c>
      <c r="I38379" s="34">
        <v>30</v>
      </c>
      <c r="J38379" s="34">
        <v>26</v>
      </c>
      <c r="K38379" s="34">
        <v>35</v>
      </c>
      <c r="L38379" s="34">
        <v>29</v>
      </c>
      <c r="M38379" s="34">
        <v>21</v>
      </c>
      <c r="N38379" s="34">
        <v>25</v>
      </c>
      <c r="O38379" s="34">
        <v>20</v>
      </c>
      <c r="P38379" s="34">
        <v>34</v>
      </c>
      <c r="Q38379" s="34">
        <v>25</v>
      </c>
      <c r="R38379" s="34">
        <v>55</v>
      </c>
      <c r="S38379" s="34">
        <v>40</v>
      </c>
      <c r="T38379" s="34">
        <v>31</v>
      </c>
      <c r="U38379" s="34">
        <v>24</v>
      </c>
      <c r="V38379" s="34">
        <v>40</v>
      </c>
      <c r="W38379" s="34">
        <v>48</v>
      </c>
      <c r="X38379" s="34">
        <v>38</v>
      </c>
      <c r="Y38379" s="34">
        <v>25</v>
      </c>
      <c r="Z38379" s="34">
        <v>27</v>
      </c>
      <c r="AA38379" s="34">
        <v>48</v>
      </c>
      <c r="AB38379" s="34">
        <v>23</v>
      </c>
      <c r="AC38379" s="34">
        <v>49</v>
      </c>
    </row>
    <row r="38380" spans="1:29" x14ac:dyDescent="0.2">
      <c r="A38380" s="34" t="s">
        <v>98873</v>
      </c>
      <c r="B38380" s="34">
        <v>78</v>
      </c>
      <c r="C38380" s="34">
        <v>101</v>
      </c>
      <c r="D38380" s="34">
        <v>57</v>
      </c>
      <c r="E38380" s="34">
        <v>100</v>
      </c>
      <c r="F38380" s="34">
        <v>83</v>
      </c>
      <c r="G38380" s="34">
        <v>94</v>
      </c>
      <c r="H38380" s="34">
        <v>56</v>
      </c>
      <c r="I38380" s="34">
        <v>89</v>
      </c>
      <c r="J38380" s="34">
        <v>53</v>
      </c>
      <c r="K38380" s="34">
        <v>47</v>
      </c>
      <c r="L38380" s="34">
        <v>52</v>
      </c>
      <c r="M38380" s="34">
        <v>87</v>
      </c>
      <c r="N38380" s="34">
        <v>51</v>
      </c>
      <c r="O38380" s="34">
        <v>69</v>
      </c>
      <c r="P38380" s="34">
        <v>52</v>
      </c>
      <c r="Q38380" s="34">
        <v>134</v>
      </c>
      <c r="R38380" s="34">
        <v>86</v>
      </c>
      <c r="S38380" s="34">
        <v>117</v>
      </c>
      <c r="T38380" s="34">
        <v>117</v>
      </c>
      <c r="U38380" s="34">
        <v>83</v>
      </c>
      <c r="V38380" s="34">
        <v>61</v>
      </c>
      <c r="W38380" s="34">
        <v>135</v>
      </c>
      <c r="X38380" s="34">
        <v>123</v>
      </c>
      <c r="Y38380" s="34">
        <v>104</v>
      </c>
      <c r="Z38380" s="34">
        <v>110</v>
      </c>
      <c r="AA38380" s="34">
        <v>88</v>
      </c>
      <c r="AB38380" s="34">
        <v>138</v>
      </c>
      <c r="AC38380" s="34">
        <v>137</v>
      </c>
    </row>
    <row r="38381" spans="1:29" x14ac:dyDescent="0.2">
      <c r="A38381" s="34" t="s">
        <v>98874</v>
      </c>
      <c r="B38381" s="34">
        <v>23</v>
      </c>
      <c r="C38381" s="34">
        <v>23</v>
      </c>
      <c r="D38381" s="34">
        <v>14</v>
      </c>
      <c r="E38381" s="34">
        <v>15</v>
      </c>
      <c r="F38381" s="34">
        <v>11</v>
      </c>
      <c r="G38381" s="34">
        <v>18</v>
      </c>
      <c r="H38381" s="34">
        <v>13</v>
      </c>
      <c r="I38381" s="34">
        <v>14</v>
      </c>
      <c r="J38381" s="34">
        <v>8</v>
      </c>
      <c r="K38381" s="34">
        <v>23</v>
      </c>
      <c r="L38381" s="34">
        <v>3</v>
      </c>
      <c r="M38381" s="34">
        <v>13</v>
      </c>
      <c r="N38381" s="34">
        <v>12</v>
      </c>
      <c r="O38381" s="34">
        <v>11</v>
      </c>
      <c r="P38381" s="34">
        <v>9</v>
      </c>
      <c r="Q38381" s="34">
        <v>9</v>
      </c>
      <c r="R38381" s="34">
        <v>8</v>
      </c>
      <c r="S38381" s="34">
        <v>29</v>
      </c>
      <c r="T38381" s="34">
        <v>4</v>
      </c>
      <c r="U38381" s="34">
        <v>11</v>
      </c>
      <c r="V38381" s="34">
        <v>16</v>
      </c>
      <c r="W38381" s="34">
        <v>17</v>
      </c>
      <c r="X38381" s="34">
        <v>10</v>
      </c>
      <c r="Y38381" s="34">
        <v>10</v>
      </c>
      <c r="Z38381" s="34">
        <v>9</v>
      </c>
      <c r="AA38381" s="34">
        <v>26</v>
      </c>
      <c r="AB38381" s="34">
        <v>3</v>
      </c>
      <c r="AC38381" s="34">
        <v>27</v>
      </c>
    </row>
    <row r="38382" spans="1:29" x14ac:dyDescent="0.2">
      <c r="A38382" s="34" t="s">
        <v>98875</v>
      </c>
      <c r="B38382" s="34">
        <v>111</v>
      </c>
      <c r="C38382" s="34">
        <v>60</v>
      </c>
      <c r="D38382" s="34">
        <v>76</v>
      </c>
      <c r="E38382" s="34">
        <v>76</v>
      </c>
      <c r="F38382" s="34">
        <v>61</v>
      </c>
      <c r="G38382" s="34">
        <v>86</v>
      </c>
      <c r="H38382" s="34">
        <v>76</v>
      </c>
      <c r="I38382" s="34">
        <v>53</v>
      </c>
      <c r="J38382" s="34">
        <v>66</v>
      </c>
      <c r="K38382" s="34">
        <v>61</v>
      </c>
      <c r="L38382" s="34">
        <v>41</v>
      </c>
      <c r="M38382" s="34">
        <v>47</v>
      </c>
      <c r="N38382" s="34">
        <v>55</v>
      </c>
      <c r="O38382" s="34">
        <v>41</v>
      </c>
      <c r="P38382" s="34">
        <v>64</v>
      </c>
      <c r="Q38382" s="34">
        <v>71</v>
      </c>
      <c r="R38382" s="34">
        <v>59</v>
      </c>
      <c r="S38382" s="34">
        <v>61</v>
      </c>
      <c r="T38382" s="34">
        <v>63</v>
      </c>
      <c r="U38382" s="34">
        <v>59</v>
      </c>
      <c r="V38382" s="34">
        <v>61</v>
      </c>
      <c r="W38382" s="34">
        <v>77</v>
      </c>
      <c r="X38382" s="34">
        <v>76</v>
      </c>
      <c r="Y38382" s="34">
        <v>59</v>
      </c>
      <c r="Z38382" s="34">
        <v>73</v>
      </c>
      <c r="AA38382" s="34">
        <v>87</v>
      </c>
      <c r="AB38382" s="34">
        <v>51</v>
      </c>
      <c r="AC38382" s="34">
        <v>87</v>
      </c>
    </row>
    <row r="38383" spans="1:29" x14ac:dyDescent="0.2">
      <c r="A38383" s="34" t="s">
        <v>98876</v>
      </c>
      <c r="B38383" s="34">
        <v>41</v>
      </c>
      <c r="C38383" s="34">
        <v>20</v>
      </c>
      <c r="D38383" s="34">
        <v>53</v>
      </c>
      <c r="E38383" s="34">
        <v>36</v>
      </c>
      <c r="F38383" s="34">
        <v>39</v>
      </c>
      <c r="G38383" s="34">
        <v>49</v>
      </c>
      <c r="H38383" s="34">
        <v>30</v>
      </c>
      <c r="I38383" s="34">
        <v>61</v>
      </c>
      <c r="J38383" s="34">
        <v>46</v>
      </c>
      <c r="K38383" s="34">
        <v>29</v>
      </c>
      <c r="L38383" s="34">
        <v>18</v>
      </c>
      <c r="M38383" s="34">
        <v>33</v>
      </c>
      <c r="N38383" s="34">
        <v>20</v>
      </c>
      <c r="O38383" s="34">
        <v>22</v>
      </c>
      <c r="P38383" s="34">
        <v>55</v>
      </c>
      <c r="Q38383" s="34">
        <v>76</v>
      </c>
      <c r="R38383" s="34">
        <v>31</v>
      </c>
      <c r="S38383" s="34">
        <v>44</v>
      </c>
      <c r="T38383" s="34">
        <v>43</v>
      </c>
      <c r="U38383" s="34">
        <v>26</v>
      </c>
      <c r="V38383" s="34">
        <v>50</v>
      </c>
      <c r="W38383" s="34">
        <v>49</v>
      </c>
      <c r="X38383" s="34">
        <v>51</v>
      </c>
      <c r="Y38383" s="34">
        <v>28</v>
      </c>
      <c r="Z38383" s="34">
        <v>42</v>
      </c>
      <c r="AA38383" s="34">
        <v>56</v>
      </c>
      <c r="AB38383" s="34">
        <v>66</v>
      </c>
      <c r="AC38383" s="34">
        <v>36</v>
      </c>
    </row>
    <row r="38384" spans="1:29" x14ac:dyDescent="0.2">
      <c r="A38384" s="34" t="s">
        <v>98877</v>
      </c>
      <c r="B38384" s="34">
        <v>30</v>
      </c>
      <c r="C38384" s="34">
        <v>29</v>
      </c>
      <c r="D38384" s="34">
        <v>26</v>
      </c>
      <c r="E38384" s="34">
        <v>41</v>
      </c>
      <c r="F38384" s="34">
        <v>41</v>
      </c>
      <c r="G38384" s="34">
        <v>33</v>
      </c>
      <c r="H38384" s="34">
        <v>19</v>
      </c>
      <c r="I38384" s="34">
        <v>23</v>
      </c>
      <c r="J38384" s="34">
        <v>18</v>
      </c>
      <c r="K38384" s="34">
        <v>28</v>
      </c>
      <c r="L38384" s="34">
        <v>17</v>
      </c>
      <c r="M38384" s="34">
        <v>19</v>
      </c>
      <c r="N38384" s="34">
        <v>16</v>
      </c>
      <c r="O38384" s="34">
        <v>25</v>
      </c>
      <c r="P38384" s="34">
        <v>23</v>
      </c>
      <c r="Q38384" s="34">
        <v>31</v>
      </c>
      <c r="R38384" s="34">
        <v>38</v>
      </c>
      <c r="S38384" s="34">
        <v>42</v>
      </c>
      <c r="T38384" s="34">
        <v>15</v>
      </c>
      <c r="U38384" s="34">
        <v>24</v>
      </c>
      <c r="V38384" s="34">
        <v>37</v>
      </c>
      <c r="W38384" s="34">
        <v>44</v>
      </c>
      <c r="X38384" s="34">
        <v>22</v>
      </c>
      <c r="Y38384" s="34">
        <v>12</v>
      </c>
      <c r="Z38384" s="34">
        <v>35</v>
      </c>
      <c r="AA38384" s="34">
        <v>41</v>
      </c>
      <c r="AB38384" s="34">
        <v>12</v>
      </c>
      <c r="AC38384" s="34">
        <v>42</v>
      </c>
    </row>
    <row r="38385" spans="1:29" x14ac:dyDescent="0.2">
      <c r="A38385" s="34" t="s">
        <v>98878</v>
      </c>
      <c r="B38385" s="34">
        <v>19</v>
      </c>
      <c r="C38385" s="34">
        <v>29</v>
      </c>
      <c r="D38385" s="34">
        <v>21</v>
      </c>
      <c r="E38385" s="34">
        <v>29</v>
      </c>
      <c r="F38385" s="34">
        <v>18</v>
      </c>
      <c r="G38385" s="34">
        <v>11</v>
      </c>
      <c r="H38385" s="34">
        <v>15</v>
      </c>
      <c r="I38385" s="34">
        <v>13</v>
      </c>
      <c r="J38385" s="34">
        <v>24</v>
      </c>
      <c r="K38385" s="34">
        <v>15</v>
      </c>
      <c r="L38385" s="34">
        <v>18</v>
      </c>
      <c r="M38385" s="34">
        <v>20</v>
      </c>
      <c r="N38385" s="34">
        <v>21</v>
      </c>
      <c r="O38385" s="34">
        <v>21</v>
      </c>
      <c r="P38385" s="34">
        <v>8</v>
      </c>
      <c r="Q38385" s="34">
        <v>24</v>
      </c>
      <c r="R38385" s="34">
        <v>15</v>
      </c>
      <c r="S38385" s="34">
        <v>23</v>
      </c>
      <c r="T38385" s="34">
        <v>16</v>
      </c>
      <c r="U38385" s="34">
        <v>11</v>
      </c>
      <c r="V38385" s="34">
        <v>13</v>
      </c>
      <c r="W38385" s="34">
        <v>15</v>
      </c>
      <c r="X38385" s="34">
        <v>18</v>
      </c>
      <c r="Y38385" s="34">
        <v>17</v>
      </c>
      <c r="Z38385" s="34">
        <v>39</v>
      </c>
      <c r="AA38385" s="34">
        <v>36</v>
      </c>
      <c r="AB38385" s="34">
        <v>20</v>
      </c>
      <c r="AC38385" s="34">
        <v>31</v>
      </c>
    </row>
    <row r="38386" spans="1:29" x14ac:dyDescent="0.2">
      <c r="A38386" s="34" t="s">
        <v>98879</v>
      </c>
      <c r="B38386" s="34">
        <v>64</v>
      </c>
      <c r="C38386" s="34">
        <v>33</v>
      </c>
      <c r="D38386" s="34">
        <v>21</v>
      </c>
      <c r="E38386" s="34">
        <v>24</v>
      </c>
      <c r="F38386" s="34">
        <v>36</v>
      </c>
      <c r="G38386" s="34">
        <v>23</v>
      </c>
      <c r="H38386" s="34">
        <v>14</v>
      </c>
      <c r="I38386" s="34">
        <v>16</v>
      </c>
      <c r="J38386" s="34">
        <v>26</v>
      </c>
      <c r="K38386" s="34">
        <v>37</v>
      </c>
      <c r="L38386" s="34">
        <v>28</v>
      </c>
      <c r="M38386" s="34">
        <v>23</v>
      </c>
      <c r="N38386" s="34">
        <v>35</v>
      </c>
      <c r="O38386" s="34">
        <v>39</v>
      </c>
      <c r="P38386" s="34">
        <v>25</v>
      </c>
      <c r="Q38386" s="34">
        <v>24</v>
      </c>
      <c r="R38386" s="34">
        <v>49</v>
      </c>
      <c r="S38386" s="34">
        <v>32</v>
      </c>
      <c r="T38386" s="34">
        <v>33</v>
      </c>
      <c r="U38386" s="34">
        <v>30</v>
      </c>
      <c r="V38386" s="34">
        <v>35</v>
      </c>
      <c r="W38386" s="34">
        <v>37</v>
      </c>
      <c r="X38386" s="34">
        <v>35</v>
      </c>
      <c r="Y38386" s="34">
        <v>21</v>
      </c>
      <c r="Z38386" s="34">
        <v>33</v>
      </c>
      <c r="AA38386" s="34">
        <v>27</v>
      </c>
      <c r="AB38386" s="34">
        <v>45</v>
      </c>
      <c r="AC38386" s="34">
        <v>45</v>
      </c>
    </row>
    <row r="38387" spans="1:29" x14ac:dyDescent="0.2">
      <c r="A38387" s="34" t="s">
        <v>98880</v>
      </c>
      <c r="B38387" s="34">
        <v>20</v>
      </c>
      <c r="C38387" s="34">
        <v>43</v>
      </c>
      <c r="D38387" s="34">
        <v>21</v>
      </c>
      <c r="E38387" s="34">
        <v>49</v>
      </c>
      <c r="F38387" s="34">
        <v>39</v>
      </c>
      <c r="G38387" s="34">
        <v>34</v>
      </c>
      <c r="H38387" s="34">
        <v>41</v>
      </c>
      <c r="I38387" s="34">
        <v>21</v>
      </c>
      <c r="J38387" s="34">
        <v>17</v>
      </c>
      <c r="K38387" s="34">
        <v>25</v>
      </c>
      <c r="L38387" s="34">
        <v>20</v>
      </c>
      <c r="M38387" s="34">
        <v>19</v>
      </c>
      <c r="N38387" s="34">
        <v>18</v>
      </c>
      <c r="O38387" s="34">
        <v>11</v>
      </c>
      <c r="P38387" s="34">
        <v>20</v>
      </c>
      <c r="Q38387" s="34">
        <v>37</v>
      </c>
      <c r="R38387" s="34">
        <v>29</v>
      </c>
      <c r="S38387" s="34">
        <v>24</v>
      </c>
      <c r="T38387" s="34">
        <v>25</v>
      </c>
      <c r="U38387" s="34">
        <v>23</v>
      </c>
      <c r="V38387" s="34">
        <v>20</v>
      </c>
      <c r="W38387" s="34">
        <v>26</v>
      </c>
      <c r="X38387" s="34">
        <v>22</v>
      </c>
      <c r="Y38387" s="34">
        <v>32</v>
      </c>
      <c r="Z38387" s="34">
        <v>23</v>
      </c>
      <c r="AA38387" s="34">
        <v>56</v>
      </c>
      <c r="AB38387" s="34">
        <v>20</v>
      </c>
      <c r="AC38387" s="34">
        <v>35</v>
      </c>
    </row>
    <row r="38388" spans="1:29" x14ac:dyDescent="0.2">
      <c r="A38388" s="34" t="s">
        <v>98881</v>
      </c>
      <c r="B38388" s="34">
        <v>104</v>
      </c>
      <c r="C38388" s="34">
        <v>40</v>
      </c>
      <c r="D38388" s="34">
        <v>88</v>
      </c>
      <c r="E38388" s="34">
        <v>59</v>
      </c>
      <c r="F38388" s="34">
        <v>95</v>
      </c>
      <c r="G38388" s="34">
        <v>44</v>
      </c>
      <c r="H38388" s="34">
        <v>74</v>
      </c>
      <c r="I38388" s="34">
        <v>71</v>
      </c>
      <c r="J38388" s="34">
        <v>84</v>
      </c>
      <c r="K38388" s="34">
        <v>62</v>
      </c>
      <c r="L38388" s="34">
        <v>77</v>
      </c>
      <c r="M38388" s="34">
        <v>60</v>
      </c>
      <c r="N38388" s="34">
        <v>103</v>
      </c>
      <c r="O38388" s="34">
        <v>80</v>
      </c>
      <c r="P38388" s="34">
        <v>69</v>
      </c>
      <c r="Q38388" s="34">
        <v>90</v>
      </c>
      <c r="R38388" s="34">
        <v>98</v>
      </c>
      <c r="S38388" s="34">
        <v>72</v>
      </c>
      <c r="T38388" s="34">
        <v>98</v>
      </c>
      <c r="U38388" s="34">
        <v>75</v>
      </c>
      <c r="V38388" s="34">
        <v>106</v>
      </c>
      <c r="W38388" s="34">
        <v>93</v>
      </c>
      <c r="X38388" s="34">
        <v>88</v>
      </c>
      <c r="Y38388" s="34">
        <v>109</v>
      </c>
      <c r="Z38388" s="34">
        <v>79</v>
      </c>
      <c r="AA38388" s="34">
        <v>85</v>
      </c>
      <c r="AB38388" s="34">
        <v>150</v>
      </c>
      <c r="AC38388" s="34">
        <v>113</v>
      </c>
    </row>
    <row r="38389" spans="1:29" x14ac:dyDescent="0.2">
      <c r="A38389" s="34" t="s">
        <v>98882</v>
      </c>
      <c r="B38389" s="34">
        <v>45</v>
      </c>
      <c r="C38389" s="34">
        <v>54</v>
      </c>
      <c r="D38389" s="34">
        <v>55</v>
      </c>
      <c r="E38389" s="34">
        <v>66</v>
      </c>
      <c r="F38389" s="34">
        <v>85</v>
      </c>
      <c r="G38389" s="34">
        <v>43</v>
      </c>
      <c r="H38389" s="34">
        <v>83</v>
      </c>
      <c r="I38389" s="34">
        <v>41</v>
      </c>
      <c r="J38389" s="34">
        <v>69</v>
      </c>
      <c r="K38389" s="34">
        <v>54</v>
      </c>
      <c r="L38389" s="34">
        <v>47</v>
      </c>
      <c r="M38389" s="34">
        <v>53</v>
      </c>
      <c r="N38389" s="34">
        <v>47</v>
      </c>
      <c r="O38389" s="34">
        <v>46</v>
      </c>
      <c r="P38389" s="34">
        <v>61</v>
      </c>
      <c r="Q38389" s="34">
        <v>86</v>
      </c>
      <c r="R38389" s="34">
        <v>68</v>
      </c>
      <c r="S38389" s="34">
        <v>69</v>
      </c>
      <c r="T38389" s="34">
        <v>41</v>
      </c>
      <c r="U38389" s="34">
        <v>63</v>
      </c>
      <c r="V38389" s="34">
        <v>46</v>
      </c>
      <c r="W38389" s="34">
        <v>76</v>
      </c>
      <c r="X38389" s="34">
        <v>78</v>
      </c>
      <c r="Y38389" s="34">
        <v>83</v>
      </c>
      <c r="Z38389" s="34">
        <v>70</v>
      </c>
      <c r="AA38389" s="34">
        <v>69</v>
      </c>
      <c r="AB38389" s="34">
        <v>41</v>
      </c>
      <c r="AC38389" s="34">
        <v>135</v>
      </c>
    </row>
    <row r="38390" spans="1:29" x14ac:dyDescent="0.2">
      <c r="A38390" s="34" t="s">
        <v>98883</v>
      </c>
      <c r="B38390" s="34">
        <v>99</v>
      </c>
      <c r="C38390" s="34">
        <v>130</v>
      </c>
      <c r="D38390" s="34">
        <v>178</v>
      </c>
      <c r="E38390" s="34">
        <v>151</v>
      </c>
      <c r="F38390" s="34">
        <v>164</v>
      </c>
      <c r="G38390" s="34">
        <v>166</v>
      </c>
      <c r="H38390" s="34">
        <v>170</v>
      </c>
      <c r="I38390" s="34">
        <v>137</v>
      </c>
      <c r="J38390" s="34">
        <v>131</v>
      </c>
      <c r="K38390" s="34">
        <v>168</v>
      </c>
      <c r="L38390" s="34">
        <v>120</v>
      </c>
      <c r="M38390" s="34">
        <v>139</v>
      </c>
      <c r="N38390" s="34">
        <v>136</v>
      </c>
      <c r="O38390" s="34">
        <v>118</v>
      </c>
      <c r="P38390" s="34">
        <v>146</v>
      </c>
      <c r="Q38390" s="34">
        <v>179</v>
      </c>
      <c r="R38390" s="34">
        <v>203</v>
      </c>
      <c r="S38390" s="34">
        <v>178</v>
      </c>
      <c r="T38390" s="34">
        <v>209</v>
      </c>
      <c r="U38390" s="34">
        <v>155</v>
      </c>
      <c r="V38390" s="34">
        <v>170</v>
      </c>
      <c r="W38390" s="34">
        <v>176</v>
      </c>
      <c r="X38390" s="34">
        <v>183</v>
      </c>
      <c r="Y38390" s="34">
        <v>152</v>
      </c>
      <c r="Z38390" s="34">
        <v>221</v>
      </c>
      <c r="AA38390" s="34">
        <v>206</v>
      </c>
      <c r="AB38390" s="34">
        <v>186</v>
      </c>
      <c r="AC38390" s="34">
        <v>278</v>
      </c>
    </row>
    <row r="38391" spans="1:29" x14ac:dyDescent="0.2">
      <c r="A38391" s="34" t="s">
        <v>98884</v>
      </c>
      <c r="B38391" s="34">
        <v>237</v>
      </c>
      <c r="C38391" s="34">
        <v>75</v>
      </c>
      <c r="D38391" s="34">
        <v>83</v>
      </c>
      <c r="E38391" s="34">
        <v>77</v>
      </c>
      <c r="F38391" s="34">
        <v>108</v>
      </c>
      <c r="G38391" s="34">
        <v>87</v>
      </c>
      <c r="H38391" s="34">
        <v>130</v>
      </c>
      <c r="I38391" s="34">
        <v>81</v>
      </c>
      <c r="J38391" s="34">
        <v>100</v>
      </c>
      <c r="K38391" s="34">
        <v>70</v>
      </c>
      <c r="L38391" s="34">
        <v>141</v>
      </c>
      <c r="M38391" s="34">
        <v>81</v>
      </c>
      <c r="N38391" s="34">
        <v>94</v>
      </c>
      <c r="O38391" s="34">
        <v>108</v>
      </c>
      <c r="P38391" s="34">
        <v>113</v>
      </c>
      <c r="Q38391" s="34">
        <v>163</v>
      </c>
      <c r="R38391" s="34">
        <v>165</v>
      </c>
      <c r="S38391" s="34">
        <v>112</v>
      </c>
      <c r="T38391" s="34">
        <v>170</v>
      </c>
      <c r="U38391" s="34">
        <v>140</v>
      </c>
      <c r="V38391" s="34">
        <v>176</v>
      </c>
      <c r="W38391" s="34">
        <v>185</v>
      </c>
      <c r="X38391" s="34">
        <v>136</v>
      </c>
      <c r="Y38391" s="34">
        <v>187</v>
      </c>
      <c r="Z38391" s="34">
        <v>99</v>
      </c>
      <c r="AA38391" s="34">
        <v>109</v>
      </c>
      <c r="AB38391" s="34">
        <v>229</v>
      </c>
      <c r="AC38391" s="34">
        <v>195</v>
      </c>
    </row>
    <row r="38392" spans="1:29" x14ac:dyDescent="0.2">
      <c r="A38392" s="34" t="s">
        <v>98885</v>
      </c>
      <c r="B38392" s="34">
        <v>2</v>
      </c>
      <c r="C38392" s="34">
        <v>0</v>
      </c>
      <c r="D38392" s="34">
        <v>0</v>
      </c>
      <c r="E38392" s="34">
        <v>0</v>
      </c>
      <c r="F38392" s="34">
        <v>0</v>
      </c>
      <c r="G38392" s="34">
        <v>0</v>
      </c>
      <c r="H38392" s="34">
        <v>0</v>
      </c>
      <c r="I38392" s="34">
        <v>0</v>
      </c>
      <c r="J38392" s="34">
        <v>0</v>
      </c>
      <c r="K38392" s="34">
        <v>0</v>
      </c>
      <c r="L38392" s="34">
        <v>0</v>
      </c>
      <c r="M38392" s="34">
        <v>0</v>
      </c>
      <c r="N38392" s="34">
        <v>0</v>
      </c>
      <c r="O38392" s="34">
        <v>0</v>
      </c>
      <c r="P38392" s="34">
        <v>0</v>
      </c>
      <c r="Q38392" s="34">
        <v>0</v>
      </c>
      <c r="R38392" s="34">
        <v>0</v>
      </c>
      <c r="S38392" s="34">
        <v>0</v>
      </c>
      <c r="T38392" s="34">
        <v>0</v>
      </c>
      <c r="U38392" s="34">
        <v>0</v>
      </c>
      <c r="V38392" s="34">
        <v>0</v>
      </c>
      <c r="W38392" s="34">
        <v>1</v>
      </c>
      <c r="X38392" s="34">
        <v>0</v>
      </c>
      <c r="Y38392" s="34">
        <v>0</v>
      </c>
      <c r="Z38392" s="34">
        <v>0</v>
      </c>
      <c r="AA38392" s="34">
        <v>0</v>
      </c>
      <c r="AB38392" s="34">
        <v>0</v>
      </c>
      <c r="AC38392" s="34">
        <v>0</v>
      </c>
    </row>
    <row r="38393" spans="1:29" x14ac:dyDescent="0.2">
      <c r="A38393" s="34" t="s">
        <v>98886</v>
      </c>
      <c r="B38393" s="34">
        <v>157</v>
      </c>
      <c r="C38393" s="34">
        <v>98</v>
      </c>
      <c r="D38393" s="34">
        <v>164</v>
      </c>
      <c r="E38393" s="34">
        <v>108</v>
      </c>
      <c r="F38393" s="34">
        <v>143</v>
      </c>
      <c r="G38393" s="34">
        <v>115</v>
      </c>
      <c r="H38393" s="34">
        <v>129</v>
      </c>
      <c r="I38393" s="34">
        <v>130</v>
      </c>
      <c r="J38393" s="34">
        <v>141</v>
      </c>
      <c r="K38393" s="34">
        <v>125</v>
      </c>
      <c r="L38393" s="34">
        <v>148</v>
      </c>
      <c r="M38393" s="34">
        <v>107</v>
      </c>
      <c r="N38393" s="34">
        <v>130</v>
      </c>
      <c r="O38393" s="34">
        <v>123</v>
      </c>
      <c r="P38393" s="34">
        <v>154</v>
      </c>
      <c r="Q38393" s="34">
        <v>166</v>
      </c>
      <c r="R38393" s="34">
        <v>154</v>
      </c>
      <c r="S38393" s="34">
        <v>163</v>
      </c>
      <c r="T38393" s="34">
        <v>204</v>
      </c>
      <c r="U38393" s="34">
        <v>162</v>
      </c>
      <c r="V38393" s="34">
        <v>189</v>
      </c>
      <c r="W38393" s="34">
        <v>185</v>
      </c>
      <c r="X38393" s="34">
        <v>189</v>
      </c>
      <c r="Y38393" s="34">
        <v>157</v>
      </c>
      <c r="Z38393" s="34">
        <v>120</v>
      </c>
      <c r="AA38393" s="34">
        <v>142</v>
      </c>
      <c r="AB38393" s="34">
        <v>176</v>
      </c>
      <c r="AC38393" s="34">
        <v>241</v>
      </c>
    </row>
    <row r="38394" spans="1:29" x14ac:dyDescent="0.2">
      <c r="A38394" s="34" t="s">
        <v>98887</v>
      </c>
      <c r="B38394" s="34">
        <v>144</v>
      </c>
      <c r="C38394" s="34">
        <v>151</v>
      </c>
      <c r="D38394" s="34">
        <v>209</v>
      </c>
      <c r="E38394" s="34">
        <v>187</v>
      </c>
      <c r="F38394" s="34">
        <v>229</v>
      </c>
      <c r="G38394" s="34">
        <v>184</v>
      </c>
      <c r="H38394" s="34">
        <v>189</v>
      </c>
      <c r="I38394" s="34">
        <v>155</v>
      </c>
      <c r="J38394" s="34">
        <v>224</v>
      </c>
      <c r="K38394" s="34">
        <v>134</v>
      </c>
      <c r="L38394" s="34">
        <v>218</v>
      </c>
      <c r="M38394" s="34">
        <v>187</v>
      </c>
      <c r="N38394" s="34">
        <v>211</v>
      </c>
      <c r="O38394" s="34">
        <v>167</v>
      </c>
      <c r="P38394" s="34">
        <v>211</v>
      </c>
      <c r="Q38394" s="34">
        <v>289</v>
      </c>
      <c r="R38394" s="34">
        <v>332</v>
      </c>
      <c r="S38394" s="34">
        <v>186</v>
      </c>
      <c r="T38394" s="34">
        <v>300</v>
      </c>
      <c r="U38394" s="34">
        <v>196</v>
      </c>
      <c r="V38394" s="34">
        <v>254</v>
      </c>
      <c r="W38394" s="34">
        <v>310</v>
      </c>
      <c r="X38394" s="34">
        <v>302</v>
      </c>
      <c r="Y38394" s="34">
        <v>283</v>
      </c>
      <c r="Z38394" s="34">
        <v>241</v>
      </c>
      <c r="AA38394" s="34">
        <v>223</v>
      </c>
      <c r="AB38394" s="34">
        <v>394</v>
      </c>
      <c r="AC38394" s="34">
        <v>294</v>
      </c>
    </row>
    <row r="38395" spans="1:29" x14ac:dyDescent="0.2">
      <c r="A38395" s="34" t="s">
        <v>98888</v>
      </c>
      <c r="B38395" s="34">
        <v>154</v>
      </c>
      <c r="C38395" s="34">
        <v>140</v>
      </c>
      <c r="D38395" s="34">
        <v>168</v>
      </c>
      <c r="E38395" s="34">
        <v>142</v>
      </c>
      <c r="F38395" s="34">
        <v>193</v>
      </c>
      <c r="G38395" s="34">
        <v>162</v>
      </c>
      <c r="H38395" s="34">
        <v>187</v>
      </c>
      <c r="I38395" s="34">
        <v>113</v>
      </c>
      <c r="J38395" s="34">
        <v>187</v>
      </c>
      <c r="K38395" s="34">
        <v>155</v>
      </c>
      <c r="L38395" s="34">
        <v>172</v>
      </c>
      <c r="M38395" s="34">
        <v>122</v>
      </c>
      <c r="N38395" s="34">
        <v>142</v>
      </c>
      <c r="O38395" s="34">
        <v>97</v>
      </c>
      <c r="P38395" s="34">
        <v>167</v>
      </c>
      <c r="Q38395" s="34">
        <v>204</v>
      </c>
      <c r="R38395" s="34">
        <v>247</v>
      </c>
      <c r="S38395" s="34">
        <v>172</v>
      </c>
      <c r="T38395" s="34">
        <v>232</v>
      </c>
      <c r="U38395" s="34">
        <v>124</v>
      </c>
      <c r="V38395" s="34">
        <v>210</v>
      </c>
      <c r="W38395" s="34">
        <v>161</v>
      </c>
      <c r="X38395" s="34">
        <v>247</v>
      </c>
      <c r="Y38395" s="34">
        <v>161</v>
      </c>
      <c r="Z38395" s="34">
        <v>177</v>
      </c>
      <c r="AA38395" s="34">
        <v>187</v>
      </c>
      <c r="AB38395" s="34">
        <v>228</v>
      </c>
      <c r="AC38395" s="34">
        <v>194</v>
      </c>
    </row>
    <row r="38396" spans="1:29" x14ac:dyDescent="0.2">
      <c r="A38396" s="34" t="s">
        <v>98889</v>
      </c>
      <c r="B38396" s="34">
        <v>159</v>
      </c>
      <c r="C38396" s="34">
        <v>151</v>
      </c>
      <c r="D38396" s="34">
        <v>222</v>
      </c>
      <c r="E38396" s="34">
        <v>183</v>
      </c>
      <c r="F38396" s="34">
        <v>280</v>
      </c>
      <c r="G38396" s="34">
        <v>227</v>
      </c>
      <c r="H38396" s="34">
        <v>250</v>
      </c>
      <c r="I38396" s="34">
        <v>147</v>
      </c>
      <c r="J38396" s="34">
        <v>288</v>
      </c>
      <c r="K38396" s="34">
        <v>186</v>
      </c>
      <c r="L38396" s="34">
        <v>243</v>
      </c>
      <c r="M38396" s="34">
        <v>132</v>
      </c>
      <c r="N38396" s="34">
        <v>194</v>
      </c>
      <c r="O38396" s="34">
        <v>165</v>
      </c>
      <c r="P38396" s="34">
        <v>243</v>
      </c>
      <c r="Q38396" s="34">
        <v>186</v>
      </c>
      <c r="R38396" s="34">
        <v>319</v>
      </c>
      <c r="S38396" s="34">
        <v>199</v>
      </c>
      <c r="T38396" s="34">
        <v>377</v>
      </c>
      <c r="U38396" s="34">
        <v>233</v>
      </c>
      <c r="V38396" s="34">
        <v>305</v>
      </c>
      <c r="W38396" s="34">
        <v>232</v>
      </c>
      <c r="X38396" s="34">
        <v>276</v>
      </c>
      <c r="Y38396" s="34">
        <v>208</v>
      </c>
      <c r="Z38396" s="34">
        <v>271</v>
      </c>
      <c r="AA38396" s="34">
        <v>199</v>
      </c>
      <c r="AB38396" s="34">
        <v>399</v>
      </c>
      <c r="AC38396" s="34">
        <v>292</v>
      </c>
    </row>
    <row r="38397" spans="1:29" x14ac:dyDescent="0.2">
      <c r="A38397" s="34" t="s">
        <v>98890</v>
      </c>
      <c r="B38397" s="34">
        <v>122</v>
      </c>
      <c r="C38397" s="34">
        <v>172</v>
      </c>
      <c r="D38397" s="34">
        <v>284</v>
      </c>
      <c r="E38397" s="34">
        <v>240</v>
      </c>
      <c r="F38397" s="34">
        <v>326</v>
      </c>
      <c r="G38397" s="34">
        <v>176</v>
      </c>
      <c r="H38397" s="34">
        <v>292</v>
      </c>
      <c r="I38397" s="34">
        <v>196</v>
      </c>
      <c r="J38397" s="34">
        <v>268</v>
      </c>
      <c r="K38397" s="34">
        <v>188</v>
      </c>
      <c r="L38397" s="34">
        <v>180</v>
      </c>
      <c r="M38397" s="34">
        <v>198</v>
      </c>
      <c r="N38397" s="34">
        <v>243</v>
      </c>
      <c r="O38397" s="34">
        <v>232</v>
      </c>
      <c r="P38397" s="34">
        <v>245</v>
      </c>
      <c r="Q38397" s="34">
        <v>257</v>
      </c>
      <c r="R38397" s="34">
        <v>362</v>
      </c>
      <c r="S38397" s="34">
        <v>242</v>
      </c>
      <c r="T38397" s="34">
        <v>309</v>
      </c>
      <c r="U38397" s="34">
        <v>177</v>
      </c>
      <c r="V38397" s="34">
        <v>336</v>
      </c>
      <c r="W38397" s="34">
        <v>239</v>
      </c>
      <c r="X38397" s="34">
        <v>336</v>
      </c>
      <c r="Y38397" s="34">
        <v>224</v>
      </c>
      <c r="Z38397" s="34">
        <v>307</v>
      </c>
      <c r="AA38397" s="34">
        <v>217</v>
      </c>
      <c r="AB38397" s="34">
        <v>383</v>
      </c>
      <c r="AC38397" s="34">
        <v>336</v>
      </c>
    </row>
    <row r="38398" spans="1:29" x14ac:dyDescent="0.2">
      <c r="A38398" s="34" t="s">
        <v>98891</v>
      </c>
      <c r="B38398" s="34">
        <v>52</v>
      </c>
      <c r="C38398" s="34">
        <v>83</v>
      </c>
      <c r="D38398" s="34">
        <v>74</v>
      </c>
      <c r="E38398" s="34">
        <v>83</v>
      </c>
      <c r="F38398" s="34">
        <v>73</v>
      </c>
      <c r="G38398" s="34">
        <v>118</v>
      </c>
      <c r="H38398" s="34">
        <v>70</v>
      </c>
      <c r="I38398" s="34">
        <v>82</v>
      </c>
      <c r="J38398" s="34">
        <v>68</v>
      </c>
      <c r="K38398" s="34">
        <v>128</v>
      </c>
      <c r="L38398" s="34">
        <v>70</v>
      </c>
      <c r="M38398" s="34">
        <v>88</v>
      </c>
      <c r="N38398" s="34">
        <v>61</v>
      </c>
      <c r="O38398" s="34">
        <v>62</v>
      </c>
      <c r="P38398" s="34">
        <v>70</v>
      </c>
      <c r="Q38398" s="34">
        <v>99</v>
      </c>
      <c r="R38398" s="34">
        <v>108</v>
      </c>
      <c r="S38398" s="34">
        <v>96</v>
      </c>
      <c r="T38398" s="34">
        <v>94</v>
      </c>
      <c r="U38398" s="34">
        <v>76</v>
      </c>
      <c r="V38398" s="34">
        <v>109</v>
      </c>
      <c r="W38398" s="34">
        <v>97</v>
      </c>
      <c r="X38398" s="34">
        <v>106</v>
      </c>
      <c r="Y38398" s="34">
        <v>88</v>
      </c>
      <c r="Z38398" s="34">
        <v>104</v>
      </c>
      <c r="AA38398" s="34">
        <v>106</v>
      </c>
      <c r="AB38398" s="34">
        <v>73</v>
      </c>
      <c r="AC38398" s="34">
        <v>132</v>
      </c>
    </row>
    <row r="38399" spans="1:29" x14ac:dyDescent="0.2">
      <c r="A38399" s="34" t="s">
        <v>98892</v>
      </c>
      <c r="B38399" s="34">
        <v>165</v>
      </c>
      <c r="C38399" s="34">
        <v>132</v>
      </c>
      <c r="D38399" s="34">
        <v>178</v>
      </c>
      <c r="E38399" s="34">
        <v>182</v>
      </c>
      <c r="F38399" s="34">
        <v>162</v>
      </c>
      <c r="G38399" s="34">
        <v>216</v>
      </c>
      <c r="H38399" s="34">
        <v>174</v>
      </c>
      <c r="I38399" s="34">
        <v>155</v>
      </c>
      <c r="J38399" s="34">
        <v>185</v>
      </c>
      <c r="K38399" s="34">
        <v>141</v>
      </c>
      <c r="L38399" s="34">
        <v>168</v>
      </c>
      <c r="M38399" s="34">
        <v>146</v>
      </c>
      <c r="N38399" s="34">
        <v>171</v>
      </c>
      <c r="O38399" s="34">
        <v>147</v>
      </c>
      <c r="P38399" s="34">
        <v>154</v>
      </c>
      <c r="Q38399" s="34">
        <v>166</v>
      </c>
      <c r="R38399" s="34">
        <v>201</v>
      </c>
      <c r="S38399" s="34">
        <v>165</v>
      </c>
      <c r="T38399" s="34">
        <v>215</v>
      </c>
      <c r="U38399" s="34">
        <v>185</v>
      </c>
      <c r="V38399" s="34">
        <v>171</v>
      </c>
      <c r="W38399" s="34">
        <v>195</v>
      </c>
      <c r="X38399" s="34">
        <v>227</v>
      </c>
      <c r="Y38399" s="34">
        <v>184</v>
      </c>
      <c r="Z38399" s="34">
        <v>160</v>
      </c>
      <c r="AA38399" s="34">
        <v>181</v>
      </c>
      <c r="AB38399" s="34">
        <v>196</v>
      </c>
      <c r="AC38399" s="34">
        <v>266</v>
      </c>
    </row>
    <row r="38400" spans="1:29" x14ac:dyDescent="0.2">
      <c r="A38400" s="34" t="s">
        <v>98893</v>
      </c>
      <c r="B38400" s="34">
        <v>93</v>
      </c>
      <c r="C38400" s="34">
        <v>84</v>
      </c>
      <c r="D38400" s="34">
        <v>92</v>
      </c>
      <c r="E38400" s="34">
        <v>83</v>
      </c>
      <c r="F38400" s="34">
        <v>129</v>
      </c>
      <c r="G38400" s="34">
        <v>66</v>
      </c>
      <c r="H38400" s="34">
        <v>98</v>
      </c>
      <c r="I38400" s="34">
        <v>73</v>
      </c>
      <c r="J38400" s="34">
        <v>109</v>
      </c>
      <c r="K38400" s="34">
        <v>77</v>
      </c>
      <c r="L38400" s="34">
        <v>100</v>
      </c>
      <c r="M38400" s="34">
        <v>120</v>
      </c>
      <c r="N38400" s="34">
        <v>114</v>
      </c>
      <c r="O38400" s="34">
        <v>106</v>
      </c>
      <c r="P38400" s="34">
        <v>116</v>
      </c>
      <c r="Q38400" s="34">
        <v>147</v>
      </c>
      <c r="R38400" s="34">
        <v>163</v>
      </c>
      <c r="S38400" s="34">
        <v>99</v>
      </c>
      <c r="T38400" s="34">
        <v>210</v>
      </c>
      <c r="U38400" s="34">
        <v>98</v>
      </c>
      <c r="V38400" s="34">
        <v>97</v>
      </c>
      <c r="W38400" s="34">
        <v>163</v>
      </c>
      <c r="X38400" s="34">
        <v>174</v>
      </c>
      <c r="Y38400" s="34">
        <v>80</v>
      </c>
      <c r="Z38400" s="34">
        <v>87</v>
      </c>
      <c r="AA38400" s="34">
        <v>122</v>
      </c>
      <c r="AB38400" s="34">
        <v>188</v>
      </c>
      <c r="AC38400" s="34">
        <v>143</v>
      </c>
    </row>
    <row r="38401" spans="1:29" x14ac:dyDescent="0.2">
      <c r="A38401" s="34" t="s">
        <v>98894</v>
      </c>
      <c r="B38401" s="34">
        <v>70</v>
      </c>
      <c r="C38401" s="34">
        <v>57</v>
      </c>
      <c r="D38401" s="34">
        <v>112</v>
      </c>
      <c r="E38401" s="34">
        <v>63</v>
      </c>
      <c r="F38401" s="34">
        <v>97</v>
      </c>
      <c r="G38401" s="34">
        <v>80</v>
      </c>
      <c r="H38401" s="34">
        <v>92</v>
      </c>
      <c r="I38401" s="34">
        <v>61</v>
      </c>
      <c r="J38401" s="34">
        <v>52</v>
      </c>
      <c r="K38401" s="34">
        <v>85</v>
      </c>
      <c r="L38401" s="34">
        <v>52</v>
      </c>
      <c r="M38401" s="34">
        <v>59</v>
      </c>
      <c r="N38401" s="34">
        <v>81</v>
      </c>
      <c r="O38401" s="34">
        <v>51</v>
      </c>
      <c r="P38401" s="34">
        <v>69</v>
      </c>
      <c r="Q38401" s="34">
        <v>86</v>
      </c>
      <c r="R38401" s="34">
        <v>93</v>
      </c>
      <c r="S38401" s="34">
        <v>106</v>
      </c>
      <c r="T38401" s="34">
        <v>80</v>
      </c>
      <c r="U38401" s="34">
        <v>76</v>
      </c>
      <c r="V38401" s="34">
        <v>67</v>
      </c>
      <c r="W38401" s="34">
        <v>116</v>
      </c>
      <c r="X38401" s="34">
        <v>110</v>
      </c>
      <c r="Y38401" s="34">
        <v>58</v>
      </c>
      <c r="Z38401" s="34">
        <v>67</v>
      </c>
      <c r="AA38401" s="34">
        <v>106</v>
      </c>
      <c r="AB38401" s="34">
        <v>117</v>
      </c>
      <c r="AC38401" s="34">
        <v>146</v>
      </c>
    </row>
    <row r="38402" spans="1:29" x14ac:dyDescent="0.2">
      <c r="A38402" s="34" t="s">
        <v>98895</v>
      </c>
      <c r="B38402" s="34">
        <v>191</v>
      </c>
      <c r="C38402" s="34">
        <v>182</v>
      </c>
      <c r="D38402" s="34">
        <v>261</v>
      </c>
      <c r="E38402" s="34">
        <v>198</v>
      </c>
      <c r="F38402" s="34">
        <v>245</v>
      </c>
      <c r="G38402" s="34">
        <v>224</v>
      </c>
      <c r="H38402" s="34">
        <v>244</v>
      </c>
      <c r="I38402" s="34">
        <v>211</v>
      </c>
      <c r="J38402" s="34">
        <v>233</v>
      </c>
      <c r="K38402" s="34">
        <v>231</v>
      </c>
      <c r="L38402" s="34">
        <v>174</v>
      </c>
      <c r="M38402" s="34">
        <v>191</v>
      </c>
      <c r="N38402" s="34">
        <v>214</v>
      </c>
      <c r="O38402" s="34">
        <v>171</v>
      </c>
      <c r="P38402" s="34">
        <v>263</v>
      </c>
      <c r="Q38402" s="34">
        <v>213</v>
      </c>
      <c r="R38402" s="34">
        <v>297</v>
      </c>
      <c r="S38402" s="34">
        <v>278</v>
      </c>
      <c r="T38402" s="34">
        <v>276</v>
      </c>
      <c r="U38402" s="34">
        <v>203</v>
      </c>
      <c r="V38402" s="34">
        <v>302</v>
      </c>
      <c r="W38402" s="34">
        <v>241</v>
      </c>
      <c r="X38402" s="34">
        <v>359</v>
      </c>
      <c r="Y38402" s="34">
        <v>200</v>
      </c>
      <c r="Z38402" s="34">
        <v>264</v>
      </c>
      <c r="AA38402" s="34">
        <v>266</v>
      </c>
      <c r="AB38402" s="34">
        <v>245</v>
      </c>
      <c r="AC38402" s="34">
        <v>275</v>
      </c>
    </row>
    <row r="38403" spans="1:29" x14ac:dyDescent="0.2">
      <c r="A38403" s="34" t="s">
        <v>98896</v>
      </c>
      <c r="B38403" s="34">
        <v>41</v>
      </c>
      <c r="C38403" s="34">
        <v>26</v>
      </c>
      <c r="D38403" s="34">
        <v>75</v>
      </c>
      <c r="E38403" s="34">
        <v>57</v>
      </c>
      <c r="F38403" s="34">
        <v>70</v>
      </c>
      <c r="G38403" s="34">
        <v>46</v>
      </c>
      <c r="H38403" s="34">
        <v>68</v>
      </c>
      <c r="I38403" s="34">
        <v>41</v>
      </c>
      <c r="J38403" s="34">
        <v>75</v>
      </c>
      <c r="K38403" s="34">
        <v>28</v>
      </c>
      <c r="L38403" s="34">
        <v>53</v>
      </c>
      <c r="M38403" s="34">
        <v>24</v>
      </c>
      <c r="N38403" s="34">
        <v>65</v>
      </c>
      <c r="O38403" s="34">
        <v>45</v>
      </c>
      <c r="P38403" s="34">
        <v>86</v>
      </c>
      <c r="Q38403" s="34">
        <v>55</v>
      </c>
      <c r="R38403" s="34">
        <v>97</v>
      </c>
      <c r="S38403" s="34">
        <v>63</v>
      </c>
      <c r="T38403" s="34">
        <v>77</v>
      </c>
      <c r="U38403" s="34">
        <v>39</v>
      </c>
      <c r="V38403" s="34">
        <v>71</v>
      </c>
      <c r="W38403" s="34">
        <v>36</v>
      </c>
      <c r="X38403" s="34">
        <v>79</v>
      </c>
      <c r="Y38403" s="34">
        <v>41</v>
      </c>
      <c r="Z38403" s="34">
        <v>68</v>
      </c>
      <c r="AA38403" s="34">
        <v>50</v>
      </c>
      <c r="AB38403" s="34">
        <v>108</v>
      </c>
      <c r="AC38403" s="34">
        <v>47</v>
      </c>
    </row>
    <row r="38404" spans="1:29" x14ac:dyDescent="0.2">
      <c r="A38404" s="34" t="s">
        <v>98897</v>
      </c>
      <c r="B38404" s="34">
        <v>1408</v>
      </c>
      <c r="C38404" s="34">
        <v>682</v>
      </c>
      <c r="D38404" s="34">
        <v>1251</v>
      </c>
      <c r="E38404" s="34">
        <v>696</v>
      </c>
      <c r="F38404" s="34">
        <v>1441</v>
      </c>
      <c r="G38404" s="34">
        <v>695</v>
      </c>
      <c r="H38404" s="34">
        <v>1360</v>
      </c>
      <c r="I38404" s="34">
        <v>660</v>
      </c>
      <c r="J38404" s="34">
        <v>1463</v>
      </c>
      <c r="K38404" s="34">
        <v>676</v>
      </c>
      <c r="L38404" s="34">
        <v>2033</v>
      </c>
      <c r="M38404" s="34">
        <v>633</v>
      </c>
      <c r="N38404" s="34">
        <v>1152</v>
      </c>
      <c r="O38404" s="34">
        <v>679</v>
      </c>
      <c r="P38404" s="34">
        <v>1374</v>
      </c>
      <c r="Q38404" s="34">
        <v>1176</v>
      </c>
      <c r="R38404" s="34">
        <v>2016</v>
      </c>
      <c r="S38404" s="34">
        <v>872</v>
      </c>
      <c r="T38404" s="34">
        <v>2636</v>
      </c>
      <c r="U38404" s="34">
        <v>854</v>
      </c>
      <c r="V38404" s="34">
        <v>2061</v>
      </c>
      <c r="W38404" s="34">
        <v>1492</v>
      </c>
      <c r="X38404" s="34">
        <v>1686</v>
      </c>
      <c r="Y38404" s="34">
        <v>1343</v>
      </c>
      <c r="Z38404" s="34">
        <v>1364</v>
      </c>
      <c r="AA38404" s="34">
        <v>955</v>
      </c>
      <c r="AB38404" s="34">
        <v>2530</v>
      </c>
      <c r="AC38404" s="34">
        <v>1223</v>
      </c>
    </row>
    <row r="38405" spans="1:29" x14ac:dyDescent="0.2">
      <c r="A38405" s="34" t="s">
        <v>98898</v>
      </c>
      <c r="B38405" s="34">
        <v>110</v>
      </c>
      <c r="C38405" s="34">
        <v>41</v>
      </c>
      <c r="D38405" s="34">
        <v>52</v>
      </c>
      <c r="E38405" s="34">
        <v>50</v>
      </c>
      <c r="F38405" s="34">
        <v>62</v>
      </c>
      <c r="G38405" s="34">
        <v>46</v>
      </c>
      <c r="H38405" s="34">
        <v>67</v>
      </c>
      <c r="I38405" s="34">
        <v>32</v>
      </c>
      <c r="J38405" s="34">
        <v>66</v>
      </c>
      <c r="K38405" s="34">
        <v>57</v>
      </c>
      <c r="L38405" s="34">
        <v>70</v>
      </c>
      <c r="M38405" s="34">
        <v>33</v>
      </c>
      <c r="N38405" s="34">
        <v>54</v>
      </c>
      <c r="O38405" s="34">
        <v>28</v>
      </c>
      <c r="P38405" s="34">
        <v>48</v>
      </c>
      <c r="Q38405" s="34">
        <v>59</v>
      </c>
      <c r="R38405" s="34">
        <v>59</v>
      </c>
      <c r="S38405" s="34">
        <v>31</v>
      </c>
      <c r="T38405" s="34">
        <v>95</v>
      </c>
      <c r="U38405" s="34">
        <v>56</v>
      </c>
      <c r="V38405" s="34">
        <v>82</v>
      </c>
      <c r="W38405" s="34">
        <v>85</v>
      </c>
      <c r="X38405" s="34">
        <v>65</v>
      </c>
      <c r="Y38405" s="34">
        <v>53</v>
      </c>
      <c r="Z38405" s="34">
        <v>54</v>
      </c>
      <c r="AA38405" s="34">
        <v>39</v>
      </c>
      <c r="AB38405" s="34">
        <v>66</v>
      </c>
      <c r="AC38405" s="34">
        <v>68</v>
      </c>
    </row>
    <row r="38406" spans="1:29" x14ac:dyDescent="0.2">
      <c r="A38406" s="34" t="s">
        <v>98899</v>
      </c>
      <c r="B38406" s="34">
        <v>168</v>
      </c>
      <c r="C38406" s="34">
        <v>235</v>
      </c>
      <c r="D38406" s="34">
        <v>171</v>
      </c>
      <c r="E38406" s="34">
        <v>276</v>
      </c>
      <c r="F38406" s="34">
        <v>218</v>
      </c>
      <c r="G38406" s="34">
        <v>266</v>
      </c>
      <c r="H38406" s="34">
        <v>198</v>
      </c>
      <c r="I38406" s="34">
        <v>187</v>
      </c>
      <c r="J38406" s="34">
        <v>175</v>
      </c>
      <c r="K38406" s="34">
        <v>248</v>
      </c>
      <c r="L38406" s="34">
        <v>118</v>
      </c>
      <c r="M38406" s="34">
        <v>205</v>
      </c>
      <c r="N38406" s="34">
        <v>177</v>
      </c>
      <c r="O38406" s="34">
        <v>177</v>
      </c>
      <c r="P38406" s="34">
        <v>156</v>
      </c>
      <c r="Q38406" s="34">
        <v>269</v>
      </c>
      <c r="R38406" s="34">
        <v>216</v>
      </c>
      <c r="S38406" s="34">
        <v>244</v>
      </c>
      <c r="T38406" s="34">
        <v>170</v>
      </c>
      <c r="U38406" s="34">
        <v>200</v>
      </c>
      <c r="V38406" s="34">
        <v>202</v>
      </c>
      <c r="W38406" s="34">
        <v>261</v>
      </c>
      <c r="X38406" s="34">
        <v>226</v>
      </c>
      <c r="Y38406" s="34">
        <v>239</v>
      </c>
      <c r="Z38406" s="34">
        <v>179</v>
      </c>
      <c r="AA38406" s="34">
        <v>222</v>
      </c>
      <c r="AB38406" s="34">
        <v>172</v>
      </c>
      <c r="AC38406" s="34">
        <v>369</v>
      </c>
    </row>
    <row r="38407" spans="1:29" x14ac:dyDescent="0.2">
      <c r="A38407" s="34" t="s">
        <v>98900</v>
      </c>
      <c r="B38407" s="34">
        <v>124</v>
      </c>
      <c r="C38407" s="34">
        <v>126</v>
      </c>
      <c r="D38407" s="34">
        <v>109</v>
      </c>
      <c r="E38407" s="34">
        <v>82</v>
      </c>
      <c r="F38407" s="34">
        <v>105</v>
      </c>
      <c r="G38407" s="34">
        <v>98</v>
      </c>
      <c r="H38407" s="34">
        <v>119</v>
      </c>
      <c r="I38407" s="34">
        <v>90</v>
      </c>
      <c r="J38407" s="34">
        <v>125</v>
      </c>
      <c r="K38407" s="34">
        <v>106</v>
      </c>
      <c r="L38407" s="34">
        <v>126</v>
      </c>
      <c r="M38407" s="34">
        <v>126</v>
      </c>
      <c r="N38407" s="34">
        <v>114</v>
      </c>
      <c r="O38407" s="34">
        <v>105</v>
      </c>
      <c r="P38407" s="34">
        <v>147</v>
      </c>
      <c r="Q38407" s="34">
        <v>167</v>
      </c>
      <c r="R38407" s="34">
        <v>153</v>
      </c>
      <c r="S38407" s="34">
        <v>115</v>
      </c>
      <c r="T38407" s="34">
        <v>227</v>
      </c>
      <c r="U38407" s="34">
        <v>174</v>
      </c>
      <c r="V38407" s="34">
        <v>141</v>
      </c>
      <c r="W38407" s="34">
        <v>193</v>
      </c>
      <c r="X38407" s="34">
        <v>165</v>
      </c>
      <c r="Y38407" s="34">
        <v>200</v>
      </c>
      <c r="Z38407" s="34">
        <v>123</v>
      </c>
      <c r="AA38407" s="34">
        <v>133</v>
      </c>
      <c r="AB38407" s="34">
        <v>209</v>
      </c>
      <c r="AC38407" s="34">
        <v>174</v>
      </c>
    </row>
    <row r="38408" spans="1:29" x14ac:dyDescent="0.2">
      <c r="A38408" s="34" t="s">
        <v>98901</v>
      </c>
      <c r="B38408" s="34">
        <v>60</v>
      </c>
      <c r="C38408" s="34">
        <v>62</v>
      </c>
      <c r="D38408" s="34">
        <v>79</v>
      </c>
      <c r="E38408" s="34">
        <v>77</v>
      </c>
      <c r="F38408" s="34">
        <v>86</v>
      </c>
      <c r="G38408" s="34">
        <v>55</v>
      </c>
      <c r="H38408" s="34">
        <v>73</v>
      </c>
      <c r="I38408" s="34">
        <v>70</v>
      </c>
      <c r="J38408" s="34">
        <v>66</v>
      </c>
      <c r="K38408" s="34">
        <v>90</v>
      </c>
      <c r="L38408" s="34">
        <v>39</v>
      </c>
      <c r="M38408" s="34">
        <v>44</v>
      </c>
      <c r="N38408" s="34">
        <v>68</v>
      </c>
      <c r="O38408" s="34">
        <v>52</v>
      </c>
      <c r="P38408" s="34">
        <v>68</v>
      </c>
      <c r="Q38408" s="34">
        <v>88</v>
      </c>
      <c r="R38408" s="34">
        <v>108</v>
      </c>
      <c r="S38408" s="34">
        <v>69</v>
      </c>
      <c r="T38408" s="34">
        <v>63</v>
      </c>
      <c r="U38408" s="34">
        <v>65</v>
      </c>
      <c r="V38408" s="34">
        <v>85</v>
      </c>
      <c r="W38408" s="34">
        <v>83</v>
      </c>
      <c r="X38408" s="34">
        <v>91</v>
      </c>
      <c r="Y38408" s="34">
        <v>79</v>
      </c>
      <c r="Z38408" s="34">
        <v>64</v>
      </c>
      <c r="AA38408" s="34">
        <v>107</v>
      </c>
      <c r="AB38408" s="34">
        <v>90</v>
      </c>
      <c r="AC38408" s="34">
        <v>127</v>
      </c>
    </row>
    <row r="38409" spans="1:29" x14ac:dyDescent="0.2">
      <c r="A38409" s="34" t="s">
        <v>98902</v>
      </c>
      <c r="B38409" s="34">
        <v>120</v>
      </c>
      <c r="C38409" s="34">
        <v>203</v>
      </c>
      <c r="D38409" s="34">
        <v>196</v>
      </c>
      <c r="E38409" s="34">
        <v>189</v>
      </c>
      <c r="F38409" s="34">
        <v>194</v>
      </c>
      <c r="G38409" s="34">
        <v>141</v>
      </c>
      <c r="H38409" s="34">
        <v>160</v>
      </c>
      <c r="I38409" s="34">
        <v>179</v>
      </c>
      <c r="J38409" s="34">
        <v>185</v>
      </c>
      <c r="K38409" s="34">
        <v>140</v>
      </c>
      <c r="L38409" s="34">
        <v>167</v>
      </c>
      <c r="M38409" s="34">
        <v>159</v>
      </c>
      <c r="N38409" s="34">
        <v>168</v>
      </c>
      <c r="O38409" s="34">
        <v>178</v>
      </c>
      <c r="P38409" s="34">
        <v>174</v>
      </c>
      <c r="Q38409" s="34">
        <v>196</v>
      </c>
      <c r="R38409" s="34">
        <v>242</v>
      </c>
      <c r="S38409" s="34">
        <v>228</v>
      </c>
      <c r="T38409" s="34">
        <v>199</v>
      </c>
      <c r="U38409" s="34">
        <v>171</v>
      </c>
      <c r="V38409" s="34">
        <v>214</v>
      </c>
      <c r="W38409" s="34">
        <v>209</v>
      </c>
      <c r="X38409" s="34">
        <v>249</v>
      </c>
      <c r="Y38409" s="34">
        <v>176</v>
      </c>
      <c r="Z38409" s="34">
        <v>238</v>
      </c>
      <c r="AA38409" s="34">
        <v>209</v>
      </c>
      <c r="AB38409" s="34">
        <v>240</v>
      </c>
      <c r="AC38409" s="34">
        <v>275</v>
      </c>
    </row>
    <row r="38410" spans="1:29" x14ac:dyDescent="0.2">
      <c r="A38410" s="34" t="s">
        <v>98903</v>
      </c>
      <c r="B38410" s="34">
        <v>52</v>
      </c>
      <c r="C38410" s="34">
        <v>27</v>
      </c>
      <c r="D38410" s="34">
        <v>23</v>
      </c>
      <c r="E38410" s="34">
        <v>44</v>
      </c>
      <c r="F38410" s="34">
        <v>32</v>
      </c>
      <c r="G38410" s="34">
        <v>23</v>
      </c>
      <c r="H38410" s="34">
        <v>56</v>
      </c>
      <c r="I38410" s="34">
        <v>34</v>
      </c>
      <c r="J38410" s="34">
        <v>54</v>
      </c>
      <c r="K38410" s="34">
        <v>28</v>
      </c>
      <c r="L38410" s="34">
        <v>45</v>
      </c>
      <c r="M38410" s="34">
        <v>21</v>
      </c>
      <c r="N38410" s="34">
        <v>31</v>
      </c>
      <c r="O38410" s="34">
        <v>17</v>
      </c>
      <c r="P38410" s="34">
        <v>48</v>
      </c>
      <c r="Q38410" s="34">
        <v>54</v>
      </c>
      <c r="R38410" s="34">
        <v>56</v>
      </c>
      <c r="S38410" s="34">
        <v>49</v>
      </c>
      <c r="T38410" s="34">
        <v>49</v>
      </c>
      <c r="U38410" s="34">
        <v>34</v>
      </c>
      <c r="V38410" s="34">
        <v>58</v>
      </c>
      <c r="W38410" s="34">
        <v>39</v>
      </c>
      <c r="X38410" s="34">
        <v>38</v>
      </c>
      <c r="Y38410" s="34">
        <v>28</v>
      </c>
      <c r="Z38410" s="34">
        <v>59</v>
      </c>
      <c r="AA38410" s="34">
        <v>52</v>
      </c>
      <c r="AB38410" s="34">
        <v>82</v>
      </c>
      <c r="AC38410" s="34">
        <v>72</v>
      </c>
    </row>
    <row r="38411" spans="1:29" x14ac:dyDescent="0.2">
      <c r="A38411" s="34" t="s">
        <v>98904</v>
      </c>
      <c r="B38411" s="34">
        <v>214</v>
      </c>
      <c r="C38411" s="34">
        <v>248</v>
      </c>
      <c r="D38411" s="34">
        <v>345</v>
      </c>
      <c r="E38411" s="34">
        <v>282</v>
      </c>
      <c r="F38411" s="34">
        <v>347</v>
      </c>
      <c r="G38411" s="34">
        <v>308</v>
      </c>
      <c r="H38411" s="34">
        <v>315</v>
      </c>
      <c r="I38411" s="34">
        <v>256</v>
      </c>
      <c r="J38411" s="34">
        <v>280</v>
      </c>
      <c r="K38411" s="34">
        <v>235</v>
      </c>
      <c r="L38411" s="34">
        <v>307</v>
      </c>
      <c r="M38411" s="34">
        <v>246</v>
      </c>
      <c r="N38411" s="34">
        <v>269</v>
      </c>
      <c r="O38411" s="34">
        <v>230</v>
      </c>
      <c r="P38411" s="34">
        <v>285</v>
      </c>
      <c r="Q38411" s="34">
        <v>342</v>
      </c>
      <c r="R38411" s="34">
        <v>426</v>
      </c>
      <c r="S38411" s="34">
        <v>295</v>
      </c>
      <c r="T38411" s="34">
        <v>363</v>
      </c>
      <c r="U38411" s="34">
        <v>305</v>
      </c>
      <c r="V38411" s="34">
        <v>418</v>
      </c>
      <c r="W38411" s="34">
        <v>374</v>
      </c>
      <c r="X38411" s="34">
        <v>345</v>
      </c>
      <c r="Y38411" s="34">
        <v>279</v>
      </c>
      <c r="Z38411" s="34">
        <v>324</v>
      </c>
      <c r="AA38411" s="34">
        <v>398</v>
      </c>
      <c r="AB38411" s="34">
        <v>491</v>
      </c>
      <c r="AC38411" s="34">
        <v>473</v>
      </c>
    </row>
    <row r="38412" spans="1:29" x14ac:dyDescent="0.2">
      <c r="A38412" s="34" t="s">
        <v>98905</v>
      </c>
      <c r="B38412" s="34">
        <v>196</v>
      </c>
      <c r="C38412" s="34">
        <v>236</v>
      </c>
      <c r="D38412" s="34">
        <v>439</v>
      </c>
      <c r="E38412" s="34">
        <v>253</v>
      </c>
      <c r="F38412" s="34">
        <v>394</v>
      </c>
      <c r="G38412" s="34">
        <v>282</v>
      </c>
      <c r="H38412" s="34">
        <v>374</v>
      </c>
      <c r="I38412" s="34">
        <v>228</v>
      </c>
      <c r="J38412" s="34">
        <v>357</v>
      </c>
      <c r="K38412" s="34">
        <v>255</v>
      </c>
      <c r="L38412" s="34">
        <v>240</v>
      </c>
      <c r="M38412" s="34">
        <v>196</v>
      </c>
      <c r="N38412" s="34">
        <v>305</v>
      </c>
      <c r="O38412" s="34">
        <v>271</v>
      </c>
      <c r="P38412" s="34">
        <v>246</v>
      </c>
      <c r="Q38412" s="34">
        <v>345</v>
      </c>
      <c r="R38412" s="34">
        <v>431</v>
      </c>
      <c r="S38412" s="34">
        <v>316</v>
      </c>
      <c r="T38412" s="34">
        <v>334</v>
      </c>
      <c r="U38412" s="34">
        <v>197</v>
      </c>
      <c r="V38412" s="34">
        <v>437</v>
      </c>
      <c r="W38412" s="34">
        <v>277</v>
      </c>
      <c r="X38412" s="34">
        <v>446</v>
      </c>
      <c r="Y38412" s="34">
        <v>269</v>
      </c>
      <c r="Z38412" s="34">
        <v>450</v>
      </c>
      <c r="AA38412" s="34">
        <v>375</v>
      </c>
      <c r="AB38412" s="34">
        <v>401</v>
      </c>
      <c r="AC38412" s="34">
        <v>433</v>
      </c>
    </row>
    <row r="38413" spans="1:29" x14ac:dyDescent="0.2">
      <c r="A38413" s="34" t="s">
        <v>98906</v>
      </c>
      <c r="B38413" s="34">
        <v>13</v>
      </c>
      <c r="C38413" s="34">
        <v>13</v>
      </c>
      <c r="D38413" s="34">
        <v>15</v>
      </c>
      <c r="E38413" s="34">
        <v>18</v>
      </c>
      <c r="F38413" s="34">
        <v>16</v>
      </c>
      <c r="G38413" s="34">
        <v>4</v>
      </c>
      <c r="H38413" s="34">
        <v>7</v>
      </c>
      <c r="I38413" s="34">
        <v>10</v>
      </c>
      <c r="J38413" s="34">
        <v>16</v>
      </c>
      <c r="K38413" s="34">
        <v>10</v>
      </c>
      <c r="L38413" s="34">
        <v>12</v>
      </c>
      <c r="M38413" s="34">
        <v>5</v>
      </c>
      <c r="N38413" s="34">
        <v>7</v>
      </c>
      <c r="O38413" s="34">
        <v>5</v>
      </c>
      <c r="P38413" s="34">
        <v>16</v>
      </c>
      <c r="Q38413" s="34">
        <v>11</v>
      </c>
      <c r="R38413" s="34">
        <v>14</v>
      </c>
      <c r="S38413" s="34">
        <v>23</v>
      </c>
      <c r="T38413" s="34">
        <v>24</v>
      </c>
      <c r="U38413" s="34">
        <v>13</v>
      </c>
      <c r="V38413" s="34">
        <v>36</v>
      </c>
      <c r="W38413" s="34">
        <v>13</v>
      </c>
      <c r="X38413" s="34">
        <v>32</v>
      </c>
      <c r="Y38413" s="34">
        <v>9</v>
      </c>
      <c r="Z38413" s="34">
        <v>6</v>
      </c>
      <c r="AA38413" s="34">
        <v>8</v>
      </c>
      <c r="AB38413" s="34">
        <v>7</v>
      </c>
      <c r="AC38413" s="34">
        <v>32</v>
      </c>
    </row>
    <row r="38414" spans="1:29" x14ac:dyDescent="0.2">
      <c r="A38414" s="34" t="s">
        <v>98907</v>
      </c>
      <c r="B38414" s="34">
        <v>146</v>
      </c>
      <c r="C38414" s="34">
        <v>175</v>
      </c>
      <c r="D38414" s="34">
        <v>199</v>
      </c>
      <c r="E38414" s="34">
        <v>181</v>
      </c>
      <c r="F38414" s="34">
        <v>217</v>
      </c>
      <c r="G38414" s="34">
        <v>181</v>
      </c>
      <c r="H38414" s="34">
        <v>190</v>
      </c>
      <c r="I38414" s="34">
        <v>140</v>
      </c>
      <c r="J38414" s="34">
        <v>168</v>
      </c>
      <c r="K38414" s="34">
        <v>191</v>
      </c>
      <c r="L38414" s="34">
        <v>146</v>
      </c>
      <c r="M38414" s="34">
        <v>147</v>
      </c>
      <c r="N38414" s="34">
        <v>146</v>
      </c>
      <c r="O38414" s="34">
        <v>144</v>
      </c>
      <c r="P38414" s="34">
        <v>187</v>
      </c>
      <c r="Q38414" s="34">
        <v>224</v>
      </c>
      <c r="R38414" s="34">
        <v>237</v>
      </c>
      <c r="S38414" s="34">
        <v>222</v>
      </c>
      <c r="T38414" s="34">
        <v>213</v>
      </c>
      <c r="U38414" s="34">
        <v>172</v>
      </c>
      <c r="V38414" s="34">
        <v>212</v>
      </c>
      <c r="W38414" s="34">
        <v>258</v>
      </c>
      <c r="X38414" s="34">
        <v>272</v>
      </c>
      <c r="Y38414" s="34">
        <v>179</v>
      </c>
      <c r="Z38414" s="34">
        <v>205</v>
      </c>
      <c r="AA38414" s="34">
        <v>258</v>
      </c>
      <c r="AB38414" s="34">
        <v>225</v>
      </c>
      <c r="AC38414" s="34">
        <v>293</v>
      </c>
    </row>
    <row r="38415" spans="1:29" x14ac:dyDescent="0.2">
      <c r="A38415" s="34" t="s">
        <v>98908</v>
      </c>
      <c r="B38415" s="34">
        <v>102</v>
      </c>
      <c r="C38415" s="34">
        <v>66</v>
      </c>
      <c r="D38415" s="34">
        <v>61</v>
      </c>
      <c r="E38415" s="34">
        <v>41</v>
      </c>
      <c r="F38415" s="34">
        <v>49</v>
      </c>
      <c r="G38415" s="34">
        <v>32</v>
      </c>
      <c r="H38415" s="34">
        <v>47</v>
      </c>
      <c r="I38415" s="34">
        <v>40</v>
      </c>
      <c r="J38415" s="34">
        <v>52</v>
      </c>
      <c r="K38415" s="34">
        <v>58</v>
      </c>
      <c r="L38415" s="34">
        <v>79</v>
      </c>
      <c r="M38415" s="34">
        <v>38</v>
      </c>
      <c r="N38415" s="34">
        <v>80</v>
      </c>
      <c r="O38415" s="34">
        <v>35</v>
      </c>
      <c r="P38415" s="34">
        <v>67</v>
      </c>
      <c r="Q38415" s="34">
        <v>73</v>
      </c>
      <c r="R38415" s="34">
        <v>64</v>
      </c>
      <c r="S38415" s="34">
        <v>46</v>
      </c>
      <c r="T38415" s="34">
        <v>88</v>
      </c>
      <c r="U38415" s="34">
        <v>49</v>
      </c>
      <c r="V38415" s="34">
        <v>67</v>
      </c>
      <c r="W38415" s="34">
        <v>85</v>
      </c>
      <c r="X38415" s="34">
        <v>82</v>
      </c>
      <c r="Y38415" s="34">
        <v>54</v>
      </c>
      <c r="Z38415" s="34">
        <v>56</v>
      </c>
      <c r="AA38415" s="34">
        <v>55</v>
      </c>
      <c r="AB38415" s="34">
        <v>97</v>
      </c>
      <c r="AC38415" s="34">
        <v>86</v>
      </c>
    </row>
    <row r="38416" spans="1:29" x14ac:dyDescent="0.2">
      <c r="A38416" s="34" t="s">
        <v>98909</v>
      </c>
      <c r="B38416" s="34">
        <v>70</v>
      </c>
      <c r="C38416" s="34">
        <v>55</v>
      </c>
      <c r="D38416" s="34">
        <v>74</v>
      </c>
      <c r="E38416" s="34">
        <v>58</v>
      </c>
      <c r="F38416" s="34">
        <v>80</v>
      </c>
      <c r="G38416" s="34">
        <v>89</v>
      </c>
      <c r="H38416" s="34">
        <v>68</v>
      </c>
      <c r="I38416" s="34">
        <v>70</v>
      </c>
      <c r="J38416" s="34">
        <v>43</v>
      </c>
      <c r="K38416" s="34">
        <v>64</v>
      </c>
      <c r="L38416" s="34">
        <v>54</v>
      </c>
      <c r="M38416" s="34">
        <v>66</v>
      </c>
      <c r="N38416" s="34">
        <v>62</v>
      </c>
      <c r="O38416" s="34">
        <v>72</v>
      </c>
      <c r="P38416" s="34">
        <v>63</v>
      </c>
      <c r="Q38416" s="34">
        <v>83</v>
      </c>
      <c r="R38416" s="34">
        <v>104</v>
      </c>
      <c r="S38416" s="34">
        <v>77</v>
      </c>
      <c r="T38416" s="34">
        <v>84</v>
      </c>
      <c r="U38416" s="34">
        <v>80</v>
      </c>
      <c r="V38416" s="34">
        <v>88</v>
      </c>
      <c r="W38416" s="34">
        <v>136</v>
      </c>
      <c r="X38416" s="34">
        <v>97</v>
      </c>
      <c r="Y38416" s="34">
        <v>81</v>
      </c>
      <c r="Z38416" s="34">
        <v>72</v>
      </c>
      <c r="AA38416" s="34">
        <v>110</v>
      </c>
      <c r="AB38416" s="34">
        <v>63</v>
      </c>
      <c r="AC38416" s="34">
        <v>139</v>
      </c>
    </row>
    <row r="38417" spans="1:29" x14ac:dyDescent="0.2">
      <c r="A38417" s="34" t="s">
        <v>98910</v>
      </c>
      <c r="B38417" s="34">
        <v>90</v>
      </c>
      <c r="C38417" s="34">
        <v>94</v>
      </c>
      <c r="D38417" s="34">
        <v>87</v>
      </c>
      <c r="E38417" s="34">
        <v>73</v>
      </c>
      <c r="F38417" s="34">
        <v>96</v>
      </c>
      <c r="G38417" s="34">
        <v>100</v>
      </c>
      <c r="H38417" s="34">
        <v>102</v>
      </c>
      <c r="I38417" s="34">
        <v>99</v>
      </c>
      <c r="J38417" s="34">
        <v>95</v>
      </c>
      <c r="K38417" s="34">
        <v>94</v>
      </c>
      <c r="L38417" s="34">
        <v>121</v>
      </c>
      <c r="M38417" s="34">
        <v>84</v>
      </c>
      <c r="N38417" s="34">
        <v>82</v>
      </c>
      <c r="O38417" s="34">
        <v>80</v>
      </c>
      <c r="P38417" s="34">
        <v>91</v>
      </c>
      <c r="Q38417" s="34">
        <v>131</v>
      </c>
      <c r="R38417" s="34">
        <v>143</v>
      </c>
      <c r="S38417" s="34">
        <v>130</v>
      </c>
      <c r="T38417" s="34">
        <v>108</v>
      </c>
      <c r="U38417" s="34">
        <v>124</v>
      </c>
      <c r="V38417" s="34">
        <v>136</v>
      </c>
      <c r="W38417" s="34">
        <v>146</v>
      </c>
      <c r="X38417" s="34">
        <v>142</v>
      </c>
      <c r="Y38417" s="34">
        <v>83</v>
      </c>
      <c r="Z38417" s="34">
        <v>89</v>
      </c>
      <c r="AA38417" s="34">
        <v>119</v>
      </c>
      <c r="AB38417" s="34">
        <v>146</v>
      </c>
      <c r="AC38417" s="34">
        <v>160</v>
      </c>
    </row>
    <row r="38418" spans="1:29" x14ac:dyDescent="0.2">
      <c r="A38418" s="34" t="s">
        <v>98911</v>
      </c>
      <c r="B38418" s="34">
        <v>161</v>
      </c>
      <c r="C38418" s="34">
        <v>97</v>
      </c>
      <c r="D38418" s="34">
        <v>148</v>
      </c>
      <c r="E38418" s="34">
        <v>128</v>
      </c>
      <c r="F38418" s="34">
        <v>169</v>
      </c>
      <c r="G38418" s="34">
        <v>105</v>
      </c>
      <c r="H38418" s="34">
        <v>145</v>
      </c>
      <c r="I38418" s="34">
        <v>108</v>
      </c>
      <c r="J38418" s="34">
        <v>156</v>
      </c>
      <c r="K38418" s="34">
        <v>119</v>
      </c>
      <c r="L38418" s="34">
        <v>196</v>
      </c>
      <c r="M38418" s="34">
        <v>107</v>
      </c>
      <c r="N38418" s="34">
        <v>148</v>
      </c>
      <c r="O38418" s="34">
        <v>102</v>
      </c>
      <c r="P38418" s="34">
        <v>149</v>
      </c>
      <c r="Q38418" s="34">
        <v>163</v>
      </c>
      <c r="R38418" s="34">
        <v>219</v>
      </c>
      <c r="S38418" s="34">
        <v>128</v>
      </c>
      <c r="T38418" s="34">
        <v>207</v>
      </c>
      <c r="U38418" s="34">
        <v>147</v>
      </c>
      <c r="V38418" s="34">
        <v>178</v>
      </c>
      <c r="W38418" s="34">
        <v>183</v>
      </c>
      <c r="X38418" s="34">
        <v>164</v>
      </c>
      <c r="Y38418" s="34">
        <v>142</v>
      </c>
      <c r="Z38418" s="34">
        <v>171</v>
      </c>
      <c r="AA38418" s="34">
        <v>143</v>
      </c>
      <c r="AB38418" s="34">
        <v>293</v>
      </c>
      <c r="AC38418" s="34">
        <v>196</v>
      </c>
    </row>
    <row r="38419" spans="1:29" x14ac:dyDescent="0.2">
      <c r="A38419" s="34" t="s">
        <v>98912</v>
      </c>
      <c r="B38419" s="34">
        <v>75</v>
      </c>
      <c r="C38419" s="34">
        <v>39</v>
      </c>
      <c r="D38419" s="34">
        <v>34</v>
      </c>
      <c r="E38419" s="34">
        <v>36</v>
      </c>
      <c r="F38419" s="34">
        <v>59</v>
      </c>
      <c r="G38419" s="34">
        <v>37</v>
      </c>
      <c r="H38419" s="34">
        <v>44</v>
      </c>
      <c r="I38419" s="34">
        <v>32</v>
      </c>
      <c r="J38419" s="34">
        <v>40</v>
      </c>
      <c r="K38419" s="34">
        <v>33</v>
      </c>
      <c r="L38419" s="34">
        <v>40</v>
      </c>
      <c r="M38419" s="34">
        <v>23</v>
      </c>
      <c r="N38419" s="34">
        <v>38</v>
      </c>
      <c r="O38419" s="34">
        <v>45</v>
      </c>
      <c r="P38419" s="34">
        <v>49</v>
      </c>
      <c r="Q38419" s="34">
        <v>62</v>
      </c>
      <c r="R38419" s="34">
        <v>57</v>
      </c>
      <c r="S38419" s="34">
        <v>65</v>
      </c>
      <c r="T38419" s="34">
        <v>80</v>
      </c>
      <c r="U38419" s="34">
        <v>49</v>
      </c>
      <c r="V38419" s="34">
        <v>51</v>
      </c>
      <c r="W38419" s="34">
        <v>32</v>
      </c>
      <c r="X38419" s="34">
        <v>91</v>
      </c>
      <c r="Y38419" s="34">
        <v>69</v>
      </c>
      <c r="Z38419" s="34">
        <v>40</v>
      </c>
      <c r="AA38419" s="34">
        <v>57</v>
      </c>
      <c r="AB38419" s="34">
        <v>73</v>
      </c>
      <c r="AC38419" s="34">
        <v>62</v>
      </c>
    </row>
    <row r="38420" spans="1:29" x14ac:dyDescent="0.2">
      <c r="A38420" s="34" t="s">
        <v>98913</v>
      </c>
      <c r="B38420" s="34">
        <v>103</v>
      </c>
      <c r="C38420" s="34">
        <v>134</v>
      </c>
      <c r="D38420" s="34">
        <v>164</v>
      </c>
      <c r="E38420" s="34">
        <v>135</v>
      </c>
      <c r="F38420" s="34">
        <v>149</v>
      </c>
      <c r="G38420" s="34">
        <v>82</v>
      </c>
      <c r="H38420" s="34">
        <v>140</v>
      </c>
      <c r="I38420" s="34">
        <v>115</v>
      </c>
      <c r="J38420" s="34">
        <v>138</v>
      </c>
      <c r="K38420" s="34">
        <v>128</v>
      </c>
      <c r="L38420" s="34">
        <v>162</v>
      </c>
      <c r="M38420" s="34">
        <v>128</v>
      </c>
      <c r="N38420" s="34">
        <v>116</v>
      </c>
      <c r="O38420" s="34">
        <v>102</v>
      </c>
      <c r="P38420" s="34">
        <v>142</v>
      </c>
      <c r="Q38420" s="34">
        <v>161</v>
      </c>
      <c r="R38420" s="34">
        <v>173</v>
      </c>
      <c r="S38420" s="34">
        <v>137</v>
      </c>
      <c r="T38420" s="34">
        <v>165</v>
      </c>
      <c r="U38420" s="34">
        <v>117</v>
      </c>
      <c r="V38420" s="34">
        <v>184</v>
      </c>
      <c r="W38420" s="34">
        <v>133</v>
      </c>
      <c r="X38420" s="34">
        <v>192</v>
      </c>
      <c r="Y38420" s="34">
        <v>119</v>
      </c>
      <c r="Z38420" s="34">
        <v>185</v>
      </c>
      <c r="AA38420" s="34">
        <v>168</v>
      </c>
      <c r="AB38420" s="34">
        <v>177</v>
      </c>
      <c r="AC38420" s="34">
        <v>209</v>
      </c>
    </row>
    <row r="38421" spans="1:29" x14ac:dyDescent="0.2">
      <c r="A38421" s="34" t="s">
        <v>98914</v>
      </c>
      <c r="B38421" s="34">
        <v>63</v>
      </c>
      <c r="C38421" s="34">
        <v>31</v>
      </c>
      <c r="D38421" s="34">
        <v>37</v>
      </c>
      <c r="E38421" s="34">
        <v>26</v>
      </c>
      <c r="F38421" s="34">
        <v>58</v>
      </c>
      <c r="G38421" s="34">
        <v>5</v>
      </c>
      <c r="H38421" s="34">
        <v>19</v>
      </c>
      <c r="I38421" s="34">
        <v>35</v>
      </c>
      <c r="J38421" s="34">
        <v>44</v>
      </c>
      <c r="K38421" s="34">
        <v>33</v>
      </c>
      <c r="L38421" s="34">
        <v>30</v>
      </c>
      <c r="M38421" s="34">
        <v>28</v>
      </c>
      <c r="N38421" s="34">
        <v>38</v>
      </c>
      <c r="O38421" s="34">
        <v>21</v>
      </c>
      <c r="P38421" s="34">
        <v>44</v>
      </c>
      <c r="Q38421" s="34">
        <v>42</v>
      </c>
      <c r="R38421" s="34">
        <v>47</v>
      </c>
      <c r="S38421" s="34">
        <v>34</v>
      </c>
      <c r="T38421" s="34">
        <v>49</v>
      </c>
      <c r="U38421" s="34">
        <v>15</v>
      </c>
      <c r="V38421" s="34">
        <v>55</v>
      </c>
      <c r="W38421" s="34">
        <v>28</v>
      </c>
      <c r="X38421" s="34">
        <v>73</v>
      </c>
      <c r="Y38421" s="34">
        <v>37</v>
      </c>
      <c r="Z38421" s="34">
        <v>49</v>
      </c>
      <c r="AA38421" s="34">
        <v>44</v>
      </c>
      <c r="AB38421" s="34">
        <v>69</v>
      </c>
      <c r="AC38421" s="34">
        <v>60</v>
      </c>
    </row>
    <row r="38422" spans="1:29" x14ac:dyDescent="0.2">
      <c r="A38422" s="34" t="s">
        <v>98915</v>
      </c>
      <c r="B38422" s="34">
        <v>143</v>
      </c>
      <c r="C38422" s="34">
        <v>157</v>
      </c>
      <c r="D38422" s="34">
        <v>208</v>
      </c>
      <c r="E38422" s="34">
        <v>165</v>
      </c>
      <c r="F38422" s="34">
        <v>204</v>
      </c>
      <c r="G38422" s="34">
        <v>144</v>
      </c>
      <c r="H38422" s="34">
        <v>153</v>
      </c>
      <c r="I38422" s="34">
        <v>149</v>
      </c>
      <c r="J38422" s="34">
        <v>173</v>
      </c>
      <c r="K38422" s="34">
        <v>153</v>
      </c>
      <c r="L38422" s="34">
        <v>197</v>
      </c>
      <c r="M38422" s="34">
        <v>137</v>
      </c>
      <c r="N38422" s="34">
        <v>133</v>
      </c>
      <c r="O38422" s="34">
        <v>137</v>
      </c>
      <c r="P38422" s="34">
        <v>158</v>
      </c>
      <c r="Q38422" s="34">
        <v>230</v>
      </c>
      <c r="R38422" s="34">
        <v>250</v>
      </c>
      <c r="S38422" s="34">
        <v>154</v>
      </c>
      <c r="T38422" s="34">
        <v>237</v>
      </c>
      <c r="U38422" s="34">
        <v>158</v>
      </c>
      <c r="V38422" s="34">
        <v>213</v>
      </c>
      <c r="W38422" s="34">
        <v>274</v>
      </c>
      <c r="X38422" s="34">
        <v>209</v>
      </c>
      <c r="Y38422" s="34">
        <v>233</v>
      </c>
      <c r="Z38422" s="34">
        <v>219</v>
      </c>
      <c r="AA38422" s="34">
        <v>193</v>
      </c>
      <c r="AB38422" s="34">
        <v>251</v>
      </c>
      <c r="AC38422" s="34">
        <v>267</v>
      </c>
    </row>
    <row r="38423" spans="1:29" x14ac:dyDescent="0.2">
      <c r="A38423" s="34" t="s">
        <v>98916</v>
      </c>
      <c r="B38423" s="34">
        <v>76</v>
      </c>
      <c r="C38423" s="34">
        <v>88</v>
      </c>
      <c r="D38423" s="34">
        <v>91</v>
      </c>
      <c r="E38423" s="34">
        <v>77</v>
      </c>
      <c r="F38423" s="34">
        <v>108</v>
      </c>
      <c r="G38423" s="34">
        <v>113</v>
      </c>
      <c r="H38423" s="34">
        <v>74</v>
      </c>
      <c r="I38423" s="34">
        <v>76</v>
      </c>
      <c r="J38423" s="34">
        <v>78</v>
      </c>
      <c r="K38423" s="34">
        <v>148</v>
      </c>
      <c r="L38423" s="34">
        <v>69</v>
      </c>
      <c r="M38423" s="34">
        <v>104</v>
      </c>
      <c r="N38423" s="34">
        <v>84</v>
      </c>
      <c r="O38423" s="34">
        <v>72</v>
      </c>
      <c r="P38423" s="34">
        <v>86</v>
      </c>
      <c r="Q38423" s="34">
        <v>114</v>
      </c>
      <c r="R38423" s="34">
        <v>132</v>
      </c>
      <c r="S38423" s="34">
        <v>113</v>
      </c>
      <c r="T38423" s="34">
        <v>91</v>
      </c>
      <c r="U38423" s="34">
        <v>90</v>
      </c>
      <c r="V38423" s="34">
        <v>122</v>
      </c>
      <c r="W38423" s="34">
        <v>111</v>
      </c>
      <c r="X38423" s="34">
        <v>144</v>
      </c>
      <c r="Y38423" s="34">
        <v>111</v>
      </c>
      <c r="Z38423" s="34">
        <v>93</v>
      </c>
      <c r="AA38423" s="34">
        <v>101</v>
      </c>
      <c r="AB38423" s="34">
        <v>105</v>
      </c>
      <c r="AC38423" s="34">
        <v>165</v>
      </c>
    </row>
    <row r="38424" spans="1:29" x14ac:dyDescent="0.2">
      <c r="A38424" s="34" t="s">
        <v>98917</v>
      </c>
      <c r="B38424" s="34">
        <v>327</v>
      </c>
      <c r="C38424" s="34">
        <v>288</v>
      </c>
      <c r="D38424" s="34">
        <v>393</v>
      </c>
      <c r="E38424" s="34">
        <v>279</v>
      </c>
      <c r="F38424" s="34">
        <v>459</v>
      </c>
      <c r="G38424" s="34">
        <v>273</v>
      </c>
      <c r="H38424" s="34">
        <v>315</v>
      </c>
      <c r="I38424" s="34">
        <v>258</v>
      </c>
      <c r="J38424" s="34">
        <v>380</v>
      </c>
      <c r="K38424" s="34">
        <v>255</v>
      </c>
      <c r="L38424" s="34">
        <v>439</v>
      </c>
      <c r="M38424" s="34">
        <v>297</v>
      </c>
      <c r="N38424" s="34">
        <v>334</v>
      </c>
      <c r="O38424" s="34">
        <v>307</v>
      </c>
      <c r="P38424" s="34">
        <v>367</v>
      </c>
      <c r="Q38424" s="34">
        <v>391</v>
      </c>
      <c r="R38424" s="34">
        <v>564</v>
      </c>
      <c r="S38424" s="34">
        <v>373</v>
      </c>
      <c r="T38424" s="34">
        <v>554</v>
      </c>
      <c r="U38424" s="34">
        <v>349</v>
      </c>
      <c r="V38424" s="34">
        <v>456</v>
      </c>
      <c r="W38424" s="34">
        <v>513</v>
      </c>
      <c r="X38424" s="34">
        <v>524</v>
      </c>
      <c r="Y38424" s="34">
        <v>413</v>
      </c>
      <c r="Z38424" s="34">
        <v>476</v>
      </c>
      <c r="AA38424" s="34">
        <v>402</v>
      </c>
      <c r="AB38424" s="34">
        <v>573</v>
      </c>
      <c r="AC38424" s="34">
        <v>512</v>
      </c>
    </row>
    <row r="38425" spans="1:29" x14ac:dyDescent="0.2">
      <c r="A38425" s="34" t="s">
        <v>98918</v>
      </c>
      <c r="B38425" s="34">
        <v>118</v>
      </c>
      <c r="C38425" s="34">
        <v>41</v>
      </c>
      <c r="D38425" s="34">
        <v>69</v>
      </c>
      <c r="E38425" s="34">
        <v>52</v>
      </c>
      <c r="F38425" s="34">
        <v>59</v>
      </c>
      <c r="G38425" s="34">
        <v>37</v>
      </c>
      <c r="H38425" s="34">
        <v>56</v>
      </c>
      <c r="I38425" s="34">
        <v>42</v>
      </c>
      <c r="J38425" s="34">
        <v>56</v>
      </c>
      <c r="K38425" s="34">
        <v>35</v>
      </c>
      <c r="L38425" s="34">
        <v>38</v>
      </c>
      <c r="M38425" s="34">
        <v>38</v>
      </c>
      <c r="N38425" s="34">
        <v>54</v>
      </c>
      <c r="O38425" s="34">
        <v>43</v>
      </c>
      <c r="P38425" s="34">
        <v>68</v>
      </c>
      <c r="Q38425" s="34">
        <v>76</v>
      </c>
      <c r="R38425" s="34">
        <v>67</v>
      </c>
      <c r="S38425" s="34">
        <v>60</v>
      </c>
      <c r="T38425" s="34">
        <v>75</v>
      </c>
      <c r="U38425" s="34">
        <v>44</v>
      </c>
      <c r="V38425" s="34">
        <v>54</v>
      </c>
      <c r="W38425" s="34">
        <v>58</v>
      </c>
      <c r="X38425" s="34">
        <v>61</v>
      </c>
      <c r="Y38425" s="34">
        <v>40</v>
      </c>
      <c r="Z38425" s="34">
        <v>77</v>
      </c>
      <c r="AA38425" s="34">
        <v>56</v>
      </c>
      <c r="AB38425" s="34">
        <v>61</v>
      </c>
      <c r="AC38425" s="34">
        <v>73</v>
      </c>
    </row>
    <row r="38426" spans="1:29" x14ac:dyDescent="0.2">
      <c r="A38426" s="34" t="s">
        <v>98919</v>
      </c>
      <c r="B38426" s="34">
        <v>122</v>
      </c>
      <c r="C38426" s="34">
        <v>88</v>
      </c>
      <c r="D38426" s="34">
        <v>126</v>
      </c>
      <c r="E38426" s="34">
        <v>110</v>
      </c>
      <c r="F38426" s="34">
        <v>138</v>
      </c>
      <c r="G38426" s="34">
        <v>102</v>
      </c>
      <c r="H38426" s="34">
        <v>149</v>
      </c>
      <c r="I38426" s="34">
        <v>110</v>
      </c>
      <c r="J38426" s="34">
        <v>120</v>
      </c>
      <c r="K38426" s="34">
        <v>85</v>
      </c>
      <c r="L38426" s="34">
        <v>116</v>
      </c>
      <c r="M38426" s="34">
        <v>119</v>
      </c>
      <c r="N38426" s="34">
        <v>145</v>
      </c>
      <c r="O38426" s="34">
        <v>85</v>
      </c>
      <c r="P38426" s="34">
        <v>124</v>
      </c>
      <c r="Q38426" s="34">
        <v>141</v>
      </c>
      <c r="R38426" s="34">
        <v>195</v>
      </c>
      <c r="S38426" s="34">
        <v>115</v>
      </c>
      <c r="T38426" s="34">
        <v>175</v>
      </c>
      <c r="U38426" s="34">
        <v>131</v>
      </c>
      <c r="V38426" s="34">
        <v>163</v>
      </c>
      <c r="W38426" s="34">
        <v>176</v>
      </c>
      <c r="X38426" s="34">
        <v>176</v>
      </c>
      <c r="Y38426" s="34">
        <v>135</v>
      </c>
      <c r="Z38426" s="34">
        <v>115</v>
      </c>
      <c r="AA38426" s="34">
        <v>146</v>
      </c>
      <c r="AB38426" s="34">
        <v>190</v>
      </c>
      <c r="AC38426" s="34">
        <v>173</v>
      </c>
    </row>
    <row r="38427" spans="1:29" x14ac:dyDescent="0.2">
      <c r="A38427" s="34" t="s">
        <v>98920</v>
      </c>
      <c r="B38427" s="34">
        <v>91</v>
      </c>
      <c r="C38427" s="34">
        <v>124</v>
      </c>
      <c r="D38427" s="34">
        <v>111</v>
      </c>
      <c r="E38427" s="34">
        <v>239</v>
      </c>
      <c r="F38427" s="34">
        <v>131</v>
      </c>
      <c r="G38427" s="34">
        <v>196</v>
      </c>
      <c r="H38427" s="34">
        <v>133</v>
      </c>
      <c r="I38427" s="34">
        <v>143</v>
      </c>
      <c r="J38427" s="34">
        <v>116</v>
      </c>
      <c r="K38427" s="34">
        <v>184</v>
      </c>
      <c r="L38427" s="34">
        <v>116</v>
      </c>
      <c r="M38427" s="34">
        <v>156</v>
      </c>
      <c r="N38427" s="34">
        <v>109</v>
      </c>
      <c r="O38427" s="34">
        <v>145</v>
      </c>
      <c r="P38427" s="34">
        <v>137</v>
      </c>
      <c r="Q38427" s="34">
        <v>235</v>
      </c>
      <c r="R38427" s="34">
        <v>152</v>
      </c>
      <c r="S38427" s="34">
        <v>167</v>
      </c>
      <c r="T38427" s="34">
        <v>193</v>
      </c>
      <c r="U38427" s="34">
        <v>182</v>
      </c>
      <c r="V38427" s="34">
        <v>127</v>
      </c>
      <c r="W38427" s="34">
        <v>252</v>
      </c>
      <c r="X38427" s="34">
        <v>123</v>
      </c>
      <c r="Y38427" s="34">
        <v>213</v>
      </c>
      <c r="Z38427" s="34">
        <v>108</v>
      </c>
      <c r="AA38427" s="34">
        <v>177</v>
      </c>
      <c r="AB38427" s="34">
        <v>167</v>
      </c>
      <c r="AC38427" s="34">
        <v>311</v>
      </c>
    </row>
    <row r="38428" spans="1:29" x14ac:dyDescent="0.2">
      <c r="A38428" s="34" t="s">
        <v>98921</v>
      </c>
      <c r="B38428" s="34">
        <v>182</v>
      </c>
      <c r="C38428" s="34">
        <v>205</v>
      </c>
      <c r="D38428" s="34">
        <v>190</v>
      </c>
      <c r="E38428" s="34">
        <v>202</v>
      </c>
      <c r="F38428" s="34">
        <v>207</v>
      </c>
      <c r="G38428" s="34">
        <v>125</v>
      </c>
      <c r="H38428" s="34">
        <v>159</v>
      </c>
      <c r="I38428" s="34">
        <v>122</v>
      </c>
      <c r="J38428" s="34">
        <v>141</v>
      </c>
      <c r="K38428" s="34">
        <v>194</v>
      </c>
      <c r="L38428" s="34">
        <v>75</v>
      </c>
      <c r="M38428" s="34">
        <v>135</v>
      </c>
      <c r="N38428" s="34">
        <v>146</v>
      </c>
      <c r="O38428" s="34">
        <v>136</v>
      </c>
      <c r="P38428" s="34">
        <v>145</v>
      </c>
      <c r="Q38428" s="34">
        <v>210</v>
      </c>
      <c r="R38428" s="34">
        <v>151</v>
      </c>
      <c r="S38428" s="34">
        <v>248</v>
      </c>
      <c r="T38428" s="34">
        <v>123</v>
      </c>
      <c r="U38428" s="34">
        <v>129</v>
      </c>
      <c r="V38428" s="34">
        <v>169</v>
      </c>
      <c r="W38428" s="34">
        <v>157</v>
      </c>
      <c r="X38428" s="34">
        <v>206</v>
      </c>
      <c r="Y38428" s="34">
        <v>140</v>
      </c>
      <c r="Z38428" s="34">
        <v>188</v>
      </c>
      <c r="AA38428" s="34">
        <v>210</v>
      </c>
      <c r="AB38428" s="34">
        <v>132</v>
      </c>
      <c r="AC38428" s="34">
        <v>278</v>
      </c>
    </row>
    <row r="38429" spans="1:29" x14ac:dyDescent="0.2">
      <c r="A38429" s="34" t="s">
        <v>98922</v>
      </c>
      <c r="B38429" s="34">
        <v>64</v>
      </c>
      <c r="C38429" s="34">
        <v>34</v>
      </c>
      <c r="D38429" s="34">
        <v>44</v>
      </c>
      <c r="E38429" s="34">
        <v>16</v>
      </c>
      <c r="F38429" s="34">
        <v>37</v>
      </c>
      <c r="G38429" s="34">
        <v>17</v>
      </c>
      <c r="H38429" s="34">
        <v>50</v>
      </c>
      <c r="I38429" s="34">
        <v>24</v>
      </c>
      <c r="J38429" s="34">
        <v>32</v>
      </c>
      <c r="K38429" s="34">
        <v>32</v>
      </c>
      <c r="L38429" s="34">
        <v>19</v>
      </c>
      <c r="M38429" s="34">
        <v>26</v>
      </c>
      <c r="N38429" s="34">
        <v>33</v>
      </c>
      <c r="O38429" s="34">
        <v>26</v>
      </c>
      <c r="P38429" s="34">
        <v>37</v>
      </c>
      <c r="Q38429" s="34">
        <v>31</v>
      </c>
      <c r="R38429" s="34">
        <v>65</v>
      </c>
      <c r="S38429" s="34">
        <v>55</v>
      </c>
      <c r="T38429" s="34">
        <v>35</v>
      </c>
      <c r="U38429" s="34">
        <v>31</v>
      </c>
      <c r="V38429" s="34">
        <v>55</v>
      </c>
      <c r="W38429" s="34">
        <v>52</v>
      </c>
      <c r="X38429" s="34">
        <v>54</v>
      </c>
      <c r="Y38429" s="34">
        <v>62</v>
      </c>
      <c r="Z38429" s="34">
        <v>38</v>
      </c>
      <c r="AA38429" s="34">
        <v>49</v>
      </c>
      <c r="AB38429" s="34">
        <v>68</v>
      </c>
      <c r="AC38429" s="34">
        <v>62</v>
      </c>
    </row>
    <row r="38430" spans="1:29" x14ac:dyDescent="0.2">
      <c r="A38430" s="34" t="s">
        <v>98923</v>
      </c>
      <c r="B38430" s="34">
        <v>102</v>
      </c>
      <c r="C38430" s="34">
        <v>149</v>
      </c>
      <c r="D38430" s="34">
        <v>81</v>
      </c>
      <c r="E38430" s="34">
        <v>233</v>
      </c>
      <c r="F38430" s="34">
        <v>101</v>
      </c>
      <c r="G38430" s="34">
        <v>190</v>
      </c>
      <c r="H38430" s="34">
        <v>95</v>
      </c>
      <c r="I38430" s="34">
        <v>153</v>
      </c>
      <c r="J38430" s="34">
        <v>91</v>
      </c>
      <c r="K38430" s="34">
        <v>218</v>
      </c>
      <c r="L38430" s="34">
        <v>74</v>
      </c>
      <c r="M38430" s="34">
        <v>183</v>
      </c>
      <c r="N38430" s="34">
        <v>86</v>
      </c>
      <c r="O38430" s="34">
        <v>188</v>
      </c>
      <c r="P38430" s="34">
        <v>89</v>
      </c>
      <c r="Q38430" s="34">
        <v>256</v>
      </c>
      <c r="R38430" s="34">
        <v>125</v>
      </c>
      <c r="S38430" s="34">
        <v>189</v>
      </c>
      <c r="T38430" s="34">
        <v>135</v>
      </c>
      <c r="U38430" s="34">
        <v>172</v>
      </c>
      <c r="V38430" s="34">
        <v>120</v>
      </c>
      <c r="W38430" s="34">
        <v>207</v>
      </c>
      <c r="X38430" s="34">
        <v>120</v>
      </c>
      <c r="Y38430" s="34">
        <v>201</v>
      </c>
      <c r="Z38430" s="34">
        <v>114</v>
      </c>
      <c r="AA38430" s="34">
        <v>170</v>
      </c>
      <c r="AB38430" s="34">
        <v>95</v>
      </c>
      <c r="AC38430" s="34">
        <v>281</v>
      </c>
    </row>
    <row r="38431" spans="1:29" x14ac:dyDescent="0.2">
      <c r="A38431" s="34" t="s">
        <v>98924</v>
      </c>
      <c r="B38431" s="34">
        <v>115</v>
      </c>
      <c r="C38431" s="34">
        <v>128</v>
      </c>
      <c r="D38431" s="34">
        <v>190</v>
      </c>
      <c r="E38431" s="34">
        <v>134</v>
      </c>
      <c r="F38431" s="34">
        <v>209</v>
      </c>
      <c r="G38431" s="34">
        <v>116</v>
      </c>
      <c r="H38431" s="34">
        <v>168</v>
      </c>
      <c r="I38431" s="34">
        <v>125</v>
      </c>
      <c r="J38431" s="34">
        <v>158</v>
      </c>
      <c r="K38431" s="34">
        <v>159</v>
      </c>
      <c r="L38431" s="34">
        <v>171</v>
      </c>
      <c r="M38431" s="34">
        <v>121</v>
      </c>
      <c r="N38431" s="34">
        <v>138</v>
      </c>
      <c r="O38431" s="34">
        <v>160</v>
      </c>
      <c r="P38431" s="34">
        <v>172</v>
      </c>
      <c r="Q38431" s="34">
        <v>227</v>
      </c>
      <c r="R38431" s="34">
        <v>232</v>
      </c>
      <c r="S38431" s="34">
        <v>181</v>
      </c>
      <c r="T38431" s="34">
        <v>202</v>
      </c>
      <c r="U38431" s="34">
        <v>178</v>
      </c>
      <c r="V38431" s="34">
        <v>193</v>
      </c>
      <c r="W38431" s="34">
        <v>175</v>
      </c>
      <c r="X38431" s="34">
        <v>244</v>
      </c>
      <c r="Y38431" s="34">
        <v>190</v>
      </c>
      <c r="Z38431" s="34">
        <v>236</v>
      </c>
      <c r="AA38431" s="34">
        <v>210</v>
      </c>
      <c r="AB38431" s="34">
        <v>275</v>
      </c>
      <c r="AC38431" s="34">
        <v>268</v>
      </c>
    </row>
    <row r="38432" spans="1:29" x14ac:dyDescent="0.2">
      <c r="A38432" s="34" t="s">
        <v>98925</v>
      </c>
      <c r="B38432" s="34">
        <v>132</v>
      </c>
      <c r="C38432" s="34">
        <v>154</v>
      </c>
      <c r="D38432" s="34">
        <v>267</v>
      </c>
      <c r="E38432" s="34">
        <v>184</v>
      </c>
      <c r="F38432" s="34">
        <v>233</v>
      </c>
      <c r="G38432" s="34">
        <v>241</v>
      </c>
      <c r="H38432" s="34">
        <v>234</v>
      </c>
      <c r="I38432" s="34">
        <v>172</v>
      </c>
      <c r="J38432" s="34">
        <v>166</v>
      </c>
      <c r="K38432" s="34">
        <v>207</v>
      </c>
      <c r="L38432" s="34">
        <v>133</v>
      </c>
      <c r="M38432" s="34">
        <v>130</v>
      </c>
      <c r="N38432" s="34">
        <v>167</v>
      </c>
      <c r="O38432" s="34">
        <v>133</v>
      </c>
      <c r="P38432" s="34">
        <v>203</v>
      </c>
      <c r="Q38432" s="34">
        <v>219</v>
      </c>
      <c r="R38432" s="34">
        <v>250</v>
      </c>
      <c r="S38432" s="34">
        <v>199</v>
      </c>
      <c r="T38432" s="34">
        <v>134</v>
      </c>
      <c r="U38432" s="34">
        <v>145</v>
      </c>
      <c r="V38432" s="34">
        <v>198</v>
      </c>
      <c r="W38432" s="34">
        <v>138</v>
      </c>
      <c r="X38432" s="34">
        <v>236</v>
      </c>
      <c r="Y38432" s="34">
        <v>165</v>
      </c>
      <c r="Z38432" s="34">
        <v>208</v>
      </c>
      <c r="AA38432" s="34">
        <v>192</v>
      </c>
      <c r="AB38432" s="34">
        <v>215</v>
      </c>
      <c r="AC38432" s="34">
        <v>261</v>
      </c>
    </row>
    <row r="38433" spans="1:29" x14ac:dyDescent="0.2">
      <c r="A38433" s="34" t="s">
        <v>98926</v>
      </c>
      <c r="B38433" s="34">
        <v>213</v>
      </c>
      <c r="C38433" s="34">
        <v>120</v>
      </c>
      <c r="D38433" s="34">
        <v>171</v>
      </c>
      <c r="E38433" s="34">
        <v>121</v>
      </c>
      <c r="F38433" s="34">
        <v>171</v>
      </c>
      <c r="G38433" s="34">
        <v>135</v>
      </c>
      <c r="H38433" s="34">
        <v>218</v>
      </c>
      <c r="I38433" s="34">
        <v>111</v>
      </c>
      <c r="J38433" s="34">
        <v>169</v>
      </c>
      <c r="K38433" s="34">
        <v>149</v>
      </c>
      <c r="L38433" s="34">
        <v>228</v>
      </c>
      <c r="M38433" s="34">
        <v>143</v>
      </c>
      <c r="N38433" s="34">
        <v>152</v>
      </c>
      <c r="O38433" s="34">
        <v>92</v>
      </c>
      <c r="P38433" s="34">
        <v>167</v>
      </c>
      <c r="Q38433" s="34">
        <v>189</v>
      </c>
      <c r="R38433" s="34">
        <v>290</v>
      </c>
      <c r="S38433" s="34">
        <v>171</v>
      </c>
      <c r="T38433" s="34">
        <v>359</v>
      </c>
      <c r="U38433" s="34">
        <v>189</v>
      </c>
      <c r="V38433" s="34">
        <v>268</v>
      </c>
      <c r="W38433" s="34">
        <v>241</v>
      </c>
      <c r="X38433" s="34">
        <v>219</v>
      </c>
      <c r="Y38433" s="34">
        <v>191</v>
      </c>
      <c r="Z38433" s="34">
        <v>207</v>
      </c>
      <c r="AA38433" s="34">
        <v>182</v>
      </c>
      <c r="AB38433" s="34">
        <v>361</v>
      </c>
      <c r="AC38433" s="34">
        <v>206</v>
      </c>
    </row>
    <row r="38434" spans="1:29" x14ac:dyDescent="0.2">
      <c r="A38434" s="34" t="s">
        <v>98927</v>
      </c>
      <c r="B38434" s="34">
        <v>167</v>
      </c>
      <c r="C38434" s="34">
        <v>136</v>
      </c>
      <c r="D38434" s="34">
        <v>168</v>
      </c>
      <c r="E38434" s="34">
        <v>118</v>
      </c>
      <c r="F38434" s="34">
        <v>158</v>
      </c>
      <c r="G38434" s="34">
        <v>90</v>
      </c>
      <c r="H38434" s="34">
        <v>184</v>
      </c>
      <c r="I38434" s="34">
        <v>94</v>
      </c>
      <c r="J38434" s="34">
        <v>215</v>
      </c>
      <c r="K38434" s="34">
        <v>108</v>
      </c>
      <c r="L38434" s="34">
        <v>202</v>
      </c>
      <c r="M38434" s="34">
        <v>133</v>
      </c>
      <c r="N38434" s="34">
        <v>158</v>
      </c>
      <c r="O38434" s="34">
        <v>156</v>
      </c>
      <c r="P38434" s="34">
        <v>185</v>
      </c>
      <c r="Q38434" s="34">
        <v>157</v>
      </c>
      <c r="R38434" s="34">
        <v>270</v>
      </c>
      <c r="S38434" s="34">
        <v>135</v>
      </c>
      <c r="T38434" s="34">
        <v>306</v>
      </c>
      <c r="U38434" s="34">
        <v>164</v>
      </c>
      <c r="V38434" s="34">
        <v>235</v>
      </c>
      <c r="W38434" s="34">
        <v>184</v>
      </c>
      <c r="X38434" s="34">
        <v>236</v>
      </c>
      <c r="Y38434" s="34">
        <v>190</v>
      </c>
      <c r="Z38434" s="34">
        <v>191</v>
      </c>
      <c r="AA38434" s="34">
        <v>175</v>
      </c>
      <c r="AB38434" s="34">
        <v>293</v>
      </c>
      <c r="AC38434" s="34">
        <v>161</v>
      </c>
    </row>
    <row r="38435" spans="1:29" x14ac:dyDescent="0.2">
      <c r="A38435" s="34" t="s">
        <v>98928</v>
      </c>
      <c r="B38435" s="34">
        <v>115</v>
      </c>
      <c r="C38435" s="34">
        <v>135</v>
      </c>
      <c r="D38435" s="34">
        <v>149</v>
      </c>
      <c r="E38435" s="34">
        <v>151</v>
      </c>
      <c r="F38435" s="34">
        <v>158</v>
      </c>
      <c r="G38435" s="34">
        <v>154</v>
      </c>
      <c r="H38435" s="34">
        <v>167</v>
      </c>
      <c r="I38435" s="34">
        <v>128</v>
      </c>
      <c r="J38435" s="34">
        <v>147</v>
      </c>
      <c r="K38435" s="34">
        <v>142</v>
      </c>
      <c r="L38435" s="34">
        <v>126</v>
      </c>
      <c r="M38435" s="34">
        <v>153</v>
      </c>
      <c r="N38435" s="34">
        <v>151</v>
      </c>
      <c r="O38435" s="34">
        <v>131</v>
      </c>
      <c r="P38435" s="34">
        <v>152</v>
      </c>
      <c r="Q38435" s="34">
        <v>188</v>
      </c>
      <c r="R38435" s="34">
        <v>200</v>
      </c>
      <c r="S38435" s="34">
        <v>182</v>
      </c>
      <c r="T38435" s="34">
        <v>196</v>
      </c>
      <c r="U38435" s="34">
        <v>151</v>
      </c>
      <c r="V38435" s="34">
        <v>195</v>
      </c>
      <c r="W38435" s="34">
        <v>185</v>
      </c>
      <c r="X38435" s="34">
        <v>208</v>
      </c>
      <c r="Y38435" s="34">
        <v>221</v>
      </c>
      <c r="Z38435" s="34">
        <v>167</v>
      </c>
      <c r="AA38435" s="34">
        <v>162</v>
      </c>
      <c r="AB38435" s="34">
        <v>242</v>
      </c>
      <c r="AC38435" s="34">
        <v>231</v>
      </c>
    </row>
    <row r="38436" spans="1:29" x14ac:dyDescent="0.2">
      <c r="A38436" s="34" t="s">
        <v>98929</v>
      </c>
      <c r="B38436" s="34">
        <v>139</v>
      </c>
      <c r="C38436" s="34">
        <v>139</v>
      </c>
      <c r="D38436" s="34">
        <v>188</v>
      </c>
      <c r="E38436" s="34">
        <v>118</v>
      </c>
      <c r="F38436" s="34">
        <v>179</v>
      </c>
      <c r="G38436" s="34">
        <v>158</v>
      </c>
      <c r="H38436" s="34">
        <v>190</v>
      </c>
      <c r="I38436" s="34">
        <v>109</v>
      </c>
      <c r="J38436" s="34">
        <v>174</v>
      </c>
      <c r="K38436" s="34">
        <v>99</v>
      </c>
      <c r="L38436" s="34">
        <v>191</v>
      </c>
      <c r="M38436" s="34">
        <v>108</v>
      </c>
      <c r="N38436" s="34">
        <v>123</v>
      </c>
      <c r="O38436" s="34">
        <v>124</v>
      </c>
      <c r="P38436" s="34">
        <v>168</v>
      </c>
      <c r="Q38436" s="34">
        <v>183</v>
      </c>
      <c r="R38436" s="34">
        <v>224</v>
      </c>
      <c r="S38436" s="34">
        <v>102</v>
      </c>
      <c r="T38436" s="34">
        <v>258</v>
      </c>
      <c r="U38436" s="34">
        <v>89</v>
      </c>
      <c r="V38436" s="34">
        <v>165</v>
      </c>
      <c r="W38436" s="34">
        <v>168</v>
      </c>
      <c r="X38436" s="34">
        <v>233</v>
      </c>
      <c r="Y38436" s="34">
        <v>184</v>
      </c>
      <c r="Z38436" s="34">
        <v>214</v>
      </c>
      <c r="AA38436" s="34">
        <v>122</v>
      </c>
      <c r="AB38436" s="34">
        <v>282</v>
      </c>
      <c r="AC38436" s="34">
        <v>210</v>
      </c>
    </row>
    <row r="38437" spans="1:29" x14ac:dyDescent="0.2">
      <c r="A38437" s="34" t="s">
        <v>98930</v>
      </c>
      <c r="B38437" s="34">
        <v>201</v>
      </c>
      <c r="C38437" s="34">
        <v>210</v>
      </c>
      <c r="D38437" s="34">
        <v>261</v>
      </c>
      <c r="E38437" s="34">
        <v>207</v>
      </c>
      <c r="F38437" s="34">
        <v>283</v>
      </c>
      <c r="G38437" s="34">
        <v>198</v>
      </c>
      <c r="H38437" s="34">
        <v>244</v>
      </c>
      <c r="I38437" s="34">
        <v>203</v>
      </c>
      <c r="J38437" s="34">
        <v>248</v>
      </c>
      <c r="K38437" s="34">
        <v>244</v>
      </c>
      <c r="L38437" s="34">
        <v>211</v>
      </c>
      <c r="M38437" s="34">
        <v>157</v>
      </c>
      <c r="N38437" s="34">
        <v>228</v>
      </c>
      <c r="O38437" s="34">
        <v>221</v>
      </c>
      <c r="P38437" s="34">
        <v>273</v>
      </c>
      <c r="Q38437" s="34">
        <v>227</v>
      </c>
      <c r="R38437" s="34">
        <v>385</v>
      </c>
      <c r="S38437" s="34">
        <v>298</v>
      </c>
      <c r="T38437" s="34">
        <v>257</v>
      </c>
      <c r="U38437" s="34">
        <v>225</v>
      </c>
      <c r="V38437" s="34">
        <v>260</v>
      </c>
      <c r="W38437" s="34">
        <v>256</v>
      </c>
      <c r="X38437" s="34">
        <v>344</v>
      </c>
      <c r="Y38437" s="34">
        <v>228</v>
      </c>
      <c r="Z38437" s="34">
        <v>366</v>
      </c>
      <c r="AA38437" s="34">
        <v>221</v>
      </c>
      <c r="AB38437" s="34">
        <v>288</v>
      </c>
      <c r="AC38437" s="34">
        <v>405</v>
      </c>
    </row>
    <row r="38438" spans="1:29" x14ac:dyDescent="0.2">
      <c r="A38438" s="34" t="s">
        <v>98931</v>
      </c>
      <c r="B38438" s="34">
        <v>43</v>
      </c>
      <c r="C38438" s="34">
        <v>76</v>
      </c>
      <c r="D38438" s="34">
        <v>69</v>
      </c>
      <c r="E38438" s="34">
        <v>61</v>
      </c>
      <c r="F38438" s="34">
        <v>74</v>
      </c>
      <c r="G38438" s="34">
        <v>76</v>
      </c>
      <c r="H38438" s="34">
        <v>79</v>
      </c>
      <c r="I38438" s="34">
        <v>72</v>
      </c>
      <c r="J38438" s="34">
        <v>92</v>
      </c>
      <c r="K38438" s="34">
        <v>87</v>
      </c>
      <c r="L38438" s="34">
        <v>67</v>
      </c>
      <c r="M38438" s="34">
        <v>56</v>
      </c>
      <c r="N38438" s="34">
        <v>68</v>
      </c>
      <c r="O38438" s="34">
        <v>66</v>
      </c>
      <c r="P38438" s="34">
        <v>94</v>
      </c>
      <c r="Q38438" s="34">
        <v>88</v>
      </c>
      <c r="R38438" s="34">
        <v>100</v>
      </c>
      <c r="S38438" s="34">
        <v>68</v>
      </c>
      <c r="T38438" s="34">
        <v>81</v>
      </c>
      <c r="U38438" s="34">
        <v>71</v>
      </c>
      <c r="V38438" s="34">
        <v>115</v>
      </c>
      <c r="W38438" s="34">
        <v>59</v>
      </c>
      <c r="X38438" s="34">
        <v>124</v>
      </c>
      <c r="Y38438" s="34">
        <v>78</v>
      </c>
      <c r="Z38438" s="34">
        <v>89</v>
      </c>
      <c r="AA38438" s="34">
        <v>66</v>
      </c>
      <c r="AB38438" s="34">
        <v>85</v>
      </c>
      <c r="AC38438" s="34">
        <v>160</v>
      </c>
    </row>
    <row r="38439" spans="1:29" x14ac:dyDescent="0.2">
      <c r="A38439" s="34" t="s">
        <v>98932</v>
      </c>
      <c r="B38439" s="34">
        <v>119</v>
      </c>
      <c r="C38439" s="34">
        <v>124</v>
      </c>
      <c r="D38439" s="34">
        <v>142</v>
      </c>
      <c r="E38439" s="34">
        <v>149</v>
      </c>
      <c r="F38439" s="34">
        <v>158</v>
      </c>
      <c r="G38439" s="34">
        <v>146</v>
      </c>
      <c r="H38439" s="34">
        <v>120</v>
      </c>
      <c r="I38439" s="34">
        <v>151</v>
      </c>
      <c r="J38439" s="34">
        <v>134</v>
      </c>
      <c r="K38439" s="34">
        <v>164</v>
      </c>
      <c r="L38439" s="34">
        <v>160</v>
      </c>
      <c r="M38439" s="34">
        <v>120</v>
      </c>
      <c r="N38439" s="34">
        <v>117</v>
      </c>
      <c r="O38439" s="34">
        <v>118</v>
      </c>
      <c r="P38439" s="34">
        <v>124</v>
      </c>
      <c r="Q38439" s="34">
        <v>197</v>
      </c>
      <c r="R38439" s="34">
        <v>194</v>
      </c>
      <c r="S38439" s="34">
        <v>171</v>
      </c>
      <c r="T38439" s="34">
        <v>154</v>
      </c>
      <c r="U38439" s="34">
        <v>142</v>
      </c>
      <c r="V38439" s="34">
        <v>175</v>
      </c>
      <c r="W38439" s="34">
        <v>250</v>
      </c>
      <c r="X38439" s="34">
        <v>169</v>
      </c>
      <c r="Y38439" s="34">
        <v>192</v>
      </c>
      <c r="Z38439" s="34">
        <v>133</v>
      </c>
      <c r="AA38439" s="34">
        <v>203</v>
      </c>
      <c r="AB38439" s="34">
        <v>217</v>
      </c>
      <c r="AC38439" s="34">
        <v>247</v>
      </c>
    </row>
    <row r="38440" spans="1:29" x14ac:dyDescent="0.2">
      <c r="A38440" s="34" t="s">
        <v>98933</v>
      </c>
      <c r="B38440" s="34">
        <v>153</v>
      </c>
      <c r="C38440" s="34">
        <v>77</v>
      </c>
      <c r="D38440" s="34">
        <v>73</v>
      </c>
      <c r="E38440" s="34">
        <v>108</v>
      </c>
      <c r="F38440" s="34">
        <v>107</v>
      </c>
      <c r="G38440" s="34">
        <v>84</v>
      </c>
      <c r="H38440" s="34">
        <v>103</v>
      </c>
      <c r="I38440" s="34">
        <v>107</v>
      </c>
      <c r="J38440" s="34">
        <v>96</v>
      </c>
      <c r="K38440" s="34">
        <v>93</v>
      </c>
      <c r="L38440" s="34">
        <v>122</v>
      </c>
      <c r="M38440" s="34">
        <v>86</v>
      </c>
      <c r="N38440" s="34">
        <v>81</v>
      </c>
      <c r="O38440" s="34">
        <v>50</v>
      </c>
      <c r="P38440" s="34">
        <v>125</v>
      </c>
      <c r="Q38440" s="34">
        <v>134</v>
      </c>
      <c r="R38440" s="34">
        <v>139</v>
      </c>
      <c r="S38440" s="34">
        <v>86</v>
      </c>
      <c r="T38440" s="34">
        <v>155</v>
      </c>
      <c r="U38440" s="34">
        <v>117</v>
      </c>
      <c r="V38440" s="34">
        <v>100</v>
      </c>
      <c r="W38440" s="34">
        <v>151</v>
      </c>
      <c r="X38440" s="34">
        <v>129</v>
      </c>
      <c r="Y38440" s="34">
        <v>126</v>
      </c>
      <c r="Z38440" s="34">
        <v>91</v>
      </c>
      <c r="AA38440" s="34">
        <v>128</v>
      </c>
      <c r="AB38440" s="34">
        <v>121</v>
      </c>
      <c r="AC38440" s="34">
        <v>132</v>
      </c>
    </row>
    <row r="38441" spans="1:29" x14ac:dyDescent="0.2">
      <c r="A38441" s="34" t="s">
        <v>98934</v>
      </c>
      <c r="B38441" s="34">
        <v>127</v>
      </c>
      <c r="C38441" s="34">
        <v>54</v>
      </c>
      <c r="D38441" s="34">
        <v>55</v>
      </c>
      <c r="E38441" s="34">
        <v>79</v>
      </c>
      <c r="F38441" s="34">
        <v>91</v>
      </c>
      <c r="G38441" s="34">
        <v>33</v>
      </c>
      <c r="H38441" s="34">
        <v>66</v>
      </c>
      <c r="I38441" s="34">
        <v>44</v>
      </c>
      <c r="J38441" s="34">
        <v>89</v>
      </c>
      <c r="K38441" s="34">
        <v>62</v>
      </c>
      <c r="L38441" s="34">
        <v>66</v>
      </c>
      <c r="M38441" s="34">
        <v>68</v>
      </c>
      <c r="N38441" s="34">
        <v>75</v>
      </c>
      <c r="O38441" s="34">
        <v>62</v>
      </c>
      <c r="P38441" s="34">
        <v>95</v>
      </c>
      <c r="Q38441" s="34">
        <v>97</v>
      </c>
      <c r="R38441" s="34">
        <v>125</v>
      </c>
      <c r="S38441" s="34">
        <v>83</v>
      </c>
      <c r="T38441" s="34">
        <v>103</v>
      </c>
      <c r="U38441" s="34">
        <v>49</v>
      </c>
      <c r="V38441" s="34">
        <v>90</v>
      </c>
      <c r="W38441" s="34">
        <v>98</v>
      </c>
      <c r="X38441" s="34">
        <v>102</v>
      </c>
      <c r="Y38441" s="34">
        <v>57</v>
      </c>
      <c r="Z38441" s="34">
        <v>100</v>
      </c>
      <c r="AA38441" s="34">
        <v>90</v>
      </c>
      <c r="AB38441" s="34">
        <v>105</v>
      </c>
      <c r="AC38441" s="34">
        <v>113</v>
      </c>
    </row>
    <row r="38442" spans="1:29" x14ac:dyDescent="0.2">
      <c r="A38442" s="34" t="s">
        <v>98935</v>
      </c>
      <c r="B38442" s="34">
        <v>68</v>
      </c>
      <c r="C38442" s="34">
        <v>44</v>
      </c>
      <c r="D38442" s="34">
        <v>85</v>
      </c>
      <c r="E38442" s="34">
        <v>56</v>
      </c>
      <c r="F38442" s="34">
        <v>95</v>
      </c>
      <c r="G38442" s="34">
        <v>64</v>
      </c>
      <c r="H38442" s="34">
        <v>49</v>
      </c>
      <c r="I38442" s="34">
        <v>38</v>
      </c>
      <c r="J38442" s="34">
        <v>65</v>
      </c>
      <c r="K38442" s="34">
        <v>69</v>
      </c>
      <c r="L38442" s="34">
        <v>59</v>
      </c>
      <c r="M38442" s="34">
        <v>51</v>
      </c>
      <c r="N38442" s="34">
        <v>60</v>
      </c>
      <c r="O38442" s="34">
        <v>67</v>
      </c>
      <c r="P38442" s="34">
        <v>70</v>
      </c>
      <c r="Q38442" s="34">
        <v>107</v>
      </c>
      <c r="R38442" s="34">
        <v>113</v>
      </c>
      <c r="S38442" s="34">
        <v>75</v>
      </c>
      <c r="T38442" s="34">
        <v>102</v>
      </c>
      <c r="U38442" s="34">
        <v>67</v>
      </c>
      <c r="V38442" s="34">
        <v>80</v>
      </c>
      <c r="W38442" s="34">
        <v>100</v>
      </c>
      <c r="X38442" s="34">
        <v>92</v>
      </c>
      <c r="Y38442" s="34">
        <v>80</v>
      </c>
      <c r="Z38442" s="34">
        <v>105</v>
      </c>
      <c r="AA38442" s="34">
        <v>59</v>
      </c>
      <c r="AB38442" s="34">
        <v>66</v>
      </c>
      <c r="AC38442" s="34">
        <v>147</v>
      </c>
    </row>
    <row r="38443" spans="1:29" x14ac:dyDescent="0.2">
      <c r="A38443" s="34" t="s">
        <v>98936</v>
      </c>
      <c r="B38443" s="34">
        <v>190</v>
      </c>
      <c r="C38443" s="34">
        <v>249</v>
      </c>
      <c r="D38443" s="34">
        <v>269</v>
      </c>
      <c r="E38443" s="34">
        <v>251</v>
      </c>
      <c r="F38443" s="34">
        <v>249</v>
      </c>
      <c r="G38443" s="34">
        <v>214</v>
      </c>
      <c r="H38443" s="34">
        <v>213</v>
      </c>
      <c r="I38443" s="34">
        <v>204</v>
      </c>
      <c r="J38443" s="34">
        <v>224</v>
      </c>
      <c r="K38443" s="34">
        <v>264</v>
      </c>
      <c r="L38443" s="34">
        <v>164</v>
      </c>
      <c r="M38443" s="34">
        <v>167</v>
      </c>
      <c r="N38443" s="34">
        <v>213</v>
      </c>
      <c r="O38443" s="34">
        <v>242</v>
      </c>
      <c r="P38443" s="34">
        <v>190</v>
      </c>
      <c r="Q38443" s="34">
        <v>257</v>
      </c>
      <c r="R38443" s="34">
        <v>271</v>
      </c>
      <c r="S38443" s="34">
        <v>244</v>
      </c>
      <c r="T38443" s="34">
        <v>182</v>
      </c>
      <c r="U38443" s="34">
        <v>203</v>
      </c>
      <c r="V38443" s="34">
        <v>298</v>
      </c>
      <c r="W38443" s="34">
        <v>199</v>
      </c>
      <c r="X38443" s="34">
        <v>325</v>
      </c>
      <c r="Y38443" s="34">
        <v>190</v>
      </c>
      <c r="Z38443" s="34">
        <v>315</v>
      </c>
      <c r="AA38443" s="34">
        <v>266</v>
      </c>
      <c r="AB38443" s="34">
        <v>254</v>
      </c>
      <c r="AC38443" s="34">
        <v>368</v>
      </c>
    </row>
    <row r="38444" spans="1:29" x14ac:dyDescent="0.2">
      <c r="A38444" s="34" t="s">
        <v>98937</v>
      </c>
      <c r="B38444" s="34">
        <v>204</v>
      </c>
      <c r="C38444" s="34">
        <v>151</v>
      </c>
      <c r="D38444" s="34">
        <v>212</v>
      </c>
      <c r="E38444" s="34">
        <v>130</v>
      </c>
      <c r="F38444" s="34">
        <v>256</v>
      </c>
      <c r="G38444" s="34">
        <v>129</v>
      </c>
      <c r="H38444" s="34">
        <v>249</v>
      </c>
      <c r="I38444" s="34">
        <v>149</v>
      </c>
      <c r="J38444" s="34">
        <v>193</v>
      </c>
      <c r="K38444" s="34">
        <v>138</v>
      </c>
      <c r="L38444" s="34">
        <v>276</v>
      </c>
      <c r="M38444" s="34">
        <v>179</v>
      </c>
      <c r="N38444" s="34">
        <v>208</v>
      </c>
      <c r="O38444" s="34">
        <v>155</v>
      </c>
      <c r="P38444" s="34">
        <v>237</v>
      </c>
      <c r="Q38444" s="34">
        <v>211</v>
      </c>
      <c r="R38444" s="34">
        <v>362</v>
      </c>
      <c r="S38444" s="34">
        <v>226</v>
      </c>
      <c r="T38444" s="34">
        <v>377</v>
      </c>
      <c r="U38444" s="34">
        <v>167</v>
      </c>
      <c r="V38444" s="34">
        <v>332</v>
      </c>
      <c r="W38444" s="34">
        <v>288</v>
      </c>
      <c r="X38444" s="34">
        <v>289</v>
      </c>
      <c r="Y38444" s="34">
        <v>248</v>
      </c>
      <c r="Z38444" s="34">
        <v>332</v>
      </c>
      <c r="AA38444" s="34">
        <v>245</v>
      </c>
      <c r="AB38444" s="34">
        <v>470</v>
      </c>
      <c r="AC38444" s="34">
        <v>328</v>
      </c>
    </row>
    <row r="38445" spans="1:29" x14ac:dyDescent="0.2">
      <c r="A38445" s="34" t="s">
        <v>98938</v>
      </c>
      <c r="B38445" s="34">
        <v>131</v>
      </c>
      <c r="C38445" s="34">
        <v>101</v>
      </c>
      <c r="D38445" s="34">
        <v>126</v>
      </c>
      <c r="E38445" s="34">
        <v>118</v>
      </c>
      <c r="F38445" s="34">
        <v>175</v>
      </c>
      <c r="G38445" s="34">
        <v>108</v>
      </c>
      <c r="H38445" s="34">
        <v>99</v>
      </c>
      <c r="I38445" s="34">
        <v>110</v>
      </c>
      <c r="J38445" s="34">
        <v>157</v>
      </c>
      <c r="K38445" s="34">
        <v>150</v>
      </c>
      <c r="L38445" s="34">
        <v>176</v>
      </c>
      <c r="M38445" s="34">
        <v>129</v>
      </c>
      <c r="N38445" s="34">
        <v>106</v>
      </c>
      <c r="O38445" s="34">
        <v>109</v>
      </c>
      <c r="P38445" s="34">
        <v>140</v>
      </c>
      <c r="Q38445" s="34">
        <v>163</v>
      </c>
      <c r="R38445" s="34">
        <v>218</v>
      </c>
      <c r="S38445" s="34">
        <v>145</v>
      </c>
      <c r="T38445" s="34">
        <v>191</v>
      </c>
      <c r="U38445" s="34">
        <v>110</v>
      </c>
      <c r="V38445" s="34">
        <v>176</v>
      </c>
      <c r="W38445" s="34">
        <v>175</v>
      </c>
      <c r="X38445" s="34">
        <v>177</v>
      </c>
      <c r="Y38445" s="34">
        <v>187</v>
      </c>
      <c r="Z38445" s="34">
        <v>184</v>
      </c>
      <c r="AA38445" s="34">
        <v>165</v>
      </c>
      <c r="AB38445" s="34">
        <v>200</v>
      </c>
      <c r="AC38445" s="34">
        <v>185</v>
      </c>
    </row>
    <row r="38446" spans="1:29" x14ac:dyDescent="0.2">
      <c r="A38446" s="34" t="s">
        <v>98939</v>
      </c>
      <c r="B38446" s="34">
        <v>63</v>
      </c>
      <c r="C38446" s="34">
        <v>69</v>
      </c>
      <c r="D38446" s="34">
        <v>76</v>
      </c>
      <c r="E38446" s="34">
        <v>68</v>
      </c>
      <c r="F38446" s="34">
        <v>99</v>
      </c>
      <c r="G38446" s="34">
        <v>63</v>
      </c>
      <c r="H38446" s="34">
        <v>74</v>
      </c>
      <c r="I38446" s="34">
        <v>57</v>
      </c>
      <c r="J38446" s="34">
        <v>60</v>
      </c>
      <c r="K38446" s="34">
        <v>64</v>
      </c>
      <c r="L38446" s="34">
        <v>61</v>
      </c>
      <c r="M38446" s="34">
        <v>54</v>
      </c>
      <c r="N38446" s="34">
        <v>67</v>
      </c>
      <c r="O38446" s="34">
        <v>41</v>
      </c>
      <c r="P38446" s="34">
        <v>69</v>
      </c>
      <c r="Q38446" s="34">
        <v>76</v>
      </c>
      <c r="R38446" s="34">
        <v>87</v>
      </c>
      <c r="S38446" s="34">
        <v>81</v>
      </c>
      <c r="T38446" s="34">
        <v>68</v>
      </c>
      <c r="U38446" s="34">
        <v>52</v>
      </c>
      <c r="V38446" s="34">
        <v>86</v>
      </c>
      <c r="W38446" s="34">
        <v>85</v>
      </c>
      <c r="X38446" s="34">
        <v>101</v>
      </c>
      <c r="Y38446" s="34">
        <v>74</v>
      </c>
      <c r="Z38446" s="34">
        <v>82</v>
      </c>
      <c r="AA38446" s="34">
        <v>103</v>
      </c>
      <c r="AB38446" s="34">
        <v>105</v>
      </c>
      <c r="AC38446" s="34">
        <v>88</v>
      </c>
    </row>
    <row r="38447" spans="1:29" x14ac:dyDescent="0.2">
      <c r="A38447" s="34" t="s">
        <v>98940</v>
      </c>
      <c r="B38447" s="34">
        <v>47</v>
      </c>
      <c r="C38447" s="34">
        <v>29</v>
      </c>
      <c r="D38447" s="34">
        <v>70</v>
      </c>
      <c r="E38447" s="34">
        <v>64</v>
      </c>
      <c r="F38447" s="34">
        <v>74</v>
      </c>
      <c r="G38447" s="34">
        <v>64</v>
      </c>
      <c r="H38447" s="34">
        <v>80</v>
      </c>
      <c r="I38447" s="34">
        <v>29</v>
      </c>
      <c r="J38447" s="34">
        <v>48</v>
      </c>
      <c r="K38447" s="34">
        <v>38</v>
      </c>
      <c r="L38447" s="34">
        <v>59</v>
      </c>
      <c r="M38447" s="34">
        <v>31</v>
      </c>
      <c r="N38447" s="34">
        <v>68</v>
      </c>
      <c r="O38447" s="34">
        <v>41</v>
      </c>
      <c r="P38447" s="34">
        <v>52</v>
      </c>
      <c r="Q38447" s="34">
        <v>76</v>
      </c>
      <c r="R38447" s="34">
        <v>70</v>
      </c>
      <c r="S38447" s="34">
        <v>66</v>
      </c>
      <c r="T38447" s="34">
        <v>70</v>
      </c>
      <c r="U38447" s="34">
        <v>42</v>
      </c>
      <c r="V38447" s="34">
        <v>109</v>
      </c>
      <c r="W38447" s="34">
        <v>60</v>
      </c>
      <c r="X38447" s="34">
        <v>95</v>
      </c>
      <c r="Y38447" s="34">
        <v>43</v>
      </c>
      <c r="Z38447" s="34">
        <v>85</v>
      </c>
      <c r="AA38447" s="34">
        <v>66</v>
      </c>
      <c r="AB38447" s="34">
        <v>73</v>
      </c>
      <c r="AC38447" s="34">
        <v>61</v>
      </c>
    </row>
    <row r="38448" spans="1:29" x14ac:dyDescent="0.2">
      <c r="A38448" s="34" t="s">
        <v>98941</v>
      </c>
      <c r="B38448" s="34">
        <v>147</v>
      </c>
      <c r="C38448" s="34">
        <v>105</v>
      </c>
      <c r="D38448" s="34">
        <v>135</v>
      </c>
      <c r="E38448" s="34">
        <v>108</v>
      </c>
      <c r="F38448" s="34">
        <v>146</v>
      </c>
      <c r="G38448" s="34">
        <v>126</v>
      </c>
      <c r="H38448" s="34">
        <v>155</v>
      </c>
      <c r="I38448" s="34">
        <v>80</v>
      </c>
      <c r="J38448" s="34">
        <v>95</v>
      </c>
      <c r="K38448" s="34">
        <v>120</v>
      </c>
      <c r="L38448" s="34">
        <v>107</v>
      </c>
      <c r="M38448" s="34">
        <v>113</v>
      </c>
      <c r="N38448" s="34">
        <v>93</v>
      </c>
      <c r="O38448" s="34">
        <v>80</v>
      </c>
      <c r="P38448" s="34">
        <v>96</v>
      </c>
      <c r="Q38448" s="34">
        <v>138</v>
      </c>
      <c r="R38448" s="34">
        <v>179</v>
      </c>
      <c r="S38448" s="34">
        <v>119</v>
      </c>
      <c r="T38448" s="34">
        <v>129</v>
      </c>
      <c r="U38448" s="34">
        <v>142</v>
      </c>
      <c r="V38448" s="34">
        <v>130</v>
      </c>
      <c r="W38448" s="34">
        <v>163</v>
      </c>
      <c r="X38448" s="34">
        <v>199</v>
      </c>
      <c r="Y38448" s="34">
        <v>120</v>
      </c>
      <c r="Z38448" s="34">
        <v>172</v>
      </c>
      <c r="AA38448" s="34">
        <v>111</v>
      </c>
      <c r="AB38448" s="34">
        <v>173</v>
      </c>
      <c r="AC38448" s="34">
        <v>178</v>
      </c>
    </row>
    <row r="38449" spans="1:29" x14ac:dyDescent="0.2">
      <c r="A38449" s="34" t="s">
        <v>98942</v>
      </c>
      <c r="B38449" s="34">
        <v>92</v>
      </c>
      <c r="C38449" s="34">
        <v>99</v>
      </c>
      <c r="D38449" s="34">
        <v>138</v>
      </c>
      <c r="E38449" s="34">
        <v>105</v>
      </c>
      <c r="F38449" s="34">
        <v>118</v>
      </c>
      <c r="G38449" s="34">
        <v>102</v>
      </c>
      <c r="H38449" s="34">
        <v>84</v>
      </c>
      <c r="I38449" s="34">
        <v>89</v>
      </c>
      <c r="J38449" s="34">
        <v>104</v>
      </c>
      <c r="K38449" s="34">
        <v>103</v>
      </c>
      <c r="L38449" s="34">
        <v>84</v>
      </c>
      <c r="M38449" s="34">
        <v>110</v>
      </c>
      <c r="N38449" s="34">
        <v>113</v>
      </c>
      <c r="O38449" s="34">
        <v>82</v>
      </c>
      <c r="P38449" s="34">
        <v>91</v>
      </c>
      <c r="Q38449" s="34">
        <v>113</v>
      </c>
      <c r="R38449" s="34">
        <v>136</v>
      </c>
      <c r="S38449" s="34">
        <v>139</v>
      </c>
      <c r="T38449" s="34">
        <v>105</v>
      </c>
      <c r="U38449" s="34">
        <v>103</v>
      </c>
      <c r="V38449" s="34">
        <v>119</v>
      </c>
      <c r="W38449" s="34">
        <v>155</v>
      </c>
      <c r="X38449" s="34">
        <v>154</v>
      </c>
      <c r="Y38449" s="34">
        <v>132</v>
      </c>
      <c r="Z38449" s="34">
        <v>155</v>
      </c>
      <c r="AA38449" s="34">
        <v>146</v>
      </c>
      <c r="AB38449" s="34">
        <v>101</v>
      </c>
      <c r="AC38449" s="34">
        <v>180</v>
      </c>
    </row>
    <row r="38450" spans="1:29" x14ac:dyDescent="0.2">
      <c r="A38450" s="34" t="s">
        <v>98943</v>
      </c>
      <c r="B38450" s="34">
        <v>216</v>
      </c>
      <c r="C38450" s="34">
        <v>236</v>
      </c>
      <c r="D38450" s="34">
        <v>265</v>
      </c>
      <c r="E38450" s="34">
        <v>259</v>
      </c>
      <c r="F38450" s="34">
        <v>294</v>
      </c>
      <c r="G38450" s="34">
        <v>259</v>
      </c>
      <c r="H38450" s="34">
        <v>272</v>
      </c>
      <c r="I38450" s="34">
        <v>257</v>
      </c>
      <c r="J38450" s="34">
        <v>286</v>
      </c>
      <c r="K38450" s="34">
        <v>217</v>
      </c>
      <c r="L38450" s="34">
        <v>296</v>
      </c>
      <c r="M38450" s="34">
        <v>223</v>
      </c>
      <c r="N38450" s="34">
        <v>241</v>
      </c>
      <c r="O38450" s="34">
        <v>224</v>
      </c>
      <c r="P38450" s="34">
        <v>273</v>
      </c>
      <c r="Q38450" s="34">
        <v>333</v>
      </c>
      <c r="R38450" s="34">
        <v>389</v>
      </c>
      <c r="S38450" s="34">
        <v>285</v>
      </c>
      <c r="T38450" s="34">
        <v>362</v>
      </c>
      <c r="U38450" s="34">
        <v>236</v>
      </c>
      <c r="V38450" s="34">
        <v>388</v>
      </c>
      <c r="W38450" s="34">
        <v>329</v>
      </c>
      <c r="X38450" s="34">
        <v>389</v>
      </c>
      <c r="Y38450" s="34">
        <v>326</v>
      </c>
      <c r="Z38450" s="34">
        <v>287</v>
      </c>
      <c r="AA38450" s="34">
        <v>319</v>
      </c>
      <c r="AB38450" s="34">
        <v>341</v>
      </c>
      <c r="AC38450" s="34">
        <v>411</v>
      </c>
    </row>
    <row r="38451" spans="1:29" x14ac:dyDescent="0.2">
      <c r="A38451" s="34" t="s">
        <v>98944</v>
      </c>
      <c r="B38451" s="34">
        <v>155</v>
      </c>
      <c r="C38451" s="34">
        <v>268</v>
      </c>
      <c r="D38451" s="34">
        <v>254</v>
      </c>
      <c r="E38451" s="34">
        <v>301</v>
      </c>
      <c r="F38451" s="34">
        <v>257</v>
      </c>
      <c r="G38451" s="34">
        <v>235</v>
      </c>
      <c r="H38451" s="34">
        <v>236</v>
      </c>
      <c r="I38451" s="34">
        <v>304</v>
      </c>
      <c r="J38451" s="34">
        <v>243</v>
      </c>
      <c r="K38451" s="34">
        <v>285</v>
      </c>
      <c r="L38451" s="34">
        <v>190</v>
      </c>
      <c r="M38451" s="34">
        <v>280</v>
      </c>
      <c r="N38451" s="34">
        <v>212</v>
      </c>
      <c r="O38451" s="34">
        <v>224</v>
      </c>
      <c r="P38451" s="34">
        <v>209</v>
      </c>
      <c r="Q38451" s="34">
        <v>406</v>
      </c>
      <c r="R38451" s="34">
        <v>230</v>
      </c>
      <c r="S38451" s="34">
        <v>364</v>
      </c>
      <c r="T38451" s="34">
        <v>251</v>
      </c>
      <c r="U38451" s="34">
        <v>241</v>
      </c>
      <c r="V38451" s="34">
        <v>328</v>
      </c>
      <c r="W38451" s="34">
        <v>270</v>
      </c>
      <c r="X38451" s="34">
        <v>307</v>
      </c>
      <c r="Y38451" s="34">
        <v>284</v>
      </c>
      <c r="Z38451" s="34">
        <v>294</v>
      </c>
      <c r="AA38451" s="34">
        <v>333</v>
      </c>
      <c r="AB38451" s="34">
        <v>309</v>
      </c>
      <c r="AC38451" s="34">
        <v>438</v>
      </c>
    </row>
    <row r="38452" spans="1:29" x14ac:dyDescent="0.2">
      <c r="A38452" s="34" t="s">
        <v>98945</v>
      </c>
      <c r="B38452" s="34">
        <v>153</v>
      </c>
      <c r="C38452" s="34">
        <v>65</v>
      </c>
      <c r="D38452" s="34">
        <v>156</v>
      </c>
      <c r="E38452" s="34">
        <v>139</v>
      </c>
      <c r="F38452" s="34">
        <v>190</v>
      </c>
      <c r="G38452" s="34">
        <v>145</v>
      </c>
      <c r="H38452" s="34">
        <v>132</v>
      </c>
      <c r="I38452" s="34">
        <v>90</v>
      </c>
      <c r="J38452" s="34">
        <v>185</v>
      </c>
      <c r="K38452" s="34">
        <v>116</v>
      </c>
      <c r="L38452" s="34">
        <v>239</v>
      </c>
      <c r="M38452" s="34">
        <v>85</v>
      </c>
      <c r="N38452" s="34">
        <v>151</v>
      </c>
      <c r="O38452" s="34">
        <v>99</v>
      </c>
      <c r="P38452" s="34">
        <v>158</v>
      </c>
      <c r="Q38452" s="34">
        <v>144</v>
      </c>
      <c r="R38452" s="34">
        <v>256</v>
      </c>
      <c r="S38452" s="34">
        <v>111</v>
      </c>
      <c r="T38452" s="34">
        <v>316</v>
      </c>
      <c r="U38452" s="34">
        <v>137</v>
      </c>
      <c r="V38452" s="34">
        <v>208</v>
      </c>
      <c r="W38452" s="34">
        <v>213</v>
      </c>
      <c r="X38452" s="34">
        <v>179</v>
      </c>
      <c r="Y38452" s="34">
        <v>182</v>
      </c>
      <c r="Z38452" s="34">
        <v>175</v>
      </c>
      <c r="AA38452" s="34">
        <v>140</v>
      </c>
      <c r="AB38452" s="34">
        <v>232</v>
      </c>
      <c r="AC38452" s="34">
        <v>203</v>
      </c>
    </row>
    <row r="38453" spans="1:29" x14ac:dyDescent="0.2">
      <c r="A38453" s="34" t="s">
        <v>98946</v>
      </c>
      <c r="B38453" s="34">
        <v>138</v>
      </c>
      <c r="C38453" s="34">
        <v>59</v>
      </c>
      <c r="D38453" s="34">
        <v>144</v>
      </c>
      <c r="E38453" s="34">
        <v>69</v>
      </c>
      <c r="F38453" s="34">
        <v>130</v>
      </c>
      <c r="G38453" s="34">
        <v>129</v>
      </c>
      <c r="H38453" s="34">
        <v>118</v>
      </c>
      <c r="I38453" s="34">
        <v>89</v>
      </c>
      <c r="J38453" s="34">
        <v>138</v>
      </c>
      <c r="K38453" s="34">
        <v>94</v>
      </c>
      <c r="L38453" s="34">
        <v>120</v>
      </c>
      <c r="M38453" s="34">
        <v>83</v>
      </c>
      <c r="N38453" s="34">
        <v>102</v>
      </c>
      <c r="O38453" s="34">
        <v>86</v>
      </c>
      <c r="P38453" s="34">
        <v>126</v>
      </c>
      <c r="Q38453" s="34">
        <v>108</v>
      </c>
      <c r="R38453" s="34">
        <v>178</v>
      </c>
      <c r="S38453" s="34">
        <v>99</v>
      </c>
      <c r="T38453" s="34">
        <v>155</v>
      </c>
      <c r="U38453" s="34">
        <v>115</v>
      </c>
      <c r="V38453" s="34">
        <v>145</v>
      </c>
      <c r="W38453" s="34">
        <v>129</v>
      </c>
      <c r="X38453" s="34">
        <v>158</v>
      </c>
      <c r="Y38453" s="34">
        <v>131</v>
      </c>
      <c r="Z38453" s="34">
        <v>166</v>
      </c>
      <c r="AA38453" s="34">
        <v>140</v>
      </c>
      <c r="AB38453" s="34">
        <v>127</v>
      </c>
      <c r="AC38453" s="34">
        <v>205</v>
      </c>
    </row>
    <row r="38454" spans="1:29" x14ac:dyDescent="0.2">
      <c r="A38454" s="34" t="s">
        <v>98947</v>
      </c>
      <c r="B38454" s="34">
        <v>111</v>
      </c>
      <c r="C38454" s="34">
        <v>88</v>
      </c>
      <c r="D38454" s="34">
        <v>183</v>
      </c>
      <c r="E38454" s="34">
        <v>133</v>
      </c>
      <c r="F38454" s="34">
        <v>143</v>
      </c>
      <c r="G38454" s="34">
        <v>76</v>
      </c>
      <c r="H38454" s="34">
        <v>148</v>
      </c>
      <c r="I38454" s="34">
        <v>101</v>
      </c>
      <c r="J38454" s="34">
        <v>150</v>
      </c>
      <c r="K38454" s="34">
        <v>143</v>
      </c>
      <c r="L38454" s="34">
        <v>126</v>
      </c>
      <c r="M38454" s="34">
        <v>79</v>
      </c>
      <c r="N38454" s="34">
        <v>105</v>
      </c>
      <c r="O38454" s="34">
        <v>125</v>
      </c>
      <c r="P38454" s="34">
        <v>126</v>
      </c>
      <c r="Q38454" s="34">
        <v>189</v>
      </c>
      <c r="R38454" s="34">
        <v>169</v>
      </c>
      <c r="S38454" s="34">
        <v>148</v>
      </c>
      <c r="T38454" s="34">
        <v>131</v>
      </c>
      <c r="U38454" s="34">
        <v>129</v>
      </c>
      <c r="V38454" s="34">
        <v>156</v>
      </c>
      <c r="W38454" s="34">
        <v>115</v>
      </c>
      <c r="X38454" s="34">
        <v>168</v>
      </c>
      <c r="Y38454" s="34">
        <v>136</v>
      </c>
      <c r="Z38454" s="34">
        <v>173</v>
      </c>
      <c r="AA38454" s="34">
        <v>180</v>
      </c>
      <c r="AB38454" s="34">
        <v>174</v>
      </c>
      <c r="AC38454" s="34">
        <v>174</v>
      </c>
    </row>
    <row r="38455" spans="1:29" x14ac:dyDescent="0.2">
      <c r="A38455" s="34" t="s">
        <v>98948</v>
      </c>
      <c r="B38455" s="34">
        <v>109</v>
      </c>
      <c r="C38455" s="34">
        <v>94</v>
      </c>
      <c r="D38455" s="34">
        <v>111</v>
      </c>
      <c r="E38455" s="34">
        <v>78</v>
      </c>
      <c r="F38455" s="34">
        <v>102</v>
      </c>
      <c r="G38455" s="34">
        <v>110</v>
      </c>
      <c r="H38455" s="34">
        <v>120</v>
      </c>
      <c r="I38455" s="34">
        <v>101</v>
      </c>
      <c r="J38455" s="34">
        <v>109</v>
      </c>
      <c r="K38455" s="34">
        <v>133</v>
      </c>
      <c r="L38455" s="34">
        <v>112</v>
      </c>
      <c r="M38455" s="34">
        <v>74</v>
      </c>
      <c r="N38455" s="34">
        <v>114</v>
      </c>
      <c r="O38455" s="34">
        <v>77</v>
      </c>
      <c r="P38455" s="34">
        <v>83</v>
      </c>
      <c r="Q38455" s="34">
        <v>117</v>
      </c>
      <c r="R38455" s="34">
        <v>142</v>
      </c>
      <c r="S38455" s="34">
        <v>119</v>
      </c>
      <c r="T38455" s="34">
        <v>126</v>
      </c>
      <c r="U38455" s="34">
        <v>95</v>
      </c>
      <c r="V38455" s="34">
        <v>162</v>
      </c>
      <c r="W38455" s="34">
        <v>130</v>
      </c>
      <c r="X38455" s="34">
        <v>177</v>
      </c>
      <c r="Y38455" s="34">
        <v>118</v>
      </c>
      <c r="Z38455" s="34">
        <v>119</v>
      </c>
      <c r="AA38455" s="34">
        <v>111</v>
      </c>
      <c r="AB38455" s="34">
        <v>150</v>
      </c>
      <c r="AC38455" s="34">
        <v>198</v>
      </c>
    </row>
    <row r="38456" spans="1:29" x14ac:dyDescent="0.2">
      <c r="A38456" s="34" t="s">
        <v>98949</v>
      </c>
      <c r="B38456" s="34">
        <v>160</v>
      </c>
      <c r="C38456" s="34">
        <v>100</v>
      </c>
      <c r="D38456" s="34">
        <v>174</v>
      </c>
      <c r="E38456" s="34">
        <v>130</v>
      </c>
      <c r="F38456" s="34">
        <v>187</v>
      </c>
      <c r="G38456" s="34">
        <v>124</v>
      </c>
      <c r="H38456" s="34">
        <v>170</v>
      </c>
      <c r="I38456" s="34">
        <v>87</v>
      </c>
      <c r="J38456" s="34">
        <v>155</v>
      </c>
      <c r="K38456" s="34">
        <v>118</v>
      </c>
      <c r="L38456" s="34">
        <v>162</v>
      </c>
      <c r="M38456" s="34">
        <v>83</v>
      </c>
      <c r="N38456" s="34">
        <v>120</v>
      </c>
      <c r="O38456" s="34">
        <v>104</v>
      </c>
      <c r="P38456" s="34">
        <v>153</v>
      </c>
      <c r="Q38456" s="34">
        <v>165</v>
      </c>
      <c r="R38456" s="34">
        <v>165</v>
      </c>
      <c r="S38456" s="34">
        <v>140</v>
      </c>
      <c r="T38456" s="34">
        <v>163</v>
      </c>
      <c r="U38456" s="34">
        <v>150</v>
      </c>
      <c r="V38456" s="34">
        <v>244</v>
      </c>
      <c r="W38456" s="34">
        <v>140</v>
      </c>
      <c r="X38456" s="34">
        <v>226</v>
      </c>
      <c r="Y38456" s="34">
        <v>112</v>
      </c>
      <c r="Z38456" s="34">
        <v>199</v>
      </c>
      <c r="AA38456" s="34">
        <v>166</v>
      </c>
      <c r="AB38456" s="34">
        <v>179</v>
      </c>
      <c r="AC38456" s="34">
        <v>166</v>
      </c>
    </row>
    <row r="38457" spans="1:29" x14ac:dyDescent="0.2">
      <c r="A38457" s="34" t="s">
        <v>98950</v>
      </c>
      <c r="B38457" s="34">
        <v>303</v>
      </c>
      <c r="C38457" s="34">
        <v>262</v>
      </c>
      <c r="D38457" s="34">
        <v>286</v>
      </c>
      <c r="E38457" s="34">
        <v>252</v>
      </c>
      <c r="F38457" s="34">
        <v>375</v>
      </c>
      <c r="G38457" s="34">
        <v>257</v>
      </c>
      <c r="H38457" s="34">
        <v>341</v>
      </c>
      <c r="I38457" s="34">
        <v>254</v>
      </c>
      <c r="J38457" s="34">
        <v>375</v>
      </c>
      <c r="K38457" s="34">
        <v>317</v>
      </c>
      <c r="L38457" s="34">
        <v>381</v>
      </c>
      <c r="M38457" s="34">
        <v>236</v>
      </c>
      <c r="N38457" s="34">
        <v>303</v>
      </c>
      <c r="O38457" s="34">
        <v>274</v>
      </c>
      <c r="P38457" s="34">
        <v>365</v>
      </c>
      <c r="Q38457" s="34">
        <v>378</v>
      </c>
      <c r="R38457" s="34">
        <v>502</v>
      </c>
      <c r="S38457" s="34">
        <v>337</v>
      </c>
      <c r="T38457" s="34">
        <v>554</v>
      </c>
      <c r="U38457" s="34">
        <v>337</v>
      </c>
      <c r="V38457" s="34">
        <v>431</v>
      </c>
      <c r="W38457" s="34">
        <v>423</v>
      </c>
      <c r="X38457" s="34">
        <v>418</v>
      </c>
      <c r="Y38457" s="34">
        <v>392</v>
      </c>
      <c r="Z38457" s="34">
        <v>313</v>
      </c>
      <c r="AA38457" s="34">
        <v>286</v>
      </c>
      <c r="AB38457" s="34">
        <v>599</v>
      </c>
      <c r="AC38457" s="34">
        <v>494</v>
      </c>
    </row>
    <row r="38458" spans="1:29" x14ac:dyDescent="0.2">
      <c r="A38458" s="34" t="s">
        <v>98951</v>
      </c>
      <c r="B38458" s="34">
        <v>344</v>
      </c>
      <c r="C38458" s="34">
        <v>279</v>
      </c>
      <c r="D38458" s="34">
        <v>343</v>
      </c>
      <c r="E38458" s="34">
        <v>268</v>
      </c>
      <c r="F38458" s="34">
        <v>304</v>
      </c>
      <c r="G38458" s="34">
        <v>272</v>
      </c>
      <c r="H38458" s="34">
        <v>410</v>
      </c>
      <c r="I38458" s="34">
        <v>252</v>
      </c>
      <c r="J38458" s="34">
        <v>346</v>
      </c>
      <c r="K38458" s="34">
        <v>276</v>
      </c>
      <c r="L38458" s="34">
        <v>481</v>
      </c>
      <c r="M38458" s="34">
        <v>281</v>
      </c>
      <c r="N38458" s="34">
        <v>337</v>
      </c>
      <c r="O38458" s="34">
        <v>264</v>
      </c>
      <c r="P38458" s="34">
        <v>324</v>
      </c>
      <c r="Q38458" s="34">
        <v>453</v>
      </c>
      <c r="R38458" s="34">
        <v>594</v>
      </c>
      <c r="S38458" s="34">
        <v>376</v>
      </c>
      <c r="T38458" s="34">
        <v>587</v>
      </c>
      <c r="U38458" s="34">
        <v>333</v>
      </c>
      <c r="V38458" s="34">
        <v>467</v>
      </c>
      <c r="W38458" s="34">
        <v>600</v>
      </c>
      <c r="X38458" s="34">
        <v>459</v>
      </c>
      <c r="Y38458" s="34">
        <v>435</v>
      </c>
      <c r="Z38458" s="34">
        <v>328</v>
      </c>
      <c r="AA38458" s="34">
        <v>385</v>
      </c>
      <c r="AB38458" s="34">
        <v>581</v>
      </c>
      <c r="AC38458" s="34">
        <v>474</v>
      </c>
    </row>
    <row r="38459" spans="1:29" x14ac:dyDescent="0.2">
      <c r="A38459" s="34" t="s">
        <v>98952</v>
      </c>
      <c r="B38459" s="34">
        <v>95</v>
      </c>
      <c r="C38459" s="34">
        <v>122</v>
      </c>
      <c r="D38459" s="34">
        <v>151</v>
      </c>
      <c r="E38459" s="34">
        <v>144</v>
      </c>
      <c r="F38459" s="34">
        <v>145</v>
      </c>
      <c r="G38459" s="34">
        <v>148</v>
      </c>
      <c r="H38459" s="34">
        <v>121</v>
      </c>
      <c r="I38459" s="34">
        <v>138</v>
      </c>
      <c r="J38459" s="34">
        <v>102</v>
      </c>
      <c r="K38459" s="34">
        <v>160</v>
      </c>
      <c r="L38459" s="34">
        <v>108</v>
      </c>
      <c r="M38459" s="34">
        <v>90</v>
      </c>
      <c r="N38459" s="34">
        <v>140</v>
      </c>
      <c r="O38459" s="34">
        <v>120</v>
      </c>
      <c r="P38459" s="34">
        <v>138</v>
      </c>
      <c r="Q38459" s="34">
        <v>157</v>
      </c>
      <c r="R38459" s="34">
        <v>146</v>
      </c>
      <c r="S38459" s="34">
        <v>141</v>
      </c>
      <c r="T38459" s="34">
        <v>150</v>
      </c>
      <c r="U38459" s="34">
        <v>119</v>
      </c>
      <c r="V38459" s="34">
        <v>171</v>
      </c>
      <c r="W38459" s="34">
        <v>139</v>
      </c>
      <c r="X38459" s="34">
        <v>193</v>
      </c>
      <c r="Y38459" s="34">
        <v>142</v>
      </c>
      <c r="Z38459" s="34">
        <v>170</v>
      </c>
      <c r="AA38459" s="34">
        <v>155</v>
      </c>
      <c r="AB38459" s="34">
        <v>191</v>
      </c>
      <c r="AC38459" s="34">
        <v>182</v>
      </c>
    </row>
    <row r="38460" spans="1:29" x14ac:dyDescent="0.2">
      <c r="A38460" s="34" t="s">
        <v>98953</v>
      </c>
      <c r="B38460" s="34">
        <v>317</v>
      </c>
      <c r="C38460" s="34">
        <v>326</v>
      </c>
      <c r="D38460" s="34">
        <v>434</v>
      </c>
      <c r="E38460" s="34">
        <v>330</v>
      </c>
      <c r="F38460" s="34">
        <v>434</v>
      </c>
      <c r="G38460" s="34">
        <v>251</v>
      </c>
      <c r="H38460" s="34">
        <v>393</v>
      </c>
      <c r="I38460" s="34">
        <v>273</v>
      </c>
      <c r="J38460" s="34">
        <v>384</v>
      </c>
      <c r="K38460" s="34">
        <v>285</v>
      </c>
      <c r="L38460" s="34">
        <v>261</v>
      </c>
      <c r="M38460" s="34">
        <v>303</v>
      </c>
      <c r="N38460" s="34">
        <v>364</v>
      </c>
      <c r="O38460" s="34">
        <v>246</v>
      </c>
      <c r="P38460" s="34">
        <v>394</v>
      </c>
      <c r="Q38460" s="34">
        <v>413</v>
      </c>
      <c r="R38460" s="34">
        <v>468</v>
      </c>
      <c r="S38460" s="34">
        <v>385</v>
      </c>
      <c r="T38460" s="34">
        <v>409</v>
      </c>
      <c r="U38460" s="34">
        <v>320</v>
      </c>
      <c r="V38460" s="34">
        <v>492</v>
      </c>
      <c r="W38460" s="34">
        <v>353</v>
      </c>
      <c r="X38460" s="34">
        <v>580</v>
      </c>
      <c r="Y38460" s="34">
        <v>353</v>
      </c>
      <c r="Z38460" s="34">
        <v>507</v>
      </c>
      <c r="AA38460" s="34">
        <v>336</v>
      </c>
      <c r="AB38460" s="34">
        <v>484</v>
      </c>
      <c r="AC38460" s="34">
        <v>565</v>
      </c>
    </row>
    <row r="38461" spans="1:29" x14ac:dyDescent="0.2">
      <c r="A38461" s="34" t="s">
        <v>98954</v>
      </c>
      <c r="B38461" s="34">
        <v>249</v>
      </c>
      <c r="C38461" s="34">
        <v>179</v>
      </c>
      <c r="D38461" s="34">
        <v>153</v>
      </c>
      <c r="E38461" s="34">
        <v>152</v>
      </c>
      <c r="F38461" s="34">
        <v>206</v>
      </c>
      <c r="G38461" s="34">
        <v>173</v>
      </c>
      <c r="H38461" s="34">
        <v>221</v>
      </c>
      <c r="I38461" s="34">
        <v>98</v>
      </c>
      <c r="J38461" s="34">
        <v>238</v>
      </c>
      <c r="K38461" s="34">
        <v>174</v>
      </c>
      <c r="L38461" s="34">
        <v>298</v>
      </c>
      <c r="M38461" s="34">
        <v>142</v>
      </c>
      <c r="N38461" s="34">
        <v>174</v>
      </c>
      <c r="O38461" s="34">
        <v>207</v>
      </c>
      <c r="P38461" s="34">
        <v>251</v>
      </c>
      <c r="Q38461" s="34">
        <v>259</v>
      </c>
      <c r="R38461" s="34">
        <v>341</v>
      </c>
      <c r="S38461" s="34">
        <v>198</v>
      </c>
      <c r="T38461" s="34">
        <v>370</v>
      </c>
      <c r="U38461" s="34">
        <v>225</v>
      </c>
      <c r="V38461" s="34">
        <v>309</v>
      </c>
      <c r="W38461" s="34">
        <v>330</v>
      </c>
      <c r="X38461" s="34">
        <v>351</v>
      </c>
      <c r="Y38461" s="34">
        <v>308</v>
      </c>
      <c r="Z38461" s="34">
        <v>230</v>
      </c>
      <c r="AA38461" s="34">
        <v>186</v>
      </c>
      <c r="AB38461" s="34">
        <v>379</v>
      </c>
      <c r="AC38461" s="34">
        <v>296</v>
      </c>
    </row>
    <row r="38462" spans="1:29" x14ac:dyDescent="0.2">
      <c r="A38462" s="34" t="s">
        <v>98955</v>
      </c>
      <c r="B38462" s="34">
        <v>138</v>
      </c>
      <c r="C38462" s="34">
        <v>119</v>
      </c>
      <c r="D38462" s="34">
        <v>142</v>
      </c>
      <c r="E38462" s="34">
        <v>150</v>
      </c>
      <c r="F38462" s="34">
        <v>162</v>
      </c>
      <c r="G38462" s="34">
        <v>145</v>
      </c>
      <c r="H38462" s="34">
        <v>168</v>
      </c>
      <c r="I38462" s="34">
        <v>137</v>
      </c>
      <c r="J38462" s="34">
        <v>151</v>
      </c>
      <c r="K38462" s="34">
        <v>148</v>
      </c>
      <c r="L38462" s="34">
        <v>177</v>
      </c>
      <c r="M38462" s="34">
        <v>154</v>
      </c>
      <c r="N38462" s="34">
        <v>128</v>
      </c>
      <c r="O38462" s="34">
        <v>148</v>
      </c>
      <c r="P38462" s="34">
        <v>136</v>
      </c>
      <c r="Q38462" s="34">
        <v>234</v>
      </c>
      <c r="R38462" s="34">
        <v>227</v>
      </c>
      <c r="S38462" s="34">
        <v>174</v>
      </c>
      <c r="T38462" s="34">
        <v>271</v>
      </c>
      <c r="U38462" s="34">
        <v>206</v>
      </c>
      <c r="V38462" s="34">
        <v>185</v>
      </c>
      <c r="W38462" s="34">
        <v>266</v>
      </c>
      <c r="X38462" s="34">
        <v>198</v>
      </c>
      <c r="Y38462" s="34">
        <v>292</v>
      </c>
      <c r="Z38462" s="34">
        <v>169</v>
      </c>
      <c r="AA38462" s="34">
        <v>196</v>
      </c>
      <c r="AB38462" s="34">
        <v>242</v>
      </c>
      <c r="AC38462" s="34">
        <v>256</v>
      </c>
    </row>
    <row r="38463" spans="1:29" x14ac:dyDescent="0.2">
      <c r="A38463" s="34" t="s">
        <v>98956</v>
      </c>
      <c r="B38463" s="34">
        <v>174</v>
      </c>
      <c r="C38463" s="34">
        <v>217</v>
      </c>
      <c r="D38463" s="34">
        <v>324</v>
      </c>
      <c r="E38463" s="34">
        <v>262</v>
      </c>
      <c r="F38463" s="34">
        <v>328</v>
      </c>
      <c r="G38463" s="34">
        <v>292</v>
      </c>
      <c r="H38463" s="34">
        <v>280</v>
      </c>
      <c r="I38463" s="34">
        <v>230</v>
      </c>
      <c r="J38463" s="34">
        <v>303</v>
      </c>
      <c r="K38463" s="34">
        <v>271</v>
      </c>
      <c r="L38463" s="34">
        <v>277</v>
      </c>
      <c r="M38463" s="34">
        <v>232</v>
      </c>
      <c r="N38463" s="34">
        <v>278</v>
      </c>
      <c r="O38463" s="34">
        <v>301</v>
      </c>
      <c r="P38463" s="34">
        <v>299</v>
      </c>
      <c r="Q38463" s="34">
        <v>339</v>
      </c>
      <c r="R38463" s="34">
        <v>439</v>
      </c>
      <c r="S38463" s="34">
        <v>289</v>
      </c>
      <c r="T38463" s="34">
        <v>389</v>
      </c>
      <c r="U38463" s="34">
        <v>303</v>
      </c>
      <c r="V38463" s="34">
        <v>398</v>
      </c>
      <c r="W38463" s="34">
        <v>371</v>
      </c>
      <c r="X38463" s="34">
        <v>377</v>
      </c>
      <c r="Y38463" s="34">
        <v>337</v>
      </c>
      <c r="Z38463" s="34">
        <v>311</v>
      </c>
      <c r="AA38463" s="34">
        <v>338</v>
      </c>
      <c r="AB38463" s="34">
        <v>455</v>
      </c>
      <c r="AC38463" s="34">
        <v>447</v>
      </c>
    </row>
    <row r="38464" spans="1:29" x14ac:dyDescent="0.2">
      <c r="A38464" s="34" t="s">
        <v>98957</v>
      </c>
      <c r="B38464" s="34">
        <v>55</v>
      </c>
      <c r="C38464" s="34">
        <v>43</v>
      </c>
      <c r="D38464" s="34">
        <v>39</v>
      </c>
      <c r="E38464" s="34">
        <v>73</v>
      </c>
      <c r="F38464" s="34">
        <v>55</v>
      </c>
      <c r="G38464" s="34">
        <v>49</v>
      </c>
      <c r="H38464" s="34">
        <v>47</v>
      </c>
      <c r="I38464" s="34">
        <v>53</v>
      </c>
      <c r="J38464" s="34">
        <v>42</v>
      </c>
      <c r="K38464" s="34">
        <v>76</v>
      </c>
      <c r="L38464" s="34">
        <v>43</v>
      </c>
      <c r="M38464" s="34">
        <v>33</v>
      </c>
      <c r="N38464" s="34">
        <v>52</v>
      </c>
      <c r="O38464" s="34">
        <v>52</v>
      </c>
      <c r="P38464" s="34">
        <v>46</v>
      </c>
      <c r="Q38464" s="34">
        <v>72</v>
      </c>
      <c r="R38464" s="34">
        <v>71</v>
      </c>
      <c r="S38464" s="34">
        <v>79</v>
      </c>
      <c r="T38464" s="34">
        <v>76</v>
      </c>
      <c r="U38464" s="34">
        <v>63</v>
      </c>
      <c r="V38464" s="34">
        <v>66</v>
      </c>
      <c r="W38464" s="34">
        <v>75</v>
      </c>
      <c r="X38464" s="34">
        <v>76</v>
      </c>
      <c r="Y38464" s="34">
        <v>80</v>
      </c>
      <c r="Z38464" s="34">
        <v>75</v>
      </c>
      <c r="AA38464" s="34">
        <v>67</v>
      </c>
      <c r="AB38464" s="34">
        <v>59</v>
      </c>
      <c r="AC38464" s="34">
        <v>103</v>
      </c>
    </row>
    <row r="38465" spans="1:29" x14ac:dyDescent="0.2">
      <c r="A38465" s="34" t="s">
        <v>98958</v>
      </c>
      <c r="B38465" s="34">
        <v>209</v>
      </c>
      <c r="C38465" s="34">
        <v>194</v>
      </c>
      <c r="D38465" s="34">
        <v>283</v>
      </c>
      <c r="E38465" s="34">
        <v>188</v>
      </c>
      <c r="F38465" s="34">
        <v>330</v>
      </c>
      <c r="G38465" s="34">
        <v>161</v>
      </c>
      <c r="H38465" s="34">
        <v>259</v>
      </c>
      <c r="I38465" s="34">
        <v>224</v>
      </c>
      <c r="J38465" s="34">
        <v>266</v>
      </c>
      <c r="K38465" s="34">
        <v>203</v>
      </c>
      <c r="L38465" s="34">
        <v>204</v>
      </c>
      <c r="M38465" s="34">
        <v>187</v>
      </c>
      <c r="N38465" s="34">
        <v>241</v>
      </c>
      <c r="O38465" s="34">
        <v>212</v>
      </c>
      <c r="P38465" s="34">
        <v>230</v>
      </c>
      <c r="Q38465" s="34">
        <v>317</v>
      </c>
      <c r="R38465" s="34">
        <v>342</v>
      </c>
      <c r="S38465" s="34">
        <v>257</v>
      </c>
      <c r="T38465" s="34">
        <v>339</v>
      </c>
      <c r="U38465" s="34">
        <v>186</v>
      </c>
      <c r="V38465" s="34">
        <v>342</v>
      </c>
      <c r="W38465" s="34">
        <v>295</v>
      </c>
      <c r="X38465" s="34">
        <v>339</v>
      </c>
      <c r="Y38465" s="34">
        <v>300</v>
      </c>
      <c r="Z38465" s="34">
        <v>278</v>
      </c>
      <c r="AA38465" s="34">
        <v>259</v>
      </c>
      <c r="AB38465" s="34">
        <v>415</v>
      </c>
      <c r="AC38465" s="34">
        <v>328</v>
      </c>
    </row>
    <row r="38466" spans="1:29" x14ac:dyDescent="0.2">
      <c r="A38466" s="34" t="s">
        <v>98959</v>
      </c>
      <c r="B38466" s="34">
        <v>59</v>
      </c>
      <c r="C38466" s="34">
        <v>72</v>
      </c>
      <c r="D38466" s="34">
        <v>100</v>
      </c>
      <c r="E38466" s="34">
        <v>62</v>
      </c>
      <c r="F38466" s="34">
        <v>74</v>
      </c>
      <c r="G38466" s="34">
        <v>78</v>
      </c>
      <c r="H38466" s="34">
        <v>47</v>
      </c>
      <c r="I38466" s="34">
        <v>64</v>
      </c>
      <c r="J38466" s="34">
        <v>31</v>
      </c>
      <c r="K38466" s="34">
        <v>64</v>
      </c>
      <c r="L38466" s="34">
        <v>35</v>
      </c>
      <c r="M38466" s="34">
        <v>63</v>
      </c>
      <c r="N38466" s="34">
        <v>35</v>
      </c>
      <c r="O38466" s="34">
        <v>45</v>
      </c>
      <c r="P38466" s="34">
        <v>45</v>
      </c>
      <c r="Q38466" s="34">
        <v>60</v>
      </c>
      <c r="R38466" s="34">
        <v>58</v>
      </c>
      <c r="S38466" s="34">
        <v>80</v>
      </c>
      <c r="T38466" s="34">
        <v>32</v>
      </c>
      <c r="U38466" s="34">
        <v>48</v>
      </c>
      <c r="V38466" s="34">
        <v>61</v>
      </c>
      <c r="W38466" s="34">
        <v>51</v>
      </c>
      <c r="X38466" s="34">
        <v>66</v>
      </c>
      <c r="Y38466" s="34">
        <v>43</v>
      </c>
      <c r="Z38466" s="34">
        <v>69</v>
      </c>
      <c r="AA38466" s="34">
        <v>66</v>
      </c>
      <c r="AB38466" s="34">
        <v>46</v>
      </c>
      <c r="AC38466" s="34">
        <v>84</v>
      </c>
    </row>
    <row r="38467" spans="1:29" x14ac:dyDescent="0.2">
      <c r="A38467" s="34" t="s">
        <v>98960</v>
      </c>
      <c r="B38467" s="34">
        <v>36</v>
      </c>
      <c r="C38467" s="34">
        <v>61</v>
      </c>
      <c r="D38467" s="34">
        <v>63</v>
      </c>
      <c r="E38467" s="34">
        <v>63</v>
      </c>
      <c r="F38467" s="34">
        <v>64</v>
      </c>
      <c r="G38467" s="34">
        <v>81</v>
      </c>
      <c r="H38467" s="34">
        <v>46</v>
      </c>
      <c r="I38467" s="34">
        <v>84</v>
      </c>
      <c r="J38467" s="34">
        <v>67</v>
      </c>
      <c r="K38467" s="34">
        <v>48</v>
      </c>
      <c r="L38467" s="34">
        <v>35</v>
      </c>
      <c r="M38467" s="34">
        <v>45</v>
      </c>
      <c r="N38467" s="34">
        <v>37</v>
      </c>
      <c r="O38467" s="34">
        <v>39</v>
      </c>
      <c r="P38467" s="34">
        <v>48</v>
      </c>
      <c r="Q38467" s="34">
        <v>64</v>
      </c>
      <c r="R38467" s="34">
        <v>75</v>
      </c>
      <c r="S38467" s="34">
        <v>59</v>
      </c>
      <c r="T38467" s="34">
        <v>33</v>
      </c>
      <c r="U38467" s="34">
        <v>63</v>
      </c>
      <c r="V38467" s="34">
        <v>44</v>
      </c>
      <c r="W38467" s="34">
        <v>44</v>
      </c>
      <c r="X38467" s="34">
        <v>64</v>
      </c>
      <c r="Y38467" s="34">
        <v>50</v>
      </c>
      <c r="Z38467" s="34">
        <v>72</v>
      </c>
      <c r="AA38467" s="34">
        <v>85</v>
      </c>
      <c r="AB38467" s="34">
        <v>55</v>
      </c>
      <c r="AC38467" s="34">
        <v>61</v>
      </c>
    </row>
    <row r="38468" spans="1:29" x14ac:dyDescent="0.2">
      <c r="A38468" s="34" t="s">
        <v>98961</v>
      </c>
      <c r="B38468" s="34">
        <v>268</v>
      </c>
      <c r="C38468" s="34">
        <v>170</v>
      </c>
      <c r="D38468" s="34">
        <v>159</v>
      </c>
      <c r="E38468" s="34">
        <v>160</v>
      </c>
      <c r="F38468" s="34">
        <v>217</v>
      </c>
      <c r="G38468" s="34">
        <v>207</v>
      </c>
      <c r="H38468" s="34">
        <v>177</v>
      </c>
      <c r="I38468" s="34">
        <v>139</v>
      </c>
      <c r="J38468" s="34">
        <v>215</v>
      </c>
      <c r="K38468" s="34">
        <v>195</v>
      </c>
      <c r="L38468" s="34">
        <v>308</v>
      </c>
      <c r="M38468" s="34">
        <v>147</v>
      </c>
      <c r="N38468" s="34">
        <v>197</v>
      </c>
      <c r="O38468" s="34">
        <v>159</v>
      </c>
      <c r="P38468" s="34">
        <v>207</v>
      </c>
      <c r="Q38468" s="34">
        <v>304</v>
      </c>
      <c r="R38468" s="34">
        <v>292</v>
      </c>
      <c r="S38468" s="34">
        <v>200</v>
      </c>
      <c r="T38468" s="34">
        <v>321</v>
      </c>
      <c r="U38468" s="34">
        <v>235</v>
      </c>
      <c r="V38468" s="34">
        <v>298</v>
      </c>
      <c r="W38468" s="34">
        <v>365</v>
      </c>
      <c r="X38468" s="34">
        <v>244</v>
      </c>
      <c r="Y38468" s="34">
        <v>256</v>
      </c>
      <c r="Z38468" s="34">
        <v>241</v>
      </c>
      <c r="AA38468" s="34">
        <v>243</v>
      </c>
      <c r="AB38468" s="34">
        <v>469</v>
      </c>
      <c r="AC38468" s="34">
        <v>295</v>
      </c>
    </row>
    <row r="38469" spans="1:29" x14ac:dyDescent="0.2">
      <c r="A38469" s="34" t="s">
        <v>98962</v>
      </c>
      <c r="B38469" s="34">
        <v>269</v>
      </c>
      <c r="C38469" s="34">
        <v>134</v>
      </c>
      <c r="D38469" s="34">
        <v>213</v>
      </c>
      <c r="E38469" s="34">
        <v>148</v>
      </c>
      <c r="F38469" s="34">
        <v>202</v>
      </c>
      <c r="G38469" s="34">
        <v>179</v>
      </c>
      <c r="H38469" s="34">
        <v>169</v>
      </c>
      <c r="I38469" s="34">
        <v>142</v>
      </c>
      <c r="J38469" s="34">
        <v>150</v>
      </c>
      <c r="K38469" s="34">
        <v>105</v>
      </c>
      <c r="L38469" s="34">
        <v>125</v>
      </c>
      <c r="M38469" s="34">
        <v>121</v>
      </c>
      <c r="N38469" s="34">
        <v>171</v>
      </c>
      <c r="O38469" s="34">
        <v>111</v>
      </c>
      <c r="P38469" s="34">
        <v>114</v>
      </c>
      <c r="Q38469" s="34">
        <v>172</v>
      </c>
      <c r="R38469" s="34">
        <v>228</v>
      </c>
      <c r="S38469" s="34">
        <v>193</v>
      </c>
      <c r="T38469" s="34">
        <v>212</v>
      </c>
      <c r="U38469" s="34">
        <v>136</v>
      </c>
      <c r="V38469" s="34">
        <v>156</v>
      </c>
      <c r="W38469" s="34">
        <v>189</v>
      </c>
      <c r="X38469" s="34">
        <v>186</v>
      </c>
      <c r="Y38469" s="34">
        <v>182</v>
      </c>
      <c r="Z38469" s="34">
        <v>189</v>
      </c>
      <c r="AA38469" s="34">
        <v>183</v>
      </c>
      <c r="AB38469" s="34">
        <v>237</v>
      </c>
      <c r="AC38469" s="34">
        <v>202</v>
      </c>
    </row>
    <row r="38470" spans="1:29" x14ac:dyDescent="0.2">
      <c r="A38470" s="34" t="s">
        <v>98963</v>
      </c>
      <c r="B38470" s="34">
        <v>286</v>
      </c>
      <c r="C38470" s="34">
        <v>169</v>
      </c>
      <c r="D38470" s="34">
        <v>235</v>
      </c>
      <c r="E38470" s="34">
        <v>193</v>
      </c>
      <c r="F38470" s="34">
        <v>227</v>
      </c>
      <c r="G38470" s="34">
        <v>180</v>
      </c>
      <c r="H38470" s="34">
        <v>264</v>
      </c>
      <c r="I38470" s="34">
        <v>181</v>
      </c>
      <c r="J38470" s="34">
        <v>311</v>
      </c>
      <c r="K38470" s="34">
        <v>202</v>
      </c>
      <c r="L38470" s="34">
        <v>338</v>
      </c>
      <c r="M38470" s="34">
        <v>142</v>
      </c>
      <c r="N38470" s="34">
        <v>289</v>
      </c>
      <c r="O38470" s="34">
        <v>160</v>
      </c>
      <c r="P38470" s="34">
        <v>285</v>
      </c>
      <c r="Q38470" s="34">
        <v>320</v>
      </c>
      <c r="R38470" s="34">
        <v>433</v>
      </c>
      <c r="S38470" s="34">
        <v>201</v>
      </c>
      <c r="T38470" s="34">
        <v>497</v>
      </c>
      <c r="U38470" s="34">
        <v>218</v>
      </c>
      <c r="V38470" s="34">
        <v>372</v>
      </c>
      <c r="W38470" s="34">
        <v>338</v>
      </c>
      <c r="X38470" s="34">
        <v>354</v>
      </c>
      <c r="Y38470" s="34">
        <v>297</v>
      </c>
      <c r="Z38470" s="34">
        <v>238</v>
      </c>
      <c r="AA38470" s="34">
        <v>215</v>
      </c>
      <c r="AB38470" s="34">
        <v>479</v>
      </c>
      <c r="AC38470" s="34">
        <v>308</v>
      </c>
    </row>
    <row r="38471" spans="1:29" x14ac:dyDescent="0.2">
      <c r="A38471" s="34" t="s">
        <v>98964</v>
      </c>
      <c r="B38471" s="34">
        <v>41</v>
      </c>
      <c r="C38471" s="34">
        <v>74</v>
      </c>
      <c r="D38471" s="34">
        <v>64</v>
      </c>
      <c r="E38471" s="34">
        <v>71</v>
      </c>
      <c r="F38471" s="34">
        <v>48</v>
      </c>
      <c r="G38471" s="34">
        <v>76</v>
      </c>
      <c r="H38471" s="34">
        <v>34</v>
      </c>
      <c r="I38471" s="34">
        <v>73</v>
      </c>
      <c r="J38471" s="34">
        <v>28</v>
      </c>
      <c r="K38471" s="34">
        <v>80</v>
      </c>
      <c r="L38471" s="34">
        <v>32</v>
      </c>
      <c r="M38471" s="34">
        <v>51</v>
      </c>
      <c r="N38471" s="34">
        <v>55</v>
      </c>
      <c r="O38471" s="34">
        <v>51</v>
      </c>
      <c r="P38471" s="34">
        <v>55</v>
      </c>
      <c r="Q38471" s="34">
        <v>101</v>
      </c>
      <c r="R38471" s="34">
        <v>57</v>
      </c>
      <c r="S38471" s="34">
        <v>62</v>
      </c>
      <c r="T38471" s="34">
        <v>41</v>
      </c>
      <c r="U38471" s="34">
        <v>67</v>
      </c>
      <c r="V38471" s="34">
        <v>53</v>
      </c>
      <c r="W38471" s="34">
        <v>81</v>
      </c>
      <c r="X38471" s="34">
        <v>52</v>
      </c>
      <c r="Y38471" s="34">
        <v>77</v>
      </c>
      <c r="Z38471" s="34">
        <v>52</v>
      </c>
      <c r="AA38471" s="34">
        <v>66</v>
      </c>
      <c r="AB38471" s="34">
        <v>52</v>
      </c>
      <c r="AC38471" s="34">
        <v>84</v>
      </c>
    </row>
    <row r="38472" spans="1:29" x14ac:dyDescent="0.2">
      <c r="A38472" s="34" t="s">
        <v>98965</v>
      </c>
      <c r="B38472" s="34">
        <v>225</v>
      </c>
      <c r="C38472" s="34">
        <v>223</v>
      </c>
      <c r="D38472" s="34">
        <v>167</v>
      </c>
      <c r="E38472" s="34">
        <v>190</v>
      </c>
      <c r="F38472" s="34">
        <v>203</v>
      </c>
      <c r="G38472" s="34">
        <v>210</v>
      </c>
      <c r="H38472" s="34">
        <v>163</v>
      </c>
      <c r="I38472" s="34">
        <v>191</v>
      </c>
      <c r="J38472" s="34">
        <v>185</v>
      </c>
      <c r="K38472" s="34">
        <v>227</v>
      </c>
      <c r="L38472" s="34">
        <v>156</v>
      </c>
      <c r="M38472" s="34">
        <v>176</v>
      </c>
      <c r="N38472" s="34">
        <v>114</v>
      </c>
      <c r="O38472" s="34">
        <v>188</v>
      </c>
      <c r="P38472" s="34">
        <v>187</v>
      </c>
      <c r="Q38472" s="34">
        <v>289</v>
      </c>
      <c r="R38472" s="34">
        <v>254</v>
      </c>
      <c r="S38472" s="34">
        <v>282</v>
      </c>
      <c r="T38472" s="34">
        <v>200</v>
      </c>
      <c r="U38472" s="34">
        <v>199</v>
      </c>
      <c r="V38472" s="34">
        <v>209</v>
      </c>
      <c r="W38472" s="34">
        <v>369</v>
      </c>
      <c r="X38472" s="34">
        <v>218</v>
      </c>
      <c r="Y38472" s="34">
        <v>239</v>
      </c>
      <c r="Z38472" s="34">
        <v>192</v>
      </c>
      <c r="AA38472" s="34">
        <v>271</v>
      </c>
      <c r="AB38472" s="34">
        <v>256</v>
      </c>
      <c r="AC38472" s="34">
        <v>398</v>
      </c>
    </row>
    <row r="38473" spans="1:29" x14ac:dyDescent="0.2">
      <c r="A38473" s="34" t="s">
        <v>98966</v>
      </c>
      <c r="B38473" s="34">
        <v>85</v>
      </c>
      <c r="C38473" s="34">
        <v>82</v>
      </c>
      <c r="D38473" s="34">
        <v>89</v>
      </c>
      <c r="E38473" s="34">
        <v>106</v>
      </c>
      <c r="F38473" s="34">
        <v>86</v>
      </c>
      <c r="G38473" s="34">
        <v>94</v>
      </c>
      <c r="H38473" s="34">
        <v>58</v>
      </c>
      <c r="I38473" s="34">
        <v>75</v>
      </c>
      <c r="J38473" s="34">
        <v>84</v>
      </c>
      <c r="K38473" s="34">
        <v>113</v>
      </c>
      <c r="L38473" s="34">
        <v>85</v>
      </c>
      <c r="M38473" s="34">
        <v>82</v>
      </c>
      <c r="N38473" s="34">
        <v>62</v>
      </c>
      <c r="O38473" s="34">
        <v>82</v>
      </c>
      <c r="P38473" s="34">
        <v>106</v>
      </c>
      <c r="Q38473" s="34">
        <v>124</v>
      </c>
      <c r="R38473" s="34">
        <v>147</v>
      </c>
      <c r="S38473" s="34">
        <v>92</v>
      </c>
      <c r="T38473" s="34">
        <v>113</v>
      </c>
      <c r="U38473" s="34">
        <v>118</v>
      </c>
      <c r="V38473" s="34">
        <v>101</v>
      </c>
      <c r="W38473" s="34">
        <v>178</v>
      </c>
      <c r="X38473" s="34">
        <v>115</v>
      </c>
      <c r="Y38473" s="34">
        <v>109</v>
      </c>
      <c r="Z38473" s="34">
        <v>104</v>
      </c>
      <c r="AA38473" s="34">
        <v>112</v>
      </c>
      <c r="AB38473" s="34">
        <v>149</v>
      </c>
      <c r="AC38473" s="34">
        <v>162</v>
      </c>
    </row>
    <row r="38474" spans="1:29" x14ac:dyDescent="0.2">
      <c r="A38474" s="34" t="s">
        <v>98967</v>
      </c>
      <c r="B38474" s="34">
        <v>360</v>
      </c>
      <c r="C38474" s="34">
        <v>147</v>
      </c>
      <c r="D38474" s="34">
        <v>235</v>
      </c>
      <c r="E38474" s="34">
        <v>190</v>
      </c>
      <c r="F38474" s="34">
        <v>201</v>
      </c>
      <c r="G38474" s="34">
        <v>128</v>
      </c>
      <c r="H38474" s="34">
        <v>274</v>
      </c>
      <c r="I38474" s="34">
        <v>136</v>
      </c>
      <c r="J38474" s="34">
        <v>223</v>
      </c>
      <c r="K38474" s="34">
        <v>166</v>
      </c>
      <c r="L38474" s="34">
        <v>246</v>
      </c>
      <c r="M38474" s="34">
        <v>162</v>
      </c>
      <c r="N38474" s="34">
        <v>200</v>
      </c>
      <c r="O38474" s="34">
        <v>144</v>
      </c>
      <c r="P38474" s="34">
        <v>185</v>
      </c>
      <c r="Q38474" s="34">
        <v>225</v>
      </c>
      <c r="R38474" s="34">
        <v>282</v>
      </c>
      <c r="S38474" s="34">
        <v>190</v>
      </c>
      <c r="T38474" s="34">
        <v>353</v>
      </c>
      <c r="U38474" s="34">
        <v>159</v>
      </c>
      <c r="V38474" s="34">
        <v>333</v>
      </c>
      <c r="W38474" s="34">
        <v>246</v>
      </c>
      <c r="X38474" s="34">
        <v>294</v>
      </c>
      <c r="Y38474" s="34">
        <v>201</v>
      </c>
      <c r="Z38474" s="34">
        <v>221</v>
      </c>
      <c r="AA38474" s="34">
        <v>225</v>
      </c>
      <c r="AB38474" s="34">
        <v>328</v>
      </c>
      <c r="AC38474" s="34">
        <v>309</v>
      </c>
    </row>
    <row r="38475" spans="1:29" x14ac:dyDescent="0.2">
      <c r="A38475" s="34" t="s">
        <v>98968</v>
      </c>
      <c r="B38475" s="34">
        <v>187</v>
      </c>
      <c r="C38475" s="34">
        <v>211</v>
      </c>
      <c r="D38475" s="34">
        <v>279</v>
      </c>
      <c r="E38475" s="34">
        <v>274</v>
      </c>
      <c r="F38475" s="34">
        <v>256</v>
      </c>
      <c r="G38475" s="34">
        <v>305</v>
      </c>
      <c r="H38475" s="34">
        <v>230</v>
      </c>
      <c r="I38475" s="34">
        <v>237</v>
      </c>
      <c r="J38475" s="34">
        <v>181</v>
      </c>
      <c r="K38475" s="34">
        <v>253</v>
      </c>
      <c r="L38475" s="34">
        <v>181</v>
      </c>
      <c r="M38475" s="34">
        <v>244</v>
      </c>
      <c r="N38475" s="34">
        <v>246</v>
      </c>
      <c r="O38475" s="34">
        <v>224</v>
      </c>
      <c r="P38475" s="34">
        <v>216</v>
      </c>
      <c r="Q38475" s="34">
        <v>316</v>
      </c>
      <c r="R38475" s="34">
        <v>306</v>
      </c>
      <c r="S38475" s="34">
        <v>300</v>
      </c>
      <c r="T38475" s="34">
        <v>281</v>
      </c>
      <c r="U38475" s="34">
        <v>290</v>
      </c>
      <c r="V38475" s="34">
        <v>268</v>
      </c>
      <c r="W38475" s="34">
        <v>315</v>
      </c>
      <c r="X38475" s="34">
        <v>275</v>
      </c>
      <c r="Y38475" s="34">
        <v>262</v>
      </c>
      <c r="Z38475" s="34">
        <v>266</v>
      </c>
      <c r="AA38475" s="34">
        <v>349</v>
      </c>
      <c r="AB38475" s="34">
        <v>283</v>
      </c>
      <c r="AC38475" s="34">
        <v>534</v>
      </c>
    </row>
    <row r="38476" spans="1:29" x14ac:dyDescent="0.2">
      <c r="A38476" s="34" t="s">
        <v>98969</v>
      </c>
      <c r="B38476" s="34">
        <v>103</v>
      </c>
      <c r="C38476" s="34">
        <v>211</v>
      </c>
      <c r="D38476" s="34">
        <v>151</v>
      </c>
      <c r="E38476" s="34">
        <v>240</v>
      </c>
      <c r="F38476" s="34">
        <v>122</v>
      </c>
      <c r="G38476" s="34">
        <v>244</v>
      </c>
      <c r="H38476" s="34">
        <v>122</v>
      </c>
      <c r="I38476" s="34">
        <v>218</v>
      </c>
      <c r="J38476" s="34">
        <v>103</v>
      </c>
      <c r="K38476" s="34">
        <v>211</v>
      </c>
      <c r="L38476" s="34">
        <v>115</v>
      </c>
      <c r="M38476" s="34">
        <v>193</v>
      </c>
      <c r="N38476" s="34">
        <v>94</v>
      </c>
      <c r="O38476" s="34">
        <v>181</v>
      </c>
      <c r="P38476" s="34">
        <v>114</v>
      </c>
      <c r="Q38476" s="34">
        <v>230</v>
      </c>
      <c r="R38476" s="34">
        <v>149</v>
      </c>
      <c r="S38476" s="34">
        <v>212</v>
      </c>
      <c r="T38476" s="34">
        <v>168</v>
      </c>
      <c r="U38476" s="34">
        <v>195</v>
      </c>
      <c r="V38476" s="34">
        <v>141</v>
      </c>
      <c r="W38476" s="34">
        <v>215</v>
      </c>
      <c r="X38476" s="34">
        <v>182</v>
      </c>
      <c r="Y38476" s="34">
        <v>249</v>
      </c>
      <c r="Z38476" s="34">
        <v>145</v>
      </c>
      <c r="AA38476" s="34">
        <v>248</v>
      </c>
      <c r="AB38476" s="34">
        <v>160</v>
      </c>
      <c r="AC38476" s="34">
        <v>346</v>
      </c>
    </row>
    <row r="38477" spans="1:29" x14ac:dyDescent="0.2">
      <c r="A38477" s="34" t="s">
        <v>98970</v>
      </c>
      <c r="B38477" s="34">
        <v>56</v>
      </c>
      <c r="C38477" s="34">
        <v>45</v>
      </c>
      <c r="D38477" s="34">
        <v>56</v>
      </c>
      <c r="E38477" s="34">
        <v>50</v>
      </c>
      <c r="F38477" s="34">
        <v>61</v>
      </c>
      <c r="G38477" s="34">
        <v>53</v>
      </c>
      <c r="H38477" s="34">
        <v>66</v>
      </c>
      <c r="I38477" s="34">
        <v>47</v>
      </c>
      <c r="J38477" s="34">
        <v>43</v>
      </c>
      <c r="K38477" s="34">
        <v>70</v>
      </c>
      <c r="L38477" s="34">
        <v>57</v>
      </c>
      <c r="M38477" s="34">
        <v>38</v>
      </c>
      <c r="N38477" s="34">
        <v>74</v>
      </c>
      <c r="O38477" s="34">
        <v>52</v>
      </c>
      <c r="P38477" s="34">
        <v>60</v>
      </c>
      <c r="Q38477" s="34">
        <v>51</v>
      </c>
      <c r="R38477" s="34">
        <v>66</v>
      </c>
      <c r="S38477" s="34">
        <v>49</v>
      </c>
      <c r="T38477" s="34">
        <v>83</v>
      </c>
      <c r="U38477" s="34">
        <v>55</v>
      </c>
      <c r="V38477" s="34">
        <v>75</v>
      </c>
      <c r="W38477" s="34">
        <v>41</v>
      </c>
      <c r="X38477" s="34">
        <v>118</v>
      </c>
      <c r="Y38477" s="34">
        <v>44</v>
      </c>
      <c r="Z38477" s="34">
        <v>89</v>
      </c>
      <c r="AA38477" s="34">
        <v>64</v>
      </c>
      <c r="AB38477" s="34">
        <v>107</v>
      </c>
      <c r="AC38477" s="34">
        <v>88</v>
      </c>
    </row>
    <row r="38478" spans="1:29" x14ac:dyDescent="0.2">
      <c r="A38478" s="34" t="s">
        <v>98971</v>
      </c>
      <c r="B38478" s="34">
        <v>146</v>
      </c>
      <c r="C38478" s="34">
        <v>195</v>
      </c>
      <c r="D38478" s="34">
        <v>252</v>
      </c>
      <c r="E38478" s="34">
        <v>208</v>
      </c>
      <c r="F38478" s="34">
        <v>228</v>
      </c>
      <c r="G38478" s="34">
        <v>185</v>
      </c>
      <c r="H38478" s="34">
        <v>213</v>
      </c>
      <c r="I38478" s="34">
        <v>190</v>
      </c>
      <c r="J38478" s="34">
        <v>193</v>
      </c>
      <c r="K38478" s="34">
        <v>192</v>
      </c>
      <c r="L38478" s="34">
        <v>107</v>
      </c>
      <c r="M38478" s="34">
        <v>173</v>
      </c>
      <c r="N38478" s="34">
        <v>178</v>
      </c>
      <c r="O38478" s="34">
        <v>173</v>
      </c>
      <c r="P38478" s="34">
        <v>155</v>
      </c>
      <c r="Q38478" s="34">
        <v>201</v>
      </c>
      <c r="R38478" s="34">
        <v>222</v>
      </c>
      <c r="S38478" s="34">
        <v>252</v>
      </c>
      <c r="T38478" s="34">
        <v>157</v>
      </c>
      <c r="U38478" s="34">
        <v>149</v>
      </c>
      <c r="V38478" s="34">
        <v>242</v>
      </c>
      <c r="W38478" s="34">
        <v>189</v>
      </c>
      <c r="X38478" s="34">
        <v>250</v>
      </c>
      <c r="Y38478" s="34">
        <v>127</v>
      </c>
      <c r="Z38478" s="34">
        <v>230</v>
      </c>
      <c r="AA38478" s="34">
        <v>179</v>
      </c>
      <c r="AB38478" s="34">
        <v>189</v>
      </c>
      <c r="AC38478" s="34">
        <v>289</v>
      </c>
    </row>
    <row r="38479" spans="1:29" x14ac:dyDescent="0.2">
      <c r="A38479" s="34" t="s">
        <v>98972</v>
      </c>
      <c r="B38479" s="34">
        <v>99</v>
      </c>
      <c r="C38479" s="34">
        <v>156</v>
      </c>
      <c r="D38479" s="34">
        <v>162</v>
      </c>
      <c r="E38479" s="34">
        <v>192</v>
      </c>
      <c r="F38479" s="34">
        <v>198</v>
      </c>
      <c r="G38479" s="34">
        <v>169</v>
      </c>
      <c r="H38479" s="34">
        <v>177</v>
      </c>
      <c r="I38479" s="34">
        <v>182</v>
      </c>
      <c r="J38479" s="34">
        <v>152</v>
      </c>
      <c r="K38479" s="34">
        <v>171</v>
      </c>
      <c r="L38479" s="34">
        <v>185</v>
      </c>
      <c r="M38479" s="34">
        <v>151</v>
      </c>
      <c r="N38479" s="34">
        <v>142</v>
      </c>
      <c r="O38479" s="34">
        <v>145</v>
      </c>
      <c r="P38479" s="34">
        <v>193</v>
      </c>
      <c r="Q38479" s="34">
        <v>223</v>
      </c>
      <c r="R38479" s="34">
        <v>198</v>
      </c>
      <c r="S38479" s="34">
        <v>185</v>
      </c>
      <c r="T38479" s="34">
        <v>237</v>
      </c>
      <c r="U38479" s="34">
        <v>169</v>
      </c>
      <c r="V38479" s="34">
        <v>221</v>
      </c>
      <c r="W38479" s="34">
        <v>210</v>
      </c>
      <c r="X38479" s="34">
        <v>228</v>
      </c>
      <c r="Y38479" s="34">
        <v>197</v>
      </c>
      <c r="Z38479" s="34">
        <v>153</v>
      </c>
      <c r="AA38479" s="34">
        <v>235</v>
      </c>
      <c r="AB38479" s="34">
        <v>225</v>
      </c>
      <c r="AC38479" s="34">
        <v>309</v>
      </c>
    </row>
    <row r="38480" spans="1:29" x14ac:dyDescent="0.2">
      <c r="A38480" s="34" t="s">
        <v>98973</v>
      </c>
      <c r="B38480" s="34">
        <v>76</v>
      </c>
      <c r="C38480" s="34">
        <v>100</v>
      </c>
      <c r="D38480" s="34">
        <v>147</v>
      </c>
      <c r="E38480" s="34">
        <v>100</v>
      </c>
      <c r="F38480" s="34">
        <v>156</v>
      </c>
      <c r="G38480" s="34">
        <v>128</v>
      </c>
      <c r="H38480" s="34">
        <v>154</v>
      </c>
      <c r="I38480" s="34">
        <v>88</v>
      </c>
      <c r="J38480" s="34">
        <v>122</v>
      </c>
      <c r="K38480" s="34">
        <v>139</v>
      </c>
      <c r="L38480" s="34">
        <v>96</v>
      </c>
      <c r="M38480" s="34">
        <v>80</v>
      </c>
      <c r="N38480" s="34">
        <v>97</v>
      </c>
      <c r="O38480" s="34">
        <v>70</v>
      </c>
      <c r="P38480" s="34">
        <v>128</v>
      </c>
      <c r="Q38480" s="34">
        <v>105</v>
      </c>
      <c r="R38480" s="34">
        <v>147</v>
      </c>
      <c r="S38480" s="34">
        <v>112</v>
      </c>
      <c r="T38480" s="34">
        <v>119</v>
      </c>
      <c r="U38480" s="34">
        <v>96</v>
      </c>
      <c r="V38480" s="34">
        <v>149</v>
      </c>
      <c r="W38480" s="34">
        <v>105</v>
      </c>
      <c r="X38480" s="34">
        <v>127</v>
      </c>
      <c r="Y38480" s="34">
        <v>121</v>
      </c>
      <c r="Z38480" s="34">
        <v>122</v>
      </c>
      <c r="AA38480" s="34">
        <v>129</v>
      </c>
      <c r="AB38480" s="34">
        <v>111</v>
      </c>
      <c r="AC38480" s="34">
        <v>177</v>
      </c>
    </row>
    <row r="38481" spans="1:29" x14ac:dyDescent="0.2">
      <c r="A38481" s="34" t="s">
        <v>98974</v>
      </c>
      <c r="B38481" s="34">
        <v>137</v>
      </c>
      <c r="C38481" s="34">
        <v>106</v>
      </c>
      <c r="D38481" s="34">
        <v>166</v>
      </c>
      <c r="E38481" s="34">
        <v>149</v>
      </c>
      <c r="F38481" s="34">
        <v>253</v>
      </c>
      <c r="G38481" s="34">
        <v>142</v>
      </c>
      <c r="H38481" s="34">
        <v>176</v>
      </c>
      <c r="I38481" s="34">
        <v>146</v>
      </c>
      <c r="J38481" s="34">
        <v>174</v>
      </c>
      <c r="K38481" s="34">
        <v>138</v>
      </c>
      <c r="L38481" s="34">
        <v>179</v>
      </c>
      <c r="M38481" s="34">
        <v>88</v>
      </c>
      <c r="N38481" s="34">
        <v>159</v>
      </c>
      <c r="O38481" s="34">
        <v>111</v>
      </c>
      <c r="P38481" s="34">
        <v>152</v>
      </c>
      <c r="Q38481" s="34">
        <v>159</v>
      </c>
      <c r="R38481" s="34">
        <v>216</v>
      </c>
      <c r="S38481" s="34">
        <v>152</v>
      </c>
      <c r="T38481" s="34">
        <v>243</v>
      </c>
      <c r="U38481" s="34">
        <v>142</v>
      </c>
      <c r="V38481" s="34">
        <v>275</v>
      </c>
      <c r="W38481" s="34">
        <v>186</v>
      </c>
      <c r="X38481" s="34">
        <v>316</v>
      </c>
      <c r="Y38481" s="34">
        <v>199</v>
      </c>
      <c r="Z38481" s="34">
        <v>262</v>
      </c>
      <c r="AA38481" s="34">
        <v>176</v>
      </c>
      <c r="AB38481" s="34">
        <v>358</v>
      </c>
      <c r="AC38481" s="34">
        <v>228</v>
      </c>
    </row>
    <row r="38482" spans="1:29" x14ac:dyDescent="0.2">
      <c r="A38482" s="34" t="s">
        <v>98975</v>
      </c>
      <c r="B38482" s="34">
        <v>82</v>
      </c>
      <c r="C38482" s="34">
        <v>167</v>
      </c>
      <c r="D38482" s="34">
        <v>119</v>
      </c>
      <c r="E38482" s="34">
        <v>124</v>
      </c>
      <c r="F38482" s="34">
        <v>82</v>
      </c>
      <c r="G38482" s="34">
        <v>118</v>
      </c>
      <c r="H38482" s="34">
        <v>63</v>
      </c>
      <c r="I38482" s="34">
        <v>91</v>
      </c>
      <c r="J38482" s="34">
        <v>80</v>
      </c>
      <c r="K38482" s="34">
        <v>118</v>
      </c>
      <c r="L38482" s="34">
        <v>36</v>
      </c>
      <c r="M38482" s="34">
        <v>85</v>
      </c>
      <c r="N38482" s="34">
        <v>77</v>
      </c>
      <c r="O38482" s="34">
        <v>116</v>
      </c>
      <c r="P38482" s="34">
        <v>68</v>
      </c>
      <c r="Q38482" s="34">
        <v>95</v>
      </c>
      <c r="R38482" s="34">
        <v>70</v>
      </c>
      <c r="S38482" s="34">
        <v>147</v>
      </c>
      <c r="T38482" s="34">
        <v>62</v>
      </c>
      <c r="U38482" s="34">
        <v>75</v>
      </c>
      <c r="V38482" s="34">
        <v>145</v>
      </c>
      <c r="W38482" s="34">
        <v>132</v>
      </c>
      <c r="X38482" s="34">
        <v>149</v>
      </c>
      <c r="Y38482" s="34">
        <v>99</v>
      </c>
      <c r="Z38482" s="34">
        <v>137</v>
      </c>
      <c r="AA38482" s="34">
        <v>155</v>
      </c>
      <c r="AB38482" s="34">
        <v>100</v>
      </c>
      <c r="AC38482" s="34">
        <v>163</v>
      </c>
    </row>
    <row r="38483" spans="1:29" x14ac:dyDescent="0.2">
      <c r="A38483" s="34" t="s">
        <v>98976</v>
      </c>
      <c r="B38483" s="34">
        <v>72</v>
      </c>
      <c r="C38483" s="34">
        <v>85</v>
      </c>
      <c r="D38483" s="34">
        <v>105</v>
      </c>
      <c r="E38483" s="34">
        <v>110</v>
      </c>
      <c r="F38483" s="34">
        <v>102</v>
      </c>
      <c r="G38483" s="34">
        <v>129</v>
      </c>
      <c r="H38483" s="34">
        <v>65</v>
      </c>
      <c r="I38483" s="34">
        <v>71</v>
      </c>
      <c r="J38483" s="34">
        <v>84</v>
      </c>
      <c r="K38483" s="34">
        <v>75</v>
      </c>
      <c r="L38483" s="34">
        <v>72</v>
      </c>
      <c r="M38483" s="34">
        <v>67</v>
      </c>
      <c r="N38483" s="34">
        <v>69</v>
      </c>
      <c r="O38483" s="34">
        <v>66</v>
      </c>
      <c r="P38483" s="34">
        <v>64</v>
      </c>
      <c r="Q38483" s="34">
        <v>98</v>
      </c>
      <c r="R38483" s="34">
        <v>96</v>
      </c>
      <c r="S38483" s="34">
        <v>112</v>
      </c>
      <c r="T38483" s="34">
        <v>90</v>
      </c>
      <c r="U38483" s="34">
        <v>77</v>
      </c>
      <c r="V38483" s="34">
        <v>149</v>
      </c>
      <c r="W38483" s="34">
        <v>124</v>
      </c>
      <c r="X38483" s="34">
        <v>97</v>
      </c>
      <c r="Y38483" s="34">
        <v>79</v>
      </c>
      <c r="Z38483" s="34">
        <v>96</v>
      </c>
      <c r="AA38483" s="34">
        <v>95</v>
      </c>
      <c r="AB38483" s="34">
        <v>128</v>
      </c>
      <c r="AC38483" s="34">
        <v>161</v>
      </c>
    </row>
    <row r="38484" spans="1:29" x14ac:dyDescent="0.2">
      <c r="A38484" s="34" t="s">
        <v>98977</v>
      </c>
      <c r="B38484" s="34">
        <v>34</v>
      </c>
      <c r="C38484" s="34">
        <v>60</v>
      </c>
      <c r="D38484" s="34">
        <v>44</v>
      </c>
      <c r="E38484" s="34">
        <v>56</v>
      </c>
      <c r="F38484" s="34">
        <v>51</v>
      </c>
      <c r="G38484" s="34">
        <v>60</v>
      </c>
      <c r="H38484" s="34">
        <v>41</v>
      </c>
      <c r="I38484" s="34">
        <v>41</v>
      </c>
      <c r="J38484" s="34">
        <v>71</v>
      </c>
      <c r="K38484" s="34">
        <v>55</v>
      </c>
      <c r="L38484" s="34">
        <v>34</v>
      </c>
      <c r="M38484" s="34">
        <v>48</v>
      </c>
      <c r="N38484" s="34">
        <v>33</v>
      </c>
      <c r="O38484" s="34">
        <v>40</v>
      </c>
      <c r="P38484" s="34">
        <v>47</v>
      </c>
      <c r="Q38484" s="34">
        <v>48</v>
      </c>
      <c r="R38484" s="34">
        <v>51</v>
      </c>
      <c r="S38484" s="34">
        <v>59</v>
      </c>
      <c r="T38484" s="34">
        <v>51</v>
      </c>
      <c r="U38484" s="34">
        <v>52</v>
      </c>
      <c r="V38484" s="34">
        <v>46</v>
      </c>
      <c r="W38484" s="34">
        <v>47</v>
      </c>
      <c r="X38484" s="34">
        <v>62</v>
      </c>
      <c r="Y38484" s="34">
        <v>85</v>
      </c>
      <c r="Z38484" s="34">
        <v>77</v>
      </c>
      <c r="AA38484" s="34">
        <v>78</v>
      </c>
      <c r="AB38484" s="34">
        <v>67</v>
      </c>
      <c r="AC38484" s="34">
        <v>68</v>
      </c>
    </row>
    <row r="38485" spans="1:29" x14ac:dyDescent="0.2">
      <c r="A38485" s="34" t="s">
        <v>98978</v>
      </c>
      <c r="B38485" s="34">
        <v>101</v>
      </c>
      <c r="C38485" s="34">
        <v>72</v>
      </c>
      <c r="D38485" s="34">
        <v>169</v>
      </c>
      <c r="E38485" s="34">
        <v>92</v>
      </c>
      <c r="F38485" s="34">
        <v>153</v>
      </c>
      <c r="G38485" s="34">
        <v>83</v>
      </c>
      <c r="H38485" s="34">
        <v>190</v>
      </c>
      <c r="I38485" s="34">
        <v>130</v>
      </c>
      <c r="J38485" s="34">
        <v>125</v>
      </c>
      <c r="K38485" s="34">
        <v>119</v>
      </c>
      <c r="L38485" s="34">
        <v>153</v>
      </c>
      <c r="M38485" s="34">
        <v>87</v>
      </c>
      <c r="N38485" s="34">
        <v>140</v>
      </c>
      <c r="O38485" s="34">
        <v>97</v>
      </c>
      <c r="P38485" s="34">
        <v>143</v>
      </c>
      <c r="Q38485" s="34">
        <v>161</v>
      </c>
      <c r="R38485" s="34">
        <v>224</v>
      </c>
      <c r="S38485" s="34">
        <v>115</v>
      </c>
      <c r="T38485" s="34">
        <v>143</v>
      </c>
      <c r="U38485" s="34">
        <v>115</v>
      </c>
      <c r="V38485" s="34">
        <v>181</v>
      </c>
      <c r="W38485" s="34">
        <v>168</v>
      </c>
      <c r="X38485" s="34">
        <v>214</v>
      </c>
      <c r="Y38485" s="34">
        <v>120</v>
      </c>
      <c r="Z38485" s="34">
        <v>166</v>
      </c>
      <c r="AA38485" s="34">
        <v>131</v>
      </c>
      <c r="AB38485" s="34">
        <v>158</v>
      </c>
      <c r="AC38485" s="34">
        <v>172</v>
      </c>
    </row>
    <row r="38486" spans="1:29" x14ac:dyDescent="0.2">
      <c r="A38486" s="34" t="s">
        <v>98979</v>
      </c>
      <c r="B38486" s="34">
        <v>142</v>
      </c>
      <c r="C38486" s="34">
        <v>127</v>
      </c>
      <c r="D38486" s="34">
        <v>109</v>
      </c>
      <c r="E38486" s="34">
        <v>99</v>
      </c>
      <c r="F38486" s="34">
        <v>143</v>
      </c>
      <c r="G38486" s="34">
        <v>94</v>
      </c>
      <c r="H38486" s="34">
        <v>140</v>
      </c>
      <c r="I38486" s="34">
        <v>117</v>
      </c>
      <c r="J38486" s="34">
        <v>168</v>
      </c>
      <c r="K38486" s="34">
        <v>149</v>
      </c>
      <c r="L38486" s="34">
        <v>177</v>
      </c>
      <c r="M38486" s="34">
        <v>90</v>
      </c>
      <c r="N38486" s="34">
        <v>118</v>
      </c>
      <c r="O38486" s="34">
        <v>95</v>
      </c>
      <c r="P38486" s="34">
        <v>131</v>
      </c>
      <c r="Q38486" s="34">
        <v>185</v>
      </c>
      <c r="R38486" s="34">
        <v>235</v>
      </c>
      <c r="S38486" s="34">
        <v>97</v>
      </c>
      <c r="T38486" s="34">
        <v>225</v>
      </c>
      <c r="U38486" s="34">
        <v>115</v>
      </c>
      <c r="V38486" s="34">
        <v>164</v>
      </c>
      <c r="W38486" s="34">
        <v>215</v>
      </c>
      <c r="X38486" s="34">
        <v>179</v>
      </c>
      <c r="Y38486" s="34">
        <v>169</v>
      </c>
      <c r="Z38486" s="34">
        <v>177</v>
      </c>
      <c r="AA38486" s="34">
        <v>168</v>
      </c>
      <c r="AB38486" s="34">
        <v>288</v>
      </c>
      <c r="AC38486" s="34">
        <v>193</v>
      </c>
    </row>
    <row r="38487" spans="1:29" x14ac:dyDescent="0.2">
      <c r="A38487" s="34" t="s">
        <v>98980</v>
      </c>
      <c r="B38487" s="34">
        <v>167</v>
      </c>
      <c r="C38487" s="34">
        <v>94</v>
      </c>
      <c r="D38487" s="34">
        <v>129</v>
      </c>
      <c r="E38487" s="34">
        <v>125</v>
      </c>
      <c r="F38487" s="34">
        <v>179</v>
      </c>
      <c r="G38487" s="34">
        <v>147</v>
      </c>
      <c r="H38487" s="34">
        <v>178</v>
      </c>
      <c r="I38487" s="34">
        <v>136</v>
      </c>
      <c r="J38487" s="34">
        <v>179</v>
      </c>
      <c r="K38487" s="34">
        <v>118</v>
      </c>
      <c r="L38487" s="34">
        <v>222</v>
      </c>
      <c r="M38487" s="34">
        <v>99</v>
      </c>
      <c r="N38487" s="34">
        <v>111</v>
      </c>
      <c r="O38487" s="34">
        <v>97</v>
      </c>
      <c r="P38487" s="34">
        <v>173</v>
      </c>
      <c r="Q38487" s="34">
        <v>166</v>
      </c>
      <c r="R38487" s="34">
        <v>203</v>
      </c>
      <c r="S38487" s="34">
        <v>139</v>
      </c>
      <c r="T38487" s="34">
        <v>192</v>
      </c>
      <c r="U38487" s="34">
        <v>112</v>
      </c>
      <c r="V38487" s="34">
        <v>211</v>
      </c>
      <c r="W38487" s="34">
        <v>179</v>
      </c>
      <c r="X38487" s="34">
        <v>202</v>
      </c>
      <c r="Y38487" s="34">
        <v>190</v>
      </c>
      <c r="Z38487" s="34">
        <v>182</v>
      </c>
      <c r="AA38487" s="34">
        <v>145</v>
      </c>
      <c r="AB38487" s="34">
        <v>276</v>
      </c>
      <c r="AC38487" s="34">
        <v>181</v>
      </c>
    </row>
    <row r="38488" spans="1:29" x14ac:dyDescent="0.2">
      <c r="A38488" s="34" t="s">
        <v>98981</v>
      </c>
      <c r="B38488" s="34">
        <v>102</v>
      </c>
      <c r="C38488" s="34">
        <v>53</v>
      </c>
      <c r="D38488" s="34">
        <v>129</v>
      </c>
      <c r="E38488" s="34">
        <v>90</v>
      </c>
      <c r="F38488" s="34">
        <v>138</v>
      </c>
      <c r="G38488" s="34">
        <v>66</v>
      </c>
      <c r="H38488" s="34">
        <v>121</v>
      </c>
      <c r="I38488" s="34">
        <v>70</v>
      </c>
      <c r="J38488" s="34">
        <v>145</v>
      </c>
      <c r="K38488" s="34">
        <v>82</v>
      </c>
      <c r="L38488" s="34">
        <v>181</v>
      </c>
      <c r="M38488" s="34">
        <v>57</v>
      </c>
      <c r="N38488" s="34">
        <v>119</v>
      </c>
      <c r="O38488" s="34">
        <v>75</v>
      </c>
      <c r="P38488" s="34">
        <v>135</v>
      </c>
      <c r="Q38488" s="34">
        <v>92</v>
      </c>
      <c r="R38488" s="34">
        <v>192</v>
      </c>
      <c r="S38488" s="34">
        <v>107</v>
      </c>
      <c r="T38488" s="34">
        <v>190</v>
      </c>
      <c r="U38488" s="34">
        <v>86</v>
      </c>
      <c r="V38488" s="34">
        <v>184</v>
      </c>
      <c r="W38488" s="34">
        <v>98</v>
      </c>
      <c r="X38488" s="34">
        <v>199</v>
      </c>
      <c r="Y38488" s="34">
        <v>78</v>
      </c>
      <c r="Z38488" s="34">
        <v>148</v>
      </c>
      <c r="AA38488" s="34">
        <v>110</v>
      </c>
      <c r="AB38488" s="34">
        <v>254</v>
      </c>
      <c r="AC38488" s="34">
        <v>110</v>
      </c>
    </row>
    <row r="38489" spans="1:29" x14ac:dyDescent="0.2">
      <c r="A38489" s="34" t="s">
        <v>98982</v>
      </c>
      <c r="B38489" s="34">
        <v>116</v>
      </c>
      <c r="C38489" s="34">
        <v>165</v>
      </c>
      <c r="D38489" s="34">
        <v>223</v>
      </c>
      <c r="E38489" s="34">
        <v>173</v>
      </c>
      <c r="F38489" s="34">
        <v>200</v>
      </c>
      <c r="G38489" s="34">
        <v>198</v>
      </c>
      <c r="H38489" s="34">
        <v>188</v>
      </c>
      <c r="I38489" s="34">
        <v>138</v>
      </c>
      <c r="J38489" s="34">
        <v>194</v>
      </c>
      <c r="K38489" s="34">
        <v>154</v>
      </c>
      <c r="L38489" s="34">
        <v>149</v>
      </c>
      <c r="M38489" s="34">
        <v>157</v>
      </c>
      <c r="N38489" s="34">
        <v>138</v>
      </c>
      <c r="O38489" s="34">
        <v>153</v>
      </c>
      <c r="P38489" s="34">
        <v>191</v>
      </c>
      <c r="Q38489" s="34">
        <v>234</v>
      </c>
      <c r="R38489" s="34">
        <v>243</v>
      </c>
      <c r="S38489" s="34">
        <v>219</v>
      </c>
      <c r="T38489" s="34">
        <v>171</v>
      </c>
      <c r="U38489" s="34">
        <v>150</v>
      </c>
      <c r="V38489" s="34">
        <v>224</v>
      </c>
      <c r="W38489" s="34">
        <v>152</v>
      </c>
      <c r="X38489" s="34">
        <v>251</v>
      </c>
      <c r="Y38489" s="34">
        <v>153</v>
      </c>
      <c r="Z38489" s="34">
        <v>238</v>
      </c>
      <c r="AA38489" s="34">
        <v>178</v>
      </c>
      <c r="AB38489" s="34">
        <v>229</v>
      </c>
      <c r="AC38489" s="34">
        <v>251</v>
      </c>
    </row>
    <row r="38490" spans="1:29" x14ac:dyDescent="0.2">
      <c r="A38490" s="34" t="s">
        <v>98983</v>
      </c>
      <c r="B38490" s="34">
        <v>49</v>
      </c>
      <c r="C38490" s="34">
        <v>38</v>
      </c>
      <c r="D38490" s="34">
        <v>66</v>
      </c>
      <c r="E38490" s="34">
        <v>53</v>
      </c>
      <c r="F38490" s="34">
        <v>54</v>
      </c>
      <c r="G38490" s="34">
        <v>41</v>
      </c>
      <c r="H38490" s="34">
        <v>36</v>
      </c>
      <c r="I38490" s="34">
        <v>33</v>
      </c>
      <c r="J38490" s="34">
        <v>76</v>
      </c>
      <c r="K38490" s="34">
        <v>21</v>
      </c>
      <c r="L38490" s="34">
        <v>53</v>
      </c>
      <c r="M38490" s="34">
        <v>49</v>
      </c>
      <c r="N38490" s="34">
        <v>49</v>
      </c>
      <c r="O38490" s="34">
        <v>29</v>
      </c>
      <c r="P38490" s="34">
        <v>67</v>
      </c>
      <c r="Q38490" s="34">
        <v>53</v>
      </c>
      <c r="R38490" s="34">
        <v>78</v>
      </c>
      <c r="S38490" s="34">
        <v>37</v>
      </c>
      <c r="T38490" s="34">
        <v>79</v>
      </c>
      <c r="U38490" s="34">
        <v>37</v>
      </c>
      <c r="V38490" s="34">
        <v>89</v>
      </c>
      <c r="W38490" s="34">
        <v>38</v>
      </c>
      <c r="X38490" s="34">
        <v>45</v>
      </c>
      <c r="Y38490" s="34">
        <v>52</v>
      </c>
      <c r="Z38490" s="34">
        <v>64</v>
      </c>
      <c r="AA38490" s="34">
        <v>36</v>
      </c>
      <c r="AB38490" s="34">
        <v>50</v>
      </c>
      <c r="AC38490" s="34">
        <v>75</v>
      </c>
    </row>
    <row r="38491" spans="1:29" x14ac:dyDescent="0.2">
      <c r="A38491" s="34" t="s">
        <v>98984</v>
      </c>
      <c r="B38491" s="34">
        <v>56</v>
      </c>
      <c r="C38491" s="34">
        <v>66</v>
      </c>
      <c r="D38491" s="34">
        <v>73</v>
      </c>
      <c r="E38491" s="34">
        <v>70</v>
      </c>
      <c r="F38491" s="34">
        <v>57</v>
      </c>
      <c r="G38491" s="34">
        <v>62</v>
      </c>
      <c r="H38491" s="34">
        <v>42</v>
      </c>
      <c r="I38491" s="34">
        <v>66</v>
      </c>
      <c r="J38491" s="34">
        <v>48</v>
      </c>
      <c r="K38491" s="34">
        <v>67</v>
      </c>
      <c r="L38491" s="34">
        <v>46</v>
      </c>
      <c r="M38491" s="34">
        <v>66</v>
      </c>
      <c r="N38491" s="34">
        <v>52</v>
      </c>
      <c r="O38491" s="34">
        <v>86</v>
      </c>
      <c r="P38491" s="34">
        <v>70</v>
      </c>
      <c r="Q38491" s="34">
        <v>102</v>
      </c>
      <c r="R38491" s="34">
        <v>62</v>
      </c>
      <c r="S38491" s="34">
        <v>96</v>
      </c>
      <c r="T38491" s="34">
        <v>64</v>
      </c>
      <c r="U38491" s="34">
        <v>77</v>
      </c>
      <c r="V38491" s="34">
        <v>66</v>
      </c>
      <c r="W38491" s="34">
        <v>83</v>
      </c>
      <c r="X38491" s="34">
        <v>73</v>
      </c>
      <c r="Y38491" s="34">
        <v>122</v>
      </c>
      <c r="Z38491" s="34">
        <v>46</v>
      </c>
      <c r="AA38491" s="34">
        <v>100</v>
      </c>
      <c r="AB38491" s="34">
        <v>65</v>
      </c>
      <c r="AC38491" s="34">
        <v>121</v>
      </c>
    </row>
    <row r="38492" spans="1:29" x14ac:dyDescent="0.2">
      <c r="A38492" s="34" t="s">
        <v>98985</v>
      </c>
      <c r="B38492" s="34">
        <v>226</v>
      </c>
      <c r="C38492" s="34">
        <v>104</v>
      </c>
      <c r="D38492" s="34">
        <v>129</v>
      </c>
      <c r="E38492" s="34">
        <v>106</v>
      </c>
      <c r="F38492" s="34">
        <v>186</v>
      </c>
      <c r="G38492" s="34">
        <v>100</v>
      </c>
      <c r="H38492" s="34">
        <v>144</v>
      </c>
      <c r="I38492" s="34">
        <v>121</v>
      </c>
      <c r="J38492" s="34">
        <v>123</v>
      </c>
      <c r="K38492" s="34">
        <v>83</v>
      </c>
      <c r="L38492" s="34">
        <v>180</v>
      </c>
      <c r="M38492" s="34">
        <v>91</v>
      </c>
      <c r="N38492" s="34">
        <v>114</v>
      </c>
      <c r="O38492" s="34">
        <v>94</v>
      </c>
      <c r="P38492" s="34">
        <v>150</v>
      </c>
      <c r="Q38492" s="34">
        <v>130</v>
      </c>
      <c r="R38492" s="34">
        <v>181</v>
      </c>
      <c r="S38492" s="34">
        <v>141</v>
      </c>
      <c r="T38492" s="34">
        <v>179</v>
      </c>
      <c r="U38492" s="34">
        <v>130</v>
      </c>
      <c r="V38492" s="34">
        <v>175</v>
      </c>
      <c r="W38492" s="34">
        <v>137</v>
      </c>
      <c r="X38492" s="34">
        <v>272</v>
      </c>
      <c r="Y38492" s="34">
        <v>134</v>
      </c>
      <c r="Z38492" s="34">
        <v>119</v>
      </c>
      <c r="AA38492" s="34">
        <v>150</v>
      </c>
      <c r="AB38492" s="34">
        <v>289</v>
      </c>
      <c r="AC38492" s="34">
        <v>162</v>
      </c>
    </row>
    <row r="38493" spans="1:29" x14ac:dyDescent="0.2">
      <c r="A38493" s="34" t="s">
        <v>98986</v>
      </c>
      <c r="B38493" s="34">
        <v>129</v>
      </c>
      <c r="C38493" s="34">
        <v>78</v>
      </c>
      <c r="D38493" s="34">
        <v>89</v>
      </c>
      <c r="E38493" s="34">
        <v>92</v>
      </c>
      <c r="F38493" s="34">
        <v>98</v>
      </c>
      <c r="G38493" s="34">
        <v>79</v>
      </c>
      <c r="H38493" s="34">
        <v>106</v>
      </c>
      <c r="I38493" s="34">
        <v>69</v>
      </c>
      <c r="J38493" s="34">
        <v>108</v>
      </c>
      <c r="K38493" s="34">
        <v>54</v>
      </c>
      <c r="L38493" s="34">
        <v>103</v>
      </c>
      <c r="M38493" s="34">
        <v>72</v>
      </c>
      <c r="N38493" s="34">
        <v>87</v>
      </c>
      <c r="O38493" s="34">
        <v>58</v>
      </c>
      <c r="P38493" s="34">
        <v>87</v>
      </c>
      <c r="Q38493" s="34">
        <v>109</v>
      </c>
      <c r="R38493" s="34">
        <v>132</v>
      </c>
      <c r="S38493" s="34">
        <v>85</v>
      </c>
      <c r="T38493" s="34">
        <v>138</v>
      </c>
      <c r="U38493" s="34">
        <v>78</v>
      </c>
      <c r="V38493" s="34">
        <v>123</v>
      </c>
      <c r="W38493" s="34">
        <v>100</v>
      </c>
      <c r="X38493" s="34">
        <v>105</v>
      </c>
      <c r="Y38493" s="34">
        <v>100</v>
      </c>
      <c r="Z38493" s="34">
        <v>91</v>
      </c>
      <c r="AA38493" s="34">
        <v>116</v>
      </c>
      <c r="AB38493" s="34">
        <v>140</v>
      </c>
      <c r="AC38493" s="34">
        <v>118</v>
      </c>
    </row>
    <row r="38494" spans="1:29" x14ac:dyDescent="0.2">
      <c r="A38494" s="34" t="s">
        <v>98987</v>
      </c>
      <c r="B38494" s="34">
        <v>85</v>
      </c>
      <c r="C38494" s="34">
        <v>115</v>
      </c>
      <c r="D38494" s="34">
        <v>150</v>
      </c>
      <c r="E38494" s="34">
        <v>95</v>
      </c>
      <c r="F38494" s="34">
        <v>146</v>
      </c>
      <c r="G38494" s="34">
        <v>118</v>
      </c>
      <c r="H38494" s="34">
        <v>105</v>
      </c>
      <c r="I38494" s="34">
        <v>95</v>
      </c>
      <c r="J38494" s="34">
        <v>120</v>
      </c>
      <c r="K38494" s="34">
        <v>113</v>
      </c>
      <c r="L38494" s="34">
        <v>96</v>
      </c>
      <c r="M38494" s="34">
        <v>115</v>
      </c>
      <c r="N38494" s="34">
        <v>138</v>
      </c>
      <c r="O38494" s="34">
        <v>95</v>
      </c>
      <c r="P38494" s="34">
        <v>132</v>
      </c>
      <c r="Q38494" s="34">
        <v>138</v>
      </c>
      <c r="R38494" s="34">
        <v>155</v>
      </c>
      <c r="S38494" s="34">
        <v>139</v>
      </c>
      <c r="T38494" s="34">
        <v>117</v>
      </c>
      <c r="U38494" s="34">
        <v>118</v>
      </c>
      <c r="V38494" s="34">
        <v>135</v>
      </c>
      <c r="W38494" s="34">
        <v>151</v>
      </c>
      <c r="X38494" s="34">
        <v>142</v>
      </c>
      <c r="Y38494" s="34">
        <v>133</v>
      </c>
      <c r="Z38494" s="34">
        <v>140</v>
      </c>
      <c r="AA38494" s="34">
        <v>158</v>
      </c>
      <c r="AB38494" s="34">
        <v>156</v>
      </c>
      <c r="AC38494" s="34">
        <v>169</v>
      </c>
    </row>
    <row r="38495" spans="1:29" x14ac:dyDescent="0.2">
      <c r="A38495" s="34" t="s">
        <v>98988</v>
      </c>
      <c r="B38495" s="34">
        <v>250</v>
      </c>
      <c r="C38495" s="34">
        <v>386</v>
      </c>
      <c r="D38495" s="34">
        <v>349</v>
      </c>
      <c r="E38495" s="34">
        <v>452</v>
      </c>
      <c r="F38495" s="34">
        <v>349</v>
      </c>
      <c r="G38495" s="34">
        <v>488</v>
      </c>
      <c r="H38495" s="34">
        <v>330</v>
      </c>
      <c r="I38495" s="34">
        <v>385</v>
      </c>
      <c r="J38495" s="34">
        <v>347</v>
      </c>
      <c r="K38495" s="34">
        <v>496</v>
      </c>
      <c r="L38495" s="34">
        <v>319</v>
      </c>
      <c r="M38495" s="34">
        <v>379</v>
      </c>
      <c r="N38495" s="34">
        <v>271</v>
      </c>
      <c r="O38495" s="34">
        <v>388</v>
      </c>
      <c r="P38495" s="34">
        <v>306</v>
      </c>
      <c r="Q38495" s="34">
        <v>513</v>
      </c>
      <c r="R38495" s="34">
        <v>429</v>
      </c>
      <c r="S38495" s="34">
        <v>530</v>
      </c>
      <c r="T38495" s="34">
        <v>402</v>
      </c>
      <c r="U38495" s="34">
        <v>448</v>
      </c>
      <c r="V38495" s="34">
        <v>396</v>
      </c>
      <c r="W38495" s="34">
        <v>613</v>
      </c>
      <c r="X38495" s="34">
        <v>433</v>
      </c>
      <c r="Y38495" s="34">
        <v>511</v>
      </c>
      <c r="Z38495" s="34">
        <v>379</v>
      </c>
      <c r="AA38495" s="34">
        <v>586</v>
      </c>
      <c r="AB38495" s="34">
        <v>479</v>
      </c>
      <c r="AC38495" s="34">
        <v>648</v>
      </c>
    </row>
    <row r="38496" spans="1:29" x14ac:dyDescent="0.2">
      <c r="A38496" s="34" t="s">
        <v>98989</v>
      </c>
      <c r="B38496" s="34">
        <v>170</v>
      </c>
      <c r="C38496" s="34">
        <v>183</v>
      </c>
      <c r="D38496" s="34">
        <v>176</v>
      </c>
      <c r="E38496" s="34">
        <v>158</v>
      </c>
      <c r="F38496" s="34">
        <v>182</v>
      </c>
      <c r="G38496" s="34">
        <v>169</v>
      </c>
      <c r="H38496" s="34">
        <v>192</v>
      </c>
      <c r="I38496" s="34">
        <v>157</v>
      </c>
      <c r="J38496" s="34">
        <v>167</v>
      </c>
      <c r="K38496" s="34">
        <v>195</v>
      </c>
      <c r="L38496" s="34">
        <v>185</v>
      </c>
      <c r="M38496" s="34">
        <v>144</v>
      </c>
      <c r="N38496" s="34">
        <v>145</v>
      </c>
      <c r="O38496" s="34">
        <v>161</v>
      </c>
      <c r="P38496" s="34">
        <v>108</v>
      </c>
      <c r="Q38496" s="34">
        <v>261</v>
      </c>
      <c r="R38496" s="34">
        <v>250</v>
      </c>
      <c r="S38496" s="34">
        <v>204</v>
      </c>
      <c r="T38496" s="34">
        <v>174</v>
      </c>
      <c r="U38496" s="34">
        <v>231</v>
      </c>
      <c r="V38496" s="34">
        <v>232</v>
      </c>
      <c r="W38496" s="34">
        <v>265</v>
      </c>
      <c r="X38496" s="34">
        <v>138</v>
      </c>
      <c r="Y38496" s="34">
        <v>244</v>
      </c>
      <c r="Z38496" s="34">
        <v>178</v>
      </c>
      <c r="AA38496" s="34">
        <v>253</v>
      </c>
      <c r="AB38496" s="34">
        <v>276</v>
      </c>
      <c r="AC38496" s="34">
        <v>351</v>
      </c>
    </row>
    <row r="38497" spans="1:29" x14ac:dyDescent="0.2">
      <c r="A38497" s="34" t="s">
        <v>98990</v>
      </c>
      <c r="B38497" s="34">
        <v>121</v>
      </c>
      <c r="C38497" s="34">
        <v>43</v>
      </c>
      <c r="D38497" s="34">
        <v>66</v>
      </c>
      <c r="E38497" s="34">
        <v>74</v>
      </c>
      <c r="F38497" s="34">
        <v>99</v>
      </c>
      <c r="G38497" s="34">
        <v>37</v>
      </c>
      <c r="H38497" s="34">
        <v>85</v>
      </c>
      <c r="I38497" s="34">
        <v>67</v>
      </c>
      <c r="J38497" s="34">
        <v>114</v>
      </c>
      <c r="K38497" s="34">
        <v>76</v>
      </c>
      <c r="L38497" s="34">
        <v>98</v>
      </c>
      <c r="M38497" s="34">
        <v>70</v>
      </c>
      <c r="N38497" s="34">
        <v>93</v>
      </c>
      <c r="O38497" s="34">
        <v>69</v>
      </c>
      <c r="P38497" s="34">
        <v>91</v>
      </c>
      <c r="Q38497" s="34">
        <v>92</v>
      </c>
      <c r="R38497" s="34">
        <v>142</v>
      </c>
      <c r="S38497" s="34">
        <v>81</v>
      </c>
      <c r="T38497" s="34">
        <v>151</v>
      </c>
      <c r="U38497" s="34">
        <v>83</v>
      </c>
      <c r="V38497" s="34">
        <v>124</v>
      </c>
      <c r="W38497" s="34">
        <v>151</v>
      </c>
      <c r="X38497" s="34">
        <v>125</v>
      </c>
      <c r="Y38497" s="34">
        <v>93</v>
      </c>
      <c r="Z38497" s="34">
        <v>106</v>
      </c>
      <c r="AA38497" s="34">
        <v>82</v>
      </c>
      <c r="AB38497" s="34">
        <v>142</v>
      </c>
      <c r="AC38497" s="34">
        <v>90</v>
      </c>
    </row>
    <row r="38498" spans="1:29" x14ac:dyDescent="0.2">
      <c r="A38498" s="34" t="s">
        <v>98991</v>
      </c>
      <c r="B38498" s="34">
        <v>87</v>
      </c>
      <c r="C38498" s="34">
        <v>44</v>
      </c>
      <c r="D38498" s="34">
        <v>75</v>
      </c>
      <c r="E38498" s="34">
        <v>65</v>
      </c>
      <c r="F38498" s="34">
        <v>68</v>
      </c>
      <c r="G38498" s="34">
        <v>26</v>
      </c>
      <c r="H38498" s="34">
        <v>76</v>
      </c>
      <c r="I38498" s="34">
        <v>45</v>
      </c>
      <c r="J38498" s="34">
        <v>52</v>
      </c>
      <c r="K38498" s="34">
        <v>58</v>
      </c>
      <c r="L38498" s="34">
        <v>74</v>
      </c>
      <c r="M38498" s="34">
        <v>75</v>
      </c>
      <c r="N38498" s="34">
        <v>62</v>
      </c>
      <c r="O38498" s="34">
        <v>61</v>
      </c>
      <c r="P38498" s="34">
        <v>60</v>
      </c>
      <c r="Q38498" s="34">
        <v>100</v>
      </c>
      <c r="R38498" s="34">
        <v>103</v>
      </c>
      <c r="S38498" s="34">
        <v>63</v>
      </c>
      <c r="T38498" s="34">
        <v>105</v>
      </c>
      <c r="U38498" s="34">
        <v>71</v>
      </c>
      <c r="V38498" s="34">
        <v>77</v>
      </c>
      <c r="W38498" s="34">
        <v>79</v>
      </c>
      <c r="X38498" s="34">
        <v>120</v>
      </c>
      <c r="Y38498" s="34">
        <v>77</v>
      </c>
      <c r="Z38498" s="34">
        <v>65</v>
      </c>
      <c r="AA38498" s="34">
        <v>80</v>
      </c>
      <c r="AB38498" s="34">
        <v>121</v>
      </c>
      <c r="AC38498" s="34">
        <v>120</v>
      </c>
    </row>
    <row r="38499" spans="1:29" x14ac:dyDescent="0.2">
      <c r="A38499" s="34" t="s">
        <v>98992</v>
      </c>
      <c r="B38499" s="34">
        <v>227</v>
      </c>
      <c r="C38499" s="34">
        <v>218</v>
      </c>
      <c r="D38499" s="34">
        <v>289</v>
      </c>
      <c r="E38499" s="34">
        <v>278</v>
      </c>
      <c r="F38499" s="34">
        <v>301</v>
      </c>
      <c r="G38499" s="34">
        <v>271</v>
      </c>
      <c r="H38499" s="34">
        <v>310</v>
      </c>
      <c r="I38499" s="34">
        <v>203</v>
      </c>
      <c r="J38499" s="34">
        <v>310</v>
      </c>
      <c r="K38499" s="34">
        <v>281</v>
      </c>
      <c r="L38499" s="34">
        <v>310</v>
      </c>
      <c r="M38499" s="34">
        <v>198</v>
      </c>
      <c r="N38499" s="34">
        <v>283</v>
      </c>
      <c r="O38499" s="34">
        <v>182</v>
      </c>
      <c r="P38499" s="34">
        <v>296</v>
      </c>
      <c r="Q38499" s="34">
        <v>342</v>
      </c>
      <c r="R38499" s="34">
        <v>401</v>
      </c>
      <c r="S38499" s="34">
        <v>246</v>
      </c>
      <c r="T38499" s="34">
        <v>455</v>
      </c>
      <c r="U38499" s="34">
        <v>250</v>
      </c>
      <c r="V38499" s="34">
        <v>365</v>
      </c>
      <c r="W38499" s="34">
        <v>380</v>
      </c>
      <c r="X38499" s="34">
        <v>388</v>
      </c>
      <c r="Y38499" s="34">
        <v>277</v>
      </c>
      <c r="Z38499" s="34">
        <v>326</v>
      </c>
      <c r="AA38499" s="34">
        <v>307</v>
      </c>
      <c r="AB38499" s="34">
        <v>388</v>
      </c>
      <c r="AC38499" s="34">
        <v>417</v>
      </c>
    </row>
    <row r="38500" spans="1:29" x14ac:dyDescent="0.2">
      <c r="A38500" s="34" t="s">
        <v>98993</v>
      </c>
      <c r="B38500" s="34">
        <v>124</v>
      </c>
      <c r="C38500" s="34">
        <v>67</v>
      </c>
      <c r="D38500" s="34">
        <v>130</v>
      </c>
      <c r="E38500" s="34">
        <v>81</v>
      </c>
      <c r="F38500" s="34">
        <v>136</v>
      </c>
      <c r="G38500" s="34">
        <v>91</v>
      </c>
      <c r="H38500" s="34">
        <v>86</v>
      </c>
      <c r="I38500" s="34">
        <v>97</v>
      </c>
      <c r="J38500" s="34">
        <v>100</v>
      </c>
      <c r="K38500" s="34">
        <v>96</v>
      </c>
      <c r="L38500" s="34">
        <v>112</v>
      </c>
      <c r="M38500" s="34">
        <v>84</v>
      </c>
      <c r="N38500" s="34">
        <v>110</v>
      </c>
      <c r="O38500" s="34">
        <v>70</v>
      </c>
      <c r="P38500" s="34">
        <v>99</v>
      </c>
      <c r="Q38500" s="34">
        <v>103</v>
      </c>
      <c r="R38500" s="34">
        <v>139</v>
      </c>
      <c r="S38500" s="34">
        <v>94</v>
      </c>
      <c r="T38500" s="34">
        <v>124</v>
      </c>
      <c r="U38500" s="34">
        <v>81</v>
      </c>
      <c r="V38500" s="34">
        <v>163</v>
      </c>
      <c r="W38500" s="34">
        <v>110</v>
      </c>
      <c r="X38500" s="34">
        <v>126</v>
      </c>
      <c r="Y38500" s="34">
        <v>100</v>
      </c>
      <c r="Z38500" s="34">
        <v>124</v>
      </c>
      <c r="AA38500" s="34">
        <v>112</v>
      </c>
      <c r="AB38500" s="34">
        <v>205</v>
      </c>
      <c r="AC38500" s="34">
        <v>159</v>
      </c>
    </row>
    <row r="38501" spans="1:29" x14ac:dyDescent="0.2">
      <c r="A38501" s="34" t="s">
        <v>98994</v>
      </c>
      <c r="B38501" s="34">
        <v>112</v>
      </c>
      <c r="C38501" s="34">
        <v>68</v>
      </c>
      <c r="D38501" s="34">
        <v>97</v>
      </c>
      <c r="E38501" s="34">
        <v>90</v>
      </c>
      <c r="F38501" s="34">
        <v>133</v>
      </c>
      <c r="G38501" s="34">
        <v>94</v>
      </c>
      <c r="H38501" s="34">
        <v>125</v>
      </c>
      <c r="I38501" s="34">
        <v>99</v>
      </c>
      <c r="J38501" s="34">
        <v>130</v>
      </c>
      <c r="K38501" s="34">
        <v>98</v>
      </c>
      <c r="L38501" s="34">
        <v>113</v>
      </c>
      <c r="M38501" s="34">
        <v>88</v>
      </c>
      <c r="N38501" s="34">
        <v>149</v>
      </c>
      <c r="O38501" s="34">
        <v>90</v>
      </c>
      <c r="P38501" s="34">
        <v>100</v>
      </c>
      <c r="Q38501" s="34">
        <v>111</v>
      </c>
      <c r="R38501" s="34">
        <v>140</v>
      </c>
      <c r="S38501" s="34">
        <v>113</v>
      </c>
      <c r="T38501" s="34">
        <v>150</v>
      </c>
      <c r="U38501" s="34">
        <v>106</v>
      </c>
      <c r="V38501" s="34">
        <v>150</v>
      </c>
      <c r="W38501" s="34">
        <v>166</v>
      </c>
      <c r="X38501" s="34">
        <v>129</v>
      </c>
      <c r="Y38501" s="34">
        <v>140</v>
      </c>
      <c r="Z38501" s="34">
        <v>113</v>
      </c>
      <c r="AA38501" s="34">
        <v>108</v>
      </c>
      <c r="AB38501" s="34">
        <v>184</v>
      </c>
      <c r="AC38501" s="34">
        <v>170</v>
      </c>
    </row>
    <row r="38502" spans="1:29" x14ac:dyDescent="0.2">
      <c r="A38502" s="34" t="s">
        <v>98995</v>
      </c>
      <c r="B38502" s="34">
        <v>52</v>
      </c>
      <c r="C38502" s="34">
        <v>90</v>
      </c>
      <c r="D38502" s="34">
        <v>38</v>
      </c>
      <c r="E38502" s="34">
        <v>101</v>
      </c>
      <c r="F38502" s="34">
        <v>65</v>
      </c>
      <c r="G38502" s="34">
        <v>103</v>
      </c>
      <c r="H38502" s="34">
        <v>57</v>
      </c>
      <c r="I38502" s="34">
        <v>108</v>
      </c>
      <c r="J38502" s="34">
        <v>39</v>
      </c>
      <c r="K38502" s="34">
        <v>190</v>
      </c>
      <c r="L38502" s="34">
        <v>59</v>
      </c>
      <c r="M38502" s="34">
        <v>89</v>
      </c>
      <c r="N38502" s="34">
        <v>69</v>
      </c>
      <c r="O38502" s="34">
        <v>84</v>
      </c>
      <c r="P38502" s="34">
        <v>72</v>
      </c>
      <c r="Q38502" s="34">
        <v>157</v>
      </c>
      <c r="R38502" s="34">
        <v>78</v>
      </c>
      <c r="S38502" s="34">
        <v>89</v>
      </c>
      <c r="T38502" s="34">
        <v>93</v>
      </c>
      <c r="U38502" s="34">
        <v>86</v>
      </c>
      <c r="V38502" s="34">
        <v>78</v>
      </c>
      <c r="W38502" s="34">
        <v>123</v>
      </c>
      <c r="X38502" s="34">
        <v>95</v>
      </c>
      <c r="Y38502" s="34">
        <v>106</v>
      </c>
      <c r="Z38502" s="34">
        <v>27</v>
      </c>
      <c r="AA38502" s="34">
        <v>184</v>
      </c>
      <c r="AB38502" s="34">
        <v>81</v>
      </c>
      <c r="AC38502" s="34">
        <v>122</v>
      </c>
    </row>
    <row r="38503" spans="1:29" x14ac:dyDescent="0.2">
      <c r="A38503" s="34" t="s">
        <v>98996</v>
      </c>
      <c r="B38503" s="34">
        <v>0</v>
      </c>
      <c r="C38503" s="34">
        <v>0</v>
      </c>
      <c r="D38503" s="34">
        <v>0</v>
      </c>
      <c r="E38503" s="34">
        <v>0</v>
      </c>
      <c r="F38503" s="34">
        <v>0</v>
      </c>
      <c r="G38503" s="34">
        <v>0</v>
      </c>
      <c r="H38503" s="34">
        <v>0</v>
      </c>
      <c r="I38503" s="34">
        <v>0</v>
      </c>
      <c r="J38503" s="34">
        <v>0</v>
      </c>
      <c r="K38503" s="34">
        <v>0</v>
      </c>
      <c r="L38503" s="34">
        <v>0</v>
      </c>
      <c r="M38503" s="34">
        <v>0</v>
      </c>
      <c r="N38503" s="34">
        <v>0</v>
      </c>
      <c r="O38503" s="34">
        <v>0</v>
      </c>
      <c r="P38503" s="34">
        <v>0</v>
      </c>
      <c r="Q38503" s="34">
        <v>0</v>
      </c>
      <c r="R38503" s="34">
        <v>0</v>
      </c>
      <c r="S38503" s="34">
        <v>0</v>
      </c>
      <c r="T38503" s="34">
        <v>0</v>
      </c>
      <c r="U38503" s="34">
        <v>0</v>
      </c>
      <c r="V38503" s="34">
        <v>0</v>
      </c>
      <c r="W38503" s="34">
        <v>0</v>
      </c>
      <c r="X38503" s="34">
        <v>0</v>
      </c>
      <c r="Y38503" s="34">
        <v>0</v>
      </c>
      <c r="Z38503" s="34">
        <v>0</v>
      </c>
      <c r="AA38503" s="34">
        <v>0</v>
      </c>
      <c r="AB38503" s="34">
        <v>0</v>
      </c>
      <c r="AC38503" s="34">
        <v>0</v>
      </c>
    </row>
    <row r="38504" spans="1:29" x14ac:dyDescent="0.2">
      <c r="A38504" s="34" t="s">
        <v>98997</v>
      </c>
      <c r="B38504" s="34">
        <v>221</v>
      </c>
      <c r="C38504" s="34">
        <v>214</v>
      </c>
      <c r="D38504" s="34">
        <v>189</v>
      </c>
      <c r="E38504" s="34">
        <v>215</v>
      </c>
      <c r="F38504" s="34">
        <v>209</v>
      </c>
      <c r="G38504" s="34">
        <v>198</v>
      </c>
      <c r="H38504" s="34">
        <v>219</v>
      </c>
      <c r="I38504" s="34">
        <v>213</v>
      </c>
      <c r="J38504" s="34">
        <v>182</v>
      </c>
      <c r="K38504" s="34">
        <v>238</v>
      </c>
      <c r="L38504" s="34">
        <v>233</v>
      </c>
      <c r="M38504" s="34">
        <v>188</v>
      </c>
      <c r="N38504" s="34">
        <v>201</v>
      </c>
      <c r="O38504" s="34">
        <v>142</v>
      </c>
      <c r="P38504" s="34">
        <v>143</v>
      </c>
      <c r="Q38504" s="34">
        <v>352</v>
      </c>
      <c r="R38504" s="34">
        <v>272</v>
      </c>
      <c r="S38504" s="34">
        <v>256</v>
      </c>
      <c r="T38504" s="34">
        <v>295</v>
      </c>
      <c r="U38504" s="34">
        <v>252</v>
      </c>
      <c r="V38504" s="34">
        <v>285</v>
      </c>
      <c r="W38504" s="34">
        <v>266</v>
      </c>
      <c r="X38504" s="34">
        <v>235</v>
      </c>
      <c r="Y38504" s="34">
        <v>283</v>
      </c>
      <c r="Z38504" s="34">
        <v>257</v>
      </c>
      <c r="AA38504" s="34">
        <v>261</v>
      </c>
      <c r="AB38504" s="34">
        <v>252</v>
      </c>
      <c r="AC38504" s="34">
        <v>313</v>
      </c>
    </row>
    <row r="38505" spans="1:29" x14ac:dyDescent="0.2">
      <c r="A38505" s="34" t="s">
        <v>98998</v>
      </c>
      <c r="B38505" s="34">
        <v>525</v>
      </c>
      <c r="C38505" s="34">
        <v>260</v>
      </c>
      <c r="D38505" s="34">
        <v>403</v>
      </c>
      <c r="E38505" s="34">
        <v>276</v>
      </c>
      <c r="F38505" s="34">
        <v>464</v>
      </c>
      <c r="G38505" s="34">
        <v>312</v>
      </c>
      <c r="H38505" s="34">
        <v>463</v>
      </c>
      <c r="I38505" s="34">
        <v>227</v>
      </c>
      <c r="J38505" s="34">
        <v>430</v>
      </c>
      <c r="K38505" s="34">
        <v>280</v>
      </c>
      <c r="L38505" s="34">
        <v>531</v>
      </c>
      <c r="M38505" s="34">
        <v>249</v>
      </c>
      <c r="N38505" s="34">
        <v>368</v>
      </c>
      <c r="O38505" s="34">
        <v>291</v>
      </c>
      <c r="P38505" s="34">
        <v>459</v>
      </c>
      <c r="Q38505" s="34">
        <v>424</v>
      </c>
      <c r="R38505" s="34">
        <v>612</v>
      </c>
      <c r="S38505" s="34">
        <v>365</v>
      </c>
      <c r="T38505" s="34">
        <v>653</v>
      </c>
      <c r="U38505" s="34">
        <v>345</v>
      </c>
      <c r="V38505" s="34">
        <v>613</v>
      </c>
      <c r="W38505" s="34">
        <v>545</v>
      </c>
      <c r="X38505" s="34">
        <v>558</v>
      </c>
      <c r="Y38505" s="34">
        <v>493</v>
      </c>
      <c r="Z38505" s="34">
        <v>413</v>
      </c>
      <c r="AA38505" s="34">
        <v>420</v>
      </c>
      <c r="AB38505" s="34">
        <v>784</v>
      </c>
      <c r="AC38505" s="34">
        <v>550</v>
      </c>
    </row>
    <row r="38506" spans="1:29" x14ac:dyDescent="0.2">
      <c r="A38506" s="34" t="s">
        <v>98999</v>
      </c>
      <c r="B38506" s="34">
        <v>148</v>
      </c>
      <c r="C38506" s="34">
        <v>121</v>
      </c>
      <c r="D38506" s="34">
        <v>172</v>
      </c>
      <c r="E38506" s="34">
        <v>165</v>
      </c>
      <c r="F38506" s="34">
        <v>133</v>
      </c>
      <c r="G38506" s="34">
        <v>189</v>
      </c>
      <c r="H38506" s="34">
        <v>121</v>
      </c>
      <c r="I38506" s="34">
        <v>143</v>
      </c>
      <c r="J38506" s="34">
        <v>137</v>
      </c>
      <c r="K38506" s="34">
        <v>160</v>
      </c>
      <c r="L38506" s="34">
        <v>133</v>
      </c>
      <c r="M38506" s="34">
        <v>139</v>
      </c>
      <c r="N38506" s="34">
        <v>108</v>
      </c>
      <c r="O38506" s="34">
        <v>154</v>
      </c>
      <c r="P38506" s="34">
        <v>128</v>
      </c>
      <c r="Q38506" s="34">
        <v>180</v>
      </c>
      <c r="R38506" s="34">
        <v>178</v>
      </c>
      <c r="S38506" s="34">
        <v>181</v>
      </c>
      <c r="T38506" s="34">
        <v>137</v>
      </c>
      <c r="U38506" s="34">
        <v>137</v>
      </c>
      <c r="V38506" s="34">
        <v>182</v>
      </c>
      <c r="W38506" s="34">
        <v>189</v>
      </c>
      <c r="X38506" s="34">
        <v>153</v>
      </c>
      <c r="Y38506" s="34">
        <v>173</v>
      </c>
      <c r="Z38506" s="34">
        <v>175</v>
      </c>
      <c r="AA38506" s="34">
        <v>170</v>
      </c>
      <c r="AB38506" s="34">
        <v>210</v>
      </c>
      <c r="AC38506" s="34">
        <v>271</v>
      </c>
    </row>
    <row r="38507" spans="1:29" x14ac:dyDescent="0.2">
      <c r="A38507" s="34" t="s">
        <v>99000</v>
      </c>
      <c r="B38507" s="34">
        <v>258</v>
      </c>
      <c r="C38507" s="34">
        <v>214</v>
      </c>
      <c r="D38507" s="34">
        <v>236</v>
      </c>
      <c r="E38507" s="34">
        <v>183</v>
      </c>
      <c r="F38507" s="34">
        <v>243</v>
      </c>
      <c r="G38507" s="34">
        <v>129</v>
      </c>
      <c r="H38507" s="34">
        <v>212</v>
      </c>
      <c r="I38507" s="34">
        <v>180</v>
      </c>
      <c r="J38507" s="34">
        <v>267</v>
      </c>
      <c r="K38507" s="34">
        <v>150</v>
      </c>
      <c r="L38507" s="34">
        <v>237</v>
      </c>
      <c r="M38507" s="34">
        <v>167</v>
      </c>
      <c r="N38507" s="34">
        <v>189</v>
      </c>
      <c r="O38507" s="34">
        <v>138</v>
      </c>
      <c r="P38507" s="34">
        <v>239</v>
      </c>
      <c r="Q38507" s="34">
        <v>285</v>
      </c>
      <c r="R38507" s="34">
        <v>324</v>
      </c>
      <c r="S38507" s="34">
        <v>230</v>
      </c>
      <c r="T38507" s="34">
        <v>308</v>
      </c>
      <c r="U38507" s="34">
        <v>242</v>
      </c>
      <c r="V38507" s="34">
        <v>327</v>
      </c>
      <c r="W38507" s="34">
        <v>280</v>
      </c>
      <c r="X38507" s="34">
        <v>291</v>
      </c>
      <c r="Y38507" s="34">
        <v>277</v>
      </c>
      <c r="Z38507" s="34">
        <v>230</v>
      </c>
      <c r="AA38507" s="34">
        <v>232</v>
      </c>
      <c r="AB38507" s="34">
        <v>266</v>
      </c>
      <c r="AC38507" s="34">
        <v>335</v>
      </c>
    </row>
    <row r="38508" spans="1:29" x14ac:dyDescent="0.2">
      <c r="A38508" s="34" t="s">
        <v>99001</v>
      </c>
      <c r="B38508" s="34">
        <v>248</v>
      </c>
      <c r="C38508" s="34">
        <v>170</v>
      </c>
      <c r="D38508" s="34">
        <v>271</v>
      </c>
      <c r="E38508" s="34">
        <v>206</v>
      </c>
      <c r="F38508" s="34">
        <v>273</v>
      </c>
      <c r="G38508" s="34">
        <v>182</v>
      </c>
      <c r="H38508" s="34">
        <v>292</v>
      </c>
      <c r="I38508" s="34">
        <v>177</v>
      </c>
      <c r="J38508" s="34">
        <v>246</v>
      </c>
      <c r="K38508" s="34">
        <v>213</v>
      </c>
      <c r="L38508" s="34">
        <v>273</v>
      </c>
      <c r="M38508" s="34">
        <v>187</v>
      </c>
      <c r="N38508" s="34">
        <v>235</v>
      </c>
      <c r="O38508" s="34">
        <v>252</v>
      </c>
      <c r="P38508" s="34">
        <v>275</v>
      </c>
      <c r="Q38508" s="34">
        <v>281</v>
      </c>
      <c r="R38508" s="34">
        <v>410</v>
      </c>
      <c r="S38508" s="34">
        <v>249</v>
      </c>
      <c r="T38508" s="34">
        <v>366</v>
      </c>
      <c r="U38508" s="34">
        <v>226</v>
      </c>
      <c r="V38508" s="34">
        <v>336</v>
      </c>
      <c r="W38508" s="34">
        <v>262</v>
      </c>
      <c r="X38508" s="34">
        <v>335</v>
      </c>
      <c r="Y38508" s="34">
        <v>289</v>
      </c>
      <c r="Z38508" s="34">
        <v>251</v>
      </c>
      <c r="AA38508" s="34">
        <v>259</v>
      </c>
      <c r="AB38508" s="34">
        <v>359</v>
      </c>
      <c r="AC38508" s="34">
        <v>360</v>
      </c>
    </row>
    <row r="38509" spans="1:29" x14ac:dyDescent="0.2">
      <c r="A38509" s="34" t="s">
        <v>99002</v>
      </c>
      <c r="B38509" s="34">
        <v>19</v>
      </c>
      <c r="C38509" s="34">
        <v>4</v>
      </c>
      <c r="D38509" s="34">
        <v>16</v>
      </c>
      <c r="E38509" s="34">
        <v>20</v>
      </c>
      <c r="F38509" s="34">
        <v>18</v>
      </c>
      <c r="G38509" s="34">
        <v>11</v>
      </c>
      <c r="H38509" s="34">
        <v>16</v>
      </c>
      <c r="I38509" s="34">
        <v>24</v>
      </c>
      <c r="J38509" s="34">
        <v>7</v>
      </c>
      <c r="K38509" s="34">
        <v>26</v>
      </c>
      <c r="L38509" s="34">
        <v>15</v>
      </c>
      <c r="M38509" s="34">
        <v>19</v>
      </c>
      <c r="N38509" s="34">
        <v>7</v>
      </c>
      <c r="O38509" s="34">
        <v>10</v>
      </c>
      <c r="P38509" s="34">
        <v>9</v>
      </c>
      <c r="Q38509" s="34">
        <v>15</v>
      </c>
      <c r="R38509" s="34">
        <v>9</v>
      </c>
      <c r="S38509" s="34">
        <v>14</v>
      </c>
      <c r="T38509" s="34">
        <v>14</v>
      </c>
      <c r="U38509" s="34">
        <v>17</v>
      </c>
      <c r="V38509" s="34">
        <v>9</v>
      </c>
      <c r="W38509" s="34">
        <v>22</v>
      </c>
      <c r="X38509" s="34">
        <v>14</v>
      </c>
      <c r="Y38509" s="34">
        <v>23</v>
      </c>
      <c r="Z38509" s="34">
        <v>27</v>
      </c>
      <c r="AA38509" s="34">
        <v>17</v>
      </c>
      <c r="AB38509" s="34">
        <v>9</v>
      </c>
      <c r="AC38509" s="34">
        <v>22</v>
      </c>
    </row>
    <row r="38510" spans="1:29" x14ac:dyDescent="0.2">
      <c r="A38510" s="34" t="s">
        <v>99003</v>
      </c>
      <c r="B38510" s="34">
        <v>128</v>
      </c>
      <c r="C38510" s="34">
        <v>104</v>
      </c>
      <c r="D38510" s="34">
        <v>99</v>
      </c>
      <c r="E38510" s="34">
        <v>75</v>
      </c>
      <c r="F38510" s="34">
        <v>101</v>
      </c>
      <c r="G38510" s="34">
        <v>101</v>
      </c>
      <c r="H38510" s="34">
        <v>113</v>
      </c>
      <c r="I38510" s="34">
        <v>77</v>
      </c>
      <c r="J38510" s="34">
        <v>134</v>
      </c>
      <c r="K38510" s="34">
        <v>109</v>
      </c>
      <c r="L38510" s="34">
        <v>132</v>
      </c>
      <c r="M38510" s="34">
        <v>112</v>
      </c>
      <c r="N38510" s="34">
        <v>102</v>
      </c>
      <c r="O38510" s="34">
        <v>104</v>
      </c>
      <c r="P38510" s="34">
        <v>117</v>
      </c>
      <c r="Q38510" s="34">
        <v>148</v>
      </c>
      <c r="R38510" s="34">
        <v>129</v>
      </c>
      <c r="S38510" s="34">
        <v>119</v>
      </c>
      <c r="T38510" s="34">
        <v>150</v>
      </c>
      <c r="U38510" s="34">
        <v>128</v>
      </c>
      <c r="V38510" s="34">
        <v>143</v>
      </c>
      <c r="W38510" s="34">
        <v>193</v>
      </c>
      <c r="X38510" s="34">
        <v>122</v>
      </c>
      <c r="Y38510" s="34">
        <v>154</v>
      </c>
      <c r="Z38510" s="34">
        <v>122</v>
      </c>
      <c r="AA38510" s="34">
        <v>142</v>
      </c>
      <c r="AB38510" s="34">
        <v>190</v>
      </c>
      <c r="AC38510" s="34">
        <v>167</v>
      </c>
    </row>
    <row r="38511" spans="1:29" x14ac:dyDescent="0.2">
      <c r="A38511" s="34" t="s">
        <v>99004</v>
      </c>
      <c r="B38511" s="34">
        <v>67</v>
      </c>
      <c r="C38511" s="34">
        <v>61</v>
      </c>
      <c r="D38511" s="34">
        <v>61</v>
      </c>
      <c r="E38511" s="34">
        <v>70</v>
      </c>
      <c r="F38511" s="34">
        <v>79</v>
      </c>
      <c r="G38511" s="34">
        <v>56</v>
      </c>
      <c r="H38511" s="34">
        <v>71</v>
      </c>
      <c r="I38511" s="34">
        <v>44</v>
      </c>
      <c r="J38511" s="34">
        <v>40</v>
      </c>
      <c r="K38511" s="34">
        <v>21</v>
      </c>
      <c r="L38511" s="34">
        <v>54</v>
      </c>
      <c r="M38511" s="34">
        <v>51</v>
      </c>
      <c r="N38511" s="34">
        <v>54</v>
      </c>
      <c r="O38511" s="34">
        <v>52</v>
      </c>
      <c r="P38511" s="34">
        <v>60</v>
      </c>
      <c r="Q38511" s="34">
        <v>62</v>
      </c>
      <c r="R38511" s="34">
        <v>86</v>
      </c>
      <c r="S38511" s="34">
        <v>83</v>
      </c>
      <c r="T38511" s="34">
        <v>58</v>
      </c>
      <c r="U38511" s="34">
        <v>30</v>
      </c>
      <c r="V38511" s="34">
        <v>76</v>
      </c>
      <c r="W38511" s="34">
        <v>46</v>
      </c>
      <c r="X38511" s="34">
        <v>71</v>
      </c>
      <c r="Y38511" s="34">
        <v>71</v>
      </c>
      <c r="Z38511" s="34">
        <v>71</v>
      </c>
      <c r="AA38511" s="34">
        <v>45</v>
      </c>
      <c r="AB38511" s="34">
        <v>69</v>
      </c>
      <c r="AC38511" s="34">
        <v>97</v>
      </c>
    </row>
    <row r="38512" spans="1:29" x14ac:dyDescent="0.2">
      <c r="A38512" s="34" t="s">
        <v>99005</v>
      </c>
      <c r="B38512" s="34">
        <v>141</v>
      </c>
      <c r="C38512" s="34">
        <v>50</v>
      </c>
      <c r="D38512" s="34">
        <v>66</v>
      </c>
      <c r="E38512" s="34">
        <v>55</v>
      </c>
      <c r="F38512" s="34">
        <v>75</v>
      </c>
      <c r="G38512" s="34">
        <v>52</v>
      </c>
      <c r="H38512" s="34">
        <v>78</v>
      </c>
      <c r="I38512" s="34">
        <v>67</v>
      </c>
      <c r="J38512" s="34">
        <v>93</v>
      </c>
      <c r="K38512" s="34">
        <v>56</v>
      </c>
      <c r="L38512" s="34">
        <v>74</v>
      </c>
      <c r="M38512" s="34">
        <v>60</v>
      </c>
      <c r="N38512" s="34">
        <v>60</v>
      </c>
      <c r="O38512" s="34">
        <v>53</v>
      </c>
      <c r="P38512" s="34">
        <v>69</v>
      </c>
      <c r="Q38512" s="34">
        <v>88</v>
      </c>
      <c r="R38512" s="34">
        <v>97</v>
      </c>
      <c r="S38512" s="34">
        <v>78</v>
      </c>
      <c r="T38512" s="34">
        <v>55</v>
      </c>
      <c r="U38512" s="34">
        <v>62</v>
      </c>
      <c r="V38512" s="34">
        <v>60</v>
      </c>
      <c r="W38512" s="34">
        <v>70</v>
      </c>
      <c r="X38512" s="34">
        <v>78</v>
      </c>
      <c r="Y38512" s="34">
        <v>65</v>
      </c>
      <c r="Z38512" s="34">
        <v>69</v>
      </c>
      <c r="AA38512" s="34">
        <v>72</v>
      </c>
      <c r="AB38512" s="34">
        <v>71</v>
      </c>
      <c r="AC38512" s="34">
        <v>77</v>
      </c>
    </row>
    <row r="38513" spans="1:29" x14ac:dyDescent="0.2">
      <c r="A38513" s="34" t="s">
        <v>99006</v>
      </c>
      <c r="B38513" s="34">
        <v>452</v>
      </c>
      <c r="C38513" s="34">
        <v>271</v>
      </c>
      <c r="D38513" s="34">
        <v>356</v>
      </c>
      <c r="E38513" s="34">
        <v>344</v>
      </c>
      <c r="F38513" s="34">
        <v>379</v>
      </c>
      <c r="G38513" s="34">
        <v>328</v>
      </c>
      <c r="H38513" s="34">
        <v>425</v>
      </c>
      <c r="I38513" s="34">
        <v>290</v>
      </c>
      <c r="J38513" s="34">
        <v>382</v>
      </c>
      <c r="K38513" s="34">
        <v>305</v>
      </c>
      <c r="L38513" s="34">
        <v>448</v>
      </c>
      <c r="M38513" s="34">
        <v>304</v>
      </c>
      <c r="N38513" s="34">
        <v>370</v>
      </c>
      <c r="O38513" s="34">
        <v>315</v>
      </c>
      <c r="P38513" s="34">
        <v>327</v>
      </c>
      <c r="Q38513" s="34">
        <v>436</v>
      </c>
      <c r="R38513" s="34">
        <v>490</v>
      </c>
      <c r="S38513" s="34">
        <v>334</v>
      </c>
      <c r="T38513" s="34">
        <v>502</v>
      </c>
      <c r="U38513" s="34">
        <v>377</v>
      </c>
      <c r="V38513" s="34">
        <v>398</v>
      </c>
      <c r="W38513" s="34">
        <v>448</v>
      </c>
      <c r="X38513" s="34">
        <v>396</v>
      </c>
      <c r="Y38513" s="34">
        <v>502</v>
      </c>
      <c r="Z38513" s="34">
        <v>439</v>
      </c>
      <c r="AA38513" s="34">
        <v>390</v>
      </c>
      <c r="AB38513" s="34">
        <v>609</v>
      </c>
      <c r="AC38513" s="34">
        <v>487</v>
      </c>
    </row>
    <row r="38514" spans="1:29" x14ac:dyDescent="0.2">
      <c r="A38514" s="34" t="s">
        <v>99007</v>
      </c>
      <c r="B38514" s="34">
        <v>86</v>
      </c>
      <c r="C38514" s="34">
        <v>59</v>
      </c>
      <c r="D38514" s="34">
        <v>65</v>
      </c>
      <c r="E38514" s="34">
        <v>48</v>
      </c>
      <c r="F38514" s="34">
        <v>62</v>
      </c>
      <c r="G38514" s="34">
        <v>44</v>
      </c>
      <c r="H38514" s="34">
        <v>77</v>
      </c>
      <c r="I38514" s="34">
        <v>63</v>
      </c>
      <c r="J38514" s="34">
        <v>65</v>
      </c>
      <c r="K38514" s="34">
        <v>58</v>
      </c>
      <c r="L38514" s="34">
        <v>62</v>
      </c>
      <c r="M38514" s="34">
        <v>54</v>
      </c>
      <c r="N38514" s="34">
        <v>65</v>
      </c>
      <c r="O38514" s="34">
        <v>69</v>
      </c>
      <c r="P38514" s="34">
        <v>81</v>
      </c>
      <c r="Q38514" s="34">
        <v>114</v>
      </c>
      <c r="R38514" s="34">
        <v>122</v>
      </c>
      <c r="S38514" s="34">
        <v>78</v>
      </c>
      <c r="T38514" s="34">
        <v>105</v>
      </c>
      <c r="U38514" s="34">
        <v>74</v>
      </c>
      <c r="V38514" s="34">
        <v>96</v>
      </c>
      <c r="W38514" s="34">
        <v>116</v>
      </c>
      <c r="X38514" s="34">
        <v>73</v>
      </c>
      <c r="Y38514" s="34">
        <v>83</v>
      </c>
      <c r="Z38514" s="34">
        <v>78</v>
      </c>
      <c r="AA38514" s="34">
        <v>82</v>
      </c>
      <c r="AB38514" s="34">
        <v>143</v>
      </c>
      <c r="AC38514" s="34">
        <v>103</v>
      </c>
    </row>
    <row r="38515" spans="1:29" x14ac:dyDescent="0.2">
      <c r="A38515" s="34" t="s">
        <v>99008</v>
      </c>
      <c r="B38515" s="34">
        <v>26</v>
      </c>
      <c r="C38515" s="34">
        <v>35</v>
      </c>
      <c r="D38515" s="34">
        <v>29</v>
      </c>
      <c r="E38515" s="34">
        <v>51</v>
      </c>
      <c r="F38515" s="34">
        <v>30</v>
      </c>
      <c r="G38515" s="34">
        <v>20</v>
      </c>
      <c r="H38515" s="34">
        <v>24</v>
      </c>
      <c r="I38515" s="34">
        <v>21</v>
      </c>
      <c r="J38515" s="34">
        <v>22</v>
      </c>
      <c r="K38515" s="34">
        <v>41</v>
      </c>
      <c r="L38515" s="34">
        <v>12</v>
      </c>
      <c r="M38515" s="34">
        <v>20</v>
      </c>
      <c r="N38515" s="34">
        <v>21</v>
      </c>
      <c r="O38515" s="34">
        <v>18</v>
      </c>
      <c r="P38515" s="34">
        <v>23</v>
      </c>
      <c r="Q38515" s="34">
        <v>25</v>
      </c>
      <c r="R38515" s="34">
        <v>18</v>
      </c>
      <c r="S38515" s="34">
        <v>52</v>
      </c>
      <c r="T38515" s="34">
        <v>25</v>
      </c>
      <c r="U38515" s="34">
        <v>37</v>
      </c>
      <c r="V38515" s="34">
        <v>32</v>
      </c>
      <c r="W38515" s="34">
        <v>32</v>
      </c>
      <c r="X38515" s="34">
        <v>44</v>
      </c>
      <c r="Y38515" s="34">
        <v>21</v>
      </c>
      <c r="Z38515" s="34">
        <v>24</v>
      </c>
      <c r="AA38515" s="34">
        <v>46</v>
      </c>
      <c r="AB38515" s="34">
        <v>30</v>
      </c>
      <c r="AC38515" s="34">
        <v>36</v>
      </c>
    </row>
    <row r="38516" spans="1:29" x14ac:dyDescent="0.2">
      <c r="A38516" s="34" t="s">
        <v>99009</v>
      </c>
      <c r="B38516" s="34">
        <v>554</v>
      </c>
      <c r="C38516" s="34">
        <v>298</v>
      </c>
      <c r="D38516" s="34">
        <v>441</v>
      </c>
      <c r="E38516" s="34">
        <v>301</v>
      </c>
      <c r="F38516" s="34">
        <v>535</v>
      </c>
      <c r="G38516" s="34">
        <v>331</v>
      </c>
      <c r="H38516" s="34">
        <v>433</v>
      </c>
      <c r="I38516" s="34">
        <v>277</v>
      </c>
      <c r="J38516" s="34">
        <v>518</v>
      </c>
      <c r="K38516" s="34">
        <v>358</v>
      </c>
      <c r="L38516" s="34">
        <v>631</v>
      </c>
      <c r="M38516" s="34">
        <v>321</v>
      </c>
      <c r="N38516" s="34">
        <v>443</v>
      </c>
      <c r="O38516" s="34">
        <v>350</v>
      </c>
      <c r="P38516" s="34">
        <v>544</v>
      </c>
      <c r="Q38516" s="34">
        <v>489</v>
      </c>
      <c r="R38516" s="34">
        <v>629</v>
      </c>
      <c r="S38516" s="34">
        <v>387</v>
      </c>
      <c r="T38516" s="34">
        <v>753</v>
      </c>
      <c r="U38516" s="34">
        <v>371</v>
      </c>
      <c r="V38516" s="34">
        <v>599</v>
      </c>
      <c r="W38516" s="34">
        <v>521</v>
      </c>
      <c r="X38516" s="34">
        <v>630</v>
      </c>
      <c r="Y38516" s="34">
        <v>511</v>
      </c>
      <c r="Z38516" s="34">
        <v>487</v>
      </c>
      <c r="AA38516" s="34">
        <v>428</v>
      </c>
      <c r="AB38516" s="34">
        <v>821</v>
      </c>
      <c r="AC38516" s="34">
        <v>564</v>
      </c>
    </row>
    <row r="38517" spans="1:29" x14ac:dyDescent="0.2">
      <c r="A38517" s="34" t="s">
        <v>99010</v>
      </c>
      <c r="B38517" s="34">
        <v>68</v>
      </c>
      <c r="C38517" s="34">
        <v>48</v>
      </c>
      <c r="D38517" s="34">
        <v>99</v>
      </c>
      <c r="E38517" s="34">
        <v>46</v>
      </c>
      <c r="F38517" s="34">
        <v>64</v>
      </c>
      <c r="G38517" s="34">
        <v>44</v>
      </c>
      <c r="H38517" s="34">
        <v>72</v>
      </c>
      <c r="I38517" s="34">
        <v>58</v>
      </c>
      <c r="J38517" s="34">
        <v>79</v>
      </c>
      <c r="K38517" s="34">
        <v>38</v>
      </c>
      <c r="L38517" s="34">
        <v>50</v>
      </c>
      <c r="M38517" s="34">
        <v>68</v>
      </c>
      <c r="N38517" s="34">
        <v>34</v>
      </c>
      <c r="O38517" s="34">
        <v>40</v>
      </c>
      <c r="P38517" s="34">
        <v>75</v>
      </c>
      <c r="Q38517" s="34">
        <v>45</v>
      </c>
      <c r="R38517" s="34">
        <v>99</v>
      </c>
      <c r="S38517" s="34">
        <v>58</v>
      </c>
      <c r="T38517" s="34">
        <v>56</v>
      </c>
      <c r="U38517" s="34">
        <v>52</v>
      </c>
      <c r="V38517" s="34">
        <v>76</v>
      </c>
      <c r="W38517" s="34">
        <v>44</v>
      </c>
      <c r="X38517" s="34">
        <v>89</v>
      </c>
      <c r="Y38517" s="34">
        <v>50</v>
      </c>
      <c r="Z38517" s="34">
        <v>79</v>
      </c>
      <c r="AA38517" s="34">
        <v>76</v>
      </c>
      <c r="AB38517" s="34">
        <v>71</v>
      </c>
      <c r="AC38517" s="34">
        <v>102</v>
      </c>
    </row>
    <row r="38518" spans="1:29" x14ac:dyDescent="0.2">
      <c r="A38518" s="34" t="s">
        <v>99011</v>
      </c>
      <c r="B38518" s="34">
        <v>93</v>
      </c>
      <c r="C38518" s="34">
        <v>55</v>
      </c>
      <c r="D38518" s="34">
        <v>66</v>
      </c>
      <c r="E38518" s="34">
        <v>47</v>
      </c>
      <c r="F38518" s="34">
        <v>101</v>
      </c>
      <c r="G38518" s="34">
        <v>36</v>
      </c>
      <c r="H38518" s="34">
        <v>62</v>
      </c>
      <c r="I38518" s="34">
        <v>59</v>
      </c>
      <c r="J38518" s="34">
        <v>62</v>
      </c>
      <c r="K38518" s="34">
        <v>50</v>
      </c>
      <c r="L38518" s="34">
        <v>68</v>
      </c>
      <c r="M38518" s="34">
        <v>50</v>
      </c>
      <c r="N38518" s="34">
        <v>77</v>
      </c>
      <c r="O38518" s="34">
        <v>61</v>
      </c>
      <c r="P38518" s="34">
        <v>74</v>
      </c>
      <c r="Q38518" s="34">
        <v>64</v>
      </c>
      <c r="R38518" s="34">
        <v>85</v>
      </c>
      <c r="S38518" s="34">
        <v>57</v>
      </c>
      <c r="T38518" s="34">
        <v>78</v>
      </c>
      <c r="U38518" s="34">
        <v>48</v>
      </c>
      <c r="V38518" s="34">
        <v>92</v>
      </c>
      <c r="W38518" s="34">
        <v>50</v>
      </c>
      <c r="X38518" s="34">
        <v>118</v>
      </c>
      <c r="Y38518" s="34">
        <v>46</v>
      </c>
      <c r="Z38518" s="34">
        <v>107</v>
      </c>
      <c r="AA38518" s="34">
        <v>67</v>
      </c>
      <c r="AB38518" s="34">
        <v>101</v>
      </c>
      <c r="AC38518" s="34">
        <v>92</v>
      </c>
    </row>
    <row r="38519" spans="1:29" x14ac:dyDescent="0.2">
      <c r="A38519" s="34" t="s">
        <v>99012</v>
      </c>
      <c r="B38519" s="34">
        <v>141</v>
      </c>
      <c r="C38519" s="34">
        <v>135</v>
      </c>
      <c r="D38519" s="34">
        <v>161</v>
      </c>
      <c r="E38519" s="34">
        <v>139</v>
      </c>
      <c r="F38519" s="34">
        <v>149</v>
      </c>
      <c r="G38519" s="34">
        <v>171</v>
      </c>
      <c r="H38519" s="34">
        <v>176</v>
      </c>
      <c r="I38519" s="34">
        <v>141</v>
      </c>
      <c r="J38519" s="34">
        <v>190</v>
      </c>
      <c r="K38519" s="34">
        <v>157</v>
      </c>
      <c r="L38519" s="34">
        <v>145</v>
      </c>
      <c r="M38519" s="34">
        <v>162</v>
      </c>
      <c r="N38519" s="34">
        <v>168</v>
      </c>
      <c r="O38519" s="34">
        <v>149</v>
      </c>
      <c r="P38519" s="34">
        <v>191</v>
      </c>
      <c r="Q38519" s="34">
        <v>193</v>
      </c>
      <c r="R38519" s="34">
        <v>233</v>
      </c>
      <c r="S38519" s="34">
        <v>228</v>
      </c>
      <c r="T38519" s="34">
        <v>190</v>
      </c>
      <c r="U38519" s="34">
        <v>149</v>
      </c>
      <c r="V38519" s="34">
        <v>165</v>
      </c>
      <c r="W38519" s="34">
        <v>222</v>
      </c>
      <c r="X38519" s="34">
        <v>217</v>
      </c>
      <c r="Y38519" s="34">
        <v>159</v>
      </c>
      <c r="Z38519" s="34">
        <v>182</v>
      </c>
      <c r="AA38519" s="34">
        <v>200</v>
      </c>
      <c r="AB38519" s="34">
        <v>208</v>
      </c>
      <c r="AC38519" s="34">
        <v>209</v>
      </c>
    </row>
    <row r="38520" spans="1:29" x14ac:dyDescent="0.2">
      <c r="A38520" s="34" t="s">
        <v>99013</v>
      </c>
      <c r="B38520" s="34">
        <v>147</v>
      </c>
      <c r="C38520" s="34">
        <v>140</v>
      </c>
      <c r="D38520" s="34">
        <v>212</v>
      </c>
      <c r="E38520" s="34">
        <v>130</v>
      </c>
      <c r="F38520" s="34">
        <v>201</v>
      </c>
      <c r="G38520" s="34">
        <v>152</v>
      </c>
      <c r="H38520" s="34">
        <v>178</v>
      </c>
      <c r="I38520" s="34">
        <v>119</v>
      </c>
      <c r="J38520" s="34">
        <v>158</v>
      </c>
      <c r="K38520" s="34">
        <v>109</v>
      </c>
      <c r="L38520" s="34">
        <v>148</v>
      </c>
      <c r="M38520" s="34">
        <v>252</v>
      </c>
      <c r="N38520" s="34">
        <v>149</v>
      </c>
      <c r="O38520" s="34">
        <v>164</v>
      </c>
      <c r="P38520" s="34">
        <v>165</v>
      </c>
      <c r="Q38520" s="34">
        <v>206</v>
      </c>
      <c r="R38520" s="34">
        <v>223</v>
      </c>
      <c r="S38520" s="34">
        <v>157</v>
      </c>
      <c r="T38520" s="34">
        <v>248</v>
      </c>
      <c r="U38520" s="34">
        <v>170</v>
      </c>
      <c r="V38520" s="34">
        <v>225</v>
      </c>
      <c r="W38520" s="34">
        <v>186</v>
      </c>
      <c r="X38520" s="34">
        <v>252</v>
      </c>
      <c r="Y38520" s="34">
        <v>183</v>
      </c>
      <c r="Z38520" s="34">
        <v>158</v>
      </c>
      <c r="AA38520" s="34">
        <v>238</v>
      </c>
      <c r="AB38520" s="34">
        <v>225</v>
      </c>
      <c r="AC38520" s="34">
        <v>265</v>
      </c>
    </row>
    <row r="38521" spans="1:29" x14ac:dyDescent="0.2">
      <c r="A38521" s="34" t="s">
        <v>99014</v>
      </c>
      <c r="B38521" s="34">
        <v>81</v>
      </c>
      <c r="C38521" s="34">
        <v>93</v>
      </c>
      <c r="D38521" s="34">
        <v>92</v>
      </c>
      <c r="E38521" s="34">
        <v>124</v>
      </c>
      <c r="F38521" s="34">
        <v>101</v>
      </c>
      <c r="G38521" s="34">
        <v>122</v>
      </c>
      <c r="H38521" s="34">
        <v>103</v>
      </c>
      <c r="I38521" s="34">
        <v>85</v>
      </c>
      <c r="J38521" s="34">
        <v>86</v>
      </c>
      <c r="K38521" s="34">
        <v>121</v>
      </c>
      <c r="L38521" s="34">
        <v>75</v>
      </c>
      <c r="M38521" s="34">
        <v>92</v>
      </c>
      <c r="N38521" s="34">
        <v>84</v>
      </c>
      <c r="O38521" s="34">
        <v>83</v>
      </c>
      <c r="P38521" s="34">
        <v>78</v>
      </c>
      <c r="Q38521" s="34">
        <v>122</v>
      </c>
      <c r="R38521" s="34">
        <v>122</v>
      </c>
      <c r="S38521" s="34">
        <v>172</v>
      </c>
      <c r="T38521" s="34">
        <v>73</v>
      </c>
      <c r="U38521" s="34">
        <v>86</v>
      </c>
      <c r="V38521" s="34">
        <v>79</v>
      </c>
      <c r="W38521" s="34">
        <v>153</v>
      </c>
      <c r="X38521" s="34">
        <v>106</v>
      </c>
      <c r="Y38521" s="34">
        <v>140</v>
      </c>
      <c r="Z38521" s="34">
        <v>89</v>
      </c>
      <c r="AA38521" s="34">
        <v>157</v>
      </c>
      <c r="AB38521" s="34">
        <v>110</v>
      </c>
      <c r="AC38521" s="34">
        <v>242</v>
      </c>
    </row>
    <row r="38522" spans="1:29" x14ac:dyDescent="0.2">
      <c r="A38522" s="34" t="s">
        <v>99015</v>
      </c>
      <c r="B38522" s="34">
        <v>110</v>
      </c>
      <c r="C38522" s="34">
        <v>101</v>
      </c>
      <c r="D38522" s="34">
        <v>123</v>
      </c>
      <c r="E38522" s="34">
        <v>127</v>
      </c>
      <c r="F38522" s="34">
        <v>94</v>
      </c>
      <c r="G38522" s="34">
        <v>140</v>
      </c>
      <c r="H38522" s="34">
        <v>97</v>
      </c>
      <c r="I38522" s="34">
        <v>118</v>
      </c>
      <c r="J38522" s="34">
        <v>103</v>
      </c>
      <c r="K38522" s="34">
        <v>138</v>
      </c>
      <c r="L38522" s="34">
        <v>106</v>
      </c>
      <c r="M38522" s="34">
        <v>113</v>
      </c>
      <c r="N38522" s="34">
        <v>116</v>
      </c>
      <c r="O38522" s="34">
        <v>110</v>
      </c>
      <c r="P38522" s="34">
        <v>92</v>
      </c>
      <c r="Q38522" s="34">
        <v>157</v>
      </c>
      <c r="R38522" s="34">
        <v>143</v>
      </c>
      <c r="S38522" s="34">
        <v>153</v>
      </c>
      <c r="T38522" s="34">
        <v>106</v>
      </c>
      <c r="U38522" s="34">
        <v>147</v>
      </c>
      <c r="V38522" s="34">
        <v>182</v>
      </c>
      <c r="W38522" s="34">
        <v>108</v>
      </c>
      <c r="X38522" s="34">
        <v>160</v>
      </c>
      <c r="Y38522" s="34">
        <v>135</v>
      </c>
      <c r="Z38522" s="34">
        <v>144</v>
      </c>
      <c r="AA38522" s="34">
        <v>101</v>
      </c>
      <c r="AB38522" s="34">
        <v>151</v>
      </c>
      <c r="AC38522" s="34">
        <v>188</v>
      </c>
    </row>
    <row r="38523" spans="1:29" x14ac:dyDescent="0.2">
      <c r="A38523" s="34" t="s">
        <v>99016</v>
      </c>
      <c r="B38523" s="34">
        <v>54</v>
      </c>
      <c r="C38523" s="34">
        <v>25</v>
      </c>
      <c r="D38523" s="34">
        <v>63</v>
      </c>
      <c r="E38523" s="34">
        <v>53</v>
      </c>
      <c r="F38523" s="34">
        <v>37</v>
      </c>
      <c r="G38523" s="34">
        <v>40</v>
      </c>
      <c r="H38523" s="34">
        <v>55</v>
      </c>
      <c r="I38523" s="34">
        <v>24</v>
      </c>
      <c r="J38523" s="34">
        <v>41</v>
      </c>
      <c r="K38523" s="34">
        <v>30</v>
      </c>
      <c r="L38523" s="34">
        <v>44</v>
      </c>
      <c r="M38523" s="34">
        <v>34</v>
      </c>
      <c r="N38523" s="34">
        <v>48</v>
      </c>
      <c r="O38523" s="34">
        <v>40</v>
      </c>
      <c r="P38523" s="34">
        <v>57</v>
      </c>
      <c r="Q38523" s="34">
        <v>61</v>
      </c>
      <c r="R38523" s="34">
        <v>54</v>
      </c>
      <c r="S38523" s="34">
        <v>58</v>
      </c>
      <c r="T38523" s="34">
        <v>52</v>
      </c>
      <c r="U38523" s="34">
        <v>42</v>
      </c>
      <c r="V38523" s="34">
        <v>61</v>
      </c>
      <c r="W38523" s="34">
        <v>75</v>
      </c>
      <c r="X38523" s="34">
        <v>71</v>
      </c>
      <c r="Y38523" s="34">
        <v>43</v>
      </c>
      <c r="Z38523" s="34">
        <v>85</v>
      </c>
      <c r="AA38523" s="34">
        <v>58</v>
      </c>
      <c r="AB38523" s="34">
        <v>65</v>
      </c>
      <c r="AC38523" s="34">
        <v>65</v>
      </c>
    </row>
    <row r="38524" spans="1:29" x14ac:dyDescent="0.2">
      <c r="A38524" s="34" t="s">
        <v>99017</v>
      </c>
      <c r="B38524" s="34">
        <v>90</v>
      </c>
      <c r="C38524" s="34">
        <v>53</v>
      </c>
      <c r="D38524" s="34">
        <v>75</v>
      </c>
      <c r="E38524" s="34">
        <v>93</v>
      </c>
      <c r="F38524" s="34">
        <v>89</v>
      </c>
      <c r="G38524" s="34">
        <v>81</v>
      </c>
      <c r="H38524" s="34">
        <v>58</v>
      </c>
      <c r="I38524" s="34">
        <v>55</v>
      </c>
      <c r="J38524" s="34">
        <v>87</v>
      </c>
      <c r="K38524" s="34">
        <v>61</v>
      </c>
      <c r="L38524" s="34">
        <v>72</v>
      </c>
      <c r="M38524" s="34">
        <v>49</v>
      </c>
      <c r="N38524" s="34">
        <v>65</v>
      </c>
      <c r="O38524" s="34">
        <v>53</v>
      </c>
      <c r="P38524" s="34">
        <v>54</v>
      </c>
      <c r="Q38524" s="34">
        <v>110</v>
      </c>
      <c r="R38524" s="34">
        <v>92</v>
      </c>
      <c r="S38524" s="34">
        <v>82</v>
      </c>
      <c r="T38524" s="34">
        <v>118</v>
      </c>
      <c r="U38524" s="34">
        <v>99</v>
      </c>
      <c r="V38524" s="34">
        <v>92</v>
      </c>
      <c r="W38524" s="34">
        <v>116</v>
      </c>
      <c r="X38524" s="34">
        <v>111</v>
      </c>
      <c r="Y38524" s="34">
        <v>103</v>
      </c>
      <c r="Z38524" s="34">
        <v>51</v>
      </c>
      <c r="AA38524" s="34">
        <v>104</v>
      </c>
      <c r="AB38524" s="34">
        <v>126</v>
      </c>
      <c r="AC38524" s="34">
        <v>118</v>
      </c>
    </row>
    <row r="38525" spans="1:29" x14ac:dyDescent="0.2">
      <c r="A38525" s="34" t="s">
        <v>99018</v>
      </c>
      <c r="B38525" s="34">
        <v>75</v>
      </c>
      <c r="C38525" s="34">
        <v>63</v>
      </c>
      <c r="D38525" s="34">
        <v>65</v>
      </c>
      <c r="E38525" s="34">
        <v>95</v>
      </c>
      <c r="F38525" s="34">
        <v>59</v>
      </c>
      <c r="G38525" s="34">
        <v>54</v>
      </c>
      <c r="H38525" s="34">
        <v>81</v>
      </c>
      <c r="I38525" s="34">
        <v>82</v>
      </c>
      <c r="J38525" s="34">
        <v>68</v>
      </c>
      <c r="K38525" s="34">
        <v>80</v>
      </c>
      <c r="L38525" s="34">
        <v>80</v>
      </c>
      <c r="M38525" s="34">
        <v>74</v>
      </c>
      <c r="N38525" s="34">
        <v>60</v>
      </c>
      <c r="O38525" s="34">
        <v>54</v>
      </c>
      <c r="P38525" s="34">
        <v>43</v>
      </c>
      <c r="Q38525" s="34">
        <v>103</v>
      </c>
      <c r="R38525" s="34">
        <v>115</v>
      </c>
      <c r="S38525" s="34">
        <v>93</v>
      </c>
      <c r="T38525" s="34">
        <v>87</v>
      </c>
      <c r="U38525" s="34">
        <v>84</v>
      </c>
      <c r="V38525" s="34">
        <v>63</v>
      </c>
      <c r="W38525" s="34">
        <v>115</v>
      </c>
      <c r="X38525" s="34">
        <v>59</v>
      </c>
      <c r="Y38525" s="34">
        <v>114</v>
      </c>
      <c r="Z38525" s="34">
        <v>79</v>
      </c>
      <c r="AA38525" s="34">
        <v>138</v>
      </c>
      <c r="AB38525" s="34">
        <v>105</v>
      </c>
      <c r="AC38525" s="34">
        <v>129</v>
      </c>
    </row>
    <row r="38526" spans="1:29" x14ac:dyDescent="0.2">
      <c r="A38526" s="34" t="s">
        <v>99019</v>
      </c>
      <c r="B38526" s="34">
        <v>58</v>
      </c>
      <c r="C38526" s="34">
        <v>71</v>
      </c>
      <c r="D38526" s="34">
        <v>74</v>
      </c>
      <c r="E38526" s="34">
        <v>55</v>
      </c>
      <c r="F38526" s="34">
        <v>83</v>
      </c>
      <c r="G38526" s="34">
        <v>85</v>
      </c>
      <c r="H38526" s="34">
        <v>69</v>
      </c>
      <c r="I38526" s="34">
        <v>56</v>
      </c>
      <c r="J38526" s="34">
        <v>50</v>
      </c>
      <c r="K38526" s="34">
        <v>70</v>
      </c>
      <c r="L38526" s="34">
        <v>56</v>
      </c>
      <c r="M38526" s="34">
        <v>56</v>
      </c>
      <c r="N38526" s="34">
        <v>46</v>
      </c>
      <c r="O38526" s="34">
        <v>65</v>
      </c>
      <c r="P38526" s="34">
        <v>56</v>
      </c>
      <c r="Q38526" s="34">
        <v>85</v>
      </c>
      <c r="R38526" s="34">
        <v>78</v>
      </c>
      <c r="S38526" s="34">
        <v>71</v>
      </c>
      <c r="T38526" s="34">
        <v>47</v>
      </c>
      <c r="U38526" s="34">
        <v>57</v>
      </c>
      <c r="V38526" s="34">
        <v>70</v>
      </c>
      <c r="W38526" s="34">
        <v>84</v>
      </c>
      <c r="X38526" s="34">
        <v>91</v>
      </c>
      <c r="Y38526" s="34">
        <v>58</v>
      </c>
      <c r="Z38526" s="34">
        <v>54</v>
      </c>
      <c r="AA38526" s="34">
        <v>65</v>
      </c>
      <c r="AB38526" s="34">
        <v>57</v>
      </c>
      <c r="AC38526" s="34">
        <v>98</v>
      </c>
    </row>
    <row r="38527" spans="1:29" x14ac:dyDescent="0.2">
      <c r="A38527" s="34" t="s">
        <v>99020</v>
      </c>
      <c r="B38527" s="34">
        <v>142</v>
      </c>
      <c r="C38527" s="34">
        <v>168</v>
      </c>
      <c r="D38527" s="34">
        <v>173</v>
      </c>
      <c r="E38527" s="34">
        <v>155</v>
      </c>
      <c r="F38527" s="34">
        <v>185</v>
      </c>
      <c r="G38527" s="34">
        <v>100</v>
      </c>
      <c r="H38527" s="34">
        <v>193</v>
      </c>
      <c r="I38527" s="34">
        <v>137</v>
      </c>
      <c r="J38527" s="34">
        <v>183</v>
      </c>
      <c r="K38527" s="34">
        <v>117</v>
      </c>
      <c r="L38527" s="34">
        <v>208</v>
      </c>
      <c r="M38527" s="34">
        <v>99</v>
      </c>
      <c r="N38527" s="34">
        <v>161</v>
      </c>
      <c r="O38527" s="34">
        <v>126</v>
      </c>
      <c r="P38527" s="34">
        <v>165</v>
      </c>
      <c r="Q38527" s="34">
        <v>209</v>
      </c>
      <c r="R38527" s="34">
        <v>267</v>
      </c>
      <c r="S38527" s="34">
        <v>156</v>
      </c>
      <c r="T38527" s="34">
        <v>210</v>
      </c>
      <c r="U38527" s="34">
        <v>215</v>
      </c>
      <c r="V38527" s="34">
        <v>263</v>
      </c>
      <c r="W38527" s="34">
        <v>270</v>
      </c>
      <c r="X38527" s="34">
        <v>210</v>
      </c>
      <c r="Y38527" s="34">
        <v>179</v>
      </c>
      <c r="Z38527" s="34">
        <v>223</v>
      </c>
      <c r="AA38527" s="34">
        <v>229</v>
      </c>
      <c r="AB38527" s="34">
        <v>277</v>
      </c>
      <c r="AC38527" s="34">
        <v>254</v>
      </c>
    </row>
    <row r="38528" spans="1:29" x14ac:dyDescent="0.2">
      <c r="A38528" s="34" t="s">
        <v>99021</v>
      </c>
      <c r="B38528" s="34">
        <v>83</v>
      </c>
      <c r="C38528" s="34">
        <v>129</v>
      </c>
      <c r="D38528" s="34">
        <v>154</v>
      </c>
      <c r="E38528" s="34">
        <v>223</v>
      </c>
      <c r="F38528" s="34">
        <v>187</v>
      </c>
      <c r="G38528" s="34">
        <v>181</v>
      </c>
      <c r="H38528" s="34">
        <v>146</v>
      </c>
      <c r="I38528" s="34">
        <v>140</v>
      </c>
      <c r="J38528" s="34">
        <v>148</v>
      </c>
      <c r="K38528" s="34">
        <v>175</v>
      </c>
      <c r="L38528" s="34">
        <v>101</v>
      </c>
      <c r="M38528" s="34">
        <v>158</v>
      </c>
      <c r="N38528" s="34">
        <v>150</v>
      </c>
      <c r="O38528" s="34">
        <v>139</v>
      </c>
      <c r="P38528" s="34">
        <v>125</v>
      </c>
      <c r="Q38528" s="34">
        <v>225</v>
      </c>
      <c r="R38528" s="34">
        <v>186</v>
      </c>
      <c r="S38528" s="34">
        <v>171</v>
      </c>
      <c r="T38528" s="34">
        <v>152</v>
      </c>
      <c r="U38528" s="34">
        <v>169</v>
      </c>
      <c r="V38528" s="34">
        <v>196</v>
      </c>
      <c r="W38528" s="34">
        <v>233</v>
      </c>
      <c r="X38528" s="34">
        <v>185</v>
      </c>
      <c r="Y38528" s="34">
        <v>209</v>
      </c>
      <c r="Z38528" s="34">
        <v>176</v>
      </c>
      <c r="AA38528" s="34">
        <v>180</v>
      </c>
      <c r="AB38528" s="34">
        <v>204</v>
      </c>
      <c r="AC38528" s="34">
        <v>268</v>
      </c>
    </row>
    <row r="38529" spans="1:29" x14ac:dyDescent="0.2">
      <c r="A38529" s="34" t="s">
        <v>99022</v>
      </c>
      <c r="B38529" s="34">
        <v>164</v>
      </c>
      <c r="C38529" s="34">
        <v>89</v>
      </c>
      <c r="D38529" s="34">
        <v>112</v>
      </c>
      <c r="E38529" s="34">
        <v>108</v>
      </c>
      <c r="F38529" s="34">
        <v>158</v>
      </c>
      <c r="G38529" s="34">
        <v>77</v>
      </c>
      <c r="H38529" s="34">
        <v>137</v>
      </c>
      <c r="I38529" s="34">
        <v>107</v>
      </c>
      <c r="J38529" s="34">
        <v>169</v>
      </c>
      <c r="K38529" s="34">
        <v>102</v>
      </c>
      <c r="L38529" s="34">
        <v>141</v>
      </c>
      <c r="M38529" s="34">
        <v>93</v>
      </c>
      <c r="N38529" s="34">
        <v>110</v>
      </c>
      <c r="O38529" s="34">
        <v>104</v>
      </c>
      <c r="P38529" s="34">
        <v>100</v>
      </c>
      <c r="Q38529" s="34">
        <v>168</v>
      </c>
      <c r="R38529" s="34">
        <v>165</v>
      </c>
      <c r="S38529" s="34">
        <v>142</v>
      </c>
      <c r="T38529" s="34">
        <v>163</v>
      </c>
      <c r="U38529" s="34">
        <v>113</v>
      </c>
      <c r="V38529" s="34">
        <v>189</v>
      </c>
      <c r="W38529" s="34">
        <v>164</v>
      </c>
      <c r="X38529" s="34">
        <v>188</v>
      </c>
      <c r="Y38529" s="34">
        <v>134</v>
      </c>
      <c r="Z38529" s="34">
        <v>152</v>
      </c>
      <c r="AA38529" s="34">
        <v>153</v>
      </c>
      <c r="AB38529" s="34">
        <v>177</v>
      </c>
      <c r="AC38529" s="34">
        <v>179</v>
      </c>
    </row>
    <row r="38530" spans="1:29" x14ac:dyDescent="0.2">
      <c r="A38530" s="34" t="s">
        <v>99023</v>
      </c>
      <c r="B38530" s="34">
        <v>33</v>
      </c>
      <c r="C38530" s="34">
        <v>40</v>
      </c>
      <c r="D38530" s="34">
        <v>44</v>
      </c>
      <c r="E38530" s="34">
        <v>60</v>
      </c>
      <c r="F38530" s="34">
        <v>58</v>
      </c>
      <c r="G38530" s="34">
        <v>64</v>
      </c>
      <c r="H38530" s="34">
        <v>63</v>
      </c>
      <c r="I38530" s="34">
        <v>30</v>
      </c>
      <c r="J38530" s="34">
        <v>40</v>
      </c>
      <c r="K38530" s="34">
        <v>54</v>
      </c>
      <c r="L38530" s="34">
        <v>48</v>
      </c>
      <c r="M38530" s="34">
        <v>55</v>
      </c>
      <c r="N38530" s="34">
        <v>47</v>
      </c>
      <c r="O38530" s="34">
        <v>33</v>
      </c>
      <c r="P38530" s="34">
        <v>42</v>
      </c>
      <c r="Q38530" s="34">
        <v>80</v>
      </c>
      <c r="R38530" s="34">
        <v>59</v>
      </c>
      <c r="S38530" s="34">
        <v>79</v>
      </c>
      <c r="T38530" s="34">
        <v>42</v>
      </c>
      <c r="U38530" s="34">
        <v>58</v>
      </c>
      <c r="V38530" s="34">
        <v>47</v>
      </c>
      <c r="W38530" s="34">
        <v>49</v>
      </c>
      <c r="X38530" s="34">
        <v>81</v>
      </c>
      <c r="Y38530" s="34">
        <v>44</v>
      </c>
      <c r="Z38530" s="34">
        <v>70</v>
      </c>
      <c r="AA38530" s="34">
        <v>107</v>
      </c>
      <c r="AB38530" s="34">
        <v>44</v>
      </c>
      <c r="AC38530" s="34">
        <v>76</v>
      </c>
    </row>
    <row r="38531" spans="1:29" x14ac:dyDescent="0.2">
      <c r="A38531" s="34" t="s">
        <v>99024</v>
      </c>
      <c r="B38531" s="34">
        <v>89</v>
      </c>
      <c r="C38531" s="34">
        <v>120</v>
      </c>
      <c r="D38531" s="34">
        <v>92</v>
      </c>
      <c r="E38531" s="34">
        <v>80</v>
      </c>
      <c r="F38531" s="34">
        <v>114</v>
      </c>
      <c r="G38531" s="34">
        <v>90</v>
      </c>
      <c r="H38531" s="34">
        <v>147</v>
      </c>
      <c r="I38531" s="34">
        <v>74</v>
      </c>
      <c r="J38531" s="34">
        <v>115</v>
      </c>
      <c r="K38531" s="34">
        <v>95</v>
      </c>
      <c r="L38531" s="34">
        <v>105</v>
      </c>
      <c r="M38531" s="34">
        <v>106</v>
      </c>
      <c r="N38531" s="34">
        <v>110</v>
      </c>
      <c r="O38531" s="34">
        <v>90</v>
      </c>
      <c r="P38531" s="34">
        <v>110</v>
      </c>
      <c r="Q38531" s="34">
        <v>158</v>
      </c>
      <c r="R38531" s="34">
        <v>146</v>
      </c>
      <c r="S38531" s="34">
        <v>151</v>
      </c>
      <c r="T38531" s="34">
        <v>197</v>
      </c>
      <c r="U38531" s="34">
        <v>124</v>
      </c>
      <c r="V38531" s="34">
        <v>177</v>
      </c>
      <c r="W38531" s="34">
        <v>115</v>
      </c>
      <c r="X38531" s="34">
        <v>150</v>
      </c>
      <c r="Y38531" s="34">
        <v>161</v>
      </c>
      <c r="Z38531" s="34">
        <v>116</v>
      </c>
      <c r="AA38531" s="34">
        <v>123</v>
      </c>
      <c r="AB38531" s="34">
        <v>189</v>
      </c>
      <c r="AC38531" s="34">
        <v>168</v>
      </c>
    </row>
    <row r="38532" spans="1:29" x14ac:dyDescent="0.2">
      <c r="A38532" s="34" t="s">
        <v>99025</v>
      </c>
      <c r="B38532" s="34">
        <v>105</v>
      </c>
      <c r="C38532" s="34">
        <v>132</v>
      </c>
      <c r="D38532" s="34">
        <v>155</v>
      </c>
      <c r="E38532" s="34">
        <v>128</v>
      </c>
      <c r="F38532" s="34">
        <v>148</v>
      </c>
      <c r="G38532" s="34">
        <v>96</v>
      </c>
      <c r="H38532" s="34">
        <v>150</v>
      </c>
      <c r="I38532" s="34">
        <v>118</v>
      </c>
      <c r="J38532" s="34">
        <v>161</v>
      </c>
      <c r="K38532" s="34">
        <v>109</v>
      </c>
      <c r="L38532" s="34">
        <v>153</v>
      </c>
      <c r="M38532" s="34">
        <v>120</v>
      </c>
      <c r="N38532" s="34">
        <v>148</v>
      </c>
      <c r="O38532" s="34">
        <v>93</v>
      </c>
      <c r="P38532" s="34">
        <v>152</v>
      </c>
      <c r="Q38532" s="34">
        <v>193</v>
      </c>
      <c r="R38532" s="34">
        <v>182</v>
      </c>
      <c r="S38532" s="34">
        <v>138</v>
      </c>
      <c r="T38532" s="34">
        <v>191</v>
      </c>
      <c r="U38532" s="34">
        <v>131</v>
      </c>
      <c r="V38532" s="34">
        <v>222</v>
      </c>
      <c r="W38532" s="34">
        <v>169</v>
      </c>
      <c r="X38532" s="34">
        <v>149</v>
      </c>
      <c r="Y38532" s="34">
        <v>154</v>
      </c>
      <c r="Z38532" s="34">
        <v>138</v>
      </c>
      <c r="AA38532" s="34">
        <v>149</v>
      </c>
      <c r="AB38532" s="34">
        <v>203</v>
      </c>
      <c r="AC38532" s="34">
        <v>171</v>
      </c>
    </row>
    <row r="38533" spans="1:29" x14ac:dyDescent="0.2">
      <c r="A38533" s="34" t="s">
        <v>99026</v>
      </c>
      <c r="B38533" s="34">
        <v>123</v>
      </c>
      <c r="C38533" s="34">
        <v>71</v>
      </c>
      <c r="D38533" s="34">
        <v>84</v>
      </c>
      <c r="E38533" s="34">
        <v>139</v>
      </c>
      <c r="F38533" s="34">
        <v>70</v>
      </c>
      <c r="G38533" s="34">
        <v>128</v>
      </c>
      <c r="H38533" s="34">
        <v>88</v>
      </c>
      <c r="I38533" s="34">
        <v>70</v>
      </c>
      <c r="J38533" s="34">
        <v>64</v>
      </c>
      <c r="K38533" s="34">
        <v>65</v>
      </c>
      <c r="L38533" s="34">
        <v>58</v>
      </c>
      <c r="M38533" s="34">
        <v>66</v>
      </c>
      <c r="N38533" s="34">
        <v>48</v>
      </c>
      <c r="O38533" s="34">
        <v>45</v>
      </c>
      <c r="P38533" s="34">
        <v>50</v>
      </c>
      <c r="Q38533" s="34">
        <v>90</v>
      </c>
      <c r="R38533" s="34">
        <v>76</v>
      </c>
      <c r="S38533" s="34">
        <v>94</v>
      </c>
      <c r="T38533" s="34">
        <v>58</v>
      </c>
      <c r="U38533" s="34">
        <v>55</v>
      </c>
      <c r="V38533" s="34">
        <v>119</v>
      </c>
      <c r="W38533" s="34">
        <v>72</v>
      </c>
      <c r="X38533" s="34">
        <v>87</v>
      </c>
      <c r="Y38533" s="34">
        <v>58</v>
      </c>
      <c r="Z38533" s="34">
        <v>129</v>
      </c>
      <c r="AA38533" s="34">
        <v>93</v>
      </c>
      <c r="AB38533" s="34">
        <v>115</v>
      </c>
      <c r="AC38533" s="34">
        <v>146</v>
      </c>
    </row>
    <row r="38534" spans="1:29" x14ac:dyDescent="0.2">
      <c r="A38534" s="34" t="s">
        <v>99027</v>
      </c>
      <c r="B38534" s="34">
        <v>126</v>
      </c>
      <c r="C38534" s="34">
        <v>120</v>
      </c>
      <c r="D38534" s="34">
        <v>163</v>
      </c>
      <c r="E38534" s="34">
        <v>145</v>
      </c>
      <c r="F38534" s="34">
        <v>175</v>
      </c>
      <c r="G38534" s="34">
        <v>140</v>
      </c>
      <c r="H38534" s="34">
        <v>158</v>
      </c>
      <c r="I38534" s="34">
        <v>137</v>
      </c>
      <c r="J38534" s="34">
        <v>138</v>
      </c>
      <c r="K38534" s="34">
        <v>155</v>
      </c>
      <c r="L38534" s="34">
        <v>150</v>
      </c>
      <c r="M38534" s="34">
        <v>113</v>
      </c>
      <c r="N38534" s="34">
        <v>123</v>
      </c>
      <c r="O38534" s="34">
        <v>94</v>
      </c>
      <c r="P38534" s="34">
        <v>129</v>
      </c>
      <c r="Q38534" s="34">
        <v>232</v>
      </c>
      <c r="R38534" s="34">
        <v>230</v>
      </c>
      <c r="S38534" s="34">
        <v>175</v>
      </c>
      <c r="T38534" s="34">
        <v>172</v>
      </c>
      <c r="U38534" s="34">
        <v>167</v>
      </c>
      <c r="V38534" s="34">
        <v>147</v>
      </c>
      <c r="W38534" s="34">
        <v>211</v>
      </c>
      <c r="X38534" s="34">
        <v>173</v>
      </c>
      <c r="Y38534" s="34">
        <v>209</v>
      </c>
      <c r="Z38534" s="34">
        <v>152</v>
      </c>
      <c r="AA38534" s="34">
        <v>194</v>
      </c>
      <c r="AB38534" s="34">
        <v>142</v>
      </c>
      <c r="AC38534" s="34">
        <v>256</v>
      </c>
    </row>
    <row r="38535" spans="1:29" x14ac:dyDescent="0.2">
      <c r="A38535" s="34" t="s">
        <v>99028</v>
      </c>
      <c r="B38535" s="34">
        <v>58</v>
      </c>
      <c r="C38535" s="34">
        <v>44</v>
      </c>
      <c r="D38535" s="34">
        <v>57</v>
      </c>
      <c r="E38535" s="34">
        <v>51</v>
      </c>
      <c r="F38535" s="34">
        <v>83</v>
      </c>
      <c r="G38535" s="34">
        <v>41</v>
      </c>
      <c r="H38535" s="34">
        <v>59</v>
      </c>
      <c r="I38535" s="34">
        <v>35</v>
      </c>
      <c r="J38535" s="34">
        <v>46</v>
      </c>
      <c r="K38535" s="34">
        <v>48</v>
      </c>
      <c r="L38535" s="34">
        <v>56</v>
      </c>
      <c r="M38535" s="34">
        <v>54</v>
      </c>
      <c r="N38535" s="34">
        <v>62</v>
      </c>
      <c r="O38535" s="34">
        <v>47</v>
      </c>
      <c r="P38535" s="34">
        <v>59</v>
      </c>
      <c r="Q38535" s="34">
        <v>52</v>
      </c>
      <c r="R38535" s="34">
        <v>61</v>
      </c>
      <c r="S38535" s="34">
        <v>59</v>
      </c>
      <c r="T38535" s="34">
        <v>60</v>
      </c>
      <c r="U38535" s="34">
        <v>44</v>
      </c>
      <c r="V38535" s="34">
        <v>64</v>
      </c>
      <c r="W38535" s="34">
        <v>89</v>
      </c>
      <c r="X38535" s="34">
        <v>83</v>
      </c>
      <c r="Y38535" s="34">
        <v>43</v>
      </c>
      <c r="Z38535" s="34">
        <v>58</v>
      </c>
      <c r="AA38535" s="34">
        <v>64</v>
      </c>
      <c r="AB38535" s="34">
        <v>104</v>
      </c>
      <c r="AC38535" s="34">
        <v>91</v>
      </c>
    </row>
    <row r="38536" spans="1:29" x14ac:dyDescent="0.2">
      <c r="A38536" s="34" t="s">
        <v>99029</v>
      </c>
      <c r="B38536" s="34">
        <v>185</v>
      </c>
      <c r="C38536" s="34">
        <v>312</v>
      </c>
      <c r="D38536" s="34">
        <v>250</v>
      </c>
      <c r="E38536" s="34">
        <v>421</v>
      </c>
      <c r="F38536" s="34">
        <v>270</v>
      </c>
      <c r="G38536" s="34">
        <v>279</v>
      </c>
      <c r="H38536" s="34">
        <v>273</v>
      </c>
      <c r="I38536" s="34">
        <v>354</v>
      </c>
      <c r="J38536" s="34">
        <v>255</v>
      </c>
      <c r="K38536" s="34">
        <v>283</v>
      </c>
      <c r="L38536" s="34">
        <v>241</v>
      </c>
      <c r="M38536" s="34">
        <v>321</v>
      </c>
      <c r="N38536" s="34">
        <v>216</v>
      </c>
      <c r="O38536" s="34">
        <v>310</v>
      </c>
      <c r="P38536" s="34">
        <v>238</v>
      </c>
      <c r="Q38536" s="34">
        <v>393</v>
      </c>
      <c r="R38536" s="34">
        <v>390</v>
      </c>
      <c r="S38536" s="34">
        <v>339</v>
      </c>
      <c r="T38536" s="34">
        <v>421</v>
      </c>
      <c r="U38536" s="34">
        <v>339</v>
      </c>
      <c r="V38536" s="34">
        <v>316</v>
      </c>
      <c r="W38536" s="34">
        <v>375</v>
      </c>
      <c r="X38536" s="34">
        <v>286</v>
      </c>
      <c r="Y38536" s="34">
        <v>447</v>
      </c>
      <c r="Z38536" s="34">
        <v>246</v>
      </c>
      <c r="AA38536" s="34">
        <v>358</v>
      </c>
      <c r="AB38536" s="34">
        <v>244</v>
      </c>
      <c r="AC38536" s="34">
        <v>488</v>
      </c>
    </row>
    <row r="38537" spans="1:29" x14ac:dyDescent="0.2">
      <c r="A38537" s="34" t="s">
        <v>99030</v>
      </c>
      <c r="B38537" s="34">
        <v>237</v>
      </c>
      <c r="C38537" s="34">
        <v>182</v>
      </c>
      <c r="D38537" s="34">
        <v>214</v>
      </c>
      <c r="E38537" s="34">
        <v>183</v>
      </c>
      <c r="F38537" s="34">
        <v>289</v>
      </c>
      <c r="G38537" s="34">
        <v>242</v>
      </c>
      <c r="H38537" s="34">
        <v>284</v>
      </c>
      <c r="I38537" s="34">
        <v>183</v>
      </c>
      <c r="J38537" s="34">
        <v>255</v>
      </c>
      <c r="K38537" s="34">
        <v>189</v>
      </c>
      <c r="L38537" s="34">
        <v>278</v>
      </c>
      <c r="M38537" s="34">
        <v>161</v>
      </c>
      <c r="N38537" s="34">
        <v>205</v>
      </c>
      <c r="O38537" s="34">
        <v>227</v>
      </c>
      <c r="P38537" s="34">
        <v>247</v>
      </c>
      <c r="Q38537" s="34">
        <v>296</v>
      </c>
      <c r="R38537" s="34">
        <v>336</v>
      </c>
      <c r="S38537" s="34">
        <v>272</v>
      </c>
      <c r="T38537" s="34">
        <v>373</v>
      </c>
      <c r="U38537" s="34">
        <v>242</v>
      </c>
      <c r="V38537" s="34">
        <v>338</v>
      </c>
      <c r="W38537" s="34">
        <v>378</v>
      </c>
      <c r="X38537" s="34">
        <v>262</v>
      </c>
      <c r="Y38537" s="34">
        <v>310</v>
      </c>
      <c r="Z38537" s="34">
        <v>266</v>
      </c>
      <c r="AA38537" s="34">
        <v>284</v>
      </c>
      <c r="AB38537" s="34">
        <v>502</v>
      </c>
      <c r="AC38537" s="34">
        <v>408</v>
      </c>
    </row>
    <row r="38538" spans="1:29" x14ac:dyDescent="0.2">
      <c r="A38538" s="34" t="s">
        <v>99031</v>
      </c>
      <c r="B38538" s="34">
        <v>78</v>
      </c>
      <c r="C38538" s="34">
        <v>116</v>
      </c>
      <c r="D38538" s="34">
        <v>143</v>
      </c>
      <c r="E38538" s="34">
        <v>135</v>
      </c>
      <c r="F38538" s="34">
        <v>142</v>
      </c>
      <c r="G38538" s="34">
        <v>132</v>
      </c>
      <c r="H38538" s="34">
        <v>151</v>
      </c>
      <c r="I38538" s="34">
        <v>151</v>
      </c>
      <c r="J38538" s="34">
        <v>110</v>
      </c>
      <c r="K38538" s="34">
        <v>158</v>
      </c>
      <c r="L38538" s="34">
        <v>101</v>
      </c>
      <c r="M38538" s="34">
        <v>134</v>
      </c>
      <c r="N38538" s="34">
        <v>115</v>
      </c>
      <c r="O38538" s="34">
        <v>118</v>
      </c>
      <c r="P38538" s="34">
        <v>141</v>
      </c>
      <c r="Q38538" s="34">
        <v>182</v>
      </c>
      <c r="R38538" s="34">
        <v>146</v>
      </c>
      <c r="S38538" s="34">
        <v>160</v>
      </c>
      <c r="T38538" s="34">
        <v>109</v>
      </c>
      <c r="U38538" s="34">
        <v>127</v>
      </c>
      <c r="V38538" s="34">
        <v>139</v>
      </c>
      <c r="W38538" s="34">
        <v>167</v>
      </c>
      <c r="X38538" s="34">
        <v>166</v>
      </c>
      <c r="Y38538" s="34">
        <v>199</v>
      </c>
      <c r="Z38538" s="34">
        <v>120</v>
      </c>
      <c r="AA38538" s="34">
        <v>156</v>
      </c>
      <c r="AB38538" s="34">
        <v>189</v>
      </c>
      <c r="AC38538" s="34">
        <v>204</v>
      </c>
    </row>
    <row r="38539" spans="1:29" x14ac:dyDescent="0.2">
      <c r="A38539" s="34" t="s">
        <v>99032</v>
      </c>
      <c r="B38539" s="34">
        <v>95</v>
      </c>
      <c r="C38539" s="34">
        <v>76</v>
      </c>
      <c r="D38539" s="34">
        <v>79</v>
      </c>
      <c r="E38539" s="34">
        <v>53</v>
      </c>
      <c r="F38539" s="34">
        <v>88</v>
      </c>
      <c r="G38539" s="34">
        <v>62</v>
      </c>
      <c r="H38539" s="34">
        <v>72</v>
      </c>
      <c r="I38539" s="34">
        <v>65</v>
      </c>
      <c r="J38539" s="34">
        <v>55</v>
      </c>
      <c r="K38539" s="34">
        <v>95</v>
      </c>
      <c r="L38539" s="34">
        <v>76</v>
      </c>
      <c r="M38539" s="34">
        <v>69</v>
      </c>
      <c r="N38539" s="34">
        <v>66</v>
      </c>
      <c r="O38539" s="34">
        <v>45</v>
      </c>
      <c r="P38539" s="34">
        <v>68</v>
      </c>
      <c r="Q38539" s="34">
        <v>88</v>
      </c>
      <c r="R38539" s="34">
        <v>115</v>
      </c>
      <c r="S38539" s="34">
        <v>88</v>
      </c>
      <c r="T38539" s="34">
        <v>76</v>
      </c>
      <c r="U38539" s="34">
        <v>68</v>
      </c>
      <c r="V38539" s="34">
        <v>79</v>
      </c>
      <c r="W38539" s="34">
        <v>74</v>
      </c>
      <c r="X38539" s="34">
        <v>90</v>
      </c>
      <c r="Y38539" s="34">
        <v>97</v>
      </c>
      <c r="Z38539" s="34">
        <v>79</v>
      </c>
      <c r="AA38539" s="34">
        <v>66</v>
      </c>
      <c r="AB38539" s="34">
        <v>109</v>
      </c>
      <c r="AC38539" s="34">
        <v>114</v>
      </c>
    </row>
    <row r="38540" spans="1:29" x14ac:dyDescent="0.2">
      <c r="A38540" s="34" t="s">
        <v>99033</v>
      </c>
      <c r="B38540" s="34">
        <v>337</v>
      </c>
      <c r="C38540" s="34">
        <v>214</v>
      </c>
      <c r="D38540" s="34">
        <v>294</v>
      </c>
      <c r="E38540" s="34">
        <v>192</v>
      </c>
      <c r="F38540" s="34">
        <v>333</v>
      </c>
      <c r="G38540" s="34">
        <v>220</v>
      </c>
      <c r="H38540" s="34">
        <v>301</v>
      </c>
      <c r="I38540" s="34">
        <v>207</v>
      </c>
      <c r="J38540" s="34">
        <v>323</v>
      </c>
      <c r="K38540" s="34">
        <v>215</v>
      </c>
      <c r="L38540" s="34">
        <v>373</v>
      </c>
      <c r="M38540" s="34">
        <v>203</v>
      </c>
      <c r="N38540" s="34">
        <v>302</v>
      </c>
      <c r="O38540" s="34">
        <v>229</v>
      </c>
      <c r="P38540" s="34">
        <v>386</v>
      </c>
      <c r="Q38540" s="34">
        <v>323</v>
      </c>
      <c r="R38540" s="34">
        <v>456</v>
      </c>
      <c r="S38540" s="34">
        <v>330</v>
      </c>
      <c r="T38540" s="34">
        <v>508</v>
      </c>
      <c r="U38540" s="34">
        <v>330</v>
      </c>
      <c r="V38540" s="34">
        <v>387</v>
      </c>
      <c r="W38540" s="34">
        <v>502</v>
      </c>
      <c r="X38540" s="34">
        <v>452</v>
      </c>
      <c r="Y38540" s="34">
        <v>350</v>
      </c>
      <c r="Z38540" s="34">
        <v>349</v>
      </c>
      <c r="AA38540" s="34">
        <v>362</v>
      </c>
      <c r="AB38540" s="34">
        <v>514</v>
      </c>
      <c r="AC38540" s="34">
        <v>389</v>
      </c>
    </row>
    <row r="38541" spans="1:29" x14ac:dyDescent="0.2">
      <c r="A38541" s="34" t="s">
        <v>99034</v>
      </c>
      <c r="B38541" s="34">
        <v>126</v>
      </c>
      <c r="C38541" s="34">
        <v>157</v>
      </c>
      <c r="D38541" s="34">
        <v>160</v>
      </c>
      <c r="E38541" s="34">
        <v>147</v>
      </c>
      <c r="F38541" s="34">
        <v>142</v>
      </c>
      <c r="G38541" s="34">
        <v>177</v>
      </c>
      <c r="H38541" s="34">
        <v>147</v>
      </c>
      <c r="I38541" s="34">
        <v>122</v>
      </c>
      <c r="J38541" s="34">
        <v>125</v>
      </c>
      <c r="K38541" s="34">
        <v>150</v>
      </c>
      <c r="L38541" s="34">
        <v>138</v>
      </c>
      <c r="M38541" s="34">
        <v>127</v>
      </c>
      <c r="N38541" s="34">
        <v>124</v>
      </c>
      <c r="O38541" s="34">
        <v>108</v>
      </c>
      <c r="P38541" s="34">
        <v>121</v>
      </c>
      <c r="Q38541" s="34">
        <v>165</v>
      </c>
      <c r="R38541" s="34">
        <v>152</v>
      </c>
      <c r="S38541" s="34">
        <v>165</v>
      </c>
      <c r="T38541" s="34">
        <v>152</v>
      </c>
      <c r="U38541" s="34">
        <v>126</v>
      </c>
      <c r="V38541" s="34">
        <v>181</v>
      </c>
      <c r="W38541" s="34">
        <v>163</v>
      </c>
      <c r="X38541" s="34">
        <v>154</v>
      </c>
      <c r="Y38541" s="34">
        <v>166</v>
      </c>
      <c r="Z38541" s="34">
        <v>166</v>
      </c>
      <c r="AA38541" s="34">
        <v>161</v>
      </c>
      <c r="AB38541" s="34">
        <v>223</v>
      </c>
      <c r="AC38541" s="34">
        <v>168</v>
      </c>
    </row>
    <row r="38542" spans="1:29" x14ac:dyDescent="0.2">
      <c r="A38542" s="34" t="s">
        <v>99035</v>
      </c>
      <c r="B38542" s="34">
        <v>107</v>
      </c>
      <c r="C38542" s="34">
        <v>53</v>
      </c>
      <c r="D38542" s="34">
        <v>58</v>
      </c>
      <c r="E38542" s="34">
        <v>87</v>
      </c>
      <c r="F38542" s="34">
        <v>129</v>
      </c>
      <c r="G38542" s="34">
        <v>86</v>
      </c>
      <c r="H38542" s="34">
        <v>63</v>
      </c>
      <c r="I38542" s="34">
        <v>54</v>
      </c>
      <c r="J38542" s="34">
        <v>82</v>
      </c>
      <c r="K38542" s="34">
        <v>88</v>
      </c>
      <c r="L38542" s="34">
        <v>63</v>
      </c>
      <c r="M38542" s="34">
        <v>95</v>
      </c>
      <c r="N38542" s="34">
        <v>85</v>
      </c>
      <c r="O38542" s="34">
        <v>67</v>
      </c>
      <c r="P38542" s="34">
        <v>94</v>
      </c>
      <c r="Q38542" s="34">
        <v>86</v>
      </c>
      <c r="R38542" s="34">
        <v>101</v>
      </c>
      <c r="S38542" s="34">
        <v>92</v>
      </c>
      <c r="T38542" s="34">
        <v>72</v>
      </c>
      <c r="U38542" s="34">
        <v>76</v>
      </c>
      <c r="V38542" s="34">
        <v>85</v>
      </c>
      <c r="W38542" s="34">
        <v>149</v>
      </c>
      <c r="X38542" s="34">
        <v>103</v>
      </c>
      <c r="Y38542" s="34">
        <v>111</v>
      </c>
      <c r="Z38542" s="34">
        <v>72</v>
      </c>
      <c r="AA38542" s="34">
        <v>99</v>
      </c>
      <c r="AB38542" s="34">
        <v>86</v>
      </c>
      <c r="AC38542" s="34">
        <v>92</v>
      </c>
    </row>
    <row r="38543" spans="1:29" x14ac:dyDescent="0.2">
      <c r="A38543" s="34" t="s">
        <v>99036</v>
      </c>
      <c r="B38543" s="34">
        <v>188</v>
      </c>
      <c r="C38543" s="34">
        <v>214</v>
      </c>
      <c r="D38543" s="34">
        <v>205</v>
      </c>
      <c r="E38543" s="34">
        <v>211</v>
      </c>
      <c r="F38543" s="34">
        <v>222</v>
      </c>
      <c r="G38543" s="34">
        <v>232</v>
      </c>
      <c r="H38543" s="34">
        <v>228</v>
      </c>
      <c r="I38543" s="34">
        <v>212</v>
      </c>
      <c r="J38543" s="34">
        <v>221</v>
      </c>
      <c r="K38543" s="34">
        <v>214</v>
      </c>
      <c r="L38543" s="34">
        <v>234</v>
      </c>
      <c r="M38543" s="34">
        <v>210</v>
      </c>
      <c r="N38543" s="34">
        <v>156</v>
      </c>
      <c r="O38543" s="34">
        <v>198</v>
      </c>
      <c r="P38543" s="34">
        <v>175</v>
      </c>
      <c r="Q38543" s="34">
        <v>326</v>
      </c>
      <c r="R38543" s="34">
        <v>245</v>
      </c>
      <c r="S38543" s="34">
        <v>210</v>
      </c>
      <c r="T38543" s="34">
        <v>319</v>
      </c>
      <c r="U38543" s="34">
        <v>224</v>
      </c>
      <c r="V38543" s="34">
        <v>281</v>
      </c>
      <c r="W38543" s="34">
        <v>315</v>
      </c>
      <c r="X38543" s="34">
        <v>254</v>
      </c>
      <c r="Y38543" s="34">
        <v>268</v>
      </c>
      <c r="Z38543" s="34">
        <v>240</v>
      </c>
      <c r="AA38543" s="34">
        <v>304</v>
      </c>
      <c r="AB38543" s="34">
        <v>367</v>
      </c>
      <c r="AC38543" s="34">
        <v>353</v>
      </c>
    </row>
    <row r="38544" spans="1:29" x14ac:dyDescent="0.2">
      <c r="A38544" s="34" t="s">
        <v>99037</v>
      </c>
      <c r="B38544" s="34">
        <v>311</v>
      </c>
      <c r="C38544" s="34">
        <v>223</v>
      </c>
      <c r="D38544" s="34">
        <v>271</v>
      </c>
      <c r="E38544" s="34">
        <v>273</v>
      </c>
      <c r="F38544" s="34">
        <v>277</v>
      </c>
      <c r="G38544" s="34">
        <v>241</v>
      </c>
      <c r="H38544" s="34">
        <v>323</v>
      </c>
      <c r="I38544" s="34">
        <v>267</v>
      </c>
      <c r="J38544" s="34">
        <v>236</v>
      </c>
      <c r="K38544" s="34">
        <v>249</v>
      </c>
      <c r="L38544" s="34">
        <v>297</v>
      </c>
      <c r="M38544" s="34">
        <v>228</v>
      </c>
      <c r="N38544" s="34">
        <v>225</v>
      </c>
      <c r="O38544" s="34">
        <v>230</v>
      </c>
      <c r="P38544" s="34">
        <v>308</v>
      </c>
      <c r="Q38544" s="34">
        <v>350</v>
      </c>
      <c r="R38544" s="34">
        <v>304</v>
      </c>
      <c r="S38544" s="34">
        <v>249</v>
      </c>
      <c r="T38544" s="34">
        <v>382</v>
      </c>
      <c r="U38544" s="34">
        <v>266</v>
      </c>
      <c r="V38544" s="34">
        <v>308</v>
      </c>
      <c r="W38544" s="34">
        <v>394</v>
      </c>
      <c r="X38544" s="34">
        <v>310</v>
      </c>
      <c r="Y38544" s="34">
        <v>351</v>
      </c>
      <c r="Z38544" s="34">
        <v>285</v>
      </c>
      <c r="AA38544" s="34">
        <v>289</v>
      </c>
      <c r="AB38544" s="34">
        <v>467</v>
      </c>
      <c r="AC38544" s="34">
        <v>446</v>
      </c>
    </row>
    <row r="38545" spans="1:29" x14ac:dyDescent="0.2">
      <c r="A38545" s="34" t="s">
        <v>99038</v>
      </c>
      <c r="B38545" s="34">
        <v>144</v>
      </c>
      <c r="C38545" s="34">
        <v>192</v>
      </c>
      <c r="D38545" s="34">
        <v>168</v>
      </c>
      <c r="E38545" s="34">
        <v>198</v>
      </c>
      <c r="F38545" s="34">
        <v>207</v>
      </c>
      <c r="G38545" s="34">
        <v>169</v>
      </c>
      <c r="H38545" s="34">
        <v>206</v>
      </c>
      <c r="I38545" s="34">
        <v>174</v>
      </c>
      <c r="J38545" s="34">
        <v>214</v>
      </c>
      <c r="K38545" s="34">
        <v>140</v>
      </c>
      <c r="L38545" s="34">
        <v>192</v>
      </c>
      <c r="M38545" s="34">
        <v>177</v>
      </c>
      <c r="N38545" s="34">
        <v>157</v>
      </c>
      <c r="O38545" s="34">
        <v>167</v>
      </c>
      <c r="P38545" s="34">
        <v>209</v>
      </c>
      <c r="Q38545" s="34">
        <v>297</v>
      </c>
      <c r="R38545" s="34">
        <v>287</v>
      </c>
      <c r="S38545" s="34">
        <v>183</v>
      </c>
      <c r="T38545" s="34">
        <v>265</v>
      </c>
      <c r="U38545" s="34">
        <v>208</v>
      </c>
      <c r="V38545" s="34">
        <v>339</v>
      </c>
      <c r="W38545" s="34">
        <v>341</v>
      </c>
      <c r="X38545" s="34">
        <v>232</v>
      </c>
      <c r="Y38545" s="34">
        <v>273</v>
      </c>
      <c r="Z38545" s="34">
        <v>203</v>
      </c>
      <c r="AA38545" s="34">
        <v>195</v>
      </c>
      <c r="AB38545" s="34">
        <v>322</v>
      </c>
      <c r="AC38545" s="34">
        <v>302</v>
      </c>
    </row>
    <row r="38546" spans="1:29" x14ac:dyDescent="0.2">
      <c r="A38546" s="34" t="s">
        <v>99039</v>
      </c>
      <c r="B38546" s="34">
        <v>151</v>
      </c>
      <c r="C38546" s="34">
        <v>112</v>
      </c>
      <c r="D38546" s="34">
        <v>133</v>
      </c>
      <c r="E38546" s="34">
        <v>123</v>
      </c>
      <c r="F38546" s="34">
        <v>187</v>
      </c>
      <c r="G38546" s="34">
        <v>149</v>
      </c>
      <c r="H38546" s="34">
        <v>149</v>
      </c>
      <c r="I38546" s="34">
        <v>137</v>
      </c>
      <c r="J38546" s="34">
        <v>144</v>
      </c>
      <c r="K38546" s="34">
        <v>144</v>
      </c>
      <c r="L38546" s="34">
        <v>131</v>
      </c>
      <c r="M38546" s="34">
        <v>147</v>
      </c>
      <c r="N38546" s="34">
        <v>135</v>
      </c>
      <c r="O38546" s="34">
        <v>100</v>
      </c>
      <c r="P38546" s="34">
        <v>129</v>
      </c>
      <c r="Q38546" s="34">
        <v>182</v>
      </c>
      <c r="R38546" s="34">
        <v>228</v>
      </c>
      <c r="S38546" s="34">
        <v>154</v>
      </c>
      <c r="T38546" s="34">
        <v>169</v>
      </c>
      <c r="U38546" s="34">
        <v>150</v>
      </c>
      <c r="V38546" s="34">
        <v>134</v>
      </c>
      <c r="W38546" s="34">
        <v>163</v>
      </c>
      <c r="X38546" s="34">
        <v>201</v>
      </c>
      <c r="Y38546" s="34">
        <v>176</v>
      </c>
      <c r="Z38546" s="34">
        <v>174</v>
      </c>
      <c r="AA38546" s="34">
        <v>189</v>
      </c>
      <c r="AB38546" s="34">
        <v>214</v>
      </c>
      <c r="AC38546" s="34">
        <v>228</v>
      </c>
    </row>
    <row r="38547" spans="1:29" x14ac:dyDescent="0.2">
      <c r="A38547" s="34" t="s">
        <v>99040</v>
      </c>
      <c r="B38547" s="34">
        <v>102</v>
      </c>
      <c r="C38547" s="34">
        <v>70</v>
      </c>
      <c r="D38547" s="34">
        <v>78</v>
      </c>
      <c r="E38547" s="34">
        <v>94</v>
      </c>
      <c r="F38547" s="34">
        <v>107</v>
      </c>
      <c r="G38547" s="34">
        <v>63</v>
      </c>
      <c r="H38547" s="34">
        <v>107</v>
      </c>
      <c r="I38547" s="34">
        <v>110</v>
      </c>
      <c r="J38547" s="34">
        <v>82</v>
      </c>
      <c r="K38547" s="34">
        <v>72</v>
      </c>
      <c r="L38547" s="34">
        <v>86</v>
      </c>
      <c r="M38547" s="34">
        <v>63</v>
      </c>
      <c r="N38547" s="34">
        <v>74</v>
      </c>
      <c r="O38547" s="34">
        <v>83</v>
      </c>
      <c r="P38547" s="34">
        <v>108</v>
      </c>
      <c r="Q38547" s="34">
        <v>139</v>
      </c>
      <c r="R38547" s="34">
        <v>99</v>
      </c>
      <c r="S38547" s="34">
        <v>108</v>
      </c>
      <c r="T38547" s="34">
        <v>154</v>
      </c>
      <c r="U38547" s="34">
        <v>106</v>
      </c>
      <c r="V38547" s="34">
        <v>98</v>
      </c>
      <c r="W38547" s="34">
        <v>171</v>
      </c>
      <c r="X38547" s="34">
        <v>116</v>
      </c>
      <c r="Y38547" s="34">
        <v>87</v>
      </c>
      <c r="Z38547" s="34">
        <v>120</v>
      </c>
      <c r="AA38547" s="34">
        <v>92</v>
      </c>
      <c r="AB38547" s="34">
        <v>130</v>
      </c>
      <c r="AC38547" s="34">
        <v>156</v>
      </c>
    </row>
    <row r="38548" spans="1:29" x14ac:dyDescent="0.2">
      <c r="A38548" s="34" t="s">
        <v>99041</v>
      </c>
      <c r="B38548" s="34">
        <v>47</v>
      </c>
      <c r="C38548" s="34">
        <v>45</v>
      </c>
      <c r="D38548" s="34">
        <v>87</v>
      </c>
      <c r="E38548" s="34">
        <v>36</v>
      </c>
      <c r="F38548" s="34">
        <v>61</v>
      </c>
      <c r="G38548" s="34">
        <v>58</v>
      </c>
      <c r="H38548" s="34">
        <v>30</v>
      </c>
      <c r="I38548" s="34">
        <v>52</v>
      </c>
      <c r="J38548" s="34">
        <v>49</v>
      </c>
      <c r="K38548" s="34">
        <v>33</v>
      </c>
      <c r="L38548" s="34">
        <v>34</v>
      </c>
      <c r="M38548" s="34">
        <v>30</v>
      </c>
      <c r="N38548" s="34">
        <v>45</v>
      </c>
      <c r="O38548" s="34">
        <v>28</v>
      </c>
      <c r="P38548" s="34">
        <v>48</v>
      </c>
      <c r="Q38548" s="34">
        <v>53</v>
      </c>
      <c r="R38548" s="34">
        <v>67</v>
      </c>
      <c r="S38548" s="34">
        <v>64</v>
      </c>
      <c r="T38548" s="34">
        <v>39</v>
      </c>
      <c r="U38548" s="34">
        <v>59</v>
      </c>
      <c r="V38548" s="34">
        <v>89</v>
      </c>
      <c r="W38548" s="34">
        <v>42</v>
      </c>
      <c r="X38548" s="34">
        <v>68</v>
      </c>
      <c r="Y38548" s="34">
        <v>35</v>
      </c>
      <c r="Z38548" s="34">
        <v>47</v>
      </c>
      <c r="AA38548" s="34">
        <v>73</v>
      </c>
      <c r="AB38548" s="34">
        <v>49</v>
      </c>
      <c r="AC38548" s="34">
        <v>68</v>
      </c>
    </row>
    <row r="38549" spans="1:29" x14ac:dyDescent="0.2">
      <c r="A38549" s="34" t="s">
        <v>99042</v>
      </c>
      <c r="B38549" s="34">
        <v>106</v>
      </c>
      <c r="C38549" s="34">
        <v>114</v>
      </c>
      <c r="D38549" s="34">
        <v>93</v>
      </c>
      <c r="E38549" s="34">
        <v>124</v>
      </c>
      <c r="F38549" s="34">
        <v>116</v>
      </c>
      <c r="G38549" s="34">
        <v>146</v>
      </c>
      <c r="H38549" s="34">
        <v>70</v>
      </c>
      <c r="I38549" s="34">
        <v>96</v>
      </c>
      <c r="J38549" s="34">
        <v>116</v>
      </c>
      <c r="K38549" s="34">
        <v>136</v>
      </c>
      <c r="L38549" s="34">
        <v>86</v>
      </c>
      <c r="M38549" s="34">
        <v>88</v>
      </c>
      <c r="N38549" s="34">
        <v>102</v>
      </c>
      <c r="O38549" s="34">
        <v>87</v>
      </c>
      <c r="P38549" s="34">
        <v>128</v>
      </c>
      <c r="Q38549" s="34">
        <v>144</v>
      </c>
      <c r="R38549" s="34">
        <v>139</v>
      </c>
      <c r="S38549" s="34">
        <v>157</v>
      </c>
      <c r="T38549" s="34">
        <v>180</v>
      </c>
      <c r="U38549" s="34">
        <v>103</v>
      </c>
      <c r="V38549" s="34">
        <v>112</v>
      </c>
      <c r="W38549" s="34">
        <v>166</v>
      </c>
      <c r="X38549" s="34">
        <v>105</v>
      </c>
      <c r="Y38549" s="34">
        <v>124</v>
      </c>
      <c r="Z38549" s="34">
        <v>102</v>
      </c>
      <c r="AA38549" s="34">
        <v>165</v>
      </c>
      <c r="AB38549" s="34">
        <v>108</v>
      </c>
      <c r="AC38549" s="34">
        <v>142</v>
      </c>
    </row>
    <row r="38550" spans="1:29" x14ac:dyDescent="0.2">
      <c r="A38550" s="34" t="s">
        <v>99043</v>
      </c>
      <c r="B38550" s="34">
        <v>150</v>
      </c>
      <c r="C38550" s="34">
        <v>141</v>
      </c>
      <c r="D38550" s="34">
        <v>171</v>
      </c>
      <c r="E38550" s="34">
        <v>159</v>
      </c>
      <c r="F38550" s="34">
        <v>202</v>
      </c>
      <c r="G38550" s="34">
        <v>169</v>
      </c>
      <c r="H38550" s="34">
        <v>217</v>
      </c>
      <c r="I38550" s="34">
        <v>157</v>
      </c>
      <c r="J38550" s="34">
        <v>161</v>
      </c>
      <c r="K38550" s="34">
        <v>162</v>
      </c>
      <c r="L38550" s="34">
        <v>144</v>
      </c>
      <c r="M38550" s="34">
        <v>133</v>
      </c>
      <c r="N38550" s="34">
        <v>132</v>
      </c>
      <c r="O38550" s="34">
        <v>134</v>
      </c>
      <c r="P38550" s="34">
        <v>150</v>
      </c>
      <c r="Q38550" s="34">
        <v>191</v>
      </c>
      <c r="R38550" s="34">
        <v>233</v>
      </c>
      <c r="S38550" s="34">
        <v>174</v>
      </c>
      <c r="T38550" s="34">
        <v>236</v>
      </c>
      <c r="U38550" s="34">
        <v>172</v>
      </c>
      <c r="V38550" s="34">
        <v>221</v>
      </c>
      <c r="W38550" s="34">
        <v>218</v>
      </c>
      <c r="X38550" s="34">
        <v>211</v>
      </c>
      <c r="Y38550" s="34">
        <v>168</v>
      </c>
      <c r="Z38550" s="34">
        <v>245</v>
      </c>
      <c r="AA38550" s="34">
        <v>160</v>
      </c>
      <c r="AB38550" s="34">
        <v>255</v>
      </c>
      <c r="AC38550" s="34">
        <v>260</v>
      </c>
    </row>
    <row r="38551" spans="1:29" x14ac:dyDescent="0.2">
      <c r="A38551" s="34" t="s">
        <v>99044</v>
      </c>
      <c r="B38551" s="34">
        <v>50</v>
      </c>
      <c r="C38551" s="34">
        <v>45</v>
      </c>
      <c r="D38551" s="34">
        <v>78</v>
      </c>
      <c r="E38551" s="34">
        <v>81</v>
      </c>
      <c r="F38551" s="34">
        <v>48</v>
      </c>
      <c r="G38551" s="34">
        <v>35</v>
      </c>
      <c r="H38551" s="34">
        <v>80</v>
      </c>
      <c r="I38551" s="34">
        <v>50</v>
      </c>
      <c r="J38551" s="34">
        <v>59</v>
      </c>
      <c r="K38551" s="34">
        <v>60</v>
      </c>
      <c r="L38551" s="34">
        <v>47</v>
      </c>
      <c r="M38551" s="34">
        <v>23</v>
      </c>
      <c r="N38551" s="34">
        <v>43</v>
      </c>
      <c r="O38551" s="34">
        <v>33</v>
      </c>
      <c r="P38551" s="34">
        <v>51</v>
      </c>
      <c r="Q38551" s="34">
        <v>67</v>
      </c>
      <c r="R38551" s="34">
        <v>77</v>
      </c>
      <c r="S38551" s="34">
        <v>44</v>
      </c>
      <c r="T38551" s="34">
        <v>69</v>
      </c>
      <c r="U38551" s="34">
        <v>34</v>
      </c>
      <c r="V38551" s="34">
        <v>77</v>
      </c>
      <c r="W38551" s="34">
        <v>41</v>
      </c>
      <c r="X38551" s="34">
        <v>56</v>
      </c>
      <c r="Y38551" s="34">
        <v>47</v>
      </c>
      <c r="Z38551" s="34">
        <v>84</v>
      </c>
      <c r="AA38551" s="34">
        <v>55</v>
      </c>
      <c r="AB38551" s="34">
        <v>61</v>
      </c>
      <c r="AC38551" s="34">
        <v>82</v>
      </c>
    </row>
    <row r="38552" spans="1:29" x14ac:dyDescent="0.2">
      <c r="A38552" s="34" t="s">
        <v>99045</v>
      </c>
      <c r="B38552" s="34">
        <v>116</v>
      </c>
      <c r="C38552" s="34">
        <v>63</v>
      </c>
      <c r="D38552" s="34">
        <v>102</v>
      </c>
      <c r="E38552" s="34">
        <v>69</v>
      </c>
      <c r="F38552" s="34">
        <v>118</v>
      </c>
      <c r="G38552" s="34">
        <v>24</v>
      </c>
      <c r="H38552" s="34">
        <v>83</v>
      </c>
      <c r="I38552" s="34">
        <v>85</v>
      </c>
      <c r="J38552" s="34">
        <v>102</v>
      </c>
      <c r="K38552" s="34">
        <v>70</v>
      </c>
      <c r="L38552" s="34">
        <v>89</v>
      </c>
      <c r="M38552" s="34">
        <v>64</v>
      </c>
      <c r="N38552" s="34">
        <v>93</v>
      </c>
      <c r="O38552" s="34">
        <v>74</v>
      </c>
      <c r="P38552" s="34">
        <v>94</v>
      </c>
      <c r="Q38552" s="34">
        <v>114</v>
      </c>
      <c r="R38552" s="34">
        <v>157</v>
      </c>
      <c r="S38552" s="34">
        <v>91</v>
      </c>
      <c r="T38552" s="34">
        <v>146</v>
      </c>
      <c r="U38552" s="34">
        <v>92</v>
      </c>
      <c r="V38552" s="34">
        <v>119</v>
      </c>
      <c r="W38552" s="34">
        <v>125</v>
      </c>
      <c r="X38552" s="34">
        <v>116</v>
      </c>
      <c r="Y38552" s="34">
        <v>88</v>
      </c>
      <c r="Z38552" s="34">
        <v>75</v>
      </c>
      <c r="AA38552" s="34">
        <v>84</v>
      </c>
      <c r="AB38552" s="34">
        <v>133</v>
      </c>
      <c r="AC38552" s="34">
        <v>123</v>
      </c>
    </row>
    <row r="38553" spans="1:29" x14ac:dyDescent="0.2">
      <c r="A38553" s="34" t="s">
        <v>99046</v>
      </c>
      <c r="B38553" s="34">
        <v>80</v>
      </c>
      <c r="C38553" s="34">
        <v>115</v>
      </c>
      <c r="D38553" s="34">
        <v>121</v>
      </c>
      <c r="E38553" s="34">
        <v>96</v>
      </c>
      <c r="F38553" s="34">
        <v>109</v>
      </c>
      <c r="G38553" s="34">
        <v>187</v>
      </c>
      <c r="H38553" s="34">
        <v>67</v>
      </c>
      <c r="I38553" s="34">
        <v>91</v>
      </c>
      <c r="J38553" s="34">
        <v>79</v>
      </c>
      <c r="K38553" s="34">
        <v>102</v>
      </c>
      <c r="L38553" s="34">
        <v>77</v>
      </c>
      <c r="M38553" s="34">
        <v>103</v>
      </c>
      <c r="N38553" s="34">
        <v>58</v>
      </c>
      <c r="O38553" s="34">
        <v>89</v>
      </c>
      <c r="P38553" s="34">
        <v>86</v>
      </c>
      <c r="Q38553" s="34">
        <v>124</v>
      </c>
      <c r="R38553" s="34">
        <v>109</v>
      </c>
      <c r="S38553" s="34">
        <v>127</v>
      </c>
      <c r="T38553" s="34">
        <v>65</v>
      </c>
      <c r="U38553" s="34">
        <v>88</v>
      </c>
      <c r="V38553" s="34">
        <v>106</v>
      </c>
      <c r="W38553" s="34">
        <v>137</v>
      </c>
      <c r="X38553" s="34">
        <v>106</v>
      </c>
      <c r="Y38553" s="34">
        <v>111</v>
      </c>
      <c r="Z38553" s="34">
        <v>125</v>
      </c>
      <c r="AA38553" s="34">
        <v>107</v>
      </c>
      <c r="AB38553" s="34">
        <v>149</v>
      </c>
      <c r="AC38553" s="34">
        <v>162</v>
      </c>
    </row>
    <row r="38554" spans="1:29" x14ac:dyDescent="0.2">
      <c r="A38554" s="34" t="s">
        <v>99047</v>
      </c>
      <c r="B38554" s="34">
        <v>148</v>
      </c>
      <c r="C38554" s="34">
        <v>132</v>
      </c>
      <c r="D38554" s="34">
        <v>184</v>
      </c>
      <c r="E38554" s="34">
        <v>171</v>
      </c>
      <c r="F38554" s="34">
        <v>182</v>
      </c>
      <c r="G38554" s="34">
        <v>136</v>
      </c>
      <c r="H38554" s="34">
        <v>153</v>
      </c>
      <c r="I38554" s="34">
        <v>159</v>
      </c>
      <c r="J38554" s="34">
        <v>219</v>
      </c>
      <c r="K38554" s="34">
        <v>208</v>
      </c>
      <c r="L38554" s="34">
        <v>172</v>
      </c>
      <c r="M38554" s="34">
        <v>134</v>
      </c>
      <c r="N38554" s="34">
        <v>175</v>
      </c>
      <c r="O38554" s="34">
        <v>97</v>
      </c>
      <c r="P38554" s="34">
        <v>250</v>
      </c>
      <c r="Q38554" s="34">
        <v>231</v>
      </c>
      <c r="R38554" s="34">
        <v>255</v>
      </c>
      <c r="S38554" s="34">
        <v>188</v>
      </c>
      <c r="T38554" s="34">
        <v>243</v>
      </c>
      <c r="U38554" s="34">
        <v>164</v>
      </c>
      <c r="V38554" s="34">
        <v>231</v>
      </c>
      <c r="W38554" s="34">
        <v>219</v>
      </c>
      <c r="X38554" s="34">
        <v>260</v>
      </c>
      <c r="Y38554" s="34">
        <v>206</v>
      </c>
      <c r="Z38554" s="34">
        <v>203</v>
      </c>
      <c r="AA38554" s="34">
        <v>221</v>
      </c>
      <c r="AB38554" s="34">
        <v>284</v>
      </c>
      <c r="AC38554" s="34">
        <v>301</v>
      </c>
    </row>
    <row r="38555" spans="1:29" x14ac:dyDescent="0.2">
      <c r="A38555" s="34" t="s">
        <v>99048</v>
      </c>
      <c r="B38555" s="34">
        <v>56</v>
      </c>
      <c r="C38555" s="34">
        <v>19</v>
      </c>
      <c r="D38555" s="34">
        <v>38</v>
      </c>
      <c r="E38555" s="34">
        <v>40</v>
      </c>
      <c r="F38555" s="34">
        <v>51</v>
      </c>
      <c r="G38555" s="34">
        <v>29</v>
      </c>
      <c r="H38555" s="34">
        <v>35</v>
      </c>
      <c r="I38555" s="34">
        <v>48</v>
      </c>
      <c r="J38555" s="34">
        <v>35</v>
      </c>
      <c r="K38555" s="34">
        <v>40</v>
      </c>
      <c r="L38555" s="34">
        <v>33</v>
      </c>
      <c r="M38555" s="34">
        <v>27</v>
      </c>
      <c r="N38555" s="34">
        <v>33</v>
      </c>
      <c r="O38555" s="34">
        <v>27</v>
      </c>
      <c r="P38555" s="34">
        <v>48</v>
      </c>
      <c r="Q38555" s="34">
        <v>54</v>
      </c>
      <c r="R38555" s="34">
        <v>52</v>
      </c>
      <c r="S38555" s="34">
        <v>53</v>
      </c>
      <c r="T38555" s="34">
        <v>46</v>
      </c>
      <c r="U38555" s="34">
        <v>38</v>
      </c>
      <c r="V38555" s="34">
        <v>45</v>
      </c>
      <c r="W38555" s="34">
        <v>36</v>
      </c>
      <c r="X38555" s="34">
        <v>38</v>
      </c>
      <c r="Y38555" s="34">
        <v>31</v>
      </c>
      <c r="Z38555" s="34">
        <v>62</v>
      </c>
      <c r="AA38555" s="34">
        <v>52</v>
      </c>
      <c r="AB38555" s="34">
        <v>75</v>
      </c>
      <c r="AC38555" s="34">
        <v>57</v>
      </c>
    </row>
    <row r="38556" spans="1:29" x14ac:dyDescent="0.2">
      <c r="A38556" s="34" t="s">
        <v>99049</v>
      </c>
      <c r="B38556" s="34">
        <v>107</v>
      </c>
      <c r="C38556" s="34">
        <v>63</v>
      </c>
      <c r="D38556" s="34">
        <v>87</v>
      </c>
      <c r="E38556" s="34">
        <v>69</v>
      </c>
      <c r="F38556" s="34">
        <v>84</v>
      </c>
      <c r="G38556" s="34">
        <v>75</v>
      </c>
      <c r="H38556" s="34">
        <v>67</v>
      </c>
      <c r="I38556" s="34">
        <v>43</v>
      </c>
      <c r="J38556" s="34">
        <v>72</v>
      </c>
      <c r="K38556" s="34">
        <v>46</v>
      </c>
      <c r="L38556" s="34">
        <v>100</v>
      </c>
      <c r="M38556" s="34">
        <v>49</v>
      </c>
      <c r="N38556" s="34">
        <v>70</v>
      </c>
      <c r="O38556" s="34">
        <v>61</v>
      </c>
      <c r="P38556" s="34">
        <v>77</v>
      </c>
      <c r="Q38556" s="34">
        <v>99</v>
      </c>
      <c r="R38556" s="34">
        <v>115</v>
      </c>
      <c r="S38556" s="34">
        <v>88</v>
      </c>
      <c r="T38556" s="34">
        <v>105</v>
      </c>
      <c r="U38556" s="34">
        <v>95</v>
      </c>
      <c r="V38556" s="34">
        <v>59</v>
      </c>
      <c r="W38556" s="34">
        <v>95</v>
      </c>
      <c r="X38556" s="34">
        <v>112</v>
      </c>
      <c r="Y38556" s="34">
        <v>110</v>
      </c>
      <c r="Z38556" s="34">
        <v>64</v>
      </c>
      <c r="AA38556" s="34">
        <v>74</v>
      </c>
      <c r="AB38556" s="34">
        <v>97</v>
      </c>
      <c r="AC38556" s="34">
        <v>129</v>
      </c>
    </row>
    <row r="38557" spans="1:29" x14ac:dyDescent="0.2">
      <c r="A38557" s="34" t="s">
        <v>99050</v>
      </c>
      <c r="B38557" s="34">
        <v>135</v>
      </c>
      <c r="C38557" s="34">
        <v>102</v>
      </c>
      <c r="D38557" s="34">
        <v>122</v>
      </c>
      <c r="E38557" s="34">
        <v>134</v>
      </c>
      <c r="F38557" s="34">
        <v>117</v>
      </c>
      <c r="G38557" s="34">
        <v>105</v>
      </c>
      <c r="H38557" s="34">
        <v>124</v>
      </c>
      <c r="I38557" s="34">
        <v>113</v>
      </c>
      <c r="J38557" s="34">
        <v>106</v>
      </c>
      <c r="K38557" s="34">
        <v>121</v>
      </c>
      <c r="L38557" s="34">
        <v>114</v>
      </c>
      <c r="M38557" s="34">
        <v>119</v>
      </c>
      <c r="N38557" s="34">
        <v>85</v>
      </c>
      <c r="O38557" s="34">
        <v>111</v>
      </c>
      <c r="P38557" s="34">
        <v>130</v>
      </c>
      <c r="Q38557" s="34">
        <v>169</v>
      </c>
      <c r="R38557" s="34">
        <v>170</v>
      </c>
      <c r="S38557" s="34">
        <v>155</v>
      </c>
      <c r="T38557" s="34">
        <v>116</v>
      </c>
      <c r="U38557" s="34">
        <v>141</v>
      </c>
      <c r="V38557" s="34">
        <v>164</v>
      </c>
      <c r="W38557" s="34">
        <v>176</v>
      </c>
      <c r="X38557" s="34">
        <v>106</v>
      </c>
      <c r="Y38557" s="34">
        <v>176</v>
      </c>
      <c r="Z38557" s="34">
        <v>141</v>
      </c>
      <c r="AA38557" s="34">
        <v>207</v>
      </c>
      <c r="AB38557" s="34">
        <v>223</v>
      </c>
      <c r="AC38557" s="34">
        <v>208</v>
      </c>
    </row>
    <row r="38558" spans="1:29" x14ac:dyDescent="0.2">
      <c r="A38558" s="34" t="s">
        <v>99051</v>
      </c>
      <c r="B38558" s="34">
        <v>46</v>
      </c>
      <c r="C38558" s="34">
        <v>111</v>
      </c>
      <c r="D38558" s="34">
        <v>79</v>
      </c>
      <c r="E38558" s="34">
        <v>112</v>
      </c>
      <c r="F38558" s="34">
        <v>66</v>
      </c>
      <c r="G38558" s="34">
        <v>93</v>
      </c>
      <c r="H38558" s="34">
        <v>48</v>
      </c>
      <c r="I38558" s="34">
        <v>126</v>
      </c>
      <c r="J38558" s="34">
        <v>53</v>
      </c>
      <c r="K38558" s="34">
        <v>143</v>
      </c>
      <c r="L38558" s="34">
        <v>52</v>
      </c>
      <c r="M38558" s="34">
        <v>108</v>
      </c>
      <c r="N38558" s="34">
        <v>45</v>
      </c>
      <c r="O38558" s="34">
        <v>115</v>
      </c>
      <c r="P38558" s="34">
        <v>42</v>
      </c>
      <c r="Q38558" s="34">
        <v>170</v>
      </c>
      <c r="R38558" s="34">
        <v>96</v>
      </c>
      <c r="S38558" s="34">
        <v>134</v>
      </c>
      <c r="T38558" s="34">
        <v>49</v>
      </c>
      <c r="U38558" s="34">
        <v>104</v>
      </c>
      <c r="V38558" s="34">
        <v>76</v>
      </c>
      <c r="W38558" s="34">
        <v>129</v>
      </c>
      <c r="X38558" s="34">
        <v>70</v>
      </c>
      <c r="Y38558" s="34">
        <v>150</v>
      </c>
      <c r="Z38558" s="34">
        <v>74</v>
      </c>
      <c r="AA38558" s="34">
        <v>163</v>
      </c>
      <c r="AB38558" s="34">
        <v>81</v>
      </c>
      <c r="AC38558" s="34">
        <v>188</v>
      </c>
    </row>
    <row r="38559" spans="1:29" x14ac:dyDescent="0.2">
      <c r="A38559" s="34" t="s">
        <v>99052</v>
      </c>
      <c r="B38559" s="34">
        <v>124</v>
      </c>
      <c r="C38559" s="34">
        <v>104</v>
      </c>
      <c r="D38559" s="34">
        <v>83</v>
      </c>
      <c r="E38559" s="34">
        <v>113</v>
      </c>
      <c r="F38559" s="34">
        <v>129</v>
      </c>
      <c r="G38559" s="34">
        <v>131</v>
      </c>
      <c r="H38559" s="34">
        <v>93</v>
      </c>
      <c r="I38559" s="34">
        <v>87</v>
      </c>
      <c r="J38559" s="34">
        <v>125</v>
      </c>
      <c r="K38559" s="34">
        <v>94</v>
      </c>
      <c r="L38559" s="34">
        <v>76</v>
      </c>
      <c r="M38559" s="34">
        <v>91</v>
      </c>
      <c r="N38559" s="34">
        <v>75</v>
      </c>
      <c r="O38559" s="34">
        <v>68</v>
      </c>
      <c r="P38559" s="34">
        <v>90</v>
      </c>
      <c r="Q38559" s="34">
        <v>145</v>
      </c>
      <c r="R38559" s="34">
        <v>112</v>
      </c>
      <c r="S38559" s="34">
        <v>148</v>
      </c>
      <c r="T38559" s="34">
        <v>109</v>
      </c>
      <c r="U38559" s="34">
        <v>100</v>
      </c>
      <c r="V38559" s="34">
        <v>121</v>
      </c>
      <c r="W38559" s="34">
        <v>124</v>
      </c>
      <c r="X38559" s="34">
        <v>161</v>
      </c>
      <c r="Y38559" s="34">
        <v>117</v>
      </c>
      <c r="Z38559" s="34">
        <v>159</v>
      </c>
      <c r="AA38559" s="34">
        <v>121</v>
      </c>
      <c r="AB38559" s="34">
        <v>134</v>
      </c>
      <c r="AC38559" s="34">
        <v>157</v>
      </c>
    </row>
    <row r="38560" spans="1:29" x14ac:dyDescent="0.2">
      <c r="A38560" s="34" t="s">
        <v>99053</v>
      </c>
      <c r="B38560" s="34">
        <v>76</v>
      </c>
      <c r="C38560" s="34">
        <v>71</v>
      </c>
      <c r="D38560" s="34">
        <v>95</v>
      </c>
      <c r="E38560" s="34">
        <v>80</v>
      </c>
      <c r="F38560" s="34">
        <v>87</v>
      </c>
      <c r="G38560" s="34">
        <v>37</v>
      </c>
      <c r="H38560" s="34">
        <v>81</v>
      </c>
      <c r="I38560" s="34">
        <v>44</v>
      </c>
      <c r="J38560" s="34">
        <v>76</v>
      </c>
      <c r="K38560" s="34">
        <v>96</v>
      </c>
      <c r="L38560" s="34">
        <v>73</v>
      </c>
      <c r="M38560" s="34">
        <v>42</v>
      </c>
      <c r="N38560" s="34">
        <v>71</v>
      </c>
      <c r="O38560" s="34">
        <v>57</v>
      </c>
      <c r="P38560" s="34">
        <v>67</v>
      </c>
      <c r="Q38560" s="34">
        <v>88</v>
      </c>
      <c r="R38560" s="34">
        <v>109</v>
      </c>
      <c r="S38560" s="34">
        <v>76</v>
      </c>
      <c r="T38560" s="34">
        <v>79</v>
      </c>
      <c r="U38560" s="34">
        <v>67</v>
      </c>
      <c r="V38560" s="34">
        <v>115</v>
      </c>
      <c r="W38560" s="34">
        <v>78</v>
      </c>
      <c r="X38560" s="34">
        <v>131</v>
      </c>
      <c r="Y38560" s="34">
        <v>89</v>
      </c>
      <c r="Z38560" s="34">
        <v>106</v>
      </c>
      <c r="AA38560" s="34">
        <v>93</v>
      </c>
      <c r="AB38560" s="34">
        <v>108</v>
      </c>
      <c r="AC38560" s="34">
        <v>107</v>
      </c>
    </row>
    <row r="38561" spans="1:29" x14ac:dyDescent="0.2">
      <c r="A38561" s="34" t="s">
        <v>99054</v>
      </c>
      <c r="B38561" s="34">
        <v>88</v>
      </c>
      <c r="C38561" s="34">
        <v>88</v>
      </c>
      <c r="D38561" s="34">
        <v>94</v>
      </c>
      <c r="E38561" s="34">
        <v>85</v>
      </c>
      <c r="F38561" s="34">
        <v>94</v>
      </c>
      <c r="G38561" s="34">
        <v>84</v>
      </c>
      <c r="H38561" s="34">
        <v>114</v>
      </c>
      <c r="I38561" s="34">
        <v>95</v>
      </c>
      <c r="J38561" s="34">
        <v>99</v>
      </c>
      <c r="K38561" s="34">
        <v>73</v>
      </c>
      <c r="L38561" s="34">
        <v>79</v>
      </c>
      <c r="M38561" s="34">
        <v>71</v>
      </c>
      <c r="N38561" s="34">
        <v>79</v>
      </c>
      <c r="O38561" s="34">
        <v>74</v>
      </c>
      <c r="P38561" s="34">
        <v>72</v>
      </c>
      <c r="Q38561" s="34">
        <v>101</v>
      </c>
      <c r="R38561" s="34">
        <v>118</v>
      </c>
      <c r="S38561" s="34">
        <v>84</v>
      </c>
      <c r="T38561" s="34">
        <v>129</v>
      </c>
      <c r="U38561" s="34">
        <v>111</v>
      </c>
      <c r="V38561" s="34">
        <v>123</v>
      </c>
      <c r="W38561" s="34">
        <v>125</v>
      </c>
      <c r="X38561" s="34">
        <v>161</v>
      </c>
      <c r="Y38561" s="34">
        <v>98</v>
      </c>
      <c r="Z38561" s="34">
        <v>117</v>
      </c>
      <c r="AA38561" s="34">
        <v>106</v>
      </c>
      <c r="AB38561" s="34">
        <v>128</v>
      </c>
      <c r="AC38561" s="34">
        <v>126</v>
      </c>
    </row>
    <row r="38562" spans="1:29" x14ac:dyDescent="0.2">
      <c r="A38562" s="34" t="s">
        <v>99055</v>
      </c>
      <c r="B38562" s="34">
        <v>80</v>
      </c>
      <c r="C38562" s="34">
        <v>18</v>
      </c>
      <c r="D38562" s="34">
        <v>38</v>
      </c>
      <c r="E38562" s="34">
        <v>46</v>
      </c>
      <c r="F38562" s="34">
        <v>40</v>
      </c>
      <c r="G38562" s="34">
        <v>38</v>
      </c>
      <c r="H38562" s="34">
        <v>42</v>
      </c>
      <c r="I38562" s="34">
        <v>29</v>
      </c>
      <c r="J38562" s="34">
        <v>42</v>
      </c>
      <c r="K38562" s="34">
        <v>49</v>
      </c>
      <c r="L38562" s="34">
        <v>74</v>
      </c>
      <c r="M38562" s="34">
        <v>45</v>
      </c>
      <c r="N38562" s="34">
        <v>53</v>
      </c>
      <c r="O38562" s="34">
        <v>40</v>
      </c>
      <c r="P38562" s="34">
        <v>48</v>
      </c>
      <c r="Q38562" s="34">
        <v>56</v>
      </c>
      <c r="R38562" s="34">
        <v>44</v>
      </c>
      <c r="S38562" s="34">
        <v>56</v>
      </c>
      <c r="T38562" s="34">
        <v>80</v>
      </c>
      <c r="U38562" s="34">
        <v>35</v>
      </c>
      <c r="V38562" s="34">
        <v>41</v>
      </c>
      <c r="W38562" s="34">
        <v>57</v>
      </c>
      <c r="X38562" s="34">
        <v>56</v>
      </c>
      <c r="Y38562" s="34">
        <v>66</v>
      </c>
      <c r="Z38562" s="34">
        <v>57</v>
      </c>
      <c r="AA38562" s="34">
        <v>70</v>
      </c>
      <c r="AB38562" s="34">
        <v>111</v>
      </c>
      <c r="AC38562" s="34">
        <v>89</v>
      </c>
    </row>
    <row r="38563" spans="1:29" x14ac:dyDescent="0.2">
      <c r="A38563" s="34" t="s">
        <v>99056</v>
      </c>
      <c r="B38563" s="34">
        <v>98</v>
      </c>
      <c r="C38563" s="34">
        <v>87</v>
      </c>
      <c r="D38563" s="34">
        <v>66</v>
      </c>
      <c r="E38563" s="34">
        <v>94</v>
      </c>
      <c r="F38563" s="34">
        <v>102</v>
      </c>
      <c r="G38563" s="34">
        <v>107</v>
      </c>
      <c r="H38563" s="34">
        <v>59</v>
      </c>
      <c r="I38563" s="34">
        <v>47</v>
      </c>
      <c r="J38563" s="34">
        <v>98</v>
      </c>
      <c r="K38563" s="34">
        <v>53</v>
      </c>
      <c r="L38563" s="34">
        <v>77</v>
      </c>
      <c r="M38563" s="34">
        <v>64</v>
      </c>
      <c r="N38563" s="34">
        <v>84</v>
      </c>
      <c r="O38563" s="34">
        <v>81</v>
      </c>
      <c r="P38563" s="34">
        <v>66</v>
      </c>
      <c r="Q38563" s="34">
        <v>108</v>
      </c>
      <c r="R38563" s="34">
        <v>93</v>
      </c>
      <c r="S38563" s="34">
        <v>95</v>
      </c>
      <c r="T38563" s="34">
        <v>101</v>
      </c>
      <c r="U38563" s="34">
        <v>73</v>
      </c>
      <c r="V38563" s="34">
        <v>97</v>
      </c>
      <c r="W38563" s="34">
        <v>96</v>
      </c>
      <c r="X38563" s="34">
        <v>107</v>
      </c>
      <c r="Y38563" s="34">
        <v>155</v>
      </c>
      <c r="Z38563" s="34">
        <v>89</v>
      </c>
      <c r="AA38563" s="34">
        <v>106</v>
      </c>
      <c r="AB38563" s="34">
        <v>131</v>
      </c>
      <c r="AC38563" s="34">
        <v>168</v>
      </c>
    </row>
    <row r="38564" spans="1:29" x14ac:dyDescent="0.2">
      <c r="A38564" s="34" t="s">
        <v>99057</v>
      </c>
      <c r="B38564" s="34">
        <v>94</v>
      </c>
      <c r="C38564" s="34">
        <v>154</v>
      </c>
      <c r="D38564" s="34">
        <v>193</v>
      </c>
      <c r="E38564" s="34">
        <v>223</v>
      </c>
      <c r="F38564" s="34">
        <v>202</v>
      </c>
      <c r="G38564" s="34">
        <v>189</v>
      </c>
      <c r="H38564" s="34">
        <v>177</v>
      </c>
      <c r="I38564" s="34">
        <v>183</v>
      </c>
      <c r="J38564" s="34">
        <v>169</v>
      </c>
      <c r="K38564" s="34">
        <v>163</v>
      </c>
      <c r="L38564" s="34">
        <v>201</v>
      </c>
      <c r="M38564" s="34">
        <v>136</v>
      </c>
      <c r="N38564" s="34">
        <v>145</v>
      </c>
      <c r="O38564" s="34">
        <v>187</v>
      </c>
      <c r="P38564" s="34">
        <v>180</v>
      </c>
      <c r="Q38564" s="34">
        <v>244</v>
      </c>
      <c r="R38564" s="34">
        <v>233</v>
      </c>
      <c r="S38564" s="34">
        <v>178</v>
      </c>
      <c r="T38564" s="34">
        <v>250</v>
      </c>
      <c r="U38564" s="34">
        <v>223</v>
      </c>
      <c r="V38564" s="34">
        <v>205</v>
      </c>
      <c r="W38564" s="34">
        <v>356</v>
      </c>
      <c r="X38564" s="34">
        <v>182</v>
      </c>
      <c r="Y38564" s="34">
        <v>275</v>
      </c>
      <c r="Z38564" s="34">
        <v>199</v>
      </c>
      <c r="AA38564" s="34">
        <v>277</v>
      </c>
      <c r="AB38564" s="34">
        <v>265</v>
      </c>
      <c r="AC38564" s="34">
        <v>258</v>
      </c>
    </row>
    <row r="38565" spans="1:29" x14ac:dyDescent="0.2">
      <c r="A38565" s="34" t="s">
        <v>99058</v>
      </c>
      <c r="B38565" s="34">
        <v>130</v>
      </c>
      <c r="C38565" s="34">
        <v>103</v>
      </c>
      <c r="D38565" s="34">
        <v>131</v>
      </c>
      <c r="E38565" s="34">
        <v>122</v>
      </c>
      <c r="F38565" s="34">
        <v>146</v>
      </c>
      <c r="G38565" s="34">
        <v>98</v>
      </c>
      <c r="H38565" s="34">
        <v>175</v>
      </c>
      <c r="I38565" s="34">
        <v>102</v>
      </c>
      <c r="J38565" s="34">
        <v>158</v>
      </c>
      <c r="K38565" s="34">
        <v>94</v>
      </c>
      <c r="L38565" s="34">
        <v>168</v>
      </c>
      <c r="M38565" s="34">
        <v>98</v>
      </c>
      <c r="N38565" s="34">
        <v>138</v>
      </c>
      <c r="O38565" s="34">
        <v>115</v>
      </c>
      <c r="P38565" s="34">
        <v>130</v>
      </c>
      <c r="Q38565" s="34">
        <v>156</v>
      </c>
      <c r="R38565" s="34">
        <v>246</v>
      </c>
      <c r="S38565" s="34">
        <v>155</v>
      </c>
      <c r="T38565" s="34">
        <v>236</v>
      </c>
      <c r="U38565" s="34">
        <v>150</v>
      </c>
      <c r="V38565" s="34">
        <v>181</v>
      </c>
      <c r="W38565" s="34">
        <v>136</v>
      </c>
      <c r="X38565" s="34">
        <v>158</v>
      </c>
      <c r="Y38565" s="34">
        <v>160</v>
      </c>
      <c r="Z38565" s="34">
        <v>152</v>
      </c>
      <c r="AA38565" s="34">
        <v>181</v>
      </c>
      <c r="AB38565" s="34">
        <v>183</v>
      </c>
      <c r="AC38565" s="34">
        <v>251</v>
      </c>
    </row>
    <row r="38566" spans="1:29" x14ac:dyDescent="0.2">
      <c r="A38566" s="34" t="s">
        <v>99059</v>
      </c>
      <c r="B38566" s="34">
        <v>135</v>
      </c>
      <c r="C38566" s="34">
        <v>146</v>
      </c>
      <c r="D38566" s="34">
        <v>163</v>
      </c>
      <c r="E38566" s="34">
        <v>142</v>
      </c>
      <c r="F38566" s="34">
        <v>166</v>
      </c>
      <c r="G38566" s="34">
        <v>135</v>
      </c>
      <c r="H38566" s="34">
        <v>145</v>
      </c>
      <c r="I38566" s="34">
        <v>130</v>
      </c>
      <c r="J38566" s="34">
        <v>136</v>
      </c>
      <c r="K38566" s="34">
        <v>156</v>
      </c>
      <c r="L38566" s="34">
        <v>160</v>
      </c>
      <c r="M38566" s="34">
        <v>142</v>
      </c>
      <c r="N38566" s="34">
        <v>159</v>
      </c>
      <c r="O38566" s="34">
        <v>141</v>
      </c>
      <c r="P38566" s="34">
        <v>137</v>
      </c>
      <c r="Q38566" s="34">
        <v>197</v>
      </c>
      <c r="R38566" s="34">
        <v>157</v>
      </c>
      <c r="S38566" s="34">
        <v>165</v>
      </c>
      <c r="T38566" s="34">
        <v>183</v>
      </c>
      <c r="U38566" s="34">
        <v>182</v>
      </c>
      <c r="V38566" s="34">
        <v>174</v>
      </c>
      <c r="W38566" s="34">
        <v>234</v>
      </c>
      <c r="X38566" s="34">
        <v>217</v>
      </c>
      <c r="Y38566" s="34">
        <v>204</v>
      </c>
      <c r="Z38566" s="34">
        <v>137</v>
      </c>
      <c r="AA38566" s="34">
        <v>124</v>
      </c>
      <c r="AB38566" s="34">
        <v>213</v>
      </c>
      <c r="AC38566" s="34">
        <v>264</v>
      </c>
    </row>
    <row r="38567" spans="1:29" x14ac:dyDescent="0.2">
      <c r="A38567" s="34" t="s">
        <v>99060</v>
      </c>
      <c r="B38567" s="34">
        <v>254</v>
      </c>
      <c r="C38567" s="34">
        <v>301</v>
      </c>
      <c r="D38567" s="34">
        <v>338</v>
      </c>
      <c r="E38567" s="34">
        <v>359</v>
      </c>
      <c r="F38567" s="34">
        <v>392</v>
      </c>
      <c r="G38567" s="34">
        <v>342</v>
      </c>
      <c r="H38567" s="34">
        <v>330</v>
      </c>
      <c r="I38567" s="34">
        <v>283</v>
      </c>
      <c r="J38567" s="34">
        <v>313</v>
      </c>
      <c r="K38567" s="34">
        <v>357</v>
      </c>
      <c r="L38567" s="34">
        <v>261</v>
      </c>
      <c r="M38567" s="34">
        <v>260</v>
      </c>
      <c r="N38567" s="34">
        <v>274</v>
      </c>
      <c r="O38567" s="34">
        <v>276</v>
      </c>
      <c r="P38567" s="34">
        <v>291</v>
      </c>
      <c r="Q38567" s="34">
        <v>370</v>
      </c>
      <c r="R38567" s="34">
        <v>431</v>
      </c>
      <c r="S38567" s="34">
        <v>369</v>
      </c>
      <c r="T38567" s="34">
        <v>353</v>
      </c>
      <c r="U38567" s="34">
        <v>323</v>
      </c>
      <c r="V38567" s="34">
        <v>408</v>
      </c>
      <c r="W38567" s="34">
        <v>397</v>
      </c>
      <c r="X38567" s="34">
        <v>383</v>
      </c>
      <c r="Y38567" s="34">
        <v>384</v>
      </c>
      <c r="Z38567" s="34">
        <v>362</v>
      </c>
      <c r="AA38567" s="34">
        <v>381</v>
      </c>
      <c r="AB38567" s="34">
        <v>380</v>
      </c>
      <c r="AC38567" s="34">
        <v>537</v>
      </c>
    </row>
    <row r="38568" spans="1:29" x14ac:dyDescent="0.2">
      <c r="A38568" s="34" t="s">
        <v>99061</v>
      </c>
      <c r="B38568" s="34">
        <v>86</v>
      </c>
      <c r="C38568" s="34">
        <v>66</v>
      </c>
      <c r="D38568" s="34">
        <v>79</v>
      </c>
      <c r="E38568" s="34">
        <v>63</v>
      </c>
      <c r="F38568" s="34">
        <v>107</v>
      </c>
      <c r="G38568" s="34">
        <v>52</v>
      </c>
      <c r="H38568" s="34">
        <v>94</v>
      </c>
      <c r="I38568" s="34">
        <v>74</v>
      </c>
      <c r="J38568" s="34">
        <v>80</v>
      </c>
      <c r="K38568" s="34">
        <v>54</v>
      </c>
      <c r="L38568" s="34">
        <v>71</v>
      </c>
      <c r="M38568" s="34">
        <v>73</v>
      </c>
      <c r="N38568" s="34">
        <v>58</v>
      </c>
      <c r="O38568" s="34">
        <v>40</v>
      </c>
      <c r="P38568" s="34">
        <v>89</v>
      </c>
      <c r="Q38568" s="34">
        <v>79</v>
      </c>
      <c r="R38568" s="34">
        <v>107</v>
      </c>
      <c r="S38568" s="34">
        <v>80</v>
      </c>
      <c r="T38568" s="34">
        <v>117</v>
      </c>
      <c r="U38568" s="34">
        <v>58</v>
      </c>
      <c r="V38568" s="34">
        <v>120</v>
      </c>
      <c r="W38568" s="34">
        <v>83</v>
      </c>
      <c r="X38568" s="34">
        <v>97</v>
      </c>
      <c r="Y38568" s="34">
        <v>87</v>
      </c>
      <c r="Z38568" s="34">
        <v>64</v>
      </c>
      <c r="AA38568" s="34">
        <v>75</v>
      </c>
      <c r="AB38568" s="34">
        <v>149</v>
      </c>
      <c r="AC38568" s="34">
        <v>96</v>
      </c>
    </row>
    <row r="38569" spans="1:29" x14ac:dyDescent="0.2">
      <c r="A38569" s="34" t="s">
        <v>99062</v>
      </c>
      <c r="B38569" s="34">
        <v>79</v>
      </c>
      <c r="C38569" s="34">
        <v>137</v>
      </c>
      <c r="D38569" s="34">
        <v>79</v>
      </c>
      <c r="E38569" s="34">
        <v>108</v>
      </c>
      <c r="F38569" s="34">
        <v>68</v>
      </c>
      <c r="G38569" s="34">
        <v>105</v>
      </c>
      <c r="H38569" s="34">
        <v>48</v>
      </c>
      <c r="I38569" s="34">
        <v>121</v>
      </c>
      <c r="J38569" s="34">
        <v>62</v>
      </c>
      <c r="K38569" s="34">
        <v>145</v>
      </c>
      <c r="L38569" s="34">
        <v>61</v>
      </c>
      <c r="M38569" s="34">
        <v>105</v>
      </c>
      <c r="N38569" s="34">
        <v>59</v>
      </c>
      <c r="O38569" s="34">
        <v>133</v>
      </c>
      <c r="P38569" s="34">
        <v>68</v>
      </c>
      <c r="Q38569" s="34">
        <v>149</v>
      </c>
      <c r="R38569" s="34">
        <v>109</v>
      </c>
      <c r="S38569" s="34">
        <v>141</v>
      </c>
      <c r="T38569" s="34">
        <v>131</v>
      </c>
      <c r="U38569" s="34">
        <v>134</v>
      </c>
      <c r="V38569" s="34">
        <v>118</v>
      </c>
      <c r="W38569" s="34">
        <v>150</v>
      </c>
      <c r="X38569" s="34">
        <v>101</v>
      </c>
      <c r="Y38569" s="34">
        <v>146</v>
      </c>
      <c r="Z38569" s="34">
        <v>69</v>
      </c>
      <c r="AA38569" s="34">
        <v>159</v>
      </c>
      <c r="AB38569" s="34">
        <v>84</v>
      </c>
      <c r="AC38569" s="34">
        <v>165</v>
      </c>
    </row>
    <row r="38570" spans="1:29" x14ac:dyDescent="0.2">
      <c r="A38570" s="34" t="s">
        <v>99063</v>
      </c>
      <c r="B38570" s="34">
        <v>135</v>
      </c>
      <c r="C38570" s="34">
        <v>162</v>
      </c>
      <c r="D38570" s="34">
        <v>232</v>
      </c>
      <c r="E38570" s="34">
        <v>210</v>
      </c>
      <c r="F38570" s="34">
        <v>214</v>
      </c>
      <c r="G38570" s="34">
        <v>144</v>
      </c>
      <c r="H38570" s="34">
        <v>204</v>
      </c>
      <c r="I38570" s="34">
        <v>205</v>
      </c>
      <c r="J38570" s="34">
        <v>169</v>
      </c>
      <c r="K38570" s="34">
        <v>210</v>
      </c>
      <c r="L38570" s="34">
        <v>168</v>
      </c>
      <c r="M38570" s="34">
        <v>161</v>
      </c>
      <c r="N38570" s="34">
        <v>166</v>
      </c>
      <c r="O38570" s="34">
        <v>174</v>
      </c>
      <c r="P38570" s="34">
        <v>179</v>
      </c>
      <c r="Q38570" s="34">
        <v>252</v>
      </c>
      <c r="R38570" s="34">
        <v>294</v>
      </c>
      <c r="S38570" s="34">
        <v>228</v>
      </c>
      <c r="T38570" s="34">
        <v>209</v>
      </c>
      <c r="U38570" s="34">
        <v>195</v>
      </c>
      <c r="V38570" s="34">
        <v>244</v>
      </c>
      <c r="W38570" s="34">
        <v>219</v>
      </c>
      <c r="X38570" s="34">
        <v>273</v>
      </c>
      <c r="Y38570" s="34">
        <v>210</v>
      </c>
      <c r="Z38570" s="34">
        <v>244</v>
      </c>
      <c r="AA38570" s="34">
        <v>234</v>
      </c>
      <c r="AB38570" s="34">
        <v>273</v>
      </c>
      <c r="AC38570" s="34">
        <v>329</v>
      </c>
    </row>
    <row r="38571" spans="1:29" x14ac:dyDescent="0.2">
      <c r="A38571" s="34" t="s">
        <v>99064</v>
      </c>
      <c r="B38571" s="34">
        <v>500</v>
      </c>
      <c r="C38571" s="34">
        <v>298</v>
      </c>
      <c r="D38571" s="34">
        <v>489</v>
      </c>
      <c r="E38571" s="34">
        <v>310</v>
      </c>
      <c r="F38571" s="34">
        <v>470</v>
      </c>
      <c r="G38571" s="34">
        <v>245</v>
      </c>
      <c r="H38571" s="34">
        <v>436</v>
      </c>
      <c r="I38571" s="34">
        <v>265</v>
      </c>
      <c r="J38571" s="34">
        <v>434</v>
      </c>
      <c r="K38571" s="34">
        <v>316</v>
      </c>
      <c r="L38571" s="34">
        <v>485</v>
      </c>
      <c r="M38571" s="34">
        <v>259</v>
      </c>
      <c r="N38571" s="34">
        <v>420</v>
      </c>
      <c r="O38571" s="34">
        <v>308</v>
      </c>
      <c r="P38571" s="34">
        <v>419</v>
      </c>
      <c r="Q38571" s="34">
        <v>442</v>
      </c>
      <c r="R38571" s="34">
        <v>639</v>
      </c>
      <c r="S38571" s="34">
        <v>431</v>
      </c>
      <c r="T38571" s="34">
        <v>674</v>
      </c>
      <c r="U38571" s="34">
        <v>364</v>
      </c>
      <c r="V38571" s="34">
        <v>525</v>
      </c>
      <c r="W38571" s="34">
        <v>469</v>
      </c>
      <c r="X38571" s="34">
        <v>652</v>
      </c>
      <c r="Y38571" s="34">
        <v>459</v>
      </c>
      <c r="Z38571" s="34">
        <v>407</v>
      </c>
      <c r="AA38571" s="34">
        <v>415</v>
      </c>
      <c r="AB38571" s="34">
        <v>575</v>
      </c>
      <c r="AC38571" s="34">
        <v>538</v>
      </c>
    </row>
    <row r="38572" spans="1:29" x14ac:dyDescent="0.2">
      <c r="A38572" s="34" t="s">
        <v>99065</v>
      </c>
      <c r="B38572" s="34">
        <v>119</v>
      </c>
      <c r="C38572" s="34">
        <v>87</v>
      </c>
      <c r="D38572" s="34">
        <v>106</v>
      </c>
      <c r="E38572" s="34">
        <v>107</v>
      </c>
      <c r="F38572" s="34">
        <v>101</v>
      </c>
      <c r="G38572" s="34">
        <v>83</v>
      </c>
      <c r="H38572" s="34">
        <v>83</v>
      </c>
      <c r="I38572" s="34">
        <v>114</v>
      </c>
      <c r="J38572" s="34">
        <v>70</v>
      </c>
      <c r="K38572" s="34">
        <v>124</v>
      </c>
      <c r="L38572" s="34">
        <v>56</v>
      </c>
      <c r="M38572" s="34">
        <v>81</v>
      </c>
      <c r="N38572" s="34">
        <v>70</v>
      </c>
      <c r="O38572" s="34">
        <v>75</v>
      </c>
      <c r="P38572" s="34">
        <v>50</v>
      </c>
      <c r="Q38572" s="34">
        <v>94</v>
      </c>
      <c r="R38572" s="34">
        <v>83</v>
      </c>
      <c r="S38572" s="34">
        <v>141</v>
      </c>
      <c r="T38572" s="34">
        <v>83</v>
      </c>
      <c r="U38572" s="34">
        <v>74</v>
      </c>
      <c r="V38572" s="34">
        <v>116</v>
      </c>
      <c r="W38572" s="34">
        <v>103</v>
      </c>
      <c r="X38572" s="34">
        <v>144</v>
      </c>
      <c r="Y38572" s="34">
        <v>120</v>
      </c>
      <c r="Z38572" s="34">
        <v>93</v>
      </c>
      <c r="AA38572" s="34">
        <v>132</v>
      </c>
      <c r="AB38572" s="34">
        <v>81</v>
      </c>
      <c r="AC38572" s="34">
        <v>149</v>
      </c>
    </row>
    <row r="38573" spans="1:29" x14ac:dyDescent="0.2">
      <c r="A38573" s="34" t="s">
        <v>99066</v>
      </c>
      <c r="B38573" s="34">
        <v>138</v>
      </c>
      <c r="C38573" s="34">
        <v>94</v>
      </c>
      <c r="D38573" s="34">
        <v>123</v>
      </c>
      <c r="E38573" s="34">
        <v>122</v>
      </c>
      <c r="F38573" s="34">
        <v>128</v>
      </c>
      <c r="G38573" s="34">
        <v>141</v>
      </c>
      <c r="H38573" s="34">
        <v>149</v>
      </c>
      <c r="I38573" s="34">
        <v>125</v>
      </c>
      <c r="J38573" s="34">
        <v>161</v>
      </c>
      <c r="K38573" s="34">
        <v>118</v>
      </c>
      <c r="L38573" s="34">
        <v>192</v>
      </c>
      <c r="M38573" s="34">
        <v>108</v>
      </c>
      <c r="N38573" s="34">
        <v>146</v>
      </c>
      <c r="O38573" s="34">
        <v>126</v>
      </c>
      <c r="P38573" s="34">
        <v>167</v>
      </c>
      <c r="Q38573" s="34">
        <v>174</v>
      </c>
      <c r="R38573" s="34">
        <v>231</v>
      </c>
      <c r="S38573" s="34">
        <v>127</v>
      </c>
      <c r="T38573" s="34">
        <v>227</v>
      </c>
      <c r="U38573" s="34">
        <v>129</v>
      </c>
      <c r="V38573" s="34">
        <v>192</v>
      </c>
      <c r="W38573" s="34">
        <v>149</v>
      </c>
      <c r="X38573" s="34">
        <v>184</v>
      </c>
      <c r="Y38573" s="34">
        <v>216</v>
      </c>
      <c r="Z38573" s="34">
        <v>164</v>
      </c>
      <c r="AA38573" s="34">
        <v>176</v>
      </c>
      <c r="AB38573" s="34">
        <v>237</v>
      </c>
      <c r="AC38573" s="34">
        <v>213</v>
      </c>
    </row>
    <row r="38574" spans="1:29" x14ac:dyDescent="0.2">
      <c r="A38574" s="34" t="s">
        <v>99067</v>
      </c>
      <c r="B38574" s="34">
        <v>114</v>
      </c>
      <c r="C38574" s="34">
        <v>62</v>
      </c>
      <c r="D38574" s="34">
        <v>106</v>
      </c>
      <c r="E38574" s="34">
        <v>103</v>
      </c>
      <c r="F38574" s="34">
        <v>151</v>
      </c>
      <c r="G38574" s="34">
        <v>90</v>
      </c>
      <c r="H38574" s="34">
        <v>106</v>
      </c>
      <c r="I38574" s="34">
        <v>95</v>
      </c>
      <c r="J38574" s="34">
        <v>100</v>
      </c>
      <c r="K38574" s="34">
        <v>86</v>
      </c>
      <c r="L38574" s="34">
        <v>107</v>
      </c>
      <c r="M38574" s="34">
        <v>82</v>
      </c>
      <c r="N38574" s="34">
        <v>116</v>
      </c>
      <c r="O38574" s="34">
        <v>59</v>
      </c>
      <c r="P38574" s="34">
        <v>87</v>
      </c>
      <c r="Q38574" s="34">
        <v>133</v>
      </c>
      <c r="R38574" s="34">
        <v>156</v>
      </c>
      <c r="S38574" s="34">
        <v>83</v>
      </c>
      <c r="T38574" s="34">
        <v>210</v>
      </c>
      <c r="U38574" s="34">
        <v>91</v>
      </c>
      <c r="V38574" s="34">
        <v>141</v>
      </c>
      <c r="W38574" s="34">
        <v>111</v>
      </c>
      <c r="X38574" s="34">
        <v>154</v>
      </c>
      <c r="Y38574" s="34">
        <v>106</v>
      </c>
      <c r="Z38574" s="34">
        <v>134</v>
      </c>
      <c r="AA38574" s="34">
        <v>115</v>
      </c>
      <c r="AB38574" s="34">
        <v>200</v>
      </c>
      <c r="AC38574" s="34">
        <v>157</v>
      </c>
    </row>
    <row r="38575" spans="1:29" x14ac:dyDescent="0.2">
      <c r="A38575" s="34" t="s">
        <v>99068</v>
      </c>
      <c r="B38575" s="34">
        <v>51</v>
      </c>
      <c r="C38575" s="34">
        <v>53</v>
      </c>
      <c r="D38575" s="34">
        <v>57</v>
      </c>
      <c r="E38575" s="34">
        <v>64</v>
      </c>
      <c r="F38575" s="34">
        <v>75</v>
      </c>
      <c r="G38575" s="34">
        <v>49</v>
      </c>
      <c r="H38575" s="34">
        <v>40</v>
      </c>
      <c r="I38575" s="34">
        <v>54</v>
      </c>
      <c r="J38575" s="34">
        <v>46</v>
      </c>
      <c r="K38575" s="34">
        <v>52</v>
      </c>
      <c r="L38575" s="34">
        <v>65</v>
      </c>
      <c r="M38575" s="34">
        <v>50</v>
      </c>
      <c r="N38575" s="34">
        <v>37</v>
      </c>
      <c r="O38575" s="34">
        <v>27</v>
      </c>
      <c r="P38575" s="34">
        <v>73</v>
      </c>
      <c r="Q38575" s="34">
        <v>88</v>
      </c>
      <c r="R38575" s="34">
        <v>80</v>
      </c>
      <c r="S38575" s="34">
        <v>51</v>
      </c>
      <c r="T38575" s="34">
        <v>78</v>
      </c>
      <c r="U38575" s="34">
        <v>48</v>
      </c>
      <c r="V38575" s="34">
        <v>82</v>
      </c>
      <c r="W38575" s="34">
        <v>66</v>
      </c>
      <c r="X38575" s="34">
        <v>72</v>
      </c>
      <c r="Y38575" s="34">
        <v>52</v>
      </c>
      <c r="Z38575" s="34">
        <v>47</v>
      </c>
      <c r="AA38575" s="34">
        <v>66</v>
      </c>
      <c r="AB38575" s="34">
        <v>111</v>
      </c>
      <c r="AC38575" s="34">
        <v>94</v>
      </c>
    </row>
    <row r="38576" spans="1:29" x14ac:dyDescent="0.2">
      <c r="A38576" s="34" t="s">
        <v>99069</v>
      </c>
      <c r="B38576" s="34">
        <v>223</v>
      </c>
      <c r="C38576" s="34">
        <v>178</v>
      </c>
      <c r="D38576" s="34">
        <v>231</v>
      </c>
      <c r="E38576" s="34">
        <v>149</v>
      </c>
      <c r="F38576" s="34">
        <v>275</v>
      </c>
      <c r="G38576" s="34">
        <v>150</v>
      </c>
      <c r="H38576" s="34">
        <v>221</v>
      </c>
      <c r="I38576" s="34">
        <v>192</v>
      </c>
      <c r="J38576" s="34">
        <v>276</v>
      </c>
      <c r="K38576" s="34">
        <v>149</v>
      </c>
      <c r="L38576" s="34">
        <v>311</v>
      </c>
      <c r="M38576" s="34">
        <v>140</v>
      </c>
      <c r="N38576" s="34">
        <v>228</v>
      </c>
      <c r="O38576" s="34">
        <v>143</v>
      </c>
      <c r="P38576" s="34">
        <v>233</v>
      </c>
      <c r="Q38576" s="34">
        <v>252</v>
      </c>
      <c r="R38576" s="34">
        <v>287</v>
      </c>
      <c r="S38576" s="34">
        <v>195</v>
      </c>
      <c r="T38576" s="34">
        <v>355</v>
      </c>
      <c r="U38576" s="34">
        <v>174</v>
      </c>
      <c r="V38576" s="34">
        <v>316</v>
      </c>
      <c r="W38576" s="34">
        <v>297</v>
      </c>
      <c r="X38576" s="34">
        <v>262</v>
      </c>
      <c r="Y38576" s="34">
        <v>274</v>
      </c>
      <c r="Z38576" s="34">
        <v>188</v>
      </c>
      <c r="AA38576" s="34">
        <v>203</v>
      </c>
      <c r="AB38576" s="34">
        <v>407</v>
      </c>
      <c r="AC38576" s="34">
        <v>324</v>
      </c>
    </row>
    <row r="38577" spans="1:29" x14ac:dyDescent="0.2">
      <c r="A38577" s="34" t="s">
        <v>99070</v>
      </c>
      <c r="B38577" s="34">
        <v>57</v>
      </c>
      <c r="C38577" s="34">
        <v>101</v>
      </c>
      <c r="D38577" s="34">
        <v>71</v>
      </c>
      <c r="E38577" s="34">
        <v>93</v>
      </c>
      <c r="F38577" s="34">
        <v>66</v>
      </c>
      <c r="G38577" s="34">
        <v>92</v>
      </c>
      <c r="H38577" s="34">
        <v>80</v>
      </c>
      <c r="I38577" s="34">
        <v>63</v>
      </c>
      <c r="J38577" s="34">
        <v>68</v>
      </c>
      <c r="K38577" s="34">
        <v>74</v>
      </c>
      <c r="L38577" s="34">
        <v>31</v>
      </c>
      <c r="M38577" s="34">
        <v>49</v>
      </c>
      <c r="N38577" s="34">
        <v>35</v>
      </c>
      <c r="O38577" s="34">
        <v>58</v>
      </c>
      <c r="P38577" s="34">
        <v>73</v>
      </c>
      <c r="Q38577" s="34">
        <v>128</v>
      </c>
      <c r="R38577" s="34">
        <v>60</v>
      </c>
      <c r="S38577" s="34">
        <v>113</v>
      </c>
      <c r="T38577" s="34">
        <v>65</v>
      </c>
      <c r="U38577" s="34">
        <v>80</v>
      </c>
      <c r="V38577" s="34">
        <v>73</v>
      </c>
      <c r="W38577" s="34">
        <v>62</v>
      </c>
      <c r="X38577" s="34">
        <v>104</v>
      </c>
      <c r="Y38577" s="34">
        <v>54</v>
      </c>
      <c r="Z38577" s="34">
        <v>84</v>
      </c>
      <c r="AA38577" s="34">
        <v>101</v>
      </c>
      <c r="AB38577" s="34">
        <v>58</v>
      </c>
      <c r="AC38577" s="34">
        <v>98</v>
      </c>
    </row>
    <row r="38578" spans="1:29" x14ac:dyDescent="0.2">
      <c r="A38578" s="34" t="s">
        <v>99071</v>
      </c>
      <c r="B38578" s="34">
        <v>99</v>
      </c>
      <c r="C38578" s="34">
        <v>39</v>
      </c>
      <c r="D38578" s="34">
        <v>56</v>
      </c>
      <c r="E38578" s="34">
        <v>45</v>
      </c>
      <c r="F38578" s="34">
        <v>51</v>
      </c>
      <c r="G38578" s="34">
        <v>21</v>
      </c>
      <c r="H38578" s="34">
        <v>77</v>
      </c>
      <c r="I38578" s="34">
        <v>45</v>
      </c>
      <c r="J38578" s="34">
        <v>47</v>
      </c>
      <c r="K38578" s="34">
        <v>42</v>
      </c>
      <c r="L38578" s="34">
        <v>48</v>
      </c>
      <c r="M38578" s="34">
        <v>56</v>
      </c>
      <c r="N38578" s="34">
        <v>44</v>
      </c>
      <c r="O38578" s="34">
        <v>46</v>
      </c>
      <c r="P38578" s="34">
        <v>71</v>
      </c>
      <c r="Q38578" s="34">
        <v>52</v>
      </c>
      <c r="R38578" s="34">
        <v>82</v>
      </c>
      <c r="S38578" s="34">
        <v>36</v>
      </c>
      <c r="T38578" s="34">
        <v>106</v>
      </c>
      <c r="U38578" s="34">
        <v>54</v>
      </c>
      <c r="V38578" s="34">
        <v>60</v>
      </c>
      <c r="W38578" s="34">
        <v>91</v>
      </c>
      <c r="X38578" s="34">
        <v>74</v>
      </c>
      <c r="Y38578" s="34">
        <v>62</v>
      </c>
      <c r="Z38578" s="34">
        <v>60</v>
      </c>
      <c r="AA38578" s="34">
        <v>63</v>
      </c>
      <c r="AB38578" s="34">
        <v>80</v>
      </c>
      <c r="AC38578" s="34">
        <v>69</v>
      </c>
    </row>
    <row r="38579" spans="1:29" x14ac:dyDescent="0.2">
      <c r="A38579" s="34" t="s">
        <v>99072</v>
      </c>
      <c r="B38579" s="34">
        <v>82</v>
      </c>
      <c r="C38579" s="34">
        <v>33</v>
      </c>
      <c r="D38579" s="34">
        <v>59</v>
      </c>
      <c r="E38579" s="34">
        <v>40</v>
      </c>
      <c r="F38579" s="34">
        <v>32</v>
      </c>
      <c r="G38579" s="34">
        <v>20</v>
      </c>
      <c r="H38579" s="34">
        <v>31</v>
      </c>
      <c r="I38579" s="34">
        <v>35</v>
      </c>
      <c r="J38579" s="34">
        <v>52</v>
      </c>
      <c r="K38579" s="34">
        <v>45</v>
      </c>
      <c r="L38579" s="34">
        <v>57</v>
      </c>
      <c r="M38579" s="34">
        <v>32</v>
      </c>
      <c r="N38579" s="34">
        <v>37</v>
      </c>
      <c r="O38579" s="34">
        <v>42</v>
      </c>
      <c r="P38579" s="34">
        <v>51</v>
      </c>
      <c r="Q38579" s="34">
        <v>59</v>
      </c>
      <c r="R38579" s="34">
        <v>49</v>
      </c>
      <c r="S38579" s="34">
        <v>51</v>
      </c>
      <c r="T38579" s="34">
        <v>23</v>
      </c>
      <c r="U38579" s="34">
        <v>49</v>
      </c>
      <c r="V38579" s="34">
        <v>59</v>
      </c>
      <c r="W38579" s="34">
        <v>43</v>
      </c>
      <c r="X38579" s="34">
        <v>52</v>
      </c>
      <c r="Y38579" s="34">
        <v>45</v>
      </c>
      <c r="Z38579" s="34">
        <v>60</v>
      </c>
      <c r="AA38579" s="34">
        <v>46</v>
      </c>
      <c r="AB38579" s="34">
        <v>99</v>
      </c>
      <c r="AC38579" s="34">
        <v>31</v>
      </c>
    </row>
    <row r="38580" spans="1:29" x14ac:dyDescent="0.2">
      <c r="A38580" s="34" t="s">
        <v>99073</v>
      </c>
      <c r="B38580" s="34">
        <v>139</v>
      </c>
      <c r="C38580" s="34">
        <v>80</v>
      </c>
      <c r="D38580" s="34">
        <v>114</v>
      </c>
      <c r="E38580" s="34">
        <v>80</v>
      </c>
      <c r="F38580" s="34">
        <v>126</v>
      </c>
      <c r="G38580" s="34">
        <v>110</v>
      </c>
      <c r="H38580" s="34">
        <v>101</v>
      </c>
      <c r="I38580" s="34">
        <v>107</v>
      </c>
      <c r="J38580" s="34">
        <v>104</v>
      </c>
      <c r="K38580" s="34">
        <v>102</v>
      </c>
      <c r="L38580" s="34">
        <v>95</v>
      </c>
      <c r="M38580" s="34">
        <v>96</v>
      </c>
      <c r="N38580" s="34">
        <v>86</v>
      </c>
      <c r="O38580" s="34">
        <v>49</v>
      </c>
      <c r="P38580" s="34">
        <v>133</v>
      </c>
      <c r="Q38580" s="34">
        <v>113</v>
      </c>
      <c r="R38580" s="34">
        <v>157</v>
      </c>
      <c r="S38580" s="34">
        <v>108</v>
      </c>
      <c r="T38580" s="34">
        <v>125</v>
      </c>
      <c r="U38580" s="34">
        <v>91</v>
      </c>
      <c r="V38580" s="34">
        <v>123</v>
      </c>
      <c r="W38580" s="34">
        <v>108</v>
      </c>
      <c r="X38580" s="34">
        <v>152</v>
      </c>
      <c r="Y38580" s="34">
        <v>108</v>
      </c>
      <c r="Z38580" s="34">
        <v>124</v>
      </c>
      <c r="AA38580" s="34">
        <v>98</v>
      </c>
      <c r="AB38580" s="34">
        <v>107</v>
      </c>
      <c r="AC38580" s="34">
        <v>111</v>
      </c>
    </row>
    <row r="38581" spans="1:29" x14ac:dyDescent="0.2">
      <c r="A38581" s="34" t="s">
        <v>99074</v>
      </c>
      <c r="B38581" s="34">
        <v>243</v>
      </c>
      <c r="C38581" s="34">
        <v>204</v>
      </c>
      <c r="D38581" s="34">
        <v>224</v>
      </c>
      <c r="E38581" s="34">
        <v>205</v>
      </c>
      <c r="F38581" s="34">
        <v>238</v>
      </c>
      <c r="G38581" s="34">
        <v>160</v>
      </c>
      <c r="H38581" s="34">
        <v>177</v>
      </c>
      <c r="I38581" s="34">
        <v>176</v>
      </c>
      <c r="J38581" s="34">
        <v>214</v>
      </c>
      <c r="K38581" s="34">
        <v>248</v>
      </c>
      <c r="L38581" s="34">
        <v>231</v>
      </c>
      <c r="M38581" s="34">
        <v>165</v>
      </c>
      <c r="N38581" s="34">
        <v>222</v>
      </c>
      <c r="O38581" s="34">
        <v>195</v>
      </c>
      <c r="P38581" s="34">
        <v>226</v>
      </c>
      <c r="Q38581" s="34">
        <v>287</v>
      </c>
      <c r="R38581" s="34">
        <v>326</v>
      </c>
      <c r="S38581" s="34">
        <v>252</v>
      </c>
      <c r="T38581" s="34">
        <v>347</v>
      </c>
      <c r="U38581" s="34">
        <v>312</v>
      </c>
      <c r="V38581" s="34">
        <v>336</v>
      </c>
      <c r="W38581" s="34">
        <v>355</v>
      </c>
      <c r="X38581" s="34">
        <v>238</v>
      </c>
      <c r="Y38581" s="34">
        <v>345</v>
      </c>
      <c r="Z38581" s="34">
        <v>211</v>
      </c>
      <c r="AA38581" s="34">
        <v>276</v>
      </c>
      <c r="AB38581" s="34">
        <v>380</v>
      </c>
      <c r="AC38581" s="34">
        <v>357</v>
      </c>
    </row>
    <row r="38582" spans="1:29" x14ac:dyDescent="0.2">
      <c r="A38582" s="34" t="s">
        <v>99075</v>
      </c>
      <c r="B38582" s="34">
        <v>66</v>
      </c>
      <c r="C38582" s="34">
        <v>57</v>
      </c>
      <c r="D38582" s="34">
        <v>76</v>
      </c>
      <c r="E38582" s="34">
        <v>75</v>
      </c>
      <c r="F38582" s="34">
        <v>73</v>
      </c>
      <c r="G38582" s="34">
        <v>82</v>
      </c>
      <c r="H38582" s="34">
        <v>48</v>
      </c>
      <c r="I38582" s="34">
        <v>46</v>
      </c>
      <c r="J38582" s="34">
        <v>40</v>
      </c>
      <c r="K38582" s="34">
        <v>75</v>
      </c>
      <c r="L38582" s="34">
        <v>28</v>
      </c>
      <c r="M38582" s="34">
        <v>37</v>
      </c>
      <c r="N38582" s="34">
        <v>61</v>
      </c>
      <c r="O38582" s="34">
        <v>53</v>
      </c>
      <c r="P38582" s="34">
        <v>58</v>
      </c>
      <c r="Q38582" s="34">
        <v>53</v>
      </c>
      <c r="R38582" s="34">
        <v>51</v>
      </c>
      <c r="S38582" s="34">
        <v>73</v>
      </c>
      <c r="T38582" s="34">
        <v>41</v>
      </c>
      <c r="U38582" s="34">
        <v>45</v>
      </c>
      <c r="V38582" s="34">
        <v>53</v>
      </c>
      <c r="W38582" s="34">
        <v>53</v>
      </c>
      <c r="X38582" s="34">
        <v>63</v>
      </c>
      <c r="Y38582" s="34">
        <v>49</v>
      </c>
      <c r="Z38582" s="34">
        <v>78</v>
      </c>
      <c r="AA38582" s="34">
        <v>69</v>
      </c>
      <c r="AB38582" s="34">
        <v>62</v>
      </c>
      <c r="AC38582" s="34">
        <v>106</v>
      </c>
    </row>
    <row r="38583" spans="1:29" x14ac:dyDescent="0.2">
      <c r="A38583" s="34" t="s">
        <v>99076</v>
      </c>
      <c r="B38583" s="34">
        <v>403</v>
      </c>
      <c r="C38583" s="34">
        <v>274</v>
      </c>
      <c r="D38583" s="34">
        <v>374</v>
      </c>
      <c r="E38583" s="34">
        <v>344</v>
      </c>
      <c r="F38583" s="34">
        <v>371</v>
      </c>
      <c r="G38583" s="34">
        <v>299</v>
      </c>
      <c r="H38583" s="34">
        <v>403</v>
      </c>
      <c r="I38583" s="34">
        <v>335</v>
      </c>
      <c r="J38583" s="34">
        <v>342</v>
      </c>
      <c r="K38583" s="34">
        <v>341</v>
      </c>
      <c r="L38583" s="34">
        <v>345</v>
      </c>
      <c r="M38583" s="34">
        <v>321</v>
      </c>
      <c r="N38583" s="34">
        <v>350</v>
      </c>
      <c r="O38583" s="34">
        <v>301</v>
      </c>
      <c r="P38583" s="34">
        <v>332</v>
      </c>
      <c r="Q38583" s="34">
        <v>451</v>
      </c>
      <c r="R38583" s="34">
        <v>460</v>
      </c>
      <c r="S38583" s="34">
        <v>382</v>
      </c>
      <c r="T38583" s="34">
        <v>375</v>
      </c>
      <c r="U38583" s="34">
        <v>350</v>
      </c>
      <c r="V38583" s="34">
        <v>498</v>
      </c>
      <c r="W38583" s="34">
        <v>496</v>
      </c>
      <c r="X38583" s="34">
        <v>551</v>
      </c>
      <c r="Y38583" s="34">
        <v>418</v>
      </c>
      <c r="Z38583" s="34">
        <v>410</v>
      </c>
      <c r="AA38583" s="34">
        <v>441</v>
      </c>
      <c r="AB38583" s="34">
        <v>515</v>
      </c>
      <c r="AC38583" s="34">
        <v>609</v>
      </c>
    </row>
    <row r="38584" spans="1:29" x14ac:dyDescent="0.2">
      <c r="A38584" s="34" t="s">
        <v>99077</v>
      </c>
      <c r="B38584" s="34">
        <v>67</v>
      </c>
      <c r="C38584" s="34">
        <v>64</v>
      </c>
      <c r="D38584" s="34">
        <v>62</v>
      </c>
      <c r="E38584" s="34">
        <v>53</v>
      </c>
      <c r="F38584" s="34">
        <v>87</v>
      </c>
      <c r="G38584" s="34">
        <v>51</v>
      </c>
      <c r="H38584" s="34">
        <v>48</v>
      </c>
      <c r="I38584" s="34">
        <v>69</v>
      </c>
      <c r="J38584" s="34">
        <v>57</v>
      </c>
      <c r="K38584" s="34">
        <v>47</v>
      </c>
      <c r="L38584" s="34">
        <v>61</v>
      </c>
      <c r="M38584" s="34">
        <v>36</v>
      </c>
      <c r="N38584" s="34">
        <v>59</v>
      </c>
      <c r="O38584" s="34">
        <v>29</v>
      </c>
      <c r="P38584" s="34">
        <v>80</v>
      </c>
      <c r="Q38584" s="34">
        <v>114</v>
      </c>
      <c r="R38584" s="34">
        <v>68</v>
      </c>
      <c r="S38584" s="34">
        <v>83</v>
      </c>
      <c r="T38584" s="34">
        <v>103</v>
      </c>
      <c r="U38584" s="34">
        <v>51</v>
      </c>
      <c r="V38584" s="34">
        <v>99</v>
      </c>
      <c r="W38584" s="34">
        <v>124</v>
      </c>
      <c r="X38584" s="34">
        <v>75</v>
      </c>
      <c r="Y38584" s="34">
        <v>82</v>
      </c>
      <c r="Z38584" s="34">
        <v>103</v>
      </c>
      <c r="AA38584" s="34">
        <v>100</v>
      </c>
      <c r="AB38584" s="34">
        <v>104</v>
      </c>
      <c r="AC38584" s="34">
        <v>94</v>
      </c>
    </row>
    <row r="38585" spans="1:29" x14ac:dyDescent="0.2">
      <c r="A38585" s="34" t="s">
        <v>99078</v>
      </c>
      <c r="B38585" s="34">
        <v>112</v>
      </c>
      <c r="C38585" s="34">
        <v>195</v>
      </c>
      <c r="D38585" s="34">
        <v>236</v>
      </c>
      <c r="E38585" s="34">
        <v>202</v>
      </c>
      <c r="F38585" s="34">
        <v>209</v>
      </c>
      <c r="G38585" s="34">
        <v>202</v>
      </c>
      <c r="H38585" s="34">
        <v>168</v>
      </c>
      <c r="I38585" s="34">
        <v>175</v>
      </c>
      <c r="J38585" s="34">
        <v>185</v>
      </c>
      <c r="K38585" s="34">
        <v>200</v>
      </c>
      <c r="L38585" s="34">
        <v>135</v>
      </c>
      <c r="M38585" s="34">
        <v>149</v>
      </c>
      <c r="N38585" s="34">
        <v>199</v>
      </c>
      <c r="O38585" s="34">
        <v>152</v>
      </c>
      <c r="P38585" s="34">
        <v>176</v>
      </c>
      <c r="Q38585" s="34">
        <v>264</v>
      </c>
      <c r="R38585" s="34">
        <v>217</v>
      </c>
      <c r="S38585" s="34">
        <v>252</v>
      </c>
      <c r="T38585" s="34">
        <v>220</v>
      </c>
      <c r="U38585" s="34">
        <v>209</v>
      </c>
      <c r="V38585" s="34">
        <v>194</v>
      </c>
      <c r="W38585" s="34">
        <v>196</v>
      </c>
      <c r="X38585" s="34">
        <v>229</v>
      </c>
      <c r="Y38585" s="34">
        <v>237</v>
      </c>
      <c r="Z38585" s="34">
        <v>245</v>
      </c>
      <c r="AA38585" s="34">
        <v>237</v>
      </c>
      <c r="AB38585" s="34">
        <v>185</v>
      </c>
      <c r="AC38585" s="34">
        <v>288</v>
      </c>
    </row>
    <row r="38586" spans="1:29" x14ac:dyDescent="0.2">
      <c r="A38586" s="34" t="s">
        <v>99079</v>
      </c>
      <c r="B38586" s="34">
        <v>17</v>
      </c>
      <c r="C38586" s="34">
        <v>4</v>
      </c>
      <c r="D38586" s="34">
        <v>12</v>
      </c>
      <c r="E38586" s="34">
        <v>4</v>
      </c>
      <c r="F38586" s="34">
        <v>6</v>
      </c>
      <c r="G38586" s="34">
        <v>1</v>
      </c>
      <c r="H38586" s="34">
        <v>7</v>
      </c>
      <c r="I38586" s="34">
        <v>7</v>
      </c>
      <c r="J38586" s="34">
        <v>2</v>
      </c>
      <c r="K38586" s="34">
        <v>4</v>
      </c>
      <c r="L38586" s="34">
        <v>1</v>
      </c>
      <c r="M38586" s="34">
        <v>0</v>
      </c>
      <c r="N38586" s="34">
        <v>5</v>
      </c>
      <c r="O38586" s="34">
        <v>2</v>
      </c>
      <c r="P38586" s="34">
        <v>2</v>
      </c>
      <c r="Q38586" s="34">
        <v>6</v>
      </c>
      <c r="R38586" s="34">
        <v>3</v>
      </c>
      <c r="S38586" s="34">
        <v>10</v>
      </c>
      <c r="T38586" s="34">
        <v>7</v>
      </c>
      <c r="U38586" s="34">
        <v>3</v>
      </c>
      <c r="V38586" s="34">
        <v>1</v>
      </c>
      <c r="W38586" s="34">
        <v>0</v>
      </c>
      <c r="X38586" s="34">
        <v>3</v>
      </c>
      <c r="Y38586" s="34">
        <v>6</v>
      </c>
      <c r="Z38586" s="34">
        <v>1</v>
      </c>
      <c r="AA38586" s="34">
        <v>5</v>
      </c>
      <c r="AB38586" s="34">
        <v>5</v>
      </c>
      <c r="AC38586" s="34">
        <v>3</v>
      </c>
    </row>
    <row r="38587" spans="1:29" x14ac:dyDescent="0.2">
      <c r="A38587" s="34" t="s">
        <v>99080</v>
      </c>
      <c r="B38587" s="34">
        <v>173</v>
      </c>
      <c r="C38587" s="34">
        <v>201</v>
      </c>
      <c r="D38587" s="34">
        <v>176</v>
      </c>
      <c r="E38587" s="34">
        <v>200</v>
      </c>
      <c r="F38587" s="34">
        <v>223</v>
      </c>
      <c r="G38587" s="34">
        <v>137</v>
      </c>
      <c r="H38587" s="34">
        <v>174</v>
      </c>
      <c r="I38587" s="34">
        <v>187</v>
      </c>
      <c r="J38587" s="34">
        <v>191</v>
      </c>
      <c r="K38587" s="34">
        <v>184</v>
      </c>
      <c r="L38587" s="34">
        <v>152</v>
      </c>
      <c r="M38587" s="34">
        <v>153</v>
      </c>
      <c r="N38587" s="34">
        <v>155</v>
      </c>
      <c r="O38587" s="34">
        <v>163</v>
      </c>
      <c r="P38587" s="34">
        <v>187</v>
      </c>
      <c r="Q38587" s="34">
        <v>209</v>
      </c>
      <c r="R38587" s="34">
        <v>203</v>
      </c>
      <c r="S38587" s="34">
        <v>200</v>
      </c>
      <c r="T38587" s="34">
        <v>266</v>
      </c>
      <c r="U38587" s="34">
        <v>178</v>
      </c>
      <c r="V38587" s="34">
        <v>231</v>
      </c>
      <c r="W38587" s="34">
        <v>280</v>
      </c>
      <c r="X38587" s="34">
        <v>249</v>
      </c>
      <c r="Y38587" s="34">
        <v>244</v>
      </c>
      <c r="Z38587" s="34">
        <v>193</v>
      </c>
      <c r="AA38587" s="34">
        <v>259</v>
      </c>
      <c r="AB38587" s="34">
        <v>244</v>
      </c>
      <c r="AC38587" s="34">
        <v>297</v>
      </c>
    </row>
    <row r="38588" spans="1:29" x14ac:dyDescent="0.2">
      <c r="A38588" s="34" t="s">
        <v>99081</v>
      </c>
      <c r="B38588" s="34">
        <v>51</v>
      </c>
      <c r="C38588" s="34">
        <v>46</v>
      </c>
      <c r="D38588" s="34">
        <v>66</v>
      </c>
      <c r="E38588" s="34">
        <v>57</v>
      </c>
      <c r="F38588" s="34">
        <v>62</v>
      </c>
      <c r="G38588" s="34">
        <v>66</v>
      </c>
      <c r="H38588" s="34">
        <v>60</v>
      </c>
      <c r="I38588" s="34">
        <v>61</v>
      </c>
      <c r="J38588" s="34">
        <v>61</v>
      </c>
      <c r="K38588" s="34">
        <v>65</v>
      </c>
      <c r="L38588" s="34">
        <v>35</v>
      </c>
      <c r="M38588" s="34">
        <v>36</v>
      </c>
      <c r="N38588" s="34">
        <v>44</v>
      </c>
      <c r="O38588" s="34">
        <v>52</v>
      </c>
      <c r="P38588" s="34">
        <v>38</v>
      </c>
      <c r="Q38588" s="34">
        <v>62</v>
      </c>
      <c r="R38588" s="34">
        <v>79</v>
      </c>
      <c r="S38588" s="34">
        <v>76</v>
      </c>
      <c r="T38588" s="34">
        <v>51</v>
      </c>
      <c r="U38588" s="34">
        <v>37</v>
      </c>
      <c r="V38588" s="34">
        <v>62</v>
      </c>
      <c r="W38588" s="34">
        <v>64</v>
      </c>
      <c r="X38588" s="34">
        <v>60</v>
      </c>
      <c r="Y38588" s="34">
        <v>55</v>
      </c>
      <c r="Z38588" s="34">
        <v>43</v>
      </c>
      <c r="AA38588" s="34">
        <v>60</v>
      </c>
      <c r="AB38588" s="34">
        <v>73</v>
      </c>
      <c r="AC38588" s="34">
        <v>97</v>
      </c>
    </row>
    <row r="38589" spans="1:29" x14ac:dyDescent="0.2">
      <c r="A38589" s="34" t="s">
        <v>99082</v>
      </c>
      <c r="B38589" s="34">
        <v>249</v>
      </c>
      <c r="C38589" s="34">
        <v>215</v>
      </c>
      <c r="D38589" s="34">
        <v>220</v>
      </c>
      <c r="E38589" s="34">
        <v>269</v>
      </c>
      <c r="F38589" s="34">
        <v>280</v>
      </c>
      <c r="G38589" s="34">
        <v>256</v>
      </c>
      <c r="H38589" s="34">
        <v>213</v>
      </c>
      <c r="I38589" s="34">
        <v>210</v>
      </c>
      <c r="J38589" s="34">
        <v>252</v>
      </c>
      <c r="K38589" s="34">
        <v>250</v>
      </c>
      <c r="L38589" s="34">
        <v>336</v>
      </c>
      <c r="M38589" s="34">
        <v>181</v>
      </c>
      <c r="N38589" s="34">
        <v>248</v>
      </c>
      <c r="O38589" s="34">
        <v>171</v>
      </c>
      <c r="P38589" s="34">
        <v>260</v>
      </c>
      <c r="Q38589" s="34">
        <v>317</v>
      </c>
      <c r="R38589" s="34">
        <v>362</v>
      </c>
      <c r="S38589" s="34">
        <v>292</v>
      </c>
      <c r="T38589" s="34">
        <v>401</v>
      </c>
      <c r="U38589" s="34">
        <v>296</v>
      </c>
      <c r="V38589" s="34">
        <v>354</v>
      </c>
      <c r="W38589" s="34">
        <v>418</v>
      </c>
      <c r="X38589" s="34">
        <v>325</v>
      </c>
      <c r="Y38589" s="34">
        <v>411</v>
      </c>
      <c r="Z38589" s="34">
        <v>271</v>
      </c>
      <c r="AA38589" s="34">
        <v>377</v>
      </c>
      <c r="AB38589" s="34">
        <v>357</v>
      </c>
      <c r="AC38589" s="34">
        <v>395</v>
      </c>
    </row>
    <row r="38590" spans="1:29" x14ac:dyDescent="0.2">
      <c r="A38590" s="34" t="s">
        <v>99083</v>
      </c>
      <c r="B38590" s="34">
        <v>122</v>
      </c>
      <c r="C38590" s="34">
        <v>74</v>
      </c>
      <c r="D38590" s="34">
        <v>81</v>
      </c>
      <c r="E38590" s="34">
        <v>95</v>
      </c>
      <c r="F38590" s="34">
        <v>80</v>
      </c>
      <c r="G38590" s="34">
        <v>87</v>
      </c>
      <c r="H38590" s="34">
        <v>74</v>
      </c>
      <c r="I38590" s="34">
        <v>74</v>
      </c>
      <c r="J38590" s="34">
        <v>70</v>
      </c>
      <c r="K38590" s="34">
        <v>78</v>
      </c>
      <c r="L38590" s="34">
        <v>88</v>
      </c>
      <c r="M38590" s="34">
        <v>54</v>
      </c>
      <c r="N38590" s="34">
        <v>72</v>
      </c>
      <c r="O38590" s="34">
        <v>50</v>
      </c>
      <c r="P38590" s="34">
        <v>68</v>
      </c>
      <c r="Q38590" s="34">
        <v>106</v>
      </c>
      <c r="R38590" s="34">
        <v>87</v>
      </c>
      <c r="S38590" s="34">
        <v>92</v>
      </c>
      <c r="T38590" s="34">
        <v>107</v>
      </c>
      <c r="U38590" s="34">
        <v>70</v>
      </c>
      <c r="V38590" s="34">
        <v>85</v>
      </c>
      <c r="W38590" s="34">
        <v>93</v>
      </c>
      <c r="X38590" s="34">
        <v>99</v>
      </c>
      <c r="Y38590" s="34">
        <v>56</v>
      </c>
      <c r="Z38590" s="34">
        <v>88</v>
      </c>
      <c r="AA38590" s="34">
        <v>95</v>
      </c>
      <c r="AB38590" s="34">
        <v>99</v>
      </c>
      <c r="AC38590" s="34">
        <v>135</v>
      </c>
    </row>
    <row r="38591" spans="1:29" x14ac:dyDescent="0.2">
      <c r="A38591" s="34" t="s">
        <v>99084</v>
      </c>
      <c r="B38591" s="34">
        <v>148</v>
      </c>
      <c r="C38591" s="34">
        <v>85</v>
      </c>
      <c r="D38591" s="34">
        <v>72</v>
      </c>
      <c r="E38591" s="34">
        <v>90</v>
      </c>
      <c r="F38591" s="34">
        <v>81</v>
      </c>
      <c r="G38591" s="34">
        <v>80</v>
      </c>
      <c r="H38591" s="34">
        <v>55</v>
      </c>
      <c r="I38591" s="34">
        <v>97</v>
      </c>
      <c r="J38591" s="34">
        <v>82</v>
      </c>
      <c r="K38591" s="34">
        <v>101</v>
      </c>
      <c r="L38591" s="34">
        <v>90</v>
      </c>
      <c r="M38591" s="34">
        <v>95</v>
      </c>
      <c r="N38591" s="34">
        <v>78</v>
      </c>
      <c r="O38591" s="34">
        <v>125</v>
      </c>
      <c r="P38591" s="34">
        <v>75</v>
      </c>
      <c r="Q38591" s="34">
        <v>132</v>
      </c>
      <c r="R38591" s="34">
        <v>134</v>
      </c>
      <c r="S38591" s="34">
        <v>136</v>
      </c>
      <c r="T38591" s="34">
        <v>135</v>
      </c>
      <c r="U38591" s="34">
        <v>105</v>
      </c>
      <c r="V38591" s="34">
        <v>165</v>
      </c>
      <c r="W38591" s="34">
        <v>140</v>
      </c>
      <c r="X38591" s="34">
        <v>98</v>
      </c>
      <c r="Y38591" s="34">
        <v>166</v>
      </c>
      <c r="Z38591" s="34">
        <v>98</v>
      </c>
      <c r="AA38591" s="34">
        <v>131</v>
      </c>
      <c r="AB38591" s="34">
        <v>154</v>
      </c>
      <c r="AC38591" s="34">
        <v>194</v>
      </c>
    </row>
    <row r="38592" spans="1:29" x14ac:dyDescent="0.2">
      <c r="A38592" s="34" t="s">
        <v>99085</v>
      </c>
      <c r="B38592" s="34">
        <v>649</v>
      </c>
      <c r="C38592" s="34">
        <v>323</v>
      </c>
      <c r="D38592" s="34">
        <v>347</v>
      </c>
      <c r="E38592" s="34">
        <v>353</v>
      </c>
      <c r="F38592" s="34">
        <v>469</v>
      </c>
      <c r="G38592" s="34">
        <v>412</v>
      </c>
      <c r="H38592" s="34">
        <v>388</v>
      </c>
      <c r="I38592" s="34">
        <v>300</v>
      </c>
      <c r="J38592" s="34">
        <v>488</v>
      </c>
      <c r="K38592" s="34">
        <v>316</v>
      </c>
      <c r="L38592" s="34">
        <v>737</v>
      </c>
      <c r="M38592" s="34">
        <v>326</v>
      </c>
      <c r="N38592" s="34">
        <v>383</v>
      </c>
      <c r="O38592" s="34">
        <v>301</v>
      </c>
      <c r="P38592" s="34">
        <v>498</v>
      </c>
      <c r="Q38592" s="34">
        <v>557</v>
      </c>
      <c r="R38592" s="34">
        <v>670</v>
      </c>
      <c r="S38592" s="34">
        <v>403</v>
      </c>
      <c r="T38592" s="34">
        <v>869</v>
      </c>
      <c r="U38592" s="34">
        <v>442</v>
      </c>
      <c r="V38592" s="34">
        <v>618</v>
      </c>
      <c r="W38592" s="34">
        <v>903</v>
      </c>
      <c r="X38592" s="34">
        <v>464</v>
      </c>
      <c r="Y38592" s="34">
        <v>807</v>
      </c>
      <c r="Z38592" s="34">
        <v>403</v>
      </c>
      <c r="AA38592" s="34">
        <v>437</v>
      </c>
      <c r="AB38592" s="34">
        <v>916</v>
      </c>
      <c r="AC38592" s="34">
        <v>616</v>
      </c>
    </row>
    <row r="38593" spans="1:29" x14ac:dyDescent="0.2">
      <c r="A38593" s="34" t="s">
        <v>99086</v>
      </c>
      <c r="B38593" s="34">
        <v>3</v>
      </c>
      <c r="C38593" s="34">
        <v>0</v>
      </c>
      <c r="D38593" s="34">
        <v>0</v>
      </c>
      <c r="E38593" s="34">
        <v>0</v>
      </c>
      <c r="F38593" s="34">
        <v>1</v>
      </c>
      <c r="G38593" s="34">
        <v>0</v>
      </c>
      <c r="H38593" s="34">
        <v>0</v>
      </c>
      <c r="I38593" s="34">
        <v>0</v>
      </c>
      <c r="J38593" s="34">
        <v>0</v>
      </c>
      <c r="K38593" s="34">
        <v>0</v>
      </c>
      <c r="L38593" s="34">
        <v>0</v>
      </c>
      <c r="M38593" s="34">
        <v>0</v>
      </c>
      <c r="N38593" s="34">
        <v>0</v>
      </c>
      <c r="O38593" s="34">
        <v>0</v>
      </c>
      <c r="P38593" s="34">
        <v>0</v>
      </c>
      <c r="Q38593" s="34">
        <v>0</v>
      </c>
      <c r="R38593" s="34">
        <v>0</v>
      </c>
      <c r="S38593" s="34">
        <v>0</v>
      </c>
      <c r="T38593" s="34">
        <v>0</v>
      </c>
      <c r="U38593" s="34">
        <v>0</v>
      </c>
      <c r="V38593" s="34">
        <v>0</v>
      </c>
      <c r="W38593" s="34">
        <v>0</v>
      </c>
      <c r="X38593" s="34">
        <v>0</v>
      </c>
      <c r="Y38593" s="34">
        <v>0</v>
      </c>
      <c r="Z38593" s="34">
        <v>0</v>
      </c>
      <c r="AA38593" s="34">
        <v>0</v>
      </c>
      <c r="AB38593" s="34">
        <v>0</v>
      </c>
      <c r="AC38593" s="34">
        <v>0</v>
      </c>
    </row>
    <row r="38594" spans="1:29" x14ac:dyDescent="0.2">
      <c r="A38594" s="34" t="s">
        <v>99087</v>
      </c>
      <c r="B38594" s="34">
        <v>196</v>
      </c>
      <c r="C38594" s="34">
        <v>107</v>
      </c>
      <c r="D38594" s="34">
        <v>161</v>
      </c>
      <c r="E38594" s="34">
        <v>104</v>
      </c>
      <c r="F38594" s="34">
        <v>154</v>
      </c>
      <c r="G38594" s="34">
        <v>117</v>
      </c>
      <c r="H38594" s="34">
        <v>191</v>
      </c>
      <c r="I38594" s="34">
        <v>114</v>
      </c>
      <c r="J38594" s="34">
        <v>159</v>
      </c>
      <c r="K38594" s="34">
        <v>116</v>
      </c>
      <c r="L38594" s="34">
        <v>144</v>
      </c>
      <c r="M38594" s="34">
        <v>118</v>
      </c>
      <c r="N38594" s="34">
        <v>149</v>
      </c>
      <c r="O38594" s="34">
        <v>95</v>
      </c>
      <c r="P38594" s="34">
        <v>151</v>
      </c>
      <c r="Q38594" s="34">
        <v>162</v>
      </c>
      <c r="R38594" s="34">
        <v>226</v>
      </c>
      <c r="S38594" s="34">
        <v>156</v>
      </c>
      <c r="T38594" s="34">
        <v>233</v>
      </c>
      <c r="U38594" s="34">
        <v>150</v>
      </c>
      <c r="V38594" s="34">
        <v>201</v>
      </c>
      <c r="W38594" s="34">
        <v>278</v>
      </c>
      <c r="X38594" s="34">
        <v>157</v>
      </c>
      <c r="Y38594" s="34">
        <v>161</v>
      </c>
      <c r="Z38594" s="34">
        <v>140</v>
      </c>
      <c r="AA38594" s="34">
        <v>170</v>
      </c>
      <c r="AB38594" s="34">
        <v>255</v>
      </c>
      <c r="AC38594" s="34">
        <v>200</v>
      </c>
    </row>
    <row r="38595" spans="1:29" x14ac:dyDescent="0.2">
      <c r="A38595" s="34" t="s">
        <v>99088</v>
      </c>
      <c r="B38595" s="34">
        <v>192</v>
      </c>
      <c r="C38595" s="34">
        <v>202</v>
      </c>
      <c r="D38595" s="34">
        <v>199</v>
      </c>
      <c r="E38595" s="34">
        <v>172</v>
      </c>
      <c r="F38595" s="34">
        <v>235</v>
      </c>
      <c r="G38595" s="34">
        <v>146</v>
      </c>
      <c r="H38595" s="34">
        <v>247</v>
      </c>
      <c r="I38595" s="34">
        <v>175</v>
      </c>
      <c r="J38595" s="34">
        <v>245</v>
      </c>
      <c r="K38595" s="34">
        <v>148</v>
      </c>
      <c r="L38595" s="34">
        <v>212</v>
      </c>
      <c r="M38595" s="34">
        <v>157</v>
      </c>
      <c r="N38595" s="34">
        <v>176</v>
      </c>
      <c r="O38595" s="34">
        <v>175</v>
      </c>
      <c r="P38595" s="34">
        <v>197</v>
      </c>
      <c r="Q38595" s="34">
        <v>253</v>
      </c>
      <c r="R38595" s="34">
        <v>281</v>
      </c>
      <c r="S38595" s="34">
        <v>220</v>
      </c>
      <c r="T38595" s="34">
        <v>277</v>
      </c>
      <c r="U38595" s="34">
        <v>183</v>
      </c>
      <c r="V38595" s="34">
        <v>278</v>
      </c>
      <c r="W38595" s="34">
        <v>323</v>
      </c>
      <c r="X38595" s="34">
        <v>281</v>
      </c>
      <c r="Y38595" s="34">
        <v>271</v>
      </c>
      <c r="Z38595" s="34">
        <v>241</v>
      </c>
      <c r="AA38595" s="34">
        <v>226</v>
      </c>
      <c r="AB38595" s="34">
        <v>370</v>
      </c>
      <c r="AC38595" s="34">
        <v>303</v>
      </c>
    </row>
    <row r="38596" spans="1:29" x14ac:dyDescent="0.2">
      <c r="A38596" s="34" t="s">
        <v>99089</v>
      </c>
      <c r="B38596" s="34">
        <v>131</v>
      </c>
      <c r="C38596" s="34">
        <v>102</v>
      </c>
      <c r="D38596" s="34">
        <v>100</v>
      </c>
      <c r="E38596" s="34">
        <v>116</v>
      </c>
      <c r="F38596" s="34">
        <v>111</v>
      </c>
      <c r="G38596" s="34">
        <v>91</v>
      </c>
      <c r="H38596" s="34">
        <v>140</v>
      </c>
      <c r="I38596" s="34">
        <v>87</v>
      </c>
      <c r="J38596" s="34">
        <v>116</v>
      </c>
      <c r="K38596" s="34">
        <v>103</v>
      </c>
      <c r="L38596" s="34">
        <v>109</v>
      </c>
      <c r="M38596" s="34">
        <v>97</v>
      </c>
      <c r="N38596" s="34">
        <v>124</v>
      </c>
      <c r="O38596" s="34">
        <v>78</v>
      </c>
      <c r="P38596" s="34">
        <v>162</v>
      </c>
      <c r="Q38596" s="34">
        <v>155</v>
      </c>
      <c r="R38596" s="34">
        <v>161</v>
      </c>
      <c r="S38596" s="34">
        <v>133</v>
      </c>
      <c r="T38596" s="34">
        <v>162</v>
      </c>
      <c r="U38596" s="34">
        <v>132</v>
      </c>
      <c r="V38596" s="34">
        <v>156</v>
      </c>
      <c r="W38596" s="34">
        <v>167</v>
      </c>
      <c r="X38596" s="34">
        <v>158</v>
      </c>
      <c r="Y38596" s="34">
        <v>147</v>
      </c>
      <c r="Z38596" s="34">
        <v>157</v>
      </c>
      <c r="AA38596" s="34">
        <v>158</v>
      </c>
      <c r="AB38596" s="34">
        <v>187</v>
      </c>
      <c r="AC38596" s="34">
        <v>177</v>
      </c>
    </row>
    <row r="38597" spans="1:29" x14ac:dyDescent="0.2">
      <c r="A38597" s="34" t="s">
        <v>99090</v>
      </c>
      <c r="B38597" s="34">
        <v>206</v>
      </c>
      <c r="C38597" s="34">
        <v>154</v>
      </c>
      <c r="D38597" s="34">
        <v>207</v>
      </c>
      <c r="E38597" s="34">
        <v>208</v>
      </c>
      <c r="F38597" s="34">
        <v>284</v>
      </c>
      <c r="G38597" s="34">
        <v>186</v>
      </c>
      <c r="H38597" s="34">
        <v>231</v>
      </c>
      <c r="I38597" s="34">
        <v>165</v>
      </c>
      <c r="J38597" s="34">
        <v>184</v>
      </c>
      <c r="K38597" s="34">
        <v>139</v>
      </c>
      <c r="L38597" s="34">
        <v>239</v>
      </c>
      <c r="M38597" s="34">
        <v>122</v>
      </c>
      <c r="N38597" s="34">
        <v>228</v>
      </c>
      <c r="O38597" s="34">
        <v>151</v>
      </c>
      <c r="P38597" s="34">
        <v>226</v>
      </c>
      <c r="Q38597" s="34">
        <v>247</v>
      </c>
      <c r="R38597" s="34">
        <v>311</v>
      </c>
      <c r="S38597" s="34">
        <v>177</v>
      </c>
      <c r="T38597" s="34">
        <v>335</v>
      </c>
      <c r="U38597" s="34">
        <v>160</v>
      </c>
      <c r="V38597" s="34">
        <v>306</v>
      </c>
      <c r="W38597" s="34">
        <v>274</v>
      </c>
      <c r="X38597" s="34">
        <v>287</v>
      </c>
      <c r="Y38597" s="34">
        <v>230</v>
      </c>
      <c r="Z38597" s="34">
        <v>247</v>
      </c>
      <c r="AA38597" s="34">
        <v>198</v>
      </c>
      <c r="AB38597" s="34">
        <v>342</v>
      </c>
      <c r="AC38597" s="34">
        <v>307</v>
      </c>
    </row>
    <row r="38598" spans="1:29" x14ac:dyDescent="0.2">
      <c r="A38598" s="34" t="s">
        <v>99091</v>
      </c>
      <c r="B38598" s="34">
        <v>137</v>
      </c>
      <c r="C38598" s="34">
        <v>162</v>
      </c>
      <c r="D38598" s="34">
        <v>166</v>
      </c>
      <c r="E38598" s="34">
        <v>174</v>
      </c>
      <c r="F38598" s="34">
        <v>173</v>
      </c>
      <c r="G38598" s="34">
        <v>160</v>
      </c>
      <c r="H38598" s="34">
        <v>183</v>
      </c>
      <c r="I38598" s="34">
        <v>156</v>
      </c>
      <c r="J38598" s="34">
        <v>147</v>
      </c>
      <c r="K38598" s="34">
        <v>181</v>
      </c>
      <c r="L38598" s="34">
        <v>114</v>
      </c>
      <c r="M38598" s="34">
        <v>153</v>
      </c>
      <c r="N38598" s="34">
        <v>150</v>
      </c>
      <c r="O38598" s="34">
        <v>151</v>
      </c>
      <c r="P38598" s="34">
        <v>148</v>
      </c>
      <c r="Q38598" s="34">
        <v>227</v>
      </c>
      <c r="R38598" s="34">
        <v>221</v>
      </c>
      <c r="S38598" s="34">
        <v>196</v>
      </c>
      <c r="T38598" s="34">
        <v>240</v>
      </c>
      <c r="U38598" s="34">
        <v>198</v>
      </c>
      <c r="V38598" s="34">
        <v>208</v>
      </c>
      <c r="W38598" s="34">
        <v>196</v>
      </c>
      <c r="X38598" s="34">
        <v>195</v>
      </c>
      <c r="Y38598" s="34">
        <v>218</v>
      </c>
      <c r="Z38598" s="34">
        <v>150</v>
      </c>
      <c r="AA38598" s="34">
        <v>213</v>
      </c>
      <c r="AB38598" s="34">
        <v>192</v>
      </c>
      <c r="AC38598" s="34">
        <v>232</v>
      </c>
    </row>
    <row r="38599" spans="1:29" x14ac:dyDescent="0.2">
      <c r="A38599" s="34" t="s">
        <v>99092</v>
      </c>
      <c r="B38599" s="34">
        <v>108</v>
      </c>
      <c r="C38599" s="34">
        <v>121</v>
      </c>
      <c r="D38599" s="34">
        <v>182</v>
      </c>
      <c r="E38599" s="34">
        <v>151</v>
      </c>
      <c r="F38599" s="34">
        <v>174</v>
      </c>
      <c r="G38599" s="34">
        <v>89</v>
      </c>
      <c r="H38599" s="34">
        <v>148</v>
      </c>
      <c r="I38599" s="34">
        <v>77</v>
      </c>
      <c r="J38599" s="34">
        <v>138</v>
      </c>
      <c r="K38599" s="34">
        <v>129</v>
      </c>
      <c r="L38599" s="34">
        <v>123</v>
      </c>
      <c r="M38599" s="34">
        <v>119</v>
      </c>
      <c r="N38599" s="34">
        <v>136</v>
      </c>
      <c r="O38599" s="34">
        <v>94</v>
      </c>
      <c r="P38599" s="34">
        <v>143</v>
      </c>
      <c r="Q38599" s="34">
        <v>184</v>
      </c>
      <c r="R38599" s="34">
        <v>150</v>
      </c>
      <c r="S38599" s="34">
        <v>174</v>
      </c>
      <c r="T38599" s="34">
        <v>198</v>
      </c>
      <c r="U38599" s="34">
        <v>142</v>
      </c>
      <c r="V38599" s="34">
        <v>170</v>
      </c>
      <c r="W38599" s="34">
        <v>143</v>
      </c>
      <c r="X38599" s="34">
        <v>168</v>
      </c>
      <c r="Y38599" s="34">
        <v>155</v>
      </c>
      <c r="Z38599" s="34">
        <v>165</v>
      </c>
      <c r="AA38599" s="34">
        <v>124</v>
      </c>
      <c r="AB38599" s="34">
        <v>212</v>
      </c>
      <c r="AC38599" s="34">
        <v>221</v>
      </c>
    </row>
    <row r="38600" spans="1:29" x14ac:dyDescent="0.2">
      <c r="A38600" s="34" t="s">
        <v>99093</v>
      </c>
      <c r="B38600" s="34">
        <v>207</v>
      </c>
      <c r="C38600" s="34">
        <v>230</v>
      </c>
      <c r="D38600" s="34">
        <v>200</v>
      </c>
      <c r="E38600" s="34">
        <v>256</v>
      </c>
      <c r="F38600" s="34">
        <v>225</v>
      </c>
      <c r="G38600" s="34">
        <v>221</v>
      </c>
      <c r="H38600" s="34">
        <v>212</v>
      </c>
      <c r="I38600" s="34">
        <v>229</v>
      </c>
      <c r="J38600" s="34">
        <v>213</v>
      </c>
      <c r="K38600" s="34">
        <v>233</v>
      </c>
      <c r="L38600" s="34">
        <v>214</v>
      </c>
      <c r="M38600" s="34">
        <v>170</v>
      </c>
      <c r="N38600" s="34">
        <v>237</v>
      </c>
      <c r="O38600" s="34">
        <v>190</v>
      </c>
      <c r="P38600" s="34">
        <v>221</v>
      </c>
      <c r="Q38600" s="34">
        <v>304</v>
      </c>
      <c r="R38600" s="34">
        <v>289</v>
      </c>
      <c r="S38600" s="34">
        <v>253</v>
      </c>
      <c r="T38600" s="34">
        <v>266</v>
      </c>
      <c r="U38600" s="34">
        <v>216</v>
      </c>
      <c r="V38600" s="34">
        <v>311</v>
      </c>
      <c r="W38600" s="34">
        <v>334</v>
      </c>
      <c r="X38600" s="34">
        <v>305</v>
      </c>
      <c r="Y38600" s="34">
        <v>325</v>
      </c>
      <c r="Z38600" s="34">
        <v>260</v>
      </c>
      <c r="AA38600" s="34">
        <v>280</v>
      </c>
      <c r="AB38600" s="34">
        <v>334</v>
      </c>
      <c r="AC38600" s="34">
        <v>359</v>
      </c>
    </row>
    <row r="38601" spans="1:29" x14ac:dyDescent="0.2">
      <c r="A38601" s="34" t="s">
        <v>99094</v>
      </c>
      <c r="B38601" s="34">
        <v>132</v>
      </c>
      <c r="C38601" s="34">
        <v>68</v>
      </c>
      <c r="D38601" s="34">
        <v>71</v>
      </c>
      <c r="E38601" s="34">
        <v>51</v>
      </c>
      <c r="F38601" s="34">
        <v>102</v>
      </c>
      <c r="G38601" s="34">
        <v>50</v>
      </c>
      <c r="H38601" s="34">
        <v>123</v>
      </c>
      <c r="I38601" s="34">
        <v>68</v>
      </c>
      <c r="J38601" s="34">
        <v>125</v>
      </c>
      <c r="K38601" s="34">
        <v>69</v>
      </c>
      <c r="L38601" s="34">
        <v>172</v>
      </c>
      <c r="M38601" s="34">
        <v>47</v>
      </c>
      <c r="N38601" s="34">
        <v>91</v>
      </c>
      <c r="O38601" s="34">
        <v>81</v>
      </c>
      <c r="P38601" s="34">
        <v>100</v>
      </c>
      <c r="Q38601" s="34">
        <v>103</v>
      </c>
      <c r="R38601" s="34">
        <v>137</v>
      </c>
      <c r="S38601" s="34">
        <v>68</v>
      </c>
      <c r="T38601" s="34">
        <v>127</v>
      </c>
      <c r="U38601" s="34">
        <v>80</v>
      </c>
      <c r="V38601" s="34">
        <v>111</v>
      </c>
      <c r="W38601" s="34">
        <v>144</v>
      </c>
      <c r="X38601" s="34">
        <v>94</v>
      </c>
      <c r="Y38601" s="34">
        <v>98</v>
      </c>
      <c r="Z38601" s="34">
        <v>107</v>
      </c>
      <c r="AA38601" s="34">
        <v>84</v>
      </c>
      <c r="AB38601" s="34">
        <v>137</v>
      </c>
      <c r="AC38601" s="34">
        <v>116</v>
      </c>
    </row>
    <row r="38602" spans="1:29" x14ac:dyDescent="0.2">
      <c r="A38602" s="34" t="s">
        <v>99095</v>
      </c>
      <c r="B38602" s="34">
        <v>114</v>
      </c>
      <c r="C38602" s="34">
        <v>82</v>
      </c>
      <c r="D38602" s="34">
        <v>159</v>
      </c>
      <c r="E38602" s="34">
        <v>119</v>
      </c>
      <c r="F38602" s="34">
        <v>111</v>
      </c>
      <c r="G38602" s="34">
        <v>141</v>
      </c>
      <c r="H38602" s="34">
        <v>117</v>
      </c>
      <c r="I38602" s="34">
        <v>103</v>
      </c>
      <c r="J38602" s="34">
        <v>119</v>
      </c>
      <c r="K38602" s="34">
        <v>115</v>
      </c>
      <c r="L38602" s="34">
        <v>80</v>
      </c>
      <c r="M38602" s="34">
        <v>91</v>
      </c>
      <c r="N38602" s="34">
        <v>113</v>
      </c>
      <c r="O38602" s="34">
        <v>107</v>
      </c>
      <c r="P38602" s="34">
        <v>131</v>
      </c>
      <c r="Q38602" s="34">
        <v>136</v>
      </c>
      <c r="R38602" s="34">
        <v>198</v>
      </c>
      <c r="S38602" s="34">
        <v>174</v>
      </c>
      <c r="T38602" s="34">
        <v>127</v>
      </c>
      <c r="U38602" s="34">
        <v>105</v>
      </c>
      <c r="V38602" s="34">
        <v>160</v>
      </c>
      <c r="W38602" s="34">
        <v>183</v>
      </c>
      <c r="X38602" s="34">
        <v>137</v>
      </c>
      <c r="Y38602" s="34">
        <v>115</v>
      </c>
      <c r="Z38602" s="34">
        <v>141</v>
      </c>
      <c r="AA38602" s="34">
        <v>115</v>
      </c>
      <c r="AB38602" s="34">
        <v>179</v>
      </c>
      <c r="AC38602" s="34">
        <v>203</v>
      </c>
    </row>
    <row r="38603" spans="1:29" x14ac:dyDescent="0.2">
      <c r="A38603" s="34" t="s">
        <v>99096</v>
      </c>
      <c r="B38603" s="34">
        <v>290</v>
      </c>
      <c r="C38603" s="34">
        <v>255</v>
      </c>
      <c r="D38603" s="34">
        <v>375</v>
      </c>
      <c r="E38603" s="34">
        <v>295</v>
      </c>
      <c r="F38603" s="34">
        <v>338</v>
      </c>
      <c r="G38603" s="34">
        <v>239</v>
      </c>
      <c r="H38603" s="34">
        <v>374</v>
      </c>
      <c r="I38603" s="34">
        <v>281</v>
      </c>
      <c r="J38603" s="34">
        <v>349</v>
      </c>
      <c r="K38603" s="34">
        <v>312</v>
      </c>
      <c r="L38603" s="34">
        <v>315</v>
      </c>
      <c r="M38603" s="34">
        <v>272</v>
      </c>
      <c r="N38603" s="34">
        <v>308</v>
      </c>
      <c r="O38603" s="34">
        <v>263</v>
      </c>
      <c r="P38603" s="34">
        <v>286</v>
      </c>
      <c r="Q38603" s="34">
        <v>368</v>
      </c>
      <c r="R38603" s="34">
        <v>465</v>
      </c>
      <c r="S38603" s="34">
        <v>312</v>
      </c>
      <c r="T38603" s="34">
        <v>356</v>
      </c>
      <c r="U38603" s="34">
        <v>297</v>
      </c>
      <c r="V38603" s="34">
        <v>446</v>
      </c>
      <c r="W38603" s="34">
        <v>355</v>
      </c>
      <c r="X38603" s="34">
        <v>516</v>
      </c>
      <c r="Y38603" s="34">
        <v>280</v>
      </c>
      <c r="Z38603" s="34">
        <v>425</v>
      </c>
      <c r="AA38603" s="34">
        <v>345</v>
      </c>
      <c r="AB38603" s="34">
        <v>530</v>
      </c>
      <c r="AC38603" s="34">
        <v>489</v>
      </c>
    </row>
    <row r="38604" spans="1:29" x14ac:dyDescent="0.2">
      <c r="A38604" s="34" t="s">
        <v>99097</v>
      </c>
      <c r="B38604" s="34">
        <v>107</v>
      </c>
      <c r="C38604" s="34">
        <v>151</v>
      </c>
      <c r="D38604" s="34">
        <v>143</v>
      </c>
      <c r="E38604" s="34">
        <v>134</v>
      </c>
      <c r="F38604" s="34">
        <v>97</v>
      </c>
      <c r="G38604" s="34">
        <v>113</v>
      </c>
      <c r="H38604" s="34">
        <v>142</v>
      </c>
      <c r="I38604" s="34">
        <v>96</v>
      </c>
      <c r="J38604" s="34">
        <v>127</v>
      </c>
      <c r="K38604" s="34">
        <v>134</v>
      </c>
      <c r="L38604" s="34">
        <v>90</v>
      </c>
      <c r="M38604" s="34">
        <v>107</v>
      </c>
      <c r="N38604" s="34">
        <v>85</v>
      </c>
      <c r="O38604" s="34">
        <v>108</v>
      </c>
      <c r="P38604" s="34">
        <v>140</v>
      </c>
      <c r="Q38604" s="34">
        <v>164</v>
      </c>
      <c r="R38604" s="34">
        <v>131</v>
      </c>
      <c r="S38604" s="34">
        <v>155</v>
      </c>
      <c r="T38604" s="34">
        <v>121</v>
      </c>
      <c r="U38604" s="34">
        <v>109</v>
      </c>
      <c r="V38604" s="34">
        <v>123</v>
      </c>
      <c r="W38604" s="34">
        <v>197</v>
      </c>
      <c r="X38604" s="34">
        <v>166</v>
      </c>
      <c r="Y38604" s="34">
        <v>143</v>
      </c>
      <c r="Z38604" s="34">
        <v>142</v>
      </c>
      <c r="AA38604" s="34">
        <v>165</v>
      </c>
      <c r="AB38604" s="34">
        <v>170</v>
      </c>
      <c r="AC38604" s="34">
        <v>231</v>
      </c>
    </row>
    <row r="38605" spans="1:29" x14ac:dyDescent="0.2">
      <c r="A38605" s="34" t="s">
        <v>99098</v>
      </c>
      <c r="B38605" s="34">
        <v>1462</v>
      </c>
      <c r="C38605" s="34">
        <v>645</v>
      </c>
      <c r="D38605" s="34">
        <v>1011</v>
      </c>
      <c r="E38605" s="34">
        <v>757</v>
      </c>
      <c r="F38605" s="34">
        <v>1181</v>
      </c>
      <c r="G38605" s="34">
        <v>795</v>
      </c>
      <c r="H38605" s="34">
        <v>1084</v>
      </c>
      <c r="I38605" s="34">
        <v>749</v>
      </c>
      <c r="J38605" s="34">
        <v>1098</v>
      </c>
      <c r="K38605" s="34">
        <v>789</v>
      </c>
      <c r="L38605" s="34">
        <v>1664</v>
      </c>
      <c r="M38605" s="34">
        <v>713</v>
      </c>
      <c r="N38605" s="34">
        <v>1030</v>
      </c>
      <c r="O38605" s="34">
        <v>734</v>
      </c>
      <c r="P38605" s="34">
        <v>1216</v>
      </c>
      <c r="Q38605" s="34">
        <v>1182</v>
      </c>
      <c r="R38605" s="34">
        <v>1661</v>
      </c>
      <c r="S38605" s="34">
        <v>853</v>
      </c>
      <c r="T38605" s="34">
        <v>2020</v>
      </c>
      <c r="U38605" s="34">
        <v>972</v>
      </c>
      <c r="V38605" s="34">
        <v>1585</v>
      </c>
      <c r="W38605" s="34">
        <v>1640</v>
      </c>
      <c r="X38605" s="34">
        <v>1397</v>
      </c>
      <c r="Y38605" s="34">
        <v>1491</v>
      </c>
      <c r="Z38605" s="34">
        <v>1057</v>
      </c>
      <c r="AA38605" s="34">
        <v>946</v>
      </c>
      <c r="AB38605" s="34">
        <v>2246</v>
      </c>
      <c r="AC38605" s="34">
        <v>1326</v>
      </c>
    </row>
    <row r="38606" spans="1:29" x14ac:dyDescent="0.2">
      <c r="A38606" s="34" t="s">
        <v>99099</v>
      </c>
      <c r="B38606" s="34">
        <v>162</v>
      </c>
      <c r="C38606" s="34">
        <v>127</v>
      </c>
      <c r="D38606" s="34">
        <v>152</v>
      </c>
      <c r="E38606" s="34">
        <v>174</v>
      </c>
      <c r="F38606" s="34">
        <v>215</v>
      </c>
      <c r="G38606" s="34">
        <v>145</v>
      </c>
      <c r="H38606" s="34">
        <v>120</v>
      </c>
      <c r="I38606" s="34">
        <v>129</v>
      </c>
      <c r="J38606" s="34">
        <v>145</v>
      </c>
      <c r="K38606" s="34">
        <v>132</v>
      </c>
      <c r="L38606" s="34">
        <v>170</v>
      </c>
      <c r="M38606" s="34">
        <v>121</v>
      </c>
      <c r="N38606" s="34">
        <v>153</v>
      </c>
      <c r="O38606" s="34">
        <v>163</v>
      </c>
      <c r="P38606" s="34">
        <v>172</v>
      </c>
      <c r="Q38606" s="34">
        <v>178</v>
      </c>
      <c r="R38606" s="34">
        <v>186</v>
      </c>
      <c r="S38606" s="34">
        <v>188</v>
      </c>
      <c r="T38606" s="34">
        <v>176</v>
      </c>
      <c r="U38606" s="34">
        <v>156</v>
      </c>
      <c r="V38606" s="34">
        <v>226</v>
      </c>
      <c r="W38606" s="34">
        <v>206</v>
      </c>
      <c r="X38606" s="34">
        <v>232</v>
      </c>
      <c r="Y38606" s="34">
        <v>209</v>
      </c>
      <c r="Z38606" s="34">
        <v>177</v>
      </c>
      <c r="AA38606" s="34">
        <v>169</v>
      </c>
      <c r="AB38606" s="34">
        <v>201</v>
      </c>
      <c r="AC38606" s="34">
        <v>240</v>
      </c>
    </row>
    <row r="38607" spans="1:29" x14ac:dyDescent="0.2">
      <c r="A38607" s="34" t="s">
        <v>99100</v>
      </c>
      <c r="B38607" s="34">
        <v>179</v>
      </c>
      <c r="C38607" s="34">
        <v>213</v>
      </c>
      <c r="D38607" s="34">
        <v>143</v>
      </c>
      <c r="E38607" s="34">
        <v>219</v>
      </c>
      <c r="F38607" s="34">
        <v>143</v>
      </c>
      <c r="G38607" s="34">
        <v>213</v>
      </c>
      <c r="H38607" s="34">
        <v>139</v>
      </c>
      <c r="I38607" s="34">
        <v>192</v>
      </c>
      <c r="J38607" s="34">
        <v>98</v>
      </c>
      <c r="K38607" s="34">
        <v>221</v>
      </c>
      <c r="L38607" s="34">
        <v>103</v>
      </c>
      <c r="M38607" s="34">
        <v>152</v>
      </c>
      <c r="N38607" s="34">
        <v>142</v>
      </c>
      <c r="O38607" s="34">
        <v>167</v>
      </c>
      <c r="P38607" s="34">
        <v>134</v>
      </c>
      <c r="Q38607" s="34">
        <v>200</v>
      </c>
      <c r="R38607" s="34">
        <v>150</v>
      </c>
      <c r="S38607" s="34">
        <v>180</v>
      </c>
      <c r="T38607" s="34">
        <v>143</v>
      </c>
      <c r="U38607" s="34">
        <v>183</v>
      </c>
      <c r="V38607" s="34">
        <v>170</v>
      </c>
      <c r="W38607" s="34">
        <v>237</v>
      </c>
      <c r="X38607" s="34">
        <v>208</v>
      </c>
      <c r="Y38607" s="34">
        <v>151</v>
      </c>
      <c r="Z38607" s="34">
        <v>133</v>
      </c>
      <c r="AA38607" s="34">
        <v>199</v>
      </c>
      <c r="AB38607" s="34">
        <v>178</v>
      </c>
      <c r="AC38607" s="34">
        <v>294</v>
      </c>
    </row>
    <row r="38608" spans="1:29" x14ac:dyDescent="0.2">
      <c r="A38608" s="34" t="s">
        <v>99101</v>
      </c>
      <c r="B38608" s="34">
        <v>173</v>
      </c>
      <c r="C38608" s="34">
        <v>110</v>
      </c>
      <c r="D38608" s="34">
        <v>164</v>
      </c>
      <c r="E38608" s="34">
        <v>139</v>
      </c>
      <c r="F38608" s="34">
        <v>160</v>
      </c>
      <c r="G38608" s="34">
        <v>110</v>
      </c>
      <c r="H38608" s="34">
        <v>186</v>
      </c>
      <c r="I38608" s="34">
        <v>147</v>
      </c>
      <c r="J38608" s="34">
        <v>150</v>
      </c>
      <c r="K38608" s="34">
        <v>150</v>
      </c>
      <c r="L38608" s="34">
        <v>150</v>
      </c>
      <c r="M38608" s="34">
        <v>126</v>
      </c>
      <c r="N38608" s="34">
        <v>104</v>
      </c>
      <c r="O38608" s="34">
        <v>101</v>
      </c>
      <c r="P38608" s="34">
        <v>112</v>
      </c>
      <c r="Q38608" s="34">
        <v>160</v>
      </c>
      <c r="R38608" s="34">
        <v>224</v>
      </c>
      <c r="S38608" s="34">
        <v>131</v>
      </c>
      <c r="T38608" s="34">
        <v>234</v>
      </c>
      <c r="U38608" s="34">
        <v>174</v>
      </c>
      <c r="V38608" s="34">
        <v>194</v>
      </c>
      <c r="W38608" s="34">
        <v>277</v>
      </c>
      <c r="X38608" s="34">
        <v>164</v>
      </c>
      <c r="Y38608" s="34">
        <v>184</v>
      </c>
      <c r="Z38608" s="34">
        <v>186</v>
      </c>
      <c r="AA38608" s="34">
        <v>172</v>
      </c>
      <c r="AB38608" s="34">
        <v>248</v>
      </c>
      <c r="AC38608" s="34">
        <v>229</v>
      </c>
    </row>
    <row r="38609" spans="1:29" x14ac:dyDescent="0.2">
      <c r="A38609" s="34" t="s">
        <v>99102</v>
      </c>
      <c r="B38609" s="34">
        <v>102</v>
      </c>
      <c r="C38609" s="34">
        <v>104</v>
      </c>
      <c r="D38609" s="34">
        <v>108</v>
      </c>
      <c r="E38609" s="34">
        <v>118</v>
      </c>
      <c r="F38609" s="34">
        <v>123</v>
      </c>
      <c r="G38609" s="34">
        <v>123</v>
      </c>
      <c r="H38609" s="34">
        <v>88</v>
      </c>
      <c r="I38609" s="34">
        <v>116</v>
      </c>
      <c r="J38609" s="34">
        <v>80</v>
      </c>
      <c r="K38609" s="34">
        <v>122</v>
      </c>
      <c r="L38609" s="34">
        <v>95</v>
      </c>
      <c r="M38609" s="34">
        <v>89</v>
      </c>
      <c r="N38609" s="34">
        <v>83</v>
      </c>
      <c r="O38609" s="34">
        <v>94</v>
      </c>
      <c r="P38609" s="34">
        <v>85</v>
      </c>
      <c r="Q38609" s="34">
        <v>134</v>
      </c>
      <c r="R38609" s="34">
        <v>119</v>
      </c>
      <c r="S38609" s="34">
        <v>121</v>
      </c>
      <c r="T38609" s="34">
        <v>85</v>
      </c>
      <c r="U38609" s="34">
        <v>72</v>
      </c>
      <c r="V38609" s="34">
        <v>101</v>
      </c>
      <c r="W38609" s="34">
        <v>109</v>
      </c>
      <c r="X38609" s="34">
        <v>129</v>
      </c>
      <c r="Y38609" s="34">
        <v>103</v>
      </c>
      <c r="Z38609" s="34">
        <v>90</v>
      </c>
      <c r="AA38609" s="34">
        <v>106</v>
      </c>
      <c r="AB38609" s="34">
        <v>120</v>
      </c>
      <c r="AC38609" s="34">
        <v>163</v>
      </c>
    </row>
    <row r="38610" spans="1:29" x14ac:dyDescent="0.2">
      <c r="A38610" s="34" t="s">
        <v>99103</v>
      </c>
      <c r="B38610" s="34">
        <v>177</v>
      </c>
      <c r="C38610" s="34">
        <v>283</v>
      </c>
      <c r="D38610" s="34">
        <v>303</v>
      </c>
      <c r="E38610" s="34">
        <v>231</v>
      </c>
      <c r="F38610" s="34">
        <v>320</v>
      </c>
      <c r="G38610" s="34">
        <v>220</v>
      </c>
      <c r="H38610" s="34">
        <v>319</v>
      </c>
      <c r="I38610" s="34">
        <v>300</v>
      </c>
      <c r="J38610" s="34">
        <v>296</v>
      </c>
      <c r="K38610" s="34">
        <v>273</v>
      </c>
      <c r="L38610" s="34">
        <v>270</v>
      </c>
      <c r="M38610" s="34">
        <v>289</v>
      </c>
      <c r="N38610" s="34">
        <v>319</v>
      </c>
      <c r="O38610" s="34">
        <v>265</v>
      </c>
      <c r="P38610" s="34">
        <v>289</v>
      </c>
      <c r="Q38610" s="34">
        <v>394</v>
      </c>
      <c r="R38610" s="34">
        <v>375</v>
      </c>
      <c r="S38610" s="34">
        <v>302</v>
      </c>
      <c r="T38610" s="34">
        <v>373</v>
      </c>
      <c r="U38610" s="34">
        <v>267</v>
      </c>
      <c r="V38610" s="34">
        <v>389</v>
      </c>
      <c r="W38610" s="34">
        <v>380</v>
      </c>
      <c r="X38610" s="34">
        <v>367</v>
      </c>
      <c r="Y38610" s="34">
        <v>326</v>
      </c>
      <c r="Z38610" s="34">
        <v>368</v>
      </c>
      <c r="AA38610" s="34">
        <v>438</v>
      </c>
      <c r="AB38610" s="34">
        <v>407</v>
      </c>
      <c r="AC38610" s="34">
        <v>450</v>
      </c>
    </row>
    <row r="38611" spans="1:29" x14ac:dyDescent="0.2">
      <c r="A38611" s="34" t="s">
        <v>99104</v>
      </c>
      <c r="B38611" s="34">
        <v>83</v>
      </c>
      <c r="C38611" s="34">
        <v>49</v>
      </c>
      <c r="D38611" s="34">
        <v>61</v>
      </c>
      <c r="E38611" s="34">
        <v>73</v>
      </c>
      <c r="F38611" s="34">
        <v>52</v>
      </c>
      <c r="G38611" s="34">
        <v>68</v>
      </c>
      <c r="H38611" s="34">
        <v>45</v>
      </c>
      <c r="I38611" s="34">
        <v>81</v>
      </c>
      <c r="J38611" s="34">
        <v>53</v>
      </c>
      <c r="K38611" s="34">
        <v>62</v>
      </c>
      <c r="L38611" s="34">
        <v>52</v>
      </c>
      <c r="M38611" s="34">
        <v>58</v>
      </c>
      <c r="N38611" s="34">
        <v>29</v>
      </c>
      <c r="O38611" s="34">
        <v>66</v>
      </c>
      <c r="P38611" s="34">
        <v>31</v>
      </c>
      <c r="Q38611" s="34">
        <v>89</v>
      </c>
      <c r="R38611" s="34">
        <v>68</v>
      </c>
      <c r="S38611" s="34">
        <v>65</v>
      </c>
      <c r="T38611" s="34">
        <v>61</v>
      </c>
      <c r="U38611" s="34">
        <v>81</v>
      </c>
      <c r="V38611" s="34">
        <v>65</v>
      </c>
      <c r="W38611" s="34">
        <v>73</v>
      </c>
      <c r="X38611" s="34">
        <v>51</v>
      </c>
      <c r="Y38611" s="34">
        <v>105</v>
      </c>
      <c r="Z38611" s="34">
        <v>30</v>
      </c>
      <c r="AA38611" s="34">
        <v>73</v>
      </c>
      <c r="AB38611" s="34">
        <v>123</v>
      </c>
      <c r="AC38611" s="34">
        <v>95</v>
      </c>
    </row>
    <row r="38612" spans="1:29" x14ac:dyDescent="0.2">
      <c r="A38612" s="34" t="s">
        <v>99105</v>
      </c>
      <c r="B38612" s="34">
        <v>120</v>
      </c>
      <c r="C38612" s="34">
        <v>103</v>
      </c>
      <c r="D38612" s="34">
        <v>58</v>
      </c>
      <c r="E38612" s="34">
        <v>134</v>
      </c>
      <c r="F38612" s="34">
        <v>88</v>
      </c>
      <c r="G38612" s="34">
        <v>96</v>
      </c>
      <c r="H38612" s="34">
        <v>69</v>
      </c>
      <c r="I38612" s="34">
        <v>76</v>
      </c>
      <c r="J38612" s="34">
        <v>67</v>
      </c>
      <c r="K38612" s="34">
        <v>128</v>
      </c>
      <c r="L38612" s="34">
        <v>65</v>
      </c>
      <c r="M38612" s="34">
        <v>83</v>
      </c>
      <c r="N38612" s="34">
        <v>81</v>
      </c>
      <c r="O38612" s="34">
        <v>85</v>
      </c>
      <c r="P38612" s="34">
        <v>85</v>
      </c>
      <c r="Q38612" s="34">
        <v>150</v>
      </c>
      <c r="R38612" s="34">
        <v>105</v>
      </c>
      <c r="S38612" s="34">
        <v>112</v>
      </c>
      <c r="T38612" s="34">
        <v>108</v>
      </c>
      <c r="U38612" s="34">
        <v>122</v>
      </c>
      <c r="V38612" s="34">
        <v>82</v>
      </c>
      <c r="W38612" s="34">
        <v>165</v>
      </c>
      <c r="X38612" s="34">
        <v>115</v>
      </c>
      <c r="Y38612" s="34">
        <v>155</v>
      </c>
      <c r="Z38612" s="34">
        <v>102</v>
      </c>
      <c r="AA38612" s="34">
        <v>149</v>
      </c>
      <c r="AB38612" s="34">
        <v>129</v>
      </c>
      <c r="AC38612" s="34">
        <v>189</v>
      </c>
    </row>
    <row r="38613" spans="1:29" x14ac:dyDescent="0.2">
      <c r="A38613" s="34" t="s">
        <v>99106</v>
      </c>
      <c r="B38613" s="34">
        <v>183</v>
      </c>
      <c r="C38613" s="34">
        <v>132</v>
      </c>
      <c r="D38613" s="34">
        <v>147</v>
      </c>
      <c r="E38613" s="34">
        <v>115</v>
      </c>
      <c r="F38613" s="34">
        <v>160</v>
      </c>
      <c r="G38613" s="34">
        <v>105</v>
      </c>
      <c r="H38613" s="34">
        <v>134</v>
      </c>
      <c r="I38613" s="34">
        <v>136</v>
      </c>
      <c r="J38613" s="34">
        <v>158</v>
      </c>
      <c r="K38613" s="34">
        <v>110</v>
      </c>
      <c r="L38613" s="34">
        <v>108</v>
      </c>
      <c r="M38613" s="34">
        <v>116</v>
      </c>
      <c r="N38613" s="34">
        <v>141</v>
      </c>
      <c r="O38613" s="34">
        <v>110</v>
      </c>
      <c r="P38613" s="34">
        <v>139</v>
      </c>
      <c r="Q38613" s="34">
        <v>159</v>
      </c>
      <c r="R38613" s="34">
        <v>208</v>
      </c>
      <c r="S38613" s="34">
        <v>161</v>
      </c>
      <c r="T38613" s="34">
        <v>172</v>
      </c>
      <c r="U38613" s="34">
        <v>130</v>
      </c>
      <c r="V38613" s="34">
        <v>198</v>
      </c>
      <c r="W38613" s="34">
        <v>170</v>
      </c>
      <c r="X38613" s="34">
        <v>234</v>
      </c>
      <c r="Y38613" s="34">
        <v>142</v>
      </c>
      <c r="Z38613" s="34">
        <v>165</v>
      </c>
      <c r="AA38613" s="34">
        <v>191</v>
      </c>
      <c r="AB38613" s="34">
        <v>171</v>
      </c>
      <c r="AC38613" s="34">
        <v>166</v>
      </c>
    </row>
    <row r="38614" spans="1:29" x14ac:dyDescent="0.2">
      <c r="A38614" s="34" t="s">
        <v>99107</v>
      </c>
      <c r="B38614" s="34">
        <v>22</v>
      </c>
      <c r="C38614" s="34">
        <v>21</v>
      </c>
      <c r="D38614" s="34">
        <v>29</v>
      </c>
      <c r="E38614" s="34">
        <v>36</v>
      </c>
      <c r="F38614" s="34">
        <v>32</v>
      </c>
      <c r="G38614" s="34">
        <v>16</v>
      </c>
      <c r="H38614" s="34">
        <v>36</v>
      </c>
      <c r="I38614" s="34">
        <v>14</v>
      </c>
      <c r="J38614" s="34">
        <v>42</v>
      </c>
      <c r="K38614" s="34">
        <v>25</v>
      </c>
      <c r="L38614" s="34">
        <v>21</v>
      </c>
      <c r="M38614" s="34">
        <v>20</v>
      </c>
      <c r="N38614" s="34">
        <v>18</v>
      </c>
      <c r="O38614" s="34">
        <v>6</v>
      </c>
      <c r="P38614" s="34">
        <v>24</v>
      </c>
      <c r="Q38614" s="34">
        <v>35</v>
      </c>
      <c r="R38614" s="34">
        <v>21</v>
      </c>
      <c r="S38614" s="34">
        <v>41</v>
      </c>
      <c r="T38614" s="34">
        <v>29</v>
      </c>
      <c r="U38614" s="34">
        <v>28</v>
      </c>
      <c r="V38614" s="34">
        <v>46</v>
      </c>
      <c r="W38614" s="34">
        <v>62</v>
      </c>
      <c r="X38614" s="34">
        <v>59</v>
      </c>
      <c r="Y38614" s="34">
        <v>31</v>
      </c>
      <c r="Z38614" s="34">
        <v>20</v>
      </c>
      <c r="AA38614" s="34">
        <v>26</v>
      </c>
      <c r="AB38614" s="34">
        <v>57</v>
      </c>
      <c r="AC38614" s="34">
        <v>28</v>
      </c>
    </row>
    <row r="38615" spans="1:29" x14ac:dyDescent="0.2">
      <c r="A38615" s="34" t="s">
        <v>99108</v>
      </c>
      <c r="B38615" s="34">
        <v>157</v>
      </c>
      <c r="C38615" s="34">
        <v>82</v>
      </c>
      <c r="D38615" s="34">
        <v>120</v>
      </c>
      <c r="E38615" s="34">
        <v>88</v>
      </c>
      <c r="F38615" s="34">
        <v>132</v>
      </c>
      <c r="G38615" s="34">
        <v>94</v>
      </c>
      <c r="H38615" s="34">
        <v>124</v>
      </c>
      <c r="I38615" s="34">
        <v>70</v>
      </c>
      <c r="J38615" s="34">
        <v>107</v>
      </c>
      <c r="K38615" s="34">
        <v>92</v>
      </c>
      <c r="L38615" s="34">
        <v>114</v>
      </c>
      <c r="M38615" s="34">
        <v>69</v>
      </c>
      <c r="N38615" s="34">
        <v>94</v>
      </c>
      <c r="O38615" s="34">
        <v>99</v>
      </c>
      <c r="P38615" s="34">
        <v>114</v>
      </c>
      <c r="Q38615" s="34">
        <v>133</v>
      </c>
      <c r="R38615" s="34">
        <v>139</v>
      </c>
      <c r="S38615" s="34">
        <v>141</v>
      </c>
      <c r="T38615" s="34">
        <v>157</v>
      </c>
      <c r="U38615" s="34">
        <v>125</v>
      </c>
      <c r="V38615" s="34">
        <v>134</v>
      </c>
      <c r="W38615" s="34">
        <v>108</v>
      </c>
      <c r="X38615" s="34">
        <v>148</v>
      </c>
      <c r="Y38615" s="34">
        <v>102</v>
      </c>
      <c r="Z38615" s="34">
        <v>150</v>
      </c>
      <c r="AA38615" s="34">
        <v>110</v>
      </c>
      <c r="AB38615" s="34">
        <v>136</v>
      </c>
      <c r="AC38615" s="34">
        <v>148</v>
      </c>
    </row>
    <row r="38616" spans="1:29" x14ac:dyDescent="0.2">
      <c r="A38616" s="34" t="s">
        <v>99109</v>
      </c>
      <c r="B38616" s="34">
        <v>194</v>
      </c>
      <c r="C38616" s="34">
        <v>129</v>
      </c>
      <c r="D38616" s="34">
        <v>193</v>
      </c>
      <c r="E38616" s="34">
        <v>138</v>
      </c>
      <c r="F38616" s="34">
        <v>192</v>
      </c>
      <c r="G38616" s="34">
        <v>65</v>
      </c>
      <c r="H38616" s="34">
        <v>202</v>
      </c>
      <c r="I38616" s="34">
        <v>139</v>
      </c>
      <c r="J38616" s="34">
        <v>179</v>
      </c>
      <c r="K38616" s="34">
        <v>162</v>
      </c>
      <c r="L38616" s="34">
        <v>192</v>
      </c>
      <c r="M38616" s="34">
        <v>159</v>
      </c>
      <c r="N38616" s="34">
        <v>155</v>
      </c>
      <c r="O38616" s="34">
        <v>128</v>
      </c>
      <c r="P38616" s="34">
        <v>157</v>
      </c>
      <c r="Q38616" s="34">
        <v>223</v>
      </c>
      <c r="R38616" s="34">
        <v>239</v>
      </c>
      <c r="S38616" s="34">
        <v>141</v>
      </c>
      <c r="T38616" s="34">
        <v>216</v>
      </c>
      <c r="U38616" s="34">
        <v>151</v>
      </c>
      <c r="V38616" s="34">
        <v>255</v>
      </c>
      <c r="W38616" s="34">
        <v>170</v>
      </c>
      <c r="X38616" s="34">
        <v>196</v>
      </c>
      <c r="Y38616" s="34">
        <v>189</v>
      </c>
      <c r="Z38616" s="34">
        <v>192</v>
      </c>
      <c r="AA38616" s="34">
        <v>173</v>
      </c>
      <c r="AB38616" s="34">
        <v>307</v>
      </c>
      <c r="AC38616" s="34">
        <v>206</v>
      </c>
    </row>
    <row r="38617" spans="1:29" x14ac:dyDescent="0.2">
      <c r="A38617" s="34" t="s">
        <v>99110</v>
      </c>
      <c r="B38617" s="34">
        <v>125</v>
      </c>
      <c r="C38617" s="34">
        <v>120</v>
      </c>
      <c r="D38617" s="34">
        <v>123</v>
      </c>
      <c r="E38617" s="34">
        <v>117</v>
      </c>
      <c r="F38617" s="34">
        <v>161</v>
      </c>
      <c r="G38617" s="34">
        <v>128</v>
      </c>
      <c r="H38617" s="34">
        <v>128</v>
      </c>
      <c r="I38617" s="34">
        <v>127</v>
      </c>
      <c r="J38617" s="34">
        <v>148</v>
      </c>
      <c r="K38617" s="34">
        <v>142</v>
      </c>
      <c r="L38617" s="34">
        <v>152</v>
      </c>
      <c r="M38617" s="34">
        <v>96</v>
      </c>
      <c r="N38617" s="34">
        <v>127</v>
      </c>
      <c r="O38617" s="34">
        <v>149</v>
      </c>
      <c r="P38617" s="34">
        <v>112</v>
      </c>
      <c r="Q38617" s="34">
        <v>137</v>
      </c>
      <c r="R38617" s="34">
        <v>181</v>
      </c>
      <c r="S38617" s="34">
        <v>178</v>
      </c>
      <c r="T38617" s="34">
        <v>181</v>
      </c>
      <c r="U38617" s="34">
        <v>137</v>
      </c>
      <c r="V38617" s="34">
        <v>197</v>
      </c>
      <c r="W38617" s="34">
        <v>195</v>
      </c>
      <c r="X38617" s="34">
        <v>174</v>
      </c>
      <c r="Y38617" s="34">
        <v>151</v>
      </c>
      <c r="Z38617" s="34">
        <v>144</v>
      </c>
      <c r="AA38617" s="34">
        <v>176</v>
      </c>
      <c r="AB38617" s="34">
        <v>162</v>
      </c>
      <c r="AC38617" s="34">
        <v>284</v>
      </c>
    </row>
    <row r="38618" spans="1:29" x14ac:dyDescent="0.2">
      <c r="A38618" s="34" t="s">
        <v>99111</v>
      </c>
      <c r="B38618" s="34">
        <v>105</v>
      </c>
      <c r="C38618" s="34">
        <v>91</v>
      </c>
      <c r="D38618" s="34">
        <v>92</v>
      </c>
      <c r="E38618" s="34">
        <v>70</v>
      </c>
      <c r="F38618" s="34">
        <v>101</v>
      </c>
      <c r="G38618" s="34">
        <v>126</v>
      </c>
      <c r="H38618" s="34">
        <v>60</v>
      </c>
      <c r="I38618" s="34">
        <v>81</v>
      </c>
      <c r="J38618" s="34">
        <v>103</v>
      </c>
      <c r="K38618" s="34">
        <v>65</v>
      </c>
      <c r="L38618" s="34">
        <v>121</v>
      </c>
      <c r="M38618" s="34">
        <v>77</v>
      </c>
      <c r="N38618" s="34">
        <v>95</v>
      </c>
      <c r="O38618" s="34">
        <v>71</v>
      </c>
      <c r="P38618" s="34">
        <v>73</v>
      </c>
      <c r="Q38618" s="34">
        <v>112</v>
      </c>
      <c r="R38618" s="34">
        <v>162</v>
      </c>
      <c r="S38618" s="34">
        <v>115</v>
      </c>
      <c r="T38618" s="34">
        <v>112</v>
      </c>
      <c r="U38618" s="34">
        <v>84</v>
      </c>
      <c r="V38618" s="34">
        <v>110</v>
      </c>
      <c r="W38618" s="34">
        <v>167</v>
      </c>
      <c r="X38618" s="34">
        <v>147</v>
      </c>
      <c r="Y38618" s="34">
        <v>138</v>
      </c>
      <c r="Z38618" s="34">
        <v>127</v>
      </c>
      <c r="AA38618" s="34">
        <v>115</v>
      </c>
      <c r="AB38618" s="34">
        <v>145</v>
      </c>
      <c r="AC38618" s="34">
        <v>132</v>
      </c>
    </row>
    <row r="38619" spans="1:29" x14ac:dyDescent="0.2">
      <c r="A38619" s="34" t="s">
        <v>99112</v>
      </c>
      <c r="B38619" s="34">
        <v>265</v>
      </c>
      <c r="C38619" s="34">
        <v>143</v>
      </c>
      <c r="D38619" s="34">
        <v>273</v>
      </c>
      <c r="E38619" s="34">
        <v>229</v>
      </c>
      <c r="F38619" s="34">
        <v>330</v>
      </c>
      <c r="G38619" s="34">
        <v>164</v>
      </c>
      <c r="H38619" s="34">
        <v>290</v>
      </c>
      <c r="I38619" s="34">
        <v>195</v>
      </c>
      <c r="J38619" s="34">
        <v>301</v>
      </c>
      <c r="K38619" s="34">
        <v>207</v>
      </c>
      <c r="L38619" s="34">
        <v>299</v>
      </c>
      <c r="M38619" s="34">
        <v>142</v>
      </c>
      <c r="N38619" s="34">
        <v>255</v>
      </c>
      <c r="O38619" s="34">
        <v>217</v>
      </c>
      <c r="P38619" s="34">
        <v>316</v>
      </c>
      <c r="Q38619" s="34">
        <v>273</v>
      </c>
      <c r="R38619" s="34">
        <v>349</v>
      </c>
      <c r="S38619" s="34">
        <v>243</v>
      </c>
      <c r="T38619" s="34">
        <v>464</v>
      </c>
      <c r="U38619" s="34">
        <v>216</v>
      </c>
      <c r="V38619" s="34">
        <v>359</v>
      </c>
      <c r="W38619" s="34">
        <v>262</v>
      </c>
      <c r="X38619" s="34">
        <v>374</v>
      </c>
      <c r="Y38619" s="34">
        <v>315</v>
      </c>
      <c r="Z38619" s="34">
        <v>281</v>
      </c>
      <c r="AA38619" s="34">
        <v>281</v>
      </c>
      <c r="AB38619" s="34">
        <v>478</v>
      </c>
      <c r="AC38619" s="34">
        <v>302</v>
      </c>
    </row>
    <row r="38620" spans="1:29" x14ac:dyDescent="0.2">
      <c r="A38620" s="34" t="s">
        <v>99113</v>
      </c>
      <c r="B38620" s="34">
        <v>157</v>
      </c>
      <c r="C38620" s="34">
        <v>161</v>
      </c>
      <c r="D38620" s="34">
        <v>238</v>
      </c>
      <c r="E38620" s="34">
        <v>188</v>
      </c>
      <c r="F38620" s="34">
        <v>253</v>
      </c>
      <c r="G38620" s="34">
        <v>165</v>
      </c>
      <c r="H38620" s="34">
        <v>245</v>
      </c>
      <c r="I38620" s="34">
        <v>155</v>
      </c>
      <c r="J38620" s="34">
        <v>251</v>
      </c>
      <c r="K38620" s="34">
        <v>155</v>
      </c>
      <c r="L38620" s="34">
        <v>208</v>
      </c>
      <c r="M38620" s="34">
        <v>115</v>
      </c>
      <c r="N38620" s="34">
        <v>189</v>
      </c>
      <c r="O38620" s="34">
        <v>131</v>
      </c>
      <c r="P38620" s="34">
        <v>232</v>
      </c>
      <c r="Q38620" s="34">
        <v>209</v>
      </c>
      <c r="R38620" s="34">
        <v>343</v>
      </c>
      <c r="S38620" s="34">
        <v>214</v>
      </c>
      <c r="T38620" s="34">
        <v>310</v>
      </c>
      <c r="U38620" s="34">
        <v>163</v>
      </c>
      <c r="V38620" s="34">
        <v>351</v>
      </c>
      <c r="W38620" s="34">
        <v>216</v>
      </c>
      <c r="X38620" s="34">
        <v>383</v>
      </c>
      <c r="Y38620" s="34">
        <v>208</v>
      </c>
      <c r="Z38620" s="34">
        <v>328</v>
      </c>
      <c r="AA38620" s="34">
        <v>163</v>
      </c>
      <c r="AB38620" s="34">
        <v>326</v>
      </c>
      <c r="AC38620" s="34">
        <v>272</v>
      </c>
    </row>
    <row r="38621" spans="1:29" x14ac:dyDescent="0.2">
      <c r="A38621" s="34" t="s">
        <v>99114</v>
      </c>
      <c r="B38621" s="34">
        <v>198</v>
      </c>
      <c r="C38621" s="34">
        <v>173</v>
      </c>
      <c r="D38621" s="34">
        <v>309</v>
      </c>
      <c r="E38621" s="34">
        <v>219</v>
      </c>
      <c r="F38621" s="34">
        <v>318</v>
      </c>
      <c r="G38621" s="34">
        <v>248</v>
      </c>
      <c r="H38621" s="34">
        <v>361</v>
      </c>
      <c r="I38621" s="34">
        <v>191</v>
      </c>
      <c r="J38621" s="34">
        <v>278</v>
      </c>
      <c r="K38621" s="34">
        <v>258</v>
      </c>
      <c r="L38621" s="34">
        <v>320</v>
      </c>
      <c r="M38621" s="34">
        <v>189</v>
      </c>
      <c r="N38621" s="34">
        <v>272</v>
      </c>
      <c r="O38621" s="34">
        <v>215</v>
      </c>
      <c r="P38621" s="34">
        <v>270</v>
      </c>
      <c r="Q38621" s="34">
        <v>318</v>
      </c>
      <c r="R38621" s="34">
        <v>447</v>
      </c>
      <c r="S38621" s="34">
        <v>265</v>
      </c>
      <c r="T38621" s="34">
        <v>419</v>
      </c>
      <c r="U38621" s="34">
        <v>276</v>
      </c>
      <c r="V38621" s="34">
        <v>364</v>
      </c>
      <c r="W38621" s="34">
        <v>325</v>
      </c>
      <c r="X38621" s="34">
        <v>389</v>
      </c>
      <c r="Y38621" s="34">
        <v>279</v>
      </c>
      <c r="Z38621" s="34">
        <v>396</v>
      </c>
      <c r="AA38621" s="34">
        <v>308</v>
      </c>
      <c r="AB38621" s="34">
        <v>510</v>
      </c>
      <c r="AC38621" s="34">
        <v>378</v>
      </c>
    </row>
    <row r="38622" spans="1:29" x14ac:dyDescent="0.2">
      <c r="A38622" s="34" t="s">
        <v>99115</v>
      </c>
      <c r="B38622" s="34">
        <v>74</v>
      </c>
      <c r="C38622" s="34">
        <v>5</v>
      </c>
      <c r="D38622" s="34">
        <v>41</v>
      </c>
      <c r="E38622" s="34">
        <v>17</v>
      </c>
      <c r="F38622" s="34">
        <v>31</v>
      </c>
      <c r="G38622" s="34">
        <v>37</v>
      </c>
      <c r="H38622" s="34">
        <v>24</v>
      </c>
      <c r="I38622" s="34">
        <v>28</v>
      </c>
      <c r="J38622" s="34">
        <v>24</v>
      </c>
      <c r="K38622" s="34">
        <v>14</v>
      </c>
      <c r="L38622" s="34">
        <v>23</v>
      </c>
      <c r="M38622" s="34">
        <v>27</v>
      </c>
      <c r="N38622" s="34">
        <v>15</v>
      </c>
      <c r="O38622" s="34">
        <v>25</v>
      </c>
      <c r="P38622" s="34">
        <v>32</v>
      </c>
      <c r="Q38622" s="34">
        <v>27</v>
      </c>
      <c r="R38622" s="34">
        <v>50</v>
      </c>
      <c r="S38622" s="34">
        <v>27</v>
      </c>
      <c r="T38622" s="34">
        <v>36</v>
      </c>
      <c r="U38622" s="34">
        <v>22</v>
      </c>
      <c r="V38622" s="34">
        <v>37</v>
      </c>
      <c r="W38622" s="34">
        <v>26</v>
      </c>
      <c r="X38622" s="34">
        <v>39</v>
      </c>
      <c r="Y38622" s="34">
        <v>43</v>
      </c>
      <c r="Z38622" s="34">
        <v>30</v>
      </c>
      <c r="AA38622" s="34">
        <v>26</v>
      </c>
      <c r="AB38622" s="34">
        <v>49</v>
      </c>
      <c r="AC38622" s="34">
        <v>55</v>
      </c>
    </row>
    <row r="38623" spans="1:29" x14ac:dyDescent="0.2">
      <c r="A38623" s="34" t="s">
        <v>99116</v>
      </c>
      <c r="B38623" s="34">
        <v>195</v>
      </c>
      <c r="C38623" s="34">
        <v>116</v>
      </c>
      <c r="D38623" s="34">
        <v>158</v>
      </c>
      <c r="E38623" s="34">
        <v>147</v>
      </c>
      <c r="F38623" s="34">
        <v>221</v>
      </c>
      <c r="G38623" s="34">
        <v>108</v>
      </c>
      <c r="H38623" s="34">
        <v>174</v>
      </c>
      <c r="I38623" s="34">
        <v>143</v>
      </c>
      <c r="J38623" s="34">
        <v>172</v>
      </c>
      <c r="K38623" s="34">
        <v>148</v>
      </c>
      <c r="L38623" s="34">
        <v>203</v>
      </c>
      <c r="M38623" s="34">
        <v>137</v>
      </c>
      <c r="N38623" s="34">
        <v>173</v>
      </c>
      <c r="O38623" s="34">
        <v>168</v>
      </c>
      <c r="P38623" s="34">
        <v>175</v>
      </c>
      <c r="Q38623" s="34">
        <v>198</v>
      </c>
      <c r="R38623" s="34">
        <v>246</v>
      </c>
      <c r="S38623" s="34">
        <v>162</v>
      </c>
      <c r="T38623" s="34">
        <v>235</v>
      </c>
      <c r="U38623" s="34">
        <v>140</v>
      </c>
      <c r="V38623" s="34">
        <v>242</v>
      </c>
      <c r="W38623" s="34">
        <v>230</v>
      </c>
      <c r="X38623" s="34">
        <v>222</v>
      </c>
      <c r="Y38623" s="34">
        <v>221</v>
      </c>
      <c r="Z38623" s="34">
        <v>206</v>
      </c>
      <c r="AA38623" s="34">
        <v>254</v>
      </c>
      <c r="AB38623" s="34">
        <v>271</v>
      </c>
      <c r="AC38623" s="34">
        <v>250</v>
      </c>
    </row>
    <row r="38624" spans="1:29" x14ac:dyDescent="0.2">
      <c r="A38624" s="34" t="s">
        <v>99117</v>
      </c>
      <c r="B38624" s="34">
        <v>133</v>
      </c>
      <c r="C38624" s="34">
        <v>112</v>
      </c>
      <c r="D38624" s="34">
        <v>135</v>
      </c>
      <c r="E38624" s="34">
        <v>86</v>
      </c>
      <c r="F38624" s="34">
        <v>139</v>
      </c>
      <c r="G38624" s="34">
        <v>164</v>
      </c>
      <c r="H38624" s="34">
        <v>119</v>
      </c>
      <c r="I38624" s="34">
        <v>120</v>
      </c>
      <c r="J38624" s="34">
        <v>130</v>
      </c>
      <c r="K38624" s="34">
        <v>126</v>
      </c>
      <c r="L38624" s="34">
        <v>114</v>
      </c>
      <c r="M38624" s="34">
        <v>126</v>
      </c>
      <c r="N38624" s="34">
        <v>111</v>
      </c>
      <c r="O38624" s="34">
        <v>107</v>
      </c>
      <c r="P38624" s="34">
        <v>126</v>
      </c>
      <c r="Q38624" s="34">
        <v>137</v>
      </c>
      <c r="R38624" s="34">
        <v>142</v>
      </c>
      <c r="S38624" s="34">
        <v>156</v>
      </c>
      <c r="T38624" s="34">
        <v>156</v>
      </c>
      <c r="U38624" s="34">
        <v>145</v>
      </c>
      <c r="V38624" s="34">
        <v>149</v>
      </c>
      <c r="W38624" s="34">
        <v>154</v>
      </c>
      <c r="X38624" s="34">
        <v>191</v>
      </c>
      <c r="Y38624" s="34">
        <v>137</v>
      </c>
      <c r="Z38624" s="34">
        <v>138</v>
      </c>
      <c r="AA38624" s="34">
        <v>173</v>
      </c>
      <c r="AB38624" s="34">
        <v>164</v>
      </c>
      <c r="AC38624" s="34">
        <v>210</v>
      </c>
    </row>
    <row r="38625" spans="1:29" x14ac:dyDescent="0.2">
      <c r="A38625" s="34" t="s">
        <v>99118</v>
      </c>
      <c r="B38625" s="34">
        <v>357</v>
      </c>
      <c r="C38625" s="34">
        <v>199</v>
      </c>
      <c r="D38625" s="34">
        <v>266</v>
      </c>
      <c r="E38625" s="34">
        <v>243</v>
      </c>
      <c r="F38625" s="34">
        <v>317</v>
      </c>
      <c r="G38625" s="34">
        <v>218</v>
      </c>
      <c r="H38625" s="34">
        <v>336</v>
      </c>
      <c r="I38625" s="34">
        <v>201</v>
      </c>
      <c r="J38625" s="34">
        <v>267</v>
      </c>
      <c r="K38625" s="34">
        <v>220</v>
      </c>
      <c r="L38625" s="34">
        <v>295</v>
      </c>
      <c r="M38625" s="34">
        <v>176</v>
      </c>
      <c r="N38625" s="34">
        <v>262</v>
      </c>
      <c r="O38625" s="34">
        <v>229</v>
      </c>
      <c r="P38625" s="34">
        <v>312</v>
      </c>
      <c r="Q38625" s="34">
        <v>336</v>
      </c>
      <c r="R38625" s="34">
        <v>377</v>
      </c>
      <c r="S38625" s="34">
        <v>219</v>
      </c>
      <c r="T38625" s="34">
        <v>458</v>
      </c>
      <c r="U38625" s="34">
        <v>261</v>
      </c>
      <c r="V38625" s="34">
        <v>431</v>
      </c>
      <c r="W38625" s="34">
        <v>373</v>
      </c>
      <c r="X38625" s="34">
        <v>378</v>
      </c>
      <c r="Y38625" s="34">
        <v>310</v>
      </c>
      <c r="Z38625" s="34">
        <v>292</v>
      </c>
      <c r="AA38625" s="34">
        <v>306</v>
      </c>
      <c r="AB38625" s="34">
        <v>390</v>
      </c>
      <c r="AC38625" s="34">
        <v>385</v>
      </c>
    </row>
    <row r="38626" spans="1:29" x14ac:dyDescent="0.2">
      <c r="A38626" s="34" t="s">
        <v>99119</v>
      </c>
      <c r="B38626" s="34">
        <v>187</v>
      </c>
      <c r="C38626" s="34">
        <v>140</v>
      </c>
      <c r="D38626" s="34">
        <v>232</v>
      </c>
      <c r="E38626" s="34">
        <v>142</v>
      </c>
      <c r="F38626" s="34">
        <v>283</v>
      </c>
      <c r="G38626" s="34">
        <v>220</v>
      </c>
      <c r="H38626" s="34">
        <v>254</v>
      </c>
      <c r="I38626" s="34">
        <v>172</v>
      </c>
      <c r="J38626" s="34">
        <v>230</v>
      </c>
      <c r="K38626" s="34">
        <v>214</v>
      </c>
      <c r="L38626" s="34">
        <v>204</v>
      </c>
      <c r="M38626" s="34">
        <v>146</v>
      </c>
      <c r="N38626" s="34">
        <v>169</v>
      </c>
      <c r="O38626" s="34">
        <v>173</v>
      </c>
      <c r="P38626" s="34">
        <v>256</v>
      </c>
      <c r="Q38626" s="34">
        <v>260</v>
      </c>
      <c r="R38626" s="34">
        <v>336</v>
      </c>
      <c r="S38626" s="34">
        <v>249</v>
      </c>
      <c r="T38626" s="34">
        <v>350</v>
      </c>
      <c r="U38626" s="34">
        <v>180</v>
      </c>
      <c r="V38626" s="34">
        <v>262</v>
      </c>
      <c r="W38626" s="34">
        <v>288</v>
      </c>
      <c r="X38626" s="34">
        <v>296</v>
      </c>
      <c r="Y38626" s="34">
        <v>222</v>
      </c>
      <c r="Z38626" s="34">
        <v>213</v>
      </c>
      <c r="AA38626" s="34">
        <v>266</v>
      </c>
      <c r="AB38626" s="34">
        <v>261</v>
      </c>
      <c r="AC38626" s="34">
        <v>299</v>
      </c>
    </row>
    <row r="38627" spans="1:29" x14ac:dyDescent="0.2">
      <c r="A38627" s="34" t="s">
        <v>99120</v>
      </c>
      <c r="B38627" s="34">
        <v>160</v>
      </c>
      <c r="C38627" s="34">
        <v>147</v>
      </c>
      <c r="D38627" s="34">
        <v>172</v>
      </c>
      <c r="E38627" s="34">
        <v>214</v>
      </c>
      <c r="F38627" s="34">
        <v>156</v>
      </c>
      <c r="G38627" s="34">
        <v>179</v>
      </c>
      <c r="H38627" s="34">
        <v>187</v>
      </c>
      <c r="I38627" s="34">
        <v>180</v>
      </c>
      <c r="J38627" s="34">
        <v>155</v>
      </c>
      <c r="K38627" s="34">
        <v>192</v>
      </c>
      <c r="L38627" s="34">
        <v>180</v>
      </c>
      <c r="M38627" s="34">
        <v>158</v>
      </c>
      <c r="N38627" s="34">
        <v>163</v>
      </c>
      <c r="O38627" s="34">
        <v>169</v>
      </c>
      <c r="P38627" s="34">
        <v>202</v>
      </c>
      <c r="Q38627" s="34">
        <v>241</v>
      </c>
      <c r="R38627" s="34">
        <v>214</v>
      </c>
      <c r="S38627" s="34">
        <v>197</v>
      </c>
      <c r="T38627" s="34">
        <v>268</v>
      </c>
      <c r="U38627" s="34">
        <v>161</v>
      </c>
      <c r="V38627" s="34">
        <v>254</v>
      </c>
      <c r="W38627" s="34">
        <v>239</v>
      </c>
      <c r="X38627" s="34">
        <v>250</v>
      </c>
      <c r="Y38627" s="34">
        <v>223</v>
      </c>
      <c r="Z38627" s="34">
        <v>192</v>
      </c>
      <c r="AA38627" s="34">
        <v>265</v>
      </c>
      <c r="AB38627" s="34">
        <v>335</v>
      </c>
      <c r="AC38627" s="34">
        <v>297</v>
      </c>
    </row>
    <row r="38628" spans="1:29" x14ac:dyDescent="0.2">
      <c r="A38628" s="34" t="s">
        <v>99121</v>
      </c>
      <c r="B38628" s="34">
        <v>120</v>
      </c>
      <c r="C38628" s="34">
        <v>66</v>
      </c>
      <c r="D38628" s="34">
        <v>86</v>
      </c>
      <c r="E38628" s="34">
        <v>83</v>
      </c>
      <c r="F38628" s="34">
        <v>147</v>
      </c>
      <c r="G38628" s="34">
        <v>96</v>
      </c>
      <c r="H38628" s="34">
        <v>121</v>
      </c>
      <c r="I38628" s="34">
        <v>84</v>
      </c>
      <c r="J38628" s="34">
        <v>117</v>
      </c>
      <c r="K38628" s="34">
        <v>127</v>
      </c>
      <c r="L38628" s="34">
        <v>131</v>
      </c>
      <c r="M38628" s="34">
        <v>80</v>
      </c>
      <c r="N38628" s="34">
        <v>108</v>
      </c>
      <c r="O38628" s="34">
        <v>112</v>
      </c>
      <c r="P38628" s="34">
        <v>118</v>
      </c>
      <c r="Q38628" s="34">
        <v>152</v>
      </c>
      <c r="R38628" s="34">
        <v>206</v>
      </c>
      <c r="S38628" s="34">
        <v>135</v>
      </c>
      <c r="T38628" s="34">
        <v>171</v>
      </c>
      <c r="U38628" s="34">
        <v>128</v>
      </c>
      <c r="V38628" s="34">
        <v>148</v>
      </c>
      <c r="W38628" s="34">
        <v>177</v>
      </c>
      <c r="X38628" s="34">
        <v>135</v>
      </c>
      <c r="Y38628" s="34">
        <v>162</v>
      </c>
      <c r="Z38628" s="34">
        <v>101</v>
      </c>
      <c r="AA38628" s="34">
        <v>142</v>
      </c>
      <c r="AB38628" s="34">
        <v>154</v>
      </c>
      <c r="AC38628" s="34">
        <v>164</v>
      </c>
    </row>
    <row r="38629" spans="1:29" x14ac:dyDescent="0.2">
      <c r="A38629" s="34" t="s">
        <v>99122</v>
      </c>
      <c r="B38629" s="34">
        <v>209</v>
      </c>
      <c r="C38629" s="34">
        <v>215</v>
      </c>
      <c r="D38629" s="34">
        <v>217</v>
      </c>
      <c r="E38629" s="34">
        <v>240</v>
      </c>
      <c r="F38629" s="34">
        <v>203</v>
      </c>
      <c r="G38629" s="34">
        <v>167</v>
      </c>
      <c r="H38629" s="34">
        <v>166</v>
      </c>
      <c r="I38629" s="34">
        <v>164</v>
      </c>
      <c r="J38629" s="34">
        <v>176</v>
      </c>
      <c r="K38629" s="34">
        <v>186</v>
      </c>
      <c r="L38629" s="34">
        <v>114</v>
      </c>
      <c r="M38629" s="34">
        <v>151</v>
      </c>
      <c r="N38629" s="34">
        <v>156</v>
      </c>
      <c r="O38629" s="34">
        <v>154</v>
      </c>
      <c r="P38629" s="34">
        <v>156</v>
      </c>
      <c r="Q38629" s="34">
        <v>219</v>
      </c>
      <c r="R38629" s="34">
        <v>150</v>
      </c>
      <c r="S38629" s="34">
        <v>292</v>
      </c>
      <c r="T38629" s="34">
        <v>154</v>
      </c>
      <c r="U38629" s="34">
        <v>139</v>
      </c>
      <c r="V38629" s="34">
        <v>230</v>
      </c>
      <c r="W38629" s="34">
        <v>210</v>
      </c>
      <c r="X38629" s="34">
        <v>200</v>
      </c>
      <c r="Y38629" s="34">
        <v>148</v>
      </c>
      <c r="Z38629" s="34">
        <v>193</v>
      </c>
      <c r="AA38629" s="34">
        <v>234</v>
      </c>
      <c r="AB38629" s="34">
        <v>207</v>
      </c>
      <c r="AC38629" s="34">
        <v>287</v>
      </c>
    </row>
    <row r="38630" spans="1:29" x14ac:dyDescent="0.2">
      <c r="A38630" s="34" t="s">
        <v>99123</v>
      </c>
      <c r="B38630" s="34">
        <v>159</v>
      </c>
      <c r="C38630" s="34">
        <v>320</v>
      </c>
      <c r="D38630" s="34">
        <v>316</v>
      </c>
      <c r="E38630" s="34">
        <v>356</v>
      </c>
      <c r="F38630" s="34">
        <v>269</v>
      </c>
      <c r="G38630" s="34">
        <v>355</v>
      </c>
      <c r="H38630" s="34">
        <v>232</v>
      </c>
      <c r="I38630" s="34">
        <v>333</v>
      </c>
      <c r="J38630" s="34">
        <v>254</v>
      </c>
      <c r="K38630" s="34">
        <v>452</v>
      </c>
      <c r="L38630" s="34">
        <v>213</v>
      </c>
      <c r="M38630" s="34">
        <v>311</v>
      </c>
      <c r="N38630" s="34">
        <v>246</v>
      </c>
      <c r="O38630" s="34">
        <v>347</v>
      </c>
      <c r="P38630" s="34">
        <v>256</v>
      </c>
      <c r="Q38630" s="34">
        <v>492</v>
      </c>
      <c r="R38630" s="34">
        <v>359</v>
      </c>
      <c r="S38630" s="34">
        <v>448</v>
      </c>
      <c r="T38630" s="34">
        <v>249</v>
      </c>
      <c r="U38630" s="34">
        <v>355</v>
      </c>
      <c r="V38630" s="34">
        <v>317</v>
      </c>
      <c r="W38630" s="34">
        <v>520</v>
      </c>
      <c r="X38630" s="34">
        <v>353</v>
      </c>
      <c r="Y38630" s="34">
        <v>408</v>
      </c>
      <c r="Z38630" s="34">
        <v>338</v>
      </c>
      <c r="AA38630" s="34">
        <v>475</v>
      </c>
      <c r="AB38630" s="34">
        <v>323</v>
      </c>
      <c r="AC38630" s="34">
        <v>601</v>
      </c>
    </row>
    <row r="38631" spans="1:29" x14ac:dyDescent="0.2">
      <c r="A38631" s="34" t="s">
        <v>99124</v>
      </c>
      <c r="B38631" s="34">
        <v>121</v>
      </c>
      <c r="C38631" s="34">
        <v>50</v>
      </c>
      <c r="D38631" s="34">
        <v>40</v>
      </c>
      <c r="E38631" s="34">
        <v>29</v>
      </c>
      <c r="F38631" s="34">
        <v>45</v>
      </c>
      <c r="G38631" s="34">
        <v>41</v>
      </c>
      <c r="H38631" s="34">
        <v>33</v>
      </c>
      <c r="I38631" s="34">
        <v>17</v>
      </c>
      <c r="J38631" s="34">
        <v>60</v>
      </c>
      <c r="K38631" s="34">
        <v>25</v>
      </c>
      <c r="L38631" s="34">
        <v>38</v>
      </c>
      <c r="M38631" s="34">
        <v>54</v>
      </c>
      <c r="N38631" s="34">
        <v>31</v>
      </c>
      <c r="O38631" s="34">
        <v>37</v>
      </c>
      <c r="P38631" s="34">
        <v>33</v>
      </c>
      <c r="Q38631" s="34">
        <v>76</v>
      </c>
      <c r="R38631" s="34">
        <v>53</v>
      </c>
      <c r="S38631" s="34">
        <v>46</v>
      </c>
      <c r="T38631" s="34">
        <v>49</v>
      </c>
      <c r="U38631" s="34">
        <v>43</v>
      </c>
      <c r="V38631" s="34">
        <v>59</v>
      </c>
      <c r="W38631" s="34">
        <v>45</v>
      </c>
      <c r="X38631" s="34">
        <v>60</v>
      </c>
      <c r="Y38631" s="34">
        <v>59</v>
      </c>
      <c r="Z38631" s="34">
        <v>29</v>
      </c>
      <c r="AA38631" s="34">
        <v>35</v>
      </c>
      <c r="AB38631" s="34">
        <v>49</v>
      </c>
      <c r="AC38631" s="34">
        <v>42</v>
      </c>
    </row>
    <row r="38632" spans="1:29" x14ac:dyDescent="0.2">
      <c r="A38632" s="34" t="s">
        <v>99125</v>
      </c>
      <c r="B38632" s="34">
        <v>113</v>
      </c>
      <c r="C38632" s="34">
        <v>65</v>
      </c>
      <c r="D38632" s="34">
        <v>84</v>
      </c>
      <c r="E38632" s="34">
        <v>81</v>
      </c>
      <c r="F38632" s="34">
        <v>96</v>
      </c>
      <c r="G38632" s="34">
        <v>82</v>
      </c>
      <c r="H38632" s="34">
        <v>94</v>
      </c>
      <c r="I38632" s="34">
        <v>78</v>
      </c>
      <c r="J38632" s="34">
        <v>75</v>
      </c>
      <c r="K38632" s="34">
        <v>63</v>
      </c>
      <c r="L38632" s="34">
        <v>101</v>
      </c>
      <c r="M38632" s="34">
        <v>74</v>
      </c>
      <c r="N38632" s="34">
        <v>74</v>
      </c>
      <c r="O38632" s="34">
        <v>68</v>
      </c>
      <c r="P38632" s="34">
        <v>94</v>
      </c>
      <c r="Q38632" s="34">
        <v>106</v>
      </c>
      <c r="R38632" s="34">
        <v>98</v>
      </c>
      <c r="S38632" s="34">
        <v>109</v>
      </c>
      <c r="T38632" s="34">
        <v>98</v>
      </c>
      <c r="U38632" s="34">
        <v>94</v>
      </c>
      <c r="V38632" s="34">
        <v>131</v>
      </c>
      <c r="W38632" s="34">
        <v>106</v>
      </c>
      <c r="X38632" s="34">
        <v>119</v>
      </c>
      <c r="Y38632" s="34">
        <v>111</v>
      </c>
      <c r="Z38632" s="34">
        <v>63</v>
      </c>
      <c r="AA38632" s="34">
        <v>131</v>
      </c>
      <c r="AB38632" s="34">
        <v>108</v>
      </c>
      <c r="AC38632" s="34">
        <v>131</v>
      </c>
    </row>
    <row r="38633" spans="1:29" x14ac:dyDescent="0.2">
      <c r="A38633" s="34" t="s">
        <v>99126</v>
      </c>
      <c r="B38633" s="34">
        <v>127</v>
      </c>
      <c r="C38633" s="34">
        <v>166</v>
      </c>
      <c r="D38633" s="34">
        <v>149</v>
      </c>
      <c r="E38633" s="34">
        <v>158</v>
      </c>
      <c r="F38633" s="34">
        <v>144</v>
      </c>
      <c r="G38633" s="34">
        <v>113</v>
      </c>
      <c r="H38633" s="34">
        <v>114</v>
      </c>
      <c r="I38633" s="34">
        <v>158</v>
      </c>
      <c r="J38633" s="34">
        <v>123</v>
      </c>
      <c r="K38633" s="34">
        <v>138</v>
      </c>
      <c r="L38633" s="34">
        <v>84</v>
      </c>
      <c r="M38633" s="34">
        <v>109</v>
      </c>
      <c r="N38633" s="34">
        <v>119</v>
      </c>
      <c r="O38633" s="34">
        <v>113</v>
      </c>
      <c r="P38633" s="34">
        <v>145</v>
      </c>
      <c r="Q38633" s="34">
        <v>166</v>
      </c>
      <c r="R38633" s="34">
        <v>152</v>
      </c>
      <c r="S38633" s="34">
        <v>161</v>
      </c>
      <c r="T38633" s="34">
        <v>107</v>
      </c>
      <c r="U38633" s="34">
        <v>121</v>
      </c>
      <c r="V38633" s="34">
        <v>141</v>
      </c>
      <c r="W38633" s="34">
        <v>150</v>
      </c>
      <c r="X38633" s="34">
        <v>147</v>
      </c>
      <c r="Y38633" s="34">
        <v>129</v>
      </c>
      <c r="Z38633" s="34">
        <v>132</v>
      </c>
      <c r="AA38633" s="34">
        <v>193</v>
      </c>
      <c r="AB38633" s="34">
        <v>122</v>
      </c>
      <c r="AC38633" s="34">
        <v>227</v>
      </c>
    </row>
    <row r="38634" spans="1:29" x14ac:dyDescent="0.2">
      <c r="A38634" s="34" t="s">
        <v>99127</v>
      </c>
      <c r="B38634" s="34">
        <v>280</v>
      </c>
      <c r="C38634" s="34">
        <v>172</v>
      </c>
      <c r="D38634" s="34">
        <v>184</v>
      </c>
      <c r="E38634" s="34">
        <v>171</v>
      </c>
      <c r="F38634" s="34">
        <v>288</v>
      </c>
      <c r="G38634" s="34">
        <v>158</v>
      </c>
      <c r="H38634" s="34">
        <v>264</v>
      </c>
      <c r="I38634" s="34">
        <v>113</v>
      </c>
      <c r="J38634" s="34">
        <v>269</v>
      </c>
      <c r="K38634" s="34">
        <v>148</v>
      </c>
      <c r="L38634" s="34">
        <v>330</v>
      </c>
      <c r="M38634" s="34">
        <v>170</v>
      </c>
      <c r="N38634" s="34">
        <v>219</v>
      </c>
      <c r="O38634" s="34">
        <v>184</v>
      </c>
      <c r="P38634" s="34">
        <v>281</v>
      </c>
      <c r="Q38634" s="34">
        <v>266</v>
      </c>
      <c r="R38634" s="34">
        <v>401</v>
      </c>
      <c r="S38634" s="34">
        <v>209</v>
      </c>
      <c r="T38634" s="34">
        <v>484</v>
      </c>
      <c r="U38634" s="34">
        <v>216</v>
      </c>
      <c r="V38634" s="34">
        <v>330</v>
      </c>
      <c r="W38634" s="34">
        <v>288</v>
      </c>
      <c r="X38634" s="34">
        <v>337</v>
      </c>
      <c r="Y38634" s="34">
        <v>340</v>
      </c>
      <c r="Z38634" s="34">
        <v>259</v>
      </c>
      <c r="AA38634" s="34">
        <v>300</v>
      </c>
      <c r="AB38634" s="34">
        <v>543</v>
      </c>
      <c r="AC38634" s="34">
        <v>269</v>
      </c>
    </row>
    <row r="38635" spans="1:29" x14ac:dyDescent="0.2">
      <c r="A38635" s="34" t="s">
        <v>99128</v>
      </c>
      <c r="B38635" s="34">
        <v>310</v>
      </c>
      <c r="C38635" s="34">
        <v>263</v>
      </c>
      <c r="D38635" s="34">
        <v>270</v>
      </c>
      <c r="E38635" s="34">
        <v>199</v>
      </c>
      <c r="F38635" s="34">
        <v>371</v>
      </c>
      <c r="G38635" s="34">
        <v>276</v>
      </c>
      <c r="H38635" s="34">
        <v>331</v>
      </c>
      <c r="I38635" s="34">
        <v>278</v>
      </c>
      <c r="J38635" s="34">
        <v>319</v>
      </c>
      <c r="K38635" s="34">
        <v>240</v>
      </c>
      <c r="L38635" s="34">
        <v>425</v>
      </c>
      <c r="M38635" s="34">
        <v>229</v>
      </c>
      <c r="N38635" s="34">
        <v>279</v>
      </c>
      <c r="O38635" s="34">
        <v>248</v>
      </c>
      <c r="P38635" s="34">
        <v>320</v>
      </c>
      <c r="Q38635" s="34">
        <v>373</v>
      </c>
      <c r="R38635" s="34">
        <v>514</v>
      </c>
      <c r="S38635" s="34">
        <v>329</v>
      </c>
      <c r="T38635" s="34">
        <v>469</v>
      </c>
      <c r="U38635" s="34">
        <v>308</v>
      </c>
      <c r="V38635" s="34">
        <v>362</v>
      </c>
      <c r="W38635" s="34">
        <v>506</v>
      </c>
      <c r="X38635" s="34">
        <v>467</v>
      </c>
      <c r="Y38635" s="34">
        <v>422</v>
      </c>
      <c r="Z38635" s="34">
        <v>256</v>
      </c>
      <c r="AA38635" s="34">
        <v>292</v>
      </c>
      <c r="AB38635" s="34">
        <v>547</v>
      </c>
      <c r="AC38635" s="34">
        <v>462</v>
      </c>
    </row>
    <row r="38636" spans="1:29" x14ac:dyDescent="0.2">
      <c r="A38636" s="34" t="s">
        <v>99129</v>
      </c>
      <c r="B38636" s="34">
        <v>193</v>
      </c>
      <c r="C38636" s="34">
        <v>115</v>
      </c>
      <c r="D38636" s="34">
        <v>197</v>
      </c>
      <c r="E38636" s="34">
        <v>148</v>
      </c>
      <c r="F38636" s="34">
        <v>188</v>
      </c>
      <c r="G38636" s="34">
        <v>156</v>
      </c>
      <c r="H38636" s="34">
        <v>170</v>
      </c>
      <c r="I38636" s="34">
        <v>161</v>
      </c>
      <c r="J38636" s="34">
        <v>174</v>
      </c>
      <c r="K38636" s="34">
        <v>124</v>
      </c>
      <c r="L38636" s="34">
        <v>189</v>
      </c>
      <c r="M38636" s="34">
        <v>142</v>
      </c>
      <c r="N38636" s="34">
        <v>159</v>
      </c>
      <c r="O38636" s="34">
        <v>139</v>
      </c>
      <c r="P38636" s="34">
        <v>217</v>
      </c>
      <c r="Q38636" s="34">
        <v>203</v>
      </c>
      <c r="R38636" s="34">
        <v>241</v>
      </c>
      <c r="S38636" s="34">
        <v>173</v>
      </c>
      <c r="T38636" s="34">
        <v>248</v>
      </c>
      <c r="U38636" s="34">
        <v>137</v>
      </c>
      <c r="V38636" s="34">
        <v>230</v>
      </c>
      <c r="W38636" s="34">
        <v>198</v>
      </c>
      <c r="X38636" s="34">
        <v>230</v>
      </c>
      <c r="Y38636" s="34">
        <v>204</v>
      </c>
      <c r="Z38636" s="34">
        <v>217</v>
      </c>
      <c r="AA38636" s="34">
        <v>218</v>
      </c>
      <c r="AB38636" s="34">
        <v>302</v>
      </c>
      <c r="AC38636" s="34">
        <v>249</v>
      </c>
    </row>
    <row r="38637" spans="1:29" x14ac:dyDescent="0.2">
      <c r="A38637" s="34" t="s">
        <v>99130</v>
      </c>
      <c r="B38637" s="34">
        <v>179</v>
      </c>
      <c r="C38637" s="34">
        <v>137</v>
      </c>
      <c r="D38637" s="34">
        <v>106</v>
      </c>
      <c r="E38637" s="34">
        <v>149</v>
      </c>
      <c r="F38637" s="34">
        <v>106</v>
      </c>
      <c r="G38637" s="34">
        <v>183</v>
      </c>
      <c r="H38637" s="34">
        <v>117</v>
      </c>
      <c r="I38637" s="34">
        <v>117</v>
      </c>
      <c r="J38637" s="34">
        <v>96</v>
      </c>
      <c r="K38637" s="34">
        <v>114</v>
      </c>
      <c r="L38637" s="34">
        <v>88</v>
      </c>
      <c r="M38637" s="34">
        <v>122</v>
      </c>
      <c r="N38637" s="34">
        <v>84</v>
      </c>
      <c r="O38637" s="34">
        <v>92</v>
      </c>
      <c r="P38637" s="34">
        <v>111</v>
      </c>
      <c r="Q38637" s="34">
        <v>151</v>
      </c>
      <c r="R38637" s="34">
        <v>162</v>
      </c>
      <c r="S38637" s="34">
        <v>137</v>
      </c>
      <c r="T38637" s="34">
        <v>136</v>
      </c>
      <c r="U38637" s="34">
        <v>131</v>
      </c>
      <c r="V38637" s="34">
        <v>124</v>
      </c>
      <c r="W38637" s="34">
        <v>193</v>
      </c>
      <c r="X38637" s="34">
        <v>87</v>
      </c>
      <c r="Y38637" s="34">
        <v>221</v>
      </c>
      <c r="Z38637" s="34">
        <v>105</v>
      </c>
      <c r="AA38637" s="34">
        <v>151</v>
      </c>
      <c r="AB38637" s="34">
        <v>144</v>
      </c>
      <c r="AC38637" s="34">
        <v>226</v>
      </c>
    </row>
    <row r="38638" spans="1:29" x14ac:dyDescent="0.2">
      <c r="A38638" s="34" t="s">
        <v>99131</v>
      </c>
      <c r="B38638" s="34">
        <v>410</v>
      </c>
      <c r="C38638" s="34">
        <v>356</v>
      </c>
      <c r="D38638" s="34">
        <v>662</v>
      </c>
      <c r="E38638" s="34">
        <v>447</v>
      </c>
      <c r="F38638" s="34">
        <v>664</v>
      </c>
      <c r="G38638" s="34">
        <v>391</v>
      </c>
      <c r="H38638" s="34">
        <v>613</v>
      </c>
      <c r="I38638" s="34">
        <v>380</v>
      </c>
      <c r="J38638" s="34">
        <v>544</v>
      </c>
      <c r="K38638" s="34">
        <v>436</v>
      </c>
      <c r="L38638" s="34">
        <v>438</v>
      </c>
      <c r="M38638" s="34">
        <v>408</v>
      </c>
      <c r="N38638" s="34">
        <v>491</v>
      </c>
      <c r="O38638" s="34">
        <v>379</v>
      </c>
      <c r="P38638" s="34">
        <v>577</v>
      </c>
      <c r="Q38638" s="34">
        <v>519</v>
      </c>
      <c r="R38638" s="34">
        <v>723</v>
      </c>
      <c r="S38638" s="34">
        <v>537</v>
      </c>
      <c r="T38638" s="34">
        <v>592</v>
      </c>
      <c r="U38638" s="34">
        <v>403</v>
      </c>
      <c r="V38638" s="34">
        <v>713</v>
      </c>
      <c r="W38638" s="34">
        <v>497</v>
      </c>
      <c r="X38638" s="34">
        <v>695</v>
      </c>
      <c r="Y38638" s="34">
        <v>451</v>
      </c>
      <c r="Z38638" s="34">
        <v>743</v>
      </c>
      <c r="AA38638" s="34">
        <v>551</v>
      </c>
      <c r="AB38638" s="34">
        <v>775</v>
      </c>
      <c r="AC38638" s="34">
        <v>671</v>
      </c>
    </row>
    <row r="38639" spans="1:29" x14ac:dyDescent="0.2">
      <c r="A38639" s="34" t="s">
        <v>99132</v>
      </c>
      <c r="B38639" s="34">
        <v>48</v>
      </c>
      <c r="C38639" s="34">
        <v>39</v>
      </c>
      <c r="D38639" s="34">
        <v>61</v>
      </c>
      <c r="E38639" s="34">
        <v>53</v>
      </c>
      <c r="F38639" s="34">
        <v>67</v>
      </c>
      <c r="G38639" s="34">
        <v>46</v>
      </c>
      <c r="H38639" s="34">
        <v>58</v>
      </c>
      <c r="I38639" s="34">
        <v>50</v>
      </c>
      <c r="J38639" s="34">
        <v>46</v>
      </c>
      <c r="K38639" s="34">
        <v>73</v>
      </c>
      <c r="L38639" s="34">
        <v>48</v>
      </c>
      <c r="M38639" s="34">
        <v>54</v>
      </c>
      <c r="N38639" s="34">
        <v>55</v>
      </c>
      <c r="O38639" s="34">
        <v>33</v>
      </c>
      <c r="P38639" s="34">
        <v>45</v>
      </c>
      <c r="Q38639" s="34">
        <v>66</v>
      </c>
      <c r="R38639" s="34">
        <v>70</v>
      </c>
      <c r="S38639" s="34">
        <v>39</v>
      </c>
      <c r="T38639" s="34">
        <v>68</v>
      </c>
      <c r="U38639" s="34">
        <v>49</v>
      </c>
      <c r="V38639" s="34">
        <v>58</v>
      </c>
      <c r="W38639" s="34">
        <v>47</v>
      </c>
      <c r="X38639" s="34">
        <v>81</v>
      </c>
      <c r="Y38639" s="34">
        <v>60</v>
      </c>
      <c r="Z38639" s="34">
        <v>55</v>
      </c>
      <c r="AA38639" s="34">
        <v>44</v>
      </c>
      <c r="AB38639" s="34">
        <v>42</v>
      </c>
      <c r="AC38639" s="34">
        <v>96</v>
      </c>
    </row>
    <row r="38640" spans="1:29" x14ac:dyDescent="0.2">
      <c r="A38640" s="34" t="s">
        <v>99133</v>
      </c>
      <c r="B38640" s="34">
        <v>153</v>
      </c>
      <c r="C38640" s="34">
        <v>156</v>
      </c>
      <c r="D38640" s="34">
        <v>233</v>
      </c>
      <c r="E38640" s="34">
        <v>184</v>
      </c>
      <c r="F38640" s="34">
        <v>199</v>
      </c>
      <c r="G38640" s="34">
        <v>115</v>
      </c>
      <c r="H38640" s="34">
        <v>169</v>
      </c>
      <c r="I38640" s="34">
        <v>171</v>
      </c>
      <c r="J38640" s="34">
        <v>183</v>
      </c>
      <c r="K38640" s="34">
        <v>151</v>
      </c>
      <c r="L38640" s="34">
        <v>174</v>
      </c>
      <c r="M38640" s="34">
        <v>148</v>
      </c>
      <c r="N38640" s="34">
        <v>196</v>
      </c>
      <c r="O38640" s="34">
        <v>146</v>
      </c>
      <c r="P38640" s="34">
        <v>166</v>
      </c>
      <c r="Q38640" s="34">
        <v>199</v>
      </c>
      <c r="R38640" s="34">
        <v>238</v>
      </c>
      <c r="S38640" s="34">
        <v>206</v>
      </c>
      <c r="T38640" s="34">
        <v>241</v>
      </c>
      <c r="U38640" s="34">
        <v>172</v>
      </c>
      <c r="V38640" s="34">
        <v>257</v>
      </c>
      <c r="W38640" s="34">
        <v>200</v>
      </c>
      <c r="X38640" s="34">
        <v>244</v>
      </c>
      <c r="Y38640" s="34">
        <v>249</v>
      </c>
      <c r="Z38640" s="34">
        <v>166</v>
      </c>
      <c r="AA38640" s="34">
        <v>167</v>
      </c>
      <c r="AB38640" s="34">
        <v>224</v>
      </c>
      <c r="AC38640" s="34">
        <v>223</v>
      </c>
    </row>
    <row r="38641" spans="1:29" x14ac:dyDescent="0.2">
      <c r="A38641" s="34" t="s">
        <v>99134</v>
      </c>
      <c r="B38641" s="34">
        <v>289</v>
      </c>
      <c r="C38641" s="34">
        <v>228</v>
      </c>
      <c r="D38641" s="34">
        <v>270</v>
      </c>
      <c r="E38641" s="34">
        <v>283</v>
      </c>
      <c r="F38641" s="34">
        <v>323</v>
      </c>
      <c r="G38641" s="34">
        <v>207</v>
      </c>
      <c r="H38641" s="34">
        <v>302</v>
      </c>
      <c r="I38641" s="34">
        <v>249</v>
      </c>
      <c r="J38641" s="34">
        <v>362</v>
      </c>
      <c r="K38641" s="34">
        <v>232</v>
      </c>
      <c r="L38641" s="34">
        <v>289</v>
      </c>
      <c r="M38641" s="34">
        <v>192</v>
      </c>
      <c r="N38641" s="34">
        <v>256</v>
      </c>
      <c r="O38641" s="34">
        <v>159</v>
      </c>
      <c r="P38641" s="34">
        <v>364</v>
      </c>
      <c r="Q38641" s="34">
        <v>307</v>
      </c>
      <c r="R38641" s="34">
        <v>466</v>
      </c>
      <c r="S38641" s="34">
        <v>256</v>
      </c>
      <c r="T38641" s="34">
        <v>486</v>
      </c>
      <c r="U38641" s="34">
        <v>264</v>
      </c>
      <c r="V38641" s="34">
        <v>391</v>
      </c>
      <c r="W38641" s="34">
        <v>356</v>
      </c>
      <c r="X38641" s="34">
        <v>376</v>
      </c>
      <c r="Y38641" s="34">
        <v>293</v>
      </c>
      <c r="Z38641" s="34">
        <v>336</v>
      </c>
      <c r="AA38641" s="34">
        <v>312</v>
      </c>
      <c r="AB38641" s="34">
        <v>434</v>
      </c>
      <c r="AC38641" s="34">
        <v>420</v>
      </c>
    </row>
    <row r="38642" spans="1:29" x14ac:dyDescent="0.2">
      <c r="A38642" s="34" t="s">
        <v>99135</v>
      </c>
      <c r="B38642" s="34">
        <v>190</v>
      </c>
      <c r="C38642" s="34">
        <v>173</v>
      </c>
      <c r="D38642" s="34">
        <v>156</v>
      </c>
      <c r="E38642" s="34">
        <v>160</v>
      </c>
      <c r="F38642" s="34">
        <v>221</v>
      </c>
      <c r="G38642" s="34">
        <v>170</v>
      </c>
      <c r="H38642" s="34">
        <v>219</v>
      </c>
      <c r="I38642" s="34">
        <v>153</v>
      </c>
      <c r="J38642" s="34">
        <v>176</v>
      </c>
      <c r="K38642" s="34">
        <v>152</v>
      </c>
      <c r="L38642" s="34">
        <v>180</v>
      </c>
      <c r="M38642" s="34">
        <v>164</v>
      </c>
      <c r="N38642" s="34">
        <v>137</v>
      </c>
      <c r="O38642" s="34">
        <v>184</v>
      </c>
      <c r="P38642" s="34">
        <v>165</v>
      </c>
      <c r="Q38642" s="34">
        <v>251</v>
      </c>
      <c r="R38642" s="34">
        <v>232</v>
      </c>
      <c r="S38642" s="34">
        <v>191</v>
      </c>
      <c r="T38642" s="34">
        <v>239</v>
      </c>
      <c r="U38642" s="34">
        <v>194</v>
      </c>
      <c r="V38642" s="34">
        <v>234</v>
      </c>
      <c r="W38642" s="34">
        <v>243</v>
      </c>
      <c r="X38642" s="34">
        <v>217</v>
      </c>
      <c r="Y38642" s="34">
        <v>267</v>
      </c>
      <c r="Z38642" s="34">
        <v>230</v>
      </c>
      <c r="AA38642" s="34">
        <v>234</v>
      </c>
      <c r="AB38642" s="34">
        <v>282</v>
      </c>
      <c r="AC38642" s="34">
        <v>254</v>
      </c>
    </row>
    <row r="38643" spans="1:29" x14ac:dyDescent="0.2">
      <c r="A38643" s="34" t="s">
        <v>99136</v>
      </c>
      <c r="B38643" s="34">
        <v>74</v>
      </c>
      <c r="C38643" s="34">
        <v>75</v>
      </c>
      <c r="D38643" s="34">
        <v>94</v>
      </c>
      <c r="E38643" s="34">
        <v>70</v>
      </c>
      <c r="F38643" s="34">
        <v>85</v>
      </c>
      <c r="G38643" s="34">
        <v>109</v>
      </c>
      <c r="H38643" s="34">
        <v>83</v>
      </c>
      <c r="I38643" s="34">
        <v>85</v>
      </c>
      <c r="J38643" s="34">
        <v>115</v>
      </c>
      <c r="K38643" s="34">
        <v>90</v>
      </c>
      <c r="L38643" s="34">
        <v>86</v>
      </c>
      <c r="M38643" s="34">
        <v>80</v>
      </c>
      <c r="N38643" s="34">
        <v>78</v>
      </c>
      <c r="O38643" s="34">
        <v>69</v>
      </c>
      <c r="P38643" s="34">
        <v>95</v>
      </c>
      <c r="Q38643" s="34">
        <v>111</v>
      </c>
      <c r="R38643" s="34">
        <v>134</v>
      </c>
      <c r="S38643" s="34">
        <v>98</v>
      </c>
      <c r="T38643" s="34">
        <v>132</v>
      </c>
      <c r="U38643" s="34">
        <v>83</v>
      </c>
      <c r="V38643" s="34">
        <v>125</v>
      </c>
      <c r="W38643" s="34">
        <v>82</v>
      </c>
      <c r="X38643" s="34">
        <v>131</v>
      </c>
      <c r="Y38643" s="34">
        <v>82</v>
      </c>
      <c r="Z38643" s="34">
        <v>126</v>
      </c>
      <c r="AA38643" s="34">
        <v>98</v>
      </c>
      <c r="AB38643" s="34">
        <v>159</v>
      </c>
      <c r="AC38643" s="34">
        <v>190</v>
      </c>
    </row>
    <row r="38644" spans="1:29" x14ac:dyDescent="0.2">
      <c r="A38644" s="34" t="s">
        <v>99137</v>
      </c>
      <c r="B38644" s="34">
        <v>320</v>
      </c>
      <c r="C38644" s="34">
        <v>435</v>
      </c>
      <c r="D38644" s="34">
        <v>544</v>
      </c>
      <c r="E38644" s="34">
        <v>505</v>
      </c>
      <c r="F38644" s="34">
        <v>503</v>
      </c>
      <c r="G38644" s="34">
        <v>428</v>
      </c>
      <c r="H38644" s="34">
        <v>470</v>
      </c>
      <c r="I38644" s="34">
        <v>438</v>
      </c>
      <c r="J38644" s="34">
        <v>381</v>
      </c>
      <c r="K38644" s="34">
        <v>512</v>
      </c>
      <c r="L38644" s="34">
        <v>349</v>
      </c>
      <c r="M38644" s="34">
        <v>415</v>
      </c>
      <c r="N38644" s="34">
        <v>385</v>
      </c>
      <c r="O38644" s="34">
        <v>373</v>
      </c>
      <c r="P38644" s="34">
        <v>440</v>
      </c>
      <c r="Q38644" s="34">
        <v>594</v>
      </c>
      <c r="R38644" s="34">
        <v>499</v>
      </c>
      <c r="S38644" s="34">
        <v>592</v>
      </c>
      <c r="T38644" s="34">
        <v>445</v>
      </c>
      <c r="U38644" s="34">
        <v>498</v>
      </c>
      <c r="V38644" s="34">
        <v>582</v>
      </c>
      <c r="W38644" s="34">
        <v>587</v>
      </c>
      <c r="X38644" s="34">
        <v>647</v>
      </c>
      <c r="Y38644" s="34">
        <v>474</v>
      </c>
      <c r="Z38644" s="34">
        <v>519</v>
      </c>
      <c r="AA38644" s="34">
        <v>596</v>
      </c>
      <c r="AB38644" s="34">
        <v>498</v>
      </c>
      <c r="AC38644" s="34">
        <v>784</v>
      </c>
    </row>
    <row r="38645" spans="1:29" x14ac:dyDescent="0.2">
      <c r="A38645" s="34" t="s">
        <v>99138</v>
      </c>
      <c r="B38645" s="34">
        <v>179</v>
      </c>
      <c r="C38645" s="34">
        <v>173</v>
      </c>
      <c r="D38645" s="34">
        <v>180</v>
      </c>
      <c r="E38645" s="34">
        <v>173</v>
      </c>
      <c r="F38645" s="34">
        <v>149</v>
      </c>
      <c r="G38645" s="34">
        <v>142</v>
      </c>
      <c r="H38645" s="34">
        <v>170</v>
      </c>
      <c r="I38645" s="34">
        <v>135</v>
      </c>
      <c r="J38645" s="34">
        <v>186</v>
      </c>
      <c r="K38645" s="34">
        <v>183</v>
      </c>
      <c r="L38645" s="34">
        <v>224</v>
      </c>
      <c r="M38645" s="34">
        <v>137</v>
      </c>
      <c r="N38645" s="34">
        <v>149</v>
      </c>
      <c r="O38645" s="34">
        <v>144</v>
      </c>
      <c r="P38645" s="34">
        <v>231</v>
      </c>
      <c r="Q38645" s="34">
        <v>190</v>
      </c>
      <c r="R38645" s="34">
        <v>276</v>
      </c>
      <c r="S38645" s="34">
        <v>165</v>
      </c>
      <c r="T38645" s="34">
        <v>278</v>
      </c>
      <c r="U38645" s="34">
        <v>199</v>
      </c>
      <c r="V38645" s="34">
        <v>231</v>
      </c>
      <c r="W38645" s="34">
        <v>290</v>
      </c>
      <c r="X38645" s="34">
        <v>223</v>
      </c>
      <c r="Y38645" s="34">
        <v>233</v>
      </c>
      <c r="Z38645" s="34">
        <v>201</v>
      </c>
      <c r="AA38645" s="34">
        <v>198</v>
      </c>
      <c r="AB38645" s="34">
        <v>321</v>
      </c>
      <c r="AC38645" s="34">
        <v>255</v>
      </c>
    </row>
    <row r="38646" spans="1:29" x14ac:dyDescent="0.2">
      <c r="A38646" s="34" t="s">
        <v>99139</v>
      </c>
      <c r="B38646" s="34">
        <v>184</v>
      </c>
      <c r="C38646" s="34">
        <v>124</v>
      </c>
      <c r="D38646" s="34">
        <v>150</v>
      </c>
      <c r="E38646" s="34">
        <v>86</v>
      </c>
      <c r="F38646" s="34">
        <v>224</v>
      </c>
      <c r="G38646" s="34">
        <v>89</v>
      </c>
      <c r="H38646" s="34">
        <v>219</v>
      </c>
      <c r="I38646" s="34">
        <v>120</v>
      </c>
      <c r="J38646" s="34">
        <v>172</v>
      </c>
      <c r="K38646" s="34">
        <v>125</v>
      </c>
      <c r="L38646" s="34">
        <v>211</v>
      </c>
      <c r="M38646" s="34">
        <v>100</v>
      </c>
      <c r="N38646" s="34">
        <v>178</v>
      </c>
      <c r="O38646" s="34">
        <v>80</v>
      </c>
      <c r="P38646" s="34">
        <v>148</v>
      </c>
      <c r="Q38646" s="34">
        <v>165</v>
      </c>
      <c r="R38646" s="34">
        <v>206</v>
      </c>
      <c r="S38646" s="34">
        <v>145</v>
      </c>
      <c r="T38646" s="34">
        <v>210</v>
      </c>
      <c r="U38646" s="34">
        <v>141</v>
      </c>
      <c r="V38646" s="34">
        <v>232</v>
      </c>
      <c r="W38646" s="34">
        <v>168</v>
      </c>
      <c r="X38646" s="34">
        <v>221</v>
      </c>
      <c r="Y38646" s="34">
        <v>128</v>
      </c>
      <c r="Z38646" s="34">
        <v>216</v>
      </c>
      <c r="AA38646" s="34">
        <v>143</v>
      </c>
      <c r="AB38646" s="34">
        <v>296</v>
      </c>
      <c r="AC38646" s="34">
        <v>174</v>
      </c>
    </row>
    <row r="38647" spans="1:29" x14ac:dyDescent="0.2">
      <c r="A38647" s="34" t="s">
        <v>99140</v>
      </c>
      <c r="B38647" s="34">
        <v>104</v>
      </c>
      <c r="C38647" s="34">
        <v>61</v>
      </c>
      <c r="D38647" s="34">
        <v>93</v>
      </c>
      <c r="E38647" s="34">
        <v>61</v>
      </c>
      <c r="F38647" s="34">
        <v>83</v>
      </c>
      <c r="G38647" s="34">
        <v>68</v>
      </c>
      <c r="H38647" s="34">
        <v>101</v>
      </c>
      <c r="I38647" s="34">
        <v>69</v>
      </c>
      <c r="J38647" s="34">
        <v>88</v>
      </c>
      <c r="K38647" s="34">
        <v>55</v>
      </c>
      <c r="L38647" s="34">
        <v>74</v>
      </c>
      <c r="M38647" s="34">
        <v>64</v>
      </c>
      <c r="N38647" s="34">
        <v>71</v>
      </c>
      <c r="O38647" s="34">
        <v>51</v>
      </c>
      <c r="P38647" s="34">
        <v>91</v>
      </c>
      <c r="Q38647" s="34">
        <v>109</v>
      </c>
      <c r="R38647" s="34">
        <v>130</v>
      </c>
      <c r="S38647" s="34">
        <v>78</v>
      </c>
      <c r="T38647" s="34">
        <v>106</v>
      </c>
      <c r="U38647" s="34">
        <v>70</v>
      </c>
      <c r="V38647" s="34">
        <v>136</v>
      </c>
      <c r="W38647" s="34">
        <v>99</v>
      </c>
      <c r="X38647" s="34">
        <v>88</v>
      </c>
      <c r="Y38647" s="34">
        <v>65</v>
      </c>
      <c r="Z38647" s="34">
        <v>120</v>
      </c>
      <c r="AA38647" s="34">
        <v>104</v>
      </c>
      <c r="AB38647" s="34">
        <v>166</v>
      </c>
      <c r="AC38647" s="34">
        <v>115</v>
      </c>
    </row>
    <row r="38648" spans="1:29" x14ac:dyDescent="0.2">
      <c r="A38648" s="34" t="s">
        <v>99141</v>
      </c>
      <c r="B38648" s="34">
        <v>134</v>
      </c>
      <c r="C38648" s="34">
        <v>236</v>
      </c>
      <c r="D38648" s="34">
        <v>289</v>
      </c>
      <c r="E38648" s="34">
        <v>270</v>
      </c>
      <c r="F38648" s="34">
        <v>297</v>
      </c>
      <c r="G38648" s="34">
        <v>234</v>
      </c>
      <c r="H38648" s="34">
        <v>249</v>
      </c>
      <c r="I38648" s="34">
        <v>251</v>
      </c>
      <c r="J38648" s="34">
        <v>247</v>
      </c>
      <c r="K38648" s="34">
        <v>243</v>
      </c>
      <c r="L38648" s="34">
        <v>187</v>
      </c>
      <c r="M38648" s="34">
        <v>204</v>
      </c>
      <c r="N38648" s="34">
        <v>236</v>
      </c>
      <c r="O38648" s="34">
        <v>237</v>
      </c>
      <c r="P38648" s="34">
        <v>219</v>
      </c>
      <c r="Q38648" s="34">
        <v>359</v>
      </c>
      <c r="R38648" s="34">
        <v>371</v>
      </c>
      <c r="S38648" s="34">
        <v>314</v>
      </c>
      <c r="T38648" s="34">
        <v>308</v>
      </c>
      <c r="U38648" s="34">
        <v>283</v>
      </c>
      <c r="V38648" s="34">
        <v>301</v>
      </c>
      <c r="W38648" s="34">
        <v>306</v>
      </c>
      <c r="X38648" s="34">
        <v>289</v>
      </c>
      <c r="Y38648" s="34">
        <v>326</v>
      </c>
      <c r="Z38648" s="34">
        <v>285</v>
      </c>
      <c r="AA38648" s="34">
        <v>298</v>
      </c>
      <c r="AB38648" s="34">
        <v>341</v>
      </c>
      <c r="AC38648" s="34">
        <v>415</v>
      </c>
    </row>
    <row r="38649" spans="1:29" x14ac:dyDescent="0.2">
      <c r="A38649" s="34" t="s">
        <v>99142</v>
      </c>
      <c r="B38649" s="34">
        <v>278</v>
      </c>
      <c r="C38649" s="34">
        <v>297</v>
      </c>
      <c r="D38649" s="34">
        <v>365</v>
      </c>
      <c r="E38649" s="34">
        <v>327</v>
      </c>
      <c r="F38649" s="34">
        <v>343</v>
      </c>
      <c r="G38649" s="34">
        <v>307</v>
      </c>
      <c r="H38649" s="34">
        <v>298</v>
      </c>
      <c r="I38649" s="34">
        <v>282</v>
      </c>
      <c r="J38649" s="34">
        <v>316</v>
      </c>
      <c r="K38649" s="34">
        <v>286</v>
      </c>
      <c r="L38649" s="34">
        <v>288</v>
      </c>
      <c r="M38649" s="34">
        <v>257</v>
      </c>
      <c r="N38649" s="34">
        <v>280</v>
      </c>
      <c r="O38649" s="34">
        <v>251</v>
      </c>
      <c r="P38649" s="34">
        <v>339</v>
      </c>
      <c r="Q38649" s="34">
        <v>395</v>
      </c>
      <c r="R38649" s="34">
        <v>404</v>
      </c>
      <c r="S38649" s="34">
        <v>332</v>
      </c>
      <c r="T38649" s="34">
        <v>392</v>
      </c>
      <c r="U38649" s="34">
        <v>229</v>
      </c>
      <c r="V38649" s="34">
        <v>327</v>
      </c>
      <c r="W38649" s="34">
        <v>349</v>
      </c>
      <c r="X38649" s="34">
        <v>391</v>
      </c>
      <c r="Y38649" s="34">
        <v>279</v>
      </c>
      <c r="Z38649" s="34">
        <v>404</v>
      </c>
      <c r="AA38649" s="34">
        <v>374</v>
      </c>
      <c r="AB38649" s="34">
        <v>440</v>
      </c>
      <c r="AC38649" s="34">
        <v>465</v>
      </c>
    </row>
    <row r="38650" spans="1:29" x14ac:dyDescent="0.2">
      <c r="A38650" s="34" t="s">
        <v>99143</v>
      </c>
      <c r="B38650" s="34">
        <v>100</v>
      </c>
      <c r="C38650" s="34">
        <v>187</v>
      </c>
      <c r="D38650" s="34">
        <v>128</v>
      </c>
      <c r="E38650" s="34">
        <v>205</v>
      </c>
      <c r="F38650" s="34">
        <v>131</v>
      </c>
      <c r="G38650" s="34">
        <v>149</v>
      </c>
      <c r="H38650" s="34">
        <v>123</v>
      </c>
      <c r="I38650" s="34">
        <v>186</v>
      </c>
      <c r="J38650" s="34">
        <v>115</v>
      </c>
      <c r="K38650" s="34">
        <v>182</v>
      </c>
      <c r="L38650" s="34">
        <v>102</v>
      </c>
      <c r="M38650" s="34">
        <v>192</v>
      </c>
      <c r="N38650" s="34">
        <v>99</v>
      </c>
      <c r="O38650" s="34">
        <v>158</v>
      </c>
      <c r="P38650" s="34">
        <v>68</v>
      </c>
      <c r="Q38650" s="34">
        <v>242</v>
      </c>
      <c r="R38650" s="34">
        <v>160</v>
      </c>
      <c r="S38650" s="34">
        <v>173</v>
      </c>
      <c r="T38650" s="34">
        <v>117</v>
      </c>
      <c r="U38650" s="34">
        <v>149</v>
      </c>
      <c r="V38650" s="34">
        <v>151</v>
      </c>
      <c r="W38650" s="34">
        <v>172</v>
      </c>
      <c r="X38650" s="34">
        <v>159</v>
      </c>
      <c r="Y38650" s="34">
        <v>169</v>
      </c>
      <c r="Z38650" s="34">
        <v>116</v>
      </c>
      <c r="AA38650" s="34">
        <v>217</v>
      </c>
      <c r="AB38650" s="34">
        <v>146</v>
      </c>
      <c r="AC38650" s="34">
        <v>237</v>
      </c>
    </row>
    <row r="38651" spans="1:29" x14ac:dyDescent="0.2">
      <c r="A38651" s="34" t="s">
        <v>99144</v>
      </c>
      <c r="B38651" s="34">
        <v>285</v>
      </c>
      <c r="C38651" s="34">
        <v>271</v>
      </c>
      <c r="D38651" s="34">
        <v>361</v>
      </c>
      <c r="E38651" s="34">
        <v>283</v>
      </c>
      <c r="F38651" s="34">
        <v>425</v>
      </c>
      <c r="G38651" s="34">
        <v>236</v>
      </c>
      <c r="H38651" s="34">
        <v>385</v>
      </c>
      <c r="I38651" s="34">
        <v>215</v>
      </c>
      <c r="J38651" s="34">
        <v>422</v>
      </c>
      <c r="K38651" s="34">
        <v>225</v>
      </c>
      <c r="L38651" s="34">
        <v>460</v>
      </c>
      <c r="M38651" s="34">
        <v>211</v>
      </c>
      <c r="N38651" s="34">
        <v>354</v>
      </c>
      <c r="O38651" s="34">
        <v>228</v>
      </c>
      <c r="P38651" s="34">
        <v>395</v>
      </c>
      <c r="Q38651" s="34">
        <v>379</v>
      </c>
      <c r="R38651" s="34">
        <v>551</v>
      </c>
      <c r="S38651" s="34">
        <v>337</v>
      </c>
      <c r="T38651" s="34">
        <v>651</v>
      </c>
      <c r="U38651" s="34">
        <v>327</v>
      </c>
      <c r="V38651" s="34">
        <v>506</v>
      </c>
      <c r="W38651" s="34">
        <v>353</v>
      </c>
      <c r="X38651" s="34">
        <v>508</v>
      </c>
      <c r="Y38651" s="34">
        <v>282</v>
      </c>
      <c r="Z38651" s="34">
        <v>425</v>
      </c>
      <c r="AA38651" s="34">
        <v>361</v>
      </c>
      <c r="AB38651" s="34">
        <v>578</v>
      </c>
      <c r="AC38651" s="34">
        <v>421</v>
      </c>
    </row>
    <row r="38652" spans="1:29" x14ac:dyDescent="0.2">
      <c r="A38652" s="34" t="s">
        <v>99145</v>
      </c>
      <c r="B38652" s="34">
        <v>200</v>
      </c>
      <c r="C38652" s="34">
        <v>182</v>
      </c>
      <c r="D38652" s="34">
        <v>297</v>
      </c>
      <c r="E38652" s="34">
        <v>188</v>
      </c>
      <c r="F38652" s="34">
        <v>210</v>
      </c>
      <c r="G38652" s="34">
        <v>218</v>
      </c>
      <c r="H38652" s="34">
        <v>215</v>
      </c>
      <c r="I38652" s="34">
        <v>184</v>
      </c>
      <c r="J38652" s="34">
        <v>243</v>
      </c>
      <c r="K38652" s="34">
        <v>211</v>
      </c>
      <c r="L38652" s="34">
        <v>194</v>
      </c>
      <c r="M38652" s="34">
        <v>212</v>
      </c>
      <c r="N38652" s="34">
        <v>218</v>
      </c>
      <c r="O38652" s="34">
        <v>206</v>
      </c>
      <c r="P38652" s="34">
        <v>181</v>
      </c>
      <c r="Q38652" s="34">
        <v>269</v>
      </c>
      <c r="R38652" s="34">
        <v>320</v>
      </c>
      <c r="S38652" s="34">
        <v>288</v>
      </c>
      <c r="T38652" s="34">
        <v>276</v>
      </c>
      <c r="U38652" s="34">
        <v>263</v>
      </c>
      <c r="V38652" s="34">
        <v>279</v>
      </c>
      <c r="W38652" s="34">
        <v>253</v>
      </c>
      <c r="X38652" s="34">
        <v>335</v>
      </c>
      <c r="Y38652" s="34">
        <v>273</v>
      </c>
      <c r="Z38652" s="34">
        <v>288</v>
      </c>
      <c r="AA38652" s="34">
        <v>270</v>
      </c>
      <c r="AB38652" s="34">
        <v>398</v>
      </c>
      <c r="AC38652" s="34">
        <v>354</v>
      </c>
    </row>
    <row r="38653" spans="1:29" x14ac:dyDescent="0.2">
      <c r="A38653" s="34" t="s">
        <v>99146</v>
      </c>
      <c r="B38653" s="34">
        <v>185</v>
      </c>
      <c r="C38653" s="34">
        <v>145</v>
      </c>
      <c r="D38653" s="34">
        <v>131</v>
      </c>
      <c r="E38653" s="34">
        <v>210</v>
      </c>
      <c r="F38653" s="34">
        <v>134</v>
      </c>
      <c r="G38653" s="34">
        <v>151</v>
      </c>
      <c r="H38653" s="34">
        <v>141</v>
      </c>
      <c r="I38653" s="34">
        <v>144</v>
      </c>
      <c r="J38653" s="34">
        <v>154</v>
      </c>
      <c r="K38653" s="34">
        <v>165</v>
      </c>
      <c r="L38653" s="34">
        <v>229</v>
      </c>
      <c r="M38653" s="34">
        <v>143</v>
      </c>
      <c r="N38653" s="34">
        <v>154</v>
      </c>
      <c r="O38653" s="34">
        <v>136</v>
      </c>
      <c r="P38653" s="34">
        <v>186</v>
      </c>
      <c r="Q38653" s="34">
        <v>241</v>
      </c>
      <c r="R38653" s="34">
        <v>190</v>
      </c>
      <c r="S38653" s="34">
        <v>214</v>
      </c>
      <c r="T38653" s="34">
        <v>247</v>
      </c>
      <c r="U38653" s="34">
        <v>207</v>
      </c>
      <c r="V38653" s="34">
        <v>252</v>
      </c>
      <c r="W38653" s="34">
        <v>293</v>
      </c>
      <c r="X38653" s="34">
        <v>206</v>
      </c>
      <c r="Y38653" s="34">
        <v>272</v>
      </c>
      <c r="Z38653" s="34">
        <v>188</v>
      </c>
      <c r="AA38653" s="34">
        <v>160</v>
      </c>
      <c r="AB38653" s="34">
        <v>315</v>
      </c>
      <c r="AC38653" s="34">
        <v>256</v>
      </c>
    </row>
    <row r="38654" spans="1:29" x14ac:dyDescent="0.2">
      <c r="A38654" s="34" t="s">
        <v>99147</v>
      </c>
      <c r="B38654" s="34">
        <v>179</v>
      </c>
      <c r="C38654" s="34">
        <v>161</v>
      </c>
      <c r="D38654" s="34">
        <v>174</v>
      </c>
      <c r="E38654" s="34">
        <v>154</v>
      </c>
      <c r="F38654" s="34">
        <v>219</v>
      </c>
      <c r="G38654" s="34">
        <v>148</v>
      </c>
      <c r="H38654" s="34">
        <v>168</v>
      </c>
      <c r="I38654" s="34">
        <v>124</v>
      </c>
      <c r="J38654" s="34">
        <v>196</v>
      </c>
      <c r="K38654" s="34">
        <v>178</v>
      </c>
      <c r="L38654" s="34">
        <v>185</v>
      </c>
      <c r="M38654" s="34">
        <v>125</v>
      </c>
      <c r="N38654" s="34">
        <v>169</v>
      </c>
      <c r="O38654" s="34">
        <v>148</v>
      </c>
      <c r="P38654" s="34">
        <v>150</v>
      </c>
      <c r="Q38654" s="34">
        <v>257</v>
      </c>
      <c r="R38654" s="34">
        <v>240</v>
      </c>
      <c r="S38654" s="34">
        <v>147</v>
      </c>
      <c r="T38654" s="34">
        <v>180</v>
      </c>
      <c r="U38654" s="34">
        <v>193</v>
      </c>
      <c r="V38654" s="34">
        <v>188</v>
      </c>
      <c r="W38654" s="34">
        <v>229</v>
      </c>
      <c r="X38654" s="34">
        <v>223</v>
      </c>
      <c r="Y38654" s="34">
        <v>222</v>
      </c>
      <c r="Z38654" s="34">
        <v>220</v>
      </c>
      <c r="AA38654" s="34">
        <v>219</v>
      </c>
      <c r="AB38654" s="34">
        <v>226</v>
      </c>
      <c r="AC38654" s="34">
        <v>240</v>
      </c>
    </row>
    <row r="38655" spans="1:29" x14ac:dyDescent="0.2">
      <c r="A38655" s="34" t="s">
        <v>99148</v>
      </c>
      <c r="B38655" s="34">
        <v>180</v>
      </c>
      <c r="C38655" s="34">
        <v>131</v>
      </c>
      <c r="D38655" s="34">
        <v>171</v>
      </c>
      <c r="E38655" s="34">
        <v>193</v>
      </c>
      <c r="F38655" s="34">
        <v>168</v>
      </c>
      <c r="G38655" s="34">
        <v>259</v>
      </c>
      <c r="H38655" s="34">
        <v>156</v>
      </c>
      <c r="I38655" s="34">
        <v>132</v>
      </c>
      <c r="J38655" s="34">
        <v>147</v>
      </c>
      <c r="K38655" s="34">
        <v>195</v>
      </c>
      <c r="L38655" s="34">
        <v>123</v>
      </c>
      <c r="M38655" s="34">
        <v>162</v>
      </c>
      <c r="N38655" s="34">
        <v>145</v>
      </c>
      <c r="O38655" s="34">
        <v>161</v>
      </c>
      <c r="P38655" s="34">
        <v>153</v>
      </c>
      <c r="Q38655" s="34">
        <v>244</v>
      </c>
      <c r="R38655" s="34">
        <v>199</v>
      </c>
      <c r="S38655" s="34">
        <v>161</v>
      </c>
      <c r="T38655" s="34">
        <v>184</v>
      </c>
      <c r="U38655" s="34">
        <v>160</v>
      </c>
      <c r="V38655" s="34">
        <v>235</v>
      </c>
      <c r="W38655" s="34">
        <v>210</v>
      </c>
      <c r="X38655" s="34">
        <v>245</v>
      </c>
      <c r="Y38655" s="34">
        <v>180</v>
      </c>
      <c r="Z38655" s="34">
        <v>188</v>
      </c>
      <c r="AA38655" s="34">
        <v>221</v>
      </c>
      <c r="AB38655" s="34">
        <v>194</v>
      </c>
      <c r="AC38655" s="34">
        <v>251</v>
      </c>
    </row>
    <row r="38656" spans="1:29" x14ac:dyDescent="0.2">
      <c r="A38656" s="34" t="s">
        <v>99149</v>
      </c>
      <c r="B38656" s="34">
        <v>91</v>
      </c>
      <c r="C38656" s="34">
        <v>88</v>
      </c>
      <c r="D38656" s="34">
        <v>87</v>
      </c>
      <c r="E38656" s="34">
        <v>147</v>
      </c>
      <c r="F38656" s="34">
        <v>98</v>
      </c>
      <c r="G38656" s="34">
        <v>167</v>
      </c>
      <c r="H38656" s="34">
        <v>120</v>
      </c>
      <c r="I38656" s="34">
        <v>130</v>
      </c>
      <c r="J38656" s="34">
        <v>88</v>
      </c>
      <c r="K38656" s="34">
        <v>99</v>
      </c>
      <c r="L38656" s="34">
        <v>111</v>
      </c>
      <c r="M38656" s="34">
        <v>118</v>
      </c>
      <c r="N38656" s="34">
        <v>80</v>
      </c>
      <c r="O38656" s="34">
        <v>95</v>
      </c>
      <c r="P38656" s="34">
        <v>101</v>
      </c>
      <c r="Q38656" s="34">
        <v>151</v>
      </c>
      <c r="R38656" s="34">
        <v>115</v>
      </c>
      <c r="S38656" s="34">
        <v>132</v>
      </c>
      <c r="T38656" s="34">
        <v>171</v>
      </c>
      <c r="U38656" s="34">
        <v>113</v>
      </c>
      <c r="V38656" s="34">
        <v>124</v>
      </c>
      <c r="W38656" s="34">
        <v>129</v>
      </c>
      <c r="X38656" s="34">
        <v>103</v>
      </c>
      <c r="Y38656" s="34">
        <v>113</v>
      </c>
      <c r="Z38656" s="34">
        <v>118</v>
      </c>
      <c r="AA38656" s="34">
        <v>143</v>
      </c>
      <c r="AB38656" s="34">
        <v>134</v>
      </c>
      <c r="AC38656" s="34">
        <v>119</v>
      </c>
    </row>
    <row r="38657" spans="1:29" x14ac:dyDescent="0.2">
      <c r="A38657" s="34" t="s">
        <v>99150</v>
      </c>
      <c r="B38657" s="34">
        <v>202</v>
      </c>
      <c r="C38657" s="34">
        <v>187</v>
      </c>
      <c r="D38657" s="34">
        <v>244</v>
      </c>
      <c r="E38657" s="34">
        <v>222</v>
      </c>
      <c r="F38657" s="34">
        <v>273</v>
      </c>
      <c r="G38657" s="34">
        <v>194</v>
      </c>
      <c r="H38657" s="34">
        <v>237</v>
      </c>
      <c r="I38657" s="34">
        <v>265</v>
      </c>
      <c r="J38657" s="34">
        <v>198</v>
      </c>
      <c r="K38657" s="34">
        <v>224</v>
      </c>
      <c r="L38657" s="34">
        <v>199</v>
      </c>
      <c r="M38657" s="34">
        <v>163</v>
      </c>
      <c r="N38657" s="34">
        <v>193</v>
      </c>
      <c r="O38657" s="34">
        <v>220</v>
      </c>
      <c r="P38657" s="34">
        <v>251</v>
      </c>
      <c r="Q38657" s="34">
        <v>258</v>
      </c>
      <c r="R38657" s="34">
        <v>303</v>
      </c>
      <c r="S38657" s="34">
        <v>272</v>
      </c>
      <c r="T38657" s="34">
        <v>284</v>
      </c>
      <c r="U38657" s="34">
        <v>198</v>
      </c>
      <c r="V38657" s="34">
        <v>297</v>
      </c>
      <c r="W38657" s="34">
        <v>261</v>
      </c>
      <c r="X38657" s="34">
        <v>326</v>
      </c>
      <c r="Y38657" s="34">
        <v>236</v>
      </c>
      <c r="Z38657" s="34">
        <v>271</v>
      </c>
      <c r="AA38657" s="34">
        <v>281</v>
      </c>
      <c r="AB38657" s="34">
        <v>406</v>
      </c>
      <c r="AC38657" s="34">
        <v>329</v>
      </c>
    </row>
    <row r="38658" spans="1:29" x14ac:dyDescent="0.2">
      <c r="A38658" s="34" t="s">
        <v>99151</v>
      </c>
      <c r="B38658" s="34">
        <v>342</v>
      </c>
      <c r="C38658" s="34">
        <v>318</v>
      </c>
      <c r="D38658" s="34">
        <v>350</v>
      </c>
      <c r="E38658" s="34">
        <v>359</v>
      </c>
      <c r="F38658" s="34">
        <v>356</v>
      </c>
      <c r="G38658" s="34">
        <v>294</v>
      </c>
      <c r="H38658" s="34">
        <v>379</v>
      </c>
      <c r="I38658" s="34">
        <v>295</v>
      </c>
      <c r="J38658" s="34">
        <v>403</v>
      </c>
      <c r="K38658" s="34">
        <v>324</v>
      </c>
      <c r="L38658" s="34">
        <v>430</v>
      </c>
      <c r="M38658" s="34">
        <v>339</v>
      </c>
      <c r="N38658" s="34">
        <v>296</v>
      </c>
      <c r="O38658" s="34">
        <v>343</v>
      </c>
      <c r="P38658" s="34">
        <v>282</v>
      </c>
      <c r="Q38658" s="34">
        <v>456</v>
      </c>
      <c r="R38658" s="34">
        <v>560</v>
      </c>
      <c r="S38658" s="34">
        <v>390</v>
      </c>
      <c r="T38658" s="34">
        <v>556</v>
      </c>
      <c r="U38658" s="34">
        <v>442</v>
      </c>
      <c r="V38658" s="34">
        <v>417</v>
      </c>
      <c r="W38658" s="34">
        <v>558</v>
      </c>
      <c r="X38658" s="34">
        <v>521</v>
      </c>
      <c r="Y38658" s="34">
        <v>518</v>
      </c>
      <c r="Z38658" s="34">
        <v>365</v>
      </c>
      <c r="AA38658" s="34">
        <v>390</v>
      </c>
      <c r="AB38658" s="34">
        <v>570</v>
      </c>
      <c r="AC38658" s="34">
        <v>549</v>
      </c>
    </row>
    <row r="38659" spans="1:29" x14ac:dyDescent="0.2">
      <c r="A38659" s="34" t="s">
        <v>99152</v>
      </c>
      <c r="B38659" s="34">
        <v>371</v>
      </c>
      <c r="C38659" s="34">
        <v>144</v>
      </c>
      <c r="D38659" s="34">
        <v>134</v>
      </c>
      <c r="E38659" s="34">
        <v>182</v>
      </c>
      <c r="F38659" s="34">
        <v>193</v>
      </c>
      <c r="G38659" s="34">
        <v>157</v>
      </c>
      <c r="H38659" s="34">
        <v>167</v>
      </c>
      <c r="I38659" s="34">
        <v>121</v>
      </c>
      <c r="J38659" s="34">
        <v>193</v>
      </c>
      <c r="K38659" s="34">
        <v>174</v>
      </c>
      <c r="L38659" s="34">
        <v>240</v>
      </c>
      <c r="M38659" s="34">
        <v>145</v>
      </c>
      <c r="N38659" s="34">
        <v>167</v>
      </c>
      <c r="O38659" s="34">
        <v>171</v>
      </c>
      <c r="P38659" s="34">
        <v>174</v>
      </c>
      <c r="Q38659" s="34">
        <v>265</v>
      </c>
      <c r="R38659" s="34">
        <v>209</v>
      </c>
      <c r="S38659" s="34">
        <v>189</v>
      </c>
      <c r="T38659" s="34">
        <v>341</v>
      </c>
      <c r="U38659" s="34">
        <v>169</v>
      </c>
      <c r="V38659" s="34">
        <v>235</v>
      </c>
      <c r="W38659" s="34">
        <v>369</v>
      </c>
      <c r="X38659" s="34">
        <v>188</v>
      </c>
      <c r="Y38659" s="34">
        <v>257</v>
      </c>
      <c r="Z38659" s="34">
        <v>173</v>
      </c>
      <c r="AA38659" s="34">
        <v>224</v>
      </c>
      <c r="AB38659" s="34">
        <v>282</v>
      </c>
      <c r="AC38659" s="34">
        <v>295</v>
      </c>
    </row>
    <row r="38660" spans="1:29" x14ac:dyDescent="0.2">
      <c r="A38660" s="34" t="s">
        <v>99153</v>
      </c>
      <c r="B38660" s="34">
        <v>126</v>
      </c>
      <c r="C38660" s="34">
        <v>118</v>
      </c>
      <c r="D38660" s="34">
        <v>155</v>
      </c>
      <c r="E38660" s="34">
        <v>148</v>
      </c>
      <c r="F38660" s="34">
        <v>165</v>
      </c>
      <c r="G38660" s="34">
        <v>84</v>
      </c>
      <c r="H38660" s="34">
        <v>157</v>
      </c>
      <c r="I38660" s="34">
        <v>87</v>
      </c>
      <c r="J38660" s="34">
        <v>108</v>
      </c>
      <c r="K38660" s="34">
        <v>116</v>
      </c>
      <c r="L38660" s="34">
        <v>85</v>
      </c>
      <c r="M38660" s="34">
        <v>99</v>
      </c>
      <c r="N38660" s="34">
        <v>102</v>
      </c>
      <c r="O38660" s="34">
        <v>97</v>
      </c>
      <c r="P38660" s="34">
        <v>137</v>
      </c>
      <c r="Q38660" s="34">
        <v>164</v>
      </c>
      <c r="R38660" s="34">
        <v>128</v>
      </c>
      <c r="S38660" s="34">
        <v>146</v>
      </c>
      <c r="T38660" s="34">
        <v>133</v>
      </c>
      <c r="U38660" s="34">
        <v>91</v>
      </c>
      <c r="V38660" s="34">
        <v>134</v>
      </c>
      <c r="W38660" s="34">
        <v>168</v>
      </c>
      <c r="X38660" s="34">
        <v>172</v>
      </c>
      <c r="Y38660" s="34">
        <v>128</v>
      </c>
      <c r="Z38660" s="34">
        <v>138</v>
      </c>
      <c r="AA38660" s="34">
        <v>173</v>
      </c>
      <c r="AB38660" s="34">
        <v>192</v>
      </c>
      <c r="AC38660" s="34">
        <v>207</v>
      </c>
    </row>
    <row r="38661" spans="1:29" x14ac:dyDescent="0.2">
      <c r="A38661" s="34" t="s">
        <v>99154</v>
      </c>
      <c r="B38661" s="34">
        <v>439</v>
      </c>
      <c r="C38661" s="34">
        <v>569</v>
      </c>
      <c r="D38661" s="34">
        <v>599</v>
      </c>
      <c r="E38661" s="34">
        <v>680</v>
      </c>
      <c r="F38661" s="34">
        <v>503</v>
      </c>
      <c r="G38661" s="34">
        <v>536</v>
      </c>
      <c r="H38661" s="34">
        <v>515</v>
      </c>
      <c r="I38661" s="34">
        <v>519</v>
      </c>
      <c r="J38661" s="34">
        <v>459</v>
      </c>
      <c r="K38661" s="34">
        <v>641</v>
      </c>
      <c r="L38661" s="34">
        <v>392</v>
      </c>
      <c r="M38661" s="34">
        <v>480</v>
      </c>
      <c r="N38661" s="34">
        <v>372</v>
      </c>
      <c r="O38661" s="34">
        <v>494</v>
      </c>
      <c r="P38661" s="34">
        <v>472</v>
      </c>
      <c r="Q38661" s="34">
        <v>707</v>
      </c>
      <c r="R38661" s="34">
        <v>630</v>
      </c>
      <c r="S38661" s="34">
        <v>641</v>
      </c>
      <c r="T38661" s="34">
        <v>500</v>
      </c>
      <c r="U38661" s="34">
        <v>479</v>
      </c>
      <c r="V38661" s="34">
        <v>747</v>
      </c>
      <c r="W38661" s="34">
        <v>644</v>
      </c>
      <c r="X38661" s="34">
        <v>642</v>
      </c>
      <c r="Y38661" s="34">
        <v>581</v>
      </c>
      <c r="Z38661" s="34">
        <v>565</v>
      </c>
      <c r="AA38661" s="34">
        <v>699</v>
      </c>
      <c r="AB38661" s="34">
        <v>571</v>
      </c>
      <c r="AC38661" s="34">
        <v>851</v>
      </c>
    </row>
    <row r="38662" spans="1:29" x14ac:dyDescent="0.2">
      <c r="A38662" s="34" t="s">
        <v>99155</v>
      </c>
      <c r="B38662" s="34">
        <v>257</v>
      </c>
      <c r="C38662" s="34">
        <v>155</v>
      </c>
      <c r="D38662" s="34">
        <v>154</v>
      </c>
      <c r="E38662" s="34">
        <v>175</v>
      </c>
      <c r="F38662" s="34">
        <v>229</v>
      </c>
      <c r="G38662" s="34">
        <v>124</v>
      </c>
      <c r="H38662" s="34">
        <v>218</v>
      </c>
      <c r="I38662" s="34">
        <v>151</v>
      </c>
      <c r="J38662" s="34">
        <v>229</v>
      </c>
      <c r="K38662" s="34">
        <v>169</v>
      </c>
      <c r="L38662" s="34">
        <v>241</v>
      </c>
      <c r="M38662" s="34">
        <v>155</v>
      </c>
      <c r="N38662" s="34">
        <v>208</v>
      </c>
      <c r="O38662" s="34">
        <v>204</v>
      </c>
      <c r="P38662" s="34">
        <v>162</v>
      </c>
      <c r="Q38662" s="34">
        <v>290</v>
      </c>
      <c r="R38662" s="34">
        <v>315</v>
      </c>
      <c r="S38662" s="34">
        <v>221</v>
      </c>
      <c r="T38662" s="34">
        <v>275</v>
      </c>
      <c r="U38662" s="34">
        <v>207</v>
      </c>
      <c r="V38662" s="34">
        <v>255</v>
      </c>
      <c r="W38662" s="34">
        <v>368</v>
      </c>
      <c r="X38662" s="34">
        <v>231</v>
      </c>
      <c r="Y38662" s="34">
        <v>288</v>
      </c>
      <c r="Z38662" s="34">
        <v>182</v>
      </c>
      <c r="AA38662" s="34">
        <v>220</v>
      </c>
      <c r="AB38662" s="34">
        <v>381</v>
      </c>
      <c r="AC38662" s="34">
        <v>267</v>
      </c>
    </row>
    <row r="38663" spans="1:29" x14ac:dyDescent="0.2">
      <c r="A38663" s="34" t="s">
        <v>99156</v>
      </c>
      <c r="B38663" s="34">
        <v>214</v>
      </c>
      <c r="C38663" s="34">
        <v>174</v>
      </c>
      <c r="D38663" s="34">
        <v>206</v>
      </c>
      <c r="E38663" s="34">
        <v>230</v>
      </c>
      <c r="F38663" s="34">
        <v>217</v>
      </c>
      <c r="G38663" s="34">
        <v>162</v>
      </c>
      <c r="H38663" s="34">
        <v>232</v>
      </c>
      <c r="I38663" s="34">
        <v>195</v>
      </c>
      <c r="J38663" s="34">
        <v>188</v>
      </c>
      <c r="K38663" s="34">
        <v>239</v>
      </c>
      <c r="L38663" s="34">
        <v>240</v>
      </c>
      <c r="M38663" s="34">
        <v>180</v>
      </c>
      <c r="N38663" s="34">
        <v>184</v>
      </c>
      <c r="O38663" s="34">
        <v>221</v>
      </c>
      <c r="P38663" s="34">
        <v>164</v>
      </c>
      <c r="Q38663" s="34">
        <v>260</v>
      </c>
      <c r="R38663" s="34">
        <v>255</v>
      </c>
      <c r="S38663" s="34">
        <v>243</v>
      </c>
      <c r="T38663" s="34">
        <v>225</v>
      </c>
      <c r="U38663" s="34">
        <v>241</v>
      </c>
      <c r="V38663" s="34">
        <v>269</v>
      </c>
      <c r="W38663" s="34">
        <v>318</v>
      </c>
      <c r="X38663" s="34">
        <v>232</v>
      </c>
      <c r="Y38663" s="34">
        <v>265</v>
      </c>
      <c r="Z38663" s="34">
        <v>216</v>
      </c>
      <c r="AA38663" s="34">
        <v>226</v>
      </c>
      <c r="AB38663" s="34">
        <v>242</v>
      </c>
      <c r="AC38663" s="34">
        <v>325</v>
      </c>
    </row>
    <row r="38664" spans="1:29" x14ac:dyDescent="0.2">
      <c r="A38664" s="34" t="s">
        <v>99157</v>
      </c>
      <c r="B38664" s="34">
        <v>235</v>
      </c>
      <c r="C38664" s="34">
        <v>157</v>
      </c>
      <c r="D38664" s="34">
        <v>208</v>
      </c>
      <c r="E38664" s="34">
        <v>171</v>
      </c>
      <c r="F38664" s="34">
        <v>228</v>
      </c>
      <c r="G38664" s="34">
        <v>154</v>
      </c>
      <c r="H38664" s="34">
        <v>175</v>
      </c>
      <c r="I38664" s="34">
        <v>165</v>
      </c>
      <c r="J38664" s="34">
        <v>221</v>
      </c>
      <c r="K38664" s="34">
        <v>167</v>
      </c>
      <c r="L38664" s="34">
        <v>209</v>
      </c>
      <c r="M38664" s="34">
        <v>161</v>
      </c>
      <c r="N38664" s="34">
        <v>147</v>
      </c>
      <c r="O38664" s="34">
        <v>147</v>
      </c>
      <c r="P38664" s="34">
        <v>177</v>
      </c>
      <c r="Q38664" s="34">
        <v>238</v>
      </c>
      <c r="R38664" s="34">
        <v>288</v>
      </c>
      <c r="S38664" s="34">
        <v>150</v>
      </c>
      <c r="T38664" s="34">
        <v>277</v>
      </c>
      <c r="U38664" s="34">
        <v>190</v>
      </c>
      <c r="V38664" s="34">
        <v>241</v>
      </c>
      <c r="W38664" s="34">
        <v>259</v>
      </c>
      <c r="X38664" s="34">
        <v>260</v>
      </c>
      <c r="Y38664" s="34">
        <v>218</v>
      </c>
      <c r="Z38664" s="34">
        <v>191</v>
      </c>
      <c r="AA38664" s="34">
        <v>170</v>
      </c>
      <c r="AB38664" s="34">
        <v>300</v>
      </c>
      <c r="AC38664" s="34">
        <v>236</v>
      </c>
    </row>
    <row r="38665" spans="1:29" x14ac:dyDescent="0.2">
      <c r="A38665" s="34" t="s">
        <v>99158</v>
      </c>
      <c r="B38665" s="34">
        <v>50</v>
      </c>
      <c r="C38665" s="34">
        <v>53</v>
      </c>
      <c r="D38665" s="34">
        <v>30</v>
      </c>
      <c r="E38665" s="34">
        <v>75</v>
      </c>
      <c r="F38665" s="34">
        <v>28</v>
      </c>
      <c r="G38665" s="34">
        <v>30</v>
      </c>
      <c r="H38665" s="34">
        <v>54</v>
      </c>
      <c r="I38665" s="34">
        <v>35</v>
      </c>
      <c r="J38665" s="34">
        <v>28</v>
      </c>
      <c r="K38665" s="34">
        <v>43</v>
      </c>
      <c r="L38665" s="34">
        <v>29</v>
      </c>
      <c r="M38665" s="34">
        <v>41</v>
      </c>
      <c r="N38665" s="34">
        <v>56</v>
      </c>
      <c r="O38665" s="34">
        <v>43</v>
      </c>
      <c r="P38665" s="34">
        <v>26</v>
      </c>
      <c r="Q38665" s="34">
        <v>79</v>
      </c>
      <c r="R38665" s="34">
        <v>57</v>
      </c>
      <c r="S38665" s="34">
        <v>50</v>
      </c>
      <c r="T38665" s="34">
        <v>61</v>
      </c>
      <c r="U38665" s="34">
        <v>44</v>
      </c>
      <c r="V38665" s="34">
        <v>60</v>
      </c>
      <c r="W38665" s="34">
        <v>59</v>
      </c>
      <c r="X38665" s="34">
        <v>51</v>
      </c>
      <c r="Y38665" s="34">
        <v>49</v>
      </c>
      <c r="Z38665" s="34">
        <v>38</v>
      </c>
      <c r="AA38665" s="34">
        <v>64</v>
      </c>
      <c r="AB38665" s="34">
        <v>71</v>
      </c>
      <c r="AC38665" s="34">
        <v>51</v>
      </c>
    </row>
    <row r="38666" spans="1:29" x14ac:dyDescent="0.2">
      <c r="A38666" s="34" t="s">
        <v>99159</v>
      </c>
      <c r="B38666" s="34">
        <v>366</v>
      </c>
      <c r="C38666" s="34">
        <v>368</v>
      </c>
      <c r="D38666" s="34">
        <v>501</v>
      </c>
      <c r="E38666" s="34">
        <v>411</v>
      </c>
      <c r="F38666" s="34">
        <v>505</v>
      </c>
      <c r="G38666" s="34">
        <v>422</v>
      </c>
      <c r="H38666" s="34">
        <v>464</v>
      </c>
      <c r="I38666" s="34">
        <v>373</v>
      </c>
      <c r="J38666" s="34">
        <v>516</v>
      </c>
      <c r="K38666" s="34">
        <v>420</v>
      </c>
      <c r="L38666" s="34">
        <v>455</v>
      </c>
      <c r="M38666" s="34">
        <v>296</v>
      </c>
      <c r="N38666" s="34">
        <v>440</v>
      </c>
      <c r="O38666" s="34">
        <v>393</v>
      </c>
      <c r="P38666" s="34">
        <v>419</v>
      </c>
      <c r="Q38666" s="34">
        <v>518</v>
      </c>
      <c r="R38666" s="34">
        <v>761</v>
      </c>
      <c r="S38666" s="34">
        <v>507</v>
      </c>
      <c r="T38666" s="34">
        <v>639</v>
      </c>
      <c r="U38666" s="34">
        <v>407</v>
      </c>
      <c r="V38666" s="34">
        <v>624</v>
      </c>
      <c r="W38666" s="34">
        <v>561</v>
      </c>
      <c r="X38666" s="34">
        <v>634</v>
      </c>
      <c r="Y38666" s="34">
        <v>597</v>
      </c>
      <c r="Z38666" s="34">
        <v>485</v>
      </c>
      <c r="AA38666" s="34">
        <v>568</v>
      </c>
      <c r="AB38666" s="34">
        <v>636</v>
      </c>
      <c r="AC38666" s="34">
        <v>734</v>
      </c>
    </row>
    <row r="38667" spans="1:29" x14ac:dyDescent="0.2">
      <c r="A38667" s="34" t="s">
        <v>99160</v>
      </c>
      <c r="B38667" s="34">
        <v>93</v>
      </c>
      <c r="C38667" s="34">
        <v>168</v>
      </c>
      <c r="D38667" s="34">
        <v>123</v>
      </c>
      <c r="E38667" s="34">
        <v>169</v>
      </c>
      <c r="F38667" s="34">
        <v>116</v>
      </c>
      <c r="G38667" s="34">
        <v>210</v>
      </c>
      <c r="H38667" s="34">
        <v>99</v>
      </c>
      <c r="I38667" s="34">
        <v>161</v>
      </c>
      <c r="J38667" s="34">
        <v>86</v>
      </c>
      <c r="K38667" s="34">
        <v>202</v>
      </c>
      <c r="L38667" s="34">
        <v>59</v>
      </c>
      <c r="M38667" s="34">
        <v>139</v>
      </c>
      <c r="N38667" s="34">
        <v>103</v>
      </c>
      <c r="O38667" s="34">
        <v>123</v>
      </c>
      <c r="P38667" s="34">
        <v>77</v>
      </c>
      <c r="Q38667" s="34">
        <v>149</v>
      </c>
      <c r="R38667" s="34">
        <v>99</v>
      </c>
      <c r="S38667" s="34">
        <v>213</v>
      </c>
      <c r="T38667" s="34">
        <v>78</v>
      </c>
      <c r="U38667" s="34">
        <v>122</v>
      </c>
      <c r="V38667" s="34">
        <v>127</v>
      </c>
      <c r="W38667" s="34">
        <v>142</v>
      </c>
      <c r="X38667" s="34">
        <v>170</v>
      </c>
      <c r="Y38667" s="34">
        <v>90</v>
      </c>
      <c r="Z38667" s="34">
        <v>157</v>
      </c>
      <c r="AA38667" s="34">
        <v>181</v>
      </c>
      <c r="AB38667" s="34">
        <v>138</v>
      </c>
      <c r="AC38667" s="34">
        <v>228</v>
      </c>
    </row>
    <row r="38668" spans="1:29" x14ac:dyDescent="0.2">
      <c r="A38668" s="34" t="s">
        <v>99161</v>
      </c>
      <c r="B38668" s="34">
        <v>71</v>
      </c>
      <c r="C38668" s="34">
        <v>155</v>
      </c>
      <c r="D38668" s="34">
        <v>119</v>
      </c>
      <c r="E38668" s="34">
        <v>190</v>
      </c>
      <c r="F38668" s="34">
        <v>93</v>
      </c>
      <c r="G38668" s="34">
        <v>139</v>
      </c>
      <c r="H38668" s="34">
        <v>110</v>
      </c>
      <c r="I38668" s="34">
        <v>186</v>
      </c>
      <c r="J38668" s="34">
        <v>85</v>
      </c>
      <c r="K38668" s="34">
        <v>148</v>
      </c>
      <c r="L38668" s="34">
        <v>68</v>
      </c>
      <c r="M38668" s="34">
        <v>152</v>
      </c>
      <c r="N38668" s="34">
        <v>79</v>
      </c>
      <c r="O38668" s="34">
        <v>124</v>
      </c>
      <c r="P38668" s="34">
        <v>77</v>
      </c>
      <c r="Q38668" s="34">
        <v>185</v>
      </c>
      <c r="R38668" s="34">
        <v>91</v>
      </c>
      <c r="S38668" s="34">
        <v>210</v>
      </c>
      <c r="T38668" s="34">
        <v>91</v>
      </c>
      <c r="U38668" s="34">
        <v>144</v>
      </c>
      <c r="V38668" s="34">
        <v>121</v>
      </c>
      <c r="W38668" s="34">
        <v>152</v>
      </c>
      <c r="X38668" s="34">
        <v>155</v>
      </c>
      <c r="Y38668" s="34">
        <v>134</v>
      </c>
      <c r="Z38668" s="34">
        <v>107</v>
      </c>
      <c r="AA38668" s="34">
        <v>160</v>
      </c>
      <c r="AB38668" s="34">
        <v>114</v>
      </c>
      <c r="AC38668" s="34">
        <v>172</v>
      </c>
    </row>
    <row r="38669" spans="1:29" x14ac:dyDescent="0.2">
      <c r="A38669" s="34" t="s">
        <v>99162</v>
      </c>
      <c r="B38669" s="34">
        <v>341</v>
      </c>
      <c r="C38669" s="34">
        <v>170</v>
      </c>
      <c r="D38669" s="34">
        <v>291</v>
      </c>
      <c r="E38669" s="34">
        <v>230</v>
      </c>
      <c r="F38669" s="34">
        <v>301</v>
      </c>
      <c r="G38669" s="34">
        <v>232</v>
      </c>
      <c r="H38669" s="34">
        <v>295</v>
      </c>
      <c r="I38669" s="34">
        <v>167</v>
      </c>
      <c r="J38669" s="34">
        <v>323</v>
      </c>
      <c r="K38669" s="34">
        <v>213</v>
      </c>
      <c r="L38669" s="34">
        <v>419</v>
      </c>
      <c r="M38669" s="34">
        <v>200</v>
      </c>
      <c r="N38669" s="34">
        <v>263</v>
      </c>
      <c r="O38669" s="34">
        <v>212</v>
      </c>
      <c r="P38669" s="34">
        <v>350</v>
      </c>
      <c r="Q38669" s="34">
        <v>388</v>
      </c>
      <c r="R38669" s="34">
        <v>434</v>
      </c>
      <c r="S38669" s="34">
        <v>257</v>
      </c>
      <c r="T38669" s="34">
        <v>510</v>
      </c>
      <c r="U38669" s="34">
        <v>240</v>
      </c>
      <c r="V38669" s="34">
        <v>418</v>
      </c>
      <c r="W38669" s="34">
        <v>452</v>
      </c>
      <c r="X38669" s="34">
        <v>341</v>
      </c>
      <c r="Y38669" s="34">
        <v>402</v>
      </c>
      <c r="Z38669" s="34">
        <v>341</v>
      </c>
      <c r="AA38669" s="34">
        <v>271</v>
      </c>
      <c r="AB38669" s="34">
        <v>580</v>
      </c>
      <c r="AC38669" s="34">
        <v>364</v>
      </c>
    </row>
    <row r="38670" spans="1:29" x14ac:dyDescent="0.2">
      <c r="A38670" s="34" t="s">
        <v>99163</v>
      </c>
      <c r="B38670" s="34">
        <v>404</v>
      </c>
      <c r="C38670" s="34">
        <v>238</v>
      </c>
      <c r="D38670" s="34">
        <v>288</v>
      </c>
      <c r="E38670" s="34">
        <v>248</v>
      </c>
      <c r="F38670" s="34">
        <v>298</v>
      </c>
      <c r="G38670" s="34">
        <v>253</v>
      </c>
      <c r="H38670" s="34">
        <v>304</v>
      </c>
      <c r="I38670" s="34">
        <v>240</v>
      </c>
      <c r="J38670" s="34">
        <v>307</v>
      </c>
      <c r="K38670" s="34">
        <v>283</v>
      </c>
      <c r="L38670" s="34">
        <v>321</v>
      </c>
      <c r="M38670" s="34">
        <v>248</v>
      </c>
      <c r="N38670" s="34">
        <v>244</v>
      </c>
      <c r="O38670" s="34">
        <v>243</v>
      </c>
      <c r="P38670" s="34">
        <v>292</v>
      </c>
      <c r="Q38670" s="34">
        <v>404</v>
      </c>
      <c r="R38670" s="34">
        <v>400</v>
      </c>
      <c r="S38670" s="34">
        <v>345</v>
      </c>
      <c r="T38670" s="34">
        <v>321</v>
      </c>
      <c r="U38670" s="34">
        <v>295</v>
      </c>
      <c r="V38670" s="34">
        <v>356</v>
      </c>
      <c r="W38670" s="34">
        <v>406</v>
      </c>
      <c r="X38670" s="34">
        <v>417</v>
      </c>
      <c r="Y38670" s="34">
        <v>361</v>
      </c>
      <c r="Z38670" s="34">
        <v>364</v>
      </c>
      <c r="AA38670" s="34">
        <v>372</v>
      </c>
      <c r="AB38670" s="34">
        <v>371</v>
      </c>
      <c r="AC38670" s="34">
        <v>551</v>
      </c>
    </row>
    <row r="38671" spans="1:29" x14ac:dyDescent="0.2">
      <c r="A38671" s="34" t="s">
        <v>99164</v>
      </c>
      <c r="B38671" s="34">
        <v>306</v>
      </c>
      <c r="C38671" s="34">
        <v>224</v>
      </c>
      <c r="D38671" s="34">
        <v>200</v>
      </c>
      <c r="E38671" s="34">
        <v>243</v>
      </c>
      <c r="F38671" s="34">
        <v>237</v>
      </c>
      <c r="G38671" s="34">
        <v>277</v>
      </c>
      <c r="H38671" s="34">
        <v>238</v>
      </c>
      <c r="I38671" s="34">
        <v>242</v>
      </c>
      <c r="J38671" s="34">
        <v>242</v>
      </c>
      <c r="K38671" s="34">
        <v>254</v>
      </c>
      <c r="L38671" s="34">
        <v>341</v>
      </c>
      <c r="M38671" s="34">
        <v>228</v>
      </c>
      <c r="N38671" s="34">
        <v>239</v>
      </c>
      <c r="O38671" s="34">
        <v>233</v>
      </c>
      <c r="P38671" s="34">
        <v>229</v>
      </c>
      <c r="Q38671" s="34">
        <v>395</v>
      </c>
      <c r="R38671" s="34">
        <v>379</v>
      </c>
      <c r="S38671" s="34">
        <v>272</v>
      </c>
      <c r="T38671" s="34">
        <v>463</v>
      </c>
      <c r="U38671" s="34">
        <v>333</v>
      </c>
      <c r="V38671" s="34">
        <v>416</v>
      </c>
      <c r="W38671" s="34">
        <v>545</v>
      </c>
      <c r="X38671" s="34">
        <v>351</v>
      </c>
      <c r="Y38671" s="34">
        <v>478</v>
      </c>
      <c r="Z38671" s="34">
        <v>273</v>
      </c>
      <c r="AA38671" s="34">
        <v>377</v>
      </c>
      <c r="AB38671" s="34">
        <v>432</v>
      </c>
      <c r="AC38671" s="34">
        <v>409</v>
      </c>
    </row>
    <row r="38672" spans="1:29" x14ac:dyDescent="0.2">
      <c r="A38672" s="34" t="s">
        <v>99165</v>
      </c>
      <c r="B38672" s="34">
        <v>115</v>
      </c>
      <c r="C38672" s="34">
        <v>143</v>
      </c>
      <c r="D38672" s="34">
        <v>219</v>
      </c>
      <c r="E38672" s="34">
        <v>185</v>
      </c>
      <c r="F38672" s="34">
        <v>185</v>
      </c>
      <c r="G38672" s="34">
        <v>108</v>
      </c>
      <c r="H38672" s="34">
        <v>151</v>
      </c>
      <c r="I38672" s="34">
        <v>124</v>
      </c>
      <c r="J38672" s="34">
        <v>154</v>
      </c>
      <c r="K38672" s="34">
        <v>118</v>
      </c>
      <c r="L38672" s="34">
        <v>111</v>
      </c>
      <c r="M38672" s="34">
        <v>107</v>
      </c>
      <c r="N38672" s="34">
        <v>153</v>
      </c>
      <c r="O38672" s="34">
        <v>114</v>
      </c>
      <c r="P38672" s="34">
        <v>174</v>
      </c>
      <c r="Q38672" s="34">
        <v>173</v>
      </c>
      <c r="R38672" s="34">
        <v>248</v>
      </c>
      <c r="S38672" s="34">
        <v>161</v>
      </c>
      <c r="T38672" s="34">
        <v>147</v>
      </c>
      <c r="U38672" s="34">
        <v>120</v>
      </c>
      <c r="V38672" s="34">
        <v>214</v>
      </c>
      <c r="W38672" s="34">
        <v>128</v>
      </c>
      <c r="X38672" s="34">
        <v>226</v>
      </c>
      <c r="Y38672" s="34">
        <v>119</v>
      </c>
      <c r="Z38672" s="34">
        <v>177</v>
      </c>
      <c r="AA38672" s="34">
        <v>173</v>
      </c>
      <c r="AB38672" s="34">
        <v>181</v>
      </c>
      <c r="AC38672" s="34">
        <v>203</v>
      </c>
    </row>
    <row r="38673" spans="1:29" x14ac:dyDescent="0.2">
      <c r="A38673" s="34" t="s">
        <v>99166</v>
      </c>
      <c r="B38673" s="34">
        <v>275</v>
      </c>
      <c r="C38673" s="34">
        <v>194</v>
      </c>
      <c r="D38673" s="34">
        <v>203</v>
      </c>
      <c r="E38673" s="34">
        <v>228</v>
      </c>
      <c r="F38673" s="34">
        <v>198</v>
      </c>
      <c r="G38673" s="34">
        <v>231</v>
      </c>
      <c r="H38673" s="34">
        <v>224</v>
      </c>
      <c r="I38673" s="34">
        <v>163</v>
      </c>
      <c r="J38673" s="34">
        <v>228</v>
      </c>
      <c r="K38673" s="34">
        <v>217</v>
      </c>
      <c r="L38673" s="34">
        <v>246</v>
      </c>
      <c r="M38673" s="34">
        <v>176</v>
      </c>
      <c r="N38673" s="34">
        <v>189</v>
      </c>
      <c r="O38673" s="34">
        <v>237</v>
      </c>
      <c r="P38673" s="34">
        <v>180</v>
      </c>
      <c r="Q38673" s="34">
        <v>304</v>
      </c>
      <c r="R38673" s="34">
        <v>334</v>
      </c>
      <c r="S38673" s="34">
        <v>252</v>
      </c>
      <c r="T38673" s="34">
        <v>297</v>
      </c>
      <c r="U38673" s="34">
        <v>248</v>
      </c>
      <c r="V38673" s="34">
        <v>295</v>
      </c>
      <c r="W38673" s="34">
        <v>320</v>
      </c>
      <c r="X38673" s="34">
        <v>297</v>
      </c>
      <c r="Y38673" s="34">
        <v>272</v>
      </c>
      <c r="Z38673" s="34">
        <v>220</v>
      </c>
      <c r="AA38673" s="34">
        <v>304</v>
      </c>
      <c r="AB38673" s="34">
        <v>360</v>
      </c>
      <c r="AC38673" s="34">
        <v>325</v>
      </c>
    </row>
    <row r="38674" spans="1:29" x14ac:dyDescent="0.2">
      <c r="A38674" s="34" t="s">
        <v>99167</v>
      </c>
      <c r="B38674" s="34">
        <v>144</v>
      </c>
      <c r="C38674" s="34">
        <v>82</v>
      </c>
      <c r="D38674" s="34">
        <v>105</v>
      </c>
      <c r="E38674" s="34">
        <v>117</v>
      </c>
      <c r="F38674" s="34">
        <v>137</v>
      </c>
      <c r="G38674" s="34">
        <v>94</v>
      </c>
      <c r="H38674" s="34">
        <v>111</v>
      </c>
      <c r="I38674" s="34">
        <v>90</v>
      </c>
      <c r="J38674" s="34">
        <v>141</v>
      </c>
      <c r="K38674" s="34">
        <v>92</v>
      </c>
      <c r="L38674" s="34">
        <v>154</v>
      </c>
      <c r="M38674" s="34">
        <v>79</v>
      </c>
      <c r="N38674" s="34">
        <v>103</v>
      </c>
      <c r="O38674" s="34">
        <v>93</v>
      </c>
      <c r="P38674" s="34">
        <v>89</v>
      </c>
      <c r="Q38674" s="34">
        <v>117</v>
      </c>
      <c r="R38674" s="34">
        <v>168</v>
      </c>
      <c r="S38674" s="34">
        <v>134</v>
      </c>
      <c r="T38674" s="34">
        <v>158</v>
      </c>
      <c r="U38674" s="34">
        <v>96</v>
      </c>
      <c r="V38674" s="34">
        <v>153</v>
      </c>
      <c r="W38674" s="34">
        <v>132</v>
      </c>
      <c r="X38674" s="34">
        <v>146</v>
      </c>
      <c r="Y38674" s="34">
        <v>109</v>
      </c>
      <c r="Z38674" s="34">
        <v>135</v>
      </c>
      <c r="AA38674" s="34">
        <v>97</v>
      </c>
      <c r="AB38674" s="34">
        <v>124</v>
      </c>
      <c r="AC38674" s="34">
        <v>199</v>
      </c>
    </row>
    <row r="38675" spans="1:29" x14ac:dyDescent="0.2">
      <c r="A38675" s="34" t="s">
        <v>99168</v>
      </c>
      <c r="B38675" s="34">
        <v>481</v>
      </c>
      <c r="C38675" s="34">
        <v>202</v>
      </c>
      <c r="D38675" s="34">
        <v>322</v>
      </c>
      <c r="E38675" s="34">
        <v>295</v>
      </c>
      <c r="F38675" s="34">
        <v>372</v>
      </c>
      <c r="G38675" s="34">
        <v>283</v>
      </c>
      <c r="H38675" s="34">
        <v>347</v>
      </c>
      <c r="I38675" s="34">
        <v>285</v>
      </c>
      <c r="J38675" s="34">
        <v>333</v>
      </c>
      <c r="K38675" s="34">
        <v>280</v>
      </c>
      <c r="L38675" s="34">
        <v>367</v>
      </c>
      <c r="M38675" s="34">
        <v>221</v>
      </c>
      <c r="N38675" s="34">
        <v>322</v>
      </c>
      <c r="O38675" s="34">
        <v>269</v>
      </c>
      <c r="P38675" s="34">
        <v>417</v>
      </c>
      <c r="Q38675" s="34">
        <v>362</v>
      </c>
      <c r="R38675" s="34">
        <v>450</v>
      </c>
      <c r="S38675" s="34">
        <v>308</v>
      </c>
      <c r="T38675" s="34">
        <v>514</v>
      </c>
      <c r="U38675" s="34">
        <v>308</v>
      </c>
      <c r="V38675" s="34">
        <v>413</v>
      </c>
      <c r="W38675" s="34">
        <v>440</v>
      </c>
      <c r="X38675" s="34">
        <v>463</v>
      </c>
      <c r="Y38675" s="34">
        <v>438</v>
      </c>
      <c r="Z38675" s="34">
        <v>444</v>
      </c>
      <c r="AA38675" s="34">
        <v>364</v>
      </c>
      <c r="AB38675" s="34">
        <v>518</v>
      </c>
      <c r="AC38675" s="34">
        <v>476</v>
      </c>
    </row>
    <row r="38676" spans="1:29" x14ac:dyDescent="0.2">
      <c r="A38676" s="34" t="s">
        <v>99169</v>
      </c>
      <c r="B38676" s="34">
        <v>243</v>
      </c>
      <c r="C38676" s="34">
        <v>202</v>
      </c>
      <c r="D38676" s="34">
        <v>275</v>
      </c>
      <c r="E38676" s="34">
        <v>229</v>
      </c>
      <c r="F38676" s="34">
        <v>263</v>
      </c>
      <c r="G38676" s="34">
        <v>217</v>
      </c>
      <c r="H38676" s="34">
        <v>244</v>
      </c>
      <c r="I38676" s="34">
        <v>195</v>
      </c>
      <c r="J38676" s="34">
        <v>234</v>
      </c>
      <c r="K38676" s="34">
        <v>239</v>
      </c>
      <c r="L38676" s="34">
        <v>190</v>
      </c>
      <c r="M38676" s="34">
        <v>153</v>
      </c>
      <c r="N38676" s="34">
        <v>214</v>
      </c>
      <c r="O38676" s="34">
        <v>199</v>
      </c>
      <c r="P38676" s="34">
        <v>228</v>
      </c>
      <c r="Q38676" s="34">
        <v>314</v>
      </c>
      <c r="R38676" s="34">
        <v>338</v>
      </c>
      <c r="S38676" s="34">
        <v>318</v>
      </c>
      <c r="T38676" s="34">
        <v>268</v>
      </c>
      <c r="U38676" s="34">
        <v>170</v>
      </c>
      <c r="V38676" s="34">
        <v>263</v>
      </c>
      <c r="W38676" s="34">
        <v>240</v>
      </c>
      <c r="X38676" s="34">
        <v>315</v>
      </c>
      <c r="Y38676" s="34">
        <v>261</v>
      </c>
      <c r="Z38676" s="34">
        <v>329</v>
      </c>
      <c r="AA38676" s="34">
        <v>267</v>
      </c>
      <c r="AB38676" s="34">
        <v>331</v>
      </c>
      <c r="AC38676" s="34">
        <v>348</v>
      </c>
    </row>
    <row r="38677" spans="1:29" x14ac:dyDescent="0.2">
      <c r="A38677" s="34" t="s">
        <v>99170</v>
      </c>
      <c r="B38677" s="34">
        <v>99</v>
      </c>
      <c r="C38677" s="34">
        <v>74</v>
      </c>
      <c r="D38677" s="34">
        <v>121</v>
      </c>
      <c r="E38677" s="34">
        <v>106</v>
      </c>
      <c r="F38677" s="34">
        <v>105</v>
      </c>
      <c r="G38677" s="34">
        <v>71</v>
      </c>
      <c r="H38677" s="34">
        <v>94</v>
      </c>
      <c r="I38677" s="34">
        <v>60</v>
      </c>
      <c r="J38677" s="34">
        <v>108</v>
      </c>
      <c r="K38677" s="34">
        <v>57</v>
      </c>
      <c r="L38677" s="34">
        <v>110</v>
      </c>
      <c r="M38677" s="34">
        <v>101</v>
      </c>
      <c r="N38677" s="34">
        <v>99</v>
      </c>
      <c r="O38677" s="34">
        <v>88</v>
      </c>
      <c r="P38677" s="34">
        <v>91</v>
      </c>
      <c r="Q38677" s="34">
        <v>120</v>
      </c>
      <c r="R38677" s="34">
        <v>131</v>
      </c>
      <c r="S38677" s="34">
        <v>81</v>
      </c>
      <c r="T38677" s="34">
        <v>141</v>
      </c>
      <c r="U38677" s="34">
        <v>81</v>
      </c>
      <c r="V38677" s="34">
        <v>130</v>
      </c>
      <c r="W38677" s="34">
        <v>112</v>
      </c>
      <c r="X38677" s="34">
        <v>118</v>
      </c>
      <c r="Y38677" s="34">
        <v>100</v>
      </c>
      <c r="Z38677" s="34">
        <v>95</v>
      </c>
      <c r="AA38677" s="34">
        <v>106</v>
      </c>
      <c r="AB38677" s="34">
        <v>135</v>
      </c>
      <c r="AC38677" s="34">
        <v>135</v>
      </c>
    </row>
    <row r="38678" spans="1:29" x14ac:dyDescent="0.2">
      <c r="A38678" s="34" t="s">
        <v>99171</v>
      </c>
      <c r="B38678" s="34">
        <v>121</v>
      </c>
      <c r="C38678" s="34">
        <v>94</v>
      </c>
      <c r="D38678" s="34">
        <v>109</v>
      </c>
      <c r="E38678" s="34">
        <v>77</v>
      </c>
      <c r="F38678" s="34">
        <v>100</v>
      </c>
      <c r="G38678" s="34">
        <v>130</v>
      </c>
      <c r="H38678" s="34">
        <v>91</v>
      </c>
      <c r="I38678" s="34">
        <v>78</v>
      </c>
      <c r="J38678" s="34">
        <v>113</v>
      </c>
      <c r="K38678" s="34">
        <v>76</v>
      </c>
      <c r="L38678" s="34">
        <v>86</v>
      </c>
      <c r="M38678" s="34">
        <v>79</v>
      </c>
      <c r="N38678" s="34">
        <v>99</v>
      </c>
      <c r="O38678" s="34">
        <v>101</v>
      </c>
      <c r="P38678" s="34">
        <v>102</v>
      </c>
      <c r="Q38678" s="34">
        <v>121</v>
      </c>
      <c r="R38678" s="34">
        <v>136</v>
      </c>
      <c r="S38678" s="34">
        <v>117</v>
      </c>
      <c r="T38678" s="34">
        <v>142</v>
      </c>
      <c r="U38678" s="34">
        <v>101</v>
      </c>
      <c r="V38678" s="34">
        <v>112</v>
      </c>
      <c r="W38678" s="34">
        <v>94</v>
      </c>
      <c r="X38678" s="34">
        <v>137</v>
      </c>
      <c r="Y38678" s="34">
        <v>130</v>
      </c>
      <c r="Z38678" s="34">
        <v>91</v>
      </c>
      <c r="AA38678" s="34">
        <v>115</v>
      </c>
      <c r="AB38678" s="34">
        <v>119</v>
      </c>
      <c r="AC38678" s="34">
        <v>152</v>
      </c>
    </row>
    <row r="38679" spans="1:29" x14ac:dyDescent="0.2">
      <c r="A38679" s="34" t="s">
        <v>99172</v>
      </c>
      <c r="B38679" s="34">
        <v>219</v>
      </c>
      <c r="C38679" s="34">
        <v>198</v>
      </c>
      <c r="D38679" s="34">
        <v>309</v>
      </c>
      <c r="E38679" s="34">
        <v>224</v>
      </c>
      <c r="F38679" s="34">
        <v>260</v>
      </c>
      <c r="G38679" s="34">
        <v>258</v>
      </c>
      <c r="H38679" s="34">
        <v>254</v>
      </c>
      <c r="I38679" s="34">
        <v>220</v>
      </c>
      <c r="J38679" s="34">
        <v>218</v>
      </c>
      <c r="K38679" s="34">
        <v>190</v>
      </c>
      <c r="L38679" s="34">
        <v>158</v>
      </c>
      <c r="M38679" s="34">
        <v>168</v>
      </c>
      <c r="N38679" s="34">
        <v>218</v>
      </c>
      <c r="O38679" s="34">
        <v>177</v>
      </c>
      <c r="P38679" s="34">
        <v>220</v>
      </c>
      <c r="Q38679" s="34">
        <v>250</v>
      </c>
      <c r="R38679" s="34">
        <v>276</v>
      </c>
      <c r="S38679" s="34">
        <v>246</v>
      </c>
      <c r="T38679" s="34">
        <v>202</v>
      </c>
      <c r="U38679" s="34">
        <v>198</v>
      </c>
      <c r="V38679" s="34">
        <v>243</v>
      </c>
      <c r="W38679" s="34">
        <v>222</v>
      </c>
      <c r="X38679" s="34">
        <v>388</v>
      </c>
      <c r="Y38679" s="34">
        <v>178</v>
      </c>
      <c r="Z38679" s="34">
        <v>282</v>
      </c>
      <c r="AA38679" s="34">
        <v>278</v>
      </c>
      <c r="AB38679" s="34">
        <v>268</v>
      </c>
      <c r="AC38679" s="34">
        <v>295</v>
      </c>
    </row>
    <row r="38680" spans="1:29" x14ac:dyDescent="0.2">
      <c r="A38680" s="34" t="s">
        <v>99173</v>
      </c>
      <c r="B38680" s="34">
        <v>113</v>
      </c>
      <c r="C38680" s="34">
        <v>64</v>
      </c>
      <c r="D38680" s="34">
        <v>115</v>
      </c>
      <c r="E38680" s="34">
        <v>70</v>
      </c>
      <c r="F38680" s="34">
        <v>97</v>
      </c>
      <c r="G38680" s="34">
        <v>88</v>
      </c>
      <c r="H38680" s="34">
        <v>99</v>
      </c>
      <c r="I38680" s="34">
        <v>64</v>
      </c>
      <c r="J38680" s="34">
        <v>113</v>
      </c>
      <c r="K38680" s="34">
        <v>80</v>
      </c>
      <c r="L38680" s="34">
        <v>120</v>
      </c>
      <c r="M38680" s="34">
        <v>83</v>
      </c>
      <c r="N38680" s="34">
        <v>90</v>
      </c>
      <c r="O38680" s="34">
        <v>78</v>
      </c>
      <c r="P38680" s="34">
        <v>69</v>
      </c>
      <c r="Q38680" s="34">
        <v>106</v>
      </c>
      <c r="R38680" s="34">
        <v>142</v>
      </c>
      <c r="S38680" s="34">
        <v>95</v>
      </c>
      <c r="T38680" s="34">
        <v>123</v>
      </c>
      <c r="U38680" s="34">
        <v>83</v>
      </c>
      <c r="V38680" s="34">
        <v>161</v>
      </c>
      <c r="W38680" s="34">
        <v>133</v>
      </c>
      <c r="X38680" s="34">
        <v>126</v>
      </c>
      <c r="Y38680" s="34">
        <v>90</v>
      </c>
      <c r="Z38680" s="34">
        <v>116</v>
      </c>
      <c r="AA38680" s="34">
        <v>75</v>
      </c>
      <c r="AB38680" s="34">
        <v>147</v>
      </c>
      <c r="AC38680" s="34">
        <v>131</v>
      </c>
    </row>
    <row r="38681" spans="1:29" x14ac:dyDescent="0.2">
      <c r="A38681" s="34" t="s">
        <v>99174</v>
      </c>
      <c r="B38681" s="34">
        <v>84</v>
      </c>
      <c r="C38681" s="34">
        <v>94</v>
      </c>
      <c r="D38681" s="34">
        <v>112</v>
      </c>
      <c r="E38681" s="34">
        <v>166</v>
      </c>
      <c r="F38681" s="34">
        <v>103</v>
      </c>
      <c r="G38681" s="34">
        <v>118</v>
      </c>
      <c r="H38681" s="34">
        <v>127</v>
      </c>
      <c r="I38681" s="34">
        <v>116</v>
      </c>
      <c r="J38681" s="34">
        <v>112</v>
      </c>
      <c r="K38681" s="34">
        <v>96</v>
      </c>
      <c r="L38681" s="34">
        <v>59</v>
      </c>
      <c r="M38681" s="34">
        <v>114</v>
      </c>
      <c r="N38681" s="34">
        <v>80</v>
      </c>
      <c r="O38681" s="34">
        <v>90</v>
      </c>
      <c r="P38681" s="34">
        <v>99</v>
      </c>
      <c r="Q38681" s="34">
        <v>121</v>
      </c>
      <c r="R38681" s="34">
        <v>158</v>
      </c>
      <c r="S38681" s="34">
        <v>112</v>
      </c>
      <c r="T38681" s="34">
        <v>160</v>
      </c>
      <c r="U38681" s="34">
        <v>97</v>
      </c>
      <c r="V38681" s="34">
        <v>117</v>
      </c>
      <c r="W38681" s="34">
        <v>147</v>
      </c>
      <c r="X38681" s="34">
        <v>116</v>
      </c>
      <c r="Y38681" s="34">
        <v>97</v>
      </c>
      <c r="Z38681" s="34">
        <v>126</v>
      </c>
      <c r="AA38681" s="34">
        <v>120</v>
      </c>
      <c r="AB38681" s="34">
        <v>147</v>
      </c>
      <c r="AC38681" s="34">
        <v>187</v>
      </c>
    </row>
    <row r="38682" spans="1:29" x14ac:dyDescent="0.2">
      <c r="A38682" s="34" t="s">
        <v>99175</v>
      </c>
      <c r="B38682" s="34">
        <v>115</v>
      </c>
      <c r="C38682" s="34">
        <v>85</v>
      </c>
      <c r="D38682" s="34">
        <v>80</v>
      </c>
      <c r="E38682" s="34">
        <v>119</v>
      </c>
      <c r="F38682" s="34">
        <v>90</v>
      </c>
      <c r="G38682" s="34">
        <v>80</v>
      </c>
      <c r="H38682" s="34">
        <v>58</v>
      </c>
      <c r="I38682" s="34">
        <v>111</v>
      </c>
      <c r="J38682" s="34">
        <v>75</v>
      </c>
      <c r="K38682" s="34">
        <v>123</v>
      </c>
      <c r="L38682" s="34">
        <v>82</v>
      </c>
      <c r="M38682" s="34">
        <v>108</v>
      </c>
      <c r="N38682" s="34">
        <v>107</v>
      </c>
      <c r="O38682" s="34">
        <v>85</v>
      </c>
      <c r="P38682" s="34">
        <v>62</v>
      </c>
      <c r="Q38682" s="34">
        <v>139</v>
      </c>
      <c r="R38682" s="34">
        <v>130</v>
      </c>
      <c r="S38682" s="34">
        <v>110</v>
      </c>
      <c r="T38682" s="34">
        <v>108</v>
      </c>
      <c r="U38682" s="34">
        <v>80</v>
      </c>
      <c r="V38682" s="34">
        <v>88</v>
      </c>
      <c r="W38682" s="34">
        <v>178</v>
      </c>
      <c r="X38682" s="34">
        <v>90</v>
      </c>
      <c r="Y38682" s="34">
        <v>130</v>
      </c>
      <c r="Z38682" s="34">
        <v>97</v>
      </c>
      <c r="AA38682" s="34">
        <v>178</v>
      </c>
      <c r="AB38682" s="34">
        <v>115</v>
      </c>
      <c r="AC38682" s="34">
        <v>174</v>
      </c>
    </row>
    <row r="38683" spans="1:29" x14ac:dyDescent="0.2">
      <c r="A38683" s="34" t="s">
        <v>99176</v>
      </c>
      <c r="B38683" s="34">
        <v>105</v>
      </c>
      <c r="C38683" s="34">
        <v>104</v>
      </c>
      <c r="D38683" s="34">
        <v>168</v>
      </c>
      <c r="E38683" s="34">
        <v>153</v>
      </c>
      <c r="F38683" s="34">
        <v>126</v>
      </c>
      <c r="G38683" s="34">
        <v>143</v>
      </c>
      <c r="H38683" s="34">
        <v>152</v>
      </c>
      <c r="I38683" s="34">
        <v>124</v>
      </c>
      <c r="J38683" s="34">
        <v>114</v>
      </c>
      <c r="K38683" s="34">
        <v>124</v>
      </c>
      <c r="L38683" s="34">
        <v>62</v>
      </c>
      <c r="M38683" s="34">
        <v>138</v>
      </c>
      <c r="N38683" s="34">
        <v>126</v>
      </c>
      <c r="O38683" s="34">
        <v>89</v>
      </c>
      <c r="P38683" s="34">
        <v>140</v>
      </c>
      <c r="Q38683" s="34">
        <v>151</v>
      </c>
      <c r="R38683" s="34">
        <v>110</v>
      </c>
      <c r="S38683" s="34">
        <v>160</v>
      </c>
      <c r="T38683" s="34">
        <v>110</v>
      </c>
      <c r="U38683" s="34">
        <v>121</v>
      </c>
      <c r="V38683" s="34">
        <v>189</v>
      </c>
      <c r="W38683" s="34">
        <v>117</v>
      </c>
      <c r="X38683" s="34">
        <v>163</v>
      </c>
      <c r="Y38683" s="34">
        <v>102</v>
      </c>
      <c r="Z38683" s="34">
        <v>179</v>
      </c>
      <c r="AA38683" s="34">
        <v>178</v>
      </c>
      <c r="AB38683" s="34">
        <v>142</v>
      </c>
      <c r="AC38683" s="34">
        <v>172</v>
      </c>
    </row>
    <row r="38684" spans="1:29" x14ac:dyDescent="0.2">
      <c r="A38684" s="34" t="s">
        <v>99177</v>
      </c>
      <c r="B38684" s="34">
        <v>106</v>
      </c>
      <c r="C38684" s="34">
        <v>207</v>
      </c>
      <c r="D38684" s="34">
        <v>159</v>
      </c>
      <c r="E38684" s="34">
        <v>177</v>
      </c>
      <c r="F38684" s="34">
        <v>166</v>
      </c>
      <c r="G38684" s="34">
        <v>218</v>
      </c>
      <c r="H38684" s="34">
        <v>123</v>
      </c>
      <c r="I38684" s="34">
        <v>220</v>
      </c>
      <c r="J38684" s="34">
        <v>133</v>
      </c>
      <c r="K38684" s="34">
        <v>231</v>
      </c>
      <c r="L38684" s="34">
        <v>133</v>
      </c>
      <c r="M38684" s="34">
        <v>154</v>
      </c>
      <c r="N38684" s="34">
        <v>113</v>
      </c>
      <c r="O38684" s="34">
        <v>193</v>
      </c>
      <c r="P38684" s="34">
        <v>150</v>
      </c>
      <c r="Q38684" s="34">
        <v>239</v>
      </c>
      <c r="R38684" s="34">
        <v>196</v>
      </c>
      <c r="S38684" s="34">
        <v>243</v>
      </c>
      <c r="T38684" s="34">
        <v>131</v>
      </c>
      <c r="U38684" s="34">
        <v>227</v>
      </c>
      <c r="V38684" s="34">
        <v>165</v>
      </c>
      <c r="W38684" s="34">
        <v>212</v>
      </c>
      <c r="X38684" s="34">
        <v>205</v>
      </c>
      <c r="Y38684" s="34">
        <v>186</v>
      </c>
      <c r="Z38684" s="34">
        <v>168</v>
      </c>
      <c r="AA38684" s="34">
        <v>224</v>
      </c>
      <c r="AB38684" s="34">
        <v>195</v>
      </c>
      <c r="AC38684" s="34">
        <v>307</v>
      </c>
    </row>
    <row r="38685" spans="1:29" x14ac:dyDescent="0.2">
      <c r="A38685" s="34" t="s">
        <v>99178</v>
      </c>
      <c r="B38685" s="34">
        <v>29</v>
      </c>
      <c r="C38685" s="34">
        <v>41</v>
      </c>
      <c r="D38685" s="34">
        <v>29</v>
      </c>
      <c r="E38685" s="34">
        <v>44</v>
      </c>
      <c r="F38685" s="34">
        <v>22</v>
      </c>
      <c r="G38685" s="34">
        <v>45</v>
      </c>
      <c r="H38685" s="34">
        <v>22</v>
      </c>
      <c r="I38685" s="34">
        <v>34</v>
      </c>
      <c r="J38685" s="34">
        <v>22</v>
      </c>
      <c r="K38685" s="34">
        <v>32</v>
      </c>
      <c r="L38685" s="34">
        <v>17</v>
      </c>
      <c r="M38685" s="34">
        <v>23</v>
      </c>
      <c r="N38685" s="34">
        <v>12</v>
      </c>
      <c r="O38685" s="34">
        <v>26</v>
      </c>
      <c r="P38685" s="34">
        <v>22</v>
      </c>
      <c r="Q38685" s="34">
        <v>36</v>
      </c>
      <c r="R38685" s="34">
        <v>14</v>
      </c>
      <c r="S38685" s="34">
        <v>47</v>
      </c>
      <c r="T38685" s="34">
        <v>23</v>
      </c>
      <c r="U38685" s="34">
        <v>46</v>
      </c>
      <c r="V38685" s="34">
        <v>23</v>
      </c>
      <c r="W38685" s="34">
        <v>41</v>
      </c>
      <c r="X38685" s="34">
        <v>29</v>
      </c>
      <c r="Y38685" s="34">
        <v>34</v>
      </c>
      <c r="Z38685" s="34">
        <v>41</v>
      </c>
      <c r="AA38685" s="34">
        <v>34</v>
      </c>
      <c r="AB38685" s="34">
        <v>33</v>
      </c>
      <c r="AC38685" s="34">
        <v>39</v>
      </c>
    </row>
    <row r="38686" spans="1:29" x14ac:dyDescent="0.2">
      <c r="A38686" s="34" t="s">
        <v>99179</v>
      </c>
      <c r="B38686" s="34">
        <v>141</v>
      </c>
      <c r="C38686" s="34">
        <v>74</v>
      </c>
      <c r="D38686" s="34">
        <v>108</v>
      </c>
      <c r="E38686" s="34">
        <v>97</v>
      </c>
      <c r="F38686" s="34">
        <v>106</v>
      </c>
      <c r="G38686" s="34">
        <v>85</v>
      </c>
      <c r="H38686" s="34">
        <v>88</v>
      </c>
      <c r="I38686" s="34">
        <v>66</v>
      </c>
      <c r="J38686" s="34">
        <v>87</v>
      </c>
      <c r="K38686" s="34">
        <v>95</v>
      </c>
      <c r="L38686" s="34">
        <v>99</v>
      </c>
      <c r="M38686" s="34">
        <v>80</v>
      </c>
      <c r="N38686" s="34">
        <v>110</v>
      </c>
      <c r="O38686" s="34">
        <v>94</v>
      </c>
      <c r="P38686" s="34">
        <v>138</v>
      </c>
      <c r="Q38686" s="34">
        <v>112</v>
      </c>
      <c r="R38686" s="34">
        <v>132</v>
      </c>
      <c r="S38686" s="34">
        <v>124</v>
      </c>
      <c r="T38686" s="34">
        <v>119</v>
      </c>
      <c r="U38686" s="34">
        <v>110</v>
      </c>
      <c r="V38686" s="34">
        <v>126</v>
      </c>
      <c r="W38686" s="34">
        <v>106</v>
      </c>
      <c r="X38686" s="34">
        <v>145</v>
      </c>
      <c r="Y38686" s="34">
        <v>125</v>
      </c>
      <c r="Z38686" s="34">
        <v>112</v>
      </c>
      <c r="AA38686" s="34">
        <v>110</v>
      </c>
      <c r="AB38686" s="34">
        <v>137</v>
      </c>
      <c r="AC38686" s="34">
        <v>179</v>
      </c>
    </row>
    <row r="38687" spans="1:29" x14ac:dyDescent="0.2">
      <c r="A38687" s="34" t="s">
        <v>99180</v>
      </c>
      <c r="B38687" s="34">
        <v>209</v>
      </c>
      <c r="C38687" s="34">
        <v>148</v>
      </c>
      <c r="D38687" s="34">
        <v>190</v>
      </c>
      <c r="E38687" s="34">
        <v>148</v>
      </c>
      <c r="F38687" s="34">
        <v>195</v>
      </c>
      <c r="G38687" s="34">
        <v>186</v>
      </c>
      <c r="H38687" s="34">
        <v>245</v>
      </c>
      <c r="I38687" s="34">
        <v>166</v>
      </c>
      <c r="J38687" s="34">
        <v>201</v>
      </c>
      <c r="K38687" s="34">
        <v>157</v>
      </c>
      <c r="L38687" s="34">
        <v>259</v>
      </c>
      <c r="M38687" s="34">
        <v>156</v>
      </c>
      <c r="N38687" s="34">
        <v>199</v>
      </c>
      <c r="O38687" s="34">
        <v>160</v>
      </c>
      <c r="P38687" s="34">
        <v>216</v>
      </c>
      <c r="Q38687" s="34">
        <v>282</v>
      </c>
      <c r="R38687" s="34">
        <v>305</v>
      </c>
      <c r="S38687" s="34">
        <v>189</v>
      </c>
      <c r="T38687" s="34">
        <v>297</v>
      </c>
      <c r="U38687" s="34">
        <v>238</v>
      </c>
      <c r="V38687" s="34">
        <v>314</v>
      </c>
      <c r="W38687" s="34">
        <v>359</v>
      </c>
      <c r="X38687" s="34">
        <v>241</v>
      </c>
      <c r="Y38687" s="34">
        <v>248</v>
      </c>
      <c r="Z38687" s="34">
        <v>312</v>
      </c>
      <c r="AA38687" s="34">
        <v>211</v>
      </c>
      <c r="AB38687" s="34">
        <v>304</v>
      </c>
      <c r="AC38687" s="34">
        <v>318</v>
      </c>
    </row>
    <row r="38688" spans="1:29" x14ac:dyDescent="0.2">
      <c r="A38688" s="34" t="s">
        <v>99181</v>
      </c>
      <c r="B38688" s="34">
        <v>258</v>
      </c>
      <c r="C38688" s="34">
        <v>176</v>
      </c>
      <c r="D38688" s="34">
        <v>207</v>
      </c>
      <c r="E38688" s="34">
        <v>166</v>
      </c>
      <c r="F38688" s="34">
        <v>249</v>
      </c>
      <c r="G38688" s="34">
        <v>167</v>
      </c>
      <c r="H38688" s="34">
        <v>257</v>
      </c>
      <c r="I38688" s="34">
        <v>190</v>
      </c>
      <c r="J38688" s="34">
        <v>270</v>
      </c>
      <c r="K38688" s="34">
        <v>180</v>
      </c>
      <c r="L38688" s="34">
        <v>343</v>
      </c>
      <c r="M38688" s="34">
        <v>179</v>
      </c>
      <c r="N38688" s="34">
        <v>257</v>
      </c>
      <c r="O38688" s="34">
        <v>187</v>
      </c>
      <c r="P38688" s="34">
        <v>230</v>
      </c>
      <c r="Q38688" s="34">
        <v>299</v>
      </c>
      <c r="R38688" s="34">
        <v>322</v>
      </c>
      <c r="S38688" s="34">
        <v>237</v>
      </c>
      <c r="T38688" s="34">
        <v>461</v>
      </c>
      <c r="U38688" s="34">
        <v>266</v>
      </c>
      <c r="V38688" s="34">
        <v>364</v>
      </c>
      <c r="W38688" s="34">
        <v>358</v>
      </c>
      <c r="X38688" s="34">
        <v>361</v>
      </c>
      <c r="Y38688" s="34">
        <v>276</v>
      </c>
      <c r="Z38688" s="34">
        <v>273</v>
      </c>
      <c r="AA38688" s="34">
        <v>228</v>
      </c>
      <c r="AB38688" s="34">
        <v>497</v>
      </c>
      <c r="AC38688" s="34">
        <v>262</v>
      </c>
    </row>
    <row r="38689" spans="1:29" x14ac:dyDescent="0.2">
      <c r="A38689" s="34" t="s">
        <v>99182</v>
      </c>
      <c r="B38689" s="34">
        <v>88</v>
      </c>
      <c r="C38689" s="34">
        <v>124</v>
      </c>
      <c r="D38689" s="34">
        <v>65</v>
      </c>
      <c r="E38689" s="34">
        <v>107</v>
      </c>
      <c r="F38689" s="34">
        <v>96</v>
      </c>
      <c r="G38689" s="34">
        <v>89</v>
      </c>
      <c r="H38689" s="34">
        <v>95</v>
      </c>
      <c r="I38689" s="34">
        <v>76</v>
      </c>
      <c r="J38689" s="34">
        <v>78</v>
      </c>
      <c r="K38689" s="34">
        <v>93</v>
      </c>
      <c r="L38689" s="34">
        <v>90</v>
      </c>
      <c r="M38689" s="34">
        <v>92</v>
      </c>
      <c r="N38689" s="34">
        <v>127</v>
      </c>
      <c r="O38689" s="34">
        <v>105</v>
      </c>
      <c r="P38689" s="34">
        <v>79</v>
      </c>
      <c r="Q38689" s="34">
        <v>136</v>
      </c>
      <c r="R38689" s="34">
        <v>137</v>
      </c>
      <c r="S38689" s="34">
        <v>123</v>
      </c>
      <c r="T38689" s="34">
        <v>168</v>
      </c>
      <c r="U38689" s="34">
        <v>97</v>
      </c>
      <c r="V38689" s="34">
        <v>126</v>
      </c>
      <c r="W38689" s="34">
        <v>165</v>
      </c>
      <c r="X38689" s="34">
        <v>154</v>
      </c>
      <c r="Y38689" s="34">
        <v>135</v>
      </c>
      <c r="Z38689" s="34">
        <v>103</v>
      </c>
      <c r="AA38689" s="34">
        <v>109</v>
      </c>
      <c r="AB38689" s="34">
        <v>122</v>
      </c>
      <c r="AC38689" s="34">
        <v>152</v>
      </c>
    </row>
    <row r="38690" spans="1:29" x14ac:dyDescent="0.2">
      <c r="A38690" s="34" t="s">
        <v>99183</v>
      </c>
      <c r="B38690" s="34">
        <v>136</v>
      </c>
      <c r="C38690" s="34">
        <v>150</v>
      </c>
      <c r="D38690" s="34">
        <v>156</v>
      </c>
      <c r="E38690" s="34">
        <v>191</v>
      </c>
      <c r="F38690" s="34">
        <v>146</v>
      </c>
      <c r="G38690" s="34">
        <v>164</v>
      </c>
      <c r="H38690" s="34">
        <v>128</v>
      </c>
      <c r="I38690" s="34">
        <v>190</v>
      </c>
      <c r="J38690" s="34">
        <v>128</v>
      </c>
      <c r="K38690" s="34">
        <v>182</v>
      </c>
      <c r="L38690" s="34">
        <v>114</v>
      </c>
      <c r="M38690" s="34">
        <v>159</v>
      </c>
      <c r="N38690" s="34">
        <v>132</v>
      </c>
      <c r="O38690" s="34">
        <v>168</v>
      </c>
      <c r="P38690" s="34">
        <v>113</v>
      </c>
      <c r="Q38690" s="34">
        <v>226</v>
      </c>
      <c r="R38690" s="34">
        <v>152</v>
      </c>
      <c r="S38690" s="34">
        <v>199</v>
      </c>
      <c r="T38690" s="34">
        <v>151</v>
      </c>
      <c r="U38690" s="34">
        <v>166</v>
      </c>
      <c r="V38690" s="34">
        <v>162</v>
      </c>
      <c r="W38690" s="34">
        <v>185</v>
      </c>
      <c r="X38690" s="34">
        <v>240</v>
      </c>
      <c r="Y38690" s="34">
        <v>199</v>
      </c>
      <c r="Z38690" s="34">
        <v>172</v>
      </c>
      <c r="AA38690" s="34">
        <v>205</v>
      </c>
      <c r="AB38690" s="34">
        <v>179</v>
      </c>
      <c r="AC38690" s="34">
        <v>273</v>
      </c>
    </row>
    <row r="38691" spans="1:29" x14ac:dyDescent="0.2">
      <c r="A38691" s="34" t="s">
        <v>99184</v>
      </c>
      <c r="B38691" s="34">
        <v>101</v>
      </c>
      <c r="C38691" s="34">
        <v>52</v>
      </c>
      <c r="D38691" s="34">
        <v>77</v>
      </c>
      <c r="E38691" s="34">
        <v>70</v>
      </c>
      <c r="F38691" s="34">
        <v>99</v>
      </c>
      <c r="G38691" s="34">
        <v>56</v>
      </c>
      <c r="H38691" s="34">
        <v>75</v>
      </c>
      <c r="I38691" s="34">
        <v>62</v>
      </c>
      <c r="J38691" s="34">
        <v>92</v>
      </c>
      <c r="K38691" s="34">
        <v>96</v>
      </c>
      <c r="L38691" s="34">
        <v>83</v>
      </c>
      <c r="M38691" s="34">
        <v>59</v>
      </c>
      <c r="N38691" s="34">
        <v>67</v>
      </c>
      <c r="O38691" s="34">
        <v>74</v>
      </c>
      <c r="P38691" s="34">
        <v>86</v>
      </c>
      <c r="Q38691" s="34">
        <v>89</v>
      </c>
      <c r="R38691" s="34">
        <v>157</v>
      </c>
      <c r="S38691" s="34">
        <v>84</v>
      </c>
      <c r="T38691" s="34">
        <v>117</v>
      </c>
      <c r="U38691" s="34">
        <v>85</v>
      </c>
      <c r="V38691" s="34">
        <v>81</v>
      </c>
      <c r="W38691" s="34">
        <v>101</v>
      </c>
      <c r="X38691" s="34">
        <v>128</v>
      </c>
      <c r="Y38691" s="34">
        <v>90</v>
      </c>
      <c r="Z38691" s="34">
        <v>120</v>
      </c>
      <c r="AA38691" s="34">
        <v>95</v>
      </c>
      <c r="AB38691" s="34">
        <v>141</v>
      </c>
      <c r="AC38691" s="34">
        <v>132</v>
      </c>
    </row>
    <row r="38692" spans="1:29" x14ac:dyDescent="0.2">
      <c r="A38692" s="34" t="s">
        <v>99185</v>
      </c>
      <c r="B38692" s="34">
        <v>50</v>
      </c>
      <c r="C38692" s="34">
        <v>30</v>
      </c>
      <c r="D38692" s="34">
        <v>28</v>
      </c>
      <c r="E38692" s="34">
        <v>21</v>
      </c>
      <c r="F38692" s="34">
        <v>22</v>
      </c>
      <c r="G38692" s="34">
        <v>15</v>
      </c>
      <c r="H38692" s="34">
        <v>14</v>
      </c>
      <c r="I38692" s="34">
        <v>24</v>
      </c>
      <c r="J38692" s="34">
        <v>19</v>
      </c>
      <c r="K38692" s="34">
        <v>10</v>
      </c>
      <c r="L38692" s="34">
        <v>17</v>
      </c>
      <c r="M38692" s="34">
        <v>11</v>
      </c>
      <c r="N38692" s="34">
        <v>14</v>
      </c>
      <c r="O38692" s="34">
        <v>33</v>
      </c>
      <c r="P38692" s="34">
        <v>32</v>
      </c>
      <c r="Q38692" s="34">
        <v>21</v>
      </c>
      <c r="R38692" s="34">
        <v>19</v>
      </c>
      <c r="S38692" s="34">
        <v>12</v>
      </c>
      <c r="T38692" s="34">
        <v>29</v>
      </c>
      <c r="U38692" s="34">
        <v>19</v>
      </c>
      <c r="V38692" s="34">
        <v>21</v>
      </c>
      <c r="W38692" s="34">
        <v>32</v>
      </c>
      <c r="X38692" s="34">
        <v>25</v>
      </c>
      <c r="Y38692" s="34">
        <v>9</v>
      </c>
      <c r="Z38692" s="34">
        <v>16</v>
      </c>
      <c r="AA38692" s="34">
        <v>25</v>
      </c>
      <c r="AB38692" s="34">
        <v>41</v>
      </c>
      <c r="AC38692" s="34">
        <v>33</v>
      </c>
    </row>
    <row r="38693" spans="1:29" x14ac:dyDescent="0.2">
      <c r="A38693" s="34" t="s">
        <v>99186</v>
      </c>
      <c r="B38693" s="34">
        <v>246</v>
      </c>
      <c r="C38693" s="34">
        <v>93</v>
      </c>
      <c r="D38693" s="34">
        <v>110</v>
      </c>
      <c r="E38693" s="34">
        <v>97</v>
      </c>
      <c r="F38693" s="34">
        <v>113</v>
      </c>
      <c r="G38693" s="34">
        <v>95</v>
      </c>
      <c r="H38693" s="34">
        <v>101</v>
      </c>
      <c r="I38693" s="34">
        <v>146</v>
      </c>
      <c r="J38693" s="34">
        <v>76</v>
      </c>
      <c r="K38693" s="34">
        <v>114</v>
      </c>
      <c r="L38693" s="34">
        <v>112</v>
      </c>
      <c r="M38693" s="34">
        <v>67</v>
      </c>
      <c r="N38693" s="34">
        <v>122</v>
      </c>
      <c r="O38693" s="34">
        <v>83</v>
      </c>
      <c r="P38693" s="34">
        <v>132</v>
      </c>
      <c r="Q38693" s="34">
        <v>158</v>
      </c>
      <c r="R38693" s="34">
        <v>194</v>
      </c>
      <c r="S38693" s="34">
        <v>130</v>
      </c>
      <c r="T38693" s="34">
        <v>174</v>
      </c>
      <c r="U38693" s="34">
        <v>91</v>
      </c>
      <c r="V38693" s="34">
        <v>164</v>
      </c>
      <c r="W38693" s="34">
        <v>124</v>
      </c>
      <c r="X38693" s="34">
        <v>114</v>
      </c>
      <c r="Y38693" s="34">
        <v>111</v>
      </c>
      <c r="Z38693" s="34">
        <v>125</v>
      </c>
      <c r="AA38693" s="34">
        <v>83</v>
      </c>
      <c r="AB38693" s="34">
        <v>210</v>
      </c>
      <c r="AC38693" s="34">
        <v>153</v>
      </c>
    </row>
    <row r="38694" spans="1:29" x14ac:dyDescent="0.2">
      <c r="A38694" s="34" t="s">
        <v>99187</v>
      </c>
      <c r="B38694" s="34">
        <v>124</v>
      </c>
      <c r="C38694" s="34">
        <v>174</v>
      </c>
      <c r="D38694" s="34">
        <v>148</v>
      </c>
      <c r="E38694" s="34">
        <v>173</v>
      </c>
      <c r="F38694" s="34">
        <v>129</v>
      </c>
      <c r="G38694" s="34">
        <v>157</v>
      </c>
      <c r="H38694" s="34">
        <v>137</v>
      </c>
      <c r="I38694" s="34">
        <v>161</v>
      </c>
      <c r="J38694" s="34">
        <v>139</v>
      </c>
      <c r="K38694" s="34">
        <v>178</v>
      </c>
      <c r="L38694" s="34">
        <v>99</v>
      </c>
      <c r="M38694" s="34">
        <v>151</v>
      </c>
      <c r="N38694" s="34">
        <v>143</v>
      </c>
      <c r="O38694" s="34">
        <v>168</v>
      </c>
      <c r="P38694" s="34">
        <v>124</v>
      </c>
      <c r="Q38694" s="34">
        <v>202</v>
      </c>
      <c r="R38694" s="34">
        <v>161</v>
      </c>
      <c r="S38694" s="34">
        <v>181</v>
      </c>
      <c r="T38694" s="34">
        <v>181</v>
      </c>
      <c r="U38694" s="34">
        <v>162</v>
      </c>
      <c r="V38694" s="34">
        <v>136</v>
      </c>
      <c r="W38694" s="34">
        <v>264</v>
      </c>
      <c r="X38694" s="34">
        <v>161</v>
      </c>
      <c r="Y38694" s="34">
        <v>177</v>
      </c>
      <c r="Z38694" s="34">
        <v>116</v>
      </c>
      <c r="AA38694" s="34">
        <v>207</v>
      </c>
      <c r="AB38694" s="34">
        <v>143</v>
      </c>
      <c r="AC38694" s="34">
        <v>262</v>
      </c>
    </row>
    <row r="38695" spans="1:29" x14ac:dyDescent="0.2">
      <c r="A38695" s="34" t="s">
        <v>99188</v>
      </c>
      <c r="B38695" s="34">
        <v>83</v>
      </c>
      <c r="C38695" s="34">
        <v>64</v>
      </c>
      <c r="D38695" s="34">
        <v>90</v>
      </c>
      <c r="E38695" s="34">
        <v>76</v>
      </c>
      <c r="F38695" s="34">
        <v>78</v>
      </c>
      <c r="G38695" s="34">
        <v>95</v>
      </c>
      <c r="H38695" s="34">
        <v>94</v>
      </c>
      <c r="I38695" s="34">
        <v>79</v>
      </c>
      <c r="J38695" s="34">
        <v>84</v>
      </c>
      <c r="K38695" s="34">
        <v>76</v>
      </c>
      <c r="L38695" s="34">
        <v>81</v>
      </c>
      <c r="M38695" s="34">
        <v>69</v>
      </c>
      <c r="N38695" s="34">
        <v>60</v>
      </c>
      <c r="O38695" s="34">
        <v>81</v>
      </c>
      <c r="P38695" s="34">
        <v>79</v>
      </c>
      <c r="Q38695" s="34">
        <v>127</v>
      </c>
      <c r="R38695" s="34">
        <v>110</v>
      </c>
      <c r="S38695" s="34">
        <v>114</v>
      </c>
      <c r="T38695" s="34">
        <v>82</v>
      </c>
      <c r="U38695" s="34">
        <v>106</v>
      </c>
      <c r="V38695" s="34">
        <v>102</v>
      </c>
      <c r="W38695" s="34">
        <v>91</v>
      </c>
      <c r="X38695" s="34">
        <v>101</v>
      </c>
      <c r="Y38695" s="34">
        <v>95</v>
      </c>
      <c r="Z38695" s="34">
        <v>127</v>
      </c>
      <c r="AA38695" s="34">
        <v>96</v>
      </c>
      <c r="AB38695" s="34">
        <v>98</v>
      </c>
      <c r="AC38695" s="34">
        <v>162</v>
      </c>
    </row>
    <row r="38696" spans="1:29" x14ac:dyDescent="0.2">
      <c r="A38696" s="34" t="s">
        <v>99189</v>
      </c>
      <c r="B38696" s="34">
        <v>344</v>
      </c>
      <c r="C38696" s="34">
        <v>377</v>
      </c>
      <c r="D38696" s="34">
        <v>394</v>
      </c>
      <c r="E38696" s="34">
        <v>329</v>
      </c>
      <c r="F38696" s="34">
        <v>333</v>
      </c>
      <c r="G38696" s="34">
        <v>348</v>
      </c>
      <c r="H38696" s="34">
        <v>341</v>
      </c>
      <c r="I38696" s="34">
        <v>304</v>
      </c>
      <c r="J38696" s="34">
        <v>380</v>
      </c>
      <c r="K38696" s="34">
        <v>332</v>
      </c>
      <c r="L38696" s="34">
        <v>350</v>
      </c>
      <c r="M38696" s="34">
        <v>289</v>
      </c>
      <c r="N38696" s="34">
        <v>307</v>
      </c>
      <c r="O38696" s="34">
        <v>309</v>
      </c>
      <c r="P38696" s="34">
        <v>361</v>
      </c>
      <c r="Q38696" s="34">
        <v>526</v>
      </c>
      <c r="R38696" s="34">
        <v>542</v>
      </c>
      <c r="S38696" s="34">
        <v>432</v>
      </c>
      <c r="T38696" s="34">
        <v>396</v>
      </c>
      <c r="U38696" s="34">
        <v>353</v>
      </c>
      <c r="V38696" s="34">
        <v>491</v>
      </c>
      <c r="W38696" s="34">
        <v>465</v>
      </c>
      <c r="X38696" s="34">
        <v>454</v>
      </c>
      <c r="Y38696" s="34">
        <v>422</v>
      </c>
      <c r="Z38696" s="34">
        <v>426</v>
      </c>
      <c r="AA38696" s="34">
        <v>422</v>
      </c>
      <c r="AB38696" s="34">
        <v>424</v>
      </c>
      <c r="AC38696" s="34">
        <v>606</v>
      </c>
    </row>
    <row r="38697" spans="1:29" x14ac:dyDescent="0.2">
      <c r="A38697" s="34" t="s">
        <v>99190</v>
      </c>
      <c r="B38697" s="34">
        <v>220</v>
      </c>
      <c r="C38697" s="34">
        <v>197</v>
      </c>
      <c r="D38697" s="34">
        <v>210</v>
      </c>
      <c r="E38697" s="34">
        <v>164</v>
      </c>
      <c r="F38697" s="34">
        <v>202</v>
      </c>
      <c r="G38697" s="34">
        <v>186</v>
      </c>
      <c r="H38697" s="34">
        <v>239</v>
      </c>
      <c r="I38697" s="34">
        <v>159</v>
      </c>
      <c r="J38697" s="34">
        <v>191</v>
      </c>
      <c r="K38697" s="34">
        <v>172</v>
      </c>
      <c r="L38697" s="34">
        <v>228</v>
      </c>
      <c r="M38697" s="34">
        <v>191</v>
      </c>
      <c r="N38697" s="34">
        <v>217</v>
      </c>
      <c r="O38697" s="34">
        <v>173</v>
      </c>
      <c r="P38697" s="34">
        <v>196</v>
      </c>
      <c r="Q38697" s="34">
        <v>257</v>
      </c>
      <c r="R38697" s="34">
        <v>297</v>
      </c>
      <c r="S38697" s="34">
        <v>233</v>
      </c>
      <c r="T38697" s="34">
        <v>320</v>
      </c>
      <c r="U38697" s="34">
        <v>229</v>
      </c>
      <c r="V38697" s="34">
        <v>295</v>
      </c>
      <c r="W38697" s="34">
        <v>375</v>
      </c>
      <c r="X38697" s="34">
        <v>252</v>
      </c>
      <c r="Y38697" s="34">
        <v>290</v>
      </c>
      <c r="Z38697" s="34">
        <v>161</v>
      </c>
      <c r="AA38697" s="34">
        <v>253</v>
      </c>
      <c r="AB38697" s="34">
        <v>350</v>
      </c>
      <c r="AC38697" s="34">
        <v>333</v>
      </c>
    </row>
    <row r="38698" spans="1:29" x14ac:dyDescent="0.2">
      <c r="A38698" s="34" t="s">
        <v>99191</v>
      </c>
      <c r="B38698" s="34">
        <v>252</v>
      </c>
      <c r="C38698" s="34">
        <v>264</v>
      </c>
      <c r="D38698" s="34">
        <v>239</v>
      </c>
      <c r="E38698" s="34">
        <v>298</v>
      </c>
      <c r="F38698" s="34">
        <v>265</v>
      </c>
      <c r="G38698" s="34">
        <v>233</v>
      </c>
      <c r="H38698" s="34">
        <v>384</v>
      </c>
      <c r="I38698" s="34">
        <v>250</v>
      </c>
      <c r="J38698" s="34">
        <v>273</v>
      </c>
      <c r="K38698" s="34">
        <v>252</v>
      </c>
      <c r="L38698" s="34">
        <v>358</v>
      </c>
      <c r="M38698" s="34">
        <v>220</v>
      </c>
      <c r="N38698" s="34">
        <v>231</v>
      </c>
      <c r="O38698" s="34">
        <v>260</v>
      </c>
      <c r="P38698" s="34">
        <v>300</v>
      </c>
      <c r="Q38698" s="34">
        <v>382</v>
      </c>
      <c r="R38698" s="34">
        <v>391</v>
      </c>
      <c r="S38698" s="34">
        <v>339</v>
      </c>
      <c r="T38698" s="34">
        <v>414</v>
      </c>
      <c r="U38698" s="34">
        <v>341</v>
      </c>
      <c r="V38698" s="34">
        <v>372</v>
      </c>
      <c r="W38698" s="34">
        <v>462</v>
      </c>
      <c r="X38698" s="34">
        <v>336</v>
      </c>
      <c r="Y38698" s="34">
        <v>369</v>
      </c>
      <c r="Z38698" s="34">
        <v>272</v>
      </c>
      <c r="AA38698" s="34">
        <v>324</v>
      </c>
      <c r="AB38698" s="34">
        <v>431</v>
      </c>
      <c r="AC38698" s="34">
        <v>442</v>
      </c>
    </row>
    <row r="38699" spans="1:29" x14ac:dyDescent="0.2">
      <c r="A38699" s="34" t="s">
        <v>99192</v>
      </c>
      <c r="B38699" s="34">
        <v>183</v>
      </c>
      <c r="C38699" s="34">
        <v>111</v>
      </c>
      <c r="D38699" s="34">
        <v>184</v>
      </c>
      <c r="E38699" s="34">
        <v>127</v>
      </c>
      <c r="F38699" s="34">
        <v>198</v>
      </c>
      <c r="G38699" s="34">
        <v>129</v>
      </c>
      <c r="H38699" s="34">
        <v>165</v>
      </c>
      <c r="I38699" s="34">
        <v>120</v>
      </c>
      <c r="J38699" s="34">
        <v>207</v>
      </c>
      <c r="K38699" s="34">
        <v>115</v>
      </c>
      <c r="L38699" s="34">
        <v>183</v>
      </c>
      <c r="M38699" s="34">
        <v>114</v>
      </c>
      <c r="N38699" s="34">
        <v>185</v>
      </c>
      <c r="O38699" s="34">
        <v>150</v>
      </c>
      <c r="P38699" s="34">
        <v>154</v>
      </c>
      <c r="Q38699" s="34">
        <v>148</v>
      </c>
      <c r="R38699" s="34">
        <v>254</v>
      </c>
      <c r="S38699" s="34">
        <v>158</v>
      </c>
      <c r="T38699" s="34">
        <v>249</v>
      </c>
      <c r="U38699" s="34">
        <v>153</v>
      </c>
      <c r="V38699" s="34">
        <v>231</v>
      </c>
      <c r="W38699" s="34">
        <v>225</v>
      </c>
      <c r="X38699" s="34">
        <v>201</v>
      </c>
      <c r="Y38699" s="34">
        <v>164</v>
      </c>
      <c r="Z38699" s="34">
        <v>157</v>
      </c>
      <c r="AA38699" s="34">
        <v>179</v>
      </c>
      <c r="AB38699" s="34">
        <v>262</v>
      </c>
      <c r="AC38699" s="34">
        <v>201</v>
      </c>
    </row>
    <row r="38700" spans="1:29" x14ac:dyDescent="0.2">
      <c r="A38700" s="34" t="s">
        <v>99193</v>
      </c>
      <c r="B38700" s="34">
        <v>273</v>
      </c>
      <c r="C38700" s="34">
        <v>225</v>
      </c>
      <c r="D38700" s="34">
        <v>257</v>
      </c>
      <c r="E38700" s="34">
        <v>181</v>
      </c>
      <c r="F38700" s="34">
        <v>254</v>
      </c>
      <c r="G38700" s="34">
        <v>203</v>
      </c>
      <c r="H38700" s="34">
        <v>235</v>
      </c>
      <c r="I38700" s="34">
        <v>201</v>
      </c>
      <c r="J38700" s="34">
        <v>207</v>
      </c>
      <c r="K38700" s="34">
        <v>181</v>
      </c>
      <c r="L38700" s="34">
        <v>285</v>
      </c>
      <c r="M38700" s="34">
        <v>147</v>
      </c>
      <c r="N38700" s="34">
        <v>218</v>
      </c>
      <c r="O38700" s="34">
        <v>164</v>
      </c>
      <c r="P38700" s="34">
        <v>207</v>
      </c>
      <c r="Q38700" s="34">
        <v>281</v>
      </c>
      <c r="R38700" s="34">
        <v>270</v>
      </c>
      <c r="S38700" s="34">
        <v>175</v>
      </c>
      <c r="T38700" s="34">
        <v>359</v>
      </c>
      <c r="U38700" s="34">
        <v>170</v>
      </c>
      <c r="V38700" s="34">
        <v>295</v>
      </c>
      <c r="W38700" s="34">
        <v>292</v>
      </c>
      <c r="X38700" s="34">
        <v>320</v>
      </c>
      <c r="Y38700" s="34">
        <v>250</v>
      </c>
      <c r="Z38700" s="34">
        <v>258</v>
      </c>
      <c r="AA38700" s="34">
        <v>265</v>
      </c>
      <c r="AB38700" s="34">
        <v>349</v>
      </c>
      <c r="AC38700" s="34">
        <v>280</v>
      </c>
    </row>
    <row r="38701" spans="1:29" x14ac:dyDescent="0.2">
      <c r="A38701" s="34" t="s">
        <v>99194</v>
      </c>
      <c r="B38701" s="34">
        <v>200</v>
      </c>
      <c r="C38701" s="34">
        <v>127</v>
      </c>
      <c r="D38701" s="34">
        <v>181</v>
      </c>
      <c r="E38701" s="34">
        <v>178</v>
      </c>
      <c r="F38701" s="34">
        <v>205</v>
      </c>
      <c r="G38701" s="34">
        <v>129</v>
      </c>
      <c r="H38701" s="34">
        <v>218</v>
      </c>
      <c r="I38701" s="34">
        <v>175</v>
      </c>
      <c r="J38701" s="34">
        <v>181</v>
      </c>
      <c r="K38701" s="34">
        <v>160</v>
      </c>
      <c r="L38701" s="34">
        <v>180</v>
      </c>
      <c r="M38701" s="34">
        <v>117</v>
      </c>
      <c r="N38701" s="34">
        <v>170</v>
      </c>
      <c r="O38701" s="34">
        <v>130</v>
      </c>
      <c r="P38701" s="34">
        <v>219</v>
      </c>
      <c r="Q38701" s="34">
        <v>174</v>
      </c>
      <c r="R38701" s="34">
        <v>257</v>
      </c>
      <c r="S38701" s="34">
        <v>135</v>
      </c>
      <c r="T38701" s="34">
        <v>236</v>
      </c>
      <c r="U38701" s="34">
        <v>171</v>
      </c>
      <c r="V38701" s="34">
        <v>261</v>
      </c>
      <c r="W38701" s="34">
        <v>197</v>
      </c>
      <c r="X38701" s="34">
        <v>255</v>
      </c>
      <c r="Y38701" s="34">
        <v>199</v>
      </c>
      <c r="Z38701" s="34">
        <v>214</v>
      </c>
      <c r="AA38701" s="34">
        <v>193</v>
      </c>
      <c r="AB38701" s="34">
        <v>238</v>
      </c>
      <c r="AC38701" s="34">
        <v>290</v>
      </c>
    </row>
    <row r="38702" spans="1:29" x14ac:dyDescent="0.2">
      <c r="A38702" s="34" t="s">
        <v>99195</v>
      </c>
      <c r="B38702" s="34">
        <v>140</v>
      </c>
      <c r="C38702" s="34">
        <v>88</v>
      </c>
      <c r="D38702" s="34">
        <v>75</v>
      </c>
      <c r="E38702" s="34">
        <v>126</v>
      </c>
      <c r="F38702" s="34">
        <v>104</v>
      </c>
      <c r="G38702" s="34">
        <v>71</v>
      </c>
      <c r="H38702" s="34">
        <v>103</v>
      </c>
      <c r="I38702" s="34">
        <v>93</v>
      </c>
      <c r="J38702" s="34">
        <v>101</v>
      </c>
      <c r="K38702" s="34">
        <v>107</v>
      </c>
      <c r="L38702" s="34">
        <v>125</v>
      </c>
      <c r="M38702" s="34">
        <v>71</v>
      </c>
      <c r="N38702" s="34">
        <v>92</v>
      </c>
      <c r="O38702" s="34">
        <v>84</v>
      </c>
      <c r="P38702" s="34">
        <v>108</v>
      </c>
      <c r="Q38702" s="34">
        <v>128</v>
      </c>
      <c r="R38702" s="34">
        <v>163</v>
      </c>
      <c r="S38702" s="34">
        <v>104</v>
      </c>
      <c r="T38702" s="34">
        <v>193</v>
      </c>
      <c r="U38702" s="34">
        <v>123</v>
      </c>
      <c r="V38702" s="34">
        <v>138</v>
      </c>
      <c r="W38702" s="34">
        <v>152</v>
      </c>
      <c r="X38702" s="34">
        <v>120</v>
      </c>
      <c r="Y38702" s="34">
        <v>151</v>
      </c>
      <c r="Z38702" s="34">
        <v>110</v>
      </c>
      <c r="AA38702" s="34">
        <v>120</v>
      </c>
      <c r="AB38702" s="34">
        <v>137</v>
      </c>
      <c r="AC38702" s="34">
        <v>176</v>
      </c>
    </row>
    <row r="38703" spans="1:29" x14ac:dyDescent="0.2">
      <c r="A38703" s="34" t="s">
        <v>99196</v>
      </c>
      <c r="B38703" s="34">
        <v>74</v>
      </c>
      <c r="C38703" s="34">
        <v>54</v>
      </c>
      <c r="D38703" s="34">
        <v>83</v>
      </c>
      <c r="E38703" s="34">
        <v>56</v>
      </c>
      <c r="F38703" s="34">
        <v>98</v>
      </c>
      <c r="G38703" s="34">
        <v>32</v>
      </c>
      <c r="H38703" s="34">
        <v>89</v>
      </c>
      <c r="I38703" s="34">
        <v>58</v>
      </c>
      <c r="J38703" s="34">
        <v>90</v>
      </c>
      <c r="K38703" s="34">
        <v>64</v>
      </c>
      <c r="L38703" s="34">
        <v>98</v>
      </c>
      <c r="M38703" s="34">
        <v>72</v>
      </c>
      <c r="N38703" s="34">
        <v>75</v>
      </c>
      <c r="O38703" s="34">
        <v>70</v>
      </c>
      <c r="P38703" s="34">
        <v>99</v>
      </c>
      <c r="Q38703" s="34">
        <v>72</v>
      </c>
      <c r="R38703" s="34">
        <v>103</v>
      </c>
      <c r="S38703" s="34">
        <v>59</v>
      </c>
      <c r="T38703" s="34">
        <v>129</v>
      </c>
      <c r="U38703" s="34">
        <v>78</v>
      </c>
      <c r="V38703" s="34">
        <v>94</v>
      </c>
      <c r="W38703" s="34">
        <v>80</v>
      </c>
      <c r="X38703" s="34">
        <v>91</v>
      </c>
      <c r="Y38703" s="34">
        <v>86</v>
      </c>
      <c r="Z38703" s="34">
        <v>84</v>
      </c>
      <c r="AA38703" s="34">
        <v>97</v>
      </c>
      <c r="AB38703" s="34">
        <v>148</v>
      </c>
      <c r="AC38703" s="34">
        <v>111</v>
      </c>
    </row>
    <row r="38704" spans="1:29" x14ac:dyDescent="0.2">
      <c r="A38704" s="34" t="s">
        <v>99197</v>
      </c>
      <c r="B38704" s="34">
        <v>0</v>
      </c>
      <c r="C38704" s="34">
        <v>0</v>
      </c>
      <c r="D38704" s="34">
        <v>0</v>
      </c>
      <c r="E38704" s="34">
        <v>0</v>
      </c>
      <c r="F38704" s="34">
        <v>0</v>
      </c>
      <c r="G38704" s="34">
        <v>0</v>
      </c>
      <c r="H38704" s="34">
        <v>0</v>
      </c>
      <c r="I38704" s="34">
        <v>0</v>
      </c>
      <c r="J38704" s="34">
        <v>0</v>
      </c>
      <c r="K38704" s="34">
        <v>0</v>
      </c>
      <c r="L38704" s="34">
        <v>0</v>
      </c>
      <c r="M38704" s="34">
        <v>0</v>
      </c>
      <c r="N38704" s="34">
        <v>0</v>
      </c>
      <c r="O38704" s="34">
        <v>0</v>
      </c>
      <c r="P38704" s="34">
        <v>0</v>
      </c>
      <c r="Q38704" s="34">
        <v>0</v>
      </c>
      <c r="R38704" s="34">
        <v>0</v>
      </c>
      <c r="S38704" s="34">
        <v>0</v>
      </c>
      <c r="T38704" s="34">
        <v>0</v>
      </c>
      <c r="U38704" s="34">
        <v>0</v>
      </c>
      <c r="V38704" s="34">
        <v>0</v>
      </c>
      <c r="W38704" s="34">
        <v>0</v>
      </c>
      <c r="X38704" s="34">
        <v>0</v>
      </c>
      <c r="Y38704" s="34">
        <v>0</v>
      </c>
      <c r="Z38704" s="34">
        <v>0</v>
      </c>
      <c r="AA38704" s="34">
        <v>0</v>
      </c>
      <c r="AB38704" s="34">
        <v>0</v>
      </c>
      <c r="AC38704" s="34">
        <v>0</v>
      </c>
    </row>
    <row r="38705" spans="1:29" x14ac:dyDescent="0.2">
      <c r="A38705" s="34" t="s">
        <v>99198</v>
      </c>
      <c r="B38705" s="34">
        <v>214</v>
      </c>
      <c r="C38705" s="34">
        <v>126</v>
      </c>
      <c r="D38705" s="34">
        <v>170</v>
      </c>
      <c r="E38705" s="34">
        <v>131</v>
      </c>
      <c r="F38705" s="34">
        <v>175</v>
      </c>
      <c r="G38705" s="34">
        <v>141</v>
      </c>
      <c r="H38705" s="34">
        <v>165</v>
      </c>
      <c r="I38705" s="34">
        <v>128</v>
      </c>
      <c r="J38705" s="34">
        <v>136</v>
      </c>
      <c r="K38705" s="34">
        <v>166</v>
      </c>
      <c r="L38705" s="34">
        <v>141</v>
      </c>
      <c r="M38705" s="34">
        <v>148</v>
      </c>
      <c r="N38705" s="34">
        <v>151</v>
      </c>
      <c r="O38705" s="34">
        <v>137</v>
      </c>
      <c r="P38705" s="34">
        <v>143</v>
      </c>
      <c r="Q38705" s="34">
        <v>223</v>
      </c>
      <c r="R38705" s="34">
        <v>238</v>
      </c>
      <c r="S38705" s="34">
        <v>152</v>
      </c>
      <c r="T38705" s="34">
        <v>170</v>
      </c>
      <c r="U38705" s="34">
        <v>157</v>
      </c>
      <c r="V38705" s="34">
        <v>184</v>
      </c>
      <c r="W38705" s="34">
        <v>210</v>
      </c>
      <c r="X38705" s="34">
        <v>165</v>
      </c>
      <c r="Y38705" s="34">
        <v>222</v>
      </c>
      <c r="Z38705" s="34">
        <v>149</v>
      </c>
      <c r="AA38705" s="34">
        <v>174</v>
      </c>
      <c r="AB38705" s="34">
        <v>229</v>
      </c>
      <c r="AC38705" s="34">
        <v>245</v>
      </c>
    </row>
    <row r="38706" spans="1:29" x14ac:dyDescent="0.2">
      <c r="A38706" s="34" t="s">
        <v>99199</v>
      </c>
      <c r="B38706" s="34">
        <v>664</v>
      </c>
      <c r="C38706" s="34">
        <v>335</v>
      </c>
      <c r="D38706" s="34">
        <v>500</v>
      </c>
      <c r="E38706" s="34">
        <v>361</v>
      </c>
      <c r="F38706" s="34">
        <v>462</v>
      </c>
      <c r="G38706" s="34">
        <v>367</v>
      </c>
      <c r="H38706" s="34">
        <v>562</v>
      </c>
      <c r="I38706" s="34">
        <v>371</v>
      </c>
      <c r="J38706" s="34">
        <v>514</v>
      </c>
      <c r="K38706" s="34">
        <v>326</v>
      </c>
      <c r="L38706" s="34">
        <v>627</v>
      </c>
      <c r="M38706" s="34">
        <v>308</v>
      </c>
      <c r="N38706" s="34">
        <v>431</v>
      </c>
      <c r="O38706" s="34">
        <v>378</v>
      </c>
      <c r="P38706" s="34">
        <v>566</v>
      </c>
      <c r="Q38706" s="34">
        <v>580</v>
      </c>
      <c r="R38706" s="34">
        <v>686</v>
      </c>
      <c r="S38706" s="34">
        <v>413</v>
      </c>
      <c r="T38706" s="34">
        <v>874</v>
      </c>
      <c r="U38706" s="34">
        <v>463</v>
      </c>
      <c r="V38706" s="34">
        <v>631</v>
      </c>
      <c r="W38706" s="34">
        <v>868</v>
      </c>
      <c r="X38706" s="34">
        <v>617</v>
      </c>
      <c r="Y38706" s="34">
        <v>599</v>
      </c>
      <c r="Z38706" s="34">
        <v>453</v>
      </c>
      <c r="AA38706" s="34">
        <v>537</v>
      </c>
      <c r="AB38706" s="34">
        <v>901</v>
      </c>
      <c r="AC38706" s="34">
        <v>672</v>
      </c>
    </row>
    <row r="38707" spans="1:29" x14ac:dyDescent="0.2">
      <c r="A38707" s="34" t="s">
        <v>99200</v>
      </c>
      <c r="B38707" s="34">
        <v>274</v>
      </c>
      <c r="C38707" s="34">
        <v>398</v>
      </c>
      <c r="D38707" s="34">
        <v>330</v>
      </c>
      <c r="E38707" s="34">
        <v>437</v>
      </c>
      <c r="F38707" s="34">
        <v>374</v>
      </c>
      <c r="G38707" s="34">
        <v>515</v>
      </c>
      <c r="H38707" s="34">
        <v>307</v>
      </c>
      <c r="I38707" s="34">
        <v>286</v>
      </c>
      <c r="J38707" s="34">
        <v>339</v>
      </c>
      <c r="K38707" s="34">
        <v>421</v>
      </c>
      <c r="L38707" s="34">
        <v>282</v>
      </c>
      <c r="M38707" s="34">
        <v>353</v>
      </c>
      <c r="N38707" s="34">
        <v>318</v>
      </c>
      <c r="O38707" s="34">
        <v>335</v>
      </c>
      <c r="P38707" s="34">
        <v>331</v>
      </c>
      <c r="Q38707" s="34">
        <v>605</v>
      </c>
      <c r="R38707" s="34">
        <v>458</v>
      </c>
      <c r="S38707" s="34">
        <v>445</v>
      </c>
      <c r="T38707" s="34">
        <v>435</v>
      </c>
      <c r="U38707" s="34">
        <v>433</v>
      </c>
      <c r="V38707" s="34">
        <v>410</v>
      </c>
      <c r="W38707" s="34">
        <v>529</v>
      </c>
      <c r="X38707" s="34">
        <v>379</v>
      </c>
      <c r="Y38707" s="34">
        <v>491</v>
      </c>
      <c r="Z38707" s="34">
        <v>371</v>
      </c>
      <c r="AA38707" s="34">
        <v>614</v>
      </c>
      <c r="AB38707" s="34">
        <v>407</v>
      </c>
      <c r="AC38707" s="34">
        <v>726</v>
      </c>
    </row>
    <row r="38708" spans="1:29" x14ac:dyDescent="0.2">
      <c r="A38708" s="34" t="s">
        <v>99201</v>
      </c>
      <c r="B38708" s="34">
        <v>320</v>
      </c>
      <c r="C38708" s="34">
        <v>200</v>
      </c>
      <c r="D38708" s="34">
        <v>223</v>
      </c>
      <c r="E38708" s="34">
        <v>164</v>
      </c>
      <c r="F38708" s="34">
        <v>265</v>
      </c>
      <c r="G38708" s="34">
        <v>152</v>
      </c>
      <c r="H38708" s="34">
        <v>238</v>
      </c>
      <c r="I38708" s="34">
        <v>181</v>
      </c>
      <c r="J38708" s="34">
        <v>269</v>
      </c>
      <c r="K38708" s="34">
        <v>159</v>
      </c>
      <c r="L38708" s="34">
        <v>288</v>
      </c>
      <c r="M38708" s="34">
        <v>149</v>
      </c>
      <c r="N38708" s="34">
        <v>253</v>
      </c>
      <c r="O38708" s="34">
        <v>184</v>
      </c>
      <c r="P38708" s="34">
        <v>281</v>
      </c>
      <c r="Q38708" s="34">
        <v>272</v>
      </c>
      <c r="R38708" s="34">
        <v>323</v>
      </c>
      <c r="S38708" s="34">
        <v>206</v>
      </c>
      <c r="T38708" s="34">
        <v>392</v>
      </c>
      <c r="U38708" s="34">
        <v>173</v>
      </c>
      <c r="V38708" s="34">
        <v>287</v>
      </c>
      <c r="W38708" s="34">
        <v>288</v>
      </c>
      <c r="X38708" s="34">
        <v>308</v>
      </c>
      <c r="Y38708" s="34">
        <v>248</v>
      </c>
      <c r="Z38708" s="34">
        <v>252</v>
      </c>
      <c r="AA38708" s="34">
        <v>240</v>
      </c>
      <c r="AB38708" s="34">
        <v>345</v>
      </c>
      <c r="AC38708" s="34">
        <v>250</v>
      </c>
    </row>
    <row r="38709" spans="1:29" x14ac:dyDescent="0.2">
      <c r="A38709" s="34" t="s">
        <v>99202</v>
      </c>
      <c r="B38709" s="34">
        <v>378</v>
      </c>
      <c r="C38709" s="34">
        <v>281</v>
      </c>
      <c r="D38709" s="34">
        <v>328</v>
      </c>
      <c r="E38709" s="34">
        <v>325</v>
      </c>
      <c r="F38709" s="34">
        <v>380</v>
      </c>
      <c r="G38709" s="34">
        <v>232</v>
      </c>
      <c r="H38709" s="34">
        <v>397</v>
      </c>
      <c r="I38709" s="34">
        <v>298</v>
      </c>
      <c r="J38709" s="34">
        <v>414</v>
      </c>
      <c r="K38709" s="34">
        <v>325</v>
      </c>
      <c r="L38709" s="34">
        <v>344</v>
      </c>
      <c r="M38709" s="34">
        <v>281</v>
      </c>
      <c r="N38709" s="34">
        <v>341</v>
      </c>
      <c r="O38709" s="34">
        <v>354</v>
      </c>
      <c r="P38709" s="34">
        <v>316</v>
      </c>
      <c r="Q38709" s="34">
        <v>458</v>
      </c>
      <c r="R38709" s="34">
        <v>473</v>
      </c>
      <c r="S38709" s="34">
        <v>380</v>
      </c>
      <c r="T38709" s="34">
        <v>485</v>
      </c>
      <c r="U38709" s="34">
        <v>386</v>
      </c>
      <c r="V38709" s="34">
        <v>435</v>
      </c>
      <c r="W38709" s="34">
        <v>529</v>
      </c>
      <c r="X38709" s="34">
        <v>449</v>
      </c>
      <c r="Y38709" s="34">
        <v>450</v>
      </c>
      <c r="Z38709" s="34">
        <v>396</v>
      </c>
      <c r="AA38709" s="34">
        <v>467</v>
      </c>
      <c r="AB38709" s="34">
        <v>511</v>
      </c>
      <c r="AC38709" s="34">
        <v>476</v>
      </c>
    </row>
    <row r="38710" spans="1:29" x14ac:dyDescent="0.2">
      <c r="A38710" s="34" t="s">
        <v>99203</v>
      </c>
      <c r="B38710" s="34">
        <v>34</v>
      </c>
      <c r="C38710" s="34">
        <v>28</v>
      </c>
      <c r="D38710" s="34">
        <v>23</v>
      </c>
      <c r="E38710" s="34">
        <v>43</v>
      </c>
      <c r="F38710" s="34">
        <v>18</v>
      </c>
      <c r="G38710" s="34">
        <v>29</v>
      </c>
      <c r="H38710" s="34">
        <v>31</v>
      </c>
      <c r="I38710" s="34">
        <v>40</v>
      </c>
      <c r="J38710" s="34">
        <v>13</v>
      </c>
      <c r="K38710" s="34">
        <v>45</v>
      </c>
      <c r="L38710" s="34">
        <v>30</v>
      </c>
      <c r="M38710" s="34">
        <v>28</v>
      </c>
      <c r="N38710" s="34">
        <v>15</v>
      </c>
      <c r="O38710" s="34">
        <v>43</v>
      </c>
      <c r="P38710" s="34">
        <v>22</v>
      </c>
      <c r="Q38710" s="34">
        <v>39</v>
      </c>
      <c r="R38710" s="34">
        <v>64</v>
      </c>
      <c r="S38710" s="34">
        <v>53</v>
      </c>
      <c r="T38710" s="34">
        <v>13</v>
      </c>
      <c r="U38710" s="34">
        <v>58</v>
      </c>
      <c r="V38710" s="34">
        <v>35</v>
      </c>
      <c r="W38710" s="34">
        <v>53</v>
      </c>
      <c r="X38710" s="34">
        <v>40</v>
      </c>
      <c r="Y38710" s="34">
        <v>81</v>
      </c>
      <c r="Z38710" s="34">
        <v>37</v>
      </c>
      <c r="AA38710" s="34">
        <v>55</v>
      </c>
      <c r="AB38710" s="34">
        <v>27</v>
      </c>
      <c r="AC38710" s="34">
        <v>76</v>
      </c>
    </row>
    <row r="38711" spans="1:29" x14ac:dyDescent="0.2">
      <c r="A38711" s="34" t="s">
        <v>99204</v>
      </c>
      <c r="B38711" s="34">
        <v>215</v>
      </c>
      <c r="C38711" s="34">
        <v>123</v>
      </c>
      <c r="D38711" s="34">
        <v>159</v>
      </c>
      <c r="E38711" s="34">
        <v>128</v>
      </c>
      <c r="F38711" s="34">
        <v>172</v>
      </c>
      <c r="G38711" s="34">
        <v>118</v>
      </c>
      <c r="H38711" s="34">
        <v>190</v>
      </c>
      <c r="I38711" s="34">
        <v>140</v>
      </c>
      <c r="J38711" s="34">
        <v>186</v>
      </c>
      <c r="K38711" s="34">
        <v>133</v>
      </c>
      <c r="L38711" s="34">
        <v>249</v>
      </c>
      <c r="M38711" s="34">
        <v>109</v>
      </c>
      <c r="N38711" s="34">
        <v>179</v>
      </c>
      <c r="O38711" s="34">
        <v>157</v>
      </c>
      <c r="P38711" s="34">
        <v>175</v>
      </c>
      <c r="Q38711" s="34">
        <v>173</v>
      </c>
      <c r="R38711" s="34">
        <v>229</v>
      </c>
      <c r="S38711" s="34">
        <v>138</v>
      </c>
      <c r="T38711" s="34">
        <v>279</v>
      </c>
      <c r="U38711" s="34">
        <v>183</v>
      </c>
      <c r="V38711" s="34">
        <v>226</v>
      </c>
      <c r="W38711" s="34">
        <v>235</v>
      </c>
      <c r="X38711" s="34">
        <v>215</v>
      </c>
      <c r="Y38711" s="34">
        <v>225</v>
      </c>
      <c r="Z38711" s="34">
        <v>194</v>
      </c>
      <c r="AA38711" s="34">
        <v>139</v>
      </c>
      <c r="AB38711" s="34">
        <v>237</v>
      </c>
      <c r="AC38711" s="34">
        <v>250</v>
      </c>
    </row>
    <row r="38712" spans="1:29" x14ac:dyDescent="0.2">
      <c r="A38712" s="34" t="s">
        <v>99205</v>
      </c>
      <c r="B38712" s="34">
        <v>64</v>
      </c>
      <c r="C38712" s="34">
        <v>43</v>
      </c>
      <c r="D38712" s="34">
        <v>29</v>
      </c>
      <c r="E38712" s="34">
        <v>32</v>
      </c>
      <c r="F38712" s="34">
        <v>43</v>
      </c>
      <c r="G38712" s="34">
        <v>48</v>
      </c>
      <c r="H38712" s="34">
        <v>21</v>
      </c>
      <c r="I38712" s="34">
        <v>28</v>
      </c>
      <c r="J38712" s="34">
        <v>34</v>
      </c>
      <c r="K38712" s="34">
        <v>27</v>
      </c>
      <c r="L38712" s="34">
        <v>40</v>
      </c>
      <c r="M38712" s="34">
        <v>31</v>
      </c>
      <c r="N38712" s="34">
        <v>37</v>
      </c>
      <c r="O38712" s="34">
        <v>34</v>
      </c>
      <c r="P38712" s="34">
        <v>44</v>
      </c>
      <c r="Q38712" s="34">
        <v>61</v>
      </c>
      <c r="R38712" s="34">
        <v>38</v>
      </c>
      <c r="S38712" s="34">
        <v>55</v>
      </c>
      <c r="T38712" s="34">
        <v>25</v>
      </c>
      <c r="U38712" s="34">
        <v>41</v>
      </c>
      <c r="V38712" s="34">
        <v>50</v>
      </c>
      <c r="W38712" s="34">
        <v>35</v>
      </c>
      <c r="X38712" s="34">
        <v>68</v>
      </c>
      <c r="Y38712" s="34">
        <v>43</v>
      </c>
      <c r="Z38712" s="34">
        <v>42</v>
      </c>
      <c r="AA38712" s="34">
        <v>44</v>
      </c>
      <c r="AB38712" s="34">
        <v>48</v>
      </c>
      <c r="AC38712" s="34">
        <v>68</v>
      </c>
    </row>
    <row r="38713" spans="1:29" x14ac:dyDescent="0.2">
      <c r="A38713" s="34" t="s">
        <v>99206</v>
      </c>
      <c r="B38713" s="34">
        <v>293</v>
      </c>
      <c r="C38713" s="34">
        <v>269</v>
      </c>
      <c r="D38713" s="34">
        <v>240</v>
      </c>
      <c r="E38713" s="34">
        <v>262</v>
      </c>
      <c r="F38713" s="34">
        <v>311</v>
      </c>
      <c r="G38713" s="34">
        <v>219</v>
      </c>
      <c r="H38713" s="34">
        <v>257</v>
      </c>
      <c r="I38713" s="34">
        <v>251</v>
      </c>
      <c r="J38713" s="34">
        <v>225</v>
      </c>
      <c r="K38713" s="34">
        <v>235</v>
      </c>
      <c r="L38713" s="34">
        <v>243</v>
      </c>
      <c r="M38713" s="34">
        <v>223</v>
      </c>
      <c r="N38713" s="34">
        <v>206</v>
      </c>
      <c r="O38713" s="34">
        <v>199</v>
      </c>
      <c r="P38713" s="34">
        <v>221</v>
      </c>
      <c r="Q38713" s="34">
        <v>323</v>
      </c>
      <c r="R38713" s="34">
        <v>343</v>
      </c>
      <c r="S38713" s="34">
        <v>234</v>
      </c>
      <c r="T38713" s="34">
        <v>378</v>
      </c>
      <c r="U38713" s="34">
        <v>265</v>
      </c>
      <c r="V38713" s="34">
        <v>304</v>
      </c>
      <c r="W38713" s="34">
        <v>359</v>
      </c>
      <c r="X38713" s="34">
        <v>386</v>
      </c>
      <c r="Y38713" s="34">
        <v>351</v>
      </c>
      <c r="Z38713" s="34">
        <v>321</v>
      </c>
      <c r="AA38713" s="34">
        <v>286</v>
      </c>
      <c r="AB38713" s="34">
        <v>347</v>
      </c>
      <c r="AC38713" s="34">
        <v>404</v>
      </c>
    </row>
    <row r="38714" spans="1:29" x14ac:dyDescent="0.2">
      <c r="A38714" s="34" t="s">
        <v>99207</v>
      </c>
      <c r="B38714" s="34">
        <v>649</v>
      </c>
      <c r="C38714" s="34">
        <v>459</v>
      </c>
      <c r="D38714" s="34">
        <v>592</v>
      </c>
      <c r="E38714" s="34">
        <v>447</v>
      </c>
      <c r="F38714" s="34">
        <v>651</v>
      </c>
      <c r="G38714" s="34">
        <v>523</v>
      </c>
      <c r="H38714" s="34">
        <v>548</v>
      </c>
      <c r="I38714" s="34">
        <v>486</v>
      </c>
      <c r="J38714" s="34">
        <v>507</v>
      </c>
      <c r="K38714" s="34">
        <v>496</v>
      </c>
      <c r="L38714" s="34">
        <v>601</v>
      </c>
      <c r="M38714" s="34">
        <v>454</v>
      </c>
      <c r="N38714" s="34">
        <v>446</v>
      </c>
      <c r="O38714" s="34">
        <v>494</v>
      </c>
      <c r="P38714" s="34">
        <v>642</v>
      </c>
      <c r="Q38714" s="34">
        <v>704</v>
      </c>
      <c r="R38714" s="34">
        <v>813</v>
      </c>
      <c r="S38714" s="34">
        <v>581</v>
      </c>
      <c r="T38714" s="34">
        <v>852</v>
      </c>
      <c r="U38714" s="34">
        <v>540</v>
      </c>
      <c r="V38714" s="34">
        <v>747</v>
      </c>
      <c r="W38714" s="34">
        <v>830</v>
      </c>
      <c r="X38714" s="34">
        <v>694</v>
      </c>
      <c r="Y38714" s="34">
        <v>777</v>
      </c>
      <c r="Z38714" s="34">
        <v>550</v>
      </c>
      <c r="AA38714" s="34">
        <v>619</v>
      </c>
      <c r="AB38714" s="34">
        <v>984</v>
      </c>
      <c r="AC38714" s="34">
        <v>885</v>
      </c>
    </row>
    <row r="38715" spans="1:29" x14ac:dyDescent="0.2">
      <c r="A38715" s="34" t="s">
        <v>99208</v>
      </c>
      <c r="B38715" s="34">
        <v>240</v>
      </c>
      <c r="C38715" s="34">
        <v>209</v>
      </c>
      <c r="D38715" s="34">
        <v>227</v>
      </c>
      <c r="E38715" s="34">
        <v>208</v>
      </c>
      <c r="F38715" s="34">
        <v>196</v>
      </c>
      <c r="G38715" s="34">
        <v>214</v>
      </c>
      <c r="H38715" s="34">
        <v>240</v>
      </c>
      <c r="I38715" s="34">
        <v>172</v>
      </c>
      <c r="J38715" s="34">
        <v>233</v>
      </c>
      <c r="K38715" s="34">
        <v>205</v>
      </c>
      <c r="L38715" s="34">
        <v>271</v>
      </c>
      <c r="M38715" s="34">
        <v>162</v>
      </c>
      <c r="N38715" s="34">
        <v>201</v>
      </c>
      <c r="O38715" s="34">
        <v>148</v>
      </c>
      <c r="P38715" s="34">
        <v>245</v>
      </c>
      <c r="Q38715" s="34">
        <v>267</v>
      </c>
      <c r="R38715" s="34">
        <v>374</v>
      </c>
      <c r="S38715" s="34">
        <v>237</v>
      </c>
      <c r="T38715" s="34">
        <v>305</v>
      </c>
      <c r="U38715" s="34">
        <v>234</v>
      </c>
      <c r="V38715" s="34">
        <v>282</v>
      </c>
      <c r="W38715" s="34">
        <v>411</v>
      </c>
      <c r="X38715" s="34">
        <v>340</v>
      </c>
      <c r="Y38715" s="34">
        <v>296</v>
      </c>
      <c r="Z38715" s="34">
        <v>226</v>
      </c>
      <c r="AA38715" s="34">
        <v>351</v>
      </c>
      <c r="AB38715" s="34">
        <v>384</v>
      </c>
      <c r="AC38715" s="34">
        <v>341</v>
      </c>
    </row>
    <row r="38716" spans="1:29" x14ac:dyDescent="0.2">
      <c r="A38716" s="34" t="s">
        <v>99209</v>
      </c>
      <c r="B38716" s="34">
        <v>59</v>
      </c>
      <c r="C38716" s="34">
        <v>31</v>
      </c>
      <c r="D38716" s="34">
        <v>57</v>
      </c>
      <c r="E38716" s="34">
        <v>48</v>
      </c>
      <c r="F38716" s="34">
        <v>75</v>
      </c>
      <c r="G38716" s="34">
        <v>31</v>
      </c>
      <c r="H38716" s="34">
        <v>25</v>
      </c>
      <c r="I38716" s="34">
        <v>23</v>
      </c>
      <c r="J38716" s="34">
        <v>32</v>
      </c>
      <c r="K38716" s="34">
        <v>32</v>
      </c>
      <c r="L38716" s="34">
        <v>29</v>
      </c>
      <c r="M38716" s="34">
        <v>24</v>
      </c>
      <c r="N38716" s="34">
        <v>38</v>
      </c>
      <c r="O38716" s="34">
        <v>29</v>
      </c>
      <c r="P38716" s="34">
        <v>32</v>
      </c>
      <c r="Q38716" s="34">
        <v>22</v>
      </c>
      <c r="R38716" s="34">
        <v>46</v>
      </c>
      <c r="S38716" s="34">
        <v>57</v>
      </c>
      <c r="T38716" s="34">
        <v>28</v>
      </c>
      <c r="U38716" s="34">
        <v>37</v>
      </c>
      <c r="V38716" s="34">
        <v>45</v>
      </c>
      <c r="W38716" s="34">
        <v>48</v>
      </c>
      <c r="X38716" s="34">
        <v>34</v>
      </c>
      <c r="Y38716" s="34">
        <v>25</v>
      </c>
      <c r="Z38716" s="34">
        <v>61</v>
      </c>
      <c r="AA38716" s="34">
        <v>37</v>
      </c>
      <c r="AB38716" s="34">
        <v>70</v>
      </c>
      <c r="AC38716" s="34">
        <v>66</v>
      </c>
    </row>
    <row r="38717" spans="1:29" x14ac:dyDescent="0.2">
      <c r="A38717" s="34" t="s">
        <v>99210</v>
      </c>
      <c r="B38717" s="34">
        <v>742</v>
      </c>
      <c r="C38717" s="34">
        <v>443</v>
      </c>
      <c r="D38717" s="34">
        <v>508</v>
      </c>
      <c r="E38717" s="34">
        <v>506</v>
      </c>
      <c r="F38717" s="34">
        <v>671</v>
      </c>
      <c r="G38717" s="34">
        <v>464</v>
      </c>
      <c r="H38717" s="34">
        <v>599</v>
      </c>
      <c r="I38717" s="34">
        <v>379</v>
      </c>
      <c r="J38717" s="34">
        <v>641</v>
      </c>
      <c r="K38717" s="34">
        <v>437</v>
      </c>
      <c r="L38717" s="34">
        <v>693</v>
      </c>
      <c r="M38717" s="34">
        <v>411</v>
      </c>
      <c r="N38717" s="34">
        <v>547</v>
      </c>
      <c r="O38717" s="34">
        <v>375</v>
      </c>
      <c r="P38717" s="34">
        <v>625</v>
      </c>
      <c r="Q38717" s="34">
        <v>611</v>
      </c>
      <c r="R38717" s="34">
        <v>885</v>
      </c>
      <c r="S38717" s="34">
        <v>506</v>
      </c>
      <c r="T38717" s="34">
        <v>965</v>
      </c>
      <c r="U38717" s="34">
        <v>389</v>
      </c>
      <c r="V38717" s="34">
        <v>766</v>
      </c>
      <c r="W38717" s="34">
        <v>732</v>
      </c>
      <c r="X38717" s="34">
        <v>770</v>
      </c>
      <c r="Y38717" s="34">
        <v>663</v>
      </c>
      <c r="Z38717" s="34">
        <v>624</v>
      </c>
      <c r="AA38717" s="34">
        <v>549</v>
      </c>
      <c r="AB38717" s="34">
        <v>908</v>
      </c>
      <c r="AC38717" s="34">
        <v>792</v>
      </c>
    </row>
    <row r="38718" spans="1:29" x14ac:dyDescent="0.2">
      <c r="A38718" s="34" t="s">
        <v>99211</v>
      </c>
      <c r="B38718" s="34">
        <v>121</v>
      </c>
      <c r="C38718" s="34">
        <v>86</v>
      </c>
      <c r="D38718" s="34">
        <v>124</v>
      </c>
      <c r="E38718" s="34">
        <v>101</v>
      </c>
      <c r="F38718" s="34">
        <v>135</v>
      </c>
      <c r="G38718" s="34">
        <v>112</v>
      </c>
      <c r="H38718" s="34">
        <v>125</v>
      </c>
      <c r="I38718" s="34">
        <v>114</v>
      </c>
      <c r="J38718" s="34">
        <v>108</v>
      </c>
      <c r="K38718" s="34">
        <v>119</v>
      </c>
      <c r="L38718" s="34">
        <v>79</v>
      </c>
      <c r="M38718" s="34">
        <v>70</v>
      </c>
      <c r="N38718" s="34">
        <v>111</v>
      </c>
      <c r="O38718" s="34">
        <v>75</v>
      </c>
      <c r="P38718" s="34">
        <v>119</v>
      </c>
      <c r="Q38718" s="34">
        <v>138</v>
      </c>
      <c r="R38718" s="34">
        <v>159</v>
      </c>
      <c r="S38718" s="34">
        <v>103</v>
      </c>
      <c r="T38718" s="34">
        <v>115</v>
      </c>
      <c r="U38718" s="34">
        <v>125</v>
      </c>
      <c r="V38718" s="34">
        <v>145</v>
      </c>
      <c r="W38718" s="34">
        <v>111</v>
      </c>
      <c r="X38718" s="34">
        <v>169</v>
      </c>
      <c r="Y38718" s="34">
        <v>87</v>
      </c>
      <c r="Z38718" s="34">
        <v>150</v>
      </c>
      <c r="AA38718" s="34">
        <v>138</v>
      </c>
      <c r="AB38718" s="34">
        <v>126</v>
      </c>
      <c r="AC38718" s="34">
        <v>167</v>
      </c>
    </row>
    <row r="38719" spans="1:29" x14ac:dyDescent="0.2">
      <c r="A38719" s="34" t="s">
        <v>99212</v>
      </c>
      <c r="B38719" s="34">
        <v>105</v>
      </c>
      <c r="C38719" s="34">
        <v>158</v>
      </c>
      <c r="D38719" s="34">
        <v>168</v>
      </c>
      <c r="E38719" s="34">
        <v>206</v>
      </c>
      <c r="F38719" s="34">
        <v>170</v>
      </c>
      <c r="G38719" s="34">
        <v>182</v>
      </c>
      <c r="H38719" s="34">
        <v>155</v>
      </c>
      <c r="I38719" s="34">
        <v>178</v>
      </c>
      <c r="J38719" s="34">
        <v>166</v>
      </c>
      <c r="K38719" s="34">
        <v>160</v>
      </c>
      <c r="L38719" s="34">
        <v>122</v>
      </c>
      <c r="M38719" s="34">
        <v>157</v>
      </c>
      <c r="N38719" s="34">
        <v>141</v>
      </c>
      <c r="O38719" s="34">
        <v>168</v>
      </c>
      <c r="P38719" s="34">
        <v>132</v>
      </c>
      <c r="Q38719" s="34">
        <v>212</v>
      </c>
      <c r="R38719" s="34">
        <v>190</v>
      </c>
      <c r="S38719" s="34">
        <v>232</v>
      </c>
      <c r="T38719" s="34">
        <v>183</v>
      </c>
      <c r="U38719" s="34">
        <v>179</v>
      </c>
      <c r="V38719" s="34">
        <v>194</v>
      </c>
      <c r="W38719" s="34">
        <v>229</v>
      </c>
      <c r="X38719" s="34">
        <v>221</v>
      </c>
      <c r="Y38719" s="34">
        <v>169</v>
      </c>
      <c r="Z38719" s="34">
        <v>169</v>
      </c>
      <c r="AA38719" s="34">
        <v>206</v>
      </c>
      <c r="AB38719" s="34">
        <v>202</v>
      </c>
      <c r="AC38719" s="34">
        <v>266</v>
      </c>
    </row>
    <row r="38720" spans="1:29" x14ac:dyDescent="0.2">
      <c r="A38720" s="34" t="s">
        <v>99213</v>
      </c>
      <c r="B38720" s="34">
        <v>216</v>
      </c>
      <c r="C38720" s="34">
        <v>242</v>
      </c>
      <c r="D38720" s="34">
        <v>301</v>
      </c>
      <c r="E38720" s="34">
        <v>247</v>
      </c>
      <c r="F38720" s="34">
        <v>275</v>
      </c>
      <c r="G38720" s="34">
        <v>257</v>
      </c>
      <c r="H38720" s="34">
        <v>267</v>
      </c>
      <c r="I38720" s="34">
        <v>221</v>
      </c>
      <c r="J38720" s="34">
        <v>271</v>
      </c>
      <c r="K38720" s="34">
        <v>274</v>
      </c>
      <c r="L38720" s="34">
        <v>285</v>
      </c>
      <c r="M38720" s="34">
        <v>244</v>
      </c>
      <c r="N38720" s="34">
        <v>265</v>
      </c>
      <c r="O38720" s="34">
        <v>209</v>
      </c>
      <c r="P38720" s="34">
        <v>281</v>
      </c>
      <c r="Q38720" s="34">
        <v>302</v>
      </c>
      <c r="R38720" s="34">
        <v>361</v>
      </c>
      <c r="S38720" s="34">
        <v>350</v>
      </c>
      <c r="T38720" s="34">
        <v>279</v>
      </c>
      <c r="U38720" s="34">
        <v>296</v>
      </c>
      <c r="V38720" s="34">
        <v>323</v>
      </c>
      <c r="W38720" s="34">
        <v>293</v>
      </c>
      <c r="X38720" s="34">
        <v>397</v>
      </c>
      <c r="Y38720" s="34">
        <v>305</v>
      </c>
      <c r="Z38720" s="34">
        <v>304</v>
      </c>
      <c r="AA38720" s="34">
        <v>337</v>
      </c>
      <c r="AB38720" s="34">
        <v>370</v>
      </c>
      <c r="AC38720" s="34">
        <v>496</v>
      </c>
    </row>
    <row r="38721" spans="1:29" x14ac:dyDescent="0.2">
      <c r="A38721" s="34" t="s">
        <v>99214</v>
      </c>
      <c r="B38721" s="34">
        <v>216</v>
      </c>
      <c r="C38721" s="34">
        <v>178</v>
      </c>
      <c r="D38721" s="34">
        <v>199</v>
      </c>
      <c r="E38721" s="34">
        <v>168</v>
      </c>
      <c r="F38721" s="34">
        <v>232</v>
      </c>
      <c r="G38721" s="34">
        <v>182</v>
      </c>
      <c r="H38721" s="34">
        <v>197</v>
      </c>
      <c r="I38721" s="34">
        <v>161</v>
      </c>
      <c r="J38721" s="34">
        <v>178</v>
      </c>
      <c r="K38721" s="34">
        <v>215</v>
      </c>
      <c r="L38721" s="34">
        <v>229</v>
      </c>
      <c r="M38721" s="34">
        <v>188</v>
      </c>
      <c r="N38721" s="34">
        <v>150</v>
      </c>
      <c r="O38721" s="34">
        <v>220</v>
      </c>
      <c r="P38721" s="34">
        <v>200</v>
      </c>
      <c r="Q38721" s="34">
        <v>275</v>
      </c>
      <c r="R38721" s="34">
        <v>292</v>
      </c>
      <c r="S38721" s="34">
        <v>277</v>
      </c>
      <c r="T38721" s="34">
        <v>274</v>
      </c>
      <c r="U38721" s="34">
        <v>229</v>
      </c>
      <c r="V38721" s="34">
        <v>285</v>
      </c>
      <c r="W38721" s="34">
        <v>304</v>
      </c>
      <c r="X38721" s="34">
        <v>303</v>
      </c>
      <c r="Y38721" s="34">
        <v>226</v>
      </c>
      <c r="Z38721" s="34">
        <v>260</v>
      </c>
      <c r="AA38721" s="34">
        <v>221</v>
      </c>
      <c r="AB38721" s="34">
        <v>290</v>
      </c>
      <c r="AC38721" s="34">
        <v>403</v>
      </c>
    </row>
    <row r="38722" spans="1:29" x14ac:dyDescent="0.2">
      <c r="A38722" s="34" t="s">
        <v>99215</v>
      </c>
      <c r="B38722" s="34">
        <v>143</v>
      </c>
      <c r="C38722" s="34">
        <v>141</v>
      </c>
      <c r="D38722" s="34">
        <v>146</v>
      </c>
      <c r="E38722" s="34">
        <v>117</v>
      </c>
      <c r="F38722" s="34">
        <v>141</v>
      </c>
      <c r="G38722" s="34">
        <v>130</v>
      </c>
      <c r="H38722" s="34">
        <v>157</v>
      </c>
      <c r="I38722" s="34">
        <v>140</v>
      </c>
      <c r="J38722" s="34">
        <v>110</v>
      </c>
      <c r="K38722" s="34">
        <v>136</v>
      </c>
      <c r="L38722" s="34">
        <v>97</v>
      </c>
      <c r="M38722" s="34">
        <v>109</v>
      </c>
      <c r="N38722" s="34">
        <v>124</v>
      </c>
      <c r="O38722" s="34">
        <v>126</v>
      </c>
      <c r="P38722" s="34">
        <v>149</v>
      </c>
      <c r="Q38722" s="34">
        <v>174</v>
      </c>
      <c r="R38722" s="34">
        <v>182</v>
      </c>
      <c r="S38722" s="34">
        <v>233</v>
      </c>
      <c r="T38722" s="34">
        <v>112</v>
      </c>
      <c r="U38722" s="34">
        <v>119</v>
      </c>
      <c r="V38722" s="34">
        <v>111</v>
      </c>
      <c r="W38722" s="34">
        <v>191</v>
      </c>
      <c r="X38722" s="34">
        <v>157</v>
      </c>
      <c r="Y38722" s="34">
        <v>142</v>
      </c>
      <c r="Z38722" s="34">
        <v>171</v>
      </c>
      <c r="AA38722" s="34">
        <v>168</v>
      </c>
      <c r="AB38722" s="34">
        <v>146</v>
      </c>
      <c r="AC38722" s="34">
        <v>193</v>
      </c>
    </row>
    <row r="38723" spans="1:29" x14ac:dyDescent="0.2">
      <c r="A38723" s="34" t="s">
        <v>99216</v>
      </c>
      <c r="B38723" s="34">
        <v>172</v>
      </c>
      <c r="C38723" s="34">
        <v>211</v>
      </c>
      <c r="D38723" s="34">
        <v>245</v>
      </c>
      <c r="E38723" s="34">
        <v>199</v>
      </c>
      <c r="F38723" s="34">
        <v>198</v>
      </c>
      <c r="G38723" s="34">
        <v>146</v>
      </c>
      <c r="H38723" s="34">
        <v>266</v>
      </c>
      <c r="I38723" s="34">
        <v>185</v>
      </c>
      <c r="J38723" s="34">
        <v>216</v>
      </c>
      <c r="K38723" s="34">
        <v>183</v>
      </c>
      <c r="L38723" s="34">
        <v>190</v>
      </c>
      <c r="M38723" s="34">
        <v>211</v>
      </c>
      <c r="N38723" s="34">
        <v>194</v>
      </c>
      <c r="O38723" s="34">
        <v>223</v>
      </c>
      <c r="P38723" s="34">
        <v>223</v>
      </c>
      <c r="Q38723" s="34">
        <v>271</v>
      </c>
      <c r="R38723" s="34">
        <v>267</v>
      </c>
      <c r="S38723" s="34">
        <v>287</v>
      </c>
      <c r="T38723" s="34">
        <v>215</v>
      </c>
      <c r="U38723" s="34">
        <v>192</v>
      </c>
      <c r="V38723" s="34">
        <v>248</v>
      </c>
      <c r="W38723" s="34">
        <v>269</v>
      </c>
      <c r="X38723" s="34">
        <v>281</v>
      </c>
      <c r="Y38723" s="34">
        <v>291</v>
      </c>
      <c r="Z38723" s="34">
        <v>244</v>
      </c>
      <c r="AA38723" s="34">
        <v>240</v>
      </c>
      <c r="AB38723" s="34">
        <v>275</v>
      </c>
      <c r="AC38723" s="34">
        <v>365</v>
      </c>
    </row>
    <row r="38724" spans="1:29" x14ac:dyDescent="0.2">
      <c r="A38724" s="34" t="s">
        <v>99217</v>
      </c>
      <c r="B38724" s="34">
        <v>97</v>
      </c>
      <c r="C38724" s="34">
        <v>67</v>
      </c>
      <c r="D38724" s="34">
        <v>92</v>
      </c>
      <c r="E38724" s="34">
        <v>98</v>
      </c>
      <c r="F38724" s="34">
        <v>98</v>
      </c>
      <c r="G38724" s="34">
        <v>135</v>
      </c>
      <c r="H38724" s="34">
        <v>80</v>
      </c>
      <c r="I38724" s="34">
        <v>93</v>
      </c>
      <c r="J38724" s="34">
        <v>88</v>
      </c>
      <c r="K38724" s="34">
        <v>115</v>
      </c>
      <c r="L38724" s="34">
        <v>94</v>
      </c>
      <c r="M38724" s="34">
        <v>87</v>
      </c>
      <c r="N38724" s="34">
        <v>98</v>
      </c>
      <c r="O38724" s="34">
        <v>65</v>
      </c>
      <c r="P38724" s="34">
        <v>65</v>
      </c>
      <c r="Q38724" s="34">
        <v>144</v>
      </c>
      <c r="R38724" s="34">
        <v>139</v>
      </c>
      <c r="S38724" s="34">
        <v>125</v>
      </c>
      <c r="T38724" s="34">
        <v>106</v>
      </c>
      <c r="U38724" s="34">
        <v>131</v>
      </c>
      <c r="V38724" s="34">
        <v>124</v>
      </c>
      <c r="W38724" s="34">
        <v>145</v>
      </c>
      <c r="X38724" s="34">
        <v>133</v>
      </c>
      <c r="Y38724" s="34">
        <v>119</v>
      </c>
      <c r="Z38724" s="34">
        <v>74</v>
      </c>
      <c r="AA38724" s="34">
        <v>166</v>
      </c>
      <c r="AB38724" s="34">
        <v>115</v>
      </c>
      <c r="AC38724" s="34">
        <v>140</v>
      </c>
    </row>
    <row r="38725" spans="1:29" x14ac:dyDescent="0.2">
      <c r="A38725" s="34" t="s">
        <v>99218</v>
      </c>
      <c r="B38725" s="34">
        <v>179</v>
      </c>
      <c r="C38725" s="34">
        <v>146</v>
      </c>
      <c r="D38725" s="34">
        <v>148</v>
      </c>
      <c r="E38725" s="34">
        <v>151</v>
      </c>
      <c r="F38725" s="34">
        <v>168</v>
      </c>
      <c r="G38725" s="34">
        <v>160</v>
      </c>
      <c r="H38725" s="34">
        <v>200</v>
      </c>
      <c r="I38725" s="34">
        <v>116</v>
      </c>
      <c r="J38725" s="34">
        <v>153</v>
      </c>
      <c r="K38725" s="34">
        <v>159</v>
      </c>
      <c r="L38725" s="34">
        <v>188</v>
      </c>
      <c r="M38725" s="34">
        <v>136</v>
      </c>
      <c r="N38725" s="34">
        <v>168</v>
      </c>
      <c r="O38725" s="34">
        <v>196</v>
      </c>
      <c r="P38725" s="34">
        <v>162</v>
      </c>
      <c r="Q38725" s="34">
        <v>262</v>
      </c>
      <c r="R38725" s="34">
        <v>229</v>
      </c>
      <c r="S38725" s="34">
        <v>174</v>
      </c>
      <c r="T38725" s="34">
        <v>182</v>
      </c>
      <c r="U38725" s="34">
        <v>190</v>
      </c>
      <c r="V38725" s="34">
        <v>179</v>
      </c>
      <c r="W38725" s="34">
        <v>309</v>
      </c>
      <c r="X38725" s="34">
        <v>219</v>
      </c>
      <c r="Y38725" s="34">
        <v>267</v>
      </c>
      <c r="Z38725" s="34">
        <v>179</v>
      </c>
      <c r="AA38725" s="34">
        <v>240</v>
      </c>
      <c r="AB38725" s="34">
        <v>275</v>
      </c>
      <c r="AC38725" s="34">
        <v>301</v>
      </c>
    </row>
    <row r="38726" spans="1:29" x14ac:dyDescent="0.2">
      <c r="A38726" s="34" t="s">
        <v>99219</v>
      </c>
      <c r="B38726" s="34">
        <v>158</v>
      </c>
      <c r="C38726" s="34">
        <v>249</v>
      </c>
      <c r="D38726" s="34">
        <v>216</v>
      </c>
      <c r="E38726" s="34">
        <v>238</v>
      </c>
      <c r="F38726" s="34">
        <v>271</v>
      </c>
      <c r="G38726" s="34">
        <v>278</v>
      </c>
      <c r="H38726" s="34">
        <v>261</v>
      </c>
      <c r="I38726" s="34">
        <v>294</v>
      </c>
      <c r="J38726" s="34">
        <v>232</v>
      </c>
      <c r="K38726" s="34">
        <v>232</v>
      </c>
      <c r="L38726" s="34">
        <v>240</v>
      </c>
      <c r="M38726" s="34">
        <v>218</v>
      </c>
      <c r="N38726" s="34">
        <v>200</v>
      </c>
      <c r="O38726" s="34">
        <v>249</v>
      </c>
      <c r="P38726" s="34">
        <v>234</v>
      </c>
      <c r="Q38726" s="34">
        <v>339</v>
      </c>
      <c r="R38726" s="34">
        <v>296</v>
      </c>
      <c r="S38726" s="34">
        <v>221</v>
      </c>
      <c r="T38726" s="34">
        <v>313</v>
      </c>
      <c r="U38726" s="34">
        <v>269</v>
      </c>
      <c r="V38726" s="34">
        <v>270</v>
      </c>
      <c r="W38726" s="34">
        <v>344</v>
      </c>
      <c r="X38726" s="34">
        <v>321</v>
      </c>
      <c r="Y38726" s="34">
        <v>287</v>
      </c>
      <c r="Z38726" s="34">
        <v>254</v>
      </c>
      <c r="AA38726" s="34">
        <v>250</v>
      </c>
      <c r="AB38726" s="34">
        <v>340</v>
      </c>
      <c r="AC38726" s="34">
        <v>364</v>
      </c>
    </row>
    <row r="38727" spans="1:29" x14ac:dyDescent="0.2">
      <c r="A38727" s="34" t="s">
        <v>99220</v>
      </c>
      <c r="B38727" s="34">
        <v>63</v>
      </c>
      <c r="C38727" s="34">
        <v>58</v>
      </c>
      <c r="D38727" s="34">
        <v>65</v>
      </c>
      <c r="E38727" s="34">
        <v>76</v>
      </c>
      <c r="F38727" s="34">
        <v>44</v>
      </c>
      <c r="G38727" s="34">
        <v>38</v>
      </c>
      <c r="H38727" s="34">
        <v>49</v>
      </c>
      <c r="I38727" s="34">
        <v>58</v>
      </c>
      <c r="J38727" s="34">
        <v>32</v>
      </c>
      <c r="K38727" s="34">
        <v>68</v>
      </c>
      <c r="L38727" s="34">
        <v>36</v>
      </c>
      <c r="M38727" s="34">
        <v>43</v>
      </c>
      <c r="N38727" s="34">
        <v>37</v>
      </c>
      <c r="O38727" s="34">
        <v>58</v>
      </c>
      <c r="P38727" s="34">
        <v>37</v>
      </c>
      <c r="Q38727" s="34">
        <v>77</v>
      </c>
      <c r="R38727" s="34">
        <v>65</v>
      </c>
      <c r="S38727" s="34">
        <v>104</v>
      </c>
      <c r="T38727" s="34">
        <v>50</v>
      </c>
      <c r="U38727" s="34">
        <v>49</v>
      </c>
      <c r="V38727" s="34">
        <v>74</v>
      </c>
      <c r="W38727" s="34">
        <v>64</v>
      </c>
      <c r="X38727" s="34">
        <v>84</v>
      </c>
      <c r="Y38727" s="34">
        <v>59</v>
      </c>
      <c r="Z38727" s="34">
        <v>37</v>
      </c>
      <c r="AA38727" s="34">
        <v>82</v>
      </c>
      <c r="AB38727" s="34">
        <v>50</v>
      </c>
      <c r="AC38727" s="34">
        <v>91</v>
      </c>
    </row>
    <row r="38728" spans="1:29" x14ac:dyDescent="0.2">
      <c r="A38728" s="34" t="s">
        <v>99221</v>
      </c>
      <c r="B38728" s="34">
        <v>176</v>
      </c>
      <c r="C38728" s="34">
        <v>252</v>
      </c>
      <c r="D38728" s="34">
        <v>142</v>
      </c>
      <c r="E38728" s="34">
        <v>214</v>
      </c>
      <c r="F38728" s="34">
        <v>169</v>
      </c>
      <c r="G38728" s="34">
        <v>285</v>
      </c>
      <c r="H38728" s="34">
        <v>190</v>
      </c>
      <c r="I38728" s="34">
        <v>216</v>
      </c>
      <c r="J38728" s="34">
        <v>173</v>
      </c>
      <c r="K38728" s="34">
        <v>251</v>
      </c>
      <c r="L38728" s="34">
        <v>143</v>
      </c>
      <c r="M38728" s="34">
        <v>221</v>
      </c>
      <c r="N38728" s="34">
        <v>124</v>
      </c>
      <c r="O38728" s="34">
        <v>218</v>
      </c>
      <c r="P38728" s="34">
        <v>124</v>
      </c>
      <c r="Q38728" s="34">
        <v>356</v>
      </c>
      <c r="R38728" s="34">
        <v>205</v>
      </c>
      <c r="S38728" s="34">
        <v>285</v>
      </c>
      <c r="T38728" s="34">
        <v>218</v>
      </c>
      <c r="U38728" s="34">
        <v>292</v>
      </c>
      <c r="V38728" s="34">
        <v>238</v>
      </c>
      <c r="W38728" s="34">
        <v>521</v>
      </c>
      <c r="X38728" s="34">
        <v>190</v>
      </c>
      <c r="Y38728" s="34">
        <v>424</v>
      </c>
      <c r="Z38728" s="34">
        <v>207</v>
      </c>
      <c r="AA38728" s="34">
        <v>326</v>
      </c>
      <c r="AB38728" s="34">
        <v>226</v>
      </c>
      <c r="AC38728" s="34">
        <v>449</v>
      </c>
    </row>
    <row r="38729" spans="1:29" x14ac:dyDescent="0.2">
      <c r="A38729" s="34" t="s">
        <v>99222</v>
      </c>
      <c r="B38729" s="34">
        <v>68</v>
      </c>
      <c r="C38729" s="34">
        <v>23</v>
      </c>
      <c r="D38729" s="34">
        <v>33</v>
      </c>
      <c r="E38729" s="34">
        <v>49</v>
      </c>
      <c r="F38729" s="34">
        <v>41</v>
      </c>
      <c r="G38729" s="34">
        <v>33</v>
      </c>
      <c r="H38729" s="34">
        <v>44</v>
      </c>
      <c r="I38729" s="34">
        <v>25</v>
      </c>
      <c r="J38729" s="34">
        <v>38</v>
      </c>
      <c r="K38729" s="34">
        <v>27</v>
      </c>
      <c r="L38729" s="34">
        <v>41</v>
      </c>
      <c r="M38729" s="34">
        <v>25</v>
      </c>
      <c r="N38729" s="34">
        <v>36</v>
      </c>
      <c r="O38729" s="34">
        <v>30</v>
      </c>
      <c r="P38729" s="34">
        <v>40</v>
      </c>
      <c r="Q38729" s="34">
        <v>49</v>
      </c>
      <c r="R38729" s="34">
        <v>68</v>
      </c>
      <c r="S38729" s="34">
        <v>33</v>
      </c>
      <c r="T38729" s="34">
        <v>28</v>
      </c>
      <c r="U38729" s="34">
        <v>35</v>
      </c>
      <c r="V38729" s="34">
        <v>45</v>
      </c>
      <c r="W38729" s="34">
        <v>45</v>
      </c>
      <c r="X38729" s="34">
        <v>44</v>
      </c>
      <c r="Y38729" s="34">
        <v>44</v>
      </c>
      <c r="Z38729" s="34">
        <v>95</v>
      </c>
      <c r="AA38729" s="34">
        <v>49</v>
      </c>
      <c r="AB38729" s="34">
        <v>52</v>
      </c>
      <c r="AC38729" s="34">
        <v>67</v>
      </c>
    </row>
    <row r="38730" spans="1:29" x14ac:dyDescent="0.2">
      <c r="A38730" s="34" t="s">
        <v>99223</v>
      </c>
      <c r="B38730" s="34">
        <v>324</v>
      </c>
      <c r="C38730" s="34">
        <v>336</v>
      </c>
      <c r="D38730" s="34">
        <v>440</v>
      </c>
      <c r="E38730" s="34">
        <v>387</v>
      </c>
      <c r="F38730" s="34">
        <v>481</v>
      </c>
      <c r="G38730" s="34">
        <v>343</v>
      </c>
      <c r="H38730" s="34">
        <v>486</v>
      </c>
      <c r="I38730" s="34">
        <v>346</v>
      </c>
      <c r="J38730" s="34">
        <v>415</v>
      </c>
      <c r="K38730" s="34">
        <v>379</v>
      </c>
      <c r="L38730" s="34">
        <v>476</v>
      </c>
      <c r="M38730" s="34">
        <v>318</v>
      </c>
      <c r="N38730" s="34">
        <v>423</v>
      </c>
      <c r="O38730" s="34">
        <v>336</v>
      </c>
      <c r="P38730" s="34">
        <v>459</v>
      </c>
      <c r="Q38730" s="34">
        <v>571</v>
      </c>
      <c r="R38730" s="34">
        <v>582</v>
      </c>
      <c r="S38730" s="34">
        <v>474</v>
      </c>
      <c r="T38730" s="34">
        <v>644</v>
      </c>
      <c r="U38730" s="34">
        <v>460</v>
      </c>
      <c r="V38730" s="34">
        <v>523</v>
      </c>
      <c r="W38730" s="34">
        <v>591</v>
      </c>
      <c r="X38730" s="34">
        <v>665</v>
      </c>
      <c r="Y38730" s="34">
        <v>523</v>
      </c>
      <c r="Z38730" s="34">
        <v>522</v>
      </c>
      <c r="AA38730" s="34">
        <v>462</v>
      </c>
      <c r="AB38730" s="34">
        <v>655</v>
      </c>
      <c r="AC38730" s="34">
        <v>693</v>
      </c>
    </row>
    <row r="38731" spans="1:29" x14ac:dyDescent="0.2">
      <c r="A38731" s="34" t="s">
        <v>99224</v>
      </c>
      <c r="B38731" s="34">
        <v>25</v>
      </c>
      <c r="C38731" s="34">
        <v>17</v>
      </c>
      <c r="D38731" s="34">
        <v>10</v>
      </c>
      <c r="E38731" s="34">
        <v>19</v>
      </c>
      <c r="F38731" s="34">
        <v>13</v>
      </c>
      <c r="G38731" s="34">
        <v>20</v>
      </c>
      <c r="H38731" s="34">
        <v>7</v>
      </c>
      <c r="I38731" s="34">
        <v>7</v>
      </c>
      <c r="J38731" s="34">
        <v>21</v>
      </c>
      <c r="K38731" s="34">
        <v>18</v>
      </c>
      <c r="L38731" s="34">
        <v>14</v>
      </c>
      <c r="M38731" s="34">
        <v>11</v>
      </c>
      <c r="N38731" s="34">
        <v>10</v>
      </c>
      <c r="O38731" s="34">
        <v>15</v>
      </c>
      <c r="P38731" s="34">
        <v>20</v>
      </c>
      <c r="Q38731" s="34">
        <v>17</v>
      </c>
      <c r="R38731" s="34">
        <v>27</v>
      </c>
      <c r="S38731" s="34">
        <v>13</v>
      </c>
      <c r="T38731" s="34">
        <v>23</v>
      </c>
      <c r="U38731" s="34">
        <v>7</v>
      </c>
      <c r="V38731" s="34">
        <v>6</v>
      </c>
      <c r="W38731" s="34">
        <v>15</v>
      </c>
      <c r="X38731" s="34">
        <v>17</v>
      </c>
      <c r="Y38731" s="34">
        <v>20</v>
      </c>
      <c r="Z38731" s="34">
        <v>12</v>
      </c>
      <c r="AA38731" s="34">
        <v>16</v>
      </c>
      <c r="AB38731" s="34">
        <v>24</v>
      </c>
      <c r="AC38731" s="34">
        <v>20</v>
      </c>
    </row>
    <row r="38732" spans="1:29" x14ac:dyDescent="0.2">
      <c r="A38732" s="34" t="s">
        <v>99225</v>
      </c>
      <c r="B38732" s="34">
        <v>172</v>
      </c>
      <c r="C38732" s="34">
        <v>102</v>
      </c>
      <c r="D38732" s="34">
        <v>151</v>
      </c>
      <c r="E38732" s="34">
        <v>81</v>
      </c>
      <c r="F38732" s="34">
        <v>162</v>
      </c>
      <c r="G38732" s="34">
        <v>125</v>
      </c>
      <c r="H38732" s="34">
        <v>131</v>
      </c>
      <c r="I38732" s="34">
        <v>83</v>
      </c>
      <c r="J38732" s="34">
        <v>149</v>
      </c>
      <c r="K38732" s="34">
        <v>71</v>
      </c>
      <c r="L38732" s="34">
        <v>182</v>
      </c>
      <c r="M38732" s="34">
        <v>120</v>
      </c>
      <c r="N38732" s="34">
        <v>141</v>
      </c>
      <c r="O38732" s="34">
        <v>94</v>
      </c>
      <c r="P38732" s="34">
        <v>140</v>
      </c>
      <c r="Q38732" s="34">
        <v>170</v>
      </c>
      <c r="R38732" s="34">
        <v>209</v>
      </c>
      <c r="S38732" s="34">
        <v>104</v>
      </c>
      <c r="T38732" s="34">
        <v>204</v>
      </c>
      <c r="U38732" s="34">
        <v>179</v>
      </c>
      <c r="V38732" s="34">
        <v>153</v>
      </c>
      <c r="W38732" s="34">
        <v>139</v>
      </c>
      <c r="X38732" s="34">
        <v>180</v>
      </c>
      <c r="Y38732" s="34">
        <v>198</v>
      </c>
      <c r="Z38732" s="34">
        <v>155</v>
      </c>
      <c r="AA38732" s="34">
        <v>180</v>
      </c>
      <c r="AB38732" s="34">
        <v>241</v>
      </c>
      <c r="AC38732" s="34">
        <v>168</v>
      </c>
    </row>
    <row r="38733" spans="1:29" x14ac:dyDescent="0.2">
      <c r="A38733" s="34" t="s">
        <v>99226</v>
      </c>
      <c r="B38733" s="34">
        <v>100</v>
      </c>
      <c r="C38733" s="34">
        <v>124</v>
      </c>
      <c r="D38733" s="34">
        <v>152</v>
      </c>
      <c r="E38733" s="34">
        <v>112</v>
      </c>
      <c r="F38733" s="34">
        <v>178</v>
      </c>
      <c r="G38733" s="34">
        <v>176</v>
      </c>
      <c r="H38733" s="34">
        <v>135</v>
      </c>
      <c r="I38733" s="34">
        <v>98</v>
      </c>
      <c r="J38733" s="34">
        <v>142</v>
      </c>
      <c r="K38733" s="34">
        <v>107</v>
      </c>
      <c r="L38733" s="34">
        <v>170</v>
      </c>
      <c r="M38733" s="34">
        <v>112</v>
      </c>
      <c r="N38733" s="34">
        <v>130</v>
      </c>
      <c r="O38733" s="34">
        <v>81</v>
      </c>
      <c r="P38733" s="34">
        <v>145</v>
      </c>
      <c r="Q38733" s="34">
        <v>152</v>
      </c>
      <c r="R38733" s="34">
        <v>186</v>
      </c>
      <c r="S38733" s="34">
        <v>131</v>
      </c>
      <c r="T38733" s="34">
        <v>198</v>
      </c>
      <c r="U38733" s="34">
        <v>107</v>
      </c>
      <c r="V38733" s="34">
        <v>255</v>
      </c>
      <c r="W38733" s="34">
        <v>257</v>
      </c>
      <c r="X38733" s="34">
        <v>152</v>
      </c>
      <c r="Y38733" s="34">
        <v>177</v>
      </c>
      <c r="Z38733" s="34">
        <v>129</v>
      </c>
      <c r="AA38733" s="34">
        <v>156</v>
      </c>
      <c r="AB38733" s="34">
        <v>241</v>
      </c>
      <c r="AC38733" s="34">
        <v>235</v>
      </c>
    </row>
    <row r="38734" spans="1:29" x14ac:dyDescent="0.2">
      <c r="A38734" s="34" t="s">
        <v>99227</v>
      </c>
      <c r="B38734" s="34">
        <v>163</v>
      </c>
      <c r="C38734" s="34">
        <v>89</v>
      </c>
      <c r="D38734" s="34">
        <v>146</v>
      </c>
      <c r="E38734" s="34">
        <v>133</v>
      </c>
      <c r="F38734" s="34">
        <v>115</v>
      </c>
      <c r="G38734" s="34">
        <v>104</v>
      </c>
      <c r="H38734" s="34">
        <v>111</v>
      </c>
      <c r="I38734" s="34">
        <v>90</v>
      </c>
      <c r="J38734" s="34">
        <v>110</v>
      </c>
      <c r="K38734" s="34">
        <v>94</v>
      </c>
      <c r="L38734" s="34">
        <v>97</v>
      </c>
      <c r="M38734" s="34">
        <v>126</v>
      </c>
      <c r="N38734" s="34">
        <v>107</v>
      </c>
      <c r="O38734" s="34">
        <v>87</v>
      </c>
      <c r="P38734" s="34">
        <v>107</v>
      </c>
      <c r="Q38734" s="34">
        <v>187</v>
      </c>
      <c r="R38734" s="34">
        <v>173</v>
      </c>
      <c r="S38734" s="34">
        <v>122</v>
      </c>
      <c r="T38734" s="34">
        <v>122</v>
      </c>
      <c r="U38734" s="34">
        <v>88</v>
      </c>
      <c r="V38734" s="34">
        <v>152</v>
      </c>
      <c r="W38734" s="34">
        <v>132</v>
      </c>
      <c r="X38734" s="34">
        <v>185</v>
      </c>
      <c r="Y38734" s="34">
        <v>94</v>
      </c>
      <c r="Z38734" s="34">
        <v>177</v>
      </c>
      <c r="AA38734" s="34">
        <v>149</v>
      </c>
      <c r="AB38734" s="34">
        <v>172</v>
      </c>
      <c r="AC38734" s="34">
        <v>161</v>
      </c>
    </row>
    <row r="38735" spans="1:29" x14ac:dyDescent="0.2">
      <c r="A38735" s="34" t="s">
        <v>99228</v>
      </c>
      <c r="B38735" s="34">
        <v>222</v>
      </c>
      <c r="C38735" s="34">
        <v>124</v>
      </c>
      <c r="D38735" s="34">
        <v>153</v>
      </c>
      <c r="E38735" s="34">
        <v>176</v>
      </c>
      <c r="F38735" s="34">
        <v>214</v>
      </c>
      <c r="G38735" s="34">
        <v>164</v>
      </c>
      <c r="H38735" s="34">
        <v>177</v>
      </c>
      <c r="I38735" s="34">
        <v>162</v>
      </c>
      <c r="J38735" s="34">
        <v>213</v>
      </c>
      <c r="K38735" s="34">
        <v>142</v>
      </c>
      <c r="L38735" s="34">
        <v>197</v>
      </c>
      <c r="M38735" s="34">
        <v>111</v>
      </c>
      <c r="N38735" s="34">
        <v>184</v>
      </c>
      <c r="O38735" s="34">
        <v>179</v>
      </c>
      <c r="P38735" s="34">
        <v>175</v>
      </c>
      <c r="Q38735" s="34">
        <v>232</v>
      </c>
      <c r="R38735" s="34">
        <v>248</v>
      </c>
      <c r="S38735" s="34">
        <v>173</v>
      </c>
      <c r="T38735" s="34">
        <v>267</v>
      </c>
      <c r="U38735" s="34">
        <v>169</v>
      </c>
      <c r="V38735" s="34">
        <v>229</v>
      </c>
      <c r="W38735" s="34">
        <v>248</v>
      </c>
      <c r="X38735" s="34">
        <v>237</v>
      </c>
      <c r="Y38735" s="34">
        <v>233</v>
      </c>
      <c r="Z38735" s="34">
        <v>238</v>
      </c>
      <c r="AA38735" s="34">
        <v>170</v>
      </c>
      <c r="AB38735" s="34">
        <v>289</v>
      </c>
      <c r="AC38735" s="34">
        <v>286</v>
      </c>
    </row>
    <row r="38736" spans="1:29" x14ac:dyDescent="0.2">
      <c r="A38736" s="34" t="s">
        <v>99229</v>
      </c>
      <c r="B38736" s="34">
        <v>87</v>
      </c>
      <c r="C38736" s="34">
        <v>75</v>
      </c>
      <c r="D38736" s="34">
        <v>106</v>
      </c>
      <c r="E38736" s="34">
        <v>111</v>
      </c>
      <c r="F38736" s="34">
        <v>128</v>
      </c>
      <c r="G38736" s="34">
        <v>98</v>
      </c>
      <c r="H38736" s="34">
        <v>120</v>
      </c>
      <c r="I38736" s="34">
        <v>87</v>
      </c>
      <c r="J38736" s="34">
        <v>129</v>
      </c>
      <c r="K38736" s="34">
        <v>109</v>
      </c>
      <c r="L38736" s="34">
        <v>132</v>
      </c>
      <c r="M38736" s="34">
        <v>105</v>
      </c>
      <c r="N38736" s="34">
        <v>87</v>
      </c>
      <c r="O38736" s="34">
        <v>125</v>
      </c>
      <c r="P38736" s="34">
        <v>99</v>
      </c>
      <c r="Q38736" s="34">
        <v>129</v>
      </c>
      <c r="R38736" s="34">
        <v>169</v>
      </c>
      <c r="S38736" s="34">
        <v>116</v>
      </c>
      <c r="T38736" s="34">
        <v>113</v>
      </c>
      <c r="U38736" s="34">
        <v>120</v>
      </c>
      <c r="V38736" s="34">
        <v>166</v>
      </c>
      <c r="W38736" s="34">
        <v>138</v>
      </c>
      <c r="X38736" s="34">
        <v>163</v>
      </c>
      <c r="Y38736" s="34">
        <v>120</v>
      </c>
      <c r="Z38736" s="34">
        <v>149</v>
      </c>
      <c r="AA38736" s="34">
        <v>157</v>
      </c>
      <c r="AB38736" s="34">
        <v>165</v>
      </c>
      <c r="AC38736" s="34">
        <v>206</v>
      </c>
    </row>
    <row r="38737" spans="1:29" x14ac:dyDescent="0.2">
      <c r="A38737" s="34" t="s">
        <v>99230</v>
      </c>
      <c r="B38737" s="34">
        <v>235</v>
      </c>
      <c r="C38737" s="34">
        <v>181</v>
      </c>
      <c r="D38737" s="34">
        <v>198</v>
      </c>
      <c r="E38737" s="34">
        <v>172</v>
      </c>
      <c r="F38737" s="34">
        <v>271</v>
      </c>
      <c r="G38737" s="34">
        <v>97</v>
      </c>
      <c r="H38737" s="34">
        <v>208</v>
      </c>
      <c r="I38737" s="34">
        <v>174</v>
      </c>
      <c r="J38737" s="34">
        <v>230</v>
      </c>
      <c r="K38737" s="34">
        <v>160</v>
      </c>
      <c r="L38737" s="34">
        <v>222</v>
      </c>
      <c r="M38737" s="34">
        <v>137</v>
      </c>
      <c r="N38737" s="34">
        <v>193</v>
      </c>
      <c r="O38737" s="34">
        <v>162</v>
      </c>
      <c r="P38737" s="34">
        <v>258</v>
      </c>
      <c r="Q38737" s="34">
        <v>234</v>
      </c>
      <c r="R38737" s="34">
        <v>328</v>
      </c>
      <c r="S38737" s="34">
        <v>184</v>
      </c>
      <c r="T38737" s="34">
        <v>353</v>
      </c>
      <c r="U38737" s="34">
        <v>179</v>
      </c>
      <c r="V38737" s="34">
        <v>310</v>
      </c>
      <c r="W38737" s="34">
        <v>274</v>
      </c>
      <c r="X38737" s="34">
        <v>244</v>
      </c>
      <c r="Y38737" s="34">
        <v>279</v>
      </c>
      <c r="Z38737" s="34">
        <v>249</v>
      </c>
      <c r="AA38737" s="34">
        <v>233</v>
      </c>
      <c r="AB38737" s="34">
        <v>245</v>
      </c>
      <c r="AC38737" s="34">
        <v>296</v>
      </c>
    </row>
    <row r="38738" spans="1:29" x14ac:dyDescent="0.2">
      <c r="A38738" s="34" t="s">
        <v>99231</v>
      </c>
      <c r="B38738" s="34">
        <v>296</v>
      </c>
      <c r="C38738" s="34">
        <v>154</v>
      </c>
      <c r="D38738" s="34">
        <v>188</v>
      </c>
      <c r="E38738" s="34">
        <v>150</v>
      </c>
      <c r="F38738" s="34">
        <v>175</v>
      </c>
      <c r="G38738" s="34">
        <v>156</v>
      </c>
      <c r="H38738" s="34">
        <v>179</v>
      </c>
      <c r="I38738" s="34">
        <v>141</v>
      </c>
      <c r="J38738" s="34">
        <v>167</v>
      </c>
      <c r="K38738" s="34">
        <v>152</v>
      </c>
      <c r="L38738" s="34">
        <v>216</v>
      </c>
      <c r="M38738" s="34">
        <v>148</v>
      </c>
      <c r="N38738" s="34">
        <v>155</v>
      </c>
      <c r="O38738" s="34">
        <v>144</v>
      </c>
      <c r="P38738" s="34">
        <v>173</v>
      </c>
      <c r="Q38738" s="34">
        <v>198</v>
      </c>
      <c r="R38738" s="34">
        <v>307</v>
      </c>
      <c r="S38738" s="34">
        <v>209</v>
      </c>
      <c r="T38738" s="34">
        <v>236</v>
      </c>
      <c r="U38738" s="34">
        <v>179</v>
      </c>
      <c r="V38738" s="34">
        <v>278</v>
      </c>
      <c r="W38738" s="34">
        <v>212</v>
      </c>
      <c r="X38738" s="34">
        <v>248</v>
      </c>
      <c r="Y38738" s="34">
        <v>280</v>
      </c>
      <c r="Z38738" s="34">
        <v>189</v>
      </c>
      <c r="AA38738" s="34">
        <v>212</v>
      </c>
      <c r="AB38738" s="34">
        <v>225</v>
      </c>
      <c r="AC38738" s="34">
        <v>304</v>
      </c>
    </row>
    <row r="38739" spans="1:29" x14ac:dyDescent="0.2">
      <c r="A38739" s="34" t="s">
        <v>99232</v>
      </c>
      <c r="B38739" s="34">
        <v>124</v>
      </c>
      <c r="C38739" s="34">
        <v>121</v>
      </c>
      <c r="D38739" s="34">
        <v>148</v>
      </c>
      <c r="E38739" s="34">
        <v>169</v>
      </c>
      <c r="F38739" s="34">
        <v>165</v>
      </c>
      <c r="G38739" s="34">
        <v>130</v>
      </c>
      <c r="H38739" s="34">
        <v>134</v>
      </c>
      <c r="I38739" s="34">
        <v>143</v>
      </c>
      <c r="J38739" s="34">
        <v>111</v>
      </c>
      <c r="K38739" s="34">
        <v>124</v>
      </c>
      <c r="L38739" s="34">
        <v>110</v>
      </c>
      <c r="M38739" s="34">
        <v>120</v>
      </c>
      <c r="N38739" s="34">
        <v>111</v>
      </c>
      <c r="O38739" s="34">
        <v>142</v>
      </c>
      <c r="P38739" s="34">
        <v>153</v>
      </c>
      <c r="Q38739" s="34">
        <v>185</v>
      </c>
      <c r="R38739" s="34">
        <v>193</v>
      </c>
      <c r="S38739" s="34">
        <v>163</v>
      </c>
      <c r="T38739" s="34">
        <v>173</v>
      </c>
      <c r="U38739" s="34">
        <v>163</v>
      </c>
      <c r="V38739" s="34">
        <v>140</v>
      </c>
      <c r="W38739" s="34">
        <v>236</v>
      </c>
      <c r="X38739" s="34">
        <v>175</v>
      </c>
      <c r="Y38739" s="34">
        <v>201</v>
      </c>
      <c r="Z38739" s="34">
        <v>136</v>
      </c>
      <c r="AA38739" s="34">
        <v>178</v>
      </c>
      <c r="AB38739" s="34">
        <v>176</v>
      </c>
      <c r="AC38739" s="34">
        <v>230</v>
      </c>
    </row>
    <row r="38740" spans="1:29" x14ac:dyDescent="0.2">
      <c r="A38740" s="34" t="s">
        <v>99233</v>
      </c>
      <c r="B38740" s="34">
        <v>132</v>
      </c>
      <c r="C38740" s="34">
        <v>71</v>
      </c>
      <c r="D38740" s="34">
        <v>99</v>
      </c>
      <c r="E38740" s="34">
        <v>68</v>
      </c>
      <c r="F38740" s="34">
        <v>115</v>
      </c>
      <c r="G38740" s="34">
        <v>73</v>
      </c>
      <c r="H38740" s="34">
        <v>85</v>
      </c>
      <c r="I38740" s="34">
        <v>68</v>
      </c>
      <c r="J38740" s="34">
        <v>101</v>
      </c>
      <c r="K38740" s="34">
        <v>107</v>
      </c>
      <c r="L38740" s="34">
        <v>109</v>
      </c>
      <c r="M38740" s="34">
        <v>72</v>
      </c>
      <c r="N38740" s="34">
        <v>98</v>
      </c>
      <c r="O38740" s="34">
        <v>76</v>
      </c>
      <c r="P38740" s="34">
        <v>90</v>
      </c>
      <c r="Q38740" s="34">
        <v>93</v>
      </c>
      <c r="R38740" s="34">
        <v>129</v>
      </c>
      <c r="S38740" s="34">
        <v>115</v>
      </c>
      <c r="T38740" s="34">
        <v>161</v>
      </c>
      <c r="U38740" s="34">
        <v>76</v>
      </c>
      <c r="V38740" s="34">
        <v>143</v>
      </c>
      <c r="W38740" s="34">
        <v>102</v>
      </c>
      <c r="X38740" s="34">
        <v>160</v>
      </c>
      <c r="Y38740" s="34">
        <v>88</v>
      </c>
      <c r="Z38740" s="34">
        <v>110</v>
      </c>
      <c r="AA38740" s="34">
        <v>129</v>
      </c>
      <c r="AB38740" s="34">
        <v>209</v>
      </c>
      <c r="AC38740" s="34">
        <v>164</v>
      </c>
    </row>
    <row r="38741" spans="1:29" x14ac:dyDescent="0.2">
      <c r="A38741" s="34" t="s">
        <v>99234</v>
      </c>
      <c r="B38741" s="34">
        <v>310</v>
      </c>
      <c r="C38741" s="34">
        <v>175</v>
      </c>
      <c r="D38741" s="34">
        <v>164</v>
      </c>
      <c r="E38741" s="34">
        <v>203</v>
      </c>
      <c r="F38741" s="34">
        <v>206</v>
      </c>
      <c r="G38741" s="34">
        <v>203</v>
      </c>
      <c r="H38741" s="34">
        <v>184</v>
      </c>
      <c r="I38741" s="34">
        <v>163</v>
      </c>
      <c r="J38741" s="34">
        <v>240</v>
      </c>
      <c r="K38741" s="34">
        <v>174</v>
      </c>
      <c r="L38741" s="34">
        <v>212</v>
      </c>
      <c r="M38741" s="34">
        <v>153</v>
      </c>
      <c r="N38741" s="34">
        <v>190</v>
      </c>
      <c r="O38741" s="34">
        <v>148</v>
      </c>
      <c r="P38741" s="34">
        <v>166</v>
      </c>
      <c r="Q38741" s="34">
        <v>264</v>
      </c>
      <c r="R38741" s="34">
        <v>301</v>
      </c>
      <c r="S38741" s="34">
        <v>229</v>
      </c>
      <c r="T38741" s="34">
        <v>353</v>
      </c>
      <c r="U38741" s="34">
        <v>186</v>
      </c>
      <c r="V38741" s="34">
        <v>275</v>
      </c>
      <c r="W38741" s="34">
        <v>299</v>
      </c>
      <c r="X38741" s="34">
        <v>304</v>
      </c>
      <c r="Y38741" s="34">
        <v>256</v>
      </c>
      <c r="Z38741" s="34">
        <v>259</v>
      </c>
      <c r="AA38741" s="34">
        <v>252</v>
      </c>
      <c r="AB38741" s="34">
        <v>321</v>
      </c>
      <c r="AC38741" s="34">
        <v>324</v>
      </c>
    </row>
    <row r="38742" spans="1:29" x14ac:dyDescent="0.2">
      <c r="A38742" s="34" t="s">
        <v>99235</v>
      </c>
      <c r="B38742" s="34">
        <v>70</v>
      </c>
      <c r="C38742" s="34">
        <v>28</v>
      </c>
      <c r="D38742" s="34">
        <v>38</v>
      </c>
      <c r="E38742" s="34">
        <v>25</v>
      </c>
      <c r="F38742" s="34">
        <v>19</v>
      </c>
      <c r="G38742" s="34">
        <v>44</v>
      </c>
      <c r="H38742" s="34">
        <v>36</v>
      </c>
      <c r="I38742" s="34">
        <v>24</v>
      </c>
      <c r="J38742" s="34">
        <v>30</v>
      </c>
      <c r="K38742" s="34">
        <v>21</v>
      </c>
      <c r="L38742" s="34">
        <v>24</v>
      </c>
      <c r="M38742" s="34">
        <v>15</v>
      </c>
      <c r="N38742" s="34">
        <v>26</v>
      </c>
      <c r="O38742" s="34">
        <v>21</v>
      </c>
      <c r="P38742" s="34">
        <v>34</v>
      </c>
      <c r="Q38742" s="34">
        <v>35</v>
      </c>
      <c r="R38742" s="34">
        <v>34</v>
      </c>
      <c r="S38742" s="34">
        <v>57</v>
      </c>
      <c r="T38742" s="34">
        <v>47</v>
      </c>
      <c r="U38742" s="34">
        <v>42</v>
      </c>
      <c r="V38742" s="34">
        <v>40</v>
      </c>
      <c r="W38742" s="34">
        <v>48</v>
      </c>
      <c r="X38742" s="34">
        <v>25</v>
      </c>
      <c r="Y38742" s="34">
        <v>38</v>
      </c>
      <c r="Z38742" s="34">
        <v>33</v>
      </c>
      <c r="AA38742" s="34">
        <v>38</v>
      </c>
      <c r="AB38742" s="34">
        <v>53</v>
      </c>
      <c r="AC38742" s="34">
        <v>66</v>
      </c>
    </row>
    <row r="38743" spans="1:29" x14ac:dyDescent="0.2">
      <c r="A38743" s="34" t="s">
        <v>99236</v>
      </c>
      <c r="B38743" s="34">
        <v>117</v>
      </c>
      <c r="C38743" s="34">
        <v>61</v>
      </c>
      <c r="D38743" s="34">
        <v>67</v>
      </c>
      <c r="E38743" s="34">
        <v>46</v>
      </c>
      <c r="F38743" s="34">
        <v>73</v>
      </c>
      <c r="G38743" s="34">
        <v>60</v>
      </c>
      <c r="H38743" s="34">
        <v>51</v>
      </c>
      <c r="I38743" s="34">
        <v>36</v>
      </c>
      <c r="J38743" s="34">
        <v>78</v>
      </c>
      <c r="K38743" s="34">
        <v>52</v>
      </c>
      <c r="L38743" s="34">
        <v>62</v>
      </c>
      <c r="M38743" s="34">
        <v>52</v>
      </c>
      <c r="N38743" s="34">
        <v>50</v>
      </c>
      <c r="O38743" s="34">
        <v>72</v>
      </c>
      <c r="P38743" s="34">
        <v>69</v>
      </c>
      <c r="Q38743" s="34">
        <v>114</v>
      </c>
      <c r="R38743" s="34">
        <v>115</v>
      </c>
      <c r="S38743" s="34">
        <v>83</v>
      </c>
      <c r="T38743" s="34">
        <v>60</v>
      </c>
      <c r="U38743" s="34">
        <v>75</v>
      </c>
      <c r="V38743" s="34">
        <v>67</v>
      </c>
      <c r="W38743" s="34">
        <v>66</v>
      </c>
      <c r="X38743" s="34">
        <v>95</v>
      </c>
      <c r="Y38743" s="34">
        <v>90</v>
      </c>
      <c r="Z38743" s="34">
        <v>89</v>
      </c>
      <c r="AA38743" s="34">
        <v>84</v>
      </c>
      <c r="AB38743" s="34">
        <v>92</v>
      </c>
      <c r="AC38743" s="34">
        <v>101</v>
      </c>
    </row>
    <row r="38744" spans="1:29" x14ac:dyDescent="0.2">
      <c r="A38744" s="34" t="s">
        <v>99237</v>
      </c>
      <c r="B38744" s="34">
        <v>251</v>
      </c>
      <c r="C38744" s="34">
        <v>171</v>
      </c>
      <c r="D38744" s="34">
        <v>250</v>
      </c>
      <c r="E38744" s="34">
        <v>228</v>
      </c>
      <c r="F38744" s="34">
        <v>223</v>
      </c>
      <c r="G38744" s="34">
        <v>183</v>
      </c>
      <c r="H38744" s="34">
        <v>248</v>
      </c>
      <c r="I38744" s="34">
        <v>221</v>
      </c>
      <c r="J38744" s="34">
        <v>228</v>
      </c>
      <c r="K38744" s="34">
        <v>212</v>
      </c>
      <c r="L38744" s="34">
        <v>275</v>
      </c>
      <c r="M38744" s="34">
        <v>175</v>
      </c>
      <c r="N38744" s="34">
        <v>229</v>
      </c>
      <c r="O38744" s="34">
        <v>159</v>
      </c>
      <c r="P38744" s="34">
        <v>225</v>
      </c>
      <c r="Q38744" s="34">
        <v>296</v>
      </c>
      <c r="R38744" s="34">
        <v>367</v>
      </c>
      <c r="S38744" s="34">
        <v>221</v>
      </c>
      <c r="T38744" s="34">
        <v>351</v>
      </c>
      <c r="U38744" s="34">
        <v>235</v>
      </c>
      <c r="V38744" s="34">
        <v>264</v>
      </c>
      <c r="W38744" s="34">
        <v>382</v>
      </c>
      <c r="X38744" s="34">
        <v>250</v>
      </c>
      <c r="Y38744" s="34">
        <v>283</v>
      </c>
      <c r="Z38744" s="34">
        <v>260</v>
      </c>
      <c r="AA38744" s="34">
        <v>244</v>
      </c>
      <c r="AB38744" s="34">
        <v>362</v>
      </c>
      <c r="AC38744" s="34">
        <v>293</v>
      </c>
    </row>
    <row r="38745" spans="1:29" x14ac:dyDescent="0.2">
      <c r="A38745" s="34" t="s">
        <v>99238</v>
      </c>
      <c r="B38745" s="34">
        <v>467</v>
      </c>
      <c r="C38745" s="34">
        <v>368</v>
      </c>
      <c r="D38745" s="34">
        <v>415</v>
      </c>
      <c r="E38745" s="34">
        <v>361</v>
      </c>
      <c r="F38745" s="34">
        <v>520</v>
      </c>
      <c r="G38745" s="34">
        <v>394</v>
      </c>
      <c r="H38745" s="34">
        <v>461</v>
      </c>
      <c r="I38745" s="34">
        <v>277</v>
      </c>
      <c r="J38745" s="34">
        <v>499</v>
      </c>
      <c r="K38745" s="34">
        <v>392</v>
      </c>
      <c r="L38745" s="34">
        <v>528</v>
      </c>
      <c r="M38745" s="34">
        <v>337</v>
      </c>
      <c r="N38745" s="34">
        <v>420</v>
      </c>
      <c r="O38745" s="34">
        <v>353</v>
      </c>
      <c r="P38745" s="34">
        <v>485</v>
      </c>
      <c r="Q38745" s="34">
        <v>524</v>
      </c>
      <c r="R38745" s="34">
        <v>674</v>
      </c>
      <c r="S38745" s="34">
        <v>478</v>
      </c>
      <c r="T38745" s="34">
        <v>707</v>
      </c>
      <c r="U38745" s="34">
        <v>490</v>
      </c>
      <c r="V38745" s="34">
        <v>566</v>
      </c>
      <c r="W38745" s="34">
        <v>672</v>
      </c>
      <c r="X38745" s="34">
        <v>559</v>
      </c>
      <c r="Y38745" s="34">
        <v>576</v>
      </c>
      <c r="Z38745" s="34">
        <v>421</v>
      </c>
      <c r="AA38745" s="34">
        <v>484</v>
      </c>
      <c r="AB38745" s="34">
        <v>732</v>
      </c>
      <c r="AC38745" s="34">
        <v>612</v>
      </c>
    </row>
    <row r="38746" spans="1:29" x14ac:dyDescent="0.2">
      <c r="A38746" s="34" t="s">
        <v>99239</v>
      </c>
      <c r="B38746" s="34">
        <v>188</v>
      </c>
      <c r="C38746" s="34">
        <v>216</v>
      </c>
      <c r="D38746" s="34">
        <v>175</v>
      </c>
      <c r="E38746" s="34">
        <v>246</v>
      </c>
      <c r="F38746" s="34">
        <v>197</v>
      </c>
      <c r="G38746" s="34">
        <v>174</v>
      </c>
      <c r="H38746" s="34">
        <v>203</v>
      </c>
      <c r="I38746" s="34">
        <v>254</v>
      </c>
      <c r="J38746" s="34">
        <v>190</v>
      </c>
      <c r="K38746" s="34">
        <v>258</v>
      </c>
      <c r="L38746" s="34">
        <v>253</v>
      </c>
      <c r="M38746" s="34">
        <v>276</v>
      </c>
      <c r="N38746" s="34">
        <v>146</v>
      </c>
      <c r="O38746" s="34">
        <v>213</v>
      </c>
      <c r="P38746" s="34">
        <v>216</v>
      </c>
      <c r="Q38746" s="34">
        <v>316</v>
      </c>
      <c r="R38746" s="34">
        <v>318</v>
      </c>
      <c r="S38746" s="34">
        <v>253</v>
      </c>
      <c r="T38746" s="34">
        <v>286</v>
      </c>
      <c r="U38746" s="34">
        <v>223</v>
      </c>
      <c r="V38746" s="34">
        <v>264</v>
      </c>
      <c r="W38746" s="34">
        <v>358</v>
      </c>
      <c r="X38746" s="34">
        <v>283</v>
      </c>
      <c r="Y38746" s="34">
        <v>320</v>
      </c>
      <c r="Z38746" s="34">
        <v>208</v>
      </c>
      <c r="AA38746" s="34">
        <v>244</v>
      </c>
      <c r="AB38746" s="34">
        <v>288</v>
      </c>
      <c r="AC38746" s="34">
        <v>397</v>
      </c>
    </row>
    <row r="38747" spans="1:29" x14ac:dyDescent="0.2">
      <c r="A38747" s="34" t="s">
        <v>99240</v>
      </c>
      <c r="B38747" s="34">
        <v>251</v>
      </c>
      <c r="C38747" s="34">
        <v>186</v>
      </c>
      <c r="D38747" s="34">
        <v>224</v>
      </c>
      <c r="E38747" s="34">
        <v>188</v>
      </c>
      <c r="F38747" s="34">
        <v>239</v>
      </c>
      <c r="G38747" s="34">
        <v>196</v>
      </c>
      <c r="H38747" s="34">
        <v>236</v>
      </c>
      <c r="I38747" s="34">
        <v>173</v>
      </c>
      <c r="J38747" s="34">
        <v>221</v>
      </c>
      <c r="K38747" s="34">
        <v>171</v>
      </c>
      <c r="L38747" s="34">
        <v>258</v>
      </c>
      <c r="M38747" s="34">
        <v>185</v>
      </c>
      <c r="N38747" s="34">
        <v>256</v>
      </c>
      <c r="O38747" s="34">
        <v>177</v>
      </c>
      <c r="P38747" s="34">
        <v>196</v>
      </c>
      <c r="Q38747" s="34">
        <v>235</v>
      </c>
      <c r="R38747" s="34">
        <v>265</v>
      </c>
      <c r="S38747" s="34">
        <v>253</v>
      </c>
      <c r="T38747" s="34">
        <v>331</v>
      </c>
      <c r="U38747" s="34">
        <v>212</v>
      </c>
      <c r="V38747" s="34">
        <v>264</v>
      </c>
      <c r="W38747" s="34">
        <v>298</v>
      </c>
      <c r="X38747" s="34">
        <v>338</v>
      </c>
      <c r="Y38747" s="34">
        <v>275</v>
      </c>
      <c r="Z38747" s="34">
        <v>253</v>
      </c>
      <c r="AA38747" s="34">
        <v>257</v>
      </c>
      <c r="AB38747" s="34">
        <v>305</v>
      </c>
      <c r="AC38747" s="34">
        <v>325</v>
      </c>
    </row>
    <row r="38748" spans="1:29" x14ac:dyDescent="0.2">
      <c r="A38748" s="34" t="s">
        <v>99241</v>
      </c>
      <c r="B38748" s="34">
        <v>204</v>
      </c>
      <c r="C38748" s="34">
        <v>132</v>
      </c>
      <c r="D38748" s="34">
        <v>191</v>
      </c>
      <c r="E38748" s="34">
        <v>150</v>
      </c>
      <c r="F38748" s="34">
        <v>227</v>
      </c>
      <c r="G38748" s="34">
        <v>192</v>
      </c>
      <c r="H38748" s="34">
        <v>159</v>
      </c>
      <c r="I38748" s="34">
        <v>167</v>
      </c>
      <c r="J38748" s="34">
        <v>206</v>
      </c>
      <c r="K38748" s="34">
        <v>163</v>
      </c>
      <c r="L38748" s="34">
        <v>205</v>
      </c>
      <c r="M38748" s="34">
        <v>152</v>
      </c>
      <c r="N38748" s="34">
        <v>199</v>
      </c>
      <c r="O38748" s="34">
        <v>189</v>
      </c>
      <c r="P38748" s="34">
        <v>189</v>
      </c>
      <c r="Q38748" s="34">
        <v>234</v>
      </c>
      <c r="R38748" s="34">
        <v>259</v>
      </c>
      <c r="S38748" s="34">
        <v>202</v>
      </c>
      <c r="T38748" s="34">
        <v>229</v>
      </c>
      <c r="U38748" s="34">
        <v>207</v>
      </c>
      <c r="V38748" s="34">
        <v>245</v>
      </c>
      <c r="W38748" s="34">
        <v>274</v>
      </c>
      <c r="X38748" s="34">
        <v>212</v>
      </c>
      <c r="Y38748" s="34">
        <v>220</v>
      </c>
      <c r="Z38748" s="34">
        <v>271</v>
      </c>
      <c r="AA38748" s="34">
        <v>197</v>
      </c>
      <c r="AB38748" s="34">
        <v>258</v>
      </c>
      <c r="AC38748" s="34">
        <v>273</v>
      </c>
    </row>
    <row r="38749" spans="1:29" x14ac:dyDescent="0.2">
      <c r="A38749" s="34" t="s">
        <v>99242</v>
      </c>
      <c r="B38749" s="34">
        <v>65</v>
      </c>
      <c r="C38749" s="34">
        <v>61</v>
      </c>
      <c r="D38749" s="34">
        <v>78</v>
      </c>
      <c r="E38749" s="34">
        <v>78</v>
      </c>
      <c r="F38749" s="34">
        <v>72</v>
      </c>
      <c r="G38749" s="34">
        <v>80</v>
      </c>
      <c r="H38749" s="34">
        <v>85</v>
      </c>
      <c r="I38749" s="34">
        <v>30</v>
      </c>
      <c r="J38749" s="34">
        <v>72</v>
      </c>
      <c r="K38749" s="34">
        <v>55</v>
      </c>
      <c r="L38749" s="34">
        <v>51</v>
      </c>
      <c r="M38749" s="34">
        <v>46</v>
      </c>
      <c r="N38749" s="34">
        <v>55</v>
      </c>
      <c r="O38749" s="34">
        <v>59</v>
      </c>
      <c r="P38749" s="34">
        <v>43</v>
      </c>
      <c r="Q38749" s="34">
        <v>64</v>
      </c>
      <c r="R38749" s="34">
        <v>83</v>
      </c>
      <c r="S38749" s="34">
        <v>68</v>
      </c>
      <c r="T38749" s="34">
        <v>65</v>
      </c>
      <c r="U38749" s="34">
        <v>50</v>
      </c>
      <c r="V38749" s="34">
        <v>88</v>
      </c>
      <c r="W38749" s="34">
        <v>70</v>
      </c>
      <c r="X38749" s="34">
        <v>71</v>
      </c>
      <c r="Y38749" s="34">
        <v>34</v>
      </c>
      <c r="Z38749" s="34">
        <v>71</v>
      </c>
      <c r="AA38749" s="34">
        <v>53</v>
      </c>
      <c r="AB38749" s="34">
        <v>68</v>
      </c>
      <c r="AC38749" s="34">
        <v>119</v>
      </c>
    </row>
    <row r="38750" spans="1:29" x14ac:dyDescent="0.2">
      <c r="A38750" s="34" t="s">
        <v>99243</v>
      </c>
      <c r="B38750" s="34">
        <v>136</v>
      </c>
      <c r="C38750" s="34">
        <v>71</v>
      </c>
      <c r="D38750" s="34">
        <v>82</v>
      </c>
      <c r="E38750" s="34">
        <v>87</v>
      </c>
      <c r="F38750" s="34">
        <v>99</v>
      </c>
      <c r="G38750" s="34">
        <v>75</v>
      </c>
      <c r="H38750" s="34">
        <v>85</v>
      </c>
      <c r="I38750" s="34">
        <v>48</v>
      </c>
      <c r="J38750" s="34">
        <v>78</v>
      </c>
      <c r="K38750" s="34">
        <v>82</v>
      </c>
      <c r="L38750" s="34">
        <v>81</v>
      </c>
      <c r="M38750" s="34">
        <v>79</v>
      </c>
      <c r="N38750" s="34">
        <v>84</v>
      </c>
      <c r="O38750" s="34">
        <v>90</v>
      </c>
      <c r="P38750" s="34">
        <v>93</v>
      </c>
      <c r="Q38750" s="34">
        <v>102</v>
      </c>
      <c r="R38750" s="34">
        <v>113</v>
      </c>
      <c r="S38750" s="34">
        <v>115</v>
      </c>
      <c r="T38750" s="34">
        <v>101</v>
      </c>
      <c r="U38750" s="34">
        <v>90</v>
      </c>
      <c r="V38750" s="34">
        <v>94</v>
      </c>
      <c r="W38750" s="34">
        <v>127</v>
      </c>
      <c r="X38750" s="34">
        <v>137</v>
      </c>
      <c r="Y38750" s="34">
        <v>128</v>
      </c>
      <c r="Z38750" s="34">
        <v>122</v>
      </c>
      <c r="AA38750" s="34">
        <v>110</v>
      </c>
      <c r="AB38750" s="34">
        <v>126</v>
      </c>
      <c r="AC38750" s="34">
        <v>168</v>
      </c>
    </row>
    <row r="38751" spans="1:29" x14ac:dyDescent="0.2">
      <c r="A38751" s="34" t="s">
        <v>99244</v>
      </c>
      <c r="B38751" s="34">
        <v>161</v>
      </c>
      <c r="C38751" s="34">
        <v>189</v>
      </c>
      <c r="D38751" s="34">
        <v>209</v>
      </c>
      <c r="E38751" s="34">
        <v>218</v>
      </c>
      <c r="F38751" s="34">
        <v>236</v>
      </c>
      <c r="G38751" s="34">
        <v>209</v>
      </c>
      <c r="H38751" s="34">
        <v>224</v>
      </c>
      <c r="I38751" s="34">
        <v>215</v>
      </c>
      <c r="J38751" s="34">
        <v>214</v>
      </c>
      <c r="K38751" s="34">
        <v>235</v>
      </c>
      <c r="L38751" s="34">
        <v>166</v>
      </c>
      <c r="M38751" s="34">
        <v>200</v>
      </c>
      <c r="N38751" s="34">
        <v>187</v>
      </c>
      <c r="O38751" s="34">
        <v>165</v>
      </c>
      <c r="P38751" s="34">
        <v>236</v>
      </c>
      <c r="Q38751" s="34">
        <v>271</v>
      </c>
      <c r="R38751" s="34">
        <v>278</v>
      </c>
      <c r="S38751" s="34">
        <v>250</v>
      </c>
      <c r="T38751" s="34">
        <v>207</v>
      </c>
      <c r="U38751" s="34">
        <v>242</v>
      </c>
      <c r="V38751" s="34">
        <v>250</v>
      </c>
      <c r="W38751" s="34">
        <v>287</v>
      </c>
      <c r="X38751" s="34">
        <v>291</v>
      </c>
      <c r="Y38751" s="34">
        <v>248</v>
      </c>
      <c r="Z38751" s="34">
        <v>236</v>
      </c>
      <c r="AA38751" s="34">
        <v>322</v>
      </c>
      <c r="AB38751" s="34">
        <v>250</v>
      </c>
      <c r="AC38751" s="34">
        <v>390</v>
      </c>
    </row>
    <row r="38752" spans="1:29" x14ac:dyDescent="0.2">
      <c r="A38752" s="34" t="s">
        <v>99245</v>
      </c>
      <c r="B38752" s="34">
        <v>65</v>
      </c>
      <c r="C38752" s="34">
        <v>123</v>
      </c>
      <c r="D38752" s="34">
        <v>125</v>
      </c>
      <c r="E38752" s="34">
        <v>95</v>
      </c>
      <c r="F38752" s="34">
        <v>145</v>
      </c>
      <c r="G38752" s="34">
        <v>102</v>
      </c>
      <c r="H38752" s="34">
        <v>146</v>
      </c>
      <c r="I38752" s="34">
        <v>119</v>
      </c>
      <c r="J38752" s="34">
        <v>124</v>
      </c>
      <c r="K38752" s="34">
        <v>147</v>
      </c>
      <c r="L38752" s="34">
        <v>94</v>
      </c>
      <c r="M38752" s="34">
        <v>110</v>
      </c>
      <c r="N38752" s="34">
        <v>88</v>
      </c>
      <c r="O38752" s="34">
        <v>113</v>
      </c>
      <c r="P38752" s="34">
        <v>115</v>
      </c>
      <c r="Q38752" s="34">
        <v>190</v>
      </c>
      <c r="R38752" s="34">
        <v>164</v>
      </c>
      <c r="S38752" s="34">
        <v>107</v>
      </c>
      <c r="T38752" s="34">
        <v>136</v>
      </c>
      <c r="U38752" s="34">
        <v>112</v>
      </c>
      <c r="V38752" s="34">
        <v>161</v>
      </c>
      <c r="W38752" s="34">
        <v>126</v>
      </c>
      <c r="X38752" s="34">
        <v>167</v>
      </c>
      <c r="Y38752" s="34">
        <v>106</v>
      </c>
      <c r="Z38752" s="34">
        <v>174</v>
      </c>
      <c r="AA38752" s="34">
        <v>112</v>
      </c>
      <c r="AB38752" s="34">
        <v>119</v>
      </c>
      <c r="AC38752" s="34">
        <v>195</v>
      </c>
    </row>
    <row r="38753" spans="1:29" x14ac:dyDescent="0.2">
      <c r="A38753" s="34" t="s">
        <v>99246</v>
      </c>
      <c r="B38753" s="34">
        <v>201</v>
      </c>
      <c r="C38753" s="34">
        <v>110</v>
      </c>
      <c r="D38753" s="34">
        <v>148</v>
      </c>
      <c r="E38753" s="34">
        <v>122</v>
      </c>
      <c r="F38753" s="34">
        <v>148</v>
      </c>
      <c r="G38753" s="34">
        <v>128</v>
      </c>
      <c r="H38753" s="34">
        <v>150</v>
      </c>
      <c r="I38753" s="34">
        <v>142</v>
      </c>
      <c r="J38753" s="34">
        <v>148</v>
      </c>
      <c r="K38753" s="34">
        <v>140</v>
      </c>
      <c r="L38753" s="34">
        <v>143</v>
      </c>
      <c r="M38753" s="34">
        <v>122</v>
      </c>
      <c r="N38753" s="34">
        <v>117</v>
      </c>
      <c r="O38753" s="34">
        <v>95</v>
      </c>
      <c r="P38753" s="34">
        <v>171</v>
      </c>
      <c r="Q38753" s="34">
        <v>225</v>
      </c>
      <c r="R38753" s="34">
        <v>194</v>
      </c>
      <c r="S38753" s="34">
        <v>168</v>
      </c>
      <c r="T38753" s="34">
        <v>175</v>
      </c>
      <c r="U38753" s="34">
        <v>117</v>
      </c>
      <c r="V38753" s="34">
        <v>166</v>
      </c>
      <c r="W38753" s="34">
        <v>205</v>
      </c>
      <c r="X38753" s="34">
        <v>205</v>
      </c>
      <c r="Y38753" s="34">
        <v>192</v>
      </c>
      <c r="Z38753" s="34">
        <v>129</v>
      </c>
      <c r="AA38753" s="34">
        <v>191</v>
      </c>
      <c r="AB38753" s="34">
        <v>194</v>
      </c>
      <c r="AC38753" s="34">
        <v>209</v>
      </c>
    </row>
    <row r="38754" spans="1:29" x14ac:dyDescent="0.2">
      <c r="A38754" s="34" t="s">
        <v>99247</v>
      </c>
      <c r="B38754" s="34">
        <v>104</v>
      </c>
      <c r="C38754" s="34">
        <v>82</v>
      </c>
      <c r="D38754" s="34">
        <v>142</v>
      </c>
      <c r="E38754" s="34">
        <v>97</v>
      </c>
      <c r="F38754" s="34">
        <v>144</v>
      </c>
      <c r="G38754" s="34">
        <v>126</v>
      </c>
      <c r="H38754" s="34">
        <v>116</v>
      </c>
      <c r="I38754" s="34">
        <v>96</v>
      </c>
      <c r="J38754" s="34">
        <v>125</v>
      </c>
      <c r="K38754" s="34">
        <v>74</v>
      </c>
      <c r="L38754" s="34">
        <v>78</v>
      </c>
      <c r="M38754" s="34">
        <v>84</v>
      </c>
      <c r="N38754" s="34">
        <v>87</v>
      </c>
      <c r="O38754" s="34">
        <v>87</v>
      </c>
      <c r="P38754" s="34">
        <v>96</v>
      </c>
      <c r="Q38754" s="34">
        <v>121</v>
      </c>
      <c r="R38754" s="34">
        <v>135</v>
      </c>
      <c r="S38754" s="34">
        <v>128</v>
      </c>
      <c r="T38754" s="34">
        <v>130</v>
      </c>
      <c r="U38754" s="34">
        <v>84</v>
      </c>
      <c r="V38754" s="34">
        <v>121</v>
      </c>
      <c r="W38754" s="34">
        <v>106</v>
      </c>
      <c r="X38754" s="34">
        <v>154</v>
      </c>
      <c r="Y38754" s="34">
        <v>97</v>
      </c>
      <c r="Z38754" s="34">
        <v>161</v>
      </c>
      <c r="AA38754" s="34">
        <v>124</v>
      </c>
      <c r="AB38754" s="34">
        <v>209</v>
      </c>
      <c r="AC38754" s="34">
        <v>163</v>
      </c>
    </row>
    <row r="38755" spans="1:29" x14ac:dyDescent="0.2">
      <c r="A38755" s="34" t="s">
        <v>99248</v>
      </c>
      <c r="B38755" s="34">
        <v>160</v>
      </c>
      <c r="C38755" s="34">
        <v>142</v>
      </c>
      <c r="D38755" s="34">
        <v>195</v>
      </c>
      <c r="E38755" s="34">
        <v>178</v>
      </c>
      <c r="F38755" s="34">
        <v>186</v>
      </c>
      <c r="G38755" s="34">
        <v>162</v>
      </c>
      <c r="H38755" s="34">
        <v>135</v>
      </c>
      <c r="I38755" s="34">
        <v>154</v>
      </c>
      <c r="J38755" s="34">
        <v>185</v>
      </c>
      <c r="K38755" s="34">
        <v>175</v>
      </c>
      <c r="L38755" s="34">
        <v>170</v>
      </c>
      <c r="M38755" s="34">
        <v>129</v>
      </c>
      <c r="N38755" s="34">
        <v>131</v>
      </c>
      <c r="O38755" s="34">
        <v>155</v>
      </c>
      <c r="P38755" s="34">
        <v>151</v>
      </c>
      <c r="Q38755" s="34">
        <v>209</v>
      </c>
      <c r="R38755" s="34">
        <v>213</v>
      </c>
      <c r="S38755" s="34">
        <v>182</v>
      </c>
      <c r="T38755" s="34">
        <v>219</v>
      </c>
      <c r="U38755" s="34">
        <v>169</v>
      </c>
      <c r="V38755" s="34">
        <v>202</v>
      </c>
      <c r="W38755" s="34">
        <v>245</v>
      </c>
      <c r="X38755" s="34">
        <v>174</v>
      </c>
      <c r="Y38755" s="34">
        <v>224</v>
      </c>
      <c r="Z38755" s="34">
        <v>160</v>
      </c>
      <c r="AA38755" s="34">
        <v>207</v>
      </c>
      <c r="AB38755" s="34">
        <v>261</v>
      </c>
      <c r="AC38755" s="34">
        <v>204</v>
      </c>
    </row>
    <row r="38756" spans="1:29" x14ac:dyDescent="0.2">
      <c r="A38756" s="34" t="s">
        <v>99249</v>
      </c>
      <c r="B38756" s="34">
        <v>88</v>
      </c>
      <c r="C38756" s="34">
        <v>86</v>
      </c>
      <c r="D38756" s="34">
        <v>109</v>
      </c>
      <c r="E38756" s="34">
        <v>107</v>
      </c>
      <c r="F38756" s="34">
        <v>81</v>
      </c>
      <c r="G38756" s="34">
        <v>138</v>
      </c>
      <c r="H38756" s="34">
        <v>110</v>
      </c>
      <c r="I38756" s="34">
        <v>101</v>
      </c>
      <c r="J38756" s="34">
        <v>117</v>
      </c>
      <c r="K38756" s="34">
        <v>70</v>
      </c>
      <c r="L38756" s="34">
        <v>59</v>
      </c>
      <c r="M38756" s="34">
        <v>74</v>
      </c>
      <c r="N38756" s="34">
        <v>101</v>
      </c>
      <c r="O38756" s="34">
        <v>96</v>
      </c>
      <c r="P38756" s="34">
        <v>74</v>
      </c>
      <c r="Q38756" s="34">
        <v>106</v>
      </c>
      <c r="R38756" s="34">
        <v>141</v>
      </c>
      <c r="S38756" s="34">
        <v>128</v>
      </c>
      <c r="T38756" s="34">
        <v>98</v>
      </c>
      <c r="U38756" s="34">
        <v>78</v>
      </c>
      <c r="V38756" s="34">
        <v>116</v>
      </c>
      <c r="W38756" s="34">
        <v>152</v>
      </c>
      <c r="X38756" s="34">
        <v>119</v>
      </c>
      <c r="Y38756" s="34">
        <v>101</v>
      </c>
      <c r="Z38756" s="34">
        <v>85</v>
      </c>
      <c r="AA38756" s="34">
        <v>136</v>
      </c>
      <c r="AB38756" s="34">
        <v>95</v>
      </c>
      <c r="AC38756" s="34">
        <v>165</v>
      </c>
    </row>
    <row r="38757" spans="1:29" x14ac:dyDescent="0.2">
      <c r="A38757" s="34" t="s">
        <v>99250</v>
      </c>
      <c r="B38757" s="34">
        <v>132</v>
      </c>
      <c r="C38757" s="34">
        <v>122</v>
      </c>
      <c r="D38757" s="34">
        <v>84</v>
      </c>
      <c r="E38757" s="34">
        <v>116</v>
      </c>
      <c r="F38757" s="34">
        <v>124</v>
      </c>
      <c r="G38757" s="34">
        <v>90</v>
      </c>
      <c r="H38757" s="34">
        <v>102</v>
      </c>
      <c r="I38757" s="34">
        <v>79</v>
      </c>
      <c r="J38757" s="34">
        <v>76</v>
      </c>
      <c r="K38757" s="34">
        <v>82</v>
      </c>
      <c r="L38757" s="34">
        <v>77</v>
      </c>
      <c r="M38757" s="34">
        <v>79</v>
      </c>
      <c r="N38757" s="34">
        <v>75</v>
      </c>
      <c r="O38757" s="34">
        <v>68</v>
      </c>
      <c r="P38757" s="34">
        <v>66</v>
      </c>
      <c r="Q38757" s="34">
        <v>127</v>
      </c>
      <c r="R38757" s="34">
        <v>108</v>
      </c>
      <c r="S38757" s="34">
        <v>112</v>
      </c>
      <c r="T38757" s="34">
        <v>102</v>
      </c>
      <c r="U38757" s="34">
        <v>107</v>
      </c>
      <c r="V38757" s="34">
        <v>130</v>
      </c>
      <c r="W38757" s="34">
        <v>152</v>
      </c>
      <c r="X38757" s="34">
        <v>130</v>
      </c>
      <c r="Y38757" s="34">
        <v>172</v>
      </c>
      <c r="Z38757" s="34">
        <v>117</v>
      </c>
      <c r="AA38757" s="34">
        <v>144</v>
      </c>
      <c r="AB38757" s="34">
        <v>141</v>
      </c>
      <c r="AC38757" s="34">
        <v>188</v>
      </c>
    </row>
    <row r="38758" spans="1:29" x14ac:dyDescent="0.2">
      <c r="A38758" s="34" t="s">
        <v>99251</v>
      </c>
      <c r="B38758" s="34">
        <v>155</v>
      </c>
      <c r="C38758" s="34">
        <v>81</v>
      </c>
      <c r="D38758" s="34">
        <v>134</v>
      </c>
      <c r="E38758" s="34">
        <v>97</v>
      </c>
      <c r="F38758" s="34">
        <v>123</v>
      </c>
      <c r="G38758" s="34">
        <v>124</v>
      </c>
      <c r="H38758" s="34">
        <v>132</v>
      </c>
      <c r="I38758" s="34">
        <v>139</v>
      </c>
      <c r="J38758" s="34">
        <v>126</v>
      </c>
      <c r="K38758" s="34">
        <v>137</v>
      </c>
      <c r="L38758" s="34">
        <v>153</v>
      </c>
      <c r="M38758" s="34">
        <v>103</v>
      </c>
      <c r="N38758" s="34">
        <v>118</v>
      </c>
      <c r="O38758" s="34">
        <v>101</v>
      </c>
      <c r="P38758" s="34">
        <v>137</v>
      </c>
      <c r="Q38758" s="34">
        <v>158</v>
      </c>
      <c r="R38758" s="34">
        <v>176</v>
      </c>
      <c r="S38758" s="34">
        <v>148</v>
      </c>
      <c r="T38758" s="34">
        <v>219</v>
      </c>
      <c r="U38758" s="34">
        <v>144</v>
      </c>
      <c r="V38758" s="34">
        <v>239</v>
      </c>
      <c r="W38758" s="34">
        <v>192</v>
      </c>
      <c r="X38758" s="34">
        <v>240</v>
      </c>
      <c r="Y38758" s="34">
        <v>142</v>
      </c>
      <c r="Z38758" s="34">
        <v>150</v>
      </c>
      <c r="AA38758" s="34">
        <v>140</v>
      </c>
      <c r="AB38758" s="34">
        <v>218</v>
      </c>
      <c r="AC38758" s="34">
        <v>187</v>
      </c>
    </row>
    <row r="38759" spans="1:29" x14ac:dyDescent="0.2">
      <c r="A38759" s="34" t="s">
        <v>99252</v>
      </c>
      <c r="B38759" s="34">
        <v>56</v>
      </c>
      <c r="C38759" s="34">
        <v>74</v>
      </c>
      <c r="D38759" s="34">
        <v>46</v>
      </c>
      <c r="E38759" s="34">
        <v>58</v>
      </c>
      <c r="F38759" s="34">
        <v>61</v>
      </c>
      <c r="G38759" s="34">
        <v>28</v>
      </c>
      <c r="H38759" s="34">
        <v>46</v>
      </c>
      <c r="I38759" s="34">
        <v>60</v>
      </c>
      <c r="J38759" s="34">
        <v>41</v>
      </c>
      <c r="K38759" s="34">
        <v>62</v>
      </c>
      <c r="L38759" s="34">
        <v>46</v>
      </c>
      <c r="M38759" s="34">
        <v>36</v>
      </c>
      <c r="N38759" s="34">
        <v>49</v>
      </c>
      <c r="O38759" s="34">
        <v>37</v>
      </c>
      <c r="P38759" s="34">
        <v>39</v>
      </c>
      <c r="Q38759" s="34">
        <v>55</v>
      </c>
      <c r="R38759" s="34">
        <v>52</v>
      </c>
      <c r="S38759" s="34">
        <v>40</v>
      </c>
      <c r="T38759" s="34">
        <v>34</v>
      </c>
      <c r="U38759" s="34">
        <v>47</v>
      </c>
      <c r="V38759" s="34">
        <v>37</v>
      </c>
      <c r="W38759" s="34">
        <v>61</v>
      </c>
      <c r="X38759" s="34">
        <v>94</v>
      </c>
      <c r="Y38759" s="34">
        <v>56</v>
      </c>
      <c r="Z38759" s="34">
        <v>39</v>
      </c>
      <c r="AA38759" s="34">
        <v>59</v>
      </c>
      <c r="AB38759" s="34">
        <v>58</v>
      </c>
      <c r="AC38759" s="34">
        <v>83</v>
      </c>
    </row>
    <row r="38760" spans="1:29" x14ac:dyDescent="0.2">
      <c r="A38760" s="34" t="s">
        <v>99253</v>
      </c>
      <c r="B38760" s="34">
        <v>202</v>
      </c>
      <c r="C38760" s="34">
        <v>238</v>
      </c>
      <c r="D38760" s="34">
        <v>281</v>
      </c>
      <c r="E38760" s="34">
        <v>266</v>
      </c>
      <c r="F38760" s="34">
        <v>273</v>
      </c>
      <c r="G38760" s="34">
        <v>258</v>
      </c>
      <c r="H38760" s="34">
        <v>236</v>
      </c>
      <c r="I38760" s="34">
        <v>243</v>
      </c>
      <c r="J38760" s="34">
        <v>259</v>
      </c>
      <c r="K38760" s="34">
        <v>229</v>
      </c>
      <c r="L38760" s="34">
        <v>277</v>
      </c>
      <c r="M38760" s="34">
        <v>229</v>
      </c>
      <c r="N38760" s="34">
        <v>272</v>
      </c>
      <c r="O38760" s="34">
        <v>209</v>
      </c>
      <c r="P38760" s="34">
        <v>271</v>
      </c>
      <c r="Q38760" s="34">
        <v>327</v>
      </c>
      <c r="R38760" s="34">
        <v>377</v>
      </c>
      <c r="S38760" s="34">
        <v>309</v>
      </c>
      <c r="T38760" s="34">
        <v>370</v>
      </c>
      <c r="U38760" s="34">
        <v>290</v>
      </c>
      <c r="V38760" s="34">
        <v>358</v>
      </c>
      <c r="W38760" s="34">
        <v>373</v>
      </c>
      <c r="X38760" s="34">
        <v>379</v>
      </c>
      <c r="Y38760" s="34">
        <v>287</v>
      </c>
      <c r="Z38760" s="34">
        <v>269</v>
      </c>
      <c r="AA38760" s="34">
        <v>347</v>
      </c>
      <c r="AB38760" s="34">
        <v>322</v>
      </c>
      <c r="AC38760" s="34">
        <v>406</v>
      </c>
    </row>
    <row r="38761" spans="1:29" x14ac:dyDescent="0.2">
      <c r="A38761" s="34" t="s">
        <v>99254</v>
      </c>
      <c r="B38761" s="34">
        <v>93</v>
      </c>
      <c r="C38761" s="34">
        <v>86</v>
      </c>
      <c r="D38761" s="34">
        <v>60</v>
      </c>
      <c r="E38761" s="34">
        <v>113</v>
      </c>
      <c r="F38761" s="34">
        <v>36</v>
      </c>
      <c r="G38761" s="34">
        <v>98</v>
      </c>
      <c r="H38761" s="34">
        <v>40</v>
      </c>
      <c r="I38761" s="34">
        <v>97</v>
      </c>
      <c r="J38761" s="34">
        <v>55</v>
      </c>
      <c r="K38761" s="34">
        <v>112</v>
      </c>
      <c r="L38761" s="34">
        <v>66</v>
      </c>
      <c r="M38761" s="34">
        <v>107</v>
      </c>
      <c r="N38761" s="34">
        <v>56</v>
      </c>
      <c r="O38761" s="34">
        <v>72</v>
      </c>
      <c r="P38761" s="34">
        <v>35</v>
      </c>
      <c r="Q38761" s="34">
        <v>125</v>
      </c>
      <c r="R38761" s="34">
        <v>103</v>
      </c>
      <c r="S38761" s="34">
        <v>122</v>
      </c>
      <c r="T38761" s="34">
        <v>73</v>
      </c>
      <c r="U38761" s="34">
        <v>77</v>
      </c>
      <c r="V38761" s="34">
        <v>97</v>
      </c>
      <c r="W38761" s="34">
        <v>97</v>
      </c>
      <c r="X38761" s="34">
        <v>76</v>
      </c>
      <c r="Y38761" s="34">
        <v>110</v>
      </c>
      <c r="Z38761" s="34">
        <v>60</v>
      </c>
      <c r="AA38761" s="34">
        <v>114</v>
      </c>
      <c r="AB38761" s="34">
        <v>87</v>
      </c>
      <c r="AC38761" s="34">
        <v>178</v>
      </c>
    </row>
    <row r="38762" spans="1:29" x14ac:dyDescent="0.2">
      <c r="A38762" s="34" t="s">
        <v>99255</v>
      </c>
      <c r="B38762" s="34">
        <v>107</v>
      </c>
      <c r="C38762" s="34">
        <v>171</v>
      </c>
      <c r="D38762" s="34">
        <v>142</v>
      </c>
      <c r="E38762" s="34">
        <v>175</v>
      </c>
      <c r="F38762" s="34">
        <v>157</v>
      </c>
      <c r="G38762" s="34">
        <v>151</v>
      </c>
      <c r="H38762" s="34">
        <v>113</v>
      </c>
      <c r="I38762" s="34">
        <v>103</v>
      </c>
      <c r="J38762" s="34">
        <v>134</v>
      </c>
      <c r="K38762" s="34">
        <v>154</v>
      </c>
      <c r="L38762" s="34">
        <v>99</v>
      </c>
      <c r="M38762" s="34">
        <v>128</v>
      </c>
      <c r="N38762" s="34">
        <v>98</v>
      </c>
      <c r="O38762" s="34">
        <v>119</v>
      </c>
      <c r="P38762" s="34">
        <v>134</v>
      </c>
      <c r="Q38762" s="34">
        <v>230</v>
      </c>
      <c r="R38762" s="34">
        <v>198</v>
      </c>
      <c r="S38762" s="34">
        <v>185</v>
      </c>
      <c r="T38762" s="34">
        <v>162</v>
      </c>
      <c r="U38762" s="34">
        <v>155</v>
      </c>
      <c r="V38762" s="34">
        <v>169</v>
      </c>
      <c r="W38762" s="34">
        <v>221</v>
      </c>
      <c r="X38762" s="34">
        <v>188</v>
      </c>
      <c r="Y38762" s="34">
        <v>247</v>
      </c>
      <c r="Z38762" s="34">
        <v>149</v>
      </c>
      <c r="AA38762" s="34">
        <v>215</v>
      </c>
      <c r="AB38762" s="34">
        <v>185</v>
      </c>
      <c r="AC38762" s="34">
        <v>274</v>
      </c>
    </row>
    <row r="38763" spans="1:29" x14ac:dyDescent="0.2">
      <c r="A38763" s="34" t="s">
        <v>99256</v>
      </c>
      <c r="B38763" s="34">
        <v>135</v>
      </c>
      <c r="C38763" s="34">
        <v>57</v>
      </c>
      <c r="D38763" s="34">
        <v>65</v>
      </c>
      <c r="E38763" s="34">
        <v>86</v>
      </c>
      <c r="F38763" s="34">
        <v>110</v>
      </c>
      <c r="G38763" s="34">
        <v>74</v>
      </c>
      <c r="H38763" s="34">
        <v>88</v>
      </c>
      <c r="I38763" s="34">
        <v>60</v>
      </c>
      <c r="J38763" s="34">
        <v>92</v>
      </c>
      <c r="K38763" s="34">
        <v>75</v>
      </c>
      <c r="L38763" s="34">
        <v>103</v>
      </c>
      <c r="M38763" s="34">
        <v>65</v>
      </c>
      <c r="N38763" s="34">
        <v>88</v>
      </c>
      <c r="O38763" s="34">
        <v>64</v>
      </c>
      <c r="P38763" s="34">
        <v>101</v>
      </c>
      <c r="Q38763" s="34">
        <v>96</v>
      </c>
      <c r="R38763" s="34">
        <v>127</v>
      </c>
      <c r="S38763" s="34">
        <v>90</v>
      </c>
      <c r="T38763" s="34">
        <v>183</v>
      </c>
      <c r="U38763" s="34">
        <v>91</v>
      </c>
      <c r="V38763" s="34">
        <v>85</v>
      </c>
      <c r="W38763" s="34">
        <v>153</v>
      </c>
      <c r="X38763" s="34">
        <v>145</v>
      </c>
      <c r="Y38763" s="34">
        <v>118</v>
      </c>
      <c r="Z38763" s="34">
        <v>90</v>
      </c>
      <c r="AA38763" s="34">
        <v>59</v>
      </c>
      <c r="AB38763" s="34">
        <v>139</v>
      </c>
      <c r="AC38763" s="34">
        <v>134</v>
      </c>
    </row>
    <row r="38764" spans="1:29" x14ac:dyDescent="0.2">
      <c r="A38764" s="34" t="s">
        <v>99257</v>
      </c>
      <c r="B38764" s="34">
        <v>166</v>
      </c>
      <c r="C38764" s="34">
        <v>187</v>
      </c>
      <c r="D38764" s="34">
        <v>220</v>
      </c>
      <c r="E38764" s="34">
        <v>281</v>
      </c>
      <c r="F38764" s="34">
        <v>210</v>
      </c>
      <c r="G38764" s="34">
        <v>166</v>
      </c>
      <c r="H38764" s="34">
        <v>220</v>
      </c>
      <c r="I38764" s="34">
        <v>263</v>
      </c>
      <c r="J38764" s="34">
        <v>225</v>
      </c>
      <c r="K38764" s="34">
        <v>210</v>
      </c>
      <c r="L38764" s="34">
        <v>209</v>
      </c>
      <c r="M38764" s="34">
        <v>171</v>
      </c>
      <c r="N38764" s="34">
        <v>184</v>
      </c>
      <c r="O38764" s="34">
        <v>213</v>
      </c>
      <c r="P38764" s="34">
        <v>195</v>
      </c>
      <c r="Q38764" s="34">
        <v>252</v>
      </c>
      <c r="R38764" s="34">
        <v>295</v>
      </c>
      <c r="S38764" s="34">
        <v>240</v>
      </c>
      <c r="T38764" s="34">
        <v>237</v>
      </c>
      <c r="U38764" s="34">
        <v>262</v>
      </c>
      <c r="V38764" s="34">
        <v>246</v>
      </c>
      <c r="W38764" s="34">
        <v>248</v>
      </c>
      <c r="X38764" s="34">
        <v>263</v>
      </c>
      <c r="Y38764" s="34">
        <v>250</v>
      </c>
      <c r="Z38764" s="34">
        <v>247</v>
      </c>
      <c r="AA38764" s="34">
        <v>245</v>
      </c>
      <c r="AB38764" s="34">
        <v>282</v>
      </c>
      <c r="AC38764" s="34">
        <v>350</v>
      </c>
    </row>
    <row r="38765" spans="1:29" x14ac:dyDescent="0.2">
      <c r="A38765" s="34" t="s">
        <v>99258</v>
      </c>
      <c r="B38765" s="34">
        <v>126</v>
      </c>
      <c r="C38765" s="34">
        <v>83</v>
      </c>
      <c r="D38765" s="34">
        <v>145</v>
      </c>
      <c r="E38765" s="34">
        <v>124</v>
      </c>
      <c r="F38765" s="34">
        <v>185</v>
      </c>
      <c r="G38765" s="34">
        <v>145</v>
      </c>
      <c r="H38765" s="34">
        <v>133</v>
      </c>
      <c r="I38765" s="34">
        <v>100</v>
      </c>
      <c r="J38765" s="34">
        <v>153</v>
      </c>
      <c r="K38765" s="34">
        <v>133</v>
      </c>
      <c r="L38765" s="34">
        <v>142</v>
      </c>
      <c r="M38765" s="34">
        <v>97</v>
      </c>
      <c r="N38765" s="34">
        <v>105</v>
      </c>
      <c r="O38765" s="34">
        <v>138</v>
      </c>
      <c r="P38765" s="34">
        <v>141</v>
      </c>
      <c r="Q38765" s="34">
        <v>189</v>
      </c>
      <c r="R38765" s="34">
        <v>224</v>
      </c>
      <c r="S38765" s="34">
        <v>138</v>
      </c>
      <c r="T38765" s="34">
        <v>165</v>
      </c>
      <c r="U38765" s="34">
        <v>145</v>
      </c>
      <c r="V38765" s="34">
        <v>157</v>
      </c>
      <c r="W38765" s="34">
        <v>267</v>
      </c>
      <c r="X38765" s="34">
        <v>141</v>
      </c>
      <c r="Y38765" s="34">
        <v>244</v>
      </c>
      <c r="Z38765" s="34">
        <v>180</v>
      </c>
      <c r="AA38765" s="34">
        <v>199</v>
      </c>
      <c r="AB38765" s="34">
        <v>222</v>
      </c>
      <c r="AC38765" s="34">
        <v>233</v>
      </c>
    </row>
    <row r="38766" spans="1:29" x14ac:dyDescent="0.2">
      <c r="A38766" s="34" t="s">
        <v>99259</v>
      </c>
      <c r="B38766" s="34">
        <v>199</v>
      </c>
      <c r="C38766" s="34">
        <v>204</v>
      </c>
      <c r="D38766" s="34">
        <v>291</v>
      </c>
      <c r="E38766" s="34">
        <v>206</v>
      </c>
      <c r="F38766" s="34">
        <v>268</v>
      </c>
      <c r="G38766" s="34">
        <v>182</v>
      </c>
      <c r="H38766" s="34">
        <v>219</v>
      </c>
      <c r="I38766" s="34">
        <v>213</v>
      </c>
      <c r="J38766" s="34">
        <v>234</v>
      </c>
      <c r="K38766" s="34">
        <v>281</v>
      </c>
      <c r="L38766" s="34">
        <v>226</v>
      </c>
      <c r="M38766" s="34">
        <v>211</v>
      </c>
      <c r="N38766" s="34">
        <v>197</v>
      </c>
      <c r="O38766" s="34">
        <v>226</v>
      </c>
      <c r="P38766" s="34">
        <v>262</v>
      </c>
      <c r="Q38766" s="34">
        <v>361</v>
      </c>
      <c r="R38766" s="34">
        <v>368</v>
      </c>
      <c r="S38766" s="34">
        <v>293</v>
      </c>
      <c r="T38766" s="34">
        <v>281</v>
      </c>
      <c r="U38766" s="34">
        <v>253</v>
      </c>
      <c r="V38766" s="34">
        <v>289</v>
      </c>
      <c r="W38766" s="34">
        <v>354</v>
      </c>
      <c r="X38766" s="34">
        <v>270</v>
      </c>
      <c r="Y38766" s="34">
        <v>311</v>
      </c>
      <c r="Z38766" s="34">
        <v>233</v>
      </c>
      <c r="AA38766" s="34">
        <v>253</v>
      </c>
      <c r="AB38766" s="34">
        <v>380</v>
      </c>
      <c r="AC38766" s="34">
        <v>391</v>
      </c>
    </row>
    <row r="38767" spans="1:29" x14ac:dyDescent="0.2">
      <c r="A38767" s="34" t="s">
        <v>99260</v>
      </c>
      <c r="B38767" s="34">
        <v>149</v>
      </c>
      <c r="C38767" s="34">
        <v>128</v>
      </c>
      <c r="D38767" s="34">
        <v>110</v>
      </c>
      <c r="E38767" s="34">
        <v>128</v>
      </c>
      <c r="F38767" s="34">
        <v>115</v>
      </c>
      <c r="G38767" s="34">
        <v>118</v>
      </c>
      <c r="H38767" s="34">
        <v>120</v>
      </c>
      <c r="I38767" s="34">
        <v>160</v>
      </c>
      <c r="J38767" s="34">
        <v>94</v>
      </c>
      <c r="K38767" s="34">
        <v>125</v>
      </c>
      <c r="L38767" s="34">
        <v>107</v>
      </c>
      <c r="M38767" s="34">
        <v>89</v>
      </c>
      <c r="N38767" s="34">
        <v>81</v>
      </c>
      <c r="O38767" s="34">
        <v>107</v>
      </c>
      <c r="P38767" s="34">
        <v>87</v>
      </c>
      <c r="Q38767" s="34">
        <v>126</v>
      </c>
      <c r="R38767" s="34">
        <v>158</v>
      </c>
      <c r="S38767" s="34">
        <v>138</v>
      </c>
      <c r="T38767" s="34">
        <v>149</v>
      </c>
      <c r="U38767" s="34">
        <v>106</v>
      </c>
      <c r="V38767" s="34">
        <v>170</v>
      </c>
      <c r="W38767" s="34">
        <v>176</v>
      </c>
      <c r="X38767" s="34">
        <v>210</v>
      </c>
      <c r="Y38767" s="34">
        <v>176</v>
      </c>
      <c r="Z38767" s="34">
        <v>135</v>
      </c>
      <c r="AA38767" s="34">
        <v>173</v>
      </c>
      <c r="AB38767" s="34">
        <v>130</v>
      </c>
      <c r="AC38767" s="34">
        <v>196</v>
      </c>
    </row>
    <row r="38768" spans="1:29" x14ac:dyDescent="0.2">
      <c r="A38768" s="34" t="s">
        <v>99261</v>
      </c>
      <c r="B38768" s="34">
        <v>425</v>
      </c>
      <c r="C38768" s="34">
        <v>321</v>
      </c>
      <c r="D38768" s="34">
        <v>530</v>
      </c>
      <c r="E38768" s="34">
        <v>357</v>
      </c>
      <c r="F38768" s="34">
        <v>499</v>
      </c>
      <c r="G38768" s="34">
        <v>359</v>
      </c>
      <c r="H38768" s="34">
        <v>422</v>
      </c>
      <c r="I38768" s="34">
        <v>295</v>
      </c>
      <c r="J38768" s="34">
        <v>528</v>
      </c>
      <c r="K38768" s="34">
        <v>377</v>
      </c>
      <c r="L38768" s="34">
        <v>416</v>
      </c>
      <c r="M38768" s="34">
        <v>276</v>
      </c>
      <c r="N38768" s="34">
        <v>394</v>
      </c>
      <c r="O38768" s="34">
        <v>329</v>
      </c>
      <c r="P38768" s="34">
        <v>443</v>
      </c>
      <c r="Q38768" s="34">
        <v>509</v>
      </c>
      <c r="R38768" s="34">
        <v>569</v>
      </c>
      <c r="S38768" s="34">
        <v>378</v>
      </c>
      <c r="T38768" s="34">
        <v>489</v>
      </c>
      <c r="U38768" s="34">
        <v>369</v>
      </c>
      <c r="V38768" s="34">
        <v>546</v>
      </c>
      <c r="W38768" s="34">
        <v>431</v>
      </c>
      <c r="X38768" s="34">
        <v>635</v>
      </c>
      <c r="Y38768" s="34">
        <v>438</v>
      </c>
      <c r="Z38768" s="34">
        <v>442</v>
      </c>
      <c r="AA38768" s="34">
        <v>417</v>
      </c>
      <c r="AB38768" s="34">
        <v>529</v>
      </c>
      <c r="AC38768" s="34">
        <v>593</v>
      </c>
    </row>
    <row r="38769" spans="1:29" x14ac:dyDescent="0.2">
      <c r="A38769" s="34" t="s">
        <v>99262</v>
      </c>
      <c r="B38769" s="34">
        <v>129</v>
      </c>
      <c r="C38769" s="34">
        <v>87</v>
      </c>
      <c r="D38769" s="34">
        <v>145</v>
      </c>
      <c r="E38769" s="34">
        <v>114</v>
      </c>
      <c r="F38769" s="34">
        <v>184</v>
      </c>
      <c r="G38769" s="34">
        <v>126</v>
      </c>
      <c r="H38769" s="34">
        <v>113</v>
      </c>
      <c r="I38769" s="34">
        <v>128</v>
      </c>
      <c r="J38769" s="34">
        <v>120</v>
      </c>
      <c r="K38769" s="34">
        <v>170</v>
      </c>
      <c r="L38769" s="34">
        <v>140</v>
      </c>
      <c r="M38769" s="34">
        <v>100</v>
      </c>
      <c r="N38769" s="34">
        <v>112</v>
      </c>
      <c r="O38769" s="34">
        <v>132</v>
      </c>
      <c r="P38769" s="34">
        <v>140</v>
      </c>
      <c r="Q38769" s="34">
        <v>190</v>
      </c>
      <c r="R38769" s="34">
        <v>197</v>
      </c>
      <c r="S38769" s="34">
        <v>144</v>
      </c>
      <c r="T38769" s="34">
        <v>170</v>
      </c>
      <c r="U38769" s="34">
        <v>157</v>
      </c>
      <c r="V38769" s="34">
        <v>188</v>
      </c>
      <c r="W38769" s="34">
        <v>178</v>
      </c>
      <c r="X38769" s="34">
        <v>165</v>
      </c>
      <c r="Y38769" s="34">
        <v>194</v>
      </c>
      <c r="Z38769" s="34">
        <v>152</v>
      </c>
      <c r="AA38769" s="34">
        <v>138</v>
      </c>
      <c r="AB38769" s="34">
        <v>211</v>
      </c>
      <c r="AC38769" s="34">
        <v>189</v>
      </c>
    </row>
    <row r="38770" spans="1:29" x14ac:dyDescent="0.2">
      <c r="A38770" s="34" t="s">
        <v>99263</v>
      </c>
      <c r="B38770" s="34">
        <v>133</v>
      </c>
      <c r="C38770" s="34">
        <v>131</v>
      </c>
      <c r="D38770" s="34">
        <v>121</v>
      </c>
      <c r="E38770" s="34">
        <v>123</v>
      </c>
      <c r="F38770" s="34">
        <v>112</v>
      </c>
      <c r="G38770" s="34">
        <v>142</v>
      </c>
      <c r="H38770" s="34">
        <v>105</v>
      </c>
      <c r="I38770" s="34">
        <v>126</v>
      </c>
      <c r="J38770" s="34">
        <v>112</v>
      </c>
      <c r="K38770" s="34">
        <v>178</v>
      </c>
      <c r="L38770" s="34">
        <v>137</v>
      </c>
      <c r="M38770" s="34">
        <v>125</v>
      </c>
      <c r="N38770" s="34">
        <v>106</v>
      </c>
      <c r="O38770" s="34">
        <v>132</v>
      </c>
      <c r="P38770" s="34">
        <v>144</v>
      </c>
      <c r="Q38770" s="34">
        <v>164</v>
      </c>
      <c r="R38770" s="34">
        <v>145</v>
      </c>
      <c r="S38770" s="34">
        <v>206</v>
      </c>
      <c r="T38770" s="34">
        <v>157</v>
      </c>
      <c r="U38770" s="34">
        <v>200</v>
      </c>
      <c r="V38770" s="34">
        <v>144</v>
      </c>
      <c r="W38770" s="34">
        <v>207</v>
      </c>
      <c r="X38770" s="34">
        <v>142</v>
      </c>
      <c r="Y38770" s="34">
        <v>201</v>
      </c>
      <c r="Z38770" s="34">
        <v>149</v>
      </c>
      <c r="AA38770" s="34">
        <v>182</v>
      </c>
      <c r="AB38770" s="34">
        <v>205</v>
      </c>
      <c r="AC38770" s="34">
        <v>287</v>
      </c>
    </row>
    <row r="38771" spans="1:29" x14ac:dyDescent="0.2">
      <c r="A38771" s="34" t="s">
        <v>99264</v>
      </c>
      <c r="B38771" s="34">
        <v>111</v>
      </c>
      <c r="C38771" s="34">
        <v>32</v>
      </c>
      <c r="D38771" s="34">
        <v>55</v>
      </c>
      <c r="E38771" s="34">
        <v>35</v>
      </c>
      <c r="F38771" s="34">
        <v>60</v>
      </c>
      <c r="G38771" s="34">
        <v>30</v>
      </c>
      <c r="H38771" s="34">
        <v>58</v>
      </c>
      <c r="I38771" s="34">
        <v>27</v>
      </c>
      <c r="J38771" s="34">
        <v>43</v>
      </c>
      <c r="K38771" s="34">
        <v>41</v>
      </c>
      <c r="L38771" s="34">
        <v>58</v>
      </c>
      <c r="M38771" s="34">
        <v>43</v>
      </c>
      <c r="N38771" s="34">
        <v>49</v>
      </c>
      <c r="O38771" s="34">
        <v>27</v>
      </c>
      <c r="P38771" s="34">
        <v>58</v>
      </c>
      <c r="Q38771" s="34">
        <v>59</v>
      </c>
      <c r="R38771" s="34">
        <v>56</v>
      </c>
      <c r="S38771" s="34">
        <v>74</v>
      </c>
      <c r="T38771" s="34">
        <v>82</v>
      </c>
      <c r="U38771" s="34">
        <v>48</v>
      </c>
      <c r="V38771" s="34">
        <v>51</v>
      </c>
      <c r="W38771" s="34">
        <v>89</v>
      </c>
      <c r="X38771" s="34">
        <v>65</v>
      </c>
      <c r="Y38771" s="34">
        <v>49</v>
      </c>
      <c r="Z38771" s="34">
        <v>51</v>
      </c>
      <c r="AA38771" s="34">
        <v>37</v>
      </c>
      <c r="AB38771" s="34">
        <v>102</v>
      </c>
      <c r="AC38771" s="34">
        <v>93</v>
      </c>
    </row>
    <row r="38772" spans="1:29" x14ac:dyDescent="0.2">
      <c r="A38772" s="34" t="s">
        <v>99265</v>
      </c>
      <c r="B38772" s="34">
        <v>659</v>
      </c>
      <c r="C38772" s="34">
        <v>544</v>
      </c>
      <c r="D38772" s="34">
        <v>690</v>
      </c>
      <c r="E38772" s="34">
        <v>591</v>
      </c>
      <c r="F38772" s="34">
        <v>743</v>
      </c>
      <c r="G38772" s="34">
        <v>533</v>
      </c>
      <c r="H38772" s="34">
        <v>667</v>
      </c>
      <c r="I38772" s="34">
        <v>529</v>
      </c>
      <c r="J38772" s="34">
        <v>652</v>
      </c>
      <c r="K38772" s="34">
        <v>527</v>
      </c>
      <c r="L38772" s="34">
        <v>714</v>
      </c>
      <c r="M38772" s="34">
        <v>543</v>
      </c>
      <c r="N38772" s="34">
        <v>631</v>
      </c>
      <c r="O38772" s="34">
        <v>510</v>
      </c>
      <c r="P38772" s="34">
        <v>627</v>
      </c>
      <c r="Q38772" s="34">
        <v>772</v>
      </c>
      <c r="R38772" s="34">
        <v>945</v>
      </c>
      <c r="S38772" s="34">
        <v>705</v>
      </c>
      <c r="T38772" s="34">
        <v>858</v>
      </c>
      <c r="U38772" s="34">
        <v>708</v>
      </c>
      <c r="V38772" s="34">
        <v>859</v>
      </c>
      <c r="W38772" s="34">
        <v>959</v>
      </c>
      <c r="X38772" s="34">
        <v>924</v>
      </c>
      <c r="Y38772" s="34">
        <v>895</v>
      </c>
      <c r="Z38772" s="34">
        <v>746</v>
      </c>
      <c r="AA38772" s="34">
        <v>750</v>
      </c>
      <c r="AB38772" s="34">
        <v>937</v>
      </c>
      <c r="AC38772" s="34">
        <v>929</v>
      </c>
    </row>
    <row r="38773" spans="1:29" x14ac:dyDescent="0.2">
      <c r="A38773" s="34" t="s">
        <v>99266</v>
      </c>
      <c r="B38773" s="34">
        <v>156</v>
      </c>
      <c r="C38773" s="34">
        <v>137</v>
      </c>
      <c r="D38773" s="34">
        <v>129</v>
      </c>
      <c r="E38773" s="34">
        <v>156</v>
      </c>
      <c r="F38773" s="34">
        <v>150</v>
      </c>
      <c r="G38773" s="34">
        <v>131</v>
      </c>
      <c r="H38773" s="34">
        <v>142</v>
      </c>
      <c r="I38773" s="34">
        <v>155</v>
      </c>
      <c r="J38773" s="34">
        <v>158</v>
      </c>
      <c r="K38773" s="34">
        <v>167</v>
      </c>
      <c r="L38773" s="34">
        <v>89</v>
      </c>
      <c r="M38773" s="34">
        <v>147</v>
      </c>
      <c r="N38773" s="34">
        <v>95</v>
      </c>
      <c r="O38773" s="34">
        <v>147</v>
      </c>
      <c r="P38773" s="34">
        <v>123</v>
      </c>
      <c r="Q38773" s="34">
        <v>183</v>
      </c>
      <c r="R38773" s="34">
        <v>180</v>
      </c>
      <c r="S38773" s="34">
        <v>184</v>
      </c>
      <c r="T38773" s="34">
        <v>160</v>
      </c>
      <c r="U38773" s="34">
        <v>182</v>
      </c>
      <c r="V38773" s="34">
        <v>165</v>
      </c>
      <c r="W38773" s="34">
        <v>212</v>
      </c>
      <c r="X38773" s="34">
        <v>194</v>
      </c>
      <c r="Y38773" s="34">
        <v>196</v>
      </c>
      <c r="Z38773" s="34">
        <v>148</v>
      </c>
      <c r="AA38773" s="34">
        <v>173</v>
      </c>
      <c r="AB38773" s="34">
        <v>182</v>
      </c>
      <c r="AC38773" s="34">
        <v>289</v>
      </c>
    </row>
    <row r="38774" spans="1:29" x14ac:dyDescent="0.2">
      <c r="A38774" s="34" t="s">
        <v>99267</v>
      </c>
      <c r="B38774" s="34">
        <v>252</v>
      </c>
      <c r="C38774" s="34">
        <v>403</v>
      </c>
      <c r="D38774" s="34">
        <v>284</v>
      </c>
      <c r="E38774" s="34">
        <v>369</v>
      </c>
      <c r="F38774" s="34">
        <v>351</v>
      </c>
      <c r="G38774" s="34">
        <v>541</v>
      </c>
      <c r="H38774" s="34">
        <v>377</v>
      </c>
      <c r="I38774" s="34">
        <v>430</v>
      </c>
      <c r="J38774" s="34">
        <v>365</v>
      </c>
      <c r="K38774" s="34">
        <v>439</v>
      </c>
      <c r="L38774" s="34">
        <v>461</v>
      </c>
      <c r="M38774" s="34">
        <v>382</v>
      </c>
      <c r="N38774" s="34">
        <v>317</v>
      </c>
      <c r="O38774" s="34">
        <v>385</v>
      </c>
      <c r="P38774" s="34">
        <v>378</v>
      </c>
      <c r="Q38774" s="34">
        <v>677</v>
      </c>
      <c r="R38774" s="34">
        <v>480</v>
      </c>
      <c r="S38774" s="34">
        <v>496</v>
      </c>
      <c r="T38774" s="34">
        <v>525</v>
      </c>
      <c r="U38774" s="34">
        <v>527</v>
      </c>
      <c r="V38774" s="34">
        <v>433</v>
      </c>
      <c r="W38774" s="34">
        <v>707</v>
      </c>
      <c r="X38774" s="34">
        <v>433</v>
      </c>
      <c r="Y38774" s="34">
        <v>860</v>
      </c>
      <c r="Z38774" s="34">
        <v>388</v>
      </c>
      <c r="AA38774" s="34">
        <v>633</v>
      </c>
      <c r="AB38774" s="34">
        <v>652</v>
      </c>
      <c r="AC38774" s="34">
        <v>879</v>
      </c>
    </row>
    <row r="38775" spans="1:29" x14ac:dyDescent="0.2">
      <c r="A38775" s="34" t="s">
        <v>99268</v>
      </c>
      <c r="B38775" s="34">
        <v>143</v>
      </c>
      <c r="C38775" s="34">
        <v>155</v>
      </c>
      <c r="D38775" s="34">
        <v>57</v>
      </c>
      <c r="E38775" s="34">
        <v>186</v>
      </c>
      <c r="F38775" s="34">
        <v>124</v>
      </c>
      <c r="G38775" s="34">
        <v>175</v>
      </c>
      <c r="H38775" s="34">
        <v>93</v>
      </c>
      <c r="I38775" s="34">
        <v>148</v>
      </c>
      <c r="J38775" s="34">
        <v>72</v>
      </c>
      <c r="K38775" s="34">
        <v>162</v>
      </c>
      <c r="L38775" s="34">
        <v>86</v>
      </c>
      <c r="M38775" s="34">
        <v>150</v>
      </c>
      <c r="N38775" s="34">
        <v>70</v>
      </c>
      <c r="O38775" s="34">
        <v>126</v>
      </c>
      <c r="P38775" s="34">
        <v>70</v>
      </c>
      <c r="Q38775" s="34">
        <v>170</v>
      </c>
      <c r="R38775" s="34">
        <v>84</v>
      </c>
      <c r="S38775" s="34">
        <v>201</v>
      </c>
      <c r="T38775" s="34">
        <v>133</v>
      </c>
      <c r="U38775" s="34">
        <v>124</v>
      </c>
      <c r="V38775" s="34">
        <v>101</v>
      </c>
      <c r="W38775" s="34">
        <v>221</v>
      </c>
      <c r="X38775" s="34">
        <v>90</v>
      </c>
      <c r="Y38775" s="34">
        <v>181</v>
      </c>
      <c r="Z38775" s="34">
        <v>45</v>
      </c>
      <c r="AA38775" s="34">
        <v>161</v>
      </c>
      <c r="AB38775" s="34">
        <v>105</v>
      </c>
      <c r="AC38775" s="34">
        <v>197</v>
      </c>
    </row>
    <row r="38776" spans="1:29" x14ac:dyDescent="0.2">
      <c r="A38776" s="34" t="s">
        <v>99269</v>
      </c>
      <c r="B38776" s="34">
        <v>72</v>
      </c>
      <c r="C38776" s="34">
        <v>37</v>
      </c>
      <c r="D38776" s="34">
        <v>41</v>
      </c>
      <c r="E38776" s="34">
        <v>46</v>
      </c>
      <c r="F38776" s="34">
        <v>37</v>
      </c>
      <c r="G38776" s="34">
        <v>54</v>
      </c>
      <c r="H38776" s="34">
        <v>48</v>
      </c>
      <c r="I38776" s="34">
        <v>47</v>
      </c>
      <c r="J38776" s="34">
        <v>46</v>
      </c>
      <c r="K38776" s="34">
        <v>36</v>
      </c>
      <c r="L38776" s="34">
        <v>42</v>
      </c>
      <c r="M38776" s="34">
        <v>29</v>
      </c>
      <c r="N38776" s="34">
        <v>47</v>
      </c>
      <c r="O38776" s="34">
        <v>47</v>
      </c>
      <c r="P38776" s="34">
        <v>41</v>
      </c>
      <c r="Q38776" s="34">
        <v>71</v>
      </c>
      <c r="R38776" s="34">
        <v>78</v>
      </c>
      <c r="S38776" s="34">
        <v>58</v>
      </c>
      <c r="T38776" s="34">
        <v>54</v>
      </c>
      <c r="U38776" s="34">
        <v>63</v>
      </c>
      <c r="V38776" s="34">
        <v>75</v>
      </c>
      <c r="W38776" s="34">
        <v>88</v>
      </c>
      <c r="X38776" s="34">
        <v>57</v>
      </c>
      <c r="Y38776" s="34">
        <v>71</v>
      </c>
      <c r="Z38776" s="34">
        <v>55</v>
      </c>
      <c r="AA38776" s="34">
        <v>72</v>
      </c>
      <c r="AB38776" s="34">
        <v>59</v>
      </c>
      <c r="AC38776" s="34">
        <v>73</v>
      </c>
    </row>
    <row r="38777" spans="1:29" x14ac:dyDescent="0.2">
      <c r="A38777" s="34" t="s">
        <v>99270</v>
      </c>
      <c r="B38777" s="34">
        <v>208</v>
      </c>
      <c r="C38777" s="34">
        <v>99</v>
      </c>
      <c r="D38777" s="34">
        <v>139</v>
      </c>
      <c r="E38777" s="34">
        <v>95</v>
      </c>
      <c r="F38777" s="34">
        <v>146</v>
      </c>
      <c r="G38777" s="34">
        <v>130</v>
      </c>
      <c r="H38777" s="34">
        <v>137</v>
      </c>
      <c r="I38777" s="34">
        <v>92</v>
      </c>
      <c r="J38777" s="34">
        <v>153</v>
      </c>
      <c r="K38777" s="34">
        <v>133</v>
      </c>
      <c r="L38777" s="34">
        <v>199</v>
      </c>
      <c r="M38777" s="34">
        <v>90</v>
      </c>
      <c r="N38777" s="34">
        <v>120</v>
      </c>
      <c r="O38777" s="34">
        <v>126</v>
      </c>
      <c r="P38777" s="34">
        <v>164</v>
      </c>
      <c r="Q38777" s="34">
        <v>189</v>
      </c>
      <c r="R38777" s="34">
        <v>178</v>
      </c>
      <c r="S38777" s="34">
        <v>150</v>
      </c>
      <c r="T38777" s="34">
        <v>190</v>
      </c>
      <c r="U38777" s="34">
        <v>172</v>
      </c>
      <c r="V38777" s="34">
        <v>187</v>
      </c>
      <c r="W38777" s="34">
        <v>236</v>
      </c>
      <c r="X38777" s="34">
        <v>148</v>
      </c>
      <c r="Y38777" s="34">
        <v>185</v>
      </c>
      <c r="Z38777" s="34">
        <v>114</v>
      </c>
      <c r="AA38777" s="34">
        <v>144</v>
      </c>
      <c r="AB38777" s="34">
        <v>213</v>
      </c>
      <c r="AC38777" s="34">
        <v>182</v>
      </c>
    </row>
    <row r="38778" spans="1:29" x14ac:dyDescent="0.2">
      <c r="A38778" s="34" t="s">
        <v>99271</v>
      </c>
      <c r="B38778" s="34">
        <v>77</v>
      </c>
      <c r="C38778" s="34">
        <v>147</v>
      </c>
      <c r="D38778" s="34">
        <v>104</v>
      </c>
      <c r="E38778" s="34">
        <v>151</v>
      </c>
      <c r="F38778" s="34">
        <v>109</v>
      </c>
      <c r="G38778" s="34">
        <v>111</v>
      </c>
      <c r="H38778" s="34">
        <v>91</v>
      </c>
      <c r="I38778" s="34">
        <v>96</v>
      </c>
      <c r="J38778" s="34">
        <v>92</v>
      </c>
      <c r="K38778" s="34">
        <v>161</v>
      </c>
      <c r="L38778" s="34">
        <v>49</v>
      </c>
      <c r="M38778" s="34">
        <v>91</v>
      </c>
      <c r="N38778" s="34">
        <v>75</v>
      </c>
      <c r="O38778" s="34">
        <v>98</v>
      </c>
      <c r="P38778" s="34">
        <v>64</v>
      </c>
      <c r="Q38778" s="34">
        <v>88</v>
      </c>
      <c r="R38778" s="34">
        <v>100</v>
      </c>
      <c r="S38778" s="34">
        <v>142</v>
      </c>
      <c r="T38778" s="34">
        <v>60</v>
      </c>
      <c r="U38778" s="34">
        <v>89</v>
      </c>
      <c r="V38778" s="34">
        <v>94</v>
      </c>
      <c r="W38778" s="34">
        <v>103</v>
      </c>
      <c r="X38778" s="34">
        <v>145</v>
      </c>
      <c r="Y38778" s="34">
        <v>92</v>
      </c>
      <c r="Z38778" s="34">
        <v>113</v>
      </c>
      <c r="AA38778" s="34">
        <v>161</v>
      </c>
      <c r="AB38778" s="34">
        <v>69</v>
      </c>
      <c r="AC38778" s="34">
        <v>161</v>
      </c>
    </row>
    <row r="38779" spans="1:29" x14ac:dyDescent="0.2">
      <c r="A38779" s="34" t="s">
        <v>99272</v>
      </c>
      <c r="B38779" s="34">
        <v>97</v>
      </c>
      <c r="C38779" s="34">
        <v>77</v>
      </c>
      <c r="D38779" s="34">
        <v>80</v>
      </c>
      <c r="E38779" s="34">
        <v>103</v>
      </c>
      <c r="F38779" s="34">
        <v>95</v>
      </c>
      <c r="G38779" s="34">
        <v>116</v>
      </c>
      <c r="H38779" s="34">
        <v>109</v>
      </c>
      <c r="I38779" s="34">
        <v>113</v>
      </c>
      <c r="J38779" s="34">
        <v>97</v>
      </c>
      <c r="K38779" s="34">
        <v>99</v>
      </c>
      <c r="L38779" s="34">
        <v>106</v>
      </c>
      <c r="M38779" s="34">
        <v>80</v>
      </c>
      <c r="N38779" s="34">
        <v>74</v>
      </c>
      <c r="O38779" s="34">
        <v>100</v>
      </c>
      <c r="P38779" s="34">
        <v>80</v>
      </c>
      <c r="Q38779" s="34">
        <v>127</v>
      </c>
      <c r="R38779" s="34">
        <v>166</v>
      </c>
      <c r="S38779" s="34">
        <v>110</v>
      </c>
      <c r="T38779" s="34">
        <v>167</v>
      </c>
      <c r="U38779" s="34">
        <v>164</v>
      </c>
      <c r="V38779" s="34">
        <v>124</v>
      </c>
      <c r="W38779" s="34">
        <v>175</v>
      </c>
      <c r="X38779" s="34">
        <v>114</v>
      </c>
      <c r="Y38779" s="34">
        <v>157</v>
      </c>
      <c r="Z38779" s="34">
        <v>129</v>
      </c>
      <c r="AA38779" s="34">
        <v>147</v>
      </c>
      <c r="AB38779" s="34">
        <v>146</v>
      </c>
      <c r="AC38779" s="34">
        <v>184</v>
      </c>
    </row>
    <row r="38780" spans="1:29" x14ac:dyDescent="0.2">
      <c r="A38780" s="34" t="s">
        <v>99273</v>
      </c>
      <c r="B38780" s="34">
        <v>157</v>
      </c>
      <c r="C38780" s="34">
        <v>109</v>
      </c>
      <c r="D38780" s="34">
        <v>142</v>
      </c>
      <c r="E38780" s="34">
        <v>128</v>
      </c>
      <c r="F38780" s="34">
        <v>181</v>
      </c>
      <c r="G38780" s="34">
        <v>123</v>
      </c>
      <c r="H38780" s="34">
        <v>152</v>
      </c>
      <c r="I38780" s="34">
        <v>105</v>
      </c>
      <c r="J38780" s="34">
        <v>160</v>
      </c>
      <c r="K38780" s="34">
        <v>142</v>
      </c>
      <c r="L38780" s="34">
        <v>169</v>
      </c>
      <c r="M38780" s="34">
        <v>117</v>
      </c>
      <c r="N38780" s="34">
        <v>170</v>
      </c>
      <c r="O38780" s="34">
        <v>111</v>
      </c>
      <c r="P38780" s="34">
        <v>184</v>
      </c>
      <c r="Q38780" s="34">
        <v>152</v>
      </c>
      <c r="R38780" s="34">
        <v>204</v>
      </c>
      <c r="S38780" s="34">
        <v>166</v>
      </c>
      <c r="T38780" s="34">
        <v>216</v>
      </c>
      <c r="U38780" s="34">
        <v>144</v>
      </c>
      <c r="V38780" s="34">
        <v>201</v>
      </c>
      <c r="W38780" s="34">
        <v>215</v>
      </c>
      <c r="X38780" s="34">
        <v>208</v>
      </c>
      <c r="Y38780" s="34">
        <v>181</v>
      </c>
      <c r="Z38780" s="34">
        <v>177</v>
      </c>
      <c r="AA38780" s="34">
        <v>181</v>
      </c>
      <c r="AB38780" s="34">
        <v>211</v>
      </c>
      <c r="AC38780" s="34">
        <v>238</v>
      </c>
    </row>
    <row r="38781" spans="1:29" x14ac:dyDescent="0.2">
      <c r="A38781" s="34" t="s">
        <v>99274</v>
      </c>
      <c r="B38781" s="34">
        <v>152</v>
      </c>
      <c r="C38781" s="34">
        <v>104</v>
      </c>
      <c r="D38781" s="34">
        <v>137</v>
      </c>
      <c r="E38781" s="34">
        <v>134</v>
      </c>
      <c r="F38781" s="34">
        <v>102</v>
      </c>
      <c r="G38781" s="34">
        <v>76</v>
      </c>
      <c r="H38781" s="34">
        <v>105</v>
      </c>
      <c r="I38781" s="34">
        <v>108</v>
      </c>
      <c r="J38781" s="34">
        <v>107</v>
      </c>
      <c r="K38781" s="34">
        <v>139</v>
      </c>
      <c r="L38781" s="34">
        <v>74</v>
      </c>
      <c r="M38781" s="34">
        <v>119</v>
      </c>
      <c r="N38781" s="34">
        <v>99</v>
      </c>
      <c r="O38781" s="34">
        <v>93</v>
      </c>
      <c r="P38781" s="34">
        <v>98</v>
      </c>
      <c r="Q38781" s="34">
        <v>157</v>
      </c>
      <c r="R38781" s="34">
        <v>135</v>
      </c>
      <c r="S38781" s="34">
        <v>130</v>
      </c>
      <c r="T38781" s="34">
        <v>126</v>
      </c>
      <c r="U38781" s="34">
        <v>146</v>
      </c>
      <c r="V38781" s="34">
        <v>152</v>
      </c>
      <c r="W38781" s="34">
        <v>179</v>
      </c>
      <c r="X38781" s="34">
        <v>157</v>
      </c>
      <c r="Y38781" s="34">
        <v>136</v>
      </c>
      <c r="Z38781" s="34">
        <v>103</v>
      </c>
      <c r="AA38781" s="34">
        <v>156</v>
      </c>
      <c r="AB38781" s="34">
        <v>145</v>
      </c>
      <c r="AC38781" s="34">
        <v>212</v>
      </c>
    </row>
    <row r="38782" spans="1:29" x14ac:dyDescent="0.2">
      <c r="A38782" s="34" t="s">
        <v>99275</v>
      </c>
      <c r="B38782" s="34">
        <v>247</v>
      </c>
      <c r="C38782" s="34">
        <v>135</v>
      </c>
      <c r="D38782" s="34">
        <v>192</v>
      </c>
      <c r="E38782" s="34">
        <v>165</v>
      </c>
      <c r="F38782" s="34">
        <v>193</v>
      </c>
      <c r="G38782" s="34">
        <v>116</v>
      </c>
      <c r="H38782" s="34">
        <v>238</v>
      </c>
      <c r="I38782" s="34">
        <v>129</v>
      </c>
      <c r="J38782" s="34">
        <v>175</v>
      </c>
      <c r="K38782" s="34">
        <v>128</v>
      </c>
      <c r="L38782" s="34">
        <v>287</v>
      </c>
      <c r="M38782" s="34">
        <v>142</v>
      </c>
      <c r="N38782" s="34">
        <v>170</v>
      </c>
      <c r="O38782" s="34">
        <v>122</v>
      </c>
      <c r="P38782" s="34">
        <v>197</v>
      </c>
      <c r="Q38782" s="34">
        <v>209</v>
      </c>
      <c r="R38782" s="34">
        <v>294</v>
      </c>
      <c r="S38782" s="34">
        <v>151</v>
      </c>
      <c r="T38782" s="34">
        <v>360</v>
      </c>
      <c r="U38782" s="34">
        <v>192</v>
      </c>
      <c r="V38782" s="34">
        <v>221</v>
      </c>
      <c r="W38782" s="34">
        <v>253</v>
      </c>
      <c r="X38782" s="34">
        <v>259</v>
      </c>
      <c r="Y38782" s="34">
        <v>190</v>
      </c>
      <c r="Z38782" s="34">
        <v>209</v>
      </c>
      <c r="AA38782" s="34">
        <v>174</v>
      </c>
      <c r="AB38782" s="34">
        <v>347</v>
      </c>
      <c r="AC38782" s="34">
        <v>238</v>
      </c>
    </row>
    <row r="38783" spans="1:29" x14ac:dyDescent="0.2">
      <c r="A38783" s="34" t="s">
        <v>99276</v>
      </c>
      <c r="B38783" s="34">
        <v>96</v>
      </c>
      <c r="C38783" s="34">
        <v>149</v>
      </c>
      <c r="D38783" s="34">
        <v>161</v>
      </c>
      <c r="E38783" s="34">
        <v>174</v>
      </c>
      <c r="F38783" s="34">
        <v>146</v>
      </c>
      <c r="G38783" s="34">
        <v>122</v>
      </c>
      <c r="H38783" s="34">
        <v>100</v>
      </c>
      <c r="I38783" s="34">
        <v>120</v>
      </c>
      <c r="J38783" s="34">
        <v>85</v>
      </c>
      <c r="K38783" s="34">
        <v>161</v>
      </c>
      <c r="L38783" s="34">
        <v>63</v>
      </c>
      <c r="M38783" s="34">
        <v>102</v>
      </c>
      <c r="N38783" s="34">
        <v>92</v>
      </c>
      <c r="O38783" s="34">
        <v>104</v>
      </c>
      <c r="P38783" s="34">
        <v>95</v>
      </c>
      <c r="Q38783" s="34">
        <v>159</v>
      </c>
      <c r="R38783" s="34">
        <v>124</v>
      </c>
      <c r="S38783" s="34">
        <v>154</v>
      </c>
      <c r="T38783" s="34">
        <v>89</v>
      </c>
      <c r="U38783" s="34">
        <v>97</v>
      </c>
      <c r="V38783" s="34">
        <v>145</v>
      </c>
      <c r="W38783" s="34">
        <v>130</v>
      </c>
      <c r="X38783" s="34">
        <v>134</v>
      </c>
      <c r="Y38783" s="34">
        <v>97</v>
      </c>
      <c r="Z38783" s="34">
        <v>178</v>
      </c>
      <c r="AA38783" s="34">
        <v>144</v>
      </c>
      <c r="AB38783" s="34">
        <v>97</v>
      </c>
      <c r="AC38783" s="34">
        <v>236</v>
      </c>
    </row>
    <row r="38784" spans="1:29" x14ac:dyDescent="0.2">
      <c r="A38784" s="34" t="s">
        <v>99277</v>
      </c>
      <c r="B38784" s="34">
        <v>455</v>
      </c>
      <c r="C38784" s="34">
        <v>319</v>
      </c>
      <c r="D38784" s="34">
        <v>481</v>
      </c>
      <c r="E38784" s="34">
        <v>384</v>
      </c>
      <c r="F38784" s="34">
        <v>445</v>
      </c>
      <c r="G38784" s="34">
        <v>364</v>
      </c>
      <c r="H38784" s="34">
        <v>499</v>
      </c>
      <c r="I38784" s="34">
        <v>335</v>
      </c>
      <c r="J38784" s="34">
        <v>435</v>
      </c>
      <c r="K38784" s="34">
        <v>452</v>
      </c>
      <c r="L38784" s="34">
        <v>410</v>
      </c>
      <c r="M38784" s="34">
        <v>357</v>
      </c>
      <c r="N38784" s="34">
        <v>418</v>
      </c>
      <c r="O38784" s="34">
        <v>329</v>
      </c>
      <c r="P38784" s="34">
        <v>417</v>
      </c>
      <c r="Q38784" s="34">
        <v>552</v>
      </c>
      <c r="R38784" s="34">
        <v>650</v>
      </c>
      <c r="S38784" s="34">
        <v>456</v>
      </c>
      <c r="T38784" s="34">
        <v>536</v>
      </c>
      <c r="U38784" s="34">
        <v>401</v>
      </c>
      <c r="V38784" s="34">
        <v>526</v>
      </c>
      <c r="W38784" s="34">
        <v>552</v>
      </c>
      <c r="X38784" s="34">
        <v>633</v>
      </c>
      <c r="Y38784" s="34">
        <v>447</v>
      </c>
      <c r="Z38784" s="34">
        <v>505</v>
      </c>
      <c r="AA38784" s="34">
        <v>446</v>
      </c>
      <c r="AB38784" s="34">
        <v>718</v>
      </c>
      <c r="AC38784" s="34">
        <v>626</v>
      </c>
    </row>
    <row r="38785" spans="1:29" x14ac:dyDescent="0.2">
      <c r="A38785" s="34" t="s">
        <v>99278</v>
      </c>
      <c r="B38785" s="34">
        <v>149</v>
      </c>
      <c r="C38785" s="34">
        <v>154</v>
      </c>
      <c r="D38785" s="34">
        <v>152</v>
      </c>
      <c r="E38785" s="34">
        <v>175</v>
      </c>
      <c r="F38785" s="34">
        <v>157</v>
      </c>
      <c r="G38785" s="34">
        <v>157</v>
      </c>
      <c r="H38785" s="34">
        <v>143</v>
      </c>
      <c r="I38785" s="34">
        <v>176</v>
      </c>
      <c r="J38785" s="34">
        <v>142</v>
      </c>
      <c r="K38785" s="34">
        <v>228</v>
      </c>
      <c r="L38785" s="34">
        <v>165</v>
      </c>
      <c r="M38785" s="34">
        <v>156</v>
      </c>
      <c r="N38785" s="34">
        <v>150</v>
      </c>
      <c r="O38785" s="34">
        <v>168</v>
      </c>
      <c r="P38785" s="34">
        <v>176</v>
      </c>
      <c r="Q38785" s="34">
        <v>245</v>
      </c>
      <c r="R38785" s="34">
        <v>242</v>
      </c>
      <c r="S38785" s="34">
        <v>219</v>
      </c>
      <c r="T38785" s="34">
        <v>180</v>
      </c>
      <c r="U38785" s="34">
        <v>203</v>
      </c>
      <c r="V38785" s="34">
        <v>212</v>
      </c>
      <c r="W38785" s="34">
        <v>231</v>
      </c>
      <c r="X38785" s="34">
        <v>210</v>
      </c>
      <c r="Y38785" s="34">
        <v>242</v>
      </c>
      <c r="Z38785" s="34">
        <v>183</v>
      </c>
      <c r="AA38785" s="34">
        <v>211</v>
      </c>
      <c r="AB38785" s="34">
        <v>251</v>
      </c>
      <c r="AC38785" s="34">
        <v>309</v>
      </c>
    </row>
    <row r="38786" spans="1:29" x14ac:dyDescent="0.2">
      <c r="A38786" s="34" t="s">
        <v>99279</v>
      </c>
      <c r="B38786" s="34">
        <v>114</v>
      </c>
      <c r="C38786" s="34">
        <v>60</v>
      </c>
      <c r="D38786" s="34">
        <v>107</v>
      </c>
      <c r="E38786" s="34">
        <v>111</v>
      </c>
      <c r="F38786" s="34">
        <v>97</v>
      </c>
      <c r="G38786" s="34">
        <v>120</v>
      </c>
      <c r="H38786" s="34">
        <v>69</v>
      </c>
      <c r="I38786" s="34">
        <v>75</v>
      </c>
      <c r="J38786" s="34">
        <v>79</v>
      </c>
      <c r="K38786" s="34">
        <v>101</v>
      </c>
      <c r="L38786" s="34">
        <v>43</v>
      </c>
      <c r="M38786" s="34">
        <v>65</v>
      </c>
      <c r="N38786" s="34">
        <v>90</v>
      </c>
      <c r="O38786" s="34">
        <v>62</v>
      </c>
      <c r="P38786" s="34">
        <v>74</v>
      </c>
      <c r="Q38786" s="34">
        <v>111</v>
      </c>
      <c r="R38786" s="34">
        <v>118</v>
      </c>
      <c r="S38786" s="34">
        <v>95</v>
      </c>
      <c r="T38786" s="34">
        <v>92</v>
      </c>
      <c r="U38786" s="34">
        <v>97</v>
      </c>
      <c r="V38786" s="34">
        <v>99</v>
      </c>
      <c r="W38786" s="34">
        <v>83</v>
      </c>
      <c r="X38786" s="34">
        <v>107</v>
      </c>
      <c r="Y38786" s="34">
        <v>90</v>
      </c>
      <c r="Z38786" s="34">
        <v>103</v>
      </c>
      <c r="AA38786" s="34">
        <v>127</v>
      </c>
      <c r="AB38786" s="34">
        <v>78</v>
      </c>
      <c r="AC38786" s="34">
        <v>119</v>
      </c>
    </row>
    <row r="38787" spans="1:29" x14ac:dyDescent="0.2">
      <c r="A38787" s="34" t="s">
        <v>99280</v>
      </c>
      <c r="B38787" s="34">
        <v>30</v>
      </c>
      <c r="C38787" s="34">
        <v>24</v>
      </c>
      <c r="D38787" s="34">
        <v>20</v>
      </c>
      <c r="E38787" s="34">
        <v>25</v>
      </c>
      <c r="F38787" s="34">
        <v>10</v>
      </c>
      <c r="G38787" s="34">
        <v>22</v>
      </c>
      <c r="H38787" s="34">
        <v>13</v>
      </c>
      <c r="I38787" s="34">
        <v>3</v>
      </c>
      <c r="J38787" s="34">
        <v>11</v>
      </c>
      <c r="K38787" s="34">
        <v>18</v>
      </c>
      <c r="L38787" s="34">
        <v>5</v>
      </c>
      <c r="M38787" s="34">
        <v>15</v>
      </c>
      <c r="N38787" s="34">
        <v>10</v>
      </c>
      <c r="O38787" s="34">
        <v>18</v>
      </c>
      <c r="P38787" s="34">
        <v>14</v>
      </c>
      <c r="Q38787" s="34">
        <v>21</v>
      </c>
      <c r="R38787" s="34">
        <v>14</v>
      </c>
      <c r="S38787" s="34">
        <v>33</v>
      </c>
      <c r="T38787" s="34">
        <v>7</v>
      </c>
      <c r="U38787" s="34">
        <v>21</v>
      </c>
      <c r="V38787" s="34">
        <v>4</v>
      </c>
      <c r="W38787" s="34">
        <v>24</v>
      </c>
      <c r="X38787" s="34">
        <v>20</v>
      </c>
      <c r="Y38787" s="34">
        <v>33</v>
      </c>
      <c r="Z38787" s="34">
        <v>14</v>
      </c>
      <c r="AA38787" s="34">
        <v>24</v>
      </c>
      <c r="AB38787" s="34">
        <v>13</v>
      </c>
      <c r="AC38787" s="34">
        <v>37</v>
      </c>
    </row>
    <row r="38788" spans="1:29" x14ac:dyDescent="0.2">
      <c r="A38788" s="34" t="s">
        <v>99281</v>
      </c>
      <c r="B38788" s="34">
        <v>183</v>
      </c>
      <c r="C38788" s="34">
        <v>145</v>
      </c>
      <c r="D38788" s="34">
        <v>140</v>
      </c>
      <c r="E38788" s="34">
        <v>101</v>
      </c>
      <c r="F38788" s="34">
        <v>133</v>
      </c>
      <c r="G38788" s="34">
        <v>112</v>
      </c>
      <c r="H38788" s="34">
        <v>123</v>
      </c>
      <c r="I38788" s="34">
        <v>109</v>
      </c>
      <c r="J38788" s="34">
        <v>125</v>
      </c>
      <c r="K38788" s="34">
        <v>97</v>
      </c>
      <c r="L38788" s="34">
        <v>116</v>
      </c>
      <c r="M38788" s="34">
        <v>111</v>
      </c>
      <c r="N38788" s="34">
        <v>113</v>
      </c>
      <c r="O38788" s="34">
        <v>118</v>
      </c>
      <c r="P38788" s="34">
        <v>142</v>
      </c>
      <c r="Q38788" s="34">
        <v>195</v>
      </c>
      <c r="R38788" s="34">
        <v>153</v>
      </c>
      <c r="S38788" s="34">
        <v>131</v>
      </c>
      <c r="T38788" s="34">
        <v>164</v>
      </c>
      <c r="U38788" s="34">
        <v>125</v>
      </c>
      <c r="V38788" s="34">
        <v>185</v>
      </c>
      <c r="W38788" s="34">
        <v>180</v>
      </c>
      <c r="X38788" s="34">
        <v>208</v>
      </c>
      <c r="Y38788" s="34">
        <v>163</v>
      </c>
      <c r="Z38788" s="34">
        <v>139</v>
      </c>
      <c r="AA38788" s="34">
        <v>153</v>
      </c>
      <c r="AB38788" s="34">
        <v>196</v>
      </c>
      <c r="AC38788" s="34">
        <v>176</v>
      </c>
    </row>
    <row r="38789" spans="1:29" x14ac:dyDescent="0.2">
      <c r="A38789" s="34" t="s">
        <v>99282</v>
      </c>
      <c r="B38789" s="34">
        <v>106</v>
      </c>
      <c r="C38789" s="34">
        <v>109</v>
      </c>
      <c r="D38789" s="34">
        <v>165</v>
      </c>
      <c r="E38789" s="34">
        <v>141</v>
      </c>
      <c r="F38789" s="34">
        <v>125</v>
      </c>
      <c r="G38789" s="34">
        <v>132</v>
      </c>
      <c r="H38789" s="34">
        <v>159</v>
      </c>
      <c r="I38789" s="34">
        <v>94</v>
      </c>
      <c r="J38789" s="34">
        <v>78</v>
      </c>
      <c r="K38789" s="34">
        <v>94</v>
      </c>
      <c r="L38789" s="34">
        <v>103</v>
      </c>
      <c r="M38789" s="34">
        <v>99</v>
      </c>
      <c r="N38789" s="34">
        <v>85</v>
      </c>
      <c r="O38789" s="34">
        <v>112</v>
      </c>
      <c r="P38789" s="34">
        <v>124</v>
      </c>
      <c r="Q38789" s="34">
        <v>160</v>
      </c>
      <c r="R38789" s="34">
        <v>130</v>
      </c>
      <c r="S38789" s="34">
        <v>141</v>
      </c>
      <c r="T38789" s="34">
        <v>110</v>
      </c>
      <c r="U38789" s="34">
        <v>128</v>
      </c>
      <c r="V38789" s="34">
        <v>139</v>
      </c>
      <c r="W38789" s="34">
        <v>136</v>
      </c>
      <c r="X38789" s="34">
        <v>154</v>
      </c>
      <c r="Y38789" s="34">
        <v>140</v>
      </c>
      <c r="Z38789" s="34">
        <v>118</v>
      </c>
      <c r="AA38789" s="34">
        <v>149</v>
      </c>
      <c r="AB38789" s="34">
        <v>119</v>
      </c>
      <c r="AC38789" s="34">
        <v>190</v>
      </c>
    </row>
    <row r="38790" spans="1:29" x14ac:dyDescent="0.2">
      <c r="A38790" s="34" t="s">
        <v>99283</v>
      </c>
      <c r="B38790" s="34">
        <v>266</v>
      </c>
      <c r="C38790" s="34">
        <v>105</v>
      </c>
      <c r="D38790" s="34">
        <v>128</v>
      </c>
      <c r="E38790" s="34">
        <v>119</v>
      </c>
      <c r="F38790" s="34">
        <v>135</v>
      </c>
      <c r="G38790" s="34">
        <v>125</v>
      </c>
      <c r="H38790" s="34">
        <v>158</v>
      </c>
      <c r="I38790" s="34">
        <v>125</v>
      </c>
      <c r="J38790" s="34">
        <v>146</v>
      </c>
      <c r="K38790" s="34">
        <v>140</v>
      </c>
      <c r="L38790" s="34">
        <v>206</v>
      </c>
      <c r="M38790" s="34">
        <v>112</v>
      </c>
      <c r="N38790" s="34">
        <v>194</v>
      </c>
      <c r="O38790" s="34">
        <v>146</v>
      </c>
      <c r="P38790" s="34">
        <v>166</v>
      </c>
      <c r="Q38790" s="34">
        <v>189</v>
      </c>
      <c r="R38790" s="34">
        <v>245</v>
      </c>
      <c r="S38790" s="34">
        <v>125</v>
      </c>
      <c r="T38790" s="34">
        <v>201</v>
      </c>
      <c r="U38790" s="34">
        <v>124</v>
      </c>
      <c r="V38790" s="34">
        <v>163</v>
      </c>
      <c r="W38790" s="34">
        <v>223</v>
      </c>
      <c r="X38790" s="34">
        <v>160</v>
      </c>
      <c r="Y38790" s="34">
        <v>138</v>
      </c>
      <c r="Z38790" s="34">
        <v>104</v>
      </c>
      <c r="AA38790" s="34">
        <v>132</v>
      </c>
      <c r="AB38790" s="34">
        <v>274</v>
      </c>
      <c r="AC38790" s="34">
        <v>231</v>
      </c>
    </row>
    <row r="38791" spans="1:29" x14ac:dyDescent="0.2">
      <c r="A38791" s="34" t="s">
        <v>99284</v>
      </c>
      <c r="B38791" s="34">
        <v>144</v>
      </c>
      <c r="C38791" s="34">
        <v>40</v>
      </c>
      <c r="D38791" s="34">
        <v>71</v>
      </c>
      <c r="E38791" s="34">
        <v>51</v>
      </c>
      <c r="F38791" s="34">
        <v>117</v>
      </c>
      <c r="G38791" s="34">
        <v>41</v>
      </c>
      <c r="H38791" s="34">
        <v>84</v>
      </c>
      <c r="I38791" s="34">
        <v>58</v>
      </c>
      <c r="J38791" s="34">
        <v>55</v>
      </c>
      <c r="K38791" s="34">
        <v>59</v>
      </c>
      <c r="L38791" s="34">
        <v>104</v>
      </c>
      <c r="M38791" s="34">
        <v>64</v>
      </c>
      <c r="N38791" s="34">
        <v>71</v>
      </c>
      <c r="O38791" s="34">
        <v>76</v>
      </c>
      <c r="P38791" s="34">
        <v>70</v>
      </c>
      <c r="Q38791" s="34">
        <v>110</v>
      </c>
      <c r="R38791" s="34">
        <v>107</v>
      </c>
      <c r="S38791" s="34">
        <v>69</v>
      </c>
      <c r="T38791" s="34">
        <v>113</v>
      </c>
      <c r="U38791" s="34">
        <v>71</v>
      </c>
      <c r="V38791" s="34">
        <v>102</v>
      </c>
      <c r="W38791" s="34">
        <v>78</v>
      </c>
      <c r="X38791" s="34">
        <v>116</v>
      </c>
      <c r="Y38791" s="34">
        <v>77</v>
      </c>
      <c r="Z38791" s="34">
        <v>95</v>
      </c>
      <c r="AA38791" s="34">
        <v>80</v>
      </c>
      <c r="AB38791" s="34">
        <v>84</v>
      </c>
      <c r="AC38791" s="34">
        <v>98</v>
      </c>
    </row>
    <row r="38792" spans="1:29" x14ac:dyDescent="0.2">
      <c r="A38792" s="34" t="s">
        <v>99285</v>
      </c>
      <c r="B38792" s="34">
        <v>234</v>
      </c>
      <c r="C38792" s="34">
        <v>154</v>
      </c>
      <c r="D38792" s="34">
        <v>187</v>
      </c>
      <c r="E38792" s="34">
        <v>113</v>
      </c>
      <c r="F38792" s="34">
        <v>179</v>
      </c>
      <c r="G38792" s="34">
        <v>115</v>
      </c>
      <c r="H38792" s="34">
        <v>122</v>
      </c>
      <c r="I38792" s="34">
        <v>123</v>
      </c>
      <c r="J38792" s="34">
        <v>135</v>
      </c>
      <c r="K38792" s="34">
        <v>177</v>
      </c>
      <c r="L38792" s="34">
        <v>186</v>
      </c>
      <c r="M38792" s="34">
        <v>127</v>
      </c>
      <c r="N38792" s="34">
        <v>148</v>
      </c>
      <c r="O38792" s="34">
        <v>100</v>
      </c>
      <c r="P38792" s="34">
        <v>155</v>
      </c>
      <c r="Q38792" s="34">
        <v>198</v>
      </c>
      <c r="R38792" s="34">
        <v>210</v>
      </c>
      <c r="S38792" s="34">
        <v>146</v>
      </c>
      <c r="T38792" s="34">
        <v>265</v>
      </c>
      <c r="U38792" s="34">
        <v>139</v>
      </c>
      <c r="V38792" s="34">
        <v>205</v>
      </c>
      <c r="W38792" s="34">
        <v>193</v>
      </c>
      <c r="X38792" s="34">
        <v>279</v>
      </c>
      <c r="Y38792" s="34">
        <v>185</v>
      </c>
      <c r="Z38792" s="34">
        <v>148</v>
      </c>
      <c r="AA38792" s="34">
        <v>176</v>
      </c>
      <c r="AB38792" s="34">
        <v>242</v>
      </c>
      <c r="AC38792" s="34">
        <v>289</v>
      </c>
    </row>
    <row r="38793" spans="1:29" x14ac:dyDescent="0.2">
      <c r="A38793" s="34" t="s">
        <v>99286</v>
      </c>
      <c r="B38793" s="34">
        <v>776</v>
      </c>
      <c r="C38793" s="34">
        <v>299</v>
      </c>
      <c r="D38793" s="34">
        <v>334</v>
      </c>
      <c r="E38793" s="34">
        <v>340</v>
      </c>
      <c r="F38793" s="34">
        <v>365</v>
      </c>
      <c r="G38793" s="34">
        <v>285</v>
      </c>
      <c r="H38793" s="34">
        <v>489</v>
      </c>
      <c r="I38793" s="34">
        <v>348</v>
      </c>
      <c r="J38793" s="34">
        <v>488</v>
      </c>
      <c r="K38793" s="34">
        <v>355</v>
      </c>
      <c r="L38793" s="34">
        <v>716</v>
      </c>
      <c r="M38793" s="34">
        <v>331</v>
      </c>
      <c r="N38793" s="34">
        <v>374</v>
      </c>
      <c r="O38793" s="34">
        <v>349</v>
      </c>
      <c r="P38793" s="34">
        <v>444</v>
      </c>
      <c r="Q38793" s="34">
        <v>564</v>
      </c>
      <c r="R38793" s="34">
        <v>634</v>
      </c>
      <c r="S38793" s="34">
        <v>378</v>
      </c>
      <c r="T38793" s="34">
        <v>764</v>
      </c>
      <c r="U38793" s="34">
        <v>594</v>
      </c>
      <c r="V38793" s="34">
        <v>468</v>
      </c>
      <c r="W38793" s="34">
        <v>908</v>
      </c>
      <c r="X38793" s="34">
        <v>504</v>
      </c>
      <c r="Y38793" s="34">
        <v>667</v>
      </c>
      <c r="Z38793" s="34">
        <v>423</v>
      </c>
      <c r="AA38793" s="34">
        <v>484</v>
      </c>
      <c r="AB38793" s="34">
        <v>797</v>
      </c>
      <c r="AC38793" s="34">
        <v>661</v>
      </c>
    </row>
    <row r="38794" spans="1:29" x14ac:dyDescent="0.2">
      <c r="A38794" s="34" t="s">
        <v>99287</v>
      </c>
      <c r="B38794" s="34">
        <v>7</v>
      </c>
      <c r="C38794" s="34">
        <v>0</v>
      </c>
      <c r="D38794" s="34">
        <v>0</v>
      </c>
      <c r="E38794" s="34">
        <v>0</v>
      </c>
      <c r="F38794" s="34">
        <v>0</v>
      </c>
      <c r="G38794" s="34">
        <v>0</v>
      </c>
      <c r="H38794" s="34">
        <v>0</v>
      </c>
      <c r="I38794" s="34">
        <v>0</v>
      </c>
      <c r="J38794" s="34">
        <v>0</v>
      </c>
      <c r="K38794" s="34">
        <v>0</v>
      </c>
      <c r="L38794" s="34">
        <v>0</v>
      </c>
      <c r="M38794" s="34">
        <v>0</v>
      </c>
      <c r="N38794" s="34">
        <v>0</v>
      </c>
      <c r="O38794" s="34">
        <v>0</v>
      </c>
      <c r="P38794" s="34">
        <v>0</v>
      </c>
      <c r="Q38794" s="34">
        <v>0</v>
      </c>
      <c r="R38794" s="34">
        <v>0</v>
      </c>
      <c r="S38794" s="34">
        <v>0</v>
      </c>
      <c r="T38794" s="34">
        <v>0</v>
      </c>
      <c r="U38794" s="34">
        <v>0</v>
      </c>
      <c r="V38794" s="34">
        <v>0</v>
      </c>
      <c r="W38794" s="34">
        <v>0</v>
      </c>
      <c r="X38794" s="34">
        <v>0</v>
      </c>
      <c r="Y38794" s="34">
        <v>0</v>
      </c>
      <c r="Z38794" s="34">
        <v>0</v>
      </c>
      <c r="AA38794" s="34">
        <v>2</v>
      </c>
      <c r="AB38794" s="34">
        <v>0</v>
      </c>
      <c r="AC38794" s="34">
        <v>0</v>
      </c>
    </row>
    <row r="38795" spans="1:29" x14ac:dyDescent="0.2">
      <c r="A38795" s="34" t="s">
        <v>99288</v>
      </c>
      <c r="B38795" s="34">
        <v>48</v>
      </c>
      <c r="C38795" s="34">
        <v>25</v>
      </c>
      <c r="D38795" s="34">
        <v>46</v>
      </c>
      <c r="E38795" s="34">
        <v>46</v>
      </c>
      <c r="F38795" s="34">
        <v>29</v>
      </c>
      <c r="G38795" s="34">
        <v>35</v>
      </c>
      <c r="H38795" s="34">
        <v>30</v>
      </c>
      <c r="I38795" s="34">
        <v>34</v>
      </c>
      <c r="J38795" s="34">
        <v>50</v>
      </c>
      <c r="K38795" s="34">
        <v>28</v>
      </c>
      <c r="L38795" s="34">
        <v>24</v>
      </c>
      <c r="M38795" s="34">
        <v>30</v>
      </c>
      <c r="N38795" s="34">
        <v>38</v>
      </c>
      <c r="O38795" s="34">
        <v>31</v>
      </c>
      <c r="P38795" s="34">
        <v>44</v>
      </c>
      <c r="Q38795" s="34">
        <v>48</v>
      </c>
      <c r="R38795" s="34">
        <v>27</v>
      </c>
      <c r="S38795" s="34">
        <v>52</v>
      </c>
      <c r="T38795" s="34">
        <v>32</v>
      </c>
      <c r="U38795" s="34">
        <v>26</v>
      </c>
      <c r="V38795" s="34">
        <v>46</v>
      </c>
      <c r="W38795" s="34">
        <v>37</v>
      </c>
      <c r="X38795" s="34">
        <v>57</v>
      </c>
      <c r="Y38795" s="34">
        <v>23</v>
      </c>
      <c r="Z38795" s="34">
        <v>70</v>
      </c>
      <c r="AA38795" s="34">
        <v>61</v>
      </c>
      <c r="AB38795" s="34">
        <v>47</v>
      </c>
      <c r="AC38795" s="34">
        <v>52</v>
      </c>
    </row>
    <row r="38796" spans="1:29" x14ac:dyDescent="0.2">
      <c r="A38796" s="34" t="s">
        <v>99289</v>
      </c>
      <c r="B38796" s="34">
        <v>47</v>
      </c>
      <c r="C38796" s="34">
        <v>29</v>
      </c>
      <c r="D38796" s="34">
        <v>55</v>
      </c>
      <c r="E38796" s="34">
        <v>31</v>
      </c>
      <c r="F38796" s="34">
        <v>41</v>
      </c>
      <c r="G38796" s="34">
        <v>39</v>
      </c>
      <c r="H38796" s="34">
        <v>47</v>
      </c>
      <c r="I38796" s="34">
        <v>29</v>
      </c>
      <c r="J38796" s="34">
        <v>47</v>
      </c>
      <c r="K38796" s="34">
        <v>34</v>
      </c>
      <c r="L38796" s="34">
        <v>34</v>
      </c>
      <c r="M38796" s="34">
        <v>17</v>
      </c>
      <c r="N38796" s="34">
        <v>53</v>
      </c>
      <c r="O38796" s="34">
        <v>25</v>
      </c>
      <c r="P38796" s="34">
        <v>47</v>
      </c>
      <c r="Q38796" s="34">
        <v>25</v>
      </c>
      <c r="R38796" s="34">
        <v>74</v>
      </c>
      <c r="S38796" s="34">
        <v>47</v>
      </c>
      <c r="T38796" s="34">
        <v>48</v>
      </c>
      <c r="U38796" s="34">
        <v>36</v>
      </c>
      <c r="V38796" s="34">
        <v>36</v>
      </c>
      <c r="W38796" s="34">
        <v>34</v>
      </c>
      <c r="X38796" s="34">
        <v>51</v>
      </c>
      <c r="Y38796" s="34">
        <v>29</v>
      </c>
      <c r="Z38796" s="34">
        <v>57</v>
      </c>
      <c r="AA38796" s="34">
        <v>42</v>
      </c>
      <c r="AB38796" s="34">
        <v>73</v>
      </c>
      <c r="AC38796" s="34">
        <v>41</v>
      </c>
    </row>
    <row r="38797" spans="1:29" x14ac:dyDescent="0.2">
      <c r="A38797" s="34" t="s">
        <v>99290</v>
      </c>
      <c r="B38797" s="34">
        <v>48</v>
      </c>
      <c r="C38797" s="34">
        <v>26</v>
      </c>
      <c r="D38797" s="34">
        <v>21</v>
      </c>
      <c r="E38797" s="34">
        <v>45</v>
      </c>
      <c r="F38797" s="34">
        <v>22</v>
      </c>
      <c r="G38797" s="34">
        <v>33</v>
      </c>
      <c r="H38797" s="34">
        <v>40</v>
      </c>
      <c r="I38797" s="34">
        <v>33</v>
      </c>
      <c r="J38797" s="34">
        <v>29</v>
      </c>
      <c r="K38797" s="34">
        <v>32</v>
      </c>
      <c r="L38797" s="34">
        <v>20</v>
      </c>
      <c r="M38797" s="34">
        <v>28</v>
      </c>
      <c r="N38797" s="34">
        <v>18</v>
      </c>
      <c r="O38797" s="34">
        <v>28</v>
      </c>
      <c r="P38797" s="34">
        <v>16</v>
      </c>
      <c r="Q38797" s="34">
        <v>44</v>
      </c>
      <c r="R38797" s="34">
        <v>43</v>
      </c>
      <c r="S38797" s="34">
        <v>45</v>
      </c>
      <c r="T38797" s="34">
        <v>25</v>
      </c>
      <c r="U38797" s="34">
        <v>35</v>
      </c>
      <c r="V38797" s="34">
        <v>41</v>
      </c>
      <c r="W38797" s="34">
        <v>50</v>
      </c>
      <c r="X38797" s="34">
        <v>49</v>
      </c>
      <c r="Y38797" s="34">
        <v>32</v>
      </c>
      <c r="Z38797" s="34">
        <v>41</v>
      </c>
      <c r="AA38797" s="34">
        <v>59</v>
      </c>
      <c r="AB38797" s="34">
        <v>29</v>
      </c>
      <c r="AC38797" s="34">
        <v>75</v>
      </c>
    </row>
    <row r="38798" spans="1:29" x14ac:dyDescent="0.2">
      <c r="A38798" s="34" t="s">
        <v>99291</v>
      </c>
      <c r="B38798" s="34">
        <v>39</v>
      </c>
      <c r="C38798" s="34">
        <v>40</v>
      </c>
      <c r="D38798" s="34">
        <v>39</v>
      </c>
      <c r="E38798" s="34">
        <v>40</v>
      </c>
      <c r="F38798" s="34">
        <v>51</v>
      </c>
      <c r="G38798" s="34">
        <v>57</v>
      </c>
      <c r="H38798" s="34">
        <v>36</v>
      </c>
      <c r="I38798" s="34">
        <v>39</v>
      </c>
      <c r="J38798" s="34">
        <v>37</v>
      </c>
      <c r="K38798" s="34">
        <v>21</v>
      </c>
      <c r="L38798" s="34">
        <v>27</v>
      </c>
      <c r="M38798" s="34">
        <v>36</v>
      </c>
      <c r="N38798" s="34">
        <v>36</v>
      </c>
      <c r="O38798" s="34">
        <v>19</v>
      </c>
      <c r="P38798" s="34">
        <v>35</v>
      </c>
      <c r="Q38798" s="34">
        <v>52</v>
      </c>
      <c r="R38798" s="34">
        <v>31</v>
      </c>
      <c r="S38798" s="34">
        <v>53</v>
      </c>
      <c r="T38798" s="34">
        <v>46</v>
      </c>
      <c r="U38798" s="34">
        <v>42</v>
      </c>
      <c r="V38798" s="34">
        <v>36</v>
      </c>
      <c r="W38798" s="34">
        <v>45</v>
      </c>
      <c r="X38798" s="34">
        <v>51</v>
      </c>
      <c r="Y38798" s="34">
        <v>41</v>
      </c>
      <c r="Z38798" s="34">
        <v>40</v>
      </c>
      <c r="AA38798" s="34">
        <v>75</v>
      </c>
      <c r="AB38798" s="34">
        <v>41</v>
      </c>
      <c r="AC38798" s="34">
        <v>66</v>
      </c>
    </row>
    <row r="38799" spans="1:29" x14ac:dyDescent="0.2">
      <c r="A38799" s="34" t="s">
        <v>99292</v>
      </c>
      <c r="B38799" s="34">
        <v>25</v>
      </c>
      <c r="C38799" s="34">
        <v>29</v>
      </c>
      <c r="D38799" s="34">
        <v>42</v>
      </c>
      <c r="E38799" s="34">
        <v>23</v>
      </c>
      <c r="F38799" s="34">
        <v>35</v>
      </c>
      <c r="G38799" s="34">
        <v>15</v>
      </c>
      <c r="H38799" s="34">
        <v>20</v>
      </c>
      <c r="I38799" s="34">
        <v>25</v>
      </c>
      <c r="J38799" s="34">
        <v>14</v>
      </c>
      <c r="K38799" s="34">
        <v>58</v>
      </c>
      <c r="L38799" s="34">
        <v>13</v>
      </c>
      <c r="M38799" s="34">
        <v>27</v>
      </c>
      <c r="N38799" s="34">
        <v>22</v>
      </c>
      <c r="O38799" s="34">
        <v>11</v>
      </c>
      <c r="P38799" s="34">
        <v>17</v>
      </c>
      <c r="Q38799" s="34">
        <v>41</v>
      </c>
      <c r="R38799" s="34">
        <v>20</v>
      </c>
      <c r="S38799" s="34">
        <v>29</v>
      </c>
      <c r="T38799" s="34">
        <v>18</v>
      </c>
      <c r="U38799" s="34">
        <v>21</v>
      </c>
      <c r="V38799" s="34">
        <v>21</v>
      </c>
      <c r="W38799" s="34">
        <v>16</v>
      </c>
      <c r="X38799" s="34">
        <v>22</v>
      </c>
      <c r="Y38799" s="34">
        <v>29</v>
      </c>
      <c r="Z38799" s="34">
        <v>24</v>
      </c>
      <c r="AA38799" s="34">
        <v>48</v>
      </c>
      <c r="AB38799" s="34">
        <v>15</v>
      </c>
      <c r="AC38799" s="34">
        <v>43</v>
      </c>
    </row>
    <row r="38800" spans="1:29" x14ac:dyDescent="0.2">
      <c r="A38800" s="34" t="s">
        <v>99293</v>
      </c>
      <c r="B38800" s="34">
        <v>14</v>
      </c>
      <c r="C38800" s="34">
        <v>41</v>
      </c>
      <c r="D38800" s="34">
        <v>26</v>
      </c>
      <c r="E38800" s="34">
        <v>32</v>
      </c>
      <c r="F38800" s="34">
        <v>16</v>
      </c>
      <c r="G38800" s="34">
        <v>19</v>
      </c>
      <c r="H38800" s="34">
        <v>4</v>
      </c>
      <c r="I38800" s="34">
        <v>20</v>
      </c>
      <c r="J38800" s="34">
        <v>28</v>
      </c>
      <c r="K38800" s="34">
        <v>49</v>
      </c>
      <c r="L38800" s="34">
        <v>5</v>
      </c>
      <c r="M38800" s="34">
        <v>37</v>
      </c>
      <c r="N38800" s="34">
        <v>9</v>
      </c>
      <c r="O38800" s="34">
        <v>36</v>
      </c>
      <c r="P38800" s="34">
        <v>11</v>
      </c>
      <c r="Q38800" s="34">
        <v>36</v>
      </c>
      <c r="R38800" s="34">
        <v>20</v>
      </c>
      <c r="S38800" s="34">
        <v>41</v>
      </c>
      <c r="T38800" s="34">
        <v>12</v>
      </c>
      <c r="U38800" s="34">
        <v>24</v>
      </c>
      <c r="V38800" s="34">
        <v>9</v>
      </c>
      <c r="W38800" s="34">
        <v>18</v>
      </c>
      <c r="X38800" s="34">
        <v>21</v>
      </c>
      <c r="Y38800" s="34">
        <v>18</v>
      </c>
      <c r="Z38800" s="34">
        <v>18</v>
      </c>
      <c r="AA38800" s="34">
        <v>34</v>
      </c>
      <c r="AB38800" s="34">
        <v>21</v>
      </c>
      <c r="AC38800" s="34">
        <v>76</v>
      </c>
    </row>
    <row r="38801" spans="1:29" x14ac:dyDescent="0.2">
      <c r="A38801" s="34" t="s">
        <v>99294</v>
      </c>
      <c r="B38801" s="34">
        <v>66</v>
      </c>
      <c r="C38801" s="34">
        <v>69</v>
      </c>
      <c r="D38801" s="34">
        <v>113</v>
      </c>
      <c r="E38801" s="34">
        <v>59</v>
      </c>
      <c r="F38801" s="34">
        <v>69</v>
      </c>
      <c r="G38801" s="34">
        <v>90</v>
      </c>
      <c r="H38801" s="34">
        <v>80</v>
      </c>
      <c r="I38801" s="34">
        <v>56</v>
      </c>
      <c r="J38801" s="34">
        <v>56</v>
      </c>
      <c r="K38801" s="34">
        <v>90</v>
      </c>
      <c r="L38801" s="34">
        <v>69</v>
      </c>
      <c r="M38801" s="34">
        <v>72</v>
      </c>
      <c r="N38801" s="34">
        <v>67</v>
      </c>
      <c r="O38801" s="34">
        <v>56</v>
      </c>
      <c r="P38801" s="34">
        <v>71</v>
      </c>
      <c r="Q38801" s="34">
        <v>89</v>
      </c>
      <c r="R38801" s="34">
        <v>99</v>
      </c>
      <c r="S38801" s="34">
        <v>99</v>
      </c>
      <c r="T38801" s="34">
        <v>62</v>
      </c>
      <c r="U38801" s="34">
        <v>73</v>
      </c>
      <c r="V38801" s="34">
        <v>116</v>
      </c>
      <c r="W38801" s="34">
        <v>76</v>
      </c>
      <c r="X38801" s="34">
        <v>108</v>
      </c>
      <c r="Y38801" s="34">
        <v>56</v>
      </c>
      <c r="Z38801" s="34">
        <v>90</v>
      </c>
      <c r="AA38801" s="34">
        <v>99</v>
      </c>
      <c r="AB38801" s="34">
        <v>87</v>
      </c>
      <c r="AC38801" s="34">
        <v>119</v>
      </c>
    </row>
    <row r="38802" spans="1:29" x14ac:dyDescent="0.2">
      <c r="A38802" s="34" t="s">
        <v>99295</v>
      </c>
      <c r="B38802" s="34">
        <v>29</v>
      </c>
      <c r="C38802" s="34">
        <v>29</v>
      </c>
      <c r="D38802" s="34">
        <v>41</v>
      </c>
      <c r="E38802" s="34">
        <v>31</v>
      </c>
      <c r="F38802" s="34">
        <v>27</v>
      </c>
      <c r="G38802" s="34">
        <v>31</v>
      </c>
      <c r="H38802" s="34">
        <v>43</v>
      </c>
      <c r="I38802" s="34">
        <v>28</v>
      </c>
      <c r="J38802" s="34">
        <v>27</v>
      </c>
      <c r="K38802" s="34">
        <v>26</v>
      </c>
      <c r="L38802" s="34">
        <v>43</v>
      </c>
      <c r="M38802" s="34">
        <v>14</v>
      </c>
      <c r="N38802" s="34">
        <v>32</v>
      </c>
      <c r="O38802" s="34">
        <v>29</v>
      </c>
      <c r="P38802" s="34">
        <v>48</v>
      </c>
      <c r="Q38802" s="34">
        <v>39</v>
      </c>
      <c r="R38802" s="34">
        <v>52</v>
      </c>
      <c r="S38802" s="34">
        <v>20</v>
      </c>
      <c r="T38802" s="34">
        <v>37</v>
      </c>
      <c r="U38802" s="34">
        <v>34</v>
      </c>
      <c r="V38802" s="34">
        <v>45</v>
      </c>
      <c r="W38802" s="34">
        <v>42</v>
      </c>
      <c r="X38802" s="34">
        <v>52</v>
      </c>
      <c r="Y38802" s="34">
        <v>27</v>
      </c>
      <c r="Z38802" s="34">
        <v>46</v>
      </c>
      <c r="AA38802" s="34">
        <v>36</v>
      </c>
      <c r="AB38802" s="34">
        <v>76</v>
      </c>
      <c r="AC38802" s="34">
        <v>52</v>
      </c>
    </row>
    <row r="38803" spans="1:29" x14ac:dyDescent="0.2">
      <c r="A38803" s="34" t="s">
        <v>99296</v>
      </c>
      <c r="B38803" s="34">
        <v>21</v>
      </c>
      <c r="C38803" s="34">
        <v>34</v>
      </c>
      <c r="D38803" s="34">
        <v>19</v>
      </c>
      <c r="E38803" s="34">
        <v>29</v>
      </c>
      <c r="F38803" s="34">
        <v>13</v>
      </c>
      <c r="G38803" s="34">
        <v>13</v>
      </c>
      <c r="H38803" s="34">
        <v>8</v>
      </c>
      <c r="I38803" s="34">
        <v>9</v>
      </c>
      <c r="J38803" s="34">
        <v>21</v>
      </c>
      <c r="K38803" s="34">
        <v>17</v>
      </c>
      <c r="L38803" s="34">
        <v>5</v>
      </c>
      <c r="M38803" s="34">
        <v>14</v>
      </c>
      <c r="N38803" s="34">
        <v>8</v>
      </c>
      <c r="O38803" s="34">
        <v>18</v>
      </c>
      <c r="P38803" s="34">
        <v>6</v>
      </c>
      <c r="Q38803" s="34">
        <v>24</v>
      </c>
      <c r="R38803" s="34">
        <v>26</v>
      </c>
      <c r="S38803" s="34">
        <v>20</v>
      </c>
      <c r="T38803" s="34">
        <v>6</v>
      </c>
      <c r="U38803" s="34">
        <v>11</v>
      </c>
      <c r="V38803" s="34">
        <v>37</v>
      </c>
      <c r="W38803" s="34">
        <v>18</v>
      </c>
      <c r="X38803" s="34">
        <v>27</v>
      </c>
      <c r="Y38803" s="34">
        <v>10</v>
      </c>
      <c r="Z38803" s="34">
        <v>27</v>
      </c>
      <c r="AA38803" s="34">
        <v>33</v>
      </c>
      <c r="AB38803" s="34">
        <v>7</v>
      </c>
      <c r="AC38803" s="34">
        <v>34</v>
      </c>
    </row>
    <row r="38804" spans="1:29" x14ac:dyDescent="0.2">
      <c r="A38804" s="34" t="s">
        <v>99297</v>
      </c>
      <c r="B38804" s="34">
        <v>66</v>
      </c>
      <c r="C38804" s="34">
        <v>116</v>
      </c>
      <c r="D38804" s="34">
        <v>114</v>
      </c>
      <c r="E38804" s="34">
        <v>121</v>
      </c>
      <c r="F38804" s="34">
        <v>72</v>
      </c>
      <c r="G38804" s="34">
        <v>104</v>
      </c>
      <c r="H38804" s="34">
        <v>59</v>
      </c>
      <c r="I38804" s="34">
        <v>93</v>
      </c>
      <c r="J38804" s="34">
        <v>66</v>
      </c>
      <c r="K38804" s="34">
        <v>117</v>
      </c>
      <c r="L38804" s="34">
        <v>36</v>
      </c>
      <c r="M38804" s="34">
        <v>86</v>
      </c>
      <c r="N38804" s="34">
        <v>71</v>
      </c>
      <c r="O38804" s="34">
        <v>67</v>
      </c>
      <c r="P38804" s="34">
        <v>60</v>
      </c>
      <c r="Q38804" s="34">
        <v>138</v>
      </c>
      <c r="R38804" s="34">
        <v>93</v>
      </c>
      <c r="S38804" s="34">
        <v>136</v>
      </c>
      <c r="T38804" s="34">
        <v>43</v>
      </c>
      <c r="U38804" s="34">
        <v>105</v>
      </c>
      <c r="V38804" s="34">
        <v>105</v>
      </c>
      <c r="W38804" s="34">
        <v>106</v>
      </c>
      <c r="X38804" s="34">
        <v>106</v>
      </c>
      <c r="Y38804" s="34">
        <v>86</v>
      </c>
      <c r="Z38804" s="34">
        <v>80</v>
      </c>
      <c r="AA38804" s="34">
        <v>118</v>
      </c>
      <c r="AB38804" s="34">
        <v>72</v>
      </c>
      <c r="AC38804" s="34">
        <v>152</v>
      </c>
    </row>
    <row r="38805" spans="1:29" x14ac:dyDescent="0.2">
      <c r="A38805" s="34" t="s">
        <v>99298</v>
      </c>
      <c r="B38805" s="34">
        <v>12</v>
      </c>
      <c r="C38805" s="34">
        <v>4</v>
      </c>
      <c r="D38805" s="34">
        <v>11</v>
      </c>
      <c r="E38805" s="34">
        <v>1</v>
      </c>
      <c r="F38805" s="34">
        <v>9</v>
      </c>
      <c r="G38805" s="34">
        <v>5</v>
      </c>
      <c r="H38805" s="34">
        <v>13</v>
      </c>
      <c r="I38805" s="34">
        <v>8</v>
      </c>
      <c r="J38805" s="34">
        <v>7</v>
      </c>
      <c r="K38805" s="34">
        <v>6</v>
      </c>
      <c r="L38805" s="34">
        <v>3</v>
      </c>
      <c r="M38805" s="34">
        <v>4</v>
      </c>
      <c r="N38805" s="34">
        <v>2</v>
      </c>
      <c r="O38805" s="34">
        <v>8</v>
      </c>
      <c r="P38805" s="34">
        <v>2</v>
      </c>
      <c r="Q38805" s="34">
        <v>7</v>
      </c>
      <c r="R38805" s="34">
        <v>14</v>
      </c>
      <c r="S38805" s="34">
        <v>10</v>
      </c>
      <c r="T38805" s="34">
        <v>11</v>
      </c>
      <c r="U38805" s="34">
        <v>6</v>
      </c>
      <c r="V38805" s="34">
        <v>14</v>
      </c>
      <c r="W38805" s="34">
        <v>5</v>
      </c>
      <c r="X38805" s="34">
        <v>6</v>
      </c>
      <c r="Y38805" s="34">
        <v>5</v>
      </c>
      <c r="Z38805" s="34">
        <v>20</v>
      </c>
      <c r="AA38805" s="34">
        <v>11</v>
      </c>
      <c r="AB38805" s="34">
        <v>7</v>
      </c>
      <c r="AC38805" s="34">
        <v>18</v>
      </c>
    </row>
    <row r="38806" spans="1:29" x14ac:dyDescent="0.2">
      <c r="A38806" s="34" t="s">
        <v>99299</v>
      </c>
      <c r="B38806" s="34">
        <v>504</v>
      </c>
      <c r="C38806" s="34">
        <v>487</v>
      </c>
      <c r="D38806" s="34">
        <v>683</v>
      </c>
      <c r="E38806" s="34">
        <v>440</v>
      </c>
      <c r="F38806" s="34">
        <v>740</v>
      </c>
      <c r="G38806" s="34">
        <v>412</v>
      </c>
      <c r="H38806" s="34">
        <v>665</v>
      </c>
      <c r="I38806" s="34">
        <v>463</v>
      </c>
      <c r="J38806" s="34">
        <v>618</v>
      </c>
      <c r="K38806" s="34">
        <v>428</v>
      </c>
      <c r="L38806" s="34">
        <v>717</v>
      </c>
      <c r="M38806" s="34">
        <v>483</v>
      </c>
      <c r="N38806" s="34">
        <v>582</v>
      </c>
      <c r="O38806" s="34">
        <v>431</v>
      </c>
      <c r="P38806" s="34">
        <v>587</v>
      </c>
      <c r="Q38806" s="34">
        <v>636</v>
      </c>
      <c r="R38806" s="34">
        <v>869</v>
      </c>
      <c r="S38806" s="34">
        <v>523</v>
      </c>
      <c r="T38806" s="34">
        <v>894</v>
      </c>
      <c r="U38806" s="34">
        <v>542</v>
      </c>
      <c r="V38806" s="34">
        <v>866</v>
      </c>
      <c r="W38806" s="34">
        <v>690</v>
      </c>
      <c r="X38806" s="34">
        <v>868</v>
      </c>
      <c r="Y38806" s="34">
        <v>715</v>
      </c>
      <c r="Z38806" s="34">
        <v>741</v>
      </c>
      <c r="AA38806" s="34">
        <v>587</v>
      </c>
      <c r="AB38806" s="34">
        <v>1002</v>
      </c>
      <c r="AC38806" s="34">
        <v>830</v>
      </c>
    </row>
    <row r="38807" spans="1:29" x14ac:dyDescent="0.2">
      <c r="A38807" s="34" t="s">
        <v>99300</v>
      </c>
      <c r="B38807" s="34">
        <v>31</v>
      </c>
      <c r="C38807" s="34">
        <v>14</v>
      </c>
      <c r="D38807" s="34">
        <v>36</v>
      </c>
      <c r="E38807" s="34">
        <v>18</v>
      </c>
      <c r="F38807" s="34">
        <v>20</v>
      </c>
      <c r="G38807" s="34">
        <v>12</v>
      </c>
      <c r="H38807" s="34">
        <v>16</v>
      </c>
      <c r="I38807" s="34">
        <v>8</v>
      </c>
      <c r="J38807" s="34">
        <v>17</v>
      </c>
      <c r="K38807" s="34">
        <v>10</v>
      </c>
      <c r="L38807" s="34">
        <v>12</v>
      </c>
      <c r="M38807" s="34">
        <v>10</v>
      </c>
      <c r="N38807" s="34">
        <v>26</v>
      </c>
      <c r="O38807" s="34">
        <v>5</v>
      </c>
      <c r="P38807" s="34">
        <v>10</v>
      </c>
      <c r="Q38807" s="34">
        <v>13</v>
      </c>
      <c r="R38807" s="34">
        <v>20</v>
      </c>
      <c r="S38807" s="34">
        <v>7</v>
      </c>
      <c r="T38807" s="34">
        <v>8</v>
      </c>
      <c r="U38807" s="34">
        <v>25</v>
      </c>
      <c r="V38807" s="34">
        <v>24</v>
      </c>
      <c r="W38807" s="34">
        <v>17</v>
      </c>
      <c r="X38807" s="34">
        <v>19</v>
      </c>
      <c r="Y38807" s="34">
        <v>8</v>
      </c>
      <c r="Z38807" s="34">
        <v>28</v>
      </c>
      <c r="AA38807" s="34">
        <v>22</v>
      </c>
      <c r="AB38807" s="34">
        <v>17</v>
      </c>
      <c r="AC38807" s="34">
        <v>18</v>
      </c>
    </row>
    <row r="38808" spans="1:29" x14ac:dyDescent="0.2">
      <c r="A38808" s="34" t="s">
        <v>99301</v>
      </c>
      <c r="B38808" s="34">
        <v>44</v>
      </c>
      <c r="C38808" s="34">
        <v>66</v>
      </c>
      <c r="D38808" s="34">
        <v>91</v>
      </c>
      <c r="E38808" s="34">
        <v>54</v>
      </c>
      <c r="F38808" s="34">
        <v>66</v>
      </c>
      <c r="G38808" s="34">
        <v>99</v>
      </c>
      <c r="H38808" s="34">
        <v>55</v>
      </c>
      <c r="I38808" s="34">
        <v>54</v>
      </c>
      <c r="J38808" s="34">
        <v>50</v>
      </c>
      <c r="K38808" s="34">
        <v>71</v>
      </c>
      <c r="L38808" s="34">
        <v>25</v>
      </c>
      <c r="M38808" s="34">
        <v>36</v>
      </c>
      <c r="N38808" s="34">
        <v>39</v>
      </c>
      <c r="O38808" s="34">
        <v>48</v>
      </c>
      <c r="P38808" s="34">
        <v>26</v>
      </c>
      <c r="Q38808" s="34">
        <v>50</v>
      </c>
      <c r="R38808" s="34">
        <v>51</v>
      </c>
      <c r="S38808" s="34">
        <v>51</v>
      </c>
      <c r="T38808" s="34">
        <v>46</v>
      </c>
      <c r="U38808" s="34">
        <v>44</v>
      </c>
      <c r="V38808" s="34">
        <v>63</v>
      </c>
      <c r="W38808" s="34">
        <v>35</v>
      </c>
      <c r="X38808" s="34">
        <v>65</v>
      </c>
      <c r="Y38808" s="34">
        <v>43</v>
      </c>
      <c r="Z38808" s="34">
        <v>91</v>
      </c>
      <c r="AA38808" s="34">
        <v>84</v>
      </c>
      <c r="AB38808" s="34">
        <v>36</v>
      </c>
      <c r="AC38808" s="34">
        <v>108</v>
      </c>
    </row>
    <row r="38809" spans="1:29" x14ac:dyDescent="0.2">
      <c r="A38809" s="34" t="s">
        <v>99302</v>
      </c>
      <c r="B38809" s="34">
        <v>43</v>
      </c>
      <c r="C38809" s="34">
        <v>32</v>
      </c>
      <c r="D38809" s="34">
        <v>36</v>
      </c>
      <c r="E38809" s="34">
        <v>48</v>
      </c>
      <c r="F38809" s="34">
        <v>57</v>
      </c>
      <c r="G38809" s="34">
        <v>35</v>
      </c>
      <c r="H38809" s="34">
        <v>42</v>
      </c>
      <c r="I38809" s="34">
        <v>42</v>
      </c>
      <c r="J38809" s="34">
        <v>41</v>
      </c>
      <c r="K38809" s="34">
        <v>48</v>
      </c>
      <c r="L38809" s="34">
        <v>13</v>
      </c>
      <c r="M38809" s="34">
        <v>28</v>
      </c>
      <c r="N38809" s="34">
        <v>44</v>
      </c>
      <c r="O38809" s="34">
        <v>27</v>
      </c>
      <c r="P38809" s="34">
        <v>55</v>
      </c>
      <c r="Q38809" s="34">
        <v>52</v>
      </c>
      <c r="R38809" s="34">
        <v>50</v>
      </c>
      <c r="S38809" s="34">
        <v>49</v>
      </c>
      <c r="T38809" s="34">
        <v>67</v>
      </c>
      <c r="U38809" s="34">
        <v>54</v>
      </c>
      <c r="V38809" s="34">
        <v>68</v>
      </c>
      <c r="W38809" s="34">
        <v>77</v>
      </c>
      <c r="X38809" s="34">
        <v>53</v>
      </c>
      <c r="Y38809" s="34">
        <v>56</v>
      </c>
      <c r="Z38809" s="34">
        <v>47</v>
      </c>
      <c r="AA38809" s="34">
        <v>72</v>
      </c>
      <c r="AB38809" s="34">
        <v>52</v>
      </c>
      <c r="AC38809" s="34">
        <v>59</v>
      </c>
    </row>
    <row r="38810" spans="1:29" x14ac:dyDescent="0.2">
      <c r="A38810" s="34" t="s">
        <v>99303</v>
      </c>
      <c r="B38810" s="34">
        <v>15</v>
      </c>
      <c r="C38810" s="34">
        <v>15</v>
      </c>
      <c r="D38810" s="34">
        <v>25</v>
      </c>
      <c r="E38810" s="34">
        <v>28</v>
      </c>
      <c r="F38810" s="34">
        <v>13</v>
      </c>
      <c r="G38810" s="34">
        <v>13</v>
      </c>
      <c r="H38810" s="34">
        <v>8</v>
      </c>
      <c r="I38810" s="34">
        <v>27</v>
      </c>
      <c r="J38810" s="34">
        <v>11</v>
      </c>
      <c r="K38810" s="34">
        <v>13</v>
      </c>
      <c r="L38810" s="34">
        <v>10</v>
      </c>
      <c r="M38810" s="34">
        <v>3</v>
      </c>
      <c r="N38810" s="34">
        <v>8</v>
      </c>
      <c r="O38810" s="34">
        <v>12</v>
      </c>
      <c r="P38810" s="34">
        <v>16</v>
      </c>
      <c r="Q38810" s="34">
        <v>20</v>
      </c>
      <c r="R38810" s="34">
        <v>14</v>
      </c>
      <c r="S38810" s="34">
        <v>17</v>
      </c>
      <c r="T38810" s="34">
        <v>15</v>
      </c>
      <c r="U38810" s="34">
        <v>9</v>
      </c>
      <c r="V38810" s="34">
        <v>26</v>
      </c>
      <c r="W38810" s="34">
        <v>19</v>
      </c>
      <c r="X38810" s="34">
        <v>28</v>
      </c>
      <c r="Y38810" s="34">
        <v>13</v>
      </c>
      <c r="Z38810" s="34">
        <v>30</v>
      </c>
      <c r="AA38810" s="34">
        <v>17</v>
      </c>
      <c r="AB38810" s="34">
        <v>17</v>
      </c>
      <c r="AC38810" s="34">
        <v>21</v>
      </c>
    </row>
    <row r="38811" spans="1:29" x14ac:dyDescent="0.2">
      <c r="A38811" s="34" t="s">
        <v>99304</v>
      </c>
      <c r="B38811" s="34">
        <v>38</v>
      </c>
      <c r="C38811" s="34">
        <v>65</v>
      </c>
      <c r="D38811" s="34">
        <v>48</v>
      </c>
      <c r="E38811" s="34">
        <v>107</v>
      </c>
      <c r="F38811" s="34">
        <v>56</v>
      </c>
      <c r="G38811" s="34">
        <v>104</v>
      </c>
      <c r="H38811" s="34">
        <v>52</v>
      </c>
      <c r="I38811" s="34">
        <v>71</v>
      </c>
      <c r="J38811" s="34">
        <v>41</v>
      </c>
      <c r="K38811" s="34">
        <v>79</v>
      </c>
      <c r="L38811" s="34">
        <v>25</v>
      </c>
      <c r="M38811" s="34">
        <v>86</v>
      </c>
      <c r="N38811" s="34">
        <v>61</v>
      </c>
      <c r="O38811" s="34">
        <v>69</v>
      </c>
      <c r="P38811" s="34">
        <v>55</v>
      </c>
      <c r="Q38811" s="34">
        <v>95</v>
      </c>
      <c r="R38811" s="34">
        <v>62</v>
      </c>
      <c r="S38811" s="34">
        <v>108</v>
      </c>
      <c r="T38811" s="34">
        <v>40</v>
      </c>
      <c r="U38811" s="34">
        <v>67</v>
      </c>
      <c r="V38811" s="34">
        <v>72</v>
      </c>
      <c r="W38811" s="34">
        <v>73</v>
      </c>
      <c r="X38811" s="34">
        <v>90</v>
      </c>
      <c r="Y38811" s="34">
        <v>75</v>
      </c>
      <c r="Z38811" s="34">
        <v>76</v>
      </c>
      <c r="AA38811" s="34">
        <v>112</v>
      </c>
      <c r="AB38811" s="34">
        <v>50</v>
      </c>
      <c r="AC38811" s="34">
        <v>132</v>
      </c>
    </row>
    <row r="38812" spans="1:29" x14ac:dyDescent="0.2">
      <c r="A38812" s="34" t="s">
        <v>99305</v>
      </c>
      <c r="B38812" s="34">
        <v>29</v>
      </c>
      <c r="C38812" s="34">
        <v>36</v>
      </c>
      <c r="D38812" s="34">
        <v>42</v>
      </c>
      <c r="E38812" s="34">
        <v>29</v>
      </c>
      <c r="F38812" s="34">
        <v>33</v>
      </c>
      <c r="G38812" s="34">
        <v>37</v>
      </c>
      <c r="H38812" s="34">
        <v>26</v>
      </c>
      <c r="I38812" s="34">
        <v>30</v>
      </c>
      <c r="J38812" s="34">
        <v>34</v>
      </c>
      <c r="K38812" s="34">
        <v>21</v>
      </c>
      <c r="L38812" s="34">
        <v>28</v>
      </c>
      <c r="M38812" s="34">
        <v>21</v>
      </c>
      <c r="N38812" s="34">
        <v>26</v>
      </c>
      <c r="O38812" s="34">
        <v>26</v>
      </c>
      <c r="P38812" s="34">
        <v>33</v>
      </c>
      <c r="Q38812" s="34">
        <v>49</v>
      </c>
      <c r="R38812" s="34">
        <v>36</v>
      </c>
      <c r="S38812" s="34">
        <v>51</v>
      </c>
      <c r="T38812" s="34">
        <v>35</v>
      </c>
      <c r="U38812" s="34">
        <v>30</v>
      </c>
      <c r="V38812" s="34">
        <v>26</v>
      </c>
      <c r="W38812" s="34">
        <v>26</v>
      </c>
      <c r="X38812" s="34">
        <v>67</v>
      </c>
      <c r="Y38812" s="34">
        <v>26</v>
      </c>
      <c r="Z38812" s="34">
        <v>20</v>
      </c>
      <c r="AA38812" s="34">
        <v>47</v>
      </c>
      <c r="AB38812" s="34">
        <v>58</v>
      </c>
      <c r="AC38812" s="34">
        <v>37</v>
      </c>
    </row>
    <row r="38813" spans="1:29" x14ac:dyDescent="0.2">
      <c r="A38813" s="34" t="s">
        <v>99306</v>
      </c>
      <c r="B38813" s="34">
        <v>68</v>
      </c>
      <c r="C38813" s="34">
        <v>101</v>
      </c>
      <c r="D38813" s="34">
        <v>115</v>
      </c>
      <c r="E38813" s="34">
        <v>89</v>
      </c>
      <c r="F38813" s="34">
        <v>146</v>
      </c>
      <c r="G38813" s="34">
        <v>84</v>
      </c>
      <c r="H38813" s="34">
        <v>97</v>
      </c>
      <c r="I38813" s="34">
        <v>66</v>
      </c>
      <c r="J38813" s="34">
        <v>113</v>
      </c>
      <c r="K38813" s="34">
        <v>95</v>
      </c>
      <c r="L38813" s="34">
        <v>52</v>
      </c>
      <c r="M38813" s="34">
        <v>53</v>
      </c>
      <c r="N38813" s="34">
        <v>103</v>
      </c>
      <c r="O38813" s="34">
        <v>76</v>
      </c>
      <c r="P38813" s="34">
        <v>97</v>
      </c>
      <c r="Q38813" s="34">
        <v>78</v>
      </c>
      <c r="R38813" s="34">
        <v>111</v>
      </c>
      <c r="S38813" s="34">
        <v>143</v>
      </c>
      <c r="T38813" s="34">
        <v>103</v>
      </c>
      <c r="U38813" s="34">
        <v>77</v>
      </c>
      <c r="V38813" s="34">
        <v>136</v>
      </c>
      <c r="W38813" s="34">
        <v>83</v>
      </c>
      <c r="X38813" s="34">
        <v>112</v>
      </c>
      <c r="Y38813" s="34">
        <v>65</v>
      </c>
      <c r="Z38813" s="34">
        <v>103</v>
      </c>
      <c r="AA38813" s="34">
        <v>96</v>
      </c>
      <c r="AB38813" s="34">
        <v>92</v>
      </c>
      <c r="AC38813" s="34">
        <v>123</v>
      </c>
    </row>
    <row r="38814" spans="1:29" x14ac:dyDescent="0.2">
      <c r="A38814" s="34" t="s">
        <v>99307</v>
      </c>
      <c r="B38814" s="34">
        <v>35</v>
      </c>
      <c r="C38814" s="34">
        <v>17</v>
      </c>
      <c r="D38814" s="34">
        <v>22</v>
      </c>
      <c r="E38814" s="34">
        <v>37</v>
      </c>
      <c r="F38814" s="34">
        <v>21</v>
      </c>
      <c r="G38814" s="34">
        <v>23</v>
      </c>
      <c r="H38814" s="34">
        <v>15</v>
      </c>
      <c r="I38814" s="34">
        <v>29</v>
      </c>
      <c r="J38814" s="34">
        <v>13</v>
      </c>
      <c r="K38814" s="34">
        <v>33</v>
      </c>
      <c r="L38814" s="34">
        <v>5</v>
      </c>
      <c r="M38814" s="34">
        <v>22</v>
      </c>
      <c r="N38814" s="34">
        <v>3</v>
      </c>
      <c r="O38814" s="34">
        <v>9</v>
      </c>
      <c r="P38814" s="34">
        <v>9</v>
      </c>
      <c r="Q38814" s="34">
        <v>20</v>
      </c>
      <c r="R38814" s="34">
        <v>17</v>
      </c>
      <c r="S38814" s="34">
        <v>22</v>
      </c>
      <c r="T38814" s="34">
        <v>7</v>
      </c>
      <c r="U38814" s="34">
        <v>17</v>
      </c>
      <c r="V38814" s="34">
        <v>20</v>
      </c>
      <c r="W38814" s="34">
        <v>12</v>
      </c>
      <c r="X38814" s="34">
        <v>26</v>
      </c>
      <c r="Y38814" s="34">
        <v>22</v>
      </c>
      <c r="Z38814" s="34">
        <v>21</v>
      </c>
      <c r="AA38814" s="34">
        <v>14</v>
      </c>
      <c r="AB38814" s="34">
        <v>10</v>
      </c>
      <c r="AC38814" s="34">
        <v>20</v>
      </c>
    </row>
    <row r="38815" spans="1:29" x14ac:dyDescent="0.2">
      <c r="A38815" s="34" t="s">
        <v>99308</v>
      </c>
      <c r="B38815" s="34">
        <v>7</v>
      </c>
      <c r="C38815" s="34">
        <v>33</v>
      </c>
      <c r="D38815" s="34">
        <v>9</v>
      </c>
      <c r="E38815" s="34">
        <v>43</v>
      </c>
      <c r="F38815" s="34">
        <v>10</v>
      </c>
      <c r="G38815" s="34">
        <v>63</v>
      </c>
      <c r="H38815" s="34">
        <v>10</v>
      </c>
      <c r="I38815" s="34">
        <v>37</v>
      </c>
      <c r="J38815" s="34">
        <v>15</v>
      </c>
      <c r="K38815" s="34">
        <v>42</v>
      </c>
      <c r="L38815" s="34">
        <v>6</v>
      </c>
      <c r="M38815" s="34">
        <v>34</v>
      </c>
      <c r="N38815" s="34">
        <v>10</v>
      </c>
      <c r="O38815" s="34">
        <v>34</v>
      </c>
      <c r="P38815" s="34">
        <v>5</v>
      </c>
      <c r="Q38815" s="34">
        <v>44</v>
      </c>
      <c r="R38815" s="34">
        <v>10</v>
      </c>
      <c r="S38815" s="34">
        <v>64</v>
      </c>
      <c r="T38815" s="34">
        <v>6</v>
      </c>
      <c r="U38815" s="34">
        <v>20</v>
      </c>
      <c r="V38815" s="34">
        <v>9</v>
      </c>
      <c r="W38815" s="34">
        <v>28</v>
      </c>
      <c r="X38815" s="34">
        <v>8</v>
      </c>
      <c r="Y38815" s="34">
        <v>20</v>
      </c>
      <c r="Z38815" s="34">
        <v>39</v>
      </c>
      <c r="AA38815" s="34">
        <v>42</v>
      </c>
      <c r="AB38815" s="34">
        <v>20</v>
      </c>
      <c r="AC38815" s="34">
        <v>50</v>
      </c>
    </row>
    <row r="38816" spans="1:29" x14ac:dyDescent="0.2">
      <c r="A38816" s="34" t="s">
        <v>99309</v>
      </c>
      <c r="B38816" s="34">
        <v>35</v>
      </c>
      <c r="C38816" s="34">
        <v>52</v>
      </c>
      <c r="D38816" s="34">
        <v>60</v>
      </c>
      <c r="E38816" s="34">
        <v>59</v>
      </c>
      <c r="F38816" s="34">
        <v>44</v>
      </c>
      <c r="G38816" s="34">
        <v>61</v>
      </c>
      <c r="H38816" s="34">
        <v>33</v>
      </c>
      <c r="I38816" s="34">
        <v>28</v>
      </c>
      <c r="J38816" s="34">
        <v>38</v>
      </c>
      <c r="K38816" s="34">
        <v>37</v>
      </c>
      <c r="L38816" s="34">
        <v>16</v>
      </c>
      <c r="M38816" s="34">
        <v>39</v>
      </c>
      <c r="N38816" s="34">
        <v>50</v>
      </c>
      <c r="O38816" s="34">
        <v>40</v>
      </c>
      <c r="P38816" s="34">
        <v>35</v>
      </c>
      <c r="Q38816" s="34">
        <v>64</v>
      </c>
      <c r="R38816" s="34">
        <v>48</v>
      </c>
      <c r="S38816" s="34">
        <v>72</v>
      </c>
      <c r="T38816" s="34">
        <v>26</v>
      </c>
      <c r="U38816" s="34">
        <v>49</v>
      </c>
      <c r="V38816" s="34">
        <v>56</v>
      </c>
      <c r="W38816" s="34">
        <v>68</v>
      </c>
      <c r="X38816" s="34">
        <v>59</v>
      </c>
      <c r="Y38816" s="34">
        <v>28</v>
      </c>
      <c r="Z38816" s="34">
        <v>37</v>
      </c>
      <c r="AA38816" s="34">
        <v>57</v>
      </c>
      <c r="AB38816" s="34">
        <v>30</v>
      </c>
      <c r="AC38816" s="34">
        <v>71</v>
      </c>
    </row>
    <row r="38817" spans="1:29" x14ac:dyDescent="0.2">
      <c r="A38817" s="34" t="s">
        <v>99310</v>
      </c>
      <c r="B38817" s="34">
        <v>49</v>
      </c>
      <c r="C38817" s="34">
        <v>47</v>
      </c>
      <c r="D38817" s="34">
        <v>80</v>
      </c>
      <c r="E38817" s="34">
        <v>88</v>
      </c>
      <c r="F38817" s="34">
        <v>98</v>
      </c>
      <c r="G38817" s="34">
        <v>76</v>
      </c>
      <c r="H38817" s="34">
        <v>97</v>
      </c>
      <c r="I38817" s="34">
        <v>86</v>
      </c>
      <c r="J38817" s="34">
        <v>66</v>
      </c>
      <c r="K38817" s="34">
        <v>66</v>
      </c>
      <c r="L38817" s="34">
        <v>44</v>
      </c>
      <c r="M38817" s="34">
        <v>76</v>
      </c>
      <c r="N38817" s="34">
        <v>62</v>
      </c>
      <c r="O38817" s="34">
        <v>73</v>
      </c>
      <c r="P38817" s="34">
        <v>68</v>
      </c>
      <c r="Q38817" s="34">
        <v>77</v>
      </c>
      <c r="R38817" s="34">
        <v>90</v>
      </c>
      <c r="S38817" s="34">
        <v>83</v>
      </c>
      <c r="T38817" s="34">
        <v>82</v>
      </c>
      <c r="U38817" s="34">
        <v>65</v>
      </c>
      <c r="V38817" s="34">
        <v>136</v>
      </c>
      <c r="W38817" s="34">
        <v>98</v>
      </c>
      <c r="X38817" s="34">
        <v>110</v>
      </c>
      <c r="Y38817" s="34">
        <v>70</v>
      </c>
      <c r="Z38817" s="34">
        <v>94</v>
      </c>
      <c r="AA38817" s="34">
        <v>66</v>
      </c>
      <c r="AB38817" s="34">
        <v>70</v>
      </c>
      <c r="AC38817" s="34">
        <v>101</v>
      </c>
    </row>
    <row r="38818" spans="1:29" x14ac:dyDescent="0.2">
      <c r="A38818" s="34" t="s">
        <v>99311</v>
      </c>
      <c r="B38818" s="34">
        <v>46</v>
      </c>
      <c r="C38818" s="34">
        <v>34</v>
      </c>
      <c r="D38818" s="34">
        <v>65</v>
      </c>
      <c r="E38818" s="34">
        <v>36</v>
      </c>
      <c r="F38818" s="34">
        <v>53</v>
      </c>
      <c r="G38818" s="34">
        <v>56</v>
      </c>
      <c r="H38818" s="34">
        <v>61</v>
      </c>
      <c r="I38818" s="34">
        <v>36</v>
      </c>
      <c r="J38818" s="34">
        <v>47</v>
      </c>
      <c r="K38818" s="34">
        <v>32</v>
      </c>
      <c r="L38818" s="34">
        <v>31</v>
      </c>
      <c r="M38818" s="34">
        <v>42</v>
      </c>
      <c r="N38818" s="34">
        <v>41</v>
      </c>
      <c r="O38818" s="34">
        <v>31</v>
      </c>
      <c r="P38818" s="34">
        <v>32</v>
      </c>
      <c r="Q38818" s="34">
        <v>48</v>
      </c>
      <c r="R38818" s="34">
        <v>70</v>
      </c>
      <c r="S38818" s="34">
        <v>54</v>
      </c>
      <c r="T38818" s="34">
        <v>29</v>
      </c>
      <c r="U38818" s="34">
        <v>32</v>
      </c>
      <c r="V38818" s="34">
        <v>51</v>
      </c>
      <c r="W38818" s="34">
        <v>40</v>
      </c>
      <c r="X38818" s="34">
        <v>86</v>
      </c>
      <c r="Y38818" s="34">
        <v>29</v>
      </c>
      <c r="Z38818" s="34">
        <v>63</v>
      </c>
      <c r="AA38818" s="34">
        <v>53</v>
      </c>
      <c r="AB38818" s="34">
        <v>69</v>
      </c>
      <c r="AC38818" s="34">
        <v>52</v>
      </c>
    </row>
    <row r="38819" spans="1:29" x14ac:dyDescent="0.2">
      <c r="A38819" s="34" t="s">
        <v>99312</v>
      </c>
      <c r="B38819" s="34">
        <v>40</v>
      </c>
      <c r="C38819" s="34">
        <v>58</v>
      </c>
      <c r="D38819" s="34">
        <v>84</v>
      </c>
      <c r="E38819" s="34">
        <v>47</v>
      </c>
      <c r="F38819" s="34">
        <v>57</v>
      </c>
      <c r="G38819" s="34">
        <v>50</v>
      </c>
      <c r="H38819" s="34">
        <v>76</v>
      </c>
      <c r="I38819" s="34">
        <v>41</v>
      </c>
      <c r="J38819" s="34">
        <v>48</v>
      </c>
      <c r="K38819" s="34">
        <v>37</v>
      </c>
      <c r="L38819" s="34">
        <v>44</v>
      </c>
      <c r="M38819" s="34">
        <v>54</v>
      </c>
      <c r="N38819" s="34">
        <v>49</v>
      </c>
      <c r="O38819" s="34">
        <v>34</v>
      </c>
      <c r="P38819" s="34">
        <v>55</v>
      </c>
      <c r="Q38819" s="34">
        <v>69</v>
      </c>
      <c r="R38819" s="34">
        <v>100</v>
      </c>
      <c r="S38819" s="34">
        <v>65</v>
      </c>
      <c r="T38819" s="34">
        <v>60</v>
      </c>
      <c r="U38819" s="34">
        <v>30</v>
      </c>
      <c r="V38819" s="34">
        <v>90</v>
      </c>
      <c r="W38819" s="34">
        <v>47</v>
      </c>
      <c r="X38819" s="34">
        <v>84</v>
      </c>
      <c r="Y38819" s="34">
        <v>38</v>
      </c>
      <c r="Z38819" s="34">
        <v>97</v>
      </c>
      <c r="AA38819" s="34">
        <v>63</v>
      </c>
      <c r="AB38819" s="34">
        <v>94</v>
      </c>
      <c r="AC38819" s="34">
        <v>72</v>
      </c>
    </row>
    <row r="38820" spans="1:29" x14ac:dyDescent="0.2">
      <c r="A38820" s="34" t="s">
        <v>99313</v>
      </c>
      <c r="B38820" s="34">
        <v>78</v>
      </c>
      <c r="C38820" s="34">
        <v>98</v>
      </c>
      <c r="D38820" s="34">
        <v>89</v>
      </c>
      <c r="E38820" s="34">
        <v>59</v>
      </c>
      <c r="F38820" s="34">
        <v>82</v>
      </c>
      <c r="G38820" s="34">
        <v>65</v>
      </c>
      <c r="H38820" s="34">
        <v>80</v>
      </c>
      <c r="I38820" s="34">
        <v>47</v>
      </c>
      <c r="J38820" s="34">
        <v>86</v>
      </c>
      <c r="K38820" s="34">
        <v>65</v>
      </c>
      <c r="L38820" s="34">
        <v>73</v>
      </c>
      <c r="M38820" s="34">
        <v>60</v>
      </c>
      <c r="N38820" s="34">
        <v>61</v>
      </c>
      <c r="O38820" s="34">
        <v>72</v>
      </c>
      <c r="P38820" s="34">
        <v>66</v>
      </c>
      <c r="Q38820" s="34">
        <v>75</v>
      </c>
      <c r="R38820" s="34">
        <v>96</v>
      </c>
      <c r="S38820" s="34">
        <v>82</v>
      </c>
      <c r="T38820" s="34">
        <v>103</v>
      </c>
      <c r="U38820" s="34">
        <v>62</v>
      </c>
      <c r="V38820" s="34">
        <v>108</v>
      </c>
      <c r="W38820" s="34">
        <v>73</v>
      </c>
      <c r="X38820" s="34">
        <v>103</v>
      </c>
      <c r="Y38820" s="34">
        <v>63</v>
      </c>
      <c r="Z38820" s="34">
        <v>67</v>
      </c>
      <c r="AA38820" s="34">
        <v>84</v>
      </c>
      <c r="AB38820" s="34">
        <v>123</v>
      </c>
      <c r="AC38820" s="34">
        <v>103</v>
      </c>
    </row>
    <row r="38821" spans="1:29" x14ac:dyDescent="0.2">
      <c r="A38821" s="34" t="s">
        <v>99314</v>
      </c>
      <c r="B38821" s="34">
        <v>44</v>
      </c>
      <c r="C38821" s="34">
        <v>67</v>
      </c>
      <c r="D38821" s="34">
        <v>48</v>
      </c>
      <c r="E38821" s="34">
        <v>47</v>
      </c>
      <c r="F38821" s="34">
        <v>53</v>
      </c>
      <c r="G38821" s="34">
        <v>46</v>
      </c>
      <c r="H38821" s="34">
        <v>47</v>
      </c>
      <c r="I38821" s="34">
        <v>56</v>
      </c>
      <c r="J38821" s="34">
        <v>54</v>
      </c>
      <c r="K38821" s="34">
        <v>50</v>
      </c>
      <c r="L38821" s="34">
        <v>44</v>
      </c>
      <c r="M38821" s="34">
        <v>53</v>
      </c>
      <c r="N38821" s="34">
        <v>62</v>
      </c>
      <c r="O38821" s="34">
        <v>53</v>
      </c>
      <c r="P38821" s="34">
        <v>46</v>
      </c>
      <c r="Q38821" s="34">
        <v>64</v>
      </c>
      <c r="R38821" s="34">
        <v>73</v>
      </c>
      <c r="S38821" s="34">
        <v>56</v>
      </c>
      <c r="T38821" s="34">
        <v>45</v>
      </c>
      <c r="U38821" s="34">
        <v>55</v>
      </c>
      <c r="V38821" s="34">
        <v>74</v>
      </c>
      <c r="W38821" s="34">
        <v>37</v>
      </c>
      <c r="X38821" s="34">
        <v>55</v>
      </c>
      <c r="Y38821" s="34">
        <v>37</v>
      </c>
      <c r="Z38821" s="34">
        <v>54</v>
      </c>
      <c r="AA38821" s="34">
        <v>76</v>
      </c>
      <c r="AB38821" s="34">
        <v>50</v>
      </c>
      <c r="AC38821" s="34">
        <v>99</v>
      </c>
    </row>
    <row r="38822" spans="1:29" x14ac:dyDescent="0.2">
      <c r="A38822" s="34" t="s">
        <v>99315</v>
      </c>
      <c r="B38822" s="34">
        <v>34</v>
      </c>
      <c r="C38822" s="34">
        <v>73</v>
      </c>
      <c r="D38822" s="34">
        <v>46</v>
      </c>
      <c r="E38822" s="34">
        <v>68</v>
      </c>
      <c r="F38822" s="34">
        <v>39</v>
      </c>
      <c r="G38822" s="34">
        <v>51</v>
      </c>
      <c r="H38822" s="34">
        <v>61</v>
      </c>
      <c r="I38822" s="34">
        <v>52</v>
      </c>
      <c r="J38822" s="34">
        <v>31</v>
      </c>
      <c r="K38822" s="34">
        <v>76</v>
      </c>
      <c r="L38822" s="34">
        <v>31</v>
      </c>
      <c r="M38822" s="34">
        <v>52</v>
      </c>
      <c r="N38822" s="34">
        <v>41</v>
      </c>
      <c r="O38822" s="34">
        <v>43</v>
      </c>
      <c r="P38822" s="34">
        <v>40</v>
      </c>
      <c r="Q38822" s="34">
        <v>64</v>
      </c>
      <c r="R38822" s="34">
        <v>40</v>
      </c>
      <c r="S38822" s="34">
        <v>93</v>
      </c>
      <c r="T38822" s="34">
        <v>46</v>
      </c>
      <c r="U38822" s="34">
        <v>65</v>
      </c>
      <c r="V38822" s="34">
        <v>42</v>
      </c>
      <c r="W38822" s="34">
        <v>70</v>
      </c>
      <c r="X38822" s="34">
        <v>62</v>
      </c>
      <c r="Y38822" s="34">
        <v>56</v>
      </c>
      <c r="Z38822" s="34">
        <v>58</v>
      </c>
      <c r="AA38822" s="34">
        <v>97</v>
      </c>
      <c r="AB38822" s="34">
        <v>60</v>
      </c>
      <c r="AC38822" s="34">
        <v>105</v>
      </c>
    </row>
    <row r="38823" spans="1:29" x14ac:dyDescent="0.2">
      <c r="A38823" s="34" t="s">
        <v>99316</v>
      </c>
      <c r="B38823" s="34">
        <v>11</v>
      </c>
      <c r="C38823" s="34">
        <v>17</v>
      </c>
      <c r="D38823" s="34">
        <v>16</v>
      </c>
      <c r="E38823" s="34">
        <v>7</v>
      </c>
      <c r="F38823" s="34">
        <v>22</v>
      </c>
      <c r="G38823" s="34">
        <v>32</v>
      </c>
      <c r="H38823" s="34">
        <v>10</v>
      </c>
      <c r="I38823" s="34">
        <v>15</v>
      </c>
      <c r="J38823" s="34">
        <v>21</v>
      </c>
      <c r="K38823" s="34">
        <v>17</v>
      </c>
      <c r="L38823" s="34">
        <v>11</v>
      </c>
      <c r="M38823" s="34">
        <v>19</v>
      </c>
      <c r="N38823" s="34">
        <v>16</v>
      </c>
      <c r="O38823" s="34">
        <v>9</v>
      </c>
      <c r="P38823" s="34">
        <v>15</v>
      </c>
      <c r="Q38823" s="34">
        <v>12</v>
      </c>
      <c r="R38823" s="34">
        <v>10</v>
      </c>
      <c r="S38823" s="34">
        <v>20</v>
      </c>
      <c r="T38823" s="34">
        <v>20</v>
      </c>
      <c r="U38823" s="34">
        <v>12</v>
      </c>
      <c r="V38823" s="34">
        <v>17</v>
      </c>
      <c r="W38823" s="34">
        <v>9</v>
      </c>
      <c r="X38823" s="34">
        <v>14</v>
      </c>
      <c r="Y38823" s="34">
        <v>8</v>
      </c>
      <c r="Z38823" s="34">
        <v>18</v>
      </c>
      <c r="AA38823" s="34">
        <v>21</v>
      </c>
      <c r="AB38823" s="34">
        <v>8</v>
      </c>
      <c r="AC38823" s="34">
        <v>21</v>
      </c>
    </row>
    <row r="38824" spans="1:29" x14ac:dyDescent="0.2">
      <c r="A38824" s="34" t="s">
        <v>99317</v>
      </c>
      <c r="B38824" s="34">
        <v>35</v>
      </c>
      <c r="C38824" s="34">
        <v>42</v>
      </c>
      <c r="D38824" s="34">
        <v>31</v>
      </c>
      <c r="E38824" s="34">
        <v>14</v>
      </c>
      <c r="F38824" s="34">
        <v>34</v>
      </c>
      <c r="G38824" s="34">
        <v>8</v>
      </c>
      <c r="H38824" s="34">
        <v>13</v>
      </c>
      <c r="I38824" s="34">
        <v>16</v>
      </c>
      <c r="J38824" s="34">
        <v>32</v>
      </c>
      <c r="K38824" s="34">
        <v>27</v>
      </c>
      <c r="L38824" s="34">
        <v>27</v>
      </c>
      <c r="M38824" s="34">
        <v>35</v>
      </c>
      <c r="N38824" s="34">
        <v>38</v>
      </c>
      <c r="O38824" s="34">
        <v>16</v>
      </c>
      <c r="P38824" s="34">
        <v>25</v>
      </c>
      <c r="Q38824" s="34">
        <v>35</v>
      </c>
      <c r="R38824" s="34">
        <v>24</v>
      </c>
      <c r="S38824" s="34">
        <v>40</v>
      </c>
      <c r="T38824" s="34">
        <v>26</v>
      </c>
      <c r="U38824" s="34">
        <v>17</v>
      </c>
      <c r="V38824" s="34">
        <v>20</v>
      </c>
      <c r="W38824" s="34">
        <v>25</v>
      </c>
      <c r="X38824" s="34">
        <v>39</v>
      </c>
      <c r="Y38824" s="34">
        <v>25</v>
      </c>
      <c r="Z38824" s="34">
        <v>23</v>
      </c>
      <c r="AA38824" s="34">
        <v>25</v>
      </c>
      <c r="AB38824" s="34">
        <v>38</v>
      </c>
      <c r="AC38824" s="34">
        <v>38</v>
      </c>
    </row>
    <row r="38825" spans="1:29" x14ac:dyDescent="0.2">
      <c r="A38825" s="34" t="s">
        <v>99318</v>
      </c>
      <c r="B38825" s="34">
        <v>20</v>
      </c>
      <c r="C38825" s="34">
        <v>13</v>
      </c>
      <c r="D38825" s="34">
        <v>43</v>
      </c>
      <c r="E38825" s="34">
        <v>27</v>
      </c>
      <c r="F38825" s="34">
        <v>32</v>
      </c>
      <c r="G38825" s="34">
        <v>28</v>
      </c>
      <c r="H38825" s="34">
        <v>45</v>
      </c>
      <c r="I38825" s="34">
        <v>34</v>
      </c>
      <c r="J38825" s="34">
        <v>32</v>
      </c>
      <c r="K38825" s="34">
        <v>37</v>
      </c>
      <c r="L38825" s="34">
        <v>14</v>
      </c>
      <c r="M38825" s="34">
        <v>27</v>
      </c>
      <c r="N38825" s="34">
        <v>40</v>
      </c>
      <c r="O38825" s="34">
        <v>30</v>
      </c>
      <c r="P38825" s="34">
        <v>23</v>
      </c>
      <c r="Q38825" s="34">
        <v>23</v>
      </c>
      <c r="R38825" s="34">
        <v>26</v>
      </c>
      <c r="S38825" s="34">
        <v>36</v>
      </c>
      <c r="T38825" s="34">
        <v>20</v>
      </c>
      <c r="U38825" s="34">
        <v>24</v>
      </c>
      <c r="V38825" s="34">
        <v>42</v>
      </c>
      <c r="W38825" s="34">
        <v>31</v>
      </c>
      <c r="X38825" s="34">
        <v>37</v>
      </c>
      <c r="Y38825" s="34">
        <v>17</v>
      </c>
      <c r="Z38825" s="34">
        <v>52</v>
      </c>
      <c r="AA38825" s="34">
        <v>34</v>
      </c>
      <c r="AB38825" s="34">
        <v>13</v>
      </c>
      <c r="AC38825" s="34">
        <v>57</v>
      </c>
    </row>
    <row r="38826" spans="1:29" x14ac:dyDescent="0.2">
      <c r="A38826" s="34" t="s">
        <v>99319</v>
      </c>
      <c r="B38826" s="34">
        <v>136</v>
      </c>
      <c r="C38826" s="34">
        <v>264</v>
      </c>
      <c r="D38826" s="34">
        <v>319</v>
      </c>
      <c r="E38826" s="34">
        <v>229</v>
      </c>
      <c r="F38826" s="34">
        <v>276</v>
      </c>
      <c r="G38826" s="34">
        <v>312</v>
      </c>
      <c r="H38826" s="34">
        <v>271</v>
      </c>
      <c r="I38826" s="34">
        <v>265</v>
      </c>
      <c r="J38826" s="34">
        <v>241</v>
      </c>
      <c r="K38826" s="34">
        <v>267</v>
      </c>
      <c r="L38826" s="34">
        <v>224</v>
      </c>
      <c r="M38826" s="34">
        <v>264</v>
      </c>
      <c r="N38826" s="34">
        <v>269</v>
      </c>
      <c r="O38826" s="34">
        <v>212</v>
      </c>
      <c r="P38826" s="34">
        <v>274</v>
      </c>
      <c r="Q38826" s="34">
        <v>363</v>
      </c>
      <c r="R38826" s="34">
        <v>344</v>
      </c>
      <c r="S38826" s="34">
        <v>324</v>
      </c>
      <c r="T38826" s="34">
        <v>220</v>
      </c>
      <c r="U38826" s="34">
        <v>247</v>
      </c>
      <c r="V38826" s="34">
        <v>280</v>
      </c>
      <c r="W38826" s="34">
        <v>316</v>
      </c>
      <c r="X38826" s="34">
        <v>336</v>
      </c>
      <c r="Y38826" s="34">
        <v>249</v>
      </c>
      <c r="Z38826" s="34">
        <v>342</v>
      </c>
      <c r="AA38826" s="34">
        <v>335</v>
      </c>
      <c r="AB38826" s="34">
        <v>330</v>
      </c>
      <c r="AC38826" s="34">
        <v>473</v>
      </c>
    </row>
    <row r="38827" spans="1:29" x14ac:dyDescent="0.2">
      <c r="A38827" s="34" t="s">
        <v>99320</v>
      </c>
      <c r="B38827" s="34">
        <v>51</v>
      </c>
      <c r="C38827" s="34">
        <v>39</v>
      </c>
      <c r="D38827" s="34">
        <v>50</v>
      </c>
      <c r="E38827" s="34">
        <v>76</v>
      </c>
      <c r="F38827" s="34">
        <v>46</v>
      </c>
      <c r="G38827" s="34">
        <v>64</v>
      </c>
      <c r="H38827" s="34">
        <v>38</v>
      </c>
      <c r="I38827" s="34">
        <v>61</v>
      </c>
      <c r="J38827" s="34">
        <v>59</v>
      </c>
      <c r="K38827" s="34">
        <v>75</v>
      </c>
      <c r="L38827" s="34">
        <v>37</v>
      </c>
      <c r="M38827" s="34">
        <v>75</v>
      </c>
      <c r="N38827" s="34">
        <v>41</v>
      </c>
      <c r="O38827" s="34">
        <v>48</v>
      </c>
      <c r="P38827" s="34">
        <v>37</v>
      </c>
      <c r="Q38827" s="34">
        <v>83</v>
      </c>
      <c r="R38827" s="34">
        <v>61</v>
      </c>
      <c r="S38827" s="34">
        <v>64</v>
      </c>
      <c r="T38827" s="34">
        <v>48</v>
      </c>
      <c r="U38827" s="34">
        <v>60</v>
      </c>
      <c r="V38827" s="34">
        <v>45</v>
      </c>
      <c r="W38827" s="34">
        <v>61</v>
      </c>
      <c r="X38827" s="34">
        <v>60</v>
      </c>
      <c r="Y38827" s="34">
        <v>68</v>
      </c>
      <c r="Z38827" s="34">
        <v>79</v>
      </c>
      <c r="AA38827" s="34">
        <v>86</v>
      </c>
      <c r="AB38827" s="34">
        <v>87</v>
      </c>
      <c r="AC38827" s="34">
        <v>85</v>
      </c>
    </row>
    <row r="38828" spans="1:29" x14ac:dyDescent="0.2">
      <c r="A38828" s="34" t="s">
        <v>99321</v>
      </c>
      <c r="B38828" s="34">
        <v>58</v>
      </c>
      <c r="C38828" s="34">
        <v>83</v>
      </c>
      <c r="D38828" s="34">
        <v>94</v>
      </c>
      <c r="E38828" s="34">
        <v>92</v>
      </c>
      <c r="F38828" s="34">
        <v>97</v>
      </c>
      <c r="G38828" s="34">
        <v>53</v>
      </c>
      <c r="H38828" s="34">
        <v>119</v>
      </c>
      <c r="I38828" s="34">
        <v>63</v>
      </c>
      <c r="J38828" s="34">
        <v>73</v>
      </c>
      <c r="K38828" s="34">
        <v>107</v>
      </c>
      <c r="L38828" s="34">
        <v>60</v>
      </c>
      <c r="M38828" s="34">
        <v>67</v>
      </c>
      <c r="N38828" s="34">
        <v>97</v>
      </c>
      <c r="O38828" s="34">
        <v>50</v>
      </c>
      <c r="P38828" s="34">
        <v>61</v>
      </c>
      <c r="Q38828" s="34">
        <v>86</v>
      </c>
      <c r="R38828" s="34">
        <v>242</v>
      </c>
      <c r="S38828" s="34">
        <v>87</v>
      </c>
      <c r="T38828" s="34">
        <v>149</v>
      </c>
      <c r="U38828" s="34">
        <v>84</v>
      </c>
      <c r="V38828" s="34">
        <v>123</v>
      </c>
      <c r="W38828" s="34">
        <v>109</v>
      </c>
      <c r="X38828" s="34">
        <v>135</v>
      </c>
      <c r="Y38828" s="34">
        <v>70</v>
      </c>
      <c r="Z38828" s="34">
        <v>105</v>
      </c>
      <c r="AA38828" s="34">
        <v>85</v>
      </c>
      <c r="AB38828" s="34">
        <v>98</v>
      </c>
      <c r="AC38828" s="34">
        <v>115</v>
      </c>
    </row>
    <row r="38829" spans="1:29" x14ac:dyDescent="0.2">
      <c r="A38829" s="34" t="s">
        <v>99322</v>
      </c>
      <c r="B38829" s="34">
        <v>17</v>
      </c>
      <c r="C38829" s="34">
        <v>30</v>
      </c>
      <c r="D38829" s="34">
        <v>40</v>
      </c>
      <c r="E38829" s="34">
        <v>25</v>
      </c>
      <c r="F38829" s="34">
        <v>30</v>
      </c>
      <c r="G38829" s="34">
        <v>24</v>
      </c>
      <c r="H38829" s="34">
        <v>11</v>
      </c>
      <c r="I38829" s="34">
        <v>30</v>
      </c>
      <c r="J38829" s="34">
        <v>26</v>
      </c>
      <c r="K38829" s="34">
        <v>30</v>
      </c>
      <c r="L38829" s="34">
        <v>23</v>
      </c>
      <c r="M38829" s="34">
        <v>31</v>
      </c>
      <c r="N38829" s="34">
        <v>30</v>
      </c>
      <c r="O38829" s="34">
        <v>31</v>
      </c>
      <c r="P38829" s="34">
        <v>25</v>
      </c>
      <c r="Q38829" s="34">
        <v>34</v>
      </c>
      <c r="R38829" s="34">
        <v>47</v>
      </c>
      <c r="S38829" s="34">
        <v>50</v>
      </c>
      <c r="T38829" s="34">
        <v>24</v>
      </c>
      <c r="U38829" s="34">
        <v>33</v>
      </c>
      <c r="V38829" s="34">
        <v>35</v>
      </c>
      <c r="W38829" s="34">
        <v>37</v>
      </c>
      <c r="X38829" s="34">
        <v>43</v>
      </c>
      <c r="Y38829" s="34">
        <v>47</v>
      </c>
      <c r="Z38829" s="34">
        <v>28</v>
      </c>
      <c r="AA38829" s="34">
        <v>67</v>
      </c>
      <c r="AB38829" s="34">
        <v>42</v>
      </c>
      <c r="AC38829" s="34">
        <v>45</v>
      </c>
    </row>
    <row r="38830" spans="1:29" x14ac:dyDescent="0.2">
      <c r="A38830" s="34" t="s">
        <v>99323</v>
      </c>
      <c r="B38830" s="34">
        <v>57</v>
      </c>
      <c r="C38830" s="34">
        <v>55</v>
      </c>
      <c r="D38830" s="34">
        <v>65</v>
      </c>
      <c r="E38830" s="34">
        <v>44</v>
      </c>
      <c r="F38830" s="34">
        <v>44</v>
      </c>
      <c r="G38830" s="34">
        <v>17</v>
      </c>
      <c r="H38830" s="34">
        <v>37</v>
      </c>
      <c r="I38830" s="34">
        <v>39</v>
      </c>
      <c r="J38830" s="34">
        <v>19</v>
      </c>
      <c r="K38830" s="34">
        <v>46</v>
      </c>
      <c r="L38830" s="34">
        <v>10</v>
      </c>
      <c r="M38830" s="34">
        <v>24</v>
      </c>
      <c r="N38830" s="34">
        <v>29</v>
      </c>
      <c r="O38830" s="34">
        <v>36</v>
      </c>
      <c r="P38830" s="34">
        <v>30</v>
      </c>
      <c r="Q38830" s="34">
        <v>35</v>
      </c>
      <c r="R38830" s="34">
        <v>29</v>
      </c>
      <c r="S38830" s="34">
        <v>43</v>
      </c>
      <c r="T38830" s="34">
        <v>20</v>
      </c>
      <c r="U38830" s="34">
        <v>39</v>
      </c>
      <c r="V38830" s="34">
        <v>47</v>
      </c>
      <c r="W38830" s="34">
        <v>34</v>
      </c>
      <c r="X38830" s="34">
        <v>34</v>
      </c>
      <c r="Y38830" s="34">
        <v>15</v>
      </c>
      <c r="Z38830" s="34">
        <v>40</v>
      </c>
      <c r="AA38830" s="34">
        <v>81</v>
      </c>
      <c r="AB38830" s="34">
        <v>35</v>
      </c>
      <c r="AC38830" s="34">
        <v>55</v>
      </c>
    </row>
    <row r="38831" spans="1:29" x14ac:dyDescent="0.2">
      <c r="A38831" s="34" t="s">
        <v>99324</v>
      </c>
      <c r="B38831" s="34">
        <v>27</v>
      </c>
      <c r="C38831" s="34">
        <v>28</v>
      </c>
      <c r="D38831" s="34">
        <v>35</v>
      </c>
      <c r="E38831" s="34">
        <v>43</v>
      </c>
      <c r="F38831" s="34">
        <v>42</v>
      </c>
      <c r="G38831" s="34">
        <v>41</v>
      </c>
      <c r="H38831" s="34">
        <v>44</v>
      </c>
      <c r="I38831" s="34">
        <v>44</v>
      </c>
      <c r="J38831" s="34">
        <v>31</v>
      </c>
      <c r="K38831" s="34">
        <v>19</v>
      </c>
      <c r="L38831" s="34">
        <v>21</v>
      </c>
      <c r="M38831" s="34">
        <v>35</v>
      </c>
      <c r="N38831" s="34">
        <v>40</v>
      </c>
      <c r="O38831" s="34">
        <v>35</v>
      </c>
      <c r="P38831" s="34">
        <v>23</v>
      </c>
      <c r="Q38831" s="34">
        <v>34</v>
      </c>
      <c r="R38831" s="34">
        <v>25</v>
      </c>
      <c r="S38831" s="34">
        <v>32</v>
      </c>
      <c r="T38831" s="34">
        <v>32</v>
      </c>
      <c r="U38831" s="34">
        <v>29</v>
      </c>
      <c r="V38831" s="34">
        <v>33</v>
      </c>
      <c r="W38831" s="34">
        <v>43</v>
      </c>
      <c r="X38831" s="34">
        <v>62</v>
      </c>
      <c r="Y38831" s="34">
        <v>15</v>
      </c>
      <c r="Z38831" s="34">
        <v>39</v>
      </c>
      <c r="AA38831" s="34">
        <v>45</v>
      </c>
      <c r="AB38831" s="34">
        <v>26</v>
      </c>
      <c r="AC38831" s="34">
        <v>77</v>
      </c>
    </row>
    <row r="38832" spans="1:29" x14ac:dyDescent="0.2">
      <c r="A38832" s="34" t="s">
        <v>99325</v>
      </c>
      <c r="B38832" s="34">
        <v>37</v>
      </c>
      <c r="C38832" s="34">
        <v>49</v>
      </c>
      <c r="D38832" s="34">
        <v>24</v>
      </c>
      <c r="E38832" s="34">
        <v>62</v>
      </c>
      <c r="F38832" s="34">
        <v>26</v>
      </c>
      <c r="G38832" s="34">
        <v>52</v>
      </c>
      <c r="H38832" s="34">
        <v>24</v>
      </c>
      <c r="I38832" s="34">
        <v>57</v>
      </c>
      <c r="J38832" s="34">
        <v>16</v>
      </c>
      <c r="K38832" s="34">
        <v>46</v>
      </c>
      <c r="L38832" s="34">
        <v>22</v>
      </c>
      <c r="M38832" s="34">
        <v>62</v>
      </c>
      <c r="N38832" s="34">
        <v>23</v>
      </c>
      <c r="O38832" s="34">
        <v>53</v>
      </c>
      <c r="P38832" s="34">
        <v>28</v>
      </c>
      <c r="Q38832" s="34">
        <v>39</v>
      </c>
      <c r="R38832" s="34">
        <v>41</v>
      </c>
      <c r="S38832" s="34">
        <v>50</v>
      </c>
      <c r="T38832" s="34">
        <v>26</v>
      </c>
      <c r="U38832" s="34">
        <v>46</v>
      </c>
      <c r="V38832" s="34">
        <v>22</v>
      </c>
      <c r="W38832" s="34">
        <v>70</v>
      </c>
      <c r="X38832" s="34">
        <v>31</v>
      </c>
      <c r="Y38832" s="34">
        <v>28</v>
      </c>
      <c r="Z38832" s="34">
        <v>47</v>
      </c>
      <c r="AA38832" s="34">
        <v>62</v>
      </c>
      <c r="AB38832" s="34">
        <v>28</v>
      </c>
      <c r="AC38832" s="34">
        <v>92</v>
      </c>
    </row>
    <row r="38833" spans="1:29" x14ac:dyDescent="0.2">
      <c r="A38833" s="34" t="s">
        <v>99326</v>
      </c>
      <c r="B38833" s="34">
        <v>38</v>
      </c>
      <c r="C38833" s="34">
        <v>71</v>
      </c>
      <c r="D38833" s="34">
        <v>66</v>
      </c>
      <c r="E38833" s="34">
        <v>87</v>
      </c>
      <c r="F38833" s="34">
        <v>59</v>
      </c>
      <c r="G38833" s="34">
        <v>83</v>
      </c>
      <c r="H38833" s="34">
        <v>52</v>
      </c>
      <c r="I38833" s="34">
        <v>66</v>
      </c>
      <c r="J38833" s="34">
        <v>30</v>
      </c>
      <c r="K38833" s="34">
        <v>72</v>
      </c>
      <c r="L38833" s="34">
        <v>33</v>
      </c>
      <c r="M38833" s="34">
        <v>90</v>
      </c>
      <c r="N38833" s="34">
        <v>48</v>
      </c>
      <c r="O38833" s="34">
        <v>59</v>
      </c>
      <c r="P38833" s="34">
        <v>52</v>
      </c>
      <c r="Q38833" s="34">
        <v>71</v>
      </c>
      <c r="R38833" s="34">
        <v>50</v>
      </c>
      <c r="S38833" s="34">
        <v>91</v>
      </c>
      <c r="T38833" s="34">
        <v>32</v>
      </c>
      <c r="U38833" s="34">
        <v>46</v>
      </c>
      <c r="V38833" s="34">
        <v>54</v>
      </c>
      <c r="W38833" s="34">
        <v>50</v>
      </c>
      <c r="X38833" s="34">
        <v>67</v>
      </c>
      <c r="Y38833" s="34">
        <v>65</v>
      </c>
      <c r="Z38833" s="34">
        <v>63</v>
      </c>
      <c r="AA38833" s="34">
        <v>91</v>
      </c>
      <c r="AB38833" s="34">
        <v>71</v>
      </c>
      <c r="AC38833" s="34">
        <v>78</v>
      </c>
    </row>
    <row r="38834" spans="1:29" x14ac:dyDescent="0.2">
      <c r="A38834" s="34" t="s">
        <v>99327</v>
      </c>
      <c r="B38834" s="34">
        <v>36</v>
      </c>
      <c r="C38834" s="34">
        <v>33</v>
      </c>
      <c r="D38834" s="34">
        <v>53</v>
      </c>
      <c r="E38834" s="34">
        <v>68</v>
      </c>
      <c r="F38834" s="34">
        <v>41</v>
      </c>
      <c r="G38834" s="34">
        <v>39</v>
      </c>
      <c r="H38834" s="34">
        <v>25</v>
      </c>
      <c r="I38834" s="34">
        <v>24</v>
      </c>
      <c r="J38834" s="34">
        <v>26</v>
      </c>
      <c r="K38834" s="34">
        <v>40</v>
      </c>
      <c r="L38834" s="34">
        <v>16</v>
      </c>
      <c r="M38834" s="34">
        <v>35</v>
      </c>
      <c r="N38834" s="34">
        <v>25</v>
      </c>
      <c r="O38834" s="34">
        <v>26</v>
      </c>
      <c r="P38834" s="34">
        <v>35</v>
      </c>
      <c r="Q38834" s="34">
        <v>29</v>
      </c>
      <c r="R38834" s="34">
        <v>25</v>
      </c>
      <c r="S38834" s="34">
        <v>48</v>
      </c>
      <c r="T38834" s="34">
        <v>28</v>
      </c>
      <c r="U38834" s="34">
        <v>27</v>
      </c>
      <c r="V38834" s="34">
        <v>51</v>
      </c>
      <c r="W38834" s="34">
        <v>25</v>
      </c>
      <c r="X38834" s="34">
        <v>51</v>
      </c>
      <c r="Y38834" s="34">
        <v>33</v>
      </c>
      <c r="Z38834" s="34">
        <v>33</v>
      </c>
      <c r="AA38834" s="34">
        <v>33</v>
      </c>
      <c r="AB38834" s="34">
        <v>36</v>
      </c>
      <c r="AC38834" s="34">
        <v>67</v>
      </c>
    </row>
    <row r="38835" spans="1:29" x14ac:dyDescent="0.2">
      <c r="A38835" s="34" t="s">
        <v>99328</v>
      </c>
      <c r="B38835" s="34">
        <v>63</v>
      </c>
      <c r="C38835" s="34">
        <v>60</v>
      </c>
      <c r="D38835" s="34">
        <v>61</v>
      </c>
      <c r="E38835" s="34">
        <v>73</v>
      </c>
      <c r="F38835" s="34">
        <v>73</v>
      </c>
      <c r="G38835" s="34">
        <v>64</v>
      </c>
      <c r="H38835" s="34">
        <v>98</v>
      </c>
      <c r="I38835" s="34">
        <v>77</v>
      </c>
      <c r="J38835" s="34">
        <v>58</v>
      </c>
      <c r="K38835" s="34">
        <v>91</v>
      </c>
      <c r="L38835" s="34">
        <v>72</v>
      </c>
      <c r="M38835" s="34">
        <v>65</v>
      </c>
      <c r="N38835" s="34">
        <v>55</v>
      </c>
      <c r="O38835" s="34">
        <v>61</v>
      </c>
      <c r="P38835" s="34">
        <v>73</v>
      </c>
      <c r="Q38835" s="34">
        <v>75</v>
      </c>
      <c r="R38835" s="34">
        <v>114</v>
      </c>
      <c r="S38835" s="34">
        <v>61</v>
      </c>
      <c r="T38835" s="34">
        <v>69</v>
      </c>
      <c r="U38835" s="34">
        <v>79</v>
      </c>
      <c r="V38835" s="34">
        <v>85</v>
      </c>
      <c r="W38835" s="34">
        <v>107</v>
      </c>
      <c r="X38835" s="34">
        <v>70</v>
      </c>
      <c r="Y38835" s="34">
        <v>89</v>
      </c>
      <c r="Z38835" s="34">
        <v>89</v>
      </c>
      <c r="AA38835" s="34">
        <v>84</v>
      </c>
      <c r="AB38835" s="34">
        <v>80</v>
      </c>
      <c r="AC38835" s="34">
        <v>115</v>
      </c>
    </row>
    <row r="38836" spans="1:29" x14ac:dyDescent="0.2">
      <c r="A38836" s="34" t="s">
        <v>99329</v>
      </c>
      <c r="B38836" s="34">
        <v>76</v>
      </c>
      <c r="C38836" s="34">
        <v>65</v>
      </c>
      <c r="D38836" s="34">
        <v>117</v>
      </c>
      <c r="E38836" s="34">
        <v>68</v>
      </c>
      <c r="F38836" s="34">
        <v>122</v>
      </c>
      <c r="G38836" s="34">
        <v>61</v>
      </c>
      <c r="H38836" s="34">
        <v>118</v>
      </c>
      <c r="I38836" s="34">
        <v>60</v>
      </c>
      <c r="J38836" s="34">
        <v>134</v>
      </c>
      <c r="K38836" s="34">
        <v>60</v>
      </c>
      <c r="L38836" s="34">
        <v>108</v>
      </c>
      <c r="M38836" s="34">
        <v>48</v>
      </c>
      <c r="N38836" s="34">
        <v>118</v>
      </c>
      <c r="O38836" s="34">
        <v>64</v>
      </c>
      <c r="P38836" s="34">
        <v>127</v>
      </c>
      <c r="Q38836" s="34">
        <v>82</v>
      </c>
      <c r="R38836" s="34">
        <v>179</v>
      </c>
      <c r="S38836" s="34">
        <v>120</v>
      </c>
      <c r="T38836" s="34">
        <v>156</v>
      </c>
      <c r="U38836" s="34">
        <v>85</v>
      </c>
      <c r="V38836" s="34">
        <v>115</v>
      </c>
      <c r="W38836" s="34">
        <v>87</v>
      </c>
      <c r="X38836" s="34">
        <v>172</v>
      </c>
      <c r="Y38836" s="34">
        <v>58</v>
      </c>
      <c r="Z38836" s="34">
        <v>140</v>
      </c>
      <c r="AA38836" s="34">
        <v>98</v>
      </c>
      <c r="AB38836" s="34">
        <v>188</v>
      </c>
      <c r="AC38836" s="34">
        <v>109</v>
      </c>
    </row>
    <row r="38837" spans="1:29" x14ac:dyDescent="0.2">
      <c r="A38837" s="34" t="s">
        <v>99330</v>
      </c>
      <c r="B38837" s="34">
        <v>38</v>
      </c>
      <c r="C38837" s="34">
        <v>11</v>
      </c>
      <c r="D38837" s="34">
        <v>32</v>
      </c>
      <c r="E38837" s="34">
        <v>15</v>
      </c>
      <c r="F38837" s="34">
        <v>26</v>
      </c>
      <c r="G38837" s="34">
        <v>12</v>
      </c>
      <c r="H38837" s="34">
        <v>28</v>
      </c>
      <c r="I38837" s="34">
        <v>21</v>
      </c>
      <c r="J38837" s="34">
        <v>15</v>
      </c>
      <c r="K38837" s="34">
        <v>19</v>
      </c>
      <c r="L38837" s="34">
        <v>16</v>
      </c>
      <c r="M38837" s="34">
        <v>15</v>
      </c>
      <c r="N38837" s="34">
        <v>25</v>
      </c>
      <c r="O38837" s="34">
        <v>21</v>
      </c>
      <c r="P38837" s="34">
        <v>22</v>
      </c>
      <c r="Q38837" s="34">
        <v>33</v>
      </c>
      <c r="R38837" s="34">
        <v>28</v>
      </c>
      <c r="S38837" s="34">
        <v>46</v>
      </c>
      <c r="T38837" s="34">
        <v>26</v>
      </c>
      <c r="U38837" s="34">
        <v>17</v>
      </c>
      <c r="V38837" s="34">
        <v>23</v>
      </c>
      <c r="W38837" s="34">
        <v>16</v>
      </c>
      <c r="X38837" s="34">
        <v>35</v>
      </c>
      <c r="Y38837" s="34">
        <v>18</v>
      </c>
      <c r="Z38837" s="34">
        <v>22</v>
      </c>
      <c r="AA38837" s="34">
        <v>35</v>
      </c>
      <c r="AB38837" s="34">
        <v>8</v>
      </c>
      <c r="AC38837" s="34">
        <v>34</v>
      </c>
    </row>
    <row r="38838" spans="1:29" x14ac:dyDescent="0.2">
      <c r="A38838" s="34" t="s">
        <v>99331</v>
      </c>
      <c r="B38838" s="34">
        <v>81</v>
      </c>
      <c r="C38838" s="34">
        <v>106</v>
      </c>
      <c r="D38838" s="34">
        <v>153</v>
      </c>
      <c r="E38838" s="34">
        <v>158</v>
      </c>
      <c r="F38838" s="34">
        <v>95</v>
      </c>
      <c r="G38838" s="34">
        <v>132</v>
      </c>
      <c r="H38838" s="34">
        <v>132</v>
      </c>
      <c r="I38838" s="34">
        <v>105</v>
      </c>
      <c r="J38838" s="34">
        <v>93</v>
      </c>
      <c r="K38838" s="34">
        <v>144</v>
      </c>
      <c r="L38838" s="34">
        <v>85</v>
      </c>
      <c r="M38838" s="34">
        <v>116</v>
      </c>
      <c r="N38838" s="34">
        <v>109</v>
      </c>
      <c r="O38838" s="34">
        <v>95</v>
      </c>
      <c r="P38838" s="34">
        <v>94</v>
      </c>
      <c r="Q38838" s="34">
        <v>144</v>
      </c>
      <c r="R38838" s="34">
        <v>170</v>
      </c>
      <c r="S38838" s="34">
        <v>133</v>
      </c>
      <c r="T38838" s="34">
        <v>114</v>
      </c>
      <c r="U38838" s="34">
        <v>130</v>
      </c>
      <c r="V38838" s="34">
        <v>146</v>
      </c>
      <c r="W38838" s="34">
        <v>191</v>
      </c>
      <c r="X38838" s="34">
        <v>119</v>
      </c>
      <c r="Y38838" s="34">
        <v>146</v>
      </c>
      <c r="Z38838" s="34">
        <v>138</v>
      </c>
      <c r="AA38838" s="34">
        <v>159</v>
      </c>
      <c r="AB38838" s="34">
        <v>101</v>
      </c>
      <c r="AC38838" s="34">
        <v>170</v>
      </c>
    </row>
    <row r="38839" spans="1:29" x14ac:dyDescent="0.2">
      <c r="A38839" s="34" t="s">
        <v>99332</v>
      </c>
      <c r="B38839" s="34">
        <v>58</v>
      </c>
      <c r="C38839" s="34">
        <v>46</v>
      </c>
      <c r="D38839" s="34">
        <v>34</v>
      </c>
      <c r="E38839" s="34">
        <v>76</v>
      </c>
      <c r="F38839" s="34">
        <v>19</v>
      </c>
      <c r="G38839" s="34">
        <v>35</v>
      </c>
      <c r="H38839" s="34">
        <v>22</v>
      </c>
      <c r="I38839" s="34">
        <v>43</v>
      </c>
      <c r="J38839" s="34">
        <v>31</v>
      </c>
      <c r="K38839" s="34">
        <v>73</v>
      </c>
      <c r="L38839" s="34">
        <v>22</v>
      </c>
      <c r="M38839" s="34">
        <v>51</v>
      </c>
      <c r="N38839" s="34">
        <v>23</v>
      </c>
      <c r="O38839" s="34">
        <v>36</v>
      </c>
      <c r="P38839" s="34">
        <v>28</v>
      </c>
      <c r="Q38839" s="34">
        <v>50</v>
      </c>
      <c r="R38839" s="34">
        <v>37</v>
      </c>
      <c r="S38839" s="34">
        <v>58</v>
      </c>
      <c r="T38839" s="34">
        <v>17</v>
      </c>
      <c r="U38839" s="34">
        <v>37</v>
      </c>
      <c r="V38839" s="34">
        <v>42</v>
      </c>
      <c r="W38839" s="34">
        <v>40</v>
      </c>
      <c r="X38839" s="34">
        <v>47</v>
      </c>
      <c r="Y38839" s="34">
        <v>48</v>
      </c>
      <c r="Z38839" s="34">
        <v>66</v>
      </c>
      <c r="AA38839" s="34">
        <v>46</v>
      </c>
      <c r="AB38839" s="34">
        <v>51</v>
      </c>
      <c r="AC38839" s="34">
        <v>92</v>
      </c>
    </row>
    <row r="38840" spans="1:29" x14ac:dyDescent="0.2">
      <c r="A38840" s="34" t="s">
        <v>99333</v>
      </c>
      <c r="B38840" s="34">
        <v>11</v>
      </c>
      <c r="C38840" s="34">
        <v>27</v>
      </c>
      <c r="D38840" s="34">
        <v>25</v>
      </c>
      <c r="E38840" s="34">
        <v>32</v>
      </c>
      <c r="F38840" s="34">
        <v>22</v>
      </c>
      <c r="G38840" s="34">
        <v>14</v>
      </c>
      <c r="H38840" s="34">
        <v>34</v>
      </c>
      <c r="I38840" s="34">
        <v>19</v>
      </c>
      <c r="J38840" s="34">
        <v>27</v>
      </c>
      <c r="K38840" s="34">
        <v>27</v>
      </c>
      <c r="L38840" s="34">
        <v>13</v>
      </c>
      <c r="M38840" s="34">
        <v>27</v>
      </c>
      <c r="N38840" s="34">
        <v>13</v>
      </c>
      <c r="O38840" s="34">
        <v>11</v>
      </c>
      <c r="P38840" s="34">
        <v>18</v>
      </c>
      <c r="Q38840" s="34">
        <v>17</v>
      </c>
      <c r="R38840" s="34">
        <v>28</v>
      </c>
      <c r="S38840" s="34">
        <v>29</v>
      </c>
      <c r="T38840" s="34">
        <v>14</v>
      </c>
      <c r="U38840" s="34">
        <v>16</v>
      </c>
      <c r="V38840" s="34">
        <v>19</v>
      </c>
      <c r="W38840" s="34">
        <v>20</v>
      </c>
      <c r="X38840" s="34">
        <v>30</v>
      </c>
      <c r="Y38840" s="34">
        <v>24</v>
      </c>
      <c r="Z38840" s="34">
        <v>31</v>
      </c>
      <c r="AA38840" s="34">
        <v>19</v>
      </c>
      <c r="AB38840" s="34">
        <v>9</v>
      </c>
      <c r="AC38840" s="34">
        <v>42</v>
      </c>
    </row>
    <row r="38841" spans="1:29" x14ac:dyDescent="0.2">
      <c r="A38841" s="34" t="s">
        <v>99334</v>
      </c>
      <c r="B38841" s="34">
        <v>25</v>
      </c>
      <c r="C38841" s="34">
        <v>40</v>
      </c>
      <c r="D38841" s="34">
        <v>37</v>
      </c>
      <c r="E38841" s="34">
        <v>29</v>
      </c>
      <c r="F38841" s="34">
        <v>25</v>
      </c>
      <c r="G38841" s="34">
        <v>23</v>
      </c>
      <c r="H38841" s="34">
        <v>30</v>
      </c>
      <c r="I38841" s="34">
        <v>31</v>
      </c>
      <c r="J38841" s="34">
        <v>21</v>
      </c>
      <c r="K38841" s="34">
        <v>21</v>
      </c>
      <c r="L38841" s="34">
        <v>19</v>
      </c>
      <c r="M38841" s="34">
        <v>27</v>
      </c>
      <c r="N38841" s="34">
        <v>32</v>
      </c>
      <c r="O38841" s="34">
        <v>27</v>
      </c>
      <c r="P38841" s="34">
        <v>26</v>
      </c>
      <c r="Q38841" s="34">
        <v>45</v>
      </c>
      <c r="R38841" s="34">
        <v>43</v>
      </c>
      <c r="S38841" s="34">
        <v>39</v>
      </c>
      <c r="T38841" s="34">
        <v>16</v>
      </c>
      <c r="U38841" s="34">
        <v>33</v>
      </c>
      <c r="V38841" s="34">
        <v>45</v>
      </c>
      <c r="W38841" s="34">
        <v>38</v>
      </c>
      <c r="X38841" s="34">
        <v>42</v>
      </c>
      <c r="Y38841" s="34">
        <v>21</v>
      </c>
      <c r="Z38841" s="34">
        <v>43</v>
      </c>
      <c r="AA38841" s="34">
        <v>35</v>
      </c>
      <c r="AB38841" s="34">
        <v>22</v>
      </c>
      <c r="AC38841" s="34">
        <v>28</v>
      </c>
    </row>
    <row r="38842" spans="1:29" x14ac:dyDescent="0.2">
      <c r="A38842" s="34" t="s">
        <v>99335</v>
      </c>
      <c r="B38842" s="34">
        <v>68</v>
      </c>
      <c r="C38842" s="34">
        <v>68</v>
      </c>
      <c r="D38842" s="34">
        <v>113</v>
      </c>
      <c r="E38842" s="34">
        <v>70</v>
      </c>
      <c r="F38842" s="34">
        <v>110</v>
      </c>
      <c r="G38842" s="34">
        <v>81</v>
      </c>
      <c r="H38842" s="34">
        <v>105</v>
      </c>
      <c r="I38842" s="34">
        <v>80</v>
      </c>
      <c r="J38842" s="34">
        <v>86</v>
      </c>
      <c r="K38842" s="34">
        <v>80</v>
      </c>
      <c r="L38842" s="34">
        <v>91</v>
      </c>
      <c r="M38842" s="34">
        <v>59</v>
      </c>
      <c r="N38842" s="34">
        <v>118</v>
      </c>
      <c r="O38842" s="34">
        <v>78</v>
      </c>
      <c r="P38842" s="34">
        <v>109</v>
      </c>
      <c r="Q38842" s="34">
        <v>113</v>
      </c>
      <c r="R38842" s="34">
        <v>178</v>
      </c>
      <c r="S38842" s="34">
        <v>93</v>
      </c>
      <c r="T38842" s="34">
        <v>125</v>
      </c>
      <c r="U38842" s="34">
        <v>98</v>
      </c>
      <c r="V38842" s="34">
        <v>152</v>
      </c>
      <c r="W38842" s="34">
        <v>90</v>
      </c>
      <c r="X38842" s="34">
        <v>155</v>
      </c>
      <c r="Y38842" s="34">
        <v>138</v>
      </c>
      <c r="Z38842" s="34">
        <v>114</v>
      </c>
      <c r="AA38842" s="34">
        <v>103</v>
      </c>
      <c r="AB38842" s="34">
        <v>202</v>
      </c>
      <c r="AC38842" s="34">
        <v>157</v>
      </c>
    </row>
    <row r="38843" spans="1:29" x14ac:dyDescent="0.2">
      <c r="A38843" s="34" t="s">
        <v>99336</v>
      </c>
      <c r="B38843" s="34">
        <v>40</v>
      </c>
      <c r="C38843" s="34">
        <v>68</v>
      </c>
      <c r="D38843" s="34">
        <v>41</v>
      </c>
      <c r="E38843" s="34">
        <v>71</v>
      </c>
      <c r="F38843" s="34">
        <v>27</v>
      </c>
      <c r="G38843" s="34">
        <v>93</v>
      </c>
      <c r="H38843" s="34">
        <v>51</v>
      </c>
      <c r="I38843" s="34">
        <v>62</v>
      </c>
      <c r="J38843" s="34">
        <v>45</v>
      </c>
      <c r="K38843" s="34">
        <v>40</v>
      </c>
      <c r="L38843" s="34">
        <v>21</v>
      </c>
      <c r="M38843" s="34">
        <v>55</v>
      </c>
      <c r="N38843" s="34">
        <v>41</v>
      </c>
      <c r="O38843" s="34">
        <v>37</v>
      </c>
      <c r="P38843" s="34">
        <v>40</v>
      </c>
      <c r="Q38843" s="34">
        <v>61</v>
      </c>
      <c r="R38843" s="34">
        <v>46</v>
      </c>
      <c r="S38843" s="34">
        <v>35</v>
      </c>
      <c r="T38843" s="34">
        <v>38</v>
      </c>
      <c r="U38843" s="34">
        <v>49</v>
      </c>
      <c r="V38843" s="34">
        <v>48</v>
      </c>
      <c r="W38843" s="34">
        <v>49</v>
      </c>
      <c r="X38843" s="34">
        <v>27</v>
      </c>
      <c r="Y38843" s="34">
        <v>51</v>
      </c>
      <c r="Z38843" s="34">
        <v>51</v>
      </c>
      <c r="AA38843" s="34">
        <v>49</v>
      </c>
      <c r="AB38843" s="34">
        <v>28</v>
      </c>
      <c r="AC38843" s="34">
        <v>65</v>
      </c>
    </row>
    <row r="38844" spans="1:29" x14ac:dyDescent="0.2">
      <c r="A38844" s="34" t="s">
        <v>99337</v>
      </c>
      <c r="B38844" s="34">
        <v>18</v>
      </c>
      <c r="C38844" s="34">
        <v>31</v>
      </c>
      <c r="D38844" s="34">
        <v>17</v>
      </c>
      <c r="E38844" s="34">
        <v>18</v>
      </c>
      <c r="F38844" s="34">
        <v>19</v>
      </c>
      <c r="G38844" s="34">
        <v>46</v>
      </c>
      <c r="H38844" s="34">
        <v>16</v>
      </c>
      <c r="I38844" s="34">
        <v>18</v>
      </c>
      <c r="J38844" s="34">
        <v>19</v>
      </c>
      <c r="K38844" s="34">
        <v>37</v>
      </c>
      <c r="L38844" s="34">
        <v>7</v>
      </c>
      <c r="M38844" s="34">
        <v>33</v>
      </c>
      <c r="N38844" s="34">
        <v>10</v>
      </c>
      <c r="O38844" s="34">
        <v>15</v>
      </c>
      <c r="P38844" s="34">
        <v>28</v>
      </c>
      <c r="Q38844" s="34">
        <v>28</v>
      </c>
      <c r="R38844" s="34">
        <v>18</v>
      </c>
      <c r="S38844" s="34">
        <v>19</v>
      </c>
      <c r="T38844" s="34">
        <v>8</v>
      </c>
      <c r="U38844" s="34">
        <v>26</v>
      </c>
      <c r="V38844" s="34">
        <v>14</v>
      </c>
      <c r="W38844" s="34">
        <v>31</v>
      </c>
      <c r="X38844" s="34">
        <v>36</v>
      </c>
      <c r="Y38844" s="34">
        <v>18</v>
      </c>
      <c r="Z38844" s="34">
        <v>26</v>
      </c>
      <c r="AA38844" s="34">
        <v>22</v>
      </c>
      <c r="AB38844" s="34">
        <v>31</v>
      </c>
      <c r="AC38844" s="34">
        <v>32</v>
      </c>
    </row>
    <row r="38845" spans="1:29" x14ac:dyDescent="0.2">
      <c r="A38845" s="34" t="s">
        <v>99338</v>
      </c>
      <c r="B38845" s="34">
        <v>60</v>
      </c>
      <c r="C38845" s="34">
        <v>153</v>
      </c>
      <c r="D38845" s="34">
        <v>91</v>
      </c>
      <c r="E38845" s="34">
        <v>206</v>
      </c>
      <c r="F38845" s="34">
        <v>75</v>
      </c>
      <c r="G38845" s="34">
        <v>132</v>
      </c>
      <c r="H38845" s="34">
        <v>59</v>
      </c>
      <c r="I38845" s="34">
        <v>144</v>
      </c>
      <c r="J38845" s="34">
        <v>40</v>
      </c>
      <c r="K38845" s="34">
        <v>149</v>
      </c>
      <c r="L38845" s="34">
        <v>30</v>
      </c>
      <c r="M38845" s="34">
        <v>143</v>
      </c>
      <c r="N38845" s="34">
        <v>43</v>
      </c>
      <c r="O38845" s="34">
        <v>108</v>
      </c>
      <c r="P38845" s="34">
        <v>71</v>
      </c>
      <c r="Q38845" s="34">
        <v>122</v>
      </c>
      <c r="R38845" s="34">
        <v>69</v>
      </c>
      <c r="S38845" s="34">
        <v>176</v>
      </c>
      <c r="T38845" s="34">
        <v>35</v>
      </c>
      <c r="U38845" s="34">
        <v>111</v>
      </c>
      <c r="V38845" s="34">
        <v>65</v>
      </c>
      <c r="W38845" s="34">
        <v>138</v>
      </c>
      <c r="X38845" s="34">
        <v>99</v>
      </c>
      <c r="Y38845" s="34">
        <v>107</v>
      </c>
      <c r="Z38845" s="34">
        <v>59</v>
      </c>
      <c r="AA38845" s="34">
        <v>166</v>
      </c>
      <c r="AB38845" s="34">
        <v>46</v>
      </c>
      <c r="AC38845" s="34">
        <v>214</v>
      </c>
    </row>
    <row r="38846" spans="1:29" x14ac:dyDescent="0.2">
      <c r="A38846" s="34" t="s">
        <v>99339</v>
      </c>
      <c r="B38846" s="34">
        <v>63</v>
      </c>
      <c r="C38846" s="34">
        <v>85</v>
      </c>
      <c r="D38846" s="34">
        <v>129</v>
      </c>
      <c r="E38846" s="34">
        <v>77</v>
      </c>
      <c r="F38846" s="34">
        <v>85</v>
      </c>
      <c r="G38846" s="34">
        <v>53</v>
      </c>
      <c r="H38846" s="34">
        <v>110</v>
      </c>
      <c r="I38846" s="34">
        <v>80</v>
      </c>
      <c r="J38846" s="34">
        <v>85</v>
      </c>
      <c r="K38846" s="34">
        <v>76</v>
      </c>
      <c r="L38846" s="34">
        <v>80</v>
      </c>
      <c r="M38846" s="34">
        <v>74</v>
      </c>
      <c r="N38846" s="34">
        <v>97</v>
      </c>
      <c r="O38846" s="34">
        <v>82</v>
      </c>
      <c r="P38846" s="34">
        <v>105</v>
      </c>
      <c r="Q38846" s="34">
        <v>112</v>
      </c>
      <c r="R38846" s="34">
        <v>125</v>
      </c>
      <c r="S38846" s="34">
        <v>126</v>
      </c>
      <c r="T38846" s="34">
        <v>119</v>
      </c>
      <c r="U38846" s="34">
        <v>106</v>
      </c>
      <c r="V38846" s="34">
        <v>111</v>
      </c>
      <c r="W38846" s="34">
        <v>90</v>
      </c>
      <c r="X38846" s="34">
        <v>140</v>
      </c>
      <c r="Y38846" s="34">
        <v>93</v>
      </c>
      <c r="Z38846" s="34">
        <v>103</v>
      </c>
      <c r="AA38846" s="34">
        <v>115</v>
      </c>
      <c r="AB38846" s="34">
        <v>96</v>
      </c>
      <c r="AC38846" s="34">
        <v>119</v>
      </c>
    </row>
    <row r="38847" spans="1:29" x14ac:dyDescent="0.2">
      <c r="A38847" s="34" t="s">
        <v>99340</v>
      </c>
      <c r="B38847" s="34">
        <v>58</v>
      </c>
      <c r="C38847" s="34">
        <v>82</v>
      </c>
      <c r="D38847" s="34">
        <v>102</v>
      </c>
      <c r="E38847" s="34">
        <v>97</v>
      </c>
      <c r="F38847" s="34">
        <v>83</v>
      </c>
      <c r="G38847" s="34">
        <v>79</v>
      </c>
      <c r="H38847" s="34">
        <v>80</v>
      </c>
      <c r="I38847" s="34">
        <v>95</v>
      </c>
      <c r="J38847" s="34">
        <v>97</v>
      </c>
      <c r="K38847" s="34">
        <v>125</v>
      </c>
      <c r="L38847" s="34">
        <v>62</v>
      </c>
      <c r="M38847" s="34">
        <v>88</v>
      </c>
      <c r="N38847" s="34">
        <v>99</v>
      </c>
      <c r="O38847" s="34">
        <v>76</v>
      </c>
      <c r="P38847" s="34">
        <v>118</v>
      </c>
      <c r="Q38847" s="34">
        <v>131</v>
      </c>
      <c r="R38847" s="34">
        <v>117</v>
      </c>
      <c r="S38847" s="34">
        <v>121</v>
      </c>
      <c r="T38847" s="34">
        <v>74</v>
      </c>
      <c r="U38847" s="34">
        <v>113</v>
      </c>
      <c r="V38847" s="34">
        <v>103</v>
      </c>
      <c r="W38847" s="34">
        <v>116</v>
      </c>
      <c r="X38847" s="34">
        <v>127</v>
      </c>
      <c r="Y38847" s="34">
        <v>132</v>
      </c>
      <c r="Z38847" s="34">
        <v>111</v>
      </c>
      <c r="AA38847" s="34">
        <v>164</v>
      </c>
      <c r="AB38847" s="34">
        <v>104</v>
      </c>
      <c r="AC38847" s="34">
        <v>163</v>
      </c>
    </row>
    <row r="38848" spans="1:29" x14ac:dyDescent="0.2">
      <c r="A38848" s="34" t="s">
        <v>99341</v>
      </c>
      <c r="B38848" s="34">
        <v>27</v>
      </c>
      <c r="C38848" s="34">
        <v>25</v>
      </c>
      <c r="D38848" s="34">
        <v>44</v>
      </c>
      <c r="E38848" s="34">
        <v>33</v>
      </c>
      <c r="F38848" s="34">
        <v>35</v>
      </c>
      <c r="G38848" s="34">
        <v>22</v>
      </c>
      <c r="H38848" s="34">
        <v>39</v>
      </c>
      <c r="I38848" s="34">
        <v>27</v>
      </c>
      <c r="J38848" s="34">
        <v>23</v>
      </c>
      <c r="K38848" s="34">
        <v>30</v>
      </c>
      <c r="L38848" s="34">
        <v>18</v>
      </c>
      <c r="M38848" s="34">
        <v>34</v>
      </c>
      <c r="N38848" s="34">
        <v>27</v>
      </c>
      <c r="O38848" s="34">
        <v>19</v>
      </c>
      <c r="P38848" s="34">
        <v>19</v>
      </c>
      <c r="Q38848" s="34">
        <v>35</v>
      </c>
      <c r="R38848" s="34">
        <v>35</v>
      </c>
      <c r="S38848" s="34">
        <v>39</v>
      </c>
      <c r="T38848" s="34">
        <v>22</v>
      </c>
      <c r="U38848" s="34">
        <v>26</v>
      </c>
      <c r="V38848" s="34">
        <v>32</v>
      </c>
      <c r="W38848" s="34">
        <v>24</v>
      </c>
      <c r="X38848" s="34">
        <v>13</v>
      </c>
      <c r="Y38848" s="34">
        <v>22</v>
      </c>
      <c r="Z38848" s="34">
        <v>37</v>
      </c>
      <c r="AA38848" s="34">
        <v>22</v>
      </c>
      <c r="AB38848" s="34">
        <v>24</v>
      </c>
      <c r="AC38848" s="34">
        <v>45</v>
      </c>
    </row>
    <row r="38849" spans="1:29" x14ac:dyDescent="0.2">
      <c r="A38849" s="34" t="s">
        <v>99342</v>
      </c>
      <c r="B38849" s="34">
        <v>17</v>
      </c>
      <c r="C38849" s="34">
        <v>64</v>
      </c>
      <c r="D38849" s="34">
        <v>31</v>
      </c>
      <c r="E38849" s="34">
        <v>45</v>
      </c>
      <c r="F38849" s="34">
        <v>50</v>
      </c>
      <c r="G38849" s="34">
        <v>57</v>
      </c>
      <c r="H38849" s="34">
        <v>22</v>
      </c>
      <c r="I38849" s="34">
        <v>50</v>
      </c>
      <c r="J38849" s="34">
        <v>29</v>
      </c>
      <c r="K38849" s="34">
        <v>61</v>
      </c>
      <c r="L38849" s="34">
        <v>13</v>
      </c>
      <c r="M38849" s="34">
        <v>52</v>
      </c>
      <c r="N38849" s="34">
        <v>9</v>
      </c>
      <c r="O38849" s="34">
        <v>36</v>
      </c>
      <c r="P38849" s="34">
        <v>16</v>
      </c>
      <c r="Q38849" s="34">
        <v>45</v>
      </c>
      <c r="R38849" s="34">
        <v>42</v>
      </c>
      <c r="S38849" s="34">
        <v>55</v>
      </c>
      <c r="T38849" s="34">
        <v>22</v>
      </c>
      <c r="U38849" s="34">
        <v>44</v>
      </c>
      <c r="V38849" s="34">
        <v>50</v>
      </c>
      <c r="W38849" s="34">
        <v>38</v>
      </c>
      <c r="X38849" s="34">
        <v>26</v>
      </c>
      <c r="Y38849" s="34">
        <v>25</v>
      </c>
      <c r="Z38849" s="34">
        <v>51</v>
      </c>
      <c r="AA38849" s="34">
        <v>63</v>
      </c>
      <c r="AB38849" s="34">
        <v>22</v>
      </c>
      <c r="AC38849" s="34">
        <v>64</v>
      </c>
    </row>
    <row r="38850" spans="1:29" x14ac:dyDescent="0.2">
      <c r="A38850" s="34" t="s">
        <v>99343</v>
      </c>
      <c r="B38850" s="34">
        <v>69</v>
      </c>
      <c r="C38850" s="34">
        <v>141</v>
      </c>
      <c r="D38850" s="34">
        <v>98</v>
      </c>
      <c r="E38850" s="34">
        <v>172</v>
      </c>
      <c r="F38850" s="34">
        <v>71</v>
      </c>
      <c r="G38850" s="34">
        <v>215</v>
      </c>
      <c r="H38850" s="34">
        <v>65</v>
      </c>
      <c r="I38850" s="34">
        <v>130</v>
      </c>
      <c r="J38850" s="34">
        <v>39</v>
      </c>
      <c r="K38850" s="34">
        <v>162</v>
      </c>
      <c r="L38850" s="34">
        <v>31</v>
      </c>
      <c r="M38850" s="34">
        <v>160</v>
      </c>
      <c r="N38850" s="34">
        <v>60</v>
      </c>
      <c r="O38850" s="34">
        <v>115</v>
      </c>
      <c r="P38850" s="34">
        <v>53</v>
      </c>
      <c r="Q38850" s="34">
        <v>145</v>
      </c>
      <c r="R38850" s="34">
        <v>57</v>
      </c>
      <c r="S38850" s="34">
        <v>172</v>
      </c>
      <c r="T38850" s="34">
        <v>44</v>
      </c>
      <c r="U38850" s="34">
        <v>153</v>
      </c>
      <c r="V38850" s="34">
        <v>64</v>
      </c>
      <c r="W38850" s="34">
        <v>127</v>
      </c>
      <c r="X38850" s="34">
        <v>79</v>
      </c>
      <c r="Y38850" s="34">
        <v>140</v>
      </c>
      <c r="Z38850" s="34">
        <v>91</v>
      </c>
      <c r="AA38850" s="34">
        <v>171</v>
      </c>
      <c r="AB38850" s="34">
        <v>48</v>
      </c>
      <c r="AC38850" s="34">
        <v>220</v>
      </c>
    </row>
    <row r="38851" spans="1:29" x14ac:dyDescent="0.2">
      <c r="A38851" s="34" t="s">
        <v>99344</v>
      </c>
      <c r="B38851" s="34">
        <v>22</v>
      </c>
      <c r="C38851" s="34">
        <v>24</v>
      </c>
      <c r="D38851" s="34">
        <v>9</v>
      </c>
      <c r="E38851" s="34">
        <v>27</v>
      </c>
      <c r="F38851" s="34">
        <v>15</v>
      </c>
      <c r="G38851" s="34">
        <v>25</v>
      </c>
      <c r="H38851" s="34">
        <v>4</v>
      </c>
      <c r="I38851" s="34">
        <v>19</v>
      </c>
      <c r="J38851" s="34">
        <v>7</v>
      </c>
      <c r="K38851" s="34">
        <v>22</v>
      </c>
      <c r="L38851" s="34">
        <v>4</v>
      </c>
      <c r="M38851" s="34">
        <v>12</v>
      </c>
      <c r="N38851" s="34">
        <v>26</v>
      </c>
      <c r="O38851" s="34">
        <v>19</v>
      </c>
      <c r="P38851" s="34">
        <v>19</v>
      </c>
      <c r="Q38851" s="34">
        <v>9</v>
      </c>
      <c r="R38851" s="34">
        <v>9</v>
      </c>
      <c r="S38851" s="34">
        <v>13</v>
      </c>
      <c r="T38851" s="34">
        <v>7</v>
      </c>
      <c r="U38851" s="34">
        <v>13</v>
      </c>
      <c r="V38851" s="34">
        <v>16</v>
      </c>
      <c r="W38851" s="34">
        <v>6</v>
      </c>
      <c r="X38851" s="34">
        <v>5</v>
      </c>
      <c r="Y38851" s="34">
        <v>11</v>
      </c>
      <c r="Z38851" s="34">
        <v>10</v>
      </c>
      <c r="AA38851" s="34">
        <v>23</v>
      </c>
      <c r="AB38851" s="34">
        <v>3</v>
      </c>
      <c r="AC38851" s="34">
        <v>33</v>
      </c>
    </row>
    <row r="38852" spans="1:29" x14ac:dyDescent="0.2">
      <c r="A38852" s="34" t="s">
        <v>99345</v>
      </c>
      <c r="B38852" s="34">
        <v>66</v>
      </c>
      <c r="C38852" s="34">
        <v>54</v>
      </c>
      <c r="D38852" s="34">
        <v>113</v>
      </c>
      <c r="E38852" s="34">
        <v>69</v>
      </c>
      <c r="F38852" s="34">
        <v>91</v>
      </c>
      <c r="G38852" s="34">
        <v>93</v>
      </c>
      <c r="H38852" s="34">
        <v>101</v>
      </c>
      <c r="I38852" s="34">
        <v>47</v>
      </c>
      <c r="J38852" s="34">
        <v>86</v>
      </c>
      <c r="K38852" s="34">
        <v>78</v>
      </c>
      <c r="L38852" s="34">
        <v>64</v>
      </c>
      <c r="M38852" s="34">
        <v>66</v>
      </c>
      <c r="N38852" s="34">
        <v>115</v>
      </c>
      <c r="O38852" s="34">
        <v>39</v>
      </c>
      <c r="P38852" s="34">
        <v>96</v>
      </c>
      <c r="Q38852" s="34">
        <v>126</v>
      </c>
      <c r="R38852" s="34">
        <v>123</v>
      </c>
      <c r="S38852" s="34">
        <v>80</v>
      </c>
      <c r="T38852" s="34">
        <v>106</v>
      </c>
      <c r="U38852" s="34">
        <v>57</v>
      </c>
      <c r="V38852" s="34">
        <v>130</v>
      </c>
      <c r="W38852" s="34">
        <v>85</v>
      </c>
      <c r="X38852" s="34">
        <v>117</v>
      </c>
      <c r="Y38852" s="34">
        <v>95</v>
      </c>
      <c r="Z38852" s="34">
        <v>115</v>
      </c>
      <c r="AA38852" s="34">
        <v>97</v>
      </c>
      <c r="AB38852" s="34">
        <v>61</v>
      </c>
      <c r="AC38852" s="34">
        <v>182</v>
      </c>
    </row>
    <row r="38853" spans="1:29" x14ac:dyDescent="0.2">
      <c r="A38853" s="34" t="s">
        <v>99346</v>
      </c>
      <c r="B38853" s="34">
        <v>43</v>
      </c>
      <c r="C38853" s="34">
        <v>105</v>
      </c>
      <c r="D38853" s="34">
        <v>102</v>
      </c>
      <c r="E38853" s="34">
        <v>152</v>
      </c>
      <c r="F38853" s="34">
        <v>66</v>
      </c>
      <c r="G38853" s="34">
        <v>120</v>
      </c>
      <c r="H38853" s="34">
        <v>91</v>
      </c>
      <c r="I38853" s="34">
        <v>104</v>
      </c>
      <c r="J38853" s="34">
        <v>62</v>
      </c>
      <c r="K38853" s="34">
        <v>95</v>
      </c>
      <c r="L38853" s="34">
        <v>34</v>
      </c>
      <c r="M38853" s="34">
        <v>85</v>
      </c>
      <c r="N38853" s="34">
        <v>61</v>
      </c>
      <c r="O38853" s="34">
        <v>88</v>
      </c>
      <c r="P38853" s="34">
        <v>63</v>
      </c>
      <c r="Q38853" s="34">
        <v>121</v>
      </c>
      <c r="R38853" s="34">
        <v>88</v>
      </c>
      <c r="S38853" s="34">
        <v>157</v>
      </c>
      <c r="T38853" s="34">
        <v>58</v>
      </c>
      <c r="U38853" s="34">
        <v>90</v>
      </c>
      <c r="V38853" s="34">
        <v>87</v>
      </c>
      <c r="W38853" s="34">
        <v>75</v>
      </c>
      <c r="X38853" s="34">
        <v>130</v>
      </c>
      <c r="Y38853" s="34">
        <v>101</v>
      </c>
      <c r="Z38853" s="34">
        <v>103</v>
      </c>
      <c r="AA38853" s="34">
        <v>118</v>
      </c>
      <c r="AB38853" s="34">
        <v>79</v>
      </c>
      <c r="AC38853" s="34">
        <v>174</v>
      </c>
    </row>
    <row r="38854" spans="1:29" x14ac:dyDescent="0.2">
      <c r="A38854" s="34" t="s">
        <v>99347</v>
      </c>
      <c r="B38854" s="34">
        <v>55</v>
      </c>
      <c r="C38854" s="34">
        <v>40</v>
      </c>
      <c r="D38854" s="34">
        <v>72</v>
      </c>
      <c r="E38854" s="34">
        <v>47</v>
      </c>
      <c r="F38854" s="34">
        <v>89</v>
      </c>
      <c r="G38854" s="34">
        <v>56</v>
      </c>
      <c r="H38854" s="34">
        <v>48</v>
      </c>
      <c r="I38854" s="34">
        <v>29</v>
      </c>
      <c r="J38854" s="34">
        <v>86</v>
      </c>
      <c r="K38854" s="34">
        <v>50</v>
      </c>
      <c r="L38854" s="34">
        <v>37</v>
      </c>
      <c r="M38854" s="34">
        <v>36</v>
      </c>
      <c r="N38854" s="34">
        <v>42</v>
      </c>
      <c r="O38854" s="34">
        <v>59</v>
      </c>
      <c r="P38854" s="34">
        <v>61</v>
      </c>
      <c r="Q38854" s="34">
        <v>73</v>
      </c>
      <c r="R38854" s="34">
        <v>106</v>
      </c>
      <c r="S38854" s="34">
        <v>65</v>
      </c>
      <c r="T38854" s="34">
        <v>115</v>
      </c>
      <c r="U38854" s="34">
        <v>54</v>
      </c>
      <c r="V38854" s="34">
        <v>104</v>
      </c>
      <c r="W38854" s="34">
        <v>82</v>
      </c>
      <c r="X38854" s="34">
        <v>64</v>
      </c>
      <c r="Y38854" s="34">
        <v>83</v>
      </c>
      <c r="Z38854" s="34">
        <v>102</v>
      </c>
      <c r="AA38854" s="34">
        <v>33</v>
      </c>
      <c r="AB38854" s="34">
        <v>99</v>
      </c>
      <c r="AC38854" s="34">
        <v>126</v>
      </c>
    </row>
    <row r="38855" spans="1:29" x14ac:dyDescent="0.2">
      <c r="A38855" s="34" t="s">
        <v>99348</v>
      </c>
      <c r="B38855" s="34">
        <v>61</v>
      </c>
      <c r="C38855" s="34">
        <v>84</v>
      </c>
      <c r="D38855" s="34">
        <v>132</v>
      </c>
      <c r="E38855" s="34">
        <v>92</v>
      </c>
      <c r="F38855" s="34">
        <v>121</v>
      </c>
      <c r="G38855" s="34">
        <v>75</v>
      </c>
      <c r="H38855" s="34">
        <v>105</v>
      </c>
      <c r="I38855" s="34">
        <v>72</v>
      </c>
      <c r="J38855" s="34">
        <v>108</v>
      </c>
      <c r="K38855" s="34">
        <v>64</v>
      </c>
      <c r="L38855" s="34">
        <v>76</v>
      </c>
      <c r="M38855" s="34">
        <v>61</v>
      </c>
      <c r="N38855" s="34">
        <v>112</v>
      </c>
      <c r="O38855" s="34">
        <v>84</v>
      </c>
      <c r="P38855" s="34">
        <v>107</v>
      </c>
      <c r="Q38855" s="34">
        <v>97</v>
      </c>
      <c r="R38855" s="34">
        <v>147</v>
      </c>
      <c r="S38855" s="34">
        <v>101</v>
      </c>
      <c r="T38855" s="34">
        <v>111</v>
      </c>
      <c r="U38855" s="34">
        <v>81</v>
      </c>
      <c r="V38855" s="34">
        <v>130</v>
      </c>
      <c r="W38855" s="34">
        <v>88</v>
      </c>
      <c r="X38855" s="34">
        <v>189</v>
      </c>
      <c r="Y38855" s="34">
        <v>74</v>
      </c>
      <c r="Z38855" s="34">
        <v>147</v>
      </c>
      <c r="AA38855" s="34">
        <v>75</v>
      </c>
      <c r="AB38855" s="34">
        <v>103</v>
      </c>
      <c r="AC38855" s="34">
        <v>149</v>
      </c>
    </row>
    <row r="38856" spans="1:29" x14ac:dyDescent="0.2">
      <c r="A38856" s="34" t="s">
        <v>99349</v>
      </c>
      <c r="B38856" s="34">
        <v>63</v>
      </c>
      <c r="C38856" s="34">
        <v>82</v>
      </c>
      <c r="D38856" s="34">
        <v>93</v>
      </c>
      <c r="E38856" s="34">
        <v>88</v>
      </c>
      <c r="F38856" s="34">
        <v>63</v>
      </c>
      <c r="G38856" s="34">
        <v>134</v>
      </c>
      <c r="H38856" s="34">
        <v>79</v>
      </c>
      <c r="I38856" s="34">
        <v>69</v>
      </c>
      <c r="J38856" s="34">
        <v>66</v>
      </c>
      <c r="K38856" s="34">
        <v>83</v>
      </c>
      <c r="L38856" s="34">
        <v>30</v>
      </c>
      <c r="M38856" s="34">
        <v>64</v>
      </c>
      <c r="N38856" s="34">
        <v>43</v>
      </c>
      <c r="O38856" s="34">
        <v>44</v>
      </c>
      <c r="P38856" s="34">
        <v>66</v>
      </c>
      <c r="Q38856" s="34">
        <v>94</v>
      </c>
      <c r="R38856" s="34">
        <v>68</v>
      </c>
      <c r="S38856" s="34">
        <v>75</v>
      </c>
      <c r="T38856" s="34">
        <v>31</v>
      </c>
      <c r="U38856" s="34">
        <v>68</v>
      </c>
      <c r="V38856" s="34">
        <v>51</v>
      </c>
      <c r="W38856" s="34">
        <v>56</v>
      </c>
      <c r="X38856" s="34">
        <v>66</v>
      </c>
      <c r="Y38856" s="34">
        <v>44</v>
      </c>
      <c r="Z38856" s="34">
        <v>66</v>
      </c>
      <c r="AA38856" s="34">
        <v>94</v>
      </c>
      <c r="AB38856" s="34">
        <v>54</v>
      </c>
      <c r="AC38856" s="34">
        <v>87</v>
      </c>
    </row>
    <row r="38857" spans="1:29" x14ac:dyDescent="0.2">
      <c r="A38857" s="34" t="s">
        <v>99350</v>
      </c>
      <c r="B38857" s="34">
        <v>27</v>
      </c>
      <c r="C38857" s="34">
        <v>29</v>
      </c>
      <c r="D38857" s="34">
        <v>17</v>
      </c>
      <c r="E38857" s="34">
        <v>16</v>
      </c>
      <c r="F38857" s="34">
        <v>23</v>
      </c>
      <c r="G38857" s="34">
        <v>10</v>
      </c>
      <c r="H38857" s="34">
        <v>15</v>
      </c>
      <c r="I38857" s="34">
        <v>11</v>
      </c>
      <c r="J38857" s="34">
        <v>24</v>
      </c>
      <c r="K38857" s="34">
        <v>31</v>
      </c>
      <c r="L38857" s="34">
        <v>15</v>
      </c>
      <c r="M38857" s="34">
        <v>31</v>
      </c>
      <c r="N38857" s="34">
        <v>18</v>
      </c>
      <c r="O38857" s="34">
        <v>17</v>
      </c>
      <c r="P38857" s="34">
        <v>19</v>
      </c>
      <c r="Q38857" s="34">
        <v>23</v>
      </c>
      <c r="R38857" s="34">
        <v>22</v>
      </c>
      <c r="S38857" s="34">
        <v>20</v>
      </c>
      <c r="T38857" s="34">
        <v>27</v>
      </c>
      <c r="U38857" s="34">
        <v>30</v>
      </c>
      <c r="V38857" s="34">
        <v>26</v>
      </c>
      <c r="W38857" s="34">
        <v>31</v>
      </c>
      <c r="X38857" s="34">
        <v>34</v>
      </c>
      <c r="Y38857" s="34">
        <v>24</v>
      </c>
      <c r="Z38857" s="34">
        <v>16</v>
      </c>
      <c r="AA38857" s="34">
        <v>20</v>
      </c>
      <c r="AB38857" s="34">
        <v>28</v>
      </c>
      <c r="AC38857" s="34">
        <v>39</v>
      </c>
    </row>
    <row r="38858" spans="1:29" x14ac:dyDescent="0.2">
      <c r="A38858" s="34" t="s">
        <v>99351</v>
      </c>
      <c r="B38858" s="34">
        <v>60</v>
      </c>
      <c r="C38858" s="34">
        <v>110</v>
      </c>
      <c r="D38858" s="34">
        <v>91</v>
      </c>
      <c r="E38858" s="34">
        <v>70</v>
      </c>
      <c r="F38858" s="34">
        <v>106</v>
      </c>
      <c r="G38858" s="34">
        <v>79</v>
      </c>
      <c r="H38858" s="34">
        <v>95</v>
      </c>
      <c r="I38858" s="34">
        <v>71</v>
      </c>
      <c r="J38858" s="34">
        <v>63</v>
      </c>
      <c r="K38858" s="34">
        <v>69</v>
      </c>
      <c r="L38858" s="34">
        <v>61</v>
      </c>
      <c r="M38858" s="34">
        <v>99</v>
      </c>
      <c r="N38858" s="34">
        <v>75</v>
      </c>
      <c r="O38858" s="34">
        <v>82</v>
      </c>
      <c r="P38858" s="34">
        <v>87</v>
      </c>
      <c r="Q38858" s="34">
        <v>97</v>
      </c>
      <c r="R38858" s="34">
        <v>85</v>
      </c>
      <c r="S38858" s="34">
        <v>84</v>
      </c>
      <c r="T38858" s="34">
        <v>76</v>
      </c>
      <c r="U38858" s="34">
        <v>68</v>
      </c>
      <c r="V38858" s="34">
        <v>102</v>
      </c>
      <c r="W38858" s="34">
        <v>61</v>
      </c>
      <c r="X38858" s="34">
        <v>114</v>
      </c>
      <c r="Y38858" s="34">
        <v>89</v>
      </c>
      <c r="Z38858" s="34">
        <v>113</v>
      </c>
      <c r="AA38858" s="34">
        <v>90</v>
      </c>
      <c r="AB38858" s="34">
        <v>85</v>
      </c>
      <c r="AC38858" s="34">
        <v>141</v>
      </c>
    </row>
    <row r="38859" spans="1:29" x14ac:dyDescent="0.2">
      <c r="A38859" s="34" t="s">
        <v>99352</v>
      </c>
      <c r="B38859" s="34">
        <v>80</v>
      </c>
      <c r="C38859" s="34">
        <v>115</v>
      </c>
      <c r="D38859" s="34">
        <v>92</v>
      </c>
      <c r="E38859" s="34">
        <v>107</v>
      </c>
      <c r="F38859" s="34">
        <v>86</v>
      </c>
      <c r="G38859" s="34">
        <v>93</v>
      </c>
      <c r="H38859" s="34">
        <v>109</v>
      </c>
      <c r="I38859" s="34">
        <v>93</v>
      </c>
      <c r="J38859" s="34">
        <v>84</v>
      </c>
      <c r="K38859" s="34">
        <v>86</v>
      </c>
      <c r="L38859" s="34">
        <v>88</v>
      </c>
      <c r="M38859" s="34">
        <v>101</v>
      </c>
      <c r="N38859" s="34">
        <v>75</v>
      </c>
      <c r="O38859" s="34">
        <v>68</v>
      </c>
      <c r="P38859" s="34">
        <v>75</v>
      </c>
      <c r="Q38859" s="34">
        <v>126</v>
      </c>
      <c r="R38859" s="34">
        <v>121</v>
      </c>
      <c r="S38859" s="34">
        <v>97</v>
      </c>
      <c r="T38859" s="34">
        <v>102</v>
      </c>
      <c r="U38859" s="34">
        <v>108</v>
      </c>
      <c r="V38859" s="34">
        <v>123</v>
      </c>
      <c r="W38859" s="34">
        <v>85</v>
      </c>
      <c r="X38859" s="34">
        <v>101</v>
      </c>
      <c r="Y38859" s="34">
        <v>86</v>
      </c>
      <c r="Z38859" s="34">
        <v>124</v>
      </c>
      <c r="AA38859" s="34">
        <v>117</v>
      </c>
      <c r="AB38859" s="34">
        <v>144</v>
      </c>
      <c r="AC38859" s="34">
        <v>172</v>
      </c>
    </row>
    <row r="38860" spans="1:29" x14ac:dyDescent="0.2">
      <c r="A38860" s="34" t="s">
        <v>99353</v>
      </c>
      <c r="B38860" s="34">
        <v>127</v>
      </c>
      <c r="C38860" s="34">
        <v>110</v>
      </c>
      <c r="D38860" s="34">
        <v>141</v>
      </c>
      <c r="E38860" s="34">
        <v>140</v>
      </c>
      <c r="F38860" s="34">
        <v>149</v>
      </c>
      <c r="G38860" s="34">
        <v>87</v>
      </c>
      <c r="H38860" s="34">
        <v>165</v>
      </c>
      <c r="I38860" s="34">
        <v>123</v>
      </c>
      <c r="J38860" s="34">
        <v>141</v>
      </c>
      <c r="K38860" s="34">
        <v>100</v>
      </c>
      <c r="L38860" s="34">
        <v>146</v>
      </c>
      <c r="M38860" s="34">
        <v>97</v>
      </c>
      <c r="N38860" s="34">
        <v>150</v>
      </c>
      <c r="O38860" s="34">
        <v>90</v>
      </c>
      <c r="P38860" s="34">
        <v>118</v>
      </c>
      <c r="Q38860" s="34">
        <v>141</v>
      </c>
      <c r="R38860" s="34">
        <v>233</v>
      </c>
      <c r="S38860" s="34">
        <v>115</v>
      </c>
      <c r="T38860" s="34">
        <v>172</v>
      </c>
      <c r="U38860" s="34">
        <v>114</v>
      </c>
      <c r="V38860" s="34">
        <v>168</v>
      </c>
      <c r="W38860" s="34">
        <v>147</v>
      </c>
      <c r="X38860" s="34">
        <v>187</v>
      </c>
      <c r="Y38860" s="34">
        <v>185</v>
      </c>
      <c r="Z38860" s="34">
        <v>161</v>
      </c>
      <c r="AA38860" s="34">
        <v>136</v>
      </c>
      <c r="AB38860" s="34">
        <v>199</v>
      </c>
      <c r="AC38860" s="34">
        <v>205</v>
      </c>
    </row>
    <row r="38861" spans="1:29" x14ac:dyDescent="0.2">
      <c r="A38861" s="34" t="s">
        <v>99354</v>
      </c>
      <c r="B38861" s="34">
        <v>56</v>
      </c>
      <c r="C38861" s="34">
        <v>86</v>
      </c>
      <c r="D38861" s="34">
        <v>148</v>
      </c>
      <c r="E38861" s="34">
        <v>87</v>
      </c>
      <c r="F38861" s="34">
        <v>104</v>
      </c>
      <c r="G38861" s="34">
        <v>61</v>
      </c>
      <c r="H38861" s="34">
        <v>104</v>
      </c>
      <c r="I38861" s="34">
        <v>66</v>
      </c>
      <c r="J38861" s="34">
        <v>101</v>
      </c>
      <c r="K38861" s="34">
        <v>98</v>
      </c>
      <c r="L38861" s="34">
        <v>59</v>
      </c>
      <c r="M38861" s="34">
        <v>75</v>
      </c>
      <c r="N38861" s="34">
        <v>87</v>
      </c>
      <c r="O38861" s="34">
        <v>75</v>
      </c>
      <c r="P38861" s="34">
        <v>86</v>
      </c>
      <c r="Q38861" s="34">
        <v>99</v>
      </c>
      <c r="R38861" s="34">
        <v>84</v>
      </c>
      <c r="S38861" s="34">
        <v>111</v>
      </c>
      <c r="T38861" s="34">
        <v>85</v>
      </c>
      <c r="U38861" s="34">
        <v>56</v>
      </c>
      <c r="V38861" s="34">
        <v>91</v>
      </c>
      <c r="W38861" s="34">
        <v>71</v>
      </c>
      <c r="X38861" s="34">
        <v>114</v>
      </c>
      <c r="Y38861" s="34">
        <v>52</v>
      </c>
      <c r="Z38861" s="34">
        <v>111</v>
      </c>
      <c r="AA38861" s="34">
        <v>89</v>
      </c>
      <c r="AB38861" s="34">
        <v>94</v>
      </c>
      <c r="AC38861" s="34">
        <v>135</v>
      </c>
    </row>
    <row r="38862" spans="1:29" x14ac:dyDescent="0.2">
      <c r="A38862" s="34" t="s">
        <v>99355</v>
      </c>
      <c r="B38862" s="34">
        <v>97</v>
      </c>
      <c r="C38862" s="34">
        <v>97</v>
      </c>
      <c r="D38862" s="34">
        <v>128</v>
      </c>
      <c r="E38862" s="34">
        <v>74</v>
      </c>
      <c r="F38862" s="34">
        <v>109</v>
      </c>
      <c r="G38862" s="34">
        <v>77</v>
      </c>
      <c r="H38862" s="34">
        <v>125</v>
      </c>
      <c r="I38862" s="34">
        <v>63</v>
      </c>
      <c r="J38862" s="34">
        <v>83</v>
      </c>
      <c r="K38862" s="34">
        <v>84</v>
      </c>
      <c r="L38862" s="34">
        <v>41</v>
      </c>
      <c r="M38862" s="34">
        <v>71</v>
      </c>
      <c r="N38862" s="34">
        <v>86</v>
      </c>
      <c r="O38862" s="34">
        <v>63</v>
      </c>
      <c r="P38862" s="34">
        <v>84</v>
      </c>
      <c r="Q38862" s="34">
        <v>101</v>
      </c>
      <c r="R38862" s="34">
        <v>103</v>
      </c>
      <c r="S38862" s="34">
        <v>99</v>
      </c>
      <c r="T38862" s="34">
        <v>56</v>
      </c>
      <c r="U38862" s="34">
        <v>55</v>
      </c>
      <c r="V38862" s="34">
        <v>105</v>
      </c>
      <c r="W38862" s="34">
        <v>59</v>
      </c>
      <c r="X38862" s="34">
        <v>129</v>
      </c>
      <c r="Y38862" s="34">
        <v>48</v>
      </c>
      <c r="Z38862" s="34">
        <v>126</v>
      </c>
      <c r="AA38862" s="34">
        <v>96</v>
      </c>
      <c r="AB38862" s="34">
        <v>67</v>
      </c>
      <c r="AC38862" s="34">
        <v>85</v>
      </c>
    </row>
    <row r="38863" spans="1:29" x14ac:dyDescent="0.2">
      <c r="A38863" s="34" t="s">
        <v>99356</v>
      </c>
      <c r="B38863" s="34">
        <v>87</v>
      </c>
      <c r="C38863" s="34">
        <v>65</v>
      </c>
      <c r="D38863" s="34">
        <v>120</v>
      </c>
      <c r="E38863" s="34">
        <v>90</v>
      </c>
      <c r="F38863" s="34">
        <v>138</v>
      </c>
      <c r="G38863" s="34">
        <v>75</v>
      </c>
      <c r="H38863" s="34">
        <v>121</v>
      </c>
      <c r="I38863" s="34">
        <v>83</v>
      </c>
      <c r="J38863" s="34">
        <v>126</v>
      </c>
      <c r="K38863" s="34">
        <v>79</v>
      </c>
      <c r="L38863" s="34">
        <v>120</v>
      </c>
      <c r="M38863" s="34">
        <v>77</v>
      </c>
      <c r="N38863" s="34">
        <v>102</v>
      </c>
      <c r="O38863" s="34">
        <v>74</v>
      </c>
      <c r="P38863" s="34">
        <v>114</v>
      </c>
      <c r="Q38863" s="34">
        <v>117</v>
      </c>
      <c r="R38863" s="34">
        <v>180</v>
      </c>
      <c r="S38863" s="34">
        <v>105</v>
      </c>
      <c r="T38863" s="34">
        <v>148</v>
      </c>
      <c r="U38863" s="34">
        <v>122</v>
      </c>
      <c r="V38863" s="34">
        <v>126</v>
      </c>
      <c r="W38863" s="34">
        <v>185</v>
      </c>
      <c r="X38863" s="34">
        <v>158</v>
      </c>
      <c r="Y38863" s="34">
        <v>147</v>
      </c>
      <c r="Z38863" s="34">
        <v>143</v>
      </c>
      <c r="AA38863" s="34">
        <v>125</v>
      </c>
      <c r="AB38863" s="34">
        <v>162</v>
      </c>
      <c r="AC38863" s="34">
        <v>220</v>
      </c>
    </row>
    <row r="38864" spans="1:29" x14ac:dyDescent="0.2">
      <c r="A38864" s="34" t="s">
        <v>99357</v>
      </c>
      <c r="B38864" s="34">
        <v>56</v>
      </c>
      <c r="C38864" s="34">
        <v>84</v>
      </c>
      <c r="D38864" s="34">
        <v>107</v>
      </c>
      <c r="E38864" s="34">
        <v>103</v>
      </c>
      <c r="F38864" s="34">
        <v>147</v>
      </c>
      <c r="G38864" s="34">
        <v>118</v>
      </c>
      <c r="H38864" s="34">
        <v>62</v>
      </c>
      <c r="I38864" s="34">
        <v>74</v>
      </c>
      <c r="J38864" s="34">
        <v>76</v>
      </c>
      <c r="K38864" s="34">
        <v>92</v>
      </c>
      <c r="L38864" s="34">
        <v>78</v>
      </c>
      <c r="M38864" s="34">
        <v>90</v>
      </c>
      <c r="N38864" s="34">
        <v>86</v>
      </c>
      <c r="O38864" s="34">
        <v>75</v>
      </c>
      <c r="P38864" s="34">
        <v>87</v>
      </c>
      <c r="Q38864" s="34">
        <v>120</v>
      </c>
      <c r="R38864" s="34">
        <v>126</v>
      </c>
      <c r="S38864" s="34">
        <v>118</v>
      </c>
      <c r="T38864" s="34">
        <v>81</v>
      </c>
      <c r="U38864" s="34">
        <v>88</v>
      </c>
      <c r="V38864" s="34">
        <v>138</v>
      </c>
      <c r="W38864" s="34">
        <v>131</v>
      </c>
      <c r="X38864" s="34">
        <v>120</v>
      </c>
      <c r="Y38864" s="34">
        <v>113</v>
      </c>
      <c r="Z38864" s="34">
        <v>89</v>
      </c>
      <c r="AA38864" s="34">
        <v>129</v>
      </c>
      <c r="AB38864" s="34">
        <v>103</v>
      </c>
      <c r="AC38864" s="34">
        <v>146</v>
      </c>
    </row>
    <row r="38865" spans="1:29" x14ac:dyDescent="0.2">
      <c r="A38865" s="34" t="s">
        <v>99358</v>
      </c>
      <c r="B38865" s="34">
        <v>48</v>
      </c>
      <c r="C38865" s="34">
        <v>36</v>
      </c>
      <c r="D38865" s="34">
        <v>56</v>
      </c>
      <c r="E38865" s="34">
        <v>47</v>
      </c>
      <c r="F38865" s="34">
        <v>40</v>
      </c>
      <c r="G38865" s="34">
        <v>70</v>
      </c>
      <c r="H38865" s="34">
        <v>49</v>
      </c>
      <c r="I38865" s="34">
        <v>56</v>
      </c>
      <c r="J38865" s="34">
        <v>28</v>
      </c>
      <c r="K38865" s="34">
        <v>36</v>
      </c>
      <c r="L38865" s="34">
        <v>46</v>
      </c>
      <c r="M38865" s="34">
        <v>40</v>
      </c>
      <c r="N38865" s="34">
        <v>46</v>
      </c>
      <c r="O38865" s="34">
        <v>46</v>
      </c>
      <c r="P38865" s="34">
        <v>28</v>
      </c>
      <c r="Q38865" s="34">
        <v>71</v>
      </c>
      <c r="R38865" s="34">
        <v>54</v>
      </c>
      <c r="S38865" s="34">
        <v>58</v>
      </c>
      <c r="T38865" s="34">
        <v>30</v>
      </c>
      <c r="U38865" s="34">
        <v>40</v>
      </c>
      <c r="V38865" s="34">
        <v>50</v>
      </c>
      <c r="W38865" s="34">
        <v>55</v>
      </c>
      <c r="X38865" s="34">
        <v>36</v>
      </c>
      <c r="Y38865" s="34">
        <v>57</v>
      </c>
      <c r="Z38865" s="34">
        <v>55</v>
      </c>
      <c r="AA38865" s="34">
        <v>67</v>
      </c>
      <c r="AB38865" s="34">
        <v>66</v>
      </c>
      <c r="AC38865" s="34">
        <v>84</v>
      </c>
    </row>
    <row r="38866" spans="1:29" x14ac:dyDescent="0.2">
      <c r="A38866" s="34" t="s">
        <v>99359</v>
      </c>
      <c r="B38866" s="34">
        <v>14</v>
      </c>
      <c r="C38866" s="34">
        <v>39</v>
      </c>
      <c r="D38866" s="34">
        <v>33</v>
      </c>
      <c r="E38866" s="34">
        <v>64</v>
      </c>
      <c r="F38866" s="34">
        <v>26</v>
      </c>
      <c r="G38866" s="34">
        <v>64</v>
      </c>
      <c r="H38866" s="34">
        <v>20</v>
      </c>
      <c r="I38866" s="34">
        <v>29</v>
      </c>
      <c r="J38866" s="34">
        <v>15</v>
      </c>
      <c r="K38866" s="34">
        <v>39</v>
      </c>
      <c r="L38866" s="34">
        <v>7</v>
      </c>
      <c r="M38866" s="34">
        <v>24</v>
      </c>
      <c r="N38866" s="34">
        <v>11</v>
      </c>
      <c r="O38866" s="34">
        <v>21</v>
      </c>
      <c r="P38866" s="34">
        <v>25</v>
      </c>
      <c r="Q38866" s="34">
        <v>42</v>
      </c>
      <c r="R38866" s="34">
        <v>23</v>
      </c>
      <c r="S38866" s="34">
        <v>33</v>
      </c>
      <c r="T38866" s="34">
        <v>18</v>
      </c>
      <c r="U38866" s="34">
        <v>20</v>
      </c>
      <c r="V38866" s="34">
        <v>13</v>
      </c>
      <c r="W38866" s="34">
        <v>49</v>
      </c>
      <c r="X38866" s="34">
        <v>31</v>
      </c>
      <c r="Y38866" s="34">
        <v>25</v>
      </c>
      <c r="Z38866" s="34">
        <v>20</v>
      </c>
      <c r="AA38866" s="34">
        <v>55</v>
      </c>
      <c r="AB38866" s="34">
        <v>22</v>
      </c>
      <c r="AC38866" s="34">
        <v>56</v>
      </c>
    </row>
    <row r="38867" spans="1:29" x14ac:dyDescent="0.2">
      <c r="A38867" s="34" t="s">
        <v>99360</v>
      </c>
      <c r="B38867" s="34">
        <v>74</v>
      </c>
      <c r="C38867" s="34">
        <v>83</v>
      </c>
      <c r="D38867" s="34">
        <v>64</v>
      </c>
      <c r="E38867" s="34">
        <v>52</v>
      </c>
      <c r="F38867" s="34">
        <v>87</v>
      </c>
      <c r="G38867" s="34">
        <v>74</v>
      </c>
      <c r="H38867" s="34">
        <v>64</v>
      </c>
      <c r="I38867" s="34">
        <v>96</v>
      </c>
      <c r="J38867" s="34">
        <v>61</v>
      </c>
      <c r="K38867" s="34">
        <v>75</v>
      </c>
      <c r="L38867" s="34">
        <v>39</v>
      </c>
      <c r="M38867" s="34">
        <v>52</v>
      </c>
      <c r="N38867" s="34">
        <v>52</v>
      </c>
      <c r="O38867" s="34">
        <v>59</v>
      </c>
      <c r="P38867" s="34">
        <v>44</v>
      </c>
      <c r="Q38867" s="34">
        <v>62</v>
      </c>
      <c r="R38867" s="34">
        <v>79</v>
      </c>
      <c r="S38867" s="34">
        <v>88</v>
      </c>
      <c r="T38867" s="34">
        <v>22</v>
      </c>
      <c r="U38867" s="34">
        <v>77</v>
      </c>
      <c r="V38867" s="34">
        <v>65</v>
      </c>
      <c r="W38867" s="34">
        <v>70</v>
      </c>
      <c r="X38867" s="34">
        <v>98</v>
      </c>
      <c r="Y38867" s="34">
        <v>57</v>
      </c>
      <c r="Z38867" s="34">
        <v>94</v>
      </c>
      <c r="AA38867" s="34">
        <v>108</v>
      </c>
      <c r="AB38867" s="34">
        <v>82</v>
      </c>
      <c r="AC38867" s="34">
        <v>119</v>
      </c>
    </row>
    <row r="38868" spans="1:29" x14ac:dyDescent="0.2">
      <c r="A38868" s="34" t="s">
        <v>99361</v>
      </c>
      <c r="B38868" s="34">
        <v>26</v>
      </c>
      <c r="C38868" s="34">
        <v>48</v>
      </c>
      <c r="D38868" s="34">
        <v>53</v>
      </c>
      <c r="E38868" s="34">
        <v>42</v>
      </c>
      <c r="F38868" s="34">
        <v>30</v>
      </c>
      <c r="G38868" s="34">
        <v>36</v>
      </c>
      <c r="H38868" s="34">
        <v>22</v>
      </c>
      <c r="I38868" s="34">
        <v>33</v>
      </c>
      <c r="J38868" s="34">
        <v>19</v>
      </c>
      <c r="K38868" s="34">
        <v>32</v>
      </c>
      <c r="L38868" s="34">
        <v>11</v>
      </c>
      <c r="M38868" s="34">
        <v>25</v>
      </c>
      <c r="N38868" s="34">
        <v>30</v>
      </c>
      <c r="O38868" s="34">
        <v>24</v>
      </c>
      <c r="P38868" s="34">
        <v>27</v>
      </c>
      <c r="Q38868" s="34">
        <v>29</v>
      </c>
      <c r="R38868" s="34">
        <v>24</v>
      </c>
      <c r="S38868" s="34">
        <v>46</v>
      </c>
      <c r="T38868" s="34">
        <v>12</v>
      </c>
      <c r="U38868" s="34">
        <v>16</v>
      </c>
      <c r="V38868" s="34">
        <v>39</v>
      </c>
      <c r="W38868" s="34">
        <v>18</v>
      </c>
      <c r="X38868" s="34">
        <v>54</v>
      </c>
      <c r="Y38868" s="34">
        <v>22</v>
      </c>
      <c r="Z38868" s="34">
        <v>43</v>
      </c>
      <c r="AA38868" s="34">
        <v>41</v>
      </c>
      <c r="AB38868" s="34">
        <v>22</v>
      </c>
      <c r="AC38868" s="34">
        <v>33</v>
      </c>
    </row>
    <row r="38869" spans="1:29" x14ac:dyDescent="0.2">
      <c r="A38869" s="34" t="s">
        <v>99362</v>
      </c>
      <c r="B38869" s="34">
        <v>10</v>
      </c>
      <c r="C38869" s="34">
        <v>31</v>
      </c>
      <c r="D38869" s="34">
        <v>54</v>
      </c>
      <c r="E38869" s="34">
        <v>52</v>
      </c>
      <c r="F38869" s="34">
        <v>34</v>
      </c>
      <c r="G38869" s="34">
        <v>54</v>
      </c>
      <c r="H38869" s="34">
        <v>24</v>
      </c>
      <c r="I38869" s="34">
        <v>31</v>
      </c>
      <c r="J38869" s="34">
        <v>18</v>
      </c>
      <c r="K38869" s="34">
        <v>49</v>
      </c>
      <c r="L38869" s="34">
        <v>6</v>
      </c>
      <c r="M38869" s="34">
        <v>34</v>
      </c>
      <c r="N38869" s="34">
        <v>26</v>
      </c>
      <c r="O38869" s="34">
        <v>39</v>
      </c>
      <c r="P38869" s="34">
        <v>17</v>
      </c>
      <c r="Q38869" s="34">
        <v>29</v>
      </c>
      <c r="R38869" s="34">
        <v>13</v>
      </c>
      <c r="S38869" s="34">
        <v>50</v>
      </c>
      <c r="T38869" s="34">
        <v>13</v>
      </c>
      <c r="U38869" s="34">
        <v>22</v>
      </c>
      <c r="V38869" s="34">
        <v>25</v>
      </c>
      <c r="W38869" s="34">
        <v>18</v>
      </c>
      <c r="X38869" s="34">
        <v>35</v>
      </c>
      <c r="Y38869" s="34">
        <v>24</v>
      </c>
      <c r="Z38869" s="34">
        <v>31</v>
      </c>
      <c r="AA38869" s="34">
        <v>38</v>
      </c>
      <c r="AB38869" s="34">
        <v>20</v>
      </c>
      <c r="AC38869" s="34">
        <v>54</v>
      </c>
    </row>
    <row r="38870" spans="1:29" x14ac:dyDescent="0.2">
      <c r="A38870" s="34" t="s">
        <v>99363</v>
      </c>
      <c r="B38870" s="34">
        <v>117</v>
      </c>
      <c r="C38870" s="34">
        <v>80</v>
      </c>
      <c r="D38870" s="34">
        <v>109</v>
      </c>
      <c r="E38870" s="34">
        <v>142</v>
      </c>
      <c r="F38870" s="34">
        <v>160</v>
      </c>
      <c r="G38870" s="34">
        <v>86</v>
      </c>
      <c r="H38870" s="34">
        <v>130</v>
      </c>
      <c r="I38870" s="34">
        <v>97</v>
      </c>
      <c r="J38870" s="34">
        <v>140</v>
      </c>
      <c r="K38870" s="34">
        <v>114</v>
      </c>
      <c r="L38870" s="34">
        <v>132</v>
      </c>
      <c r="M38870" s="34">
        <v>114</v>
      </c>
      <c r="N38870" s="34">
        <v>116</v>
      </c>
      <c r="O38870" s="34">
        <v>102</v>
      </c>
      <c r="P38870" s="34">
        <v>140</v>
      </c>
      <c r="Q38870" s="34">
        <v>167</v>
      </c>
      <c r="R38870" s="34">
        <v>195</v>
      </c>
      <c r="S38870" s="34">
        <v>133</v>
      </c>
      <c r="T38870" s="34">
        <v>179</v>
      </c>
      <c r="U38870" s="34">
        <v>141</v>
      </c>
      <c r="V38870" s="34">
        <v>171</v>
      </c>
      <c r="W38870" s="34">
        <v>196</v>
      </c>
      <c r="X38870" s="34">
        <v>175</v>
      </c>
      <c r="Y38870" s="34">
        <v>181</v>
      </c>
      <c r="Z38870" s="34">
        <v>114</v>
      </c>
      <c r="AA38870" s="34">
        <v>147</v>
      </c>
      <c r="AB38870" s="34">
        <v>155</v>
      </c>
      <c r="AC38870" s="34">
        <v>177</v>
      </c>
    </row>
    <row r="38871" spans="1:29" x14ac:dyDescent="0.2">
      <c r="A38871" s="34" t="s">
        <v>99364</v>
      </c>
      <c r="B38871" s="34">
        <v>141</v>
      </c>
      <c r="C38871" s="34">
        <v>272</v>
      </c>
      <c r="D38871" s="34">
        <v>230</v>
      </c>
      <c r="E38871" s="34">
        <v>191</v>
      </c>
      <c r="F38871" s="34">
        <v>223</v>
      </c>
      <c r="G38871" s="34">
        <v>259</v>
      </c>
      <c r="H38871" s="34">
        <v>181</v>
      </c>
      <c r="I38871" s="34">
        <v>177</v>
      </c>
      <c r="J38871" s="34">
        <v>137</v>
      </c>
      <c r="K38871" s="34">
        <v>271</v>
      </c>
      <c r="L38871" s="34">
        <v>113</v>
      </c>
      <c r="M38871" s="34">
        <v>188</v>
      </c>
      <c r="N38871" s="34">
        <v>113</v>
      </c>
      <c r="O38871" s="34">
        <v>190</v>
      </c>
      <c r="P38871" s="34">
        <v>126</v>
      </c>
      <c r="Q38871" s="34">
        <v>246</v>
      </c>
      <c r="R38871" s="34">
        <v>205</v>
      </c>
      <c r="S38871" s="34">
        <v>312</v>
      </c>
      <c r="T38871" s="34">
        <v>153</v>
      </c>
      <c r="U38871" s="34">
        <v>181</v>
      </c>
      <c r="V38871" s="34">
        <v>231</v>
      </c>
      <c r="W38871" s="34">
        <v>214</v>
      </c>
      <c r="X38871" s="34">
        <v>282</v>
      </c>
      <c r="Y38871" s="34">
        <v>152</v>
      </c>
      <c r="Z38871" s="34">
        <v>200</v>
      </c>
      <c r="AA38871" s="34">
        <v>272</v>
      </c>
      <c r="AB38871" s="34">
        <v>183</v>
      </c>
      <c r="AC38871" s="34">
        <v>331</v>
      </c>
    </row>
    <row r="38872" spans="1:29" x14ac:dyDescent="0.2">
      <c r="A38872" s="34" t="s">
        <v>99365</v>
      </c>
      <c r="B38872" s="34">
        <v>83</v>
      </c>
      <c r="C38872" s="34">
        <v>67</v>
      </c>
      <c r="D38872" s="34">
        <v>91</v>
      </c>
      <c r="E38872" s="34">
        <v>58</v>
      </c>
      <c r="F38872" s="34">
        <v>73</v>
      </c>
      <c r="G38872" s="34">
        <v>47</v>
      </c>
      <c r="H38872" s="34">
        <v>129</v>
      </c>
      <c r="I38872" s="34">
        <v>50</v>
      </c>
      <c r="J38872" s="34">
        <v>71</v>
      </c>
      <c r="K38872" s="34">
        <v>50</v>
      </c>
      <c r="L38872" s="34">
        <v>116</v>
      </c>
      <c r="M38872" s="34">
        <v>57</v>
      </c>
      <c r="N38872" s="34">
        <v>75</v>
      </c>
      <c r="O38872" s="34">
        <v>53</v>
      </c>
      <c r="P38872" s="34">
        <v>85</v>
      </c>
      <c r="Q38872" s="34">
        <v>82</v>
      </c>
      <c r="R38872" s="34">
        <v>143</v>
      </c>
      <c r="S38872" s="34">
        <v>86</v>
      </c>
      <c r="T38872" s="34">
        <v>127</v>
      </c>
      <c r="U38872" s="34">
        <v>74</v>
      </c>
      <c r="V38872" s="34">
        <v>105</v>
      </c>
      <c r="W38872" s="34">
        <v>116</v>
      </c>
      <c r="X38872" s="34">
        <v>70</v>
      </c>
      <c r="Y38872" s="34">
        <v>89</v>
      </c>
      <c r="Z38872" s="34">
        <v>132</v>
      </c>
      <c r="AA38872" s="34">
        <v>63</v>
      </c>
      <c r="AB38872" s="34">
        <v>157</v>
      </c>
      <c r="AC38872" s="34">
        <v>108</v>
      </c>
    </row>
    <row r="38873" spans="1:29" x14ac:dyDescent="0.2">
      <c r="A38873" s="34" t="s">
        <v>99366</v>
      </c>
      <c r="B38873" s="34">
        <v>19</v>
      </c>
      <c r="C38873" s="34">
        <v>41</v>
      </c>
      <c r="D38873" s="34">
        <v>42</v>
      </c>
      <c r="E38873" s="34">
        <v>31</v>
      </c>
      <c r="F38873" s="34">
        <v>52</v>
      </c>
      <c r="G38873" s="34">
        <v>38</v>
      </c>
      <c r="H38873" s="34">
        <v>28</v>
      </c>
      <c r="I38873" s="34">
        <v>38</v>
      </c>
      <c r="J38873" s="34">
        <v>21</v>
      </c>
      <c r="K38873" s="34">
        <v>36</v>
      </c>
      <c r="L38873" s="34">
        <v>9</v>
      </c>
      <c r="M38873" s="34">
        <v>31</v>
      </c>
      <c r="N38873" s="34">
        <v>16</v>
      </c>
      <c r="O38873" s="34">
        <v>39</v>
      </c>
      <c r="P38873" s="34">
        <v>35</v>
      </c>
      <c r="Q38873" s="34">
        <v>27</v>
      </c>
      <c r="R38873" s="34">
        <v>31</v>
      </c>
      <c r="S38873" s="34">
        <v>48</v>
      </c>
      <c r="T38873" s="34">
        <v>26</v>
      </c>
      <c r="U38873" s="34">
        <v>32</v>
      </c>
      <c r="V38873" s="34">
        <v>41</v>
      </c>
      <c r="W38873" s="34">
        <v>26</v>
      </c>
      <c r="X38873" s="34">
        <v>33</v>
      </c>
      <c r="Y38873" s="34">
        <v>21</v>
      </c>
      <c r="Z38873" s="34">
        <v>54</v>
      </c>
      <c r="AA38873" s="34">
        <v>58</v>
      </c>
      <c r="AB38873" s="34">
        <v>40</v>
      </c>
      <c r="AC38873" s="34">
        <v>56</v>
      </c>
    </row>
    <row r="38874" spans="1:29" x14ac:dyDescent="0.2">
      <c r="A38874" s="34" t="s">
        <v>99367</v>
      </c>
      <c r="B38874" s="34">
        <v>76</v>
      </c>
      <c r="C38874" s="34">
        <v>90</v>
      </c>
      <c r="D38874" s="34">
        <v>102</v>
      </c>
      <c r="E38874" s="34">
        <v>81</v>
      </c>
      <c r="F38874" s="34">
        <v>71</v>
      </c>
      <c r="G38874" s="34">
        <v>97</v>
      </c>
      <c r="H38874" s="34">
        <v>85</v>
      </c>
      <c r="I38874" s="34">
        <v>67</v>
      </c>
      <c r="J38874" s="34">
        <v>69</v>
      </c>
      <c r="K38874" s="34">
        <v>79</v>
      </c>
      <c r="L38874" s="34">
        <v>82</v>
      </c>
      <c r="M38874" s="34">
        <v>70</v>
      </c>
      <c r="N38874" s="34">
        <v>71</v>
      </c>
      <c r="O38874" s="34">
        <v>65</v>
      </c>
      <c r="P38874" s="34">
        <v>92</v>
      </c>
      <c r="Q38874" s="34">
        <v>105</v>
      </c>
      <c r="R38874" s="34">
        <v>103</v>
      </c>
      <c r="S38874" s="34">
        <v>90</v>
      </c>
      <c r="T38874" s="34">
        <v>92</v>
      </c>
      <c r="U38874" s="34">
        <v>82</v>
      </c>
      <c r="V38874" s="34">
        <v>104</v>
      </c>
      <c r="W38874" s="34">
        <v>119</v>
      </c>
      <c r="X38874" s="34">
        <v>126</v>
      </c>
      <c r="Y38874" s="34">
        <v>94</v>
      </c>
      <c r="Z38874" s="34">
        <v>93</v>
      </c>
      <c r="AA38874" s="34">
        <v>83</v>
      </c>
      <c r="AB38874" s="34">
        <v>106</v>
      </c>
      <c r="AC38874" s="34">
        <v>150</v>
      </c>
    </row>
    <row r="38875" spans="1:29" x14ac:dyDescent="0.2">
      <c r="A38875" s="34" t="s">
        <v>99368</v>
      </c>
      <c r="B38875" s="34">
        <v>34</v>
      </c>
      <c r="C38875" s="34">
        <v>25</v>
      </c>
      <c r="D38875" s="34">
        <v>36</v>
      </c>
      <c r="E38875" s="34">
        <v>40</v>
      </c>
      <c r="F38875" s="34">
        <v>43</v>
      </c>
      <c r="G38875" s="34">
        <v>15</v>
      </c>
      <c r="H38875" s="34">
        <v>25</v>
      </c>
      <c r="I38875" s="34">
        <v>21</v>
      </c>
      <c r="J38875" s="34">
        <v>53</v>
      </c>
      <c r="K38875" s="34">
        <v>23</v>
      </c>
      <c r="L38875" s="34">
        <v>23</v>
      </c>
      <c r="M38875" s="34">
        <v>29</v>
      </c>
      <c r="N38875" s="34">
        <v>40</v>
      </c>
      <c r="O38875" s="34">
        <v>25</v>
      </c>
      <c r="P38875" s="34">
        <v>34</v>
      </c>
      <c r="Q38875" s="34">
        <v>52</v>
      </c>
      <c r="R38875" s="34">
        <v>46</v>
      </c>
      <c r="S38875" s="34">
        <v>33</v>
      </c>
      <c r="T38875" s="34">
        <v>36</v>
      </c>
      <c r="U38875" s="34">
        <v>39</v>
      </c>
      <c r="V38875" s="34">
        <v>55</v>
      </c>
      <c r="W38875" s="34">
        <v>57</v>
      </c>
      <c r="X38875" s="34">
        <v>66</v>
      </c>
      <c r="Y38875" s="34">
        <v>44</v>
      </c>
      <c r="Z38875" s="34">
        <v>51</v>
      </c>
      <c r="AA38875" s="34">
        <v>36</v>
      </c>
      <c r="AB38875" s="34">
        <v>34</v>
      </c>
      <c r="AC38875" s="34">
        <v>51</v>
      </c>
    </row>
    <row r="38876" spans="1:29" x14ac:dyDescent="0.2">
      <c r="A38876" s="34" t="s">
        <v>99369</v>
      </c>
      <c r="B38876" s="34">
        <v>194</v>
      </c>
      <c r="C38876" s="34">
        <v>315</v>
      </c>
      <c r="D38876" s="34">
        <v>280</v>
      </c>
      <c r="E38876" s="34">
        <v>353</v>
      </c>
      <c r="F38876" s="34">
        <v>308</v>
      </c>
      <c r="G38876" s="34">
        <v>300</v>
      </c>
      <c r="H38876" s="34">
        <v>210</v>
      </c>
      <c r="I38876" s="34">
        <v>359</v>
      </c>
      <c r="J38876" s="34">
        <v>274</v>
      </c>
      <c r="K38876" s="34">
        <v>440</v>
      </c>
      <c r="L38876" s="34">
        <v>187</v>
      </c>
      <c r="M38876" s="34">
        <v>316</v>
      </c>
      <c r="N38876" s="34">
        <v>242</v>
      </c>
      <c r="O38876" s="34">
        <v>301</v>
      </c>
      <c r="P38876" s="34">
        <v>203</v>
      </c>
      <c r="Q38876" s="34">
        <v>365</v>
      </c>
      <c r="R38876" s="34">
        <v>287</v>
      </c>
      <c r="S38876" s="34">
        <v>350</v>
      </c>
      <c r="T38876" s="34">
        <v>206</v>
      </c>
      <c r="U38876" s="34">
        <v>310</v>
      </c>
      <c r="V38876" s="34">
        <v>335</v>
      </c>
      <c r="W38876" s="34">
        <v>376</v>
      </c>
      <c r="X38876" s="34">
        <v>322</v>
      </c>
      <c r="Y38876" s="34">
        <v>300</v>
      </c>
      <c r="Z38876" s="34">
        <v>339</v>
      </c>
      <c r="AA38876" s="34">
        <v>385</v>
      </c>
      <c r="AB38876" s="34">
        <v>305</v>
      </c>
      <c r="AC38876" s="34">
        <v>522</v>
      </c>
    </row>
    <row r="38877" spans="1:29" x14ac:dyDescent="0.2">
      <c r="A38877" s="34" t="s">
        <v>99370</v>
      </c>
      <c r="B38877" s="34">
        <v>51</v>
      </c>
      <c r="C38877" s="34">
        <v>89</v>
      </c>
      <c r="D38877" s="34">
        <v>105</v>
      </c>
      <c r="E38877" s="34">
        <v>107</v>
      </c>
      <c r="F38877" s="34">
        <v>61</v>
      </c>
      <c r="G38877" s="34">
        <v>99</v>
      </c>
      <c r="H38877" s="34">
        <v>63</v>
      </c>
      <c r="I38877" s="34">
        <v>46</v>
      </c>
      <c r="J38877" s="34">
        <v>67</v>
      </c>
      <c r="K38877" s="34">
        <v>98</v>
      </c>
      <c r="L38877" s="34">
        <v>36</v>
      </c>
      <c r="M38877" s="34">
        <v>93</v>
      </c>
      <c r="N38877" s="34">
        <v>50</v>
      </c>
      <c r="O38877" s="34">
        <v>65</v>
      </c>
      <c r="P38877" s="34">
        <v>61</v>
      </c>
      <c r="Q38877" s="34">
        <v>89</v>
      </c>
      <c r="R38877" s="34">
        <v>70</v>
      </c>
      <c r="S38877" s="34">
        <v>99</v>
      </c>
      <c r="T38877" s="34">
        <v>37</v>
      </c>
      <c r="U38877" s="34">
        <v>48</v>
      </c>
      <c r="V38877" s="34">
        <v>69</v>
      </c>
      <c r="W38877" s="34">
        <v>66</v>
      </c>
      <c r="X38877" s="34">
        <v>95</v>
      </c>
      <c r="Y38877" s="34">
        <v>83</v>
      </c>
      <c r="Z38877" s="34">
        <v>68</v>
      </c>
      <c r="AA38877" s="34">
        <v>123</v>
      </c>
      <c r="AB38877" s="34">
        <v>53</v>
      </c>
      <c r="AC38877" s="34">
        <v>127</v>
      </c>
    </row>
    <row r="38878" spans="1:29" x14ac:dyDescent="0.2">
      <c r="A38878" s="34" t="s">
        <v>99371</v>
      </c>
      <c r="B38878" s="34">
        <v>27</v>
      </c>
      <c r="C38878" s="34">
        <v>34</v>
      </c>
      <c r="D38878" s="34">
        <v>39</v>
      </c>
      <c r="E38878" s="34">
        <v>48</v>
      </c>
      <c r="F38878" s="34">
        <v>26</v>
      </c>
      <c r="G38878" s="34">
        <v>25</v>
      </c>
      <c r="H38878" s="34">
        <v>55</v>
      </c>
      <c r="I38878" s="34">
        <v>38</v>
      </c>
      <c r="J38878" s="34">
        <v>34</v>
      </c>
      <c r="K38878" s="34">
        <v>39</v>
      </c>
      <c r="L38878" s="34">
        <v>21</v>
      </c>
      <c r="M38878" s="34">
        <v>22</v>
      </c>
      <c r="N38878" s="34">
        <v>28</v>
      </c>
      <c r="O38878" s="34">
        <v>26</v>
      </c>
      <c r="P38878" s="34">
        <v>35</v>
      </c>
      <c r="Q38878" s="34">
        <v>43</v>
      </c>
      <c r="R38878" s="34">
        <v>41</v>
      </c>
      <c r="S38878" s="34">
        <v>44</v>
      </c>
      <c r="T38878" s="34">
        <v>30</v>
      </c>
      <c r="U38878" s="34">
        <v>21</v>
      </c>
      <c r="V38878" s="34">
        <v>39</v>
      </c>
      <c r="W38878" s="34">
        <v>37</v>
      </c>
      <c r="X38878" s="34">
        <v>36</v>
      </c>
      <c r="Y38878" s="34">
        <v>20</v>
      </c>
      <c r="Z38878" s="34">
        <v>57</v>
      </c>
      <c r="AA38878" s="34">
        <v>60</v>
      </c>
      <c r="AB38878" s="34">
        <v>21</v>
      </c>
      <c r="AC38878" s="34">
        <v>31</v>
      </c>
    </row>
    <row r="38879" spans="1:29" x14ac:dyDescent="0.2">
      <c r="A38879" s="34" t="s">
        <v>99372</v>
      </c>
      <c r="B38879" s="34">
        <v>21</v>
      </c>
      <c r="C38879" s="34">
        <v>15</v>
      </c>
      <c r="D38879" s="34">
        <v>13</v>
      </c>
      <c r="E38879" s="34">
        <v>19</v>
      </c>
      <c r="F38879" s="34">
        <v>8</v>
      </c>
      <c r="G38879" s="34">
        <v>5</v>
      </c>
      <c r="H38879" s="34">
        <v>2</v>
      </c>
      <c r="I38879" s="34">
        <v>23</v>
      </c>
      <c r="J38879" s="34">
        <v>17</v>
      </c>
      <c r="K38879" s="34">
        <v>19</v>
      </c>
      <c r="L38879" s="34">
        <v>2</v>
      </c>
      <c r="M38879" s="34">
        <v>13</v>
      </c>
      <c r="N38879" s="34">
        <v>8</v>
      </c>
      <c r="O38879" s="34">
        <v>15</v>
      </c>
      <c r="P38879" s="34">
        <v>20</v>
      </c>
      <c r="Q38879" s="34">
        <v>25</v>
      </c>
      <c r="R38879" s="34">
        <v>12</v>
      </c>
      <c r="S38879" s="34">
        <v>23</v>
      </c>
      <c r="T38879" s="34">
        <v>11</v>
      </c>
      <c r="U38879" s="34">
        <v>14</v>
      </c>
      <c r="V38879" s="34">
        <v>6</v>
      </c>
      <c r="W38879" s="34">
        <v>14</v>
      </c>
      <c r="X38879" s="34">
        <v>9</v>
      </c>
      <c r="Y38879" s="34">
        <v>4</v>
      </c>
      <c r="Z38879" s="34">
        <v>5</v>
      </c>
      <c r="AA38879" s="34">
        <v>13</v>
      </c>
      <c r="AB38879" s="34">
        <v>19</v>
      </c>
      <c r="AC38879" s="34">
        <v>14</v>
      </c>
    </row>
    <row r="38880" spans="1:29" x14ac:dyDescent="0.2">
      <c r="A38880" s="34" t="s">
        <v>99373</v>
      </c>
      <c r="B38880" s="34">
        <v>71</v>
      </c>
      <c r="C38880" s="34">
        <v>100</v>
      </c>
      <c r="D38880" s="34">
        <v>174</v>
      </c>
      <c r="E38880" s="34">
        <v>128</v>
      </c>
      <c r="F38880" s="34">
        <v>132</v>
      </c>
      <c r="G38880" s="34">
        <v>95</v>
      </c>
      <c r="H38880" s="34">
        <v>76</v>
      </c>
      <c r="I38880" s="34">
        <v>105</v>
      </c>
      <c r="J38880" s="34">
        <v>80</v>
      </c>
      <c r="K38880" s="34">
        <v>107</v>
      </c>
      <c r="L38880" s="34">
        <v>39</v>
      </c>
      <c r="M38880" s="34">
        <v>100</v>
      </c>
      <c r="N38880" s="34">
        <v>83</v>
      </c>
      <c r="O38880" s="34">
        <v>74</v>
      </c>
      <c r="P38880" s="34">
        <v>81</v>
      </c>
      <c r="Q38880" s="34">
        <v>121</v>
      </c>
      <c r="R38880" s="34">
        <v>101</v>
      </c>
      <c r="S38880" s="34">
        <v>168</v>
      </c>
      <c r="T38880" s="34">
        <v>60</v>
      </c>
      <c r="U38880" s="34">
        <v>80</v>
      </c>
      <c r="V38880" s="34">
        <v>117</v>
      </c>
      <c r="W38880" s="34">
        <v>68</v>
      </c>
      <c r="X38880" s="34">
        <v>104</v>
      </c>
      <c r="Y38880" s="34">
        <v>42</v>
      </c>
      <c r="Z38880" s="34">
        <v>136</v>
      </c>
      <c r="AA38880" s="34">
        <v>113</v>
      </c>
      <c r="AB38880" s="34">
        <v>61</v>
      </c>
      <c r="AC38880" s="34">
        <v>121</v>
      </c>
    </row>
    <row r="38881" spans="1:29" x14ac:dyDescent="0.2">
      <c r="A38881" s="34" t="s">
        <v>99374</v>
      </c>
      <c r="B38881" s="34">
        <v>31</v>
      </c>
      <c r="C38881" s="34">
        <v>35</v>
      </c>
      <c r="D38881" s="34">
        <v>57</v>
      </c>
      <c r="E38881" s="34">
        <v>30</v>
      </c>
      <c r="F38881" s="34">
        <v>51</v>
      </c>
      <c r="G38881" s="34">
        <v>18</v>
      </c>
      <c r="H38881" s="34">
        <v>18</v>
      </c>
      <c r="I38881" s="34">
        <v>26</v>
      </c>
      <c r="J38881" s="34">
        <v>34</v>
      </c>
      <c r="K38881" s="34">
        <v>12</v>
      </c>
      <c r="L38881" s="34">
        <v>33</v>
      </c>
      <c r="M38881" s="34">
        <v>21</v>
      </c>
      <c r="N38881" s="34">
        <v>41</v>
      </c>
      <c r="O38881" s="34">
        <v>38</v>
      </c>
      <c r="P38881" s="34">
        <v>44</v>
      </c>
      <c r="Q38881" s="34">
        <v>19</v>
      </c>
      <c r="R38881" s="34">
        <v>52</v>
      </c>
      <c r="S38881" s="34">
        <v>44</v>
      </c>
      <c r="T38881" s="34">
        <v>37</v>
      </c>
      <c r="U38881" s="34">
        <v>31</v>
      </c>
      <c r="V38881" s="34">
        <v>32</v>
      </c>
      <c r="W38881" s="34">
        <v>43</v>
      </c>
      <c r="X38881" s="34">
        <v>54</v>
      </c>
      <c r="Y38881" s="34">
        <v>22</v>
      </c>
      <c r="Z38881" s="34">
        <v>60</v>
      </c>
      <c r="AA38881" s="34">
        <v>39</v>
      </c>
      <c r="AB38881" s="34">
        <v>37</v>
      </c>
      <c r="AC38881" s="34">
        <v>36</v>
      </c>
    </row>
    <row r="38882" spans="1:29" x14ac:dyDescent="0.2">
      <c r="A38882" s="34" t="s">
        <v>99375</v>
      </c>
      <c r="B38882" s="34">
        <v>18</v>
      </c>
      <c r="C38882" s="34">
        <v>28</v>
      </c>
      <c r="D38882" s="34">
        <v>43</v>
      </c>
      <c r="E38882" s="34">
        <v>31</v>
      </c>
      <c r="F38882" s="34">
        <v>26</v>
      </c>
      <c r="G38882" s="34">
        <v>17</v>
      </c>
      <c r="H38882" s="34">
        <v>15</v>
      </c>
      <c r="I38882" s="34">
        <v>32</v>
      </c>
      <c r="J38882" s="34">
        <v>16</v>
      </c>
      <c r="K38882" s="34">
        <v>44</v>
      </c>
      <c r="L38882" s="34">
        <v>12</v>
      </c>
      <c r="M38882" s="34">
        <v>30</v>
      </c>
      <c r="N38882" s="34">
        <v>21</v>
      </c>
      <c r="O38882" s="34">
        <v>17</v>
      </c>
      <c r="P38882" s="34">
        <v>30</v>
      </c>
      <c r="Q38882" s="34">
        <v>31</v>
      </c>
      <c r="R38882" s="34">
        <v>27</v>
      </c>
      <c r="S38882" s="34">
        <v>34</v>
      </c>
      <c r="T38882" s="34">
        <v>13</v>
      </c>
      <c r="U38882" s="34">
        <v>17</v>
      </c>
      <c r="V38882" s="34">
        <v>14</v>
      </c>
      <c r="W38882" s="34">
        <v>18</v>
      </c>
      <c r="X38882" s="34">
        <v>26</v>
      </c>
      <c r="Y38882" s="34">
        <v>10</v>
      </c>
      <c r="Z38882" s="34">
        <v>19</v>
      </c>
      <c r="AA38882" s="34">
        <v>32</v>
      </c>
      <c r="AB38882" s="34">
        <v>33</v>
      </c>
      <c r="AC38882" s="34">
        <v>35</v>
      </c>
    </row>
    <row r="38883" spans="1:29" x14ac:dyDescent="0.2">
      <c r="A38883" s="34" t="s">
        <v>99376</v>
      </c>
      <c r="B38883" s="34">
        <v>26</v>
      </c>
      <c r="C38883" s="34">
        <v>75</v>
      </c>
      <c r="D38883" s="34">
        <v>78</v>
      </c>
      <c r="E38883" s="34">
        <v>68</v>
      </c>
      <c r="F38883" s="34">
        <v>68</v>
      </c>
      <c r="G38883" s="34">
        <v>58</v>
      </c>
      <c r="H38883" s="34">
        <v>61</v>
      </c>
      <c r="I38883" s="34">
        <v>61</v>
      </c>
      <c r="J38883" s="34">
        <v>39</v>
      </c>
      <c r="K38883" s="34">
        <v>70</v>
      </c>
      <c r="L38883" s="34">
        <v>53</v>
      </c>
      <c r="M38883" s="34">
        <v>44</v>
      </c>
      <c r="N38883" s="34">
        <v>51</v>
      </c>
      <c r="O38883" s="34">
        <v>49</v>
      </c>
      <c r="P38883" s="34">
        <v>35</v>
      </c>
      <c r="Q38883" s="34">
        <v>63</v>
      </c>
      <c r="R38883" s="34">
        <v>42</v>
      </c>
      <c r="S38883" s="34">
        <v>72</v>
      </c>
      <c r="T38883" s="34">
        <v>43</v>
      </c>
      <c r="U38883" s="34">
        <v>46</v>
      </c>
      <c r="V38883" s="34">
        <v>61</v>
      </c>
      <c r="W38883" s="34">
        <v>75</v>
      </c>
      <c r="X38883" s="34">
        <v>63</v>
      </c>
      <c r="Y38883" s="34">
        <v>75</v>
      </c>
      <c r="Z38883" s="34">
        <v>69</v>
      </c>
      <c r="AA38883" s="34">
        <v>75</v>
      </c>
      <c r="AB38883" s="34">
        <v>50</v>
      </c>
      <c r="AC38883" s="34">
        <v>67</v>
      </c>
    </row>
    <row r="38884" spans="1:29" x14ac:dyDescent="0.2">
      <c r="A38884" s="34" t="s">
        <v>99377</v>
      </c>
      <c r="B38884" s="34">
        <v>45</v>
      </c>
      <c r="C38884" s="34">
        <v>76</v>
      </c>
      <c r="D38884" s="34">
        <v>89</v>
      </c>
      <c r="E38884" s="34">
        <v>93</v>
      </c>
      <c r="F38884" s="34">
        <v>69</v>
      </c>
      <c r="G38884" s="34">
        <v>75</v>
      </c>
      <c r="H38884" s="34">
        <v>53</v>
      </c>
      <c r="I38884" s="34">
        <v>89</v>
      </c>
      <c r="J38884" s="34">
        <v>21</v>
      </c>
      <c r="K38884" s="34">
        <v>72</v>
      </c>
      <c r="L38884" s="34">
        <v>11</v>
      </c>
      <c r="M38884" s="34">
        <v>59</v>
      </c>
      <c r="N38884" s="34">
        <v>37</v>
      </c>
      <c r="O38884" s="34">
        <v>46</v>
      </c>
      <c r="P38884" s="34">
        <v>45</v>
      </c>
      <c r="Q38884" s="34">
        <v>69</v>
      </c>
      <c r="R38884" s="34">
        <v>40</v>
      </c>
      <c r="S38884" s="34">
        <v>98</v>
      </c>
      <c r="T38884" s="34">
        <v>16</v>
      </c>
      <c r="U38884" s="34">
        <v>53</v>
      </c>
      <c r="V38884" s="34">
        <v>61</v>
      </c>
      <c r="W38884" s="34">
        <v>62</v>
      </c>
      <c r="X38884" s="34">
        <v>93</v>
      </c>
      <c r="Y38884" s="34">
        <v>44</v>
      </c>
      <c r="Z38884" s="34">
        <v>64</v>
      </c>
      <c r="AA38884" s="34">
        <v>100</v>
      </c>
      <c r="AB38884" s="34">
        <v>27</v>
      </c>
      <c r="AC38884" s="34">
        <v>151</v>
      </c>
    </row>
    <row r="38885" spans="1:29" x14ac:dyDescent="0.2">
      <c r="A38885" s="34" t="s">
        <v>99378</v>
      </c>
      <c r="B38885" s="34">
        <v>11</v>
      </c>
      <c r="C38885" s="34">
        <v>17</v>
      </c>
      <c r="D38885" s="34">
        <v>15</v>
      </c>
      <c r="E38885" s="34">
        <v>21</v>
      </c>
      <c r="F38885" s="34">
        <v>23</v>
      </c>
      <c r="G38885" s="34">
        <v>31</v>
      </c>
      <c r="H38885" s="34">
        <v>10</v>
      </c>
      <c r="I38885" s="34">
        <v>9</v>
      </c>
      <c r="J38885" s="34">
        <v>13</v>
      </c>
      <c r="K38885" s="34">
        <v>29</v>
      </c>
      <c r="L38885" s="34">
        <v>11</v>
      </c>
      <c r="M38885" s="34">
        <v>12</v>
      </c>
      <c r="N38885" s="34">
        <v>11</v>
      </c>
      <c r="O38885" s="34">
        <v>19</v>
      </c>
      <c r="P38885" s="34">
        <v>17</v>
      </c>
      <c r="Q38885" s="34">
        <v>26</v>
      </c>
      <c r="R38885" s="34">
        <v>16</v>
      </c>
      <c r="S38885" s="34">
        <v>14</v>
      </c>
      <c r="T38885" s="34">
        <v>14</v>
      </c>
      <c r="U38885" s="34">
        <v>16</v>
      </c>
      <c r="V38885" s="34">
        <v>25</v>
      </c>
      <c r="W38885" s="34">
        <v>11</v>
      </c>
      <c r="X38885" s="34">
        <v>12</v>
      </c>
      <c r="Y38885" s="34">
        <v>10</v>
      </c>
      <c r="Z38885" s="34">
        <v>17</v>
      </c>
      <c r="AA38885" s="34">
        <v>27</v>
      </c>
      <c r="AB38885" s="34">
        <v>12</v>
      </c>
      <c r="AC38885" s="34">
        <v>47</v>
      </c>
    </row>
    <row r="38886" spans="1:29" x14ac:dyDescent="0.2">
      <c r="A38886" s="34" t="s">
        <v>99379</v>
      </c>
      <c r="B38886" s="34">
        <v>14</v>
      </c>
      <c r="C38886" s="34">
        <v>1</v>
      </c>
      <c r="D38886" s="34">
        <v>16</v>
      </c>
      <c r="E38886" s="34">
        <v>11</v>
      </c>
      <c r="F38886" s="34">
        <v>13</v>
      </c>
      <c r="G38886" s="34">
        <v>4</v>
      </c>
      <c r="H38886" s="34">
        <v>21</v>
      </c>
      <c r="I38886" s="34">
        <v>6</v>
      </c>
      <c r="J38886" s="34">
        <v>11</v>
      </c>
      <c r="K38886" s="34">
        <v>9</v>
      </c>
      <c r="L38886" s="34">
        <v>4</v>
      </c>
      <c r="M38886" s="34">
        <v>4</v>
      </c>
      <c r="N38886" s="34">
        <v>14</v>
      </c>
      <c r="O38886" s="34">
        <v>10</v>
      </c>
      <c r="P38886" s="34">
        <v>5</v>
      </c>
      <c r="Q38886" s="34">
        <v>14</v>
      </c>
      <c r="R38886" s="34">
        <v>14</v>
      </c>
      <c r="S38886" s="34">
        <v>10</v>
      </c>
      <c r="T38886" s="34">
        <v>7</v>
      </c>
      <c r="U38886" s="34">
        <v>11</v>
      </c>
      <c r="V38886" s="34">
        <v>12</v>
      </c>
      <c r="W38886" s="34">
        <v>17</v>
      </c>
      <c r="X38886" s="34">
        <v>34</v>
      </c>
      <c r="Y38886" s="34">
        <v>8</v>
      </c>
      <c r="Z38886" s="34">
        <v>17</v>
      </c>
      <c r="AA38886" s="34">
        <v>18</v>
      </c>
      <c r="AB38886" s="34">
        <v>15</v>
      </c>
      <c r="AC38886" s="34">
        <v>34</v>
      </c>
    </row>
    <row r="38887" spans="1:29" x14ac:dyDescent="0.2">
      <c r="A38887" s="34" t="s">
        <v>99380</v>
      </c>
      <c r="B38887" s="34">
        <v>39</v>
      </c>
      <c r="C38887" s="34">
        <v>43</v>
      </c>
      <c r="D38887" s="34">
        <v>72</v>
      </c>
      <c r="E38887" s="34">
        <v>41</v>
      </c>
      <c r="F38887" s="34">
        <v>82</v>
      </c>
      <c r="G38887" s="34">
        <v>42</v>
      </c>
      <c r="H38887" s="34">
        <v>58</v>
      </c>
      <c r="I38887" s="34">
        <v>33</v>
      </c>
      <c r="J38887" s="34">
        <v>47</v>
      </c>
      <c r="K38887" s="34">
        <v>37</v>
      </c>
      <c r="L38887" s="34">
        <v>49</v>
      </c>
      <c r="M38887" s="34">
        <v>52</v>
      </c>
      <c r="N38887" s="34">
        <v>54</v>
      </c>
      <c r="O38887" s="34">
        <v>36</v>
      </c>
      <c r="P38887" s="34">
        <v>60</v>
      </c>
      <c r="Q38887" s="34">
        <v>48</v>
      </c>
      <c r="R38887" s="34">
        <v>65</v>
      </c>
      <c r="S38887" s="34">
        <v>42</v>
      </c>
      <c r="T38887" s="34">
        <v>51</v>
      </c>
      <c r="U38887" s="34">
        <v>35</v>
      </c>
      <c r="V38887" s="34">
        <v>61</v>
      </c>
      <c r="W38887" s="34">
        <v>39</v>
      </c>
      <c r="X38887" s="34">
        <v>60</v>
      </c>
      <c r="Y38887" s="34">
        <v>50</v>
      </c>
      <c r="Z38887" s="34">
        <v>77</v>
      </c>
      <c r="AA38887" s="34">
        <v>41</v>
      </c>
      <c r="AB38887" s="34">
        <v>48</v>
      </c>
      <c r="AC38887" s="34">
        <v>58</v>
      </c>
    </row>
    <row r="38888" spans="1:29" x14ac:dyDescent="0.2">
      <c r="A38888" s="34" t="s">
        <v>99381</v>
      </c>
      <c r="B38888" s="34">
        <v>42</v>
      </c>
      <c r="C38888" s="34">
        <v>15</v>
      </c>
      <c r="D38888" s="34">
        <v>39</v>
      </c>
      <c r="E38888" s="34">
        <v>26</v>
      </c>
      <c r="F38888" s="34">
        <v>35</v>
      </c>
      <c r="G38888" s="34">
        <v>33</v>
      </c>
      <c r="H38888" s="34">
        <v>27</v>
      </c>
      <c r="I38888" s="34">
        <v>15</v>
      </c>
      <c r="J38888" s="34">
        <v>29</v>
      </c>
      <c r="K38888" s="34">
        <v>15</v>
      </c>
      <c r="L38888" s="34">
        <v>25</v>
      </c>
      <c r="M38888" s="34">
        <v>41</v>
      </c>
      <c r="N38888" s="34">
        <v>41</v>
      </c>
      <c r="O38888" s="34">
        <v>28</v>
      </c>
      <c r="P38888" s="34">
        <v>20</v>
      </c>
      <c r="Q38888" s="34">
        <v>36</v>
      </c>
      <c r="R38888" s="34">
        <v>29</v>
      </c>
      <c r="S38888" s="34">
        <v>70</v>
      </c>
      <c r="T38888" s="34">
        <v>30</v>
      </c>
      <c r="U38888" s="34">
        <v>29</v>
      </c>
      <c r="V38888" s="34">
        <v>40</v>
      </c>
      <c r="W38888" s="34">
        <v>24</v>
      </c>
      <c r="X38888" s="34">
        <v>49</v>
      </c>
      <c r="Y38888" s="34">
        <v>23</v>
      </c>
      <c r="Z38888" s="34">
        <v>59</v>
      </c>
      <c r="AA38888" s="34">
        <v>57</v>
      </c>
      <c r="AB38888" s="34">
        <v>25</v>
      </c>
      <c r="AC38888" s="34">
        <v>50</v>
      </c>
    </row>
    <row r="38889" spans="1:29" x14ac:dyDescent="0.2">
      <c r="A38889" s="34" t="s">
        <v>99382</v>
      </c>
      <c r="B38889" s="34">
        <v>47</v>
      </c>
      <c r="C38889" s="34">
        <v>66</v>
      </c>
      <c r="D38889" s="34">
        <v>48</v>
      </c>
      <c r="E38889" s="34">
        <v>95</v>
      </c>
      <c r="F38889" s="34">
        <v>80</v>
      </c>
      <c r="G38889" s="34">
        <v>79</v>
      </c>
      <c r="H38889" s="34">
        <v>63</v>
      </c>
      <c r="I38889" s="34">
        <v>45</v>
      </c>
      <c r="J38889" s="34">
        <v>81</v>
      </c>
      <c r="K38889" s="34">
        <v>75</v>
      </c>
      <c r="L38889" s="34">
        <v>54</v>
      </c>
      <c r="M38889" s="34">
        <v>69</v>
      </c>
      <c r="N38889" s="34">
        <v>65</v>
      </c>
      <c r="O38889" s="34">
        <v>70</v>
      </c>
      <c r="P38889" s="34">
        <v>58</v>
      </c>
      <c r="Q38889" s="34">
        <v>96</v>
      </c>
      <c r="R38889" s="34">
        <v>96</v>
      </c>
      <c r="S38889" s="34">
        <v>127</v>
      </c>
      <c r="T38889" s="34">
        <v>52</v>
      </c>
      <c r="U38889" s="34">
        <v>75</v>
      </c>
      <c r="V38889" s="34">
        <v>96</v>
      </c>
      <c r="W38889" s="34">
        <v>110</v>
      </c>
      <c r="X38889" s="34">
        <v>88</v>
      </c>
      <c r="Y38889" s="34">
        <v>125</v>
      </c>
      <c r="Z38889" s="34">
        <v>70</v>
      </c>
      <c r="AA38889" s="34">
        <v>87</v>
      </c>
      <c r="AB38889" s="34">
        <v>116</v>
      </c>
      <c r="AC38889" s="34">
        <v>160</v>
      </c>
    </row>
    <row r="38890" spans="1:29" x14ac:dyDescent="0.2">
      <c r="A38890" s="34" t="s">
        <v>99383</v>
      </c>
      <c r="B38890" s="34">
        <v>14</v>
      </c>
      <c r="C38890" s="34">
        <v>17</v>
      </c>
      <c r="D38890" s="34">
        <v>10</v>
      </c>
      <c r="E38890" s="34">
        <v>6</v>
      </c>
      <c r="F38890" s="34">
        <v>9</v>
      </c>
      <c r="G38890" s="34">
        <v>16</v>
      </c>
      <c r="H38890" s="34">
        <v>15</v>
      </c>
      <c r="I38890" s="34">
        <v>12</v>
      </c>
      <c r="J38890" s="34">
        <v>9</v>
      </c>
      <c r="K38890" s="34">
        <v>2</v>
      </c>
      <c r="L38890" s="34">
        <v>11</v>
      </c>
      <c r="M38890" s="34">
        <v>4</v>
      </c>
      <c r="N38890" s="34">
        <v>22</v>
      </c>
      <c r="O38890" s="34">
        <v>5</v>
      </c>
      <c r="P38890" s="34">
        <v>5</v>
      </c>
      <c r="Q38890" s="34">
        <v>22</v>
      </c>
      <c r="R38890" s="34">
        <v>19</v>
      </c>
      <c r="S38890" s="34">
        <v>7</v>
      </c>
      <c r="T38890" s="34">
        <v>8</v>
      </c>
      <c r="U38890" s="34">
        <v>12</v>
      </c>
      <c r="V38890" s="34">
        <v>16</v>
      </c>
      <c r="W38890" s="34">
        <v>2</v>
      </c>
      <c r="X38890" s="34">
        <v>18</v>
      </c>
      <c r="Y38890" s="34">
        <v>8</v>
      </c>
      <c r="Z38890" s="34">
        <v>20</v>
      </c>
      <c r="AA38890" s="34">
        <v>10</v>
      </c>
      <c r="AB38890" s="34">
        <v>19</v>
      </c>
      <c r="AC38890" s="34">
        <v>13</v>
      </c>
    </row>
    <row r="38891" spans="1:29" x14ac:dyDescent="0.2">
      <c r="A38891" s="34" t="s">
        <v>99384</v>
      </c>
      <c r="B38891" s="34">
        <v>35</v>
      </c>
      <c r="C38891" s="34">
        <v>48</v>
      </c>
      <c r="D38891" s="34">
        <v>75</v>
      </c>
      <c r="E38891" s="34">
        <v>67</v>
      </c>
      <c r="F38891" s="34">
        <v>44</v>
      </c>
      <c r="G38891" s="34">
        <v>101</v>
      </c>
      <c r="H38891" s="34">
        <v>46</v>
      </c>
      <c r="I38891" s="34">
        <v>60</v>
      </c>
      <c r="J38891" s="34">
        <v>34</v>
      </c>
      <c r="K38891" s="34">
        <v>102</v>
      </c>
      <c r="L38891" s="34">
        <v>20</v>
      </c>
      <c r="M38891" s="34">
        <v>46</v>
      </c>
      <c r="N38891" s="34">
        <v>44</v>
      </c>
      <c r="O38891" s="34">
        <v>49</v>
      </c>
      <c r="P38891" s="34">
        <v>43</v>
      </c>
      <c r="Q38891" s="34">
        <v>65</v>
      </c>
      <c r="R38891" s="34">
        <v>53</v>
      </c>
      <c r="S38891" s="34">
        <v>70</v>
      </c>
      <c r="T38891" s="34">
        <v>17</v>
      </c>
      <c r="U38891" s="34">
        <v>40</v>
      </c>
      <c r="V38891" s="34">
        <v>47</v>
      </c>
      <c r="W38891" s="34">
        <v>65</v>
      </c>
      <c r="X38891" s="34">
        <v>35</v>
      </c>
      <c r="Y38891" s="34">
        <v>37</v>
      </c>
      <c r="Z38891" s="34">
        <v>82</v>
      </c>
      <c r="AA38891" s="34">
        <v>94</v>
      </c>
      <c r="AB38891" s="34">
        <v>44</v>
      </c>
      <c r="AC38891" s="34">
        <v>105</v>
      </c>
    </row>
    <row r="38892" spans="1:29" x14ac:dyDescent="0.2">
      <c r="A38892" s="34" t="s">
        <v>99385</v>
      </c>
      <c r="B38892" s="34">
        <v>19</v>
      </c>
      <c r="C38892" s="34">
        <v>53</v>
      </c>
      <c r="D38892" s="34">
        <v>43</v>
      </c>
      <c r="E38892" s="34">
        <v>62</v>
      </c>
      <c r="F38892" s="34">
        <v>61</v>
      </c>
      <c r="G38892" s="34">
        <v>50</v>
      </c>
      <c r="H38892" s="34">
        <v>80</v>
      </c>
      <c r="I38892" s="34">
        <v>58</v>
      </c>
      <c r="J38892" s="34">
        <v>58</v>
      </c>
      <c r="K38892" s="34">
        <v>53</v>
      </c>
      <c r="L38892" s="34">
        <v>45</v>
      </c>
      <c r="M38892" s="34">
        <v>48</v>
      </c>
      <c r="N38892" s="34">
        <v>51</v>
      </c>
      <c r="O38892" s="34">
        <v>40</v>
      </c>
      <c r="P38892" s="34">
        <v>35</v>
      </c>
      <c r="Q38892" s="34">
        <v>62</v>
      </c>
      <c r="R38892" s="34">
        <v>57</v>
      </c>
      <c r="S38892" s="34">
        <v>41</v>
      </c>
      <c r="T38892" s="34">
        <v>55</v>
      </c>
      <c r="U38892" s="34">
        <v>31</v>
      </c>
      <c r="V38892" s="34">
        <v>93</v>
      </c>
      <c r="W38892" s="34">
        <v>40</v>
      </c>
      <c r="X38892" s="34">
        <v>56</v>
      </c>
      <c r="Y38892" s="34">
        <v>36</v>
      </c>
      <c r="Z38892" s="34">
        <v>55</v>
      </c>
      <c r="AA38892" s="34">
        <v>44</v>
      </c>
      <c r="AB38892" s="34">
        <v>67</v>
      </c>
      <c r="AC38892" s="34">
        <v>48</v>
      </c>
    </row>
    <row r="38893" spans="1:29" x14ac:dyDescent="0.2">
      <c r="A38893" s="34" t="s">
        <v>99386</v>
      </c>
      <c r="B38893" s="34">
        <v>21</v>
      </c>
      <c r="C38893" s="34">
        <v>16</v>
      </c>
      <c r="D38893" s="34">
        <v>34</v>
      </c>
      <c r="E38893" s="34">
        <v>27</v>
      </c>
      <c r="F38893" s="34">
        <v>18</v>
      </c>
      <c r="G38893" s="34">
        <v>9</v>
      </c>
      <c r="H38893" s="34">
        <v>21</v>
      </c>
      <c r="I38893" s="34">
        <v>20</v>
      </c>
      <c r="J38893" s="34">
        <v>17</v>
      </c>
      <c r="K38893" s="34">
        <v>40</v>
      </c>
      <c r="L38893" s="34">
        <v>9</v>
      </c>
      <c r="M38893" s="34">
        <v>12</v>
      </c>
      <c r="N38893" s="34">
        <v>11</v>
      </c>
      <c r="O38893" s="34">
        <v>17</v>
      </c>
      <c r="P38893" s="34">
        <v>18</v>
      </c>
      <c r="Q38893" s="34">
        <v>17</v>
      </c>
      <c r="R38893" s="34">
        <v>15</v>
      </c>
      <c r="S38893" s="34">
        <v>13</v>
      </c>
      <c r="T38893" s="34">
        <v>14</v>
      </c>
      <c r="U38893" s="34">
        <v>20</v>
      </c>
      <c r="V38893" s="34">
        <v>5</v>
      </c>
      <c r="W38893" s="34">
        <v>25</v>
      </c>
      <c r="X38893" s="34">
        <v>34</v>
      </c>
      <c r="Y38893" s="34">
        <v>17</v>
      </c>
      <c r="Z38893" s="34">
        <v>29</v>
      </c>
      <c r="AA38893" s="34">
        <v>31</v>
      </c>
      <c r="AB38893" s="34">
        <v>14</v>
      </c>
      <c r="AC38893" s="34">
        <v>24</v>
      </c>
    </row>
    <row r="38894" spans="1:29" x14ac:dyDescent="0.2">
      <c r="A38894" s="34" t="s">
        <v>99387</v>
      </c>
      <c r="B38894" s="34">
        <v>87</v>
      </c>
      <c r="C38894" s="34">
        <v>74</v>
      </c>
      <c r="D38894" s="34">
        <v>94</v>
      </c>
      <c r="E38894" s="34">
        <v>66</v>
      </c>
      <c r="F38894" s="34">
        <v>83</v>
      </c>
      <c r="G38894" s="34">
        <v>54</v>
      </c>
      <c r="H38894" s="34">
        <v>108</v>
      </c>
      <c r="I38894" s="34">
        <v>70</v>
      </c>
      <c r="J38894" s="34">
        <v>82</v>
      </c>
      <c r="K38894" s="34">
        <v>55</v>
      </c>
      <c r="L38894" s="34">
        <v>72</v>
      </c>
      <c r="M38894" s="34">
        <v>60</v>
      </c>
      <c r="N38894" s="34">
        <v>52</v>
      </c>
      <c r="O38894" s="34">
        <v>67</v>
      </c>
      <c r="P38894" s="34">
        <v>75</v>
      </c>
      <c r="Q38894" s="34">
        <v>78</v>
      </c>
      <c r="R38894" s="34">
        <v>106</v>
      </c>
      <c r="S38894" s="34">
        <v>82</v>
      </c>
      <c r="T38894" s="34">
        <v>123</v>
      </c>
      <c r="U38894" s="34">
        <v>53</v>
      </c>
      <c r="V38894" s="34">
        <v>91</v>
      </c>
      <c r="W38894" s="34">
        <v>88</v>
      </c>
      <c r="X38894" s="34">
        <v>122</v>
      </c>
      <c r="Y38894" s="34">
        <v>71</v>
      </c>
      <c r="Z38894" s="34">
        <v>68</v>
      </c>
      <c r="AA38894" s="34">
        <v>62</v>
      </c>
      <c r="AB38894" s="34">
        <v>153</v>
      </c>
      <c r="AC38894" s="34">
        <v>112</v>
      </c>
    </row>
    <row r="38895" spans="1:29" x14ac:dyDescent="0.2">
      <c r="A38895" s="34" t="s">
        <v>99388</v>
      </c>
      <c r="B38895" s="34">
        <v>47</v>
      </c>
      <c r="C38895" s="34">
        <v>73</v>
      </c>
      <c r="D38895" s="34">
        <v>94</v>
      </c>
      <c r="E38895" s="34">
        <v>51</v>
      </c>
      <c r="F38895" s="34">
        <v>100</v>
      </c>
      <c r="G38895" s="34">
        <v>87</v>
      </c>
      <c r="H38895" s="34">
        <v>78</v>
      </c>
      <c r="I38895" s="34">
        <v>70</v>
      </c>
      <c r="J38895" s="34">
        <v>62</v>
      </c>
      <c r="K38895" s="34">
        <v>73</v>
      </c>
      <c r="L38895" s="34">
        <v>36</v>
      </c>
      <c r="M38895" s="34">
        <v>52</v>
      </c>
      <c r="N38895" s="34">
        <v>57</v>
      </c>
      <c r="O38895" s="34">
        <v>66</v>
      </c>
      <c r="P38895" s="34">
        <v>46</v>
      </c>
      <c r="Q38895" s="34">
        <v>90</v>
      </c>
      <c r="R38895" s="34">
        <v>78</v>
      </c>
      <c r="S38895" s="34">
        <v>118</v>
      </c>
      <c r="T38895" s="34">
        <v>75</v>
      </c>
      <c r="U38895" s="34">
        <v>73</v>
      </c>
      <c r="V38895" s="34">
        <v>119</v>
      </c>
      <c r="W38895" s="34">
        <v>80</v>
      </c>
      <c r="X38895" s="34">
        <v>107</v>
      </c>
      <c r="Y38895" s="34">
        <v>88</v>
      </c>
      <c r="Z38895" s="34">
        <v>106</v>
      </c>
      <c r="AA38895" s="34">
        <v>87</v>
      </c>
      <c r="AB38895" s="34">
        <v>106</v>
      </c>
      <c r="AC38895" s="34">
        <v>101</v>
      </c>
    </row>
    <row r="38896" spans="1:29" x14ac:dyDescent="0.2">
      <c r="A38896" s="34" t="s">
        <v>99389</v>
      </c>
      <c r="B38896" s="34">
        <v>19</v>
      </c>
      <c r="C38896" s="34">
        <v>50</v>
      </c>
      <c r="D38896" s="34">
        <v>26</v>
      </c>
      <c r="E38896" s="34">
        <v>50</v>
      </c>
      <c r="F38896" s="34">
        <v>37</v>
      </c>
      <c r="G38896" s="34">
        <v>21</v>
      </c>
      <c r="H38896" s="34">
        <v>21</v>
      </c>
      <c r="I38896" s="34">
        <v>45</v>
      </c>
      <c r="J38896" s="34">
        <v>14</v>
      </c>
      <c r="K38896" s="34">
        <v>37</v>
      </c>
      <c r="L38896" s="34">
        <v>6</v>
      </c>
      <c r="M38896" s="34">
        <v>42</v>
      </c>
      <c r="N38896" s="34">
        <v>19</v>
      </c>
      <c r="O38896" s="34">
        <v>26</v>
      </c>
      <c r="P38896" s="34">
        <v>21</v>
      </c>
      <c r="Q38896" s="34">
        <v>34</v>
      </c>
      <c r="R38896" s="34">
        <v>22</v>
      </c>
      <c r="S38896" s="34">
        <v>56</v>
      </c>
      <c r="T38896" s="34">
        <v>23</v>
      </c>
      <c r="U38896" s="34">
        <v>30</v>
      </c>
      <c r="V38896" s="34">
        <v>44</v>
      </c>
      <c r="W38896" s="34">
        <v>22</v>
      </c>
      <c r="X38896" s="34">
        <v>35</v>
      </c>
      <c r="Y38896" s="34">
        <v>29</v>
      </c>
      <c r="Z38896" s="34">
        <v>33</v>
      </c>
      <c r="AA38896" s="34">
        <v>36</v>
      </c>
      <c r="AB38896" s="34">
        <v>27</v>
      </c>
      <c r="AC38896" s="34">
        <v>62</v>
      </c>
    </row>
    <row r="38897" spans="1:29" x14ac:dyDescent="0.2">
      <c r="A38897" s="34" t="s">
        <v>99390</v>
      </c>
      <c r="B38897" s="34">
        <v>79</v>
      </c>
      <c r="C38897" s="34">
        <v>79</v>
      </c>
      <c r="D38897" s="34">
        <v>95</v>
      </c>
      <c r="E38897" s="34">
        <v>93</v>
      </c>
      <c r="F38897" s="34">
        <v>125</v>
      </c>
      <c r="G38897" s="34">
        <v>55</v>
      </c>
      <c r="H38897" s="34">
        <v>99</v>
      </c>
      <c r="I38897" s="34">
        <v>89</v>
      </c>
      <c r="J38897" s="34">
        <v>71</v>
      </c>
      <c r="K38897" s="34">
        <v>103</v>
      </c>
      <c r="L38897" s="34">
        <v>50</v>
      </c>
      <c r="M38897" s="34">
        <v>81</v>
      </c>
      <c r="N38897" s="34">
        <v>92</v>
      </c>
      <c r="O38897" s="34">
        <v>79</v>
      </c>
      <c r="P38897" s="34">
        <v>98</v>
      </c>
      <c r="Q38897" s="34">
        <v>104</v>
      </c>
      <c r="R38897" s="34">
        <v>102</v>
      </c>
      <c r="S38897" s="34">
        <v>105</v>
      </c>
      <c r="T38897" s="34">
        <v>76</v>
      </c>
      <c r="U38897" s="34">
        <v>78</v>
      </c>
      <c r="V38897" s="34">
        <v>95</v>
      </c>
      <c r="W38897" s="34">
        <v>77</v>
      </c>
      <c r="X38897" s="34">
        <v>151</v>
      </c>
      <c r="Y38897" s="34">
        <v>105</v>
      </c>
      <c r="Z38897" s="34">
        <v>134</v>
      </c>
      <c r="AA38897" s="34">
        <v>143</v>
      </c>
      <c r="AB38897" s="34">
        <v>104</v>
      </c>
      <c r="AC38897" s="34">
        <v>139</v>
      </c>
    </row>
    <row r="38898" spans="1:29" x14ac:dyDescent="0.2">
      <c r="A38898" s="34" t="s">
        <v>99391</v>
      </c>
      <c r="B38898" s="34">
        <v>43</v>
      </c>
      <c r="C38898" s="34">
        <v>23</v>
      </c>
      <c r="D38898" s="34">
        <v>25</v>
      </c>
      <c r="E38898" s="34">
        <v>24</v>
      </c>
      <c r="F38898" s="34">
        <v>26</v>
      </c>
      <c r="G38898" s="34">
        <v>5</v>
      </c>
      <c r="H38898" s="34">
        <v>12</v>
      </c>
      <c r="I38898" s="34">
        <v>14</v>
      </c>
      <c r="J38898" s="34">
        <v>12</v>
      </c>
      <c r="K38898" s="34">
        <v>37</v>
      </c>
      <c r="L38898" s="34">
        <v>14</v>
      </c>
      <c r="M38898" s="34">
        <v>22</v>
      </c>
      <c r="N38898" s="34">
        <v>16</v>
      </c>
      <c r="O38898" s="34">
        <v>21</v>
      </c>
      <c r="P38898" s="34">
        <v>29</v>
      </c>
      <c r="Q38898" s="34">
        <v>32</v>
      </c>
      <c r="R38898" s="34">
        <v>21</v>
      </c>
      <c r="S38898" s="34">
        <v>40</v>
      </c>
      <c r="T38898" s="34">
        <v>11</v>
      </c>
      <c r="U38898" s="34">
        <v>17</v>
      </c>
      <c r="V38898" s="34">
        <v>19</v>
      </c>
      <c r="W38898" s="34">
        <v>11</v>
      </c>
      <c r="X38898" s="34">
        <v>31</v>
      </c>
      <c r="Y38898" s="34">
        <v>21</v>
      </c>
      <c r="Z38898" s="34">
        <v>20</v>
      </c>
      <c r="AA38898" s="34">
        <v>17</v>
      </c>
      <c r="AB38898" s="34">
        <v>10</v>
      </c>
      <c r="AC38898" s="34">
        <v>31</v>
      </c>
    </row>
    <row r="38899" spans="1:29" x14ac:dyDescent="0.2">
      <c r="A38899" s="34" t="s">
        <v>99392</v>
      </c>
      <c r="B38899" s="34">
        <v>46</v>
      </c>
      <c r="C38899" s="34">
        <v>29</v>
      </c>
      <c r="D38899" s="34">
        <v>30</v>
      </c>
      <c r="E38899" s="34">
        <v>32</v>
      </c>
      <c r="F38899" s="34">
        <v>35</v>
      </c>
      <c r="G38899" s="34">
        <v>36</v>
      </c>
      <c r="H38899" s="34">
        <v>37</v>
      </c>
      <c r="I38899" s="34">
        <v>21</v>
      </c>
      <c r="J38899" s="34">
        <v>26</v>
      </c>
      <c r="K38899" s="34">
        <v>31</v>
      </c>
      <c r="L38899" s="34">
        <v>15</v>
      </c>
      <c r="M38899" s="34">
        <v>29</v>
      </c>
      <c r="N38899" s="34">
        <v>32</v>
      </c>
      <c r="O38899" s="34">
        <v>15</v>
      </c>
      <c r="P38899" s="34">
        <v>24</v>
      </c>
      <c r="Q38899" s="34">
        <v>31</v>
      </c>
      <c r="R38899" s="34">
        <v>25</v>
      </c>
      <c r="S38899" s="34">
        <v>18</v>
      </c>
      <c r="T38899" s="34">
        <v>31</v>
      </c>
      <c r="U38899" s="34">
        <v>39</v>
      </c>
      <c r="V38899" s="34">
        <v>22</v>
      </c>
      <c r="W38899" s="34">
        <v>28</v>
      </c>
      <c r="X38899" s="34">
        <v>36</v>
      </c>
      <c r="Y38899" s="34">
        <v>36</v>
      </c>
      <c r="Z38899" s="34">
        <v>34</v>
      </c>
      <c r="AA38899" s="34">
        <v>23</v>
      </c>
      <c r="AB38899" s="34">
        <v>26</v>
      </c>
      <c r="AC38899" s="34">
        <v>55</v>
      </c>
    </row>
    <row r="38900" spans="1:29" x14ac:dyDescent="0.2">
      <c r="A38900" s="34" t="s">
        <v>99393</v>
      </c>
      <c r="B38900" s="34">
        <v>37</v>
      </c>
      <c r="C38900" s="34">
        <v>48</v>
      </c>
      <c r="D38900" s="34">
        <v>49</v>
      </c>
      <c r="E38900" s="34">
        <v>48</v>
      </c>
      <c r="F38900" s="34">
        <v>30</v>
      </c>
      <c r="G38900" s="34">
        <v>29</v>
      </c>
      <c r="H38900" s="34">
        <v>37</v>
      </c>
      <c r="I38900" s="34">
        <v>40</v>
      </c>
      <c r="J38900" s="34">
        <v>34</v>
      </c>
      <c r="K38900" s="34">
        <v>50</v>
      </c>
      <c r="L38900" s="34">
        <v>22</v>
      </c>
      <c r="M38900" s="34">
        <v>47</v>
      </c>
      <c r="N38900" s="34">
        <v>28</v>
      </c>
      <c r="O38900" s="34">
        <v>46</v>
      </c>
      <c r="P38900" s="34">
        <v>30</v>
      </c>
      <c r="Q38900" s="34">
        <v>57</v>
      </c>
      <c r="R38900" s="34">
        <v>47</v>
      </c>
      <c r="S38900" s="34">
        <v>47</v>
      </c>
      <c r="T38900" s="34">
        <v>16</v>
      </c>
      <c r="U38900" s="34">
        <v>43</v>
      </c>
      <c r="V38900" s="34">
        <v>53</v>
      </c>
      <c r="W38900" s="34">
        <v>65</v>
      </c>
      <c r="X38900" s="34">
        <v>43</v>
      </c>
      <c r="Y38900" s="34">
        <v>32</v>
      </c>
      <c r="Z38900" s="34">
        <v>65</v>
      </c>
      <c r="AA38900" s="34">
        <v>47</v>
      </c>
      <c r="AB38900" s="34">
        <v>30</v>
      </c>
      <c r="AC38900" s="34">
        <v>53</v>
      </c>
    </row>
    <row r="38901" spans="1:29" x14ac:dyDescent="0.2">
      <c r="A38901" s="34" t="s">
        <v>99394</v>
      </c>
      <c r="B38901" s="34">
        <v>61</v>
      </c>
      <c r="C38901" s="34">
        <v>74</v>
      </c>
      <c r="D38901" s="34">
        <v>78</v>
      </c>
      <c r="E38901" s="34">
        <v>90</v>
      </c>
      <c r="F38901" s="34">
        <v>80</v>
      </c>
      <c r="G38901" s="34">
        <v>107</v>
      </c>
      <c r="H38901" s="34">
        <v>84</v>
      </c>
      <c r="I38901" s="34">
        <v>99</v>
      </c>
      <c r="J38901" s="34">
        <v>67</v>
      </c>
      <c r="K38901" s="34">
        <v>109</v>
      </c>
      <c r="L38901" s="34">
        <v>52</v>
      </c>
      <c r="M38901" s="34">
        <v>54</v>
      </c>
      <c r="N38901" s="34">
        <v>58</v>
      </c>
      <c r="O38901" s="34">
        <v>61</v>
      </c>
      <c r="P38901" s="34">
        <v>63</v>
      </c>
      <c r="Q38901" s="34">
        <v>121</v>
      </c>
      <c r="R38901" s="34">
        <v>92</v>
      </c>
      <c r="S38901" s="34">
        <v>100</v>
      </c>
      <c r="T38901" s="34">
        <v>77</v>
      </c>
      <c r="U38901" s="34">
        <v>101</v>
      </c>
      <c r="V38901" s="34">
        <v>87</v>
      </c>
      <c r="W38901" s="34">
        <v>117</v>
      </c>
      <c r="X38901" s="34">
        <v>69</v>
      </c>
      <c r="Y38901" s="34">
        <v>76</v>
      </c>
      <c r="Z38901" s="34">
        <v>76</v>
      </c>
      <c r="AA38901" s="34">
        <v>140</v>
      </c>
      <c r="AB38901" s="34">
        <v>104</v>
      </c>
      <c r="AC38901" s="34">
        <v>186</v>
      </c>
    </row>
    <row r="38902" spans="1:29" x14ac:dyDescent="0.2">
      <c r="A38902" s="34" t="s">
        <v>99395</v>
      </c>
      <c r="B38902" s="34">
        <v>74</v>
      </c>
      <c r="C38902" s="34">
        <v>83</v>
      </c>
      <c r="D38902" s="34">
        <v>107</v>
      </c>
      <c r="E38902" s="34">
        <v>83</v>
      </c>
      <c r="F38902" s="34">
        <v>112</v>
      </c>
      <c r="G38902" s="34">
        <v>116</v>
      </c>
      <c r="H38902" s="34">
        <v>114</v>
      </c>
      <c r="I38902" s="34">
        <v>91</v>
      </c>
      <c r="J38902" s="34">
        <v>99</v>
      </c>
      <c r="K38902" s="34">
        <v>96</v>
      </c>
      <c r="L38902" s="34">
        <v>68</v>
      </c>
      <c r="M38902" s="34">
        <v>75</v>
      </c>
      <c r="N38902" s="34">
        <v>91</v>
      </c>
      <c r="O38902" s="34">
        <v>63</v>
      </c>
      <c r="P38902" s="34">
        <v>88</v>
      </c>
      <c r="Q38902" s="34">
        <v>93</v>
      </c>
      <c r="R38902" s="34">
        <v>116</v>
      </c>
      <c r="S38902" s="34">
        <v>91</v>
      </c>
      <c r="T38902" s="34">
        <v>86</v>
      </c>
      <c r="U38902" s="34">
        <v>65</v>
      </c>
      <c r="V38902" s="34">
        <v>115</v>
      </c>
      <c r="W38902" s="34">
        <v>74</v>
      </c>
      <c r="X38902" s="34">
        <v>154</v>
      </c>
      <c r="Y38902" s="34">
        <v>62</v>
      </c>
      <c r="Z38902" s="34">
        <v>104</v>
      </c>
      <c r="AA38902" s="34">
        <v>88</v>
      </c>
      <c r="AB38902" s="34">
        <v>99</v>
      </c>
      <c r="AC38902" s="34">
        <v>130</v>
      </c>
    </row>
    <row r="38903" spans="1:29" x14ac:dyDescent="0.2">
      <c r="A38903" s="34" t="s">
        <v>99396</v>
      </c>
      <c r="B38903" s="34">
        <v>28</v>
      </c>
      <c r="C38903" s="34">
        <v>15</v>
      </c>
      <c r="D38903" s="34">
        <v>20</v>
      </c>
      <c r="E38903" s="34">
        <v>14</v>
      </c>
      <c r="F38903" s="34">
        <v>12</v>
      </c>
      <c r="G38903" s="34">
        <v>15</v>
      </c>
      <c r="H38903" s="34">
        <v>11</v>
      </c>
      <c r="I38903" s="34">
        <v>19</v>
      </c>
      <c r="J38903" s="34">
        <v>19</v>
      </c>
      <c r="K38903" s="34">
        <v>5</v>
      </c>
      <c r="L38903" s="34">
        <v>14</v>
      </c>
      <c r="M38903" s="34">
        <v>4</v>
      </c>
      <c r="N38903" s="34">
        <v>17</v>
      </c>
      <c r="O38903" s="34">
        <v>19</v>
      </c>
      <c r="P38903" s="34">
        <v>4</v>
      </c>
      <c r="Q38903" s="34">
        <v>18</v>
      </c>
      <c r="R38903" s="34">
        <v>17</v>
      </c>
      <c r="S38903" s="34">
        <v>19</v>
      </c>
      <c r="T38903" s="34">
        <v>23</v>
      </c>
      <c r="U38903" s="34">
        <v>14</v>
      </c>
      <c r="V38903" s="34">
        <v>21</v>
      </c>
      <c r="W38903" s="34">
        <v>12</v>
      </c>
      <c r="X38903" s="34">
        <v>6</v>
      </c>
      <c r="Y38903" s="34">
        <v>12</v>
      </c>
      <c r="Z38903" s="34">
        <v>24</v>
      </c>
      <c r="AA38903" s="34">
        <v>28</v>
      </c>
      <c r="AB38903" s="34">
        <v>23</v>
      </c>
      <c r="AC38903" s="34">
        <v>25</v>
      </c>
    </row>
    <row r="38904" spans="1:29" x14ac:dyDescent="0.2">
      <c r="A38904" s="34" t="s">
        <v>99397</v>
      </c>
      <c r="B38904" s="34">
        <v>18</v>
      </c>
      <c r="C38904" s="34">
        <v>9</v>
      </c>
      <c r="D38904" s="34">
        <v>21</v>
      </c>
      <c r="E38904" s="34">
        <v>18</v>
      </c>
      <c r="F38904" s="34">
        <v>20</v>
      </c>
      <c r="G38904" s="34">
        <v>7</v>
      </c>
      <c r="H38904" s="34">
        <v>20</v>
      </c>
      <c r="I38904" s="34">
        <v>13</v>
      </c>
      <c r="J38904" s="34">
        <v>11</v>
      </c>
      <c r="K38904" s="34">
        <v>15</v>
      </c>
      <c r="L38904" s="34">
        <v>10</v>
      </c>
      <c r="M38904" s="34">
        <v>10</v>
      </c>
      <c r="N38904" s="34">
        <v>9</v>
      </c>
      <c r="O38904" s="34">
        <v>12</v>
      </c>
      <c r="P38904" s="34">
        <v>18</v>
      </c>
      <c r="Q38904" s="34">
        <v>13</v>
      </c>
      <c r="R38904" s="34">
        <v>20</v>
      </c>
      <c r="S38904" s="34">
        <v>20</v>
      </c>
      <c r="T38904" s="34">
        <v>30</v>
      </c>
      <c r="U38904" s="34">
        <v>19</v>
      </c>
      <c r="V38904" s="34">
        <v>25</v>
      </c>
      <c r="W38904" s="34">
        <v>18</v>
      </c>
      <c r="X38904" s="34">
        <v>14</v>
      </c>
      <c r="Y38904" s="34">
        <v>12</v>
      </c>
      <c r="Z38904" s="34">
        <v>11</v>
      </c>
      <c r="AA38904" s="34">
        <v>12</v>
      </c>
      <c r="AB38904" s="34">
        <v>7</v>
      </c>
      <c r="AC38904" s="34">
        <v>17</v>
      </c>
    </row>
    <row r="38905" spans="1:29" x14ac:dyDescent="0.2">
      <c r="A38905" s="34" t="s">
        <v>99398</v>
      </c>
      <c r="B38905" s="34">
        <v>0</v>
      </c>
      <c r="C38905" s="34">
        <v>0</v>
      </c>
      <c r="D38905" s="34">
        <v>0</v>
      </c>
      <c r="E38905" s="34">
        <v>0</v>
      </c>
      <c r="F38905" s="34">
        <v>0</v>
      </c>
      <c r="G38905" s="34">
        <v>0</v>
      </c>
      <c r="H38905" s="34">
        <v>0</v>
      </c>
      <c r="I38905" s="34">
        <v>0</v>
      </c>
      <c r="J38905" s="34">
        <v>0</v>
      </c>
      <c r="K38905" s="34">
        <v>0</v>
      </c>
      <c r="L38905" s="34">
        <v>0</v>
      </c>
      <c r="M38905" s="34">
        <v>0</v>
      </c>
      <c r="N38905" s="34">
        <v>0</v>
      </c>
      <c r="O38905" s="34">
        <v>0</v>
      </c>
      <c r="P38905" s="34">
        <v>0</v>
      </c>
      <c r="Q38905" s="34">
        <v>0</v>
      </c>
      <c r="R38905" s="34">
        <v>0</v>
      </c>
      <c r="S38905" s="34">
        <v>1</v>
      </c>
      <c r="T38905" s="34">
        <v>0</v>
      </c>
      <c r="U38905" s="34">
        <v>0</v>
      </c>
      <c r="V38905" s="34">
        <v>0</v>
      </c>
      <c r="W38905" s="34">
        <v>0</v>
      </c>
      <c r="X38905" s="34">
        <v>0</v>
      </c>
      <c r="Y38905" s="34">
        <v>0</v>
      </c>
      <c r="Z38905" s="34">
        <v>0</v>
      </c>
      <c r="AA38905" s="34">
        <v>0</v>
      </c>
      <c r="AB38905" s="34">
        <v>0</v>
      </c>
      <c r="AC38905" s="34">
        <v>0</v>
      </c>
    </row>
    <row r="38906" spans="1:29" x14ac:dyDescent="0.2">
      <c r="A38906" s="34" t="s">
        <v>99399</v>
      </c>
      <c r="B38906" s="34">
        <v>72</v>
      </c>
      <c r="C38906" s="34">
        <v>72</v>
      </c>
      <c r="D38906" s="34">
        <v>83</v>
      </c>
      <c r="E38906" s="34">
        <v>93</v>
      </c>
      <c r="F38906" s="34">
        <v>106</v>
      </c>
      <c r="G38906" s="34">
        <v>83</v>
      </c>
      <c r="H38906" s="34">
        <v>67</v>
      </c>
      <c r="I38906" s="34">
        <v>67</v>
      </c>
      <c r="J38906" s="34">
        <v>63</v>
      </c>
      <c r="K38906" s="34">
        <v>96</v>
      </c>
      <c r="L38906" s="34">
        <v>59</v>
      </c>
      <c r="M38906" s="34">
        <v>48</v>
      </c>
      <c r="N38906" s="34">
        <v>68</v>
      </c>
      <c r="O38906" s="34">
        <v>70</v>
      </c>
      <c r="P38906" s="34">
        <v>82</v>
      </c>
      <c r="Q38906" s="34">
        <v>97</v>
      </c>
      <c r="R38906" s="34">
        <v>88</v>
      </c>
      <c r="S38906" s="34">
        <v>96</v>
      </c>
      <c r="T38906" s="34">
        <v>69</v>
      </c>
      <c r="U38906" s="34">
        <v>94</v>
      </c>
      <c r="V38906" s="34">
        <v>116</v>
      </c>
      <c r="W38906" s="34">
        <v>94</v>
      </c>
      <c r="X38906" s="34">
        <v>94</v>
      </c>
      <c r="Y38906" s="34">
        <v>80</v>
      </c>
      <c r="Z38906" s="34">
        <v>42</v>
      </c>
      <c r="AA38906" s="34">
        <v>98</v>
      </c>
      <c r="AB38906" s="34">
        <v>108</v>
      </c>
      <c r="AC38906" s="34">
        <v>144</v>
      </c>
    </row>
    <row r="38907" spans="1:29" x14ac:dyDescent="0.2">
      <c r="A38907" s="34" t="s">
        <v>99400</v>
      </c>
      <c r="B38907" s="34">
        <v>129</v>
      </c>
      <c r="C38907" s="34">
        <v>65</v>
      </c>
      <c r="D38907" s="34">
        <v>104</v>
      </c>
      <c r="E38907" s="34">
        <v>67</v>
      </c>
      <c r="F38907" s="34">
        <v>91</v>
      </c>
      <c r="G38907" s="34">
        <v>56</v>
      </c>
      <c r="H38907" s="34">
        <v>60</v>
      </c>
      <c r="I38907" s="34">
        <v>49</v>
      </c>
      <c r="J38907" s="34">
        <v>65</v>
      </c>
      <c r="K38907" s="34">
        <v>89</v>
      </c>
      <c r="L38907" s="34">
        <v>66</v>
      </c>
      <c r="M38907" s="34">
        <v>34</v>
      </c>
      <c r="N38907" s="34">
        <v>90</v>
      </c>
      <c r="O38907" s="34">
        <v>44</v>
      </c>
      <c r="P38907" s="34">
        <v>121</v>
      </c>
      <c r="Q38907" s="34">
        <v>77</v>
      </c>
      <c r="R38907" s="34">
        <v>133</v>
      </c>
      <c r="S38907" s="34">
        <v>80</v>
      </c>
      <c r="T38907" s="34">
        <v>136</v>
      </c>
      <c r="U38907" s="34">
        <v>93</v>
      </c>
      <c r="V38907" s="34">
        <v>120</v>
      </c>
      <c r="W38907" s="34">
        <v>80</v>
      </c>
      <c r="X38907" s="34">
        <v>84</v>
      </c>
      <c r="Y38907" s="34">
        <v>90</v>
      </c>
      <c r="Z38907" s="34">
        <v>73</v>
      </c>
      <c r="AA38907" s="34">
        <v>108</v>
      </c>
      <c r="AB38907" s="34">
        <v>130</v>
      </c>
      <c r="AC38907" s="34">
        <v>120</v>
      </c>
    </row>
    <row r="38908" spans="1:29" x14ac:dyDescent="0.2">
      <c r="A38908" s="34" t="s">
        <v>99401</v>
      </c>
      <c r="B38908" s="34">
        <v>63</v>
      </c>
      <c r="C38908" s="34">
        <v>82</v>
      </c>
      <c r="D38908" s="34">
        <v>128</v>
      </c>
      <c r="E38908" s="34">
        <v>90</v>
      </c>
      <c r="F38908" s="34">
        <v>93</v>
      </c>
      <c r="G38908" s="34">
        <v>52</v>
      </c>
      <c r="H38908" s="34">
        <v>110</v>
      </c>
      <c r="I38908" s="34">
        <v>58</v>
      </c>
      <c r="J38908" s="34">
        <v>80</v>
      </c>
      <c r="K38908" s="34">
        <v>77</v>
      </c>
      <c r="L38908" s="34">
        <v>54</v>
      </c>
      <c r="M38908" s="34">
        <v>103</v>
      </c>
      <c r="N38908" s="34">
        <v>88</v>
      </c>
      <c r="O38908" s="34">
        <v>56</v>
      </c>
      <c r="P38908" s="34">
        <v>49</v>
      </c>
      <c r="Q38908" s="34">
        <v>105</v>
      </c>
      <c r="R38908" s="34">
        <v>83</v>
      </c>
      <c r="S38908" s="34">
        <v>117</v>
      </c>
      <c r="T38908" s="34">
        <v>75</v>
      </c>
      <c r="U38908" s="34">
        <v>74</v>
      </c>
      <c r="V38908" s="34">
        <v>91</v>
      </c>
      <c r="W38908" s="34">
        <v>76</v>
      </c>
      <c r="X38908" s="34">
        <v>89</v>
      </c>
      <c r="Y38908" s="34">
        <v>69</v>
      </c>
      <c r="Z38908" s="34">
        <v>100</v>
      </c>
      <c r="AA38908" s="34">
        <v>118</v>
      </c>
      <c r="AB38908" s="34">
        <v>62</v>
      </c>
      <c r="AC38908" s="34">
        <v>107</v>
      </c>
    </row>
    <row r="38909" spans="1:29" x14ac:dyDescent="0.2">
      <c r="A38909" s="34" t="s">
        <v>99402</v>
      </c>
      <c r="B38909" s="34">
        <v>63</v>
      </c>
      <c r="C38909" s="34">
        <v>31</v>
      </c>
      <c r="D38909" s="34">
        <v>63</v>
      </c>
      <c r="E38909" s="34">
        <v>65</v>
      </c>
      <c r="F38909" s="34">
        <v>71</v>
      </c>
      <c r="G38909" s="34">
        <v>56</v>
      </c>
      <c r="H38909" s="34">
        <v>51</v>
      </c>
      <c r="I38909" s="34">
        <v>63</v>
      </c>
      <c r="J38909" s="34">
        <v>71</v>
      </c>
      <c r="K38909" s="34">
        <v>44</v>
      </c>
      <c r="L38909" s="34">
        <v>54</v>
      </c>
      <c r="M38909" s="34">
        <v>67</v>
      </c>
      <c r="N38909" s="34">
        <v>42</v>
      </c>
      <c r="O38909" s="34">
        <v>49</v>
      </c>
      <c r="P38909" s="34">
        <v>54</v>
      </c>
      <c r="Q38909" s="34">
        <v>77</v>
      </c>
      <c r="R38909" s="34">
        <v>83</v>
      </c>
      <c r="S38909" s="34">
        <v>56</v>
      </c>
      <c r="T38909" s="34">
        <v>75</v>
      </c>
      <c r="U38909" s="34">
        <v>55</v>
      </c>
      <c r="V38909" s="34">
        <v>79</v>
      </c>
      <c r="W38909" s="34">
        <v>56</v>
      </c>
      <c r="X38909" s="34">
        <v>68</v>
      </c>
      <c r="Y38909" s="34">
        <v>52</v>
      </c>
      <c r="Z38909" s="34">
        <v>68</v>
      </c>
      <c r="AA38909" s="34">
        <v>46</v>
      </c>
      <c r="AB38909" s="34">
        <v>64</v>
      </c>
      <c r="AC38909" s="34">
        <v>82</v>
      </c>
    </row>
    <row r="38910" spans="1:29" x14ac:dyDescent="0.2">
      <c r="A38910" s="34" t="s">
        <v>99403</v>
      </c>
      <c r="B38910" s="34">
        <v>106</v>
      </c>
      <c r="C38910" s="34">
        <v>118</v>
      </c>
      <c r="D38910" s="34">
        <v>134</v>
      </c>
      <c r="E38910" s="34">
        <v>124</v>
      </c>
      <c r="F38910" s="34">
        <v>142</v>
      </c>
      <c r="G38910" s="34">
        <v>121</v>
      </c>
      <c r="H38910" s="34">
        <v>117</v>
      </c>
      <c r="I38910" s="34">
        <v>83</v>
      </c>
      <c r="J38910" s="34">
        <v>111</v>
      </c>
      <c r="K38910" s="34">
        <v>123</v>
      </c>
      <c r="L38910" s="34">
        <v>63</v>
      </c>
      <c r="M38910" s="34">
        <v>75</v>
      </c>
      <c r="N38910" s="34">
        <v>97</v>
      </c>
      <c r="O38910" s="34">
        <v>76</v>
      </c>
      <c r="P38910" s="34">
        <v>73</v>
      </c>
      <c r="Q38910" s="34">
        <v>131</v>
      </c>
      <c r="R38910" s="34">
        <v>142</v>
      </c>
      <c r="S38910" s="34">
        <v>132</v>
      </c>
      <c r="T38910" s="34">
        <v>118</v>
      </c>
      <c r="U38910" s="34">
        <v>123</v>
      </c>
      <c r="V38910" s="34">
        <v>159</v>
      </c>
      <c r="W38910" s="34">
        <v>116</v>
      </c>
      <c r="X38910" s="34">
        <v>97</v>
      </c>
      <c r="Y38910" s="34">
        <v>105</v>
      </c>
      <c r="Z38910" s="34">
        <v>128</v>
      </c>
      <c r="AA38910" s="34">
        <v>146</v>
      </c>
      <c r="AB38910" s="34">
        <v>155</v>
      </c>
      <c r="AC38910" s="34">
        <v>145</v>
      </c>
    </row>
    <row r="38911" spans="1:29" x14ac:dyDescent="0.2">
      <c r="A38911" s="34" t="s">
        <v>99404</v>
      </c>
      <c r="B38911" s="34">
        <v>4</v>
      </c>
      <c r="C38911" s="34">
        <v>4</v>
      </c>
      <c r="D38911" s="34">
        <v>8</v>
      </c>
      <c r="E38911" s="34">
        <v>2</v>
      </c>
      <c r="F38911" s="34">
        <v>9</v>
      </c>
      <c r="G38911" s="34">
        <v>6</v>
      </c>
      <c r="H38911" s="34">
        <v>8</v>
      </c>
      <c r="I38911" s="34">
        <v>10</v>
      </c>
      <c r="J38911" s="34">
        <v>9</v>
      </c>
      <c r="K38911" s="34">
        <v>15</v>
      </c>
      <c r="L38911" s="34">
        <v>3</v>
      </c>
      <c r="M38911" s="34">
        <v>11</v>
      </c>
      <c r="N38911" s="34">
        <v>7</v>
      </c>
      <c r="O38911" s="34">
        <v>10</v>
      </c>
      <c r="P38911" s="34">
        <v>5</v>
      </c>
      <c r="Q38911" s="34">
        <v>10</v>
      </c>
      <c r="R38911" s="34">
        <v>14</v>
      </c>
      <c r="S38911" s="34">
        <v>21</v>
      </c>
      <c r="T38911" s="34">
        <v>4</v>
      </c>
      <c r="U38911" s="34">
        <v>8</v>
      </c>
      <c r="V38911" s="34">
        <v>7</v>
      </c>
      <c r="W38911" s="34">
        <v>14</v>
      </c>
      <c r="X38911" s="34">
        <v>19</v>
      </c>
      <c r="Y38911" s="34">
        <v>1</v>
      </c>
      <c r="Z38911" s="34">
        <v>19</v>
      </c>
      <c r="AA38911" s="34">
        <v>4</v>
      </c>
      <c r="AB38911" s="34">
        <v>7</v>
      </c>
      <c r="AC38911" s="34">
        <v>19</v>
      </c>
    </row>
    <row r="38912" spans="1:29" x14ac:dyDescent="0.2">
      <c r="A38912" s="34" t="s">
        <v>99405</v>
      </c>
      <c r="B38912" s="34">
        <v>55</v>
      </c>
      <c r="C38912" s="34">
        <v>88</v>
      </c>
      <c r="D38912" s="34">
        <v>83</v>
      </c>
      <c r="E38912" s="34">
        <v>69</v>
      </c>
      <c r="F38912" s="34">
        <v>88</v>
      </c>
      <c r="G38912" s="34">
        <v>92</v>
      </c>
      <c r="H38912" s="34">
        <v>71</v>
      </c>
      <c r="I38912" s="34">
        <v>74</v>
      </c>
      <c r="J38912" s="34">
        <v>104</v>
      </c>
      <c r="K38912" s="34">
        <v>103</v>
      </c>
      <c r="L38912" s="34">
        <v>72</v>
      </c>
      <c r="M38912" s="34">
        <v>75</v>
      </c>
      <c r="N38912" s="34">
        <v>76</v>
      </c>
      <c r="O38912" s="34">
        <v>61</v>
      </c>
      <c r="P38912" s="34">
        <v>74</v>
      </c>
      <c r="Q38912" s="34">
        <v>120</v>
      </c>
      <c r="R38912" s="34">
        <v>109</v>
      </c>
      <c r="S38912" s="34">
        <v>151</v>
      </c>
      <c r="T38912" s="34">
        <v>113</v>
      </c>
      <c r="U38912" s="34">
        <v>116</v>
      </c>
      <c r="V38912" s="34">
        <v>123</v>
      </c>
      <c r="W38912" s="34">
        <v>109</v>
      </c>
      <c r="X38912" s="34">
        <v>103</v>
      </c>
      <c r="Y38912" s="34">
        <v>134</v>
      </c>
      <c r="Z38912" s="34">
        <v>57</v>
      </c>
      <c r="AA38912" s="34">
        <v>110</v>
      </c>
      <c r="AB38912" s="34">
        <v>121</v>
      </c>
      <c r="AC38912" s="34">
        <v>121</v>
      </c>
    </row>
    <row r="38913" spans="1:29" x14ac:dyDescent="0.2">
      <c r="A38913" s="34" t="s">
        <v>99406</v>
      </c>
      <c r="B38913" s="34">
        <v>17</v>
      </c>
      <c r="C38913" s="34">
        <v>39</v>
      </c>
      <c r="D38913" s="34">
        <v>51</v>
      </c>
      <c r="E38913" s="34">
        <v>48</v>
      </c>
      <c r="F38913" s="34">
        <v>46</v>
      </c>
      <c r="G38913" s="34">
        <v>21</v>
      </c>
      <c r="H38913" s="34">
        <v>52</v>
      </c>
      <c r="I38913" s="34">
        <v>44</v>
      </c>
      <c r="J38913" s="34">
        <v>19</v>
      </c>
      <c r="K38913" s="34">
        <v>32</v>
      </c>
      <c r="L38913" s="34">
        <v>34</v>
      </c>
      <c r="M38913" s="34">
        <v>47</v>
      </c>
      <c r="N38913" s="34">
        <v>46</v>
      </c>
      <c r="O38913" s="34">
        <v>30</v>
      </c>
      <c r="P38913" s="34">
        <v>28</v>
      </c>
      <c r="Q38913" s="34">
        <v>50</v>
      </c>
      <c r="R38913" s="34">
        <v>46</v>
      </c>
      <c r="S38913" s="34">
        <v>52</v>
      </c>
      <c r="T38913" s="34">
        <v>19</v>
      </c>
      <c r="U38913" s="34">
        <v>40</v>
      </c>
      <c r="V38913" s="34">
        <v>53</v>
      </c>
      <c r="W38913" s="34">
        <v>52</v>
      </c>
      <c r="X38913" s="34">
        <v>26</v>
      </c>
      <c r="Y38913" s="34">
        <v>25</v>
      </c>
      <c r="Z38913" s="34">
        <v>50</v>
      </c>
      <c r="AA38913" s="34">
        <v>47</v>
      </c>
      <c r="AB38913" s="34">
        <v>19</v>
      </c>
      <c r="AC38913" s="34">
        <v>69</v>
      </c>
    </row>
    <row r="38914" spans="1:29" x14ac:dyDescent="0.2">
      <c r="A38914" s="34" t="s">
        <v>99407</v>
      </c>
      <c r="B38914" s="34">
        <v>74</v>
      </c>
      <c r="C38914" s="34">
        <v>53</v>
      </c>
      <c r="D38914" s="34">
        <v>54</v>
      </c>
      <c r="E38914" s="34">
        <v>66</v>
      </c>
      <c r="F38914" s="34">
        <v>73</v>
      </c>
      <c r="G38914" s="34">
        <v>72</v>
      </c>
      <c r="H38914" s="34">
        <v>61</v>
      </c>
      <c r="I38914" s="34">
        <v>42</v>
      </c>
      <c r="J38914" s="34">
        <v>56</v>
      </c>
      <c r="K38914" s="34">
        <v>50</v>
      </c>
      <c r="L38914" s="34">
        <v>40</v>
      </c>
      <c r="M38914" s="34">
        <v>52</v>
      </c>
      <c r="N38914" s="34">
        <v>57</v>
      </c>
      <c r="O38914" s="34">
        <v>58</v>
      </c>
      <c r="P38914" s="34">
        <v>57</v>
      </c>
      <c r="Q38914" s="34">
        <v>72</v>
      </c>
      <c r="R38914" s="34">
        <v>72</v>
      </c>
      <c r="S38914" s="34">
        <v>67</v>
      </c>
      <c r="T38914" s="34">
        <v>67</v>
      </c>
      <c r="U38914" s="34">
        <v>54</v>
      </c>
      <c r="V38914" s="34">
        <v>69</v>
      </c>
      <c r="W38914" s="34">
        <v>75</v>
      </c>
      <c r="X38914" s="34">
        <v>82</v>
      </c>
      <c r="Y38914" s="34">
        <v>32</v>
      </c>
      <c r="Z38914" s="34">
        <v>98</v>
      </c>
      <c r="AA38914" s="34">
        <v>74</v>
      </c>
      <c r="AB38914" s="34">
        <v>62</v>
      </c>
      <c r="AC38914" s="34">
        <v>92</v>
      </c>
    </row>
    <row r="38915" spans="1:29" x14ac:dyDescent="0.2">
      <c r="A38915" s="34" t="s">
        <v>99408</v>
      </c>
      <c r="B38915" s="34">
        <v>174</v>
      </c>
      <c r="C38915" s="34">
        <v>162</v>
      </c>
      <c r="D38915" s="34">
        <v>252</v>
      </c>
      <c r="E38915" s="34">
        <v>180</v>
      </c>
      <c r="F38915" s="34">
        <v>244</v>
      </c>
      <c r="G38915" s="34">
        <v>142</v>
      </c>
      <c r="H38915" s="34">
        <v>204</v>
      </c>
      <c r="I38915" s="34">
        <v>157</v>
      </c>
      <c r="J38915" s="34">
        <v>186</v>
      </c>
      <c r="K38915" s="34">
        <v>167</v>
      </c>
      <c r="L38915" s="34">
        <v>194</v>
      </c>
      <c r="M38915" s="34">
        <v>162</v>
      </c>
      <c r="N38915" s="34">
        <v>157</v>
      </c>
      <c r="O38915" s="34">
        <v>122</v>
      </c>
      <c r="P38915" s="34">
        <v>187</v>
      </c>
      <c r="Q38915" s="34">
        <v>214</v>
      </c>
      <c r="R38915" s="34">
        <v>233</v>
      </c>
      <c r="S38915" s="34">
        <v>202</v>
      </c>
      <c r="T38915" s="34">
        <v>290</v>
      </c>
      <c r="U38915" s="34">
        <v>197</v>
      </c>
      <c r="V38915" s="34">
        <v>236</v>
      </c>
      <c r="W38915" s="34">
        <v>213</v>
      </c>
      <c r="X38915" s="34">
        <v>286</v>
      </c>
      <c r="Y38915" s="34">
        <v>175</v>
      </c>
      <c r="Z38915" s="34">
        <v>223</v>
      </c>
      <c r="AA38915" s="34">
        <v>212</v>
      </c>
      <c r="AB38915" s="34">
        <v>264</v>
      </c>
      <c r="AC38915" s="34">
        <v>226</v>
      </c>
    </row>
    <row r="38916" spans="1:29" x14ac:dyDescent="0.2">
      <c r="A38916" s="34" t="s">
        <v>99409</v>
      </c>
      <c r="B38916" s="34">
        <v>37</v>
      </c>
      <c r="C38916" s="34">
        <v>20</v>
      </c>
      <c r="D38916" s="34">
        <v>27</v>
      </c>
      <c r="E38916" s="34">
        <v>31</v>
      </c>
      <c r="F38916" s="34">
        <v>31</v>
      </c>
      <c r="G38916" s="34">
        <v>40</v>
      </c>
      <c r="H38916" s="34">
        <v>44</v>
      </c>
      <c r="I38916" s="34">
        <v>17</v>
      </c>
      <c r="J38916" s="34">
        <v>15</v>
      </c>
      <c r="K38916" s="34">
        <v>30</v>
      </c>
      <c r="L38916" s="34">
        <v>16</v>
      </c>
      <c r="M38916" s="34">
        <v>16</v>
      </c>
      <c r="N38916" s="34">
        <v>40</v>
      </c>
      <c r="O38916" s="34">
        <v>29</v>
      </c>
      <c r="P38916" s="34">
        <v>19</v>
      </c>
      <c r="Q38916" s="34">
        <v>21</v>
      </c>
      <c r="R38916" s="34">
        <v>22</v>
      </c>
      <c r="S38916" s="34">
        <v>31</v>
      </c>
      <c r="T38916" s="34">
        <v>30</v>
      </c>
      <c r="U38916" s="34">
        <v>26</v>
      </c>
      <c r="V38916" s="34">
        <v>30</v>
      </c>
      <c r="W38916" s="34">
        <v>35</v>
      </c>
      <c r="X38916" s="34">
        <v>49</v>
      </c>
      <c r="Y38916" s="34">
        <v>31</v>
      </c>
      <c r="Z38916" s="34">
        <v>23</v>
      </c>
      <c r="AA38916" s="34">
        <v>20</v>
      </c>
      <c r="AB38916" s="34">
        <v>44</v>
      </c>
      <c r="AC38916" s="34">
        <v>33</v>
      </c>
    </row>
    <row r="38917" spans="1:29" x14ac:dyDescent="0.2">
      <c r="A38917" s="34" t="s">
        <v>99410</v>
      </c>
      <c r="B38917" s="34">
        <v>6</v>
      </c>
      <c r="C38917" s="34">
        <v>31</v>
      </c>
      <c r="D38917" s="34">
        <v>26</v>
      </c>
      <c r="E38917" s="34">
        <v>17</v>
      </c>
      <c r="F38917" s="34">
        <v>27</v>
      </c>
      <c r="G38917" s="34">
        <v>36</v>
      </c>
      <c r="H38917" s="34">
        <v>20</v>
      </c>
      <c r="I38917" s="34">
        <v>32</v>
      </c>
      <c r="J38917" s="34">
        <v>17</v>
      </c>
      <c r="K38917" s="34">
        <v>26</v>
      </c>
      <c r="L38917" s="34">
        <v>6</v>
      </c>
      <c r="M38917" s="34">
        <v>21</v>
      </c>
      <c r="N38917" s="34">
        <v>21</v>
      </c>
      <c r="O38917" s="34">
        <v>17</v>
      </c>
      <c r="P38917" s="34">
        <v>28</v>
      </c>
      <c r="Q38917" s="34">
        <v>26</v>
      </c>
      <c r="R38917" s="34">
        <v>16</v>
      </c>
      <c r="S38917" s="34">
        <v>26</v>
      </c>
      <c r="T38917" s="34">
        <v>13</v>
      </c>
      <c r="U38917" s="34">
        <v>17</v>
      </c>
      <c r="V38917" s="34">
        <v>23</v>
      </c>
      <c r="W38917" s="34">
        <v>12</v>
      </c>
      <c r="X38917" s="34">
        <v>23</v>
      </c>
      <c r="Y38917" s="34">
        <v>17</v>
      </c>
      <c r="Z38917" s="34">
        <v>26</v>
      </c>
      <c r="AA38917" s="34">
        <v>17</v>
      </c>
      <c r="AB38917" s="34">
        <v>8</v>
      </c>
      <c r="AC38917" s="34">
        <v>30</v>
      </c>
    </row>
    <row r="38918" spans="1:29" x14ac:dyDescent="0.2">
      <c r="A38918" s="34" t="s">
        <v>99411</v>
      </c>
      <c r="B38918" s="34">
        <v>252</v>
      </c>
      <c r="C38918" s="34">
        <v>221</v>
      </c>
      <c r="D38918" s="34">
        <v>287</v>
      </c>
      <c r="E38918" s="34">
        <v>307</v>
      </c>
      <c r="F38918" s="34">
        <v>337</v>
      </c>
      <c r="G38918" s="34">
        <v>349</v>
      </c>
      <c r="H38918" s="34">
        <v>325</v>
      </c>
      <c r="I38918" s="34">
        <v>218</v>
      </c>
      <c r="J38918" s="34">
        <v>287</v>
      </c>
      <c r="K38918" s="34">
        <v>294</v>
      </c>
      <c r="L38918" s="34">
        <v>230</v>
      </c>
      <c r="M38918" s="34">
        <v>193</v>
      </c>
      <c r="N38918" s="34">
        <v>328</v>
      </c>
      <c r="O38918" s="34">
        <v>207</v>
      </c>
      <c r="P38918" s="34">
        <v>275</v>
      </c>
      <c r="Q38918" s="34">
        <v>298</v>
      </c>
      <c r="R38918" s="34">
        <v>364</v>
      </c>
      <c r="S38918" s="34">
        <v>314</v>
      </c>
      <c r="T38918" s="34">
        <v>313</v>
      </c>
      <c r="U38918" s="34">
        <v>257</v>
      </c>
      <c r="V38918" s="34">
        <v>292</v>
      </c>
      <c r="W38918" s="34">
        <v>275</v>
      </c>
      <c r="X38918" s="34">
        <v>445</v>
      </c>
      <c r="Y38918" s="34">
        <v>316</v>
      </c>
      <c r="Z38918" s="34">
        <v>370</v>
      </c>
      <c r="AA38918" s="34">
        <v>307</v>
      </c>
      <c r="AB38918" s="34">
        <v>339</v>
      </c>
      <c r="AC38918" s="34">
        <v>398</v>
      </c>
    </row>
    <row r="38919" spans="1:29" x14ac:dyDescent="0.2">
      <c r="A38919" s="34" t="s">
        <v>99412</v>
      </c>
      <c r="B38919" s="34">
        <v>29</v>
      </c>
      <c r="C38919" s="34">
        <v>52</v>
      </c>
      <c r="D38919" s="34">
        <v>80</v>
      </c>
      <c r="E38919" s="34">
        <v>66</v>
      </c>
      <c r="F38919" s="34">
        <v>52</v>
      </c>
      <c r="G38919" s="34">
        <v>66</v>
      </c>
      <c r="H38919" s="34">
        <v>67</v>
      </c>
      <c r="I38919" s="34">
        <v>57</v>
      </c>
      <c r="J38919" s="34">
        <v>47</v>
      </c>
      <c r="K38919" s="34">
        <v>97</v>
      </c>
      <c r="L38919" s="34">
        <v>13</v>
      </c>
      <c r="M38919" s="34">
        <v>63</v>
      </c>
      <c r="N38919" s="34">
        <v>45</v>
      </c>
      <c r="O38919" s="34">
        <v>36</v>
      </c>
      <c r="P38919" s="34">
        <v>45</v>
      </c>
      <c r="Q38919" s="34">
        <v>86</v>
      </c>
      <c r="R38919" s="34">
        <v>61</v>
      </c>
      <c r="S38919" s="34">
        <v>75</v>
      </c>
      <c r="T38919" s="34">
        <v>34</v>
      </c>
      <c r="U38919" s="34">
        <v>39</v>
      </c>
      <c r="V38919" s="34">
        <v>62</v>
      </c>
      <c r="W38919" s="34">
        <v>44</v>
      </c>
      <c r="X38919" s="34">
        <v>77</v>
      </c>
      <c r="Y38919" s="34">
        <v>46</v>
      </c>
      <c r="Z38919" s="34">
        <v>60</v>
      </c>
      <c r="AA38919" s="34">
        <v>61</v>
      </c>
      <c r="AB38919" s="34">
        <v>49</v>
      </c>
      <c r="AC38919" s="34">
        <v>90</v>
      </c>
    </row>
    <row r="38920" spans="1:29" x14ac:dyDescent="0.2">
      <c r="A38920" s="34" t="s">
        <v>99413</v>
      </c>
      <c r="B38920" s="34">
        <v>37</v>
      </c>
      <c r="C38920" s="34">
        <v>48</v>
      </c>
      <c r="D38920" s="34">
        <v>90</v>
      </c>
      <c r="E38920" s="34">
        <v>60</v>
      </c>
      <c r="F38920" s="34">
        <v>41</v>
      </c>
      <c r="G38920" s="34">
        <v>69</v>
      </c>
      <c r="H38920" s="34">
        <v>52</v>
      </c>
      <c r="I38920" s="34">
        <v>32</v>
      </c>
      <c r="J38920" s="34">
        <v>44</v>
      </c>
      <c r="K38920" s="34">
        <v>64</v>
      </c>
      <c r="L38920" s="34">
        <v>40</v>
      </c>
      <c r="M38920" s="34">
        <v>49</v>
      </c>
      <c r="N38920" s="34">
        <v>55</v>
      </c>
      <c r="O38920" s="34">
        <v>35</v>
      </c>
      <c r="P38920" s="34">
        <v>36</v>
      </c>
      <c r="Q38920" s="34">
        <v>73</v>
      </c>
      <c r="R38920" s="34">
        <v>64</v>
      </c>
      <c r="S38920" s="34">
        <v>61</v>
      </c>
      <c r="T38920" s="34">
        <v>57</v>
      </c>
      <c r="U38920" s="34">
        <v>46</v>
      </c>
      <c r="V38920" s="34">
        <v>57</v>
      </c>
      <c r="W38920" s="34">
        <v>36</v>
      </c>
      <c r="X38920" s="34">
        <v>68</v>
      </c>
      <c r="Y38920" s="34">
        <v>43</v>
      </c>
      <c r="Z38920" s="34">
        <v>68</v>
      </c>
      <c r="AA38920" s="34">
        <v>84</v>
      </c>
      <c r="AB38920" s="34">
        <v>43</v>
      </c>
      <c r="AC38920" s="34">
        <v>76</v>
      </c>
    </row>
    <row r="38921" spans="1:29" x14ac:dyDescent="0.2">
      <c r="A38921" s="34" t="s">
        <v>99414</v>
      </c>
      <c r="B38921" s="34">
        <v>43</v>
      </c>
      <c r="C38921" s="34">
        <v>31</v>
      </c>
      <c r="D38921" s="34">
        <v>44</v>
      </c>
      <c r="E38921" s="34">
        <v>47</v>
      </c>
      <c r="F38921" s="34">
        <v>27</v>
      </c>
      <c r="G38921" s="34">
        <v>40</v>
      </c>
      <c r="H38921" s="34">
        <v>27</v>
      </c>
      <c r="I38921" s="34">
        <v>19</v>
      </c>
      <c r="J38921" s="34">
        <v>19</v>
      </c>
      <c r="K38921" s="34">
        <v>36</v>
      </c>
      <c r="L38921" s="34">
        <v>19</v>
      </c>
      <c r="M38921" s="34">
        <v>15</v>
      </c>
      <c r="N38921" s="34">
        <v>27</v>
      </c>
      <c r="O38921" s="34">
        <v>33</v>
      </c>
      <c r="P38921" s="34">
        <v>23</v>
      </c>
      <c r="Q38921" s="34">
        <v>36</v>
      </c>
      <c r="R38921" s="34">
        <v>49</v>
      </c>
      <c r="S38921" s="34">
        <v>32</v>
      </c>
      <c r="T38921" s="34">
        <v>22</v>
      </c>
      <c r="U38921" s="34">
        <v>15</v>
      </c>
      <c r="V38921" s="34">
        <v>31</v>
      </c>
      <c r="W38921" s="34">
        <v>24</v>
      </c>
      <c r="X38921" s="34">
        <v>51</v>
      </c>
      <c r="Y38921" s="34">
        <v>25</v>
      </c>
      <c r="Z38921" s="34">
        <v>44</v>
      </c>
      <c r="AA38921" s="34">
        <v>43</v>
      </c>
      <c r="AB38921" s="34">
        <v>28</v>
      </c>
      <c r="AC38921" s="34">
        <v>49</v>
      </c>
    </row>
    <row r="38922" spans="1:29" x14ac:dyDescent="0.2">
      <c r="A38922" s="34" t="s">
        <v>99415</v>
      </c>
      <c r="B38922" s="34">
        <v>62</v>
      </c>
      <c r="C38922" s="34">
        <v>73</v>
      </c>
      <c r="D38922" s="34">
        <v>91</v>
      </c>
      <c r="E38922" s="34">
        <v>98</v>
      </c>
      <c r="F38922" s="34">
        <v>93</v>
      </c>
      <c r="G38922" s="34">
        <v>78</v>
      </c>
      <c r="H38922" s="34">
        <v>72</v>
      </c>
      <c r="I38922" s="34">
        <v>59</v>
      </c>
      <c r="J38922" s="34">
        <v>68</v>
      </c>
      <c r="K38922" s="34">
        <v>76</v>
      </c>
      <c r="L38922" s="34">
        <v>60</v>
      </c>
      <c r="M38922" s="34">
        <v>80</v>
      </c>
      <c r="N38922" s="34">
        <v>61</v>
      </c>
      <c r="O38922" s="34">
        <v>58</v>
      </c>
      <c r="P38922" s="34">
        <v>77</v>
      </c>
      <c r="Q38922" s="34">
        <v>109</v>
      </c>
      <c r="R38922" s="34">
        <v>80</v>
      </c>
      <c r="S38922" s="34">
        <v>98</v>
      </c>
      <c r="T38922" s="34">
        <v>64</v>
      </c>
      <c r="U38922" s="34">
        <v>56</v>
      </c>
      <c r="V38922" s="34">
        <v>88</v>
      </c>
      <c r="W38922" s="34">
        <v>69</v>
      </c>
      <c r="X38922" s="34">
        <v>97</v>
      </c>
      <c r="Y38922" s="34">
        <v>77</v>
      </c>
      <c r="Z38922" s="34">
        <v>97</v>
      </c>
      <c r="AA38922" s="34">
        <v>103</v>
      </c>
      <c r="AB38922" s="34">
        <v>68</v>
      </c>
      <c r="AC38922" s="34">
        <v>168</v>
      </c>
    </row>
    <row r="38923" spans="1:29" x14ac:dyDescent="0.2">
      <c r="A38923" s="34" t="s">
        <v>99416</v>
      </c>
      <c r="B38923" s="34">
        <v>36</v>
      </c>
      <c r="C38923" s="34">
        <v>49</v>
      </c>
      <c r="D38923" s="34">
        <v>57</v>
      </c>
      <c r="E38923" s="34">
        <v>82</v>
      </c>
      <c r="F38923" s="34">
        <v>54</v>
      </c>
      <c r="G38923" s="34">
        <v>90</v>
      </c>
      <c r="H38923" s="34">
        <v>30</v>
      </c>
      <c r="I38923" s="34">
        <v>53</v>
      </c>
      <c r="J38923" s="34">
        <v>32</v>
      </c>
      <c r="K38923" s="34">
        <v>85</v>
      </c>
      <c r="L38923" s="34">
        <v>18</v>
      </c>
      <c r="M38923" s="34">
        <v>49</v>
      </c>
      <c r="N38923" s="34">
        <v>39</v>
      </c>
      <c r="O38923" s="34">
        <v>56</v>
      </c>
      <c r="P38923" s="34">
        <v>31</v>
      </c>
      <c r="Q38923" s="34">
        <v>81</v>
      </c>
      <c r="R38923" s="34">
        <v>35</v>
      </c>
      <c r="S38923" s="34">
        <v>112</v>
      </c>
      <c r="T38923" s="34">
        <v>24</v>
      </c>
      <c r="U38923" s="34">
        <v>58</v>
      </c>
      <c r="V38923" s="34">
        <v>54</v>
      </c>
      <c r="W38923" s="34">
        <v>64</v>
      </c>
      <c r="X38923" s="34">
        <v>69</v>
      </c>
      <c r="Y38923" s="34">
        <v>47</v>
      </c>
      <c r="Z38923" s="34">
        <v>59</v>
      </c>
      <c r="AA38923" s="34">
        <v>99</v>
      </c>
      <c r="AB38923" s="34">
        <v>35</v>
      </c>
      <c r="AC38923" s="34">
        <v>98</v>
      </c>
    </row>
    <row r="38924" spans="1:29" x14ac:dyDescent="0.2">
      <c r="A38924" s="34" t="s">
        <v>99417</v>
      </c>
      <c r="B38924" s="34">
        <v>37</v>
      </c>
      <c r="C38924" s="34">
        <v>40</v>
      </c>
      <c r="D38924" s="34">
        <v>82</v>
      </c>
      <c r="E38924" s="34">
        <v>38</v>
      </c>
      <c r="F38924" s="34">
        <v>73</v>
      </c>
      <c r="G38924" s="34">
        <v>55</v>
      </c>
      <c r="H38924" s="34">
        <v>46</v>
      </c>
      <c r="I38924" s="34">
        <v>43</v>
      </c>
      <c r="J38924" s="34">
        <v>47</v>
      </c>
      <c r="K38924" s="34">
        <v>62</v>
      </c>
      <c r="L38924" s="34">
        <v>24</v>
      </c>
      <c r="M38924" s="34">
        <v>40</v>
      </c>
      <c r="N38924" s="34">
        <v>38</v>
      </c>
      <c r="O38924" s="34">
        <v>23</v>
      </c>
      <c r="P38924" s="34">
        <v>42</v>
      </c>
      <c r="Q38924" s="34">
        <v>62</v>
      </c>
      <c r="R38924" s="34">
        <v>51</v>
      </c>
      <c r="S38924" s="34">
        <v>75</v>
      </c>
      <c r="T38924" s="34">
        <v>46</v>
      </c>
      <c r="U38924" s="34">
        <v>37</v>
      </c>
      <c r="V38924" s="34">
        <v>47</v>
      </c>
      <c r="W38924" s="34">
        <v>45</v>
      </c>
      <c r="X38924" s="34">
        <v>66</v>
      </c>
      <c r="Y38924" s="34">
        <v>34</v>
      </c>
      <c r="Z38924" s="34">
        <v>60</v>
      </c>
      <c r="AA38924" s="34">
        <v>71</v>
      </c>
      <c r="AB38924" s="34">
        <v>62</v>
      </c>
      <c r="AC38924" s="34">
        <v>66</v>
      </c>
    </row>
    <row r="38925" spans="1:29" x14ac:dyDescent="0.2">
      <c r="A38925" s="34" t="s">
        <v>99418</v>
      </c>
      <c r="B38925" s="34">
        <v>39</v>
      </c>
      <c r="C38925" s="34">
        <v>76</v>
      </c>
      <c r="D38925" s="34">
        <v>70</v>
      </c>
      <c r="E38925" s="34">
        <v>91</v>
      </c>
      <c r="F38925" s="34">
        <v>50</v>
      </c>
      <c r="G38925" s="34">
        <v>82</v>
      </c>
      <c r="H38925" s="34">
        <v>48</v>
      </c>
      <c r="I38925" s="34">
        <v>85</v>
      </c>
      <c r="J38925" s="34">
        <v>50</v>
      </c>
      <c r="K38925" s="34">
        <v>96</v>
      </c>
      <c r="L38925" s="34">
        <v>28</v>
      </c>
      <c r="M38925" s="34">
        <v>53</v>
      </c>
      <c r="N38925" s="34">
        <v>35</v>
      </c>
      <c r="O38925" s="34">
        <v>62</v>
      </c>
      <c r="P38925" s="34">
        <v>49</v>
      </c>
      <c r="Q38925" s="34">
        <v>88</v>
      </c>
      <c r="R38925" s="34">
        <v>67</v>
      </c>
      <c r="S38925" s="34">
        <v>136</v>
      </c>
      <c r="T38925" s="34">
        <v>48</v>
      </c>
      <c r="U38925" s="34">
        <v>70</v>
      </c>
      <c r="V38925" s="34">
        <v>46</v>
      </c>
      <c r="W38925" s="34">
        <v>62</v>
      </c>
      <c r="X38925" s="34">
        <v>90</v>
      </c>
      <c r="Y38925" s="34">
        <v>71</v>
      </c>
      <c r="Z38925" s="34">
        <v>69</v>
      </c>
      <c r="AA38925" s="34">
        <v>109</v>
      </c>
      <c r="AB38925" s="34">
        <v>52</v>
      </c>
      <c r="AC38925" s="34">
        <v>109</v>
      </c>
    </row>
    <row r="38926" spans="1:29" x14ac:dyDescent="0.2">
      <c r="A38926" s="34" t="s">
        <v>99419</v>
      </c>
      <c r="B38926" s="34">
        <v>45</v>
      </c>
      <c r="C38926" s="34">
        <v>21</v>
      </c>
      <c r="D38926" s="34">
        <v>23</v>
      </c>
      <c r="E38926" s="34">
        <v>32</v>
      </c>
      <c r="F38926" s="34">
        <v>19</v>
      </c>
      <c r="G38926" s="34">
        <v>25</v>
      </c>
      <c r="H38926" s="34">
        <v>18</v>
      </c>
      <c r="I38926" s="34">
        <v>22</v>
      </c>
      <c r="J38926" s="34">
        <v>19</v>
      </c>
      <c r="K38926" s="34">
        <v>18</v>
      </c>
      <c r="L38926" s="34">
        <v>20</v>
      </c>
      <c r="M38926" s="34">
        <v>24</v>
      </c>
      <c r="N38926" s="34">
        <v>19</v>
      </c>
      <c r="O38926" s="34">
        <v>12</v>
      </c>
      <c r="P38926" s="34">
        <v>21</v>
      </c>
      <c r="Q38926" s="34">
        <v>19</v>
      </c>
      <c r="R38926" s="34">
        <v>19</v>
      </c>
      <c r="S38926" s="34">
        <v>19</v>
      </c>
      <c r="T38926" s="34">
        <v>12</v>
      </c>
      <c r="U38926" s="34">
        <v>21</v>
      </c>
      <c r="V38926" s="34">
        <v>13</v>
      </c>
      <c r="W38926" s="34">
        <v>34</v>
      </c>
      <c r="X38926" s="34">
        <v>34</v>
      </c>
      <c r="Y38926" s="34">
        <v>19</v>
      </c>
      <c r="Z38926" s="34">
        <v>27</v>
      </c>
      <c r="AA38926" s="34">
        <v>47</v>
      </c>
      <c r="AB38926" s="34">
        <v>15</v>
      </c>
      <c r="AC38926" s="34">
        <v>30</v>
      </c>
    </row>
    <row r="38927" spans="1:29" x14ac:dyDescent="0.2">
      <c r="A38927" s="34" t="s">
        <v>99420</v>
      </c>
      <c r="B38927" s="34">
        <v>25</v>
      </c>
      <c r="C38927" s="34">
        <v>25</v>
      </c>
      <c r="D38927" s="34">
        <v>43</v>
      </c>
      <c r="E38927" s="34">
        <v>53</v>
      </c>
      <c r="F38927" s="34">
        <v>27</v>
      </c>
      <c r="G38927" s="34">
        <v>33</v>
      </c>
      <c r="H38927" s="34">
        <v>27</v>
      </c>
      <c r="I38927" s="34">
        <v>33</v>
      </c>
      <c r="J38927" s="34">
        <v>36</v>
      </c>
      <c r="K38927" s="34">
        <v>26</v>
      </c>
      <c r="L38927" s="34">
        <v>21</v>
      </c>
      <c r="M38927" s="34">
        <v>34</v>
      </c>
      <c r="N38927" s="34">
        <v>37</v>
      </c>
      <c r="O38927" s="34">
        <v>20</v>
      </c>
      <c r="P38927" s="34">
        <v>25</v>
      </c>
      <c r="Q38927" s="34">
        <v>67</v>
      </c>
      <c r="R38927" s="34">
        <v>40</v>
      </c>
      <c r="S38927" s="34">
        <v>60</v>
      </c>
      <c r="T38927" s="34">
        <v>23</v>
      </c>
      <c r="U38927" s="34">
        <v>42</v>
      </c>
      <c r="V38927" s="34">
        <v>37</v>
      </c>
      <c r="W38927" s="34">
        <v>45</v>
      </c>
      <c r="X38927" s="34">
        <v>46</v>
      </c>
      <c r="Y38927" s="34">
        <v>45</v>
      </c>
      <c r="Z38927" s="34">
        <v>37</v>
      </c>
      <c r="AA38927" s="34">
        <v>31</v>
      </c>
      <c r="AB38927" s="34">
        <v>29</v>
      </c>
      <c r="AC38927" s="34">
        <v>54</v>
      </c>
    </row>
    <row r="38928" spans="1:29" x14ac:dyDescent="0.2">
      <c r="A38928" s="34" t="s">
        <v>99421</v>
      </c>
      <c r="B38928" s="34">
        <v>11</v>
      </c>
      <c r="C38928" s="34">
        <v>16</v>
      </c>
      <c r="D38928" s="34">
        <v>21</v>
      </c>
      <c r="E38928" s="34">
        <v>10</v>
      </c>
      <c r="F38928" s="34">
        <v>14</v>
      </c>
      <c r="G38928" s="34">
        <v>25</v>
      </c>
      <c r="H38928" s="34">
        <v>13</v>
      </c>
      <c r="I38928" s="34">
        <v>13</v>
      </c>
      <c r="J38928" s="34">
        <v>11</v>
      </c>
      <c r="K38928" s="34">
        <v>23</v>
      </c>
      <c r="L38928" s="34">
        <v>2</v>
      </c>
      <c r="M38928" s="34">
        <v>20</v>
      </c>
      <c r="N38928" s="34">
        <v>6</v>
      </c>
      <c r="O38928" s="34">
        <v>16</v>
      </c>
      <c r="P38928" s="34">
        <v>7</v>
      </c>
      <c r="Q38928" s="34">
        <v>5</v>
      </c>
      <c r="R38928" s="34">
        <v>15</v>
      </c>
      <c r="S38928" s="34">
        <v>20</v>
      </c>
      <c r="T38928" s="34">
        <v>6</v>
      </c>
      <c r="U38928" s="34">
        <v>10</v>
      </c>
      <c r="V38928" s="34">
        <v>19</v>
      </c>
      <c r="W38928" s="34">
        <v>7</v>
      </c>
      <c r="X38928" s="34">
        <v>11</v>
      </c>
      <c r="Y38928" s="34">
        <v>10</v>
      </c>
      <c r="Z38928" s="34">
        <v>14</v>
      </c>
      <c r="AA38928" s="34">
        <v>11</v>
      </c>
      <c r="AB38928" s="34">
        <v>6</v>
      </c>
      <c r="AC38928" s="34">
        <v>19</v>
      </c>
    </row>
    <row r="38929" spans="1:29" x14ac:dyDescent="0.2">
      <c r="A38929" s="34" t="s">
        <v>99422</v>
      </c>
      <c r="B38929" s="34">
        <v>75</v>
      </c>
      <c r="C38929" s="34">
        <v>93</v>
      </c>
      <c r="D38929" s="34">
        <v>106</v>
      </c>
      <c r="E38929" s="34">
        <v>106</v>
      </c>
      <c r="F38929" s="34">
        <v>85</v>
      </c>
      <c r="G38929" s="34">
        <v>54</v>
      </c>
      <c r="H38929" s="34">
        <v>83</v>
      </c>
      <c r="I38929" s="34">
        <v>66</v>
      </c>
      <c r="J38929" s="34">
        <v>57</v>
      </c>
      <c r="K38929" s="34">
        <v>77</v>
      </c>
      <c r="L38929" s="34">
        <v>56</v>
      </c>
      <c r="M38929" s="34">
        <v>57</v>
      </c>
      <c r="N38929" s="34">
        <v>60</v>
      </c>
      <c r="O38929" s="34">
        <v>47</v>
      </c>
      <c r="P38929" s="34">
        <v>86</v>
      </c>
      <c r="Q38929" s="34">
        <v>80</v>
      </c>
      <c r="R38929" s="34">
        <v>75</v>
      </c>
      <c r="S38929" s="34">
        <v>97</v>
      </c>
      <c r="T38929" s="34">
        <v>69</v>
      </c>
      <c r="U38929" s="34">
        <v>48</v>
      </c>
      <c r="V38929" s="34">
        <v>80</v>
      </c>
      <c r="W38929" s="34">
        <v>89</v>
      </c>
      <c r="X38929" s="34">
        <v>74</v>
      </c>
      <c r="Y38929" s="34">
        <v>57</v>
      </c>
      <c r="Z38929" s="34">
        <v>83</v>
      </c>
      <c r="AA38929" s="34">
        <v>102</v>
      </c>
      <c r="AB38929" s="34">
        <v>103</v>
      </c>
      <c r="AC38929" s="34">
        <v>97</v>
      </c>
    </row>
    <row r="38930" spans="1:29" x14ac:dyDescent="0.2">
      <c r="A38930" s="34" t="s">
        <v>99423</v>
      </c>
      <c r="B38930" s="34">
        <v>31</v>
      </c>
      <c r="C38930" s="34">
        <v>27</v>
      </c>
      <c r="D38930" s="34">
        <v>51</v>
      </c>
      <c r="E38930" s="34">
        <v>42</v>
      </c>
      <c r="F38930" s="34">
        <v>40</v>
      </c>
      <c r="G38930" s="34">
        <v>26</v>
      </c>
      <c r="H38930" s="34">
        <v>26</v>
      </c>
      <c r="I38930" s="34">
        <v>37</v>
      </c>
      <c r="J38930" s="34">
        <v>31</v>
      </c>
      <c r="K38930" s="34">
        <v>42</v>
      </c>
      <c r="L38930" s="34">
        <v>29</v>
      </c>
      <c r="M38930" s="34">
        <v>32</v>
      </c>
      <c r="N38930" s="34">
        <v>41</v>
      </c>
      <c r="O38930" s="34">
        <v>33</v>
      </c>
      <c r="P38930" s="34">
        <v>39</v>
      </c>
      <c r="Q38930" s="34">
        <v>55</v>
      </c>
      <c r="R38930" s="34">
        <v>37</v>
      </c>
      <c r="S38930" s="34">
        <v>43</v>
      </c>
      <c r="T38930" s="34">
        <v>30</v>
      </c>
      <c r="U38930" s="34">
        <v>32</v>
      </c>
      <c r="V38930" s="34">
        <v>57</v>
      </c>
      <c r="W38930" s="34">
        <v>24</v>
      </c>
      <c r="X38930" s="34">
        <v>76</v>
      </c>
      <c r="Y38930" s="34">
        <v>31</v>
      </c>
      <c r="Z38930" s="34">
        <v>60</v>
      </c>
      <c r="AA38930" s="34">
        <v>36</v>
      </c>
      <c r="AB38930" s="34">
        <v>43</v>
      </c>
      <c r="AC38930" s="34">
        <v>72</v>
      </c>
    </row>
    <row r="38931" spans="1:29" x14ac:dyDescent="0.2">
      <c r="A38931" s="34" t="s">
        <v>99424</v>
      </c>
      <c r="B38931" s="34">
        <v>52</v>
      </c>
      <c r="C38931" s="34">
        <v>26</v>
      </c>
      <c r="D38931" s="34">
        <v>49</v>
      </c>
      <c r="E38931" s="34">
        <v>25</v>
      </c>
      <c r="F38931" s="34">
        <v>39</v>
      </c>
      <c r="G38931" s="34">
        <v>30</v>
      </c>
      <c r="H38931" s="34">
        <v>36</v>
      </c>
      <c r="I38931" s="34">
        <v>23</v>
      </c>
      <c r="J38931" s="34">
        <v>34</v>
      </c>
      <c r="K38931" s="34">
        <v>33</v>
      </c>
      <c r="L38931" s="34">
        <v>27</v>
      </c>
      <c r="M38931" s="34">
        <v>26</v>
      </c>
      <c r="N38931" s="34">
        <v>33</v>
      </c>
      <c r="O38931" s="34">
        <v>29</v>
      </c>
      <c r="P38931" s="34">
        <v>26</v>
      </c>
      <c r="Q38931" s="34">
        <v>72</v>
      </c>
      <c r="R38931" s="34">
        <v>36</v>
      </c>
      <c r="S38931" s="34">
        <v>36</v>
      </c>
      <c r="T38931" s="34">
        <v>33</v>
      </c>
      <c r="U38931" s="34">
        <v>14</v>
      </c>
      <c r="V38931" s="34">
        <v>40</v>
      </c>
      <c r="W38931" s="34">
        <v>44</v>
      </c>
      <c r="X38931" s="34">
        <v>39</v>
      </c>
      <c r="Y38931" s="34">
        <v>39</v>
      </c>
      <c r="Z38931" s="34">
        <v>43</v>
      </c>
      <c r="AA38931" s="34">
        <v>37</v>
      </c>
      <c r="AB38931" s="34">
        <v>37</v>
      </c>
      <c r="AC38931" s="34">
        <v>55</v>
      </c>
    </row>
    <row r="38932" spans="1:29" x14ac:dyDescent="0.2">
      <c r="A38932" s="34" t="s">
        <v>99425</v>
      </c>
      <c r="B38932" s="34">
        <v>8</v>
      </c>
      <c r="C38932" s="34">
        <v>31</v>
      </c>
      <c r="D38932" s="34">
        <v>17</v>
      </c>
      <c r="E38932" s="34">
        <v>21</v>
      </c>
      <c r="F38932" s="34">
        <v>11</v>
      </c>
      <c r="G38932" s="34">
        <v>13</v>
      </c>
      <c r="H38932" s="34">
        <v>11</v>
      </c>
      <c r="I38932" s="34">
        <v>17</v>
      </c>
      <c r="J38932" s="34">
        <v>14</v>
      </c>
      <c r="K38932" s="34">
        <v>31</v>
      </c>
      <c r="L38932" s="34">
        <v>7</v>
      </c>
      <c r="M38932" s="34">
        <v>13</v>
      </c>
      <c r="N38932" s="34">
        <v>8</v>
      </c>
      <c r="O38932" s="34">
        <v>13</v>
      </c>
      <c r="P38932" s="34">
        <v>8</v>
      </c>
      <c r="Q38932" s="34">
        <v>15</v>
      </c>
      <c r="R38932" s="34">
        <v>23</v>
      </c>
      <c r="S38932" s="34">
        <v>26</v>
      </c>
      <c r="T38932" s="34">
        <v>18</v>
      </c>
      <c r="U38932" s="34">
        <v>10</v>
      </c>
      <c r="V38932" s="34">
        <v>10</v>
      </c>
      <c r="W38932" s="34">
        <v>24</v>
      </c>
      <c r="X38932" s="34">
        <v>20</v>
      </c>
      <c r="Y38932" s="34">
        <v>21</v>
      </c>
      <c r="Z38932" s="34">
        <v>42</v>
      </c>
      <c r="AA38932" s="34">
        <v>30</v>
      </c>
      <c r="AB38932" s="34">
        <v>13</v>
      </c>
      <c r="AC38932" s="34">
        <v>40</v>
      </c>
    </row>
    <row r="38933" spans="1:29" x14ac:dyDescent="0.2">
      <c r="A38933" s="34" t="s">
        <v>99426</v>
      </c>
      <c r="B38933" s="34">
        <v>46</v>
      </c>
      <c r="C38933" s="34">
        <v>31</v>
      </c>
      <c r="D38933" s="34">
        <v>78</v>
      </c>
      <c r="E38933" s="34">
        <v>74</v>
      </c>
      <c r="F38933" s="34">
        <v>65</v>
      </c>
      <c r="G38933" s="34">
        <v>42</v>
      </c>
      <c r="H38933" s="34">
        <v>65</v>
      </c>
      <c r="I38933" s="34">
        <v>44</v>
      </c>
      <c r="J38933" s="34">
        <v>59</v>
      </c>
      <c r="K38933" s="34">
        <v>58</v>
      </c>
      <c r="L38933" s="34">
        <v>53</v>
      </c>
      <c r="M38933" s="34">
        <v>65</v>
      </c>
      <c r="N38933" s="34">
        <v>46</v>
      </c>
      <c r="O38933" s="34">
        <v>34</v>
      </c>
      <c r="P38933" s="34">
        <v>59</v>
      </c>
      <c r="Q38933" s="34">
        <v>103</v>
      </c>
      <c r="R38933" s="34">
        <v>71</v>
      </c>
      <c r="S38933" s="34">
        <v>84</v>
      </c>
      <c r="T38933" s="34">
        <v>62</v>
      </c>
      <c r="U38933" s="34">
        <v>45</v>
      </c>
      <c r="V38933" s="34">
        <v>74</v>
      </c>
      <c r="W38933" s="34">
        <v>72</v>
      </c>
      <c r="X38933" s="34">
        <v>79</v>
      </c>
      <c r="Y38933" s="34">
        <v>76</v>
      </c>
      <c r="Z38933" s="34">
        <v>107</v>
      </c>
      <c r="AA38933" s="34">
        <v>78</v>
      </c>
      <c r="AB38933" s="34">
        <v>60</v>
      </c>
      <c r="AC38933" s="34">
        <v>112</v>
      </c>
    </row>
    <row r="38934" spans="1:29" x14ac:dyDescent="0.2">
      <c r="A38934" s="34" t="s">
        <v>99427</v>
      </c>
      <c r="B38934" s="34">
        <v>19</v>
      </c>
      <c r="C38934" s="34">
        <v>26</v>
      </c>
      <c r="D38934" s="34">
        <v>22</v>
      </c>
      <c r="E38934" s="34">
        <v>19</v>
      </c>
      <c r="F38934" s="34">
        <v>12</v>
      </c>
      <c r="G38934" s="34">
        <v>13</v>
      </c>
      <c r="H38934" s="34">
        <v>24</v>
      </c>
      <c r="I38934" s="34">
        <v>13</v>
      </c>
      <c r="J38934" s="34">
        <v>9</v>
      </c>
      <c r="K38934" s="34">
        <v>11</v>
      </c>
      <c r="L38934" s="34">
        <v>9</v>
      </c>
      <c r="M38934" s="34">
        <v>9</v>
      </c>
      <c r="N38934" s="34">
        <v>10</v>
      </c>
      <c r="O38934" s="34">
        <v>13</v>
      </c>
      <c r="P38934" s="34">
        <v>12</v>
      </c>
      <c r="Q38934" s="34">
        <v>23</v>
      </c>
      <c r="R38934" s="34">
        <v>19</v>
      </c>
      <c r="S38934" s="34">
        <v>21</v>
      </c>
      <c r="T38934" s="34">
        <v>22</v>
      </c>
      <c r="U38934" s="34">
        <v>15</v>
      </c>
      <c r="V38934" s="34">
        <v>25</v>
      </c>
      <c r="W38934" s="34">
        <v>41</v>
      </c>
      <c r="X38934" s="34">
        <v>31</v>
      </c>
      <c r="Y38934" s="34">
        <v>21</v>
      </c>
      <c r="Z38934" s="34">
        <v>26</v>
      </c>
      <c r="AA38934" s="34">
        <v>19</v>
      </c>
      <c r="AB38934" s="34">
        <v>12</v>
      </c>
      <c r="AC38934" s="34">
        <v>25</v>
      </c>
    </row>
    <row r="38935" spans="1:29" x14ac:dyDescent="0.2">
      <c r="A38935" s="34" t="s">
        <v>99428</v>
      </c>
      <c r="B38935" s="34">
        <v>30</v>
      </c>
      <c r="C38935" s="34">
        <v>38</v>
      </c>
      <c r="D38935" s="34">
        <v>32</v>
      </c>
      <c r="E38935" s="34">
        <v>32</v>
      </c>
      <c r="F38935" s="34">
        <v>42</v>
      </c>
      <c r="G38935" s="34">
        <v>39</v>
      </c>
      <c r="H38935" s="34">
        <v>35</v>
      </c>
      <c r="I38935" s="34">
        <v>38</v>
      </c>
      <c r="J38935" s="34">
        <v>21</v>
      </c>
      <c r="K38935" s="34">
        <v>34</v>
      </c>
      <c r="L38935" s="34">
        <v>10</v>
      </c>
      <c r="M38935" s="34">
        <v>32</v>
      </c>
      <c r="N38935" s="34">
        <v>26</v>
      </c>
      <c r="O38935" s="34">
        <v>20</v>
      </c>
      <c r="P38935" s="34">
        <v>25</v>
      </c>
      <c r="Q38935" s="34">
        <v>48</v>
      </c>
      <c r="R38935" s="34">
        <v>34</v>
      </c>
      <c r="S38935" s="34">
        <v>50</v>
      </c>
      <c r="T38935" s="34">
        <v>25</v>
      </c>
      <c r="U38935" s="34">
        <v>34</v>
      </c>
      <c r="V38935" s="34">
        <v>47</v>
      </c>
      <c r="W38935" s="34">
        <v>59</v>
      </c>
      <c r="X38935" s="34">
        <v>46</v>
      </c>
      <c r="Y38935" s="34">
        <v>25</v>
      </c>
      <c r="Z38935" s="34">
        <v>50</v>
      </c>
      <c r="AA38935" s="34">
        <v>45</v>
      </c>
      <c r="AB38935" s="34">
        <v>22</v>
      </c>
      <c r="AC38935" s="34">
        <v>50</v>
      </c>
    </row>
    <row r="38936" spans="1:29" x14ac:dyDescent="0.2">
      <c r="A38936" s="34" t="s">
        <v>99429</v>
      </c>
      <c r="B38936" s="34">
        <v>50</v>
      </c>
      <c r="C38936" s="34">
        <v>37</v>
      </c>
      <c r="D38936" s="34">
        <v>47</v>
      </c>
      <c r="E38936" s="34">
        <v>55</v>
      </c>
      <c r="F38936" s="34">
        <v>61</v>
      </c>
      <c r="G38936" s="34">
        <v>83</v>
      </c>
      <c r="H38936" s="34">
        <v>32</v>
      </c>
      <c r="I38936" s="34">
        <v>49</v>
      </c>
      <c r="J38936" s="34">
        <v>37</v>
      </c>
      <c r="K38936" s="34">
        <v>55</v>
      </c>
      <c r="L38936" s="34">
        <v>35</v>
      </c>
      <c r="M38936" s="34">
        <v>47</v>
      </c>
      <c r="N38936" s="34">
        <v>42</v>
      </c>
      <c r="O38936" s="34">
        <v>40</v>
      </c>
      <c r="P38936" s="34">
        <v>41</v>
      </c>
      <c r="Q38936" s="34">
        <v>72</v>
      </c>
      <c r="R38936" s="34">
        <v>42</v>
      </c>
      <c r="S38936" s="34">
        <v>69</v>
      </c>
      <c r="T38936" s="34">
        <v>44</v>
      </c>
      <c r="U38936" s="34">
        <v>59</v>
      </c>
      <c r="V38936" s="34">
        <v>54</v>
      </c>
      <c r="W38936" s="34">
        <v>64</v>
      </c>
      <c r="X38936" s="34">
        <v>61</v>
      </c>
      <c r="Y38936" s="34">
        <v>60</v>
      </c>
      <c r="Z38936" s="34">
        <v>49</v>
      </c>
      <c r="AA38936" s="34">
        <v>65</v>
      </c>
      <c r="AB38936" s="34">
        <v>62</v>
      </c>
      <c r="AC38936" s="34">
        <v>98</v>
      </c>
    </row>
    <row r="38937" spans="1:29" x14ac:dyDescent="0.2">
      <c r="A38937" s="34" t="s">
        <v>99430</v>
      </c>
      <c r="B38937" s="34">
        <v>23</v>
      </c>
      <c r="C38937" s="34">
        <v>34</v>
      </c>
      <c r="D38937" s="34">
        <v>27</v>
      </c>
      <c r="E38937" s="34">
        <v>33</v>
      </c>
      <c r="F38937" s="34">
        <v>33</v>
      </c>
      <c r="G38937" s="34">
        <v>34</v>
      </c>
      <c r="H38937" s="34">
        <v>19</v>
      </c>
      <c r="I38937" s="34">
        <v>17</v>
      </c>
      <c r="J38937" s="34">
        <v>31</v>
      </c>
      <c r="K38937" s="34">
        <v>31</v>
      </c>
      <c r="L38937" s="34">
        <v>21</v>
      </c>
      <c r="M38937" s="34">
        <v>19</v>
      </c>
      <c r="N38937" s="34">
        <v>19</v>
      </c>
      <c r="O38937" s="34">
        <v>13</v>
      </c>
      <c r="P38937" s="34">
        <v>31</v>
      </c>
      <c r="Q38937" s="34">
        <v>27</v>
      </c>
      <c r="R38937" s="34">
        <v>30</v>
      </c>
      <c r="S38937" s="34">
        <v>38</v>
      </c>
      <c r="T38937" s="34">
        <v>21</v>
      </c>
      <c r="U38937" s="34">
        <v>30</v>
      </c>
      <c r="V38937" s="34">
        <v>50</v>
      </c>
      <c r="W38937" s="34">
        <v>20</v>
      </c>
      <c r="X38937" s="34">
        <v>22</v>
      </c>
      <c r="Y38937" s="34">
        <v>34</v>
      </c>
      <c r="Z38937" s="34">
        <v>44</v>
      </c>
      <c r="AA38937" s="34">
        <v>40</v>
      </c>
      <c r="AB38937" s="34">
        <v>43</v>
      </c>
      <c r="AC38937" s="34">
        <v>40</v>
      </c>
    </row>
    <row r="38938" spans="1:29" x14ac:dyDescent="0.2">
      <c r="A38938" s="34" t="s">
        <v>99431</v>
      </c>
      <c r="B38938" s="34">
        <v>53</v>
      </c>
      <c r="C38938" s="34">
        <v>51</v>
      </c>
      <c r="D38938" s="34">
        <v>104</v>
      </c>
      <c r="E38938" s="34">
        <v>44</v>
      </c>
      <c r="F38938" s="34">
        <v>89</v>
      </c>
      <c r="G38938" s="34">
        <v>66</v>
      </c>
      <c r="H38938" s="34">
        <v>102</v>
      </c>
      <c r="I38938" s="34">
        <v>42</v>
      </c>
      <c r="J38938" s="34">
        <v>67</v>
      </c>
      <c r="K38938" s="34">
        <v>70</v>
      </c>
      <c r="L38938" s="34">
        <v>45</v>
      </c>
      <c r="M38938" s="34">
        <v>41</v>
      </c>
      <c r="N38938" s="34">
        <v>66</v>
      </c>
      <c r="O38938" s="34">
        <v>63</v>
      </c>
      <c r="P38938" s="34">
        <v>62</v>
      </c>
      <c r="Q38938" s="34">
        <v>74</v>
      </c>
      <c r="R38938" s="34">
        <v>103</v>
      </c>
      <c r="S38938" s="34">
        <v>64</v>
      </c>
      <c r="T38938" s="34">
        <v>54</v>
      </c>
      <c r="U38938" s="34">
        <v>62</v>
      </c>
      <c r="V38938" s="34">
        <v>62</v>
      </c>
      <c r="W38938" s="34">
        <v>74</v>
      </c>
      <c r="X38938" s="34">
        <v>91</v>
      </c>
      <c r="Y38938" s="34">
        <v>86</v>
      </c>
      <c r="Z38938" s="34">
        <v>71</v>
      </c>
      <c r="AA38938" s="34">
        <v>84</v>
      </c>
      <c r="AB38938" s="34">
        <v>69</v>
      </c>
      <c r="AC38938" s="34">
        <v>95</v>
      </c>
    </row>
    <row r="38939" spans="1:29" x14ac:dyDescent="0.2">
      <c r="A38939" s="34" t="s">
        <v>99432</v>
      </c>
      <c r="B38939" s="34">
        <v>95</v>
      </c>
      <c r="C38939" s="34">
        <v>118</v>
      </c>
      <c r="D38939" s="34">
        <v>134</v>
      </c>
      <c r="E38939" s="34">
        <v>103</v>
      </c>
      <c r="F38939" s="34">
        <v>149</v>
      </c>
      <c r="G38939" s="34">
        <v>100</v>
      </c>
      <c r="H38939" s="34">
        <v>133</v>
      </c>
      <c r="I38939" s="34">
        <v>82</v>
      </c>
      <c r="J38939" s="34">
        <v>80</v>
      </c>
      <c r="K38939" s="34">
        <v>119</v>
      </c>
      <c r="L38939" s="34">
        <v>120</v>
      </c>
      <c r="M38939" s="34">
        <v>87</v>
      </c>
      <c r="N38939" s="34">
        <v>88</v>
      </c>
      <c r="O38939" s="34">
        <v>77</v>
      </c>
      <c r="P38939" s="34">
        <v>113</v>
      </c>
      <c r="Q38939" s="34">
        <v>117</v>
      </c>
      <c r="R38939" s="34">
        <v>164</v>
      </c>
      <c r="S38939" s="34">
        <v>153</v>
      </c>
      <c r="T38939" s="34">
        <v>148</v>
      </c>
      <c r="U38939" s="34">
        <v>117</v>
      </c>
      <c r="V38939" s="34">
        <v>174</v>
      </c>
      <c r="W38939" s="34">
        <v>156</v>
      </c>
      <c r="X38939" s="34">
        <v>147</v>
      </c>
      <c r="Y38939" s="34">
        <v>178</v>
      </c>
      <c r="Z38939" s="34">
        <v>123</v>
      </c>
      <c r="AA38939" s="34">
        <v>145</v>
      </c>
      <c r="AB38939" s="34">
        <v>143</v>
      </c>
      <c r="AC38939" s="34">
        <v>189</v>
      </c>
    </row>
    <row r="38940" spans="1:29" x14ac:dyDescent="0.2">
      <c r="A38940" s="34" t="s">
        <v>99433</v>
      </c>
      <c r="B38940" s="34">
        <v>27</v>
      </c>
      <c r="C38940" s="34">
        <v>43</v>
      </c>
      <c r="D38940" s="34">
        <v>48</v>
      </c>
      <c r="E38940" s="34">
        <v>29</v>
      </c>
      <c r="F38940" s="34">
        <v>32</v>
      </c>
      <c r="G38940" s="34">
        <v>41</v>
      </c>
      <c r="H38940" s="34">
        <v>37</v>
      </c>
      <c r="I38940" s="34">
        <v>37</v>
      </c>
      <c r="J38940" s="34">
        <v>27</v>
      </c>
      <c r="K38940" s="34">
        <v>43</v>
      </c>
      <c r="L38940" s="34">
        <v>23</v>
      </c>
      <c r="M38940" s="34">
        <v>31</v>
      </c>
      <c r="N38940" s="34">
        <v>28</v>
      </c>
      <c r="O38940" s="34">
        <v>17</v>
      </c>
      <c r="P38940" s="34">
        <v>25</v>
      </c>
      <c r="Q38940" s="34">
        <v>38</v>
      </c>
      <c r="R38940" s="34">
        <v>36</v>
      </c>
      <c r="S38940" s="34">
        <v>58</v>
      </c>
      <c r="T38940" s="34">
        <v>19</v>
      </c>
      <c r="U38940" s="34">
        <v>12</v>
      </c>
      <c r="V38940" s="34">
        <v>41</v>
      </c>
      <c r="W38940" s="34">
        <v>32</v>
      </c>
      <c r="X38940" s="34">
        <v>55</v>
      </c>
      <c r="Y38940" s="34">
        <v>38</v>
      </c>
      <c r="Z38940" s="34">
        <v>27</v>
      </c>
      <c r="AA38940" s="34">
        <v>45</v>
      </c>
      <c r="AB38940" s="34">
        <v>45</v>
      </c>
      <c r="AC38940" s="34">
        <v>43</v>
      </c>
    </row>
    <row r="38941" spans="1:29" x14ac:dyDescent="0.2">
      <c r="A38941" s="34" t="s">
        <v>99434</v>
      </c>
      <c r="B38941" s="34">
        <v>34</v>
      </c>
      <c r="C38941" s="34">
        <v>36</v>
      </c>
      <c r="D38941" s="34">
        <v>54</v>
      </c>
      <c r="E38941" s="34">
        <v>25</v>
      </c>
      <c r="F38941" s="34">
        <v>55</v>
      </c>
      <c r="G38941" s="34">
        <v>30</v>
      </c>
      <c r="H38941" s="34">
        <v>43</v>
      </c>
      <c r="I38941" s="34">
        <v>21</v>
      </c>
      <c r="J38941" s="34">
        <v>30</v>
      </c>
      <c r="K38941" s="34">
        <v>20</v>
      </c>
      <c r="L38941" s="34">
        <v>28</v>
      </c>
      <c r="M38941" s="34">
        <v>29</v>
      </c>
      <c r="N38941" s="34">
        <v>34</v>
      </c>
      <c r="O38941" s="34">
        <v>26</v>
      </c>
      <c r="P38941" s="34">
        <v>35</v>
      </c>
      <c r="Q38941" s="34">
        <v>36</v>
      </c>
      <c r="R38941" s="34">
        <v>41</v>
      </c>
      <c r="S38941" s="34">
        <v>43</v>
      </c>
      <c r="T38941" s="34">
        <v>46</v>
      </c>
      <c r="U38941" s="34">
        <v>27</v>
      </c>
      <c r="V38941" s="34">
        <v>50</v>
      </c>
      <c r="W38941" s="34">
        <v>31</v>
      </c>
      <c r="X38941" s="34">
        <v>54</v>
      </c>
      <c r="Y38941" s="34">
        <v>25</v>
      </c>
      <c r="Z38941" s="34">
        <v>56</v>
      </c>
      <c r="AA38941" s="34">
        <v>34</v>
      </c>
      <c r="AB38941" s="34">
        <v>53</v>
      </c>
      <c r="AC38941" s="34">
        <v>62</v>
      </c>
    </row>
    <row r="38942" spans="1:29" x14ac:dyDescent="0.2">
      <c r="A38942" s="34" t="s">
        <v>99435</v>
      </c>
      <c r="B38942" s="34">
        <v>106</v>
      </c>
      <c r="C38942" s="34">
        <v>83</v>
      </c>
      <c r="D38942" s="34">
        <v>109</v>
      </c>
      <c r="E38942" s="34">
        <v>98</v>
      </c>
      <c r="F38942" s="34">
        <v>127</v>
      </c>
      <c r="G38942" s="34">
        <v>61</v>
      </c>
      <c r="H38942" s="34">
        <v>114</v>
      </c>
      <c r="I38942" s="34">
        <v>75</v>
      </c>
      <c r="J38942" s="34">
        <v>101</v>
      </c>
      <c r="K38942" s="34">
        <v>91</v>
      </c>
      <c r="L38942" s="34">
        <v>96</v>
      </c>
      <c r="M38942" s="34">
        <v>74</v>
      </c>
      <c r="N38942" s="34">
        <v>81</v>
      </c>
      <c r="O38942" s="34">
        <v>118</v>
      </c>
      <c r="P38942" s="34">
        <v>83</v>
      </c>
      <c r="Q38942" s="34">
        <v>107</v>
      </c>
      <c r="R38942" s="34">
        <v>140</v>
      </c>
      <c r="S38942" s="34">
        <v>97</v>
      </c>
      <c r="T38942" s="34">
        <v>119</v>
      </c>
      <c r="U38942" s="34">
        <v>69</v>
      </c>
      <c r="V38942" s="34">
        <v>115</v>
      </c>
      <c r="W38942" s="34">
        <v>121</v>
      </c>
      <c r="X38942" s="34">
        <v>152</v>
      </c>
      <c r="Y38942" s="34">
        <v>79</v>
      </c>
      <c r="Z38942" s="34">
        <v>116</v>
      </c>
      <c r="AA38942" s="34">
        <v>129</v>
      </c>
      <c r="AB38942" s="34">
        <v>140</v>
      </c>
      <c r="AC38942" s="34">
        <v>122</v>
      </c>
    </row>
    <row r="38943" spans="1:29" x14ac:dyDescent="0.2">
      <c r="A38943" s="34" t="s">
        <v>99436</v>
      </c>
      <c r="B38943" s="34">
        <v>14</v>
      </c>
      <c r="C38943" s="34">
        <v>23</v>
      </c>
      <c r="D38943" s="34">
        <v>19</v>
      </c>
      <c r="E38943" s="34">
        <v>15</v>
      </c>
      <c r="F38943" s="34">
        <v>20</v>
      </c>
      <c r="G38943" s="34">
        <v>22</v>
      </c>
      <c r="H38943" s="34">
        <v>37</v>
      </c>
      <c r="I38943" s="34">
        <v>13</v>
      </c>
      <c r="J38943" s="34">
        <v>13</v>
      </c>
      <c r="K38943" s="34">
        <v>29</v>
      </c>
      <c r="L38943" s="34">
        <v>10</v>
      </c>
      <c r="M38943" s="34">
        <v>22</v>
      </c>
      <c r="N38943" s="34">
        <v>12</v>
      </c>
      <c r="O38943" s="34">
        <v>21</v>
      </c>
      <c r="P38943" s="34">
        <v>16</v>
      </c>
      <c r="Q38943" s="34">
        <v>39</v>
      </c>
      <c r="R38943" s="34">
        <v>30</v>
      </c>
      <c r="S38943" s="34">
        <v>24</v>
      </c>
      <c r="T38943" s="34">
        <v>33</v>
      </c>
      <c r="U38943" s="34">
        <v>21</v>
      </c>
      <c r="V38943" s="34">
        <v>31</v>
      </c>
      <c r="W38943" s="34">
        <v>26</v>
      </c>
      <c r="X38943" s="34">
        <v>38</v>
      </c>
      <c r="Y38943" s="34">
        <v>26</v>
      </c>
      <c r="Z38943" s="34">
        <v>28</v>
      </c>
      <c r="AA38943" s="34">
        <v>35</v>
      </c>
      <c r="AB38943" s="34">
        <v>13</v>
      </c>
      <c r="AC38943" s="34">
        <v>48</v>
      </c>
    </row>
    <row r="38944" spans="1:29" x14ac:dyDescent="0.2">
      <c r="A38944" s="34" t="s">
        <v>99437</v>
      </c>
      <c r="B38944" s="34">
        <v>36</v>
      </c>
      <c r="C38944" s="34">
        <v>48</v>
      </c>
      <c r="D38944" s="34">
        <v>55</v>
      </c>
      <c r="E38944" s="34">
        <v>56</v>
      </c>
      <c r="F38944" s="34">
        <v>62</v>
      </c>
      <c r="G38944" s="34">
        <v>79</v>
      </c>
      <c r="H38944" s="34">
        <v>64</v>
      </c>
      <c r="I38944" s="34">
        <v>63</v>
      </c>
      <c r="J38944" s="34">
        <v>39</v>
      </c>
      <c r="K38944" s="34">
        <v>51</v>
      </c>
      <c r="L38944" s="34">
        <v>52</v>
      </c>
      <c r="M38944" s="34">
        <v>50</v>
      </c>
      <c r="N38944" s="34">
        <v>59</v>
      </c>
      <c r="O38944" s="34">
        <v>59</v>
      </c>
      <c r="P38944" s="34">
        <v>70</v>
      </c>
      <c r="Q38944" s="34">
        <v>61</v>
      </c>
      <c r="R38944" s="34">
        <v>75</v>
      </c>
      <c r="S38944" s="34">
        <v>74</v>
      </c>
      <c r="T38944" s="34">
        <v>50</v>
      </c>
      <c r="U38944" s="34">
        <v>49</v>
      </c>
      <c r="V38944" s="34">
        <v>96</v>
      </c>
      <c r="W38944" s="34">
        <v>87</v>
      </c>
      <c r="X38944" s="34">
        <v>61</v>
      </c>
      <c r="Y38944" s="34">
        <v>89</v>
      </c>
      <c r="Z38944" s="34">
        <v>85</v>
      </c>
      <c r="AA38944" s="34">
        <v>55</v>
      </c>
      <c r="AB38944" s="34">
        <v>66</v>
      </c>
      <c r="AC38944" s="34">
        <v>97</v>
      </c>
    </row>
    <row r="38945" spans="1:29" x14ac:dyDescent="0.2">
      <c r="A38945" s="34" t="s">
        <v>99438</v>
      </c>
      <c r="B38945" s="34">
        <v>83</v>
      </c>
      <c r="C38945" s="34">
        <v>66</v>
      </c>
      <c r="D38945" s="34">
        <v>151</v>
      </c>
      <c r="E38945" s="34">
        <v>85</v>
      </c>
      <c r="F38945" s="34">
        <v>107</v>
      </c>
      <c r="G38945" s="34">
        <v>64</v>
      </c>
      <c r="H38945" s="34">
        <v>131</v>
      </c>
      <c r="I38945" s="34">
        <v>67</v>
      </c>
      <c r="J38945" s="34">
        <v>102</v>
      </c>
      <c r="K38945" s="34">
        <v>72</v>
      </c>
      <c r="L38945" s="34">
        <v>83</v>
      </c>
      <c r="M38945" s="34">
        <v>57</v>
      </c>
      <c r="N38945" s="34">
        <v>90</v>
      </c>
      <c r="O38945" s="34">
        <v>57</v>
      </c>
      <c r="P38945" s="34">
        <v>105</v>
      </c>
      <c r="Q38945" s="34">
        <v>115</v>
      </c>
      <c r="R38945" s="34">
        <v>170</v>
      </c>
      <c r="S38945" s="34">
        <v>98</v>
      </c>
      <c r="T38945" s="34">
        <v>163</v>
      </c>
      <c r="U38945" s="34">
        <v>66</v>
      </c>
      <c r="V38945" s="34">
        <v>148</v>
      </c>
      <c r="W38945" s="34">
        <v>94</v>
      </c>
      <c r="X38945" s="34">
        <v>161</v>
      </c>
      <c r="Y38945" s="34">
        <v>97</v>
      </c>
      <c r="Z38945" s="34">
        <v>145</v>
      </c>
      <c r="AA38945" s="34">
        <v>78</v>
      </c>
      <c r="AB38945" s="34">
        <v>173</v>
      </c>
      <c r="AC38945" s="34">
        <v>138</v>
      </c>
    </row>
    <row r="38946" spans="1:29" x14ac:dyDescent="0.2">
      <c r="A38946" s="34" t="s">
        <v>99439</v>
      </c>
      <c r="B38946" s="34">
        <v>125</v>
      </c>
      <c r="C38946" s="34">
        <v>69</v>
      </c>
      <c r="D38946" s="34">
        <v>116</v>
      </c>
      <c r="E38946" s="34">
        <v>77</v>
      </c>
      <c r="F38946" s="34">
        <v>116</v>
      </c>
      <c r="G38946" s="34">
        <v>69</v>
      </c>
      <c r="H38946" s="34">
        <v>103</v>
      </c>
      <c r="I38946" s="34">
        <v>52</v>
      </c>
      <c r="J38946" s="34">
        <v>97</v>
      </c>
      <c r="K38946" s="34">
        <v>85</v>
      </c>
      <c r="L38946" s="34">
        <v>97</v>
      </c>
      <c r="M38946" s="34">
        <v>60</v>
      </c>
      <c r="N38946" s="34">
        <v>64</v>
      </c>
      <c r="O38946" s="34">
        <v>76</v>
      </c>
      <c r="P38946" s="34">
        <v>88</v>
      </c>
      <c r="Q38946" s="34">
        <v>133</v>
      </c>
      <c r="R38946" s="34">
        <v>120</v>
      </c>
      <c r="S38946" s="34">
        <v>98</v>
      </c>
      <c r="T38946" s="34">
        <v>112</v>
      </c>
      <c r="U38946" s="34">
        <v>80</v>
      </c>
      <c r="V38946" s="34">
        <v>152</v>
      </c>
      <c r="W38946" s="34">
        <v>119</v>
      </c>
      <c r="X38946" s="34">
        <v>160</v>
      </c>
      <c r="Y38946" s="34">
        <v>104</v>
      </c>
      <c r="Z38946" s="34">
        <v>132</v>
      </c>
      <c r="AA38946" s="34">
        <v>125</v>
      </c>
      <c r="AB38946" s="34">
        <v>137</v>
      </c>
      <c r="AC38946" s="34">
        <v>108</v>
      </c>
    </row>
    <row r="38947" spans="1:29" x14ac:dyDescent="0.2">
      <c r="A38947" s="34" t="s">
        <v>99440</v>
      </c>
      <c r="B38947" s="34">
        <v>55</v>
      </c>
      <c r="C38947" s="34">
        <v>56</v>
      </c>
      <c r="D38947" s="34">
        <v>107</v>
      </c>
      <c r="E38947" s="34">
        <v>56</v>
      </c>
      <c r="F38947" s="34">
        <v>84</v>
      </c>
      <c r="G38947" s="34">
        <v>40</v>
      </c>
      <c r="H38947" s="34">
        <v>105</v>
      </c>
      <c r="I38947" s="34">
        <v>42</v>
      </c>
      <c r="J38947" s="34">
        <v>66</v>
      </c>
      <c r="K38947" s="34">
        <v>45</v>
      </c>
      <c r="L38947" s="34">
        <v>56</v>
      </c>
      <c r="M38947" s="34">
        <v>41</v>
      </c>
      <c r="N38947" s="34">
        <v>80</v>
      </c>
      <c r="O38947" s="34">
        <v>71</v>
      </c>
      <c r="P38947" s="34">
        <v>98</v>
      </c>
      <c r="Q38947" s="34">
        <v>80</v>
      </c>
      <c r="R38947" s="34">
        <v>106</v>
      </c>
      <c r="S38947" s="34">
        <v>83</v>
      </c>
      <c r="T38947" s="34">
        <v>51</v>
      </c>
      <c r="U38947" s="34">
        <v>60</v>
      </c>
      <c r="V38947" s="34">
        <v>101</v>
      </c>
      <c r="W38947" s="34">
        <v>64</v>
      </c>
      <c r="X38947" s="34">
        <v>100</v>
      </c>
      <c r="Y38947" s="34">
        <v>82</v>
      </c>
      <c r="Z38947" s="34">
        <v>80</v>
      </c>
      <c r="AA38947" s="34">
        <v>67</v>
      </c>
      <c r="AB38947" s="34">
        <v>56</v>
      </c>
      <c r="AC38947" s="34">
        <v>105</v>
      </c>
    </row>
    <row r="38948" spans="1:29" x14ac:dyDescent="0.2">
      <c r="A38948" s="34" t="s">
        <v>99441</v>
      </c>
      <c r="B38948" s="34">
        <v>79</v>
      </c>
      <c r="C38948" s="34">
        <v>126</v>
      </c>
      <c r="D38948" s="34">
        <v>138</v>
      </c>
      <c r="E38948" s="34">
        <v>173</v>
      </c>
      <c r="F38948" s="34">
        <v>133</v>
      </c>
      <c r="G38948" s="34">
        <v>103</v>
      </c>
      <c r="H38948" s="34">
        <v>89</v>
      </c>
      <c r="I38948" s="34">
        <v>117</v>
      </c>
      <c r="J38948" s="34">
        <v>129</v>
      </c>
      <c r="K38948" s="34">
        <v>160</v>
      </c>
      <c r="L38948" s="34">
        <v>76</v>
      </c>
      <c r="M38948" s="34">
        <v>103</v>
      </c>
      <c r="N38948" s="34">
        <v>94</v>
      </c>
      <c r="O38948" s="34">
        <v>121</v>
      </c>
      <c r="P38948" s="34">
        <v>87</v>
      </c>
      <c r="Q38948" s="34">
        <v>164</v>
      </c>
      <c r="R38948" s="34">
        <v>143</v>
      </c>
      <c r="S38948" s="34">
        <v>163</v>
      </c>
      <c r="T38948" s="34">
        <v>129</v>
      </c>
      <c r="U38948" s="34">
        <v>128</v>
      </c>
      <c r="V38948" s="34">
        <v>174</v>
      </c>
      <c r="W38948" s="34">
        <v>153</v>
      </c>
      <c r="X38948" s="34">
        <v>174</v>
      </c>
      <c r="Y38948" s="34">
        <v>149</v>
      </c>
      <c r="Z38948" s="34">
        <v>158</v>
      </c>
      <c r="AA38948" s="34">
        <v>153</v>
      </c>
      <c r="AB38948" s="34">
        <v>108</v>
      </c>
      <c r="AC38948" s="34">
        <v>206</v>
      </c>
    </row>
    <row r="38949" spans="1:29" x14ac:dyDescent="0.2">
      <c r="A38949" s="34" t="s">
        <v>99442</v>
      </c>
      <c r="B38949" s="34">
        <v>48</v>
      </c>
      <c r="C38949" s="34">
        <v>43</v>
      </c>
      <c r="D38949" s="34">
        <v>63</v>
      </c>
      <c r="E38949" s="34">
        <v>56</v>
      </c>
      <c r="F38949" s="34">
        <v>62</v>
      </c>
      <c r="G38949" s="34">
        <v>24</v>
      </c>
      <c r="H38949" s="34">
        <v>49</v>
      </c>
      <c r="I38949" s="34">
        <v>32</v>
      </c>
      <c r="J38949" s="34">
        <v>32</v>
      </c>
      <c r="K38949" s="34">
        <v>25</v>
      </c>
      <c r="L38949" s="34">
        <v>18</v>
      </c>
      <c r="M38949" s="34">
        <v>30</v>
      </c>
      <c r="N38949" s="34">
        <v>32</v>
      </c>
      <c r="O38949" s="34">
        <v>39</v>
      </c>
      <c r="P38949" s="34">
        <v>26</v>
      </c>
      <c r="Q38949" s="34">
        <v>32</v>
      </c>
      <c r="R38949" s="34">
        <v>48</v>
      </c>
      <c r="S38949" s="34">
        <v>41</v>
      </c>
      <c r="T38949" s="34">
        <v>43</v>
      </c>
      <c r="U38949" s="34">
        <v>41</v>
      </c>
      <c r="V38949" s="34">
        <v>77</v>
      </c>
      <c r="W38949" s="34">
        <v>37</v>
      </c>
      <c r="X38949" s="34">
        <v>62</v>
      </c>
      <c r="Y38949" s="34">
        <v>19</v>
      </c>
      <c r="Z38949" s="34">
        <v>66</v>
      </c>
      <c r="AA38949" s="34">
        <v>37</v>
      </c>
      <c r="AB38949" s="34">
        <v>65</v>
      </c>
      <c r="AC38949" s="34">
        <v>57</v>
      </c>
    </row>
    <row r="38950" spans="1:29" x14ac:dyDescent="0.2">
      <c r="A38950" s="34" t="s">
        <v>99443</v>
      </c>
      <c r="B38950" s="34">
        <v>24</v>
      </c>
      <c r="C38950" s="34">
        <v>47</v>
      </c>
      <c r="D38950" s="34">
        <v>41</v>
      </c>
      <c r="E38950" s="34">
        <v>23</v>
      </c>
      <c r="F38950" s="34">
        <v>36</v>
      </c>
      <c r="G38950" s="34">
        <v>39</v>
      </c>
      <c r="H38950" s="34">
        <v>22</v>
      </c>
      <c r="I38950" s="34">
        <v>23</v>
      </c>
      <c r="J38950" s="34">
        <v>29</v>
      </c>
      <c r="K38950" s="34">
        <v>56</v>
      </c>
      <c r="L38950" s="34">
        <v>7</v>
      </c>
      <c r="M38950" s="34">
        <v>31</v>
      </c>
      <c r="N38950" s="34">
        <v>21</v>
      </c>
      <c r="O38950" s="34">
        <v>14</v>
      </c>
      <c r="P38950" s="34">
        <v>16</v>
      </c>
      <c r="Q38950" s="34">
        <v>48</v>
      </c>
      <c r="R38950" s="34">
        <v>31</v>
      </c>
      <c r="S38950" s="34">
        <v>27</v>
      </c>
      <c r="T38950" s="34">
        <v>24</v>
      </c>
      <c r="U38950" s="34">
        <v>19</v>
      </c>
      <c r="V38950" s="34">
        <v>25</v>
      </c>
      <c r="W38950" s="34">
        <v>58</v>
      </c>
      <c r="X38950" s="34">
        <v>19</v>
      </c>
      <c r="Y38950" s="34">
        <v>26</v>
      </c>
      <c r="Z38950" s="34">
        <v>24</v>
      </c>
      <c r="AA38950" s="34">
        <v>36</v>
      </c>
      <c r="AB38950" s="34">
        <v>19</v>
      </c>
      <c r="AC38950" s="34">
        <v>47</v>
      </c>
    </row>
    <row r="38951" spans="1:29" x14ac:dyDescent="0.2">
      <c r="A38951" s="34" t="s">
        <v>99444</v>
      </c>
      <c r="B38951" s="34">
        <v>33</v>
      </c>
      <c r="C38951" s="34">
        <v>16</v>
      </c>
      <c r="D38951" s="34">
        <v>26</v>
      </c>
      <c r="E38951" s="34">
        <v>21</v>
      </c>
      <c r="F38951" s="34">
        <v>21</v>
      </c>
      <c r="G38951" s="34">
        <v>15</v>
      </c>
      <c r="H38951" s="34">
        <v>27</v>
      </c>
      <c r="I38951" s="34">
        <v>21</v>
      </c>
      <c r="J38951" s="34">
        <v>30</v>
      </c>
      <c r="K38951" s="34">
        <v>13</v>
      </c>
      <c r="L38951" s="34">
        <v>12</v>
      </c>
      <c r="M38951" s="34">
        <v>9</v>
      </c>
      <c r="N38951" s="34">
        <v>19</v>
      </c>
      <c r="O38951" s="34">
        <v>14</v>
      </c>
      <c r="P38951" s="34">
        <v>21</v>
      </c>
      <c r="Q38951" s="34">
        <v>11</v>
      </c>
      <c r="R38951" s="34">
        <v>10</v>
      </c>
      <c r="S38951" s="34">
        <v>27</v>
      </c>
      <c r="T38951" s="34">
        <v>19</v>
      </c>
      <c r="U38951" s="34">
        <v>23</v>
      </c>
      <c r="V38951" s="34">
        <v>25</v>
      </c>
      <c r="W38951" s="34">
        <v>22</v>
      </c>
      <c r="X38951" s="34">
        <v>42</v>
      </c>
      <c r="Y38951" s="34">
        <v>31</v>
      </c>
      <c r="Z38951" s="34">
        <v>45</v>
      </c>
      <c r="AA38951" s="34">
        <v>20</v>
      </c>
      <c r="AB38951" s="34">
        <v>27</v>
      </c>
      <c r="AC38951" s="34">
        <v>33</v>
      </c>
    </row>
    <row r="38952" spans="1:29" x14ac:dyDescent="0.2">
      <c r="A38952" s="34" t="s">
        <v>99445</v>
      </c>
      <c r="B38952" s="34">
        <v>33</v>
      </c>
      <c r="C38952" s="34">
        <v>34</v>
      </c>
      <c r="D38952" s="34">
        <v>22</v>
      </c>
      <c r="E38952" s="34">
        <v>16</v>
      </c>
      <c r="F38952" s="34">
        <v>25</v>
      </c>
      <c r="G38952" s="34">
        <v>1</v>
      </c>
      <c r="H38952" s="34">
        <v>16</v>
      </c>
      <c r="I38952" s="34">
        <v>28</v>
      </c>
      <c r="J38952" s="34">
        <v>16</v>
      </c>
      <c r="K38952" s="34">
        <v>16</v>
      </c>
      <c r="L38952" s="34">
        <v>9</v>
      </c>
      <c r="M38952" s="34">
        <v>26</v>
      </c>
      <c r="N38952" s="34">
        <v>24</v>
      </c>
      <c r="O38952" s="34">
        <v>10</v>
      </c>
      <c r="P38952" s="34">
        <v>21</v>
      </c>
      <c r="Q38952" s="34">
        <v>27</v>
      </c>
      <c r="R38952" s="34">
        <v>19</v>
      </c>
      <c r="S38952" s="34">
        <v>38</v>
      </c>
      <c r="T38952" s="34">
        <v>22</v>
      </c>
      <c r="U38952" s="34">
        <v>21</v>
      </c>
      <c r="V38952" s="34">
        <v>25</v>
      </c>
      <c r="W38952" s="34">
        <v>10</v>
      </c>
      <c r="X38952" s="34">
        <v>28</v>
      </c>
      <c r="Y38952" s="34">
        <v>9</v>
      </c>
      <c r="Z38952" s="34">
        <v>20</v>
      </c>
      <c r="AA38952" s="34">
        <v>16</v>
      </c>
      <c r="AB38952" s="34">
        <v>36</v>
      </c>
      <c r="AC38952" s="34">
        <v>42</v>
      </c>
    </row>
    <row r="38953" spans="1:29" x14ac:dyDescent="0.2">
      <c r="A38953" s="34" t="s">
        <v>99446</v>
      </c>
      <c r="B38953" s="34">
        <v>13</v>
      </c>
      <c r="C38953" s="34">
        <v>80</v>
      </c>
      <c r="D38953" s="34">
        <v>48</v>
      </c>
      <c r="E38953" s="34">
        <v>72</v>
      </c>
      <c r="F38953" s="34">
        <v>29</v>
      </c>
      <c r="G38953" s="34">
        <v>48</v>
      </c>
      <c r="H38953" s="34">
        <v>30</v>
      </c>
      <c r="I38953" s="34">
        <v>51</v>
      </c>
      <c r="J38953" s="34">
        <v>25</v>
      </c>
      <c r="K38953" s="34">
        <v>64</v>
      </c>
      <c r="L38953" s="34">
        <v>16</v>
      </c>
      <c r="M38953" s="34">
        <v>47</v>
      </c>
      <c r="N38953" s="34">
        <v>22</v>
      </c>
      <c r="O38953" s="34">
        <v>46</v>
      </c>
      <c r="P38953" s="34">
        <v>18</v>
      </c>
      <c r="Q38953" s="34">
        <v>55</v>
      </c>
      <c r="R38953" s="34">
        <v>26</v>
      </c>
      <c r="S38953" s="34">
        <v>84</v>
      </c>
      <c r="T38953" s="34">
        <v>13</v>
      </c>
      <c r="U38953" s="34">
        <v>23</v>
      </c>
      <c r="V38953" s="34">
        <v>28</v>
      </c>
      <c r="W38953" s="34">
        <v>43</v>
      </c>
      <c r="X38953" s="34">
        <v>28</v>
      </c>
      <c r="Y38953" s="34">
        <v>20</v>
      </c>
      <c r="Z38953" s="34">
        <v>22</v>
      </c>
      <c r="AA38953" s="34">
        <v>62</v>
      </c>
      <c r="AB38953" s="34">
        <v>16</v>
      </c>
      <c r="AC38953" s="34">
        <v>68</v>
      </c>
    </row>
    <row r="38954" spans="1:29" x14ac:dyDescent="0.2">
      <c r="A38954" s="34" t="s">
        <v>99447</v>
      </c>
      <c r="B38954" s="34">
        <v>64</v>
      </c>
      <c r="C38954" s="34">
        <v>109</v>
      </c>
      <c r="D38954" s="34">
        <v>132</v>
      </c>
      <c r="E38954" s="34">
        <v>98</v>
      </c>
      <c r="F38954" s="34">
        <v>145</v>
      </c>
      <c r="G38954" s="34">
        <v>101</v>
      </c>
      <c r="H38954" s="34">
        <v>88</v>
      </c>
      <c r="I38954" s="34">
        <v>123</v>
      </c>
      <c r="J38954" s="34">
        <v>111</v>
      </c>
      <c r="K38954" s="34">
        <v>141</v>
      </c>
      <c r="L38954" s="34">
        <v>82</v>
      </c>
      <c r="M38954" s="34">
        <v>72</v>
      </c>
      <c r="N38954" s="34">
        <v>83</v>
      </c>
      <c r="O38954" s="34">
        <v>104</v>
      </c>
      <c r="P38954" s="34">
        <v>89</v>
      </c>
      <c r="Q38954" s="34">
        <v>113</v>
      </c>
      <c r="R38954" s="34">
        <v>139</v>
      </c>
      <c r="S38954" s="34">
        <v>175</v>
      </c>
      <c r="T38954" s="34">
        <v>125</v>
      </c>
      <c r="U38954" s="34">
        <v>128</v>
      </c>
      <c r="V38954" s="34">
        <v>129</v>
      </c>
      <c r="W38954" s="34">
        <v>155</v>
      </c>
      <c r="X38954" s="34">
        <v>138</v>
      </c>
      <c r="Y38954" s="34">
        <v>104</v>
      </c>
      <c r="Z38954" s="34">
        <v>133</v>
      </c>
      <c r="AA38954" s="34">
        <v>142</v>
      </c>
      <c r="AB38954" s="34">
        <v>134</v>
      </c>
      <c r="AC38954" s="34">
        <v>192</v>
      </c>
    </row>
    <row r="38955" spans="1:29" x14ac:dyDescent="0.2">
      <c r="A38955" s="34" t="s">
        <v>99448</v>
      </c>
      <c r="B38955" s="34">
        <v>20</v>
      </c>
      <c r="C38955" s="34">
        <v>31</v>
      </c>
      <c r="D38955" s="34">
        <v>31</v>
      </c>
      <c r="E38955" s="34">
        <v>23</v>
      </c>
      <c r="F38955" s="34">
        <v>25</v>
      </c>
      <c r="G38955" s="34">
        <v>14</v>
      </c>
      <c r="H38955" s="34">
        <v>21</v>
      </c>
      <c r="I38955" s="34">
        <v>16</v>
      </c>
      <c r="J38955" s="34">
        <v>16</v>
      </c>
      <c r="K38955" s="34">
        <v>29</v>
      </c>
      <c r="L38955" s="34">
        <v>15</v>
      </c>
      <c r="M38955" s="34">
        <v>17</v>
      </c>
      <c r="N38955" s="34">
        <v>32</v>
      </c>
      <c r="O38955" s="34">
        <v>10</v>
      </c>
      <c r="P38955" s="34">
        <v>17</v>
      </c>
      <c r="Q38955" s="34">
        <v>17</v>
      </c>
      <c r="R38955" s="34">
        <v>30</v>
      </c>
      <c r="S38955" s="34">
        <v>24</v>
      </c>
      <c r="T38955" s="34">
        <v>17</v>
      </c>
      <c r="U38955" s="34">
        <v>14</v>
      </c>
      <c r="V38955" s="34">
        <v>42</v>
      </c>
      <c r="W38955" s="34">
        <v>15</v>
      </c>
      <c r="X38955" s="34">
        <v>26</v>
      </c>
      <c r="Y38955" s="34">
        <v>20</v>
      </c>
      <c r="Z38955" s="34">
        <v>44</v>
      </c>
      <c r="AA38955" s="34">
        <v>20</v>
      </c>
      <c r="AB38955" s="34">
        <v>21</v>
      </c>
      <c r="AC38955" s="34">
        <v>26</v>
      </c>
    </row>
    <row r="38956" spans="1:29" x14ac:dyDescent="0.2">
      <c r="A38956" s="34" t="s">
        <v>99449</v>
      </c>
      <c r="B38956" s="34">
        <v>28</v>
      </c>
      <c r="C38956" s="34">
        <v>37</v>
      </c>
      <c r="D38956" s="34">
        <v>44</v>
      </c>
      <c r="E38956" s="34">
        <v>50</v>
      </c>
      <c r="F38956" s="34">
        <v>29</v>
      </c>
      <c r="G38956" s="34">
        <v>76</v>
      </c>
      <c r="H38956" s="34">
        <v>34</v>
      </c>
      <c r="I38956" s="34">
        <v>26</v>
      </c>
      <c r="J38956" s="34">
        <v>48</v>
      </c>
      <c r="K38956" s="34">
        <v>25</v>
      </c>
      <c r="L38956" s="34">
        <v>27</v>
      </c>
      <c r="M38956" s="34">
        <v>32</v>
      </c>
      <c r="N38956" s="34">
        <v>31</v>
      </c>
      <c r="O38956" s="34">
        <v>27</v>
      </c>
      <c r="P38956" s="34">
        <v>27</v>
      </c>
      <c r="Q38956" s="34">
        <v>46</v>
      </c>
      <c r="R38956" s="34">
        <v>42</v>
      </c>
      <c r="S38956" s="34">
        <v>52</v>
      </c>
      <c r="T38956" s="34">
        <v>33</v>
      </c>
      <c r="U38956" s="34">
        <v>34</v>
      </c>
      <c r="V38956" s="34">
        <v>59</v>
      </c>
      <c r="W38956" s="34">
        <v>18</v>
      </c>
      <c r="X38956" s="34">
        <v>37</v>
      </c>
      <c r="Y38956" s="34">
        <v>54</v>
      </c>
      <c r="Z38956" s="34">
        <v>37</v>
      </c>
      <c r="AA38956" s="34">
        <v>57</v>
      </c>
      <c r="AB38956" s="34">
        <v>27</v>
      </c>
      <c r="AC38956" s="34">
        <v>54</v>
      </c>
    </row>
    <row r="38957" spans="1:29" x14ac:dyDescent="0.2">
      <c r="A38957" s="34" t="s">
        <v>99450</v>
      </c>
      <c r="B38957" s="34">
        <v>23</v>
      </c>
      <c r="C38957" s="34">
        <v>24</v>
      </c>
      <c r="D38957" s="34">
        <v>22</v>
      </c>
      <c r="E38957" s="34">
        <v>20</v>
      </c>
      <c r="F38957" s="34">
        <v>22</v>
      </c>
      <c r="G38957" s="34">
        <v>29</v>
      </c>
      <c r="H38957" s="34">
        <v>14</v>
      </c>
      <c r="I38957" s="34">
        <v>29</v>
      </c>
      <c r="J38957" s="34">
        <v>22</v>
      </c>
      <c r="K38957" s="34">
        <v>21</v>
      </c>
      <c r="L38957" s="34">
        <v>6</v>
      </c>
      <c r="M38957" s="34">
        <v>19</v>
      </c>
      <c r="N38957" s="34">
        <v>17</v>
      </c>
      <c r="O38957" s="34">
        <v>17</v>
      </c>
      <c r="P38957" s="34">
        <v>17</v>
      </c>
      <c r="Q38957" s="34">
        <v>36</v>
      </c>
      <c r="R38957" s="34">
        <v>23</v>
      </c>
      <c r="S38957" s="34">
        <v>47</v>
      </c>
      <c r="T38957" s="34">
        <v>14</v>
      </c>
      <c r="U38957" s="34">
        <v>19</v>
      </c>
      <c r="V38957" s="34">
        <v>16</v>
      </c>
      <c r="W38957" s="34">
        <v>27</v>
      </c>
      <c r="X38957" s="34">
        <v>47</v>
      </c>
      <c r="Y38957" s="34">
        <v>19</v>
      </c>
      <c r="Z38957" s="34">
        <v>34</v>
      </c>
      <c r="AA38957" s="34">
        <v>35</v>
      </c>
      <c r="AB38957" s="34">
        <v>13</v>
      </c>
      <c r="AC38957" s="34">
        <v>29</v>
      </c>
    </row>
    <row r="38958" spans="1:29" x14ac:dyDescent="0.2">
      <c r="A38958" s="34" t="s">
        <v>99451</v>
      </c>
      <c r="B38958" s="34">
        <v>36</v>
      </c>
      <c r="C38958" s="34">
        <v>38</v>
      </c>
      <c r="D38958" s="34">
        <v>47</v>
      </c>
      <c r="E38958" s="34">
        <v>60</v>
      </c>
      <c r="F38958" s="34">
        <v>28</v>
      </c>
      <c r="G38958" s="34">
        <v>22</v>
      </c>
      <c r="H38958" s="34">
        <v>32</v>
      </c>
      <c r="I38958" s="34">
        <v>37</v>
      </c>
      <c r="J38958" s="34">
        <v>30</v>
      </c>
      <c r="K38958" s="34">
        <v>55</v>
      </c>
      <c r="L38958" s="34">
        <v>34</v>
      </c>
      <c r="M38958" s="34">
        <v>27</v>
      </c>
      <c r="N38958" s="34">
        <v>33</v>
      </c>
      <c r="O38958" s="34">
        <v>24</v>
      </c>
      <c r="P38958" s="34">
        <v>46</v>
      </c>
      <c r="Q38958" s="34">
        <v>24</v>
      </c>
      <c r="R38958" s="34">
        <v>60</v>
      </c>
      <c r="S38958" s="34">
        <v>28</v>
      </c>
      <c r="T38958" s="34">
        <v>38</v>
      </c>
      <c r="U38958" s="34">
        <v>35</v>
      </c>
      <c r="V38958" s="34">
        <v>37</v>
      </c>
      <c r="W38958" s="34">
        <v>36</v>
      </c>
      <c r="X38958" s="34">
        <v>43</v>
      </c>
      <c r="Y38958" s="34">
        <v>42</v>
      </c>
      <c r="Z38958" s="34">
        <v>51</v>
      </c>
      <c r="AA38958" s="34">
        <v>46</v>
      </c>
      <c r="AB38958" s="34">
        <v>25</v>
      </c>
      <c r="AC38958" s="34">
        <v>57</v>
      </c>
    </row>
    <row r="38959" spans="1:29" x14ac:dyDescent="0.2">
      <c r="A38959" s="34" t="s">
        <v>99452</v>
      </c>
      <c r="B38959" s="34">
        <v>109</v>
      </c>
      <c r="C38959" s="34">
        <v>171</v>
      </c>
      <c r="D38959" s="34">
        <v>255</v>
      </c>
      <c r="E38959" s="34">
        <v>165</v>
      </c>
      <c r="F38959" s="34">
        <v>205</v>
      </c>
      <c r="G38959" s="34">
        <v>169</v>
      </c>
      <c r="H38959" s="34">
        <v>233</v>
      </c>
      <c r="I38959" s="34">
        <v>159</v>
      </c>
      <c r="J38959" s="34">
        <v>229</v>
      </c>
      <c r="K38959" s="34">
        <v>245</v>
      </c>
      <c r="L38959" s="34">
        <v>160</v>
      </c>
      <c r="M38959" s="34">
        <v>146</v>
      </c>
      <c r="N38959" s="34">
        <v>249</v>
      </c>
      <c r="O38959" s="34">
        <v>177</v>
      </c>
      <c r="P38959" s="34">
        <v>247</v>
      </c>
      <c r="Q38959" s="34">
        <v>246</v>
      </c>
      <c r="R38959" s="34">
        <v>278</v>
      </c>
      <c r="S38959" s="34">
        <v>219</v>
      </c>
      <c r="T38959" s="34">
        <v>227</v>
      </c>
      <c r="U38959" s="34">
        <v>171</v>
      </c>
      <c r="V38959" s="34">
        <v>224</v>
      </c>
      <c r="W38959" s="34">
        <v>235</v>
      </c>
      <c r="X38959" s="34">
        <v>273</v>
      </c>
      <c r="Y38959" s="34">
        <v>214</v>
      </c>
      <c r="Z38959" s="34">
        <v>271</v>
      </c>
      <c r="AA38959" s="34">
        <v>225</v>
      </c>
      <c r="AB38959" s="34">
        <v>218</v>
      </c>
      <c r="AC38959" s="34">
        <v>276</v>
      </c>
    </row>
    <row r="38960" spans="1:29" x14ac:dyDescent="0.2">
      <c r="A38960" s="34" t="s">
        <v>99453</v>
      </c>
      <c r="B38960" s="34">
        <v>15</v>
      </c>
      <c r="C38960" s="34">
        <v>15</v>
      </c>
      <c r="D38960" s="34">
        <v>22</v>
      </c>
      <c r="E38960" s="34">
        <v>17</v>
      </c>
      <c r="F38960" s="34">
        <v>6</v>
      </c>
      <c r="G38960" s="34">
        <v>4</v>
      </c>
      <c r="H38960" s="34">
        <v>15</v>
      </c>
      <c r="I38960" s="34">
        <v>10</v>
      </c>
      <c r="J38960" s="34">
        <v>6</v>
      </c>
      <c r="K38960" s="34">
        <v>12</v>
      </c>
      <c r="L38960" s="34">
        <v>9</v>
      </c>
      <c r="M38960" s="34">
        <v>5</v>
      </c>
      <c r="N38960" s="34">
        <v>11</v>
      </c>
      <c r="O38960" s="34">
        <v>7</v>
      </c>
      <c r="P38960" s="34">
        <v>3</v>
      </c>
      <c r="Q38960" s="34">
        <v>14</v>
      </c>
      <c r="R38960" s="34">
        <v>18</v>
      </c>
      <c r="S38960" s="34">
        <v>24</v>
      </c>
      <c r="T38960" s="34">
        <v>11</v>
      </c>
      <c r="U38960" s="34">
        <v>11</v>
      </c>
      <c r="V38960" s="34">
        <v>18</v>
      </c>
      <c r="W38960" s="34">
        <v>12</v>
      </c>
      <c r="X38960" s="34">
        <v>22</v>
      </c>
      <c r="Y38960" s="34">
        <v>14</v>
      </c>
      <c r="Z38960" s="34">
        <v>18</v>
      </c>
      <c r="AA38960" s="34">
        <v>20</v>
      </c>
      <c r="AB38960" s="34">
        <v>6</v>
      </c>
      <c r="AC38960" s="34">
        <v>28</v>
      </c>
    </row>
    <row r="38961" spans="1:29" x14ac:dyDescent="0.2">
      <c r="A38961" s="34" t="s">
        <v>99454</v>
      </c>
      <c r="B38961" s="34">
        <v>51</v>
      </c>
      <c r="C38961" s="34">
        <v>39</v>
      </c>
      <c r="D38961" s="34">
        <v>62</v>
      </c>
      <c r="E38961" s="34">
        <v>51</v>
      </c>
      <c r="F38961" s="34">
        <v>90</v>
      </c>
      <c r="G38961" s="34">
        <v>24</v>
      </c>
      <c r="H38961" s="34">
        <v>45</v>
      </c>
      <c r="I38961" s="34">
        <v>39</v>
      </c>
      <c r="J38961" s="34">
        <v>45</v>
      </c>
      <c r="K38961" s="34">
        <v>28</v>
      </c>
      <c r="L38961" s="34">
        <v>42</v>
      </c>
      <c r="M38961" s="34">
        <v>51</v>
      </c>
      <c r="N38961" s="34">
        <v>56</v>
      </c>
      <c r="O38961" s="34">
        <v>27</v>
      </c>
      <c r="P38961" s="34">
        <v>52</v>
      </c>
      <c r="Q38961" s="34">
        <v>52</v>
      </c>
      <c r="R38961" s="34">
        <v>74</v>
      </c>
      <c r="S38961" s="34">
        <v>65</v>
      </c>
      <c r="T38961" s="34">
        <v>50</v>
      </c>
      <c r="U38961" s="34">
        <v>42</v>
      </c>
      <c r="V38961" s="34">
        <v>78</v>
      </c>
      <c r="W38961" s="34">
        <v>40</v>
      </c>
      <c r="X38961" s="34">
        <v>62</v>
      </c>
      <c r="Y38961" s="34">
        <v>25</v>
      </c>
      <c r="Z38961" s="34">
        <v>52</v>
      </c>
      <c r="AA38961" s="34">
        <v>43</v>
      </c>
      <c r="AB38961" s="34">
        <v>51</v>
      </c>
      <c r="AC38961" s="34">
        <v>59</v>
      </c>
    </row>
    <row r="38962" spans="1:29" x14ac:dyDescent="0.2">
      <c r="A38962" s="34" t="s">
        <v>99455</v>
      </c>
      <c r="B38962" s="34">
        <v>35</v>
      </c>
      <c r="C38962" s="34">
        <v>67</v>
      </c>
      <c r="D38962" s="34">
        <v>36</v>
      </c>
      <c r="E38962" s="34">
        <v>48</v>
      </c>
      <c r="F38962" s="34">
        <v>36</v>
      </c>
      <c r="G38962" s="34">
        <v>58</v>
      </c>
      <c r="H38962" s="34">
        <v>40</v>
      </c>
      <c r="I38962" s="34">
        <v>55</v>
      </c>
      <c r="J38962" s="34">
        <v>36</v>
      </c>
      <c r="K38962" s="34">
        <v>61</v>
      </c>
      <c r="L38962" s="34">
        <v>24</v>
      </c>
      <c r="M38962" s="34">
        <v>73</v>
      </c>
      <c r="N38962" s="34">
        <v>32</v>
      </c>
      <c r="O38962" s="34">
        <v>51</v>
      </c>
      <c r="P38962" s="34">
        <v>24</v>
      </c>
      <c r="Q38962" s="34">
        <v>49</v>
      </c>
      <c r="R38962" s="34">
        <v>23</v>
      </c>
      <c r="S38962" s="34">
        <v>77</v>
      </c>
      <c r="T38962" s="34">
        <v>29</v>
      </c>
      <c r="U38962" s="34">
        <v>41</v>
      </c>
      <c r="V38962" s="34">
        <v>55</v>
      </c>
      <c r="W38962" s="34">
        <v>66</v>
      </c>
      <c r="X38962" s="34">
        <v>58</v>
      </c>
      <c r="Y38962" s="34">
        <v>56</v>
      </c>
      <c r="Z38962" s="34">
        <v>42</v>
      </c>
      <c r="AA38962" s="34">
        <v>54</v>
      </c>
      <c r="AB38962" s="34">
        <v>47</v>
      </c>
      <c r="AC38962" s="34">
        <v>108</v>
      </c>
    </row>
    <row r="38963" spans="1:29" x14ac:dyDescent="0.2">
      <c r="A38963" s="34" t="s">
        <v>99456</v>
      </c>
      <c r="B38963" s="34">
        <v>21</v>
      </c>
      <c r="C38963" s="34">
        <v>38</v>
      </c>
      <c r="D38963" s="34">
        <v>55</v>
      </c>
      <c r="E38963" s="34">
        <v>61</v>
      </c>
      <c r="F38963" s="34">
        <v>40</v>
      </c>
      <c r="G38963" s="34">
        <v>62</v>
      </c>
      <c r="H38963" s="34">
        <v>40</v>
      </c>
      <c r="I38963" s="34">
        <v>57</v>
      </c>
      <c r="J38963" s="34">
        <v>27</v>
      </c>
      <c r="K38963" s="34">
        <v>52</v>
      </c>
      <c r="L38963" s="34">
        <v>19</v>
      </c>
      <c r="M38963" s="34">
        <v>47</v>
      </c>
      <c r="N38963" s="34">
        <v>22</v>
      </c>
      <c r="O38963" s="34">
        <v>31</v>
      </c>
      <c r="P38963" s="34">
        <v>30</v>
      </c>
      <c r="Q38963" s="34">
        <v>46</v>
      </c>
      <c r="R38963" s="34">
        <v>40</v>
      </c>
      <c r="S38963" s="34">
        <v>48</v>
      </c>
      <c r="T38963" s="34">
        <v>28</v>
      </c>
      <c r="U38963" s="34">
        <v>50</v>
      </c>
      <c r="V38963" s="34">
        <v>53</v>
      </c>
      <c r="W38963" s="34">
        <v>72</v>
      </c>
      <c r="X38963" s="34">
        <v>28</v>
      </c>
      <c r="Y38963" s="34">
        <v>59</v>
      </c>
      <c r="Z38963" s="34">
        <v>50</v>
      </c>
      <c r="AA38963" s="34">
        <v>59</v>
      </c>
      <c r="AB38963" s="34">
        <v>46</v>
      </c>
      <c r="AC38963" s="34">
        <v>51</v>
      </c>
    </row>
    <row r="38964" spans="1:29" x14ac:dyDescent="0.2">
      <c r="A38964" s="34" t="s">
        <v>99457</v>
      </c>
      <c r="B38964" s="34">
        <v>25</v>
      </c>
      <c r="C38964" s="34">
        <v>24</v>
      </c>
      <c r="D38964" s="34">
        <v>21</v>
      </c>
      <c r="E38964" s="34">
        <v>16</v>
      </c>
      <c r="F38964" s="34">
        <v>42</v>
      </c>
      <c r="G38964" s="34">
        <v>42</v>
      </c>
      <c r="H38964" s="34">
        <v>36</v>
      </c>
      <c r="I38964" s="34">
        <v>25</v>
      </c>
      <c r="J38964" s="34">
        <v>30</v>
      </c>
      <c r="K38964" s="34">
        <v>26</v>
      </c>
      <c r="L38964" s="34">
        <v>32</v>
      </c>
      <c r="M38964" s="34">
        <v>19</v>
      </c>
      <c r="N38964" s="34">
        <v>39</v>
      </c>
      <c r="O38964" s="34">
        <v>26</v>
      </c>
      <c r="P38964" s="34">
        <v>27</v>
      </c>
      <c r="Q38964" s="34">
        <v>42</v>
      </c>
      <c r="R38964" s="34">
        <v>32</v>
      </c>
      <c r="S38964" s="34">
        <v>47</v>
      </c>
      <c r="T38964" s="34">
        <v>74</v>
      </c>
      <c r="U38964" s="34">
        <v>29</v>
      </c>
      <c r="V38964" s="34">
        <v>22</v>
      </c>
      <c r="W38964" s="34">
        <v>67</v>
      </c>
      <c r="X38964" s="34">
        <v>26</v>
      </c>
      <c r="Y38964" s="34">
        <v>70</v>
      </c>
      <c r="Z38964" s="34">
        <v>34</v>
      </c>
      <c r="AA38964" s="34">
        <v>40</v>
      </c>
      <c r="AB38964" s="34">
        <v>53</v>
      </c>
      <c r="AC38964" s="34">
        <v>52</v>
      </c>
    </row>
    <row r="38965" spans="1:29" x14ac:dyDescent="0.2">
      <c r="A38965" s="34" t="s">
        <v>99458</v>
      </c>
      <c r="B38965" s="34">
        <v>49</v>
      </c>
      <c r="C38965" s="34">
        <v>69</v>
      </c>
      <c r="D38965" s="34">
        <v>90</v>
      </c>
      <c r="E38965" s="34">
        <v>59</v>
      </c>
      <c r="F38965" s="34">
        <v>93</v>
      </c>
      <c r="G38965" s="34">
        <v>52</v>
      </c>
      <c r="H38965" s="34">
        <v>79</v>
      </c>
      <c r="I38965" s="34">
        <v>72</v>
      </c>
      <c r="J38965" s="34">
        <v>65</v>
      </c>
      <c r="K38965" s="34">
        <v>78</v>
      </c>
      <c r="L38965" s="34">
        <v>41</v>
      </c>
      <c r="M38965" s="34">
        <v>52</v>
      </c>
      <c r="N38965" s="34">
        <v>76</v>
      </c>
      <c r="O38965" s="34">
        <v>43</v>
      </c>
      <c r="P38965" s="34">
        <v>62</v>
      </c>
      <c r="Q38965" s="34">
        <v>62</v>
      </c>
      <c r="R38965" s="34">
        <v>105</v>
      </c>
      <c r="S38965" s="34">
        <v>75</v>
      </c>
      <c r="T38965" s="34">
        <v>61</v>
      </c>
      <c r="U38965" s="34">
        <v>60</v>
      </c>
      <c r="V38965" s="34">
        <v>96</v>
      </c>
      <c r="W38965" s="34">
        <v>68</v>
      </c>
      <c r="X38965" s="34">
        <v>104</v>
      </c>
      <c r="Y38965" s="34">
        <v>45</v>
      </c>
      <c r="Z38965" s="34">
        <v>86</v>
      </c>
      <c r="AA38965" s="34">
        <v>84</v>
      </c>
      <c r="AB38965" s="34">
        <v>74</v>
      </c>
      <c r="AC38965" s="34">
        <v>83</v>
      </c>
    </row>
    <row r="38966" spans="1:29" x14ac:dyDescent="0.2">
      <c r="A38966" s="34" t="s">
        <v>99459</v>
      </c>
      <c r="B38966" s="34">
        <v>22</v>
      </c>
      <c r="C38966" s="34">
        <v>18</v>
      </c>
      <c r="D38966" s="34">
        <v>22</v>
      </c>
      <c r="E38966" s="34">
        <v>31</v>
      </c>
      <c r="F38966" s="34">
        <v>13</v>
      </c>
      <c r="G38966" s="34">
        <v>1</v>
      </c>
      <c r="H38966" s="34">
        <v>6</v>
      </c>
      <c r="I38966" s="34">
        <v>3</v>
      </c>
      <c r="J38966" s="34">
        <v>8</v>
      </c>
      <c r="K38966" s="34">
        <v>15</v>
      </c>
      <c r="L38966" s="34">
        <v>15</v>
      </c>
      <c r="M38966" s="34">
        <v>22</v>
      </c>
      <c r="N38966" s="34">
        <v>22</v>
      </c>
      <c r="O38966" s="34">
        <v>15</v>
      </c>
      <c r="P38966" s="34">
        <v>6</v>
      </c>
      <c r="Q38966" s="34">
        <v>20</v>
      </c>
      <c r="R38966" s="34">
        <v>23</v>
      </c>
      <c r="S38966" s="34">
        <v>17</v>
      </c>
      <c r="T38966" s="34">
        <v>15</v>
      </c>
      <c r="U38966" s="34">
        <v>16</v>
      </c>
      <c r="V38966" s="34">
        <v>10</v>
      </c>
      <c r="W38966" s="34">
        <v>23</v>
      </c>
      <c r="X38966" s="34">
        <v>14</v>
      </c>
      <c r="Y38966" s="34">
        <v>17</v>
      </c>
      <c r="Z38966" s="34">
        <v>21</v>
      </c>
      <c r="AA38966" s="34">
        <v>26</v>
      </c>
      <c r="AB38966" s="34">
        <v>22</v>
      </c>
      <c r="AC38966" s="34">
        <v>55</v>
      </c>
    </row>
    <row r="38967" spans="1:29" x14ac:dyDescent="0.2">
      <c r="A38967" s="34" t="s">
        <v>99460</v>
      </c>
      <c r="B38967" s="34">
        <v>29</v>
      </c>
      <c r="C38967" s="34">
        <v>39</v>
      </c>
      <c r="D38967" s="34">
        <v>55</v>
      </c>
      <c r="E38967" s="34">
        <v>29</v>
      </c>
      <c r="F38967" s="34">
        <v>34</v>
      </c>
      <c r="G38967" s="34">
        <v>45</v>
      </c>
      <c r="H38967" s="34">
        <v>27</v>
      </c>
      <c r="I38967" s="34">
        <v>28</v>
      </c>
      <c r="J38967" s="34">
        <v>40</v>
      </c>
      <c r="K38967" s="34">
        <v>34</v>
      </c>
      <c r="L38967" s="34">
        <v>19</v>
      </c>
      <c r="M38967" s="34">
        <v>31</v>
      </c>
      <c r="N38967" s="34">
        <v>30</v>
      </c>
      <c r="O38967" s="34">
        <v>36</v>
      </c>
      <c r="P38967" s="34">
        <v>41</v>
      </c>
      <c r="Q38967" s="34">
        <v>24</v>
      </c>
      <c r="R38967" s="34">
        <v>35</v>
      </c>
      <c r="S38967" s="34">
        <v>30</v>
      </c>
      <c r="T38967" s="34">
        <v>39</v>
      </c>
      <c r="U38967" s="34">
        <v>29</v>
      </c>
      <c r="V38967" s="34">
        <v>37</v>
      </c>
      <c r="W38967" s="34">
        <v>39</v>
      </c>
      <c r="X38967" s="34">
        <v>44</v>
      </c>
      <c r="Y38967" s="34">
        <v>28</v>
      </c>
      <c r="Z38967" s="34">
        <v>20</v>
      </c>
      <c r="AA38967" s="34">
        <v>47</v>
      </c>
      <c r="AB38967" s="34">
        <v>32</v>
      </c>
      <c r="AC38967" s="34">
        <v>43</v>
      </c>
    </row>
    <row r="38968" spans="1:29" x14ac:dyDescent="0.2">
      <c r="A38968" s="34" t="s">
        <v>99461</v>
      </c>
      <c r="B38968" s="34">
        <v>65</v>
      </c>
      <c r="C38968" s="34">
        <v>88</v>
      </c>
      <c r="D38968" s="34">
        <v>106</v>
      </c>
      <c r="E38968" s="34">
        <v>90</v>
      </c>
      <c r="F38968" s="34">
        <v>109</v>
      </c>
      <c r="G38968" s="34">
        <v>92</v>
      </c>
      <c r="H38968" s="34">
        <v>83</v>
      </c>
      <c r="I38968" s="34">
        <v>90</v>
      </c>
      <c r="J38968" s="34">
        <v>78</v>
      </c>
      <c r="K38968" s="34">
        <v>108</v>
      </c>
      <c r="L38968" s="34">
        <v>61</v>
      </c>
      <c r="M38968" s="34">
        <v>90</v>
      </c>
      <c r="N38968" s="34">
        <v>91</v>
      </c>
      <c r="O38968" s="34">
        <v>89</v>
      </c>
      <c r="P38968" s="34">
        <v>101</v>
      </c>
      <c r="Q38968" s="34">
        <v>116</v>
      </c>
      <c r="R38968" s="34">
        <v>117</v>
      </c>
      <c r="S38968" s="34">
        <v>96</v>
      </c>
      <c r="T38968" s="34">
        <v>82</v>
      </c>
      <c r="U38968" s="34">
        <v>82</v>
      </c>
      <c r="V38968" s="34">
        <v>84</v>
      </c>
      <c r="W38968" s="34">
        <v>93</v>
      </c>
      <c r="X38968" s="34">
        <v>104</v>
      </c>
      <c r="Y38968" s="34">
        <v>100</v>
      </c>
      <c r="Z38968" s="34">
        <v>133</v>
      </c>
      <c r="AA38968" s="34">
        <v>114</v>
      </c>
      <c r="AB38968" s="34">
        <v>94</v>
      </c>
      <c r="AC38968" s="34">
        <v>120</v>
      </c>
    </row>
    <row r="38969" spans="1:29" x14ac:dyDescent="0.2">
      <c r="A38969" s="34" t="s">
        <v>99462</v>
      </c>
      <c r="B38969" s="34">
        <v>109</v>
      </c>
      <c r="C38969" s="34">
        <v>116</v>
      </c>
      <c r="D38969" s="34">
        <v>191</v>
      </c>
      <c r="E38969" s="34">
        <v>136</v>
      </c>
      <c r="F38969" s="34">
        <v>135</v>
      </c>
      <c r="G38969" s="34">
        <v>119</v>
      </c>
      <c r="H38969" s="34">
        <v>131</v>
      </c>
      <c r="I38969" s="34">
        <v>118</v>
      </c>
      <c r="J38969" s="34">
        <v>85</v>
      </c>
      <c r="K38969" s="34">
        <v>147</v>
      </c>
      <c r="L38969" s="34">
        <v>73</v>
      </c>
      <c r="M38969" s="34">
        <v>131</v>
      </c>
      <c r="N38969" s="34">
        <v>98</v>
      </c>
      <c r="O38969" s="34">
        <v>117</v>
      </c>
      <c r="P38969" s="34">
        <v>102</v>
      </c>
      <c r="Q38969" s="34">
        <v>168</v>
      </c>
      <c r="R38969" s="34">
        <v>130</v>
      </c>
      <c r="S38969" s="34">
        <v>175</v>
      </c>
      <c r="T38969" s="34">
        <v>117</v>
      </c>
      <c r="U38969" s="34">
        <v>115</v>
      </c>
      <c r="V38969" s="34">
        <v>133</v>
      </c>
      <c r="W38969" s="34">
        <v>163</v>
      </c>
      <c r="X38969" s="34">
        <v>158</v>
      </c>
      <c r="Y38969" s="34">
        <v>128</v>
      </c>
      <c r="Z38969" s="34">
        <v>154</v>
      </c>
      <c r="AA38969" s="34">
        <v>179</v>
      </c>
      <c r="AB38969" s="34">
        <v>137</v>
      </c>
      <c r="AC38969" s="34">
        <v>207</v>
      </c>
    </row>
    <row r="38970" spans="1:29" x14ac:dyDescent="0.2">
      <c r="A38970" s="34" t="s">
        <v>99463</v>
      </c>
      <c r="B38970" s="34">
        <v>29</v>
      </c>
      <c r="C38970" s="34">
        <v>31</v>
      </c>
      <c r="D38970" s="34">
        <v>48</v>
      </c>
      <c r="E38970" s="34">
        <v>31</v>
      </c>
      <c r="F38970" s="34">
        <v>47</v>
      </c>
      <c r="G38970" s="34">
        <v>41</v>
      </c>
      <c r="H38970" s="34">
        <v>42</v>
      </c>
      <c r="I38970" s="34">
        <v>45</v>
      </c>
      <c r="J38970" s="34">
        <v>17</v>
      </c>
      <c r="K38970" s="34">
        <v>37</v>
      </c>
      <c r="L38970" s="34">
        <v>19</v>
      </c>
      <c r="M38970" s="34">
        <v>37</v>
      </c>
      <c r="N38970" s="34">
        <v>34</v>
      </c>
      <c r="O38970" s="34">
        <v>18</v>
      </c>
      <c r="P38970" s="34">
        <v>29</v>
      </c>
      <c r="Q38970" s="34">
        <v>55</v>
      </c>
      <c r="R38970" s="34">
        <v>43</v>
      </c>
      <c r="S38970" s="34">
        <v>52</v>
      </c>
      <c r="T38970" s="34">
        <v>28</v>
      </c>
      <c r="U38970" s="34">
        <v>38</v>
      </c>
      <c r="V38970" s="34">
        <v>42</v>
      </c>
      <c r="W38970" s="34">
        <v>58</v>
      </c>
      <c r="X38970" s="34">
        <v>32</v>
      </c>
      <c r="Y38970" s="34">
        <v>33</v>
      </c>
      <c r="Z38970" s="34">
        <v>43</v>
      </c>
      <c r="AA38970" s="34">
        <v>45</v>
      </c>
      <c r="AB38970" s="34">
        <v>19</v>
      </c>
      <c r="AC38970" s="34">
        <v>89</v>
      </c>
    </row>
    <row r="38971" spans="1:29" x14ac:dyDescent="0.2">
      <c r="A38971" s="34" t="s">
        <v>99464</v>
      </c>
      <c r="B38971" s="34">
        <v>66</v>
      </c>
      <c r="C38971" s="34">
        <v>99</v>
      </c>
      <c r="D38971" s="34">
        <v>148</v>
      </c>
      <c r="E38971" s="34">
        <v>104</v>
      </c>
      <c r="F38971" s="34">
        <v>140</v>
      </c>
      <c r="G38971" s="34">
        <v>133</v>
      </c>
      <c r="H38971" s="34">
        <v>102</v>
      </c>
      <c r="I38971" s="34">
        <v>112</v>
      </c>
      <c r="J38971" s="34">
        <v>114</v>
      </c>
      <c r="K38971" s="34">
        <v>137</v>
      </c>
      <c r="L38971" s="34">
        <v>63</v>
      </c>
      <c r="M38971" s="34">
        <v>109</v>
      </c>
      <c r="N38971" s="34">
        <v>105</v>
      </c>
      <c r="O38971" s="34">
        <v>109</v>
      </c>
      <c r="P38971" s="34">
        <v>114</v>
      </c>
      <c r="Q38971" s="34">
        <v>128</v>
      </c>
      <c r="R38971" s="34">
        <v>120</v>
      </c>
      <c r="S38971" s="34">
        <v>180</v>
      </c>
      <c r="T38971" s="34">
        <v>105</v>
      </c>
      <c r="U38971" s="34">
        <v>108</v>
      </c>
      <c r="V38971" s="34">
        <v>129</v>
      </c>
      <c r="W38971" s="34">
        <v>98</v>
      </c>
      <c r="X38971" s="34">
        <v>145</v>
      </c>
      <c r="Y38971" s="34">
        <v>119</v>
      </c>
      <c r="Z38971" s="34">
        <v>110</v>
      </c>
      <c r="AA38971" s="34">
        <v>166</v>
      </c>
      <c r="AB38971" s="34">
        <v>97</v>
      </c>
      <c r="AC38971" s="34">
        <v>224</v>
      </c>
    </row>
    <row r="38972" spans="1:29" x14ac:dyDescent="0.2">
      <c r="A38972" s="34" t="s">
        <v>99465</v>
      </c>
      <c r="B38972" s="34">
        <v>40</v>
      </c>
      <c r="C38972" s="34">
        <v>65</v>
      </c>
      <c r="D38972" s="34">
        <v>97</v>
      </c>
      <c r="E38972" s="34">
        <v>47</v>
      </c>
      <c r="F38972" s="34">
        <v>79</v>
      </c>
      <c r="G38972" s="34">
        <v>40</v>
      </c>
      <c r="H38972" s="34">
        <v>59</v>
      </c>
      <c r="I38972" s="34">
        <v>32</v>
      </c>
      <c r="J38972" s="34">
        <v>58</v>
      </c>
      <c r="K38972" s="34">
        <v>85</v>
      </c>
      <c r="L38972" s="34">
        <v>38</v>
      </c>
      <c r="M38972" s="34">
        <v>43</v>
      </c>
      <c r="N38972" s="34">
        <v>42</v>
      </c>
      <c r="O38972" s="34">
        <v>24</v>
      </c>
      <c r="P38972" s="34">
        <v>62</v>
      </c>
      <c r="Q38972" s="34">
        <v>48</v>
      </c>
      <c r="R38972" s="34">
        <v>67</v>
      </c>
      <c r="S38972" s="34">
        <v>53</v>
      </c>
      <c r="T38972" s="34">
        <v>50</v>
      </c>
      <c r="U38972" s="34">
        <v>45</v>
      </c>
      <c r="V38972" s="34">
        <v>84</v>
      </c>
      <c r="W38972" s="34">
        <v>45</v>
      </c>
      <c r="X38972" s="34">
        <v>90</v>
      </c>
      <c r="Y38972" s="34">
        <v>48</v>
      </c>
      <c r="Z38972" s="34">
        <v>60</v>
      </c>
      <c r="AA38972" s="34">
        <v>55</v>
      </c>
      <c r="AB38972" s="34">
        <v>60</v>
      </c>
      <c r="AC38972" s="34">
        <v>62</v>
      </c>
    </row>
    <row r="38973" spans="1:29" x14ac:dyDescent="0.2">
      <c r="A38973" s="34" t="s">
        <v>99466</v>
      </c>
      <c r="B38973" s="34">
        <v>127</v>
      </c>
      <c r="C38973" s="34">
        <v>88</v>
      </c>
      <c r="D38973" s="34">
        <v>79</v>
      </c>
      <c r="E38973" s="34">
        <v>131</v>
      </c>
      <c r="F38973" s="34">
        <v>84</v>
      </c>
      <c r="G38973" s="34">
        <v>80</v>
      </c>
      <c r="H38973" s="34">
        <v>109</v>
      </c>
      <c r="I38973" s="34">
        <v>110</v>
      </c>
      <c r="J38973" s="34">
        <v>82</v>
      </c>
      <c r="K38973" s="34">
        <v>116</v>
      </c>
      <c r="L38973" s="34">
        <v>48</v>
      </c>
      <c r="M38973" s="34">
        <v>86</v>
      </c>
      <c r="N38973" s="34">
        <v>76</v>
      </c>
      <c r="O38973" s="34">
        <v>96</v>
      </c>
      <c r="P38973" s="34">
        <v>74</v>
      </c>
      <c r="Q38973" s="34">
        <v>120</v>
      </c>
      <c r="R38973" s="34">
        <v>87</v>
      </c>
      <c r="S38973" s="34">
        <v>114</v>
      </c>
      <c r="T38973" s="34">
        <v>93</v>
      </c>
      <c r="U38973" s="34">
        <v>97</v>
      </c>
      <c r="V38973" s="34">
        <v>88</v>
      </c>
      <c r="W38973" s="34">
        <v>146</v>
      </c>
      <c r="X38973" s="34">
        <v>102</v>
      </c>
      <c r="Y38973" s="34">
        <v>109</v>
      </c>
      <c r="Z38973" s="34">
        <v>109</v>
      </c>
      <c r="AA38973" s="34">
        <v>123</v>
      </c>
      <c r="AB38973" s="34">
        <v>61</v>
      </c>
      <c r="AC38973" s="34">
        <v>122</v>
      </c>
    </row>
    <row r="38974" spans="1:29" x14ac:dyDescent="0.2">
      <c r="A38974" s="34" t="s">
        <v>99467</v>
      </c>
      <c r="B38974" s="34">
        <v>38</v>
      </c>
      <c r="C38974" s="34">
        <v>36</v>
      </c>
      <c r="D38974" s="34">
        <v>34</v>
      </c>
      <c r="E38974" s="34">
        <v>35</v>
      </c>
      <c r="F38974" s="34">
        <v>15</v>
      </c>
      <c r="G38974" s="34">
        <v>22</v>
      </c>
      <c r="H38974" s="34">
        <v>18</v>
      </c>
      <c r="I38974" s="34">
        <v>41</v>
      </c>
      <c r="J38974" s="34">
        <v>16</v>
      </c>
      <c r="K38974" s="34">
        <v>22</v>
      </c>
      <c r="L38974" s="34">
        <v>10</v>
      </c>
      <c r="M38974" s="34">
        <v>31</v>
      </c>
      <c r="N38974" s="34">
        <v>21</v>
      </c>
      <c r="O38974" s="34">
        <v>39</v>
      </c>
      <c r="P38974" s="34">
        <v>13</v>
      </c>
      <c r="Q38974" s="34">
        <v>40</v>
      </c>
      <c r="R38974" s="34">
        <v>18</v>
      </c>
      <c r="S38974" s="34">
        <v>48</v>
      </c>
      <c r="T38974" s="34">
        <v>13</v>
      </c>
      <c r="U38974" s="34">
        <v>13</v>
      </c>
      <c r="V38974" s="34">
        <v>41</v>
      </c>
      <c r="W38974" s="34">
        <v>23</v>
      </c>
      <c r="X38974" s="34">
        <v>49</v>
      </c>
      <c r="Y38974" s="34">
        <v>25</v>
      </c>
      <c r="Z38974" s="34">
        <v>27</v>
      </c>
      <c r="AA38974" s="34">
        <v>36</v>
      </c>
      <c r="AB38974" s="34">
        <v>34</v>
      </c>
      <c r="AC38974" s="34">
        <v>44</v>
      </c>
    </row>
    <row r="38975" spans="1:29" x14ac:dyDescent="0.2">
      <c r="A38975" s="34" t="s">
        <v>99468</v>
      </c>
      <c r="B38975" s="34">
        <v>47</v>
      </c>
      <c r="C38975" s="34">
        <v>50</v>
      </c>
      <c r="D38975" s="34">
        <v>63</v>
      </c>
      <c r="E38975" s="34">
        <v>82</v>
      </c>
      <c r="F38975" s="34">
        <v>78</v>
      </c>
      <c r="G38975" s="34">
        <v>74</v>
      </c>
      <c r="H38975" s="34">
        <v>107</v>
      </c>
      <c r="I38975" s="34">
        <v>77</v>
      </c>
      <c r="J38975" s="34">
        <v>77</v>
      </c>
      <c r="K38975" s="34">
        <v>82</v>
      </c>
      <c r="L38975" s="34">
        <v>79</v>
      </c>
      <c r="M38975" s="34">
        <v>63</v>
      </c>
      <c r="N38975" s="34">
        <v>58</v>
      </c>
      <c r="O38975" s="34">
        <v>62</v>
      </c>
      <c r="P38975" s="34">
        <v>65</v>
      </c>
      <c r="Q38975" s="34">
        <v>101</v>
      </c>
      <c r="R38975" s="34">
        <v>146</v>
      </c>
      <c r="S38975" s="34">
        <v>117</v>
      </c>
      <c r="T38975" s="34">
        <v>122</v>
      </c>
      <c r="U38975" s="34">
        <v>67</v>
      </c>
      <c r="V38975" s="34">
        <v>77</v>
      </c>
      <c r="W38975" s="34">
        <v>122</v>
      </c>
      <c r="X38975" s="34">
        <v>93</v>
      </c>
      <c r="Y38975" s="34">
        <v>76</v>
      </c>
      <c r="Z38975" s="34">
        <v>96</v>
      </c>
      <c r="AA38975" s="34">
        <v>137</v>
      </c>
      <c r="AB38975" s="34">
        <v>102</v>
      </c>
      <c r="AC38975" s="34">
        <v>136</v>
      </c>
    </row>
    <row r="38976" spans="1:29" x14ac:dyDescent="0.2">
      <c r="A38976" s="34" t="s">
        <v>99469</v>
      </c>
      <c r="B38976" s="34">
        <v>56</v>
      </c>
      <c r="C38976" s="34">
        <v>25</v>
      </c>
      <c r="D38976" s="34">
        <v>72</v>
      </c>
      <c r="E38976" s="34">
        <v>33</v>
      </c>
      <c r="F38976" s="34">
        <v>58</v>
      </c>
      <c r="G38976" s="34">
        <v>34</v>
      </c>
      <c r="H38976" s="34">
        <v>49</v>
      </c>
      <c r="I38976" s="34">
        <v>26</v>
      </c>
      <c r="J38976" s="34">
        <v>71</v>
      </c>
      <c r="K38976" s="34">
        <v>42</v>
      </c>
      <c r="L38976" s="34">
        <v>37</v>
      </c>
      <c r="M38976" s="34">
        <v>43</v>
      </c>
      <c r="N38976" s="34">
        <v>56</v>
      </c>
      <c r="O38976" s="34">
        <v>52</v>
      </c>
      <c r="P38976" s="34">
        <v>45</v>
      </c>
      <c r="Q38976" s="34">
        <v>39</v>
      </c>
      <c r="R38976" s="34">
        <v>60</v>
      </c>
      <c r="S38976" s="34">
        <v>48</v>
      </c>
      <c r="T38976" s="34">
        <v>60</v>
      </c>
      <c r="U38976" s="34">
        <v>44</v>
      </c>
      <c r="V38976" s="34">
        <v>59</v>
      </c>
      <c r="W38976" s="34">
        <v>39</v>
      </c>
      <c r="X38976" s="34">
        <v>72</v>
      </c>
      <c r="Y38976" s="34">
        <v>51</v>
      </c>
      <c r="Z38976" s="34">
        <v>62</v>
      </c>
      <c r="AA38976" s="34">
        <v>42</v>
      </c>
      <c r="AB38976" s="34">
        <v>60</v>
      </c>
      <c r="AC38976" s="34">
        <v>56</v>
      </c>
    </row>
    <row r="38977" spans="1:29" x14ac:dyDescent="0.2">
      <c r="A38977" s="34" t="s">
        <v>99470</v>
      </c>
      <c r="B38977" s="34">
        <v>14</v>
      </c>
      <c r="C38977" s="34">
        <v>8</v>
      </c>
      <c r="D38977" s="34">
        <v>16</v>
      </c>
      <c r="E38977" s="34">
        <v>6</v>
      </c>
      <c r="F38977" s="34">
        <v>13</v>
      </c>
      <c r="G38977" s="34">
        <v>14</v>
      </c>
      <c r="H38977" s="34">
        <v>12</v>
      </c>
      <c r="I38977" s="34">
        <v>9</v>
      </c>
      <c r="J38977" s="34">
        <v>7</v>
      </c>
      <c r="K38977" s="34">
        <v>4</v>
      </c>
      <c r="L38977" s="34">
        <v>11</v>
      </c>
      <c r="M38977" s="34">
        <v>3</v>
      </c>
      <c r="N38977" s="34">
        <v>13</v>
      </c>
      <c r="O38977" s="34">
        <v>12</v>
      </c>
      <c r="P38977" s="34">
        <v>13</v>
      </c>
      <c r="Q38977" s="34">
        <v>8</v>
      </c>
      <c r="R38977" s="34">
        <v>15</v>
      </c>
      <c r="S38977" s="34">
        <v>13</v>
      </c>
      <c r="T38977" s="34">
        <v>16</v>
      </c>
      <c r="U38977" s="34">
        <v>10</v>
      </c>
      <c r="V38977" s="34">
        <v>19</v>
      </c>
      <c r="W38977" s="34">
        <v>10</v>
      </c>
      <c r="X38977" s="34">
        <v>21</v>
      </c>
      <c r="Y38977" s="34">
        <v>15</v>
      </c>
      <c r="Z38977" s="34">
        <v>12</v>
      </c>
      <c r="AA38977" s="34">
        <v>15</v>
      </c>
      <c r="AB38977" s="34">
        <v>21</v>
      </c>
      <c r="AC38977" s="34">
        <v>22</v>
      </c>
    </row>
    <row r="38978" spans="1:29" x14ac:dyDescent="0.2">
      <c r="A38978" s="34" t="s">
        <v>99471</v>
      </c>
      <c r="B38978" s="34">
        <v>42</v>
      </c>
      <c r="C38978" s="34">
        <v>28</v>
      </c>
      <c r="D38978" s="34">
        <v>29</v>
      </c>
      <c r="E38978" s="34">
        <v>50</v>
      </c>
      <c r="F38978" s="34">
        <v>46</v>
      </c>
      <c r="G38978" s="34">
        <v>18</v>
      </c>
      <c r="H38978" s="34">
        <v>23</v>
      </c>
      <c r="I38978" s="34">
        <v>30</v>
      </c>
      <c r="J38978" s="34">
        <v>37</v>
      </c>
      <c r="K38978" s="34">
        <v>25</v>
      </c>
      <c r="L38978" s="34">
        <v>15</v>
      </c>
      <c r="M38978" s="34">
        <v>31</v>
      </c>
      <c r="N38978" s="34">
        <v>31</v>
      </c>
      <c r="O38978" s="34">
        <v>25</v>
      </c>
      <c r="P38978" s="34">
        <v>26</v>
      </c>
      <c r="Q38978" s="34">
        <v>41</v>
      </c>
      <c r="R38978" s="34">
        <v>66</v>
      </c>
      <c r="S38978" s="34">
        <v>44</v>
      </c>
      <c r="T38978" s="34">
        <v>72</v>
      </c>
      <c r="U38978" s="34">
        <v>31</v>
      </c>
      <c r="V38978" s="34">
        <v>51</v>
      </c>
      <c r="W38978" s="34">
        <v>48</v>
      </c>
      <c r="X38978" s="34">
        <v>48</v>
      </c>
      <c r="Y38978" s="34">
        <v>22</v>
      </c>
      <c r="Z38978" s="34">
        <v>42</v>
      </c>
      <c r="AA38978" s="34">
        <v>43</v>
      </c>
      <c r="AB38978" s="34">
        <v>51</v>
      </c>
      <c r="AC38978" s="34">
        <v>51</v>
      </c>
    </row>
    <row r="38979" spans="1:29" x14ac:dyDescent="0.2">
      <c r="A38979" s="34" t="s">
        <v>99472</v>
      </c>
      <c r="B38979" s="34">
        <v>28</v>
      </c>
      <c r="C38979" s="34">
        <v>69</v>
      </c>
      <c r="D38979" s="34">
        <v>64</v>
      </c>
      <c r="E38979" s="34">
        <v>87</v>
      </c>
      <c r="F38979" s="34">
        <v>54</v>
      </c>
      <c r="G38979" s="34">
        <v>34</v>
      </c>
      <c r="H38979" s="34">
        <v>29</v>
      </c>
      <c r="I38979" s="34">
        <v>44</v>
      </c>
      <c r="J38979" s="34">
        <v>30</v>
      </c>
      <c r="K38979" s="34">
        <v>62</v>
      </c>
      <c r="L38979" s="34">
        <v>12</v>
      </c>
      <c r="M38979" s="34">
        <v>32</v>
      </c>
      <c r="N38979" s="34">
        <v>25</v>
      </c>
      <c r="O38979" s="34">
        <v>33</v>
      </c>
      <c r="P38979" s="34">
        <v>29</v>
      </c>
      <c r="Q38979" s="34">
        <v>34</v>
      </c>
      <c r="R38979" s="34">
        <v>32</v>
      </c>
      <c r="S38979" s="34">
        <v>65</v>
      </c>
      <c r="T38979" s="34">
        <v>21</v>
      </c>
      <c r="U38979" s="34">
        <v>30</v>
      </c>
      <c r="V38979" s="34">
        <v>46</v>
      </c>
      <c r="W38979" s="34">
        <v>28</v>
      </c>
      <c r="X38979" s="34">
        <v>35</v>
      </c>
      <c r="Y38979" s="34">
        <v>17</v>
      </c>
      <c r="Z38979" s="34">
        <v>54</v>
      </c>
      <c r="AA38979" s="34">
        <v>68</v>
      </c>
      <c r="AB38979" s="34">
        <v>17</v>
      </c>
      <c r="AC38979" s="34">
        <v>66</v>
      </c>
    </row>
    <row r="38980" spans="1:29" x14ac:dyDescent="0.2">
      <c r="A38980" s="34" t="s">
        <v>99473</v>
      </c>
      <c r="B38980" s="34">
        <v>21</v>
      </c>
      <c r="C38980" s="34">
        <v>34</v>
      </c>
      <c r="D38980" s="34">
        <v>9</v>
      </c>
      <c r="E38980" s="34">
        <v>27</v>
      </c>
      <c r="F38980" s="34">
        <v>23</v>
      </c>
      <c r="G38980" s="34">
        <v>33</v>
      </c>
      <c r="H38980" s="34">
        <v>21</v>
      </c>
      <c r="I38980" s="34">
        <v>26</v>
      </c>
      <c r="J38980" s="34">
        <v>28</v>
      </c>
      <c r="K38980" s="34">
        <v>31</v>
      </c>
      <c r="L38980" s="34">
        <v>15</v>
      </c>
      <c r="M38980" s="34">
        <v>25</v>
      </c>
      <c r="N38980" s="34">
        <v>24</v>
      </c>
      <c r="O38980" s="34">
        <v>27</v>
      </c>
      <c r="P38980" s="34">
        <v>25</v>
      </c>
      <c r="Q38980" s="34">
        <v>30</v>
      </c>
      <c r="R38980" s="34">
        <v>32</v>
      </c>
      <c r="S38980" s="34">
        <v>37</v>
      </c>
      <c r="T38980" s="34">
        <v>19</v>
      </c>
      <c r="U38980" s="34">
        <v>40</v>
      </c>
      <c r="V38980" s="34">
        <v>18</v>
      </c>
      <c r="W38980" s="34">
        <v>46</v>
      </c>
      <c r="X38980" s="34">
        <v>40</v>
      </c>
      <c r="Y38980" s="34">
        <v>27</v>
      </c>
      <c r="Z38980" s="34">
        <v>29</v>
      </c>
      <c r="AA38980" s="34">
        <v>27</v>
      </c>
      <c r="AB38980" s="34">
        <v>25</v>
      </c>
      <c r="AC38980" s="34">
        <v>49</v>
      </c>
    </row>
    <row r="38981" spans="1:29" x14ac:dyDescent="0.2">
      <c r="A38981" s="34" t="s">
        <v>99474</v>
      </c>
      <c r="B38981" s="34">
        <v>31</v>
      </c>
      <c r="C38981" s="34">
        <v>22</v>
      </c>
      <c r="D38981" s="34">
        <v>41</v>
      </c>
      <c r="E38981" s="34">
        <v>22</v>
      </c>
      <c r="F38981" s="34">
        <v>30</v>
      </c>
      <c r="G38981" s="34">
        <v>33</v>
      </c>
      <c r="H38981" s="34">
        <v>24</v>
      </c>
      <c r="I38981" s="34">
        <v>20</v>
      </c>
      <c r="J38981" s="34">
        <v>37</v>
      </c>
      <c r="K38981" s="34">
        <v>23</v>
      </c>
      <c r="L38981" s="34">
        <v>19</v>
      </c>
      <c r="M38981" s="34">
        <v>11</v>
      </c>
      <c r="N38981" s="34">
        <v>29</v>
      </c>
      <c r="O38981" s="34">
        <v>18</v>
      </c>
      <c r="P38981" s="34">
        <v>43</v>
      </c>
      <c r="Q38981" s="34">
        <v>19</v>
      </c>
      <c r="R38981" s="34">
        <v>37</v>
      </c>
      <c r="S38981" s="34">
        <v>29</v>
      </c>
      <c r="T38981" s="34">
        <v>27</v>
      </c>
      <c r="U38981" s="34">
        <v>14</v>
      </c>
      <c r="V38981" s="34">
        <v>50</v>
      </c>
      <c r="W38981" s="34">
        <v>32</v>
      </c>
      <c r="X38981" s="34">
        <v>35</v>
      </c>
      <c r="Y38981" s="34">
        <v>25</v>
      </c>
      <c r="Z38981" s="34">
        <v>73</v>
      </c>
      <c r="AA38981" s="34">
        <v>22</v>
      </c>
      <c r="AB38981" s="34">
        <v>35</v>
      </c>
      <c r="AC38981" s="34">
        <v>36</v>
      </c>
    </row>
    <row r="38982" spans="1:29" x14ac:dyDescent="0.2">
      <c r="A38982" s="34" t="s">
        <v>99475</v>
      </c>
      <c r="B38982" s="34">
        <v>20</v>
      </c>
      <c r="C38982" s="34">
        <v>33</v>
      </c>
      <c r="D38982" s="34">
        <v>37</v>
      </c>
      <c r="E38982" s="34">
        <v>35</v>
      </c>
      <c r="F38982" s="34">
        <v>27</v>
      </c>
      <c r="G38982" s="34">
        <v>29</v>
      </c>
      <c r="H38982" s="34">
        <v>43</v>
      </c>
      <c r="I38982" s="34">
        <v>27</v>
      </c>
      <c r="J38982" s="34">
        <v>39</v>
      </c>
      <c r="K38982" s="34">
        <v>63</v>
      </c>
      <c r="L38982" s="34">
        <v>18</v>
      </c>
      <c r="M38982" s="34">
        <v>36</v>
      </c>
      <c r="N38982" s="34">
        <v>29</v>
      </c>
      <c r="O38982" s="34">
        <v>17</v>
      </c>
      <c r="P38982" s="34">
        <v>31</v>
      </c>
      <c r="Q38982" s="34">
        <v>31</v>
      </c>
      <c r="R38982" s="34">
        <v>28</v>
      </c>
      <c r="S38982" s="34">
        <v>32</v>
      </c>
      <c r="T38982" s="34">
        <v>13</v>
      </c>
      <c r="U38982" s="34">
        <v>34</v>
      </c>
      <c r="V38982" s="34">
        <v>35</v>
      </c>
      <c r="W38982" s="34">
        <v>30</v>
      </c>
      <c r="X38982" s="34">
        <v>34</v>
      </c>
      <c r="Y38982" s="34">
        <v>17</v>
      </c>
      <c r="Z38982" s="34">
        <v>29</v>
      </c>
      <c r="AA38982" s="34">
        <v>61</v>
      </c>
      <c r="AB38982" s="34">
        <v>26</v>
      </c>
      <c r="AC38982" s="34">
        <v>41</v>
      </c>
    </row>
    <row r="38983" spans="1:29" x14ac:dyDescent="0.2">
      <c r="A38983" s="34" t="s">
        <v>99476</v>
      </c>
      <c r="B38983" s="34">
        <v>49</v>
      </c>
      <c r="C38983" s="34">
        <v>41</v>
      </c>
      <c r="D38983" s="34">
        <v>69</v>
      </c>
      <c r="E38983" s="34">
        <v>53</v>
      </c>
      <c r="F38983" s="34">
        <v>39</v>
      </c>
      <c r="G38983" s="34">
        <v>56</v>
      </c>
      <c r="H38983" s="34">
        <v>49</v>
      </c>
      <c r="I38983" s="34">
        <v>34</v>
      </c>
      <c r="J38983" s="34">
        <v>32</v>
      </c>
      <c r="K38983" s="34">
        <v>44</v>
      </c>
      <c r="L38983" s="34">
        <v>38</v>
      </c>
      <c r="M38983" s="34">
        <v>32</v>
      </c>
      <c r="N38983" s="34">
        <v>36</v>
      </c>
      <c r="O38983" s="34">
        <v>43</v>
      </c>
      <c r="P38983" s="34">
        <v>54</v>
      </c>
      <c r="Q38983" s="34">
        <v>48</v>
      </c>
      <c r="R38983" s="34">
        <v>45</v>
      </c>
      <c r="S38983" s="34">
        <v>61</v>
      </c>
      <c r="T38983" s="34">
        <v>59</v>
      </c>
      <c r="U38983" s="34">
        <v>39</v>
      </c>
      <c r="V38983" s="34">
        <v>42</v>
      </c>
      <c r="W38983" s="34">
        <v>57</v>
      </c>
      <c r="X38983" s="34">
        <v>42</v>
      </c>
      <c r="Y38983" s="34">
        <v>40</v>
      </c>
      <c r="Z38983" s="34">
        <v>46</v>
      </c>
      <c r="AA38983" s="34">
        <v>54</v>
      </c>
      <c r="AB38983" s="34">
        <v>49</v>
      </c>
      <c r="AC38983" s="34">
        <v>64</v>
      </c>
    </row>
    <row r="38984" spans="1:29" x14ac:dyDescent="0.2">
      <c r="A38984" s="34" t="s">
        <v>99477</v>
      </c>
      <c r="B38984" s="34">
        <v>33</v>
      </c>
      <c r="C38984" s="34">
        <v>99</v>
      </c>
      <c r="D38984" s="34">
        <v>115</v>
      </c>
      <c r="E38984" s="34">
        <v>87</v>
      </c>
      <c r="F38984" s="34">
        <v>60</v>
      </c>
      <c r="G38984" s="34">
        <v>88</v>
      </c>
      <c r="H38984" s="34">
        <v>53</v>
      </c>
      <c r="I38984" s="34">
        <v>53</v>
      </c>
      <c r="J38984" s="34">
        <v>30</v>
      </c>
      <c r="K38984" s="34">
        <v>80</v>
      </c>
      <c r="L38984" s="34">
        <v>20</v>
      </c>
      <c r="M38984" s="34">
        <v>52</v>
      </c>
      <c r="N38984" s="34">
        <v>41</v>
      </c>
      <c r="O38984" s="34">
        <v>49</v>
      </c>
      <c r="P38984" s="34">
        <v>39</v>
      </c>
      <c r="Q38984" s="34">
        <v>69</v>
      </c>
      <c r="R38984" s="34">
        <v>45</v>
      </c>
      <c r="S38984" s="34">
        <v>112</v>
      </c>
      <c r="T38984" s="34">
        <v>21</v>
      </c>
      <c r="U38984" s="34">
        <v>33</v>
      </c>
      <c r="V38984" s="34">
        <v>55</v>
      </c>
      <c r="W38984" s="34">
        <v>51</v>
      </c>
      <c r="X38984" s="34">
        <v>64</v>
      </c>
      <c r="Y38984" s="34">
        <v>33</v>
      </c>
      <c r="Z38984" s="34">
        <v>78</v>
      </c>
      <c r="AA38984" s="34">
        <v>71</v>
      </c>
      <c r="AB38984" s="34">
        <v>32</v>
      </c>
      <c r="AC38984" s="34">
        <v>106</v>
      </c>
    </row>
    <row r="38985" spans="1:29" x14ac:dyDescent="0.2">
      <c r="A38985" s="34" t="s">
        <v>99478</v>
      </c>
      <c r="B38985" s="34">
        <v>93</v>
      </c>
      <c r="C38985" s="34">
        <v>73</v>
      </c>
      <c r="D38985" s="34">
        <v>83</v>
      </c>
      <c r="E38985" s="34">
        <v>64</v>
      </c>
      <c r="F38985" s="34">
        <v>90</v>
      </c>
      <c r="G38985" s="34">
        <v>83</v>
      </c>
      <c r="H38985" s="34">
        <v>66</v>
      </c>
      <c r="I38985" s="34">
        <v>68</v>
      </c>
      <c r="J38985" s="34">
        <v>59</v>
      </c>
      <c r="K38985" s="34">
        <v>125</v>
      </c>
      <c r="L38985" s="34">
        <v>38</v>
      </c>
      <c r="M38985" s="34">
        <v>89</v>
      </c>
      <c r="N38985" s="34">
        <v>48</v>
      </c>
      <c r="O38985" s="34">
        <v>74</v>
      </c>
      <c r="P38985" s="34">
        <v>61</v>
      </c>
      <c r="Q38985" s="34">
        <v>90</v>
      </c>
      <c r="R38985" s="34">
        <v>81</v>
      </c>
      <c r="S38985" s="34">
        <v>112</v>
      </c>
      <c r="T38985" s="34">
        <v>57</v>
      </c>
      <c r="U38985" s="34">
        <v>90</v>
      </c>
      <c r="V38985" s="34">
        <v>63</v>
      </c>
      <c r="W38985" s="34">
        <v>94</v>
      </c>
      <c r="X38985" s="34">
        <v>104</v>
      </c>
      <c r="Y38985" s="34">
        <v>69</v>
      </c>
      <c r="Z38985" s="34">
        <v>71</v>
      </c>
      <c r="AA38985" s="34">
        <v>89</v>
      </c>
      <c r="AB38985" s="34">
        <v>67</v>
      </c>
      <c r="AC38985" s="34">
        <v>126</v>
      </c>
    </row>
    <row r="38986" spans="1:29" x14ac:dyDescent="0.2">
      <c r="A38986" s="34" t="s">
        <v>99479</v>
      </c>
      <c r="B38986" s="34">
        <v>32</v>
      </c>
      <c r="C38986" s="34">
        <v>50</v>
      </c>
      <c r="D38986" s="34">
        <v>41</v>
      </c>
      <c r="E38986" s="34">
        <v>72</v>
      </c>
      <c r="F38986" s="34">
        <v>42</v>
      </c>
      <c r="G38986" s="34">
        <v>53</v>
      </c>
      <c r="H38986" s="34">
        <v>41</v>
      </c>
      <c r="I38986" s="34">
        <v>53</v>
      </c>
      <c r="J38986" s="34">
        <v>30</v>
      </c>
      <c r="K38986" s="34">
        <v>56</v>
      </c>
      <c r="L38986" s="34">
        <v>32</v>
      </c>
      <c r="M38986" s="34">
        <v>28</v>
      </c>
      <c r="N38986" s="34">
        <v>36</v>
      </c>
      <c r="O38986" s="34">
        <v>51</v>
      </c>
      <c r="P38986" s="34">
        <v>26</v>
      </c>
      <c r="Q38986" s="34">
        <v>51</v>
      </c>
      <c r="R38986" s="34">
        <v>43</v>
      </c>
      <c r="S38986" s="34">
        <v>53</v>
      </c>
      <c r="T38986" s="34">
        <v>46</v>
      </c>
      <c r="U38986" s="34">
        <v>41</v>
      </c>
      <c r="V38986" s="34">
        <v>41</v>
      </c>
      <c r="W38986" s="34">
        <v>46</v>
      </c>
      <c r="X38986" s="34">
        <v>64</v>
      </c>
      <c r="Y38986" s="34">
        <v>44</v>
      </c>
      <c r="Z38986" s="34">
        <v>22</v>
      </c>
      <c r="AA38986" s="34">
        <v>64</v>
      </c>
      <c r="AB38986" s="34">
        <v>64</v>
      </c>
      <c r="AC38986" s="34">
        <v>79</v>
      </c>
    </row>
    <row r="38987" spans="1:29" x14ac:dyDescent="0.2">
      <c r="A38987" s="34" t="s">
        <v>99480</v>
      </c>
      <c r="B38987" s="34">
        <v>14</v>
      </c>
      <c r="C38987" s="34">
        <v>23</v>
      </c>
      <c r="D38987" s="34">
        <v>6</v>
      </c>
      <c r="E38987" s="34">
        <v>23</v>
      </c>
      <c r="F38987" s="34">
        <v>6</v>
      </c>
      <c r="G38987" s="34">
        <v>12</v>
      </c>
      <c r="H38987" s="34">
        <v>11</v>
      </c>
      <c r="I38987" s="34">
        <v>27</v>
      </c>
      <c r="J38987" s="34">
        <v>7</v>
      </c>
      <c r="K38987" s="34">
        <v>11</v>
      </c>
      <c r="L38987" s="34">
        <v>4</v>
      </c>
      <c r="M38987" s="34">
        <v>26</v>
      </c>
      <c r="N38987" s="34">
        <v>10</v>
      </c>
      <c r="O38987" s="34">
        <v>15</v>
      </c>
      <c r="P38987" s="34">
        <v>16</v>
      </c>
      <c r="Q38987" s="34">
        <v>5</v>
      </c>
      <c r="R38987" s="34">
        <v>3</v>
      </c>
      <c r="S38987" s="34">
        <v>24</v>
      </c>
      <c r="T38987" s="34">
        <v>9</v>
      </c>
      <c r="U38987" s="34">
        <v>11</v>
      </c>
      <c r="V38987" s="34">
        <v>5</v>
      </c>
      <c r="W38987" s="34">
        <v>20</v>
      </c>
      <c r="X38987" s="34">
        <v>11</v>
      </c>
      <c r="Y38987" s="34">
        <v>13</v>
      </c>
      <c r="Z38987" s="34">
        <v>12</v>
      </c>
      <c r="AA38987" s="34">
        <v>21</v>
      </c>
      <c r="AB38987" s="34">
        <v>6</v>
      </c>
      <c r="AC38987" s="34">
        <v>9</v>
      </c>
    </row>
    <row r="38988" spans="1:29" x14ac:dyDescent="0.2">
      <c r="A38988" s="34" t="s">
        <v>99481</v>
      </c>
      <c r="B38988" s="34">
        <v>15</v>
      </c>
      <c r="C38988" s="34">
        <v>33</v>
      </c>
      <c r="D38988" s="34">
        <v>22</v>
      </c>
      <c r="E38988" s="34">
        <v>29</v>
      </c>
      <c r="F38988" s="34">
        <v>28</v>
      </c>
      <c r="G38988" s="34">
        <v>23</v>
      </c>
      <c r="H38988" s="34">
        <v>15</v>
      </c>
      <c r="I38988" s="34">
        <v>40</v>
      </c>
      <c r="J38988" s="34">
        <v>7</v>
      </c>
      <c r="K38988" s="34">
        <v>38</v>
      </c>
      <c r="L38988" s="34">
        <v>17</v>
      </c>
      <c r="M38988" s="34">
        <v>22</v>
      </c>
      <c r="N38988" s="34">
        <v>17</v>
      </c>
      <c r="O38988" s="34">
        <v>22</v>
      </c>
      <c r="P38988" s="34">
        <v>10</v>
      </c>
      <c r="Q38988" s="34">
        <v>29</v>
      </c>
      <c r="R38988" s="34">
        <v>23</v>
      </c>
      <c r="S38988" s="34">
        <v>26</v>
      </c>
      <c r="T38988" s="34">
        <v>16</v>
      </c>
      <c r="U38988" s="34">
        <v>24</v>
      </c>
      <c r="V38988" s="34">
        <v>15</v>
      </c>
      <c r="W38988" s="34">
        <v>24</v>
      </c>
      <c r="X38988" s="34">
        <v>17</v>
      </c>
      <c r="Y38988" s="34">
        <v>23</v>
      </c>
      <c r="Z38988" s="34">
        <v>33</v>
      </c>
      <c r="AA38988" s="34">
        <v>18</v>
      </c>
      <c r="AB38988" s="34">
        <v>25</v>
      </c>
      <c r="AC38988" s="34">
        <v>53</v>
      </c>
    </row>
    <row r="38989" spans="1:29" x14ac:dyDescent="0.2">
      <c r="A38989" s="34" t="s">
        <v>99482</v>
      </c>
      <c r="B38989" s="34">
        <v>43</v>
      </c>
      <c r="C38989" s="34">
        <v>35</v>
      </c>
      <c r="D38989" s="34">
        <v>39</v>
      </c>
      <c r="E38989" s="34">
        <v>35</v>
      </c>
      <c r="F38989" s="34">
        <v>29</v>
      </c>
      <c r="G38989" s="34">
        <v>28</v>
      </c>
      <c r="H38989" s="34">
        <v>28</v>
      </c>
      <c r="I38989" s="34">
        <v>28</v>
      </c>
      <c r="J38989" s="34">
        <v>24</v>
      </c>
      <c r="K38989" s="34">
        <v>29</v>
      </c>
      <c r="L38989" s="34">
        <v>15</v>
      </c>
      <c r="M38989" s="34">
        <v>32</v>
      </c>
      <c r="N38989" s="34">
        <v>35</v>
      </c>
      <c r="O38989" s="34">
        <v>34</v>
      </c>
      <c r="P38989" s="34">
        <v>12</v>
      </c>
      <c r="Q38989" s="34">
        <v>46</v>
      </c>
      <c r="R38989" s="34">
        <v>29</v>
      </c>
      <c r="S38989" s="34">
        <v>42</v>
      </c>
      <c r="T38989" s="34">
        <v>33</v>
      </c>
      <c r="U38989" s="34">
        <v>32</v>
      </c>
      <c r="V38989" s="34">
        <v>29</v>
      </c>
      <c r="W38989" s="34">
        <v>38</v>
      </c>
      <c r="X38989" s="34">
        <v>33</v>
      </c>
      <c r="Y38989" s="34">
        <v>34</v>
      </c>
      <c r="Z38989" s="34">
        <v>20</v>
      </c>
      <c r="AA38989" s="34">
        <v>26</v>
      </c>
      <c r="AB38989" s="34">
        <v>31</v>
      </c>
      <c r="AC38989" s="34">
        <v>54</v>
      </c>
    </row>
    <row r="38990" spans="1:29" x14ac:dyDescent="0.2">
      <c r="A38990" s="34" t="s">
        <v>99483</v>
      </c>
      <c r="B38990" s="34">
        <v>13</v>
      </c>
      <c r="C38990" s="34">
        <v>18</v>
      </c>
      <c r="D38990" s="34">
        <v>18</v>
      </c>
      <c r="E38990" s="34">
        <v>22</v>
      </c>
      <c r="F38990" s="34">
        <v>20</v>
      </c>
      <c r="G38990" s="34">
        <v>18</v>
      </c>
      <c r="H38990" s="34">
        <v>21</v>
      </c>
      <c r="I38990" s="34">
        <v>16</v>
      </c>
      <c r="J38990" s="34">
        <v>10</v>
      </c>
      <c r="K38990" s="34">
        <v>28</v>
      </c>
      <c r="L38990" s="34">
        <v>7</v>
      </c>
      <c r="M38990" s="34">
        <v>17</v>
      </c>
      <c r="N38990" s="34">
        <v>17</v>
      </c>
      <c r="O38990" s="34">
        <v>13</v>
      </c>
      <c r="P38990" s="34">
        <v>16</v>
      </c>
      <c r="Q38990" s="34">
        <v>36</v>
      </c>
      <c r="R38990" s="34">
        <v>17</v>
      </c>
      <c r="S38990" s="34">
        <v>26</v>
      </c>
      <c r="T38990" s="34">
        <v>13</v>
      </c>
      <c r="U38990" s="34">
        <v>10</v>
      </c>
      <c r="V38990" s="34">
        <v>31</v>
      </c>
      <c r="W38990" s="34">
        <v>20</v>
      </c>
      <c r="X38990" s="34">
        <v>12</v>
      </c>
      <c r="Y38990" s="34">
        <v>10</v>
      </c>
      <c r="Z38990" s="34">
        <v>29</v>
      </c>
      <c r="AA38990" s="34">
        <v>25</v>
      </c>
      <c r="AB38990" s="34">
        <v>13</v>
      </c>
      <c r="AC38990" s="34">
        <v>22</v>
      </c>
    </row>
    <row r="38991" spans="1:29" x14ac:dyDescent="0.2">
      <c r="A38991" s="34" t="s">
        <v>99484</v>
      </c>
      <c r="B38991" s="34">
        <v>86</v>
      </c>
      <c r="C38991" s="34">
        <v>45</v>
      </c>
      <c r="D38991" s="34">
        <v>81</v>
      </c>
      <c r="E38991" s="34">
        <v>37</v>
      </c>
      <c r="F38991" s="34">
        <v>96</v>
      </c>
      <c r="G38991" s="34">
        <v>64</v>
      </c>
      <c r="H38991" s="34">
        <v>73</v>
      </c>
      <c r="I38991" s="34">
        <v>51</v>
      </c>
      <c r="J38991" s="34">
        <v>76</v>
      </c>
      <c r="K38991" s="34">
        <v>71</v>
      </c>
      <c r="L38991" s="34">
        <v>64</v>
      </c>
      <c r="M38991" s="34">
        <v>35</v>
      </c>
      <c r="N38991" s="34">
        <v>51</v>
      </c>
      <c r="O38991" s="34">
        <v>32</v>
      </c>
      <c r="P38991" s="34">
        <v>48</v>
      </c>
      <c r="Q38991" s="34">
        <v>59</v>
      </c>
      <c r="R38991" s="34">
        <v>123</v>
      </c>
      <c r="S38991" s="34">
        <v>57</v>
      </c>
      <c r="T38991" s="34">
        <v>99</v>
      </c>
      <c r="U38991" s="34">
        <v>59</v>
      </c>
      <c r="V38991" s="34">
        <v>108</v>
      </c>
      <c r="W38991" s="34">
        <v>69</v>
      </c>
      <c r="X38991" s="34">
        <v>79</v>
      </c>
      <c r="Y38991" s="34">
        <v>72</v>
      </c>
      <c r="Z38991" s="34">
        <v>79</v>
      </c>
      <c r="AA38991" s="34">
        <v>68</v>
      </c>
      <c r="AB38991" s="34">
        <v>75</v>
      </c>
      <c r="AC38991" s="34">
        <v>70</v>
      </c>
    </row>
    <row r="38992" spans="1:29" x14ac:dyDescent="0.2">
      <c r="A38992" s="34" t="s">
        <v>99485</v>
      </c>
      <c r="B38992" s="34">
        <v>41</v>
      </c>
      <c r="C38992" s="34">
        <v>49</v>
      </c>
      <c r="D38992" s="34">
        <v>29</v>
      </c>
      <c r="E38992" s="34">
        <v>26</v>
      </c>
      <c r="F38992" s="34">
        <v>35</v>
      </c>
      <c r="G38992" s="34">
        <v>35</v>
      </c>
      <c r="H38992" s="34">
        <v>39</v>
      </c>
      <c r="I38992" s="34">
        <v>42</v>
      </c>
      <c r="J38992" s="34">
        <v>28</v>
      </c>
      <c r="K38992" s="34">
        <v>42</v>
      </c>
      <c r="L38992" s="34">
        <v>22</v>
      </c>
      <c r="M38992" s="34">
        <v>35</v>
      </c>
      <c r="N38992" s="34">
        <v>16</v>
      </c>
      <c r="O38992" s="34">
        <v>22</v>
      </c>
      <c r="P38992" s="34">
        <v>32</v>
      </c>
      <c r="Q38992" s="34">
        <v>50</v>
      </c>
      <c r="R38992" s="34">
        <v>18</v>
      </c>
      <c r="S38992" s="34">
        <v>41</v>
      </c>
      <c r="T38992" s="34">
        <v>20</v>
      </c>
      <c r="U38992" s="34">
        <v>36</v>
      </c>
      <c r="V38992" s="34">
        <v>33</v>
      </c>
      <c r="W38992" s="34">
        <v>33</v>
      </c>
      <c r="X38992" s="34">
        <v>37</v>
      </c>
      <c r="Y38992" s="34">
        <v>44</v>
      </c>
      <c r="Z38992" s="34">
        <v>43</v>
      </c>
      <c r="AA38992" s="34">
        <v>47</v>
      </c>
      <c r="AB38992" s="34">
        <v>18</v>
      </c>
      <c r="AC38992" s="34">
        <v>69</v>
      </c>
    </row>
    <row r="38993" spans="1:29" x14ac:dyDescent="0.2">
      <c r="A38993" s="34" t="s">
        <v>99486</v>
      </c>
      <c r="B38993" s="34">
        <v>63</v>
      </c>
      <c r="C38993" s="34">
        <v>48</v>
      </c>
      <c r="D38993" s="34">
        <v>79</v>
      </c>
      <c r="E38993" s="34">
        <v>25</v>
      </c>
      <c r="F38993" s="34">
        <v>74</v>
      </c>
      <c r="G38993" s="34">
        <v>47</v>
      </c>
      <c r="H38993" s="34">
        <v>50</v>
      </c>
      <c r="I38993" s="34">
        <v>50</v>
      </c>
      <c r="J38993" s="34">
        <v>53</v>
      </c>
      <c r="K38993" s="34">
        <v>37</v>
      </c>
      <c r="L38993" s="34">
        <v>38</v>
      </c>
      <c r="M38993" s="34">
        <v>44</v>
      </c>
      <c r="N38993" s="34">
        <v>54</v>
      </c>
      <c r="O38993" s="34">
        <v>70</v>
      </c>
      <c r="P38993" s="34">
        <v>88</v>
      </c>
      <c r="Q38993" s="34">
        <v>50</v>
      </c>
      <c r="R38993" s="34">
        <v>77</v>
      </c>
      <c r="S38993" s="34">
        <v>58</v>
      </c>
      <c r="T38993" s="34">
        <v>51</v>
      </c>
      <c r="U38993" s="34">
        <v>41</v>
      </c>
      <c r="V38993" s="34">
        <v>90</v>
      </c>
      <c r="W38993" s="34">
        <v>55</v>
      </c>
      <c r="X38993" s="34">
        <v>79</v>
      </c>
      <c r="Y38993" s="34">
        <v>69</v>
      </c>
      <c r="Z38993" s="34">
        <v>104</v>
      </c>
      <c r="AA38993" s="34">
        <v>63</v>
      </c>
      <c r="AB38993" s="34">
        <v>96</v>
      </c>
      <c r="AC38993" s="34">
        <v>64</v>
      </c>
    </row>
    <row r="38994" spans="1:29" x14ac:dyDescent="0.2">
      <c r="A38994" s="34" t="s">
        <v>99487</v>
      </c>
      <c r="B38994" s="34">
        <v>283</v>
      </c>
      <c r="C38994" s="34">
        <v>294</v>
      </c>
      <c r="D38994" s="34">
        <v>300</v>
      </c>
      <c r="E38994" s="34">
        <v>296</v>
      </c>
      <c r="F38994" s="34">
        <v>404</v>
      </c>
      <c r="G38994" s="34">
        <v>314</v>
      </c>
      <c r="H38994" s="34">
        <v>371</v>
      </c>
      <c r="I38994" s="34">
        <v>270</v>
      </c>
      <c r="J38994" s="34">
        <v>345</v>
      </c>
      <c r="K38994" s="34">
        <v>305</v>
      </c>
      <c r="L38994" s="34">
        <v>364</v>
      </c>
      <c r="M38994" s="34">
        <v>290</v>
      </c>
      <c r="N38994" s="34">
        <v>302</v>
      </c>
      <c r="O38994" s="34">
        <v>248</v>
      </c>
      <c r="P38994" s="34">
        <v>296</v>
      </c>
      <c r="Q38994" s="34">
        <v>499</v>
      </c>
      <c r="R38994" s="34">
        <v>456</v>
      </c>
      <c r="S38994" s="34">
        <v>313</v>
      </c>
      <c r="T38994" s="34">
        <v>531</v>
      </c>
      <c r="U38994" s="34">
        <v>436</v>
      </c>
      <c r="V38994" s="34">
        <v>440</v>
      </c>
      <c r="W38994" s="34">
        <v>696</v>
      </c>
      <c r="X38994" s="34">
        <v>377</v>
      </c>
      <c r="Y38994" s="34">
        <v>495</v>
      </c>
      <c r="Z38994" s="34">
        <v>339</v>
      </c>
      <c r="AA38994" s="34">
        <v>459</v>
      </c>
      <c r="AB38994" s="34">
        <v>618</v>
      </c>
      <c r="AC38994" s="34">
        <v>590</v>
      </c>
    </row>
    <row r="38995" spans="1:29" x14ac:dyDescent="0.2">
      <c r="A38995" s="34" t="s">
        <v>99488</v>
      </c>
      <c r="B38995" s="34">
        <v>1</v>
      </c>
      <c r="C38995" s="34">
        <v>0</v>
      </c>
      <c r="D38995" s="34">
        <v>0</v>
      </c>
      <c r="E38995" s="34">
        <v>0</v>
      </c>
      <c r="F38995" s="34">
        <v>0</v>
      </c>
      <c r="G38995" s="34">
        <v>0</v>
      </c>
      <c r="H38995" s="34">
        <v>0</v>
      </c>
      <c r="I38995" s="34">
        <v>0</v>
      </c>
      <c r="J38995" s="34">
        <v>0</v>
      </c>
      <c r="K38995" s="34">
        <v>0</v>
      </c>
      <c r="L38995" s="34">
        <v>0</v>
      </c>
      <c r="M38995" s="34">
        <v>0</v>
      </c>
      <c r="N38995" s="34">
        <v>0</v>
      </c>
      <c r="O38995" s="34">
        <v>0</v>
      </c>
      <c r="P38995" s="34">
        <v>0</v>
      </c>
      <c r="Q38995" s="34">
        <v>0</v>
      </c>
      <c r="R38995" s="34">
        <v>0</v>
      </c>
      <c r="S38995" s="34">
        <v>0</v>
      </c>
      <c r="T38995" s="34">
        <v>0</v>
      </c>
      <c r="U38995" s="34">
        <v>0</v>
      </c>
      <c r="V38995" s="34">
        <v>0</v>
      </c>
      <c r="W38995" s="34">
        <v>0</v>
      </c>
      <c r="X38995" s="34">
        <v>0</v>
      </c>
      <c r="Y38995" s="34">
        <v>0</v>
      </c>
      <c r="Z38995" s="34">
        <v>0</v>
      </c>
      <c r="AA38995" s="34">
        <v>0</v>
      </c>
      <c r="AB38995" s="34">
        <v>0</v>
      </c>
      <c r="AC38995" s="34">
        <v>0</v>
      </c>
    </row>
    <row r="38996" spans="1:29" x14ac:dyDescent="0.2">
      <c r="A38996" s="34" t="s">
        <v>99489</v>
      </c>
      <c r="B38996" s="34">
        <v>451</v>
      </c>
      <c r="C38996" s="34">
        <v>383</v>
      </c>
      <c r="D38996" s="34">
        <v>504</v>
      </c>
      <c r="E38996" s="34">
        <v>404</v>
      </c>
      <c r="F38996" s="34">
        <v>517</v>
      </c>
      <c r="G38996" s="34">
        <v>291</v>
      </c>
      <c r="H38996" s="34">
        <v>482</v>
      </c>
      <c r="I38996" s="34">
        <v>338</v>
      </c>
      <c r="J38996" s="34">
        <v>471</v>
      </c>
      <c r="K38996" s="34">
        <v>451</v>
      </c>
      <c r="L38996" s="34">
        <v>475</v>
      </c>
      <c r="M38996" s="34">
        <v>367</v>
      </c>
      <c r="N38996" s="34">
        <v>429</v>
      </c>
      <c r="O38996" s="34">
        <v>382</v>
      </c>
      <c r="P38996" s="34">
        <v>461</v>
      </c>
      <c r="Q38996" s="34">
        <v>543</v>
      </c>
      <c r="R38996" s="34">
        <v>659</v>
      </c>
      <c r="S38996" s="34">
        <v>427</v>
      </c>
      <c r="T38996" s="34">
        <v>713</v>
      </c>
      <c r="U38996" s="34">
        <v>378</v>
      </c>
      <c r="V38996" s="34">
        <v>695</v>
      </c>
      <c r="W38996" s="34">
        <v>558</v>
      </c>
      <c r="X38996" s="34">
        <v>619</v>
      </c>
      <c r="Y38996" s="34">
        <v>538</v>
      </c>
      <c r="Z38996" s="34">
        <v>515</v>
      </c>
      <c r="AA38996" s="34">
        <v>472</v>
      </c>
      <c r="AB38996" s="34">
        <v>796</v>
      </c>
      <c r="AC38996" s="34">
        <v>620</v>
      </c>
    </row>
    <row r="38997" spans="1:29" x14ac:dyDescent="0.2">
      <c r="A38997" s="34" t="s">
        <v>99490</v>
      </c>
      <c r="B38997" s="34">
        <v>406</v>
      </c>
      <c r="C38997" s="34">
        <v>359</v>
      </c>
      <c r="D38997" s="34">
        <v>414</v>
      </c>
      <c r="E38997" s="34">
        <v>391</v>
      </c>
      <c r="F38997" s="34">
        <v>399</v>
      </c>
      <c r="G38997" s="34">
        <v>367</v>
      </c>
      <c r="H38997" s="34">
        <v>385</v>
      </c>
      <c r="I38997" s="34">
        <v>385</v>
      </c>
      <c r="J38997" s="34">
        <v>472</v>
      </c>
      <c r="K38997" s="34">
        <v>349</v>
      </c>
      <c r="L38997" s="34">
        <v>436</v>
      </c>
      <c r="M38997" s="34">
        <v>317</v>
      </c>
      <c r="N38997" s="34">
        <v>411</v>
      </c>
      <c r="O38997" s="34">
        <v>346</v>
      </c>
      <c r="P38997" s="34">
        <v>441</v>
      </c>
      <c r="Q38997" s="34">
        <v>538</v>
      </c>
      <c r="R38997" s="34">
        <v>574</v>
      </c>
      <c r="S38997" s="34">
        <v>488</v>
      </c>
      <c r="T38997" s="34">
        <v>490</v>
      </c>
      <c r="U38997" s="34">
        <v>458</v>
      </c>
      <c r="V38997" s="34">
        <v>555</v>
      </c>
      <c r="W38997" s="34">
        <v>602</v>
      </c>
      <c r="X38997" s="34">
        <v>547</v>
      </c>
      <c r="Y38997" s="34">
        <v>518</v>
      </c>
      <c r="Z38997" s="34">
        <v>416</v>
      </c>
      <c r="AA38997" s="34">
        <v>498</v>
      </c>
      <c r="AB38997" s="34">
        <v>675</v>
      </c>
      <c r="AC38997" s="34">
        <v>618</v>
      </c>
    </row>
    <row r="38998" spans="1:29" x14ac:dyDescent="0.2">
      <c r="A38998" s="34" t="s">
        <v>99491</v>
      </c>
      <c r="B38998" s="34">
        <v>209</v>
      </c>
      <c r="C38998" s="34">
        <v>96</v>
      </c>
      <c r="D38998" s="34">
        <v>161</v>
      </c>
      <c r="E38998" s="34">
        <v>137</v>
      </c>
      <c r="F38998" s="34">
        <v>188</v>
      </c>
      <c r="G38998" s="34">
        <v>96</v>
      </c>
      <c r="H38998" s="34">
        <v>178</v>
      </c>
      <c r="I38998" s="34">
        <v>120</v>
      </c>
      <c r="J38998" s="34">
        <v>151</v>
      </c>
      <c r="K38998" s="34">
        <v>95</v>
      </c>
      <c r="L38998" s="34">
        <v>140</v>
      </c>
      <c r="M38998" s="34">
        <v>107</v>
      </c>
      <c r="N38998" s="34">
        <v>150</v>
      </c>
      <c r="O38998" s="34">
        <v>112</v>
      </c>
      <c r="P38998" s="34">
        <v>127</v>
      </c>
      <c r="Q38998" s="34">
        <v>205</v>
      </c>
      <c r="R38998" s="34">
        <v>261</v>
      </c>
      <c r="S38998" s="34">
        <v>167</v>
      </c>
      <c r="T38998" s="34">
        <v>181</v>
      </c>
      <c r="U38998" s="34">
        <v>105</v>
      </c>
      <c r="V38998" s="34">
        <v>212</v>
      </c>
      <c r="W38998" s="34">
        <v>154</v>
      </c>
      <c r="X38998" s="34">
        <v>204</v>
      </c>
      <c r="Y38998" s="34">
        <v>137</v>
      </c>
      <c r="Z38998" s="34">
        <v>147</v>
      </c>
      <c r="AA38998" s="34">
        <v>110</v>
      </c>
      <c r="AB38998" s="34">
        <v>231</v>
      </c>
      <c r="AC38998" s="34">
        <v>164</v>
      </c>
    </row>
    <row r="38999" spans="1:29" x14ac:dyDescent="0.2">
      <c r="A38999" s="34" t="s">
        <v>99492</v>
      </c>
      <c r="B38999" s="34">
        <v>257</v>
      </c>
      <c r="C38999" s="34">
        <v>203</v>
      </c>
      <c r="D38999" s="34">
        <v>239</v>
      </c>
      <c r="E38999" s="34">
        <v>190</v>
      </c>
      <c r="F38999" s="34">
        <v>252</v>
      </c>
      <c r="G38999" s="34">
        <v>196</v>
      </c>
      <c r="H38999" s="34">
        <v>246</v>
      </c>
      <c r="I38999" s="34">
        <v>199</v>
      </c>
      <c r="J38999" s="34">
        <v>250</v>
      </c>
      <c r="K38999" s="34">
        <v>173</v>
      </c>
      <c r="L38999" s="34">
        <v>224</v>
      </c>
      <c r="M38999" s="34">
        <v>163</v>
      </c>
      <c r="N38999" s="34">
        <v>191</v>
      </c>
      <c r="O38999" s="34">
        <v>135</v>
      </c>
      <c r="P38999" s="34">
        <v>259</v>
      </c>
      <c r="Q38999" s="34">
        <v>301</v>
      </c>
      <c r="R38999" s="34">
        <v>294</v>
      </c>
      <c r="S38999" s="34">
        <v>239</v>
      </c>
      <c r="T38999" s="34">
        <v>321</v>
      </c>
      <c r="U38999" s="34">
        <v>203</v>
      </c>
      <c r="V38999" s="34">
        <v>271</v>
      </c>
      <c r="W38999" s="34">
        <v>274</v>
      </c>
      <c r="X38999" s="34">
        <v>303</v>
      </c>
      <c r="Y38999" s="34">
        <v>246</v>
      </c>
      <c r="Z38999" s="34">
        <v>244</v>
      </c>
      <c r="AA38999" s="34">
        <v>276</v>
      </c>
      <c r="AB38999" s="34">
        <v>313</v>
      </c>
      <c r="AC38999" s="34">
        <v>299</v>
      </c>
    </row>
    <row r="39000" spans="1:29" x14ac:dyDescent="0.2">
      <c r="A39000" s="34" t="s">
        <v>99493</v>
      </c>
      <c r="B39000" s="34">
        <v>242</v>
      </c>
      <c r="C39000" s="34">
        <v>288</v>
      </c>
      <c r="D39000" s="34">
        <v>354</v>
      </c>
      <c r="E39000" s="34">
        <v>312</v>
      </c>
      <c r="F39000" s="34">
        <v>342</v>
      </c>
      <c r="G39000" s="34">
        <v>265</v>
      </c>
      <c r="H39000" s="34">
        <v>281</v>
      </c>
      <c r="I39000" s="34">
        <v>255</v>
      </c>
      <c r="J39000" s="34">
        <v>290</v>
      </c>
      <c r="K39000" s="34">
        <v>336</v>
      </c>
      <c r="L39000" s="34">
        <v>239</v>
      </c>
      <c r="M39000" s="34">
        <v>197</v>
      </c>
      <c r="N39000" s="34">
        <v>268</v>
      </c>
      <c r="O39000" s="34">
        <v>215</v>
      </c>
      <c r="P39000" s="34">
        <v>289</v>
      </c>
      <c r="Q39000" s="34">
        <v>314</v>
      </c>
      <c r="R39000" s="34">
        <v>370</v>
      </c>
      <c r="S39000" s="34">
        <v>282</v>
      </c>
      <c r="T39000" s="34">
        <v>306</v>
      </c>
      <c r="U39000" s="34">
        <v>260</v>
      </c>
      <c r="V39000" s="34">
        <v>364</v>
      </c>
      <c r="W39000" s="34">
        <v>222</v>
      </c>
      <c r="X39000" s="34">
        <v>415</v>
      </c>
      <c r="Y39000" s="34">
        <v>286</v>
      </c>
      <c r="Z39000" s="34">
        <v>350</v>
      </c>
      <c r="AA39000" s="34">
        <v>354</v>
      </c>
      <c r="AB39000" s="34">
        <v>329</v>
      </c>
      <c r="AC39000" s="34">
        <v>389</v>
      </c>
    </row>
    <row r="39001" spans="1:29" x14ac:dyDescent="0.2">
      <c r="A39001" s="34" t="s">
        <v>99494</v>
      </c>
      <c r="B39001" s="34">
        <v>128</v>
      </c>
      <c r="C39001" s="34">
        <v>124</v>
      </c>
      <c r="D39001" s="34">
        <v>137</v>
      </c>
      <c r="E39001" s="34">
        <v>167</v>
      </c>
      <c r="F39001" s="34">
        <v>148</v>
      </c>
      <c r="G39001" s="34">
        <v>142</v>
      </c>
      <c r="H39001" s="34">
        <v>121</v>
      </c>
      <c r="I39001" s="34">
        <v>136</v>
      </c>
      <c r="J39001" s="34">
        <v>136</v>
      </c>
      <c r="K39001" s="34">
        <v>137</v>
      </c>
      <c r="L39001" s="34">
        <v>104</v>
      </c>
      <c r="M39001" s="34">
        <v>146</v>
      </c>
      <c r="N39001" s="34">
        <v>114</v>
      </c>
      <c r="O39001" s="34">
        <v>107</v>
      </c>
      <c r="P39001" s="34">
        <v>97</v>
      </c>
      <c r="Q39001" s="34">
        <v>193</v>
      </c>
      <c r="R39001" s="34">
        <v>174</v>
      </c>
      <c r="S39001" s="34">
        <v>135</v>
      </c>
      <c r="T39001" s="34">
        <v>111</v>
      </c>
      <c r="U39001" s="34">
        <v>133</v>
      </c>
      <c r="V39001" s="34">
        <v>161</v>
      </c>
      <c r="W39001" s="34">
        <v>124</v>
      </c>
      <c r="X39001" s="34">
        <v>179</v>
      </c>
      <c r="Y39001" s="34">
        <v>161</v>
      </c>
      <c r="Z39001" s="34">
        <v>135</v>
      </c>
      <c r="AA39001" s="34">
        <v>156</v>
      </c>
      <c r="AB39001" s="34">
        <v>120</v>
      </c>
      <c r="AC39001" s="34">
        <v>211</v>
      </c>
    </row>
    <row r="39002" spans="1:29" x14ac:dyDescent="0.2">
      <c r="A39002" s="34" t="s">
        <v>99495</v>
      </c>
      <c r="B39002" s="34">
        <v>379</v>
      </c>
      <c r="C39002" s="34">
        <v>228</v>
      </c>
      <c r="D39002" s="34">
        <v>349</v>
      </c>
      <c r="E39002" s="34">
        <v>309</v>
      </c>
      <c r="F39002" s="34">
        <v>330</v>
      </c>
      <c r="G39002" s="34">
        <v>267</v>
      </c>
      <c r="H39002" s="34">
        <v>326</v>
      </c>
      <c r="I39002" s="34">
        <v>294</v>
      </c>
      <c r="J39002" s="34">
        <v>309</v>
      </c>
      <c r="K39002" s="34">
        <v>240</v>
      </c>
      <c r="L39002" s="34">
        <v>293</v>
      </c>
      <c r="M39002" s="34">
        <v>248</v>
      </c>
      <c r="N39002" s="34">
        <v>298</v>
      </c>
      <c r="O39002" s="34">
        <v>293</v>
      </c>
      <c r="P39002" s="34">
        <v>305</v>
      </c>
      <c r="Q39002" s="34">
        <v>362</v>
      </c>
      <c r="R39002" s="34">
        <v>442</v>
      </c>
      <c r="S39002" s="34">
        <v>322</v>
      </c>
      <c r="T39002" s="34">
        <v>336</v>
      </c>
      <c r="U39002" s="34">
        <v>300</v>
      </c>
      <c r="V39002" s="34">
        <v>409</v>
      </c>
      <c r="W39002" s="34">
        <v>362</v>
      </c>
      <c r="X39002" s="34">
        <v>405</v>
      </c>
      <c r="Y39002" s="34">
        <v>398</v>
      </c>
      <c r="Z39002" s="34">
        <v>363</v>
      </c>
      <c r="AA39002" s="34">
        <v>335</v>
      </c>
      <c r="AB39002" s="34">
        <v>399</v>
      </c>
      <c r="AC39002" s="34">
        <v>396</v>
      </c>
    </row>
    <row r="39003" spans="1:29" x14ac:dyDescent="0.2">
      <c r="A39003" s="34" t="s">
        <v>99496</v>
      </c>
      <c r="B39003" s="34">
        <v>242</v>
      </c>
      <c r="C39003" s="34">
        <v>190</v>
      </c>
      <c r="D39003" s="34">
        <v>179</v>
      </c>
      <c r="E39003" s="34">
        <v>219</v>
      </c>
      <c r="F39003" s="34">
        <v>175</v>
      </c>
      <c r="G39003" s="34">
        <v>167</v>
      </c>
      <c r="H39003" s="34">
        <v>175</v>
      </c>
      <c r="I39003" s="34">
        <v>204</v>
      </c>
      <c r="J39003" s="34">
        <v>180</v>
      </c>
      <c r="K39003" s="34">
        <v>198</v>
      </c>
      <c r="L39003" s="34">
        <v>192</v>
      </c>
      <c r="M39003" s="34">
        <v>159</v>
      </c>
      <c r="N39003" s="34">
        <v>166</v>
      </c>
      <c r="O39003" s="34">
        <v>177</v>
      </c>
      <c r="P39003" s="34">
        <v>151</v>
      </c>
      <c r="Q39003" s="34">
        <v>289</v>
      </c>
      <c r="R39003" s="34">
        <v>282</v>
      </c>
      <c r="S39003" s="34">
        <v>159</v>
      </c>
      <c r="T39003" s="34">
        <v>236</v>
      </c>
      <c r="U39003" s="34">
        <v>220</v>
      </c>
      <c r="V39003" s="34">
        <v>222</v>
      </c>
      <c r="W39003" s="34">
        <v>266</v>
      </c>
      <c r="X39003" s="34">
        <v>250</v>
      </c>
      <c r="Y39003" s="34">
        <v>298</v>
      </c>
      <c r="Z39003" s="34">
        <v>180</v>
      </c>
      <c r="AA39003" s="34">
        <v>257</v>
      </c>
      <c r="AB39003" s="34">
        <v>285</v>
      </c>
      <c r="AC39003" s="34">
        <v>291</v>
      </c>
    </row>
    <row r="39004" spans="1:29" x14ac:dyDescent="0.2">
      <c r="A39004" s="34" t="s">
        <v>99497</v>
      </c>
      <c r="B39004" s="34">
        <v>129</v>
      </c>
      <c r="C39004" s="34">
        <v>128</v>
      </c>
      <c r="D39004" s="34">
        <v>177</v>
      </c>
      <c r="E39004" s="34">
        <v>208</v>
      </c>
      <c r="F39004" s="34">
        <v>132</v>
      </c>
      <c r="G39004" s="34">
        <v>173</v>
      </c>
      <c r="H39004" s="34">
        <v>130</v>
      </c>
      <c r="I39004" s="34">
        <v>135</v>
      </c>
      <c r="J39004" s="34">
        <v>123</v>
      </c>
      <c r="K39004" s="34">
        <v>162</v>
      </c>
      <c r="L39004" s="34">
        <v>123</v>
      </c>
      <c r="M39004" s="34">
        <v>192</v>
      </c>
      <c r="N39004" s="34">
        <v>111</v>
      </c>
      <c r="O39004" s="34">
        <v>146</v>
      </c>
      <c r="P39004" s="34">
        <v>127</v>
      </c>
      <c r="Q39004" s="34">
        <v>238</v>
      </c>
      <c r="R39004" s="34">
        <v>160</v>
      </c>
      <c r="S39004" s="34">
        <v>206</v>
      </c>
      <c r="T39004" s="34">
        <v>107</v>
      </c>
      <c r="U39004" s="34">
        <v>146</v>
      </c>
      <c r="V39004" s="34">
        <v>176</v>
      </c>
      <c r="W39004" s="34">
        <v>152</v>
      </c>
      <c r="X39004" s="34">
        <v>190</v>
      </c>
      <c r="Y39004" s="34">
        <v>162</v>
      </c>
      <c r="Z39004" s="34">
        <v>156</v>
      </c>
      <c r="AA39004" s="34">
        <v>211</v>
      </c>
      <c r="AB39004" s="34">
        <v>223</v>
      </c>
      <c r="AC39004" s="34">
        <v>238</v>
      </c>
    </row>
    <row r="39005" spans="1:29" x14ac:dyDescent="0.2">
      <c r="A39005" s="34" t="s">
        <v>99498</v>
      </c>
      <c r="B39005" s="34">
        <v>443</v>
      </c>
      <c r="C39005" s="34">
        <v>426</v>
      </c>
      <c r="D39005" s="34">
        <v>640</v>
      </c>
      <c r="E39005" s="34">
        <v>459</v>
      </c>
      <c r="F39005" s="34">
        <v>528</v>
      </c>
      <c r="G39005" s="34">
        <v>384</v>
      </c>
      <c r="H39005" s="34">
        <v>485</v>
      </c>
      <c r="I39005" s="34">
        <v>371</v>
      </c>
      <c r="J39005" s="34">
        <v>493</v>
      </c>
      <c r="K39005" s="34">
        <v>414</v>
      </c>
      <c r="L39005" s="34">
        <v>365</v>
      </c>
      <c r="M39005" s="34">
        <v>342</v>
      </c>
      <c r="N39005" s="34">
        <v>477</v>
      </c>
      <c r="O39005" s="34">
        <v>362</v>
      </c>
      <c r="P39005" s="34">
        <v>494</v>
      </c>
      <c r="Q39005" s="34">
        <v>487</v>
      </c>
      <c r="R39005" s="34">
        <v>602</v>
      </c>
      <c r="S39005" s="34">
        <v>565</v>
      </c>
      <c r="T39005" s="34">
        <v>527</v>
      </c>
      <c r="U39005" s="34">
        <v>411</v>
      </c>
      <c r="V39005" s="34">
        <v>572</v>
      </c>
      <c r="W39005" s="34">
        <v>477</v>
      </c>
      <c r="X39005" s="34">
        <v>778</v>
      </c>
      <c r="Y39005" s="34">
        <v>478</v>
      </c>
      <c r="Z39005" s="34">
        <v>586</v>
      </c>
      <c r="AA39005" s="34">
        <v>490</v>
      </c>
      <c r="AB39005" s="34">
        <v>616</v>
      </c>
      <c r="AC39005" s="34">
        <v>754</v>
      </c>
    </row>
    <row r="39006" spans="1:29" x14ac:dyDescent="0.2">
      <c r="A39006" s="34" t="s">
        <v>99499</v>
      </c>
      <c r="B39006" s="34">
        <v>126</v>
      </c>
      <c r="C39006" s="34">
        <v>142</v>
      </c>
      <c r="D39006" s="34">
        <v>127</v>
      </c>
      <c r="E39006" s="34">
        <v>148</v>
      </c>
      <c r="F39006" s="34">
        <v>167</v>
      </c>
      <c r="G39006" s="34">
        <v>153</v>
      </c>
      <c r="H39006" s="34">
        <v>125</v>
      </c>
      <c r="I39006" s="34">
        <v>126</v>
      </c>
      <c r="J39006" s="34">
        <v>112</v>
      </c>
      <c r="K39006" s="34">
        <v>152</v>
      </c>
      <c r="L39006" s="34">
        <v>93</v>
      </c>
      <c r="M39006" s="34">
        <v>142</v>
      </c>
      <c r="N39006" s="34">
        <v>112</v>
      </c>
      <c r="O39006" s="34">
        <v>144</v>
      </c>
      <c r="P39006" s="34">
        <v>122</v>
      </c>
      <c r="Q39006" s="34">
        <v>206</v>
      </c>
      <c r="R39006" s="34">
        <v>121</v>
      </c>
      <c r="S39006" s="34">
        <v>174</v>
      </c>
      <c r="T39006" s="34">
        <v>103</v>
      </c>
      <c r="U39006" s="34">
        <v>114</v>
      </c>
      <c r="V39006" s="34">
        <v>134</v>
      </c>
      <c r="W39006" s="34">
        <v>159</v>
      </c>
      <c r="X39006" s="34">
        <v>237</v>
      </c>
      <c r="Y39006" s="34">
        <v>127</v>
      </c>
      <c r="Z39006" s="34">
        <v>156</v>
      </c>
      <c r="AA39006" s="34">
        <v>136</v>
      </c>
      <c r="AB39006" s="34">
        <v>165</v>
      </c>
      <c r="AC39006" s="34">
        <v>250</v>
      </c>
    </row>
    <row r="39007" spans="1:29" x14ac:dyDescent="0.2">
      <c r="A39007" s="34" t="s">
        <v>99500</v>
      </c>
      <c r="B39007" s="34">
        <v>2546</v>
      </c>
      <c r="C39007" s="34">
        <v>1188</v>
      </c>
      <c r="D39007" s="34">
        <v>1858</v>
      </c>
      <c r="E39007" s="34">
        <v>1409</v>
      </c>
      <c r="F39007" s="34">
        <v>2216</v>
      </c>
      <c r="G39007" s="34">
        <v>1208</v>
      </c>
      <c r="H39007" s="34">
        <v>2131</v>
      </c>
      <c r="I39007" s="34">
        <v>1253</v>
      </c>
      <c r="J39007" s="34">
        <v>2089</v>
      </c>
      <c r="K39007" s="34">
        <v>1369</v>
      </c>
      <c r="L39007" s="34">
        <v>2899</v>
      </c>
      <c r="M39007" s="34">
        <v>1240</v>
      </c>
      <c r="N39007" s="34">
        <v>1835</v>
      </c>
      <c r="O39007" s="34">
        <v>1342</v>
      </c>
      <c r="P39007" s="34">
        <v>2242</v>
      </c>
      <c r="Q39007" s="34">
        <v>2221</v>
      </c>
      <c r="R39007" s="34">
        <v>3049</v>
      </c>
      <c r="S39007" s="34">
        <v>1648</v>
      </c>
      <c r="T39007" s="34">
        <v>3432</v>
      </c>
      <c r="U39007" s="34">
        <v>1680</v>
      </c>
      <c r="V39007" s="34">
        <v>3063</v>
      </c>
      <c r="W39007" s="34">
        <v>2617</v>
      </c>
      <c r="X39007" s="34">
        <v>2676</v>
      </c>
      <c r="Y39007" s="34">
        <v>2116</v>
      </c>
      <c r="Z39007" s="34">
        <v>2235</v>
      </c>
      <c r="AA39007" s="34">
        <v>1786</v>
      </c>
      <c r="AB39007" s="34">
        <v>3868</v>
      </c>
      <c r="AC39007" s="34">
        <v>2281</v>
      </c>
    </row>
    <row r="39008" spans="1:29" x14ac:dyDescent="0.2">
      <c r="A39008" s="34" t="s">
        <v>99501</v>
      </c>
      <c r="B39008" s="34">
        <v>287</v>
      </c>
      <c r="C39008" s="34">
        <v>333</v>
      </c>
      <c r="D39008" s="34">
        <v>300</v>
      </c>
      <c r="E39008" s="34">
        <v>391</v>
      </c>
      <c r="F39008" s="34">
        <v>322</v>
      </c>
      <c r="G39008" s="34">
        <v>389</v>
      </c>
      <c r="H39008" s="34">
        <v>299</v>
      </c>
      <c r="I39008" s="34">
        <v>340</v>
      </c>
      <c r="J39008" s="34">
        <v>314</v>
      </c>
      <c r="K39008" s="34">
        <v>370</v>
      </c>
      <c r="L39008" s="34">
        <v>223</v>
      </c>
      <c r="M39008" s="34">
        <v>320</v>
      </c>
      <c r="N39008" s="34">
        <v>308</v>
      </c>
      <c r="O39008" s="34">
        <v>302</v>
      </c>
      <c r="P39008" s="34">
        <v>297</v>
      </c>
      <c r="Q39008" s="34">
        <v>455</v>
      </c>
      <c r="R39008" s="34">
        <v>335</v>
      </c>
      <c r="S39008" s="34">
        <v>396</v>
      </c>
      <c r="T39008" s="34">
        <v>274</v>
      </c>
      <c r="U39008" s="34">
        <v>377</v>
      </c>
      <c r="V39008" s="34">
        <v>384</v>
      </c>
      <c r="W39008" s="34">
        <v>400</v>
      </c>
      <c r="X39008" s="34">
        <v>414</v>
      </c>
      <c r="Y39008" s="34">
        <v>377</v>
      </c>
      <c r="Z39008" s="34">
        <v>348</v>
      </c>
      <c r="AA39008" s="34">
        <v>365</v>
      </c>
      <c r="AB39008" s="34">
        <v>365</v>
      </c>
      <c r="AC39008" s="34">
        <v>509</v>
      </c>
    </row>
    <row r="39009" spans="1:29" x14ac:dyDescent="0.2">
      <c r="A39009" s="34" t="s">
        <v>99502</v>
      </c>
      <c r="B39009" s="34">
        <v>366</v>
      </c>
      <c r="C39009" s="34">
        <v>418</v>
      </c>
      <c r="D39009" s="34">
        <v>426</v>
      </c>
      <c r="E39009" s="34">
        <v>448</v>
      </c>
      <c r="F39009" s="34">
        <v>455</v>
      </c>
      <c r="G39009" s="34">
        <v>575</v>
      </c>
      <c r="H39009" s="34">
        <v>396</v>
      </c>
      <c r="I39009" s="34">
        <v>417</v>
      </c>
      <c r="J39009" s="34">
        <v>429</v>
      </c>
      <c r="K39009" s="34">
        <v>438</v>
      </c>
      <c r="L39009" s="34">
        <v>281</v>
      </c>
      <c r="M39009" s="34">
        <v>345</v>
      </c>
      <c r="N39009" s="34">
        <v>397</v>
      </c>
      <c r="O39009" s="34">
        <v>357</v>
      </c>
      <c r="P39009" s="34">
        <v>381</v>
      </c>
      <c r="Q39009" s="34">
        <v>507</v>
      </c>
      <c r="R39009" s="34">
        <v>503</v>
      </c>
      <c r="S39009" s="34">
        <v>548</v>
      </c>
      <c r="T39009" s="34">
        <v>436</v>
      </c>
      <c r="U39009" s="34">
        <v>373</v>
      </c>
      <c r="V39009" s="34">
        <v>540</v>
      </c>
      <c r="W39009" s="34">
        <v>488</v>
      </c>
      <c r="X39009" s="34">
        <v>559</v>
      </c>
      <c r="Y39009" s="34">
        <v>418</v>
      </c>
      <c r="Z39009" s="34">
        <v>581</v>
      </c>
      <c r="AA39009" s="34">
        <v>526</v>
      </c>
      <c r="AB39009" s="34">
        <v>535</v>
      </c>
      <c r="AC39009" s="34">
        <v>702</v>
      </c>
    </row>
    <row r="39010" spans="1:29" x14ac:dyDescent="0.2">
      <c r="A39010" s="34" t="s">
        <v>99503</v>
      </c>
      <c r="B39010" s="34">
        <v>369</v>
      </c>
      <c r="C39010" s="34">
        <v>314</v>
      </c>
      <c r="D39010" s="34">
        <v>439</v>
      </c>
      <c r="E39010" s="34">
        <v>372</v>
      </c>
      <c r="F39010" s="34">
        <v>366</v>
      </c>
      <c r="G39010" s="34">
        <v>366</v>
      </c>
      <c r="H39010" s="34">
        <v>435</v>
      </c>
      <c r="I39010" s="34">
        <v>267</v>
      </c>
      <c r="J39010" s="34">
        <v>355</v>
      </c>
      <c r="K39010" s="34">
        <v>381</v>
      </c>
      <c r="L39010" s="34">
        <v>426</v>
      </c>
      <c r="M39010" s="34">
        <v>323</v>
      </c>
      <c r="N39010" s="34">
        <v>370</v>
      </c>
      <c r="O39010" s="34">
        <v>325</v>
      </c>
      <c r="P39010" s="34">
        <v>343</v>
      </c>
      <c r="Q39010" s="34">
        <v>506</v>
      </c>
      <c r="R39010" s="34">
        <v>576</v>
      </c>
      <c r="S39010" s="34">
        <v>425</v>
      </c>
      <c r="T39010" s="34">
        <v>547</v>
      </c>
      <c r="U39010" s="34">
        <v>441</v>
      </c>
      <c r="V39010" s="34">
        <v>457</v>
      </c>
      <c r="W39010" s="34">
        <v>514</v>
      </c>
      <c r="X39010" s="34">
        <v>531</v>
      </c>
      <c r="Y39010" s="34">
        <v>500</v>
      </c>
      <c r="Z39010" s="34">
        <v>404</v>
      </c>
      <c r="AA39010" s="34">
        <v>432</v>
      </c>
      <c r="AB39010" s="34">
        <v>728</v>
      </c>
      <c r="AC39010" s="34">
        <v>578</v>
      </c>
    </row>
    <row r="39011" spans="1:29" x14ac:dyDescent="0.2">
      <c r="A39011" s="34" t="s">
        <v>99504</v>
      </c>
      <c r="B39011" s="34">
        <v>162</v>
      </c>
      <c r="C39011" s="34">
        <v>125</v>
      </c>
      <c r="D39011" s="34">
        <v>161</v>
      </c>
      <c r="E39011" s="34">
        <v>166</v>
      </c>
      <c r="F39011" s="34">
        <v>125</v>
      </c>
      <c r="G39011" s="34">
        <v>130</v>
      </c>
      <c r="H39011" s="34">
        <v>126</v>
      </c>
      <c r="I39011" s="34">
        <v>117</v>
      </c>
      <c r="J39011" s="34">
        <v>109</v>
      </c>
      <c r="K39011" s="34">
        <v>134</v>
      </c>
      <c r="L39011" s="34">
        <v>95</v>
      </c>
      <c r="M39011" s="34">
        <v>117</v>
      </c>
      <c r="N39011" s="34">
        <v>97</v>
      </c>
      <c r="O39011" s="34">
        <v>104</v>
      </c>
      <c r="P39011" s="34">
        <v>131</v>
      </c>
      <c r="Q39011" s="34">
        <v>155</v>
      </c>
      <c r="R39011" s="34">
        <v>161</v>
      </c>
      <c r="S39011" s="34">
        <v>191</v>
      </c>
      <c r="T39011" s="34">
        <v>136</v>
      </c>
      <c r="U39011" s="34">
        <v>117</v>
      </c>
      <c r="V39011" s="34">
        <v>136</v>
      </c>
      <c r="W39011" s="34">
        <v>110</v>
      </c>
      <c r="X39011" s="34">
        <v>149</v>
      </c>
      <c r="Y39011" s="34">
        <v>131</v>
      </c>
      <c r="Z39011" s="34">
        <v>198</v>
      </c>
      <c r="AA39011" s="34">
        <v>158</v>
      </c>
      <c r="AB39011" s="34">
        <v>194</v>
      </c>
      <c r="AC39011" s="34">
        <v>207</v>
      </c>
    </row>
    <row r="39012" spans="1:29" x14ac:dyDescent="0.2">
      <c r="A39012" s="34" t="s">
        <v>99505</v>
      </c>
      <c r="B39012" s="34">
        <v>207</v>
      </c>
      <c r="C39012" s="34">
        <v>217</v>
      </c>
      <c r="D39012" s="34">
        <v>226</v>
      </c>
      <c r="E39012" s="34">
        <v>293</v>
      </c>
      <c r="F39012" s="34">
        <v>187</v>
      </c>
      <c r="G39012" s="34">
        <v>205</v>
      </c>
      <c r="H39012" s="34">
        <v>245</v>
      </c>
      <c r="I39012" s="34">
        <v>262</v>
      </c>
      <c r="J39012" s="34">
        <v>176</v>
      </c>
      <c r="K39012" s="34">
        <v>207</v>
      </c>
      <c r="L39012" s="34">
        <v>142</v>
      </c>
      <c r="M39012" s="34">
        <v>204</v>
      </c>
      <c r="N39012" s="34">
        <v>181</v>
      </c>
      <c r="O39012" s="34">
        <v>196</v>
      </c>
      <c r="P39012" s="34">
        <v>169</v>
      </c>
      <c r="Q39012" s="34">
        <v>310</v>
      </c>
      <c r="R39012" s="34">
        <v>227</v>
      </c>
      <c r="S39012" s="34">
        <v>309</v>
      </c>
      <c r="T39012" s="34">
        <v>180</v>
      </c>
      <c r="U39012" s="34">
        <v>245</v>
      </c>
      <c r="V39012" s="34">
        <v>240</v>
      </c>
      <c r="W39012" s="34">
        <v>267</v>
      </c>
      <c r="X39012" s="34">
        <v>257</v>
      </c>
      <c r="Y39012" s="34">
        <v>251</v>
      </c>
      <c r="Z39012" s="34">
        <v>246</v>
      </c>
      <c r="AA39012" s="34">
        <v>292</v>
      </c>
      <c r="AB39012" s="34">
        <v>222</v>
      </c>
      <c r="AC39012" s="34">
        <v>293</v>
      </c>
    </row>
    <row r="39013" spans="1:29" x14ac:dyDescent="0.2">
      <c r="A39013" s="34" t="s">
        <v>99506</v>
      </c>
      <c r="B39013" s="34">
        <v>135</v>
      </c>
      <c r="C39013" s="34">
        <v>125</v>
      </c>
      <c r="D39013" s="34">
        <v>107</v>
      </c>
      <c r="E39013" s="34">
        <v>114</v>
      </c>
      <c r="F39013" s="34">
        <v>84</v>
      </c>
      <c r="G39013" s="34">
        <v>117</v>
      </c>
      <c r="H39013" s="34">
        <v>90</v>
      </c>
      <c r="I39013" s="34">
        <v>91</v>
      </c>
      <c r="J39013" s="34">
        <v>129</v>
      </c>
      <c r="K39013" s="34">
        <v>122</v>
      </c>
      <c r="L39013" s="34">
        <v>92</v>
      </c>
      <c r="M39013" s="34">
        <v>122</v>
      </c>
      <c r="N39013" s="34">
        <v>74</v>
      </c>
      <c r="O39013" s="34">
        <v>150</v>
      </c>
      <c r="P39013" s="34">
        <v>99</v>
      </c>
      <c r="Q39013" s="34">
        <v>147</v>
      </c>
      <c r="R39013" s="34">
        <v>153</v>
      </c>
      <c r="S39013" s="34">
        <v>146</v>
      </c>
      <c r="T39013" s="34">
        <v>149</v>
      </c>
      <c r="U39013" s="34">
        <v>163</v>
      </c>
      <c r="V39013" s="34">
        <v>152</v>
      </c>
      <c r="W39013" s="34">
        <v>165</v>
      </c>
      <c r="X39013" s="34">
        <v>137</v>
      </c>
      <c r="Y39013" s="34">
        <v>173</v>
      </c>
      <c r="Z39013" s="34">
        <v>92</v>
      </c>
      <c r="AA39013" s="34">
        <v>219</v>
      </c>
      <c r="AB39013" s="34">
        <v>209</v>
      </c>
      <c r="AC39013" s="34">
        <v>191</v>
      </c>
    </row>
    <row r="39014" spans="1:29" x14ac:dyDescent="0.2">
      <c r="A39014" s="34" t="s">
        <v>99507</v>
      </c>
      <c r="B39014" s="34">
        <v>300</v>
      </c>
      <c r="C39014" s="34">
        <v>200</v>
      </c>
      <c r="D39014" s="34">
        <v>264</v>
      </c>
      <c r="E39014" s="34">
        <v>244</v>
      </c>
      <c r="F39014" s="34">
        <v>263</v>
      </c>
      <c r="G39014" s="34">
        <v>258</v>
      </c>
      <c r="H39014" s="34">
        <v>274</v>
      </c>
      <c r="I39014" s="34">
        <v>207</v>
      </c>
      <c r="J39014" s="34">
        <v>301</v>
      </c>
      <c r="K39014" s="34">
        <v>273</v>
      </c>
      <c r="L39014" s="34">
        <v>210</v>
      </c>
      <c r="M39014" s="34">
        <v>249</v>
      </c>
      <c r="N39014" s="34">
        <v>228</v>
      </c>
      <c r="O39014" s="34">
        <v>203</v>
      </c>
      <c r="P39014" s="34">
        <v>249</v>
      </c>
      <c r="Q39014" s="34">
        <v>363</v>
      </c>
      <c r="R39014" s="34">
        <v>308</v>
      </c>
      <c r="S39014" s="34">
        <v>339</v>
      </c>
      <c r="T39014" s="34">
        <v>299</v>
      </c>
      <c r="U39014" s="34">
        <v>253</v>
      </c>
      <c r="V39014" s="34">
        <v>362</v>
      </c>
      <c r="W39014" s="34">
        <v>332</v>
      </c>
      <c r="X39014" s="34">
        <v>387</v>
      </c>
      <c r="Y39014" s="34">
        <v>301</v>
      </c>
      <c r="Z39014" s="34">
        <v>288</v>
      </c>
      <c r="AA39014" s="34">
        <v>331</v>
      </c>
      <c r="AB39014" s="34">
        <v>316</v>
      </c>
      <c r="AC39014" s="34">
        <v>425</v>
      </c>
    </row>
    <row r="39015" spans="1:29" x14ac:dyDescent="0.2">
      <c r="A39015" s="34" t="s">
        <v>99508</v>
      </c>
      <c r="B39015" s="34">
        <v>373</v>
      </c>
      <c r="C39015" s="34">
        <v>462</v>
      </c>
      <c r="D39015" s="34">
        <v>497</v>
      </c>
      <c r="E39015" s="34">
        <v>499</v>
      </c>
      <c r="F39015" s="34">
        <v>478</v>
      </c>
      <c r="G39015" s="34">
        <v>517</v>
      </c>
      <c r="H39015" s="34">
        <v>464</v>
      </c>
      <c r="I39015" s="34">
        <v>455</v>
      </c>
      <c r="J39015" s="34">
        <v>400</v>
      </c>
      <c r="K39015" s="34">
        <v>433</v>
      </c>
      <c r="L39015" s="34">
        <v>305</v>
      </c>
      <c r="M39015" s="34">
        <v>367</v>
      </c>
      <c r="N39015" s="34">
        <v>401</v>
      </c>
      <c r="O39015" s="34">
        <v>395</v>
      </c>
      <c r="P39015" s="34">
        <v>425</v>
      </c>
      <c r="Q39015" s="34">
        <v>546</v>
      </c>
      <c r="R39015" s="34">
        <v>563</v>
      </c>
      <c r="S39015" s="34">
        <v>588</v>
      </c>
      <c r="T39015" s="34">
        <v>446</v>
      </c>
      <c r="U39015" s="34">
        <v>487</v>
      </c>
      <c r="V39015" s="34">
        <v>535</v>
      </c>
      <c r="W39015" s="34">
        <v>495</v>
      </c>
      <c r="X39015" s="34">
        <v>616</v>
      </c>
      <c r="Y39015" s="34">
        <v>570</v>
      </c>
      <c r="Z39015" s="34">
        <v>595</v>
      </c>
      <c r="AA39015" s="34">
        <v>584</v>
      </c>
      <c r="AB39015" s="34">
        <v>489</v>
      </c>
      <c r="AC39015" s="34">
        <v>706</v>
      </c>
    </row>
    <row r="39016" spans="1:29" x14ac:dyDescent="0.2">
      <c r="A39016" s="34" t="s">
        <v>99509</v>
      </c>
      <c r="B39016" s="34">
        <v>52</v>
      </c>
      <c r="C39016" s="34">
        <v>48</v>
      </c>
      <c r="D39016" s="34">
        <v>54</v>
      </c>
      <c r="E39016" s="34">
        <v>63</v>
      </c>
      <c r="F39016" s="34">
        <v>53</v>
      </c>
      <c r="G39016" s="34">
        <v>50</v>
      </c>
      <c r="H39016" s="34">
        <v>45</v>
      </c>
      <c r="I39016" s="34">
        <v>42</v>
      </c>
      <c r="J39016" s="34">
        <v>54</v>
      </c>
      <c r="K39016" s="34">
        <v>60</v>
      </c>
      <c r="L39016" s="34">
        <v>41</v>
      </c>
      <c r="M39016" s="34">
        <v>70</v>
      </c>
      <c r="N39016" s="34">
        <v>45</v>
      </c>
      <c r="O39016" s="34">
        <v>40</v>
      </c>
      <c r="P39016" s="34">
        <v>48</v>
      </c>
      <c r="Q39016" s="34">
        <v>59</v>
      </c>
      <c r="R39016" s="34">
        <v>59</v>
      </c>
      <c r="S39016" s="34">
        <v>54</v>
      </c>
      <c r="T39016" s="34">
        <v>40</v>
      </c>
      <c r="U39016" s="34">
        <v>41</v>
      </c>
      <c r="V39016" s="34">
        <v>67</v>
      </c>
      <c r="W39016" s="34">
        <v>68</v>
      </c>
      <c r="X39016" s="34">
        <v>81</v>
      </c>
      <c r="Y39016" s="34">
        <v>57</v>
      </c>
      <c r="Z39016" s="34">
        <v>64</v>
      </c>
      <c r="AA39016" s="34">
        <v>39</v>
      </c>
      <c r="AB39016" s="34">
        <v>75</v>
      </c>
      <c r="AC39016" s="34">
        <v>92</v>
      </c>
    </row>
    <row r="39017" spans="1:29" x14ac:dyDescent="0.2">
      <c r="A39017" s="34" t="s">
        <v>99510</v>
      </c>
      <c r="B39017" s="34">
        <v>273</v>
      </c>
      <c r="C39017" s="34">
        <v>187</v>
      </c>
      <c r="D39017" s="34">
        <v>258</v>
      </c>
      <c r="E39017" s="34">
        <v>309</v>
      </c>
      <c r="F39017" s="34">
        <v>255</v>
      </c>
      <c r="G39017" s="34">
        <v>237</v>
      </c>
      <c r="H39017" s="34">
        <v>207</v>
      </c>
      <c r="I39017" s="34">
        <v>220</v>
      </c>
      <c r="J39017" s="34">
        <v>248</v>
      </c>
      <c r="K39017" s="34">
        <v>257</v>
      </c>
      <c r="L39017" s="34">
        <v>216</v>
      </c>
      <c r="M39017" s="34">
        <v>200</v>
      </c>
      <c r="N39017" s="34">
        <v>219</v>
      </c>
      <c r="O39017" s="34">
        <v>249</v>
      </c>
      <c r="P39017" s="34">
        <v>238</v>
      </c>
      <c r="Q39017" s="34">
        <v>339</v>
      </c>
      <c r="R39017" s="34">
        <v>316</v>
      </c>
      <c r="S39017" s="34">
        <v>321</v>
      </c>
      <c r="T39017" s="34">
        <v>241</v>
      </c>
      <c r="U39017" s="34">
        <v>260</v>
      </c>
      <c r="V39017" s="34">
        <v>298</v>
      </c>
      <c r="W39017" s="34">
        <v>305</v>
      </c>
      <c r="X39017" s="34">
        <v>288</v>
      </c>
      <c r="Y39017" s="34">
        <v>234</v>
      </c>
      <c r="Z39017" s="34">
        <v>253</v>
      </c>
      <c r="AA39017" s="34">
        <v>330</v>
      </c>
      <c r="AB39017" s="34">
        <v>293</v>
      </c>
      <c r="AC39017" s="34">
        <v>371</v>
      </c>
    </row>
    <row r="39018" spans="1:29" x14ac:dyDescent="0.2">
      <c r="A39018" s="34" t="s">
        <v>99511</v>
      </c>
      <c r="B39018" s="34">
        <v>375</v>
      </c>
      <c r="C39018" s="34">
        <v>356</v>
      </c>
      <c r="D39018" s="34">
        <v>374</v>
      </c>
      <c r="E39018" s="34">
        <v>448</v>
      </c>
      <c r="F39018" s="34">
        <v>367</v>
      </c>
      <c r="G39018" s="34">
        <v>394</v>
      </c>
      <c r="H39018" s="34">
        <v>371</v>
      </c>
      <c r="I39018" s="34">
        <v>308</v>
      </c>
      <c r="J39018" s="34">
        <v>376</v>
      </c>
      <c r="K39018" s="34">
        <v>433</v>
      </c>
      <c r="L39018" s="34">
        <v>347</v>
      </c>
      <c r="M39018" s="34">
        <v>313</v>
      </c>
      <c r="N39018" s="34">
        <v>314</v>
      </c>
      <c r="O39018" s="34">
        <v>350</v>
      </c>
      <c r="P39018" s="34">
        <v>386</v>
      </c>
      <c r="Q39018" s="34">
        <v>538</v>
      </c>
      <c r="R39018" s="34">
        <v>527</v>
      </c>
      <c r="S39018" s="34">
        <v>418</v>
      </c>
      <c r="T39018" s="34">
        <v>511</v>
      </c>
      <c r="U39018" s="34">
        <v>446</v>
      </c>
      <c r="V39018" s="34">
        <v>425</v>
      </c>
      <c r="W39018" s="34">
        <v>519</v>
      </c>
      <c r="X39018" s="34">
        <v>417</v>
      </c>
      <c r="Y39018" s="34">
        <v>547</v>
      </c>
      <c r="Z39018" s="34">
        <v>353</v>
      </c>
      <c r="AA39018" s="34">
        <v>463</v>
      </c>
      <c r="AB39018" s="34">
        <v>561</v>
      </c>
      <c r="AC39018" s="34">
        <v>623</v>
      </c>
    </row>
    <row r="39019" spans="1:29" x14ac:dyDescent="0.2">
      <c r="A39019" s="34" t="s">
        <v>99512</v>
      </c>
      <c r="B39019" s="34">
        <v>210</v>
      </c>
      <c r="C39019" s="34">
        <v>816</v>
      </c>
      <c r="D39019" s="34">
        <v>142</v>
      </c>
      <c r="E39019" s="34">
        <v>822</v>
      </c>
      <c r="F39019" s="34">
        <v>163</v>
      </c>
      <c r="G39019" s="34">
        <v>768</v>
      </c>
      <c r="H39019" s="34">
        <v>151</v>
      </c>
      <c r="I39019" s="34">
        <v>738</v>
      </c>
      <c r="J39019" s="34">
        <v>160</v>
      </c>
      <c r="K39019" s="34">
        <v>754</v>
      </c>
      <c r="L39019" s="34">
        <v>96</v>
      </c>
      <c r="M39019" s="34">
        <v>757</v>
      </c>
      <c r="N39019" s="34">
        <v>148</v>
      </c>
      <c r="O39019" s="34">
        <v>643</v>
      </c>
      <c r="P39019" s="34">
        <v>137</v>
      </c>
      <c r="Q39019" s="34">
        <v>904</v>
      </c>
      <c r="R39019" s="34">
        <v>190</v>
      </c>
      <c r="S39019" s="34">
        <v>694</v>
      </c>
      <c r="T39019" s="34">
        <v>186</v>
      </c>
      <c r="U39019" s="34">
        <v>556</v>
      </c>
      <c r="V39019" s="34">
        <v>174</v>
      </c>
      <c r="W39019" s="34">
        <v>593</v>
      </c>
      <c r="X39019" s="34">
        <v>242</v>
      </c>
      <c r="Y39019" s="34">
        <v>770</v>
      </c>
      <c r="Z39019" s="34">
        <v>213</v>
      </c>
      <c r="AA39019" s="34">
        <v>621</v>
      </c>
      <c r="AB39019" s="34">
        <v>198</v>
      </c>
      <c r="AC39019" s="34">
        <v>751</v>
      </c>
    </row>
    <row r="39020" spans="1:29" x14ac:dyDescent="0.2">
      <c r="A39020" s="34" t="s">
        <v>99513</v>
      </c>
      <c r="B39020" s="34">
        <v>265</v>
      </c>
      <c r="C39020" s="34">
        <v>231</v>
      </c>
      <c r="D39020" s="34">
        <v>233</v>
      </c>
      <c r="E39020" s="34">
        <v>309</v>
      </c>
      <c r="F39020" s="34">
        <v>255</v>
      </c>
      <c r="G39020" s="34">
        <v>262</v>
      </c>
      <c r="H39020" s="34">
        <v>233</v>
      </c>
      <c r="I39020" s="34">
        <v>259</v>
      </c>
      <c r="J39020" s="34">
        <v>276</v>
      </c>
      <c r="K39020" s="34">
        <v>264</v>
      </c>
      <c r="L39020" s="34">
        <v>231</v>
      </c>
      <c r="M39020" s="34">
        <v>254</v>
      </c>
      <c r="N39020" s="34">
        <v>246</v>
      </c>
      <c r="O39020" s="34">
        <v>231</v>
      </c>
      <c r="P39020" s="34">
        <v>243</v>
      </c>
      <c r="Q39020" s="34">
        <v>331</v>
      </c>
      <c r="R39020" s="34">
        <v>325</v>
      </c>
      <c r="S39020" s="34">
        <v>256</v>
      </c>
      <c r="T39020" s="34">
        <v>326</v>
      </c>
      <c r="U39020" s="34">
        <v>305</v>
      </c>
      <c r="V39020" s="34">
        <v>274</v>
      </c>
      <c r="W39020" s="34">
        <v>362</v>
      </c>
      <c r="X39020" s="34">
        <v>336</v>
      </c>
      <c r="Y39020" s="34">
        <v>332</v>
      </c>
      <c r="Z39020" s="34">
        <v>284</v>
      </c>
      <c r="AA39020" s="34">
        <v>303</v>
      </c>
      <c r="AB39020" s="34">
        <v>363</v>
      </c>
      <c r="AC39020" s="34">
        <v>402</v>
      </c>
    </row>
    <row r="39021" spans="1:29" x14ac:dyDescent="0.2">
      <c r="A39021" s="34" t="s">
        <v>99514</v>
      </c>
      <c r="B39021" s="34">
        <v>422</v>
      </c>
      <c r="C39021" s="34">
        <v>351</v>
      </c>
      <c r="D39021" s="34">
        <v>404</v>
      </c>
      <c r="E39021" s="34">
        <v>391</v>
      </c>
      <c r="F39021" s="34">
        <v>433</v>
      </c>
      <c r="G39021" s="34">
        <v>424</v>
      </c>
      <c r="H39021" s="34">
        <v>529</v>
      </c>
      <c r="I39021" s="34">
        <v>396</v>
      </c>
      <c r="J39021" s="34">
        <v>457</v>
      </c>
      <c r="K39021" s="34">
        <v>317</v>
      </c>
      <c r="L39021" s="34">
        <v>556</v>
      </c>
      <c r="M39021" s="34">
        <v>355</v>
      </c>
      <c r="N39021" s="34">
        <v>450</v>
      </c>
      <c r="O39021" s="34">
        <v>319</v>
      </c>
      <c r="P39021" s="34">
        <v>416</v>
      </c>
      <c r="Q39021" s="34">
        <v>608</v>
      </c>
      <c r="R39021" s="34">
        <v>594</v>
      </c>
      <c r="S39021" s="34">
        <v>522</v>
      </c>
      <c r="T39021" s="34">
        <v>745</v>
      </c>
      <c r="U39021" s="34">
        <v>482</v>
      </c>
      <c r="V39021" s="34">
        <v>614</v>
      </c>
      <c r="W39021" s="34">
        <v>618</v>
      </c>
      <c r="X39021" s="34">
        <v>600</v>
      </c>
      <c r="Y39021" s="34">
        <v>588</v>
      </c>
      <c r="Z39021" s="34">
        <v>593</v>
      </c>
      <c r="AA39021" s="34">
        <v>487</v>
      </c>
      <c r="AB39021" s="34">
        <v>827</v>
      </c>
      <c r="AC39021" s="34">
        <v>662</v>
      </c>
    </row>
    <row r="39022" spans="1:29" x14ac:dyDescent="0.2">
      <c r="A39022" s="34" t="s">
        <v>99515</v>
      </c>
      <c r="B39022" s="34">
        <v>202</v>
      </c>
      <c r="C39022" s="34">
        <v>154</v>
      </c>
      <c r="D39022" s="34">
        <v>240</v>
      </c>
      <c r="E39022" s="34">
        <v>178</v>
      </c>
      <c r="F39022" s="34">
        <v>234</v>
      </c>
      <c r="G39022" s="34">
        <v>172</v>
      </c>
      <c r="H39022" s="34">
        <v>233</v>
      </c>
      <c r="I39022" s="34">
        <v>216</v>
      </c>
      <c r="J39022" s="34">
        <v>224</v>
      </c>
      <c r="K39022" s="34">
        <v>177</v>
      </c>
      <c r="L39022" s="34">
        <v>199</v>
      </c>
      <c r="M39022" s="34">
        <v>136</v>
      </c>
      <c r="N39022" s="34">
        <v>198</v>
      </c>
      <c r="O39022" s="34">
        <v>185</v>
      </c>
      <c r="P39022" s="34">
        <v>222</v>
      </c>
      <c r="Q39022" s="34">
        <v>260</v>
      </c>
      <c r="R39022" s="34">
        <v>335</v>
      </c>
      <c r="S39022" s="34">
        <v>239</v>
      </c>
      <c r="T39022" s="34">
        <v>288</v>
      </c>
      <c r="U39022" s="34">
        <v>184</v>
      </c>
      <c r="V39022" s="34">
        <v>263</v>
      </c>
      <c r="W39022" s="34">
        <v>254</v>
      </c>
      <c r="X39022" s="34">
        <v>254</v>
      </c>
      <c r="Y39022" s="34">
        <v>228</v>
      </c>
      <c r="Z39022" s="34">
        <v>271</v>
      </c>
      <c r="AA39022" s="34">
        <v>254</v>
      </c>
      <c r="AB39022" s="34">
        <v>340</v>
      </c>
      <c r="AC39022" s="34">
        <v>279</v>
      </c>
    </row>
    <row r="39023" spans="1:29" x14ac:dyDescent="0.2">
      <c r="A39023" s="34" t="s">
        <v>99516</v>
      </c>
      <c r="B39023" s="34">
        <v>331</v>
      </c>
      <c r="C39023" s="34">
        <v>273</v>
      </c>
      <c r="D39023" s="34">
        <v>445</v>
      </c>
      <c r="E39023" s="34">
        <v>319</v>
      </c>
      <c r="F39023" s="34">
        <v>414</v>
      </c>
      <c r="G39023" s="34">
        <v>302</v>
      </c>
      <c r="H39023" s="34">
        <v>408</v>
      </c>
      <c r="I39023" s="34">
        <v>283</v>
      </c>
      <c r="J39023" s="34">
        <v>380</v>
      </c>
      <c r="K39023" s="34">
        <v>386</v>
      </c>
      <c r="L39023" s="34">
        <v>380</v>
      </c>
      <c r="M39023" s="34">
        <v>258</v>
      </c>
      <c r="N39023" s="34">
        <v>402</v>
      </c>
      <c r="O39023" s="34">
        <v>236</v>
      </c>
      <c r="P39023" s="34">
        <v>372</v>
      </c>
      <c r="Q39023" s="34">
        <v>497</v>
      </c>
      <c r="R39023" s="34">
        <v>461</v>
      </c>
      <c r="S39023" s="34">
        <v>350</v>
      </c>
      <c r="T39023" s="34">
        <v>398</v>
      </c>
      <c r="U39023" s="34">
        <v>386</v>
      </c>
      <c r="V39023" s="34">
        <v>531</v>
      </c>
      <c r="W39023" s="34">
        <v>413</v>
      </c>
      <c r="X39023" s="34">
        <v>508</v>
      </c>
      <c r="Y39023" s="34">
        <v>401</v>
      </c>
      <c r="Z39023" s="34">
        <v>479</v>
      </c>
      <c r="AA39023" s="34">
        <v>451</v>
      </c>
      <c r="AB39023" s="34">
        <v>505</v>
      </c>
      <c r="AC39023" s="34">
        <v>554</v>
      </c>
    </row>
    <row r="39024" spans="1:29" x14ac:dyDescent="0.2">
      <c r="A39024" s="34" t="s">
        <v>99517</v>
      </c>
      <c r="B39024" s="34">
        <v>211</v>
      </c>
      <c r="C39024" s="34">
        <v>177</v>
      </c>
      <c r="D39024" s="34">
        <v>254</v>
      </c>
      <c r="E39024" s="34">
        <v>198</v>
      </c>
      <c r="F39024" s="34">
        <v>220</v>
      </c>
      <c r="G39024" s="34">
        <v>285</v>
      </c>
      <c r="H39024" s="34">
        <v>211</v>
      </c>
      <c r="I39024" s="34">
        <v>187</v>
      </c>
      <c r="J39024" s="34">
        <v>212</v>
      </c>
      <c r="K39024" s="34">
        <v>221</v>
      </c>
      <c r="L39024" s="34">
        <v>208</v>
      </c>
      <c r="M39024" s="34">
        <v>211</v>
      </c>
      <c r="N39024" s="34">
        <v>236</v>
      </c>
      <c r="O39024" s="34">
        <v>147</v>
      </c>
      <c r="P39024" s="34">
        <v>196</v>
      </c>
      <c r="Q39024" s="34">
        <v>299</v>
      </c>
      <c r="R39024" s="34">
        <v>300</v>
      </c>
      <c r="S39024" s="34">
        <v>227</v>
      </c>
      <c r="T39024" s="34">
        <v>246</v>
      </c>
      <c r="U39024" s="34">
        <v>198</v>
      </c>
      <c r="V39024" s="34">
        <v>282</v>
      </c>
      <c r="W39024" s="34">
        <v>222</v>
      </c>
      <c r="X39024" s="34">
        <v>327</v>
      </c>
      <c r="Y39024" s="34">
        <v>200</v>
      </c>
      <c r="Z39024" s="34">
        <v>244</v>
      </c>
      <c r="AA39024" s="34">
        <v>246</v>
      </c>
      <c r="AB39024" s="34">
        <v>242</v>
      </c>
      <c r="AC39024" s="34">
        <v>360</v>
      </c>
    </row>
    <row r="39025" spans="1:29" x14ac:dyDescent="0.2">
      <c r="A39025" s="34" t="s">
        <v>99518</v>
      </c>
      <c r="B39025" s="34">
        <v>272</v>
      </c>
      <c r="C39025" s="34">
        <v>365</v>
      </c>
      <c r="D39025" s="34">
        <v>196</v>
      </c>
      <c r="E39025" s="34">
        <v>305</v>
      </c>
      <c r="F39025" s="34">
        <v>198</v>
      </c>
      <c r="G39025" s="34">
        <v>339</v>
      </c>
      <c r="H39025" s="34">
        <v>226</v>
      </c>
      <c r="I39025" s="34">
        <v>265</v>
      </c>
      <c r="J39025" s="34">
        <v>209</v>
      </c>
      <c r="K39025" s="34">
        <v>301</v>
      </c>
      <c r="L39025" s="34">
        <v>187</v>
      </c>
      <c r="M39025" s="34">
        <v>267</v>
      </c>
      <c r="N39025" s="34">
        <v>208</v>
      </c>
      <c r="O39025" s="34">
        <v>314</v>
      </c>
      <c r="P39025" s="34">
        <v>242</v>
      </c>
      <c r="Q39025" s="34">
        <v>384</v>
      </c>
      <c r="R39025" s="34">
        <v>324</v>
      </c>
      <c r="S39025" s="34">
        <v>351</v>
      </c>
      <c r="T39025" s="34">
        <v>331</v>
      </c>
      <c r="U39025" s="34">
        <v>332</v>
      </c>
      <c r="V39025" s="34">
        <v>278</v>
      </c>
      <c r="W39025" s="34">
        <v>378</v>
      </c>
      <c r="X39025" s="34">
        <v>318</v>
      </c>
      <c r="Y39025" s="34">
        <v>399</v>
      </c>
      <c r="Z39025" s="34">
        <v>198</v>
      </c>
      <c r="AA39025" s="34">
        <v>325</v>
      </c>
      <c r="AB39025" s="34">
        <v>331</v>
      </c>
      <c r="AC39025" s="34">
        <v>504</v>
      </c>
    </row>
    <row r="39026" spans="1:29" x14ac:dyDescent="0.2">
      <c r="A39026" s="34" t="s">
        <v>99519</v>
      </c>
      <c r="B39026" s="34">
        <v>215</v>
      </c>
      <c r="C39026" s="34">
        <v>174</v>
      </c>
      <c r="D39026" s="34">
        <v>329</v>
      </c>
      <c r="E39026" s="34">
        <v>244</v>
      </c>
      <c r="F39026" s="34">
        <v>261</v>
      </c>
      <c r="G39026" s="34">
        <v>222</v>
      </c>
      <c r="H39026" s="34">
        <v>289</v>
      </c>
      <c r="I39026" s="34">
        <v>201</v>
      </c>
      <c r="J39026" s="34">
        <v>212</v>
      </c>
      <c r="K39026" s="34">
        <v>267</v>
      </c>
      <c r="L39026" s="34">
        <v>217</v>
      </c>
      <c r="M39026" s="34">
        <v>204</v>
      </c>
      <c r="N39026" s="34">
        <v>250</v>
      </c>
      <c r="O39026" s="34">
        <v>186</v>
      </c>
      <c r="P39026" s="34">
        <v>249</v>
      </c>
      <c r="Q39026" s="34">
        <v>300</v>
      </c>
      <c r="R39026" s="34">
        <v>384</v>
      </c>
      <c r="S39026" s="34">
        <v>292</v>
      </c>
      <c r="T39026" s="34">
        <v>313</v>
      </c>
      <c r="U39026" s="34">
        <v>235</v>
      </c>
      <c r="V39026" s="34">
        <v>331</v>
      </c>
      <c r="W39026" s="34">
        <v>280</v>
      </c>
      <c r="X39026" s="34">
        <v>419</v>
      </c>
      <c r="Y39026" s="34">
        <v>251</v>
      </c>
      <c r="Z39026" s="34">
        <v>304</v>
      </c>
      <c r="AA39026" s="34">
        <v>266</v>
      </c>
      <c r="AB39026" s="34">
        <v>339</v>
      </c>
      <c r="AC39026" s="34">
        <v>355</v>
      </c>
    </row>
    <row r="39027" spans="1:29" x14ac:dyDescent="0.2">
      <c r="A39027" s="34" t="s">
        <v>99520</v>
      </c>
      <c r="B39027" s="34">
        <v>641</v>
      </c>
      <c r="C39027" s="34">
        <v>676</v>
      </c>
      <c r="D39027" s="34">
        <v>499</v>
      </c>
      <c r="E39027" s="34">
        <v>825</v>
      </c>
      <c r="F39027" s="34">
        <v>572</v>
      </c>
      <c r="G39027" s="34">
        <v>791</v>
      </c>
      <c r="H39027" s="34">
        <v>558</v>
      </c>
      <c r="I39027" s="34">
        <v>712</v>
      </c>
      <c r="J39027" s="34">
        <v>488</v>
      </c>
      <c r="K39027" s="34">
        <v>815</v>
      </c>
      <c r="L39027" s="34">
        <v>495</v>
      </c>
      <c r="M39027" s="34">
        <v>768</v>
      </c>
      <c r="N39027" s="34">
        <v>480</v>
      </c>
      <c r="O39027" s="34">
        <v>702</v>
      </c>
      <c r="P39027" s="34">
        <v>453</v>
      </c>
      <c r="Q39027" s="34">
        <v>1021</v>
      </c>
      <c r="R39027" s="34">
        <v>660</v>
      </c>
      <c r="S39027" s="34">
        <v>827</v>
      </c>
      <c r="T39027" s="34">
        <v>734</v>
      </c>
      <c r="U39027" s="34">
        <v>820</v>
      </c>
      <c r="V39027" s="34">
        <v>660</v>
      </c>
      <c r="W39027" s="34">
        <v>1039</v>
      </c>
      <c r="X39027" s="34">
        <v>678</v>
      </c>
      <c r="Y39027" s="34">
        <v>1041</v>
      </c>
      <c r="Z39027" s="34">
        <v>603</v>
      </c>
      <c r="AA39027" s="34">
        <v>852</v>
      </c>
      <c r="AB39027" s="34">
        <v>860</v>
      </c>
      <c r="AC39027" s="34">
        <v>1193</v>
      </c>
    </row>
    <row r="39028" spans="1:29" x14ac:dyDescent="0.2">
      <c r="A39028" s="34" t="s">
        <v>99521</v>
      </c>
      <c r="B39028" s="34">
        <v>366</v>
      </c>
      <c r="C39028" s="34">
        <v>393</v>
      </c>
      <c r="D39028" s="34">
        <v>353</v>
      </c>
      <c r="E39028" s="34">
        <v>441</v>
      </c>
      <c r="F39028" s="34">
        <v>393</v>
      </c>
      <c r="G39028" s="34">
        <v>382</v>
      </c>
      <c r="H39028" s="34">
        <v>377</v>
      </c>
      <c r="I39028" s="34">
        <v>375</v>
      </c>
      <c r="J39028" s="34">
        <v>370</v>
      </c>
      <c r="K39028" s="34">
        <v>410</v>
      </c>
      <c r="L39028" s="34">
        <v>337</v>
      </c>
      <c r="M39028" s="34">
        <v>389</v>
      </c>
      <c r="N39028" s="34">
        <v>279</v>
      </c>
      <c r="O39028" s="34">
        <v>352</v>
      </c>
      <c r="P39028" s="34">
        <v>355</v>
      </c>
      <c r="Q39028" s="34">
        <v>538</v>
      </c>
      <c r="R39028" s="34">
        <v>504</v>
      </c>
      <c r="S39028" s="34">
        <v>417</v>
      </c>
      <c r="T39028" s="34">
        <v>423</v>
      </c>
      <c r="U39028" s="34">
        <v>432</v>
      </c>
      <c r="V39028" s="34">
        <v>448</v>
      </c>
      <c r="W39028" s="34">
        <v>502</v>
      </c>
      <c r="X39028" s="34">
        <v>540</v>
      </c>
      <c r="Y39028" s="34">
        <v>491</v>
      </c>
      <c r="Z39028" s="34">
        <v>471</v>
      </c>
      <c r="AA39028" s="34">
        <v>538</v>
      </c>
      <c r="AB39028" s="34">
        <v>491</v>
      </c>
      <c r="AC39028" s="34">
        <v>609</v>
      </c>
    </row>
    <row r="39029" spans="1:29" x14ac:dyDescent="0.2">
      <c r="A39029" s="34" t="s">
        <v>99522</v>
      </c>
      <c r="B39029" s="34">
        <v>281</v>
      </c>
      <c r="C39029" s="34">
        <v>255</v>
      </c>
      <c r="D39029" s="34">
        <v>397</v>
      </c>
      <c r="E39029" s="34">
        <v>255</v>
      </c>
      <c r="F39029" s="34">
        <v>340</v>
      </c>
      <c r="G39029" s="34">
        <v>224</v>
      </c>
      <c r="H39029" s="34">
        <v>381</v>
      </c>
      <c r="I39029" s="34">
        <v>295</v>
      </c>
      <c r="J39029" s="34">
        <v>342</v>
      </c>
      <c r="K39029" s="34">
        <v>300</v>
      </c>
      <c r="L39029" s="34">
        <v>347</v>
      </c>
      <c r="M39029" s="34">
        <v>262</v>
      </c>
      <c r="N39029" s="34">
        <v>328</v>
      </c>
      <c r="O39029" s="34">
        <v>310</v>
      </c>
      <c r="P39029" s="34">
        <v>353</v>
      </c>
      <c r="Q39029" s="34">
        <v>474</v>
      </c>
      <c r="R39029" s="34">
        <v>484</v>
      </c>
      <c r="S39029" s="34">
        <v>383</v>
      </c>
      <c r="T39029" s="34">
        <v>448</v>
      </c>
      <c r="U39029" s="34">
        <v>342</v>
      </c>
      <c r="V39029" s="34">
        <v>422</v>
      </c>
      <c r="W39029" s="34">
        <v>372</v>
      </c>
      <c r="X39029" s="34">
        <v>464</v>
      </c>
      <c r="Y39029" s="34">
        <v>480</v>
      </c>
      <c r="Z39029" s="34">
        <v>422</v>
      </c>
      <c r="AA39029" s="34">
        <v>389</v>
      </c>
      <c r="AB39029" s="34">
        <v>554</v>
      </c>
      <c r="AC39029" s="34">
        <v>518</v>
      </c>
    </row>
    <row r="39030" spans="1:29" x14ac:dyDescent="0.2">
      <c r="A39030" s="34" t="s">
        <v>99523</v>
      </c>
      <c r="B39030" s="34">
        <v>195</v>
      </c>
      <c r="C39030" s="34">
        <v>251</v>
      </c>
      <c r="D39030" s="34">
        <v>239</v>
      </c>
      <c r="E39030" s="34">
        <v>309</v>
      </c>
      <c r="F39030" s="34">
        <v>313</v>
      </c>
      <c r="G39030" s="34">
        <v>434</v>
      </c>
      <c r="H39030" s="34">
        <v>347</v>
      </c>
      <c r="I39030" s="34">
        <v>312</v>
      </c>
      <c r="J39030" s="34">
        <v>283</v>
      </c>
      <c r="K39030" s="34">
        <v>343</v>
      </c>
      <c r="L39030" s="34">
        <v>305</v>
      </c>
      <c r="M39030" s="34">
        <v>283</v>
      </c>
      <c r="N39030" s="34">
        <v>245</v>
      </c>
      <c r="O39030" s="34">
        <v>313</v>
      </c>
      <c r="P39030" s="34">
        <v>259</v>
      </c>
      <c r="Q39030" s="34">
        <v>446</v>
      </c>
      <c r="R39030" s="34">
        <v>380</v>
      </c>
      <c r="S39030" s="34">
        <v>365</v>
      </c>
      <c r="T39030" s="34">
        <v>380</v>
      </c>
      <c r="U39030" s="34">
        <v>365</v>
      </c>
      <c r="V39030" s="34">
        <v>373</v>
      </c>
      <c r="W39030" s="34">
        <v>379</v>
      </c>
      <c r="X39030" s="34">
        <v>331</v>
      </c>
      <c r="Y39030" s="34">
        <v>448</v>
      </c>
      <c r="Z39030" s="34">
        <v>272</v>
      </c>
      <c r="AA39030" s="34">
        <v>392</v>
      </c>
      <c r="AB39030" s="34">
        <v>436</v>
      </c>
      <c r="AC39030" s="34">
        <v>543</v>
      </c>
    </row>
    <row r="39031" spans="1:29" x14ac:dyDescent="0.2">
      <c r="A39031" s="34" t="s">
        <v>99524</v>
      </c>
      <c r="B39031" s="34">
        <v>447</v>
      </c>
      <c r="C39031" s="34">
        <v>396</v>
      </c>
      <c r="D39031" s="34">
        <v>492</v>
      </c>
      <c r="E39031" s="34">
        <v>399</v>
      </c>
      <c r="F39031" s="34">
        <v>425</v>
      </c>
      <c r="G39031" s="34">
        <v>403</v>
      </c>
      <c r="H39031" s="34">
        <v>350</v>
      </c>
      <c r="I39031" s="34">
        <v>416</v>
      </c>
      <c r="J39031" s="34">
        <v>309</v>
      </c>
      <c r="K39031" s="34">
        <v>398</v>
      </c>
      <c r="L39031" s="34">
        <v>200</v>
      </c>
      <c r="M39031" s="34">
        <v>256</v>
      </c>
      <c r="N39031" s="34">
        <v>302</v>
      </c>
      <c r="O39031" s="34">
        <v>292</v>
      </c>
      <c r="P39031" s="34">
        <v>332</v>
      </c>
      <c r="Q39031" s="34">
        <v>462</v>
      </c>
      <c r="R39031" s="34">
        <v>409</v>
      </c>
      <c r="S39031" s="34">
        <v>510</v>
      </c>
      <c r="T39031" s="34">
        <v>231</v>
      </c>
      <c r="U39031" s="34">
        <v>328</v>
      </c>
      <c r="V39031" s="34">
        <v>488</v>
      </c>
      <c r="W39031" s="34">
        <v>390</v>
      </c>
      <c r="X39031" s="34">
        <v>606</v>
      </c>
      <c r="Y39031" s="34">
        <v>282</v>
      </c>
      <c r="Z39031" s="34">
        <v>495</v>
      </c>
      <c r="AA39031" s="34">
        <v>499</v>
      </c>
      <c r="AB39031" s="34">
        <v>310</v>
      </c>
      <c r="AC39031" s="34">
        <v>558</v>
      </c>
    </row>
    <row r="39032" spans="1:29" x14ac:dyDescent="0.2">
      <c r="A39032" s="34" t="s">
        <v>99525</v>
      </c>
      <c r="B39032" s="34">
        <v>244</v>
      </c>
      <c r="C39032" s="34">
        <v>197</v>
      </c>
      <c r="D39032" s="34">
        <v>186</v>
      </c>
      <c r="E39032" s="34">
        <v>244</v>
      </c>
      <c r="F39032" s="34">
        <v>177</v>
      </c>
      <c r="G39032" s="34">
        <v>226</v>
      </c>
      <c r="H39032" s="34">
        <v>150</v>
      </c>
      <c r="I39032" s="34">
        <v>187</v>
      </c>
      <c r="J39032" s="34">
        <v>159</v>
      </c>
      <c r="K39032" s="34">
        <v>233</v>
      </c>
      <c r="L39032" s="34">
        <v>126</v>
      </c>
      <c r="M39032" s="34">
        <v>235</v>
      </c>
      <c r="N39032" s="34">
        <v>142</v>
      </c>
      <c r="O39032" s="34">
        <v>167</v>
      </c>
      <c r="P39032" s="34">
        <v>158</v>
      </c>
      <c r="Q39032" s="34">
        <v>262</v>
      </c>
      <c r="R39032" s="34">
        <v>266</v>
      </c>
      <c r="S39032" s="34">
        <v>245</v>
      </c>
      <c r="T39032" s="34">
        <v>153</v>
      </c>
      <c r="U39032" s="34">
        <v>219</v>
      </c>
      <c r="V39032" s="34">
        <v>192</v>
      </c>
      <c r="W39032" s="34">
        <v>234</v>
      </c>
      <c r="X39032" s="34">
        <v>230</v>
      </c>
      <c r="Y39032" s="34">
        <v>223</v>
      </c>
      <c r="Z39032" s="34">
        <v>257</v>
      </c>
      <c r="AA39032" s="34">
        <v>264</v>
      </c>
      <c r="AB39032" s="34">
        <v>160</v>
      </c>
      <c r="AC39032" s="34">
        <v>339</v>
      </c>
    </row>
    <row r="39033" spans="1:29" x14ac:dyDescent="0.2">
      <c r="A39033" s="34" t="s">
        <v>99526</v>
      </c>
      <c r="B39033" s="34">
        <v>333</v>
      </c>
      <c r="C39033" s="34">
        <v>403</v>
      </c>
      <c r="D39033" s="34">
        <v>415</v>
      </c>
      <c r="E39033" s="34">
        <v>391</v>
      </c>
      <c r="F39033" s="34">
        <v>410</v>
      </c>
      <c r="G39033" s="34">
        <v>386</v>
      </c>
      <c r="H39033" s="34">
        <v>418</v>
      </c>
      <c r="I39033" s="34">
        <v>378</v>
      </c>
      <c r="J39033" s="34">
        <v>387</v>
      </c>
      <c r="K39033" s="34">
        <v>378</v>
      </c>
      <c r="L39033" s="34">
        <v>302</v>
      </c>
      <c r="M39033" s="34">
        <v>318</v>
      </c>
      <c r="N39033" s="34">
        <v>355</v>
      </c>
      <c r="O39033" s="34">
        <v>317</v>
      </c>
      <c r="P39033" s="34">
        <v>346</v>
      </c>
      <c r="Q39033" s="34">
        <v>527</v>
      </c>
      <c r="R39033" s="34">
        <v>445</v>
      </c>
      <c r="S39033" s="34">
        <v>410</v>
      </c>
      <c r="T39033" s="34">
        <v>466</v>
      </c>
      <c r="U39033" s="34">
        <v>312</v>
      </c>
      <c r="V39033" s="34">
        <v>513</v>
      </c>
      <c r="W39033" s="34">
        <v>351</v>
      </c>
      <c r="X39033" s="34">
        <v>485</v>
      </c>
      <c r="Y39033" s="34">
        <v>361</v>
      </c>
      <c r="Z39033" s="34">
        <v>397</v>
      </c>
      <c r="AA39033" s="34">
        <v>434</v>
      </c>
      <c r="AB39033" s="34">
        <v>514</v>
      </c>
      <c r="AC39033" s="34">
        <v>550</v>
      </c>
    </row>
    <row r="39034" spans="1:29" x14ac:dyDescent="0.2">
      <c r="A39034" s="34" t="s">
        <v>99527</v>
      </c>
      <c r="B39034" s="34">
        <v>255</v>
      </c>
      <c r="C39034" s="34">
        <v>311</v>
      </c>
      <c r="D39034" s="34">
        <v>295</v>
      </c>
      <c r="E39034" s="34">
        <v>306</v>
      </c>
      <c r="F39034" s="34">
        <v>311</v>
      </c>
      <c r="G39034" s="34">
        <v>310</v>
      </c>
      <c r="H39034" s="34">
        <v>318</v>
      </c>
      <c r="I39034" s="34">
        <v>258</v>
      </c>
      <c r="J39034" s="34">
        <v>322</v>
      </c>
      <c r="K39034" s="34">
        <v>294</v>
      </c>
      <c r="L39034" s="34">
        <v>244</v>
      </c>
      <c r="M39034" s="34">
        <v>209</v>
      </c>
      <c r="N39034" s="34">
        <v>289</v>
      </c>
      <c r="O39034" s="34">
        <v>211</v>
      </c>
      <c r="P39034" s="34">
        <v>313</v>
      </c>
      <c r="Q39034" s="34">
        <v>402</v>
      </c>
      <c r="R39034" s="34">
        <v>398</v>
      </c>
      <c r="S39034" s="34">
        <v>340</v>
      </c>
      <c r="T39034" s="34">
        <v>283</v>
      </c>
      <c r="U39034" s="34">
        <v>264</v>
      </c>
      <c r="V39034" s="34">
        <v>378</v>
      </c>
      <c r="W39034" s="34">
        <v>346</v>
      </c>
      <c r="X39034" s="34">
        <v>369</v>
      </c>
      <c r="Y39034" s="34">
        <v>283</v>
      </c>
      <c r="Z39034" s="34">
        <v>330</v>
      </c>
      <c r="AA39034" s="34">
        <v>304</v>
      </c>
      <c r="AB39034" s="34">
        <v>388</v>
      </c>
      <c r="AC39034" s="34">
        <v>439</v>
      </c>
    </row>
    <row r="39035" spans="1:29" x14ac:dyDescent="0.2">
      <c r="A39035" s="34" t="s">
        <v>99528</v>
      </c>
      <c r="B39035" s="34">
        <v>174</v>
      </c>
      <c r="C39035" s="34">
        <v>109</v>
      </c>
      <c r="D39035" s="34">
        <v>151</v>
      </c>
      <c r="E39035" s="34">
        <v>108</v>
      </c>
      <c r="F39035" s="34">
        <v>148</v>
      </c>
      <c r="G39035" s="34">
        <v>146</v>
      </c>
      <c r="H39035" s="34">
        <v>116</v>
      </c>
      <c r="I39035" s="34">
        <v>127</v>
      </c>
      <c r="J39035" s="34">
        <v>99</v>
      </c>
      <c r="K39035" s="34">
        <v>184</v>
      </c>
      <c r="L39035" s="34">
        <v>89</v>
      </c>
      <c r="M39035" s="34">
        <v>130</v>
      </c>
      <c r="N39035" s="34">
        <v>124</v>
      </c>
      <c r="O39035" s="34">
        <v>93</v>
      </c>
      <c r="P39035" s="34">
        <v>124</v>
      </c>
      <c r="Q39035" s="34">
        <v>156</v>
      </c>
      <c r="R39035" s="34">
        <v>153</v>
      </c>
      <c r="S39035" s="34">
        <v>165</v>
      </c>
      <c r="T39035" s="34">
        <v>94</v>
      </c>
      <c r="U39035" s="34">
        <v>106</v>
      </c>
      <c r="V39035" s="34">
        <v>184</v>
      </c>
      <c r="W39035" s="34">
        <v>120</v>
      </c>
      <c r="X39035" s="34">
        <v>153</v>
      </c>
      <c r="Y39035" s="34">
        <v>151</v>
      </c>
      <c r="Z39035" s="34">
        <v>158</v>
      </c>
      <c r="AA39035" s="34">
        <v>154</v>
      </c>
      <c r="AB39035" s="34">
        <v>130</v>
      </c>
      <c r="AC39035" s="34">
        <v>194</v>
      </c>
    </row>
    <row r="39036" spans="1:29" x14ac:dyDescent="0.2">
      <c r="A39036" s="34" t="s">
        <v>99529</v>
      </c>
      <c r="B39036" s="34">
        <v>498</v>
      </c>
      <c r="C39036" s="34">
        <v>346</v>
      </c>
      <c r="D39036" s="34">
        <v>439</v>
      </c>
      <c r="E39036" s="34">
        <v>414</v>
      </c>
      <c r="F39036" s="34">
        <v>467</v>
      </c>
      <c r="G39036" s="34">
        <v>419</v>
      </c>
      <c r="H39036" s="34">
        <v>443</v>
      </c>
      <c r="I39036" s="34">
        <v>378</v>
      </c>
      <c r="J39036" s="34">
        <v>496</v>
      </c>
      <c r="K39036" s="34">
        <v>361</v>
      </c>
      <c r="L39036" s="34">
        <v>583</v>
      </c>
      <c r="M39036" s="34">
        <v>348</v>
      </c>
      <c r="N39036" s="34">
        <v>389</v>
      </c>
      <c r="O39036" s="34">
        <v>325</v>
      </c>
      <c r="P39036" s="34">
        <v>462</v>
      </c>
      <c r="Q39036" s="34">
        <v>622</v>
      </c>
      <c r="R39036" s="34">
        <v>728</v>
      </c>
      <c r="S39036" s="34">
        <v>499</v>
      </c>
      <c r="T39036" s="34">
        <v>813</v>
      </c>
      <c r="U39036" s="34">
        <v>451</v>
      </c>
      <c r="V39036" s="34">
        <v>602</v>
      </c>
      <c r="W39036" s="34">
        <v>660</v>
      </c>
      <c r="X39036" s="34">
        <v>540</v>
      </c>
      <c r="Y39036" s="34">
        <v>647</v>
      </c>
      <c r="Z39036" s="34">
        <v>475</v>
      </c>
      <c r="AA39036" s="34">
        <v>495</v>
      </c>
      <c r="AB39036" s="34">
        <v>858</v>
      </c>
      <c r="AC39036" s="34">
        <v>655</v>
      </c>
    </row>
    <row r="39037" spans="1:29" x14ac:dyDescent="0.2">
      <c r="A39037" s="34" t="s">
        <v>99530</v>
      </c>
      <c r="B39037" s="34">
        <v>396</v>
      </c>
      <c r="C39037" s="34">
        <v>343</v>
      </c>
      <c r="D39037" s="34">
        <v>339</v>
      </c>
      <c r="E39037" s="34">
        <v>328</v>
      </c>
      <c r="F39037" s="34">
        <v>409</v>
      </c>
      <c r="G39037" s="34">
        <v>319</v>
      </c>
      <c r="H39037" s="34">
        <v>419</v>
      </c>
      <c r="I39037" s="34">
        <v>386</v>
      </c>
      <c r="J39037" s="34">
        <v>425</v>
      </c>
      <c r="K39037" s="34">
        <v>361</v>
      </c>
      <c r="L39037" s="34">
        <v>383</v>
      </c>
      <c r="M39037" s="34">
        <v>351</v>
      </c>
      <c r="N39037" s="34">
        <v>301</v>
      </c>
      <c r="O39037" s="34">
        <v>302</v>
      </c>
      <c r="P39037" s="34">
        <v>374</v>
      </c>
      <c r="Q39037" s="34">
        <v>529</v>
      </c>
      <c r="R39037" s="34">
        <v>512</v>
      </c>
      <c r="S39037" s="34">
        <v>437</v>
      </c>
      <c r="T39037" s="34">
        <v>582</v>
      </c>
      <c r="U39037" s="34">
        <v>448</v>
      </c>
      <c r="V39037" s="34">
        <v>478</v>
      </c>
      <c r="W39037" s="34">
        <v>504</v>
      </c>
      <c r="X39037" s="34">
        <v>496</v>
      </c>
      <c r="Y39037" s="34">
        <v>510</v>
      </c>
      <c r="Z39037" s="34">
        <v>361</v>
      </c>
      <c r="AA39037" s="34">
        <v>476</v>
      </c>
      <c r="AB39037" s="34">
        <v>569</v>
      </c>
      <c r="AC39037" s="34">
        <v>564</v>
      </c>
    </row>
    <row r="39038" spans="1:29" x14ac:dyDescent="0.2">
      <c r="A39038" s="34" t="s">
        <v>99531</v>
      </c>
      <c r="B39038" s="34">
        <v>299</v>
      </c>
      <c r="C39038" s="34">
        <v>271</v>
      </c>
      <c r="D39038" s="34">
        <v>329</v>
      </c>
      <c r="E39038" s="34">
        <v>288</v>
      </c>
      <c r="F39038" s="34">
        <v>330</v>
      </c>
      <c r="G39038" s="34">
        <v>310</v>
      </c>
      <c r="H39038" s="34">
        <v>331</v>
      </c>
      <c r="I39038" s="34">
        <v>331</v>
      </c>
      <c r="J39038" s="34">
        <v>362</v>
      </c>
      <c r="K39038" s="34">
        <v>309</v>
      </c>
      <c r="L39038" s="34">
        <v>254</v>
      </c>
      <c r="M39038" s="34">
        <v>230</v>
      </c>
      <c r="N39038" s="34">
        <v>374</v>
      </c>
      <c r="O39038" s="34">
        <v>286</v>
      </c>
      <c r="P39038" s="34">
        <v>316</v>
      </c>
      <c r="Q39038" s="34">
        <v>382</v>
      </c>
      <c r="R39038" s="34">
        <v>446</v>
      </c>
      <c r="S39038" s="34">
        <v>323</v>
      </c>
      <c r="T39038" s="34">
        <v>399</v>
      </c>
      <c r="U39038" s="34">
        <v>284</v>
      </c>
      <c r="V39038" s="34">
        <v>428</v>
      </c>
      <c r="W39038" s="34">
        <v>337</v>
      </c>
      <c r="X39038" s="34">
        <v>352</v>
      </c>
      <c r="Y39038" s="34">
        <v>317</v>
      </c>
      <c r="Z39038" s="34">
        <v>336</v>
      </c>
      <c r="AA39038" s="34">
        <v>315</v>
      </c>
      <c r="AB39038" s="34">
        <v>426</v>
      </c>
      <c r="AC39038" s="34">
        <v>450</v>
      </c>
    </row>
    <row r="39039" spans="1:29" x14ac:dyDescent="0.2">
      <c r="A39039" s="34" t="s">
        <v>99532</v>
      </c>
      <c r="B39039" s="34">
        <v>376</v>
      </c>
      <c r="C39039" s="34">
        <v>421</v>
      </c>
      <c r="D39039" s="34">
        <v>461</v>
      </c>
      <c r="E39039" s="34">
        <v>478</v>
      </c>
      <c r="F39039" s="34">
        <v>446</v>
      </c>
      <c r="G39039" s="34">
        <v>492</v>
      </c>
      <c r="H39039" s="34">
        <v>383</v>
      </c>
      <c r="I39039" s="34">
        <v>484</v>
      </c>
      <c r="J39039" s="34">
        <v>420</v>
      </c>
      <c r="K39039" s="34">
        <v>437</v>
      </c>
      <c r="L39039" s="34">
        <v>398</v>
      </c>
      <c r="M39039" s="34">
        <v>419</v>
      </c>
      <c r="N39039" s="34">
        <v>422</v>
      </c>
      <c r="O39039" s="34">
        <v>410</v>
      </c>
      <c r="P39039" s="34">
        <v>385</v>
      </c>
      <c r="Q39039" s="34">
        <v>623</v>
      </c>
      <c r="R39039" s="34">
        <v>546</v>
      </c>
      <c r="S39039" s="34">
        <v>461</v>
      </c>
      <c r="T39039" s="34">
        <v>584</v>
      </c>
      <c r="U39039" s="34">
        <v>469</v>
      </c>
      <c r="V39039" s="34">
        <v>531</v>
      </c>
      <c r="W39039" s="34">
        <v>519</v>
      </c>
      <c r="X39039" s="34">
        <v>601</v>
      </c>
      <c r="Y39039" s="34">
        <v>585</v>
      </c>
      <c r="Z39039" s="34">
        <v>497</v>
      </c>
      <c r="AA39039" s="34">
        <v>541</v>
      </c>
      <c r="AB39039" s="34">
        <v>598</v>
      </c>
      <c r="AC39039" s="34">
        <v>746</v>
      </c>
    </row>
    <row r="39040" spans="1:29" x14ac:dyDescent="0.2">
      <c r="A39040" s="34" t="s">
        <v>99533</v>
      </c>
      <c r="B39040" s="34">
        <v>532</v>
      </c>
      <c r="C39040" s="34">
        <v>386</v>
      </c>
      <c r="D39040" s="34">
        <v>613</v>
      </c>
      <c r="E39040" s="34">
        <v>464</v>
      </c>
      <c r="F39040" s="34">
        <v>563</v>
      </c>
      <c r="G39040" s="34">
        <v>463</v>
      </c>
      <c r="H39040" s="34">
        <v>560</v>
      </c>
      <c r="I39040" s="34">
        <v>456</v>
      </c>
      <c r="J39040" s="34">
        <v>483</v>
      </c>
      <c r="K39040" s="34">
        <v>413</v>
      </c>
      <c r="L39040" s="34">
        <v>301</v>
      </c>
      <c r="M39040" s="34">
        <v>367</v>
      </c>
      <c r="N39040" s="34">
        <v>493</v>
      </c>
      <c r="O39040" s="34">
        <v>376</v>
      </c>
      <c r="P39040" s="34">
        <v>512</v>
      </c>
      <c r="Q39040" s="34">
        <v>522</v>
      </c>
      <c r="R39040" s="34">
        <v>636</v>
      </c>
      <c r="S39040" s="34">
        <v>589</v>
      </c>
      <c r="T39040" s="34">
        <v>491</v>
      </c>
      <c r="U39040" s="34">
        <v>413</v>
      </c>
      <c r="V39040" s="34">
        <v>590</v>
      </c>
      <c r="W39040" s="34">
        <v>421</v>
      </c>
      <c r="X39040" s="34">
        <v>655</v>
      </c>
      <c r="Y39040" s="34">
        <v>435</v>
      </c>
      <c r="Z39040" s="34">
        <v>558</v>
      </c>
      <c r="AA39040" s="34">
        <v>595</v>
      </c>
      <c r="AB39040" s="34">
        <v>655</v>
      </c>
      <c r="AC39040" s="34">
        <v>736</v>
      </c>
    </row>
    <row r="39041" spans="1:29" x14ac:dyDescent="0.2">
      <c r="A39041" s="34" t="s">
        <v>99534</v>
      </c>
      <c r="B39041" s="34">
        <v>103</v>
      </c>
      <c r="C39041" s="34">
        <v>167</v>
      </c>
      <c r="D39041" s="34">
        <v>166</v>
      </c>
      <c r="E39041" s="34">
        <v>178</v>
      </c>
      <c r="F39041" s="34">
        <v>156</v>
      </c>
      <c r="G39041" s="34">
        <v>172</v>
      </c>
      <c r="H39041" s="34">
        <v>173</v>
      </c>
      <c r="I39041" s="34">
        <v>133</v>
      </c>
      <c r="J39041" s="34">
        <v>121</v>
      </c>
      <c r="K39041" s="34">
        <v>198</v>
      </c>
      <c r="L39041" s="34">
        <v>119</v>
      </c>
      <c r="M39041" s="34">
        <v>133</v>
      </c>
      <c r="N39041" s="34">
        <v>154</v>
      </c>
      <c r="O39041" s="34">
        <v>134</v>
      </c>
      <c r="P39041" s="34">
        <v>114</v>
      </c>
      <c r="Q39041" s="34">
        <v>192</v>
      </c>
      <c r="R39041" s="34">
        <v>129</v>
      </c>
      <c r="S39041" s="34">
        <v>193</v>
      </c>
      <c r="T39041" s="34">
        <v>170</v>
      </c>
      <c r="U39041" s="34">
        <v>203</v>
      </c>
      <c r="V39041" s="34">
        <v>160</v>
      </c>
      <c r="W39041" s="34">
        <v>180</v>
      </c>
      <c r="X39041" s="34">
        <v>201</v>
      </c>
      <c r="Y39041" s="34">
        <v>128</v>
      </c>
      <c r="Z39041" s="34">
        <v>234</v>
      </c>
      <c r="AA39041" s="34">
        <v>254</v>
      </c>
      <c r="AB39041" s="34">
        <v>205</v>
      </c>
      <c r="AC39041" s="34">
        <v>262</v>
      </c>
    </row>
    <row r="39042" spans="1:29" x14ac:dyDescent="0.2">
      <c r="A39042" s="34" t="s">
        <v>99535</v>
      </c>
      <c r="B39042" s="34">
        <v>253</v>
      </c>
      <c r="C39042" s="34">
        <v>210</v>
      </c>
      <c r="D39042" s="34">
        <v>284</v>
      </c>
      <c r="E39042" s="34">
        <v>257</v>
      </c>
      <c r="F39042" s="34">
        <v>261</v>
      </c>
      <c r="G39042" s="34">
        <v>213</v>
      </c>
      <c r="H39042" s="34">
        <v>256</v>
      </c>
      <c r="I39042" s="34">
        <v>213</v>
      </c>
      <c r="J39042" s="34">
        <v>217</v>
      </c>
      <c r="K39042" s="34">
        <v>258</v>
      </c>
      <c r="L39042" s="34">
        <v>183</v>
      </c>
      <c r="M39042" s="34">
        <v>188</v>
      </c>
      <c r="N39042" s="34">
        <v>198</v>
      </c>
      <c r="O39042" s="34">
        <v>227</v>
      </c>
      <c r="P39042" s="34">
        <v>224</v>
      </c>
      <c r="Q39042" s="34">
        <v>284</v>
      </c>
      <c r="R39042" s="34">
        <v>329</v>
      </c>
      <c r="S39042" s="34">
        <v>284</v>
      </c>
      <c r="T39042" s="34">
        <v>288</v>
      </c>
      <c r="U39042" s="34">
        <v>266</v>
      </c>
      <c r="V39042" s="34">
        <v>293</v>
      </c>
      <c r="W39042" s="34">
        <v>339</v>
      </c>
      <c r="X39042" s="34">
        <v>273</v>
      </c>
      <c r="Y39042" s="34">
        <v>270</v>
      </c>
      <c r="Z39042" s="34">
        <v>276</v>
      </c>
      <c r="AA39042" s="34">
        <v>272</v>
      </c>
      <c r="AB39042" s="34">
        <v>299</v>
      </c>
      <c r="AC39042" s="34">
        <v>389</v>
      </c>
    </row>
    <row r="39043" spans="1:29" x14ac:dyDescent="0.2">
      <c r="A39043" s="34" t="s">
        <v>99536</v>
      </c>
      <c r="B39043" s="34">
        <v>494</v>
      </c>
      <c r="C39043" s="34">
        <v>439</v>
      </c>
      <c r="D39043" s="34">
        <v>520</v>
      </c>
      <c r="E39043" s="34">
        <v>502</v>
      </c>
      <c r="F39043" s="34">
        <v>577</v>
      </c>
      <c r="G39043" s="34">
        <v>401</v>
      </c>
      <c r="H39043" s="34">
        <v>598</v>
      </c>
      <c r="I39043" s="34">
        <v>458</v>
      </c>
      <c r="J39043" s="34">
        <v>558</v>
      </c>
      <c r="K39043" s="34">
        <v>507</v>
      </c>
      <c r="L39043" s="34">
        <v>617</v>
      </c>
      <c r="M39043" s="34">
        <v>445</v>
      </c>
      <c r="N39043" s="34">
        <v>452</v>
      </c>
      <c r="O39043" s="34">
        <v>454</v>
      </c>
      <c r="P39043" s="34">
        <v>541</v>
      </c>
      <c r="Q39043" s="34">
        <v>722</v>
      </c>
      <c r="R39043" s="34">
        <v>765</v>
      </c>
      <c r="S39043" s="34">
        <v>545</v>
      </c>
      <c r="T39043" s="34">
        <v>874</v>
      </c>
      <c r="U39043" s="34">
        <v>568</v>
      </c>
      <c r="V39043" s="34">
        <v>742</v>
      </c>
      <c r="W39043" s="34">
        <v>755</v>
      </c>
      <c r="X39043" s="34">
        <v>595</v>
      </c>
      <c r="Y39043" s="34">
        <v>733</v>
      </c>
      <c r="Z39043" s="34">
        <v>600</v>
      </c>
      <c r="AA39043" s="34">
        <v>625</v>
      </c>
      <c r="AB39043" s="34">
        <v>841</v>
      </c>
      <c r="AC39043" s="34">
        <v>820</v>
      </c>
    </row>
    <row r="39044" spans="1:29" x14ac:dyDescent="0.2">
      <c r="A39044" s="34" t="s">
        <v>99537</v>
      </c>
      <c r="B39044" s="34">
        <v>333</v>
      </c>
      <c r="C39044" s="34">
        <v>267</v>
      </c>
      <c r="D39044" s="34">
        <v>309</v>
      </c>
      <c r="E39044" s="34">
        <v>325</v>
      </c>
      <c r="F39044" s="34">
        <v>280</v>
      </c>
      <c r="G39044" s="34">
        <v>248</v>
      </c>
      <c r="H39044" s="34">
        <v>300</v>
      </c>
      <c r="I39044" s="34">
        <v>276</v>
      </c>
      <c r="J39044" s="34">
        <v>282</v>
      </c>
      <c r="K39044" s="34">
        <v>297</v>
      </c>
      <c r="L39044" s="34">
        <v>275</v>
      </c>
      <c r="M39044" s="34">
        <v>228</v>
      </c>
      <c r="N39044" s="34">
        <v>301</v>
      </c>
      <c r="O39044" s="34">
        <v>225</v>
      </c>
      <c r="P39044" s="34">
        <v>327</v>
      </c>
      <c r="Q39044" s="34">
        <v>385</v>
      </c>
      <c r="R39044" s="34">
        <v>349</v>
      </c>
      <c r="S39044" s="34">
        <v>356</v>
      </c>
      <c r="T39044" s="34">
        <v>343</v>
      </c>
      <c r="U39044" s="34">
        <v>267</v>
      </c>
      <c r="V39044" s="34">
        <v>345</v>
      </c>
      <c r="W39044" s="34">
        <v>431</v>
      </c>
      <c r="X39044" s="34">
        <v>304</v>
      </c>
      <c r="Y39044" s="34">
        <v>350</v>
      </c>
      <c r="Z39044" s="34">
        <v>276</v>
      </c>
      <c r="AA39044" s="34">
        <v>301</v>
      </c>
      <c r="AB39044" s="34">
        <v>395</v>
      </c>
      <c r="AC39044" s="34">
        <v>472</v>
      </c>
    </row>
    <row r="39045" spans="1:29" x14ac:dyDescent="0.2">
      <c r="A39045" s="34" t="s">
        <v>99538</v>
      </c>
      <c r="B39045" s="34">
        <v>164</v>
      </c>
      <c r="C39045" s="34">
        <v>180</v>
      </c>
      <c r="D39045" s="34">
        <v>195</v>
      </c>
      <c r="E39045" s="34">
        <v>134</v>
      </c>
      <c r="F39045" s="34">
        <v>208</v>
      </c>
      <c r="G39045" s="34">
        <v>127</v>
      </c>
      <c r="H39045" s="34">
        <v>242</v>
      </c>
      <c r="I39045" s="34">
        <v>144</v>
      </c>
      <c r="J39045" s="34">
        <v>194</v>
      </c>
      <c r="K39045" s="34">
        <v>138</v>
      </c>
      <c r="L39045" s="34">
        <v>157</v>
      </c>
      <c r="M39045" s="34">
        <v>88</v>
      </c>
      <c r="N39045" s="34">
        <v>205</v>
      </c>
      <c r="O39045" s="34">
        <v>110</v>
      </c>
      <c r="P39045" s="34">
        <v>183</v>
      </c>
      <c r="Q39045" s="34">
        <v>175</v>
      </c>
      <c r="R39045" s="34">
        <v>251</v>
      </c>
      <c r="S39045" s="34">
        <v>186</v>
      </c>
      <c r="T39045" s="34">
        <v>232</v>
      </c>
      <c r="U39045" s="34">
        <v>142</v>
      </c>
      <c r="V39045" s="34">
        <v>333</v>
      </c>
      <c r="W39045" s="34">
        <v>180</v>
      </c>
      <c r="X39045" s="34">
        <v>303</v>
      </c>
      <c r="Y39045" s="34">
        <v>173</v>
      </c>
      <c r="Z39045" s="34">
        <v>274</v>
      </c>
      <c r="AA39045" s="34">
        <v>154</v>
      </c>
      <c r="AB39045" s="34">
        <v>267</v>
      </c>
      <c r="AC39045" s="34">
        <v>263</v>
      </c>
    </row>
    <row r="39046" spans="1:29" x14ac:dyDescent="0.2">
      <c r="A39046" s="34" t="s">
        <v>99539</v>
      </c>
      <c r="B39046" s="34">
        <v>442</v>
      </c>
      <c r="C39046" s="34">
        <v>387</v>
      </c>
      <c r="D39046" s="34">
        <v>482</v>
      </c>
      <c r="E39046" s="34">
        <v>486</v>
      </c>
      <c r="F39046" s="34">
        <v>423</v>
      </c>
      <c r="G39046" s="34">
        <v>487</v>
      </c>
      <c r="H39046" s="34">
        <v>365</v>
      </c>
      <c r="I39046" s="34">
        <v>439</v>
      </c>
      <c r="J39046" s="34">
        <v>340</v>
      </c>
      <c r="K39046" s="34">
        <v>400</v>
      </c>
      <c r="L39046" s="34">
        <v>233</v>
      </c>
      <c r="M39046" s="34">
        <v>342</v>
      </c>
      <c r="N39046" s="34">
        <v>349</v>
      </c>
      <c r="O39046" s="34">
        <v>382</v>
      </c>
      <c r="P39046" s="34">
        <v>383</v>
      </c>
      <c r="Q39046" s="34">
        <v>495</v>
      </c>
      <c r="R39046" s="34">
        <v>452</v>
      </c>
      <c r="S39046" s="34">
        <v>557</v>
      </c>
      <c r="T39046" s="34">
        <v>352</v>
      </c>
      <c r="U39046" s="34">
        <v>401</v>
      </c>
      <c r="V39046" s="34">
        <v>482</v>
      </c>
      <c r="W39046" s="34">
        <v>440</v>
      </c>
      <c r="X39046" s="34">
        <v>539</v>
      </c>
      <c r="Y39046" s="34">
        <v>301</v>
      </c>
      <c r="Z39046" s="34">
        <v>456</v>
      </c>
      <c r="AA39046" s="34">
        <v>505</v>
      </c>
      <c r="AB39046" s="34">
        <v>403</v>
      </c>
      <c r="AC39046" s="34">
        <v>648</v>
      </c>
    </row>
    <row r="39047" spans="1:29" x14ac:dyDescent="0.2">
      <c r="A39047" s="34" t="s">
        <v>99540</v>
      </c>
      <c r="B39047" s="34">
        <v>319</v>
      </c>
      <c r="C39047" s="34">
        <v>257</v>
      </c>
      <c r="D39047" s="34">
        <v>222</v>
      </c>
      <c r="E39047" s="34">
        <v>227</v>
      </c>
      <c r="F39047" s="34">
        <v>274</v>
      </c>
      <c r="G39047" s="34">
        <v>280</v>
      </c>
      <c r="H39047" s="34">
        <v>206</v>
      </c>
      <c r="I39047" s="34">
        <v>233</v>
      </c>
      <c r="J39047" s="34">
        <v>245</v>
      </c>
      <c r="K39047" s="34">
        <v>263</v>
      </c>
      <c r="L39047" s="34">
        <v>275</v>
      </c>
      <c r="M39047" s="34">
        <v>252</v>
      </c>
      <c r="N39047" s="34">
        <v>198</v>
      </c>
      <c r="O39047" s="34">
        <v>243</v>
      </c>
      <c r="P39047" s="34">
        <v>247</v>
      </c>
      <c r="Q39047" s="34">
        <v>366</v>
      </c>
      <c r="R39047" s="34">
        <v>320</v>
      </c>
      <c r="S39047" s="34">
        <v>260</v>
      </c>
      <c r="T39047" s="34">
        <v>449</v>
      </c>
      <c r="U39047" s="34">
        <v>277</v>
      </c>
      <c r="V39047" s="34">
        <v>288</v>
      </c>
      <c r="W39047" s="34">
        <v>324</v>
      </c>
      <c r="X39047" s="34">
        <v>342</v>
      </c>
      <c r="Y39047" s="34">
        <v>316</v>
      </c>
      <c r="Z39047" s="34">
        <v>257</v>
      </c>
      <c r="AA39047" s="34">
        <v>330</v>
      </c>
      <c r="AB39047" s="34">
        <v>356</v>
      </c>
      <c r="AC39047" s="34">
        <v>414</v>
      </c>
    </row>
    <row r="39048" spans="1:29" x14ac:dyDescent="0.2">
      <c r="A39048" s="34" t="s">
        <v>99541</v>
      </c>
      <c r="B39048" s="34">
        <v>407</v>
      </c>
      <c r="C39048" s="34">
        <v>389</v>
      </c>
      <c r="D39048" s="34">
        <v>548</v>
      </c>
      <c r="E39048" s="34">
        <v>461</v>
      </c>
      <c r="F39048" s="34">
        <v>526</v>
      </c>
      <c r="G39048" s="34">
        <v>425</v>
      </c>
      <c r="H39048" s="34">
        <v>451</v>
      </c>
      <c r="I39048" s="34">
        <v>386</v>
      </c>
      <c r="J39048" s="34">
        <v>546</v>
      </c>
      <c r="K39048" s="34">
        <v>445</v>
      </c>
      <c r="L39048" s="34">
        <v>488</v>
      </c>
      <c r="M39048" s="34">
        <v>354</v>
      </c>
      <c r="N39048" s="34">
        <v>456</v>
      </c>
      <c r="O39048" s="34">
        <v>424</v>
      </c>
      <c r="P39048" s="34">
        <v>447</v>
      </c>
      <c r="Q39048" s="34">
        <v>594</v>
      </c>
      <c r="R39048" s="34">
        <v>662</v>
      </c>
      <c r="S39048" s="34">
        <v>538</v>
      </c>
      <c r="T39048" s="34">
        <v>701</v>
      </c>
      <c r="U39048" s="34">
        <v>452</v>
      </c>
      <c r="V39048" s="34">
        <v>609</v>
      </c>
      <c r="W39048" s="34">
        <v>682</v>
      </c>
      <c r="X39048" s="34">
        <v>620</v>
      </c>
      <c r="Y39048" s="34">
        <v>545</v>
      </c>
      <c r="Z39048" s="34">
        <v>535</v>
      </c>
      <c r="AA39048" s="34">
        <v>622</v>
      </c>
      <c r="AB39048" s="34">
        <v>776</v>
      </c>
      <c r="AC39048" s="34">
        <v>664</v>
      </c>
    </row>
    <row r="39049" spans="1:29" x14ac:dyDescent="0.2">
      <c r="A39049" s="34" t="s">
        <v>99542</v>
      </c>
      <c r="B39049" s="34">
        <v>190</v>
      </c>
      <c r="C39049" s="34">
        <v>198</v>
      </c>
      <c r="D39049" s="34">
        <v>221</v>
      </c>
      <c r="E39049" s="34">
        <v>212</v>
      </c>
      <c r="F39049" s="34">
        <v>209</v>
      </c>
      <c r="G39049" s="34">
        <v>158</v>
      </c>
      <c r="H39049" s="34">
        <v>179</v>
      </c>
      <c r="I39049" s="34">
        <v>259</v>
      </c>
      <c r="J39049" s="34">
        <v>176</v>
      </c>
      <c r="K39049" s="34">
        <v>254</v>
      </c>
      <c r="L39049" s="34">
        <v>151</v>
      </c>
      <c r="M39049" s="34">
        <v>213</v>
      </c>
      <c r="N39049" s="34">
        <v>154</v>
      </c>
      <c r="O39049" s="34">
        <v>182</v>
      </c>
      <c r="P39049" s="34">
        <v>197</v>
      </c>
      <c r="Q39049" s="34">
        <v>308</v>
      </c>
      <c r="R39049" s="34">
        <v>251</v>
      </c>
      <c r="S39049" s="34">
        <v>269</v>
      </c>
      <c r="T39049" s="34">
        <v>178</v>
      </c>
      <c r="U39049" s="34">
        <v>207</v>
      </c>
      <c r="V39049" s="34">
        <v>251</v>
      </c>
      <c r="W39049" s="34">
        <v>279</v>
      </c>
      <c r="X39049" s="34">
        <v>316</v>
      </c>
      <c r="Y39049" s="34">
        <v>249</v>
      </c>
      <c r="Z39049" s="34">
        <v>209</v>
      </c>
      <c r="AA39049" s="34">
        <v>316</v>
      </c>
      <c r="AB39049" s="34">
        <v>227</v>
      </c>
      <c r="AC39049" s="34">
        <v>343</v>
      </c>
    </row>
    <row r="39050" spans="1:29" x14ac:dyDescent="0.2">
      <c r="A39050" s="34" t="s">
        <v>99543</v>
      </c>
      <c r="B39050" s="34">
        <v>159</v>
      </c>
      <c r="C39050" s="34">
        <v>354</v>
      </c>
      <c r="D39050" s="34">
        <v>359</v>
      </c>
      <c r="E39050" s="34">
        <v>365</v>
      </c>
      <c r="F39050" s="34">
        <v>388</v>
      </c>
      <c r="G39050" s="34">
        <v>410</v>
      </c>
      <c r="H39050" s="34">
        <v>405</v>
      </c>
      <c r="I39050" s="34">
        <v>400</v>
      </c>
      <c r="J39050" s="34">
        <v>326</v>
      </c>
      <c r="K39050" s="34">
        <v>413</v>
      </c>
      <c r="L39050" s="34">
        <v>269</v>
      </c>
      <c r="M39050" s="34">
        <v>344</v>
      </c>
      <c r="N39050" s="34">
        <v>316</v>
      </c>
      <c r="O39050" s="34">
        <v>342</v>
      </c>
      <c r="P39050" s="34">
        <v>314</v>
      </c>
      <c r="Q39050" s="34">
        <v>543</v>
      </c>
      <c r="R39050" s="34">
        <v>421</v>
      </c>
      <c r="S39050" s="34">
        <v>467</v>
      </c>
      <c r="T39050" s="34">
        <v>406</v>
      </c>
      <c r="U39050" s="34">
        <v>465</v>
      </c>
      <c r="V39050" s="34">
        <v>395</v>
      </c>
      <c r="W39050" s="34">
        <v>431</v>
      </c>
      <c r="X39050" s="34">
        <v>444</v>
      </c>
      <c r="Y39050" s="34">
        <v>460</v>
      </c>
      <c r="Z39050" s="34">
        <v>353</v>
      </c>
      <c r="AA39050" s="34">
        <v>472</v>
      </c>
      <c r="AB39050" s="34">
        <v>436</v>
      </c>
      <c r="AC39050" s="34">
        <v>704</v>
      </c>
    </row>
    <row r="39051" spans="1:29" x14ac:dyDescent="0.2">
      <c r="A39051" s="34" t="s">
        <v>99544</v>
      </c>
      <c r="B39051" s="34">
        <v>443</v>
      </c>
      <c r="C39051" s="34">
        <v>475</v>
      </c>
      <c r="D39051" s="34">
        <v>586</v>
      </c>
      <c r="E39051" s="34">
        <v>499</v>
      </c>
      <c r="F39051" s="34">
        <v>516</v>
      </c>
      <c r="G39051" s="34">
        <v>522</v>
      </c>
      <c r="H39051" s="34">
        <v>474</v>
      </c>
      <c r="I39051" s="34">
        <v>442</v>
      </c>
      <c r="J39051" s="34">
        <v>525</v>
      </c>
      <c r="K39051" s="34">
        <v>494</v>
      </c>
      <c r="L39051" s="34">
        <v>444</v>
      </c>
      <c r="M39051" s="34">
        <v>402</v>
      </c>
      <c r="N39051" s="34">
        <v>468</v>
      </c>
      <c r="O39051" s="34">
        <v>458</v>
      </c>
      <c r="P39051" s="34">
        <v>529</v>
      </c>
      <c r="Q39051" s="34">
        <v>696</v>
      </c>
      <c r="R39051" s="34">
        <v>764</v>
      </c>
      <c r="S39051" s="34">
        <v>567</v>
      </c>
      <c r="T39051" s="34">
        <v>568</v>
      </c>
      <c r="U39051" s="34">
        <v>444</v>
      </c>
      <c r="V39051" s="34">
        <v>670</v>
      </c>
      <c r="W39051" s="34">
        <v>496</v>
      </c>
      <c r="X39051" s="34">
        <v>697</v>
      </c>
      <c r="Y39051" s="34">
        <v>621</v>
      </c>
      <c r="Z39051" s="34">
        <v>593</v>
      </c>
      <c r="AA39051" s="34">
        <v>609</v>
      </c>
      <c r="AB39051" s="34">
        <v>714</v>
      </c>
      <c r="AC39051" s="34">
        <v>893</v>
      </c>
    </row>
    <row r="39052" spans="1:29" x14ac:dyDescent="0.2">
      <c r="A39052" s="34" t="s">
        <v>99545</v>
      </c>
      <c r="B39052" s="34">
        <v>116</v>
      </c>
      <c r="C39052" s="34">
        <v>63</v>
      </c>
      <c r="D39052" s="34">
        <v>89</v>
      </c>
      <c r="E39052" s="34">
        <v>79</v>
      </c>
      <c r="F39052" s="34">
        <v>86</v>
      </c>
      <c r="G39052" s="34">
        <v>74</v>
      </c>
      <c r="H39052" s="34">
        <v>89</v>
      </c>
      <c r="I39052" s="34">
        <v>60</v>
      </c>
      <c r="J39052" s="34">
        <v>76</v>
      </c>
      <c r="K39052" s="34">
        <v>87</v>
      </c>
      <c r="L39052" s="34">
        <v>45</v>
      </c>
      <c r="M39052" s="34">
        <v>59</v>
      </c>
      <c r="N39052" s="34">
        <v>48</v>
      </c>
      <c r="O39052" s="34">
        <v>57</v>
      </c>
      <c r="P39052" s="34">
        <v>59</v>
      </c>
      <c r="Q39052" s="34">
        <v>75</v>
      </c>
      <c r="R39052" s="34">
        <v>82</v>
      </c>
      <c r="S39052" s="34">
        <v>49</v>
      </c>
      <c r="T39052" s="34">
        <v>85</v>
      </c>
      <c r="U39052" s="34">
        <v>48</v>
      </c>
      <c r="V39052" s="34">
        <v>113</v>
      </c>
      <c r="W39052" s="34">
        <v>54</v>
      </c>
      <c r="X39052" s="34">
        <v>108</v>
      </c>
      <c r="Y39052" s="34">
        <v>62</v>
      </c>
      <c r="Z39052" s="34">
        <v>108</v>
      </c>
      <c r="AA39052" s="34">
        <v>90</v>
      </c>
      <c r="AB39052" s="34">
        <v>66</v>
      </c>
      <c r="AC39052" s="34">
        <v>109</v>
      </c>
    </row>
    <row r="39053" spans="1:29" x14ac:dyDescent="0.2">
      <c r="A39053" s="34" t="s">
        <v>99546</v>
      </c>
      <c r="B39053" s="34">
        <v>362</v>
      </c>
      <c r="C39053" s="34">
        <v>253</v>
      </c>
      <c r="D39053" s="34">
        <v>268</v>
      </c>
      <c r="E39053" s="34">
        <v>302</v>
      </c>
      <c r="F39053" s="34">
        <v>317</v>
      </c>
      <c r="G39053" s="34">
        <v>300</v>
      </c>
      <c r="H39053" s="34">
        <v>309</v>
      </c>
      <c r="I39053" s="34">
        <v>252</v>
      </c>
      <c r="J39053" s="34">
        <v>328</v>
      </c>
      <c r="K39053" s="34">
        <v>353</v>
      </c>
      <c r="L39053" s="34">
        <v>309</v>
      </c>
      <c r="M39053" s="34">
        <v>273</v>
      </c>
      <c r="N39053" s="34">
        <v>278</v>
      </c>
      <c r="O39053" s="34">
        <v>288</v>
      </c>
      <c r="P39053" s="34">
        <v>229</v>
      </c>
      <c r="Q39053" s="34">
        <v>466</v>
      </c>
      <c r="R39053" s="34">
        <v>371</v>
      </c>
      <c r="S39053" s="34">
        <v>336</v>
      </c>
      <c r="T39053" s="34">
        <v>446</v>
      </c>
      <c r="U39053" s="34">
        <v>338</v>
      </c>
      <c r="V39053" s="34">
        <v>363</v>
      </c>
      <c r="W39053" s="34">
        <v>389</v>
      </c>
      <c r="X39053" s="34">
        <v>379</v>
      </c>
      <c r="Y39053" s="34">
        <v>446</v>
      </c>
      <c r="Z39053" s="34">
        <v>332</v>
      </c>
      <c r="AA39053" s="34">
        <v>424</v>
      </c>
      <c r="AB39053" s="34">
        <v>480</v>
      </c>
      <c r="AC39053" s="34">
        <v>476</v>
      </c>
    </row>
    <row r="39054" spans="1:29" x14ac:dyDescent="0.2">
      <c r="A39054" s="34" t="s">
        <v>99547</v>
      </c>
      <c r="B39054" s="34">
        <v>323</v>
      </c>
      <c r="C39054" s="34">
        <v>440</v>
      </c>
      <c r="D39054" s="34">
        <v>476</v>
      </c>
      <c r="E39054" s="34">
        <v>491</v>
      </c>
      <c r="F39054" s="34">
        <v>469</v>
      </c>
      <c r="G39054" s="34">
        <v>457</v>
      </c>
      <c r="H39054" s="34">
        <v>373</v>
      </c>
      <c r="I39054" s="34">
        <v>488</v>
      </c>
      <c r="J39054" s="34">
        <v>425</v>
      </c>
      <c r="K39054" s="34">
        <v>550</v>
      </c>
      <c r="L39054" s="34">
        <v>306</v>
      </c>
      <c r="M39054" s="34">
        <v>441</v>
      </c>
      <c r="N39054" s="34">
        <v>434</v>
      </c>
      <c r="O39054" s="34">
        <v>390</v>
      </c>
      <c r="P39054" s="34">
        <v>409</v>
      </c>
      <c r="Q39054" s="34">
        <v>551</v>
      </c>
      <c r="R39054" s="34">
        <v>527</v>
      </c>
      <c r="S39054" s="34">
        <v>589</v>
      </c>
      <c r="T39054" s="34">
        <v>399</v>
      </c>
      <c r="U39054" s="34">
        <v>434</v>
      </c>
      <c r="V39054" s="34">
        <v>571</v>
      </c>
      <c r="W39054" s="34">
        <v>408</v>
      </c>
      <c r="X39054" s="34">
        <v>559</v>
      </c>
      <c r="Y39054" s="34">
        <v>485</v>
      </c>
      <c r="Z39054" s="34">
        <v>508</v>
      </c>
      <c r="AA39054" s="34">
        <v>590</v>
      </c>
      <c r="AB39054" s="34">
        <v>591</v>
      </c>
      <c r="AC39054" s="34">
        <v>680</v>
      </c>
    </row>
    <row r="39055" spans="1:29" x14ac:dyDescent="0.2">
      <c r="A39055" s="34" t="s">
        <v>99548</v>
      </c>
      <c r="B39055" s="34">
        <v>358</v>
      </c>
      <c r="C39055" s="34">
        <v>341</v>
      </c>
      <c r="D39055" s="34">
        <v>371</v>
      </c>
      <c r="E39055" s="34">
        <v>341</v>
      </c>
      <c r="F39055" s="34">
        <v>395</v>
      </c>
      <c r="G39055" s="34">
        <v>323</v>
      </c>
      <c r="H39055" s="34">
        <v>431</v>
      </c>
      <c r="I39055" s="34">
        <v>256</v>
      </c>
      <c r="J39055" s="34">
        <v>445</v>
      </c>
      <c r="K39055" s="34">
        <v>368</v>
      </c>
      <c r="L39055" s="34">
        <v>465</v>
      </c>
      <c r="M39055" s="34">
        <v>333</v>
      </c>
      <c r="N39055" s="34">
        <v>330</v>
      </c>
      <c r="O39055" s="34">
        <v>269</v>
      </c>
      <c r="P39055" s="34">
        <v>472</v>
      </c>
      <c r="Q39055" s="34">
        <v>527</v>
      </c>
      <c r="R39055" s="34">
        <v>580</v>
      </c>
      <c r="S39055" s="34">
        <v>383</v>
      </c>
      <c r="T39055" s="34">
        <v>644</v>
      </c>
      <c r="U39055" s="34">
        <v>427</v>
      </c>
      <c r="V39055" s="34">
        <v>534</v>
      </c>
      <c r="W39055" s="34">
        <v>507</v>
      </c>
      <c r="X39055" s="34">
        <v>466</v>
      </c>
      <c r="Y39055" s="34">
        <v>549</v>
      </c>
      <c r="Z39055" s="34">
        <v>439</v>
      </c>
      <c r="AA39055" s="34">
        <v>414</v>
      </c>
      <c r="AB39055" s="34">
        <v>758</v>
      </c>
      <c r="AC39055" s="34">
        <v>580</v>
      </c>
    </row>
    <row r="39056" spans="1:29" x14ac:dyDescent="0.2">
      <c r="A39056" s="34" t="s">
        <v>99549</v>
      </c>
      <c r="B39056" s="34">
        <v>295</v>
      </c>
      <c r="C39056" s="34">
        <v>255</v>
      </c>
      <c r="D39056" s="34">
        <v>296</v>
      </c>
      <c r="E39056" s="34">
        <v>276</v>
      </c>
      <c r="F39056" s="34">
        <v>323</v>
      </c>
      <c r="G39056" s="34">
        <v>253</v>
      </c>
      <c r="H39056" s="34">
        <v>296</v>
      </c>
      <c r="I39056" s="34">
        <v>190</v>
      </c>
      <c r="J39056" s="34">
        <v>248</v>
      </c>
      <c r="K39056" s="34">
        <v>234</v>
      </c>
      <c r="L39056" s="34">
        <v>205</v>
      </c>
      <c r="M39056" s="34">
        <v>231</v>
      </c>
      <c r="N39056" s="34">
        <v>238</v>
      </c>
      <c r="O39056" s="34">
        <v>224</v>
      </c>
      <c r="P39056" s="34">
        <v>230</v>
      </c>
      <c r="Q39056" s="34">
        <v>397</v>
      </c>
      <c r="R39056" s="34">
        <v>399</v>
      </c>
      <c r="S39056" s="34">
        <v>342</v>
      </c>
      <c r="T39056" s="34">
        <v>324</v>
      </c>
      <c r="U39056" s="34">
        <v>297</v>
      </c>
      <c r="V39056" s="34">
        <v>360</v>
      </c>
      <c r="W39056" s="34">
        <v>348</v>
      </c>
      <c r="X39056" s="34">
        <v>310</v>
      </c>
      <c r="Y39056" s="34">
        <v>301</v>
      </c>
      <c r="Z39056" s="34">
        <v>290</v>
      </c>
      <c r="AA39056" s="34">
        <v>297</v>
      </c>
      <c r="AB39056" s="34">
        <v>350</v>
      </c>
      <c r="AC39056" s="34">
        <v>416</v>
      </c>
    </row>
    <row r="39057" spans="1:29" x14ac:dyDescent="0.2">
      <c r="A39057" s="34" t="s">
        <v>99550</v>
      </c>
      <c r="B39057" s="34">
        <v>363</v>
      </c>
      <c r="C39057" s="34">
        <v>514</v>
      </c>
      <c r="D39057" s="34">
        <v>440</v>
      </c>
      <c r="E39057" s="34">
        <v>552</v>
      </c>
      <c r="F39057" s="34">
        <v>439</v>
      </c>
      <c r="G39057" s="34">
        <v>565</v>
      </c>
      <c r="H39057" s="34">
        <v>341</v>
      </c>
      <c r="I39057" s="34">
        <v>450</v>
      </c>
      <c r="J39057" s="34">
        <v>388</v>
      </c>
      <c r="K39057" s="34">
        <v>475</v>
      </c>
      <c r="L39057" s="34">
        <v>277</v>
      </c>
      <c r="M39057" s="34">
        <v>432</v>
      </c>
      <c r="N39057" s="34">
        <v>372</v>
      </c>
      <c r="O39057" s="34">
        <v>489</v>
      </c>
      <c r="P39057" s="34">
        <v>356</v>
      </c>
      <c r="Q39057" s="34">
        <v>672</v>
      </c>
      <c r="R39057" s="34">
        <v>508</v>
      </c>
      <c r="S39057" s="34">
        <v>633</v>
      </c>
      <c r="T39057" s="34">
        <v>350</v>
      </c>
      <c r="U39057" s="34">
        <v>508</v>
      </c>
      <c r="V39057" s="34">
        <v>507</v>
      </c>
      <c r="W39057" s="34">
        <v>598</v>
      </c>
      <c r="X39057" s="34">
        <v>534</v>
      </c>
      <c r="Y39057" s="34">
        <v>552</v>
      </c>
      <c r="Z39057" s="34">
        <v>500</v>
      </c>
      <c r="AA39057" s="34">
        <v>644</v>
      </c>
      <c r="AB39057" s="34">
        <v>443</v>
      </c>
      <c r="AC39057" s="34">
        <v>775</v>
      </c>
    </row>
    <row r="39058" spans="1:29" x14ac:dyDescent="0.2">
      <c r="A39058" s="34" t="s">
        <v>99551</v>
      </c>
      <c r="B39058" s="34">
        <v>218</v>
      </c>
      <c r="C39058" s="34">
        <v>221</v>
      </c>
      <c r="D39058" s="34">
        <v>292</v>
      </c>
      <c r="E39058" s="34">
        <v>271</v>
      </c>
      <c r="F39058" s="34">
        <v>308</v>
      </c>
      <c r="G39058" s="34">
        <v>347</v>
      </c>
      <c r="H39058" s="34">
        <v>295</v>
      </c>
      <c r="I39058" s="34">
        <v>281</v>
      </c>
      <c r="J39058" s="34">
        <v>311</v>
      </c>
      <c r="K39058" s="34">
        <v>268</v>
      </c>
      <c r="L39058" s="34">
        <v>289</v>
      </c>
      <c r="M39058" s="34">
        <v>256</v>
      </c>
      <c r="N39058" s="34">
        <v>295</v>
      </c>
      <c r="O39058" s="34">
        <v>195</v>
      </c>
      <c r="P39058" s="34">
        <v>331</v>
      </c>
      <c r="Q39058" s="34">
        <v>413</v>
      </c>
      <c r="R39058" s="34">
        <v>479</v>
      </c>
      <c r="S39058" s="34">
        <v>321</v>
      </c>
      <c r="T39058" s="34">
        <v>449</v>
      </c>
      <c r="U39058" s="34">
        <v>280</v>
      </c>
      <c r="V39058" s="34">
        <v>410</v>
      </c>
      <c r="W39058" s="34">
        <v>338</v>
      </c>
      <c r="X39058" s="34">
        <v>422</v>
      </c>
      <c r="Y39058" s="34">
        <v>318</v>
      </c>
      <c r="Z39058" s="34">
        <v>367</v>
      </c>
      <c r="AA39058" s="34">
        <v>351</v>
      </c>
      <c r="AB39058" s="34">
        <v>516</v>
      </c>
      <c r="AC39058" s="34">
        <v>400</v>
      </c>
    </row>
    <row r="39059" spans="1:29" x14ac:dyDescent="0.2">
      <c r="A39059" s="34" t="s">
        <v>99552</v>
      </c>
      <c r="B39059" s="34">
        <v>466</v>
      </c>
      <c r="C39059" s="34">
        <v>417</v>
      </c>
      <c r="D39059" s="34">
        <v>510</v>
      </c>
      <c r="E39059" s="34">
        <v>501</v>
      </c>
      <c r="F39059" s="34">
        <v>520</v>
      </c>
      <c r="G39059" s="34">
        <v>508</v>
      </c>
      <c r="H39059" s="34">
        <v>522</v>
      </c>
      <c r="I39059" s="34">
        <v>475</v>
      </c>
      <c r="J39059" s="34">
        <v>489</v>
      </c>
      <c r="K39059" s="34">
        <v>492</v>
      </c>
      <c r="L39059" s="34">
        <v>380</v>
      </c>
      <c r="M39059" s="34">
        <v>432</v>
      </c>
      <c r="N39059" s="34">
        <v>423</v>
      </c>
      <c r="O39059" s="34">
        <v>508</v>
      </c>
      <c r="P39059" s="34">
        <v>427</v>
      </c>
      <c r="Q39059" s="34">
        <v>700</v>
      </c>
      <c r="R39059" s="34">
        <v>630</v>
      </c>
      <c r="S39059" s="34">
        <v>591</v>
      </c>
      <c r="T39059" s="34">
        <v>499</v>
      </c>
      <c r="U39059" s="34">
        <v>528</v>
      </c>
      <c r="V39059" s="34">
        <v>628</v>
      </c>
      <c r="W39059" s="34">
        <v>616</v>
      </c>
      <c r="X39059" s="34">
        <v>681</v>
      </c>
      <c r="Y39059" s="34">
        <v>555</v>
      </c>
      <c r="Z39059" s="34">
        <v>540</v>
      </c>
      <c r="AA39059" s="34">
        <v>663</v>
      </c>
      <c r="AB39059" s="34">
        <v>623</v>
      </c>
      <c r="AC39059" s="34">
        <v>916</v>
      </c>
    </row>
    <row r="39060" spans="1:29" x14ac:dyDescent="0.2">
      <c r="A39060" s="34" t="s">
        <v>99553</v>
      </c>
      <c r="B39060" s="34">
        <v>514</v>
      </c>
      <c r="C39060" s="34">
        <v>518</v>
      </c>
      <c r="D39060" s="34">
        <v>520</v>
      </c>
      <c r="E39060" s="34">
        <v>543</v>
      </c>
      <c r="F39060" s="34">
        <v>617</v>
      </c>
      <c r="G39060" s="34">
        <v>502</v>
      </c>
      <c r="H39060" s="34">
        <v>504</v>
      </c>
      <c r="I39060" s="34">
        <v>505</v>
      </c>
      <c r="J39060" s="34">
        <v>595</v>
      </c>
      <c r="K39060" s="34">
        <v>493</v>
      </c>
      <c r="L39060" s="34">
        <v>607</v>
      </c>
      <c r="M39060" s="34">
        <v>502</v>
      </c>
      <c r="N39060" s="34">
        <v>481</v>
      </c>
      <c r="O39060" s="34">
        <v>521</v>
      </c>
      <c r="P39060" s="34">
        <v>521</v>
      </c>
      <c r="Q39060" s="34">
        <v>748</v>
      </c>
      <c r="R39060" s="34">
        <v>752</v>
      </c>
      <c r="S39060" s="34">
        <v>553</v>
      </c>
      <c r="T39060" s="34">
        <v>870</v>
      </c>
      <c r="U39060" s="34">
        <v>596</v>
      </c>
      <c r="V39060" s="34">
        <v>694</v>
      </c>
      <c r="W39060" s="34">
        <v>733</v>
      </c>
      <c r="X39060" s="34">
        <v>688</v>
      </c>
      <c r="Y39060" s="34">
        <v>692</v>
      </c>
      <c r="Z39060" s="34">
        <v>691</v>
      </c>
      <c r="AA39060" s="34">
        <v>667</v>
      </c>
      <c r="AB39060" s="34">
        <v>783</v>
      </c>
      <c r="AC39060" s="34">
        <v>899</v>
      </c>
    </row>
    <row r="39061" spans="1:29" x14ac:dyDescent="0.2">
      <c r="A39061" s="34" t="s">
        <v>99554</v>
      </c>
      <c r="B39061" s="34">
        <v>674</v>
      </c>
      <c r="C39061" s="34">
        <v>285</v>
      </c>
      <c r="D39061" s="34">
        <v>409</v>
      </c>
      <c r="E39061" s="34">
        <v>342</v>
      </c>
      <c r="F39061" s="34">
        <v>483</v>
      </c>
      <c r="G39061" s="34">
        <v>337</v>
      </c>
      <c r="H39061" s="34">
        <v>468</v>
      </c>
      <c r="I39061" s="34">
        <v>359</v>
      </c>
      <c r="J39061" s="34">
        <v>560</v>
      </c>
      <c r="K39061" s="34">
        <v>348</v>
      </c>
      <c r="L39061" s="34">
        <v>582</v>
      </c>
      <c r="M39061" s="34">
        <v>295</v>
      </c>
      <c r="N39061" s="34">
        <v>429</v>
      </c>
      <c r="O39061" s="34">
        <v>323</v>
      </c>
      <c r="P39061" s="34">
        <v>536</v>
      </c>
      <c r="Q39061" s="34">
        <v>587</v>
      </c>
      <c r="R39061" s="34">
        <v>747</v>
      </c>
      <c r="S39061" s="34">
        <v>425</v>
      </c>
      <c r="T39061" s="34">
        <v>838</v>
      </c>
      <c r="U39061" s="34">
        <v>442</v>
      </c>
      <c r="V39061" s="34">
        <v>659</v>
      </c>
      <c r="W39061" s="34">
        <v>562</v>
      </c>
      <c r="X39061" s="34">
        <v>554</v>
      </c>
      <c r="Y39061" s="34">
        <v>563</v>
      </c>
      <c r="Z39061" s="34">
        <v>584</v>
      </c>
      <c r="AA39061" s="34">
        <v>472</v>
      </c>
      <c r="AB39061" s="34">
        <v>892</v>
      </c>
      <c r="AC39061" s="34">
        <v>659</v>
      </c>
    </row>
    <row r="39062" spans="1:29" x14ac:dyDescent="0.2">
      <c r="A39062" s="34" t="s">
        <v>99555</v>
      </c>
      <c r="B39062" s="34">
        <v>196</v>
      </c>
      <c r="C39062" s="34">
        <v>169</v>
      </c>
      <c r="D39062" s="34">
        <v>164</v>
      </c>
      <c r="E39062" s="34">
        <v>215</v>
      </c>
      <c r="F39062" s="34">
        <v>133</v>
      </c>
      <c r="G39062" s="34">
        <v>181</v>
      </c>
      <c r="H39062" s="34">
        <v>123</v>
      </c>
      <c r="I39062" s="34">
        <v>146</v>
      </c>
      <c r="J39062" s="34">
        <v>147</v>
      </c>
      <c r="K39062" s="34">
        <v>222</v>
      </c>
      <c r="L39062" s="34">
        <v>100</v>
      </c>
      <c r="M39062" s="34">
        <v>131</v>
      </c>
      <c r="N39062" s="34">
        <v>109</v>
      </c>
      <c r="O39062" s="34">
        <v>158</v>
      </c>
      <c r="P39062" s="34">
        <v>117</v>
      </c>
      <c r="Q39062" s="34">
        <v>208</v>
      </c>
      <c r="R39062" s="34">
        <v>180</v>
      </c>
      <c r="S39062" s="34">
        <v>195</v>
      </c>
      <c r="T39062" s="34">
        <v>132</v>
      </c>
      <c r="U39062" s="34">
        <v>118</v>
      </c>
      <c r="V39062" s="34">
        <v>126</v>
      </c>
      <c r="W39062" s="34">
        <v>197</v>
      </c>
      <c r="X39062" s="34">
        <v>222</v>
      </c>
      <c r="Y39062" s="34">
        <v>131</v>
      </c>
      <c r="Z39062" s="34">
        <v>171</v>
      </c>
      <c r="AA39062" s="34">
        <v>230</v>
      </c>
      <c r="AB39062" s="34">
        <v>155</v>
      </c>
      <c r="AC39062" s="34">
        <v>287</v>
      </c>
    </row>
    <row r="39063" spans="1:29" x14ac:dyDescent="0.2">
      <c r="A39063" s="34" t="s">
        <v>99556</v>
      </c>
      <c r="B39063" s="34">
        <v>825</v>
      </c>
      <c r="C39063" s="34">
        <v>833</v>
      </c>
      <c r="D39063" s="34">
        <v>1136</v>
      </c>
      <c r="E39063" s="34">
        <v>907</v>
      </c>
      <c r="F39063" s="34">
        <v>1034</v>
      </c>
      <c r="G39063" s="34">
        <v>804</v>
      </c>
      <c r="H39063" s="34">
        <v>946</v>
      </c>
      <c r="I39063" s="34">
        <v>746</v>
      </c>
      <c r="J39063" s="34">
        <v>937</v>
      </c>
      <c r="K39063" s="34">
        <v>827</v>
      </c>
      <c r="L39063" s="34">
        <v>734</v>
      </c>
      <c r="M39063" s="34">
        <v>714</v>
      </c>
      <c r="N39063" s="34">
        <v>812</v>
      </c>
      <c r="O39063" s="34">
        <v>715</v>
      </c>
      <c r="P39063" s="34">
        <v>870</v>
      </c>
      <c r="Q39063" s="34">
        <v>1002</v>
      </c>
      <c r="R39063" s="34">
        <v>1185</v>
      </c>
      <c r="S39063" s="34">
        <v>936</v>
      </c>
      <c r="T39063" s="34">
        <v>928</v>
      </c>
      <c r="U39063" s="34">
        <v>791</v>
      </c>
      <c r="V39063" s="34">
        <v>1192</v>
      </c>
      <c r="W39063" s="34">
        <v>751</v>
      </c>
      <c r="X39063" s="34">
        <v>1307</v>
      </c>
      <c r="Y39063" s="34">
        <v>753</v>
      </c>
      <c r="Z39063" s="34">
        <v>1162</v>
      </c>
      <c r="AA39063" s="34">
        <v>966</v>
      </c>
      <c r="AB39063" s="34">
        <v>1111</v>
      </c>
      <c r="AC39063" s="34">
        <v>1358</v>
      </c>
    </row>
    <row r="39064" spans="1:29" x14ac:dyDescent="0.2">
      <c r="A39064" s="34" t="s">
        <v>99557</v>
      </c>
      <c r="B39064" s="34">
        <v>437</v>
      </c>
      <c r="C39064" s="34">
        <v>268</v>
      </c>
      <c r="D39064" s="34">
        <v>353</v>
      </c>
      <c r="E39064" s="34">
        <v>278</v>
      </c>
      <c r="F39064" s="34">
        <v>451</v>
      </c>
      <c r="G39064" s="34">
        <v>285</v>
      </c>
      <c r="H39064" s="34">
        <v>442</v>
      </c>
      <c r="I39064" s="34">
        <v>283</v>
      </c>
      <c r="J39064" s="34">
        <v>457</v>
      </c>
      <c r="K39064" s="34">
        <v>246</v>
      </c>
      <c r="L39064" s="34">
        <v>453</v>
      </c>
      <c r="M39064" s="34">
        <v>313</v>
      </c>
      <c r="N39064" s="34">
        <v>308</v>
      </c>
      <c r="O39064" s="34">
        <v>258</v>
      </c>
      <c r="P39064" s="34">
        <v>376</v>
      </c>
      <c r="Q39064" s="34">
        <v>450</v>
      </c>
      <c r="R39064" s="34">
        <v>513</v>
      </c>
      <c r="S39064" s="34">
        <v>323</v>
      </c>
      <c r="T39064" s="34">
        <v>669</v>
      </c>
      <c r="U39064" s="34">
        <v>386</v>
      </c>
      <c r="V39064" s="34">
        <v>515</v>
      </c>
      <c r="W39064" s="34">
        <v>457</v>
      </c>
      <c r="X39064" s="34">
        <v>525</v>
      </c>
      <c r="Y39064" s="34">
        <v>475</v>
      </c>
      <c r="Z39064" s="34">
        <v>357</v>
      </c>
      <c r="AA39064" s="34">
        <v>373</v>
      </c>
      <c r="AB39064" s="34">
        <v>710</v>
      </c>
      <c r="AC39064" s="34">
        <v>518</v>
      </c>
    </row>
    <row r="39065" spans="1:29" x14ac:dyDescent="0.2">
      <c r="A39065" s="34" t="s">
        <v>99558</v>
      </c>
      <c r="B39065" s="34">
        <v>308</v>
      </c>
      <c r="C39065" s="34">
        <v>339</v>
      </c>
      <c r="D39065" s="34">
        <v>262</v>
      </c>
      <c r="E39065" s="34">
        <v>282</v>
      </c>
      <c r="F39065" s="34">
        <v>321</v>
      </c>
      <c r="G39065" s="34">
        <v>309</v>
      </c>
      <c r="H39065" s="34">
        <v>330</v>
      </c>
      <c r="I39065" s="34">
        <v>241</v>
      </c>
      <c r="J39065" s="34">
        <v>288</v>
      </c>
      <c r="K39065" s="34">
        <v>391</v>
      </c>
      <c r="L39065" s="34">
        <v>300</v>
      </c>
      <c r="M39065" s="34">
        <v>267</v>
      </c>
      <c r="N39065" s="34">
        <v>245</v>
      </c>
      <c r="O39065" s="34">
        <v>315</v>
      </c>
      <c r="P39065" s="34">
        <v>301</v>
      </c>
      <c r="Q39065" s="34">
        <v>442</v>
      </c>
      <c r="R39065" s="34">
        <v>383</v>
      </c>
      <c r="S39065" s="34">
        <v>314</v>
      </c>
      <c r="T39065" s="34">
        <v>326</v>
      </c>
      <c r="U39065" s="34">
        <v>350</v>
      </c>
      <c r="V39065" s="34">
        <v>313</v>
      </c>
      <c r="W39065" s="34">
        <v>486</v>
      </c>
      <c r="X39065" s="34">
        <v>442</v>
      </c>
      <c r="Y39065" s="34">
        <v>421</v>
      </c>
      <c r="Z39065" s="34">
        <v>324</v>
      </c>
      <c r="AA39065" s="34">
        <v>459</v>
      </c>
      <c r="AB39065" s="34">
        <v>408</v>
      </c>
      <c r="AC39065" s="34">
        <v>533</v>
      </c>
    </row>
    <row r="39066" spans="1:29" x14ac:dyDescent="0.2">
      <c r="A39066" s="34" t="s">
        <v>99559</v>
      </c>
      <c r="B39066" s="34">
        <v>304</v>
      </c>
      <c r="C39066" s="34">
        <v>306</v>
      </c>
      <c r="D39066" s="34">
        <v>255</v>
      </c>
      <c r="E39066" s="34">
        <v>387</v>
      </c>
      <c r="F39066" s="34">
        <v>275</v>
      </c>
      <c r="G39066" s="34">
        <v>518</v>
      </c>
      <c r="H39066" s="34">
        <v>261</v>
      </c>
      <c r="I39066" s="34">
        <v>366</v>
      </c>
      <c r="J39066" s="34">
        <v>281</v>
      </c>
      <c r="K39066" s="34">
        <v>419</v>
      </c>
      <c r="L39066" s="34">
        <v>235</v>
      </c>
      <c r="M39066" s="34">
        <v>379</v>
      </c>
      <c r="N39066" s="34">
        <v>214</v>
      </c>
      <c r="O39066" s="34">
        <v>389</v>
      </c>
      <c r="P39066" s="34">
        <v>246</v>
      </c>
      <c r="Q39066" s="34">
        <v>523</v>
      </c>
      <c r="R39066" s="34">
        <v>407</v>
      </c>
      <c r="S39066" s="34">
        <v>465</v>
      </c>
      <c r="T39066" s="34">
        <v>371</v>
      </c>
      <c r="U39066" s="34">
        <v>408</v>
      </c>
      <c r="V39066" s="34">
        <v>336</v>
      </c>
      <c r="W39066" s="34">
        <v>460</v>
      </c>
      <c r="X39066" s="34">
        <v>346</v>
      </c>
      <c r="Y39066" s="34">
        <v>576</v>
      </c>
      <c r="Z39066" s="34">
        <v>275</v>
      </c>
      <c r="AA39066" s="34">
        <v>379</v>
      </c>
      <c r="AB39066" s="34">
        <v>424</v>
      </c>
      <c r="AC39066" s="34">
        <v>546</v>
      </c>
    </row>
    <row r="39067" spans="1:29" x14ac:dyDescent="0.2">
      <c r="A39067" s="34" t="s">
        <v>99560</v>
      </c>
      <c r="B39067" s="34">
        <v>83</v>
      </c>
      <c r="C39067" s="34">
        <v>92</v>
      </c>
      <c r="D39067" s="34">
        <v>92</v>
      </c>
      <c r="E39067" s="34">
        <v>101</v>
      </c>
      <c r="F39067" s="34">
        <v>62</v>
      </c>
      <c r="G39067" s="34">
        <v>74</v>
      </c>
      <c r="H39067" s="34">
        <v>52</v>
      </c>
      <c r="I39067" s="34">
        <v>105</v>
      </c>
      <c r="J39067" s="34">
        <v>75</v>
      </c>
      <c r="K39067" s="34">
        <v>108</v>
      </c>
      <c r="L39067" s="34">
        <v>63</v>
      </c>
      <c r="M39067" s="34">
        <v>92</v>
      </c>
      <c r="N39067" s="34">
        <v>99</v>
      </c>
      <c r="O39067" s="34">
        <v>109</v>
      </c>
      <c r="P39067" s="34">
        <v>74</v>
      </c>
      <c r="Q39067" s="34">
        <v>108</v>
      </c>
      <c r="R39067" s="34">
        <v>82</v>
      </c>
      <c r="S39067" s="34">
        <v>111</v>
      </c>
      <c r="T39067" s="34">
        <v>66</v>
      </c>
      <c r="U39067" s="34">
        <v>123</v>
      </c>
      <c r="V39067" s="34">
        <v>93</v>
      </c>
      <c r="W39067" s="34">
        <v>122</v>
      </c>
      <c r="X39067" s="34">
        <v>93</v>
      </c>
      <c r="Y39067" s="34">
        <v>69</v>
      </c>
      <c r="Z39067" s="34">
        <v>81</v>
      </c>
      <c r="AA39067" s="34">
        <v>136</v>
      </c>
      <c r="AB39067" s="34">
        <v>82</v>
      </c>
      <c r="AC39067" s="34">
        <v>206</v>
      </c>
    </row>
    <row r="39068" spans="1:29" x14ac:dyDescent="0.2">
      <c r="A39068" s="34" t="s">
        <v>99561</v>
      </c>
      <c r="B39068" s="34">
        <v>466</v>
      </c>
      <c r="C39068" s="34">
        <v>298</v>
      </c>
      <c r="D39068" s="34">
        <v>371</v>
      </c>
      <c r="E39068" s="34">
        <v>361</v>
      </c>
      <c r="F39068" s="34">
        <v>377</v>
      </c>
      <c r="G39068" s="34">
        <v>329</v>
      </c>
      <c r="H39068" s="34">
        <v>379</v>
      </c>
      <c r="I39068" s="34">
        <v>291</v>
      </c>
      <c r="J39068" s="34">
        <v>362</v>
      </c>
      <c r="K39068" s="34">
        <v>353</v>
      </c>
      <c r="L39068" s="34">
        <v>349</v>
      </c>
      <c r="M39068" s="34">
        <v>295</v>
      </c>
      <c r="N39068" s="34">
        <v>296</v>
      </c>
      <c r="O39068" s="34">
        <v>337</v>
      </c>
      <c r="P39068" s="34">
        <v>378</v>
      </c>
      <c r="Q39068" s="34">
        <v>534</v>
      </c>
      <c r="R39068" s="34">
        <v>493</v>
      </c>
      <c r="S39068" s="34">
        <v>385</v>
      </c>
      <c r="T39068" s="34">
        <v>453</v>
      </c>
      <c r="U39068" s="34">
        <v>340</v>
      </c>
      <c r="V39068" s="34">
        <v>415</v>
      </c>
      <c r="W39068" s="34">
        <v>406</v>
      </c>
      <c r="X39068" s="34">
        <v>452</v>
      </c>
      <c r="Y39068" s="34">
        <v>393</v>
      </c>
      <c r="Z39068" s="34">
        <v>432</v>
      </c>
      <c r="AA39068" s="34">
        <v>448</v>
      </c>
      <c r="AB39068" s="34">
        <v>529</v>
      </c>
      <c r="AC39068" s="34">
        <v>600</v>
      </c>
    </row>
    <row r="39069" spans="1:29" x14ac:dyDescent="0.2">
      <c r="A39069" s="34" t="s">
        <v>99562</v>
      </c>
      <c r="B39069" s="34">
        <v>187</v>
      </c>
      <c r="C39069" s="34">
        <v>252</v>
      </c>
      <c r="D39069" s="34">
        <v>309</v>
      </c>
      <c r="E39069" s="34">
        <v>293</v>
      </c>
      <c r="F39069" s="34">
        <v>238</v>
      </c>
      <c r="G39069" s="34">
        <v>263</v>
      </c>
      <c r="H39069" s="34">
        <v>194</v>
      </c>
      <c r="I39069" s="34">
        <v>229</v>
      </c>
      <c r="J39069" s="34">
        <v>170</v>
      </c>
      <c r="K39069" s="34">
        <v>278</v>
      </c>
      <c r="L39069" s="34">
        <v>107</v>
      </c>
      <c r="M39069" s="34">
        <v>141</v>
      </c>
      <c r="N39069" s="34">
        <v>190</v>
      </c>
      <c r="O39069" s="34">
        <v>197</v>
      </c>
      <c r="P39069" s="34">
        <v>182</v>
      </c>
      <c r="Q39069" s="34">
        <v>227</v>
      </c>
      <c r="R39069" s="34">
        <v>195</v>
      </c>
      <c r="S39069" s="34">
        <v>294</v>
      </c>
      <c r="T39069" s="34">
        <v>128</v>
      </c>
      <c r="U39069" s="34">
        <v>191</v>
      </c>
      <c r="V39069" s="34">
        <v>235</v>
      </c>
      <c r="W39069" s="34">
        <v>180</v>
      </c>
      <c r="X39069" s="34">
        <v>297</v>
      </c>
      <c r="Y39069" s="34">
        <v>158</v>
      </c>
      <c r="Z39069" s="34">
        <v>269</v>
      </c>
      <c r="AA39069" s="34">
        <v>269</v>
      </c>
      <c r="AB39069" s="34">
        <v>165</v>
      </c>
      <c r="AC39069" s="34">
        <v>393</v>
      </c>
    </row>
    <row r="39070" spans="1:29" x14ac:dyDescent="0.2">
      <c r="A39070" s="34" t="s">
        <v>99563</v>
      </c>
      <c r="B39070" s="34">
        <v>132</v>
      </c>
      <c r="C39070" s="34">
        <v>212</v>
      </c>
      <c r="D39070" s="34">
        <v>244</v>
      </c>
      <c r="E39070" s="34">
        <v>242</v>
      </c>
      <c r="F39070" s="34">
        <v>181</v>
      </c>
      <c r="G39070" s="34">
        <v>183</v>
      </c>
      <c r="H39070" s="34">
        <v>191</v>
      </c>
      <c r="I39070" s="34">
        <v>181</v>
      </c>
      <c r="J39070" s="34">
        <v>191</v>
      </c>
      <c r="K39070" s="34">
        <v>190</v>
      </c>
      <c r="L39070" s="34">
        <v>87</v>
      </c>
      <c r="M39070" s="34">
        <v>143</v>
      </c>
      <c r="N39070" s="34">
        <v>161</v>
      </c>
      <c r="O39070" s="34">
        <v>185</v>
      </c>
      <c r="P39070" s="34">
        <v>174</v>
      </c>
      <c r="Q39070" s="34">
        <v>259</v>
      </c>
      <c r="R39070" s="34">
        <v>205</v>
      </c>
      <c r="S39070" s="34">
        <v>257</v>
      </c>
      <c r="T39070" s="34">
        <v>156</v>
      </c>
      <c r="U39070" s="34">
        <v>176</v>
      </c>
      <c r="V39070" s="34">
        <v>217</v>
      </c>
      <c r="W39070" s="34">
        <v>169</v>
      </c>
      <c r="X39070" s="34">
        <v>286</v>
      </c>
      <c r="Y39070" s="34">
        <v>179</v>
      </c>
      <c r="Z39070" s="34">
        <v>215</v>
      </c>
      <c r="AA39070" s="34">
        <v>238</v>
      </c>
      <c r="AB39070" s="34">
        <v>190</v>
      </c>
      <c r="AC39070" s="34">
        <v>349</v>
      </c>
    </row>
    <row r="39071" spans="1:29" x14ac:dyDescent="0.2">
      <c r="A39071" s="34" t="s">
        <v>99564</v>
      </c>
      <c r="B39071" s="34">
        <v>617</v>
      </c>
      <c r="C39071" s="34">
        <v>313</v>
      </c>
      <c r="D39071" s="34">
        <v>418</v>
      </c>
      <c r="E39071" s="34">
        <v>487</v>
      </c>
      <c r="F39071" s="34">
        <v>504</v>
      </c>
      <c r="G39071" s="34">
        <v>340</v>
      </c>
      <c r="H39071" s="34">
        <v>455</v>
      </c>
      <c r="I39071" s="34">
        <v>320</v>
      </c>
      <c r="J39071" s="34">
        <v>459</v>
      </c>
      <c r="K39071" s="34">
        <v>369</v>
      </c>
      <c r="L39071" s="34">
        <v>629</v>
      </c>
      <c r="M39071" s="34">
        <v>436</v>
      </c>
      <c r="N39071" s="34">
        <v>435</v>
      </c>
      <c r="O39071" s="34">
        <v>422</v>
      </c>
      <c r="P39071" s="34">
        <v>532</v>
      </c>
      <c r="Q39071" s="34">
        <v>575</v>
      </c>
      <c r="R39071" s="34">
        <v>665</v>
      </c>
      <c r="S39071" s="34">
        <v>382</v>
      </c>
      <c r="T39071" s="34">
        <v>809</v>
      </c>
      <c r="U39071" s="34">
        <v>475</v>
      </c>
      <c r="V39071" s="34">
        <v>652</v>
      </c>
      <c r="W39071" s="34">
        <v>840</v>
      </c>
      <c r="X39071" s="34">
        <v>702</v>
      </c>
      <c r="Y39071" s="34">
        <v>653</v>
      </c>
      <c r="Z39071" s="34">
        <v>457</v>
      </c>
      <c r="AA39071" s="34">
        <v>486</v>
      </c>
      <c r="AB39071" s="34">
        <v>813</v>
      </c>
      <c r="AC39071" s="34">
        <v>582</v>
      </c>
    </row>
    <row r="39072" spans="1:29" x14ac:dyDescent="0.2">
      <c r="A39072" s="34" t="s">
        <v>99565</v>
      </c>
      <c r="B39072" s="34">
        <v>664</v>
      </c>
      <c r="C39072" s="34">
        <v>412</v>
      </c>
      <c r="D39072" s="34">
        <v>383</v>
      </c>
      <c r="E39072" s="34">
        <v>400</v>
      </c>
      <c r="F39072" s="34">
        <v>347</v>
      </c>
      <c r="G39072" s="34">
        <v>474</v>
      </c>
      <c r="H39072" s="34">
        <v>344</v>
      </c>
      <c r="I39072" s="34">
        <v>381</v>
      </c>
      <c r="J39072" s="34">
        <v>354</v>
      </c>
      <c r="K39072" s="34">
        <v>369</v>
      </c>
      <c r="L39072" s="34">
        <v>285</v>
      </c>
      <c r="M39072" s="34">
        <v>329</v>
      </c>
      <c r="N39072" s="34">
        <v>336</v>
      </c>
      <c r="O39072" s="34">
        <v>314</v>
      </c>
      <c r="P39072" s="34">
        <v>384</v>
      </c>
      <c r="Q39072" s="34">
        <v>502</v>
      </c>
      <c r="R39072" s="34">
        <v>425</v>
      </c>
      <c r="S39072" s="34">
        <v>527</v>
      </c>
      <c r="T39072" s="34">
        <v>421</v>
      </c>
      <c r="U39072" s="34">
        <v>368</v>
      </c>
      <c r="V39072" s="34">
        <v>413</v>
      </c>
      <c r="W39072" s="34">
        <v>486</v>
      </c>
      <c r="X39072" s="34">
        <v>438</v>
      </c>
      <c r="Y39072" s="34">
        <v>524</v>
      </c>
      <c r="Z39072" s="34">
        <v>386</v>
      </c>
      <c r="AA39072" s="34">
        <v>497</v>
      </c>
      <c r="AB39072" s="34">
        <v>443</v>
      </c>
      <c r="AC39072" s="34">
        <v>589</v>
      </c>
    </row>
    <row r="39073" spans="1:29" x14ac:dyDescent="0.2">
      <c r="A39073" s="34" t="s">
        <v>99566</v>
      </c>
      <c r="B39073" s="34">
        <v>652</v>
      </c>
      <c r="C39073" s="34">
        <v>408</v>
      </c>
      <c r="D39073" s="34">
        <v>580</v>
      </c>
      <c r="E39073" s="34">
        <v>454</v>
      </c>
      <c r="F39073" s="34">
        <v>619</v>
      </c>
      <c r="G39073" s="34">
        <v>402</v>
      </c>
      <c r="H39073" s="34">
        <v>559</v>
      </c>
      <c r="I39073" s="34">
        <v>467</v>
      </c>
      <c r="J39073" s="34">
        <v>644</v>
      </c>
      <c r="K39073" s="34">
        <v>531</v>
      </c>
      <c r="L39073" s="34">
        <v>726</v>
      </c>
      <c r="M39073" s="34">
        <v>428</v>
      </c>
      <c r="N39073" s="34">
        <v>498</v>
      </c>
      <c r="O39073" s="34">
        <v>292</v>
      </c>
      <c r="P39073" s="34">
        <v>571</v>
      </c>
      <c r="Q39073" s="34">
        <v>703</v>
      </c>
      <c r="R39073" s="34">
        <v>973</v>
      </c>
      <c r="S39073" s="34">
        <v>569</v>
      </c>
      <c r="T39073" s="34">
        <v>832</v>
      </c>
      <c r="U39073" s="34">
        <v>580</v>
      </c>
      <c r="V39073" s="34">
        <v>712</v>
      </c>
      <c r="W39073" s="34">
        <v>905</v>
      </c>
      <c r="X39073" s="34">
        <v>661</v>
      </c>
      <c r="Y39073" s="34">
        <v>768</v>
      </c>
      <c r="Z39073" s="34">
        <v>587</v>
      </c>
      <c r="AA39073" s="34">
        <v>601</v>
      </c>
      <c r="AB39073" s="34">
        <v>925</v>
      </c>
      <c r="AC39073" s="34">
        <v>854</v>
      </c>
    </row>
    <row r="39074" spans="1:29" x14ac:dyDescent="0.2">
      <c r="A39074" s="34" t="s">
        <v>99567</v>
      </c>
      <c r="B39074" s="34">
        <v>127</v>
      </c>
      <c r="C39074" s="34">
        <v>98</v>
      </c>
      <c r="D39074" s="34">
        <v>127</v>
      </c>
      <c r="E39074" s="34">
        <v>143</v>
      </c>
      <c r="F39074" s="34">
        <v>123</v>
      </c>
      <c r="G39074" s="34">
        <v>175</v>
      </c>
      <c r="H39074" s="34">
        <v>95</v>
      </c>
      <c r="I39074" s="34">
        <v>147</v>
      </c>
      <c r="J39074" s="34">
        <v>125</v>
      </c>
      <c r="K39074" s="34">
        <v>189</v>
      </c>
      <c r="L39074" s="34">
        <v>71</v>
      </c>
      <c r="M39074" s="34">
        <v>122</v>
      </c>
      <c r="N39074" s="34">
        <v>125</v>
      </c>
      <c r="O39074" s="34">
        <v>111</v>
      </c>
      <c r="P39074" s="34">
        <v>101</v>
      </c>
      <c r="Q39074" s="34">
        <v>167</v>
      </c>
      <c r="R39074" s="34">
        <v>121</v>
      </c>
      <c r="S39074" s="34">
        <v>136</v>
      </c>
      <c r="T39074" s="34">
        <v>93</v>
      </c>
      <c r="U39074" s="34">
        <v>106</v>
      </c>
      <c r="V39074" s="34">
        <v>131</v>
      </c>
      <c r="W39074" s="34">
        <v>123</v>
      </c>
      <c r="X39074" s="34">
        <v>182</v>
      </c>
      <c r="Y39074" s="34">
        <v>119</v>
      </c>
      <c r="Z39074" s="34">
        <v>126</v>
      </c>
      <c r="AA39074" s="34">
        <v>198</v>
      </c>
      <c r="AB39074" s="34">
        <v>162</v>
      </c>
      <c r="AC39074" s="34">
        <v>187</v>
      </c>
    </row>
    <row r="39075" spans="1:29" x14ac:dyDescent="0.2">
      <c r="A39075" s="34" t="s">
        <v>99568</v>
      </c>
      <c r="B39075" s="34">
        <v>616</v>
      </c>
      <c r="C39075" s="34">
        <v>473</v>
      </c>
      <c r="D39075" s="34">
        <v>513</v>
      </c>
      <c r="E39075" s="34">
        <v>494</v>
      </c>
      <c r="F39075" s="34">
        <v>575</v>
      </c>
      <c r="G39075" s="34">
        <v>423</v>
      </c>
      <c r="H39075" s="34">
        <v>482</v>
      </c>
      <c r="I39075" s="34">
        <v>393</v>
      </c>
      <c r="J39075" s="34">
        <v>443</v>
      </c>
      <c r="K39075" s="34">
        <v>470</v>
      </c>
      <c r="L39075" s="34">
        <v>455</v>
      </c>
      <c r="M39075" s="34">
        <v>337</v>
      </c>
      <c r="N39075" s="34">
        <v>447</v>
      </c>
      <c r="O39075" s="34">
        <v>432</v>
      </c>
      <c r="P39075" s="34">
        <v>456</v>
      </c>
      <c r="Q39075" s="34">
        <v>681</v>
      </c>
      <c r="R39075" s="34">
        <v>603</v>
      </c>
      <c r="S39075" s="34">
        <v>580</v>
      </c>
      <c r="T39075" s="34">
        <v>665</v>
      </c>
      <c r="U39075" s="34">
        <v>437</v>
      </c>
      <c r="V39075" s="34">
        <v>702</v>
      </c>
      <c r="W39075" s="34">
        <v>678</v>
      </c>
      <c r="X39075" s="34">
        <v>686</v>
      </c>
      <c r="Y39075" s="34">
        <v>584</v>
      </c>
      <c r="Z39075" s="34">
        <v>477</v>
      </c>
      <c r="AA39075" s="34">
        <v>592</v>
      </c>
      <c r="AB39075" s="34">
        <v>806</v>
      </c>
      <c r="AC39075" s="34">
        <v>795</v>
      </c>
    </row>
    <row r="39076" spans="1:29" x14ac:dyDescent="0.2">
      <c r="A39076" s="34" t="s">
        <v>99569</v>
      </c>
      <c r="B39076" s="34">
        <v>205</v>
      </c>
      <c r="C39076" s="34">
        <v>269</v>
      </c>
      <c r="D39076" s="34">
        <v>193</v>
      </c>
      <c r="E39076" s="34">
        <v>304</v>
      </c>
      <c r="F39076" s="34">
        <v>188</v>
      </c>
      <c r="G39076" s="34">
        <v>342</v>
      </c>
      <c r="H39076" s="34">
        <v>204</v>
      </c>
      <c r="I39076" s="34">
        <v>296</v>
      </c>
      <c r="J39076" s="34">
        <v>213</v>
      </c>
      <c r="K39076" s="34">
        <v>323</v>
      </c>
      <c r="L39076" s="34">
        <v>200</v>
      </c>
      <c r="M39076" s="34">
        <v>269</v>
      </c>
      <c r="N39076" s="34">
        <v>203</v>
      </c>
      <c r="O39076" s="34">
        <v>277</v>
      </c>
      <c r="P39076" s="34">
        <v>220</v>
      </c>
      <c r="Q39076" s="34">
        <v>415</v>
      </c>
      <c r="R39076" s="34">
        <v>274</v>
      </c>
      <c r="S39076" s="34">
        <v>331</v>
      </c>
      <c r="T39076" s="34">
        <v>227</v>
      </c>
      <c r="U39076" s="34">
        <v>284</v>
      </c>
      <c r="V39076" s="34">
        <v>222</v>
      </c>
      <c r="W39076" s="34">
        <v>467</v>
      </c>
      <c r="X39076" s="34">
        <v>306</v>
      </c>
      <c r="Y39076" s="34">
        <v>437</v>
      </c>
      <c r="Z39076" s="34">
        <v>235</v>
      </c>
      <c r="AA39076" s="34">
        <v>375</v>
      </c>
      <c r="AB39076" s="34">
        <v>273</v>
      </c>
      <c r="AC39076" s="34">
        <v>531</v>
      </c>
    </row>
    <row r="39077" spans="1:29" x14ac:dyDescent="0.2">
      <c r="A39077" s="34" t="s">
        <v>99570</v>
      </c>
      <c r="B39077" s="34">
        <v>945</v>
      </c>
      <c r="C39077" s="34">
        <v>614</v>
      </c>
      <c r="D39077" s="34">
        <v>833</v>
      </c>
      <c r="E39077" s="34">
        <v>706</v>
      </c>
      <c r="F39077" s="34">
        <v>778</v>
      </c>
      <c r="G39077" s="34">
        <v>689</v>
      </c>
      <c r="H39077" s="34">
        <v>808</v>
      </c>
      <c r="I39077" s="34">
        <v>627</v>
      </c>
      <c r="J39077" s="34">
        <v>699</v>
      </c>
      <c r="K39077" s="34">
        <v>722</v>
      </c>
      <c r="L39077" s="34">
        <v>715</v>
      </c>
      <c r="M39077" s="34">
        <v>645</v>
      </c>
      <c r="N39077" s="34">
        <v>646</v>
      </c>
      <c r="O39077" s="34">
        <v>607</v>
      </c>
      <c r="P39077" s="34">
        <v>648</v>
      </c>
      <c r="Q39077" s="34">
        <v>982</v>
      </c>
      <c r="R39077" s="34">
        <v>1103</v>
      </c>
      <c r="S39077" s="34">
        <v>842</v>
      </c>
      <c r="T39077" s="34">
        <v>859</v>
      </c>
      <c r="U39077" s="34">
        <v>766</v>
      </c>
      <c r="V39077" s="34">
        <v>917</v>
      </c>
      <c r="W39077" s="34">
        <v>933</v>
      </c>
      <c r="X39077" s="34">
        <v>942</v>
      </c>
      <c r="Y39077" s="34">
        <v>939</v>
      </c>
      <c r="Z39077" s="34">
        <v>749</v>
      </c>
      <c r="AA39077" s="34">
        <v>987</v>
      </c>
      <c r="AB39077" s="34">
        <v>1015</v>
      </c>
      <c r="AC39077" s="34">
        <v>1223</v>
      </c>
    </row>
    <row r="39078" spans="1:29" x14ac:dyDescent="0.2">
      <c r="A39078" s="34" t="s">
        <v>99571</v>
      </c>
      <c r="B39078" s="34">
        <v>429</v>
      </c>
      <c r="C39078" s="34">
        <v>395</v>
      </c>
      <c r="D39078" s="34">
        <v>637</v>
      </c>
      <c r="E39078" s="34">
        <v>479</v>
      </c>
      <c r="F39078" s="34">
        <v>548</v>
      </c>
      <c r="G39078" s="34">
        <v>425</v>
      </c>
      <c r="H39078" s="34">
        <v>465</v>
      </c>
      <c r="I39078" s="34">
        <v>296</v>
      </c>
      <c r="J39078" s="34">
        <v>466</v>
      </c>
      <c r="K39078" s="34">
        <v>404</v>
      </c>
      <c r="L39078" s="34">
        <v>357</v>
      </c>
      <c r="M39078" s="34">
        <v>366</v>
      </c>
      <c r="N39078" s="34">
        <v>484</v>
      </c>
      <c r="O39078" s="34">
        <v>405</v>
      </c>
      <c r="P39078" s="34">
        <v>432</v>
      </c>
      <c r="Q39078" s="34">
        <v>538</v>
      </c>
      <c r="R39078" s="34">
        <v>615</v>
      </c>
      <c r="S39078" s="34">
        <v>450</v>
      </c>
      <c r="T39078" s="34">
        <v>432</v>
      </c>
      <c r="U39078" s="34">
        <v>355</v>
      </c>
      <c r="V39078" s="34">
        <v>630</v>
      </c>
      <c r="W39078" s="34">
        <v>474</v>
      </c>
      <c r="X39078" s="34">
        <v>689</v>
      </c>
      <c r="Y39078" s="34">
        <v>379</v>
      </c>
      <c r="Z39078" s="34">
        <v>614</v>
      </c>
      <c r="AA39078" s="34">
        <v>536</v>
      </c>
      <c r="AB39078" s="34">
        <v>589</v>
      </c>
      <c r="AC39078" s="34">
        <v>649</v>
      </c>
    </row>
    <row r="39079" spans="1:29" x14ac:dyDescent="0.2">
      <c r="A39079" s="34" t="s">
        <v>99572</v>
      </c>
      <c r="B39079" s="34">
        <v>180</v>
      </c>
      <c r="C39079" s="34">
        <v>137</v>
      </c>
      <c r="D39079" s="34">
        <v>133</v>
      </c>
      <c r="E39079" s="34">
        <v>160</v>
      </c>
      <c r="F39079" s="34">
        <v>185</v>
      </c>
      <c r="G39079" s="34">
        <v>147</v>
      </c>
      <c r="H39079" s="34">
        <v>201</v>
      </c>
      <c r="I39079" s="34">
        <v>159</v>
      </c>
      <c r="J39079" s="34">
        <v>134</v>
      </c>
      <c r="K39079" s="34">
        <v>148</v>
      </c>
      <c r="L39079" s="34">
        <v>126</v>
      </c>
      <c r="M39079" s="34">
        <v>115</v>
      </c>
      <c r="N39079" s="34">
        <v>135</v>
      </c>
      <c r="O39079" s="34">
        <v>169</v>
      </c>
      <c r="P39079" s="34">
        <v>151</v>
      </c>
      <c r="Q39079" s="34">
        <v>171</v>
      </c>
      <c r="R39079" s="34">
        <v>172</v>
      </c>
      <c r="S39079" s="34">
        <v>198</v>
      </c>
      <c r="T39079" s="34">
        <v>167</v>
      </c>
      <c r="U39079" s="34">
        <v>157</v>
      </c>
      <c r="V39079" s="34">
        <v>191</v>
      </c>
      <c r="W39079" s="34">
        <v>187</v>
      </c>
      <c r="X39079" s="34">
        <v>160</v>
      </c>
      <c r="Y39079" s="34">
        <v>141</v>
      </c>
      <c r="Z39079" s="34">
        <v>179</v>
      </c>
      <c r="AA39079" s="34">
        <v>170</v>
      </c>
      <c r="AB39079" s="34">
        <v>183</v>
      </c>
      <c r="AC39079" s="34">
        <v>227</v>
      </c>
    </row>
    <row r="39080" spans="1:29" x14ac:dyDescent="0.2">
      <c r="A39080" s="34" t="s">
        <v>99573</v>
      </c>
      <c r="B39080" s="34">
        <v>184</v>
      </c>
      <c r="C39080" s="34">
        <v>173</v>
      </c>
      <c r="D39080" s="34">
        <v>193</v>
      </c>
      <c r="E39080" s="34">
        <v>227</v>
      </c>
      <c r="F39080" s="34">
        <v>210</v>
      </c>
      <c r="G39080" s="34">
        <v>205</v>
      </c>
      <c r="H39080" s="34">
        <v>168</v>
      </c>
      <c r="I39080" s="34">
        <v>207</v>
      </c>
      <c r="J39080" s="34">
        <v>146</v>
      </c>
      <c r="K39080" s="34">
        <v>188</v>
      </c>
      <c r="L39080" s="34">
        <v>152</v>
      </c>
      <c r="M39080" s="34">
        <v>144</v>
      </c>
      <c r="N39080" s="34">
        <v>135</v>
      </c>
      <c r="O39080" s="34">
        <v>192</v>
      </c>
      <c r="P39080" s="34">
        <v>160</v>
      </c>
      <c r="Q39080" s="34">
        <v>267</v>
      </c>
      <c r="R39080" s="34">
        <v>193</v>
      </c>
      <c r="S39080" s="34">
        <v>184</v>
      </c>
      <c r="T39080" s="34">
        <v>170</v>
      </c>
      <c r="U39080" s="34">
        <v>198</v>
      </c>
      <c r="V39080" s="34">
        <v>216</v>
      </c>
      <c r="W39080" s="34">
        <v>229</v>
      </c>
      <c r="X39080" s="34">
        <v>248</v>
      </c>
      <c r="Y39080" s="34">
        <v>200</v>
      </c>
      <c r="Z39080" s="34">
        <v>186</v>
      </c>
      <c r="AA39080" s="34">
        <v>229</v>
      </c>
      <c r="AB39080" s="34">
        <v>211</v>
      </c>
      <c r="AC39080" s="34">
        <v>305</v>
      </c>
    </row>
    <row r="39081" spans="1:29" x14ac:dyDescent="0.2">
      <c r="A39081" s="34" t="s">
        <v>99574</v>
      </c>
      <c r="B39081" s="34">
        <v>380</v>
      </c>
      <c r="C39081" s="34">
        <v>369</v>
      </c>
      <c r="D39081" s="34">
        <v>595</v>
      </c>
      <c r="E39081" s="34">
        <v>434</v>
      </c>
      <c r="F39081" s="34">
        <v>446</v>
      </c>
      <c r="G39081" s="34">
        <v>358</v>
      </c>
      <c r="H39081" s="34">
        <v>380</v>
      </c>
      <c r="I39081" s="34">
        <v>350</v>
      </c>
      <c r="J39081" s="34">
        <v>334</v>
      </c>
      <c r="K39081" s="34">
        <v>376</v>
      </c>
      <c r="L39081" s="34">
        <v>234</v>
      </c>
      <c r="M39081" s="34">
        <v>383</v>
      </c>
      <c r="N39081" s="34">
        <v>384</v>
      </c>
      <c r="O39081" s="34">
        <v>282</v>
      </c>
      <c r="P39081" s="34">
        <v>395</v>
      </c>
      <c r="Q39081" s="34">
        <v>457</v>
      </c>
      <c r="R39081" s="34">
        <v>431</v>
      </c>
      <c r="S39081" s="34">
        <v>507</v>
      </c>
      <c r="T39081" s="34">
        <v>318</v>
      </c>
      <c r="U39081" s="34">
        <v>348</v>
      </c>
      <c r="V39081" s="34">
        <v>504</v>
      </c>
      <c r="W39081" s="34">
        <v>355</v>
      </c>
      <c r="X39081" s="34">
        <v>501</v>
      </c>
      <c r="Y39081" s="34">
        <v>328</v>
      </c>
      <c r="Z39081" s="34">
        <v>488</v>
      </c>
      <c r="AA39081" s="34">
        <v>461</v>
      </c>
      <c r="AB39081" s="34">
        <v>376</v>
      </c>
      <c r="AC39081" s="34">
        <v>562</v>
      </c>
    </row>
    <row r="39082" spans="1:29" x14ac:dyDescent="0.2">
      <c r="A39082" s="34" t="s">
        <v>99575</v>
      </c>
      <c r="B39082" s="34">
        <v>273</v>
      </c>
      <c r="C39082" s="34">
        <v>241</v>
      </c>
      <c r="D39082" s="34">
        <v>250</v>
      </c>
      <c r="E39082" s="34">
        <v>286</v>
      </c>
      <c r="F39082" s="34">
        <v>386</v>
      </c>
      <c r="G39082" s="34">
        <v>325</v>
      </c>
      <c r="H39082" s="34">
        <v>334</v>
      </c>
      <c r="I39082" s="34">
        <v>260</v>
      </c>
      <c r="J39082" s="34">
        <v>366</v>
      </c>
      <c r="K39082" s="34">
        <v>229</v>
      </c>
      <c r="L39082" s="34">
        <v>373</v>
      </c>
      <c r="M39082" s="34">
        <v>167</v>
      </c>
      <c r="N39082" s="34">
        <v>301</v>
      </c>
      <c r="O39082" s="34">
        <v>225</v>
      </c>
      <c r="P39082" s="34">
        <v>365</v>
      </c>
      <c r="Q39082" s="34">
        <v>370</v>
      </c>
      <c r="R39082" s="34">
        <v>434</v>
      </c>
      <c r="S39082" s="34">
        <v>370</v>
      </c>
      <c r="T39082" s="34">
        <v>491</v>
      </c>
      <c r="U39082" s="34">
        <v>248</v>
      </c>
      <c r="V39082" s="34">
        <v>459</v>
      </c>
      <c r="W39082" s="34">
        <v>308</v>
      </c>
      <c r="X39082" s="34">
        <v>494</v>
      </c>
      <c r="Y39082" s="34">
        <v>320</v>
      </c>
      <c r="Z39082" s="34">
        <v>378</v>
      </c>
      <c r="AA39082" s="34">
        <v>327</v>
      </c>
      <c r="AB39082" s="34">
        <v>526</v>
      </c>
      <c r="AC39082" s="34">
        <v>466</v>
      </c>
    </row>
    <row r="39083" spans="1:29" x14ac:dyDescent="0.2">
      <c r="A39083" s="34" t="s">
        <v>99576</v>
      </c>
      <c r="B39083" s="34">
        <v>130</v>
      </c>
      <c r="C39083" s="34">
        <v>155</v>
      </c>
      <c r="D39083" s="34">
        <v>171</v>
      </c>
      <c r="E39083" s="34">
        <v>124</v>
      </c>
      <c r="F39083" s="34">
        <v>158</v>
      </c>
      <c r="G39083" s="34">
        <v>183</v>
      </c>
      <c r="H39083" s="34">
        <v>158</v>
      </c>
      <c r="I39083" s="34">
        <v>144</v>
      </c>
      <c r="J39083" s="34">
        <v>166</v>
      </c>
      <c r="K39083" s="34">
        <v>134</v>
      </c>
      <c r="L39083" s="34">
        <v>99</v>
      </c>
      <c r="M39083" s="34">
        <v>165</v>
      </c>
      <c r="N39083" s="34">
        <v>112</v>
      </c>
      <c r="O39083" s="34">
        <v>131</v>
      </c>
      <c r="P39083" s="34">
        <v>149</v>
      </c>
      <c r="Q39083" s="34">
        <v>263</v>
      </c>
      <c r="R39083" s="34">
        <v>172</v>
      </c>
      <c r="S39083" s="34">
        <v>197</v>
      </c>
      <c r="T39083" s="34">
        <v>123</v>
      </c>
      <c r="U39083" s="34">
        <v>176</v>
      </c>
      <c r="V39083" s="34">
        <v>161</v>
      </c>
      <c r="W39083" s="34">
        <v>203</v>
      </c>
      <c r="X39083" s="34">
        <v>212</v>
      </c>
      <c r="Y39083" s="34">
        <v>194</v>
      </c>
      <c r="Z39083" s="34">
        <v>152</v>
      </c>
      <c r="AA39083" s="34">
        <v>186</v>
      </c>
      <c r="AB39083" s="34">
        <v>164</v>
      </c>
      <c r="AC39083" s="34">
        <v>271</v>
      </c>
    </row>
    <row r="39084" spans="1:29" x14ac:dyDescent="0.2">
      <c r="A39084" s="34" t="s">
        <v>99577</v>
      </c>
      <c r="B39084" s="34">
        <v>226</v>
      </c>
      <c r="C39084" s="34">
        <v>204</v>
      </c>
      <c r="D39084" s="34">
        <v>230</v>
      </c>
      <c r="E39084" s="34">
        <v>234</v>
      </c>
      <c r="F39084" s="34">
        <v>247</v>
      </c>
      <c r="G39084" s="34">
        <v>248</v>
      </c>
      <c r="H39084" s="34">
        <v>175</v>
      </c>
      <c r="I39084" s="34">
        <v>242</v>
      </c>
      <c r="J39084" s="34">
        <v>229</v>
      </c>
      <c r="K39084" s="34">
        <v>211</v>
      </c>
      <c r="L39084" s="34">
        <v>217</v>
      </c>
      <c r="M39084" s="34">
        <v>234</v>
      </c>
      <c r="N39084" s="34">
        <v>219</v>
      </c>
      <c r="O39084" s="34">
        <v>196</v>
      </c>
      <c r="P39084" s="34">
        <v>223</v>
      </c>
      <c r="Q39084" s="34">
        <v>277</v>
      </c>
      <c r="R39084" s="34">
        <v>277</v>
      </c>
      <c r="S39084" s="34">
        <v>299</v>
      </c>
      <c r="T39084" s="34">
        <v>253</v>
      </c>
      <c r="U39084" s="34">
        <v>321</v>
      </c>
      <c r="V39084" s="34">
        <v>244</v>
      </c>
      <c r="W39084" s="34">
        <v>326</v>
      </c>
      <c r="X39084" s="34">
        <v>357</v>
      </c>
      <c r="Y39084" s="34">
        <v>290</v>
      </c>
      <c r="Z39084" s="34">
        <v>234</v>
      </c>
      <c r="AA39084" s="34">
        <v>304</v>
      </c>
      <c r="AB39084" s="34">
        <v>342</v>
      </c>
      <c r="AC39084" s="34">
        <v>430</v>
      </c>
    </row>
    <row r="39085" spans="1:29" x14ac:dyDescent="0.2">
      <c r="A39085" s="34" t="s">
        <v>99578</v>
      </c>
      <c r="B39085" s="34">
        <v>183</v>
      </c>
      <c r="C39085" s="34">
        <v>201</v>
      </c>
      <c r="D39085" s="34">
        <v>338</v>
      </c>
      <c r="E39085" s="34">
        <v>237</v>
      </c>
      <c r="F39085" s="34">
        <v>212</v>
      </c>
      <c r="G39085" s="34">
        <v>240</v>
      </c>
      <c r="H39085" s="34">
        <v>174</v>
      </c>
      <c r="I39085" s="34">
        <v>202</v>
      </c>
      <c r="J39085" s="34">
        <v>150</v>
      </c>
      <c r="K39085" s="34">
        <v>236</v>
      </c>
      <c r="L39085" s="34">
        <v>82</v>
      </c>
      <c r="M39085" s="34">
        <v>172</v>
      </c>
      <c r="N39085" s="34">
        <v>153</v>
      </c>
      <c r="O39085" s="34">
        <v>158</v>
      </c>
      <c r="P39085" s="34">
        <v>166</v>
      </c>
      <c r="Q39085" s="34">
        <v>235</v>
      </c>
      <c r="R39085" s="34">
        <v>209</v>
      </c>
      <c r="S39085" s="34">
        <v>333</v>
      </c>
      <c r="T39085" s="34">
        <v>130</v>
      </c>
      <c r="U39085" s="34">
        <v>168</v>
      </c>
      <c r="V39085" s="34">
        <v>262</v>
      </c>
      <c r="W39085" s="34">
        <v>190</v>
      </c>
      <c r="X39085" s="34">
        <v>284</v>
      </c>
      <c r="Y39085" s="34">
        <v>146</v>
      </c>
      <c r="Z39085" s="34">
        <v>255</v>
      </c>
      <c r="AA39085" s="34">
        <v>281</v>
      </c>
      <c r="AB39085" s="34">
        <v>162</v>
      </c>
      <c r="AC39085" s="34">
        <v>305</v>
      </c>
    </row>
    <row r="39086" spans="1:29" x14ac:dyDescent="0.2">
      <c r="A39086" s="34" t="s">
        <v>99579</v>
      </c>
      <c r="B39086" s="34">
        <v>132</v>
      </c>
      <c r="C39086" s="34">
        <v>280</v>
      </c>
      <c r="D39086" s="34">
        <v>182</v>
      </c>
      <c r="E39086" s="34">
        <v>251</v>
      </c>
      <c r="F39086" s="34">
        <v>151</v>
      </c>
      <c r="G39086" s="34">
        <v>317</v>
      </c>
      <c r="H39086" s="34">
        <v>130</v>
      </c>
      <c r="I39086" s="34">
        <v>220</v>
      </c>
      <c r="J39086" s="34">
        <v>116</v>
      </c>
      <c r="K39086" s="34">
        <v>257</v>
      </c>
      <c r="L39086" s="34">
        <v>103</v>
      </c>
      <c r="M39086" s="34">
        <v>197</v>
      </c>
      <c r="N39086" s="34">
        <v>145</v>
      </c>
      <c r="O39086" s="34">
        <v>173</v>
      </c>
      <c r="P39086" s="34">
        <v>173</v>
      </c>
      <c r="Q39086" s="34">
        <v>335</v>
      </c>
      <c r="R39086" s="34">
        <v>167</v>
      </c>
      <c r="S39086" s="34">
        <v>250</v>
      </c>
      <c r="T39086" s="34">
        <v>137</v>
      </c>
      <c r="U39086" s="34">
        <v>199</v>
      </c>
      <c r="V39086" s="34">
        <v>192</v>
      </c>
      <c r="W39086" s="34">
        <v>210</v>
      </c>
      <c r="X39086" s="34">
        <v>218</v>
      </c>
      <c r="Y39086" s="34">
        <v>180</v>
      </c>
      <c r="Z39086" s="34">
        <v>129</v>
      </c>
      <c r="AA39086" s="34">
        <v>228</v>
      </c>
      <c r="AB39086" s="34">
        <v>184</v>
      </c>
      <c r="AC39086" s="34">
        <v>342</v>
      </c>
    </row>
    <row r="39087" spans="1:29" x14ac:dyDescent="0.2">
      <c r="A39087" s="34" t="s">
        <v>99580</v>
      </c>
      <c r="B39087" s="34">
        <v>69</v>
      </c>
      <c r="C39087" s="34">
        <v>57</v>
      </c>
      <c r="D39087" s="34">
        <v>56</v>
      </c>
      <c r="E39087" s="34">
        <v>73</v>
      </c>
      <c r="F39087" s="34">
        <v>82</v>
      </c>
      <c r="G39087" s="34">
        <v>51</v>
      </c>
      <c r="H39087" s="34">
        <v>57</v>
      </c>
      <c r="I39087" s="34">
        <v>64</v>
      </c>
      <c r="J39087" s="34">
        <v>54</v>
      </c>
      <c r="K39087" s="34">
        <v>63</v>
      </c>
      <c r="L39087" s="34">
        <v>47</v>
      </c>
      <c r="M39087" s="34">
        <v>68</v>
      </c>
      <c r="N39087" s="34">
        <v>42</v>
      </c>
      <c r="O39087" s="34">
        <v>45</v>
      </c>
      <c r="P39087" s="34">
        <v>63</v>
      </c>
      <c r="Q39087" s="34">
        <v>70</v>
      </c>
      <c r="R39087" s="34">
        <v>86</v>
      </c>
      <c r="S39087" s="34">
        <v>54</v>
      </c>
      <c r="T39087" s="34">
        <v>66</v>
      </c>
      <c r="U39087" s="34">
        <v>70</v>
      </c>
      <c r="V39087" s="34">
        <v>82</v>
      </c>
      <c r="W39087" s="34">
        <v>76</v>
      </c>
      <c r="X39087" s="34">
        <v>66</v>
      </c>
      <c r="Y39087" s="34">
        <v>58</v>
      </c>
      <c r="Z39087" s="34">
        <v>62</v>
      </c>
      <c r="AA39087" s="34">
        <v>73</v>
      </c>
      <c r="AB39087" s="34">
        <v>79</v>
      </c>
      <c r="AC39087" s="34">
        <v>120</v>
      </c>
    </row>
    <row r="39088" spans="1:29" x14ac:dyDescent="0.2">
      <c r="A39088" s="34" t="s">
        <v>99581</v>
      </c>
      <c r="B39088" s="34">
        <v>183</v>
      </c>
      <c r="C39088" s="34">
        <v>221</v>
      </c>
      <c r="D39088" s="34">
        <v>216</v>
      </c>
      <c r="E39088" s="34">
        <v>209</v>
      </c>
      <c r="F39088" s="34">
        <v>256</v>
      </c>
      <c r="G39088" s="34">
        <v>295</v>
      </c>
      <c r="H39088" s="34">
        <v>215</v>
      </c>
      <c r="I39088" s="34">
        <v>231</v>
      </c>
      <c r="J39088" s="34">
        <v>190</v>
      </c>
      <c r="K39088" s="34">
        <v>251</v>
      </c>
      <c r="L39088" s="34">
        <v>184</v>
      </c>
      <c r="M39088" s="34">
        <v>207</v>
      </c>
      <c r="N39088" s="34">
        <v>175</v>
      </c>
      <c r="O39088" s="34">
        <v>221</v>
      </c>
      <c r="P39088" s="34">
        <v>226</v>
      </c>
      <c r="Q39088" s="34">
        <v>326</v>
      </c>
      <c r="R39088" s="34">
        <v>293</v>
      </c>
      <c r="S39088" s="34">
        <v>304</v>
      </c>
      <c r="T39088" s="34">
        <v>262</v>
      </c>
      <c r="U39088" s="34">
        <v>230</v>
      </c>
      <c r="V39088" s="34">
        <v>246</v>
      </c>
      <c r="W39088" s="34">
        <v>294</v>
      </c>
      <c r="X39088" s="34">
        <v>320</v>
      </c>
      <c r="Y39088" s="34">
        <v>292</v>
      </c>
      <c r="Z39088" s="34">
        <v>235</v>
      </c>
      <c r="AA39088" s="34">
        <v>393</v>
      </c>
      <c r="AB39088" s="34">
        <v>344</v>
      </c>
      <c r="AC39088" s="34">
        <v>351</v>
      </c>
    </row>
    <row r="39089" spans="1:29" x14ac:dyDescent="0.2">
      <c r="A39089" s="34" t="s">
        <v>99582</v>
      </c>
      <c r="B39089" s="34">
        <v>384</v>
      </c>
      <c r="C39089" s="34">
        <v>312</v>
      </c>
      <c r="D39089" s="34">
        <v>393</v>
      </c>
      <c r="E39089" s="34">
        <v>345</v>
      </c>
      <c r="F39089" s="34">
        <v>424</v>
      </c>
      <c r="G39089" s="34">
        <v>361</v>
      </c>
      <c r="H39089" s="34">
        <v>344</v>
      </c>
      <c r="I39089" s="34">
        <v>344</v>
      </c>
      <c r="J39089" s="34">
        <v>409</v>
      </c>
      <c r="K39089" s="34">
        <v>368</v>
      </c>
      <c r="L39089" s="34">
        <v>407</v>
      </c>
      <c r="M39089" s="34">
        <v>292</v>
      </c>
      <c r="N39089" s="34">
        <v>352</v>
      </c>
      <c r="O39089" s="34">
        <v>329</v>
      </c>
      <c r="P39089" s="34">
        <v>420</v>
      </c>
      <c r="Q39089" s="34">
        <v>410</v>
      </c>
      <c r="R39089" s="34">
        <v>485</v>
      </c>
      <c r="S39089" s="34">
        <v>344</v>
      </c>
      <c r="T39089" s="34">
        <v>498</v>
      </c>
      <c r="U39089" s="34">
        <v>349</v>
      </c>
      <c r="V39089" s="34">
        <v>475</v>
      </c>
      <c r="W39089" s="34">
        <v>490</v>
      </c>
      <c r="X39089" s="34">
        <v>421</v>
      </c>
      <c r="Y39089" s="34">
        <v>480</v>
      </c>
      <c r="Z39089" s="34">
        <v>378</v>
      </c>
      <c r="AA39089" s="34">
        <v>410</v>
      </c>
      <c r="AB39089" s="34">
        <v>613</v>
      </c>
      <c r="AC39089" s="34">
        <v>584</v>
      </c>
    </row>
    <row r="39090" spans="1:29" x14ac:dyDescent="0.2">
      <c r="A39090" s="34" t="s">
        <v>99583</v>
      </c>
      <c r="B39090" s="34">
        <v>346</v>
      </c>
      <c r="C39090" s="34">
        <v>244</v>
      </c>
      <c r="D39090" s="34">
        <v>214</v>
      </c>
      <c r="E39090" s="34">
        <v>230</v>
      </c>
      <c r="F39090" s="34">
        <v>298</v>
      </c>
      <c r="G39090" s="34">
        <v>251</v>
      </c>
      <c r="H39090" s="34">
        <v>255</v>
      </c>
      <c r="I39090" s="34">
        <v>246</v>
      </c>
      <c r="J39090" s="34">
        <v>287</v>
      </c>
      <c r="K39090" s="34">
        <v>246</v>
      </c>
      <c r="L39090" s="34">
        <v>308</v>
      </c>
      <c r="M39090" s="34">
        <v>237</v>
      </c>
      <c r="N39090" s="34">
        <v>219</v>
      </c>
      <c r="O39090" s="34">
        <v>228</v>
      </c>
      <c r="P39090" s="34">
        <v>229</v>
      </c>
      <c r="Q39090" s="34">
        <v>334</v>
      </c>
      <c r="R39090" s="34">
        <v>372</v>
      </c>
      <c r="S39090" s="34">
        <v>271</v>
      </c>
      <c r="T39090" s="34">
        <v>401</v>
      </c>
      <c r="U39090" s="34">
        <v>279</v>
      </c>
      <c r="V39090" s="34">
        <v>333</v>
      </c>
      <c r="W39090" s="34">
        <v>403</v>
      </c>
      <c r="X39090" s="34">
        <v>332</v>
      </c>
      <c r="Y39090" s="34">
        <v>347</v>
      </c>
      <c r="Z39090" s="34">
        <v>253</v>
      </c>
      <c r="AA39090" s="34">
        <v>354</v>
      </c>
      <c r="AB39090" s="34">
        <v>391</v>
      </c>
      <c r="AC39090" s="34">
        <v>393</v>
      </c>
    </row>
    <row r="39091" spans="1:29" x14ac:dyDescent="0.2">
      <c r="A39091" s="34" t="s">
        <v>99584</v>
      </c>
      <c r="B39091" s="34">
        <v>132</v>
      </c>
      <c r="C39091" s="34">
        <v>101</v>
      </c>
      <c r="D39091" s="34">
        <v>112</v>
      </c>
      <c r="E39091" s="34">
        <v>75</v>
      </c>
      <c r="F39091" s="34">
        <v>145</v>
      </c>
      <c r="G39091" s="34">
        <v>59</v>
      </c>
      <c r="H39091" s="34">
        <v>101</v>
      </c>
      <c r="I39091" s="34">
        <v>83</v>
      </c>
      <c r="J39091" s="34">
        <v>128</v>
      </c>
      <c r="K39091" s="34">
        <v>90</v>
      </c>
      <c r="L39091" s="34">
        <v>104</v>
      </c>
      <c r="M39091" s="34">
        <v>87</v>
      </c>
      <c r="N39091" s="34">
        <v>90</v>
      </c>
      <c r="O39091" s="34">
        <v>102</v>
      </c>
      <c r="P39091" s="34">
        <v>106</v>
      </c>
      <c r="Q39091" s="34">
        <v>140</v>
      </c>
      <c r="R39091" s="34">
        <v>117</v>
      </c>
      <c r="S39091" s="34">
        <v>121</v>
      </c>
      <c r="T39091" s="34">
        <v>127</v>
      </c>
      <c r="U39091" s="34">
        <v>100</v>
      </c>
      <c r="V39091" s="34">
        <v>137</v>
      </c>
      <c r="W39091" s="34">
        <v>138</v>
      </c>
      <c r="X39091" s="34">
        <v>132</v>
      </c>
      <c r="Y39091" s="34">
        <v>157</v>
      </c>
      <c r="Z39091" s="34">
        <v>149</v>
      </c>
      <c r="AA39091" s="34">
        <v>140</v>
      </c>
      <c r="AB39091" s="34">
        <v>154</v>
      </c>
      <c r="AC39091" s="34">
        <v>129</v>
      </c>
    </row>
    <row r="39092" spans="1:29" x14ac:dyDescent="0.2">
      <c r="A39092" s="34" t="s">
        <v>99585</v>
      </c>
      <c r="B39092" s="34">
        <v>295</v>
      </c>
      <c r="C39092" s="34">
        <v>385</v>
      </c>
      <c r="D39092" s="34">
        <v>435</v>
      </c>
      <c r="E39092" s="34">
        <v>430</v>
      </c>
      <c r="F39092" s="34">
        <v>457</v>
      </c>
      <c r="G39092" s="34">
        <v>308</v>
      </c>
      <c r="H39092" s="34">
        <v>327</v>
      </c>
      <c r="I39092" s="34">
        <v>414</v>
      </c>
      <c r="J39092" s="34">
        <v>335</v>
      </c>
      <c r="K39092" s="34">
        <v>407</v>
      </c>
      <c r="L39092" s="34">
        <v>182</v>
      </c>
      <c r="M39092" s="34">
        <v>306</v>
      </c>
      <c r="N39092" s="34">
        <v>350</v>
      </c>
      <c r="O39092" s="34">
        <v>340</v>
      </c>
      <c r="P39092" s="34">
        <v>316</v>
      </c>
      <c r="Q39092" s="34">
        <v>490</v>
      </c>
      <c r="R39092" s="34">
        <v>436</v>
      </c>
      <c r="S39092" s="34">
        <v>419</v>
      </c>
      <c r="T39092" s="34">
        <v>319</v>
      </c>
      <c r="U39092" s="34">
        <v>334</v>
      </c>
      <c r="V39092" s="34">
        <v>444</v>
      </c>
      <c r="W39092" s="34">
        <v>276</v>
      </c>
      <c r="X39092" s="34">
        <v>447</v>
      </c>
      <c r="Y39092" s="34">
        <v>355</v>
      </c>
      <c r="Z39092" s="34">
        <v>500</v>
      </c>
      <c r="AA39092" s="34">
        <v>484</v>
      </c>
      <c r="AB39092" s="34">
        <v>365</v>
      </c>
      <c r="AC39092" s="34">
        <v>574</v>
      </c>
    </row>
    <row r="39093" spans="1:29" x14ac:dyDescent="0.2">
      <c r="A39093" s="34" t="s">
        <v>99586</v>
      </c>
      <c r="B39093" s="34">
        <v>162</v>
      </c>
      <c r="C39093" s="34">
        <v>162</v>
      </c>
      <c r="D39093" s="34">
        <v>222</v>
      </c>
      <c r="E39093" s="34">
        <v>172</v>
      </c>
      <c r="F39093" s="34">
        <v>187</v>
      </c>
      <c r="G39093" s="34">
        <v>182</v>
      </c>
      <c r="H39093" s="34">
        <v>222</v>
      </c>
      <c r="I39093" s="34">
        <v>217</v>
      </c>
      <c r="J39093" s="34">
        <v>160</v>
      </c>
      <c r="K39093" s="34">
        <v>204</v>
      </c>
      <c r="L39093" s="34">
        <v>154</v>
      </c>
      <c r="M39093" s="34">
        <v>145</v>
      </c>
      <c r="N39093" s="34">
        <v>192</v>
      </c>
      <c r="O39093" s="34">
        <v>135</v>
      </c>
      <c r="P39093" s="34">
        <v>160</v>
      </c>
      <c r="Q39093" s="34">
        <v>232</v>
      </c>
      <c r="R39093" s="34">
        <v>247</v>
      </c>
      <c r="S39093" s="34">
        <v>230</v>
      </c>
      <c r="T39093" s="34">
        <v>213</v>
      </c>
      <c r="U39093" s="34">
        <v>196</v>
      </c>
      <c r="V39093" s="34">
        <v>318</v>
      </c>
      <c r="W39093" s="34">
        <v>194</v>
      </c>
      <c r="X39093" s="34">
        <v>257</v>
      </c>
      <c r="Y39093" s="34">
        <v>177</v>
      </c>
      <c r="Z39093" s="34">
        <v>220</v>
      </c>
      <c r="AA39093" s="34">
        <v>207</v>
      </c>
      <c r="AB39093" s="34">
        <v>245</v>
      </c>
      <c r="AC39093" s="34">
        <v>264</v>
      </c>
    </row>
    <row r="39094" spans="1:29" x14ac:dyDescent="0.2">
      <c r="A39094" s="34" t="s">
        <v>99587</v>
      </c>
      <c r="B39094" s="34">
        <v>175</v>
      </c>
      <c r="C39094" s="34">
        <v>145</v>
      </c>
      <c r="D39094" s="34">
        <v>189</v>
      </c>
      <c r="E39094" s="34">
        <v>183</v>
      </c>
      <c r="F39094" s="34">
        <v>176</v>
      </c>
      <c r="G39094" s="34">
        <v>226</v>
      </c>
      <c r="H39094" s="34">
        <v>184</v>
      </c>
      <c r="I39094" s="34">
        <v>125</v>
      </c>
      <c r="J39094" s="34">
        <v>134</v>
      </c>
      <c r="K39094" s="34">
        <v>175</v>
      </c>
      <c r="L39094" s="34">
        <v>151</v>
      </c>
      <c r="M39094" s="34">
        <v>125</v>
      </c>
      <c r="N39094" s="34">
        <v>142</v>
      </c>
      <c r="O39094" s="34">
        <v>143</v>
      </c>
      <c r="P39094" s="34">
        <v>177</v>
      </c>
      <c r="Q39094" s="34">
        <v>186</v>
      </c>
      <c r="R39094" s="34">
        <v>216</v>
      </c>
      <c r="S39094" s="34">
        <v>192</v>
      </c>
      <c r="T39094" s="34">
        <v>212</v>
      </c>
      <c r="U39094" s="34">
        <v>135</v>
      </c>
      <c r="V39094" s="34">
        <v>270</v>
      </c>
      <c r="W39094" s="34">
        <v>178</v>
      </c>
      <c r="X39094" s="34">
        <v>181</v>
      </c>
      <c r="Y39094" s="34">
        <v>179</v>
      </c>
      <c r="Z39094" s="34">
        <v>189</v>
      </c>
      <c r="AA39094" s="34">
        <v>160</v>
      </c>
      <c r="AB39094" s="34">
        <v>272</v>
      </c>
      <c r="AC39094" s="34">
        <v>251</v>
      </c>
    </row>
    <row r="39095" spans="1:29" x14ac:dyDescent="0.2">
      <c r="A39095" s="34" t="s">
        <v>99588</v>
      </c>
      <c r="B39095" s="34">
        <v>447</v>
      </c>
      <c r="C39095" s="34">
        <v>253</v>
      </c>
      <c r="D39095" s="34">
        <v>253</v>
      </c>
      <c r="E39095" s="34">
        <v>276</v>
      </c>
      <c r="F39095" s="34">
        <v>263</v>
      </c>
      <c r="G39095" s="34">
        <v>302</v>
      </c>
      <c r="H39095" s="34">
        <v>269</v>
      </c>
      <c r="I39095" s="34">
        <v>334</v>
      </c>
      <c r="J39095" s="34">
        <v>279</v>
      </c>
      <c r="K39095" s="34">
        <v>316</v>
      </c>
      <c r="L39095" s="34">
        <v>308</v>
      </c>
      <c r="M39095" s="34">
        <v>219</v>
      </c>
      <c r="N39095" s="34">
        <v>279</v>
      </c>
      <c r="O39095" s="34">
        <v>241</v>
      </c>
      <c r="P39095" s="34">
        <v>267</v>
      </c>
      <c r="Q39095" s="34">
        <v>407</v>
      </c>
      <c r="R39095" s="34">
        <v>419</v>
      </c>
      <c r="S39095" s="34">
        <v>330</v>
      </c>
      <c r="T39095" s="34">
        <v>409</v>
      </c>
      <c r="U39095" s="34">
        <v>306</v>
      </c>
      <c r="V39095" s="34">
        <v>331</v>
      </c>
      <c r="W39095" s="34">
        <v>455</v>
      </c>
      <c r="X39095" s="34">
        <v>345</v>
      </c>
      <c r="Y39095" s="34">
        <v>328</v>
      </c>
      <c r="Z39095" s="34">
        <v>293</v>
      </c>
      <c r="AA39095" s="34">
        <v>354</v>
      </c>
      <c r="AB39095" s="34">
        <v>423</v>
      </c>
      <c r="AC39095" s="34">
        <v>410</v>
      </c>
    </row>
    <row r="39096" spans="1:29" x14ac:dyDescent="0.2">
      <c r="A39096" s="34" t="s">
        <v>99589</v>
      </c>
      <c r="B39096" s="34">
        <v>273</v>
      </c>
      <c r="C39096" s="34">
        <v>246</v>
      </c>
      <c r="D39096" s="34">
        <v>288</v>
      </c>
      <c r="E39096" s="34">
        <v>258</v>
      </c>
      <c r="F39096" s="34">
        <v>284</v>
      </c>
      <c r="G39096" s="34">
        <v>262</v>
      </c>
      <c r="H39096" s="34">
        <v>287</v>
      </c>
      <c r="I39096" s="34">
        <v>254</v>
      </c>
      <c r="J39096" s="34">
        <v>278</v>
      </c>
      <c r="K39096" s="34">
        <v>297</v>
      </c>
      <c r="L39096" s="34">
        <v>224</v>
      </c>
      <c r="M39096" s="34">
        <v>221</v>
      </c>
      <c r="N39096" s="34">
        <v>222</v>
      </c>
      <c r="O39096" s="34">
        <v>285</v>
      </c>
      <c r="P39096" s="34">
        <v>239</v>
      </c>
      <c r="Q39096" s="34">
        <v>352</v>
      </c>
      <c r="R39096" s="34">
        <v>343</v>
      </c>
      <c r="S39096" s="34">
        <v>367</v>
      </c>
      <c r="T39096" s="34">
        <v>288</v>
      </c>
      <c r="U39096" s="34">
        <v>300</v>
      </c>
      <c r="V39096" s="34">
        <v>315</v>
      </c>
      <c r="W39096" s="34">
        <v>352</v>
      </c>
      <c r="X39096" s="34">
        <v>347</v>
      </c>
      <c r="Y39096" s="34">
        <v>346</v>
      </c>
      <c r="Z39096" s="34">
        <v>263</v>
      </c>
      <c r="AA39096" s="34">
        <v>334</v>
      </c>
      <c r="AB39096" s="34">
        <v>304</v>
      </c>
      <c r="AC39096" s="34">
        <v>481</v>
      </c>
    </row>
    <row r="39097" spans="1:29" x14ac:dyDescent="0.2">
      <c r="A39097" s="34" t="s">
        <v>99590</v>
      </c>
      <c r="B39097" s="34">
        <v>152</v>
      </c>
      <c r="C39097" s="34">
        <v>168</v>
      </c>
      <c r="D39097" s="34">
        <v>169</v>
      </c>
      <c r="E39097" s="34">
        <v>152</v>
      </c>
      <c r="F39097" s="34">
        <v>162</v>
      </c>
      <c r="G39097" s="34">
        <v>179</v>
      </c>
      <c r="H39097" s="34">
        <v>153</v>
      </c>
      <c r="I39097" s="34">
        <v>212</v>
      </c>
      <c r="J39097" s="34">
        <v>133</v>
      </c>
      <c r="K39097" s="34">
        <v>192</v>
      </c>
      <c r="L39097" s="34">
        <v>96</v>
      </c>
      <c r="M39097" s="34">
        <v>161</v>
      </c>
      <c r="N39097" s="34">
        <v>116</v>
      </c>
      <c r="O39097" s="34">
        <v>163</v>
      </c>
      <c r="P39097" s="34">
        <v>172</v>
      </c>
      <c r="Q39097" s="34">
        <v>262</v>
      </c>
      <c r="R39097" s="34">
        <v>162</v>
      </c>
      <c r="S39097" s="34">
        <v>211</v>
      </c>
      <c r="T39097" s="34">
        <v>128</v>
      </c>
      <c r="U39097" s="34">
        <v>180</v>
      </c>
      <c r="V39097" s="34">
        <v>166</v>
      </c>
      <c r="W39097" s="34">
        <v>173</v>
      </c>
      <c r="X39097" s="34">
        <v>146</v>
      </c>
      <c r="Y39097" s="34">
        <v>190</v>
      </c>
      <c r="Z39097" s="34">
        <v>200</v>
      </c>
      <c r="AA39097" s="34">
        <v>256</v>
      </c>
      <c r="AB39097" s="34">
        <v>164</v>
      </c>
      <c r="AC39097" s="34">
        <v>324</v>
      </c>
    </row>
    <row r="39098" spans="1:29" x14ac:dyDescent="0.2">
      <c r="A39098" s="34" t="s">
        <v>99591</v>
      </c>
      <c r="B39098" s="34">
        <v>547</v>
      </c>
      <c r="C39098" s="34">
        <v>535</v>
      </c>
      <c r="D39098" s="34">
        <v>620</v>
      </c>
      <c r="E39098" s="34">
        <v>669</v>
      </c>
      <c r="F39098" s="34">
        <v>546</v>
      </c>
      <c r="G39098" s="34">
        <v>656</v>
      </c>
      <c r="H39098" s="34">
        <v>630</v>
      </c>
      <c r="I39098" s="34">
        <v>495</v>
      </c>
      <c r="J39098" s="34">
        <v>624</v>
      </c>
      <c r="K39098" s="34">
        <v>700</v>
      </c>
      <c r="L39098" s="34">
        <v>508</v>
      </c>
      <c r="M39098" s="34">
        <v>587</v>
      </c>
      <c r="N39098" s="34">
        <v>510</v>
      </c>
      <c r="O39098" s="34">
        <v>478</v>
      </c>
      <c r="P39098" s="34">
        <v>515</v>
      </c>
      <c r="Q39098" s="34">
        <v>727</v>
      </c>
      <c r="R39098" s="34">
        <v>725</v>
      </c>
      <c r="S39098" s="34">
        <v>646</v>
      </c>
      <c r="T39098" s="34">
        <v>651</v>
      </c>
      <c r="U39098" s="34">
        <v>558</v>
      </c>
      <c r="V39098" s="34">
        <v>680</v>
      </c>
      <c r="W39098" s="34">
        <v>810</v>
      </c>
      <c r="X39098" s="34">
        <v>683</v>
      </c>
      <c r="Y39098" s="34">
        <v>669</v>
      </c>
      <c r="Z39098" s="34">
        <v>601</v>
      </c>
      <c r="AA39098" s="34">
        <v>759</v>
      </c>
      <c r="AB39098" s="34">
        <v>801</v>
      </c>
      <c r="AC39098" s="34">
        <v>1062</v>
      </c>
    </row>
    <row r="39099" spans="1:29" x14ac:dyDescent="0.2">
      <c r="A39099" s="34" t="s">
        <v>99592</v>
      </c>
      <c r="B39099" s="34">
        <v>459</v>
      </c>
      <c r="C39099" s="34">
        <v>462</v>
      </c>
      <c r="D39099" s="34">
        <v>454</v>
      </c>
      <c r="E39099" s="34">
        <v>494</v>
      </c>
      <c r="F39099" s="34">
        <v>545</v>
      </c>
      <c r="G39099" s="34">
        <v>496</v>
      </c>
      <c r="H39099" s="34">
        <v>539</v>
      </c>
      <c r="I39099" s="34">
        <v>502</v>
      </c>
      <c r="J39099" s="34">
        <v>535</v>
      </c>
      <c r="K39099" s="34">
        <v>482</v>
      </c>
      <c r="L39099" s="34">
        <v>543</v>
      </c>
      <c r="M39099" s="34">
        <v>454</v>
      </c>
      <c r="N39099" s="34">
        <v>524</v>
      </c>
      <c r="O39099" s="34">
        <v>481</v>
      </c>
      <c r="P39099" s="34">
        <v>478</v>
      </c>
      <c r="Q39099" s="34">
        <v>670</v>
      </c>
      <c r="R39099" s="34">
        <v>692</v>
      </c>
      <c r="S39099" s="34">
        <v>559</v>
      </c>
      <c r="T39099" s="34">
        <v>639</v>
      </c>
      <c r="U39099" s="34">
        <v>576</v>
      </c>
      <c r="V39099" s="34">
        <v>599</v>
      </c>
      <c r="W39099" s="34">
        <v>710</v>
      </c>
      <c r="X39099" s="34">
        <v>696</v>
      </c>
      <c r="Y39099" s="34">
        <v>729</v>
      </c>
      <c r="Z39099" s="34">
        <v>588</v>
      </c>
      <c r="AA39099" s="34">
        <v>672</v>
      </c>
      <c r="AB39099" s="34">
        <v>928</v>
      </c>
      <c r="AC39099" s="34">
        <v>846</v>
      </c>
    </row>
    <row r="39100" spans="1:29" x14ac:dyDescent="0.2">
      <c r="A39100" s="34" t="s">
        <v>99593</v>
      </c>
      <c r="B39100" s="34">
        <v>369</v>
      </c>
      <c r="C39100" s="34">
        <v>295</v>
      </c>
      <c r="D39100" s="34">
        <v>280</v>
      </c>
      <c r="E39100" s="34">
        <v>295</v>
      </c>
      <c r="F39100" s="34">
        <v>351</v>
      </c>
      <c r="G39100" s="34">
        <v>363</v>
      </c>
      <c r="H39100" s="34">
        <v>329</v>
      </c>
      <c r="I39100" s="34">
        <v>284</v>
      </c>
      <c r="J39100" s="34">
        <v>286</v>
      </c>
      <c r="K39100" s="34">
        <v>317</v>
      </c>
      <c r="L39100" s="34">
        <v>317</v>
      </c>
      <c r="M39100" s="34">
        <v>312</v>
      </c>
      <c r="N39100" s="34">
        <v>279</v>
      </c>
      <c r="O39100" s="34">
        <v>355</v>
      </c>
      <c r="P39100" s="34">
        <v>330</v>
      </c>
      <c r="Q39100" s="34">
        <v>446</v>
      </c>
      <c r="R39100" s="34">
        <v>451</v>
      </c>
      <c r="S39100" s="34">
        <v>343</v>
      </c>
      <c r="T39100" s="34">
        <v>422</v>
      </c>
      <c r="U39100" s="34">
        <v>395</v>
      </c>
      <c r="V39100" s="34">
        <v>394</v>
      </c>
      <c r="W39100" s="34">
        <v>469</v>
      </c>
      <c r="X39100" s="34">
        <v>370</v>
      </c>
      <c r="Y39100" s="34">
        <v>445</v>
      </c>
      <c r="Z39100" s="34">
        <v>328</v>
      </c>
      <c r="AA39100" s="34">
        <v>454</v>
      </c>
      <c r="AB39100" s="34">
        <v>524</v>
      </c>
      <c r="AC39100" s="34">
        <v>543</v>
      </c>
    </row>
    <row r="39101" spans="1:29" x14ac:dyDescent="0.2">
      <c r="A39101" s="34" t="s">
        <v>99594</v>
      </c>
      <c r="B39101" s="34">
        <v>364</v>
      </c>
      <c r="C39101" s="34">
        <v>233</v>
      </c>
      <c r="D39101" s="34">
        <v>348</v>
      </c>
      <c r="E39101" s="34">
        <v>265</v>
      </c>
      <c r="F39101" s="34">
        <v>429</v>
      </c>
      <c r="G39101" s="34">
        <v>341</v>
      </c>
      <c r="H39101" s="34">
        <v>448</v>
      </c>
      <c r="I39101" s="34">
        <v>242</v>
      </c>
      <c r="J39101" s="34">
        <v>337</v>
      </c>
      <c r="K39101" s="34">
        <v>305</v>
      </c>
      <c r="L39101" s="34">
        <v>396</v>
      </c>
      <c r="M39101" s="34">
        <v>307</v>
      </c>
      <c r="N39101" s="34">
        <v>357</v>
      </c>
      <c r="O39101" s="34">
        <v>259</v>
      </c>
      <c r="P39101" s="34">
        <v>346</v>
      </c>
      <c r="Q39101" s="34">
        <v>390</v>
      </c>
      <c r="R39101" s="34">
        <v>531</v>
      </c>
      <c r="S39101" s="34">
        <v>314</v>
      </c>
      <c r="T39101" s="34">
        <v>465</v>
      </c>
      <c r="U39101" s="34">
        <v>304</v>
      </c>
      <c r="V39101" s="34">
        <v>464</v>
      </c>
      <c r="W39101" s="34">
        <v>419</v>
      </c>
      <c r="X39101" s="34">
        <v>453</v>
      </c>
      <c r="Y39101" s="34">
        <v>352</v>
      </c>
      <c r="Z39101" s="34">
        <v>398</v>
      </c>
      <c r="AA39101" s="34">
        <v>368</v>
      </c>
      <c r="AB39101" s="34">
        <v>526</v>
      </c>
      <c r="AC39101" s="34">
        <v>561</v>
      </c>
    </row>
    <row r="39102" spans="1:29" x14ac:dyDescent="0.2">
      <c r="A39102" s="34" t="s">
        <v>99595</v>
      </c>
      <c r="B39102" s="34">
        <v>423</v>
      </c>
      <c r="C39102" s="34">
        <v>389</v>
      </c>
      <c r="D39102" s="34">
        <v>379</v>
      </c>
      <c r="E39102" s="34">
        <v>405</v>
      </c>
      <c r="F39102" s="34">
        <v>339</v>
      </c>
      <c r="G39102" s="34">
        <v>536</v>
      </c>
      <c r="H39102" s="34">
        <v>340</v>
      </c>
      <c r="I39102" s="34">
        <v>416</v>
      </c>
      <c r="J39102" s="34">
        <v>319</v>
      </c>
      <c r="K39102" s="34">
        <v>437</v>
      </c>
      <c r="L39102" s="34">
        <v>329</v>
      </c>
      <c r="M39102" s="34">
        <v>406</v>
      </c>
      <c r="N39102" s="34">
        <v>291</v>
      </c>
      <c r="O39102" s="34">
        <v>381</v>
      </c>
      <c r="P39102" s="34">
        <v>329</v>
      </c>
      <c r="Q39102" s="34">
        <v>592</v>
      </c>
      <c r="R39102" s="34">
        <v>498</v>
      </c>
      <c r="S39102" s="34">
        <v>401</v>
      </c>
      <c r="T39102" s="34">
        <v>479</v>
      </c>
      <c r="U39102" s="34">
        <v>379</v>
      </c>
      <c r="V39102" s="34">
        <v>466</v>
      </c>
      <c r="W39102" s="34">
        <v>555</v>
      </c>
      <c r="X39102" s="34">
        <v>396</v>
      </c>
      <c r="Y39102" s="34">
        <v>503</v>
      </c>
      <c r="Z39102" s="34">
        <v>431</v>
      </c>
      <c r="AA39102" s="34">
        <v>514</v>
      </c>
      <c r="AB39102" s="34">
        <v>532</v>
      </c>
      <c r="AC39102" s="34">
        <v>636</v>
      </c>
    </row>
    <row r="39103" spans="1:29" x14ac:dyDescent="0.2">
      <c r="A39103" s="34" t="s">
        <v>99596</v>
      </c>
      <c r="B39103" s="34">
        <v>392</v>
      </c>
      <c r="C39103" s="34">
        <v>296</v>
      </c>
      <c r="D39103" s="34">
        <v>424</v>
      </c>
      <c r="E39103" s="34">
        <v>361</v>
      </c>
      <c r="F39103" s="34">
        <v>388</v>
      </c>
      <c r="G39103" s="34">
        <v>435</v>
      </c>
      <c r="H39103" s="34">
        <v>431</v>
      </c>
      <c r="I39103" s="34">
        <v>391</v>
      </c>
      <c r="J39103" s="34">
        <v>408</v>
      </c>
      <c r="K39103" s="34">
        <v>351</v>
      </c>
      <c r="L39103" s="34">
        <v>383</v>
      </c>
      <c r="M39103" s="34">
        <v>333</v>
      </c>
      <c r="N39103" s="34">
        <v>354</v>
      </c>
      <c r="O39103" s="34">
        <v>349</v>
      </c>
      <c r="P39103" s="34">
        <v>352</v>
      </c>
      <c r="Q39103" s="34">
        <v>445</v>
      </c>
      <c r="R39103" s="34">
        <v>573</v>
      </c>
      <c r="S39103" s="34">
        <v>399</v>
      </c>
      <c r="T39103" s="34">
        <v>482</v>
      </c>
      <c r="U39103" s="34">
        <v>358</v>
      </c>
      <c r="V39103" s="34">
        <v>503</v>
      </c>
      <c r="W39103" s="34">
        <v>426</v>
      </c>
      <c r="X39103" s="34">
        <v>504</v>
      </c>
      <c r="Y39103" s="34">
        <v>441</v>
      </c>
      <c r="Z39103" s="34">
        <v>431</v>
      </c>
      <c r="AA39103" s="34">
        <v>487</v>
      </c>
      <c r="AB39103" s="34">
        <v>561</v>
      </c>
      <c r="AC39103" s="34">
        <v>579</v>
      </c>
    </row>
    <row r="39104" spans="1:29" x14ac:dyDescent="0.2">
      <c r="A39104" s="34" t="s">
        <v>99597</v>
      </c>
      <c r="B39104" s="34">
        <v>256</v>
      </c>
      <c r="C39104" s="34">
        <v>93</v>
      </c>
      <c r="D39104" s="34">
        <v>114</v>
      </c>
      <c r="E39104" s="34">
        <v>87</v>
      </c>
      <c r="F39104" s="34">
        <v>138</v>
      </c>
      <c r="G39104" s="34">
        <v>133</v>
      </c>
      <c r="H39104" s="34">
        <v>136</v>
      </c>
      <c r="I39104" s="34">
        <v>104</v>
      </c>
      <c r="J39104" s="34">
        <v>126</v>
      </c>
      <c r="K39104" s="34">
        <v>131</v>
      </c>
      <c r="L39104" s="34">
        <v>129</v>
      </c>
      <c r="M39104" s="34">
        <v>87</v>
      </c>
      <c r="N39104" s="34">
        <v>123</v>
      </c>
      <c r="O39104" s="34">
        <v>95</v>
      </c>
      <c r="P39104" s="34">
        <v>116</v>
      </c>
      <c r="Q39104" s="34">
        <v>191</v>
      </c>
      <c r="R39104" s="34">
        <v>216</v>
      </c>
      <c r="S39104" s="34">
        <v>124</v>
      </c>
      <c r="T39104" s="34">
        <v>208</v>
      </c>
      <c r="U39104" s="34">
        <v>101</v>
      </c>
      <c r="V39104" s="34">
        <v>198</v>
      </c>
      <c r="W39104" s="34">
        <v>187</v>
      </c>
      <c r="X39104" s="34">
        <v>163</v>
      </c>
      <c r="Y39104" s="34">
        <v>199</v>
      </c>
      <c r="Z39104" s="34">
        <v>120</v>
      </c>
      <c r="AA39104" s="34">
        <v>160</v>
      </c>
      <c r="AB39104" s="34">
        <v>231</v>
      </c>
      <c r="AC39104" s="34">
        <v>182</v>
      </c>
    </row>
    <row r="39105" spans="1:29" x14ac:dyDescent="0.2">
      <c r="A39105" s="34" t="s">
        <v>99598</v>
      </c>
      <c r="B39105" s="34">
        <v>149</v>
      </c>
      <c r="C39105" s="34">
        <v>136</v>
      </c>
      <c r="D39105" s="34">
        <v>114</v>
      </c>
      <c r="E39105" s="34">
        <v>147</v>
      </c>
      <c r="F39105" s="34">
        <v>132</v>
      </c>
      <c r="G39105" s="34">
        <v>174</v>
      </c>
      <c r="H39105" s="34">
        <v>175</v>
      </c>
      <c r="I39105" s="34">
        <v>110</v>
      </c>
      <c r="J39105" s="34">
        <v>142</v>
      </c>
      <c r="K39105" s="34">
        <v>129</v>
      </c>
      <c r="L39105" s="34">
        <v>144</v>
      </c>
      <c r="M39105" s="34">
        <v>131</v>
      </c>
      <c r="N39105" s="34">
        <v>142</v>
      </c>
      <c r="O39105" s="34">
        <v>121</v>
      </c>
      <c r="P39105" s="34">
        <v>117</v>
      </c>
      <c r="Q39105" s="34">
        <v>199</v>
      </c>
      <c r="R39105" s="34">
        <v>161</v>
      </c>
      <c r="S39105" s="34">
        <v>165</v>
      </c>
      <c r="T39105" s="34">
        <v>167</v>
      </c>
      <c r="U39105" s="34">
        <v>156</v>
      </c>
      <c r="V39105" s="34">
        <v>211</v>
      </c>
      <c r="W39105" s="34">
        <v>210</v>
      </c>
      <c r="X39105" s="34">
        <v>179</v>
      </c>
      <c r="Y39105" s="34">
        <v>210</v>
      </c>
      <c r="Z39105" s="34">
        <v>111</v>
      </c>
      <c r="AA39105" s="34">
        <v>182</v>
      </c>
      <c r="AB39105" s="34">
        <v>164</v>
      </c>
      <c r="AC39105" s="34">
        <v>207</v>
      </c>
    </row>
    <row r="39106" spans="1:29" x14ac:dyDescent="0.2">
      <c r="A39106" s="34" t="s">
        <v>99599</v>
      </c>
      <c r="B39106" s="34">
        <v>0</v>
      </c>
      <c r="C39106" s="34">
        <v>0</v>
      </c>
      <c r="D39106" s="34">
        <v>0</v>
      </c>
      <c r="E39106" s="34">
        <v>0</v>
      </c>
      <c r="F39106" s="34">
        <v>0</v>
      </c>
      <c r="G39106" s="34">
        <v>1</v>
      </c>
      <c r="H39106" s="34">
        <v>0</v>
      </c>
      <c r="I39106" s="34">
        <v>0</v>
      </c>
      <c r="J39106" s="34">
        <v>0</v>
      </c>
      <c r="K39106" s="34">
        <v>0</v>
      </c>
      <c r="L39106" s="34">
        <v>0</v>
      </c>
      <c r="M39106" s="34">
        <v>0</v>
      </c>
      <c r="N39106" s="34">
        <v>0</v>
      </c>
      <c r="O39106" s="34">
        <v>0</v>
      </c>
      <c r="P39106" s="34">
        <v>0</v>
      </c>
      <c r="Q39106" s="34">
        <v>0</v>
      </c>
      <c r="R39106" s="34">
        <v>0</v>
      </c>
      <c r="S39106" s="34">
        <v>0</v>
      </c>
      <c r="T39106" s="34">
        <v>0</v>
      </c>
      <c r="U39106" s="34">
        <v>0</v>
      </c>
      <c r="V39106" s="34">
        <v>0</v>
      </c>
      <c r="W39106" s="34">
        <v>0</v>
      </c>
      <c r="X39106" s="34">
        <v>0</v>
      </c>
      <c r="Y39106" s="34">
        <v>0</v>
      </c>
      <c r="Z39106" s="34">
        <v>0</v>
      </c>
      <c r="AA39106" s="34">
        <v>0</v>
      </c>
      <c r="AB39106" s="34">
        <v>0</v>
      </c>
      <c r="AC39106" s="34">
        <v>0</v>
      </c>
    </row>
    <row r="39107" spans="1:29" x14ac:dyDescent="0.2">
      <c r="A39107" s="34" t="s">
        <v>99600</v>
      </c>
      <c r="B39107" s="34">
        <v>450</v>
      </c>
      <c r="C39107" s="34">
        <v>293</v>
      </c>
      <c r="D39107" s="34">
        <v>390</v>
      </c>
      <c r="E39107" s="34">
        <v>422</v>
      </c>
      <c r="F39107" s="34">
        <v>497</v>
      </c>
      <c r="G39107" s="34">
        <v>388</v>
      </c>
      <c r="H39107" s="34">
        <v>393</v>
      </c>
      <c r="I39107" s="34">
        <v>300</v>
      </c>
      <c r="J39107" s="34">
        <v>377</v>
      </c>
      <c r="K39107" s="34">
        <v>417</v>
      </c>
      <c r="L39107" s="34">
        <v>396</v>
      </c>
      <c r="M39107" s="34">
        <v>345</v>
      </c>
      <c r="N39107" s="34">
        <v>317</v>
      </c>
      <c r="O39107" s="34">
        <v>395</v>
      </c>
      <c r="P39107" s="34">
        <v>366</v>
      </c>
      <c r="Q39107" s="34">
        <v>597</v>
      </c>
      <c r="R39107" s="34">
        <v>560</v>
      </c>
      <c r="S39107" s="34">
        <v>439</v>
      </c>
      <c r="T39107" s="34">
        <v>511</v>
      </c>
      <c r="U39107" s="34">
        <v>462</v>
      </c>
      <c r="V39107" s="34">
        <v>457</v>
      </c>
      <c r="W39107" s="34">
        <v>569</v>
      </c>
      <c r="X39107" s="34">
        <v>571</v>
      </c>
      <c r="Y39107" s="34">
        <v>535</v>
      </c>
      <c r="Z39107" s="34">
        <v>395</v>
      </c>
      <c r="AA39107" s="34">
        <v>462</v>
      </c>
      <c r="AB39107" s="34">
        <v>673</v>
      </c>
      <c r="AC39107" s="34">
        <v>552</v>
      </c>
    </row>
    <row r="39108" spans="1:29" x14ac:dyDescent="0.2">
      <c r="A39108" s="34" t="s">
        <v>99601</v>
      </c>
      <c r="B39108" s="34">
        <v>1190</v>
      </c>
      <c r="C39108" s="34">
        <v>798</v>
      </c>
      <c r="D39108" s="34">
        <v>918</v>
      </c>
      <c r="E39108" s="34">
        <v>680</v>
      </c>
      <c r="F39108" s="34">
        <v>1122</v>
      </c>
      <c r="G39108" s="34">
        <v>789</v>
      </c>
      <c r="H39108" s="34">
        <v>1101</v>
      </c>
      <c r="I39108" s="34">
        <v>897</v>
      </c>
      <c r="J39108" s="34">
        <v>1127</v>
      </c>
      <c r="K39108" s="34">
        <v>768</v>
      </c>
      <c r="L39108" s="34">
        <v>1231</v>
      </c>
      <c r="M39108" s="34">
        <v>768</v>
      </c>
      <c r="N39108" s="34">
        <v>934</v>
      </c>
      <c r="O39108" s="34">
        <v>858</v>
      </c>
      <c r="P39108" s="34">
        <v>947</v>
      </c>
      <c r="Q39108" s="34">
        <v>1254</v>
      </c>
      <c r="R39108" s="34">
        <v>1390</v>
      </c>
      <c r="S39108" s="34">
        <v>873</v>
      </c>
      <c r="T39108" s="34">
        <v>1600</v>
      </c>
      <c r="U39108" s="34">
        <v>961</v>
      </c>
      <c r="V39108" s="34">
        <v>1329</v>
      </c>
      <c r="W39108" s="34">
        <v>1673</v>
      </c>
      <c r="X39108" s="34">
        <v>1303</v>
      </c>
      <c r="Y39108" s="34">
        <v>1292</v>
      </c>
      <c r="Z39108" s="34">
        <v>1057</v>
      </c>
      <c r="AA39108" s="34">
        <v>1109</v>
      </c>
      <c r="AB39108" s="34">
        <v>1515</v>
      </c>
      <c r="AC39108" s="34">
        <v>1472</v>
      </c>
    </row>
    <row r="39109" spans="1:29" x14ac:dyDescent="0.2">
      <c r="A39109" s="34" t="s">
        <v>99602</v>
      </c>
      <c r="B39109" s="34">
        <v>363</v>
      </c>
      <c r="C39109" s="34">
        <v>363</v>
      </c>
      <c r="D39109" s="34">
        <v>418</v>
      </c>
      <c r="E39109" s="34">
        <v>335</v>
      </c>
      <c r="F39109" s="34">
        <v>410</v>
      </c>
      <c r="G39109" s="34">
        <v>393</v>
      </c>
      <c r="H39109" s="34">
        <v>412</v>
      </c>
      <c r="I39109" s="34">
        <v>290</v>
      </c>
      <c r="J39109" s="34">
        <v>373</v>
      </c>
      <c r="K39109" s="34">
        <v>374</v>
      </c>
      <c r="L39109" s="34">
        <v>275</v>
      </c>
      <c r="M39109" s="34">
        <v>283</v>
      </c>
      <c r="N39109" s="34">
        <v>365</v>
      </c>
      <c r="O39109" s="34">
        <v>344</v>
      </c>
      <c r="P39109" s="34">
        <v>358</v>
      </c>
      <c r="Q39109" s="34">
        <v>459</v>
      </c>
      <c r="R39109" s="34">
        <v>520</v>
      </c>
      <c r="S39109" s="34">
        <v>475</v>
      </c>
      <c r="T39109" s="34">
        <v>388</v>
      </c>
      <c r="U39109" s="34">
        <v>367</v>
      </c>
      <c r="V39109" s="34">
        <v>501</v>
      </c>
      <c r="W39109" s="34">
        <v>467</v>
      </c>
      <c r="X39109" s="34">
        <v>523</v>
      </c>
      <c r="Y39109" s="34">
        <v>389</v>
      </c>
      <c r="Z39109" s="34">
        <v>376</v>
      </c>
      <c r="AA39109" s="34">
        <v>410</v>
      </c>
      <c r="AB39109" s="34">
        <v>524</v>
      </c>
      <c r="AC39109" s="34">
        <v>601</v>
      </c>
    </row>
    <row r="39110" spans="1:29" x14ac:dyDescent="0.2">
      <c r="A39110" s="34" t="s">
        <v>99603</v>
      </c>
      <c r="B39110" s="34">
        <v>601</v>
      </c>
      <c r="C39110" s="34">
        <v>485</v>
      </c>
      <c r="D39110" s="34">
        <v>448</v>
      </c>
      <c r="E39110" s="34">
        <v>445</v>
      </c>
      <c r="F39110" s="34">
        <v>433</v>
      </c>
      <c r="G39110" s="34">
        <v>520</v>
      </c>
      <c r="H39110" s="34">
        <v>459</v>
      </c>
      <c r="I39110" s="34">
        <v>475</v>
      </c>
      <c r="J39110" s="34">
        <v>430</v>
      </c>
      <c r="K39110" s="34">
        <v>477</v>
      </c>
      <c r="L39110" s="34">
        <v>465</v>
      </c>
      <c r="M39110" s="34">
        <v>493</v>
      </c>
      <c r="N39110" s="34">
        <v>436</v>
      </c>
      <c r="O39110" s="34">
        <v>447</v>
      </c>
      <c r="P39110" s="34">
        <v>465</v>
      </c>
      <c r="Q39110" s="34">
        <v>761</v>
      </c>
      <c r="R39110" s="34">
        <v>661</v>
      </c>
      <c r="S39110" s="34">
        <v>550</v>
      </c>
      <c r="T39110" s="34">
        <v>638</v>
      </c>
      <c r="U39110" s="34">
        <v>524</v>
      </c>
      <c r="V39110" s="34">
        <v>574</v>
      </c>
      <c r="W39110" s="34">
        <v>801</v>
      </c>
      <c r="X39110" s="34">
        <v>582</v>
      </c>
      <c r="Y39110" s="34">
        <v>764</v>
      </c>
      <c r="Z39110" s="34">
        <v>431</v>
      </c>
      <c r="AA39110" s="34">
        <v>542</v>
      </c>
      <c r="AB39110" s="34">
        <v>725</v>
      </c>
      <c r="AC39110" s="34">
        <v>777</v>
      </c>
    </row>
    <row r="39111" spans="1:29" x14ac:dyDescent="0.2">
      <c r="A39111" s="34" t="s">
        <v>99604</v>
      </c>
      <c r="B39111" s="34">
        <v>523</v>
      </c>
      <c r="C39111" s="34">
        <v>314</v>
      </c>
      <c r="D39111" s="34">
        <v>429</v>
      </c>
      <c r="E39111" s="34">
        <v>331</v>
      </c>
      <c r="F39111" s="34">
        <v>451</v>
      </c>
      <c r="G39111" s="34">
        <v>402</v>
      </c>
      <c r="H39111" s="34">
        <v>357</v>
      </c>
      <c r="I39111" s="34">
        <v>316</v>
      </c>
      <c r="J39111" s="34">
        <v>448</v>
      </c>
      <c r="K39111" s="34">
        <v>312</v>
      </c>
      <c r="L39111" s="34">
        <v>370</v>
      </c>
      <c r="M39111" s="34">
        <v>298</v>
      </c>
      <c r="N39111" s="34">
        <v>370</v>
      </c>
      <c r="O39111" s="34">
        <v>331</v>
      </c>
      <c r="P39111" s="34">
        <v>388</v>
      </c>
      <c r="Q39111" s="34">
        <v>502</v>
      </c>
      <c r="R39111" s="34">
        <v>608</v>
      </c>
      <c r="S39111" s="34">
        <v>393</v>
      </c>
      <c r="T39111" s="34">
        <v>591</v>
      </c>
      <c r="U39111" s="34">
        <v>378</v>
      </c>
      <c r="V39111" s="34">
        <v>524</v>
      </c>
      <c r="W39111" s="34">
        <v>473</v>
      </c>
      <c r="X39111" s="34">
        <v>478</v>
      </c>
      <c r="Y39111" s="34">
        <v>485</v>
      </c>
      <c r="Z39111" s="34">
        <v>439</v>
      </c>
      <c r="AA39111" s="34">
        <v>453</v>
      </c>
      <c r="AB39111" s="34">
        <v>582</v>
      </c>
      <c r="AC39111" s="34">
        <v>651</v>
      </c>
    </row>
    <row r="39112" spans="1:29" x14ac:dyDescent="0.2">
      <c r="A39112" s="34" t="s">
        <v>99605</v>
      </c>
      <c r="B39112" s="34">
        <v>53</v>
      </c>
      <c r="C39112" s="34">
        <v>59</v>
      </c>
      <c r="D39112" s="34">
        <v>101</v>
      </c>
      <c r="E39112" s="34">
        <v>75</v>
      </c>
      <c r="F39112" s="34">
        <v>83</v>
      </c>
      <c r="G39112" s="34">
        <v>62</v>
      </c>
      <c r="H39112" s="34">
        <v>91</v>
      </c>
      <c r="I39112" s="34">
        <v>50</v>
      </c>
      <c r="J39112" s="34">
        <v>84</v>
      </c>
      <c r="K39112" s="34">
        <v>71</v>
      </c>
      <c r="L39112" s="34">
        <v>62</v>
      </c>
      <c r="M39112" s="34">
        <v>48</v>
      </c>
      <c r="N39112" s="34">
        <v>63</v>
      </c>
      <c r="O39112" s="34">
        <v>62</v>
      </c>
      <c r="P39112" s="34">
        <v>74</v>
      </c>
      <c r="Q39112" s="34">
        <v>80</v>
      </c>
      <c r="R39112" s="34">
        <v>110</v>
      </c>
      <c r="S39112" s="34">
        <v>83</v>
      </c>
      <c r="T39112" s="34">
        <v>59</v>
      </c>
      <c r="U39112" s="34">
        <v>54</v>
      </c>
      <c r="V39112" s="34">
        <v>73</v>
      </c>
      <c r="W39112" s="34">
        <v>80</v>
      </c>
      <c r="X39112" s="34">
        <v>121</v>
      </c>
      <c r="Y39112" s="34">
        <v>89</v>
      </c>
      <c r="Z39112" s="34">
        <v>88</v>
      </c>
      <c r="AA39112" s="34">
        <v>105</v>
      </c>
      <c r="AB39112" s="34">
        <v>98</v>
      </c>
      <c r="AC39112" s="34">
        <v>89</v>
      </c>
    </row>
    <row r="39113" spans="1:29" x14ac:dyDescent="0.2">
      <c r="A39113" s="34" t="s">
        <v>99606</v>
      </c>
      <c r="B39113" s="34">
        <v>323</v>
      </c>
      <c r="C39113" s="34">
        <v>226</v>
      </c>
      <c r="D39113" s="34">
        <v>242</v>
      </c>
      <c r="E39113" s="34">
        <v>247</v>
      </c>
      <c r="F39113" s="34">
        <v>271</v>
      </c>
      <c r="G39113" s="34">
        <v>306</v>
      </c>
      <c r="H39113" s="34">
        <v>283</v>
      </c>
      <c r="I39113" s="34">
        <v>259</v>
      </c>
      <c r="J39113" s="34">
        <v>310</v>
      </c>
      <c r="K39113" s="34">
        <v>254</v>
      </c>
      <c r="L39113" s="34">
        <v>283</v>
      </c>
      <c r="M39113" s="34">
        <v>209</v>
      </c>
      <c r="N39113" s="34">
        <v>239</v>
      </c>
      <c r="O39113" s="34">
        <v>255</v>
      </c>
      <c r="P39113" s="34">
        <v>216</v>
      </c>
      <c r="Q39113" s="34">
        <v>394</v>
      </c>
      <c r="R39113" s="34">
        <v>400</v>
      </c>
      <c r="S39113" s="34">
        <v>302</v>
      </c>
      <c r="T39113" s="34">
        <v>337</v>
      </c>
      <c r="U39113" s="34">
        <v>271</v>
      </c>
      <c r="V39113" s="34">
        <v>318</v>
      </c>
      <c r="W39113" s="34">
        <v>411</v>
      </c>
      <c r="X39113" s="34">
        <v>370</v>
      </c>
      <c r="Y39113" s="34">
        <v>353</v>
      </c>
      <c r="Z39113" s="34">
        <v>319</v>
      </c>
      <c r="AA39113" s="34">
        <v>308</v>
      </c>
      <c r="AB39113" s="34">
        <v>397</v>
      </c>
      <c r="AC39113" s="34">
        <v>376</v>
      </c>
    </row>
    <row r="39114" spans="1:29" x14ac:dyDescent="0.2">
      <c r="A39114" s="34" t="s">
        <v>99607</v>
      </c>
      <c r="B39114" s="34">
        <v>116</v>
      </c>
      <c r="C39114" s="34">
        <v>76</v>
      </c>
      <c r="D39114" s="34">
        <v>98</v>
      </c>
      <c r="E39114" s="34">
        <v>83</v>
      </c>
      <c r="F39114" s="34">
        <v>91</v>
      </c>
      <c r="G39114" s="34">
        <v>82</v>
      </c>
      <c r="H39114" s="34">
        <v>125</v>
      </c>
      <c r="I39114" s="34">
        <v>84</v>
      </c>
      <c r="J39114" s="34">
        <v>80</v>
      </c>
      <c r="K39114" s="34">
        <v>72</v>
      </c>
      <c r="L39114" s="34">
        <v>78</v>
      </c>
      <c r="M39114" s="34">
        <v>77</v>
      </c>
      <c r="N39114" s="34">
        <v>63</v>
      </c>
      <c r="O39114" s="34">
        <v>50</v>
      </c>
      <c r="P39114" s="34">
        <v>80</v>
      </c>
      <c r="Q39114" s="34">
        <v>108</v>
      </c>
      <c r="R39114" s="34">
        <v>107</v>
      </c>
      <c r="S39114" s="34">
        <v>127</v>
      </c>
      <c r="T39114" s="34">
        <v>81</v>
      </c>
      <c r="U39114" s="34">
        <v>87</v>
      </c>
      <c r="V39114" s="34">
        <v>90</v>
      </c>
      <c r="W39114" s="34">
        <v>101</v>
      </c>
      <c r="X39114" s="34">
        <v>117</v>
      </c>
      <c r="Y39114" s="34">
        <v>87</v>
      </c>
      <c r="Z39114" s="34">
        <v>103</v>
      </c>
      <c r="AA39114" s="34">
        <v>105</v>
      </c>
      <c r="AB39114" s="34">
        <v>117</v>
      </c>
      <c r="AC39114" s="34">
        <v>154</v>
      </c>
    </row>
    <row r="39115" spans="1:29" x14ac:dyDescent="0.2">
      <c r="A39115" s="34" t="s">
        <v>99608</v>
      </c>
      <c r="B39115" s="34">
        <v>463</v>
      </c>
      <c r="C39115" s="34">
        <v>248</v>
      </c>
      <c r="D39115" s="34">
        <v>396</v>
      </c>
      <c r="E39115" s="34">
        <v>387</v>
      </c>
      <c r="F39115" s="34">
        <v>401</v>
      </c>
      <c r="G39115" s="34">
        <v>302</v>
      </c>
      <c r="H39115" s="34">
        <v>372</v>
      </c>
      <c r="I39115" s="34">
        <v>286</v>
      </c>
      <c r="J39115" s="34">
        <v>403</v>
      </c>
      <c r="K39115" s="34">
        <v>358</v>
      </c>
      <c r="L39115" s="34">
        <v>344</v>
      </c>
      <c r="M39115" s="34">
        <v>301</v>
      </c>
      <c r="N39115" s="34">
        <v>337</v>
      </c>
      <c r="O39115" s="34">
        <v>306</v>
      </c>
      <c r="P39115" s="34">
        <v>431</v>
      </c>
      <c r="Q39115" s="34">
        <v>501</v>
      </c>
      <c r="R39115" s="34">
        <v>508</v>
      </c>
      <c r="S39115" s="34">
        <v>365</v>
      </c>
      <c r="T39115" s="34">
        <v>525</v>
      </c>
      <c r="U39115" s="34">
        <v>324</v>
      </c>
      <c r="V39115" s="34">
        <v>505</v>
      </c>
      <c r="W39115" s="34">
        <v>505</v>
      </c>
      <c r="X39115" s="34">
        <v>527</v>
      </c>
      <c r="Y39115" s="34">
        <v>406</v>
      </c>
      <c r="Z39115" s="34">
        <v>452</v>
      </c>
      <c r="AA39115" s="34">
        <v>379</v>
      </c>
      <c r="AB39115" s="34">
        <v>510</v>
      </c>
      <c r="AC39115" s="34">
        <v>615</v>
      </c>
    </row>
    <row r="39116" spans="1:29" x14ac:dyDescent="0.2">
      <c r="A39116" s="34" t="s">
        <v>99609</v>
      </c>
      <c r="B39116" s="34">
        <v>1111</v>
      </c>
      <c r="C39116" s="34">
        <v>598</v>
      </c>
      <c r="D39116" s="34">
        <v>866</v>
      </c>
      <c r="E39116" s="34">
        <v>647</v>
      </c>
      <c r="F39116" s="34">
        <v>907</v>
      </c>
      <c r="G39116" s="34">
        <v>598</v>
      </c>
      <c r="H39116" s="34">
        <v>937</v>
      </c>
      <c r="I39116" s="34">
        <v>620</v>
      </c>
      <c r="J39116" s="34">
        <v>973</v>
      </c>
      <c r="K39116" s="34">
        <v>612</v>
      </c>
      <c r="L39116" s="34">
        <v>938</v>
      </c>
      <c r="M39116" s="34">
        <v>537</v>
      </c>
      <c r="N39116" s="34">
        <v>739</v>
      </c>
      <c r="O39116" s="34">
        <v>566</v>
      </c>
      <c r="P39116" s="34">
        <v>897</v>
      </c>
      <c r="Q39116" s="34">
        <v>957</v>
      </c>
      <c r="R39116" s="34">
        <v>1188</v>
      </c>
      <c r="S39116" s="34">
        <v>765</v>
      </c>
      <c r="T39116" s="34">
        <v>1175</v>
      </c>
      <c r="U39116" s="34">
        <v>799</v>
      </c>
      <c r="V39116" s="34">
        <v>1029</v>
      </c>
      <c r="W39116" s="34">
        <v>1066</v>
      </c>
      <c r="X39116" s="34">
        <v>1111</v>
      </c>
      <c r="Y39116" s="34">
        <v>998</v>
      </c>
      <c r="Z39116" s="34">
        <v>950</v>
      </c>
      <c r="AA39116" s="34">
        <v>861</v>
      </c>
      <c r="AB39116" s="34">
        <v>1388</v>
      </c>
      <c r="AC39116" s="34">
        <v>1172</v>
      </c>
    </row>
    <row r="39117" spans="1:29" x14ac:dyDescent="0.2">
      <c r="A39117" s="34" t="s">
        <v>99610</v>
      </c>
      <c r="B39117" s="34">
        <v>275</v>
      </c>
      <c r="C39117" s="34">
        <v>156</v>
      </c>
      <c r="D39117" s="34">
        <v>206</v>
      </c>
      <c r="E39117" s="34">
        <v>191</v>
      </c>
      <c r="F39117" s="34">
        <v>261</v>
      </c>
      <c r="G39117" s="34">
        <v>146</v>
      </c>
      <c r="H39117" s="34">
        <v>260</v>
      </c>
      <c r="I39117" s="34">
        <v>177</v>
      </c>
      <c r="J39117" s="34">
        <v>210</v>
      </c>
      <c r="K39117" s="34">
        <v>186</v>
      </c>
      <c r="L39117" s="34">
        <v>216</v>
      </c>
      <c r="M39117" s="34">
        <v>170</v>
      </c>
      <c r="N39117" s="34">
        <v>176</v>
      </c>
      <c r="O39117" s="34">
        <v>179</v>
      </c>
      <c r="P39117" s="34">
        <v>198</v>
      </c>
      <c r="Q39117" s="34">
        <v>282</v>
      </c>
      <c r="R39117" s="34">
        <v>301</v>
      </c>
      <c r="S39117" s="34">
        <v>232</v>
      </c>
      <c r="T39117" s="34">
        <v>266</v>
      </c>
      <c r="U39117" s="34">
        <v>193</v>
      </c>
      <c r="V39117" s="34">
        <v>273</v>
      </c>
      <c r="W39117" s="34">
        <v>355</v>
      </c>
      <c r="X39117" s="34">
        <v>237</v>
      </c>
      <c r="Y39117" s="34">
        <v>238</v>
      </c>
      <c r="Z39117" s="34">
        <v>222</v>
      </c>
      <c r="AA39117" s="34">
        <v>238</v>
      </c>
      <c r="AB39117" s="34">
        <v>288</v>
      </c>
      <c r="AC39117" s="34">
        <v>301</v>
      </c>
    </row>
    <row r="39118" spans="1:29" x14ac:dyDescent="0.2">
      <c r="A39118" s="34" t="s">
        <v>99611</v>
      </c>
      <c r="B39118" s="34">
        <v>94</v>
      </c>
      <c r="C39118" s="34">
        <v>100</v>
      </c>
      <c r="D39118" s="34">
        <v>99</v>
      </c>
      <c r="E39118" s="34">
        <v>73</v>
      </c>
      <c r="F39118" s="34">
        <v>111</v>
      </c>
      <c r="G39118" s="34">
        <v>102</v>
      </c>
      <c r="H39118" s="34">
        <v>70</v>
      </c>
      <c r="I39118" s="34">
        <v>87</v>
      </c>
      <c r="J39118" s="34">
        <v>39</v>
      </c>
      <c r="K39118" s="34">
        <v>78</v>
      </c>
      <c r="L39118" s="34">
        <v>32</v>
      </c>
      <c r="M39118" s="34">
        <v>93</v>
      </c>
      <c r="N39118" s="34">
        <v>58</v>
      </c>
      <c r="O39118" s="34">
        <v>85</v>
      </c>
      <c r="P39118" s="34">
        <v>49</v>
      </c>
      <c r="Q39118" s="34">
        <v>72</v>
      </c>
      <c r="R39118" s="34">
        <v>111</v>
      </c>
      <c r="S39118" s="34">
        <v>105</v>
      </c>
      <c r="T39118" s="34">
        <v>40</v>
      </c>
      <c r="U39118" s="34">
        <v>78</v>
      </c>
      <c r="V39118" s="34">
        <v>77</v>
      </c>
      <c r="W39118" s="34">
        <v>84</v>
      </c>
      <c r="X39118" s="34">
        <v>81</v>
      </c>
      <c r="Y39118" s="34">
        <v>77</v>
      </c>
      <c r="Z39118" s="34">
        <v>105</v>
      </c>
      <c r="AA39118" s="34">
        <v>114</v>
      </c>
      <c r="AB39118" s="34">
        <v>53</v>
      </c>
      <c r="AC39118" s="34">
        <v>143</v>
      </c>
    </row>
    <row r="39119" spans="1:29" x14ac:dyDescent="0.2">
      <c r="A39119" s="34" t="s">
        <v>99612</v>
      </c>
      <c r="B39119" s="34">
        <v>1669</v>
      </c>
      <c r="C39119" s="34">
        <v>1231</v>
      </c>
      <c r="D39119" s="34">
        <v>1445</v>
      </c>
      <c r="E39119" s="34">
        <v>1213</v>
      </c>
      <c r="F39119" s="34">
        <v>1663</v>
      </c>
      <c r="G39119" s="34">
        <v>1214</v>
      </c>
      <c r="H39119" s="34">
        <v>1688</v>
      </c>
      <c r="I39119" s="34">
        <v>1094</v>
      </c>
      <c r="J39119" s="34">
        <v>1543</v>
      </c>
      <c r="K39119" s="34">
        <v>1106</v>
      </c>
      <c r="L39119" s="34">
        <v>1627</v>
      </c>
      <c r="M39119" s="34">
        <v>1119</v>
      </c>
      <c r="N39119" s="34">
        <v>1331</v>
      </c>
      <c r="O39119" s="34">
        <v>1149</v>
      </c>
      <c r="P39119" s="34">
        <v>1499</v>
      </c>
      <c r="Q39119" s="34">
        <v>1754</v>
      </c>
      <c r="R39119" s="34">
        <v>2249</v>
      </c>
      <c r="S39119" s="34">
        <v>1422</v>
      </c>
      <c r="T39119" s="34">
        <v>2029</v>
      </c>
      <c r="U39119" s="34">
        <v>1376</v>
      </c>
      <c r="V39119" s="34">
        <v>2013</v>
      </c>
      <c r="W39119" s="34">
        <v>1812</v>
      </c>
      <c r="X39119" s="34">
        <v>1845</v>
      </c>
      <c r="Y39119" s="34">
        <v>1770</v>
      </c>
      <c r="Z39119" s="34">
        <v>1677</v>
      </c>
      <c r="AA39119" s="34">
        <v>1458</v>
      </c>
      <c r="AB39119" s="34">
        <v>2384</v>
      </c>
      <c r="AC39119" s="34">
        <v>2046</v>
      </c>
    </row>
    <row r="39120" spans="1:29" x14ac:dyDescent="0.2">
      <c r="A39120" s="34" t="s">
        <v>99613</v>
      </c>
      <c r="B39120" s="34">
        <v>186</v>
      </c>
      <c r="C39120" s="34">
        <v>225</v>
      </c>
      <c r="D39120" s="34">
        <v>301</v>
      </c>
      <c r="E39120" s="34">
        <v>288</v>
      </c>
      <c r="F39120" s="34">
        <v>298</v>
      </c>
      <c r="G39120" s="34">
        <v>269</v>
      </c>
      <c r="H39120" s="34">
        <v>243</v>
      </c>
      <c r="I39120" s="34">
        <v>235</v>
      </c>
      <c r="J39120" s="34">
        <v>228</v>
      </c>
      <c r="K39120" s="34">
        <v>294</v>
      </c>
      <c r="L39120" s="34">
        <v>162</v>
      </c>
      <c r="M39120" s="34">
        <v>197</v>
      </c>
      <c r="N39120" s="34">
        <v>248</v>
      </c>
      <c r="O39120" s="34">
        <v>178</v>
      </c>
      <c r="P39120" s="34">
        <v>224</v>
      </c>
      <c r="Q39120" s="34">
        <v>345</v>
      </c>
      <c r="R39120" s="34">
        <v>365</v>
      </c>
      <c r="S39120" s="34">
        <v>317</v>
      </c>
      <c r="T39120" s="34">
        <v>247</v>
      </c>
      <c r="U39120" s="34">
        <v>237</v>
      </c>
      <c r="V39120" s="34">
        <v>331</v>
      </c>
      <c r="W39120" s="34">
        <v>322</v>
      </c>
      <c r="X39120" s="34">
        <v>356</v>
      </c>
      <c r="Y39120" s="34">
        <v>267</v>
      </c>
      <c r="Z39120" s="34">
        <v>289</v>
      </c>
      <c r="AA39120" s="34">
        <v>316</v>
      </c>
      <c r="AB39120" s="34">
        <v>261</v>
      </c>
      <c r="AC39120" s="34">
        <v>410</v>
      </c>
    </row>
    <row r="39121" spans="1:29" x14ac:dyDescent="0.2">
      <c r="A39121" s="34" t="s">
        <v>99614</v>
      </c>
      <c r="B39121" s="34">
        <v>180</v>
      </c>
      <c r="C39121" s="34">
        <v>274</v>
      </c>
      <c r="D39121" s="34">
        <v>167</v>
      </c>
      <c r="E39121" s="34">
        <v>315</v>
      </c>
      <c r="F39121" s="34">
        <v>176</v>
      </c>
      <c r="G39121" s="34">
        <v>264</v>
      </c>
      <c r="H39121" s="34">
        <v>180</v>
      </c>
      <c r="I39121" s="34">
        <v>275</v>
      </c>
      <c r="J39121" s="34">
        <v>167</v>
      </c>
      <c r="K39121" s="34">
        <v>240</v>
      </c>
      <c r="L39121" s="34">
        <v>144</v>
      </c>
      <c r="M39121" s="34">
        <v>269</v>
      </c>
      <c r="N39121" s="34">
        <v>139</v>
      </c>
      <c r="O39121" s="34">
        <v>257</v>
      </c>
      <c r="P39121" s="34">
        <v>162</v>
      </c>
      <c r="Q39121" s="34">
        <v>312</v>
      </c>
      <c r="R39121" s="34">
        <v>215</v>
      </c>
      <c r="S39121" s="34">
        <v>339</v>
      </c>
      <c r="T39121" s="34">
        <v>172</v>
      </c>
      <c r="U39121" s="34">
        <v>226</v>
      </c>
      <c r="V39121" s="34">
        <v>178</v>
      </c>
      <c r="W39121" s="34">
        <v>277</v>
      </c>
      <c r="X39121" s="34">
        <v>246</v>
      </c>
      <c r="Y39121" s="34">
        <v>284</v>
      </c>
      <c r="Z39121" s="34">
        <v>161</v>
      </c>
      <c r="AA39121" s="34">
        <v>309</v>
      </c>
      <c r="AB39121" s="34">
        <v>185</v>
      </c>
      <c r="AC39121" s="34">
        <v>423</v>
      </c>
    </row>
    <row r="39122" spans="1:29" x14ac:dyDescent="0.2">
      <c r="A39122" s="34" t="s">
        <v>99615</v>
      </c>
      <c r="B39122" s="34">
        <v>328</v>
      </c>
      <c r="C39122" s="34">
        <v>298</v>
      </c>
      <c r="D39122" s="34">
        <v>326</v>
      </c>
      <c r="E39122" s="34">
        <v>307</v>
      </c>
      <c r="F39122" s="34">
        <v>286</v>
      </c>
      <c r="G39122" s="34">
        <v>308</v>
      </c>
      <c r="H39122" s="34">
        <v>357</v>
      </c>
      <c r="I39122" s="34">
        <v>265</v>
      </c>
      <c r="J39122" s="34">
        <v>269</v>
      </c>
      <c r="K39122" s="34">
        <v>328</v>
      </c>
      <c r="L39122" s="34">
        <v>232</v>
      </c>
      <c r="M39122" s="34">
        <v>260</v>
      </c>
      <c r="N39122" s="34">
        <v>250</v>
      </c>
      <c r="O39122" s="34">
        <v>283</v>
      </c>
      <c r="P39122" s="34">
        <v>294</v>
      </c>
      <c r="Q39122" s="34">
        <v>376</v>
      </c>
      <c r="R39122" s="34">
        <v>404</v>
      </c>
      <c r="S39122" s="34">
        <v>374</v>
      </c>
      <c r="T39122" s="34">
        <v>299</v>
      </c>
      <c r="U39122" s="34">
        <v>300</v>
      </c>
      <c r="V39122" s="34">
        <v>402</v>
      </c>
      <c r="W39122" s="34">
        <v>349</v>
      </c>
      <c r="X39122" s="34">
        <v>337</v>
      </c>
      <c r="Y39122" s="34">
        <v>381</v>
      </c>
      <c r="Z39122" s="34">
        <v>352</v>
      </c>
      <c r="AA39122" s="34">
        <v>458</v>
      </c>
      <c r="AB39122" s="34">
        <v>344</v>
      </c>
      <c r="AC39122" s="34">
        <v>531</v>
      </c>
    </row>
    <row r="39123" spans="1:29" x14ac:dyDescent="0.2">
      <c r="A39123" s="34" t="s">
        <v>99616</v>
      </c>
      <c r="B39123" s="34">
        <v>395</v>
      </c>
      <c r="C39123" s="34">
        <v>340</v>
      </c>
      <c r="D39123" s="34">
        <v>409</v>
      </c>
      <c r="E39123" s="34">
        <v>418</v>
      </c>
      <c r="F39123" s="34">
        <v>466</v>
      </c>
      <c r="G39123" s="34">
        <v>418</v>
      </c>
      <c r="H39123" s="34">
        <v>434</v>
      </c>
      <c r="I39123" s="34">
        <v>371</v>
      </c>
      <c r="J39123" s="34">
        <v>380</v>
      </c>
      <c r="K39123" s="34">
        <v>403</v>
      </c>
      <c r="L39123" s="34">
        <v>342</v>
      </c>
      <c r="M39123" s="34">
        <v>393</v>
      </c>
      <c r="N39123" s="34">
        <v>311</v>
      </c>
      <c r="O39123" s="34">
        <v>334</v>
      </c>
      <c r="P39123" s="34">
        <v>362</v>
      </c>
      <c r="Q39123" s="34">
        <v>505</v>
      </c>
      <c r="R39123" s="34">
        <v>543</v>
      </c>
      <c r="S39123" s="34">
        <v>460</v>
      </c>
      <c r="T39123" s="34">
        <v>423</v>
      </c>
      <c r="U39123" s="34">
        <v>426</v>
      </c>
      <c r="V39123" s="34">
        <v>530</v>
      </c>
      <c r="W39123" s="34">
        <v>590</v>
      </c>
      <c r="X39123" s="34">
        <v>455</v>
      </c>
      <c r="Y39123" s="34">
        <v>516</v>
      </c>
      <c r="Z39123" s="34">
        <v>470</v>
      </c>
      <c r="AA39123" s="34">
        <v>483</v>
      </c>
      <c r="AB39123" s="34">
        <v>538</v>
      </c>
      <c r="AC39123" s="34">
        <v>700</v>
      </c>
    </row>
    <row r="39124" spans="1:29" x14ac:dyDescent="0.2">
      <c r="A39124" s="34" t="s">
        <v>99617</v>
      </c>
      <c r="B39124" s="34">
        <v>202</v>
      </c>
      <c r="C39124" s="34">
        <v>272</v>
      </c>
      <c r="D39124" s="34">
        <v>272</v>
      </c>
      <c r="E39124" s="34">
        <v>290</v>
      </c>
      <c r="F39124" s="34">
        <v>235</v>
      </c>
      <c r="G39124" s="34">
        <v>304</v>
      </c>
      <c r="H39124" s="34">
        <v>181</v>
      </c>
      <c r="I39124" s="34">
        <v>247</v>
      </c>
      <c r="J39124" s="34">
        <v>177</v>
      </c>
      <c r="K39124" s="34">
        <v>230</v>
      </c>
      <c r="L39124" s="34">
        <v>120</v>
      </c>
      <c r="M39124" s="34">
        <v>204</v>
      </c>
      <c r="N39124" s="34">
        <v>173</v>
      </c>
      <c r="O39124" s="34">
        <v>208</v>
      </c>
      <c r="P39124" s="34">
        <v>185</v>
      </c>
      <c r="Q39124" s="34">
        <v>282</v>
      </c>
      <c r="R39124" s="34">
        <v>249</v>
      </c>
      <c r="S39124" s="34">
        <v>348</v>
      </c>
      <c r="T39124" s="34">
        <v>191</v>
      </c>
      <c r="U39124" s="34">
        <v>230</v>
      </c>
      <c r="V39124" s="34">
        <v>205</v>
      </c>
      <c r="W39124" s="34">
        <v>276</v>
      </c>
      <c r="X39124" s="34">
        <v>259</v>
      </c>
      <c r="Y39124" s="34">
        <v>193</v>
      </c>
      <c r="Z39124" s="34">
        <v>251</v>
      </c>
      <c r="AA39124" s="34">
        <v>290</v>
      </c>
      <c r="AB39124" s="34">
        <v>247</v>
      </c>
      <c r="AC39124" s="34">
        <v>386</v>
      </c>
    </row>
    <row r="39125" spans="1:29" x14ac:dyDescent="0.2">
      <c r="A39125" s="34" t="s">
        <v>99618</v>
      </c>
      <c r="B39125" s="34">
        <v>311</v>
      </c>
      <c r="C39125" s="34">
        <v>431</v>
      </c>
      <c r="D39125" s="34">
        <v>432</v>
      </c>
      <c r="E39125" s="34">
        <v>443</v>
      </c>
      <c r="F39125" s="34">
        <v>417</v>
      </c>
      <c r="G39125" s="34">
        <v>440</v>
      </c>
      <c r="H39125" s="34">
        <v>328</v>
      </c>
      <c r="I39125" s="34">
        <v>374</v>
      </c>
      <c r="J39125" s="34">
        <v>352</v>
      </c>
      <c r="K39125" s="34">
        <v>389</v>
      </c>
      <c r="L39125" s="34">
        <v>302</v>
      </c>
      <c r="M39125" s="34">
        <v>342</v>
      </c>
      <c r="N39125" s="34">
        <v>336</v>
      </c>
      <c r="O39125" s="34">
        <v>371</v>
      </c>
      <c r="P39125" s="34">
        <v>377</v>
      </c>
      <c r="Q39125" s="34">
        <v>518</v>
      </c>
      <c r="R39125" s="34">
        <v>467</v>
      </c>
      <c r="S39125" s="34">
        <v>530</v>
      </c>
      <c r="T39125" s="34">
        <v>387</v>
      </c>
      <c r="U39125" s="34">
        <v>424</v>
      </c>
      <c r="V39125" s="34">
        <v>458</v>
      </c>
      <c r="W39125" s="34">
        <v>486</v>
      </c>
      <c r="X39125" s="34">
        <v>530</v>
      </c>
      <c r="Y39125" s="34">
        <v>486</v>
      </c>
      <c r="Z39125" s="34">
        <v>381</v>
      </c>
      <c r="AA39125" s="34">
        <v>450</v>
      </c>
      <c r="AB39125" s="34">
        <v>472</v>
      </c>
      <c r="AC39125" s="34">
        <v>662</v>
      </c>
    </row>
    <row r="39126" spans="1:29" x14ac:dyDescent="0.2">
      <c r="A39126" s="34" t="s">
        <v>99619</v>
      </c>
      <c r="B39126" s="34">
        <v>134</v>
      </c>
      <c r="C39126" s="34">
        <v>89</v>
      </c>
      <c r="D39126" s="34">
        <v>119</v>
      </c>
      <c r="E39126" s="34">
        <v>113</v>
      </c>
      <c r="F39126" s="34">
        <v>104</v>
      </c>
      <c r="G39126" s="34">
        <v>100</v>
      </c>
      <c r="H39126" s="34">
        <v>116</v>
      </c>
      <c r="I39126" s="34">
        <v>72</v>
      </c>
      <c r="J39126" s="34">
        <v>99</v>
      </c>
      <c r="K39126" s="34">
        <v>121</v>
      </c>
      <c r="L39126" s="34">
        <v>77</v>
      </c>
      <c r="M39126" s="34">
        <v>101</v>
      </c>
      <c r="N39126" s="34">
        <v>97</v>
      </c>
      <c r="O39126" s="34">
        <v>87</v>
      </c>
      <c r="P39126" s="34">
        <v>91</v>
      </c>
      <c r="Q39126" s="34">
        <v>132</v>
      </c>
      <c r="R39126" s="34">
        <v>127</v>
      </c>
      <c r="S39126" s="34">
        <v>119</v>
      </c>
      <c r="T39126" s="34">
        <v>132</v>
      </c>
      <c r="U39126" s="34">
        <v>120</v>
      </c>
      <c r="V39126" s="34">
        <v>107</v>
      </c>
      <c r="W39126" s="34">
        <v>125</v>
      </c>
      <c r="X39126" s="34">
        <v>144</v>
      </c>
      <c r="Y39126" s="34">
        <v>109</v>
      </c>
      <c r="Z39126" s="34">
        <v>168</v>
      </c>
      <c r="AA39126" s="34">
        <v>162</v>
      </c>
      <c r="AB39126" s="34">
        <v>202</v>
      </c>
      <c r="AC39126" s="34">
        <v>169</v>
      </c>
    </row>
    <row r="39127" spans="1:29" x14ac:dyDescent="0.2">
      <c r="A39127" s="34" t="s">
        <v>99620</v>
      </c>
      <c r="B39127" s="34">
        <v>263</v>
      </c>
      <c r="C39127" s="34">
        <v>195</v>
      </c>
      <c r="D39127" s="34">
        <v>202</v>
      </c>
      <c r="E39127" s="34">
        <v>196</v>
      </c>
      <c r="F39127" s="34">
        <v>200</v>
      </c>
      <c r="G39127" s="34">
        <v>228</v>
      </c>
      <c r="H39127" s="34">
        <v>206</v>
      </c>
      <c r="I39127" s="34">
        <v>166</v>
      </c>
      <c r="J39127" s="34">
        <v>204</v>
      </c>
      <c r="K39127" s="34">
        <v>217</v>
      </c>
      <c r="L39127" s="34">
        <v>178</v>
      </c>
      <c r="M39127" s="34">
        <v>199</v>
      </c>
      <c r="N39127" s="34">
        <v>178</v>
      </c>
      <c r="O39127" s="34">
        <v>210</v>
      </c>
      <c r="P39127" s="34">
        <v>225</v>
      </c>
      <c r="Q39127" s="34">
        <v>309</v>
      </c>
      <c r="R39127" s="34">
        <v>280</v>
      </c>
      <c r="S39127" s="34">
        <v>228</v>
      </c>
      <c r="T39127" s="34">
        <v>196</v>
      </c>
      <c r="U39127" s="34">
        <v>210</v>
      </c>
      <c r="V39127" s="34">
        <v>237</v>
      </c>
      <c r="W39127" s="34">
        <v>372</v>
      </c>
      <c r="X39127" s="34">
        <v>189</v>
      </c>
      <c r="Y39127" s="34">
        <v>234</v>
      </c>
      <c r="Z39127" s="34">
        <v>228</v>
      </c>
      <c r="AA39127" s="34">
        <v>252</v>
      </c>
      <c r="AB39127" s="34">
        <v>284</v>
      </c>
      <c r="AC39127" s="34">
        <v>349</v>
      </c>
    </row>
    <row r="39128" spans="1:29" x14ac:dyDescent="0.2">
      <c r="A39128" s="34" t="s">
        <v>99621</v>
      </c>
      <c r="B39128" s="34">
        <v>203</v>
      </c>
      <c r="C39128" s="34">
        <v>210</v>
      </c>
      <c r="D39128" s="34">
        <v>195</v>
      </c>
      <c r="E39128" s="34">
        <v>214</v>
      </c>
      <c r="F39128" s="34">
        <v>184</v>
      </c>
      <c r="G39128" s="34">
        <v>164</v>
      </c>
      <c r="H39128" s="34">
        <v>198</v>
      </c>
      <c r="I39128" s="34">
        <v>230</v>
      </c>
      <c r="J39128" s="34">
        <v>177</v>
      </c>
      <c r="K39128" s="34">
        <v>218</v>
      </c>
      <c r="L39128" s="34">
        <v>168</v>
      </c>
      <c r="M39128" s="34">
        <v>182</v>
      </c>
      <c r="N39128" s="34">
        <v>175</v>
      </c>
      <c r="O39128" s="34">
        <v>210</v>
      </c>
      <c r="P39128" s="34">
        <v>193</v>
      </c>
      <c r="Q39128" s="34">
        <v>301</v>
      </c>
      <c r="R39128" s="34">
        <v>220</v>
      </c>
      <c r="S39128" s="34">
        <v>290</v>
      </c>
      <c r="T39128" s="34">
        <v>181</v>
      </c>
      <c r="U39128" s="34">
        <v>259</v>
      </c>
      <c r="V39128" s="34">
        <v>207</v>
      </c>
      <c r="W39128" s="34">
        <v>296</v>
      </c>
      <c r="X39128" s="34">
        <v>230</v>
      </c>
      <c r="Y39128" s="34">
        <v>361</v>
      </c>
      <c r="Z39128" s="34">
        <v>223</v>
      </c>
      <c r="AA39128" s="34">
        <v>246</v>
      </c>
      <c r="AB39128" s="34">
        <v>256</v>
      </c>
      <c r="AC39128" s="34">
        <v>354</v>
      </c>
    </row>
    <row r="39129" spans="1:29" x14ac:dyDescent="0.2">
      <c r="A39129" s="34" t="s">
        <v>99622</v>
      </c>
      <c r="B39129" s="34">
        <v>127</v>
      </c>
      <c r="C39129" s="34">
        <v>151</v>
      </c>
      <c r="D39129" s="34">
        <v>168</v>
      </c>
      <c r="E39129" s="34">
        <v>157</v>
      </c>
      <c r="F39129" s="34">
        <v>153</v>
      </c>
      <c r="G39129" s="34">
        <v>180</v>
      </c>
      <c r="H39129" s="34">
        <v>114</v>
      </c>
      <c r="I39129" s="34">
        <v>157</v>
      </c>
      <c r="J39129" s="34">
        <v>111</v>
      </c>
      <c r="K39129" s="34">
        <v>180</v>
      </c>
      <c r="L39129" s="34">
        <v>61</v>
      </c>
      <c r="M39129" s="34">
        <v>143</v>
      </c>
      <c r="N39129" s="34">
        <v>101</v>
      </c>
      <c r="O39129" s="34">
        <v>135</v>
      </c>
      <c r="P39129" s="34">
        <v>120</v>
      </c>
      <c r="Q39129" s="34">
        <v>170</v>
      </c>
      <c r="R39129" s="34">
        <v>156</v>
      </c>
      <c r="S39129" s="34">
        <v>195</v>
      </c>
      <c r="T39129" s="34">
        <v>99</v>
      </c>
      <c r="U39129" s="34">
        <v>110</v>
      </c>
      <c r="V39129" s="34">
        <v>164</v>
      </c>
      <c r="W39129" s="34">
        <v>129</v>
      </c>
      <c r="X39129" s="34">
        <v>171</v>
      </c>
      <c r="Y39129" s="34">
        <v>137</v>
      </c>
      <c r="Z39129" s="34">
        <v>169</v>
      </c>
      <c r="AA39129" s="34">
        <v>182</v>
      </c>
      <c r="AB39129" s="34">
        <v>112</v>
      </c>
      <c r="AC39129" s="34">
        <v>217</v>
      </c>
    </row>
    <row r="39130" spans="1:29" x14ac:dyDescent="0.2">
      <c r="A39130" s="34" t="s">
        <v>99623</v>
      </c>
      <c r="B39130" s="34">
        <v>310</v>
      </c>
      <c r="C39130" s="34">
        <v>190</v>
      </c>
      <c r="D39130" s="34">
        <v>261</v>
      </c>
      <c r="E39130" s="34">
        <v>234</v>
      </c>
      <c r="F39130" s="34">
        <v>247</v>
      </c>
      <c r="G39130" s="34">
        <v>181</v>
      </c>
      <c r="H39130" s="34">
        <v>212</v>
      </c>
      <c r="I39130" s="34">
        <v>197</v>
      </c>
      <c r="J39130" s="34">
        <v>274</v>
      </c>
      <c r="K39130" s="34">
        <v>177</v>
      </c>
      <c r="L39130" s="34">
        <v>233</v>
      </c>
      <c r="M39130" s="34">
        <v>194</v>
      </c>
      <c r="N39130" s="34">
        <v>188</v>
      </c>
      <c r="O39130" s="34">
        <v>216</v>
      </c>
      <c r="P39130" s="34">
        <v>217</v>
      </c>
      <c r="Q39130" s="34">
        <v>287</v>
      </c>
      <c r="R39130" s="34">
        <v>381</v>
      </c>
      <c r="S39130" s="34">
        <v>284</v>
      </c>
      <c r="T39130" s="34">
        <v>315</v>
      </c>
      <c r="U39130" s="34">
        <v>196</v>
      </c>
      <c r="V39130" s="34">
        <v>241</v>
      </c>
      <c r="W39130" s="34">
        <v>355</v>
      </c>
      <c r="X39130" s="34">
        <v>269</v>
      </c>
      <c r="Y39130" s="34">
        <v>357</v>
      </c>
      <c r="Z39130" s="34">
        <v>286</v>
      </c>
      <c r="AA39130" s="34">
        <v>245</v>
      </c>
      <c r="AB39130" s="34">
        <v>338</v>
      </c>
      <c r="AC39130" s="34">
        <v>376</v>
      </c>
    </row>
    <row r="39131" spans="1:29" x14ac:dyDescent="0.2">
      <c r="A39131" s="34" t="s">
        <v>99624</v>
      </c>
      <c r="B39131" s="34">
        <v>186</v>
      </c>
      <c r="C39131" s="34">
        <v>272</v>
      </c>
      <c r="D39131" s="34">
        <v>218</v>
      </c>
      <c r="E39131" s="34">
        <v>305</v>
      </c>
      <c r="F39131" s="34">
        <v>304</v>
      </c>
      <c r="G39131" s="34">
        <v>250</v>
      </c>
      <c r="H39131" s="34">
        <v>204</v>
      </c>
      <c r="I39131" s="34">
        <v>263</v>
      </c>
      <c r="J39131" s="34">
        <v>242</v>
      </c>
      <c r="K39131" s="34">
        <v>250</v>
      </c>
      <c r="L39131" s="34">
        <v>181</v>
      </c>
      <c r="M39131" s="34">
        <v>252</v>
      </c>
      <c r="N39131" s="34">
        <v>194</v>
      </c>
      <c r="O39131" s="34">
        <v>229</v>
      </c>
      <c r="P39131" s="34">
        <v>222</v>
      </c>
      <c r="Q39131" s="34">
        <v>361</v>
      </c>
      <c r="R39131" s="34">
        <v>288</v>
      </c>
      <c r="S39131" s="34">
        <v>348</v>
      </c>
      <c r="T39131" s="34">
        <v>243</v>
      </c>
      <c r="U39131" s="34">
        <v>292</v>
      </c>
      <c r="V39131" s="34">
        <v>323</v>
      </c>
      <c r="W39131" s="34">
        <v>398</v>
      </c>
      <c r="X39131" s="34">
        <v>302</v>
      </c>
      <c r="Y39131" s="34">
        <v>315</v>
      </c>
      <c r="Z39131" s="34">
        <v>274</v>
      </c>
      <c r="AA39131" s="34">
        <v>395</v>
      </c>
      <c r="AB39131" s="34">
        <v>265</v>
      </c>
      <c r="AC39131" s="34">
        <v>448</v>
      </c>
    </row>
    <row r="39132" spans="1:29" x14ac:dyDescent="0.2">
      <c r="A39132" s="34" t="s">
        <v>99625</v>
      </c>
      <c r="B39132" s="34">
        <v>441</v>
      </c>
      <c r="C39132" s="34">
        <v>435</v>
      </c>
      <c r="D39132" s="34">
        <v>488</v>
      </c>
      <c r="E39132" s="34">
        <v>475</v>
      </c>
      <c r="F39132" s="34">
        <v>531</v>
      </c>
      <c r="G39132" s="34">
        <v>551</v>
      </c>
      <c r="H39132" s="34">
        <v>509</v>
      </c>
      <c r="I39132" s="34">
        <v>510</v>
      </c>
      <c r="J39132" s="34">
        <v>451</v>
      </c>
      <c r="K39132" s="34">
        <v>527</v>
      </c>
      <c r="L39132" s="34">
        <v>423</v>
      </c>
      <c r="M39132" s="34">
        <v>449</v>
      </c>
      <c r="N39132" s="34">
        <v>430</v>
      </c>
      <c r="O39132" s="34">
        <v>387</v>
      </c>
      <c r="P39132" s="34">
        <v>477</v>
      </c>
      <c r="Q39132" s="34">
        <v>682</v>
      </c>
      <c r="R39132" s="34">
        <v>593</v>
      </c>
      <c r="S39132" s="34">
        <v>583</v>
      </c>
      <c r="T39132" s="34">
        <v>571</v>
      </c>
      <c r="U39132" s="34">
        <v>485</v>
      </c>
      <c r="V39132" s="34">
        <v>617</v>
      </c>
      <c r="W39132" s="34">
        <v>628</v>
      </c>
      <c r="X39132" s="34">
        <v>642</v>
      </c>
      <c r="Y39132" s="34">
        <v>607</v>
      </c>
      <c r="Z39132" s="34">
        <v>507</v>
      </c>
      <c r="AA39132" s="34">
        <v>591</v>
      </c>
      <c r="AB39132" s="34">
        <v>666</v>
      </c>
      <c r="AC39132" s="34">
        <v>784</v>
      </c>
    </row>
    <row r="39133" spans="1:29" x14ac:dyDescent="0.2">
      <c r="A39133" s="34" t="s">
        <v>99626</v>
      </c>
      <c r="B39133" s="34">
        <v>59</v>
      </c>
      <c r="C39133" s="34">
        <v>43</v>
      </c>
      <c r="D39133" s="34">
        <v>58</v>
      </c>
      <c r="E39133" s="34">
        <v>57</v>
      </c>
      <c r="F39133" s="34">
        <v>64</v>
      </c>
      <c r="G39133" s="34">
        <v>32</v>
      </c>
      <c r="H39133" s="34">
        <v>65</v>
      </c>
      <c r="I39133" s="34">
        <v>32</v>
      </c>
      <c r="J39133" s="34">
        <v>44</v>
      </c>
      <c r="K39133" s="34">
        <v>40</v>
      </c>
      <c r="L39133" s="34">
        <v>43</v>
      </c>
      <c r="M39133" s="34">
        <v>51</v>
      </c>
      <c r="N39133" s="34">
        <v>41</v>
      </c>
      <c r="O39133" s="34">
        <v>68</v>
      </c>
      <c r="P39133" s="34">
        <v>44</v>
      </c>
      <c r="Q39133" s="34">
        <v>54</v>
      </c>
      <c r="R39133" s="34">
        <v>78</v>
      </c>
      <c r="S39133" s="34">
        <v>82</v>
      </c>
      <c r="T39133" s="34">
        <v>27</v>
      </c>
      <c r="U39133" s="34">
        <v>59</v>
      </c>
      <c r="V39133" s="34">
        <v>73</v>
      </c>
      <c r="W39133" s="34">
        <v>83</v>
      </c>
      <c r="X39133" s="34">
        <v>51</v>
      </c>
      <c r="Y39133" s="34">
        <v>49</v>
      </c>
      <c r="Z39133" s="34">
        <v>44</v>
      </c>
      <c r="AA39133" s="34">
        <v>47</v>
      </c>
      <c r="AB39133" s="34">
        <v>79</v>
      </c>
      <c r="AC39133" s="34">
        <v>83</v>
      </c>
    </row>
    <row r="39134" spans="1:29" x14ac:dyDescent="0.2">
      <c r="A39134" s="34" t="s">
        <v>99627</v>
      </c>
      <c r="B39134" s="34">
        <v>286</v>
      </c>
      <c r="C39134" s="34">
        <v>244</v>
      </c>
      <c r="D39134" s="34">
        <v>290</v>
      </c>
      <c r="E39134" s="34">
        <v>312</v>
      </c>
      <c r="F39134" s="34">
        <v>297</v>
      </c>
      <c r="G39134" s="34">
        <v>330</v>
      </c>
      <c r="H39134" s="34">
        <v>295</v>
      </c>
      <c r="I39134" s="34">
        <v>299</v>
      </c>
      <c r="J39134" s="34">
        <v>311</v>
      </c>
      <c r="K39134" s="34">
        <v>329</v>
      </c>
      <c r="L39134" s="34">
        <v>326</v>
      </c>
      <c r="M39134" s="34">
        <v>315</v>
      </c>
      <c r="N39134" s="34">
        <v>250</v>
      </c>
      <c r="O39134" s="34">
        <v>292</v>
      </c>
      <c r="P39134" s="34">
        <v>292</v>
      </c>
      <c r="Q39134" s="34">
        <v>496</v>
      </c>
      <c r="R39134" s="34">
        <v>377</v>
      </c>
      <c r="S39134" s="34">
        <v>305</v>
      </c>
      <c r="T39134" s="34">
        <v>388</v>
      </c>
      <c r="U39134" s="34">
        <v>409</v>
      </c>
      <c r="V39134" s="34">
        <v>402</v>
      </c>
      <c r="W39134" s="34">
        <v>499</v>
      </c>
      <c r="X39134" s="34">
        <v>320</v>
      </c>
      <c r="Y39134" s="34">
        <v>488</v>
      </c>
      <c r="Z39134" s="34">
        <v>300</v>
      </c>
      <c r="AA39134" s="34">
        <v>487</v>
      </c>
      <c r="AB39134" s="34">
        <v>419</v>
      </c>
      <c r="AC39134" s="34">
        <v>557</v>
      </c>
    </row>
    <row r="39135" spans="1:29" x14ac:dyDescent="0.2">
      <c r="A39135" s="34" t="s">
        <v>99628</v>
      </c>
      <c r="B39135" s="34">
        <v>272</v>
      </c>
      <c r="C39135" s="34">
        <v>329</v>
      </c>
      <c r="D39135" s="34">
        <v>349</v>
      </c>
      <c r="E39135" s="34">
        <v>388</v>
      </c>
      <c r="F39135" s="34">
        <v>374</v>
      </c>
      <c r="G39135" s="34">
        <v>308</v>
      </c>
      <c r="H39135" s="34">
        <v>347</v>
      </c>
      <c r="I39135" s="34">
        <v>308</v>
      </c>
      <c r="J39135" s="34">
        <v>336</v>
      </c>
      <c r="K39135" s="34">
        <v>338</v>
      </c>
      <c r="L39135" s="34">
        <v>347</v>
      </c>
      <c r="M39135" s="34">
        <v>313</v>
      </c>
      <c r="N39135" s="34">
        <v>287</v>
      </c>
      <c r="O39135" s="34">
        <v>339</v>
      </c>
      <c r="P39135" s="34">
        <v>337</v>
      </c>
      <c r="Q39135" s="34">
        <v>457</v>
      </c>
      <c r="R39135" s="34">
        <v>468</v>
      </c>
      <c r="S39135" s="34">
        <v>413</v>
      </c>
      <c r="T39135" s="34">
        <v>469</v>
      </c>
      <c r="U39135" s="34">
        <v>315</v>
      </c>
      <c r="V39135" s="34">
        <v>436</v>
      </c>
      <c r="W39135" s="34">
        <v>495</v>
      </c>
      <c r="X39135" s="34">
        <v>367</v>
      </c>
      <c r="Y39135" s="34">
        <v>505</v>
      </c>
      <c r="Z39135" s="34">
        <v>443</v>
      </c>
      <c r="AA39135" s="34">
        <v>451</v>
      </c>
      <c r="AB39135" s="34">
        <v>517</v>
      </c>
      <c r="AC39135" s="34">
        <v>571</v>
      </c>
    </row>
    <row r="39136" spans="1:29" x14ac:dyDescent="0.2">
      <c r="A39136" s="34" t="s">
        <v>99629</v>
      </c>
      <c r="B39136" s="34">
        <v>244</v>
      </c>
      <c r="C39136" s="34">
        <v>184</v>
      </c>
      <c r="D39136" s="34">
        <v>160</v>
      </c>
      <c r="E39136" s="34">
        <v>247</v>
      </c>
      <c r="F39136" s="34">
        <v>169</v>
      </c>
      <c r="G39136" s="34">
        <v>202</v>
      </c>
      <c r="H39136" s="34">
        <v>145</v>
      </c>
      <c r="I39136" s="34">
        <v>147</v>
      </c>
      <c r="J39136" s="34">
        <v>131</v>
      </c>
      <c r="K39136" s="34">
        <v>255</v>
      </c>
      <c r="L39136" s="34">
        <v>81</v>
      </c>
      <c r="M39136" s="34">
        <v>181</v>
      </c>
      <c r="N39136" s="34">
        <v>128</v>
      </c>
      <c r="O39136" s="34">
        <v>176</v>
      </c>
      <c r="P39136" s="34">
        <v>96</v>
      </c>
      <c r="Q39136" s="34">
        <v>205</v>
      </c>
      <c r="R39136" s="34">
        <v>140</v>
      </c>
      <c r="S39136" s="34">
        <v>235</v>
      </c>
      <c r="T39136" s="34">
        <v>154</v>
      </c>
      <c r="U39136" s="34">
        <v>181</v>
      </c>
      <c r="V39136" s="34">
        <v>147</v>
      </c>
      <c r="W39136" s="34">
        <v>181</v>
      </c>
      <c r="X39136" s="34">
        <v>176</v>
      </c>
      <c r="Y39136" s="34">
        <v>135</v>
      </c>
      <c r="Z39136" s="34">
        <v>184</v>
      </c>
      <c r="AA39136" s="34">
        <v>234</v>
      </c>
      <c r="AB39136" s="34">
        <v>174</v>
      </c>
      <c r="AC39136" s="34">
        <v>254</v>
      </c>
    </row>
    <row r="39137" spans="1:29" x14ac:dyDescent="0.2">
      <c r="A39137" s="34" t="s">
        <v>99630</v>
      </c>
      <c r="B39137" s="34">
        <v>354</v>
      </c>
      <c r="C39137" s="34">
        <v>342</v>
      </c>
      <c r="D39137" s="34">
        <v>325</v>
      </c>
      <c r="E39137" s="34">
        <v>297</v>
      </c>
      <c r="F39137" s="34">
        <v>357</v>
      </c>
      <c r="G39137" s="34">
        <v>397</v>
      </c>
      <c r="H39137" s="34">
        <v>359</v>
      </c>
      <c r="I39137" s="34">
        <v>272</v>
      </c>
      <c r="J39137" s="34">
        <v>322</v>
      </c>
      <c r="K39137" s="34">
        <v>339</v>
      </c>
      <c r="L39137" s="34">
        <v>255</v>
      </c>
      <c r="M39137" s="34">
        <v>290</v>
      </c>
      <c r="N39137" s="34">
        <v>248</v>
      </c>
      <c r="O39137" s="34">
        <v>299</v>
      </c>
      <c r="P39137" s="34">
        <v>297</v>
      </c>
      <c r="Q39137" s="34">
        <v>447</v>
      </c>
      <c r="R39137" s="34">
        <v>423</v>
      </c>
      <c r="S39137" s="34">
        <v>418</v>
      </c>
      <c r="T39137" s="34">
        <v>384</v>
      </c>
      <c r="U39137" s="34">
        <v>367</v>
      </c>
      <c r="V39137" s="34">
        <v>428</v>
      </c>
      <c r="W39137" s="34">
        <v>472</v>
      </c>
      <c r="X39137" s="34">
        <v>382</v>
      </c>
      <c r="Y39137" s="34">
        <v>383</v>
      </c>
      <c r="Z39137" s="34">
        <v>334</v>
      </c>
      <c r="AA39137" s="34">
        <v>418</v>
      </c>
      <c r="AB39137" s="34">
        <v>450</v>
      </c>
      <c r="AC39137" s="34">
        <v>565</v>
      </c>
    </row>
    <row r="39138" spans="1:29" x14ac:dyDescent="0.2">
      <c r="A39138" s="34" t="s">
        <v>99631</v>
      </c>
      <c r="B39138" s="34">
        <v>132</v>
      </c>
      <c r="C39138" s="34">
        <v>93</v>
      </c>
      <c r="D39138" s="34">
        <v>102</v>
      </c>
      <c r="E39138" s="34">
        <v>112</v>
      </c>
      <c r="F39138" s="34">
        <v>93</v>
      </c>
      <c r="G39138" s="34">
        <v>136</v>
      </c>
      <c r="H39138" s="34">
        <v>98</v>
      </c>
      <c r="I39138" s="34">
        <v>122</v>
      </c>
      <c r="J39138" s="34">
        <v>86</v>
      </c>
      <c r="K39138" s="34">
        <v>82</v>
      </c>
      <c r="L39138" s="34">
        <v>74</v>
      </c>
      <c r="M39138" s="34">
        <v>118</v>
      </c>
      <c r="N39138" s="34">
        <v>69</v>
      </c>
      <c r="O39138" s="34">
        <v>118</v>
      </c>
      <c r="P39138" s="34">
        <v>87</v>
      </c>
      <c r="Q39138" s="34">
        <v>143</v>
      </c>
      <c r="R39138" s="34">
        <v>133</v>
      </c>
      <c r="S39138" s="34">
        <v>156</v>
      </c>
      <c r="T39138" s="34">
        <v>102</v>
      </c>
      <c r="U39138" s="34">
        <v>99</v>
      </c>
      <c r="V39138" s="34">
        <v>119</v>
      </c>
      <c r="W39138" s="34">
        <v>142</v>
      </c>
      <c r="X39138" s="34">
        <v>111</v>
      </c>
      <c r="Y39138" s="34">
        <v>132</v>
      </c>
      <c r="Z39138" s="34">
        <v>136</v>
      </c>
      <c r="AA39138" s="34">
        <v>154</v>
      </c>
      <c r="AB39138" s="34">
        <v>104</v>
      </c>
      <c r="AC39138" s="34">
        <v>156</v>
      </c>
    </row>
    <row r="39139" spans="1:29" x14ac:dyDescent="0.2">
      <c r="A39139" s="34" t="s">
        <v>99632</v>
      </c>
      <c r="B39139" s="34">
        <v>382</v>
      </c>
      <c r="C39139" s="34">
        <v>319</v>
      </c>
      <c r="D39139" s="34">
        <v>378</v>
      </c>
      <c r="E39139" s="34">
        <v>404</v>
      </c>
      <c r="F39139" s="34">
        <v>430</v>
      </c>
      <c r="G39139" s="34">
        <v>388</v>
      </c>
      <c r="H39139" s="34">
        <v>385</v>
      </c>
      <c r="I39139" s="34">
        <v>376</v>
      </c>
      <c r="J39139" s="34">
        <v>381</v>
      </c>
      <c r="K39139" s="34">
        <v>399</v>
      </c>
      <c r="L39139" s="34">
        <v>400</v>
      </c>
      <c r="M39139" s="34">
        <v>296</v>
      </c>
      <c r="N39139" s="34">
        <v>342</v>
      </c>
      <c r="O39139" s="34">
        <v>370</v>
      </c>
      <c r="P39139" s="34">
        <v>364</v>
      </c>
      <c r="Q39139" s="34">
        <v>517</v>
      </c>
      <c r="R39139" s="34">
        <v>554</v>
      </c>
      <c r="S39139" s="34">
        <v>488</v>
      </c>
      <c r="T39139" s="34">
        <v>512</v>
      </c>
      <c r="U39139" s="34">
        <v>460</v>
      </c>
      <c r="V39139" s="34">
        <v>449</v>
      </c>
      <c r="W39139" s="34">
        <v>484</v>
      </c>
      <c r="X39139" s="34">
        <v>548</v>
      </c>
      <c r="Y39139" s="34">
        <v>478</v>
      </c>
      <c r="Z39139" s="34">
        <v>420</v>
      </c>
      <c r="AA39139" s="34">
        <v>536</v>
      </c>
      <c r="AB39139" s="34">
        <v>585</v>
      </c>
      <c r="AC39139" s="34">
        <v>574</v>
      </c>
    </row>
    <row r="39140" spans="1:29" x14ac:dyDescent="0.2">
      <c r="A39140" s="34" t="s">
        <v>99633</v>
      </c>
      <c r="B39140" s="34">
        <v>474</v>
      </c>
      <c r="C39140" s="34">
        <v>325</v>
      </c>
      <c r="D39140" s="34">
        <v>274</v>
      </c>
      <c r="E39140" s="34">
        <v>331</v>
      </c>
      <c r="F39140" s="34">
        <v>311</v>
      </c>
      <c r="G39140" s="34">
        <v>450</v>
      </c>
      <c r="H39140" s="34">
        <v>275</v>
      </c>
      <c r="I39140" s="34">
        <v>298</v>
      </c>
      <c r="J39140" s="34">
        <v>338</v>
      </c>
      <c r="K39140" s="34">
        <v>392</v>
      </c>
      <c r="L39140" s="34">
        <v>329</v>
      </c>
      <c r="M39140" s="34">
        <v>252</v>
      </c>
      <c r="N39140" s="34">
        <v>232</v>
      </c>
      <c r="O39140" s="34">
        <v>335</v>
      </c>
      <c r="P39140" s="34">
        <v>363</v>
      </c>
      <c r="Q39140" s="34">
        <v>437</v>
      </c>
      <c r="R39140" s="34">
        <v>431</v>
      </c>
      <c r="S39140" s="34">
        <v>476</v>
      </c>
      <c r="T39140" s="34">
        <v>409</v>
      </c>
      <c r="U39140" s="34">
        <v>386</v>
      </c>
      <c r="V39140" s="34">
        <v>393</v>
      </c>
      <c r="W39140" s="34">
        <v>530</v>
      </c>
      <c r="X39140" s="34">
        <v>403</v>
      </c>
      <c r="Y39140" s="34">
        <v>462</v>
      </c>
      <c r="Z39140" s="34">
        <v>378</v>
      </c>
      <c r="AA39140" s="34">
        <v>497</v>
      </c>
      <c r="AB39140" s="34">
        <v>447</v>
      </c>
      <c r="AC39140" s="34">
        <v>502</v>
      </c>
    </row>
    <row r="39141" spans="1:29" x14ac:dyDescent="0.2">
      <c r="A39141" s="34" t="s">
        <v>99634</v>
      </c>
      <c r="B39141" s="34">
        <v>121</v>
      </c>
      <c r="C39141" s="34">
        <v>104</v>
      </c>
      <c r="D39141" s="34">
        <v>102</v>
      </c>
      <c r="E39141" s="34">
        <v>79</v>
      </c>
      <c r="F39141" s="34">
        <v>78</v>
      </c>
      <c r="G39141" s="34">
        <v>101</v>
      </c>
      <c r="H39141" s="34">
        <v>97</v>
      </c>
      <c r="I39141" s="34">
        <v>66</v>
      </c>
      <c r="J39141" s="34">
        <v>80</v>
      </c>
      <c r="K39141" s="34">
        <v>107</v>
      </c>
      <c r="L39141" s="34">
        <v>66</v>
      </c>
      <c r="M39141" s="34">
        <v>64</v>
      </c>
      <c r="N39141" s="34">
        <v>83</v>
      </c>
      <c r="O39141" s="34">
        <v>79</v>
      </c>
      <c r="P39141" s="34">
        <v>117</v>
      </c>
      <c r="Q39141" s="34">
        <v>129</v>
      </c>
      <c r="R39141" s="34">
        <v>127</v>
      </c>
      <c r="S39141" s="34">
        <v>128</v>
      </c>
      <c r="T39141" s="34">
        <v>98</v>
      </c>
      <c r="U39141" s="34">
        <v>96</v>
      </c>
      <c r="V39141" s="34">
        <v>102</v>
      </c>
      <c r="W39141" s="34">
        <v>111</v>
      </c>
      <c r="X39141" s="34">
        <v>102</v>
      </c>
      <c r="Y39141" s="34">
        <v>107</v>
      </c>
      <c r="Z39141" s="34">
        <v>115</v>
      </c>
      <c r="AA39141" s="34">
        <v>121</v>
      </c>
      <c r="AB39141" s="34">
        <v>108</v>
      </c>
      <c r="AC39141" s="34">
        <v>142</v>
      </c>
    </row>
    <row r="39142" spans="1:29" x14ac:dyDescent="0.2">
      <c r="A39142" s="34" t="s">
        <v>99635</v>
      </c>
      <c r="B39142" s="34">
        <v>222</v>
      </c>
      <c r="C39142" s="34">
        <v>232</v>
      </c>
      <c r="D39142" s="34">
        <v>225</v>
      </c>
      <c r="E39142" s="34">
        <v>346</v>
      </c>
      <c r="F39142" s="34">
        <v>236</v>
      </c>
      <c r="G39142" s="34">
        <v>259</v>
      </c>
      <c r="H39142" s="34">
        <v>229</v>
      </c>
      <c r="I39142" s="34">
        <v>261</v>
      </c>
      <c r="J39142" s="34">
        <v>244</v>
      </c>
      <c r="K39142" s="34">
        <v>308</v>
      </c>
      <c r="L39142" s="34">
        <v>249</v>
      </c>
      <c r="M39142" s="34">
        <v>235</v>
      </c>
      <c r="N39142" s="34">
        <v>212</v>
      </c>
      <c r="O39142" s="34">
        <v>230</v>
      </c>
      <c r="P39142" s="34">
        <v>206</v>
      </c>
      <c r="Q39142" s="34">
        <v>394</v>
      </c>
      <c r="R39142" s="34">
        <v>286</v>
      </c>
      <c r="S39142" s="34">
        <v>265</v>
      </c>
      <c r="T39142" s="34">
        <v>309</v>
      </c>
      <c r="U39142" s="34">
        <v>267</v>
      </c>
      <c r="V39142" s="34">
        <v>281</v>
      </c>
      <c r="W39142" s="34">
        <v>297</v>
      </c>
      <c r="X39142" s="34">
        <v>333</v>
      </c>
      <c r="Y39142" s="34">
        <v>345</v>
      </c>
      <c r="Z39142" s="34">
        <v>332</v>
      </c>
      <c r="AA39142" s="34">
        <v>326</v>
      </c>
      <c r="AB39142" s="34">
        <v>403</v>
      </c>
      <c r="AC39142" s="34">
        <v>386</v>
      </c>
    </row>
    <row r="39143" spans="1:29" x14ac:dyDescent="0.2">
      <c r="A39143" s="34" t="s">
        <v>99636</v>
      </c>
      <c r="B39143" s="34">
        <v>542</v>
      </c>
      <c r="C39143" s="34">
        <v>307</v>
      </c>
      <c r="D39143" s="34">
        <v>359</v>
      </c>
      <c r="E39143" s="34">
        <v>352</v>
      </c>
      <c r="F39143" s="34">
        <v>376</v>
      </c>
      <c r="G39143" s="34">
        <v>355</v>
      </c>
      <c r="H39143" s="34">
        <v>384</v>
      </c>
      <c r="I39143" s="34">
        <v>341</v>
      </c>
      <c r="J39143" s="34">
        <v>374</v>
      </c>
      <c r="K39143" s="34">
        <v>352</v>
      </c>
      <c r="L39143" s="34">
        <v>423</v>
      </c>
      <c r="M39143" s="34">
        <v>353</v>
      </c>
      <c r="N39143" s="34">
        <v>303</v>
      </c>
      <c r="O39143" s="34">
        <v>336</v>
      </c>
      <c r="P39143" s="34">
        <v>331</v>
      </c>
      <c r="Q39143" s="34">
        <v>624</v>
      </c>
      <c r="R39143" s="34">
        <v>522</v>
      </c>
      <c r="S39143" s="34">
        <v>468</v>
      </c>
      <c r="T39143" s="34">
        <v>548</v>
      </c>
      <c r="U39143" s="34">
        <v>431</v>
      </c>
      <c r="V39143" s="34">
        <v>514</v>
      </c>
      <c r="W39143" s="34">
        <v>745</v>
      </c>
      <c r="X39143" s="34">
        <v>517</v>
      </c>
      <c r="Y39143" s="34">
        <v>568</v>
      </c>
      <c r="Z39143" s="34">
        <v>455</v>
      </c>
      <c r="AA39143" s="34">
        <v>474</v>
      </c>
      <c r="AB39143" s="34">
        <v>586</v>
      </c>
      <c r="AC39143" s="34">
        <v>665</v>
      </c>
    </row>
    <row r="39144" spans="1:29" x14ac:dyDescent="0.2">
      <c r="A39144" s="34" t="s">
        <v>99637</v>
      </c>
      <c r="B39144" s="34">
        <v>155</v>
      </c>
      <c r="C39144" s="34">
        <v>104</v>
      </c>
      <c r="D39144" s="34">
        <v>113</v>
      </c>
      <c r="E39144" s="34">
        <v>96</v>
      </c>
      <c r="F39144" s="34">
        <v>128</v>
      </c>
      <c r="G39144" s="34">
        <v>101</v>
      </c>
      <c r="H39144" s="34">
        <v>157</v>
      </c>
      <c r="I39144" s="34">
        <v>102</v>
      </c>
      <c r="J39144" s="34">
        <v>80</v>
      </c>
      <c r="K39144" s="34">
        <v>113</v>
      </c>
      <c r="L39144" s="34">
        <v>103</v>
      </c>
      <c r="M39144" s="34">
        <v>108</v>
      </c>
      <c r="N39144" s="34">
        <v>101</v>
      </c>
      <c r="O39144" s="34">
        <v>79</v>
      </c>
      <c r="P39144" s="34">
        <v>123</v>
      </c>
      <c r="Q39144" s="34">
        <v>174</v>
      </c>
      <c r="R39144" s="34">
        <v>142</v>
      </c>
      <c r="S39144" s="34">
        <v>119</v>
      </c>
      <c r="T39144" s="34">
        <v>159</v>
      </c>
      <c r="U39144" s="34">
        <v>111</v>
      </c>
      <c r="V39144" s="34">
        <v>121</v>
      </c>
      <c r="W39144" s="34">
        <v>154</v>
      </c>
      <c r="X39144" s="34">
        <v>138</v>
      </c>
      <c r="Y39144" s="34">
        <v>114</v>
      </c>
      <c r="Z39144" s="34">
        <v>125</v>
      </c>
      <c r="AA39144" s="34">
        <v>134</v>
      </c>
      <c r="AB39144" s="34">
        <v>166</v>
      </c>
      <c r="AC39144" s="34">
        <v>149</v>
      </c>
    </row>
    <row r="39145" spans="1:29" x14ac:dyDescent="0.2">
      <c r="A39145" s="34" t="s">
        <v>99638</v>
      </c>
      <c r="B39145" s="34">
        <v>323</v>
      </c>
      <c r="C39145" s="34">
        <v>294</v>
      </c>
      <c r="D39145" s="34">
        <v>317</v>
      </c>
      <c r="E39145" s="34">
        <v>369</v>
      </c>
      <c r="F39145" s="34">
        <v>357</v>
      </c>
      <c r="G39145" s="34">
        <v>319</v>
      </c>
      <c r="H39145" s="34">
        <v>308</v>
      </c>
      <c r="I39145" s="34">
        <v>294</v>
      </c>
      <c r="J39145" s="34">
        <v>305</v>
      </c>
      <c r="K39145" s="34">
        <v>317</v>
      </c>
      <c r="L39145" s="34">
        <v>286</v>
      </c>
      <c r="M39145" s="34">
        <v>351</v>
      </c>
      <c r="N39145" s="34">
        <v>258</v>
      </c>
      <c r="O39145" s="34">
        <v>289</v>
      </c>
      <c r="P39145" s="34">
        <v>311</v>
      </c>
      <c r="Q39145" s="34">
        <v>464</v>
      </c>
      <c r="R39145" s="34">
        <v>391</v>
      </c>
      <c r="S39145" s="34">
        <v>354</v>
      </c>
      <c r="T39145" s="34">
        <v>355</v>
      </c>
      <c r="U39145" s="34">
        <v>344</v>
      </c>
      <c r="V39145" s="34">
        <v>308</v>
      </c>
      <c r="W39145" s="34">
        <v>490</v>
      </c>
      <c r="X39145" s="34">
        <v>396</v>
      </c>
      <c r="Y39145" s="34">
        <v>419</v>
      </c>
      <c r="Z39145" s="34">
        <v>342</v>
      </c>
      <c r="AA39145" s="34">
        <v>446</v>
      </c>
      <c r="AB39145" s="34">
        <v>461</v>
      </c>
      <c r="AC39145" s="34">
        <v>568</v>
      </c>
    </row>
    <row r="39146" spans="1:29" x14ac:dyDescent="0.2">
      <c r="A39146" s="34" t="s">
        <v>99639</v>
      </c>
      <c r="B39146" s="34">
        <v>413</v>
      </c>
      <c r="C39146" s="34">
        <v>230</v>
      </c>
      <c r="D39146" s="34">
        <v>284</v>
      </c>
      <c r="E39146" s="34">
        <v>291</v>
      </c>
      <c r="F39146" s="34">
        <v>283</v>
      </c>
      <c r="G39146" s="34">
        <v>294</v>
      </c>
      <c r="H39146" s="34">
        <v>300</v>
      </c>
      <c r="I39146" s="34">
        <v>277</v>
      </c>
      <c r="J39146" s="34">
        <v>308</v>
      </c>
      <c r="K39146" s="34">
        <v>264</v>
      </c>
      <c r="L39146" s="34">
        <v>293</v>
      </c>
      <c r="M39146" s="34">
        <v>261</v>
      </c>
      <c r="N39146" s="34">
        <v>247</v>
      </c>
      <c r="O39146" s="34">
        <v>278</v>
      </c>
      <c r="P39146" s="34">
        <v>301</v>
      </c>
      <c r="Q39146" s="34">
        <v>393</v>
      </c>
      <c r="R39146" s="34">
        <v>390</v>
      </c>
      <c r="S39146" s="34">
        <v>359</v>
      </c>
      <c r="T39146" s="34">
        <v>385</v>
      </c>
      <c r="U39146" s="34">
        <v>339</v>
      </c>
      <c r="V39146" s="34">
        <v>415</v>
      </c>
      <c r="W39146" s="34">
        <v>333</v>
      </c>
      <c r="X39146" s="34">
        <v>389</v>
      </c>
      <c r="Y39146" s="34">
        <v>396</v>
      </c>
      <c r="Z39146" s="34">
        <v>342</v>
      </c>
      <c r="AA39146" s="34">
        <v>316</v>
      </c>
      <c r="AB39146" s="34">
        <v>451</v>
      </c>
      <c r="AC39146" s="34">
        <v>480</v>
      </c>
    </row>
    <row r="39147" spans="1:29" x14ac:dyDescent="0.2">
      <c r="A39147" s="34" t="s">
        <v>99640</v>
      </c>
      <c r="B39147" s="34">
        <v>746</v>
      </c>
      <c r="C39147" s="34">
        <v>454</v>
      </c>
      <c r="D39147" s="34">
        <v>737</v>
      </c>
      <c r="E39147" s="34">
        <v>477</v>
      </c>
      <c r="F39147" s="34">
        <v>725</v>
      </c>
      <c r="G39147" s="34">
        <v>516</v>
      </c>
      <c r="H39147" s="34">
        <v>772</v>
      </c>
      <c r="I39147" s="34">
        <v>424</v>
      </c>
      <c r="J39147" s="34">
        <v>761</v>
      </c>
      <c r="K39147" s="34">
        <v>516</v>
      </c>
      <c r="L39147" s="34">
        <v>750</v>
      </c>
      <c r="M39147" s="34">
        <v>442</v>
      </c>
      <c r="N39147" s="34">
        <v>612</v>
      </c>
      <c r="O39147" s="34">
        <v>441</v>
      </c>
      <c r="P39147" s="34">
        <v>639</v>
      </c>
      <c r="Q39147" s="34">
        <v>731</v>
      </c>
      <c r="R39147" s="34">
        <v>997</v>
      </c>
      <c r="S39147" s="34">
        <v>541</v>
      </c>
      <c r="T39147" s="34">
        <v>1002</v>
      </c>
      <c r="U39147" s="34">
        <v>553</v>
      </c>
      <c r="V39147" s="34">
        <v>889</v>
      </c>
      <c r="W39147" s="34">
        <v>781</v>
      </c>
      <c r="X39147" s="34">
        <v>999</v>
      </c>
      <c r="Y39147" s="34">
        <v>732</v>
      </c>
      <c r="Z39147" s="34">
        <v>849</v>
      </c>
      <c r="AA39147" s="34">
        <v>722</v>
      </c>
      <c r="AB39147" s="34">
        <v>1157</v>
      </c>
      <c r="AC39147" s="34">
        <v>789</v>
      </c>
    </row>
    <row r="39148" spans="1:29" x14ac:dyDescent="0.2">
      <c r="A39148" s="34" t="s">
        <v>99641</v>
      </c>
      <c r="B39148" s="34">
        <v>386</v>
      </c>
      <c r="C39148" s="34">
        <v>315</v>
      </c>
      <c r="D39148" s="34">
        <v>458</v>
      </c>
      <c r="E39148" s="34">
        <v>388</v>
      </c>
      <c r="F39148" s="34">
        <v>507</v>
      </c>
      <c r="G39148" s="34">
        <v>476</v>
      </c>
      <c r="H39148" s="34">
        <v>386</v>
      </c>
      <c r="I39148" s="34">
        <v>347</v>
      </c>
      <c r="J39148" s="34">
        <v>475</v>
      </c>
      <c r="K39148" s="34">
        <v>408</v>
      </c>
      <c r="L39148" s="34">
        <v>463</v>
      </c>
      <c r="M39148" s="34">
        <v>368</v>
      </c>
      <c r="N39148" s="34">
        <v>383</v>
      </c>
      <c r="O39148" s="34">
        <v>333</v>
      </c>
      <c r="P39148" s="34">
        <v>439</v>
      </c>
      <c r="Q39148" s="34">
        <v>567</v>
      </c>
      <c r="R39148" s="34">
        <v>680</v>
      </c>
      <c r="S39148" s="34">
        <v>480</v>
      </c>
      <c r="T39148" s="34">
        <v>616</v>
      </c>
      <c r="U39148" s="34">
        <v>505</v>
      </c>
      <c r="V39148" s="34">
        <v>571</v>
      </c>
      <c r="W39148" s="34">
        <v>617</v>
      </c>
      <c r="X39148" s="34">
        <v>526</v>
      </c>
      <c r="Y39148" s="34">
        <v>618</v>
      </c>
      <c r="Z39148" s="34">
        <v>486</v>
      </c>
      <c r="AA39148" s="34">
        <v>528</v>
      </c>
      <c r="AB39148" s="34">
        <v>651</v>
      </c>
      <c r="AC39148" s="34">
        <v>731</v>
      </c>
    </row>
    <row r="39149" spans="1:29" x14ac:dyDescent="0.2">
      <c r="A39149" s="34" t="s">
        <v>99642</v>
      </c>
      <c r="B39149" s="34">
        <v>480</v>
      </c>
      <c r="C39149" s="34">
        <v>417</v>
      </c>
      <c r="D39149" s="34">
        <v>479</v>
      </c>
      <c r="E39149" s="34">
        <v>446</v>
      </c>
      <c r="F39149" s="34">
        <v>473</v>
      </c>
      <c r="G39149" s="34">
        <v>364</v>
      </c>
      <c r="H39149" s="34">
        <v>516</v>
      </c>
      <c r="I39149" s="34">
        <v>405</v>
      </c>
      <c r="J39149" s="34">
        <v>437</v>
      </c>
      <c r="K39149" s="34">
        <v>418</v>
      </c>
      <c r="L39149" s="34">
        <v>484</v>
      </c>
      <c r="M39149" s="34">
        <v>400</v>
      </c>
      <c r="N39149" s="34">
        <v>451</v>
      </c>
      <c r="O39149" s="34">
        <v>343</v>
      </c>
      <c r="P39149" s="34">
        <v>396</v>
      </c>
      <c r="Q39149" s="34">
        <v>667</v>
      </c>
      <c r="R39149" s="34">
        <v>662</v>
      </c>
      <c r="S39149" s="34">
        <v>452</v>
      </c>
      <c r="T39149" s="34">
        <v>713</v>
      </c>
      <c r="U39149" s="34">
        <v>471</v>
      </c>
      <c r="V39149" s="34">
        <v>543</v>
      </c>
      <c r="W39149" s="34">
        <v>531</v>
      </c>
      <c r="X39149" s="34">
        <v>574</v>
      </c>
      <c r="Y39149" s="34">
        <v>605</v>
      </c>
      <c r="Z39149" s="34">
        <v>500</v>
      </c>
      <c r="AA39149" s="34">
        <v>523</v>
      </c>
      <c r="AB39149" s="34">
        <v>686</v>
      </c>
      <c r="AC39149" s="34">
        <v>679</v>
      </c>
    </row>
    <row r="39150" spans="1:29" x14ac:dyDescent="0.2">
      <c r="A39150" s="34" t="s">
        <v>99643</v>
      </c>
      <c r="B39150" s="34">
        <v>266</v>
      </c>
      <c r="C39150" s="34">
        <v>252</v>
      </c>
      <c r="D39150" s="34">
        <v>292</v>
      </c>
      <c r="E39150" s="34">
        <v>255</v>
      </c>
      <c r="F39150" s="34">
        <v>293</v>
      </c>
      <c r="G39150" s="34">
        <v>284</v>
      </c>
      <c r="H39150" s="34">
        <v>251</v>
      </c>
      <c r="I39150" s="34">
        <v>271</v>
      </c>
      <c r="J39150" s="34">
        <v>251</v>
      </c>
      <c r="K39150" s="34">
        <v>331</v>
      </c>
      <c r="L39150" s="34">
        <v>231</v>
      </c>
      <c r="M39150" s="34">
        <v>266</v>
      </c>
      <c r="N39150" s="34">
        <v>234</v>
      </c>
      <c r="O39150" s="34">
        <v>264</v>
      </c>
      <c r="P39150" s="34">
        <v>280</v>
      </c>
      <c r="Q39150" s="34">
        <v>341</v>
      </c>
      <c r="R39150" s="34">
        <v>297</v>
      </c>
      <c r="S39150" s="34">
        <v>336</v>
      </c>
      <c r="T39150" s="34">
        <v>305</v>
      </c>
      <c r="U39150" s="34">
        <v>310</v>
      </c>
      <c r="V39150" s="34">
        <v>321</v>
      </c>
      <c r="W39150" s="34">
        <v>409</v>
      </c>
      <c r="X39150" s="34">
        <v>355</v>
      </c>
      <c r="Y39150" s="34">
        <v>294</v>
      </c>
      <c r="Z39150" s="34">
        <v>329</v>
      </c>
      <c r="AA39150" s="34">
        <v>438</v>
      </c>
      <c r="AB39150" s="34">
        <v>391</v>
      </c>
      <c r="AC39150" s="34">
        <v>509</v>
      </c>
    </row>
    <row r="39151" spans="1:29" x14ac:dyDescent="0.2">
      <c r="A39151" s="34" t="s">
        <v>99644</v>
      </c>
      <c r="B39151" s="34">
        <v>168</v>
      </c>
      <c r="C39151" s="34">
        <v>326</v>
      </c>
      <c r="D39151" s="34">
        <v>204</v>
      </c>
      <c r="E39151" s="34">
        <v>306</v>
      </c>
      <c r="F39151" s="34">
        <v>235</v>
      </c>
      <c r="G39151" s="34">
        <v>291</v>
      </c>
      <c r="H39151" s="34">
        <v>209</v>
      </c>
      <c r="I39151" s="34">
        <v>261</v>
      </c>
      <c r="J39151" s="34">
        <v>182</v>
      </c>
      <c r="K39151" s="34">
        <v>358</v>
      </c>
      <c r="L39151" s="34">
        <v>161</v>
      </c>
      <c r="M39151" s="34">
        <v>242</v>
      </c>
      <c r="N39151" s="34">
        <v>183</v>
      </c>
      <c r="O39151" s="34">
        <v>258</v>
      </c>
      <c r="P39151" s="34">
        <v>145</v>
      </c>
      <c r="Q39151" s="34">
        <v>333</v>
      </c>
      <c r="R39151" s="34">
        <v>201</v>
      </c>
      <c r="S39151" s="34">
        <v>344</v>
      </c>
      <c r="T39151" s="34">
        <v>167</v>
      </c>
      <c r="U39151" s="34">
        <v>284</v>
      </c>
      <c r="V39151" s="34">
        <v>241</v>
      </c>
      <c r="W39151" s="34">
        <v>322</v>
      </c>
      <c r="X39151" s="34">
        <v>261</v>
      </c>
      <c r="Y39151" s="34">
        <v>282</v>
      </c>
      <c r="Z39151" s="34">
        <v>265</v>
      </c>
      <c r="AA39151" s="34">
        <v>369</v>
      </c>
      <c r="AB39151" s="34">
        <v>221</v>
      </c>
      <c r="AC39151" s="34">
        <v>458</v>
      </c>
    </row>
    <row r="39152" spans="1:29" x14ac:dyDescent="0.2">
      <c r="A39152" s="34" t="s">
        <v>99645</v>
      </c>
      <c r="B39152" s="34">
        <v>226</v>
      </c>
      <c r="C39152" s="34">
        <v>145</v>
      </c>
      <c r="D39152" s="34">
        <v>141</v>
      </c>
      <c r="E39152" s="34">
        <v>141</v>
      </c>
      <c r="F39152" s="34">
        <v>169</v>
      </c>
      <c r="G39152" s="34">
        <v>140</v>
      </c>
      <c r="H39152" s="34">
        <v>121</v>
      </c>
      <c r="I39152" s="34">
        <v>133</v>
      </c>
      <c r="J39152" s="34">
        <v>173</v>
      </c>
      <c r="K39152" s="34">
        <v>121</v>
      </c>
      <c r="L39152" s="34">
        <v>155</v>
      </c>
      <c r="M39152" s="34">
        <v>107</v>
      </c>
      <c r="N39152" s="34">
        <v>145</v>
      </c>
      <c r="O39152" s="34">
        <v>128</v>
      </c>
      <c r="P39152" s="34">
        <v>141</v>
      </c>
      <c r="Q39152" s="34">
        <v>195</v>
      </c>
      <c r="R39152" s="34">
        <v>238</v>
      </c>
      <c r="S39152" s="34">
        <v>235</v>
      </c>
      <c r="T39152" s="34">
        <v>192</v>
      </c>
      <c r="U39152" s="34">
        <v>185</v>
      </c>
      <c r="V39152" s="34">
        <v>178</v>
      </c>
      <c r="W39152" s="34">
        <v>176</v>
      </c>
      <c r="X39152" s="34">
        <v>196</v>
      </c>
      <c r="Y39152" s="34">
        <v>202</v>
      </c>
      <c r="Z39152" s="34">
        <v>164</v>
      </c>
      <c r="AA39152" s="34">
        <v>193</v>
      </c>
      <c r="AB39152" s="34">
        <v>190</v>
      </c>
      <c r="AC39152" s="34">
        <v>274</v>
      </c>
    </row>
    <row r="39153" spans="1:29" x14ac:dyDescent="0.2">
      <c r="A39153" s="34" t="s">
        <v>99646</v>
      </c>
      <c r="B39153" s="34">
        <v>317</v>
      </c>
      <c r="C39153" s="34">
        <v>431</v>
      </c>
      <c r="D39153" s="34">
        <v>474</v>
      </c>
      <c r="E39153" s="34">
        <v>459</v>
      </c>
      <c r="F39153" s="34">
        <v>493</v>
      </c>
      <c r="G39153" s="34">
        <v>373</v>
      </c>
      <c r="H39153" s="34">
        <v>387</v>
      </c>
      <c r="I39153" s="34">
        <v>373</v>
      </c>
      <c r="J39153" s="34">
        <v>378</v>
      </c>
      <c r="K39153" s="34">
        <v>457</v>
      </c>
      <c r="L39153" s="34">
        <v>351</v>
      </c>
      <c r="M39153" s="34">
        <v>361</v>
      </c>
      <c r="N39153" s="34">
        <v>371</v>
      </c>
      <c r="O39153" s="34">
        <v>398</v>
      </c>
      <c r="P39153" s="34">
        <v>371</v>
      </c>
      <c r="Q39153" s="34">
        <v>531</v>
      </c>
      <c r="R39153" s="34">
        <v>522</v>
      </c>
      <c r="S39153" s="34">
        <v>517</v>
      </c>
      <c r="T39153" s="34">
        <v>419</v>
      </c>
      <c r="U39153" s="34">
        <v>456</v>
      </c>
      <c r="V39153" s="34">
        <v>497</v>
      </c>
      <c r="W39153" s="34">
        <v>455</v>
      </c>
      <c r="X39153" s="34">
        <v>484</v>
      </c>
      <c r="Y39153" s="34">
        <v>485</v>
      </c>
      <c r="Z39153" s="34">
        <v>517</v>
      </c>
      <c r="AA39153" s="34">
        <v>523</v>
      </c>
      <c r="AB39153" s="34">
        <v>529</v>
      </c>
      <c r="AC39153" s="34">
        <v>695</v>
      </c>
    </row>
    <row r="39154" spans="1:29" x14ac:dyDescent="0.2">
      <c r="A39154" s="34" t="s">
        <v>99647</v>
      </c>
      <c r="B39154" s="34">
        <v>92</v>
      </c>
      <c r="C39154" s="34">
        <v>146</v>
      </c>
      <c r="D39154" s="34">
        <v>119</v>
      </c>
      <c r="E39154" s="34">
        <v>158</v>
      </c>
      <c r="F39154" s="34">
        <v>127</v>
      </c>
      <c r="G39154" s="34">
        <v>172</v>
      </c>
      <c r="H39154" s="34">
        <v>82</v>
      </c>
      <c r="I39154" s="34">
        <v>149</v>
      </c>
      <c r="J39154" s="34">
        <v>105</v>
      </c>
      <c r="K39154" s="34">
        <v>161</v>
      </c>
      <c r="L39154" s="34">
        <v>62</v>
      </c>
      <c r="M39154" s="34">
        <v>166</v>
      </c>
      <c r="N39154" s="34">
        <v>86</v>
      </c>
      <c r="O39154" s="34">
        <v>139</v>
      </c>
      <c r="P39154" s="34">
        <v>91</v>
      </c>
      <c r="Q39154" s="34">
        <v>151</v>
      </c>
      <c r="R39154" s="34">
        <v>138</v>
      </c>
      <c r="S39154" s="34">
        <v>185</v>
      </c>
      <c r="T39154" s="34">
        <v>92</v>
      </c>
      <c r="U39154" s="34">
        <v>118</v>
      </c>
      <c r="V39154" s="34">
        <v>145</v>
      </c>
      <c r="W39154" s="34">
        <v>146</v>
      </c>
      <c r="X39154" s="34">
        <v>173</v>
      </c>
      <c r="Y39154" s="34">
        <v>125</v>
      </c>
      <c r="Z39154" s="34">
        <v>156</v>
      </c>
      <c r="AA39154" s="34">
        <v>166</v>
      </c>
      <c r="AB39154" s="34">
        <v>126</v>
      </c>
      <c r="AC39154" s="34">
        <v>271</v>
      </c>
    </row>
    <row r="39155" spans="1:29" x14ac:dyDescent="0.2">
      <c r="A39155" s="34" t="s">
        <v>99648</v>
      </c>
      <c r="B39155" s="34">
        <v>464</v>
      </c>
      <c r="C39155" s="34">
        <v>408</v>
      </c>
      <c r="D39155" s="34">
        <v>491</v>
      </c>
      <c r="E39155" s="34">
        <v>467</v>
      </c>
      <c r="F39155" s="34">
        <v>479</v>
      </c>
      <c r="G39155" s="34">
        <v>511</v>
      </c>
      <c r="H39155" s="34">
        <v>552</v>
      </c>
      <c r="I39155" s="34">
        <v>365</v>
      </c>
      <c r="J39155" s="34">
        <v>480</v>
      </c>
      <c r="K39155" s="34">
        <v>423</v>
      </c>
      <c r="L39155" s="34">
        <v>527</v>
      </c>
      <c r="M39155" s="34">
        <v>329</v>
      </c>
      <c r="N39155" s="34">
        <v>460</v>
      </c>
      <c r="O39155" s="34">
        <v>379</v>
      </c>
      <c r="P39155" s="34">
        <v>482</v>
      </c>
      <c r="Q39155" s="34">
        <v>626</v>
      </c>
      <c r="R39155" s="34">
        <v>694</v>
      </c>
      <c r="S39155" s="34">
        <v>514</v>
      </c>
      <c r="T39155" s="34">
        <v>695</v>
      </c>
      <c r="U39155" s="34">
        <v>448</v>
      </c>
      <c r="V39155" s="34">
        <v>611</v>
      </c>
      <c r="W39155" s="34">
        <v>655</v>
      </c>
      <c r="X39155" s="34">
        <v>592</v>
      </c>
      <c r="Y39155" s="34">
        <v>606</v>
      </c>
      <c r="Z39155" s="34">
        <v>502</v>
      </c>
      <c r="AA39155" s="34">
        <v>486</v>
      </c>
      <c r="AB39155" s="34">
        <v>692</v>
      </c>
      <c r="AC39155" s="34">
        <v>729</v>
      </c>
    </row>
    <row r="39156" spans="1:29" x14ac:dyDescent="0.2">
      <c r="A39156" s="34" t="s">
        <v>99649</v>
      </c>
      <c r="B39156" s="34">
        <v>183</v>
      </c>
      <c r="C39156" s="34">
        <v>256</v>
      </c>
      <c r="D39156" s="34">
        <v>250</v>
      </c>
      <c r="E39156" s="34">
        <v>257</v>
      </c>
      <c r="F39156" s="34">
        <v>229</v>
      </c>
      <c r="G39156" s="34">
        <v>306</v>
      </c>
      <c r="H39156" s="34">
        <v>232</v>
      </c>
      <c r="I39156" s="34">
        <v>183</v>
      </c>
      <c r="J39156" s="34">
        <v>232</v>
      </c>
      <c r="K39156" s="34">
        <v>226</v>
      </c>
      <c r="L39156" s="34">
        <v>115</v>
      </c>
      <c r="M39156" s="34">
        <v>225</v>
      </c>
      <c r="N39156" s="34">
        <v>224</v>
      </c>
      <c r="O39156" s="34">
        <v>209</v>
      </c>
      <c r="P39156" s="34">
        <v>173</v>
      </c>
      <c r="Q39156" s="34">
        <v>314</v>
      </c>
      <c r="R39156" s="34">
        <v>240</v>
      </c>
      <c r="S39156" s="34">
        <v>307</v>
      </c>
      <c r="T39156" s="34">
        <v>195</v>
      </c>
      <c r="U39156" s="34">
        <v>214</v>
      </c>
      <c r="V39156" s="34">
        <v>279</v>
      </c>
      <c r="W39156" s="34">
        <v>226</v>
      </c>
      <c r="X39156" s="34">
        <v>308</v>
      </c>
      <c r="Y39156" s="34">
        <v>247</v>
      </c>
      <c r="Z39156" s="34">
        <v>289</v>
      </c>
      <c r="AA39156" s="34">
        <v>326</v>
      </c>
      <c r="AB39156" s="34">
        <v>270</v>
      </c>
      <c r="AC39156" s="34">
        <v>382</v>
      </c>
    </row>
    <row r="39157" spans="1:29" x14ac:dyDescent="0.2">
      <c r="A39157" s="34" t="s">
        <v>99650</v>
      </c>
      <c r="B39157" s="34">
        <v>251</v>
      </c>
      <c r="C39157" s="34">
        <v>222</v>
      </c>
      <c r="D39157" s="34">
        <v>250</v>
      </c>
      <c r="E39157" s="34">
        <v>270</v>
      </c>
      <c r="F39157" s="34">
        <v>235</v>
      </c>
      <c r="G39157" s="34">
        <v>247</v>
      </c>
      <c r="H39157" s="34">
        <v>222</v>
      </c>
      <c r="I39157" s="34">
        <v>214</v>
      </c>
      <c r="J39157" s="34">
        <v>207</v>
      </c>
      <c r="K39157" s="34">
        <v>260</v>
      </c>
      <c r="L39157" s="34">
        <v>195</v>
      </c>
      <c r="M39157" s="34">
        <v>271</v>
      </c>
      <c r="N39157" s="34">
        <v>215</v>
      </c>
      <c r="O39157" s="34">
        <v>251</v>
      </c>
      <c r="P39157" s="34">
        <v>193</v>
      </c>
      <c r="Q39157" s="34">
        <v>365</v>
      </c>
      <c r="R39157" s="34">
        <v>287</v>
      </c>
      <c r="S39157" s="34">
        <v>342</v>
      </c>
      <c r="T39157" s="34">
        <v>243</v>
      </c>
      <c r="U39157" s="34">
        <v>264</v>
      </c>
      <c r="V39157" s="34">
        <v>313</v>
      </c>
      <c r="W39157" s="34">
        <v>356</v>
      </c>
      <c r="X39157" s="34">
        <v>321</v>
      </c>
      <c r="Y39157" s="34">
        <v>320</v>
      </c>
      <c r="Z39157" s="34">
        <v>287</v>
      </c>
      <c r="AA39157" s="34">
        <v>368</v>
      </c>
      <c r="AB39157" s="34">
        <v>277</v>
      </c>
      <c r="AC39157" s="34">
        <v>457</v>
      </c>
    </row>
    <row r="39158" spans="1:29" x14ac:dyDescent="0.2">
      <c r="A39158" s="34" t="s">
        <v>99651</v>
      </c>
      <c r="B39158" s="34">
        <v>123</v>
      </c>
      <c r="C39158" s="34">
        <v>104</v>
      </c>
      <c r="D39158" s="34">
        <v>104</v>
      </c>
      <c r="E39158" s="34">
        <v>106</v>
      </c>
      <c r="F39158" s="34">
        <v>80</v>
      </c>
      <c r="G39158" s="34">
        <v>107</v>
      </c>
      <c r="H39158" s="34">
        <v>118</v>
      </c>
      <c r="I39158" s="34">
        <v>109</v>
      </c>
      <c r="J39158" s="34">
        <v>86</v>
      </c>
      <c r="K39158" s="34">
        <v>132</v>
      </c>
      <c r="L39158" s="34">
        <v>61</v>
      </c>
      <c r="M39158" s="34">
        <v>85</v>
      </c>
      <c r="N39158" s="34">
        <v>75</v>
      </c>
      <c r="O39158" s="34">
        <v>97</v>
      </c>
      <c r="P39158" s="34">
        <v>83</v>
      </c>
      <c r="Q39158" s="34">
        <v>161</v>
      </c>
      <c r="R39158" s="34">
        <v>101</v>
      </c>
      <c r="S39158" s="34">
        <v>146</v>
      </c>
      <c r="T39158" s="34">
        <v>76</v>
      </c>
      <c r="U39158" s="34">
        <v>92</v>
      </c>
      <c r="V39158" s="34">
        <v>111</v>
      </c>
      <c r="W39158" s="34">
        <v>136</v>
      </c>
      <c r="X39158" s="34">
        <v>148</v>
      </c>
      <c r="Y39158" s="34">
        <v>110</v>
      </c>
      <c r="Z39158" s="34">
        <v>112</v>
      </c>
      <c r="AA39158" s="34">
        <v>114</v>
      </c>
      <c r="AB39158" s="34">
        <v>80</v>
      </c>
      <c r="AC39158" s="34">
        <v>158</v>
      </c>
    </row>
    <row r="39159" spans="1:29" x14ac:dyDescent="0.2">
      <c r="A39159" s="34" t="s">
        <v>99652</v>
      </c>
      <c r="B39159" s="34">
        <v>241</v>
      </c>
      <c r="C39159" s="34">
        <v>169</v>
      </c>
      <c r="D39159" s="34">
        <v>179</v>
      </c>
      <c r="E39159" s="34">
        <v>191</v>
      </c>
      <c r="F39159" s="34">
        <v>187</v>
      </c>
      <c r="G39159" s="34">
        <v>104</v>
      </c>
      <c r="H39159" s="34">
        <v>164</v>
      </c>
      <c r="I39159" s="34">
        <v>142</v>
      </c>
      <c r="J39159" s="34">
        <v>161</v>
      </c>
      <c r="K39159" s="34">
        <v>209</v>
      </c>
      <c r="L39159" s="34">
        <v>161</v>
      </c>
      <c r="M39159" s="34">
        <v>159</v>
      </c>
      <c r="N39159" s="34">
        <v>165</v>
      </c>
      <c r="O39159" s="34">
        <v>199</v>
      </c>
      <c r="P39159" s="34">
        <v>160</v>
      </c>
      <c r="Q39159" s="34">
        <v>268</v>
      </c>
      <c r="R39159" s="34">
        <v>231</v>
      </c>
      <c r="S39159" s="34">
        <v>207</v>
      </c>
      <c r="T39159" s="34">
        <v>222</v>
      </c>
      <c r="U39159" s="34">
        <v>199</v>
      </c>
      <c r="V39159" s="34">
        <v>237</v>
      </c>
      <c r="W39159" s="34">
        <v>200</v>
      </c>
      <c r="X39159" s="34">
        <v>245</v>
      </c>
      <c r="Y39159" s="34">
        <v>294</v>
      </c>
      <c r="Z39159" s="34">
        <v>198</v>
      </c>
      <c r="AA39159" s="34">
        <v>237</v>
      </c>
      <c r="AB39159" s="34">
        <v>256</v>
      </c>
      <c r="AC39159" s="34">
        <v>305</v>
      </c>
    </row>
    <row r="39160" spans="1:29" x14ac:dyDescent="0.2">
      <c r="A39160" s="34" t="s">
        <v>99653</v>
      </c>
      <c r="B39160" s="34">
        <v>370</v>
      </c>
      <c r="C39160" s="34">
        <v>322</v>
      </c>
      <c r="D39160" s="34">
        <v>364</v>
      </c>
      <c r="E39160" s="34">
        <v>318</v>
      </c>
      <c r="F39160" s="34">
        <v>366</v>
      </c>
      <c r="G39160" s="34">
        <v>313</v>
      </c>
      <c r="H39160" s="34">
        <v>359</v>
      </c>
      <c r="I39160" s="34">
        <v>283</v>
      </c>
      <c r="J39160" s="34">
        <v>341</v>
      </c>
      <c r="K39160" s="34">
        <v>365</v>
      </c>
      <c r="L39160" s="34">
        <v>342</v>
      </c>
      <c r="M39160" s="34">
        <v>281</v>
      </c>
      <c r="N39160" s="34">
        <v>294</v>
      </c>
      <c r="O39160" s="34">
        <v>310</v>
      </c>
      <c r="P39160" s="34">
        <v>333</v>
      </c>
      <c r="Q39160" s="34">
        <v>475</v>
      </c>
      <c r="R39160" s="34">
        <v>458</v>
      </c>
      <c r="S39160" s="34">
        <v>358</v>
      </c>
      <c r="T39160" s="34">
        <v>420</v>
      </c>
      <c r="U39160" s="34">
        <v>380</v>
      </c>
      <c r="V39160" s="34">
        <v>437</v>
      </c>
      <c r="W39160" s="34">
        <v>392</v>
      </c>
      <c r="X39160" s="34">
        <v>423</v>
      </c>
      <c r="Y39160" s="34">
        <v>468</v>
      </c>
      <c r="Z39160" s="34">
        <v>408</v>
      </c>
      <c r="AA39160" s="34">
        <v>436</v>
      </c>
      <c r="AB39160" s="34">
        <v>536</v>
      </c>
      <c r="AC39160" s="34">
        <v>495</v>
      </c>
    </row>
    <row r="39161" spans="1:29" x14ac:dyDescent="0.2">
      <c r="A39161" s="34" t="s">
        <v>99654</v>
      </c>
      <c r="B39161" s="34">
        <v>130</v>
      </c>
      <c r="C39161" s="34">
        <v>185</v>
      </c>
      <c r="D39161" s="34">
        <v>114</v>
      </c>
      <c r="E39161" s="34">
        <v>223</v>
      </c>
      <c r="F39161" s="34">
        <v>126</v>
      </c>
      <c r="G39161" s="34">
        <v>217</v>
      </c>
      <c r="H39161" s="34">
        <v>114</v>
      </c>
      <c r="I39161" s="34">
        <v>175</v>
      </c>
      <c r="J39161" s="34">
        <v>98</v>
      </c>
      <c r="K39161" s="34">
        <v>209</v>
      </c>
      <c r="L39161" s="34">
        <v>108</v>
      </c>
      <c r="M39161" s="34">
        <v>192</v>
      </c>
      <c r="N39161" s="34">
        <v>131</v>
      </c>
      <c r="O39161" s="34">
        <v>191</v>
      </c>
      <c r="P39161" s="34">
        <v>121</v>
      </c>
      <c r="Q39161" s="34">
        <v>224</v>
      </c>
      <c r="R39161" s="34">
        <v>163</v>
      </c>
      <c r="S39161" s="34">
        <v>194</v>
      </c>
      <c r="T39161" s="34">
        <v>131</v>
      </c>
      <c r="U39161" s="34">
        <v>168</v>
      </c>
      <c r="V39161" s="34">
        <v>161</v>
      </c>
      <c r="W39161" s="34">
        <v>169</v>
      </c>
      <c r="X39161" s="34">
        <v>175</v>
      </c>
      <c r="Y39161" s="34">
        <v>164</v>
      </c>
      <c r="Z39161" s="34">
        <v>140</v>
      </c>
      <c r="AA39161" s="34">
        <v>243</v>
      </c>
      <c r="AB39161" s="34">
        <v>131</v>
      </c>
      <c r="AC39161" s="34">
        <v>256</v>
      </c>
    </row>
    <row r="39162" spans="1:29" x14ac:dyDescent="0.2">
      <c r="A39162" s="34" t="s">
        <v>99655</v>
      </c>
      <c r="B39162" s="34">
        <v>386</v>
      </c>
      <c r="C39162" s="34">
        <v>331</v>
      </c>
      <c r="D39162" s="34">
        <v>482</v>
      </c>
      <c r="E39162" s="34">
        <v>423</v>
      </c>
      <c r="F39162" s="34">
        <v>500</v>
      </c>
      <c r="G39162" s="34">
        <v>367</v>
      </c>
      <c r="H39162" s="34">
        <v>449</v>
      </c>
      <c r="I39162" s="34">
        <v>391</v>
      </c>
      <c r="J39162" s="34">
        <v>456</v>
      </c>
      <c r="K39162" s="34">
        <v>399</v>
      </c>
      <c r="L39162" s="34">
        <v>363</v>
      </c>
      <c r="M39162" s="34">
        <v>315</v>
      </c>
      <c r="N39162" s="34">
        <v>398</v>
      </c>
      <c r="O39162" s="34">
        <v>344</v>
      </c>
      <c r="P39162" s="34">
        <v>420</v>
      </c>
      <c r="Q39162" s="34">
        <v>508</v>
      </c>
      <c r="R39162" s="34">
        <v>551</v>
      </c>
      <c r="S39162" s="34">
        <v>507</v>
      </c>
      <c r="T39162" s="34">
        <v>466</v>
      </c>
      <c r="U39162" s="34">
        <v>386</v>
      </c>
      <c r="V39162" s="34">
        <v>561</v>
      </c>
      <c r="W39162" s="34">
        <v>443</v>
      </c>
      <c r="X39162" s="34">
        <v>579</v>
      </c>
      <c r="Y39162" s="34">
        <v>410</v>
      </c>
      <c r="Z39162" s="34">
        <v>515</v>
      </c>
      <c r="AA39162" s="34">
        <v>554</v>
      </c>
      <c r="AB39162" s="34">
        <v>664</v>
      </c>
      <c r="AC39162" s="34">
        <v>586</v>
      </c>
    </row>
    <row r="39163" spans="1:29" x14ac:dyDescent="0.2">
      <c r="A39163" s="34" t="s">
        <v>99656</v>
      </c>
      <c r="B39163" s="34">
        <v>171</v>
      </c>
      <c r="C39163" s="34">
        <v>165</v>
      </c>
      <c r="D39163" s="34">
        <v>132</v>
      </c>
      <c r="E39163" s="34">
        <v>113</v>
      </c>
      <c r="F39163" s="34">
        <v>141</v>
      </c>
      <c r="G39163" s="34">
        <v>116</v>
      </c>
      <c r="H39163" s="34">
        <v>150</v>
      </c>
      <c r="I39163" s="34">
        <v>120</v>
      </c>
      <c r="J39163" s="34">
        <v>133</v>
      </c>
      <c r="K39163" s="34">
        <v>150</v>
      </c>
      <c r="L39163" s="34">
        <v>145</v>
      </c>
      <c r="M39163" s="34">
        <v>145</v>
      </c>
      <c r="N39163" s="34">
        <v>139</v>
      </c>
      <c r="O39163" s="34">
        <v>118</v>
      </c>
      <c r="P39163" s="34">
        <v>151</v>
      </c>
      <c r="Q39163" s="34">
        <v>211</v>
      </c>
      <c r="R39163" s="34">
        <v>192</v>
      </c>
      <c r="S39163" s="34">
        <v>200</v>
      </c>
      <c r="T39163" s="34">
        <v>181</v>
      </c>
      <c r="U39163" s="34">
        <v>153</v>
      </c>
      <c r="V39163" s="34">
        <v>147</v>
      </c>
      <c r="W39163" s="34">
        <v>186</v>
      </c>
      <c r="X39163" s="34">
        <v>216</v>
      </c>
      <c r="Y39163" s="34">
        <v>156</v>
      </c>
      <c r="Z39163" s="34">
        <v>147</v>
      </c>
      <c r="AA39163" s="34">
        <v>180</v>
      </c>
      <c r="AB39163" s="34">
        <v>161</v>
      </c>
      <c r="AC39163" s="34">
        <v>238</v>
      </c>
    </row>
    <row r="39164" spans="1:29" x14ac:dyDescent="0.2">
      <c r="A39164" s="34" t="s">
        <v>99657</v>
      </c>
      <c r="B39164" s="34">
        <v>252</v>
      </c>
      <c r="C39164" s="34">
        <v>241</v>
      </c>
      <c r="D39164" s="34">
        <v>302</v>
      </c>
      <c r="E39164" s="34">
        <v>307</v>
      </c>
      <c r="F39164" s="34">
        <v>318</v>
      </c>
      <c r="G39164" s="34">
        <v>228</v>
      </c>
      <c r="H39164" s="34">
        <v>268</v>
      </c>
      <c r="I39164" s="34">
        <v>237</v>
      </c>
      <c r="J39164" s="34">
        <v>266</v>
      </c>
      <c r="K39164" s="34">
        <v>281</v>
      </c>
      <c r="L39164" s="34">
        <v>240</v>
      </c>
      <c r="M39164" s="34">
        <v>241</v>
      </c>
      <c r="N39164" s="34">
        <v>213</v>
      </c>
      <c r="O39164" s="34">
        <v>243</v>
      </c>
      <c r="P39164" s="34">
        <v>294</v>
      </c>
      <c r="Q39164" s="34">
        <v>369</v>
      </c>
      <c r="R39164" s="34">
        <v>386</v>
      </c>
      <c r="S39164" s="34">
        <v>309</v>
      </c>
      <c r="T39164" s="34">
        <v>318</v>
      </c>
      <c r="U39164" s="34">
        <v>304</v>
      </c>
      <c r="V39164" s="34">
        <v>345</v>
      </c>
      <c r="W39164" s="34">
        <v>355</v>
      </c>
      <c r="X39164" s="34">
        <v>335</v>
      </c>
      <c r="Y39164" s="34">
        <v>361</v>
      </c>
      <c r="Z39164" s="34">
        <v>326</v>
      </c>
      <c r="AA39164" s="34">
        <v>354</v>
      </c>
      <c r="AB39164" s="34">
        <v>377</v>
      </c>
      <c r="AC39164" s="34">
        <v>488</v>
      </c>
    </row>
    <row r="39165" spans="1:29" x14ac:dyDescent="0.2">
      <c r="A39165" s="34" t="s">
        <v>99658</v>
      </c>
      <c r="B39165" s="34">
        <v>202</v>
      </c>
      <c r="C39165" s="34">
        <v>107</v>
      </c>
      <c r="D39165" s="34">
        <v>131</v>
      </c>
      <c r="E39165" s="34">
        <v>125</v>
      </c>
      <c r="F39165" s="34">
        <v>139</v>
      </c>
      <c r="G39165" s="34">
        <v>126</v>
      </c>
      <c r="H39165" s="34">
        <v>121</v>
      </c>
      <c r="I39165" s="34">
        <v>98</v>
      </c>
      <c r="J39165" s="34">
        <v>118</v>
      </c>
      <c r="K39165" s="34">
        <v>87</v>
      </c>
      <c r="L39165" s="34">
        <v>154</v>
      </c>
      <c r="M39165" s="34">
        <v>96</v>
      </c>
      <c r="N39165" s="34">
        <v>117</v>
      </c>
      <c r="O39165" s="34">
        <v>84</v>
      </c>
      <c r="P39165" s="34">
        <v>120</v>
      </c>
      <c r="Q39165" s="34">
        <v>131</v>
      </c>
      <c r="R39165" s="34">
        <v>137</v>
      </c>
      <c r="S39165" s="34">
        <v>127</v>
      </c>
      <c r="T39165" s="34">
        <v>171</v>
      </c>
      <c r="U39165" s="34">
        <v>145</v>
      </c>
      <c r="V39165" s="34">
        <v>186</v>
      </c>
      <c r="W39165" s="34">
        <v>214</v>
      </c>
      <c r="X39165" s="34">
        <v>145</v>
      </c>
      <c r="Y39165" s="34">
        <v>191</v>
      </c>
      <c r="Z39165" s="34">
        <v>99</v>
      </c>
      <c r="AA39165" s="34">
        <v>153</v>
      </c>
      <c r="AB39165" s="34">
        <v>241</v>
      </c>
      <c r="AC39165" s="34">
        <v>176</v>
      </c>
    </row>
    <row r="39166" spans="1:29" x14ac:dyDescent="0.2">
      <c r="A39166" s="34" t="s">
        <v>99659</v>
      </c>
      <c r="B39166" s="34">
        <v>310</v>
      </c>
      <c r="C39166" s="34">
        <v>258</v>
      </c>
      <c r="D39166" s="34">
        <v>376</v>
      </c>
      <c r="E39166" s="34">
        <v>336</v>
      </c>
      <c r="F39166" s="34">
        <v>338</v>
      </c>
      <c r="G39166" s="34">
        <v>323</v>
      </c>
      <c r="H39166" s="34">
        <v>355</v>
      </c>
      <c r="I39166" s="34">
        <v>334</v>
      </c>
      <c r="J39166" s="34">
        <v>325</v>
      </c>
      <c r="K39166" s="34">
        <v>376</v>
      </c>
      <c r="L39166" s="34">
        <v>304</v>
      </c>
      <c r="M39166" s="34">
        <v>272</v>
      </c>
      <c r="N39166" s="34">
        <v>291</v>
      </c>
      <c r="O39166" s="34">
        <v>257</v>
      </c>
      <c r="P39166" s="34">
        <v>288</v>
      </c>
      <c r="Q39166" s="34">
        <v>442</v>
      </c>
      <c r="R39166" s="34">
        <v>450</v>
      </c>
      <c r="S39166" s="34">
        <v>412</v>
      </c>
      <c r="T39166" s="34">
        <v>377</v>
      </c>
      <c r="U39166" s="34">
        <v>344</v>
      </c>
      <c r="V39166" s="34">
        <v>381</v>
      </c>
      <c r="W39166" s="34">
        <v>396</v>
      </c>
      <c r="X39166" s="34">
        <v>456</v>
      </c>
      <c r="Y39166" s="34">
        <v>399</v>
      </c>
      <c r="Z39166" s="34">
        <v>336</v>
      </c>
      <c r="AA39166" s="34">
        <v>351</v>
      </c>
      <c r="AB39166" s="34">
        <v>431</v>
      </c>
      <c r="AC39166" s="34">
        <v>538</v>
      </c>
    </row>
    <row r="39167" spans="1:29" x14ac:dyDescent="0.2">
      <c r="A39167" s="34" t="s">
        <v>99660</v>
      </c>
      <c r="B39167" s="34">
        <v>232</v>
      </c>
      <c r="C39167" s="34">
        <v>184</v>
      </c>
      <c r="D39167" s="34">
        <v>237</v>
      </c>
      <c r="E39167" s="34">
        <v>191</v>
      </c>
      <c r="F39167" s="34">
        <v>228</v>
      </c>
      <c r="G39167" s="34">
        <v>216</v>
      </c>
      <c r="H39167" s="34">
        <v>232</v>
      </c>
      <c r="I39167" s="34">
        <v>197</v>
      </c>
      <c r="J39167" s="34">
        <v>198</v>
      </c>
      <c r="K39167" s="34">
        <v>190</v>
      </c>
      <c r="L39167" s="34">
        <v>238</v>
      </c>
      <c r="M39167" s="34">
        <v>168</v>
      </c>
      <c r="N39167" s="34">
        <v>138</v>
      </c>
      <c r="O39167" s="34">
        <v>189</v>
      </c>
      <c r="P39167" s="34">
        <v>259</v>
      </c>
      <c r="Q39167" s="34">
        <v>338</v>
      </c>
      <c r="R39167" s="34">
        <v>305</v>
      </c>
      <c r="S39167" s="34">
        <v>239</v>
      </c>
      <c r="T39167" s="34">
        <v>323</v>
      </c>
      <c r="U39167" s="34">
        <v>207</v>
      </c>
      <c r="V39167" s="34">
        <v>240</v>
      </c>
      <c r="W39167" s="34">
        <v>288</v>
      </c>
      <c r="X39167" s="34">
        <v>256</v>
      </c>
      <c r="Y39167" s="34">
        <v>273</v>
      </c>
      <c r="Z39167" s="34">
        <v>266</v>
      </c>
      <c r="AA39167" s="34">
        <v>236</v>
      </c>
      <c r="AB39167" s="34">
        <v>276</v>
      </c>
      <c r="AC39167" s="34">
        <v>298</v>
      </c>
    </row>
    <row r="39168" spans="1:29" x14ac:dyDescent="0.2">
      <c r="A39168" s="34" t="s">
        <v>99661</v>
      </c>
      <c r="B39168" s="34">
        <v>281</v>
      </c>
      <c r="C39168" s="34">
        <v>431</v>
      </c>
      <c r="D39168" s="34">
        <v>390</v>
      </c>
      <c r="E39168" s="34">
        <v>458</v>
      </c>
      <c r="F39168" s="34">
        <v>398</v>
      </c>
      <c r="G39168" s="34">
        <v>517</v>
      </c>
      <c r="H39168" s="34">
        <v>396</v>
      </c>
      <c r="I39168" s="34">
        <v>516</v>
      </c>
      <c r="J39168" s="34">
        <v>373</v>
      </c>
      <c r="K39168" s="34">
        <v>499</v>
      </c>
      <c r="L39168" s="34">
        <v>320</v>
      </c>
      <c r="M39168" s="34">
        <v>486</v>
      </c>
      <c r="N39168" s="34">
        <v>319</v>
      </c>
      <c r="O39168" s="34">
        <v>360</v>
      </c>
      <c r="P39168" s="34">
        <v>358</v>
      </c>
      <c r="Q39168" s="34">
        <v>623</v>
      </c>
      <c r="R39168" s="34">
        <v>509</v>
      </c>
      <c r="S39168" s="34">
        <v>481</v>
      </c>
      <c r="T39168" s="34">
        <v>489</v>
      </c>
      <c r="U39168" s="34">
        <v>471</v>
      </c>
      <c r="V39168" s="34">
        <v>433</v>
      </c>
      <c r="W39168" s="34">
        <v>576</v>
      </c>
      <c r="X39168" s="34">
        <v>419</v>
      </c>
      <c r="Y39168" s="34">
        <v>539</v>
      </c>
      <c r="Z39168" s="34">
        <v>390</v>
      </c>
      <c r="AA39168" s="34">
        <v>534</v>
      </c>
      <c r="AB39168" s="34">
        <v>511</v>
      </c>
      <c r="AC39168" s="34">
        <v>769</v>
      </c>
    </row>
    <row r="39169" spans="1:29" x14ac:dyDescent="0.2">
      <c r="A39169" s="34" t="s">
        <v>99662</v>
      </c>
      <c r="B39169" s="34">
        <v>363</v>
      </c>
      <c r="C39169" s="34">
        <v>255</v>
      </c>
      <c r="D39169" s="34">
        <v>294</v>
      </c>
      <c r="E39169" s="34">
        <v>279</v>
      </c>
      <c r="F39169" s="34">
        <v>320</v>
      </c>
      <c r="G39169" s="34">
        <v>284</v>
      </c>
      <c r="H39169" s="34">
        <v>348</v>
      </c>
      <c r="I39169" s="34">
        <v>282</v>
      </c>
      <c r="J39169" s="34">
        <v>274</v>
      </c>
      <c r="K39169" s="34">
        <v>281</v>
      </c>
      <c r="L39169" s="34">
        <v>230</v>
      </c>
      <c r="M39169" s="34">
        <v>266</v>
      </c>
      <c r="N39169" s="34">
        <v>291</v>
      </c>
      <c r="O39169" s="34">
        <v>247</v>
      </c>
      <c r="P39169" s="34">
        <v>313</v>
      </c>
      <c r="Q39169" s="34">
        <v>381</v>
      </c>
      <c r="R39169" s="34">
        <v>330</v>
      </c>
      <c r="S39169" s="34">
        <v>365</v>
      </c>
      <c r="T39169" s="34">
        <v>399</v>
      </c>
      <c r="U39169" s="34">
        <v>298</v>
      </c>
      <c r="V39169" s="34">
        <v>355</v>
      </c>
      <c r="W39169" s="34">
        <v>323</v>
      </c>
      <c r="X39169" s="34">
        <v>387</v>
      </c>
      <c r="Y39169" s="34">
        <v>351</v>
      </c>
      <c r="Z39169" s="34">
        <v>320</v>
      </c>
      <c r="AA39169" s="34">
        <v>417</v>
      </c>
      <c r="AB39169" s="34">
        <v>379</v>
      </c>
      <c r="AC39169" s="34">
        <v>484</v>
      </c>
    </row>
    <row r="39170" spans="1:29" x14ac:dyDescent="0.2">
      <c r="A39170" s="34" t="s">
        <v>99663</v>
      </c>
      <c r="B39170" s="34">
        <v>646</v>
      </c>
      <c r="C39170" s="34">
        <v>778</v>
      </c>
      <c r="D39170" s="34">
        <v>865</v>
      </c>
      <c r="E39170" s="34">
        <v>831</v>
      </c>
      <c r="F39170" s="34">
        <v>751</v>
      </c>
      <c r="G39170" s="34">
        <v>794</v>
      </c>
      <c r="H39170" s="34">
        <v>786</v>
      </c>
      <c r="I39170" s="34">
        <v>745</v>
      </c>
      <c r="J39170" s="34">
        <v>693</v>
      </c>
      <c r="K39170" s="34">
        <v>791</v>
      </c>
      <c r="L39170" s="34">
        <v>562</v>
      </c>
      <c r="M39170" s="34">
        <v>712</v>
      </c>
      <c r="N39170" s="34">
        <v>758</v>
      </c>
      <c r="O39170" s="34">
        <v>690</v>
      </c>
      <c r="P39170" s="34">
        <v>642</v>
      </c>
      <c r="Q39170" s="34">
        <v>892</v>
      </c>
      <c r="R39170" s="34">
        <v>943</v>
      </c>
      <c r="S39170" s="34">
        <v>923</v>
      </c>
      <c r="T39170" s="34">
        <v>739</v>
      </c>
      <c r="U39170" s="34">
        <v>706</v>
      </c>
      <c r="V39170" s="34">
        <v>846</v>
      </c>
      <c r="W39170" s="34">
        <v>882</v>
      </c>
      <c r="X39170" s="34">
        <v>1024</v>
      </c>
      <c r="Y39170" s="34">
        <v>875</v>
      </c>
      <c r="Z39170" s="34">
        <v>811</v>
      </c>
      <c r="AA39170" s="34">
        <v>925</v>
      </c>
      <c r="AB39170" s="34">
        <v>869</v>
      </c>
      <c r="AC39170" s="34">
        <v>1239</v>
      </c>
    </row>
    <row r="39171" spans="1:29" x14ac:dyDescent="0.2">
      <c r="A39171" s="34" t="s">
        <v>99664</v>
      </c>
      <c r="B39171" s="34">
        <v>179</v>
      </c>
      <c r="C39171" s="34">
        <v>149</v>
      </c>
      <c r="D39171" s="34">
        <v>150</v>
      </c>
      <c r="E39171" s="34">
        <v>171</v>
      </c>
      <c r="F39171" s="34">
        <v>208</v>
      </c>
      <c r="G39171" s="34">
        <v>186</v>
      </c>
      <c r="H39171" s="34">
        <v>177</v>
      </c>
      <c r="I39171" s="34">
        <v>127</v>
      </c>
      <c r="J39171" s="34">
        <v>162</v>
      </c>
      <c r="K39171" s="34">
        <v>113</v>
      </c>
      <c r="L39171" s="34">
        <v>156</v>
      </c>
      <c r="M39171" s="34">
        <v>111</v>
      </c>
      <c r="N39171" s="34">
        <v>128</v>
      </c>
      <c r="O39171" s="34">
        <v>136</v>
      </c>
      <c r="P39171" s="34">
        <v>154</v>
      </c>
      <c r="Q39171" s="34">
        <v>197</v>
      </c>
      <c r="R39171" s="34">
        <v>252</v>
      </c>
      <c r="S39171" s="34">
        <v>180</v>
      </c>
      <c r="T39171" s="34">
        <v>196</v>
      </c>
      <c r="U39171" s="34">
        <v>137</v>
      </c>
      <c r="V39171" s="34">
        <v>164</v>
      </c>
      <c r="W39171" s="34">
        <v>184</v>
      </c>
      <c r="X39171" s="34">
        <v>195</v>
      </c>
      <c r="Y39171" s="34">
        <v>203</v>
      </c>
      <c r="Z39171" s="34">
        <v>207</v>
      </c>
      <c r="AA39171" s="34">
        <v>203</v>
      </c>
      <c r="AB39171" s="34">
        <v>193</v>
      </c>
      <c r="AC39171" s="34">
        <v>267</v>
      </c>
    </row>
    <row r="39172" spans="1:29" x14ac:dyDescent="0.2">
      <c r="A39172" s="34" t="s">
        <v>99665</v>
      </c>
      <c r="B39172" s="34">
        <v>343</v>
      </c>
      <c r="C39172" s="34">
        <v>634</v>
      </c>
      <c r="D39172" s="34">
        <v>422</v>
      </c>
      <c r="E39172" s="34">
        <v>671</v>
      </c>
      <c r="F39172" s="34">
        <v>460</v>
      </c>
      <c r="G39172" s="34">
        <v>704</v>
      </c>
      <c r="H39172" s="34">
        <v>468</v>
      </c>
      <c r="I39172" s="34">
        <v>569</v>
      </c>
      <c r="J39172" s="34">
        <v>426</v>
      </c>
      <c r="K39172" s="34">
        <v>748</v>
      </c>
      <c r="L39172" s="34">
        <v>386</v>
      </c>
      <c r="M39172" s="34">
        <v>578</v>
      </c>
      <c r="N39172" s="34">
        <v>374</v>
      </c>
      <c r="O39172" s="34">
        <v>596</v>
      </c>
      <c r="P39172" s="34">
        <v>443</v>
      </c>
      <c r="Q39172" s="34">
        <v>935</v>
      </c>
      <c r="R39172" s="34">
        <v>577</v>
      </c>
      <c r="S39172" s="34">
        <v>777</v>
      </c>
      <c r="T39172" s="34">
        <v>521</v>
      </c>
      <c r="U39172" s="34">
        <v>700</v>
      </c>
      <c r="V39172" s="34">
        <v>599</v>
      </c>
      <c r="W39172" s="34">
        <v>897</v>
      </c>
      <c r="X39172" s="34">
        <v>578</v>
      </c>
      <c r="Y39172" s="34">
        <v>788</v>
      </c>
      <c r="Z39172" s="34">
        <v>469</v>
      </c>
      <c r="AA39172" s="34">
        <v>813</v>
      </c>
      <c r="AB39172" s="34">
        <v>690</v>
      </c>
      <c r="AC39172" s="34">
        <v>1115</v>
      </c>
    </row>
    <row r="39173" spans="1:29" x14ac:dyDescent="0.2">
      <c r="A39173" s="34" t="s">
        <v>99666</v>
      </c>
      <c r="B39173" s="34">
        <v>263</v>
      </c>
      <c r="C39173" s="34">
        <v>233</v>
      </c>
      <c r="D39173" s="34">
        <v>352</v>
      </c>
      <c r="E39173" s="34">
        <v>307</v>
      </c>
      <c r="F39173" s="34">
        <v>356</v>
      </c>
      <c r="G39173" s="34">
        <v>198</v>
      </c>
      <c r="H39173" s="34">
        <v>308</v>
      </c>
      <c r="I39173" s="34">
        <v>243</v>
      </c>
      <c r="J39173" s="34">
        <v>327</v>
      </c>
      <c r="K39173" s="34">
        <v>274</v>
      </c>
      <c r="L39173" s="34">
        <v>287</v>
      </c>
      <c r="M39173" s="34">
        <v>264</v>
      </c>
      <c r="N39173" s="34">
        <v>332</v>
      </c>
      <c r="O39173" s="34">
        <v>253</v>
      </c>
      <c r="P39173" s="34">
        <v>282</v>
      </c>
      <c r="Q39173" s="34">
        <v>408</v>
      </c>
      <c r="R39173" s="34">
        <v>379</v>
      </c>
      <c r="S39173" s="34">
        <v>418</v>
      </c>
      <c r="T39173" s="34">
        <v>397</v>
      </c>
      <c r="U39173" s="34">
        <v>255</v>
      </c>
      <c r="V39173" s="34">
        <v>429</v>
      </c>
      <c r="W39173" s="34">
        <v>401</v>
      </c>
      <c r="X39173" s="34">
        <v>495</v>
      </c>
      <c r="Y39173" s="34">
        <v>337</v>
      </c>
      <c r="Z39173" s="34">
        <v>376</v>
      </c>
      <c r="AA39173" s="34">
        <v>383</v>
      </c>
      <c r="AB39173" s="34">
        <v>469</v>
      </c>
      <c r="AC39173" s="34">
        <v>502</v>
      </c>
    </row>
    <row r="39174" spans="1:29" x14ac:dyDescent="0.2">
      <c r="A39174" s="34" t="s">
        <v>99667</v>
      </c>
      <c r="B39174" s="34">
        <v>1148</v>
      </c>
      <c r="C39174" s="34">
        <v>700</v>
      </c>
      <c r="D39174" s="34">
        <v>1023</v>
      </c>
      <c r="E39174" s="34">
        <v>771</v>
      </c>
      <c r="F39174" s="34">
        <v>981</v>
      </c>
      <c r="G39174" s="34">
        <v>821</v>
      </c>
      <c r="H39174" s="34">
        <v>1130</v>
      </c>
      <c r="I39174" s="34">
        <v>749</v>
      </c>
      <c r="J39174" s="34">
        <v>989</v>
      </c>
      <c r="K39174" s="34">
        <v>766</v>
      </c>
      <c r="L39174" s="34">
        <v>875</v>
      </c>
      <c r="M39174" s="34">
        <v>690</v>
      </c>
      <c r="N39174" s="34">
        <v>929</v>
      </c>
      <c r="O39174" s="34">
        <v>720</v>
      </c>
      <c r="P39174" s="34">
        <v>979</v>
      </c>
      <c r="Q39174" s="34">
        <v>1140</v>
      </c>
      <c r="R39174" s="34">
        <v>1459</v>
      </c>
      <c r="S39174" s="34">
        <v>920</v>
      </c>
      <c r="T39174" s="34">
        <v>1348</v>
      </c>
      <c r="U39174" s="34">
        <v>943</v>
      </c>
      <c r="V39174" s="34">
        <v>1135</v>
      </c>
      <c r="W39174" s="34">
        <v>1188</v>
      </c>
      <c r="X39174" s="34">
        <v>1281</v>
      </c>
      <c r="Y39174" s="34">
        <v>1175</v>
      </c>
      <c r="Z39174" s="34">
        <v>1088</v>
      </c>
      <c r="AA39174" s="34">
        <v>1024</v>
      </c>
      <c r="AB39174" s="34">
        <v>1427</v>
      </c>
      <c r="AC39174" s="34">
        <v>1414</v>
      </c>
    </row>
    <row r="39175" spans="1:29" x14ac:dyDescent="0.2">
      <c r="A39175" s="34" t="s">
        <v>99668</v>
      </c>
      <c r="B39175" s="34">
        <v>288</v>
      </c>
      <c r="C39175" s="34">
        <v>312</v>
      </c>
      <c r="D39175" s="34">
        <v>329</v>
      </c>
      <c r="E39175" s="34">
        <v>375</v>
      </c>
      <c r="F39175" s="34">
        <v>351</v>
      </c>
      <c r="G39175" s="34">
        <v>360</v>
      </c>
      <c r="H39175" s="34">
        <v>375</v>
      </c>
      <c r="I39175" s="34">
        <v>345</v>
      </c>
      <c r="J39175" s="34">
        <v>283</v>
      </c>
      <c r="K39175" s="34">
        <v>422</v>
      </c>
      <c r="L39175" s="34">
        <v>231</v>
      </c>
      <c r="M39175" s="34">
        <v>316</v>
      </c>
      <c r="N39175" s="34">
        <v>247</v>
      </c>
      <c r="O39175" s="34">
        <v>292</v>
      </c>
      <c r="P39175" s="34">
        <v>281</v>
      </c>
      <c r="Q39175" s="34">
        <v>486</v>
      </c>
      <c r="R39175" s="34">
        <v>370</v>
      </c>
      <c r="S39175" s="34">
        <v>379</v>
      </c>
      <c r="T39175" s="34">
        <v>324</v>
      </c>
      <c r="U39175" s="34">
        <v>376</v>
      </c>
      <c r="V39175" s="34">
        <v>363</v>
      </c>
      <c r="W39175" s="34">
        <v>344</v>
      </c>
      <c r="X39175" s="34">
        <v>450</v>
      </c>
      <c r="Y39175" s="34">
        <v>372</v>
      </c>
      <c r="Z39175" s="34">
        <v>381</v>
      </c>
      <c r="AA39175" s="34">
        <v>494</v>
      </c>
      <c r="AB39175" s="34">
        <v>344</v>
      </c>
      <c r="AC39175" s="34">
        <v>673</v>
      </c>
    </row>
    <row r="39176" spans="1:29" x14ac:dyDescent="0.2">
      <c r="A39176" s="34" t="s">
        <v>99669</v>
      </c>
      <c r="B39176" s="34">
        <v>242</v>
      </c>
      <c r="C39176" s="34">
        <v>151</v>
      </c>
      <c r="D39176" s="34">
        <v>154</v>
      </c>
      <c r="E39176" s="34">
        <v>194</v>
      </c>
      <c r="F39176" s="34">
        <v>193</v>
      </c>
      <c r="G39176" s="34">
        <v>133</v>
      </c>
      <c r="H39176" s="34">
        <v>167</v>
      </c>
      <c r="I39176" s="34">
        <v>152</v>
      </c>
      <c r="J39176" s="34">
        <v>147</v>
      </c>
      <c r="K39176" s="34">
        <v>184</v>
      </c>
      <c r="L39176" s="34">
        <v>172</v>
      </c>
      <c r="M39176" s="34">
        <v>178</v>
      </c>
      <c r="N39176" s="34">
        <v>151</v>
      </c>
      <c r="O39176" s="34">
        <v>153</v>
      </c>
      <c r="P39176" s="34">
        <v>165</v>
      </c>
      <c r="Q39176" s="34">
        <v>290</v>
      </c>
      <c r="R39176" s="34">
        <v>241</v>
      </c>
      <c r="S39176" s="34">
        <v>236</v>
      </c>
      <c r="T39176" s="34">
        <v>227</v>
      </c>
      <c r="U39176" s="34">
        <v>282</v>
      </c>
      <c r="V39176" s="34">
        <v>227</v>
      </c>
      <c r="W39176" s="34">
        <v>307</v>
      </c>
      <c r="X39176" s="34">
        <v>201</v>
      </c>
      <c r="Y39176" s="34">
        <v>332</v>
      </c>
      <c r="Z39176" s="34">
        <v>189</v>
      </c>
      <c r="AA39176" s="34">
        <v>244</v>
      </c>
      <c r="AB39176" s="34">
        <v>225</v>
      </c>
      <c r="AC39176" s="34">
        <v>314</v>
      </c>
    </row>
    <row r="39177" spans="1:29" x14ac:dyDescent="0.2">
      <c r="A39177" s="34" t="s">
        <v>99670</v>
      </c>
      <c r="B39177" s="34">
        <v>304</v>
      </c>
      <c r="C39177" s="34">
        <v>217</v>
      </c>
      <c r="D39177" s="34">
        <v>282</v>
      </c>
      <c r="E39177" s="34">
        <v>206</v>
      </c>
      <c r="F39177" s="34">
        <v>244</v>
      </c>
      <c r="G39177" s="34">
        <v>302</v>
      </c>
      <c r="H39177" s="34">
        <v>278</v>
      </c>
      <c r="I39177" s="34">
        <v>170</v>
      </c>
      <c r="J39177" s="34">
        <v>240</v>
      </c>
      <c r="K39177" s="34">
        <v>192</v>
      </c>
      <c r="L39177" s="34">
        <v>234</v>
      </c>
      <c r="M39177" s="34">
        <v>154</v>
      </c>
      <c r="N39177" s="34">
        <v>189</v>
      </c>
      <c r="O39177" s="34">
        <v>203</v>
      </c>
      <c r="P39177" s="34">
        <v>236</v>
      </c>
      <c r="Q39177" s="34">
        <v>307</v>
      </c>
      <c r="R39177" s="34">
        <v>322</v>
      </c>
      <c r="S39177" s="34">
        <v>294</v>
      </c>
      <c r="T39177" s="34">
        <v>364</v>
      </c>
      <c r="U39177" s="34">
        <v>237</v>
      </c>
      <c r="V39177" s="34">
        <v>329</v>
      </c>
      <c r="W39177" s="34">
        <v>347</v>
      </c>
      <c r="X39177" s="34">
        <v>318</v>
      </c>
      <c r="Y39177" s="34">
        <v>333</v>
      </c>
      <c r="Z39177" s="34">
        <v>268</v>
      </c>
      <c r="AA39177" s="34">
        <v>309</v>
      </c>
      <c r="AB39177" s="34">
        <v>408</v>
      </c>
      <c r="AC39177" s="34">
        <v>400</v>
      </c>
    </row>
    <row r="39178" spans="1:29" x14ac:dyDescent="0.2">
      <c r="A39178" s="34" t="s">
        <v>99671</v>
      </c>
      <c r="B39178" s="34">
        <v>127</v>
      </c>
      <c r="C39178" s="34">
        <v>115</v>
      </c>
      <c r="D39178" s="34">
        <v>178</v>
      </c>
      <c r="E39178" s="34">
        <v>183</v>
      </c>
      <c r="F39178" s="34">
        <v>156</v>
      </c>
      <c r="G39178" s="34">
        <v>205</v>
      </c>
      <c r="H39178" s="34">
        <v>145</v>
      </c>
      <c r="I39178" s="34">
        <v>133</v>
      </c>
      <c r="J39178" s="34">
        <v>157</v>
      </c>
      <c r="K39178" s="34">
        <v>142</v>
      </c>
      <c r="L39178" s="34">
        <v>120</v>
      </c>
      <c r="M39178" s="34">
        <v>125</v>
      </c>
      <c r="N39178" s="34">
        <v>138</v>
      </c>
      <c r="O39178" s="34">
        <v>166</v>
      </c>
      <c r="P39178" s="34">
        <v>154</v>
      </c>
      <c r="Q39178" s="34">
        <v>198</v>
      </c>
      <c r="R39178" s="34">
        <v>197</v>
      </c>
      <c r="S39178" s="34">
        <v>214</v>
      </c>
      <c r="T39178" s="34">
        <v>207</v>
      </c>
      <c r="U39178" s="34">
        <v>139</v>
      </c>
      <c r="V39178" s="34">
        <v>166</v>
      </c>
      <c r="W39178" s="34">
        <v>200</v>
      </c>
      <c r="X39178" s="34">
        <v>170</v>
      </c>
      <c r="Y39178" s="34">
        <v>189</v>
      </c>
      <c r="Z39178" s="34">
        <v>133</v>
      </c>
      <c r="AA39178" s="34">
        <v>156</v>
      </c>
      <c r="AB39178" s="34">
        <v>225</v>
      </c>
      <c r="AC39178" s="34">
        <v>232</v>
      </c>
    </row>
    <row r="39179" spans="1:29" x14ac:dyDescent="0.2">
      <c r="A39179" s="34" t="s">
        <v>99672</v>
      </c>
      <c r="B39179" s="34">
        <v>465</v>
      </c>
      <c r="C39179" s="34">
        <v>248</v>
      </c>
      <c r="D39179" s="34">
        <v>312</v>
      </c>
      <c r="E39179" s="34">
        <v>260</v>
      </c>
      <c r="F39179" s="34">
        <v>342</v>
      </c>
      <c r="G39179" s="34">
        <v>255</v>
      </c>
      <c r="H39179" s="34">
        <v>298</v>
      </c>
      <c r="I39179" s="34">
        <v>237</v>
      </c>
      <c r="J39179" s="34">
        <v>326</v>
      </c>
      <c r="K39179" s="34">
        <v>252</v>
      </c>
      <c r="L39179" s="34">
        <v>342</v>
      </c>
      <c r="M39179" s="34">
        <v>247</v>
      </c>
      <c r="N39179" s="34">
        <v>271</v>
      </c>
      <c r="O39179" s="34">
        <v>245</v>
      </c>
      <c r="P39179" s="34">
        <v>350</v>
      </c>
      <c r="Q39179" s="34">
        <v>378</v>
      </c>
      <c r="R39179" s="34">
        <v>431</v>
      </c>
      <c r="S39179" s="34">
        <v>286</v>
      </c>
      <c r="T39179" s="34">
        <v>428</v>
      </c>
      <c r="U39179" s="34">
        <v>299</v>
      </c>
      <c r="V39179" s="34">
        <v>356</v>
      </c>
      <c r="W39179" s="34">
        <v>404</v>
      </c>
      <c r="X39179" s="34">
        <v>402</v>
      </c>
      <c r="Y39179" s="34">
        <v>369</v>
      </c>
      <c r="Z39179" s="34">
        <v>276</v>
      </c>
      <c r="AA39179" s="34">
        <v>298</v>
      </c>
      <c r="AB39179" s="34">
        <v>482</v>
      </c>
      <c r="AC39179" s="34">
        <v>400</v>
      </c>
    </row>
    <row r="39180" spans="1:29" x14ac:dyDescent="0.2">
      <c r="A39180" s="34" t="s">
        <v>99673</v>
      </c>
      <c r="B39180" s="34">
        <v>139</v>
      </c>
      <c r="C39180" s="34">
        <v>168</v>
      </c>
      <c r="D39180" s="34">
        <v>262</v>
      </c>
      <c r="E39180" s="34">
        <v>170</v>
      </c>
      <c r="F39180" s="34">
        <v>165</v>
      </c>
      <c r="G39180" s="34">
        <v>190</v>
      </c>
      <c r="H39180" s="34">
        <v>89</v>
      </c>
      <c r="I39180" s="34">
        <v>145</v>
      </c>
      <c r="J39180" s="34">
        <v>118</v>
      </c>
      <c r="K39180" s="34">
        <v>174</v>
      </c>
      <c r="L39180" s="34">
        <v>72</v>
      </c>
      <c r="M39180" s="34">
        <v>167</v>
      </c>
      <c r="N39180" s="34">
        <v>134</v>
      </c>
      <c r="O39180" s="34">
        <v>153</v>
      </c>
      <c r="P39180" s="34">
        <v>150</v>
      </c>
      <c r="Q39180" s="34">
        <v>202</v>
      </c>
      <c r="R39180" s="34">
        <v>127</v>
      </c>
      <c r="S39180" s="34">
        <v>183</v>
      </c>
      <c r="T39180" s="34">
        <v>86</v>
      </c>
      <c r="U39180" s="34">
        <v>162</v>
      </c>
      <c r="V39180" s="34">
        <v>164</v>
      </c>
      <c r="W39180" s="34">
        <v>129</v>
      </c>
      <c r="X39180" s="34">
        <v>203</v>
      </c>
      <c r="Y39180" s="34">
        <v>120</v>
      </c>
      <c r="Z39180" s="34">
        <v>187</v>
      </c>
      <c r="AA39180" s="34">
        <v>187</v>
      </c>
      <c r="AB39180" s="34">
        <v>104</v>
      </c>
      <c r="AC39180" s="34">
        <v>250</v>
      </c>
    </row>
    <row r="39181" spans="1:29" x14ac:dyDescent="0.2">
      <c r="A39181" s="34" t="s">
        <v>99674</v>
      </c>
      <c r="B39181" s="34">
        <v>225</v>
      </c>
      <c r="C39181" s="34">
        <v>219</v>
      </c>
      <c r="D39181" s="34">
        <v>188</v>
      </c>
      <c r="E39181" s="34">
        <v>208</v>
      </c>
      <c r="F39181" s="34">
        <v>240</v>
      </c>
      <c r="G39181" s="34">
        <v>286</v>
      </c>
      <c r="H39181" s="34">
        <v>220</v>
      </c>
      <c r="I39181" s="34">
        <v>184</v>
      </c>
      <c r="J39181" s="34">
        <v>184</v>
      </c>
      <c r="K39181" s="34">
        <v>264</v>
      </c>
      <c r="L39181" s="34">
        <v>240</v>
      </c>
      <c r="M39181" s="34">
        <v>209</v>
      </c>
      <c r="N39181" s="34">
        <v>235</v>
      </c>
      <c r="O39181" s="34">
        <v>203</v>
      </c>
      <c r="P39181" s="34">
        <v>231</v>
      </c>
      <c r="Q39181" s="34">
        <v>313</v>
      </c>
      <c r="R39181" s="34">
        <v>380</v>
      </c>
      <c r="S39181" s="34">
        <v>296</v>
      </c>
      <c r="T39181" s="34">
        <v>292</v>
      </c>
      <c r="U39181" s="34">
        <v>266</v>
      </c>
      <c r="V39181" s="34">
        <v>267</v>
      </c>
      <c r="W39181" s="34">
        <v>335</v>
      </c>
      <c r="X39181" s="34">
        <v>245</v>
      </c>
      <c r="Y39181" s="34">
        <v>395</v>
      </c>
      <c r="Z39181" s="34">
        <v>247</v>
      </c>
      <c r="AA39181" s="34">
        <v>266</v>
      </c>
      <c r="AB39181" s="34">
        <v>291</v>
      </c>
      <c r="AC39181" s="34">
        <v>364</v>
      </c>
    </row>
    <row r="39182" spans="1:29" x14ac:dyDescent="0.2">
      <c r="A39182" s="34" t="s">
        <v>99675</v>
      </c>
      <c r="B39182" s="34">
        <v>219</v>
      </c>
      <c r="C39182" s="34">
        <v>110</v>
      </c>
      <c r="D39182" s="34">
        <v>198</v>
      </c>
      <c r="E39182" s="34">
        <v>110</v>
      </c>
      <c r="F39182" s="34">
        <v>182</v>
      </c>
      <c r="G39182" s="34">
        <v>123</v>
      </c>
      <c r="H39182" s="34">
        <v>140</v>
      </c>
      <c r="I39182" s="34">
        <v>118</v>
      </c>
      <c r="J39182" s="34">
        <v>174</v>
      </c>
      <c r="K39182" s="34">
        <v>132</v>
      </c>
      <c r="L39182" s="34">
        <v>159</v>
      </c>
      <c r="M39182" s="34">
        <v>100</v>
      </c>
      <c r="N39182" s="34">
        <v>123</v>
      </c>
      <c r="O39182" s="34">
        <v>149</v>
      </c>
      <c r="P39182" s="34">
        <v>177</v>
      </c>
      <c r="Q39182" s="34">
        <v>204</v>
      </c>
      <c r="R39182" s="34">
        <v>214</v>
      </c>
      <c r="S39182" s="34">
        <v>174</v>
      </c>
      <c r="T39182" s="34">
        <v>179</v>
      </c>
      <c r="U39182" s="34">
        <v>163</v>
      </c>
      <c r="V39182" s="34">
        <v>171</v>
      </c>
      <c r="W39182" s="34">
        <v>239</v>
      </c>
      <c r="X39182" s="34">
        <v>197</v>
      </c>
      <c r="Y39182" s="34">
        <v>180</v>
      </c>
      <c r="Z39182" s="34">
        <v>158</v>
      </c>
      <c r="AA39182" s="34">
        <v>179</v>
      </c>
      <c r="AB39182" s="34">
        <v>304</v>
      </c>
      <c r="AC39182" s="34">
        <v>242</v>
      </c>
    </row>
    <row r="39183" spans="1:29" x14ac:dyDescent="0.2">
      <c r="A39183" s="34" t="s">
        <v>99676</v>
      </c>
      <c r="B39183" s="34">
        <v>310</v>
      </c>
      <c r="C39183" s="34">
        <v>293</v>
      </c>
      <c r="D39183" s="34">
        <v>326</v>
      </c>
      <c r="E39183" s="34">
        <v>371</v>
      </c>
      <c r="F39183" s="34">
        <v>283</v>
      </c>
      <c r="G39183" s="34">
        <v>376</v>
      </c>
      <c r="H39183" s="34">
        <v>274</v>
      </c>
      <c r="I39183" s="34">
        <v>274</v>
      </c>
      <c r="J39183" s="34">
        <v>237</v>
      </c>
      <c r="K39183" s="34">
        <v>390</v>
      </c>
      <c r="L39183" s="34">
        <v>192</v>
      </c>
      <c r="M39183" s="34">
        <v>268</v>
      </c>
      <c r="N39183" s="34">
        <v>223</v>
      </c>
      <c r="O39183" s="34">
        <v>282</v>
      </c>
      <c r="P39183" s="34">
        <v>270</v>
      </c>
      <c r="Q39183" s="34">
        <v>393</v>
      </c>
      <c r="R39183" s="34">
        <v>278</v>
      </c>
      <c r="S39183" s="34">
        <v>335</v>
      </c>
      <c r="T39183" s="34">
        <v>269</v>
      </c>
      <c r="U39183" s="34">
        <v>304</v>
      </c>
      <c r="V39183" s="34">
        <v>332</v>
      </c>
      <c r="W39183" s="34">
        <v>361</v>
      </c>
      <c r="X39183" s="34">
        <v>318</v>
      </c>
      <c r="Y39183" s="34">
        <v>356</v>
      </c>
      <c r="Z39183" s="34">
        <v>308</v>
      </c>
      <c r="AA39183" s="34">
        <v>409</v>
      </c>
      <c r="AB39183" s="34">
        <v>265</v>
      </c>
      <c r="AC39183" s="34">
        <v>439</v>
      </c>
    </row>
    <row r="39184" spans="1:29" x14ac:dyDescent="0.2">
      <c r="A39184" s="34" t="s">
        <v>99677</v>
      </c>
      <c r="B39184" s="34">
        <v>358</v>
      </c>
      <c r="C39184" s="34">
        <v>299</v>
      </c>
      <c r="D39184" s="34">
        <v>288</v>
      </c>
      <c r="E39184" s="34">
        <v>331</v>
      </c>
      <c r="F39184" s="34">
        <v>299</v>
      </c>
      <c r="G39184" s="34">
        <v>255</v>
      </c>
      <c r="H39184" s="34">
        <v>305</v>
      </c>
      <c r="I39184" s="34">
        <v>279</v>
      </c>
      <c r="J39184" s="34">
        <v>266</v>
      </c>
      <c r="K39184" s="34">
        <v>324</v>
      </c>
      <c r="L39184" s="34">
        <v>351</v>
      </c>
      <c r="M39184" s="34">
        <v>266</v>
      </c>
      <c r="N39184" s="34">
        <v>273</v>
      </c>
      <c r="O39184" s="34">
        <v>254</v>
      </c>
      <c r="P39184" s="34">
        <v>274</v>
      </c>
      <c r="Q39184" s="34">
        <v>461</v>
      </c>
      <c r="R39184" s="34">
        <v>431</v>
      </c>
      <c r="S39184" s="34">
        <v>321</v>
      </c>
      <c r="T39184" s="34">
        <v>442</v>
      </c>
      <c r="U39184" s="34">
        <v>387</v>
      </c>
      <c r="V39184" s="34">
        <v>309</v>
      </c>
      <c r="W39184" s="34">
        <v>481</v>
      </c>
      <c r="X39184" s="34">
        <v>392</v>
      </c>
      <c r="Y39184" s="34">
        <v>495</v>
      </c>
      <c r="Z39184" s="34">
        <v>362</v>
      </c>
      <c r="AA39184" s="34">
        <v>374</v>
      </c>
      <c r="AB39184" s="34">
        <v>439</v>
      </c>
      <c r="AC39184" s="34">
        <v>520</v>
      </c>
    </row>
    <row r="39185" spans="1:29" x14ac:dyDescent="0.2">
      <c r="A39185" s="34" t="s">
        <v>99678</v>
      </c>
      <c r="B39185" s="34">
        <v>121</v>
      </c>
      <c r="C39185" s="34">
        <v>89</v>
      </c>
      <c r="D39185" s="34">
        <v>127</v>
      </c>
      <c r="E39185" s="34">
        <v>97</v>
      </c>
      <c r="F39185" s="34">
        <v>49</v>
      </c>
      <c r="G39185" s="34">
        <v>88</v>
      </c>
      <c r="H39185" s="34">
        <v>85</v>
      </c>
      <c r="I39185" s="34">
        <v>54</v>
      </c>
      <c r="J39185" s="34">
        <v>58</v>
      </c>
      <c r="K39185" s="34">
        <v>88</v>
      </c>
      <c r="L39185" s="34">
        <v>37</v>
      </c>
      <c r="M39185" s="34">
        <v>62</v>
      </c>
      <c r="N39185" s="34">
        <v>66</v>
      </c>
      <c r="O39185" s="34">
        <v>80</v>
      </c>
      <c r="P39185" s="34">
        <v>81</v>
      </c>
      <c r="Q39185" s="34">
        <v>100</v>
      </c>
      <c r="R39185" s="34">
        <v>65</v>
      </c>
      <c r="S39185" s="34">
        <v>101</v>
      </c>
      <c r="T39185" s="34">
        <v>50</v>
      </c>
      <c r="U39185" s="34">
        <v>55</v>
      </c>
      <c r="V39185" s="34">
        <v>80</v>
      </c>
      <c r="W39185" s="34">
        <v>69</v>
      </c>
      <c r="X39185" s="34">
        <v>108</v>
      </c>
      <c r="Y39185" s="34">
        <v>62</v>
      </c>
      <c r="Z39185" s="34">
        <v>112</v>
      </c>
      <c r="AA39185" s="34">
        <v>94</v>
      </c>
      <c r="AB39185" s="34">
        <v>44</v>
      </c>
      <c r="AC39185" s="34">
        <v>149</v>
      </c>
    </row>
    <row r="39186" spans="1:29" x14ac:dyDescent="0.2">
      <c r="A39186" s="34" t="s">
        <v>99679</v>
      </c>
      <c r="B39186" s="34">
        <v>777</v>
      </c>
      <c r="C39186" s="34">
        <v>620</v>
      </c>
      <c r="D39186" s="34">
        <v>722</v>
      </c>
      <c r="E39186" s="34">
        <v>682</v>
      </c>
      <c r="F39186" s="34">
        <v>782</v>
      </c>
      <c r="G39186" s="34">
        <v>603</v>
      </c>
      <c r="H39186" s="34">
        <v>673</v>
      </c>
      <c r="I39186" s="34">
        <v>504</v>
      </c>
      <c r="J39186" s="34">
        <v>645</v>
      </c>
      <c r="K39186" s="34">
        <v>589</v>
      </c>
      <c r="L39186" s="34">
        <v>574</v>
      </c>
      <c r="M39186" s="34">
        <v>452</v>
      </c>
      <c r="N39186" s="34">
        <v>597</v>
      </c>
      <c r="O39186" s="34">
        <v>570</v>
      </c>
      <c r="P39186" s="34">
        <v>632</v>
      </c>
      <c r="Q39186" s="34">
        <v>861</v>
      </c>
      <c r="R39186" s="34">
        <v>888</v>
      </c>
      <c r="S39186" s="34">
        <v>821</v>
      </c>
      <c r="T39186" s="34">
        <v>793</v>
      </c>
      <c r="U39186" s="34">
        <v>659</v>
      </c>
      <c r="V39186" s="34">
        <v>879</v>
      </c>
      <c r="W39186" s="34">
        <v>796</v>
      </c>
      <c r="X39186" s="34">
        <v>832</v>
      </c>
      <c r="Y39186" s="34">
        <v>766</v>
      </c>
      <c r="Z39186" s="34">
        <v>812</v>
      </c>
      <c r="AA39186" s="34">
        <v>928</v>
      </c>
      <c r="AB39186" s="34">
        <v>867</v>
      </c>
      <c r="AC39186" s="34">
        <v>1119</v>
      </c>
    </row>
    <row r="39187" spans="1:29" x14ac:dyDescent="0.2">
      <c r="A39187" s="34" t="s">
        <v>99680</v>
      </c>
      <c r="B39187" s="34">
        <v>219</v>
      </c>
      <c r="C39187" s="34">
        <v>239</v>
      </c>
      <c r="D39187" s="34">
        <v>235</v>
      </c>
      <c r="E39187" s="34">
        <v>218</v>
      </c>
      <c r="F39187" s="34">
        <v>314</v>
      </c>
      <c r="G39187" s="34">
        <v>269</v>
      </c>
      <c r="H39187" s="34">
        <v>248</v>
      </c>
      <c r="I39187" s="34">
        <v>199</v>
      </c>
      <c r="J39187" s="34">
        <v>272</v>
      </c>
      <c r="K39187" s="34">
        <v>213</v>
      </c>
      <c r="L39187" s="34">
        <v>222</v>
      </c>
      <c r="M39187" s="34">
        <v>201</v>
      </c>
      <c r="N39187" s="34">
        <v>248</v>
      </c>
      <c r="O39187" s="34">
        <v>218</v>
      </c>
      <c r="P39187" s="34">
        <v>230</v>
      </c>
      <c r="Q39187" s="34">
        <v>374</v>
      </c>
      <c r="R39187" s="34">
        <v>353</v>
      </c>
      <c r="S39187" s="34">
        <v>265</v>
      </c>
      <c r="T39187" s="34">
        <v>309</v>
      </c>
      <c r="U39187" s="34">
        <v>264</v>
      </c>
      <c r="V39187" s="34">
        <v>293</v>
      </c>
      <c r="W39187" s="34">
        <v>323</v>
      </c>
      <c r="X39187" s="34">
        <v>316</v>
      </c>
      <c r="Y39187" s="34">
        <v>313</v>
      </c>
      <c r="Z39187" s="34">
        <v>244</v>
      </c>
      <c r="AA39187" s="34">
        <v>303</v>
      </c>
      <c r="AB39187" s="34">
        <v>314</v>
      </c>
      <c r="AC39187" s="34">
        <v>379</v>
      </c>
    </row>
    <row r="39188" spans="1:29" x14ac:dyDescent="0.2">
      <c r="A39188" s="34" t="s">
        <v>99681</v>
      </c>
      <c r="B39188" s="34">
        <v>154</v>
      </c>
      <c r="C39188" s="34">
        <v>205</v>
      </c>
      <c r="D39188" s="34">
        <v>137</v>
      </c>
      <c r="E39188" s="34">
        <v>142</v>
      </c>
      <c r="F39188" s="34">
        <v>143</v>
      </c>
      <c r="G39188" s="34">
        <v>222</v>
      </c>
      <c r="H39188" s="34">
        <v>155</v>
      </c>
      <c r="I39188" s="34">
        <v>143</v>
      </c>
      <c r="J39188" s="34">
        <v>125</v>
      </c>
      <c r="K39188" s="34">
        <v>122</v>
      </c>
      <c r="L39188" s="34">
        <v>104</v>
      </c>
      <c r="M39188" s="34">
        <v>132</v>
      </c>
      <c r="N39188" s="34">
        <v>116</v>
      </c>
      <c r="O39188" s="34">
        <v>150</v>
      </c>
      <c r="P39188" s="34">
        <v>168</v>
      </c>
      <c r="Q39188" s="34">
        <v>192</v>
      </c>
      <c r="R39188" s="34">
        <v>142</v>
      </c>
      <c r="S39188" s="34">
        <v>227</v>
      </c>
      <c r="T39188" s="34">
        <v>117</v>
      </c>
      <c r="U39188" s="34">
        <v>157</v>
      </c>
      <c r="V39188" s="34">
        <v>160</v>
      </c>
      <c r="W39188" s="34">
        <v>194</v>
      </c>
      <c r="X39188" s="34">
        <v>183</v>
      </c>
      <c r="Y39188" s="34">
        <v>179</v>
      </c>
      <c r="Z39188" s="34">
        <v>184</v>
      </c>
      <c r="AA39188" s="34">
        <v>222</v>
      </c>
      <c r="AB39188" s="34">
        <v>169</v>
      </c>
      <c r="AC39188" s="34">
        <v>261</v>
      </c>
    </row>
    <row r="39189" spans="1:29" x14ac:dyDescent="0.2">
      <c r="A39189" s="34" t="s">
        <v>99682</v>
      </c>
      <c r="B39189" s="34">
        <v>46</v>
      </c>
      <c r="C39189" s="34">
        <v>23</v>
      </c>
      <c r="D39189" s="34">
        <v>19</v>
      </c>
      <c r="E39189" s="34">
        <v>34</v>
      </c>
      <c r="F39189" s="34">
        <v>18</v>
      </c>
      <c r="G39189" s="34">
        <v>26</v>
      </c>
      <c r="H39189" s="34">
        <v>21</v>
      </c>
      <c r="I39189" s="34">
        <v>25</v>
      </c>
      <c r="J39189" s="34">
        <v>17</v>
      </c>
      <c r="K39189" s="34">
        <v>29</v>
      </c>
      <c r="L39189" s="34">
        <v>19</v>
      </c>
      <c r="M39189" s="34">
        <v>19</v>
      </c>
      <c r="N39189" s="34">
        <v>17</v>
      </c>
      <c r="O39189" s="34">
        <v>23</v>
      </c>
      <c r="P39189" s="34">
        <v>28</v>
      </c>
      <c r="Q39189" s="34">
        <v>22</v>
      </c>
      <c r="R39189" s="34">
        <v>30</v>
      </c>
      <c r="S39189" s="34">
        <v>24</v>
      </c>
      <c r="T39189" s="34">
        <v>36</v>
      </c>
      <c r="U39189" s="34">
        <v>34</v>
      </c>
      <c r="V39189" s="34">
        <v>27</v>
      </c>
      <c r="W39189" s="34">
        <v>35</v>
      </c>
      <c r="X39189" s="34">
        <v>37</v>
      </c>
      <c r="Y39189" s="34">
        <v>48</v>
      </c>
      <c r="Z39189" s="34">
        <v>25</v>
      </c>
      <c r="AA39189" s="34">
        <v>18</v>
      </c>
      <c r="AB39189" s="34">
        <v>32</v>
      </c>
      <c r="AC39189" s="34">
        <v>36</v>
      </c>
    </row>
    <row r="39190" spans="1:29" x14ac:dyDescent="0.2">
      <c r="A39190" s="34" t="s">
        <v>99683</v>
      </c>
      <c r="B39190" s="34">
        <v>360</v>
      </c>
      <c r="C39190" s="34">
        <v>250</v>
      </c>
      <c r="D39190" s="34">
        <v>249</v>
      </c>
      <c r="E39190" s="34">
        <v>290</v>
      </c>
      <c r="F39190" s="34">
        <v>281</v>
      </c>
      <c r="G39190" s="34">
        <v>267</v>
      </c>
      <c r="H39190" s="34">
        <v>306</v>
      </c>
      <c r="I39190" s="34">
        <v>234</v>
      </c>
      <c r="J39190" s="34">
        <v>223</v>
      </c>
      <c r="K39190" s="34">
        <v>272</v>
      </c>
      <c r="L39190" s="34">
        <v>263</v>
      </c>
      <c r="M39190" s="34">
        <v>316</v>
      </c>
      <c r="N39190" s="34">
        <v>221</v>
      </c>
      <c r="O39190" s="34">
        <v>256</v>
      </c>
      <c r="P39190" s="34">
        <v>193</v>
      </c>
      <c r="Q39190" s="34">
        <v>390</v>
      </c>
      <c r="R39190" s="34">
        <v>317</v>
      </c>
      <c r="S39190" s="34">
        <v>348</v>
      </c>
      <c r="T39190" s="34">
        <v>223</v>
      </c>
      <c r="U39190" s="34">
        <v>302</v>
      </c>
      <c r="V39190" s="34">
        <v>300</v>
      </c>
      <c r="W39190" s="34">
        <v>378</v>
      </c>
      <c r="X39190" s="34">
        <v>368</v>
      </c>
      <c r="Y39190" s="34">
        <v>321</v>
      </c>
      <c r="Z39190" s="34">
        <v>275</v>
      </c>
      <c r="AA39190" s="34">
        <v>362</v>
      </c>
      <c r="AB39190" s="34">
        <v>373</v>
      </c>
      <c r="AC39190" s="34">
        <v>453</v>
      </c>
    </row>
    <row r="39191" spans="1:29" x14ac:dyDescent="0.2">
      <c r="A39191" s="34" t="s">
        <v>99684</v>
      </c>
      <c r="B39191" s="34">
        <v>99</v>
      </c>
      <c r="C39191" s="34">
        <v>61</v>
      </c>
      <c r="D39191" s="34">
        <v>71</v>
      </c>
      <c r="E39191" s="34">
        <v>67</v>
      </c>
      <c r="F39191" s="34">
        <v>88</v>
      </c>
      <c r="G39191" s="34">
        <v>39</v>
      </c>
      <c r="H39191" s="34">
        <v>54</v>
      </c>
      <c r="I39191" s="34">
        <v>62</v>
      </c>
      <c r="J39191" s="34">
        <v>61</v>
      </c>
      <c r="K39191" s="34">
        <v>63</v>
      </c>
      <c r="L39191" s="34">
        <v>39</v>
      </c>
      <c r="M39191" s="34">
        <v>68</v>
      </c>
      <c r="N39191" s="34">
        <v>56</v>
      </c>
      <c r="O39191" s="34">
        <v>70</v>
      </c>
      <c r="P39191" s="34">
        <v>76</v>
      </c>
      <c r="Q39191" s="34">
        <v>71</v>
      </c>
      <c r="R39191" s="34">
        <v>80</v>
      </c>
      <c r="S39191" s="34">
        <v>93</v>
      </c>
      <c r="T39191" s="34">
        <v>60</v>
      </c>
      <c r="U39191" s="34">
        <v>57</v>
      </c>
      <c r="V39191" s="34">
        <v>64</v>
      </c>
      <c r="W39191" s="34">
        <v>81</v>
      </c>
      <c r="X39191" s="34">
        <v>87</v>
      </c>
      <c r="Y39191" s="34">
        <v>50</v>
      </c>
      <c r="Z39191" s="34">
        <v>57</v>
      </c>
      <c r="AA39191" s="34">
        <v>82</v>
      </c>
      <c r="AB39191" s="34">
        <v>51</v>
      </c>
      <c r="AC39191" s="34">
        <v>69</v>
      </c>
    </row>
    <row r="39192" spans="1:29" x14ac:dyDescent="0.2">
      <c r="A39192" s="34" t="s">
        <v>99685</v>
      </c>
      <c r="B39192" s="34">
        <v>537</v>
      </c>
      <c r="C39192" s="34">
        <v>298</v>
      </c>
      <c r="D39192" s="34">
        <v>444</v>
      </c>
      <c r="E39192" s="34">
        <v>376</v>
      </c>
      <c r="F39192" s="34">
        <v>469</v>
      </c>
      <c r="G39192" s="34">
        <v>389</v>
      </c>
      <c r="H39192" s="34">
        <v>546</v>
      </c>
      <c r="I39192" s="34">
        <v>313</v>
      </c>
      <c r="J39192" s="34">
        <v>487</v>
      </c>
      <c r="K39192" s="34">
        <v>371</v>
      </c>
      <c r="L39192" s="34">
        <v>597</v>
      </c>
      <c r="M39192" s="34">
        <v>386</v>
      </c>
      <c r="N39192" s="34">
        <v>410</v>
      </c>
      <c r="O39192" s="34">
        <v>362</v>
      </c>
      <c r="P39192" s="34">
        <v>524</v>
      </c>
      <c r="Q39192" s="34">
        <v>509</v>
      </c>
      <c r="R39192" s="34">
        <v>732</v>
      </c>
      <c r="S39192" s="34">
        <v>526</v>
      </c>
      <c r="T39192" s="34">
        <v>810</v>
      </c>
      <c r="U39192" s="34">
        <v>479</v>
      </c>
      <c r="V39192" s="34">
        <v>608</v>
      </c>
      <c r="W39192" s="34">
        <v>637</v>
      </c>
      <c r="X39192" s="34">
        <v>631</v>
      </c>
      <c r="Y39192" s="34">
        <v>634</v>
      </c>
      <c r="Z39192" s="34">
        <v>567</v>
      </c>
      <c r="AA39192" s="34">
        <v>530</v>
      </c>
      <c r="AB39192" s="34">
        <v>734</v>
      </c>
      <c r="AC39192" s="34">
        <v>592</v>
      </c>
    </row>
    <row r="39193" spans="1:29" x14ac:dyDescent="0.2">
      <c r="A39193" s="34" t="s">
        <v>99686</v>
      </c>
      <c r="B39193" s="34">
        <v>391</v>
      </c>
      <c r="C39193" s="34">
        <v>308</v>
      </c>
      <c r="D39193" s="34">
        <v>444</v>
      </c>
      <c r="E39193" s="34">
        <v>394</v>
      </c>
      <c r="F39193" s="34">
        <v>498</v>
      </c>
      <c r="G39193" s="34">
        <v>250</v>
      </c>
      <c r="H39193" s="34">
        <v>498</v>
      </c>
      <c r="I39193" s="34">
        <v>414</v>
      </c>
      <c r="J39193" s="34">
        <v>454</v>
      </c>
      <c r="K39193" s="34">
        <v>317</v>
      </c>
      <c r="L39193" s="34">
        <v>447</v>
      </c>
      <c r="M39193" s="34">
        <v>336</v>
      </c>
      <c r="N39193" s="34">
        <v>398</v>
      </c>
      <c r="O39193" s="34">
        <v>357</v>
      </c>
      <c r="P39193" s="34">
        <v>434</v>
      </c>
      <c r="Q39193" s="34">
        <v>458</v>
      </c>
      <c r="R39193" s="34">
        <v>599</v>
      </c>
      <c r="S39193" s="34">
        <v>399</v>
      </c>
      <c r="T39193" s="34">
        <v>639</v>
      </c>
      <c r="U39193" s="34">
        <v>405</v>
      </c>
      <c r="V39193" s="34">
        <v>603</v>
      </c>
      <c r="W39193" s="34">
        <v>492</v>
      </c>
      <c r="X39193" s="34">
        <v>584</v>
      </c>
      <c r="Y39193" s="34">
        <v>530</v>
      </c>
      <c r="Z39193" s="34">
        <v>569</v>
      </c>
      <c r="AA39193" s="34">
        <v>499</v>
      </c>
      <c r="AB39193" s="34">
        <v>616</v>
      </c>
      <c r="AC39193" s="34">
        <v>565</v>
      </c>
    </row>
    <row r="39194" spans="1:29" x14ac:dyDescent="0.2">
      <c r="A39194" s="34" t="s">
        <v>99687</v>
      </c>
      <c r="B39194" s="34">
        <v>437</v>
      </c>
      <c r="C39194" s="34">
        <v>311</v>
      </c>
      <c r="D39194" s="34">
        <v>282</v>
      </c>
      <c r="E39194" s="34">
        <v>309</v>
      </c>
      <c r="F39194" s="34">
        <v>296</v>
      </c>
      <c r="G39194" s="34">
        <v>307</v>
      </c>
      <c r="H39194" s="34">
        <v>269</v>
      </c>
      <c r="I39194" s="34">
        <v>256</v>
      </c>
      <c r="J39194" s="34">
        <v>297</v>
      </c>
      <c r="K39194" s="34">
        <v>260</v>
      </c>
      <c r="L39194" s="34">
        <v>354</v>
      </c>
      <c r="M39194" s="34">
        <v>302</v>
      </c>
      <c r="N39194" s="34">
        <v>266</v>
      </c>
      <c r="O39194" s="34">
        <v>247</v>
      </c>
      <c r="P39194" s="34">
        <v>303</v>
      </c>
      <c r="Q39194" s="34">
        <v>418</v>
      </c>
      <c r="R39194" s="34">
        <v>418</v>
      </c>
      <c r="S39194" s="34">
        <v>355</v>
      </c>
      <c r="T39194" s="34">
        <v>489</v>
      </c>
      <c r="U39194" s="34">
        <v>352</v>
      </c>
      <c r="V39194" s="34">
        <v>343</v>
      </c>
      <c r="W39194" s="34">
        <v>452</v>
      </c>
      <c r="X39194" s="34">
        <v>438</v>
      </c>
      <c r="Y39194" s="34">
        <v>393</v>
      </c>
      <c r="Z39194" s="34">
        <v>323</v>
      </c>
      <c r="AA39194" s="34">
        <v>345</v>
      </c>
      <c r="AB39194" s="34">
        <v>453</v>
      </c>
      <c r="AC39194" s="34">
        <v>424</v>
      </c>
    </row>
    <row r="39195" spans="1:29" x14ac:dyDescent="0.2">
      <c r="A39195" s="34" t="s">
        <v>99688</v>
      </c>
      <c r="B39195" s="34">
        <v>1394</v>
      </c>
      <c r="C39195" s="34">
        <v>578</v>
      </c>
      <c r="D39195" s="34">
        <v>631</v>
      </c>
      <c r="E39195" s="34">
        <v>604</v>
      </c>
      <c r="F39195" s="34">
        <v>831</v>
      </c>
      <c r="G39195" s="34">
        <v>642</v>
      </c>
      <c r="H39195" s="34">
        <v>752</v>
      </c>
      <c r="I39195" s="34">
        <v>556</v>
      </c>
      <c r="J39195" s="34">
        <v>905</v>
      </c>
      <c r="K39195" s="34">
        <v>585</v>
      </c>
      <c r="L39195" s="34">
        <v>1200</v>
      </c>
      <c r="M39195" s="34">
        <v>569</v>
      </c>
      <c r="N39195" s="34">
        <v>635</v>
      </c>
      <c r="O39195" s="34">
        <v>622</v>
      </c>
      <c r="P39195" s="34">
        <v>833</v>
      </c>
      <c r="Q39195" s="34">
        <v>959</v>
      </c>
      <c r="R39195" s="34">
        <v>1133</v>
      </c>
      <c r="S39195" s="34">
        <v>705</v>
      </c>
      <c r="T39195" s="34">
        <v>1504</v>
      </c>
      <c r="U39195" s="34">
        <v>777</v>
      </c>
      <c r="V39195" s="34">
        <v>1114</v>
      </c>
      <c r="W39195" s="34">
        <v>1340</v>
      </c>
      <c r="X39195" s="34">
        <v>1022</v>
      </c>
      <c r="Y39195" s="34">
        <v>1006</v>
      </c>
      <c r="Z39195" s="34">
        <v>801</v>
      </c>
      <c r="AA39195" s="34">
        <v>819</v>
      </c>
      <c r="AB39195" s="34">
        <v>1739</v>
      </c>
      <c r="AC39195" s="34">
        <v>1042</v>
      </c>
    </row>
    <row r="39196" spans="1:29" x14ac:dyDescent="0.2">
      <c r="A39196" s="34" t="s">
        <v>99689</v>
      </c>
      <c r="B39196" s="34">
        <v>10</v>
      </c>
      <c r="C39196" s="34">
        <v>0</v>
      </c>
      <c r="D39196" s="34">
        <v>0</v>
      </c>
      <c r="E39196" s="34">
        <v>0</v>
      </c>
      <c r="F39196" s="34">
        <v>0</v>
      </c>
      <c r="G39196" s="34">
        <v>0</v>
      </c>
      <c r="H39196" s="34">
        <v>0</v>
      </c>
      <c r="I39196" s="34">
        <v>0</v>
      </c>
      <c r="J39196" s="34">
        <v>0</v>
      </c>
      <c r="K39196" s="34">
        <v>0</v>
      </c>
      <c r="L39196" s="34">
        <v>0</v>
      </c>
      <c r="M39196" s="34">
        <v>0</v>
      </c>
      <c r="N39196" s="34">
        <v>0</v>
      </c>
      <c r="O39196" s="34">
        <v>0</v>
      </c>
      <c r="P39196" s="34">
        <v>0</v>
      </c>
      <c r="Q39196" s="34">
        <v>0</v>
      </c>
      <c r="R39196" s="34">
        <v>0</v>
      </c>
      <c r="S39196" s="34">
        <v>0</v>
      </c>
      <c r="T39196" s="34">
        <v>0</v>
      </c>
      <c r="U39196" s="34">
        <v>0</v>
      </c>
      <c r="V39196" s="34">
        <v>0</v>
      </c>
      <c r="W39196" s="34">
        <v>0</v>
      </c>
      <c r="X39196" s="34">
        <v>0</v>
      </c>
      <c r="Y39196" s="34">
        <v>0</v>
      </c>
      <c r="Z39196" s="34">
        <v>0</v>
      </c>
      <c r="AA39196" s="34">
        <v>0</v>
      </c>
      <c r="AB39196" s="34">
        <v>0</v>
      </c>
      <c r="AC39196" s="34">
        <v>0</v>
      </c>
    </row>
    <row r="39197" spans="1:29" x14ac:dyDescent="0.2">
      <c r="A39197" s="34" t="s">
        <v>99690</v>
      </c>
      <c r="B39197" s="34">
        <v>76</v>
      </c>
      <c r="C39197" s="34">
        <v>87</v>
      </c>
      <c r="D39197" s="34">
        <v>91</v>
      </c>
      <c r="E39197" s="34">
        <v>96</v>
      </c>
      <c r="F39197" s="34">
        <v>99</v>
      </c>
      <c r="G39197" s="34">
        <v>99</v>
      </c>
      <c r="H39197" s="34">
        <v>65</v>
      </c>
      <c r="I39197" s="34">
        <v>82</v>
      </c>
      <c r="J39197" s="34">
        <v>98</v>
      </c>
      <c r="K39197" s="34">
        <v>93</v>
      </c>
      <c r="L39197" s="34">
        <v>62</v>
      </c>
      <c r="M39197" s="34">
        <v>80</v>
      </c>
      <c r="N39197" s="34">
        <v>94</v>
      </c>
      <c r="O39197" s="34">
        <v>65</v>
      </c>
      <c r="P39197" s="34">
        <v>86</v>
      </c>
      <c r="Q39197" s="34">
        <v>124</v>
      </c>
      <c r="R39197" s="34">
        <v>91</v>
      </c>
      <c r="S39197" s="34">
        <v>90</v>
      </c>
      <c r="T39197" s="34">
        <v>98</v>
      </c>
      <c r="U39197" s="34">
        <v>59</v>
      </c>
      <c r="V39197" s="34">
        <v>97</v>
      </c>
      <c r="W39197" s="34">
        <v>107</v>
      </c>
      <c r="X39197" s="34">
        <v>87</v>
      </c>
      <c r="Y39197" s="34">
        <v>112</v>
      </c>
      <c r="Z39197" s="34">
        <v>83</v>
      </c>
      <c r="AA39197" s="34">
        <v>101</v>
      </c>
      <c r="AB39197" s="34">
        <v>100</v>
      </c>
      <c r="AC39197" s="34">
        <v>137</v>
      </c>
    </row>
    <row r="39198" spans="1:29" x14ac:dyDescent="0.2">
      <c r="A39198" s="34" t="s">
        <v>99691</v>
      </c>
      <c r="B39198" s="34">
        <v>71</v>
      </c>
      <c r="C39198" s="34">
        <v>67</v>
      </c>
      <c r="D39198" s="34">
        <v>52</v>
      </c>
      <c r="E39198" s="34">
        <v>65</v>
      </c>
      <c r="F39198" s="34">
        <v>84</v>
      </c>
      <c r="G39198" s="34">
        <v>51</v>
      </c>
      <c r="H39198" s="34">
        <v>60</v>
      </c>
      <c r="I39198" s="34">
        <v>78</v>
      </c>
      <c r="J39198" s="34">
        <v>44</v>
      </c>
      <c r="K39198" s="34">
        <v>93</v>
      </c>
      <c r="L39198" s="34">
        <v>41</v>
      </c>
      <c r="M39198" s="34">
        <v>68</v>
      </c>
      <c r="N39198" s="34">
        <v>42</v>
      </c>
      <c r="O39198" s="34">
        <v>79</v>
      </c>
      <c r="P39198" s="34">
        <v>45</v>
      </c>
      <c r="Q39198" s="34">
        <v>93</v>
      </c>
      <c r="R39198" s="34">
        <v>67</v>
      </c>
      <c r="S39198" s="34">
        <v>90</v>
      </c>
      <c r="T39198" s="34">
        <v>54</v>
      </c>
      <c r="U39198" s="34">
        <v>90</v>
      </c>
      <c r="V39198" s="34">
        <v>80</v>
      </c>
      <c r="W39198" s="34">
        <v>121</v>
      </c>
      <c r="X39198" s="34">
        <v>66</v>
      </c>
      <c r="Y39198" s="34">
        <v>89</v>
      </c>
      <c r="Z39198" s="34">
        <v>78</v>
      </c>
      <c r="AA39198" s="34">
        <v>97</v>
      </c>
      <c r="AB39198" s="34">
        <v>99</v>
      </c>
      <c r="AC39198" s="34">
        <v>110</v>
      </c>
    </row>
    <row r="39199" spans="1:29" x14ac:dyDescent="0.2">
      <c r="A39199" s="34" t="s">
        <v>99692</v>
      </c>
      <c r="B39199" s="34">
        <v>36</v>
      </c>
      <c r="C39199" s="34">
        <v>16</v>
      </c>
      <c r="D39199" s="34">
        <v>22</v>
      </c>
      <c r="E39199" s="34">
        <v>54</v>
      </c>
      <c r="F39199" s="34">
        <v>15</v>
      </c>
      <c r="G39199" s="34">
        <v>38</v>
      </c>
      <c r="H39199" s="34">
        <v>12</v>
      </c>
      <c r="I39199" s="34">
        <v>28</v>
      </c>
      <c r="J39199" s="34">
        <v>19</v>
      </c>
      <c r="K39199" s="34">
        <v>16</v>
      </c>
      <c r="L39199" s="34">
        <v>15</v>
      </c>
      <c r="M39199" s="34">
        <v>13</v>
      </c>
      <c r="N39199" s="34">
        <v>21</v>
      </c>
      <c r="O39199" s="34">
        <v>16</v>
      </c>
      <c r="P39199" s="34">
        <v>15</v>
      </c>
      <c r="Q39199" s="34">
        <v>24</v>
      </c>
      <c r="R39199" s="34">
        <v>36</v>
      </c>
      <c r="S39199" s="34">
        <v>31</v>
      </c>
      <c r="T39199" s="34">
        <v>21</v>
      </c>
      <c r="U39199" s="34">
        <v>25</v>
      </c>
      <c r="V39199" s="34">
        <v>16</v>
      </c>
      <c r="W39199" s="34">
        <v>37</v>
      </c>
      <c r="X39199" s="34">
        <v>48</v>
      </c>
      <c r="Y39199" s="34">
        <v>29</v>
      </c>
      <c r="Z39199" s="34">
        <v>25</v>
      </c>
      <c r="AA39199" s="34">
        <v>27</v>
      </c>
      <c r="AB39199" s="34">
        <v>22</v>
      </c>
      <c r="AC39199" s="34">
        <v>31</v>
      </c>
    </row>
    <row r="39200" spans="1:29" x14ac:dyDescent="0.2">
      <c r="A39200" s="34" t="s">
        <v>99693</v>
      </c>
      <c r="B39200" s="34">
        <v>53</v>
      </c>
      <c r="C39200" s="34">
        <v>87</v>
      </c>
      <c r="D39200" s="34">
        <v>89</v>
      </c>
      <c r="E39200" s="34">
        <v>93</v>
      </c>
      <c r="F39200" s="34">
        <v>92</v>
      </c>
      <c r="G39200" s="34">
        <v>93</v>
      </c>
      <c r="H39200" s="34">
        <v>80</v>
      </c>
      <c r="I39200" s="34">
        <v>91</v>
      </c>
      <c r="J39200" s="34">
        <v>84</v>
      </c>
      <c r="K39200" s="34">
        <v>109</v>
      </c>
      <c r="L39200" s="34">
        <v>60</v>
      </c>
      <c r="M39200" s="34">
        <v>87</v>
      </c>
      <c r="N39200" s="34">
        <v>68</v>
      </c>
      <c r="O39200" s="34">
        <v>83</v>
      </c>
      <c r="P39200" s="34">
        <v>92</v>
      </c>
      <c r="Q39200" s="34">
        <v>96</v>
      </c>
      <c r="R39200" s="34">
        <v>103</v>
      </c>
      <c r="S39200" s="34">
        <v>140</v>
      </c>
      <c r="T39200" s="34">
        <v>86</v>
      </c>
      <c r="U39200" s="34">
        <v>101</v>
      </c>
      <c r="V39200" s="34">
        <v>83</v>
      </c>
      <c r="W39200" s="34">
        <v>85</v>
      </c>
      <c r="X39200" s="34">
        <v>111</v>
      </c>
      <c r="Y39200" s="34">
        <v>74</v>
      </c>
      <c r="Z39200" s="34">
        <v>91</v>
      </c>
      <c r="AA39200" s="34">
        <v>88</v>
      </c>
      <c r="AB39200" s="34">
        <v>111</v>
      </c>
      <c r="AC39200" s="34">
        <v>97</v>
      </c>
    </row>
    <row r="39201" spans="1:29" x14ac:dyDescent="0.2">
      <c r="A39201" s="34" t="s">
        <v>99694</v>
      </c>
      <c r="B39201" s="34">
        <v>44</v>
      </c>
      <c r="C39201" s="34">
        <v>153</v>
      </c>
      <c r="D39201" s="34">
        <v>187</v>
      </c>
      <c r="E39201" s="34">
        <v>190</v>
      </c>
      <c r="F39201" s="34">
        <v>128</v>
      </c>
      <c r="G39201" s="34">
        <v>134</v>
      </c>
      <c r="H39201" s="34">
        <v>103</v>
      </c>
      <c r="I39201" s="34">
        <v>141</v>
      </c>
      <c r="J39201" s="34">
        <v>108</v>
      </c>
      <c r="K39201" s="34">
        <v>125</v>
      </c>
      <c r="L39201" s="34">
        <v>60</v>
      </c>
      <c r="M39201" s="34">
        <v>144</v>
      </c>
      <c r="N39201" s="34">
        <v>116</v>
      </c>
      <c r="O39201" s="34">
        <v>134</v>
      </c>
      <c r="P39201" s="34">
        <v>81</v>
      </c>
      <c r="Q39201" s="34">
        <v>164</v>
      </c>
      <c r="R39201" s="34">
        <v>140</v>
      </c>
      <c r="S39201" s="34">
        <v>168</v>
      </c>
      <c r="T39201" s="34">
        <v>81</v>
      </c>
      <c r="U39201" s="34">
        <v>85</v>
      </c>
      <c r="V39201" s="34">
        <v>176</v>
      </c>
      <c r="W39201" s="34">
        <v>129</v>
      </c>
      <c r="X39201" s="34">
        <v>159</v>
      </c>
      <c r="Y39201" s="34">
        <v>116</v>
      </c>
      <c r="Z39201" s="34">
        <v>169</v>
      </c>
      <c r="AA39201" s="34">
        <v>181</v>
      </c>
      <c r="AB39201" s="34">
        <v>111</v>
      </c>
      <c r="AC39201" s="34">
        <v>199</v>
      </c>
    </row>
    <row r="39202" spans="1:29" x14ac:dyDescent="0.2">
      <c r="A39202" s="34" t="s">
        <v>99695</v>
      </c>
      <c r="B39202" s="34">
        <v>20</v>
      </c>
      <c r="C39202" s="34">
        <v>29</v>
      </c>
      <c r="D39202" s="34">
        <v>43</v>
      </c>
      <c r="E39202" s="34">
        <v>28</v>
      </c>
      <c r="F39202" s="34">
        <v>26</v>
      </c>
      <c r="G39202" s="34">
        <v>16</v>
      </c>
      <c r="H39202" s="34">
        <v>28</v>
      </c>
      <c r="I39202" s="34">
        <v>32</v>
      </c>
      <c r="J39202" s="34">
        <v>34</v>
      </c>
      <c r="K39202" s="34">
        <v>35</v>
      </c>
      <c r="L39202" s="34">
        <v>15</v>
      </c>
      <c r="M39202" s="34">
        <v>24</v>
      </c>
      <c r="N39202" s="34">
        <v>43</v>
      </c>
      <c r="O39202" s="34">
        <v>24</v>
      </c>
      <c r="P39202" s="34">
        <v>19</v>
      </c>
      <c r="Q39202" s="34">
        <v>33</v>
      </c>
      <c r="R39202" s="34">
        <v>28</v>
      </c>
      <c r="S39202" s="34">
        <v>58</v>
      </c>
      <c r="T39202" s="34">
        <v>36</v>
      </c>
      <c r="U39202" s="34">
        <v>34</v>
      </c>
      <c r="V39202" s="34">
        <v>41</v>
      </c>
      <c r="W39202" s="34">
        <v>24</v>
      </c>
      <c r="X39202" s="34">
        <v>22</v>
      </c>
      <c r="Y39202" s="34">
        <v>21</v>
      </c>
      <c r="Z39202" s="34">
        <v>44</v>
      </c>
      <c r="AA39202" s="34">
        <v>47</v>
      </c>
      <c r="AB39202" s="34">
        <v>38</v>
      </c>
      <c r="AC39202" s="34">
        <v>58</v>
      </c>
    </row>
    <row r="39203" spans="1:29" x14ac:dyDescent="0.2">
      <c r="A39203" s="34" t="s">
        <v>99696</v>
      </c>
      <c r="B39203" s="34">
        <v>53</v>
      </c>
      <c r="C39203" s="34">
        <v>56</v>
      </c>
      <c r="D39203" s="34">
        <v>51</v>
      </c>
      <c r="E39203" s="34">
        <v>56</v>
      </c>
      <c r="F39203" s="34">
        <v>60</v>
      </c>
      <c r="G39203" s="34">
        <v>65</v>
      </c>
      <c r="H39203" s="34">
        <v>61</v>
      </c>
      <c r="I39203" s="34">
        <v>78</v>
      </c>
      <c r="J39203" s="34">
        <v>49</v>
      </c>
      <c r="K39203" s="34">
        <v>53</v>
      </c>
      <c r="L39203" s="34">
        <v>30</v>
      </c>
      <c r="M39203" s="34">
        <v>44</v>
      </c>
      <c r="N39203" s="34">
        <v>33</v>
      </c>
      <c r="O39203" s="34">
        <v>40</v>
      </c>
      <c r="P39203" s="34">
        <v>64</v>
      </c>
      <c r="Q39203" s="34">
        <v>46</v>
      </c>
      <c r="R39203" s="34">
        <v>54</v>
      </c>
      <c r="S39203" s="34">
        <v>68</v>
      </c>
      <c r="T39203" s="34">
        <v>34</v>
      </c>
      <c r="U39203" s="34">
        <v>54</v>
      </c>
      <c r="V39203" s="34">
        <v>60</v>
      </c>
      <c r="W39203" s="34">
        <v>40</v>
      </c>
      <c r="X39203" s="34">
        <v>52</v>
      </c>
      <c r="Y39203" s="34">
        <v>44</v>
      </c>
      <c r="Z39203" s="34">
        <v>52</v>
      </c>
      <c r="AA39203" s="34">
        <v>89</v>
      </c>
      <c r="AB39203" s="34">
        <v>46</v>
      </c>
      <c r="AC39203" s="34">
        <v>86</v>
      </c>
    </row>
    <row r="39204" spans="1:29" x14ac:dyDescent="0.2">
      <c r="A39204" s="34" t="s">
        <v>99697</v>
      </c>
      <c r="B39204" s="34">
        <v>41</v>
      </c>
      <c r="C39204" s="34">
        <v>31</v>
      </c>
      <c r="D39204" s="34">
        <v>37</v>
      </c>
      <c r="E39204" s="34">
        <v>14</v>
      </c>
      <c r="F39204" s="34">
        <v>47</v>
      </c>
      <c r="G39204" s="34">
        <v>29</v>
      </c>
      <c r="H39204" s="34">
        <v>16</v>
      </c>
      <c r="I39204" s="34">
        <v>34</v>
      </c>
      <c r="J39204" s="34">
        <v>25</v>
      </c>
      <c r="K39204" s="34">
        <v>11</v>
      </c>
      <c r="L39204" s="34">
        <v>34</v>
      </c>
      <c r="M39204" s="34">
        <v>24</v>
      </c>
      <c r="N39204" s="34">
        <v>36</v>
      </c>
      <c r="O39204" s="34">
        <v>46</v>
      </c>
      <c r="P39204" s="34">
        <v>27</v>
      </c>
      <c r="Q39204" s="34">
        <v>50</v>
      </c>
      <c r="R39204" s="34">
        <v>53</v>
      </c>
      <c r="S39204" s="34">
        <v>32</v>
      </c>
      <c r="T39204" s="34">
        <v>45</v>
      </c>
      <c r="U39204" s="34">
        <v>38</v>
      </c>
      <c r="V39204" s="34">
        <v>51</v>
      </c>
      <c r="W39204" s="34">
        <v>28</v>
      </c>
      <c r="X39204" s="34">
        <v>51</v>
      </c>
      <c r="Y39204" s="34">
        <v>34</v>
      </c>
      <c r="Z39204" s="34">
        <v>42</v>
      </c>
      <c r="AA39204" s="34">
        <v>29</v>
      </c>
      <c r="AB39204" s="34">
        <v>70</v>
      </c>
      <c r="AC39204" s="34">
        <v>58</v>
      </c>
    </row>
    <row r="39205" spans="1:29" x14ac:dyDescent="0.2">
      <c r="A39205" s="34" t="s">
        <v>99698</v>
      </c>
      <c r="B39205" s="34">
        <v>23</v>
      </c>
      <c r="C39205" s="34">
        <v>20</v>
      </c>
      <c r="D39205" s="34">
        <v>15</v>
      </c>
      <c r="E39205" s="34">
        <v>27</v>
      </c>
      <c r="F39205" s="34">
        <v>20</v>
      </c>
      <c r="G39205" s="34">
        <v>27</v>
      </c>
      <c r="H39205" s="34">
        <v>14</v>
      </c>
      <c r="I39205" s="34">
        <v>15</v>
      </c>
      <c r="J39205" s="34">
        <v>10</v>
      </c>
      <c r="K39205" s="34">
        <v>32</v>
      </c>
      <c r="L39205" s="34">
        <v>5</v>
      </c>
      <c r="M39205" s="34">
        <v>23</v>
      </c>
      <c r="N39205" s="34">
        <v>21</v>
      </c>
      <c r="O39205" s="34">
        <v>12</v>
      </c>
      <c r="P39205" s="34">
        <v>14</v>
      </c>
      <c r="Q39205" s="34">
        <v>15</v>
      </c>
      <c r="R39205" s="34">
        <v>14</v>
      </c>
      <c r="S39205" s="34">
        <v>20</v>
      </c>
      <c r="T39205" s="34">
        <v>6</v>
      </c>
      <c r="U39205" s="34">
        <v>17</v>
      </c>
      <c r="V39205" s="34">
        <v>34</v>
      </c>
      <c r="W39205" s="34">
        <v>18</v>
      </c>
      <c r="X39205" s="34">
        <v>36</v>
      </c>
      <c r="Y39205" s="34">
        <v>34</v>
      </c>
      <c r="Z39205" s="34">
        <v>16</v>
      </c>
      <c r="AA39205" s="34">
        <v>19</v>
      </c>
      <c r="AB39205" s="34">
        <v>11</v>
      </c>
      <c r="AC39205" s="34">
        <v>20</v>
      </c>
    </row>
    <row r="39206" spans="1:29" x14ac:dyDescent="0.2">
      <c r="A39206" s="34" t="s">
        <v>99699</v>
      </c>
      <c r="B39206" s="34">
        <v>80</v>
      </c>
      <c r="C39206" s="34">
        <v>211</v>
      </c>
      <c r="D39206" s="34">
        <v>118</v>
      </c>
      <c r="E39206" s="34">
        <v>224</v>
      </c>
      <c r="F39206" s="34">
        <v>109</v>
      </c>
      <c r="G39206" s="34">
        <v>202</v>
      </c>
      <c r="H39206" s="34">
        <v>100</v>
      </c>
      <c r="I39206" s="34">
        <v>166</v>
      </c>
      <c r="J39206" s="34">
        <v>88</v>
      </c>
      <c r="K39206" s="34">
        <v>226</v>
      </c>
      <c r="L39206" s="34">
        <v>64</v>
      </c>
      <c r="M39206" s="34">
        <v>188</v>
      </c>
      <c r="N39206" s="34">
        <v>91</v>
      </c>
      <c r="O39206" s="34">
        <v>174</v>
      </c>
      <c r="P39206" s="34">
        <v>92</v>
      </c>
      <c r="Q39206" s="34">
        <v>220</v>
      </c>
      <c r="R39206" s="34">
        <v>104</v>
      </c>
      <c r="S39206" s="34">
        <v>229</v>
      </c>
      <c r="T39206" s="34">
        <v>74</v>
      </c>
      <c r="U39206" s="34">
        <v>158</v>
      </c>
      <c r="V39206" s="34">
        <v>104</v>
      </c>
      <c r="W39206" s="34">
        <v>190</v>
      </c>
      <c r="X39206" s="34">
        <v>117</v>
      </c>
      <c r="Y39206" s="34">
        <v>138</v>
      </c>
      <c r="Z39206" s="34">
        <v>123</v>
      </c>
      <c r="AA39206" s="34">
        <v>184</v>
      </c>
      <c r="AB39206" s="34">
        <v>110</v>
      </c>
      <c r="AC39206" s="34">
        <v>293</v>
      </c>
    </row>
    <row r="39207" spans="1:29" x14ac:dyDescent="0.2">
      <c r="A39207" s="34" t="s">
        <v>99700</v>
      </c>
      <c r="B39207" s="34">
        <v>32</v>
      </c>
      <c r="C39207" s="34">
        <v>113</v>
      </c>
      <c r="D39207" s="34">
        <v>127</v>
      </c>
      <c r="E39207" s="34">
        <v>173</v>
      </c>
      <c r="F39207" s="34">
        <v>87</v>
      </c>
      <c r="G39207" s="34">
        <v>184</v>
      </c>
      <c r="H39207" s="34">
        <v>90</v>
      </c>
      <c r="I39207" s="34">
        <v>137</v>
      </c>
      <c r="J39207" s="34">
        <v>103</v>
      </c>
      <c r="K39207" s="34">
        <v>104</v>
      </c>
      <c r="L39207" s="34">
        <v>63</v>
      </c>
      <c r="M39207" s="34">
        <v>118</v>
      </c>
      <c r="N39207" s="34">
        <v>103</v>
      </c>
      <c r="O39207" s="34">
        <v>92</v>
      </c>
      <c r="P39207" s="34">
        <v>104</v>
      </c>
      <c r="Q39207" s="34">
        <v>169</v>
      </c>
      <c r="R39207" s="34">
        <v>117</v>
      </c>
      <c r="S39207" s="34">
        <v>159</v>
      </c>
      <c r="T39207" s="34">
        <v>85</v>
      </c>
      <c r="U39207" s="34">
        <v>141</v>
      </c>
      <c r="V39207" s="34">
        <v>130</v>
      </c>
      <c r="W39207" s="34">
        <v>150</v>
      </c>
      <c r="X39207" s="34">
        <v>152</v>
      </c>
      <c r="Y39207" s="34">
        <v>118</v>
      </c>
      <c r="Z39207" s="34">
        <v>93</v>
      </c>
      <c r="AA39207" s="34">
        <v>154</v>
      </c>
      <c r="AB39207" s="34">
        <v>95</v>
      </c>
      <c r="AC39207" s="34">
        <v>194</v>
      </c>
    </row>
    <row r="39208" spans="1:29" x14ac:dyDescent="0.2">
      <c r="A39208" s="34" t="s">
        <v>99701</v>
      </c>
      <c r="B39208" s="34">
        <v>691</v>
      </c>
      <c r="C39208" s="34">
        <v>638</v>
      </c>
      <c r="D39208" s="34">
        <v>942</v>
      </c>
      <c r="E39208" s="34">
        <v>658</v>
      </c>
      <c r="F39208" s="34">
        <v>1068</v>
      </c>
      <c r="G39208" s="34">
        <v>667</v>
      </c>
      <c r="H39208" s="34">
        <v>1015</v>
      </c>
      <c r="I39208" s="34">
        <v>719</v>
      </c>
      <c r="J39208" s="34">
        <v>1032</v>
      </c>
      <c r="K39208" s="34">
        <v>680</v>
      </c>
      <c r="L39208" s="34">
        <v>1329</v>
      </c>
      <c r="M39208" s="34">
        <v>630</v>
      </c>
      <c r="N39208" s="34">
        <v>923</v>
      </c>
      <c r="O39208" s="34">
        <v>623</v>
      </c>
      <c r="P39208" s="34">
        <v>985</v>
      </c>
      <c r="Q39208" s="34">
        <v>1061</v>
      </c>
      <c r="R39208" s="34">
        <v>1513</v>
      </c>
      <c r="S39208" s="34">
        <v>782</v>
      </c>
      <c r="T39208" s="34">
        <v>1770</v>
      </c>
      <c r="U39208" s="34">
        <v>842</v>
      </c>
      <c r="V39208" s="34">
        <v>1577</v>
      </c>
      <c r="W39208" s="34">
        <v>1281</v>
      </c>
      <c r="X39208" s="34">
        <v>1381</v>
      </c>
      <c r="Y39208" s="34">
        <v>1072</v>
      </c>
      <c r="Z39208" s="34">
        <v>1091</v>
      </c>
      <c r="AA39208" s="34">
        <v>937</v>
      </c>
      <c r="AB39208" s="34">
        <v>1823</v>
      </c>
      <c r="AC39208" s="34">
        <v>1241</v>
      </c>
    </row>
    <row r="39209" spans="1:29" x14ac:dyDescent="0.2">
      <c r="A39209" s="34" t="s">
        <v>99702</v>
      </c>
      <c r="B39209" s="34">
        <v>68</v>
      </c>
      <c r="C39209" s="34">
        <v>86</v>
      </c>
      <c r="D39209" s="34">
        <v>58</v>
      </c>
      <c r="E39209" s="34">
        <v>81</v>
      </c>
      <c r="F39209" s="34">
        <v>56</v>
      </c>
      <c r="G39209" s="34">
        <v>58</v>
      </c>
      <c r="H39209" s="34">
        <v>41</v>
      </c>
      <c r="I39209" s="34">
        <v>73</v>
      </c>
      <c r="J39209" s="34">
        <v>60</v>
      </c>
      <c r="K39209" s="34">
        <v>95</v>
      </c>
      <c r="L39209" s="34">
        <v>46</v>
      </c>
      <c r="M39209" s="34">
        <v>61</v>
      </c>
      <c r="N39209" s="34">
        <v>54</v>
      </c>
      <c r="O39209" s="34">
        <v>76</v>
      </c>
      <c r="P39209" s="34">
        <v>51</v>
      </c>
      <c r="Q39209" s="34">
        <v>110</v>
      </c>
      <c r="R39209" s="34">
        <v>64</v>
      </c>
      <c r="S39209" s="34">
        <v>70</v>
      </c>
      <c r="T39209" s="34">
        <v>57</v>
      </c>
      <c r="U39209" s="34">
        <v>73</v>
      </c>
      <c r="V39209" s="34">
        <v>74</v>
      </c>
      <c r="W39209" s="34">
        <v>66</v>
      </c>
      <c r="X39209" s="34">
        <v>77</v>
      </c>
      <c r="Y39209" s="34">
        <v>51</v>
      </c>
      <c r="Z39209" s="34">
        <v>60</v>
      </c>
      <c r="AA39209" s="34">
        <v>103</v>
      </c>
      <c r="AB39209" s="34">
        <v>72</v>
      </c>
      <c r="AC39209" s="34">
        <v>138</v>
      </c>
    </row>
    <row r="39210" spans="1:29" x14ac:dyDescent="0.2">
      <c r="A39210" s="34" t="s">
        <v>99703</v>
      </c>
      <c r="B39210" s="34">
        <v>77</v>
      </c>
      <c r="C39210" s="34">
        <v>148</v>
      </c>
      <c r="D39210" s="34">
        <v>83</v>
      </c>
      <c r="E39210" s="34">
        <v>137</v>
      </c>
      <c r="F39210" s="34">
        <v>78</v>
      </c>
      <c r="G39210" s="34">
        <v>114</v>
      </c>
      <c r="H39210" s="34">
        <v>85</v>
      </c>
      <c r="I39210" s="34">
        <v>139</v>
      </c>
      <c r="J39210" s="34">
        <v>50</v>
      </c>
      <c r="K39210" s="34">
        <v>126</v>
      </c>
      <c r="L39210" s="34">
        <v>33</v>
      </c>
      <c r="M39210" s="34">
        <v>90</v>
      </c>
      <c r="N39210" s="34">
        <v>62</v>
      </c>
      <c r="O39210" s="34">
        <v>127</v>
      </c>
      <c r="P39210" s="34">
        <v>57</v>
      </c>
      <c r="Q39210" s="34">
        <v>163</v>
      </c>
      <c r="R39210" s="34">
        <v>77</v>
      </c>
      <c r="S39210" s="34">
        <v>126</v>
      </c>
      <c r="T39210" s="34">
        <v>57</v>
      </c>
      <c r="U39210" s="34">
        <v>95</v>
      </c>
      <c r="V39210" s="34">
        <v>85</v>
      </c>
      <c r="W39210" s="34">
        <v>132</v>
      </c>
      <c r="X39210" s="34">
        <v>82</v>
      </c>
      <c r="Y39210" s="34">
        <v>62</v>
      </c>
      <c r="Z39210" s="34">
        <v>104</v>
      </c>
      <c r="AA39210" s="34">
        <v>170</v>
      </c>
      <c r="AB39210" s="34">
        <v>72</v>
      </c>
      <c r="AC39210" s="34">
        <v>164</v>
      </c>
    </row>
    <row r="39211" spans="1:29" x14ac:dyDescent="0.2">
      <c r="A39211" s="34" t="s">
        <v>99704</v>
      </c>
      <c r="B39211" s="34">
        <v>53</v>
      </c>
      <c r="C39211" s="34">
        <v>39</v>
      </c>
      <c r="D39211" s="34">
        <v>67</v>
      </c>
      <c r="E39211" s="34">
        <v>58</v>
      </c>
      <c r="F39211" s="34">
        <v>59</v>
      </c>
      <c r="G39211" s="34">
        <v>83</v>
      </c>
      <c r="H39211" s="34">
        <v>47</v>
      </c>
      <c r="I39211" s="34">
        <v>69</v>
      </c>
      <c r="J39211" s="34">
        <v>34</v>
      </c>
      <c r="K39211" s="34">
        <v>65</v>
      </c>
      <c r="L39211" s="34">
        <v>42</v>
      </c>
      <c r="M39211" s="34">
        <v>59</v>
      </c>
      <c r="N39211" s="34">
        <v>56</v>
      </c>
      <c r="O39211" s="34">
        <v>60</v>
      </c>
      <c r="P39211" s="34">
        <v>51</v>
      </c>
      <c r="Q39211" s="34">
        <v>73</v>
      </c>
      <c r="R39211" s="34">
        <v>57</v>
      </c>
      <c r="S39211" s="34">
        <v>77</v>
      </c>
      <c r="T39211" s="34">
        <v>81</v>
      </c>
      <c r="U39211" s="34">
        <v>63</v>
      </c>
      <c r="V39211" s="34">
        <v>63</v>
      </c>
      <c r="W39211" s="34">
        <v>60</v>
      </c>
      <c r="X39211" s="34">
        <v>69</v>
      </c>
      <c r="Y39211" s="34">
        <v>58</v>
      </c>
      <c r="Z39211" s="34">
        <v>59</v>
      </c>
      <c r="AA39211" s="34">
        <v>77</v>
      </c>
      <c r="AB39211" s="34">
        <v>87</v>
      </c>
      <c r="AC39211" s="34">
        <v>98</v>
      </c>
    </row>
    <row r="39212" spans="1:29" x14ac:dyDescent="0.2">
      <c r="A39212" s="34" t="s">
        <v>99705</v>
      </c>
      <c r="B39212" s="34">
        <v>59</v>
      </c>
      <c r="C39212" s="34">
        <v>95</v>
      </c>
      <c r="D39212" s="34">
        <v>129</v>
      </c>
      <c r="E39212" s="34">
        <v>75</v>
      </c>
      <c r="F39212" s="34">
        <v>120</v>
      </c>
      <c r="G39212" s="34">
        <v>101</v>
      </c>
      <c r="H39212" s="34">
        <v>116</v>
      </c>
      <c r="I39212" s="34">
        <v>77</v>
      </c>
      <c r="J39212" s="34">
        <v>92</v>
      </c>
      <c r="K39212" s="34">
        <v>86</v>
      </c>
      <c r="L39212" s="34">
        <v>48</v>
      </c>
      <c r="M39212" s="34">
        <v>84</v>
      </c>
      <c r="N39212" s="34">
        <v>103</v>
      </c>
      <c r="O39212" s="34">
        <v>64</v>
      </c>
      <c r="P39212" s="34">
        <v>84</v>
      </c>
      <c r="Q39212" s="34">
        <v>95</v>
      </c>
      <c r="R39212" s="34">
        <v>126</v>
      </c>
      <c r="S39212" s="34">
        <v>95</v>
      </c>
      <c r="T39212" s="34">
        <v>81</v>
      </c>
      <c r="U39212" s="34">
        <v>72</v>
      </c>
      <c r="V39212" s="34">
        <v>115</v>
      </c>
      <c r="W39212" s="34">
        <v>65</v>
      </c>
      <c r="X39212" s="34">
        <v>135</v>
      </c>
      <c r="Y39212" s="34">
        <v>50</v>
      </c>
      <c r="Z39212" s="34">
        <v>123</v>
      </c>
      <c r="AA39212" s="34">
        <v>101</v>
      </c>
      <c r="AB39212" s="34">
        <v>90</v>
      </c>
      <c r="AC39212" s="34">
        <v>135</v>
      </c>
    </row>
    <row r="39213" spans="1:29" x14ac:dyDescent="0.2">
      <c r="A39213" s="34" t="s">
        <v>99706</v>
      </c>
      <c r="B39213" s="34">
        <v>45</v>
      </c>
      <c r="C39213" s="34">
        <v>74</v>
      </c>
      <c r="D39213" s="34">
        <v>69</v>
      </c>
      <c r="E39213" s="34">
        <v>94</v>
      </c>
      <c r="F39213" s="34">
        <v>64</v>
      </c>
      <c r="G39213" s="34">
        <v>76</v>
      </c>
      <c r="H39213" s="34">
        <v>66</v>
      </c>
      <c r="I39213" s="34">
        <v>88</v>
      </c>
      <c r="J39213" s="34">
        <v>64</v>
      </c>
      <c r="K39213" s="34">
        <v>90</v>
      </c>
      <c r="L39213" s="34">
        <v>32</v>
      </c>
      <c r="M39213" s="34">
        <v>100</v>
      </c>
      <c r="N39213" s="34">
        <v>63</v>
      </c>
      <c r="O39213" s="34">
        <v>99</v>
      </c>
      <c r="P39213" s="34">
        <v>70</v>
      </c>
      <c r="Q39213" s="34">
        <v>114</v>
      </c>
      <c r="R39213" s="34">
        <v>83</v>
      </c>
      <c r="S39213" s="34">
        <v>112</v>
      </c>
      <c r="T39213" s="34">
        <v>35</v>
      </c>
      <c r="U39213" s="34">
        <v>82</v>
      </c>
      <c r="V39213" s="34">
        <v>77</v>
      </c>
      <c r="W39213" s="34">
        <v>80</v>
      </c>
      <c r="X39213" s="34">
        <v>70</v>
      </c>
      <c r="Y39213" s="34">
        <v>78</v>
      </c>
      <c r="Z39213" s="34">
        <v>86</v>
      </c>
      <c r="AA39213" s="34">
        <v>99</v>
      </c>
      <c r="AB39213" s="34">
        <v>66</v>
      </c>
      <c r="AC39213" s="34">
        <v>111</v>
      </c>
    </row>
    <row r="39214" spans="1:29" x14ac:dyDescent="0.2">
      <c r="A39214" s="34" t="s">
        <v>99707</v>
      </c>
      <c r="B39214" s="34">
        <v>38</v>
      </c>
      <c r="C39214" s="34">
        <v>58</v>
      </c>
      <c r="D39214" s="34">
        <v>65</v>
      </c>
      <c r="E39214" s="34">
        <v>46</v>
      </c>
      <c r="F39214" s="34">
        <v>90</v>
      </c>
      <c r="G39214" s="34">
        <v>67</v>
      </c>
      <c r="H39214" s="34">
        <v>64</v>
      </c>
      <c r="I39214" s="34">
        <v>67</v>
      </c>
      <c r="J39214" s="34">
        <v>65</v>
      </c>
      <c r="K39214" s="34">
        <v>68</v>
      </c>
      <c r="L39214" s="34">
        <v>63</v>
      </c>
      <c r="M39214" s="34">
        <v>53</v>
      </c>
      <c r="N39214" s="34">
        <v>56</v>
      </c>
      <c r="O39214" s="34">
        <v>27</v>
      </c>
      <c r="P39214" s="34">
        <v>57</v>
      </c>
      <c r="Q39214" s="34">
        <v>100</v>
      </c>
      <c r="R39214" s="34">
        <v>75</v>
      </c>
      <c r="S39214" s="34">
        <v>68</v>
      </c>
      <c r="T39214" s="34">
        <v>74</v>
      </c>
      <c r="U39214" s="34">
        <v>45</v>
      </c>
      <c r="V39214" s="34">
        <v>86</v>
      </c>
      <c r="W39214" s="34">
        <v>54</v>
      </c>
      <c r="X39214" s="34">
        <v>102</v>
      </c>
      <c r="Y39214" s="34">
        <v>70</v>
      </c>
      <c r="Z39214" s="34">
        <v>68</v>
      </c>
      <c r="AA39214" s="34">
        <v>71</v>
      </c>
      <c r="AB39214" s="34">
        <v>110</v>
      </c>
      <c r="AC39214" s="34">
        <v>92</v>
      </c>
    </row>
    <row r="39215" spans="1:29" x14ac:dyDescent="0.2">
      <c r="A39215" s="34" t="s">
        <v>99708</v>
      </c>
      <c r="B39215" s="34">
        <v>39</v>
      </c>
      <c r="C39215" s="34">
        <v>41</v>
      </c>
      <c r="D39215" s="34">
        <v>19</v>
      </c>
      <c r="E39215" s="34">
        <v>42</v>
      </c>
      <c r="F39215" s="34">
        <v>26</v>
      </c>
      <c r="G39215" s="34">
        <v>41</v>
      </c>
      <c r="H39215" s="34">
        <v>15</v>
      </c>
      <c r="I39215" s="34">
        <v>20</v>
      </c>
      <c r="J39215" s="34">
        <v>32</v>
      </c>
      <c r="K39215" s="34">
        <v>39</v>
      </c>
      <c r="L39215" s="34">
        <v>20</v>
      </c>
      <c r="M39215" s="34">
        <v>35</v>
      </c>
      <c r="N39215" s="34">
        <v>22</v>
      </c>
      <c r="O39215" s="34">
        <v>22</v>
      </c>
      <c r="P39215" s="34">
        <v>9</v>
      </c>
      <c r="Q39215" s="34">
        <v>40</v>
      </c>
      <c r="R39215" s="34">
        <v>25</v>
      </c>
      <c r="S39215" s="34">
        <v>47</v>
      </c>
      <c r="T39215" s="34">
        <v>18</v>
      </c>
      <c r="U39215" s="34">
        <v>27</v>
      </c>
      <c r="V39215" s="34">
        <v>28</v>
      </c>
      <c r="W39215" s="34">
        <v>26</v>
      </c>
      <c r="X39215" s="34">
        <v>32</v>
      </c>
      <c r="Y39215" s="34">
        <v>30</v>
      </c>
      <c r="Z39215" s="34">
        <v>14</v>
      </c>
      <c r="AA39215" s="34">
        <v>41</v>
      </c>
      <c r="AB39215" s="34">
        <v>37</v>
      </c>
      <c r="AC39215" s="34">
        <v>48</v>
      </c>
    </row>
    <row r="39216" spans="1:29" x14ac:dyDescent="0.2">
      <c r="A39216" s="34" t="s">
        <v>99709</v>
      </c>
      <c r="B39216" s="34">
        <v>50</v>
      </c>
      <c r="C39216" s="34">
        <v>35</v>
      </c>
      <c r="D39216" s="34">
        <v>45</v>
      </c>
      <c r="E39216" s="34">
        <v>49</v>
      </c>
      <c r="F39216" s="34">
        <v>43</v>
      </c>
      <c r="G39216" s="34">
        <v>14</v>
      </c>
      <c r="H39216" s="34">
        <v>43</v>
      </c>
      <c r="I39216" s="34">
        <v>32</v>
      </c>
      <c r="J39216" s="34">
        <v>31</v>
      </c>
      <c r="K39216" s="34">
        <v>29</v>
      </c>
      <c r="L39216" s="34">
        <v>12</v>
      </c>
      <c r="M39216" s="34">
        <v>35</v>
      </c>
      <c r="N39216" s="34">
        <v>38</v>
      </c>
      <c r="O39216" s="34">
        <v>33</v>
      </c>
      <c r="P39216" s="34">
        <v>43</v>
      </c>
      <c r="Q39216" s="34">
        <v>37</v>
      </c>
      <c r="R39216" s="34">
        <v>35</v>
      </c>
      <c r="S39216" s="34">
        <v>51</v>
      </c>
      <c r="T39216" s="34">
        <v>20</v>
      </c>
      <c r="U39216" s="34">
        <v>37</v>
      </c>
      <c r="V39216" s="34">
        <v>45</v>
      </c>
      <c r="W39216" s="34">
        <v>47</v>
      </c>
      <c r="X39216" s="34">
        <v>61</v>
      </c>
      <c r="Y39216" s="34">
        <v>29</v>
      </c>
      <c r="Z39216" s="34">
        <v>47</v>
      </c>
      <c r="AA39216" s="34">
        <v>58</v>
      </c>
      <c r="AB39216" s="34">
        <v>34</v>
      </c>
      <c r="AC39216" s="34">
        <v>59</v>
      </c>
    </row>
    <row r="39217" spans="1:29" x14ac:dyDescent="0.2">
      <c r="A39217" s="34" t="s">
        <v>99710</v>
      </c>
      <c r="B39217" s="34">
        <v>13</v>
      </c>
      <c r="C39217" s="34">
        <v>21</v>
      </c>
      <c r="D39217" s="34">
        <v>13</v>
      </c>
      <c r="E39217" s="34">
        <v>23</v>
      </c>
      <c r="F39217" s="34">
        <v>17</v>
      </c>
      <c r="G39217" s="34">
        <v>20</v>
      </c>
      <c r="H39217" s="34">
        <v>9</v>
      </c>
      <c r="I39217" s="34">
        <v>18</v>
      </c>
      <c r="J39217" s="34">
        <v>10</v>
      </c>
      <c r="K39217" s="34">
        <v>42</v>
      </c>
      <c r="L39217" s="34">
        <v>6</v>
      </c>
      <c r="M39217" s="34">
        <v>10</v>
      </c>
      <c r="N39217" s="34">
        <v>16</v>
      </c>
      <c r="O39217" s="34">
        <v>15</v>
      </c>
      <c r="P39217" s="34">
        <v>10</v>
      </c>
      <c r="Q39217" s="34">
        <v>19</v>
      </c>
      <c r="R39217" s="34">
        <v>15</v>
      </c>
      <c r="S39217" s="34">
        <v>26</v>
      </c>
      <c r="T39217" s="34">
        <v>10</v>
      </c>
      <c r="U39217" s="34">
        <v>10</v>
      </c>
      <c r="V39217" s="34">
        <v>16</v>
      </c>
      <c r="W39217" s="34">
        <v>18</v>
      </c>
      <c r="X39217" s="34">
        <v>21</v>
      </c>
      <c r="Y39217" s="34">
        <v>15</v>
      </c>
      <c r="Z39217" s="34">
        <v>18</v>
      </c>
      <c r="AA39217" s="34">
        <v>52</v>
      </c>
      <c r="AB39217" s="34">
        <v>5</v>
      </c>
      <c r="AC39217" s="34">
        <v>25</v>
      </c>
    </row>
    <row r="39218" spans="1:29" x14ac:dyDescent="0.2">
      <c r="A39218" s="34" t="s">
        <v>99711</v>
      </c>
      <c r="B39218" s="34">
        <v>49</v>
      </c>
      <c r="C39218" s="34">
        <v>63</v>
      </c>
      <c r="D39218" s="34">
        <v>59</v>
      </c>
      <c r="E39218" s="34">
        <v>65</v>
      </c>
      <c r="F39218" s="34">
        <v>76</v>
      </c>
      <c r="G39218" s="34">
        <v>67</v>
      </c>
      <c r="H39218" s="34">
        <v>44</v>
      </c>
      <c r="I39218" s="34">
        <v>69</v>
      </c>
      <c r="J39218" s="34">
        <v>51</v>
      </c>
      <c r="K39218" s="34">
        <v>60</v>
      </c>
      <c r="L39218" s="34">
        <v>35</v>
      </c>
      <c r="M39218" s="34">
        <v>65</v>
      </c>
      <c r="N39218" s="34">
        <v>41</v>
      </c>
      <c r="O39218" s="34">
        <v>56</v>
      </c>
      <c r="P39218" s="34">
        <v>48</v>
      </c>
      <c r="Q39218" s="34">
        <v>55</v>
      </c>
      <c r="R39218" s="34">
        <v>52</v>
      </c>
      <c r="S39218" s="34">
        <v>103</v>
      </c>
      <c r="T39218" s="34">
        <v>47</v>
      </c>
      <c r="U39218" s="34">
        <v>52</v>
      </c>
      <c r="V39218" s="34">
        <v>71</v>
      </c>
      <c r="W39218" s="34">
        <v>58</v>
      </c>
      <c r="X39218" s="34">
        <v>63</v>
      </c>
      <c r="Y39218" s="34">
        <v>66</v>
      </c>
      <c r="Z39218" s="34">
        <v>57</v>
      </c>
      <c r="AA39218" s="34">
        <v>76</v>
      </c>
      <c r="AB39218" s="34">
        <v>52</v>
      </c>
      <c r="AC39218" s="34">
        <v>90</v>
      </c>
    </row>
    <row r="39219" spans="1:29" x14ac:dyDescent="0.2">
      <c r="A39219" s="34" t="s">
        <v>99712</v>
      </c>
      <c r="B39219" s="34">
        <v>62</v>
      </c>
      <c r="C39219" s="34">
        <v>35</v>
      </c>
      <c r="D39219" s="34">
        <v>48</v>
      </c>
      <c r="E39219" s="34">
        <v>55</v>
      </c>
      <c r="F39219" s="34">
        <v>80</v>
      </c>
      <c r="G39219" s="34">
        <v>14</v>
      </c>
      <c r="H39219" s="34">
        <v>66</v>
      </c>
      <c r="I39219" s="34">
        <v>37</v>
      </c>
      <c r="J39219" s="34">
        <v>50</v>
      </c>
      <c r="K39219" s="34">
        <v>54</v>
      </c>
      <c r="L39219" s="34">
        <v>57</v>
      </c>
      <c r="M39219" s="34">
        <v>29</v>
      </c>
      <c r="N39219" s="34">
        <v>50</v>
      </c>
      <c r="O39219" s="34">
        <v>33</v>
      </c>
      <c r="P39219" s="34">
        <v>69</v>
      </c>
      <c r="Q39219" s="34">
        <v>61</v>
      </c>
      <c r="R39219" s="34">
        <v>97</v>
      </c>
      <c r="S39219" s="34">
        <v>58</v>
      </c>
      <c r="T39219" s="34">
        <v>50</v>
      </c>
      <c r="U39219" s="34">
        <v>31</v>
      </c>
      <c r="V39219" s="34">
        <v>64</v>
      </c>
      <c r="W39219" s="34">
        <v>57</v>
      </c>
      <c r="X39219" s="34">
        <v>89</v>
      </c>
      <c r="Y39219" s="34">
        <v>66</v>
      </c>
      <c r="Z39219" s="34">
        <v>37</v>
      </c>
      <c r="AA39219" s="34">
        <v>61</v>
      </c>
      <c r="AB39219" s="34">
        <v>70</v>
      </c>
      <c r="AC39219" s="34">
        <v>92</v>
      </c>
    </row>
    <row r="39220" spans="1:29" x14ac:dyDescent="0.2">
      <c r="A39220" s="34" t="s">
        <v>99713</v>
      </c>
      <c r="B39220" s="34">
        <v>59</v>
      </c>
      <c r="C39220" s="34">
        <v>71</v>
      </c>
      <c r="D39220" s="34">
        <v>114</v>
      </c>
      <c r="E39220" s="34">
        <v>132</v>
      </c>
      <c r="F39220" s="34">
        <v>81</v>
      </c>
      <c r="G39220" s="34">
        <v>112</v>
      </c>
      <c r="H39220" s="34">
        <v>87</v>
      </c>
      <c r="I39220" s="34">
        <v>101</v>
      </c>
      <c r="J39220" s="34">
        <v>78</v>
      </c>
      <c r="K39220" s="34">
        <v>113</v>
      </c>
      <c r="L39220" s="34">
        <v>67</v>
      </c>
      <c r="M39220" s="34">
        <v>82</v>
      </c>
      <c r="N39220" s="34">
        <v>74</v>
      </c>
      <c r="O39220" s="34">
        <v>62</v>
      </c>
      <c r="P39220" s="34">
        <v>106</v>
      </c>
      <c r="Q39220" s="34">
        <v>101</v>
      </c>
      <c r="R39220" s="34">
        <v>106</v>
      </c>
      <c r="S39220" s="34">
        <v>124</v>
      </c>
      <c r="T39220" s="34">
        <v>84</v>
      </c>
      <c r="U39220" s="34">
        <v>83</v>
      </c>
      <c r="V39220" s="34">
        <v>112</v>
      </c>
      <c r="W39220" s="34">
        <v>104</v>
      </c>
      <c r="X39220" s="34">
        <v>110</v>
      </c>
      <c r="Y39220" s="34">
        <v>91</v>
      </c>
      <c r="Z39220" s="34">
        <v>100</v>
      </c>
      <c r="AA39220" s="34">
        <v>137</v>
      </c>
      <c r="AB39220" s="34">
        <v>108</v>
      </c>
      <c r="AC39220" s="34">
        <v>132</v>
      </c>
    </row>
    <row r="39221" spans="1:29" x14ac:dyDescent="0.2">
      <c r="A39221" s="34" t="s">
        <v>99714</v>
      </c>
      <c r="B39221" s="34">
        <v>59</v>
      </c>
      <c r="C39221" s="34">
        <v>86</v>
      </c>
      <c r="D39221" s="34">
        <v>71</v>
      </c>
      <c r="E39221" s="34">
        <v>57</v>
      </c>
      <c r="F39221" s="34">
        <v>77</v>
      </c>
      <c r="G39221" s="34">
        <v>94</v>
      </c>
      <c r="H39221" s="34">
        <v>111</v>
      </c>
      <c r="I39221" s="34">
        <v>71</v>
      </c>
      <c r="J39221" s="34">
        <v>80</v>
      </c>
      <c r="K39221" s="34">
        <v>62</v>
      </c>
      <c r="L39221" s="34">
        <v>46</v>
      </c>
      <c r="M39221" s="34">
        <v>62</v>
      </c>
      <c r="N39221" s="34">
        <v>71</v>
      </c>
      <c r="O39221" s="34">
        <v>56</v>
      </c>
      <c r="P39221" s="34">
        <v>63</v>
      </c>
      <c r="Q39221" s="34">
        <v>66</v>
      </c>
      <c r="R39221" s="34">
        <v>80</v>
      </c>
      <c r="S39221" s="34">
        <v>85</v>
      </c>
      <c r="T39221" s="34">
        <v>53</v>
      </c>
      <c r="U39221" s="34">
        <v>71</v>
      </c>
      <c r="V39221" s="34">
        <v>92</v>
      </c>
      <c r="W39221" s="34">
        <v>85</v>
      </c>
      <c r="X39221" s="34">
        <v>104</v>
      </c>
      <c r="Y39221" s="34">
        <v>91</v>
      </c>
      <c r="Z39221" s="34">
        <v>115</v>
      </c>
      <c r="AA39221" s="34">
        <v>121</v>
      </c>
      <c r="AB39221" s="34">
        <v>47</v>
      </c>
      <c r="AC39221" s="34">
        <v>117</v>
      </c>
    </row>
    <row r="39222" spans="1:29" x14ac:dyDescent="0.2">
      <c r="A39222" s="34" t="s">
        <v>99715</v>
      </c>
      <c r="B39222" s="34">
        <v>95</v>
      </c>
      <c r="C39222" s="34">
        <v>89</v>
      </c>
      <c r="D39222" s="34">
        <v>92</v>
      </c>
      <c r="E39222" s="34">
        <v>61</v>
      </c>
      <c r="F39222" s="34">
        <v>106</v>
      </c>
      <c r="G39222" s="34">
        <v>52</v>
      </c>
      <c r="H39222" s="34">
        <v>82</v>
      </c>
      <c r="I39222" s="34">
        <v>77</v>
      </c>
      <c r="J39222" s="34">
        <v>80</v>
      </c>
      <c r="K39222" s="34">
        <v>53</v>
      </c>
      <c r="L39222" s="34">
        <v>81</v>
      </c>
      <c r="M39222" s="34">
        <v>56</v>
      </c>
      <c r="N39222" s="34">
        <v>89</v>
      </c>
      <c r="O39222" s="34">
        <v>56</v>
      </c>
      <c r="P39222" s="34">
        <v>80</v>
      </c>
      <c r="Q39222" s="34">
        <v>94</v>
      </c>
      <c r="R39222" s="34">
        <v>110</v>
      </c>
      <c r="S39222" s="34">
        <v>57</v>
      </c>
      <c r="T39222" s="34">
        <v>115</v>
      </c>
      <c r="U39222" s="34">
        <v>65</v>
      </c>
      <c r="V39222" s="34">
        <v>106</v>
      </c>
      <c r="W39222" s="34">
        <v>91</v>
      </c>
      <c r="X39222" s="34">
        <v>119</v>
      </c>
      <c r="Y39222" s="34">
        <v>85</v>
      </c>
      <c r="Z39222" s="34">
        <v>123</v>
      </c>
      <c r="AA39222" s="34">
        <v>77</v>
      </c>
      <c r="AB39222" s="34">
        <v>98</v>
      </c>
      <c r="AC39222" s="34">
        <v>103</v>
      </c>
    </row>
    <row r="39223" spans="1:29" x14ac:dyDescent="0.2">
      <c r="A39223" s="34" t="s">
        <v>99716</v>
      </c>
      <c r="B39223" s="34">
        <v>43</v>
      </c>
      <c r="C39223" s="34">
        <v>65</v>
      </c>
      <c r="D39223" s="34">
        <v>76</v>
      </c>
      <c r="E39223" s="34">
        <v>73</v>
      </c>
      <c r="F39223" s="34">
        <v>58</v>
      </c>
      <c r="G39223" s="34">
        <v>95</v>
      </c>
      <c r="H39223" s="34">
        <v>52</v>
      </c>
      <c r="I39223" s="34">
        <v>70</v>
      </c>
      <c r="J39223" s="34">
        <v>34</v>
      </c>
      <c r="K39223" s="34">
        <v>77</v>
      </c>
      <c r="L39223" s="34">
        <v>31</v>
      </c>
      <c r="M39223" s="34">
        <v>75</v>
      </c>
      <c r="N39223" s="34">
        <v>40</v>
      </c>
      <c r="O39223" s="34">
        <v>68</v>
      </c>
      <c r="P39223" s="34">
        <v>36</v>
      </c>
      <c r="Q39223" s="34">
        <v>79</v>
      </c>
      <c r="R39223" s="34">
        <v>66</v>
      </c>
      <c r="S39223" s="34">
        <v>72</v>
      </c>
      <c r="T39223" s="34">
        <v>41</v>
      </c>
      <c r="U39223" s="34">
        <v>60</v>
      </c>
      <c r="V39223" s="34">
        <v>35</v>
      </c>
      <c r="W39223" s="34">
        <v>65</v>
      </c>
      <c r="X39223" s="34">
        <v>79</v>
      </c>
      <c r="Y39223" s="34">
        <v>41</v>
      </c>
      <c r="Z39223" s="34">
        <v>51</v>
      </c>
      <c r="AA39223" s="34">
        <v>100</v>
      </c>
      <c r="AB39223" s="34">
        <v>51</v>
      </c>
      <c r="AC39223" s="34">
        <v>104</v>
      </c>
    </row>
    <row r="39224" spans="1:29" x14ac:dyDescent="0.2">
      <c r="A39224" s="34" t="s">
        <v>99717</v>
      </c>
      <c r="B39224" s="34">
        <v>78</v>
      </c>
      <c r="C39224" s="34">
        <v>78</v>
      </c>
      <c r="D39224" s="34">
        <v>92</v>
      </c>
      <c r="E39224" s="34">
        <v>112</v>
      </c>
      <c r="F39224" s="34">
        <v>121</v>
      </c>
      <c r="G39224" s="34">
        <v>117</v>
      </c>
      <c r="H39224" s="34">
        <v>74</v>
      </c>
      <c r="I39224" s="34">
        <v>88</v>
      </c>
      <c r="J39224" s="34">
        <v>76</v>
      </c>
      <c r="K39224" s="34">
        <v>111</v>
      </c>
      <c r="L39224" s="34">
        <v>53</v>
      </c>
      <c r="M39224" s="34">
        <v>94</v>
      </c>
      <c r="N39224" s="34">
        <v>89</v>
      </c>
      <c r="O39224" s="34">
        <v>74</v>
      </c>
      <c r="P39224" s="34">
        <v>79</v>
      </c>
      <c r="Q39224" s="34">
        <v>107</v>
      </c>
      <c r="R39224" s="34">
        <v>122</v>
      </c>
      <c r="S39224" s="34">
        <v>94</v>
      </c>
      <c r="T39224" s="34">
        <v>102</v>
      </c>
      <c r="U39224" s="34">
        <v>60</v>
      </c>
      <c r="V39224" s="34">
        <v>126</v>
      </c>
      <c r="W39224" s="34">
        <v>101</v>
      </c>
      <c r="X39224" s="34">
        <v>104</v>
      </c>
      <c r="Y39224" s="34">
        <v>84</v>
      </c>
      <c r="Z39224" s="34">
        <v>91</v>
      </c>
      <c r="AA39224" s="34">
        <v>108</v>
      </c>
      <c r="AB39224" s="34">
        <v>96</v>
      </c>
      <c r="AC39224" s="34">
        <v>146</v>
      </c>
    </row>
    <row r="39225" spans="1:29" x14ac:dyDescent="0.2">
      <c r="A39225" s="34" t="s">
        <v>99718</v>
      </c>
      <c r="B39225" s="34">
        <v>36</v>
      </c>
      <c r="C39225" s="34">
        <v>46</v>
      </c>
      <c r="D39225" s="34">
        <v>51</v>
      </c>
      <c r="E39225" s="34">
        <v>27</v>
      </c>
      <c r="F39225" s="34">
        <v>57</v>
      </c>
      <c r="G39225" s="34">
        <v>43</v>
      </c>
      <c r="H39225" s="34">
        <v>32</v>
      </c>
      <c r="I39225" s="34">
        <v>38</v>
      </c>
      <c r="J39225" s="34">
        <v>47</v>
      </c>
      <c r="K39225" s="34">
        <v>44</v>
      </c>
      <c r="L39225" s="34">
        <v>31</v>
      </c>
      <c r="M39225" s="34">
        <v>28</v>
      </c>
      <c r="N39225" s="34">
        <v>44</v>
      </c>
      <c r="O39225" s="34">
        <v>28</v>
      </c>
      <c r="P39225" s="34">
        <v>37</v>
      </c>
      <c r="Q39225" s="34">
        <v>45</v>
      </c>
      <c r="R39225" s="34">
        <v>58</v>
      </c>
      <c r="S39225" s="34">
        <v>44</v>
      </c>
      <c r="T39225" s="34">
        <v>35</v>
      </c>
      <c r="U39225" s="34">
        <v>38</v>
      </c>
      <c r="V39225" s="34">
        <v>60</v>
      </c>
      <c r="W39225" s="34">
        <v>56</v>
      </c>
      <c r="X39225" s="34">
        <v>63</v>
      </c>
      <c r="Y39225" s="34">
        <v>29</v>
      </c>
      <c r="Z39225" s="34">
        <v>49</v>
      </c>
      <c r="AA39225" s="34">
        <v>45</v>
      </c>
      <c r="AB39225" s="34">
        <v>51</v>
      </c>
      <c r="AC39225" s="34">
        <v>69</v>
      </c>
    </row>
    <row r="39226" spans="1:29" x14ac:dyDescent="0.2">
      <c r="A39226" s="34" t="s">
        <v>99719</v>
      </c>
      <c r="B39226" s="34">
        <v>62</v>
      </c>
      <c r="C39226" s="34">
        <v>121</v>
      </c>
      <c r="D39226" s="34">
        <v>115</v>
      </c>
      <c r="E39226" s="34">
        <v>134</v>
      </c>
      <c r="F39226" s="34">
        <v>128</v>
      </c>
      <c r="G39226" s="34">
        <v>160</v>
      </c>
      <c r="H39226" s="34">
        <v>112</v>
      </c>
      <c r="I39226" s="34">
        <v>169</v>
      </c>
      <c r="J39226" s="34">
        <v>83</v>
      </c>
      <c r="K39226" s="34">
        <v>180</v>
      </c>
      <c r="L39226" s="34">
        <v>73</v>
      </c>
      <c r="M39226" s="34">
        <v>135</v>
      </c>
      <c r="N39226" s="34">
        <v>93</v>
      </c>
      <c r="O39226" s="34">
        <v>128</v>
      </c>
      <c r="P39226" s="34">
        <v>103</v>
      </c>
      <c r="Q39226" s="34">
        <v>181</v>
      </c>
      <c r="R39226" s="34">
        <v>117</v>
      </c>
      <c r="S39226" s="34">
        <v>168</v>
      </c>
      <c r="T39226" s="34">
        <v>117</v>
      </c>
      <c r="U39226" s="34">
        <v>149</v>
      </c>
      <c r="V39226" s="34">
        <v>127</v>
      </c>
      <c r="W39226" s="34">
        <v>160</v>
      </c>
      <c r="X39226" s="34">
        <v>151</v>
      </c>
      <c r="Y39226" s="34">
        <v>154</v>
      </c>
      <c r="Z39226" s="34">
        <v>95</v>
      </c>
      <c r="AA39226" s="34">
        <v>145</v>
      </c>
      <c r="AB39226" s="34">
        <v>147</v>
      </c>
      <c r="AC39226" s="34">
        <v>208</v>
      </c>
    </row>
    <row r="39227" spans="1:29" x14ac:dyDescent="0.2">
      <c r="A39227" s="34" t="s">
        <v>99720</v>
      </c>
      <c r="B39227" s="34">
        <v>37</v>
      </c>
      <c r="C39227" s="34">
        <v>71</v>
      </c>
      <c r="D39227" s="34">
        <v>98</v>
      </c>
      <c r="E39227" s="34">
        <v>76</v>
      </c>
      <c r="F39227" s="34">
        <v>64</v>
      </c>
      <c r="G39227" s="34">
        <v>47</v>
      </c>
      <c r="H39227" s="34">
        <v>78</v>
      </c>
      <c r="I39227" s="34">
        <v>56</v>
      </c>
      <c r="J39227" s="34">
        <v>63</v>
      </c>
      <c r="K39227" s="34">
        <v>70</v>
      </c>
      <c r="L39227" s="34">
        <v>49</v>
      </c>
      <c r="M39227" s="34">
        <v>67</v>
      </c>
      <c r="N39227" s="34">
        <v>63</v>
      </c>
      <c r="O39227" s="34">
        <v>48</v>
      </c>
      <c r="P39227" s="34">
        <v>65</v>
      </c>
      <c r="Q39227" s="34">
        <v>80</v>
      </c>
      <c r="R39227" s="34">
        <v>70</v>
      </c>
      <c r="S39227" s="34">
        <v>84</v>
      </c>
      <c r="T39227" s="34">
        <v>54</v>
      </c>
      <c r="U39227" s="34">
        <v>47</v>
      </c>
      <c r="V39227" s="34">
        <v>94</v>
      </c>
      <c r="W39227" s="34">
        <v>41</v>
      </c>
      <c r="X39227" s="34">
        <v>62</v>
      </c>
      <c r="Y39227" s="34">
        <v>53</v>
      </c>
      <c r="Z39227" s="34">
        <v>97</v>
      </c>
      <c r="AA39227" s="34">
        <v>91</v>
      </c>
      <c r="AB39227" s="34">
        <v>61</v>
      </c>
      <c r="AC39227" s="34">
        <v>113</v>
      </c>
    </row>
    <row r="39228" spans="1:29" x14ac:dyDescent="0.2">
      <c r="A39228" s="34" t="s">
        <v>99721</v>
      </c>
      <c r="B39228" s="34">
        <v>155</v>
      </c>
      <c r="C39228" s="34">
        <v>165</v>
      </c>
      <c r="D39228" s="34">
        <v>201</v>
      </c>
      <c r="E39228" s="34">
        <v>165</v>
      </c>
      <c r="F39228" s="34">
        <v>198</v>
      </c>
      <c r="G39228" s="34">
        <v>148</v>
      </c>
      <c r="H39228" s="34">
        <v>194</v>
      </c>
      <c r="I39228" s="34">
        <v>169</v>
      </c>
      <c r="J39228" s="34">
        <v>187</v>
      </c>
      <c r="K39228" s="34">
        <v>190</v>
      </c>
      <c r="L39228" s="34">
        <v>137</v>
      </c>
      <c r="M39228" s="34">
        <v>161</v>
      </c>
      <c r="N39228" s="34">
        <v>169</v>
      </c>
      <c r="O39228" s="34">
        <v>141</v>
      </c>
      <c r="P39228" s="34">
        <v>161</v>
      </c>
      <c r="Q39228" s="34">
        <v>271</v>
      </c>
      <c r="R39228" s="34">
        <v>228</v>
      </c>
      <c r="S39228" s="34">
        <v>171</v>
      </c>
      <c r="T39228" s="34">
        <v>227</v>
      </c>
      <c r="U39228" s="34">
        <v>124</v>
      </c>
      <c r="V39228" s="34">
        <v>252</v>
      </c>
      <c r="W39228" s="34">
        <v>183</v>
      </c>
      <c r="X39228" s="34">
        <v>325</v>
      </c>
      <c r="Y39228" s="34">
        <v>159</v>
      </c>
      <c r="Z39228" s="34">
        <v>210</v>
      </c>
      <c r="AA39228" s="34">
        <v>204</v>
      </c>
      <c r="AB39228" s="34">
        <v>274</v>
      </c>
      <c r="AC39228" s="34">
        <v>295</v>
      </c>
    </row>
    <row r="39229" spans="1:29" x14ac:dyDescent="0.2">
      <c r="A39229" s="34" t="s">
        <v>99722</v>
      </c>
      <c r="B39229" s="34">
        <v>47</v>
      </c>
      <c r="C39229" s="34">
        <v>74</v>
      </c>
      <c r="D39229" s="34">
        <v>66</v>
      </c>
      <c r="E39229" s="34">
        <v>70</v>
      </c>
      <c r="F39229" s="34">
        <v>54</v>
      </c>
      <c r="G39229" s="34">
        <v>64</v>
      </c>
      <c r="H39229" s="34">
        <v>47</v>
      </c>
      <c r="I39229" s="34">
        <v>71</v>
      </c>
      <c r="J39229" s="34">
        <v>37</v>
      </c>
      <c r="K39229" s="34">
        <v>92</v>
      </c>
      <c r="L39229" s="34">
        <v>47</v>
      </c>
      <c r="M39229" s="34">
        <v>62</v>
      </c>
      <c r="N39229" s="34">
        <v>34</v>
      </c>
      <c r="O39229" s="34">
        <v>76</v>
      </c>
      <c r="P39229" s="34">
        <v>60</v>
      </c>
      <c r="Q39229" s="34">
        <v>67</v>
      </c>
      <c r="R39229" s="34">
        <v>66</v>
      </c>
      <c r="S39229" s="34">
        <v>68</v>
      </c>
      <c r="T39229" s="34">
        <v>45</v>
      </c>
      <c r="U39229" s="34">
        <v>65</v>
      </c>
      <c r="V39229" s="34">
        <v>60</v>
      </c>
      <c r="W39229" s="34">
        <v>67</v>
      </c>
      <c r="X39229" s="34">
        <v>63</v>
      </c>
      <c r="Y39229" s="34">
        <v>54</v>
      </c>
      <c r="Z39229" s="34">
        <v>50</v>
      </c>
      <c r="AA39229" s="34">
        <v>63</v>
      </c>
      <c r="AB39229" s="34">
        <v>30</v>
      </c>
      <c r="AC39229" s="34">
        <v>122</v>
      </c>
    </row>
    <row r="39230" spans="1:29" x14ac:dyDescent="0.2">
      <c r="A39230" s="34" t="s">
        <v>99723</v>
      </c>
      <c r="B39230" s="34">
        <v>44</v>
      </c>
      <c r="C39230" s="34">
        <v>39</v>
      </c>
      <c r="D39230" s="34">
        <v>74</v>
      </c>
      <c r="E39230" s="34">
        <v>37</v>
      </c>
      <c r="F39230" s="34">
        <v>58</v>
      </c>
      <c r="G39230" s="34">
        <v>55</v>
      </c>
      <c r="H39230" s="34">
        <v>52</v>
      </c>
      <c r="I39230" s="34">
        <v>47</v>
      </c>
      <c r="J39230" s="34">
        <v>67</v>
      </c>
      <c r="K39230" s="34">
        <v>38</v>
      </c>
      <c r="L39230" s="34">
        <v>50</v>
      </c>
      <c r="M39230" s="34">
        <v>37</v>
      </c>
      <c r="N39230" s="34">
        <v>72</v>
      </c>
      <c r="O39230" s="34">
        <v>34</v>
      </c>
      <c r="P39230" s="34">
        <v>58</v>
      </c>
      <c r="Q39230" s="34">
        <v>65</v>
      </c>
      <c r="R39230" s="34">
        <v>69</v>
      </c>
      <c r="S39230" s="34">
        <v>67</v>
      </c>
      <c r="T39230" s="34">
        <v>46</v>
      </c>
      <c r="U39230" s="34">
        <v>50</v>
      </c>
      <c r="V39230" s="34">
        <v>55</v>
      </c>
      <c r="W39230" s="34">
        <v>73</v>
      </c>
      <c r="X39230" s="34">
        <v>86</v>
      </c>
      <c r="Y39230" s="34">
        <v>62</v>
      </c>
      <c r="Z39230" s="34">
        <v>83</v>
      </c>
      <c r="AA39230" s="34">
        <v>63</v>
      </c>
      <c r="AB39230" s="34">
        <v>51</v>
      </c>
      <c r="AC39230" s="34">
        <v>99</v>
      </c>
    </row>
    <row r="39231" spans="1:29" x14ac:dyDescent="0.2">
      <c r="A39231" s="34" t="s">
        <v>99724</v>
      </c>
      <c r="B39231" s="34">
        <v>29</v>
      </c>
      <c r="C39231" s="34">
        <v>11</v>
      </c>
      <c r="D39231" s="34">
        <v>49</v>
      </c>
      <c r="E39231" s="34">
        <v>34</v>
      </c>
      <c r="F39231" s="34">
        <v>32</v>
      </c>
      <c r="G39231" s="34">
        <v>13</v>
      </c>
      <c r="H39231" s="34">
        <v>42</v>
      </c>
      <c r="I39231" s="34">
        <v>21</v>
      </c>
      <c r="J39231" s="34">
        <v>24</v>
      </c>
      <c r="K39231" s="34">
        <v>24</v>
      </c>
      <c r="L39231" s="34">
        <v>33</v>
      </c>
      <c r="M39231" s="34">
        <v>31</v>
      </c>
      <c r="N39231" s="34">
        <v>34</v>
      </c>
      <c r="O39231" s="34">
        <v>31</v>
      </c>
      <c r="P39231" s="34">
        <v>33</v>
      </c>
      <c r="Q39231" s="34">
        <v>37</v>
      </c>
      <c r="R39231" s="34">
        <v>64</v>
      </c>
      <c r="S39231" s="34">
        <v>36</v>
      </c>
      <c r="T39231" s="34">
        <v>30</v>
      </c>
      <c r="U39231" s="34">
        <v>38</v>
      </c>
      <c r="V39231" s="34">
        <v>22</v>
      </c>
      <c r="W39231" s="34">
        <v>32</v>
      </c>
      <c r="X39231" s="34">
        <v>42</v>
      </c>
      <c r="Y39231" s="34">
        <v>30</v>
      </c>
      <c r="Z39231" s="34">
        <v>41</v>
      </c>
      <c r="AA39231" s="34">
        <v>37</v>
      </c>
      <c r="AB39231" s="34">
        <v>39</v>
      </c>
      <c r="AC39231" s="34">
        <v>37</v>
      </c>
    </row>
    <row r="39232" spans="1:29" x14ac:dyDescent="0.2">
      <c r="A39232" s="34" t="s">
        <v>99725</v>
      </c>
      <c r="B39232" s="34">
        <v>78</v>
      </c>
      <c r="C39232" s="34">
        <v>62</v>
      </c>
      <c r="D39232" s="34">
        <v>98</v>
      </c>
      <c r="E39232" s="34">
        <v>86</v>
      </c>
      <c r="F39232" s="34">
        <v>66</v>
      </c>
      <c r="G39232" s="34">
        <v>59</v>
      </c>
      <c r="H39232" s="34">
        <v>46</v>
      </c>
      <c r="I39232" s="34">
        <v>41</v>
      </c>
      <c r="J39232" s="34">
        <v>41</v>
      </c>
      <c r="K39232" s="34">
        <v>74</v>
      </c>
      <c r="L39232" s="34">
        <v>29</v>
      </c>
      <c r="M39232" s="34">
        <v>38</v>
      </c>
      <c r="N39232" s="34">
        <v>56</v>
      </c>
      <c r="O39232" s="34">
        <v>46</v>
      </c>
      <c r="P39232" s="34">
        <v>56</v>
      </c>
      <c r="Q39232" s="34">
        <v>73</v>
      </c>
      <c r="R39232" s="34">
        <v>44</v>
      </c>
      <c r="S39232" s="34">
        <v>53</v>
      </c>
      <c r="T39232" s="34">
        <v>39</v>
      </c>
      <c r="U39232" s="34">
        <v>41</v>
      </c>
      <c r="V39232" s="34">
        <v>78</v>
      </c>
      <c r="W39232" s="34">
        <v>57</v>
      </c>
      <c r="X39232" s="34">
        <v>72</v>
      </c>
      <c r="Y39232" s="34">
        <v>26</v>
      </c>
      <c r="Z39232" s="34">
        <v>66</v>
      </c>
      <c r="AA39232" s="34">
        <v>57</v>
      </c>
      <c r="AB39232" s="34">
        <v>51</v>
      </c>
      <c r="AC39232" s="34">
        <v>77</v>
      </c>
    </row>
    <row r="39233" spans="1:29" x14ac:dyDescent="0.2">
      <c r="A39233" s="34" t="s">
        <v>99726</v>
      </c>
      <c r="B39233" s="34">
        <v>56</v>
      </c>
      <c r="C39233" s="34">
        <v>96</v>
      </c>
      <c r="D39233" s="34">
        <v>133</v>
      </c>
      <c r="E39233" s="34">
        <v>131</v>
      </c>
      <c r="F39233" s="34">
        <v>104</v>
      </c>
      <c r="G39233" s="34">
        <v>95</v>
      </c>
      <c r="H39233" s="34">
        <v>82</v>
      </c>
      <c r="I39233" s="34">
        <v>94</v>
      </c>
      <c r="J39233" s="34">
        <v>100</v>
      </c>
      <c r="K39233" s="34">
        <v>92</v>
      </c>
      <c r="L39233" s="34">
        <v>57</v>
      </c>
      <c r="M39233" s="34">
        <v>112</v>
      </c>
      <c r="N39233" s="34">
        <v>95</v>
      </c>
      <c r="O39233" s="34">
        <v>77</v>
      </c>
      <c r="P39233" s="34">
        <v>74</v>
      </c>
      <c r="Q39233" s="34">
        <v>123</v>
      </c>
      <c r="R39233" s="34">
        <v>106</v>
      </c>
      <c r="S39233" s="34">
        <v>127</v>
      </c>
      <c r="T39233" s="34">
        <v>56</v>
      </c>
      <c r="U39233" s="34">
        <v>96</v>
      </c>
      <c r="V39233" s="34">
        <v>145</v>
      </c>
      <c r="W39233" s="34">
        <v>77</v>
      </c>
      <c r="X39233" s="34">
        <v>135</v>
      </c>
      <c r="Y39233" s="34">
        <v>71</v>
      </c>
      <c r="Z39233" s="34">
        <v>142</v>
      </c>
      <c r="AA39233" s="34">
        <v>123</v>
      </c>
      <c r="AB39233" s="34">
        <v>93</v>
      </c>
      <c r="AC39233" s="34">
        <v>133</v>
      </c>
    </row>
    <row r="39234" spans="1:29" x14ac:dyDescent="0.2">
      <c r="A39234" s="34" t="s">
        <v>99727</v>
      </c>
      <c r="B39234" s="34">
        <v>52</v>
      </c>
      <c r="C39234" s="34">
        <v>49</v>
      </c>
      <c r="D39234" s="34">
        <v>89</v>
      </c>
      <c r="E39234" s="34">
        <v>82</v>
      </c>
      <c r="F39234" s="34">
        <v>80</v>
      </c>
      <c r="G39234" s="34">
        <v>103</v>
      </c>
      <c r="H39234" s="34">
        <v>93</v>
      </c>
      <c r="I39234" s="34">
        <v>47</v>
      </c>
      <c r="J39234" s="34">
        <v>103</v>
      </c>
      <c r="K39234" s="34">
        <v>84</v>
      </c>
      <c r="L39234" s="34">
        <v>41</v>
      </c>
      <c r="M39234" s="34">
        <v>57</v>
      </c>
      <c r="N39234" s="34">
        <v>59</v>
      </c>
      <c r="O39234" s="34">
        <v>66</v>
      </c>
      <c r="P39234" s="34">
        <v>87</v>
      </c>
      <c r="Q39234" s="34">
        <v>103</v>
      </c>
      <c r="R39234" s="34">
        <v>84</v>
      </c>
      <c r="S39234" s="34">
        <v>76</v>
      </c>
      <c r="T39234" s="34">
        <v>88</v>
      </c>
      <c r="U39234" s="34">
        <v>69</v>
      </c>
      <c r="V39234" s="34">
        <v>91</v>
      </c>
      <c r="W39234" s="34">
        <v>72</v>
      </c>
      <c r="X39234" s="34">
        <v>146</v>
      </c>
      <c r="Y39234" s="34">
        <v>87</v>
      </c>
      <c r="Z39234" s="34">
        <v>105</v>
      </c>
      <c r="AA39234" s="34">
        <v>111</v>
      </c>
      <c r="AB39234" s="34">
        <v>114</v>
      </c>
      <c r="AC39234" s="34">
        <v>128</v>
      </c>
    </row>
    <row r="39235" spans="1:29" x14ac:dyDescent="0.2">
      <c r="A39235" s="34" t="s">
        <v>99728</v>
      </c>
      <c r="B39235" s="34">
        <v>49</v>
      </c>
      <c r="C39235" s="34">
        <v>38</v>
      </c>
      <c r="D39235" s="34">
        <v>65</v>
      </c>
      <c r="E39235" s="34">
        <v>36</v>
      </c>
      <c r="F39235" s="34">
        <v>54</v>
      </c>
      <c r="G39235" s="34">
        <v>24</v>
      </c>
      <c r="H39235" s="34">
        <v>75</v>
      </c>
      <c r="I39235" s="34">
        <v>23</v>
      </c>
      <c r="J39235" s="34">
        <v>30</v>
      </c>
      <c r="K39235" s="34">
        <v>17</v>
      </c>
      <c r="L39235" s="34">
        <v>28</v>
      </c>
      <c r="M39235" s="34">
        <v>18</v>
      </c>
      <c r="N39235" s="34">
        <v>42</v>
      </c>
      <c r="O39235" s="34">
        <v>30</v>
      </c>
      <c r="P39235" s="34">
        <v>47</v>
      </c>
      <c r="Q39235" s="34">
        <v>44</v>
      </c>
      <c r="R39235" s="34">
        <v>54</v>
      </c>
      <c r="S39235" s="34">
        <v>37</v>
      </c>
      <c r="T39235" s="34">
        <v>40</v>
      </c>
      <c r="U39235" s="34">
        <v>31</v>
      </c>
      <c r="V39235" s="34">
        <v>51</v>
      </c>
      <c r="W39235" s="34">
        <v>17</v>
      </c>
      <c r="X39235" s="34">
        <v>77</v>
      </c>
      <c r="Y39235" s="34">
        <v>23</v>
      </c>
      <c r="Z39235" s="34">
        <v>61</v>
      </c>
      <c r="AA39235" s="34">
        <v>25</v>
      </c>
      <c r="AB39235" s="34">
        <v>45</v>
      </c>
      <c r="AC39235" s="34">
        <v>43</v>
      </c>
    </row>
    <row r="39236" spans="1:29" x14ac:dyDescent="0.2">
      <c r="A39236" s="34" t="s">
        <v>99729</v>
      </c>
      <c r="B39236" s="34">
        <v>38</v>
      </c>
      <c r="C39236" s="34">
        <v>55</v>
      </c>
      <c r="D39236" s="34">
        <v>58</v>
      </c>
      <c r="E39236" s="34">
        <v>86</v>
      </c>
      <c r="F39236" s="34">
        <v>73</v>
      </c>
      <c r="G39236" s="34">
        <v>86</v>
      </c>
      <c r="H39236" s="34">
        <v>49</v>
      </c>
      <c r="I39236" s="34">
        <v>58</v>
      </c>
      <c r="J39236" s="34">
        <v>48</v>
      </c>
      <c r="K39236" s="34">
        <v>66</v>
      </c>
      <c r="L39236" s="34">
        <v>24</v>
      </c>
      <c r="M39236" s="34">
        <v>36</v>
      </c>
      <c r="N39236" s="34">
        <v>39</v>
      </c>
      <c r="O39236" s="34">
        <v>56</v>
      </c>
      <c r="P39236" s="34">
        <v>48</v>
      </c>
      <c r="Q39236" s="34">
        <v>72</v>
      </c>
      <c r="R39236" s="34">
        <v>53</v>
      </c>
      <c r="S39236" s="34">
        <v>76</v>
      </c>
      <c r="T39236" s="34">
        <v>36</v>
      </c>
      <c r="U39236" s="34">
        <v>49</v>
      </c>
      <c r="V39236" s="34">
        <v>49</v>
      </c>
      <c r="W39236" s="34">
        <v>43</v>
      </c>
      <c r="X39236" s="34">
        <v>54</v>
      </c>
      <c r="Y39236" s="34">
        <v>29</v>
      </c>
      <c r="Z39236" s="34">
        <v>49</v>
      </c>
      <c r="AA39236" s="34">
        <v>80</v>
      </c>
      <c r="AB39236" s="34">
        <v>43</v>
      </c>
      <c r="AC39236" s="34">
        <v>82</v>
      </c>
    </row>
    <row r="39237" spans="1:29" x14ac:dyDescent="0.2">
      <c r="A39237" s="34" t="s">
        <v>99730</v>
      </c>
      <c r="B39237" s="34">
        <v>103</v>
      </c>
      <c r="C39237" s="34">
        <v>58</v>
      </c>
      <c r="D39237" s="34">
        <v>91</v>
      </c>
      <c r="E39237" s="34">
        <v>60</v>
      </c>
      <c r="F39237" s="34">
        <v>93</v>
      </c>
      <c r="G39237" s="34">
        <v>51</v>
      </c>
      <c r="H39237" s="34">
        <v>110</v>
      </c>
      <c r="I39237" s="34">
        <v>80</v>
      </c>
      <c r="J39237" s="34">
        <v>60</v>
      </c>
      <c r="K39237" s="34">
        <v>241</v>
      </c>
      <c r="L39237" s="34">
        <v>114</v>
      </c>
      <c r="M39237" s="34">
        <v>69</v>
      </c>
      <c r="N39237" s="34">
        <v>85</v>
      </c>
      <c r="O39237" s="34">
        <v>62</v>
      </c>
      <c r="P39237" s="34">
        <v>107</v>
      </c>
      <c r="Q39237" s="34">
        <v>112</v>
      </c>
      <c r="R39237" s="34">
        <v>137</v>
      </c>
      <c r="S39237" s="34">
        <v>100</v>
      </c>
      <c r="T39237" s="34">
        <v>135</v>
      </c>
      <c r="U39237" s="34">
        <v>80</v>
      </c>
      <c r="V39237" s="34">
        <v>109</v>
      </c>
      <c r="W39237" s="34">
        <v>118</v>
      </c>
      <c r="X39237" s="34">
        <v>120</v>
      </c>
      <c r="Y39237" s="34">
        <v>127</v>
      </c>
      <c r="Z39237" s="34">
        <v>54</v>
      </c>
      <c r="AA39237" s="34">
        <v>193</v>
      </c>
      <c r="AB39237" s="34">
        <v>188</v>
      </c>
      <c r="AC39237" s="34">
        <v>163</v>
      </c>
    </row>
    <row r="39238" spans="1:29" x14ac:dyDescent="0.2">
      <c r="A39238" s="34" t="s">
        <v>99731</v>
      </c>
      <c r="B39238" s="34">
        <v>76</v>
      </c>
      <c r="C39238" s="34">
        <v>70</v>
      </c>
      <c r="D39238" s="34">
        <v>114</v>
      </c>
      <c r="E39238" s="34">
        <v>125</v>
      </c>
      <c r="F39238" s="34">
        <v>102</v>
      </c>
      <c r="G39238" s="34">
        <v>87</v>
      </c>
      <c r="H39238" s="34">
        <v>104</v>
      </c>
      <c r="I39238" s="34">
        <v>62</v>
      </c>
      <c r="J39238" s="34">
        <v>73</v>
      </c>
      <c r="K39238" s="34">
        <v>98</v>
      </c>
      <c r="L39238" s="34">
        <v>85</v>
      </c>
      <c r="M39238" s="34">
        <v>95</v>
      </c>
      <c r="N39238" s="34">
        <v>78</v>
      </c>
      <c r="O39238" s="34">
        <v>68</v>
      </c>
      <c r="P39238" s="34">
        <v>93</v>
      </c>
      <c r="Q39238" s="34">
        <v>103</v>
      </c>
      <c r="R39238" s="34">
        <v>131</v>
      </c>
      <c r="S39238" s="34">
        <v>98</v>
      </c>
      <c r="T39238" s="34">
        <v>111</v>
      </c>
      <c r="U39238" s="34">
        <v>112</v>
      </c>
      <c r="V39238" s="34">
        <v>157</v>
      </c>
      <c r="W39238" s="34">
        <v>144</v>
      </c>
      <c r="X39238" s="34">
        <v>94</v>
      </c>
      <c r="Y39238" s="34">
        <v>97</v>
      </c>
      <c r="Z39238" s="34">
        <v>112</v>
      </c>
      <c r="AA39238" s="34">
        <v>134</v>
      </c>
      <c r="AB39238" s="34">
        <v>152</v>
      </c>
      <c r="AC39238" s="34">
        <v>149</v>
      </c>
    </row>
    <row r="39239" spans="1:29" x14ac:dyDescent="0.2">
      <c r="A39239" s="34" t="s">
        <v>99732</v>
      </c>
      <c r="B39239" s="34">
        <v>43</v>
      </c>
      <c r="C39239" s="34">
        <v>71</v>
      </c>
      <c r="D39239" s="34">
        <v>94</v>
      </c>
      <c r="E39239" s="34">
        <v>89</v>
      </c>
      <c r="F39239" s="34">
        <v>61</v>
      </c>
      <c r="G39239" s="34">
        <v>107</v>
      </c>
      <c r="H39239" s="34">
        <v>76</v>
      </c>
      <c r="I39239" s="34">
        <v>72</v>
      </c>
      <c r="J39239" s="34">
        <v>49</v>
      </c>
      <c r="K39239" s="34">
        <v>82</v>
      </c>
      <c r="L39239" s="34">
        <v>53</v>
      </c>
      <c r="M39239" s="34">
        <v>55</v>
      </c>
      <c r="N39239" s="34">
        <v>56</v>
      </c>
      <c r="O39239" s="34">
        <v>56</v>
      </c>
      <c r="P39239" s="34">
        <v>54</v>
      </c>
      <c r="Q39239" s="34">
        <v>107</v>
      </c>
      <c r="R39239" s="34">
        <v>57</v>
      </c>
      <c r="S39239" s="34">
        <v>81</v>
      </c>
      <c r="T39239" s="34">
        <v>42</v>
      </c>
      <c r="U39239" s="34">
        <v>84</v>
      </c>
      <c r="V39239" s="34">
        <v>65</v>
      </c>
      <c r="W39239" s="34">
        <v>82</v>
      </c>
      <c r="X39239" s="34">
        <v>80</v>
      </c>
      <c r="Y39239" s="34">
        <v>52</v>
      </c>
      <c r="Z39239" s="34">
        <v>70</v>
      </c>
      <c r="AA39239" s="34">
        <v>91</v>
      </c>
      <c r="AB39239" s="34">
        <v>59</v>
      </c>
      <c r="AC39239" s="34">
        <v>123</v>
      </c>
    </row>
    <row r="39240" spans="1:29" x14ac:dyDescent="0.2">
      <c r="A39240" s="34" t="s">
        <v>99733</v>
      </c>
      <c r="B39240" s="34">
        <v>77</v>
      </c>
      <c r="C39240" s="34">
        <v>122</v>
      </c>
      <c r="D39240" s="34">
        <v>139</v>
      </c>
      <c r="E39240" s="34">
        <v>146</v>
      </c>
      <c r="F39240" s="34">
        <v>143</v>
      </c>
      <c r="G39240" s="34">
        <v>133</v>
      </c>
      <c r="H39240" s="34">
        <v>127</v>
      </c>
      <c r="I39240" s="34">
        <v>152</v>
      </c>
      <c r="J39240" s="34">
        <v>140</v>
      </c>
      <c r="K39240" s="34">
        <v>177</v>
      </c>
      <c r="L39240" s="34">
        <v>98</v>
      </c>
      <c r="M39240" s="34">
        <v>98</v>
      </c>
      <c r="N39240" s="34">
        <v>75</v>
      </c>
      <c r="O39240" s="34">
        <v>163</v>
      </c>
      <c r="P39240" s="34">
        <v>125</v>
      </c>
      <c r="Q39240" s="34">
        <v>194</v>
      </c>
      <c r="R39240" s="34">
        <v>171</v>
      </c>
      <c r="S39240" s="34">
        <v>160</v>
      </c>
      <c r="T39240" s="34">
        <v>107</v>
      </c>
      <c r="U39240" s="34">
        <v>152</v>
      </c>
      <c r="V39240" s="34">
        <v>137</v>
      </c>
      <c r="W39240" s="34">
        <v>171</v>
      </c>
      <c r="X39240" s="34">
        <v>155</v>
      </c>
      <c r="Y39240" s="34">
        <v>136</v>
      </c>
      <c r="Z39240" s="34">
        <v>186</v>
      </c>
      <c r="AA39240" s="34">
        <v>169</v>
      </c>
      <c r="AB39240" s="34">
        <v>193</v>
      </c>
      <c r="AC39240" s="34">
        <v>216</v>
      </c>
    </row>
    <row r="39241" spans="1:29" x14ac:dyDescent="0.2">
      <c r="A39241" s="34" t="s">
        <v>99734</v>
      </c>
      <c r="B39241" s="34">
        <v>121</v>
      </c>
      <c r="C39241" s="34">
        <v>229</v>
      </c>
      <c r="D39241" s="34">
        <v>255</v>
      </c>
      <c r="E39241" s="34">
        <v>184</v>
      </c>
      <c r="F39241" s="34">
        <v>199</v>
      </c>
      <c r="G39241" s="34">
        <v>233</v>
      </c>
      <c r="H39241" s="34">
        <v>168</v>
      </c>
      <c r="I39241" s="34">
        <v>175</v>
      </c>
      <c r="J39241" s="34">
        <v>143</v>
      </c>
      <c r="K39241" s="34">
        <v>218</v>
      </c>
      <c r="L39241" s="34">
        <v>116</v>
      </c>
      <c r="M39241" s="34">
        <v>201</v>
      </c>
      <c r="N39241" s="34">
        <v>181</v>
      </c>
      <c r="O39241" s="34">
        <v>155</v>
      </c>
      <c r="P39241" s="34">
        <v>180</v>
      </c>
      <c r="Q39241" s="34">
        <v>227</v>
      </c>
      <c r="R39241" s="34">
        <v>211</v>
      </c>
      <c r="S39241" s="34">
        <v>255</v>
      </c>
      <c r="T39241" s="34">
        <v>145</v>
      </c>
      <c r="U39241" s="34">
        <v>168</v>
      </c>
      <c r="V39241" s="34">
        <v>195</v>
      </c>
      <c r="W39241" s="34">
        <v>168</v>
      </c>
      <c r="X39241" s="34">
        <v>273</v>
      </c>
      <c r="Y39241" s="34">
        <v>139</v>
      </c>
      <c r="Z39241" s="34">
        <v>220</v>
      </c>
      <c r="AA39241" s="34">
        <v>248</v>
      </c>
      <c r="AB39241" s="34">
        <v>158</v>
      </c>
      <c r="AC39241" s="34">
        <v>357</v>
      </c>
    </row>
    <row r="39242" spans="1:29" x14ac:dyDescent="0.2">
      <c r="A39242" s="34" t="s">
        <v>99735</v>
      </c>
      <c r="B39242" s="34">
        <v>14</v>
      </c>
      <c r="C39242" s="34">
        <v>6</v>
      </c>
      <c r="D39242" s="34">
        <v>15</v>
      </c>
      <c r="E39242" s="34">
        <v>8</v>
      </c>
      <c r="F39242" s="34">
        <v>16</v>
      </c>
      <c r="G39242" s="34">
        <v>9</v>
      </c>
      <c r="H39242" s="34">
        <v>10</v>
      </c>
      <c r="I39242" s="34">
        <v>8</v>
      </c>
      <c r="J39242" s="34">
        <v>6</v>
      </c>
      <c r="K39242" s="34">
        <v>13</v>
      </c>
      <c r="L39242" s="34">
        <v>5</v>
      </c>
      <c r="M39242" s="34">
        <v>5</v>
      </c>
      <c r="N39242" s="34">
        <v>15</v>
      </c>
      <c r="O39242" s="34">
        <v>2</v>
      </c>
      <c r="P39242" s="34">
        <v>7</v>
      </c>
      <c r="Q39242" s="34">
        <v>8</v>
      </c>
      <c r="R39242" s="34">
        <v>7</v>
      </c>
      <c r="S39242" s="34">
        <v>8</v>
      </c>
      <c r="T39242" s="34">
        <v>3</v>
      </c>
      <c r="U39242" s="34">
        <v>8</v>
      </c>
      <c r="V39242" s="34">
        <v>10</v>
      </c>
      <c r="W39242" s="34">
        <v>0</v>
      </c>
      <c r="X39242" s="34">
        <v>12</v>
      </c>
      <c r="Y39242" s="34">
        <v>3</v>
      </c>
      <c r="Z39242" s="34">
        <v>6</v>
      </c>
      <c r="AA39242" s="34">
        <v>3</v>
      </c>
      <c r="AB39242" s="34">
        <v>7</v>
      </c>
      <c r="AC39242" s="34">
        <v>23</v>
      </c>
    </row>
    <row r="39243" spans="1:29" x14ac:dyDescent="0.2">
      <c r="A39243" s="34" t="s">
        <v>99736</v>
      </c>
      <c r="B39243" s="34">
        <v>45</v>
      </c>
      <c r="C39243" s="34">
        <v>33</v>
      </c>
      <c r="D39243" s="34">
        <v>47</v>
      </c>
      <c r="E39243" s="34">
        <v>49</v>
      </c>
      <c r="F39243" s="34">
        <v>51</v>
      </c>
      <c r="G39243" s="34">
        <v>29</v>
      </c>
      <c r="H39243" s="34">
        <v>71</v>
      </c>
      <c r="I39243" s="34">
        <v>48</v>
      </c>
      <c r="J39243" s="34">
        <v>60</v>
      </c>
      <c r="K39243" s="34">
        <v>58</v>
      </c>
      <c r="L39243" s="34">
        <v>47</v>
      </c>
      <c r="M39243" s="34">
        <v>43</v>
      </c>
      <c r="N39243" s="34">
        <v>50</v>
      </c>
      <c r="O39243" s="34">
        <v>59</v>
      </c>
      <c r="P39243" s="34">
        <v>31</v>
      </c>
      <c r="Q39243" s="34">
        <v>57</v>
      </c>
      <c r="R39243" s="34">
        <v>67</v>
      </c>
      <c r="S39243" s="34">
        <v>62</v>
      </c>
      <c r="T39243" s="34">
        <v>38</v>
      </c>
      <c r="U39243" s="34">
        <v>33</v>
      </c>
      <c r="V39243" s="34">
        <v>68</v>
      </c>
      <c r="W39243" s="34">
        <v>66</v>
      </c>
      <c r="X39243" s="34">
        <v>57</v>
      </c>
      <c r="Y39243" s="34">
        <v>48</v>
      </c>
      <c r="Z39243" s="34">
        <v>63</v>
      </c>
      <c r="AA39243" s="34">
        <v>58</v>
      </c>
      <c r="AB39243" s="34">
        <v>79</v>
      </c>
      <c r="AC39243" s="34">
        <v>101</v>
      </c>
    </row>
    <row r="39244" spans="1:29" x14ac:dyDescent="0.2">
      <c r="A39244" s="34" t="s">
        <v>99737</v>
      </c>
      <c r="B39244" s="34">
        <v>126</v>
      </c>
      <c r="C39244" s="34">
        <v>204</v>
      </c>
      <c r="D39244" s="34">
        <v>270</v>
      </c>
      <c r="E39244" s="34">
        <v>220</v>
      </c>
      <c r="F39244" s="34">
        <v>243</v>
      </c>
      <c r="G39244" s="34">
        <v>215</v>
      </c>
      <c r="H39244" s="34">
        <v>247</v>
      </c>
      <c r="I39244" s="34">
        <v>211</v>
      </c>
      <c r="J39244" s="34">
        <v>243</v>
      </c>
      <c r="K39244" s="34">
        <v>203</v>
      </c>
      <c r="L39244" s="34">
        <v>222</v>
      </c>
      <c r="M39244" s="34">
        <v>161</v>
      </c>
      <c r="N39244" s="34">
        <v>176</v>
      </c>
      <c r="O39244" s="34">
        <v>169</v>
      </c>
      <c r="P39244" s="34">
        <v>227</v>
      </c>
      <c r="Q39244" s="34">
        <v>268</v>
      </c>
      <c r="R39244" s="34">
        <v>340</v>
      </c>
      <c r="S39244" s="34">
        <v>245</v>
      </c>
      <c r="T39244" s="34">
        <v>295</v>
      </c>
      <c r="U39244" s="34">
        <v>167</v>
      </c>
      <c r="V39244" s="34">
        <v>268</v>
      </c>
      <c r="W39244" s="34">
        <v>263</v>
      </c>
      <c r="X39244" s="34">
        <v>316</v>
      </c>
      <c r="Y39244" s="34">
        <v>203</v>
      </c>
      <c r="Z39244" s="34">
        <v>246</v>
      </c>
      <c r="AA39244" s="34">
        <v>211</v>
      </c>
      <c r="AB39244" s="34">
        <v>288</v>
      </c>
      <c r="AC39244" s="34">
        <v>293</v>
      </c>
    </row>
    <row r="39245" spans="1:29" x14ac:dyDescent="0.2">
      <c r="A39245" s="34" t="s">
        <v>99738</v>
      </c>
      <c r="B39245" s="34">
        <v>52</v>
      </c>
      <c r="C39245" s="34">
        <v>79</v>
      </c>
      <c r="D39245" s="34">
        <v>53</v>
      </c>
      <c r="E39245" s="34">
        <v>118</v>
      </c>
      <c r="F39245" s="34">
        <v>62</v>
      </c>
      <c r="G39245" s="34">
        <v>71</v>
      </c>
      <c r="H39245" s="34">
        <v>67</v>
      </c>
      <c r="I39245" s="34">
        <v>98</v>
      </c>
      <c r="J39245" s="34">
        <v>49</v>
      </c>
      <c r="K39245" s="34">
        <v>143</v>
      </c>
      <c r="L39245" s="34">
        <v>51</v>
      </c>
      <c r="M39245" s="34">
        <v>78</v>
      </c>
      <c r="N39245" s="34">
        <v>50</v>
      </c>
      <c r="O39245" s="34">
        <v>74</v>
      </c>
      <c r="P39245" s="34">
        <v>49</v>
      </c>
      <c r="Q39245" s="34">
        <v>96</v>
      </c>
      <c r="R39245" s="34">
        <v>56</v>
      </c>
      <c r="S39245" s="34">
        <v>90</v>
      </c>
      <c r="T39245" s="34">
        <v>50</v>
      </c>
      <c r="U39245" s="34">
        <v>92</v>
      </c>
      <c r="V39245" s="34">
        <v>74</v>
      </c>
      <c r="W39245" s="34">
        <v>121</v>
      </c>
      <c r="X39245" s="34">
        <v>82</v>
      </c>
      <c r="Y39245" s="34">
        <v>84</v>
      </c>
      <c r="Z39245" s="34">
        <v>63</v>
      </c>
      <c r="AA39245" s="34">
        <v>119</v>
      </c>
      <c r="AB39245" s="34">
        <v>87</v>
      </c>
      <c r="AC39245" s="34">
        <v>136</v>
      </c>
    </row>
    <row r="39246" spans="1:29" x14ac:dyDescent="0.2">
      <c r="A39246" s="34" t="s">
        <v>99739</v>
      </c>
      <c r="B39246" s="34">
        <v>42</v>
      </c>
      <c r="C39246" s="34">
        <v>102</v>
      </c>
      <c r="D39246" s="34">
        <v>71</v>
      </c>
      <c r="E39246" s="34">
        <v>90</v>
      </c>
      <c r="F39246" s="34">
        <v>53</v>
      </c>
      <c r="G39246" s="34">
        <v>82</v>
      </c>
      <c r="H39246" s="34">
        <v>56</v>
      </c>
      <c r="I39246" s="34">
        <v>75</v>
      </c>
      <c r="J39246" s="34">
        <v>36</v>
      </c>
      <c r="K39246" s="34">
        <v>102</v>
      </c>
      <c r="L39246" s="34">
        <v>30</v>
      </c>
      <c r="M39246" s="34">
        <v>57</v>
      </c>
      <c r="N39246" s="34">
        <v>54</v>
      </c>
      <c r="O39246" s="34">
        <v>95</v>
      </c>
      <c r="P39246" s="34">
        <v>51</v>
      </c>
      <c r="Q39246" s="34">
        <v>108</v>
      </c>
      <c r="R39246" s="34">
        <v>62</v>
      </c>
      <c r="S39246" s="34">
        <v>103</v>
      </c>
      <c r="T39246" s="34">
        <v>43</v>
      </c>
      <c r="U39246" s="34">
        <v>57</v>
      </c>
      <c r="V39246" s="34">
        <v>76</v>
      </c>
      <c r="W39246" s="34">
        <v>68</v>
      </c>
      <c r="X39246" s="34">
        <v>61</v>
      </c>
      <c r="Y39246" s="34">
        <v>74</v>
      </c>
      <c r="Z39246" s="34">
        <v>71</v>
      </c>
      <c r="AA39246" s="34">
        <v>104</v>
      </c>
      <c r="AB39246" s="34">
        <v>74</v>
      </c>
      <c r="AC39246" s="34">
        <v>113</v>
      </c>
    </row>
    <row r="39247" spans="1:29" x14ac:dyDescent="0.2">
      <c r="A39247" s="34" t="s">
        <v>99740</v>
      </c>
      <c r="B39247" s="34">
        <v>85</v>
      </c>
      <c r="C39247" s="34">
        <v>100</v>
      </c>
      <c r="D39247" s="34">
        <v>125</v>
      </c>
      <c r="E39247" s="34">
        <v>163</v>
      </c>
      <c r="F39247" s="34">
        <v>99</v>
      </c>
      <c r="G39247" s="34">
        <v>192</v>
      </c>
      <c r="H39247" s="34">
        <v>80</v>
      </c>
      <c r="I39247" s="34">
        <v>150</v>
      </c>
      <c r="J39247" s="34">
        <v>69</v>
      </c>
      <c r="K39247" s="34">
        <v>146</v>
      </c>
      <c r="L39247" s="34">
        <v>42</v>
      </c>
      <c r="M39247" s="34">
        <v>112</v>
      </c>
      <c r="N39247" s="34">
        <v>64</v>
      </c>
      <c r="O39247" s="34">
        <v>90</v>
      </c>
      <c r="P39247" s="34">
        <v>98</v>
      </c>
      <c r="Q39247" s="34">
        <v>150</v>
      </c>
      <c r="R39247" s="34">
        <v>107</v>
      </c>
      <c r="S39247" s="34">
        <v>153</v>
      </c>
      <c r="T39247" s="34">
        <v>72</v>
      </c>
      <c r="U39247" s="34">
        <v>119</v>
      </c>
      <c r="V39247" s="34">
        <v>126</v>
      </c>
      <c r="W39247" s="34">
        <v>89</v>
      </c>
      <c r="X39247" s="34">
        <v>142</v>
      </c>
      <c r="Y39247" s="34">
        <v>91</v>
      </c>
      <c r="Z39247" s="34">
        <v>139</v>
      </c>
      <c r="AA39247" s="34">
        <v>167</v>
      </c>
      <c r="AB39247" s="34">
        <v>87</v>
      </c>
      <c r="AC39247" s="34">
        <v>201</v>
      </c>
    </row>
    <row r="39248" spans="1:29" x14ac:dyDescent="0.2">
      <c r="A39248" s="34" t="s">
        <v>99741</v>
      </c>
      <c r="B39248" s="34">
        <v>80</v>
      </c>
      <c r="C39248" s="34">
        <v>73</v>
      </c>
      <c r="D39248" s="34">
        <v>137</v>
      </c>
      <c r="E39248" s="34">
        <v>56</v>
      </c>
      <c r="F39248" s="34">
        <v>155</v>
      </c>
      <c r="G39248" s="34">
        <v>80</v>
      </c>
      <c r="H39248" s="34">
        <v>152</v>
      </c>
      <c r="I39248" s="34">
        <v>55</v>
      </c>
      <c r="J39248" s="34">
        <v>104</v>
      </c>
      <c r="K39248" s="34">
        <v>58</v>
      </c>
      <c r="L39248" s="34">
        <v>107</v>
      </c>
      <c r="M39248" s="34">
        <v>58</v>
      </c>
      <c r="N39248" s="34">
        <v>96</v>
      </c>
      <c r="O39248" s="34">
        <v>53</v>
      </c>
      <c r="P39248" s="34">
        <v>115</v>
      </c>
      <c r="Q39248" s="34">
        <v>102</v>
      </c>
      <c r="R39248" s="34">
        <v>130</v>
      </c>
      <c r="S39248" s="34">
        <v>81</v>
      </c>
      <c r="T39248" s="34">
        <v>177</v>
      </c>
      <c r="U39248" s="34">
        <v>82</v>
      </c>
      <c r="V39248" s="34">
        <v>155</v>
      </c>
      <c r="W39248" s="34">
        <v>71</v>
      </c>
      <c r="X39248" s="34">
        <v>142</v>
      </c>
      <c r="Y39248" s="34">
        <v>74</v>
      </c>
      <c r="Z39248" s="34">
        <v>130</v>
      </c>
      <c r="AA39248" s="34">
        <v>67</v>
      </c>
      <c r="AB39248" s="34">
        <v>229</v>
      </c>
      <c r="AC39248" s="34">
        <v>99</v>
      </c>
    </row>
    <row r="39249" spans="1:29" x14ac:dyDescent="0.2">
      <c r="A39249" s="34" t="s">
        <v>99742</v>
      </c>
      <c r="B39249" s="34">
        <v>33</v>
      </c>
      <c r="C39249" s="34">
        <v>48</v>
      </c>
      <c r="D39249" s="34">
        <v>28</v>
      </c>
      <c r="E39249" s="34">
        <v>70</v>
      </c>
      <c r="F39249" s="34">
        <v>34</v>
      </c>
      <c r="G39249" s="34">
        <v>81</v>
      </c>
      <c r="H39249" s="34">
        <v>18</v>
      </c>
      <c r="I39249" s="34">
        <v>41</v>
      </c>
      <c r="J39249" s="34">
        <v>26</v>
      </c>
      <c r="K39249" s="34">
        <v>53</v>
      </c>
      <c r="L39249" s="34">
        <v>21</v>
      </c>
      <c r="M39249" s="34">
        <v>42</v>
      </c>
      <c r="N39249" s="34">
        <v>29</v>
      </c>
      <c r="O39249" s="34">
        <v>47</v>
      </c>
      <c r="P39249" s="34">
        <v>30</v>
      </c>
      <c r="Q39249" s="34">
        <v>98</v>
      </c>
      <c r="R39249" s="34">
        <v>32</v>
      </c>
      <c r="S39249" s="34">
        <v>61</v>
      </c>
      <c r="T39249" s="34">
        <v>25</v>
      </c>
      <c r="U39249" s="34">
        <v>33</v>
      </c>
      <c r="V39249" s="34">
        <v>31</v>
      </c>
      <c r="W39249" s="34">
        <v>62</v>
      </c>
      <c r="X39249" s="34">
        <v>35</v>
      </c>
      <c r="Y39249" s="34">
        <v>60</v>
      </c>
      <c r="Z39249" s="34">
        <v>29</v>
      </c>
      <c r="AA39249" s="34">
        <v>54</v>
      </c>
      <c r="AB39249" s="34">
        <v>32</v>
      </c>
      <c r="AC39249" s="34">
        <v>66</v>
      </c>
    </row>
    <row r="39250" spans="1:29" x14ac:dyDescent="0.2">
      <c r="A39250" s="34" t="s">
        <v>99743</v>
      </c>
      <c r="B39250" s="34">
        <v>75</v>
      </c>
      <c r="C39250" s="34">
        <v>99</v>
      </c>
      <c r="D39250" s="34">
        <v>169</v>
      </c>
      <c r="E39250" s="34">
        <v>91</v>
      </c>
      <c r="F39250" s="34">
        <v>137</v>
      </c>
      <c r="G39250" s="34">
        <v>61</v>
      </c>
      <c r="H39250" s="34">
        <v>130</v>
      </c>
      <c r="I39250" s="34">
        <v>96</v>
      </c>
      <c r="J39250" s="34">
        <v>121</v>
      </c>
      <c r="K39250" s="34">
        <v>81</v>
      </c>
      <c r="L39250" s="34">
        <v>78</v>
      </c>
      <c r="M39250" s="34">
        <v>78</v>
      </c>
      <c r="N39250" s="34">
        <v>119</v>
      </c>
      <c r="O39250" s="34">
        <v>96</v>
      </c>
      <c r="P39250" s="34">
        <v>113</v>
      </c>
      <c r="Q39250" s="34">
        <v>86</v>
      </c>
      <c r="R39250" s="34">
        <v>126</v>
      </c>
      <c r="S39250" s="34">
        <v>95</v>
      </c>
      <c r="T39250" s="34">
        <v>109</v>
      </c>
      <c r="U39250" s="34">
        <v>88</v>
      </c>
      <c r="V39250" s="34">
        <v>145</v>
      </c>
      <c r="W39250" s="34">
        <v>78</v>
      </c>
      <c r="X39250" s="34">
        <v>208</v>
      </c>
      <c r="Y39250" s="34">
        <v>77</v>
      </c>
      <c r="Z39250" s="34">
        <v>192</v>
      </c>
      <c r="AA39250" s="34">
        <v>104</v>
      </c>
      <c r="AB39250" s="34">
        <v>107</v>
      </c>
      <c r="AC39250" s="34">
        <v>106</v>
      </c>
    </row>
    <row r="39251" spans="1:29" x14ac:dyDescent="0.2">
      <c r="A39251" s="34" t="s">
        <v>99744</v>
      </c>
      <c r="B39251" s="34">
        <v>31</v>
      </c>
      <c r="C39251" s="34">
        <v>112</v>
      </c>
      <c r="D39251" s="34">
        <v>65</v>
      </c>
      <c r="E39251" s="34">
        <v>127</v>
      </c>
      <c r="F39251" s="34">
        <v>61</v>
      </c>
      <c r="G39251" s="34">
        <v>145</v>
      </c>
      <c r="H39251" s="34">
        <v>55</v>
      </c>
      <c r="I39251" s="34">
        <v>97</v>
      </c>
      <c r="J39251" s="34">
        <v>65</v>
      </c>
      <c r="K39251" s="34">
        <v>130</v>
      </c>
      <c r="L39251" s="34">
        <v>28</v>
      </c>
      <c r="M39251" s="34">
        <v>92</v>
      </c>
      <c r="N39251" s="34">
        <v>45</v>
      </c>
      <c r="O39251" s="34">
        <v>74</v>
      </c>
      <c r="P39251" s="34">
        <v>46</v>
      </c>
      <c r="Q39251" s="34">
        <v>127</v>
      </c>
      <c r="R39251" s="34">
        <v>64</v>
      </c>
      <c r="S39251" s="34">
        <v>117</v>
      </c>
      <c r="T39251" s="34">
        <v>35</v>
      </c>
      <c r="U39251" s="34">
        <v>105</v>
      </c>
      <c r="V39251" s="34">
        <v>49</v>
      </c>
      <c r="W39251" s="34">
        <v>71</v>
      </c>
      <c r="X39251" s="34">
        <v>86</v>
      </c>
      <c r="Y39251" s="34">
        <v>72</v>
      </c>
      <c r="Z39251" s="34">
        <v>115</v>
      </c>
      <c r="AA39251" s="34">
        <v>125</v>
      </c>
      <c r="AB39251" s="34">
        <v>61</v>
      </c>
      <c r="AC39251" s="34">
        <v>182</v>
      </c>
    </row>
    <row r="39252" spans="1:29" x14ac:dyDescent="0.2">
      <c r="A39252" s="34" t="s">
        <v>99745</v>
      </c>
      <c r="B39252" s="34">
        <v>82</v>
      </c>
      <c r="C39252" s="34">
        <v>54</v>
      </c>
      <c r="D39252" s="34">
        <v>94</v>
      </c>
      <c r="E39252" s="34">
        <v>107</v>
      </c>
      <c r="F39252" s="34">
        <v>94</v>
      </c>
      <c r="G39252" s="34">
        <v>88</v>
      </c>
      <c r="H39252" s="34">
        <v>49</v>
      </c>
      <c r="I39252" s="34">
        <v>61</v>
      </c>
      <c r="J39252" s="34">
        <v>71</v>
      </c>
      <c r="K39252" s="34">
        <v>71</v>
      </c>
      <c r="L39252" s="34">
        <v>40</v>
      </c>
      <c r="M39252" s="34">
        <v>78</v>
      </c>
      <c r="N39252" s="34">
        <v>49</v>
      </c>
      <c r="O39252" s="34">
        <v>37</v>
      </c>
      <c r="P39252" s="34">
        <v>52</v>
      </c>
      <c r="Q39252" s="34">
        <v>104</v>
      </c>
      <c r="R39252" s="34">
        <v>81</v>
      </c>
      <c r="S39252" s="34">
        <v>121</v>
      </c>
      <c r="T39252" s="34">
        <v>50</v>
      </c>
      <c r="U39252" s="34">
        <v>51</v>
      </c>
      <c r="V39252" s="34">
        <v>77</v>
      </c>
      <c r="W39252" s="34">
        <v>76</v>
      </c>
      <c r="X39252" s="34">
        <v>94</v>
      </c>
      <c r="Y39252" s="34">
        <v>55</v>
      </c>
      <c r="Z39252" s="34">
        <v>89</v>
      </c>
      <c r="AA39252" s="34">
        <v>93</v>
      </c>
      <c r="AB39252" s="34">
        <v>76</v>
      </c>
      <c r="AC39252" s="34">
        <v>119</v>
      </c>
    </row>
    <row r="39253" spans="1:29" x14ac:dyDescent="0.2">
      <c r="A39253" s="34" t="s">
        <v>99746</v>
      </c>
      <c r="B39253" s="34">
        <v>28</v>
      </c>
      <c r="C39253" s="34">
        <v>28</v>
      </c>
      <c r="D39253" s="34">
        <v>48</v>
      </c>
      <c r="E39253" s="34">
        <v>36</v>
      </c>
      <c r="F39253" s="34">
        <v>41</v>
      </c>
      <c r="G39253" s="34">
        <v>43</v>
      </c>
      <c r="H39253" s="34">
        <v>22</v>
      </c>
      <c r="I39253" s="34">
        <v>48</v>
      </c>
      <c r="J39253" s="34">
        <v>30</v>
      </c>
      <c r="K39253" s="34">
        <v>59</v>
      </c>
      <c r="L39253" s="34">
        <v>18</v>
      </c>
      <c r="M39253" s="34">
        <v>45</v>
      </c>
      <c r="N39253" s="34">
        <v>37</v>
      </c>
      <c r="O39253" s="34">
        <v>50</v>
      </c>
      <c r="P39253" s="34">
        <v>25</v>
      </c>
      <c r="Q39253" s="34">
        <v>41</v>
      </c>
      <c r="R39253" s="34">
        <v>28</v>
      </c>
      <c r="S39253" s="34">
        <v>71</v>
      </c>
      <c r="T39253" s="34">
        <v>13</v>
      </c>
      <c r="U39253" s="34">
        <v>49</v>
      </c>
      <c r="V39253" s="34">
        <v>41</v>
      </c>
      <c r="W39253" s="34">
        <v>34</v>
      </c>
      <c r="X39253" s="34">
        <v>44</v>
      </c>
      <c r="Y39253" s="34">
        <v>25</v>
      </c>
      <c r="Z39253" s="34">
        <v>53</v>
      </c>
      <c r="AA39253" s="34">
        <v>50</v>
      </c>
      <c r="AB39253" s="34">
        <v>42</v>
      </c>
      <c r="AC39253" s="34">
        <v>76</v>
      </c>
    </row>
    <row r="39254" spans="1:29" x14ac:dyDescent="0.2">
      <c r="A39254" s="34" t="s">
        <v>99747</v>
      </c>
      <c r="B39254" s="34">
        <v>56</v>
      </c>
      <c r="C39254" s="34">
        <v>44</v>
      </c>
      <c r="D39254" s="34">
        <v>66</v>
      </c>
      <c r="E39254" s="34">
        <v>73</v>
      </c>
      <c r="F39254" s="34">
        <v>69</v>
      </c>
      <c r="G39254" s="34">
        <v>90</v>
      </c>
      <c r="H39254" s="34">
        <v>61</v>
      </c>
      <c r="I39254" s="34">
        <v>37</v>
      </c>
      <c r="J39254" s="34">
        <v>41</v>
      </c>
      <c r="K39254" s="34">
        <v>56</v>
      </c>
      <c r="L39254" s="34">
        <v>43</v>
      </c>
      <c r="M39254" s="34">
        <v>48</v>
      </c>
      <c r="N39254" s="34">
        <v>54</v>
      </c>
      <c r="O39254" s="34">
        <v>49</v>
      </c>
      <c r="P39254" s="34">
        <v>66</v>
      </c>
      <c r="Q39254" s="34">
        <v>84</v>
      </c>
      <c r="R39254" s="34">
        <v>88</v>
      </c>
      <c r="S39254" s="34">
        <v>62</v>
      </c>
      <c r="T39254" s="34">
        <v>57</v>
      </c>
      <c r="U39254" s="34">
        <v>54</v>
      </c>
      <c r="V39254" s="34">
        <v>65</v>
      </c>
      <c r="W39254" s="34">
        <v>90</v>
      </c>
      <c r="X39254" s="34">
        <v>65</v>
      </c>
      <c r="Y39254" s="34">
        <v>59</v>
      </c>
      <c r="Z39254" s="34">
        <v>64</v>
      </c>
      <c r="AA39254" s="34">
        <v>69</v>
      </c>
      <c r="AB39254" s="34">
        <v>73</v>
      </c>
      <c r="AC39254" s="34">
        <v>82</v>
      </c>
    </row>
    <row r="39255" spans="1:29" x14ac:dyDescent="0.2">
      <c r="A39255" s="34" t="s">
        <v>99748</v>
      </c>
      <c r="B39255" s="34">
        <v>83</v>
      </c>
      <c r="C39255" s="34">
        <v>262</v>
      </c>
      <c r="D39255" s="34">
        <v>233</v>
      </c>
      <c r="E39255" s="34">
        <v>260</v>
      </c>
      <c r="F39255" s="34">
        <v>183</v>
      </c>
      <c r="G39255" s="34">
        <v>242</v>
      </c>
      <c r="H39255" s="34">
        <v>144</v>
      </c>
      <c r="I39255" s="34">
        <v>200</v>
      </c>
      <c r="J39255" s="34">
        <v>157</v>
      </c>
      <c r="K39255" s="34">
        <v>251</v>
      </c>
      <c r="L39255" s="34">
        <v>78</v>
      </c>
      <c r="M39255" s="34">
        <v>205</v>
      </c>
      <c r="N39255" s="34">
        <v>154</v>
      </c>
      <c r="O39255" s="34">
        <v>214</v>
      </c>
      <c r="P39255" s="34">
        <v>117</v>
      </c>
      <c r="Q39255" s="34">
        <v>199</v>
      </c>
      <c r="R39255" s="34">
        <v>173</v>
      </c>
      <c r="S39255" s="34">
        <v>298</v>
      </c>
      <c r="T39255" s="34">
        <v>134</v>
      </c>
      <c r="U39255" s="34">
        <v>151</v>
      </c>
      <c r="V39255" s="34">
        <v>206</v>
      </c>
      <c r="W39255" s="34">
        <v>159</v>
      </c>
      <c r="X39255" s="34">
        <v>222</v>
      </c>
      <c r="Y39255" s="34">
        <v>172</v>
      </c>
      <c r="Z39255" s="34">
        <v>193</v>
      </c>
      <c r="AA39255" s="34">
        <v>268</v>
      </c>
      <c r="AB39255" s="34">
        <v>145</v>
      </c>
      <c r="AC39255" s="34">
        <v>322</v>
      </c>
    </row>
    <row r="39256" spans="1:29" x14ac:dyDescent="0.2">
      <c r="A39256" s="34" t="s">
        <v>99749</v>
      </c>
      <c r="B39256" s="34">
        <v>91</v>
      </c>
      <c r="C39256" s="34">
        <v>116</v>
      </c>
      <c r="D39256" s="34">
        <v>140</v>
      </c>
      <c r="E39256" s="34">
        <v>97</v>
      </c>
      <c r="F39256" s="34">
        <v>141</v>
      </c>
      <c r="G39256" s="34">
        <v>110</v>
      </c>
      <c r="H39256" s="34">
        <v>136</v>
      </c>
      <c r="I39256" s="34">
        <v>81</v>
      </c>
      <c r="J39256" s="34">
        <v>145</v>
      </c>
      <c r="K39256" s="34">
        <v>90</v>
      </c>
      <c r="L39256" s="34">
        <v>121</v>
      </c>
      <c r="M39256" s="34">
        <v>112</v>
      </c>
      <c r="N39256" s="34">
        <v>137</v>
      </c>
      <c r="O39256" s="34">
        <v>155</v>
      </c>
      <c r="P39256" s="34">
        <v>163</v>
      </c>
      <c r="Q39256" s="34">
        <v>184</v>
      </c>
      <c r="R39256" s="34">
        <v>206</v>
      </c>
      <c r="S39256" s="34">
        <v>155</v>
      </c>
      <c r="T39256" s="34">
        <v>196</v>
      </c>
      <c r="U39256" s="34">
        <v>136</v>
      </c>
      <c r="V39256" s="34">
        <v>169</v>
      </c>
      <c r="W39256" s="34">
        <v>198</v>
      </c>
      <c r="X39256" s="34">
        <v>214</v>
      </c>
      <c r="Y39256" s="34">
        <v>149</v>
      </c>
      <c r="Z39256" s="34">
        <v>177</v>
      </c>
      <c r="AA39256" s="34">
        <v>163</v>
      </c>
      <c r="AB39256" s="34">
        <v>236</v>
      </c>
      <c r="AC39256" s="34">
        <v>192</v>
      </c>
    </row>
    <row r="39257" spans="1:29" x14ac:dyDescent="0.2">
      <c r="A39257" s="34" t="s">
        <v>99750</v>
      </c>
      <c r="B39257" s="34">
        <v>61</v>
      </c>
      <c r="C39257" s="34">
        <v>71</v>
      </c>
      <c r="D39257" s="34">
        <v>80</v>
      </c>
      <c r="E39257" s="34">
        <v>65</v>
      </c>
      <c r="F39257" s="34">
        <v>73</v>
      </c>
      <c r="G39257" s="34">
        <v>96</v>
      </c>
      <c r="H39257" s="34">
        <v>59</v>
      </c>
      <c r="I39257" s="34">
        <v>71</v>
      </c>
      <c r="J39257" s="34">
        <v>67</v>
      </c>
      <c r="K39257" s="34">
        <v>76</v>
      </c>
      <c r="L39257" s="34">
        <v>50</v>
      </c>
      <c r="M39257" s="34">
        <v>67</v>
      </c>
      <c r="N39257" s="34">
        <v>55</v>
      </c>
      <c r="O39257" s="34">
        <v>99</v>
      </c>
      <c r="P39257" s="34">
        <v>92</v>
      </c>
      <c r="Q39257" s="34">
        <v>97</v>
      </c>
      <c r="R39257" s="34">
        <v>88</v>
      </c>
      <c r="S39257" s="34">
        <v>104</v>
      </c>
      <c r="T39257" s="34">
        <v>52</v>
      </c>
      <c r="U39257" s="34">
        <v>61</v>
      </c>
      <c r="V39257" s="34">
        <v>83</v>
      </c>
      <c r="W39257" s="34">
        <v>70</v>
      </c>
      <c r="X39257" s="34">
        <v>107</v>
      </c>
      <c r="Y39257" s="34">
        <v>68</v>
      </c>
      <c r="Z39257" s="34">
        <v>67</v>
      </c>
      <c r="AA39257" s="34">
        <v>120</v>
      </c>
      <c r="AB39257" s="34">
        <v>51</v>
      </c>
      <c r="AC39257" s="34">
        <v>121</v>
      </c>
    </row>
    <row r="39258" spans="1:29" x14ac:dyDescent="0.2">
      <c r="A39258" s="34" t="s">
        <v>99751</v>
      </c>
      <c r="B39258" s="34">
        <v>65</v>
      </c>
      <c r="C39258" s="34">
        <v>123</v>
      </c>
      <c r="D39258" s="34">
        <v>137</v>
      </c>
      <c r="E39258" s="34">
        <v>156</v>
      </c>
      <c r="F39258" s="34">
        <v>123</v>
      </c>
      <c r="G39258" s="34">
        <v>141</v>
      </c>
      <c r="H39258" s="34">
        <v>105</v>
      </c>
      <c r="I39258" s="34">
        <v>123</v>
      </c>
      <c r="J39258" s="34">
        <v>77</v>
      </c>
      <c r="K39258" s="34">
        <v>139</v>
      </c>
      <c r="L39258" s="34">
        <v>54</v>
      </c>
      <c r="M39258" s="34">
        <v>125</v>
      </c>
      <c r="N39258" s="34">
        <v>111</v>
      </c>
      <c r="O39258" s="34">
        <v>100</v>
      </c>
      <c r="P39258" s="34">
        <v>74</v>
      </c>
      <c r="Q39258" s="34">
        <v>153</v>
      </c>
      <c r="R39258" s="34">
        <v>115</v>
      </c>
      <c r="S39258" s="34">
        <v>165</v>
      </c>
      <c r="T39258" s="34">
        <v>56</v>
      </c>
      <c r="U39258" s="34">
        <v>117</v>
      </c>
      <c r="V39258" s="34">
        <v>127</v>
      </c>
      <c r="W39258" s="34">
        <v>107</v>
      </c>
      <c r="X39258" s="34">
        <v>164</v>
      </c>
      <c r="Y39258" s="34">
        <v>105</v>
      </c>
      <c r="Z39258" s="34">
        <v>147</v>
      </c>
      <c r="AA39258" s="34">
        <v>158</v>
      </c>
      <c r="AB39258" s="34">
        <v>94</v>
      </c>
      <c r="AC39258" s="34">
        <v>259</v>
      </c>
    </row>
    <row r="39259" spans="1:29" x14ac:dyDescent="0.2">
      <c r="A39259" s="34" t="s">
        <v>99752</v>
      </c>
      <c r="B39259" s="34">
        <v>52</v>
      </c>
      <c r="C39259" s="34">
        <v>74</v>
      </c>
      <c r="D39259" s="34">
        <v>74</v>
      </c>
      <c r="E39259" s="34">
        <v>54</v>
      </c>
      <c r="F39259" s="34">
        <v>74</v>
      </c>
      <c r="G39259" s="34">
        <v>73</v>
      </c>
      <c r="H39259" s="34">
        <v>90</v>
      </c>
      <c r="I39259" s="34">
        <v>71</v>
      </c>
      <c r="J39259" s="34">
        <v>79</v>
      </c>
      <c r="K39259" s="34">
        <v>62</v>
      </c>
      <c r="L39259" s="34">
        <v>64</v>
      </c>
      <c r="M39259" s="34">
        <v>55</v>
      </c>
      <c r="N39259" s="34">
        <v>66</v>
      </c>
      <c r="O39259" s="34">
        <v>81</v>
      </c>
      <c r="P39259" s="34">
        <v>96</v>
      </c>
      <c r="Q39259" s="34">
        <v>89</v>
      </c>
      <c r="R39259" s="34">
        <v>102</v>
      </c>
      <c r="S39259" s="34">
        <v>81</v>
      </c>
      <c r="T39259" s="34">
        <v>99</v>
      </c>
      <c r="U39259" s="34">
        <v>47</v>
      </c>
      <c r="V39259" s="34">
        <v>88</v>
      </c>
      <c r="W39259" s="34">
        <v>95</v>
      </c>
      <c r="X39259" s="34">
        <v>100</v>
      </c>
      <c r="Y39259" s="34">
        <v>80</v>
      </c>
      <c r="Z39259" s="34">
        <v>95</v>
      </c>
      <c r="AA39259" s="34">
        <v>95</v>
      </c>
      <c r="AB39259" s="34">
        <v>80</v>
      </c>
      <c r="AC39259" s="34">
        <v>103</v>
      </c>
    </row>
    <row r="39260" spans="1:29" x14ac:dyDescent="0.2">
      <c r="A39260" s="34" t="s">
        <v>99753</v>
      </c>
      <c r="B39260" s="34">
        <v>63</v>
      </c>
      <c r="C39260" s="34">
        <v>43</v>
      </c>
      <c r="D39260" s="34">
        <v>77</v>
      </c>
      <c r="E39260" s="34">
        <v>59</v>
      </c>
      <c r="F39260" s="34">
        <v>66</v>
      </c>
      <c r="G39260" s="34">
        <v>116</v>
      </c>
      <c r="H39260" s="34">
        <v>46</v>
      </c>
      <c r="I39260" s="34">
        <v>55</v>
      </c>
      <c r="J39260" s="34">
        <v>38</v>
      </c>
      <c r="K39260" s="34">
        <v>67</v>
      </c>
      <c r="L39260" s="34">
        <v>18</v>
      </c>
      <c r="M39260" s="34">
        <v>48</v>
      </c>
      <c r="N39260" s="34">
        <v>44</v>
      </c>
      <c r="O39260" s="34">
        <v>44</v>
      </c>
      <c r="P39260" s="34">
        <v>62</v>
      </c>
      <c r="Q39260" s="34">
        <v>73</v>
      </c>
      <c r="R39260" s="34">
        <v>61</v>
      </c>
      <c r="S39260" s="34">
        <v>63</v>
      </c>
      <c r="T39260" s="34">
        <v>37</v>
      </c>
      <c r="U39260" s="34">
        <v>48</v>
      </c>
      <c r="V39260" s="34">
        <v>60</v>
      </c>
      <c r="W39260" s="34">
        <v>71</v>
      </c>
      <c r="X39260" s="34">
        <v>69</v>
      </c>
      <c r="Y39260" s="34">
        <v>49</v>
      </c>
      <c r="Z39260" s="34">
        <v>71</v>
      </c>
      <c r="AA39260" s="34">
        <v>67</v>
      </c>
      <c r="AB39260" s="34">
        <v>48</v>
      </c>
      <c r="AC39260" s="34">
        <v>57</v>
      </c>
    </row>
    <row r="39261" spans="1:29" x14ac:dyDescent="0.2">
      <c r="A39261" s="34" t="s">
        <v>99754</v>
      </c>
      <c r="B39261" s="34">
        <v>97</v>
      </c>
      <c r="C39261" s="34">
        <v>127</v>
      </c>
      <c r="D39261" s="34">
        <v>111</v>
      </c>
      <c r="E39261" s="34">
        <v>163</v>
      </c>
      <c r="F39261" s="34">
        <v>150</v>
      </c>
      <c r="G39261" s="34">
        <v>108</v>
      </c>
      <c r="H39261" s="34">
        <v>146</v>
      </c>
      <c r="I39261" s="34">
        <v>141</v>
      </c>
      <c r="J39261" s="34">
        <v>100</v>
      </c>
      <c r="K39261" s="34">
        <v>181</v>
      </c>
      <c r="L39261" s="34">
        <v>103</v>
      </c>
      <c r="M39261" s="34">
        <v>119</v>
      </c>
      <c r="N39261" s="34">
        <v>129</v>
      </c>
      <c r="O39261" s="34">
        <v>121</v>
      </c>
      <c r="P39261" s="34">
        <v>121</v>
      </c>
      <c r="Q39261" s="34">
        <v>181</v>
      </c>
      <c r="R39261" s="34">
        <v>170</v>
      </c>
      <c r="S39261" s="34">
        <v>166</v>
      </c>
      <c r="T39261" s="34">
        <v>129</v>
      </c>
      <c r="U39261" s="34">
        <v>146</v>
      </c>
      <c r="V39261" s="34">
        <v>157</v>
      </c>
      <c r="W39261" s="34">
        <v>121</v>
      </c>
      <c r="X39261" s="34">
        <v>178</v>
      </c>
      <c r="Y39261" s="34">
        <v>162</v>
      </c>
      <c r="Z39261" s="34">
        <v>163</v>
      </c>
      <c r="AA39261" s="34">
        <v>179</v>
      </c>
      <c r="AB39261" s="34">
        <v>182</v>
      </c>
      <c r="AC39261" s="34">
        <v>229</v>
      </c>
    </row>
    <row r="39262" spans="1:29" x14ac:dyDescent="0.2">
      <c r="A39262" s="34" t="s">
        <v>99755</v>
      </c>
      <c r="B39262" s="34">
        <v>173</v>
      </c>
      <c r="C39262" s="34">
        <v>191</v>
      </c>
      <c r="D39262" s="34">
        <v>211</v>
      </c>
      <c r="E39262" s="34">
        <v>211</v>
      </c>
      <c r="F39262" s="34">
        <v>195</v>
      </c>
      <c r="G39262" s="34">
        <v>215</v>
      </c>
      <c r="H39262" s="34">
        <v>220</v>
      </c>
      <c r="I39262" s="34">
        <v>153</v>
      </c>
      <c r="J39262" s="34">
        <v>217</v>
      </c>
      <c r="K39262" s="34">
        <v>216</v>
      </c>
      <c r="L39262" s="34">
        <v>176</v>
      </c>
      <c r="M39262" s="34">
        <v>148</v>
      </c>
      <c r="N39262" s="34">
        <v>185</v>
      </c>
      <c r="O39262" s="34">
        <v>126</v>
      </c>
      <c r="P39262" s="34">
        <v>160</v>
      </c>
      <c r="Q39262" s="34">
        <v>269</v>
      </c>
      <c r="R39262" s="34">
        <v>308</v>
      </c>
      <c r="S39262" s="34">
        <v>237</v>
      </c>
      <c r="T39262" s="34">
        <v>235</v>
      </c>
      <c r="U39262" s="34">
        <v>168</v>
      </c>
      <c r="V39262" s="34">
        <v>225</v>
      </c>
      <c r="W39262" s="34">
        <v>296</v>
      </c>
      <c r="X39262" s="34">
        <v>211</v>
      </c>
      <c r="Y39262" s="34">
        <v>240</v>
      </c>
      <c r="Z39262" s="34">
        <v>216</v>
      </c>
      <c r="AA39262" s="34">
        <v>252</v>
      </c>
      <c r="AB39262" s="34">
        <v>339</v>
      </c>
      <c r="AC39262" s="34">
        <v>266</v>
      </c>
    </row>
    <row r="39263" spans="1:29" x14ac:dyDescent="0.2">
      <c r="A39263" s="34" t="s">
        <v>99756</v>
      </c>
      <c r="B39263" s="34">
        <v>45</v>
      </c>
      <c r="C39263" s="34">
        <v>70</v>
      </c>
      <c r="D39263" s="34">
        <v>66</v>
      </c>
      <c r="E39263" s="34">
        <v>99</v>
      </c>
      <c r="F39263" s="34">
        <v>62</v>
      </c>
      <c r="G39263" s="34">
        <v>87</v>
      </c>
      <c r="H39263" s="34">
        <v>44</v>
      </c>
      <c r="I39263" s="34">
        <v>80</v>
      </c>
      <c r="J39263" s="34">
        <v>49</v>
      </c>
      <c r="K39263" s="34">
        <v>68</v>
      </c>
      <c r="L39263" s="34">
        <v>29</v>
      </c>
      <c r="M39263" s="34">
        <v>87</v>
      </c>
      <c r="N39263" s="34">
        <v>58</v>
      </c>
      <c r="O39263" s="34">
        <v>80</v>
      </c>
      <c r="P39263" s="34">
        <v>35</v>
      </c>
      <c r="Q39263" s="34">
        <v>82</v>
      </c>
      <c r="R39263" s="34">
        <v>55</v>
      </c>
      <c r="S39263" s="34">
        <v>101</v>
      </c>
      <c r="T39263" s="34">
        <v>42</v>
      </c>
      <c r="U39263" s="34">
        <v>55</v>
      </c>
      <c r="V39263" s="34">
        <v>54</v>
      </c>
      <c r="W39263" s="34">
        <v>78</v>
      </c>
      <c r="X39263" s="34">
        <v>93</v>
      </c>
      <c r="Y39263" s="34">
        <v>69</v>
      </c>
      <c r="Z39263" s="34">
        <v>70</v>
      </c>
      <c r="AA39263" s="34">
        <v>100</v>
      </c>
      <c r="AB39263" s="34">
        <v>62</v>
      </c>
      <c r="AC39263" s="34">
        <v>101</v>
      </c>
    </row>
    <row r="39264" spans="1:29" x14ac:dyDescent="0.2">
      <c r="A39264" s="34" t="s">
        <v>99757</v>
      </c>
      <c r="B39264" s="34">
        <v>147</v>
      </c>
      <c r="C39264" s="34">
        <v>240</v>
      </c>
      <c r="D39264" s="34">
        <v>322</v>
      </c>
      <c r="E39264" s="34">
        <v>285</v>
      </c>
      <c r="F39264" s="34">
        <v>257</v>
      </c>
      <c r="G39264" s="34">
        <v>249</v>
      </c>
      <c r="H39264" s="34">
        <v>273</v>
      </c>
      <c r="I39264" s="34">
        <v>207</v>
      </c>
      <c r="J39264" s="34">
        <v>198</v>
      </c>
      <c r="K39264" s="34">
        <v>287</v>
      </c>
      <c r="L39264" s="34">
        <v>94</v>
      </c>
      <c r="M39264" s="34">
        <v>192</v>
      </c>
      <c r="N39264" s="34">
        <v>201</v>
      </c>
      <c r="O39264" s="34">
        <v>206</v>
      </c>
      <c r="P39264" s="34">
        <v>191</v>
      </c>
      <c r="Q39264" s="34">
        <v>265</v>
      </c>
      <c r="R39264" s="34">
        <v>263</v>
      </c>
      <c r="S39264" s="34">
        <v>298</v>
      </c>
      <c r="T39264" s="34">
        <v>143</v>
      </c>
      <c r="U39264" s="34">
        <v>186</v>
      </c>
      <c r="V39264" s="34">
        <v>273</v>
      </c>
      <c r="W39264" s="34">
        <v>210</v>
      </c>
      <c r="X39264" s="34">
        <v>364</v>
      </c>
      <c r="Y39264" s="34">
        <v>157</v>
      </c>
      <c r="Z39264" s="34">
        <v>357</v>
      </c>
      <c r="AA39264" s="34">
        <v>340</v>
      </c>
      <c r="AB39264" s="34">
        <v>198</v>
      </c>
      <c r="AC39264" s="34">
        <v>389</v>
      </c>
    </row>
    <row r="39265" spans="1:29" x14ac:dyDescent="0.2">
      <c r="A39265" s="34" t="s">
        <v>99758</v>
      </c>
      <c r="B39265" s="34">
        <v>156</v>
      </c>
      <c r="C39265" s="34">
        <v>204</v>
      </c>
      <c r="D39265" s="34">
        <v>271</v>
      </c>
      <c r="E39265" s="34">
        <v>245</v>
      </c>
      <c r="F39265" s="34">
        <v>274</v>
      </c>
      <c r="G39265" s="34">
        <v>206</v>
      </c>
      <c r="H39265" s="34">
        <v>336</v>
      </c>
      <c r="I39265" s="34">
        <v>233</v>
      </c>
      <c r="J39265" s="34">
        <v>302</v>
      </c>
      <c r="K39265" s="34">
        <v>201</v>
      </c>
      <c r="L39265" s="34">
        <v>349</v>
      </c>
      <c r="M39265" s="34">
        <v>175</v>
      </c>
      <c r="N39265" s="34">
        <v>236</v>
      </c>
      <c r="O39265" s="34">
        <v>185</v>
      </c>
      <c r="P39265" s="34">
        <v>271</v>
      </c>
      <c r="Q39265" s="34">
        <v>260</v>
      </c>
      <c r="R39265" s="34">
        <v>379</v>
      </c>
      <c r="S39265" s="34">
        <v>236</v>
      </c>
      <c r="T39265" s="34">
        <v>391</v>
      </c>
      <c r="U39265" s="34">
        <v>253</v>
      </c>
      <c r="V39265" s="34">
        <v>327</v>
      </c>
      <c r="W39265" s="34">
        <v>314</v>
      </c>
      <c r="X39265" s="34">
        <v>361</v>
      </c>
      <c r="Y39265" s="34">
        <v>350</v>
      </c>
      <c r="Z39265" s="34">
        <v>321</v>
      </c>
      <c r="AA39265" s="34">
        <v>269</v>
      </c>
      <c r="AB39265" s="34">
        <v>418</v>
      </c>
      <c r="AC39265" s="34">
        <v>392</v>
      </c>
    </row>
    <row r="39266" spans="1:29" x14ac:dyDescent="0.2">
      <c r="A39266" s="34" t="s">
        <v>99759</v>
      </c>
      <c r="B39266" s="34">
        <v>61</v>
      </c>
      <c r="C39266" s="34">
        <v>96</v>
      </c>
      <c r="D39266" s="34">
        <v>65</v>
      </c>
      <c r="E39266" s="34">
        <v>121</v>
      </c>
      <c r="F39266" s="34">
        <v>94</v>
      </c>
      <c r="G39266" s="34">
        <v>169</v>
      </c>
      <c r="H39266" s="34">
        <v>79</v>
      </c>
      <c r="I39266" s="34">
        <v>90</v>
      </c>
      <c r="J39266" s="34">
        <v>77</v>
      </c>
      <c r="K39266" s="34">
        <v>112</v>
      </c>
      <c r="L39266" s="34">
        <v>59</v>
      </c>
      <c r="M39266" s="34">
        <v>70</v>
      </c>
      <c r="N39266" s="34">
        <v>88</v>
      </c>
      <c r="O39266" s="34">
        <v>99</v>
      </c>
      <c r="P39266" s="34">
        <v>51</v>
      </c>
      <c r="Q39266" s="34">
        <v>153</v>
      </c>
      <c r="R39266" s="34">
        <v>94</v>
      </c>
      <c r="S39266" s="34">
        <v>118</v>
      </c>
      <c r="T39266" s="34">
        <v>91</v>
      </c>
      <c r="U39266" s="34">
        <v>112</v>
      </c>
      <c r="V39266" s="34">
        <v>98</v>
      </c>
      <c r="W39266" s="34">
        <v>114</v>
      </c>
      <c r="X39266" s="34">
        <v>100</v>
      </c>
      <c r="Y39266" s="34">
        <v>129</v>
      </c>
      <c r="Z39266" s="34">
        <v>79</v>
      </c>
      <c r="AA39266" s="34">
        <v>118</v>
      </c>
      <c r="AB39266" s="34">
        <v>63</v>
      </c>
      <c r="AC39266" s="34">
        <v>193</v>
      </c>
    </row>
    <row r="39267" spans="1:29" x14ac:dyDescent="0.2">
      <c r="A39267" s="34" t="s">
        <v>99760</v>
      </c>
      <c r="B39267" s="34">
        <v>67</v>
      </c>
      <c r="C39267" s="34">
        <v>56</v>
      </c>
      <c r="D39267" s="34">
        <v>82</v>
      </c>
      <c r="E39267" s="34">
        <v>79</v>
      </c>
      <c r="F39267" s="34">
        <v>87</v>
      </c>
      <c r="G39267" s="34">
        <v>65</v>
      </c>
      <c r="H39267" s="34">
        <v>64</v>
      </c>
      <c r="I39267" s="34">
        <v>65</v>
      </c>
      <c r="J39267" s="34">
        <v>90</v>
      </c>
      <c r="K39267" s="34">
        <v>106</v>
      </c>
      <c r="L39267" s="34">
        <v>68</v>
      </c>
      <c r="M39267" s="34">
        <v>73</v>
      </c>
      <c r="N39267" s="34">
        <v>46</v>
      </c>
      <c r="O39267" s="34">
        <v>66</v>
      </c>
      <c r="P39267" s="34">
        <v>89</v>
      </c>
      <c r="Q39267" s="34">
        <v>102</v>
      </c>
      <c r="R39267" s="34">
        <v>132</v>
      </c>
      <c r="S39267" s="34">
        <v>74</v>
      </c>
      <c r="T39267" s="34">
        <v>94</v>
      </c>
      <c r="U39267" s="34">
        <v>70</v>
      </c>
      <c r="V39267" s="34">
        <v>122</v>
      </c>
      <c r="W39267" s="34">
        <v>98</v>
      </c>
      <c r="X39267" s="34">
        <v>116</v>
      </c>
      <c r="Y39267" s="34">
        <v>85</v>
      </c>
      <c r="Z39267" s="34">
        <v>153</v>
      </c>
      <c r="AA39267" s="34">
        <v>80</v>
      </c>
      <c r="AB39267" s="34">
        <v>91</v>
      </c>
      <c r="AC39267" s="34">
        <v>111</v>
      </c>
    </row>
    <row r="39268" spans="1:29" x14ac:dyDescent="0.2">
      <c r="A39268" s="34" t="s">
        <v>99761</v>
      </c>
      <c r="B39268" s="34">
        <v>35</v>
      </c>
      <c r="C39268" s="34">
        <v>54</v>
      </c>
      <c r="D39268" s="34">
        <v>34</v>
      </c>
      <c r="E39268" s="34">
        <v>49</v>
      </c>
      <c r="F39268" s="34">
        <v>28</v>
      </c>
      <c r="G39268" s="34">
        <v>54</v>
      </c>
      <c r="H39268" s="34">
        <v>45</v>
      </c>
      <c r="I39268" s="34">
        <v>54</v>
      </c>
      <c r="J39268" s="34">
        <v>24</v>
      </c>
      <c r="K39268" s="34">
        <v>69</v>
      </c>
      <c r="L39268" s="34">
        <v>11</v>
      </c>
      <c r="M39268" s="34">
        <v>40</v>
      </c>
      <c r="N39268" s="34">
        <v>22</v>
      </c>
      <c r="O39268" s="34">
        <v>38</v>
      </c>
      <c r="P39268" s="34">
        <v>38</v>
      </c>
      <c r="Q39268" s="34">
        <v>51</v>
      </c>
      <c r="R39268" s="34">
        <v>35</v>
      </c>
      <c r="S39268" s="34">
        <v>62</v>
      </c>
      <c r="T39268" s="34">
        <v>33</v>
      </c>
      <c r="U39268" s="34">
        <v>53</v>
      </c>
      <c r="V39268" s="34">
        <v>26</v>
      </c>
      <c r="W39268" s="34">
        <v>54</v>
      </c>
      <c r="X39268" s="34">
        <v>43</v>
      </c>
      <c r="Y39268" s="34">
        <v>26</v>
      </c>
      <c r="Z39268" s="34">
        <v>48</v>
      </c>
      <c r="AA39268" s="34">
        <v>66</v>
      </c>
      <c r="AB39268" s="34">
        <v>36</v>
      </c>
      <c r="AC39268" s="34">
        <v>77</v>
      </c>
    </row>
    <row r="39269" spans="1:29" x14ac:dyDescent="0.2">
      <c r="A39269" s="34" t="s">
        <v>99762</v>
      </c>
      <c r="B39269" s="34">
        <v>99</v>
      </c>
      <c r="C39269" s="34">
        <v>122</v>
      </c>
      <c r="D39269" s="34">
        <v>140</v>
      </c>
      <c r="E39269" s="34">
        <v>155</v>
      </c>
      <c r="F39269" s="34">
        <v>105</v>
      </c>
      <c r="G39269" s="34">
        <v>214</v>
      </c>
      <c r="H39269" s="34">
        <v>114</v>
      </c>
      <c r="I39269" s="34">
        <v>137</v>
      </c>
      <c r="J39269" s="34">
        <v>102</v>
      </c>
      <c r="K39269" s="34">
        <v>139</v>
      </c>
      <c r="L39269" s="34">
        <v>68</v>
      </c>
      <c r="M39269" s="34">
        <v>107</v>
      </c>
      <c r="N39269" s="34">
        <v>101</v>
      </c>
      <c r="O39269" s="34">
        <v>118</v>
      </c>
      <c r="P39269" s="34">
        <v>95</v>
      </c>
      <c r="Q39269" s="34">
        <v>138</v>
      </c>
      <c r="R39269" s="34">
        <v>128</v>
      </c>
      <c r="S39269" s="34">
        <v>174</v>
      </c>
      <c r="T39269" s="34">
        <v>64</v>
      </c>
      <c r="U39269" s="34">
        <v>104</v>
      </c>
      <c r="V39269" s="34">
        <v>102</v>
      </c>
      <c r="W39269" s="34">
        <v>125</v>
      </c>
      <c r="X39269" s="34">
        <v>146</v>
      </c>
      <c r="Y39269" s="34">
        <v>139</v>
      </c>
      <c r="Z39269" s="34">
        <v>137</v>
      </c>
      <c r="AA39269" s="34">
        <v>199</v>
      </c>
      <c r="AB39269" s="34">
        <v>119</v>
      </c>
      <c r="AC39269" s="34">
        <v>274</v>
      </c>
    </row>
    <row r="39270" spans="1:29" x14ac:dyDescent="0.2">
      <c r="A39270" s="34" t="s">
        <v>99763</v>
      </c>
      <c r="B39270" s="34">
        <v>28</v>
      </c>
      <c r="C39270" s="34">
        <v>83</v>
      </c>
      <c r="D39270" s="34">
        <v>82</v>
      </c>
      <c r="E39270" s="34">
        <v>81</v>
      </c>
      <c r="F39270" s="34">
        <v>53</v>
      </c>
      <c r="G39270" s="34">
        <v>48</v>
      </c>
      <c r="H39270" s="34">
        <v>44</v>
      </c>
      <c r="I39270" s="34">
        <v>48</v>
      </c>
      <c r="J39270" s="34">
        <v>24</v>
      </c>
      <c r="K39270" s="34">
        <v>74</v>
      </c>
      <c r="L39270" s="34">
        <v>12</v>
      </c>
      <c r="M39270" s="34">
        <v>43</v>
      </c>
      <c r="N39270" s="34">
        <v>32</v>
      </c>
      <c r="O39270" s="34">
        <v>56</v>
      </c>
      <c r="P39270" s="34">
        <v>31</v>
      </c>
      <c r="Q39270" s="34">
        <v>36</v>
      </c>
      <c r="R39270" s="34">
        <v>28</v>
      </c>
      <c r="S39270" s="34">
        <v>65</v>
      </c>
      <c r="T39270" s="34">
        <v>8</v>
      </c>
      <c r="U39270" s="34">
        <v>34</v>
      </c>
      <c r="V39270" s="34">
        <v>37</v>
      </c>
      <c r="W39270" s="34">
        <v>36</v>
      </c>
      <c r="X39270" s="34">
        <v>53</v>
      </c>
      <c r="Y39270" s="34">
        <v>22</v>
      </c>
      <c r="Z39270" s="34">
        <v>41</v>
      </c>
      <c r="AA39270" s="34">
        <v>61</v>
      </c>
      <c r="AB39270" s="34">
        <v>26</v>
      </c>
      <c r="AC39270" s="34">
        <v>89</v>
      </c>
    </row>
    <row r="39271" spans="1:29" x14ac:dyDescent="0.2">
      <c r="A39271" s="34" t="s">
        <v>99764</v>
      </c>
      <c r="B39271" s="34">
        <v>26</v>
      </c>
      <c r="C39271" s="34">
        <v>48</v>
      </c>
      <c r="D39271" s="34">
        <v>75</v>
      </c>
      <c r="E39271" s="34">
        <v>53</v>
      </c>
      <c r="F39271" s="34">
        <v>64</v>
      </c>
      <c r="G39271" s="34">
        <v>65</v>
      </c>
      <c r="H39271" s="34">
        <v>39</v>
      </c>
      <c r="I39271" s="34">
        <v>32</v>
      </c>
      <c r="J39271" s="34">
        <v>29</v>
      </c>
      <c r="K39271" s="34">
        <v>54</v>
      </c>
      <c r="L39271" s="34">
        <v>17</v>
      </c>
      <c r="M39271" s="34">
        <v>49</v>
      </c>
      <c r="N39271" s="34">
        <v>47</v>
      </c>
      <c r="O39271" s="34">
        <v>32</v>
      </c>
      <c r="P39271" s="34">
        <v>36</v>
      </c>
      <c r="Q39271" s="34">
        <v>47</v>
      </c>
      <c r="R39271" s="34">
        <v>36</v>
      </c>
      <c r="S39271" s="34">
        <v>58</v>
      </c>
      <c r="T39271" s="34">
        <v>15</v>
      </c>
      <c r="U39271" s="34">
        <v>31</v>
      </c>
      <c r="V39271" s="34">
        <v>68</v>
      </c>
      <c r="W39271" s="34">
        <v>48</v>
      </c>
      <c r="X39271" s="34">
        <v>88</v>
      </c>
      <c r="Y39271" s="34">
        <v>17</v>
      </c>
      <c r="Z39271" s="34">
        <v>55</v>
      </c>
      <c r="AA39271" s="34">
        <v>72</v>
      </c>
      <c r="AB39271" s="34">
        <v>28</v>
      </c>
      <c r="AC39271" s="34">
        <v>83</v>
      </c>
    </row>
    <row r="39272" spans="1:29" x14ac:dyDescent="0.2">
      <c r="A39272" s="34" t="s">
        <v>99765</v>
      </c>
      <c r="B39272" s="34">
        <v>93</v>
      </c>
      <c r="C39272" s="34">
        <v>73</v>
      </c>
      <c r="D39272" s="34">
        <v>50</v>
      </c>
      <c r="E39272" s="34">
        <v>44</v>
      </c>
      <c r="F39272" s="34">
        <v>86</v>
      </c>
      <c r="G39272" s="34">
        <v>77</v>
      </c>
      <c r="H39272" s="34">
        <v>101</v>
      </c>
      <c r="I39272" s="34">
        <v>77</v>
      </c>
      <c r="J39272" s="34">
        <v>51</v>
      </c>
      <c r="K39272" s="34">
        <v>113</v>
      </c>
      <c r="L39272" s="34">
        <v>71</v>
      </c>
      <c r="M39272" s="34">
        <v>106</v>
      </c>
      <c r="N39272" s="34">
        <v>80</v>
      </c>
      <c r="O39272" s="34">
        <v>70</v>
      </c>
      <c r="P39272" s="34">
        <v>75</v>
      </c>
      <c r="Q39272" s="34">
        <v>101</v>
      </c>
      <c r="R39272" s="34">
        <v>118</v>
      </c>
      <c r="S39272" s="34">
        <v>81</v>
      </c>
      <c r="T39272" s="34">
        <v>115</v>
      </c>
      <c r="U39272" s="34">
        <v>117</v>
      </c>
      <c r="V39272" s="34">
        <v>86</v>
      </c>
      <c r="W39272" s="34">
        <v>175</v>
      </c>
      <c r="X39272" s="34">
        <v>104</v>
      </c>
      <c r="Y39272" s="34">
        <v>129</v>
      </c>
      <c r="Z39272" s="34">
        <v>94</v>
      </c>
      <c r="AA39272" s="34">
        <v>110</v>
      </c>
      <c r="AB39272" s="34">
        <v>85</v>
      </c>
      <c r="AC39272" s="34">
        <v>144</v>
      </c>
    </row>
    <row r="39273" spans="1:29" x14ac:dyDescent="0.2">
      <c r="A39273" s="34" t="s">
        <v>99766</v>
      </c>
      <c r="B39273" s="34">
        <v>312</v>
      </c>
      <c r="C39273" s="34">
        <v>589</v>
      </c>
      <c r="D39273" s="34">
        <v>810</v>
      </c>
      <c r="E39273" s="34">
        <v>561</v>
      </c>
      <c r="F39273" s="34">
        <v>677</v>
      </c>
      <c r="G39273" s="34">
        <v>572</v>
      </c>
      <c r="H39273" s="34">
        <v>635</v>
      </c>
      <c r="I39273" s="34">
        <v>559</v>
      </c>
      <c r="J39273" s="34">
        <v>526</v>
      </c>
      <c r="K39273" s="34">
        <v>589</v>
      </c>
      <c r="L39273" s="34">
        <v>397</v>
      </c>
      <c r="M39273" s="34">
        <v>548</v>
      </c>
      <c r="N39273" s="34">
        <v>590</v>
      </c>
      <c r="O39273" s="34">
        <v>532</v>
      </c>
      <c r="P39273" s="34">
        <v>594</v>
      </c>
      <c r="Q39273" s="34">
        <v>783</v>
      </c>
      <c r="R39273" s="34">
        <v>776</v>
      </c>
      <c r="S39273" s="34">
        <v>734</v>
      </c>
      <c r="T39273" s="34">
        <v>527</v>
      </c>
      <c r="U39273" s="34">
        <v>533</v>
      </c>
      <c r="V39273" s="34">
        <v>828</v>
      </c>
      <c r="W39273" s="34">
        <v>684</v>
      </c>
      <c r="X39273" s="34">
        <v>823</v>
      </c>
      <c r="Y39273" s="34">
        <v>583</v>
      </c>
      <c r="Z39273" s="34">
        <v>723</v>
      </c>
      <c r="AA39273" s="34">
        <v>759</v>
      </c>
      <c r="AB39273" s="34">
        <v>622</v>
      </c>
      <c r="AC39273" s="34">
        <v>977</v>
      </c>
    </row>
    <row r="39274" spans="1:29" x14ac:dyDescent="0.2">
      <c r="A39274" s="34" t="s">
        <v>99767</v>
      </c>
      <c r="B39274" s="34">
        <v>107</v>
      </c>
      <c r="C39274" s="34">
        <v>144</v>
      </c>
      <c r="D39274" s="34">
        <v>80</v>
      </c>
      <c r="E39274" s="34">
        <v>148</v>
      </c>
      <c r="F39274" s="34">
        <v>125</v>
      </c>
      <c r="G39274" s="34">
        <v>177</v>
      </c>
      <c r="H39274" s="34">
        <v>138</v>
      </c>
      <c r="I39274" s="34">
        <v>147</v>
      </c>
      <c r="J39274" s="34">
        <v>104</v>
      </c>
      <c r="K39274" s="34">
        <v>146</v>
      </c>
      <c r="L39274" s="34">
        <v>100</v>
      </c>
      <c r="M39274" s="34">
        <v>106</v>
      </c>
      <c r="N39274" s="34">
        <v>115</v>
      </c>
      <c r="O39274" s="34">
        <v>112</v>
      </c>
      <c r="P39274" s="34">
        <v>120</v>
      </c>
      <c r="Q39274" s="34">
        <v>224</v>
      </c>
      <c r="R39274" s="34">
        <v>174</v>
      </c>
      <c r="S39274" s="34">
        <v>158</v>
      </c>
      <c r="T39274" s="34">
        <v>148</v>
      </c>
      <c r="U39274" s="34">
        <v>131</v>
      </c>
      <c r="V39274" s="34">
        <v>154</v>
      </c>
      <c r="W39274" s="34">
        <v>199</v>
      </c>
      <c r="X39274" s="34">
        <v>104</v>
      </c>
      <c r="Y39274" s="34">
        <v>171</v>
      </c>
      <c r="Z39274" s="34">
        <v>133</v>
      </c>
      <c r="AA39274" s="34">
        <v>190</v>
      </c>
      <c r="AB39274" s="34">
        <v>159</v>
      </c>
      <c r="AC39274" s="34">
        <v>226</v>
      </c>
    </row>
    <row r="39275" spans="1:29" x14ac:dyDescent="0.2">
      <c r="A39275" s="34" t="s">
        <v>99768</v>
      </c>
      <c r="B39275" s="34">
        <v>20</v>
      </c>
      <c r="C39275" s="34">
        <v>39</v>
      </c>
      <c r="D39275" s="34">
        <v>52</v>
      </c>
      <c r="E39275" s="34">
        <v>45</v>
      </c>
      <c r="F39275" s="34">
        <v>42</v>
      </c>
      <c r="G39275" s="34">
        <v>63</v>
      </c>
      <c r="H39275" s="34">
        <v>23</v>
      </c>
      <c r="I39275" s="34">
        <v>55</v>
      </c>
      <c r="J39275" s="34">
        <v>19</v>
      </c>
      <c r="K39275" s="34">
        <v>43</v>
      </c>
      <c r="L39275" s="34">
        <v>12</v>
      </c>
      <c r="M39275" s="34">
        <v>43</v>
      </c>
      <c r="N39275" s="34">
        <v>25</v>
      </c>
      <c r="O39275" s="34">
        <v>26</v>
      </c>
      <c r="P39275" s="34">
        <v>23</v>
      </c>
      <c r="Q39275" s="34">
        <v>55</v>
      </c>
      <c r="R39275" s="34">
        <v>26</v>
      </c>
      <c r="S39275" s="34">
        <v>54</v>
      </c>
      <c r="T39275" s="34">
        <v>23</v>
      </c>
      <c r="U39275" s="34">
        <v>33</v>
      </c>
      <c r="V39275" s="34">
        <v>50</v>
      </c>
      <c r="W39275" s="34">
        <v>27</v>
      </c>
      <c r="X39275" s="34">
        <v>41</v>
      </c>
      <c r="Y39275" s="34">
        <v>25</v>
      </c>
      <c r="Z39275" s="34">
        <v>30</v>
      </c>
      <c r="AA39275" s="34">
        <v>53</v>
      </c>
      <c r="AB39275" s="34">
        <v>36</v>
      </c>
      <c r="AC39275" s="34">
        <v>61</v>
      </c>
    </row>
    <row r="39276" spans="1:29" x14ac:dyDescent="0.2">
      <c r="A39276" s="34" t="s">
        <v>99769</v>
      </c>
      <c r="B39276" s="34">
        <v>111</v>
      </c>
      <c r="C39276" s="34">
        <v>78</v>
      </c>
      <c r="D39276" s="34">
        <v>59</v>
      </c>
      <c r="E39276" s="34">
        <v>102</v>
      </c>
      <c r="F39276" s="34">
        <v>63</v>
      </c>
      <c r="G39276" s="34">
        <v>85</v>
      </c>
      <c r="H39276" s="34">
        <v>59</v>
      </c>
      <c r="I39276" s="34">
        <v>83</v>
      </c>
      <c r="J39276" s="34">
        <v>59</v>
      </c>
      <c r="K39276" s="34">
        <v>104</v>
      </c>
      <c r="L39276" s="34">
        <v>40</v>
      </c>
      <c r="M39276" s="34">
        <v>51</v>
      </c>
      <c r="N39276" s="34">
        <v>59</v>
      </c>
      <c r="O39276" s="34">
        <v>85</v>
      </c>
      <c r="P39276" s="34">
        <v>52</v>
      </c>
      <c r="Q39276" s="34">
        <v>113</v>
      </c>
      <c r="R39276" s="34">
        <v>86</v>
      </c>
      <c r="S39276" s="34">
        <v>95</v>
      </c>
      <c r="T39276" s="34">
        <v>81</v>
      </c>
      <c r="U39276" s="34">
        <v>92</v>
      </c>
      <c r="V39276" s="34">
        <v>68</v>
      </c>
      <c r="W39276" s="34">
        <v>125</v>
      </c>
      <c r="X39276" s="34">
        <v>83</v>
      </c>
      <c r="Y39276" s="34">
        <v>105</v>
      </c>
      <c r="Z39276" s="34">
        <v>77</v>
      </c>
      <c r="AA39276" s="34">
        <v>102</v>
      </c>
      <c r="AB39276" s="34">
        <v>79</v>
      </c>
      <c r="AC39276" s="34">
        <v>121</v>
      </c>
    </row>
    <row r="39277" spans="1:29" x14ac:dyDescent="0.2">
      <c r="A39277" s="34" t="s">
        <v>99770</v>
      </c>
      <c r="B39277" s="34">
        <v>53</v>
      </c>
      <c r="C39277" s="34">
        <v>38</v>
      </c>
      <c r="D39277" s="34">
        <v>82</v>
      </c>
      <c r="E39277" s="34">
        <v>43</v>
      </c>
      <c r="F39277" s="34">
        <v>81</v>
      </c>
      <c r="G39277" s="34">
        <v>32</v>
      </c>
      <c r="H39277" s="34">
        <v>67</v>
      </c>
      <c r="I39277" s="34">
        <v>26</v>
      </c>
      <c r="J39277" s="34">
        <v>81</v>
      </c>
      <c r="K39277" s="34">
        <v>27</v>
      </c>
      <c r="L39277" s="34">
        <v>56</v>
      </c>
      <c r="M39277" s="34">
        <v>42</v>
      </c>
      <c r="N39277" s="34">
        <v>52</v>
      </c>
      <c r="O39277" s="34">
        <v>44</v>
      </c>
      <c r="P39277" s="34">
        <v>74</v>
      </c>
      <c r="Q39277" s="34">
        <v>67</v>
      </c>
      <c r="R39277" s="34">
        <v>69</v>
      </c>
      <c r="S39277" s="34">
        <v>58</v>
      </c>
      <c r="T39277" s="34">
        <v>97</v>
      </c>
      <c r="U39277" s="34">
        <v>32</v>
      </c>
      <c r="V39277" s="34">
        <v>93</v>
      </c>
      <c r="W39277" s="34">
        <v>46</v>
      </c>
      <c r="X39277" s="34">
        <v>89</v>
      </c>
      <c r="Y39277" s="34">
        <v>39</v>
      </c>
      <c r="Z39277" s="34">
        <v>103</v>
      </c>
      <c r="AA39277" s="34">
        <v>57</v>
      </c>
      <c r="AB39277" s="34">
        <v>63</v>
      </c>
      <c r="AC39277" s="34">
        <v>53</v>
      </c>
    </row>
    <row r="39278" spans="1:29" x14ac:dyDescent="0.2">
      <c r="A39278" s="34" t="s">
        <v>99771</v>
      </c>
      <c r="B39278" s="34">
        <v>291</v>
      </c>
      <c r="C39278" s="34">
        <v>369</v>
      </c>
      <c r="D39278" s="34">
        <v>525</v>
      </c>
      <c r="E39278" s="34">
        <v>496</v>
      </c>
      <c r="F39278" s="34">
        <v>473</v>
      </c>
      <c r="G39278" s="34">
        <v>436</v>
      </c>
      <c r="H39278" s="34">
        <v>409</v>
      </c>
      <c r="I39278" s="34">
        <v>358</v>
      </c>
      <c r="J39278" s="34">
        <v>453</v>
      </c>
      <c r="K39278" s="34">
        <v>386</v>
      </c>
      <c r="L39278" s="34">
        <v>311</v>
      </c>
      <c r="M39278" s="34">
        <v>349</v>
      </c>
      <c r="N39278" s="34">
        <v>417</v>
      </c>
      <c r="O39278" s="34">
        <v>372</v>
      </c>
      <c r="P39278" s="34">
        <v>391</v>
      </c>
      <c r="Q39278" s="34">
        <v>510</v>
      </c>
      <c r="R39278" s="34">
        <v>532</v>
      </c>
      <c r="S39278" s="34">
        <v>541</v>
      </c>
      <c r="T39278" s="34">
        <v>458</v>
      </c>
      <c r="U39278" s="34">
        <v>398</v>
      </c>
      <c r="V39278" s="34">
        <v>508</v>
      </c>
      <c r="W39278" s="34">
        <v>440</v>
      </c>
      <c r="X39278" s="34">
        <v>626</v>
      </c>
      <c r="Y39278" s="34">
        <v>449</v>
      </c>
      <c r="Z39278" s="34">
        <v>520</v>
      </c>
      <c r="AA39278" s="34">
        <v>490</v>
      </c>
      <c r="AB39278" s="34">
        <v>476</v>
      </c>
      <c r="AC39278" s="34">
        <v>733</v>
      </c>
    </row>
    <row r="39279" spans="1:29" x14ac:dyDescent="0.2">
      <c r="A39279" s="34" t="s">
        <v>99772</v>
      </c>
      <c r="B39279" s="34">
        <v>108</v>
      </c>
      <c r="C39279" s="34">
        <v>285</v>
      </c>
      <c r="D39279" s="34">
        <v>231</v>
      </c>
      <c r="E39279" s="34">
        <v>291</v>
      </c>
      <c r="F39279" s="34">
        <v>164</v>
      </c>
      <c r="G39279" s="34">
        <v>249</v>
      </c>
      <c r="H39279" s="34">
        <v>199</v>
      </c>
      <c r="I39279" s="34">
        <v>250</v>
      </c>
      <c r="J39279" s="34">
        <v>139</v>
      </c>
      <c r="K39279" s="34">
        <v>283</v>
      </c>
      <c r="L39279" s="34">
        <v>80</v>
      </c>
      <c r="M39279" s="34">
        <v>240</v>
      </c>
      <c r="N39279" s="34">
        <v>151</v>
      </c>
      <c r="O39279" s="34">
        <v>169</v>
      </c>
      <c r="P39279" s="34">
        <v>158</v>
      </c>
      <c r="Q39279" s="34">
        <v>253</v>
      </c>
      <c r="R39279" s="34">
        <v>200</v>
      </c>
      <c r="S39279" s="34">
        <v>313</v>
      </c>
      <c r="T39279" s="34">
        <v>114</v>
      </c>
      <c r="U39279" s="34">
        <v>203</v>
      </c>
      <c r="V39279" s="34">
        <v>208</v>
      </c>
      <c r="W39279" s="34">
        <v>192</v>
      </c>
      <c r="X39279" s="34">
        <v>352</v>
      </c>
      <c r="Y39279" s="34">
        <v>169</v>
      </c>
      <c r="Z39279" s="34">
        <v>271</v>
      </c>
      <c r="AA39279" s="34">
        <v>304</v>
      </c>
      <c r="AB39279" s="34">
        <v>151</v>
      </c>
      <c r="AC39279" s="34">
        <v>348</v>
      </c>
    </row>
    <row r="39280" spans="1:29" x14ac:dyDescent="0.2">
      <c r="A39280" s="34" t="s">
        <v>99773</v>
      </c>
      <c r="B39280" s="34">
        <v>42</v>
      </c>
      <c r="C39280" s="34">
        <v>36</v>
      </c>
      <c r="D39280" s="34">
        <v>59</v>
      </c>
      <c r="E39280" s="34">
        <v>29</v>
      </c>
      <c r="F39280" s="34">
        <v>38</v>
      </c>
      <c r="G39280" s="34">
        <v>42</v>
      </c>
      <c r="H39280" s="34">
        <v>32</v>
      </c>
      <c r="I39280" s="34">
        <v>15</v>
      </c>
      <c r="J39280" s="34">
        <v>32</v>
      </c>
      <c r="K39280" s="34">
        <v>24</v>
      </c>
      <c r="L39280" s="34">
        <v>21</v>
      </c>
      <c r="M39280" s="34">
        <v>15</v>
      </c>
      <c r="N39280" s="34">
        <v>35</v>
      </c>
      <c r="O39280" s="34">
        <v>35</v>
      </c>
      <c r="P39280" s="34">
        <v>24</v>
      </c>
      <c r="Q39280" s="34">
        <v>36</v>
      </c>
      <c r="R39280" s="34">
        <v>41</v>
      </c>
      <c r="S39280" s="34">
        <v>45</v>
      </c>
      <c r="T39280" s="34">
        <v>41</v>
      </c>
      <c r="U39280" s="34">
        <v>19</v>
      </c>
      <c r="V39280" s="34">
        <v>71</v>
      </c>
      <c r="W39280" s="34">
        <v>33</v>
      </c>
      <c r="X39280" s="34">
        <v>37</v>
      </c>
      <c r="Y39280" s="34">
        <v>33</v>
      </c>
      <c r="Z39280" s="34">
        <v>36</v>
      </c>
      <c r="AA39280" s="34">
        <v>50</v>
      </c>
      <c r="AB39280" s="34">
        <v>36</v>
      </c>
      <c r="AC39280" s="34">
        <v>34</v>
      </c>
    </row>
    <row r="39281" spans="1:29" x14ac:dyDescent="0.2">
      <c r="A39281" s="34" t="s">
        <v>99774</v>
      </c>
      <c r="B39281" s="34">
        <v>21</v>
      </c>
      <c r="C39281" s="34">
        <v>5</v>
      </c>
      <c r="D39281" s="34">
        <v>16</v>
      </c>
      <c r="E39281" s="34">
        <v>16</v>
      </c>
      <c r="F39281" s="34">
        <v>12</v>
      </c>
      <c r="G39281" s="34">
        <v>17</v>
      </c>
      <c r="H39281" s="34">
        <v>15</v>
      </c>
      <c r="I39281" s="34">
        <v>11</v>
      </c>
      <c r="J39281" s="34">
        <v>17</v>
      </c>
      <c r="K39281" s="34">
        <v>28</v>
      </c>
      <c r="L39281" s="34">
        <v>6</v>
      </c>
      <c r="M39281" s="34">
        <v>11</v>
      </c>
      <c r="N39281" s="34">
        <v>16</v>
      </c>
      <c r="O39281" s="34">
        <v>22</v>
      </c>
      <c r="P39281" s="34">
        <v>5</v>
      </c>
      <c r="Q39281" s="34">
        <v>7</v>
      </c>
      <c r="R39281" s="34">
        <v>19</v>
      </c>
      <c r="S39281" s="34">
        <v>30</v>
      </c>
      <c r="T39281" s="34">
        <v>6</v>
      </c>
      <c r="U39281" s="34">
        <v>13</v>
      </c>
      <c r="V39281" s="34">
        <v>9</v>
      </c>
      <c r="W39281" s="34">
        <v>16</v>
      </c>
      <c r="X39281" s="34">
        <v>9</v>
      </c>
      <c r="Y39281" s="34">
        <v>15</v>
      </c>
      <c r="Z39281" s="34">
        <v>11</v>
      </c>
      <c r="AA39281" s="34">
        <v>25</v>
      </c>
      <c r="AB39281" s="34">
        <v>26</v>
      </c>
      <c r="AC39281" s="34">
        <v>17</v>
      </c>
    </row>
    <row r="39282" spans="1:29" x14ac:dyDescent="0.2">
      <c r="A39282" s="34" t="s">
        <v>99775</v>
      </c>
      <c r="B39282" s="34">
        <v>63</v>
      </c>
      <c r="C39282" s="34">
        <v>88</v>
      </c>
      <c r="D39282" s="34">
        <v>101</v>
      </c>
      <c r="E39282" s="34">
        <v>79</v>
      </c>
      <c r="F39282" s="34">
        <v>88</v>
      </c>
      <c r="G39282" s="34">
        <v>66</v>
      </c>
      <c r="H39282" s="34">
        <v>53</v>
      </c>
      <c r="I39282" s="34">
        <v>61</v>
      </c>
      <c r="J39282" s="34">
        <v>54</v>
      </c>
      <c r="K39282" s="34">
        <v>87</v>
      </c>
      <c r="L39282" s="34">
        <v>18</v>
      </c>
      <c r="M39282" s="34">
        <v>50</v>
      </c>
      <c r="N39282" s="34">
        <v>63</v>
      </c>
      <c r="O39282" s="34">
        <v>65</v>
      </c>
      <c r="P39282" s="34">
        <v>61</v>
      </c>
      <c r="Q39282" s="34">
        <v>50</v>
      </c>
      <c r="R39282" s="34">
        <v>64</v>
      </c>
      <c r="S39282" s="34">
        <v>113</v>
      </c>
      <c r="T39282" s="34">
        <v>44</v>
      </c>
      <c r="U39282" s="34">
        <v>41</v>
      </c>
      <c r="V39282" s="34">
        <v>65</v>
      </c>
      <c r="W39282" s="34">
        <v>53</v>
      </c>
      <c r="X39282" s="34">
        <v>84</v>
      </c>
      <c r="Y39282" s="34">
        <v>42</v>
      </c>
      <c r="Z39282" s="34">
        <v>70</v>
      </c>
      <c r="AA39282" s="34">
        <v>78</v>
      </c>
      <c r="AB39282" s="34">
        <v>39</v>
      </c>
      <c r="AC39282" s="34">
        <v>111</v>
      </c>
    </row>
    <row r="39283" spans="1:29" x14ac:dyDescent="0.2">
      <c r="A39283" s="34" t="s">
        <v>99776</v>
      </c>
      <c r="B39283" s="34">
        <v>39</v>
      </c>
      <c r="C39283" s="34">
        <v>32</v>
      </c>
      <c r="D39283" s="34">
        <v>49</v>
      </c>
      <c r="E39283" s="34">
        <v>69</v>
      </c>
      <c r="F39283" s="34">
        <v>56</v>
      </c>
      <c r="G39283" s="34">
        <v>31</v>
      </c>
      <c r="H39283" s="34">
        <v>34</v>
      </c>
      <c r="I39283" s="34">
        <v>39</v>
      </c>
      <c r="J39283" s="34">
        <v>40</v>
      </c>
      <c r="K39283" s="34">
        <v>32</v>
      </c>
      <c r="L39283" s="34">
        <v>54</v>
      </c>
      <c r="M39283" s="34">
        <v>49</v>
      </c>
      <c r="N39283" s="34">
        <v>44</v>
      </c>
      <c r="O39283" s="34">
        <v>45</v>
      </c>
      <c r="P39283" s="34">
        <v>32</v>
      </c>
      <c r="Q39283" s="34">
        <v>64</v>
      </c>
      <c r="R39283" s="34">
        <v>79</v>
      </c>
      <c r="S39283" s="34">
        <v>72</v>
      </c>
      <c r="T39283" s="34">
        <v>43</v>
      </c>
      <c r="U39283" s="34">
        <v>37</v>
      </c>
      <c r="V39283" s="34">
        <v>41</v>
      </c>
      <c r="W39283" s="34">
        <v>59</v>
      </c>
      <c r="X39283" s="34">
        <v>86</v>
      </c>
      <c r="Y39283" s="34">
        <v>55</v>
      </c>
      <c r="Z39283" s="34">
        <v>67</v>
      </c>
      <c r="AA39283" s="34">
        <v>68</v>
      </c>
      <c r="AB39283" s="34">
        <v>65</v>
      </c>
      <c r="AC39283" s="34">
        <v>71</v>
      </c>
    </row>
    <row r="39284" spans="1:29" x14ac:dyDescent="0.2">
      <c r="A39284" s="34" t="s">
        <v>99777</v>
      </c>
      <c r="B39284" s="34">
        <v>16</v>
      </c>
      <c r="C39284" s="34">
        <v>20</v>
      </c>
      <c r="D39284" s="34">
        <v>30</v>
      </c>
      <c r="E39284" s="34">
        <v>26</v>
      </c>
      <c r="F39284" s="34">
        <v>25</v>
      </c>
      <c r="G39284" s="34">
        <v>11</v>
      </c>
      <c r="H39284" s="34">
        <v>30</v>
      </c>
      <c r="I39284" s="34">
        <v>13</v>
      </c>
      <c r="J39284" s="34">
        <v>13</v>
      </c>
      <c r="K39284" s="34">
        <v>20</v>
      </c>
      <c r="L39284" s="34">
        <v>12</v>
      </c>
      <c r="M39284" s="34">
        <v>16</v>
      </c>
      <c r="N39284" s="34">
        <v>21</v>
      </c>
      <c r="O39284" s="34">
        <v>8</v>
      </c>
      <c r="P39284" s="34">
        <v>18</v>
      </c>
      <c r="Q39284" s="34">
        <v>27</v>
      </c>
      <c r="R39284" s="34">
        <v>28</v>
      </c>
      <c r="S39284" s="34">
        <v>32</v>
      </c>
      <c r="T39284" s="34">
        <v>19</v>
      </c>
      <c r="U39284" s="34">
        <v>18</v>
      </c>
      <c r="V39284" s="34">
        <v>17</v>
      </c>
      <c r="W39284" s="34">
        <v>9</v>
      </c>
      <c r="X39284" s="34">
        <v>25</v>
      </c>
      <c r="Y39284" s="34">
        <v>12</v>
      </c>
      <c r="Z39284" s="34">
        <v>23</v>
      </c>
      <c r="AA39284" s="34">
        <v>24</v>
      </c>
      <c r="AB39284" s="34">
        <v>7</v>
      </c>
      <c r="AC39284" s="34">
        <v>31</v>
      </c>
    </row>
    <row r="39285" spans="1:29" x14ac:dyDescent="0.2">
      <c r="A39285" s="34" t="s">
        <v>99778</v>
      </c>
      <c r="B39285" s="34">
        <v>41</v>
      </c>
      <c r="C39285" s="34">
        <v>64</v>
      </c>
      <c r="D39285" s="34">
        <v>53</v>
      </c>
      <c r="E39285" s="34">
        <v>88</v>
      </c>
      <c r="F39285" s="34">
        <v>41</v>
      </c>
      <c r="G39285" s="34">
        <v>57</v>
      </c>
      <c r="H39285" s="34">
        <v>59</v>
      </c>
      <c r="I39285" s="34">
        <v>52</v>
      </c>
      <c r="J39285" s="34">
        <v>82</v>
      </c>
      <c r="K39285" s="34">
        <v>84</v>
      </c>
      <c r="L39285" s="34">
        <v>51</v>
      </c>
      <c r="M39285" s="34">
        <v>45</v>
      </c>
      <c r="N39285" s="34">
        <v>60</v>
      </c>
      <c r="O39285" s="34">
        <v>42</v>
      </c>
      <c r="P39285" s="34">
        <v>75</v>
      </c>
      <c r="Q39285" s="34">
        <v>83</v>
      </c>
      <c r="R39285" s="34">
        <v>90</v>
      </c>
      <c r="S39285" s="34">
        <v>60</v>
      </c>
      <c r="T39285" s="34">
        <v>43</v>
      </c>
      <c r="U39285" s="34">
        <v>43</v>
      </c>
      <c r="V39285" s="34">
        <v>51</v>
      </c>
      <c r="W39285" s="34">
        <v>61</v>
      </c>
      <c r="X39285" s="34">
        <v>102</v>
      </c>
      <c r="Y39285" s="34">
        <v>86</v>
      </c>
      <c r="Z39285" s="34">
        <v>59</v>
      </c>
      <c r="AA39285" s="34">
        <v>87</v>
      </c>
      <c r="AB39285" s="34">
        <v>78</v>
      </c>
      <c r="AC39285" s="34">
        <v>105</v>
      </c>
    </row>
    <row r="39286" spans="1:29" x14ac:dyDescent="0.2">
      <c r="A39286" s="34" t="s">
        <v>99779</v>
      </c>
      <c r="B39286" s="34">
        <v>20</v>
      </c>
      <c r="C39286" s="34">
        <v>40</v>
      </c>
      <c r="D39286" s="34">
        <v>59</v>
      </c>
      <c r="E39286" s="34">
        <v>56</v>
      </c>
      <c r="F39286" s="34">
        <v>17</v>
      </c>
      <c r="G39286" s="34">
        <v>41</v>
      </c>
      <c r="H39286" s="34">
        <v>24</v>
      </c>
      <c r="I39286" s="34">
        <v>35</v>
      </c>
      <c r="J39286" s="34">
        <v>24</v>
      </c>
      <c r="K39286" s="34">
        <v>41</v>
      </c>
      <c r="L39286" s="34">
        <v>10</v>
      </c>
      <c r="M39286" s="34">
        <v>32</v>
      </c>
      <c r="N39286" s="34">
        <v>24</v>
      </c>
      <c r="O39286" s="34">
        <v>26</v>
      </c>
      <c r="P39286" s="34">
        <v>24</v>
      </c>
      <c r="Q39286" s="34">
        <v>45</v>
      </c>
      <c r="R39286" s="34">
        <v>13</v>
      </c>
      <c r="S39286" s="34">
        <v>56</v>
      </c>
      <c r="T39286" s="34">
        <v>11</v>
      </c>
      <c r="U39286" s="34">
        <v>14</v>
      </c>
      <c r="V39286" s="34">
        <v>21</v>
      </c>
      <c r="W39286" s="34">
        <v>19</v>
      </c>
      <c r="X39286" s="34">
        <v>33</v>
      </c>
      <c r="Y39286" s="34">
        <v>20</v>
      </c>
      <c r="Z39286" s="34">
        <v>23</v>
      </c>
      <c r="AA39286" s="34">
        <v>33</v>
      </c>
      <c r="AB39286" s="34">
        <v>12</v>
      </c>
      <c r="AC39286" s="34">
        <v>67</v>
      </c>
    </row>
    <row r="39287" spans="1:29" x14ac:dyDescent="0.2">
      <c r="A39287" s="34" t="s">
        <v>99780</v>
      </c>
      <c r="B39287" s="34">
        <v>14</v>
      </c>
      <c r="C39287" s="34">
        <v>11</v>
      </c>
      <c r="D39287" s="34">
        <v>11</v>
      </c>
      <c r="E39287" s="34">
        <v>11</v>
      </c>
      <c r="F39287" s="34">
        <v>5</v>
      </c>
      <c r="G39287" s="34">
        <v>6</v>
      </c>
      <c r="H39287" s="34">
        <v>15</v>
      </c>
      <c r="I39287" s="34">
        <v>12</v>
      </c>
      <c r="J39287" s="34">
        <v>9</v>
      </c>
      <c r="K39287" s="34">
        <v>15</v>
      </c>
      <c r="L39287" s="34">
        <v>1</v>
      </c>
      <c r="M39287" s="34">
        <v>6</v>
      </c>
      <c r="N39287" s="34">
        <v>5</v>
      </c>
      <c r="O39287" s="34">
        <v>4</v>
      </c>
      <c r="P39287" s="34">
        <v>10</v>
      </c>
      <c r="Q39287" s="34">
        <v>13</v>
      </c>
      <c r="R39287" s="34">
        <v>5</v>
      </c>
      <c r="S39287" s="34">
        <v>13</v>
      </c>
      <c r="T39287" s="34">
        <v>15</v>
      </c>
      <c r="U39287" s="34">
        <v>9</v>
      </c>
      <c r="V39287" s="34">
        <v>10</v>
      </c>
      <c r="W39287" s="34">
        <v>8</v>
      </c>
      <c r="X39287" s="34">
        <v>25</v>
      </c>
      <c r="Y39287" s="34">
        <v>7</v>
      </c>
      <c r="Z39287" s="34">
        <v>11</v>
      </c>
      <c r="AA39287" s="34">
        <v>6</v>
      </c>
      <c r="AB39287" s="34">
        <v>10</v>
      </c>
      <c r="AC39287" s="34">
        <v>20</v>
      </c>
    </row>
    <row r="39288" spans="1:29" x14ac:dyDescent="0.2">
      <c r="A39288" s="34" t="s">
        <v>99781</v>
      </c>
      <c r="B39288" s="34">
        <v>10</v>
      </c>
      <c r="C39288" s="34">
        <v>0</v>
      </c>
      <c r="D39288" s="34">
        <v>9</v>
      </c>
      <c r="E39288" s="34">
        <v>3</v>
      </c>
      <c r="F39288" s="34">
        <v>0</v>
      </c>
      <c r="G39288" s="34">
        <v>0</v>
      </c>
      <c r="H39288" s="34">
        <v>3</v>
      </c>
      <c r="I39288" s="34">
        <v>4</v>
      </c>
      <c r="J39288" s="34">
        <v>7</v>
      </c>
      <c r="K39288" s="34">
        <v>1</v>
      </c>
      <c r="L39288" s="34">
        <v>5</v>
      </c>
      <c r="M39288" s="34">
        <v>2</v>
      </c>
      <c r="N39288" s="34">
        <v>1</v>
      </c>
      <c r="O39288" s="34">
        <v>2</v>
      </c>
      <c r="P39288" s="34">
        <v>6</v>
      </c>
      <c r="Q39288" s="34">
        <v>4</v>
      </c>
      <c r="R39288" s="34">
        <v>9</v>
      </c>
      <c r="S39288" s="34">
        <v>3</v>
      </c>
      <c r="T39288" s="34">
        <v>6</v>
      </c>
      <c r="U39288" s="34">
        <v>0</v>
      </c>
      <c r="V39288" s="34">
        <v>2</v>
      </c>
      <c r="W39288" s="34">
        <v>3</v>
      </c>
      <c r="X39288" s="34">
        <v>3</v>
      </c>
      <c r="Y39288" s="34">
        <v>1</v>
      </c>
      <c r="Z39288" s="34">
        <v>1</v>
      </c>
      <c r="AA39288" s="34">
        <v>1</v>
      </c>
      <c r="AB39288" s="34">
        <v>11</v>
      </c>
      <c r="AC39288" s="34">
        <v>4</v>
      </c>
    </row>
    <row r="39289" spans="1:29" x14ac:dyDescent="0.2">
      <c r="A39289" s="34" t="s">
        <v>99782</v>
      </c>
      <c r="B39289" s="34">
        <v>25</v>
      </c>
      <c r="C39289" s="34">
        <v>21</v>
      </c>
      <c r="D39289" s="34">
        <v>24</v>
      </c>
      <c r="E39289" s="34">
        <v>17</v>
      </c>
      <c r="F39289" s="34">
        <v>31</v>
      </c>
      <c r="G39289" s="34">
        <v>29</v>
      </c>
      <c r="H39289" s="34">
        <v>26</v>
      </c>
      <c r="I39289" s="34">
        <v>28</v>
      </c>
      <c r="J39289" s="34">
        <v>29</v>
      </c>
      <c r="K39289" s="34">
        <v>12</v>
      </c>
      <c r="L39289" s="34">
        <v>14</v>
      </c>
      <c r="M39289" s="34">
        <v>16</v>
      </c>
      <c r="N39289" s="34">
        <v>19</v>
      </c>
      <c r="O39289" s="34">
        <v>18</v>
      </c>
      <c r="P39289" s="34">
        <v>24</v>
      </c>
      <c r="Q39289" s="34">
        <v>20</v>
      </c>
      <c r="R39289" s="34">
        <v>23</v>
      </c>
      <c r="S39289" s="34">
        <v>24</v>
      </c>
      <c r="T39289" s="34">
        <v>28</v>
      </c>
      <c r="U39289" s="34">
        <v>26</v>
      </c>
      <c r="V39289" s="34">
        <v>26</v>
      </c>
      <c r="W39289" s="34">
        <v>23</v>
      </c>
      <c r="X39289" s="34">
        <v>32</v>
      </c>
      <c r="Y39289" s="34">
        <v>32</v>
      </c>
      <c r="Z39289" s="34">
        <v>16</v>
      </c>
      <c r="AA39289" s="34">
        <v>23</v>
      </c>
      <c r="AB39289" s="34">
        <v>16</v>
      </c>
      <c r="AC39289" s="34">
        <v>37</v>
      </c>
    </row>
    <row r="39290" spans="1:29" x14ac:dyDescent="0.2">
      <c r="A39290" s="34" t="s">
        <v>99783</v>
      </c>
      <c r="B39290" s="34">
        <v>52</v>
      </c>
      <c r="C39290" s="34">
        <v>45</v>
      </c>
      <c r="D39290" s="34">
        <v>38</v>
      </c>
      <c r="E39290" s="34">
        <v>50</v>
      </c>
      <c r="F39290" s="34">
        <v>48</v>
      </c>
      <c r="G39290" s="34">
        <v>63</v>
      </c>
      <c r="H39290" s="34">
        <v>54</v>
      </c>
      <c r="I39290" s="34">
        <v>44</v>
      </c>
      <c r="J39290" s="34">
        <v>32</v>
      </c>
      <c r="K39290" s="34">
        <v>70</v>
      </c>
      <c r="L39290" s="34">
        <v>47</v>
      </c>
      <c r="M39290" s="34">
        <v>43</v>
      </c>
      <c r="N39290" s="34">
        <v>44</v>
      </c>
      <c r="O39290" s="34">
        <v>34</v>
      </c>
      <c r="P39290" s="34">
        <v>21</v>
      </c>
      <c r="Q39290" s="34">
        <v>55</v>
      </c>
      <c r="R39290" s="34">
        <v>51</v>
      </c>
      <c r="S39290" s="34">
        <v>79</v>
      </c>
      <c r="T39290" s="34">
        <v>47</v>
      </c>
      <c r="U39290" s="34">
        <v>62</v>
      </c>
      <c r="V39290" s="34">
        <v>93</v>
      </c>
      <c r="W39290" s="34">
        <v>66</v>
      </c>
      <c r="X39290" s="34">
        <v>42</v>
      </c>
      <c r="Y39290" s="34">
        <v>60</v>
      </c>
      <c r="Z39290" s="34">
        <v>39</v>
      </c>
      <c r="AA39290" s="34">
        <v>63</v>
      </c>
      <c r="AB39290" s="34">
        <v>84</v>
      </c>
      <c r="AC39290" s="34">
        <v>67</v>
      </c>
    </row>
    <row r="39291" spans="1:29" x14ac:dyDescent="0.2">
      <c r="A39291" s="34" t="s">
        <v>99784</v>
      </c>
      <c r="B39291" s="34">
        <v>197</v>
      </c>
      <c r="C39291" s="34">
        <v>291</v>
      </c>
      <c r="D39291" s="34">
        <v>382</v>
      </c>
      <c r="E39291" s="34">
        <v>313</v>
      </c>
      <c r="F39291" s="34">
        <v>394</v>
      </c>
      <c r="G39291" s="34">
        <v>360</v>
      </c>
      <c r="H39291" s="34">
        <v>376</v>
      </c>
      <c r="I39291" s="34">
        <v>310</v>
      </c>
      <c r="J39291" s="34">
        <v>376</v>
      </c>
      <c r="K39291" s="34">
        <v>348</v>
      </c>
      <c r="L39291" s="34">
        <v>303</v>
      </c>
      <c r="M39291" s="34">
        <v>251</v>
      </c>
      <c r="N39291" s="34">
        <v>369</v>
      </c>
      <c r="O39291" s="34">
        <v>313</v>
      </c>
      <c r="P39291" s="34">
        <v>348</v>
      </c>
      <c r="Q39291" s="34">
        <v>495</v>
      </c>
      <c r="R39291" s="34">
        <v>563</v>
      </c>
      <c r="S39291" s="34">
        <v>416</v>
      </c>
      <c r="T39291" s="34">
        <v>544</v>
      </c>
      <c r="U39291" s="34">
        <v>342</v>
      </c>
      <c r="V39291" s="34">
        <v>450</v>
      </c>
      <c r="W39291" s="34">
        <v>433</v>
      </c>
      <c r="X39291" s="34">
        <v>527</v>
      </c>
      <c r="Y39291" s="34">
        <v>400</v>
      </c>
      <c r="Z39291" s="34">
        <v>440</v>
      </c>
      <c r="AA39291" s="34">
        <v>411</v>
      </c>
      <c r="AB39291" s="34">
        <v>559</v>
      </c>
      <c r="AC39291" s="34">
        <v>524</v>
      </c>
    </row>
    <row r="39292" spans="1:29" x14ac:dyDescent="0.2">
      <c r="A39292" s="34" t="s">
        <v>99785</v>
      </c>
      <c r="B39292" s="34">
        <v>21</v>
      </c>
      <c r="C39292" s="34">
        <v>17</v>
      </c>
      <c r="D39292" s="34">
        <v>13</v>
      </c>
      <c r="E39292" s="34">
        <v>30</v>
      </c>
      <c r="F39292" s="34">
        <v>22</v>
      </c>
      <c r="G39292" s="34">
        <v>19</v>
      </c>
      <c r="H39292" s="34">
        <v>31</v>
      </c>
      <c r="I39292" s="34">
        <v>23</v>
      </c>
      <c r="J39292" s="34">
        <v>14</v>
      </c>
      <c r="K39292" s="34">
        <v>23</v>
      </c>
      <c r="L39292" s="34">
        <v>14</v>
      </c>
      <c r="M39292" s="34">
        <v>24</v>
      </c>
      <c r="N39292" s="34">
        <v>28</v>
      </c>
      <c r="O39292" s="34">
        <v>11</v>
      </c>
      <c r="P39292" s="34">
        <v>15</v>
      </c>
      <c r="Q39292" s="34">
        <v>21</v>
      </c>
      <c r="R39292" s="34">
        <v>29</v>
      </c>
      <c r="S39292" s="34">
        <v>32</v>
      </c>
      <c r="T39292" s="34">
        <v>19</v>
      </c>
      <c r="U39292" s="34">
        <v>15</v>
      </c>
      <c r="V39292" s="34">
        <v>17</v>
      </c>
      <c r="W39292" s="34">
        <v>45</v>
      </c>
      <c r="X39292" s="34">
        <v>24</v>
      </c>
      <c r="Y39292" s="34">
        <v>16</v>
      </c>
      <c r="Z39292" s="34">
        <v>24</v>
      </c>
      <c r="AA39292" s="34">
        <v>32</v>
      </c>
      <c r="AB39292" s="34">
        <v>19</v>
      </c>
      <c r="AC39292" s="34">
        <v>27</v>
      </c>
    </row>
    <row r="39293" spans="1:29" x14ac:dyDescent="0.2">
      <c r="A39293" s="34" t="s">
        <v>99786</v>
      </c>
      <c r="B39293" s="34">
        <v>48</v>
      </c>
      <c r="C39293" s="34">
        <v>100</v>
      </c>
      <c r="D39293" s="34">
        <v>59</v>
      </c>
      <c r="E39293" s="34">
        <v>84</v>
      </c>
      <c r="F39293" s="34">
        <v>55</v>
      </c>
      <c r="G39293" s="34">
        <v>99</v>
      </c>
      <c r="H39293" s="34">
        <v>41</v>
      </c>
      <c r="I39293" s="34">
        <v>64</v>
      </c>
      <c r="J39293" s="34">
        <v>32</v>
      </c>
      <c r="K39293" s="34">
        <v>110</v>
      </c>
      <c r="L39293" s="34">
        <v>20</v>
      </c>
      <c r="M39293" s="34">
        <v>91</v>
      </c>
      <c r="N39293" s="34">
        <v>39</v>
      </c>
      <c r="O39293" s="34">
        <v>64</v>
      </c>
      <c r="P39293" s="34">
        <v>52</v>
      </c>
      <c r="Q39293" s="34">
        <v>93</v>
      </c>
      <c r="R39293" s="34">
        <v>41</v>
      </c>
      <c r="S39293" s="34">
        <v>145</v>
      </c>
      <c r="T39293" s="34">
        <v>29</v>
      </c>
      <c r="U39293" s="34">
        <v>79</v>
      </c>
      <c r="V39293" s="34">
        <v>70</v>
      </c>
      <c r="W39293" s="34">
        <v>69</v>
      </c>
      <c r="X39293" s="34">
        <v>79</v>
      </c>
      <c r="Y39293" s="34">
        <v>58</v>
      </c>
      <c r="Z39293" s="34">
        <v>104</v>
      </c>
      <c r="AA39293" s="34">
        <v>177</v>
      </c>
      <c r="AB39293" s="34">
        <v>24</v>
      </c>
      <c r="AC39293" s="34">
        <v>159</v>
      </c>
    </row>
    <row r="39294" spans="1:29" x14ac:dyDescent="0.2">
      <c r="A39294" s="34" t="s">
        <v>99787</v>
      </c>
      <c r="B39294" s="34">
        <v>25</v>
      </c>
      <c r="C39294" s="34">
        <v>23</v>
      </c>
      <c r="D39294" s="34">
        <v>40</v>
      </c>
      <c r="E39294" s="34">
        <v>28</v>
      </c>
      <c r="F39294" s="34">
        <v>31</v>
      </c>
      <c r="G39294" s="34">
        <v>27</v>
      </c>
      <c r="H39294" s="34">
        <v>38</v>
      </c>
      <c r="I39294" s="34">
        <v>38</v>
      </c>
      <c r="J39294" s="34">
        <v>31</v>
      </c>
      <c r="K39294" s="34">
        <v>16</v>
      </c>
      <c r="L39294" s="34">
        <v>17</v>
      </c>
      <c r="M39294" s="34">
        <v>18</v>
      </c>
      <c r="N39294" s="34">
        <v>42</v>
      </c>
      <c r="O39294" s="34">
        <v>26</v>
      </c>
      <c r="P39294" s="34">
        <v>44</v>
      </c>
      <c r="Q39294" s="34">
        <v>51</v>
      </c>
      <c r="R39294" s="34">
        <v>80</v>
      </c>
      <c r="S39294" s="34">
        <v>29</v>
      </c>
      <c r="T39294" s="34">
        <v>34</v>
      </c>
      <c r="U39294" s="34">
        <v>28</v>
      </c>
      <c r="V39294" s="34">
        <v>48</v>
      </c>
      <c r="W39294" s="34">
        <v>18</v>
      </c>
      <c r="X39294" s="34">
        <v>58</v>
      </c>
      <c r="Y39294" s="34">
        <v>32</v>
      </c>
      <c r="Z39294" s="34">
        <v>32</v>
      </c>
      <c r="AA39294" s="34">
        <v>21</v>
      </c>
      <c r="AB39294" s="34">
        <v>42</v>
      </c>
      <c r="AC39294" s="34">
        <v>41</v>
      </c>
    </row>
    <row r="39295" spans="1:29" x14ac:dyDescent="0.2">
      <c r="A39295" s="34" t="s">
        <v>99788</v>
      </c>
      <c r="B39295" s="34">
        <v>16</v>
      </c>
      <c r="C39295" s="34">
        <v>11</v>
      </c>
      <c r="D39295" s="34">
        <v>9</v>
      </c>
      <c r="E39295" s="34">
        <v>10</v>
      </c>
      <c r="F39295" s="34">
        <v>9</v>
      </c>
      <c r="G39295" s="34">
        <v>5</v>
      </c>
      <c r="H39295" s="34">
        <v>11</v>
      </c>
      <c r="I39295" s="34">
        <v>9</v>
      </c>
      <c r="J39295" s="34">
        <v>6</v>
      </c>
      <c r="K39295" s="34">
        <v>8</v>
      </c>
      <c r="L39295" s="34">
        <v>1</v>
      </c>
      <c r="M39295" s="34">
        <v>11</v>
      </c>
      <c r="N39295" s="34">
        <v>5</v>
      </c>
      <c r="O39295" s="34">
        <v>5</v>
      </c>
      <c r="P39295" s="34">
        <v>7</v>
      </c>
      <c r="Q39295" s="34">
        <v>14</v>
      </c>
      <c r="R39295" s="34">
        <v>10</v>
      </c>
      <c r="S39295" s="34">
        <v>14</v>
      </c>
      <c r="T39295" s="34">
        <v>6</v>
      </c>
      <c r="U39295" s="34">
        <v>12</v>
      </c>
      <c r="V39295" s="34">
        <v>9</v>
      </c>
      <c r="W39295" s="34">
        <v>8</v>
      </c>
      <c r="X39295" s="34">
        <v>15</v>
      </c>
      <c r="Y39295" s="34">
        <v>7</v>
      </c>
      <c r="Z39295" s="34">
        <v>10</v>
      </c>
      <c r="AA39295" s="34">
        <v>5</v>
      </c>
      <c r="AB39295" s="34">
        <v>12</v>
      </c>
      <c r="AC39295" s="34">
        <v>14</v>
      </c>
    </row>
    <row r="39296" spans="1:29" x14ac:dyDescent="0.2">
      <c r="A39296" s="34" t="s">
        <v>99789</v>
      </c>
      <c r="B39296" s="34">
        <v>105</v>
      </c>
      <c r="C39296" s="34">
        <v>116</v>
      </c>
      <c r="D39296" s="34">
        <v>173</v>
      </c>
      <c r="E39296" s="34">
        <v>130</v>
      </c>
      <c r="F39296" s="34">
        <v>182</v>
      </c>
      <c r="G39296" s="34">
        <v>137</v>
      </c>
      <c r="H39296" s="34">
        <v>158</v>
      </c>
      <c r="I39296" s="34">
        <v>105</v>
      </c>
      <c r="J39296" s="34">
        <v>171</v>
      </c>
      <c r="K39296" s="34">
        <v>101</v>
      </c>
      <c r="L39296" s="34">
        <v>131</v>
      </c>
      <c r="M39296" s="34">
        <v>117</v>
      </c>
      <c r="N39296" s="34">
        <v>143</v>
      </c>
      <c r="O39296" s="34">
        <v>101</v>
      </c>
      <c r="P39296" s="34">
        <v>133</v>
      </c>
      <c r="Q39296" s="34">
        <v>120</v>
      </c>
      <c r="R39296" s="34">
        <v>222</v>
      </c>
      <c r="S39296" s="34">
        <v>146</v>
      </c>
      <c r="T39296" s="34">
        <v>195</v>
      </c>
      <c r="U39296" s="34">
        <v>110</v>
      </c>
      <c r="V39296" s="34">
        <v>205</v>
      </c>
      <c r="W39296" s="34">
        <v>157</v>
      </c>
      <c r="X39296" s="34">
        <v>172</v>
      </c>
      <c r="Y39296" s="34">
        <v>167</v>
      </c>
      <c r="Z39296" s="34">
        <v>172</v>
      </c>
      <c r="AA39296" s="34">
        <v>147</v>
      </c>
      <c r="AB39296" s="34">
        <v>218</v>
      </c>
      <c r="AC39296" s="34">
        <v>211</v>
      </c>
    </row>
    <row r="39297" spans="1:29" x14ac:dyDescent="0.2">
      <c r="A39297" s="34" t="s">
        <v>99790</v>
      </c>
      <c r="B39297" s="34">
        <v>44</v>
      </c>
      <c r="C39297" s="34">
        <v>103</v>
      </c>
      <c r="D39297" s="34">
        <v>110</v>
      </c>
      <c r="E39297" s="34">
        <v>94</v>
      </c>
      <c r="F39297" s="34">
        <v>109</v>
      </c>
      <c r="G39297" s="34">
        <v>68</v>
      </c>
      <c r="H39297" s="34">
        <v>98</v>
      </c>
      <c r="I39297" s="34">
        <v>88</v>
      </c>
      <c r="J39297" s="34">
        <v>65</v>
      </c>
      <c r="K39297" s="34">
        <v>155</v>
      </c>
      <c r="L39297" s="34">
        <v>36</v>
      </c>
      <c r="M39297" s="34">
        <v>122</v>
      </c>
      <c r="N39297" s="34">
        <v>95</v>
      </c>
      <c r="O39297" s="34">
        <v>77</v>
      </c>
      <c r="P39297" s="34">
        <v>92</v>
      </c>
      <c r="Q39297" s="34">
        <v>126</v>
      </c>
      <c r="R39297" s="34">
        <v>114</v>
      </c>
      <c r="S39297" s="34">
        <v>132</v>
      </c>
      <c r="T39297" s="34">
        <v>81</v>
      </c>
      <c r="U39297" s="34">
        <v>92</v>
      </c>
      <c r="V39297" s="34">
        <v>81</v>
      </c>
      <c r="W39297" s="34">
        <v>103</v>
      </c>
      <c r="X39297" s="34">
        <v>139</v>
      </c>
      <c r="Y39297" s="34">
        <v>106</v>
      </c>
      <c r="Z39297" s="34">
        <v>75</v>
      </c>
      <c r="AA39297" s="34">
        <v>142</v>
      </c>
      <c r="AB39297" s="34">
        <v>84</v>
      </c>
      <c r="AC39297" s="34">
        <v>151</v>
      </c>
    </row>
    <row r="39298" spans="1:29" x14ac:dyDescent="0.2">
      <c r="A39298" s="34" t="s">
        <v>99791</v>
      </c>
      <c r="B39298" s="34">
        <v>25</v>
      </c>
      <c r="C39298" s="34">
        <v>50</v>
      </c>
      <c r="D39298" s="34">
        <v>55</v>
      </c>
      <c r="E39298" s="34">
        <v>50</v>
      </c>
      <c r="F39298" s="34">
        <v>43</v>
      </c>
      <c r="G39298" s="34">
        <v>51</v>
      </c>
      <c r="H39298" s="34">
        <v>23</v>
      </c>
      <c r="I39298" s="34">
        <v>51</v>
      </c>
      <c r="J39298" s="34">
        <v>33</v>
      </c>
      <c r="K39298" s="34">
        <v>70</v>
      </c>
      <c r="L39298" s="34">
        <v>17</v>
      </c>
      <c r="M39298" s="34">
        <v>31</v>
      </c>
      <c r="N39298" s="34">
        <v>21</v>
      </c>
      <c r="O39298" s="34">
        <v>48</v>
      </c>
      <c r="P39298" s="34">
        <v>43</v>
      </c>
      <c r="Q39298" s="34">
        <v>51</v>
      </c>
      <c r="R39298" s="34">
        <v>40</v>
      </c>
      <c r="S39298" s="34">
        <v>65</v>
      </c>
      <c r="T39298" s="34">
        <v>32</v>
      </c>
      <c r="U39298" s="34">
        <v>40</v>
      </c>
      <c r="V39298" s="34">
        <v>34</v>
      </c>
      <c r="W39298" s="34">
        <v>32</v>
      </c>
      <c r="X39298" s="34">
        <v>47</v>
      </c>
      <c r="Y39298" s="34">
        <v>41</v>
      </c>
      <c r="Z39298" s="34">
        <v>62</v>
      </c>
      <c r="AA39298" s="34">
        <v>68</v>
      </c>
      <c r="AB39298" s="34">
        <v>25</v>
      </c>
      <c r="AC39298" s="34">
        <v>72</v>
      </c>
    </row>
    <row r="39299" spans="1:29" x14ac:dyDescent="0.2">
      <c r="A39299" s="34" t="s">
        <v>99792</v>
      </c>
      <c r="B39299" s="34">
        <v>89</v>
      </c>
      <c r="C39299" s="34">
        <v>178</v>
      </c>
      <c r="D39299" s="34">
        <v>123</v>
      </c>
      <c r="E39299" s="34">
        <v>221</v>
      </c>
      <c r="F39299" s="34">
        <v>140</v>
      </c>
      <c r="G39299" s="34">
        <v>189</v>
      </c>
      <c r="H39299" s="34">
        <v>129</v>
      </c>
      <c r="I39299" s="34">
        <v>176</v>
      </c>
      <c r="J39299" s="34">
        <v>101</v>
      </c>
      <c r="K39299" s="34">
        <v>222</v>
      </c>
      <c r="L39299" s="34">
        <v>70</v>
      </c>
      <c r="M39299" s="34">
        <v>186</v>
      </c>
      <c r="N39299" s="34">
        <v>85</v>
      </c>
      <c r="O39299" s="34">
        <v>209</v>
      </c>
      <c r="P39299" s="34">
        <v>103</v>
      </c>
      <c r="Q39299" s="34">
        <v>215</v>
      </c>
      <c r="R39299" s="34">
        <v>172</v>
      </c>
      <c r="S39299" s="34">
        <v>233</v>
      </c>
      <c r="T39299" s="34">
        <v>99</v>
      </c>
      <c r="U39299" s="34">
        <v>130</v>
      </c>
      <c r="V39299" s="34">
        <v>143</v>
      </c>
      <c r="W39299" s="34">
        <v>185</v>
      </c>
      <c r="X39299" s="34">
        <v>124</v>
      </c>
      <c r="Y39299" s="34">
        <v>143</v>
      </c>
      <c r="Z39299" s="34">
        <v>151</v>
      </c>
      <c r="AA39299" s="34">
        <v>216</v>
      </c>
      <c r="AB39299" s="34">
        <v>126</v>
      </c>
      <c r="AC39299" s="34">
        <v>274</v>
      </c>
    </row>
    <row r="39300" spans="1:29" x14ac:dyDescent="0.2">
      <c r="A39300" s="34" t="s">
        <v>99793</v>
      </c>
      <c r="B39300" s="34">
        <v>86</v>
      </c>
      <c r="C39300" s="34">
        <v>129</v>
      </c>
      <c r="D39300" s="34">
        <v>133</v>
      </c>
      <c r="E39300" s="34">
        <v>107</v>
      </c>
      <c r="F39300" s="34">
        <v>145</v>
      </c>
      <c r="G39300" s="34">
        <v>149</v>
      </c>
      <c r="H39300" s="34">
        <v>174</v>
      </c>
      <c r="I39300" s="34">
        <v>134</v>
      </c>
      <c r="J39300" s="34">
        <v>175</v>
      </c>
      <c r="K39300" s="34">
        <v>88</v>
      </c>
      <c r="L39300" s="34">
        <v>113</v>
      </c>
      <c r="M39300" s="34">
        <v>101</v>
      </c>
      <c r="N39300" s="34">
        <v>146</v>
      </c>
      <c r="O39300" s="34">
        <v>135</v>
      </c>
      <c r="P39300" s="34">
        <v>170</v>
      </c>
      <c r="Q39300" s="34">
        <v>142</v>
      </c>
      <c r="R39300" s="34">
        <v>182</v>
      </c>
      <c r="S39300" s="34">
        <v>133</v>
      </c>
      <c r="T39300" s="34">
        <v>147</v>
      </c>
      <c r="U39300" s="34">
        <v>118</v>
      </c>
      <c r="V39300" s="34">
        <v>180</v>
      </c>
      <c r="W39300" s="34">
        <v>173</v>
      </c>
      <c r="X39300" s="34">
        <v>210</v>
      </c>
      <c r="Y39300" s="34">
        <v>160</v>
      </c>
      <c r="Z39300" s="34">
        <v>167</v>
      </c>
      <c r="AA39300" s="34">
        <v>145</v>
      </c>
      <c r="AB39300" s="34">
        <v>205</v>
      </c>
      <c r="AC39300" s="34">
        <v>174</v>
      </c>
    </row>
    <row r="39301" spans="1:29" x14ac:dyDescent="0.2">
      <c r="A39301" s="34" t="s">
        <v>99794</v>
      </c>
      <c r="B39301" s="34">
        <v>63</v>
      </c>
      <c r="C39301" s="34">
        <v>75</v>
      </c>
      <c r="D39301" s="34">
        <v>55</v>
      </c>
      <c r="E39301" s="34">
        <v>83</v>
      </c>
      <c r="F39301" s="34">
        <v>70</v>
      </c>
      <c r="G39301" s="34">
        <v>50</v>
      </c>
      <c r="H39301" s="34">
        <v>39</v>
      </c>
      <c r="I39301" s="34">
        <v>85</v>
      </c>
      <c r="J39301" s="34">
        <v>66</v>
      </c>
      <c r="K39301" s="34">
        <v>74</v>
      </c>
      <c r="L39301" s="34">
        <v>76</v>
      </c>
      <c r="M39301" s="34">
        <v>99</v>
      </c>
      <c r="N39301" s="34">
        <v>71</v>
      </c>
      <c r="O39301" s="34">
        <v>66</v>
      </c>
      <c r="P39301" s="34">
        <v>66</v>
      </c>
      <c r="Q39301" s="34">
        <v>108</v>
      </c>
      <c r="R39301" s="34">
        <v>78</v>
      </c>
      <c r="S39301" s="34">
        <v>89</v>
      </c>
      <c r="T39301" s="34">
        <v>85</v>
      </c>
      <c r="U39301" s="34">
        <v>94</v>
      </c>
      <c r="V39301" s="34">
        <v>105</v>
      </c>
      <c r="W39301" s="34">
        <v>98</v>
      </c>
      <c r="X39301" s="34">
        <v>103</v>
      </c>
      <c r="Y39301" s="34">
        <v>110</v>
      </c>
      <c r="Z39301" s="34">
        <v>75</v>
      </c>
      <c r="AA39301" s="34">
        <v>79</v>
      </c>
      <c r="AB39301" s="34">
        <v>98</v>
      </c>
      <c r="AC39301" s="34">
        <v>152</v>
      </c>
    </row>
    <row r="39302" spans="1:29" x14ac:dyDescent="0.2">
      <c r="A39302" s="34" t="s">
        <v>99795</v>
      </c>
      <c r="B39302" s="34">
        <v>49</v>
      </c>
      <c r="C39302" s="34">
        <v>46</v>
      </c>
      <c r="D39302" s="34">
        <v>52</v>
      </c>
      <c r="E39302" s="34">
        <v>41</v>
      </c>
      <c r="F39302" s="34">
        <v>33</v>
      </c>
      <c r="G39302" s="34">
        <v>31</v>
      </c>
      <c r="H39302" s="34">
        <v>49</v>
      </c>
      <c r="I39302" s="34">
        <v>42</v>
      </c>
      <c r="J39302" s="34">
        <v>59</v>
      </c>
      <c r="K39302" s="34">
        <v>65</v>
      </c>
      <c r="L39302" s="34">
        <v>21</v>
      </c>
      <c r="M39302" s="34">
        <v>39</v>
      </c>
      <c r="N39302" s="34">
        <v>40</v>
      </c>
      <c r="O39302" s="34">
        <v>35</v>
      </c>
      <c r="P39302" s="34">
        <v>30</v>
      </c>
      <c r="Q39302" s="34">
        <v>38</v>
      </c>
      <c r="R39302" s="34">
        <v>42</v>
      </c>
      <c r="S39302" s="34">
        <v>71</v>
      </c>
      <c r="T39302" s="34">
        <v>50</v>
      </c>
      <c r="U39302" s="34">
        <v>43</v>
      </c>
      <c r="V39302" s="34">
        <v>42</v>
      </c>
      <c r="W39302" s="34">
        <v>37</v>
      </c>
      <c r="X39302" s="34">
        <v>37</v>
      </c>
      <c r="Y39302" s="34">
        <v>53</v>
      </c>
      <c r="Z39302" s="34">
        <v>39</v>
      </c>
      <c r="AA39302" s="34">
        <v>67</v>
      </c>
      <c r="AB39302" s="34">
        <v>28</v>
      </c>
      <c r="AC39302" s="34">
        <v>78</v>
      </c>
    </row>
    <row r="39303" spans="1:29" x14ac:dyDescent="0.2">
      <c r="A39303" s="34" t="s">
        <v>99796</v>
      </c>
      <c r="B39303" s="34">
        <v>93</v>
      </c>
      <c r="C39303" s="34">
        <v>120</v>
      </c>
      <c r="D39303" s="34">
        <v>141</v>
      </c>
      <c r="E39303" s="34">
        <v>121</v>
      </c>
      <c r="F39303" s="34">
        <v>163</v>
      </c>
      <c r="G39303" s="34">
        <v>98</v>
      </c>
      <c r="H39303" s="34">
        <v>102</v>
      </c>
      <c r="I39303" s="34">
        <v>106</v>
      </c>
      <c r="J39303" s="34">
        <v>121</v>
      </c>
      <c r="K39303" s="34">
        <v>131</v>
      </c>
      <c r="L39303" s="34">
        <v>95</v>
      </c>
      <c r="M39303" s="34">
        <v>116</v>
      </c>
      <c r="N39303" s="34">
        <v>82</v>
      </c>
      <c r="O39303" s="34">
        <v>76</v>
      </c>
      <c r="P39303" s="34">
        <v>108</v>
      </c>
      <c r="Q39303" s="34">
        <v>183</v>
      </c>
      <c r="R39303" s="34">
        <v>114</v>
      </c>
      <c r="S39303" s="34">
        <v>157</v>
      </c>
      <c r="T39303" s="34">
        <v>120</v>
      </c>
      <c r="U39303" s="34">
        <v>88</v>
      </c>
      <c r="V39303" s="34">
        <v>163</v>
      </c>
      <c r="W39303" s="34">
        <v>143</v>
      </c>
      <c r="X39303" s="34">
        <v>186</v>
      </c>
      <c r="Y39303" s="34">
        <v>130</v>
      </c>
      <c r="Z39303" s="34">
        <v>138</v>
      </c>
      <c r="AA39303" s="34">
        <v>120</v>
      </c>
      <c r="AB39303" s="34">
        <v>163</v>
      </c>
      <c r="AC39303" s="34">
        <v>172</v>
      </c>
    </row>
    <row r="39304" spans="1:29" x14ac:dyDescent="0.2">
      <c r="A39304" s="34" t="s">
        <v>99797</v>
      </c>
      <c r="B39304" s="34">
        <v>68</v>
      </c>
      <c r="C39304" s="34">
        <v>116</v>
      </c>
      <c r="D39304" s="34">
        <v>95</v>
      </c>
      <c r="E39304" s="34">
        <v>117</v>
      </c>
      <c r="F39304" s="34">
        <v>101</v>
      </c>
      <c r="G39304" s="34">
        <v>124</v>
      </c>
      <c r="H39304" s="34">
        <v>58</v>
      </c>
      <c r="I39304" s="34">
        <v>103</v>
      </c>
      <c r="J39304" s="34">
        <v>59</v>
      </c>
      <c r="K39304" s="34">
        <v>73</v>
      </c>
      <c r="L39304" s="34">
        <v>45</v>
      </c>
      <c r="M39304" s="34">
        <v>88</v>
      </c>
      <c r="N39304" s="34">
        <v>66</v>
      </c>
      <c r="O39304" s="34">
        <v>64</v>
      </c>
      <c r="P39304" s="34">
        <v>54</v>
      </c>
      <c r="Q39304" s="34">
        <v>120</v>
      </c>
      <c r="R39304" s="34">
        <v>60</v>
      </c>
      <c r="S39304" s="34">
        <v>131</v>
      </c>
      <c r="T39304" s="34">
        <v>40</v>
      </c>
      <c r="U39304" s="34">
        <v>96</v>
      </c>
      <c r="V39304" s="34">
        <v>84</v>
      </c>
      <c r="W39304" s="34">
        <v>86</v>
      </c>
      <c r="X39304" s="34">
        <v>124</v>
      </c>
      <c r="Y39304" s="34">
        <v>88</v>
      </c>
      <c r="Z39304" s="34">
        <v>108</v>
      </c>
      <c r="AA39304" s="34">
        <v>85</v>
      </c>
      <c r="AB39304" s="34">
        <v>106</v>
      </c>
      <c r="AC39304" s="34">
        <v>193</v>
      </c>
    </row>
    <row r="39305" spans="1:29" x14ac:dyDescent="0.2">
      <c r="A39305" s="34" t="s">
        <v>99798</v>
      </c>
      <c r="B39305" s="34">
        <v>56</v>
      </c>
      <c r="C39305" s="34">
        <v>41</v>
      </c>
      <c r="D39305" s="34">
        <v>76</v>
      </c>
      <c r="E39305" s="34">
        <v>51</v>
      </c>
      <c r="F39305" s="34">
        <v>64</v>
      </c>
      <c r="G39305" s="34">
        <v>12</v>
      </c>
      <c r="H39305" s="34">
        <v>51</v>
      </c>
      <c r="I39305" s="34">
        <v>36</v>
      </c>
      <c r="J39305" s="34">
        <v>36</v>
      </c>
      <c r="K39305" s="34">
        <v>37</v>
      </c>
      <c r="L39305" s="34">
        <v>71</v>
      </c>
      <c r="M39305" s="34">
        <v>34</v>
      </c>
      <c r="N39305" s="34">
        <v>60</v>
      </c>
      <c r="O39305" s="34">
        <v>40</v>
      </c>
      <c r="P39305" s="34">
        <v>65</v>
      </c>
      <c r="Q39305" s="34">
        <v>58</v>
      </c>
      <c r="R39305" s="34">
        <v>78</v>
      </c>
      <c r="S39305" s="34">
        <v>47</v>
      </c>
      <c r="T39305" s="34">
        <v>54</v>
      </c>
      <c r="U39305" s="34">
        <v>48</v>
      </c>
      <c r="V39305" s="34">
        <v>84</v>
      </c>
      <c r="W39305" s="34">
        <v>78</v>
      </c>
      <c r="X39305" s="34">
        <v>67</v>
      </c>
      <c r="Y39305" s="34">
        <v>55</v>
      </c>
      <c r="Z39305" s="34">
        <v>61</v>
      </c>
      <c r="AA39305" s="34">
        <v>41</v>
      </c>
      <c r="AB39305" s="34">
        <v>62</v>
      </c>
      <c r="AC39305" s="34">
        <v>58</v>
      </c>
    </row>
    <row r="39306" spans="1:29" x14ac:dyDescent="0.2">
      <c r="A39306" s="34" t="s">
        <v>99799</v>
      </c>
      <c r="B39306" s="34">
        <v>23</v>
      </c>
      <c r="C39306" s="34">
        <v>31</v>
      </c>
      <c r="D39306" s="34">
        <v>32</v>
      </c>
      <c r="E39306" s="34">
        <v>27</v>
      </c>
      <c r="F39306" s="34">
        <v>43</v>
      </c>
      <c r="G39306" s="34">
        <v>44</v>
      </c>
      <c r="H39306" s="34">
        <v>20</v>
      </c>
      <c r="I39306" s="34">
        <v>23</v>
      </c>
      <c r="J39306" s="34">
        <v>29</v>
      </c>
      <c r="K39306" s="34">
        <v>23</v>
      </c>
      <c r="L39306" s="34">
        <v>30</v>
      </c>
      <c r="M39306" s="34">
        <v>22</v>
      </c>
      <c r="N39306" s="34">
        <v>41</v>
      </c>
      <c r="O39306" s="34">
        <v>35</v>
      </c>
      <c r="P39306" s="34">
        <v>25</v>
      </c>
      <c r="Q39306" s="34">
        <v>34</v>
      </c>
      <c r="R39306" s="34">
        <v>48</v>
      </c>
      <c r="S39306" s="34">
        <v>36</v>
      </c>
      <c r="T39306" s="34">
        <v>31</v>
      </c>
      <c r="U39306" s="34">
        <v>17</v>
      </c>
      <c r="V39306" s="34">
        <v>33</v>
      </c>
      <c r="W39306" s="34">
        <v>31</v>
      </c>
      <c r="X39306" s="34">
        <v>49</v>
      </c>
      <c r="Y39306" s="34">
        <v>33</v>
      </c>
      <c r="Z39306" s="34">
        <v>31</v>
      </c>
      <c r="AA39306" s="34">
        <v>30</v>
      </c>
      <c r="AB39306" s="34">
        <v>63</v>
      </c>
      <c r="AC39306" s="34">
        <v>59</v>
      </c>
    </row>
    <row r="39307" spans="1:29" x14ac:dyDescent="0.2">
      <c r="A39307" s="34" t="s">
        <v>99800</v>
      </c>
      <c r="B39307" s="34">
        <v>0</v>
      </c>
      <c r="C39307" s="34">
        <v>0</v>
      </c>
      <c r="D39307" s="34">
        <v>0</v>
      </c>
      <c r="E39307" s="34">
        <v>0</v>
      </c>
      <c r="F39307" s="34">
        <v>0</v>
      </c>
      <c r="G39307" s="34">
        <v>0</v>
      </c>
      <c r="H39307" s="34">
        <v>0</v>
      </c>
      <c r="I39307" s="34">
        <v>0</v>
      </c>
      <c r="J39307" s="34">
        <v>0</v>
      </c>
      <c r="K39307" s="34">
        <v>0</v>
      </c>
      <c r="L39307" s="34">
        <v>0</v>
      </c>
      <c r="M39307" s="34">
        <v>0</v>
      </c>
      <c r="N39307" s="34">
        <v>0</v>
      </c>
      <c r="O39307" s="34">
        <v>0</v>
      </c>
      <c r="P39307" s="34">
        <v>0</v>
      </c>
      <c r="Q39307" s="34">
        <v>0</v>
      </c>
      <c r="R39307" s="34">
        <v>0</v>
      </c>
      <c r="S39307" s="34">
        <v>0</v>
      </c>
      <c r="T39307" s="34">
        <v>0</v>
      </c>
      <c r="U39307" s="34">
        <v>0</v>
      </c>
      <c r="V39307" s="34">
        <v>0</v>
      </c>
      <c r="W39307" s="34">
        <v>0</v>
      </c>
      <c r="X39307" s="34">
        <v>0</v>
      </c>
      <c r="Y39307" s="34">
        <v>0</v>
      </c>
      <c r="Z39307" s="34">
        <v>0</v>
      </c>
      <c r="AA39307" s="34">
        <v>0</v>
      </c>
      <c r="AB39307" s="34">
        <v>0</v>
      </c>
      <c r="AC39307" s="34">
        <v>0</v>
      </c>
    </row>
    <row r="39308" spans="1:29" x14ac:dyDescent="0.2">
      <c r="A39308" s="34" t="s">
        <v>99801</v>
      </c>
      <c r="B39308" s="34">
        <v>94</v>
      </c>
      <c r="C39308" s="34">
        <v>123</v>
      </c>
      <c r="D39308" s="34">
        <v>112</v>
      </c>
      <c r="E39308" s="34">
        <v>206</v>
      </c>
      <c r="F39308" s="34">
        <v>146</v>
      </c>
      <c r="G39308" s="34">
        <v>245</v>
      </c>
      <c r="H39308" s="34">
        <v>107</v>
      </c>
      <c r="I39308" s="34">
        <v>199</v>
      </c>
      <c r="J39308" s="34">
        <v>141</v>
      </c>
      <c r="K39308" s="34">
        <v>202</v>
      </c>
      <c r="L39308" s="34">
        <v>91</v>
      </c>
      <c r="M39308" s="34">
        <v>180</v>
      </c>
      <c r="N39308" s="34">
        <v>84</v>
      </c>
      <c r="O39308" s="34">
        <v>156</v>
      </c>
      <c r="P39308" s="34">
        <v>113</v>
      </c>
      <c r="Q39308" s="34">
        <v>272</v>
      </c>
      <c r="R39308" s="34">
        <v>167</v>
      </c>
      <c r="S39308" s="34">
        <v>212</v>
      </c>
      <c r="T39308" s="34">
        <v>113</v>
      </c>
      <c r="U39308" s="34">
        <v>201</v>
      </c>
      <c r="V39308" s="34">
        <v>144</v>
      </c>
      <c r="W39308" s="34">
        <v>170</v>
      </c>
      <c r="X39308" s="34">
        <v>166</v>
      </c>
      <c r="Y39308" s="34">
        <v>163</v>
      </c>
      <c r="Z39308" s="34">
        <v>123</v>
      </c>
      <c r="AA39308" s="34">
        <v>192</v>
      </c>
      <c r="AB39308" s="34">
        <v>96</v>
      </c>
      <c r="AC39308" s="34">
        <v>265</v>
      </c>
    </row>
    <row r="39309" spans="1:29" x14ac:dyDescent="0.2">
      <c r="A39309" s="34" t="s">
        <v>99802</v>
      </c>
      <c r="B39309" s="34">
        <v>280</v>
      </c>
      <c r="C39309" s="34">
        <v>307</v>
      </c>
      <c r="D39309" s="34">
        <v>355</v>
      </c>
      <c r="E39309" s="34">
        <v>334</v>
      </c>
      <c r="F39309" s="34">
        <v>386</v>
      </c>
      <c r="G39309" s="34">
        <v>338</v>
      </c>
      <c r="H39309" s="34">
        <v>352</v>
      </c>
      <c r="I39309" s="34">
        <v>321</v>
      </c>
      <c r="J39309" s="34">
        <v>375</v>
      </c>
      <c r="K39309" s="34">
        <v>314</v>
      </c>
      <c r="L39309" s="34">
        <v>339</v>
      </c>
      <c r="M39309" s="34">
        <v>275</v>
      </c>
      <c r="N39309" s="34">
        <v>337</v>
      </c>
      <c r="O39309" s="34">
        <v>327</v>
      </c>
      <c r="P39309" s="34">
        <v>332</v>
      </c>
      <c r="Q39309" s="34">
        <v>401</v>
      </c>
      <c r="R39309" s="34">
        <v>439</v>
      </c>
      <c r="S39309" s="34">
        <v>387</v>
      </c>
      <c r="T39309" s="34">
        <v>442</v>
      </c>
      <c r="U39309" s="34">
        <v>321</v>
      </c>
      <c r="V39309" s="34">
        <v>517</v>
      </c>
      <c r="W39309" s="34">
        <v>451</v>
      </c>
      <c r="X39309" s="34">
        <v>481</v>
      </c>
      <c r="Y39309" s="34">
        <v>452</v>
      </c>
      <c r="Z39309" s="34">
        <v>390</v>
      </c>
      <c r="AA39309" s="34">
        <v>367</v>
      </c>
      <c r="AB39309" s="34">
        <v>562</v>
      </c>
      <c r="AC39309" s="34">
        <v>453</v>
      </c>
    </row>
    <row r="39310" spans="1:29" x14ac:dyDescent="0.2">
      <c r="A39310" s="34" t="s">
        <v>99803</v>
      </c>
      <c r="B39310" s="34">
        <v>84</v>
      </c>
      <c r="C39310" s="34">
        <v>128</v>
      </c>
      <c r="D39310" s="34">
        <v>171</v>
      </c>
      <c r="E39310" s="34">
        <v>141</v>
      </c>
      <c r="F39310" s="34">
        <v>176</v>
      </c>
      <c r="G39310" s="34">
        <v>143</v>
      </c>
      <c r="H39310" s="34">
        <v>111</v>
      </c>
      <c r="I39310" s="34">
        <v>124</v>
      </c>
      <c r="J39310" s="34">
        <v>128</v>
      </c>
      <c r="K39310" s="34">
        <v>154</v>
      </c>
      <c r="L39310" s="34">
        <v>94</v>
      </c>
      <c r="M39310" s="34">
        <v>100</v>
      </c>
      <c r="N39310" s="34">
        <v>123</v>
      </c>
      <c r="O39310" s="34">
        <v>97</v>
      </c>
      <c r="P39310" s="34">
        <v>99</v>
      </c>
      <c r="Q39310" s="34">
        <v>168</v>
      </c>
      <c r="R39310" s="34">
        <v>167</v>
      </c>
      <c r="S39310" s="34">
        <v>148</v>
      </c>
      <c r="T39310" s="34">
        <v>97</v>
      </c>
      <c r="U39310" s="34">
        <v>102</v>
      </c>
      <c r="V39310" s="34">
        <v>169</v>
      </c>
      <c r="W39310" s="34">
        <v>139</v>
      </c>
      <c r="X39310" s="34">
        <v>198</v>
      </c>
      <c r="Y39310" s="34">
        <v>113</v>
      </c>
      <c r="Z39310" s="34">
        <v>163</v>
      </c>
      <c r="AA39310" s="34">
        <v>104</v>
      </c>
      <c r="AB39310" s="34">
        <v>176</v>
      </c>
      <c r="AC39310" s="34">
        <v>201</v>
      </c>
    </row>
    <row r="39311" spans="1:29" x14ac:dyDescent="0.2">
      <c r="A39311" s="34" t="s">
        <v>99804</v>
      </c>
      <c r="B39311" s="34">
        <v>111</v>
      </c>
      <c r="C39311" s="34">
        <v>94</v>
      </c>
      <c r="D39311" s="34">
        <v>112</v>
      </c>
      <c r="E39311" s="34">
        <v>110</v>
      </c>
      <c r="F39311" s="34">
        <v>159</v>
      </c>
      <c r="G39311" s="34">
        <v>103</v>
      </c>
      <c r="H39311" s="34">
        <v>127</v>
      </c>
      <c r="I39311" s="34">
        <v>84</v>
      </c>
      <c r="J39311" s="34">
        <v>91</v>
      </c>
      <c r="K39311" s="34">
        <v>91</v>
      </c>
      <c r="L39311" s="34">
        <v>97</v>
      </c>
      <c r="M39311" s="34">
        <v>88</v>
      </c>
      <c r="N39311" s="34">
        <v>113</v>
      </c>
      <c r="O39311" s="34">
        <v>79</v>
      </c>
      <c r="P39311" s="34">
        <v>90</v>
      </c>
      <c r="Q39311" s="34">
        <v>118</v>
      </c>
      <c r="R39311" s="34">
        <v>149</v>
      </c>
      <c r="S39311" s="34">
        <v>107</v>
      </c>
      <c r="T39311" s="34">
        <v>143</v>
      </c>
      <c r="U39311" s="34">
        <v>96</v>
      </c>
      <c r="V39311" s="34">
        <v>112</v>
      </c>
      <c r="W39311" s="34">
        <v>95</v>
      </c>
      <c r="X39311" s="34">
        <v>127</v>
      </c>
      <c r="Y39311" s="34">
        <v>107</v>
      </c>
      <c r="Z39311" s="34">
        <v>164</v>
      </c>
      <c r="AA39311" s="34">
        <v>114</v>
      </c>
      <c r="AB39311" s="34">
        <v>175</v>
      </c>
      <c r="AC39311" s="34">
        <v>186</v>
      </c>
    </row>
    <row r="39312" spans="1:29" x14ac:dyDescent="0.2">
      <c r="A39312" s="34" t="s">
        <v>99805</v>
      </c>
      <c r="B39312" s="34">
        <v>134</v>
      </c>
      <c r="C39312" s="34">
        <v>124</v>
      </c>
      <c r="D39312" s="34">
        <v>154</v>
      </c>
      <c r="E39312" s="34">
        <v>126</v>
      </c>
      <c r="F39312" s="34">
        <v>169</v>
      </c>
      <c r="G39312" s="34">
        <v>93</v>
      </c>
      <c r="H39312" s="34">
        <v>167</v>
      </c>
      <c r="I39312" s="34">
        <v>98</v>
      </c>
      <c r="J39312" s="34">
        <v>140</v>
      </c>
      <c r="K39312" s="34">
        <v>140</v>
      </c>
      <c r="L39312" s="34">
        <v>104</v>
      </c>
      <c r="M39312" s="34">
        <v>115</v>
      </c>
      <c r="N39312" s="34">
        <v>165</v>
      </c>
      <c r="O39312" s="34">
        <v>121</v>
      </c>
      <c r="P39312" s="34">
        <v>116</v>
      </c>
      <c r="Q39312" s="34">
        <v>170</v>
      </c>
      <c r="R39312" s="34">
        <v>135</v>
      </c>
      <c r="S39312" s="34">
        <v>154</v>
      </c>
      <c r="T39312" s="34">
        <v>134</v>
      </c>
      <c r="U39312" s="34">
        <v>129</v>
      </c>
      <c r="V39312" s="34">
        <v>164</v>
      </c>
      <c r="W39312" s="34">
        <v>174</v>
      </c>
      <c r="X39312" s="34">
        <v>188</v>
      </c>
      <c r="Y39312" s="34">
        <v>147</v>
      </c>
      <c r="Z39312" s="34">
        <v>124</v>
      </c>
      <c r="AA39312" s="34">
        <v>175</v>
      </c>
      <c r="AB39312" s="34">
        <v>160</v>
      </c>
      <c r="AC39312" s="34">
        <v>214</v>
      </c>
    </row>
    <row r="39313" spans="1:29" x14ac:dyDescent="0.2">
      <c r="A39313" s="34" t="s">
        <v>99806</v>
      </c>
      <c r="B39313" s="34">
        <v>15</v>
      </c>
      <c r="C39313" s="34">
        <v>5</v>
      </c>
      <c r="D39313" s="34">
        <v>9</v>
      </c>
      <c r="E39313" s="34">
        <v>6</v>
      </c>
      <c r="F39313" s="34">
        <v>1</v>
      </c>
      <c r="G39313" s="34">
        <v>0</v>
      </c>
      <c r="H39313" s="34">
        <v>7</v>
      </c>
      <c r="I39313" s="34">
        <v>6</v>
      </c>
      <c r="J39313" s="34">
        <v>0</v>
      </c>
      <c r="K39313" s="34">
        <v>3</v>
      </c>
      <c r="L39313" s="34">
        <v>1</v>
      </c>
      <c r="M39313" s="34">
        <v>3</v>
      </c>
      <c r="N39313" s="34">
        <v>1</v>
      </c>
      <c r="O39313" s="34">
        <v>9</v>
      </c>
      <c r="P39313" s="34">
        <v>0</v>
      </c>
      <c r="Q39313" s="34">
        <v>2</v>
      </c>
      <c r="R39313" s="34">
        <v>3</v>
      </c>
      <c r="S39313" s="34">
        <v>8</v>
      </c>
      <c r="T39313" s="34">
        <v>5</v>
      </c>
      <c r="U39313" s="34">
        <v>3</v>
      </c>
      <c r="V39313" s="34">
        <v>2</v>
      </c>
      <c r="W39313" s="34">
        <v>4</v>
      </c>
      <c r="X39313" s="34">
        <v>7</v>
      </c>
      <c r="Y39313" s="34">
        <v>4</v>
      </c>
      <c r="Z39313" s="34">
        <v>6</v>
      </c>
      <c r="AA39313" s="34">
        <v>1</v>
      </c>
      <c r="AB39313" s="34">
        <v>8</v>
      </c>
      <c r="AC39313" s="34">
        <v>11</v>
      </c>
    </row>
    <row r="39314" spans="1:29" x14ac:dyDescent="0.2">
      <c r="A39314" s="34" t="s">
        <v>99807</v>
      </c>
      <c r="B39314" s="34">
        <v>65</v>
      </c>
      <c r="C39314" s="34">
        <v>70</v>
      </c>
      <c r="D39314" s="34">
        <v>63</v>
      </c>
      <c r="E39314" s="34">
        <v>88</v>
      </c>
      <c r="F39314" s="34">
        <v>65</v>
      </c>
      <c r="G39314" s="34">
        <v>108</v>
      </c>
      <c r="H39314" s="34">
        <v>88</v>
      </c>
      <c r="I39314" s="34">
        <v>67</v>
      </c>
      <c r="J39314" s="34">
        <v>48</v>
      </c>
      <c r="K39314" s="34">
        <v>114</v>
      </c>
      <c r="L39314" s="34">
        <v>70</v>
      </c>
      <c r="M39314" s="34">
        <v>70</v>
      </c>
      <c r="N39314" s="34">
        <v>59</v>
      </c>
      <c r="O39314" s="34">
        <v>82</v>
      </c>
      <c r="P39314" s="34">
        <v>66</v>
      </c>
      <c r="Q39314" s="34">
        <v>144</v>
      </c>
      <c r="R39314" s="34">
        <v>57</v>
      </c>
      <c r="S39314" s="34">
        <v>74</v>
      </c>
      <c r="T39314" s="34">
        <v>83</v>
      </c>
      <c r="U39314" s="34">
        <v>96</v>
      </c>
      <c r="V39314" s="34">
        <v>88</v>
      </c>
      <c r="W39314" s="34">
        <v>136</v>
      </c>
      <c r="X39314" s="34">
        <v>99</v>
      </c>
      <c r="Y39314" s="34">
        <v>150</v>
      </c>
      <c r="Z39314" s="34">
        <v>48</v>
      </c>
      <c r="AA39314" s="34">
        <v>153</v>
      </c>
      <c r="AB39314" s="34">
        <v>97</v>
      </c>
      <c r="AC39314" s="34">
        <v>164</v>
      </c>
    </row>
    <row r="39315" spans="1:29" x14ac:dyDescent="0.2">
      <c r="A39315" s="34" t="s">
        <v>99808</v>
      </c>
      <c r="B39315" s="34">
        <v>25</v>
      </c>
      <c r="C39315" s="34">
        <v>32</v>
      </c>
      <c r="D39315" s="34">
        <v>43</v>
      </c>
      <c r="E39315" s="34">
        <v>29</v>
      </c>
      <c r="F39315" s="34">
        <v>21</v>
      </c>
      <c r="G39315" s="34">
        <v>20</v>
      </c>
      <c r="H39315" s="34">
        <v>20</v>
      </c>
      <c r="I39315" s="34">
        <v>39</v>
      </c>
      <c r="J39315" s="34">
        <v>24</v>
      </c>
      <c r="K39315" s="34">
        <v>47</v>
      </c>
      <c r="L39315" s="34">
        <v>9</v>
      </c>
      <c r="M39315" s="34">
        <v>18</v>
      </c>
      <c r="N39315" s="34">
        <v>28</v>
      </c>
      <c r="O39315" s="34">
        <v>19</v>
      </c>
      <c r="P39315" s="34">
        <v>28</v>
      </c>
      <c r="Q39315" s="34">
        <v>40</v>
      </c>
      <c r="R39315" s="34">
        <v>30</v>
      </c>
      <c r="S39315" s="34">
        <v>36</v>
      </c>
      <c r="T39315" s="34">
        <v>18</v>
      </c>
      <c r="U39315" s="34">
        <v>22</v>
      </c>
      <c r="V39315" s="34">
        <v>29</v>
      </c>
      <c r="W39315" s="34">
        <v>42</v>
      </c>
      <c r="X39315" s="34">
        <v>74</v>
      </c>
      <c r="Y39315" s="34">
        <v>27</v>
      </c>
      <c r="Z39315" s="34">
        <v>56</v>
      </c>
      <c r="AA39315" s="34">
        <v>39</v>
      </c>
      <c r="AB39315" s="34">
        <v>19</v>
      </c>
      <c r="AC39315" s="34">
        <v>52</v>
      </c>
    </row>
    <row r="39316" spans="1:29" x14ac:dyDescent="0.2">
      <c r="A39316" s="34" t="s">
        <v>99809</v>
      </c>
      <c r="B39316" s="34">
        <v>90</v>
      </c>
      <c r="C39316" s="34">
        <v>81</v>
      </c>
      <c r="D39316" s="34">
        <v>96</v>
      </c>
      <c r="E39316" s="34">
        <v>110</v>
      </c>
      <c r="F39316" s="34">
        <v>92</v>
      </c>
      <c r="G39316" s="34">
        <v>154</v>
      </c>
      <c r="H39316" s="34">
        <v>84</v>
      </c>
      <c r="I39316" s="34">
        <v>60</v>
      </c>
      <c r="J39316" s="34">
        <v>74</v>
      </c>
      <c r="K39316" s="34">
        <v>103</v>
      </c>
      <c r="L39316" s="34">
        <v>69</v>
      </c>
      <c r="M39316" s="34">
        <v>99</v>
      </c>
      <c r="N39316" s="34">
        <v>52</v>
      </c>
      <c r="O39316" s="34">
        <v>91</v>
      </c>
      <c r="P39316" s="34">
        <v>86</v>
      </c>
      <c r="Q39316" s="34">
        <v>95</v>
      </c>
      <c r="R39316" s="34">
        <v>81</v>
      </c>
      <c r="S39316" s="34">
        <v>124</v>
      </c>
      <c r="T39316" s="34">
        <v>74</v>
      </c>
      <c r="U39316" s="34">
        <v>94</v>
      </c>
      <c r="V39316" s="34">
        <v>76</v>
      </c>
      <c r="W39316" s="34">
        <v>98</v>
      </c>
      <c r="X39316" s="34">
        <v>120</v>
      </c>
      <c r="Y39316" s="34">
        <v>110</v>
      </c>
      <c r="Z39316" s="34">
        <v>99</v>
      </c>
      <c r="AA39316" s="34">
        <v>134</v>
      </c>
      <c r="AB39316" s="34">
        <v>117</v>
      </c>
      <c r="AC39316" s="34">
        <v>153</v>
      </c>
    </row>
    <row r="39317" spans="1:29" x14ac:dyDescent="0.2">
      <c r="A39317" s="34" t="s">
        <v>99810</v>
      </c>
      <c r="B39317" s="34">
        <v>189</v>
      </c>
      <c r="C39317" s="34">
        <v>137</v>
      </c>
      <c r="D39317" s="34">
        <v>213</v>
      </c>
      <c r="E39317" s="34">
        <v>156</v>
      </c>
      <c r="F39317" s="34">
        <v>195</v>
      </c>
      <c r="G39317" s="34">
        <v>138</v>
      </c>
      <c r="H39317" s="34">
        <v>190</v>
      </c>
      <c r="I39317" s="34">
        <v>156</v>
      </c>
      <c r="J39317" s="34">
        <v>186</v>
      </c>
      <c r="K39317" s="34">
        <v>182</v>
      </c>
      <c r="L39317" s="34">
        <v>172</v>
      </c>
      <c r="M39317" s="34">
        <v>171</v>
      </c>
      <c r="N39317" s="34">
        <v>175</v>
      </c>
      <c r="O39317" s="34">
        <v>147</v>
      </c>
      <c r="P39317" s="34">
        <v>193</v>
      </c>
      <c r="Q39317" s="34">
        <v>197</v>
      </c>
      <c r="R39317" s="34">
        <v>238</v>
      </c>
      <c r="S39317" s="34">
        <v>180</v>
      </c>
      <c r="T39317" s="34">
        <v>227</v>
      </c>
      <c r="U39317" s="34">
        <v>186</v>
      </c>
      <c r="V39317" s="34">
        <v>262</v>
      </c>
      <c r="W39317" s="34">
        <v>251</v>
      </c>
      <c r="X39317" s="34">
        <v>176</v>
      </c>
      <c r="Y39317" s="34">
        <v>226</v>
      </c>
      <c r="Z39317" s="34">
        <v>219</v>
      </c>
      <c r="AA39317" s="34">
        <v>250</v>
      </c>
      <c r="AB39317" s="34">
        <v>211</v>
      </c>
      <c r="AC39317" s="34">
        <v>289</v>
      </c>
    </row>
    <row r="39318" spans="1:29" x14ac:dyDescent="0.2">
      <c r="A39318" s="34" t="s">
        <v>99811</v>
      </c>
      <c r="B39318" s="34">
        <v>51</v>
      </c>
      <c r="C39318" s="34">
        <v>14</v>
      </c>
      <c r="D39318" s="34">
        <v>56</v>
      </c>
      <c r="E39318" s="34">
        <v>32</v>
      </c>
      <c r="F39318" s="34">
        <v>46</v>
      </c>
      <c r="G39318" s="34">
        <v>11</v>
      </c>
      <c r="H39318" s="34">
        <v>39</v>
      </c>
      <c r="I39318" s="34">
        <v>31</v>
      </c>
      <c r="J39318" s="34">
        <v>44</v>
      </c>
      <c r="K39318" s="34">
        <v>26</v>
      </c>
      <c r="L39318" s="34">
        <v>41</v>
      </c>
      <c r="M39318" s="34">
        <v>21</v>
      </c>
      <c r="N39318" s="34">
        <v>38</v>
      </c>
      <c r="O39318" s="34">
        <v>22</v>
      </c>
      <c r="P39318" s="34">
        <v>49</v>
      </c>
      <c r="Q39318" s="34">
        <v>39</v>
      </c>
      <c r="R39318" s="34">
        <v>54</v>
      </c>
      <c r="S39318" s="34">
        <v>51</v>
      </c>
      <c r="T39318" s="34">
        <v>53</v>
      </c>
      <c r="U39318" s="34">
        <v>23</v>
      </c>
      <c r="V39318" s="34">
        <v>43</v>
      </c>
      <c r="W39318" s="34">
        <v>39</v>
      </c>
      <c r="X39318" s="34">
        <v>41</v>
      </c>
      <c r="Y39318" s="34">
        <v>23</v>
      </c>
      <c r="Z39318" s="34">
        <v>51</v>
      </c>
      <c r="AA39318" s="34">
        <v>42</v>
      </c>
      <c r="AB39318" s="34">
        <v>42</v>
      </c>
      <c r="AC39318" s="34">
        <v>46</v>
      </c>
    </row>
    <row r="39319" spans="1:29" x14ac:dyDescent="0.2">
      <c r="A39319" s="34" t="s">
        <v>99812</v>
      </c>
      <c r="B39319" s="34">
        <v>38</v>
      </c>
      <c r="C39319" s="34">
        <v>108</v>
      </c>
      <c r="D39319" s="34">
        <v>71</v>
      </c>
      <c r="E39319" s="34">
        <v>82</v>
      </c>
      <c r="F39319" s="34">
        <v>55</v>
      </c>
      <c r="G39319" s="34">
        <v>76</v>
      </c>
      <c r="H39319" s="34">
        <v>47</v>
      </c>
      <c r="I39319" s="34">
        <v>74</v>
      </c>
      <c r="J39319" s="34">
        <v>30</v>
      </c>
      <c r="K39319" s="34">
        <v>95</v>
      </c>
      <c r="L39319" s="34">
        <v>22</v>
      </c>
      <c r="M39319" s="34">
        <v>75</v>
      </c>
      <c r="N39319" s="34">
        <v>39</v>
      </c>
      <c r="O39319" s="34">
        <v>62</v>
      </c>
      <c r="P39319" s="34">
        <v>53</v>
      </c>
      <c r="Q39319" s="34">
        <v>87</v>
      </c>
      <c r="R39319" s="34">
        <v>55</v>
      </c>
      <c r="S39319" s="34">
        <v>118</v>
      </c>
      <c r="T39319" s="34">
        <v>30</v>
      </c>
      <c r="U39319" s="34">
        <v>64</v>
      </c>
      <c r="V39319" s="34">
        <v>62</v>
      </c>
      <c r="W39319" s="34">
        <v>67</v>
      </c>
      <c r="X39319" s="34">
        <v>70</v>
      </c>
      <c r="Y39319" s="34">
        <v>75</v>
      </c>
      <c r="Z39319" s="34">
        <v>73</v>
      </c>
      <c r="AA39319" s="34">
        <v>107</v>
      </c>
      <c r="AB39319" s="34">
        <v>24</v>
      </c>
      <c r="AC39319" s="34">
        <v>125</v>
      </c>
    </row>
    <row r="39320" spans="1:29" x14ac:dyDescent="0.2">
      <c r="A39320" s="34" t="s">
        <v>99813</v>
      </c>
      <c r="B39320" s="34">
        <v>330</v>
      </c>
      <c r="C39320" s="34">
        <v>249</v>
      </c>
      <c r="D39320" s="34">
        <v>399</v>
      </c>
      <c r="E39320" s="34">
        <v>371</v>
      </c>
      <c r="F39320" s="34">
        <v>423</v>
      </c>
      <c r="G39320" s="34">
        <v>270</v>
      </c>
      <c r="H39320" s="34">
        <v>313</v>
      </c>
      <c r="I39320" s="34">
        <v>276</v>
      </c>
      <c r="J39320" s="34">
        <v>384</v>
      </c>
      <c r="K39320" s="34">
        <v>251</v>
      </c>
      <c r="L39320" s="34">
        <v>279</v>
      </c>
      <c r="M39320" s="34">
        <v>270</v>
      </c>
      <c r="N39320" s="34">
        <v>339</v>
      </c>
      <c r="O39320" s="34">
        <v>211</v>
      </c>
      <c r="P39320" s="34">
        <v>371</v>
      </c>
      <c r="Q39320" s="34">
        <v>422</v>
      </c>
      <c r="R39320" s="34">
        <v>428</v>
      </c>
      <c r="S39320" s="34">
        <v>363</v>
      </c>
      <c r="T39320" s="34">
        <v>434</v>
      </c>
      <c r="U39320" s="34">
        <v>322</v>
      </c>
      <c r="V39320" s="34">
        <v>418</v>
      </c>
      <c r="W39320" s="34">
        <v>411</v>
      </c>
      <c r="X39320" s="34">
        <v>426</v>
      </c>
      <c r="Y39320" s="34">
        <v>374</v>
      </c>
      <c r="Z39320" s="34">
        <v>502</v>
      </c>
      <c r="AA39320" s="34">
        <v>627</v>
      </c>
      <c r="AB39320" s="34">
        <v>394</v>
      </c>
      <c r="AC39320" s="34">
        <v>535</v>
      </c>
    </row>
    <row r="39321" spans="1:29" x14ac:dyDescent="0.2">
      <c r="A39321" s="34" t="s">
        <v>99814</v>
      </c>
      <c r="B39321" s="34">
        <v>37</v>
      </c>
      <c r="C39321" s="34">
        <v>43</v>
      </c>
      <c r="D39321" s="34">
        <v>51</v>
      </c>
      <c r="E39321" s="34">
        <v>52</v>
      </c>
      <c r="F39321" s="34">
        <v>27</v>
      </c>
      <c r="G39321" s="34">
        <v>47</v>
      </c>
      <c r="H39321" s="34">
        <v>22</v>
      </c>
      <c r="I39321" s="34">
        <v>48</v>
      </c>
      <c r="J39321" s="34">
        <v>19</v>
      </c>
      <c r="K39321" s="34">
        <v>53</v>
      </c>
      <c r="L39321" s="34">
        <v>13</v>
      </c>
      <c r="M39321" s="34">
        <v>40</v>
      </c>
      <c r="N39321" s="34">
        <v>22</v>
      </c>
      <c r="O39321" s="34">
        <v>37</v>
      </c>
      <c r="P39321" s="34">
        <v>29</v>
      </c>
      <c r="Q39321" s="34">
        <v>47</v>
      </c>
      <c r="R39321" s="34">
        <v>29</v>
      </c>
      <c r="S39321" s="34">
        <v>73</v>
      </c>
      <c r="T39321" s="34">
        <v>33</v>
      </c>
      <c r="U39321" s="34">
        <v>20</v>
      </c>
      <c r="V39321" s="34">
        <v>53</v>
      </c>
      <c r="W39321" s="34">
        <v>36</v>
      </c>
      <c r="X39321" s="34">
        <v>37</v>
      </c>
      <c r="Y39321" s="34">
        <v>42</v>
      </c>
      <c r="Z39321" s="34">
        <v>45</v>
      </c>
      <c r="AA39321" s="34">
        <v>58</v>
      </c>
      <c r="AB39321" s="34">
        <v>31</v>
      </c>
      <c r="AC39321" s="34">
        <v>58</v>
      </c>
    </row>
    <row r="39322" spans="1:29" x14ac:dyDescent="0.2">
      <c r="A39322" s="34" t="s">
        <v>99815</v>
      </c>
      <c r="B39322" s="34">
        <v>21</v>
      </c>
      <c r="C39322" s="34">
        <v>46</v>
      </c>
      <c r="D39322" s="34">
        <v>44</v>
      </c>
      <c r="E39322" s="34">
        <v>63</v>
      </c>
      <c r="F39322" s="34">
        <v>26</v>
      </c>
      <c r="G39322" s="34">
        <v>47</v>
      </c>
      <c r="H39322" s="34">
        <v>41</v>
      </c>
      <c r="I39322" s="34">
        <v>33</v>
      </c>
      <c r="J39322" s="34">
        <v>39</v>
      </c>
      <c r="K39322" s="34">
        <v>38</v>
      </c>
      <c r="L39322" s="34">
        <v>10</v>
      </c>
      <c r="M39322" s="34">
        <v>33</v>
      </c>
      <c r="N39322" s="34">
        <v>35</v>
      </c>
      <c r="O39322" s="34">
        <v>37</v>
      </c>
      <c r="P39322" s="34">
        <v>62</v>
      </c>
      <c r="Q39322" s="34">
        <v>42</v>
      </c>
      <c r="R39322" s="34">
        <v>58</v>
      </c>
      <c r="S39322" s="34">
        <v>52</v>
      </c>
      <c r="T39322" s="34">
        <v>38</v>
      </c>
      <c r="U39322" s="34">
        <v>18</v>
      </c>
      <c r="V39322" s="34">
        <v>33</v>
      </c>
      <c r="W39322" s="34">
        <v>22</v>
      </c>
      <c r="X39322" s="34">
        <v>38</v>
      </c>
      <c r="Y39322" s="34">
        <v>50</v>
      </c>
      <c r="Z39322" s="34">
        <v>50</v>
      </c>
      <c r="AA39322" s="34">
        <v>54</v>
      </c>
      <c r="AB39322" s="34">
        <v>39</v>
      </c>
      <c r="AC39322" s="34">
        <v>31</v>
      </c>
    </row>
    <row r="39323" spans="1:29" x14ac:dyDescent="0.2">
      <c r="A39323" s="34" t="s">
        <v>99816</v>
      </c>
      <c r="B39323" s="34">
        <v>54</v>
      </c>
      <c r="C39323" s="34">
        <v>61</v>
      </c>
      <c r="D39323" s="34">
        <v>91</v>
      </c>
      <c r="E39323" s="34">
        <v>69</v>
      </c>
      <c r="F39323" s="34">
        <v>40</v>
      </c>
      <c r="G39323" s="34">
        <v>45</v>
      </c>
      <c r="H39323" s="34">
        <v>63</v>
      </c>
      <c r="I39323" s="34">
        <v>37</v>
      </c>
      <c r="J39323" s="34">
        <v>57</v>
      </c>
      <c r="K39323" s="34">
        <v>63</v>
      </c>
      <c r="L39323" s="34">
        <v>32</v>
      </c>
      <c r="M39323" s="34">
        <v>49</v>
      </c>
      <c r="N39323" s="34">
        <v>67</v>
      </c>
      <c r="O39323" s="34">
        <v>56</v>
      </c>
      <c r="P39323" s="34">
        <v>51</v>
      </c>
      <c r="Q39323" s="34">
        <v>77</v>
      </c>
      <c r="R39323" s="34">
        <v>59</v>
      </c>
      <c r="S39323" s="34">
        <v>76</v>
      </c>
      <c r="T39323" s="34">
        <v>50</v>
      </c>
      <c r="U39323" s="34">
        <v>68</v>
      </c>
      <c r="V39323" s="34">
        <v>66</v>
      </c>
      <c r="W39323" s="34">
        <v>81</v>
      </c>
      <c r="X39323" s="34">
        <v>77</v>
      </c>
      <c r="Y39323" s="34">
        <v>54</v>
      </c>
      <c r="Z39323" s="34">
        <v>85</v>
      </c>
      <c r="AA39323" s="34">
        <v>93</v>
      </c>
      <c r="AB39323" s="34">
        <v>48</v>
      </c>
      <c r="AC39323" s="34">
        <v>125</v>
      </c>
    </row>
    <row r="39324" spans="1:29" x14ac:dyDescent="0.2">
      <c r="A39324" s="34" t="s">
        <v>99817</v>
      </c>
      <c r="B39324" s="34">
        <v>96</v>
      </c>
      <c r="C39324" s="34">
        <v>159</v>
      </c>
      <c r="D39324" s="34">
        <v>152</v>
      </c>
      <c r="E39324" s="34">
        <v>153</v>
      </c>
      <c r="F39324" s="34">
        <v>132</v>
      </c>
      <c r="G39324" s="34">
        <v>153</v>
      </c>
      <c r="H39324" s="34">
        <v>139</v>
      </c>
      <c r="I39324" s="34">
        <v>190</v>
      </c>
      <c r="J39324" s="34">
        <v>107</v>
      </c>
      <c r="K39324" s="34">
        <v>148</v>
      </c>
      <c r="L39324" s="34">
        <v>72</v>
      </c>
      <c r="M39324" s="34">
        <v>131</v>
      </c>
      <c r="N39324" s="34">
        <v>103</v>
      </c>
      <c r="O39324" s="34">
        <v>152</v>
      </c>
      <c r="P39324" s="34">
        <v>113</v>
      </c>
      <c r="Q39324" s="34">
        <v>198</v>
      </c>
      <c r="R39324" s="34">
        <v>124</v>
      </c>
      <c r="S39324" s="34">
        <v>198</v>
      </c>
      <c r="T39324" s="34">
        <v>115</v>
      </c>
      <c r="U39324" s="34">
        <v>119</v>
      </c>
      <c r="V39324" s="34">
        <v>170</v>
      </c>
      <c r="W39324" s="34">
        <v>176</v>
      </c>
      <c r="X39324" s="34">
        <v>154</v>
      </c>
      <c r="Y39324" s="34">
        <v>177</v>
      </c>
      <c r="Z39324" s="34">
        <v>145</v>
      </c>
      <c r="AA39324" s="34">
        <v>171</v>
      </c>
      <c r="AB39324" s="34">
        <v>103</v>
      </c>
      <c r="AC39324" s="34">
        <v>244</v>
      </c>
    </row>
    <row r="39325" spans="1:29" x14ac:dyDescent="0.2">
      <c r="A39325" s="34" t="s">
        <v>99818</v>
      </c>
      <c r="B39325" s="34">
        <v>26</v>
      </c>
      <c r="C39325" s="34">
        <v>26</v>
      </c>
      <c r="D39325" s="34">
        <v>38</v>
      </c>
      <c r="E39325" s="34">
        <v>46</v>
      </c>
      <c r="F39325" s="34">
        <v>18</v>
      </c>
      <c r="G39325" s="34">
        <v>23</v>
      </c>
      <c r="H39325" s="34">
        <v>24</v>
      </c>
      <c r="I39325" s="34">
        <v>32</v>
      </c>
      <c r="J39325" s="34">
        <v>15</v>
      </c>
      <c r="K39325" s="34">
        <v>26</v>
      </c>
      <c r="L39325" s="34">
        <v>12</v>
      </c>
      <c r="M39325" s="34">
        <v>14</v>
      </c>
      <c r="N39325" s="34">
        <v>15</v>
      </c>
      <c r="O39325" s="34">
        <v>21</v>
      </c>
      <c r="P39325" s="34">
        <v>21</v>
      </c>
      <c r="Q39325" s="34">
        <v>35</v>
      </c>
      <c r="R39325" s="34">
        <v>20</v>
      </c>
      <c r="S39325" s="34">
        <v>36</v>
      </c>
      <c r="T39325" s="34">
        <v>14</v>
      </c>
      <c r="U39325" s="34">
        <v>29</v>
      </c>
      <c r="V39325" s="34">
        <v>41</v>
      </c>
      <c r="W39325" s="34">
        <v>36</v>
      </c>
      <c r="X39325" s="34">
        <v>47</v>
      </c>
      <c r="Y39325" s="34">
        <v>32</v>
      </c>
      <c r="Z39325" s="34">
        <v>34</v>
      </c>
      <c r="AA39325" s="34">
        <v>45</v>
      </c>
      <c r="AB39325" s="34">
        <v>10</v>
      </c>
      <c r="AC39325" s="34">
        <v>34</v>
      </c>
    </row>
    <row r="39326" spans="1:29" x14ac:dyDescent="0.2">
      <c r="A39326" s="34" t="s">
        <v>99819</v>
      </c>
      <c r="B39326" s="34">
        <v>42</v>
      </c>
      <c r="C39326" s="34">
        <v>33</v>
      </c>
      <c r="D39326" s="34">
        <v>53</v>
      </c>
      <c r="E39326" s="34">
        <v>39</v>
      </c>
      <c r="F39326" s="34">
        <v>37</v>
      </c>
      <c r="G39326" s="34">
        <v>47</v>
      </c>
      <c r="H39326" s="34">
        <v>30</v>
      </c>
      <c r="I39326" s="34">
        <v>44</v>
      </c>
      <c r="J39326" s="34">
        <v>31</v>
      </c>
      <c r="K39326" s="34">
        <v>40</v>
      </c>
      <c r="L39326" s="34">
        <v>16</v>
      </c>
      <c r="M39326" s="34">
        <v>29</v>
      </c>
      <c r="N39326" s="34">
        <v>43</v>
      </c>
      <c r="O39326" s="34">
        <v>43</v>
      </c>
      <c r="P39326" s="34">
        <v>29</v>
      </c>
      <c r="Q39326" s="34">
        <v>42</v>
      </c>
      <c r="R39326" s="34">
        <v>29</v>
      </c>
      <c r="S39326" s="34">
        <v>60</v>
      </c>
      <c r="T39326" s="34">
        <v>21</v>
      </c>
      <c r="U39326" s="34">
        <v>49</v>
      </c>
      <c r="V39326" s="34">
        <v>33</v>
      </c>
      <c r="W39326" s="34">
        <v>33</v>
      </c>
      <c r="X39326" s="34">
        <v>55</v>
      </c>
      <c r="Y39326" s="34">
        <v>31</v>
      </c>
      <c r="Z39326" s="34">
        <v>28</v>
      </c>
      <c r="AA39326" s="34">
        <v>48</v>
      </c>
      <c r="AB39326" s="34">
        <v>38</v>
      </c>
      <c r="AC39326" s="34">
        <v>58</v>
      </c>
    </row>
    <row r="39327" spans="1:29" x14ac:dyDescent="0.2">
      <c r="A39327" s="34" t="s">
        <v>99820</v>
      </c>
      <c r="B39327" s="34">
        <v>19</v>
      </c>
      <c r="C39327" s="34">
        <v>21</v>
      </c>
      <c r="D39327" s="34">
        <v>38</v>
      </c>
      <c r="E39327" s="34">
        <v>42</v>
      </c>
      <c r="F39327" s="34">
        <v>29</v>
      </c>
      <c r="G39327" s="34">
        <v>15</v>
      </c>
      <c r="H39327" s="34">
        <v>21</v>
      </c>
      <c r="I39327" s="34">
        <v>20</v>
      </c>
      <c r="J39327" s="34">
        <v>25</v>
      </c>
      <c r="K39327" s="34">
        <v>24</v>
      </c>
      <c r="L39327" s="34">
        <v>17</v>
      </c>
      <c r="M39327" s="34">
        <v>26</v>
      </c>
      <c r="N39327" s="34">
        <v>43</v>
      </c>
      <c r="O39327" s="34">
        <v>11</v>
      </c>
      <c r="P39327" s="34">
        <v>21</v>
      </c>
      <c r="Q39327" s="34">
        <v>39</v>
      </c>
      <c r="R39327" s="34">
        <v>23</v>
      </c>
      <c r="S39327" s="34">
        <v>30</v>
      </c>
      <c r="T39327" s="34">
        <v>12</v>
      </c>
      <c r="U39327" s="34">
        <v>27</v>
      </c>
      <c r="V39327" s="34">
        <v>26</v>
      </c>
      <c r="W39327" s="34">
        <v>27</v>
      </c>
      <c r="X39327" s="34">
        <v>20</v>
      </c>
      <c r="Y39327" s="34">
        <v>15</v>
      </c>
      <c r="Z39327" s="34">
        <v>38</v>
      </c>
      <c r="AA39327" s="34">
        <v>42</v>
      </c>
      <c r="AB39327" s="34">
        <v>27</v>
      </c>
      <c r="AC39327" s="34">
        <v>42</v>
      </c>
    </row>
    <row r="39328" spans="1:29" x14ac:dyDescent="0.2">
      <c r="A39328" s="34" t="s">
        <v>99821</v>
      </c>
      <c r="B39328" s="34">
        <v>52</v>
      </c>
      <c r="C39328" s="34">
        <v>59</v>
      </c>
      <c r="D39328" s="34">
        <v>39</v>
      </c>
      <c r="E39328" s="34">
        <v>67</v>
      </c>
      <c r="F39328" s="34">
        <v>36</v>
      </c>
      <c r="G39328" s="34">
        <v>72</v>
      </c>
      <c r="H39328" s="34">
        <v>33</v>
      </c>
      <c r="I39328" s="34">
        <v>53</v>
      </c>
      <c r="J39328" s="34">
        <v>41</v>
      </c>
      <c r="K39328" s="34">
        <v>78</v>
      </c>
      <c r="L39328" s="34">
        <v>28</v>
      </c>
      <c r="M39328" s="34">
        <v>39</v>
      </c>
      <c r="N39328" s="34">
        <v>34</v>
      </c>
      <c r="O39328" s="34">
        <v>26</v>
      </c>
      <c r="P39328" s="34">
        <v>41</v>
      </c>
      <c r="Q39328" s="34">
        <v>70</v>
      </c>
      <c r="R39328" s="34">
        <v>53</v>
      </c>
      <c r="S39328" s="34">
        <v>71</v>
      </c>
      <c r="T39328" s="34">
        <v>35</v>
      </c>
      <c r="U39328" s="34">
        <v>54</v>
      </c>
      <c r="V39328" s="34">
        <v>27</v>
      </c>
      <c r="W39328" s="34">
        <v>68</v>
      </c>
      <c r="X39328" s="34">
        <v>41</v>
      </c>
      <c r="Y39328" s="34">
        <v>30</v>
      </c>
      <c r="Z39328" s="34">
        <v>40</v>
      </c>
      <c r="AA39328" s="34">
        <v>91</v>
      </c>
      <c r="AB39328" s="34">
        <v>57</v>
      </c>
      <c r="AC39328" s="34">
        <v>60</v>
      </c>
    </row>
    <row r="39329" spans="1:29" x14ac:dyDescent="0.2">
      <c r="A39329" s="34" t="s">
        <v>99822</v>
      </c>
      <c r="B39329" s="34">
        <v>36</v>
      </c>
      <c r="C39329" s="34">
        <v>38</v>
      </c>
      <c r="D39329" s="34">
        <v>51</v>
      </c>
      <c r="E39329" s="34">
        <v>24</v>
      </c>
      <c r="F39329" s="34">
        <v>19</v>
      </c>
      <c r="G39329" s="34">
        <v>26</v>
      </c>
      <c r="H39329" s="34">
        <v>18</v>
      </c>
      <c r="I39329" s="34">
        <v>14</v>
      </c>
      <c r="J39329" s="34">
        <v>26</v>
      </c>
      <c r="K39329" s="34">
        <v>49</v>
      </c>
      <c r="L39329" s="34">
        <v>27</v>
      </c>
      <c r="M39329" s="34">
        <v>20</v>
      </c>
      <c r="N39329" s="34">
        <v>31</v>
      </c>
      <c r="O39329" s="34">
        <v>29</v>
      </c>
      <c r="P39329" s="34">
        <v>34</v>
      </c>
      <c r="Q39329" s="34">
        <v>51</v>
      </c>
      <c r="R39329" s="34">
        <v>53</v>
      </c>
      <c r="S39329" s="34">
        <v>55</v>
      </c>
      <c r="T39329" s="34">
        <v>43</v>
      </c>
      <c r="U39329" s="34">
        <v>45</v>
      </c>
      <c r="V39329" s="34">
        <v>22</v>
      </c>
      <c r="W39329" s="34">
        <v>35</v>
      </c>
      <c r="X39329" s="34">
        <v>29</v>
      </c>
      <c r="Y39329" s="34">
        <v>24</v>
      </c>
      <c r="Z39329" s="34">
        <v>40</v>
      </c>
      <c r="AA39329" s="34">
        <v>44</v>
      </c>
      <c r="AB39329" s="34">
        <v>45</v>
      </c>
      <c r="AC39329" s="34">
        <v>51</v>
      </c>
    </row>
    <row r="39330" spans="1:29" x14ac:dyDescent="0.2">
      <c r="A39330" s="34" t="s">
        <v>99823</v>
      </c>
      <c r="B39330" s="34">
        <v>19</v>
      </c>
      <c r="C39330" s="34">
        <v>28</v>
      </c>
      <c r="D39330" s="34">
        <v>38</v>
      </c>
      <c r="E39330" s="34">
        <v>15</v>
      </c>
      <c r="F39330" s="34">
        <v>21</v>
      </c>
      <c r="G39330" s="34">
        <v>22</v>
      </c>
      <c r="H39330" s="34">
        <v>26</v>
      </c>
      <c r="I39330" s="34">
        <v>29</v>
      </c>
      <c r="J39330" s="34">
        <v>23</v>
      </c>
      <c r="K39330" s="34">
        <v>36</v>
      </c>
      <c r="L39330" s="34">
        <v>4</v>
      </c>
      <c r="M39330" s="34">
        <v>14</v>
      </c>
      <c r="N39330" s="34">
        <v>12</v>
      </c>
      <c r="O39330" s="34">
        <v>22</v>
      </c>
      <c r="P39330" s="34">
        <v>34</v>
      </c>
      <c r="Q39330" s="34">
        <v>17</v>
      </c>
      <c r="R39330" s="34">
        <v>24</v>
      </c>
      <c r="S39330" s="34">
        <v>37</v>
      </c>
      <c r="T39330" s="34">
        <v>18</v>
      </c>
      <c r="U39330" s="34">
        <v>26</v>
      </c>
      <c r="V39330" s="34">
        <v>24</v>
      </c>
      <c r="W39330" s="34">
        <v>14</v>
      </c>
      <c r="X39330" s="34">
        <v>35</v>
      </c>
      <c r="Y39330" s="34">
        <v>11</v>
      </c>
      <c r="Z39330" s="34">
        <v>39</v>
      </c>
      <c r="AA39330" s="34">
        <v>44</v>
      </c>
      <c r="AB39330" s="34">
        <v>11</v>
      </c>
      <c r="AC39330" s="34">
        <v>54</v>
      </c>
    </row>
    <row r="39331" spans="1:29" x14ac:dyDescent="0.2">
      <c r="A39331" s="34" t="s">
        <v>99824</v>
      </c>
      <c r="B39331" s="34">
        <v>72</v>
      </c>
      <c r="C39331" s="34">
        <v>80</v>
      </c>
      <c r="D39331" s="34">
        <v>106</v>
      </c>
      <c r="E39331" s="34">
        <v>88</v>
      </c>
      <c r="F39331" s="34">
        <v>107</v>
      </c>
      <c r="G39331" s="34">
        <v>45</v>
      </c>
      <c r="H39331" s="34">
        <v>85</v>
      </c>
      <c r="I39331" s="34">
        <v>67</v>
      </c>
      <c r="J39331" s="34">
        <v>77</v>
      </c>
      <c r="K39331" s="34">
        <v>163</v>
      </c>
      <c r="L39331" s="34">
        <v>114</v>
      </c>
      <c r="M39331" s="34">
        <v>62</v>
      </c>
      <c r="N39331" s="34">
        <v>86</v>
      </c>
      <c r="O39331" s="34">
        <v>56</v>
      </c>
      <c r="P39331" s="34">
        <v>108</v>
      </c>
      <c r="Q39331" s="34">
        <v>113</v>
      </c>
      <c r="R39331" s="34">
        <v>117</v>
      </c>
      <c r="S39331" s="34">
        <v>94</v>
      </c>
      <c r="T39331" s="34">
        <v>93</v>
      </c>
      <c r="U39331" s="34">
        <v>135</v>
      </c>
      <c r="V39331" s="34">
        <v>113</v>
      </c>
      <c r="W39331" s="34">
        <v>84</v>
      </c>
      <c r="X39331" s="34">
        <v>149</v>
      </c>
      <c r="Y39331" s="34">
        <v>75</v>
      </c>
      <c r="Z39331" s="34">
        <v>94</v>
      </c>
      <c r="AA39331" s="34">
        <v>101</v>
      </c>
      <c r="AB39331" s="34">
        <v>120</v>
      </c>
      <c r="AC39331" s="34">
        <v>123</v>
      </c>
    </row>
    <row r="39332" spans="1:29" x14ac:dyDescent="0.2">
      <c r="A39332" s="34" t="s">
        <v>99825</v>
      </c>
      <c r="B39332" s="34">
        <v>36</v>
      </c>
      <c r="C39332" s="34">
        <v>141</v>
      </c>
      <c r="D39332" s="34">
        <v>133</v>
      </c>
      <c r="E39332" s="34">
        <v>111</v>
      </c>
      <c r="F39332" s="34">
        <v>126</v>
      </c>
      <c r="G39332" s="34">
        <v>95</v>
      </c>
      <c r="H39332" s="34">
        <v>59</v>
      </c>
      <c r="I39332" s="34">
        <v>151</v>
      </c>
      <c r="J39332" s="34">
        <v>53</v>
      </c>
      <c r="K39332" s="34">
        <v>150</v>
      </c>
      <c r="L39332" s="34">
        <v>63</v>
      </c>
      <c r="M39332" s="34">
        <v>126</v>
      </c>
      <c r="N39332" s="34">
        <v>88</v>
      </c>
      <c r="O39332" s="34">
        <v>82</v>
      </c>
      <c r="P39332" s="34">
        <v>121</v>
      </c>
      <c r="Q39332" s="34">
        <v>119</v>
      </c>
      <c r="R39332" s="34">
        <v>80</v>
      </c>
      <c r="S39332" s="34">
        <v>149</v>
      </c>
      <c r="T39332" s="34">
        <v>85</v>
      </c>
      <c r="U39332" s="34">
        <v>94</v>
      </c>
      <c r="V39332" s="34">
        <v>95</v>
      </c>
      <c r="W39332" s="34">
        <v>124</v>
      </c>
      <c r="X39332" s="34">
        <v>90</v>
      </c>
      <c r="Y39332" s="34">
        <v>97</v>
      </c>
      <c r="Z39332" s="34">
        <v>101</v>
      </c>
      <c r="AA39332" s="34">
        <v>104</v>
      </c>
      <c r="AB39332" s="34">
        <v>100</v>
      </c>
      <c r="AC39332" s="34">
        <v>180</v>
      </c>
    </row>
    <row r="39333" spans="1:29" x14ac:dyDescent="0.2">
      <c r="A39333" s="34" t="s">
        <v>99826</v>
      </c>
      <c r="B39333" s="34">
        <v>109</v>
      </c>
      <c r="C39333" s="34">
        <v>171</v>
      </c>
      <c r="D39333" s="34">
        <v>195</v>
      </c>
      <c r="E39333" s="34">
        <v>202</v>
      </c>
      <c r="F39333" s="34">
        <v>166</v>
      </c>
      <c r="G39333" s="34">
        <v>223</v>
      </c>
      <c r="H39333" s="34">
        <v>142</v>
      </c>
      <c r="I39333" s="34">
        <v>161</v>
      </c>
      <c r="J39333" s="34">
        <v>154</v>
      </c>
      <c r="K39333" s="34">
        <v>201</v>
      </c>
      <c r="L39333" s="34">
        <v>121</v>
      </c>
      <c r="M39333" s="34">
        <v>178</v>
      </c>
      <c r="N39333" s="34">
        <v>172</v>
      </c>
      <c r="O39333" s="34">
        <v>157</v>
      </c>
      <c r="P39333" s="34">
        <v>160</v>
      </c>
      <c r="Q39333" s="34">
        <v>241</v>
      </c>
      <c r="R39333" s="34">
        <v>183</v>
      </c>
      <c r="S39333" s="34">
        <v>264</v>
      </c>
      <c r="T39333" s="34">
        <v>123</v>
      </c>
      <c r="U39333" s="34">
        <v>147</v>
      </c>
      <c r="V39333" s="34">
        <v>232</v>
      </c>
      <c r="W39333" s="34">
        <v>214</v>
      </c>
      <c r="X39333" s="34">
        <v>208</v>
      </c>
      <c r="Y39333" s="34">
        <v>199</v>
      </c>
      <c r="Z39333" s="34">
        <v>194</v>
      </c>
      <c r="AA39333" s="34">
        <v>228</v>
      </c>
      <c r="AB39333" s="34">
        <v>175</v>
      </c>
      <c r="AC39333" s="34">
        <v>253</v>
      </c>
    </row>
    <row r="39334" spans="1:29" x14ac:dyDescent="0.2">
      <c r="A39334" s="34" t="s">
        <v>99827</v>
      </c>
      <c r="B39334" s="34">
        <v>7</v>
      </c>
      <c r="C39334" s="34">
        <v>3</v>
      </c>
      <c r="D39334" s="34">
        <v>0</v>
      </c>
      <c r="E39334" s="34">
        <v>2</v>
      </c>
      <c r="F39334" s="34">
        <v>2</v>
      </c>
      <c r="G39334" s="34">
        <v>1</v>
      </c>
      <c r="H39334" s="34">
        <v>2</v>
      </c>
      <c r="I39334" s="34">
        <v>3</v>
      </c>
      <c r="J39334" s="34">
        <v>3</v>
      </c>
      <c r="K39334" s="34">
        <v>5</v>
      </c>
      <c r="L39334" s="34">
        <v>4</v>
      </c>
      <c r="M39334" s="34">
        <v>3</v>
      </c>
      <c r="N39334" s="34">
        <v>1</v>
      </c>
      <c r="O39334" s="34">
        <v>7</v>
      </c>
      <c r="P39334" s="34">
        <v>2</v>
      </c>
      <c r="Q39334" s="34">
        <v>2</v>
      </c>
      <c r="R39334" s="34">
        <v>0</v>
      </c>
      <c r="S39334" s="34">
        <v>6</v>
      </c>
      <c r="T39334" s="34">
        <v>1</v>
      </c>
      <c r="U39334" s="34">
        <v>5</v>
      </c>
      <c r="V39334" s="34">
        <v>5</v>
      </c>
      <c r="W39334" s="34">
        <v>2</v>
      </c>
      <c r="X39334" s="34">
        <v>0</v>
      </c>
      <c r="Y39334" s="34">
        <v>4</v>
      </c>
      <c r="Z39334" s="34">
        <v>2</v>
      </c>
      <c r="AA39334" s="34">
        <v>2</v>
      </c>
      <c r="AB39334" s="34">
        <v>6</v>
      </c>
      <c r="AC39334" s="34">
        <v>5</v>
      </c>
    </row>
    <row r="39335" spans="1:29" x14ac:dyDescent="0.2">
      <c r="A39335" s="34" t="s">
        <v>99828</v>
      </c>
      <c r="B39335" s="34">
        <v>86</v>
      </c>
      <c r="C39335" s="34">
        <v>105</v>
      </c>
      <c r="D39335" s="34">
        <v>126</v>
      </c>
      <c r="E39335" s="34">
        <v>203</v>
      </c>
      <c r="F39335" s="34">
        <v>118</v>
      </c>
      <c r="G39335" s="34">
        <v>116</v>
      </c>
      <c r="H39335" s="34">
        <v>133</v>
      </c>
      <c r="I39335" s="34">
        <v>130</v>
      </c>
      <c r="J39335" s="34">
        <v>106</v>
      </c>
      <c r="K39335" s="34">
        <v>118</v>
      </c>
      <c r="L39335" s="34">
        <v>90</v>
      </c>
      <c r="M39335" s="34">
        <v>124</v>
      </c>
      <c r="N39335" s="34">
        <v>107</v>
      </c>
      <c r="O39335" s="34">
        <v>113</v>
      </c>
      <c r="P39335" s="34">
        <v>137</v>
      </c>
      <c r="Q39335" s="34">
        <v>176</v>
      </c>
      <c r="R39335" s="34">
        <v>150</v>
      </c>
      <c r="S39335" s="34">
        <v>139</v>
      </c>
      <c r="T39335" s="34">
        <v>117</v>
      </c>
      <c r="U39335" s="34">
        <v>126</v>
      </c>
      <c r="V39335" s="34">
        <v>153</v>
      </c>
      <c r="W39335" s="34">
        <v>148</v>
      </c>
      <c r="X39335" s="34">
        <v>134</v>
      </c>
      <c r="Y39335" s="34">
        <v>113</v>
      </c>
      <c r="Z39335" s="34">
        <v>140</v>
      </c>
      <c r="AA39335" s="34">
        <v>167</v>
      </c>
      <c r="AB39335" s="34">
        <v>184</v>
      </c>
      <c r="AC39335" s="34">
        <v>217</v>
      </c>
    </row>
    <row r="39336" spans="1:29" x14ac:dyDescent="0.2">
      <c r="A39336" s="34" t="s">
        <v>99829</v>
      </c>
      <c r="B39336" s="34">
        <v>25</v>
      </c>
      <c r="C39336" s="34">
        <v>18</v>
      </c>
      <c r="D39336" s="34">
        <v>14</v>
      </c>
      <c r="E39336" s="34">
        <v>8</v>
      </c>
      <c r="F39336" s="34">
        <v>8</v>
      </c>
      <c r="G39336" s="34">
        <v>4</v>
      </c>
      <c r="H39336" s="34">
        <v>4</v>
      </c>
      <c r="I39336" s="34">
        <v>7</v>
      </c>
      <c r="J39336" s="34">
        <v>11</v>
      </c>
      <c r="K39336" s="34">
        <v>6</v>
      </c>
      <c r="L39336" s="34">
        <v>15</v>
      </c>
      <c r="M39336" s="34">
        <v>14</v>
      </c>
      <c r="N39336" s="34">
        <v>10</v>
      </c>
      <c r="O39336" s="34">
        <v>4</v>
      </c>
      <c r="P39336" s="34">
        <v>20</v>
      </c>
      <c r="Q39336" s="34">
        <v>7</v>
      </c>
      <c r="R39336" s="34">
        <v>19</v>
      </c>
      <c r="S39336" s="34">
        <v>12</v>
      </c>
      <c r="T39336" s="34">
        <v>13</v>
      </c>
      <c r="U39336" s="34">
        <v>11</v>
      </c>
      <c r="V39336" s="34">
        <v>16</v>
      </c>
      <c r="W39336" s="34">
        <v>3</v>
      </c>
      <c r="X39336" s="34">
        <v>10</v>
      </c>
      <c r="Y39336" s="34">
        <v>10</v>
      </c>
      <c r="Z39336" s="34">
        <v>19</v>
      </c>
      <c r="AA39336" s="34">
        <v>14</v>
      </c>
      <c r="AB39336" s="34">
        <v>11</v>
      </c>
      <c r="AC39336" s="34">
        <v>20</v>
      </c>
    </row>
    <row r="39337" spans="1:29" x14ac:dyDescent="0.2">
      <c r="A39337" s="34" t="s">
        <v>99830</v>
      </c>
      <c r="B39337" s="34">
        <v>57</v>
      </c>
      <c r="C39337" s="34">
        <v>103</v>
      </c>
      <c r="D39337" s="34">
        <v>109</v>
      </c>
      <c r="E39337" s="34">
        <v>107</v>
      </c>
      <c r="F39337" s="34">
        <v>79</v>
      </c>
      <c r="G39337" s="34">
        <v>76</v>
      </c>
      <c r="H39337" s="34">
        <v>71</v>
      </c>
      <c r="I39337" s="34">
        <v>98</v>
      </c>
      <c r="J39337" s="34">
        <v>69</v>
      </c>
      <c r="K39337" s="34">
        <v>104</v>
      </c>
      <c r="L39337" s="34">
        <v>34</v>
      </c>
      <c r="M39337" s="34">
        <v>65</v>
      </c>
      <c r="N39337" s="34">
        <v>72</v>
      </c>
      <c r="O39337" s="34">
        <v>92</v>
      </c>
      <c r="P39337" s="34">
        <v>87</v>
      </c>
      <c r="Q39337" s="34">
        <v>90</v>
      </c>
      <c r="R39337" s="34">
        <v>70</v>
      </c>
      <c r="S39337" s="34">
        <v>119</v>
      </c>
      <c r="T39337" s="34">
        <v>52</v>
      </c>
      <c r="U39337" s="34">
        <v>79</v>
      </c>
      <c r="V39337" s="34">
        <v>111</v>
      </c>
      <c r="W39337" s="34">
        <v>103</v>
      </c>
      <c r="X39337" s="34">
        <v>111</v>
      </c>
      <c r="Y39337" s="34">
        <v>71</v>
      </c>
      <c r="Z39337" s="34">
        <v>123</v>
      </c>
      <c r="AA39337" s="34">
        <v>143</v>
      </c>
      <c r="AB39337" s="34">
        <v>72</v>
      </c>
      <c r="AC39337" s="34">
        <v>116</v>
      </c>
    </row>
    <row r="39338" spans="1:29" x14ac:dyDescent="0.2">
      <c r="A39338" s="34" t="s">
        <v>99831</v>
      </c>
      <c r="B39338" s="34">
        <v>99</v>
      </c>
      <c r="C39338" s="34">
        <v>156</v>
      </c>
      <c r="D39338" s="34">
        <v>237</v>
      </c>
      <c r="E39338" s="34">
        <v>204</v>
      </c>
      <c r="F39338" s="34">
        <v>245</v>
      </c>
      <c r="G39338" s="34">
        <v>216</v>
      </c>
      <c r="H39338" s="34">
        <v>194</v>
      </c>
      <c r="I39338" s="34">
        <v>174</v>
      </c>
      <c r="J39338" s="34">
        <v>205</v>
      </c>
      <c r="K39338" s="34">
        <v>201</v>
      </c>
      <c r="L39338" s="34">
        <v>147</v>
      </c>
      <c r="M39338" s="34">
        <v>166</v>
      </c>
      <c r="N39338" s="34">
        <v>199</v>
      </c>
      <c r="O39338" s="34">
        <v>168</v>
      </c>
      <c r="P39338" s="34">
        <v>221</v>
      </c>
      <c r="Q39338" s="34">
        <v>219</v>
      </c>
      <c r="R39338" s="34">
        <v>296</v>
      </c>
      <c r="S39338" s="34">
        <v>267</v>
      </c>
      <c r="T39338" s="34">
        <v>231</v>
      </c>
      <c r="U39338" s="34">
        <v>197</v>
      </c>
      <c r="V39338" s="34">
        <v>259</v>
      </c>
      <c r="W39338" s="34">
        <v>241</v>
      </c>
      <c r="X39338" s="34">
        <v>322</v>
      </c>
      <c r="Y39338" s="34">
        <v>189</v>
      </c>
      <c r="Z39338" s="34">
        <v>263</v>
      </c>
      <c r="AA39338" s="34">
        <v>256</v>
      </c>
      <c r="AB39338" s="34">
        <v>211</v>
      </c>
      <c r="AC39338" s="34">
        <v>424</v>
      </c>
    </row>
    <row r="39339" spans="1:29" x14ac:dyDescent="0.2">
      <c r="A39339" s="34" t="s">
        <v>99832</v>
      </c>
      <c r="B39339" s="34">
        <v>34</v>
      </c>
      <c r="C39339" s="34">
        <v>43</v>
      </c>
      <c r="D39339" s="34">
        <v>78</v>
      </c>
      <c r="E39339" s="34">
        <v>67</v>
      </c>
      <c r="F39339" s="34">
        <v>50</v>
      </c>
      <c r="G39339" s="34">
        <v>58</v>
      </c>
      <c r="H39339" s="34">
        <v>48</v>
      </c>
      <c r="I39339" s="34">
        <v>37</v>
      </c>
      <c r="J39339" s="34">
        <v>49</v>
      </c>
      <c r="K39339" s="34">
        <v>59</v>
      </c>
      <c r="L39339" s="34">
        <v>43</v>
      </c>
      <c r="M39339" s="34">
        <v>59</v>
      </c>
      <c r="N39339" s="34">
        <v>39</v>
      </c>
      <c r="O39339" s="34">
        <v>41</v>
      </c>
      <c r="P39339" s="34">
        <v>42</v>
      </c>
      <c r="Q39339" s="34">
        <v>82</v>
      </c>
      <c r="R39339" s="34">
        <v>46</v>
      </c>
      <c r="S39339" s="34">
        <v>73</v>
      </c>
      <c r="T39339" s="34">
        <v>48</v>
      </c>
      <c r="U39339" s="34">
        <v>52</v>
      </c>
      <c r="V39339" s="34">
        <v>53</v>
      </c>
      <c r="W39339" s="34">
        <v>54</v>
      </c>
      <c r="X39339" s="34">
        <v>54</v>
      </c>
      <c r="Y39339" s="34">
        <v>38</v>
      </c>
      <c r="Z39339" s="34">
        <v>71</v>
      </c>
      <c r="AA39339" s="34">
        <v>96</v>
      </c>
      <c r="AB39339" s="34">
        <v>46</v>
      </c>
      <c r="AC39339" s="34">
        <v>77</v>
      </c>
    </row>
    <row r="39340" spans="1:29" x14ac:dyDescent="0.2">
      <c r="A39340" s="34" t="s">
        <v>99833</v>
      </c>
      <c r="B39340" s="34">
        <v>83</v>
      </c>
      <c r="C39340" s="34">
        <v>83</v>
      </c>
      <c r="D39340" s="34">
        <v>154</v>
      </c>
      <c r="E39340" s="34">
        <v>97</v>
      </c>
      <c r="F39340" s="34">
        <v>126</v>
      </c>
      <c r="G39340" s="34">
        <v>106</v>
      </c>
      <c r="H39340" s="34">
        <v>105</v>
      </c>
      <c r="I39340" s="34">
        <v>93</v>
      </c>
      <c r="J39340" s="34">
        <v>108</v>
      </c>
      <c r="K39340" s="34">
        <v>87</v>
      </c>
      <c r="L39340" s="34">
        <v>103</v>
      </c>
      <c r="M39340" s="34">
        <v>71</v>
      </c>
      <c r="N39340" s="34">
        <v>113</v>
      </c>
      <c r="O39340" s="34">
        <v>100</v>
      </c>
      <c r="P39340" s="34">
        <v>106</v>
      </c>
      <c r="Q39340" s="34">
        <v>141</v>
      </c>
      <c r="R39340" s="34">
        <v>144</v>
      </c>
      <c r="S39340" s="34">
        <v>113</v>
      </c>
      <c r="T39340" s="34">
        <v>147</v>
      </c>
      <c r="U39340" s="34">
        <v>79</v>
      </c>
      <c r="V39340" s="34">
        <v>157</v>
      </c>
      <c r="W39340" s="34">
        <v>110</v>
      </c>
      <c r="X39340" s="34">
        <v>156</v>
      </c>
      <c r="Y39340" s="34">
        <v>109</v>
      </c>
      <c r="Z39340" s="34">
        <v>120</v>
      </c>
      <c r="AA39340" s="34">
        <v>101</v>
      </c>
      <c r="AB39340" s="34">
        <v>122</v>
      </c>
      <c r="AC39340" s="34">
        <v>141</v>
      </c>
    </row>
    <row r="39341" spans="1:29" x14ac:dyDescent="0.2">
      <c r="A39341" s="34" t="s">
        <v>99834</v>
      </c>
      <c r="B39341" s="34">
        <v>100</v>
      </c>
      <c r="C39341" s="34">
        <v>82</v>
      </c>
      <c r="D39341" s="34">
        <v>113</v>
      </c>
      <c r="E39341" s="34">
        <v>95</v>
      </c>
      <c r="F39341" s="34">
        <v>140</v>
      </c>
      <c r="G39341" s="34">
        <v>134</v>
      </c>
      <c r="H39341" s="34">
        <v>114</v>
      </c>
      <c r="I39341" s="34">
        <v>97</v>
      </c>
      <c r="J39341" s="34">
        <v>127</v>
      </c>
      <c r="K39341" s="34">
        <v>100</v>
      </c>
      <c r="L39341" s="34">
        <v>122</v>
      </c>
      <c r="M39341" s="34">
        <v>91</v>
      </c>
      <c r="N39341" s="34">
        <v>103</v>
      </c>
      <c r="O39341" s="34">
        <v>68</v>
      </c>
      <c r="P39341" s="34">
        <v>91</v>
      </c>
      <c r="Q39341" s="34">
        <v>139</v>
      </c>
      <c r="R39341" s="34">
        <v>145</v>
      </c>
      <c r="S39341" s="34">
        <v>131</v>
      </c>
      <c r="T39341" s="34">
        <v>131</v>
      </c>
      <c r="U39341" s="34">
        <v>97</v>
      </c>
      <c r="V39341" s="34">
        <v>180</v>
      </c>
      <c r="W39341" s="34">
        <v>83</v>
      </c>
      <c r="X39341" s="34">
        <v>179</v>
      </c>
      <c r="Y39341" s="34">
        <v>112</v>
      </c>
      <c r="Z39341" s="34">
        <v>109</v>
      </c>
      <c r="AA39341" s="34">
        <v>135</v>
      </c>
      <c r="AB39341" s="34">
        <v>186</v>
      </c>
      <c r="AC39341" s="34">
        <v>175</v>
      </c>
    </row>
    <row r="39342" spans="1:29" x14ac:dyDescent="0.2">
      <c r="A39342" s="34" t="s">
        <v>99835</v>
      </c>
      <c r="B39342" s="34">
        <v>31</v>
      </c>
      <c r="C39342" s="34">
        <v>33</v>
      </c>
      <c r="D39342" s="34">
        <v>27</v>
      </c>
      <c r="E39342" s="34">
        <v>32</v>
      </c>
      <c r="F39342" s="34">
        <v>36</v>
      </c>
      <c r="G39342" s="34">
        <v>38</v>
      </c>
      <c r="H39342" s="34">
        <v>32</v>
      </c>
      <c r="I39342" s="34">
        <v>36</v>
      </c>
      <c r="J39342" s="34">
        <v>26</v>
      </c>
      <c r="K39342" s="34">
        <v>35</v>
      </c>
      <c r="L39342" s="34">
        <v>27</v>
      </c>
      <c r="M39342" s="34">
        <v>19</v>
      </c>
      <c r="N39342" s="34">
        <v>20</v>
      </c>
      <c r="O39342" s="34">
        <v>32</v>
      </c>
      <c r="P39342" s="34">
        <v>26</v>
      </c>
      <c r="Q39342" s="34">
        <v>37</v>
      </c>
      <c r="R39342" s="34">
        <v>21</v>
      </c>
      <c r="S39342" s="34">
        <v>37</v>
      </c>
      <c r="T39342" s="34">
        <v>18</v>
      </c>
      <c r="U39342" s="34">
        <v>22</v>
      </c>
      <c r="V39342" s="34">
        <v>69</v>
      </c>
      <c r="W39342" s="34">
        <v>25</v>
      </c>
      <c r="X39342" s="34">
        <v>39</v>
      </c>
      <c r="Y39342" s="34">
        <v>33</v>
      </c>
      <c r="Z39342" s="34">
        <v>55</v>
      </c>
      <c r="AA39342" s="34">
        <v>53</v>
      </c>
      <c r="AB39342" s="34">
        <v>26</v>
      </c>
      <c r="AC39342" s="34">
        <v>69</v>
      </c>
    </row>
    <row r="39343" spans="1:29" x14ac:dyDescent="0.2">
      <c r="A39343" s="34" t="s">
        <v>99836</v>
      </c>
      <c r="B39343" s="34">
        <v>56</v>
      </c>
      <c r="C39343" s="34">
        <v>59</v>
      </c>
      <c r="D39343" s="34">
        <v>63</v>
      </c>
      <c r="E39343" s="34">
        <v>69</v>
      </c>
      <c r="F39343" s="34">
        <v>85</v>
      </c>
      <c r="G39343" s="34">
        <v>64</v>
      </c>
      <c r="H39343" s="34">
        <v>63</v>
      </c>
      <c r="I39343" s="34">
        <v>57</v>
      </c>
      <c r="J39343" s="34">
        <v>59</v>
      </c>
      <c r="K39343" s="34">
        <v>102</v>
      </c>
      <c r="L39343" s="34">
        <v>52</v>
      </c>
      <c r="M39343" s="34">
        <v>31</v>
      </c>
      <c r="N39343" s="34">
        <v>58</v>
      </c>
      <c r="O39343" s="34">
        <v>48</v>
      </c>
      <c r="P39343" s="34">
        <v>66</v>
      </c>
      <c r="Q39343" s="34">
        <v>64</v>
      </c>
      <c r="R39343" s="34">
        <v>52</v>
      </c>
      <c r="S39343" s="34">
        <v>71</v>
      </c>
      <c r="T39343" s="34">
        <v>57</v>
      </c>
      <c r="U39343" s="34">
        <v>56</v>
      </c>
      <c r="V39343" s="34">
        <v>61</v>
      </c>
      <c r="W39343" s="34">
        <v>46</v>
      </c>
      <c r="X39343" s="34">
        <v>88</v>
      </c>
      <c r="Y39343" s="34">
        <v>57</v>
      </c>
      <c r="Z39343" s="34">
        <v>44</v>
      </c>
      <c r="AA39343" s="34">
        <v>68</v>
      </c>
      <c r="AB39343" s="34">
        <v>73</v>
      </c>
      <c r="AC39343" s="34">
        <v>93</v>
      </c>
    </row>
    <row r="39344" spans="1:29" x14ac:dyDescent="0.2">
      <c r="A39344" s="34" t="s">
        <v>99837</v>
      </c>
      <c r="B39344" s="34">
        <v>122</v>
      </c>
      <c r="C39344" s="34">
        <v>126</v>
      </c>
      <c r="D39344" s="34">
        <v>108</v>
      </c>
      <c r="E39344" s="34">
        <v>119</v>
      </c>
      <c r="F39344" s="34">
        <v>147</v>
      </c>
      <c r="G39344" s="34">
        <v>97</v>
      </c>
      <c r="H39344" s="34">
        <v>114</v>
      </c>
      <c r="I39344" s="34">
        <v>134</v>
      </c>
      <c r="J39344" s="34">
        <v>86</v>
      </c>
      <c r="K39344" s="34">
        <v>112</v>
      </c>
      <c r="L39344" s="34">
        <v>73</v>
      </c>
      <c r="M39344" s="34">
        <v>89</v>
      </c>
      <c r="N39344" s="34">
        <v>90</v>
      </c>
      <c r="O39344" s="34">
        <v>77</v>
      </c>
      <c r="P39344" s="34">
        <v>104</v>
      </c>
      <c r="Q39344" s="34">
        <v>153</v>
      </c>
      <c r="R39344" s="34">
        <v>156</v>
      </c>
      <c r="S39344" s="34">
        <v>136</v>
      </c>
      <c r="T39344" s="34">
        <v>132</v>
      </c>
      <c r="U39344" s="34">
        <v>135</v>
      </c>
      <c r="V39344" s="34">
        <v>157</v>
      </c>
      <c r="W39344" s="34">
        <v>166</v>
      </c>
      <c r="X39344" s="34">
        <v>133</v>
      </c>
      <c r="Y39344" s="34">
        <v>138</v>
      </c>
      <c r="Z39344" s="34">
        <v>118</v>
      </c>
      <c r="AA39344" s="34">
        <v>155</v>
      </c>
      <c r="AB39344" s="34">
        <v>124</v>
      </c>
      <c r="AC39344" s="34">
        <v>189</v>
      </c>
    </row>
    <row r="39345" spans="1:29" x14ac:dyDescent="0.2">
      <c r="A39345" s="34" t="s">
        <v>99838</v>
      </c>
      <c r="B39345" s="34">
        <v>41</v>
      </c>
      <c r="C39345" s="34">
        <v>46</v>
      </c>
      <c r="D39345" s="34">
        <v>56</v>
      </c>
      <c r="E39345" s="34">
        <v>33</v>
      </c>
      <c r="F39345" s="34">
        <v>56</v>
      </c>
      <c r="G39345" s="34">
        <v>54</v>
      </c>
      <c r="H39345" s="34">
        <v>39</v>
      </c>
      <c r="I39345" s="34">
        <v>26</v>
      </c>
      <c r="J39345" s="34">
        <v>38</v>
      </c>
      <c r="K39345" s="34">
        <v>47</v>
      </c>
      <c r="L39345" s="34">
        <v>39</v>
      </c>
      <c r="M39345" s="34">
        <v>38</v>
      </c>
      <c r="N39345" s="34">
        <v>34</v>
      </c>
      <c r="O39345" s="34">
        <v>15</v>
      </c>
      <c r="P39345" s="34">
        <v>25</v>
      </c>
      <c r="Q39345" s="34">
        <v>59</v>
      </c>
      <c r="R39345" s="34">
        <v>42</v>
      </c>
      <c r="S39345" s="34">
        <v>45</v>
      </c>
      <c r="T39345" s="34">
        <v>36</v>
      </c>
      <c r="U39345" s="34">
        <v>58</v>
      </c>
      <c r="V39345" s="34">
        <v>62</v>
      </c>
      <c r="W39345" s="34">
        <v>55</v>
      </c>
      <c r="X39345" s="34">
        <v>63</v>
      </c>
      <c r="Y39345" s="34">
        <v>36</v>
      </c>
      <c r="Z39345" s="34">
        <v>44</v>
      </c>
      <c r="AA39345" s="34">
        <v>60</v>
      </c>
      <c r="AB39345" s="34">
        <v>40</v>
      </c>
      <c r="AC39345" s="34">
        <v>71</v>
      </c>
    </row>
    <row r="39346" spans="1:29" x14ac:dyDescent="0.2">
      <c r="A39346" s="34" t="s">
        <v>99839</v>
      </c>
      <c r="B39346" s="34">
        <v>58</v>
      </c>
      <c r="C39346" s="34">
        <v>109</v>
      </c>
      <c r="D39346" s="34">
        <v>70</v>
      </c>
      <c r="E39346" s="34">
        <v>84</v>
      </c>
      <c r="F39346" s="34">
        <v>72</v>
      </c>
      <c r="G39346" s="34">
        <v>91</v>
      </c>
      <c r="H39346" s="34">
        <v>56</v>
      </c>
      <c r="I39346" s="34">
        <v>70</v>
      </c>
      <c r="J39346" s="34">
        <v>59</v>
      </c>
      <c r="K39346" s="34">
        <v>102</v>
      </c>
      <c r="L39346" s="34">
        <v>43</v>
      </c>
      <c r="M39346" s="34">
        <v>67</v>
      </c>
      <c r="N39346" s="34">
        <v>60</v>
      </c>
      <c r="O39346" s="34">
        <v>58</v>
      </c>
      <c r="P39346" s="34">
        <v>60</v>
      </c>
      <c r="Q39346" s="34">
        <v>87</v>
      </c>
      <c r="R39346" s="34">
        <v>87</v>
      </c>
      <c r="S39346" s="34">
        <v>69</v>
      </c>
      <c r="T39346" s="34">
        <v>69</v>
      </c>
      <c r="U39346" s="34">
        <v>91</v>
      </c>
      <c r="V39346" s="34">
        <v>77</v>
      </c>
      <c r="W39346" s="34">
        <v>106</v>
      </c>
      <c r="X39346" s="34">
        <v>88</v>
      </c>
      <c r="Y39346" s="34">
        <v>57</v>
      </c>
      <c r="Z39346" s="34">
        <v>64</v>
      </c>
      <c r="AA39346" s="34">
        <v>83</v>
      </c>
      <c r="AB39346" s="34">
        <v>57</v>
      </c>
      <c r="AC39346" s="34">
        <v>111</v>
      </c>
    </row>
    <row r="39347" spans="1:29" x14ac:dyDescent="0.2">
      <c r="A39347" s="34" t="s">
        <v>99840</v>
      </c>
      <c r="B39347" s="34">
        <v>77</v>
      </c>
      <c r="C39347" s="34">
        <v>39</v>
      </c>
      <c r="D39347" s="34">
        <v>71</v>
      </c>
      <c r="E39347" s="34">
        <v>35</v>
      </c>
      <c r="F39347" s="34">
        <v>46</v>
      </c>
      <c r="G39347" s="34">
        <v>72</v>
      </c>
      <c r="H39347" s="34">
        <v>66</v>
      </c>
      <c r="I39347" s="34">
        <v>39</v>
      </c>
      <c r="J39347" s="34">
        <v>45</v>
      </c>
      <c r="K39347" s="34">
        <v>48</v>
      </c>
      <c r="L39347" s="34">
        <v>34</v>
      </c>
      <c r="M39347" s="34">
        <v>47</v>
      </c>
      <c r="N39347" s="34">
        <v>48</v>
      </c>
      <c r="O39347" s="34">
        <v>37</v>
      </c>
      <c r="P39347" s="34">
        <v>56</v>
      </c>
      <c r="Q39347" s="34">
        <v>72</v>
      </c>
      <c r="R39347" s="34">
        <v>51</v>
      </c>
      <c r="S39347" s="34">
        <v>75</v>
      </c>
      <c r="T39347" s="34">
        <v>50</v>
      </c>
      <c r="U39347" s="34">
        <v>47</v>
      </c>
      <c r="V39347" s="34">
        <v>55</v>
      </c>
      <c r="W39347" s="34">
        <v>52</v>
      </c>
      <c r="X39347" s="34">
        <v>54</v>
      </c>
      <c r="Y39347" s="34">
        <v>52</v>
      </c>
      <c r="Z39347" s="34">
        <v>59</v>
      </c>
      <c r="AA39347" s="34">
        <v>67</v>
      </c>
      <c r="AB39347" s="34">
        <v>34</v>
      </c>
      <c r="AC39347" s="34">
        <v>97</v>
      </c>
    </row>
    <row r="39348" spans="1:29" x14ac:dyDescent="0.2">
      <c r="A39348" s="34" t="s">
        <v>99841</v>
      </c>
      <c r="B39348" s="34">
        <v>163</v>
      </c>
      <c r="C39348" s="34">
        <v>206</v>
      </c>
      <c r="D39348" s="34">
        <v>205</v>
      </c>
      <c r="E39348" s="34">
        <v>276</v>
      </c>
      <c r="F39348" s="34">
        <v>237</v>
      </c>
      <c r="G39348" s="34">
        <v>192</v>
      </c>
      <c r="H39348" s="34">
        <v>224</v>
      </c>
      <c r="I39348" s="34">
        <v>198</v>
      </c>
      <c r="J39348" s="34">
        <v>206</v>
      </c>
      <c r="K39348" s="34">
        <v>277</v>
      </c>
      <c r="L39348" s="34">
        <v>166</v>
      </c>
      <c r="M39348" s="34">
        <v>204</v>
      </c>
      <c r="N39348" s="34">
        <v>148</v>
      </c>
      <c r="O39348" s="34">
        <v>202</v>
      </c>
      <c r="P39348" s="34">
        <v>221</v>
      </c>
      <c r="Q39348" s="34">
        <v>310</v>
      </c>
      <c r="R39348" s="34">
        <v>271</v>
      </c>
      <c r="S39348" s="34">
        <v>287</v>
      </c>
      <c r="T39348" s="34">
        <v>198</v>
      </c>
      <c r="U39348" s="34">
        <v>235</v>
      </c>
      <c r="V39348" s="34">
        <v>228</v>
      </c>
      <c r="W39348" s="34">
        <v>332</v>
      </c>
      <c r="X39348" s="34">
        <v>258</v>
      </c>
      <c r="Y39348" s="34">
        <v>282</v>
      </c>
      <c r="Z39348" s="34">
        <v>259</v>
      </c>
      <c r="AA39348" s="34">
        <v>334</v>
      </c>
      <c r="AB39348" s="34">
        <v>229</v>
      </c>
      <c r="AC39348" s="34">
        <v>349</v>
      </c>
    </row>
    <row r="39349" spans="1:29" x14ac:dyDescent="0.2">
      <c r="A39349" s="34" t="s">
        <v>99842</v>
      </c>
      <c r="B39349" s="34">
        <v>39</v>
      </c>
      <c r="C39349" s="34">
        <v>46</v>
      </c>
      <c r="D39349" s="34">
        <v>47</v>
      </c>
      <c r="E39349" s="34">
        <v>57</v>
      </c>
      <c r="F39349" s="34">
        <v>66</v>
      </c>
      <c r="G39349" s="34">
        <v>55</v>
      </c>
      <c r="H39349" s="34">
        <v>33</v>
      </c>
      <c r="I39349" s="34">
        <v>60</v>
      </c>
      <c r="J39349" s="34">
        <v>60</v>
      </c>
      <c r="K39349" s="34">
        <v>64</v>
      </c>
      <c r="L39349" s="34">
        <v>53</v>
      </c>
      <c r="M39349" s="34">
        <v>44</v>
      </c>
      <c r="N39349" s="34">
        <v>40</v>
      </c>
      <c r="O39349" s="34">
        <v>62</v>
      </c>
      <c r="P39349" s="34">
        <v>41</v>
      </c>
      <c r="Q39349" s="34">
        <v>73</v>
      </c>
      <c r="R39349" s="34">
        <v>46</v>
      </c>
      <c r="S39349" s="34">
        <v>67</v>
      </c>
      <c r="T39349" s="34">
        <v>62</v>
      </c>
      <c r="U39349" s="34">
        <v>52</v>
      </c>
      <c r="V39349" s="34">
        <v>41</v>
      </c>
      <c r="W39349" s="34">
        <v>100</v>
      </c>
      <c r="X39349" s="34">
        <v>72</v>
      </c>
      <c r="Y39349" s="34">
        <v>77</v>
      </c>
      <c r="Z39349" s="34">
        <v>29</v>
      </c>
      <c r="AA39349" s="34">
        <v>66</v>
      </c>
      <c r="AB39349" s="34">
        <v>63</v>
      </c>
      <c r="AC39349" s="34">
        <v>73</v>
      </c>
    </row>
    <row r="39350" spans="1:29" x14ac:dyDescent="0.2">
      <c r="A39350" s="34" t="s">
        <v>99843</v>
      </c>
      <c r="B39350" s="34">
        <v>85</v>
      </c>
      <c r="C39350" s="34">
        <v>115</v>
      </c>
      <c r="D39350" s="34">
        <v>116</v>
      </c>
      <c r="E39350" s="34">
        <v>118</v>
      </c>
      <c r="F39350" s="34">
        <v>136</v>
      </c>
      <c r="G39350" s="34">
        <v>135</v>
      </c>
      <c r="H39350" s="34">
        <v>115</v>
      </c>
      <c r="I39350" s="34">
        <v>124</v>
      </c>
      <c r="J39350" s="34">
        <v>124</v>
      </c>
      <c r="K39350" s="34">
        <v>115</v>
      </c>
      <c r="L39350" s="34">
        <v>89</v>
      </c>
      <c r="M39350" s="34">
        <v>106</v>
      </c>
      <c r="N39350" s="34">
        <v>124</v>
      </c>
      <c r="O39350" s="34">
        <v>124</v>
      </c>
      <c r="P39350" s="34">
        <v>136</v>
      </c>
      <c r="Q39350" s="34">
        <v>197</v>
      </c>
      <c r="R39350" s="34">
        <v>140</v>
      </c>
      <c r="S39350" s="34">
        <v>154</v>
      </c>
      <c r="T39350" s="34">
        <v>145</v>
      </c>
      <c r="U39350" s="34">
        <v>111</v>
      </c>
      <c r="V39350" s="34">
        <v>170</v>
      </c>
      <c r="W39350" s="34">
        <v>139</v>
      </c>
      <c r="X39350" s="34">
        <v>155</v>
      </c>
      <c r="Y39350" s="34">
        <v>117</v>
      </c>
      <c r="Z39350" s="34">
        <v>114</v>
      </c>
      <c r="AA39350" s="34">
        <v>152</v>
      </c>
      <c r="AB39350" s="34">
        <v>147</v>
      </c>
      <c r="AC39350" s="34">
        <v>253</v>
      </c>
    </row>
    <row r="39351" spans="1:29" x14ac:dyDescent="0.2">
      <c r="A39351" s="34" t="s">
        <v>99844</v>
      </c>
      <c r="B39351" s="34">
        <v>44</v>
      </c>
      <c r="C39351" s="34">
        <v>39</v>
      </c>
      <c r="D39351" s="34">
        <v>51</v>
      </c>
      <c r="E39351" s="34">
        <v>25</v>
      </c>
      <c r="F39351" s="34">
        <v>47</v>
      </c>
      <c r="G39351" s="34">
        <v>53</v>
      </c>
      <c r="H39351" s="34">
        <v>50</v>
      </c>
      <c r="I39351" s="34">
        <v>36</v>
      </c>
      <c r="J39351" s="34">
        <v>30</v>
      </c>
      <c r="K39351" s="34">
        <v>30</v>
      </c>
      <c r="L39351" s="34">
        <v>26</v>
      </c>
      <c r="M39351" s="34">
        <v>23</v>
      </c>
      <c r="N39351" s="34">
        <v>21</v>
      </c>
      <c r="O39351" s="34">
        <v>27</v>
      </c>
      <c r="P39351" s="34">
        <v>50</v>
      </c>
      <c r="Q39351" s="34">
        <v>55</v>
      </c>
      <c r="R39351" s="34">
        <v>68</v>
      </c>
      <c r="S39351" s="34">
        <v>38</v>
      </c>
      <c r="T39351" s="34">
        <v>31</v>
      </c>
      <c r="U39351" s="34">
        <v>27</v>
      </c>
      <c r="V39351" s="34">
        <v>34</v>
      </c>
      <c r="W39351" s="34">
        <v>29</v>
      </c>
      <c r="X39351" s="34">
        <v>49</v>
      </c>
      <c r="Y39351" s="34">
        <v>40</v>
      </c>
      <c r="Z39351" s="34">
        <v>25</v>
      </c>
      <c r="AA39351" s="34">
        <v>29</v>
      </c>
      <c r="AB39351" s="34">
        <v>36</v>
      </c>
      <c r="AC39351" s="34">
        <v>45</v>
      </c>
    </row>
    <row r="39352" spans="1:29" x14ac:dyDescent="0.2">
      <c r="A39352" s="34" t="s">
        <v>99845</v>
      </c>
      <c r="B39352" s="34">
        <v>38</v>
      </c>
      <c r="C39352" s="34">
        <v>106</v>
      </c>
      <c r="D39352" s="34">
        <v>101</v>
      </c>
      <c r="E39352" s="34">
        <v>102</v>
      </c>
      <c r="F39352" s="34">
        <v>97</v>
      </c>
      <c r="G39352" s="34">
        <v>143</v>
      </c>
      <c r="H39352" s="34">
        <v>40</v>
      </c>
      <c r="I39352" s="34">
        <v>101</v>
      </c>
      <c r="J39352" s="34">
        <v>45</v>
      </c>
      <c r="K39352" s="34">
        <v>97</v>
      </c>
      <c r="L39352" s="34">
        <v>30</v>
      </c>
      <c r="M39352" s="34">
        <v>74</v>
      </c>
      <c r="N39352" s="34">
        <v>62</v>
      </c>
      <c r="O39352" s="34">
        <v>84</v>
      </c>
      <c r="P39352" s="34">
        <v>52</v>
      </c>
      <c r="Q39352" s="34">
        <v>103</v>
      </c>
      <c r="R39352" s="34">
        <v>67</v>
      </c>
      <c r="S39352" s="34">
        <v>115</v>
      </c>
      <c r="T39352" s="34">
        <v>50</v>
      </c>
      <c r="U39352" s="34">
        <v>71</v>
      </c>
      <c r="V39352" s="34">
        <v>78</v>
      </c>
      <c r="W39352" s="34">
        <v>85</v>
      </c>
      <c r="X39352" s="34">
        <v>77</v>
      </c>
      <c r="Y39352" s="34">
        <v>73</v>
      </c>
      <c r="Z39352" s="34">
        <v>91</v>
      </c>
      <c r="AA39352" s="34">
        <v>94</v>
      </c>
      <c r="AB39352" s="34">
        <v>59</v>
      </c>
      <c r="AC39352" s="34">
        <v>105</v>
      </c>
    </row>
    <row r="39353" spans="1:29" x14ac:dyDescent="0.2">
      <c r="A39353" s="34" t="s">
        <v>99846</v>
      </c>
      <c r="B39353" s="34">
        <v>41</v>
      </c>
      <c r="C39353" s="34">
        <v>25</v>
      </c>
      <c r="D39353" s="34">
        <v>38</v>
      </c>
      <c r="E39353" s="34">
        <v>41</v>
      </c>
      <c r="F39353" s="34">
        <v>29</v>
      </c>
      <c r="G39353" s="34">
        <v>31</v>
      </c>
      <c r="H39353" s="34">
        <v>28</v>
      </c>
      <c r="I39353" s="34">
        <v>41</v>
      </c>
      <c r="J39353" s="34">
        <v>33</v>
      </c>
      <c r="K39353" s="34">
        <v>29</v>
      </c>
      <c r="L39353" s="34">
        <v>37</v>
      </c>
      <c r="M39353" s="34">
        <v>19</v>
      </c>
      <c r="N39353" s="34">
        <v>59</v>
      </c>
      <c r="O39353" s="34">
        <v>36</v>
      </c>
      <c r="P39353" s="34">
        <v>55</v>
      </c>
      <c r="Q39353" s="34">
        <v>38</v>
      </c>
      <c r="R39353" s="34">
        <v>32</v>
      </c>
      <c r="S39353" s="34">
        <v>57</v>
      </c>
      <c r="T39353" s="34">
        <v>55</v>
      </c>
      <c r="U39353" s="34">
        <v>46</v>
      </c>
      <c r="V39353" s="34">
        <v>51</v>
      </c>
      <c r="W39353" s="34">
        <v>31</v>
      </c>
      <c r="X39353" s="34">
        <v>48</v>
      </c>
      <c r="Y39353" s="34">
        <v>35</v>
      </c>
      <c r="Z39353" s="34">
        <v>47</v>
      </c>
      <c r="AA39353" s="34">
        <v>61</v>
      </c>
      <c r="AB39353" s="34">
        <v>38</v>
      </c>
      <c r="AC39353" s="34">
        <v>48</v>
      </c>
    </row>
    <row r="39354" spans="1:29" x14ac:dyDescent="0.2">
      <c r="A39354" s="34" t="s">
        <v>99847</v>
      </c>
      <c r="B39354" s="34">
        <v>41</v>
      </c>
      <c r="C39354" s="34">
        <v>103</v>
      </c>
      <c r="D39354" s="34">
        <v>126</v>
      </c>
      <c r="E39354" s="34">
        <v>104</v>
      </c>
      <c r="F39354" s="34">
        <v>128</v>
      </c>
      <c r="G39354" s="34">
        <v>118</v>
      </c>
      <c r="H39354" s="34">
        <v>105</v>
      </c>
      <c r="I39354" s="34">
        <v>106</v>
      </c>
      <c r="J39354" s="34">
        <v>72</v>
      </c>
      <c r="K39354" s="34">
        <v>98</v>
      </c>
      <c r="L39354" s="34">
        <v>46</v>
      </c>
      <c r="M39354" s="34">
        <v>104</v>
      </c>
      <c r="N39354" s="34">
        <v>89</v>
      </c>
      <c r="O39354" s="34">
        <v>100</v>
      </c>
      <c r="P39354" s="34">
        <v>91</v>
      </c>
      <c r="Q39354" s="34">
        <v>118</v>
      </c>
      <c r="R39354" s="34">
        <v>119</v>
      </c>
      <c r="S39354" s="34">
        <v>142</v>
      </c>
      <c r="T39354" s="34">
        <v>86</v>
      </c>
      <c r="U39354" s="34">
        <v>77</v>
      </c>
      <c r="V39354" s="34">
        <v>112</v>
      </c>
      <c r="W39354" s="34">
        <v>98</v>
      </c>
      <c r="X39354" s="34">
        <v>115</v>
      </c>
      <c r="Y39354" s="34">
        <v>85</v>
      </c>
      <c r="Z39354" s="34">
        <v>117</v>
      </c>
      <c r="AA39354" s="34">
        <v>138</v>
      </c>
      <c r="AB39354" s="34">
        <v>106</v>
      </c>
      <c r="AC39354" s="34">
        <v>196</v>
      </c>
    </row>
    <row r="39355" spans="1:29" x14ac:dyDescent="0.2">
      <c r="A39355" s="34" t="s">
        <v>99848</v>
      </c>
      <c r="B39355" s="34">
        <v>29</v>
      </c>
      <c r="C39355" s="34">
        <v>28</v>
      </c>
      <c r="D39355" s="34">
        <v>61</v>
      </c>
      <c r="E39355" s="34">
        <v>31</v>
      </c>
      <c r="F39355" s="34">
        <v>40</v>
      </c>
      <c r="G39355" s="34">
        <v>30</v>
      </c>
      <c r="H39355" s="34">
        <v>29</v>
      </c>
      <c r="I39355" s="34">
        <v>28</v>
      </c>
      <c r="J39355" s="34">
        <v>36</v>
      </c>
      <c r="K39355" s="34">
        <v>21</v>
      </c>
      <c r="L39355" s="34">
        <v>21</v>
      </c>
      <c r="M39355" s="34">
        <v>31</v>
      </c>
      <c r="N39355" s="34">
        <v>36</v>
      </c>
      <c r="O39355" s="34">
        <v>26</v>
      </c>
      <c r="P39355" s="34">
        <v>23</v>
      </c>
      <c r="Q39355" s="34">
        <v>29</v>
      </c>
      <c r="R39355" s="34">
        <v>43</v>
      </c>
      <c r="S39355" s="34">
        <v>36</v>
      </c>
      <c r="T39355" s="34">
        <v>15</v>
      </c>
      <c r="U39355" s="34">
        <v>22</v>
      </c>
      <c r="V39355" s="34">
        <v>54</v>
      </c>
      <c r="W39355" s="34">
        <v>20</v>
      </c>
      <c r="X39355" s="34">
        <v>31</v>
      </c>
      <c r="Y39355" s="34">
        <v>17</v>
      </c>
      <c r="Z39355" s="34">
        <v>38</v>
      </c>
      <c r="AA39355" s="34">
        <v>49</v>
      </c>
      <c r="AB39355" s="34">
        <v>21</v>
      </c>
      <c r="AC39355" s="34">
        <v>46</v>
      </c>
    </row>
    <row r="39356" spans="1:29" x14ac:dyDescent="0.2">
      <c r="A39356" s="34" t="s">
        <v>99849</v>
      </c>
      <c r="B39356" s="34">
        <v>66</v>
      </c>
      <c r="C39356" s="34">
        <v>68</v>
      </c>
      <c r="D39356" s="34">
        <v>76</v>
      </c>
      <c r="E39356" s="34">
        <v>91</v>
      </c>
      <c r="F39356" s="34">
        <v>86</v>
      </c>
      <c r="G39356" s="34">
        <v>92</v>
      </c>
      <c r="H39356" s="34">
        <v>78</v>
      </c>
      <c r="I39356" s="34">
        <v>95</v>
      </c>
      <c r="J39356" s="34">
        <v>54</v>
      </c>
      <c r="K39356" s="34">
        <v>74</v>
      </c>
      <c r="L39356" s="34">
        <v>54</v>
      </c>
      <c r="M39356" s="34">
        <v>69</v>
      </c>
      <c r="N39356" s="34">
        <v>47</v>
      </c>
      <c r="O39356" s="34">
        <v>60</v>
      </c>
      <c r="P39356" s="34">
        <v>63</v>
      </c>
      <c r="Q39356" s="34">
        <v>115</v>
      </c>
      <c r="R39356" s="34">
        <v>82</v>
      </c>
      <c r="S39356" s="34">
        <v>119</v>
      </c>
      <c r="T39356" s="34">
        <v>77</v>
      </c>
      <c r="U39356" s="34">
        <v>93</v>
      </c>
      <c r="V39356" s="34">
        <v>83</v>
      </c>
      <c r="W39356" s="34">
        <v>138</v>
      </c>
      <c r="X39356" s="34">
        <v>99</v>
      </c>
      <c r="Y39356" s="34">
        <v>101</v>
      </c>
      <c r="Z39356" s="34">
        <v>61</v>
      </c>
      <c r="AA39356" s="34">
        <v>132</v>
      </c>
      <c r="AB39356" s="34">
        <v>76</v>
      </c>
      <c r="AC39356" s="34">
        <v>144</v>
      </c>
    </row>
    <row r="39357" spans="1:29" x14ac:dyDescent="0.2">
      <c r="A39357" s="34" t="s">
        <v>99850</v>
      </c>
      <c r="B39357" s="34">
        <v>38</v>
      </c>
      <c r="C39357" s="34">
        <v>60</v>
      </c>
      <c r="D39357" s="34">
        <v>75</v>
      </c>
      <c r="E39357" s="34">
        <v>61</v>
      </c>
      <c r="F39357" s="34">
        <v>73</v>
      </c>
      <c r="G39357" s="34">
        <v>62</v>
      </c>
      <c r="H39357" s="34">
        <v>67</v>
      </c>
      <c r="I39357" s="34">
        <v>60</v>
      </c>
      <c r="J39357" s="34">
        <v>55</v>
      </c>
      <c r="K39357" s="34">
        <v>56</v>
      </c>
      <c r="L39357" s="34">
        <v>21</v>
      </c>
      <c r="M39357" s="34">
        <v>52</v>
      </c>
      <c r="N39357" s="34">
        <v>39</v>
      </c>
      <c r="O39357" s="34">
        <v>53</v>
      </c>
      <c r="P39357" s="34">
        <v>55</v>
      </c>
      <c r="Q39357" s="34">
        <v>79</v>
      </c>
      <c r="R39357" s="34">
        <v>55</v>
      </c>
      <c r="S39357" s="34">
        <v>67</v>
      </c>
      <c r="T39357" s="34">
        <v>60</v>
      </c>
      <c r="U39357" s="34">
        <v>55</v>
      </c>
      <c r="V39357" s="34">
        <v>45</v>
      </c>
      <c r="W39357" s="34">
        <v>75</v>
      </c>
      <c r="X39357" s="34">
        <v>83</v>
      </c>
      <c r="Y39357" s="34">
        <v>40</v>
      </c>
      <c r="Z39357" s="34">
        <v>70</v>
      </c>
      <c r="AA39357" s="34">
        <v>70</v>
      </c>
      <c r="AB39357" s="34">
        <v>48</v>
      </c>
      <c r="AC39357" s="34">
        <v>82</v>
      </c>
    </row>
    <row r="39358" spans="1:29" x14ac:dyDescent="0.2">
      <c r="A39358" s="34" t="s">
        <v>99851</v>
      </c>
      <c r="B39358" s="34">
        <v>49</v>
      </c>
      <c r="C39358" s="34">
        <v>59</v>
      </c>
      <c r="D39358" s="34">
        <v>92</v>
      </c>
      <c r="E39358" s="34">
        <v>86</v>
      </c>
      <c r="F39358" s="34">
        <v>72</v>
      </c>
      <c r="G39358" s="34">
        <v>48</v>
      </c>
      <c r="H39358" s="34">
        <v>47</v>
      </c>
      <c r="I39358" s="34">
        <v>90</v>
      </c>
      <c r="J39358" s="34">
        <v>43</v>
      </c>
      <c r="K39358" s="34">
        <v>67</v>
      </c>
      <c r="L39358" s="34">
        <v>37</v>
      </c>
      <c r="M39358" s="34">
        <v>96</v>
      </c>
      <c r="N39358" s="34">
        <v>65</v>
      </c>
      <c r="O39358" s="34">
        <v>78</v>
      </c>
      <c r="P39358" s="34">
        <v>76</v>
      </c>
      <c r="Q39358" s="34">
        <v>92</v>
      </c>
      <c r="R39358" s="34">
        <v>62</v>
      </c>
      <c r="S39358" s="34">
        <v>118</v>
      </c>
      <c r="T39358" s="34">
        <v>51</v>
      </c>
      <c r="U39358" s="34">
        <v>48</v>
      </c>
      <c r="V39358" s="34">
        <v>64</v>
      </c>
      <c r="W39358" s="34">
        <v>103</v>
      </c>
      <c r="X39358" s="34">
        <v>80</v>
      </c>
      <c r="Y39358" s="34">
        <v>79</v>
      </c>
      <c r="Z39358" s="34">
        <v>77</v>
      </c>
      <c r="AA39358" s="34">
        <v>103</v>
      </c>
      <c r="AB39358" s="34">
        <v>76</v>
      </c>
      <c r="AC39358" s="34">
        <v>146</v>
      </c>
    </row>
    <row r="39359" spans="1:29" x14ac:dyDescent="0.2">
      <c r="A39359" s="34" t="s">
        <v>99852</v>
      </c>
      <c r="B39359" s="34">
        <v>21</v>
      </c>
      <c r="C39359" s="34">
        <v>22</v>
      </c>
      <c r="D39359" s="34">
        <v>22</v>
      </c>
      <c r="E39359" s="34">
        <v>40</v>
      </c>
      <c r="F39359" s="34">
        <v>14</v>
      </c>
      <c r="G39359" s="34">
        <v>34</v>
      </c>
      <c r="H39359" s="34">
        <v>18</v>
      </c>
      <c r="I39359" s="34">
        <v>30</v>
      </c>
      <c r="J39359" s="34">
        <v>18</v>
      </c>
      <c r="K39359" s="34">
        <v>23</v>
      </c>
      <c r="L39359" s="34">
        <v>6</v>
      </c>
      <c r="M39359" s="34">
        <v>11</v>
      </c>
      <c r="N39359" s="34">
        <v>22</v>
      </c>
      <c r="O39359" s="34">
        <v>15</v>
      </c>
      <c r="P39359" s="34">
        <v>22</v>
      </c>
      <c r="Q39359" s="34">
        <v>24</v>
      </c>
      <c r="R39359" s="34">
        <v>21</v>
      </c>
      <c r="S39359" s="34">
        <v>19</v>
      </c>
      <c r="T39359" s="34">
        <v>12</v>
      </c>
      <c r="U39359" s="34">
        <v>20</v>
      </c>
      <c r="V39359" s="34">
        <v>17</v>
      </c>
      <c r="W39359" s="34">
        <v>17</v>
      </c>
      <c r="X39359" s="34">
        <v>23</v>
      </c>
      <c r="Y39359" s="34">
        <v>14</v>
      </c>
      <c r="Z39359" s="34">
        <v>24</v>
      </c>
      <c r="AA39359" s="34">
        <v>31</v>
      </c>
      <c r="AB39359" s="34">
        <v>12</v>
      </c>
      <c r="AC39359" s="34">
        <v>45</v>
      </c>
    </row>
    <row r="39360" spans="1:29" x14ac:dyDescent="0.2">
      <c r="A39360" s="34" t="s">
        <v>99853</v>
      </c>
      <c r="B39360" s="34">
        <v>63</v>
      </c>
      <c r="C39360" s="34">
        <v>65</v>
      </c>
      <c r="D39360" s="34">
        <v>79</v>
      </c>
      <c r="E39360" s="34">
        <v>82</v>
      </c>
      <c r="F39360" s="34">
        <v>74</v>
      </c>
      <c r="G39360" s="34">
        <v>55</v>
      </c>
      <c r="H39360" s="34">
        <v>74</v>
      </c>
      <c r="I39360" s="34">
        <v>88</v>
      </c>
      <c r="J39360" s="34">
        <v>72</v>
      </c>
      <c r="K39360" s="34">
        <v>71</v>
      </c>
      <c r="L39360" s="34">
        <v>54</v>
      </c>
      <c r="M39360" s="34">
        <v>80</v>
      </c>
      <c r="N39360" s="34">
        <v>76</v>
      </c>
      <c r="O39360" s="34">
        <v>63</v>
      </c>
      <c r="P39360" s="34">
        <v>76</v>
      </c>
      <c r="Q39360" s="34">
        <v>74</v>
      </c>
      <c r="R39360" s="34">
        <v>84</v>
      </c>
      <c r="S39360" s="34">
        <v>93</v>
      </c>
      <c r="T39360" s="34">
        <v>54</v>
      </c>
      <c r="U39360" s="34">
        <v>89</v>
      </c>
      <c r="V39360" s="34">
        <v>76</v>
      </c>
      <c r="W39360" s="34">
        <v>102</v>
      </c>
      <c r="X39360" s="34">
        <v>101</v>
      </c>
      <c r="Y39360" s="34">
        <v>75</v>
      </c>
      <c r="Z39360" s="34">
        <v>89</v>
      </c>
      <c r="AA39360" s="34">
        <v>88</v>
      </c>
      <c r="AB39360" s="34">
        <v>88</v>
      </c>
      <c r="AC39360" s="34">
        <v>121</v>
      </c>
    </row>
    <row r="39361" spans="1:29" x14ac:dyDescent="0.2">
      <c r="A39361" s="34" t="s">
        <v>99854</v>
      </c>
      <c r="B39361" s="34">
        <v>59</v>
      </c>
      <c r="C39361" s="34">
        <v>88</v>
      </c>
      <c r="D39361" s="34">
        <v>89</v>
      </c>
      <c r="E39361" s="34">
        <v>96</v>
      </c>
      <c r="F39361" s="34">
        <v>89</v>
      </c>
      <c r="G39361" s="34">
        <v>59</v>
      </c>
      <c r="H39361" s="34">
        <v>91</v>
      </c>
      <c r="I39361" s="34">
        <v>94</v>
      </c>
      <c r="J39361" s="34">
        <v>71</v>
      </c>
      <c r="K39361" s="34">
        <v>116</v>
      </c>
      <c r="L39361" s="34">
        <v>71</v>
      </c>
      <c r="M39361" s="34">
        <v>95</v>
      </c>
      <c r="N39361" s="34">
        <v>56</v>
      </c>
      <c r="O39361" s="34">
        <v>59</v>
      </c>
      <c r="P39361" s="34">
        <v>66</v>
      </c>
      <c r="Q39361" s="34">
        <v>123</v>
      </c>
      <c r="R39361" s="34">
        <v>74</v>
      </c>
      <c r="S39361" s="34">
        <v>103</v>
      </c>
      <c r="T39361" s="34">
        <v>78</v>
      </c>
      <c r="U39361" s="34">
        <v>92</v>
      </c>
      <c r="V39361" s="34">
        <v>97</v>
      </c>
      <c r="W39361" s="34">
        <v>134</v>
      </c>
      <c r="X39361" s="34">
        <v>87</v>
      </c>
      <c r="Y39361" s="34">
        <v>120</v>
      </c>
      <c r="Z39361" s="34">
        <v>88</v>
      </c>
      <c r="AA39361" s="34">
        <v>97</v>
      </c>
      <c r="AB39361" s="34">
        <v>111</v>
      </c>
      <c r="AC39361" s="34">
        <v>146</v>
      </c>
    </row>
    <row r="39362" spans="1:29" x14ac:dyDescent="0.2">
      <c r="A39362" s="34" t="s">
        <v>99855</v>
      </c>
      <c r="B39362" s="34">
        <v>40</v>
      </c>
      <c r="C39362" s="34">
        <v>85</v>
      </c>
      <c r="D39362" s="34">
        <v>94</v>
      </c>
      <c r="E39362" s="34">
        <v>139</v>
      </c>
      <c r="F39362" s="34">
        <v>66</v>
      </c>
      <c r="G39362" s="34">
        <v>104</v>
      </c>
      <c r="H39362" s="34">
        <v>73</v>
      </c>
      <c r="I39362" s="34">
        <v>117</v>
      </c>
      <c r="J39362" s="34">
        <v>53</v>
      </c>
      <c r="K39362" s="34">
        <v>101</v>
      </c>
      <c r="L39362" s="34">
        <v>35</v>
      </c>
      <c r="M39362" s="34">
        <v>77</v>
      </c>
      <c r="N39362" s="34">
        <v>77</v>
      </c>
      <c r="O39362" s="34">
        <v>78</v>
      </c>
      <c r="P39362" s="34">
        <v>57</v>
      </c>
      <c r="Q39362" s="34">
        <v>98</v>
      </c>
      <c r="R39362" s="34">
        <v>60</v>
      </c>
      <c r="S39362" s="34">
        <v>127</v>
      </c>
      <c r="T39362" s="34">
        <v>55</v>
      </c>
      <c r="U39362" s="34">
        <v>98</v>
      </c>
      <c r="V39362" s="34">
        <v>68</v>
      </c>
      <c r="W39362" s="34">
        <v>99</v>
      </c>
      <c r="X39362" s="34">
        <v>97</v>
      </c>
      <c r="Y39362" s="34">
        <v>57</v>
      </c>
      <c r="Z39362" s="34">
        <v>66</v>
      </c>
      <c r="AA39362" s="34">
        <v>124</v>
      </c>
      <c r="AB39362" s="34">
        <v>67</v>
      </c>
      <c r="AC39362" s="34">
        <v>161</v>
      </c>
    </row>
    <row r="39363" spans="1:29" x14ac:dyDescent="0.2">
      <c r="A39363" s="34" t="s">
        <v>99856</v>
      </c>
      <c r="B39363" s="34">
        <v>64</v>
      </c>
      <c r="C39363" s="34">
        <v>75</v>
      </c>
      <c r="D39363" s="34">
        <v>84</v>
      </c>
      <c r="E39363" s="34">
        <v>108</v>
      </c>
      <c r="F39363" s="34">
        <v>75</v>
      </c>
      <c r="G39363" s="34">
        <v>61</v>
      </c>
      <c r="H39363" s="34">
        <v>91</v>
      </c>
      <c r="I39363" s="34">
        <v>87</v>
      </c>
      <c r="J39363" s="34">
        <v>52</v>
      </c>
      <c r="K39363" s="34">
        <v>100</v>
      </c>
      <c r="L39363" s="34">
        <v>42</v>
      </c>
      <c r="M39363" s="34">
        <v>92</v>
      </c>
      <c r="N39363" s="34">
        <v>53</v>
      </c>
      <c r="O39363" s="34">
        <v>83</v>
      </c>
      <c r="P39363" s="34">
        <v>68</v>
      </c>
      <c r="Q39363" s="34">
        <v>93</v>
      </c>
      <c r="R39363" s="34">
        <v>87</v>
      </c>
      <c r="S39363" s="34">
        <v>111</v>
      </c>
      <c r="T39363" s="34">
        <v>54</v>
      </c>
      <c r="U39363" s="34">
        <v>85</v>
      </c>
      <c r="V39363" s="34">
        <v>85</v>
      </c>
      <c r="W39363" s="34">
        <v>127</v>
      </c>
      <c r="X39363" s="34">
        <v>74</v>
      </c>
      <c r="Y39363" s="34">
        <v>77</v>
      </c>
      <c r="Z39363" s="34">
        <v>67</v>
      </c>
      <c r="AA39363" s="34">
        <v>123</v>
      </c>
      <c r="AB39363" s="34">
        <v>40</v>
      </c>
      <c r="AC39363" s="34">
        <v>126</v>
      </c>
    </row>
    <row r="39364" spans="1:29" x14ac:dyDescent="0.2">
      <c r="A39364" s="34" t="s">
        <v>99857</v>
      </c>
      <c r="B39364" s="34">
        <v>38</v>
      </c>
      <c r="C39364" s="34">
        <v>38</v>
      </c>
      <c r="D39364" s="34">
        <v>43</v>
      </c>
      <c r="E39364" s="34">
        <v>36</v>
      </c>
      <c r="F39364" s="34">
        <v>66</v>
      </c>
      <c r="G39364" s="34">
        <v>36</v>
      </c>
      <c r="H39364" s="34">
        <v>56</v>
      </c>
      <c r="I39364" s="34">
        <v>39</v>
      </c>
      <c r="J39364" s="34">
        <v>46</v>
      </c>
      <c r="K39364" s="34">
        <v>45</v>
      </c>
      <c r="L39364" s="34">
        <v>22</v>
      </c>
      <c r="M39364" s="34">
        <v>64</v>
      </c>
      <c r="N39364" s="34">
        <v>44</v>
      </c>
      <c r="O39364" s="34">
        <v>46</v>
      </c>
      <c r="P39364" s="34">
        <v>52</v>
      </c>
      <c r="Q39364" s="34">
        <v>35</v>
      </c>
      <c r="R39364" s="34">
        <v>55</v>
      </c>
      <c r="S39364" s="34">
        <v>53</v>
      </c>
      <c r="T39364" s="34">
        <v>48</v>
      </c>
      <c r="U39364" s="34">
        <v>42</v>
      </c>
      <c r="V39364" s="34">
        <v>57</v>
      </c>
      <c r="W39364" s="34">
        <v>51</v>
      </c>
      <c r="X39364" s="34">
        <v>80</v>
      </c>
      <c r="Y39364" s="34">
        <v>44</v>
      </c>
      <c r="Z39364" s="34">
        <v>48</v>
      </c>
      <c r="AA39364" s="34">
        <v>45</v>
      </c>
      <c r="AB39364" s="34">
        <v>50</v>
      </c>
      <c r="AC39364" s="34">
        <v>85</v>
      </c>
    </row>
    <row r="39365" spans="1:29" x14ac:dyDescent="0.2">
      <c r="A39365" s="34" t="s">
        <v>99858</v>
      </c>
      <c r="B39365" s="34">
        <v>43</v>
      </c>
      <c r="C39365" s="34">
        <v>122</v>
      </c>
      <c r="D39365" s="34">
        <v>112</v>
      </c>
      <c r="E39365" s="34">
        <v>86</v>
      </c>
      <c r="F39365" s="34">
        <v>110</v>
      </c>
      <c r="G39365" s="34">
        <v>71</v>
      </c>
      <c r="H39365" s="34">
        <v>109</v>
      </c>
      <c r="I39365" s="34">
        <v>89</v>
      </c>
      <c r="J39365" s="34">
        <v>74</v>
      </c>
      <c r="K39365" s="34">
        <v>84</v>
      </c>
      <c r="L39365" s="34">
        <v>68</v>
      </c>
      <c r="M39365" s="34">
        <v>64</v>
      </c>
      <c r="N39365" s="34">
        <v>82</v>
      </c>
      <c r="O39365" s="34">
        <v>69</v>
      </c>
      <c r="P39365" s="34">
        <v>81</v>
      </c>
      <c r="Q39365" s="34">
        <v>85</v>
      </c>
      <c r="R39365" s="34">
        <v>90</v>
      </c>
      <c r="S39365" s="34">
        <v>134</v>
      </c>
      <c r="T39365" s="34">
        <v>112</v>
      </c>
      <c r="U39365" s="34">
        <v>72</v>
      </c>
      <c r="V39365" s="34">
        <v>115</v>
      </c>
      <c r="W39365" s="34">
        <v>74</v>
      </c>
      <c r="X39365" s="34">
        <v>135</v>
      </c>
      <c r="Y39365" s="34">
        <v>89</v>
      </c>
      <c r="Z39365" s="34">
        <v>117</v>
      </c>
      <c r="AA39365" s="34">
        <v>121</v>
      </c>
      <c r="AB39365" s="34">
        <v>104</v>
      </c>
      <c r="AC39365" s="34">
        <v>168</v>
      </c>
    </row>
    <row r="39366" spans="1:29" x14ac:dyDescent="0.2">
      <c r="A39366" s="34" t="s">
        <v>99859</v>
      </c>
      <c r="B39366" s="34">
        <v>59</v>
      </c>
      <c r="C39366" s="34">
        <v>58</v>
      </c>
      <c r="D39366" s="34">
        <v>47</v>
      </c>
      <c r="E39366" s="34">
        <v>41</v>
      </c>
      <c r="F39366" s="34">
        <v>80</v>
      </c>
      <c r="G39366" s="34">
        <v>56</v>
      </c>
      <c r="H39366" s="34">
        <v>65</v>
      </c>
      <c r="I39366" s="34">
        <v>26</v>
      </c>
      <c r="J39366" s="34">
        <v>52</v>
      </c>
      <c r="K39366" s="34">
        <v>36</v>
      </c>
      <c r="L39366" s="34">
        <v>56</v>
      </c>
      <c r="M39366" s="34">
        <v>52</v>
      </c>
      <c r="N39366" s="34">
        <v>58</v>
      </c>
      <c r="O39366" s="34">
        <v>61</v>
      </c>
      <c r="P39366" s="34">
        <v>57</v>
      </c>
      <c r="Q39366" s="34">
        <v>71</v>
      </c>
      <c r="R39366" s="34">
        <v>100</v>
      </c>
      <c r="S39366" s="34">
        <v>73</v>
      </c>
      <c r="T39366" s="34">
        <v>58</v>
      </c>
      <c r="U39366" s="34">
        <v>67</v>
      </c>
      <c r="V39366" s="34">
        <v>83</v>
      </c>
      <c r="W39366" s="34">
        <v>67</v>
      </c>
      <c r="X39366" s="34">
        <v>92</v>
      </c>
      <c r="Y39366" s="34">
        <v>75</v>
      </c>
      <c r="Z39366" s="34">
        <v>83</v>
      </c>
      <c r="AA39366" s="34">
        <v>89</v>
      </c>
      <c r="AB39366" s="34">
        <v>95</v>
      </c>
      <c r="AC39366" s="34">
        <v>90</v>
      </c>
    </row>
    <row r="39367" spans="1:29" x14ac:dyDescent="0.2">
      <c r="A39367" s="34" t="s">
        <v>99860</v>
      </c>
      <c r="B39367" s="34">
        <v>66</v>
      </c>
      <c r="C39367" s="34">
        <v>67</v>
      </c>
      <c r="D39367" s="34">
        <v>110</v>
      </c>
      <c r="E39367" s="34">
        <v>105</v>
      </c>
      <c r="F39367" s="34">
        <v>118</v>
      </c>
      <c r="G39367" s="34">
        <v>78</v>
      </c>
      <c r="H39367" s="34">
        <v>76</v>
      </c>
      <c r="I39367" s="34">
        <v>69</v>
      </c>
      <c r="J39367" s="34">
        <v>90</v>
      </c>
      <c r="K39367" s="34">
        <v>105</v>
      </c>
      <c r="L39367" s="34">
        <v>59</v>
      </c>
      <c r="M39367" s="34">
        <v>54</v>
      </c>
      <c r="N39367" s="34">
        <v>78</v>
      </c>
      <c r="O39367" s="34">
        <v>70</v>
      </c>
      <c r="P39367" s="34">
        <v>102</v>
      </c>
      <c r="Q39367" s="34">
        <v>78</v>
      </c>
      <c r="R39367" s="34">
        <v>134</v>
      </c>
      <c r="S39367" s="34">
        <v>120</v>
      </c>
      <c r="T39367" s="34">
        <v>100</v>
      </c>
      <c r="U39367" s="34">
        <v>69</v>
      </c>
      <c r="V39367" s="34">
        <v>115</v>
      </c>
      <c r="W39367" s="34">
        <v>83</v>
      </c>
      <c r="X39367" s="34">
        <v>112</v>
      </c>
      <c r="Y39367" s="34">
        <v>85</v>
      </c>
      <c r="Z39367" s="34">
        <v>95</v>
      </c>
      <c r="AA39367" s="34">
        <v>121</v>
      </c>
      <c r="AB39367" s="34">
        <v>96</v>
      </c>
      <c r="AC39367" s="34">
        <v>136</v>
      </c>
    </row>
    <row r="39368" spans="1:29" x14ac:dyDescent="0.2">
      <c r="A39368" s="34" t="s">
        <v>99861</v>
      </c>
      <c r="B39368" s="34">
        <v>54</v>
      </c>
      <c r="C39368" s="34">
        <v>38</v>
      </c>
      <c r="D39368" s="34">
        <v>58</v>
      </c>
      <c r="E39368" s="34">
        <v>86</v>
      </c>
      <c r="F39368" s="34">
        <v>51</v>
      </c>
      <c r="G39368" s="34">
        <v>51</v>
      </c>
      <c r="H39368" s="34">
        <v>68</v>
      </c>
      <c r="I39368" s="34">
        <v>52</v>
      </c>
      <c r="J39368" s="34">
        <v>41</v>
      </c>
      <c r="K39368" s="34">
        <v>62</v>
      </c>
      <c r="L39368" s="34">
        <v>30</v>
      </c>
      <c r="M39368" s="34">
        <v>64</v>
      </c>
      <c r="N39368" s="34">
        <v>53</v>
      </c>
      <c r="O39368" s="34">
        <v>71</v>
      </c>
      <c r="P39368" s="34">
        <v>59</v>
      </c>
      <c r="Q39368" s="34">
        <v>81</v>
      </c>
      <c r="R39368" s="34">
        <v>71</v>
      </c>
      <c r="S39368" s="34">
        <v>56</v>
      </c>
      <c r="T39368" s="34">
        <v>60</v>
      </c>
      <c r="U39368" s="34">
        <v>54</v>
      </c>
      <c r="V39368" s="34">
        <v>46</v>
      </c>
      <c r="W39368" s="34">
        <v>70</v>
      </c>
      <c r="X39368" s="34">
        <v>45</v>
      </c>
      <c r="Y39368" s="34">
        <v>60</v>
      </c>
      <c r="Z39368" s="34">
        <v>66</v>
      </c>
      <c r="AA39368" s="34">
        <v>72</v>
      </c>
      <c r="AB39368" s="34">
        <v>41</v>
      </c>
      <c r="AC39368" s="34">
        <v>90</v>
      </c>
    </row>
    <row r="39369" spans="1:29" x14ac:dyDescent="0.2">
      <c r="A39369" s="34" t="s">
        <v>99862</v>
      </c>
      <c r="B39369" s="34">
        <v>66</v>
      </c>
      <c r="C39369" s="34">
        <v>80</v>
      </c>
      <c r="D39369" s="34">
        <v>81</v>
      </c>
      <c r="E39369" s="34">
        <v>95</v>
      </c>
      <c r="F39369" s="34">
        <v>85</v>
      </c>
      <c r="G39369" s="34">
        <v>82</v>
      </c>
      <c r="H39369" s="34">
        <v>83</v>
      </c>
      <c r="I39369" s="34">
        <v>85</v>
      </c>
      <c r="J39369" s="34">
        <v>59</v>
      </c>
      <c r="K39369" s="34">
        <v>82</v>
      </c>
      <c r="L39369" s="34">
        <v>62</v>
      </c>
      <c r="M39369" s="34">
        <v>67</v>
      </c>
      <c r="N39369" s="34">
        <v>65</v>
      </c>
      <c r="O39369" s="34">
        <v>74</v>
      </c>
      <c r="P39369" s="34">
        <v>77</v>
      </c>
      <c r="Q39369" s="34">
        <v>83</v>
      </c>
      <c r="R39369" s="34">
        <v>57</v>
      </c>
      <c r="S39369" s="34">
        <v>106</v>
      </c>
      <c r="T39369" s="34">
        <v>40</v>
      </c>
      <c r="U39369" s="34">
        <v>63</v>
      </c>
      <c r="V39369" s="34">
        <v>56</v>
      </c>
      <c r="W39369" s="34">
        <v>94</v>
      </c>
      <c r="X39369" s="34">
        <v>91</v>
      </c>
      <c r="Y39369" s="34">
        <v>61</v>
      </c>
      <c r="Z39369" s="34">
        <v>73</v>
      </c>
      <c r="AA39369" s="34">
        <v>74</v>
      </c>
      <c r="AB39369" s="34">
        <v>94</v>
      </c>
      <c r="AC39369" s="34">
        <v>97</v>
      </c>
    </row>
    <row r="39370" spans="1:29" x14ac:dyDescent="0.2">
      <c r="A39370" s="34" t="s">
        <v>99863</v>
      </c>
      <c r="B39370" s="34">
        <v>102</v>
      </c>
      <c r="C39370" s="34">
        <v>185</v>
      </c>
      <c r="D39370" s="34">
        <v>240</v>
      </c>
      <c r="E39370" s="34">
        <v>188</v>
      </c>
      <c r="F39370" s="34">
        <v>201</v>
      </c>
      <c r="G39370" s="34">
        <v>141</v>
      </c>
      <c r="H39370" s="34">
        <v>179</v>
      </c>
      <c r="I39370" s="34">
        <v>150</v>
      </c>
      <c r="J39370" s="34">
        <v>125</v>
      </c>
      <c r="K39370" s="34">
        <v>247</v>
      </c>
      <c r="L39370" s="34">
        <v>153</v>
      </c>
      <c r="M39370" s="34">
        <v>110</v>
      </c>
      <c r="N39370" s="34">
        <v>191</v>
      </c>
      <c r="O39370" s="34">
        <v>122</v>
      </c>
      <c r="P39370" s="34">
        <v>210</v>
      </c>
      <c r="Q39370" s="34">
        <v>229</v>
      </c>
      <c r="R39370" s="34">
        <v>211</v>
      </c>
      <c r="S39370" s="34">
        <v>197</v>
      </c>
      <c r="T39370" s="34">
        <v>175</v>
      </c>
      <c r="U39370" s="34">
        <v>120</v>
      </c>
      <c r="V39370" s="34">
        <v>226</v>
      </c>
      <c r="W39370" s="34">
        <v>172</v>
      </c>
      <c r="X39370" s="34">
        <v>226</v>
      </c>
      <c r="Y39370" s="34">
        <v>122</v>
      </c>
      <c r="Z39370" s="34">
        <v>173</v>
      </c>
      <c r="AA39370" s="34">
        <v>230</v>
      </c>
      <c r="AB39370" s="34">
        <v>196</v>
      </c>
      <c r="AC39370" s="34">
        <v>271</v>
      </c>
    </row>
    <row r="39371" spans="1:29" x14ac:dyDescent="0.2">
      <c r="A39371" s="34" t="s">
        <v>99864</v>
      </c>
      <c r="B39371" s="34">
        <v>113</v>
      </c>
      <c r="C39371" s="34">
        <v>149</v>
      </c>
      <c r="D39371" s="34">
        <v>200</v>
      </c>
      <c r="E39371" s="34">
        <v>195</v>
      </c>
      <c r="F39371" s="34">
        <v>166</v>
      </c>
      <c r="G39371" s="34">
        <v>174</v>
      </c>
      <c r="H39371" s="34">
        <v>166</v>
      </c>
      <c r="I39371" s="34">
        <v>111</v>
      </c>
      <c r="J39371" s="34">
        <v>147</v>
      </c>
      <c r="K39371" s="34">
        <v>182</v>
      </c>
      <c r="L39371" s="34">
        <v>85</v>
      </c>
      <c r="M39371" s="34">
        <v>137</v>
      </c>
      <c r="N39371" s="34">
        <v>140</v>
      </c>
      <c r="O39371" s="34">
        <v>150</v>
      </c>
      <c r="P39371" s="34">
        <v>148</v>
      </c>
      <c r="Q39371" s="34">
        <v>208</v>
      </c>
      <c r="R39371" s="34">
        <v>164</v>
      </c>
      <c r="S39371" s="34">
        <v>201</v>
      </c>
      <c r="T39371" s="34">
        <v>129</v>
      </c>
      <c r="U39371" s="34">
        <v>150</v>
      </c>
      <c r="V39371" s="34">
        <v>156</v>
      </c>
      <c r="W39371" s="34">
        <v>153</v>
      </c>
      <c r="X39371" s="34">
        <v>202</v>
      </c>
      <c r="Y39371" s="34">
        <v>133</v>
      </c>
      <c r="Z39371" s="34">
        <v>195</v>
      </c>
      <c r="AA39371" s="34">
        <v>191</v>
      </c>
      <c r="AB39371" s="34">
        <v>167</v>
      </c>
      <c r="AC39371" s="34">
        <v>284</v>
      </c>
    </row>
    <row r="39372" spans="1:29" x14ac:dyDescent="0.2">
      <c r="A39372" s="34" t="s">
        <v>99865</v>
      </c>
      <c r="B39372" s="34">
        <v>38</v>
      </c>
      <c r="C39372" s="34">
        <v>18</v>
      </c>
      <c r="D39372" s="34">
        <v>22</v>
      </c>
      <c r="E39372" s="34">
        <v>24</v>
      </c>
      <c r="F39372" s="34">
        <v>21</v>
      </c>
      <c r="G39372" s="34">
        <v>2</v>
      </c>
      <c r="H39372" s="34">
        <v>6</v>
      </c>
      <c r="I39372" s="34">
        <v>13</v>
      </c>
      <c r="J39372" s="34">
        <v>13</v>
      </c>
      <c r="K39372" s="34">
        <v>24</v>
      </c>
      <c r="L39372" s="34">
        <v>16</v>
      </c>
      <c r="M39372" s="34">
        <v>24</v>
      </c>
      <c r="N39372" s="34">
        <v>30</v>
      </c>
      <c r="O39372" s="34">
        <v>22</v>
      </c>
      <c r="P39372" s="34">
        <v>19</v>
      </c>
      <c r="Q39372" s="34">
        <v>16</v>
      </c>
      <c r="R39372" s="34">
        <v>29</v>
      </c>
      <c r="S39372" s="34">
        <v>27</v>
      </c>
      <c r="T39372" s="34">
        <v>16</v>
      </c>
      <c r="U39372" s="34">
        <v>8</v>
      </c>
      <c r="V39372" s="34">
        <v>25</v>
      </c>
      <c r="W39372" s="34">
        <v>21</v>
      </c>
      <c r="X39372" s="34">
        <v>25</v>
      </c>
      <c r="Y39372" s="34">
        <v>11</v>
      </c>
      <c r="Z39372" s="34">
        <v>23</v>
      </c>
      <c r="AA39372" s="34">
        <v>31</v>
      </c>
      <c r="AB39372" s="34">
        <v>14</v>
      </c>
      <c r="AC39372" s="34">
        <v>49</v>
      </c>
    </row>
    <row r="39373" spans="1:29" x14ac:dyDescent="0.2">
      <c r="A39373" s="34" t="s">
        <v>99866</v>
      </c>
      <c r="B39373" s="34">
        <v>58</v>
      </c>
      <c r="C39373" s="34">
        <v>70</v>
      </c>
      <c r="D39373" s="34">
        <v>62</v>
      </c>
      <c r="E39373" s="34">
        <v>35</v>
      </c>
      <c r="F39373" s="34">
        <v>65</v>
      </c>
      <c r="G39373" s="34">
        <v>63</v>
      </c>
      <c r="H39373" s="34">
        <v>47</v>
      </c>
      <c r="I39373" s="34">
        <v>35</v>
      </c>
      <c r="J39373" s="34">
        <v>40</v>
      </c>
      <c r="K39373" s="34">
        <v>43</v>
      </c>
      <c r="L39373" s="34">
        <v>43</v>
      </c>
      <c r="M39373" s="34">
        <v>36</v>
      </c>
      <c r="N39373" s="34">
        <v>39</v>
      </c>
      <c r="O39373" s="34">
        <v>51</v>
      </c>
      <c r="P39373" s="34">
        <v>54</v>
      </c>
      <c r="Q39373" s="34">
        <v>43</v>
      </c>
      <c r="R39373" s="34">
        <v>63</v>
      </c>
      <c r="S39373" s="34">
        <v>55</v>
      </c>
      <c r="T39373" s="34">
        <v>35</v>
      </c>
      <c r="U39373" s="34">
        <v>51</v>
      </c>
      <c r="V39373" s="34">
        <v>54</v>
      </c>
      <c r="W39373" s="34">
        <v>34</v>
      </c>
      <c r="X39373" s="34">
        <v>61</v>
      </c>
      <c r="Y39373" s="34">
        <v>43</v>
      </c>
      <c r="Z39373" s="34">
        <v>56</v>
      </c>
      <c r="AA39373" s="34">
        <v>41</v>
      </c>
      <c r="AB39373" s="34">
        <v>57</v>
      </c>
      <c r="AC39373" s="34">
        <v>68</v>
      </c>
    </row>
    <row r="39374" spans="1:29" x14ac:dyDescent="0.2">
      <c r="A39374" s="34" t="s">
        <v>99867</v>
      </c>
      <c r="B39374" s="34">
        <v>47</v>
      </c>
      <c r="C39374" s="34">
        <v>62</v>
      </c>
      <c r="D39374" s="34">
        <v>67</v>
      </c>
      <c r="E39374" s="34">
        <v>60</v>
      </c>
      <c r="F39374" s="34">
        <v>91</v>
      </c>
      <c r="G39374" s="34">
        <v>33</v>
      </c>
      <c r="H39374" s="34">
        <v>69</v>
      </c>
      <c r="I39374" s="34">
        <v>53</v>
      </c>
      <c r="J39374" s="34">
        <v>54</v>
      </c>
      <c r="K39374" s="34">
        <v>56</v>
      </c>
      <c r="L39374" s="34">
        <v>39</v>
      </c>
      <c r="M39374" s="34">
        <v>58</v>
      </c>
      <c r="N39374" s="34">
        <v>71</v>
      </c>
      <c r="O39374" s="34">
        <v>45</v>
      </c>
      <c r="P39374" s="34">
        <v>59</v>
      </c>
      <c r="Q39374" s="34">
        <v>65</v>
      </c>
      <c r="R39374" s="34">
        <v>48</v>
      </c>
      <c r="S39374" s="34">
        <v>66</v>
      </c>
      <c r="T39374" s="34">
        <v>53</v>
      </c>
      <c r="U39374" s="34">
        <v>48</v>
      </c>
      <c r="V39374" s="34">
        <v>83</v>
      </c>
      <c r="W39374" s="34">
        <v>21</v>
      </c>
      <c r="X39374" s="34">
        <v>89</v>
      </c>
      <c r="Y39374" s="34">
        <v>55</v>
      </c>
      <c r="Z39374" s="34">
        <v>60</v>
      </c>
      <c r="AA39374" s="34">
        <v>90</v>
      </c>
      <c r="AB39374" s="34">
        <v>51</v>
      </c>
      <c r="AC39374" s="34">
        <v>118</v>
      </c>
    </row>
    <row r="39375" spans="1:29" x14ac:dyDescent="0.2">
      <c r="A39375" s="34" t="s">
        <v>99868</v>
      </c>
      <c r="B39375" s="34">
        <v>273</v>
      </c>
      <c r="C39375" s="34">
        <v>237</v>
      </c>
      <c r="D39375" s="34">
        <v>403</v>
      </c>
      <c r="E39375" s="34">
        <v>284</v>
      </c>
      <c r="F39375" s="34">
        <v>363</v>
      </c>
      <c r="G39375" s="34">
        <v>290</v>
      </c>
      <c r="H39375" s="34">
        <v>359</v>
      </c>
      <c r="I39375" s="34">
        <v>263</v>
      </c>
      <c r="J39375" s="34">
        <v>301</v>
      </c>
      <c r="K39375" s="34">
        <v>262</v>
      </c>
      <c r="L39375" s="34">
        <v>278</v>
      </c>
      <c r="M39375" s="34">
        <v>280</v>
      </c>
      <c r="N39375" s="34">
        <v>326</v>
      </c>
      <c r="O39375" s="34">
        <v>234</v>
      </c>
      <c r="P39375" s="34">
        <v>330</v>
      </c>
      <c r="Q39375" s="34">
        <v>339</v>
      </c>
      <c r="R39375" s="34">
        <v>478</v>
      </c>
      <c r="S39375" s="34">
        <v>329</v>
      </c>
      <c r="T39375" s="34">
        <v>377</v>
      </c>
      <c r="U39375" s="34">
        <v>302</v>
      </c>
      <c r="V39375" s="34">
        <v>452</v>
      </c>
      <c r="W39375" s="34">
        <v>319</v>
      </c>
      <c r="X39375" s="34">
        <v>493</v>
      </c>
      <c r="Y39375" s="34">
        <v>366</v>
      </c>
      <c r="Z39375" s="34">
        <v>449</v>
      </c>
      <c r="AA39375" s="34">
        <v>379</v>
      </c>
      <c r="AB39375" s="34">
        <v>427</v>
      </c>
      <c r="AC39375" s="34">
        <v>461</v>
      </c>
    </row>
    <row r="39376" spans="1:29" x14ac:dyDescent="0.2">
      <c r="A39376" s="34" t="s">
        <v>99869</v>
      </c>
      <c r="B39376" s="34">
        <v>70</v>
      </c>
      <c r="C39376" s="34">
        <v>63</v>
      </c>
      <c r="D39376" s="34">
        <v>108</v>
      </c>
      <c r="E39376" s="34">
        <v>69</v>
      </c>
      <c r="F39376" s="34">
        <v>100</v>
      </c>
      <c r="G39376" s="34">
        <v>49</v>
      </c>
      <c r="H39376" s="34">
        <v>71</v>
      </c>
      <c r="I39376" s="34">
        <v>60</v>
      </c>
      <c r="J39376" s="34">
        <v>85</v>
      </c>
      <c r="K39376" s="34">
        <v>68</v>
      </c>
      <c r="L39376" s="34">
        <v>39</v>
      </c>
      <c r="M39376" s="34">
        <v>75</v>
      </c>
      <c r="N39376" s="34">
        <v>69</v>
      </c>
      <c r="O39376" s="34">
        <v>61</v>
      </c>
      <c r="P39376" s="34">
        <v>77</v>
      </c>
      <c r="Q39376" s="34">
        <v>96</v>
      </c>
      <c r="R39376" s="34">
        <v>110</v>
      </c>
      <c r="S39376" s="34">
        <v>72</v>
      </c>
      <c r="T39376" s="34">
        <v>73</v>
      </c>
      <c r="U39376" s="34">
        <v>57</v>
      </c>
      <c r="V39376" s="34">
        <v>123</v>
      </c>
      <c r="W39376" s="34">
        <v>75</v>
      </c>
      <c r="X39376" s="34">
        <v>105</v>
      </c>
      <c r="Y39376" s="34">
        <v>53</v>
      </c>
      <c r="Z39376" s="34">
        <v>107</v>
      </c>
      <c r="AA39376" s="34">
        <v>107</v>
      </c>
      <c r="AB39376" s="34">
        <v>91</v>
      </c>
      <c r="AC39376" s="34">
        <v>125</v>
      </c>
    </row>
    <row r="39377" spans="1:29" x14ac:dyDescent="0.2">
      <c r="A39377" s="34" t="s">
        <v>99870</v>
      </c>
      <c r="B39377" s="34">
        <v>49</v>
      </c>
      <c r="C39377" s="34">
        <v>29</v>
      </c>
      <c r="D39377" s="34">
        <v>51</v>
      </c>
      <c r="E39377" s="34">
        <v>39</v>
      </c>
      <c r="F39377" s="34">
        <v>44</v>
      </c>
      <c r="G39377" s="34">
        <v>33</v>
      </c>
      <c r="H39377" s="34">
        <v>25</v>
      </c>
      <c r="I39377" s="34">
        <v>29</v>
      </c>
      <c r="J39377" s="34">
        <v>30</v>
      </c>
      <c r="K39377" s="34">
        <v>25</v>
      </c>
      <c r="L39377" s="34">
        <v>35</v>
      </c>
      <c r="M39377" s="34">
        <v>17</v>
      </c>
      <c r="N39377" s="34">
        <v>57</v>
      </c>
      <c r="O39377" s="34">
        <v>34</v>
      </c>
      <c r="P39377" s="34">
        <v>42</v>
      </c>
      <c r="Q39377" s="34">
        <v>38</v>
      </c>
      <c r="R39377" s="34">
        <v>54</v>
      </c>
      <c r="S39377" s="34">
        <v>24</v>
      </c>
      <c r="T39377" s="34">
        <v>46</v>
      </c>
      <c r="U39377" s="34">
        <v>27</v>
      </c>
      <c r="V39377" s="34">
        <v>42</v>
      </c>
      <c r="W39377" s="34">
        <v>43</v>
      </c>
      <c r="X39377" s="34">
        <v>65</v>
      </c>
      <c r="Y39377" s="34">
        <v>48</v>
      </c>
      <c r="Z39377" s="34">
        <v>41</v>
      </c>
      <c r="AA39377" s="34">
        <v>55</v>
      </c>
      <c r="AB39377" s="34">
        <v>53</v>
      </c>
      <c r="AC39377" s="34">
        <v>58</v>
      </c>
    </row>
    <row r="39378" spans="1:29" x14ac:dyDescent="0.2">
      <c r="A39378" s="34" t="s">
        <v>99871</v>
      </c>
      <c r="B39378" s="34">
        <v>94</v>
      </c>
      <c r="C39378" s="34">
        <v>152</v>
      </c>
      <c r="D39378" s="34">
        <v>180</v>
      </c>
      <c r="E39378" s="34">
        <v>251</v>
      </c>
      <c r="F39378" s="34">
        <v>165</v>
      </c>
      <c r="G39378" s="34">
        <v>246</v>
      </c>
      <c r="H39378" s="34">
        <v>164</v>
      </c>
      <c r="I39378" s="34">
        <v>179</v>
      </c>
      <c r="J39378" s="34">
        <v>157</v>
      </c>
      <c r="K39378" s="34">
        <v>196</v>
      </c>
      <c r="L39378" s="34">
        <v>134</v>
      </c>
      <c r="M39378" s="34">
        <v>166</v>
      </c>
      <c r="N39378" s="34">
        <v>154</v>
      </c>
      <c r="O39378" s="34">
        <v>182</v>
      </c>
      <c r="P39378" s="34">
        <v>152</v>
      </c>
      <c r="Q39378" s="34">
        <v>229</v>
      </c>
      <c r="R39378" s="34">
        <v>180</v>
      </c>
      <c r="S39378" s="34">
        <v>232</v>
      </c>
      <c r="T39378" s="34">
        <v>198</v>
      </c>
      <c r="U39378" s="34">
        <v>180</v>
      </c>
      <c r="V39378" s="34">
        <v>173</v>
      </c>
      <c r="W39378" s="34">
        <v>272</v>
      </c>
      <c r="X39378" s="34">
        <v>169</v>
      </c>
      <c r="Y39378" s="34">
        <v>210</v>
      </c>
      <c r="Z39378" s="34">
        <v>155</v>
      </c>
      <c r="AA39378" s="34">
        <v>224</v>
      </c>
      <c r="AB39378" s="34">
        <v>163</v>
      </c>
      <c r="AC39378" s="34">
        <v>346</v>
      </c>
    </row>
    <row r="39379" spans="1:29" x14ac:dyDescent="0.2">
      <c r="A39379" s="34" t="s">
        <v>99872</v>
      </c>
      <c r="B39379" s="34">
        <v>54</v>
      </c>
      <c r="C39379" s="34">
        <v>65</v>
      </c>
      <c r="D39379" s="34">
        <v>123</v>
      </c>
      <c r="E39379" s="34">
        <v>86</v>
      </c>
      <c r="F39379" s="34">
        <v>111</v>
      </c>
      <c r="G39379" s="34">
        <v>42</v>
      </c>
      <c r="H39379" s="34">
        <v>134</v>
      </c>
      <c r="I39379" s="34">
        <v>56</v>
      </c>
      <c r="J39379" s="34">
        <v>88</v>
      </c>
      <c r="K39379" s="34">
        <v>101</v>
      </c>
      <c r="L39379" s="34">
        <v>73</v>
      </c>
      <c r="M39379" s="34">
        <v>51</v>
      </c>
      <c r="N39379" s="34">
        <v>102</v>
      </c>
      <c r="O39379" s="34">
        <v>86</v>
      </c>
      <c r="P39379" s="34">
        <v>103</v>
      </c>
      <c r="Q39379" s="34">
        <v>95</v>
      </c>
      <c r="R39379" s="34">
        <v>86</v>
      </c>
      <c r="S39379" s="34">
        <v>76</v>
      </c>
      <c r="T39379" s="34">
        <v>125</v>
      </c>
      <c r="U39379" s="34">
        <v>64</v>
      </c>
      <c r="V39379" s="34">
        <v>116</v>
      </c>
      <c r="W39379" s="34">
        <v>87</v>
      </c>
      <c r="X39379" s="34">
        <v>126</v>
      </c>
      <c r="Y39379" s="34">
        <v>81</v>
      </c>
      <c r="Z39379" s="34">
        <v>111</v>
      </c>
      <c r="AA39379" s="34">
        <v>131</v>
      </c>
      <c r="AB39379" s="34">
        <v>115</v>
      </c>
      <c r="AC39379" s="34">
        <v>166</v>
      </c>
    </row>
    <row r="39380" spans="1:29" x14ac:dyDescent="0.2">
      <c r="A39380" s="34" t="s">
        <v>99873</v>
      </c>
      <c r="B39380" s="34">
        <v>57</v>
      </c>
      <c r="C39380" s="34">
        <v>72</v>
      </c>
      <c r="D39380" s="34">
        <v>57</v>
      </c>
      <c r="E39380" s="34">
        <v>57</v>
      </c>
      <c r="F39380" s="34">
        <v>70</v>
      </c>
      <c r="G39380" s="34">
        <v>36</v>
      </c>
      <c r="H39380" s="34">
        <v>63</v>
      </c>
      <c r="I39380" s="34">
        <v>60</v>
      </c>
      <c r="J39380" s="34">
        <v>68</v>
      </c>
      <c r="K39380" s="34">
        <v>63</v>
      </c>
      <c r="L39380" s="34">
        <v>70</v>
      </c>
      <c r="M39380" s="34">
        <v>40</v>
      </c>
      <c r="N39380" s="34">
        <v>87</v>
      </c>
      <c r="O39380" s="34">
        <v>47</v>
      </c>
      <c r="P39380" s="34">
        <v>69</v>
      </c>
      <c r="Q39380" s="34">
        <v>75</v>
      </c>
      <c r="R39380" s="34">
        <v>62</v>
      </c>
      <c r="S39380" s="34">
        <v>95</v>
      </c>
      <c r="T39380" s="34">
        <v>111</v>
      </c>
      <c r="U39380" s="34">
        <v>70</v>
      </c>
      <c r="V39380" s="34">
        <v>87</v>
      </c>
      <c r="W39380" s="34">
        <v>73</v>
      </c>
      <c r="X39380" s="34">
        <v>95</v>
      </c>
      <c r="Y39380" s="34">
        <v>91</v>
      </c>
      <c r="Z39380" s="34">
        <v>69</v>
      </c>
      <c r="AA39380" s="34">
        <v>77</v>
      </c>
      <c r="AB39380" s="34">
        <v>111</v>
      </c>
      <c r="AC39380" s="34">
        <v>73</v>
      </c>
    </row>
    <row r="39381" spans="1:29" x14ac:dyDescent="0.2">
      <c r="A39381" s="34" t="s">
        <v>99874</v>
      </c>
      <c r="B39381" s="34">
        <v>34</v>
      </c>
      <c r="C39381" s="34">
        <v>41</v>
      </c>
      <c r="D39381" s="34">
        <v>67</v>
      </c>
      <c r="E39381" s="34">
        <v>70</v>
      </c>
      <c r="F39381" s="34">
        <v>42</v>
      </c>
      <c r="G39381" s="34">
        <v>37</v>
      </c>
      <c r="H39381" s="34">
        <v>43</v>
      </c>
      <c r="I39381" s="34">
        <v>53</v>
      </c>
      <c r="J39381" s="34">
        <v>43</v>
      </c>
      <c r="K39381" s="34">
        <v>76</v>
      </c>
      <c r="L39381" s="34">
        <v>16</v>
      </c>
      <c r="M39381" s="34">
        <v>42</v>
      </c>
      <c r="N39381" s="34">
        <v>46</v>
      </c>
      <c r="O39381" s="34">
        <v>43</v>
      </c>
      <c r="P39381" s="34">
        <v>39</v>
      </c>
      <c r="Q39381" s="34">
        <v>50</v>
      </c>
      <c r="R39381" s="34">
        <v>51</v>
      </c>
      <c r="S39381" s="34">
        <v>78</v>
      </c>
      <c r="T39381" s="34">
        <v>17</v>
      </c>
      <c r="U39381" s="34">
        <v>44</v>
      </c>
      <c r="V39381" s="34">
        <v>78</v>
      </c>
      <c r="W39381" s="34">
        <v>47</v>
      </c>
      <c r="X39381" s="34">
        <v>65</v>
      </c>
      <c r="Y39381" s="34">
        <v>23</v>
      </c>
      <c r="Z39381" s="34">
        <v>64</v>
      </c>
      <c r="AA39381" s="34">
        <v>81</v>
      </c>
      <c r="AB39381" s="34">
        <v>28</v>
      </c>
      <c r="AC39381" s="34">
        <v>92</v>
      </c>
    </row>
    <row r="39382" spans="1:29" x14ac:dyDescent="0.2">
      <c r="A39382" s="34" t="s">
        <v>99875</v>
      </c>
      <c r="B39382" s="34">
        <v>48</v>
      </c>
      <c r="C39382" s="34">
        <v>65</v>
      </c>
      <c r="D39382" s="34">
        <v>32</v>
      </c>
      <c r="E39382" s="34">
        <v>79</v>
      </c>
      <c r="F39382" s="34">
        <v>30</v>
      </c>
      <c r="G39382" s="34">
        <v>103</v>
      </c>
      <c r="H39382" s="34">
        <v>27</v>
      </c>
      <c r="I39382" s="34">
        <v>86</v>
      </c>
      <c r="J39382" s="34">
        <v>41</v>
      </c>
      <c r="K39382" s="34">
        <v>69</v>
      </c>
      <c r="L39382" s="34">
        <v>29</v>
      </c>
      <c r="M39382" s="34">
        <v>63</v>
      </c>
      <c r="N39382" s="34">
        <v>22</v>
      </c>
      <c r="O39382" s="34">
        <v>82</v>
      </c>
      <c r="P39382" s="34">
        <v>36</v>
      </c>
      <c r="Q39382" s="34">
        <v>93</v>
      </c>
      <c r="R39382" s="34">
        <v>52</v>
      </c>
      <c r="S39382" s="34">
        <v>94</v>
      </c>
      <c r="T39382" s="34">
        <v>32</v>
      </c>
      <c r="U39382" s="34">
        <v>73</v>
      </c>
      <c r="V39382" s="34">
        <v>49</v>
      </c>
      <c r="W39382" s="34">
        <v>87</v>
      </c>
      <c r="X39382" s="34">
        <v>44</v>
      </c>
      <c r="Y39382" s="34">
        <v>55</v>
      </c>
      <c r="Z39382" s="34">
        <v>47</v>
      </c>
      <c r="AA39382" s="34">
        <v>84</v>
      </c>
      <c r="AB39382" s="34">
        <v>41</v>
      </c>
      <c r="AC39382" s="34">
        <v>109</v>
      </c>
    </row>
    <row r="39383" spans="1:29" x14ac:dyDescent="0.2">
      <c r="A39383" s="34" t="s">
        <v>99876</v>
      </c>
      <c r="B39383" s="34">
        <v>30</v>
      </c>
      <c r="C39383" s="34">
        <v>32</v>
      </c>
      <c r="D39383" s="34">
        <v>22</v>
      </c>
      <c r="E39383" s="34">
        <v>22</v>
      </c>
      <c r="F39383" s="34">
        <v>35</v>
      </c>
      <c r="G39383" s="34">
        <v>0</v>
      </c>
      <c r="H39383" s="34">
        <v>27</v>
      </c>
      <c r="I39383" s="34">
        <v>28</v>
      </c>
      <c r="J39383" s="34">
        <v>26</v>
      </c>
      <c r="K39383" s="34">
        <v>29</v>
      </c>
      <c r="L39383" s="34">
        <v>24</v>
      </c>
      <c r="M39383" s="34">
        <v>15</v>
      </c>
      <c r="N39383" s="34">
        <v>19</v>
      </c>
      <c r="O39383" s="34">
        <v>40</v>
      </c>
      <c r="P39383" s="34">
        <v>21</v>
      </c>
      <c r="Q39383" s="34">
        <v>38</v>
      </c>
      <c r="R39383" s="34">
        <v>51</v>
      </c>
      <c r="S39383" s="34">
        <v>50</v>
      </c>
      <c r="T39383" s="34">
        <v>24</v>
      </c>
      <c r="U39383" s="34">
        <v>27</v>
      </c>
      <c r="V39383" s="34">
        <v>39</v>
      </c>
      <c r="W39383" s="34">
        <v>26</v>
      </c>
      <c r="X39383" s="34">
        <v>37</v>
      </c>
      <c r="Y39383" s="34">
        <v>35</v>
      </c>
      <c r="Z39383" s="34">
        <v>38</v>
      </c>
      <c r="AA39383" s="34">
        <v>29</v>
      </c>
      <c r="AB39383" s="34">
        <v>28</v>
      </c>
      <c r="AC39383" s="34">
        <v>43</v>
      </c>
    </row>
    <row r="39384" spans="1:29" x14ac:dyDescent="0.2">
      <c r="A39384" s="34" t="s">
        <v>99877</v>
      </c>
      <c r="B39384" s="34">
        <v>63</v>
      </c>
      <c r="C39384" s="34">
        <v>64</v>
      </c>
      <c r="D39384" s="34">
        <v>74</v>
      </c>
      <c r="E39384" s="34">
        <v>117</v>
      </c>
      <c r="F39384" s="34">
        <v>79</v>
      </c>
      <c r="G39384" s="34">
        <v>87</v>
      </c>
      <c r="H39384" s="34">
        <v>88</v>
      </c>
      <c r="I39384" s="34">
        <v>93</v>
      </c>
      <c r="J39384" s="34">
        <v>58</v>
      </c>
      <c r="K39384" s="34">
        <v>115</v>
      </c>
      <c r="L39384" s="34">
        <v>46</v>
      </c>
      <c r="M39384" s="34">
        <v>71</v>
      </c>
      <c r="N39384" s="34">
        <v>51</v>
      </c>
      <c r="O39384" s="34">
        <v>81</v>
      </c>
      <c r="P39384" s="34">
        <v>64</v>
      </c>
      <c r="Q39384" s="34">
        <v>107</v>
      </c>
      <c r="R39384" s="34">
        <v>87</v>
      </c>
      <c r="S39384" s="34">
        <v>147</v>
      </c>
      <c r="T39384" s="34">
        <v>69</v>
      </c>
      <c r="U39384" s="34">
        <v>67</v>
      </c>
      <c r="V39384" s="34">
        <v>110</v>
      </c>
      <c r="W39384" s="34">
        <v>96</v>
      </c>
      <c r="X39384" s="34">
        <v>108</v>
      </c>
      <c r="Y39384" s="34">
        <v>58</v>
      </c>
      <c r="Z39384" s="34">
        <v>113</v>
      </c>
      <c r="AA39384" s="34">
        <v>109</v>
      </c>
      <c r="AB39384" s="34">
        <v>75</v>
      </c>
      <c r="AC39384" s="34">
        <v>124</v>
      </c>
    </row>
    <row r="39385" spans="1:29" x14ac:dyDescent="0.2">
      <c r="A39385" s="34" t="s">
        <v>99878</v>
      </c>
      <c r="B39385" s="34">
        <v>79</v>
      </c>
      <c r="C39385" s="34">
        <v>116</v>
      </c>
      <c r="D39385" s="34">
        <v>97</v>
      </c>
      <c r="E39385" s="34">
        <v>137</v>
      </c>
      <c r="F39385" s="34">
        <v>110</v>
      </c>
      <c r="G39385" s="34">
        <v>134</v>
      </c>
      <c r="H39385" s="34">
        <v>108</v>
      </c>
      <c r="I39385" s="34">
        <v>117</v>
      </c>
      <c r="J39385" s="34">
        <v>82</v>
      </c>
      <c r="K39385" s="34">
        <v>118</v>
      </c>
      <c r="L39385" s="34">
        <v>71</v>
      </c>
      <c r="M39385" s="34">
        <v>140</v>
      </c>
      <c r="N39385" s="34">
        <v>72</v>
      </c>
      <c r="O39385" s="34">
        <v>118</v>
      </c>
      <c r="P39385" s="34">
        <v>76</v>
      </c>
      <c r="Q39385" s="34">
        <v>126</v>
      </c>
      <c r="R39385" s="34">
        <v>114</v>
      </c>
      <c r="S39385" s="34">
        <v>161</v>
      </c>
      <c r="T39385" s="34">
        <v>107</v>
      </c>
      <c r="U39385" s="34">
        <v>148</v>
      </c>
      <c r="V39385" s="34">
        <v>103</v>
      </c>
      <c r="W39385" s="34">
        <v>172</v>
      </c>
      <c r="X39385" s="34">
        <v>125</v>
      </c>
      <c r="Y39385" s="34">
        <v>153</v>
      </c>
      <c r="Z39385" s="34">
        <v>68</v>
      </c>
      <c r="AA39385" s="34">
        <v>128</v>
      </c>
      <c r="AB39385" s="34">
        <v>89</v>
      </c>
      <c r="AC39385" s="34">
        <v>209</v>
      </c>
    </row>
    <row r="39386" spans="1:29" x14ac:dyDescent="0.2">
      <c r="A39386" s="34" t="s">
        <v>99879</v>
      </c>
      <c r="B39386" s="34">
        <v>30</v>
      </c>
      <c r="C39386" s="34">
        <v>24</v>
      </c>
      <c r="D39386" s="34">
        <v>42</v>
      </c>
      <c r="E39386" s="34">
        <v>61</v>
      </c>
      <c r="F39386" s="34">
        <v>29</v>
      </c>
      <c r="G39386" s="34">
        <v>34</v>
      </c>
      <c r="H39386" s="34">
        <v>24</v>
      </c>
      <c r="I39386" s="34">
        <v>15</v>
      </c>
      <c r="J39386" s="34">
        <v>9</v>
      </c>
      <c r="K39386" s="34">
        <v>19</v>
      </c>
      <c r="L39386" s="34">
        <v>2</v>
      </c>
      <c r="M39386" s="34">
        <v>21</v>
      </c>
      <c r="N39386" s="34">
        <v>23</v>
      </c>
      <c r="O39386" s="34">
        <v>9</v>
      </c>
      <c r="P39386" s="34">
        <v>9</v>
      </c>
      <c r="Q39386" s="34">
        <v>31</v>
      </c>
      <c r="R39386" s="34">
        <v>12</v>
      </c>
      <c r="S39386" s="34">
        <v>30</v>
      </c>
      <c r="T39386" s="34">
        <v>8</v>
      </c>
      <c r="U39386" s="34">
        <v>24</v>
      </c>
      <c r="V39386" s="34">
        <v>29</v>
      </c>
      <c r="W39386" s="34">
        <v>10</v>
      </c>
      <c r="X39386" s="34">
        <v>24</v>
      </c>
      <c r="Y39386" s="34">
        <v>13</v>
      </c>
      <c r="Z39386" s="34">
        <v>24</v>
      </c>
      <c r="AA39386" s="34">
        <v>39</v>
      </c>
      <c r="AB39386" s="34">
        <v>9</v>
      </c>
      <c r="AC39386" s="34">
        <v>27</v>
      </c>
    </row>
    <row r="39387" spans="1:29" x14ac:dyDescent="0.2">
      <c r="A39387" s="34" t="s">
        <v>99880</v>
      </c>
      <c r="B39387" s="34">
        <v>135</v>
      </c>
      <c r="C39387" s="34">
        <v>123</v>
      </c>
      <c r="D39387" s="34">
        <v>170</v>
      </c>
      <c r="E39387" s="34">
        <v>185</v>
      </c>
      <c r="F39387" s="34">
        <v>177</v>
      </c>
      <c r="G39387" s="34">
        <v>167</v>
      </c>
      <c r="H39387" s="34">
        <v>177</v>
      </c>
      <c r="I39387" s="34">
        <v>139</v>
      </c>
      <c r="J39387" s="34">
        <v>149</v>
      </c>
      <c r="K39387" s="34">
        <v>164</v>
      </c>
      <c r="L39387" s="34">
        <v>137</v>
      </c>
      <c r="M39387" s="34">
        <v>119</v>
      </c>
      <c r="N39387" s="34">
        <v>144</v>
      </c>
      <c r="O39387" s="34">
        <v>152</v>
      </c>
      <c r="P39387" s="34">
        <v>143</v>
      </c>
      <c r="Q39387" s="34">
        <v>187</v>
      </c>
      <c r="R39387" s="34">
        <v>147</v>
      </c>
      <c r="S39387" s="34">
        <v>154</v>
      </c>
      <c r="T39387" s="34">
        <v>108</v>
      </c>
      <c r="U39387" s="34">
        <v>139</v>
      </c>
      <c r="V39387" s="34">
        <v>173</v>
      </c>
      <c r="W39387" s="34">
        <v>154</v>
      </c>
      <c r="X39387" s="34">
        <v>227</v>
      </c>
      <c r="Y39387" s="34">
        <v>107</v>
      </c>
      <c r="Z39387" s="34">
        <v>197</v>
      </c>
      <c r="AA39387" s="34">
        <v>149</v>
      </c>
      <c r="AB39387" s="34">
        <v>153</v>
      </c>
      <c r="AC39387" s="34">
        <v>205</v>
      </c>
    </row>
    <row r="39388" spans="1:29" x14ac:dyDescent="0.2">
      <c r="A39388" s="34" t="s">
        <v>99881</v>
      </c>
      <c r="B39388" s="34">
        <v>54</v>
      </c>
      <c r="C39388" s="34">
        <v>92</v>
      </c>
      <c r="D39388" s="34">
        <v>77</v>
      </c>
      <c r="E39388" s="34">
        <v>99</v>
      </c>
      <c r="F39388" s="34">
        <v>70</v>
      </c>
      <c r="G39388" s="34">
        <v>135</v>
      </c>
      <c r="H39388" s="34">
        <v>62</v>
      </c>
      <c r="I39388" s="34">
        <v>64</v>
      </c>
      <c r="J39388" s="34">
        <v>49</v>
      </c>
      <c r="K39388" s="34">
        <v>129</v>
      </c>
      <c r="L39388" s="34">
        <v>49</v>
      </c>
      <c r="M39388" s="34">
        <v>79</v>
      </c>
      <c r="N39388" s="34">
        <v>84</v>
      </c>
      <c r="O39388" s="34">
        <v>76</v>
      </c>
      <c r="P39388" s="34">
        <v>69</v>
      </c>
      <c r="Q39388" s="34">
        <v>143</v>
      </c>
      <c r="R39388" s="34">
        <v>70</v>
      </c>
      <c r="S39388" s="34">
        <v>87</v>
      </c>
      <c r="T39388" s="34">
        <v>72</v>
      </c>
      <c r="U39388" s="34">
        <v>96</v>
      </c>
      <c r="V39388" s="34">
        <v>66</v>
      </c>
      <c r="W39388" s="34">
        <v>119</v>
      </c>
      <c r="X39388" s="34">
        <v>80</v>
      </c>
      <c r="Y39388" s="34">
        <v>120</v>
      </c>
      <c r="Z39388" s="34">
        <v>66</v>
      </c>
      <c r="AA39388" s="34">
        <v>140</v>
      </c>
      <c r="AB39388" s="34">
        <v>99</v>
      </c>
      <c r="AC39388" s="34">
        <v>140</v>
      </c>
    </row>
    <row r="39389" spans="1:29" x14ac:dyDescent="0.2">
      <c r="A39389" s="34" t="s">
        <v>99882</v>
      </c>
      <c r="B39389" s="34">
        <v>19</v>
      </c>
      <c r="C39389" s="34">
        <v>39</v>
      </c>
      <c r="D39389" s="34">
        <v>53</v>
      </c>
      <c r="E39389" s="34">
        <v>55</v>
      </c>
      <c r="F39389" s="34">
        <v>42</v>
      </c>
      <c r="G39389" s="34">
        <v>49</v>
      </c>
      <c r="H39389" s="34">
        <v>26</v>
      </c>
      <c r="I39389" s="34">
        <v>31</v>
      </c>
      <c r="J39389" s="34">
        <v>25</v>
      </c>
      <c r="K39389" s="34">
        <v>38</v>
      </c>
      <c r="L39389" s="34">
        <v>23</v>
      </c>
      <c r="M39389" s="34">
        <v>29</v>
      </c>
      <c r="N39389" s="34">
        <v>37</v>
      </c>
      <c r="O39389" s="34">
        <v>25</v>
      </c>
      <c r="P39389" s="34">
        <v>35</v>
      </c>
      <c r="Q39389" s="34">
        <v>48</v>
      </c>
      <c r="R39389" s="34">
        <v>39</v>
      </c>
      <c r="S39389" s="34">
        <v>54</v>
      </c>
      <c r="T39389" s="34">
        <v>28</v>
      </c>
      <c r="U39389" s="34">
        <v>21</v>
      </c>
      <c r="V39389" s="34">
        <v>48</v>
      </c>
      <c r="W39389" s="34">
        <v>29</v>
      </c>
      <c r="X39389" s="34">
        <v>43</v>
      </c>
      <c r="Y39389" s="34">
        <v>29</v>
      </c>
      <c r="Z39389" s="34">
        <v>54</v>
      </c>
      <c r="AA39389" s="34">
        <v>45</v>
      </c>
      <c r="AB39389" s="34">
        <v>27</v>
      </c>
      <c r="AC39389" s="34">
        <v>53</v>
      </c>
    </row>
    <row r="39390" spans="1:29" x14ac:dyDescent="0.2">
      <c r="A39390" s="34" t="s">
        <v>99883</v>
      </c>
      <c r="B39390" s="34">
        <v>14</v>
      </c>
      <c r="C39390" s="34">
        <v>9</v>
      </c>
      <c r="D39390" s="34">
        <v>7</v>
      </c>
      <c r="E39390" s="34">
        <v>10</v>
      </c>
      <c r="F39390" s="34">
        <v>11</v>
      </c>
      <c r="G39390" s="34">
        <v>0</v>
      </c>
      <c r="H39390" s="34">
        <v>1</v>
      </c>
      <c r="I39390" s="34">
        <v>10</v>
      </c>
      <c r="J39390" s="34">
        <v>6</v>
      </c>
      <c r="K39390" s="34">
        <v>4</v>
      </c>
      <c r="L39390" s="34">
        <v>10</v>
      </c>
      <c r="M39390" s="34">
        <v>3</v>
      </c>
      <c r="N39390" s="34">
        <v>8</v>
      </c>
      <c r="O39390" s="34">
        <v>1</v>
      </c>
      <c r="P39390" s="34">
        <v>7</v>
      </c>
      <c r="Q39390" s="34">
        <v>14</v>
      </c>
      <c r="R39390" s="34">
        <v>13</v>
      </c>
      <c r="S39390" s="34">
        <v>7</v>
      </c>
      <c r="T39390" s="34">
        <v>10</v>
      </c>
      <c r="U39390" s="34">
        <v>2</v>
      </c>
      <c r="V39390" s="34">
        <v>7</v>
      </c>
      <c r="W39390" s="34">
        <v>2</v>
      </c>
      <c r="X39390" s="34">
        <v>24</v>
      </c>
      <c r="Y39390" s="34">
        <v>5</v>
      </c>
      <c r="Z39390" s="34">
        <v>10</v>
      </c>
      <c r="AA39390" s="34">
        <v>7</v>
      </c>
      <c r="AB39390" s="34">
        <v>2</v>
      </c>
      <c r="AC39390" s="34">
        <v>15</v>
      </c>
    </row>
    <row r="39391" spans="1:29" x14ac:dyDescent="0.2">
      <c r="A39391" s="34" t="s">
        <v>99884</v>
      </c>
      <c r="B39391" s="34">
        <v>67</v>
      </c>
      <c r="C39391" s="34">
        <v>56</v>
      </c>
      <c r="D39391" s="34">
        <v>125</v>
      </c>
      <c r="E39391" s="34">
        <v>67</v>
      </c>
      <c r="F39391" s="34">
        <v>96</v>
      </c>
      <c r="G39391" s="34">
        <v>30</v>
      </c>
      <c r="H39391" s="34">
        <v>70</v>
      </c>
      <c r="I39391" s="34">
        <v>60</v>
      </c>
      <c r="J39391" s="34">
        <v>71</v>
      </c>
      <c r="K39391" s="34">
        <v>52</v>
      </c>
      <c r="L39391" s="34">
        <v>57</v>
      </c>
      <c r="M39391" s="34">
        <v>63</v>
      </c>
      <c r="N39391" s="34">
        <v>80</v>
      </c>
      <c r="O39391" s="34">
        <v>62</v>
      </c>
      <c r="P39391" s="34">
        <v>69</v>
      </c>
      <c r="Q39391" s="34">
        <v>96</v>
      </c>
      <c r="R39391" s="34">
        <v>93</v>
      </c>
      <c r="S39391" s="34">
        <v>76</v>
      </c>
      <c r="T39391" s="34">
        <v>72</v>
      </c>
      <c r="U39391" s="34">
        <v>46</v>
      </c>
      <c r="V39391" s="34">
        <v>78</v>
      </c>
      <c r="W39391" s="34">
        <v>59</v>
      </c>
      <c r="X39391" s="34">
        <v>119</v>
      </c>
      <c r="Y39391" s="34">
        <v>59</v>
      </c>
      <c r="Z39391" s="34">
        <v>112</v>
      </c>
      <c r="AA39391" s="34">
        <v>61</v>
      </c>
      <c r="AB39391" s="34">
        <v>103</v>
      </c>
      <c r="AC39391" s="34">
        <v>93</v>
      </c>
    </row>
    <row r="39392" spans="1:29" x14ac:dyDescent="0.2">
      <c r="A39392" s="34" t="s">
        <v>99885</v>
      </c>
      <c r="B39392" s="34">
        <v>26</v>
      </c>
      <c r="C39392" s="34">
        <v>30</v>
      </c>
      <c r="D39392" s="34">
        <v>36</v>
      </c>
      <c r="E39392" s="34">
        <v>31</v>
      </c>
      <c r="F39392" s="34">
        <v>29</v>
      </c>
      <c r="G39392" s="34">
        <v>48</v>
      </c>
      <c r="H39392" s="34">
        <v>21</v>
      </c>
      <c r="I39392" s="34">
        <v>23</v>
      </c>
      <c r="J39392" s="34">
        <v>35</v>
      </c>
      <c r="K39392" s="34">
        <v>31</v>
      </c>
      <c r="L39392" s="34">
        <v>9</v>
      </c>
      <c r="M39392" s="34">
        <v>26</v>
      </c>
      <c r="N39392" s="34">
        <v>18</v>
      </c>
      <c r="O39392" s="34">
        <v>17</v>
      </c>
      <c r="P39392" s="34">
        <v>54</v>
      </c>
      <c r="Q39392" s="34">
        <v>24</v>
      </c>
      <c r="R39392" s="34">
        <v>25</v>
      </c>
      <c r="S39392" s="34">
        <v>24</v>
      </c>
      <c r="T39392" s="34">
        <v>19</v>
      </c>
      <c r="U39392" s="34">
        <v>24</v>
      </c>
      <c r="V39392" s="34">
        <v>26</v>
      </c>
      <c r="W39392" s="34">
        <v>24</v>
      </c>
      <c r="X39392" s="34">
        <v>25</v>
      </c>
      <c r="Y39392" s="34">
        <v>11</v>
      </c>
      <c r="Z39392" s="34">
        <v>31</v>
      </c>
      <c r="AA39392" s="34">
        <v>39</v>
      </c>
      <c r="AB39392" s="34">
        <v>43</v>
      </c>
      <c r="AC39392" s="34">
        <v>45</v>
      </c>
    </row>
    <row r="39393" spans="1:29" x14ac:dyDescent="0.2">
      <c r="A39393" s="34" t="s">
        <v>99886</v>
      </c>
      <c r="B39393" s="34">
        <v>118</v>
      </c>
      <c r="C39393" s="34">
        <v>71</v>
      </c>
      <c r="D39393" s="34">
        <v>132</v>
      </c>
      <c r="E39393" s="34">
        <v>83</v>
      </c>
      <c r="F39393" s="34">
        <v>118</v>
      </c>
      <c r="G39393" s="34">
        <v>108</v>
      </c>
      <c r="H39393" s="34">
        <v>142</v>
      </c>
      <c r="I39393" s="34">
        <v>123</v>
      </c>
      <c r="J39393" s="34">
        <v>129</v>
      </c>
      <c r="K39393" s="34">
        <v>95</v>
      </c>
      <c r="L39393" s="34">
        <v>113</v>
      </c>
      <c r="M39393" s="34">
        <v>77</v>
      </c>
      <c r="N39393" s="34">
        <v>117</v>
      </c>
      <c r="O39393" s="34">
        <v>97</v>
      </c>
      <c r="P39393" s="34">
        <v>101</v>
      </c>
      <c r="Q39393" s="34">
        <v>146</v>
      </c>
      <c r="R39393" s="34">
        <v>186</v>
      </c>
      <c r="S39393" s="34">
        <v>145</v>
      </c>
      <c r="T39393" s="34">
        <v>216</v>
      </c>
      <c r="U39393" s="34">
        <v>105</v>
      </c>
      <c r="V39393" s="34">
        <v>150</v>
      </c>
      <c r="W39393" s="34">
        <v>117</v>
      </c>
      <c r="X39393" s="34">
        <v>150</v>
      </c>
      <c r="Y39393" s="34">
        <v>139</v>
      </c>
      <c r="Z39393" s="34">
        <v>145</v>
      </c>
      <c r="AA39393" s="34">
        <v>125</v>
      </c>
      <c r="AB39393" s="34">
        <v>178</v>
      </c>
      <c r="AC39393" s="34">
        <v>157</v>
      </c>
    </row>
    <row r="39394" spans="1:29" x14ac:dyDescent="0.2">
      <c r="A39394" s="34" t="s">
        <v>99887</v>
      </c>
      <c r="B39394" s="34">
        <v>44</v>
      </c>
      <c r="C39394" s="34">
        <v>20</v>
      </c>
      <c r="D39394" s="34">
        <v>19</v>
      </c>
      <c r="E39394" s="34">
        <v>20</v>
      </c>
      <c r="F39394" s="34">
        <v>20</v>
      </c>
      <c r="G39394" s="34">
        <v>37</v>
      </c>
      <c r="H39394" s="34">
        <v>34</v>
      </c>
      <c r="I39394" s="34">
        <v>14</v>
      </c>
      <c r="J39394" s="34">
        <v>22</v>
      </c>
      <c r="K39394" s="34">
        <v>27</v>
      </c>
      <c r="L39394" s="34">
        <v>6</v>
      </c>
      <c r="M39394" s="34">
        <v>13</v>
      </c>
      <c r="N39394" s="34">
        <v>23</v>
      </c>
      <c r="O39394" s="34">
        <v>20</v>
      </c>
      <c r="P39394" s="34">
        <v>23</v>
      </c>
      <c r="Q39394" s="34">
        <v>27</v>
      </c>
      <c r="R39394" s="34">
        <v>23</v>
      </c>
      <c r="S39394" s="34">
        <v>40</v>
      </c>
      <c r="T39394" s="34">
        <v>18</v>
      </c>
      <c r="U39394" s="34">
        <v>19</v>
      </c>
      <c r="V39394" s="34">
        <v>35</v>
      </c>
      <c r="W39394" s="34">
        <v>19</v>
      </c>
      <c r="X39394" s="34">
        <v>16</v>
      </c>
      <c r="Y39394" s="34">
        <v>35</v>
      </c>
      <c r="Z39394" s="34">
        <v>13</v>
      </c>
      <c r="AA39394" s="34">
        <v>20</v>
      </c>
      <c r="AB39394" s="34">
        <v>34</v>
      </c>
      <c r="AC39394" s="34">
        <v>30</v>
      </c>
    </row>
    <row r="39395" spans="1:29" x14ac:dyDescent="0.2">
      <c r="A39395" s="34" t="s">
        <v>99888</v>
      </c>
      <c r="B39395" s="34">
        <v>106</v>
      </c>
      <c r="C39395" s="34">
        <v>114</v>
      </c>
      <c r="D39395" s="34">
        <v>155</v>
      </c>
      <c r="E39395" s="34">
        <v>115</v>
      </c>
      <c r="F39395" s="34">
        <v>156</v>
      </c>
      <c r="G39395" s="34">
        <v>115</v>
      </c>
      <c r="H39395" s="34">
        <v>117</v>
      </c>
      <c r="I39395" s="34">
        <v>100</v>
      </c>
      <c r="J39395" s="34">
        <v>82</v>
      </c>
      <c r="K39395" s="34">
        <v>117</v>
      </c>
      <c r="L39395" s="34">
        <v>110</v>
      </c>
      <c r="M39395" s="34">
        <v>115</v>
      </c>
      <c r="N39395" s="34">
        <v>97</v>
      </c>
      <c r="O39395" s="34">
        <v>112</v>
      </c>
      <c r="P39395" s="34">
        <v>100</v>
      </c>
      <c r="Q39395" s="34">
        <v>156</v>
      </c>
      <c r="R39395" s="34">
        <v>166</v>
      </c>
      <c r="S39395" s="34">
        <v>148</v>
      </c>
      <c r="T39395" s="34">
        <v>161</v>
      </c>
      <c r="U39395" s="34">
        <v>121</v>
      </c>
      <c r="V39395" s="34">
        <v>123</v>
      </c>
      <c r="W39395" s="34">
        <v>132</v>
      </c>
      <c r="X39395" s="34">
        <v>153</v>
      </c>
      <c r="Y39395" s="34">
        <v>146</v>
      </c>
      <c r="Z39395" s="34">
        <v>119</v>
      </c>
      <c r="AA39395" s="34">
        <v>153</v>
      </c>
      <c r="AB39395" s="34">
        <v>156</v>
      </c>
      <c r="AC39395" s="34">
        <v>179</v>
      </c>
    </row>
    <row r="39396" spans="1:29" x14ac:dyDescent="0.2">
      <c r="A39396" s="34" t="s">
        <v>99889</v>
      </c>
      <c r="B39396" s="34">
        <v>304</v>
      </c>
      <c r="C39396" s="34">
        <v>166</v>
      </c>
      <c r="D39396" s="34">
        <v>250</v>
      </c>
      <c r="E39396" s="34">
        <v>211</v>
      </c>
      <c r="F39396" s="34">
        <v>295</v>
      </c>
      <c r="G39396" s="34">
        <v>249</v>
      </c>
      <c r="H39396" s="34">
        <v>210</v>
      </c>
      <c r="I39396" s="34">
        <v>189</v>
      </c>
      <c r="J39396" s="34">
        <v>272</v>
      </c>
      <c r="K39396" s="34">
        <v>202</v>
      </c>
      <c r="L39396" s="34">
        <v>370</v>
      </c>
      <c r="M39396" s="34">
        <v>155</v>
      </c>
      <c r="N39396" s="34">
        <v>252</v>
      </c>
      <c r="O39396" s="34">
        <v>167</v>
      </c>
      <c r="P39396" s="34">
        <v>297</v>
      </c>
      <c r="Q39396" s="34">
        <v>286</v>
      </c>
      <c r="R39396" s="34">
        <v>356</v>
      </c>
      <c r="S39396" s="34">
        <v>245</v>
      </c>
      <c r="T39396" s="34">
        <v>573</v>
      </c>
      <c r="U39396" s="34">
        <v>282</v>
      </c>
      <c r="V39396" s="34">
        <v>361</v>
      </c>
      <c r="W39396" s="34">
        <v>415</v>
      </c>
      <c r="X39396" s="34">
        <v>259</v>
      </c>
      <c r="Y39396" s="34">
        <v>377</v>
      </c>
      <c r="Z39396" s="34">
        <v>218</v>
      </c>
      <c r="AA39396" s="34">
        <v>251</v>
      </c>
      <c r="AB39396" s="34">
        <v>558</v>
      </c>
      <c r="AC39396" s="34">
        <v>334</v>
      </c>
    </row>
    <row r="39397" spans="1:29" x14ac:dyDescent="0.2">
      <c r="A39397" s="34" t="s">
        <v>99890</v>
      </c>
      <c r="B39397" s="34">
        <v>1</v>
      </c>
      <c r="C39397" s="34">
        <v>0</v>
      </c>
      <c r="D39397" s="34">
        <v>0</v>
      </c>
      <c r="E39397" s="34">
        <v>0</v>
      </c>
      <c r="F39397" s="34">
        <v>0</v>
      </c>
      <c r="G39397" s="34">
        <v>0</v>
      </c>
      <c r="H39397" s="34">
        <v>0</v>
      </c>
      <c r="I39397" s="34">
        <v>0</v>
      </c>
      <c r="J39397" s="34">
        <v>0</v>
      </c>
      <c r="K39397" s="34">
        <v>0</v>
      </c>
      <c r="L39397" s="34">
        <v>0</v>
      </c>
      <c r="M39397" s="34">
        <v>0</v>
      </c>
      <c r="N39397" s="34">
        <v>0</v>
      </c>
      <c r="O39397" s="34">
        <v>0</v>
      </c>
      <c r="P39397" s="34">
        <v>1</v>
      </c>
      <c r="Q39397" s="34">
        <v>0</v>
      </c>
      <c r="R39397" s="34">
        <v>0</v>
      </c>
      <c r="S39397" s="34">
        <v>0</v>
      </c>
      <c r="T39397" s="34">
        <v>0</v>
      </c>
      <c r="U39397" s="34">
        <v>0</v>
      </c>
      <c r="V39397" s="34">
        <v>0</v>
      </c>
      <c r="W39397" s="34">
        <v>0</v>
      </c>
      <c r="X39397" s="34">
        <v>0</v>
      </c>
      <c r="Y39397" s="34">
        <v>0</v>
      </c>
      <c r="Z39397" s="34">
        <v>0</v>
      </c>
      <c r="AA39397" s="34">
        <v>0</v>
      </c>
      <c r="AB39397" s="34">
        <v>0</v>
      </c>
      <c r="AC39397" s="34">
        <v>0</v>
      </c>
    </row>
    <row r="39398" spans="1:29" x14ac:dyDescent="0.2">
      <c r="A39398" s="34" t="s">
        <v>99891</v>
      </c>
      <c r="B39398" s="34">
        <v>35</v>
      </c>
      <c r="C39398" s="34">
        <v>19</v>
      </c>
      <c r="D39398" s="34">
        <v>38</v>
      </c>
      <c r="E39398" s="34">
        <v>22</v>
      </c>
      <c r="F39398" s="34">
        <v>25</v>
      </c>
      <c r="G39398" s="34">
        <v>21</v>
      </c>
      <c r="H39398" s="34">
        <v>13</v>
      </c>
      <c r="I39398" s="34">
        <v>27</v>
      </c>
      <c r="J39398" s="34">
        <v>21</v>
      </c>
      <c r="K39398" s="34">
        <v>35</v>
      </c>
      <c r="L39398" s="34">
        <v>16</v>
      </c>
      <c r="M39398" s="34">
        <v>26</v>
      </c>
      <c r="N39398" s="34">
        <v>24</v>
      </c>
      <c r="O39398" s="34">
        <v>29</v>
      </c>
      <c r="P39398" s="34">
        <v>18</v>
      </c>
      <c r="Q39398" s="34">
        <v>43</v>
      </c>
      <c r="R39398" s="34">
        <v>33</v>
      </c>
      <c r="S39398" s="34">
        <v>32</v>
      </c>
      <c r="T39398" s="34">
        <v>16</v>
      </c>
      <c r="U39398" s="34">
        <v>37</v>
      </c>
      <c r="V39398" s="34">
        <v>26</v>
      </c>
      <c r="W39398" s="34">
        <v>28</v>
      </c>
      <c r="X39398" s="34">
        <v>24</v>
      </c>
      <c r="Y39398" s="34">
        <v>38</v>
      </c>
      <c r="Z39398" s="34">
        <v>41</v>
      </c>
      <c r="AA39398" s="34">
        <v>33</v>
      </c>
      <c r="AB39398" s="34">
        <v>35</v>
      </c>
      <c r="AC39398" s="34">
        <v>39</v>
      </c>
    </row>
    <row r="39399" spans="1:29" x14ac:dyDescent="0.2">
      <c r="A39399" s="34" t="s">
        <v>99892</v>
      </c>
      <c r="B39399" s="34">
        <v>49</v>
      </c>
      <c r="C39399" s="34">
        <v>74</v>
      </c>
      <c r="D39399" s="34">
        <v>140</v>
      </c>
      <c r="E39399" s="34">
        <v>110</v>
      </c>
      <c r="F39399" s="34">
        <v>129</v>
      </c>
      <c r="G39399" s="34">
        <v>76</v>
      </c>
      <c r="H39399" s="34">
        <v>81</v>
      </c>
      <c r="I39399" s="34">
        <v>98</v>
      </c>
      <c r="J39399" s="34">
        <v>75</v>
      </c>
      <c r="K39399" s="34">
        <v>75</v>
      </c>
      <c r="L39399" s="34">
        <v>54</v>
      </c>
      <c r="M39399" s="34">
        <v>84</v>
      </c>
      <c r="N39399" s="34">
        <v>103</v>
      </c>
      <c r="O39399" s="34">
        <v>72</v>
      </c>
      <c r="P39399" s="34">
        <v>116</v>
      </c>
      <c r="Q39399" s="34">
        <v>126</v>
      </c>
      <c r="R39399" s="34">
        <v>122</v>
      </c>
      <c r="S39399" s="34">
        <v>118</v>
      </c>
      <c r="T39399" s="34">
        <v>110</v>
      </c>
      <c r="U39399" s="34">
        <v>74</v>
      </c>
      <c r="V39399" s="34">
        <v>174</v>
      </c>
      <c r="W39399" s="34">
        <v>87</v>
      </c>
      <c r="X39399" s="34">
        <v>148</v>
      </c>
      <c r="Y39399" s="34">
        <v>74</v>
      </c>
      <c r="Z39399" s="34">
        <v>121</v>
      </c>
      <c r="AA39399" s="34">
        <v>115</v>
      </c>
      <c r="AB39399" s="34">
        <v>133</v>
      </c>
      <c r="AC39399" s="34">
        <v>136</v>
      </c>
    </row>
    <row r="39400" spans="1:29" x14ac:dyDescent="0.2">
      <c r="A39400" s="34" t="s">
        <v>99893</v>
      </c>
      <c r="B39400" s="34">
        <v>18</v>
      </c>
      <c r="C39400" s="34">
        <v>33</v>
      </c>
      <c r="D39400" s="34">
        <v>35</v>
      </c>
      <c r="E39400" s="34">
        <v>28</v>
      </c>
      <c r="F39400" s="34">
        <v>24</v>
      </c>
      <c r="G39400" s="34">
        <v>20</v>
      </c>
      <c r="H39400" s="34">
        <v>21</v>
      </c>
      <c r="I39400" s="34">
        <v>13</v>
      </c>
      <c r="J39400" s="34">
        <v>12</v>
      </c>
      <c r="K39400" s="34">
        <v>33</v>
      </c>
      <c r="L39400" s="34">
        <v>14</v>
      </c>
      <c r="M39400" s="34">
        <v>19</v>
      </c>
      <c r="N39400" s="34">
        <v>18</v>
      </c>
      <c r="O39400" s="34">
        <v>18</v>
      </c>
      <c r="P39400" s="34">
        <v>15</v>
      </c>
      <c r="Q39400" s="34">
        <v>32</v>
      </c>
      <c r="R39400" s="34">
        <v>21</v>
      </c>
      <c r="S39400" s="34">
        <v>33</v>
      </c>
      <c r="T39400" s="34">
        <v>11</v>
      </c>
      <c r="U39400" s="34">
        <v>27</v>
      </c>
      <c r="V39400" s="34">
        <v>30</v>
      </c>
      <c r="W39400" s="34">
        <v>22</v>
      </c>
      <c r="X39400" s="34">
        <v>36</v>
      </c>
      <c r="Y39400" s="34">
        <v>24</v>
      </c>
      <c r="Z39400" s="34">
        <v>27</v>
      </c>
      <c r="AA39400" s="34">
        <v>40</v>
      </c>
      <c r="AB39400" s="34">
        <v>15</v>
      </c>
      <c r="AC39400" s="34">
        <v>23</v>
      </c>
    </row>
    <row r="39401" spans="1:29" x14ac:dyDescent="0.2">
      <c r="A39401" s="34" t="s">
        <v>99894</v>
      </c>
      <c r="B39401" s="34">
        <v>31</v>
      </c>
      <c r="C39401" s="34">
        <v>89</v>
      </c>
      <c r="D39401" s="34">
        <v>105</v>
      </c>
      <c r="E39401" s="34">
        <v>104</v>
      </c>
      <c r="F39401" s="34">
        <v>89</v>
      </c>
      <c r="G39401" s="34">
        <v>88</v>
      </c>
      <c r="H39401" s="34">
        <v>83</v>
      </c>
      <c r="I39401" s="34">
        <v>81</v>
      </c>
      <c r="J39401" s="34">
        <v>81</v>
      </c>
      <c r="K39401" s="34">
        <v>126</v>
      </c>
      <c r="L39401" s="34">
        <v>43</v>
      </c>
      <c r="M39401" s="34">
        <v>74</v>
      </c>
      <c r="N39401" s="34">
        <v>58</v>
      </c>
      <c r="O39401" s="34">
        <v>53</v>
      </c>
      <c r="P39401" s="34">
        <v>63</v>
      </c>
      <c r="Q39401" s="34">
        <v>130</v>
      </c>
      <c r="R39401" s="34">
        <v>75</v>
      </c>
      <c r="S39401" s="34">
        <v>89</v>
      </c>
      <c r="T39401" s="34">
        <v>58</v>
      </c>
      <c r="U39401" s="34">
        <v>70</v>
      </c>
      <c r="V39401" s="34">
        <v>73</v>
      </c>
      <c r="W39401" s="34">
        <v>73</v>
      </c>
      <c r="X39401" s="34">
        <v>106</v>
      </c>
      <c r="Y39401" s="34">
        <v>83</v>
      </c>
      <c r="Z39401" s="34">
        <v>97</v>
      </c>
      <c r="AA39401" s="34">
        <v>110</v>
      </c>
      <c r="AB39401" s="34">
        <v>63</v>
      </c>
      <c r="AC39401" s="34">
        <v>127</v>
      </c>
    </row>
    <row r="39402" spans="1:29" x14ac:dyDescent="0.2">
      <c r="A39402" s="34" t="s">
        <v>99895</v>
      </c>
      <c r="B39402" s="34">
        <v>18</v>
      </c>
      <c r="C39402" s="34">
        <v>19</v>
      </c>
      <c r="D39402" s="34">
        <v>30</v>
      </c>
      <c r="E39402" s="34">
        <v>34</v>
      </c>
      <c r="F39402" s="34">
        <v>30</v>
      </c>
      <c r="G39402" s="34">
        <v>21</v>
      </c>
      <c r="H39402" s="34">
        <v>23</v>
      </c>
      <c r="I39402" s="34">
        <v>19</v>
      </c>
      <c r="J39402" s="34">
        <v>14</v>
      </c>
      <c r="K39402" s="34">
        <v>15</v>
      </c>
      <c r="L39402" s="34">
        <v>9</v>
      </c>
      <c r="M39402" s="34">
        <v>9</v>
      </c>
      <c r="N39402" s="34">
        <v>13</v>
      </c>
      <c r="O39402" s="34">
        <v>13</v>
      </c>
      <c r="P39402" s="34">
        <v>17</v>
      </c>
      <c r="Q39402" s="34">
        <v>15</v>
      </c>
      <c r="R39402" s="34">
        <v>19</v>
      </c>
      <c r="S39402" s="34">
        <v>30</v>
      </c>
      <c r="T39402" s="34">
        <v>10</v>
      </c>
      <c r="U39402" s="34">
        <v>14</v>
      </c>
      <c r="V39402" s="34">
        <v>27</v>
      </c>
      <c r="W39402" s="34">
        <v>16</v>
      </c>
      <c r="X39402" s="34">
        <v>22</v>
      </c>
      <c r="Y39402" s="34">
        <v>12</v>
      </c>
      <c r="Z39402" s="34">
        <v>41</v>
      </c>
      <c r="AA39402" s="34">
        <v>32</v>
      </c>
      <c r="AB39402" s="34">
        <v>16</v>
      </c>
      <c r="AC39402" s="34">
        <v>35</v>
      </c>
    </row>
    <row r="39403" spans="1:29" x14ac:dyDescent="0.2">
      <c r="A39403" s="34" t="s">
        <v>99896</v>
      </c>
      <c r="B39403" s="34">
        <v>23</v>
      </c>
      <c r="C39403" s="34">
        <v>66</v>
      </c>
      <c r="D39403" s="34">
        <v>103</v>
      </c>
      <c r="E39403" s="34">
        <v>89</v>
      </c>
      <c r="F39403" s="34">
        <v>81</v>
      </c>
      <c r="G39403" s="34">
        <v>67</v>
      </c>
      <c r="H39403" s="34">
        <v>63</v>
      </c>
      <c r="I39403" s="34">
        <v>52</v>
      </c>
      <c r="J39403" s="34">
        <v>42</v>
      </c>
      <c r="K39403" s="34">
        <v>118</v>
      </c>
      <c r="L39403" s="34">
        <v>29</v>
      </c>
      <c r="M39403" s="34">
        <v>41</v>
      </c>
      <c r="N39403" s="34">
        <v>55</v>
      </c>
      <c r="O39403" s="34">
        <v>62</v>
      </c>
      <c r="P39403" s="34">
        <v>46</v>
      </c>
      <c r="Q39403" s="34">
        <v>69</v>
      </c>
      <c r="R39403" s="34">
        <v>47</v>
      </c>
      <c r="S39403" s="34">
        <v>82</v>
      </c>
      <c r="T39403" s="34">
        <v>33</v>
      </c>
      <c r="U39403" s="34">
        <v>52</v>
      </c>
      <c r="V39403" s="34">
        <v>71</v>
      </c>
      <c r="W39403" s="34">
        <v>57</v>
      </c>
      <c r="X39403" s="34">
        <v>119</v>
      </c>
      <c r="Y39403" s="34">
        <v>53</v>
      </c>
      <c r="Z39403" s="34">
        <v>129</v>
      </c>
      <c r="AA39403" s="34">
        <v>127</v>
      </c>
      <c r="AB39403" s="34">
        <v>49</v>
      </c>
      <c r="AC39403" s="34">
        <v>124</v>
      </c>
    </row>
    <row r="39404" spans="1:29" x14ac:dyDescent="0.2">
      <c r="A39404" s="34" t="s">
        <v>99897</v>
      </c>
      <c r="B39404" s="34">
        <v>28</v>
      </c>
      <c r="C39404" s="34">
        <v>34</v>
      </c>
      <c r="D39404" s="34">
        <v>58</v>
      </c>
      <c r="E39404" s="34">
        <v>75</v>
      </c>
      <c r="F39404" s="34">
        <v>63</v>
      </c>
      <c r="G39404" s="34">
        <v>73</v>
      </c>
      <c r="H39404" s="34">
        <v>54</v>
      </c>
      <c r="I39404" s="34">
        <v>49</v>
      </c>
      <c r="J39404" s="34">
        <v>37</v>
      </c>
      <c r="K39404" s="34">
        <v>34</v>
      </c>
      <c r="L39404" s="34">
        <v>24</v>
      </c>
      <c r="M39404" s="34">
        <v>44</v>
      </c>
      <c r="N39404" s="34">
        <v>44</v>
      </c>
      <c r="O39404" s="34">
        <v>40</v>
      </c>
      <c r="P39404" s="34">
        <v>36</v>
      </c>
      <c r="Q39404" s="34">
        <v>58</v>
      </c>
      <c r="R39404" s="34">
        <v>50</v>
      </c>
      <c r="S39404" s="34">
        <v>67</v>
      </c>
      <c r="T39404" s="34">
        <v>31</v>
      </c>
      <c r="U39404" s="34">
        <v>30</v>
      </c>
      <c r="V39404" s="34">
        <v>79</v>
      </c>
      <c r="W39404" s="34">
        <v>36</v>
      </c>
      <c r="X39404" s="34">
        <v>67</v>
      </c>
      <c r="Y39404" s="34">
        <v>49</v>
      </c>
      <c r="Z39404" s="34">
        <v>41</v>
      </c>
      <c r="AA39404" s="34">
        <v>69</v>
      </c>
      <c r="AB39404" s="34">
        <v>31</v>
      </c>
      <c r="AC39404" s="34">
        <v>114</v>
      </c>
    </row>
    <row r="39405" spans="1:29" x14ac:dyDescent="0.2">
      <c r="A39405" s="34" t="s">
        <v>99898</v>
      </c>
      <c r="B39405" s="34">
        <v>19</v>
      </c>
      <c r="C39405" s="34">
        <v>4</v>
      </c>
      <c r="D39405" s="34">
        <v>2</v>
      </c>
      <c r="E39405" s="34">
        <v>10</v>
      </c>
      <c r="F39405" s="34">
        <v>10</v>
      </c>
      <c r="G39405" s="34">
        <v>1</v>
      </c>
      <c r="H39405" s="34">
        <v>7</v>
      </c>
      <c r="I39405" s="34">
        <v>11</v>
      </c>
      <c r="J39405" s="34">
        <v>14</v>
      </c>
      <c r="K39405" s="34">
        <v>1</v>
      </c>
      <c r="L39405" s="34">
        <v>9</v>
      </c>
      <c r="M39405" s="34">
        <v>1</v>
      </c>
      <c r="N39405" s="34">
        <v>9</v>
      </c>
      <c r="O39405" s="34">
        <v>2</v>
      </c>
      <c r="P39405" s="34">
        <v>4</v>
      </c>
      <c r="Q39405" s="34">
        <v>1</v>
      </c>
      <c r="R39405" s="34">
        <v>3</v>
      </c>
      <c r="S39405" s="34">
        <v>7</v>
      </c>
      <c r="T39405" s="34">
        <v>4</v>
      </c>
      <c r="U39405" s="34">
        <v>12</v>
      </c>
      <c r="V39405" s="34">
        <v>6</v>
      </c>
      <c r="W39405" s="34">
        <v>5</v>
      </c>
      <c r="X39405" s="34">
        <v>8</v>
      </c>
      <c r="Y39405" s="34">
        <v>5</v>
      </c>
      <c r="Z39405" s="34">
        <v>3</v>
      </c>
      <c r="AA39405" s="34">
        <v>7</v>
      </c>
      <c r="AB39405" s="34">
        <v>5</v>
      </c>
      <c r="AC39405" s="34">
        <v>13</v>
      </c>
    </row>
    <row r="39406" spans="1:29" x14ac:dyDescent="0.2">
      <c r="A39406" s="34" t="s">
        <v>99899</v>
      </c>
      <c r="B39406" s="34">
        <v>11</v>
      </c>
      <c r="C39406" s="34">
        <v>3</v>
      </c>
      <c r="D39406" s="34">
        <v>32</v>
      </c>
      <c r="E39406" s="34">
        <v>14</v>
      </c>
      <c r="F39406" s="34">
        <v>14</v>
      </c>
      <c r="G39406" s="34">
        <v>5</v>
      </c>
      <c r="H39406" s="34">
        <v>16</v>
      </c>
      <c r="I39406" s="34">
        <v>13</v>
      </c>
      <c r="J39406" s="34">
        <v>11</v>
      </c>
      <c r="K39406" s="34">
        <v>20</v>
      </c>
      <c r="L39406" s="34">
        <v>4</v>
      </c>
      <c r="M39406" s="34">
        <v>9</v>
      </c>
      <c r="N39406" s="34">
        <v>8</v>
      </c>
      <c r="O39406" s="34">
        <v>14</v>
      </c>
      <c r="P39406" s="34">
        <v>16</v>
      </c>
      <c r="Q39406" s="34">
        <v>11</v>
      </c>
      <c r="R39406" s="34">
        <v>15</v>
      </c>
      <c r="S39406" s="34">
        <v>18</v>
      </c>
      <c r="T39406" s="34">
        <v>8</v>
      </c>
      <c r="U39406" s="34">
        <v>11</v>
      </c>
      <c r="V39406" s="34">
        <v>19</v>
      </c>
      <c r="W39406" s="34">
        <v>10</v>
      </c>
      <c r="X39406" s="34">
        <v>23</v>
      </c>
      <c r="Y39406" s="34">
        <v>12</v>
      </c>
      <c r="Z39406" s="34">
        <v>13</v>
      </c>
      <c r="AA39406" s="34">
        <v>17</v>
      </c>
      <c r="AB39406" s="34">
        <v>20</v>
      </c>
      <c r="AC39406" s="34">
        <v>15</v>
      </c>
    </row>
    <row r="39407" spans="1:29" x14ac:dyDescent="0.2">
      <c r="A39407" s="34" t="s">
        <v>99900</v>
      </c>
      <c r="B39407" s="34">
        <v>47</v>
      </c>
      <c r="C39407" s="34">
        <v>140</v>
      </c>
      <c r="D39407" s="34">
        <v>175</v>
      </c>
      <c r="E39407" s="34">
        <v>156</v>
      </c>
      <c r="F39407" s="34">
        <v>167</v>
      </c>
      <c r="G39407" s="34">
        <v>111</v>
      </c>
      <c r="H39407" s="34">
        <v>135</v>
      </c>
      <c r="I39407" s="34">
        <v>83</v>
      </c>
      <c r="J39407" s="34">
        <v>93</v>
      </c>
      <c r="K39407" s="34">
        <v>129</v>
      </c>
      <c r="L39407" s="34">
        <v>52</v>
      </c>
      <c r="M39407" s="34">
        <v>79</v>
      </c>
      <c r="N39407" s="34">
        <v>88</v>
      </c>
      <c r="O39407" s="34">
        <v>103</v>
      </c>
      <c r="P39407" s="34">
        <v>72</v>
      </c>
      <c r="Q39407" s="34">
        <v>124</v>
      </c>
      <c r="R39407" s="34">
        <v>104</v>
      </c>
      <c r="S39407" s="34">
        <v>162</v>
      </c>
      <c r="T39407" s="34">
        <v>56</v>
      </c>
      <c r="U39407" s="34">
        <v>104</v>
      </c>
      <c r="V39407" s="34">
        <v>126</v>
      </c>
      <c r="W39407" s="34">
        <v>93</v>
      </c>
      <c r="X39407" s="34">
        <v>99</v>
      </c>
      <c r="Y39407" s="34">
        <v>96</v>
      </c>
      <c r="Z39407" s="34">
        <v>146</v>
      </c>
      <c r="AA39407" s="34">
        <v>149</v>
      </c>
      <c r="AB39407" s="34">
        <v>96</v>
      </c>
      <c r="AC39407" s="34">
        <v>166</v>
      </c>
    </row>
    <row r="39408" spans="1:29" x14ac:dyDescent="0.2">
      <c r="A39408" s="34" t="s">
        <v>99901</v>
      </c>
      <c r="B39408" s="34">
        <v>11</v>
      </c>
      <c r="C39408" s="34">
        <v>12</v>
      </c>
      <c r="D39408" s="34">
        <v>11</v>
      </c>
      <c r="E39408" s="34">
        <v>2</v>
      </c>
      <c r="F39408" s="34">
        <v>19</v>
      </c>
      <c r="G39408" s="34">
        <v>12</v>
      </c>
      <c r="H39408" s="34">
        <v>7</v>
      </c>
      <c r="I39408" s="34">
        <v>3</v>
      </c>
      <c r="J39408" s="34">
        <v>15</v>
      </c>
      <c r="K39408" s="34">
        <v>18</v>
      </c>
      <c r="L39408" s="34">
        <v>6</v>
      </c>
      <c r="M39408" s="34">
        <v>9</v>
      </c>
      <c r="N39408" s="34">
        <v>6</v>
      </c>
      <c r="O39408" s="34">
        <v>5</v>
      </c>
      <c r="P39408" s="34">
        <v>7</v>
      </c>
      <c r="Q39408" s="34">
        <v>8</v>
      </c>
      <c r="R39408" s="34">
        <v>12</v>
      </c>
      <c r="S39408" s="34">
        <v>8</v>
      </c>
      <c r="T39408" s="34">
        <v>13</v>
      </c>
      <c r="U39408" s="34">
        <v>6</v>
      </c>
      <c r="V39408" s="34">
        <v>21</v>
      </c>
      <c r="W39408" s="34">
        <v>8</v>
      </c>
      <c r="X39408" s="34">
        <v>23</v>
      </c>
      <c r="Y39408" s="34">
        <v>11</v>
      </c>
      <c r="Z39408" s="34">
        <v>9</v>
      </c>
      <c r="AA39408" s="34">
        <v>24</v>
      </c>
      <c r="AB39408" s="34">
        <v>5</v>
      </c>
      <c r="AC39408" s="34">
        <v>7</v>
      </c>
    </row>
    <row r="39409" spans="1:29" x14ac:dyDescent="0.2">
      <c r="A39409" s="34" t="s">
        <v>99902</v>
      </c>
      <c r="B39409" s="34">
        <v>284</v>
      </c>
      <c r="C39409" s="34">
        <v>252</v>
      </c>
      <c r="D39409" s="34">
        <v>459</v>
      </c>
      <c r="E39409" s="34">
        <v>320</v>
      </c>
      <c r="F39409" s="34">
        <v>455</v>
      </c>
      <c r="G39409" s="34">
        <v>403</v>
      </c>
      <c r="H39409" s="34">
        <v>378</v>
      </c>
      <c r="I39409" s="34">
        <v>279</v>
      </c>
      <c r="J39409" s="34">
        <v>385</v>
      </c>
      <c r="K39409" s="34">
        <v>336</v>
      </c>
      <c r="L39409" s="34">
        <v>372</v>
      </c>
      <c r="M39409" s="34">
        <v>245</v>
      </c>
      <c r="N39409" s="34">
        <v>397</v>
      </c>
      <c r="O39409" s="34">
        <v>258</v>
      </c>
      <c r="P39409" s="34">
        <v>392</v>
      </c>
      <c r="Q39409" s="34">
        <v>397</v>
      </c>
      <c r="R39409" s="34">
        <v>546</v>
      </c>
      <c r="S39409" s="34">
        <v>409</v>
      </c>
      <c r="T39409" s="34">
        <v>493</v>
      </c>
      <c r="U39409" s="34">
        <v>275</v>
      </c>
      <c r="V39409" s="34">
        <v>526</v>
      </c>
      <c r="W39409" s="34">
        <v>386</v>
      </c>
      <c r="X39409" s="34">
        <v>526</v>
      </c>
      <c r="Y39409" s="34">
        <v>352</v>
      </c>
      <c r="Z39409" s="34">
        <v>500</v>
      </c>
      <c r="AA39409" s="34">
        <v>383</v>
      </c>
      <c r="AB39409" s="34">
        <v>462</v>
      </c>
      <c r="AC39409" s="34">
        <v>472</v>
      </c>
    </row>
    <row r="39410" spans="1:29" x14ac:dyDescent="0.2">
      <c r="A39410" s="34" t="s">
        <v>99903</v>
      </c>
      <c r="B39410" s="34">
        <v>21</v>
      </c>
      <c r="C39410" s="34">
        <v>10</v>
      </c>
      <c r="D39410" s="34">
        <v>31</v>
      </c>
      <c r="E39410" s="34">
        <v>10</v>
      </c>
      <c r="F39410" s="34">
        <v>7</v>
      </c>
      <c r="G39410" s="34">
        <v>24</v>
      </c>
      <c r="H39410" s="34">
        <v>5</v>
      </c>
      <c r="I39410" s="34">
        <v>1</v>
      </c>
      <c r="J39410" s="34">
        <v>8</v>
      </c>
      <c r="K39410" s="34">
        <v>17</v>
      </c>
      <c r="L39410" s="34">
        <v>5</v>
      </c>
      <c r="M39410" s="34">
        <v>4</v>
      </c>
      <c r="N39410" s="34">
        <v>6</v>
      </c>
      <c r="O39410" s="34">
        <v>12</v>
      </c>
      <c r="P39410" s="34">
        <v>15</v>
      </c>
      <c r="Q39410" s="34">
        <v>15</v>
      </c>
      <c r="R39410" s="34">
        <v>7</v>
      </c>
      <c r="S39410" s="34">
        <v>10</v>
      </c>
      <c r="T39410" s="34">
        <v>0</v>
      </c>
      <c r="U39410" s="34">
        <v>6</v>
      </c>
      <c r="V39410" s="34">
        <v>6</v>
      </c>
      <c r="W39410" s="34">
        <v>6</v>
      </c>
      <c r="X39410" s="34">
        <v>11</v>
      </c>
      <c r="Y39410" s="34">
        <v>5</v>
      </c>
      <c r="Z39410" s="34">
        <v>9</v>
      </c>
      <c r="AA39410" s="34">
        <v>11</v>
      </c>
      <c r="AB39410" s="34">
        <v>0</v>
      </c>
      <c r="AC39410" s="34">
        <v>5</v>
      </c>
    </row>
    <row r="39411" spans="1:29" x14ac:dyDescent="0.2">
      <c r="A39411" s="34" t="s">
        <v>99904</v>
      </c>
      <c r="B39411" s="34">
        <v>20</v>
      </c>
      <c r="C39411" s="34">
        <v>24</v>
      </c>
      <c r="D39411" s="34">
        <v>13</v>
      </c>
      <c r="E39411" s="34">
        <v>8</v>
      </c>
      <c r="F39411" s="34">
        <v>8</v>
      </c>
      <c r="G39411" s="34">
        <v>7</v>
      </c>
      <c r="H39411" s="34">
        <v>9</v>
      </c>
      <c r="I39411" s="34">
        <v>17</v>
      </c>
      <c r="J39411" s="34">
        <v>10</v>
      </c>
      <c r="K39411" s="34">
        <v>21</v>
      </c>
      <c r="L39411" s="34">
        <v>5</v>
      </c>
      <c r="M39411" s="34">
        <v>3</v>
      </c>
      <c r="N39411" s="34">
        <v>2</v>
      </c>
      <c r="O39411" s="34">
        <v>9</v>
      </c>
      <c r="P39411" s="34">
        <v>12</v>
      </c>
      <c r="Q39411" s="34">
        <v>13</v>
      </c>
      <c r="R39411" s="34">
        <v>7</v>
      </c>
      <c r="S39411" s="34">
        <v>8</v>
      </c>
      <c r="T39411" s="34">
        <v>5</v>
      </c>
      <c r="U39411" s="34">
        <v>24</v>
      </c>
      <c r="V39411" s="34">
        <v>10</v>
      </c>
      <c r="W39411" s="34">
        <v>3</v>
      </c>
      <c r="X39411" s="34">
        <v>15</v>
      </c>
      <c r="Y39411" s="34">
        <v>11</v>
      </c>
      <c r="Z39411" s="34">
        <v>13</v>
      </c>
      <c r="AA39411" s="34">
        <v>19</v>
      </c>
      <c r="AB39411" s="34">
        <v>1</v>
      </c>
      <c r="AC39411" s="34">
        <v>37</v>
      </c>
    </row>
    <row r="39412" spans="1:29" x14ac:dyDescent="0.2">
      <c r="A39412" s="34" t="s">
        <v>99905</v>
      </c>
      <c r="B39412" s="34">
        <v>28</v>
      </c>
      <c r="C39412" s="34">
        <v>25</v>
      </c>
      <c r="D39412" s="34">
        <v>35</v>
      </c>
      <c r="E39412" s="34">
        <v>25</v>
      </c>
      <c r="F39412" s="34">
        <v>23</v>
      </c>
      <c r="G39412" s="34">
        <v>21</v>
      </c>
      <c r="H39412" s="34">
        <v>18</v>
      </c>
      <c r="I39412" s="34">
        <v>9</v>
      </c>
      <c r="J39412" s="34">
        <v>17</v>
      </c>
      <c r="K39412" s="34">
        <v>15</v>
      </c>
      <c r="L39412" s="34">
        <v>12</v>
      </c>
      <c r="M39412" s="34">
        <v>34</v>
      </c>
      <c r="N39412" s="34">
        <v>20</v>
      </c>
      <c r="O39412" s="34">
        <v>18</v>
      </c>
      <c r="P39412" s="34">
        <v>31</v>
      </c>
      <c r="Q39412" s="34">
        <v>22</v>
      </c>
      <c r="R39412" s="34">
        <v>21</v>
      </c>
      <c r="S39412" s="34">
        <v>19</v>
      </c>
      <c r="T39412" s="34">
        <v>9</v>
      </c>
      <c r="U39412" s="34">
        <v>18</v>
      </c>
      <c r="V39412" s="34">
        <v>34</v>
      </c>
      <c r="W39412" s="34">
        <v>19</v>
      </c>
      <c r="X39412" s="34">
        <v>10</v>
      </c>
      <c r="Y39412" s="34">
        <v>12</v>
      </c>
      <c r="Z39412" s="34">
        <v>27</v>
      </c>
      <c r="AA39412" s="34">
        <v>34</v>
      </c>
      <c r="AB39412" s="34">
        <v>22</v>
      </c>
      <c r="AC39412" s="34">
        <v>38</v>
      </c>
    </row>
    <row r="39413" spans="1:29" x14ac:dyDescent="0.2">
      <c r="A39413" s="34" t="s">
        <v>99906</v>
      </c>
      <c r="B39413" s="34">
        <v>18</v>
      </c>
      <c r="C39413" s="34">
        <v>18</v>
      </c>
      <c r="D39413" s="34">
        <v>16</v>
      </c>
      <c r="E39413" s="34">
        <v>21</v>
      </c>
      <c r="F39413" s="34">
        <v>7</v>
      </c>
      <c r="G39413" s="34">
        <v>19</v>
      </c>
      <c r="H39413" s="34">
        <v>7</v>
      </c>
      <c r="I39413" s="34">
        <v>19</v>
      </c>
      <c r="J39413" s="34">
        <v>6</v>
      </c>
      <c r="K39413" s="34">
        <v>26</v>
      </c>
      <c r="L39413" s="34">
        <v>2</v>
      </c>
      <c r="M39413" s="34">
        <v>8</v>
      </c>
      <c r="N39413" s="34">
        <v>7</v>
      </c>
      <c r="O39413" s="34">
        <v>19</v>
      </c>
      <c r="P39413" s="34">
        <v>7</v>
      </c>
      <c r="Q39413" s="34">
        <v>12</v>
      </c>
      <c r="R39413" s="34">
        <v>4</v>
      </c>
      <c r="S39413" s="34">
        <v>21</v>
      </c>
      <c r="T39413" s="34">
        <v>9</v>
      </c>
      <c r="U39413" s="34">
        <v>9</v>
      </c>
      <c r="V39413" s="34">
        <v>12</v>
      </c>
      <c r="W39413" s="34">
        <v>13</v>
      </c>
      <c r="X39413" s="34">
        <v>10</v>
      </c>
      <c r="Y39413" s="34">
        <v>16</v>
      </c>
      <c r="Z39413" s="34">
        <v>6</v>
      </c>
      <c r="AA39413" s="34">
        <v>3</v>
      </c>
      <c r="AB39413" s="34">
        <v>4</v>
      </c>
      <c r="AC39413" s="34">
        <v>20</v>
      </c>
    </row>
    <row r="39414" spans="1:29" x14ac:dyDescent="0.2">
      <c r="A39414" s="34" t="s">
        <v>99907</v>
      </c>
      <c r="B39414" s="34">
        <v>22</v>
      </c>
      <c r="C39414" s="34">
        <v>60</v>
      </c>
      <c r="D39414" s="34">
        <v>61</v>
      </c>
      <c r="E39414" s="34">
        <v>81</v>
      </c>
      <c r="F39414" s="34">
        <v>56</v>
      </c>
      <c r="G39414" s="34">
        <v>59</v>
      </c>
      <c r="H39414" s="34">
        <v>63</v>
      </c>
      <c r="I39414" s="34">
        <v>52</v>
      </c>
      <c r="J39414" s="34">
        <v>25</v>
      </c>
      <c r="K39414" s="34">
        <v>97</v>
      </c>
      <c r="L39414" s="34">
        <v>15</v>
      </c>
      <c r="M39414" s="34">
        <v>40</v>
      </c>
      <c r="N39414" s="34">
        <v>43</v>
      </c>
      <c r="O39414" s="34">
        <v>46</v>
      </c>
      <c r="P39414" s="34">
        <v>46</v>
      </c>
      <c r="Q39414" s="34">
        <v>52</v>
      </c>
      <c r="R39414" s="34">
        <v>46</v>
      </c>
      <c r="S39414" s="34">
        <v>85</v>
      </c>
      <c r="T39414" s="34">
        <v>26</v>
      </c>
      <c r="U39414" s="34">
        <v>33</v>
      </c>
      <c r="V39414" s="34">
        <v>66</v>
      </c>
      <c r="W39414" s="34">
        <v>47</v>
      </c>
      <c r="X39414" s="34">
        <v>81</v>
      </c>
      <c r="Y39414" s="34">
        <v>32</v>
      </c>
      <c r="Z39414" s="34">
        <v>74</v>
      </c>
      <c r="AA39414" s="34">
        <v>71</v>
      </c>
      <c r="AB39414" s="34">
        <v>16</v>
      </c>
      <c r="AC39414" s="34">
        <v>76</v>
      </c>
    </row>
    <row r="39415" spans="1:29" x14ac:dyDescent="0.2">
      <c r="A39415" s="34" t="s">
        <v>99908</v>
      </c>
      <c r="B39415" s="34">
        <v>10</v>
      </c>
      <c r="C39415" s="34">
        <v>13</v>
      </c>
      <c r="D39415" s="34">
        <v>7</v>
      </c>
      <c r="E39415" s="34">
        <v>12</v>
      </c>
      <c r="F39415" s="34">
        <v>12</v>
      </c>
      <c r="G39415" s="34">
        <v>10</v>
      </c>
      <c r="H39415" s="34">
        <v>7</v>
      </c>
      <c r="I39415" s="34">
        <v>8</v>
      </c>
      <c r="J39415" s="34">
        <v>11</v>
      </c>
      <c r="K39415" s="34">
        <v>19</v>
      </c>
      <c r="L39415" s="34">
        <v>6</v>
      </c>
      <c r="M39415" s="34">
        <v>9</v>
      </c>
      <c r="N39415" s="34">
        <v>10</v>
      </c>
      <c r="O39415" s="34">
        <v>11</v>
      </c>
      <c r="P39415" s="34">
        <v>8</v>
      </c>
      <c r="Q39415" s="34">
        <v>23</v>
      </c>
      <c r="R39415" s="34">
        <v>22</v>
      </c>
      <c r="S39415" s="34">
        <v>20</v>
      </c>
      <c r="T39415" s="34">
        <v>6</v>
      </c>
      <c r="U39415" s="34">
        <v>8</v>
      </c>
      <c r="V39415" s="34">
        <v>15</v>
      </c>
      <c r="W39415" s="34">
        <v>15</v>
      </c>
      <c r="X39415" s="34">
        <v>14</v>
      </c>
      <c r="Y39415" s="34">
        <v>13</v>
      </c>
      <c r="Z39415" s="34">
        <v>2</v>
      </c>
      <c r="AA39415" s="34">
        <v>9</v>
      </c>
      <c r="AB39415" s="34">
        <v>8</v>
      </c>
      <c r="AC39415" s="34">
        <v>22</v>
      </c>
    </row>
    <row r="39416" spans="1:29" x14ac:dyDescent="0.2">
      <c r="A39416" s="34" t="s">
        <v>99909</v>
      </c>
      <c r="B39416" s="34">
        <v>20</v>
      </c>
      <c r="C39416" s="34">
        <v>26</v>
      </c>
      <c r="D39416" s="34">
        <v>31</v>
      </c>
      <c r="E39416" s="34">
        <v>33</v>
      </c>
      <c r="F39416" s="34">
        <v>31</v>
      </c>
      <c r="G39416" s="34">
        <v>15</v>
      </c>
      <c r="H39416" s="34">
        <v>34</v>
      </c>
      <c r="I39416" s="34">
        <v>34</v>
      </c>
      <c r="J39416" s="34">
        <v>25</v>
      </c>
      <c r="K39416" s="34">
        <v>29</v>
      </c>
      <c r="L39416" s="34">
        <v>17</v>
      </c>
      <c r="M39416" s="34">
        <v>31</v>
      </c>
      <c r="N39416" s="34">
        <v>25</v>
      </c>
      <c r="O39416" s="34">
        <v>27</v>
      </c>
      <c r="P39416" s="34">
        <v>26</v>
      </c>
      <c r="Q39416" s="34">
        <v>27</v>
      </c>
      <c r="R39416" s="34">
        <v>41</v>
      </c>
      <c r="S39416" s="34">
        <v>32</v>
      </c>
      <c r="T39416" s="34">
        <v>27</v>
      </c>
      <c r="U39416" s="34">
        <v>31</v>
      </c>
      <c r="V39416" s="34">
        <v>48</v>
      </c>
      <c r="W39416" s="34">
        <v>23</v>
      </c>
      <c r="X39416" s="34">
        <v>51</v>
      </c>
      <c r="Y39416" s="34">
        <v>31</v>
      </c>
      <c r="Z39416" s="34">
        <v>31</v>
      </c>
      <c r="AA39416" s="34">
        <v>24</v>
      </c>
      <c r="AB39416" s="34">
        <v>23</v>
      </c>
      <c r="AC39416" s="34">
        <v>63</v>
      </c>
    </row>
    <row r="39417" spans="1:29" x14ac:dyDescent="0.2">
      <c r="A39417" s="34" t="s">
        <v>99910</v>
      </c>
      <c r="B39417" s="34">
        <v>41</v>
      </c>
      <c r="C39417" s="34">
        <v>69</v>
      </c>
      <c r="D39417" s="34">
        <v>107</v>
      </c>
      <c r="E39417" s="34">
        <v>121</v>
      </c>
      <c r="F39417" s="34">
        <v>80</v>
      </c>
      <c r="G39417" s="34">
        <v>74</v>
      </c>
      <c r="H39417" s="34">
        <v>72</v>
      </c>
      <c r="I39417" s="34">
        <v>91</v>
      </c>
      <c r="J39417" s="34">
        <v>50</v>
      </c>
      <c r="K39417" s="34">
        <v>123</v>
      </c>
      <c r="L39417" s="34">
        <v>30</v>
      </c>
      <c r="M39417" s="34">
        <v>58</v>
      </c>
      <c r="N39417" s="34">
        <v>77</v>
      </c>
      <c r="O39417" s="34">
        <v>49</v>
      </c>
      <c r="P39417" s="34">
        <v>53</v>
      </c>
      <c r="Q39417" s="34">
        <v>113</v>
      </c>
      <c r="R39417" s="34">
        <v>50</v>
      </c>
      <c r="S39417" s="34">
        <v>118</v>
      </c>
      <c r="T39417" s="34">
        <v>44</v>
      </c>
      <c r="U39417" s="34">
        <v>73</v>
      </c>
      <c r="V39417" s="34">
        <v>73</v>
      </c>
      <c r="W39417" s="34">
        <v>80</v>
      </c>
      <c r="X39417" s="34">
        <v>80</v>
      </c>
      <c r="Y39417" s="34">
        <v>50</v>
      </c>
      <c r="Z39417" s="34">
        <v>75</v>
      </c>
      <c r="AA39417" s="34">
        <v>104</v>
      </c>
      <c r="AB39417" s="34">
        <v>50</v>
      </c>
      <c r="AC39417" s="34">
        <v>141</v>
      </c>
    </row>
    <row r="39418" spans="1:29" x14ac:dyDescent="0.2">
      <c r="A39418" s="34" t="s">
        <v>99911</v>
      </c>
      <c r="B39418" s="34">
        <v>4</v>
      </c>
      <c r="C39418" s="34">
        <v>9</v>
      </c>
      <c r="D39418" s="34">
        <v>12</v>
      </c>
      <c r="E39418" s="34">
        <v>22</v>
      </c>
      <c r="F39418" s="34">
        <v>13</v>
      </c>
      <c r="G39418" s="34">
        <v>9</v>
      </c>
      <c r="H39418" s="34">
        <v>6</v>
      </c>
      <c r="I39418" s="34">
        <v>8</v>
      </c>
      <c r="J39418" s="34">
        <v>2</v>
      </c>
      <c r="K39418" s="34">
        <v>24</v>
      </c>
      <c r="L39418" s="34">
        <v>4</v>
      </c>
      <c r="M39418" s="34">
        <v>13</v>
      </c>
      <c r="N39418" s="34">
        <v>16</v>
      </c>
      <c r="O39418" s="34">
        <v>14</v>
      </c>
      <c r="P39418" s="34">
        <v>8</v>
      </c>
      <c r="Q39418" s="34">
        <v>1</v>
      </c>
      <c r="R39418" s="34">
        <v>8</v>
      </c>
      <c r="S39418" s="34">
        <v>8</v>
      </c>
      <c r="T39418" s="34">
        <v>9</v>
      </c>
      <c r="U39418" s="34">
        <v>8</v>
      </c>
      <c r="V39418" s="34">
        <v>7</v>
      </c>
      <c r="W39418" s="34">
        <v>4</v>
      </c>
      <c r="X39418" s="34">
        <v>16</v>
      </c>
      <c r="Y39418" s="34">
        <v>5</v>
      </c>
      <c r="Z39418" s="34">
        <v>4</v>
      </c>
      <c r="AA39418" s="34">
        <v>16</v>
      </c>
      <c r="AB39418" s="34">
        <v>5</v>
      </c>
      <c r="AC39418" s="34">
        <v>9</v>
      </c>
    </row>
    <row r="39419" spans="1:29" x14ac:dyDescent="0.2">
      <c r="A39419" s="34" t="s">
        <v>99912</v>
      </c>
      <c r="B39419" s="34">
        <v>14</v>
      </c>
      <c r="C39419" s="34">
        <v>3</v>
      </c>
      <c r="D39419" s="34">
        <v>12</v>
      </c>
      <c r="E39419" s="34">
        <v>6</v>
      </c>
      <c r="F39419" s="34">
        <v>7</v>
      </c>
      <c r="G39419" s="34">
        <v>11</v>
      </c>
      <c r="H39419" s="34">
        <v>9</v>
      </c>
      <c r="I39419" s="34">
        <v>14</v>
      </c>
      <c r="J39419" s="34">
        <v>8</v>
      </c>
      <c r="K39419" s="34">
        <v>11</v>
      </c>
      <c r="L39419" s="34">
        <v>7</v>
      </c>
      <c r="M39419" s="34">
        <v>5</v>
      </c>
      <c r="N39419" s="34">
        <v>4</v>
      </c>
      <c r="O39419" s="34">
        <v>6</v>
      </c>
      <c r="P39419" s="34">
        <v>12</v>
      </c>
      <c r="Q39419" s="34">
        <v>5</v>
      </c>
      <c r="R39419" s="34">
        <v>16</v>
      </c>
      <c r="S39419" s="34">
        <v>13</v>
      </c>
      <c r="T39419" s="34">
        <v>8</v>
      </c>
      <c r="U39419" s="34">
        <v>4</v>
      </c>
      <c r="V39419" s="34">
        <v>13</v>
      </c>
      <c r="W39419" s="34">
        <v>12</v>
      </c>
      <c r="X39419" s="34">
        <v>26</v>
      </c>
      <c r="Y39419" s="34">
        <v>8</v>
      </c>
      <c r="Z39419" s="34">
        <v>17</v>
      </c>
      <c r="AA39419" s="34">
        <v>4</v>
      </c>
      <c r="AB39419" s="34">
        <v>4</v>
      </c>
      <c r="AC39419" s="34">
        <v>16</v>
      </c>
    </row>
    <row r="39420" spans="1:29" x14ac:dyDescent="0.2">
      <c r="A39420" s="34" t="s">
        <v>99913</v>
      </c>
      <c r="B39420" s="34">
        <v>27</v>
      </c>
      <c r="C39420" s="34">
        <v>23</v>
      </c>
      <c r="D39420" s="34">
        <v>34</v>
      </c>
      <c r="E39420" s="34">
        <v>52</v>
      </c>
      <c r="F39420" s="34">
        <v>42</v>
      </c>
      <c r="G39420" s="34">
        <v>17</v>
      </c>
      <c r="H39420" s="34">
        <v>32</v>
      </c>
      <c r="I39420" s="34">
        <v>21</v>
      </c>
      <c r="J39420" s="34">
        <v>9</v>
      </c>
      <c r="K39420" s="34">
        <v>26</v>
      </c>
      <c r="L39420" s="34">
        <v>22</v>
      </c>
      <c r="M39420" s="34">
        <v>28</v>
      </c>
      <c r="N39420" s="34">
        <v>38</v>
      </c>
      <c r="O39420" s="34">
        <v>19</v>
      </c>
      <c r="P39420" s="34">
        <v>24</v>
      </c>
      <c r="Q39420" s="34">
        <v>44</v>
      </c>
      <c r="R39420" s="34">
        <v>40</v>
      </c>
      <c r="S39420" s="34">
        <v>23</v>
      </c>
      <c r="T39420" s="34">
        <v>23</v>
      </c>
      <c r="U39420" s="34">
        <v>30</v>
      </c>
      <c r="V39420" s="34">
        <v>15</v>
      </c>
      <c r="W39420" s="34">
        <v>26</v>
      </c>
      <c r="X39420" s="34">
        <v>44</v>
      </c>
      <c r="Y39420" s="34">
        <v>42</v>
      </c>
      <c r="Z39420" s="34">
        <v>27</v>
      </c>
      <c r="AA39420" s="34">
        <v>20</v>
      </c>
      <c r="AB39420" s="34">
        <v>14</v>
      </c>
      <c r="AC39420" s="34">
        <v>45</v>
      </c>
    </row>
    <row r="39421" spans="1:29" x14ac:dyDescent="0.2">
      <c r="A39421" s="34" t="s">
        <v>99914</v>
      </c>
      <c r="B39421" s="34">
        <v>19</v>
      </c>
      <c r="C39421" s="34">
        <v>46</v>
      </c>
      <c r="D39421" s="34">
        <v>72</v>
      </c>
      <c r="E39421" s="34">
        <v>53</v>
      </c>
      <c r="F39421" s="34">
        <v>50</v>
      </c>
      <c r="G39421" s="34">
        <v>35</v>
      </c>
      <c r="H39421" s="34">
        <v>38</v>
      </c>
      <c r="I39421" s="34">
        <v>32</v>
      </c>
      <c r="J39421" s="34">
        <v>67</v>
      </c>
      <c r="K39421" s="34">
        <v>42</v>
      </c>
      <c r="L39421" s="34">
        <v>18</v>
      </c>
      <c r="M39421" s="34">
        <v>25</v>
      </c>
      <c r="N39421" s="34">
        <v>43</v>
      </c>
      <c r="O39421" s="34">
        <v>37</v>
      </c>
      <c r="P39421" s="34">
        <v>30</v>
      </c>
      <c r="Q39421" s="34">
        <v>36</v>
      </c>
      <c r="R39421" s="34">
        <v>56</v>
      </c>
      <c r="S39421" s="34">
        <v>35</v>
      </c>
      <c r="T39421" s="34">
        <v>35</v>
      </c>
      <c r="U39421" s="34">
        <v>38</v>
      </c>
      <c r="V39421" s="34">
        <v>50</v>
      </c>
      <c r="W39421" s="34">
        <v>29</v>
      </c>
      <c r="X39421" s="34">
        <v>67</v>
      </c>
      <c r="Y39421" s="34">
        <v>37</v>
      </c>
      <c r="Z39421" s="34">
        <v>53</v>
      </c>
      <c r="AA39421" s="34">
        <v>42</v>
      </c>
      <c r="AB39421" s="34">
        <v>57</v>
      </c>
      <c r="AC39421" s="34">
        <v>71</v>
      </c>
    </row>
    <row r="39422" spans="1:29" x14ac:dyDescent="0.2">
      <c r="A39422" s="34" t="s">
        <v>99915</v>
      </c>
      <c r="B39422" s="34">
        <v>36</v>
      </c>
      <c r="C39422" s="34">
        <v>69</v>
      </c>
      <c r="D39422" s="34">
        <v>100</v>
      </c>
      <c r="E39422" s="34">
        <v>80</v>
      </c>
      <c r="F39422" s="34">
        <v>80</v>
      </c>
      <c r="G39422" s="34">
        <v>57</v>
      </c>
      <c r="H39422" s="34">
        <v>70</v>
      </c>
      <c r="I39422" s="34">
        <v>83</v>
      </c>
      <c r="J39422" s="34">
        <v>59</v>
      </c>
      <c r="K39422" s="34">
        <v>81</v>
      </c>
      <c r="L39422" s="34">
        <v>50</v>
      </c>
      <c r="M39422" s="34">
        <v>48</v>
      </c>
      <c r="N39422" s="34">
        <v>82</v>
      </c>
      <c r="O39422" s="34">
        <v>64</v>
      </c>
      <c r="P39422" s="34">
        <v>63</v>
      </c>
      <c r="Q39422" s="34">
        <v>80</v>
      </c>
      <c r="R39422" s="34">
        <v>87</v>
      </c>
      <c r="S39422" s="34">
        <v>75</v>
      </c>
      <c r="T39422" s="34">
        <v>53</v>
      </c>
      <c r="U39422" s="34">
        <v>57</v>
      </c>
      <c r="V39422" s="34">
        <v>120</v>
      </c>
      <c r="W39422" s="34">
        <v>59</v>
      </c>
      <c r="X39422" s="34">
        <v>80</v>
      </c>
      <c r="Y39422" s="34">
        <v>60</v>
      </c>
      <c r="Z39422" s="34">
        <v>85</v>
      </c>
      <c r="AA39422" s="34">
        <v>108</v>
      </c>
      <c r="AB39422" s="34">
        <v>74</v>
      </c>
      <c r="AC39422" s="34">
        <v>105</v>
      </c>
    </row>
    <row r="39423" spans="1:29" x14ac:dyDescent="0.2">
      <c r="A39423" s="34" t="s">
        <v>99916</v>
      </c>
      <c r="B39423" s="34">
        <v>24</v>
      </c>
      <c r="C39423" s="34">
        <v>29</v>
      </c>
      <c r="D39423" s="34">
        <v>31</v>
      </c>
      <c r="E39423" s="34">
        <v>19</v>
      </c>
      <c r="F39423" s="34">
        <v>28</v>
      </c>
      <c r="G39423" s="34">
        <v>49</v>
      </c>
      <c r="H39423" s="34">
        <v>43</v>
      </c>
      <c r="I39423" s="34">
        <v>37</v>
      </c>
      <c r="J39423" s="34">
        <v>30</v>
      </c>
      <c r="K39423" s="34">
        <v>41</v>
      </c>
      <c r="L39423" s="34">
        <v>19</v>
      </c>
      <c r="M39423" s="34">
        <v>27</v>
      </c>
      <c r="N39423" s="34">
        <v>32</v>
      </c>
      <c r="O39423" s="34">
        <v>23</v>
      </c>
      <c r="P39423" s="34">
        <v>22</v>
      </c>
      <c r="Q39423" s="34">
        <v>30</v>
      </c>
      <c r="R39423" s="34">
        <v>22</v>
      </c>
      <c r="S39423" s="34">
        <v>31</v>
      </c>
      <c r="T39423" s="34">
        <v>25</v>
      </c>
      <c r="U39423" s="34">
        <v>23</v>
      </c>
      <c r="V39423" s="34">
        <v>34</v>
      </c>
      <c r="W39423" s="34">
        <v>14</v>
      </c>
      <c r="X39423" s="34">
        <v>44</v>
      </c>
      <c r="Y39423" s="34">
        <v>32</v>
      </c>
      <c r="Z39423" s="34">
        <v>35</v>
      </c>
      <c r="AA39423" s="34">
        <v>27</v>
      </c>
      <c r="AB39423" s="34">
        <v>41</v>
      </c>
      <c r="AC39423" s="34">
        <v>46</v>
      </c>
    </row>
    <row r="39424" spans="1:29" x14ac:dyDescent="0.2">
      <c r="A39424" s="34" t="s">
        <v>99917</v>
      </c>
      <c r="B39424" s="34">
        <v>16</v>
      </c>
      <c r="C39424" s="34">
        <v>7</v>
      </c>
      <c r="D39424" s="34">
        <v>16</v>
      </c>
      <c r="E39424" s="34">
        <v>8</v>
      </c>
      <c r="F39424" s="34">
        <v>18</v>
      </c>
      <c r="G39424" s="34">
        <v>0</v>
      </c>
      <c r="H39424" s="34">
        <v>7</v>
      </c>
      <c r="I39424" s="34">
        <v>7</v>
      </c>
      <c r="J39424" s="34">
        <v>4</v>
      </c>
      <c r="K39424" s="34">
        <v>9</v>
      </c>
      <c r="L39424" s="34">
        <v>11</v>
      </c>
      <c r="M39424" s="34">
        <v>11</v>
      </c>
      <c r="N39424" s="34">
        <v>9</v>
      </c>
      <c r="O39424" s="34">
        <v>9</v>
      </c>
      <c r="P39424" s="34">
        <v>7</v>
      </c>
      <c r="Q39424" s="34">
        <v>22</v>
      </c>
      <c r="R39424" s="34">
        <v>12</v>
      </c>
      <c r="S39424" s="34">
        <v>3</v>
      </c>
      <c r="T39424" s="34">
        <v>10</v>
      </c>
      <c r="U39424" s="34">
        <v>9</v>
      </c>
      <c r="V39424" s="34">
        <v>16</v>
      </c>
      <c r="W39424" s="34">
        <v>4</v>
      </c>
      <c r="X39424" s="34">
        <v>31</v>
      </c>
      <c r="Y39424" s="34">
        <v>4</v>
      </c>
      <c r="Z39424" s="34">
        <v>18</v>
      </c>
      <c r="AA39424" s="34">
        <v>20</v>
      </c>
      <c r="AB39424" s="34">
        <v>7</v>
      </c>
      <c r="AC39424" s="34">
        <v>24</v>
      </c>
    </row>
    <row r="39425" spans="1:29" x14ac:dyDescent="0.2">
      <c r="A39425" s="34" t="s">
        <v>99918</v>
      </c>
      <c r="B39425" s="34">
        <v>28</v>
      </c>
      <c r="C39425" s="34">
        <v>34</v>
      </c>
      <c r="D39425" s="34">
        <v>51</v>
      </c>
      <c r="E39425" s="34">
        <v>37</v>
      </c>
      <c r="F39425" s="34">
        <v>53</v>
      </c>
      <c r="G39425" s="34">
        <v>25</v>
      </c>
      <c r="H39425" s="34">
        <v>63</v>
      </c>
      <c r="I39425" s="34">
        <v>28</v>
      </c>
      <c r="J39425" s="34">
        <v>38</v>
      </c>
      <c r="K39425" s="34">
        <v>53</v>
      </c>
      <c r="L39425" s="34">
        <v>32</v>
      </c>
      <c r="M39425" s="34">
        <v>29</v>
      </c>
      <c r="N39425" s="34">
        <v>41</v>
      </c>
      <c r="O39425" s="34">
        <v>29</v>
      </c>
      <c r="P39425" s="34">
        <v>56</v>
      </c>
      <c r="Q39425" s="34">
        <v>49</v>
      </c>
      <c r="R39425" s="34">
        <v>40</v>
      </c>
      <c r="S39425" s="34">
        <v>36</v>
      </c>
      <c r="T39425" s="34">
        <v>41</v>
      </c>
      <c r="U39425" s="34">
        <v>39</v>
      </c>
      <c r="V39425" s="34">
        <v>40</v>
      </c>
      <c r="W39425" s="34">
        <v>23</v>
      </c>
      <c r="X39425" s="34">
        <v>37</v>
      </c>
      <c r="Y39425" s="34">
        <v>24</v>
      </c>
      <c r="Z39425" s="34">
        <v>57</v>
      </c>
      <c r="AA39425" s="34">
        <v>40</v>
      </c>
      <c r="AB39425" s="34">
        <v>56</v>
      </c>
      <c r="AC39425" s="34">
        <v>73</v>
      </c>
    </row>
    <row r="39426" spans="1:29" x14ac:dyDescent="0.2">
      <c r="A39426" s="34" t="s">
        <v>99919</v>
      </c>
      <c r="B39426" s="34">
        <v>16</v>
      </c>
      <c r="C39426" s="34">
        <v>22</v>
      </c>
      <c r="D39426" s="34">
        <v>52</v>
      </c>
      <c r="E39426" s="34">
        <v>19</v>
      </c>
      <c r="F39426" s="34">
        <v>26</v>
      </c>
      <c r="G39426" s="34">
        <v>14</v>
      </c>
      <c r="H39426" s="34">
        <v>23</v>
      </c>
      <c r="I39426" s="34">
        <v>27</v>
      </c>
      <c r="J39426" s="34">
        <v>16</v>
      </c>
      <c r="K39426" s="34">
        <v>16</v>
      </c>
      <c r="L39426" s="34">
        <v>12</v>
      </c>
      <c r="M39426" s="34">
        <v>28</v>
      </c>
      <c r="N39426" s="34">
        <v>28</v>
      </c>
      <c r="O39426" s="34">
        <v>7</v>
      </c>
      <c r="P39426" s="34">
        <v>30</v>
      </c>
      <c r="Q39426" s="34">
        <v>23</v>
      </c>
      <c r="R39426" s="34">
        <v>34</v>
      </c>
      <c r="S39426" s="34">
        <v>19</v>
      </c>
      <c r="T39426" s="34">
        <v>19</v>
      </c>
      <c r="U39426" s="34">
        <v>18</v>
      </c>
      <c r="V39426" s="34">
        <v>36</v>
      </c>
      <c r="W39426" s="34">
        <v>9</v>
      </c>
      <c r="X39426" s="34">
        <v>44</v>
      </c>
      <c r="Y39426" s="34">
        <v>14</v>
      </c>
      <c r="Z39426" s="34">
        <v>36</v>
      </c>
      <c r="AA39426" s="34">
        <v>12</v>
      </c>
      <c r="AB39426" s="34">
        <v>30</v>
      </c>
      <c r="AC39426" s="34">
        <v>15</v>
      </c>
    </row>
    <row r="39427" spans="1:29" x14ac:dyDescent="0.2">
      <c r="A39427" s="34" t="s">
        <v>99920</v>
      </c>
      <c r="B39427" s="34">
        <v>20</v>
      </c>
      <c r="C39427" s="34">
        <v>18</v>
      </c>
      <c r="D39427" s="34">
        <v>12</v>
      </c>
      <c r="E39427" s="34">
        <v>16</v>
      </c>
      <c r="F39427" s="34">
        <v>14</v>
      </c>
      <c r="G39427" s="34">
        <v>24</v>
      </c>
      <c r="H39427" s="34">
        <v>6</v>
      </c>
      <c r="I39427" s="34">
        <v>22</v>
      </c>
      <c r="J39427" s="34">
        <v>7</v>
      </c>
      <c r="K39427" s="34">
        <v>21</v>
      </c>
      <c r="L39427" s="34">
        <v>9</v>
      </c>
      <c r="M39427" s="34">
        <v>14</v>
      </c>
      <c r="N39427" s="34">
        <v>15</v>
      </c>
      <c r="O39427" s="34">
        <v>19</v>
      </c>
      <c r="P39427" s="34">
        <v>15</v>
      </c>
      <c r="Q39427" s="34">
        <v>27</v>
      </c>
      <c r="R39427" s="34">
        <v>12</v>
      </c>
      <c r="S39427" s="34">
        <v>23</v>
      </c>
      <c r="T39427" s="34">
        <v>10</v>
      </c>
      <c r="U39427" s="34">
        <v>19</v>
      </c>
      <c r="V39427" s="34">
        <v>25</v>
      </c>
      <c r="W39427" s="34">
        <v>15</v>
      </c>
      <c r="X39427" s="34">
        <v>23</v>
      </c>
      <c r="Y39427" s="34">
        <v>8</v>
      </c>
      <c r="Z39427" s="34">
        <v>15</v>
      </c>
      <c r="AA39427" s="34">
        <v>20</v>
      </c>
      <c r="AB39427" s="34">
        <v>12</v>
      </c>
      <c r="AC39427" s="34">
        <v>14</v>
      </c>
    </row>
    <row r="39428" spans="1:29" x14ac:dyDescent="0.2">
      <c r="A39428" s="34" t="s">
        <v>99921</v>
      </c>
      <c r="B39428" s="34">
        <v>12</v>
      </c>
      <c r="C39428" s="34">
        <v>14</v>
      </c>
      <c r="D39428" s="34">
        <v>21</v>
      </c>
      <c r="E39428" s="34">
        <v>21</v>
      </c>
      <c r="F39428" s="34">
        <v>20</v>
      </c>
      <c r="G39428" s="34">
        <v>29</v>
      </c>
      <c r="H39428" s="34">
        <v>7</v>
      </c>
      <c r="I39428" s="34">
        <v>10</v>
      </c>
      <c r="J39428" s="34">
        <v>9</v>
      </c>
      <c r="K39428" s="34">
        <v>20</v>
      </c>
      <c r="L39428" s="34">
        <v>1</v>
      </c>
      <c r="M39428" s="34">
        <v>15</v>
      </c>
      <c r="N39428" s="34">
        <v>13</v>
      </c>
      <c r="O39428" s="34">
        <v>2</v>
      </c>
      <c r="P39428" s="34">
        <v>9</v>
      </c>
      <c r="Q39428" s="34">
        <v>12</v>
      </c>
      <c r="R39428" s="34">
        <v>6</v>
      </c>
      <c r="S39428" s="34">
        <v>16</v>
      </c>
      <c r="T39428" s="34">
        <v>10</v>
      </c>
      <c r="U39428" s="34">
        <v>6</v>
      </c>
      <c r="V39428" s="34">
        <v>13</v>
      </c>
      <c r="W39428" s="34">
        <v>11</v>
      </c>
      <c r="X39428" s="34">
        <v>16</v>
      </c>
      <c r="Y39428" s="34">
        <v>12</v>
      </c>
      <c r="Z39428" s="34">
        <v>18</v>
      </c>
      <c r="AA39428" s="34">
        <v>6</v>
      </c>
      <c r="AB39428" s="34">
        <v>13</v>
      </c>
      <c r="AC39428" s="34">
        <v>21</v>
      </c>
    </row>
    <row r="39429" spans="1:29" x14ac:dyDescent="0.2">
      <c r="A39429" s="34" t="s">
        <v>99922</v>
      </c>
      <c r="B39429" s="34">
        <v>90</v>
      </c>
      <c r="C39429" s="34">
        <v>173</v>
      </c>
      <c r="D39429" s="34">
        <v>205</v>
      </c>
      <c r="E39429" s="34">
        <v>101</v>
      </c>
      <c r="F39429" s="34">
        <v>177</v>
      </c>
      <c r="G39429" s="34">
        <v>166</v>
      </c>
      <c r="H39429" s="34">
        <v>141</v>
      </c>
      <c r="I39429" s="34">
        <v>126</v>
      </c>
      <c r="J39429" s="34">
        <v>138</v>
      </c>
      <c r="K39429" s="34">
        <v>145</v>
      </c>
      <c r="L39429" s="34">
        <v>62</v>
      </c>
      <c r="M39429" s="34">
        <v>115</v>
      </c>
      <c r="N39429" s="34">
        <v>113</v>
      </c>
      <c r="O39429" s="34">
        <v>129</v>
      </c>
      <c r="P39429" s="34">
        <v>121</v>
      </c>
      <c r="Q39429" s="34">
        <v>187</v>
      </c>
      <c r="R39429" s="34">
        <v>145</v>
      </c>
      <c r="S39429" s="34">
        <v>181</v>
      </c>
      <c r="T39429" s="34">
        <v>107</v>
      </c>
      <c r="U39429" s="34">
        <v>132</v>
      </c>
      <c r="V39429" s="34">
        <v>135</v>
      </c>
      <c r="W39429" s="34">
        <v>131</v>
      </c>
      <c r="X39429" s="34">
        <v>191</v>
      </c>
      <c r="Y39429" s="34">
        <v>122</v>
      </c>
      <c r="Z39429" s="34">
        <v>182</v>
      </c>
      <c r="AA39429" s="34">
        <v>216</v>
      </c>
      <c r="AB39429" s="34">
        <v>121</v>
      </c>
      <c r="AC39429" s="34">
        <v>262</v>
      </c>
    </row>
    <row r="39430" spans="1:29" x14ac:dyDescent="0.2">
      <c r="A39430" s="34" t="s">
        <v>99923</v>
      </c>
      <c r="B39430" s="34">
        <v>19</v>
      </c>
      <c r="C39430" s="34">
        <v>32</v>
      </c>
      <c r="D39430" s="34">
        <v>28</v>
      </c>
      <c r="E39430" s="34">
        <v>40</v>
      </c>
      <c r="F39430" s="34">
        <v>24</v>
      </c>
      <c r="G39430" s="34">
        <v>19</v>
      </c>
      <c r="H39430" s="34">
        <v>28</v>
      </c>
      <c r="I39430" s="34">
        <v>25</v>
      </c>
      <c r="J39430" s="34">
        <v>26</v>
      </c>
      <c r="K39430" s="34">
        <v>29</v>
      </c>
      <c r="L39430" s="34">
        <v>8</v>
      </c>
      <c r="M39430" s="34">
        <v>27</v>
      </c>
      <c r="N39430" s="34">
        <v>18</v>
      </c>
      <c r="O39430" s="34">
        <v>28</v>
      </c>
      <c r="P39430" s="34">
        <v>30</v>
      </c>
      <c r="Q39430" s="34">
        <v>24</v>
      </c>
      <c r="R39430" s="34">
        <v>18</v>
      </c>
      <c r="S39430" s="34">
        <v>22</v>
      </c>
      <c r="T39430" s="34">
        <v>14</v>
      </c>
      <c r="U39430" s="34">
        <v>20</v>
      </c>
      <c r="V39430" s="34">
        <v>38</v>
      </c>
      <c r="W39430" s="34">
        <v>26</v>
      </c>
      <c r="X39430" s="34">
        <v>39</v>
      </c>
      <c r="Y39430" s="34">
        <v>12</v>
      </c>
      <c r="Z39430" s="34">
        <v>38</v>
      </c>
      <c r="AA39430" s="34">
        <v>32</v>
      </c>
      <c r="AB39430" s="34">
        <v>22</v>
      </c>
      <c r="AC39430" s="34">
        <v>42</v>
      </c>
    </row>
    <row r="39431" spans="1:29" x14ac:dyDescent="0.2">
      <c r="A39431" s="34" t="s">
        <v>99924</v>
      </c>
      <c r="B39431" s="34">
        <v>20</v>
      </c>
      <c r="C39431" s="34">
        <v>27</v>
      </c>
      <c r="D39431" s="34">
        <v>43</v>
      </c>
      <c r="E39431" s="34">
        <v>12</v>
      </c>
      <c r="F39431" s="34">
        <v>27</v>
      </c>
      <c r="G39431" s="34">
        <v>8</v>
      </c>
      <c r="H39431" s="34">
        <v>20</v>
      </c>
      <c r="I39431" s="34">
        <v>13</v>
      </c>
      <c r="J39431" s="34">
        <v>14</v>
      </c>
      <c r="K39431" s="34">
        <v>27</v>
      </c>
      <c r="L39431" s="34">
        <v>14</v>
      </c>
      <c r="M39431" s="34">
        <v>19</v>
      </c>
      <c r="N39431" s="34">
        <v>17</v>
      </c>
      <c r="O39431" s="34">
        <v>12</v>
      </c>
      <c r="P39431" s="34">
        <v>22</v>
      </c>
      <c r="Q39431" s="34">
        <v>29</v>
      </c>
      <c r="R39431" s="34">
        <v>22</v>
      </c>
      <c r="S39431" s="34">
        <v>16</v>
      </c>
      <c r="T39431" s="34">
        <v>16</v>
      </c>
      <c r="U39431" s="34">
        <v>19</v>
      </c>
      <c r="V39431" s="34">
        <v>28</v>
      </c>
      <c r="W39431" s="34">
        <v>12</v>
      </c>
      <c r="X39431" s="34">
        <v>22</v>
      </c>
      <c r="Y39431" s="34">
        <v>24</v>
      </c>
      <c r="Z39431" s="34">
        <v>42</v>
      </c>
      <c r="AA39431" s="34">
        <v>32</v>
      </c>
      <c r="AB39431" s="34">
        <v>25</v>
      </c>
      <c r="AC39431" s="34">
        <v>31</v>
      </c>
    </row>
    <row r="39432" spans="1:29" x14ac:dyDescent="0.2">
      <c r="A39432" s="34" t="s">
        <v>99925</v>
      </c>
      <c r="B39432" s="34">
        <v>17</v>
      </c>
      <c r="C39432" s="34">
        <v>8</v>
      </c>
      <c r="D39432" s="34">
        <v>23</v>
      </c>
      <c r="E39432" s="34">
        <v>9</v>
      </c>
      <c r="F39432" s="34">
        <v>24</v>
      </c>
      <c r="G39432" s="34">
        <v>9</v>
      </c>
      <c r="H39432" s="34">
        <v>19</v>
      </c>
      <c r="I39432" s="34">
        <v>18</v>
      </c>
      <c r="J39432" s="34">
        <v>20</v>
      </c>
      <c r="K39432" s="34">
        <v>8</v>
      </c>
      <c r="L39432" s="34">
        <v>18</v>
      </c>
      <c r="M39432" s="34">
        <v>19</v>
      </c>
      <c r="N39432" s="34">
        <v>21</v>
      </c>
      <c r="O39432" s="34">
        <v>10</v>
      </c>
      <c r="P39432" s="34">
        <v>25</v>
      </c>
      <c r="Q39432" s="34">
        <v>19</v>
      </c>
      <c r="R39432" s="34">
        <v>23</v>
      </c>
      <c r="S39432" s="34">
        <v>21</v>
      </c>
      <c r="T39432" s="34">
        <v>17</v>
      </c>
      <c r="U39432" s="34">
        <v>18</v>
      </c>
      <c r="V39432" s="34">
        <v>29</v>
      </c>
      <c r="W39432" s="34">
        <v>12</v>
      </c>
      <c r="X39432" s="34">
        <v>26</v>
      </c>
      <c r="Y39432" s="34">
        <v>5</v>
      </c>
      <c r="Z39432" s="34">
        <v>18</v>
      </c>
      <c r="AA39432" s="34">
        <v>15</v>
      </c>
      <c r="AB39432" s="34">
        <v>21</v>
      </c>
      <c r="AC39432" s="34">
        <v>16</v>
      </c>
    </row>
    <row r="39433" spans="1:29" x14ac:dyDescent="0.2">
      <c r="A39433" s="34" t="s">
        <v>99926</v>
      </c>
      <c r="B39433" s="34">
        <v>32</v>
      </c>
      <c r="C39433" s="34">
        <v>51</v>
      </c>
      <c r="D39433" s="34">
        <v>88</v>
      </c>
      <c r="E39433" s="34">
        <v>66</v>
      </c>
      <c r="F39433" s="34">
        <v>39</v>
      </c>
      <c r="G39433" s="34">
        <v>53</v>
      </c>
      <c r="H39433" s="34">
        <v>39</v>
      </c>
      <c r="I39433" s="34">
        <v>46</v>
      </c>
      <c r="J39433" s="34">
        <v>28</v>
      </c>
      <c r="K39433" s="34">
        <v>60</v>
      </c>
      <c r="L39433" s="34">
        <v>9</v>
      </c>
      <c r="M39433" s="34">
        <v>36</v>
      </c>
      <c r="N39433" s="34">
        <v>23</v>
      </c>
      <c r="O39433" s="34">
        <v>42</v>
      </c>
      <c r="P39433" s="34">
        <v>28</v>
      </c>
      <c r="Q39433" s="34">
        <v>68</v>
      </c>
      <c r="R39433" s="34">
        <v>27</v>
      </c>
      <c r="S39433" s="34">
        <v>122</v>
      </c>
      <c r="T39433" s="34">
        <v>12</v>
      </c>
      <c r="U39433" s="34">
        <v>33</v>
      </c>
      <c r="V39433" s="34">
        <v>44</v>
      </c>
      <c r="W39433" s="34">
        <v>42</v>
      </c>
      <c r="X39433" s="34">
        <v>50</v>
      </c>
      <c r="Y39433" s="34">
        <v>26</v>
      </c>
      <c r="Z39433" s="34">
        <v>68</v>
      </c>
      <c r="AA39433" s="34">
        <v>71</v>
      </c>
      <c r="AB39433" s="34">
        <v>11</v>
      </c>
      <c r="AC39433" s="34">
        <v>103</v>
      </c>
    </row>
    <row r="39434" spans="1:29" x14ac:dyDescent="0.2">
      <c r="A39434" s="34" t="s">
        <v>99927</v>
      </c>
      <c r="B39434" s="34">
        <v>17</v>
      </c>
      <c r="C39434" s="34">
        <v>20</v>
      </c>
      <c r="D39434" s="34">
        <v>21</v>
      </c>
      <c r="E39434" s="34">
        <v>19</v>
      </c>
      <c r="F39434" s="34">
        <v>11</v>
      </c>
      <c r="G39434" s="34">
        <v>5</v>
      </c>
      <c r="H39434" s="34">
        <v>7</v>
      </c>
      <c r="I39434" s="34">
        <v>6</v>
      </c>
      <c r="J39434" s="34">
        <v>6</v>
      </c>
      <c r="K39434" s="34">
        <v>22</v>
      </c>
      <c r="L39434" s="34">
        <v>2</v>
      </c>
      <c r="M39434" s="34">
        <v>20</v>
      </c>
      <c r="N39434" s="34">
        <v>6</v>
      </c>
      <c r="O39434" s="34">
        <v>5</v>
      </c>
      <c r="P39434" s="34">
        <v>6</v>
      </c>
      <c r="Q39434" s="34">
        <v>6</v>
      </c>
      <c r="R39434" s="34">
        <v>2</v>
      </c>
      <c r="S39434" s="34">
        <v>6</v>
      </c>
      <c r="T39434" s="34">
        <v>3</v>
      </c>
      <c r="U39434" s="34">
        <v>8</v>
      </c>
      <c r="V39434" s="34">
        <v>3</v>
      </c>
      <c r="W39434" s="34">
        <v>12</v>
      </c>
      <c r="X39434" s="34">
        <v>4</v>
      </c>
      <c r="Y39434" s="34">
        <v>4</v>
      </c>
      <c r="Z39434" s="34">
        <v>8</v>
      </c>
      <c r="AA39434" s="34">
        <v>13</v>
      </c>
      <c r="AB39434" s="34">
        <v>3</v>
      </c>
      <c r="AC39434" s="34">
        <v>11</v>
      </c>
    </row>
    <row r="39435" spans="1:29" x14ac:dyDescent="0.2">
      <c r="A39435" s="34" t="s">
        <v>99928</v>
      </c>
      <c r="B39435" s="34">
        <v>14</v>
      </c>
      <c r="C39435" s="34">
        <v>19</v>
      </c>
      <c r="D39435" s="34">
        <v>16</v>
      </c>
      <c r="E39435" s="34">
        <v>18</v>
      </c>
      <c r="F39435" s="34">
        <v>21</v>
      </c>
      <c r="G39435" s="34">
        <v>27</v>
      </c>
      <c r="H39435" s="34">
        <v>15</v>
      </c>
      <c r="I39435" s="34">
        <v>8</v>
      </c>
      <c r="J39435" s="34">
        <v>15</v>
      </c>
      <c r="K39435" s="34">
        <v>15</v>
      </c>
      <c r="L39435" s="34">
        <v>3</v>
      </c>
      <c r="M39435" s="34">
        <v>25</v>
      </c>
      <c r="N39435" s="34">
        <v>12</v>
      </c>
      <c r="O39435" s="34">
        <v>13</v>
      </c>
      <c r="P39435" s="34">
        <v>4</v>
      </c>
      <c r="Q39435" s="34">
        <v>17</v>
      </c>
      <c r="R39435" s="34">
        <v>12</v>
      </c>
      <c r="S39435" s="34">
        <v>18</v>
      </c>
      <c r="T39435" s="34">
        <v>3</v>
      </c>
      <c r="U39435" s="34">
        <v>14</v>
      </c>
      <c r="V39435" s="34">
        <v>12</v>
      </c>
      <c r="W39435" s="34">
        <v>11</v>
      </c>
      <c r="X39435" s="34">
        <v>11</v>
      </c>
      <c r="Y39435" s="34">
        <v>9</v>
      </c>
      <c r="Z39435" s="34">
        <v>26</v>
      </c>
      <c r="AA39435" s="34">
        <v>10</v>
      </c>
      <c r="AB39435" s="34">
        <v>7</v>
      </c>
      <c r="AC39435" s="34">
        <v>28</v>
      </c>
    </row>
    <row r="39436" spans="1:29" x14ac:dyDescent="0.2">
      <c r="A39436" s="34" t="s">
        <v>99929</v>
      </c>
      <c r="B39436" s="34">
        <v>22</v>
      </c>
      <c r="C39436" s="34">
        <v>61</v>
      </c>
      <c r="D39436" s="34">
        <v>71</v>
      </c>
      <c r="E39436" s="34">
        <v>104</v>
      </c>
      <c r="F39436" s="34">
        <v>78</v>
      </c>
      <c r="G39436" s="34">
        <v>89</v>
      </c>
      <c r="H39436" s="34">
        <v>60</v>
      </c>
      <c r="I39436" s="34">
        <v>95</v>
      </c>
      <c r="J39436" s="34">
        <v>54</v>
      </c>
      <c r="K39436" s="34">
        <v>63</v>
      </c>
      <c r="L39436" s="34">
        <v>24</v>
      </c>
      <c r="M39436" s="34">
        <v>84</v>
      </c>
      <c r="N39436" s="34">
        <v>60</v>
      </c>
      <c r="O39436" s="34">
        <v>74</v>
      </c>
      <c r="P39436" s="34">
        <v>64</v>
      </c>
      <c r="Q39436" s="34">
        <v>100</v>
      </c>
      <c r="R39436" s="34">
        <v>63</v>
      </c>
      <c r="S39436" s="34">
        <v>98</v>
      </c>
      <c r="T39436" s="34">
        <v>35</v>
      </c>
      <c r="U39436" s="34">
        <v>60</v>
      </c>
      <c r="V39436" s="34">
        <v>72</v>
      </c>
      <c r="W39436" s="34">
        <v>60</v>
      </c>
      <c r="X39436" s="34">
        <v>81</v>
      </c>
      <c r="Y39436" s="34">
        <v>52</v>
      </c>
      <c r="Z39436" s="34">
        <v>64</v>
      </c>
      <c r="AA39436" s="34">
        <v>109</v>
      </c>
      <c r="AB39436" s="34">
        <v>49</v>
      </c>
      <c r="AC39436" s="34">
        <v>148</v>
      </c>
    </row>
    <row r="39437" spans="1:29" x14ac:dyDescent="0.2">
      <c r="A39437" s="34" t="s">
        <v>99930</v>
      </c>
      <c r="B39437" s="34">
        <v>7</v>
      </c>
      <c r="C39437" s="34">
        <v>3</v>
      </c>
      <c r="D39437" s="34">
        <v>9</v>
      </c>
      <c r="E39437" s="34">
        <v>7</v>
      </c>
      <c r="F39437" s="34">
        <v>5</v>
      </c>
      <c r="G39437" s="34">
        <v>0</v>
      </c>
      <c r="H39437" s="34">
        <v>3</v>
      </c>
      <c r="I39437" s="34">
        <v>2</v>
      </c>
      <c r="J39437" s="34">
        <v>1</v>
      </c>
      <c r="K39437" s="34">
        <v>3</v>
      </c>
      <c r="L39437" s="34">
        <v>2</v>
      </c>
      <c r="M39437" s="34">
        <v>3</v>
      </c>
      <c r="N39437" s="34">
        <v>5</v>
      </c>
      <c r="O39437" s="34">
        <v>1</v>
      </c>
      <c r="P39437" s="34">
        <v>3</v>
      </c>
      <c r="Q39437" s="34">
        <v>9</v>
      </c>
      <c r="R39437" s="34">
        <v>4</v>
      </c>
      <c r="S39437" s="34">
        <v>6</v>
      </c>
      <c r="T39437" s="34">
        <v>1</v>
      </c>
      <c r="U39437" s="34">
        <v>1</v>
      </c>
      <c r="V39437" s="34">
        <v>7</v>
      </c>
      <c r="W39437" s="34">
        <v>1</v>
      </c>
      <c r="X39437" s="34">
        <v>1</v>
      </c>
      <c r="Y39437" s="34">
        <v>2</v>
      </c>
      <c r="Z39437" s="34">
        <v>9</v>
      </c>
      <c r="AA39437" s="34">
        <v>2</v>
      </c>
      <c r="AB39437" s="34">
        <v>4</v>
      </c>
      <c r="AC39437" s="34">
        <v>21</v>
      </c>
    </row>
    <row r="39438" spans="1:29" x14ac:dyDescent="0.2">
      <c r="A39438" s="34" t="s">
        <v>99931</v>
      </c>
      <c r="B39438" s="34">
        <v>42</v>
      </c>
      <c r="C39438" s="34">
        <v>32</v>
      </c>
      <c r="D39438" s="34">
        <v>67</v>
      </c>
      <c r="E39438" s="34">
        <v>44</v>
      </c>
      <c r="F39438" s="34">
        <v>62</v>
      </c>
      <c r="G39438" s="34">
        <v>31</v>
      </c>
      <c r="H39438" s="34">
        <v>55</v>
      </c>
      <c r="I39438" s="34">
        <v>48</v>
      </c>
      <c r="J39438" s="34">
        <v>64</v>
      </c>
      <c r="K39438" s="34">
        <v>50</v>
      </c>
      <c r="L39438" s="34">
        <v>40</v>
      </c>
      <c r="M39438" s="34">
        <v>25</v>
      </c>
      <c r="N39438" s="34">
        <v>68</v>
      </c>
      <c r="O39438" s="34">
        <v>28</v>
      </c>
      <c r="P39438" s="34">
        <v>51</v>
      </c>
      <c r="Q39438" s="34">
        <v>70</v>
      </c>
      <c r="R39438" s="34">
        <v>78</v>
      </c>
      <c r="S39438" s="34">
        <v>41</v>
      </c>
      <c r="T39438" s="34">
        <v>48</v>
      </c>
      <c r="U39438" s="34">
        <v>38</v>
      </c>
      <c r="V39438" s="34">
        <v>74</v>
      </c>
      <c r="W39438" s="34">
        <v>40</v>
      </c>
      <c r="X39438" s="34">
        <v>93</v>
      </c>
      <c r="Y39438" s="34">
        <v>40</v>
      </c>
      <c r="Z39438" s="34">
        <v>69</v>
      </c>
      <c r="AA39438" s="34">
        <v>52</v>
      </c>
      <c r="AB39438" s="34">
        <v>81</v>
      </c>
      <c r="AC39438" s="34">
        <v>65</v>
      </c>
    </row>
    <row r="39439" spans="1:29" x14ac:dyDescent="0.2">
      <c r="A39439" s="34" t="s">
        <v>99932</v>
      </c>
      <c r="B39439" s="34">
        <v>28</v>
      </c>
      <c r="C39439" s="34">
        <v>11</v>
      </c>
      <c r="D39439" s="34">
        <v>31</v>
      </c>
      <c r="E39439" s="34">
        <v>29</v>
      </c>
      <c r="F39439" s="34">
        <v>33</v>
      </c>
      <c r="G39439" s="34">
        <v>13</v>
      </c>
      <c r="H39439" s="34">
        <v>29</v>
      </c>
      <c r="I39439" s="34">
        <v>3</v>
      </c>
      <c r="J39439" s="34">
        <v>17</v>
      </c>
      <c r="K39439" s="34">
        <v>42</v>
      </c>
      <c r="L39439" s="34">
        <v>22</v>
      </c>
      <c r="M39439" s="34">
        <v>17</v>
      </c>
      <c r="N39439" s="34">
        <v>11</v>
      </c>
      <c r="O39439" s="34">
        <v>11</v>
      </c>
      <c r="P39439" s="34">
        <v>33</v>
      </c>
      <c r="Q39439" s="34">
        <v>33</v>
      </c>
      <c r="R39439" s="34">
        <v>30</v>
      </c>
      <c r="S39439" s="34">
        <v>21</v>
      </c>
      <c r="T39439" s="34">
        <v>28</v>
      </c>
      <c r="U39439" s="34">
        <v>24</v>
      </c>
      <c r="V39439" s="34">
        <v>29</v>
      </c>
      <c r="W39439" s="34">
        <v>13</v>
      </c>
      <c r="X39439" s="34">
        <v>54</v>
      </c>
      <c r="Y39439" s="34">
        <v>26</v>
      </c>
      <c r="Z39439" s="34">
        <v>25</v>
      </c>
      <c r="AA39439" s="34">
        <v>21</v>
      </c>
      <c r="AB39439" s="34">
        <v>30</v>
      </c>
      <c r="AC39439" s="34">
        <v>48</v>
      </c>
    </row>
    <row r="39440" spans="1:29" x14ac:dyDescent="0.2">
      <c r="A39440" s="34" t="s">
        <v>99933</v>
      </c>
      <c r="B39440" s="34">
        <v>28</v>
      </c>
      <c r="C39440" s="34">
        <v>57</v>
      </c>
      <c r="D39440" s="34">
        <v>71</v>
      </c>
      <c r="E39440" s="34">
        <v>70</v>
      </c>
      <c r="F39440" s="34">
        <v>82</v>
      </c>
      <c r="G39440" s="34">
        <v>71</v>
      </c>
      <c r="H39440" s="34">
        <v>62</v>
      </c>
      <c r="I39440" s="34">
        <v>38</v>
      </c>
      <c r="J39440" s="34">
        <v>56</v>
      </c>
      <c r="K39440" s="34">
        <v>62</v>
      </c>
      <c r="L39440" s="34">
        <v>28</v>
      </c>
      <c r="M39440" s="34">
        <v>42</v>
      </c>
      <c r="N39440" s="34">
        <v>46</v>
      </c>
      <c r="O39440" s="34">
        <v>69</v>
      </c>
      <c r="P39440" s="34">
        <v>53</v>
      </c>
      <c r="Q39440" s="34">
        <v>45</v>
      </c>
      <c r="R39440" s="34">
        <v>61</v>
      </c>
      <c r="S39440" s="34">
        <v>74</v>
      </c>
      <c r="T39440" s="34">
        <v>44</v>
      </c>
      <c r="U39440" s="34">
        <v>55</v>
      </c>
      <c r="V39440" s="34">
        <v>77</v>
      </c>
      <c r="W39440" s="34">
        <v>48</v>
      </c>
      <c r="X39440" s="34">
        <v>89</v>
      </c>
      <c r="Y39440" s="34">
        <v>41</v>
      </c>
      <c r="Z39440" s="34">
        <v>74</v>
      </c>
      <c r="AA39440" s="34">
        <v>84</v>
      </c>
      <c r="AB39440" s="34">
        <v>51</v>
      </c>
      <c r="AC39440" s="34">
        <v>106</v>
      </c>
    </row>
    <row r="39441" spans="1:29" x14ac:dyDescent="0.2">
      <c r="A39441" s="34" t="s">
        <v>99934</v>
      </c>
      <c r="B39441" s="34">
        <v>20</v>
      </c>
      <c r="C39441" s="34">
        <v>10</v>
      </c>
      <c r="D39441" s="34">
        <v>20</v>
      </c>
      <c r="E39441" s="34">
        <v>24</v>
      </c>
      <c r="F39441" s="34">
        <v>16</v>
      </c>
      <c r="G39441" s="34">
        <v>32</v>
      </c>
      <c r="H39441" s="34">
        <v>15</v>
      </c>
      <c r="I39441" s="34">
        <v>25</v>
      </c>
      <c r="J39441" s="34">
        <v>13</v>
      </c>
      <c r="K39441" s="34">
        <v>23</v>
      </c>
      <c r="L39441" s="34">
        <v>8</v>
      </c>
      <c r="M39441" s="34">
        <v>13</v>
      </c>
      <c r="N39441" s="34">
        <v>13</v>
      </c>
      <c r="O39441" s="34">
        <v>9</v>
      </c>
      <c r="P39441" s="34">
        <v>8</v>
      </c>
      <c r="Q39441" s="34">
        <v>22</v>
      </c>
      <c r="R39441" s="34">
        <v>18</v>
      </c>
      <c r="S39441" s="34">
        <v>16</v>
      </c>
      <c r="T39441" s="34">
        <v>15</v>
      </c>
      <c r="U39441" s="34">
        <v>9</v>
      </c>
      <c r="V39441" s="34">
        <v>18</v>
      </c>
      <c r="W39441" s="34">
        <v>37</v>
      </c>
      <c r="X39441" s="34">
        <v>6</v>
      </c>
      <c r="Y39441" s="34">
        <v>13</v>
      </c>
      <c r="Z39441" s="34">
        <v>21</v>
      </c>
      <c r="AA39441" s="34">
        <v>20</v>
      </c>
      <c r="AB39441" s="34">
        <v>14</v>
      </c>
      <c r="AC39441" s="34">
        <v>33</v>
      </c>
    </row>
    <row r="39442" spans="1:29" x14ac:dyDescent="0.2">
      <c r="A39442" s="34" t="s">
        <v>99935</v>
      </c>
      <c r="B39442" s="34">
        <v>29</v>
      </c>
      <c r="C39442" s="34">
        <v>54</v>
      </c>
      <c r="D39442" s="34">
        <v>82</v>
      </c>
      <c r="E39442" s="34">
        <v>66</v>
      </c>
      <c r="F39442" s="34">
        <v>58</v>
      </c>
      <c r="G39442" s="34">
        <v>58</v>
      </c>
      <c r="H39442" s="34">
        <v>42</v>
      </c>
      <c r="I39442" s="34">
        <v>52</v>
      </c>
      <c r="J39442" s="34">
        <v>25</v>
      </c>
      <c r="K39442" s="34">
        <v>51</v>
      </c>
      <c r="L39442" s="34">
        <v>14</v>
      </c>
      <c r="M39442" s="34">
        <v>39</v>
      </c>
      <c r="N39442" s="34">
        <v>38</v>
      </c>
      <c r="O39442" s="34">
        <v>43</v>
      </c>
      <c r="P39442" s="34">
        <v>28</v>
      </c>
      <c r="Q39442" s="34">
        <v>52</v>
      </c>
      <c r="R39442" s="34">
        <v>29</v>
      </c>
      <c r="S39442" s="34">
        <v>58</v>
      </c>
      <c r="T39442" s="34">
        <v>23</v>
      </c>
      <c r="U39442" s="34">
        <v>28</v>
      </c>
      <c r="V39442" s="34">
        <v>73</v>
      </c>
      <c r="W39442" s="34">
        <v>21</v>
      </c>
      <c r="X39442" s="34">
        <v>57</v>
      </c>
      <c r="Y39442" s="34">
        <v>34</v>
      </c>
      <c r="Z39442" s="34">
        <v>67</v>
      </c>
      <c r="AA39442" s="34">
        <v>45</v>
      </c>
      <c r="AB39442" s="34">
        <v>22</v>
      </c>
      <c r="AC39442" s="34">
        <v>77</v>
      </c>
    </row>
    <row r="39443" spans="1:29" x14ac:dyDescent="0.2">
      <c r="A39443" s="34" t="s">
        <v>99936</v>
      </c>
      <c r="B39443" s="34">
        <v>1</v>
      </c>
      <c r="C39443" s="34">
        <v>6</v>
      </c>
      <c r="D39443" s="34">
        <v>12</v>
      </c>
      <c r="E39443" s="34">
        <v>4</v>
      </c>
      <c r="F39443" s="34">
        <v>9</v>
      </c>
      <c r="G39443" s="34">
        <v>8</v>
      </c>
      <c r="H39443" s="34">
        <v>2</v>
      </c>
      <c r="I39443" s="34">
        <v>6</v>
      </c>
      <c r="J39443" s="34">
        <v>5</v>
      </c>
      <c r="K39443" s="34">
        <v>5</v>
      </c>
      <c r="L39443" s="34">
        <v>3</v>
      </c>
      <c r="M39443" s="34">
        <v>8</v>
      </c>
      <c r="N39443" s="34">
        <v>10</v>
      </c>
      <c r="O39443" s="34">
        <v>4</v>
      </c>
      <c r="P39443" s="34">
        <v>3</v>
      </c>
      <c r="Q39443" s="34">
        <v>9</v>
      </c>
      <c r="R39443" s="34">
        <v>4</v>
      </c>
      <c r="S39443" s="34">
        <v>11</v>
      </c>
      <c r="T39443" s="34">
        <v>3</v>
      </c>
      <c r="U39443" s="34">
        <v>3</v>
      </c>
      <c r="V39443" s="34">
        <v>9</v>
      </c>
      <c r="W39443" s="34">
        <v>6</v>
      </c>
      <c r="X39443" s="34">
        <v>6</v>
      </c>
      <c r="Y39443" s="34">
        <v>1</v>
      </c>
      <c r="Z39443" s="34">
        <v>10</v>
      </c>
      <c r="AA39443" s="34">
        <v>18</v>
      </c>
      <c r="AB39443" s="34">
        <v>1</v>
      </c>
      <c r="AC39443" s="34">
        <v>12</v>
      </c>
    </row>
    <row r="39444" spans="1:29" x14ac:dyDescent="0.2">
      <c r="A39444" s="34" t="s">
        <v>99937</v>
      </c>
      <c r="B39444" s="34">
        <v>13</v>
      </c>
      <c r="C39444" s="34">
        <v>25</v>
      </c>
      <c r="D39444" s="34">
        <v>19</v>
      </c>
      <c r="E39444" s="34">
        <v>31</v>
      </c>
      <c r="F39444" s="34">
        <v>29</v>
      </c>
      <c r="G39444" s="34">
        <v>14</v>
      </c>
      <c r="H39444" s="34">
        <v>28</v>
      </c>
      <c r="I39444" s="34">
        <v>19</v>
      </c>
      <c r="J39444" s="34">
        <v>22</v>
      </c>
      <c r="K39444" s="34">
        <v>17</v>
      </c>
      <c r="L39444" s="34">
        <v>18</v>
      </c>
      <c r="M39444" s="34">
        <v>16</v>
      </c>
      <c r="N39444" s="34">
        <v>26</v>
      </c>
      <c r="O39444" s="34">
        <v>18</v>
      </c>
      <c r="P39444" s="34">
        <v>32</v>
      </c>
      <c r="Q39444" s="34">
        <v>42</v>
      </c>
      <c r="R39444" s="34">
        <v>20</v>
      </c>
      <c r="S39444" s="34">
        <v>38</v>
      </c>
      <c r="T39444" s="34">
        <v>16</v>
      </c>
      <c r="U39444" s="34">
        <v>18</v>
      </c>
      <c r="V39444" s="34">
        <v>32</v>
      </c>
      <c r="W39444" s="34">
        <v>28</v>
      </c>
      <c r="X39444" s="34">
        <v>8</v>
      </c>
      <c r="Y39444" s="34">
        <v>24</v>
      </c>
      <c r="Z39444" s="34">
        <v>34</v>
      </c>
      <c r="AA39444" s="34">
        <v>25</v>
      </c>
      <c r="AB39444" s="34">
        <v>13</v>
      </c>
      <c r="AC39444" s="34">
        <v>42</v>
      </c>
    </row>
    <row r="39445" spans="1:29" x14ac:dyDescent="0.2">
      <c r="A39445" s="34" t="s">
        <v>99938</v>
      </c>
      <c r="B39445" s="34">
        <v>25</v>
      </c>
      <c r="C39445" s="34">
        <v>29</v>
      </c>
      <c r="D39445" s="34">
        <v>38</v>
      </c>
      <c r="E39445" s="34">
        <v>34</v>
      </c>
      <c r="F39445" s="34">
        <v>37</v>
      </c>
      <c r="G39445" s="34">
        <v>22</v>
      </c>
      <c r="H39445" s="34">
        <v>22</v>
      </c>
      <c r="I39445" s="34">
        <v>16</v>
      </c>
      <c r="J39445" s="34">
        <v>25</v>
      </c>
      <c r="K39445" s="34">
        <v>19</v>
      </c>
      <c r="L39445" s="34">
        <v>12</v>
      </c>
      <c r="M39445" s="34">
        <v>20</v>
      </c>
      <c r="N39445" s="34">
        <v>28</v>
      </c>
      <c r="O39445" s="34">
        <v>19</v>
      </c>
      <c r="P39445" s="34">
        <v>25</v>
      </c>
      <c r="Q39445" s="34">
        <v>38</v>
      </c>
      <c r="R39445" s="34">
        <v>46</v>
      </c>
      <c r="S39445" s="34">
        <v>50</v>
      </c>
      <c r="T39445" s="34">
        <v>27</v>
      </c>
      <c r="U39445" s="34">
        <v>32</v>
      </c>
      <c r="V39445" s="34">
        <v>37</v>
      </c>
      <c r="W39445" s="34">
        <v>30</v>
      </c>
      <c r="X39445" s="34">
        <v>51</v>
      </c>
      <c r="Y39445" s="34">
        <v>12</v>
      </c>
      <c r="Z39445" s="34">
        <v>26</v>
      </c>
      <c r="AA39445" s="34">
        <v>37</v>
      </c>
      <c r="AB39445" s="34">
        <v>32</v>
      </c>
      <c r="AC39445" s="34">
        <v>27</v>
      </c>
    </row>
    <row r="39446" spans="1:29" x14ac:dyDescent="0.2">
      <c r="A39446" s="34" t="s">
        <v>99939</v>
      </c>
      <c r="B39446" s="34">
        <v>35</v>
      </c>
      <c r="C39446" s="34">
        <v>46</v>
      </c>
      <c r="D39446" s="34">
        <v>71</v>
      </c>
      <c r="E39446" s="34">
        <v>56</v>
      </c>
      <c r="F39446" s="34">
        <v>47</v>
      </c>
      <c r="G39446" s="34">
        <v>59</v>
      </c>
      <c r="H39446" s="34">
        <v>60</v>
      </c>
      <c r="I39446" s="34">
        <v>30</v>
      </c>
      <c r="J39446" s="34">
        <v>33</v>
      </c>
      <c r="K39446" s="34">
        <v>51</v>
      </c>
      <c r="L39446" s="34">
        <v>23</v>
      </c>
      <c r="M39446" s="34">
        <v>48</v>
      </c>
      <c r="N39446" s="34">
        <v>24</v>
      </c>
      <c r="O39446" s="34">
        <v>33</v>
      </c>
      <c r="P39446" s="34">
        <v>43</v>
      </c>
      <c r="Q39446" s="34">
        <v>63</v>
      </c>
      <c r="R39446" s="34">
        <v>41</v>
      </c>
      <c r="S39446" s="34">
        <v>52</v>
      </c>
      <c r="T39446" s="34">
        <v>38</v>
      </c>
      <c r="U39446" s="34">
        <v>48</v>
      </c>
      <c r="V39446" s="34">
        <v>48</v>
      </c>
      <c r="W39446" s="34">
        <v>63</v>
      </c>
      <c r="X39446" s="34">
        <v>54</v>
      </c>
      <c r="Y39446" s="34">
        <v>47</v>
      </c>
      <c r="Z39446" s="34">
        <v>57</v>
      </c>
      <c r="AA39446" s="34">
        <v>69</v>
      </c>
      <c r="AB39446" s="34">
        <v>25</v>
      </c>
      <c r="AC39446" s="34">
        <v>109</v>
      </c>
    </row>
    <row r="39447" spans="1:29" x14ac:dyDescent="0.2">
      <c r="A39447" s="34" t="s">
        <v>99940</v>
      </c>
      <c r="B39447" s="34">
        <v>7</v>
      </c>
      <c r="C39447" s="34">
        <v>20</v>
      </c>
      <c r="D39447" s="34">
        <v>52</v>
      </c>
      <c r="E39447" s="34">
        <v>40</v>
      </c>
      <c r="F39447" s="34">
        <v>17</v>
      </c>
      <c r="G39447" s="34">
        <v>23</v>
      </c>
      <c r="H39447" s="34">
        <v>21</v>
      </c>
      <c r="I39447" s="34">
        <v>19</v>
      </c>
      <c r="J39447" s="34">
        <v>18</v>
      </c>
      <c r="K39447" s="34">
        <v>18</v>
      </c>
      <c r="L39447" s="34">
        <v>6</v>
      </c>
      <c r="M39447" s="34">
        <v>13</v>
      </c>
      <c r="N39447" s="34">
        <v>34</v>
      </c>
      <c r="O39447" s="34">
        <v>24</v>
      </c>
      <c r="P39447" s="34">
        <v>25</v>
      </c>
      <c r="Q39447" s="34">
        <v>17</v>
      </c>
      <c r="R39447" s="34">
        <v>14</v>
      </c>
      <c r="S39447" s="34">
        <v>37</v>
      </c>
      <c r="T39447" s="34">
        <v>11</v>
      </c>
      <c r="U39447" s="34">
        <v>15</v>
      </c>
      <c r="V39447" s="34">
        <v>24</v>
      </c>
      <c r="W39447" s="34">
        <v>12</v>
      </c>
      <c r="X39447" s="34">
        <v>43</v>
      </c>
      <c r="Y39447" s="34">
        <v>17</v>
      </c>
      <c r="Z39447" s="34">
        <v>56</v>
      </c>
      <c r="AA39447" s="34">
        <v>31</v>
      </c>
      <c r="AB39447" s="34">
        <v>19</v>
      </c>
      <c r="AC39447" s="34">
        <v>50</v>
      </c>
    </row>
    <row r="39448" spans="1:29" x14ac:dyDescent="0.2">
      <c r="A39448" s="34" t="s">
        <v>99941</v>
      </c>
      <c r="B39448" s="34">
        <v>32</v>
      </c>
      <c r="C39448" s="34">
        <v>43</v>
      </c>
      <c r="D39448" s="34">
        <v>80</v>
      </c>
      <c r="E39448" s="34">
        <v>32</v>
      </c>
      <c r="F39448" s="34">
        <v>51</v>
      </c>
      <c r="G39448" s="34">
        <v>34</v>
      </c>
      <c r="H39448" s="34">
        <v>52</v>
      </c>
      <c r="I39448" s="34">
        <v>55</v>
      </c>
      <c r="J39448" s="34">
        <v>34</v>
      </c>
      <c r="K39448" s="34">
        <v>53</v>
      </c>
      <c r="L39448" s="34">
        <v>15</v>
      </c>
      <c r="M39448" s="34">
        <v>37</v>
      </c>
      <c r="N39448" s="34">
        <v>33</v>
      </c>
      <c r="O39448" s="34">
        <v>33</v>
      </c>
      <c r="P39448" s="34">
        <v>37</v>
      </c>
      <c r="Q39448" s="34">
        <v>43</v>
      </c>
      <c r="R39448" s="34">
        <v>34</v>
      </c>
      <c r="S39448" s="34">
        <v>59</v>
      </c>
      <c r="T39448" s="34">
        <v>28</v>
      </c>
      <c r="U39448" s="34">
        <v>25</v>
      </c>
      <c r="V39448" s="34">
        <v>61</v>
      </c>
      <c r="W39448" s="34">
        <v>22</v>
      </c>
      <c r="X39448" s="34">
        <v>59</v>
      </c>
      <c r="Y39448" s="34">
        <v>29</v>
      </c>
      <c r="Z39448" s="34">
        <v>77</v>
      </c>
      <c r="AA39448" s="34">
        <v>63</v>
      </c>
      <c r="AB39448" s="34">
        <v>30</v>
      </c>
      <c r="AC39448" s="34">
        <v>80</v>
      </c>
    </row>
    <row r="39449" spans="1:29" x14ac:dyDescent="0.2">
      <c r="A39449" s="34" t="s">
        <v>99942</v>
      </c>
      <c r="B39449" s="34">
        <v>34</v>
      </c>
      <c r="C39449" s="34">
        <v>42</v>
      </c>
      <c r="D39449" s="34">
        <v>76</v>
      </c>
      <c r="E39449" s="34">
        <v>73</v>
      </c>
      <c r="F39449" s="34">
        <v>69</v>
      </c>
      <c r="G39449" s="34">
        <v>39</v>
      </c>
      <c r="H39449" s="34">
        <v>55</v>
      </c>
      <c r="I39449" s="34">
        <v>46</v>
      </c>
      <c r="J39449" s="34">
        <v>45</v>
      </c>
      <c r="K39449" s="34">
        <v>66</v>
      </c>
      <c r="L39449" s="34">
        <v>38</v>
      </c>
      <c r="M39449" s="34">
        <v>56</v>
      </c>
      <c r="N39449" s="34">
        <v>56</v>
      </c>
      <c r="O39449" s="34">
        <v>60</v>
      </c>
      <c r="P39449" s="34">
        <v>68</v>
      </c>
      <c r="Q39449" s="34">
        <v>56</v>
      </c>
      <c r="R39449" s="34">
        <v>58</v>
      </c>
      <c r="S39449" s="34">
        <v>54</v>
      </c>
      <c r="T39449" s="34">
        <v>57</v>
      </c>
      <c r="U39449" s="34">
        <v>57</v>
      </c>
      <c r="V39449" s="34">
        <v>79</v>
      </c>
      <c r="W39449" s="34">
        <v>64</v>
      </c>
      <c r="X39449" s="34">
        <v>70</v>
      </c>
      <c r="Y39449" s="34">
        <v>62</v>
      </c>
      <c r="Z39449" s="34">
        <v>62</v>
      </c>
      <c r="AA39449" s="34">
        <v>63</v>
      </c>
      <c r="AB39449" s="34">
        <v>52</v>
      </c>
      <c r="AC39449" s="34">
        <v>99</v>
      </c>
    </row>
    <row r="39450" spans="1:29" x14ac:dyDescent="0.2">
      <c r="A39450" s="34" t="s">
        <v>99943</v>
      </c>
      <c r="B39450" s="34">
        <v>29</v>
      </c>
      <c r="C39450" s="34">
        <v>37</v>
      </c>
      <c r="D39450" s="34">
        <v>23</v>
      </c>
      <c r="E39450" s="34">
        <v>61</v>
      </c>
      <c r="F39450" s="34">
        <v>24</v>
      </c>
      <c r="G39450" s="34">
        <v>59</v>
      </c>
      <c r="H39450" s="34">
        <v>43</v>
      </c>
      <c r="I39450" s="34">
        <v>50</v>
      </c>
      <c r="J39450" s="34">
        <v>29</v>
      </c>
      <c r="K39450" s="34">
        <v>37</v>
      </c>
      <c r="L39450" s="34">
        <v>10</v>
      </c>
      <c r="M39450" s="34">
        <v>39</v>
      </c>
      <c r="N39450" s="34">
        <v>31</v>
      </c>
      <c r="O39450" s="34">
        <v>49</v>
      </c>
      <c r="P39450" s="34">
        <v>24</v>
      </c>
      <c r="Q39450" s="34">
        <v>74</v>
      </c>
      <c r="R39450" s="34">
        <v>40</v>
      </c>
      <c r="S39450" s="34">
        <v>53</v>
      </c>
      <c r="T39450" s="34">
        <v>12</v>
      </c>
      <c r="U39450" s="34">
        <v>62</v>
      </c>
      <c r="V39450" s="34">
        <v>31</v>
      </c>
      <c r="W39450" s="34">
        <v>56</v>
      </c>
      <c r="X39450" s="34">
        <v>61</v>
      </c>
      <c r="Y39450" s="34">
        <v>40</v>
      </c>
      <c r="Z39450" s="34">
        <v>29</v>
      </c>
      <c r="AA39450" s="34">
        <v>69</v>
      </c>
      <c r="AB39450" s="34">
        <v>17</v>
      </c>
      <c r="AC39450" s="34">
        <v>73</v>
      </c>
    </row>
    <row r="39451" spans="1:29" x14ac:dyDescent="0.2">
      <c r="A39451" s="34" t="s">
        <v>99944</v>
      </c>
      <c r="B39451" s="34">
        <v>7</v>
      </c>
      <c r="C39451" s="34">
        <v>10</v>
      </c>
      <c r="D39451" s="34">
        <v>17</v>
      </c>
      <c r="E39451" s="34">
        <v>8</v>
      </c>
      <c r="F39451" s="34">
        <v>16</v>
      </c>
      <c r="G39451" s="34">
        <v>6</v>
      </c>
      <c r="H39451" s="34">
        <v>16</v>
      </c>
      <c r="I39451" s="34">
        <v>16</v>
      </c>
      <c r="J39451" s="34">
        <v>9</v>
      </c>
      <c r="K39451" s="34">
        <v>18</v>
      </c>
      <c r="L39451" s="34">
        <v>13</v>
      </c>
      <c r="M39451" s="34">
        <v>18</v>
      </c>
      <c r="N39451" s="34">
        <v>5</v>
      </c>
      <c r="O39451" s="34">
        <v>16</v>
      </c>
      <c r="P39451" s="34">
        <v>9</v>
      </c>
      <c r="Q39451" s="34">
        <v>12</v>
      </c>
      <c r="R39451" s="34">
        <v>14</v>
      </c>
      <c r="S39451" s="34">
        <v>15</v>
      </c>
      <c r="T39451" s="34">
        <v>9</v>
      </c>
      <c r="U39451" s="34">
        <v>10</v>
      </c>
      <c r="V39451" s="34">
        <v>23</v>
      </c>
      <c r="W39451" s="34">
        <v>15</v>
      </c>
      <c r="X39451" s="34">
        <v>5</v>
      </c>
      <c r="Y39451" s="34">
        <v>14</v>
      </c>
      <c r="Z39451" s="34">
        <v>18</v>
      </c>
      <c r="AA39451" s="34">
        <v>25</v>
      </c>
      <c r="AB39451" s="34">
        <v>16</v>
      </c>
      <c r="AC39451" s="34">
        <v>19</v>
      </c>
    </row>
    <row r="39452" spans="1:29" x14ac:dyDescent="0.2">
      <c r="A39452" s="34" t="s">
        <v>99945</v>
      </c>
      <c r="B39452" s="34">
        <v>27</v>
      </c>
      <c r="C39452" s="34">
        <v>43</v>
      </c>
      <c r="D39452" s="34">
        <v>82</v>
      </c>
      <c r="E39452" s="34">
        <v>42</v>
      </c>
      <c r="F39452" s="34">
        <v>65</v>
      </c>
      <c r="G39452" s="34">
        <v>68</v>
      </c>
      <c r="H39452" s="34">
        <v>32</v>
      </c>
      <c r="I39452" s="34">
        <v>56</v>
      </c>
      <c r="J39452" s="34">
        <v>65</v>
      </c>
      <c r="K39452" s="34">
        <v>40</v>
      </c>
      <c r="L39452" s="34">
        <v>24</v>
      </c>
      <c r="M39452" s="34">
        <v>34</v>
      </c>
      <c r="N39452" s="34">
        <v>43</v>
      </c>
      <c r="O39452" s="34">
        <v>37</v>
      </c>
      <c r="P39452" s="34">
        <v>49</v>
      </c>
      <c r="Q39452" s="34">
        <v>40</v>
      </c>
      <c r="R39452" s="34">
        <v>29</v>
      </c>
      <c r="S39452" s="34">
        <v>60</v>
      </c>
      <c r="T39452" s="34">
        <v>27</v>
      </c>
      <c r="U39452" s="34">
        <v>28</v>
      </c>
      <c r="V39452" s="34">
        <v>58</v>
      </c>
      <c r="W39452" s="34">
        <v>26</v>
      </c>
      <c r="X39452" s="34">
        <v>63</v>
      </c>
      <c r="Y39452" s="34">
        <v>29</v>
      </c>
      <c r="Z39452" s="34">
        <v>55</v>
      </c>
      <c r="AA39452" s="34">
        <v>71</v>
      </c>
      <c r="AB39452" s="34">
        <v>49</v>
      </c>
      <c r="AC39452" s="34">
        <v>57</v>
      </c>
    </row>
    <row r="39453" spans="1:29" x14ac:dyDescent="0.2">
      <c r="A39453" s="34" t="s">
        <v>99946</v>
      </c>
      <c r="B39453" s="34">
        <v>21</v>
      </c>
      <c r="C39453" s="34">
        <v>29</v>
      </c>
      <c r="D39453" s="34">
        <v>40</v>
      </c>
      <c r="E39453" s="34">
        <v>31</v>
      </c>
      <c r="F39453" s="34">
        <v>38</v>
      </c>
      <c r="G39453" s="34">
        <v>35</v>
      </c>
      <c r="H39453" s="34">
        <v>20</v>
      </c>
      <c r="I39453" s="34">
        <v>10</v>
      </c>
      <c r="J39453" s="34">
        <v>23</v>
      </c>
      <c r="K39453" s="34">
        <v>36</v>
      </c>
      <c r="L39453" s="34">
        <v>10</v>
      </c>
      <c r="M39453" s="34">
        <v>21</v>
      </c>
      <c r="N39453" s="34">
        <v>37</v>
      </c>
      <c r="O39453" s="34">
        <v>16</v>
      </c>
      <c r="P39453" s="34">
        <v>30</v>
      </c>
      <c r="Q39453" s="34">
        <v>16</v>
      </c>
      <c r="R39453" s="34">
        <v>37</v>
      </c>
      <c r="S39453" s="34">
        <v>35</v>
      </c>
      <c r="T39453" s="34">
        <v>21</v>
      </c>
      <c r="U39453" s="34">
        <v>13</v>
      </c>
      <c r="V39453" s="34">
        <v>34</v>
      </c>
      <c r="W39453" s="34">
        <v>18</v>
      </c>
      <c r="X39453" s="34">
        <v>46</v>
      </c>
      <c r="Y39453" s="34">
        <v>19</v>
      </c>
      <c r="Z39453" s="34">
        <v>35</v>
      </c>
      <c r="AA39453" s="34">
        <v>42</v>
      </c>
      <c r="AB39453" s="34">
        <v>33</v>
      </c>
      <c r="AC39453" s="34">
        <v>61</v>
      </c>
    </row>
    <row r="39454" spans="1:29" x14ac:dyDescent="0.2">
      <c r="A39454" s="34" t="s">
        <v>99947</v>
      </c>
      <c r="B39454" s="34">
        <v>20</v>
      </c>
      <c r="C39454" s="34">
        <v>20</v>
      </c>
      <c r="D39454" s="34">
        <v>60</v>
      </c>
      <c r="E39454" s="34">
        <v>21</v>
      </c>
      <c r="F39454" s="34">
        <v>34</v>
      </c>
      <c r="G39454" s="34">
        <v>17</v>
      </c>
      <c r="H39454" s="34">
        <v>25</v>
      </c>
      <c r="I39454" s="34">
        <v>27</v>
      </c>
      <c r="J39454" s="34">
        <v>35</v>
      </c>
      <c r="K39454" s="34">
        <v>26</v>
      </c>
      <c r="L39454" s="34">
        <v>15</v>
      </c>
      <c r="M39454" s="34">
        <v>17</v>
      </c>
      <c r="N39454" s="34">
        <v>38</v>
      </c>
      <c r="O39454" s="34">
        <v>27</v>
      </c>
      <c r="P39454" s="34">
        <v>38</v>
      </c>
      <c r="Q39454" s="34">
        <v>28</v>
      </c>
      <c r="R39454" s="34">
        <v>28</v>
      </c>
      <c r="S39454" s="34">
        <v>42</v>
      </c>
      <c r="T39454" s="34">
        <v>12</v>
      </c>
      <c r="U39454" s="34">
        <v>10</v>
      </c>
      <c r="V39454" s="34">
        <v>35</v>
      </c>
      <c r="W39454" s="34">
        <v>16</v>
      </c>
      <c r="X39454" s="34">
        <v>48</v>
      </c>
      <c r="Y39454" s="34">
        <v>14</v>
      </c>
      <c r="Z39454" s="34">
        <v>56</v>
      </c>
      <c r="AA39454" s="34">
        <v>29</v>
      </c>
      <c r="AB39454" s="34">
        <v>7</v>
      </c>
      <c r="AC39454" s="34">
        <v>44</v>
      </c>
    </row>
    <row r="39455" spans="1:29" x14ac:dyDescent="0.2">
      <c r="A39455" s="34" t="s">
        <v>99948</v>
      </c>
      <c r="B39455" s="34">
        <v>42</v>
      </c>
      <c r="C39455" s="34">
        <v>48</v>
      </c>
      <c r="D39455" s="34">
        <v>84</v>
      </c>
      <c r="E39455" s="34">
        <v>40</v>
      </c>
      <c r="F39455" s="34">
        <v>53</v>
      </c>
      <c r="G39455" s="34">
        <v>31</v>
      </c>
      <c r="H39455" s="34">
        <v>49</v>
      </c>
      <c r="I39455" s="34">
        <v>38</v>
      </c>
      <c r="J39455" s="34">
        <v>47</v>
      </c>
      <c r="K39455" s="34">
        <v>59</v>
      </c>
      <c r="L39455" s="34">
        <v>26</v>
      </c>
      <c r="M39455" s="34">
        <v>34</v>
      </c>
      <c r="N39455" s="34">
        <v>58</v>
      </c>
      <c r="O39455" s="34">
        <v>33</v>
      </c>
      <c r="P39455" s="34">
        <v>34</v>
      </c>
      <c r="Q39455" s="34">
        <v>50</v>
      </c>
      <c r="R39455" s="34">
        <v>54</v>
      </c>
      <c r="S39455" s="34">
        <v>54</v>
      </c>
      <c r="T39455" s="34">
        <v>41</v>
      </c>
      <c r="U39455" s="34">
        <v>26</v>
      </c>
      <c r="V39455" s="34">
        <v>64</v>
      </c>
      <c r="W39455" s="34">
        <v>45</v>
      </c>
      <c r="X39455" s="34">
        <v>79</v>
      </c>
      <c r="Y39455" s="34">
        <v>48</v>
      </c>
      <c r="Z39455" s="34">
        <v>47</v>
      </c>
      <c r="AA39455" s="34">
        <v>56</v>
      </c>
      <c r="AB39455" s="34">
        <v>54</v>
      </c>
      <c r="AC39455" s="34">
        <v>68</v>
      </c>
    </row>
    <row r="39456" spans="1:29" x14ac:dyDescent="0.2">
      <c r="A39456" s="34" t="s">
        <v>99949</v>
      </c>
      <c r="B39456" s="34">
        <v>23</v>
      </c>
      <c r="C39456" s="34">
        <v>53</v>
      </c>
      <c r="D39456" s="34">
        <v>37</v>
      </c>
      <c r="E39456" s="34">
        <v>64</v>
      </c>
      <c r="F39456" s="34">
        <v>30</v>
      </c>
      <c r="G39456" s="34">
        <v>81</v>
      </c>
      <c r="H39456" s="34">
        <v>18</v>
      </c>
      <c r="I39456" s="34">
        <v>42</v>
      </c>
      <c r="J39456" s="34">
        <v>21</v>
      </c>
      <c r="K39456" s="34">
        <v>65</v>
      </c>
      <c r="L39456" s="34">
        <v>10</v>
      </c>
      <c r="M39456" s="34">
        <v>56</v>
      </c>
      <c r="N39456" s="34">
        <v>18</v>
      </c>
      <c r="O39456" s="34">
        <v>43</v>
      </c>
      <c r="P39456" s="34">
        <v>37</v>
      </c>
      <c r="Q39456" s="34">
        <v>45</v>
      </c>
      <c r="R39456" s="34">
        <v>26</v>
      </c>
      <c r="S39456" s="34">
        <v>48</v>
      </c>
      <c r="T39456" s="34">
        <v>11</v>
      </c>
      <c r="U39456" s="34">
        <v>39</v>
      </c>
      <c r="V39456" s="34">
        <v>27</v>
      </c>
      <c r="W39456" s="34">
        <v>38</v>
      </c>
      <c r="X39456" s="34">
        <v>32</v>
      </c>
      <c r="Y39456" s="34">
        <v>21</v>
      </c>
      <c r="Z39456" s="34">
        <v>40</v>
      </c>
      <c r="AA39456" s="34">
        <v>41</v>
      </c>
      <c r="AB39456" s="34">
        <v>19</v>
      </c>
      <c r="AC39456" s="34">
        <v>115</v>
      </c>
    </row>
    <row r="39457" spans="1:29" x14ac:dyDescent="0.2">
      <c r="A39457" s="34" t="s">
        <v>99950</v>
      </c>
      <c r="B39457" s="34">
        <v>38</v>
      </c>
      <c r="C39457" s="34">
        <v>58</v>
      </c>
      <c r="D39457" s="34">
        <v>100</v>
      </c>
      <c r="E39457" s="34">
        <v>68</v>
      </c>
      <c r="F39457" s="34">
        <v>85</v>
      </c>
      <c r="G39457" s="34">
        <v>47</v>
      </c>
      <c r="H39457" s="34">
        <v>71</v>
      </c>
      <c r="I39457" s="34">
        <v>53</v>
      </c>
      <c r="J39457" s="34">
        <v>95</v>
      </c>
      <c r="K39457" s="34">
        <v>54</v>
      </c>
      <c r="L39457" s="34">
        <v>55</v>
      </c>
      <c r="M39457" s="34">
        <v>55</v>
      </c>
      <c r="N39457" s="34">
        <v>70</v>
      </c>
      <c r="O39457" s="34">
        <v>28</v>
      </c>
      <c r="P39457" s="34">
        <v>64</v>
      </c>
      <c r="Q39457" s="34">
        <v>62</v>
      </c>
      <c r="R39457" s="34">
        <v>93</v>
      </c>
      <c r="S39457" s="34">
        <v>42</v>
      </c>
      <c r="T39457" s="34">
        <v>75</v>
      </c>
      <c r="U39457" s="34">
        <v>66</v>
      </c>
      <c r="V39457" s="34">
        <v>85</v>
      </c>
      <c r="W39457" s="34">
        <v>38</v>
      </c>
      <c r="X39457" s="34">
        <v>75</v>
      </c>
      <c r="Y39457" s="34">
        <v>46</v>
      </c>
      <c r="Z39457" s="34">
        <v>80</v>
      </c>
      <c r="AA39457" s="34">
        <v>48</v>
      </c>
      <c r="AB39457" s="34">
        <v>91</v>
      </c>
      <c r="AC39457" s="34">
        <v>68</v>
      </c>
    </row>
    <row r="39458" spans="1:29" x14ac:dyDescent="0.2">
      <c r="A39458" s="34" t="s">
        <v>99951</v>
      </c>
      <c r="B39458" s="34">
        <v>33</v>
      </c>
      <c r="C39458" s="34">
        <v>24</v>
      </c>
      <c r="D39458" s="34">
        <v>39</v>
      </c>
      <c r="E39458" s="34">
        <v>24</v>
      </c>
      <c r="F39458" s="34">
        <v>23</v>
      </c>
      <c r="G39458" s="34">
        <v>27</v>
      </c>
      <c r="H39458" s="34">
        <v>15</v>
      </c>
      <c r="I39458" s="34">
        <v>16</v>
      </c>
      <c r="J39458" s="34">
        <v>13</v>
      </c>
      <c r="K39458" s="34">
        <v>32</v>
      </c>
      <c r="L39458" s="34">
        <v>11</v>
      </c>
      <c r="M39458" s="34">
        <v>14</v>
      </c>
      <c r="N39458" s="34">
        <v>16</v>
      </c>
      <c r="O39458" s="34">
        <v>14</v>
      </c>
      <c r="P39458" s="34">
        <v>30</v>
      </c>
      <c r="Q39458" s="34">
        <v>20</v>
      </c>
      <c r="R39458" s="34">
        <v>23</v>
      </c>
      <c r="S39458" s="34">
        <v>22</v>
      </c>
      <c r="T39458" s="34">
        <v>14</v>
      </c>
      <c r="U39458" s="34">
        <v>5</v>
      </c>
      <c r="V39458" s="34">
        <v>26</v>
      </c>
      <c r="W39458" s="34">
        <v>20</v>
      </c>
      <c r="X39458" s="34">
        <v>16</v>
      </c>
      <c r="Y39458" s="34">
        <v>17</v>
      </c>
      <c r="Z39458" s="34">
        <v>32</v>
      </c>
      <c r="AA39458" s="34">
        <v>21</v>
      </c>
      <c r="AB39458" s="34">
        <v>16</v>
      </c>
      <c r="AC39458" s="34">
        <v>36</v>
      </c>
    </row>
    <row r="39459" spans="1:29" x14ac:dyDescent="0.2">
      <c r="A39459" s="34" t="s">
        <v>99952</v>
      </c>
      <c r="B39459" s="34">
        <v>25</v>
      </c>
      <c r="C39459" s="34">
        <v>25</v>
      </c>
      <c r="D39459" s="34">
        <v>64</v>
      </c>
      <c r="E39459" s="34">
        <v>40</v>
      </c>
      <c r="F39459" s="34">
        <v>34</v>
      </c>
      <c r="G39459" s="34">
        <v>15</v>
      </c>
      <c r="H39459" s="34">
        <v>21</v>
      </c>
      <c r="I39459" s="34">
        <v>31</v>
      </c>
      <c r="J39459" s="34">
        <v>25</v>
      </c>
      <c r="K39459" s="34">
        <v>31</v>
      </c>
      <c r="L39459" s="34">
        <v>9</v>
      </c>
      <c r="M39459" s="34">
        <v>44</v>
      </c>
      <c r="N39459" s="34">
        <v>26</v>
      </c>
      <c r="O39459" s="34">
        <v>22</v>
      </c>
      <c r="P39459" s="34">
        <v>19</v>
      </c>
      <c r="Q39459" s="34">
        <v>32</v>
      </c>
      <c r="R39459" s="34">
        <v>29</v>
      </c>
      <c r="S39459" s="34">
        <v>61</v>
      </c>
      <c r="T39459" s="34">
        <v>16</v>
      </c>
      <c r="U39459" s="34">
        <v>20</v>
      </c>
      <c r="V39459" s="34">
        <v>44</v>
      </c>
      <c r="W39459" s="34">
        <v>33</v>
      </c>
      <c r="X39459" s="34">
        <v>44</v>
      </c>
      <c r="Y39459" s="34">
        <v>7</v>
      </c>
      <c r="Z39459" s="34">
        <v>56</v>
      </c>
      <c r="AA39459" s="34">
        <v>41</v>
      </c>
      <c r="AB39459" s="34">
        <v>31</v>
      </c>
      <c r="AC39459" s="34">
        <v>71</v>
      </c>
    </row>
    <row r="39460" spans="1:29" x14ac:dyDescent="0.2">
      <c r="A39460" s="34" t="s">
        <v>99953</v>
      </c>
      <c r="B39460" s="34">
        <v>8</v>
      </c>
      <c r="C39460" s="34">
        <v>11</v>
      </c>
      <c r="D39460" s="34">
        <v>5</v>
      </c>
      <c r="E39460" s="34">
        <v>21</v>
      </c>
      <c r="F39460" s="34">
        <v>9</v>
      </c>
      <c r="G39460" s="34">
        <v>10</v>
      </c>
      <c r="H39460" s="34">
        <v>11</v>
      </c>
      <c r="I39460" s="34">
        <v>2</v>
      </c>
      <c r="J39460" s="34">
        <v>7</v>
      </c>
      <c r="K39460" s="34">
        <v>8</v>
      </c>
      <c r="L39460" s="34">
        <v>2</v>
      </c>
      <c r="M39460" s="34">
        <v>17</v>
      </c>
      <c r="N39460" s="34">
        <v>11</v>
      </c>
      <c r="O39460" s="34">
        <v>7</v>
      </c>
      <c r="P39460" s="34">
        <v>8</v>
      </c>
      <c r="Q39460" s="34">
        <v>10</v>
      </c>
      <c r="R39460" s="34">
        <v>4</v>
      </c>
      <c r="S39460" s="34">
        <v>14</v>
      </c>
      <c r="T39460" s="34">
        <v>8</v>
      </c>
      <c r="U39460" s="34">
        <v>4</v>
      </c>
      <c r="V39460" s="34">
        <v>26</v>
      </c>
      <c r="W39460" s="34">
        <v>17</v>
      </c>
      <c r="X39460" s="34">
        <v>3</v>
      </c>
      <c r="Y39460" s="34">
        <v>2</v>
      </c>
      <c r="Z39460" s="34">
        <v>10</v>
      </c>
      <c r="AA39460" s="34">
        <v>6</v>
      </c>
      <c r="AB39460" s="34">
        <v>9</v>
      </c>
      <c r="AC39460" s="34">
        <v>7</v>
      </c>
    </row>
    <row r="39461" spans="1:29" x14ac:dyDescent="0.2">
      <c r="A39461" s="34" t="s">
        <v>99954</v>
      </c>
      <c r="B39461" s="34">
        <v>31</v>
      </c>
      <c r="C39461" s="34">
        <v>49</v>
      </c>
      <c r="D39461" s="34">
        <v>67</v>
      </c>
      <c r="E39461" s="34">
        <v>59</v>
      </c>
      <c r="F39461" s="34">
        <v>34</v>
      </c>
      <c r="G39461" s="34">
        <v>37</v>
      </c>
      <c r="H39461" s="34">
        <v>56</v>
      </c>
      <c r="I39461" s="34">
        <v>42</v>
      </c>
      <c r="J39461" s="34">
        <v>19</v>
      </c>
      <c r="K39461" s="34">
        <v>71</v>
      </c>
      <c r="L39461" s="34">
        <v>26</v>
      </c>
      <c r="M39461" s="34">
        <v>65</v>
      </c>
      <c r="N39461" s="34">
        <v>47</v>
      </c>
      <c r="O39461" s="34">
        <v>55</v>
      </c>
      <c r="P39461" s="34">
        <v>23</v>
      </c>
      <c r="Q39461" s="34">
        <v>32</v>
      </c>
      <c r="R39461" s="34">
        <v>47</v>
      </c>
      <c r="S39461" s="34">
        <v>70</v>
      </c>
      <c r="T39461" s="34">
        <v>19</v>
      </c>
      <c r="U39461" s="34">
        <v>49</v>
      </c>
      <c r="V39461" s="34">
        <v>43</v>
      </c>
      <c r="W39461" s="34">
        <v>45</v>
      </c>
      <c r="X39461" s="34">
        <v>58</v>
      </c>
      <c r="Y39461" s="34">
        <v>34</v>
      </c>
      <c r="Z39461" s="34">
        <v>32</v>
      </c>
      <c r="AA39461" s="34">
        <v>76</v>
      </c>
      <c r="AB39461" s="34">
        <v>22</v>
      </c>
      <c r="AC39461" s="34">
        <v>105</v>
      </c>
    </row>
    <row r="39462" spans="1:29" x14ac:dyDescent="0.2">
      <c r="A39462" s="34" t="s">
        <v>99955</v>
      </c>
      <c r="B39462" s="34">
        <v>35</v>
      </c>
      <c r="C39462" s="34">
        <v>123</v>
      </c>
      <c r="D39462" s="34">
        <v>111</v>
      </c>
      <c r="E39462" s="34">
        <v>88</v>
      </c>
      <c r="F39462" s="34">
        <v>95</v>
      </c>
      <c r="G39462" s="34">
        <v>167</v>
      </c>
      <c r="H39462" s="34">
        <v>53</v>
      </c>
      <c r="I39462" s="34">
        <v>127</v>
      </c>
      <c r="J39462" s="34">
        <v>59</v>
      </c>
      <c r="K39462" s="34">
        <v>145</v>
      </c>
      <c r="L39462" s="34">
        <v>64</v>
      </c>
      <c r="M39462" s="34">
        <v>105</v>
      </c>
      <c r="N39462" s="34">
        <v>70</v>
      </c>
      <c r="O39462" s="34">
        <v>84</v>
      </c>
      <c r="P39462" s="34">
        <v>49</v>
      </c>
      <c r="Q39462" s="34">
        <v>140</v>
      </c>
      <c r="R39462" s="34">
        <v>61</v>
      </c>
      <c r="S39462" s="34">
        <v>117</v>
      </c>
      <c r="T39462" s="34">
        <v>52</v>
      </c>
      <c r="U39462" s="34">
        <v>89</v>
      </c>
      <c r="V39462" s="34">
        <v>85</v>
      </c>
      <c r="W39462" s="34">
        <v>85</v>
      </c>
      <c r="X39462" s="34">
        <v>143</v>
      </c>
      <c r="Y39462" s="34">
        <v>75</v>
      </c>
      <c r="Z39462" s="34">
        <v>111</v>
      </c>
      <c r="AA39462" s="34">
        <v>115</v>
      </c>
      <c r="AB39462" s="34">
        <v>72</v>
      </c>
      <c r="AC39462" s="34">
        <v>116</v>
      </c>
    </row>
    <row r="39463" spans="1:29" x14ac:dyDescent="0.2">
      <c r="A39463" s="34" t="s">
        <v>99956</v>
      </c>
      <c r="B39463" s="34">
        <v>57</v>
      </c>
      <c r="C39463" s="34">
        <v>11</v>
      </c>
      <c r="D39463" s="34">
        <v>32</v>
      </c>
      <c r="E39463" s="34">
        <v>30</v>
      </c>
      <c r="F39463" s="34">
        <v>44</v>
      </c>
      <c r="G39463" s="34">
        <v>27</v>
      </c>
      <c r="H39463" s="34">
        <v>43</v>
      </c>
      <c r="I39463" s="34">
        <v>37</v>
      </c>
      <c r="J39463" s="34">
        <v>35</v>
      </c>
      <c r="K39463" s="34">
        <v>27</v>
      </c>
      <c r="L39463" s="34">
        <v>37</v>
      </c>
      <c r="M39463" s="34">
        <v>37</v>
      </c>
      <c r="N39463" s="34">
        <v>37</v>
      </c>
      <c r="O39463" s="34">
        <v>30</v>
      </c>
      <c r="P39463" s="34">
        <v>27</v>
      </c>
      <c r="Q39463" s="34">
        <v>40</v>
      </c>
      <c r="R39463" s="34">
        <v>30</v>
      </c>
      <c r="S39463" s="34">
        <v>50</v>
      </c>
      <c r="T39463" s="34">
        <v>36</v>
      </c>
      <c r="U39463" s="34">
        <v>35</v>
      </c>
      <c r="V39463" s="34">
        <v>52</v>
      </c>
      <c r="W39463" s="34">
        <v>32</v>
      </c>
      <c r="X39463" s="34">
        <v>46</v>
      </c>
      <c r="Y39463" s="34">
        <v>31</v>
      </c>
      <c r="Z39463" s="34">
        <v>38</v>
      </c>
      <c r="AA39463" s="34">
        <v>31</v>
      </c>
      <c r="AB39463" s="34">
        <v>36</v>
      </c>
      <c r="AC39463" s="34">
        <v>62</v>
      </c>
    </row>
    <row r="39464" spans="1:29" x14ac:dyDescent="0.2">
      <c r="A39464" s="34" t="s">
        <v>99957</v>
      </c>
      <c r="B39464" s="34">
        <v>15</v>
      </c>
      <c r="C39464" s="34">
        <v>8</v>
      </c>
      <c r="D39464" s="34">
        <v>9</v>
      </c>
      <c r="E39464" s="34">
        <v>14</v>
      </c>
      <c r="F39464" s="34">
        <v>11</v>
      </c>
      <c r="G39464" s="34">
        <v>6</v>
      </c>
      <c r="H39464" s="34">
        <v>13</v>
      </c>
      <c r="I39464" s="34">
        <v>12</v>
      </c>
      <c r="J39464" s="34">
        <v>12</v>
      </c>
      <c r="K39464" s="34">
        <v>7</v>
      </c>
      <c r="L39464" s="34">
        <v>7</v>
      </c>
      <c r="M39464" s="34">
        <v>11</v>
      </c>
      <c r="N39464" s="34">
        <v>11</v>
      </c>
      <c r="O39464" s="34">
        <v>6</v>
      </c>
      <c r="P39464" s="34">
        <v>14</v>
      </c>
      <c r="Q39464" s="34">
        <v>2</v>
      </c>
      <c r="R39464" s="34">
        <v>13</v>
      </c>
      <c r="S39464" s="34">
        <v>9</v>
      </c>
      <c r="T39464" s="34">
        <v>7</v>
      </c>
      <c r="U39464" s="34">
        <v>6</v>
      </c>
      <c r="V39464" s="34">
        <v>9</v>
      </c>
      <c r="W39464" s="34">
        <v>4</v>
      </c>
      <c r="X39464" s="34">
        <v>21</v>
      </c>
      <c r="Y39464" s="34">
        <v>1</v>
      </c>
      <c r="Z39464" s="34">
        <v>10</v>
      </c>
      <c r="AA39464" s="34">
        <v>19</v>
      </c>
      <c r="AB39464" s="34">
        <v>4</v>
      </c>
      <c r="AC39464" s="34">
        <v>16</v>
      </c>
    </row>
    <row r="39465" spans="1:29" x14ac:dyDescent="0.2">
      <c r="A39465" s="34" t="s">
        <v>99958</v>
      </c>
      <c r="B39465" s="34">
        <v>56</v>
      </c>
      <c r="C39465" s="34">
        <v>105</v>
      </c>
      <c r="D39465" s="34">
        <v>112</v>
      </c>
      <c r="E39465" s="34">
        <v>115</v>
      </c>
      <c r="F39465" s="34">
        <v>100</v>
      </c>
      <c r="G39465" s="34">
        <v>106</v>
      </c>
      <c r="H39465" s="34">
        <v>63</v>
      </c>
      <c r="I39465" s="34">
        <v>100</v>
      </c>
      <c r="J39465" s="34">
        <v>52</v>
      </c>
      <c r="K39465" s="34">
        <v>121</v>
      </c>
      <c r="L39465" s="34">
        <v>22</v>
      </c>
      <c r="M39465" s="34">
        <v>100</v>
      </c>
      <c r="N39465" s="34">
        <v>55</v>
      </c>
      <c r="O39465" s="34">
        <v>82</v>
      </c>
      <c r="P39465" s="34">
        <v>66</v>
      </c>
      <c r="Q39465" s="34">
        <v>109</v>
      </c>
      <c r="R39465" s="34">
        <v>82</v>
      </c>
      <c r="S39465" s="34">
        <v>152</v>
      </c>
      <c r="T39465" s="34">
        <v>41</v>
      </c>
      <c r="U39465" s="34">
        <v>67</v>
      </c>
      <c r="V39465" s="34">
        <v>90</v>
      </c>
      <c r="W39465" s="34">
        <v>75</v>
      </c>
      <c r="X39465" s="34">
        <v>114</v>
      </c>
      <c r="Y39465" s="34">
        <v>65</v>
      </c>
      <c r="Z39465" s="34">
        <v>131</v>
      </c>
      <c r="AA39465" s="34">
        <v>127</v>
      </c>
      <c r="AB39465" s="34">
        <v>56</v>
      </c>
      <c r="AC39465" s="34">
        <v>173</v>
      </c>
    </row>
    <row r="39466" spans="1:29" x14ac:dyDescent="0.2">
      <c r="A39466" s="34" t="s">
        <v>99959</v>
      </c>
      <c r="B39466" s="34">
        <v>37</v>
      </c>
      <c r="C39466" s="34">
        <v>25</v>
      </c>
      <c r="D39466" s="34">
        <v>24</v>
      </c>
      <c r="E39466" s="34">
        <v>17</v>
      </c>
      <c r="F39466" s="34">
        <v>28</v>
      </c>
      <c r="G39466" s="34">
        <v>39</v>
      </c>
      <c r="H39466" s="34">
        <v>29</v>
      </c>
      <c r="I39466" s="34">
        <v>16</v>
      </c>
      <c r="J39466" s="34">
        <v>17</v>
      </c>
      <c r="K39466" s="34">
        <v>37</v>
      </c>
      <c r="L39466" s="34">
        <v>23</v>
      </c>
      <c r="M39466" s="34">
        <v>26</v>
      </c>
      <c r="N39466" s="34">
        <v>29</v>
      </c>
      <c r="O39466" s="34">
        <v>26</v>
      </c>
      <c r="P39466" s="34">
        <v>29</v>
      </c>
      <c r="Q39466" s="34">
        <v>34</v>
      </c>
      <c r="R39466" s="34">
        <v>40</v>
      </c>
      <c r="S39466" s="34">
        <v>21</v>
      </c>
      <c r="T39466" s="34">
        <v>44</v>
      </c>
      <c r="U39466" s="34">
        <v>17</v>
      </c>
      <c r="V39466" s="34">
        <v>25</v>
      </c>
      <c r="W39466" s="34">
        <v>19</v>
      </c>
      <c r="X39466" s="34">
        <v>37</v>
      </c>
      <c r="Y39466" s="34">
        <v>36</v>
      </c>
      <c r="Z39466" s="34">
        <v>34</v>
      </c>
      <c r="AA39466" s="34">
        <v>22</v>
      </c>
      <c r="AB39466" s="34">
        <v>38</v>
      </c>
      <c r="AC39466" s="34">
        <v>46</v>
      </c>
    </row>
    <row r="39467" spans="1:29" x14ac:dyDescent="0.2">
      <c r="A39467" s="34" t="s">
        <v>99960</v>
      </c>
      <c r="B39467" s="34">
        <v>13</v>
      </c>
      <c r="C39467" s="34">
        <v>8</v>
      </c>
      <c r="D39467" s="34">
        <v>16</v>
      </c>
      <c r="E39467" s="34">
        <v>19</v>
      </c>
      <c r="F39467" s="34">
        <v>14</v>
      </c>
      <c r="G39467" s="34">
        <v>35</v>
      </c>
      <c r="H39467" s="34">
        <v>17</v>
      </c>
      <c r="I39467" s="34">
        <v>11</v>
      </c>
      <c r="J39467" s="34">
        <v>18</v>
      </c>
      <c r="K39467" s="34">
        <v>24</v>
      </c>
      <c r="L39467" s="34">
        <v>15</v>
      </c>
      <c r="M39467" s="34">
        <v>9</v>
      </c>
      <c r="N39467" s="34">
        <v>17</v>
      </c>
      <c r="O39467" s="34">
        <v>17</v>
      </c>
      <c r="P39467" s="34">
        <v>30</v>
      </c>
      <c r="Q39467" s="34">
        <v>16</v>
      </c>
      <c r="R39467" s="34">
        <v>29</v>
      </c>
      <c r="S39467" s="34">
        <v>10</v>
      </c>
      <c r="T39467" s="34">
        <v>16</v>
      </c>
      <c r="U39467" s="34">
        <v>18</v>
      </c>
      <c r="V39467" s="34">
        <v>18</v>
      </c>
      <c r="W39467" s="34">
        <v>9</v>
      </c>
      <c r="X39467" s="34">
        <v>38</v>
      </c>
      <c r="Y39467" s="34">
        <v>11</v>
      </c>
      <c r="Z39467" s="34">
        <v>14</v>
      </c>
      <c r="AA39467" s="34">
        <v>35</v>
      </c>
      <c r="AB39467" s="34">
        <v>15</v>
      </c>
      <c r="AC39467" s="34">
        <v>18</v>
      </c>
    </row>
    <row r="39468" spans="1:29" x14ac:dyDescent="0.2">
      <c r="A39468" s="34" t="s">
        <v>99961</v>
      </c>
      <c r="B39468" s="34">
        <v>22</v>
      </c>
      <c r="C39468" s="34">
        <v>23</v>
      </c>
      <c r="D39468" s="34">
        <v>37</v>
      </c>
      <c r="E39468" s="34">
        <v>43</v>
      </c>
      <c r="F39468" s="34">
        <v>25</v>
      </c>
      <c r="G39468" s="34">
        <v>31</v>
      </c>
      <c r="H39468" s="34">
        <v>62</v>
      </c>
      <c r="I39468" s="34">
        <v>24</v>
      </c>
      <c r="J39468" s="34">
        <v>20</v>
      </c>
      <c r="K39468" s="34">
        <v>52</v>
      </c>
      <c r="L39468" s="34">
        <v>15</v>
      </c>
      <c r="M39468" s="34">
        <v>29</v>
      </c>
      <c r="N39468" s="34">
        <v>25</v>
      </c>
      <c r="O39468" s="34">
        <v>32</v>
      </c>
      <c r="P39468" s="34">
        <v>30</v>
      </c>
      <c r="Q39468" s="34">
        <v>33</v>
      </c>
      <c r="R39468" s="34">
        <v>37</v>
      </c>
      <c r="S39468" s="34">
        <v>27</v>
      </c>
      <c r="T39468" s="34">
        <v>16</v>
      </c>
      <c r="U39468" s="34">
        <v>39</v>
      </c>
      <c r="V39468" s="34">
        <v>15</v>
      </c>
      <c r="W39468" s="34">
        <v>24</v>
      </c>
      <c r="X39468" s="34">
        <v>18</v>
      </c>
      <c r="Y39468" s="34">
        <v>52</v>
      </c>
      <c r="Z39468" s="34">
        <v>35</v>
      </c>
      <c r="AA39468" s="34">
        <v>45</v>
      </c>
      <c r="AB39468" s="34">
        <v>43</v>
      </c>
      <c r="AC39468" s="34">
        <v>41</v>
      </c>
    </row>
    <row r="39469" spans="1:29" x14ac:dyDescent="0.2">
      <c r="A39469" s="34" t="s">
        <v>99962</v>
      </c>
      <c r="B39469" s="34">
        <v>11</v>
      </c>
      <c r="C39469" s="34">
        <v>3</v>
      </c>
      <c r="D39469" s="34">
        <v>7</v>
      </c>
      <c r="E39469" s="34">
        <v>16</v>
      </c>
      <c r="F39469" s="34">
        <v>11</v>
      </c>
      <c r="G39469" s="34">
        <v>8</v>
      </c>
      <c r="H39469" s="34">
        <v>5</v>
      </c>
      <c r="I39469" s="34">
        <v>3</v>
      </c>
      <c r="J39469" s="34">
        <v>7</v>
      </c>
      <c r="K39469" s="34">
        <v>12</v>
      </c>
      <c r="L39469" s="34">
        <v>7</v>
      </c>
      <c r="M39469" s="34">
        <v>13</v>
      </c>
      <c r="N39469" s="34">
        <v>4</v>
      </c>
      <c r="O39469" s="34">
        <v>11</v>
      </c>
      <c r="P39469" s="34">
        <v>11</v>
      </c>
      <c r="Q39469" s="34">
        <v>8</v>
      </c>
      <c r="R39469" s="34">
        <v>5</v>
      </c>
      <c r="S39469" s="34">
        <v>9</v>
      </c>
      <c r="T39469" s="34">
        <v>7</v>
      </c>
      <c r="U39469" s="34">
        <v>10</v>
      </c>
      <c r="V39469" s="34">
        <v>4</v>
      </c>
      <c r="W39469" s="34">
        <v>5</v>
      </c>
      <c r="X39469" s="34">
        <v>14</v>
      </c>
      <c r="Y39469" s="34">
        <v>3</v>
      </c>
      <c r="Z39469" s="34">
        <v>11</v>
      </c>
      <c r="AA39469" s="34">
        <v>4</v>
      </c>
      <c r="AB39469" s="34">
        <v>1</v>
      </c>
      <c r="AC39469" s="34">
        <v>6</v>
      </c>
    </row>
    <row r="39470" spans="1:29" x14ac:dyDescent="0.2">
      <c r="A39470" s="34" t="s">
        <v>99963</v>
      </c>
      <c r="B39470" s="34">
        <v>46</v>
      </c>
      <c r="C39470" s="34">
        <v>47</v>
      </c>
      <c r="D39470" s="34">
        <v>51</v>
      </c>
      <c r="E39470" s="34">
        <v>46</v>
      </c>
      <c r="F39470" s="34">
        <v>50</v>
      </c>
      <c r="G39470" s="34">
        <v>25</v>
      </c>
      <c r="H39470" s="34">
        <v>51</v>
      </c>
      <c r="I39470" s="34">
        <v>40</v>
      </c>
      <c r="J39470" s="34">
        <v>31</v>
      </c>
      <c r="K39470" s="34">
        <v>52</v>
      </c>
      <c r="L39470" s="34">
        <v>18</v>
      </c>
      <c r="M39470" s="34">
        <v>45</v>
      </c>
      <c r="N39470" s="34">
        <v>47</v>
      </c>
      <c r="O39470" s="34">
        <v>21</v>
      </c>
      <c r="P39470" s="34">
        <v>29</v>
      </c>
      <c r="Q39470" s="34">
        <v>52</v>
      </c>
      <c r="R39470" s="34">
        <v>46</v>
      </c>
      <c r="S39470" s="34">
        <v>40</v>
      </c>
      <c r="T39470" s="34">
        <v>26</v>
      </c>
      <c r="U39470" s="34">
        <v>37</v>
      </c>
      <c r="V39470" s="34">
        <v>65</v>
      </c>
      <c r="W39470" s="34">
        <v>35</v>
      </c>
      <c r="X39470" s="34">
        <v>67</v>
      </c>
      <c r="Y39470" s="34">
        <v>12</v>
      </c>
      <c r="Z39470" s="34">
        <v>70</v>
      </c>
      <c r="AA39470" s="34">
        <v>59</v>
      </c>
      <c r="AB39470" s="34">
        <v>27</v>
      </c>
      <c r="AC39470" s="34">
        <v>62</v>
      </c>
    </row>
    <row r="39471" spans="1:29" x14ac:dyDescent="0.2">
      <c r="A39471" s="34" t="s">
        <v>99964</v>
      </c>
      <c r="B39471" s="34">
        <v>9</v>
      </c>
      <c r="C39471" s="34">
        <v>37</v>
      </c>
      <c r="D39471" s="34">
        <v>26</v>
      </c>
      <c r="E39471" s="34">
        <v>25</v>
      </c>
      <c r="F39471" s="34">
        <v>26</v>
      </c>
      <c r="G39471" s="34">
        <v>39</v>
      </c>
      <c r="H39471" s="34">
        <v>16</v>
      </c>
      <c r="I39471" s="34">
        <v>16</v>
      </c>
      <c r="J39471" s="34">
        <v>10</v>
      </c>
      <c r="K39471" s="34">
        <v>35</v>
      </c>
      <c r="L39471" s="34">
        <v>2</v>
      </c>
      <c r="M39471" s="34">
        <v>33</v>
      </c>
      <c r="N39471" s="34">
        <v>20</v>
      </c>
      <c r="O39471" s="34">
        <v>33</v>
      </c>
      <c r="P39471" s="34">
        <v>8</v>
      </c>
      <c r="Q39471" s="34">
        <v>22</v>
      </c>
      <c r="R39471" s="34">
        <v>10</v>
      </c>
      <c r="S39471" s="34">
        <v>66</v>
      </c>
      <c r="T39471" s="34">
        <v>6</v>
      </c>
      <c r="U39471" s="34">
        <v>16</v>
      </c>
      <c r="V39471" s="34">
        <v>18</v>
      </c>
      <c r="W39471" s="34">
        <v>9</v>
      </c>
      <c r="X39471" s="34">
        <v>18</v>
      </c>
      <c r="Y39471" s="34">
        <v>5</v>
      </c>
      <c r="Z39471" s="34">
        <v>18</v>
      </c>
      <c r="AA39471" s="34">
        <v>32</v>
      </c>
      <c r="AB39471" s="34">
        <v>10</v>
      </c>
      <c r="AC39471" s="34">
        <v>55</v>
      </c>
    </row>
    <row r="39472" spans="1:29" x14ac:dyDescent="0.2">
      <c r="A39472" s="34" t="s">
        <v>99965</v>
      </c>
      <c r="B39472" s="34">
        <v>11</v>
      </c>
      <c r="C39472" s="34">
        <v>19</v>
      </c>
      <c r="D39472" s="34">
        <v>21</v>
      </c>
      <c r="E39472" s="34">
        <v>15</v>
      </c>
      <c r="F39472" s="34">
        <v>17</v>
      </c>
      <c r="G39472" s="34">
        <v>11</v>
      </c>
      <c r="H39472" s="34">
        <v>9</v>
      </c>
      <c r="I39472" s="34">
        <v>13</v>
      </c>
      <c r="J39472" s="34">
        <v>8</v>
      </c>
      <c r="K39472" s="34">
        <v>8</v>
      </c>
      <c r="L39472" s="34">
        <v>2</v>
      </c>
      <c r="M39472" s="34">
        <v>10</v>
      </c>
      <c r="N39472" s="34">
        <v>5</v>
      </c>
      <c r="O39472" s="34">
        <v>14</v>
      </c>
      <c r="P39472" s="34">
        <v>9</v>
      </c>
      <c r="Q39472" s="34">
        <v>14</v>
      </c>
      <c r="R39472" s="34">
        <v>15</v>
      </c>
      <c r="S39472" s="34">
        <v>25</v>
      </c>
      <c r="T39472" s="34">
        <v>4</v>
      </c>
      <c r="U39472" s="34">
        <v>4</v>
      </c>
      <c r="V39472" s="34">
        <v>23</v>
      </c>
      <c r="W39472" s="34">
        <v>10</v>
      </c>
      <c r="X39472" s="34">
        <v>22</v>
      </c>
      <c r="Y39472" s="34">
        <v>3</v>
      </c>
      <c r="Z39472" s="34">
        <v>10</v>
      </c>
      <c r="AA39472" s="34">
        <v>23</v>
      </c>
      <c r="AB39472" s="34">
        <v>1</v>
      </c>
      <c r="AC39472" s="34">
        <v>16</v>
      </c>
    </row>
    <row r="39473" spans="1:29" x14ac:dyDescent="0.2">
      <c r="A39473" s="34" t="s">
        <v>99966</v>
      </c>
      <c r="B39473" s="34">
        <v>48</v>
      </c>
      <c r="C39473" s="34">
        <v>49</v>
      </c>
      <c r="D39473" s="34">
        <v>47</v>
      </c>
      <c r="E39473" s="34">
        <v>53</v>
      </c>
      <c r="F39473" s="34">
        <v>56</v>
      </c>
      <c r="G39473" s="34">
        <v>22</v>
      </c>
      <c r="H39473" s="34">
        <v>36</v>
      </c>
      <c r="I39473" s="34">
        <v>33</v>
      </c>
      <c r="J39473" s="34">
        <v>70</v>
      </c>
      <c r="K39473" s="34">
        <v>54</v>
      </c>
      <c r="L39473" s="34">
        <v>45</v>
      </c>
      <c r="M39473" s="34">
        <v>42</v>
      </c>
      <c r="N39473" s="34">
        <v>52</v>
      </c>
      <c r="O39473" s="34">
        <v>47</v>
      </c>
      <c r="P39473" s="34">
        <v>56</v>
      </c>
      <c r="Q39473" s="34">
        <v>33</v>
      </c>
      <c r="R39473" s="34">
        <v>87</v>
      </c>
      <c r="S39473" s="34">
        <v>77</v>
      </c>
      <c r="T39473" s="34">
        <v>75</v>
      </c>
      <c r="U39473" s="34">
        <v>46</v>
      </c>
      <c r="V39473" s="34">
        <v>77</v>
      </c>
      <c r="W39473" s="34">
        <v>58</v>
      </c>
      <c r="X39473" s="34">
        <v>87</v>
      </c>
      <c r="Y39473" s="34">
        <v>74</v>
      </c>
      <c r="Z39473" s="34">
        <v>77</v>
      </c>
      <c r="AA39473" s="34">
        <v>53</v>
      </c>
      <c r="AB39473" s="34">
        <v>96</v>
      </c>
      <c r="AC39473" s="34">
        <v>102</v>
      </c>
    </row>
    <row r="39474" spans="1:29" x14ac:dyDescent="0.2">
      <c r="A39474" s="34" t="s">
        <v>99967</v>
      </c>
      <c r="B39474" s="34">
        <v>172</v>
      </c>
      <c r="C39474" s="34">
        <v>321</v>
      </c>
      <c r="D39474" s="34">
        <v>460</v>
      </c>
      <c r="E39474" s="34">
        <v>319</v>
      </c>
      <c r="F39474" s="34">
        <v>356</v>
      </c>
      <c r="G39474" s="34">
        <v>316</v>
      </c>
      <c r="H39474" s="34">
        <v>328</v>
      </c>
      <c r="I39474" s="34">
        <v>302</v>
      </c>
      <c r="J39474" s="34">
        <v>306</v>
      </c>
      <c r="K39474" s="34">
        <v>346</v>
      </c>
      <c r="L39474" s="34">
        <v>209</v>
      </c>
      <c r="M39474" s="34">
        <v>292</v>
      </c>
      <c r="N39474" s="34">
        <v>309</v>
      </c>
      <c r="O39474" s="34">
        <v>255</v>
      </c>
      <c r="P39474" s="34">
        <v>290</v>
      </c>
      <c r="Q39474" s="34">
        <v>310</v>
      </c>
      <c r="R39474" s="34">
        <v>422</v>
      </c>
      <c r="S39474" s="34">
        <v>363</v>
      </c>
      <c r="T39474" s="34">
        <v>282</v>
      </c>
      <c r="U39474" s="34">
        <v>226</v>
      </c>
      <c r="V39474" s="34">
        <v>456</v>
      </c>
      <c r="W39474" s="34">
        <v>266</v>
      </c>
      <c r="X39474" s="34">
        <v>541</v>
      </c>
      <c r="Y39474" s="34">
        <v>242</v>
      </c>
      <c r="Z39474" s="34">
        <v>457</v>
      </c>
      <c r="AA39474" s="34">
        <v>392</v>
      </c>
      <c r="AB39474" s="34">
        <v>327</v>
      </c>
      <c r="AC39474" s="34">
        <v>487</v>
      </c>
    </row>
    <row r="39475" spans="1:29" x14ac:dyDescent="0.2">
      <c r="A39475" s="34" t="s">
        <v>99968</v>
      </c>
      <c r="B39475" s="34">
        <v>46</v>
      </c>
      <c r="C39475" s="34">
        <v>44</v>
      </c>
      <c r="D39475" s="34">
        <v>60</v>
      </c>
      <c r="E39475" s="34">
        <v>41</v>
      </c>
      <c r="F39475" s="34">
        <v>38</v>
      </c>
      <c r="G39475" s="34">
        <v>46</v>
      </c>
      <c r="H39475" s="34">
        <v>35</v>
      </c>
      <c r="I39475" s="34">
        <v>29</v>
      </c>
      <c r="J39475" s="34">
        <v>48</v>
      </c>
      <c r="K39475" s="34">
        <v>25</v>
      </c>
      <c r="L39475" s="34">
        <v>59</v>
      </c>
      <c r="M39475" s="34">
        <v>47</v>
      </c>
      <c r="N39475" s="34">
        <v>42</v>
      </c>
      <c r="O39475" s="34">
        <v>54</v>
      </c>
      <c r="P39475" s="34">
        <v>49</v>
      </c>
      <c r="Q39475" s="34">
        <v>68</v>
      </c>
      <c r="R39475" s="34">
        <v>83</v>
      </c>
      <c r="S39475" s="34">
        <v>59</v>
      </c>
      <c r="T39475" s="34">
        <v>53</v>
      </c>
      <c r="U39475" s="34">
        <v>51</v>
      </c>
      <c r="V39475" s="34">
        <v>68</v>
      </c>
      <c r="W39475" s="34">
        <v>53</v>
      </c>
      <c r="X39475" s="34">
        <v>72</v>
      </c>
      <c r="Y39475" s="34">
        <v>37</v>
      </c>
      <c r="Z39475" s="34">
        <v>49</v>
      </c>
      <c r="AA39475" s="34">
        <v>50</v>
      </c>
      <c r="AB39475" s="34">
        <v>62</v>
      </c>
      <c r="AC39475" s="34">
        <v>70</v>
      </c>
    </row>
    <row r="39476" spans="1:29" x14ac:dyDescent="0.2">
      <c r="A39476" s="34" t="s">
        <v>99969</v>
      </c>
      <c r="B39476" s="34">
        <v>11</v>
      </c>
      <c r="C39476" s="34">
        <v>13</v>
      </c>
      <c r="D39476" s="34">
        <v>19</v>
      </c>
      <c r="E39476" s="34">
        <v>42</v>
      </c>
      <c r="F39476" s="34">
        <v>12</v>
      </c>
      <c r="G39476" s="34">
        <v>11</v>
      </c>
      <c r="H39476" s="34">
        <v>13</v>
      </c>
      <c r="I39476" s="34">
        <v>33</v>
      </c>
      <c r="J39476" s="34">
        <v>14</v>
      </c>
      <c r="K39476" s="34">
        <v>8</v>
      </c>
      <c r="L39476" s="34">
        <v>3</v>
      </c>
      <c r="M39476" s="34">
        <v>8</v>
      </c>
      <c r="N39476" s="34">
        <v>20</v>
      </c>
      <c r="O39476" s="34">
        <v>6</v>
      </c>
      <c r="P39476" s="34">
        <v>22</v>
      </c>
      <c r="Q39476" s="34">
        <v>13</v>
      </c>
      <c r="R39476" s="34">
        <v>12</v>
      </c>
      <c r="S39476" s="34">
        <v>25</v>
      </c>
      <c r="T39476" s="34">
        <v>12</v>
      </c>
      <c r="U39476" s="34">
        <v>23</v>
      </c>
      <c r="V39476" s="34">
        <v>26</v>
      </c>
      <c r="W39476" s="34">
        <v>5</v>
      </c>
      <c r="X39476" s="34">
        <v>41</v>
      </c>
      <c r="Y39476" s="34">
        <v>7</v>
      </c>
      <c r="Z39476" s="34">
        <v>18</v>
      </c>
      <c r="AA39476" s="34">
        <v>33</v>
      </c>
      <c r="AB39476" s="34">
        <v>9</v>
      </c>
      <c r="AC39476" s="34">
        <v>37</v>
      </c>
    </row>
    <row r="39477" spans="1:29" x14ac:dyDescent="0.2">
      <c r="A39477" s="34" t="s">
        <v>99970</v>
      </c>
      <c r="B39477" s="34">
        <v>40</v>
      </c>
      <c r="C39477" s="34">
        <v>47</v>
      </c>
      <c r="D39477" s="34">
        <v>80</v>
      </c>
      <c r="E39477" s="34">
        <v>54</v>
      </c>
      <c r="F39477" s="34">
        <v>37</v>
      </c>
      <c r="G39477" s="34">
        <v>47</v>
      </c>
      <c r="H39477" s="34">
        <v>56</v>
      </c>
      <c r="I39477" s="34">
        <v>39</v>
      </c>
      <c r="J39477" s="34">
        <v>52</v>
      </c>
      <c r="K39477" s="34">
        <v>37</v>
      </c>
      <c r="L39477" s="34">
        <v>32</v>
      </c>
      <c r="M39477" s="34">
        <v>46</v>
      </c>
      <c r="N39477" s="34">
        <v>63</v>
      </c>
      <c r="O39477" s="34">
        <v>50</v>
      </c>
      <c r="P39477" s="34">
        <v>41</v>
      </c>
      <c r="Q39477" s="34">
        <v>60</v>
      </c>
      <c r="R39477" s="34">
        <v>51</v>
      </c>
      <c r="S39477" s="34">
        <v>67</v>
      </c>
      <c r="T39477" s="34">
        <v>40</v>
      </c>
      <c r="U39477" s="34">
        <v>43</v>
      </c>
      <c r="V39477" s="34">
        <v>80</v>
      </c>
      <c r="W39477" s="34">
        <v>34</v>
      </c>
      <c r="X39477" s="34">
        <v>71</v>
      </c>
      <c r="Y39477" s="34">
        <v>59</v>
      </c>
      <c r="Z39477" s="34">
        <v>54</v>
      </c>
      <c r="AA39477" s="34">
        <v>59</v>
      </c>
      <c r="AB39477" s="34">
        <v>73</v>
      </c>
      <c r="AC39477" s="34">
        <v>91</v>
      </c>
    </row>
    <row r="39478" spans="1:29" x14ac:dyDescent="0.2">
      <c r="A39478" s="34" t="s">
        <v>99971</v>
      </c>
      <c r="B39478" s="34">
        <v>41</v>
      </c>
      <c r="C39478" s="34">
        <v>57</v>
      </c>
      <c r="D39478" s="34">
        <v>102</v>
      </c>
      <c r="E39478" s="34">
        <v>53</v>
      </c>
      <c r="F39478" s="34">
        <v>83</v>
      </c>
      <c r="G39478" s="34">
        <v>50</v>
      </c>
      <c r="H39478" s="34">
        <v>93</v>
      </c>
      <c r="I39478" s="34">
        <v>32</v>
      </c>
      <c r="J39478" s="34">
        <v>52</v>
      </c>
      <c r="K39478" s="34">
        <v>57</v>
      </c>
      <c r="L39478" s="34">
        <v>50</v>
      </c>
      <c r="M39478" s="34">
        <v>51</v>
      </c>
      <c r="N39478" s="34">
        <v>62</v>
      </c>
      <c r="O39478" s="34">
        <v>47</v>
      </c>
      <c r="P39478" s="34">
        <v>70</v>
      </c>
      <c r="Q39478" s="34">
        <v>47</v>
      </c>
      <c r="R39478" s="34">
        <v>106</v>
      </c>
      <c r="S39478" s="34">
        <v>56</v>
      </c>
      <c r="T39478" s="34">
        <v>58</v>
      </c>
      <c r="U39478" s="34">
        <v>40</v>
      </c>
      <c r="V39478" s="34">
        <v>99</v>
      </c>
      <c r="W39478" s="34">
        <v>41</v>
      </c>
      <c r="X39478" s="34">
        <v>105</v>
      </c>
      <c r="Y39478" s="34">
        <v>36</v>
      </c>
      <c r="Z39478" s="34">
        <v>74</v>
      </c>
      <c r="AA39478" s="34">
        <v>45</v>
      </c>
      <c r="AB39478" s="34">
        <v>77</v>
      </c>
      <c r="AC39478" s="34">
        <v>105</v>
      </c>
    </row>
    <row r="39479" spans="1:29" x14ac:dyDescent="0.2">
      <c r="A39479" s="34" t="s">
        <v>99972</v>
      </c>
      <c r="B39479" s="34">
        <v>65</v>
      </c>
      <c r="C39479" s="34">
        <v>58</v>
      </c>
      <c r="D39479" s="34">
        <v>139</v>
      </c>
      <c r="E39479" s="34">
        <v>58</v>
      </c>
      <c r="F39479" s="34">
        <v>98</v>
      </c>
      <c r="G39479" s="34">
        <v>36</v>
      </c>
      <c r="H39479" s="34">
        <v>90</v>
      </c>
      <c r="I39479" s="34">
        <v>91</v>
      </c>
      <c r="J39479" s="34">
        <v>76</v>
      </c>
      <c r="K39479" s="34">
        <v>86</v>
      </c>
      <c r="L39479" s="34">
        <v>61</v>
      </c>
      <c r="M39479" s="34">
        <v>36</v>
      </c>
      <c r="N39479" s="34">
        <v>101</v>
      </c>
      <c r="O39479" s="34">
        <v>48</v>
      </c>
      <c r="P39479" s="34">
        <v>88</v>
      </c>
      <c r="Q39479" s="34">
        <v>49</v>
      </c>
      <c r="R39479" s="34">
        <v>121</v>
      </c>
      <c r="S39479" s="34">
        <v>68</v>
      </c>
      <c r="T39479" s="34">
        <v>96</v>
      </c>
      <c r="U39479" s="34">
        <v>46</v>
      </c>
      <c r="V39479" s="34">
        <v>154</v>
      </c>
      <c r="W39479" s="34">
        <v>63</v>
      </c>
      <c r="X39479" s="34">
        <v>114</v>
      </c>
      <c r="Y39479" s="34">
        <v>55</v>
      </c>
      <c r="Z39479" s="34">
        <v>137</v>
      </c>
      <c r="AA39479" s="34">
        <v>113</v>
      </c>
      <c r="AB39479" s="34">
        <v>113</v>
      </c>
      <c r="AC39479" s="34">
        <v>99</v>
      </c>
    </row>
    <row r="39480" spans="1:29" x14ac:dyDescent="0.2">
      <c r="A39480" s="34" t="s">
        <v>99973</v>
      </c>
      <c r="B39480" s="34">
        <v>29</v>
      </c>
      <c r="C39480" s="34">
        <v>39</v>
      </c>
      <c r="D39480" s="34">
        <v>71</v>
      </c>
      <c r="E39480" s="34">
        <v>37</v>
      </c>
      <c r="F39480" s="34">
        <v>44</v>
      </c>
      <c r="G39480" s="34">
        <v>48</v>
      </c>
      <c r="H39480" s="34">
        <v>49</v>
      </c>
      <c r="I39480" s="34">
        <v>31</v>
      </c>
      <c r="J39480" s="34">
        <v>31</v>
      </c>
      <c r="K39480" s="34">
        <v>49</v>
      </c>
      <c r="L39480" s="34">
        <v>26</v>
      </c>
      <c r="M39480" s="34">
        <v>34</v>
      </c>
      <c r="N39480" s="34">
        <v>31</v>
      </c>
      <c r="O39480" s="34">
        <v>47</v>
      </c>
      <c r="P39480" s="34">
        <v>26</v>
      </c>
      <c r="Q39480" s="34">
        <v>39</v>
      </c>
      <c r="R39480" s="34">
        <v>33</v>
      </c>
      <c r="S39480" s="34">
        <v>68</v>
      </c>
      <c r="T39480" s="34">
        <v>36</v>
      </c>
      <c r="U39480" s="34">
        <v>27</v>
      </c>
      <c r="V39480" s="34">
        <v>56</v>
      </c>
      <c r="W39480" s="34">
        <v>21</v>
      </c>
      <c r="X39480" s="34">
        <v>57</v>
      </c>
      <c r="Y39480" s="34">
        <v>28</v>
      </c>
      <c r="Z39480" s="34">
        <v>56</v>
      </c>
      <c r="AA39480" s="34">
        <v>58</v>
      </c>
      <c r="AB39480" s="34">
        <v>12</v>
      </c>
      <c r="AC39480" s="34">
        <v>57</v>
      </c>
    </row>
    <row r="39481" spans="1:29" x14ac:dyDescent="0.2">
      <c r="A39481" s="34" t="s">
        <v>99974</v>
      </c>
      <c r="B39481" s="34">
        <v>16</v>
      </c>
      <c r="C39481" s="34">
        <v>19</v>
      </c>
      <c r="D39481" s="34">
        <v>27</v>
      </c>
      <c r="E39481" s="34">
        <v>18</v>
      </c>
      <c r="F39481" s="34">
        <v>8</v>
      </c>
      <c r="G39481" s="34">
        <v>18</v>
      </c>
      <c r="H39481" s="34">
        <v>16</v>
      </c>
      <c r="I39481" s="34">
        <v>16</v>
      </c>
      <c r="J39481" s="34">
        <v>18</v>
      </c>
      <c r="K39481" s="34">
        <v>33</v>
      </c>
      <c r="L39481" s="34">
        <v>6</v>
      </c>
      <c r="M39481" s="34">
        <v>17</v>
      </c>
      <c r="N39481" s="34">
        <v>12</v>
      </c>
      <c r="O39481" s="34">
        <v>7</v>
      </c>
      <c r="P39481" s="34">
        <v>25</v>
      </c>
      <c r="Q39481" s="34">
        <v>20</v>
      </c>
      <c r="R39481" s="34">
        <v>20</v>
      </c>
      <c r="S39481" s="34">
        <v>26</v>
      </c>
      <c r="T39481" s="34">
        <v>14</v>
      </c>
      <c r="U39481" s="34">
        <v>14</v>
      </c>
      <c r="V39481" s="34">
        <v>18</v>
      </c>
      <c r="W39481" s="34">
        <v>6</v>
      </c>
      <c r="X39481" s="34">
        <v>20</v>
      </c>
      <c r="Y39481" s="34">
        <v>15</v>
      </c>
      <c r="Z39481" s="34">
        <v>34</v>
      </c>
      <c r="AA39481" s="34">
        <v>17</v>
      </c>
      <c r="AB39481" s="34">
        <v>7</v>
      </c>
      <c r="AC39481" s="34">
        <v>23</v>
      </c>
    </row>
    <row r="39482" spans="1:29" x14ac:dyDescent="0.2">
      <c r="A39482" s="34" t="s">
        <v>99975</v>
      </c>
      <c r="B39482" s="34">
        <v>12</v>
      </c>
      <c r="C39482" s="34">
        <v>17</v>
      </c>
      <c r="D39482" s="34">
        <v>15</v>
      </c>
      <c r="E39482" s="34">
        <v>12</v>
      </c>
      <c r="F39482" s="34">
        <v>18</v>
      </c>
      <c r="G39482" s="34">
        <v>11</v>
      </c>
      <c r="H39482" s="34">
        <v>6</v>
      </c>
      <c r="I39482" s="34">
        <v>14</v>
      </c>
      <c r="J39482" s="34">
        <v>9</v>
      </c>
      <c r="K39482" s="34">
        <v>12</v>
      </c>
      <c r="L39482" s="34">
        <v>5</v>
      </c>
      <c r="M39482" s="34">
        <v>14</v>
      </c>
      <c r="N39482" s="34">
        <v>8</v>
      </c>
      <c r="O39482" s="34">
        <v>4</v>
      </c>
      <c r="P39482" s="34">
        <v>11</v>
      </c>
      <c r="Q39482" s="34">
        <v>17</v>
      </c>
      <c r="R39482" s="34">
        <v>18</v>
      </c>
      <c r="S39482" s="34">
        <v>20</v>
      </c>
      <c r="T39482" s="34">
        <v>9</v>
      </c>
      <c r="U39482" s="34">
        <v>6</v>
      </c>
      <c r="V39482" s="34">
        <v>17</v>
      </c>
      <c r="W39482" s="34">
        <v>13</v>
      </c>
      <c r="X39482" s="34">
        <v>33</v>
      </c>
      <c r="Y39482" s="34">
        <v>9</v>
      </c>
      <c r="Z39482" s="34">
        <v>8</v>
      </c>
      <c r="AA39482" s="34">
        <v>22</v>
      </c>
      <c r="AB39482" s="34">
        <v>3</v>
      </c>
      <c r="AC39482" s="34">
        <v>13</v>
      </c>
    </row>
    <row r="39483" spans="1:29" x14ac:dyDescent="0.2">
      <c r="A39483" s="34" t="s">
        <v>99976</v>
      </c>
      <c r="B39483" s="34">
        <v>27</v>
      </c>
      <c r="C39483" s="34">
        <v>25</v>
      </c>
      <c r="D39483" s="34">
        <v>53</v>
      </c>
      <c r="E39483" s="34">
        <v>28</v>
      </c>
      <c r="F39483" s="34">
        <v>34</v>
      </c>
      <c r="G39483" s="34">
        <v>13</v>
      </c>
      <c r="H39483" s="34">
        <v>16</v>
      </c>
      <c r="I39483" s="34">
        <v>20</v>
      </c>
      <c r="J39483" s="34">
        <v>8</v>
      </c>
      <c r="K39483" s="34">
        <v>27</v>
      </c>
      <c r="L39483" s="34">
        <v>6</v>
      </c>
      <c r="M39483" s="34">
        <v>11</v>
      </c>
      <c r="N39483" s="34">
        <v>21</v>
      </c>
      <c r="O39483" s="34">
        <v>18</v>
      </c>
      <c r="P39483" s="34">
        <v>14</v>
      </c>
      <c r="Q39483" s="34">
        <v>21</v>
      </c>
      <c r="R39483" s="34">
        <v>15</v>
      </c>
      <c r="S39483" s="34">
        <v>36</v>
      </c>
      <c r="T39483" s="34">
        <v>7</v>
      </c>
      <c r="U39483" s="34">
        <v>15</v>
      </c>
      <c r="V39483" s="34">
        <v>25</v>
      </c>
      <c r="W39483" s="34">
        <v>14</v>
      </c>
      <c r="X39483" s="34">
        <v>17</v>
      </c>
      <c r="Y39483" s="34">
        <v>9</v>
      </c>
      <c r="Z39483" s="34">
        <v>39</v>
      </c>
      <c r="AA39483" s="34">
        <v>35</v>
      </c>
      <c r="AB39483" s="34">
        <v>13</v>
      </c>
      <c r="AC39483" s="34">
        <v>23</v>
      </c>
    </row>
    <row r="39484" spans="1:29" x14ac:dyDescent="0.2">
      <c r="A39484" s="34" t="s">
        <v>99977</v>
      </c>
      <c r="B39484" s="34">
        <v>10</v>
      </c>
      <c r="C39484" s="34">
        <v>17</v>
      </c>
      <c r="D39484" s="34">
        <v>12</v>
      </c>
      <c r="E39484" s="34">
        <v>10</v>
      </c>
      <c r="F39484" s="34">
        <v>10</v>
      </c>
      <c r="G39484" s="34">
        <v>40</v>
      </c>
      <c r="H39484" s="34">
        <v>16</v>
      </c>
      <c r="I39484" s="34">
        <v>17</v>
      </c>
      <c r="J39484" s="34">
        <v>8</v>
      </c>
      <c r="K39484" s="34">
        <v>13</v>
      </c>
      <c r="L39484" s="34">
        <v>8</v>
      </c>
      <c r="M39484" s="34">
        <v>19</v>
      </c>
      <c r="N39484" s="34">
        <v>10</v>
      </c>
      <c r="O39484" s="34">
        <v>16</v>
      </c>
      <c r="P39484" s="34">
        <v>6</v>
      </c>
      <c r="Q39484" s="34">
        <v>12</v>
      </c>
      <c r="R39484" s="34">
        <v>24</v>
      </c>
      <c r="S39484" s="34">
        <v>28</v>
      </c>
      <c r="T39484" s="34">
        <v>13</v>
      </c>
      <c r="U39484" s="34">
        <v>21</v>
      </c>
      <c r="V39484" s="34">
        <v>10</v>
      </c>
      <c r="W39484" s="34">
        <v>16</v>
      </c>
      <c r="X39484" s="34">
        <v>8</v>
      </c>
      <c r="Y39484" s="34">
        <v>11</v>
      </c>
      <c r="Z39484" s="34">
        <v>29</v>
      </c>
      <c r="AA39484" s="34">
        <v>23</v>
      </c>
      <c r="AB39484" s="34">
        <v>13</v>
      </c>
      <c r="AC39484" s="34">
        <v>31</v>
      </c>
    </row>
    <row r="39485" spans="1:29" x14ac:dyDescent="0.2">
      <c r="A39485" s="34" t="s">
        <v>99978</v>
      </c>
      <c r="B39485" s="34">
        <v>7</v>
      </c>
      <c r="C39485" s="34">
        <v>6</v>
      </c>
      <c r="D39485" s="34">
        <v>32</v>
      </c>
      <c r="E39485" s="34">
        <v>5</v>
      </c>
      <c r="F39485" s="34">
        <v>11</v>
      </c>
      <c r="G39485" s="34">
        <v>7</v>
      </c>
      <c r="H39485" s="34">
        <v>17</v>
      </c>
      <c r="I39485" s="34">
        <v>11</v>
      </c>
      <c r="J39485" s="34">
        <v>7</v>
      </c>
      <c r="K39485" s="34">
        <v>7</v>
      </c>
      <c r="L39485" s="34">
        <v>7</v>
      </c>
      <c r="M39485" s="34">
        <v>7</v>
      </c>
      <c r="N39485" s="34">
        <v>6</v>
      </c>
      <c r="O39485" s="34">
        <v>7</v>
      </c>
      <c r="P39485" s="34">
        <v>11</v>
      </c>
      <c r="Q39485" s="34">
        <v>16</v>
      </c>
      <c r="R39485" s="34">
        <v>9</v>
      </c>
      <c r="S39485" s="34">
        <v>27</v>
      </c>
      <c r="T39485" s="34">
        <v>7</v>
      </c>
      <c r="U39485" s="34">
        <v>5</v>
      </c>
      <c r="V39485" s="34">
        <v>21</v>
      </c>
      <c r="W39485" s="34">
        <v>6</v>
      </c>
      <c r="X39485" s="34">
        <v>19</v>
      </c>
      <c r="Y39485" s="34">
        <v>1</v>
      </c>
      <c r="Z39485" s="34">
        <v>18</v>
      </c>
      <c r="AA39485" s="34">
        <v>10</v>
      </c>
      <c r="AB39485" s="34">
        <v>6</v>
      </c>
      <c r="AC39485" s="34">
        <v>10</v>
      </c>
    </row>
    <row r="39486" spans="1:29" x14ac:dyDescent="0.2">
      <c r="A39486" s="34" t="s">
        <v>99979</v>
      </c>
      <c r="B39486" s="34">
        <v>22</v>
      </c>
      <c r="C39486" s="34">
        <v>44</v>
      </c>
      <c r="D39486" s="34">
        <v>20</v>
      </c>
      <c r="E39486" s="34">
        <v>66</v>
      </c>
      <c r="F39486" s="34">
        <v>40</v>
      </c>
      <c r="G39486" s="34">
        <v>60</v>
      </c>
      <c r="H39486" s="34">
        <v>24</v>
      </c>
      <c r="I39486" s="34">
        <v>51</v>
      </c>
      <c r="J39486" s="34">
        <v>35</v>
      </c>
      <c r="K39486" s="34">
        <v>52</v>
      </c>
      <c r="L39486" s="34">
        <v>15</v>
      </c>
      <c r="M39486" s="34">
        <v>54</v>
      </c>
      <c r="N39486" s="34">
        <v>25</v>
      </c>
      <c r="O39486" s="34">
        <v>42</v>
      </c>
      <c r="P39486" s="34">
        <v>12</v>
      </c>
      <c r="Q39486" s="34">
        <v>65</v>
      </c>
      <c r="R39486" s="34">
        <v>24</v>
      </c>
      <c r="S39486" s="34">
        <v>65</v>
      </c>
      <c r="T39486" s="34">
        <v>22</v>
      </c>
      <c r="U39486" s="34">
        <v>39</v>
      </c>
      <c r="V39486" s="34">
        <v>29</v>
      </c>
      <c r="W39486" s="34">
        <v>43</v>
      </c>
      <c r="X39486" s="34">
        <v>41</v>
      </c>
      <c r="Y39486" s="34">
        <v>30</v>
      </c>
      <c r="Z39486" s="34">
        <v>24</v>
      </c>
      <c r="AA39486" s="34">
        <v>77</v>
      </c>
      <c r="AB39486" s="34">
        <v>40</v>
      </c>
      <c r="AC39486" s="34">
        <v>108</v>
      </c>
    </row>
    <row r="39487" spans="1:29" x14ac:dyDescent="0.2">
      <c r="A39487" s="34" t="s">
        <v>99980</v>
      </c>
      <c r="B39487" s="34">
        <v>8</v>
      </c>
      <c r="C39487" s="34">
        <v>32</v>
      </c>
      <c r="D39487" s="34">
        <v>53</v>
      </c>
      <c r="E39487" s="34">
        <v>24</v>
      </c>
      <c r="F39487" s="34">
        <v>25</v>
      </c>
      <c r="G39487" s="34">
        <v>20</v>
      </c>
      <c r="H39487" s="34">
        <v>27</v>
      </c>
      <c r="I39487" s="34">
        <v>30</v>
      </c>
      <c r="J39487" s="34">
        <v>19</v>
      </c>
      <c r="K39487" s="34">
        <v>21</v>
      </c>
      <c r="L39487" s="34">
        <v>6</v>
      </c>
      <c r="M39487" s="34">
        <v>19</v>
      </c>
      <c r="N39487" s="34">
        <v>13</v>
      </c>
      <c r="O39487" s="34">
        <v>28</v>
      </c>
      <c r="P39487" s="34">
        <v>23</v>
      </c>
      <c r="Q39487" s="34">
        <v>20</v>
      </c>
      <c r="R39487" s="34">
        <v>24</v>
      </c>
      <c r="S39487" s="34">
        <v>40</v>
      </c>
      <c r="T39487" s="34">
        <v>6</v>
      </c>
      <c r="U39487" s="34">
        <v>5</v>
      </c>
      <c r="V39487" s="34">
        <v>25</v>
      </c>
      <c r="W39487" s="34">
        <v>13</v>
      </c>
      <c r="X39487" s="34">
        <v>34</v>
      </c>
      <c r="Y39487" s="34">
        <v>4</v>
      </c>
      <c r="Z39487" s="34">
        <v>49</v>
      </c>
      <c r="AA39487" s="34">
        <v>31</v>
      </c>
      <c r="AB39487" s="34">
        <v>17</v>
      </c>
      <c r="AC39487" s="34">
        <v>19</v>
      </c>
    </row>
    <row r="39488" spans="1:29" x14ac:dyDescent="0.2">
      <c r="A39488" s="34" t="s">
        <v>99981</v>
      </c>
      <c r="B39488" s="34">
        <v>16</v>
      </c>
      <c r="C39488" s="34">
        <v>25</v>
      </c>
      <c r="D39488" s="34">
        <v>48</v>
      </c>
      <c r="E39488" s="34">
        <v>22</v>
      </c>
      <c r="F39488" s="34">
        <v>22</v>
      </c>
      <c r="G39488" s="34">
        <v>29</v>
      </c>
      <c r="H39488" s="34">
        <v>30</v>
      </c>
      <c r="I39488" s="34">
        <v>27</v>
      </c>
      <c r="J39488" s="34">
        <v>28</v>
      </c>
      <c r="K39488" s="34">
        <v>33</v>
      </c>
      <c r="L39488" s="34">
        <v>7</v>
      </c>
      <c r="M39488" s="34">
        <v>17</v>
      </c>
      <c r="N39488" s="34">
        <v>13</v>
      </c>
      <c r="O39488" s="34">
        <v>21</v>
      </c>
      <c r="P39488" s="34">
        <v>24</v>
      </c>
      <c r="Q39488" s="34">
        <v>27</v>
      </c>
      <c r="R39488" s="34">
        <v>26</v>
      </c>
      <c r="S39488" s="34">
        <v>43</v>
      </c>
      <c r="T39488" s="34">
        <v>15</v>
      </c>
      <c r="U39488" s="34">
        <v>31</v>
      </c>
      <c r="V39488" s="34">
        <v>25</v>
      </c>
      <c r="W39488" s="34">
        <v>21</v>
      </c>
      <c r="X39488" s="34">
        <v>25</v>
      </c>
      <c r="Y39488" s="34">
        <v>15</v>
      </c>
      <c r="Z39488" s="34">
        <v>33</v>
      </c>
      <c r="AA39488" s="34">
        <v>42</v>
      </c>
      <c r="AB39488" s="34">
        <v>17</v>
      </c>
      <c r="AC39488" s="34">
        <v>28</v>
      </c>
    </row>
    <row r="39489" spans="1:29" x14ac:dyDescent="0.2">
      <c r="A39489" s="34" t="s">
        <v>99982</v>
      </c>
      <c r="B39489" s="34">
        <v>1</v>
      </c>
      <c r="C39489" s="34">
        <v>0</v>
      </c>
      <c r="D39489" s="34">
        <v>0</v>
      </c>
      <c r="E39489" s="34">
        <v>0</v>
      </c>
      <c r="F39489" s="34">
        <v>0</v>
      </c>
      <c r="G39489" s="34">
        <v>0</v>
      </c>
      <c r="H39489" s="34">
        <v>1</v>
      </c>
      <c r="I39489" s="34">
        <v>0</v>
      </c>
      <c r="J39489" s="34">
        <v>0</v>
      </c>
      <c r="K39489" s="34">
        <v>0</v>
      </c>
      <c r="L39489" s="34">
        <v>0</v>
      </c>
      <c r="M39489" s="34">
        <v>0</v>
      </c>
      <c r="N39489" s="34">
        <v>0</v>
      </c>
      <c r="O39489" s="34">
        <v>0</v>
      </c>
      <c r="P39489" s="34">
        <v>0</v>
      </c>
      <c r="Q39489" s="34">
        <v>0</v>
      </c>
      <c r="R39489" s="34">
        <v>0</v>
      </c>
      <c r="S39489" s="34">
        <v>0</v>
      </c>
      <c r="T39489" s="34">
        <v>0</v>
      </c>
      <c r="U39489" s="34">
        <v>1</v>
      </c>
      <c r="V39489" s="34">
        <v>0</v>
      </c>
      <c r="W39489" s="34">
        <v>0</v>
      </c>
      <c r="X39489" s="34">
        <v>0</v>
      </c>
      <c r="Y39489" s="34">
        <v>0</v>
      </c>
      <c r="Z39489" s="34">
        <v>0</v>
      </c>
      <c r="AA39489" s="34">
        <v>0</v>
      </c>
      <c r="AB39489" s="34">
        <v>0</v>
      </c>
      <c r="AC39489" s="34">
        <v>0</v>
      </c>
    </row>
    <row r="39490" spans="1:29" x14ac:dyDescent="0.2">
      <c r="A39490" s="34" t="s">
        <v>99983</v>
      </c>
      <c r="B39490" s="34">
        <v>24</v>
      </c>
      <c r="C39490" s="34">
        <v>36</v>
      </c>
      <c r="D39490" s="34">
        <v>80</v>
      </c>
      <c r="E39490" s="34">
        <v>59</v>
      </c>
      <c r="F39490" s="34">
        <v>49</v>
      </c>
      <c r="G39490" s="34">
        <v>38</v>
      </c>
      <c r="H39490" s="34">
        <v>44</v>
      </c>
      <c r="I39490" s="34">
        <v>46</v>
      </c>
      <c r="J39490" s="34">
        <v>27</v>
      </c>
      <c r="K39490" s="34">
        <v>42</v>
      </c>
      <c r="L39490" s="34">
        <v>23</v>
      </c>
      <c r="M39490" s="34">
        <v>42</v>
      </c>
      <c r="N39490" s="34">
        <v>47</v>
      </c>
      <c r="O39490" s="34">
        <v>29</v>
      </c>
      <c r="P39490" s="34">
        <v>34</v>
      </c>
      <c r="Q39490" s="34">
        <v>50</v>
      </c>
      <c r="R39490" s="34">
        <v>49</v>
      </c>
      <c r="S39490" s="34">
        <v>47</v>
      </c>
      <c r="T39490" s="34">
        <v>29</v>
      </c>
      <c r="U39490" s="34">
        <v>32</v>
      </c>
      <c r="V39490" s="34">
        <v>55</v>
      </c>
      <c r="W39490" s="34">
        <v>39</v>
      </c>
      <c r="X39490" s="34">
        <v>108</v>
      </c>
      <c r="Y39490" s="34">
        <v>32</v>
      </c>
      <c r="Z39490" s="34">
        <v>54</v>
      </c>
      <c r="AA39490" s="34">
        <v>43</v>
      </c>
      <c r="AB39490" s="34">
        <v>18</v>
      </c>
      <c r="AC39490" s="34">
        <v>85</v>
      </c>
    </row>
    <row r="39491" spans="1:29" x14ac:dyDescent="0.2">
      <c r="A39491" s="34" t="s">
        <v>99984</v>
      </c>
      <c r="B39491" s="34">
        <v>20</v>
      </c>
      <c r="C39491" s="34">
        <v>6</v>
      </c>
      <c r="D39491" s="34">
        <v>28</v>
      </c>
      <c r="E39491" s="34">
        <v>21</v>
      </c>
      <c r="F39491" s="34">
        <v>24</v>
      </c>
      <c r="G39491" s="34">
        <v>14</v>
      </c>
      <c r="H39491" s="34">
        <v>9</v>
      </c>
      <c r="I39491" s="34">
        <v>15</v>
      </c>
      <c r="J39491" s="34">
        <v>21</v>
      </c>
      <c r="K39491" s="34">
        <v>17</v>
      </c>
      <c r="L39491" s="34">
        <v>11</v>
      </c>
      <c r="M39491" s="34">
        <v>16</v>
      </c>
      <c r="N39491" s="34">
        <v>12</v>
      </c>
      <c r="O39491" s="34">
        <v>5</v>
      </c>
      <c r="P39491" s="34">
        <v>13</v>
      </c>
      <c r="Q39491" s="34">
        <v>16</v>
      </c>
      <c r="R39491" s="34">
        <v>33</v>
      </c>
      <c r="S39491" s="34">
        <v>25</v>
      </c>
      <c r="T39491" s="34">
        <v>18</v>
      </c>
      <c r="U39491" s="34">
        <v>14</v>
      </c>
      <c r="V39491" s="34">
        <v>16</v>
      </c>
      <c r="W39491" s="34">
        <v>17</v>
      </c>
      <c r="X39491" s="34">
        <v>27</v>
      </c>
      <c r="Y39491" s="34">
        <v>16</v>
      </c>
      <c r="Z39491" s="34">
        <v>31</v>
      </c>
      <c r="AA39491" s="34">
        <v>36</v>
      </c>
      <c r="AB39491" s="34">
        <v>25</v>
      </c>
      <c r="AC39491" s="34">
        <v>23</v>
      </c>
    </row>
    <row r="39492" spans="1:29" x14ac:dyDescent="0.2">
      <c r="A39492" s="34" t="s">
        <v>99985</v>
      </c>
      <c r="B39492" s="34">
        <v>27</v>
      </c>
      <c r="C39492" s="34">
        <v>77</v>
      </c>
      <c r="D39492" s="34">
        <v>99</v>
      </c>
      <c r="E39492" s="34">
        <v>97</v>
      </c>
      <c r="F39492" s="34">
        <v>88</v>
      </c>
      <c r="G39492" s="34">
        <v>65</v>
      </c>
      <c r="H39492" s="34">
        <v>97</v>
      </c>
      <c r="I39492" s="34">
        <v>65</v>
      </c>
      <c r="J39492" s="34">
        <v>95</v>
      </c>
      <c r="K39492" s="34">
        <v>91</v>
      </c>
      <c r="L39492" s="34">
        <v>62</v>
      </c>
      <c r="M39492" s="34">
        <v>51</v>
      </c>
      <c r="N39492" s="34">
        <v>73</v>
      </c>
      <c r="O39492" s="34">
        <v>84</v>
      </c>
      <c r="P39492" s="34">
        <v>104</v>
      </c>
      <c r="Q39492" s="34">
        <v>92</v>
      </c>
      <c r="R39492" s="34">
        <v>83</v>
      </c>
      <c r="S39492" s="34">
        <v>164</v>
      </c>
      <c r="T39492" s="34">
        <v>74</v>
      </c>
      <c r="U39492" s="34">
        <v>94</v>
      </c>
      <c r="V39492" s="34">
        <v>129</v>
      </c>
      <c r="W39492" s="34">
        <v>84</v>
      </c>
      <c r="X39492" s="34">
        <v>81</v>
      </c>
      <c r="Y39492" s="34">
        <v>121</v>
      </c>
      <c r="Z39492" s="34">
        <v>84</v>
      </c>
      <c r="AA39492" s="34">
        <v>115</v>
      </c>
      <c r="AB39492" s="34">
        <v>87</v>
      </c>
      <c r="AC39492" s="34">
        <v>146</v>
      </c>
    </row>
    <row r="39493" spans="1:29" x14ac:dyDescent="0.2">
      <c r="A39493" s="34" t="s">
        <v>99986</v>
      </c>
      <c r="B39493" s="34">
        <v>11</v>
      </c>
      <c r="C39493" s="34">
        <v>14</v>
      </c>
      <c r="D39493" s="34">
        <v>17</v>
      </c>
      <c r="E39493" s="34">
        <v>7</v>
      </c>
      <c r="F39493" s="34">
        <v>22</v>
      </c>
      <c r="G39493" s="34">
        <v>12</v>
      </c>
      <c r="H39493" s="34">
        <v>6</v>
      </c>
      <c r="I39493" s="34">
        <v>8</v>
      </c>
      <c r="J39493" s="34">
        <v>10</v>
      </c>
      <c r="K39493" s="34">
        <v>11</v>
      </c>
      <c r="L39493" s="34">
        <v>10</v>
      </c>
      <c r="M39493" s="34">
        <v>21</v>
      </c>
      <c r="N39493" s="34">
        <v>10</v>
      </c>
      <c r="O39493" s="34">
        <v>13</v>
      </c>
      <c r="P39493" s="34">
        <v>9</v>
      </c>
      <c r="Q39493" s="34">
        <v>14</v>
      </c>
      <c r="R39493" s="34">
        <v>9</v>
      </c>
      <c r="S39493" s="34">
        <v>6</v>
      </c>
      <c r="T39493" s="34">
        <v>7</v>
      </c>
      <c r="U39493" s="34">
        <v>15</v>
      </c>
      <c r="V39493" s="34">
        <v>12</v>
      </c>
      <c r="W39493" s="34">
        <v>4</v>
      </c>
      <c r="X39493" s="34">
        <v>21</v>
      </c>
      <c r="Y39493" s="34">
        <v>16</v>
      </c>
      <c r="Z39493" s="34">
        <v>12</v>
      </c>
      <c r="AA39493" s="34">
        <v>29</v>
      </c>
      <c r="AB39493" s="34">
        <v>4</v>
      </c>
      <c r="AC39493" s="34">
        <v>25</v>
      </c>
    </row>
    <row r="39494" spans="1:29" x14ac:dyDescent="0.2">
      <c r="A39494" s="34" t="s">
        <v>99987</v>
      </c>
      <c r="B39494" s="34">
        <v>21</v>
      </c>
      <c r="C39494" s="34">
        <v>40</v>
      </c>
      <c r="D39494" s="34">
        <v>42</v>
      </c>
      <c r="E39494" s="34">
        <v>31</v>
      </c>
      <c r="F39494" s="34">
        <v>18</v>
      </c>
      <c r="G39494" s="34">
        <v>18</v>
      </c>
      <c r="H39494" s="34">
        <v>17</v>
      </c>
      <c r="I39494" s="34">
        <v>17</v>
      </c>
      <c r="J39494" s="34">
        <v>5</v>
      </c>
      <c r="K39494" s="34">
        <v>20</v>
      </c>
      <c r="L39494" s="34">
        <v>3</v>
      </c>
      <c r="M39494" s="34">
        <v>10</v>
      </c>
      <c r="N39494" s="34">
        <v>18</v>
      </c>
      <c r="O39494" s="34">
        <v>20</v>
      </c>
      <c r="P39494" s="34">
        <v>21</v>
      </c>
      <c r="Q39494" s="34">
        <v>21</v>
      </c>
      <c r="R39494" s="34">
        <v>16</v>
      </c>
      <c r="S39494" s="34">
        <v>37</v>
      </c>
      <c r="T39494" s="34">
        <v>7</v>
      </c>
      <c r="U39494" s="34">
        <v>17</v>
      </c>
      <c r="V39494" s="34">
        <v>26</v>
      </c>
      <c r="W39494" s="34">
        <v>26</v>
      </c>
      <c r="X39494" s="34">
        <v>34</v>
      </c>
      <c r="Y39494" s="34">
        <v>7</v>
      </c>
      <c r="Z39494" s="34">
        <v>26</v>
      </c>
      <c r="AA39494" s="34">
        <v>19</v>
      </c>
      <c r="AB39494" s="34">
        <v>8</v>
      </c>
      <c r="AC39494" s="34">
        <v>26</v>
      </c>
    </row>
    <row r="39495" spans="1:29" x14ac:dyDescent="0.2">
      <c r="A39495" s="34" t="s">
        <v>99988</v>
      </c>
      <c r="B39495" s="34">
        <v>13</v>
      </c>
      <c r="C39495" s="34">
        <v>2</v>
      </c>
      <c r="D39495" s="34">
        <v>5</v>
      </c>
      <c r="E39495" s="34">
        <v>2</v>
      </c>
      <c r="F39495" s="34">
        <v>5</v>
      </c>
      <c r="G39495" s="34">
        <v>0</v>
      </c>
      <c r="H39495" s="34">
        <v>1</v>
      </c>
      <c r="I39495" s="34">
        <v>5</v>
      </c>
      <c r="J39495" s="34">
        <v>5</v>
      </c>
      <c r="K39495" s="34">
        <v>4</v>
      </c>
      <c r="L39495" s="34">
        <v>1</v>
      </c>
      <c r="M39495" s="34">
        <v>2</v>
      </c>
      <c r="N39495" s="34">
        <v>3</v>
      </c>
      <c r="O39495" s="34">
        <v>8</v>
      </c>
      <c r="P39495" s="34">
        <v>5</v>
      </c>
      <c r="Q39495" s="34">
        <v>5</v>
      </c>
      <c r="R39495" s="34">
        <v>6</v>
      </c>
      <c r="S39495" s="34">
        <v>9</v>
      </c>
      <c r="T39495" s="34">
        <v>2</v>
      </c>
      <c r="U39495" s="34">
        <v>1</v>
      </c>
      <c r="V39495" s="34">
        <v>5</v>
      </c>
      <c r="W39495" s="34">
        <v>1</v>
      </c>
      <c r="X39495" s="34">
        <v>10</v>
      </c>
      <c r="Y39495" s="34">
        <v>7</v>
      </c>
      <c r="Z39495" s="34">
        <v>14</v>
      </c>
      <c r="AA39495" s="34">
        <v>6</v>
      </c>
      <c r="AB39495" s="34">
        <v>0</v>
      </c>
      <c r="AC39495" s="34">
        <v>5</v>
      </c>
    </row>
    <row r="39496" spans="1:29" x14ac:dyDescent="0.2">
      <c r="A39496" s="34" t="s">
        <v>99989</v>
      </c>
      <c r="B39496" s="34">
        <v>9</v>
      </c>
      <c r="C39496" s="34">
        <v>20</v>
      </c>
      <c r="D39496" s="34">
        <v>19</v>
      </c>
      <c r="E39496" s="34">
        <v>22</v>
      </c>
      <c r="F39496" s="34">
        <v>19</v>
      </c>
      <c r="G39496" s="34">
        <v>2</v>
      </c>
      <c r="H39496" s="34">
        <v>12</v>
      </c>
      <c r="I39496" s="34">
        <v>31</v>
      </c>
      <c r="J39496" s="34">
        <v>17</v>
      </c>
      <c r="K39496" s="34">
        <v>16</v>
      </c>
      <c r="L39496" s="34">
        <v>14</v>
      </c>
      <c r="M39496" s="34">
        <v>10</v>
      </c>
      <c r="N39496" s="34">
        <v>10</v>
      </c>
      <c r="O39496" s="34">
        <v>13</v>
      </c>
      <c r="P39496" s="34">
        <v>18</v>
      </c>
      <c r="Q39496" s="34">
        <v>14</v>
      </c>
      <c r="R39496" s="34">
        <v>22</v>
      </c>
      <c r="S39496" s="34">
        <v>14</v>
      </c>
      <c r="T39496" s="34">
        <v>6</v>
      </c>
      <c r="U39496" s="34">
        <v>13</v>
      </c>
      <c r="V39496" s="34">
        <v>19</v>
      </c>
      <c r="W39496" s="34">
        <v>11</v>
      </c>
      <c r="X39496" s="34">
        <v>25</v>
      </c>
      <c r="Y39496" s="34">
        <v>12</v>
      </c>
      <c r="Z39496" s="34">
        <v>29</v>
      </c>
      <c r="AA39496" s="34">
        <v>20</v>
      </c>
      <c r="AB39496" s="34">
        <v>14</v>
      </c>
      <c r="AC39496" s="34">
        <v>40</v>
      </c>
    </row>
    <row r="39497" spans="1:29" x14ac:dyDescent="0.2">
      <c r="A39497" s="34" t="s">
        <v>99990</v>
      </c>
      <c r="B39497" s="34">
        <v>41</v>
      </c>
      <c r="C39497" s="34">
        <v>35</v>
      </c>
      <c r="D39497" s="34">
        <v>22</v>
      </c>
      <c r="E39497" s="34">
        <v>15</v>
      </c>
      <c r="F39497" s="34">
        <v>15</v>
      </c>
      <c r="G39497" s="34">
        <v>7</v>
      </c>
      <c r="H39497" s="34">
        <v>21</v>
      </c>
      <c r="I39497" s="34">
        <v>15</v>
      </c>
      <c r="J39497" s="34">
        <v>10</v>
      </c>
      <c r="K39497" s="34">
        <v>26</v>
      </c>
      <c r="L39497" s="34">
        <v>6</v>
      </c>
      <c r="M39497" s="34">
        <v>16</v>
      </c>
      <c r="N39497" s="34">
        <v>10</v>
      </c>
      <c r="O39497" s="34">
        <v>3</v>
      </c>
      <c r="P39497" s="34">
        <v>14</v>
      </c>
      <c r="Q39497" s="34">
        <v>32</v>
      </c>
      <c r="R39497" s="34">
        <v>24</v>
      </c>
      <c r="S39497" s="34">
        <v>33</v>
      </c>
      <c r="T39497" s="34">
        <v>22</v>
      </c>
      <c r="U39497" s="34">
        <v>16</v>
      </c>
      <c r="V39497" s="34">
        <v>17</v>
      </c>
      <c r="W39497" s="34">
        <v>16</v>
      </c>
      <c r="X39497" s="34">
        <v>25</v>
      </c>
      <c r="Y39497" s="34">
        <v>21</v>
      </c>
      <c r="Z39497" s="34">
        <v>30</v>
      </c>
      <c r="AA39497" s="34">
        <v>18</v>
      </c>
      <c r="AB39497" s="34">
        <v>26</v>
      </c>
      <c r="AC39497" s="34">
        <v>24</v>
      </c>
    </row>
    <row r="39498" spans="1:29" x14ac:dyDescent="0.2">
      <c r="A39498" s="34" t="s">
        <v>99991</v>
      </c>
      <c r="B39498" s="34">
        <v>38</v>
      </c>
      <c r="C39498" s="34">
        <v>120</v>
      </c>
      <c r="D39498" s="34">
        <v>87</v>
      </c>
      <c r="E39498" s="34">
        <v>135</v>
      </c>
      <c r="F39498" s="34">
        <v>89</v>
      </c>
      <c r="G39498" s="34">
        <v>141</v>
      </c>
      <c r="H39498" s="34">
        <v>52</v>
      </c>
      <c r="I39498" s="34">
        <v>131</v>
      </c>
      <c r="J39498" s="34">
        <v>56</v>
      </c>
      <c r="K39498" s="34">
        <v>145</v>
      </c>
      <c r="L39498" s="34">
        <v>28</v>
      </c>
      <c r="M39498" s="34">
        <v>107</v>
      </c>
      <c r="N39498" s="34">
        <v>50</v>
      </c>
      <c r="O39498" s="34">
        <v>106</v>
      </c>
      <c r="P39498" s="34">
        <v>82</v>
      </c>
      <c r="Q39498" s="34">
        <v>113</v>
      </c>
      <c r="R39498" s="34">
        <v>68</v>
      </c>
      <c r="S39498" s="34">
        <v>151</v>
      </c>
      <c r="T39498" s="34">
        <v>26</v>
      </c>
      <c r="U39498" s="34">
        <v>77</v>
      </c>
      <c r="V39498" s="34">
        <v>71</v>
      </c>
      <c r="W39498" s="34">
        <v>82</v>
      </c>
      <c r="X39498" s="34">
        <v>62</v>
      </c>
      <c r="Y39498" s="34">
        <v>77</v>
      </c>
      <c r="Z39498" s="34">
        <v>67</v>
      </c>
      <c r="AA39498" s="34">
        <v>138</v>
      </c>
      <c r="AB39498" s="34">
        <v>50</v>
      </c>
      <c r="AC39498" s="34">
        <v>156</v>
      </c>
    </row>
    <row r="39499" spans="1:29" x14ac:dyDescent="0.2">
      <c r="A39499" s="34" t="s">
        <v>99992</v>
      </c>
      <c r="B39499" s="34">
        <v>7</v>
      </c>
      <c r="C39499" s="34">
        <v>3</v>
      </c>
      <c r="D39499" s="34">
        <v>9</v>
      </c>
      <c r="E39499" s="34">
        <v>6</v>
      </c>
      <c r="F39499" s="34">
        <v>9</v>
      </c>
      <c r="G39499" s="34">
        <v>14</v>
      </c>
      <c r="H39499" s="34">
        <v>3</v>
      </c>
      <c r="I39499" s="34">
        <v>8</v>
      </c>
      <c r="J39499" s="34">
        <v>8</v>
      </c>
      <c r="K39499" s="34">
        <v>9</v>
      </c>
      <c r="L39499" s="34">
        <v>5</v>
      </c>
      <c r="M39499" s="34">
        <v>8</v>
      </c>
      <c r="N39499" s="34">
        <v>2</v>
      </c>
      <c r="O39499" s="34">
        <v>7</v>
      </c>
      <c r="P39499" s="34">
        <v>9</v>
      </c>
      <c r="Q39499" s="34">
        <v>11</v>
      </c>
      <c r="R39499" s="34">
        <v>14</v>
      </c>
      <c r="S39499" s="34">
        <v>10</v>
      </c>
      <c r="T39499" s="34">
        <v>3</v>
      </c>
      <c r="U39499" s="34">
        <v>4</v>
      </c>
      <c r="V39499" s="34">
        <v>10</v>
      </c>
      <c r="W39499" s="34">
        <v>5</v>
      </c>
      <c r="X39499" s="34">
        <v>9</v>
      </c>
      <c r="Y39499" s="34">
        <v>5</v>
      </c>
      <c r="Z39499" s="34">
        <v>9</v>
      </c>
      <c r="AA39499" s="34">
        <v>7</v>
      </c>
      <c r="AB39499" s="34">
        <v>8</v>
      </c>
      <c r="AC39499" s="34">
        <v>12</v>
      </c>
    </row>
    <row r="39500" spans="1:29" x14ac:dyDescent="0.2">
      <c r="A39500" s="34" t="s">
        <v>99993</v>
      </c>
      <c r="B39500" s="34">
        <v>44</v>
      </c>
      <c r="C39500" s="34">
        <v>71</v>
      </c>
      <c r="D39500" s="34">
        <v>67</v>
      </c>
      <c r="E39500" s="34">
        <v>73</v>
      </c>
      <c r="F39500" s="34">
        <v>55</v>
      </c>
      <c r="G39500" s="34">
        <v>77</v>
      </c>
      <c r="H39500" s="34">
        <v>50</v>
      </c>
      <c r="I39500" s="34">
        <v>52</v>
      </c>
      <c r="J39500" s="34">
        <v>32</v>
      </c>
      <c r="K39500" s="34">
        <v>97</v>
      </c>
      <c r="L39500" s="34">
        <v>12</v>
      </c>
      <c r="M39500" s="34">
        <v>41</v>
      </c>
      <c r="N39500" s="34">
        <v>45</v>
      </c>
      <c r="O39500" s="34">
        <v>41</v>
      </c>
      <c r="P39500" s="34">
        <v>52</v>
      </c>
      <c r="Q39500" s="34">
        <v>58</v>
      </c>
      <c r="R39500" s="34">
        <v>75</v>
      </c>
      <c r="S39500" s="34">
        <v>114</v>
      </c>
      <c r="T39500" s="34">
        <v>41</v>
      </c>
      <c r="U39500" s="34">
        <v>67</v>
      </c>
      <c r="V39500" s="34">
        <v>62</v>
      </c>
      <c r="W39500" s="34">
        <v>42</v>
      </c>
      <c r="X39500" s="34">
        <v>75</v>
      </c>
      <c r="Y39500" s="34">
        <v>63</v>
      </c>
      <c r="Z39500" s="34">
        <v>73</v>
      </c>
      <c r="AA39500" s="34">
        <v>61</v>
      </c>
      <c r="AB39500" s="34">
        <v>37</v>
      </c>
      <c r="AC39500" s="34">
        <v>120</v>
      </c>
    </row>
    <row r="39501" spans="1:29" x14ac:dyDescent="0.2">
      <c r="A39501" s="34" t="s">
        <v>99994</v>
      </c>
      <c r="B39501" s="34">
        <v>44</v>
      </c>
      <c r="C39501" s="34">
        <v>131</v>
      </c>
      <c r="D39501" s="34">
        <v>133</v>
      </c>
      <c r="E39501" s="34">
        <v>116</v>
      </c>
      <c r="F39501" s="34">
        <v>153</v>
      </c>
      <c r="G39501" s="34">
        <v>128</v>
      </c>
      <c r="H39501" s="34">
        <v>103</v>
      </c>
      <c r="I39501" s="34">
        <v>126</v>
      </c>
      <c r="J39501" s="34">
        <v>101</v>
      </c>
      <c r="K39501" s="34">
        <v>135</v>
      </c>
      <c r="L39501" s="34">
        <v>59</v>
      </c>
      <c r="M39501" s="34">
        <v>90</v>
      </c>
      <c r="N39501" s="34">
        <v>94</v>
      </c>
      <c r="O39501" s="34">
        <v>76</v>
      </c>
      <c r="P39501" s="34">
        <v>103</v>
      </c>
      <c r="Q39501" s="34">
        <v>125</v>
      </c>
      <c r="R39501" s="34">
        <v>89</v>
      </c>
      <c r="S39501" s="34">
        <v>148</v>
      </c>
      <c r="T39501" s="34">
        <v>65</v>
      </c>
      <c r="U39501" s="34">
        <v>91</v>
      </c>
      <c r="V39501" s="34">
        <v>122</v>
      </c>
      <c r="W39501" s="34">
        <v>106</v>
      </c>
      <c r="X39501" s="34">
        <v>125</v>
      </c>
      <c r="Y39501" s="34">
        <v>95</v>
      </c>
      <c r="Z39501" s="34">
        <v>133</v>
      </c>
      <c r="AA39501" s="34">
        <v>137</v>
      </c>
      <c r="AB39501" s="34">
        <v>127</v>
      </c>
      <c r="AC39501" s="34">
        <v>149</v>
      </c>
    </row>
    <row r="39502" spans="1:29" x14ac:dyDescent="0.2">
      <c r="A39502" s="34" t="s">
        <v>99995</v>
      </c>
      <c r="B39502" s="34">
        <v>30</v>
      </c>
      <c r="C39502" s="34">
        <v>48</v>
      </c>
      <c r="D39502" s="34">
        <v>45</v>
      </c>
      <c r="E39502" s="34">
        <v>50</v>
      </c>
      <c r="F39502" s="34">
        <v>38</v>
      </c>
      <c r="G39502" s="34">
        <v>45</v>
      </c>
      <c r="H39502" s="34">
        <v>33</v>
      </c>
      <c r="I39502" s="34">
        <v>46</v>
      </c>
      <c r="J39502" s="34">
        <v>33</v>
      </c>
      <c r="K39502" s="34">
        <v>53</v>
      </c>
      <c r="L39502" s="34">
        <v>30</v>
      </c>
      <c r="M39502" s="34">
        <v>54</v>
      </c>
      <c r="N39502" s="34">
        <v>37</v>
      </c>
      <c r="O39502" s="34">
        <v>41</v>
      </c>
      <c r="P39502" s="34">
        <v>43</v>
      </c>
      <c r="Q39502" s="34">
        <v>45</v>
      </c>
      <c r="R39502" s="34">
        <v>53</v>
      </c>
      <c r="S39502" s="34">
        <v>65</v>
      </c>
      <c r="T39502" s="34">
        <v>23</v>
      </c>
      <c r="U39502" s="34">
        <v>57</v>
      </c>
      <c r="V39502" s="34">
        <v>32</v>
      </c>
      <c r="W39502" s="34">
        <v>58</v>
      </c>
      <c r="X39502" s="34">
        <v>54</v>
      </c>
      <c r="Y39502" s="34">
        <v>40</v>
      </c>
      <c r="Z39502" s="34">
        <v>64</v>
      </c>
      <c r="AA39502" s="34">
        <v>78</v>
      </c>
      <c r="AB39502" s="34">
        <v>61</v>
      </c>
      <c r="AC39502" s="34">
        <v>91</v>
      </c>
    </row>
    <row r="39503" spans="1:29" x14ac:dyDescent="0.2">
      <c r="A39503" s="34" t="s">
        <v>99996</v>
      </c>
      <c r="B39503" s="34">
        <v>23</v>
      </c>
      <c r="C39503" s="34">
        <v>21</v>
      </c>
      <c r="D39503" s="34">
        <v>27</v>
      </c>
      <c r="E39503" s="34">
        <v>19</v>
      </c>
      <c r="F39503" s="34">
        <v>15</v>
      </c>
      <c r="G39503" s="34">
        <v>18</v>
      </c>
      <c r="H39503" s="34">
        <v>16</v>
      </c>
      <c r="I39503" s="34">
        <v>12</v>
      </c>
      <c r="J39503" s="34">
        <v>13</v>
      </c>
      <c r="K39503" s="34">
        <v>17</v>
      </c>
      <c r="L39503" s="34">
        <v>6</v>
      </c>
      <c r="M39503" s="34">
        <v>8</v>
      </c>
      <c r="N39503" s="34">
        <v>11</v>
      </c>
      <c r="O39503" s="34">
        <v>10</v>
      </c>
      <c r="P39503" s="34">
        <v>17</v>
      </c>
      <c r="Q39503" s="34">
        <v>13</v>
      </c>
      <c r="R39503" s="34">
        <v>15</v>
      </c>
      <c r="S39503" s="34">
        <v>13</v>
      </c>
      <c r="T39503" s="34">
        <v>17</v>
      </c>
      <c r="U39503" s="34">
        <v>15</v>
      </c>
      <c r="V39503" s="34">
        <v>19</v>
      </c>
      <c r="W39503" s="34">
        <v>3</v>
      </c>
      <c r="X39503" s="34">
        <v>18</v>
      </c>
      <c r="Y39503" s="34">
        <v>6</v>
      </c>
      <c r="Z39503" s="34">
        <v>21</v>
      </c>
      <c r="AA39503" s="34">
        <v>14</v>
      </c>
      <c r="AB39503" s="34">
        <v>9</v>
      </c>
      <c r="AC39503" s="34">
        <v>28</v>
      </c>
    </row>
    <row r="39504" spans="1:29" x14ac:dyDescent="0.2">
      <c r="A39504" s="34" t="s">
        <v>99997</v>
      </c>
      <c r="B39504" s="34">
        <v>43</v>
      </c>
      <c r="C39504" s="34">
        <v>32</v>
      </c>
      <c r="D39504" s="34">
        <v>104</v>
      </c>
      <c r="E39504" s="34">
        <v>68</v>
      </c>
      <c r="F39504" s="34">
        <v>81</v>
      </c>
      <c r="G39504" s="34">
        <v>82</v>
      </c>
      <c r="H39504" s="34">
        <v>80</v>
      </c>
      <c r="I39504" s="34">
        <v>59</v>
      </c>
      <c r="J39504" s="34">
        <v>62</v>
      </c>
      <c r="K39504" s="34">
        <v>54</v>
      </c>
      <c r="L39504" s="34">
        <v>34</v>
      </c>
      <c r="M39504" s="34">
        <v>35</v>
      </c>
      <c r="N39504" s="34">
        <v>57</v>
      </c>
      <c r="O39504" s="34">
        <v>39</v>
      </c>
      <c r="P39504" s="34">
        <v>77</v>
      </c>
      <c r="Q39504" s="34">
        <v>99</v>
      </c>
      <c r="R39504" s="34">
        <v>73</v>
      </c>
      <c r="S39504" s="34">
        <v>111</v>
      </c>
      <c r="T39504" s="34">
        <v>51</v>
      </c>
      <c r="U39504" s="34">
        <v>38</v>
      </c>
      <c r="V39504" s="34">
        <v>80</v>
      </c>
      <c r="W39504" s="34">
        <v>65</v>
      </c>
      <c r="X39504" s="34">
        <v>73</v>
      </c>
      <c r="Y39504" s="34">
        <v>56</v>
      </c>
      <c r="Z39504" s="34">
        <v>78</v>
      </c>
      <c r="AA39504" s="34">
        <v>72</v>
      </c>
      <c r="AB39504" s="34">
        <v>86</v>
      </c>
      <c r="AC39504" s="34">
        <v>85</v>
      </c>
    </row>
    <row r="39505" spans="1:29" x14ac:dyDescent="0.2">
      <c r="A39505" s="34" t="s">
        <v>99998</v>
      </c>
      <c r="B39505" s="34">
        <v>17</v>
      </c>
      <c r="C39505" s="34">
        <v>14</v>
      </c>
      <c r="D39505" s="34">
        <v>12</v>
      </c>
      <c r="E39505" s="34">
        <v>7</v>
      </c>
      <c r="F39505" s="34">
        <v>17</v>
      </c>
      <c r="G39505" s="34">
        <v>5</v>
      </c>
      <c r="H39505" s="34">
        <v>8</v>
      </c>
      <c r="I39505" s="34">
        <v>22</v>
      </c>
      <c r="J39505" s="34">
        <v>13</v>
      </c>
      <c r="K39505" s="34">
        <v>11</v>
      </c>
      <c r="L39505" s="34">
        <v>5</v>
      </c>
      <c r="M39505" s="34">
        <v>9</v>
      </c>
      <c r="N39505" s="34">
        <v>14</v>
      </c>
      <c r="O39505" s="34">
        <v>10</v>
      </c>
      <c r="P39505" s="34">
        <v>1</v>
      </c>
      <c r="Q39505" s="34">
        <v>21</v>
      </c>
      <c r="R39505" s="34">
        <v>9</v>
      </c>
      <c r="S39505" s="34">
        <v>19</v>
      </c>
      <c r="T39505" s="34">
        <v>6</v>
      </c>
      <c r="U39505" s="34">
        <v>9</v>
      </c>
      <c r="V39505" s="34">
        <v>13</v>
      </c>
      <c r="W39505" s="34">
        <v>16</v>
      </c>
      <c r="X39505" s="34">
        <v>14</v>
      </c>
      <c r="Y39505" s="34">
        <v>4</v>
      </c>
      <c r="Z39505" s="34">
        <v>12</v>
      </c>
      <c r="AA39505" s="34">
        <v>18</v>
      </c>
      <c r="AB39505" s="34">
        <v>8</v>
      </c>
      <c r="AC39505" s="34">
        <v>15</v>
      </c>
    </row>
    <row r="39506" spans="1:29" x14ac:dyDescent="0.2">
      <c r="A39506" s="34" t="s">
        <v>99999</v>
      </c>
      <c r="B39506" s="34">
        <v>26</v>
      </c>
      <c r="C39506" s="34">
        <v>19</v>
      </c>
      <c r="D39506" s="34">
        <v>26</v>
      </c>
      <c r="E39506" s="34">
        <v>18</v>
      </c>
      <c r="F39506" s="34">
        <v>22</v>
      </c>
      <c r="G39506" s="34">
        <v>5</v>
      </c>
      <c r="H39506" s="34">
        <v>33</v>
      </c>
      <c r="I39506" s="34">
        <v>23</v>
      </c>
      <c r="J39506" s="34">
        <v>24</v>
      </c>
      <c r="K39506" s="34">
        <v>13</v>
      </c>
      <c r="L39506" s="34">
        <v>18</v>
      </c>
      <c r="M39506" s="34">
        <v>19</v>
      </c>
      <c r="N39506" s="34">
        <v>16</v>
      </c>
      <c r="O39506" s="34">
        <v>24</v>
      </c>
      <c r="P39506" s="34">
        <v>14</v>
      </c>
      <c r="Q39506" s="34">
        <v>42</v>
      </c>
      <c r="R39506" s="34">
        <v>23</v>
      </c>
      <c r="S39506" s="34">
        <v>29</v>
      </c>
      <c r="T39506" s="34">
        <v>21</v>
      </c>
      <c r="U39506" s="34">
        <v>19</v>
      </c>
      <c r="V39506" s="34">
        <v>37</v>
      </c>
      <c r="W39506" s="34">
        <v>25</v>
      </c>
      <c r="X39506" s="34">
        <v>35</v>
      </c>
      <c r="Y39506" s="34">
        <v>32</v>
      </c>
      <c r="Z39506" s="34">
        <v>31</v>
      </c>
      <c r="AA39506" s="34">
        <v>25</v>
      </c>
      <c r="AB39506" s="34">
        <v>38</v>
      </c>
      <c r="AC39506" s="34">
        <v>26</v>
      </c>
    </row>
    <row r="39507" spans="1:29" x14ac:dyDescent="0.2">
      <c r="A39507" s="34" t="s">
        <v>100000</v>
      </c>
      <c r="B39507" s="34">
        <v>17</v>
      </c>
      <c r="C39507" s="34">
        <v>35</v>
      </c>
      <c r="D39507" s="34">
        <v>49</v>
      </c>
      <c r="E39507" s="34">
        <v>31</v>
      </c>
      <c r="F39507" s="34">
        <v>54</v>
      </c>
      <c r="G39507" s="34">
        <v>62</v>
      </c>
      <c r="H39507" s="34">
        <v>15</v>
      </c>
      <c r="I39507" s="34">
        <v>20</v>
      </c>
      <c r="J39507" s="34">
        <v>41</v>
      </c>
      <c r="K39507" s="34">
        <v>50</v>
      </c>
      <c r="L39507" s="34">
        <v>37</v>
      </c>
      <c r="M39507" s="34">
        <v>24</v>
      </c>
      <c r="N39507" s="34">
        <v>44</v>
      </c>
      <c r="O39507" s="34">
        <v>29</v>
      </c>
      <c r="P39507" s="34">
        <v>30</v>
      </c>
      <c r="Q39507" s="34">
        <v>52</v>
      </c>
      <c r="R39507" s="34">
        <v>54</v>
      </c>
      <c r="S39507" s="34">
        <v>26</v>
      </c>
      <c r="T39507" s="34">
        <v>36</v>
      </c>
      <c r="U39507" s="34">
        <v>43</v>
      </c>
      <c r="V39507" s="34">
        <v>50</v>
      </c>
      <c r="W39507" s="34">
        <v>23</v>
      </c>
      <c r="X39507" s="34">
        <v>74</v>
      </c>
      <c r="Y39507" s="34">
        <v>24</v>
      </c>
      <c r="Z39507" s="34">
        <v>44</v>
      </c>
      <c r="AA39507" s="34">
        <v>60</v>
      </c>
      <c r="AB39507" s="34">
        <v>45</v>
      </c>
      <c r="AC39507" s="34">
        <v>42</v>
      </c>
    </row>
    <row r="39508" spans="1:29" x14ac:dyDescent="0.2">
      <c r="A39508" s="34" t="s">
        <v>100001</v>
      </c>
      <c r="B39508" s="34">
        <v>0</v>
      </c>
      <c r="C39508" s="34">
        <v>0</v>
      </c>
      <c r="D39508" s="34">
        <v>0</v>
      </c>
      <c r="E39508" s="34">
        <v>0</v>
      </c>
      <c r="F39508" s="34">
        <v>0</v>
      </c>
      <c r="G39508" s="34">
        <v>0</v>
      </c>
      <c r="H39508" s="34">
        <v>0</v>
      </c>
      <c r="I39508" s="34">
        <v>0</v>
      </c>
      <c r="J39508" s="34">
        <v>0</v>
      </c>
      <c r="K39508" s="34">
        <v>0</v>
      </c>
      <c r="L39508" s="34">
        <v>0</v>
      </c>
      <c r="M39508" s="34">
        <v>0</v>
      </c>
      <c r="N39508" s="34">
        <v>0</v>
      </c>
      <c r="O39508" s="34">
        <v>0</v>
      </c>
      <c r="P39508" s="34">
        <v>0</v>
      </c>
      <c r="Q39508" s="34">
        <v>0</v>
      </c>
      <c r="R39508" s="34">
        <v>0</v>
      </c>
      <c r="S39508" s="34">
        <v>0</v>
      </c>
      <c r="T39508" s="34">
        <v>0</v>
      </c>
      <c r="U39508" s="34">
        <v>0</v>
      </c>
      <c r="V39508" s="34">
        <v>0</v>
      </c>
      <c r="W39508" s="34">
        <v>0</v>
      </c>
      <c r="X39508" s="34">
        <v>0</v>
      </c>
      <c r="Y39508" s="34">
        <v>0</v>
      </c>
      <c r="Z39508" s="34">
        <v>0</v>
      </c>
      <c r="AA39508" s="34">
        <v>0</v>
      </c>
      <c r="AB39508" s="34">
        <v>0</v>
      </c>
      <c r="AC39508" s="34">
        <v>0</v>
      </c>
    </row>
    <row r="39509" spans="1:29" x14ac:dyDescent="0.2">
      <c r="A39509" s="34" t="s">
        <v>100002</v>
      </c>
      <c r="B39509" s="34">
        <v>33</v>
      </c>
      <c r="C39509" s="34">
        <v>44</v>
      </c>
      <c r="D39509" s="34">
        <v>51</v>
      </c>
      <c r="E39509" s="34">
        <v>35</v>
      </c>
      <c r="F39509" s="34">
        <v>57</v>
      </c>
      <c r="G39509" s="34">
        <v>34</v>
      </c>
      <c r="H39509" s="34">
        <v>46</v>
      </c>
      <c r="I39509" s="34">
        <v>29</v>
      </c>
      <c r="J39509" s="34">
        <v>37</v>
      </c>
      <c r="K39509" s="34">
        <v>25</v>
      </c>
      <c r="L39509" s="34">
        <v>26</v>
      </c>
      <c r="M39509" s="34">
        <v>30</v>
      </c>
      <c r="N39509" s="34">
        <v>39</v>
      </c>
      <c r="O39509" s="34">
        <v>17</v>
      </c>
      <c r="P39509" s="34">
        <v>39</v>
      </c>
      <c r="Q39509" s="34">
        <v>58</v>
      </c>
      <c r="R39509" s="34">
        <v>50</v>
      </c>
      <c r="S39509" s="34">
        <v>51</v>
      </c>
      <c r="T39509" s="34">
        <v>40</v>
      </c>
      <c r="U39509" s="34">
        <v>30</v>
      </c>
      <c r="V39509" s="34">
        <v>46</v>
      </c>
      <c r="W39509" s="34">
        <v>49</v>
      </c>
      <c r="X39509" s="34">
        <v>56</v>
      </c>
      <c r="Y39509" s="34">
        <v>40</v>
      </c>
      <c r="Z39509" s="34">
        <v>59</v>
      </c>
      <c r="AA39509" s="34">
        <v>47</v>
      </c>
      <c r="AB39509" s="34">
        <v>33</v>
      </c>
      <c r="AC39509" s="34">
        <v>51</v>
      </c>
    </row>
    <row r="39510" spans="1:29" x14ac:dyDescent="0.2">
      <c r="A39510" s="34" t="s">
        <v>100003</v>
      </c>
      <c r="B39510" s="34">
        <v>97</v>
      </c>
      <c r="C39510" s="34">
        <v>84</v>
      </c>
      <c r="D39510" s="34">
        <v>102</v>
      </c>
      <c r="E39510" s="34">
        <v>136</v>
      </c>
      <c r="F39510" s="34">
        <v>132</v>
      </c>
      <c r="G39510" s="34">
        <v>115</v>
      </c>
      <c r="H39510" s="34">
        <v>127</v>
      </c>
      <c r="I39510" s="34">
        <v>96</v>
      </c>
      <c r="J39510" s="34">
        <v>117</v>
      </c>
      <c r="K39510" s="34">
        <v>136</v>
      </c>
      <c r="L39510" s="34">
        <v>86</v>
      </c>
      <c r="M39510" s="34">
        <v>92</v>
      </c>
      <c r="N39510" s="34">
        <v>90</v>
      </c>
      <c r="O39510" s="34">
        <v>102</v>
      </c>
      <c r="P39510" s="34">
        <v>101</v>
      </c>
      <c r="Q39510" s="34">
        <v>150</v>
      </c>
      <c r="R39510" s="34">
        <v>112</v>
      </c>
      <c r="S39510" s="34">
        <v>122</v>
      </c>
      <c r="T39510" s="34">
        <v>114</v>
      </c>
      <c r="U39510" s="34">
        <v>151</v>
      </c>
      <c r="V39510" s="34">
        <v>132</v>
      </c>
      <c r="W39510" s="34">
        <v>142</v>
      </c>
      <c r="X39510" s="34">
        <v>190</v>
      </c>
      <c r="Y39510" s="34">
        <v>156</v>
      </c>
      <c r="Z39510" s="34">
        <v>158</v>
      </c>
      <c r="AA39510" s="34">
        <v>147</v>
      </c>
      <c r="AB39510" s="34">
        <v>157</v>
      </c>
      <c r="AC39510" s="34">
        <v>237</v>
      </c>
    </row>
    <row r="39511" spans="1:29" x14ac:dyDescent="0.2">
      <c r="A39511" s="34" t="s">
        <v>100004</v>
      </c>
      <c r="B39511" s="34">
        <v>18</v>
      </c>
      <c r="C39511" s="34">
        <v>22</v>
      </c>
      <c r="D39511" s="34">
        <v>33</v>
      </c>
      <c r="E39511" s="34">
        <v>24</v>
      </c>
      <c r="F39511" s="34">
        <v>17</v>
      </c>
      <c r="G39511" s="34">
        <v>13</v>
      </c>
      <c r="H39511" s="34">
        <v>14</v>
      </c>
      <c r="I39511" s="34">
        <v>21</v>
      </c>
      <c r="J39511" s="34">
        <v>11</v>
      </c>
      <c r="K39511" s="34">
        <v>40</v>
      </c>
      <c r="L39511" s="34">
        <v>14</v>
      </c>
      <c r="M39511" s="34">
        <v>14</v>
      </c>
      <c r="N39511" s="34">
        <v>16</v>
      </c>
      <c r="O39511" s="34">
        <v>10</v>
      </c>
      <c r="P39511" s="34">
        <v>14</v>
      </c>
      <c r="Q39511" s="34">
        <v>22</v>
      </c>
      <c r="R39511" s="34">
        <v>23</v>
      </c>
      <c r="S39511" s="34">
        <v>28</v>
      </c>
      <c r="T39511" s="34">
        <v>17</v>
      </c>
      <c r="U39511" s="34">
        <v>16</v>
      </c>
      <c r="V39511" s="34">
        <v>49</v>
      </c>
      <c r="W39511" s="34">
        <v>19</v>
      </c>
      <c r="X39511" s="34">
        <v>37</v>
      </c>
      <c r="Y39511" s="34">
        <v>7</v>
      </c>
      <c r="Z39511" s="34">
        <v>32</v>
      </c>
      <c r="AA39511" s="34">
        <v>9</v>
      </c>
      <c r="AB39511" s="34">
        <v>14</v>
      </c>
      <c r="AC39511" s="34">
        <v>31</v>
      </c>
    </row>
    <row r="39512" spans="1:29" x14ac:dyDescent="0.2">
      <c r="A39512" s="34" t="s">
        <v>100005</v>
      </c>
      <c r="B39512" s="34">
        <v>52</v>
      </c>
      <c r="C39512" s="34">
        <v>48</v>
      </c>
      <c r="D39512" s="34">
        <v>61</v>
      </c>
      <c r="E39512" s="34">
        <v>35</v>
      </c>
      <c r="F39512" s="34">
        <v>56</v>
      </c>
      <c r="G39512" s="34">
        <v>44</v>
      </c>
      <c r="H39512" s="34">
        <v>59</v>
      </c>
      <c r="I39512" s="34">
        <v>49</v>
      </c>
      <c r="J39512" s="34">
        <v>49</v>
      </c>
      <c r="K39512" s="34">
        <v>37</v>
      </c>
      <c r="L39512" s="34">
        <v>39</v>
      </c>
      <c r="M39512" s="34">
        <v>30</v>
      </c>
      <c r="N39512" s="34">
        <v>42</v>
      </c>
      <c r="O39512" s="34">
        <v>31</v>
      </c>
      <c r="P39512" s="34">
        <v>42</v>
      </c>
      <c r="Q39512" s="34">
        <v>52</v>
      </c>
      <c r="R39512" s="34">
        <v>64</v>
      </c>
      <c r="S39512" s="34">
        <v>86</v>
      </c>
      <c r="T39512" s="34">
        <v>43</v>
      </c>
      <c r="U39512" s="34">
        <v>38</v>
      </c>
      <c r="V39512" s="34">
        <v>81</v>
      </c>
      <c r="W39512" s="34">
        <v>58</v>
      </c>
      <c r="X39512" s="34">
        <v>59</v>
      </c>
      <c r="Y39512" s="34">
        <v>64</v>
      </c>
      <c r="Z39512" s="34">
        <v>65</v>
      </c>
      <c r="AA39512" s="34">
        <v>72</v>
      </c>
      <c r="AB39512" s="34">
        <v>76</v>
      </c>
      <c r="AC39512" s="34">
        <v>72</v>
      </c>
    </row>
    <row r="39513" spans="1:29" x14ac:dyDescent="0.2">
      <c r="A39513" s="34" t="s">
        <v>100006</v>
      </c>
      <c r="B39513" s="34">
        <v>39</v>
      </c>
      <c r="C39513" s="34">
        <v>26</v>
      </c>
      <c r="D39513" s="34">
        <v>32</v>
      </c>
      <c r="E39513" s="34">
        <v>19</v>
      </c>
      <c r="F39513" s="34">
        <v>32</v>
      </c>
      <c r="G39513" s="34">
        <v>26</v>
      </c>
      <c r="H39513" s="34">
        <v>32</v>
      </c>
      <c r="I39513" s="34">
        <v>36</v>
      </c>
      <c r="J39513" s="34">
        <v>41</v>
      </c>
      <c r="K39513" s="34">
        <v>44</v>
      </c>
      <c r="L39513" s="34">
        <v>24</v>
      </c>
      <c r="M39513" s="34">
        <v>22</v>
      </c>
      <c r="N39513" s="34">
        <v>32</v>
      </c>
      <c r="O39513" s="34">
        <v>13</v>
      </c>
      <c r="P39513" s="34">
        <v>28</v>
      </c>
      <c r="Q39513" s="34">
        <v>22</v>
      </c>
      <c r="R39513" s="34">
        <v>53</v>
      </c>
      <c r="S39513" s="34">
        <v>29</v>
      </c>
      <c r="T39513" s="34">
        <v>31</v>
      </c>
      <c r="U39513" s="34">
        <v>27</v>
      </c>
      <c r="V39513" s="34">
        <v>41</v>
      </c>
      <c r="W39513" s="34">
        <v>27</v>
      </c>
      <c r="X39513" s="34">
        <v>57</v>
      </c>
      <c r="Y39513" s="34">
        <v>22</v>
      </c>
      <c r="Z39513" s="34">
        <v>44</v>
      </c>
      <c r="AA39513" s="34">
        <v>22</v>
      </c>
      <c r="AB39513" s="34">
        <v>40</v>
      </c>
      <c r="AC39513" s="34">
        <v>68</v>
      </c>
    </row>
    <row r="39514" spans="1:29" x14ac:dyDescent="0.2">
      <c r="A39514" s="34" t="s">
        <v>100007</v>
      </c>
      <c r="B39514" s="34">
        <v>3</v>
      </c>
      <c r="C39514" s="34">
        <v>11</v>
      </c>
      <c r="D39514" s="34">
        <v>3</v>
      </c>
      <c r="E39514" s="34">
        <v>11</v>
      </c>
      <c r="F39514" s="34">
        <v>4</v>
      </c>
      <c r="G39514" s="34">
        <v>5</v>
      </c>
      <c r="H39514" s="34">
        <v>2</v>
      </c>
      <c r="I39514" s="34">
        <v>8</v>
      </c>
      <c r="J39514" s="34">
        <v>3</v>
      </c>
      <c r="K39514" s="34">
        <v>10</v>
      </c>
      <c r="L39514" s="34">
        <v>3</v>
      </c>
      <c r="M39514" s="34">
        <v>1</v>
      </c>
      <c r="N39514" s="34">
        <v>4</v>
      </c>
      <c r="O39514" s="34">
        <v>7</v>
      </c>
      <c r="P39514" s="34">
        <v>4</v>
      </c>
      <c r="Q39514" s="34">
        <v>7</v>
      </c>
      <c r="R39514" s="34">
        <v>5</v>
      </c>
      <c r="S39514" s="34">
        <v>16</v>
      </c>
      <c r="T39514" s="34">
        <v>1</v>
      </c>
      <c r="U39514" s="34">
        <v>10</v>
      </c>
      <c r="V39514" s="34">
        <v>6</v>
      </c>
      <c r="W39514" s="34">
        <v>1</v>
      </c>
      <c r="X39514" s="34">
        <v>10</v>
      </c>
      <c r="Y39514" s="34">
        <v>8</v>
      </c>
      <c r="Z39514" s="34">
        <v>11</v>
      </c>
      <c r="AA39514" s="34">
        <v>14</v>
      </c>
      <c r="AB39514" s="34">
        <v>2</v>
      </c>
      <c r="AC39514" s="34">
        <v>22</v>
      </c>
    </row>
    <row r="39515" spans="1:29" x14ac:dyDescent="0.2">
      <c r="A39515" s="34" t="s">
        <v>100008</v>
      </c>
      <c r="B39515" s="34">
        <v>25</v>
      </c>
      <c r="C39515" s="34">
        <v>75</v>
      </c>
      <c r="D39515" s="34">
        <v>46</v>
      </c>
      <c r="E39515" s="34">
        <v>57</v>
      </c>
      <c r="F39515" s="34">
        <v>53</v>
      </c>
      <c r="G39515" s="34">
        <v>41</v>
      </c>
      <c r="H39515" s="34">
        <v>36</v>
      </c>
      <c r="I39515" s="34">
        <v>52</v>
      </c>
      <c r="J39515" s="34">
        <v>36</v>
      </c>
      <c r="K39515" s="34">
        <v>62</v>
      </c>
      <c r="L39515" s="34">
        <v>28</v>
      </c>
      <c r="M39515" s="34">
        <v>55</v>
      </c>
      <c r="N39515" s="34">
        <v>32</v>
      </c>
      <c r="O39515" s="34">
        <v>85</v>
      </c>
      <c r="P39515" s="34">
        <v>33</v>
      </c>
      <c r="Q39515" s="34">
        <v>74</v>
      </c>
      <c r="R39515" s="34">
        <v>51</v>
      </c>
      <c r="S39515" s="34">
        <v>57</v>
      </c>
      <c r="T39515" s="34">
        <v>28</v>
      </c>
      <c r="U39515" s="34">
        <v>52</v>
      </c>
      <c r="V39515" s="34">
        <v>39</v>
      </c>
      <c r="W39515" s="34">
        <v>61</v>
      </c>
      <c r="X39515" s="34">
        <v>51</v>
      </c>
      <c r="Y39515" s="34">
        <v>41</v>
      </c>
      <c r="Z39515" s="34">
        <v>51</v>
      </c>
      <c r="AA39515" s="34">
        <v>81</v>
      </c>
      <c r="AB39515" s="34">
        <v>31</v>
      </c>
      <c r="AC39515" s="34">
        <v>84</v>
      </c>
    </row>
    <row r="39516" spans="1:29" x14ac:dyDescent="0.2">
      <c r="A39516" s="34" t="s">
        <v>100009</v>
      </c>
      <c r="B39516" s="34">
        <v>23</v>
      </c>
      <c r="C39516" s="34">
        <v>92</v>
      </c>
      <c r="D39516" s="34">
        <v>139</v>
      </c>
      <c r="E39516" s="34">
        <v>121</v>
      </c>
      <c r="F39516" s="34">
        <v>115</v>
      </c>
      <c r="G39516" s="34">
        <v>141</v>
      </c>
      <c r="H39516" s="34">
        <v>90</v>
      </c>
      <c r="I39516" s="34">
        <v>107</v>
      </c>
      <c r="J39516" s="34">
        <v>53</v>
      </c>
      <c r="K39516" s="34">
        <v>108</v>
      </c>
      <c r="L39516" s="34">
        <v>28</v>
      </c>
      <c r="M39516" s="34">
        <v>104</v>
      </c>
      <c r="N39516" s="34">
        <v>62</v>
      </c>
      <c r="O39516" s="34">
        <v>80</v>
      </c>
      <c r="P39516" s="34">
        <v>87</v>
      </c>
      <c r="Q39516" s="34">
        <v>112</v>
      </c>
      <c r="R39516" s="34">
        <v>66</v>
      </c>
      <c r="S39516" s="34">
        <v>143</v>
      </c>
      <c r="T39516" s="34">
        <v>38</v>
      </c>
      <c r="U39516" s="34">
        <v>73</v>
      </c>
      <c r="V39516" s="34">
        <v>120</v>
      </c>
      <c r="W39516" s="34">
        <v>68</v>
      </c>
      <c r="X39516" s="34">
        <v>93</v>
      </c>
      <c r="Y39516" s="34">
        <v>73</v>
      </c>
      <c r="Z39516" s="34">
        <v>125</v>
      </c>
      <c r="AA39516" s="34">
        <v>118</v>
      </c>
      <c r="AB39516" s="34">
        <v>63</v>
      </c>
      <c r="AC39516" s="34">
        <v>170</v>
      </c>
    </row>
    <row r="39517" spans="1:29" x14ac:dyDescent="0.2">
      <c r="A39517" s="34" t="s">
        <v>100010</v>
      </c>
      <c r="B39517" s="34">
        <v>60</v>
      </c>
      <c r="C39517" s="34">
        <v>60</v>
      </c>
      <c r="D39517" s="34">
        <v>109</v>
      </c>
      <c r="E39517" s="34">
        <v>79</v>
      </c>
      <c r="F39517" s="34">
        <v>89</v>
      </c>
      <c r="G39517" s="34">
        <v>46</v>
      </c>
      <c r="H39517" s="34">
        <v>77</v>
      </c>
      <c r="I39517" s="34">
        <v>62</v>
      </c>
      <c r="J39517" s="34">
        <v>87</v>
      </c>
      <c r="K39517" s="34">
        <v>49</v>
      </c>
      <c r="L39517" s="34">
        <v>45</v>
      </c>
      <c r="M39517" s="34">
        <v>60</v>
      </c>
      <c r="N39517" s="34">
        <v>69</v>
      </c>
      <c r="O39517" s="34">
        <v>78</v>
      </c>
      <c r="P39517" s="34">
        <v>74</v>
      </c>
      <c r="Q39517" s="34">
        <v>64</v>
      </c>
      <c r="R39517" s="34">
        <v>100</v>
      </c>
      <c r="S39517" s="34">
        <v>112</v>
      </c>
      <c r="T39517" s="34">
        <v>65</v>
      </c>
      <c r="U39517" s="34">
        <v>48</v>
      </c>
      <c r="V39517" s="34">
        <v>64</v>
      </c>
      <c r="W39517" s="34">
        <v>57</v>
      </c>
      <c r="X39517" s="34">
        <v>113</v>
      </c>
      <c r="Y39517" s="34">
        <v>44</v>
      </c>
      <c r="Z39517" s="34">
        <v>83</v>
      </c>
      <c r="AA39517" s="34">
        <v>83</v>
      </c>
      <c r="AB39517" s="34">
        <v>86</v>
      </c>
      <c r="AC39517" s="34">
        <v>95</v>
      </c>
    </row>
    <row r="39518" spans="1:29" x14ac:dyDescent="0.2">
      <c r="A39518" s="34" t="s">
        <v>100011</v>
      </c>
      <c r="B39518" s="34">
        <v>98</v>
      </c>
      <c r="C39518" s="34">
        <v>108</v>
      </c>
      <c r="D39518" s="34">
        <v>184</v>
      </c>
      <c r="E39518" s="34">
        <v>140</v>
      </c>
      <c r="F39518" s="34">
        <v>153</v>
      </c>
      <c r="G39518" s="34">
        <v>74</v>
      </c>
      <c r="H39518" s="34">
        <v>135</v>
      </c>
      <c r="I39518" s="34">
        <v>130</v>
      </c>
      <c r="J39518" s="34">
        <v>145</v>
      </c>
      <c r="K39518" s="34">
        <v>122</v>
      </c>
      <c r="L39518" s="34">
        <v>109</v>
      </c>
      <c r="M39518" s="34">
        <v>117</v>
      </c>
      <c r="N39518" s="34">
        <v>137</v>
      </c>
      <c r="O39518" s="34">
        <v>94</v>
      </c>
      <c r="P39518" s="34">
        <v>130</v>
      </c>
      <c r="Q39518" s="34">
        <v>168</v>
      </c>
      <c r="R39518" s="34">
        <v>165</v>
      </c>
      <c r="S39518" s="34">
        <v>147</v>
      </c>
      <c r="T39518" s="34">
        <v>138</v>
      </c>
      <c r="U39518" s="34">
        <v>111</v>
      </c>
      <c r="V39518" s="34">
        <v>187</v>
      </c>
      <c r="W39518" s="34">
        <v>144</v>
      </c>
      <c r="X39518" s="34">
        <v>187</v>
      </c>
      <c r="Y39518" s="34">
        <v>143</v>
      </c>
      <c r="Z39518" s="34">
        <v>130</v>
      </c>
      <c r="AA39518" s="34">
        <v>165</v>
      </c>
      <c r="AB39518" s="34">
        <v>198</v>
      </c>
      <c r="AC39518" s="34">
        <v>214</v>
      </c>
    </row>
    <row r="39519" spans="1:29" x14ac:dyDescent="0.2">
      <c r="A39519" s="34" t="s">
        <v>100012</v>
      </c>
      <c r="B39519" s="34">
        <v>25</v>
      </c>
      <c r="C39519" s="34">
        <v>21</v>
      </c>
      <c r="D39519" s="34">
        <v>21</v>
      </c>
      <c r="E39519" s="34">
        <v>5</v>
      </c>
      <c r="F39519" s="34">
        <v>16</v>
      </c>
      <c r="G39519" s="34">
        <v>13</v>
      </c>
      <c r="H39519" s="34">
        <v>13</v>
      </c>
      <c r="I39519" s="34">
        <v>14</v>
      </c>
      <c r="J39519" s="34">
        <v>10</v>
      </c>
      <c r="K39519" s="34">
        <v>17</v>
      </c>
      <c r="L39519" s="34">
        <v>17</v>
      </c>
      <c r="M39519" s="34">
        <v>7</v>
      </c>
      <c r="N39519" s="34">
        <v>15</v>
      </c>
      <c r="O39519" s="34">
        <v>8</v>
      </c>
      <c r="P39519" s="34">
        <v>10</v>
      </c>
      <c r="Q39519" s="34">
        <v>15</v>
      </c>
      <c r="R39519" s="34">
        <v>14</v>
      </c>
      <c r="S39519" s="34">
        <v>14</v>
      </c>
      <c r="T39519" s="34">
        <v>7</v>
      </c>
      <c r="U39519" s="34">
        <v>23</v>
      </c>
      <c r="V39519" s="34">
        <v>20</v>
      </c>
      <c r="W39519" s="34">
        <v>13</v>
      </c>
      <c r="X39519" s="34">
        <v>23</v>
      </c>
      <c r="Y39519" s="34">
        <v>17</v>
      </c>
      <c r="Z39519" s="34">
        <v>27</v>
      </c>
      <c r="AA39519" s="34">
        <v>21</v>
      </c>
      <c r="AB39519" s="34">
        <v>9</v>
      </c>
      <c r="AC39519" s="34">
        <v>37</v>
      </c>
    </row>
    <row r="39520" spans="1:29" x14ac:dyDescent="0.2">
      <c r="A39520" s="34" t="s">
        <v>100013</v>
      </c>
      <c r="B39520" s="34">
        <v>7</v>
      </c>
      <c r="C39520" s="34">
        <v>6</v>
      </c>
      <c r="D39520" s="34">
        <v>22</v>
      </c>
      <c r="E39520" s="34">
        <v>25</v>
      </c>
      <c r="F39520" s="34">
        <v>12</v>
      </c>
      <c r="G39520" s="34">
        <v>11</v>
      </c>
      <c r="H39520" s="34">
        <v>10</v>
      </c>
      <c r="I39520" s="34">
        <v>17</v>
      </c>
      <c r="J39520" s="34">
        <v>8</v>
      </c>
      <c r="K39520" s="34">
        <v>20</v>
      </c>
      <c r="L39520" s="34">
        <v>0</v>
      </c>
      <c r="M39520" s="34">
        <v>14</v>
      </c>
      <c r="N39520" s="34">
        <v>4</v>
      </c>
      <c r="O39520" s="34">
        <v>9</v>
      </c>
      <c r="P39520" s="34">
        <v>7</v>
      </c>
      <c r="Q39520" s="34">
        <v>21</v>
      </c>
      <c r="R39520" s="34">
        <v>4</v>
      </c>
      <c r="S39520" s="34">
        <v>19</v>
      </c>
      <c r="T39520" s="34">
        <v>1</v>
      </c>
      <c r="U39520" s="34">
        <v>6</v>
      </c>
      <c r="V39520" s="34">
        <v>16</v>
      </c>
      <c r="W39520" s="34">
        <v>9</v>
      </c>
      <c r="X39520" s="34">
        <v>10</v>
      </c>
      <c r="Y39520" s="34">
        <v>3</v>
      </c>
      <c r="Z39520" s="34">
        <v>21</v>
      </c>
      <c r="AA39520" s="34">
        <v>27</v>
      </c>
      <c r="AB39520" s="34">
        <v>8</v>
      </c>
      <c r="AC39520" s="34">
        <v>17</v>
      </c>
    </row>
    <row r="39521" spans="1:29" x14ac:dyDescent="0.2">
      <c r="A39521" s="34" t="s">
        <v>100014</v>
      </c>
      <c r="B39521" s="34">
        <v>103</v>
      </c>
      <c r="C39521" s="34">
        <v>140</v>
      </c>
      <c r="D39521" s="34">
        <v>151</v>
      </c>
      <c r="E39521" s="34">
        <v>127</v>
      </c>
      <c r="F39521" s="34">
        <v>111</v>
      </c>
      <c r="G39521" s="34">
        <v>120</v>
      </c>
      <c r="H39521" s="34">
        <v>133</v>
      </c>
      <c r="I39521" s="34">
        <v>113</v>
      </c>
      <c r="J39521" s="34">
        <v>118</v>
      </c>
      <c r="K39521" s="34">
        <v>153</v>
      </c>
      <c r="L39521" s="34">
        <v>83</v>
      </c>
      <c r="M39521" s="34">
        <v>109</v>
      </c>
      <c r="N39521" s="34">
        <v>115</v>
      </c>
      <c r="O39521" s="34">
        <v>113</v>
      </c>
      <c r="P39521" s="34">
        <v>114</v>
      </c>
      <c r="Q39521" s="34">
        <v>156</v>
      </c>
      <c r="R39521" s="34">
        <v>136</v>
      </c>
      <c r="S39521" s="34">
        <v>172</v>
      </c>
      <c r="T39521" s="34">
        <v>115</v>
      </c>
      <c r="U39521" s="34">
        <v>106</v>
      </c>
      <c r="V39521" s="34">
        <v>146</v>
      </c>
      <c r="W39521" s="34">
        <v>116</v>
      </c>
      <c r="X39521" s="34">
        <v>150</v>
      </c>
      <c r="Y39521" s="34">
        <v>151</v>
      </c>
      <c r="Z39521" s="34">
        <v>156</v>
      </c>
      <c r="AA39521" s="34">
        <v>179</v>
      </c>
      <c r="AB39521" s="34">
        <v>107</v>
      </c>
      <c r="AC39521" s="34">
        <v>202</v>
      </c>
    </row>
    <row r="39522" spans="1:29" x14ac:dyDescent="0.2">
      <c r="A39522" s="34" t="s">
        <v>100015</v>
      </c>
      <c r="B39522" s="34">
        <v>14</v>
      </c>
      <c r="C39522" s="34">
        <v>22</v>
      </c>
      <c r="D39522" s="34">
        <v>37</v>
      </c>
      <c r="E39522" s="34">
        <v>25</v>
      </c>
      <c r="F39522" s="34">
        <v>18</v>
      </c>
      <c r="G39522" s="34">
        <v>15</v>
      </c>
      <c r="H39522" s="34">
        <v>15</v>
      </c>
      <c r="I39522" s="34">
        <v>18</v>
      </c>
      <c r="J39522" s="34">
        <v>11</v>
      </c>
      <c r="K39522" s="34">
        <v>34</v>
      </c>
      <c r="L39522" s="34">
        <v>8</v>
      </c>
      <c r="M39522" s="34">
        <v>25</v>
      </c>
      <c r="N39522" s="34">
        <v>17</v>
      </c>
      <c r="O39522" s="34">
        <v>22</v>
      </c>
      <c r="P39522" s="34">
        <v>18</v>
      </c>
      <c r="Q39522" s="34">
        <v>14</v>
      </c>
      <c r="R39522" s="34">
        <v>11</v>
      </c>
      <c r="S39522" s="34">
        <v>28</v>
      </c>
      <c r="T39522" s="34">
        <v>11</v>
      </c>
      <c r="U39522" s="34">
        <v>18</v>
      </c>
      <c r="V39522" s="34">
        <v>16</v>
      </c>
      <c r="W39522" s="34">
        <v>12</v>
      </c>
      <c r="X39522" s="34">
        <v>13</v>
      </c>
      <c r="Y39522" s="34">
        <v>19</v>
      </c>
      <c r="Z39522" s="34">
        <v>23</v>
      </c>
      <c r="AA39522" s="34">
        <v>24</v>
      </c>
      <c r="AB39522" s="34">
        <v>10</v>
      </c>
      <c r="AC39522" s="34">
        <v>44</v>
      </c>
    </row>
    <row r="39523" spans="1:29" x14ac:dyDescent="0.2">
      <c r="A39523" s="34" t="s">
        <v>100016</v>
      </c>
      <c r="B39523" s="34">
        <v>9</v>
      </c>
      <c r="C39523" s="34">
        <v>17</v>
      </c>
      <c r="D39523" s="34">
        <v>29</v>
      </c>
      <c r="E39523" s="34">
        <v>15</v>
      </c>
      <c r="F39523" s="34">
        <v>28</v>
      </c>
      <c r="G39523" s="34">
        <v>10</v>
      </c>
      <c r="H39523" s="34">
        <v>11</v>
      </c>
      <c r="I39523" s="34">
        <v>11</v>
      </c>
      <c r="J39523" s="34">
        <v>6</v>
      </c>
      <c r="K39523" s="34">
        <v>16</v>
      </c>
      <c r="L39523" s="34">
        <v>3</v>
      </c>
      <c r="M39523" s="34">
        <v>11</v>
      </c>
      <c r="N39523" s="34">
        <v>4</v>
      </c>
      <c r="O39523" s="34">
        <v>15</v>
      </c>
      <c r="P39523" s="34">
        <v>8</v>
      </c>
      <c r="Q39523" s="34">
        <v>17</v>
      </c>
      <c r="R39523" s="34">
        <v>14</v>
      </c>
      <c r="S39523" s="34">
        <v>16</v>
      </c>
      <c r="T39523" s="34">
        <v>9</v>
      </c>
      <c r="U39523" s="34">
        <v>9</v>
      </c>
      <c r="V39523" s="34">
        <v>19</v>
      </c>
      <c r="W39523" s="34">
        <v>13</v>
      </c>
      <c r="X39523" s="34">
        <v>36</v>
      </c>
      <c r="Y39523" s="34">
        <v>9</v>
      </c>
      <c r="Z39523" s="34">
        <v>26</v>
      </c>
      <c r="AA39523" s="34">
        <v>19</v>
      </c>
      <c r="AB39523" s="34">
        <v>16</v>
      </c>
      <c r="AC39523" s="34">
        <v>14</v>
      </c>
    </row>
    <row r="39524" spans="1:29" x14ac:dyDescent="0.2">
      <c r="A39524" s="34" t="s">
        <v>100017</v>
      </c>
      <c r="B39524" s="34">
        <v>20</v>
      </c>
      <c r="C39524" s="34">
        <v>49</v>
      </c>
      <c r="D39524" s="34">
        <v>61</v>
      </c>
      <c r="E39524" s="34">
        <v>42</v>
      </c>
      <c r="F39524" s="34">
        <v>44</v>
      </c>
      <c r="G39524" s="34">
        <v>48</v>
      </c>
      <c r="H39524" s="34">
        <v>47</v>
      </c>
      <c r="I39524" s="34">
        <v>39</v>
      </c>
      <c r="J39524" s="34">
        <v>23</v>
      </c>
      <c r="K39524" s="34">
        <v>47</v>
      </c>
      <c r="L39524" s="34">
        <v>24</v>
      </c>
      <c r="M39524" s="34">
        <v>34</v>
      </c>
      <c r="N39524" s="34">
        <v>31</v>
      </c>
      <c r="O39524" s="34">
        <v>39</v>
      </c>
      <c r="P39524" s="34">
        <v>47</v>
      </c>
      <c r="Q39524" s="34">
        <v>38</v>
      </c>
      <c r="R39524" s="34">
        <v>33</v>
      </c>
      <c r="S39524" s="34">
        <v>50</v>
      </c>
      <c r="T39524" s="34">
        <v>20</v>
      </c>
      <c r="U39524" s="34">
        <v>39</v>
      </c>
      <c r="V39524" s="34">
        <v>40</v>
      </c>
      <c r="W39524" s="34">
        <v>32</v>
      </c>
      <c r="X39524" s="34">
        <v>55</v>
      </c>
      <c r="Y39524" s="34">
        <v>22</v>
      </c>
      <c r="Z39524" s="34">
        <v>71</v>
      </c>
      <c r="AA39524" s="34">
        <v>43</v>
      </c>
      <c r="AB39524" s="34">
        <v>36</v>
      </c>
      <c r="AC39524" s="34">
        <v>63</v>
      </c>
    </row>
    <row r="39525" spans="1:29" x14ac:dyDescent="0.2">
      <c r="A39525" s="34" t="s">
        <v>100018</v>
      </c>
      <c r="B39525" s="34">
        <v>25</v>
      </c>
      <c r="C39525" s="34">
        <v>67</v>
      </c>
      <c r="D39525" s="34">
        <v>38</v>
      </c>
      <c r="E39525" s="34">
        <v>62</v>
      </c>
      <c r="F39525" s="34">
        <v>46</v>
      </c>
      <c r="G39525" s="34">
        <v>60</v>
      </c>
      <c r="H39525" s="34">
        <v>19</v>
      </c>
      <c r="I39525" s="34">
        <v>47</v>
      </c>
      <c r="J39525" s="34">
        <v>21</v>
      </c>
      <c r="K39525" s="34">
        <v>74</v>
      </c>
      <c r="L39525" s="34">
        <v>17</v>
      </c>
      <c r="M39525" s="34">
        <v>36</v>
      </c>
      <c r="N39525" s="34">
        <v>32</v>
      </c>
      <c r="O39525" s="34">
        <v>39</v>
      </c>
      <c r="P39525" s="34">
        <v>17</v>
      </c>
      <c r="Q39525" s="34">
        <v>44</v>
      </c>
      <c r="R39525" s="34">
        <v>23</v>
      </c>
      <c r="S39525" s="34">
        <v>57</v>
      </c>
      <c r="T39525" s="34">
        <v>17</v>
      </c>
      <c r="U39525" s="34">
        <v>32</v>
      </c>
      <c r="V39525" s="34">
        <v>54</v>
      </c>
      <c r="W39525" s="34">
        <v>36</v>
      </c>
      <c r="X39525" s="34">
        <v>36</v>
      </c>
      <c r="Y39525" s="34">
        <v>42</v>
      </c>
      <c r="Z39525" s="34">
        <v>58</v>
      </c>
      <c r="AA39525" s="34">
        <v>50</v>
      </c>
      <c r="AB39525" s="34">
        <v>24</v>
      </c>
      <c r="AC39525" s="34">
        <v>54</v>
      </c>
    </row>
    <row r="39526" spans="1:29" x14ac:dyDescent="0.2">
      <c r="A39526" s="34" t="s">
        <v>100019</v>
      </c>
      <c r="B39526" s="34">
        <v>34</v>
      </c>
      <c r="C39526" s="34">
        <v>48</v>
      </c>
      <c r="D39526" s="34">
        <v>127</v>
      </c>
      <c r="E39526" s="34">
        <v>62</v>
      </c>
      <c r="F39526" s="34">
        <v>95</v>
      </c>
      <c r="G39526" s="34">
        <v>54</v>
      </c>
      <c r="H39526" s="34">
        <v>45</v>
      </c>
      <c r="I39526" s="34">
        <v>23</v>
      </c>
      <c r="J39526" s="34">
        <v>52</v>
      </c>
      <c r="K39526" s="34">
        <v>28</v>
      </c>
      <c r="L39526" s="34">
        <v>15</v>
      </c>
      <c r="M39526" s="34">
        <v>31</v>
      </c>
      <c r="N39526" s="34">
        <v>66</v>
      </c>
      <c r="O39526" s="34">
        <v>15</v>
      </c>
      <c r="P39526" s="34">
        <v>67</v>
      </c>
      <c r="Q39526" s="34">
        <v>38</v>
      </c>
      <c r="R39526" s="34">
        <v>55</v>
      </c>
      <c r="S39526" s="34">
        <v>77</v>
      </c>
      <c r="T39526" s="34">
        <v>35</v>
      </c>
      <c r="U39526" s="34">
        <v>14</v>
      </c>
      <c r="V39526" s="34">
        <v>78</v>
      </c>
      <c r="W39526" s="34">
        <v>36</v>
      </c>
      <c r="X39526" s="34">
        <v>91</v>
      </c>
      <c r="Y39526" s="34">
        <v>23</v>
      </c>
      <c r="Z39526" s="34">
        <v>111</v>
      </c>
      <c r="AA39526" s="34">
        <v>54</v>
      </c>
      <c r="AB39526" s="34">
        <v>48</v>
      </c>
      <c r="AC39526" s="34">
        <v>71</v>
      </c>
    </row>
    <row r="39527" spans="1:29" x14ac:dyDescent="0.2">
      <c r="A39527" s="34" t="s">
        <v>100020</v>
      </c>
      <c r="B39527" s="34">
        <v>21</v>
      </c>
      <c r="C39527" s="34">
        <v>9</v>
      </c>
      <c r="D39527" s="34">
        <v>28</v>
      </c>
      <c r="E39527" s="34">
        <v>22</v>
      </c>
      <c r="F39527" s="34">
        <v>11</v>
      </c>
      <c r="G39527" s="34">
        <v>12</v>
      </c>
      <c r="H39527" s="34">
        <v>13</v>
      </c>
      <c r="I39527" s="34">
        <v>15</v>
      </c>
      <c r="J39527" s="34">
        <v>10</v>
      </c>
      <c r="K39527" s="34">
        <v>29</v>
      </c>
      <c r="L39527" s="34">
        <v>2</v>
      </c>
      <c r="M39527" s="34">
        <v>16</v>
      </c>
      <c r="N39527" s="34">
        <v>9</v>
      </c>
      <c r="O39527" s="34">
        <v>22</v>
      </c>
      <c r="P39527" s="34">
        <v>16</v>
      </c>
      <c r="Q39527" s="34">
        <v>16</v>
      </c>
      <c r="R39527" s="34">
        <v>16</v>
      </c>
      <c r="S39527" s="34">
        <v>39</v>
      </c>
      <c r="T39527" s="34">
        <v>10</v>
      </c>
      <c r="U39527" s="34">
        <v>27</v>
      </c>
      <c r="V39527" s="34">
        <v>14</v>
      </c>
      <c r="W39527" s="34">
        <v>16</v>
      </c>
      <c r="X39527" s="34">
        <v>13</v>
      </c>
      <c r="Y39527" s="34">
        <v>10</v>
      </c>
      <c r="Z39527" s="34">
        <v>8</v>
      </c>
      <c r="AA39527" s="34">
        <v>29</v>
      </c>
      <c r="AB39527" s="34">
        <v>8</v>
      </c>
      <c r="AC39527" s="34">
        <v>16</v>
      </c>
    </row>
    <row r="39528" spans="1:29" x14ac:dyDescent="0.2">
      <c r="A39528" s="34" t="s">
        <v>100021</v>
      </c>
      <c r="B39528" s="34">
        <v>27</v>
      </c>
      <c r="C39528" s="34">
        <v>38</v>
      </c>
      <c r="D39528" s="34">
        <v>51</v>
      </c>
      <c r="E39528" s="34">
        <v>55</v>
      </c>
      <c r="F39528" s="34">
        <v>55</v>
      </c>
      <c r="G39528" s="34">
        <v>80</v>
      </c>
      <c r="H39528" s="34">
        <v>44</v>
      </c>
      <c r="I39528" s="34">
        <v>48</v>
      </c>
      <c r="J39528" s="34">
        <v>27</v>
      </c>
      <c r="K39528" s="34">
        <v>47</v>
      </c>
      <c r="L39528" s="34">
        <v>16</v>
      </c>
      <c r="M39528" s="34">
        <v>32</v>
      </c>
      <c r="N39528" s="34">
        <v>37</v>
      </c>
      <c r="O39528" s="34">
        <v>37</v>
      </c>
      <c r="P39528" s="34">
        <v>34</v>
      </c>
      <c r="Q39528" s="34">
        <v>55</v>
      </c>
      <c r="R39528" s="34">
        <v>41</v>
      </c>
      <c r="S39528" s="34">
        <v>117</v>
      </c>
      <c r="T39528" s="34">
        <v>21</v>
      </c>
      <c r="U39528" s="34">
        <v>38</v>
      </c>
      <c r="V39528" s="34">
        <v>36</v>
      </c>
      <c r="W39528" s="34">
        <v>34</v>
      </c>
      <c r="X39528" s="34">
        <v>60</v>
      </c>
      <c r="Y39528" s="34">
        <v>53</v>
      </c>
      <c r="Z39528" s="34">
        <v>49</v>
      </c>
      <c r="AA39528" s="34">
        <v>52</v>
      </c>
      <c r="AB39528" s="34">
        <v>36</v>
      </c>
      <c r="AC39528" s="34">
        <v>68</v>
      </c>
    </row>
    <row r="39529" spans="1:29" x14ac:dyDescent="0.2">
      <c r="A39529" s="34" t="s">
        <v>100022</v>
      </c>
      <c r="B39529" s="34">
        <v>35</v>
      </c>
      <c r="C39529" s="34">
        <v>100</v>
      </c>
      <c r="D39529" s="34">
        <v>119</v>
      </c>
      <c r="E39529" s="34">
        <v>85</v>
      </c>
      <c r="F39529" s="34">
        <v>72</v>
      </c>
      <c r="G39529" s="34">
        <v>125</v>
      </c>
      <c r="H39529" s="34">
        <v>84</v>
      </c>
      <c r="I39529" s="34">
        <v>111</v>
      </c>
      <c r="J39529" s="34">
        <v>65</v>
      </c>
      <c r="K39529" s="34">
        <v>109</v>
      </c>
      <c r="L39529" s="34">
        <v>45</v>
      </c>
      <c r="M39529" s="34">
        <v>76</v>
      </c>
      <c r="N39529" s="34">
        <v>72</v>
      </c>
      <c r="O39529" s="34">
        <v>89</v>
      </c>
      <c r="P39529" s="34">
        <v>75</v>
      </c>
      <c r="Q39529" s="34">
        <v>127</v>
      </c>
      <c r="R39529" s="34">
        <v>94</v>
      </c>
      <c r="S39529" s="34">
        <v>120</v>
      </c>
      <c r="T39529" s="34">
        <v>78</v>
      </c>
      <c r="U39529" s="34">
        <v>98</v>
      </c>
      <c r="V39529" s="34">
        <v>99</v>
      </c>
      <c r="W39529" s="34">
        <v>111</v>
      </c>
      <c r="X39529" s="34">
        <v>110</v>
      </c>
      <c r="Y39529" s="34">
        <v>119</v>
      </c>
      <c r="Z39529" s="34">
        <v>103</v>
      </c>
      <c r="AA39529" s="34">
        <v>152</v>
      </c>
      <c r="AB39529" s="34">
        <v>97</v>
      </c>
      <c r="AC39529" s="34">
        <v>201</v>
      </c>
    </row>
    <row r="39530" spans="1:29" x14ac:dyDescent="0.2">
      <c r="A39530" s="34" t="s">
        <v>100023</v>
      </c>
      <c r="B39530" s="34">
        <v>29</v>
      </c>
      <c r="C39530" s="34">
        <v>25</v>
      </c>
      <c r="D39530" s="34">
        <v>39</v>
      </c>
      <c r="E39530" s="34">
        <v>45</v>
      </c>
      <c r="F39530" s="34">
        <v>29</v>
      </c>
      <c r="G39530" s="34">
        <v>16</v>
      </c>
      <c r="H39530" s="34">
        <v>28</v>
      </c>
      <c r="I39530" s="34">
        <v>38</v>
      </c>
      <c r="J39530" s="34">
        <v>24</v>
      </c>
      <c r="K39530" s="34">
        <v>34</v>
      </c>
      <c r="L39530" s="34">
        <v>20</v>
      </c>
      <c r="M39530" s="34">
        <v>42</v>
      </c>
      <c r="N39530" s="34">
        <v>22</v>
      </c>
      <c r="O39530" s="34">
        <v>40</v>
      </c>
      <c r="P39530" s="34">
        <v>21</v>
      </c>
      <c r="Q39530" s="34">
        <v>49</v>
      </c>
      <c r="R39530" s="34">
        <v>21</v>
      </c>
      <c r="S39530" s="34">
        <v>48</v>
      </c>
      <c r="T39530" s="34">
        <v>23</v>
      </c>
      <c r="U39530" s="34">
        <v>25</v>
      </c>
      <c r="V39530" s="34">
        <v>37</v>
      </c>
      <c r="W39530" s="34">
        <v>49</v>
      </c>
      <c r="X39530" s="34">
        <v>35</v>
      </c>
      <c r="Y39530" s="34">
        <v>23</v>
      </c>
      <c r="Z39530" s="34">
        <v>25</v>
      </c>
      <c r="AA39530" s="34">
        <v>51</v>
      </c>
      <c r="AB39530" s="34">
        <v>34</v>
      </c>
      <c r="AC39530" s="34">
        <v>45</v>
      </c>
    </row>
    <row r="39531" spans="1:29" x14ac:dyDescent="0.2">
      <c r="A39531" s="34" t="s">
        <v>100024</v>
      </c>
      <c r="B39531" s="34">
        <v>11</v>
      </c>
      <c r="C39531" s="34">
        <v>16</v>
      </c>
      <c r="D39531" s="34">
        <v>23</v>
      </c>
      <c r="E39531" s="34">
        <v>31</v>
      </c>
      <c r="F39531" s="34">
        <v>13</v>
      </c>
      <c r="G39531" s="34">
        <v>5</v>
      </c>
      <c r="H39531" s="34">
        <v>20</v>
      </c>
      <c r="I39531" s="34">
        <v>20</v>
      </c>
      <c r="J39531" s="34">
        <v>6</v>
      </c>
      <c r="K39531" s="34">
        <v>27</v>
      </c>
      <c r="L39531" s="34">
        <v>5</v>
      </c>
      <c r="M39531" s="34">
        <v>3</v>
      </c>
      <c r="N39531" s="34">
        <v>7</v>
      </c>
      <c r="O39531" s="34">
        <v>5</v>
      </c>
      <c r="P39531" s="34">
        <v>20</v>
      </c>
      <c r="Q39531" s="34">
        <v>21</v>
      </c>
      <c r="R39531" s="34">
        <v>8</v>
      </c>
      <c r="S39531" s="34">
        <v>35</v>
      </c>
      <c r="T39531" s="34">
        <v>11</v>
      </c>
      <c r="U39531" s="34">
        <v>10</v>
      </c>
      <c r="V39531" s="34">
        <v>27</v>
      </c>
      <c r="W39531" s="34">
        <v>8</v>
      </c>
      <c r="X39531" s="34">
        <v>18</v>
      </c>
      <c r="Y39531" s="34">
        <v>8</v>
      </c>
      <c r="Z39531" s="34">
        <v>10</v>
      </c>
      <c r="AA39531" s="34">
        <v>16</v>
      </c>
      <c r="AB39531" s="34">
        <v>7</v>
      </c>
      <c r="AC39531" s="34">
        <v>20</v>
      </c>
    </row>
    <row r="39532" spans="1:29" x14ac:dyDescent="0.2">
      <c r="A39532" s="34" t="s">
        <v>100025</v>
      </c>
      <c r="B39532" s="34">
        <v>16</v>
      </c>
      <c r="C39532" s="34">
        <v>36</v>
      </c>
      <c r="D39532" s="34">
        <v>22</v>
      </c>
      <c r="E39532" s="34">
        <v>35</v>
      </c>
      <c r="F39532" s="34">
        <v>30</v>
      </c>
      <c r="G39532" s="34">
        <v>15</v>
      </c>
      <c r="H39532" s="34">
        <v>15</v>
      </c>
      <c r="I39532" s="34">
        <v>24</v>
      </c>
      <c r="J39532" s="34">
        <v>13</v>
      </c>
      <c r="K39532" s="34">
        <v>32</v>
      </c>
      <c r="L39532" s="34">
        <v>17</v>
      </c>
      <c r="M39532" s="34">
        <v>14</v>
      </c>
      <c r="N39532" s="34">
        <v>13</v>
      </c>
      <c r="O39532" s="34">
        <v>25</v>
      </c>
      <c r="P39532" s="34">
        <v>30</v>
      </c>
      <c r="Q39532" s="34">
        <v>45</v>
      </c>
      <c r="R39532" s="34">
        <v>45</v>
      </c>
      <c r="S39532" s="34">
        <v>32</v>
      </c>
      <c r="T39532" s="34">
        <v>24</v>
      </c>
      <c r="U39532" s="34">
        <v>31</v>
      </c>
      <c r="V39532" s="34">
        <v>14</v>
      </c>
      <c r="W39532" s="34">
        <v>22</v>
      </c>
      <c r="X39532" s="34">
        <v>18</v>
      </c>
      <c r="Y39532" s="34">
        <v>13</v>
      </c>
      <c r="Z39532" s="34">
        <v>18</v>
      </c>
      <c r="AA39532" s="34">
        <v>27</v>
      </c>
      <c r="AB39532" s="34">
        <v>22</v>
      </c>
      <c r="AC39532" s="34">
        <v>18</v>
      </c>
    </row>
    <row r="39533" spans="1:29" x14ac:dyDescent="0.2">
      <c r="A39533" s="34" t="s">
        <v>100026</v>
      </c>
      <c r="B39533" s="34">
        <v>15</v>
      </c>
      <c r="C39533" s="34">
        <v>19</v>
      </c>
      <c r="D39533" s="34">
        <v>22</v>
      </c>
      <c r="E39533" s="34">
        <v>42</v>
      </c>
      <c r="F39533" s="34">
        <v>21</v>
      </c>
      <c r="G39533" s="34">
        <v>8</v>
      </c>
      <c r="H39533" s="34">
        <v>14</v>
      </c>
      <c r="I39533" s="34">
        <v>22</v>
      </c>
      <c r="J39533" s="34">
        <v>14</v>
      </c>
      <c r="K39533" s="34">
        <v>26</v>
      </c>
      <c r="L39533" s="34">
        <v>11</v>
      </c>
      <c r="M39533" s="34">
        <v>26</v>
      </c>
      <c r="N39533" s="34">
        <v>15</v>
      </c>
      <c r="O39533" s="34">
        <v>26</v>
      </c>
      <c r="P39533" s="34">
        <v>16</v>
      </c>
      <c r="Q39533" s="34">
        <v>32</v>
      </c>
      <c r="R39533" s="34">
        <v>11</v>
      </c>
      <c r="S39533" s="34">
        <v>28</v>
      </c>
      <c r="T39533" s="34">
        <v>4</v>
      </c>
      <c r="U39533" s="34">
        <v>25</v>
      </c>
      <c r="V39533" s="34">
        <v>18</v>
      </c>
      <c r="W39533" s="34">
        <v>21</v>
      </c>
      <c r="X39533" s="34">
        <v>19</v>
      </c>
      <c r="Y39533" s="34">
        <v>11</v>
      </c>
      <c r="Z39533" s="34">
        <v>28</v>
      </c>
      <c r="AA39533" s="34">
        <v>34</v>
      </c>
      <c r="AB39533" s="34">
        <v>15</v>
      </c>
      <c r="AC39533" s="34">
        <v>37</v>
      </c>
    </row>
    <row r="39534" spans="1:29" x14ac:dyDescent="0.2">
      <c r="A39534" s="34" t="s">
        <v>100027</v>
      </c>
      <c r="B39534" s="34">
        <v>43</v>
      </c>
      <c r="C39534" s="34">
        <v>47</v>
      </c>
      <c r="D39534" s="34">
        <v>72</v>
      </c>
      <c r="E39534" s="34">
        <v>45</v>
      </c>
      <c r="F39534" s="34">
        <v>42</v>
      </c>
      <c r="G39534" s="34">
        <v>49</v>
      </c>
      <c r="H39534" s="34">
        <v>58</v>
      </c>
      <c r="I39534" s="34">
        <v>54</v>
      </c>
      <c r="J39534" s="34">
        <v>49</v>
      </c>
      <c r="K39534" s="34">
        <v>56</v>
      </c>
      <c r="L39534" s="34">
        <v>29</v>
      </c>
      <c r="M39534" s="34">
        <v>32</v>
      </c>
      <c r="N39534" s="34">
        <v>36</v>
      </c>
      <c r="O39534" s="34">
        <v>54</v>
      </c>
      <c r="P39534" s="34">
        <v>39</v>
      </c>
      <c r="Q39534" s="34">
        <v>63</v>
      </c>
      <c r="R39534" s="34">
        <v>52</v>
      </c>
      <c r="S39534" s="34">
        <v>82</v>
      </c>
      <c r="T39534" s="34">
        <v>32</v>
      </c>
      <c r="U39534" s="34">
        <v>42</v>
      </c>
      <c r="V39534" s="34">
        <v>55</v>
      </c>
      <c r="W39534" s="34">
        <v>34</v>
      </c>
      <c r="X39534" s="34">
        <v>62</v>
      </c>
      <c r="Y39534" s="34">
        <v>53</v>
      </c>
      <c r="Z39534" s="34">
        <v>38</v>
      </c>
      <c r="AA39534" s="34">
        <v>35</v>
      </c>
      <c r="AB39534" s="34">
        <v>36</v>
      </c>
      <c r="AC39534" s="34">
        <v>84</v>
      </c>
    </row>
    <row r="39535" spans="1:29" x14ac:dyDescent="0.2">
      <c r="A39535" s="34" t="s">
        <v>100028</v>
      </c>
      <c r="B39535" s="34">
        <v>2</v>
      </c>
      <c r="C39535" s="34">
        <v>18</v>
      </c>
      <c r="D39535" s="34">
        <v>14</v>
      </c>
      <c r="E39535" s="34">
        <v>12</v>
      </c>
      <c r="F39535" s="34">
        <v>9</v>
      </c>
      <c r="G39535" s="34">
        <v>12</v>
      </c>
      <c r="H39535" s="34">
        <v>20</v>
      </c>
      <c r="I39535" s="34">
        <v>12</v>
      </c>
      <c r="J39535" s="34">
        <v>8</v>
      </c>
      <c r="K39535" s="34">
        <v>20</v>
      </c>
      <c r="L39535" s="34">
        <v>4</v>
      </c>
      <c r="M39535" s="34">
        <v>15</v>
      </c>
      <c r="N39535" s="34">
        <v>14</v>
      </c>
      <c r="O39535" s="34">
        <v>7</v>
      </c>
      <c r="P39535" s="34">
        <v>20</v>
      </c>
      <c r="Q39535" s="34">
        <v>14</v>
      </c>
      <c r="R39535" s="34">
        <v>13</v>
      </c>
      <c r="S39535" s="34">
        <v>14</v>
      </c>
      <c r="T39535" s="34">
        <v>4</v>
      </c>
      <c r="U39535" s="34">
        <v>5</v>
      </c>
      <c r="V39535" s="34">
        <v>14</v>
      </c>
      <c r="W39535" s="34">
        <v>12</v>
      </c>
      <c r="X39535" s="34">
        <v>18</v>
      </c>
      <c r="Y39535" s="34">
        <v>11</v>
      </c>
      <c r="Z39535" s="34">
        <v>12</v>
      </c>
      <c r="AA39535" s="34">
        <v>12</v>
      </c>
      <c r="AB39535" s="34">
        <v>10</v>
      </c>
      <c r="AC39535" s="34">
        <v>12</v>
      </c>
    </row>
    <row r="39536" spans="1:29" x14ac:dyDescent="0.2">
      <c r="A39536" s="34" t="s">
        <v>100029</v>
      </c>
      <c r="B39536" s="34">
        <v>21</v>
      </c>
      <c r="C39536" s="34">
        <v>25</v>
      </c>
      <c r="D39536" s="34">
        <v>49</v>
      </c>
      <c r="E39536" s="34">
        <v>33</v>
      </c>
      <c r="F39536" s="34">
        <v>37</v>
      </c>
      <c r="G39536" s="34">
        <v>37</v>
      </c>
      <c r="H39536" s="34">
        <v>21</v>
      </c>
      <c r="I39536" s="34">
        <v>25</v>
      </c>
      <c r="J39536" s="34">
        <v>28</v>
      </c>
      <c r="K39536" s="34">
        <v>27</v>
      </c>
      <c r="L39536" s="34">
        <v>12</v>
      </c>
      <c r="M39536" s="34">
        <v>25</v>
      </c>
      <c r="N39536" s="34">
        <v>17</v>
      </c>
      <c r="O39536" s="34">
        <v>27</v>
      </c>
      <c r="P39536" s="34">
        <v>26</v>
      </c>
      <c r="Q39536" s="34">
        <v>29</v>
      </c>
      <c r="R39536" s="34">
        <v>29</v>
      </c>
      <c r="S39536" s="34">
        <v>49</v>
      </c>
      <c r="T39536" s="34">
        <v>26</v>
      </c>
      <c r="U39536" s="34">
        <v>20</v>
      </c>
      <c r="V39536" s="34">
        <v>35</v>
      </c>
      <c r="W39536" s="34">
        <v>32</v>
      </c>
      <c r="X39536" s="34">
        <v>36</v>
      </c>
      <c r="Y39536" s="34">
        <v>37</v>
      </c>
      <c r="Z39536" s="34">
        <v>25</v>
      </c>
      <c r="AA39536" s="34">
        <v>43</v>
      </c>
      <c r="AB39536" s="34">
        <v>24</v>
      </c>
      <c r="AC39536" s="34">
        <v>68</v>
      </c>
    </row>
    <row r="39537" spans="1:29" x14ac:dyDescent="0.2">
      <c r="A39537" s="34" t="s">
        <v>100030</v>
      </c>
      <c r="B39537" s="34">
        <v>15</v>
      </c>
      <c r="C39537" s="34">
        <v>7</v>
      </c>
      <c r="D39537" s="34">
        <v>4</v>
      </c>
      <c r="E39537" s="34">
        <v>7</v>
      </c>
      <c r="F39537" s="34">
        <v>11</v>
      </c>
      <c r="G39537" s="34">
        <v>18</v>
      </c>
      <c r="H39537" s="34">
        <v>11</v>
      </c>
      <c r="I39537" s="34">
        <v>9</v>
      </c>
      <c r="J39537" s="34">
        <v>13</v>
      </c>
      <c r="K39537" s="34">
        <v>10</v>
      </c>
      <c r="L39537" s="34">
        <v>3</v>
      </c>
      <c r="M39537" s="34">
        <v>11</v>
      </c>
      <c r="N39537" s="34">
        <v>4</v>
      </c>
      <c r="O39537" s="34">
        <v>13</v>
      </c>
      <c r="P39537" s="34">
        <v>8</v>
      </c>
      <c r="Q39537" s="34">
        <v>19</v>
      </c>
      <c r="R39537" s="34">
        <v>11</v>
      </c>
      <c r="S39537" s="34">
        <v>6</v>
      </c>
      <c r="T39537" s="34">
        <v>7</v>
      </c>
      <c r="U39537" s="34">
        <v>11</v>
      </c>
      <c r="V39537" s="34">
        <v>18</v>
      </c>
      <c r="W39537" s="34">
        <v>7</v>
      </c>
      <c r="X39537" s="34">
        <v>19</v>
      </c>
      <c r="Y39537" s="34">
        <v>10</v>
      </c>
      <c r="Z39537" s="34">
        <v>6</v>
      </c>
      <c r="AA39537" s="34">
        <v>19</v>
      </c>
      <c r="AB39537" s="34">
        <v>16</v>
      </c>
      <c r="AC39537" s="34">
        <v>35</v>
      </c>
    </row>
    <row r="39538" spans="1:29" x14ac:dyDescent="0.2">
      <c r="A39538" s="34" t="s">
        <v>100031</v>
      </c>
      <c r="B39538" s="34">
        <v>15</v>
      </c>
      <c r="C39538" s="34">
        <v>16</v>
      </c>
      <c r="D39538" s="34">
        <v>19</v>
      </c>
      <c r="E39538" s="34">
        <v>18</v>
      </c>
      <c r="F39538" s="34">
        <v>15</v>
      </c>
      <c r="G39538" s="34">
        <v>34</v>
      </c>
      <c r="H39538" s="34">
        <v>12</v>
      </c>
      <c r="I39538" s="34">
        <v>19</v>
      </c>
      <c r="J39538" s="34">
        <v>8</v>
      </c>
      <c r="K39538" s="34">
        <v>25</v>
      </c>
      <c r="L39538" s="34">
        <v>2</v>
      </c>
      <c r="M39538" s="34">
        <v>15</v>
      </c>
      <c r="N39538" s="34">
        <v>20</v>
      </c>
      <c r="O39538" s="34">
        <v>10</v>
      </c>
      <c r="P39538" s="34">
        <v>13</v>
      </c>
      <c r="Q39538" s="34">
        <v>12</v>
      </c>
      <c r="R39538" s="34">
        <v>4</v>
      </c>
      <c r="S39538" s="34">
        <v>13</v>
      </c>
      <c r="T39538" s="34">
        <v>5</v>
      </c>
      <c r="U39538" s="34">
        <v>14</v>
      </c>
      <c r="V39538" s="34">
        <v>17</v>
      </c>
      <c r="W39538" s="34">
        <v>7</v>
      </c>
      <c r="X39538" s="34">
        <v>10</v>
      </c>
      <c r="Y39538" s="34">
        <v>9</v>
      </c>
      <c r="Z39538" s="34">
        <v>18</v>
      </c>
      <c r="AA39538" s="34">
        <v>29</v>
      </c>
      <c r="AB39538" s="34">
        <v>6</v>
      </c>
      <c r="AC39538" s="34">
        <v>24</v>
      </c>
    </row>
    <row r="39539" spans="1:29" x14ac:dyDescent="0.2">
      <c r="A39539" s="34" t="s">
        <v>100032</v>
      </c>
      <c r="B39539" s="34">
        <v>26</v>
      </c>
      <c r="C39539" s="34">
        <v>15</v>
      </c>
      <c r="D39539" s="34">
        <v>15</v>
      </c>
      <c r="E39539" s="34">
        <v>35</v>
      </c>
      <c r="F39539" s="34">
        <v>12</v>
      </c>
      <c r="G39539" s="34">
        <v>27</v>
      </c>
      <c r="H39539" s="34">
        <v>17</v>
      </c>
      <c r="I39539" s="34">
        <v>30</v>
      </c>
      <c r="J39539" s="34">
        <v>19</v>
      </c>
      <c r="K39539" s="34">
        <v>29</v>
      </c>
      <c r="L39539" s="34">
        <v>11</v>
      </c>
      <c r="M39539" s="34">
        <v>14</v>
      </c>
      <c r="N39539" s="34">
        <v>8</v>
      </c>
      <c r="O39539" s="34">
        <v>20</v>
      </c>
      <c r="P39539" s="34">
        <v>9</v>
      </c>
      <c r="Q39539" s="34">
        <v>23</v>
      </c>
      <c r="R39539" s="34">
        <v>16</v>
      </c>
      <c r="S39539" s="34">
        <v>35</v>
      </c>
      <c r="T39539" s="34">
        <v>21</v>
      </c>
      <c r="U39539" s="34">
        <v>12</v>
      </c>
      <c r="V39539" s="34">
        <v>27</v>
      </c>
      <c r="W39539" s="34">
        <v>15</v>
      </c>
      <c r="X39539" s="34">
        <v>41</v>
      </c>
      <c r="Y39539" s="34">
        <v>16</v>
      </c>
      <c r="Z39539" s="34">
        <v>39</v>
      </c>
      <c r="AA39539" s="34">
        <v>28</v>
      </c>
      <c r="AB39539" s="34">
        <v>23</v>
      </c>
      <c r="AC39539" s="34">
        <v>50</v>
      </c>
    </row>
    <row r="39540" spans="1:29" x14ac:dyDescent="0.2">
      <c r="A39540" s="34" t="s">
        <v>100033</v>
      </c>
      <c r="B39540" s="34">
        <v>19</v>
      </c>
      <c r="C39540" s="34">
        <v>63</v>
      </c>
      <c r="D39540" s="34">
        <v>82</v>
      </c>
      <c r="E39540" s="34">
        <v>73</v>
      </c>
      <c r="F39540" s="34">
        <v>45</v>
      </c>
      <c r="G39540" s="34">
        <v>82</v>
      </c>
      <c r="H39540" s="34">
        <v>32</v>
      </c>
      <c r="I39540" s="34">
        <v>85</v>
      </c>
      <c r="J39540" s="34">
        <v>39</v>
      </c>
      <c r="K39540" s="34">
        <v>94</v>
      </c>
      <c r="L39540" s="34">
        <v>18</v>
      </c>
      <c r="M39540" s="34">
        <v>73</v>
      </c>
      <c r="N39540" s="34">
        <v>41</v>
      </c>
      <c r="O39540" s="34">
        <v>58</v>
      </c>
      <c r="P39540" s="34">
        <v>38</v>
      </c>
      <c r="Q39540" s="34">
        <v>66</v>
      </c>
      <c r="R39540" s="34">
        <v>32</v>
      </c>
      <c r="S39540" s="34">
        <v>110</v>
      </c>
      <c r="T39540" s="34">
        <v>18</v>
      </c>
      <c r="U39540" s="34">
        <v>69</v>
      </c>
      <c r="V39540" s="34">
        <v>45</v>
      </c>
      <c r="W39540" s="34">
        <v>52</v>
      </c>
      <c r="X39540" s="34">
        <v>62</v>
      </c>
      <c r="Y39540" s="34">
        <v>47</v>
      </c>
      <c r="Z39540" s="34">
        <v>69</v>
      </c>
      <c r="AA39540" s="34">
        <v>119</v>
      </c>
      <c r="AB39540" s="34">
        <v>43</v>
      </c>
      <c r="AC39540" s="34">
        <v>134</v>
      </c>
    </row>
    <row r="39541" spans="1:29" x14ac:dyDescent="0.2">
      <c r="A39541" s="34" t="s">
        <v>100034</v>
      </c>
      <c r="B39541" s="34">
        <v>32</v>
      </c>
      <c r="C39541" s="34">
        <v>49</v>
      </c>
      <c r="D39541" s="34">
        <v>47</v>
      </c>
      <c r="E39541" s="34">
        <v>59</v>
      </c>
      <c r="F39541" s="34">
        <v>50</v>
      </c>
      <c r="G39541" s="34">
        <v>52</v>
      </c>
      <c r="H39541" s="34">
        <v>45</v>
      </c>
      <c r="I39541" s="34">
        <v>47</v>
      </c>
      <c r="J39541" s="34">
        <v>44</v>
      </c>
      <c r="K39541" s="34">
        <v>58</v>
      </c>
      <c r="L39541" s="34">
        <v>19</v>
      </c>
      <c r="M39541" s="34">
        <v>49</v>
      </c>
      <c r="N39541" s="34">
        <v>27</v>
      </c>
      <c r="O39541" s="34">
        <v>49</v>
      </c>
      <c r="P39541" s="34">
        <v>19</v>
      </c>
      <c r="Q39541" s="34">
        <v>67</v>
      </c>
      <c r="R39541" s="34">
        <v>44</v>
      </c>
      <c r="S39541" s="34">
        <v>88</v>
      </c>
      <c r="T39541" s="34">
        <v>19</v>
      </c>
      <c r="U39541" s="34">
        <v>55</v>
      </c>
      <c r="V39541" s="34">
        <v>37</v>
      </c>
      <c r="W39541" s="34">
        <v>46</v>
      </c>
      <c r="X39541" s="34">
        <v>63</v>
      </c>
      <c r="Y39541" s="34">
        <v>50</v>
      </c>
      <c r="Z39541" s="34">
        <v>37</v>
      </c>
      <c r="AA39541" s="34">
        <v>41</v>
      </c>
      <c r="AB39541" s="34">
        <v>46</v>
      </c>
      <c r="AC39541" s="34">
        <v>81</v>
      </c>
    </row>
    <row r="39542" spans="1:29" x14ac:dyDescent="0.2">
      <c r="A39542" s="34" t="s">
        <v>100035</v>
      </c>
      <c r="B39542" s="34">
        <v>49</v>
      </c>
      <c r="C39542" s="34">
        <v>77</v>
      </c>
      <c r="D39542" s="34">
        <v>80</v>
      </c>
      <c r="E39542" s="34">
        <v>77</v>
      </c>
      <c r="F39542" s="34">
        <v>62</v>
      </c>
      <c r="G39542" s="34">
        <v>74</v>
      </c>
      <c r="H39542" s="34">
        <v>79</v>
      </c>
      <c r="I39542" s="34">
        <v>70</v>
      </c>
      <c r="J39542" s="34">
        <v>41</v>
      </c>
      <c r="K39542" s="34">
        <v>66</v>
      </c>
      <c r="L39542" s="34">
        <v>45</v>
      </c>
      <c r="M39542" s="34">
        <v>85</v>
      </c>
      <c r="N39542" s="34">
        <v>60</v>
      </c>
      <c r="O39542" s="34">
        <v>50</v>
      </c>
      <c r="P39542" s="34">
        <v>53</v>
      </c>
      <c r="Q39542" s="34">
        <v>95</v>
      </c>
      <c r="R39542" s="34">
        <v>96</v>
      </c>
      <c r="S39542" s="34">
        <v>69</v>
      </c>
      <c r="T39542" s="34">
        <v>60</v>
      </c>
      <c r="U39542" s="34">
        <v>91</v>
      </c>
      <c r="V39542" s="34">
        <v>88</v>
      </c>
      <c r="W39542" s="34">
        <v>90</v>
      </c>
      <c r="X39542" s="34">
        <v>72</v>
      </c>
      <c r="Y39542" s="34">
        <v>74</v>
      </c>
      <c r="Z39542" s="34">
        <v>80</v>
      </c>
      <c r="AA39542" s="34">
        <v>88</v>
      </c>
      <c r="AB39542" s="34">
        <v>72</v>
      </c>
      <c r="AC39542" s="34">
        <v>110</v>
      </c>
    </row>
    <row r="39543" spans="1:29" x14ac:dyDescent="0.2">
      <c r="A39543" s="34" t="s">
        <v>100036</v>
      </c>
      <c r="B39543" s="34">
        <v>11</v>
      </c>
      <c r="C39543" s="34">
        <v>10</v>
      </c>
      <c r="D39543" s="34">
        <v>22</v>
      </c>
      <c r="E39543" s="34">
        <v>11</v>
      </c>
      <c r="F39543" s="34">
        <v>12</v>
      </c>
      <c r="G39543" s="34">
        <v>2</v>
      </c>
      <c r="H39543" s="34">
        <v>10</v>
      </c>
      <c r="I39543" s="34">
        <v>17</v>
      </c>
      <c r="J39543" s="34">
        <v>10</v>
      </c>
      <c r="K39543" s="34">
        <v>10</v>
      </c>
      <c r="L39543" s="34">
        <v>7</v>
      </c>
      <c r="M39543" s="34">
        <v>17</v>
      </c>
      <c r="N39543" s="34">
        <v>10</v>
      </c>
      <c r="O39543" s="34">
        <v>21</v>
      </c>
      <c r="P39543" s="34">
        <v>18</v>
      </c>
      <c r="Q39543" s="34">
        <v>18</v>
      </c>
      <c r="R39543" s="34">
        <v>16</v>
      </c>
      <c r="S39543" s="34">
        <v>20</v>
      </c>
      <c r="T39543" s="34">
        <v>8</v>
      </c>
      <c r="U39543" s="34">
        <v>18</v>
      </c>
      <c r="V39543" s="34">
        <v>12</v>
      </c>
      <c r="W39543" s="34">
        <v>10</v>
      </c>
      <c r="X39543" s="34">
        <v>6</v>
      </c>
      <c r="Y39543" s="34">
        <v>18</v>
      </c>
      <c r="Z39543" s="34">
        <v>2</v>
      </c>
      <c r="AA39543" s="34">
        <v>23</v>
      </c>
      <c r="AB39543" s="34">
        <v>15</v>
      </c>
      <c r="AC39543" s="34">
        <v>11</v>
      </c>
    </row>
    <row r="39544" spans="1:29" x14ac:dyDescent="0.2">
      <c r="A39544" s="34" t="s">
        <v>100037</v>
      </c>
      <c r="B39544" s="34">
        <v>19</v>
      </c>
      <c r="C39544" s="34">
        <v>23</v>
      </c>
      <c r="D39544" s="34">
        <v>47</v>
      </c>
      <c r="E39544" s="34">
        <v>23</v>
      </c>
      <c r="F39544" s="34">
        <v>30</v>
      </c>
      <c r="G39544" s="34">
        <v>5</v>
      </c>
      <c r="H39544" s="34">
        <v>27</v>
      </c>
      <c r="I39544" s="34">
        <v>17</v>
      </c>
      <c r="J39544" s="34">
        <v>28</v>
      </c>
      <c r="K39544" s="34">
        <v>45</v>
      </c>
      <c r="L39544" s="34">
        <v>16</v>
      </c>
      <c r="M39544" s="34">
        <v>24</v>
      </c>
      <c r="N39544" s="34">
        <v>36</v>
      </c>
      <c r="O39544" s="34">
        <v>26</v>
      </c>
      <c r="P39544" s="34">
        <v>29</v>
      </c>
      <c r="Q39544" s="34">
        <v>28</v>
      </c>
      <c r="R39544" s="34">
        <v>34</v>
      </c>
      <c r="S39544" s="34">
        <v>34</v>
      </c>
      <c r="T39544" s="34">
        <v>18</v>
      </c>
      <c r="U39544" s="34">
        <v>17</v>
      </c>
      <c r="V39544" s="34">
        <v>40</v>
      </c>
      <c r="W39544" s="34">
        <v>23</v>
      </c>
      <c r="X39544" s="34">
        <v>68</v>
      </c>
      <c r="Y39544" s="34">
        <v>24</v>
      </c>
      <c r="Z39544" s="34">
        <v>53</v>
      </c>
      <c r="AA39544" s="34">
        <v>31</v>
      </c>
      <c r="AB39544" s="34">
        <v>30</v>
      </c>
      <c r="AC39544" s="34">
        <v>36</v>
      </c>
    </row>
    <row r="39545" spans="1:29" x14ac:dyDescent="0.2">
      <c r="A39545" s="34" t="s">
        <v>100038</v>
      </c>
      <c r="B39545" s="34">
        <v>86</v>
      </c>
      <c r="C39545" s="34">
        <v>117</v>
      </c>
      <c r="D39545" s="34">
        <v>174</v>
      </c>
      <c r="E39545" s="34">
        <v>159</v>
      </c>
      <c r="F39545" s="34">
        <v>195</v>
      </c>
      <c r="G39545" s="34">
        <v>206</v>
      </c>
      <c r="H39545" s="34">
        <v>166</v>
      </c>
      <c r="I39545" s="34">
        <v>104</v>
      </c>
      <c r="J39545" s="34">
        <v>148</v>
      </c>
      <c r="K39545" s="34">
        <v>168</v>
      </c>
      <c r="L39545" s="34">
        <v>129</v>
      </c>
      <c r="M39545" s="34">
        <v>145</v>
      </c>
      <c r="N39545" s="34">
        <v>146</v>
      </c>
      <c r="O39545" s="34">
        <v>128</v>
      </c>
      <c r="P39545" s="34">
        <v>146</v>
      </c>
      <c r="Q39545" s="34">
        <v>180</v>
      </c>
      <c r="R39545" s="34">
        <v>212</v>
      </c>
      <c r="S39545" s="34">
        <v>216</v>
      </c>
      <c r="T39545" s="34">
        <v>193</v>
      </c>
      <c r="U39545" s="34">
        <v>152</v>
      </c>
      <c r="V39545" s="34">
        <v>191</v>
      </c>
      <c r="W39545" s="34">
        <v>168</v>
      </c>
      <c r="X39545" s="34">
        <v>213</v>
      </c>
      <c r="Y39545" s="34">
        <v>182</v>
      </c>
      <c r="Z39545" s="34">
        <v>205</v>
      </c>
      <c r="AA39545" s="34">
        <v>222</v>
      </c>
      <c r="AB39545" s="34">
        <v>180</v>
      </c>
      <c r="AC39545" s="34">
        <v>232</v>
      </c>
    </row>
    <row r="39546" spans="1:29" x14ac:dyDescent="0.2">
      <c r="A39546" s="34" t="s">
        <v>100039</v>
      </c>
      <c r="B39546" s="34">
        <v>11</v>
      </c>
      <c r="C39546" s="34">
        <v>5</v>
      </c>
      <c r="D39546" s="34">
        <v>13</v>
      </c>
      <c r="E39546" s="34">
        <v>14</v>
      </c>
      <c r="F39546" s="34">
        <v>8</v>
      </c>
      <c r="G39546" s="34">
        <v>22</v>
      </c>
      <c r="H39546" s="34">
        <v>9</v>
      </c>
      <c r="I39546" s="34">
        <v>7</v>
      </c>
      <c r="J39546" s="34">
        <v>3</v>
      </c>
      <c r="K39546" s="34">
        <v>6</v>
      </c>
      <c r="L39546" s="34">
        <v>0</v>
      </c>
      <c r="M39546" s="34">
        <v>4</v>
      </c>
      <c r="N39546" s="34">
        <v>9</v>
      </c>
      <c r="O39546" s="34">
        <v>7</v>
      </c>
      <c r="P39546" s="34">
        <v>10</v>
      </c>
      <c r="Q39546" s="34">
        <v>6</v>
      </c>
      <c r="R39546" s="34">
        <v>15</v>
      </c>
      <c r="S39546" s="34">
        <v>9</v>
      </c>
      <c r="T39546" s="34">
        <v>13</v>
      </c>
      <c r="U39546" s="34">
        <v>8</v>
      </c>
      <c r="V39546" s="34">
        <v>6</v>
      </c>
      <c r="W39546" s="34">
        <v>3</v>
      </c>
      <c r="X39546" s="34">
        <v>9</v>
      </c>
      <c r="Y39546" s="34">
        <v>1</v>
      </c>
      <c r="Z39546" s="34">
        <v>15</v>
      </c>
      <c r="AA39546" s="34">
        <v>14</v>
      </c>
      <c r="AB39546" s="34">
        <v>8</v>
      </c>
      <c r="AC39546" s="34">
        <v>19</v>
      </c>
    </row>
    <row r="39547" spans="1:29" x14ac:dyDescent="0.2">
      <c r="A39547" s="34" t="s">
        <v>100040</v>
      </c>
      <c r="B39547" s="34">
        <v>23</v>
      </c>
      <c r="C39547" s="34">
        <v>40</v>
      </c>
      <c r="D39547" s="34">
        <v>47</v>
      </c>
      <c r="E39547" s="34">
        <v>23</v>
      </c>
      <c r="F39547" s="34">
        <v>63</v>
      </c>
      <c r="G39547" s="34">
        <v>14</v>
      </c>
      <c r="H39547" s="34">
        <v>46</v>
      </c>
      <c r="I39547" s="34">
        <v>38</v>
      </c>
      <c r="J39547" s="34">
        <v>49</v>
      </c>
      <c r="K39547" s="34">
        <v>41</v>
      </c>
      <c r="L39547" s="34">
        <v>25</v>
      </c>
      <c r="M39547" s="34">
        <v>36</v>
      </c>
      <c r="N39547" s="34">
        <v>40</v>
      </c>
      <c r="O39547" s="34">
        <v>26</v>
      </c>
      <c r="P39547" s="34">
        <v>45</v>
      </c>
      <c r="Q39547" s="34">
        <v>53</v>
      </c>
      <c r="R39547" s="34">
        <v>55</v>
      </c>
      <c r="S39547" s="34">
        <v>52</v>
      </c>
      <c r="T39547" s="34">
        <v>33</v>
      </c>
      <c r="U39547" s="34">
        <v>32</v>
      </c>
      <c r="V39547" s="34">
        <v>72</v>
      </c>
      <c r="W39547" s="34">
        <v>24</v>
      </c>
      <c r="X39547" s="34">
        <v>62</v>
      </c>
      <c r="Y39547" s="34">
        <v>19</v>
      </c>
      <c r="Z39547" s="34">
        <v>62</v>
      </c>
      <c r="AA39547" s="34">
        <v>67</v>
      </c>
      <c r="AB39547" s="34">
        <v>60</v>
      </c>
      <c r="AC39547" s="34">
        <v>27</v>
      </c>
    </row>
    <row r="39548" spans="1:29" x14ac:dyDescent="0.2">
      <c r="A39548" s="34" t="s">
        <v>100041</v>
      </c>
      <c r="B39548" s="34">
        <v>22</v>
      </c>
      <c r="C39548" s="34">
        <v>12</v>
      </c>
      <c r="D39548" s="34">
        <v>17</v>
      </c>
      <c r="E39548" s="34">
        <v>18</v>
      </c>
      <c r="F39548" s="34">
        <v>20</v>
      </c>
      <c r="G39548" s="34">
        <v>20</v>
      </c>
      <c r="H39548" s="34">
        <v>16</v>
      </c>
      <c r="I39548" s="34">
        <v>20</v>
      </c>
      <c r="J39548" s="34">
        <v>14</v>
      </c>
      <c r="K39548" s="34">
        <v>16</v>
      </c>
      <c r="L39548" s="34">
        <v>15</v>
      </c>
      <c r="M39548" s="34">
        <v>18</v>
      </c>
      <c r="N39548" s="34">
        <v>14</v>
      </c>
      <c r="O39548" s="34">
        <v>10</v>
      </c>
      <c r="P39548" s="34">
        <v>11</v>
      </c>
      <c r="Q39548" s="34">
        <v>14</v>
      </c>
      <c r="R39548" s="34">
        <v>22</v>
      </c>
      <c r="S39548" s="34">
        <v>29</v>
      </c>
      <c r="T39548" s="34">
        <v>25</v>
      </c>
      <c r="U39548" s="34">
        <v>10</v>
      </c>
      <c r="V39548" s="34">
        <v>17</v>
      </c>
      <c r="W39548" s="34">
        <v>22</v>
      </c>
      <c r="X39548" s="34">
        <v>22</v>
      </c>
      <c r="Y39548" s="34">
        <v>18</v>
      </c>
      <c r="Z39548" s="34">
        <v>28</v>
      </c>
      <c r="AA39548" s="34">
        <v>26</v>
      </c>
      <c r="AB39548" s="34">
        <v>12</v>
      </c>
      <c r="AC39548" s="34">
        <v>42</v>
      </c>
    </row>
    <row r="39549" spans="1:29" x14ac:dyDescent="0.2">
      <c r="A39549" s="34" t="s">
        <v>100042</v>
      </c>
      <c r="B39549" s="34">
        <v>53</v>
      </c>
      <c r="C39549" s="34">
        <v>45</v>
      </c>
      <c r="D39549" s="34">
        <v>67</v>
      </c>
      <c r="E39549" s="34">
        <v>52</v>
      </c>
      <c r="F39549" s="34">
        <v>58</v>
      </c>
      <c r="G39549" s="34">
        <v>30</v>
      </c>
      <c r="H39549" s="34">
        <v>43</v>
      </c>
      <c r="I39549" s="34">
        <v>31</v>
      </c>
      <c r="J39549" s="34">
        <v>38</v>
      </c>
      <c r="K39549" s="34">
        <v>43</v>
      </c>
      <c r="L39549" s="34">
        <v>30</v>
      </c>
      <c r="M39549" s="34">
        <v>32</v>
      </c>
      <c r="N39549" s="34">
        <v>49</v>
      </c>
      <c r="O39549" s="34">
        <v>58</v>
      </c>
      <c r="P39549" s="34">
        <v>34</v>
      </c>
      <c r="Q39549" s="34">
        <v>47</v>
      </c>
      <c r="R39549" s="34">
        <v>61</v>
      </c>
      <c r="S39549" s="34">
        <v>47</v>
      </c>
      <c r="T39549" s="34">
        <v>36</v>
      </c>
      <c r="U39549" s="34">
        <v>31</v>
      </c>
      <c r="V39549" s="34">
        <v>43</v>
      </c>
      <c r="W39549" s="34">
        <v>24</v>
      </c>
      <c r="X39549" s="34">
        <v>64</v>
      </c>
      <c r="Y39549" s="34">
        <v>32</v>
      </c>
      <c r="Z39549" s="34">
        <v>65</v>
      </c>
      <c r="AA39549" s="34">
        <v>49</v>
      </c>
      <c r="AB39549" s="34">
        <v>43</v>
      </c>
      <c r="AC39549" s="34">
        <v>96</v>
      </c>
    </row>
    <row r="39550" spans="1:29" x14ac:dyDescent="0.2">
      <c r="A39550" s="34" t="s">
        <v>100043</v>
      </c>
      <c r="B39550" s="34">
        <v>30</v>
      </c>
      <c r="C39550" s="34">
        <v>61</v>
      </c>
      <c r="D39550" s="34">
        <v>65</v>
      </c>
      <c r="E39550" s="34">
        <v>58</v>
      </c>
      <c r="F39550" s="34">
        <v>77</v>
      </c>
      <c r="G39550" s="34">
        <v>62</v>
      </c>
      <c r="H39550" s="34">
        <v>89</v>
      </c>
      <c r="I39550" s="34">
        <v>48</v>
      </c>
      <c r="J39550" s="34">
        <v>39</v>
      </c>
      <c r="K39550" s="34">
        <v>42</v>
      </c>
      <c r="L39550" s="34">
        <v>36</v>
      </c>
      <c r="M39550" s="34">
        <v>30</v>
      </c>
      <c r="N39550" s="34">
        <v>64</v>
      </c>
      <c r="O39550" s="34">
        <v>51</v>
      </c>
      <c r="P39550" s="34">
        <v>79</v>
      </c>
      <c r="Q39550" s="34">
        <v>53</v>
      </c>
      <c r="R39550" s="34">
        <v>74</v>
      </c>
      <c r="S39550" s="34">
        <v>50</v>
      </c>
      <c r="T39550" s="34">
        <v>55</v>
      </c>
      <c r="U39550" s="34">
        <v>44</v>
      </c>
      <c r="V39550" s="34">
        <v>71</v>
      </c>
      <c r="W39550" s="34">
        <v>37</v>
      </c>
      <c r="X39550" s="34">
        <v>84</v>
      </c>
      <c r="Y39550" s="34">
        <v>42</v>
      </c>
      <c r="Z39550" s="34">
        <v>55</v>
      </c>
      <c r="AA39550" s="34">
        <v>70</v>
      </c>
      <c r="AB39550" s="34">
        <v>56</v>
      </c>
      <c r="AC39550" s="34">
        <v>50</v>
      </c>
    </row>
    <row r="39551" spans="1:29" x14ac:dyDescent="0.2">
      <c r="A39551" s="34" t="s">
        <v>100044</v>
      </c>
      <c r="B39551" s="34">
        <v>33</v>
      </c>
      <c r="C39551" s="34">
        <v>35</v>
      </c>
      <c r="D39551" s="34">
        <v>21</v>
      </c>
      <c r="E39551" s="34">
        <v>35</v>
      </c>
      <c r="F39551" s="34">
        <v>32</v>
      </c>
      <c r="G39551" s="34">
        <v>39</v>
      </c>
      <c r="H39551" s="34">
        <v>36</v>
      </c>
      <c r="I39551" s="34">
        <v>33</v>
      </c>
      <c r="J39551" s="34">
        <v>20</v>
      </c>
      <c r="K39551" s="34">
        <v>38</v>
      </c>
      <c r="L39551" s="34">
        <v>24</v>
      </c>
      <c r="M39551" s="34">
        <v>25</v>
      </c>
      <c r="N39551" s="34">
        <v>22</v>
      </c>
      <c r="O39551" s="34">
        <v>27</v>
      </c>
      <c r="P39551" s="34">
        <v>19</v>
      </c>
      <c r="Q39551" s="34">
        <v>36</v>
      </c>
      <c r="R39551" s="34">
        <v>24</v>
      </c>
      <c r="S39551" s="34">
        <v>35</v>
      </c>
      <c r="T39551" s="34">
        <v>23</v>
      </c>
      <c r="U39551" s="34">
        <v>32</v>
      </c>
      <c r="V39551" s="34">
        <v>32</v>
      </c>
      <c r="W39551" s="34">
        <v>20</v>
      </c>
      <c r="X39551" s="34">
        <v>35</v>
      </c>
      <c r="Y39551" s="34">
        <v>24</v>
      </c>
      <c r="Z39551" s="34">
        <v>35</v>
      </c>
      <c r="AA39551" s="34">
        <v>31</v>
      </c>
      <c r="AB39551" s="34">
        <v>33</v>
      </c>
      <c r="AC39551" s="34">
        <v>48</v>
      </c>
    </row>
    <row r="39552" spans="1:29" x14ac:dyDescent="0.2">
      <c r="A39552" s="34" t="s">
        <v>100045</v>
      </c>
      <c r="B39552" s="34">
        <v>17</v>
      </c>
      <c r="C39552" s="34">
        <v>21</v>
      </c>
      <c r="D39552" s="34">
        <v>28</v>
      </c>
      <c r="E39552" s="34">
        <v>16</v>
      </c>
      <c r="F39552" s="34">
        <v>21</v>
      </c>
      <c r="G39552" s="34">
        <v>26</v>
      </c>
      <c r="H39552" s="34">
        <v>25</v>
      </c>
      <c r="I39552" s="34">
        <v>15</v>
      </c>
      <c r="J39552" s="34">
        <v>20</v>
      </c>
      <c r="K39552" s="34">
        <v>18</v>
      </c>
      <c r="L39552" s="34">
        <v>7</v>
      </c>
      <c r="M39552" s="34">
        <v>22</v>
      </c>
      <c r="N39552" s="34">
        <v>23</v>
      </c>
      <c r="O39552" s="34">
        <v>14</v>
      </c>
      <c r="P39552" s="34">
        <v>20</v>
      </c>
      <c r="Q39552" s="34">
        <v>31</v>
      </c>
      <c r="R39552" s="34">
        <v>16</v>
      </c>
      <c r="S39552" s="34">
        <v>41</v>
      </c>
      <c r="T39552" s="34">
        <v>19</v>
      </c>
      <c r="U39552" s="34">
        <v>11</v>
      </c>
      <c r="V39552" s="34">
        <v>19</v>
      </c>
      <c r="W39552" s="34">
        <v>18</v>
      </c>
      <c r="X39552" s="34">
        <v>32</v>
      </c>
      <c r="Y39552" s="34">
        <v>10</v>
      </c>
      <c r="Z39552" s="34">
        <v>24</v>
      </c>
      <c r="AA39552" s="34">
        <v>10</v>
      </c>
      <c r="AB39552" s="34">
        <v>26</v>
      </c>
      <c r="AC39552" s="34">
        <v>37</v>
      </c>
    </row>
    <row r="39553" spans="1:29" x14ac:dyDescent="0.2">
      <c r="A39553" s="34" t="s">
        <v>100046</v>
      </c>
      <c r="B39553" s="34">
        <v>13</v>
      </c>
      <c r="C39553" s="34">
        <v>44</v>
      </c>
      <c r="D39553" s="34">
        <v>43</v>
      </c>
      <c r="E39553" s="34">
        <v>32</v>
      </c>
      <c r="F39553" s="34">
        <v>44</v>
      </c>
      <c r="G39553" s="34">
        <v>35</v>
      </c>
      <c r="H39553" s="34">
        <v>14</v>
      </c>
      <c r="I39553" s="34">
        <v>48</v>
      </c>
      <c r="J39553" s="34">
        <v>14</v>
      </c>
      <c r="K39553" s="34">
        <v>33</v>
      </c>
      <c r="L39553" s="34">
        <v>10</v>
      </c>
      <c r="M39553" s="34">
        <v>35</v>
      </c>
      <c r="N39553" s="34">
        <v>34</v>
      </c>
      <c r="O39553" s="34">
        <v>26</v>
      </c>
      <c r="P39553" s="34">
        <v>29</v>
      </c>
      <c r="Q39553" s="34">
        <v>38</v>
      </c>
      <c r="R39553" s="34">
        <v>36</v>
      </c>
      <c r="S39553" s="34">
        <v>34</v>
      </c>
      <c r="T39553" s="34">
        <v>12</v>
      </c>
      <c r="U39553" s="34">
        <v>27</v>
      </c>
      <c r="V39553" s="34">
        <v>38</v>
      </c>
      <c r="W39553" s="34">
        <v>30</v>
      </c>
      <c r="X39553" s="34">
        <v>51</v>
      </c>
      <c r="Y39553" s="34">
        <v>29</v>
      </c>
      <c r="Z39553" s="34">
        <v>62</v>
      </c>
      <c r="AA39553" s="34">
        <v>63</v>
      </c>
      <c r="AB39553" s="34">
        <v>21</v>
      </c>
      <c r="AC39553" s="34">
        <v>64</v>
      </c>
    </row>
    <row r="39554" spans="1:29" x14ac:dyDescent="0.2">
      <c r="A39554" s="34" t="s">
        <v>100047</v>
      </c>
      <c r="B39554" s="34">
        <v>10</v>
      </c>
      <c r="C39554" s="34">
        <v>4</v>
      </c>
      <c r="D39554" s="34">
        <v>11</v>
      </c>
      <c r="E39554" s="34">
        <v>13</v>
      </c>
      <c r="F39554" s="34">
        <v>6</v>
      </c>
      <c r="G39554" s="34">
        <v>9</v>
      </c>
      <c r="H39554" s="34">
        <v>2</v>
      </c>
      <c r="I39554" s="34">
        <v>15</v>
      </c>
      <c r="J39554" s="34">
        <v>9</v>
      </c>
      <c r="K39554" s="34">
        <v>1</v>
      </c>
      <c r="L39554" s="34">
        <v>3</v>
      </c>
      <c r="M39554" s="34">
        <v>5</v>
      </c>
      <c r="N39554" s="34">
        <v>4</v>
      </c>
      <c r="O39554" s="34">
        <v>3</v>
      </c>
      <c r="P39554" s="34">
        <v>7</v>
      </c>
      <c r="Q39554" s="34">
        <v>8</v>
      </c>
      <c r="R39554" s="34">
        <v>10</v>
      </c>
      <c r="S39554" s="34">
        <v>12</v>
      </c>
      <c r="T39554" s="34">
        <v>3</v>
      </c>
      <c r="U39554" s="34">
        <v>7</v>
      </c>
      <c r="V39554" s="34">
        <v>8</v>
      </c>
      <c r="W39554" s="34">
        <v>5</v>
      </c>
      <c r="X39554" s="34">
        <v>5</v>
      </c>
      <c r="Y39554" s="34">
        <v>3</v>
      </c>
      <c r="Z39554" s="34">
        <v>7</v>
      </c>
      <c r="AA39554" s="34">
        <v>5</v>
      </c>
      <c r="AB39554" s="34">
        <v>7</v>
      </c>
      <c r="AC39554" s="34">
        <v>10</v>
      </c>
    </row>
    <row r="39555" spans="1:29" x14ac:dyDescent="0.2">
      <c r="A39555" s="34" t="s">
        <v>100048</v>
      </c>
      <c r="B39555" s="34">
        <v>10</v>
      </c>
      <c r="C39555" s="34">
        <v>12</v>
      </c>
      <c r="D39555" s="34">
        <v>9</v>
      </c>
      <c r="E39555" s="34">
        <v>28</v>
      </c>
      <c r="F39555" s="34">
        <v>8</v>
      </c>
      <c r="G39555" s="34">
        <v>11</v>
      </c>
      <c r="H39555" s="34">
        <v>3</v>
      </c>
      <c r="I39555" s="34">
        <v>15</v>
      </c>
      <c r="J39555" s="34">
        <v>7</v>
      </c>
      <c r="K39555" s="34">
        <v>14</v>
      </c>
      <c r="L39555" s="34">
        <v>6</v>
      </c>
      <c r="M39555" s="34">
        <v>10</v>
      </c>
      <c r="N39555" s="34">
        <v>8</v>
      </c>
      <c r="O39555" s="34">
        <v>7</v>
      </c>
      <c r="P39555" s="34">
        <v>9</v>
      </c>
      <c r="Q39555" s="34">
        <v>14</v>
      </c>
      <c r="R39555" s="34">
        <v>13</v>
      </c>
      <c r="S39555" s="34">
        <v>8</v>
      </c>
      <c r="T39555" s="34">
        <v>3</v>
      </c>
      <c r="U39555" s="34">
        <v>11</v>
      </c>
      <c r="V39555" s="34">
        <v>17</v>
      </c>
      <c r="W39555" s="34">
        <v>6</v>
      </c>
      <c r="X39555" s="34">
        <v>11</v>
      </c>
      <c r="Y39555" s="34">
        <v>9</v>
      </c>
      <c r="Z39555" s="34">
        <v>3</v>
      </c>
      <c r="AA39555" s="34">
        <v>10</v>
      </c>
      <c r="AB39555" s="34">
        <v>4</v>
      </c>
      <c r="AC39555" s="34">
        <v>22</v>
      </c>
    </row>
    <row r="39556" spans="1:29" x14ac:dyDescent="0.2">
      <c r="A39556" s="34" t="s">
        <v>100049</v>
      </c>
      <c r="B39556" s="34">
        <v>8</v>
      </c>
      <c r="C39556" s="34">
        <v>40</v>
      </c>
      <c r="D39556" s="34">
        <v>43</v>
      </c>
      <c r="E39556" s="34">
        <v>45</v>
      </c>
      <c r="F39556" s="34">
        <v>21</v>
      </c>
      <c r="G39556" s="34">
        <v>49</v>
      </c>
      <c r="H39556" s="34">
        <v>17</v>
      </c>
      <c r="I39556" s="34">
        <v>27</v>
      </c>
      <c r="J39556" s="34">
        <v>12</v>
      </c>
      <c r="K39556" s="34">
        <v>36</v>
      </c>
      <c r="L39556" s="34">
        <v>5</v>
      </c>
      <c r="M39556" s="34">
        <v>30</v>
      </c>
      <c r="N39556" s="34">
        <v>17</v>
      </c>
      <c r="O39556" s="34">
        <v>20</v>
      </c>
      <c r="P39556" s="34">
        <v>14</v>
      </c>
      <c r="Q39556" s="34">
        <v>27</v>
      </c>
      <c r="R39556" s="34">
        <v>15</v>
      </c>
      <c r="S39556" s="34">
        <v>52</v>
      </c>
      <c r="T39556" s="34">
        <v>6</v>
      </c>
      <c r="U39556" s="34">
        <v>16</v>
      </c>
      <c r="V39556" s="34">
        <v>22</v>
      </c>
      <c r="W39556" s="34">
        <v>25</v>
      </c>
      <c r="X39556" s="34">
        <v>26</v>
      </c>
      <c r="Y39556" s="34">
        <v>7</v>
      </c>
      <c r="Z39556" s="34">
        <v>42</v>
      </c>
      <c r="AA39556" s="34">
        <v>39</v>
      </c>
      <c r="AB39556" s="34">
        <v>13</v>
      </c>
      <c r="AC39556" s="34">
        <v>69</v>
      </c>
    </row>
    <row r="39557" spans="1:29" x14ac:dyDescent="0.2">
      <c r="A39557" s="34" t="s">
        <v>100050</v>
      </c>
      <c r="B39557" s="34">
        <v>28</v>
      </c>
      <c r="C39557" s="34">
        <v>37</v>
      </c>
      <c r="D39557" s="34">
        <v>83</v>
      </c>
      <c r="E39557" s="34">
        <v>36</v>
      </c>
      <c r="F39557" s="34">
        <v>72</v>
      </c>
      <c r="G39557" s="34">
        <v>35</v>
      </c>
      <c r="H39557" s="34">
        <v>37</v>
      </c>
      <c r="I39557" s="34">
        <v>60</v>
      </c>
      <c r="J39557" s="34">
        <v>56</v>
      </c>
      <c r="K39557" s="34">
        <v>48</v>
      </c>
      <c r="L39557" s="34">
        <v>61</v>
      </c>
      <c r="M39557" s="34">
        <v>36</v>
      </c>
      <c r="N39557" s="34">
        <v>58</v>
      </c>
      <c r="O39557" s="34">
        <v>22</v>
      </c>
      <c r="P39557" s="34">
        <v>52</v>
      </c>
      <c r="Q39557" s="34">
        <v>52</v>
      </c>
      <c r="R39557" s="34">
        <v>75</v>
      </c>
      <c r="S39557" s="34">
        <v>86</v>
      </c>
      <c r="T39557" s="34">
        <v>54</v>
      </c>
      <c r="U39557" s="34">
        <v>37</v>
      </c>
      <c r="V39557" s="34">
        <v>84</v>
      </c>
      <c r="W39557" s="34">
        <v>57</v>
      </c>
      <c r="X39557" s="34">
        <v>80</v>
      </c>
      <c r="Y39557" s="34">
        <v>31</v>
      </c>
      <c r="Z39557" s="34">
        <v>69</v>
      </c>
      <c r="AA39557" s="34">
        <v>45</v>
      </c>
      <c r="AB39557" s="34">
        <v>64</v>
      </c>
      <c r="AC39557" s="34">
        <v>67</v>
      </c>
    </row>
    <row r="39558" spans="1:29" x14ac:dyDescent="0.2">
      <c r="A39558" s="34" t="s">
        <v>100051</v>
      </c>
      <c r="B39558" s="34">
        <v>15</v>
      </c>
      <c r="C39558" s="34">
        <v>58</v>
      </c>
      <c r="D39558" s="34">
        <v>42</v>
      </c>
      <c r="E39558" s="34">
        <v>61</v>
      </c>
      <c r="F39558" s="34">
        <v>40</v>
      </c>
      <c r="G39558" s="34">
        <v>43</v>
      </c>
      <c r="H39558" s="34">
        <v>35</v>
      </c>
      <c r="I39558" s="34">
        <v>44</v>
      </c>
      <c r="J39558" s="34">
        <v>23</v>
      </c>
      <c r="K39558" s="34">
        <v>73</v>
      </c>
      <c r="L39558" s="34">
        <v>3</v>
      </c>
      <c r="M39558" s="34">
        <v>48</v>
      </c>
      <c r="N39558" s="34">
        <v>25</v>
      </c>
      <c r="O39558" s="34">
        <v>34</v>
      </c>
      <c r="P39558" s="34">
        <v>23</v>
      </c>
      <c r="Q39558" s="34">
        <v>41</v>
      </c>
      <c r="R39558" s="34">
        <v>27</v>
      </c>
      <c r="S39558" s="34">
        <v>61</v>
      </c>
      <c r="T39558" s="34">
        <v>15</v>
      </c>
      <c r="U39558" s="34">
        <v>32</v>
      </c>
      <c r="V39558" s="34">
        <v>40</v>
      </c>
      <c r="W39558" s="34">
        <v>19</v>
      </c>
      <c r="X39558" s="34">
        <v>37</v>
      </c>
      <c r="Y39558" s="34">
        <v>20</v>
      </c>
      <c r="Z39558" s="34">
        <v>58</v>
      </c>
      <c r="AA39558" s="34">
        <v>39</v>
      </c>
      <c r="AB39558" s="34">
        <v>15</v>
      </c>
      <c r="AC39558" s="34">
        <v>78</v>
      </c>
    </row>
    <row r="39559" spans="1:29" x14ac:dyDescent="0.2">
      <c r="A39559" s="34" t="s">
        <v>100052</v>
      </c>
      <c r="B39559" s="34">
        <v>20</v>
      </c>
      <c r="C39559" s="34">
        <v>16</v>
      </c>
      <c r="D39559" s="34">
        <v>22</v>
      </c>
      <c r="E39559" s="34">
        <v>16</v>
      </c>
      <c r="F39559" s="34">
        <v>18</v>
      </c>
      <c r="G39559" s="34">
        <v>8</v>
      </c>
      <c r="H39559" s="34">
        <v>15</v>
      </c>
      <c r="I39559" s="34">
        <v>13</v>
      </c>
      <c r="J39559" s="34">
        <v>5</v>
      </c>
      <c r="K39559" s="34">
        <v>23</v>
      </c>
      <c r="L39559" s="34">
        <v>3</v>
      </c>
      <c r="M39559" s="34">
        <v>9</v>
      </c>
      <c r="N39559" s="34">
        <v>4</v>
      </c>
      <c r="O39559" s="34">
        <v>10</v>
      </c>
      <c r="P39559" s="34">
        <v>19</v>
      </c>
      <c r="Q39559" s="34">
        <v>21</v>
      </c>
      <c r="R39559" s="34">
        <v>10</v>
      </c>
      <c r="S39559" s="34">
        <v>16</v>
      </c>
      <c r="T39559" s="34">
        <v>5</v>
      </c>
      <c r="U39559" s="34">
        <v>5</v>
      </c>
      <c r="V39559" s="34">
        <v>8</v>
      </c>
      <c r="W39559" s="34">
        <v>13</v>
      </c>
      <c r="X39559" s="34">
        <v>10</v>
      </c>
      <c r="Y39559" s="34">
        <v>12</v>
      </c>
      <c r="Z39559" s="34">
        <v>2</v>
      </c>
      <c r="AA39559" s="34">
        <v>17</v>
      </c>
      <c r="AB39559" s="34">
        <v>7</v>
      </c>
      <c r="AC39559" s="34">
        <v>28</v>
      </c>
    </row>
    <row r="39560" spans="1:29" x14ac:dyDescent="0.2">
      <c r="A39560" s="34" t="s">
        <v>100053</v>
      </c>
      <c r="B39560" s="34">
        <v>12</v>
      </c>
      <c r="C39560" s="34">
        <v>38</v>
      </c>
      <c r="D39560" s="34">
        <v>32</v>
      </c>
      <c r="E39560" s="34">
        <v>37</v>
      </c>
      <c r="F39560" s="34">
        <v>12</v>
      </c>
      <c r="G39560" s="34">
        <v>24</v>
      </c>
      <c r="H39560" s="34">
        <v>16</v>
      </c>
      <c r="I39560" s="34">
        <v>48</v>
      </c>
      <c r="J39560" s="34">
        <v>18</v>
      </c>
      <c r="K39560" s="34">
        <v>28</v>
      </c>
      <c r="L39560" s="34">
        <v>6</v>
      </c>
      <c r="M39560" s="34">
        <v>35</v>
      </c>
      <c r="N39560" s="34">
        <v>13</v>
      </c>
      <c r="O39560" s="34">
        <v>34</v>
      </c>
      <c r="P39560" s="34">
        <v>12</v>
      </c>
      <c r="Q39560" s="34">
        <v>41</v>
      </c>
      <c r="R39560" s="34">
        <v>17</v>
      </c>
      <c r="S39560" s="34">
        <v>42</v>
      </c>
      <c r="T39560" s="34">
        <v>8</v>
      </c>
      <c r="U39560" s="34">
        <v>14</v>
      </c>
      <c r="V39560" s="34">
        <v>20</v>
      </c>
      <c r="W39560" s="34">
        <v>17</v>
      </c>
      <c r="X39560" s="34">
        <v>18</v>
      </c>
      <c r="Y39560" s="34">
        <v>11</v>
      </c>
      <c r="Z39560" s="34">
        <v>19</v>
      </c>
      <c r="AA39560" s="34">
        <v>50</v>
      </c>
      <c r="AB39560" s="34">
        <v>5</v>
      </c>
      <c r="AC39560" s="34">
        <v>33</v>
      </c>
    </row>
    <row r="39561" spans="1:29" x14ac:dyDescent="0.2">
      <c r="A39561" s="34" t="s">
        <v>100054</v>
      </c>
      <c r="B39561" s="34">
        <v>21</v>
      </c>
      <c r="C39561" s="34">
        <v>20</v>
      </c>
      <c r="D39561" s="34">
        <v>23</v>
      </c>
      <c r="E39561" s="34">
        <v>33</v>
      </c>
      <c r="F39561" s="34">
        <v>24</v>
      </c>
      <c r="G39561" s="34">
        <v>42</v>
      </c>
      <c r="H39561" s="34">
        <v>26</v>
      </c>
      <c r="I39561" s="34">
        <v>10</v>
      </c>
      <c r="J39561" s="34">
        <v>20</v>
      </c>
      <c r="K39561" s="34">
        <v>28</v>
      </c>
      <c r="L39561" s="34">
        <v>16</v>
      </c>
      <c r="M39561" s="34">
        <v>18</v>
      </c>
      <c r="N39561" s="34">
        <v>19</v>
      </c>
      <c r="O39561" s="34">
        <v>8</v>
      </c>
      <c r="P39561" s="34">
        <v>17</v>
      </c>
      <c r="Q39561" s="34">
        <v>25</v>
      </c>
      <c r="R39561" s="34">
        <v>29</v>
      </c>
      <c r="S39561" s="34">
        <v>25</v>
      </c>
      <c r="T39561" s="34">
        <v>19</v>
      </c>
      <c r="U39561" s="34">
        <v>29</v>
      </c>
      <c r="V39561" s="34">
        <v>28</v>
      </c>
      <c r="W39561" s="34">
        <v>15</v>
      </c>
      <c r="X39561" s="34">
        <v>21</v>
      </c>
      <c r="Y39561" s="34">
        <v>14</v>
      </c>
      <c r="Z39561" s="34">
        <v>33</v>
      </c>
      <c r="AA39561" s="34">
        <v>31</v>
      </c>
      <c r="AB39561" s="34">
        <v>22</v>
      </c>
      <c r="AC39561" s="34">
        <v>32</v>
      </c>
    </row>
    <row r="39562" spans="1:29" x14ac:dyDescent="0.2">
      <c r="A39562" s="34" t="s">
        <v>100055</v>
      </c>
      <c r="B39562" s="34">
        <v>33</v>
      </c>
      <c r="C39562" s="34">
        <v>48</v>
      </c>
      <c r="D39562" s="34">
        <v>63</v>
      </c>
      <c r="E39562" s="34">
        <v>53</v>
      </c>
      <c r="F39562" s="34">
        <v>49</v>
      </c>
      <c r="G39562" s="34">
        <v>89</v>
      </c>
      <c r="H39562" s="34">
        <v>52</v>
      </c>
      <c r="I39562" s="34">
        <v>32</v>
      </c>
      <c r="J39562" s="34">
        <v>38</v>
      </c>
      <c r="K39562" s="34">
        <v>50</v>
      </c>
      <c r="L39562" s="34">
        <v>21</v>
      </c>
      <c r="M39562" s="34">
        <v>44</v>
      </c>
      <c r="N39562" s="34">
        <v>52</v>
      </c>
      <c r="O39562" s="34">
        <v>36</v>
      </c>
      <c r="P39562" s="34">
        <v>45</v>
      </c>
      <c r="Q39562" s="34">
        <v>67</v>
      </c>
      <c r="R39562" s="34">
        <v>64</v>
      </c>
      <c r="S39562" s="34">
        <v>94</v>
      </c>
      <c r="T39562" s="34">
        <v>40</v>
      </c>
      <c r="U39562" s="34">
        <v>54</v>
      </c>
      <c r="V39562" s="34">
        <v>46</v>
      </c>
      <c r="W39562" s="34">
        <v>38</v>
      </c>
      <c r="X39562" s="34">
        <v>71</v>
      </c>
      <c r="Y39562" s="34">
        <v>49</v>
      </c>
      <c r="Z39562" s="34">
        <v>61</v>
      </c>
      <c r="AA39562" s="34">
        <v>74</v>
      </c>
      <c r="AB39562" s="34">
        <v>44</v>
      </c>
      <c r="AC39562" s="34">
        <v>86</v>
      </c>
    </row>
    <row r="39563" spans="1:29" x14ac:dyDescent="0.2">
      <c r="A39563" s="34" t="s">
        <v>100056</v>
      </c>
      <c r="B39563" s="34">
        <v>5</v>
      </c>
      <c r="C39563" s="34">
        <v>13</v>
      </c>
      <c r="D39563" s="34">
        <v>16</v>
      </c>
      <c r="E39563" s="34">
        <v>13</v>
      </c>
      <c r="F39563" s="34">
        <v>4</v>
      </c>
      <c r="G39563" s="34">
        <v>5</v>
      </c>
      <c r="H39563" s="34">
        <v>1</v>
      </c>
      <c r="I39563" s="34">
        <v>7</v>
      </c>
      <c r="J39563" s="34">
        <v>7</v>
      </c>
      <c r="K39563" s="34">
        <v>9</v>
      </c>
      <c r="L39563" s="34">
        <v>1</v>
      </c>
      <c r="M39563" s="34">
        <v>10</v>
      </c>
      <c r="N39563" s="34">
        <v>3</v>
      </c>
      <c r="O39563" s="34">
        <v>8</v>
      </c>
      <c r="P39563" s="34">
        <v>4</v>
      </c>
      <c r="Q39563" s="34">
        <v>9</v>
      </c>
      <c r="R39563" s="34">
        <v>5</v>
      </c>
      <c r="S39563" s="34">
        <v>8</v>
      </c>
      <c r="T39563" s="34">
        <v>2</v>
      </c>
      <c r="U39563" s="34">
        <v>3</v>
      </c>
      <c r="V39563" s="34">
        <v>5</v>
      </c>
      <c r="W39563" s="34">
        <v>6</v>
      </c>
      <c r="X39563" s="34">
        <v>7</v>
      </c>
      <c r="Y39563" s="34">
        <v>7</v>
      </c>
      <c r="Z39563" s="34">
        <v>7</v>
      </c>
      <c r="AA39563" s="34">
        <v>19</v>
      </c>
      <c r="AB39563" s="34">
        <v>5</v>
      </c>
      <c r="AC39563" s="34">
        <v>12</v>
      </c>
    </row>
    <row r="39564" spans="1:29" x14ac:dyDescent="0.2">
      <c r="A39564" s="34" t="s">
        <v>100057</v>
      </c>
      <c r="B39564" s="34">
        <v>19</v>
      </c>
      <c r="C39564" s="34">
        <v>2</v>
      </c>
      <c r="D39564" s="34">
        <v>10</v>
      </c>
      <c r="E39564" s="34">
        <v>2</v>
      </c>
      <c r="F39564" s="34">
        <v>11</v>
      </c>
      <c r="G39564" s="34">
        <v>2</v>
      </c>
      <c r="H39564" s="34">
        <v>2</v>
      </c>
      <c r="I39564" s="34">
        <v>12</v>
      </c>
      <c r="J39564" s="34">
        <v>4</v>
      </c>
      <c r="K39564" s="34">
        <v>5</v>
      </c>
      <c r="L39564" s="34">
        <v>0</v>
      </c>
      <c r="M39564" s="34">
        <v>4</v>
      </c>
      <c r="N39564" s="34">
        <v>7</v>
      </c>
      <c r="O39564" s="34">
        <v>4</v>
      </c>
      <c r="P39564" s="34">
        <v>6</v>
      </c>
      <c r="Q39564" s="34">
        <v>4</v>
      </c>
      <c r="R39564" s="34">
        <v>4</v>
      </c>
      <c r="S39564" s="34">
        <v>8</v>
      </c>
      <c r="T39564" s="34">
        <v>3</v>
      </c>
      <c r="U39564" s="34">
        <v>3</v>
      </c>
      <c r="V39564" s="34">
        <v>11</v>
      </c>
      <c r="W39564" s="34">
        <v>1</v>
      </c>
      <c r="X39564" s="34">
        <v>12</v>
      </c>
      <c r="Y39564" s="34">
        <v>6</v>
      </c>
      <c r="Z39564" s="34">
        <v>6</v>
      </c>
      <c r="AA39564" s="34">
        <v>14</v>
      </c>
      <c r="AB39564" s="34">
        <v>3</v>
      </c>
      <c r="AC39564" s="34">
        <v>10</v>
      </c>
    </row>
    <row r="39565" spans="1:29" x14ac:dyDescent="0.2">
      <c r="A39565" s="34" t="s">
        <v>100058</v>
      </c>
      <c r="B39565" s="34">
        <v>29</v>
      </c>
      <c r="C39565" s="34">
        <v>62</v>
      </c>
      <c r="D39565" s="34">
        <v>73</v>
      </c>
      <c r="E39565" s="34">
        <v>67</v>
      </c>
      <c r="F39565" s="34">
        <v>43</v>
      </c>
      <c r="G39565" s="34">
        <v>56</v>
      </c>
      <c r="H39565" s="34">
        <v>30</v>
      </c>
      <c r="I39565" s="34">
        <v>60</v>
      </c>
      <c r="J39565" s="34">
        <v>44</v>
      </c>
      <c r="K39565" s="34">
        <v>64</v>
      </c>
      <c r="L39565" s="34">
        <v>18</v>
      </c>
      <c r="M39565" s="34">
        <v>77</v>
      </c>
      <c r="N39565" s="34">
        <v>33</v>
      </c>
      <c r="O39565" s="34">
        <v>30</v>
      </c>
      <c r="P39565" s="34">
        <v>28</v>
      </c>
      <c r="Q39565" s="34">
        <v>54</v>
      </c>
      <c r="R39565" s="34">
        <v>34</v>
      </c>
      <c r="S39565" s="34">
        <v>47</v>
      </c>
      <c r="T39565" s="34">
        <v>33</v>
      </c>
      <c r="U39565" s="34">
        <v>20</v>
      </c>
      <c r="V39565" s="34">
        <v>31</v>
      </c>
      <c r="W39565" s="34">
        <v>40</v>
      </c>
      <c r="X39565" s="34">
        <v>26</v>
      </c>
      <c r="Y39565" s="34">
        <v>30</v>
      </c>
      <c r="Z39565" s="34">
        <v>50</v>
      </c>
      <c r="AA39565" s="34">
        <v>61</v>
      </c>
      <c r="AB39565" s="34">
        <v>11</v>
      </c>
      <c r="AC39565" s="34">
        <v>75</v>
      </c>
    </row>
    <row r="39566" spans="1:29" x14ac:dyDescent="0.2">
      <c r="A39566" s="34" t="s">
        <v>100059</v>
      </c>
      <c r="B39566" s="34">
        <v>18</v>
      </c>
      <c r="C39566" s="34">
        <v>41</v>
      </c>
      <c r="D39566" s="34">
        <v>59</v>
      </c>
      <c r="E39566" s="34">
        <v>40</v>
      </c>
      <c r="F39566" s="34">
        <v>39</v>
      </c>
      <c r="G39566" s="34">
        <v>48</v>
      </c>
      <c r="H39566" s="34">
        <v>32</v>
      </c>
      <c r="I39566" s="34">
        <v>29</v>
      </c>
      <c r="J39566" s="34">
        <v>29</v>
      </c>
      <c r="K39566" s="34">
        <v>47</v>
      </c>
      <c r="L39566" s="34">
        <v>22</v>
      </c>
      <c r="M39566" s="34">
        <v>39</v>
      </c>
      <c r="N39566" s="34">
        <v>47</v>
      </c>
      <c r="O39566" s="34">
        <v>39</v>
      </c>
      <c r="P39566" s="34">
        <v>37</v>
      </c>
      <c r="Q39566" s="34">
        <v>48</v>
      </c>
      <c r="R39566" s="34">
        <v>52</v>
      </c>
      <c r="S39566" s="34">
        <v>61</v>
      </c>
      <c r="T39566" s="34">
        <v>33</v>
      </c>
      <c r="U39566" s="34">
        <v>42</v>
      </c>
      <c r="V39566" s="34">
        <v>56</v>
      </c>
      <c r="W39566" s="34">
        <v>75</v>
      </c>
      <c r="X39566" s="34">
        <v>87</v>
      </c>
      <c r="Y39566" s="34">
        <v>31</v>
      </c>
      <c r="Z39566" s="34">
        <v>41</v>
      </c>
      <c r="AA39566" s="34">
        <v>49</v>
      </c>
      <c r="AB39566" s="34">
        <v>45</v>
      </c>
      <c r="AC39566" s="34">
        <v>69</v>
      </c>
    </row>
    <row r="39567" spans="1:29" x14ac:dyDescent="0.2">
      <c r="A39567" s="34" t="s">
        <v>100060</v>
      </c>
      <c r="B39567" s="34">
        <v>18</v>
      </c>
      <c r="C39567" s="34">
        <v>60</v>
      </c>
      <c r="D39567" s="34">
        <v>66</v>
      </c>
      <c r="E39567" s="34">
        <v>48</v>
      </c>
      <c r="F39567" s="34">
        <v>92</v>
      </c>
      <c r="G39567" s="34">
        <v>91</v>
      </c>
      <c r="H39567" s="34">
        <v>46</v>
      </c>
      <c r="I39567" s="34">
        <v>47</v>
      </c>
      <c r="J39567" s="34">
        <v>58</v>
      </c>
      <c r="K39567" s="34">
        <v>61</v>
      </c>
      <c r="L39567" s="34">
        <v>39</v>
      </c>
      <c r="M39567" s="34">
        <v>58</v>
      </c>
      <c r="N39567" s="34">
        <v>48</v>
      </c>
      <c r="O39567" s="34">
        <v>40</v>
      </c>
      <c r="P39567" s="34">
        <v>77</v>
      </c>
      <c r="Q39567" s="34">
        <v>87</v>
      </c>
      <c r="R39567" s="34">
        <v>84</v>
      </c>
      <c r="S39567" s="34">
        <v>70</v>
      </c>
      <c r="T39567" s="34">
        <v>65</v>
      </c>
      <c r="U39567" s="34">
        <v>67</v>
      </c>
      <c r="V39567" s="34">
        <v>73</v>
      </c>
      <c r="W39567" s="34">
        <v>50</v>
      </c>
      <c r="X39567" s="34">
        <v>98</v>
      </c>
      <c r="Y39567" s="34">
        <v>57</v>
      </c>
      <c r="Z39567" s="34">
        <v>83</v>
      </c>
      <c r="AA39567" s="34">
        <v>79</v>
      </c>
      <c r="AB39567" s="34">
        <v>67</v>
      </c>
      <c r="AC39567" s="34">
        <v>129</v>
      </c>
    </row>
    <row r="39568" spans="1:29" x14ac:dyDescent="0.2">
      <c r="A39568" s="34" t="s">
        <v>100061</v>
      </c>
      <c r="B39568" s="34">
        <v>27</v>
      </c>
      <c r="C39568" s="34">
        <v>42</v>
      </c>
      <c r="D39568" s="34">
        <v>43</v>
      </c>
      <c r="E39568" s="34">
        <v>37</v>
      </c>
      <c r="F39568" s="34">
        <v>48</v>
      </c>
      <c r="G39568" s="34">
        <v>44</v>
      </c>
      <c r="H39568" s="34">
        <v>29</v>
      </c>
      <c r="I39568" s="34">
        <v>39</v>
      </c>
      <c r="J39568" s="34">
        <v>22</v>
      </c>
      <c r="K39568" s="34">
        <v>22</v>
      </c>
      <c r="L39568" s="34">
        <v>14</v>
      </c>
      <c r="M39568" s="34">
        <v>34</v>
      </c>
      <c r="N39568" s="34">
        <v>26</v>
      </c>
      <c r="O39568" s="34">
        <v>32</v>
      </c>
      <c r="P39568" s="34">
        <v>25</v>
      </c>
      <c r="Q39568" s="34">
        <v>38</v>
      </c>
      <c r="R39568" s="34">
        <v>32</v>
      </c>
      <c r="S39568" s="34">
        <v>32</v>
      </c>
      <c r="T39568" s="34">
        <v>21</v>
      </c>
      <c r="U39568" s="34">
        <v>18</v>
      </c>
      <c r="V39568" s="34">
        <v>35</v>
      </c>
      <c r="W39568" s="34">
        <v>27</v>
      </c>
      <c r="X39568" s="34">
        <v>22</v>
      </c>
      <c r="Y39568" s="34">
        <v>23</v>
      </c>
      <c r="Z39568" s="34">
        <v>35</v>
      </c>
      <c r="AA39568" s="34">
        <v>47</v>
      </c>
      <c r="AB39568" s="34">
        <v>22</v>
      </c>
      <c r="AC39568" s="34">
        <v>56</v>
      </c>
    </row>
    <row r="39569" spans="1:29" x14ac:dyDescent="0.2">
      <c r="A39569" s="34" t="s">
        <v>100062</v>
      </c>
      <c r="B39569" s="34">
        <v>10</v>
      </c>
      <c r="C39569" s="34">
        <v>1</v>
      </c>
      <c r="D39569" s="34">
        <v>1</v>
      </c>
      <c r="E39569" s="34">
        <v>8</v>
      </c>
      <c r="F39569" s="34">
        <v>4</v>
      </c>
      <c r="G39569" s="34">
        <v>7</v>
      </c>
      <c r="H39569" s="34">
        <v>2</v>
      </c>
      <c r="I39569" s="34">
        <v>4</v>
      </c>
      <c r="J39569" s="34">
        <v>2</v>
      </c>
      <c r="K39569" s="34">
        <v>10</v>
      </c>
      <c r="L39569" s="34">
        <v>3</v>
      </c>
      <c r="M39569" s="34">
        <v>9</v>
      </c>
      <c r="N39569" s="34">
        <v>7</v>
      </c>
      <c r="O39569" s="34">
        <v>5</v>
      </c>
      <c r="P39569" s="34">
        <v>8</v>
      </c>
      <c r="Q39569" s="34">
        <v>2</v>
      </c>
      <c r="R39569" s="34">
        <v>8</v>
      </c>
      <c r="S39569" s="34">
        <v>0</v>
      </c>
      <c r="T39569" s="34">
        <v>1</v>
      </c>
      <c r="U39569" s="34">
        <v>4</v>
      </c>
      <c r="V39569" s="34">
        <v>6</v>
      </c>
      <c r="W39569" s="34">
        <v>1</v>
      </c>
      <c r="X39569" s="34">
        <v>7</v>
      </c>
      <c r="Y39569" s="34">
        <v>7</v>
      </c>
      <c r="Z39569" s="34">
        <v>12</v>
      </c>
      <c r="AA39569" s="34">
        <v>2</v>
      </c>
      <c r="AB39569" s="34">
        <v>3</v>
      </c>
      <c r="AC39569" s="34">
        <v>4</v>
      </c>
    </row>
    <row r="39570" spans="1:29" x14ac:dyDescent="0.2">
      <c r="A39570" s="34" t="s">
        <v>100063</v>
      </c>
      <c r="B39570" s="34">
        <v>21</v>
      </c>
      <c r="C39570" s="34">
        <v>44</v>
      </c>
      <c r="D39570" s="34">
        <v>61</v>
      </c>
      <c r="E39570" s="34">
        <v>79</v>
      </c>
      <c r="F39570" s="34">
        <v>39</v>
      </c>
      <c r="G39570" s="34">
        <v>51</v>
      </c>
      <c r="H39570" s="34">
        <v>34</v>
      </c>
      <c r="I39570" s="34">
        <v>61</v>
      </c>
      <c r="J39570" s="34">
        <v>32</v>
      </c>
      <c r="K39570" s="34">
        <v>61</v>
      </c>
      <c r="L39570" s="34">
        <v>36</v>
      </c>
      <c r="M39570" s="34">
        <v>50</v>
      </c>
      <c r="N39570" s="34">
        <v>44</v>
      </c>
      <c r="O39570" s="34">
        <v>56</v>
      </c>
      <c r="P39570" s="34">
        <v>45</v>
      </c>
      <c r="Q39570" s="34">
        <v>79</v>
      </c>
      <c r="R39570" s="34">
        <v>60</v>
      </c>
      <c r="S39570" s="34">
        <v>72</v>
      </c>
      <c r="T39570" s="34">
        <v>26</v>
      </c>
      <c r="U39570" s="34">
        <v>35</v>
      </c>
      <c r="V39570" s="34">
        <v>45</v>
      </c>
      <c r="W39570" s="34">
        <v>58</v>
      </c>
      <c r="X39570" s="34">
        <v>64</v>
      </c>
      <c r="Y39570" s="34">
        <v>54</v>
      </c>
      <c r="Z39570" s="34">
        <v>57</v>
      </c>
      <c r="AA39570" s="34">
        <v>98</v>
      </c>
      <c r="AB39570" s="34">
        <v>43</v>
      </c>
      <c r="AC39570" s="34">
        <v>82</v>
      </c>
    </row>
    <row r="39571" spans="1:29" x14ac:dyDescent="0.2">
      <c r="A39571" s="34" t="s">
        <v>100064</v>
      </c>
      <c r="B39571" s="34">
        <v>17</v>
      </c>
      <c r="C39571" s="34">
        <v>14</v>
      </c>
      <c r="D39571" s="34">
        <v>14</v>
      </c>
      <c r="E39571" s="34">
        <v>21</v>
      </c>
      <c r="F39571" s="34">
        <v>15</v>
      </c>
      <c r="G39571" s="34">
        <v>11</v>
      </c>
      <c r="H39571" s="34">
        <v>23</v>
      </c>
      <c r="I39571" s="34">
        <v>15</v>
      </c>
      <c r="J39571" s="34">
        <v>24</v>
      </c>
      <c r="K39571" s="34">
        <v>12</v>
      </c>
      <c r="L39571" s="34">
        <v>10</v>
      </c>
      <c r="M39571" s="34">
        <v>6</v>
      </c>
      <c r="N39571" s="34">
        <v>18</v>
      </c>
      <c r="O39571" s="34">
        <v>19</v>
      </c>
      <c r="P39571" s="34">
        <v>8</v>
      </c>
      <c r="Q39571" s="34">
        <v>31</v>
      </c>
      <c r="R39571" s="34">
        <v>18</v>
      </c>
      <c r="S39571" s="34">
        <v>15</v>
      </c>
      <c r="T39571" s="34">
        <v>13</v>
      </c>
      <c r="U39571" s="34">
        <v>13</v>
      </c>
      <c r="V39571" s="34">
        <v>16</v>
      </c>
      <c r="W39571" s="34">
        <v>10</v>
      </c>
      <c r="X39571" s="34">
        <v>47</v>
      </c>
      <c r="Y39571" s="34">
        <v>15</v>
      </c>
      <c r="Z39571" s="34">
        <v>25</v>
      </c>
      <c r="AA39571" s="34">
        <v>26</v>
      </c>
      <c r="AB39571" s="34">
        <v>15</v>
      </c>
      <c r="AC39571" s="34">
        <v>39</v>
      </c>
    </row>
    <row r="39572" spans="1:29" x14ac:dyDescent="0.2">
      <c r="A39572" s="34" t="s">
        <v>100065</v>
      </c>
      <c r="B39572" s="34">
        <v>58</v>
      </c>
      <c r="C39572" s="34">
        <v>83</v>
      </c>
      <c r="D39572" s="34">
        <v>121</v>
      </c>
      <c r="E39572" s="34">
        <v>140</v>
      </c>
      <c r="F39572" s="34">
        <v>89</v>
      </c>
      <c r="G39572" s="34">
        <v>101</v>
      </c>
      <c r="H39572" s="34">
        <v>105</v>
      </c>
      <c r="I39572" s="34">
        <v>87</v>
      </c>
      <c r="J39572" s="34">
        <v>86</v>
      </c>
      <c r="K39572" s="34">
        <v>115</v>
      </c>
      <c r="L39572" s="34">
        <v>41</v>
      </c>
      <c r="M39572" s="34">
        <v>103</v>
      </c>
      <c r="N39572" s="34">
        <v>49</v>
      </c>
      <c r="O39572" s="34">
        <v>76</v>
      </c>
      <c r="P39572" s="34">
        <v>97</v>
      </c>
      <c r="Q39572" s="34">
        <v>112</v>
      </c>
      <c r="R39572" s="34">
        <v>99</v>
      </c>
      <c r="S39572" s="34">
        <v>120</v>
      </c>
      <c r="T39572" s="34">
        <v>56</v>
      </c>
      <c r="U39572" s="34">
        <v>65</v>
      </c>
      <c r="V39572" s="34">
        <v>114</v>
      </c>
      <c r="W39572" s="34">
        <v>82</v>
      </c>
      <c r="X39572" s="34">
        <v>122</v>
      </c>
      <c r="Y39572" s="34">
        <v>67</v>
      </c>
      <c r="Z39572" s="34">
        <v>138</v>
      </c>
      <c r="AA39572" s="34">
        <v>134</v>
      </c>
      <c r="AB39572" s="34">
        <v>90</v>
      </c>
      <c r="AC39572" s="34">
        <v>125</v>
      </c>
    </row>
    <row r="39573" spans="1:29" x14ac:dyDescent="0.2">
      <c r="A39573" s="34" t="s">
        <v>100066</v>
      </c>
      <c r="B39573" s="34">
        <v>23</v>
      </c>
      <c r="C39573" s="34">
        <v>61</v>
      </c>
      <c r="D39573" s="34">
        <v>111</v>
      </c>
      <c r="E39573" s="34">
        <v>58</v>
      </c>
      <c r="F39573" s="34">
        <v>77</v>
      </c>
      <c r="G39573" s="34">
        <v>62</v>
      </c>
      <c r="H39573" s="34">
        <v>61</v>
      </c>
      <c r="I39573" s="34">
        <v>51</v>
      </c>
      <c r="J39573" s="34">
        <v>51</v>
      </c>
      <c r="K39573" s="34">
        <v>114</v>
      </c>
      <c r="L39573" s="34">
        <v>45</v>
      </c>
      <c r="M39573" s="34">
        <v>79</v>
      </c>
      <c r="N39573" s="34">
        <v>56</v>
      </c>
      <c r="O39573" s="34">
        <v>48</v>
      </c>
      <c r="P39573" s="34">
        <v>55</v>
      </c>
      <c r="Q39573" s="34">
        <v>77</v>
      </c>
      <c r="R39573" s="34">
        <v>90</v>
      </c>
      <c r="S39573" s="34">
        <v>101</v>
      </c>
      <c r="T39573" s="34">
        <v>62</v>
      </c>
      <c r="U39573" s="34">
        <v>38</v>
      </c>
      <c r="V39573" s="34">
        <v>123</v>
      </c>
      <c r="W39573" s="34">
        <v>57</v>
      </c>
      <c r="X39573" s="34">
        <v>113</v>
      </c>
      <c r="Y39573" s="34">
        <v>68</v>
      </c>
      <c r="Z39573" s="34">
        <v>92</v>
      </c>
      <c r="AA39573" s="34">
        <v>110</v>
      </c>
      <c r="AB39573" s="34">
        <v>85</v>
      </c>
      <c r="AC39573" s="34">
        <v>101</v>
      </c>
    </row>
    <row r="39574" spans="1:29" x14ac:dyDescent="0.2">
      <c r="A39574" s="34" t="s">
        <v>100067</v>
      </c>
      <c r="B39574" s="34">
        <v>15</v>
      </c>
      <c r="C39574" s="34">
        <v>28</v>
      </c>
      <c r="D39574" s="34">
        <v>22</v>
      </c>
      <c r="E39574" s="34">
        <v>41</v>
      </c>
      <c r="F39574" s="34">
        <v>30</v>
      </c>
      <c r="G39574" s="34">
        <v>44</v>
      </c>
      <c r="H39574" s="34">
        <v>28</v>
      </c>
      <c r="I39574" s="34">
        <v>40</v>
      </c>
      <c r="J39574" s="34">
        <v>16</v>
      </c>
      <c r="K39574" s="34">
        <v>37</v>
      </c>
      <c r="L39574" s="34">
        <v>3</v>
      </c>
      <c r="M39574" s="34">
        <v>33</v>
      </c>
      <c r="N39574" s="34">
        <v>14</v>
      </c>
      <c r="O39574" s="34">
        <v>22</v>
      </c>
      <c r="P39574" s="34">
        <v>12</v>
      </c>
      <c r="Q39574" s="34">
        <v>42</v>
      </c>
      <c r="R39574" s="34">
        <v>20</v>
      </c>
      <c r="S39574" s="34">
        <v>48</v>
      </c>
      <c r="T39574" s="34">
        <v>6</v>
      </c>
      <c r="U39574" s="34">
        <v>25</v>
      </c>
      <c r="V39574" s="34">
        <v>23</v>
      </c>
      <c r="W39574" s="34">
        <v>30</v>
      </c>
      <c r="X39574" s="34">
        <v>7</v>
      </c>
      <c r="Y39574" s="34">
        <v>27</v>
      </c>
      <c r="Z39574" s="34">
        <v>31</v>
      </c>
      <c r="AA39574" s="34">
        <v>31</v>
      </c>
      <c r="AB39574" s="34">
        <v>10</v>
      </c>
      <c r="AC39574" s="34">
        <v>57</v>
      </c>
    </row>
    <row r="39575" spans="1:29" x14ac:dyDescent="0.2">
      <c r="A39575" s="34" t="s">
        <v>100068</v>
      </c>
      <c r="B39575" s="34">
        <v>8</v>
      </c>
      <c r="C39575" s="34">
        <v>19</v>
      </c>
      <c r="D39575" s="34">
        <v>18</v>
      </c>
      <c r="E39575" s="34">
        <v>13</v>
      </c>
      <c r="F39575" s="34">
        <v>12</v>
      </c>
      <c r="G39575" s="34">
        <v>8</v>
      </c>
      <c r="H39575" s="34">
        <v>11</v>
      </c>
      <c r="I39575" s="34">
        <v>41</v>
      </c>
      <c r="J39575" s="34">
        <v>7</v>
      </c>
      <c r="K39575" s="34">
        <v>42</v>
      </c>
      <c r="L39575" s="34">
        <v>1</v>
      </c>
      <c r="M39575" s="34">
        <v>22</v>
      </c>
      <c r="N39575" s="34">
        <v>12</v>
      </c>
      <c r="O39575" s="34">
        <v>21</v>
      </c>
      <c r="P39575" s="34">
        <v>16</v>
      </c>
      <c r="Q39575" s="34">
        <v>12</v>
      </c>
      <c r="R39575" s="34">
        <v>10</v>
      </c>
      <c r="S39575" s="34">
        <v>21</v>
      </c>
      <c r="T39575" s="34">
        <v>8</v>
      </c>
      <c r="U39575" s="34">
        <v>15</v>
      </c>
      <c r="V39575" s="34">
        <v>17</v>
      </c>
      <c r="W39575" s="34">
        <v>16</v>
      </c>
      <c r="X39575" s="34">
        <v>14</v>
      </c>
      <c r="Y39575" s="34">
        <v>7</v>
      </c>
      <c r="Z39575" s="34">
        <v>7</v>
      </c>
      <c r="AA39575" s="34">
        <v>28</v>
      </c>
      <c r="AB39575" s="34">
        <v>10</v>
      </c>
      <c r="AC39575" s="34">
        <v>23</v>
      </c>
    </row>
    <row r="39576" spans="1:29" x14ac:dyDescent="0.2">
      <c r="A39576" s="34" t="s">
        <v>100069</v>
      </c>
      <c r="B39576" s="34">
        <v>94</v>
      </c>
      <c r="C39576" s="34">
        <v>86</v>
      </c>
      <c r="D39576" s="34">
        <v>140</v>
      </c>
      <c r="E39576" s="34">
        <v>87</v>
      </c>
      <c r="F39576" s="34">
        <v>134</v>
      </c>
      <c r="G39576" s="34">
        <v>96</v>
      </c>
      <c r="H39576" s="34">
        <v>116</v>
      </c>
      <c r="I39576" s="34">
        <v>58</v>
      </c>
      <c r="J39576" s="34">
        <v>100</v>
      </c>
      <c r="K39576" s="34">
        <v>93</v>
      </c>
      <c r="L39576" s="34">
        <v>64</v>
      </c>
      <c r="M39576" s="34">
        <v>73</v>
      </c>
      <c r="N39576" s="34">
        <v>90</v>
      </c>
      <c r="O39576" s="34">
        <v>104</v>
      </c>
      <c r="P39576" s="34">
        <v>80</v>
      </c>
      <c r="Q39576" s="34">
        <v>112</v>
      </c>
      <c r="R39576" s="34">
        <v>120</v>
      </c>
      <c r="S39576" s="34">
        <v>110</v>
      </c>
      <c r="T39576" s="34">
        <v>66</v>
      </c>
      <c r="U39576" s="34">
        <v>115</v>
      </c>
      <c r="V39576" s="34">
        <v>92</v>
      </c>
      <c r="W39576" s="34">
        <v>98</v>
      </c>
      <c r="X39576" s="34">
        <v>151</v>
      </c>
      <c r="Y39576" s="34">
        <v>89</v>
      </c>
      <c r="Z39576" s="34">
        <v>138</v>
      </c>
      <c r="AA39576" s="34">
        <v>130</v>
      </c>
      <c r="AB39576" s="34">
        <v>101</v>
      </c>
      <c r="AC39576" s="34">
        <v>167</v>
      </c>
    </row>
    <row r="39577" spans="1:29" x14ac:dyDescent="0.2">
      <c r="A39577" s="34" t="s">
        <v>100070</v>
      </c>
      <c r="B39577" s="34">
        <v>14</v>
      </c>
      <c r="C39577" s="34">
        <v>15</v>
      </c>
      <c r="D39577" s="34">
        <v>39</v>
      </c>
      <c r="E39577" s="34">
        <v>27</v>
      </c>
      <c r="F39577" s="34">
        <v>29</v>
      </c>
      <c r="G39577" s="34">
        <v>16</v>
      </c>
      <c r="H39577" s="34">
        <v>27</v>
      </c>
      <c r="I39577" s="34">
        <v>22</v>
      </c>
      <c r="J39577" s="34">
        <v>20</v>
      </c>
      <c r="K39577" s="34">
        <v>28</v>
      </c>
      <c r="L39577" s="34">
        <v>9</v>
      </c>
      <c r="M39577" s="34">
        <v>26</v>
      </c>
      <c r="N39577" s="34">
        <v>17</v>
      </c>
      <c r="O39577" s="34">
        <v>22</v>
      </c>
      <c r="P39577" s="34">
        <v>16</v>
      </c>
      <c r="Q39577" s="34">
        <v>28</v>
      </c>
      <c r="R39577" s="34">
        <v>16</v>
      </c>
      <c r="S39577" s="34">
        <v>30</v>
      </c>
      <c r="T39577" s="34">
        <v>9</v>
      </c>
      <c r="U39577" s="34">
        <v>19</v>
      </c>
      <c r="V39577" s="34">
        <v>18</v>
      </c>
      <c r="W39577" s="34">
        <v>14</v>
      </c>
      <c r="X39577" s="34">
        <v>18</v>
      </c>
      <c r="Y39577" s="34">
        <v>8</v>
      </c>
      <c r="Z39577" s="34">
        <v>22</v>
      </c>
      <c r="AA39577" s="34">
        <v>27</v>
      </c>
      <c r="AB39577" s="34">
        <v>17</v>
      </c>
      <c r="AC39577" s="34">
        <v>29</v>
      </c>
    </row>
    <row r="39578" spans="1:29" x14ac:dyDescent="0.2">
      <c r="A39578" s="34" t="s">
        <v>100071</v>
      </c>
      <c r="B39578" s="34">
        <v>13</v>
      </c>
      <c r="C39578" s="34">
        <v>6</v>
      </c>
      <c r="D39578" s="34">
        <v>14</v>
      </c>
      <c r="E39578" s="34">
        <v>13</v>
      </c>
      <c r="F39578" s="34">
        <v>15</v>
      </c>
      <c r="G39578" s="34">
        <v>17</v>
      </c>
      <c r="H39578" s="34">
        <v>12</v>
      </c>
      <c r="I39578" s="34">
        <v>34</v>
      </c>
      <c r="J39578" s="34">
        <v>10</v>
      </c>
      <c r="K39578" s="34">
        <v>14</v>
      </c>
      <c r="L39578" s="34">
        <v>11</v>
      </c>
      <c r="M39578" s="34">
        <v>18</v>
      </c>
      <c r="N39578" s="34">
        <v>14</v>
      </c>
      <c r="O39578" s="34">
        <v>4</v>
      </c>
      <c r="P39578" s="34">
        <v>21</v>
      </c>
      <c r="Q39578" s="34">
        <v>12</v>
      </c>
      <c r="R39578" s="34">
        <v>18</v>
      </c>
      <c r="S39578" s="34">
        <v>20</v>
      </c>
      <c r="T39578" s="34">
        <v>17</v>
      </c>
      <c r="U39578" s="34">
        <v>25</v>
      </c>
      <c r="V39578" s="34">
        <v>26</v>
      </c>
      <c r="W39578" s="34">
        <v>11</v>
      </c>
      <c r="X39578" s="34">
        <v>5</v>
      </c>
      <c r="Y39578" s="34">
        <v>19</v>
      </c>
      <c r="Z39578" s="34">
        <v>13</v>
      </c>
      <c r="AA39578" s="34">
        <v>31</v>
      </c>
      <c r="AB39578" s="34">
        <v>29</v>
      </c>
      <c r="AC39578" s="34">
        <v>24</v>
      </c>
    </row>
    <row r="39579" spans="1:29" x14ac:dyDescent="0.2">
      <c r="A39579" s="34" t="s">
        <v>100072</v>
      </c>
      <c r="B39579" s="34">
        <v>27</v>
      </c>
      <c r="C39579" s="34">
        <v>14</v>
      </c>
      <c r="D39579" s="34">
        <v>33</v>
      </c>
      <c r="E39579" s="34">
        <v>8</v>
      </c>
      <c r="F39579" s="34">
        <v>23</v>
      </c>
      <c r="G39579" s="34">
        <v>15</v>
      </c>
      <c r="H39579" s="34">
        <v>28</v>
      </c>
      <c r="I39579" s="34">
        <v>7</v>
      </c>
      <c r="J39579" s="34">
        <v>15</v>
      </c>
      <c r="K39579" s="34">
        <v>23</v>
      </c>
      <c r="L39579" s="34">
        <v>14</v>
      </c>
      <c r="M39579" s="34">
        <v>17</v>
      </c>
      <c r="N39579" s="34">
        <v>27</v>
      </c>
      <c r="O39579" s="34">
        <v>24</v>
      </c>
      <c r="P39579" s="34">
        <v>23</v>
      </c>
      <c r="Q39579" s="34">
        <v>32</v>
      </c>
      <c r="R39579" s="34">
        <v>30</v>
      </c>
      <c r="S39579" s="34">
        <v>33</v>
      </c>
      <c r="T39579" s="34">
        <v>16</v>
      </c>
      <c r="U39579" s="34">
        <v>10</v>
      </c>
      <c r="V39579" s="34">
        <v>52</v>
      </c>
      <c r="W39579" s="34">
        <v>22</v>
      </c>
      <c r="X39579" s="34">
        <v>24</v>
      </c>
      <c r="Y39579" s="34">
        <v>12</v>
      </c>
      <c r="Z39579" s="34">
        <v>40</v>
      </c>
      <c r="AA39579" s="34">
        <v>20</v>
      </c>
      <c r="AB39579" s="34">
        <v>41</v>
      </c>
      <c r="AC39579" s="34">
        <v>26</v>
      </c>
    </row>
    <row r="39580" spans="1:29" x14ac:dyDescent="0.2">
      <c r="A39580" s="34" t="s">
        <v>100073</v>
      </c>
      <c r="B39580" s="34">
        <v>12</v>
      </c>
      <c r="C39580" s="34">
        <v>22</v>
      </c>
      <c r="D39580" s="34">
        <v>22</v>
      </c>
      <c r="E39580" s="34">
        <v>15</v>
      </c>
      <c r="F39580" s="34">
        <v>10</v>
      </c>
      <c r="G39580" s="34">
        <v>22</v>
      </c>
      <c r="H39580" s="34">
        <v>10</v>
      </c>
      <c r="I39580" s="34">
        <v>20</v>
      </c>
      <c r="J39580" s="34">
        <v>24</v>
      </c>
      <c r="K39580" s="34">
        <v>17</v>
      </c>
      <c r="L39580" s="34">
        <v>4</v>
      </c>
      <c r="M39580" s="34">
        <v>19</v>
      </c>
      <c r="N39580" s="34">
        <v>13</v>
      </c>
      <c r="O39580" s="34">
        <v>10</v>
      </c>
      <c r="P39580" s="34">
        <v>7</v>
      </c>
      <c r="Q39580" s="34">
        <v>15</v>
      </c>
      <c r="R39580" s="34">
        <v>21</v>
      </c>
      <c r="S39580" s="34">
        <v>17</v>
      </c>
      <c r="T39580" s="34">
        <v>13</v>
      </c>
      <c r="U39580" s="34">
        <v>20</v>
      </c>
      <c r="V39580" s="34">
        <v>18</v>
      </c>
      <c r="W39580" s="34">
        <v>12</v>
      </c>
      <c r="X39580" s="34">
        <v>34</v>
      </c>
      <c r="Y39580" s="34">
        <v>11</v>
      </c>
      <c r="Z39580" s="34">
        <v>28</v>
      </c>
      <c r="AA39580" s="34">
        <v>21</v>
      </c>
      <c r="AB39580" s="34">
        <v>11</v>
      </c>
      <c r="AC39580" s="34">
        <v>16</v>
      </c>
    </row>
    <row r="39581" spans="1:29" x14ac:dyDescent="0.2">
      <c r="A39581" s="34" t="s">
        <v>100074</v>
      </c>
      <c r="B39581" s="34">
        <v>79</v>
      </c>
      <c r="C39581" s="34">
        <v>94</v>
      </c>
      <c r="D39581" s="34">
        <v>163</v>
      </c>
      <c r="E39581" s="34">
        <v>103</v>
      </c>
      <c r="F39581" s="34">
        <v>170</v>
      </c>
      <c r="G39581" s="34">
        <v>99</v>
      </c>
      <c r="H39581" s="34">
        <v>200</v>
      </c>
      <c r="I39581" s="34">
        <v>93</v>
      </c>
      <c r="J39581" s="34">
        <v>150</v>
      </c>
      <c r="K39581" s="34">
        <v>100</v>
      </c>
      <c r="L39581" s="34">
        <v>111</v>
      </c>
      <c r="M39581" s="34">
        <v>112</v>
      </c>
      <c r="N39581" s="34">
        <v>129</v>
      </c>
      <c r="O39581" s="34">
        <v>98</v>
      </c>
      <c r="P39581" s="34">
        <v>139</v>
      </c>
      <c r="Q39581" s="34">
        <v>142</v>
      </c>
      <c r="R39581" s="34">
        <v>172</v>
      </c>
      <c r="S39581" s="34">
        <v>135</v>
      </c>
      <c r="T39581" s="34">
        <v>163</v>
      </c>
      <c r="U39581" s="34">
        <v>107</v>
      </c>
      <c r="V39581" s="34">
        <v>172</v>
      </c>
      <c r="W39581" s="34">
        <v>114</v>
      </c>
      <c r="X39581" s="34">
        <v>186</v>
      </c>
      <c r="Y39581" s="34">
        <v>131</v>
      </c>
      <c r="Z39581" s="34">
        <v>172</v>
      </c>
      <c r="AA39581" s="34">
        <v>123</v>
      </c>
      <c r="AB39581" s="34">
        <v>166</v>
      </c>
      <c r="AC39581" s="34">
        <v>183</v>
      </c>
    </row>
    <row r="39582" spans="1:29" x14ac:dyDescent="0.2">
      <c r="A39582" s="34" t="s">
        <v>100075</v>
      </c>
      <c r="B39582" s="34">
        <v>15</v>
      </c>
      <c r="C39582" s="34">
        <v>76</v>
      </c>
      <c r="D39582" s="34">
        <v>61</v>
      </c>
      <c r="E39582" s="34">
        <v>78</v>
      </c>
      <c r="F39582" s="34">
        <v>21</v>
      </c>
      <c r="G39582" s="34">
        <v>94</v>
      </c>
      <c r="H39582" s="34">
        <v>26</v>
      </c>
      <c r="I39582" s="34">
        <v>62</v>
      </c>
      <c r="J39582" s="34">
        <v>12</v>
      </c>
      <c r="K39582" s="34">
        <v>71</v>
      </c>
      <c r="L39582" s="34">
        <v>3</v>
      </c>
      <c r="M39582" s="34">
        <v>55</v>
      </c>
      <c r="N39582" s="34">
        <v>34</v>
      </c>
      <c r="O39582" s="34">
        <v>43</v>
      </c>
      <c r="P39582" s="34">
        <v>27</v>
      </c>
      <c r="Q39582" s="34">
        <v>48</v>
      </c>
      <c r="R39582" s="34">
        <v>24</v>
      </c>
      <c r="S39582" s="34">
        <v>96</v>
      </c>
      <c r="T39582" s="34">
        <v>4</v>
      </c>
      <c r="U39582" s="34">
        <v>36</v>
      </c>
      <c r="V39582" s="34">
        <v>42</v>
      </c>
      <c r="W39582" s="34">
        <v>43</v>
      </c>
      <c r="X39582" s="34">
        <v>37</v>
      </c>
      <c r="Y39582" s="34">
        <v>29</v>
      </c>
      <c r="Z39582" s="34">
        <v>51</v>
      </c>
      <c r="AA39582" s="34">
        <v>76</v>
      </c>
      <c r="AB39582" s="34">
        <v>21</v>
      </c>
      <c r="AC39582" s="34">
        <v>89</v>
      </c>
    </row>
    <row r="39583" spans="1:29" x14ac:dyDescent="0.2">
      <c r="A39583" s="34" t="s">
        <v>100076</v>
      </c>
      <c r="B39583" s="34">
        <v>19</v>
      </c>
      <c r="C39583" s="34">
        <v>30</v>
      </c>
      <c r="D39583" s="34">
        <v>15</v>
      </c>
      <c r="E39583" s="34">
        <v>17</v>
      </c>
      <c r="F39583" s="34">
        <v>30</v>
      </c>
      <c r="G39583" s="34">
        <v>13</v>
      </c>
      <c r="H39583" s="34">
        <v>16</v>
      </c>
      <c r="I39583" s="34">
        <v>20</v>
      </c>
      <c r="J39583" s="34">
        <v>20</v>
      </c>
      <c r="K39583" s="34">
        <v>23</v>
      </c>
      <c r="L39583" s="34">
        <v>12</v>
      </c>
      <c r="M39583" s="34">
        <v>24</v>
      </c>
      <c r="N39583" s="34">
        <v>12</v>
      </c>
      <c r="O39583" s="34">
        <v>7</v>
      </c>
      <c r="P39583" s="34">
        <v>21</v>
      </c>
      <c r="Q39583" s="34">
        <v>16</v>
      </c>
      <c r="R39583" s="34">
        <v>25</v>
      </c>
      <c r="S39583" s="34">
        <v>18</v>
      </c>
      <c r="T39583" s="34">
        <v>14</v>
      </c>
      <c r="U39583" s="34">
        <v>23</v>
      </c>
      <c r="V39583" s="34">
        <v>23</v>
      </c>
      <c r="W39583" s="34">
        <v>14</v>
      </c>
      <c r="X39583" s="34">
        <v>27</v>
      </c>
      <c r="Y39583" s="34">
        <v>15</v>
      </c>
      <c r="Z39583" s="34">
        <v>22</v>
      </c>
      <c r="AA39583" s="34">
        <v>30</v>
      </c>
      <c r="AB39583" s="34">
        <v>15</v>
      </c>
      <c r="AC39583" s="34">
        <v>44</v>
      </c>
    </row>
    <row r="39584" spans="1:29" x14ac:dyDescent="0.2">
      <c r="A39584" s="34" t="s">
        <v>100077</v>
      </c>
      <c r="B39584" s="34">
        <v>15</v>
      </c>
      <c r="C39584" s="34">
        <v>22</v>
      </c>
      <c r="D39584" s="34">
        <v>12</v>
      </c>
      <c r="E39584" s="34">
        <v>22</v>
      </c>
      <c r="F39584" s="34">
        <v>15</v>
      </c>
      <c r="G39584" s="34">
        <v>23</v>
      </c>
      <c r="H39584" s="34">
        <v>19</v>
      </c>
      <c r="I39584" s="34">
        <v>31</v>
      </c>
      <c r="J39584" s="34">
        <v>31</v>
      </c>
      <c r="K39584" s="34">
        <v>30</v>
      </c>
      <c r="L39584" s="34">
        <v>10</v>
      </c>
      <c r="M39584" s="34">
        <v>19</v>
      </c>
      <c r="N39584" s="34">
        <v>12</v>
      </c>
      <c r="O39584" s="34">
        <v>12</v>
      </c>
      <c r="P39584" s="34">
        <v>25</v>
      </c>
      <c r="Q39584" s="34">
        <v>38</v>
      </c>
      <c r="R39584" s="34">
        <v>37</v>
      </c>
      <c r="S39584" s="34">
        <v>26</v>
      </c>
      <c r="T39584" s="34">
        <v>11</v>
      </c>
      <c r="U39584" s="34">
        <v>24</v>
      </c>
      <c r="V39584" s="34">
        <v>36</v>
      </c>
      <c r="W39584" s="34">
        <v>23</v>
      </c>
      <c r="X39584" s="34">
        <v>46</v>
      </c>
      <c r="Y39584" s="34">
        <v>23</v>
      </c>
      <c r="Z39584" s="34">
        <v>7</v>
      </c>
      <c r="AA39584" s="34">
        <v>23</v>
      </c>
      <c r="AB39584" s="34">
        <v>18</v>
      </c>
      <c r="AC39584" s="34">
        <v>38</v>
      </c>
    </row>
    <row r="39585" spans="1:29" x14ac:dyDescent="0.2">
      <c r="A39585" s="34" t="s">
        <v>100078</v>
      </c>
      <c r="B39585" s="34">
        <v>26</v>
      </c>
      <c r="C39585" s="34">
        <v>20</v>
      </c>
      <c r="D39585" s="34">
        <v>20</v>
      </c>
      <c r="E39585" s="34">
        <v>24</v>
      </c>
      <c r="F39585" s="34">
        <v>18</v>
      </c>
      <c r="G39585" s="34">
        <v>9</v>
      </c>
      <c r="H39585" s="34">
        <v>10</v>
      </c>
      <c r="I39585" s="34">
        <v>24</v>
      </c>
      <c r="J39585" s="34">
        <v>7</v>
      </c>
      <c r="K39585" s="34">
        <v>23</v>
      </c>
      <c r="L39585" s="34">
        <v>5</v>
      </c>
      <c r="M39585" s="34">
        <v>22</v>
      </c>
      <c r="N39585" s="34">
        <v>14</v>
      </c>
      <c r="O39585" s="34">
        <v>17</v>
      </c>
      <c r="P39585" s="34">
        <v>12</v>
      </c>
      <c r="Q39585" s="34">
        <v>35</v>
      </c>
      <c r="R39585" s="34">
        <v>15</v>
      </c>
      <c r="S39585" s="34">
        <v>19</v>
      </c>
      <c r="T39585" s="34">
        <v>12</v>
      </c>
      <c r="U39585" s="34">
        <v>19</v>
      </c>
      <c r="V39585" s="34">
        <v>7</v>
      </c>
      <c r="W39585" s="34">
        <v>21</v>
      </c>
      <c r="X39585" s="34">
        <v>7</v>
      </c>
      <c r="Y39585" s="34">
        <v>14</v>
      </c>
      <c r="Z39585" s="34">
        <v>29</v>
      </c>
      <c r="AA39585" s="34">
        <v>34</v>
      </c>
      <c r="AB39585" s="34">
        <v>18</v>
      </c>
      <c r="AC39585" s="34">
        <v>31</v>
      </c>
    </row>
    <row r="39586" spans="1:29" x14ac:dyDescent="0.2">
      <c r="A39586" s="34" t="s">
        <v>100079</v>
      </c>
      <c r="B39586" s="34">
        <v>44</v>
      </c>
      <c r="C39586" s="34">
        <v>60</v>
      </c>
      <c r="D39586" s="34">
        <v>80</v>
      </c>
      <c r="E39586" s="34">
        <v>61</v>
      </c>
      <c r="F39586" s="34">
        <v>93</v>
      </c>
      <c r="G39586" s="34">
        <v>57</v>
      </c>
      <c r="H39586" s="34">
        <v>59</v>
      </c>
      <c r="I39586" s="34">
        <v>46</v>
      </c>
      <c r="J39586" s="34">
        <v>85</v>
      </c>
      <c r="K39586" s="34">
        <v>64</v>
      </c>
      <c r="L39586" s="34">
        <v>37</v>
      </c>
      <c r="M39586" s="34">
        <v>52</v>
      </c>
      <c r="N39586" s="34">
        <v>68</v>
      </c>
      <c r="O39586" s="34">
        <v>29</v>
      </c>
      <c r="P39586" s="34">
        <v>70</v>
      </c>
      <c r="Q39586" s="34">
        <v>94</v>
      </c>
      <c r="R39586" s="34">
        <v>93</v>
      </c>
      <c r="S39586" s="34">
        <v>82</v>
      </c>
      <c r="T39586" s="34">
        <v>89</v>
      </c>
      <c r="U39586" s="34">
        <v>59</v>
      </c>
      <c r="V39586" s="34">
        <v>82</v>
      </c>
      <c r="W39586" s="34">
        <v>82</v>
      </c>
      <c r="X39586" s="34">
        <v>149</v>
      </c>
      <c r="Y39586" s="34">
        <v>67</v>
      </c>
      <c r="Z39586" s="34">
        <v>92</v>
      </c>
      <c r="AA39586" s="34">
        <v>71</v>
      </c>
      <c r="AB39586" s="34">
        <v>81</v>
      </c>
      <c r="AC39586" s="34">
        <v>108</v>
      </c>
    </row>
    <row r="39587" spans="1:29" x14ac:dyDescent="0.2">
      <c r="A39587" s="34" t="s">
        <v>100080</v>
      </c>
      <c r="B39587" s="34">
        <v>15</v>
      </c>
      <c r="C39587" s="34">
        <v>20</v>
      </c>
      <c r="D39587" s="34">
        <v>28</v>
      </c>
      <c r="E39587" s="34">
        <v>31</v>
      </c>
      <c r="F39587" s="34">
        <v>12</v>
      </c>
      <c r="G39587" s="34">
        <v>25</v>
      </c>
      <c r="H39587" s="34">
        <v>13</v>
      </c>
      <c r="I39587" s="34">
        <v>13</v>
      </c>
      <c r="J39587" s="34">
        <v>8</v>
      </c>
      <c r="K39587" s="34">
        <v>17</v>
      </c>
      <c r="L39587" s="34">
        <v>2</v>
      </c>
      <c r="M39587" s="34">
        <v>7</v>
      </c>
      <c r="N39587" s="34">
        <v>12</v>
      </c>
      <c r="O39587" s="34">
        <v>14</v>
      </c>
      <c r="P39587" s="34">
        <v>12</v>
      </c>
      <c r="Q39587" s="34">
        <v>11</v>
      </c>
      <c r="R39587" s="34">
        <v>7</v>
      </c>
      <c r="S39587" s="34">
        <v>22</v>
      </c>
      <c r="T39587" s="34">
        <v>1</v>
      </c>
      <c r="U39587" s="34">
        <v>5</v>
      </c>
      <c r="V39587" s="34">
        <v>13</v>
      </c>
      <c r="W39587" s="34">
        <v>4</v>
      </c>
      <c r="X39587" s="34">
        <v>23</v>
      </c>
      <c r="Y39587" s="34">
        <v>7</v>
      </c>
      <c r="Z39587" s="34">
        <v>19</v>
      </c>
      <c r="AA39587" s="34">
        <v>7</v>
      </c>
      <c r="AB39587" s="34">
        <v>4</v>
      </c>
      <c r="AC39587" s="34">
        <v>14</v>
      </c>
    </row>
    <row r="39588" spans="1:29" x14ac:dyDescent="0.2">
      <c r="A39588" s="34" t="s">
        <v>100081</v>
      </c>
      <c r="B39588" s="34">
        <v>64</v>
      </c>
      <c r="C39588" s="34">
        <v>57</v>
      </c>
      <c r="D39588" s="34">
        <v>73</v>
      </c>
      <c r="E39588" s="34">
        <v>50</v>
      </c>
      <c r="F39588" s="34">
        <v>46</v>
      </c>
      <c r="G39588" s="34">
        <v>69</v>
      </c>
      <c r="H39588" s="34">
        <v>41</v>
      </c>
      <c r="I39588" s="34">
        <v>56</v>
      </c>
      <c r="J39588" s="34">
        <v>46</v>
      </c>
      <c r="K39588" s="34">
        <v>46</v>
      </c>
      <c r="L39588" s="34">
        <v>20</v>
      </c>
      <c r="M39588" s="34">
        <v>38</v>
      </c>
      <c r="N39588" s="34">
        <v>44</v>
      </c>
      <c r="O39588" s="34">
        <v>52</v>
      </c>
      <c r="P39588" s="34">
        <v>31</v>
      </c>
      <c r="Q39588" s="34">
        <v>65</v>
      </c>
      <c r="R39588" s="34">
        <v>35</v>
      </c>
      <c r="S39588" s="34">
        <v>64</v>
      </c>
      <c r="T39588" s="34">
        <v>23</v>
      </c>
      <c r="U39588" s="34">
        <v>43</v>
      </c>
      <c r="V39588" s="34">
        <v>52</v>
      </c>
      <c r="W39588" s="34">
        <v>51</v>
      </c>
      <c r="X39588" s="34">
        <v>47</v>
      </c>
      <c r="Y39588" s="34">
        <v>40</v>
      </c>
      <c r="Z39588" s="34">
        <v>41</v>
      </c>
      <c r="AA39588" s="34">
        <v>41</v>
      </c>
      <c r="AB39588" s="34">
        <v>34</v>
      </c>
      <c r="AC39588" s="34">
        <v>86</v>
      </c>
    </row>
    <row r="39589" spans="1:29" x14ac:dyDescent="0.2">
      <c r="A39589" s="34" t="s">
        <v>100082</v>
      </c>
      <c r="B39589" s="34">
        <v>17</v>
      </c>
      <c r="C39589" s="34">
        <v>46</v>
      </c>
      <c r="D39589" s="34">
        <v>59</v>
      </c>
      <c r="E39589" s="34">
        <v>52</v>
      </c>
      <c r="F39589" s="34">
        <v>38</v>
      </c>
      <c r="G39589" s="34">
        <v>41</v>
      </c>
      <c r="H39589" s="34">
        <v>29</v>
      </c>
      <c r="I39589" s="34">
        <v>30</v>
      </c>
      <c r="J39589" s="34">
        <v>48</v>
      </c>
      <c r="K39589" s="34">
        <v>30</v>
      </c>
      <c r="L39589" s="34">
        <v>22</v>
      </c>
      <c r="M39589" s="34">
        <v>24</v>
      </c>
      <c r="N39589" s="34">
        <v>29</v>
      </c>
      <c r="O39589" s="34">
        <v>39</v>
      </c>
      <c r="P39589" s="34">
        <v>39</v>
      </c>
      <c r="Q39589" s="34">
        <v>37</v>
      </c>
      <c r="R39589" s="34">
        <v>44</v>
      </c>
      <c r="S39589" s="34">
        <v>55</v>
      </c>
      <c r="T39589" s="34">
        <v>31</v>
      </c>
      <c r="U39589" s="34">
        <v>39</v>
      </c>
      <c r="V39589" s="34">
        <v>38</v>
      </c>
      <c r="W39589" s="34">
        <v>45</v>
      </c>
      <c r="X39589" s="34">
        <v>66</v>
      </c>
      <c r="Y39589" s="34">
        <v>34</v>
      </c>
      <c r="Z39589" s="34">
        <v>72</v>
      </c>
      <c r="AA39589" s="34">
        <v>27</v>
      </c>
      <c r="AB39589" s="34">
        <v>52</v>
      </c>
      <c r="AC39589" s="34">
        <v>71</v>
      </c>
    </row>
    <row r="39590" spans="1:29" x14ac:dyDescent="0.2">
      <c r="A39590" s="34" t="s">
        <v>100083</v>
      </c>
      <c r="B39590" s="34">
        <v>14</v>
      </c>
      <c r="C39590" s="34">
        <v>6</v>
      </c>
      <c r="D39590" s="34">
        <v>8</v>
      </c>
      <c r="E39590" s="34">
        <v>9</v>
      </c>
      <c r="F39590" s="34">
        <v>9</v>
      </c>
      <c r="G39590" s="34">
        <v>0</v>
      </c>
      <c r="H39590" s="34">
        <v>3</v>
      </c>
      <c r="I39590" s="34">
        <v>9</v>
      </c>
      <c r="J39590" s="34">
        <v>2</v>
      </c>
      <c r="K39590" s="34">
        <v>5</v>
      </c>
      <c r="L39590" s="34">
        <v>2</v>
      </c>
      <c r="M39590" s="34">
        <v>3</v>
      </c>
      <c r="N39590" s="34">
        <v>10</v>
      </c>
      <c r="O39590" s="34">
        <v>11</v>
      </c>
      <c r="P39590" s="34">
        <v>4</v>
      </c>
      <c r="Q39590" s="34">
        <v>1</v>
      </c>
      <c r="R39590" s="34">
        <v>11</v>
      </c>
      <c r="S39590" s="34">
        <v>7</v>
      </c>
      <c r="T39590" s="34">
        <v>1</v>
      </c>
      <c r="U39590" s="34">
        <v>7</v>
      </c>
      <c r="V39590" s="34">
        <v>4</v>
      </c>
      <c r="W39590" s="34">
        <v>0</v>
      </c>
      <c r="X39590" s="34">
        <v>6</v>
      </c>
      <c r="Y39590" s="34">
        <v>2</v>
      </c>
      <c r="Z39590" s="34">
        <v>9</v>
      </c>
      <c r="AA39590" s="34">
        <v>4</v>
      </c>
      <c r="AB39590" s="34">
        <v>6</v>
      </c>
      <c r="AC39590" s="34">
        <v>17</v>
      </c>
    </row>
    <row r="39591" spans="1:29" x14ac:dyDescent="0.2">
      <c r="A39591" s="34" t="s">
        <v>100084</v>
      </c>
      <c r="B39591" s="34">
        <v>2</v>
      </c>
      <c r="C39591" s="34">
        <v>2</v>
      </c>
      <c r="D39591" s="34">
        <v>12</v>
      </c>
      <c r="E39591" s="34">
        <v>5</v>
      </c>
      <c r="F39591" s="34">
        <v>10</v>
      </c>
      <c r="G39591" s="34">
        <v>8</v>
      </c>
      <c r="H39591" s="34">
        <v>3</v>
      </c>
      <c r="I39591" s="34">
        <v>2</v>
      </c>
      <c r="J39591" s="34">
        <v>1</v>
      </c>
      <c r="K39591" s="34">
        <v>1</v>
      </c>
      <c r="L39591" s="34">
        <v>1</v>
      </c>
      <c r="M39591" s="34">
        <v>3</v>
      </c>
      <c r="N39591" s="34">
        <v>3</v>
      </c>
      <c r="O39591" s="34">
        <v>3</v>
      </c>
      <c r="P39591" s="34">
        <v>2</v>
      </c>
      <c r="Q39591" s="34">
        <v>2</v>
      </c>
      <c r="R39591" s="34">
        <v>9</v>
      </c>
      <c r="S39591" s="34">
        <v>7</v>
      </c>
      <c r="T39591" s="34">
        <v>5</v>
      </c>
      <c r="U39591" s="34">
        <v>1</v>
      </c>
      <c r="V39591" s="34">
        <v>5</v>
      </c>
      <c r="W39591" s="34">
        <v>2</v>
      </c>
      <c r="X39591" s="34">
        <v>3</v>
      </c>
      <c r="Y39591" s="34">
        <v>4</v>
      </c>
      <c r="Z39591" s="34">
        <v>7</v>
      </c>
      <c r="AA39591" s="34">
        <v>1</v>
      </c>
      <c r="AB39591" s="34">
        <v>3</v>
      </c>
      <c r="AC39591" s="34">
        <v>4</v>
      </c>
    </row>
    <row r="39592" spans="1:29" x14ac:dyDescent="0.2">
      <c r="A39592" s="34" t="s">
        <v>100085</v>
      </c>
      <c r="B39592" s="34">
        <v>28</v>
      </c>
      <c r="C39592" s="34">
        <v>38</v>
      </c>
      <c r="D39592" s="34">
        <v>62</v>
      </c>
      <c r="E39592" s="34">
        <v>33</v>
      </c>
      <c r="F39592" s="34">
        <v>33</v>
      </c>
      <c r="G39592" s="34">
        <v>38</v>
      </c>
      <c r="H39592" s="34">
        <v>18</v>
      </c>
      <c r="I39592" s="34">
        <v>22</v>
      </c>
      <c r="J39592" s="34">
        <v>28</v>
      </c>
      <c r="K39592" s="34">
        <v>28</v>
      </c>
      <c r="L39592" s="34">
        <v>21</v>
      </c>
      <c r="M39592" s="34">
        <v>38</v>
      </c>
      <c r="N39592" s="34">
        <v>44</v>
      </c>
      <c r="O39592" s="34">
        <v>34</v>
      </c>
      <c r="P39592" s="34">
        <v>51</v>
      </c>
      <c r="Q39592" s="34">
        <v>76</v>
      </c>
      <c r="R39592" s="34">
        <v>43</v>
      </c>
      <c r="S39592" s="34">
        <v>29</v>
      </c>
      <c r="T39592" s="34">
        <v>41</v>
      </c>
      <c r="U39592" s="34">
        <v>28</v>
      </c>
      <c r="V39592" s="34">
        <v>24</v>
      </c>
      <c r="W39592" s="34">
        <v>26</v>
      </c>
      <c r="X39592" s="34">
        <v>52</v>
      </c>
      <c r="Y39592" s="34">
        <v>30</v>
      </c>
      <c r="Z39592" s="34">
        <v>34</v>
      </c>
      <c r="AA39592" s="34">
        <v>46</v>
      </c>
      <c r="AB39592" s="34">
        <v>32</v>
      </c>
      <c r="AC39592" s="34">
        <v>46</v>
      </c>
    </row>
    <row r="39593" spans="1:29" x14ac:dyDescent="0.2">
      <c r="A39593" s="34" t="s">
        <v>100086</v>
      </c>
      <c r="B39593" s="34">
        <v>8</v>
      </c>
      <c r="C39593" s="34">
        <v>11</v>
      </c>
      <c r="D39593" s="34">
        <v>11</v>
      </c>
      <c r="E39593" s="34">
        <v>12</v>
      </c>
      <c r="F39593" s="34">
        <v>11</v>
      </c>
      <c r="G39593" s="34">
        <v>9</v>
      </c>
      <c r="H39593" s="34">
        <v>7</v>
      </c>
      <c r="I39593" s="34">
        <v>8</v>
      </c>
      <c r="J39593" s="34">
        <v>6</v>
      </c>
      <c r="K39593" s="34">
        <v>8</v>
      </c>
      <c r="L39593" s="34">
        <v>1</v>
      </c>
      <c r="M39593" s="34">
        <v>2</v>
      </c>
      <c r="N39593" s="34">
        <v>5</v>
      </c>
      <c r="O39593" s="34">
        <v>2</v>
      </c>
      <c r="P39593" s="34">
        <v>6</v>
      </c>
      <c r="Q39593" s="34">
        <v>7</v>
      </c>
      <c r="R39593" s="34">
        <v>9</v>
      </c>
      <c r="S39593" s="34">
        <v>4</v>
      </c>
      <c r="T39593" s="34">
        <v>2</v>
      </c>
      <c r="U39593" s="34">
        <v>7</v>
      </c>
      <c r="V39593" s="34">
        <v>11</v>
      </c>
      <c r="W39593" s="34">
        <v>7</v>
      </c>
      <c r="X39593" s="34">
        <v>8</v>
      </c>
      <c r="Y39593" s="34">
        <v>2</v>
      </c>
      <c r="Z39593" s="34">
        <v>9</v>
      </c>
      <c r="AA39593" s="34">
        <v>7</v>
      </c>
      <c r="AB39593" s="34">
        <v>3</v>
      </c>
      <c r="AC39593" s="34">
        <v>6</v>
      </c>
    </row>
    <row r="39594" spans="1:29" x14ac:dyDescent="0.2">
      <c r="A39594" s="34" t="s">
        <v>100087</v>
      </c>
      <c r="B39594" s="34">
        <v>34</v>
      </c>
      <c r="C39594" s="34">
        <v>15</v>
      </c>
      <c r="D39594" s="34">
        <v>33</v>
      </c>
      <c r="E39594" s="34">
        <v>30</v>
      </c>
      <c r="F39594" s="34">
        <v>16</v>
      </c>
      <c r="G39594" s="34">
        <v>23</v>
      </c>
      <c r="H39594" s="34">
        <v>32</v>
      </c>
      <c r="I39594" s="34">
        <v>33</v>
      </c>
      <c r="J39594" s="34">
        <v>20</v>
      </c>
      <c r="K39594" s="34">
        <v>24</v>
      </c>
      <c r="L39594" s="34">
        <v>15</v>
      </c>
      <c r="M39594" s="34">
        <v>18</v>
      </c>
      <c r="N39594" s="34">
        <v>24</v>
      </c>
      <c r="O39594" s="34">
        <v>18</v>
      </c>
      <c r="P39594" s="34">
        <v>38</v>
      </c>
      <c r="Q39594" s="34">
        <v>40</v>
      </c>
      <c r="R39594" s="34">
        <v>33</v>
      </c>
      <c r="S39594" s="34">
        <v>41</v>
      </c>
      <c r="T39594" s="34">
        <v>29</v>
      </c>
      <c r="U39594" s="34">
        <v>18</v>
      </c>
      <c r="V39594" s="34">
        <v>32</v>
      </c>
      <c r="W39594" s="34">
        <v>43</v>
      </c>
      <c r="X39594" s="34">
        <v>22</v>
      </c>
      <c r="Y39594" s="34">
        <v>33</v>
      </c>
      <c r="Z39594" s="34">
        <v>37</v>
      </c>
      <c r="AA39594" s="34">
        <v>35</v>
      </c>
      <c r="AB39594" s="34">
        <v>31</v>
      </c>
      <c r="AC39594" s="34">
        <v>56</v>
      </c>
    </row>
    <row r="39595" spans="1:29" x14ac:dyDescent="0.2">
      <c r="A39595" s="34" t="s">
        <v>100088</v>
      </c>
      <c r="B39595" s="34">
        <v>22</v>
      </c>
      <c r="C39595" s="34">
        <v>11</v>
      </c>
      <c r="D39595" s="34">
        <v>21</v>
      </c>
      <c r="E39595" s="34">
        <v>31</v>
      </c>
      <c r="F39595" s="34">
        <v>18</v>
      </c>
      <c r="G39595" s="34">
        <v>10</v>
      </c>
      <c r="H39595" s="34">
        <v>7</v>
      </c>
      <c r="I39595" s="34">
        <v>5</v>
      </c>
      <c r="J39595" s="34">
        <v>15</v>
      </c>
      <c r="K39595" s="34">
        <v>2</v>
      </c>
      <c r="L39595" s="34">
        <v>14</v>
      </c>
      <c r="M39595" s="34">
        <v>7</v>
      </c>
      <c r="N39595" s="34">
        <v>12</v>
      </c>
      <c r="O39595" s="34">
        <v>9</v>
      </c>
      <c r="P39595" s="34">
        <v>14</v>
      </c>
      <c r="Q39595" s="34">
        <v>12</v>
      </c>
      <c r="R39595" s="34">
        <v>15</v>
      </c>
      <c r="S39595" s="34">
        <v>19</v>
      </c>
      <c r="T39595" s="34">
        <v>4</v>
      </c>
      <c r="U39595" s="34">
        <v>7</v>
      </c>
      <c r="V39595" s="34">
        <v>11</v>
      </c>
      <c r="W39595" s="34">
        <v>9</v>
      </c>
      <c r="X39595" s="34">
        <v>8</v>
      </c>
      <c r="Y39595" s="34">
        <v>10</v>
      </c>
      <c r="Z39595" s="34">
        <v>19</v>
      </c>
      <c r="AA39595" s="34">
        <v>8</v>
      </c>
      <c r="AB39595" s="34">
        <v>9</v>
      </c>
      <c r="AC39595" s="34">
        <v>15</v>
      </c>
    </row>
    <row r="39596" spans="1:29" x14ac:dyDescent="0.2">
      <c r="A39596" s="34" t="s">
        <v>100089</v>
      </c>
      <c r="B39596" s="34">
        <v>33</v>
      </c>
      <c r="C39596" s="34">
        <v>19</v>
      </c>
      <c r="D39596" s="34">
        <v>42</v>
      </c>
      <c r="E39596" s="34">
        <v>16</v>
      </c>
      <c r="F39596" s="34">
        <v>29</v>
      </c>
      <c r="G39596" s="34">
        <v>28</v>
      </c>
      <c r="H39596" s="34">
        <v>39</v>
      </c>
      <c r="I39596" s="34">
        <v>17</v>
      </c>
      <c r="J39596" s="34">
        <v>42</v>
      </c>
      <c r="K39596" s="34">
        <v>43</v>
      </c>
      <c r="L39596" s="34">
        <v>17</v>
      </c>
      <c r="M39596" s="34">
        <v>13</v>
      </c>
      <c r="N39596" s="34">
        <v>21</v>
      </c>
      <c r="O39596" s="34">
        <v>26</v>
      </c>
      <c r="P39596" s="34">
        <v>24</v>
      </c>
      <c r="Q39596" s="34">
        <v>39</v>
      </c>
      <c r="R39596" s="34">
        <v>30</v>
      </c>
      <c r="S39596" s="34">
        <v>27</v>
      </c>
      <c r="T39596" s="34">
        <v>14</v>
      </c>
      <c r="U39596" s="34">
        <v>14</v>
      </c>
      <c r="V39596" s="34">
        <v>25</v>
      </c>
      <c r="W39596" s="34">
        <v>24</v>
      </c>
      <c r="X39596" s="34">
        <v>37</v>
      </c>
      <c r="Y39596" s="34">
        <v>20</v>
      </c>
      <c r="Z39596" s="34">
        <v>49</v>
      </c>
      <c r="AA39596" s="34">
        <v>21</v>
      </c>
      <c r="AB39596" s="34">
        <v>43</v>
      </c>
      <c r="AC39596" s="34">
        <v>49</v>
      </c>
    </row>
    <row r="39597" spans="1:29" x14ac:dyDescent="0.2">
      <c r="A39597" s="34" t="s">
        <v>100090</v>
      </c>
      <c r="B39597" s="34">
        <v>120</v>
      </c>
      <c r="C39597" s="34">
        <v>103</v>
      </c>
      <c r="D39597" s="34">
        <v>170</v>
      </c>
      <c r="E39597" s="34">
        <v>110</v>
      </c>
      <c r="F39597" s="34">
        <v>162</v>
      </c>
      <c r="G39597" s="34">
        <v>105</v>
      </c>
      <c r="H39597" s="34">
        <v>141</v>
      </c>
      <c r="I39597" s="34">
        <v>120</v>
      </c>
      <c r="J39597" s="34">
        <v>173</v>
      </c>
      <c r="K39597" s="34">
        <v>96</v>
      </c>
      <c r="L39597" s="34">
        <v>174</v>
      </c>
      <c r="M39597" s="34">
        <v>66</v>
      </c>
      <c r="N39597" s="34">
        <v>151</v>
      </c>
      <c r="O39597" s="34">
        <v>96</v>
      </c>
      <c r="P39597" s="34">
        <v>135</v>
      </c>
      <c r="Q39597" s="34">
        <v>165</v>
      </c>
      <c r="R39597" s="34">
        <v>210</v>
      </c>
      <c r="S39597" s="34">
        <v>131</v>
      </c>
      <c r="T39597" s="34">
        <v>223</v>
      </c>
      <c r="U39597" s="34">
        <v>138</v>
      </c>
      <c r="V39597" s="34">
        <v>228</v>
      </c>
      <c r="W39597" s="34">
        <v>153</v>
      </c>
      <c r="X39597" s="34">
        <v>210</v>
      </c>
      <c r="Y39597" s="34">
        <v>208</v>
      </c>
      <c r="Z39597" s="34">
        <v>185</v>
      </c>
      <c r="AA39597" s="34">
        <v>149</v>
      </c>
      <c r="AB39597" s="34">
        <v>263</v>
      </c>
      <c r="AC39597" s="34">
        <v>176</v>
      </c>
    </row>
    <row r="39598" spans="1:29" x14ac:dyDescent="0.2">
      <c r="A39598" s="34" t="s">
        <v>100091</v>
      </c>
      <c r="B39598" s="34">
        <v>0</v>
      </c>
      <c r="C39598" s="34">
        <v>0</v>
      </c>
      <c r="D39598" s="34">
        <v>0</v>
      </c>
      <c r="E39598" s="34">
        <v>0</v>
      </c>
      <c r="F39598" s="34">
        <v>0</v>
      </c>
      <c r="G39598" s="34">
        <v>0</v>
      </c>
      <c r="H39598" s="34">
        <v>0</v>
      </c>
      <c r="I39598" s="34">
        <v>0</v>
      </c>
      <c r="J39598" s="34">
        <v>0</v>
      </c>
      <c r="K39598" s="34">
        <v>0</v>
      </c>
      <c r="L39598" s="34">
        <v>0</v>
      </c>
      <c r="M39598" s="34">
        <v>0</v>
      </c>
      <c r="N39598" s="34">
        <v>0</v>
      </c>
      <c r="O39598" s="34">
        <v>0</v>
      </c>
      <c r="P39598" s="34">
        <v>0</v>
      </c>
      <c r="Q39598" s="34">
        <v>0</v>
      </c>
      <c r="R39598" s="34">
        <v>0</v>
      </c>
      <c r="S39598" s="34">
        <v>0</v>
      </c>
      <c r="T39598" s="34">
        <v>0</v>
      </c>
      <c r="U39598" s="34">
        <v>0</v>
      </c>
      <c r="V39598" s="34">
        <v>0</v>
      </c>
      <c r="W39598" s="34">
        <v>0</v>
      </c>
      <c r="X39598" s="34">
        <v>0</v>
      </c>
      <c r="Y39598" s="34">
        <v>0</v>
      </c>
      <c r="Z39598" s="34">
        <v>0</v>
      </c>
      <c r="AA39598" s="34">
        <v>0</v>
      </c>
      <c r="AB39598" s="34">
        <v>0</v>
      </c>
      <c r="AC39598" s="34">
        <v>0</v>
      </c>
    </row>
    <row r="39599" spans="1:29" x14ac:dyDescent="0.2">
      <c r="A39599" s="34" t="s">
        <v>100092</v>
      </c>
      <c r="B39599" s="34">
        <v>139</v>
      </c>
      <c r="C39599" s="34">
        <v>256</v>
      </c>
      <c r="D39599" s="34">
        <v>279</v>
      </c>
      <c r="E39599" s="34">
        <v>264</v>
      </c>
      <c r="F39599" s="34">
        <v>326</v>
      </c>
      <c r="G39599" s="34">
        <v>263</v>
      </c>
      <c r="H39599" s="34">
        <v>278</v>
      </c>
      <c r="I39599" s="34">
        <v>324</v>
      </c>
      <c r="J39599" s="34">
        <v>174</v>
      </c>
      <c r="K39599" s="34">
        <v>334</v>
      </c>
      <c r="L39599" s="34">
        <v>129</v>
      </c>
      <c r="M39599" s="34">
        <v>260</v>
      </c>
      <c r="N39599" s="34">
        <v>226</v>
      </c>
      <c r="O39599" s="34">
        <v>243</v>
      </c>
      <c r="P39599" s="34">
        <v>206</v>
      </c>
      <c r="Q39599" s="34">
        <v>333</v>
      </c>
      <c r="R39599" s="34">
        <v>271</v>
      </c>
      <c r="S39599" s="34">
        <v>323</v>
      </c>
      <c r="T39599" s="34">
        <v>167</v>
      </c>
      <c r="U39599" s="34">
        <v>240</v>
      </c>
      <c r="V39599" s="34">
        <v>266</v>
      </c>
      <c r="W39599" s="34">
        <v>213</v>
      </c>
      <c r="X39599" s="34">
        <v>301</v>
      </c>
      <c r="Y39599" s="34">
        <v>209</v>
      </c>
      <c r="Z39599" s="34">
        <v>257</v>
      </c>
      <c r="AA39599" s="34">
        <v>326</v>
      </c>
      <c r="AB39599" s="34">
        <v>195</v>
      </c>
      <c r="AC39599" s="34">
        <v>383</v>
      </c>
    </row>
    <row r="39600" spans="1:29" x14ac:dyDescent="0.2">
      <c r="A39600" s="34" t="s">
        <v>100093</v>
      </c>
      <c r="B39600" s="34">
        <v>129</v>
      </c>
      <c r="C39600" s="34">
        <v>245</v>
      </c>
      <c r="D39600" s="34">
        <v>240</v>
      </c>
      <c r="E39600" s="34">
        <v>415</v>
      </c>
      <c r="F39600" s="34">
        <v>257</v>
      </c>
      <c r="G39600" s="34">
        <v>364</v>
      </c>
      <c r="H39600" s="34">
        <v>178</v>
      </c>
      <c r="I39600" s="34">
        <v>257</v>
      </c>
      <c r="J39600" s="34">
        <v>195</v>
      </c>
      <c r="K39600" s="34">
        <v>337</v>
      </c>
      <c r="L39600" s="34">
        <v>152</v>
      </c>
      <c r="M39600" s="34">
        <v>383</v>
      </c>
      <c r="N39600" s="34">
        <v>260</v>
      </c>
      <c r="O39600" s="34">
        <v>272</v>
      </c>
      <c r="P39600" s="34">
        <v>273</v>
      </c>
      <c r="Q39600" s="34">
        <v>251</v>
      </c>
      <c r="R39600" s="34">
        <v>256</v>
      </c>
      <c r="S39600" s="34">
        <v>416</v>
      </c>
      <c r="T39600" s="34">
        <v>242</v>
      </c>
      <c r="U39600" s="34">
        <v>277</v>
      </c>
      <c r="V39600" s="34">
        <v>269</v>
      </c>
      <c r="W39600" s="34">
        <v>379</v>
      </c>
      <c r="X39600" s="34">
        <v>187</v>
      </c>
      <c r="Y39600" s="34">
        <v>216</v>
      </c>
      <c r="Z39600" s="34">
        <v>486</v>
      </c>
      <c r="AA39600" s="34">
        <v>542</v>
      </c>
      <c r="AB39600" s="34">
        <v>273</v>
      </c>
      <c r="AC39600" s="34">
        <v>779</v>
      </c>
    </row>
    <row r="39601" spans="1:29" x14ac:dyDescent="0.2">
      <c r="A39601" s="34" t="s">
        <v>100094</v>
      </c>
      <c r="B39601" s="34">
        <v>98</v>
      </c>
      <c r="C39601" s="34">
        <v>121</v>
      </c>
      <c r="D39601" s="34">
        <v>206</v>
      </c>
      <c r="E39601" s="34">
        <v>169</v>
      </c>
      <c r="F39601" s="34">
        <v>186</v>
      </c>
      <c r="G39601" s="34">
        <v>146</v>
      </c>
      <c r="H39601" s="34">
        <v>137</v>
      </c>
      <c r="I39601" s="34">
        <v>138</v>
      </c>
      <c r="J39601" s="34">
        <v>146</v>
      </c>
      <c r="K39601" s="34">
        <v>160</v>
      </c>
      <c r="L39601" s="34">
        <v>89</v>
      </c>
      <c r="M39601" s="34">
        <v>104</v>
      </c>
      <c r="N39601" s="34">
        <v>114</v>
      </c>
      <c r="O39601" s="34">
        <v>104</v>
      </c>
      <c r="P39601" s="34">
        <v>164</v>
      </c>
      <c r="Q39601" s="34">
        <v>163</v>
      </c>
      <c r="R39601" s="34">
        <v>161</v>
      </c>
      <c r="S39601" s="34">
        <v>208</v>
      </c>
      <c r="T39601" s="34">
        <v>93</v>
      </c>
      <c r="U39601" s="34">
        <v>136</v>
      </c>
      <c r="V39601" s="34">
        <v>185</v>
      </c>
      <c r="W39601" s="34">
        <v>120</v>
      </c>
      <c r="X39601" s="34">
        <v>180</v>
      </c>
      <c r="Y39601" s="34">
        <v>132</v>
      </c>
      <c r="Z39601" s="34">
        <v>231</v>
      </c>
      <c r="AA39601" s="34">
        <v>193</v>
      </c>
      <c r="AB39601" s="34">
        <v>196</v>
      </c>
      <c r="AC39601" s="34">
        <v>260</v>
      </c>
    </row>
    <row r="39602" spans="1:29" x14ac:dyDescent="0.2">
      <c r="A39602" s="34" t="s">
        <v>100095</v>
      </c>
      <c r="B39602" s="34">
        <v>96</v>
      </c>
      <c r="C39602" s="34">
        <v>111</v>
      </c>
      <c r="D39602" s="34">
        <v>157</v>
      </c>
      <c r="E39602" s="34">
        <v>163</v>
      </c>
      <c r="F39602" s="34">
        <v>151</v>
      </c>
      <c r="G39602" s="34">
        <v>138</v>
      </c>
      <c r="H39602" s="34">
        <v>106</v>
      </c>
      <c r="I39602" s="34">
        <v>150</v>
      </c>
      <c r="J39602" s="34">
        <v>103</v>
      </c>
      <c r="K39602" s="34">
        <v>181</v>
      </c>
      <c r="L39602" s="34">
        <v>65</v>
      </c>
      <c r="M39602" s="34">
        <v>148</v>
      </c>
      <c r="N39602" s="34">
        <v>99</v>
      </c>
      <c r="O39602" s="34">
        <v>138</v>
      </c>
      <c r="P39602" s="34">
        <v>139</v>
      </c>
      <c r="Q39602" s="34">
        <v>145</v>
      </c>
      <c r="R39602" s="34">
        <v>134</v>
      </c>
      <c r="S39602" s="34">
        <v>182</v>
      </c>
      <c r="T39602" s="34">
        <v>85</v>
      </c>
      <c r="U39602" s="34">
        <v>122</v>
      </c>
      <c r="V39602" s="34">
        <v>132</v>
      </c>
      <c r="W39602" s="34">
        <v>103</v>
      </c>
      <c r="X39602" s="34">
        <v>158</v>
      </c>
      <c r="Y39602" s="34">
        <v>125</v>
      </c>
      <c r="Z39602" s="34">
        <v>148</v>
      </c>
      <c r="AA39602" s="34">
        <v>200</v>
      </c>
      <c r="AB39602" s="34">
        <v>107</v>
      </c>
      <c r="AC39602" s="34">
        <v>247</v>
      </c>
    </row>
    <row r="39603" spans="1:29" x14ac:dyDescent="0.2">
      <c r="A39603" s="34" t="s">
        <v>100096</v>
      </c>
      <c r="B39603" s="34">
        <v>80</v>
      </c>
      <c r="C39603" s="34">
        <v>126</v>
      </c>
      <c r="D39603" s="34">
        <v>170</v>
      </c>
      <c r="E39603" s="34">
        <v>142</v>
      </c>
      <c r="F39603" s="34">
        <v>132</v>
      </c>
      <c r="G39603" s="34">
        <v>100</v>
      </c>
      <c r="H39603" s="34">
        <v>108</v>
      </c>
      <c r="I39603" s="34">
        <v>117</v>
      </c>
      <c r="J39603" s="34">
        <v>95</v>
      </c>
      <c r="K39603" s="34">
        <v>138</v>
      </c>
      <c r="L39603" s="34">
        <v>36</v>
      </c>
      <c r="M39603" s="34">
        <v>94</v>
      </c>
      <c r="N39603" s="34">
        <v>130</v>
      </c>
      <c r="O39603" s="34">
        <v>93</v>
      </c>
      <c r="P39603" s="34">
        <v>86</v>
      </c>
      <c r="Q39603" s="34">
        <v>103</v>
      </c>
      <c r="R39603" s="34">
        <v>91</v>
      </c>
      <c r="S39603" s="34">
        <v>144</v>
      </c>
      <c r="T39603" s="34">
        <v>49</v>
      </c>
      <c r="U39603" s="34">
        <v>86</v>
      </c>
      <c r="V39603" s="34">
        <v>121</v>
      </c>
      <c r="W39603" s="34">
        <v>92</v>
      </c>
      <c r="X39603" s="34">
        <v>148</v>
      </c>
      <c r="Y39603" s="34">
        <v>71</v>
      </c>
      <c r="Z39603" s="34">
        <v>173</v>
      </c>
      <c r="AA39603" s="34">
        <v>126</v>
      </c>
      <c r="AB39603" s="34">
        <v>95</v>
      </c>
      <c r="AC39603" s="34">
        <v>208</v>
      </c>
    </row>
    <row r="39604" spans="1:29" x14ac:dyDescent="0.2">
      <c r="A39604" s="34" t="s">
        <v>100097</v>
      </c>
      <c r="B39604" s="34">
        <v>35</v>
      </c>
      <c r="C39604" s="34">
        <v>72</v>
      </c>
      <c r="D39604" s="34">
        <v>63</v>
      </c>
      <c r="E39604" s="34">
        <v>117</v>
      </c>
      <c r="F39604" s="34">
        <v>42</v>
      </c>
      <c r="G39604" s="34">
        <v>83</v>
      </c>
      <c r="H39604" s="34">
        <v>45</v>
      </c>
      <c r="I39604" s="34">
        <v>53</v>
      </c>
      <c r="J39604" s="34">
        <v>25</v>
      </c>
      <c r="K39604" s="34">
        <v>122</v>
      </c>
      <c r="L39604" s="34">
        <v>10</v>
      </c>
      <c r="M39604" s="34">
        <v>77</v>
      </c>
      <c r="N39604" s="34">
        <v>34</v>
      </c>
      <c r="O39604" s="34">
        <v>44</v>
      </c>
      <c r="P39604" s="34">
        <v>44</v>
      </c>
      <c r="Q39604" s="34">
        <v>63</v>
      </c>
      <c r="R39604" s="34">
        <v>29</v>
      </c>
      <c r="S39604" s="34">
        <v>112</v>
      </c>
      <c r="T39604" s="34">
        <v>16</v>
      </c>
      <c r="U39604" s="34">
        <v>70</v>
      </c>
      <c r="V39604" s="34">
        <v>28</v>
      </c>
      <c r="W39604" s="34">
        <v>42</v>
      </c>
      <c r="X39604" s="34">
        <v>80</v>
      </c>
      <c r="Y39604" s="34">
        <v>37</v>
      </c>
      <c r="Z39604" s="34">
        <v>53</v>
      </c>
      <c r="AA39604" s="34">
        <v>89</v>
      </c>
      <c r="AB39604" s="34">
        <v>52</v>
      </c>
      <c r="AC39604" s="34">
        <v>87</v>
      </c>
    </row>
    <row r="39605" spans="1:29" x14ac:dyDescent="0.2">
      <c r="A39605" s="34" t="s">
        <v>100098</v>
      </c>
      <c r="B39605" s="34">
        <v>118</v>
      </c>
      <c r="C39605" s="34">
        <v>155</v>
      </c>
      <c r="D39605" s="34">
        <v>168</v>
      </c>
      <c r="E39605" s="34">
        <v>174</v>
      </c>
      <c r="F39605" s="34">
        <v>182</v>
      </c>
      <c r="G39605" s="34">
        <v>112</v>
      </c>
      <c r="H39605" s="34">
        <v>137</v>
      </c>
      <c r="I39605" s="34">
        <v>135</v>
      </c>
      <c r="J39605" s="34">
        <v>114</v>
      </c>
      <c r="K39605" s="34">
        <v>162</v>
      </c>
      <c r="L39605" s="34">
        <v>61</v>
      </c>
      <c r="M39605" s="34">
        <v>121</v>
      </c>
      <c r="N39605" s="34">
        <v>133</v>
      </c>
      <c r="O39605" s="34">
        <v>158</v>
      </c>
      <c r="P39605" s="34">
        <v>143</v>
      </c>
      <c r="Q39605" s="34">
        <v>121</v>
      </c>
      <c r="R39605" s="34">
        <v>145</v>
      </c>
      <c r="S39605" s="34">
        <v>199</v>
      </c>
      <c r="T39605" s="34">
        <v>62</v>
      </c>
      <c r="U39605" s="34">
        <v>141</v>
      </c>
      <c r="V39605" s="34">
        <v>162</v>
      </c>
      <c r="W39605" s="34">
        <v>121</v>
      </c>
      <c r="X39605" s="34">
        <v>188</v>
      </c>
      <c r="Y39605" s="34">
        <v>113</v>
      </c>
      <c r="Z39605" s="34">
        <v>173</v>
      </c>
      <c r="AA39605" s="34">
        <v>190</v>
      </c>
      <c r="AB39605" s="34">
        <v>119</v>
      </c>
      <c r="AC39605" s="34">
        <v>209</v>
      </c>
    </row>
    <row r="39606" spans="1:29" x14ac:dyDescent="0.2">
      <c r="A39606" s="34" t="s">
        <v>100099</v>
      </c>
      <c r="B39606" s="34">
        <v>81</v>
      </c>
      <c r="C39606" s="34">
        <v>83</v>
      </c>
      <c r="D39606" s="34">
        <v>98</v>
      </c>
      <c r="E39606" s="34">
        <v>70</v>
      </c>
      <c r="F39606" s="34">
        <v>82</v>
      </c>
      <c r="G39606" s="34">
        <v>95</v>
      </c>
      <c r="H39606" s="34">
        <v>80</v>
      </c>
      <c r="I39606" s="34">
        <v>78</v>
      </c>
      <c r="J39606" s="34">
        <v>71</v>
      </c>
      <c r="K39606" s="34">
        <v>91</v>
      </c>
      <c r="L39606" s="34">
        <v>50</v>
      </c>
      <c r="M39606" s="34">
        <v>83</v>
      </c>
      <c r="N39606" s="34">
        <v>105</v>
      </c>
      <c r="O39606" s="34">
        <v>66</v>
      </c>
      <c r="P39606" s="34">
        <v>79</v>
      </c>
      <c r="Q39606" s="34">
        <v>103</v>
      </c>
      <c r="R39606" s="34">
        <v>90</v>
      </c>
      <c r="S39606" s="34">
        <v>121</v>
      </c>
      <c r="T39606" s="34">
        <v>97</v>
      </c>
      <c r="U39606" s="34">
        <v>55</v>
      </c>
      <c r="V39606" s="34">
        <v>117</v>
      </c>
      <c r="W39606" s="34">
        <v>107</v>
      </c>
      <c r="X39606" s="34">
        <v>122</v>
      </c>
      <c r="Y39606" s="34">
        <v>71</v>
      </c>
      <c r="Z39606" s="34">
        <v>96</v>
      </c>
      <c r="AA39606" s="34">
        <v>120</v>
      </c>
      <c r="AB39606" s="34">
        <v>103</v>
      </c>
      <c r="AC39606" s="34">
        <v>150</v>
      </c>
    </row>
    <row r="39607" spans="1:29" x14ac:dyDescent="0.2">
      <c r="A39607" s="34" t="s">
        <v>100100</v>
      </c>
      <c r="B39607" s="34">
        <v>42</v>
      </c>
      <c r="C39607" s="34">
        <v>92</v>
      </c>
      <c r="D39607" s="34">
        <v>81</v>
      </c>
      <c r="E39607" s="34">
        <v>131</v>
      </c>
      <c r="F39607" s="34">
        <v>61</v>
      </c>
      <c r="G39607" s="34">
        <v>107</v>
      </c>
      <c r="H39607" s="34">
        <v>59</v>
      </c>
      <c r="I39607" s="34">
        <v>116</v>
      </c>
      <c r="J39607" s="34">
        <v>54</v>
      </c>
      <c r="K39607" s="34">
        <v>93</v>
      </c>
      <c r="L39607" s="34">
        <v>24</v>
      </c>
      <c r="M39607" s="34">
        <v>56</v>
      </c>
      <c r="N39607" s="34">
        <v>39</v>
      </c>
      <c r="O39607" s="34">
        <v>81</v>
      </c>
      <c r="P39607" s="34">
        <v>47</v>
      </c>
      <c r="Q39607" s="34">
        <v>99</v>
      </c>
      <c r="R39607" s="34">
        <v>62</v>
      </c>
      <c r="S39607" s="34">
        <v>104</v>
      </c>
      <c r="T39607" s="34">
        <v>18</v>
      </c>
      <c r="U39607" s="34">
        <v>78</v>
      </c>
      <c r="V39607" s="34">
        <v>71</v>
      </c>
      <c r="W39607" s="34">
        <v>83</v>
      </c>
      <c r="X39607" s="34">
        <v>83</v>
      </c>
      <c r="Y39607" s="34">
        <v>47</v>
      </c>
      <c r="Z39607" s="34">
        <v>89</v>
      </c>
      <c r="AA39607" s="34">
        <v>122</v>
      </c>
      <c r="AB39607" s="34">
        <v>41</v>
      </c>
      <c r="AC39607" s="34">
        <v>142</v>
      </c>
    </row>
    <row r="39608" spans="1:29" x14ac:dyDescent="0.2">
      <c r="A39608" s="34" t="s">
        <v>100101</v>
      </c>
      <c r="B39608" s="34">
        <v>162</v>
      </c>
      <c r="C39608" s="34">
        <v>293</v>
      </c>
      <c r="D39608" s="34">
        <v>396</v>
      </c>
      <c r="E39608" s="34">
        <v>303</v>
      </c>
      <c r="F39608" s="34">
        <v>253</v>
      </c>
      <c r="G39608" s="34">
        <v>198</v>
      </c>
      <c r="H39608" s="34">
        <v>219</v>
      </c>
      <c r="I39608" s="34">
        <v>219</v>
      </c>
      <c r="J39608" s="34">
        <v>152</v>
      </c>
      <c r="K39608" s="34">
        <v>289</v>
      </c>
      <c r="L39608" s="34">
        <v>99</v>
      </c>
      <c r="M39608" s="34">
        <v>193</v>
      </c>
      <c r="N39608" s="34">
        <v>232</v>
      </c>
      <c r="O39608" s="34">
        <v>163</v>
      </c>
      <c r="P39608" s="34">
        <v>207</v>
      </c>
      <c r="Q39608" s="34">
        <v>228</v>
      </c>
      <c r="R39608" s="34">
        <v>223</v>
      </c>
      <c r="S39608" s="34">
        <v>344</v>
      </c>
      <c r="T39608" s="34">
        <v>138</v>
      </c>
      <c r="U39608" s="34">
        <v>174</v>
      </c>
      <c r="V39608" s="34">
        <v>292</v>
      </c>
      <c r="W39608" s="34">
        <v>182</v>
      </c>
      <c r="X39608" s="34">
        <v>311</v>
      </c>
      <c r="Y39608" s="34">
        <v>142</v>
      </c>
      <c r="Z39608" s="34">
        <v>347</v>
      </c>
      <c r="AA39608" s="34">
        <v>309</v>
      </c>
      <c r="AB39608" s="34">
        <v>155</v>
      </c>
      <c r="AC39608" s="34">
        <v>397</v>
      </c>
    </row>
    <row r="39609" spans="1:29" x14ac:dyDescent="0.2">
      <c r="A39609" s="34" t="s">
        <v>100102</v>
      </c>
      <c r="B39609" s="34">
        <v>38</v>
      </c>
      <c r="C39609" s="34">
        <v>37</v>
      </c>
      <c r="D39609" s="34">
        <v>44</v>
      </c>
      <c r="E39609" s="34">
        <v>27</v>
      </c>
      <c r="F39609" s="34">
        <v>37</v>
      </c>
      <c r="G39609" s="34">
        <v>41</v>
      </c>
      <c r="H39609" s="34">
        <v>30</v>
      </c>
      <c r="I39609" s="34">
        <v>32</v>
      </c>
      <c r="J39609" s="34">
        <v>22</v>
      </c>
      <c r="K39609" s="34">
        <v>37</v>
      </c>
      <c r="L39609" s="34">
        <v>14</v>
      </c>
      <c r="M39609" s="34">
        <v>22</v>
      </c>
      <c r="N39609" s="34">
        <v>36</v>
      </c>
      <c r="O39609" s="34">
        <v>46</v>
      </c>
      <c r="P39609" s="34">
        <v>38</v>
      </c>
      <c r="Q39609" s="34">
        <v>50</v>
      </c>
      <c r="R39609" s="34">
        <v>30</v>
      </c>
      <c r="S39609" s="34">
        <v>45</v>
      </c>
      <c r="T39609" s="34">
        <v>20</v>
      </c>
      <c r="U39609" s="34">
        <v>11</v>
      </c>
      <c r="V39609" s="34">
        <v>38</v>
      </c>
      <c r="W39609" s="34">
        <v>34</v>
      </c>
      <c r="X39609" s="34">
        <v>66</v>
      </c>
      <c r="Y39609" s="34">
        <v>22</v>
      </c>
      <c r="Z39609" s="34">
        <v>58</v>
      </c>
      <c r="AA39609" s="34">
        <v>50</v>
      </c>
      <c r="AB39609" s="34">
        <v>26</v>
      </c>
      <c r="AC39609" s="34">
        <v>59</v>
      </c>
    </row>
    <row r="39610" spans="1:29" x14ac:dyDescent="0.2">
      <c r="A39610" s="34" t="s">
        <v>100103</v>
      </c>
      <c r="B39610" s="34">
        <v>932</v>
      </c>
      <c r="C39610" s="34">
        <v>993</v>
      </c>
      <c r="D39610" s="34">
        <v>1415</v>
      </c>
      <c r="E39610" s="34">
        <v>1283</v>
      </c>
      <c r="F39610" s="34">
        <v>1422</v>
      </c>
      <c r="G39610" s="34">
        <v>1078</v>
      </c>
      <c r="H39610" s="34">
        <v>1222</v>
      </c>
      <c r="I39610" s="34">
        <v>899</v>
      </c>
      <c r="J39610" s="34">
        <v>1184</v>
      </c>
      <c r="K39610" s="34">
        <v>1184</v>
      </c>
      <c r="L39610" s="34">
        <v>1272</v>
      </c>
      <c r="M39610" s="34">
        <v>951</v>
      </c>
      <c r="N39610" s="34">
        <v>1256</v>
      </c>
      <c r="O39610" s="34">
        <v>917</v>
      </c>
      <c r="P39610" s="34">
        <v>1201</v>
      </c>
      <c r="Q39610" s="34">
        <v>1425</v>
      </c>
      <c r="R39610" s="34">
        <v>1714</v>
      </c>
      <c r="S39610" s="34">
        <v>1285</v>
      </c>
      <c r="T39610" s="34">
        <v>1651</v>
      </c>
      <c r="U39610" s="34">
        <v>1120</v>
      </c>
      <c r="V39610" s="34">
        <v>1607</v>
      </c>
      <c r="W39610" s="34">
        <v>1430</v>
      </c>
      <c r="X39610" s="34">
        <v>1703</v>
      </c>
      <c r="Y39610" s="34">
        <v>1275</v>
      </c>
      <c r="Z39610" s="34">
        <v>1563</v>
      </c>
      <c r="AA39610" s="34">
        <v>1352</v>
      </c>
      <c r="AB39610" s="34">
        <v>1872</v>
      </c>
      <c r="AC39610" s="34">
        <v>1882</v>
      </c>
    </row>
    <row r="39611" spans="1:29" x14ac:dyDescent="0.2">
      <c r="A39611" s="34" t="s">
        <v>100104</v>
      </c>
      <c r="B39611" s="34">
        <v>80</v>
      </c>
      <c r="C39611" s="34">
        <v>103</v>
      </c>
      <c r="D39611" s="34">
        <v>137</v>
      </c>
      <c r="E39611" s="34">
        <v>95</v>
      </c>
      <c r="F39611" s="34">
        <v>119</v>
      </c>
      <c r="G39611" s="34">
        <v>106</v>
      </c>
      <c r="H39611" s="34">
        <v>92</v>
      </c>
      <c r="I39611" s="34">
        <v>116</v>
      </c>
      <c r="J39611" s="34">
        <v>54</v>
      </c>
      <c r="K39611" s="34">
        <v>128</v>
      </c>
      <c r="L39611" s="34">
        <v>40</v>
      </c>
      <c r="M39611" s="34">
        <v>66</v>
      </c>
      <c r="N39611" s="34">
        <v>81</v>
      </c>
      <c r="O39611" s="34">
        <v>66</v>
      </c>
      <c r="P39611" s="34">
        <v>87</v>
      </c>
      <c r="Q39611" s="34">
        <v>75</v>
      </c>
      <c r="R39611" s="34">
        <v>76</v>
      </c>
      <c r="S39611" s="34">
        <v>136</v>
      </c>
      <c r="T39611" s="34">
        <v>46</v>
      </c>
      <c r="U39611" s="34">
        <v>57</v>
      </c>
      <c r="V39611" s="34">
        <v>111</v>
      </c>
      <c r="W39611" s="34">
        <v>83</v>
      </c>
      <c r="X39611" s="34">
        <v>103</v>
      </c>
      <c r="Y39611" s="34">
        <v>69</v>
      </c>
      <c r="Z39611" s="34">
        <v>108</v>
      </c>
      <c r="AA39611" s="34">
        <v>101</v>
      </c>
      <c r="AB39611" s="34">
        <v>66</v>
      </c>
      <c r="AC39611" s="34">
        <v>143</v>
      </c>
    </row>
    <row r="39612" spans="1:29" x14ac:dyDescent="0.2">
      <c r="A39612" s="34" t="s">
        <v>100105</v>
      </c>
      <c r="B39612" s="34">
        <v>105</v>
      </c>
      <c r="C39612" s="34">
        <v>194</v>
      </c>
      <c r="D39612" s="34">
        <v>251</v>
      </c>
      <c r="E39612" s="34">
        <v>205</v>
      </c>
      <c r="F39612" s="34">
        <v>155</v>
      </c>
      <c r="G39612" s="34">
        <v>203</v>
      </c>
      <c r="H39612" s="34">
        <v>138</v>
      </c>
      <c r="I39612" s="34">
        <v>175</v>
      </c>
      <c r="J39612" s="34">
        <v>102</v>
      </c>
      <c r="K39612" s="34">
        <v>268</v>
      </c>
      <c r="L39612" s="34">
        <v>57</v>
      </c>
      <c r="M39612" s="34">
        <v>165</v>
      </c>
      <c r="N39612" s="34">
        <v>125</v>
      </c>
      <c r="O39612" s="34">
        <v>123</v>
      </c>
      <c r="P39612" s="34">
        <v>118</v>
      </c>
      <c r="Q39612" s="34">
        <v>223</v>
      </c>
      <c r="R39612" s="34">
        <v>144</v>
      </c>
      <c r="S39612" s="34">
        <v>269</v>
      </c>
      <c r="T39612" s="34">
        <v>98</v>
      </c>
      <c r="U39612" s="34">
        <v>121</v>
      </c>
      <c r="V39612" s="34">
        <v>135</v>
      </c>
      <c r="W39612" s="34">
        <v>126</v>
      </c>
      <c r="X39612" s="34">
        <v>178</v>
      </c>
      <c r="Y39612" s="34">
        <v>101</v>
      </c>
      <c r="Z39612" s="34">
        <v>170</v>
      </c>
      <c r="AA39612" s="34">
        <v>255</v>
      </c>
      <c r="AB39612" s="34">
        <v>96</v>
      </c>
      <c r="AC39612" s="34">
        <v>251</v>
      </c>
    </row>
    <row r="39613" spans="1:29" x14ac:dyDescent="0.2">
      <c r="A39613" s="34" t="s">
        <v>100106</v>
      </c>
      <c r="B39613" s="34">
        <v>115</v>
      </c>
      <c r="C39613" s="34">
        <v>139</v>
      </c>
      <c r="D39613" s="34">
        <v>165</v>
      </c>
      <c r="E39613" s="34">
        <v>185</v>
      </c>
      <c r="F39613" s="34">
        <v>141</v>
      </c>
      <c r="G39613" s="34">
        <v>142</v>
      </c>
      <c r="H39613" s="34">
        <v>141</v>
      </c>
      <c r="I39613" s="34">
        <v>131</v>
      </c>
      <c r="J39613" s="34">
        <v>134</v>
      </c>
      <c r="K39613" s="34">
        <v>192</v>
      </c>
      <c r="L39613" s="34">
        <v>82</v>
      </c>
      <c r="M39613" s="34">
        <v>171</v>
      </c>
      <c r="N39613" s="34">
        <v>102</v>
      </c>
      <c r="O39613" s="34">
        <v>144</v>
      </c>
      <c r="P39613" s="34">
        <v>139</v>
      </c>
      <c r="Q39613" s="34">
        <v>186</v>
      </c>
      <c r="R39613" s="34">
        <v>143</v>
      </c>
      <c r="S39613" s="34">
        <v>163</v>
      </c>
      <c r="T39613" s="34">
        <v>138</v>
      </c>
      <c r="U39613" s="34">
        <v>152</v>
      </c>
      <c r="V39613" s="34">
        <v>175</v>
      </c>
      <c r="W39613" s="34">
        <v>152</v>
      </c>
      <c r="X39613" s="34">
        <v>187</v>
      </c>
      <c r="Y39613" s="34">
        <v>152</v>
      </c>
      <c r="Z39613" s="34">
        <v>191</v>
      </c>
      <c r="AA39613" s="34">
        <v>206</v>
      </c>
      <c r="AB39613" s="34">
        <v>143</v>
      </c>
      <c r="AC39613" s="34">
        <v>204</v>
      </c>
    </row>
    <row r="39614" spans="1:29" x14ac:dyDescent="0.2">
      <c r="A39614" s="34" t="s">
        <v>100107</v>
      </c>
      <c r="B39614" s="34">
        <v>74</v>
      </c>
      <c r="C39614" s="34">
        <v>138</v>
      </c>
      <c r="D39614" s="34">
        <v>195</v>
      </c>
      <c r="E39614" s="34">
        <v>190</v>
      </c>
      <c r="F39614" s="34">
        <v>121</v>
      </c>
      <c r="G39614" s="34">
        <v>157</v>
      </c>
      <c r="H39614" s="34">
        <v>164</v>
      </c>
      <c r="I39614" s="34">
        <v>131</v>
      </c>
      <c r="J39614" s="34">
        <v>108</v>
      </c>
      <c r="K39614" s="34">
        <v>190</v>
      </c>
      <c r="L39614" s="34">
        <v>40</v>
      </c>
      <c r="M39614" s="34">
        <v>117</v>
      </c>
      <c r="N39614" s="34">
        <v>124</v>
      </c>
      <c r="O39614" s="34">
        <v>135</v>
      </c>
      <c r="P39614" s="34">
        <v>120</v>
      </c>
      <c r="Q39614" s="34">
        <v>138</v>
      </c>
      <c r="R39614" s="34">
        <v>106</v>
      </c>
      <c r="S39614" s="34">
        <v>227</v>
      </c>
      <c r="T39614" s="34">
        <v>85</v>
      </c>
      <c r="U39614" s="34">
        <v>91</v>
      </c>
      <c r="V39614" s="34">
        <v>150</v>
      </c>
      <c r="W39614" s="34">
        <v>99</v>
      </c>
      <c r="X39614" s="34">
        <v>181</v>
      </c>
      <c r="Y39614" s="34">
        <v>86</v>
      </c>
      <c r="Z39614" s="34">
        <v>176</v>
      </c>
      <c r="AA39614" s="34">
        <v>168</v>
      </c>
      <c r="AB39614" s="34">
        <v>89</v>
      </c>
      <c r="AC39614" s="34">
        <v>205</v>
      </c>
    </row>
    <row r="39615" spans="1:29" x14ac:dyDescent="0.2">
      <c r="A39615" s="34" t="s">
        <v>100108</v>
      </c>
      <c r="B39615" s="34">
        <v>79</v>
      </c>
      <c r="C39615" s="34">
        <v>146</v>
      </c>
      <c r="D39615" s="34">
        <v>183</v>
      </c>
      <c r="E39615" s="34">
        <v>145</v>
      </c>
      <c r="F39615" s="34">
        <v>100</v>
      </c>
      <c r="G39615" s="34">
        <v>171</v>
      </c>
      <c r="H39615" s="34">
        <v>99</v>
      </c>
      <c r="I39615" s="34">
        <v>124</v>
      </c>
      <c r="J39615" s="34">
        <v>88</v>
      </c>
      <c r="K39615" s="34">
        <v>204</v>
      </c>
      <c r="L39615" s="34">
        <v>38</v>
      </c>
      <c r="M39615" s="34">
        <v>122</v>
      </c>
      <c r="N39615" s="34">
        <v>87</v>
      </c>
      <c r="O39615" s="34">
        <v>114</v>
      </c>
      <c r="P39615" s="34">
        <v>94</v>
      </c>
      <c r="Q39615" s="34">
        <v>139</v>
      </c>
      <c r="R39615" s="34">
        <v>108</v>
      </c>
      <c r="S39615" s="34">
        <v>189</v>
      </c>
      <c r="T39615" s="34">
        <v>69</v>
      </c>
      <c r="U39615" s="34">
        <v>102</v>
      </c>
      <c r="V39615" s="34">
        <v>127</v>
      </c>
      <c r="W39615" s="34">
        <v>87</v>
      </c>
      <c r="X39615" s="34">
        <v>133</v>
      </c>
      <c r="Y39615" s="34">
        <v>62</v>
      </c>
      <c r="Z39615" s="34">
        <v>133</v>
      </c>
      <c r="AA39615" s="34">
        <v>163</v>
      </c>
      <c r="AB39615" s="34">
        <v>78</v>
      </c>
      <c r="AC39615" s="34">
        <v>174</v>
      </c>
    </row>
    <row r="39616" spans="1:29" x14ac:dyDescent="0.2">
      <c r="A39616" s="34" t="s">
        <v>100109</v>
      </c>
      <c r="B39616" s="34">
        <v>75</v>
      </c>
      <c r="C39616" s="34">
        <v>100</v>
      </c>
      <c r="D39616" s="34">
        <v>125</v>
      </c>
      <c r="E39616" s="34">
        <v>95</v>
      </c>
      <c r="F39616" s="34">
        <v>167</v>
      </c>
      <c r="G39616" s="34">
        <v>89</v>
      </c>
      <c r="H39616" s="34">
        <v>102</v>
      </c>
      <c r="I39616" s="34">
        <v>76</v>
      </c>
      <c r="J39616" s="34">
        <v>90</v>
      </c>
      <c r="K39616" s="34">
        <v>113</v>
      </c>
      <c r="L39616" s="34">
        <v>77</v>
      </c>
      <c r="M39616" s="34">
        <v>87</v>
      </c>
      <c r="N39616" s="34">
        <v>87</v>
      </c>
      <c r="O39616" s="34">
        <v>85</v>
      </c>
      <c r="P39616" s="34">
        <v>100</v>
      </c>
      <c r="Q39616" s="34">
        <v>143</v>
      </c>
      <c r="R39616" s="34">
        <v>138</v>
      </c>
      <c r="S39616" s="34">
        <v>132</v>
      </c>
      <c r="T39616" s="34">
        <v>116</v>
      </c>
      <c r="U39616" s="34">
        <v>94</v>
      </c>
      <c r="V39616" s="34">
        <v>131</v>
      </c>
      <c r="W39616" s="34">
        <v>79</v>
      </c>
      <c r="X39616" s="34">
        <v>164</v>
      </c>
      <c r="Y39616" s="34">
        <v>88</v>
      </c>
      <c r="Z39616" s="34">
        <v>155</v>
      </c>
      <c r="AA39616" s="34">
        <v>122</v>
      </c>
      <c r="AB39616" s="34">
        <v>135</v>
      </c>
      <c r="AC39616" s="34">
        <v>140</v>
      </c>
    </row>
    <row r="39617" spans="1:29" x14ac:dyDescent="0.2">
      <c r="A39617" s="34" t="s">
        <v>100110</v>
      </c>
      <c r="B39617" s="34">
        <v>113</v>
      </c>
      <c r="C39617" s="34">
        <v>154</v>
      </c>
      <c r="D39617" s="34">
        <v>195</v>
      </c>
      <c r="E39617" s="34">
        <v>132</v>
      </c>
      <c r="F39617" s="34">
        <v>124</v>
      </c>
      <c r="G39617" s="34">
        <v>192</v>
      </c>
      <c r="H39617" s="34">
        <v>114</v>
      </c>
      <c r="I39617" s="34">
        <v>116</v>
      </c>
      <c r="J39617" s="34">
        <v>124</v>
      </c>
      <c r="K39617" s="34">
        <v>174</v>
      </c>
      <c r="L39617" s="34">
        <v>90</v>
      </c>
      <c r="M39617" s="34">
        <v>116</v>
      </c>
      <c r="N39617" s="34">
        <v>127</v>
      </c>
      <c r="O39617" s="34">
        <v>141</v>
      </c>
      <c r="P39617" s="34">
        <v>141</v>
      </c>
      <c r="Q39617" s="34">
        <v>157</v>
      </c>
      <c r="R39617" s="34">
        <v>171</v>
      </c>
      <c r="S39617" s="34">
        <v>231</v>
      </c>
      <c r="T39617" s="34">
        <v>100</v>
      </c>
      <c r="U39617" s="34">
        <v>123</v>
      </c>
      <c r="V39617" s="34">
        <v>179</v>
      </c>
      <c r="W39617" s="34">
        <v>130</v>
      </c>
      <c r="X39617" s="34">
        <v>163</v>
      </c>
      <c r="Y39617" s="34">
        <v>137</v>
      </c>
      <c r="Z39617" s="34">
        <v>172</v>
      </c>
      <c r="AA39617" s="34">
        <v>195</v>
      </c>
      <c r="AB39617" s="34">
        <v>159</v>
      </c>
      <c r="AC39617" s="34">
        <v>203</v>
      </c>
    </row>
    <row r="39618" spans="1:29" x14ac:dyDescent="0.2">
      <c r="A39618" s="34" t="s">
        <v>100111</v>
      </c>
      <c r="B39618" s="34">
        <v>126</v>
      </c>
      <c r="C39618" s="34">
        <v>245</v>
      </c>
      <c r="D39618" s="34">
        <v>303</v>
      </c>
      <c r="E39618" s="34">
        <v>280</v>
      </c>
      <c r="F39618" s="34">
        <v>176</v>
      </c>
      <c r="G39618" s="34">
        <v>253</v>
      </c>
      <c r="H39618" s="34">
        <v>191</v>
      </c>
      <c r="I39618" s="34">
        <v>213</v>
      </c>
      <c r="J39618" s="34">
        <v>148</v>
      </c>
      <c r="K39618" s="34">
        <v>247</v>
      </c>
      <c r="L39618" s="34">
        <v>56</v>
      </c>
      <c r="M39618" s="34">
        <v>155</v>
      </c>
      <c r="N39618" s="34">
        <v>137</v>
      </c>
      <c r="O39618" s="34">
        <v>152</v>
      </c>
      <c r="P39618" s="34">
        <v>142</v>
      </c>
      <c r="Q39618" s="34">
        <v>237</v>
      </c>
      <c r="R39618" s="34">
        <v>168</v>
      </c>
      <c r="S39618" s="34">
        <v>305</v>
      </c>
      <c r="T39618" s="34">
        <v>85</v>
      </c>
      <c r="U39618" s="34">
        <v>146</v>
      </c>
      <c r="V39618" s="34">
        <v>220</v>
      </c>
      <c r="W39618" s="34">
        <v>183</v>
      </c>
      <c r="X39618" s="34">
        <v>285</v>
      </c>
      <c r="Y39618" s="34">
        <v>115</v>
      </c>
      <c r="Z39618" s="34">
        <v>248</v>
      </c>
      <c r="AA39618" s="34">
        <v>307</v>
      </c>
      <c r="AB39618" s="34">
        <v>101</v>
      </c>
      <c r="AC39618" s="34">
        <v>324</v>
      </c>
    </row>
    <row r="39619" spans="1:29" x14ac:dyDescent="0.2">
      <c r="A39619" s="34" t="s">
        <v>100112</v>
      </c>
      <c r="B39619" s="34">
        <v>22</v>
      </c>
      <c r="C39619" s="34">
        <v>40</v>
      </c>
      <c r="D39619" s="34">
        <v>34</v>
      </c>
      <c r="E39619" s="34">
        <v>21</v>
      </c>
      <c r="F39619" s="34">
        <v>24</v>
      </c>
      <c r="G39619" s="34">
        <v>29</v>
      </c>
      <c r="H39619" s="34">
        <v>17</v>
      </c>
      <c r="I39619" s="34">
        <v>21</v>
      </c>
      <c r="J39619" s="34">
        <v>24</v>
      </c>
      <c r="K39619" s="34">
        <v>43</v>
      </c>
      <c r="L39619" s="34">
        <v>9</v>
      </c>
      <c r="M39619" s="34">
        <v>28</v>
      </c>
      <c r="N39619" s="34">
        <v>23</v>
      </c>
      <c r="O39619" s="34">
        <v>11</v>
      </c>
      <c r="P39619" s="34">
        <v>26</v>
      </c>
      <c r="Q39619" s="34">
        <v>52</v>
      </c>
      <c r="R39619" s="34">
        <v>30</v>
      </c>
      <c r="S39619" s="34">
        <v>44</v>
      </c>
      <c r="T39619" s="34">
        <v>20</v>
      </c>
      <c r="U39619" s="34">
        <v>24</v>
      </c>
      <c r="V39619" s="34">
        <v>44</v>
      </c>
      <c r="W39619" s="34">
        <v>20</v>
      </c>
      <c r="X39619" s="34">
        <v>45</v>
      </c>
      <c r="Y39619" s="34">
        <v>24</v>
      </c>
      <c r="Z39619" s="34">
        <v>40</v>
      </c>
      <c r="AA39619" s="34">
        <v>67</v>
      </c>
      <c r="AB39619" s="34">
        <v>27</v>
      </c>
      <c r="AC39619" s="34">
        <v>55</v>
      </c>
    </row>
    <row r="39620" spans="1:29" x14ac:dyDescent="0.2">
      <c r="A39620" s="34" t="s">
        <v>100113</v>
      </c>
      <c r="B39620" s="34">
        <v>79</v>
      </c>
      <c r="C39620" s="34">
        <v>157</v>
      </c>
      <c r="D39620" s="34">
        <v>172</v>
      </c>
      <c r="E39620" s="34">
        <v>195</v>
      </c>
      <c r="F39620" s="34">
        <v>123</v>
      </c>
      <c r="G39620" s="34">
        <v>203</v>
      </c>
      <c r="H39620" s="34">
        <v>111</v>
      </c>
      <c r="I39620" s="34">
        <v>131</v>
      </c>
      <c r="J39620" s="34">
        <v>86</v>
      </c>
      <c r="K39620" s="34">
        <v>179</v>
      </c>
      <c r="L39620" s="34">
        <v>54</v>
      </c>
      <c r="M39620" s="34">
        <v>124</v>
      </c>
      <c r="N39620" s="34">
        <v>93</v>
      </c>
      <c r="O39620" s="34">
        <v>127</v>
      </c>
      <c r="P39620" s="34">
        <v>102</v>
      </c>
      <c r="Q39620" s="34">
        <v>142</v>
      </c>
      <c r="R39620" s="34">
        <v>117</v>
      </c>
      <c r="S39620" s="34">
        <v>224</v>
      </c>
      <c r="T39620" s="34">
        <v>77</v>
      </c>
      <c r="U39620" s="34">
        <v>140</v>
      </c>
      <c r="V39620" s="34">
        <v>140</v>
      </c>
      <c r="W39620" s="34">
        <v>129</v>
      </c>
      <c r="X39620" s="34">
        <v>156</v>
      </c>
      <c r="Y39620" s="34">
        <v>115</v>
      </c>
      <c r="Z39620" s="34">
        <v>138</v>
      </c>
      <c r="AA39620" s="34">
        <v>238</v>
      </c>
      <c r="AB39620" s="34">
        <v>73</v>
      </c>
      <c r="AC39620" s="34">
        <v>229</v>
      </c>
    </row>
    <row r="39621" spans="1:29" x14ac:dyDescent="0.2">
      <c r="A39621" s="34" t="s">
        <v>100114</v>
      </c>
      <c r="B39621" s="34">
        <v>73</v>
      </c>
      <c r="C39621" s="34">
        <v>50</v>
      </c>
      <c r="D39621" s="34">
        <v>58</v>
      </c>
      <c r="E39621" s="34">
        <v>35</v>
      </c>
      <c r="F39621" s="34">
        <v>28</v>
      </c>
      <c r="G39621" s="34">
        <v>45</v>
      </c>
      <c r="H39621" s="34">
        <v>23</v>
      </c>
      <c r="I39621" s="34">
        <v>35</v>
      </c>
      <c r="J39621" s="34">
        <v>44</v>
      </c>
      <c r="K39621" s="34">
        <v>51</v>
      </c>
      <c r="L39621" s="34">
        <v>16</v>
      </c>
      <c r="M39621" s="34">
        <v>32</v>
      </c>
      <c r="N39621" s="34">
        <v>39</v>
      </c>
      <c r="O39621" s="34">
        <v>31</v>
      </c>
      <c r="P39621" s="34">
        <v>29</v>
      </c>
      <c r="Q39621" s="34">
        <v>36</v>
      </c>
      <c r="R39621" s="34">
        <v>56</v>
      </c>
      <c r="S39621" s="34">
        <v>64</v>
      </c>
      <c r="T39621" s="34">
        <v>26</v>
      </c>
      <c r="U39621" s="34">
        <v>43</v>
      </c>
      <c r="V39621" s="34">
        <v>50</v>
      </c>
      <c r="W39621" s="34">
        <v>54</v>
      </c>
      <c r="X39621" s="34">
        <v>44</v>
      </c>
      <c r="Y39621" s="34">
        <v>30</v>
      </c>
      <c r="Z39621" s="34">
        <v>53</v>
      </c>
      <c r="AA39621" s="34">
        <v>38</v>
      </c>
      <c r="AB39621" s="34">
        <v>39</v>
      </c>
      <c r="AC39621" s="34">
        <v>80</v>
      </c>
    </row>
    <row r="39622" spans="1:29" x14ac:dyDescent="0.2">
      <c r="A39622" s="34" t="s">
        <v>100115</v>
      </c>
      <c r="B39622" s="34">
        <v>77</v>
      </c>
      <c r="C39622" s="34">
        <v>135</v>
      </c>
      <c r="D39622" s="34">
        <v>130</v>
      </c>
      <c r="E39622" s="34">
        <v>107</v>
      </c>
      <c r="F39622" s="34">
        <v>104</v>
      </c>
      <c r="G39622" s="34">
        <v>130</v>
      </c>
      <c r="H39622" s="34">
        <v>103</v>
      </c>
      <c r="I39622" s="34">
        <v>141</v>
      </c>
      <c r="J39622" s="34">
        <v>61</v>
      </c>
      <c r="K39622" s="34">
        <v>142</v>
      </c>
      <c r="L39622" s="34">
        <v>56</v>
      </c>
      <c r="M39622" s="34">
        <v>84</v>
      </c>
      <c r="N39622" s="34">
        <v>82</v>
      </c>
      <c r="O39622" s="34">
        <v>87</v>
      </c>
      <c r="P39622" s="34">
        <v>93</v>
      </c>
      <c r="Q39622" s="34">
        <v>105</v>
      </c>
      <c r="R39622" s="34">
        <v>113</v>
      </c>
      <c r="S39622" s="34">
        <v>150</v>
      </c>
      <c r="T39622" s="34">
        <v>65</v>
      </c>
      <c r="U39622" s="34">
        <v>79</v>
      </c>
      <c r="V39622" s="34">
        <v>99</v>
      </c>
      <c r="W39622" s="34">
        <v>105</v>
      </c>
      <c r="X39622" s="34">
        <v>119</v>
      </c>
      <c r="Y39622" s="34">
        <v>74</v>
      </c>
      <c r="Z39622" s="34">
        <v>128</v>
      </c>
      <c r="AA39622" s="34">
        <v>123</v>
      </c>
      <c r="AB39622" s="34">
        <v>86</v>
      </c>
      <c r="AC39622" s="34">
        <v>192</v>
      </c>
    </row>
    <row r="39623" spans="1:29" x14ac:dyDescent="0.2">
      <c r="A39623" s="34" t="s">
        <v>100116</v>
      </c>
      <c r="B39623" s="34">
        <v>55</v>
      </c>
      <c r="C39623" s="34">
        <v>46</v>
      </c>
      <c r="D39623" s="34">
        <v>65</v>
      </c>
      <c r="E39623" s="34">
        <v>82</v>
      </c>
      <c r="F39623" s="34">
        <v>68</v>
      </c>
      <c r="G39623" s="34">
        <v>27</v>
      </c>
      <c r="H39623" s="34">
        <v>39</v>
      </c>
      <c r="I39623" s="34">
        <v>30</v>
      </c>
      <c r="J39623" s="34">
        <v>45</v>
      </c>
      <c r="K39623" s="34">
        <v>63</v>
      </c>
      <c r="L39623" s="34">
        <v>32</v>
      </c>
      <c r="M39623" s="34">
        <v>46</v>
      </c>
      <c r="N39623" s="34">
        <v>39</v>
      </c>
      <c r="O39623" s="34">
        <v>49</v>
      </c>
      <c r="P39623" s="34">
        <v>33</v>
      </c>
      <c r="Q39623" s="34">
        <v>45</v>
      </c>
      <c r="R39623" s="34">
        <v>56</v>
      </c>
      <c r="S39623" s="34">
        <v>68</v>
      </c>
      <c r="T39623" s="34">
        <v>28</v>
      </c>
      <c r="U39623" s="34">
        <v>43</v>
      </c>
      <c r="V39623" s="34">
        <v>57</v>
      </c>
      <c r="W39623" s="34">
        <v>52</v>
      </c>
      <c r="X39623" s="34">
        <v>78</v>
      </c>
      <c r="Y39623" s="34">
        <v>48</v>
      </c>
      <c r="Z39623" s="34">
        <v>61</v>
      </c>
      <c r="AA39623" s="34">
        <v>82</v>
      </c>
      <c r="AB39623" s="34">
        <v>50</v>
      </c>
      <c r="AC39623" s="34">
        <v>78</v>
      </c>
    </row>
    <row r="39624" spans="1:29" x14ac:dyDescent="0.2">
      <c r="A39624" s="34" t="s">
        <v>100117</v>
      </c>
      <c r="B39624" s="34">
        <v>181</v>
      </c>
      <c r="C39624" s="34">
        <v>239</v>
      </c>
      <c r="D39624" s="34">
        <v>270</v>
      </c>
      <c r="E39624" s="34">
        <v>256</v>
      </c>
      <c r="F39624" s="34">
        <v>208</v>
      </c>
      <c r="G39624" s="34">
        <v>264</v>
      </c>
      <c r="H39624" s="34">
        <v>195</v>
      </c>
      <c r="I39624" s="34">
        <v>223</v>
      </c>
      <c r="J39624" s="34">
        <v>209</v>
      </c>
      <c r="K39624" s="34">
        <v>219</v>
      </c>
      <c r="L39624" s="34">
        <v>120</v>
      </c>
      <c r="M39624" s="34">
        <v>228</v>
      </c>
      <c r="N39624" s="34">
        <v>189</v>
      </c>
      <c r="O39624" s="34">
        <v>212</v>
      </c>
      <c r="P39624" s="34">
        <v>188</v>
      </c>
      <c r="Q39624" s="34">
        <v>265</v>
      </c>
      <c r="R39624" s="34">
        <v>278</v>
      </c>
      <c r="S39624" s="34">
        <v>246</v>
      </c>
      <c r="T39624" s="34">
        <v>190</v>
      </c>
      <c r="U39624" s="34">
        <v>198</v>
      </c>
      <c r="V39624" s="34">
        <v>252</v>
      </c>
      <c r="W39624" s="34">
        <v>239</v>
      </c>
      <c r="X39624" s="34">
        <v>268</v>
      </c>
      <c r="Y39624" s="34">
        <v>209</v>
      </c>
      <c r="Z39624" s="34">
        <v>208</v>
      </c>
      <c r="AA39624" s="34">
        <v>298</v>
      </c>
      <c r="AB39624" s="34">
        <v>218</v>
      </c>
      <c r="AC39624" s="34">
        <v>372</v>
      </c>
    </row>
    <row r="39625" spans="1:29" x14ac:dyDescent="0.2">
      <c r="A39625" s="34" t="s">
        <v>100118</v>
      </c>
      <c r="B39625" s="34">
        <v>111</v>
      </c>
      <c r="C39625" s="34">
        <v>137</v>
      </c>
      <c r="D39625" s="34">
        <v>269</v>
      </c>
      <c r="E39625" s="34">
        <v>200</v>
      </c>
      <c r="F39625" s="34">
        <v>166</v>
      </c>
      <c r="G39625" s="34">
        <v>160</v>
      </c>
      <c r="H39625" s="34">
        <v>175</v>
      </c>
      <c r="I39625" s="34">
        <v>180</v>
      </c>
      <c r="J39625" s="34">
        <v>156</v>
      </c>
      <c r="K39625" s="34">
        <v>180</v>
      </c>
      <c r="L39625" s="34">
        <v>94</v>
      </c>
      <c r="M39625" s="34">
        <v>133</v>
      </c>
      <c r="N39625" s="34">
        <v>163</v>
      </c>
      <c r="O39625" s="34">
        <v>121</v>
      </c>
      <c r="P39625" s="34">
        <v>141</v>
      </c>
      <c r="Q39625" s="34">
        <v>177</v>
      </c>
      <c r="R39625" s="34">
        <v>258</v>
      </c>
      <c r="S39625" s="34">
        <v>197</v>
      </c>
      <c r="T39625" s="34">
        <v>130</v>
      </c>
      <c r="U39625" s="34">
        <v>140</v>
      </c>
      <c r="V39625" s="34">
        <v>222</v>
      </c>
      <c r="W39625" s="34">
        <v>129</v>
      </c>
      <c r="X39625" s="34">
        <v>279</v>
      </c>
      <c r="Y39625" s="34">
        <v>149</v>
      </c>
      <c r="Z39625" s="34">
        <v>232</v>
      </c>
      <c r="AA39625" s="34">
        <v>201</v>
      </c>
      <c r="AB39625" s="34">
        <v>146</v>
      </c>
      <c r="AC39625" s="34">
        <v>327</v>
      </c>
    </row>
    <row r="39626" spans="1:29" x14ac:dyDescent="0.2">
      <c r="A39626" s="34" t="s">
        <v>100119</v>
      </c>
      <c r="B39626" s="34">
        <v>82</v>
      </c>
      <c r="C39626" s="34">
        <v>82</v>
      </c>
      <c r="D39626" s="34">
        <v>107</v>
      </c>
      <c r="E39626" s="34">
        <v>88</v>
      </c>
      <c r="F39626" s="34">
        <v>104</v>
      </c>
      <c r="G39626" s="34">
        <v>90</v>
      </c>
      <c r="H39626" s="34">
        <v>66</v>
      </c>
      <c r="I39626" s="34">
        <v>82</v>
      </c>
      <c r="J39626" s="34">
        <v>61</v>
      </c>
      <c r="K39626" s="34">
        <v>51</v>
      </c>
      <c r="L39626" s="34">
        <v>30</v>
      </c>
      <c r="M39626" s="34">
        <v>71</v>
      </c>
      <c r="N39626" s="34">
        <v>55</v>
      </c>
      <c r="O39626" s="34">
        <v>44</v>
      </c>
      <c r="P39626" s="34">
        <v>56</v>
      </c>
      <c r="Q39626" s="34">
        <v>65</v>
      </c>
      <c r="R39626" s="34">
        <v>78</v>
      </c>
      <c r="S39626" s="34">
        <v>122</v>
      </c>
      <c r="T39626" s="34">
        <v>35</v>
      </c>
      <c r="U39626" s="34">
        <v>58</v>
      </c>
      <c r="V39626" s="34">
        <v>57</v>
      </c>
      <c r="W39626" s="34">
        <v>43</v>
      </c>
      <c r="X39626" s="34">
        <v>99</v>
      </c>
      <c r="Y39626" s="34">
        <v>55</v>
      </c>
      <c r="Z39626" s="34">
        <v>82</v>
      </c>
      <c r="AA39626" s="34">
        <v>105</v>
      </c>
      <c r="AB39626" s="34">
        <v>60</v>
      </c>
      <c r="AC39626" s="34">
        <v>106</v>
      </c>
    </row>
    <row r="39627" spans="1:29" x14ac:dyDescent="0.2">
      <c r="A39627" s="34" t="s">
        <v>100120</v>
      </c>
      <c r="B39627" s="34">
        <v>79</v>
      </c>
      <c r="C39627" s="34">
        <v>88</v>
      </c>
      <c r="D39627" s="34">
        <v>134</v>
      </c>
      <c r="E39627" s="34">
        <v>77</v>
      </c>
      <c r="F39627" s="34">
        <v>116</v>
      </c>
      <c r="G39627" s="34">
        <v>78</v>
      </c>
      <c r="H39627" s="34">
        <v>63</v>
      </c>
      <c r="I39627" s="34">
        <v>100</v>
      </c>
      <c r="J39627" s="34">
        <v>77</v>
      </c>
      <c r="K39627" s="34">
        <v>84</v>
      </c>
      <c r="L39627" s="34">
        <v>31</v>
      </c>
      <c r="M39627" s="34">
        <v>55</v>
      </c>
      <c r="N39627" s="34">
        <v>79</v>
      </c>
      <c r="O39627" s="34">
        <v>81</v>
      </c>
      <c r="P39627" s="34">
        <v>87</v>
      </c>
      <c r="Q39627" s="34">
        <v>81</v>
      </c>
      <c r="R39627" s="34">
        <v>93</v>
      </c>
      <c r="S39627" s="34">
        <v>98</v>
      </c>
      <c r="T39627" s="34">
        <v>45</v>
      </c>
      <c r="U39627" s="34">
        <v>64</v>
      </c>
      <c r="V39627" s="34">
        <v>97</v>
      </c>
      <c r="W39627" s="34">
        <v>54</v>
      </c>
      <c r="X39627" s="34">
        <v>120</v>
      </c>
      <c r="Y39627" s="34">
        <v>44</v>
      </c>
      <c r="Z39627" s="34">
        <v>93</v>
      </c>
      <c r="AA39627" s="34">
        <v>109</v>
      </c>
      <c r="AB39627" s="34">
        <v>74</v>
      </c>
      <c r="AC39627" s="34">
        <v>106</v>
      </c>
    </row>
    <row r="39628" spans="1:29" x14ac:dyDescent="0.2">
      <c r="A39628" s="34" t="s">
        <v>100121</v>
      </c>
      <c r="B39628" s="34">
        <v>102</v>
      </c>
      <c r="C39628" s="34">
        <v>188</v>
      </c>
      <c r="D39628" s="34">
        <v>204</v>
      </c>
      <c r="E39628" s="34">
        <v>272</v>
      </c>
      <c r="F39628" s="34">
        <v>187</v>
      </c>
      <c r="G39628" s="34">
        <v>216</v>
      </c>
      <c r="H39628" s="34">
        <v>194</v>
      </c>
      <c r="I39628" s="34">
        <v>202</v>
      </c>
      <c r="J39628" s="34">
        <v>113</v>
      </c>
      <c r="K39628" s="34">
        <v>266</v>
      </c>
      <c r="L39628" s="34">
        <v>89</v>
      </c>
      <c r="M39628" s="34">
        <v>185</v>
      </c>
      <c r="N39628" s="34">
        <v>130</v>
      </c>
      <c r="O39628" s="34">
        <v>183</v>
      </c>
      <c r="P39628" s="34">
        <v>152</v>
      </c>
      <c r="Q39628" s="34">
        <v>212</v>
      </c>
      <c r="R39628" s="34">
        <v>165</v>
      </c>
      <c r="S39628" s="34">
        <v>257</v>
      </c>
      <c r="T39628" s="34">
        <v>143</v>
      </c>
      <c r="U39628" s="34">
        <v>187</v>
      </c>
      <c r="V39628" s="34">
        <v>180</v>
      </c>
      <c r="W39628" s="34">
        <v>225</v>
      </c>
      <c r="X39628" s="34">
        <v>238</v>
      </c>
      <c r="Y39628" s="34">
        <v>177</v>
      </c>
      <c r="Z39628" s="34">
        <v>175</v>
      </c>
      <c r="AA39628" s="34">
        <v>216</v>
      </c>
      <c r="AB39628" s="34">
        <v>149</v>
      </c>
      <c r="AC39628" s="34">
        <v>304</v>
      </c>
    </row>
    <row r="39629" spans="1:29" x14ac:dyDescent="0.2">
      <c r="A39629" s="34" t="s">
        <v>100122</v>
      </c>
      <c r="B39629" s="34">
        <v>49</v>
      </c>
      <c r="C39629" s="34">
        <v>48</v>
      </c>
      <c r="D39629" s="34">
        <v>77</v>
      </c>
      <c r="E39629" s="34">
        <v>70</v>
      </c>
      <c r="F39629" s="34">
        <v>55</v>
      </c>
      <c r="G39629" s="34">
        <v>22</v>
      </c>
      <c r="H39629" s="34">
        <v>47</v>
      </c>
      <c r="I39629" s="34">
        <v>64</v>
      </c>
      <c r="J39629" s="34">
        <v>49</v>
      </c>
      <c r="K39629" s="34">
        <v>41</v>
      </c>
      <c r="L39629" s="34">
        <v>15</v>
      </c>
      <c r="M39629" s="34">
        <v>34</v>
      </c>
      <c r="N39629" s="34">
        <v>38</v>
      </c>
      <c r="O39629" s="34">
        <v>41</v>
      </c>
      <c r="P39629" s="34">
        <v>38</v>
      </c>
      <c r="Q39629" s="34">
        <v>74</v>
      </c>
      <c r="R39629" s="34">
        <v>44</v>
      </c>
      <c r="S39629" s="34">
        <v>63</v>
      </c>
      <c r="T39629" s="34">
        <v>23</v>
      </c>
      <c r="U39629" s="34">
        <v>40</v>
      </c>
      <c r="V39629" s="34">
        <v>66</v>
      </c>
      <c r="W39629" s="34">
        <v>33</v>
      </c>
      <c r="X39629" s="34">
        <v>56</v>
      </c>
      <c r="Y39629" s="34">
        <v>26</v>
      </c>
      <c r="Z39629" s="34">
        <v>69</v>
      </c>
      <c r="AA39629" s="34">
        <v>65</v>
      </c>
      <c r="AB39629" s="34">
        <v>27</v>
      </c>
      <c r="AC39629" s="34">
        <v>76</v>
      </c>
    </row>
    <row r="39630" spans="1:29" x14ac:dyDescent="0.2">
      <c r="A39630" s="34" t="s">
        <v>100123</v>
      </c>
      <c r="B39630" s="34">
        <v>219</v>
      </c>
      <c r="C39630" s="34">
        <v>184</v>
      </c>
      <c r="D39630" s="34">
        <v>277</v>
      </c>
      <c r="E39630" s="34">
        <v>267</v>
      </c>
      <c r="F39630" s="34">
        <v>192</v>
      </c>
      <c r="G39630" s="34">
        <v>226</v>
      </c>
      <c r="H39630" s="34">
        <v>209</v>
      </c>
      <c r="I39630" s="34">
        <v>171</v>
      </c>
      <c r="J39630" s="34">
        <v>187</v>
      </c>
      <c r="K39630" s="34">
        <v>195</v>
      </c>
      <c r="L39630" s="34">
        <v>111</v>
      </c>
      <c r="M39630" s="34">
        <v>141</v>
      </c>
      <c r="N39630" s="34">
        <v>180</v>
      </c>
      <c r="O39630" s="34">
        <v>184</v>
      </c>
      <c r="P39630" s="34">
        <v>206</v>
      </c>
      <c r="Q39630" s="34">
        <v>240</v>
      </c>
      <c r="R39630" s="34">
        <v>276</v>
      </c>
      <c r="S39630" s="34">
        <v>222</v>
      </c>
      <c r="T39630" s="34">
        <v>146</v>
      </c>
      <c r="U39630" s="34">
        <v>147</v>
      </c>
      <c r="V39630" s="34">
        <v>261</v>
      </c>
      <c r="W39630" s="34">
        <v>184</v>
      </c>
      <c r="X39630" s="34">
        <v>273</v>
      </c>
      <c r="Y39630" s="34">
        <v>198</v>
      </c>
      <c r="Z39630" s="34">
        <v>280</v>
      </c>
      <c r="AA39630" s="34">
        <v>236</v>
      </c>
      <c r="AB39630" s="34">
        <v>184</v>
      </c>
      <c r="AC39630" s="34">
        <v>370</v>
      </c>
    </row>
    <row r="39631" spans="1:29" x14ac:dyDescent="0.2">
      <c r="A39631" s="34" t="s">
        <v>100124</v>
      </c>
      <c r="B39631" s="34">
        <v>75</v>
      </c>
      <c r="C39631" s="34">
        <v>75</v>
      </c>
      <c r="D39631" s="34">
        <v>102</v>
      </c>
      <c r="E39631" s="34">
        <v>81</v>
      </c>
      <c r="F39631" s="34">
        <v>94</v>
      </c>
      <c r="G39631" s="34">
        <v>75</v>
      </c>
      <c r="H39631" s="34">
        <v>83</v>
      </c>
      <c r="I39631" s="34">
        <v>52</v>
      </c>
      <c r="J39631" s="34">
        <v>72</v>
      </c>
      <c r="K39631" s="34">
        <v>76</v>
      </c>
      <c r="L39631" s="34">
        <v>41</v>
      </c>
      <c r="M39631" s="34">
        <v>66</v>
      </c>
      <c r="N39631" s="34">
        <v>77</v>
      </c>
      <c r="O39631" s="34">
        <v>51</v>
      </c>
      <c r="P39631" s="34">
        <v>71</v>
      </c>
      <c r="Q39631" s="34">
        <v>74</v>
      </c>
      <c r="R39631" s="34">
        <v>80</v>
      </c>
      <c r="S39631" s="34">
        <v>117</v>
      </c>
      <c r="T39631" s="34">
        <v>70</v>
      </c>
      <c r="U39631" s="34">
        <v>66</v>
      </c>
      <c r="V39631" s="34">
        <v>96</v>
      </c>
      <c r="W39631" s="34">
        <v>92</v>
      </c>
      <c r="X39631" s="34">
        <v>106</v>
      </c>
      <c r="Y39631" s="34">
        <v>63</v>
      </c>
      <c r="Z39631" s="34">
        <v>82</v>
      </c>
      <c r="AA39631" s="34">
        <v>103</v>
      </c>
      <c r="AB39631" s="34">
        <v>86</v>
      </c>
      <c r="AC39631" s="34">
        <v>121</v>
      </c>
    </row>
    <row r="39632" spans="1:29" x14ac:dyDescent="0.2">
      <c r="A39632" s="34" t="s">
        <v>100125</v>
      </c>
      <c r="B39632" s="34">
        <v>95</v>
      </c>
      <c r="C39632" s="34">
        <v>124</v>
      </c>
      <c r="D39632" s="34">
        <v>122</v>
      </c>
      <c r="E39632" s="34">
        <v>140</v>
      </c>
      <c r="F39632" s="34">
        <v>80</v>
      </c>
      <c r="G39632" s="34">
        <v>82</v>
      </c>
      <c r="H39632" s="34">
        <v>114</v>
      </c>
      <c r="I39632" s="34">
        <v>123</v>
      </c>
      <c r="J39632" s="34">
        <v>77</v>
      </c>
      <c r="K39632" s="34">
        <v>119</v>
      </c>
      <c r="L39632" s="34">
        <v>58</v>
      </c>
      <c r="M39632" s="34">
        <v>106</v>
      </c>
      <c r="N39632" s="34">
        <v>86</v>
      </c>
      <c r="O39632" s="34">
        <v>106</v>
      </c>
      <c r="P39632" s="34">
        <v>74</v>
      </c>
      <c r="Q39632" s="34">
        <v>126</v>
      </c>
      <c r="R39632" s="34">
        <v>122</v>
      </c>
      <c r="S39632" s="34">
        <v>171</v>
      </c>
      <c r="T39632" s="34">
        <v>111</v>
      </c>
      <c r="U39632" s="34">
        <v>94</v>
      </c>
      <c r="V39632" s="34">
        <v>126</v>
      </c>
      <c r="W39632" s="34">
        <v>116</v>
      </c>
      <c r="X39632" s="34">
        <v>148</v>
      </c>
      <c r="Y39632" s="34">
        <v>111</v>
      </c>
      <c r="Z39632" s="34">
        <v>146</v>
      </c>
      <c r="AA39632" s="34">
        <v>153</v>
      </c>
      <c r="AB39632" s="34">
        <v>89</v>
      </c>
      <c r="AC39632" s="34">
        <v>253</v>
      </c>
    </row>
    <row r="39633" spans="1:29" x14ac:dyDescent="0.2">
      <c r="A39633" s="34" t="s">
        <v>100126</v>
      </c>
      <c r="B39633" s="34">
        <v>60</v>
      </c>
      <c r="C39633" s="34">
        <v>63</v>
      </c>
      <c r="D39633" s="34">
        <v>72</v>
      </c>
      <c r="E39633" s="34">
        <v>74</v>
      </c>
      <c r="F39633" s="34">
        <v>81</v>
      </c>
      <c r="G39633" s="34">
        <v>33</v>
      </c>
      <c r="H39633" s="34">
        <v>69</v>
      </c>
      <c r="I39633" s="34">
        <v>93</v>
      </c>
      <c r="J39633" s="34">
        <v>82</v>
      </c>
      <c r="K39633" s="34">
        <v>78</v>
      </c>
      <c r="L39633" s="34">
        <v>41</v>
      </c>
      <c r="M39633" s="34">
        <v>87</v>
      </c>
      <c r="N39633" s="34">
        <v>66</v>
      </c>
      <c r="O39633" s="34">
        <v>53</v>
      </c>
      <c r="P39633" s="34">
        <v>88</v>
      </c>
      <c r="Q39633" s="34">
        <v>94</v>
      </c>
      <c r="R39633" s="34">
        <v>84</v>
      </c>
      <c r="S39633" s="34">
        <v>101</v>
      </c>
      <c r="T39633" s="34">
        <v>47</v>
      </c>
      <c r="U39633" s="34">
        <v>59</v>
      </c>
      <c r="V39633" s="34">
        <v>83</v>
      </c>
      <c r="W39633" s="34">
        <v>102</v>
      </c>
      <c r="X39633" s="34">
        <v>98</v>
      </c>
      <c r="Y39633" s="34">
        <v>72</v>
      </c>
      <c r="Z39633" s="34">
        <v>108</v>
      </c>
      <c r="AA39633" s="34">
        <v>83</v>
      </c>
      <c r="AB39633" s="34">
        <v>70</v>
      </c>
      <c r="AC39633" s="34">
        <v>159</v>
      </c>
    </row>
    <row r="39634" spans="1:29" x14ac:dyDescent="0.2">
      <c r="A39634" s="34" t="s">
        <v>100127</v>
      </c>
      <c r="B39634" s="34">
        <v>165</v>
      </c>
      <c r="C39634" s="34">
        <v>245</v>
      </c>
      <c r="D39634" s="34">
        <v>328</v>
      </c>
      <c r="E39634" s="34">
        <v>290</v>
      </c>
      <c r="F39634" s="34">
        <v>162</v>
      </c>
      <c r="G39634" s="34">
        <v>212</v>
      </c>
      <c r="H39634" s="34">
        <v>122</v>
      </c>
      <c r="I39634" s="34">
        <v>248</v>
      </c>
      <c r="J39634" s="34">
        <v>78</v>
      </c>
      <c r="K39634" s="34">
        <v>246</v>
      </c>
      <c r="L39634" s="34">
        <v>48</v>
      </c>
      <c r="M39634" s="34">
        <v>174</v>
      </c>
      <c r="N39634" s="34">
        <v>133</v>
      </c>
      <c r="O39634" s="34">
        <v>151</v>
      </c>
      <c r="P39634" s="34">
        <v>125</v>
      </c>
      <c r="Q39634" s="34">
        <v>187</v>
      </c>
      <c r="R39634" s="34">
        <v>116</v>
      </c>
      <c r="S39634" s="34">
        <v>316</v>
      </c>
      <c r="T39634" s="34">
        <v>59</v>
      </c>
      <c r="U39634" s="34">
        <v>100</v>
      </c>
      <c r="V39634" s="34">
        <v>203</v>
      </c>
      <c r="W39634" s="34">
        <v>169</v>
      </c>
      <c r="X39634" s="34">
        <v>237</v>
      </c>
      <c r="Y39634" s="34">
        <v>96</v>
      </c>
      <c r="Z39634" s="34">
        <v>271</v>
      </c>
      <c r="AA39634" s="34">
        <v>264</v>
      </c>
      <c r="AB39634" s="34">
        <v>70</v>
      </c>
      <c r="AC39634" s="34">
        <v>280</v>
      </c>
    </row>
    <row r="39635" spans="1:29" x14ac:dyDescent="0.2">
      <c r="A39635" s="34" t="s">
        <v>100128</v>
      </c>
      <c r="B39635" s="34">
        <v>63</v>
      </c>
      <c r="C39635" s="34">
        <v>64</v>
      </c>
      <c r="D39635" s="34">
        <v>95</v>
      </c>
      <c r="E39635" s="34">
        <v>98</v>
      </c>
      <c r="F39635" s="34">
        <v>68</v>
      </c>
      <c r="G39635" s="34">
        <v>71</v>
      </c>
      <c r="H39635" s="34">
        <v>50</v>
      </c>
      <c r="I39635" s="34">
        <v>47</v>
      </c>
      <c r="J39635" s="34">
        <v>42</v>
      </c>
      <c r="K39635" s="34">
        <v>58</v>
      </c>
      <c r="L39635" s="34">
        <v>24</v>
      </c>
      <c r="M39635" s="34">
        <v>65</v>
      </c>
      <c r="N39635" s="34">
        <v>50</v>
      </c>
      <c r="O39635" s="34">
        <v>41</v>
      </c>
      <c r="P39635" s="34">
        <v>49</v>
      </c>
      <c r="Q39635" s="34">
        <v>73</v>
      </c>
      <c r="R39635" s="34">
        <v>46</v>
      </c>
      <c r="S39635" s="34">
        <v>95</v>
      </c>
      <c r="T39635" s="34">
        <v>28</v>
      </c>
      <c r="U39635" s="34">
        <v>72</v>
      </c>
      <c r="V39635" s="34">
        <v>75</v>
      </c>
      <c r="W39635" s="34">
        <v>58</v>
      </c>
      <c r="X39635" s="34">
        <v>70</v>
      </c>
      <c r="Y39635" s="34">
        <v>46</v>
      </c>
      <c r="Z39635" s="34">
        <v>91</v>
      </c>
      <c r="AA39635" s="34">
        <v>87</v>
      </c>
      <c r="AB39635" s="34">
        <v>46</v>
      </c>
      <c r="AC39635" s="34">
        <v>110</v>
      </c>
    </row>
    <row r="39636" spans="1:29" x14ac:dyDescent="0.2">
      <c r="A39636" s="34" t="s">
        <v>100129</v>
      </c>
      <c r="B39636" s="34">
        <v>90</v>
      </c>
      <c r="C39636" s="34">
        <v>162</v>
      </c>
      <c r="D39636" s="34">
        <v>207</v>
      </c>
      <c r="E39636" s="34">
        <v>202</v>
      </c>
      <c r="F39636" s="34">
        <v>197</v>
      </c>
      <c r="G39636" s="34">
        <v>173</v>
      </c>
      <c r="H39636" s="34">
        <v>141</v>
      </c>
      <c r="I39636" s="34">
        <v>131</v>
      </c>
      <c r="J39636" s="34">
        <v>107</v>
      </c>
      <c r="K39636" s="34">
        <v>168</v>
      </c>
      <c r="L39636" s="34">
        <v>38</v>
      </c>
      <c r="M39636" s="34">
        <v>95</v>
      </c>
      <c r="N39636" s="34">
        <v>117</v>
      </c>
      <c r="O39636" s="34">
        <v>105</v>
      </c>
      <c r="P39636" s="34">
        <v>129</v>
      </c>
      <c r="Q39636" s="34">
        <v>163</v>
      </c>
      <c r="R39636" s="34">
        <v>136</v>
      </c>
      <c r="S39636" s="34">
        <v>203</v>
      </c>
      <c r="T39636" s="34">
        <v>112</v>
      </c>
      <c r="U39636" s="34">
        <v>116</v>
      </c>
      <c r="V39636" s="34">
        <v>207</v>
      </c>
      <c r="W39636" s="34">
        <v>156</v>
      </c>
      <c r="X39636" s="34">
        <v>210</v>
      </c>
      <c r="Y39636" s="34">
        <v>115</v>
      </c>
      <c r="Z39636" s="34">
        <v>191</v>
      </c>
      <c r="AA39636" s="34">
        <v>204</v>
      </c>
      <c r="AB39636" s="34">
        <v>113</v>
      </c>
      <c r="AC39636" s="34">
        <v>202</v>
      </c>
    </row>
    <row r="39637" spans="1:29" x14ac:dyDescent="0.2">
      <c r="A39637" s="34" t="s">
        <v>100130</v>
      </c>
      <c r="B39637" s="34">
        <v>102</v>
      </c>
      <c r="C39637" s="34">
        <v>216</v>
      </c>
      <c r="D39637" s="34">
        <v>217</v>
      </c>
      <c r="E39637" s="34">
        <v>278</v>
      </c>
      <c r="F39637" s="34">
        <v>153</v>
      </c>
      <c r="G39637" s="34">
        <v>298</v>
      </c>
      <c r="H39637" s="34">
        <v>136</v>
      </c>
      <c r="I39637" s="34">
        <v>250</v>
      </c>
      <c r="J39637" s="34">
        <v>115</v>
      </c>
      <c r="K39637" s="34">
        <v>278</v>
      </c>
      <c r="L39637" s="34">
        <v>59</v>
      </c>
      <c r="M39637" s="34">
        <v>223</v>
      </c>
      <c r="N39637" s="34">
        <v>133</v>
      </c>
      <c r="O39637" s="34">
        <v>219</v>
      </c>
      <c r="P39637" s="34">
        <v>121</v>
      </c>
      <c r="Q39637" s="34">
        <v>240</v>
      </c>
      <c r="R39637" s="34">
        <v>161</v>
      </c>
      <c r="S39637" s="34">
        <v>234</v>
      </c>
      <c r="T39637" s="34">
        <v>86</v>
      </c>
      <c r="U39637" s="34">
        <v>187</v>
      </c>
      <c r="V39637" s="34">
        <v>176</v>
      </c>
      <c r="W39637" s="34">
        <v>150</v>
      </c>
      <c r="X39637" s="34">
        <v>214</v>
      </c>
      <c r="Y39637" s="34">
        <v>142</v>
      </c>
      <c r="Z39637" s="34">
        <v>200</v>
      </c>
      <c r="AA39637" s="34">
        <v>298</v>
      </c>
      <c r="AB39637" s="34">
        <v>115</v>
      </c>
      <c r="AC39637" s="34">
        <v>370</v>
      </c>
    </row>
    <row r="39638" spans="1:29" x14ac:dyDescent="0.2">
      <c r="A39638" s="34" t="s">
        <v>100131</v>
      </c>
      <c r="B39638" s="34">
        <v>87</v>
      </c>
      <c r="C39638" s="34">
        <v>159</v>
      </c>
      <c r="D39638" s="34">
        <v>183</v>
      </c>
      <c r="E39638" s="34">
        <v>150</v>
      </c>
      <c r="F39638" s="34">
        <v>134</v>
      </c>
      <c r="G39638" s="34">
        <v>102</v>
      </c>
      <c r="H39638" s="34">
        <v>91</v>
      </c>
      <c r="I39638" s="34">
        <v>141</v>
      </c>
      <c r="J39638" s="34">
        <v>64</v>
      </c>
      <c r="K39638" s="34">
        <v>165</v>
      </c>
      <c r="L39638" s="34">
        <v>25</v>
      </c>
      <c r="M39638" s="34">
        <v>110</v>
      </c>
      <c r="N39638" s="34">
        <v>101</v>
      </c>
      <c r="O39638" s="34">
        <v>122</v>
      </c>
      <c r="P39638" s="34">
        <v>75</v>
      </c>
      <c r="Q39638" s="34">
        <v>114</v>
      </c>
      <c r="R39638" s="34">
        <v>98</v>
      </c>
      <c r="S39638" s="34">
        <v>201</v>
      </c>
      <c r="T39638" s="34">
        <v>41</v>
      </c>
      <c r="U39638" s="34">
        <v>66</v>
      </c>
      <c r="V39638" s="34">
        <v>119</v>
      </c>
      <c r="W39638" s="34">
        <v>87</v>
      </c>
      <c r="X39638" s="34">
        <v>185</v>
      </c>
      <c r="Y39638" s="34">
        <v>75</v>
      </c>
      <c r="Z39638" s="34">
        <v>167</v>
      </c>
      <c r="AA39638" s="34">
        <v>145</v>
      </c>
      <c r="AB39638" s="34">
        <v>67</v>
      </c>
      <c r="AC39638" s="34">
        <v>202</v>
      </c>
    </row>
    <row r="39639" spans="1:29" x14ac:dyDescent="0.2">
      <c r="A39639" s="34" t="s">
        <v>100132</v>
      </c>
      <c r="B39639" s="34">
        <v>182</v>
      </c>
      <c r="C39639" s="34">
        <v>289</v>
      </c>
      <c r="D39639" s="34">
        <v>410</v>
      </c>
      <c r="E39639" s="34">
        <v>329</v>
      </c>
      <c r="F39639" s="34">
        <v>317</v>
      </c>
      <c r="G39639" s="34">
        <v>337</v>
      </c>
      <c r="H39639" s="34">
        <v>297</v>
      </c>
      <c r="I39639" s="34">
        <v>315</v>
      </c>
      <c r="J39639" s="34">
        <v>323</v>
      </c>
      <c r="K39639" s="34">
        <v>334</v>
      </c>
      <c r="L39639" s="34">
        <v>271</v>
      </c>
      <c r="M39639" s="34">
        <v>330</v>
      </c>
      <c r="N39639" s="34">
        <v>278</v>
      </c>
      <c r="O39639" s="34">
        <v>296</v>
      </c>
      <c r="P39639" s="34">
        <v>303</v>
      </c>
      <c r="Q39639" s="34">
        <v>494</v>
      </c>
      <c r="R39639" s="34">
        <v>401</v>
      </c>
      <c r="S39639" s="34">
        <v>439</v>
      </c>
      <c r="T39639" s="34">
        <v>303</v>
      </c>
      <c r="U39639" s="34">
        <v>372</v>
      </c>
      <c r="V39639" s="34">
        <v>404</v>
      </c>
      <c r="W39639" s="34">
        <v>440</v>
      </c>
      <c r="X39639" s="34">
        <v>412</v>
      </c>
      <c r="Y39639" s="34">
        <v>434</v>
      </c>
      <c r="Z39639" s="34">
        <v>371</v>
      </c>
      <c r="AA39639" s="34">
        <v>390</v>
      </c>
      <c r="AB39639" s="34">
        <v>391</v>
      </c>
      <c r="AC39639" s="34">
        <v>552</v>
      </c>
    </row>
    <row r="39640" spans="1:29" x14ac:dyDescent="0.2">
      <c r="A39640" s="34" t="s">
        <v>100133</v>
      </c>
      <c r="B39640" s="34">
        <v>107</v>
      </c>
      <c r="C39640" s="34">
        <v>66</v>
      </c>
      <c r="D39640" s="34">
        <v>109</v>
      </c>
      <c r="E39640" s="34">
        <v>81</v>
      </c>
      <c r="F39640" s="34">
        <v>116</v>
      </c>
      <c r="G39640" s="34">
        <v>100</v>
      </c>
      <c r="H39640" s="34">
        <v>92</v>
      </c>
      <c r="I39640" s="34">
        <v>81</v>
      </c>
      <c r="J39640" s="34">
        <v>86</v>
      </c>
      <c r="K39640" s="34">
        <v>50</v>
      </c>
      <c r="L39640" s="34">
        <v>50</v>
      </c>
      <c r="M39640" s="34">
        <v>87</v>
      </c>
      <c r="N39640" s="34">
        <v>81</v>
      </c>
      <c r="O39640" s="34">
        <v>66</v>
      </c>
      <c r="P39640" s="34">
        <v>68</v>
      </c>
      <c r="Q39640" s="34">
        <v>80</v>
      </c>
      <c r="R39640" s="34">
        <v>100</v>
      </c>
      <c r="S39640" s="34">
        <v>99</v>
      </c>
      <c r="T39640" s="34">
        <v>76</v>
      </c>
      <c r="U39640" s="34">
        <v>59</v>
      </c>
      <c r="V39640" s="34">
        <v>120</v>
      </c>
      <c r="W39640" s="34">
        <v>78</v>
      </c>
      <c r="X39640" s="34">
        <v>106</v>
      </c>
      <c r="Y39640" s="34">
        <v>48</v>
      </c>
      <c r="Z39640" s="34">
        <v>83</v>
      </c>
      <c r="AA39640" s="34">
        <v>94</v>
      </c>
      <c r="AB39640" s="34">
        <v>123</v>
      </c>
      <c r="AC39640" s="34">
        <v>105</v>
      </c>
    </row>
    <row r="39641" spans="1:29" x14ac:dyDescent="0.2">
      <c r="A39641" s="34" t="s">
        <v>100134</v>
      </c>
      <c r="B39641" s="34">
        <v>92</v>
      </c>
      <c r="C39641" s="34">
        <v>210</v>
      </c>
      <c r="D39641" s="34">
        <v>202</v>
      </c>
      <c r="E39641" s="34">
        <v>229</v>
      </c>
      <c r="F39641" s="34">
        <v>165</v>
      </c>
      <c r="G39641" s="34">
        <v>226</v>
      </c>
      <c r="H39641" s="34">
        <v>141</v>
      </c>
      <c r="I39641" s="34">
        <v>184</v>
      </c>
      <c r="J39641" s="34">
        <v>135</v>
      </c>
      <c r="K39641" s="34">
        <v>181</v>
      </c>
      <c r="L39641" s="34">
        <v>58</v>
      </c>
      <c r="M39641" s="34">
        <v>160</v>
      </c>
      <c r="N39641" s="34">
        <v>155</v>
      </c>
      <c r="O39641" s="34">
        <v>162</v>
      </c>
      <c r="P39641" s="34">
        <v>149</v>
      </c>
      <c r="Q39641" s="34">
        <v>218</v>
      </c>
      <c r="R39641" s="34">
        <v>141</v>
      </c>
      <c r="S39641" s="34">
        <v>238</v>
      </c>
      <c r="T39641" s="34">
        <v>97</v>
      </c>
      <c r="U39641" s="34">
        <v>168</v>
      </c>
      <c r="V39641" s="34">
        <v>195</v>
      </c>
      <c r="W39641" s="34">
        <v>162</v>
      </c>
      <c r="X39641" s="34">
        <v>235</v>
      </c>
      <c r="Y39641" s="34">
        <v>134</v>
      </c>
      <c r="Z39641" s="34">
        <v>157</v>
      </c>
      <c r="AA39641" s="34">
        <v>209</v>
      </c>
      <c r="AB39641" s="34">
        <v>100</v>
      </c>
      <c r="AC39641" s="34">
        <v>275</v>
      </c>
    </row>
    <row r="39642" spans="1:29" x14ac:dyDescent="0.2">
      <c r="A39642" s="34" t="s">
        <v>100135</v>
      </c>
      <c r="B39642" s="34">
        <v>115</v>
      </c>
      <c r="C39642" s="34">
        <v>172</v>
      </c>
      <c r="D39642" s="34">
        <v>196</v>
      </c>
      <c r="E39642" s="34">
        <v>185</v>
      </c>
      <c r="F39642" s="34">
        <v>143</v>
      </c>
      <c r="G39642" s="34">
        <v>179</v>
      </c>
      <c r="H39642" s="34">
        <v>131</v>
      </c>
      <c r="I39642" s="34">
        <v>151</v>
      </c>
      <c r="J39642" s="34">
        <v>136</v>
      </c>
      <c r="K39642" s="34">
        <v>176</v>
      </c>
      <c r="L39642" s="34">
        <v>82</v>
      </c>
      <c r="M39642" s="34">
        <v>134</v>
      </c>
      <c r="N39642" s="34">
        <v>130</v>
      </c>
      <c r="O39642" s="34">
        <v>122</v>
      </c>
      <c r="P39642" s="34">
        <v>130</v>
      </c>
      <c r="Q39642" s="34">
        <v>178</v>
      </c>
      <c r="R39642" s="34">
        <v>169</v>
      </c>
      <c r="S39642" s="34">
        <v>206</v>
      </c>
      <c r="T39642" s="34">
        <v>109</v>
      </c>
      <c r="U39642" s="34">
        <v>142</v>
      </c>
      <c r="V39642" s="34">
        <v>178</v>
      </c>
      <c r="W39642" s="34">
        <v>168</v>
      </c>
      <c r="X39642" s="34">
        <v>202</v>
      </c>
      <c r="Y39642" s="34">
        <v>153</v>
      </c>
      <c r="Z39642" s="34">
        <v>191</v>
      </c>
      <c r="AA39642" s="34">
        <v>225</v>
      </c>
      <c r="AB39642" s="34">
        <v>126</v>
      </c>
      <c r="AC39642" s="34">
        <v>275</v>
      </c>
    </row>
    <row r="39643" spans="1:29" x14ac:dyDescent="0.2">
      <c r="A39643" s="34" t="s">
        <v>100136</v>
      </c>
      <c r="B39643" s="34">
        <v>161</v>
      </c>
      <c r="C39643" s="34">
        <v>183</v>
      </c>
      <c r="D39643" s="34">
        <v>267</v>
      </c>
      <c r="E39643" s="34">
        <v>253</v>
      </c>
      <c r="F39643" s="34">
        <v>178</v>
      </c>
      <c r="G39643" s="34">
        <v>235</v>
      </c>
      <c r="H39643" s="34">
        <v>185</v>
      </c>
      <c r="I39643" s="34">
        <v>184</v>
      </c>
      <c r="J39643" s="34">
        <v>146</v>
      </c>
      <c r="K39643" s="34">
        <v>253</v>
      </c>
      <c r="L39643" s="34">
        <v>44</v>
      </c>
      <c r="M39643" s="34">
        <v>147</v>
      </c>
      <c r="N39643" s="34">
        <v>145</v>
      </c>
      <c r="O39643" s="34">
        <v>160</v>
      </c>
      <c r="P39643" s="34">
        <v>145</v>
      </c>
      <c r="Q39643" s="34">
        <v>181</v>
      </c>
      <c r="R39643" s="34">
        <v>171</v>
      </c>
      <c r="S39643" s="34">
        <v>317</v>
      </c>
      <c r="T39643" s="34">
        <v>78</v>
      </c>
      <c r="U39643" s="34">
        <v>113</v>
      </c>
      <c r="V39643" s="34">
        <v>208</v>
      </c>
      <c r="W39643" s="34">
        <v>134</v>
      </c>
      <c r="X39643" s="34">
        <v>254</v>
      </c>
      <c r="Y39643" s="34">
        <v>116</v>
      </c>
      <c r="Z39643" s="34">
        <v>260</v>
      </c>
      <c r="AA39643" s="34">
        <v>224</v>
      </c>
      <c r="AB39643" s="34">
        <v>111</v>
      </c>
      <c r="AC39643" s="34">
        <v>350</v>
      </c>
    </row>
    <row r="39644" spans="1:29" x14ac:dyDescent="0.2">
      <c r="A39644" s="34" t="s">
        <v>100137</v>
      </c>
      <c r="B39644" s="34">
        <v>30</v>
      </c>
      <c r="C39644" s="34">
        <v>35</v>
      </c>
      <c r="D39644" s="34">
        <v>91</v>
      </c>
      <c r="E39644" s="34">
        <v>69</v>
      </c>
      <c r="F39644" s="34">
        <v>49</v>
      </c>
      <c r="G39644" s="34">
        <v>48</v>
      </c>
      <c r="H39644" s="34">
        <v>40</v>
      </c>
      <c r="I39644" s="34">
        <v>64</v>
      </c>
      <c r="J39644" s="34">
        <v>39</v>
      </c>
      <c r="K39644" s="34">
        <v>72</v>
      </c>
      <c r="L39644" s="34">
        <v>15</v>
      </c>
      <c r="M39644" s="34">
        <v>42</v>
      </c>
      <c r="N39644" s="34">
        <v>38</v>
      </c>
      <c r="O39644" s="34">
        <v>53</v>
      </c>
      <c r="P39644" s="34">
        <v>36</v>
      </c>
      <c r="Q39644" s="34">
        <v>50</v>
      </c>
      <c r="R39644" s="34">
        <v>38</v>
      </c>
      <c r="S39644" s="34">
        <v>95</v>
      </c>
      <c r="T39644" s="34">
        <v>28</v>
      </c>
      <c r="U39644" s="34">
        <v>45</v>
      </c>
      <c r="V39644" s="34">
        <v>54</v>
      </c>
      <c r="W39644" s="34">
        <v>41</v>
      </c>
      <c r="X39644" s="34">
        <v>55</v>
      </c>
      <c r="Y39644" s="34">
        <v>39</v>
      </c>
      <c r="Z39644" s="34">
        <v>38</v>
      </c>
      <c r="AA39644" s="34">
        <v>77</v>
      </c>
      <c r="AB39644" s="34">
        <v>26</v>
      </c>
      <c r="AC39644" s="34">
        <v>69</v>
      </c>
    </row>
    <row r="39645" spans="1:29" x14ac:dyDescent="0.2">
      <c r="A39645" s="34" t="s">
        <v>100138</v>
      </c>
      <c r="B39645" s="34">
        <v>79</v>
      </c>
      <c r="C39645" s="34">
        <v>155</v>
      </c>
      <c r="D39645" s="34">
        <v>147</v>
      </c>
      <c r="E39645" s="34">
        <v>166</v>
      </c>
      <c r="F39645" s="34">
        <v>116</v>
      </c>
      <c r="G39645" s="34">
        <v>146</v>
      </c>
      <c r="H39645" s="34">
        <v>108</v>
      </c>
      <c r="I39645" s="34">
        <v>120</v>
      </c>
      <c r="J39645" s="34">
        <v>98</v>
      </c>
      <c r="K39645" s="34">
        <v>140</v>
      </c>
      <c r="L39645" s="34">
        <v>49</v>
      </c>
      <c r="M39645" s="34">
        <v>108</v>
      </c>
      <c r="N39645" s="34">
        <v>90</v>
      </c>
      <c r="O39645" s="34">
        <v>99</v>
      </c>
      <c r="P39645" s="34">
        <v>101</v>
      </c>
      <c r="Q39645" s="34">
        <v>145</v>
      </c>
      <c r="R39645" s="34">
        <v>99</v>
      </c>
      <c r="S39645" s="34">
        <v>160</v>
      </c>
      <c r="T39645" s="34">
        <v>72</v>
      </c>
      <c r="U39645" s="34">
        <v>97</v>
      </c>
      <c r="V39645" s="34">
        <v>139</v>
      </c>
      <c r="W39645" s="34">
        <v>121</v>
      </c>
      <c r="X39645" s="34">
        <v>133</v>
      </c>
      <c r="Y39645" s="34">
        <v>125</v>
      </c>
      <c r="Z39645" s="34">
        <v>175</v>
      </c>
      <c r="AA39645" s="34">
        <v>152</v>
      </c>
      <c r="AB39645" s="34">
        <v>81</v>
      </c>
      <c r="AC39645" s="34">
        <v>232</v>
      </c>
    </row>
    <row r="39646" spans="1:29" x14ac:dyDescent="0.2">
      <c r="A39646" s="34" t="s">
        <v>100139</v>
      </c>
      <c r="B39646" s="34">
        <v>140</v>
      </c>
      <c r="C39646" s="34">
        <v>215</v>
      </c>
      <c r="D39646" s="34">
        <v>173</v>
      </c>
      <c r="E39646" s="34">
        <v>254</v>
      </c>
      <c r="F39646" s="34">
        <v>183</v>
      </c>
      <c r="G39646" s="34">
        <v>234</v>
      </c>
      <c r="H39646" s="34">
        <v>202</v>
      </c>
      <c r="I39646" s="34">
        <v>248</v>
      </c>
      <c r="J39646" s="34">
        <v>148</v>
      </c>
      <c r="K39646" s="34">
        <v>249</v>
      </c>
      <c r="L39646" s="34">
        <v>129</v>
      </c>
      <c r="M39646" s="34">
        <v>202</v>
      </c>
      <c r="N39646" s="34">
        <v>168</v>
      </c>
      <c r="O39646" s="34">
        <v>239</v>
      </c>
      <c r="P39646" s="34">
        <v>172</v>
      </c>
      <c r="Q39646" s="34">
        <v>282</v>
      </c>
      <c r="R39646" s="34">
        <v>198</v>
      </c>
      <c r="S39646" s="34">
        <v>290</v>
      </c>
      <c r="T39646" s="34">
        <v>204</v>
      </c>
      <c r="U39646" s="34">
        <v>187</v>
      </c>
      <c r="V39646" s="34">
        <v>213</v>
      </c>
      <c r="W39646" s="34">
        <v>220</v>
      </c>
      <c r="X39646" s="34">
        <v>249</v>
      </c>
      <c r="Y39646" s="34">
        <v>227</v>
      </c>
      <c r="Z39646" s="34">
        <v>194</v>
      </c>
      <c r="AA39646" s="34">
        <v>252</v>
      </c>
      <c r="AB39646" s="34">
        <v>245</v>
      </c>
      <c r="AC39646" s="34">
        <v>387</v>
      </c>
    </row>
    <row r="39647" spans="1:29" x14ac:dyDescent="0.2">
      <c r="A39647" s="34" t="s">
        <v>100140</v>
      </c>
      <c r="B39647" s="34">
        <v>99</v>
      </c>
      <c r="C39647" s="34">
        <v>187</v>
      </c>
      <c r="D39647" s="34">
        <v>215</v>
      </c>
      <c r="E39647" s="34">
        <v>204</v>
      </c>
      <c r="F39647" s="34">
        <v>166</v>
      </c>
      <c r="G39647" s="34">
        <v>202</v>
      </c>
      <c r="H39647" s="34">
        <v>146</v>
      </c>
      <c r="I39647" s="34">
        <v>175</v>
      </c>
      <c r="J39647" s="34">
        <v>131</v>
      </c>
      <c r="K39647" s="34">
        <v>183</v>
      </c>
      <c r="L39647" s="34">
        <v>72</v>
      </c>
      <c r="M39647" s="34">
        <v>152</v>
      </c>
      <c r="N39647" s="34">
        <v>100</v>
      </c>
      <c r="O39647" s="34">
        <v>122</v>
      </c>
      <c r="P39647" s="34">
        <v>168</v>
      </c>
      <c r="Q39647" s="34">
        <v>236</v>
      </c>
      <c r="R39647" s="34">
        <v>180</v>
      </c>
      <c r="S39647" s="34">
        <v>241</v>
      </c>
      <c r="T39647" s="34">
        <v>99</v>
      </c>
      <c r="U39647" s="34">
        <v>155</v>
      </c>
      <c r="V39647" s="34">
        <v>192</v>
      </c>
      <c r="W39647" s="34">
        <v>177</v>
      </c>
      <c r="X39647" s="34">
        <v>156</v>
      </c>
      <c r="Y39647" s="34">
        <v>110</v>
      </c>
      <c r="Z39647" s="34">
        <v>160</v>
      </c>
      <c r="AA39647" s="34">
        <v>216</v>
      </c>
      <c r="AB39647" s="34">
        <v>124</v>
      </c>
      <c r="AC39647" s="34">
        <v>239</v>
      </c>
    </row>
    <row r="39648" spans="1:29" x14ac:dyDescent="0.2">
      <c r="A39648" s="34" t="s">
        <v>100141</v>
      </c>
      <c r="B39648" s="34">
        <v>50</v>
      </c>
      <c r="C39648" s="34">
        <v>89</v>
      </c>
      <c r="D39648" s="34">
        <v>151</v>
      </c>
      <c r="E39648" s="34">
        <v>100</v>
      </c>
      <c r="F39648" s="34">
        <v>90</v>
      </c>
      <c r="G39648" s="34">
        <v>89</v>
      </c>
      <c r="H39648" s="34">
        <v>85</v>
      </c>
      <c r="I39648" s="34">
        <v>96</v>
      </c>
      <c r="J39648" s="34">
        <v>68</v>
      </c>
      <c r="K39648" s="34">
        <v>150</v>
      </c>
      <c r="L39648" s="34">
        <v>27</v>
      </c>
      <c r="M39648" s="34">
        <v>58</v>
      </c>
      <c r="N39648" s="34">
        <v>102</v>
      </c>
      <c r="O39648" s="34">
        <v>64</v>
      </c>
      <c r="P39648" s="34">
        <v>64</v>
      </c>
      <c r="Q39648" s="34">
        <v>94</v>
      </c>
      <c r="R39648" s="34">
        <v>81</v>
      </c>
      <c r="S39648" s="34">
        <v>131</v>
      </c>
      <c r="T39648" s="34">
        <v>39</v>
      </c>
      <c r="U39648" s="34">
        <v>74</v>
      </c>
      <c r="V39648" s="34">
        <v>86</v>
      </c>
      <c r="W39648" s="34">
        <v>73</v>
      </c>
      <c r="X39648" s="34">
        <v>127</v>
      </c>
      <c r="Y39648" s="34">
        <v>49</v>
      </c>
      <c r="Z39648" s="34">
        <v>113</v>
      </c>
      <c r="AA39648" s="34">
        <v>138</v>
      </c>
      <c r="AB39648" s="34">
        <v>50</v>
      </c>
      <c r="AC39648" s="34">
        <v>133</v>
      </c>
    </row>
    <row r="39649" spans="1:29" x14ac:dyDescent="0.2">
      <c r="A39649" s="34" t="s">
        <v>100142</v>
      </c>
      <c r="B39649" s="34">
        <v>118</v>
      </c>
      <c r="C39649" s="34">
        <v>289</v>
      </c>
      <c r="D39649" s="34">
        <v>319</v>
      </c>
      <c r="E39649" s="34">
        <v>317</v>
      </c>
      <c r="F39649" s="34">
        <v>242</v>
      </c>
      <c r="G39649" s="34">
        <v>381</v>
      </c>
      <c r="H39649" s="34">
        <v>168</v>
      </c>
      <c r="I39649" s="34">
        <v>229</v>
      </c>
      <c r="J39649" s="34">
        <v>144</v>
      </c>
      <c r="K39649" s="34">
        <v>303</v>
      </c>
      <c r="L39649" s="34">
        <v>62</v>
      </c>
      <c r="M39649" s="34">
        <v>215</v>
      </c>
      <c r="N39649" s="34">
        <v>169</v>
      </c>
      <c r="O39649" s="34">
        <v>196</v>
      </c>
      <c r="P39649" s="34">
        <v>146</v>
      </c>
      <c r="Q39649" s="34">
        <v>252</v>
      </c>
      <c r="R39649" s="34">
        <v>168</v>
      </c>
      <c r="S39649" s="34">
        <v>348</v>
      </c>
      <c r="T39649" s="34">
        <v>87</v>
      </c>
      <c r="U39649" s="34">
        <v>154</v>
      </c>
      <c r="V39649" s="34">
        <v>214</v>
      </c>
      <c r="W39649" s="34">
        <v>159</v>
      </c>
      <c r="X39649" s="34">
        <v>269</v>
      </c>
      <c r="Y39649" s="34">
        <v>130</v>
      </c>
      <c r="Z39649" s="34">
        <v>314</v>
      </c>
      <c r="AA39649" s="34">
        <v>303</v>
      </c>
      <c r="AB39649" s="34">
        <v>127</v>
      </c>
      <c r="AC39649" s="34">
        <v>400</v>
      </c>
    </row>
    <row r="39650" spans="1:29" x14ac:dyDescent="0.2">
      <c r="A39650" s="34" t="s">
        <v>100143</v>
      </c>
      <c r="B39650" s="34">
        <v>191</v>
      </c>
      <c r="C39650" s="34">
        <v>446</v>
      </c>
      <c r="D39650" s="34">
        <v>481</v>
      </c>
      <c r="E39650" s="34">
        <v>425</v>
      </c>
      <c r="F39650" s="34">
        <v>442</v>
      </c>
      <c r="G39650" s="34">
        <v>384</v>
      </c>
      <c r="H39650" s="34">
        <v>450</v>
      </c>
      <c r="I39650" s="34">
        <v>380</v>
      </c>
      <c r="J39650" s="34">
        <v>380</v>
      </c>
      <c r="K39650" s="34">
        <v>456</v>
      </c>
      <c r="L39650" s="34">
        <v>264</v>
      </c>
      <c r="M39650" s="34">
        <v>401</v>
      </c>
      <c r="N39650" s="34">
        <v>343</v>
      </c>
      <c r="O39650" s="34">
        <v>380</v>
      </c>
      <c r="P39650" s="34">
        <v>333</v>
      </c>
      <c r="Q39650" s="34">
        <v>475</v>
      </c>
      <c r="R39650" s="34">
        <v>515</v>
      </c>
      <c r="S39650" s="34">
        <v>466</v>
      </c>
      <c r="T39650" s="34">
        <v>374</v>
      </c>
      <c r="U39650" s="34">
        <v>371</v>
      </c>
      <c r="V39650" s="34">
        <v>456</v>
      </c>
      <c r="W39650" s="34">
        <v>410</v>
      </c>
      <c r="X39650" s="34">
        <v>607</v>
      </c>
      <c r="Y39650" s="34">
        <v>384</v>
      </c>
      <c r="Z39650" s="34">
        <v>456</v>
      </c>
      <c r="AA39650" s="34">
        <v>498</v>
      </c>
      <c r="AB39650" s="34">
        <v>416</v>
      </c>
      <c r="AC39650" s="34">
        <v>632</v>
      </c>
    </row>
    <row r="39651" spans="1:29" x14ac:dyDescent="0.2">
      <c r="A39651" s="34" t="s">
        <v>100144</v>
      </c>
      <c r="B39651" s="34">
        <v>78</v>
      </c>
      <c r="C39651" s="34">
        <v>191</v>
      </c>
      <c r="D39651" s="34">
        <v>141</v>
      </c>
      <c r="E39651" s="34">
        <v>259</v>
      </c>
      <c r="F39651" s="34">
        <v>149</v>
      </c>
      <c r="G39651" s="34">
        <v>233</v>
      </c>
      <c r="H39651" s="34">
        <v>119</v>
      </c>
      <c r="I39651" s="34">
        <v>176</v>
      </c>
      <c r="J39651" s="34">
        <v>102</v>
      </c>
      <c r="K39651" s="34">
        <v>262</v>
      </c>
      <c r="L39651" s="34">
        <v>60</v>
      </c>
      <c r="M39651" s="34">
        <v>168</v>
      </c>
      <c r="N39651" s="34">
        <v>93</v>
      </c>
      <c r="O39651" s="34">
        <v>197</v>
      </c>
      <c r="P39651" s="34">
        <v>101</v>
      </c>
      <c r="Q39651" s="34">
        <v>234</v>
      </c>
      <c r="R39651" s="34">
        <v>118</v>
      </c>
      <c r="S39651" s="34">
        <v>210</v>
      </c>
      <c r="T39651" s="34">
        <v>88</v>
      </c>
      <c r="U39651" s="34">
        <v>161</v>
      </c>
      <c r="V39651" s="34">
        <v>129</v>
      </c>
      <c r="W39651" s="34">
        <v>166</v>
      </c>
      <c r="X39651" s="34">
        <v>152</v>
      </c>
      <c r="Y39651" s="34">
        <v>162</v>
      </c>
      <c r="Z39651" s="34">
        <v>167</v>
      </c>
      <c r="AA39651" s="34">
        <v>239</v>
      </c>
      <c r="AB39651" s="34">
        <v>97</v>
      </c>
      <c r="AC39651" s="34">
        <v>297</v>
      </c>
    </row>
    <row r="39652" spans="1:29" x14ac:dyDescent="0.2">
      <c r="A39652" s="34" t="s">
        <v>100145</v>
      </c>
      <c r="B39652" s="34">
        <v>83</v>
      </c>
      <c r="C39652" s="34">
        <v>213</v>
      </c>
      <c r="D39652" s="34">
        <v>277</v>
      </c>
      <c r="E39652" s="34">
        <v>215</v>
      </c>
      <c r="F39652" s="34">
        <v>184</v>
      </c>
      <c r="G39652" s="34">
        <v>238</v>
      </c>
      <c r="H39652" s="34">
        <v>196</v>
      </c>
      <c r="I39652" s="34">
        <v>203</v>
      </c>
      <c r="J39652" s="34">
        <v>125</v>
      </c>
      <c r="K39652" s="34">
        <v>236</v>
      </c>
      <c r="L39652" s="34">
        <v>66</v>
      </c>
      <c r="M39652" s="34">
        <v>185</v>
      </c>
      <c r="N39652" s="34">
        <v>183</v>
      </c>
      <c r="O39652" s="34">
        <v>195</v>
      </c>
      <c r="P39652" s="34">
        <v>156</v>
      </c>
      <c r="Q39652" s="34">
        <v>194</v>
      </c>
      <c r="R39652" s="34">
        <v>154</v>
      </c>
      <c r="S39652" s="34">
        <v>251</v>
      </c>
      <c r="T39652" s="34">
        <v>89</v>
      </c>
      <c r="U39652" s="34">
        <v>154</v>
      </c>
      <c r="V39652" s="34">
        <v>220</v>
      </c>
      <c r="W39652" s="34">
        <v>143</v>
      </c>
      <c r="X39652" s="34">
        <v>240</v>
      </c>
      <c r="Y39652" s="34">
        <v>168</v>
      </c>
      <c r="Z39652" s="34">
        <v>257</v>
      </c>
      <c r="AA39652" s="34">
        <v>227</v>
      </c>
      <c r="AB39652" s="34">
        <v>166</v>
      </c>
      <c r="AC39652" s="34">
        <v>303</v>
      </c>
    </row>
    <row r="39653" spans="1:29" x14ac:dyDescent="0.2">
      <c r="A39653" s="34" t="s">
        <v>100146</v>
      </c>
      <c r="B39653" s="34">
        <v>42</v>
      </c>
      <c r="C39653" s="34">
        <v>85</v>
      </c>
      <c r="D39653" s="34">
        <v>124</v>
      </c>
      <c r="E39653" s="34">
        <v>76</v>
      </c>
      <c r="F39653" s="34">
        <v>74</v>
      </c>
      <c r="G39653" s="34">
        <v>76</v>
      </c>
      <c r="H39653" s="34">
        <v>63</v>
      </c>
      <c r="I39653" s="34">
        <v>59</v>
      </c>
      <c r="J39653" s="34">
        <v>58</v>
      </c>
      <c r="K39653" s="34">
        <v>85</v>
      </c>
      <c r="L39653" s="34">
        <v>33</v>
      </c>
      <c r="M39653" s="34">
        <v>82</v>
      </c>
      <c r="N39653" s="34">
        <v>63</v>
      </c>
      <c r="O39653" s="34">
        <v>52</v>
      </c>
      <c r="P39653" s="34">
        <v>70</v>
      </c>
      <c r="Q39653" s="34">
        <v>80</v>
      </c>
      <c r="R39653" s="34">
        <v>72</v>
      </c>
      <c r="S39653" s="34">
        <v>98</v>
      </c>
      <c r="T39653" s="34">
        <v>44</v>
      </c>
      <c r="U39653" s="34">
        <v>48</v>
      </c>
      <c r="V39653" s="34">
        <v>114</v>
      </c>
      <c r="W39653" s="34">
        <v>56</v>
      </c>
      <c r="X39653" s="34">
        <v>112</v>
      </c>
      <c r="Y39653" s="34">
        <v>38</v>
      </c>
      <c r="Z39653" s="34">
        <v>107</v>
      </c>
      <c r="AA39653" s="34">
        <v>94</v>
      </c>
      <c r="AB39653" s="34">
        <v>48</v>
      </c>
      <c r="AC39653" s="34">
        <v>121</v>
      </c>
    </row>
    <row r="39654" spans="1:29" x14ac:dyDescent="0.2">
      <c r="A39654" s="34" t="s">
        <v>100147</v>
      </c>
      <c r="B39654" s="34">
        <v>148</v>
      </c>
      <c r="C39654" s="34">
        <v>175</v>
      </c>
      <c r="D39654" s="34">
        <v>267</v>
      </c>
      <c r="E39654" s="34">
        <v>204</v>
      </c>
      <c r="F39654" s="34">
        <v>149</v>
      </c>
      <c r="G39654" s="34">
        <v>183</v>
      </c>
      <c r="H39654" s="34">
        <v>167</v>
      </c>
      <c r="I39654" s="34">
        <v>160</v>
      </c>
      <c r="J39654" s="34">
        <v>113</v>
      </c>
      <c r="K39654" s="34">
        <v>190</v>
      </c>
      <c r="L39654" s="34">
        <v>72</v>
      </c>
      <c r="M39654" s="34">
        <v>143</v>
      </c>
      <c r="N39654" s="34">
        <v>128</v>
      </c>
      <c r="O39654" s="34">
        <v>134</v>
      </c>
      <c r="P39654" s="34">
        <v>120</v>
      </c>
      <c r="Q39654" s="34">
        <v>169</v>
      </c>
      <c r="R39654" s="34">
        <v>140</v>
      </c>
      <c r="S39654" s="34">
        <v>229</v>
      </c>
      <c r="T39654" s="34">
        <v>92</v>
      </c>
      <c r="U39654" s="34">
        <v>131</v>
      </c>
      <c r="V39654" s="34">
        <v>192</v>
      </c>
      <c r="W39654" s="34">
        <v>124</v>
      </c>
      <c r="X39654" s="34">
        <v>197</v>
      </c>
      <c r="Y39654" s="34">
        <v>100</v>
      </c>
      <c r="Z39654" s="34">
        <v>251</v>
      </c>
      <c r="AA39654" s="34">
        <v>194</v>
      </c>
      <c r="AB39654" s="34">
        <v>123</v>
      </c>
      <c r="AC39654" s="34">
        <v>277</v>
      </c>
    </row>
    <row r="39655" spans="1:29" x14ac:dyDescent="0.2">
      <c r="A39655" s="34" t="s">
        <v>100148</v>
      </c>
      <c r="B39655" s="34">
        <v>56</v>
      </c>
      <c r="C39655" s="34">
        <v>96</v>
      </c>
      <c r="D39655" s="34">
        <v>77</v>
      </c>
      <c r="E39655" s="34">
        <v>80</v>
      </c>
      <c r="F39655" s="34">
        <v>52</v>
      </c>
      <c r="G39655" s="34">
        <v>97</v>
      </c>
      <c r="H39655" s="34">
        <v>38</v>
      </c>
      <c r="I39655" s="34">
        <v>70</v>
      </c>
      <c r="J39655" s="34">
        <v>26</v>
      </c>
      <c r="K39655" s="34">
        <v>95</v>
      </c>
      <c r="L39655" s="34">
        <v>13</v>
      </c>
      <c r="M39655" s="34">
        <v>74</v>
      </c>
      <c r="N39655" s="34">
        <v>33</v>
      </c>
      <c r="O39655" s="34">
        <v>40</v>
      </c>
      <c r="P39655" s="34">
        <v>42</v>
      </c>
      <c r="Q39655" s="34">
        <v>71</v>
      </c>
      <c r="R39655" s="34">
        <v>57</v>
      </c>
      <c r="S39655" s="34">
        <v>125</v>
      </c>
      <c r="T39655" s="34">
        <v>27</v>
      </c>
      <c r="U39655" s="34">
        <v>44</v>
      </c>
      <c r="V39655" s="34">
        <v>72</v>
      </c>
      <c r="W39655" s="34">
        <v>44</v>
      </c>
      <c r="X39655" s="34">
        <v>74</v>
      </c>
      <c r="Y39655" s="34">
        <v>48</v>
      </c>
      <c r="Z39655" s="34">
        <v>52</v>
      </c>
      <c r="AA39655" s="34">
        <v>106</v>
      </c>
      <c r="AB39655" s="34">
        <v>40</v>
      </c>
      <c r="AC39655" s="34">
        <v>82</v>
      </c>
    </row>
    <row r="39656" spans="1:29" x14ac:dyDescent="0.2">
      <c r="A39656" s="34" t="s">
        <v>100149</v>
      </c>
      <c r="B39656" s="34">
        <v>145</v>
      </c>
      <c r="C39656" s="34">
        <v>219</v>
      </c>
      <c r="D39656" s="34">
        <v>317</v>
      </c>
      <c r="E39656" s="34">
        <v>283</v>
      </c>
      <c r="F39656" s="34">
        <v>276</v>
      </c>
      <c r="G39656" s="34">
        <v>288</v>
      </c>
      <c r="H39656" s="34">
        <v>252</v>
      </c>
      <c r="I39656" s="34">
        <v>210</v>
      </c>
      <c r="J39656" s="34">
        <v>243</v>
      </c>
      <c r="K39656" s="34">
        <v>207</v>
      </c>
      <c r="L39656" s="34">
        <v>176</v>
      </c>
      <c r="M39656" s="34">
        <v>218</v>
      </c>
      <c r="N39656" s="34">
        <v>243</v>
      </c>
      <c r="O39656" s="34">
        <v>269</v>
      </c>
      <c r="P39656" s="34">
        <v>244</v>
      </c>
      <c r="Q39656" s="34">
        <v>327</v>
      </c>
      <c r="R39656" s="34">
        <v>295</v>
      </c>
      <c r="S39656" s="34">
        <v>282</v>
      </c>
      <c r="T39656" s="34">
        <v>208</v>
      </c>
      <c r="U39656" s="34">
        <v>215</v>
      </c>
      <c r="V39656" s="34">
        <v>358</v>
      </c>
      <c r="W39656" s="34">
        <v>170</v>
      </c>
      <c r="X39656" s="34">
        <v>370</v>
      </c>
      <c r="Y39656" s="34">
        <v>190</v>
      </c>
      <c r="Z39656" s="34">
        <v>374</v>
      </c>
      <c r="AA39656" s="34">
        <v>299</v>
      </c>
      <c r="AB39656" s="34">
        <v>244</v>
      </c>
      <c r="AC39656" s="34">
        <v>382</v>
      </c>
    </row>
    <row r="39657" spans="1:29" x14ac:dyDescent="0.2">
      <c r="A39657" s="34" t="s">
        <v>100150</v>
      </c>
      <c r="B39657" s="34">
        <v>102</v>
      </c>
      <c r="C39657" s="34">
        <v>189</v>
      </c>
      <c r="D39657" s="34">
        <v>183</v>
      </c>
      <c r="E39657" s="34">
        <v>195</v>
      </c>
      <c r="F39657" s="34">
        <v>124</v>
      </c>
      <c r="G39657" s="34">
        <v>158</v>
      </c>
      <c r="H39657" s="34">
        <v>132</v>
      </c>
      <c r="I39657" s="34">
        <v>194</v>
      </c>
      <c r="J39657" s="34">
        <v>87</v>
      </c>
      <c r="K39657" s="34">
        <v>200</v>
      </c>
      <c r="L39657" s="34">
        <v>46</v>
      </c>
      <c r="M39657" s="34">
        <v>157</v>
      </c>
      <c r="N39657" s="34">
        <v>109</v>
      </c>
      <c r="O39657" s="34">
        <v>161</v>
      </c>
      <c r="P39657" s="34">
        <v>89</v>
      </c>
      <c r="Q39657" s="34">
        <v>166</v>
      </c>
      <c r="R39657" s="34">
        <v>101</v>
      </c>
      <c r="S39657" s="34">
        <v>270</v>
      </c>
      <c r="T39657" s="34">
        <v>44</v>
      </c>
      <c r="U39657" s="34">
        <v>121</v>
      </c>
      <c r="V39657" s="34">
        <v>120</v>
      </c>
      <c r="W39657" s="34">
        <v>112</v>
      </c>
      <c r="X39657" s="34">
        <v>148</v>
      </c>
      <c r="Y39657" s="34">
        <v>94</v>
      </c>
      <c r="Z39657" s="34">
        <v>122</v>
      </c>
      <c r="AA39657" s="34">
        <v>210</v>
      </c>
      <c r="AB39657" s="34">
        <v>66</v>
      </c>
      <c r="AC39657" s="34">
        <v>277</v>
      </c>
    </row>
    <row r="39658" spans="1:29" x14ac:dyDescent="0.2">
      <c r="A39658" s="34" t="s">
        <v>100151</v>
      </c>
      <c r="B39658" s="34">
        <v>107</v>
      </c>
      <c r="C39658" s="34">
        <v>128</v>
      </c>
      <c r="D39658" s="34">
        <v>176</v>
      </c>
      <c r="E39658" s="34">
        <v>148</v>
      </c>
      <c r="F39658" s="34">
        <v>148</v>
      </c>
      <c r="G39658" s="34">
        <v>132</v>
      </c>
      <c r="H39658" s="34">
        <v>188</v>
      </c>
      <c r="I39658" s="34">
        <v>145</v>
      </c>
      <c r="J39658" s="34">
        <v>152</v>
      </c>
      <c r="K39658" s="34">
        <v>143</v>
      </c>
      <c r="L39658" s="34">
        <v>112</v>
      </c>
      <c r="M39658" s="34">
        <v>129</v>
      </c>
      <c r="N39658" s="34">
        <v>129</v>
      </c>
      <c r="O39658" s="34">
        <v>127</v>
      </c>
      <c r="P39658" s="34">
        <v>171</v>
      </c>
      <c r="Q39658" s="34">
        <v>241</v>
      </c>
      <c r="R39658" s="34">
        <v>183</v>
      </c>
      <c r="S39658" s="34">
        <v>207</v>
      </c>
      <c r="T39658" s="34">
        <v>207</v>
      </c>
      <c r="U39658" s="34">
        <v>153</v>
      </c>
      <c r="V39658" s="34">
        <v>214</v>
      </c>
      <c r="W39658" s="34">
        <v>222</v>
      </c>
      <c r="X39658" s="34">
        <v>277</v>
      </c>
      <c r="Y39658" s="34">
        <v>169</v>
      </c>
      <c r="Z39658" s="34">
        <v>160</v>
      </c>
      <c r="AA39658" s="34">
        <v>199</v>
      </c>
      <c r="AB39658" s="34">
        <v>237</v>
      </c>
      <c r="AC39658" s="34">
        <v>244</v>
      </c>
    </row>
    <row r="39659" spans="1:29" x14ac:dyDescent="0.2">
      <c r="A39659" s="34" t="s">
        <v>100152</v>
      </c>
      <c r="B39659" s="34">
        <v>97</v>
      </c>
      <c r="C39659" s="34">
        <v>141</v>
      </c>
      <c r="D39659" s="34">
        <v>152</v>
      </c>
      <c r="E39659" s="34">
        <v>146</v>
      </c>
      <c r="F39659" s="34">
        <v>137</v>
      </c>
      <c r="G39659" s="34">
        <v>134</v>
      </c>
      <c r="H39659" s="34">
        <v>107</v>
      </c>
      <c r="I39659" s="34">
        <v>119</v>
      </c>
      <c r="J39659" s="34">
        <v>91</v>
      </c>
      <c r="K39659" s="34">
        <v>131</v>
      </c>
      <c r="L39659" s="34">
        <v>51</v>
      </c>
      <c r="M39659" s="34">
        <v>103</v>
      </c>
      <c r="N39659" s="34">
        <v>120</v>
      </c>
      <c r="O39659" s="34">
        <v>138</v>
      </c>
      <c r="P39659" s="34">
        <v>119</v>
      </c>
      <c r="Q39659" s="34">
        <v>189</v>
      </c>
      <c r="R39659" s="34">
        <v>156</v>
      </c>
      <c r="S39659" s="34">
        <v>197</v>
      </c>
      <c r="T39659" s="34">
        <v>73</v>
      </c>
      <c r="U39659" s="34">
        <v>123</v>
      </c>
      <c r="V39659" s="34">
        <v>171</v>
      </c>
      <c r="W39659" s="34">
        <v>144</v>
      </c>
      <c r="X39659" s="34">
        <v>144</v>
      </c>
      <c r="Y39659" s="34">
        <v>104</v>
      </c>
      <c r="Z39659" s="34">
        <v>175</v>
      </c>
      <c r="AA39659" s="34">
        <v>168</v>
      </c>
      <c r="AB39659" s="34">
        <v>114</v>
      </c>
      <c r="AC39659" s="34">
        <v>186</v>
      </c>
    </row>
    <row r="39660" spans="1:29" x14ac:dyDescent="0.2">
      <c r="A39660" s="34" t="s">
        <v>100153</v>
      </c>
      <c r="B39660" s="34">
        <v>238</v>
      </c>
      <c r="C39660" s="34">
        <v>458</v>
      </c>
      <c r="D39660" s="34">
        <v>752</v>
      </c>
      <c r="E39660" s="34">
        <v>535</v>
      </c>
      <c r="F39660" s="34">
        <v>519</v>
      </c>
      <c r="G39660" s="34">
        <v>467</v>
      </c>
      <c r="H39660" s="34">
        <v>394</v>
      </c>
      <c r="I39660" s="34">
        <v>417</v>
      </c>
      <c r="J39660" s="34">
        <v>304</v>
      </c>
      <c r="K39660" s="34">
        <v>501</v>
      </c>
      <c r="L39660" s="34">
        <v>181</v>
      </c>
      <c r="M39660" s="34">
        <v>318</v>
      </c>
      <c r="N39660" s="34">
        <v>439</v>
      </c>
      <c r="O39660" s="34">
        <v>351</v>
      </c>
      <c r="P39660" s="34">
        <v>407</v>
      </c>
      <c r="Q39660" s="34">
        <v>387</v>
      </c>
      <c r="R39660" s="34">
        <v>442</v>
      </c>
      <c r="S39660" s="34">
        <v>592</v>
      </c>
      <c r="T39660" s="34">
        <v>230</v>
      </c>
      <c r="U39660" s="34">
        <v>282</v>
      </c>
      <c r="V39660" s="34">
        <v>526</v>
      </c>
      <c r="W39660" s="34">
        <v>295</v>
      </c>
      <c r="X39660" s="34">
        <v>668</v>
      </c>
      <c r="Y39660" s="34">
        <v>245</v>
      </c>
      <c r="Z39660" s="34">
        <v>704</v>
      </c>
      <c r="AA39660" s="34">
        <v>483</v>
      </c>
      <c r="AB39660" s="34">
        <v>380</v>
      </c>
      <c r="AC39660" s="34">
        <v>640</v>
      </c>
    </row>
    <row r="39661" spans="1:29" x14ac:dyDescent="0.2">
      <c r="A39661" s="34" t="s">
        <v>100154</v>
      </c>
      <c r="B39661" s="34">
        <v>80</v>
      </c>
      <c r="C39661" s="34">
        <v>132</v>
      </c>
      <c r="D39661" s="34">
        <v>153</v>
      </c>
      <c r="E39661" s="34">
        <v>143</v>
      </c>
      <c r="F39661" s="34">
        <v>141</v>
      </c>
      <c r="G39661" s="34">
        <v>160</v>
      </c>
      <c r="H39661" s="34">
        <v>127</v>
      </c>
      <c r="I39661" s="34">
        <v>86</v>
      </c>
      <c r="J39661" s="34">
        <v>128</v>
      </c>
      <c r="K39661" s="34">
        <v>193</v>
      </c>
      <c r="L39661" s="34">
        <v>62</v>
      </c>
      <c r="M39661" s="34">
        <v>131</v>
      </c>
      <c r="N39661" s="34">
        <v>141</v>
      </c>
      <c r="O39661" s="34">
        <v>116</v>
      </c>
      <c r="P39661" s="34">
        <v>103</v>
      </c>
      <c r="Q39661" s="34">
        <v>184</v>
      </c>
      <c r="R39661" s="34">
        <v>169</v>
      </c>
      <c r="S39661" s="34">
        <v>163</v>
      </c>
      <c r="T39661" s="34">
        <v>97</v>
      </c>
      <c r="U39661" s="34">
        <v>88</v>
      </c>
      <c r="V39661" s="34">
        <v>154</v>
      </c>
      <c r="W39661" s="34">
        <v>119</v>
      </c>
      <c r="X39661" s="34">
        <v>169</v>
      </c>
      <c r="Y39661" s="34">
        <v>113</v>
      </c>
      <c r="Z39661" s="34">
        <v>190</v>
      </c>
      <c r="AA39661" s="34">
        <v>143</v>
      </c>
      <c r="AB39661" s="34">
        <v>112</v>
      </c>
      <c r="AC39661" s="34">
        <v>188</v>
      </c>
    </row>
    <row r="39662" spans="1:29" x14ac:dyDescent="0.2">
      <c r="A39662" s="34" t="s">
        <v>100155</v>
      </c>
      <c r="B39662" s="34">
        <v>111</v>
      </c>
      <c r="C39662" s="34">
        <v>194</v>
      </c>
      <c r="D39662" s="34">
        <v>207</v>
      </c>
      <c r="E39662" s="34">
        <v>194</v>
      </c>
      <c r="F39662" s="34">
        <v>123</v>
      </c>
      <c r="G39662" s="34">
        <v>173</v>
      </c>
      <c r="H39662" s="34">
        <v>128</v>
      </c>
      <c r="I39662" s="34">
        <v>155</v>
      </c>
      <c r="J39662" s="34">
        <v>120</v>
      </c>
      <c r="K39662" s="34">
        <v>189</v>
      </c>
      <c r="L39662" s="34">
        <v>55</v>
      </c>
      <c r="M39662" s="34">
        <v>146</v>
      </c>
      <c r="N39662" s="34">
        <v>120</v>
      </c>
      <c r="O39662" s="34">
        <v>118</v>
      </c>
      <c r="P39662" s="34">
        <v>116</v>
      </c>
      <c r="Q39662" s="34">
        <v>159</v>
      </c>
      <c r="R39662" s="34">
        <v>116</v>
      </c>
      <c r="S39662" s="34">
        <v>222</v>
      </c>
      <c r="T39662" s="34">
        <v>74</v>
      </c>
      <c r="U39662" s="34">
        <v>103</v>
      </c>
      <c r="V39662" s="34">
        <v>165</v>
      </c>
      <c r="W39662" s="34">
        <v>159</v>
      </c>
      <c r="X39662" s="34">
        <v>217</v>
      </c>
      <c r="Y39662" s="34">
        <v>107</v>
      </c>
      <c r="Z39662" s="34">
        <v>148</v>
      </c>
      <c r="AA39662" s="34">
        <v>197</v>
      </c>
      <c r="AB39662" s="34">
        <v>92</v>
      </c>
      <c r="AC39662" s="34">
        <v>231</v>
      </c>
    </row>
    <row r="39663" spans="1:29" x14ac:dyDescent="0.2">
      <c r="A39663" s="34" t="s">
        <v>100156</v>
      </c>
      <c r="B39663" s="34">
        <v>141</v>
      </c>
      <c r="C39663" s="34">
        <v>213</v>
      </c>
      <c r="D39663" s="34">
        <v>255</v>
      </c>
      <c r="E39663" s="34">
        <v>241</v>
      </c>
      <c r="F39663" s="34">
        <v>230</v>
      </c>
      <c r="G39663" s="34">
        <v>279</v>
      </c>
      <c r="H39663" s="34">
        <v>196</v>
      </c>
      <c r="I39663" s="34">
        <v>206</v>
      </c>
      <c r="J39663" s="34">
        <v>142</v>
      </c>
      <c r="K39663" s="34">
        <v>191</v>
      </c>
      <c r="L39663" s="34">
        <v>114</v>
      </c>
      <c r="M39663" s="34">
        <v>197</v>
      </c>
      <c r="N39663" s="34">
        <v>160</v>
      </c>
      <c r="O39663" s="34">
        <v>204</v>
      </c>
      <c r="P39663" s="34">
        <v>154</v>
      </c>
      <c r="Q39663" s="34">
        <v>239</v>
      </c>
      <c r="R39663" s="34">
        <v>232</v>
      </c>
      <c r="S39663" s="34">
        <v>260</v>
      </c>
      <c r="T39663" s="34">
        <v>183</v>
      </c>
      <c r="U39663" s="34">
        <v>201</v>
      </c>
      <c r="V39663" s="34">
        <v>195</v>
      </c>
      <c r="W39663" s="34">
        <v>188</v>
      </c>
      <c r="X39663" s="34">
        <v>235</v>
      </c>
      <c r="Y39663" s="34">
        <v>183</v>
      </c>
      <c r="Z39663" s="34">
        <v>277</v>
      </c>
      <c r="AA39663" s="34">
        <v>320</v>
      </c>
      <c r="AB39663" s="34">
        <v>215</v>
      </c>
      <c r="AC39663" s="34">
        <v>351</v>
      </c>
    </row>
    <row r="39664" spans="1:29" x14ac:dyDescent="0.2">
      <c r="A39664" s="34" t="s">
        <v>100157</v>
      </c>
      <c r="B39664" s="34">
        <v>203</v>
      </c>
      <c r="C39664" s="34">
        <v>179</v>
      </c>
      <c r="D39664" s="34">
        <v>218</v>
      </c>
      <c r="E39664" s="34">
        <v>190</v>
      </c>
      <c r="F39664" s="34">
        <v>275</v>
      </c>
      <c r="G39664" s="34">
        <v>166</v>
      </c>
      <c r="H39664" s="34">
        <v>205</v>
      </c>
      <c r="I39664" s="34">
        <v>178</v>
      </c>
      <c r="J39664" s="34">
        <v>189</v>
      </c>
      <c r="K39664" s="34">
        <v>180</v>
      </c>
      <c r="L39664" s="34">
        <v>165</v>
      </c>
      <c r="M39664" s="34">
        <v>150</v>
      </c>
      <c r="N39664" s="34">
        <v>172</v>
      </c>
      <c r="O39664" s="34">
        <v>154</v>
      </c>
      <c r="P39664" s="34">
        <v>201</v>
      </c>
      <c r="Q39664" s="34">
        <v>224</v>
      </c>
      <c r="R39664" s="34">
        <v>247</v>
      </c>
      <c r="S39664" s="34">
        <v>207</v>
      </c>
      <c r="T39664" s="34">
        <v>265</v>
      </c>
      <c r="U39664" s="34">
        <v>163</v>
      </c>
      <c r="V39664" s="34">
        <v>286</v>
      </c>
      <c r="W39664" s="34">
        <v>240</v>
      </c>
      <c r="X39664" s="34">
        <v>351</v>
      </c>
      <c r="Y39664" s="34">
        <v>185</v>
      </c>
      <c r="Z39664" s="34">
        <v>271</v>
      </c>
      <c r="AA39664" s="34">
        <v>255</v>
      </c>
      <c r="AB39664" s="34">
        <v>298</v>
      </c>
      <c r="AC39664" s="34">
        <v>290</v>
      </c>
    </row>
    <row r="39665" spans="1:29" x14ac:dyDescent="0.2">
      <c r="A39665" s="34" t="s">
        <v>100158</v>
      </c>
      <c r="B39665" s="34">
        <v>87</v>
      </c>
      <c r="C39665" s="34">
        <v>208</v>
      </c>
      <c r="D39665" s="34">
        <v>231</v>
      </c>
      <c r="E39665" s="34">
        <v>195</v>
      </c>
      <c r="F39665" s="34">
        <v>187</v>
      </c>
      <c r="G39665" s="34">
        <v>139</v>
      </c>
      <c r="H39665" s="34">
        <v>137</v>
      </c>
      <c r="I39665" s="34">
        <v>143</v>
      </c>
      <c r="J39665" s="34">
        <v>128</v>
      </c>
      <c r="K39665" s="34">
        <v>228</v>
      </c>
      <c r="L39665" s="34">
        <v>55</v>
      </c>
      <c r="M39665" s="34">
        <v>150</v>
      </c>
      <c r="N39665" s="34">
        <v>132</v>
      </c>
      <c r="O39665" s="34">
        <v>142</v>
      </c>
      <c r="P39665" s="34">
        <v>119</v>
      </c>
      <c r="Q39665" s="34">
        <v>156</v>
      </c>
      <c r="R39665" s="34">
        <v>126</v>
      </c>
      <c r="S39665" s="34">
        <v>221</v>
      </c>
      <c r="T39665" s="34">
        <v>72</v>
      </c>
      <c r="U39665" s="34">
        <v>138</v>
      </c>
      <c r="V39665" s="34">
        <v>155</v>
      </c>
      <c r="W39665" s="34">
        <v>137</v>
      </c>
      <c r="X39665" s="34">
        <v>247</v>
      </c>
      <c r="Y39665" s="34">
        <v>97</v>
      </c>
      <c r="Z39665" s="34">
        <v>225</v>
      </c>
      <c r="AA39665" s="34">
        <v>178</v>
      </c>
      <c r="AB39665" s="34">
        <v>131</v>
      </c>
      <c r="AC39665" s="34">
        <v>218</v>
      </c>
    </row>
    <row r="39666" spans="1:29" x14ac:dyDescent="0.2">
      <c r="A39666" s="34" t="s">
        <v>100159</v>
      </c>
      <c r="B39666" s="34">
        <v>241</v>
      </c>
      <c r="C39666" s="34">
        <v>488</v>
      </c>
      <c r="D39666" s="34">
        <v>477</v>
      </c>
      <c r="E39666" s="34">
        <v>507</v>
      </c>
      <c r="F39666" s="34">
        <v>304</v>
      </c>
      <c r="G39666" s="34">
        <v>472</v>
      </c>
      <c r="H39666" s="34">
        <v>247</v>
      </c>
      <c r="I39666" s="34">
        <v>404</v>
      </c>
      <c r="J39666" s="34">
        <v>214</v>
      </c>
      <c r="K39666" s="34">
        <v>437</v>
      </c>
      <c r="L39666" s="34">
        <v>96</v>
      </c>
      <c r="M39666" s="34">
        <v>328</v>
      </c>
      <c r="N39666" s="34">
        <v>229</v>
      </c>
      <c r="O39666" s="34">
        <v>366</v>
      </c>
      <c r="P39666" s="34">
        <v>189</v>
      </c>
      <c r="Q39666" s="34">
        <v>360</v>
      </c>
      <c r="R39666" s="34">
        <v>275</v>
      </c>
      <c r="S39666" s="34">
        <v>530</v>
      </c>
      <c r="T39666" s="34">
        <v>131</v>
      </c>
      <c r="U39666" s="34">
        <v>273</v>
      </c>
      <c r="V39666" s="34">
        <v>298</v>
      </c>
      <c r="W39666" s="34">
        <v>286</v>
      </c>
      <c r="X39666" s="34">
        <v>389</v>
      </c>
      <c r="Y39666" s="34">
        <v>212</v>
      </c>
      <c r="Z39666" s="34">
        <v>341</v>
      </c>
      <c r="AA39666" s="34">
        <v>470</v>
      </c>
      <c r="AB39666" s="34">
        <v>192</v>
      </c>
      <c r="AC39666" s="34">
        <v>541</v>
      </c>
    </row>
    <row r="39667" spans="1:29" x14ac:dyDescent="0.2">
      <c r="A39667" s="34" t="s">
        <v>100160</v>
      </c>
      <c r="B39667" s="34">
        <v>202</v>
      </c>
      <c r="C39667" s="34">
        <v>273</v>
      </c>
      <c r="D39667" s="34">
        <v>288</v>
      </c>
      <c r="E39667" s="34">
        <v>390</v>
      </c>
      <c r="F39667" s="34">
        <v>318</v>
      </c>
      <c r="G39667" s="34">
        <v>380</v>
      </c>
      <c r="H39667" s="34">
        <v>279</v>
      </c>
      <c r="I39667" s="34">
        <v>354</v>
      </c>
      <c r="J39667" s="34">
        <v>300</v>
      </c>
      <c r="K39667" s="34">
        <v>373</v>
      </c>
      <c r="L39667" s="34">
        <v>239</v>
      </c>
      <c r="M39667" s="34">
        <v>292</v>
      </c>
      <c r="N39667" s="34">
        <v>293</v>
      </c>
      <c r="O39667" s="34">
        <v>303</v>
      </c>
      <c r="P39667" s="34">
        <v>305</v>
      </c>
      <c r="Q39667" s="34">
        <v>488</v>
      </c>
      <c r="R39667" s="34">
        <v>383</v>
      </c>
      <c r="S39667" s="34">
        <v>428</v>
      </c>
      <c r="T39667" s="34">
        <v>307</v>
      </c>
      <c r="U39667" s="34">
        <v>366</v>
      </c>
      <c r="V39667" s="34">
        <v>350</v>
      </c>
      <c r="W39667" s="34">
        <v>393</v>
      </c>
      <c r="X39667" s="34">
        <v>398</v>
      </c>
      <c r="Y39667" s="34">
        <v>387</v>
      </c>
      <c r="Z39667" s="34">
        <v>373</v>
      </c>
      <c r="AA39667" s="34">
        <v>430</v>
      </c>
      <c r="AB39667" s="34">
        <v>381</v>
      </c>
      <c r="AC39667" s="34">
        <v>642</v>
      </c>
    </row>
    <row r="39668" spans="1:29" x14ac:dyDescent="0.2">
      <c r="A39668" s="34" t="s">
        <v>100161</v>
      </c>
      <c r="B39668" s="34">
        <v>69</v>
      </c>
      <c r="C39668" s="34">
        <v>76</v>
      </c>
      <c r="D39668" s="34">
        <v>97</v>
      </c>
      <c r="E39668" s="34">
        <v>121</v>
      </c>
      <c r="F39668" s="34">
        <v>81</v>
      </c>
      <c r="G39668" s="34">
        <v>84</v>
      </c>
      <c r="H39668" s="34">
        <v>96</v>
      </c>
      <c r="I39668" s="34">
        <v>80</v>
      </c>
      <c r="J39668" s="34">
        <v>61</v>
      </c>
      <c r="K39668" s="34">
        <v>91</v>
      </c>
      <c r="L39668" s="34">
        <v>56</v>
      </c>
      <c r="M39668" s="34">
        <v>61</v>
      </c>
      <c r="N39668" s="34">
        <v>56</v>
      </c>
      <c r="O39668" s="34">
        <v>59</v>
      </c>
      <c r="P39668" s="34">
        <v>50</v>
      </c>
      <c r="Q39668" s="34">
        <v>71</v>
      </c>
      <c r="R39668" s="34">
        <v>92</v>
      </c>
      <c r="S39668" s="34">
        <v>95</v>
      </c>
      <c r="T39668" s="34">
        <v>90</v>
      </c>
      <c r="U39668" s="34">
        <v>59</v>
      </c>
      <c r="V39668" s="34">
        <v>123</v>
      </c>
      <c r="W39668" s="34">
        <v>77</v>
      </c>
      <c r="X39668" s="34">
        <v>101</v>
      </c>
      <c r="Y39668" s="34">
        <v>52</v>
      </c>
      <c r="Z39668" s="34">
        <v>104</v>
      </c>
      <c r="AA39668" s="34">
        <v>107</v>
      </c>
      <c r="AB39668" s="34">
        <v>69</v>
      </c>
      <c r="AC39668" s="34">
        <v>143</v>
      </c>
    </row>
    <row r="39669" spans="1:29" x14ac:dyDescent="0.2">
      <c r="A39669" s="34" t="s">
        <v>100162</v>
      </c>
      <c r="B39669" s="34">
        <v>95</v>
      </c>
      <c r="C39669" s="34">
        <v>158</v>
      </c>
      <c r="D39669" s="34">
        <v>246</v>
      </c>
      <c r="E39669" s="34">
        <v>178</v>
      </c>
      <c r="F39669" s="34">
        <v>183</v>
      </c>
      <c r="G39669" s="34">
        <v>160</v>
      </c>
      <c r="H39669" s="34">
        <v>177</v>
      </c>
      <c r="I39669" s="34">
        <v>134</v>
      </c>
      <c r="J39669" s="34">
        <v>120</v>
      </c>
      <c r="K39669" s="34">
        <v>178</v>
      </c>
      <c r="L39669" s="34">
        <v>95</v>
      </c>
      <c r="M39669" s="34">
        <v>156</v>
      </c>
      <c r="N39669" s="34">
        <v>159</v>
      </c>
      <c r="O39669" s="34">
        <v>194</v>
      </c>
      <c r="P39669" s="34">
        <v>148</v>
      </c>
      <c r="Q39669" s="34">
        <v>202</v>
      </c>
      <c r="R39669" s="34">
        <v>219</v>
      </c>
      <c r="S39669" s="34">
        <v>218</v>
      </c>
      <c r="T39669" s="34">
        <v>164</v>
      </c>
      <c r="U39669" s="34">
        <v>142</v>
      </c>
      <c r="V39669" s="34">
        <v>202</v>
      </c>
      <c r="W39669" s="34">
        <v>163</v>
      </c>
      <c r="X39669" s="34">
        <v>252</v>
      </c>
      <c r="Y39669" s="34">
        <v>154</v>
      </c>
      <c r="Z39669" s="34">
        <v>210</v>
      </c>
      <c r="AA39669" s="34">
        <v>209</v>
      </c>
      <c r="AB39669" s="34">
        <v>211</v>
      </c>
      <c r="AC39669" s="34">
        <v>239</v>
      </c>
    </row>
    <row r="39670" spans="1:29" x14ac:dyDescent="0.2">
      <c r="A39670" s="34" t="s">
        <v>100163</v>
      </c>
      <c r="B39670" s="34">
        <v>42</v>
      </c>
      <c r="C39670" s="34">
        <v>45</v>
      </c>
      <c r="D39670" s="34">
        <v>90</v>
      </c>
      <c r="E39670" s="34">
        <v>81</v>
      </c>
      <c r="F39670" s="34">
        <v>59</v>
      </c>
      <c r="G39670" s="34">
        <v>93</v>
      </c>
      <c r="H39670" s="34">
        <v>41</v>
      </c>
      <c r="I39670" s="34">
        <v>37</v>
      </c>
      <c r="J39670" s="34">
        <v>45</v>
      </c>
      <c r="K39670" s="34">
        <v>48</v>
      </c>
      <c r="L39670" s="34">
        <v>25</v>
      </c>
      <c r="M39670" s="34">
        <v>35</v>
      </c>
      <c r="N39670" s="34">
        <v>55</v>
      </c>
      <c r="O39670" s="34">
        <v>39</v>
      </c>
      <c r="P39670" s="34">
        <v>50</v>
      </c>
      <c r="Q39670" s="34">
        <v>59</v>
      </c>
      <c r="R39670" s="34">
        <v>57</v>
      </c>
      <c r="S39670" s="34">
        <v>86</v>
      </c>
      <c r="T39670" s="34">
        <v>26</v>
      </c>
      <c r="U39670" s="34">
        <v>40</v>
      </c>
      <c r="V39670" s="34">
        <v>57</v>
      </c>
      <c r="W39670" s="34">
        <v>38</v>
      </c>
      <c r="X39670" s="34">
        <v>65</v>
      </c>
      <c r="Y39670" s="34">
        <v>24</v>
      </c>
      <c r="Z39670" s="34">
        <v>59</v>
      </c>
      <c r="AA39670" s="34">
        <v>81</v>
      </c>
      <c r="AB39670" s="34">
        <v>47</v>
      </c>
      <c r="AC39670" s="34">
        <v>71</v>
      </c>
    </row>
    <row r="39671" spans="1:29" x14ac:dyDescent="0.2">
      <c r="A39671" s="34" t="s">
        <v>100164</v>
      </c>
      <c r="B39671" s="34">
        <v>134</v>
      </c>
      <c r="C39671" s="34">
        <v>204</v>
      </c>
      <c r="D39671" s="34">
        <v>286</v>
      </c>
      <c r="E39671" s="34">
        <v>260</v>
      </c>
      <c r="F39671" s="34">
        <v>244</v>
      </c>
      <c r="G39671" s="34">
        <v>160</v>
      </c>
      <c r="H39671" s="34">
        <v>193</v>
      </c>
      <c r="I39671" s="34">
        <v>202</v>
      </c>
      <c r="J39671" s="34">
        <v>191</v>
      </c>
      <c r="K39671" s="34">
        <v>219</v>
      </c>
      <c r="L39671" s="34">
        <v>84</v>
      </c>
      <c r="M39671" s="34">
        <v>172</v>
      </c>
      <c r="N39671" s="34">
        <v>164</v>
      </c>
      <c r="O39671" s="34">
        <v>180</v>
      </c>
      <c r="P39671" s="34">
        <v>165</v>
      </c>
      <c r="Q39671" s="34">
        <v>224</v>
      </c>
      <c r="R39671" s="34">
        <v>207</v>
      </c>
      <c r="S39671" s="34">
        <v>299</v>
      </c>
      <c r="T39671" s="34">
        <v>126</v>
      </c>
      <c r="U39671" s="34">
        <v>156</v>
      </c>
      <c r="V39671" s="34">
        <v>275</v>
      </c>
      <c r="W39671" s="34">
        <v>190</v>
      </c>
      <c r="X39671" s="34">
        <v>310</v>
      </c>
      <c r="Y39671" s="34">
        <v>161</v>
      </c>
      <c r="Z39671" s="34">
        <v>279</v>
      </c>
      <c r="AA39671" s="34">
        <v>230</v>
      </c>
      <c r="AB39671" s="34">
        <v>186</v>
      </c>
      <c r="AC39671" s="34">
        <v>356</v>
      </c>
    </row>
    <row r="39672" spans="1:29" x14ac:dyDescent="0.2">
      <c r="A39672" s="34" t="s">
        <v>100165</v>
      </c>
      <c r="B39672" s="34">
        <v>44</v>
      </c>
      <c r="C39672" s="34">
        <v>123</v>
      </c>
      <c r="D39672" s="34">
        <v>129</v>
      </c>
      <c r="E39672" s="34">
        <v>138</v>
      </c>
      <c r="F39672" s="34">
        <v>49</v>
      </c>
      <c r="G39672" s="34">
        <v>79</v>
      </c>
      <c r="H39672" s="34">
        <v>47</v>
      </c>
      <c r="I39672" s="34">
        <v>69</v>
      </c>
      <c r="J39672" s="34">
        <v>33</v>
      </c>
      <c r="K39672" s="34">
        <v>148</v>
      </c>
      <c r="L39672" s="34">
        <v>11</v>
      </c>
      <c r="M39672" s="34">
        <v>56</v>
      </c>
      <c r="N39672" s="34">
        <v>59</v>
      </c>
      <c r="O39672" s="34">
        <v>60</v>
      </c>
      <c r="P39672" s="34">
        <v>37</v>
      </c>
      <c r="Q39672" s="34">
        <v>69</v>
      </c>
      <c r="R39672" s="34">
        <v>38</v>
      </c>
      <c r="S39672" s="34">
        <v>149</v>
      </c>
      <c r="T39672" s="34">
        <v>16</v>
      </c>
      <c r="U39672" s="34">
        <v>46</v>
      </c>
      <c r="V39672" s="34">
        <v>63</v>
      </c>
      <c r="W39672" s="34">
        <v>35</v>
      </c>
      <c r="X39672" s="34">
        <v>90</v>
      </c>
      <c r="Y39672" s="34">
        <v>34</v>
      </c>
      <c r="Z39672" s="34">
        <v>98</v>
      </c>
      <c r="AA39672" s="34">
        <v>113</v>
      </c>
      <c r="AB39672" s="34">
        <v>32</v>
      </c>
      <c r="AC39672" s="34">
        <v>134</v>
      </c>
    </row>
    <row r="39673" spans="1:29" x14ac:dyDescent="0.2">
      <c r="A39673" s="34" t="s">
        <v>100166</v>
      </c>
      <c r="B39673" s="34">
        <v>34</v>
      </c>
      <c r="C39673" s="34">
        <v>59</v>
      </c>
      <c r="D39673" s="34">
        <v>68</v>
      </c>
      <c r="E39673" s="34">
        <v>44</v>
      </c>
      <c r="F39673" s="34">
        <v>43</v>
      </c>
      <c r="G39673" s="34">
        <v>38</v>
      </c>
      <c r="H39673" s="34">
        <v>40</v>
      </c>
      <c r="I39673" s="34">
        <v>41</v>
      </c>
      <c r="J39673" s="34">
        <v>24</v>
      </c>
      <c r="K39673" s="34">
        <v>41</v>
      </c>
      <c r="L39673" s="34">
        <v>10</v>
      </c>
      <c r="M39673" s="34">
        <v>50</v>
      </c>
      <c r="N39673" s="34">
        <v>33</v>
      </c>
      <c r="O39673" s="34">
        <v>54</v>
      </c>
      <c r="P39673" s="34">
        <v>27</v>
      </c>
      <c r="Q39673" s="34">
        <v>32</v>
      </c>
      <c r="R39673" s="34">
        <v>24</v>
      </c>
      <c r="S39673" s="34">
        <v>90</v>
      </c>
      <c r="T39673" s="34">
        <v>6</v>
      </c>
      <c r="U39673" s="34">
        <v>19</v>
      </c>
      <c r="V39673" s="34">
        <v>35</v>
      </c>
      <c r="W39673" s="34">
        <v>19</v>
      </c>
      <c r="X39673" s="34">
        <v>51</v>
      </c>
      <c r="Y39673" s="34">
        <v>12</v>
      </c>
      <c r="Z39673" s="34">
        <v>54</v>
      </c>
      <c r="AA39673" s="34">
        <v>46</v>
      </c>
      <c r="AB39673" s="34">
        <v>17</v>
      </c>
      <c r="AC39673" s="34">
        <v>63</v>
      </c>
    </row>
    <row r="39674" spans="1:29" x14ac:dyDescent="0.2">
      <c r="A39674" s="34" t="s">
        <v>100167</v>
      </c>
      <c r="B39674" s="34">
        <v>151</v>
      </c>
      <c r="C39674" s="34">
        <v>105</v>
      </c>
      <c r="D39674" s="34">
        <v>129</v>
      </c>
      <c r="E39674" s="34">
        <v>116</v>
      </c>
      <c r="F39674" s="34">
        <v>120</v>
      </c>
      <c r="G39674" s="34">
        <v>151</v>
      </c>
      <c r="H39674" s="34">
        <v>138</v>
      </c>
      <c r="I39674" s="34">
        <v>137</v>
      </c>
      <c r="J39674" s="34">
        <v>157</v>
      </c>
      <c r="K39674" s="34">
        <v>151</v>
      </c>
      <c r="L39674" s="34">
        <v>104</v>
      </c>
      <c r="M39674" s="34">
        <v>89</v>
      </c>
      <c r="N39674" s="34">
        <v>102</v>
      </c>
      <c r="O39674" s="34">
        <v>135</v>
      </c>
      <c r="P39674" s="34">
        <v>108</v>
      </c>
      <c r="Q39674" s="34">
        <v>135</v>
      </c>
      <c r="R39674" s="34">
        <v>159</v>
      </c>
      <c r="S39674" s="34">
        <v>130</v>
      </c>
      <c r="T39674" s="34">
        <v>126</v>
      </c>
      <c r="U39674" s="34">
        <v>143</v>
      </c>
      <c r="V39674" s="34">
        <v>115</v>
      </c>
      <c r="W39674" s="34">
        <v>185</v>
      </c>
      <c r="X39674" s="34">
        <v>174</v>
      </c>
      <c r="Y39674" s="34">
        <v>152</v>
      </c>
      <c r="Z39674" s="34">
        <v>118</v>
      </c>
      <c r="AA39674" s="34">
        <v>177</v>
      </c>
      <c r="AB39674" s="34">
        <v>150</v>
      </c>
      <c r="AC39674" s="34">
        <v>266</v>
      </c>
    </row>
    <row r="39675" spans="1:29" x14ac:dyDescent="0.2">
      <c r="A39675" s="34" t="s">
        <v>100168</v>
      </c>
      <c r="B39675" s="34">
        <v>328</v>
      </c>
      <c r="C39675" s="34">
        <v>626</v>
      </c>
      <c r="D39675" s="34">
        <v>599</v>
      </c>
      <c r="E39675" s="34">
        <v>703</v>
      </c>
      <c r="F39675" s="34">
        <v>485</v>
      </c>
      <c r="G39675" s="34">
        <v>671</v>
      </c>
      <c r="H39675" s="34">
        <v>470</v>
      </c>
      <c r="I39675" s="34">
        <v>563</v>
      </c>
      <c r="J39675" s="34">
        <v>327</v>
      </c>
      <c r="K39675" s="34">
        <v>628</v>
      </c>
      <c r="L39675" s="34">
        <v>203</v>
      </c>
      <c r="M39675" s="34">
        <v>538</v>
      </c>
      <c r="N39675" s="34">
        <v>360</v>
      </c>
      <c r="O39675" s="34">
        <v>545</v>
      </c>
      <c r="P39675" s="34">
        <v>363</v>
      </c>
      <c r="Q39675" s="34">
        <v>623</v>
      </c>
      <c r="R39675" s="34">
        <v>416</v>
      </c>
      <c r="S39675" s="34">
        <v>906</v>
      </c>
      <c r="T39675" s="34">
        <v>222</v>
      </c>
      <c r="U39675" s="34">
        <v>468</v>
      </c>
      <c r="V39675" s="34">
        <v>457</v>
      </c>
      <c r="W39675" s="34">
        <v>618</v>
      </c>
      <c r="X39675" s="34">
        <v>558</v>
      </c>
      <c r="Y39675" s="34">
        <v>392</v>
      </c>
      <c r="Z39675" s="34">
        <v>591</v>
      </c>
      <c r="AA39675" s="34">
        <v>776</v>
      </c>
      <c r="AB39675" s="34">
        <v>382</v>
      </c>
      <c r="AC39675" s="34">
        <v>1037</v>
      </c>
    </row>
    <row r="39676" spans="1:29" x14ac:dyDescent="0.2">
      <c r="A39676" s="34" t="s">
        <v>100169</v>
      </c>
      <c r="B39676" s="34">
        <v>202</v>
      </c>
      <c r="C39676" s="34">
        <v>166</v>
      </c>
      <c r="D39676" s="34">
        <v>166</v>
      </c>
      <c r="E39676" s="34">
        <v>227</v>
      </c>
      <c r="F39676" s="34">
        <v>200</v>
      </c>
      <c r="G39676" s="34">
        <v>172</v>
      </c>
      <c r="H39676" s="34">
        <v>174</v>
      </c>
      <c r="I39676" s="34">
        <v>157</v>
      </c>
      <c r="J39676" s="34">
        <v>172</v>
      </c>
      <c r="K39676" s="34">
        <v>176</v>
      </c>
      <c r="L39676" s="34">
        <v>151</v>
      </c>
      <c r="M39676" s="34">
        <v>149</v>
      </c>
      <c r="N39676" s="34">
        <v>182</v>
      </c>
      <c r="O39676" s="34">
        <v>169</v>
      </c>
      <c r="P39676" s="34">
        <v>159</v>
      </c>
      <c r="Q39676" s="34">
        <v>213</v>
      </c>
      <c r="R39676" s="34">
        <v>219</v>
      </c>
      <c r="S39676" s="34">
        <v>209</v>
      </c>
      <c r="T39676" s="34">
        <v>207</v>
      </c>
      <c r="U39676" s="34">
        <v>169</v>
      </c>
      <c r="V39676" s="34">
        <v>234</v>
      </c>
      <c r="W39676" s="34">
        <v>216</v>
      </c>
      <c r="X39676" s="34">
        <v>222</v>
      </c>
      <c r="Y39676" s="34">
        <v>173</v>
      </c>
      <c r="Z39676" s="34">
        <v>195</v>
      </c>
      <c r="AA39676" s="34">
        <v>203</v>
      </c>
      <c r="AB39676" s="34">
        <v>258</v>
      </c>
      <c r="AC39676" s="34">
        <v>285</v>
      </c>
    </row>
    <row r="39677" spans="1:29" x14ac:dyDescent="0.2">
      <c r="A39677" s="34" t="s">
        <v>100170</v>
      </c>
      <c r="B39677" s="34">
        <v>42</v>
      </c>
      <c r="C39677" s="34">
        <v>58</v>
      </c>
      <c r="D39677" s="34">
        <v>82</v>
      </c>
      <c r="E39677" s="34">
        <v>54</v>
      </c>
      <c r="F39677" s="34">
        <v>36</v>
      </c>
      <c r="G39677" s="34">
        <v>58</v>
      </c>
      <c r="H39677" s="34">
        <v>45</v>
      </c>
      <c r="I39677" s="34">
        <v>53</v>
      </c>
      <c r="J39677" s="34">
        <v>49</v>
      </c>
      <c r="K39677" s="34">
        <v>78</v>
      </c>
      <c r="L39677" s="34">
        <v>13</v>
      </c>
      <c r="M39677" s="34">
        <v>60</v>
      </c>
      <c r="N39677" s="34">
        <v>33</v>
      </c>
      <c r="O39677" s="34">
        <v>34</v>
      </c>
      <c r="P39677" s="34">
        <v>38</v>
      </c>
      <c r="Q39677" s="34">
        <v>23</v>
      </c>
      <c r="R39677" s="34">
        <v>37</v>
      </c>
      <c r="S39677" s="34">
        <v>68</v>
      </c>
      <c r="T39677" s="34">
        <v>17</v>
      </c>
      <c r="U39677" s="34">
        <v>34</v>
      </c>
      <c r="V39677" s="34">
        <v>50</v>
      </c>
      <c r="W39677" s="34">
        <v>35</v>
      </c>
      <c r="X39677" s="34">
        <v>73</v>
      </c>
      <c r="Y39677" s="34">
        <v>26</v>
      </c>
      <c r="Z39677" s="34">
        <v>67</v>
      </c>
      <c r="AA39677" s="34">
        <v>51</v>
      </c>
      <c r="AB39677" s="34">
        <v>25</v>
      </c>
      <c r="AC39677" s="34">
        <v>75</v>
      </c>
    </row>
    <row r="39678" spans="1:29" x14ac:dyDescent="0.2">
      <c r="A39678" s="34" t="s">
        <v>100171</v>
      </c>
      <c r="B39678" s="34">
        <v>193</v>
      </c>
      <c r="C39678" s="34">
        <v>300</v>
      </c>
      <c r="D39678" s="34">
        <v>286</v>
      </c>
      <c r="E39678" s="34">
        <v>260</v>
      </c>
      <c r="F39678" s="34">
        <v>244</v>
      </c>
      <c r="G39678" s="34">
        <v>330</v>
      </c>
      <c r="H39678" s="34">
        <v>212</v>
      </c>
      <c r="I39678" s="34">
        <v>287</v>
      </c>
      <c r="J39678" s="34">
        <v>242</v>
      </c>
      <c r="K39678" s="34">
        <v>298</v>
      </c>
      <c r="L39678" s="34">
        <v>125</v>
      </c>
      <c r="M39678" s="34">
        <v>283</v>
      </c>
      <c r="N39678" s="34">
        <v>202</v>
      </c>
      <c r="O39678" s="34">
        <v>235</v>
      </c>
      <c r="P39678" s="34">
        <v>224</v>
      </c>
      <c r="Q39678" s="34">
        <v>314</v>
      </c>
      <c r="R39678" s="34">
        <v>225</v>
      </c>
      <c r="S39678" s="34">
        <v>337</v>
      </c>
      <c r="T39678" s="34">
        <v>192</v>
      </c>
      <c r="U39678" s="34">
        <v>273</v>
      </c>
      <c r="V39678" s="34">
        <v>255</v>
      </c>
      <c r="W39678" s="34">
        <v>270</v>
      </c>
      <c r="X39678" s="34">
        <v>292</v>
      </c>
      <c r="Y39678" s="34">
        <v>198</v>
      </c>
      <c r="Z39678" s="34">
        <v>286</v>
      </c>
      <c r="AA39678" s="34">
        <v>355</v>
      </c>
      <c r="AB39678" s="34">
        <v>184</v>
      </c>
      <c r="AC39678" s="34">
        <v>412</v>
      </c>
    </row>
    <row r="39679" spans="1:29" x14ac:dyDescent="0.2">
      <c r="A39679" s="34" t="s">
        <v>100172</v>
      </c>
      <c r="B39679" s="34">
        <v>99</v>
      </c>
      <c r="C39679" s="34">
        <v>127</v>
      </c>
      <c r="D39679" s="34">
        <v>225</v>
      </c>
      <c r="E39679" s="34">
        <v>149</v>
      </c>
      <c r="F39679" s="34">
        <v>156</v>
      </c>
      <c r="G39679" s="34">
        <v>138</v>
      </c>
      <c r="H39679" s="34">
        <v>157</v>
      </c>
      <c r="I39679" s="34">
        <v>127</v>
      </c>
      <c r="J39679" s="34">
        <v>183</v>
      </c>
      <c r="K39679" s="34">
        <v>158</v>
      </c>
      <c r="L39679" s="34">
        <v>97</v>
      </c>
      <c r="M39679" s="34">
        <v>145</v>
      </c>
      <c r="N39679" s="34">
        <v>140</v>
      </c>
      <c r="O39679" s="34">
        <v>130</v>
      </c>
      <c r="P39679" s="34">
        <v>145</v>
      </c>
      <c r="Q39679" s="34">
        <v>164</v>
      </c>
      <c r="R39679" s="34">
        <v>160</v>
      </c>
      <c r="S39679" s="34">
        <v>206</v>
      </c>
      <c r="T39679" s="34">
        <v>113</v>
      </c>
      <c r="U39679" s="34">
        <v>119</v>
      </c>
      <c r="V39679" s="34">
        <v>228</v>
      </c>
      <c r="W39679" s="34">
        <v>145</v>
      </c>
      <c r="X39679" s="34">
        <v>229</v>
      </c>
      <c r="Y39679" s="34">
        <v>139</v>
      </c>
      <c r="Z39679" s="34">
        <v>193</v>
      </c>
      <c r="AA39679" s="34">
        <v>152</v>
      </c>
      <c r="AB39679" s="34">
        <v>187</v>
      </c>
      <c r="AC39679" s="34">
        <v>205</v>
      </c>
    </row>
    <row r="39680" spans="1:29" x14ac:dyDescent="0.2">
      <c r="A39680" s="34" t="s">
        <v>100173</v>
      </c>
      <c r="B39680" s="34">
        <v>272</v>
      </c>
      <c r="C39680" s="34">
        <v>280</v>
      </c>
      <c r="D39680" s="34">
        <v>413</v>
      </c>
      <c r="E39680" s="34">
        <v>317</v>
      </c>
      <c r="F39680" s="34">
        <v>323</v>
      </c>
      <c r="G39680" s="34">
        <v>342</v>
      </c>
      <c r="H39680" s="34">
        <v>338</v>
      </c>
      <c r="I39680" s="34">
        <v>272</v>
      </c>
      <c r="J39680" s="34">
        <v>273</v>
      </c>
      <c r="K39680" s="34">
        <v>336</v>
      </c>
      <c r="L39680" s="34">
        <v>155</v>
      </c>
      <c r="M39680" s="34">
        <v>252</v>
      </c>
      <c r="N39680" s="34">
        <v>265</v>
      </c>
      <c r="O39680" s="34">
        <v>251</v>
      </c>
      <c r="P39680" s="34">
        <v>268</v>
      </c>
      <c r="Q39680" s="34">
        <v>330</v>
      </c>
      <c r="R39680" s="34">
        <v>338</v>
      </c>
      <c r="S39680" s="34">
        <v>368</v>
      </c>
      <c r="T39680" s="34">
        <v>195</v>
      </c>
      <c r="U39680" s="34">
        <v>264</v>
      </c>
      <c r="V39680" s="34">
        <v>370</v>
      </c>
      <c r="W39680" s="34">
        <v>315</v>
      </c>
      <c r="X39680" s="34">
        <v>421</v>
      </c>
      <c r="Y39680" s="34">
        <v>246</v>
      </c>
      <c r="Z39680" s="34">
        <v>407</v>
      </c>
      <c r="AA39680" s="34">
        <v>368</v>
      </c>
      <c r="AB39680" s="34">
        <v>332</v>
      </c>
      <c r="AC39680" s="34">
        <v>459</v>
      </c>
    </row>
    <row r="39681" spans="1:29" x14ac:dyDescent="0.2">
      <c r="A39681" s="34" t="s">
        <v>100174</v>
      </c>
      <c r="B39681" s="34">
        <v>154</v>
      </c>
      <c r="C39681" s="34">
        <v>231</v>
      </c>
      <c r="D39681" s="34">
        <v>298</v>
      </c>
      <c r="E39681" s="34">
        <v>217</v>
      </c>
      <c r="F39681" s="34">
        <v>165</v>
      </c>
      <c r="G39681" s="34">
        <v>216</v>
      </c>
      <c r="H39681" s="34">
        <v>129</v>
      </c>
      <c r="I39681" s="34">
        <v>226</v>
      </c>
      <c r="J39681" s="34">
        <v>144</v>
      </c>
      <c r="K39681" s="34">
        <v>239</v>
      </c>
      <c r="L39681" s="34">
        <v>63</v>
      </c>
      <c r="M39681" s="34">
        <v>179</v>
      </c>
      <c r="N39681" s="34">
        <v>107</v>
      </c>
      <c r="O39681" s="34">
        <v>154</v>
      </c>
      <c r="P39681" s="34">
        <v>159</v>
      </c>
      <c r="Q39681" s="34">
        <v>209</v>
      </c>
      <c r="R39681" s="34">
        <v>153</v>
      </c>
      <c r="S39681" s="34">
        <v>290</v>
      </c>
      <c r="T39681" s="34">
        <v>85</v>
      </c>
      <c r="U39681" s="34">
        <v>140</v>
      </c>
      <c r="V39681" s="34">
        <v>182</v>
      </c>
      <c r="W39681" s="34">
        <v>145</v>
      </c>
      <c r="X39681" s="34">
        <v>245</v>
      </c>
      <c r="Y39681" s="34">
        <v>90</v>
      </c>
      <c r="Z39681" s="34">
        <v>223</v>
      </c>
      <c r="AA39681" s="34">
        <v>256</v>
      </c>
      <c r="AB39681" s="34">
        <v>135</v>
      </c>
      <c r="AC39681" s="34">
        <v>310</v>
      </c>
    </row>
    <row r="39682" spans="1:29" x14ac:dyDescent="0.2">
      <c r="A39682" s="34" t="s">
        <v>100175</v>
      </c>
      <c r="B39682" s="34">
        <v>86</v>
      </c>
      <c r="C39682" s="34">
        <v>110</v>
      </c>
      <c r="D39682" s="34">
        <v>210</v>
      </c>
      <c r="E39682" s="34">
        <v>109</v>
      </c>
      <c r="F39682" s="34">
        <v>155</v>
      </c>
      <c r="G39682" s="34">
        <v>90</v>
      </c>
      <c r="H39682" s="34">
        <v>131</v>
      </c>
      <c r="I39682" s="34">
        <v>113</v>
      </c>
      <c r="J39682" s="34">
        <v>92</v>
      </c>
      <c r="K39682" s="34">
        <v>152</v>
      </c>
      <c r="L39682" s="34">
        <v>66</v>
      </c>
      <c r="M39682" s="34">
        <v>95</v>
      </c>
      <c r="N39682" s="34">
        <v>82</v>
      </c>
      <c r="O39682" s="34">
        <v>81</v>
      </c>
      <c r="P39682" s="34">
        <v>121</v>
      </c>
      <c r="Q39682" s="34">
        <v>115</v>
      </c>
      <c r="R39682" s="34">
        <v>130</v>
      </c>
      <c r="S39682" s="34">
        <v>155</v>
      </c>
      <c r="T39682" s="34">
        <v>83</v>
      </c>
      <c r="U39682" s="34">
        <v>75</v>
      </c>
      <c r="V39682" s="34">
        <v>117</v>
      </c>
      <c r="W39682" s="34">
        <v>61</v>
      </c>
      <c r="X39682" s="34">
        <v>139</v>
      </c>
      <c r="Y39682" s="34">
        <v>65</v>
      </c>
      <c r="Z39682" s="34">
        <v>176</v>
      </c>
      <c r="AA39682" s="34">
        <v>145</v>
      </c>
      <c r="AB39682" s="34">
        <v>95</v>
      </c>
      <c r="AC39682" s="34">
        <v>138</v>
      </c>
    </row>
    <row r="39683" spans="1:29" x14ac:dyDescent="0.2">
      <c r="A39683" s="34" t="s">
        <v>100176</v>
      </c>
      <c r="B39683" s="34">
        <v>51</v>
      </c>
      <c r="C39683" s="34">
        <v>50</v>
      </c>
      <c r="D39683" s="34">
        <v>76</v>
      </c>
      <c r="E39683" s="34">
        <v>65</v>
      </c>
      <c r="F39683" s="34">
        <v>44</v>
      </c>
      <c r="G39683" s="34">
        <v>36</v>
      </c>
      <c r="H39683" s="34">
        <v>41</v>
      </c>
      <c r="I39683" s="34">
        <v>37</v>
      </c>
      <c r="J39683" s="34">
        <v>29</v>
      </c>
      <c r="K39683" s="34">
        <v>74</v>
      </c>
      <c r="L39683" s="34">
        <v>26</v>
      </c>
      <c r="M39683" s="34">
        <v>57</v>
      </c>
      <c r="N39683" s="34">
        <v>36</v>
      </c>
      <c r="O39683" s="34">
        <v>30</v>
      </c>
      <c r="P39683" s="34">
        <v>38</v>
      </c>
      <c r="Q39683" s="34">
        <v>56</v>
      </c>
      <c r="R39683" s="34">
        <v>41</v>
      </c>
      <c r="S39683" s="34">
        <v>52</v>
      </c>
      <c r="T39683" s="34">
        <v>28</v>
      </c>
      <c r="U39683" s="34">
        <v>29</v>
      </c>
      <c r="V39683" s="34">
        <v>59</v>
      </c>
      <c r="W39683" s="34">
        <v>29</v>
      </c>
      <c r="X39683" s="34">
        <v>44</v>
      </c>
      <c r="Y39683" s="34">
        <v>33</v>
      </c>
      <c r="Z39683" s="34">
        <v>60</v>
      </c>
      <c r="AA39683" s="34">
        <v>44</v>
      </c>
      <c r="AB39683" s="34">
        <v>41</v>
      </c>
      <c r="AC39683" s="34">
        <v>64</v>
      </c>
    </row>
    <row r="39684" spans="1:29" x14ac:dyDescent="0.2">
      <c r="A39684" s="34" t="s">
        <v>100177</v>
      </c>
      <c r="B39684" s="34">
        <v>134</v>
      </c>
      <c r="C39684" s="34">
        <v>221</v>
      </c>
      <c r="D39684" s="34">
        <v>280</v>
      </c>
      <c r="E39684" s="34">
        <v>261</v>
      </c>
      <c r="F39684" s="34">
        <v>145</v>
      </c>
      <c r="G39684" s="34">
        <v>170</v>
      </c>
      <c r="H39684" s="34">
        <v>124</v>
      </c>
      <c r="I39684" s="34">
        <v>140</v>
      </c>
      <c r="J39684" s="34">
        <v>87</v>
      </c>
      <c r="K39684" s="34">
        <v>180</v>
      </c>
      <c r="L39684" s="34">
        <v>34</v>
      </c>
      <c r="M39684" s="34">
        <v>115</v>
      </c>
      <c r="N39684" s="34">
        <v>118</v>
      </c>
      <c r="O39684" s="34">
        <v>141</v>
      </c>
      <c r="P39684" s="34">
        <v>126</v>
      </c>
      <c r="Q39684" s="34">
        <v>149</v>
      </c>
      <c r="R39684" s="34">
        <v>127</v>
      </c>
      <c r="S39684" s="34">
        <v>220</v>
      </c>
      <c r="T39684" s="34">
        <v>52</v>
      </c>
      <c r="U39684" s="34">
        <v>99</v>
      </c>
      <c r="V39684" s="34">
        <v>159</v>
      </c>
      <c r="W39684" s="34">
        <v>105</v>
      </c>
      <c r="X39684" s="34">
        <v>221</v>
      </c>
      <c r="Y39684" s="34">
        <v>74</v>
      </c>
      <c r="Z39684" s="34">
        <v>151</v>
      </c>
      <c r="AA39684" s="34">
        <v>222</v>
      </c>
      <c r="AB39684" s="34">
        <v>87</v>
      </c>
      <c r="AC39684" s="34">
        <v>222</v>
      </c>
    </row>
    <row r="39685" spans="1:29" x14ac:dyDescent="0.2">
      <c r="A39685" s="34" t="s">
        <v>100178</v>
      </c>
      <c r="B39685" s="34">
        <v>80</v>
      </c>
      <c r="C39685" s="34">
        <v>128</v>
      </c>
      <c r="D39685" s="34">
        <v>179</v>
      </c>
      <c r="E39685" s="34">
        <v>109</v>
      </c>
      <c r="F39685" s="34">
        <v>125</v>
      </c>
      <c r="G39685" s="34">
        <v>160</v>
      </c>
      <c r="H39685" s="34">
        <v>124</v>
      </c>
      <c r="I39685" s="34">
        <v>123</v>
      </c>
      <c r="J39685" s="34">
        <v>105</v>
      </c>
      <c r="K39685" s="34">
        <v>150</v>
      </c>
      <c r="L39685" s="34">
        <v>73</v>
      </c>
      <c r="M39685" s="34">
        <v>107</v>
      </c>
      <c r="N39685" s="34">
        <v>115</v>
      </c>
      <c r="O39685" s="34">
        <v>95</v>
      </c>
      <c r="P39685" s="34">
        <v>103</v>
      </c>
      <c r="Q39685" s="34">
        <v>133</v>
      </c>
      <c r="R39685" s="34">
        <v>130</v>
      </c>
      <c r="S39685" s="34">
        <v>161</v>
      </c>
      <c r="T39685" s="34">
        <v>104</v>
      </c>
      <c r="U39685" s="34">
        <v>105</v>
      </c>
      <c r="V39685" s="34">
        <v>142</v>
      </c>
      <c r="W39685" s="34">
        <v>132</v>
      </c>
      <c r="X39685" s="34">
        <v>179</v>
      </c>
      <c r="Y39685" s="34">
        <v>103</v>
      </c>
      <c r="Z39685" s="34">
        <v>180</v>
      </c>
      <c r="AA39685" s="34">
        <v>155</v>
      </c>
      <c r="AB39685" s="34">
        <v>145</v>
      </c>
      <c r="AC39685" s="34">
        <v>190</v>
      </c>
    </row>
    <row r="39686" spans="1:29" x14ac:dyDescent="0.2">
      <c r="A39686" s="34" t="s">
        <v>100179</v>
      </c>
      <c r="B39686" s="34">
        <v>41</v>
      </c>
      <c r="C39686" s="34">
        <v>119</v>
      </c>
      <c r="D39686" s="34">
        <v>99</v>
      </c>
      <c r="E39686" s="34">
        <v>99</v>
      </c>
      <c r="F39686" s="34">
        <v>103</v>
      </c>
      <c r="G39686" s="34">
        <v>93</v>
      </c>
      <c r="H39686" s="34">
        <v>52</v>
      </c>
      <c r="I39686" s="34">
        <v>99</v>
      </c>
      <c r="J39686" s="34">
        <v>52</v>
      </c>
      <c r="K39686" s="34">
        <v>150</v>
      </c>
      <c r="L39686" s="34">
        <v>23</v>
      </c>
      <c r="M39686" s="34">
        <v>79</v>
      </c>
      <c r="N39686" s="34">
        <v>61</v>
      </c>
      <c r="O39686" s="34">
        <v>94</v>
      </c>
      <c r="P39686" s="34">
        <v>75</v>
      </c>
      <c r="Q39686" s="34">
        <v>93</v>
      </c>
      <c r="R39686" s="34">
        <v>56</v>
      </c>
      <c r="S39686" s="34">
        <v>124</v>
      </c>
      <c r="T39686" s="34">
        <v>40</v>
      </c>
      <c r="U39686" s="34">
        <v>53</v>
      </c>
      <c r="V39686" s="34">
        <v>94</v>
      </c>
      <c r="W39686" s="34">
        <v>82</v>
      </c>
      <c r="X39686" s="34">
        <v>72</v>
      </c>
      <c r="Y39686" s="34">
        <v>41</v>
      </c>
      <c r="Z39686" s="34">
        <v>104</v>
      </c>
      <c r="AA39686" s="34">
        <v>143</v>
      </c>
      <c r="AB39686" s="34">
        <v>60</v>
      </c>
      <c r="AC39686" s="34">
        <v>133</v>
      </c>
    </row>
    <row r="39687" spans="1:29" x14ac:dyDescent="0.2">
      <c r="A39687" s="34" t="s">
        <v>100180</v>
      </c>
      <c r="B39687" s="34">
        <v>103</v>
      </c>
      <c r="C39687" s="34">
        <v>109</v>
      </c>
      <c r="D39687" s="34">
        <v>151</v>
      </c>
      <c r="E39687" s="34">
        <v>142</v>
      </c>
      <c r="F39687" s="34">
        <v>123</v>
      </c>
      <c r="G39687" s="34">
        <v>114</v>
      </c>
      <c r="H39687" s="34">
        <v>104</v>
      </c>
      <c r="I39687" s="34">
        <v>92</v>
      </c>
      <c r="J39687" s="34">
        <v>111</v>
      </c>
      <c r="K39687" s="34">
        <v>108</v>
      </c>
      <c r="L39687" s="34">
        <v>44</v>
      </c>
      <c r="M39687" s="34">
        <v>120</v>
      </c>
      <c r="N39687" s="34">
        <v>92</v>
      </c>
      <c r="O39687" s="34">
        <v>101</v>
      </c>
      <c r="P39687" s="34">
        <v>90</v>
      </c>
      <c r="Q39687" s="34">
        <v>145</v>
      </c>
      <c r="R39687" s="34">
        <v>139</v>
      </c>
      <c r="S39687" s="34">
        <v>155</v>
      </c>
      <c r="T39687" s="34">
        <v>94</v>
      </c>
      <c r="U39687" s="34">
        <v>121</v>
      </c>
      <c r="V39687" s="34">
        <v>120</v>
      </c>
      <c r="W39687" s="34">
        <v>115</v>
      </c>
      <c r="X39687" s="34">
        <v>129</v>
      </c>
      <c r="Y39687" s="34">
        <v>123</v>
      </c>
      <c r="Z39687" s="34">
        <v>134</v>
      </c>
      <c r="AA39687" s="34">
        <v>176</v>
      </c>
      <c r="AB39687" s="34">
        <v>111</v>
      </c>
      <c r="AC39687" s="34">
        <v>190</v>
      </c>
    </row>
    <row r="39688" spans="1:29" x14ac:dyDescent="0.2">
      <c r="A39688" s="34" t="s">
        <v>100181</v>
      </c>
      <c r="B39688" s="34">
        <v>78</v>
      </c>
      <c r="C39688" s="34">
        <v>208</v>
      </c>
      <c r="D39688" s="34">
        <v>212</v>
      </c>
      <c r="E39688" s="34">
        <v>207</v>
      </c>
      <c r="F39688" s="34">
        <v>99</v>
      </c>
      <c r="G39688" s="34">
        <v>204</v>
      </c>
      <c r="H39688" s="34">
        <v>80</v>
      </c>
      <c r="I39688" s="34">
        <v>165</v>
      </c>
      <c r="J39688" s="34">
        <v>63</v>
      </c>
      <c r="K39688" s="34">
        <v>227</v>
      </c>
      <c r="L39688" s="34">
        <v>27</v>
      </c>
      <c r="M39688" s="34">
        <v>151</v>
      </c>
      <c r="N39688" s="34">
        <v>75</v>
      </c>
      <c r="O39688" s="34">
        <v>133</v>
      </c>
      <c r="P39688" s="34">
        <v>75</v>
      </c>
      <c r="Q39688" s="34">
        <v>151</v>
      </c>
      <c r="R39688" s="34">
        <v>60</v>
      </c>
      <c r="S39688" s="34">
        <v>252</v>
      </c>
      <c r="T39688" s="34">
        <v>28</v>
      </c>
      <c r="U39688" s="34">
        <v>66</v>
      </c>
      <c r="V39688" s="34">
        <v>113</v>
      </c>
      <c r="W39688" s="34">
        <v>80</v>
      </c>
      <c r="X39688" s="34">
        <v>134</v>
      </c>
      <c r="Y39688" s="34">
        <v>53</v>
      </c>
      <c r="Z39688" s="34">
        <v>166</v>
      </c>
      <c r="AA39688" s="34">
        <v>175</v>
      </c>
      <c r="AB39688" s="34">
        <v>44</v>
      </c>
      <c r="AC39688" s="34">
        <v>211</v>
      </c>
    </row>
    <row r="39689" spans="1:29" x14ac:dyDescent="0.2">
      <c r="A39689" s="34" t="s">
        <v>100182</v>
      </c>
      <c r="B39689" s="34">
        <v>55</v>
      </c>
      <c r="C39689" s="34">
        <v>126</v>
      </c>
      <c r="D39689" s="34">
        <v>178</v>
      </c>
      <c r="E39689" s="34">
        <v>155</v>
      </c>
      <c r="F39689" s="34">
        <v>107</v>
      </c>
      <c r="G39689" s="34">
        <v>116</v>
      </c>
      <c r="H39689" s="34">
        <v>89</v>
      </c>
      <c r="I39689" s="34">
        <v>112</v>
      </c>
      <c r="J39689" s="34">
        <v>96</v>
      </c>
      <c r="K39689" s="34">
        <v>173</v>
      </c>
      <c r="L39689" s="34">
        <v>38</v>
      </c>
      <c r="M39689" s="34">
        <v>98</v>
      </c>
      <c r="N39689" s="34">
        <v>70</v>
      </c>
      <c r="O39689" s="34">
        <v>78</v>
      </c>
      <c r="P39689" s="34">
        <v>90</v>
      </c>
      <c r="Q39689" s="34">
        <v>141</v>
      </c>
      <c r="R39689" s="34">
        <v>88</v>
      </c>
      <c r="S39689" s="34">
        <v>154</v>
      </c>
      <c r="T39689" s="34">
        <v>38</v>
      </c>
      <c r="U39689" s="34">
        <v>72</v>
      </c>
      <c r="V39689" s="34">
        <v>114</v>
      </c>
      <c r="W39689" s="34">
        <v>81</v>
      </c>
      <c r="X39689" s="34">
        <v>144</v>
      </c>
      <c r="Y39689" s="34">
        <v>70</v>
      </c>
      <c r="Z39689" s="34">
        <v>136</v>
      </c>
      <c r="AA39689" s="34">
        <v>154</v>
      </c>
      <c r="AB39689" s="34">
        <v>75</v>
      </c>
      <c r="AC39689" s="34">
        <v>165</v>
      </c>
    </row>
    <row r="39690" spans="1:29" x14ac:dyDescent="0.2">
      <c r="A39690" s="34" t="s">
        <v>100183</v>
      </c>
      <c r="B39690" s="34">
        <v>26</v>
      </c>
      <c r="C39690" s="34">
        <v>43</v>
      </c>
      <c r="D39690" s="34">
        <v>44</v>
      </c>
      <c r="E39690" s="34">
        <v>55</v>
      </c>
      <c r="F39690" s="34">
        <v>15</v>
      </c>
      <c r="G39690" s="34">
        <v>48</v>
      </c>
      <c r="H39690" s="34">
        <v>17</v>
      </c>
      <c r="I39690" s="34">
        <v>27</v>
      </c>
      <c r="J39690" s="34">
        <v>21</v>
      </c>
      <c r="K39690" s="34">
        <v>37</v>
      </c>
      <c r="L39690" s="34">
        <v>13</v>
      </c>
      <c r="M39690" s="34">
        <v>39</v>
      </c>
      <c r="N39690" s="34">
        <v>19</v>
      </c>
      <c r="O39690" s="34">
        <v>20</v>
      </c>
      <c r="P39690" s="34">
        <v>26</v>
      </c>
      <c r="Q39690" s="34">
        <v>22</v>
      </c>
      <c r="R39690" s="34">
        <v>24</v>
      </c>
      <c r="S39690" s="34">
        <v>58</v>
      </c>
      <c r="T39690" s="34">
        <v>12</v>
      </c>
      <c r="U39690" s="34">
        <v>23</v>
      </c>
      <c r="V39690" s="34">
        <v>28</v>
      </c>
      <c r="W39690" s="34">
        <v>13</v>
      </c>
      <c r="X39690" s="34">
        <v>36</v>
      </c>
      <c r="Y39690" s="34">
        <v>11</v>
      </c>
      <c r="Z39690" s="34">
        <v>27</v>
      </c>
      <c r="AA39690" s="34">
        <v>44</v>
      </c>
      <c r="AB39690" s="34">
        <v>19</v>
      </c>
      <c r="AC39690" s="34">
        <v>44</v>
      </c>
    </row>
    <row r="39691" spans="1:29" x14ac:dyDescent="0.2">
      <c r="A39691" s="34" t="s">
        <v>100184</v>
      </c>
      <c r="B39691" s="34">
        <v>99</v>
      </c>
      <c r="C39691" s="34">
        <v>148</v>
      </c>
      <c r="D39691" s="34">
        <v>274</v>
      </c>
      <c r="E39691" s="34">
        <v>154</v>
      </c>
      <c r="F39691" s="34">
        <v>193</v>
      </c>
      <c r="G39691" s="34">
        <v>124</v>
      </c>
      <c r="H39691" s="34">
        <v>172</v>
      </c>
      <c r="I39691" s="34">
        <v>124</v>
      </c>
      <c r="J39691" s="34">
        <v>156</v>
      </c>
      <c r="K39691" s="34">
        <v>140</v>
      </c>
      <c r="L39691" s="34">
        <v>93</v>
      </c>
      <c r="M39691" s="34">
        <v>93</v>
      </c>
      <c r="N39691" s="34">
        <v>199</v>
      </c>
      <c r="O39691" s="34">
        <v>87</v>
      </c>
      <c r="P39691" s="34">
        <v>174</v>
      </c>
      <c r="Q39691" s="34">
        <v>161</v>
      </c>
      <c r="R39691" s="34">
        <v>176</v>
      </c>
      <c r="S39691" s="34">
        <v>167</v>
      </c>
      <c r="T39691" s="34">
        <v>137</v>
      </c>
      <c r="U39691" s="34">
        <v>83</v>
      </c>
      <c r="V39691" s="34">
        <v>251</v>
      </c>
      <c r="W39691" s="34">
        <v>128</v>
      </c>
      <c r="X39691" s="34">
        <v>243</v>
      </c>
      <c r="Y39691" s="34">
        <v>127</v>
      </c>
      <c r="Z39691" s="34">
        <v>223</v>
      </c>
      <c r="AA39691" s="34">
        <v>183</v>
      </c>
      <c r="AB39691" s="34">
        <v>224</v>
      </c>
      <c r="AC39691" s="34">
        <v>180</v>
      </c>
    </row>
    <row r="39692" spans="1:29" x14ac:dyDescent="0.2">
      <c r="A39692" s="34" t="s">
        <v>100185</v>
      </c>
      <c r="B39692" s="34">
        <v>108</v>
      </c>
      <c r="C39692" s="34">
        <v>114</v>
      </c>
      <c r="D39692" s="34">
        <v>107</v>
      </c>
      <c r="E39692" s="34">
        <v>109</v>
      </c>
      <c r="F39692" s="34">
        <v>125</v>
      </c>
      <c r="G39692" s="34">
        <v>100</v>
      </c>
      <c r="H39692" s="34">
        <v>84</v>
      </c>
      <c r="I39692" s="34">
        <v>98</v>
      </c>
      <c r="J39692" s="34">
        <v>96</v>
      </c>
      <c r="K39692" s="34">
        <v>118</v>
      </c>
      <c r="L39692" s="34">
        <v>95</v>
      </c>
      <c r="M39692" s="34">
        <v>102</v>
      </c>
      <c r="N39692" s="34">
        <v>113</v>
      </c>
      <c r="O39692" s="34">
        <v>89</v>
      </c>
      <c r="P39692" s="34">
        <v>107</v>
      </c>
      <c r="Q39692" s="34">
        <v>146</v>
      </c>
      <c r="R39692" s="34">
        <v>137</v>
      </c>
      <c r="S39692" s="34">
        <v>146</v>
      </c>
      <c r="T39692" s="34">
        <v>98</v>
      </c>
      <c r="U39692" s="34">
        <v>100</v>
      </c>
      <c r="V39692" s="34">
        <v>107</v>
      </c>
      <c r="W39692" s="34">
        <v>128</v>
      </c>
      <c r="X39692" s="34">
        <v>135</v>
      </c>
      <c r="Y39692" s="34">
        <v>117</v>
      </c>
      <c r="Z39692" s="34">
        <v>132</v>
      </c>
      <c r="AA39692" s="34">
        <v>142</v>
      </c>
      <c r="AB39692" s="34">
        <v>126</v>
      </c>
      <c r="AC39692" s="34">
        <v>188</v>
      </c>
    </row>
    <row r="39693" spans="1:29" x14ac:dyDescent="0.2">
      <c r="A39693" s="34" t="s">
        <v>100186</v>
      </c>
      <c r="B39693" s="34">
        <v>161</v>
      </c>
      <c r="C39693" s="34">
        <v>193</v>
      </c>
      <c r="D39693" s="34">
        <v>290</v>
      </c>
      <c r="E39693" s="34">
        <v>213</v>
      </c>
      <c r="F39693" s="34">
        <v>236</v>
      </c>
      <c r="G39693" s="34">
        <v>165</v>
      </c>
      <c r="H39693" s="34">
        <v>239</v>
      </c>
      <c r="I39693" s="34">
        <v>153</v>
      </c>
      <c r="J39693" s="34">
        <v>208</v>
      </c>
      <c r="K39693" s="34">
        <v>199</v>
      </c>
      <c r="L39693" s="34">
        <v>153</v>
      </c>
      <c r="M39693" s="34">
        <v>198</v>
      </c>
      <c r="N39693" s="34">
        <v>217</v>
      </c>
      <c r="O39693" s="34">
        <v>137</v>
      </c>
      <c r="P39693" s="34">
        <v>189</v>
      </c>
      <c r="Q39693" s="34">
        <v>266</v>
      </c>
      <c r="R39693" s="34">
        <v>320</v>
      </c>
      <c r="S39693" s="34">
        <v>287</v>
      </c>
      <c r="T39693" s="34">
        <v>257</v>
      </c>
      <c r="U39693" s="34">
        <v>157</v>
      </c>
      <c r="V39693" s="34">
        <v>285</v>
      </c>
      <c r="W39693" s="34">
        <v>203</v>
      </c>
      <c r="X39693" s="34">
        <v>335</v>
      </c>
      <c r="Y39693" s="34">
        <v>187</v>
      </c>
      <c r="Z39693" s="34">
        <v>309</v>
      </c>
      <c r="AA39693" s="34">
        <v>268</v>
      </c>
      <c r="AB39693" s="34">
        <v>249</v>
      </c>
      <c r="AC39693" s="34">
        <v>302</v>
      </c>
    </row>
    <row r="39694" spans="1:29" x14ac:dyDescent="0.2">
      <c r="A39694" s="34" t="s">
        <v>100187</v>
      </c>
      <c r="B39694" s="34">
        <v>80</v>
      </c>
      <c r="C39694" s="34">
        <v>135</v>
      </c>
      <c r="D39694" s="34">
        <v>186</v>
      </c>
      <c r="E39694" s="34">
        <v>178</v>
      </c>
      <c r="F39694" s="34">
        <v>143</v>
      </c>
      <c r="G39694" s="34">
        <v>144</v>
      </c>
      <c r="H39694" s="34">
        <v>147</v>
      </c>
      <c r="I39694" s="34">
        <v>129</v>
      </c>
      <c r="J39694" s="34">
        <v>114</v>
      </c>
      <c r="K39694" s="34">
        <v>177</v>
      </c>
      <c r="L39694" s="34">
        <v>76</v>
      </c>
      <c r="M39694" s="34">
        <v>125</v>
      </c>
      <c r="N39694" s="34">
        <v>122</v>
      </c>
      <c r="O39694" s="34">
        <v>150</v>
      </c>
      <c r="P39694" s="34">
        <v>124</v>
      </c>
      <c r="Q39694" s="34">
        <v>201</v>
      </c>
      <c r="R39694" s="34">
        <v>144</v>
      </c>
      <c r="S39694" s="34">
        <v>189</v>
      </c>
      <c r="T39694" s="34">
        <v>95</v>
      </c>
      <c r="U39694" s="34">
        <v>103</v>
      </c>
      <c r="V39694" s="34">
        <v>175</v>
      </c>
      <c r="W39694" s="34">
        <v>119</v>
      </c>
      <c r="X39694" s="34">
        <v>192</v>
      </c>
      <c r="Y39694" s="34">
        <v>102</v>
      </c>
      <c r="Z39694" s="34">
        <v>168</v>
      </c>
      <c r="AA39694" s="34">
        <v>210</v>
      </c>
      <c r="AB39694" s="34">
        <v>116</v>
      </c>
      <c r="AC39694" s="34">
        <v>229</v>
      </c>
    </row>
    <row r="39695" spans="1:29" x14ac:dyDescent="0.2">
      <c r="A39695" s="34" t="s">
        <v>100188</v>
      </c>
      <c r="B39695" s="34">
        <v>117</v>
      </c>
      <c r="C39695" s="34">
        <v>277</v>
      </c>
      <c r="D39695" s="34">
        <v>434</v>
      </c>
      <c r="E39695" s="34">
        <v>311</v>
      </c>
      <c r="F39695" s="34">
        <v>250</v>
      </c>
      <c r="G39695" s="34">
        <v>260</v>
      </c>
      <c r="H39695" s="34">
        <v>189</v>
      </c>
      <c r="I39695" s="34">
        <v>219</v>
      </c>
      <c r="J39695" s="34">
        <v>137</v>
      </c>
      <c r="K39695" s="34">
        <v>331</v>
      </c>
      <c r="L39695" s="34">
        <v>52</v>
      </c>
      <c r="M39695" s="34">
        <v>173</v>
      </c>
      <c r="N39695" s="34">
        <v>223</v>
      </c>
      <c r="O39695" s="34">
        <v>211</v>
      </c>
      <c r="P39695" s="34">
        <v>172</v>
      </c>
      <c r="Q39695" s="34">
        <v>247</v>
      </c>
      <c r="R39695" s="34">
        <v>161</v>
      </c>
      <c r="S39695" s="34">
        <v>398</v>
      </c>
      <c r="T39695" s="34">
        <v>97</v>
      </c>
      <c r="U39695" s="34">
        <v>141</v>
      </c>
      <c r="V39695" s="34">
        <v>230</v>
      </c>
      <c r="W39695" s="34">
        <v>150</v>
      </c>
      <c r="X39695" s="34">
        <v>309</v>
      </c>
      <c r="Y39695" s="34">
        <v>114</v>
      </c>
      <c r="Z39695" s="34">
        <v>329</v>
      </c>
      <c r="AA39695" s="34">
        <v>313</v>
      </c>
      <c r="AB39695" s="34">
        <v>139</v>
      </c>
      <c r="AC39695" s="34">
        <v>400</v>
      </c>
    </row>
    <row r="39696" spans="1:29" x14ac:dyDescent="0.2">
      <c r="A39696" s="34" t="s">
        <v>100189</v>
      </c>
      <c r="B39696" s="34">
        <v>43</v>
      </c>
      <c r="C39696" s="34">
        <v>39</v>
      </c>
      <c r="D39696" s="34">
        <v>54</v>
      </c>
      <c r="E39696" s="34">
        <v>47</v>
      </c>
      <c r="F39696" s="34">
        <v>59</v>
      </c>
      <c r="G39696" s="34">
        <v>61</v>
      </c>
      <c r="H39696" s="34">
        <v>53</v>
      </c>
      <c r="I39696" s="34">
        <v>39</v>
      </c>
      <c r="J39696" s="34">
        <v>58</v>
      </c>
      <c r="K39696" s="34">
        <v>55</v>
      </c>
      <c r="L39696" s="34">
        <v>19</v>
      </c>
      <c r="M39696" s="34">
        <v>49</v>
      </c>
      <c r="N39696" s="34">
        <v>31</v>
      </c>
      <c r="O39696" s="34">
        <v>37</v>
      </c>
      <c r="P39696" s="34">
        <v>32</v>
      </c>
      <c r="Q39696" s="34">
        <v>44</v>
      </c>
      <c r="R39696" s="34">
        <v>43</v>
      </c>
      <c r="S39696" s="34">
        <v>63</v>
      </c>
      <c r="T39696" s="34">
        <v>32</v>
      </c>
      <c r="U39696" s="34">
        <v>25</v>
      </c>
      <c r="V39696" s="34">
        <v>66</v>
      </c>
      <c r="W39696" s="34">
        <v>49</v>
      </c>
      <c r="X39696" s="34">
        <v>30</v>
      </c>
      <c r="Y39696" s="34">
        <v>51</v>
      </c>
      <c r="Z39696" s="34">
        <v>55</v>
      </c>
      <c r="AA39696" s="34">
        <v>74</v>
      </c>
      <c r="AB39696" s="34">
        <v>45</v>
      </c>
      <c r="AC39696" s="34">
        <v>56</v>
      </c>
    </row>
    <row r="39697" spans="1:29" x14ac:dyDescent="0.2">
      <c r="A39697" s="34" t="s">
        <v>100190</v>
      </c>
      <c r="B39697" s="34">
        <v>36</v>
      </c>
      <c r="C39697" s="34">
        <v>18</v>
      </c>
      <c r="D39697" s="34">
        <v>36</v>
      </c>
      <c r="E39697" s="34">
        <v>24</v>
      </c>
      <c r="F39697" s="34">
        <v>33</v>
      </c>
      <c r="G39697" s="34">
        <v>44</v>
      </c>
      <c r="H39697" s="34">
        <v>20</v>
      </c>
      <c r="I39697" s="34">
        <v>16</v>
      </c>
      <c r="J39697" s="34">
        <v>23</v>
      </c>
      <c r="K39697" s="34">
        <v>23</v>
      </c>
      <c r="L39697" s="34">
        <v>11</v>
      </c>
      <c r="M39697" s="34">
        <v>23</v>
      </c>
      <c r="N39697" s="34">
        <v>19</v>
      </c>
      <c r="O39697" s="34">
        <v>12</v>
      </c>
      <c r="P39697" s="34">
        <v>17</v>
      </c>
      <c r="Q39697" s="34">
        <v>18</v>
      </c>
      <c r="R39697" s="34">
        <v>15</v>
      </c>
      <c r="S39697" s="34">
        <v>38</v>
      </c>
      <c r="T39697" s="34">
        <v>9</v>
      </c>
      <c r="U39697" s="34">
        <v>25</v>
      </c>
      <c r="V39697" s="34">
        <v>40</v>
      </c>
      <c r="W39697" s="34">
        <v>27</v>
      </c>
      <c r="X39697" s="34">
        <v>22</v>
      </c>
      <c r="Y39697" s="34">
        <v>16</v>
      </c>
      <c r="Z39697" s="34">
        <v>19</v>
      </c>
      <c r="AA39697" s="34">
        <v>37</v>
      </c>
      <c r="AB39697" s="34">
        <v>11</v>
      </c>
      <c r="AC39697" s="34">
        <v>30</v>
      </c>
    </row>
    <row r="39698" spans="1:29" x14ac:dyDescent="0.2">
      <c r="A39698" s="34" t="s">
        <v>100191</v>
      </c>
      <c r="B39698" s="34">
        <v>232</v>
      </c>
      <c r="C39698" s="34">
        <v>355</v>
      </c>
      <c r="D39698" s="34">
        <v>355</v>
      </c>
      <c r="E39698" s="34">
        <v>359</v>
      </c>
      <c r="F39698" s="34">
        <v>356</v>
      </c>
      <c r="G39698" s="34">
        <v>367</v>
      </c>
      <c r="H39698" s="34">
        <v>332</v>
      </c>
      <c r="I39698" s="34">
        <v>292</v>
      </c>
      <c r="J39698" s="34">
        <v>310</v>
      </c>
      <c r="K39698" s="34">
        <v>415</v>
      </c>
      <c r="L39698" s="34">
        <v>199</v>
      </c>
      <c r="M39698" s="34">
        <v>350</v>
      </c>
      <c r="N39698" s="34">
        <v>289</v>
      </c>
      <c r="O39698" s="34">
        <v>326</v>
      </c>
      <c r="P39698" s="34">
        <v>258</v>
      </c>
      <c r="Q39698" s="34">
        <v>413</v>
      </c>
      <c r="R39698" s="34">
        <v>384</v>
      </c>
      <c r="S39698" s="34">
        <v>467</v>
      </c>
      <c r="T39698" s="34">
        <v>266</v>
      </c>
      <c r="U39698" s="34">
        <v>327</v>
      </c>
      <c r="V39698" s="34">
        <v>417</v>
      </c>
      <c r="W39698" s="34">
        <v>425</v>
      </c>
      <c r="X39698" s="34">
        <v>440</v>
      </c>
      <c r="Y39698" s="34">
        <v>384</v>
      </c>
      <c r="Z39698" s="34">
        <v>457</v>
      </c>
      <c r="AA39698" s="34">
        <v>470</v>
      </c>
      <c r="AB39698" s="34">
        <v>329</v>
      </c>
      <c r="AC39698" s="34">
        <v>545</v>
      </c>
    </row>
    <row r="39699" spans="1:29" x14ac:dyDescent="0.2">
      <c r="A39699" s="34" t="s">
        <v>100192</v>
      </c>
      <c r="B39699" s="34">
        <v>70</v>
      </c>
      <c r="C39699" s="34">
        <v>106</v>
      </c>
      <c r="D39699" s="34">
        <v>154</v>
      </c>
      <c r="E39699" s="34">
        <v>115</v>
      </c>
      <c r="F39699" s="34">
        <v>108</v>
      </c>
      <c r="G39699" s="34">
        <v>106</v>
      </c>
      <c r="H39699" s="34">
        <v>84</v>
      </c>
      <c r="I39699" s="34">
        <v>106</v>
      </c>
      <c r="J39699" s="34">
        <v>88</v>
      </c>
      <c r="K39699" s="34">
        <v>95</v>
      </c>
      <c r="L39699" s="34">
        <v>46</v>
      </c>
      <c r="M39699" s="34">
        <v>98</v>
      </c>
      <c r="N39699" s="34">
        <v>72</v>
      </c>
      <c r="O39699" s="34">
        <v>92</v>
      </c>
      <c r="P39699" s="34">
        <v>66</v>
      </c>
      <c r="Q39699" s="34">
        <v>112</v>
      </c>
      <c r="R39699" s="34">
        <v>98</v>
      </c>
      <c r="S39699" s="34">
        <v>178</v>
      </c>
      <c r="T39699" s="34">
        <v>66</v>
      </c>
      <c r="U39699" s="34">
        <v>94</v>
      </c>
      <c r="V39699" s="34">
        <v>108</v>
      </c>
      <c r="W39699" s="34">
        <v>101</v>
      </c>
      <c r="X39699" s="34">
        <v>129</v>
      </c>
      <c r="Y39699" s="34">
        <v>65</v>
      </c>
      <c r="Z39699" s="34">
        <v>95</v>
      </c>
      <c r="AA39699" s="34">
        <v>121</v>
      </c>
      <c r="AB39699" s="34">
        <v>99</v>
      </c>
      <c r="AC39699" s="34">
        <v>150</v>
      </c>
    </row>
    <row r="39700" spans="1:29" x14ac:dyDescent="0.2">
      <c r="A39700" s="34" t="s">
        <v>100193</v>
      </c>
      <c r="B39700" s="34">
        <v>39</v>
      </c>
      <c r="C39700" s="34">
        <v>90</v>
      </c>
      <c r="D39700" s="34">
        <v>58</v>
      </c>
      <c r="E39700" s="34">
        <v>75</v>
      </c>
      <c r="F39700" s="34">
        <v>52</v>
      </c>
      <c r="G39700" s="34">
        <v>95</v>
      </c>
      <c r="H39700" s="34">
        <v>65</v>
      </c>
      <c r="I39700" s="34">
        <v>66</v>
      </c>
      <c r="J39700" s="34">
        <v>32</v>
      </c>
      <c r="K39700" s="34">
        <v>58</v>
      </c>
      <c r="L39700" s="34">
        <v>15</v>
      </c>
      <c r="M39700" s="34">
        <v>50</v>
      </c>
      <c r="N39700" s="34">
        <v>28</v>
      </c>
      <c r="O39700" s="34">
        <v>63</v>
      </c>
      <c r="P39700" s="34">
        <v>25</v>
      </c>
      <c r="Q39700" s="34">
        <v>75</v>
      </c>
      <c r="R39700" s="34">
        <v>68</v>
      </c>
      <c r="S39700" s="34">
        <v>106</v>
      </c>
      <c r="T39700" s="34">
        <v>21</v>
      </c>
      <c r="U39700" s="34">
        <v>47</v>
      </c>
      <c r="V39700" s="34">
        <v>61</v>
      </c>
      <c r="W39700" s="34">
        <v>49</v>
      </c>
      <c r="X39700" s="34">
        <v>67</v>
      </c>
      <c r="Y39700" s="34">
        <v>35</v>
      </c>
      <c r="Z39700" s="34">
        <v>46</v>
      </c>
      <c r="AA39700" s="34">
        <v>85</v>
      </c>
      <c r="AB39700" s="34">
        <v>30</v>
      </c>
      <c r="AC39700" s="34">
        <v>111</v>
      </c>
    </row>
    <row r="39701" spans="1:29" x14ac:dyDescent="0.2">
      <c r="A39701" s="34" t="s">
        <v>100194</v>
      </c>
      <c r="B39701" s="34">
        <v>104</v>
      </c>
      <c r="C39701" s="34">
        <v>85</v>
      </c>
      <c r="D39701" s="34">
        <v>99</v>
      </c>
      <c r="E39701" s="34">
        <v>88</v>
      </c>
      <c r="F39701" s="34">
        <v>59</v>
      </c>
      <c r="G39701" s="34">
        <v>112</v>
      </c>
      <c r="H39701" s="34">
        <v>88</v>
      </c>
      <c r="I39701" s="34">
        <v>100</v>
      </c>
      <c r="J39701" s="34">
        <v>50</v>
      </c>
      <c r="K39701" s="34">
        <v>82</v>
      </c>
      <c r="L39701" s="34">
        <v>25</v>
      </c>
      <c r="M39701" s="34">
        <v>68</v>
      </c>
      <c r="N39701" s="34">
        <v>62</v>
      </c>
      <c r="O39701" s="34">
        <v>62</v>
      </c>
      <c r="P39701" s="34">
        <v>70</v>
      </c>
      <c r="Q39701" s="34">
        <v>137</v>
      </c>
      <c r="R39701" s="34">
        <v>56</v>
      </c>
      <c r="S39701" s="34">
        <v>134</v>
      </c>
      <c r="T39701" s="34">
        <v>40</v>
      </c>
      <c r="U39701" s="34">
        <v>87</v>
      </c>
      <c r="V39701" s="34">
        <v>98</v>
      </c>
      <c r="W39701" s="34">
        <v>63</v>
      </c>
      <c r="X39701" s="34">
        <v>84</v>
      </c>
      <c r="Y39701" s="34">
        <v>51</v>
      </c>
      <c r="Z39701" s="34">
        <v>85</v>
      </c>
      <c r="AA39701" s="34">
        <v>129</v>
      </c>
      <c r="AB39701" s="34">
        <v>57</v>
      </c>
      <c r="AC39701" s="34">
        <v>130</v>
      </c>
    </row>
    <row r="39702" spans="1:29" x14ac:dyDescent="0.2">
      <c r="A39702" s="34" t="s">
        <v>100195</v>
      </c>
      <c r="B39702" s="34">
        <v>208</v>
      </c>
      <c r="C39702" s="34">
        <v>342</v>
      </c>
      <c r="D39702" s="34">
        <v>454</v>
      </c>
      <c r="E39702" s="34">
        <v>431</v>
      </c>
      <c r="F39702" s="34">
        <v>420</v>
      </c>
      <c r="G39702" s="34">
        <v>393</v>
      </c>
      <c r="H39702" s="34">
        <v>279</v>
      </c>
      <c r="I39702" s="34">
        <v>318</v>
      </c>
      <c r="J39702" s="34">
        <v>290</v>
      </c>
      <c r="K39702" s="34">
        <v>401</v>
      </c>
      <c r="L39702" s="34">
        <v>223</v>
      </c>
      <c r="M39702" s="34">
        <v>308</v>
      </c>
      <c r="N39702" s="34">
        <v>301</v>
      </c>
      <c r="O39702" s="34">
        <v>275</v>
      </c>
      <c r="P39702" s="34">
        <v>277</v>
      </c>
      <c r="Q39702" s="34">
        <v>414</v>
      </c>
      <c r="R39702" s="34">
        <v>326</v>
      </c>
      <c r="S39702" s="34">
        <v>445</v>
      </c>
      <c r="T39702" s="34">
        <v>280</v>
      </c>
      <c r="U39702" s="34">
        <v>315</v>
      </c>
      <c r="V39702" s="34">
        <v>407</v>
      </c>
      <c r="W39702" s="34">
        <v>355</v>
      </c>
      <c r="X39702" s="34">
        <v>487</v>
      </c>
      <c r="Y39702" s="34">
        <v>307</v>
      </c>
      <c r="Z39702" s="34">
        <v>403</v>
      </c>
      <c r="AA39702" s="34">
        <v>473</v>
      </c>
      <c r="AB39702" s="34">
        <v>270</v>
      </c>
      <c r="AC39702" s="34">
        <v>476</v>
      </c>
    </row>
    <row r="39703" spans="1:29" x14ac:dyDescent="0.2">
      <c r="A39703" s="34" t="s">
        <v>100196</v>
      </c>
      <c r="B39703" s="34">
        <v>95</v>
      </c>
      <c r="C39703" s="34">
        <v>111</v>
      </c>
      <c r="D39703" s="34">
        <v>161</v>
      </c>
      <c r="E39703" s="34">
        <v>141</v>
      </c>
      <c r="F39703" s="34">
        <v>136</v>
      </c>
      <c r="G39703" s="34">
        <v>131</v>
      </c>
      <c r="H39703" s="34">
        <v>101</v>
      </c>
      <c r="I39703" s="34">
        <v>91</v>
      </c>
      <c r="J39703" s="34">
        <v>113</v>
      </c>
      <c r="K39703" s="34">
        <v>149</v>
      </c>
      <c r="L39703" s="34">
        <v>75</v>
      </c>
      <c r="M39703" s="34">
        <v>98</v>
      </c>
      <c r="N39703" s="34">
        <v>108</v>
      </c>
      <c r="O39703" s="34">
        <v>117</v>
      </c>
      <c r="P39703" s="34">
        <v>103</v>
      </c>
      <c r="Q39703" s="34">
        <v>122</v>
      </c>
      <c r="R39703" s="34">
        <v>114</v>
      </c>
      <c r="S39703" s="34">
        <v>168</v>
      </c>
      <c r="T39703" s="34">
        <v>98</v>
      </c>
      <c r="U39703" s="34">
        <v>100</v>
      </c>
      <c r="V39703" s="34">
        <v>128</v>
      </c>
      <c r="W39703" s="34">
        <v>176</v>
      </c>
      <c r="X39703" s="34">
        <v>141</v>
      </c>
      <c r="Y39703" s="34">
        <v>114</v>
      </c>
      <c r="Z39703" s="34">
        <v>130</v>
      </c>
      <c r="AA39703" s="34">
        <v>168</v>
      </c>
      <c r="AB39703" s="34">
        <v>152</v>
      </c>
      <c r="AC39703" s="34">
        <v>196</v>
      </c>
    </row>
    <row r="39704" spans="1:29" x14ac:dyDescent="0.2">
      <c r="A39704" s="34" t="s">
        <v>100197</v>
      </c>
      <c r="B39704" s="34">
        <v>110</v>
      </c>
      <c r="C39704" s="34">
        <v>156</v>
      </c>
      <c r="D39704" s="34">
        <v>150</v>
      </c>
      <c r="E39704" s="34">
        <v>195</v>
      </c>
      <c r="F39704" s="34">
        <v>169</v>
      </c>
      <c r="G39704" s="34">
        <v>155</v>
      </c>
      <c r="H39704" s="34">
        <v>127</v>
      </c>
      <c r="I39704" s="34">
        <v>189</v>
      </c>
      <c r="J39704" s="34">
        <v>106</v>
      </c>
      <c r="K39704" s="34">
        <v>205</v>
      </c>
      <c r="L39704" s="34">
        <v>78</v>
      </c>
      <c r="M39704" s="34">
        <v>147</v>
      </c>
      <c r="N39704" s="34">
        <v>130</v>
      </c>
      <c r="O39704" s="34">
        <v>144</v>
      </c>
      <c r="P39704" s="34">
        <v>105</v>
      </c>
      <c r="Q39704" s="34">
        <v>187</v>
      </c>
      <c r="R39704" s="34">
        <v>147</v>
      </c>
      <c r="S39704" s="34">
        <v>234</v>
      </c>
      <c r="T39704" s="34">
        <v>80</v>
      </c>
      <c r="U39704" s="34">
        <v>138</v>
      </c>
      <c r="V39704" s="34">
        <v>178</v>
      </c>
      <c r="W39704" s="34">
        <v>176</v>
      </c>
      <c r="X39704" s="34">
        <v>151</v>
      </c>
      <c r="Y39704" s="34">
        <v>150</v>
      </c>
      <c r="Z39704" s="34">
        <v>158</v>
      </c>
      <c r="AA39704" s="34">
        <v>206</v>
      </c>
      <c r="AB39704" s="34">
        <v>146</v>
      </c>
      <c r="AC39704" s="34">
        <v>280</v>
      </c>
    </row>
    <row r="39705" spans="1:29" x14ac:dyDescent="0.2">
      <c r="A39705" s="34" t="s">
        <v>100198</v>
      </c>
      <c r="B39705" s="34">
        <v>160</v>
      </c>
      <c r="C39705" s="34">
        <v>125</v>
      </c>
      <c r="D39705" s="34">
        <v>159</v>
      </c>
      <c r="E39705" s="34">
        <v>142</v>
      </c>
      <c r="F39705" s="34">
        <v>142</v>
      </c>
      <c r="G39705" s="34">
        <v>181</v>
      </c>
      <c r="H39705" s="34">
        <v>124</v>
      </c>
      <c r="I39705" s="34">
        <v>140</v>
      </c>
      <c r="J39705" s="34">
        <v>117</v>
      </c>
      <c r="K39705" s="34">
        <v>183</v>
      </c>
      <c r="L39705" s="34">
        <v>75</v>
      </c>
      <c r="M39705" s="34">
        <v>114</v>
      </c>
      <c r="N39705" s="34">
        <v>73</v>
      </c>
      <c r="O39705" s="34">
        <v>134</v>
      </c>
      <c r="P39705" s="34">
        <v>116</v>
      </c>
      <c r="Q39705" s="34">
        <v>179</v>
      </c>
      <c r="R39705" s="34">
        <v>133</v>
      </c>
      <c r="S39705" s="34">
        <v>178</v>
      </c>
      <c r="T39705" s="34">
        <v>113</v>
      </c>
      <c r="U39705" s="34">
        <v>134</v>
      </c>
      <c r="V39705" s="34">
        <v>142</v>
      </c>
      <c r="W39705" s="34">
        <v>162</v>
      </c>
      <c r="X39705" s="34">
        <v>190</v>
      </c>
      <c r="Y39705" s="34">
        <v>145</v>
      </c>
      <c r="Z39705" s="34">
        <v>162</v>
      </c>
      <c r="AA39705" s="34">
        <v>187</v>
      </c>
      <c r="AB39705" s="34">
        <v>96</v>
      </c>
      <c r="AC39705" s="34">
        <v>268</v>
      </c>
    </row>
    <row r="39706" spans="1:29" x14ac:dyDescent="0.2">
      <c r="A39706" s="34" t="s">
        <v>100199</v>
      </c>
      <c r="B39706" s="34">
        <v>107</v>
      </c>
      <c r="C39706" s="34">
        <v>139</v>
      </c>
      <c r="D39706" s="34">
        <v>145</v>
      </c>
      <c r="E39706" s="34">
        <v>119</v>
      </c>
      <c r="F39706" s="34">
        <v>126</v>
      </c>
      <c r="G39706" s="34">
        <v>131</v>
      </c>
      <c r="H39706" s="34">
        <v>94</v>
      </c>
      <c r="I39706" s="34">
        <v>127</v>
      </c>
      <c r="J39706" s="34">
        <v>81</v>
      </c>
      <c r="K39706" s="34">
        <v>137</v>
      </c>
      <c r="L39706" s="34">
        <v>51</v>
      </c>
      <c r="M39706" s="34">
        <v>123</v>
      </c>
      <c r="N39706" s="34">
        <v>84</v>
      </c>
      <c r="O39706" s="34">
        <v>98</v>
      </c>
      <c r="P39706" s="34">
        <v>70</v>
      </c>
      <c r="Q39706" s="34">
        <v>126</v>
      </c>
      <c r="R39706" s="34">
        <v>108</v>
      </c>
      <c r="S39706" s="34">
        <v>160</v>
      </c>
      <c r="T39706" s="34">
        <v>80</v>
      </c>
      <c r="U39706" s="34">
        <v>104</v>
      </c>
      <c r="V39706" s="34">
        <v>121</v>
      </c>
      <c r="W39706" s="34">
        <v>103</v>
      </c>
      <c r="X39706" s="34">
        <v>124</v>
      </c>
      <c r="Y39706" s="34">
        <v>74</v>
      </c>
      <c r="Z39706" s="34">
        <v>167</v>
      </c>
      <c r="AA39706" s="34">
        <v>153</v>
      </c>
      <c r="AB39706" s="34">
        <v>65</v>
      </c>
      <c r="AC39706" s="34">
        <v>192</v>
      </c>
    </row>
    <row r="39707" spans="1:29" x14ac:dyDescent="0.2">
      <c r="A39707" s="34" t="s">
        <v>100200</v>
      </c>
      <c r="B39707" s="34">
        <v>121</v>
      </c>
      <c r="C39707" s="34">
        <v>117</v>
      </c>
      <c r="D39707" s="34">
        <v>144</v>
      </c>
      <c r="E39707" s="34">
        <v>112</v>
      </c>
      <c r="F39707" s="34">
        <v>157</v>
      </c>
      <c r="G39707" s="34">
        <v>58</v>
      </c>
      <c r="H39707" s="34">
        <v>130</v>
      </c>
      <c r="I39707" s="34">
        <v>91</v>
      </c>
      <c r="J39707" s="34">
        <v>142</v>
      </c>
      <c r="K39707" s="34">
        <v>103</v>
      </c>
      <c r="L39707" s="34">
        <v>94</v>
      </c>
      <c r="M39707" s="34">
        <v>116</v>
      </c>
      <c r="N39707" s="34">
        <v>125</v>
      </c>
      <c r="O39707" s="34">
        <v>104</v>
      </c>
      <c r="P39707" s="34">
        <v>127</v>
      </c>
      <c r="Q39707" s="34">
        <v>138</v>
      </c>
      <c r="R39707" s="34">
        <v>142</v>
      </c>
      <c r="S39707" s="34">
        <v>135</v>
      </c>
      <c r="T39707" s="34">
        <v>125</v>
      </c>
      <c r="U39707" s="34">
        <v>112</v>
      </c>
      <c r="V39707" s="34">
        <v>160</v>
      </c>
      <c r="W39707" s="34">
        <v>123</v>
      </c>
      <c r="X39707" s="34">
        <v>180</v>
      </c>
      <c r="Y39707" s="34">
        <v>138</v>
      </c>
      <c r="Z39707" s="34">
        <v>128</v>
      </c>
      <c r="AA39707" s="34">
        <v>132</v>
      </c>
      <c r="AB39707" s="34">
        <v>130</v>
      </c>
      <c r="AC39707" s="34">
        <v>215</v>
      </c>
    </row>
    <row r="39708" spans="1:29" x14ac:dyDescent="0.2">
      <c r="A39708" s="34" t="s">
        <v>100201</v>
      </c>
      <c r="B39708" s="34">
        <v>44</v>
      </c>
      <c r="C39708" s="34">
        <v>59</v>
      </c>
      <c r="D39708" s="34">
        <v>99</v>
      </c>
      <c r="E39708" s="34">
        <v>83</v>
      </c>
      <c r="F39708" s="34">
        <v>70</v>
      </c>
      <c r="G39708" s="34">
        <v>88</v>
      </c>
      <c r="H39708" s="34">
        <v>50</v>
      </c>
      <c r="I39708" s="34">
        <v>65</v>
      </c>
      <c r="J39708" s="34">
        <v>72</v>
      </c>
      <c r="K39708" s="34">
        <v>73</v>
      </c>
      <c r="L39708" s="34">
        <v>55</v>
      </c>
      <c r="M39708" s="34">
        <v>46</v>
      </c>
      <c r="N39708" s="34">
        <v>56</v>
      </c>
      <c r="O39708" s="34">
        <v>60</v>
      </c>
      <c r="P39708" s="34">
        <v>66</v>
      </c>
      <c r="Q39708" s="34">
        <v>91</v>
      </c>
      <c r="R39708" s="34">
        <v>87</v>
      </c>
      <c r="S39708" s="34">
        <v>85</v>
      </c>
      <c r="T39708" s="34">
        <v>55</v>
      </c>
      <c r="U39708" s="34">
        <v>73</v>
      </c>
      <c r="V39708" s="34">
        <v>89</v>
      </c>
      <c r="W39708" s="34">
        <v>66</v>
      </c>
      <c r="X39708" s="34">
        <v>95</v>
      </c>
      <c r="Y39708" s="34">
        <v>74</v>
      </c>
      <c r="Z39708" s="34">
        <v>95</v>
      </c>
      <c r="AA39708" s="34">
        <v>86</v>
      </c>
      <c r="AB39708" s="34">
        <v>78</v>
      </c>
      <c r="AC39708" s="34">
        <v>134</v>
      </c>
    </row>
    <row r="39709" spans="1:29" x14ac:dyDescent="0.2">
      <c r="A39709" s="34" t="s">
        <v>100202</v>
      </c>
      <c r="B39709" s="34">
        <v>0</v>
      </c>
      <c r="C39709" s="34">
        <v>0</v>
      </c>
      <c r="D39709" s="34">
        <v>0</v>
      </c>
      <c r="E39709" s="34">
        <v>0</v>
      </c>
      <c r="F39709" s="34">
        <v>0</v>
      </c>
      <c r="G39709" s="34">
        <v>0</v>
      </c>
      <c r="H39709" s="34">
        <v>0</v>
      </c>
      <c r="I39709" s="34">
        <v>0</v>
      </c>
      <c r="J39709" s="34">
        <v>0</v>
      </c>
      <c r="K39709" s="34">
        <v>0</v>
      </c>
      <c r="L39709" s="34">
        <v>0</v>
      </c>
      <c r="M39709" s="34">
        <v>0</v>
      </c>
      <c r="N39709" s="34">
        <v>0</v>
      </c>
      <c r="O39709" s="34">
        <v>0</v>
      </c>
      <c r="P39709" s="34">
        <v>0</v>
      </c>
      <c r="Q39709" s="34">
        <v>0</v>
      </c>
      <c r="R39709" s="34">
        <v>0</v>
      </c>
      <c r="S39709" s="34">
        <v>0</v>
      </c>
      <c r="T39709" s="34">
        <v>0</v>
      </c>
      <c r="U39709" s="34">
        <v>0</v>
      </c>
      <c r="V39709" s="34">
        <v>0</v>
      </c>
      <c r="W39709" s="34">
        <v>0</v>
      </c>
      <c r="X39709" s="34">
        <v>0</v>
      </c>
      <c r="Y39709" s="34">
        <v>0</v>
      </c>
      <c r="Z39709" s="34">
        <v>0</v>
      </c>
      <c r="AA39709" s="34">
        <v>0</v>
      </c>
      <c r="AB39709" s="34">
        <v>0</v>
      </c>
      <c r="AC39709" s="34">
        <v>0</v>
      </c>
    </row>
    <row r="39710" spans="1:29" x14ac:dyDescent="0.2">
      <c r="A39710" s="34" t="s">
        <v>100203</v>
      </c>
      <c r="B39710" s="34">
        <v>163</v>
      </c>
      <c r="C39710" s="34">
        <v>194</v>
      </c>
      <c r="D39710" s="34">
        <v>205</v>
      </c>
      <c r="E39710" s="34">
        <v>208</v>
      </c>
      <c r="F39710" s="34">
        <v>216</v>
      </c>
      <c r="G39710" s="34">
        <v>184</v>
      </c>
      <c r="H39710" s="34">
        <v>201</v>
      </c>
      <c r="I39710" s="34">
        <v>171</v>
      </c>
      <c r="J39710" s="34">
        <v>143</v>
      </c>
      <c r="K39710" s="34">
        <v>188</v>
      </c>
      <c r="L39710" s="34">
        <v>92</v>
      </c>
      <c r="M39710" s="34">
        <v>126</v>
      </c>
      <c r="N39710" s="34">
        <v>144</v>
      </c>
      <c r="O39710" s="34">
        <v>149</v>
      </c>
      <c r="P39710" s="34">
        <v>156</v>
      </c>
      <c r="Q39710" s="34">
        <v>198</v>
      </c>
      <c r="R39710" s="34">
        <v>183</v>
      </c>
      <c r="S39710" s="34">
        <v>233</v>
      </c>
      <c r="T39710" s="34">
        <v>162</v>
      </c>
      <c r="U39710" s="34">
        <v>160</v>
      </c>
      <c r="V39710" s="34">
        <v>183</v>
      </c>
      <c r="W39710" s="34">
        <v>186</v>
      </c>
      <c r="X39710" s="34">
        <v>224</v>
      </c>
      <c r="Y39710" s="34">
        <v>169</v>
      </c>
      <c r="Z39710" s="34">
        <v>205</v>
      </c>
      <c r="AA39710" s="34">
        <v>199</v>
      </c>
      <c r="AB39710" s="34">
        <v>166</v>
      </c>
      <c r="AC39710" s="34">
        <v>281</v>
      </c>
    </row>
    <row r="39711" spans="1:29" x14ac:dyDescent="0.2">
      <c r="A39711" s="34" t="s">
        <v>100204</v>
      </c>
      <c r="B39711" s="34">
        <v>450</v>
      </c>
      <c r="C39711" s="34">
        <v>384</v>
      </c>
      <c r="D39711" s="34">
        <v>520</v>
      </c>
      <c r="E39711" s="34">
        <v>496</v>
      </c>
      <c r="F39711" s="34">
        <v>566</v>
      </c>
      <c r="G39711" s="34">
        <v>488</v>
      </c>
      <c r="H39711" s="34">
        <v>532</v>
      </c>
      <c r="I39711" s="34">
        <v>376</v>
      </c>
      <c r="J39711" s="34">
        <v>448</v>
      </c>
      <c r="K39711" s="34">
        <v>493</v>
      </c>
      <c r="L39711" s="34">
        <v>346</v>
      </c>
      <c r="M39711" s="34">
        <v>349</v>
      </c>
      <c r="N39711" s="34">
        <v>452</v>
      </c>
      <c r="O39711" s="34">
        <v>354</v>
      </c>
      <c r="P39711" s="34">
        <v>502</v>
      </c>
      <c r="Q39711" s="34">
        <v>557</v>
      </c>
      <c r="R39711" s="34">
        <v>663</v>
      </c>
      <c r="S39711" s="34">
        <v>513</v>
      </c>
      <c r="T39711" s="34">
        <v>501</v>
      </c>
      <c r="U39711" s="34">
        <v>506</v>
      </c>
      <c r="V39711" s="34">
        <v>616</v>
      </c>
      <c r="W39711" s="34">
        <v>469</v>
      </c>
      <c r="X39711" s="34">
        <v>657</v>
      </c>
      <c r="Y39711" s="34">
        <v>463</v>
      </c>
      <c r="Z39711" s="34">
        <v>585</v>
      </c>
      <c r="AA39711" s="34">
        <v>532</v>
      </c>
      <c r="AB39711" s="34">
        <v>572</v>
      </c>
      <c r="AC39711" s="34">
        <v>718</v>
      </c>
    </row>
    <row r="39712" spans="1:29" x14ac:dyDescent="0.2">
      <c r="A39712" s="34" t="s">
        <v>100205</v>
      </c>
      <c r="B39712" s="34">
        <v>93</v>
      </c>
      <c r="C39712" s="34">
        <v>109</v>
      </c>
      <c r="D39712" s="34">
        <v>139</v>
      </c>
      <c r="E39712" s="34">
        <v>105</v>
      </c>
      <c r="F39712" s="34">
        <v>108</v>
      </c>
      <c r="G39712" s="34">
        <v>118</v>
      </c>
      <c r="H39712" s="34">
        <v>113</v>
      </c>
      <c r="I39712" s="34">
        <v>72</v>
      </c>
      <c r="J39712" s="34">
        <v>73</v>
      </c>
      <c r="K39712" s="34">
        <v>98</v>
      </c>
      <c r="L39712" s="34">
        <v>41</v>
      </c>
      <c r="M39712" s="34">
        <v>68</v>
      </c>
      <c r="N39712" s="34">
        <v>64</v>
      </c>
      <c r="O39712" s="34">
        <v>90</v>
      </c>
      <c r="P39712" s="34">
        <v>79</v>
      </c>
      <c r="Q39712" s="34">
        <v>79</v>
      </c>
      <c r="R39712" s="34">
        <v>108</v>
      </c>
      <c r="S39712" s="34">
        <v>93</v>
      </c>
      <c r="T39712" s="34">
        <v>47</v>
      </c>
      <c r="U39712" s="34">
        <v>58</v>
      </c>
      <c r="V39712" s="34">
        <v>81</v>
      </c>
      <c r="W39712" s="34">
        <v>55</v>
      </c>
      <c r="X39712" s="34">
        <v>122</v>
      </c>
      <c r="Y39712" s="34">
        <v>62</v>
      </c>
      <c r="Z39712" s="34">
        <v>103</v>
      </c>
      <c r="AA39712" s="34">
        <v>95</v>
      </c>
      <c r="AB39712" s="34">
        <v>78</v>
      </c>
      <c r="AC39712" s="34">
        <v>131</v>
      </c>
    </row>
    <row r="39713" spans="1:29" x14ac:dyDescent="0.2">
      <c r="A39713" s="34" t="s">
        <v>100206</v>
      </c>
      <c r="B39713" s="34">
        <v>212</v>
      </c>
      <c r="C39713" s="34">
        <v>186</v>
      </c>
      <c r="D39713" s="34">
        <v>258</v>
      </c>
      <c r="E39713" s="34">
        <v>209</v>
      </c>
      <c r="F39713" s="34">
        <v>215</v>
      </c>
      <c r="G39713" s="34">
        <v>191</v>
      </c>
      <c r="H39713" s="34">
        <v>187</v>
      </c>
      <c r="I39713" s="34">
        <v>189</v>
      </c>
      <c r="J39713" s="34">
        <v>184</v>
      </c>
      <c r="K39713" s="34">
        <v>215</v>
      </c>
      <c r="L39713" s="34">
        <v>136</v>
      </c>
      <c r="M39713" s="34">
        <v>172</v>
      </c>
      <c r="N39713" s="34">
        <v>177</v>
      </c>
      <c r="O39713" s="34">
        <v>162</v>
      </c>
      <c r="P39713" s="34">
        <v>217</v>
      </c>
      <c r="Q39713" s="34">
        <v>230</v>
      </c>
      <c r="R39713" s="34">
        <v>243</v>
      </c>
      <c r="S39713" s="34">
        <v>254</v>
      </c>
      <c r="T39713" s="34">
        <v>170</v>
      </c>
      <c r="U39713" s="34">
        <v>196</v>
      </c>
      <c r="V39713" s="34">
        <v>259</v>
      </c>
      <c r="W39713" s="34">
        <v>214</v>
      </c>
      <c r="X39713" s="34">
        <v>265</v>
      </c>
      <c r="Y39713" s="34">
        <v>250</v>
      </c>
      <c r="Z39713" s="34">
        <v>306</v>
      </c>
      <c r="AA39713" s="34">
        <v>318</v>
      </c>
      <c r="AB39713" s="34">
        <v>218</v>
      </c>
      <c r="AC39713" s="34">
        <v>373</v>
      </c>
    </row>
    <row r="39714" spans="1:29" x14ac:dyDescent="0.2">
      <c r="A39714" s="34" t="s">
        <v>100207</v>
      </c>
      <c r="B39714" s="34">
        <v>258</v>
      </c>
      <c r="C39714" s="34">
        <v>368</v>
      </c>
      <c r="D39714" s="34">
        <v>490</v>
      </c>
      <c r="E39714" s="34">
        <v>404</v>
      </c>
      <c r="F39714" s="34">
        <v>431</v>
      </c>
      <c r="G39714" s="34">
        <v>320</v>
      </c>
      <c r="H39714" s="34">
        <v>370</v>
      </c>
      <c r="I39714" s="34">
        <v>331</v>
      </c>
      <c r="J39714" s="34">
        <v>360</v>
      </c>
      <c r="K39714" s="34">
        <v>398</v>
      </c>
      <c r="L39714" s="34">
        <v>261</v>
      </c>
      <c r="M39714" s="34">
        <v>283</v>
      </c>
      <c r="N39714" s="34">
        <v>383</v>
      </c>
      <c r="O39714" s="34">
        <v>284</v>
      </c>
      <c r="P39714" s="34">
        <v>391</v>
      </c>
      <c r="Q39714" s="34">
        <v>360</v>
      </c>
      <c r="R39714" s="34">
        <v>424</v>
      </c>
      <c r="S39714" s="34">
        <v>449</v>
      </c>
      <c r="T39714" s="34">
        <v>292</v>
      </c>
      <c r="U39714" s="34">
        <v>336</v>
      </c>
      <c r="V39714" s="34">
        <v>421</v>
      </c>
      <c r="W39714" s="34">
        <v>329</v>
      </c>
      <c r="X39714" s="34">
        <v>537</v>
      </c>
      <c r="Y39714" s="34">
        <v>358</v>
      </c>
      <c r="Z39714" s="34">
        <v>482</v>
      </c>
      <c r="AA39714" s="34">
        <v>442</v>
      </c>
      <c r="AB39714" s="34">
        <v>354</v>
      </c>
      <c r="AC39714" s="34">
        <v>513</v>
      </c>
    </row>
    <row r="39715" spans="1:29" x14ac:dyDescent="0.2">
      <c r="A39715" s="34" t="s">
        <v>100208</v>
      </c>
      <c r="B39715" s="34">
        <v>5</v>
      </c>
      <c r="C39715" s="34">
        <v>17</v>
      </c>
      <c r="D39715" s="34">
        <v>14</v>
      </c>
      <c r="E39715" s="34">
        <v>13</v>
      </c>
      <c r="F39715" s="34">
        <v>11</v>
      </c>
      <c r="G39715" s="34">
        <v>8</v>
      </c>
      <c r="H39715" s="34">
        <v>6</v>
      </c>
      <c r="I39715" s="34">
        <v>10</v>
      </c>
      <c r="J39715" s="34">
        <v>10</v>
      </c>
      <c r="K39715" s="34">
        <v>19</v>
      </c>
      <c r="L39715" s="34">
        <v>4</v>
      </c>
      <c r="M39715" s="34">
        <v>3</v>
      </c>
      <c r="N39715" s="34">
        <v>9</v>
      </c>
      <c r="O39715" s="34">
        <v>17</v>
      </c>
      <c r="P39715" s="34">
        <v>8</v>
      </c>
      <c r="Q39715" s="34">
        <v>13</v>
      </c>
      <c r="R39715" s="34">
        <v>5</v>
      </c>
      <c r="S39715" s="34">
        <v>15</v>
      </c>
      <c r="T39715" s="34">
        <v>3</v>
      </c>
      <c r="U39715" s="34">
        <v>6</v>
      </c>
      <c r="V39715" s="34">
        <v>10</v>
      </c>
      <c r="W39715" s="34">
        <v>10</v>
      </c>
      <c r="X39715" s="34">
        <v>13</v>
      </c>
      <c r="Y39715" s="34">
        <v>5</v>
      </c>
      <c r="Z39715" s="34">
        <v>19</v>
      </c>
      <c r="AA39715" s="34">
        <v>13</v>
      </c>
      <c r="AB39715" s="34">
        <v>4</v>
      </c>
      <c r="AC39715" s="34">
        <v>27</v>
      </c>
    </row>
    <row r="39716" spans="1:29" x14ac:dyDescent="0.2">
      <c r="A39716" s="34" t="s">
        <v>100209</v>
      </c>
      <c r="B39716" s="34">
        <v>92</v>
      </c>
      <c r="C39716" s="34">
        <v>77</v>
      </c>
      <c r="D39716" s="34">
        <v>76</v>
      </c>
      <c r="E39716" s="34">
        <v>83</v>
      </c>
      <c r="F39716" s="34">
        <v>75</v>
      </c>
      <c r="G39716" s="34">
        <v>74</v>
      </c>
      <c r="H39716" s="34">
        <v>101</v>
      </c>
      <c r="I39716" s="34">
        <v>84</v>
      </c>
      <c r="J39716" s="34">
        <v>72</v>
      </c>
      <c r="K39716" s="34">
        <v>81</v>
      </c>
      <c r="L39716" s="34">
        <v>51</v>
      </c>
      <c r="M39716" s="34">
        <v>49</v>
      </c>
      <c r="N39716" s="34">
        <v>49</v>
      </c>
      <c r="O39716" s="34">
        <v>91</v>
      </c>
      <c r="P39716" s="34">
        <v>64</v>
      </c>
      <c r="Q39716" s="34">
        <v>130</v>
      </c>
      <c r="R39716" s="34">
        <v>96</v>
      </c>
      <c r="S39716" s="34">
        <v>104</v>
      </c>
      <c r="T39716" s="34">
        <v>69</v>
      </c>
      <c r="U39716" s="34">
        <v>74</v>
      </c>
      <c r="V39716" s="34">
        <v>75</v>
      </c>
      <c r="W39716" s="34">
        <v>109</v>
      </c>
      <c r="X39716" s="34">
        <v>108</v>
      </c>
      <c r="Y39716" s="34">
        <v>61</v>
      </c>
      <c r="Z39716" s="34">
        <v>113</v>
      </c>
      <c r="AA39716" s="34">
        <v>89</v>
      </c>
      <c r="AB39716" s="34">
        <v>89</v>
      </c>
      <c r="AC39716" s="34">
        <v>137</v>
      </c>
    </row>
    <row r="39717" spans="1:29" x14ac:dyDescent="0.2">
      <c r="A39717" s="34" t="s">
        <v>100210</v>
      </c>
      <c r="B39717" s="34">
        <v>67</v>
      </c>
      <c r="C39717" s="34">
        <v>105</v>
      </c>
      <c r="D39717" s="34">
        <v>144</v>
      </c>
      <c r="E39717" s="34">
        <v>140</v>
      </c>
      <c r="F39717" s="34">
        <v>92</v>
      </c>
      <c r="G39717" s="34">
        <v>69</v>
      </c>
      <c r="H39717" s="34">
        <v>73</v>
      </c>
      <c r="I39717" s="34">
        <v>90</v>
      </c>
      <c r="J39717" s="34">
        <v>53</v>
      </c>
      <c r="K39717" s="34">
        <v>128</v>
      </c>
      <c r="L39717" s="34">
        <v>25</v>
      </c>
      <c r="M39717" s="34">
        <v>86</v>
      </c>
      <c r="N39717" s="34">
        <v>78</v>
      </c>
      <c r="O39717" s="34">
        <v>98</v>
      </c>
      <c r="P39717" s="34">
        <v>54</v>
      </c>
      <c r="Q39717" s="34">
        <v>133</v>
      </c>
      <c r="R39717" s="34">
        <v>51</v>
      </c>
      <c r="S39717" s="34">
        <v>179</v>
      </c>
      <c r="T39717" s="34">
        <v>39</v>
      </c>
      <c r="U39717" s="34">
        <v>70</v>
      </c>
      <c r="V39717" s="34">
        <v>85</v>
      </c>
      <c r="W39717" s="34">
        <v>67</v>
      </c>
      <c r="X39717" s="34">
        <v>92</v>
      </c>
      <c r="Y39717" s="34">
        <v>68</v>
      </c>
      <c r="Z39717" s="34">
        <v>98</v>
      </c>
      <c r="AA39717" s="34">
        <v>122</v>
      </c>
      <c r="AB39717" s="34">
        <v>60</v>
      </c>
      <c r="AC39717" s="34">
        <v>157</v>
      </c>
    </row>
    <row r="39718" spans="1:29" x14ac:dyDescent="0.2">
      <c r="A39718" s="34" t="s">
        <v>100211</v>
      </c>
      <c r="B39718" s="34">
        <v>168</v>
      </c>
      <c r="C39718" s="34">
        <v>194</v>
      </c>
      <c r="D39718" s="34">
        <v>261</v>
      </c>
      <c r="E39718" s="34">
        <v>274</v>
      </c>
      <c r="F39718" s="34">
        <v>190</v>
      </c>
      <c r="G39718" s="34">
        <v>209</v>
      </c>
      <c r="H39718" s="34">
        <v>202</v>
      </c>
      <c r="I39718" s="34">
        <v>166</v>
      </c>
      <c r="J39718" s="34">
        <v>152</v>
      </c>
      <c r="K39718" s="34">
        <v>257</v>
      </c>
      <c r="L39718" s="34">
        <v>89</v>
      </c>
      <c r="M39718" s="34">
        <v>164</v>
      </c>
      <c r="N39718" s="34">
        <v>172</v>
      </c>
      <c r="O39718" s="34">
        <v>126</v>
      </c>
      <c r="P39718" s="34">
        <v>143</v>
      </c>
      <c r="Q39718" s="34">
        <v>211</v>
      </c>
      <c r="R39718" s="34">
        <v>150</v>
      </c>
      <c r="S39718" s="34">
        <v>206</v>
      </c>
      <c r="T39718" s="34">
        <v>127</v>
      </c>
      <c r="U39718" s="34">
        <v>215</v>
      </c>
      <c r="V39718" s="34">
        <v>170</v>
      </c>
      <c r="W39718" s="34">
        <v>217</v>
      </c>
      <c r="X39718" s="34">
        <v>231</v>
      </c>
      <c r="Y39718" s="34">
        <v>161</v>
      </c>
      <c r="Z39718" s="34">
        <v>248</v>
      </c>
      <c r="AA39718" s="34">
        <v>258</v>
      </c>
      <c r="AB39718" s="34">
        <v>127</v>
      </c>
      <c r="AC39718" s="34">
        <v>260</v>
      </c>
    </row>
    <row r="39719" spans="1:29" x14ac:dyDescent="0.2">
      <c r="A39719" s="34" t="s">
        <v>100212</v>
      </c>
      <c r="B39719" s="34">
        <v>384</v>
      </c>
      <c r="C39719" s="34">
        <v>305</v>
      </c>
      <c r="D39719" s="34">
        <v>469</v>
      </c>
      <c r="E39719" s="34">
        <v>368</v>
      </c>
      <c r="F39719" s="34">
        <v>381</v>
      </c>
      <c r="G39719" s="34">
        <v>434</v>
      </c>
      <c r="H39719" s="34">
        <v>366</v>
      </c>
      <c r="I39719" s="34">
        <v>287</v>
      </c>
      <c r="J39719" s="34">
        <v>289</v>
      </c>
      <c r="K39719" s="34">
        <v>424</v>
      </c>
      <c r="L39719" s="34">
        <v>241</v>
      </c>
      <c r="M39719" s="34">
        <v>295</v>
      </c>
      <c r="N39719" s="34">
        <v>314</v>
      </c>
      <c r="O39719" s="34">
        <v>337</v>
      </c>
      <c r="P39719" s="34">
        <v>300</v>
      </c>
      <c r="Q39719" s="34">
        <v>413</v>
      </c>
      <c r="R39719" s="34">
        <v>419</v>
      </c>
      <c r="S39719" s="34">
        <v>382</v>
      </c>
      <c r="T39719" s="34">
        <v>379</v>
      </c>
      <c r="U39719" s="34">
        <v>293</v>
      </c>
      <c r="V39719" s="34">
        <v>478</v>
      </c>
      <c r="W39719" s="34">
        <v>373</v>
      </c>
      <c r="X39719" s="34">
        <v>468</v>
      </c>
      <c r="Y39719" s="34">
        <v>303</v>
      </c>
      <c r="Z39719" s="34">
        <v>425</v>
      </c>
      <c r="AA39719" s="34">
        <v>512</v>
      </c>
      <c r="AB39719" s="34">
        <v>413</v>
      </c>
      <c r="AC39719" s="34">
        <v>624</v>
      </c>
    </row>
    <row r="39720" spans="1:29" x14ac:dyDescent="0.2">
      <c r="A39720" s="34" t="s">
        <v>100213</v>
      </c>
      <c r="B39720" s="34">
        <v>100</v>
      </c>
      <c r="C39720" s="34">
        <v>103</v>
      </c>
      <c r="D39720" s="34">
        <v>135</v>
      </c>
      <c r="E39720" s="34">
        <v>100</v>
      </c>
      <c r="F39720" s="34">
        <v>137</v>
      </c>
      <c r="G39720" s="34">
        <v>117</v>
      </c>
      <c r="H39720" s="34">
        <v>114</v>
      </c>
      <c r="I39720" s="34">
        <v>97</v>
      </c>
      <c r="J39720" s="34">
        <v>92</v>
      </c>
      <c r="K39720" s="34">
        <v>146</v>
      </c>
      <c r="L39720" s="34">
        <v>77</v>
      </c>
      <c r="M39720" s="34">
        <v>100</v>
      </c>
      <c r="N39720" s="34">
        <v>107</v>
      </c>
      <c r="O39720" s="34">
        <v>88</v>
      </c>
      <c r="P39720" s="34">
        <v>92</v>
      </c>
      <c r="Q39720" s="34">
        <v>146</v>
      </c>
      <c r="R39720" s="34">
        <v>130</v>
      </c>
      <c r="S39720" s="34">
        <v>157</v>
      </c>
      <c r="T39720" s="34">
        <v>77</v>
      </c>
      <c r="U39720" s="34">
        <v>112</v>
      </c>
      <c r="V39720" s="34">
        <v>158</v>
      </c>
      <c r="W39720" s="34">
        <v>138</v>
      </c>
      <c r="X39720" s="34">
        <v>120</v>
      </c>
      <c r="Y39720" s="34">
        <v>110</v>
      </c>
      <c r="Z39720" s="34">
        <v>154</v>
      </c>
      <c r="AA39720" s="34">
        <v>167</v>
      </c>
      <c r="AB39720" s="34">
        <v>101</v>
      </c>
      <c r="AC39720" s="34">
        <v>209</v>
      </c>
    </row>
    <row r="39721" spans="1:29" x14ac:dyDescent="0.2">
      <c r="A39721" s="34" t="s">
        <v>100214</v>
      </c>
      <c r="B39721" s="34">
        <v>38</v>
      </c>
      <c r="C39721" s="34">
        <v>81</v>
      </c>
      <c r="D39721" s="34">
        <v>110</v>
      </c>
      <c r="E39721" s="34">
        <v>106</v>
      </c>
      <c r="F39721" s="34">
        <v>52</v>
      </c>
      <c r="G39721" s="34">
        <v>68</v>
      </c>
      <c r="H39721" s="34">
        <v>56</v>
      </c>
      <c r="I39721" s="34">
        <v>83</v>
      </c>
      <c r="J39721" s="34">
        <v>35</v>
      </c>
      <c r="K39721" s="34">
        <v>85</v>
      </c>
      <c r="L39721" s="34">
        <v>19</v>
      </c>
      <c r="M39721" s="34">
        <v>69</v>
      </c>
      <c r="N39721" s="34">
        <v>46</v>
      </c>
      <c r="O39721" s="34">
        <v>63</v>
      </c>
      <c r="P39721" s="34">
        <v>34</v>
      </c>
      <c r="Q39721" s="34">
        <v>66</v>
      </c>
      <c r="R39721" s="34">
        <v>45</v>
      </c>
      <c r="S39721" s="34">
        <v>86</v>
      </c>
      <c r="T39721" s="34">
        <v>25</v>
      </c>
      <c r="U39721" s="34">
        <v>47</v>
      </c>
      <c r="V39721" s="34">
        <v>44</v>
      </c>
      <c r="W39721" s="34">
        <v>37</v>
      </c>
      <c r="X39721" s="34">
        <v>58</v>
      </c>
      <c r="Y39721" s="34">
        <v>27</v>
      </c>
      <c r="Z39721" s="34">
        <v>64</v>
      </c>
      <c r="AA39721" s="34">
        <v>74</v>
      </c>
      <c r="AB39721" s="34">
        <v>40</v>
      </c>
      <c r="AC39721" s="34">
        <v>122</v>
      </c>
    </row>
    <row r="39722" spans="1:29" x14ac:dyDescent="0.2">
      <c r="A39722" s="34" t="s">
        <v>100215</v>
      </c>
      <c r="B39722" s="34">
        <v>575</v>
      </c>
      <c r="C39722" s="34">
        <v>569</v>
      </c>
      <c r="D39722" s="34">
        <v>908</v>
      </c>
      <c r="E39722" s="34">
        <v>683</v>
      </c>
      <c r="F39722" s="34">
        <v>791</v>
      </c>
      <c r="G39722" s="34">
        <v>596</v>
      </c>
      <c r="H39722" s="34">
        <v>734</v>
      </c>
      <c r="I39722" s="34">
        <v>553</v>
      </c>
      <c r="J39722" s="34">
        <v>728</v>
      </c>
      <c r="K39722" s="34">
        <v>627</v>
      </c>
      <c r="L39722" s="34">
        <v>426</v>
      </c>
      <c r="M39722" s="34">
        <v>543</v>
      </c>
      <c r="N39722" s="34">
        <v>642</v>
      </c>
      <c r="O39722" s="34">
        <v>528</v>
      </c>
      <c r="P39722" s="34">
        <v>699</v>
      </c>
      <c r="Q39722" s="34">
        <v>742</v>
      </c>
      <c r="R39722" s="34">
        <v>897</v>
      </c>
      <c r="S39722" s="34">
        <v>768</v>
      </c>
      <c r="T39722" s="34">
        <v>615</v>
      </c>
      <c r="U39722" s="34">
        <v>590</v>
      </c>
      <c r="V39722" s="34">
        <v>898</v>
      </c>
      <c r="W39722" s="34">
        <v>674</v>
      </c>
      <c r="X39722" s="34">
        <v>1004</v>
      </c>
      <c r="Y39722" s="34">
        <v>586</v>
      </c>
      <c r="Z39722" s="34">
        <v>889</v>
      </c>
      <c r="AA39722" s="34">
        <v>811</v>
      </c>
      <c r="AB39722" s="34">
        <v>754</v>
      </c>
      <c r="AC39722" s="34">
        <v>885</v>
      </c>
    </row>
    <row r="39723" spans="1:29" x14ac:dyDescent="0.2">
      <c r="A39723" s="34" t="s">
        <v>100216</v>
      </c>
      <c r="B39723" s="34">
        <v>72</v>
      </c>
      <c r="C39723" s="34">
        <v>148</v>
      </c>
      <c r="D39723" s="34">
        <v>133</v>
      </c>
      <c r="E39723" s="34">
        <v>114</v>
      </c>
      <c r="F39723" s="34">
        <v>107</v>
      </c>
      <c r="G39723" s="34">
        <v>130</v>
      </c>
      <c r="H39723" s="34">
        <v>103</v>
      </c>
      <c r="I39723" s="34">
        <v>84</v>
      </c>
      <c r="J39723" s="34">
        <v>58</v>
      </c>
      <c r="K39723" s="34">
        <v>129</v>
      </c>
      <c r="L39723" s="34">
        <v>27</v>
      </c>
      <c r="M39723" s="34">
        <v>82</v>
      </c>
      <c r="N39723" s="34">
        <v>52</v>
      </c>
      <c r="O39723" s="34">
        <v>78</v>
      </c>
      <c r="P39723" s="34">
        <v>76</v>
      </c>
      <c r="Q39723" s="34">
        <v>100</v>
      </c>
      <c r="R39723" s="34">
        <v>71</v>
      </c>
      <c r="S39723" s="34">
        <v>137</v>
      </c>
      <c r="T39723" s="34">
        <v>45</v>
      </c>
      <c r="U39723" s="34">
        <v>72</v>
      </c>
      <c r="V39723" s="34">
        <v>88</v>
      </c>
      <c r="W39723" s="34">
        <v>85</v>
      </c>
      <c r="X39723" s="34">
        <v>88</v>
      </c>
      <c r="Y39723" s="34">
        <v>59</v>
      </c>
      <c r="Z39723" s="34">
        <v>109</v>
      </c>
      <c r="AA39723" s="34">
        <v>127</v>
      </c>
      <c r="AB39723" s="34">
        <v>58</v>
      </c>
      <c r="AC39723" s="34">
        <v>173</v>
      </c>
    </row>
    <row r="39724" spans="1:29" x14ac:dyDescent="0.2">
      <c r="A39724" s="34" t="s">
        <v>100217</v>
      </c>
      <c r="B39724" s="34">
        <v>64</v>
      </c>
      <c r="C39724" s="34">
        <v>78</v>
      </c>
      <c r="D39724" s="34">
        <v>82</v>
      </c>
      <c r="E39724" s="34">
        <v>99</v>
      </c>
      <c r="F39724" s="34">
        <v>92</v>
      </c>
      <c r="G39724" s="34">
        <v>82</v>
      </c>
      <c r="H39724" s="34">
        <v>54</v>
      </c>
      <c r="I39724" s="34">
        <v>58</v>
      </c>
      <c r="J39724" s="34">
        <v>53</v>
      </c>
      <c r="K39724" s="34">
        <v>104</v>
      </c>
      <c r="L39724" s="34">
        <v>26</v>
      </c>
      <c r="M39724" s="34">
        <v>59</v>
      </c>
      <c r="N39724" s="34">
        <v>49</v>
      </c>
      <c r="O39724" s="34">
        <v>82</v>
      </c>
      <c r="P39724" s="34">
        <v>56</v>
      </c>
      <c r="Q39724" s="34">
        <v>93</v>
      </c>
      <c r="R39724" s="34">
        <v>50</v>
      </c>
      <c r="S39724" s="34">
        <v>103</v>
      </c>
      <c r="T39724" s="34">
        <v>29</v>
      </c>
      <c r="U39724" s="34">
        <v>55</v>
      </c>
      <c r="V39724" s="34">
        <v>65</v>
      </c>
      <c r="W39724" s="34">
        <v>48</v>
      </c>
      <c r="X39724" s="34">
        <v>86</v>
      </c>
      <c r="Y39724" s="34">
        <v>69</v>
      </c>
      <c r="Z39724" s="34">
        <v>82</v>
      </c>
      <c r="AA39724" s="34">
        <v>116</v>
      </c>
      <c r="AB39724" s="34">
        <v>44</v>
      </c>
      <c r="AC39724" s="34">
        <v>124</v>
      </c>
    </row>
    <row r="39725" spans="1:29" x14ac:dyDescent="0.2">
      <c r="A39725" s="34" t="s">
        <v>100218</v>
      </c>
      <c r="B39725" s="34">
        <v>87</v>
      </c>
      <c r="C39725" s="34">
        <v>112</v>
      </c>
      <c r="D39725" s="34">
        <v>118</v>
      </c>
      <c r="E39725" s="34">
        <v>133</v>
      </c>
      <c r="F39725" s="34">
        <v>67</v>
      </c>
      <c r="G39725" s="34">
        <v>170</v>
      </c>
      <c r="H39725" s="34">
        <v>66</v>
      </c>
      <c r="I39725" s="34">
        <v>104</v>
      </c>
      <c r="J39725" s="34">
        <v>82</v>
      </c>
      <c r="K39725" s="34">
        <v>142</v>
      </c>
      <c r="L39725" s="34">
        <v>32</v>
      </c>
      <c r="M39725" s="34">
        <v>100</v>
      </c>
      <c r="N39725" s="34">
        <v>68</v>
      </c>
      <c r="O39725" s="34">
        <v>80</v>
      </c>
      <c r="P39725" s="34">
        <v>61</v>
      </c>
      <c r="Q39725" s="34">
        <v>92</v>
      </c>
      <c r="R39725" s="34">
        <v>84</v>
      </c>
      <c r="S39725" s="34">
        <v>125</v>
      </c>
      <c r="T39725" s="34">
        <v>33</v>
      </c>
      <c r="U39725" s="34">
        <v>71</v>
      </c>
      <c r="V39725" s="34">
        <v>68</v>
      </c>
      <c r="W39725" s="34">
        <v>86</v>
      </c>
      <c r="X39725" s="34">
        <v>86</v>
      </c>
      <c r="Y39725" s="34">
        <v>72</v>
      </c>
      <c r="Z39725" s="34">
        <v>106</v>
      </c>
      <c r="AA39725" s="34">
        <v>127</v>
      </c>
      <c r="AB39725" s="34">
        <v>57</v>
      </c>
      <c r="AC39725" s="34">
        <v>158</v>
      </c>
    </row>
    <row r="39726" spans="1:29" x14ac:dyDescent="0.2">
      <c r="A39726" s="34" t="s">
        <v>100219</v>
      </c>
      <c r="B39726" s="34">
        <v>150</v>
      </c>
      <c r="C39726" s="34">
        <v>265</v>
      </c>
      <c r="D39726" s="34">
        <v>283</v>
      </c>
      <c r="E39726" s="34">
        <v>230</v>
      </c>
      <c r="F39726" s="34">
        <v>215</v>
      </c>
      <c r="G39726" s="34">
        <v>244</v>
      </c>
      <c r="H39726" s="34">
        <v>231</v>
      </c>
      <c r="I39726" s="34">
        <v>240</v>
      </c>
      <c r="J39726" s="34">
        <v>184</v>
      </c>
      <c r="K39726" s="34">
        <v>315</v>
      </c>
      <c r="L39726" s="34">
        <v>124</v>
      </c>
      <c r="M39726" s="34">
        <v>244</v>
      </c>
      <c r="N39726" s="34">
        <v>200</v>
      </c>
      <c r="O39726" s="34">
        <v>182</v>
      </c>
      <c r="P39726" s="34">
        <v>168</v>
      </c>
      <c r="Q39726" s="34">
        <v>260</v>
      </c>
      <c r="R39726" s="34">
        <v>250</v>
      </c>
      <c r="S39726" s="34">
        <v>356</v>
      </c>
      <c r="T39726" s="34">
        <v>174</v>
      </c>
      <c r="U39726" s="34">
        <v>206</v>
      </c>
      <c r="V39726" s="34">
        <v>250</v>
      </c>
      <c r="W39726" s="34">
        <v>230</v>
      </c>
      <c r="X39726" s="34">
        <v>347</v>
      </c>
      <c r="Y39726" s="34">
        <v>213</v>
      </c>
      <c r="Z39726" s="34">
        <v>289</v>
      </c>
      <c r="AA39726" s="34">
        <v>294</v>
      </c>
      <c r="AB39726" s="34">
        <v>202</v>
      </c>
      <c r="AC39726" s="34">
        <v>274</v>
      </c>
    </row>
    <row r="39727" spans="1:29" x14ac:dyDescent="0.2">
      <c r="A39727" s="34" t="s">
        <v>100220</v>
      </c>
      <c r="B39727" s="34">
        <v>57</v>
      </c>
      <c r="C39727" s="34">
        <v>35</v>
      </c>
      <c r="D39727" s="34">
        <v>41</v>
      </c>
      <c r="E39727" s="34">
        <v>37</v>
      </c>
      <c r="F39727" s="34">
        <v>30</v>
      </c>
      <c r="G39727" s="34">
        <v>23</v>
      </c>
      <c r="H39727" s="34">
        <v>29</v>
      </c>
      <c r="I39727" s="34">
        <v>24</v>
      </c>
      <c r="J39727" s="34">
        <v>15</v>
      </c>
      <c r="K39727" s="34">
        <v>41</v>
      </c>
      <c r="L39727" s="34">
        <v>8</v>
      </c>
      <c r="M39727" s="34">
        <v>13</v>
      </c>
      <c r="N39727" s="34">
        <v>26</v>
      </c>
      <c r="O39727" s="34">
        <v>14</v>
      </c>
      <c r="P39727" s="34">
        <v>13</v>
      </c>
      <c r="Q39727" s="34">
        <v>32</v>
      </c>
      <c r="R39727" s="34">
        <v>17</v>
      </c>
      <c r="S39727" s="34">
        <v>59</v>
      </c>
      <c r="T39727" s="34">
        <v>8</v>
      </c>
      <c r="U39727" s="34">
        <v>23</v>
      </c>
      <c r="V39727" s="34">
        <v>31</v>
      </c>
      <c r="W39727" s="34">
        <v>25</v>
      </c>
      <c r="X39727" s="34">
        <v>35</v>
      </c>
      <c r="Y39727" s="34">
        <v>18</v>
      </c>
      <c r="Z39727" s="34">
        <v>38</v>
      </c>
      <c r="AA39727" s="34">
        <v>31</v>
      </c>
      <c r="AB39727" s="34">
        <v>19</v>
      </c>
      <c r="AC39727" s="34">
        <v>52</v>
      </c>
    </row>
    <row r="39728" spans="1:29" x14ac:dyDescent="0.2">
      <c r="A39728" s="34" t="s">
        <v>100221</v>
      </c>
      <c r="B39728" s="34">
        <v>93</v>
      </c>
      <c r="C39728" s="34">
        <v>154</v>
      </c>
      <c r="D39728" s="34">
        <v>247</v>
      </c>
      <c r="E39728" s="34">
        <v>169</v>
      </c>
      <c r="F39728" s="34">
        <v>175</v>
      </c>
      <c r="G39728" s="34">
        <v>175</v>
      </c>
      <c r="H39728" s="34">
        <v>158</v>
      </c>
      <c r="I39728" s="34">
        <v>192</v>
      </c>
      <c r="J39728" s="34">
        <v>110</v>
      </c>
      <c r="K39728" s="34">
        <v>197</v>
      </c>
      <c r="L39728" s="34">
        <v>63</v>
      </c>
      <c r="M39728" s="34">
        <v>154</v>
      </c>
      <c r="N39728" s="34">
        <v>137</v>
      </c>
      <c r="O39728" s="34">
        <v>149</v>
      </c>
      <c r="P39728" s="34">
        <v>136</v>
      </c>
      <c r="Q39728" s="34">
        <v>200</v>
      </c>
      <c r="R39728" s="34">
        <v>145</v>
      </c>
      <c r="S39728" s="34">
        <v>244</v>
      </c>
      <c r="T39728" s="34">
        <v>76</v>
      </c>
      <c r="U39728" s="34">
        <v>132</v>
      </c>
      <c r="V39728" s="34">
        <v>201</v>
      </c>
      <c r="W39728" s="34">
        <v>156</v>
      </c>
      <c r="X39728" s="34">
        <v>215</v>
      </c>
      <c r="Y39728" s="34">
        <v>103</v>
      </c>
      <c r="Z39728" s="34">
        <v>203</v>
      </c>
      <c r="AA39728" s="34">
        <v>219</v>
      </c>
      <c r="AB39728" s="34">
        <v>91</v>
      </c>
      <c r="AC39728" s="34">
        <v>265</v>
      </c>
    </row>
    <row r="39729" spans="1:29" x14ac:dyDescent="0.2">
      <c r="A39729" s="34" t="s">
        <v>100222</v>
      </c>
      <c r="B39729" s="34">
        <v>61</v>
      </c>
      <c r="C39729" s="34">
        <v>178</v>
      </c>
      <c r="D39729" s="34">
        <v>176</v>
      </c>
      <c r="E39729" s="34">
        <v>171</v>
      </c>
      <c r="F39729" s="34">
        <v>124</v>
      </c>
      <c r="G39729" s="34">
        <v>167</v>
      </c>
      <c r="H39729" s="34">
        <v>109</v>
      </c>
      <c r="I39729" s="34">
        <v>113</v>
      </c>
      <c r="J39729" s="34">
        <v>71</v>
      </c>
      <c r="K39729" s="34">
        <v>152</v>
      </c>
      <c r="L39729" s="34">
        <v>37</v>
      </c>
      <c r="M39729" s="34">
        <v>113</v>
      </c>
      <c r="N39729" s="34">
        <v>117</v>
      </c>
      <c r="O39729" s="34">
        <v>131</v>
      </c>
      <c r="P39729" s="34">
        <v>109</v>
      </c>
      <c r="Q39729" s="34">
        <v>133</v>
      </c>
      <c r="R39729" s="34">
        <v>134</v>
      </c>
      <c r="S39729" s="34">
        <v>214</v>
      </c>
      <c r="T39729" s="34">
        <v>75</v>
      </c>
      <c r="U39729" s="34">
        <v>128</v>
      </c>
      <c r="V39729" s="34">
        <v>157</v>
      </c>
      <c r="W39729" s="34">
        <v>128</v>
      </c>
      <c r="X39729" s="34">
        <v>177</v>
      </c>
      <c r="Y39729" s="34">
        <v>88</v>
      </c>
      <c r="Z39729" s="34">
        <v>160</v>
      </c>
      <c r="AA39729" s="34">
        <v>140</v>
      </c>
      <c r="AB39729" s="34">
        <v>93</v>
      </c>
      <c r="AC39729" s="34">
        <v>193</v>
      </c>
    </row>
    <row r="39730" spans="1:29" x14ac:dyDescent="0.2">
      <c r="A39730" s="34" t="s">
        <v>100223</v>
      </c>
      <c r="B39730" s="34">
        <v>115</v>
      </c>
      <c r="C39730" s="34">
        <v>183</v>
      </c>
      <c r="D39730" s="34">
        <v>182</v>
      </c>
      <c r="E39730" s="34">
        <v>173</v>
      </c>
      <c r="F39730" s="34">
        <v>105</v>
      </c>
      <c r="G39730" s="34">
        <v>193</v>
      </c>
      <c r="H39730" s="34">
        <v>109</v>
      </c>
      <c r="I39730" s="34">
        <v>145</v>
      </c>
      <c r="J39730" s="34">
        <v>112</v>
      </c>
      <c r="K39730" s="34">
        <v>188</v>
      </c>
      <c r="L39730" s="34">
        <v>67</v>
      </c>
      <c r="M39730" s="34">
        <v>150</v>
      </c>
      <c r="N39730" s="34">
        <v>83</v>
      </c>
      <c r="O39730" s="34">
        <v>162</v>
      </c>
      <c r="P39730" s="34">
        <v>137</v>
      </c>
      <c r="Q39730" s="34">
        <v>211</v>
      </c>
      <c r="R39730" s="34">
        <v>131</v>
      </c>
      <c r="S39730" s="34">
        <v>256</v>
      </c>
      <c r="T39730" s="34">
        <v>125</v>
      </c>
      <c r="U39730" s="34">
        <v>153</v>
      </c>
      <c r="V39730" s="34">
        <v>149</v>
      </c>
      <c r="W39730" s="34">
        <v>154</v>
      </c>
      <c r="X39730" s="34">
        <v>176</v>
      </c>
      <c r="Y39730" s="34">
        <v>163</v>
      </c>
      <c r="Z39730" s="34">
        <v>194</v>
      </c>
      <c r="AA39730" s="34">
        <v>262</v>
      </c>
      <c r="AB39730" s="34">
        <v>122</v>
      </c>
      <c r="AC39730" s="34">
        <v>254</v>
      </c>
    </row>
    <row r="39731" spans="1:29" x14ac:dyDescent="0.2">
      <c r="A39731" s="34" t="s">
        <v>100224</v>
      </c>
      <c r="B39731" s="34">
        <v>75</v>
      </c>
      <c r="C39731" s="34">
        <v>59</v>
      </c>
      <c r="D39731" s="34">
        <v>72</v>
      </c>
      <c r="E39731" s="34">
        <v>79</v>
      </c>
      <c r="F39731" s="34">
        <v>45</v>
      </c>
      <c r="G39731" s="34">
        <v>44</v>
      </c>
      <c r="H39731" s="34">
        <v>54</v>
      </c>
      <c r="I39731" s="34">
        <v>56</v>
      </c>
      <c r="J39731" s="34">
        <v>62</v>
      </c>
      <c r="K39731" s="34">
        <v>60</v>
      </c>
      <c r="L39731" s="34">
        <v>27</v>
      </c>
      <c r="M39731" s="34">
        <v>44</v>
      </c>
      <c r="N39731" s="34">
        <v>46</v>
      </c>
      <c r="O39731" s="34">
        <v>45</v>
      </c>
      <c r="P39731" s="34">
        <v>63</v>
      </c>
      <c r="Q39731" s="34">
        <v>63</v>
      </c>
      <c r="R39731" s="34">
        <v>87</v>
      </c>
      <c r="S39731" s="34">
        <v>77</v>
      </c>
      <c r="T39731" s="34">
        <v>38</v>
      </c>
      <c r="U39731" s="34">
        <v>53</v>
      </c>
      <c r="V39731" s="34">
        <v>74</v>
      </c>
      <c r="W39731" s="34">
        <v>54</v>
      </c>
      <c r="X39731" s="34">
        <v>108</v>
      </c>
      <c r="Y39731" s="34">
        <v>58</v>
      </c>
      <c r="Z39731" s="34">
        <v>89</v>
      </c>
      <c r="AA39731" s="34">
        <v>86</v>
      </c>
      <c r="AB39731" s="34">
        <v>57</v>
      </c>
      <c r="AC39731" s="34">
        <v>98</v>
      </c>
    </row>
    <row r="39732" spans="1:29" x14ac:dyDescent="0.2">
      <c r="A39732" s="34" t="s">
        <v>100225</v>
      </c>
      <c r="B39732" s="34">
        <v>39</v>
      </c>
      <c r="C39732" s="34">
        <v>68</v>
      </c>
      <c r="D39732" s="34">
        <v>73</v>
      </c>
      <c r="E39732" s="34">
        <v>73</v>
      </c>
      <c r="F39732" s="34">
        <v>41</v>
      </c>
      <c r="G39732" s="34">
        <v>54</v>
      </c>
      <c r="H39732" s="34">
        <v>39</v>
      </c>
      <c r="I39732" s="34">
        <v>39</v>
      </c>
      <c r="J39732" s="34">
        <v>24</v>
      </c>
      <c r="K39732" s="34">
        <v>71</v>
      </c>
      <c r="L39732" s="34">
        <v>7</v>
      </c>
      <c r="M39732" s="34">
        <v>42</v>
      </c>
      <c r="N39732" s="34">
        <v>19</v>
      </c>
      <c r="O39732" s="34">
        <v>41</v>
      </c>
      <c r="P39732" s="34">
        <v>20</v>
      </c>
      <c r="Q39732" s="34">
        <v>38</v>
      </c>
      <c r="R39732" s="34">
        <v>27</v>
      </c>
      <c r="S39732" s="34">
        <v>93</v>
      </c>
      <c r="T39732" s="34">
        <v>8</v>
      </c>
      <c r="U39732" s="34">
        <v>29</v>
      </c>
      <c r="V39732" s="34">
        <v>36</v>
      </c>
      <c r="W39732" s="34">
        <v>24</v>
      </c>
      <c r="X39732" s="34">
        <v>60</v>
      </c>
      <c r="Y39732" s="34">
        <v>19</v>
      </c>
      <c r="Z39732" s="34">
        <v>57</v>
      </c>
      <c r="AA39732" s="34">
        <v>72</v>
      </c>
      <c r="AB39732" s="34">
        <v>28</v>
      </c>
      <c r="AC39732" s="34">
        <v>95</v>
      </c>
    </row>
    <row r="39733" spans="1:29" x14ac:dyDescent="0.2">
      <c r="A39733" s="34" t="s">
        <v>100226</v>
      </c>
      <c r="B39733" s="34">
        <v>102</v>
      </c>
      <c r="C39733" s="34">
        <v>116</v>
      </c>
      <c r="D39733" s="34">
        <v>132</v>
      </c>
      <c r="E39733" s="34">
        <v>111</v>
      </c>
      <c r="F39733" s="34">
        <v>113</v>
      </c>
      <c r="G39733" s="34">
        <v>80</v>
      </c>
      <c r="H39733" s="34">
        <v>86</v>
      </c>
      <c r="I39733" s="34">
        <v>129</v>
      </c>
      <c r="J39733" s="34">
        <v>101</v>
      </c>
      <c r="K39733" s="34">
        <v>109</v>
      </c>
      <c r="L39733" s="34">
        <v>64</v>
      </c>
      <c r="M39733" s="34">
        <v>127</v>
      </c>
      <c r="N39733" s="34">
        <v>90</v>
      </c>
      <c r="O39733" s="34">
        <v>114</v>
      </c>
      <c r="P39733" s="34">
        <v>64</v>
      </c>
      <c r="Q39733" s="34">
        <v>107</v>
      </c>
      <c r="R39733" s="34">
        <v>85</v>
      </c>
      <c r="S39733" s="34">
        <v>142</v>
      </c>
      <c r="T39733" s="34">
        <v>70</v>
      </c>
      <c r="U39733" s="34">
        <v>75</v>
      </c>
      <c r="V39733" s="34">
        <v>96</v>
      </c>
      <c r="W39733" s="34">
        <v>101</v>
      </c>
      <c r="X39733" s="34">
        <v>91</v>
      </c>
      <c r="Y39733" s="34">
        <v>118</v>
      </c>
      <c r="Z39733" s="34">
        <v>118</v>
      </c>
      <c r="AA39733" s="34">
        <v>130</v>
      </c>
      <c r="AB39733" s="34">
        <v>105</v>
      </c>
      <c r="AC39733" s="34">
        <v>170</v>
      </c>
    </row>
    <row r="39734" spans="1:29" x14ac:dyDescent="0.2">
      <c r="A39734" s="34" t="s">
        <v>100227</v>
      </c>
      <c r="B39734" s="34">
        <v>42</v>
      </c>
      <c r="C39734" s="34">
        <v>93</v>
      </c>
      <c r="D39734" s="34">
        <v>98</v>
      </c>
      <c r="E39734" s="34">
        <v>129</v>
      </c>
      <c r="F39734" s="34">
        <v>98</v>
      </c>
      <c r="G39734" s="34">
        <v>124</v>
      </c>
      <c r="H39734" s="34">
        <v>65</v>
      </c>
      <c r="I39734" s="34">
        <v>76</v>
      </c>
      <c r="J39734" s="34">
        <v>59</v>
      </c>
      <c r="K39734" s="34">
        <v>99</v>
      </c>
      <c r="L39734" s="34">
        <v>48</v>
      </c>
      <c r="M39734" s="34">
        <v>78</v>
      </c>
      <c r="N39734" s="34">
        <v>84</v>
      </c>
      <c r="O39734" s="34">
        <v>72</v>
      </c>
      <c r="P39734" s="34">
        <v>65</v>
      </c>
      <c r="Q39734" s="34">
        <v>82</v>
      </c>
      <c r="R39734" s="34">
        <v>60</v>
      </c>
      <c r="S39734" s="34">
        <v>151</v>
      </c>
      <c r="T39734" s="34">
        <v>52</v>
      </c>
      <c r="U39734" s="34">
        <v>73</v>
      </c>
      <c r="V39734" s="34">
        <v>77</v>
      </c>
      <c r="W39734" s="34">
        <v>80</v>
      </c>
      <c r="X39734" s="34">
        <v>93</v>
      </c>
      <c r="Y39734" s="34">
        <v>63</v>
      </c>
      <c r="Z39734" s="34">
        <v>104</v>
      </c>
      <c r="AA39734" s="34">
        <v>114</v>
      </c>
      <c r="AB39734" s="34">
        <v>52</v>
      </c>
      <c r="AC39734" s="34">
        <v>125</v>
      </c>
    </row>
    <row r="39735" spans="1:29" x14ac:dyDescent="0.2">
      <c r="A39735" s="34" t="s">
        <v>100228</v>
      </c>
      <c r="B39735" s="34">
        <v>115</v>
      </c>
      <c r="C39735" s="34">
        <v>123</v>
      </c>
      <c r="D39735" s="34">
        <v>198</v>
      </c>
      <c r="E39735" s="34">
        <v>165</v>
      </c>
      <c r="F39735" s="34">
        <v>136</v>
      </c>
      <c r="G39735" s="34">
        <v>137</v>
      </c>
      <c r="H39735" s="34">
        <v>112</v>
      </c>
      <c r="I39735" s="34">
        <v>138</v>
      </c>
      <c r="J39735" s="34">
        <v>96</v>
      </c>
      <c r="K39735" s="34">
        <v>146</v>
      </c>
      <c r="L39735" s="34">
        <v>61</v>
      </c>
      <c r="M39735" s="34">
        <v>108</v>
      </c>
      <c r="N39735" s="34">
        <v>94</v>
      </c>
      <c r="O39735" s="34">
        <v>93</v>
      </c>
      <c r="P39735" s="34">
        <v>103</v>
      </c>
      <c r="Q39735" s="34">
        <v>195</v>
      </c>
      <c r="R39735" s="34">
        <v>146</v>
      </c>
      <c r="S39735" s="34">
        <v>148</v>
      </c>
      <c r="T39735" s="34">
        <v>86</v>
      </c>
      <c r="U39735" s="34">
        <v>87</v>
      </c>
      <c r="V39735" s="34">
        <v>125</v>
      </c>
      <c r="W39735" s="34">
        <v>139</v>
      </c>
      <c r="X39735" s="34">
        <v>183</v>
      </c>
      <c r="Y39735" s="34">
        <v>91</v>
      </c>
      <c r="Z39735" s="34">
        <v>152</v>
      </c>
      <c r="AA39735" s="34">
        <v>206</v>
      </c>
      <c r="AB39735" s="34">
        <v>126</v>
      </c>
      <c r="AC39735" s="34">
        <v>242</v>
      </c>
    </row>
    <row r="39736" spans="1:29" x14ac:dyDescent="0.2">
      <c r="A39736" s="34" t="s">
        <v>100229</v>
      </c>
      <c r="B39736" s="34">
        <v>14</v>
      </c>
      <c r="C39736" s="34">
        <v>10</v>
      </c>
      <c r="D39736" s="34">
        <v>14</v>
      </c>
      <c r="E39736" s="34">
        <v>13</v>
      </c>
      <c r="F39736" s="34">
        <v>11</v>
      </c>
      <c r="G39736" s="34">
        <v>14</v>
      </c>
      <c r="H39736" s="34">
        <v>6</v>
      </c>
      <c r="I39736" s="34">
        <v>15</v>
      </c>
      <c r="J39736" s="34">
        <v>4</v>
      </c>
      <c r="K39736" s="34">
        <v>12</v>
      </c>
      <c r="L39736" s="34">
        <v>4</v>
      </c>
      <c r="M39736" s="34">
        <v>21</v>
      </c>
      <c r="N39736" s="34">
        <v>12</v>
      </c>
      <c r="O39736" s="34">
        <v>15</v>
      </c>
      <c r="P39736" s="34">
        <v>15</v>
      </c>
      <c r="Q39736" s="34">
        <v>17</v>
      </c>
      <c r="R39736" s="34">
        <v>7</v>
      </c>
      <c r="S39736" s="34">
        <v>11</v>
      </c>
      <c r="T39736" s="34">
        <v>3</v>
      </c>
      <c r="U39736" s="34">
        <v>11</v>
      </c>
      <c r="V39736" s="34">
        <v>15</v>
      </c>
      <c r="W39736" s="34">
        <v>14</v>
      </c>
      <c r="X39736" s="34">
        <v>6</v>
      </c>
      <c r="Y39736" s="34">
        <v>13</v>
      </c>
      <c r="Z39736" s="34">
        <v>9</v>
      </c>
      <c r="AA39736" s="34">
        <v>16</v>
      </c>
      <c r="AB39736" s="34">
        <v>9</v>
      </c>
      <c r="AC39736" s="34">
        <v>21</v>
      </c>
    </row>
    <row r="39737" spans="1:29" x14ac:dyDescent="0.2">
      <c r="A39737" s="34" t="s">
        <v>100230</v>
      </c>
      <c r="B39737" s="34">
        <v>88</v>
      </c>
      <c r="C39737" s="34">
        <v>88</v>
      </c>
      <c r="D39737" s="34">
        <v>111</v>
      </c>
      <c r="E39737" s="34">
        <v>142</v>
      </c>
      <c r="F39737" s="34">
        <v>129</v>
      </c>
      <c r="G39737" s="34">
        <v>74</v>
      </c>
      <c r="H39737" s="34">
        <v>77</v>
      </c>
      <c r="I39737" s="34">
        <v>98</v>
      </c>
      <c r="J39737" s="34">
        <v>100</v>
      </c>
      <c r="K39737" s="34">
        <v>120</v>
      </c>
      <c r="L39737" s="34">
        <v>42</v>
      </c>
      <c r="M39737" s="34">
        <v>89</v>
      </c>
      <c r="N39737" s="34">
        <v>79</v>
      </c>
      <c r="O39737" s="34">
        <v>87</v>
      </c>
      <c r="P39737" s="34">
        <v>80</v>
      </c>
      <c r="Q39737" s="34">
        <v>110</v>
      </c>
      <c r="R39737" s="34">
        <v>136</v>
      </c>
      <c r="S39737" s="34">
        <v>142</v>
      </c>
      <c r="T39737" s="34">
        <v>81</v>
      </c>
      <c r="U39737" s="34">
        <v>107</v>
      </c>
      <c r="V39737" s="34">
        <v>108</v>
      </c>
      <c r="W39737" s="34">
        <v>91</v>
      </c>
      <c r="X39737" s="34">
        <v>166</v>
      </c>
      <c r="Y39737" s="34">
        <v>128</v>
      </c>
      <c r="Z39737" s="34">
        <v>109</v>
      </c>
      <c r="AA39737" s="34">
        <v>144</v>
      </c>
      <c r="AB39737" s="34">
        <v>135</v>
      </c>
      <c r="AC39737" s="34">
        <v>224</v>
      </c>
    </row>
    <row r="39738" spans="1:29" x14ac:dyDescent="0.2">
      <c r="A39738" s="34" t="s">
        <v>100231</v>
      </c>
      <c r="B39738" s="34">
        <v>50</v>
      </c>
      <c r="C39738" s="34">
        <v>50</v>
      </c>
      <c r="D39738" s="34">
        <v>65</v>
      </c>
      <c r="E39738" s="34">
        <v>52</v>
      </c>
      <c r="F39738" s="34">
        <v>32</v>
      </c>
      <c r="G39738" s="34">
        <v>29</v>
      </c>
      <c r="H39738" s="34">
        <v>37</v>
      </c>
      <c r="I39738" s="34">
        <v>33</v>
      </c>
      <c r="J39738" s="34">
        <v>36</v>
      </c>
      <c r="K39738" s="34">
        <v>60</v>
      </c>
      <c r="L39738" s="34">
        <v>28</v>
      </c>
      <c r="M39738" s="34">
        <v>50</v>
      </c>
      <c r="N39738" s="34">
        <v>44</v>
      </c>
      <c r="O39738" s="34">
        <v>44</v>
      </c>
      <c r="P39738" s="34">
        <v>32</v>
      </c>
      <c r="Q39738" s="34">
        <v>53</v>
      </c>
      <c r="R39738" s="34">
        <v>60</v>
      </c>
      <c r="S39738" s="34">
        <v>60</v>
      </c>
      <c r="T39738" s="34">
        <v>32</v>
      </c>
      <c r="U39738" s="34">
        <v>53</v>
      </c>
      <c r="V39738" s="34">
        <v>45</v>
      </c>
      <c r="W39738" s="34">
        <v>50</v>
      </c>
      <c r="X39738" s="34">
        <v>69</v>
      </c>
      <c r="Y39738" s="34">
        <v>56</v>
      </c>
      <c r="Z39738" s="34">
        <v>50</v>
      </c>
      <c r="AA39738" s="34">
        <v>52</v>
      </c>
      <c r="AB39738" s="34">
        <v>30</v>
      </c>
      <c r="AC39738" s="34">
        <v>99</v>
      </c>
    </row>
    <row r="39739" spans="1:29" x14ac:dyDescent="0.2">
      <c r="A39739" s="34" t="s">
        <v>100232</v>
      </c>
      <c r="B39739" s="34">
        <v>84</v>
      </c>
      <c r="C39739" s="34">
        <v>120</v>
      </c>
      <c r="D39739" s="34">
        <v>143</v>
      </c>
      <c r="E39739" s="34">
        <v>123</v>
      </c>
      <c r="F39739" s="34">
        <v>83</v>
      </c>
      <c r="G39739" s="34">
        <v>68</v>
      </c>
      <c r="H39739" s="34">
        <v>65</v>
      </c>
      <c r="I39739" s="34">
        <v>112</v>
      </c>
      <c r="J39739" s="34">
        <v>57</v>
      </c>
      <c r="K39739" s="34">
        <v>97</v>
      </c>
      <c r="L39739" s="34">
        <v>22</v>
      </c>
      <c r="M39739" s="34">
        <v>54</v>
      </c>
      <c r="N39739" s="34">
        <v>69</v>
      </c>
      <c r="O39739" s="34">
        <v>63</v>
      </c>
      <c r="P39739" s="34">
        <v>59</v>
      </c>
      <c r="Q39739" s="34">
        <v>99</v>
      </c>
      <c r="R39739" s="34">
        <v>64</v>
      </c>
      <c r="S39739" s="34">
        <v>121</v>
      </c>
      <c r="T39739" s="34">
        <v>46</v>
      </c>
      <c r="U39739" s="34">
        <v>62</v>
      </c>
      <c r="V39739" s="34">
        <v>73</v>
      </c>
      <c r="W39739" s="34">
        <v>52</v>
      </c>
      <c r="X39739" s="34">
        <v>98</v>
      </c>
      <c r="Y39739" s="34">
        <v>55</v>
      </c>
      <c r="Z39739" s="34">
        <v>125</v>
      </c>
      <c r="AA39739" s="34">
        <v>128</v>
      </c>
      <c r="AB39739" s="34">
        <v>48</v>
      </c>
      <c r="AC39739" s="34">
        <v>170</v>
      </c>
    </row>
    <row r="39740" spans="1:29" x14ac:dyDescent="0.2">
      <c r="A39740" s="34" t="s">
        <v>100233</v>
      </c>
      <c r="B39740" s="34">
        <v>78</v>
      </c>
      <c r="C39740" s="34">
        <v>43</v>
      </c>
      <c r="D39740" s="34">
        <v>121</v>
      </c>
      <c r="E39740" s="34">
        <v>86</v>
      </c>
      <c r="F39740" s="34">
        <v>73</v>
      </c>
      <c r="G39740" s="34">
        <v>31</v>
      </c>
      <c r="H39740" s="34">
        <v>72</v>
      </c>
      <c r="I39740" s="34">
        <v>58</v>
      </c>
      <c r="J39740" s="34">
        <v>43</v>
      </c>
      <c r="K39740" s="34">
        <v>100</v>
      </c>
      <c r="L39740" s="34">
        <v>38</v>
      </c>
      <c r="M39740" s="34">
        <v>30</v>
      </c>
      <c r="N39740" s="34">
        <v>66</v>
      </c>
      <c r="O39740" s="34">
        <v>44</v>
      </c>
      <c r="P39740" s="34">
        <v>69</v>
      </c>
      <c r="Q39740" s="34">
        <v>71</v>
      </c>
      <c r="R39740" s="34">
        <v>69</v>
      </c>
      <c r="S39740" s="34">
        <v>90</v>
      </c>
      <c r="T39740" s="34">
        <v>64</v>
      </c>
      <c r="U39740" s="34">
        <v>54</v>
      </c>
      <c r="V39740" s="34">
        <v>73</v>
      </c>
      <c r="W39740" s="34">
        <v>80</v>
      </c>
      <c r="X39740" s="34">
        <v>82</v>
      </c>
      <c r="Y39740" s="34">
        <v>63</v>
      </c>
      <c r="Z39740" s="34">
        <v>101</v>
      </c>
      <c r="AA39740" s="34">
        <v>72</v>
      </c>
      <c r="AB39740" s="34">
        <v>75</v>
      </c>
      <c r="AC39740" s="34">
        <v>131</v>
      </c>
    </row>
    <row r="39741" spans="1:29" x14ac:dyDescent="0.2">
      <c r="A39741" s="34" t="s">
        <v>100234</v>
      </c>
      <c r="B39741" s="34">
        <v>33</v>
      </c>
      <c r="C39741" s="34">
        <v>22</v>
      </c>
      <c r="D39741" s="34">
        <v>35</v>
      </c>
      <c r="E39741" s="34">
        <v>32</v>
      </c>
      <c r="F39741" s="34">
        <v>35</v>
      </c>
      <c r="G39741" s="34">
        <v>32</v>
      </c>
      <c r="H39741" s="34">
        <v>25</v>
      </c>
      <c r="I39741" s="34">
        <v>25</v>
      </c>
      <c r="J39741" s="34">
        <v>16</v>
      </c>
      <c r="K39741" s="34">
        <v>21</v>
      </c>
      <c r="L39741" s="34">
        <v>11</v>
      </c>
      <c r="M39741" s="34">
        <v>28</v>
      </c>
      <c r="N39741" s="34">
        <v>12</v>
      </c>
      <c r="O39741" s="34">
        <v>20</v>
      </c>
      <c r="P39741" s="34">
        <v>29</v>
      </c>
      <c r="Q39741" s="34">
        <v>23</v>
      </c>
      <c r="R39741" s="34">
        <v>23</v>
      </c>
      <c r="S39741" s="34">
        <v>32</v>
      </c>
      <c r="T39741" s="34">
        <v>17</v>
      </c>
      <c r="U39741" s="34">
        <v>22</v>
      </c>
      <c r="V39741" s="34">
        <v>36</v>
      </c>
      <c r="W39741" s="34">
        <v>20</v>
      </c>
      <c r="X39741" s="34">
        <v>22</v>
      </c>
      <c r="Y39741" s="34">
        <v>18</v>
      </c>
      <c r="Z39741" s="34">
        <v>16</v>
      </c>
      <c r="AA39741" s="34">
        <v>23</v>
      </c>
      <c r="AB39741" s="34">
        <v>10</v>
      </c>
      <c r="AC39741" s="34">
        <v>57</v>
      </c>
    </row>
    <row r="39742" spans="1:29" x14ac:dyDescent="0.2">
      <c r="A39742" s="34" t="s">
        <v>100235</v>
      </c>
      <c r="B39742" s="34">
        <v>119</v>
      </c>
      <c r="C39742" s="34">
        <v>184</v>
      </c>
      <c r="D39742" s="34">
        <v>147</v>
      </c>
      <c r="E39742" s="34">
        <v>193</v>
      </c>
      <c r="F39742" s="34">
        <v>152</v>
      </c>
      <c r="G39742" s="34">
        <v>152</v>
      </c>
      <c r="H39742" s="34">
        <v>157</v>
      </c>
      <c r="I39742" s="34">
        <v>172</v>
      </c>
      <c r="J39742" s="34">
        <v>156</v>
      </c>
      <c r="K39742" s="34">
        <v>168</v>
      </c>
      <c r="L39742" s="34">
        <v>78</v>
      </c>
      <c r="M39742" s="34">
        <v>154</v>
      </c>
      <c r="N39742" s="34">
        <v>112</v>
      </c>
      <c r="O39742" s="34">
        <v>144</v>
      </c>
      <c r="P39742" s="34">
        <v>136</v>
      </c>
      <c r="Q39742" s="34">
        <v>214</v>
      </c>
      <c r="R39742" s="34">
        <v>166</v>
      </c>
      <c r="S39742" s="34">
        <v>222</v>
      </c>
      <c r="T39742" s="34">
        <v>113</v>
      </c>
      <c r="U39742" s="34">
        <v>132</v>
      </c>
      <c r="V39742" s="34">
        <v>130</v>
      </c>
      <c r="W39742" s="34">
        <v>162</v>
      </c>
      <c r="X39742" s="34">
        <v>145</v>
      </c>
      <c r="Y39742" s="34">
        <v>156</v>
      </c>
      <c r="Z39742" s="34">
        <v>153</v>
      </c>
      <c r="AA39742" s="34">
        <v>222</v>
      </c>
      <c r="AB39742" s="34">
        <v>109</v>
      </c>
      <c r="AC39742" s="34">
        <v>254</v>
      </c>
    </row>
    <row r="39743" spans="1:29" x14ac:dyDescent="0.2">
      <c r="A39743" s="34" t="s">
        <v>100236</v>
      </c>
      <c r="B39743" s="34">
        <v>133</v>
      </c>
      <c r="C39743" s="34">
        <v>99</v>
      </c>
      <c r="D39743" s="34">
        <v>126</v>
      </c>
      <c r="E39743" s="34">
        <v>143</v>
      </c>
      <c r="F39743" s="34">
        <v>96</v>
      </c>
      <c r="G39743" s="34">
        <v>134</v>
      </c>
      <c r="H39743" s="34">
        <v>104</v>
      </c>
      <c r="I39743" s="34">
        <v>100</v>
      </c>
      <c r="J39743" s="34">
        <v>105</v>
      </c>
      <c r="K39743" s="34">
        <v>131</v>
      </c>
      <c r="L39743" s="34">
        <v>58</v>
      </c>
      <c r="M39743" s="34">
        <v>106</v>
      </c>
      <c r="N39743" s="34">
        <v>85</v>
      </c>
      <c r="O39743" s="34">
        <v>99</v>
      </c>
      <c r="P39743" s="34">
        <v>108</v>
      </c>
      <c r="Q39743" s="34">
        <v>149</v>
      </c>
      <c r="R39743" s="34">
        <v>118</v>
      </c>
      <c r="S39743" s="34">
        <v>184</v>
      </c>
      <c r="T39743" s="34">
        <v>84</v>
      </c>
      <c r="U39743" s="34">
        <v>111</v>
      </c>
      <c r="V39743" s="34">
        <v>131</v>
      </c>
      <c r="W39743" s="34">
        <v>140</v>
      </c>
      <c r="X39743" s="34">
        <v>139</v>
      </c>
      <c r="Y39743" s="34">
        <v>109</v>
      </c>
      <c r="Z39743" s="34">
        <v>132</v>
      </c>
      <c r="AA39743" s="34">
        <v>131</v>
      </c>
      <c r="AB39743" s="34">
        <v>103</v>
      </c>
      <c r="AC39743" s="34">
        <v>165</v>
      </c>
    </row>
    <row r="39744" spans="1:29" x14ac:dyDescent="0.2">
      <c r="A39744" s="34" t="s">
        <v>100237</v>
      </c>
      <c r="B39744" s="34">
        <v>53</v>
      </c>
      <c r="C39744" s="34">
        <v>56</v>
      </c>
      <c r="D39744" s="34">
        <v>55</v>
      </c>
      <c r="E39744" s="34">
        <v>51</v>
      </c>
      <c r="F39744" s="34">
        <v>28</v>
      </c>
      <c r="G39744" s="34">
        <v>53</v>
      </c>
      <c r="H39744" s="34">
        <v>42</v>
      </c>
      <c r="I39744" s="34">
        <v>40</v>
      </c>
      <c r="J39744" s="34">
        <v>33</v>
      </c>
      <c r="K39744" s="34">
        <v>50</v>
      </c>
      <c r="L39744" s="34">
        <v>14</v>
      </c>
      <c r="M39744" s="34">
        <v>38</v>
      </c>
      <c r="N39744" s="34">
        <v>29</v>
      </c>
      <c r="O39744" s="34">
        <v>42</v>
      </c>
      <c r="P39744" s="34">
        <v>26</v>
      </c>
      <c r="Q39744" s="34">
        <v>46</v>
      </c>
      <c r="R39744" s="34">
        <v>32</v>
      </c>
      <c r="S39744" s="34">
        <v>62</v>
      </c>
      <c r="T39744" s="34">
        <v>23</v>
      </c>
      <c r="U39744" s="34">
        <v>32</v>
      </c>
      <c r="V39744" s="34">
        <v>37</v>
      </c>
      <c r="W39744" s="34">
        <v>33</v>
      </c>
      <c r="X39744" s="34">
        <v>44</v>
      </c>
      <c r="Y39744" s="34">
        <v>42</v>
      </c>
      <c r="Z39744" s="34">
        <v>46</v>
      </c>
      <c r="AA39744" s="34">
        <v>63</v>
      </c>
      <c r="AB39744" s="34">
        <v>35</v>
      </c>
      <c r="AC39744" s="34">
        <v>81</v>
      </c>
    </row>
    <row r="39745" spans="1:29" x14ac:dyDescent="0.2">
      <c r="A39745" s="34" t="s">
        <v>100238</v>
      </c>
      <c r="B39745" s="34">
        <v>92</v>
      </c>
      <c r="C39745" s="34">
        <v>129</v>
      </c>
      <c r="D39745" s="34">
        <v>141</v>
      </c>
      <c r="E39745" s="34">
        <v>130</v>
      </c>
      <c r="F39745" s="34">
        <v>102</v>
      </c>
      <c r="G39745" s="34">
        <v>147</v>
      </c>
      <c r="H39745" s="34">
        <v>84</v>
      </c>
      <c r="I39745" s="34">
        <v>114</v>
      </c>
      <c r="J39745" s="34">
        <v>78</v>
      </c>
      <c r="K39745" s="34">
        <v>123</v>
      </c>
      <c r="L39745" s="34">
        <v>62</v>
      </c>
      <c r="M39745" s="34">
        <v>96</v>
      </c>
      <c r="N39745" s="34">
        <v>79</v>
      </c>
      <c r="O39745" s="34">
        <v>121</v>
      </c>
      <c r="P39745" s="34">
        <v>80</v>
      </c>
      <c r="Q39745" s="34">
        <v>136</v>
      </c>
      <c r="R39745" s="34">
        <v>101</v>
      </c>
      <c r="S39745" s="34">
        <v>127</v>
      </c>
      <c r="T39745" s="34">
        <v>83</v>
      </c>
      <c r="U39745" s="34">
        <v>110</v>
      </c>
      <c r="V39745" s="34">
        <v>99</v>
      </c>
      <c r="W39745" s="34">
        <v>124</v>
      </c>
      <c r="X39745" s="34">
        <v>140</v>
      </c>
      <c r="Y39745" s="34">
        <v>80</v>
      </c>
      <c r="Z39745" s="34">
        <v>116</v>
      </c>
      <c r="AA39745" s="34">
        <v>171</v>
      </c>
      <c r="AB39745" s="34">
        <v>57</v>
      </c>
      <c r="AC39745" s="34">
        <v>194</v>
      </c>
    </row>
    <row r="39746" spans="1:29" x14ac:dyDescent="0.2">
      <c r="A39746" s="34" t="s">
        <v>100239</v>
      </c>
      <c r="B39746" s="34">
        <v>184</v>
      </c>
      <c r="C39746" s="34">
        <v>197</v>
      </c>
      <c r="D39746" s="34">
        <v>219</v>
      </c>
      <c r="E39746" s="34">
        <v>213</v>
      </c>
      <c r="F39746" s="34">
        <v>223</v>
      </c>
      <c r="G39746" s="34">
        <v>225</v>
      </c>
      <c r="H39746" s="34">
        <v>189</v>
      </c>
      <c r="I39746" s="34">
        <v>241</v>
      </c>
      <c r="J39746" s="34">
        <v>138</v>
      </c>
      <c r="K39746" s="34">
        <v>262</v>
      </c>
      <c r="L39746" s="34">
        <v>130</v>
      </c>
      <c r="M39746" s="34">
        <v>188</v>
      </c>
      <c r="N39746" s="34">
        <v>172</v>
      </c>
      <c r="O39746" s="34">
        <v>164</v>
      </c>
      <c r="P39746" s="34">
        <v>154</v>
      </c>
      <c r="Q39746" s="34">
        <v>204</v>
      </c>
      <c r="R39746" s="34">
        <v>225</v>
      </c>
      <c r="S39746" s="34">
        <v>261</v>
      </c>
      <c r="T39746" s="34">
        <v>172</v>
      </c>
      <c r="U39746" s="34">
        <v>195</v>
      </c>
      <c r="V39746" s="34">
        <v>229</v>
      </c>
      <c r="W39746" s="34">
        <v>296</v>
      </c>
      <c r="X39746" s="34">
        <v>240</v>
      </c>
      <c r="Y39746" s="34">
        <v>240</v>
      </c>
      <c r="Z39746" s="34">
        <v>263</v>
      </c>
      <c r="AA39746" s="34">
        <v>256</v>
      </c>
      <c r="AB39746" s="34">
        <v>185</v>
      </c>
      <c r="AC39746" s="34">
        <v>351</v>
      </c>
    </row>
    <row r="39747" spans="1:29" x14ac:dyDescent="0.2">
      <c r="A39747" s="34" t="s">
        <v>100240</v>
      </c>
      <c r="B39747" s="34">
        <v>39</v>
      </c>
      <c r="C39747" s="34">
        <v>91</v>
      </c>
      <c r="D39747" s="34">
        <v>98</v>
      </c>
      <c r="E39747" s="34">
        <v>80</v>
      </c>
      <c r="F39747" s="34">
        <v>85</v>
      </c>
      <c r="G39747" s="34">
        <v>66</v>
      </c>
      <c r="H39747" s="34">
        <v>71</v>
      </c>
      <c r="I39747" s="34">
        <v>67</v>
      </c>
      <c r="J39747" s="34">
        <v>54</v>
      </c>
      <c r="K39747" s="34">
        <v>89</v>
      </c>
      <c r="L39747" s="34">
        <v>27</v>
      </c>
      <c r="M39747" s="34">
        <v>67</v>
      </c>
      <c r="N39747" s="34">
        <v>74</v>
      </c>
      <c r="O39747" s="34">
        <v>89</v>
      </c>
      <c r="P39747" s="34">
        <v>47</v>
      </c>
      <c r="Q39747" s="34">
        <v>126</v>
      </c>
      <c r="R39747" s="34">
        <v>78</v>
      </c>
      <c r="S39747" s="34">
        <v>98</v>
      </c>
      <c r="T39747" s="34">
        <v>58</v>
      </c>
      <c r="U39747" s="34">
        <v>58</v>
      </c>
      <c r="V39747" s="34">
        <v>91</v>
      </c>
      <c r="W39747" s="34">
        <v>81</v>
      </c>
      <c r="X39747" s="34">
        <v>95</v>
      </c>
      <c r="Y39747" s="34">
        <v>85</v>
      </c>
      <c r="Z39747" s="34">
        <v>72</v>
      </c>
      <c r="AA39747" s="34">
        <v>108</v>
      </c>
      <c r="AB39747" s="34">
        <v>79</v>
      </c>
      <c r="AC39747" s="34">
        <v>116</v>
      </c>
    </row>
    <row r="39748" spans="1:29" x14ac:dyDescent="0.2">
      <c r="A39748" s="34" t="s">
        <v>100241</v>
      </c>
      <c r="B39748" s="34">
        <v>83</v>
      </c>
      <c r="C39748" s="34">
        <v>104</v>
      </c>
      <c r="D39748" s="34">
        <v>150</v>
      </c>
      <c r="E39748" s="34">
        <v>178</v>
      </c>
      <c r="F39748" s="34">
        <v>123</v>
      </c>
      <c r="G39748" s="34">
        <v>86</v>
      </c>
      <c r="H39748" s="34">
        <v>91</v>
      </c>
      <c r="I39748" s="34">
        <v>74</v>
      </c>
      <c r="J39748" s="34">
        <v>74</v>
      </c>
      <c r="K39748" s="34">
        <v>139</v>
      </c>
      <c r="L39748" s="34">
        <v>54</v>
      </c>
      <c r="M39748" s="34">
        <v>110</v>
      </c>
      <c r="N39748" s="34">
        <v>74</v>
      </c>
      <c r="O39748" s="34">
        <v>91</v>
      </c>
      <c r="P39748" s="34">
        <v>98</v>
      </c>
      <c r="Q39748" s="34">
        <v>102</v>
      </c>
      <c r="R39748" s="34">
        <v>106</v>
      </c>
      <c r="S39748" s="34">
        <v>119</v>
      </c>
      <c r="T39748" s="34">
        <v>70</v>
      </c>
      <c r="U39748" s="34">
        <v>80</v>
      </c>
      <c r="V39748" s="34">
        <v>117</v>
      </c>
      <c r="W39748" s="34">
        <v>119</v>
      </c>
      <c r="X39748" s="34">
        <v>133</v>
      </c>
      <c r="Y39748" s="34">
        <v>101</v>
      </c>
      <c r="Z39748" s="34">
        <v>123</v>
      </c>
      <c r="AA39748" s="34">
        <v>160</v>
      </c>
      <c r="AB39748" s="34">
        <v>102</v>
      </c>
      <c r="AC39748" s="34">
        <v>187</v>
      </c>
    </row>
    <row r="39749" spans="1:29" x14ac:dyDescent="0.2">
      <c r="A39749" s="34" t="s">
        <v>100242</v>
      </c>
      <c r="B39749" s="34">
        <v>113</v>
      </c>
      <c r="C39749" s="34">
        <v>96</v>
      </c>
      <c r="D39749" s="34">
        <v>141</v>
      </c>
      <c r="E39749" s="34">
        <v>151</v>
      </c>
      <c r="F39749" s="34">
        <v>116</v>
      </c>
      <c r="G39749" s="34">
        <v>145</v>
      </c>
      <c r="H39749" s="34">
        <v>101</v>
      </c>
      <c r="I39749" s="34">
        <v>111</v>
      </c>
      <c r="J39749" s="34">
        <v>86</v>
      </c>
      <c r="K39749" s="34">
        <v>132</v>
      </c>
      <c r="L39749" s="34">
        <v>71</v>
      </c>
      <c r="M39749" s="34">
        <v>112</v>
      </c>
      <c r="N39749" s="34">
        <v>61</v>
      </c>
      <c r="O39749" s="34">
        <v>105</v>
      </c>
      <c r="P39749" s="34">
        <v>85</v>
      </c>
      <c r="Q39749" s="34">
        <v>162</v>
      </c>
      <c r="R39749" s="34">
        <v>110</v>
      </c>
      <c r="S39749" s="34">
        <v>200</v>
      </c>
      <c r="T39749" s="34">
        <v>92</v>
      </c>
      <c r="U39749" s="34">
        <v>117</v>
      </c>
      <c r="V39749" s="34">
        <v>115</v>
      </c>
      <c r="W39749" s="34">
        <v>140</v>
      </c>
      <c r="X39749" s="34">
        <v>142</v>
      </c>
      <c r="Y39749" s="34">
        <v>91</v>
      </c>
      <c r="Z39749" s="34">
        <v>125</v>
      </c>
      <c r="AA39749" s="34">
        <v>178</v>
      </c>
      <c r="AB39749" s="34">
        <v>120</v>
      </c>
      <c r="AC39749" s="34">
        <v>207</v>
      </c>
    </row>
    <row r="39750" spans="1:29" x14ac:dyDescent="0.2">
      <c r="A39750" s="34" t="s">
        <v>100243</v>
      </c>
      <c r="B39750" s="34">
        <v>229</v>
      </c>
      <c r="C39750" s="34">
        <v>293</v>
      </c>
      <c r="D39750" s="34">
        <v>348</v>
      </c>
      <c r="E39750" s="34">
        <v>361</v>
      </c>
      <c r="F39750" s="34">
        <v>345</v>
      </c>
      <c r="G39750" s="34">
        <v>339</v>
      </c>
      <c r="H39750" s="34">
        <v>293</v>
      </c>
      <c r="I39750" s="34">
        <v>290</v>
      </c>
      <c r="J39750" s="34">
        <v>248</v>
      </c>
      <c r="K39750" s="34">
        <v>268</v>
      </c>
      <c r="L39750" s="34">
        <v>193</v>
      </c>
      <c r="M39750" s="34">
        <v>282</v>
      </c>
      <c r="N39750" s="34">
        <v>294</v>
      </c>
      <c r="O39750" s="34">
        <v>268</v>
      </c>
      <c r="P39750" s="34">
        <v>249</v>
      </c>
      <c r="Q39750" s="34">
        <v>378</v>
      </c>
      <c r="R39750" s="34">
        <v>352</v>
      </c>
      <c r="S39750" s="34">
        <v>380</v>
      </c>
      <c r="T39750" s="34">
        <v>236</v>
      </c>
      <c r="U39750" s="34">
        <v>256</v>
      </c>
      <c r="V39750" s="34">
        <v>383</v>
      </c>
      <c r="W39750" s="34">
        <v>369</v>
      </c>
      <c r="X39750" s="34">
        <v>392</v>
      </c>
      <c r="Y39750" s="34">
        <v>284</v>
      </c>
      <c r="Z39750" s="34">
        <v>361</v>
      </c>
      <c r="AA39750" s="34">
        <v>454</v>
      </c>
      <c r="AB39750" s="34">
        <v>295</v>
      </c>
      <c r="AC39750" s="34">
        <v>500</v>
      </c>
    </row>
    <row r="39751" spans="1:29" x14ac:dyDescent="0.2">
      <c r="A39751" s="34" t="s">
        <v>100244</v>
      </c>
      <c r="B39751" s="34">
        <v>88</v>
      </c>
      <c r="C39751" s="34">
        <v>137</v>
      </c>
      <c r="D39751" s="34">
        <v>140</v>
      </c>
      <c r="E39751" s="34">
        <v>130</v>
      </c>
      <c r="F39751" s="34">
        <v>117</v>
      </c>
      <c r="G39751" s="34">
        <v>162</v>
      </c>
      <c r="H39751" s="34">
        <v>111</v>
      </c>
      <c r="I39751" s="34">
        <v>110</v>
      </c>
      <c r="J39751" s="34">
        <v>101</v>
      </c>
      <c r="K39751" s="34">
        <v>151</v>
      </c>
      <c r="L39751" s="34">
        <v>63</v>
      </c>
      <c r="M39751" s="34">
        <v>120</v>
      </c>
      <c r="N39751" s="34">
        <v>99</v>
      </c>
      <c r="O39751" s="34">
        <v>118</v>
      </c>
      <c r="P39751" s="34">
        <v>93</v>
      </c>
      <c r="Q39751" s="34">
        <v>178</v>
      </c>
      <c r="R39751" s="34">
        <v>119</v>
      </c>
      <c r="S39751" s="34">
        <v>164</v>
      </c>
      <c r="T39751" s="34">
        <v>115</v>
      </c>
      <c r="U39751" s="34">
        <v>111</v>
      </c>
      <c r="V39751" s="34">
        <v>140</v>
      </c>
      <c r="W39751" s="34">
        <v>106</v>
      </c>
      <c r="X39751" s="34">
        <v>140</v>
      </c>
      <c r="Y39751" s="34">
        <v>130</v>
      </c>
      <c r="Z39751" s="34">
        <v>130</v>
      </c>
      <c r="AA39751" s="34">
        <v>167</v>
      </c>
      <c r="AB39751" s="34">
        <v>122</v>
      </c>
      <c r="AC39751" s="34">
        <v>211</v>
      </c>
    </row>
    <row r="39752" spans="1:29" x14ac:dyDescent="0.2">
      <c r="A39752" s="34" t="s">
        <v>100245</v>
      </c>
      <c r="B39752" s="34">
        <v>125</v>
      </c>
      <c r="C39752" s="34">
        <v>170</v>
      </c>
      <c r="D39752" s="34">
        <v>199</v>
      </c>
      <c r="E39752" s="34">
        <v>176</v>
      </c>
      <c r="F39752" s="34">
        <v>150</v>
      </c>
      <c r="G39752" s="34">
        <v>145</v>
      </c>
      <c r="H39752" s="34">
        <v>140</v>
      </c>
      <c r="I39752" s="34">
        <v>190</v>
      </c>
      <c r="J39752" s="34">
        <v>116</v>
      </c>
      <c r="K39752" s="34">
        <v>164</v>
      </c>
      <c r="L39752" s="34">
        <v>73</v>
      </c>
      <c r="M39752" s="34">
        <v>124</v>
      </c>
      <c r="N39752" s="34">
        <v>112</v>
      </c>
      <c r="O39752" s="34">
        <v>154</v>
      </c>
      <c r="P39752" s="34">
        <v>120</v>
      </c>
      <c r="Q39752" s="34">
        <v>163</v>
      </c>
      <c r="R39752" s="34">
        <v>194</v>
      </c>
      <c r="S39752" s="34">
        <v>191</v>
      </c>
      <c r="T39752" s="34">
        <v>87</v>
      </c>
      <c r="U39752" s="34">
        <v>153</v>
      </c>
      <c r="V39752" s="34">
        <v>180</v>
      </c>
      <c r="W39752" s="34">
        <v>160</v>
      </c>
      <c r="X39752" s="34">
        <v>176</v>
      </c>
      <c r="Y39752" s="34">
        <v>125</v>
      </c>
      <c r="Z39752" s="34">
        <v>142</v>
      </c>
      <c r="AA39752" s="34">
        <v>214</v>
      </c>
      <c r="AB39752" s="34">
        <v>108</v>
      </c>
      <c r="AC39752" s="34">
        <v>240</v>
      </c>
    </row>
    <row r="39753" spans="1:29" x14ac:dyDescent="0.2">
      <c r="A39753" s="34" t="s">
        <v>100246</v>
      </c>
      <c r="B39753" s="34">
        <v>70</v>
      </c>
      <c r="C39753" s="34">
        <v>121</v>
      </c>
      <c r="D39753" s="34">
        <v>171</v>
      </c>
      <c r="E39753" s="34">
        <v>130</v>
      </c>
      <c r="F39753" s="34">
        <v>107</v>
      </c>
      <c r="G39753" s="34">
        <v>159</v>
      </c>
      <c r="H39753" s="34">
        <v>118</v>
      </c>
      <c r="I39753" s="34">
        <v>141</v>
      </c>
      <c r="J39753" s="34">
        <v>72</v>
      </c>
      <c r="K39753" s="34">
        <v>102</v>
      </c>
      <c r="L39753" s="34">
        <v>48</v>
      </c>
      <c r="M39753" s="34">
        <v>119</v>
      </c>
      <c r="N39753" s="34">
        <v>105</v>
      </c>
      <c r="O39753" s="34">
        <v>102</v>
      </c>
      <c r="P39753" s="34">
        <v>74</v>
      </c>
      <c r="Q39753" s="34">
        <v>139</v>
      </c>
      <c r="R39753" s="34">
        <v>97</v>
      </c>
      <c r="S39753" s="34">
        <v>193</v>
      </c>
      <c r="T39753" s="34">
        <v>85</v>
      </c>
      <c r="U39753" s="34">
        <v>114</v>
      </c>
      <c r="V39753" s="34">
        <v>121</v>
      </c>
      <c r="W39753" s="34">
        <v>147</v>
      </c>
      <c r="X39753" s="34">
        <v>128</v>
      </c>
      <c r="Y39753" s="34">
        <v>102</v>
      </c>
      <c r="Z39753" s="34">
        <v>167</v>
      </c>
      <c r="AA39753" s="34">
        <v>156</v>
      </c>
      <c r="AB39753" s="34">
        <v>77</v>
      </c>
      <c r="AC39753" s="34">
        <v>190</v>
      </c>
    </row>
    <row r="39754" spans="1:29" x14ac:dyDescent="0.2">
      <c r="A39754" s="34" t="s">
        <v>100247</v>
      </c>
      <c r="B39754" s="34">
        <v>68</v>
      </c>
      <c r="C39754" s="34">
        <v>64</v>
      </c>
      <c r="D39754" s="34">
        <v>83</v>
      </c>
      <c r="E39754" s="34">
        <v>67</v>
      </c>
      <c r="F39754" s="34">
        <v>55</v>
      </c>
      <c r="G39754" s="34">
        <v>68</v>
      </c>
      <c r="H39754" s="34">
        <v>59</v>
      </c>
      <c r="I39754" s="34">
        <v>57</v>
      </c>
      <c r="J39754" s="34">
        <v>27</v>
      </c>
      <c r="K39754" s="34">
        <v>86</v>
      </c>
      <c r="L39754" s="34">
        <v>23</v>
      </c>
      <c r="M39754" s="34">
        <v>63</v>
      </c>
      <c r="N39754" s="34">
        <v>34</v>
      </c>
      <c r="O39754" s="34">
        <v>39</v>
      </c>
      <c r="P39754" s="34">
        <v>23</v>
      </c>
      <c r="Q39754" s="34">
        <v>62</v>
      </c>
      <c r="R39754" s="34">
        <v>35</v>
      </c>
      <c r="S39754" s="34">
        <v>85</v>
      </c>
      <c r="T39754" s="34">
        <v>25</v>
      </c>
      <c r="U39754" s="34">
        <v>50</v>
      </c>
      <c r="V39754" s="34">
        <v>53</v>
      </c>
      <c r="W39754" s="34">
        <v>56</v>
      </c>
      <c r="X39754" s="34">
        <v>88</v>
      </c>
      <c r="Y39754" s="34">
        <v>44</v>
      </c>
      <c r="Z39754" s="34">
        <v>59</v>
      </c>
      <c r="AA39754" s="34">
        <v>96</v>
      </c>
      <c r="AB39754" s="34">
        <v>21</v>
      </c>
      <c r="AC39754" s="34">
        <v>96</v>
      </c>
    </row>
    <row r="39755" spans="1:29" x14ac:dyDescent="0.2">
      <c r="A39755" s="34" t="s">
        <v>100248</v>
      </c>
      <c r="B39755" s="34">
        <v>100</v>
      </c>
      <c r="C39755" s="34">
        <v>124</v>
      </c>
      <c r="D39755" s="34">
        <v>157</v>
      </c>
      <c r="E39755" s="34">
        <v>116</v>
      </c>
      <c r="F39755" s="34">
        <v>140</v>
      </c>
      <c r="G39755" s="34">
        <v>140</v>
      </c>
      <c r="H39755" s="34">
        <v>116</v>
      </c>
      <c r="I39755" s="34">
        <v>93</v>
      </c>
      <c r="J39755" s="34">
        <v>116</v>
      </c>
      <c r="K39755" s="34">
        <v>156</v>
      </c>
      <c r="L39755" s="34">
        <v>70</v>
      </c>
      <c r="M39755" s="34">
        <v>139</v>
      </c>
      <c r="N39755" s="34">
        <v>113</v>
      </c>
      <c r="O39755" s="34">
        <v>120</v>
      </c>
      <c r="P39755" s="34">
        <v>115</v>
      </c>
      <c r="Q39755" s="34">
        <v>169</v>
      </c>
      <c r="R39755" s="34">
        <v>145</v>
      </c>
      <c r="S39755" s="34">
        <v>167</v>
      </c>
      <c r="T39755" s="34">
        <v>95</v>
      </c>
      <c r="U39755" s="34">
        <v>85</v>
      </c>
      <c r="V39755" s="34">
        <v>95</v>
      </c>
      <c r="W39755" s="34">
        <v>119</v>
      </c>
      <c r="X39755" s="34">
        <v>158</v>
      </c>
      <c r="Y39755" s="34">
        <v>118</v>
      </c>
      <c r="Z39755" s="34">
        <v>164</v>
      </c>
      <c r="AA39755" s="34">
        <v>170</v>
      </c>
      <c r="AB39755" s="34">
        <v>91</v>
      </c>
      <c r="AC39755" s="34">
        <v>216</v>
      </c>
    </row>
    <row r="39756" spans="1:29" x14ac:dyDescent="0.2">
      <c r="A39756" s="34" t="s">
        <v>100249</v>
      </c>
      <c r="B39756" s="34">
        <v>78</v>
      </c>
      <c r="C39756" s="34">
        <v>130</v>
      </c>
      <c r="D39756" s="34">
        <v>177</v>
      </c>
      <c r="E39756" s="34">
        <v>147</v>
      </c>
      <c r="F39756" s="34">
        <v>112</v>
      </c>
      <c r="G39756" s="34">
        <v>100</v>
      </c>
      <c r="H39756" s="34">
        <v>101</v>
      </c>
      <c r="I39756" s="34">
        <v>125</v>
      </c>
      <c r="J39756" s="34">
        <v>72</v>
      </c>
      <c r="K39756" s="34">
        <v>162</v>
      </c>
      <c r="L39756" s="34">
        <v>28</v>
      </c>
      <c r="M39756" s="34">
        <v>112</v>
      </c>
      <c r="N39756" s="34">
        <v>83</v>
      </c>
      <c r="O39756" s="34">
        <v>80</v>
      </c>
      <c r="P39756" s="34">
        <v>72</v>
      </c>
      <c r="Q39756" s="34">
        <v>134</v>
      </c>
      <c r="R39756" s="34">
        <v>115</v>
      </c>
      <c r="S39756" s="34">
        <v>173</v>
      </c>
      <c r="T39756" s="34">
        <v>57</v>
      </c>
      <c r="U39756" s="34">
        <v>100</v>
      </c>
      <c r="V39756" s="34">
        <v>129</v>
      </c>
      <c r="W39756" s="34">
        <v>108</v>
      </c>
      <c r="X39756" s="34">
        <v>154</v>
      </c>
      <c r="Y39756" s="34">
        <v>74</v>
      </c>
      <c r="Z39756" s="34">
        <v>140</v>
      </c>
      <c r="AA39756" s="34">
        <v>165</v>
      </c>
      <c r="AB39756" s="34">
        <v>68</v>
      </c>
      <c r="AC39756" s="34">
        <v>194</v>
      </c>
    </row>
    <row r="39757" spans="1:29" x14ac:dyDescent="0.2">
      <c r="A39757" s="34" t="s">
        <v>100250</v>
      </c>
      <c r="B39757" s="34">
        <v>28</v>
      </c>
      <c r="C39757" s="34">
        <v>74</v>
      </c>
      <c r="D39757" s="34">
        <v>64</v>
      </c>
      <c r="E39757" s="34">
        <v>77</v>
      </c>
      <c r="F39757" s="34">
        <v>41</v>
      </c>
      <c r="G39757" s="34">
        <v>46</v>
      </c>
      <c r="H39757" s="34">
        <v>30</v>
      </c>
      <c r="I39757" s="34">
        <v>60</v>
      </c>
      <c r="J39757" s="34">
        <v>21</v>
      </c>
      <c r="K39757" s="34">
        <v>61</v>
      </c>
      <c r="L39757" s="34">
        <v>15</v>
      </c>
      <c r="M39757" s="34">
        <v>50</v>
      </c>
      <c r="N39757" s="34">
        <v>28</v>
      </c>
      <c r="O39757" s="34">
        <v>44</v>
      </c>
      <c r="P39757" s="34">
        <v>30</v>
      </c>
      <c r="Q39757" s="34">
        <v>43</v>
      </c>
      <c r="R39757" s="34">
        <v>26</v>
      </c>
      <c r="S39757" s="34">
        <v>80</v>
      </c>
      <c r="T39757" s="34">
        <v>17</v>
      </c>
      <c r="U39757" s="34">
        <v>35</v>
      </c>
      <c r="V39757" s="34">
        <v>36</v>
      </c>
      <c r="W39757" s="34">
        <v>40</v>
      </c>
      <c r="X39757" s="34">
        <v>64</v>
      </c>
      <c r="Y39757" s="34">
        <v>19</v>
      </c>
      <c r="Z39757" s="34">
        <v>64</v>
      </c>
      <c r="AA39757" s="34">
        <v>61</v>
      </c>
      <c r="AB39757" s="34">
        <v>15</v>
      </c>
      <c r="AC39757" s="34">
        <v>112</v>
      </c>
    </row>
    <row r="39758" spans="1:29" x14ac:dyDescent="0.2">
      <c r="A39758" s="34" t="s">
        <v>100251</v>
      </c>
      <c r="B39758" s="34">
        <v>97</v>
      </c>
      <c r="C39758" s="34">
        <v>82</v>
      </c>
      <c r="D39758" s="34">
        <v>154</v>
      </c>
      <c r="E39758" s="34">
        <v>125</v>
      </c>
      <c r="F39758" s="34">
        <v>120</v>
      </c>
      <c r="G39758" s="34">
        <v>75</v>
      </c>
      <c r="H39758" s="34">
        <v>133</v>
      </c>
      <c r="I39758" s="34">
        <v>98</v>
      </c>
      <c r="J39758" s="34">
        <v>85</v>
      </c>
      <c r="K39758" s="34">
        <v>120</v>
      </c>
      <c r="L39758" s="34">
        <v>66</v>
      </c>
      <c r="M39758" s="34">
        <v>91</v>
      </c>
      <c r="N39758" s="34">
        <v>122</v>
      </c>
      <c r="O39758" s="34">
        <v>82</v>
      </c>
      <c r="P39758" s="34">
        <v>91</v>
      </c>
      <c r="Q39758" s="34">
        <v>124</v>
      </c>
      <c r="R39758" s="34">
        <v>112</v>
      </c>
      <c r="S39758" s="34">
        <v>136</v>
      </c>
      <c r="T39758" s="34">
        <v>116</v>
      </c>
      <c r="U39758" s="34">
        <v>71</v>
      </c>
      <c r="V39758" s="34">
        <v>123</v>
      </c>
      <c r="W39758" s="34">
        <v>131</v>
      </c>
      <c r="X39758" s="34">
        <v>165</v>
      </c>
      <c r="Y39758" s="34">
        <v>114</v>
      </c>
      <c r="Z39758" s="34">
        <v>152</v>
      </c>
      <c r="AA39758" s="34">
        <v>127</v>
      </c>
      <c r="AB39758" s="34">
        <v>117</v>
      </c>
      <c r="AC39758" s="34">
        <v>132</v>
      </c>
    </row>
    <row r="39759" spans="1:29" x14ac:dyDescent="0.2">
      <c r="A39759" s="34" t="s">
        <v>100252</v>
      </c>
      <c r="B39759" s="34">
        <v>38</v>
      </c>
      <c r="C39759" s="34">
        <v>54</v>
      </c>
      <c r="D39759" s="34">
        <v>46</v>
      </c>
      <c r="E39759" s="34">
        <v>65</v>
      </c>
      <c r="F39759" s="34">
        <v>17</v>
      </c>
      <c r="G39759" s="34">
        <v>45</v>
      </c>
      <c r="H39759" s="34">
        <v>15</v>
      </c>
      <c r="I39759" s="34">
        <v>56</v>
      </c>
      <c r="J39759" s="34">
        <v>31</v>
      </c>
      <c r="K39759" s="34">
        <v>50</v>
      </c>
      <c r="L39759" s="34">
        <v>8</v>
      </c>
      <c r="M39759" s="34">
        <v>24</v>
      </c>
      <c r="N39759" s="34">
        <v>17</v>
      </c>
      <c r="O39759" s="34">
        <v>35</v>
      </c>
      <c r="P39759" s="34">
        <v>23</v>
      </c>
      <c r="Q39759" s="34">
        <v>41</v>
      </c>
      <c r="R39759" s="34">
        <v>23</v>
      </c>
      <c r="S39759" s="34">
        <v>68</v>
      </c>
      <c r="T39759" s="34">
        <v>10</v>
      </c>
      <c r="U39759" s="34">
        <v>31</v>
      </c>
      <c r="V39759" s="34">
        <v>27</v>
      </c>
      <c r="W39759" s="34">
        <v>30</v>
      </c>
      <c r="X39759" s="34">
        <v>33</v>
      </c>
      <c r="Y39759" s="34">
        <v>16</v>
      </c>
      <c r="Z39759" s="34">
        <v>51</v>
      </c>
      <c r="AA39759" s="34">
        <v>35</v>
      </c>
      <c r="AB39759" s="34">
        <v>20</v>
      </c>
      <c r="AC39759" s="34">
        <v>67</v>
      </c>
    </row>
    <row r="39760" spans="1:29" x14ac:dyDescent="0.2">
      <c r="A39760" s="34" t="s">
        <v>100253</v>
      </c>
      <c r="B39760" s="34">
        <v>94</v>
      </c>
      <c r="C39760" s="34">
        <v>92</v>
      </c>
      <c r="D39760" s="34">
        <v>134</v>
      </c>
      <c r="E39760" s="34">
        <v>123</v>
      </c>
      <c r="F39760" s="34">
        <v>122</v>
      </c>
      <c r="G39760" s="34">
        <v>121</v>
      </c>
      <c r="H39760" s="34">
        <v>96</v>
      </c>
      <c r="I39760" s="34">
        <v>77</v>
      </c>
      <c r="J39760" s="34">
        <v>70</v>
      </c>
      <c r="K39760" s="34">
        <v>118</v>
      </c>
      <c r="L39760" s="34">
        <v>41</v>
      </c>
      <c r="M39760" s="34">
        <v>74</v>
      </c>
      <c r="N39760" s="34">
        <v>79</v>
      </c>
      <c r="O39760" s="34">
        <v>86</v>
      </c>
      <c r="P39760" s="34">
        <v>67</v>
      </c>
      <c r="Q39760" s="34">
        <v>126</v>
      </c>
      <c r="R39760" s="34">
        <v>122</v>
      </c>
      <c r="S39760" s="34">
        <v>135</v>
      </c>
      <c r="T39760" s="34">
        <v>78</v>
      </c>
      <c r="U39760" s="34">
        <v>65</v>
      </c>
      <c r="V39760" s="34">
        <v>106</v>
      </c>
      <c r="W39760" s="34">
        <v>90</v>
      </c>
      <c r="X39760" s="34">
        <v>165</v>
      </c>
      <c r="Y39760" s="34">
        <v>97</v>
      </c>
      <c r="Z39760" s="34">
        <v>101</v>
      </c>
      <c r="AA39760" s="34">
        <v>125</v>
      </c>
      <c r="AB39760" s="34">
        <v>94</v>
      </c>
      <c r="AC39760" s="34">
        <v>166</v>
      </c>
    </row>
    <row r="39761" spans="1:29" x14ac:dyDescent="0.2">
      <c r="A39761" s="34" t="s">
        <v>100254</v>
      </c>
      <c r="B39761" s="34">
        <v>58</v>
      </c>
      <c r="C39761" s="34">
        <v>101</v>
      </c>
      <c r="D39761" s="34">
        <v>71</v>
      </c>
      <c r="E39761" s="34">
        <v>80</v>
      </c>
      <c r="F39761" s="34">
        <v>59</v>
      </c>
      <c r="G39761" s="34">
        <v>91</v>
      </c>
      <c r="H39761" s="34">
        <v>36</v>
      </c>
      <c r="I39761" s="34">
        <v>54</v>
      </c>
      <c r="J39761" s="34">
        <v>31</v>
      </c>
      <c r="K39761" s="34">
        <v>97</v>
      </c>
      <c r="L39761" s="34">
        <v>14</v>
      </c>
      <c r="M39761" s="34">
        <v>51</v>
      </c>
      <c r="N39761" s="34">
        <v>34</v>
      </c>
      <c r="O39761" s="34">
        <v>57</v>
      </c>
      <c r="P39761" s="34">
        <v>36</v>
      </c>
      <c r="Q39761" s="34">
        <v>78</v>
      </c>
      <c r="R39761" s="34">
        <v>50</v>
      </c>
      <c r="S39761" s="34">
        <v>117</v>
      </c>
      <c r="T39761" s="34">
        <v>11</v>
      </c>
      <c r="U39761" s="34">
        <v>61</v>
      </c>
      <c r="V39761" s="34">
        <v>63</v>
      </c>
      <c r="W39761" s="34">
        <v>50</v>
      </c>
      <c r="X39761" s="34">
        <v>71</v>
      </c>
      <c r="Y39761" s="34">
        <v>36</v>
      </c>
      <c r="Z39761" s="34">
        <v>53</v>
      </c>
      <c r="AA39761" s="34">
        <v>71</v>
      </c>
      <c r="AB39761" s="34">
        <v>15</v>
      </c>
      <c r="AC39761" s="34">
        <v>93</v>
      </c>
    </row>
    <row r="39762" spans="1:29" x14ac:dyDescent="0.2">
      <c r="A39762" s="34" t="s">
        <v>100255</v>
      </c>
      <c r="B39762" s="34">
        <v>77</v>
      </c>
      <c r="C39762" s="34">
        <v>55</v>
      </c>
      <c r="D39762" s="34">
        <v>60</v>
      </c>
      <c r="E39762" s="34">
        <v>36</v>
      </c>
      <c r="F39762" s="34">
        <v>22</v>
      </c>
      <c r="G39762" s="34">
        <v>40</v>
      </c>
      <c r="H39762" s="34">
        <v>88</v>
      </c>
      <c r="I39762" s="34">
        <v>42</v>
      </c>
      <c r="J39762" s="34">
        <v>26</v>
      </c>
      <c r="K39762" s="34">
        <v>49</v>
      </c>
      <c r="L39762" s="34">
        <v>27</v>
      </c>
      <c r="M39762" s="34">
        <v>57</v>
      </c>
      <c r="N39762" s="34">
        <v>31</v>
      </c>
      <c r="O39762" s="34">
        <v>31</v>
      </c>
      <c r="P39762" s="34">
        <v>43</v>
      </c>
      <c r="Q39762" s="34">
        <v>34</v>
      </c>
      <c r="R39762" s="34">
        <v>56</v>
      </c>
      <c r="S39762" s="34">
        <v>59</v>
      </c>
      <c r="T39762" s="34">
        <v>26</v>
      </c>
      <c r="U39762" s="34">
        <v>28</v>
      </c>
      <c r="V39762" s="34">
        <v>45</v>
      </c>
      <c r="W39762" s="34">
        <v>75</v>
      </c>
      <c r="X39762" s="34">
        <v>78</v>
      </c>
      <c r="Y39762" s="34">
        <v>35</v>
      </c>
      <c r="Z39762" s="34">
        <v>45</v>
      </c>
      <c r="AA39762" s="34">
        <v>71</v>
      </c>
      <c r="AB39762" s="34">
        <v>39</v>
      </c>
      <c r="AC39762" s="34">
        <v>75</v>
      </c>
    </row>
    <row r="39763" spans="1:29" x14ac:dyDescent="0.2">
      <c r="A39763" s="34" t="s">
        <v>100256</v>
      </c>
      <c r="B39763" s="34">
        <v>108</v>
      </c>
      <c r="C39763" s="34">
        <v>197</v>
      </c>
      <c r="D39763" s="34">
        <v>189</v>
      </c>
      <c r="E39763" s="34">
        <v>232</v>
      </c>
      <c r="F39763" s="34">
        <v>183</v>
      </c>
      <c r="G39763" s="34">
        <v>177</v>
      </c>
      <c r="H39763" s="34">
        <v>139</v>
      </c>
      <c r="I39763" s="34">
        <v>131</v>
      </c>
      <c r="J39763" s="34">
        <v>124</v>
      </c>
      <c r="K39763" s="34">
        <v>159</v>
      </c>
      <c r="L39763" s="34">
        <v>94</v>
      </c>
      <c r="M39763" s="34">
        <v>169</v>
      </c>
      <c r="N39763" s="34">
        <v>137</v>
      </c>
      <c r="O39763" s="34">
        <v>98</v>
      </c>
      <c r="P39763" s="34">
        <v>142</v>
      </c>
      <c r="Q39763" s="34">
        <v>170</v>
      </c>
      <c r="R39763" s="34">
        <v>148</v>
      </c>
      <c r="S39763" s="34">
        <v>208</v>
      </c>
      <c r="T39763" s="34">
        <v>121</v>
      </c>
      <c r="U39763" s="34">
        <v>131</v>
      </c>
      <c r="V39763" s="34">
        <v>246</v>
      </c>
      <c r="W39763" s="34">
        <v>155</v>
      </c>
      <c r="X39763" s="34">
        <v>215</v>
      </c>
      <c r="Y39763" s="34">
        <v>136</v>
      </c>
      <c r="Z39763" s="34">
        <v>170</v>
      </c>
      <c r="AA39763" s="34">
        <v>234</v>
      </c>
      <c r="AB39763" s="34">
        <v>134</v>
      </c>
      <c r="AC39763" s="34">
        <v>261</v>
      </c>
    </row>
    <row r="39764" spans="1:29" x14ac:dyDescent="0.2">
      <c r="A39764" s="34" t="s">
        <v>100257</v>
      </c>
      <c r="B39764" s="34">
        <v>57</v>
      </c>
      <c r="C39764" s="34">
        <v>107</v>
      </c>
      <c r="D39764" s="34">
        <v>109</v>
      </c>
      <c r="E39764" s="34">
        <v>93</v>
      </c>
      <c r="F39764" s="34">
        <v>92</v>
      </c>
      <c r="G39764" s="34">
        <v>69</v>
      </c>
      <c r="H39764" s="34">
        <v>80</v>
      </c>
      <c r="I39764" s="34">
        <v>65</v>
      </c>
      <c r="J39764" s="34">
        <v>44</v>
      </c>
      <c r="K39764" s="34">
        <v>83</v>
      </c>
      <c r="L39764" s="34">
        <v>37</v>
      </c>
      <c r="M39764" s="34">
        <v>65</v>
      </c>
      <c r="N39764" s="34">
        <v>73</v>
      </c>
      <c r="O39764" s="34">
        <v>66</v>
      </c>
      <c r="P39764" s="34">
        <v>62</v>
      </c>
      <c r="Q39764" s="34">
        <v>35</v>
      </c>
      <c r="R39764" s="34">
        <v>78</v>
      </c>
      <c r="S39764" s="34">
        <v>103</v>
      </c>
      <c r="T39764" s="34">
        <v>38</v>
      </c>
      <c r="U39764" s="34">
        <v>49</v>
      </c>
      <c r="V39764" s="34">
        <v>63</v>
      </c>
      <c r="W39764" s="34">
        <v>55</v>
      </c>
      <c r="X39764" s="34">
        <v>92</v>
      </c>
      <c r="Y39764" s="34">
        <v>44</v>
      </c>
      <c r="Z39764" s="34">
        <v>75</v>
      </c>
      <c r="AA39764" s="34">
        <v>101</v>
      </c>
      <c r="AB39764" s="34">
        <v>47</v>
      </c>
      <c r="AC39764" s="34">
        <v>115</v>
      </c>
    </row>
    <row r="39765" spans="1:29" x14ac:dyDescent="0.2">
      <c r="A39765" s="34" t="s">
        <v>100258</v>
      </c>
      <c r="B39765" s="34">
        <v>117</v>
      </c>
      <c r="C39765" s="34">
        <v>152</v>
      </c>
      <c r="D39765" s="34">
        <v>127</v>
      </c>
      <c r="E39765" s="34">
        <v>176</v>
      </c>
      <c r="F39765" s="34">
        <v>106</v>
      </c>
      <c r="G39765" s="34">
        <v>124</v>
      </c>
      <c r="H39765" s="34">
        <v>93</v>
      </c>
      <c r="I39765" s="34">
        <v>107</v>
      </c>
      <c r="J39765" s="34">
        <v>69</v>
      </c>
      <c r="K39765" s="34">
        <v>150</v>
      </c>
      <c r="L39765" s="34">
        <v>36</v>
      </c>
      <c r="M39765" s="34">
        <v>96</v>
      </c>
      <c r="N39765" s="34">
        <v>91</v>
      </c>
      <c r="O39765" s="34">
        <v>125</v>
      </c>
      <c r="P39765" s="34">
        <v>91</v>
      </c>
      <c r="Q39765" s="34">
        <v>153</v>
      </c>
      <c r="R39765" s="34">
        <v>101</v>
      </c>
      <c r="S39765" s="34">
        <v>210</v>
      </c>
      <c r="T39765" s="34">
        <v>69</v>
      </c>
      <c r="U39765" s="34">
        <v>126</v>
      </c>
      <c r="V39765" s="34">
        <v>112</v>
      </c>
      <c r="W39765" s="34">
        <v>90</v>
      </c>
      <c r="X39765" s="34">
        <v>163</v>
      </c>
      <c r="Y39765" s="34">
        <v>75</v>
      </c>
      <c r="Z39765" s="34">
        <v>119</v>
      </c>
      <c r="AA39765" s="34">
        <v>183</v>
      </c>
      <c r="AB39765" s="34">
        <v>75</v>
      </c>
      <c r="AC39765" s="34">
        <v>167</v>
      </c>
    </row>
    <row r="39766" spans="1:29" x14ac:dyDescent="0.2">
      <c r="A39766" s="34" t="s">
        <v>100259</v>
      </c>
      <c r="B39766" s="34">
        <v>89</v>
      </c>
      <c r="C39766" s="34">
        <v>176</v>
      </c>
      <c r="D39766" s="34">
        <v>185</v>
      </c>
      <c r="E39766" s="34">
        <v>202</v>
      </c>
      <c r="F39766" s="34">
        <v>146</v>
      </c>
      <c r="G39766" s="34">
        <v>189</v>
      </c>
      <c r="H39766" s="34">
        <v>130</v>
      </c>
      <c r="I39766" s="34">
        <v>166</v>
      </c>
      <c r="J39766" s="34">
        <v>108</v>
      </c>
      <c r="K39766" s="34">
        <v>200</v>
      </c>
      <c r="L39766" s="34">
        <v>59</v>
      </c>
      <c r="M39766" s="34">
        <v>137</v>
      </c>
      <c r="N39766" s="34">
        <v>122</v>
      </c>
      <c r="O39766" s="34">
        <v>146</v>
      </c>
      <c r="P39766" s="34">
        <v>112</v>
      </c>
      <c r="Q39766" s="34">
        <v>201</v>
      </c>
      <c r="R39766" s="34">
        <v>139</v>
      </c>
      <c r="S39766" s="34">
        <v>240</v>
      </c>
      <c r="T39766" s="34">
        <v>77</v>
      </c>
      <c r="U39766" s="34">
        <v>162</v>
      </c>
      <c r="V39766" s="34">
        <v>183</v>
      </c>
      <c r="W39766" s="34">
        <v>135</v>
      </c>
      <c r="X39766" s="34">
        <v>181</v>
      </c>
      <c r="Y39766" s="34">
        <v>123</v>
      </c>
      <c r="Z39766" s="34">
        <v>228</v>
      </c>
      <c r="AA39766" s="34">
        <v>176</v>
      </c>
      <c r="AB39766" s="34">
        <v>113</v>
      </c>
      <c r="AC39766" s="34">
        <v>299</v>
      </c>
    </row>
    <row r="39767" spans="1:29" x14ac:dyDescent="0.2">
      <c r="A39767" s="34" t="s">
        <v>100260</v>
      </c>
      <c r="B39767" s="34">
        <v>68</v>
      </c>
      <c r="C39767" s="34">
        <v>122</v>
      </c>
      <c r="D39767" s="34">
        <v>142</v>
      </c>
      <c r="E39767" s="34">
        <v>153</v>
      </c>
      <c r="F39767" s="34">
        <v>122</v>
      </c>
      <c r="G39767" s="34">
        <v>144</v>
      </c>
      <c r="H39767" s="34">
        <v>90</v>
      </c>
      <c r="I39767" s="34">
        <v>134</v>
      </c>
      <c r="J39767" s="34">
        <v>82</v>
      </c>
      <c r="K39767" s="34">
        <v>139</v>
      </c>
      <c r="L39767" s="34">
        <v>48</v>
      </c>
      <c r="M39767" s="34">
        <v>143</v>
      </c>
      <c r="N39767" s="34">
        <v>118</v>
      </c>
      <c r="O39767" s="34">
        <v>85</v>
      </c>
      <c r="P39767" s="34">
        <v>71</v>
      </c>
      <c r="Q39767" s="34">
        <v>113</v>
      </c>
      <c r="R39767" s="34">
        <v>88</v>
      </c>
      <c r="S39767" s="34">
        <v>181</v>
      </c>
      <c r="T39767" s="34">
        <v>67</v>
      </c>
      <c r="U39767" s="34">
        <v>96</v>
      </c>
      <c r="V39767" s="34">
        <v>136</v>
      </c>
      <c r="W39767" s="34">
        <v>88</v>
      </c>
      <c r="X39767" s="34">
        <v>126</v>
      </c>
      <c r="Y39767" s="34">
        <v>99</v>
      </c>
      <c r="Z39767" s="34">
        <v>145</v>
      </c>
      <c r="AA39767" s="34">
        <v>142</v>
      </c>
      <c r="AB39767" s="34">
        <v>98</v>
      </c>
      <c r="AC39767" s="34">
        <v>173</v>
      </c>
    </row>
    <row r="39768" spans="1:29" x14ac:dyDescent="0.2">
      <c r="A39768" s="34" t="s">
        <v>100261</v>
      </c>
      <c r="B39768" s="34">
        <v>77</v>
      </c>
      <c r="C39768" s="34">
        <v>90</v>
      </c>
      <c r="D39768" s="34">
        <v>103</v>
      </c>
      <c r="E39768" s="34">
        <v>131</v>
      </c>
      <c r="F39768" s="34">
        <v>97</v>
      </c>
      <c r="G39768" s="34">
        <v>67</v>
      </c>
      <c r="H39768" s="34">
        <v>86</v>
      </c>
      <c r="I39768" s="34">
        <v>116</v>
      </c>
      <c r="J39768" s="34">
        <v>75</v>
      </c>
      <c r="K39768" s="34">
        <v>117</v>
      </c>
      <c r="L39768" s="34">
        <v>74</v>
      </c>
      <c r="M39768" s="34">
        <v>87</v>
      </c>
      <c r="N39768" s="34">
        <v>77</v>
      </c>
      <c r="O39768" s="34">
        <v>71</v>
      </c>
      <c r="P39768" s="34">
        <v>91</v>
      </c>
      <c r="Q39768" s="34">
        <v>154</v>
      </c>
      <c r="R39768" s="34">
        <v>107</v>
      </c>
      <c r="S39768" s="34">
        <v>129</v>
      </c>
      <c r="T39768" s="34">
        <v>99</v>
      </c>
      <c r="U39768" s="34">
        <v>82</v>
      </c>
      <c r="V39768" s="34">
        <v>83</v>
      </c>
      <c r="W39768" s="34">
        <v>120</v>
      </c>
      <c r="X39768" s="34">
        <v>90</v>
      </c>
      <c r="Y39768" s="34">
        <v>105</v>
      </c>
      <c r="Z39768" s="34">
        <v>90</v>
      </c>
      <c r="AA39768" s="34">
        <v>112</v>
      </c>
      <c r="AB39768" s="34">
        <v>115</v>
      </c>
      <c r="AC39768" s="34">
        <v>166</v>
      </c>
    </row>
    <row r="39769" spans="1:29" x14ac:dyDescent="0.2">
      <c r="A39769" s="34" t="s">
        <v>100262</v>
      </c>
      <c r="B39769" s="34">
        <v>80</v>
      </c>
      <c r="C39769" s="34">
        <v>118</v>
      </c>
      <c r="D39769" s="34">
        <v>117</v>
      </c>
      <c r="E39769" s="34">
        <v>143</v>
      </c>
      <c r="F39769" s="34">
        <v>114</v>
      </c>
      <c r="G39769" s="34">
        <v>95</v>
      </c>
      <c r="H39769" s="34">
        <v>94</v>
      </c>
      <c r="I39769" s="34">
        <v>108</v>
      </c>
      <c r="J39769" s="34">
        <v>88</v>
      </c>
      <c r="K39769" s="34">
        <v>118</v>
      </c>
      <c r="L39769" s="34">
        <v>46</v>
      </c>
      <c r="M39769" s="34">
        <v>90</v>
      </c>
      <c r="N39769" s="34">
        <v>103</v>
      </c>
      <c r="O39769" s="34">
        <v>95</v>
      </c>
      <c r="P39769" s="34">
        <v>84</v>
      </c>
      <c r="Q39769" s="34">
        <v>117</v>
      </c>
      <c r="R39769" s="34">
        <v>107</v>
      </c>
      <c r="S39769" s="34">
        <v>161</v>
      </c>
      <c r="T39769" s="34">
        <v>68</v>
      </c>
      <c r="U39769" s="34">
        <v>92</v>
      </c>
      <c r="V39769" s="34">
        <v>128</v>
      </c>
      <c r="W39769" s="34">
        <v>104</v>
      </c>
      <c r="X39769" s="34">
        <v>139</v>
      </c>
      <c r="Y39769" s="34">
        <v>81</v>
      </c>
      <c r="Z39769" s="34">
        <v>118</v>
      </c>
      <c r="AA39769" s="34">
        <v>170</v>
      </c>
      <c r="AB39769" s="34">
        <v>74</v>
      </c>
      <c r="AC39769" s="34">
        <v>182</v>
      </c>
    </row>
    <row r="39770" spans="1:29" x14ac:dyDescent="0.2">
      <c r="A39770" s="34" t="s">
        <v>100263</v>
      </c>
      <c r="B39770" s="34">
        <v>59</v>
      </c>
      <c r="C39770" s="34">
        <v>45</v>
      </c>
      <c r="D39770" s="34">
        <v>36</v>
      </c>
      <c r="E39770" s="34">
        <v>57</v>
      </c>
      <c r="F39770" s="34">
        <v>62</v>
      </c>
      <c r="G39770" s="34">
        <v>61</v>
      </c>
      <c r="H39770" s="34">
        <v>32</v>
      </c>
      <c r="I39770" s="34">
        <v>48</v>
      </c>
      <c r="J39770" s="34">
        <v>39</v>
      </c>
      <c r="K39770" s="34">
        <v>44</v>
      </c>
      <c r="L39770" s="34">
        <v>32</v>
      </c>
      <c r="M39770" s="34">
        <v>32</v>
      </c>
      <c r="N39770" s="34">
        <v>50</v>
      </c>
      <c r="O39770" s="34">
        <v>47</v>
      </c>
      <c r="P39770" s="34">
        <v>42</v>
      </c>
      <c r="Q39770" s="34">
        <v>85</v>
      </c>
      <c r="R39770" s="34">
        <v>43</v>
      </c>
      <c r="S39770" s="34">
        <v>72</v>
      </c>
      <c r="T39770" s="34">
        <v>38</v>
      </c>
      <c r="U39770" s="34">
        <v>30</v>
      </c>
      <c r="V39770" s="34">
        <v>47</v>
      </c>
      <c r="W39770" s="34">
        <v>42</v>
      </c>
      <c r="X39770" s="34">
        <v>41</v>
      </c>
      <c r="Y39770" s="34">
        <v>45</v>
      </c>
      <c r="Z39770" s="34">
        <v>52</v>
      </c>
      <c r="AA39770" s="34">
        <v>68</v>
      </c>
      <c r="AB39770" s="34">
        <v>20</v>
      </c>
      <c r="AC39770" s="34">
        <v>57</v>
      </c>
    </row>
    <row r="39771" spans="1:29" x14ac:dyDescent="0.2">
      <c r="A39771" s="34" t="s">
        <v>100264</v>
      </c>
      <c r="B39771" s="34">
        <v>81</v>
      </c>
      <c r="C39771" s="34">
        <v>199</v>
      </c>
      <c r="D39771" s="34">
        <v>211</v>
      </c>
      <c r="E39771" s="34">
        <v>198</v>
      </c>
      <c r="F39771" s="34">
        <v>160</v>
      </c>
      <c r="G39771" s="34">
        <v>255</v>
      </c>
      <c r="H39771" s="34">
        <v>162</v>
      </c>
      <c r="I39771" s="34">
        <v>171</v>
      </c>
      <c r="J39771" s="34">
        <v>116</v>
      </c>
      <c r="K39771" s="34">
        <v>195</v>
      </c>
      <c r="L39771" s="34">
        <v>71</v>
      </c>
      <c r="M39771" s="34">
        <v>158</v>
      </c>
      <c r="N39771" s="34">
        <v>122</v>
      </c>
      <c r="O39771" s="34">
        <v>138</v>
      </c>
      <c r="P39771" s="34">
        <v>146</v>
      </c>
      <c r="Q39771" s="34">
        <v>226</v>
      </c>
      <c r="R39771" s="34">
        <v>185</v>
      </c>
      <c r="S39771" s="34">
        <v>219</v>
      </c>
      <c r="T39771" s="34">
        <v>107</v>
      </c>
      <c r="U39771" s="34">
        <v>162</v>
      </c>
      <c r="V39771" s="34">
        <v>165</v>
      </c>
      <c r="W39771" s="34">
        <v>137</v>
      </c>
      <c r="X39771" s="34">
        <v>153</v>
      </c>
      <c r="Y39771" s="34">
        <v>139</v>
      </c>
      <c r="Z39771" s="34">
        <v>210</v>
      </c>
      <c r="AA39771" s="34">
        <v>274</v>
      </c>
      <c r="AB39771" s="34">
        <v>142</v>
      </c>
      <c r="AC39771" s="34">
        <v>273</v>
      </c>
    </row>
    <row r="39772" spans="1:29" x14ac:dyDescent="0.2">
      <c r="A39772" s="34" t="s">
        <v>100265</v>
      </c>
      <c r="B39772" s="34">
        <v>125</v>
      </c>
      <c r="C39772" s="34">
        <v>153</v>
      </c>
      <c r="D39772" s="34">
        <v>194</v>
      </c>
      <c r="E39772" s="34">
        <v>184</v>
      </c>
      <c r="F39772" s="34">
        <v>158</v>
      </c>
      <c r="G39772" s="34">
        <v>169</v>
      </c>
      <c r="H39772" s="34">
        <v>119</v>
      </c>
      <c r="I39772" s="34">
        <v>149</v>
      </c>
      <c r="J39772" s="34">
        <v>93</v>
      </c>
      <c r="K39772" s="34">
        <v>173</v>
      </c>
      <c r="L39772" s="34">
        <v>48</v>
      </c>
      <c r="M39772" s="34">
        <v>159</v>
      </c>
      <c r="N39772" s="34">
        <v>111</v>
      </c>
      <c r="O39772" s="34">
        <v>120</v>
      </c>
      <c r="P39772" s="34">
        <v>111</v>
      </c>
      <c r="Q39772" s="34">
        <v>159</v>
      </c>
      <c r="R39772" s="34">
        <v>142</v>
      </c>
      <c r="S39772" s="34">
        <v>210</v>
      </c>
      <c r="T39772" s="34">
        <v>87</v>
      </c>
      <c r="U39772" s="34">
        <v>104</v>
      </c>
      <c r="V39772" s="34">
        <v>140</v>
      </c>
      <c r="W39772" s="34">
        <v>181</v>
      </c>
      <c r="X39772" s="34">
        <v>166</v>
      </c>
      <c r="Y39772" s="34">
        <v>111</v>
      </c>
      <c r="Z39772" s="34">
        <v>192</v>
      </c>
      <c r="AA39772" s="34">
        <v>189</v>
      </c>
      <c r="AB39772" s="34">
        <v>114</v>
      </c>
      <c r="AC39772" s="34">
        <v>297</v>
      </c>
    </row>
    <row r="39773" spans="1:29" x14ac:dyDescent="0.2">
      <c r="A39773" s="34" t="s">
        <v>100266</v>
      </c>
      <c r="B39773" s="34">
        <v>214</v>
      </c>
      <c r="C39773" s="34">
        <v>320</v>
      </c>
      <c r="D39773" s="34">
        <v>440</v>
      </c>
      <c r="E39773" s="34">
        <v>314</v>
      </c>
      <c r="F39773" s="34">
        <v>305</v>
      </c>
      <c r="G39773" s="34">
        <v>382</v>
      </c>
      <c r="H39773" s="34">
        <v>242</v>
      </c>
      <c r="I39773" s="34">
        <v>241</v>
      </c>
      <c r="J39773" s="34">
        <v>228</v>
      </c>
      <c r="K39773" s="34">
        <v>355</v>
      </c>
      <c r="L39773" s="34">
        <v>124</v>
      </c>
      <c r="M39773" s="34">
        <v>218</v>
      </c>
      <c r="N39773" s="34">
        <v>245</v>
      </c>
      <c r="O39773" s="34">
        <v>242</v>
      </c>
      <c r="P39773" s="34">
        <v>257</v>
      </c>
      <c r="Q39773" s="34">
        <v>361</v>
      </c>
      <c r="R39773" s="34">
        <v>260</v>
      </c>
      <c r="S39773" s="34">
        <v>402</v>
      </c>
      <c r="T39773" s="34">
        <v>168</v>
      </c>
      <c r="U39773" s="34">
        <v>250</v>
      </c>
      <c r="V39773" s="34">
        <v>323</v>
      </c>
      <c r="W39773" s="34">
        <v>290</v>
      </c>
      <c r="X39773" s="34">
        <v>399</v>
      </c>
      <c r="Y39773" s="34">
        <v>223</v>
      </c>
      <c r="Z39773" s="34">
        <v>356</v>
      </c>
      <c r="AA39773" s="34">
        <v>404</v>
      </c>
      <c r="AB39773" s="34">
        <v>221</v>
      </c>
      <c r="AC39773" s="34">
        <v>455</v>
      </c>
    </row>
    <row r="39774" spans="1:29" x14ac:dyDescent="0.2">
      <c r="A39774" s="34" t="s">
        <v>100267</v>
      </c>
      <c r="B39774" s="34">
        <v>71</v>
      </c>
      <c r="C39774" s="34">
        <v>70</v>
      </c>
      <c r="D39774" s="34">
        <v>77</v>
      </c>
      <c r="E39774" s="34">
        <v>92</v>
      </c>
      <c r="F39774" s="34">
        <v>87</v>
      </c>
      <c r="G39774" s="34">
        <v>77</v>
      </c>
      <c r="H39774" s="34">
        <v>35</v>
      </c>
      <c r="I39774" s="34">
        <v>82</v>
      </c>
      <c r="J39774" s="34">
        <v>54</v>
      </c>
      <c r="K39774" s="34">
        <v>83</v>
      </c>
      <c r="L39774" s="34">
        <v>33</v>
      </c>
      <c r="M39774" s="34">
        <v>92</v>
      </c>
      <c r="N39774" s="34">
        <v>40</v>
      </c>
      <c r="O39774" s="34">
        <v>86</v>
      </c>
      <c r="P39774" s="34">
        <v>73</v>
      </c>
      <c r="Q39774" s="34">
        <v>104</v>
      </c>
      <c r="R39774" s="34">
        <v>69</v>
      </c>
      <c r="S39774" s="34">
        <v>87</v>
      </c>
      <c r="T39774" s="34">
        <v>43</v>
      </c>
      <c r="U39774" s="34">
        <v>53</v>
      </c>
      <c r="V39774" s="34">
        <v>80</v>
      </c>
      <c r="W39774" s="34">
        <v>73</v>
      </c>
      <c r="X39774" s="34">
        <v>77</v>
      </c>
      <c r="Y39774" s="34">
        <v>67</v>
      </c>
      <c r="Z39774" s="34">
        <v>85</v>
      </c>
      <c r="AA39774" s="34">
        <v>91</v>
      </c>
      <c r="AB39774" s="34">
        <v>52</v>
      </c>
      <c r="AC39774" s="34">
        <v>135</v>
      </c>
    </row>
    <row r="39775" spans="1:29" x14ac:dyDescent="0.2">
      <c r="A39775" s="34" t="s">
        <v>100268</v>
      </c>
      <c r="B39775" s="34">
        <v>91</v>
      </c>
      <c r="C39775" s="34">
        <v>99</v>
      </c>
      <c r="D39775" s="34">
        <v>160</v>
      </c>
      <c r="E39775" s="34">
        <v>154</v>
      </c>
      <c r="F39775" s="34">
        <v>124</v>
      </c>
      <c r="G39775" s="34">
        <v>117</v>
      </c>
      <c r="H39775" s="34">
        <v>103</v>
      </c>
      <c r="I39775" s="34">
        <v>106</v>
      </c>
      <c r="J39775" s="34">
        <v>101</v>
      </c>
      <c r="K39775" s="34">
        <v>137</v>
      </c>
      <c r="L39775" s="34">
        <v>62</v>
      </c>
      <c r="M39775" s="34">
        <v>115</v>
      </c>
      <c r="N39775" s="34">
        <v>97</v>
      </c>
      <c r="O39775" s="34">
        <v>116</v>
      </c>
      <c r="P39775" s="34">
        <v>68</v>
      </c>
      <c r="Q39775" s="34">
        <v>133</v>
      </c>
      <c r="R39775" s="34">
        <v>130</v>
      </c>
      <c r="S39775" s="34">
        <v>172</v>
      </c>
      <c r="T39775" s="34">
        <v>87</v>
      </c>
      <c r="U39775" s="34">
        <v>100</v>
      </c>
      <c r="V39775" s="34">
        <v>221</v>
      </c>
      <c r="W39775" s="34">
        <v>114</v>
      </c>
      <c r="X39775" s="34">
        <v>193</v>
      </c>
      <c r="Y39775" s="34">
        <v>113</v>
      </c>
      <c r="Z39775" s="34">
        <v>165</v>
      </c>
      <c r="AA39775" s="34">
        <v>176</v>
      </c>
      <c r="AB39775" s="34">
        <v>100</v>
      </c>
      <c r="AC39775" s="34">
        <v>224</v>
      </c>
    </row>
    <row r="39776" spans="1:29" x14ac:dyDescent="0.2">
      <c r="A39776" s="34" t="s">
        <v>100269</v>
      </c>
      <c r="B39776" s="34">
        <v>89</v>
      </c>
      <c r="C39776" s="34">
        <v>109</v>
      </c>
      <c r="D39776" s="34">
        <v>180</v>
      </c>
      <c r="E39776" s="34">
        <v>155</v>
      </c>
      <c r="F39776" s="34">
        <v>152</v>
      </c>
      <c r="G39776" s="34">
        <v>101</v>
      </c>
      <c r="H39776" s="34">
        <v>115</v>
      </c>
      <c r="I39776" s="34">
        <v>112</v>
      </c>
      <c r="J39776" s="34">
        <v>75</v>
      </c>
      <c r="K39776" s="34">
        <v>113</v>
      </c>
      <c r="L39776" s="34">
        <v>41</v>
      </c>
      <c r="M39776" s="34">
        <v>89</v>
      </c>
      <c r="N39776" s="34">
        <v>93</v>
      </c>
      <c r="O39776" s="34">
        <v>61</v>
      </c>
      <c r="P39776" s="34">
        <v>106</v>
      </c>
      <c r="Q39776" s="34">
        <v>145</v>
      </c>
      <c r="R39776" s="34">
        <v>105</v>
      </c>
      <c r="S39776" s="34">
        <v>226</v>
      </c>
      <c r="T39776" s="34">
        <v>62</v>
      </c>
      <c r="U39776" s="34">
        <v>96</v>
      </c>
      <c r="V39776" s="34">
        <v>115</v>
      </c>
      <c r="W39776" s="34">
        <v>105</v>
      </c>
      <c r="X39776" s="34">
        <v>129</v>
      </c>
      <c r="Y39776" s="34">
        <v>88</v>
      </c>
      <c r="Z39776" s="34">
        <v>132</v>
      </c>
      <c r="AA39776" s="34">
        <v>171</v>
      </c>
      <c r="AB39776" s="34">
        <v>97</v>
      </c>
      <c r="AC39776" s="34">
        <v>205</v>
      </c>
    </row>
    <row r="39777" spans="1:29" x14ac:dyDescent="0.2">
      <c r="A39777" s="34" t="s">
        <v>100270</v>
      </c>
      <c r="B39777" s="34">
        <v>393</v>
      </c>
      <c r="C39777" s="34">
        <v>491</v>
      </c>
      <c r="D39777" s="34">
        <v>588</v>
      </c>
      <c r="E39777" s="34">
        <v>555</v>
      </c>
      <c r="F39777" s="34">
        <v>447</v>
      </c>
      <c r="G39777" s="34">
        <v>488</v>
      </c>
      <c r="H39777" s="34">
        <v>411</v>
      </c>
      <c r="I39777" s="34">
        <v>443</v>
      </c>
      <c r="J39777" s="34">
        <v>342</v>
      </c>
      <c r="K39777" s="34">
        <v>568</v>
      </c>
      <c r="L39777" s="34">
        <v>226</v>
      </c>
      <c r="M39777" s="34">
        <v>439</v>
      </c>
      <c r="N39777" s="34">
        <v>410</v>
      </c>
      <c r="O39777" s="34">
        <v>342</v>
      </c>
      <c r="P39777" s="34">
        <v>391</v>
      </c>
      <c r="Q39777" s="34">
        <v>525</v>
      </c>
      <c r="R39777" s="34">
        <v>487</v>
      </c>
      <c r="S39777" s="34">
        <v>689</v>
      </c>
      <c r="T39777" s="34">
        <v>302</v>
      </c>
      <c r="U39777" s="34">
        <v>419</v>
      </c>
      <c r="V39777" s="34">
        <v>484</v>
      </c>
      <c r="W39777" s="34">
        <v>513</v>
      </c>
      <c r="X39777" s="34">
        <v>548</v>
      </c>
      <c r="Y39777" s="34">
        <v>330</v>
      </c>
      <c r="Z39777" s="34">
        <v>556</v>
      </c>
      <c r="AA39777" s="34">
        <v>671</v>
      </c>
      <c r="AB39777" s="34">
        <v>452</v>
      </c>
      <c r="AC39777" s="34">
        <v>827</v>
      </c>
    </row>
    <row r="39778" spans="1:29" x14ac:dyDescent="0.2">
      <c r="A39778" s="34" t="s">
        <v>100271</v>
      </c>
      <c r="B39778" s="34">
        <v>74</v>
      </c>
      <c r="C39778" s="34">
        <v>120</v>
      </c>
      <c r="D39778" s="34">
        <v>116</v>
      </c>
      <c r="E39778" s="34">
        <v>169</v>
      </c>
      <c r="F39778" s="34">
        <v>95</v>
      </c>
      <c r="G39778" s="34">
        <v>132</v>
      </c>
      <c r="H39778" s="34">
        <v>71</v>
      </c>
      <c r="I39778" s="34">
        <v>100</v>
      </c>
      <c r="J39778" s="34">
        <v>63</v>
      </c>
      <c r="K39778" s="34">
        <v>156</v>
      </c>
      <c r="L39778" s="34">
        <v>30</v>
      </c>
      <c r="M39778" s="34">
        <v>105</v>
      </c>
      <c r="N39778" s="34">
        <v>54</v>
      </c>
      <c r="O39778" s="34">
        <v>109</v>
      </c>
      <c r="P39778" s="34">
        <v>44</v>
      </c>
      <c r="Q39778" s="34">
        <v>103</v>
      </c>
      <c r="R39778" s="34">
        <v>63</v>
      </c>
      <c r="S39778" s="34">
        <v>144</v>
      </c>
      <c r="T39778" s="34">
        <v>43</v>
      </c>
      <c r="U39778" s="34">
        <v>80</v>
      </c>
      <c r="V39778" s="34">
        <v>87</v>
      </c>
      <c r="W39778" s="34">
        <v>101</v>
      </c>
      <c r="X39778" s="34">
        <v>110</v>
      </c>
      <c r="Y39778" s="34">
        <v>80</v>
      </c>
      <c r="Z39778" s="34">
        <v>98</v>
      </c>
      <c r="AA39778" s="34">
        <v>149</v>
      </c>
      <c r="AB39778" s="34">
        <v>65</v>
      </c>
      <c r="AC39778" s="34">
        <v>182</v>
      </c>
    </row>
    <row r="39779" spans="1:29" x14ac:dyDescent="0.2">
      <c r="A39779" s="34" t="s">
        <v>100272</v>
      </c>
      <c r="B39779" s="34">
        <v>103</v>
      </c>
      <c r="C39779" s="34">
        <v>93</v>
      </c>
      <c r="D39779" s="34">
        <v>171</v>
      </c>
      <c r="E39779" s="34">
        <v>109</v>
      </c>
      <c r="F39779" s="34">
        <v>166</v>
      </c>
      <c r="G39779" s="34">
        <v>147</v>
      </c>
      <c r="H39779" s="34">
        <v>184</v>
      </c>
      <c r="I39779" s="34">
        <v>98</v>
      </c>
      <c r="J39779" s="34">
        <v>160</v>
      </c>
      <c r="K39779" s="34">
        <v>91</v>
      </c>
      <c r="L39779" s="34">
        <v>98</v>
      </c>
      <c r="M39779" s="34">
        <v>99</v>
      </c>
      <c r="N39779" s="34">
        <v>164</v>
      </c>
      <c r="O39779" s="34">
        <v>98</v>
      </c>
      <c r="P39779" s="34">
        <v>166</v>
      </c>
      <c r="Q39779" s="34">
        <v>118</v>
      </c>
      <c r="R39779" s="34">
        <v>184</v>
      </c>
      <c r="S39779" s="34">
        <v>177</v>
      </c>
      <c r="T39779" s="34">
        <v>129</v>
      </c>
      <c r="U39779" s="34">
        <v>125</v>
      </c>
      <c r="V39779" s="34">
        <v>169</v>
      </c>
      <c r="W39779" s="34">
        <v>106</v>
      </c>
      <c r="X39779" s="34">
        <v>153</v>
      </c>
      <c r="Y39779" s="34">
        <v>95</v>
      </c>
      <c r="Z39779" s="34">
        <v>172</v>
      </c>
      <c r="AA39779" s="34">
        <v>138</v>
      </c>
      <c r="AB39779" s="34">
        <v>165</v>
      </c>
      <c r="AC39779" s="34">
        <v>163</v>
      </c>
    </row>
    <row r="39780" spans="1:29" x14ac:dyDescent="0.2">
      <c r="A39780" s="34" t="s">
        <v>100273</v>
      </c>
      <c r="B39780" s="34">
        <v>101</v>
      </c>
      <c r="C39780" s="34">
        <v>88</v>
      </c>
      <c r="D39780" s="34">
        <v>82</v>
      </c>
      <c r="E39780" s="34">
        <v>68</v>
      </c>
      <c r="F39780" s="34">
        <v>68</v>
      </c>
      <c r="G39780" s="34">
        <v>93</v>
      </c>
      <c r="H39780" s="34">
        <v>75</v>
      </c>
      <c r="I39780" s="34">
        <v>96</v>
      </c>
      <c r="J39780" s="34">
        <v>69</v>
      </c>
      <c r="K39780" s="34">
        <v>81</v>
      </c>
      <c r="L39780" s="34">
        <v>44</v>
      </c>
      <c r="M39780" s="34">
        <v>79</v>
      </c>
      <c r="N39780" s="34">
        <v>90</v>
      </c>
      <c r="O39780" s="34">
        <v>60</v>
      </c>
      <c r="P39780" s="34">
        <v>66</v>
      </c>
      <c r="Q39780" s="34">
        <v>121</v>
      </c>
      <c r="R39780" s="34">
        <v>89</v>
      </c>
      <c r="S39780" s="34">
        <v>110</v>
      </c>
      <c r="T39780" s="34">
        <v>53</v>
      </c>
      <c r="U39780" s="34">
        <v>73</v>
      </c>
      <c r="V39780" s="34">
        <v>107</v>
      </c>
      <c r="W39780" s="34">
        <v>88</v>
      </c>
      <c r="X39780" s="34">
        <v>126</v>
      </c>
      <c r="Y39780" s="34">
        <v>62</v>
      </c>
      <c r="Z39780" s="34">
        <v>85</v>
      </c>
      <c r="AA39780" s="34">
        <v>116</v>
      </c>
      <c r="AB39780" s="34">
        <v>63</v>
      </c>
      <c r="AC39780" s="34">
        <v>157</v>
      </c>
    </row>
    <row r="39781" spans="1:29" x14ac:dyDescent="0.2">
      <c r="A39781" s="34" t="s">
        <v>100274</v>
      </c>
      <c r="B39781" s="34">
        <v>44</v>
      </c>
      <c r="C39781" s="34">
        <v>46</v>
      </c>
      <c r="D39781" s="34">
        <v>68</v>
      </c>
      <c r="E39781" s="34">
        <v>69</v>
      </c>
      <c r="F39781" s="34">
        <v>50</v>
      </c>
      <c r="G39781" s="34">
        <v>62</v>
      </c>
      <c r="H39781" s="34">
        <v>38</v>
      </c>
      <c r="I39781" s="34">
        <v>64</v>
      </c>
      <c r="J39781" s="34">
        <v>44</v>
      </c>
      <c r="K39781" s="34">
        <v>44</v>
      </c>
      <c r="L39781" s="34">
        <v>23</v>
      </c>
      <c r="M39781" s="34">
        <v>37</v>
      </c>
      <c r="N39781" s="34">
        <v>36</v>
      </c>
      <c r="O39781" s="34">
        <v>25</v>
      </c>
      <c r="P39781" s="34">
        <v>32</v>
      </c>
      <c r="Q39781" s="34">
        <v>68</v>
      </c>
      <c r="R39781" s="34">
        <v>38</v>
      </c>
      <c r="S39781" s="34">
        <v>78</v>
      </c>
      <c r="T39781" s="34">
        <v>43</v>
      </c>
      <c r="U39781" s="34">
        <v>27</v>
      </c>
      <c r="V39781" s="34">
        <v>42</v>
      </c>
      <c r="W39781" s="34">
        <v>38</v>
      </c>
      <c r="X39781" s="34">
        <v>53</v>
      </c>
      <c r="Y39781" s="34">
        <v>31</v>
      </c>
      <c r="Z39781" s="34">
        <v>34</v>
      </c>
      <c r="AA39781" s="34">
        <v>62</v>
      </c>
      <c r="AB39781" s="34">
        <v>58</v>
      </c>
      <c r="AC39781" s="34">
        <v>75</v>
      </c>
    </row>
    <row r="39782" spans="1:29" x14ac:dyDescent="0.2">
      <c r="A39782" s="34" t="s">
        <v>100275</v>
      </c>
      <c r="B39782" s="34">
        <v>107</v>
      </c>
      <c r="C39782" s="34">
        <v>65</v>
      </c>
      <c r="D39782" s="34">
        <v>164</v>
      </c>
      <c r="E39782" s="34">
        <v>119</v>
      </c>
      <c r="F39782" s="34">
        <v>144</v>
      </c>
      <c r="G39782" s="34">
        <v>144</v>
      </c>
      <c r="H39782" s="34">
        <v>113</v>
      </c>
      <c r="I39782" s="34">
        <v>99</v>
      </c>
      <c r="J39782" s="34">
        <v>95</v>
      </c>
      <c r="K39782" s="34">
        <v>93</v>
      </c>
      <c r="L39782" s="34">
        <v>80</v>
      </c>
      <c r="M39782" s="34">
        <v>83</v>
      </c>
      <c r="N39782" s="34">
        <v>132</v>
      </c>
      <c r="O39782" s="34">
        <v>90</v>
      </c>
      <c r="P39782" s="34">
        <v>169</v>
      </c>
      <c r="Q39782" s="34">
        <v>166</v>
      </c>
      <c r="R39782" s="34">
        <v>153</v>
      </c>
      <c r="S39782" s="34">
        <v>127</v>
      </c>
      <c r="T39782" s="34">
        <v>130</v>
      </c>
      <c r="U39782" s="34">
        <v>99</v>
      </c>
      <c r="V39782" s="34">
        <v>114</v>
      </c>
      <c r="W39782" s="34">
        <v>113</v>
      </c>
      <c r="X39782" s="34">
        <v>131</v>
      </c>
      <c r="Y39782" s="34">
        <v>100</v>
      </c>
      <c r="Z39782" s="34">
        <v>166</v>
      </c>
      <c r="AA39782" s="34">
        <v>144</v>
      </c>
      <c r="AB39782" s="34">
        <v>131</v>
      </c>
      <c r="AC39782" s="34">
        <v>174</v>
      </c>
    </row>
    <row r="39783" spans="1:29" x14ac:dyDescent="0.2">
      <c r="A39783" s="34" t="s">
        <v>100276</v>
      </c>
      <c r="B39783" s="34">
        <v>54</v>
      </c>
      <c r="C39783" s="34">
        <v>106</v>
      </c>
      <c r="D39783" s="34">
        <v>116</v>
      </c>
      <c r="E39783" s="34">
        <v>139</v>
      </c>
      <c r="F39783" s="34">
        <v>68</v>
      </c>
      <c r="G39783" s="34">
        <v>142</v>
      </c>
      <c r="H39783" s="34">
        <v>47</v>
      </c>
      <c r="I39783" s="34">
        <v>103</v>
      </c>
      <c r="J39783" s="34">
        <v>47</v>
      </c>
      <c r="K39783" s="34">
        <v>115</v>
      </c>
      <c r="L39783" s="34">
        <v>10</v>
      </c>
      <c r="M39783" s="34">
        <v>94</v>
      </c>
      <c r="N39783" s="34">
        <v>51</v>
      </c>
      <c r="O39783" s="34">
        <v>79</v>
      </c>
      <c r="P39783" s="34">
        <v>37</v>
      </c>
      <c r="Q39783" s="34">
        <v>87</v>
      </c>
      <c r="R39783" s="34">
        <v>34</v>
      </c>
      <c r="S39783" s="34">
        <v>119</v>
      </c>
      <c r="T39783" s="34">
        <v>18</v>
      </c>
      <c r="U39783" s="34">
        <v>68</v>
      </c>
      <c r="V39783" s="34">
        <v>53</v>
      </c>
      <c r="W39783" s="34">
        <v>70</v>
      </c>
      <c r="X39783" s="34">
        <v>97</v>
      </c>
      <c r="Y39783" s="34">
        <v>36</v>
      </c>
      <c r="Z39783" s="34">
        <v>95</v>
      </c>
      <c r="AA39783" s="34">
        <v>101</v>
      </c>
      <c r="AB39783" s="34">
        <v>23</v>
      </c>
      <c r="AC39783" s="34">
        <v>188</v>
      </c>
    </row>
    <row r="39784" spans="1:29" x14ac:dyDescent="0.2">
      <c r="A39784" s="34" t="s">
        <v>100277</v>
      </c>
      <c r="B39784" s="34">
        <v>78</v>
      </c>
      <c r="C39784" s="34">
        <v>84</v>
      </c>
      <c r="D39784" s="34">
        <v>95</v>
      </c>
      <c r="E39784" s="34">
        <v>78</v>
      </c>
      <c r="F39784" s="34">
        <v>74</v>
      </c>
      <c r="G39784" s="34">
        <v>54</v>
      </c>
      <c r="H39784" s="34">
        <v>50</v>
      </c>
      <c r="I39784" s="34">
        <v>52</v>
      </c>
      <c r="J39784" s="34">
        <v>60</v>
      </c>
      <c r="K39784" s="34">
        <v>80</v>
      </c>
      <c r="L39784" s="34">
        <v>32</v>
      </c>
      <c r="M39784" s="34">
        <v>57</v>
      </c>
      <c r="N39784" s="34">
        <v>74</v>
      </c>
      <c r="O39784" s="34">
        <v>67</v>
      </c>
      <c r="P39784" s="34">
        <v>57</v>
      </c>
      <c r="Q39784" s="34">
        <v>112</v>
      </c>
      <c r="R39784" s="34">
        <v>78</v>
      </c>
      <c r="S39784" s="34">
        <v>87</v>
      </c>
      <c r="T39784" s="34">
        <v>71</v>
      </c>
      <c r="U39784" s="34">
        <v>70</v>
      </c>
      <c r="V39784" s="34">
        <v>56</v>
      </c>
      <c r="W39784" s="34">
        <v>42</v>
      </c>
      <c r="X39784" s="34">
        <v>88</v>
      </c>
      <c r="Y39784" s="34">
        <v>53</v>
      </c>
      <c r="Z39784" s="34">
        <v>106</v>
      </c>
      <c r="AA39784" s="34">
        <v>58</v>
      </c>
      <c r="AB39784" s="34">
        <v>81</v>
      </c>
      <c r="AC39784" s="34">
        <v>94</v>
      </c>
    </row>
    <row r="39785" spans="1:29" x14ac:dyDescent="0.2">
      <c r="A39785" s="34" t="s">
        <v>100278</v>
      </c>
      <c r="B39785" s="34">
        <v>51</v>
      </c>
      <c r="C39785" s="34">
        <v>53</v>
      </c>
      <c r="D39785" s="34">
        <v>81</v>
      </c>
      <c r="E39785" s="34">
        <v>48</v>
      </c>
      <c r="F39785" s="34">
        <v>51</v>
      </c>
      <c r="G39785" s="34">
        <v>39</v>
      </c>
      <c r="H39785" s="34">
        <v>50</v>
      </c>
      <c r="I39785" s="34">
        <v>50</v>
      </c>
      <c r="J39785" s="34">
        <v>42</v>
      </c>
      <c r="K39785" s="34">
        <v>55</v>
      </c>
      <c r="L39785" s="34">
        <v>23</v>
      </c>
      <c r="M39785" s="34">
        <v>46</v>
      </c>
      <c r="N39785" s="34">
        <v>43</v>
      </c>
      <c r="O39785" s="34">
        <v>65</v>
      </c>
      <c r="P39785" s="34">
        <v>41</v>
      </c>
      <c r="Q39785" s="34">
        <v>68</v>
      </c>
      <c r="R39785" s="34">
        <v>71</v>
      </c>
      <c r="S39785" s="34">
        <v>76</v>
      </c>
      <c r="T39785" s="34">
        <v>53</v>
      </c>
      <c r="U39785" s="34">
        <v>46</v>
      </c>
      <c r="V39785" s="34">
        <v>88</v>
      </c>
      <c r="W39785" s="34">
        <v>55</v>
      </c>
      <c r="X39785" s="34">
        <v>63</v>
      </c>
      <c r="Y39785" s="34">
        <v>57</v>
      </c>
      <c r="Z39785" s="34">
        <v>75</v>
      </c>
      <c r="AA39785" s="34">
        <v>62</v>
      </c>
      <c r="AB39785" s="34">
        <v>63</v>
      </c>
      <c r="AC39785" s="34">
        <v>125</v>
      </c>
    </row>
    <row r="39786" spans="1:29" x14ac:dyDescent="0.2">
      <c r="A39786" s="34" t="s">
        <v>100279</v>
      </c>
      <c r="B39786" s="34">
        <v>81</v>
      </c>
      <c r="C39786" s="34">
        <v>162</v>
      </c>
      <c r="D39786" s="34">
        <v>184</v>
      </c>
      <c r="E39786" s="34">
        <v>196</v>
      </c>
      <c r="F39786" s="34">
        <v>127</v>
      </c>
      <c r="G39786" s="34">
        <v>151</v>
      </c>
      <c r="H39786" s="34">
        <v>133</v>
      </c>
      <c r="I39786" s="34">
        <v>149</v>
      </c>
      <c r="J39786" s="34">
        <v>91</v>
      </c>
      <c r="K39786" s="34">
        <v>182</v>
      </c>
      <c r="L39786" s="34">
        <v>56</v>
      </c>
      <c r="M39786" s="34">
        <v>122</v>
      </c>
      <c r="N39786" s="34">
        <v>111</v>
      </c>
      <c r="O39786" s="34">
        <v>117</v>
      </c>
      <c r="P39786" s="34">
        <v>104</v>
      </c>
      <c r="Q39786" s="34">
        <v>171</v>
      </c>
      <c r="R39786" s="34">
        <v>127</v>
      </c>
      <c r="S39786" s="34">
        <v>191</v>
      </c>
      <c r="T39786" s="34">
        <v>63</v>
      </c>
      <c r="U39786" s="34">
        <v>113</v>
      </c>
      <c r="V39786" s="34">
        <v>130</v>
      </c>
      <c r="W39786" s="34">
        <v>110</v>
      </c>
      <c r="X39786" s="34">
        <v>133</v>
      </c>
      <c r="Y39786" s="34">
        <v>110</v>
      </c>
      <c r="Z39786" s="34">
        <v>200</v>
      </c>
      <c r="AA39786" s="34">
        <v>205</v>
      </c>
      <c r="AB39786" s="34">
        <v>96</v>
      </c>
      <c r="AC39786" s="34">
        <v>224</v>
      </c>
    </row>
    <row r="39787" spans="1:29" x14ac:dyDescent="0.2">
      <c r="A39787" s="34" t="s">
        <v>100280</v>
      </c>
      <c r="B39787" s="34">
        <v>121</v>
      </c>
      <c r="C39787" s="34">
        <v>139</v>
      </c>
      <c r="D39787" s="34">
        <v>225</v>
      </c>
      <c r="E39787" s="34">
        <v>201</v>
      </c>
      <c r="F39787" s="34">
        <v>170</v>
      </c>
      <c r="G39787" s="34">
        <v>156</v>
      </c>
      <c r="H39787" s="34">
        <v>152</v>
      </c>
      <c r="I39787" s="34">
        <v>175</v>
      </c>
      <c r="J39787" s="34">
        <v>117</v>
      </c>
      <c r="K39787" s="34">
        <v>208</v>
      </c>
      <c r="L39787" s="34">
        <v>113</v>
      </c>
      <c r="M39787" s="34">
        <v>154</v>
      </c>
      <c r="N39787" s="34">
        <v>146</v>
      </c>
      <c r="O39787" s="34">
        <v>151</v>
      </c>
      <c r="P39787" s="34">
        <v>151</v>
      </c>
      <c r="Q39787" s="34">
        <v>215</v>
      </c>
      <c r="R39787" s="34">
        <v>150</v>
      </c>
      <c r="S39787" s="34">
        <v>209</v>
      </c>
      <c r="T39787" s="34">
        <v>121</v>
      </c>
      <c r="U39787" s="34">
        <v>180</v>
      </c>
      <c r="V39787" s="34">
        <v>150</v>
      </c>
      <c r="W39787" s="34">
        <v>201</v>
      </c>
      <c r="X39787" s="34">
        <v>174</v>
      </c>
      <c r="Y39787" s="34">
        <v>165</v>
      </c>
      <c r="Z39787" s="34">
        <v>185</v>
      </c>
      <c r="AA39787" s="34">
        <v>218</v>
      </c>
      <c r="AB39787" s="34">
        <v>188</v>
      </c>
      <c r="AC39787" s="34">
        <v>281</v>
      </c>
    </row>
    <row r="39788" spans="1:29" x14ac:dyDescent="0.2">
      <c r="A39788" s="34" t="s">
        <v>100281</v>
      </c>
      <c r="B39788" s="34">
        <v>44</v>
      </c>
      <c r="C39788" s="34">
        <v>59</v>
      </c>
      <c r="D39788" s="34">
        <v>78</v>
      </c>
      <c r="E39788" s="34">
        <v>51</v>
      </c>
      <c r="F39788" s="34">
        <v>39</v>
      </c>
      <c r="G39788" s="34">
        <v>39</v>
      </c>
      <c r="H39788" s="34">
        <v>18</v>
      </c>
      <c r="I39788" s="34">
        <v>43</v>
      </c>
      <c r="J39788" s="34">
        <v>12</v>
      </c>
      <c r="K39788" s="34">
        <v>72</v>
      </c>
      <c r="L39788" s="34">
        <v>11</v>
      </c>
      <c r="M39788" s="34">
        <v>34</v>
      </c>
      <c r="N39788" s="34">
        <v>25</v>
      </c>
      <c r="O39788" s="34">
        <v>21</v>
      </c>
      <c r="P39788" s="34">
        <v>29</v>
      </c>
      <c r="Q39788" s="34">
        <v>29</v>
      </c>
      <c r="R39788" s="34">
        <v>19</v>
      </c>
      <c r="S39788" s="34">
        <v>71</v>
      </c>
      <c r="T39788" s="34">
        <v>11</v>
      </c>
      <c r="U39788" s="34">
        <v>16</v>
      </c>
      <c r="V39788" s="34">
        <v>34</v>
      </c>
      <c r="W39788" s="34">
        <v>30</v>
      </c>
      <c r="X39788" s="34">
        <v>41</v>
      </c>
      <c r="Y39788" s="34">
        <v>13</v>
      </c>
      <c r="Z39788" s="34">
        <v>33</v>
      </c>
      <c r="AA39788" s="34">
        <v>53</v>
      </c>
      <c r="AB39788" s="34">
        <v>19</v>
      </c>
      <c r="AC39788" s="34">
        <v>53</v>
      </c>
    </row>
    <row r="39789" spans="1:29" x14ac:dyDescent="0.2">
      <c r="A39789" s="34" t="s">
        <v>100282</v>
      </c>
      <c r="B39789" s="34">
        <v>263</v>
      </c>
      <c r="C39789" s="34">
        <v>346</v>
      </c>
      <c r="D39789" s="34">
        <v>400</v>
      </c>
      <c r="E39789" s="34">
        <v>357</v>
      </c>
      <c r="F39789" s="34">
        <v>337</v>
      </c>
      <c r="G39789" s="34">
        <v>369</v>
      </c>
      <c r="H39789" s="34">
        <v>283</v>
      </c>
      <c r="I39789" s="34">
        <v>257</v>
      </c>
      <c r="J39789" s="34">
        <v>233</v>
      </c>
      <c r="K39789" s="34">
        <v>317</v>
      </c>
      <c r="L39789" s="34">
        <v>116</v>
      </c>
      <c r="M39789" s="34">
        <v>235</v>
      </c>
      <c r="N39789" s="34">
        <v>289</v>
      </c>
      <c r="O39789" s="34">
        <v>250</v>
      </c>
      <c r="P39789" s="34">
        <v>242</v>
      </c>
      <c r="Q39789" s="34">
        <v>327</v>
      </c>
      <c r="R39789" s="34">
        <v>317</v>
      </c>
      <c r="S39789" s="34">
        <v>356</v>
      </c>
      <c r="T39789" s="34">
        <v>191</v>
      </c>
      <c r="U39789" s="34">
        <v>249</v>
      </c>
      <c r="V39789" s="34">
        <v>368</v>
      </c>
      <c r="W39789" s="34">
        <v>255</v>
      </c>
      <c r="X39789" s="34">
        <v>452</v>
      </c>
      <c r="Y39789" s="34">
        <v>240</v>
      </c>
      <c r="Z39789" s="34">
        <v>406</v>
      </c>
      <c r="AA39789" s="34">
        <v>393</v>
      </c>
      <c r="AB39789" s="34">
        <v>229</v>
      </c>
      <c r="AC39789" s="34">
        <v>479</v>
      </c>
    </row>
    <row r="39790" spans="1:29" x14ac:dyDescent="0.2">
      <c r="A39790" s="34" t="s">
        <v>100283</v>
      </c>
      <c r="B39790" s="34">
        <v>75</v>
      </c>
      <c r="C39790" s="34">
        <v>63</v>
      </c>
      <c r="D39790" s="34">
        <v>93</v>
      </c>
      <c r="E39790" s="34">
        <v>94</v>
      </c>
      <c r="F39790" s="34">
        <v>84</v>
      </c>
      <c r="G39790" s="34">
        <v>91</v>
      </c>
      <c r="H39790" s="34">
        <v>68</v>
      </c>
      <c r="I39790" s="34">
        <v>69</v>
      </c>
      <c r="J39790" s="34">
        <v>63</v>
      </c>
      <c r="K39790" s="34">
        <v>109</v>
      </c>
      <c r="L39790" s="34">
        <v>33</v>
      </c>
      <c r="M39790" s="34">
        <v>77</v>
      </c>
      <c r="N39790" s="34">
        <v>84</v>
      </c>
      <c r="O39790" s="34">
        <v>90</v>
      </c>
      <c r="P39790" s="34">
        <v>80</v>
      </c>
      <c r="Q39790" s="34">
        <v>84</v>
      </c>
      <c r="R39790" s="34">
        <v>77</v>
      </c>
      <c r="S39790" s="34">
        <v>113</v>
      </c>
      <c r="T39790" s="34">
        <v>52</v>
      </c>
      <c r="U39790" s="34">
        <v>73</v>
      </c>
      <c r="V39790" s="34">
        <v>104</v>
      </c>
      <c r="W39790" s="34">
        <v>63</v>
      </c>
      <c r="X39790" s="34">
        <v>87</v>
      </c>
      <c r="Y39790" s="34">
        <v>75</v>
      </c>
      <c r="Z39790" s="34">
        <v>111</v>
      </c>
      <c r="AA39790" s="34">
        <v>92</v>
      </c>
      <c r="AB39790" s="34">
        <v>69</v>
      </c>
      <c r="AC39790" s="34">
        <v>124</v>
      </c>
    </row>
    <row r="39791" spans="1:29" x14ac:dyDescent="0.2">
      <c r="A39791" s="34" t="s">
        <v>100284</v>
      </c>
      <c r="B39791" s="34">
        <v>49</v>
      </c>
      <c r="C39791" s="34">
        <v>161</v>
      </c>
      <c r="D39791" s="34">
        <v>148</v>
      </c>
      <c r="E39791" s="34">
        <v>178</v>
      </c>
      <c r="F39791" s="34">
        <v>113</v>
      </c>
      <c r="G39791" s="34">
        <v>127</v>
      </c>
      <c r="H39791" s="34">
        <v>76</v>
      </c>
      <c r="I39791" s="34">
        <v>136</v>
      </c>
      <c r="J39791" s="34">
        <v>62</v>
      </c>
      <c r="K39791" s="34">
        <v>171</v>
      </c>
      <c r="L39791" s="34">
        <v>17</v>
      </c>
      <c r="M39791" s="34">
        <v>144</v>
      </c>
      <c r="N39791" s="34">
        <v>76</v>
      </c>
      <c r="O39791" s="34">
        <v>111</v>
      </c>
      <c r="P39791" s="34">
        <v>77</v>
      </c>
      <c r="Q39791" s="34">
        <v>136</v>
      </c>
      <c r="R39791" s="34">
        <v>85</v>
      </c>
      <c r="S39791" s="34">
        <v>176</v>
      </c>
      <c r="T39791" s="34">
        <v>30</v>
      </c>
      <c r="U39791" s="34">
        <v>88</v>
      </c>
      <c r="V39791" s="34">
        <v>91</v>
      </c>
      <c r="W39791" s="34">
        <v>106</v>
      </c>
      <c r="X39791" s="34">
        <v>110</v>
      </c>
      <c r="Y39791" s="34">
        <v>58</v>
      </c>
      <c r="Z39791" s="34">
        <v>132</v>
      </c>
      <c r="AA39791" s="34">
        <v>119</v>
      </c>
      <c r="AB39791" s="34">
        <v>41</v>
      </c>
      <c r="AC39791" s="34">
        <v>194</v>
      </c>
    </row>
    <row r="39792" spans="1:29" x14ac:dyDescent="0.2">
      <c r="A39792" s="34" t="s">
        <v>100285</v>
      </c>
      <c r="B39792" s="34">
        <v>15</v>
      </c>
      <c r="C39792" s="34">
        <v>13</v>
      </c>
      <c r="D39792" s="34">
        <v>23</v>
      </c>
      <c r="E39792" s="34">
        <v>21</v>
      </c>
      <c r="F39792" s="34">
        <v>10</v>
      </c>
      <c r="G39792" s="34">
        <v>24</v>
      </c>
      <c r="H39792" s="34">
        <v>11</v>
      </c>
      <c r="I39792" s="34">
        <v>6</v>
      </c>
      <c r="J39792" s="34">
        <v>11</v>
      </c>
      <c r="K39792" s="34">
        <v>9</v>
      </c>
      <c r="L39792" s="34">
        <v>6</v>
      </c>
      <c r="M39792" s="34">
        <v>14</v>
      </c>
      <c r="N39792" s="34">
        <v>10</v>
      </c>
      <c r="O39792" s="34">
        <v>15</v>
      </c>
      <c r="P39792" s="34">
        <v>11</v>
      </c>
      <c r="Q39792" s="34">
        <v>16</v>
      </c>
      <c r="R39792" s="34">
        <v>16</v>
      </c>
      <c r="S39792" s="34">
        <v>18</v>
      </c>
      <c r="T39792" s="34">
        <v>10</v>
      </c>
      <c r="U39792" s="34">
        <v>3</v>
      </c>
      <c r="V39792" s="34">
        <v>19</v>
      </c>
      <c r="W39792" s="34">
        <v>14</v>
      </c>
      <c r="X39792" s="34">
        <v>38</v>
      </c>
      <c r="Y39792" s="34">
        <v>9</v>
      </c>
      <c r="Z39792" s="34">
        <v>15</v>
      </c>
      <c r="AA39792" s="34">
        <v>31</v>
      </c>
      <c r="AB39792" s="34">
        <v>8</v>
      </c>
      <c r="AC39792" s="34">
        <v>16</v>
      </c>
    </row>
    <row r="39793" spans="1:29" x14ac:dyDescent="0.2">
      <c r="A39793" s="34" t="s">
        <v>100286</v>
      </c>
      <c r="B39793" s="34">
        <v>97</v>
      </c>
      <c r="C39793" s="34">
        <v>143</v>
      </c>
      <c r="D39793" s="34">
        <v>166</v>
      </c>
      <c r="E39793" s="34">
        <v>164</v>
      </c>
      <c r="F39793" s="34">
        <v>135</v>
      </c>
      <c r="G39793" s="34">
        <v>164</v>
      </c>
      <c r="H39793" s="34">
        <v>133</v>
      </c>
      <c r="I39793" s="34">
        <v>143</v>
      </c>
      <c r="J39793" s="34">
        <v>101</v>
      </c>
      <c r="K39793" s="34">
        <v>160</v>
      </c>
      <c r="L39793" s="34">
        <v>57</v>
      </c>
      <c r="M39793" s="34">
        <v>184</v>
      </c>
      <c r="N39793" s="34">
        <v>102</v>
      </c>
      <c r="O39793" s="34">
        <v>158</v>
      </c>
      <c r="P39793" s="34">
        <v>104</v>
      </c>
      <c r="Q39793" s="34">
        <v>176</v>
      </c>
      <c r="R39793" s="34">
        <v>118</v>
      </c>
      <c r="S39793" s="34">
        <v>194</v>
      </c>
      <c r="T39793" s="34">
        <v>105</v>
      </c>
      <c r="U39793" s="34">
        <v>141</v>
      </c>
      <c r="V39793" s="34">
        <v>175</v>
      </c>
      <c r="W39793" s="34">
        <v>195</v>
      </c>
      <c r="X39793" s="34">
        <v>173</v>
      </c>
      <c r="Y39793" s="34">
        <v>144</v>
      </c>
      <c r="Z39793" s="34">
        <v>187</v>
      </c>
      <c r="AA39793" s="34">
        <v>241</v>
      </c>
      <c r="AB39793" s="34">
        <v>145</v>
      </c>
      <c r="AC39793" s="34">
        <v>290</v>
      </c>
    </row>
    <row r="39794" spans="1:29" x14ac:dyDescent="0.2">
      <c r="A39794" s="34" t="s">
        <v>100287</v>
      </c>
      <c r="B39794" s="34">
        <v>43</v>
      </c>
      <c r="C39794" s="34">
        <v>45</v>
      </c>
      <c r="D39794" s="34">
        <v>33</v>
      </c>
      <c r="E39794" s="34">
        <v>37</v>
      </c>
      <c r="F39794" s="34">
        <v>32</v>
      </c>
      <c r="G39794" s="34">
        <v>12</v>
      </c>
      <c r="H39794" s="34">
        <v>23</v>
      </c>
      <c r="I39794" s="34">
        <v>44</v>
      </c>
      <c r="J39794" s="34">
        <v>15</v>
      </c>
      <c r="K39794" s="34">
        <v>45</v>
      </c>
      <c r="L39794" s="34">
        <v>14</v>
      </c>
      <c r="M39794" s="34">
        <v>42</v>
      </c>
      <c r="N39794" s="34">
        <v>29</v>
      </c>
      <c r="O39794" s="34">
        <v>43</v>
      </c>
      <c r="P39794" s="34">
        <v>32</v>
      </c>
      <c r="Q39794" s="34">
        <v>33</v>
      </c>
      <c r="R39794" s="34">
        <v>21</v>
      </c>
      <c r="S39794" s="34">
        <v>36</v>
      </c>
      <c r="T39794" s="34">
        <v>9</v>
      </c>
      <c r="U39794" s="34">
        <v>20</v>
      </c>
      <c r="V39794" s="34">
        <v>27</v>
      </c>
      <c r="W39794" s="34">
        <v>24</v>
      </c>
      <c r="X39794" s="34">
        <v>39</v>
      </c>
      <c r="Y39794" s="34">
        <v>29</v>
      </c>
      <c r="Z39794" s="34">
        <v>34</v>
      </c>
      <c r="AA39794" s="34">
        <v>69</v>
      </c>
      <c r="AB39794" s="34">
        <v>16</v>
      </c>
      <c r="AC39794" s="34">
        <v>54</v>
      </c>
    </row>
    <row r="39795" spans="1:29" x14ac:dyDescent="0.2">
      <c r="A39795" s="34" t="s">
        <v>100288</v>
      </c>
      <c r="B39795" s="34">
        <v>164</v>
      </c>
      <c r="C39795" s="34">
        <v>200</v>
      </c>
      <c r="D39795" s="34">
        <v>270</v>
      </c>
      <c r="E39795" s="34">
        <v>298</v>
      </c>
      <c r="F39795" s="34">
        <v>218</v>
      </c>
      <c r="G39795" s="34">
        <v>276</v>
      </c>
      <c r="H39795" s="34">
        <v>208</v>
      </c>
      <c r="I39795" s="34">
        <v>221</v>
      </c>
      <c r="J39795" s="34">
        <v>194</v>
      </c>
      <c r="K39795" s="34">
        <v>284</v>
      </c>
      <c r="L39795" s="34">
        <v>127</v>
      </c>
      <c r="M39795" s="34">
        <v>212</v>
      </c>
      <c r="N39795" s="34">
        <v>200</v>
      </c>
      <c r="O39795" s="34">
        <v>188</v>
      </c>
      <c r="P39795" s="34">
        <v>208</v>
      </c>
      <c r="Q39795" s="34">
        <v>311</v>
      </c>
      <c r="R39795" s="34">
        <v>272</v>
      </c>
      <c r="S39795" s="34">
        <v>299</v>
      </c>
      <c r="T39795" s="34">
        <v>206</v>
      </c>
      <c r="U39795" s="34">
        <v>244</v>
      </c>
      <c r="V39795" s="34">
        <v>231</v>
      </c>
      <c r="W39795" s="34">
        <v>263</v>
      </c>
      <c r="X39795" s="34">
        <v>316</v>
      </c>
      <c r="Y39795" s="34">
        <v>312</v>
      </c>
      <c r="Z39795" s="34">
        <v>200</v>
      </c>
      <c r="AA39795" s="34">
        <v>346</v>
      </c>
      <c r="AB39795" s="34">
        <v>324</v>
      </c>
      <c r="AC39795" s="34">
        <v>440</v>
      </c>
    </row>
    <row r="39796" spans="1:29" x14ac:dyDescent="0.2">
      <c r="A39796" s="34" t="s">
        <v>100289</v>
      </c>
      <c r="B39796" s="34">
        <v>91</v>
      </c>
      <c r="C39796" s="34">
        <v>109</v>
      </c>
      <c r="D39796" s="34">
        <v>147</v>
      </c>
      <c r="E39796" s="34">
        <v>94</v>
      </c>
      <c r="F39796" s="34">
        <v>133</v>
      </c>
      <c r="G39796" s="34">
        <v>101</v>
      </c>
      <c r="H39796" s="34">
        <v>119</v>
      </c>
      <c r="I39796" s="34">
        <v>97</v>
      </c>
      <c r="J39796" s="34">
        <v>96</v>
      </c>
      <c r="K39796" s="34">
        <v>120</v>
      </c>
      <c r="L39796" s="34">
        <v>51</v>
      </c>
      <c r="M39796" s="34">
        <v>104</v>
      </c>
      <c r="N39796" s="34">
        <v>100</v>
      </c>
      <c r="O39796" s="34">
        <v>127</v>
      </c>
      <c r="P39796" s="34">
        <v>109</v>
      </c>
      <c r="Q39796" s="34">
        <v>152</v>
      </c>
      <c r="R39796" s="34">
        <v>132</v>
      </c>
      <c r="S39796" s="34">
        <v>160</v>
      </c>
      <c r="T39796" s="34">
        <v>106</v>
      </c>
      <c r="U39796" s="34">
        <v>105</v>
      </c>
      <c r="V39796" s="34">
        <v>109</v>
      </c>
      <c r="W39796" s="34">
        <v>99</v>
      </c>
      <c r="X39796" s="34">
        <v>169</v>
      </c>
      <c r="Y39796" s="34">
        <v>92</v>
      </c>
      <c r="Z39796" s="34">
        <v>144</v>
      </c>
      <c r="AA39796" s="34">
        <v>163</v>
      </c>
      <c r="AB39796" s="34">
        <v>116</v>
      </c>
      <c r="AC39796" s="34">
        <v>146</v>
      </c>
    </row>
    <row r="39797" spans="1:29" x14ac:dyDescent="0.2">
      <c r="A39797" s="34" t="s">
        <v>100290</v>
      </c>
      <c r="B39797" s="34">
        <v>152</v>
      </c>
      <c r="C39797" s="34">
        <v>131</v>
      </c>
      <c r="D39797" s="34">
        <v>192</v>
      </c>
      <c r="E39797" s="34">
        <v>141</v>
      </c>
      <c r="F39797" s="34">
        <v>178</v>
      </c>
      <c r="G39797" s="34">
        <v>145</v>
      </c>
      <c r="H39797" s="34">
        <v>102</v>
      </c>
      <c r="I39797" s="34">
        <v>98</v>
      </c>
      <c r="J39797" s="34">
        <v>110</v>
      </c>
      <c r="K39797" s="34">
        <v>145</v>
      </c>
      <c r="L39797" s="34">
        <v>101</v>
      </c>
      <c r="M39797" s="34">
        <v>139</v>
      </c>
      <c r="N39797" s="34">
        <v>123</v>
      </c>
      <c r="O39797" s="34">
        <v>116</v>
      </c>
      <c r="P39797" s="34">
        <v>136</v>
      </c>
      <c r="Q39797" s="34">
        <v>172</v>
      </c>
      <c r="R39797" s="34">
        <v>126</v>
      </c>
      <c r="S39797" s="34">
        <v>214</v>
      </c>
      <c r="T39797" s="34">
        <v>121</v>
      </c>
      <c r="U39797" s="34">
        <v>120</v>
      </c>
      <c r="V39797" s="34">
        <v>175</v>
      </c>
      <c r="W39797" s="34">
        <v>171</v>
      </c>
      <c r="X39797" s="34">
        <v>188</v>
      </c>
      <c r="Y39797" s="34">
        <v>145</v>
      </c>
      <c r="Z39797" s="34">
        <v>163</v>
      </c>
      <c r="AA39797" s="34">
        <v>181</v>
      </c>
      <c r="AB39797" s="34">
        <v>125</v>
      </c>
      <c r="AC39797" s="34">
        <v>204</v>
      </c>
    </row>
    <row r="39798" spans="1:29" x14ac:dyDescent="0.2">
      <c r="A39798" s="34" t="s">
        <v>100291</v>
      </c>
      <c r="B39798" s="34">
        <v>469</v>
      </c>
      <c r="C39798" s="34">
        <v>237</v>
      </c>
      <c r="D39798" s="34">
        <v>404</v>
      </c>
      <c r="E39798" s="34">
        <v>373</v>
      </c>
      <c r="F39798" s="34">
        <v>405</v>
      </c>
      <c r="G39798" s="34">
        <v>338</v>
      </c>
      <c r="H39798" s="34">
        <v>456</v>
      </c>
      <c r="I39798" s="34">
        <v>344</v>
      </c>
      <c r="J39798" s="34">
        <v>484</v>
      </c>
      <c r="K39798" s="34">
        <v>415</v>
      </c>
      <c r="L39798" s="34">
        <v>387</v>
      </c>
      <c r="M39798" s="34">
        <v>274</v>
      </c>
      <c r="N39798" s="34">
        <v>428</v>
      </c>
      <c r="O39798" s="34">
        <v>308</v>
      </c>
      <c r="P39798" s="34">
        <v>435</v>
      </c>
      <c r="Q39798" s="34">
        <v>502</v>
      </c>
      <c r="R39798" s="34">
        <v>643</v>
      </c>
      <c r="S39798" s="34">
        <v>464</v>
      </c>
      <c r="T39798" s="34">
        <v>626</v>
      </c>
      <c r="U39798" s="34">
        <v>446</v>
      </c>
      <c r="V39798" s="34">
        <v>496</v>
      </c>
      <c r="W39798" s="34">
        <v>652</v>
      </c>
      <c r="X39798" s="34">
        <v>554</v>
      </c>
      <c r="Y39798" s="34">
        <v>564</v>
      </c>
      <c r="Z39798" s="34">
        <v>460</v>
      </c>
      <c r="AA39798" s="34">
        <v>501</v>
      </c>
      <c r="AB39798" s="34">
        <v>667</v>
      </c>
      <c r="AC39798" s="34">
        <v>717</v>
      </c>
    </row>
    <row r="39799" spans="1:29" x14ac:dyDescent="0.2">
      <c r="A39799" s="34" t="s">
        <v>100292</v>
      </c>
      <c r="B39799" s="34">
        <v>3</v>
      </c>
      <c r="C39799" s="34">
        <v>0</v>
      </c>
      <c r="D39799" s="34">
        <v>0</v>
      </c>
      <c r="E39799" s="34">
        <v>0</v>
      </c>
      <c r="F39799" s="34">
        <v>0</v>
      </c>
      <c r="G39799" s="34">
        <v>0</v>
      </c>
      <c r="H39799" s="34">
        <v>0</v>
      </c>
      <c r="I39799" s="34">
        <v>0</v>
      </c>
      <c r="J39799" s="34">
        <v>0</v>
      </c>
      <c r="K39799" s="34">
        <v>0</v>
      </c>
      <c r="L39799" s="34">
        <v>0</v>
      </c>
      <c r="M39799" s="34">
        <v>0</v>
      </c>
      <c r="N39799" s="34">
        <v>0</v>
      </c>
      <c r="O39799" s="34">
        <v>0</v>
      </c>
      <c r="P39799" s="34">
        <v>0</v>
      </c>
      <c r="Q39799" s="34">
        <v>0</v>
      </c>
      <c r="R39799" s="34">
        <v>0</v>
      </c>
      <c r="S39799" s="34">
        <v>0</v>
      </c>
      <c r="T39799" s="34">
        <v>0</v>
      </c>
      <c r="U39799" s="34">
        <v>0</v>
      </c>
      <c r="V39799" s="34">
        <v>0</v>
      </c>
      <c r="W39799" s="34">
        <v>0</v>
      </c>
      <c r="X39799" s="34">
        <v>0</v>
      </c>
      <c r="Y39799" s="34">
        <v>0</v>
      </c>
      <c r="Z39799" s="34">
        <v>0</v>
      </c>
      <c r="AA39799" s="34">
        <v>0</v>
      </c>
      <c r="AB39799" s="34">
        <v>0</v>
      </c>
      <c r="AC39799" s="34">
        <v>0</v>
      </c>
    </row>
    <row r="39800" spans="1:29" x14ac:dyDescent="0.2">
      <c r="A39800" s="34" t="s">
        <v>100293</v>
      </c>
      <c r="B39800" s="34">
        <v>152</v>
      </c>
      <c r="C39800" s="34">
        <v>93</v>
      </c>
      <c r="D39800" s="34">
        <v>129</v>
      </c>
      <c r="E39800" s="34">
        <v>125</v>
      </c>
      <c r="F39800" s="34">
        <v>99</v>
      </c>
      <c r="G39800" s="34">
        <v>122</v>
      </c>
      <c r="H39800" s="34">
        <v>110</v>
      </c>
      <c r="I39800" s="34">
        <v>71</v>
      </c>
      <c r="J39800" s="34">
        <v>97</v>
      </c>
      <c r="K39800" s="34">
        <v>97</v>
      </c>
      <c r="L39800" s="34">
        <v>76</v>
      </c>
      <c r="M39800" s="34">
        <v>100</v>
      </c>
      <c r="N39800" s="34">
        <v>108</v>
      </c>
      <c r="O39800" s="34">
        <v>94</v>
      </c>
      <c r="P39800" s="34">
        <v>123</v>
      </c>
      <c r="Q39800" s="34">
        <v>134</v>
      </c>
      <c r="R39800" s="34">
        <v>118</v>
      </c>
      <c r="S39800" s="34">
        <v>136</v>
      </c>
      <c r="T39800" s="34">
        <v>125</v>
      </c>
      <c r="U39800" s="34">
        <v>117</v>
      </c>
      <c r="V39800" s="34">
        <v>126</v>
      </c>
      <c r="W39800" s="34">
        <v>91</v>
      </c>
      <c r="X39800" s="34">
        <v>171</v>
      </c>
      <c r="Y39800" s="34">
        <v>99</v>
      </c>
      <c r="Z39800" s="34">
        <v>142</v>
      </c>
      <c r="AA39800" s="34">
        <v>101</v>
      </c>
      <c r="AB39800" s="34">
        <v>147</v>
      </c>
      <c r="AC39800" s="34">
        <v>174</v>
      </c>
    </row>
    <row r="39801" spans="1:29" x14ac:dyDescent="0.2">
      <c r="A39801" s="34" t="s">
        <v>100294</v>
      </c>
      <c r="B39801" s="34">
        <v>205</v>
      </c>
      <c r="C39801" s="34">
        <v>183</v>
      </c>
      <c r="D39801" s="34">
        <v>268</v>
      </c>
      <c r="E39801" s="34">
        <v>238</v>
      </c>
      <c r="F39801" s="34">
        <v>275</v>
      </c>
      <c r="G39801" s="34">
        <v>239</v>
      </c>
      <c r="H39801" s="34">
        <v>190</v>
      </c>
      <c r="I39801" s="34">
        <v>188</v>
      </c>
      <c r="J39801" s="34">
        <v>168</v>
      </c>
      <c r="K39801" s="34">
        <v>268</v>
      </c>
      <c r="L39801" s="34">
        <v>155</v>
      </c>
      <c r="M39801" s="34">
        <v>192</v>
      </c>
      <c r="N39801" s="34">
        <v>184</v>
      </c>
      <c r="O39801" s="34">
        <v>160</v>
      </c>
      <c r="P39801" s="34">
        <v>196</v>
      </c>
      <c r="Q39801" s="34">
        <v>310</v>
      </c>
      <c r="R39801" s="34">
        <v>278</v>
      </c>
      <c r="S39801" s="34">
        <v>305</v>
      </c>
      <c r="T39801" s="34">
        <v>273</v>
      </c>
      <c r="U39801" s="34">
        <v>218</v>
      </c>
      <c r="V39801" s="34">
        <v>279</v>
      </c>
      <c r="W39801" s="34">
        <v>358</v>
      </c>
      <c r="X39801" s="34">
        <v>307</v>
      </c>
      <c r="Y39801" s="34">
        <v>337</v>
      </c>
      <c r="Z39801" s="34">
        <v>219</v>
      </c>
      <c r="AA39801" s="34">
        <v>300</v>
      </c>
      <c r="AB39801" s="34">
        <v>326</v>
      </c>
      <c r="AC39801" s="34">
        <v>384</v>
      </c>
    </row>
    <row r="39802" spans="1:29" x14ac:dyDescent="0.2">
      <c r="A39802" s="34" t="s">
        <v>100295</v>
      </c>
      <c r="B39802" s="34">
        <v>114</v>
      </c>
      <c r="C39802" s="34">
        <v>120</v>
      </c>
      <c r="D39802" s="34">
        <v>136</v>
      </c>
      <c r="E39802" s="34">
        <v>150</v>
      </c>
      <c r="F39802" s="34">
        <v>143</v>
      </c>
      <c r="G39802" s="34">
        <v>98</v>
      </c>
      <c r="H39802" s="34">
        <v>132</v>
      </c>
      <c r="I39802" s="34">
        <v>122</v>
      </c>
      <c r="J39802" s="34">
        <v>100</v>
      </c>
      <c r="K39802" s="34">
        <v>150</v>
      </c>
      <c r="L39802" s="34">
        <v>82</v>
      </c>
      <c r="M39802" s="34">
        <v>73</v>
      </c>
      <c r="N39802" s="34">
        <v>133</v>
      </c>
      <c r="O39802" s="34">
        <v>92</v>
      </c>
      <c r="P39802" s="34">
        <v>119</v>
      </c>
      <c r="Q39802" s="34">
        <v>132</v>
      </c>
      <c r="R39802" s="34">
        <v>129</v>
      </c>
      <c r="S39802" s="34">
        <v>134</v>
      </c>
      <c r="T39802" s="34">
        <v>78</v>
      </c>
      <c r="U39802" s="34">
        <v>102</v>
      </c>
      <c r="V39802" s="34">
        <v>187</v>
      </c>
      <c r="W39802" s="34">
        <v>111</v>
      </c>
      <c r="X39802" s="34">
        <v>154</v>
      </c>
      <c r="Y39802" s="34">
        <v>112</v>
      </c>
      <c r="Z39802" s="34">
        <v>160</v>
      </c>
      <c r="AA39802" s="34">
        <v>180</v>
      </c>
      <c r="AB39802" s="34">
        <v>106</v>
      </c>
      <c r="AC39802" s="34">
        <v>215</v>
      </c>
    </row>
    <row r="39803" spans="1:29" x14ac:dyDescent="0.2">
      <c r="A39803" s="34" t="s">
        <v>100296</v>
      </c>
      <c r="B39803" s="34">
        <v>181</v>
      </c>
      <c r="C39803" s="34">
        <v>208</v>
      </c>
      <c r="D39803" s="34">
        <v>364</v>
      </c>
      <c r="E39803" s="34">
        <v>222</v>
      </c>
      <c r="F39803" s="34">
        <v>307</v>
      </c>
      <c r="G39803" s="34">
        <v>303</v>
      </c>
      <c r="H39803" s="34">
        <v>294</v>
      </c>
      <c r="I39803" s="34">
        <v>178</v>
      </c>
      <c r="J39803" s="34">
        <v>210</v>
      </c>
      <c r="K39803" s="34">
        <v>229</v>
      </c>
      <c r="L39803" s="34">
        <v>170</v>
      </c>
      <c r="M39803" s="34">
        <v>231</v>
      </c>
      <c r="N39803" s="34">
        <v>261</v>
      </c>
      <c r="O39803" s="34">
        <v>187</v>
      </c>
      <c r="P39803" s="34">
        <v>247</v>
      </c>
      <c r="Q39803" s="34">
        <v>279</v>
      </c>
      <c r="R39803" s="34">
        <v>305</v>
      </c>
      <c r="S39803" s="34">
        <v>268</v>
      </c>
      <c r="T39803" s="34">
        <v>294</v>
      </c>
      <c r="U39803" s="34">
        <v>176</v>
      </c>
      <c r="V39803" s="34">
        <v>325</v>
      </c>
      <c r="W39803" s="34">
        <v>257</v>
      </c>
      <c r="X39803" s="34">
        <v>360</v>
      </c>
      <c r="Y39803" s="34">
        <v>197</v>
      </c>
      <c r="Z39803" s="34">
        <v>317</v>
      </c>
      <c r="AA39803" s="34">
        <v>303</v>
      </c>
      <c r="AB39803" s="34">
        <v>286</v>
      </c>
      <c r="AC39803" s="34">
        <v>401</v>
      </c>
    </row>
    <row r="39804" spans="1:29" x14ac:dyDescent="0.2">
      <c r="A39804" s="34" t="s">
        <v>100297</v>
      </c>
      <c r="B39804" s="34">
        <v>107</v>
      </c>
      <c r="C39804" s="34">
        <v>138</v>
      </c>
      <c r="D39804" s="34">
        <v>159</v>
      </c>
      <c r="E39804" s="34">
        <v>133</v>
      </c>
      <c r="F39804" s="34">
        <v>108</v>
      </c>
      <c r="G39804" s="34">
        <v>197</v>
      </c>
      <c r="H39804" s="34">
        <v>107</v>
      </c>
      <c r="I39804" s="34">
        <v>110</v>
      </c>
      <c r="J39804" s="34">
        <v>69</v>
      </c>
      <c r="K39804" s="34">
        <v>132</v>
      </c>
      <c r="L39804" s="34">
        <v>57</v>
      </c>
      <c r="M39804" s="34">
        <v>84</v>
      </c>
      <c r="N39804" s="34">
        <v>94</v>
      </c>
      <c r="O39804" s="34">
        <v>89</v>
      </c>
      <c r="P39804" s="34">
        <v>125</v>
      </c>
      <c r="Q39804" s="34">
        <v>150</v>
      </c>
      <c r="R39804" s="34">
        <v>136</v>
      </c>
      <c r="S39804" s="34">
        <v>158</v>
      </c>
      <c r="T39804" s="34">
        <v>59</v>
      </c>
      <c r="U39804" s="34">
        <v>107</v>
      </c>
      <c r="V39804" s="34">
        <v>117</v>
      </c>
      <c r="W39804" s="34">
        <v>136</v>
      </c>
      <c r="X39804" s="34">
        <v>147</v>
      </c>
      <c r="Y39804" s="34">
        <v>105</v>
      </c>
      <c r="Z39804" s="34">
        <v>105</v>
      </c>
      <c r="AA39804" s="34">
        <v>122</v>
      </c>
      <c r="AB39804" s="34">
        <v>116</v>
      </c>
      <c r="AC39804" s="34">
        <v>250</v>
      </c>
    </row>
    <row r="39805" spans="1:29" x14ac:dyDescent="0.2">
      <c r="A39805" s="34" t="s">
        <v>100298</v>
      </c>
      <c r="B39805" s="34">
        <v>49</v>
      </c>
      <c r="C39805" s="34">
        <v>51</v>
      </c>
      <c r="D39805" s="34">
        <v>72</v>
      </c>
      <c r="E39805" s="34">
        <v>66</v>
      </c>
      <c r="F39805" s="34">
        <v>53</v>
      </c>
      <c r="G39805" s="34">
        <v>55</v>
      </c>
      <c r="H39805" s="34">
        <v>53</v>
      </c>
      <c r="I39805" s="34">
        <v>62</v>
      </c>
      <c r="J39805" s="34">
        <v>54</v>
      </c>
      <c r="K39805" s="34">
        <v>61</v>
      </c>
      <c r="L39805" s="34">
        <v>36</v>
      </c>
      <c r="M39805" s="34">
        <v>62</v>
      </c>
      <c r="N39805" s="34">
        <v>35</v>
      </c>
      <c r="O39805" s="34">
        <v>44</v>
      </c>
      <c r="P39805" s="34">
        <v>43</v>
      </c>
      <c r="Q39805" s="34">
        <v>53</v>
      </c>
      <c r="R39805" s="34">
        <v>65</v>
      </c>
      <c r="S39805" s="34">
        <v>71</v>
      </c>
      <c r="T39805" s="34">
        <v>31</v>
      </c>
      <c r="U39805" s="34">
        <v>39</v>
      </c>
      <c r="V39805" s="34">
        <v>85</v>
      </c>
      <c r="W39805" s="34">
        <v>53</v>
      </c>
      <c r="X39805" s="34">
        <v>55</v>
      </c>
      <c r="Y39805" s="34">
        <v>43</v>
      </c>
      <c r="Z39805" s="34">
        <v>83</v>
      </c>
      <c r="AA39805" s="34">
        <v>89</v>
      </c>
      <c r="AB39805" s="34">
        <v>61</v>
      </c>
      <c r="AC39805" s="34">
        <v>62</v>
      </c>
    </row>
    <row r="39806" spans="1:29" x14ac:dyDescent="0.2">
      <c r="A39806" s="34" t="s">
        <v>100299</v>
      </c>
      <c r="B39806" s="34">
        <v>170</v>
      </c>
      <c r="C39806" s="34">
        <v>176</v>
      </c>
      <c r="D39806" s="34">
        <v>261</v>
      </c>
      <c r="E39806" s="34">
        <v>197</v>
      </c>
      <c r="F39806" s="34">
        <v>210</v>
      </c>
      <c r="G39806" s="34">
        <v>154</v>
      </c>
      <c r="H39806" s="34">
        <v>200</v>
      </c>
      <c r="I39806" s="34">
        <v>147</v>
      </c>
      <c r="J39806" s="34">
        <v>182</v>
      </c>
      <c r="K39806" s="34">
        <v>184</v>
      </c>
      <c r="L39806" s="34">
        <v>132</v>
      </c>
      <c r="M39806" s="34">
        <v>166</v>
      </c>
      <c r="N39806" s="34">
        <v>170</v>
      </c>
      <c r="O39806" s="34">
        <v>179</v>
      </c>
      <c r="P39806" s="34">
        <v>200</v>
      </c>
      <c r="Q39806" s="34">
        <v>233</v>
      </c>
      <c r="R39806" s="34">
        <v>222</v>
      </c>
      <c r="S39806" s="34">
        <v>226</v>
      </c>
      <c r="T39806" s="34">
        <v>179</v>
      </c>
      <c r="U39806" s="34">
        <v>150</v>
      </c>
      <c r="V39806" s="34">
        <v>214</v>
      </c>
      <c r="W39806" s="34">
        <v>212</v>
      </c>
      <c r="X39806" s="34">
        <v>232</v>
      </c>
      <c r="Y39806" s="34">
        <v>114</v>
      </c>
      <c r="Z39806" s="34">
        <v>246</v>
      </c>
      <c r="AA39806" s="34">
        <v>192</v>
      </c>
      <c r="AB39806" s="34">
        <v>227</v>
      </c>
      <c r="AC39806" s="34">
        <v>296</v>
      </c>
    </row>
    <row r="39807" spans="1:29" x14ac:dyDescent="0.2">
      <c r="A39807" s="34" t="s">
        <v>100300</v>
      </c>
      <c r="B39807" s="34">
        <v>123</v>
      </c>
      <c r="C39807" s="34">
        <v>70</v>
      </c>
      <c r="D39807" s="34">
        <v>95</v>
      </c>
      <c r="E39807" s="34">
        <v>102</v>
      </c>
      <c r="F39807" s="34">
        <v>108</v>
      </c>
      <c r="G39807" s="34">
        <v>86</v>
      </c>
      <c r="H39807" s="34">
        <v>105</v>
      </c>
      <c r="I39807" s="34">
        <v>68</v>
      </c>
      <c r="J39807" s="34">
        <v>82</v>
      </c>
      <c r="K39807" s="34">
        <v>97</v>
      </c>
      <c r="L39807" s="34">
        <v>81</v>
      </c>
      <c r="M39807" s="34">
        <v>53</v>
      </c>
      <c r="N39807" s="34">
        <v>93</v>
      </c>
      <c r="O39807" s="34">
        <v>78</v>
      </c>
      <c r="P39807" s="34">
        <v>132</v>
      </c>
      <c r="Q39807" s="34">
        <v>126</v>
      </c>
      <c r="R39807" s="34">
        <v>105</v>
      </c>
      <c r="S39807" s="34">
        <v>132</v>
      </c>
      <c r="T39807" s="34">
        <v>125</v>
      </c>
      <c r="U39807" s="34">
        <v>66</v>
      </c>
      <c r="V39807" s="34">
        <v>101</v>
      </c>
      <c r="W39807" s="34">
        <v>110</v>
      </c>
      <c r="X39807" s="34">
        <v>128</v>
      </c>
      <c r="Y39807" s="34">
        <v>94</v>
      </c>
      <c r="Z39807" s="34">
        <v>114</v>
      </c>
      <c r="AA39807" s="34">
        <v>125</v>
      </c>
      <c r="AB39807" s="34">
        <v>125</v>
      </c>
      <c r="AC39807" s="34">
        <v>146</v>
      </c>
    </row>
    <row r="39808" spans="1:29" x14ac:dyDescent="0.2">
      <c r="A39808" s="34" t="s">
        <v>100301</v>
      </c>
      <c r="B39808" s="34">
        <v>99</v>
      </c>
      <c r="C39808" s="34">
        <v>110</v>
      </c>
      <c r="D39808" s="34">
        <v>212</v>
      </c>
      <c r="E39808" s="34">
        <v>112</v>
      </c>
      <c r="F39808" s="34">
        <v>162</v>
      </c>
      <c r="G39808" s="34">
        <v>129</v>
      </c>
      <c r="H39808" s="34">
        <v>132</v>
      </c>
      <c r="I39808" s="34">
        <v>110</v>
      </c>
      <c r="J39808" s="34">
        <v>111</v>
      </c>
      <c r="K39808" s="34">
        <v>119</v>
      </c>
      <c r="L39808" s="34">
        <v>75</v>
      </c>
      <c r="M39808" s="34">
        <v>80</v>
      </c>
      <c r="N39808" s="34">
        <v>144</v>
      </c>
      <c r="O39808" s="34">
        <v>111</v>
      </c>
      <c r="P39808" s="34">
        <v>158</v>
      </c>
      <c r="Q39808" s="34">
        <v>120</v>
      </c>
      <c r="R39808" s="34">
        <v>151</v>
      </c>
      <c r="S39808" s="34">
        <v>137</v>
      </c>
      <c r="T39808" s="34">
        <v>95</v>
      </c>
      <c r="U39808" s="34">
        <v>78</v>
      </c>
      <c r="V39808" s="34">
        <v>161</v>
      </c>
      <c r="W39808" s="34">
        <v>94</v>
      </c>
      <c r="X39808" s="34">
        <v>205</v>
      </c>
      <c r="Y39808" s="34">
        <v>73</v>
      </c>
      <c r="Z39808" s="34">
        <v>155</v>
      </c>
      <c r="AA39808" s="34">
        <v>145</v>
      </c>
      <c r="AB39808" s="34">
        <v>116</v>
      </c>
      <c r="AC39808" s="34">
        <v>168</v>
      </c>
    </row>
    <row r="39809" spans="1:29" x14ac:dyDescent="0.2">
      <c r="A39809" s="34" t="s">
        <v>100302</v>
      </c>
      <c r="B39809" s="34">
        <v>251</v>
      </c>
      <c r="C39809" s="34">
        <v>218</v>
      </c>
      <c r="D39809" s="34">
        <v>356</v>
      </c>
      <c r="E39809" s="34">
        <v>289</v>
      </c>
      <c r="F39809" s="34">
        <v>285</v>
      </c>
      <c r="G39809" s="34">
        <v>256</v>
      </c>
      <c r="H39809" s="34">
        <v>228</v>
      </c>
      <c r="I39809" s="34">
        <v>210</v>
      </c>
      <c r="J39809" s="34">
        <v>195</v>
      </c>
      <c r="K39809" s="34">
        <v>283</v>
      </c>
      <c r="L39809" s="34">
        <v>138</v>
      </c>
      <c r="M39809" s="34">
        <v>216</v>
      </c>
      <c r="N39809" s="34">
        <v>247</v>
      </c>
      <c r="O39809" s="34">
        <v>203</v>
      </c>
      <c r="P39809" s="34">
        <v>207</v>
      </c>
      <c r="Q39809" s="34">
        <v>270</v>
      </c>
      <c r="R39809" s="34">
        <v>309</v>
      </c>
      <c r="S39809" s="34">
        <v>301</v>
      </c>
      <c r="T39809" s="34">
        <v>205</v>
      </c>
      <c r="U39809" s="34">
        <v>157</v>
      </c>
      <c r="V39809" s="34">
        <v>279</v>
      </c>
      <c r="W39809" s="34">
        <v>225</v>
      </c>
      <c r="X39809" s="34">
        <v>372</v>
      </c>
      <c r="Y39809" s="34">
        <v>192</v>
      </c>
      <c r="Z39809" s="34">
        <v>329</v>
      </c>
      <c r="AA39809" s="34">
        <v>316</v>
      </c>
      <c r="AB39809" s="34">
        <v>247</v>
      </c>
      <c r="AC39809" s="34">
        <v>425</v>
      </c>
    </row>
    <row r="39810" spans="1:29" x14ac:dyDescent="0.2">
      <c r="A39810" s="34" t="s">
        <v>100303</v>
      </c>
      <c r="B39810" s="34">
        <v>74</v>
      </c>
      <c r="C39810" s="34">
        <v>74</v>
      </c>
      <c r="D39810" s="34">
        <v>87</v>
      </c>
      <c r="E39810" s="34">
        <v>88</v>
      </c>
      <c r="F39810" s="34">
        <v>72</v>
      </c>
      <c r="G39810" s="34">
        <v>72</v>
      </c>
      <c r="H39810" s="34">
        <v>46</v>
      </c>
      <c r="I39810" s="34">
        <v>49</v>
      </c>
      <c r="J39810" s="34">
        <v>59</v>
      </c>
      <c r="K39810" s="34">
        <v>50</v>
      </c>
      <c r="L39810" s="34">
        <v>30</v>
      </c>
      <c r="M39810" s="34">
        <v>62</v>
      </c>
      <c r="N39810" s="34">
        <v>61</v>
      </c>
      <c r="O39810" s="34">
        <v>57</v>
      </c>
      <c r="P39810" s="34">
        <v>50</v>
      </c>
      <c r="Q39810" s="34">
        <v>76</v>
      </c>
      <c r="R39810" s="34">
        <v>84</v>
      </c>
      <c r="S39810" s="34">
        <v>63</v>
      </c>
      <c r="T39810" s="34">
        <v>44</v>
      </c>
      <c r="U39810" s="34">
        <v>56</v>
      </c>
      <c r="V39810" s="34">
        <v>57</v>
      </c>
      <c r="W39810" s="34">
        <v>35</v>
      </c>
      <c r="X39810" s="34">
        <v>72</v>
      </c>
      <c r="Y39810" s="34">
        <v>53</v>
      </c>
      <c r="Z39810" s="34">
        <v>68</v>
      </c>
      <c r="AA39810" s="34">
        <v>97</v>
      </c>
      <c r="AB39810" s="34">
        <v>54</v>
      </c>
      <c r="AC39810" s="34">
        <v>98</v>
      </c>
    </row>
    <row r="39811" spans="1:29" x14ac:dyDescent="0.2">
      <c r="A39811" s="34" t="s">
        <v>100304</v>
      </c>
      <c r="B39811" s="34">
        <v>1705</v>
      </c>
      <c r="C39811" s="34">
        <v>1049</v>
      </c>
      <c r="D39811" s="34">
        <v>1559</v>
      </c>
      <c r="E39811" s="34">
        <v>1064</v>
      </c>
      <c r="F39811" s="34">
        <v>1977</v>
      </c>
      <c r="G39811" s="34">
        <v>984</v>
      </c>
      <c r="H39811" s="34">
        <v>1803</v>
      </c>
      <c r="I39811" s="34">
        <v>1139</v>
      </c>
      <c r="J39811" s="34">
        <v>2007</v>
      </c>
      <c r="K39811" s="34">
        <v>1136</v>
      </c>
      <c r="L39811" s="34">
        <v>2575</v>
      </c>
      <c r="M39811" s="34">
        <v>991</v>
      </c>
      <c r="N39811" s="34">
        <v>1658</v>
      </c>
      <c r="O39811" s="34">
        <v>1052</v>
      </c>
      <c r="P39811" s="34">
        <v>1925</v>
      </c>
      <c r="Q39811" s="34">
        <v>1727</v>
      </c>
      <c r="R39811" s="34">
        <v>2679</v>
      </c>
      <c r="S39811" s="34">
        <v>1373</v>
      </c>
      <c r="T39811" s="34">
        <v>3595</v>
      </c>
      <c r="U39811" s="34">
        <v>1504</v>
      </c>
      <c r="V39811" s="34">
        <v>2572</v>
      </c>
      <c r="W39811" s="34">
        <v>2046</v>
      </c>
      <c r="X39811" s="34">
        <v>2263</v>
      </c>
      <c r="Y39811" s="34">
        <v>1892</v>
      </c>
      <c r="Z39811" s="34">
        <v>1876</v>
      </c>
      <c r="AA39811" s="34">
        <v>1403</v>
      </c>
      <c r="AB39811" s="34">
        <v>3520</v>
      </c>
      <c r="AC39811" s="34">
        <v>1944</v>
      </c>
    </row>
    <row r="39812" spans="1:29" x14ac:dyDescent="0.2">
      <c r="A39812" s="34" t="s">
        <v>100305</v>
      </c>
      <c r="B39812" s="34">
        <v>159</v>
      </c>
      <c r="C39812" s="34">
        <v>217</v>
      </c>
      <c r="D39812" s="34">
        <v>227</v>
      </c>
      <c r="E39812" s="34">
        <v>220</v>
      </c>
      <c r="F39812" s="34">
        <v>258</v>
      </c>
      <c r="G39812" s="34">
        <v>243</v>
      </c>
      <c r="H39812" s="34">
        <v>181</v>
      </c>
      <c r="I39812" s="34">
        <v>237</v>
      </c>
      <c r="J39812" s="34">
        <v>161</v>
      </c>
      <c r="K39812" s="34">
        <v>232</v>
      </c>
      <c r="L39812" s="34">
        <v>101</v>
      </c>
      <c r="M39812" s="34">
        <v>172</v>
      </c>
      <c r="N39812" s="34">
        <v>162</v>
      </c>
      <c r="O39812" s="34">
        <v>195</v>
      </c>
      <c r="P39812" s="34">
        <v>183</v>
      </c>
      <c r="Q39812" s="34">
        <v>222</v>
      </c>
      <c r="R39812" s="34">
        <v>225</v>
      </c>
      <c r="S39812" s="34">
        <v>253</v>
      </c>
      <c r="T39812" s="34">
        <v>160</v>
      </c>
      <c r="U39812" s="34">
        <v>194</v>
      </c>
      <c r="V39812" s="34">
        <v>240</v>
      </c>
      <c r="W39812" s="34">
        <v>224</v>
      </c>
      <c r="X39812" s="34">
        <v>253</v>
      </c>
      <c r="Y39812" s="34">
        <v>188</v>
      </c>
      <c r="Z39812" s="34">
        <v>270</v>
      </c>
      <c r="AA39812" s="34">
        <v>280</v>
      </c>
      <c r="AB39812" s="34">
        <v>225</v>
      </c>
      <c r="AC39812" s="34">
        <v>326</v>
      </c>
    </row>
    <row r="39813" spans="1:29" x14ac:dyDescent="0.2">
      <c r="A39813" s="34" t="s">
        <v>100306</v>
      </c>
      <c r="B39813" s="34">
        <v>144</v>
      </c>
      <c r="C39813" s="34">
        <v>245</v>
      </c>
      <c r="D39813" s="34">
        <v>294</v>
      </c>
      <c r="E39813" s="34">
        <v>252</v>
      </c>
      <c r="F39813" s="34">
        <v>237</v>
      </c>
      <c r="G39813" s="34">
        <v>276</v>
      </c>
      <c r="H39813" s="34">
        <v>162</v>
      </c>
      <c r="I39813" s="34">
        <v>202</v>
      </c>
      <c r="J39813" s="34">
        <v>151</v>
      </c>
      <c r="K39813" s="34">
        <v>232</v>
      </c>
      <c r="L39813" s="34">
        <v>97</v>
      </c>
      <c r="M39813" s="34">
        <v>181</v>
      </c>
      <c r="N39813" s="34">
        <v>136</v>
      </c>
      <c r="O39813" s="34">
        <v>196</v>
      </c>
      <c r="P39813" s="34">
        <v>156</v>
      </c>
      <c r="Q39813" s="34">
        <v>249</v>
      </c>
      <c r="R39813" s="34">
        <v>168</v>
      </c>
      <c r="S39813" s="34">
        <v>328</v>
      </c>
      <c r="T39813" s="34">
        <v>115</v>
      </c>
      <c r="U39813" s="34">
        <v>174</v>
      </c>
      <c r="V39813" s="34">
        <v>191</v>
      </c>
      <c r="W39813" s="34">
        <v>185</v>
      </c>
      <c r="X39813" s="34">
        <v>266</v>
      </c>
      <c r="Y39813" s="34">
        <v>177</v>
      </c>
      <c r="Z39813" s="34">
        <v>215</v>
      </c>
      <c r="AA39813" s="34">
        <v>267</v>
      </c>
      <c r="AB39813" s="34">
        <v>151</v>
      </c>
      <c r="AC39813" s="34">
        <v>335</v>
      </c>
    </row>
    <row r="39814" spans="1:29" x14ac:dyDescent="0.2">
      <c r="A39814" s="34" t="s">
        <v>100307</v>
      </c>
      <c r="B39814" s="34">
        <v>188</v>
      </c>
      <c r="C39814" s="34">
        <v>232</v>
      </c>
      <c r="D39814" s="34">
        <v>283</v>
      </c>
      <c r="E39814" s="34">
        <v>316</v>
      </c>
      <c r="F39814" s="34">
        <v>328</v>
      </c>
      <c r="G39814" s="34">
        <v>317</v>
      </c>
      <c r="H39814" s="34">
        <v>278</v>
      </c>
      <c r="I39814" s="34">
        <v>224</v>
      </c>
      <c r="J39814" s="34">
        <v>266</v>
      </c>
      <c r="K39814" s="34">
        <v>242</v>
      </c>
      <c r="L39814" s="34">
        <v>221</v>
      </c>
      <c r="M39814" s="34">
        <v>198</v>
      </c>
      <c r="N39814" s="34">
        <v>195</v>
      </c>
      <c r="O39814" s="34">
        <v>262</v>
      </c>
      <c r="P39814" s="34">
        <v>304</v>
      </c>
      <c r="Q39814" s="34">
        <v>334</v>
      </c>
      <c r="R39814" s="34">
        <v>317</v>
      </c>
      <c r="S39814" s="34">
        <v>321</v>
      </c>
      <c r="T39814" s="34">
        <v>313</v>
      </c>
      <c r="U39814" s="34">
        <v>258</v>
      </c>
      <c r="V39814" s="34">
        <v>292</v>
      </c>
      <c r="W39814" s="34">
        <v>266</v>
      </c>
      <c r="X39814" s="34">
        <v>426</v>
      </c>
      <c r="Y39814" s="34">
        <v>301</v>
      </c>
      <c r="Z39814" s="34">
        <v>306</v>
      </c>
      <c r="AA39814" s="34">
        <v>275</v>
      </c>
      <c r="AB39814" s="34">
        <v>347</v>
      </c>
      <c r="AC39814" s="34">
        <v>395</v>
      </c>
    </row>
    <row r="39815" spans="1:29" x14ac:dyDescent="0.2">
      <c r="A39815" s="34" t="s">
        <v>100308</v>
      </c>
      <c r="B39815" s="34">
        <v>102</v>
      </c>
      <c r="C39815" s="34">
        <v>150</v>
      </c>
      <c r="D39815" s="34">
        <v>216</v>
      </c>
      <c r="E39815" s="34">
        <v>165</v>
      </c>
      <c r="F39815" s="34">
        <v>179</v>
      </c>
      <c r="G39815" s="34">
        <v>138</v>
      </c>
      <c r="H39815" s="34">
        <v>163</v>
      </c>
      <c r="I39815" s="34">
        <v>160</v>
      </c>
      <c r="J39815" s="34">
        <v>122</v>
      </c>
      <c r="K39815" s="34">
        <v>157</v>
      </c>
      <c r="L39815" s="34">
        <v>71</v>
      </c>
      <c r="M39815" s="34">
        <v>138</v>
      </c>
      <c r="N39815" s="34">
        <v>126</v>
      </c>
      <c r="O39815" s="34">
        <v>116</v>
      </c>
      <c r="P39815" s="34">
        <v>119</v>
      </c>
      <c r="Q39815" s="34">
        <v>159</v>
      </c>
      <c r="R39815" s="34">
        <v>117</v>
      </c>
      <c r="S39815" s="34">
        <v>243</v>
      </c>
      <c r="T39815" s="34">
        <v>97</v>
      </c>
      <c r="U39815" s="34">
        <v>111</v>
      </c>
      <c r="V39815" s="34">
        <v>198</v>
      </c>
      <c r="W39815" s="34">
        <v>132</v>
      </c>
      <c r="X39815" s="34">
        <v>236</v>
      </c>
      <c r="Y39815" s="34">
        <v>119</v>
      </c>
      <c r="Z39815" s="34">
        <v>213</v>
      </c>
      <c r="AA39815" s="34">
        <v>213</v>
      </c>
      <c r="AB39815" s="34">
        <v>137</v>
      </c>
      <c r="AC39815" s="34">
        <v>254</v>
      </c>
    </row>
    <row r="39816" spans="1:29" x14ac:dyDescent="0.2">
      <c r="A39816" s="34" t="s">
        <v>100309</v>
      </c>
      <c r="B39816" s="34">
        <v>130</v>
      </c>
      <c r="C39816" s="34">
        <v>319</v>
      </c>
      <c r="D39816" s="34">
        <v>342</v>
      </c>
      <c r="E39816" s="34">
        <v>349</v>
      </c>
      <c r="F39816" s="34">
        <v>210</v>
      </c>
      <c r="G39816" s="34">
        <v>252</v>
      </c>
      <c r="H39816" s="34">
        <v>225</v>
      </c>
      <c r="I39816" s="34">
        <v>250</v>
      </c>
      <c r="J39816" s="34">
        <v>203</v>
      </c>
      <c r="K39816" s="34">
        <v>343</v>
      </c>
      <c r="L39816" s="34">
        <v>117</v>
      </c>
      <c r="M39816" s="34">
        <v>252</v>
      </c>
      <c r="N39816" s="34">
        <v>188</v>
      </c>
      <c r="O39816" s="34">
        <v>242</v>
      </c>
      <c r="P39816" s="34">
        <v>233</v>
      </c>
      <c r="Q39816" s="34">
        <v>346</v>
      </c>
      <c r="R39816" s="34">
        <v>254</v>
      </c>
      <c r="S39816" s="34">
        <v>374</v>
      </c>
      <c r="T39816" s="34">
        <v>162</v>
      </c>
      <c r="U39816" s="34">
        <v>222</v>
      </c>
      <c r="V39816" s="34">
        <v>270</v>
      </c>
      <c r="W39816" s="34">
        <v>233</v>
      </c>
      <c r="X39816" s="34">
        <v>382</v>
      </c>
      <c r="Y39816" s="34">
        <v>207</v>
      </c>
      <c r="Z39816" s="34">
        <v>335</v>
      </c>
      <c r="AA39816" s="34">
        <v>399</v>
      </c>
      <c r="AB39816" s="34">
        <v>222</v>
      </c>
      <c r="AC39816" s="34">
        <v>464</v>
      </c>
    </row>
    <row r="39817" spans="1:29" x14ac:dyDescent="0.2">
      <c r="A39817" s="34" t="s">
        <v>100310</v>
      </c>
      <c r="B39817" s="34">
        <v>106</v>
      </c>
      <c r="C39817" s="34">
        <v>94</v>
      </c>
      <c r="D39817" s="34">
        <v>142</v>
      </c>
      <c r="E39817" s="34">
        <v>109</v>
      </c>
      <c r="F39817" s="34">
        <v>145</v>
      </c>
      <c r="G39817" s="34">
        <v>101</v>
      </c>
      <c r="H39817" s="34">
        <v>108</v>
      </c>
      <c r="I39817" s="34">
        <v>104</v>
      </c>
      <c r="J39817" s="34">
        <v>130</v>
      </c>
      <c r="K39817" s="34">
        <v>123</v>
      </c>
      <c r="L39817" s="34">
        <v>80</v>
      </c>
      <c r="M39817" s="34">
        <v>99</v>
      </c>
      <c r="N39817" s="34">
        <v>117</v>
      </c>
      <c r="O39817" s="34">
        <v>86</v>
      </c>
      <c r="P39817" s="34">
        <v>92</v>
      </c>
      <c r="Q39817" s="34">
        <v>124</v>
      </c>
      <c r="R39817" s="34">
        <v>122</v>
      </c>
      <c r="S39817" s="34">
        <v>127</v>
      </c>
      <c r="T39817" s="34">
        <v>99</v>
      </c>
      <c r="U39817" s="34">
        <v>93</v>
      </c>
      <c r="V39817" s="34">
        <v>121</v>
      </c>
      <c r="W39817" s="34">
        <v>159</v>
      </c>
      <c r="X39817" s="34">
        <v>161</v>
      </c>
      <c r="Y39817" s="34">
        <v>112</v>
      </c>
      <c r="Z39817" s="34">
        <v>148</v>
      </c>
      <c r="AA39817" s="34">
        <v>143</v>
      </c>
      <c r="AB39817" s="34">
        <v>121</v>
      </c>
      <c r="AC39817" s="34">
        <v>183</v>
      </c>
    </row>
    <row r="39818" spans="1:29" x14ac:dyDescent="0.2">
      <c r="A39818" s="34" t="s">
        <v>100311</v>
      </c>
      <c r="B39818" s="34">
        <v>120</v>
      </c>
      <c r="C39818" s="34">
        <v>108</v>
      </c>
      <c r="D39818" s="34">
        <v>133</v>
      </c>
      <c r="E39818" s="34">
        <v>174</v>
      </c>
      <c r="F39818" s="34">
        <v>112</v>
      </c>
      <c r="G39818" s="34">
        <v>99</v>
      </c>
      <c r="H39818" s="34">
        <v>97</v>
      </c>
      <c r="I39818" s="34">
        <v>131</v>
      </c>
      <c r="J39818" s="34">
        <v>111</v>
      </c>
      <c r="K39818" s="34">
        <v>126</v>
      </c>
      <c r="L39818" s="34">
        <v>78</v>
      </c>
      <c r="M39818" s="34">
        <v>152</v>
      </c>
      <c r="N39818" s="34">
        <v>89</v>
      </c>
      <c r="O39818" s="34">
        <v>127</v>
      </c>
      <c r="P39818" s="34">
        <v>100</v>
      </c>
      <c r="Q39818" s="34">
        <v>169</v>
      </c>
      <c r="R39818" s="34">
        <v>109</v>
      </c>
      <c r="S39818" s="34">
        <v>227</v>
      </c>
      <c r="T39818" s="34">
        <v>105</v>
      </c>
      <c r="U39818" s="34">
        <v>123</v>
      </c>
      <c r="V39818" s="34">
        <v>142</v>
      </c>
      <c r="W39818" s="34">
        <v>148</v>
      </c>
      <c r="X39818" s="34">
        <v>172</v>
      </c>
      <c r="Y39818" s="34">
        <v>136</v>
      </c>
      <c r="Z39818" s="34">
        <v>121</v>
      </c>
      <c r="AA39818" s="34">
        <v>150</v>
      </c>
      <c r="AB39818" s="34">
        <v>120</v>
      </c>
      <c r="AC39818" s="34">
        <v>248</v>
      </c>
    </row>
    <row r="39819" spans="1:29" x14ac:dyDescent="0.2">
      <c r="A39819" s="34" t="s">
        <v>100312</v>
      </c>
      <c r="B39819" s="34">
        <v>210</v>
      </c>
      <c r="C39819" s="34">
        <v>309</v>
      </c>
      <c r="D39819" s="34">
        <v>433</v>
      </c>
      <c r="E39819" s="34">
        <v>316</v>
      </c>
      <c r="F39819" s="34">
        <v>357</v>
      </c>
      <c r="G39819" s="34">
        <v>311</v>
      </c>
      <c r="H39819" s="34">
        <v>277</v>
      </c>
      <c r="I39819" s="34">
        <v>253</v>
      </c>
      <c r="J39819" s="34">
        <v>229</v>
      </c>
      <c r="K39819" s="34">
        <v>305</v>
      </c>
      <c r="L39819" s="34">
        <v>138</v>
      </c>
      <c r="M39819" s="34">
        <v>233</v>
      </c>
      <c r="N39819" s="34">
        <v>289</v>
      </c>
      <c r="O39819" s="34">
        <v>261</v>
      </c>
      <c r="P39819" s="34">
        <v>251</v>
      </c>
      <c r="Q39819" s="34">
        <v>289</v>
      </c>
      <c r="R39819" s="34">
        <v>338</v>
      </c>
      <c r="S39819" s="34">
        <v>396</v>
      </c>
      <c r="T39819" s="34">
        <v>219</v>
      </c>
      <c r="U39819" s="34">
        <v>235</v>
      </c>
      <c r="V39819" s="34">
        <v>293</v>
      </c>
      <c r="W39819" s="34">
        <v>255</v>
      </c>
      <c r="X39819" s="34">
        <v>428</v>
      </c>
      <c r="Y39819" s="34">
        <v>250</v>
      </c>
      <c r="Z39819" s="34">
        <v>404</v>
      </c>
      <c r="AA39819" s="34">
        <v>340</v>
      </c>
      <c r="AB39819" s="34">
        <v>273</v>
      </c>
      <c r="AC39819" s="34">
        <v>452</v>
      </c>
    </row>
    <row r="39820" spans="1:29" x14ac:dyDescent="0.2">
      <c r="A39820" s="34" t="s">
        <v>100313</v>
      </c>
      <c r="B39820" s="34">
        <v>25</v>
      </c>
      <c r="C39820" s="34">
        <v>36</v>
      </c>
      <c r="D39820" s="34">
        <v>24</v>
      </c>
      <c r="E39820" s="34">
        <v>56</v>
      </c>
      <c r="F39820" s="34">
        <v>26</v>
      </c>
      <c r="G39820" s="34">
        <v>31</v>
      </c>
      <c r="H39820" s="34">
        <v>24</v>
      </c>
      <c r="I39820" s="34">
        <v>44</v>
      </c>
      <c r="J39820" s="34">
        <v>21</v>
      </c>
      <c r="K39820" s="34">
        <v>23</v>
      </c>
      <c r="L39820" s="34">
        <v>17</v>
      </c>
      <c r="M39820" s="34">
        <v>46</v>
      </c>
      <c r="N39820" s="34">
        <v>19</v>
      </c>
      <c r="O39820" s="34">
        <v>36</v>
      </c>
      <c r="P39820" s="34">
        <v>28</v>
      </c>
      <c r="Q39820" s="34">
        <v>51</v>
      </c>
      <c r="R39820" s="34">
        <v>44</v>
      </c>
      <c r="S39820" s="34">
        <v>45</v>
      </c>
      <c r="T39820" s="34">
        <v>14</v>
      </c>
      <c r="U39820" s="34">
        <v>23</v>
      </c>
      <c r="V39820" s="34">
        <v>21</v>
      </c>
      <c r="W39820" s="34">
        <v>29</v>
      </c>
      <c r="X39820" s="34">
        <v>31</v>
      </c>
      <c r="Y39820" s="34">
        <v>36</v>
      </c>
      <c r="Z39820" s="34">
        <v>28</v>
      </c>
      <c r="AA39820" s="34">
        <v>49</v>
      </c>
      <c r="AB39820" s="34">
        <v>27</v>
      </c>
      <c r="AC39820" s="34">
        <v>61</v>
      </c>
    </row>
    <row r="39821" spans="1:29" x14ac:dyDescent="0.2">
      <c r="A39821" s="34" t="s">
        <v>100314</v>
      </c>
      <c r="B39821" s="34">
        <v>135</v>
      </c>
      <c r="C39821" s="34">
        <v>144</v>
      </c>
      <c r="D39821" s="34">
        <v>195</v>
      </c>
      <c r="E39821" s="34">
        <v>162</v>
      </c>
      <c r="F39821" s="34">
        <v>224</v>
      </c>
      <c r="G39821" s="34">
        <v>161</v>
      </c>
      <c r="H39821" s="34">
        <v>168</v>
      </c>
      <c r="I39821" s="34">
        <v>124</v>
      </c>
      <c r="J39821" s="34">
        <v>144</v>
      </c>
      <c r="K39821" s="34">
        <v>148</v>
      </c>
      <c r="L39821" s="34">
        <v>86</v>
      </c>
      <c r="M39821" s="34">
        <v>141</v>
      </c>
      <c r="N39821" s="34">
        <v>181</v>
      </c>
      <c r="O39821" s="34">
        <v>121</v>
      </c>
      <c r="P39821" s="34">
        <v>148</v>
      </c>
      <c r="Q39821" s="34">
        <v>170</v>
      </c>
      <c r="R39821" s="34">
        <v>190</v>
      </c>
      <c r="S39821" s="34">
        <v>203</v>
      </c>
      <c r="T39821" s="34">
        <v>138</v>
      </c>
      <c r="U39821" s="34">
        <v>109</v>
      </c>
      <c r="V39821" s="34">
        <v>194</v>
      </c>
      <c r="W39821" s="34">
        <v>135</v>
      </c>
      <c r="X39821" s="34">
        <v>183</v>
      </c>
      <c r="Y39821" s="34">
        <v>152</v>
      </c>
      <c r="Z39821" s="34">
        <v>187</v>
      </c>
      <c r="AA39821" s="34">
        <v>184</v>
      </c>
      <c r="AB39821" s="34">
        <v>139</v>
      </c>
      <c r="AC39821" s="34">
        <v>243</v>
      </c>
    </row>
    <row r="39822" spans="1:29" x14ac:dyDescent="0.2">
      <c r="A39822" s="34" t="s">
        <v>100315</v>
      </c>
      <c r="B39822" s="34">
        <v>114</v>
      </c>
      <c r="C39822" s="34">
        <v>64</v>
      </c>
      <c r="D39822" s="34">
        <v>121</v>
      </c>
      <c r="E39822" s="34">
        <v>68</v>
      </c>
      <c r="F39822" s="34">
        <v>108</v>
      </c>
      <c r="G39822" s="34">
        <v>45</v>
      </c>
      <c r="H39822" s="34">
        <v>101</v>
      </c>
      <c r="I39822" s="34">
        <v>70</v>
      </c>
      <c r="J39822" s="34">
        <v>83</v>
      </c>
      <c r="K39822" s="34">
        <v>86</v>
      </c>
      <c r="L39822" s="34">
        <v>60</v>
      </c>
      <c r="M39822" s="34">
        <v>77</v>
      </c>
      <c r="N39822" s="34">
        <v>86</v>
      </c>
      <c r="O39822" s="34">
        <v>69</v>
      </c>
      <c r="P39822" s="34">
        <v>93</v>
      </c>
      <c r="Q39822" s="34">
        <v>142</v>
      </c>
      <c r="R39822" s="34">
        <v>96</v>
      </c>
      <c r="S39822" s="34">
        <v>101</v>
      </c>
      <c r="T39822" s="34">
        <v>94</v>
      </c>
      <c r="U39822" s="34">
        <v>86</v>
      </c>
      <c r="V39822" s="34">
        <v>142</v>
      </c>
      <c r="W39822" s="34">
        <v>97</v>
      </c>
      <c r="X39822" s="34">
        <v>154</v>
      </c>
      <c r="Y39822" s="34">
        <v>89</v>
      </c>
      <c r="Z39822" s="34">
        <v>139</v>
      </c>
      <c r="AA39822" s="34">
        <v>114</v>
      </c>
      <c r="AB39822" s="34">
        <v>131</v>
      </c>
      <c r="AC39822" s="34">
        <v>123</v>
      </c>
    </row>
    <row r="39823" spans="1:29" x14ac:dyDescent="0.2">
      <c r="A39823" s="34" t="s">
        <v>100316</v>
      </c>
      <c r="B39823" s="34">
        <v>108</v>
      </c>
      <c r="C39823" s="34">
        <v>143</v>
      </c>
      <c r="D39823" s="34">
        <v>171</v>
      </c>
      <c r="E39823" s="34">
        <v>149</v>
      </c>
      <c r="F39823" s="34">
        <v>160</v>
      </c>
      <c r="G39823" s="34">
        <v>148</v>
      </c>
      <c r="H39823" s="34">
        <v>132</v>
      </c>
      <c r="I39823" s="34">
        <v>129</v>
      </c>
      <c r="J39823" s="34">
        <v>122</v>
      </c>
      <c r="K39823" s="34">
        <v>137</v>
      </c>
      <c r="L39823" s="34">
        <v>90</v>
      </c>
      <c r="M39823" s="34">
        <v>102</v>
      </c>
      <c r="N39823" s="34">
        <v>92</v>
      </c>
      <c r="O39823" s="34">
        <v>121</v>
      </c>
      <c r="P39823" s="34">
        <v>132</v>
      </c>
      <c r="Q39823" s="34">
        <v>161</v>
      </c>
      <c r="R39823" s="34">
        <v>144</v>
      </c>
      <c r="S39823" s="34">
        <v>196</v>
      </c>
      <c r="T39823" s="34">
        <v>106</v>
      </c>
      <c r="U39823" s="34">
        <v>138</v>
      </c>
      <c r="V39823" s="34">
        <v>159</v>
      </c>
      <c r="W39823" s="34">
        <v>155</v>
      </c>
      <c r="X39823" s="34">
        <v>167</v>
      </c>
      <c r="Y39823" s="34">
        <v>129</v>
      </c>
      <c r="Z39823" s="34">
        <v>157</v>
      </c>
      <c r="AA39823" s="34">
        <v>164</v>
      </c>
      <c r="AB39823" s="34">
        <v>164</v>
      </c>
      <c r="AC39823" s="34">
        <v>222</v>
      </c>
    </row>
    <row r="39824" spans="1:29" x14ac:dyDescent="0.2">
      <c r="A39824" s="34" t="s">
        <v>100317</v>
      </c>
      <c r="B39824" s="34">
        <v>149</v>
      </c>
      <c r="C39824" s="34">
        <v>281</v>
      </c>
      <c r="D39824" s="34">
        <v>140</v>
      </c>
      <c r="E39824" s="34">
        <v>634</v>
      </c>
      <c r="F39824" s="34">
        <v>222</v>
      </c>
      <c r="G39824" s="34">
        <v>326</v>
      </c>
      <c r="H39824" s="34">
        <v>160</v>
      </c>
      <c r="I39824" s="34">
        <v>288</v>
      </c>
      <c r="J39824" s="34">
        <v>159</v>
      </c>
      <c r="K39824" s="34">
        <v>300</v>
      </c>
      <c r="L39824" s="34">
        <v>138</v>
      </c>
      <c r="M39824" s="34">
        <v>225</v>
      </c>
      <c r="N39824" s="34">
        <v>197</v>
      </c>
      <c r="O39824" s="34">
        <v>291</v>
      </c>
      <c r="P39824" s="34">
        <v>204</v>
      </c>
      <c r="Q39824" s="34">
        <v>342</v>
      </c>
      <c r="R39824" s="34">
        <v>207</v>
      </c>
      <c r="S39824" s="34">
        <v>335</v>
      </c>
      <c r="T39824" s="34">
        <v>160</v>
      </c>
      <c r="U39824" s="34">
        <v>254</v>
      </c>
      <c r="V39824" s="34">
        <v>239</v>
      </c>
      <c r="W39824" s="34">
        <v>230</v>
      </c>
      <c r="X39824" s="34">
        <v>261</v>
      </c>
      <c r="Y39824" s="34">
        <v>240</v>
      </c>
      <c r="Z39824" s="34">
        <v>206</v>
      </c>
      <c r="AA39824" s="34">
        <v>288</v>
      </c>
      <c r="AB39824" s="34">
        <v>140</v>
      </c>
      <c r="AC39824" s="34">
        <v>700</v>
      </c>
    </row>
    <row r="39825" spans="1:29" x14ac:dyDescent="0.2">
      <c r="A39825" s="34" t="s">
        <v>100318</v>
      </c>
      <c r="B39825" s="34">
        <v>222</v>
      </c>
      <c r="C39825" s="34">
        <v>234</v>
      </c>
      <c r="D39825" s="34">
        <v>298</v>
      </c>
      <c r="E39825" s="34">
        <v>256</v>
      </c>
      <c r="F39825" s="34">
        <v>312</v>
      </c>
      <c r="G39825" s="34">
        <v>295</v>
      </c>
      <c r="H39825" s="34">
        <v>285</v>
      </c>
      <c r="I39825" s="34">
        <v>194</v>
      </c>
      <c r="J39825" s="34">
        <v>262</v>
      </c>
      <c r="K39825" s="34">
        <v>272</v>
      </c>
      <c r="L39825" s="34">
        <v>238</v>
      </c>
      <c r="M39825" s="34">
        <v>227</v>
      </c>
      <c r="N39825" s="34">
        <v>257</v>
      </c>
      <c r="O39825" s="34">
        <v>231</v>
      </c>
      <c r="P39825" s="34">
        <v>271</v>
      </c>
      <c r="Q39825" s="34">
        <v>320</v>
      </c>
      <c r="R39825" s="34">
        <v>345</v>
      </c>
      <c r="S39825" s="34">
        <v>307</v>
      </c>
      <c r="T39825" s="34">
        <v>264</v>
      </c>
      <c r="U39825" s="34">
        <v>264</v>
      </c>
      <c r="V39825" s="34">
        <v>341</v>
      </c>
      <c r="W39825" s="34">
        <v>301</v>
      </c>
      <c r="X39825" s="34">
        <v>334</v>
      </c>
      <c r="Y39825" s="34">
        <v>296</v>
      </c>
      <c r="Z39825" s="34">
        <v>297</v>
      </c>
      <c r="AA39825" s="34">
        <v>375</v>
      </c>
      <c r="AB39825" s="34">
        <v>318</v>
      </c>
      <c r="AC39825" s="34">
        <v>416</v>
      </c>
    </row>
    <row r="39826" spans="1:29" x14ac:dyDescent="0.2">
      <c r="A39826" s="34" t="s">
        <v>100319</v>
      </c>
      <c r="B39826" s="34">
        <v>111</v>
      </c>
      <c r="C39826" s="34">
        <v>109</v>
      </c>
      <c r="D39826" s="34">
        <v>115</v>
      </c>
      <c r="E39826" s="34">
        <v>96</v>
      </c>
      <c r="F39826" s="34">
        <v>101</v>
      </c>
      <c r="G39826" s="34">
        <v>112</v>
      </c>
      <c r="H39826" s="34">
        <v>127</v>
      </c>
      <c r="I39826" s="34">
        <v>131</v>
      </c>
      <c r="J39826" s="34">
        <v>93</v>
      </c>
      <c r="K39826" s="34">
        <v>124</v>
      </c>
      <c r="L39826" s="34">
        <v>63</v>
      </c>
      <c r="M39826" s="34">
        <v>83</v>
      </c>
      <c r="N39826" s="34">
        <v>89</v>
      </c>
      <c r="O39826" s="34">
        <v>102</v>
      </c>
      <c r="P39826" s="34">
        <v>93</v>
      </c>
      <c r="Q39826" s="34">
        <v>114</v>
      </c>
      <c r="R39826" s="34">
        <v>124</v>
      </c>
      <c r="S39826" s="34">
        <v>131</v>
      </c>
      <c r="T39826" s="34">
        <v>85</v>
      </c>
      <c r="U39826" s="34">
        <v>89</v>
      </c>
      <c r="V39826" s="34">
        <v>133</v>
      </c>
      <c r="W39826" s="34">
        <v>97</v>
      </c>
      <c r="X39826" s="34">
        <v>144</v>
      </c>
      <c r="Y39826" s="34">
        <v>110</v>
      </c>
      <c r="Z39826" s="34">
        <v>119</v>
      </c>
      <c r="AA39826" s="34">
        <v>179</v>
      </c>
      <c r="AB39826" s="34">
        <v>101</v>
      </c>
      <c r="AC39826" s="34">
        <v>151</v>
      </c>
    </row>
    <row r="39827" spans="1:29" x14ac:dyDescent="0.2">
      <c r="A39827" s="34" t="s">
        <v>100320</v>
      </c>
      <c r="B39827" s="34">
        <v>165</v>
      </c>
      <c r="C39827" s="34">
        <v>213</v>
      </c>
      <c r="D39827" s="34">
        <v>204</v>
      </c>
      <c r="E39827" s="34">
        <v>217</v>
      </c>
      <c r="F39827" s="34">
        <v>181</v>
      </c>
      <c r="G39827" s="34">
        <v>212</v>
      </c>
      <c r="H39827" s="34">
        <v>205</v>
      </c>
      <c r="I39827" s="34">
        <v>216</v>
      </c>
      <c r="J39827" s="34">
        <v>157</v>
      </c>
      <c r="K39827" s="34">
        <v>186</v>
      </c>
      <c r="L39827" s="34">
        <v>122</v>
      </c>
      <c r="M39827" s="34">
        <v>198</v>
      </c>
      <c r="N39827" s="34">
        <v>134</v>
      </c>
      <c r="O39827" s="34">
        <v>162</v>
      </c>
      <c r="P39827" s="34">
        <v>128</v>
      </c>
      <c r="Q39827" s="34">
        <v>234</v>
      </c>
      <c r="R39827" s="34">
        <v>205</v>
      </c>
      <c r="S39827" s="34">
        <v>213</v>
      </c>
      <c r="T39827" s="34">
        <v>150</v>
      </c>
      <c r="U39827" s="34">
        <v>160</v>
      </c>
      <c r="V39827" s="34">
        <v>231</v>
      </c>
      <c r="W39827" s="34">
        <v>180</v>
      </c>
      <c r="X39827" s="34">
        <v>261</v>
      </c>
      <c r="Y39827" s="34">
        <v>186</v>
      </c>
      <c r="Z39827" s="34">
        <v>196</v>
      </c>
      <c r="AA39827" s="34">
        <v>287</v>
      </c>
      <c r="AB39827" s="34">
        <v>179</v>
      </c>
      <c r="AC39827" s="34">
        <v>306</v>
      </c>
    </row>
    <row r="39828" spans="1:29" x14ac:dyDescent="0.2">
      <c r="A39828" s="34" t="s">
        <v>100321</v>
      </c>
      <c r="B39828" s="34">
        <v>99</v>
      </c>
      <c r="C39828" s="34">
        <v>92</v>
      </c>
      <c r="D39828" s="34">
        <v>169</v>
      </c>
      <c r="E39828" s="34">
        <v>146</v>
      </c>
      <c r="F39828" s="34">
        <v>149</v>
      </c>
      <c r="G39828" s="34">
        <v>120</v>
      </c>
      <c r="H39828" s="34">
        <v>135</v>
      </c>
      <c r="I39828" s="34">
        <v>56</v>
      </c>
      <c r="J39828" s="34">
        <v>98</v>
      </c>
      <c r="K39828" s="34">
        <v>124</v>
      </c>
      <c r="L39828" s="34">
        <v>75</v>
      </c>
      <c r="M39828" s="34">
        <v>102</v>
      </c>
      <c r="N39828" s="34">
        <v>124</v>
      </c>
      <c r="O39828" s="34">
        <v>89</v>
      </c>
      <c r="P39828" s="34">
        <v>117</v>
      </c>
      <c r="Q39828" s="34">
        <v>159</v>
      </c>
      <c r="R39828" s="34">
        <v>166</v>
      </c>
      <c r="S39828" s="34">
        <v>183</v>
      </c>
      <c r="T39828" s="34">
        <v>96</v>
      </c>
      <c r="U39828" s="34">
        <v>81</v>
      </c>
      <c r="V39828" s="34">
        <v>169</v>
      </c>
      <c r="W39828" s="34">
        <v>121</v>
      </c>
      <c r="X39828" s="34">
        <v>157</v>
      </c>
      <c r="Y39828" s="34">
        <v>71</v>
      </c>
      <c r="Z39828" s="34">
        <v>173</v>
      </c>
      <c r="AA39828" s="34">
        <v>106</v>
      </c>
      <c r="AB39828" s="34">
        <v>114</v>
      </c>
      <c r="AC39828" s="34">
        <v>180</v>
      </c>
    </row>
    <row r="39829" spans="1:29" x14ac:dyDescent="0.2">
      <c r="A39829" s="34" t="s">
        <v>100322</v>
      </c>
      <c r="B39829" s="34">
        <v>236</v>
      </c>
      <c r="C39829" s="34">
        <v>310</v>
      </c>
      <c r="D39829" s="34">
        <v>438</v>
      </c>
      <c r="E39829" s="34">
        <v>365</v>
      </c>
      <c r="F39829" s="34">
        <v>396</v>
      </c>
      <c r="G39829" s="34">
        <v>358</v>
      </c>
      <c r="H39829" s="34">
        <v>450</v>
      </c>
      <c r="I39829" s="34">
        <v>334</v>
      </c>
      <c r="J39829" s="34">
        <v>333</v>
      </c>
      <c r="K39829" s="34">
        <v>296</v>
      </c>
      <c r="L39829" s="34">
        <v>335</v>
      </c>
      <c r="M39829" s="34">
        <v>306</v>
      </c>
      <c r="N39829" s="34">
        <v>355</v>
      </c>
      <c r="O39829" s="34">
        <v>298</v>
      </c>
      <c r="P39829" s="34">
        <v>363</v>
      </c>
      <c r="Q39829" s="34">
        <v>331</v>
      </c>
      <c r="R39829" s="34">
        <v>480</v>
      </c>
      <c r="S39829" s="34">
        <v>429</v>
      </c>
      <c r="T39829" s="34">
        <v>425</v>
      </c>
      <c r="U39829" s="34">
        <v>322</v>
      </c>
      <c r="V39829" s="34">
        <v>475</v>
      </c>
      <c r="W39829" s="34">
        <v>382</v>
      </c>
      <c r="X39829" s="34">
        <v>574</v>
      </c>
      <c r="Y39829" s="34">
        <v>347</v>
      </c>
      <c r="Z39829" s="34">
        <v>537</v>
      </c>
      <c r="AA39829" s="34">
        <v>382</v>
      </c>
      <c r="AB39829" s="34">
        <v>511</v>
      </c>
      <c r="AC39829" s="34">
        <v>451</v>
      </c>
    </row>
    <row r="39830" spans="1:29" x14ac:dyDescent="0.2">
      <c r="A39830" s="34" t="s">
        <v>100323</v>
      </c>
      <c r="B39830" s="34">
        <v>112</v>
      </c>
      <c r="C39830" s="34">
        <v>146</v>
      </c>
      <c r="D39830" s="34">
        <v>188</v>
      </c>
      <c r="E39830" s="34">
        <v>188</v>
      </c>
      <c r="F39830" s="34">
        <v>123</v>
      </c>
      <c r="G39830" s="34">
        <v>162</v>
      </c>
      <c r="H39830" s="34">
        <v>141</v>
      </c>
      <c r="I39830" s="34">
        <v>174</v>
      </c>
      <c r="J39830" s="34">
        <v>88</v>
      </c>
      <c r="K39830" s="34">
        <v>171</v>
      </c>
      <c r="L39830" s="34">
        <v>78</v>
      </c>
      <c r="M39830" s="34">
        <v>146</v>
      </c>
      <c r="N39830" s="34">
        <v>119</v>
      </c>
      <c r="O39830" s="34">
        <v>152</v>
      </c>
      <c r="P39830" s="34">
        <v>134</v>
      </c>
      <c r="Q39830" s="34">
        <v>174</v>
      </c>
      <c r="R39830" s="34">
        <v>131</v>
      </c>
      <c r="S39830" s="34">
        <v>239</v>
      </c>
      <c r="T39830" s="34">
        <v>114</v>
      </c>
      <c r="U39830" s="34">
        <v>108</v>
      </c>
      <c r="V39830" s="34">
        <v>184</v>
      </c>
      <c r="W39830" s="34">
        <v>187</v>
      </c>
      <c r="X39830" s="34">
        <v>194</v>
      </c>
      <c r="Y39830" s="34">
        <v>119</v>
      </c>
      <c r="Z39830" s="34">
        <v>198</v>
      </c>
      <c r="AA39830" s="34">
        <v>183</v>
      </c>
      <c r="AB39830" s="34">
        <v>107</v>
      </c>
      <c r="AC39830" s="34">
        <v>262</v>
      </c>
    </row>
    <row r="39831" spans="1:29" x14ac:dyDescent="0.2">
      <c r="A39831" s="34" t="s">
        <v>100324</v>
      </c>
      <c r="B39831" s="34">
        <v>442</v>
      </c>
      <c r="C39831" s="34">
        <v>408</v>
      </c>
      <c r="D39831" s="34">
        <v>654</v>
      </c>
      <c r="E39831" s="34">
        <v>475</v>
      </c>
      <c r="F39831" s="34">
        <v>584</v>
      </c>
      <c r="G39831" s="34">
        <v>619</v>
      </c>
      <c r="H39831" s="34">
        <v>575</v>
      </c>
      <c r="I39831" s="34">
        <v>421</v>
      </c>
      <c r="J39831" s="34">
        <v>568</v>
      </c>
      <c r="K39831" s="34">
        <v>475</v>
      </c>
      <c r="L39831" s="34">
        <v>370</v>
      </c>
      <c r="M39831" s="34">
        <v>421</v>
      </c>
      <c r="N39831" s="34">
        <v>482</v>
      </c>
      <c r="O39831" s="34">
        <v>399</v>
      </c>
      <c r="P39831" s="34">
        <v>477</v>
      </c>
      <c r="Q39831" s="34">
        <v>553</v>
      </c>
      <c r="R39831" s="34">
        <v>708</v>
      </c>
      <c r="S39831" s="34">
        <v>643</v>
      </c>
      <c r="T39831" s="34">
        <v>513</v>
      </c>
      <c r="U39831" s="34">
        <v>536</v>
      </c>
      <c r="V39831" s="34">
        <v>724</v>
      </c>
      <c r="W39831" s="34">
        <v>475</v>
      </c>
      <c r="X39831" s="34">
        <v>721</v>
      </c>
      <c r="Y39831" s="34">
        <v>505</v>
      </c>
      <c r="Z39831" s="34">
        <v>684</v>
      </c>
      <c r="AA39831" s="34">
        <v>562</v>
      </c>
      <c r="AB39831" s="34">
        <v>627</v>
      </c>
      <c r="AC39831" s="34">
        <v>876</v>
      </c>
    </row>
    <row r="39832" spans="1:29" x14ac:dyDescent="0.2">
      <c r="A39832" s="34" t="s">
        <v>100325</v>
      </c>
      <c r="B39832" s="34">
        <v>227</v>
      </c>
      <c r="C39832" s="34">
        <v>235</v>
      </c>
      <c r="D39832" s="34">
        <v>357</v>
      </c>
      <c r="E39832" s="34">
        <v>266</v>
      </c>
      <c r="F39832" s="34">
        <v>301</v>
      </c>
      <c r="G39832" s="34">
        <v>237</v>
      </c>
      <c r="H39832" s="34">
        <v>261</v>
      </c>
      <c r="I39832" s="34">
        <v>229</v>
      </c>
      <c r="J39832" s="34">
        <v>267</v>
      </c>
      <c r="K39832" s="34">
        <v>252</v>
      </c>
      <c r="L39832" s="34">
        <v>166</v>
      </c>
      <c r="M39832" s="34">
        <v>200</v>
      </c>
      <c r="N39832" s="34">
        <v>217</v>
      </c>
      <c r="O39832" s="34">
        <v>211</v>
      </c>
      <c r="P39832" s="34">
        <v>246</v>
      </c>
      <c r="Q39832" s="34">
        <v>327</v>
      </c>
      <c r="R39832" s="34">
        <v>354</v>
      </c>
      <c r="S39832" s="34">
        <v>284</v>
      </c>
      <c r="T39832" s="34">
        <v>226</v>
      </c>
      <c r="U39832" s="34">
        <v>214</v>
      </c>
      <c r="V39832" s="34">
        <v>282</v>
      </c>
      <c r="W39832" s="34">
        <v>250</v>
      </c>
      <c r="X39832" s="34">
        <v>333</v>
      </c>
      <c r="Y39832" s="34">
        <v>191</v>
      </c>
      <c r="Z39832" s="34">
        <v>347</v>
      </c>
      <c r="AA39832" s="34">
        <v>308</v>
      </c>
      <c r="AB39832" s="34">
        <v>285</v>
      </c>
      <c r="AC39832" s="34">
        <v>388</v>
      </c>
    </row>
    <row r="39833" spans="1:29" x14ac:dyDescent="0.2">
      <c r="A39833" s="34" t="s">
        <v>100326</v>
      </c>
      <c r="B39833" s="34">
        <v>135</v>
      </c>
      <c r="C39833" s="34">
        <v>193</v>
      </c>
      <c r="D39833" s="34">
        <v>204</v>
      </c>
      <c r="E39833" s="34">
        <v>223</v>
      </c>
      <c r="F39833" s="34">
        <v>159</v>
      </c>
      <c r="G39833" s="34">
        <v>175</v>
      </c>
      <c r="H39833" s="34">
        <v>181</v>
      </c>
      <c r="I39833" s="34">
        <v>138</v>
      </c>
      <c r="J39833" s="34">
        <v>177</v>
      </c>
      <c r="K39833" s="34">
        <v>194</v>
      </c>
      <c r="L39833" s="34">
        <v>115</v>
      </c>
      <c r="M39833" s="34">
        <v>181</v>
      </c>
      <c r="N39833" s="34">
        <v>154</v>
      </c>
      <c r="O39833" s="34">
        <v>156</v>
      </c>
      <c r="P39833" s="34">
        <v>164</v>
      </c>
      <c r="Q39833" s="34">
        <v>268</v>
      </c>
      <c r="R39833" s="34">
        <v>231</v>
      </c>
      <c r="S39833" s="34">
        <v>231</v>
      </c>
      <c r="T39833" s="34">
        <v>120</v>
      </c>
      <c r="U39833" s="34">
        <v>224</v>
      </c>
      <c r="V39833" s="34">
        <v>211</v>
      </c>
      <c r="W39833" s="34">
        <v>209</v>
      </c>
      <c r="X39833" s="34">
        <v>241</v>
      </c>
      <c r="Y39833" s="34">
        <v>168</v>
      </c>
      <c r="Z39833" s="34">
        <v>201</v>
      </c>
      <c r="AA39833" s="34">
        <v>255</v>
      </c>
      <c r="AB39833" s="34">
        <v>206</v>
      </c>
      <c r="AC39833" s="34">
        <v>342</v>
      </c>
    </row>
    <row r="39834" spans="1:29" x14ac:dyDescent="0.2">
      <c r="A39834" s="34" t="s">
        <v>100327</v>
      </c>
      <c r="B39834" s="34">
        <v>136</v>
      </c>
      <c r="C39834" s="34">
        <v>223</v>
      </c>
      <c r="D39834" s="34">
        <v>371</v>
      </c>
      <c r="E39834" s="34">
        <v>268</v>
      </c>
      <c r="F39834" s="34">
        <v>327</v>
      </c>
      <c r="G39834" s="34">
        <v>291</v>
      </c>
      <c r="H39834" s="34">
        <v>342</v>
      </c>
      <c r="I39834" s="34">
        <v>217</v>
      </c>
      <c r="J39834" s="34">
        <v>270</v>
      </c>
      <c r="K39834" s="34">
        <v>288</v>
      </c>
      <c r="L39834" s="34">
        <v>213</v>
      </c>
      <c r="M39834" s="34">
        <v>198</v>
      </c>
      <c r="N39834" s="34">
        <v>262</v>
      </c>
      <c r="O39834" s="34">
        <v>210</v>
      </c>
      <c r="P39834" s="34">
        <v>233</v>
      </c>
      <c r="Q39834" s="34">
        <v>288</v>
      </c>
      <c r="R39834" s="34">
        <v>377</v>
      </c>
      <c r="S39834" s="34">
        <v>290</v>
      </c>
      <c r="T39834" s="34">
        <v>305</v>
      </c>
      <c r="U39834" s="34">
        <v>261</v>
      </c>
      <c r="V39834" s="34">
        <v>325</v>
      </c>
      <c r="W39834" s="34">
        <v>250</v>
      </c>
      <c r="X39834" s="34">
        <v>341</v>
      </c>
      <c r="Y39834" s="34">
        <v>233</v>
      </c>
      <c r="Z39834" s="34">
        <v>337</v>
      </c>
      <c r="AA39834" s="34">
        <v>297</v>
      </c>
      <c r="AB39834" s="34">
        <v>305</v>
      </c>
      <c r="AC39834" s="34">
        <v>375</v>
      </c>
    </row>
    <row r="39835" spans="1:29" x14ac:dyDescent="0.2">
      <c r="A39835" s="34" t="s">
        <v>100328</v>
      </c>
      <c r="B39835" s="34">
        <v>261</v>
      </c>
      <c r="C39835" s="34">
        <v>271</v>
      </c>
      <c r="D39835" s="34">
        <v>370</v>
      </c>
      <c r="E39835" s="34">
        <v>313</v>
      </c>
      <c r="F39835" s="34">
        <v>266</v>
      </c>
      <c r="G39835" s="34">
        <v>291</v>
      </c>
      <c r="H39835" s="34">
        <v>168</v>
      </c>
      <c r="I39835" s="34">
        <v>247</v>
      </c>
      <c r="J39835" s="34">
        <v>158</v>
      </c>
      <c r="K39835" s="34">
        <v>278</v>
      </c>
      <c r="L39835" s="34">
        <v>99</v>
      </c>
      <c r="M39835" s="34">
        <v>208</v>
      </c>
      <c r="N39835" s="34">
        <v>203</v>
      </c>
      <c r="O39835" s="34">
        <v>180</v>
      </c>
      <c r="P39835" s="34">
        <v>174</v>
      </c>
      <c r="Q39835" s="34">
        <v>209</v>
      </c>
      <c r="R39835" s="34">
        <v>191</v>
      </c>
      <c r="S39835" s="34">
        <v>396</v>
      </c>
      <c r="T39835" s="34">
        <v>112</v>
      </c>
      <c r="U39835" s="34">
        <v>132</v>
      </c>
      <c r="V39835" s="34">
        <v>273</v>
      </c>
      <c r="W39835" s="34">
        <v>152</v>
      </c>
      <c r="X39835" s="34">
        <v>271</v>
      </c>
      <c r="Y39835" s="34">
        <v>136</v>
      </c>
      <c r="Z39835" s="34">
        <v>342</v>
      </c>
      <c r="AA39835" s="34">
        <v>308</v>
      </c>
      <c r="AB39835" s="34">
        <v>185</v>
      </c>
      <c r="AC39835" s="34">
        <v>356</v>
      </c>
    </row>
    <row r="39836" spans="1:29" x14ac:dyDescent="0.2">
      <c r="A39836" s="34" t="s">
        <v>100329</v>
      </c>
      <c r="B39836" s="34">
        <v>112</v>
      </c>
      <c r="C39836" s="34">
        <v>131</v>
      </c>
      <c r="D39836" s="34">
        <v>178</v>
      </c>
      <c r="E39836" s="34">
        <v>110</v>
      </c>
      <c r="F39836" s="34">
        <v>169</v>
      </c>
      <c r="G39836" s="34">
        <v>122</v>
      </c>
      <c r="H39836" s="34">
        <v>131</v>
      </c>
      <c r="I39836" s="34">
        <v>115</v>
      </c>
      <c r="J39836" s="34">
        <v>105</v>
      </c>
      <c r="K39836" s="34">
        <v>132</v>
      </c>
      <c r="L39836" s="34">
        <v>52</v>
      </c>
      <c r="M39836" s="34">
        <v>91</v>
      </c>
      <c r="N39836" s="34">
        <v>112</v>
      </c>
      <c r="O39836" s="34">
        <v>110</v>
      </c>
      <c r="P39836" s="34">
        <v>126</v>
      </c>
      <c r="Q39836" s="34">
        <v>157</v>
      </c>
      <c r="R39836" s="34">
        <v>162</v>
      </c>
      <c r="S39836" s="34">
        <v>140</v>
      </c>
      <c r="T39836" s="34">
        <v>69</v>
      </c>
      <c r="U39836" s="34">
        <v>90</v>
      </c>
      <c r="V39836" s="34">
        <v>142</v>
      </c>
      <c r="W39836" s="34">
        <v>102</v>
      </c>
      <c r="X39836" s="34">
        <v>178</v>
      </c>
      <c r="Y39836" s="34">
        <v>89</v>
      </c>
      <c r="Z39836" s="34">
        <v>136</v>
      </c>
      <c r="AA39836" s="34">
        <v>132</v>
      </c>
      <c r="AB39836" s="34">
        <v>104</v>
      </c>
      <c r="AC39836" s="34">
        <v>189</v>
      </c>
    </row>
    <row r="39837" spans="1:29" x14ac:dyDescent="0.2">
      <c r="A39837" s="34" t="s">
        <v>100330</v>
      </c>
      <c r="B39837" s="34">
        <v>137</v>
      </c>
      <c r="C39837" s="34">
        <v>269</v>
      </c>
      <c r="D39837" s="34">
        <v>239</v>
      </c>
      <c r="E39837" s="34">
        <v>290</v>
      </c>
      <c r="F39837" s="34">
        <v>210</v>
      </c>
      <c r="G39837" s="34">
        <v>261</v>
      </c>
      <c r="H39837" s="34">
        <v>190</v>
      </c>
      <c r="I39837" s="34">
        <v>209</v>
      </c>
      <c r="J39837" s="34">
        <v>150</v>
      </c>
      <c r="K39837" s="34">
        <v>288</v>
      </c>
      <c r="L39837" s="34">
        <v>99</v>
      </c>
      <c r="M39837" s="34">
        <v>168</v>
      </c>
      <c r="N39837" s="34">
        <v>141</v>
      </c>
      <c r="O39837" s="34">
        <v>192</v>
      </c>
      <c r="P39837" s="34">
        <v>159</v>
      </c>
      <c r="Q39837" s="34">
        <v>262</v>
      </c>
      <c r="R39837" s="34">
        <v>196</v>
      </c>
      <c r="S39837" s="34">
        <v>284</v>
      </c>
      <c r="T39837" s="34">
        <v>156</v>
      </c>
      <c r="U39837" s="34">
        <v>220</v>
      </c>
      <c r="V39837" s="34">
        <v>185</v>
      </c>
      <c r="W39837" s="34">
        <v>226</v>
      </c>
      <c r="X39837" s="34">
        <v>226</v>
      </c>
      <c r="Y39837" s="34">
        <v>203</v>
      </c>
      <c r="Z39837" s="34">
        <v>197</v>
      </c>
      <c r="AA39837" s="34">
        <v>277</v>
      </c>
      <c r="AB39837" s="34">
        <v>165</v>
      </c>
      <c r="AC39837" s="34">
        <v>337</v>
      </c>
    </row>
    <row r="39838" spans="1:29" x14ac:dyDescent="0.2">
      <c r="A39838" s="34" t="s">
        <v>100331</v>
      </c>
      <c r="B39838" s="34">
        <v>158</v>
      </c>
      <c r="C39838" s="34">
        <v>222</v>
      </c>
      <c r="D39838" s="34">
        <v>427</v>
      </c>
      <c r="E39838" s="34">
        <v>265</v>
      </c>
      <c r="F39838" s="34">
        <v>370</v>
      </c>
      <c r="G39838" s="34">
        <v>264</v>
      </c>
      <c r="H39838" s="34">
        <v>265</v>
      </c>
      <c r="I39838" s="34">
        <v>240</v>
      </c>
      <c r="J39838" s="34">
        <v>281</v>
      </c>
      <c r="K39838" s="34">
        <v>222</v>
      </c>
      <c r="L39838" s="34">
        <v>177</v>
      </c>
      <c r="M39838" s="34">
        <v>186</v>
      </c>
      <c r="N39838" s="34">
        <v>280</v>
      </c>
      <c r="O39838" s="34">
        <v>194</v>
      </c>
      <c r="P39838" s="34">
        <v>259</v>
      </c>
      <c r="Q39838" s="34">
        <v>239</v>
      </c>
      <c r="R39838" s="34">
        <v>356</v>
      </c>
      <c r="S39838" s="34">
        <v>276</v>
      </c>
      <c r="T39838" s="34">
        <v>233</v>
      </c>
      <c r="U39838" s="34">
        <v>192</v>
      </c>
      <c r="V39838" s="34">
        <v>324</v>
      </c>
      <c r="W39838" s="34">
        <v>230</v>
      </c>
      <c r="X39838" s="34">
        <v>336</v>
      </c>
      <c r="Y39838" s="34">
        <v>176</v>
      </c>
      <c r="Z39838" s="34">
        <v>360</v>
      </c>
      <c r="AA39838" s="34">
        <v>298</v>
      </c>
      <c r="AB39838" s="34">
        <v>289</v>
      </c>
      <c r="AC39838" s="34">
        <v>326</v>
      </c>
    </row>
    <row r="39839" spans="1:29" x14ac:dyDescent="0.2">
      <c r="A39839" s="34" t="s">
        <v>100332</v>
      </c>
      <c r="B39839" s="34">
        <v>125</v>
      </c>
      <c r="C39839" s="34">
        <v>148</v>
      </c>
      <c r="D39839" s="34">
        <v>238</v>
      </c>
      <c r="E39839" s="34">
        <v>171</v>
      </c>
      <c r="F39839" s="34">
        <v>160</v>
      </c>
      <c r="G39839" s="34">
        <v>159</v>
      </c>
      <c r="H39839" s="34">
        <v>145</v>
      </c>
      <c r="I39839" s="34">
        <v>159</v>
      </c>
      <c r="J39839" s="34">
        <v>122</v>
      </c>
      <c r="K39839" s="34">
        <v>183</v>
      </c>
      <c r="L39839" s="34">
        <v>68</v>
      </c>
      <c r="M39839" s="34">
        <v>150</v>
      </c>
      <c r="N39839" s="34">
        <v>112</v>
      </c>
      <c r="O39839" s="34">
        <v>108</v>
      </c>
      <c r="P39839" s="34">
        <v>131</v>
      </c>
      <c r="Q39839" s="34">
        <v>129</v>
      </c>
      <c r="R39839" s="34">
        <v>129</v>
      </c>
      <c r="S39839" s="34">
        <v>247</v>
      </c>
      <c r="T39839" s="34">
        <v>75</v>
      </c>
      <c r="U39839" s="34">
        <v>128</v>
      </c>
      <c r="V39839" s="34">
        <v>134</v>
      </c>
      <c r="W39839" s="34">
        <v>122</v>
      </c>
      <c r="X39839" s="34">
        <v>186</v>
      </c>
      <c r="Y39839" s="34">
        <v>98</v>
      </c>
      <c r="Z39839" s="34">
        <v>231</v>
      </c>
      <c r="AA39839" s="34">
        <v>246</v>
      </c>
      <c r="AB39839" s="34">
        <v>127</v>
      </c>
      <c r="AC39839" s="34">
        <v>265</v>
      </c>
    </row>
    <row r="39840" spans="1:29" x14ac:dyDescent="0.2">
      <c r="A39840" s="34" t="s">
        <v>100333</v>
      </c>
      <c r="B39840" s="34">
        <v>348</v>
      </c>
      <c r="C39840" s="34">
        <v>511</v>
      </c>
      <c r="D39840" s="34">
        <v>457</v>
      </c>
      <c r="E39840" s="34">
        <v>539</v>
      </c>
      <c r="F39840" s="34">
        <v>533</v>
      </c>
      <c r="G39840" s="34">
        <v>493</v>
      </c>
      <c r="H39840" s="34">
        <v>554</v>
      </c>
      <c r="I39840" s="34">
        <v>444</v>
      </c>
      <c r="J39840" s="34">
        <v>462</v>
      </c>
      <c r="K39840" s="34">
        <v>547</v>
      </c>
      <c r="L39840" s="34">
        <v>444</v>
      </c>
      <c r="M39840" s="34">
        <v>501</v>
      </c>
      <c r="N39840" s="34">
        <v>389</v>
      </c>
      <c r="O39840" s="34">
        <v>362</v>
      </c>
      <c r="P39840" s="34">
        <v>443</v>
      </c>
      <c r="Q39840" s="34">
        <v>709</v>
      </c>
      <c r="R39840" s="34">
        <v>676</v>
      </c>
      <c r="S39840" s="34">
        <v>581</v>
      </c>
      <c r="T39840" s="34">
        <v>557</v>
      </c>
      <c r="U39840" s="34">
        <v>560</v>
      </c>
      <c r="V39840" s="34">
        <v>611</v>
      </c>
      <c r="W39840" s="34">
        <v>763</v>
      </c>
      <c r="X39840" s="34">
        <v>596</v>
      </c>
      <c r="Y39840" s="34">
        <v>578</v>
      </c>
      <c r="Z39840" s="34">
        <v>458</v>
      </c>
      <c r="AA39840" s="34">
        <v>704</v>
      </c>
      <c r="AB39840" s="34">
        <v>722</v>
      </c>
      <c r="AC39840" s="34">
        <v>812</v>
      </c>
    </row>
    <row r="39841" spans="1:29" x14ac:dyDescent="0.2">
      <c r="A39841" s="34" t="s">
        <v>100334</v>
      </c>
      <c r="B39841" s="34">
        <v>232</v>
      </c>
      <c r="C39841" s="34">
        <v>216</v>
      </c>
      <c r="D39841" s="34">
        <v>325</v>
      </c>
      <c r="E39841" s="34">
        <v>251</v>
      </c>
      <c r="F39841" s="34">
        <v>338</v>
      </c>
      <c r="G39841" s="34">
        <v>282</v>
      </c>
      <c r="H39841" s="34">
        <v>312</v>
      </c>
      <c r="I39841" s="34">
        <v>260</v>
      </c>
      <c r="J39841" s="34">
        <v>299</v>
      </c>
      <c r="K39841" s="34">
        <v>236</v>
      </c>
      <c r="L39841" s="34">
        <v>241</v>
      </c>
      <c r="M39841" s="34">
        <v>231</v>
      </c>
      <c r="N39841" s="34">
        <v>309</v>
      </c>
      <c r="O39841" s="34">
        <v>224</v>
      </c>
      <c r="P39841" s="34">
        <v>278</v>
      </c>
      <c r="Q39841" s="34">
        <v>329</v>
      </c>
      <c r="R39841" s="34">
        <v>397</v>
      </c>
      <c r="S39841" s="34">
        <v>328</v>
      </c>
      <c r="T39841" s="34">
        <v>393</v>
      </c>
      <c r="U39841" s="34">
        <v>286</v>
      </c>
      <c r="V39841" s="34">
        <v>453</v>
      </c>
      <c r="W39841" s="34">
        <v>311</v>
      </c>
      <c r="X39841" s="34">
        <v>433</v>
      </c>
      <c r="Y39841" s="34">
        <v>293</v>
      </c>
      <c r="Z39841" s="34">
        <v>444</v>
      </c>
      <c r="AA39841" s="34">
        <v>307</v>
      </c>
      <c r="AB39841" s="34">
        <v>432</v>
      </c>
      <c r="AC39841" s="34">
        <v>389</v>
      </c>
    </row>
    <row r="39842" spans="1:29" x14ac:dyDescent="0.2">
      <c r="A39842" s="34" t="s">
        <v>100335</v>
      </c>
      <c r="B39842" s="34">
        <v>179</v>
      </c>
      <c r="C39842" s="34">
        <v>206</v>
      </c>
      <c r="D39842" s="34">
        <v>241</v>
      </c>
      <c r="E39842" s="34">
        <v>259</v>
      </c>
      <c r="F39842" s="34">
        <v>198</v>
      </c>
      <c r="G39842" s="34">
        <v>173</v>
      </c>
      <c r="H39842" s="34">
        <v>198</v>
      </c>
      <c r="I39842" s="34">
        <v>154</v>
      </c>
      <c r="J39842" s="34">
        <v>173</v>
      </c>
      <c r="K39842" s="34">
        <v>158</v>
      </c>
      <c r="L39842" s="34">
        <v>129</v>
      </c>
      <c r="M39842" s="34">
        <v>182</v>
      </c>
      <c r="N39842" s="34">
        <v>164</v>
      </c>
      <c r="O39842" s="34">
        <v>166</v>
      </c>
      <c r="P39842" s="34">
        <v>193</v>
      </c>
      <c r="Q39842" s="34">
        <v>200</v>
      </c>
      <c r="R39842" s="34">
        <v>191</v>
      </c>
      <c r="S39842" s="34">
        <v>195</v>
      </c>
      <c r="T39842" s="34">
        <v>152</v>
      </c>
      <c r="U39842" s="34">
        <v>171</v>
      </c>
      <c r="V39842" s="34">
        <v>263</v>
      </c>
      <c r="W39842" s="34">
        <v>188</v>
      </c>
      <c r="X39842" s="34">
        <v>208</v>
      </c>
      <c r="Y39842" s="34">
        <v>148</v>
      </c>
      <c r="Z39842" s="34">
        <v>248</v>
      </c>
      <c r="AA39842" s="34">
        <v>205</v>
      </c>
      <c r="AB39842" s="34">
        <v>182</v>
      </c>
      <c r="AC39842" s="34">
        <v>273</v>
      </c>
    </row>
    <row r="39843" spans="1:29" x14ac:dyDescent="0.2">
      <c r="A39843" s="34" t="s">
        <v>100336</v>
      </c>
      <c r="B39843" s="34">
        <v>179</v>
      </c>
      <c r="C39843" s="34">
        <v>232</v>
      </c>
      <c r="D39843" s="34">
        <v>276</v>
      </c>
      <c r="E39843" s="34">
        <v>310</v>
      </c>
      <c r="F39843" s="34">
        <v>249</v>
      </c>
      <c r="G39843" s="34">
        <v>285</v>
      </c>
      <c r="H39843" s="34">
        <v>230</v>
      </c>
      <c r="I39843" s="34">
        <v>221</v>
      </c>
      <c r="J39843" s="34">
        <v>221</v>
      </c>
      <c r="K39843" s="34">
        <v>246</v>
      </c>
      <c r="L39843" s="34">
        <v>141</v>
      </c>
      <c r="M39843" s="34">
        <v>202</v>
      </c>
      <c r="N39843" s="34">
        <v>224</v>
      </c>
      <c r="O39843" s="34">
        <v>239</v>
      </c>
      <c r="P39843" s="34">
        <v>225</v>
      </c>
      <c r="Q39843" s="34">
        <v>272</v>
      </c>
      <c r="R39843" s="34">
        <v>266</v>
      </c>
      <c r="S39843" s="34">
        <v>316</v>
      </c>
      <c r="T39843" s="34">
        <v>194</v>
      </c>
      <c r="U39843" s="34">
        <v>236</v>
      </c>
      <c r="V39843" s="34">
        <v>314</v>
      </c>
      <c r="W39843" s="34">
        <v>332</v>
      </c>
      <c r="X39843" s="34">
        <v>295</v>
      </c>
      <c r="Y39843" s="34">
        <v>239</v>
      </c>
      <c r="Z39843" s="34">
        <v>332</v>
      </c>
      <c r="AA39843" s="34">
        <v>342</v>
      </c>
      <c r="AB39843" s="34">
        <v>251</v>
      </c>
      <c r="AC39843" s="34">
        <v>455</v>
      </c>
    </row>
    <row r="39844" spans="1:29" x14ac:dyDescent="0.2">
      <c r="A39844" s="34" t="s">
        <v>100337</v>
      </c>
      <c r="B39844" s="34">
        <v>247</v>
      </c>
      <c r="C39844" s="34">
        <v>287</v>
      </c>
      <c r="D39844" s="34">
        <v>462</v>
      </c>
      <c r="E39844" s="34">
        <v>321</v>
      </c>
      <c r="F39844" s="34">
        <v>350</v>
      </c>
      <c r="G39844" s="34">
        <v>342</v>
      </c>
      <c r="H39844" s="34">
        <v>329</v>
      </c>
      <c r="I39844" s="34">
        <v>306</v>
      </c>
      <c r="J39844" s="34">
        <v>270</v>
      </c>
      <c r="K39844" s="34">
        <v>315</v>
      </c>
      <c r="L39844" s="34">
        <v>125</v>
      </c>
      <c r="M39844" s="34">
        <v>257</v>
      </c>
      <c r="N39844" s="34">
        <v>245</v>
      </c>
      <c r="O39844" s="34">
        <v>285</v>
      </c>
      <c r="P39844" s="34">
        <v>241</v>
      </c>
      <c r="Q39844" s="34">
        <v>288</v>
      </c>
      <c r="R39844" s="34">
        <v>302</v>
      </c>
      <c r="S39844" s="34">
        <v>437</v>
      </c>
      <c r="T39844" s="34">
        <v>189</v>
      </c>
      <c r="U39844" s="34">
        <v>195</v>
      </c>
      <c r="V39844" s="34">
        <v>373</v>
      </c>
      <c r="W39844" s="34">
        <v>227</v>
      </c>
      <c r="X39844" s="34">
        <v>360</v>
      </c>
      <c r="Y39844" s="34">
        <v>209</v>
      </c>
      <c r="Z39844" s="34">
        <v>420</v>
      </c>
      <c r="AA39844" s="34">
        <v>355</v>
      </c>
      <c r="AB39844" s="34">
        <v>205</v>
      </c>
      <c r="AC39844" s="34">
        <v>443</v>
      </c>
    </row>
    <row r="39845" spans="1:29" x14ac:dyDescent="0.2">
      <c r="A39845" s="34" t="s">
        <v>100338</v>
      </c>
      <c r="B39845" s="34">
        <v>34</v>
      </c>
      <c r="C39845" s="34">
        <v>51</v>
      </c>
      <c r="D39845" s="34">
        <v>70</v>
      </c>
      <c r="E39845" s="34">
        <v>66</v>
      </c>
      <c r="F39845" s="34">
        <v>56</v>
      </c>
      <c r="G39845" s="34">
        <v>66</v>
      </c>
      <c r="H39845" s="34">
        <v>38</v>
      </c>
      <c r="I39845" s="34">
        <v>55</v>
      </c>
      <c r="J39845" s="34">
        <v>41</v>
      </c>
      <c r="K39845" s="34">
        <v>48</v>
      </c>
      <c r="L39845" s="34">
        <v>30</v>
      </c>
      <c r="M39845" s="34">
        <v>54</v>
      </c>
      <c r="N39845" s="34">
        <v>29</v>
      </c>
      <c r="O39845" s="34">
        <v>50</v>
      </c>
      <c r="P39845" s="34">
        <v>44</v>
      </c>
      <c r="Q39845" s="34">
        <v>65</v>
      </c>
      <c r="R39845" s="34">
        <v>69</v>
      </c>
      <c r="S39845" s="34">
        <v>54</v>
      </c>
      <c r="T39845" s="34">
        <v>27</v>
      </c>
      <c r="U39845" s="34">
        <v>53</v>
      </c>
      <c r="V39845" s="34">
        <v>52</v>
      </c>
      <c r="W39845" s="34">
        <v>43</v>
      </c>
      <c r="X39845" s="34">
        <v>55</v>
      </c>
      <c r="Y39845" s="34">
        <v>51</v>
      </c>
      <c r="Z39845" s="34">
        <v>61</v>
      </c>
      <c r="AA39845" s="34">
        <v>57</v>
      </c>
      <c r="AB39845" s="34">
        <v>49</v>
      </c>
      <c r="AC39845" s="34">
        <v>90</v>
      </c>
    </row>
    <row r="39846" spans="1:29" x14ac:dyDescent="0.2">
      <c r="A39846" s="34" t="s">
        <v>100339</v>
      </c>
      <c r="B39846" s="34">
        <v>121</v>
      </c>
      <c r="C39846" s="34">
        <v>185</v>
      </c>
      <c r="D39846" s="34">
        <v>200</v>
      </c>
      <c r="E39846" s="34">
        <v>186</v>
      </c>
      <c r="F39846" s="34">
        <v>171</v>
      </c>
      <c r="G39846" s="34">
        <v>185</v>
      </c>
      <c r="H39846" s="34">
        <v>192</v>
      </c>
      <c r="I39846" s="34">
        <v>126</v>
      </c>
      <c r="J39846" s="34">
        <v>148</v>
      </c>
      <c r="K39846" s="34">
        <v>199</v>
      </c>
      <c r="L39846" s="34">
        <v>92</v>
      </c>
      <c r="M39846" s="34">
        <v>153</v>
      </c>
      <c r="N39846" s="34">
        <v>127</v>
      </c>
      <c r="O39846" s="34">
        <v>191</v>
      </c>
      <c r="P39846" s="34">
        <v>138</v>
      </c>
      <c r="Q39846" s="34">
        <v>183</v>
      </c>
      <c r="R39846" s="34">
        <v>151</v>
      </c>
      <c r="S39846" s="34">
        <v>231</v>
      </c>
      <c r="T39846" s="34">
        <v>146</v>
      </c>
      <c r="U39846" s="34">
        <v>135</v>
      </c>
      <c r="V39846" s="34">
        <v>204</v>
      </c>
      <c r="W39846" s="34">
        <v>176</v>
      </c>
      <c r="X39846" s="34">
        <v>183</v>
      </c>
      <c r="Y39846" s="34">
        <v>126</v>
      </c>
      <c r="Z39846" s="34">
        <v>177</v>
      </c>
      <c r="AA39846" s="34">
        <v>251</v>
      </c>
      <c r="AB39846" s="34">
        <v>142</v>
      </c>
      <c r="AC39846" s="34">
        <v>253</v>
      </c>
    </row>
    <row r="39847" spans="1:29" x14ac:dyDescent="0.2">
      <c r="A39847" s="34" t="s">
        <v>100340</v>
      </c>
      <c r="B39847" s="34">
        <v>207</v>
      </c>
      <c r="C39847" s="34">
        <v>234</v>
      </c>
      <c r="D39847" s="34">
        <v>301</v>
      </c>
      <c r="E39847" s="34">
        <v>244</v>
      </c>
      <c r="F39847" s="34">
        <v>236</v>
      </c>
      <c r="G39847" s="34">
        <v>199</v>
      </c>
      <c r="H39847" s="34">
        <v>246</v>
      </c>
      <c r="I39847" s="34">
        <v>230</v>
      </c>
      <c r="J39847" s="34">
        <v>261</v>
      </c>
      <c r="K39847" s="34">
        <v>235</v>
      </c>
      <c r="L39847" s="34">
        <v>194</v>
      </c>
      <c r="M39847" s="34">
        <v>215</v>
      </c>
      <c r="N39847" s="34">
        <v>238</v>
      </c>
      <c r="O39847" s="34">
        <v>220</v>
      </c>
      <c r="P39847" s="34">
        <v>249</v>
      </c>
      <c r="Q39847" s="34">
        <v>265</v>
      </c>
      <c r="R39847" s="34">
        <v>385</v>
      </c>
      <c r="S39847" s="34">
        <v>266</v>
      </c>
      <c r="T39847" s="34">
        <v>267</v>
      </c>
      <c r="U39847" s="34">
        <v>209</v>
      </c>
      <c r="V39847" s="34">
        <v>360</v>
      </c>
      <c r="W39847" s="34">
        <v>279</v>
      </c>
      <c r="X39847" s="34">
        <v>368</v>
      </c>
      <c r="Y39847" s="34">
        <v>280</v>
      </c>
      <c r="Z39847" s="34">
        <v>301</v>
      </c>
      <c r="AA39847" s="34">
        <v>288</v>
      </c>
      <c r="AB39847" s="34">
        <v>349</v>
      </c>
      <c r="AC39847" s="34">
        <v>380</v>
      </c>
    </row>
    <row r="39848" spans="1:29" x14ac:dyDescent="0.2">
      <c r="A39848" s="34" t="s">
        <v>100341</v>
      </c>
      <c r="B39848" s="34">
        <v>201</v>
      </c>
      <c r="C39848" s="34">
        <v>210</v>
      </c>
      <c r="D39848" s="34">
        <v>218</v>
      </c>
      <c r="E39848" s="34">
        <v>233</v>
      </c>
      <c r="F39848" s="34">
        <v>211</v>
      </c>
      <c r="G39848" s="34">
        <v>186</v>
      </c>
      <c r="H39848" s="34">
        <v>199</v>
      </c>
      <c r="I39848" s="34">
        <v>203</v>
      </c>
      <c r="J39848" s="34">
        <v>176</v>
      </c>
      <c r="K39848" s="34">
        <v>202</v>
      </c>
      <c r="L39848" s="34">
        <v>129</v>
      </c>
      <c r="M39848" s="34">
        <v>208</v>
      </c>
      <c r="N39848" s="34">
        <v>150</v>
      </c>
      <c r="O39848" s="34">
        <v>206</v>
      </c>
      <c r="P39848" s="34">
        <v>121</v>
      </c>
      <c r="Q39848" s="34">
        <v>237</v>
      </c>
      <c r="R39848" s="34">
        <v>227</v>
      </c>
      <c r="S39848" s="34">
        <v>279</v>
      </c>
      <c r="T39848" s="34">
        <v>185</v>
      </c>
      <c r="U39848" s="34">
        <v>149</v>
      </c>
      <c r="V39848" s="34">
        <v>219</v>
      </c>
      <c r="W39848" s="34">
        <v>231</v>
      </c>
      <c r="X39848" s="34">
        <v>270</v>
      </c>
      <c r="Y39848" s="34">
        <v>205</v>
      </c>
      <c r="Z39848" s="34">
        <v>236</v>
      </c>
      <c r="AA39848" s="34">
        <v>269</v>
      </c>
      <c r="AB39848" s="34">
        <v>265</v>
      </c>
      <c r="AC39848" s="34">
        <v>321</v>
      </c>
    </row>
    <row r="39849" spans="1:29" x14ac:dyDescent="0.2">
      <c r="A39849" s="34" t="s">
        <v>100342</v>
      </c>
      <c r="B39849" s="34">
        <v>93</v>
      </c>
      <c r="C39849" s="34">
        <v>158</v>
      </c>
      <c r="D39849" s="34">
        <v>233</v>
      </c>
      <c r="E39849" s="34">
        <v>170</v>
      </c>
      <c r="F39849" s="34">
        <v>174</v>
      </c>
      <c r="G39849" s="34">
        <v>192</v>
      </c>
      <c r="H39849" s="34">
        <v>118</v>
      </c>
      <c r="I39849" s="34">
        <v>136</v>
      </c>
      <c r="J39849" s="34">
        <v>119</v>
      </c>
      <c r="K39849" s="34">
        <v>159</v>
      </c>
      <c r="L39849" s="34">
        <v>80</v>
      </c>
      <c r="M39849" s="34">
        <v>145</v>
      </c>
      <c r="N39849" s="34">
        <v>140</v>
      </c>
      <c r="O39849" s="34">
        <v>118</v>
      </c>
      <c r="P39849" s="34">
        <v>151</v>
      </c>
      <c r="Q39849" s="34">
        <v>211</v>
      </c>
      <c r="R39849" s="34">
        <v>128</v>
      </c>
      <c r="S39849" s="34">
        <v>187</v>
      </c>
      <c r="T39849" s="34">
        <v>100</v>
      </c>
      <c r="U39849" s="34">
        <v>134</v>
      </c>
      <c r="V39849" s="34">
        <v>143</v>
      </c>
      <c r="W39849" s="34">
        <v>122</v>
      </c>
      <c r="X39849" s="34">
        <v>174</v>
      </c>
      <c r="Y39849" s="34">
        <v>118</v>
      </c>
      <c r="Z39849" s="34">
        <v>205</v>
      </c>
      <c r="AA39849" s="34">
        <v>162</v>
      </c>
      <c r="AB39849" s="34">
        <v>133</v>
      </c>
      <c r="AC39849" s="34">
        <v>246</v>
      </c>
    </row>
    <row r="39850" spans="1:29" x14ac:dyDescent="0.2">
      <c r="A39850" s="34" t="s">
        <v>100343</v>
      </c>
      <c r="B39850" s="34">
        <v>219</v>
      </c>
      <c r="C39850" s="34">
        <v>310</v>
      </c>
      <c r="D39850" s="34">
        <v>375</v>
      </c>
      <c r="E39850" s="34">
        <v>408</v>
      </c>
      <c r="F39850" s="34">
        <v>278</v>
      </c>
      <c r="G39850" s="34">
        <v>392</v>
      </c>
      <c r="H39850" s="34">
        <v>230</v>
      </c>
      <c r="I39850" s="34">
        <v>308</v>
      </c>
      <c r="J39850" s="34">
        <v>175</v>
      </c>
      <c r="K39850" s="34">
        <v>331</v>
      </c>
      <c r="L39850" s="34">
        <v>98</v>
      </c>
      <c r="M39850" s="34">
        <v>270</v>
      </c>
      <c r="N39850" s="34">
        <v>205</v>
      </c>
      <c r="O39850" s="34">
        <v>286</v>
      </c>
      <c r="P39850" s="34">
        <v>228</v>
      </c>
      <c r="Q39850" s="34">
        <v>319</v>
      </c>
      <c r="R39850" s="34">
        <v>236</v>
      </c>
      <c r="S39850" s="34">
        <v>412</v>
      </c>
      <c r="T39850" s="34">
        <v>154</v>
      </c>
      <c r="U39850" s="34">
        <v>218</v>
      </c>
      <c r="V39850" s="34">
        <v>248</v>
      </c>
      <c r="W39850" s="34">
        <v>283</v>
      </c>
      <c r="X39850" s="34">
        <v>380</v>
      </c>
      <c r="Y39850" s="34">
        <v>208</v>
      </c>
      <c r="Z39850" s="34">
        <v>326</v>
      </c>
      <c r="AA39850" s="34">
        <v>398</v>
      </c>
      <c r="AB39850" s="34">
        <v>191</v>
      </c>
      <c r="AC39850" s="34">
        <v>489</v>
      </c>
    </row>
    <row r="39851" spans="1:29" x14ac:dyDescent="0.2">
      <c r="A39851" s="34" t="s">
        <v>100344</v>
      </c>
      <c r="B39851" s="34">
        <v>137</v>
      </c>
      <c r="C39851" s="34">
        <v>124</v>
      </c>
      <c r="D39851" s="34">
        <v>144</v>
      </c>
      <c r="E39851" s="34">
        <v>108</v>
      </c>
      <c r="F39851" s="34">
        <v>136</v>
      </c>
      <c r="G39851" s="34">
        <v>127</v>
      </c>
      <c r="H39851" s="34">
        <v>116</v>
      </c>
      <c r="I39851" s="34">
        <v>124</v>
      </c>
      <c r="J39851" s="34">
        <v>177</v>
      </c>
      <c r="K39851" s="34">
        <v>139</v>
      </c>
      <c r="L39851" s="34">
        <v>131</v>
      </c>
      <c r="M39851" s="34">
        <v>101</v>
      </c>
      <c r="N39851" s="34">
        <v>115</v>
      </c>
      <c r="O39851" s="34">
        <v>96</v>
      </c>
      <c r="P39851" s="34">
        <v>122</v>
      </c>
      <c r="Q39851" s="34">
        <v>137</v>
      </c>
      <c r="R39851" s="34">
        <v>144</v>
      </c>
      <c r="S39851" s="34">
        <v>156</v>
      </c>
      <c r="T39851" s="34">
        <v>175</v>
      </c>
      <c r="U39851" s="34">
        <v>139</v>
      </c>
      <c r="V39851" s="34">
        <v>169</v>
      </c>
      <c r="W39851" s="34">
        <v>176</v>
      </c>
      <c r="X39851" s="34">
        <v>182</v>
      </c>
      <c r="Y39851" s="34">
        <v>164</v>
      </c>
      <c r="Z39851" s="34">
        <v>154</v>
      </c>
      <c r="AA39851" s="34">
        <v>185</v>
      </c>
      <c r="AB39851" s="34">
        <v>159</v>
      </c>
      <c r="AC39851" s="34">
        <v>194</v>
      </c>
    </row>
    <row r="39852" spans="1:29" x14ac:dyDescent="0.2">
      <c r="A39852" s="34" t="s">
        <v>100345</v>
      </c>
      <c r="B39852" s="34">
        <v>113</v>
      </c>
      <c r="C39852" s="34">
        <v>62</v>
      </c>
      <c r="D39852" s="34">
        <v>100</v>
      </c>
      <c r="E39852" s="34">
        <v>49</v>
      </c>
      <c r="F39852" s="34">
        <v>43</v>
      </c>
      <c r="G39852" s="34">
        <v>64</v>
      </c>
      <c r="H39852" s="34">
        <v>46</v>
      </c>
      <c r="I39852" s="34">
        <v>60</v>
      </c>
      <c r="J39852" s="34">
        <v>53</v>
      </c>
      <c r="K39852" s="34">
        <v>61</v>
      </c>
      <c r="L39852" s="34">
        <v>35</v>
      </c>
      <c r="M39852" s="34">
        <v>60</v>
      </c>
      <c r="N39852" s="34">
        <v>43</v>
      </c>
      <c r="O39852" s="34">
        <v>71</v>
      </c>
      <c r="P39852" s="34">
        <v>44</v>
      </c>
      <c r="Q39852" s="34">
        <v>96</v>
      </c>
      <c r="R39852" s="34">
        <v>65</v>
      </c>
      <c r="S39852" s="34">
        <v>86</v>
      </c>
      <c r="T39852" s="34">
        <v>47</v>
      </c>
      <c r="U39852" s="34">
        <v>70</v>
      </c>
      <c r="V39852" s="34">
        <v>82</v>
      </c>
      <c r="W39852" s="34">
        <v>76</v>
      </c>
      <c r="X39852" s="34">
        <v>106</v>
      </c>
      <c r="Y39852" s="34">
        <v>77</v>
      </c>
      <c r="Z39852" s="34">
        <v>77</v>
      </c>
      <c r="AA39852" s="34">
        <v>91</v>
      </c>
      <c r="AB39852" s="34">
        <v>70</v>
      </c>
      <c r="AC39852" s="34">
        <v>121</v>
      </c>
    </row>
    <row r="39853" spans="1:29" x14ac:dyDescent="0.2">
      <c r="A39853" s="34" t="s">
        <v>100346</v>
      </c>
      <c r="B39853" s="34">
        <v>116</v>
      </c>
      <c r="C39853" s="34">
        <v>185</v>
      </c>
      <c r="D39853" s="34">
        <v>133</v>
      </c>
      <c r="E39853" s="34">
        <v>400</v>
      </c>
      <c r="F39853" s="34">
        <v>179</v>
      </c>
      <c r="G39853" s="34">
        <v>154</v>
      </c>
      <c r="H39853" s="34">
        <v>177</v>
      </c>
      <c r="I39853" s="34">
        <v>150</v>
      </c>
      <c r="J39853" s="34">
        <v>147</v>
      </c>
      <c r="K39853" s="34">
        <v>213</v>
      </c>
      <c r="L39853" s="34">
        <v>83</v>
      </c>
      <c r="M39853" s="34">
        <v>169</v>
      </c>
      <c r="N39853" s="34">
        <v>140</v>
      </c>
      <c r="O39853" s="34">
        <v>183</v>
      </c>
      <c r="P39853" s="34">
        <v>152</v>
      </c>
      <c r="Q39853" s="34">
        <v>237</v>
      </c>
      <c r="R39853" s="34">
        <v>222</v>
      </c>
      <c r="S39853" s="34">
        <v>247</v>
      </c>
      <c r="T39853" s="34">
        <v>137</v>
      </c>
      <c r="U39853" s="34">
        <v>164</v>
      </c>
      <c r="V39853" s="34">
        <v>109</v>
      </c>
      <c r="W39853" s="34">
        <v>305</v>
      </c>
      <c r="X39853" s="34">
        <v>269</v>
      </c>
      <c r="Y39853" s="34">
        <v>170</v>
      </c>
      <c r="Z39853" s="34">
        <v>210</v>
      </c>
      <c r="AA39853" s="34">
        <v>228</v>
      </c>
      <c r="AB39853" s="34">
        <v>157</v>
      </c>
      <c r="AC39853" s="34">
        <v>282</v>
      </c>
    </row>
    <row r="39854" spans="1:29" x14ac:dyDescent="0.2">
      <c r="A39854" s="34" t="s">
        <v>100347</v>
      </c>
      <c r="B39854" s="34">
        <v>68</v>
      </c>
      <c r="C39854" s="34">
        <v>158</v>
      </c>
      <c r="D39854" s="34">
        <v>172</v>
      </c>
      <c r="E39854" s="34">
        <v>126</v>
      </c>
      <c r="F39854" s="34">
        <v>152</v>
      </c>
      <c r="G39854" s="34">
        <v>114</v>
      </c>
      <c r="H39854" s="34">
        <v>141</v>
      </c>
      <c r="I39854" s="34">
        <v>145</v>
      </c>
      <c r="J39854" s="34">
        <v>109</v>
      </c>
      <c r="K39854" s="34">
        <v>141</v>
      </c>
      <c r="L39854" s="34">
        <v>76</v>
      </c>
      <c r="M39854" s="34">
        <v>123</v>
      </c>
      <c r="N39854" s="34">
        <v>121</v>
      </c>
      <c r="O39854" s="34">
        <v>134</v>
      </c>
      <c r="P39854" s="34">
        <v>120</v>
      </c>
      <c r="Q39854" s="34">
        <v>201</v>
      </c>
      <c r="R39854" s="34">
        <v>130</v>
      </c>
      <c r="S39854" s="34">
        <v>163</v>
      </c>
      <c r="T39854" s="34">
        <v>120</v>
      </c>
      <c r="U39854" s="34">
        <v>107</v>
      </c>
      <c r="V39854" s="34">
        <v>211</v>
      </c>
      <c r="W39854" s="34">
        <v>144</v>
      </c>
      <c r="X39854" s="34">
        <v>234</v>
      </c>
      <c r="Y39854" s="34">
        <v>126</v>
      </c>
      <c r="Z39854" s="34">
        <v>261</v>
      </c>
      <c r="AA39854" s="34">
        <v>206</v>
      </c>
      <c r="AB39854" s="34">
        <v>173</v>
      </c>
      <c r="AC39854" s="34">
        <v>235</v>
      </c>
    </row>
    <row r="39855" spans="1:29" x14ac:dyDescent="0.2">
      <c r="A39855" s="34" t="s">
        <v>100348</v>
      </c>
      <c r="B39855" s="34">
        <v>327</v>
      </c>
      <c r="C39855" s="34">
        <v>408</v>
      </c>
      <c r="D39855" s="34">
        <v>614</v>
      </c>
      <c r="E39855" s="34">
        <v>439</v>
      </c>
      <c r="F39855" s="34">
        <v>548</v>
      </c>
      <c r="G39855" s="34">
        <v>524</v>
      </c>
      <c r="H39855" s="34">
        <v>429</v>
      </c>
      <c r="I39855" s="34">
        <v>387</v>
      </c>
      <c r="J39855" s="34">
        <v>412</v>
      </c>
      <c r="K39855" s="34">
        <v>463</v>
      </c>
      <c r="L39855" s="34">
        <v>254</v>
      </c>
      <c r="M39855" s="34">
        <v>336</v>
      </c>
      <c r="N39855" s="34">
        <v>376</v>
      </c>
      <c r="O39855" s="34">
        <v>321</v>
      </c>
      <c r="P39855" s="34">
        <v>418</v>
      </c>
      <c r="Q39855" s="34">
        <v>452</v>
      </c>
      <c r="R39855" s="34">
        <v>436</v>
      </c>
      <c r="S39855" s="34">
        <v>568</v>
      </c>
      <c r="T39855" s="34">
        <v>358</v>
      </c>
      <c r="U39855" s="34">
        <v>352</v>
      </c>
      <c r="V39855" s="34">
        <v>561</v>
      </c>
      <c r="W39855" s="34">
        <v>382</v>
      </c>
      <c r="X39855" s="34">
        <v>607</v>
      </c>
      <c r="Y39855" s="34">
        <v>353</v>
      </c>
      <c r="Z39855" s="34">
        <v>530</v>
      </c>
      <c r="AA39855" s="34">
        <v>585</v>
      </c>
      <c r="AB39855" s="34">
        <v>464</v>
      </c>
      <c r="AC39855" s="34">
        <v>604</v>
      </c>
    </row>
    <row r="39856" spans="1:29" x14ac:dyDescent="0.2">
      <c r="A39856" s="34" t="s">
        <v>100349</v>
      </c>
      <c r="B39856" s="34">
        <v>119</v>
      </c>
      <c r="C39856" s="34">
        <v>245</v>
      </c>
      <c r="D39856" s="34">
        <v>263</v>
      </c>
      <c r="E39856" s="34">
        <v>252</v>
      </c>
      <c r="F39856" s="34">
        <v>236</v>
      </c>
      <c r="G39856" s="34">
        <v>265</v>
      </c>
      <c r="H39856" s="34">
        <v>208</v>
      </c>
      <c r="I39856" s="34">
        <v>217</v>
      </c>
      <c r="J39856" s="34">
        <v>154</v>
      </c>
      <c r="K39856" s="34">
        <v>270</v>
      </c>
      <c r="L39856" s="34">
        <v>81</v>
      </c>
      <c r="M39856" s="34">
        <v>206</v>
      </c>
      <c r="N39856" s="34">
        <v>175</v>
      </c>
      <c r="O39856" s="34">
        <v>180</v>
      </c>
      <c r="P39856" s="34">
        <v>145</v>
      </c>
      <c r="Q39856" s="34">
        <v>238</v>
      </c>
      <c r="R39856" s="34">
        <v>177</v>
      </c>
      <c r="S39856" s="34">
        <v>314</v>
      </c>
      <c r="T39856" s="34">
        <v>127</v>
      </c>
      <c r="U39856" s="34">
        <v>141</v>
      </c>
      <c r="V39856" s="34">
        <v>234</v>
      </c>
      <c r="W39856" s="34">
        <v>213</v>
      </c>
      <c r="X39856" s="34">
        <v>267</v>
      </c>
      <c r="Y39856" s="34">
        <v>166</v>
      </c>
      <c r="Z39856" s="34">
        <v>235</v>
      </c>
      <c r="AA39856" s="34">
        <v>280</v>
      </c>
      <c r="AB39856" s="34">
        <v>187</v>
      </c>
      <c r="AC39856" s="34">
        <v>336</v>
      </c>
    </row>
    <row r="39857" spans="1:29" x14ac:dyDescent="0.2">
      <c r="A39857" s="34" t="s">
        <v>100350</v>
      </c>
      <c r="B39857" s="34">
        <v>213</v>
      </c>
      <c r="C39857" s="34">
        <v>195</v>
      </c>
      <c r="D39857" s="34">
        <v>336</v>
      </c>
      <c r="E39857" s="34">
        <v>209</v>
      </c>
      <c r="F39857" s="34">
        <v>282</v>
      </c>
      <c r="G39857" s="34">
        <v>179</v>
      </c>
      <c r="H39857" s="34">
        <v>273</v>
      </c>
      <c r="I39857" s="34">
        <v>223</v>
      </c>
      <c r="J39857" s="34">
        <v>269</v>
      </c>
      <c r="K39857" s="34">
        <v>229</v>
      </c>
      <c r="L39857" s="34">
        <v>223</v>
      </c>
      <c r="M39857" s="34">
        <v>203</v>
      </c>
      <c r="N39857" s="34">
        <v>222</v>
      </c>
      <c r="O39857" s="34">
        <v>170</v>
      </c>
      <c r="P39857" s="34">
        <v>277</v>
      </c>
      <c r="Q39857" s="34">
        <v>323</v>
      </c>
      <c r="R39857" s="34">
        <v>372</v>
      </c>
      <c r="S39857" s="34">
        <v>295</v>
      </c>
      <c r="T39857" s="34">
        <v>286</v>
      </c>
      <c r="U39857" s="34">
        <v>238</v>
      </c>
      <c r="V39857" s="34">
        <v>378</v>
      </c>
      <c r="W39857" s="34">
        <v>270</v>
      </c>
      <c r="X39857" s="34">
        <v>371</v>
      </c>
      <c r="Y39857" s="34">
        <v>287</v>
      </c>
      <c r="Z39857" s="34">
        <v>300</v>
      </c>
      <c r="AA39857" s="34">
        <v>304</v>
      </c>
      <c r="AB39857" s="34">
        <v>353</v>
      </c>
      <c r="AC39857" s="34">
        <v>386</v>
      </c>
    </row>
    <row r="39858" spans="1:29" x14ac:dyDescent="0.2">
      <c r="A39858" s="34" t="s">
        <v>100351</v>
      </c>
      <c r="B39858" s="34">
        <v>223</v>
      </c>
      <c r="C39858" s="34">
        <v>441</v>
      </c>
      <c r="D39858" s="34">
        <v>540</v>
      </c>
      <c r="E39858" s="34">
        <v>488</v>
      </c>
      <c r="F39858" s="34">
        <v>447</v>
      </c>
      <c r="G39858" s="34">
        <v>389</v>
      </c>
      <c r="H39858" s="34">
        <v>366</v>
      </c>
      <c r="I39858" s="34">
        <v>393</v>
      </c>
      <c r="J39858" s="34">
        <v>319</v>
      </c>
      <c r="K39858" s="34">
        <v>402</v>
      </c>
      <c r="L39858" s="34">
        <v>186</v>
      </c>
      <c r="M39858" s="34">
        <v>304</v>
      </c>
      <c r="N39858" s="34">
        <v>350</v>
      </c>
      <c r="O39858" s="34">
        <v>319</v>
      </c>
      <c r="P39858" s="34">
        <v>305</v>
      </c>
      <c r="Q39858" s="34">
        <v>500</v>
      </c>
      <c r="R39858" s="34">
        <v>399</v>
      </c>
      <c r="S39858" s="34">
        <v>569</v>
      </c>
      <c r="T39858" s="34">
        <v>228</v>
      </c>
      <c r="U39858" s="34">
        <v>294</v>
      </c>
      <c r="V39858" s="34">
        <v>466</v>
      </c>
      <c r="W39858" s="34">
        <v>343</v>
      </c>
      <c r="X39858" s="34">
        <v>544</v>
      </c>
      <c r="Y39858" s="34">
        <v>294</v>
      </c>
      <c r="Z39858" s="34">
        <v>437</v>
      </c>
      <c r="AA39858" s="34">
        <v>489</v>
      </c>
      <c r="AB39858" s="34">
        <v>305</v>
      </c>
      <c r="AC39858" s="34">
        <v>647</v>
      </c>
    </row>
    <row r="39859" spans="1:29" x14ac:dyDescent="0.2">
      <c r="A39859" s="34" t="s">
        <v>100352</v>
      </c>
      <c r="B39859" s="34">
        <v>164</v>
      </c>
      <c r="C39859" s="34">
        <v>174</v>
      </c>
      <c r="D39859" s="34">
        <v>153</v>
      </c>
      <c r="E39859" s="34">
        <v>164</v>
      </c>
      <c r="F39859" s="34">
        <v>194</v>
      </c>
      <c r="G39859" s="34">
        <v>170</v>
      </c>
      <c r="H39859" s="34">
        <v>178</v>
      </c>
      <c r="I39859" s="34">
        <v>187</v>
      </c>
      <c r="J39859" s="34">
        <v>166</v>
      </c>
      <c r="K39859" s="34">
        <v>182</v>
      </c>
      <c r="L39859" s="34">
        <v>130</v>
      </c>
      <c r="M39859" s="34">
        <v>152</v>
      </c>
      <c r="N39859" s="34">
        <v>163</v>
      </c>
      <c r="O39859" s="34">
        <v>188</v>
      </c>
      <c r="P39859" s="34">
        <v>144</v>
      </c>
      <c r="Q39859" s="34">
        <v>234</v>
      </c>
      <c r="R39859" s="34">
        <v>220</v>
      </c>
      <c r="S39859" s="34">
        <v>215</v>
      </c>
      <c r="T39859" s="34">
        <v>248</v>
      </c>
      <c r="U39859" s="34">
        <v>186</v>
      </c>
      <c r="V39859" s="34">
        <v>212</v>
      </c>
      <c r="W39859" s="34">
        <v>262</v>
      </c>
      <c r="X39859" s="34">
        <v>237</v>
      </c>
      <c r="Y39859" s="34">
        <v>217</v>
      </c>
      <c r="Z39859" s="34">
        <v>200</v>
      </c>
      <c r="AA39859" s="34">
        <v>229</v>
      </c>
      <c r="AB39859" s="34">
        <v>191</v>
      </c>
      <c r="AC39859" s="34">
        <v>303</v>
      </c>
    </row>
    <row r="39860" spans="1:29" x14ac:dyDescent="0.2">
      <c r="A39860" s="34" t="s">
        <v>100353</v>
      </c>
      <c r="B39860" s="34">
        <v>170</v>
      </c>
      <c r="C39860" s="34">
        <v>228</v>
      </c>
      <c r="D39860" s="34">
        <v>349</v>
      </c>
      <c r="E39860" s="34">
        <v>237</v>
      </c>
      <c r="F39860" s="34">
        <v>267</v>
      </c>
      <c r="G39860" s="34">
        <v>208</v>
      </c>
      <c r="H39860" s="34">
        <v>247</v>
      </c>
      <c r="I39860" s="34">
        <v>199</v>
      </c>
      <c r="J39860" s="34">
        <v>209</v>
      </c>
      <c r="K39860" s="34">
        <v>189</v>
      </c>
      <c r="L39860" s="34">
        <v>167</v>
      </c>
      <c r="M39860" s="34">
        <v>190</v>
      </c>
      <c r="N39860" s="34">
        <v>208</v>
      </c>
      <c r="O39860" s="34">
        <v>202</v>
      </c>
      <c r="P39860" s="34">
        <v>201</v>
      </c>
      <c r="Q39860" s="34">
        <v>236</v>
      </c>
      <c r="R39860" s="34">
        <v>289</v>
      </c>
      <c r="S39860" s="34">
        <v>289</v>
      </c>
      <c r="T39860" s="34">
        <v>179</v>
      </c>
      <c r="U39860" s="34">
        <v>210</v>
      </c>
      <c r="V39860" s="34">
        <v>284</v>
      </c>
      <c r="W39860" s="34">
        <v>192</v>
      </c>
      <c r="X39860" s="34">
        <v>330</v>
      </c>
      <c r="Y39860" s="34">
        <v>218</v>
      </c>
      <c r="Z39860" s="34">
        <v>360</v>
      </c>
      <c r="AA39860" s="34">
        <v>283</v>
      </c>
      <c r="AB39860" s="34">
        <v>299</v>
      </c>
      <c r="AC39860" s="34">
        <v>306</v>
      </c>
    </row>
    <row r="39861" spans="1:29" x14ac:dyDescent="0.2">
      <c r="A39861" s="34" t="s">
        <v>100354</v>
      </c>
      <c r="B39861" s="34">
        <v>175</v>
      </c>
      <c r="C39861" s="34">
        <v>218</v>
      </c>
      <c r="D39861" s="34">
        <v>327</v>
      </c>
      <c r="E39861" s="34">
        <v>282</v>
      </c>
      <c r="F39861" s="34">
        <v>246</v>
      </c>
      <c r="G39861" s="34">
        <v>236</v>
      </c>
      <c r="H39861" s="34">
        <v>212</v>
      </c>
      <c r="I39861" s="34">
        <v>164</v>
      </c>
      <c r="J39861" s="34">
        <v>204</v>
      </c>
      <c r="K39861" s="34">
        <v>218</v>
      </c>
      <c r="L39861" s="34">
        <v>95</v>
      </c>
      <c r="M39861" s="34">
        <v>170</v>
      </c>
      <c r="N39861" s="34">
        <v>207</v>
      </c>
      <c r="O39861" s="34">
        <v>168</v>
      </c>
      <c r="P39861" s="34">
        <v>171</v>
      </c>
      <c r="Q39861" s="34">
        <v>215</v>
      </c>
      <c r="R39861" s="34">
        <v>208</v>
      </c>
      <c r="S39861" s="34">
        <v>258</v>
      </c>
      <c r="T39861" s="34">
        <v>157</v>
      </c>
      <c r="U39861" s="34">
        <v>184</v>
      </c>
      <c r="V39861" s="34">
        <v>248</v>
      </c>
      <c r="W39861" s="34">
        <v>150</v>
      </c>
      <c r="X39861" s="34">
        <v>300</v>
      </c>
      <c r="Y39861" s="34">
        <v>146</v>
      </c>
      <c r="Z39861" s="34">
        <v>301</v>
      </c>
      <c r="AA39861" s="34">
        <v>279</v>
      </c>
      <c r="AB39861" s="34">
        <v>168</v>
      </c>
      <c r="AC39861" s="34">
        <v>372</v>
      </c>
    </row>
    <row r="39862" spans="1:29" x14ac:dyDescent="0.2">
      <c r="A39862" s="34" t="s">
        <v>100355</v>
      </c>
      <c r="B39862" s="34">
        <v>134</v>
      </c>
      <c r="C39862" s="34">
        <v>185</v>
      </c>
      <c r="D39862" s="34">
        <v>242</v>
      </c>
      <c r="E39862" s="34">
        <v>230</v>
      </c>
      <c r="F39862" s="34">
        <v>277</v>
      </c>
      <c r="G39862" s="34">
        <v>271</v>
      </c>
      <c r="H39862" s="34">
        <v>249</v>
      </c>
      <c r="I39862" s="34">
        <v>226</v>
      </c>
      <c r="J39862" s="34">
        <v>237</v>
      </c>
      <c r="K39862" s="34">
        <v>259</v>
      </c>
      <c r="L39862" s="34">
        <v>182</v>
      </c>
      <c r="M39862" s="34">
        <v>219</v>
      </c>
      <c r="N39862" s="34">
        <v>243</v>
      </c>
      <c r="O39862" s="34">
        <v>187</v>
      </c>
      <c r="P39862" s="34">
        <v>179</v>
      </c>
      <c r="Q39862" s="34">
        <v>237</v>
      </c>
      <c r="R39862" s="34">
        <v>298</v>
      </c>
      <c r="S39862" s="34">
        <v>286</v>
      </c>
      <c r="T39862" s="34">
        <v>227</v>
      </c>
      <c r="U39862" s="34">
        <v>216</v>
      </c>
      <c r="V39862" s="34">
        <v>285</v>
      </c>
      <c r="W39862" s="34">
        <v>247</v>
      </c>
      <c r="X39862" s="34">
        <v>302</v>
      </c>
      <c r="Y39862" s="34">
        <v>199</v>
      </c>
      <c r="Z39862" s="34">
        <v>272</v>
      </c>
      <c r="AA39862" s="34">
        <v>275</v>
      </c>
      <c r="AB39862" s="34">
        <v>273</v>
      </c>
      <c r="AC39862" s="34">
        <v>367</v>
      </c>
    </row>
    <row r="39863" spans="1:29" x14ac:dyDescent="0.2">
      <c r="A39863" s="34" t="s">
        <v>100356</v>
      </c>
      <c r="B39863" s="34">
        <v>212</v>
      </c>
      <c r="C39863" s="34">
        <v>292</v>
      </c>
      <c r="D39863" s="34">
        <v>298</v>
      </c>
      <c r="E39863" s="34">
        <v>335</v>
      </c>
      <c r="F39863" s="34">
        <v>221</v>
      </c>
      <c r="G39863" s="34">
        <v>327</v>
      </c>
      <c r="H39863" s="34">
        <v>232</v>
      </c>
      <c r="I39863" s="34">
        <v>249</v>
      </c>
      <c r="J39863" s="34">
        <v>188</v>
      </c>
      <c r="K39863" s="34">
        <v>316</v>
      </c>
      <c r="L39863" s="34">
        <v>87</v>
      </c>
      <c r="M39863" s="34">
        <v>237</v>
      </c>
      <c r="N39863" s="34">
        <v>197</v>
      </c>
      <c r="O39863" s="34">
        <v>234</v>
      </c>
      <c r="P39863" s="34">
        <v>222</v>
      </c>
      <c r="Q39863" s="34">
        <v>322</v>
      </c>
      <c r="R39863" s="34">
        <v>237</v>
      </c>
      <c r="S39863" s="34">
        <v>315</v>
      </c>
      <c r="T39863" s="34">
        <v>174</v>
      </c>
      <c r="U39863" s="34">
        <v>202</v>
      </c>
      <c r="V39863" s="34">
        <v>208</v>
      </c>
      <c r="W39863" s="34">
        <v>245</v>
      </c>
      <c r="X39863" s="34">
        <v>321</v>
      </c>
      <c r="Y39863" s="34">
        <v>205</v>
      </c>
      <c r="Z39863" s="34">
        <v>272</v>
      </c>
      <c r="AA39863" s="34">
        <v>348</v>
      </c>
      <c r="AB39863" s="34">
        <v>232</v>
      </c>
      <c r="AC39863" s="34">
        <v>386</v>
      </c>
    </row>
    <row r="39864" spans="1:29" x14ac:dyDescent="0.2">
      <c r="A39864" s="34" t="s">
        <v>100357</v>
      </c>
      <c r="B39864" s="34">
        <v>382</v>
      </c>
      <c r="C39864" s="34">
        <v>412</v>
      </c>
      <c r="D39864" s="34">
        <v>664</v>
      </c>
      <c r="E39864" s="34">
        <v>448</v>
      </c>
      <c r="F39864" s="34">
        <v>685</v>
      </c>
      <c r="G39864" s="34">
        <v>407</v>
      </c>
      <c r="H39864" s="34">
        <v>594</v>
      </c>
      <c r="I39864" s="34">
        <v>430</v>
      </c>
      <c r="J39864" s="34">
        <v>576</v>
      </c>
      <c r="K39864" s="34">
        <v>451</v>
      </c>
      <c r="L39864" s="34">
        <v>571</v>
      </c>
      <c r="M39864" s="34">
        <v>325</v>
      </c>
      <c r="N39864" s="34">
        <v>567</v>
      </c>
      <c r="O39864" s="34">
        <v>365</v>
      </c>
      <c r="P39864" s="34">
        <v>550</v>
      </c>
      <c r="Q39864" s="34">
        <v>603</v>
      </c>
      <c r="R39864" s="34">
        <v>810</v>
      </c>
      <c r="S39864" s="34">
        <v>473</v>
      </c>
      <c r="T39864" s="34">
        <v>723</v>
      </c>
      <c r="U39864" s="34">
        <v>409</v>
      </c>
      <c r="V39864" s="34">
        <v>762</v>
      </c>
      <c r="W39864" s="34">
        <v>450</v>
      </c>
      <c r="X39864" s="34">
        <v>859</v>
      </c>
      <c r="Y39864" s="34">
        <v>420</v>
      </c>
      <c r="Z39864" s="34">
        <v>660</v>
      </c>
      <c r="AA39864" s="34">
        <v>544</v>
      </c>
      <c r="AB39864" s="34">
        <v>790</v>
      </c>
      <c r="AC39864" s="34">
        <v>628</v>
      </c>
    </row>
    <row r="39865" spans="1:29" x14ac:dyDescent="0.2">
      <c r="A39865" s="34" t="s">
        <v>100358</v>
      </c>
      <c r="B39865" s="34">
        <v>494</v>
      </c>
      <c r="C39865" s="34">
        <v>360</v>
      </c>
      <c r="D39865" s="34">
        <v>473</v>
      </c>
      <c r="E39865" s="34">
        <v>365</v>
      </c>
      <c r="F39865" s="34">
        <v>564</v>
      </c>
      <c r="G39865" s="34">
        <v>433</v>
      </c>
      <c r="H39865" s="34">
        <v>501</v>
      </c>
      <c r="I39865" s="34">
        <v>349</v>
      </c>
      <c r="J39865" s="34">
        <v>557</v>
      </c>
      <c r="K39865" s="34">
        <v>501</v>
      </c>
      <c r="L39865" s="34">
        <v>452</v>
      </c>
      <c r="M39865" s="34">
        <v>296</v>
      </c>
      <c r="N39865" s="34">
        <v>427</v>
      </c>
      <c r="O39865" s="34">
        <v>404</v>
      </c>
      <c r="P39865" s="34">
        <v>451</v>
      </c>
      <c r="Q39865" s="34">
        <v>571</v>
      </c>
      <c r="R39865" s="34">
        <v>756</v>
      </c>
      <c r="S39865" s="34">
        <v>479</v>
      </c>
      <c r="T39865" s="34">
        <v>599</v>
      </c>
      <c r="U39865" s="34">
        <v>402</v>
      </c>
      <c r="V39865" s="34">
        <v>679</v>
      </c>
      <c r="W39865" s="34">
        <v>536</v>
      </c>
      <c r="X39865" s="34">
        <v>594</v>
      </c>
      <c r="Y39865" s="34">
        <v>523</v>
      </c>
      <c r="Z39865" s="34">
        <v>569</v>
      </c>
      <c r="AA39865" s="34">
        <v>488</v>
      </c>
      <c r="AB39865" s="34">
        <v>723</v>
      </c>
      <c r="AC39865" s="34">
        <v>718</v>
      </c>
    </row>
    <row r="39866" spans="1:29" x14ac:dyDescent="0.2">
      <c r="A39866" s="34" t="s">
        <v>100359</v>
      </c>
      <c r="B39866" s="34">
        <v>122</v>
      </c>
      <c r="C39866" s="34">
        <v>156</v>
      </c>
      <c r="D39866" s="34">
        <v>214</v>
      </c>
      <c r="E39866" s="34">
        <v>200</v>
      </c>
      <c r="F39866" s="34">
        <v>166</v>
      </c>
      <c r="G39866" s="34">
        <v>148</v>
      </c>
      <c r="H39866" s="34">
        <v>149</v>
      </c>
      <c r="I39866" s="34">
        <v>124</v>
      </c>
      <c r="J39866" s="34">
        <v>129</v>
      </c>
      <c r="K39866" s="34">
        <v>193</v>
      </c>
      <c r="L39866" s="34">
        <v>72</v>
      </c>
      <c r="M39866" s="34">
        <v>141</v>
      </c>
      <c r="N39866" s="34">
        <v>124</v>
      </c>
      <c r="O39866" s="34">
        <v>136</v>
      </c>
      <c r="P39866" s="34">
        <v>119</v>
      </c>
      <c r="Q39866" s="34">
        <v>207</v>
      </c>
      <c r="R39866" s="34">
        <v>142</v>
      </c>
      <c r="S39866" s="34">
        <v>224</v>
      </c>
      <c r="T39866" s="34">
        <v>125</v>
      </c>
      <c r="U39866" s="34">
        <v>148</v>
      </c>
      <c r="V39866" s="34">
        <v>215</v>
      </c>
      <c r="W39866" s="34">
        <v>144</v>
      </c>
      <c r="X39866" s="34">
        <v>215</v>
      </c>
      <c r="Y39866" s="34">
        <v>135</v>
      </c>
      <c r="Z39866" s="34">
        <v>236</v>
      </c>
      <c r="AA39866" s="34">
        <v>197</v>
      </c>
      <c r="AB39866" s="34">
        <v>98</v>
      </c>
      <c r="AC39866" s="34">
        <v>266</v>
      </c>
    </row>
    <row r="39867" spans="1:29" x14ac:dyDescent="0.2">
      <c r="A39867" s="34" t="s">
        <v>100360</v>
      </c>
      <c r="B39867" s="34">
        <v>377</v>
      </c>
      <c r="C39867" s="34">
        <v>396</v>
      </c>
      <c r="D39867" s="34">
        <v>651</v>
      </c>
      <c r="E39867" s="34">
        <v>550</v>
      </c>
      <c r="F39867" s="34">
        <v>507</v>
      </c>
      <c r="G39867" s="34">
        <v>416</v>
      </c>
      <c r="H39867" s="34">
        <v>409</v>
      </c>
      <c r="I39867" s="34">
        <v>364</v>
      </c>
      <c r="J39867" s="34">
        <v>336</v>
      </c>
      <c r="K39867" s="34">
        <v>436</v>
      </c>
      <c r="L39867" s="34">
        <v>211</v>
      </c>
      <c r="M39867" s="34">
        <v>403</v>
      </c>
      <c r="N39867" s="34">
        <v>327</v>
      </c>
      <c r="O39867" s="34">
        <v>328</v>
      </c>
      <c r="P39867" s="34">
        <v>353</v>
      </c>
      <c r="Q39867" s="34">
        <v>499</v>
      </c>
      <c r="R39867" s="34">
        <v>402</v>
      </c>
      <c r="S39867" s="34">
        <v>568</v>
      </c>
      <c r="T39867" s="34">
        <v>317</v>
      </c>
      <c r="U39867" s="34">
        <v>322</v>
      </c>
      <c r="V39867" s="34">
        <v>472</v>
      </c>
      <c r="W39867" s="34">
        <v>324</v>
      </c>
      <c r="X39867" s="34">
        <v>548</v>
      </c>
      <c r="Y39867" s="34">
        <v>273</v>
      </c>
      <c r="Z39867" s="34">
        <v>547</v>
      </c>
      <c r="AA39867" s="34">
        <v>499</v>
      </c>
      <c r="AB39867" s="34">
        <v>326</v>
      </c>
      <c r="AC39867" s="34">
        <v>687</v>
      </c>
    </row>
    <row r="39868" spans="1:29" x14ac:dyDescent="0.2">
      <c r="A39868" s="34" t="s">
        <v>100361</v>
      </c>
      <c r="B39868" s="34">
        <v>417</v>
      </c>
      <c r="C39868" s="34">
        <v>376</v>
      </c>
      <c r="D39868" s="34">
        <v>558</v>
      </c>
      <c r="E39868" s="34">
        <v>373</v>
      </c>
      <c r="F39868" s="34">
        <v>617</v>
      </c>
      <c r="G39868" s="34">
        <v>397</v>
      </c>
      <c r="H39868" s="34">
        <v>611</v>
      </c>
      <c r="I39868" s="34">
        <v>410</v>
      </c>
      <c r="J39868" s="34">
        <v>565</v>
      </c>
      <c r="K39868" s="34">
        <v>386</v>
      </c>
      <c r="L39868" s="34">
        <v>545</v>
      </c>
      <c r="M39868" s="34">
        <v>373</v>
      </c>
      <c r="N39868" s="34">
        <v>464</v>
      </c>
      <c r="O39868" s="34">
        <v>391</v>
      </c>
      <c r="P39868" s="34">
        <v>597</v>
      </c>
      <c r="Q39868" s="34">
        <v>601</v>
      </c>
      <c r="R39868" s="34">
        <v>861</v>
      </c>
      <c r="S39868" s="34">
        <v>435</v>
      </c>
      <c r="T39868" s="34">
        <v>695</v>
      </c>
      <c r="U39868" s="34">
        <v>449</v>
      </c>
      <c r="V39868" s="34">
        <v>804</v>
      </c>
      <c r="W39868" s="34">
        <v>579</v>
      </c>
      <c r="X39868" s="34">
        <v>689</v>
      </c>
      <c r="Y39868" s="34">
        <v>527</v>
      </c>
      <c r="Z39868" s="34">
        <v>618</v>
      </c>
      <c r="AA39868" s="34">
        <v>472</v>
      </c>
      <c r="AB39868" s="34">
        <v>938</v>
      </c>
      <c r="AC39868" s="34">
        <v>642</v>
      </c>
    </row>
    <row r="39869" spans="1:29" x14ac:dyDescent="0.2">
      <c r="A39869" s="34" t="s">
        <v>100362</v>
      </c>
      <c r="B39869" s="34">
        <v>131</v>
      </c>
      <c r="C39869" s="34">
        <v>126</v>
      </c>
      <c r="D39869" s="34">
        <v>171</v>
      </c>
      <c r="E39869" s="34">
        <v>124</v>
      </c>
      <c r="F39869" s="34">
        <v>127</v>
      </c>
      <c r="G39869" s="34">
        <v>79</v>
      </c>
      <c r="H39869" s="34">
        <v>136</v>
      </c>
      <c r="I39869" s="34">
        <v>103</v>
      </c>
      <c r="J39869" s="34">
        <v>112</v>
      </c>
      <c r="K39869" s="34">
        <v>130</v>
      </c>
      <c r="L39869" s="34">
        <v>89</v>
      </c>
      <c r="M39869" s="34">
        <v>94</v>
      </c>
      <c r="N39869" s="34">
        <v>107</v>
      </c>
      <c r="O39869" s="34">
        <v>88</v>
      </c>
      <c r="P39869" s="34">
        <v>95</v>
      </c>
      <c r="Q39869" s="34">
        <v>124</v>
      </c>
      <c r="R39869" s="34">
        <v>159</v>
      </c>
      <c r="S39869" s="34">
        <v>121</v>
      </c>
      <c r="T39869" s="34">
        <v>137</v>
      </c>
      <c r="U39869" s="34">
        <v>99</v>
      </c>
      <c r="V39869" s="34">
        <v>178</v>
      </c>
      <c r="W39869" s="34">
        <v>137</v>
      </c>
      <c r="X39869" s="34">
        <v>193</v>
      </c>
      <c r="Y39869" s="34">
        <v>114</v>
      </c>
      <c r="Z39869" s="34">
        <v>131</v>
      </c>
      <c r="AA39869" s="34">
        <v>167</v>
      </c>
      <c r="AB39869" s="34">
        <v>156</v>
      </c>
      <c r="AC39869" s="34">
        <v>179</v>
      </c>
    </row>
    <row r="39870" spans="1:29" x14ac:dyDescent="0.2">
      <c r="A39870" s="34" t="s">
        <v>100363</v>
      </c>
      <c r="B39870" s="34">
        <v>160</v>
      </c>
      <c r="C39870" s="34">
        <v>157</v>
      </c>
      <c r="D39870" s="34">
        <v>201</v>
      </c>
      <c r="E39870" s="34">
        <v>196</v>
      </c>
      <c r="F39870" s="34">
        <v>172</v>
      </c>
      <c r="G39870" s="34">
        <v>184</v>
      </c>
      <c r="H39870" s="34">
        <v>158</v>
      </c>
      <c r="I39870" s="34">
        <v>172</v>
      </c>
      <c r="J39870" s="34">
        <v>158</v>
      </c>
      <c r="K39870" s="34">
        <v>204</v>
      </c>
      <c r="L39870" s="34">
        <v>104</v>
      </c>
      <c r="M39870" s="34">
        <v>145</v>
      </c>
      <c r="N39870" s="34">
        <v>160</v>
      </c>
      <c r="O39870" s="34">
        <v>168</v>
      </c>
      <c r="P39870" s="34">
        <v>182</v>
      </c>
      <c r="Q39870" s="34">
        <v>254</v>
      </c>
      <c r="R39870" s="34">
        <v>236</v>
      </c>
      <c r="S39870" s="34">
        <v>215</v>
      </c>
      <c r="T39870" s="34">
        <v>160</v>
      </c>
      <c r="U39870" s="34">
        <v>211</v>
      </c>
      <c r="V39870" s="34">
        <v>199</v>
      </c>
      <c r="W39870" s="34">
        <v>181</v>
      </c>
      <c r="X39870" s="34">
        <v>193</v>
      </c>
      <c r="Y39870" s="34">
        <v>162</v>
      </c>
      <c r="Z39870" s="34">
        <v>175</v>
      </c>
      <c r="AA39870" s="34">
        <v>270</v>
      </c>
      <c r="AB39870" s="34">
        <v>202</v>
      </c>
      <c r="AC39870" s="34">
        <v>297</v>
      </c>
    </row>
    <row r="39871" spans="1:29" x14ac:dyDescent="0.2">
      <c r="A39871" s="34" t="s">
        <v>100364</v>
      </c>
      <c r="B39871" s="34">
        <v>49</v>
      </c>
      <c r="C39871" s="34">
        <v>89</v>
      </c>
      <c r="D39871" s="34">
        <v>105</v>
      </c>
      <c r="E39871" s="34">
        <v>78</v>
      </c>
      <c r="F39871" s="34">
        <v>79</v>
      </c>
      <c r="G39871" s="34">
        <v>106</v>
      </c>
      <c r="H39871" s="34">
        <v>84</v>
      </c>
      <c r="I39871" s="34">
        <v>62</v>
      </c>
      <c r="J39871" s="34">
        <v>60</v>
      </c>
      <c r="K39871" s="34">
        <v>88</v>
      </c>
      <c r="L39871" s="34">
        <v>43</v>
      </c>
      <c r="M39871" s="34">
        <v>73</v>
      </c>
      <c r="N39871" s="34">
        <v>61</v>
      </c>
      <c r="O39871" s="34">
        <v>50</v>
      </c>
      <c r="P39871" s="34">
        <v>83</v>
      </c>
      <c r="Q39871" s="34">
        <v>93</v>
      </c>
      <c r="R39871" s="34">
        <v>76</v>
      </c>
      <c r="S39871" s="34">
        <v>101</v>
      </c>
      <c r="T39871" s="34">
        <v>44</v>
      </c>
      <c r="U39871" s="34">
        <v>81</v>
      </c>
      <c r="V39871" s="34">
        <v>69</v>
      </c>
      <c r="W39871" s="34">
        <v>90</v>
      </c>
      <c r="X39871" s="34">
        <v>143</v>
      </c>
      <c r="Y39871" s="34">
        <v>71</v>
      </c>
      <c r="Z39871" s="34">
        <v>104</v>
      </c>
      <c r="AA39871" s="34">
        <v>97</v>
      </c>
      <c r="AB39871" s="34">
        <v>65</v>
      </c>
      <c r="AC39871" s="34">
        <v>120</v>
      </c>
    </row>
    <row r="39872" spans="1:29" x14ac:dyDescent="0.2">
      <c r="A39872" s="34" t="s">
        <v>100365</v>
      </c>
      <c r="B39872" s="34">
        <v>211</v>
      </c>
      <c r="C39872" s="34">
        <v>158</v>
      </c>
      <c r="D39872" s="34">
        <v>248</v>
      </c>
      <c r="E39872" s="34">
        <v>202</v>
      </c>
      <c r="F39872" s="34">
        <v>190</v>
      </c>
      <c r="G39872" s="34">
        <v>235</v>
      </c>
      <c r="H39872" s="34">
        <v>183</v>
      </c>
      <c r="I39872" s="34">
        <v>140</v>
      </c>
      <c r="J39872" s="34">
        <v>180</v>
      </c>
      <c r="K39872" s="34">
        <v>237</v>
      </c>
      <c r="L39872" s="34">
        <v>119</v>
      </c>
      <c r="M39872" s="34">
        <v>131</v>
      </c>
      <c r="N39872" s="34">
        <v>171</v>
      </c>
      <c r="O39872" s="34">
        <v>144</v>
      </c>
      <c r="P39872" s="34">
        <v>173</v>
      </c>
      <c r="Q39872" s="34">
        <v>171</v>
      </c>
      <c r="R39872" s="34">
        <v>190</v>
      </c>
      <c r="S39872" s="34">
        <v>194</v>
      </c>
      <c r="T39872" s="34">
        <v>165</v>
      </c>
      <c r="U39872" s="34">
        <v>142</v>
      </c>
      <c r="V39872" s="34">
        <v>238</v>
      </c>
      <c r="W39872" s="34">
        <v>146</v>
      </c>
      <c r="X39872" s="34">
        <v>222</v>
      </c>
      <c r="Y39872" s="34">
        <v>123</v>
      </c>
      <c r="Z39872" s="34">
        <v>217</v>
      </c>
      <c r="AA39872" s="34">
        <v>154</v>
      </c>
      <c r="AB39872" s="34">
        <v>180</v>
      </c>
      <c r="AC39872" s="34">
        <v>249</v>
      </c>
    </row>
    <row r="39873" spans="1:29" x14ac:dyDescent="0.2">
      <c r="A39873" s="34" t="s">
        <v>100366</v>
      </c>
      <c r="B39873" s="34">
        <v>74</v>
      </c>
      <c r="C39873" s="34">
        <v>99</v>
      </c>
      <c r="D39873" s="34">
        <v>167</v>
      </c>
      <c r="E39873" s="34">
        <v>169</v>
      </c>
      <c r="F39873" s="34">
        <v>102</v>
      </c>
      <c r="G39873" s="34">
        <v>103</v>
      </c>
      <c r="H39873" s="34">
        <v>83</v>
      </c>
      <c r="I39873" s="34">
        <v>120</v>
      </c>
      <c r="J39873" s="34">
        <v>60</v>
      </c>
      <c r="K39873" s="34">
        <v>111</v>
      </c>
      <c r="L39873" s="34">
        <v>39</v>
      </c>
      <c r="M39873" s="34">
        <v>94</v>
      </c>
      <c r="N39873" s="34">
        <v>96</v>
      </c>
      <c r="O39873" s="34">
        <v>96</v>
      </c>
      <c r="P39873" s="34">
        <v>72</v>
      </c>
      <c r="Q39873" s="34">
        <v>98</v>
      </c>
      <c r="R39873" s="34">
        <v>95</v>
      </c>
      <c r="S39873" s="34">
        <v>168</v>
      </c>
      <c r="T39873" s="34">
        <v>39</v>
      </c>
      <c r="U39873" s="34">
        <v>72</v>
      </c>
      <c r="V39873" s="34">
        <v>101</v>
      </c>
      <c r="W39873" s="34">
        <v>77</v>
      </c>
      <c r="X39873" s="34">
        <v>132</v>
      </c>
      <c r="Y39873" s="34">
        <v>52</v>
      </c>
      <c r="Z39873" s="34">
        <v>152</v>
      </c>
      <c r="AA39873" s="34">
        <v>140</v>
      </c>
      <c r="AB39873" s="34">
        <v>64</v>
      </c>
      <c r="AC39873" s="34">
        <v>186</v>
      </c>
    </row>
    <row r="39874" spans="1:29" x14ac:dyDescent="0.2">
      <c r="A39874" s="34" t="s">
        <v>100367</v>
      </c>
      <c r="B39874" s="34">
        <v>57</v>
      </c>
      <c r="C39874" s="34">
        <v>83</v>
      </c>
      <c r="D39874" s="34">
        <v>144</v>
      </c>
      <c r="E39874" s="34">
        <v>98</v>
      </c>
      <c r="F39874" s="34">
        <v>76</v>
      </c>
      <c r="G39874" s="34">
        <v>77</v>
      </c>
      <c r="H39874" s="34">
        <v>73</v>
      </c>
      <c r="I39874" s="34">
        <v>92</v>
      </c>
      <c r="J39874" s="34">
        <v>46</v>
      </c>
      <c r="K39874" s="34">
        <v>119</v>
      </c>
      <c r="L39874" s="34">
        <v>19</v>
      </c>
      <c r="M39874" s="34">
        <v>87</v>
      </c>
      <c r="N39874" s="34">
        <v>51</v>
      </c>
      <c r="O39874" s="34">
        <v>70</v>
      </c>
      <c r="P39874" s="34">
        <v>53</v>
      </c>
      <c r="Q39874" s="34">
        <v>96</v>
      </c>
      <c r="R39874" s="34">
        <v>75</v>
      </c>
      <c r="S39874" s="34">
        <v>124</v>
      </c>
      <c r="T39874" s="34">
        <v>24</v>
      </c>
      <c r="U39874" s="34">
        <v>54</v>
      </c>
      <c r="V39874" s="34">
        <v>82</v>
      </c>
      <c r="W39874" s="34">
        <v>52</v>
      </c>
      <c r="X39874" s="34">
        <v>158</v>
      </c>
      <c r="Y39874" s="34">
        <v>48</v>
      </c>
      <c r="Z39874" s="34">
        <v>103</v>
      </c>
      <c r="AA39874" s="34">
        <v>139</v>
      </c>
      <c r="AB39874" s="34">
        <v>56</v>
      </c>
      <c r="AC39874" s="34">
        <v>176</v>
      </c>
    </row>
    <row r="39875" spans="1:29" x14ac:dyDescent="0.2">
      <c r="A39875" s="34" t="s">
        <v>100368</v>
      </c>
      <c r="B39875" s="34">
        <v>432</v>
      </c>
      <c r="C39875" s="34">
        <v>321</v>
      </c>
      <c r="D39875" s="34">
        <v>488</v>
      </c>
      <c r="E39875" s="34">
        <v>383</v>
      </c>
      <c r="F39875" s="34">
        <v>539</v>
      </c>
      <c r="G39875" s="34">
        <v>409</v>
      </c>
      <c r="H39875" s="34">
        <v>601</v>
      </c>
      <c r="I39875" s="34">
        <v>337</v>
      </c>
      <c r="J39875" s="34">
        <v>501</v>
      </c>
      <c r="K39875" s="34">
        <v>340</v>
      </c>
      <c r="L39875" s="34">
        <v>528</v>
      </c>
      <c r="M39875" s="34">
        <v>329</v>
      </c>
      <c r="N39875" s="34">
        <v>488</v>
      </c>
      <c r="O39875" s="34">
        <v>342</v>
      </c>
      <c r="P39875" s="34">
        <v>479</v>
      </c>
      <c r="Q39875" s="34">
        <v>562</v>
      </c>
      <c r="R39875" s="34">
        <v>654</v>
      </c>
      <c r="S39875" s="34">
        <v>451</v>
      </c>
      <c r="T39875" s="34">
        <v>703</v>
      </c>
      <c r="U39875" s="34">
        <v>423</v>
      </c>
      <c r="V39875" s="34">
        <v>623</v>
      </c>
      <c r="W39875" s="34">
        <v>652</v>
      </c>
      <c r="X39875" s="34">
        <v>666</v>
      </c>
      <c r="Y39875" s="34">
        <v>507</v>
      </c>
      <c r="Z39875" s="34">
        <v>520</v>
      </c>
      <c r="AA39875" s="34">
        <v>522</v>
      </c>
      <c r="AB39875" s="34">
        <v>758</v>
      </c>
      <c r="AC39875" s="34">
        <v>638</v>
      </c>
    </row>
    <row r="39876" spans="1:29" x14ac:dyDescent="0.2">
      <c r="A39876" s="34" t="s">
        <v>100369</v>
      </c>
      <c r="B39876" s="34">
        <v>317</v>
      </c>
      <c r="C39876" s="34">
        <v>304</v>
      </c>
      <c r="D39876" s="34">
        <v>309</v>
      </c>
      <c r="E39876" s="34">
        <v>352</v>
      </c>
      <c r="F39876" s="34">
        <v>282</v>
      </c>
      <c r="G39876" s="34">
        <v>327</v>
      </c>
      <c r="H39876" s="34">
        <v>285</v>
      </c>
      <c r="I39876" s="34">
        <v>319</v>
      </c>
      <c r="J39876" s="34">
        <v>205</v>
      </c>
      <c r="K39876" s="34">
        <v>286</v>
      </c>
      <c r="L39876" s="34">
        <v>142</v>
      </c>
      <c r="M39876" s="34">
        <v>244</v>
      </c>
      <c r="N39876" s="34">
        <v>189</v>
      </c>
      <c r="O39876" s="34">
        <v>255</v>
      </c>
      <c r="P39876" s="34">
        <v>166</v>
      </c>
      <c r="Q39876" s="34">
        <v>298</v>
      </c>
      <c r="R39876" s="34">
        <v>280</v>
      </c>
      <c r="S39876" s="34">
        <v>352</v>
      </c>
      <c r="T39876" s="34">
        <v>214</v>
      </c>
      <c r="U39876" s="34">
        <v>245</v>
      </c>
      <c r="V39876" s="34">
        <v>280</v>
      </c>
      <c r="W39876" s="34">
        <v>329</v>
      </c>
      <c r="X39876" s="34">
        <v>325</v>
      </c>
      <c r="Y39876" s="34">
        <v>264</v>
      </c>
      <c r="Z39876" s="34">
        <v>265</v>
      </c>
      <c r="AA39876" s="34">
        <v>315</v>
      </c>
      <c r="AB39876" s="34">
        <v>248</v>
      </c>
      <c r="AC39876" s="34">
        <v>459</v>
      </c>
    </row>
    <row r="39877" spans="1:29" x14ac:dyDescent="0.2">
      <c r="A39877" s="34" t="s">
        <v>100370</v>
      </c>
      <c r="B39877" s="34">
        <v>378</v>
      </c>
      <c r="C39877" s="34">
        <v>374</v>
      </c>
      <c r="D39877" s="34">
        <v>474</v>
      </c>
      <c r="E39877" s="34">
        <v>387</v>
      </c>
      <c r="F39877" s="34">
        <v>542</v>
      </c>
      <c r="G39877" s="34">
        <v>425</v>
      </c>
      <c r="H39877" s="34">
        <v>456</v>
      </c>
      <c r="I39877" s="34">
        <v>373</v>
      </c>
      <c r="J39877" s="34">
        <v>430</v>
      </c>
      <c r="K39877" s="34">
        <v>423</v>
      </c>
      <c r="L39877" s="34">
        <v>382</v>
      </c>
      <c r="M39877" s="34">
        <v>373</v>
      </c>
      <c r="N39877" s="34">
        <v>438</v>
      </c>
      <c r="O39877" s="34">
        <v>348</v>
      </c>
      <c r="P39877" s="34">
        <v>444</v>
      </c>
      <c r="Q39877" s="34">
        <v>505</v>
      </c>
      <c r="R39877" s="34">
        <v>618</v>
      </c>
      <c r="S39877" s="34">
        <v>536</v>
      </c>
      <c r="T39877" s="34">
        <v>608</v>
      </c>
      <c r="U39877" s="34">
        <v>388</v>
      </c>
      <c r="V39877" s="34">
        <v>568</v>
      </c>
      <c r="W39877" s="34">
        <v>601</v>
      </c>
      <c r="X39877" s="34">
        <v>638</v>
      </c>
      <c r="Y39877" s="34">
        <v>527</v>
      </c>
      <c r="Z39877" s="34">
        <v>646</v>
      </c>
      <c r="AA39877" s="34">
        <v>515</v>
      </c>
      <c r="AB39877" s="34">
        <v>728</v>
      </c>
      <c r="AC39877" s="34">
        <v>710</v>
      </c>
    </row>
    <row r="39878" spans="1:29" x14ac:dyDescent="0.2">
      <c r="A39878" s="34" t="s">
        <v>100371</v>
      </c>
      <c r="B39878" s="34">
        <v>101</v>
      </c>
      <c r="C39878" s="34">
        <v>301</v>
      </c>
      <c r="D39878" s="34">
        <v>288</v>
      </c>
      <c r="E39878" s="34">
        <v>283</v>
      </c>
      <c r="F39878" s="34">
        <v>245</v>
      </c>
      <c r="G39878" s="34">
        <v>246</v>
      </c>
      <c r="H39878" s="34">
        <v>156</v>
      </c>
      <c r="I39878" s="34">
        <v>218</v>
      </c>
      <c r="J39878" s="34">
        <v>137</v>
      </c>
      <c r="K39878" s="34">
        <v>250</v>
      </c>
      <c r="L39878" s="34">
        <v>100</v>
      </c>
      <c r="M39878" s="34">
        <v>166</v>
      </c>
      <c r="N39878" s="34">
        <v>164</v>
      </c>
      <c r="O39878" s="34">
        <v>177</v>
      </c>
      <c r="P39878" s="34">
        <v>188</v>
      </c>
      <c r="Q39878" s="34">
        <v>236</v>
      </c>
      <c r="R39878" s="34">
        <v>233</v>
      </c>
      <c r="S39878" s="34">
        <v>374</v>
      </c>
      <c r="T39878" s="34">
        <v>109</v>
      </c>
      <c r="U39878" s="34">
        <v>174</v>
      </c>
      <c r="V39878" s="34">
        <v>243</v>
      </c>
      <c r="W39878" s="34">
        <v>220</v>
      </c>
      <c r="X39878" s="34">
        <v>301</v>
      </c>
      <c r="Y39878" s="34">
        <v>159</v>
      </c>
      <c r="Z39878" s="34">
        <v>263</v>
      </c>
      <c r="AA39878" s="34">
        <v>294</v>
      </c>
      <c r="AB39878" s="34">
        <v>151</v>
      </c>
      <c r="AC39878" s="34">
        <v>421</v>
      </c>
    </row>
    <row r="39879" spans="1:29" x14ac:dyDescent="0.2">
      <c r="A39879" s="34" t="s">
        <v>100372</v>
      </c>
      <c r="B39879" s="34">
        <v>260</v>
      </c>
      <c r="C39879" s="34">
        <v>254</v>
      </c>
      <c r="D39879" s="34">
        <v>329</v>
      </c>
      <c r="E39879" s="34">
        <v>290</v>
      </c>
      <c r="F39879" s="34">
        <v>336</v>
      </c>
      <c r="G39879" s="34">
        <v>205</v>
      </c>
      <c r="H39879" s="34">
        <v>306</v>
      </c>
      <c r="I39879" s="34">
        <v>209</v>
      </c>
      <c r="J39879" s="34">
        <v>287</v>
      </c>
      <c r="K39879" s="34">
        <v>239</v>
      </c>
      <c r="L39879" s="34">
        <v>217</v>
      </c>
      <c r="M39879" s="34">
        <v>207</v>
      </c>
      <c r="N39879" s="34">
        <v>220</v>
      </c>
      <c r="O39879" s="34">
        <v>231</v>
      </c>
      <c r="P39879" s="34">
        <v>296</v>
      </c>
      <c r="Q39879" s="34">
        <v>299</v>
      </c>
      <c r="R39879" s="34">
        <v>338</v>
      </c>
      <c r="S39879" s="34">
        <v>319</v>
      </c>
      <c r="T39879" s="34">
        <v>270</v>
      </c>
      <c r="U39879" s="34">
        <v>216</v>
      </c>
      <c r="V39879" s="34">
        <v>374</v>
      </c>
      <c r="W39879" s="34">
        <v>298</v>
      </c>
      <c r="X39879" s="34">
        <v>405</v>
      </c>
      <c r="Y39879" s="34">
        <v>242</v>
      </c>
      <c r="Z39879" s="34">
        <v>321</v>
      </c>
      <c r="AA39879" s="34">
        <v>340</v>
      </c>
      <c r="AB39879" s="34">
        <v>287</v>
      </c>
      <c r="AC39879" s="34">
        <v>406</v>
      </c>
    </row>
    <row r="39880" spans="1:29" x14ac:dyDescent="0.2">
      <c r="A39880" s="34" t="s">
        <v>100373</v>
      </c>
      <c r="B39880" s="34">
        <v>190</v>
      </c>
      <c r="C39880" s="34">
        <v>293</v>
      </c>
      <c r="D39880" s="34">
        <v>384</v>
      </c>
      <c r="E39880" s="34">
        <v>256</v>
      </c>
      <c r="F39880" s="34">
        <v>373</v>
      </c>
      <c r="G39880" s="34">
        <v>322</v>
      </c>
      <c r="H39880" s="34">
        <v>304</v>
      </c>
      <c r="I39880" s="34">
        <v>280</v>
      </c>
      <c r="J39880" s="34">
        <v>265</v>
      </c>
      <c r="K39880" s="34">
        <v>333</v>
      </c>
      <c r="L39880" s="34">
        <v>179</v>
      </c>
      <c r="M39880" s="34">
        <v>228</v>
      </c>
      <c r="N39880" s="34">
        <v>258</v>
      </c>
      <c r="O39880" s="34">
        <v>287</v>
      </c>
      <c r="P39880" s="34">
        <v>265</v>
      </c>
      <c r="Q39880" s="34">
        <v>367</v>
      </c>
      <c r="R39880" s="34">
        <v>393</v>
      </c>
      <c r="S39880" s="34">
        <v>375</v>
      </c>
      <c r="T39880" s="34">
        <v>292</v>
      </c>
      <c r="U39880" s="34">
        <v>227</v>
      </c>
      <c r="V39880" s="34">
        <v>361</v>
      </c>
      <c r="W39880" s="34">
        <v>328</v>
      </c>
      <c r="X39880" s="34">
        <v>350</v>
      </c>
      <c r="Y39880" s="34">
        <v>301</v>
      </c>
      <c r="Z39880" s="34">
        <v>303</v>
      </c>
      <c r="AA39880" s="34">
        <v>397</v>
      </c>
      <c r="AB39880" s="34">
        <v>366</v>
      </c>
      <c r="AC39880" s="34">
        <v>485</v>
      </c>
    </row>
    <row r="39881" spans="1:29" x14ac:dyDescent="0.2">
      <c r="A39881" s="34" t="s">
        <v>100374</v>
      </c>
      <c r="B39881" s="34">
        <v>444</v>
      </c>
      <c r="C39881" s="34">
        <v>402</v>
      </c>
      <c r="D39881" s="34">
        <v>596</v>
      </c>
      <c r="E39881" s="34">
        <v>458</v>
      </c>
      <c r="F39881" s="34">
        <v>539</v>
      </c>
      <c r="G39881" s="34">
        <v>428</v>
      </c>
      <c r="H39881" s="34">
        <v>564</v>
      </c>
      <c r="I39881" s="34">
        <v>401</v>
      </c>
      <c r="J39881" s="34">
        <v>503</v>
      </c>
      <c r="K39881" s="34">
        <v>445</v>
      </c>
      <c r="L39881" s="34">
        <v>340</v>
      </c>
      <c r="M39881" s="34">
        <v>319</v>
      </c>
      <c r="N39881" s="34">
        <v>414</v>
      </c>
      <c r="O39881" s="34">
        <v>372</v>
      </c>
      <c r="P39881" s="34">
        <v>442</v>
      </c>
      <c r="Q39881" s="34">
        <v>553</v>
      </c>
      <c r="R39881" s="34">
        <v>625</v>
      </c>
      <c r="S39881" s="34">
        <v>539</v>
      </c>
      <c r="T39881" s="34">
        <v>472</v>
      </c>
      <c r="U39881" s="34">
        <v>390</v>
      </c>
      <c r="V39881" s="34">
        <v>627</v>
      </c>
      <c r="W39881" s="34">
        <v>503</v>
      </c>
      <c r="X39881" s="34">
        <v>624</v>
      </c>
      <c r="Y39881" s="34">
        <v>377</v>
      </c>
      <c r="Z39881" s="34">
        <v>597</v>
      </c>
      <c r="AA39881" s="34">
        <v>541</v>
      </c>
      <c r="AB39881" s="34">
        <v>588</v>
      </c>
      <c r="AC39881" s="34">
        <v>681</v>
      </c>
    </row>
    <row r="39882" spans="1:29" x14ac:dyDescent="0.2">
      <c r="A39882" s="34" t="s">
        <v>100375</v>
      </c>
      <c r="B39882" s="34">
        <v>201</v>
      </c>
      <c r="C39882" s="34">
        <v>362</v>
      </c>
      <c r="D39882" s="34">
        <v>430</v>
      </c>
      <c r="E39882" s="34">
        <v>309</v>
      </c>
      <c r="F39882" s="34">
        <v>355</v>
      </c>
      <c r="G39882" s="34">
        <v>232</v>
      </c>
      <c r="H39882" s="34">
        <v>265</v>
      </c>
      <c r="I39882" s="34">
        <v>274</v>
      </c>
      <c r="J39882" s="34">
        <v>216</v>
      </c>
      <c r="K39882" s="34">
        <v>347</v>
      </c>
      <c r="L39882" s="34">
        <v>126</v>
      </c>
      <c r="M39882" s="34">
        <v>272</v>
      </c>
      <c r="N39882" s="34">
        <v>240</v>
      </c>
      <c r="O39882" s="34">
        <v>214</v>
      </c>
      <c r="P39882" s="34">
        <v>249</v>
      </c>
      <c r="Q39882" s="34">
        <v>310</v>
      </c>
      <c r="R39882" s="34">
        <v>309</v>
      </c>
      <c r="S39882" s="34">
        <v>412</v>
      </c>
      <c r="T39882" s="34">
        <v>173</v>
      </c>
      <c r="U39882" s="34">
        <v>171</v>
      </c>
      <c r="V39882" s="34">
        <v>313</v>
      </c>
      <c r="W39882" s="34">
        <v>230</v>
      </c>
      <c r="X39882" s="34">
        <v>371</v>
      </c>
      <c r="Y39882" s="34">
        <v>207</v>
      </c>
      <c r="Z39882" s="34">
        <v>354</v>
      </c>
      <c r="AA39882" s="34">
        <v>386</v>
      </c>
      <c r="AB39882" s="34">
        <v>199</v>
      </c>
      <c r="AC39882" s="34">
        <v>415</v>
      </c>
    </row>
    <row r="39883" spans="1:29" x14ac:dyDescent="0.2">
      <c r="A39883" s="34" t="s">
        <v>100376</v>
      </c>
      <c r="B39883" s="34">
        <v>122</v>
      </c>
      <c r="C39883" s="34">
        <v>144</v>
      </c>
      <c r="D39883" s="34">
        <v>169</v>
      </c>
      <c r="E39883" s="34">
        <v>123</v>
      </c>
      <c r="F39883" s="34">
        <v>163</v>
      </c>
      <c r="G39883" s="34">
        <v>149</v>
      </c>
      <c r="H39883" s="34">
        <v>149</v>
      </c>
      <c r="I39883" s="34">
        <v>112</v>
      </c>
      <c r="J39883" s="34">
        <v>122</v>
      </c>
      <c r="K39883" s="34">
        <v>135</v>
      </c>
      <c r="L39883" s="34">
        <v>85</v>
      </c>
      <c r="M39883" s="34">
        <v>98</v>
      </c>
      <c r="N39883" s="34">
        <v>119</v>
      </c>
      <c r="O39883" s="34">
        <v>100</v>
      </c>
      <c r="P39883" s="34">
        <v>142</v>
      </c>
      <c r="Q39883" s="34">
        <v>154</v>
      </c>
      <c r="R39883" s="34">
        <v>180</v>
      </c>
      <c r="S39883" s="34">
        <v>203</v>
      </c>
      <c r="T39883" s="34">
        <v>102</v>
      </c>
      <c r="U39883" s="34">
        <v>150</v>
      </c>
      <c r="V39883" s="34">
        <v>185</v>
      </c>
      <c r="W39883" s="34">
        <v>173</v>
      </c>
      <c r="X39883" s="34">
        <v>208</v>
      </c>
      <c r="Y39883" s="34">
        <v>122</v>
      </c>
      <c r="Z39883" s="34">
        <v>183</v>
      </c>
      <c r="AA39883" s="34">
        <v>159</v>
      </c>
      <c r="AB39883" s="34">
        <v>123</v>
      </c>
      <c r="AC39883" s="34">
        <v>238</v>
      </c>
    </row>
    <row r="39884" spans="1:29" x14ac:dyDescent="0.2">
      <c r="A39884" s="34" t="s">
        <v>100377</v>
      </c>
      <c r="B39884" s="34">
        <v>51</v>
      </c>
      <c r="C39884" s="34">
        <v>30</v>
      </c>
      <c r="D39884" s="34">
        <v>28</v>
      </c>
      <c r="E39884" s="34">
        <v>27</v>
      </c>
      <c r="F39884" s="34">
        <v>16</v>
      </c>
      <c r="G39884" s="34">
        <v>18</v>
      </c>
      <c r="H39884" s="34">
        <v>20</v>
      </c>
      <c r="I39884" s="34">
        <v>35</v>
      </c>
      <c r="J39884" s="34">
        <v>10</v>
      </c>
      <c r="K39884" s="34">
        <v>44</v>
      </c>
      <c r="L39884" s="34">
        <v>7</v>
      </c>
      <c r="M39884" s="34">
        <v>19</v>
      </c>
      <c r="N39884" s="34">
        <v>16</v>
      </c>
      <c r="O39884" s="34">
        <v>22</v>
      </c>
      <c r="P39884" s="34">
        <v>15</v>
      </c>
      <c r="Q39884" s="34">
        <v>24</v>
      </c>
      <c r="R39884" s="34">
        <v>21</v>
      </c>
      <c r="S39884" s="34">
        <v>18</v>
      </c>
      <c r="T39884" s="34">
        <v>18</v>
      </c>
      <c r="U39884" s="34">
        <v>28</v>
      </c>
      <c r="V39884" s="34">
        <v>18</v>
      </c>
      <c r="W39884" s="34">
        <v>27</v>
      </c>
      <c r="X39884" s="34">
        <v>23</v>
      </c>
      <c r="Y39884" s="34">
        <v>32</v>
      </c>
      <c r="Z39884" s="34">
        <v>32</v>
      </c>
      <c r="AA39884" s="34">
        <v>25</v>
      </c>
      <c r="AB39884" s="34">
        <v>23</v>
      </c>
      <c r="AC39884" s="34">
        <v>43</v>
      </c>
    </row>
    <row r="39885" spans="1:29" x14ac:dyDescent="0.2">
      <c r="A39885" s="34" t="s">
        <v>100378</v>
      </c>
      <c r="B39885" s="34">
        <v>189</v>
      </c>
      <c r="C39885" s="34">
        <v>292</v>
      </c>
      <c r="D39885" s="34">
        <v>344</v>
      </c>
      <c r="E39885" s="34">
        <v>271</v>
      </c>
      <c r="F39885" s="34">
        <v>270</v>
      </c>
      <c r="G39885" s="34">
        <v>253</v>
      </c>
      <c r="H39885" s="34">
        <v>199</v>
      </c>
      <c r="I39885" s="34">
        <v>229</v>
      </c>
      <c r="J39885" s="34">
        <v>168</v>
      </c>
      <c r="K39885" s="34">
        <v>309</v>
      </c>
      <c r="L39885" s="34">
        <v>81</v>
      </c>
      <c r="M39885" s="34">
        <v>194</v>
      </c>
      <c r="N39885" s="34">
        <v>179</v>
      </c>
      <c r="O39885" s="34">
        <v>186</v>
      </c>
      <c r="P39885" s="34">
        <v>195</v>
      </c>
      <c r="Q39885" s="34">
        <v>214</v>
      </c>
      <c r="R39885" s="34">
        <v>157</v>
      </c>
      <c r="S39885" s="34">
        <v>354</v>
      </c>
      <c r="T39885" s="34">
        <v>92</v>
      </c>
      <c r="U39885" s="34">
        <v>194</v>
      </c>
      <c r="V39885" s="34">
        <v>223</v>
      </c>
      <c r="W39885" s="34">
        <v>223</v>
      </c>
      <c r="X39885" s="34">
        <v>321</v>
      </c>
      <c r="Y39885" s="34">
        <v>172</v>
      </c>
      <c r="Z39885" s="34">
        <v>290</v>
      </c>
      <c r="AA39885" s="34">
        <v>299</v>
      </c>
      <c r="AB39885" s="34">
        <v>167</v>
      </c>
      <c r="AC39885" s="34">
        <v>429</v>
      </c>
    </row>
    <row r="39886" spans="1:29" x14ac:dyDescent="0.2">
      <c r="A39886" s="34" t="s">
        <v>100379</v>
      </c>
      <c r="B39886" s="34">
        <v>144</v>
      </c>
      <c r="C39886" s="34">
        <v>154</v>
      </c>
      <c r="D39886" s="34">
        <v>214</v>
      </c>
      <c r="E39886" s="34">
        <v>185</v>
      </c>
      <c r="F39886" s="34">
        <v>172</v>
      </c>
      <c r="G39886" s="34">
        <v>161</v>
      </c>
      <c r="H39886" s="34">
        <v>174</v>
      </c>
      <c r="I39886" s="34">
        <v>155</v>
      </c>
      <c r="J39886" s="34">
        <v>155</v>
      </c>
      <c r="K39886" s="34">
        <v>181</v>
      </c>
      <c r="L39886" s="34">
        <v>146</v>
      </c>
      <c r="M39886" s="34">
        <v>111</v>
      </c>
      <c r="N39886" s="34">
        <v>154</v>
      </c>
      <c r="O39886" s="34">
        <v>122</v>
      </c>
      <c r="P39886" s="34">
        <v>142</v>
      </c>
      <c r="Q39886" s="34">
        <v>176</v>
      </c>
      <c r="R39886" s="34">
        <v>214</v>
      </c>
      <c r="S39886" s="34">
        <v>154</v>
      </c>
      <c r="T39886" s="34">
        <v>174</v>
      </c>
      <c r="U39886" s="34">
        <v>116</v>
      </c>
      <c r="V39886" s="34">
        <v>188</v>
      </c>
      <c r="W39886" s="34">
        <v>158</v>
      </c>
      <c r="X39886" s="34">
        <v>250</v>
      </c>
      <c r="Y39886" s="34">
        <v>120</v>
      </c>
      <c r="Z39886" s="34">
        <v>199</v>
      </c>
      <c r="AA39886" s="34">
        <v>192</v>
      </c>
      <c r="AB39886" s="34">
        <v>177</v>
      </c>
      <c r="AC39886" s="34">
        <v>255</v>
      </c>
    </row>
    <row r="39887" spans="1:29" x14ac:dyDescent="0.2">
      <c r="A39887" s="34" t="s">
        <v>100380</v>
      </c>
      <c r="B39887" s="34">
        <v>73</v>
      </c>
      <c r="C39887" s="34">
        <v>148</v>
      </c>
      <c r="D39887" s="34">
        <v>146</v>
      </c>
      <c r="E39887" s="34">
        <v>146</v>
      </c>
      <c r="F39887" s="34">
        <v>145</v>
      </c>
      <c r="G39887" s="34">
        <v>126</v>
      </c>
      <c r="H39887" s="34">
        <v>101</v>
      </c>
      <c r="I39887" s="34">
        <v>114</v>
      </c>
      <c r="J39887" s="34">
        <v>102</v>
      </c>
      <c r="K39887" s="34">
        <v>165</v>
      </c>
      <c r="L39887" s="34">
        <v>67</v>
      </c>
      <c r="M39887" s="34">
        <v>130</v>
      </c>
      <c r="N39887" s="34">
        <v>93</v>
      </c>
      <c r="O39887" s="34">
        <v>99</v>
      </c>
      <c r="P39887" s="34">
        <v>115</v>
      </c>
      <c r="Q39887" s="34">
        <v>186</v>
      </c>
      <c r="R39887" s="34">
        <v>129</v>
      </c>
      <c r="S39887" s="34">
        <v>195</v>
      </c>
      <c r="T39887" s="34">
        <v>102</v>
      </c>
      <c r="U39887" s="34">
        <v>121</v>
      </c>
      <c r="V39887" s="34">
        <v>152</v>
      </c>
      <c r="W39887" s="34">
        <v>118</v>
      </c>
      <c r="X39887" s="34">
        <v>136</v>
      </c>
      <c r="Y39887" s="34">
        <v>112</v>
      </c>
      <c r="Z39887" s="34">
        <v>167</v>
      </c>
      <c r="AA39887" s="34">
        <v>165</v>
      </c>
      <c r="AB39887" s="34">
        <v>129</v>
      </c>
      <c r="AC39887" s="34">
        <v>263</v>
      </c>
    </row>
    <row r="39888" spans="1:29" x14ac:dyDescent="0.2">
      <c r="A39888" s="34" t="s">
        <v>100381</v>
      </c>
      <c r="B39888" s="34">
        <v>103</v>
      </c>
      <c r="C39888" s="34">
        <v>157</v>
      </c>
      <c r="D39888" s="34">
        <v>138</v>
      </c>
      <c r="E39888" s="34">
        <v>192</v>
      </c>
      <c r="F39888" s="34">
        <v>161</v>
      </c>
      <c r="G39888" s="34">
        <v>137</v>
      </c>
      <c r="H39888" s="34">
        <v>100</v>
      </c>
      <c r="I39888" s="34">
        <v>157</v>
      </c>
      <c r="J39888" s="34">
        <v>111</v>
      </c>
      <c r="K39888" s="34">
        <v>155</v>
      </c>
      <c r="L39888" s="34">
        <v>90</v>
      </c>
      <c r="M39888" s="34">
        <v>147</v>
      </c>
      <c r="N39888" s="34">
        <v>85</v>
      </c>
      <c r="O39888" s="34">
        <v>136</v>
      </c>
      <c r="P39888" s="34">
        <v>117</v>
      </c>
      <c r="Q39888" s="34">
        <v>168</v>
      </c>
      <c r="R39888" s="34">
        <v>154</v>
      </c>
      <c r="S39888" s="34">
        <v>202</v>
      </c>
      <c r="T39888" s="34">
        <v>111</v>
      </c>
      <c r="U39888" s="34">
        <v>118</v>
      </c>
      <c r="V39888" s="34">
        <v>106</v>
      </c>
      <c r="W39888" s="34">
        <v>151</v>
      </c>
      <c r="X39888" s="34">
        <v>136</v>
      </c>
      <c r="Y39888" s="34">
        <v>145</v>
      </c>
      <c r="Z39888" s="34">
        <v>152</v>
      </c>
      <c r="AA39888" s="34">
        <v>186</v>
      </c>
      <c r="AB39888" s="34">
        <v>113</v>
      </c>
      <c r="AC39888" s="34">
        <v>221</v>
      </c>
    </row>
    <row r="39889" spans="1:29" x14ac:dyDescent="0.2">
      <c r="A39889" s="34" t="s">
        <v>100382</v>
      </c>
      <c r="B39889" s="34">
        <v>93</v>
      </c>
      <c r="C39889" s="34">
        <v>131</v>
      </c>
      <c r="D39889" s="34">
        <v>156</v>
      </c>
      <c r="E39889" s="34">
        <v>159</v>
      </c>
      <c r="F39889" s="34">
        <v>114</v>
      </c>
      <c r="G39889" s="34">
        <v>160</v>
      </c>
      <c r="H39889" s="34">
        <v>80</v>
      </c>
      <c r="I39889" s="34">
        <v>128</v>
      </c>
      <c r="J39889" s="34">
        <v>52</v>
      </c>
      <c r="K39889" s="34">
        <v>137</v>
      </c>
      <c r="L39889" s="34">
        <v>36</v>
      </c>
      <c r="M39889" s="34">
        <v>112</v>
      </c>
      <c r="N39889" s="34">
        <v>98</v>
      </c>
      <c r="O39889" s="34">
        <v>85</v>
      </c>
      <c r="P39889" s="34">
        <v>75</v>
      </c>
      <c r="Q39889" s="34">
        <v>128</v>
      </c>
      <c r="R39889" s="34">
        <v>71</v>
      </c>
      <c r="S39889" s="34">
        <v>157</v>
      </c>
      <c r="T39889" s="34">
        <v>36</v>
      </c>
      <c r="U39889" s="34">
        <v>68</v>
      </c>
      <c r="V39889" s="34">
        <v>104</v>
      </c>
      <c r="W39889" s="34">
        <v>71</v>
      </c>
      <c r="X39889" s="34">
        <v>140</v>
      </c>
      <c r="Y39889" s="34">
        <v>51</v>
      </c>
      <c r="Z39889" s="34">
        <v>149</v>
      </c>
      <c r="AA39889" s="34">
        <v>178</v>
      </c>
      <c r="AB39889" s="34">
        <v>53</v>
      </c>
      <c r="AC39889" s="34">
        <v>162</v>
      </c>
    </row>
    <row r="39890" spans="1:29" x14ac:dyDescent="0.2">
      <c r="A39890" s="34" t="s">
        <v>100383</v>
      </c>
      <c r="B39890" s="34">
        <v>85</v>
      </c>
      <c r="C39890" s="34">
        <v>122</v>
      </c>
      <c r="D39890" s="34">
        <v>174</v>
      </c>
      <c r="E39890" s="34">
        <v>135</v>
      </c>
      <c r="F39890" s="34">
        <v>169</v>
      </c>
      <c r="G39890" s="34">
        <v>84</v>
      </c>
      <c r="H39890" s="34">
        <v>119</v>
      </c>
      <c r="I39890" s="34">
        <v>88</v>
      </c>
      <c r="J39890" s="34">
        <v>115</v>
      </c>
      <c r="K39890" s="34">
        <v>92</v>
      </c>
      <c r="L39890" s="34">
        <v>63</v>
      </c>
      <c r="M39890" s="34">
        <v>112</v>
      </c>
      <c r="N39890" s="34">
        <v>91</v>
      </c>
      <c r="O39890" s="34">
        <v>89</v>
      </c>
      <c r="P39890" s="34">
        <v>108</v>
      </c>
      <c r="Q39890" s="34">
        <v>136</v>
      </c>
      <c r="R39890" s="34">
        <v>141</v>
      </c>
      <c r="S39890" s="34">
        <v>147</v>
      </c>
      <c r="T39890" s="34">
        <v>69</v>
      </c>
      <c r="U39890" s="34">
        <v>89</v>
      </c>
      <c r="V39890" s="34">
        <v>162</v>
      </c>
      <c r="W39890" s="34">
        <v>87</v>
      </c>
      <c r="X39890" s="34">
        <v>151</v>
      </c>
      <c r="Y39890" s="34">
        <v>81</v>
      </c>
      <c r="Z39890" s="34">
        <v>180</v>
      </c>
      <c r="AA39890" s="34">
        <v>149</v>
      </c>
      <c r="AB39890" s="34">
        <v>128</v>
      </c>
      <c r="AC39890" s="34">
        <v>164</v>
      </c>
    </row>
    <row r="39891" spans="1:29" x14ac:dyDescent="0.2">
      <c r="A39891" s="34" t="s">
        <v>100384</v>
      </c>
      <c r="B39891" s="34">
        <v>42</v>
      </c>
      <c r="C39891" s="34">
        <v>73</v>
      </c>
      <c r="D39891" s="34">
        <v>103</v>
      </c>
      <c r="E39891" s="34">
        <v>74</v>
      </c>
      <c r="F39891" s="34">
        <v>75</v>
      </c>
      <c r="G39891" s="34">
        <v>64</v>
      </c>
      <c r="H39891" s="34">
        <v>90</v>
      </c>
      <c r="I39891" s="34">
        <v>58</v>
      </c>
      <c r="J39891" s="34">
        <v>73</v>
      </c>
      <c r="K39891" s="34">
        <v>85</v>
      </c>
      <c r="L39891" s="34">
        <v>49</v>
      </c>
      <c r="M39891" s="34">
        <v>53</v>
      </c>
      <c r="N39891" s="34">
        <v>60</v>
      </c>
      <c r="O39891" s="34">
        <v>57</v>
      </c>
      <c r="P39891" s="34">
        <v>68</v>
      </c>
      <c r="Q39891" s="34">
        <v>73</v>
      </c>
      <c r="R39891" s="34">
        <v>74</v>
      </c>
      <c r="S39891" s="34">
        <v>121</v>
      </c>
      <c r="T39891" s="34">
        <v>58</v>
      </c>
      <c r="U39891" s="34">
        <v>55</v>
      </c>
      <c r="V39891" s="34">
        <v>117</v>
      </c>
      <c r="W39891" s="34">
        <v>60</v>
      </c>
      <c r="X39891" s="34">
        <v>106</v>
      </c>
      <c r="Y39891" s="34">
        <v>61</v>
      </c>
      <c r="Z39891" s="34">
        <v>99</v>
      </c>
      <c r="AA39891" s="34">
        <v>105</v>
      </c>
      <c r="AB39891" s="34">
        <v>67</v>
      </c>
      <c r="AC39891" s="34">
        <v>118</v>
      </c>
    </row>
    <row r="39892" spans="1:29" x14ac:dyDescent="0.2">
      <c r="A39892" s="34" t="s">
        <v>100385</v>
      </c>
      <c r="B39892" s="34">
        <v>137</v>
      </c>
      <c r="C39892" s="34">
        <v>169</v>
      </c>
      <c r="D39892" s="34">
        <v>235</v>
      </c>
      <c r="E39892" s="34">
        <v>289</v>
      </c>
      <c r="F39892" s="34">
        <v>258</v>
      </c>
      <c r="G39892" s="34">
        <v>228</v>
      </c>
      <c r="H39892" s="34">
        <v>219</v>
      </c>
      <c r="I39892" s="34">
        <v>188</v>
      </c>
      <c r="J39892" s="34">
        <v>229</v>
      </c>
      <c r="K39892" s="34">
        <v>207</v>
      </c>
      <c r="L39892" s="34">
        <v>183</v>
      </c>
      <c r="M39892" s="34">
        <v>173</v>
      </c>
      <c r="N39892" s="34">
        <v>229</v>
      </c>
      <c r="O39892" s="34">
        <v>152</v>
      </c>
      <c r="P39892" s="34">
        <v>228</v>
      </c>
      <c r="Q39892" s="34">
        <v>219</v>
      </c>
      <c r="R39892" s="34">
        <v>248</v>
      </c>
      <c r="S39892" s="34">
        <v>261</v>
      </c>
      <c r="T39892" s="34">
        <v>190</v>
      </c>
      <c r="U39892" s="34">
        <v>180</v>
      </c>
      <c r="V39892" s="34">
        <v>270</v>
      </c>
      <c r="W39892" s="34">
        <v>226</v>
      </c>
      <c r="X39892" s="34">
        <v>312</v>
      </c>
      <c r="Y39892" s="34">
        <v>206</v>
      </c>
      <c r="Z39892" s="34">
        <v>270</v>
      </c>
      <c r="AA39892" s="34">
        <v>243</v>
      </c>
      <c r="AB39892" s="34">
        <v>236</v>
      </c>
      <c r="AC39892" s="34">
        <v>312</v>
      </c>
    </row>
    <row r="39893" spans="1:29" x14ac:dyDescent="0.2">
      <c r="A39893" s="34" t="s">
        <v>100386</v>
      </c>
      <c r="B39893" s="34">
        <v>162</v>
      </c>
      <c r="C39893" s="34">
        <v>172</v>
      </c>
      <c r="D39893" s="34">
        <v>187</v>
      </c>
      <c r="E39893" s="34">
        <v>156</v>
      </c>
      <c r="F39893" s="34">
        <v>198</v>
      </c>
      <c r="G39893" s="34">
        <v>137</v>
      </c>
      <c r="H39893" s="34">
        <v>193</v>
      </c>
      <c r="I39893" s="34">
        <v>153</v>
      </c>
      <c r="J39893" s="34">
        <v>206</v>
      </c>
      <c r="K39893" s="34">
        <v>185</v>
      </c>
      <c r="L39893" s="34">
        <v>176</v>
      </c>
      <c r="M39893" s="34">
        <v>186</v>
      </c>
      <c r="N39893" s="34">
        <v>182</v>
      </c>
      <c r="O39893" s="34">
        <v>190</v>
      </c>
      <c r="P39893" s="34">
        <v>177</v>
      </c>
      <c r="Q39893" s="34">
        <v>192</v>
      </c>
      <c r="R39893" s="34">
        <v>294</v>
      </c>
      <c r="S39893" s="34">
        <v>217</v>
      </c>
      <c r="T39893" s="34">
        <v>232</v>
      </c>
      <c r="U39893" s="34">
        <v>209</v>
      </c>
      <c r="V39893" s="34">
        <v>230</v>
      </c>
      <c r="W39893" s="34">
        <v>171</v>
      </c>
      <c r="X39893" s="34">
        <v>227</v>
      </c>
      <c r="Y39893" s="34">
        <v>210</v>
      </c>
      <c r="Z39893" s="34">
        <v>222</v>
      </c>
      <c r="AA39893" s="34">
        <v>203</v>
      </c>
      <c r="AB39893" s="34">
        <v>258</v>
      </c>
      <c r="AC39893" s="34">
        <v>295</v>
      </c>
    </row>
    <row r="39894" spans="1:29" x14ac:dyDescent="0.2">
      <c r="A39894" s="34" t="s">
        <v>100387</v>
      </c>
      <c r="B39894" s="34">
        <v>216</v>
      </c>
      <c r="C39894" s="34">
        <v>335</v>
      </c>
      <c r="D39894" s="34">
        <v>392</v>
      </c>
      <c r="E39894" s="34">
        <v>365</v>
      </c>
      <c r="F39894" s="34">
        <v>337</v>
      </c>
      <c r="G39894" s="34">
        <v>367</v>
      </c>
      <c r="H39894" s="34">
        <v>334</v>
      </c>
      <c r="I39894" s="34">
        <v>303</v>
      </c>
      <c r="J39894" s="34">
        <v>282</v>
      </c>
      <c r="K39894" s="34">
        <v>361</v>
      </c>
      <c r="L39894" s="34">
        <v>305</v>
      </c>
      <c r="M39894" s="34">
        <v>315</v>
      </c>
      <c r="N39894" s="34">
        <v>271</v>
      </c>
      <c r="O39894" s="34">
        <v>318</v>
      </c>
      <c r="P39894" s="34">
        <v>303</v>
      </c>
      <c r="Q39894" s="34">
        <v>488</v>
      </c>
      <c r="R39894" s="34">
        <v>443</v>
      </c>
      <c r="S39894" s="34">
        <v>473</v>
      </c>
      <c r="T39894" s="34">
        <v>371</v>
      </c>
      <c r="U39894" s="34">
        <v>328</v>
      </c>
      <c r="V39894" s="34">
        <v>391</v>
      </c>
      <c r="W39894" s="34">
        <v>393</v>
      </c>
      <c r="X39894" s="34">
        <v>398</v>
      </c>
      <c r="Y39894" s="34">
        <v>424</v>
      </c>
      <c r="Z39894" s="34">
        <v>372</v>
      </c>
      <c r="AA39894" s="34">
        <v>411</v>
      </c>
      <c r="AB39894" s="34">
        <v>424</v>
      </c>
      <c r="AC39894" s="34">
        <v>633</v>
      </c>
    </row>
    <row r="39895" spans="1:29" x14ac:dyDescent="0.2">
      <c r="A39895" s="34" t="s">
        <v>100388</v>
      </c>
      <c r="B39895" s="34">
        <v>66</v>
      </c>
      <c r="C39895" s="34">
        <v>74</v>
      </c>
      <c r="D39895" s="34">
        <v>68</v>
      </c>
      <c r="E39895" s="34">
        <v>96</v>
      </c>
      <c r="F39895" s="34">
        <v>79</v>
      </c>
      <c r="G39895" s="34">
        <v>66</v>
      </c>
      <c r="H39895" s="34">
        <v>63</v>
      </c>
      <c r="I39895" s="34">
        <v>60</v>
      </c>
      <c r="J39895" s="34">
        <v>56</v>
      </c>
      <c r="K39895" s="34">
        <v>56</v>
      </c>
      <c r="L39895" s="34">
        <v>43</v>
      </c>
      <c r="M39895" s="34">
        <v>61</v>
      </c>
      <c r="N39895" s="34">
        <v>60</v>
      </c>
      <c r="O39895" s="34">
        <v>76</v>
      </c>
      <c r="P39895" s="34">
        <v>53</v>
      </c>
      <c r="Q39895" s="34">
        <v>83</v>
      </c>
      <c r="R39895" s="34">
        <v>72</v>
      </c>
      <c r="S39895" s="34">
        <v>72</v>
      </c>
      <c r="T39895" s="34">
        <v>57</v>
      </c>
      <c r="U39895" s="34">
        <v>49</v>
      </c>
      <c r="V39895" s="34">
        <v>79</v>
      </c>
      <c r="W39895" s="34">
        <v>90</v>
      </c>
      <c r="X39895" s="34">
        <v>94</v>
      </c>
      <c r="Y39895" s="34">
        <v>57</v>
      </c>
      <c r="Z39895" s="34">
        <v>72</v>
      </c>
      <c r="AA39895" s="34">
        <v>71</v>
      </c>
      <c r="AB39895" s="34">
        <v>86</v>
      </c>
      <c r="AC39895" s="34">
        <v>86</v>
      </c>
    </row>
    <row r="39896" spans="1:29" x14ac:dyDescent="0.2">
      <c r="A39896" s="34" t="s">
        <v>100389</v>
      </c>
      <c r="B39896" s="34">
        <v>135</v>
      </c>
      <c r="C39896" s="34">
        <v>290</v>
      </c>
      <c r="D39896" s="34">
        <v>321</v>
      </c>
      <c r="E39896" s="34">
        <v>277</v>
      </c>
      <c r="F39896" s="34">
        <v>252</v>
      </c>
      <c r="G39896" s="34">
        <v>199</v>
      </c>
      <c r="H39896" s="34">
        <v>198</v>
      </c>
      <c r="I39896" s="34">
        <v>225</v>
      </c>
      <c r="J39896" s="34">
        <v>142</v>
      </c>
      <c r="K39896" s="34">
        <v>306</v>
      </c>
      <c r="L39896" s="34">
        <v>71</v>
      </c>
      <c r="M39896" s="34">
        <v>198</v>
      </c>
      <c r="N39896" s="34">
        <v>213</v>
      </c>
      <c r="O39896" s="34">
        <v>221</v>
      </c>
      <c r="P39896" s="34">
        <v>200</v>
      </c>
      <c r="Q39896" s="34">
        <v>255</v>
      </c>
      <c r="R39896" s="34">
        <v>216</v>
      </c>
      <c r="S39896" s="34">
        <v>306</v>
      </c>
      <c r="T39896" s="34">
        <v>107</v>
      </c>
      <c r="U39896" s="34">
        <v>159</v>
      </c>
      <c r="V39896" s="34">
        <v>246</v>
      </c>
      <c r="W39896" s="34">
        <v>139</v>
      </c>
      <c r="X39896" s="34">
        <v>242</v>
      </c>
      <c r="Y39896" s="34">
        <v>132</v>
      </c>
      <c r="Z39896" s="34">
        <v>308</v>
      </c>
      <c r="AA39896" s="34">
        <v>284</v>
      </c>
      <c r="AB39896" s="34">
        <v>158</v>
      </c>
      <c r="AC39896" s="34">
        <v>397</v>
      </c>
    </row>
    <row r="39897" spans="1:29" x14ac:dyDescent="0.2">
      <c r="A39897" s="34" t="s">
        <v>100390</v>
      </c>
      <c r="B39897" s="34">
        <v>59</v>
      </c>
      <c r="C39897" s="34">
        <v>51</v>
      </c>
      <c r="D39897" s="34">
        <v>132</v>
      </c>
      <c r="E39897" s="34">
        <v>77</v>
      </c>
      <c r="F39897" s="34">
        <v>105</v>
      </c>
      <c r="G39897" s="34">
        <v>68</v>
      </c>
      <c r="H39897" s="34">
        <v>69</v>
      </c>
      <c r="I39897" s="34">
        <v>43</v>
      </c>
      <c r="J39897" s="34">
        <v>51</v>
      </c>
      <c r="K39897" s="34">
        <v>67</v>
      </c>
      <c r="L39897" s="34">
        <v>41</v>
      </c>
      <c r="M39897" s="34">
        <v>62</v>
      </c>
      <c r="N39897" s="34">
        <v>61</v>
      </c>
      <c r="O39897" s="34">
        <v>62</v>
      </c>
      <c r="P39897" s="34">
        <v>89</v>
      </c>
      <c r="Q39897" s="34">
        <v>86</v>
      </c>
      <c r="R39897" s="34">
        <v>107</v>
      </c>
      <c r="S39897" s="34">
        <v>123</v>
      </c>
      <c r="T39897" s="34">
        <v>103</v>
      </c>
      <c r="U39897" s="34">
        <v>88</v>
      </c>
      <c r="V39897" s="34">
        <v>94</v>
      </c>
      <c r="W39897" s="34">
        <v>51</v>
      </c>
      <c r="X39897" s="34">
        <v>146</v>
      </c>
      <c r="Y39897" s="34">
        <v>88</v>
      </c>
      <c r="Z39897" s="34">
        <v>106</v>
      </c>
      <c r="AA39897" s="34">
        <v>75</v>
      </c>
      <c r="AB39897" s="34">
        <v>104</v>
      </c>
      <c r="AC39897" s="34">
        <v>109</v>
      </c>
    </row>
    <row r="39898" spans="1:29" x14ac:dyDescent="0.2">
      <c r="A39898" s="34" t="s">
        <v>100391</v>
      </c>
      <c r="B39898" s="34">
        <v>56</v>
      </c>
      <c r="C39898" s="34">
        <v>62</v>
      </c>
      <c r="D39898" s="34">
        <v>75</v>
      </c>
      <c r="E39898" s="34">
        <v>78</v>
      </c>
      <c r="F39898" s="34">
        <v>85</v>
      </c>
      <c r="G39898" s="34">
        <v>71</v>
      </c>
      <c r="H39898" s="34">
        <v>69</v>
      </c>
      <c r="I39898" s="34">
        <v>54</v>
      </c>
      <c r="J39898" s="34">
        <v>63</v>
      </c>
      <c r="K39898" s="34">
        <v>76</v>
      </c>
      <c r="L39898" s="34">
        <v>31</v>
      </c>
      <c r="M39898" s="34">
        <v>70</v>
      </c>
      <c r="N39898" s="34">
        <v>64</v>
      </c>
      <c r="O39898" s="34">
        <v>81</v>
      </c>
      <c r="P39898" s="34">
        <v>63</v>
      </c>
      <c r="Q39898" s="34">
        <v>81</v>
      </c>
      <c r="R39898" s="34">
        <v>74</v>
      </c>
      <c r="S39898" s="34">
        <v>93</v>
      </c>
      <c r="T39898" s="34">
        <v>48</v>
      </c>
      <c r="U39898" s="34">
        <v>59</v>
      </c>
      <c r="V39898" s="34">
        <v>70</v>
      </c>
      <c r="W39898" s="34">
        <v>71</v>
      </c>
      <c r="X39898" s="34">
        <v>101</v>
      </c>
      <c r="Y39898" s="34">
        <v>46</v>
      </c>
      <c r="Z39898" s="34">
        <v>58</v>
      </c>
      <c r="AA39898" s="34">
        <v>71</v>
      </c>
      <c r="AB39898" s="34">
        <v>49</v>
      </c>
      <c r="AC39898" s="34">
        <v>86</v>
      </c>
    </row>
    <row r="39899" spans="1:29" x14ac:dyDescent="0.2">
      <c r="A39899" s="34" t="s">
        <v>100392</v>
      </c>
      <c r="B39899" s="34">
        <v>275</v>
      </c>
      <c r="C39899" s="34">
        <v>222</v>
      </c>
      <c r="D39899" s="34">
        <v>289</v>
      </c>
      <c r="E39899" s="34">
        <v>271</v>
      </c>
      <c r="F39899" s="34">
        <v>284</v>
      </c>
      <c r="G39899" s="34">
        <v>222</v>
      </c>
      <c r="H39899" s="34">
        <v>226</v>
      </c>
      <c r="I39899" s="34">
        <v>220</v>
      </c>
      <c r="J39899" s="34">
        <v>264</v>
      </c>
      <c r="K39899" s="34">
        <v>228</v>
      </c>
      <c r="L39899" s="34">
        <v>190</v>
      </c>
      <c r="M39899" s="34">
        <v>211</v>
      </c>
      <c r="N39899" s="34">
        <v>224</v>
      </c>
      <c r="O39899" s="34">
        <v>193</v>
      </c>
      <c r="P39899" s="34">
        <v>231</v>
      </c>
      <c r="Q39899" s="34">
        <v>333</v>
      </c>
      <c r="R39899" s="34">
        <v>385</v>
      </c>
      <c r="S39899" s="34">
        <v>270</v>
      </c>
      <c r="T39899" s="34">
        <v>323</v>
      </c>
      <c r="U39899" s="34">
        <v>254</v>
      </c>
      <c r="V39899" s="34">
        <v>325</v>
      </c>
      <c r="W39899" s="34">
        <v>284</v>
      </c>
      <c r="X39899" s="34">
        <v>332</v>
      </c>
      <c r="Y39899" s="34">
        <v>271</v>
      </c>
      <c r="Z39899" s="34">
        <v>362</v>
      </c>
      <c r="AA39899" s="34">
        <v>290</v>
      </c>
      <c r="AB39899" s="34">
        <v>374</v>
      </c>
      <c r="AC39899" s="34">
        <v>319</v>
      </c>
    </row>
    <row r="39900" spans="1:29" x14ac:dyDescent="0.2">
      <c r="A39900" s="34" t="s">
        <v>100393</v>
      </c>
      <c r="B39900" s="34">
        <v>221</v>
      </c>
      <c r="C39900" s="34">
        <v>251</v>
      </c>
      <c r="D39900" s="34">
        <v>375</v>
      </c>
      <c r="E39900" s="34">
        <v>310</v>
      </c>
      <c r="F39900" s="34">
        <v>331</v>
      </c>
      <c r="G39900" s="34">
        <v>258</v>
      </c>
      <c r="H39900" s="34">
        <v>331</v>
      </c>
      <c r="I39900" s="34">
        <v>303</v>
      </c>
      <c r="J39900" s="34">
        <v>287</v>
      </c>
      <c r="K39900" s="34">
        <v>237</v>
      </c>
      <c r="L39900" s="34">
        <v>187</v>
      </c>
      <c r="M39900" s="34">
        <v>222</v>
      </c>
      <c r="N39900" s="34">
        <v>281</v>
      </c>
      <c r="O39900" s="34">
        <v>241</v>
      </c>
      <c r="P39900" s="34">
        <v>321</v>
      </c>
      <c r="Q39900" s="34">
        <v>362</v>
      </c>
      <c r="R39900" s="34">
        <v>338</v>
      </c>
      <c r="S39900" s="34">
        <v>365</v>
      </c>
      <c r="T39900" s="34">
        <v>301</v>
      </c>
      <c r="U39900" s="34">
        <v>233</v>
      </c>
      <c r="V39900" s="34">
        <v>343</v>
      </c>
      <c r="W39900" s="34">
        <v>298</v>
      </c>
      <c r="X39900" s="34">
        <v>451</v>
      </c>
      <c r="Y39900" s="34">
        <v>231</v>
      </c>
      <c r="Z39900" s="34">
        <v>392</v>
      </c>
      <c r="AA39900" s="34">
        <v>379</v>
      </c>
      <c r="AB39900" s="34">
        <v>334</v>
      </c>
      <c r="AC39900" s="34">
        <v>445</v>
      </c>
    </row>
    <row r="39901" spans="1:29" x14ac:dyDescent="0.2">
      <c r="A39901" s="34" t="s">
        <v>100394</v>
      </c>
      <c r="B39901" s="34">
        <v>71</v>
      </c>
      <c r="C39901" s="34">
        <v>66</v>
      </c>
      <c r="D39901" s="34">
        <v>63</v>
      </c>
      <c r="E39901" s="34">
        <v>76</v>
      </c>
      <c r="F39901" s="34">
        <v>57</v>
      </c>
      <c r="G39901" s="34">
        <v>57</v>
      </c>
      <c r="H39901" s="34">
        <v>62</v>
      </c>
      <c r="I39901" s="34">
        <v>42</v>
      </c>
      <c r="J39901" s="34">
        <v>31</v>
      </c>
      <c r="K39901" s="34">
        <v>80</v>
      </c>
      <c r="L39901" s="34">
        <v>26</v>
      </c>
      <c r="M39901" s="34">
        <v>46</v>
      </c>
      <c r="N39901" s="34">
        <v>46</v>
      </c>
      <c r="O39901" s="34">
        <v>37</v>
      </c>
      <c r="P39901" s="34">
        <v>56</v>
      </c>
      <c r="Q39901" s="34">
        <v>76</v>
      </c>
      <c r="R39901" s="34">
        <v>56</v>
      </c>
      <c r="S39901" s="34">
        <v>87</v>
      </c>
      <c r="T39901" s="34">
        <v>29</v>
      </c>
      <c r="U39901" s="34">
        <v>62</v>
      </c>
      <c r="V39901" s="34">
        <v>72</v>
      </c>
      <c r="W39901" s="34">
        <v>56</v>
      </c>
      <c r="X39901" s="34">
        <v>64</v>
      </c>
      <c r="Y39901" s="34">
        <v>41</v>
      </c>
      <c r="Z39901" s="34">
        <v>61</v>
      </c>
      <c r="AA39901" s="34">
        <v>81</v>
      </c>
      <c r="AB39901" s="34">
        <v>46</v>
      </c>
      <c r="AC39901" s="34">
        <v>82</v>
      </c>
    </row>
    <row r="39902" spans="1:29" x14ac:dyDescent="0.2">
      <c r="A39902" s="34" t="s">
        <v>100395</v>
      </c>
      <c r="B39902" s="34">
        <v>302</v>
      </c>
      <c r="C39902" s="34">
        <v>440</v>
      </c>
      <c r="D39902" s="34">
        <v>621</v>
      </c>
      <c r="E39902" s="34">
        <v>589</v>
      </c>
      <c r="F39902" s="34">
        <v>557</v>
      </c>
      <c r="G39902" s="34">
        <v>552</v>
      </c>
      <c r="H39902" s="34">
        <v>427</v>
      </c>
      <c r="I39902" s="34">
        <v>444</v>
      </c>
      <c r="J39902" s="34">
        <v>423</v>
      </c>
      <c r="K39902" s="34">
        <v>499</v>
      </c>
      <c r="L39902" s="34">
        <v>274</v>
      </c>
      <c r="M39902" s="34">
        <v>392</v>
      </c>
      <c r="N39902" s="34">
        <v>421</v>
      </c>
      <c r="O39902" s="34">
        <v>385</v>
      </c>
      <c r="P39902" s="34">
        <v>465</v>
      </c>
      <c r="Q39902" s="34">
        <v>545</v>
      </c>
      <c r="R39902" s="34">
        <v>578</v>
      </c>
      <c r="S39902" s="34">
        <v>663</v>
      </c>
      <c r="T39902" s="34">
        <v>405</v>
      </c>
      <c r="U39902" s="34">
        <v>507</v>
      </c>
      <c r="V39902" s="34">
        <v>549</v>
      </c>
      <c r="W39902" s="34">
        <v>451</v>
      </c>
      <c r="X39902" s="34">
        <v>530</v>
      </c>
      <c r="Y39902" s="34">
        <v>427</v>
      </c>
      <c r="Z39902" s="34">
        <v>551</v>
      </c>
      <c r="AA39902" s="34">
        <v>700</v>
      </c>
      <c r="AB39902" s="34">
        <v>480</v>
      </c>
      <c r="AC39902" s="34">
        <v>831</v>
      </c>
    </row>
    <row r="39903" spans="1:29" x14ac:dyDescent="0.2">
      <c r="A39903" s="34" t="s">
        <v>100396</v>
      </c>
      <c r="B39903" s="34">
        <v>205</v>
      </c>
      <c r="C39903" s="34">
        <v>199</v>
      </c>
      <c r="D39903" s="34">
        <v>232</v>
      </c>
      <c r="E39903" s="34">
        <v>296</v>
      </c>
      <c r="F39903" s="34">
        <v>230</v>
      </c>
      <c r="G39903" s="34">
        <v>350</v>
      </c>
      <c r="H39903" s="34">
        <v>257</v>
      </c>
      <c r="I39903" s="34">
        <v>278</v>
      </c>
      <c r="J39903" s="34">
        <v>217</v>
      </c>
      <c r="K39903" s="34">
        <v>341</v>
      </c>
      <c r="L39903" s="34">
        <v>159</v>
      </c>
      <c r="M39903" s="34">
        <v>225</v>
      </c>
      <c r="N39903" s="34">
        <v>225</v>
      </c>
      <c r="O39903" s="34">
        <v>254</v>
      </c>
      <c r="P39903" s="34">
        <v>213</v>
      </c>
      <c r="Q39903" s="34">
        <v>306</v>
      </c>
      <c r="R39903" s="34">
        <v>304</v>
      </c>
      <c r="S39903" s="34">
        <v>334</v>
      </c>
      <c r="T39903" s="34">
        <v>209</v>
      </c>
      <c r="U39903" s="34">
        <v>228</v>
      </c>
      <c r="V39903" s="34">
        <v>312</v>
      </c>
      <c r="W39903" s="34">
        <v>318</v>
      </c>
      <c r="X39903" s="34">
        <v>334</v>
      </c>
      <c r="Y39903" s="34">
        <v>262</v>
      </c>
      <c r="Z39903" s="34">
        <v>323</v>
      </c>
      <c r="AA39903" s="34">
        <v>358</v>
      </c>
      <c r="AB39903" s="34">
        <v>294</v>
      </c>
      <c r="AC39903" s="34">
        <v>438</v>
      </c>
    </row>
    <row r="39904" spans="1:29" x14ac:dyDescent="0.2">
      <c r="A39904" s="34" t="s">
        <v>100397</v>
      </c>
      <c r="B39904" s="34">
        <v>187</v>
      </c>
      <c r="C39904" s="34">
        <v>228</v>
      </c>
      <c r="D39904" s="34">
        <v>229</v>
      </c>
      <c r="E39904" s="34">
        <v>227</v>
      </c>
      <c r="F39904" s="34">
        <v>211</v>
      </c>
      <c r="G39904" s="34">
        <v>214</v>
      </c>
      <c r="H39904" s="34">
        <v>215</v>
      </c>
      <c r="I39904" s="34">
        <v>251</v>
      </c>
      <c r="J39904" s="34">
        <v>208</v>
      </c>
      <c r="K39904" s="34">
        <v>232</v>
      </c>
      <c r="L39904" s="34">
        <v>159</v>
      </c>
      <c r="M39904" s="34">
        <v>198</v>
      </c>
      <c r="N39904" s="34">
        <v>193</v>
      </c>
      <c r="O39904" s="34">
        <v>197</v>
      </c>
      <c r="P39904" s="34">
        <v>212</v>
      </c>
      <c r="Q39904" s="34">
        <v>306</v>
      </c>
      <c r="R39904" s="34">
        <v>257</v>
      </c>
      <c r="S39904" s="34">
        <v>243</v>
      </c>
      <c r="T39904" s="34">
        <v>182</v>
      </c>
      <c r="U39904" s="34">
        <v>210</v>
      </c>
      <c r="V39904" s="34">
        <v>251</v>
      </c>
      <c r="W39904" s="34">
        <v>304</v>
      </c>
      <c r="X39904" s="34">
        <v>279</v>
      </c>
      <c r="Y39904" s="34">
        <v>304</v>
      </c>
      <c r="Z39904" s="34">
        <v>251</v>
      </c>
      <c r="AA39904" s="34">
        <v>330</v>
      </c>
      <c r="AB39904" s="34">
        <v>298</v>
      </c>
      <c r="AC39904" s="34">
        <v>371</v>
      </c>
    </row>
    <row r="39905" spans="1:29" x14ac:dyDescent="0.2">
      <c r="A39905" s="34" t="s">
        <v>100398</v>
      </c>
      <c r="B39905" s="34">
        <v>141</v>
      </c>
      <c r="C39905" s="34">
        <v>93</v>
      </c>
      <c r="D39905" s="34">
        <v>128</v>
      </c>
      <c r="E39905" s="34">
        <v>122</v>
      </c>
      <c r="F39905" s="34">
        <v>113</v>
      </c>
      <c r="G39905" s="34">
        <v>157</v>
      </c>
      <c r="H39905" s="34">
        <v>92</v>
      </c>
      <c r="I39905" s="34">
        <v>104</v>
      </c>
      <c r="J39905" s="34">
        <v>108</v>
      </c>
      <c r="K39905" s="34">
        <v>108</v>
      </c>
      <c r="L39905" s="34">
        <v>65</v>
      </c>
      <c r="M39905" s="34">
        <v>114</v>
      </c>
      <c r="N39905" s="34">
        <v>119</v>
      </c>
      <c r="O39905" s="34">
        <v>99</v>
      </c>
      <c r="P39905" s="34">
        <v>99</v>
      </c>
      <c r="Q39905" s="34">
        <v>143</v>
      </c>
      <c r="R39905" s="34">
        <v>137</v>
      </c>
      <c r="S39905" s="34">
        <v>160</v>
      </c>
      <c r="T39905" s="34">
        <v>103</v>
      </c>
      <c r="U39905" s="34">
        <v>110</v>
      </c>
      <c r="V39905" s="34">
        <v>121</v>
      </c>
      <c r="W39905" s="34">
        <v>140</v>
      </c>
      <c r="X39905" s="34">
        <v>128</v>
      </c>
      <c r="Y39905" s="34">
        <v>106</v>
      </c>
      <c r="Z39905" s="34">
        <v>108</v>
      </c>
      <c r="AA39905" s="34">
        <v>121</v>
      </c>
      <c r="AB39905" s="34">
        <v>127</v>
      </c>
      <c r="AC39905" s="34">
        <v>152</v>
      </c>
    </row>
    <row r="39906" spans="1:29" x14ac:dyDescent="0.2">
      <c r="A39906" s="34" t="s">
        <v>100399</v>
      </c>
      <c r="B39906" s="34">
        <v>216</v>
      </c>
      <c r="C39906" s="34">
        <v>200</v>
      </c>
      <c r="D39906" s="34">
        <v>263</v>
      </c>
      <c r="E39906" s="34">
        <v>197</v>
      </c>
      <c r="F39906" s="34">
        <v>264</v>
      </c>
      <c r="G39906" s="34">
        <v>215</v>
      </c>
      <c r="H39906" s="34">
        <v>247</v>
      </c>
      <c r="I39906" s="34">
        <v>195</v>
      </c>
      <c r="J39906" s="34">
        <v>185</v>
      </c>
      <c r="K39906" s="34">
        <v>214</v>
      </c>
      <c r="L39906" s="34">
        <v>159</v>
      </c>
      <c r="M39906" s="34">
        <v>168</v>
      </c>
      <c r="N39906" s="34">
        <v>170</v>
      </c>
      <c r="O39906" s="34">
        <v>184</v>
      </c>
      <c r="P39906" s="34">
        <v>231</v>
      </c>
      <c r="Q39906" s="34">
        <v>266</v>
      </c>
      <c r="R39906" s="34">
        <v>276</v>
      </c>
      <c r="S39906" s="34">
        <v>250</v>
      </c>
      <c r="T39906" s="34">
        <v>214</v>
      </c>
      <c r="U39906" s="34">
        <v>198</v>
      </c>
      <c r="V39906" s="34">
        <v>288</v>
      </c>
      <c r="W39906" s="34">
        <v>212</v>
      </c>
      <c r="X39906" s="34">
        <v>259</v>
      </c>
      <c r="Y39906" s="34">
        <v>209</v>
      </c>
      <c r="Z39906" s="34">
        <v>299</v>
      </c>
      <c r="AA39906" s="34">
        <v>274</v>
      </c>
      <c r="AB39906" s="34">
        <v>213</v>
      </c>
      <c r="AC39906" s="34">
        <v>308</v>
      </c>
    </row>
    <row r="39907" spans="1:29" x14ac:dyDescent="0.2">
      <c r="A39907" s="34" t="s">
        <v>100400</v>
      </c>
      <c r="B39907" s="34">
        <v>163</v>
      </c>
      <c r="C39907" s="34">
        <v>124</v>
      </c>
      <c r="D39907" s="34">
        <v>167</v>
      </c>
      <c r="E39907" s="34">
        <v>170</v>
      </c>
      <c r="F39907" s="34">
        <v>152</v>
      </c>
      <c r="G39907" s="34">
        <v>157</v>
      </c>
      <c r="H39907" s="34">
        <v>138</v>
      </c>
      <c r="I39907" s="34">
        <v>117</v>
      </c>
      <c r="J39907" s="34">
        <v>89</v>
      </c>
      <c r="K39907" s="34">
        <v>123</v>
      </c>
      <c r="L39907" s="34">
        <v>77</v>
      </c>
      <c r="M39907" s="34">
        <v>115</v>
      </c>
      <c r="N39907" s="34">
        <v>118</v>
      </c>
      <c r="O39907" s="34">
        <v>104</v>
      </c>
      <c r="P39907" s="34">
        <v>139</v>
      </c>
      <c r="Q39907" s="34">
        <v>175</v>
      </c>
      <c r="R39907" s="34">
        <v>171</v>
      </c>
      <c r="S39907" s="34">
        <v>165</v>
      </c>
      <c r="T39907" s="34">
        <v>94</v>
      </c>
      <c r="U39907" s="34">
        <v>110</v>
      </c>
      <c r="V39907" s="34">
        <v>147</v>
      </c>
      <c r="W39907" s="34">
        <v>135</v>
      </c>
      <c r="X39907" s="34">
        <v>204</v>
      </c>
      <c r="Y39907" s="34">
        <v>105</v>
      </c>
      <c r="Z39907" s="34">
        <v>143</v>
      </c>
      <c r="AA39907" s="34">
        <v>199</v>
      </c>
      <c r="AB39907" s="34">
        <v>173</v>
      </c>
      <c r="AC39907" s="34">
        <v>174</v>
      </c>
    </row>
    <row r="39908" spans="1:29" x14ac:dyDescent="0.2">
      <c r="A39908" s="34" t="s">
        <v>100401</v>
      </c>
      <c r="B39908" s="34">
        <v>134</v>
      </c>
      <c r="C39908" s="34">
        <v>124</v>
      </c>
      <c r="D39908" s="34">
        <v>131</v>
      </c>
      <c r="E39908" s="34">
        <v>110</v>
      </c>
      <c r="F39908" s="34">
        <v>137</v>
      </c>
      <c r="G39908" s="34">
        <v>71</v>
      </c>
      <c r="H39908" s="34">
        <v>161</v>
      </c>
      <c r="I39908" s="34">
        <v>105</v>
      </c>
      <c r="J39908" s="34">
        <v>94</v>
      </c>
      <c r="K39908" s="34">
        <v>127</v>
      </c>
      <c r="L39908" s="34">
        <v>97</v>
      </c>
      <c r="M39908" s="34">
        <v>93</v>
      </c>
      <c r="N39908" s="34">
        <v>87</v>
      </c>
      <c r="O39908" s="34">
        <v>73</v>
      </c>
      <c r="P39908" s="34">
        <v>130</v>
      </c>
      <c r="Q39908" s="34">
        <v>141</v>
      </c>
      <c r="R39908" s="34">
        <v>133</v>
      </c>
      <c r="S39908" s="34">
        <v>160</v>
      </c>
      <c r="T39908" s="34">
        <v>154</v>
      </c>
      <c r="U39908" s="34">
        <v>139</v>
      </c>
      <c r="V39908" s="34">
        <v>152</v>
      </c>
      <c r="W39908" s="34">
        <v>169</v>
      </c>
      <c r="X39908" s="34">
        <v>174</v>
      </c>
      <c r="Y39908" s="34">
        <v>151</v>
      </c>
      <c r="Z39908" s="34">
        <v>145</v>
      </c>
      <c r="AA39908" s="34">
        <v>117</v>
      </c>
      <c r="AB39908" s="34">
        <v>141</v>
      </c>
      <c r="AC39908" s="34">
        <v>225</v>
      </c>
    </row>
    <row r="39909" spans="1:29" x14ac:dyDescent="0.2">
      <c r="A39909" s="34" t="s">
        <v>100402</v>
      </c>
      <c r="B39909" s="34">
        <v>91</v>
      </c>
      <c r="C39909" s="34">
        <v>117</v>
      </c>
      <c r="D39909" s="34">
        <v>133</v>
      </c>
      <c r="E39909" s="34">
        <v>163</v>
      </c>
      <c r="F39909" s="34">
        <v>147</v>
      </c>
      <c r="G39909" s="34">
        <v>164</v>
      </c>
      <c r="H39909" s="34">
        <v>139</v>
      </c>
      <c r="I39909" s="34">
        <v>113</v>
      </c>
      <c r="J39909" s="34">
        <v>151</v>
      </c>
      <c r="K39909" s="34">
        <v>162</v>
      </c>
      <c r="L39909" s="34">
        <v>81</v>
      </c>
      <c r="M39909" s="34">
        <v>112</v>
      </c>
      <c r="N39909" s="34">
        <v>139</v>
      </c>
      <c r="O39909" s="34">
        <v>110</v>
      </c>
      <c r="P39909" s="34">
        <v>98</v>
      </c>
      <c r="Q39909" s="34">
        <v>174</v>
      </c>
      <c r="R39909" s="34">
        <v>172</v>
      </c>
      <c r="S39909" s="34">
        <v>165</v>
      </c>
      <c r="T39909" s="34">
        <v>91</v>
      </c>
      <c r="U39909" s="34">
        <v>149</v>
      </c>
      <c r="V39909" s="34">
        <v>155</v>
      </c>
      <c r="W39909" s="34">
        <v>173</v>
      </c>
      <c r="X39909" s="34">
        <v>166</v>
      </c>
      <c r="Y39909" s="34">
        <v>147</v>
      </c>
      <c r="Z39909" s="34">
        <v>155</v>
      </c>
      <c r="AA39909" s="34">
        <v>169</v>
      </c>
      <c r="AB39909" s="34">
        <v>141</v>
      </c>
      <c r="AC39909" s="34">
        <v>228</v>
      </c>
    </row>
    <row r="39910" spans="1:29" x14ac:dyDescent="0.2">
      <c r="A39910" s="34" t="s">
        <v>100403</v>
      </c>
      <c r="B39910" s="34">
        <v>0</v>
      </c>
      <c r="C39910" s="34">
        <v>0</v>
      </c>
      <c r="D39910" s="34">
        <v>0</v>
      </c>
      <c r="E39910" s="34">
        <v>0</v>
      </c>
      <c r="F39910" s="34">
        <v>0</v>
      </c>
      <c r="G39910" s="34">
        <v>0</v>
      </c>
      <c r="H39910" s="34">
        <v>0</v>
      </c>
      <c r="I39910" s="34">
        <v>0</v>
      </c>
      <c r="J39910" s="34">
        <v>0</v>
      </c>
      <c r="K39910" s="34">
        <v>0</v>
      </c>
      <c r="L39910" s="34">
        <v>0</v>
      </c>
      <c r="M39910" s="34">
        <v>0</v>
      </c>
      <c r="N39910" s="34">
        <v>0</v>
      </c>
      <c r="O39910" s="34">
        <v>0</v>
      </c>
      <c r="P39910" s="34">
        <v>0</v>
      </c>
      <c r="Q39910" s="34">
        <v>0</v>
      </c>
      <c r="R39910" s="34">
        <v>0</v>
      </c>
      <c r="S39910" s="34">
        <v>0</v>
      </c>
      <c r="T39910" s="34">
        <v>0</v>
      </c>
      <c r="U39910" s="34">
        <v>0</v>
      </c>
      <c r="V39910" s="34">
        <v>0</v>
      </c>
      <c r="W39910" s="34">
        <v>0</v>
      </c>
      <c r="X39910" s="34">
        <v>0</v>
      </c>
      <c r="Y39910" s="34">
        <v>0</v>
      </c>
      <c r="Z39910" s="34">
        <v>0</v>
      </c>
      <c r="AA39910" s="34">
        <v>0</v>
      </c>
      <c r="AB39910" s="34">
        <v>0</v>
      </c>
      <c r="AC39910" s="34">
        <v>0</v>
      </c>
    </row>
    <row r="39911" spans="1:29" x14ac:dyDescent="0.2">
      <c r="A39911" s="34" t="s">
        <v>100404</v>
      </c>
      <c r="B39911" s="34">
        <v>213</v>
      </c>
      <c r="C39911" s="34">
        <v>251</v>
      </c>
      <c r="D39911" s="34">
        <v>210</v>
      </c>
      <c r="E39911" s="34">
        <v>243</v>
      </c>
      <c r="F39911" s="34">
        <v>222</v>
      </c>
      <c r="G39911" s="34">
        <v>283</v>
      </c>
      <c r="H39911" s="34">
        <v>195</v>
      </c>
      <c r="I39911" s="34">
        <v>181</v>
      </c>
      <c r="J39911" s="34">
        <v>203</v>
      </c>
      <c r="K39911" s="34">
        <v>271</v>
      </c>
      <c r="L39911" s="34">
        <v>128</v>
      </c>
      <c r="M39911" s="34">
        <v>180</v>
      </c>
      <c r="N39911" s="34">
        <v>188</v>
      </c>
      <c r="O39911" s="34">
        <v>179</v>
      </c>
      <c r="P39911" s="34">
        <v>190</v>
      </c>
      <c r="Q39911" s="34">
        <v>275</v>
      </c>
      <c r="R39911" s="34">
        <v>230</v>
      </c>
      <c r="S39911" s="34">
        <v>293</v>
      </c>
      <c r="T39911" s="34">
        <v>205</v>
      </c>
      <c r="U39911" s="34">
        <v>229</v>
      </c>
      <c r="V39911" s="34">
        <v>244</v>
      </c>
      <c r="W39911" s="34">
        <v>297</v>
      </c>
      <c r="X39911" s="34">
        <v>321</v>
      </c>
      <c r="Y39911" s="34">
        <v>232</v>
      </c>
      <c r="Z39911" s="34">
        <v>300</v>
      </c>
      <c r="AA39911" s="34">
        <v>289</v>
      </c>
      <c r="AB39911" s="34">
        <v>231</v>
      </c>
      <c r="AC39911" s="34">
        <v>372</v>
      </c>
    </row>
    <row r="39912" spans="1:29" x14ac:dyDescent="0.2">
      <c r="A39912" s="34" t="s">
        <v>100405</v>
      </c>
      <c r="B39912" s="34">
        <v>659</v>
      </c>
      <c r="C39912" s="34">
        <v>434</v>
      </c>
      <c r="D39912" s="34">
        <v>863</v>
      </c>
      <c r="E39912" s="34">
        <v>568</v>
      </c>
      <c r="F39912" s="34">
        <v>828</v>
      </c>
      <c r="G39912" s="34">
        <v>609</v>
      </c>
      <c r="H39912" s="34">
        <v>750</v>
      </c>
      <c r="I39912" s="34">
        <v>566</v>
      </c>
      <c r="J39912" s="34">
        <v>821</v>
      </c>
      <c r="K39912" s="34">
        <v>540</v>
      </c>
      <c r="L39912" s="34">
        <v>625</v>
      </c>
      <c r="M39912" s="34">
        <v>516</v>
      </c>
      <c r="N39912" s="34">
        <v>720</v>
      </c>
      <c r="O39912" s="34">
        <v>473</v>
      </c>
      <c r="P39912" s="34">
        <v>682</v>
      </c>
      <c r="Q39912" s="34">
        <v>773</v>
      </c>
      <c r="R39912" s="34">
        <v>903</v>
      </c>
      <c r="S39912" s="34">
        <v>659</v>
      </c>
      <c r="T39912" s="34">
        <v>929</v>
      </c>
      <c r="U39912" s="34">
        <v>630</v>
      </c>
      <c r="V39912" s="34">
        <v>970</v>
      </c>
      <c r="W39912" s="34">
        <v>773</v>
      </c>
      <c r="X39912" s="34">
        <v>917</v>
      </c>
      <c r="Y39912" s="34">
        <v>712</v>
      </c>
      <c r="Z39912" s="34">
        <v>765</v>
      </c>
      <c r="AA39912" s="34">
        <v>694</v>
      </c>
      <c r="AB39912" s="34">
        <v>1024</v>
      </c>
      <c r="AC39912" s="34">
        <v>866</v>
      </c>
    </row>
    <row r="39913" spans="1:29" x14ac:dyDescent="0.2">
      <c r="A39913" s="34" t="s">
        <v>100406</v>
      </c>
      <c r="B39913" s="34">
        <v>194</v>
      </c>
      <c r="C39913" s="34">
        <v>259</v>
      </c>
      <c r="D39913" s="34">
        <v>233</v>
      </c>
      <c r="E39913" s="34">
        <v>298</v>
      </c>
      <c r="F39913" s="34">
        <v>186</v>
      </c>
      <c r="G39913" s="34">
        <v>366</v>
      </c>
      <c r="H39913" s="34">
        <v>188</v>
      </c>
      <c r="I39913" s="34">
        <v>303</v>
      </c>
      <c r="J39913" s="34">
        <v>164</v>
      </c>
      <c r="K39913" s="34">
        <v>295</v>
      </c>
      <c r="L39913" s="34">
        <v>93</v>
      </c>
      <c r="M39913" s="34">
        <v>202</v>
      </c>
      <c r="N39913" s="34">
        <v>132</v>
      </c>
      <c r="O39913" s="34">
        <v>185</v>
      </c>
      <c r="P39913" s="34">
        <v>168</v>
      </c>
      <c r="Q39913" s="34">
        <v>282</v>
      </c>
      <c r="R39913" s="34">
        <v>218</v>
      </c>
      <c r="S39913" s="34">
        <v>332</v>
      </c>
      <c r="T39913" s="34">
        <v>118</v>
      </c>
      <c r="U39913" s="34">
        <v>211</v>
      </c>
      <c r="V39913" s="34">
        <v>270</v>
      </c>
      <c r="W39913" s="34">
        <v>274</v>
      </c>
      <c r="X39913" s="34">
        <v>256</v>
      </c>
      <c r="Y39913" s="34">
        <v>231</v>
      </c>
      <c r="Z39913" s="34">
        <v>312</v>
      </c>
      <c r="AA39913" s="34">
        <v>301</v>
      </c>
      <c r="AB39913" s="34">
        <v>161</v>
      </c>
      <c r="AC39913" s="34">
        <v>414</v>
      </c>
    </row>
    <row r="39914" spans="1:29" x14ac:dyDescent="0.2">
      <c r="A39914" s="34" t="s">
        <v>100407</v>
      </c>
      <c r="B39914" s="34">
        <v>326</v>
      </c>
      <c r="C39914" s="34">
        <v>196</v>
      </c>
      <c r="D39914" s="34">
        <v>348</v>
      </c>
      <c r="E39914" s="34">
        <v>233</v>
      </c>
      <c r="F39914" s="34">
        <v>295</v>
      </c>
      <c r="G39914" s="34">
        <v>238</v>
      </c>
      <c r="H39914" s="34">
        <v>274</v>
      </c>
      <c r="I39914" s="34">
        <v>241</v>
      </c>
      <c r="J39914" s="34">
        <v>332</v>
      </c>
      <c r="K39914" s="34">
        <v>198</v>
      </c>
      <c r="L39914" s="34">
        <v>246</v>
      </c>
      <c r="M39914" s="34">
        <v>216</v>
      </c>
      <c r="N39914" s="34">
        <v>282</v>
      </c>
      <c r="O39914" s="34">
        <v>237</v>
      </c>
      <c r="P39914" s="34">
        <v>248</v>
      </c>
      <c r="Q39914" s="34">
        <v>299</v>
      </c>
      <c r="R39914" s="34">
        <v>391</v>
      </c>
      <c r="S39914" s="34">
        <v>242</v>
      </c>
      <c r="T39914" s="34">
        <v>375</v>
      </c>
      <c r="U39914" s="34">
        <v>213</v>
      </c>
      <c r="V39914" s="34">
        <v>354</v>
      </c>
      <c r="W39914" s="34">
        <v>263</v>
      </c>
      <c r="X39914" s="34">
        <v>344</v>
      </c>
      <c r="Y39914" s="34">
        <v>274</v>
      </c>
      <c r="Z39914" s="34">
        <v>333</v>
      </c>
      <c r="AA39914" s="34">
        <v>273</v>
      </c>
      <c r="AB39914" s="34">
        <v>351</v>
      </c>
      <c r="AC39914" s="34">
        <v>413</v>
      </c>
    </row>
    <row r="39915" spans="1:29" x14ac:dyDescent="0.2">
      <c r="A39915" s="34" t="s">
        <v>100408</v>
      </c>
      <c r="B39915" s="34">
        <v>242</v>
      </c>
      <c r="C39915" s="34">
        <v>230</v>
      </c>
      <c r="D39915" s="34">
        <v>204</v>
      </c>
      <c r="E39915" s="34">
        <v>273</v>
      </c>
      <c r="F39915" s="34">
        <v>193</v>
      </c>
      <c r="G39915" s="34">
        <v>244</v>
      </c>
      <c r="H39915" s="34">
        <v>228</v>
      </c>
      <c r="I39915" s="34">
        <v>234</v>
      </c>
      <c r="J39915" s="34">
        <v>163</v>
      </c>
      <c r="K39915" s="34">
        <v>312</v>
      </c>
      <c r="L39915" s="34">
        <v>156</v>
      </c>
      <c r="M39915" s="34">
        <v>166</v>
      </c>
      <c r="N39915" s="34">
        <v>139</v>
      </c>
      <c r="O39915" s="34">
        <v>173</v>
      </c>
      <c r="P39915" s="34">
        <v>159</v>
      </c>
      <c r="Q39915" s="34">
        <v>299</v>
      </c>
      <c r="R39915" s="34">
        <v>284</v>
      </c>
      <c r="S39915" s="34">
        <v>338</v>
      </c>
      <c r="T39915" s="34">
        <v>160</v>
      </c>
      <c r="U39915" s="34">
        <v>248</v>
      </c>
      <c r="V39915" s="34">
        <v>222</v>
      </c>
      <c r="W39915" s="34">
        <v>274</v>
      </c>
      <c r="X39915" s="34">
        <v>223</v>
      </c>
      <c r="Y39915" s="34">
        <v>252</v>
      </c>
      <c r="Z39915" s="34">
        <v>181</v>
      </c>
      <c r="AA39915" s="34">
        <v>300</v>
      </c>
      <c r="AB39915" s="34">
        <v>222</v>
      </c>
      <c r="AC39915" s="34">
        <v>394</v>
      </c>
    </row>
    <row r="39916" spans="1:29" x14ac:dyDescent="0.2">
      <c r="A39916" s="34" t="s">
        <v>100409</v>
      </c>
      <c r="B39916" s="34">
        <v>28</v>
      </c>
      <c r="C39916" s="34">
        <v>23</v>
      </c>
      <c r="D39916" s="34">
        <v>35</v>
      </c>
      <c r="E39916" s="34">
        <v>27</v>
      </c>
      <c r="F39916" s="34">
        <v>26</v>
      </c>
      <c r="G39916" s="34">
        <v>22</v>
      </c>
      <c r="H39916" s="34">
        <v>16</v>
      </c>
      <c r="I39916" s="34">
        <v>36</v>
      </c>
      <c r="J39916" s="34">
        <v>17</v>
      </c>
      <c r="K39916" s="34">
        <v>25</v>
      </c>
      <c r="L39916" s="34">
        <v>22</v>
      </c>
      <c r="M39916" s="34">
        <v>28</v>
      </c>
      <c r="N39916" s="34">
        <v>33</v>
      </c>
      <c r="O39916" s="34">
        <v>20</v>
      </c>
      <c r="P39916" s="34">
        <v>23</v>
      </c>
      <c r="Q39916" s="34">
        <v>27</v>
      </c>
      <c r="R39916" s="34">
        <v>45</v>
      </c>
      <c r="S39916" s="34">
        <v>44</v>
      </c>
      <c r="T39916" s="34">
        <v>15</v>
      </c>
      <c r="U39916" s="34">
        <v>16</v>
      </c>
      <c r="V39916" s="34">
        <v>28</v>
      </c>
      <c r="W39916" s="34">
        <v>23</v>
      </c>
      <c r="X39916" s="34">
        <v>34</v>
      </c>
      <c r="Y39916" s="34">
        <v>25</v>
      </c>
      <c r="Z39916" s="34">
        <v>45</v>
      </c>
      <c r="AA39916" s="34">
        <v>38</v>
      </c>
      <c r="AB39916" s="34">
        <v>34</v>
      </c>
      <c r="AC39916" s="34">
        <v>67</v>
      </c>
    </row>
    <row r="39917" spans="1:29" x14ac:dyDescent="0.2">
      <c r="A39917" s="34" t="s">
        <v>100410</v>
      </c>
      <c r="B39917" s="34">
        <v>163</v>
      </c>
      <c r="C39917" s="34">
        <v>148</v>
      </c>
      <c r="D39917" s="34">
        <v>207</v>
      </c>
      <c r="E39917" s="34">
        <v>146</v>
      </c>
      <c r="F39917" s="34">
        <v>171</v>
      </c>
      <c r="G39917" s="34">
        <v>144</v>
      </c>
      <c r="H39917" s="34">
        <v>222</v>
      </c>
      <c r="I39917" s="34">
        <v>159</v>
      </c>
      <c r="J39917" s="34">
        <v>180</v>
      </c>
      <c r="K39917" s="34">
        <v>171</v>
      </c>
      <c r="L39917" s="34">
        <v>170</v>
      </c>
      <c r="M39917" s="34">
        <v>139</v>
      </c>
      <c r="N39917" s="34">
        <v>185</v>
      </c>
      <c r="O39917" s="34">
        <v>190</v>
      </c>
      <c r="P39917" s="34">
        <v>163</v>
      </c>
      <c r="Q39917" s="34">
        <v>173</v>
      </c>
      <c r="R39917" s="34">
        <v>264</v>
      </c>
      <c r="S39917" s="34">
        <v>193</v>
      </c>
      <c r="T39917" s="34">
        <v>188</v>
      </c>
      <c r="U39917" s="34">
        <v>153</v>
      </c>
      <c r="V39917" s="34">
        <v>248</v>
      </c>
      <c r="W39917" s="34">
        <v>201</v>
      </c>
      <c r="X39917" s="34">
        <v>234</v>
      </c>
      <c r="Y39917" s="34">
        <v>166</v>
      </c>
      <c r="Z39917" s="34">
        <v>217</v>
      </c>
      <c r="AA39917" s="34">
        <v>203</v>
      </c>
      <c r="AB39917" s="34">
        <v>221</v>
      </c>
      <c r="AC39917" s="34">
        <v>222</v>
      </c>
    </row>
    <row r="39918" spans="1:29" x14ac:dyDescent="0.2">
      <c r="A39918" s="34" t="s">
        <v>100411</v>
      </c>
      <c r="B39918" s="34">
        <v>64</v>
      </c>
      <c r="C39918" s="34">
        <v>89</v>
      </c>
      <c r="D39918" s="34">
        <v>60</v>
      </c>
      <c r="E39918" s="34">
        <v>80</v>
      </c>
      <c r="F39918" s="34">
        <v>58</v>
      </c>
      <c r="G39918" s="34">
        <v>73</v>
      </c>
      <c r="H39918" s="34">
        <v>43</v>
      </c>
      <c r="I39918" s="34">
        <v>44</v>
      </c>
      <c r="J39918" s="34">
        <v>38</v>
      </c>
      <c r="K39918" s="34">
        <v>57</v>
      </c>
      <c r="L39918" s="34">
        <v>26</v>
      </c>
      <c r="M39918" s="34">
        <v>46</v>
      </c>
      <c r="N39918" s="34">
        <v>52</v>
      </c>
      <c r="O39918" s="34">
        <v>48</v>
      </c>
      <c r="P39918" s="34">
        <v>43</v>
      </c>
      <c r="Q39918" s="34">
        <v>68</v>
      </c>
      <c r="R39918" s="34">
        <v>61</v>
      </c>
      <c r="S39918" s="34">
        <v>59</v>
      </c>
      <c r="T39918" s="34">
        <v>22</v>
      </c>
      <c r="U39918" s="34">
        <v>47</v>
      </c>
      <c r="V39918" s="34">
        <v>76</v>
      </c>
      <c r="W39918" s="34">
        <v>50</v>
      </c>
      <c r="X39918" s="34">
        <v>71</v>
      </c>
      <c r="Y39918" s="34">
        <v>37</v>
      </c>
      <c r="Z39918" s="34">
        <v>55</v>
      </c>
      <c r="AA39918" s="34">
        <v>83</v>
      </c>
      <c r="AB39918" s="34">
        <v>47</v>
      </c>
      <c r="AC39918" s="34">
        <v>60</v>
      </c>
    </row>
    <row r="39919" spans="1:29" x14ac:dyDescent="0.2">
      <c r="A39919" s="34" t="s">
        <v>100412</v>
      </c>
      <c r="B39919" s="34">
        <v>288</v>
      </c>
      <c r="C39919" s="34">
        <v>409</v>
      </c>
      <c r="D39919" s="34">
        <v>631</v>
      </c>
      <c r="E39919" s="34">
        <v>512</v>
      </c>
      <c r="F39919" s="34">
        <v>528</v>
      </c>
      <c r="G39919" s="34">
        <v>394</v>
      </c>
      <c r="H39919" s="34">
        <v>462</v>
      </c>
      <c r="I39919" s="34">
        <v>411</v>
      </c>
      <c r="J39919" s="34">
        <v>489</v>
      </c>
      <c r="K39919" s="34">
        <v>472</v>
      </c>
      <c r="L39919" s="34">
        <v>341</v>
      </c>
      <c r="M39919" s="34">
        <v>327</v>
      </c>
      <c r="N39919" s="34">
        <v>440</v>
      </c>
      <c r="O39919" s="34">
        <v>382</v>
      </c>
      <c r="P39919" s="34">
        <v>459</v>
      </c>
      <c r="Q39919" s="34">
        <v>532</v>
      </c>
      <c r="R39919" s="34">
        <v>556</v>
      </c>
      <c r="S39919" s="34">
        <v>572</v>
      </c>
      <c r="T39919" s="34">
        <v>454</v>
      </c>
      <c r="U39919" s="34">
        <v>405</v>
      </c>
      <c r="V39919" s="34">
        <v>532</v>
      </c>
      <c r="W39919" s="34">
        <v>516</v>
      </c>
      <c r="X39919" s="34">
        <v>741</v>
      </c>
      <c r="Y39919" s="34">
        <v>454</v>
      </c>
      <c r="Z39919" s="34">
        <v>622</v>
      </c>
      <c r="AA39919" s="34">
        <v>508</v>
      </c>
      <c r="AB39919" s="34">
        <v>529</v>
      </c>
      <c r="AC39919" s="34">
        <v>746</v>
      </c>
    </row>
    <row r="39920" spans="1:29" x14ac:dyDescent="0.2">
      <c r="A39920" s="34" t="s">
        <v>100413</v>
      </c>
      <c r="B39920" s="34">
        <v>536</v>
      </c>
      <c r="C39920" s="34">
        <v>486</v>
      </c>
      <c r="D39920" s="34">
        <v>626</v>
      </c>
      <c r="E39920" s="34">
        <v>537</v>
      </c>
      <c r="F39920" s="34">
        <v>695</v>
      </c>
      <c r="G39920" s="34">
        <v>453</v>
      </c>
      <c r="H39920" s="34">
        <v>624</v>
      </c>
      <c r="I39920" s="34">
        <v>490</v>
      </c>
      <c r="J39920" s="34">
        <v>600</v>
      </c>
      <c r="K39920" s="34">
        <v>488</v>
      </c>
      <c r="L39920" s="34">
        <v>479</v>
      </c>
      <c r="M39920" s="34">
        <v>411</v>
      </c>
      <c r="N39920" s="34">
        <v>545</v>
      </c>
      <c r="O39920" s="34">
        <v>436</v>
      </c>
      <c r="P39920" s="34">
        <v>595</v>
      </c>
      <c r="Q39920" s="34">
        <v>655</v>
      </c>
      <c r="R39920" s="34">
        <v>835</v>
      </c>
      <c r="S39920" s="34">
        <v>675</v>
      </c>
      <c r="T39920" s="34">
        <v>671</v>
      </c>
      <c r="U39920" s="34">
        <v>522</v>
      </c>
      <c r="V39920" s="34">
        <v>754</v>
      </c>
      <c r="W39920" s="34">
        <v>634</v>
      </c>
      <c r="X39920" s="34">
        <v>867</v>
      </c>
      <c r="Y39920" s="34">
        <v>548</v>
      </c>
      <c r="Z39920" s="34">
        <v>722</v>
      </c>
      <c r="AA39920" s="34">
        <v>628</v>
      </c>
      <c r="AB39920" s="34">
        <v>762</v>
      </c>
      <c r="AC39920" s="34">
        <v>886</v>
      </c>
    </row>
    <row r="39921" spans="1:29" x14ac:dyDescent="0.2">
      <c r="A39921" s="34" t="s">
        <v>100414</v>
      </c>
      <c r="B39921" s="34">
        <v>189</v>
      </c>
      <c r="C39921" s="34">
        <v>187</v>
      </c>
      <c r="D39921" s="34">
        <v>221</v>
      </c>
      <c r="E39921" s="34">
        <v>201</v>
      </c>
      <c r="F39921" s="34">
        <v>196</v>
      </c>
      <c r="G39921" s="34">
        <v>232</v>
      </c>
      <c r="H39921" s="34">
        <v>193</v>
      </c>
      <c r="I39921" s="34">
        <v>202</v>
      </c>
      <c r="J39921" s="34">
        <v>149</v>
      </c>
      <c r="K39921" s="34">
        <v>211</v>
      </c>
      <c r="L39921" s="34">
        <v>135</v>
      </c>
      <c r="M39921" s="34">
        <v>178</v>
      </c>
      <c r="N39921" s="34">
        <v>180</v>
      </c>
      <c r="O39921" s="34">
        <v>158</v>
      </c>
      <c r="P39921" s="34">
        <v>181</v>
      </c>
      <c r="Q39921" s="34">
        <v>222</v>
      </c>
      <c r="R39921" s="34">
        <v>238</v>
      </c>
      <c r="S39921" s="34">
        <v>259</v>
      </c>
      <c r="T39921" s="34">
        <v>213</v>
      </c>
      <c r="U39921" s="34">
        <v>212</v>
      </c>
      <c r="V39921" s="34">
        <v>219</v>
      </c>
      <c r="W39921" s="34">
        <v>222</v>
      </c>
      <c r="X39921" s="34">
        <v>229</v>
      </c>
      <c r="Y39921" s="34">
        <v>226</v>
      </c>
      <c r="Z39921" s="34">
        <v>220</v>
      </c>
      <c r="AA39921" s="34">
        <v>224</v>
      </c>
      <c r="AB39921" s="34">
        <v>243</v>
      </c>
      <c r="AC39921" s="34">
        <v>326</v>
      </c>
    </row>
    <row r="39922" spans="1:29" x14ac:dyDescent="0.2">
      <c r="A39922" s="34" t="s">
        <v>100415</v>
      </c>
      <c r="B39922" s="34">
        <v>50</v>
      </c>
      <c r="C39922" s="34">
        <v>81</v>
      </c>
      <c r="D39922" s="34">
        <v>91</v>
      </c>
      <c r="E39922" s="34">
        <v>107</v>
      </c>
      <c r="F39922" s="34">
        <v>61</v>
      </c>
      <c r="G39922" s="34">
        <v>89</v>
      </c>
      <c r="H39922" s="34">
        <v>80</v>
      </c>
      <c r="I39922" s="34">
        <v>101</v>
      </c>
      <c r="J39922" s="34">
        <v>56</v>
      </c>
      <c r="K39922" s="34">
        <v>70</v>
      </c>
      <c r="L39922" s="34">
        <v>22</v>
      </c>
      <c r="M39922" s="34">
        <v>93</v>
      </c>
      <c r="N39922" s="34">
        <v>56</v>
      </c>
      <c r="O39922" s="34">
        <v>53</v>
      </c>
      <c r="P39922" s="34">
        <v>47</v>
      </c>
      <c r="Q39922" s="34">
        <v>74</v>
      </c>
      <c r="R39922" s="34">
        <v>50</v>
      </c>
      <c r="S39922" s="34">
        <v>93</v>
      </c>
      <c r="T39922" s="34">
        <v>36</v>
      </c>
      <c r="U39922" s="34">
        <v>41</v>
      </c>
      <c r="V39922" s="34">
        <v>51</v>
      </c>
      <c r="W39922" s="34">
        <v>46</v>
      </c>
      <c r="X39922" s="34">
        <v>85</v>
      </c>
      <c r="Y39922" s="34">
        <v>39</v>
      </c>
      <c r="Z39922" s="34">
        <v>107</v>
      </c>
      <c r="AA39922" s="34">
        <v>100</v>
      </c>
      <c r="AB39922" s="34">
        <v>60</v>
      </c>
      <c r="AC39922" s="34">
        <v>166</v>
      </c>
    </row>
    <row r="39923" spans="1:29" x14ac:dyDescent="0.2">
      <c r="A39923" s="34" t="s">
        <v>100416</v>
      </c>
      <c r="B39923" s="34">
        <v>636</v>
      </c>
      <c r="C39923" s="34">
        <v>409</v>
      </c>
      <c r="D39923" s="34">
        <v>611</v>
      </c>
      <c r="E39923" s="34">
        <v>538</v>
      </c>
      <c r="F39923" s="34">
        <v>642</v>
      </c>
      <c r="G39923" s="34">
        <v>496</v>
      </c>
      <c r="H39923" s="34">
        <v>587</v>
      </c>
      <c r="I39923" s="34">
        <v>459</v>
      </c>
      <c r="J39923" s="34">
        <v>575</v>
      </c>
      <c r="K39923" s="34">
        <v>521</v>
      </c>
      <c r="L39923" s="34">
        <v>455</v>
      </c>
      <c r="M39923" s="34">
        <v>415</v>
      </c>
      <c r="N39923" s="34">
        <v>520</v>
      </c>
      <c r="O39923" s="34">
        <v>425</v>
      </c>
      <c r="P39923" s="34">
        <v>624</v>
      </c>
      <c r="Q39923" s="34">
        <v>600</v>
      </c>
      <c r="R39923" s="34">
        <v>764</v>
      </c>
      <c r="S39923" s="34">
        <v>653</v>
      </c>
      <c r="T39923" s="34">
        <v>668</v>
      </c>
      <c r="U39923" s="34">
        <v>469</v>
      </c>
      <c r="V39923" s="34">
        <v>812</v>
      </c>
      <c r="W39923" s="34">
        <v>635</v>
      </c>
      <c r="X39923" s="34">
        <v>746</v>
      </c>
      <c r="Y39923" s="34">
        <v>514</v>
      </c>
      <c r="Z39923" s="34">
        <v>663</v>
      </c>
      <c r="AA39923" s="34">
        <v>668</v>
      </c>
      <c r="AB39923" s="34">
        <v>794</v>
      </c>
      <c r="AC39923" s="34">
        <v>853</v>
      </c>
    </row>
    <row r="39924" spans="1:29" x14ac:dyDescent="0.2">
      <c r="A39924" s="34" t="s">
        <v>100417</v>
      </c>
      <c r="B39924" s="34">
        <v>104</v>
      </c>
      <c r="C39924" s="34">
        <v>156</v>
      </c>
      <c r="D39924" s="34">
        <v>191</v>
      </c>
      <c r="E39924" s="34">
        <v>155</v>
      </c>
      <c r="F39924" s="34">
        <v>156</v>
      </c>
      <c r="G39924" s="34">
        <v>192</v>
      </c>
      <c r="H39924" s="34">
        <v>118</v>
      </c>
      <c r="I39924" s="34">
        <v>164</v>
      </c>
      <c r="J39924" s="34">
        <v>123</v>
      </c>
      <c r="K39924" s="34">
        <v>183</v>
      </c>
      <c r="L39924" s="34">
        <v>79</v>
      </c>
      <c r="M39924" s="34">
        <v>116</v>
      </c>
      <c r="N39924" s="34">
        <v>97</v>
      </c>
      <c r="O39924" s="34">
        <v>103</v>
      </c>
      <c r="P39924" s="34">
        <v>121</v>
      </c>
      <c r="Q39924" s="34">
        <v>152</v>
      </c>
      <c r="R39924" s="34">
        <v>108</v>
      </c>
      <c r="S39924" s="34">
        <v>198</v>
      </c>
      <c r="T39924" s="34">
        <v>98</v>
      </c>
      <c r="U39924" s="34">
        <v>104</v>
      </c>
      <c r="V39924" s="34">
        <v>170</v>
      </c>
      <c r="W39924" s="34">
        <v>121</v>
      </c>
      <c r="X39924" s="34">
        <v>173</v>
      </c>
      <c r="Y39924" s="34">
        <v>122</v>
      </c>
      <c r="Z39924" s="34">
        <v>169</v>
      </c>
      <c r="AA39924" s="34">
        <v>214</v>
      </c>
      <c r="AB39924" s="34">
        <v>108</v>
      </c>
      <c r="AC39924" s="34">
        <v>281</v>
      </c>
    </row>
    <row r="39925" spans="1:29" x14ac:dyDescent="0.2">
      <c r="A39925" s="34" t="s">
        <v>100418</v>
      </c>
      <c r="B39925" s="34">
        <v>109</v>
      </c>
      <c r="C39925" s="34">
        <v>202</v>
      </c>
      <c r="D39925" s="34">
        <v>182</v>
      </c>
      <c r="E39925" s="34">
        <v>218</v>
      </c>
      <c r="F39925" s="34">
        <v>154</v>
      </c>
      <c r="G39925" s="34">
        <v>194</v>
      </c>
      <c r="H39925" s="34">
        <v>137</v>
      </c>
      <c r="I39925" s="34">
        <v>209</v>
      </c>
      <c r="J39925" s="34">
        <v>115</v>
      </c>
      <c r="K39925" s="34">
        <v>217</v>
      </c>
      <c r="L39925" s="34">
        <v>88</v>
      </c>
      <c r="M39925" s="34">
        <v>162</v>
      </c>
      <c r="N39925" s="34">
        <v>108</v>
      </c>
      <c r="O39925" s="34">
        <v>165</v>
      </c>
      <c r="P39925" s="34">
        <v>114</v>
      </c>
      <c r="Q39925" s="34">
        <v>212</v>
      </c>
      <c r="R39925" s="34">
        <v>149</v>
      </c>
      <c r="S39925" s="34">
        <v>270</v>
      </c>
      <c r="T39925" s="34">
        <v>95</v>
      </c>
      <c r="U39925" s="34">
        <v>142</v>
      </c>
      <c r="V39925" s="34">
        <v>155</v>
      </c>
      <c r="W39925" s="34">
        <v>155</v>
      </c>
      <c r="X39925" s="34">
        <v>181</v>
      </c>
      <c r="Y39925" s="34">
        <v>124</v>
      </c>
      <c r="Z39925" s="34">
        <v>159</v>
      </c>
      <c r="AA39925" s="34">
        <v>194</v>
      </c>
      <c r="AB39925" s="34">
        <v>98</v>
      </c>
      <c r="AC39925" s="34">
        <v>315</v>
      </c>
    </row>
    <row r="39926" spans="1:29" x14ac:dyDescent="0.2">
      <c r="A39926" s="34" t="s">
        <v>100419</v>
      </c>
      <c r="B39926" s="34">
        <v>176</v>
      </c>
      <c r="C39926" s="34">
        <v>381</v>
      </c>
      <c r="D39926" s="34">
        <v>420</v>
      </c>
      <c r="E39926" s="34">
        <v>416</v>
      </c>
      <c r="F39926" s="34">
        <v>395</v>
      </c>
      <c r="G39926" s="34">
        <v>415</v>
      </c>
      <c r="H39926" s="34">
        <v>341</v>
      </c>
      <c r="I39926" s="34">
        <v>329</v>
      </c>
      <c r="J39926" s="34">
        <v>270</v>
      </c>
      <c r="K39926" s="34">
        <v>448</v>
      </c>
      <c r="L39926" s="34">
        <v>144</v>
      </c>
      <c r="M39926" s="34">
        <v>315</v>
      </c>
      <c r="N39926" s="34">
        <v>309</v>
      </c>
      <c r="O39926" s="34">
        <v>296</v>
      </c>
      <c r="P39926" s="34">
        <v>288</v>
      </c>
      <c r="Q39926" s="34">
        <v>404</v>
      </c>
      <c r="R39926" s="34">
        <v>378</v>
      </c>
      <c r="S39926" s="34">
        <v>530</v>
      </c>
      <c r="T39926" s="34">
        <v>189</v>
      </c>
      <c r="U39926" s="34">
        <v>329</v>
      </c>
      <c r="V39926" s="34">
        <v>353</v>
      </c>
      <c r="W39926" s="34">
        <v>295</v>
      </c>
      <c r="X39926" s="34">
        <v>453</v>
      </c>
      <c r="Y39926" s="34">
        <v>291</v>
      </c>
      <c r="Z39926" s="34">
        <v>457</v>
      </c>
      <c r="AA39926" s="34">
        <v>498</v>
      </c>
      <c r="AB39926" s="34">
        <v>277</v>
      </c>
      <c r="AC39926" s="34">
        <v>546</v>
      </c>
    </row>
    <row r="39927" spans="1:29" x14ac:dyDescent="0.2">
      <c r="A39927" s="34" t="s">
        <v>100420</v>
      </c>
      <c r="B39927" s="34">
        <v>188</v>
      </c>
      <c r="C39927" s="34">
        <v>240</v>
      </c>
      <c r="D39927" s="34">
        <v>307</v>
      </c>
      <c r="E39927" s="34">
        <v>229</v>
      </c>
      <c r="F39927" s="34">
        <v>240</v>
      </c>
      <c r="G39927" s="34">
        <v>225</v>
      </c>
      <c r="H39927" s="34">
        <v>291</v>
      </c>
      <c r="I39927" s="34">
        <v>196</v>
      </c>
      <c r="J39927" s="34">
        <v>255</v>
      </c>
      <c r="K39927" s="34">
        <v>262</v>
      </c>
      <c r="L39927" s="34">
        <v>159</v>
      </c>
      <c r="M39927" s="34">
        <v>220</v>
      </c>
      <c r="N39927" s="34">
        <v>194</v>
      </c>
      <c r="O39927" s="34">
        <v>191</v>
      </c>
      <c r="P39927" s="34">
        <v>221</v>
      </c>
      <c r="Q39927" s="34">
        <v>272</v>
      </c>
      <c r="R39927" s="34">
        <v>268</v>
      </c>
      <c r="S39927" s="34">
        <v>279</v>
      </c>
      <c r="T39927" s="34">
        <v>183</v>
      </c>
      <c r="U39927" s="34">
        <v>190</v>
      </c>
      <c r="V39927" s="34">
        <v>352</v>
      </c>
      <c r="W39927" s="34">
        <v>247</v>
      </c>
      <c r="X39927" s="34">
        <v>337</v>
      </c>
      <c r="Y39927" s="34">
        <v>192</v>
      </c>
      <c r="Z39927" s="34">
        <v>308</v>
      </c>
      <c r="AA39927" s="34">
        <v>329</v>
      </c>
      <c r="AB39927" s="34">
        <v>197</v>
      </c>
      <c r="AC39927" s="34">
        <v>358</v>
      </c>
    </row>
    <row r="39928" spans="1:29" x14ac:dyDescent="0.2">
      <c r="A39928" s="34" t="s">
        <v>100421</v>
      </c>
      <c r="B39928" s="34">
        <v>137</v>
      </c>
      <c r="C39928" s="34">
        <v>263</v>
      </c>
      <c r="D39928" s="34">
        <v>304</v>
      </c>
      <c r="E39928" s="34">
        <v>277</v>
      </c>
      <c r="F39928" s="34">
        <v>230</v>
      </c>
      <c r="G39928" s="34">
        <v>259</v>
      </c>
      <c r="H39928" s="34">
        <v>215</v>
      </c>
      <c r="I39928" s="34">
        <v>204</v>
      </c>
      <c r="J39928" s="34">
        <v>147</v>
      </c>
      <c r="K39928" s="34">
        <v>275</v>
      </c>
      <c r="L39928" s="34">
        <v>98</v>
      </c>
      <c r="M39928" s="34">
        <v>217</v>
      </c>
      <c r="N39928" s="34">
        <v>191</v>
      </c>
      <c r="O39928" s="34">
        <v>242</v>
      </c>
      <c r="P39928" s="34">
        <v>173</v>
      </c>
      <c r="Q39928" s="34">
        <v>270</v>
      </c>
      <c r="R39928" s="34">
        <v>168</v>
      </c>
      <c r="S39928" s="34">
        <v>402</v>
      </c>
      <c r="T39928" s="34">
        <v>129</v>
      </c>
      <c r="U39928" s="34">
        <v>190</v>
      </c>
      <c r="V39928" s="34">
        <v>205</v>
      </c>
      <c r="W39928" s="34">
        <v>237</v>
      </c>
      <c r="X39928" s="34">
        <v>282</v>
      </c>
      <c r="Y39928" s="34">
        <v>158</v>
      </c>
      <c r="Z39928" s="34">
        <v>258</v>
      </c>
      <c r="AA39928" s="34">
        <v>284</v>
      </c>
      <c r="AB39928" s="34">
        <v>169</v>
      </c>
      <c r="AC39928" s="34">
        <v>353</v>
      </c>
    </row>
    <row r="39929" spans="1:29" x14ac:dyDescent="0.2">
      <c r="A39929" s="34" t="s">
        <v>100422</v>
      </c>
      <c r="B39929" s="34">
        <v>156</v>
      </c>
      <c r="C39929" s="34">
        <v>194</v>
      </c>
      <c r="D39929" s="34">
        <v>293</v>
      </c>
      <c r="E39929" s="34">
        <v>243</v>
      </c>
      <c r="F39929" s="34">
        <v>225</v>
      </c>
      <c r="G39929" s="34">
        <v>208</v>
      </c>
      <c r="H39929" s="34">
        <v>216</v>
      </c>
      <c r="I39929" s="34">
        <v>191</v>
      </c>
      <c r="J39929" s="34">
        <v>163</v>
      </c>
      <c r="K39929" s="34">
        <v>252</v>
      </c>
      <c r="L39929" s="34">
        <v>112</v>
      </c>
      <c r="M39929" s="34">
        <v>154</v>
      </c>
      <c r="N39929" s="34">
        <v>167</v>
      </c>
      <c r="O39929" s="34">
        <v>180</v>
      </c>
      <c r="P39929" s="34">
        <v>194</v>
      </c>
      <c r="Q39929" s="34">
        <v>274</v>
      </c>
      <c r="R39929" s="34">
        <v>209</v>
      </c>
      <c r="S39929" s="34">
        <v>273</v>
      </c>
      <c r="T39929" s="34">
        <v>124</v>
      </c>
      <c r="U39929" s="34">
        <v>169</v>
      </c>
      <c r="V39929" s="34">
        <v>200</v>
      </c>
      <c r="W39929" s="34">
        <v>199</v>
      </c>
      <c r="X39929" s="34">
        <v>256</v>
      </c>
      <c r="Y39929" s="34">
        <v>195</v>
      </c>
      <c r="Z39929" s="34">
        <v>293</v>
      </c>
      <c r="AA39929" s="34">
        <v>284</v>
      </c>
      <c r="AB39929" s="34">
        <v>151</v>
      </c>
      <c r="AC39929" s="34">
        <v>373</v>
      </c>
    </row>
    <row r="39930" spans="1:29" x14ac:dyDescent="0.2">
      <c r="A39930" s="34" t="s">
        <v>100423</v>
      </c>
      <c r="B39930" s="34">
        <v>97</v>
      </c>
      <c r="C39930" s="34">
        <v>139</v>
      </c>
      <c r="D39930" s="34">
        <v>192</v>
      </c>
      <c r="E39930" s="34">
        <v>176</v>
      </c>
      <c r="F39930" s="34">
        <v>143</v>
      </c>
      <c r="G39930" s="34">
        <v>145</v>
      </c>
      <c r="H39930" s="34">
        <v>149</v>
      </c>
      <c r="I39930" s="34">
        <v>163</v>
      </c>
      <c r="J39930" s="34">
        <v>114</v>
      </c>
      <c r="K39930" s="34">
        <v>172</v>
      </c>
      <c r="L39930" s="34">
        <v>97</v>
      </c>
      <c r="M39930" s="34">
        <v>151</v>
      </c>
      <c r="N39930" s="34">
        <v>134</v>
      </c>
      <c r="O39930" s="34">
        <v>178</v>
      </c>
      <c r="P39930" s="34">
        <v>120</v>
      </c>
      <c r="Q39930" s="34">
        <v>229</v>
      </c>
      <c r="R39930" s="34">
        <v>170</v>
      </c>
      <c r="S39930" s="34">
        <v>239</v>
      </c>
      <c r="T39930" s="34">
        <v>101</v>
      </c>
      <c r="U39930" s="34">
        <v>179</v>
      </c>
      <c r="V39930" s="34">
        <v>171</v>
      </c>
      <c r="W39930" s="34">
        <v>183</v>
      </c>
      <c r="X39930" s="34">
        <v>210</v>
      </c>
      <c r="Y39930" s="34">
        <v>146</v>
      </c>
      <c r="Z39930" s="34">
        <v>193</v>
      </c>
      <c r="AA39930" s="34">
        <v>221</v>
      </c>
      <c r="AB39930" s="34">
        <v>141</v>
      </c>
      <c r="AC39930" s="34">
        <v>280</v>
      </c>
    </row>
    <row r="39931" spans="1:29" x14ac:dyDescent="0.2">
      <c r="A39931" s="34" t="s">
        <v>100424</v>
      </c>
      <c r="B39931" s="34">
        <v>184</v>
      </c>
      <c r="C39931" s="34">
        <v>184</v>
      </c>
      <c r="D39931" s="34">
        <v>247</v>
      </c>
      <c r="E39931" s="34">
        <v>193</v>
      </c>
      <c r="F39931" s="34">
        <v>287</v>
      </c>
      <c r="G39931" s="34">
        <v>227</v>
      </c>
      <c r="H39931" s="34">
        <v>208</v>
      </c>
      <c r="I39931" s="34">
        <v>188</v>
      </c>
      <c r="J39931" s="34">
        <v>205</v>
      </c>
      <c r="K39931" s="34">
        <v>164</v>
      </c>
      <c r="L39931" s="34">
        <v>170</v>
      </c>
      <c r="M39931" s="34">
        <v>144</v>
      </c>
      <c r="N39931" s="34">
        <v>183</v>
      </c>
      <c r="O39931" s="34">
        <v>190</v>
      </c>
      <c r="P39931" s="34">
        <v>217</v>
      </c>
      <c r="Q39931" s="34">
        <v>225</v>
      </c>
      <c r="R39931" s="34">
        <v>254</v>
      </c>
      <c r="S39931" s="34">
        <v>237</v>
      </c>
      <c r="T39931" s="34">
        <v>241</v>
      </c>
      <c r="U39931" s="34">
        <v>171</v>
      </c>
      <c r="V39931" s="34">
        <v>265</v>
      </c>
      <c r="W39931" s="34">
        <v>215</v>
      </c>
      <c r="X39931" s="34">
        <v>279</v>
      </c>
      <c r="Y39931" s="34">
        <v>235</v>
      </c>
      <c r="Z39931" s="34">
        <v>323</v>
      </c>
      <c r="AA39931" s="34">
        <v>246</v>
      </c>
      <c r="AB39931" s="34">
        <v>232</v>
      </c>
      <c r="AC39931" s="34">
        <v>354</v>
      </c>
    </row>
    <row r="39932" spans="1:29" x14ac:dyDescent="0.2">
      <c r="A39932" s="34" t="s">
        <v>100425</v>
      </c>
      <c r="B39932" s="34">
        <v>144</v>
      </c>
      <c r="C39932" s="34">
        <v>147</v>
      </c>
      <c r="D39932" s="34">
        <v>267</v>
      </c>
      <c r="E39932" s="34">
        <v>163</v>
      </c>
      <c r="F39932" s="34">
        <v>216</v>
      </c>
      <c r="G39932" s="34">
        <v>112</v>
      </c>
      <c r="H39932" s="34">
        <v>176</v>
      </c>
      <c r="I39932" s="34">
        <v>139</v>
      </c>
      <c r="J39932" s="34">
        <v>165</v>
      </c>
      <c r="K39932" s="34">
        <v>151</v>
      </c>
      <c r="L39932" s="34">
        <v>153</v>
      </c>
      <c r="M39932" s="34">
        <v>97</v>
      </c>
      <c r="N39932" s="34">
        <v>156</v>
      </c>
      <c r="O39932" s="34">
        <v>139</v>
      </c>
      <c r="P39932" s="34">
        <v>190</v>
      </c>
      <c r="Q39932" s="34">
        <v>177</v>
      </c>
      <c r="R39932" s="34">
        <v>232</v>
      </c>
      <c r="S39932" s="34">
        <v>174</v>
      </c>
      <c r="T39932" s="34">
        <v>208</v>
      </c>
      <c r="U39932" s="34">
        <v>134</v>
      </c>
      <c r="V39932" s="34">
        <v>194</v>
      </c>
      <c r="W39932" s="34">
        <v>113</v>
      </c>
      <c r="X39932" s="34">
        <v>184</v>
      </c>
      <c r="Y39932" s="34">
        <v>151</v>
      </c>
      <c r="Z39932" s="34">
        <v>201</v>
      </c>
      <c r="AA39932" s="34">
        <v>161</v>
      </c>
      <c r="AB39932" s="34">
        <v>185</v>
      </c>
      <c r="AC39932" s="34">
        <v>275</v>
      </c>
    </row>
    <row r="39933" spans="1:29" x14ac:dyDescent="0.2">
      <c r="A39933" s="34" t="s">
        <v>100426</v>
      </c>
      <c r="B39933" s="34">
        <v>102</v>
      </c>
      <c r="C39933" s="34">
        <v>202</v>
      </c>
      <c r="D39933" s="34">
        <v>375</v>
      </c>
      <c r="E39933" s="34">
        <v>236</v>
      </c>
      <c r="F39933" s="34">
        <v>222</v>
      </c>
      <c r="G39933" s="34">
        <v>187</v>
      </c>
      <c r="H39933" s="34">
        <v>171</v>
      </c>
      <c r="I39933" s="34">
        <v>197</v>
      </c>
      <c r="J39933" s="34">
        <v>132</v>
      </c>
      <c r="K39933" s="34">
        <v>207</v>
      </c>
      <c r="L39933" s="34">
        <v>68</v>
      </c>
      <c r="M39933" s="34">
        <v>164</v>
      </c>
      <c r="N39933" s="34">
        <v>184</v>
      </c>
      <c r="O39933" s="34">
        <v>145</v>
      </c>
      <c r="P39933" s="34">
        <v>157</v>
      </c>
      <c r="Q39933" s="34">
        <v>214</v>
      </c>
      <c r="R39933" s="34">
        <v>192</v>
      </c>
      <c r="S39933" s="34">
        <v>288</v>
      </c>
      <c r="T39933" s="34">
        <v>97</v>
      </c>
      <c r="U39933" s="34">
        <v>125</v>
      </c>
      <c r="V39933" s="34">
        <v>213</v>
      </c>
      <c r="W39933" s="34">
        <v>139</v>
      </c>
      <c r="X39933" s="34">
        <v>266</v>
      </c>
      <c r="Y39933" s="34">
        <v>92</v>
      </c>
      <c r="Z39933" s="34">
        <v>242</v>
      </c>
      <c r="AA39933" s="34">
        <v>280</v>
      </c>
      <c r="AB39933" s="34">
        <v>113</v>
      </c>
      <c r="AC39933" s="34">
        <v>326</v>
      </c>
    </row>
    <row r="39934" spans="1:29" x14ac:dyDescent="0.2">
      <c r="A39934" s="34" t="s">
        <v>100427</v>
      </c>
      <c r="B39934" s="34">
        <v>192</v>
      </c>
      <c r="C39934" s="34">
        <v>145</v>
      </c>
      <c r="D39934" s="34">
        <v>213</v>
      </c>
      <c r="E39934" s="34">
        <v>161</v>
      </c>
      <c r="F39934" s="34">
        <v>202</v>
      </c>
      <c r="G39934" s="34">
        <v>121</v>
      </c>
      <c r="H39934" s="34">
        <v>177</v>
      </c>
      <c r="I39934" s="34">
        <v>112</v>
      </c>
      <c r="J39934" s="34">
        <v>171</v>
      </c>
      <c r="K39934" s="34">
        <v>126</v>
      </c>
      <c r="L39934" s="34">
        <v>126</v>
      </c>
      <c r="M39934" s="34">
        <v>101</v>
      </c>
      <c r="N39934" s="34">
        <v>175</v>
      </c>
      <c r="O39934" s="34">
        <v>147</v>
      </c>
      <c r="P39934" s="34">
        <v>192</v>
      </c>
      <c r="Q39934" s="34">
        <v>149</v>
      </c>
      <c r="R39934" s="34">
        <v>195</v>
      </c>
      <c r="S39934" s="34">
        <v>191</v>
      </c>
      <c r="T39934" s="34">
        <v>197</v>
      </c>
      <c r="U39934" s="34">
        <v>158</v>
      </c>
      <c r="V39934" s="34">
        <v>182</v>
      </c>
      <c r="W39934" s="34">
        <v>151</v>
      </c>
      <c r="X39934" s="34">
        <v>190</v>
      </c>
      <c r="Y39934" s="34">
        <v>167</v>
      </c>
      <c r="Z39934" s="34">
        <v>185</v>
      </c>
      <c r="AA39934" s="34">
        <v>217</v>
      </c>
      <c r="AB39934" s="34">
        <v>211</v>
      </c>
      <c r="AC39934" s="34">
        <v>230</v>
      </c>
    </row>
    <row r="39935" spans="1:29" x14ac:dyDescent="0.2">
      <c r="A39935" s="34" t="s">
        <v>100428</v>
      </c>
      <c r="B39935" s="34">
        <v>73</v>
      </c>
      <c r="C39935" s="34">
        <v>82</v>
      </c>
      <c r="D39935" s="34">
        <v>84</v>
      </c>
      <c r="E39935" s="34">
        <v>88</v>
      </c>
      <c r="F39935" s="34">
        <v>71</v>
      </c>
      <c r="G39935" s="34">
        <v>36</v>
      </c>
      <c r="H39935" s="34">
        <v>49</v>
      </c>
      <c r="I39935" s="34">
        <v>56</v>
      </c>
      <c r="J39935" s="34">
        <v>95</v>
      </c>
      <c r="K39935" s="34">
        <v>53</v>
      </c>
      <c r="L39935" s="34">
        <v>36</v>
      </c>
      <c r="M39935" s="34">
        <v>38</v>
      </c>
      <c r="N39935" s="34">
        <v>53</v>
      </c>
      <c r="O39935" s="34">
        <v>54</v>
      </c>
      <c r="P39935" s="34">
        <v>78</v>
      </c>
      <c r="Q39935" s="34">
        <v>56</v>
      </c>
      <c r="R39935" s="34">
        <v>60</v>
      </c>
      <c r="S39935" s="34">
        <v>90</v>
      </c>
      <c r="T39935" s="34">
        <v>53</v>
      </c>
      <c r="U39935" s="34">
        <v>55</v>
      </c>
      <c r="V39935" s="34">
        <v>60</v>
      </c>
      <c r="W39935" s="34">
        <v>32</v>
      </c>
      <c r="X39935" s="34">
        <v>66</v>
      </c>
      <c r="Y39935" s="34">
        <v>36</v>
      </c>
      <c r="Z39935" s="34">
        <v>88</v>
      </c>
      <c r="AA39935" s="34">
        <v>57</v>
      </c>
      <c r="AB39935" s="34">
        <v>68</v>
      </c>
      <c r="AC39935" s="34">
        <v>93</v>
      </c>
    </row>
    <row r="39936" spans="1:29" x14ac:dyDescent="0.2">
      <c r="A39936" s="34" t="s">
        <v>100429</v>
      </c>
      <c r="B39936" s="34">
        <v>299</v>
      </c>
      <c r="C39936" s="34">
        <v>407</v>
      </c>
      <c r="D39936" s="34">
        <v>616</v>
      </c>
      <c r="E39936" s="34">
        <v>410</v>
      </c>
      <c r="F39936" s="34">
        <v>505</v>
      </c>
      <c r="G39936" s="34">
        <v>556</v>
      </c>
      <c r="H39936" s="34">
        <v>476</v>
      </c>
      <c r="I39936" s="34">
        <v>442</v>
      </c>
      <c r="J39936" s="34">
        <v>445</v>
      </c>
      <c r="K39936" s="34">
        <v>432</v>
      </c>
      <c r="L39936" s="34">
        <v>296</v>
      </c>
      <c r="M39936" s="34">
        <v>365</v>
      </c>
      <c r="N39936" s="34">
        <v>456</v>
      </c>
      <c r="O39936" s="34">
        <v>402</v>
      </c>
      <c r="P39936" s="34">
        <v>480</v>
      </c>
      <c r="Q39936" s="34">
        <v>509</v>
      </c>
      <c r="R39936" s="34">
        <v>521</v>
      </c>
      <c r="S39936" s="34">
        <v>501</v>
      </c>
      <c r="T39936" s="34">
        <v>413</v>
      </c>
      <c r="U39936" s="34">
        <v>349</v>
      </c>
      <c r="V39936" s="34">
        <v>568</v>
      </c>
      <c r="W39936" s="34">
        <v>447</v>
      </c>
      <c r="X39936" s="34">
        <v>591</v>
      </c>
      <c r="Y39936" s="34">
        <v>437</v>
      </c>
      <c r="Z39936" s="34">
        <v>570</v>
      </c>
      <c r="AA39936" s="34">
        <v>602</v>
      </c>
      <c r="AB39936" s="34">
        <v>461</v>
      </c>
      <c r="AC39936" s="34">
        <v>770</v>
      </c>
    </row>
    <row r="39937" spans="1:29" x14ac:dyDescent="0.2">
      <c r="A39937" s="34" t="s">
        <v>100430</v>
      </c>
      <c r="B39937" s="34">
        <v>52</v>
      </c>
      <c r="C39937" s="34">
        <v>62</v>
      </c>
      <c r="D39937" s="34">
        <v>91</v>
      </c>
      <c r="E39937" s="34">
        <v>50</v>
      </c>
      <c r="F39937" s="34">
        <v>71</v>
      </c>
      <c r="G39937" s="34">
        <v>64</v>
      </c>
      <c r="H39937" s="34">
        <v>61</v>
      </c>
      <c r="I39937" s="34">
        <v>29</v>
      </c>
      <c r="J39937" s="34">
        <v>38</v>
      </c>
      <c r="K39937" s="34">
        <v>58</v>
      </c>
      <c r="L39937" s="34">
        <v>27</v>
      </c>
      <c r="M39937" s="34">
        <v>38</v>
      </c>
      <c r="N39937" s="34">
        <v>57</v>
      </c>
      <c r="O39937" s="34">
        <v>47</v>
      </c>
      <c r="P39937" s="34">
        <v>54</v>
      </c>
      <c r="Q39937" s="34">
        <v>53</v>
      </c>
      <c r="R39937" s="34">
        <v>82</v>
      </c>
      <c r="S39937" s="34">
        <v>70</v>
      </c>
      <c r="T39937" s="34">
        <v>51</v>
      </c>
      <c r="U39937" s="34">
        <v>60</v>
      </c>
      <c r="V39937" s="34">
        <v>82</v>
      </c>
      <c r="W39937" s="34">
        <v>55</v>
      </c>
      <c r="X39937" s="34">
        <v>74</v>
      </c>
      <c r="Y39937" s="34">
        <v>48</v>
      </c>
      <c r="Z39937" s="34">
        <v>73</v>
      </c>
      <c r="AA39937" s="34">
        <v>58</v>
      </c>
      <c r="AB39937" s="34">
        <v>81</v>
      </c>
      <c r="AC39937" s="34">
        <v>98</v>
      </c>
    </row>
    <row r="39938" spans="1:29" x14ac:dyDescent="0.2">
      <c r="A39938" s="34" t="s">
        <v>100431</v>
      </c>
      <c r="B39938" s="34">
        <v>111</v>
      </c>
      <c r="C39938" s="34">
        <v>88</v>
      </c>
      <c r="D39938" s="34">
        <v>108</v>
      </c>
      <c r="E39938" s="34">
        <v>94</v>
      </c>
      <c r="F39938" s="34">
        <v>92</v>
      </c>
      <c r="G39938" s="34">
        <v>92</v>
      </c>
      <c r="H39938" s="34">
        <v>102</v>
      </c>
      <c r="I39938" s="34">
        <v>53</v>
      </c>
      <c r="J39938" s="34">
        <v>89</v>
      </c>
      <c r="K39938" s="34">
        <v>112</v>
      </c>
      <c r="L39938" s="34">
        <v>69</v>
      </c>
      <c r="M39938" s="34">
        <v>77</v>
      </c>
      <c r="N39938" s="34">
        <v>79</v>
      </c>
      <c r="O39938" s="34">
        <v>78</v>
      </c>
      <c r="P39938" s="34">
        <v>99</v>
      </c>
      <c r="Q39938" s="34">
        <v>89</v>
      </c>
      <c r="R39938" s="34">
        <v>114</v>
      </c>
      <c r="S39938" s="34">
        <v>65</v>
      </c>
      <c r="T39938" s="34">
        <v>88</v>
      </c>
      <c r="U39938" s="34">
        <v>88</v>
      </c>
      <c r="V39938" s="34">
        <v>118</v>
      </c>
      <c r="W39938" s="34">
        <v>90</v>
      </c>
      <c r="X39938" s="34">
        <v>140</v>
      </c>
      <c r="Y39938" s="34">
        <v>99</v>
      </c>
      <c r="Z39938" s="34">
        <v>116</v>
      </c>
      <c r="AA39938" s="34">
        <v>119</v>
      </c>
      <c r="AB39938" s="34">
        <v>124</v>
      </c>
      <c r="AC39938" s="34">
        <v>132</v>
      </c>
    </row>
    <row r="39939" spans="1:29" x14ac:dyDescent="0.2">
      <c r="A39939" s="34" t="s">
        <v>100432</v>
      </c>
      <c r="B39939" s="34">
        <v>92</v>
      </c>
      <c r="C39939" s="34">
        <v>45</v>
      </c>
      <c r="D39939" s="34">
        <v>67</v>
      </c>
      <c r="E39939" s="34">
        <v>53</v>
      </c>
      <c r="F39939" s="34">
        <v>82</v>
      </c>
      <c r="G39939" s="34">
        <v>87</v>
      </c>
      <c r="H39939" s="34">
        <v>88</v>
      </c>
      <c r="I39939" s="34">
        <v>36</v>
      </c>
      <c r="J39939" s="34">
        <v>53</v>
      </c>
      <c r="K39939" s="34">
        <v>66</v>
      </c>
      <c r="L39939" s="34">
        <v>57</v>
      </c>
      <c r="M39939" s="34">
        <v>40</v>
      </c>
      <c r="N39939" s="34">
        <v>57</v>
      </c>
      <c r="O39939" s="34">
        <v>44</v>
      </c>
      <c r="P39939" s="34">
        <v>69</v>
      </c>
      <c r="Q39939" s="34">
        <v>79</v>
      </c>
      <c r="R39939" s="34">
        <v>100</v>
      </c>
      <c r="S39939" s="34">
        <v>86</v>
      </c>
      <c r="T39939" s="34">
        <v>61</v>
      </c>
      <c r="U39939" s="34">
        <v>60</v>
      </c>
      <c r="V39939" s="34">
        <v>96</v>
      </c>
      <c r="W39939" s="34">
        <v>76</v>
      </c>
      <c r="X39939" s="34">
        <v>112</v>
      </c>
      <c r="Y39939" s="34">
        <v>48</v>
      </c>
      <c r="Z39939" s="34">
        <v>65</v>
      </c>
      <c r="AA39939" s="34">
        <v>83</v>
      </c>
      <c r="AB39939" s="34">
        <v>87</v>
      </c>
      <c r="AC39939" s="34">
        <v>116</v>
      </c>
    </row>
    <row r="39940" spans="1:29" x14ac:dyDescent="0.2">
      <c r="A39940" s="34" t="s">
        <v>100433</v>
      </c>
      <c r="B39940" s="34">
        <v>131</v>
      </c>
      <c r="C39940" s="34">
        <v>157</v>
      </c>
      <c r="D39940" s="34">
        <v>198</v>
      </c>
      <c r="E39940" s="34">
        <v>150</v>
      </c>
      <c r="F39940" s="34">
        <v>150</v>
      </c>
      <c r="G39940" s="34">
        <v>133</v>
      </c>
      <c r="H39940" s="34">
        <v>124</v>
      </c>
      <c r="I39940" s="34">
        <v>110</v>
      </c>
      <c r="J39940" s="34">
        <v>99</v>
      </c>
      <c r="K39940" s="34">
        <v>202</v>
      </c>
      <c r="L39940" s="34">
        <v>61</v>
      </c>
      <c r="M39940" s="34">
        <v>120</v>
      </c>
      <c r="N39940" s="34">
        <v>119</v>
      </c>
      <c r="O39940" s="34">
        <v>109</v>
      </c>
      <c r="P39940" s="34">
        <v>103</v>
      </c>
      <c r="Q39940" s="34">
        <v>161</v>
      </c>
      <c r="R39940" s="34">
        <v>131</v>
      </c>
      <c r="S39940" s="34">
        <v>172</v>
      </c>
      <c r="T39940" s="34">
        <v>81</v>
      </c>
      <c r="U39940" s="34">
        <v>99</v>
      </c>
      <c r="V39940" s="34">
        <v>127</v>
      </c>
      <c r="W39940" s="34">
        <v>134</v>
      </c>
      <c r="X39940" s="34">
        <v>136</v>
      </c>
      <c r="Y39940" s="34">
        <v>105</v>
      </c>
      <c r="Z39940" s="34">
        <v>157</v>
      </c>
      <c r="AA39940" s="34">
        <v>185</v>
      </c>
      <c r="AB39940" s="34">
        <v>94</v>
      </c>
      <c r="AC39940" s="34">
        <v>205</v>
      </c>
    </row>
    <row r="39941" spans="1:29" x14ac:dyDescent="0.2">
      <c r="A39941" s="34" t="s">
        <v>100434</v>
      </c>
      <c r="B39941" s="34">
        <v>161</v>
      </c>
      <c r="C39941" s="34">
        <v>268</v>
      </c>
      <c r="D39941" s="34">
        <v>248</v>
      </c>
      <c r="E39941" s="34">
        <v>225</v>
      </c>
      <c r="F39941" s="34">
        <v>218</v>
      </c>
      <c r="G39941" s="34">
        <v>208</v>
      </c>
      <c r="H39941" s="34">
        <v>190</v>
      </c>
      <c r="I39941" s="34">
        <v>182</v>
      </c>
      <c r="J39941" s="34">
        <v>200</v>
      </c>
      <c r="K39941" s="34">
        <v>188</v>
      </c>
      <c r="L39941" s="34">
        <v>134</v>
      </c>
      <c r="M39941" s="34">
        <v>177</v>
      </c>
      <c r="N39941" s="34">
        <v>164</v>
      </c>
      <c r="O39941" s="34">
        <v>170</v>
      </c>
      <c r="P39941" s="34">
        <v>170</v>
      </c>
      <c r="Q39941" s="34">
        <v>296</v>
      </c>
      <c r="R39941" s="34">
        <v>223</v>
      </c>
      <c r="S39941" s="34">
        <v>241</v>
      </c>
      <c r="T39941" s="34">
        <v>198</v>
      </c>
      <c r="U39941" s="34">
        <v>215</v>
      </c>
      <c r="V39941" s="34">
        <v>271</v>
      </c>
      <c r="W39941" s="34">
        <v>229</v>
      </c>
      <c r="X39941" s="34">
        <v>183</v>
      </c>
      <c r="Y39941" s="34">
        <v>223</v>
      </c>
      <c r="Z39941" s="34">
        <v>233</v>
      </c>
      <c r="AA39941" s="34">
        <v>285</v>
      </c>
      <c r="AB39941" s="34">
        <v>198</v>
      </c>
      <c r="AC39941" s="34">
        <v>345</v>
      </c>
    </row>
    <row r="39942" spans="1:29" x14ac:dyDescent="0.2">
      <c r="A39942" s="34" t="s">
        <v>100435</v>
      </c>
      <c r="B39942" s="34">
        <v>89</v>
      </c>
      <c r="C39942" s="34">
        <v>170</v>
      </c>
      <c r="D39942" s="34">
        <v>258</v>
      </c>
      <c r="E39942" s="34">
        <v>140</v>
      </c>
      <c r="F39942" s="34">
        <v>220</v>
      </c>
      <c r="G39942" s="34">
        <v>132</v>
      </c>
      <c r="H39942" s="34">
        <v>158</v>
      </c>
      <c r="I39942" s="34">
        <v>146</v>
      </c>
      <c r="J39942" s="34">
        <v>153</v>
      </c>
      <c r="K39942" s="34">
        <v>176</v>
      </c>
      <c r="L39942" s="34">
        <v>91</v>
      </c>
      <c r="M39942" s="34">
        <v>151</v>
      </c>
      <c r="N39942" s="34">
        <v>127</v>
      </c>
      <c r="O39942" s="34">
        <v>124</v>
      </c>
      <c r="P39942" s="34">
        <v>170</v>
      </c>
      <c r="Q39942" s="34">
        <v>181</v>
      </c>
      <c r="R39942" s="34">
        <v>177</v>
      </c>
      <c r="S39942" s="34">
        <v>201</v>
      </c>
      <c r="T39942" s="34">
        <v>128</v>
      </c>
      <c r="U39942" s="34">
        <v>141</v>
      </c>
      <c r="V39942" s="34">
        <v>200</v>
      </c>
      <c r="W39942" s="34">
        <v>142</v>
      </c>
      <c r="X39942" s="34">
        <v>246</v>
      </c>
      <c r="Y39942" s="34">
        <v>143</v>
      </c>
      <c r="Z39942" s="34">
        <v>211</v>
      </c>
      <c r="AA39942" s="34">
        <v>191</v>
      </c>
      <c r="AB39942" s="34">
        <v>151</v>
      </c>
      <c r="AC39942" s="34">
        <v>226</v>
      </c>
    </row>
    <row r="39943" spans="1:29" x14ac:dyDescent="0.2">
      <c r="A39943" s="34" t="s">
        <v>100436</v>
      </c>
      <c r="B39943" s="34">
        <v>239</v>
      </c>
      <c r="C39943" s="34">
        <v>297</v>
      </c>
      <c r="D39943" s="34">
        <v>426</v>
      </c>
      <c r="E39943" s="34">
        <v>340</v>
      </c>
      <c r="F39943" s="34">
        <v>487</v>
      </c>
      <c r="G39943" s="34">
        <v>320</v>
      </c>
      <c r="H39943" s="34">
        <v>437</v>
      </c>
      <c r="I39943" s="34">
        <v>311</v>
      </c>
      <c r="J39943" s="34">
        <v>393</v>
      </c>
      <c r="K39943" s="34">
        <v>281</v>
      </c>
      <c r="L39943" s="34">
        <v>249</v>
      </c>
      <c r="M39943" s="34">
        <v>258</v>
      </c>
      <c r="N39943" s="34">
        <v>362</v>
      </c>
      <c r="O39943" s="34">
        <v>279</v>
      </c>
      <c r="P39943" s="34">
        <v>335</v>
      </c>
      <c r="Q39943" s="34">
        <v>400</v>
      </c>
      <c r="R39943" s="34">
        <v>474</v>
      </c>
      <c r="S39943" s="34">
        <v>363</v>
      </c>
      <c r="T39943" s="34">
        <v>405</v>
      </c>
      <c r="U39943" s="34">
        <v>253</v>
      </c>
      <c r="V39943" s="34">
        <v>417</v>
      </c>
      <c r="W39943" s="34">
        <v>412</v>
      </c>
      <c r="X39943" s="34">
        <v>494</v>
      </c>
      <c r="Y39943" s="34">
        <v>327</v>
      </c>
      <c r="Z39943" s="34">
        <v>446</v>
      </c>
      <c r="AA39943" s="34">
        <v>434</v>
      </c>
      <c r="AB39943" s="34">
        <v>450</v>
      </c>
      <c r="AC39943" s="34">
        <v>528</v>
      </c>
    </row>
    <row r="39944" spans="1:29" x14ac:dyDescent="0.2">
      <c r="A39944" s="34" t="s">
        <v>100437</v>
      </c>
      <c r="B39944" s="34">
        <v>251</v>
      </c>
      <c r="C39944" s="34">
        <v>176</v>
      </c>
      <c r="D39944" s="34">
        <v>260</v>
      </c>
      <c r="E39944" s="34">
        <v>199</v>
      </c>
      <c r="F39944" s="34">
        <v>225</v>
      </c>
      <c r="G39944" s="34">
        <v>233</v>
      </c>
      <c r="H39944" s="34">
        <v>219</v>
      </c>
      <c r="I39944" s="34">
        <v>210</v>
      </c>
      <c r="J39944" s="34">
        <v>188</v>
      </c>
      <c r="K39944" s="34">
        <v>260</v>
      </c>
      <c r="L39944" s="34">
        <v>183</v>
      </c>
      <c r="M39944" s="34">
        <v>208</v>
      </c>
      <c r="N39944" s="34">
        <v>218</v>
      </c>
      <c r="O39944" s="34">
        <v>194</v>
      </c>
      <c r="P39944" s="34">
        <v>229</v>
      </c>
      <c r="Q39944" s="34">
        <v>317</v>
      </c>
      <c r="R39944" s="34">
        <v>321</v>
      </c>
      <c r="S39944" s="34">
        <v>328</v>
      </c>
      <c r="T39944" s="34">
        <v>265</v>
      </c>
      <c r="U39944" s="34">
        <v>259</v>
      </c>
      <c r="V39944" s="34">
        <v>229</v>
      </c>
      <c r="W39944" s="34">
        <v>357</v>
      </c>
      <c r="X39944" s="34">
        <v>268</v>
      </c>
      <c r="Y39944" s="34">
        <v>295</v>
      </c>
      <c r="Z39944" s="34">
        <v>272</v>
      </c>
      <c r="AA39944" s="34">
        <v>357</v>
      </c>
      <c r="AB39944" s="34">
        <v>245</v>
      </c>
      <c r="AC39944" s="34">
        <v>386</v>
      </c>
    </row>
    <row r="39945" spans="1:29" x14ac:dyDescent="0.2">
      <c r="A39945" s="34" t="s">
        <v>100438</v>
      </c>
      <c r="B39945" s="34">
        <v>85</v>
      </c>
      <c r="C39945" s="34">
        <v>148</v>
      </c>
      <c r="D39945" s="34">
        <v>146</v>
      </c>
      <c r="E39945" s="34">
        <v>157</v>
      </c>
      <c r="F39945" s="34">
        <v>134</v>
      </c>
      <c r="G39945" s="34">
        <v>167</v>
      </c>
      <c r="H39945" s="34">
        <v>115</v>
      </c>
      <c r="I39945" s="34">
        <v>129</v>
      </c>
      <c r="J39945" s="34">
        <v>103</v>
      </c>
      <c r="K39945" s="34">
        <v>181</v>
      </c>
      <c r="L39945" s="34">
        <v>63</v>
      </c>
      <c r="M39945" s="34">
        <v>138</v>
      </c>
      <c r="N39945" s="34">
        <v>120</v>
      </c>
      <c r="O39945" s="34">
        <v>124</v>
      </c>
      <c r="P39945" s="34">
        <v>122</v>
      </c>
      <c r="Q39945" s="34">
        <v>169</v>
      </c>
      <c r="R39945" s="34">
        <v>141</v>
      </c>
      <c r="S39945" s="34">
        <v>187</v>
      </c>
      <c r="T39945" s="34">
        <v>96</v>
      </c>
      <c r="U39945" s="34">
        <v>151</v>
      </c>
      <c r="V39945" s="34">
        <v>146</v>
      </c>
      <c r="W39945" s="34">
        <v>165</v>
      </c>
      <c r="X39945" s="34">
        <v>170</v>
      </c>
      <c r="Y39945" s="34">
        <v>124</v>
      </c>
      <c r="Z39945" s="34">
        <v>138</v>
      </c>
      <c r="AA39945" s="34">
        <v>215</v>
      </c>
      <c r="AB39945" s="34">
        <v>116</v>
      </c>
      <c r="AC39945" s="34">
        <v>209</v>
      </c>
    </row>
    <row r="39946" spans="1:29" x14ac:dyDescent="0.2">
      <c r="A39946" s="34" t="s">
        <v>100439</v>
      </c>
      <c r="B39946" s="34">
        <v>127</v>
      </c>
      <c r="C39946" s="34">
        <v>158</v>
      </c>
      <c r="D39946" s="34">
        <v>129</v>
      </c>
      <c r="E39946" s="34">
        <v>156</v>
      </c>
      <c r="F39946" s="34">
        <v>116</v>
      </c>
      <c r="G39946" s="34">
        <v>140</v>
      </c>
      <c r="H39946" s="34">
        <v>144</v>
      </c>
      <c r="I39946" s="34">
        <v>111</v>
      </c>
      <c r="J39946" s="34">
        <v>115</v>
      </c>
      <c r="K39946" s="34">
        <v>160</v>
      </c>
      <c r="L39946" s="34">
        <v>78</v>
      </c>
      <c r="M39946" s="34">
        <v>122</v>
      </c>
      <c r="N39946" s="34">
        <v>130</v>
      </c>
      <c r="O39946" s="34">
        <v>153</v>
      </c>
      <c r="P39946" s="34">
        <v>107</v>
      </c>
      <c r="Q39946" s="34">
        <v>174</v>
      </c>
      <c r="R39946" s="34">
        <v>131</v>
      </c>
      <c r="S39946" s="34">
        <v>177</v>
      </c>
      <c r="T39946" s="34">
        <v>119</v>
      </c>
      <c r="U39946" s="34">
        <v>165</v>
      </c>
      <c r="V39946" s="34">
        <v>130</v>
      </c>
      <c r="W39946" s="34">
        <v>161</v>
      </c>
      <c r="X39946" s="34">
        <v>172</v>
      </c>
      <c r="Y39946" s="34">
        <v>128</v>
      </c>
      <c r="Z39946" s="34">
        <v>140</v>
      </c>
      <c r="AA39946" s="34">
        <v>232</v>
      </c>
      <c r="AB39946" s="34">
        <v>143</v>
      </c>
      <c r="AC39946" s="34">
        <v>203</v>
      </c>
    </row>
    <row r="39947" spans="1:29" x14ac:dyDescent="0.2">
      <c r="A39947" s="34" t="s">
        <v>100440</v>
      </c>
      <c r="B39947" s="34">
        <v>309</v>
      </c>
      <c r="C39947" s="34">
        <v>214</v>
      </c>
      <c r="D39947" s="34">
        <v>307</v>
      </c>
      <c r="E39947" s="34">
        <v>281</v>
      </c>
      <c r="F39947" s="34">
        <v>261</v>
      </c>
      <c r="G39947" s="34">
        <v>201</v>
      </c>
      <c r="H39947" s="34">
        <v>282</v>
      </c>
      <c r="I39947" s="34">
        <v>240</v>
      </c>
      <c r="J39947" s="34">
        <v>293</v>
      </c>
      <c r="K39947" s="34">
        <v>319</v>
      </c>
      <c r="L39947" s="34">
        <v>225</v>
      </c>
      <c r="M39947" s="34">
        <v>223</v>
      </c>
      <c r="N39947" s="34">
        <v>227</v>
      </c>
      <c r="O39947" s="34">
        <v>235</v>
      </c>
      <c r="P39947" s="34">
        <v>207</v>
      </c>
      <c r="Q39947" s="34">
        <v>308</v>
      </c>
      <c r="R39947" s="34">
        <v>340</v>
      </c>
      <c r="S39947" s="34">
        <v>371</v>
      </c>
      <c r="T39947" s="34">
        <v>315</v>
      </c>
      <c r="U39947" s="34">
        <v>260</v>
      </c>
      <c r="V39947" s="34">
        <v>261</v>
      </c>
      <c r="W39947" s="34">
        <v>368</v>
      </c>
      <c r="X39947" s="34">
        <v>320</v>
      </c>
      <c r="Y39947" s="34">
        <v>301</v>
      </c>
      <c r="Z39947" s="34">
        <v>332</v>
      </c>
      <c r="AA39947" s="34">
        <v>340</v>
      </c>
      <c r="AB39947" s="34">
        <v>274</v>
      </c>
      <c r="AC39947" s="34">
        <v>391</v>
      </c>
    </row>
    <row r="39948" spans="1:29" x14ac:dyDescent="0.2">
      <c r="A39948" s="34" t="s">
        <v>100441</v>
      </c>
      <c r="B39948" s="34">
        <v>83</v>
      </c>
      <c r="C39948" s="34">
        <v>76</v>
      </c>
      <c r="D39948" s="34">
        <v>95</v>
      </c>
      <c r="E39948" s="34">
        <v>104</v>
      </c>
      <c r="F39948" s="34">
        <v>53</v>
      </c>
      <c r="G39948" s="34">
        <v>112</v>
      </c>
      <c r="H39948" s="34">
        <v>69</v>
      </c>
      <c r="I39948" s="34">
        <v>57</v>
      </c>
      <c r="J39948" s="34">
        <v>57</v>
      </c>
      <c r="K39948" s="34">
        <v>84</v>
      </c>
      <c r="L39948" s="34">
        <v>63</v>
      </c>
      <c r="M39948" s="34">
        <v>57</v>
      </c>
      <c r="N39948" s="34">
        <v>56</v>
      </c>
      <c r="O39948" s="34">
        <v>55</v>
      </c>
      <c r="P39948" s="34">
        <v>54</v>
      </c>
      <c r="Q39948" s="34">
        <v>89</v>
      </c>
      <c r="R39948" s="34">
        <v>62</v>
      </c>
      <c r="S39948" s="34">
        <v>99</v>
      </c>
      <c r="T39948" s="34">
        <v>56</v>
      </c>
      <c r="U39948" s="34">
        <v>61</v>
      </c>
      <c r="V39948" s="34">
        <v>90</v>
      </c>
      <c r="W39948" s="34">
        <v>89</v>
      </c>
      <c r="X39948" s="34">
        <v>72</v>
      </c>
      <c r="Y39948" s="34">
        <v>81</v>
      </c>
      <c r="Z39948" s="34">
        <v>64</v>
      </c>
      <c r="AA39948" s="34">
        <v>92</v>
      </c>
      <c r="AB39948" s="34">
        <v>116</v>
      </c>
      <c r="AC39948" s="34">
        <v>108</v>
      </c>
    </row>
    <row r="39949" spans="1:29" x14ac:dyDescent="0.2">
      <c r="A39949" s="34" t="s">
        <v>100442</v>
      </c>
      <c r="B39949" s="34">
        <v>148</v>
      </c>
      <c r="C39949" s="34">
        <v>130</v>
      </c>
      <c r="D39949" s="34">
        <v>152</v>
      </c>
      <c r="E39949" s="34">
        <v>169</v>
      </c>
      <c r="F39949" s="34">
        <v>148</v>
      </c>
      <c r="G39949" s="34">
        <v>156</v>
      </c>
      <c r="H39949" s="34">
        <v>168</v>
      </c>
      <c r="I39949" s="34">
        <v>102</v>
      </c>
      <c r="J39949" s="34">
        <v>159</v>
      </c>
      <c r="K39949" s="34">
        <v>158</v>
      </c>
      <c r="L39949" s="34">
        <v>88</v>
      </c>
      <c r="M39949" s="34">
        <v>167</v>
      </c>
      <c r="N39949" s="34">
        <v>132</v>
      </c>
      <c r="O39949" s="34">
        <v>113</v>
      </c>
      <c r="P39949" s="34">
        <v>159</v>
      </c>
      <c r="Q39949" s="34">
        <v>194</v>
      </c>
      <c r="R39949" s="34">
        <v>226</v>
      </c>
      <c r="S39949" s="34">
        <v>214</v>
      </c>
      <c r="T39949" s="34">
        <v>119</v>
      </c>
      <c r="U39949" s="34">
        <v>128</v>
      </c>
      <c r="V39949" s="34">
        <v>165</v>
      </c>
      <c r="W39949" s="34">
        <v>215</v>
      </c>
      <c r="X39949" s="34">
        <v>227</v>
      </c>
      <c r="Y39949" s="34">
        <v>157</v>
      </c>
      <c r="Z39949" s="34">
        <v>152</v>
      </c>
      <c r="AA39949" s="34">
        <v>195</v>
      </c>
      <c r="AB39949" s="34">
        <v>166</v>
      </c>
      <c r="AC39949" s="34">
        <v>250</v>
      </c>
    </row>
    <row r="39950" spans="1:29" x14ac:dyDescent="0.2">
      <c r="A39950" s="34" t="s">
        <v>100443</v>
      </c>
      <c r="B39950" s="34">
        <v>205</v>
      </c>
      <c r="C39950" s="34">
        <v>228</v>
      </c>
      <c r="D39950" s="34">
        <v>242</v>
      </c>
      <c r="E39950" s="34">
        <v>239</v>
      </c>
      <c r="F39950" s="34">
        <v>283</v>
      </c>
      <c r="G39950" s="34">
        <v>277</v>
      </c>
      <c r="H39950" s="34">
        <v>236</v>
      </c>
      <c r="I39950" s="34">
        <v>197</v>
      </c>
      <c r="J39950" s="34">
        <v>209</v>
      </c>
      <c r="K39950" s="34">
        <v>274</v>
      </c>
      <c r="L39950" s="34">
        <v>174</v>
      </c>
      <c r="M39950" s="34">
        <v>196</v>
      </c>
      <c r="N39950" s="34">
        <v>218</v>
      </c>
      <c r="O39950" s="34">
        <v>214</v>
      </c>
      <c r="P39950" s="34">
        <v>244</v>
      </c>
      <c r="Q39950" s="34">
        <v>338</v>
      </c>
      <c r="R39950" s="34">
        <v>281</v>
      </c>
      <c r="S39950" s="34">
        <v>297</v>
      </c>
      <c r="T39950" s="34">
        <v>247</v>
      </c>
      <c r="U39950" s="34">
        <v>275</v>
      </c>
      <c r="V39950" s="34">
        <v>249</v>
      </c>
      <c r="W39950" s="34">
        <v>321</v>
      </c>
      <c r="X39950" s="34">
        <v>284</v>
      </c>
      <c r="Y39950" s="34">
        <v>333</v>
      </c>
      <c r="Z39950" s="34">
        <v>252</v>
      </c>
      <c r="AA39950" s="34">
        <v>322</v>
      </c>
      <c r="AB39950" s="34">
        <v>276</v>
      </c>
      <c r="AC39950" s="34">
        <v>436</v>
      </c>
    </row>
    <row r="39951" spans="1:29" x14ac:dyDescent="0.2">
      <c r="A39951" s="34" t="s">
        <v>100444</v>
      </c>
      <c r="B39951" s="34">
        <v>455</v>
      </c>
      <c r="C39951" s="34">
        <v>453</v>
      </c>
      <c r="D39951" s="34">
        <v>569</v>
      </c>
      <c r="E39951" s="34">
        <v>475</v>
      </c>
      <c r="F39951" s="34">
        <v>580</v>
      </c>
      <c r="G39951" s="34">
        <v>392</v>
      </c>
      <c r="H39951" s="34">
        <v>556</v>
      </c>
      <c r="I39951" s="34">
        <v>426</v>
      </c>
      <c r="J39951" s="34">
        <v>561</v>
      </c>
      <c r="K39951" s="34">
        <v>516</v>
      </c>
      <c r="L39951" s="34">
        <v>410</v>
      </c>
      <c r="M39951" s="34">
        <v>413</v>
      </c>
      <c r="N39951" s="34">
        <v>538</v>
      </c>
      <c r="O39951" s="34">
        <v>401</v>
      </c>
      <c r="P39951" s="34">
        <v>501</v>
      </c>
      <c r="Q39951" s="34">
        <v>535</v>
      </c>
      <c r="R39951" s="34">
        <v>667</v>
      </c>
      <c r="S39951" s="34">
        <v>546</v>
      </c>
      <c r="T39951" s="34">
        <v>606</v>
      </c>
      <c r="U39951" s="34">
        <v>460</v>
      </c>
      <c r="V39951" s="34">
        <v>611</v>
      </c>
      <c r="W39951" s="34">
        <v>531</v>
      </c>
      <c r="X39951" s="34">
        <v>697</v>
      </c>
      <c r="Y39951" s="34">
        <v>556</v>
      </c>
      <c r="Z39951" s="34">
        <v>567</v>
      </c>
      <c r="AA39951" s="34">
        <v>584</v>
      </c>
      <c r="AB39951" s="34">
        <v>630</v>
      </c>
      <c r="AC39951" s="34">
        <v>663</v>
      </c>
    </row>
    <row r="39952" spans="1:29" x14ac:dyDescent="0.2">
      <c r="A39952" s="34" t="s">
        <v>100445</v>
      </c>
      <c r="B39952" s="34">
        <v>201</v>
      </c>
      <c r="C39952" s="34">
        <v>251</v>
      </c>
      <c r="D39952" s="34">
        <v>267</v>
      </c>
      <c r="E39952" s="34">
        <v>295</v>
      </c>
      <c r="F39952" s="34">
        <v>269</v>
      </c>
      <c r="G39952" s="34">
        <v>253</v>
      </c>
      <c r="H39952" s="34">
        <v>234</v>
      </c>
      <c r="I39952" s="34">
        <v>286</v>
      </c>
      <c r="J39952" s="34">
        <v>221</v>
      </c>
      <c r="K39952" s="34">
        <v>279</v>
      </c>
      <c r="L39952" s="34">
        <v>195</v>
      </c>
      <c r="M39952" s="34">
        <v>259</v>
      </c>
      <c r="N39952" s="34">
        <v>196</v>
      </c>
      <c r="O39952" s="34">
        <v>194</v>
      </c>
      <c r="P39952" s="34">
        <v>226</v>
      </c>
      <c r="Q39952" s="34">
        <v>334</v>
      </c>
      <c r="R39952" s="34">
        <v>262</v>
      </c>
      <c r="S39952" s="34">
        <v>345</v>
      </c>
      <c r="T39952" s="34">
        <v>247</v>
      </c>
      <c r="U39952" s="34">
        <v>292</v>
      </c>
      <c r="V39952" s="34">
        <v>265</v>
      </c>
      <c r="W39952" s="34">
        <v>276</v>
      </c>
      <c r="X39952" s="34">
        <v>307</v>
      </c>
      <c r="Y39952" s="34">
        <v>287</v>
      </c>
      <c r="Z39952" s="34">
        <v>295</v>
      </c>
      <c r="AA39952" s="34">
        <v>336</v>
      </c>
      <c r="AB39952" s="34">
        <v>283</v>
      </c>
      <c r="AC39952" s="34">
        <v>474</v>
      </c>
    </row>
    <row r="39953" spans="1:29" x14ac:dyDescent="0.2">
      <c r="A39953" s="34" t="s">
        <v>100446</v>
      </c>
      <c r="B39953" s="34">
        <v>247</v>
      </c>
      <c r="C39953" s="34">
        <v>219</v>
      </c>
      <c r="D39953" s="34">
        <v>280</v>
      </c>
      <c r="E39953" s="34">
        <v>310</v>
      </c>
      <c r="F39953" s="34">
        <v>222</v>
      </c>
      <c r="G39953" s="34">
        <v>251</v>
      </c>
      <c r="H39953" s="34">
        <v>294</v>
      </c>
      <c r="I39953" s="34">
        <v>191</v>
      </c>
      <c r="J39953" s="34">
        <v>203</v>
      </c>
      <c r="K39953" s="34">
        <v>230</v>
      </c>
      <c r="L39953" s="34">
        <v>135</v>
      </c>
      <c r="M39953" s="34">
        <v>216</v>
      </c>
      <c r="N39953" s="34">
        <v>197</v>
      </c>
      <c r="O39953" s="34">
        <v>195</v>
      </c>
      <c r="P39953" s="34">
        <v>204</v>
      </c>
      <c r="Q39953" s="34">
        <v>355</v>
      </c>
      <c r="R39953" s="34">
        <v>292</v>
      </c>
      <c r="S39953" s="34">
        <v>318</v>
      </c>
      <c r="T39953" s="34">
        <v>213</v>
      </c>
      <c r="U39953" s="34">
        <v>244</v>
      </c>
      <c r="V39953" s="34">
        <v>280</v>
      </c>
      <c r="W39953" s="34">
        <v>305</v>
      </c>
      <c r="X39953" s="34">
        <v>332</v>
      </c>
      <c r="Y39953" s="34">
        <v>333</v>
      </c>
      <c r="Z39953" s="34">
        <v>262</v>
      </c>
      <c r="AA39953" s="34">
        <v>294</v>
      </c>
      <c r="AB39953" s="34">
        <v>251</v>
      </c>
      <c r="AC39953" s="34">
        <v>419</v>
      </c>
    </row>
    <row r="39954" spans="1:29" x14ac:dyDescent="0.2">
      <c r="A39954" s="34" t="s">
        <v>100447</v>
      </c>
      <c r="B39954" s="34">
        <v>183</v>
      </c>
      <c r="C39954" s="34">
        <v>253</v>
      </c>
      <c r="D39954" s="34">
        <v>305</v>
      </c>
      <c r="E39954" s="34">
        <v>293</v>
      </c>
      <c r="F39954" s="34">
        <v>286</v>
      </c>
      <c r="G39954" s="34">
        <v>262</v>
      </c>
      <c r="H39954" s="34">
        <v>229</v>
      </c>
      <c r="I39954" s="34">
        <v>270</v>
      </c>
      <c r="J39954" s="34">
        <v>244</v>
      </c>
      <c r="K39954" s="34">
        <v>300</v>
      </c>
      <c r="L39954" s="34">
        <v>131</v>
      </c>
      <c r="M39954" s="34">
        <v>235</v>
      </c>
      <c r="N39954" s="34">
        <v>244</v>
      </c>
      <c r="O39954" s="34">
        <v>228</v>
      </c>
      <c r="P39954" s="34">
        <v>264</v>
      </c>
      <c r="Q39954" s="34">
        <v>309</v>
      </c>
      <c r="R39954" s="34">
        <v>246</v>
      </c>
      <c r="S39954" s="34">
        <v>357</v>
      </c>
      <c r="T39954" s="34">
        <v>204</v>
      </c>
      <c r="U39954" s="34">
        <v>240</v>
      </c>
      <c r="V39954" s="34">
        <v>292</v>
      </c>
      <c r="W39954" s="34">
        <v>311</v>
      </c>
      <c r="X39954" s="34">
        <v>310</v>
      </c>
      <c r="Y39954" s="34">
        <v>251</v>
      </c>
      <c r="Z39954" s="34">
        <v>280</v>
      </c>
      <c r="AA39954" s="34">
        <v>310</v>
      </c>
      <c r="AB39954" s="34">
        <v>239</v>
      </c>
      <c r="AC39954" s="34">
        <v>482</v>
      </c>
    </row>
    <row r="39955" spans="1:29" x14ac:dyDescent="0.2">
      <c r="A39955" s="34" t="s">
        <v>100448</v>
      </c>
      <c r="B39955" s="34">
        <v>75</v>
      </c>
      <c r="C39955" s="34">
        <v>103</v>
      </c>
      <c r="D39955" s="34">
        <v>173</v>
      </c>
      <c r="E39955" s="34">
        <v>133</v>
      </c>
      <c r="F39955" s="34">
        <v>122</v>
      </c>
      <c r="G39955" s="34">
        <v>132</v>
      </c>
      <c r="H39955" s="34">
        <v>78</v>
      </c>
      <c r="I39955" s="34">
        <v>111</v>
      </c>
      <c r="J39955" s="34">
        <v>90</v>
      </c>
      <c r="K39955" s="34">
        <v>134</v>
      </c>
      <c r="L39955" s="34">
        <v>49</v>
      </c>
      <c r="M39955" s="34">
        <v>87</v>
      </c>
      <c r="N39955" s="34">
        <v>86</v>
      </c>
      <c r="O39955" s="34">
        <v>93</v>
      </c>
      <c r="P39955" s="34">
        <v>69</v>
      </c>
      <c r="Q39955" s="34">
        <v>112</v>
      </c>
      <c r="R39955" s="34">
        <v>88</v>
      </c>
      <c r="S39955" s="34">
        <v>168</v>
      </c>
      <c r="T39955" s="34">
        <v>54</v>
      </c>
      <c r="U39955" s="34">
        <v>90</v>
      </c>
      <c r="V39955" s="34">
        <v>142</v>
      </c>
      <c r="W39955" s="34">
        <v>103</v>
      </c>
      <c r="X39955" s="34">
        <v>106</v>
      </c>
      <c r="Y39955" s="34">
        <v>68</v>
      </c>
      <c r="Z39955" s="34">
        <v>165</v>
      </c>
      <c r="AA39955" s="34">
        <v>137</v>
      </c>
      <c r="AB39955" s="34">
        <v>95</v>
      </c>
      <c r="AC39955" s="34">
        <v>208</v>
      </c>
    </row>
    <row r="39956" spans="1:29" x14ac:dyDescent="0.2">
      <c r="A39956" s="34" t="s">
        <v>100449</v>
      </c>
      <c r="B39956" s="34">
        <v>123</v>
      </c>
      <c r="C39956" s="34">
        <v>135</v>
      </c>
      <c r="D39956" s="34">
        <v>86</v>
      </c>
      <c r="E39956" s="34">
        <v>136</v>
      </c>
      <c r="F39956" s="34">
        <v>120</v>
      </c>
      <c r="G39956" s="34">
        <v>121</v>
      </c>
      <c r="H39956" s="34">
        <v>115</v>
      </c>
      <c r="I39956" s="34">
        <v>120</v>
      </c>
      <c r="J39956" s="34">
        <v>81</v>
      </c>
      <c r="K39956" s="34">
        <v>94</v>
      </c>
      <c r="L39956" s="34">
        <v>62</v>
      </c>
      <c r="M39956" s="34">
        <v>73</v>
      </c>
      <c r="N39956" s="34">
        <v>94</v>
      </c>
      <c r="O39956" s="34">
        <v>97</v>
      </c>
      <c r="P39956" s="34">
        <v>80</v>
      </c>
      <c r="Q39956" s="34">
        <v>150</v>
      </c>
      <c r="R39956" s="34">
        <v>91</v>
      </c>
      <c r="S39956" s="34">
        <v>152</v>
      </c>
      <c r="T39956" s="34">
        <v>64</v>
      </c>
      <c r="U39956" s="34">
        <v>84</v>
      </c>
      <c r="V39956" s="34">
        <v>118</v>
      </c>
      <c r="W39956" s="34">
        <v>99</v>
      </c>
      <c r="X39956" s="34">
        <v>125</v>
      </c>
      <c r="Y39956" s="34">
        <v>147</v>
      </c>
      <c r="Z39956" s="34">
        <v>119</v>
      </c>
      <c r="AA39956" s="34">
        <v>128</v>
      </c>
      <c r="AB39956" s="34">
        <v>86</v>
      </c>
      <c r="AC39956" s="34">
        <v>197</v>
      </c>
    </row>
    <row r="39957" spans="1:29" x14ac:dyDescent="0.2">
      <c r="A39957" s="34" t="s">
        <v>100450</v>
      </c>
      <c r="B39957" s="34">
        <v>128</v>
      </c>
      <c r="C39957" s="34">
        <v>222</v>
      </c>
      <c r="D39957" s="34">
        <v>251</v>
      </c>
      <c r="E39957" s="34">
        <v>249</v>
      </c>
      <c r="F39957" s="34">
        <v>206</v>
      </c>
      <c r="G39957" s="34">
        <v>232</v>
      </c>
      <c r="H39957" s="34">
        <v>195</v>
      </c>
      <c r="I39957" s="34">
        <v>208</v>
      </c>
      <c r="J39957" s="34">
        <v>177</v>
      </c>
      <c r="K39957" s="34">
        <v>262</v>
      </c>
      <c r="L39957" s="34">
        <v>83</v>
      </c>
      <c r="M39957" s="34">
        <v>207</v>
      </c>
      <c r="N39957" s="34">
        <v>150</v>
      </c>
      <c r="O39957" s="34">
        <v>208</v>
      </c>
      <c r="P39957" s="34">
        <v>156</v>
      </c>
      <c r="Q39957" s="34">
        <v>215</v>
      </c>
      <c r="R39957" s="34">
        <v>183</v>
      </c>
      <c r="S39957" s="34">
        <v>284</v>
      </c>
      <c r="T39957" s="34">
        <v>140</v>
      </c>
      <c r="U39957" s="34">
        <v>186</v>
      </c>
      <c r="V39957" s="34">
        <v>233</v>
      </c>
      <c r="W39957" s="34">
        <v>203</v>
      </c>
      <c r="X39957" s="34">
        <v>263</v>
      </c>
      <c r="Y39957" s="34">
        <v>183</v>
      </c>
      <c r="Z39957" s="34">
        <v>219</v>
      </c>
      <c r="AA39957" s="34">
        <v>237</v>
      </c>
      <c r="AB39957" s="34">
        <v>153</v>
      </c>
      <c r="AC39957" s="34">
        <v>402</v>
      </c>
    </row>
    <row r="39958" spans="1:29" x14ac:dyDescent="0.2">
      <c r="A39958" s="34" t="s">
        <v>100451</v>
      </c>
      <c r="B39958" s="34">
        <v>68</v>
      </c>
      <c r="C39958" s="34">
        <v>102</v>
      </c>
      <c r="D39958" s="34">
        <v>157</v>
      </c>
      <c r="E39958" s="34">
        <v>136</v>
      </c>
      <c r="F39958" s="34">
        <v>104</v>
      </c>
      <c r="G39958" s="34">
        <v>121</v>
      </c>
      <c r="H39958" s="34">
        <v>91</v>
      </c>
      <c r="I39958" s="34">
        <v>103</v>
      </c>
      <c r="J39958" s="34">
        <v>68</v>
      </c>
      <c r="K39958" s="34">
        <v>129</v>
      </c>
      <c r="L39958" s="34">
        <v>30</v>
      </c>
      <c r="M39958" s="34">
        <v>78</v>
      </c>
      <c r="N39958" s="34">
        <v>92</v>
      </c>
      <c r="O39958" s="34">
        <v>82</v>
      </c>
      <c r="P39958" s="34">
        <v>102</v>
      </c>
      <c r="Q39958" s="34">
        <v>103</v>
      </c>
      <c r="R39958" s="34">
        <v>103</v>
      </c>
      <c r="S39958" s="34">
        <v>127</v>
      </c>
      <c r="T39958" s="34">
        <v>51</v>
      </c>
      <c r="U39958" s="34">
        <v>74</v>
      </c>
      <c r="V39958" s="34">
        <v>128</v>
      </c>
      <c r="W39958" s="34">
        <v>59</v>
      </c>
      <c r="X39958" s="34">
        <v>179</v>
      </c>
      <c r="Y39958" s="34">
        <v>55</v>
      </c>
      <c r="Z39958" s="34">
        <v>109</v>
      </c>
      <c r="AA39958" s="34">
        <v>137</v>
      </c>
      <c r="AB39958" s="34">
        <v>81</v>
      </c>
      <c r="AC39958" s="34">
        <v>149</v>
      </c>
    </row>
    <row r="39959" spans="1:29" x14ac:dyDescent="0.2">
      <c r="A39959" s="34" t="s">
        <v>100452</v>
      </c>
      <c r="B39959" s="34">
        <v>159</v>
      </c>
      <c r="C39959" s="34">
        <v>153</v>
      </c>
      <c r="D39959" s="34">
        <v>181</v>
      </c>
      <c r="E39959" s="34">
        <v>139</v>
      </c>
      <c r="F39959" s="34">
        <v>167</v>
      </c>
      <c r="G39959" s="34">
        <v>110</v>
      </c>
      <c r="H39959" s="34">
        <v>158</v>
      </c>
      <c r="I39959" s="34">
        <v>136</v>
      </c>
      <c r="J39959" s="34">
        <v>167</v>
      </c>
      <c r="K39959" s="34">
        <v>150</v>
      </c>
      <c r="L39959" s="34">
        <v>94</v>
      </c>
      <c r="M39959" s="34">
        <v>111</v>
      </c>
      <c r="N39959" s="34">
        <v>144</v>
      </c>
      <c r="O39959" s="34">
        <v>114</v>
      </c>
      <c r="P39959" s="34">
        <v>174</v>
      </c>
      <c r="Q39959" s="34">
        <v>182</v>
      </c>
      <c r="R39959" s="34">
        <v>203</v>
      </c>
      <c r="S39959" s="34">
        <v>164</v>
      </c>
      <c r="T39959" s="34">
        <v>172</v>
      </c>
      <c r="U39959" s="34">
        <v>154</v>
      </c>
      <c r="V39959" s="34">
        <v>193</v>
      </c>
      <c r="W39959" s="34">
        <v>119</v>
      </c>
      <c r="X39959" s="34">
        <v>217</v>
      </c>
      <c r="Y39959" s="34">
        <v>129</v>
      </c>
      <c r="Z39959" s="34">
        <v>172</v>
      </c>
      <c r="AA39959" s="34">
        <v>197</v>
      </c>
      <c r="AB39959" s="34">
        <v>208</v>
      </c>
      <c r="AC39959" s="34">
        <v>205</v>
      </c>
    </row>
    <row r="39960" spans="1:29" x14ac:dyDescent="0.2">
      <c r="A39960" s="34" t="s">
        <v>100453</v>
      </c>
      <c r="B39960" s="34">
        <v>91</v>
      </c>
      <c r="C39960" s="34">
        <v>129</v>
      </c>
      <c r="D39960" s="34">
        <v>162</v>
      </c>
      <c r="E39960" s="34">
        <v>155</v>
      </c>
      <c r="F39960" s="34">
        <v>123</v>
      </c>
      <c r="G39960" s="34">
        <v>142</v>
      </c>
      <c r="H39960" s="34">
        <v>90</v>
      </c>
      <c r="I39960" s="34">
        <v>134</v>
      </c>
      <c r="J39960" s="34">
        <v>93</v>
      </c>
      <c r="K39960" s="34">
        <v>166</v>
      </c>
      <c r="L39960" s="34">
        <v>51</v>
      </c>
      <c r="M39960" s="34">
        <v>141</v>
      </c>
      <c r="N39960" s="34">
        <v>109</v>
      </c>
      <c r="O39960" s="34">
        <v>127</v>
      </c>
      <c r="P39960" s="34">
        <v>98</v>
      </c>
      <c r="Q39960" s="34">
        <v>138</v>
      </c>
      <c r="R39960" s="34">
        <v>102</v>
      </c>
      <c r="S39960" s="34">
        <v>166</v>
      </c>
      <c r="T39960" s="34">
        <v>92</v>
      </c>
      <c r="U39960" s="34">
        <v>125</v>
      </c>
      <c r="V39960" s="34">
        <v>180</v>
      </c>
      <c r="W39960" s="34">
        <v>98</v>
      </c>
      <c r="X39960" s="34">
        <v>158</v>
      </c>
      <c r="Y39960" s="34">
        <v>111</v>
      </c>
      <c r="Z39960" s="34">
        <v>128</v>
      </c>
      <c r="AA39960" s="34">
        <v>177</v>
      </c>
      <c r="AB39960" s="34">
        <v>94</v>
      </c>
      <c r="AC39960" s="34">
        <v>234</v>
      </c>
    </row>
    <row r="39961" spans="1:29" x14ac:dyDescent="0.2">
      <c r="A39961" s="34" t="s">
        <v>100454</v>
      </c>
      <c r="B39961" s="34">
        <v>129</v>
      </c>
      <c r="C39961" s="34">
        <v>195</v>
      </c>
      <c r="D39961" s="34">
        <v>164</v>
      </c>
      <c r="E39961" s="34">
        <v>135</v>
      </c>
      <c r="F39961" s="34">
        <v>183</v>
      </c>
      <c r="G39961" s="34">
        <v>115</v>
      </c>
      <c r="H39961" s="34">
        <v>123</v>
      </c>
      <c r="I39961" s="34">
        <v>185</v>
      </c>
      <c r="J39961" s="34">
        <v>138</v>
      </c>
      <c r="K39961" s="34">
        <v>164</v>
      </c>
      <c r="L39961" s="34">
        <v>79</v>
      </c>
      <c r="M39961" s="34">
        <v>121</v>
      </c>
      <c r="N39961" s="34">
        <v>138</v>
      </c>
      <c r="O39961" s="34">
        <v>118</v>
      </c>
      <c r="P39961" s="34">
        <v>135</v>
      </c>
      <c r="Q39961" s="34">
        <v>201</v>
      </c>
      <c r="R39961" s="34">
        <v>180</v>
      </c>
      <c r="S39961" s="34">
        <v>197</v>
      </c>
      <c r="T39961" s="34">
        <v>146</v>
      </c>
      <c r="U39961" s="34">
        <v>161</v>
      </c>
      <c r="V39961" s="34">
        <v>137</v>
      </c>
      <c r="W39961" s="34">
        <v>156</v>
      </c>
      <c r="X39961" s="34">
        <v>223</v>
      </c>
      <c r="Y39961" s="34">
        <v>127</v>
      </c>
      <c r="Z39961" s="34">
        <v>210</v>
      </c>
      <c r="AA39961" s="34">
        <v>209</v>
      </c>
      <c r="AB39961" s="34">
        <v>128</v>
      </c>
      <c r="AC39961" s="34">
        <v>265</v>
      </c>
    </row>
    <row r="39962" spans="1:29" x14ac:dyDescent="0.2">
      <c r="A39962" s="34" t="s">
        <v>100455</v>
      </c>
      <c r="B39962" s="34">
        <v>113</v>
      </c>
      <c r="C39962" s="34">
        <v>158</v>
      </c>
      <c r="D39962" s="34">
        <v>251</v>
      </c>
      <c r="E39962" s="34">
        <v>206</v>
      </c>
      <c r="F39962" s="34">
        <v>249</v>
      </c>
      <c r="G39962" s="34">
        <v>227</v>
      </c>
      <c r="H39962" s="34">
        <v>170</v>
      </c>
      <c r="I39962" s="34">
        <v>164</v>
      </c>
      <c r="J39962" s="34">
        <v>122</v>
      </c>
      <c r="K39962" s="34">
        <v>163</v>
      </c>
      <c r="L39962" s="34">
        <v>78</v>
      </c>
      <c r="M39962" s="34">
        <v>150</v>
      </c>
      <c r="N39962" s="34">
        <v>163</v>
      </c>
      <c r="O39962" s="34">
        <v>120</v>
      </c>
      <c r="P39962" s="34">
        <v>153</v>
      </c>
      <c r="Q39962" s="34">
        <v>220</v>
      </c>
      <c r="R39962" s="34">
        <v>193</v>
      </c>
      <c r="S39962" s="34">
        <v>269</v>
      </c>
      <c r="T39962" s="34">
        <v>92</v>
      </c>
      <c r="U39962" s="34">
        <v>146</v>
      </c>
      <c r="V39962" s="34">
        <v>193</v>
      </c>
      <c r="W39962" s="34">
        <v>189</v>
      </c>
      <c r="X39962" s="34">
        <v>213</v>
      </c>
      <c r="Y39962" s="34">
        <v>121</v>
      </c>
      <c r="Z39962" s="34">
        <v>229</v>
      </c>
      <c r="AA39962" s="34">
        <v>244</v>
      </c>
      <c r="AB39962" s="34">
        <v>147</v>
      </c>
      <c r="AC39962" s="34">
        <v>274</v>
      </c>
    </row>
    <row r="39963" spans="1:29" x14ac:dyDescent="0.2">
      <c r="A39963" s="34" t="s">
        <v>100456</v>
      </c>
      <c r="B39963" s="34">
        <v>124</v>
      </c>
      <c r="C39963" s="34">
        <v>119</v>
      </c>
      <c r="D39963" s="34">
        <v>151</v>
      </c>
      <c r="E39963" s="34">
        <v>145</v>
      </c>
      <c r="F39963" s="34">
        <v>99</v>
      </c>
      <c r="G39963" s="34">
        <v>114</v>
      </c>
      <c r="H39963" s="34">
        <v>123</v>
      </c>
      <c r="I39963" s="34">
        <v>106</v>
      </c>
      <c r="J39963" s="34">
        <v>107</v>
      </c>
      <c r="K39963" s="34">
        <v>151</v>
      </c>
      <c r="L39963" s="34">
        <v>78</v>
      </c>
      <c r="M39963" s="34">
        <v>123</v>
      </c>
      <c r="N39963" s="34">
        <v>131</v>
      </c>
      <c r="O39963" s="34">
        <v>82</v>
      </c>
      <c r="P39963" s="34">
        <v>82</v>
      </c>
      <c r="Q39963" s="34">
        <v>155</v>
      </c>
      <c r="R39963" s="34">
        <v>116</v>
      </c>
      <c r="S39963" s="34">
        <v>166</v>
      </c>
      <c r="T39963" s="34">
        <v>98</v>
      </c>
      <c r="U39963" s="34">
        <v>94</v>
      </c>
      <c r="V39963" s="34">
        <v>104</v>
      </c>
      <c r="W39963" s="34">
        <v>154</v>
      </c>
      <c r="X39963" s="34">
        <v>188</v>
      </c>
      <c r="Y39963" s="34">
        <v>112</v>
      </c>
      <c r="Z39963" s="34">
        <v>126</v>
      </c>
      <c r="AA39963" s="34">
        <v>160</v>
      </c>
      <c r="AB39963" s="34">
        <v>109</v>
      </c>
      <c r="AC39963" s="34">
        <v>196</v>
      </c>
    </row>
    <row r="39964" spans="1:29" x14ac:dyDescent="0.2">
      <c r="A39964" s="34" t="s">
        <v>100457</v>
      </c>
      <c r="B39964" s="34">
        <v>180</v>
      </c>
      <c r="C39964" s="34">
        <v>253</v>
      </c>
      <c r="D39964" s="34">
        <v>253</v>
      </c>
      <c r="E39964" s="34">
        <v>299</v>
      </c>
      <c r="F39964" s="34">
        <v>248</v>
      </c>
      <c r="G39964" s="34">
        <v>219</v>
      </c>
      <c r="H39964" s="34">
        <v>238</v>
      </c>
      <c r="I39964" s="34">
        <v>218</v>
      </c>
      <c r="J39964" s="34">
        <v>207</v>
      </c>
      <c r="K39964" s="34">
        <v>195</v>
      </c>
      <c r="L39964" s="34">
        <v>172</v>
      </c>
      <c r="M39964" s="34">
        <v>247</v>
      </c>
      <c r="N39964" s="34">
        <v>173</v>
      </c>
      <c r="O39964" s="34">
        <v>214</v>
      </c>
      <c r="P39964" s="34">
        <v>214</v>
      </c>
      <c r="Q39964" s="34">
        <v>336</v>
      </c>
      <c r="R39964" s="34">
        <v>263</v>
      </c>
      <c r="S39964" s="34">
        <v>320</v>
      </c>
      <c r="T39964" s="34">
        <v>201</v>
      </c>
      <c r="U39964" s="34">
        <v>230</v>
      </c>
      <c r="V39964" s="34">
        <v>223</v>
      </c>
      <c r="W39964" s="34">
        <v>221</v>
      </c>
      <c r="X39964" s="34">
        <v>281</v>
      </c>
      <c r="Y39964" s="34">
        <v>224</v>
      </c>
      <c r="Z39964" s="34">
        <v>276</v>
      </c>
      <c r="AA39964" s="34">
        <v>310</v>
      </c>
      <c r="AB39964" s="34">
        <v>260</v>
      </c>
      <c r="AC39964" s="34">
        <v>366</v>
      </c>
    </row>
    <row r="39965" spans="1:29" x14ac:dyDescent="0.2">
      <c r="A39965" s="34" t="s">
        <v>100458</v>
      </c>
      <c r="B39965" s="34">
        <v>57</v>
      </c>
      <c r="C39965" s="34">
        <v>76</v>
      </c>
      <c r="D39965" s="34">
        <v>114</v>
      </c>
      <c r="E39965" s="34">
        <v>100</v>
      </c>
      <c r="F39965" s="34">
        <v>111</v>
      </c>
      <c r="G39965" s="34">
        <v>102</v>
      </c>
      <c r="H39965" s="34">
        <v>94</v>
      </c>
      <c r="I39965" s="34">
        <v>91</v>
      </c>
      <c r="J39965" s="34">
        <v>66</v>
      </c>
      <c r="K39965" s="34">
        <v>107</v>
      </c>
      <c r="L39965" s="34">
        <v>36</v>
      </c>
      <c r="M39965" s="34">
        <v>104</v>
      </c>
      <c r="N39965" s="34">
        <v>78</v>
      </c>
      <c r="O39965" s="34">
        <v>81</v>
      </c>
      <c r="P39965" s="34">
        <v>72</v>
      </c>
      <c r="Q39965" s="34">
        <v>94</v>
      </c>
      <c r="R39965" s="34">
        <v>69</v>
      </c>
      <c r="S39965" s="34">
        <v>116</v>
      </c>
      <c r="T39965" s="34">
        <v>54</v>
      </c>
      <c r="U39965" s="34">
        <v>82</v>
      </c>
      <c r="V39965" s="34">
        <v>90</v>
      </c>
      <c r="W39965" s="34">
        <v>67</v>
      </c>
      <c r="X39965" s="34">
        <v>124</v>
      </c>
      <c r="Y39965" s="34">
        <v>70</v>
      </c>
      <c r="Z39965" s="34">
        <v>104</v>
      </c>
      <c r="AA39965" s="34">
        <v>135</v>
      </c>
      <c r="AB39965" s="34">
        <v>110</v>
      </c>
      <c r="AC39965" s="34">
        <v>158</v>
      </c>
    </row>
    <row r="39966" spans="1:29" x14ac:dyDescent="0.2">
      <c r="A39966" s="34" t="s">
        <v>100459</v>
      </c>
      <c r="B39966" s="34">
        <v>173</v>
      </c>
      <c r="C39966" s="34">
        <v>216</v>
      </c>
      <c r="D39966" s="34">
        <v>256</v>
      </c>
      <c r="E39966" s="34">
        <v>248</v>
      </c>
      <c r="F39966" s="34">
        <v>242</v>
      </c>
      <c r="G39966" s="34">
        <v>215</v>
      </c>
      <c r="H39966" s="34">
        <v>187</v>
      </c>
      <c r="I39966" s="34">
        <v>197</v>
      </c>
      <c r="J39966" s="34">
        <v>152</v>
      </c>
      <c r="K39966" s="34">
        <v>244</v>
      </c>
      <c r="L39966" s="34">
        <v>109</v>
      </c>
      <c r="M39966" s="34">
        <v>181</v>
      </c>
      <c r="N39966" s="34">
        <v>187</v>
      </c>
      <c r="O39966" s="34">
        <v>193</v>
      </c>
      <c r="P39966" s="34">
        <v>197</v>
      </c>
      <c r="Q39966" s="34">
        <v>285</v>
      </c>
      <c r="R39966" s="34">
        <v>233</v>
      </c>
      <c r="S39966" s="34">
        <v>288</v>
      </c>
      <c r="T39966" s="34">
        <v>152</v>
      </c>
      <c r="U39966" s="34">
        <v>202</v>
      </c>
      <c r="V39966" s="34">
        <v>263</v>
      </c>
      <c r="W39966" s="34">
        <v>234</v>
      </c>
      <c r="X39966" s="34">
        <v>269</v>
      </c>
      <c r="Y39966" s="34">
        <v>194</v>
      </c>
      <c r="Z39966" s="34">
        <v>195</v>
      </c>
      <c r="AA39966" s="34">
        <v>258</v>
      </c>
      <c r="AB39966" s="34">
        <v>198</v>
      </c>
      <c r="AC39966" s="34">
        <v>381</v>
      </c>
    </row>
    <row r="39967" spans="1:29" x14ac:dyDescent="0.2">
      <c r="A39967" s="34" t="s">
        <v>100460</v>
      </c>
      <c r="B39967" s="34">
        <v>80</v>
      </c>
      <c r="C39967" s="34">
        <v>137</v>
      </c>
      <c r="D39967" s="34">
        <v>190</v>
      </c>
      <c r="E39967" s="34">
        <v>195</v>
      </c>
      <c r="F39967" s="34">
        <v>153</v>
      </c>
      <c r="G39967" s="34">
        <v>196</v>
      </c>
      <c r="H39967" s="34">
        <v>123</v>
      </c>
      <c r="I39967" s="34">
        <v>138</v>
      </c>
      <c r="J39967" s="34">
        <v>95</v>
      </c>
      <c r="K39967" s="34">
        <v>170</v>
      </c>
      <c r="L39967" s="34">
        <v>77</v>
      </c>
      <c r="M39967" s="34">
        <v>167</v>
      </c>
      <c r="N39967" s="34">
        <v>127</v>
      </c>
      <c r="O39967" s="34">
        <v>118</v>
      </c>
      <c r="P39967" s="34">
        <v>105</v>
      </c>
      <c r="Q39967" s="34">
        <v>164</v>
      </c>
      <c r="R39967" s="34">
        <v>158</v>
      </c>
      <c r="S39967" s="34">
        <v>175</v>
      </c>
      <c r="T39967" s="34">
        <v>108</v>
      </c>
      <c r="U39967" s="34">
        <v>132</v>
      </c>
      <c r="V39967" s="34">
        <v>122</v>
      </c>
      <c r="W39967" s="34">
        <v>156</v>
      </c>
      <c r="X39967" s="34">
        <v>128</v>
      </c>
      <c r="Y39967" s="34">
        <v>187</v>
      </c>
      <c r="Z39967" s="34">
        <v>158</v>
      </c>
      <c r="AA39967" s="34">
        <v>188</v>
      </c>
      <c r="AB39967" s="34">
        <v>131</v>
      </c>
      <c r="AC39967" s="34">
        <v>264</v>
      </c>
    </row>
    <row r="39968" spans="1:29" x14ac:dyDescent="0.2">
      <c r="A39968" s="34" t="s">
        <v>100461</v>
      </c>
      <c r="B39968" s="34">
        <v>101</v>
      </c>
      <c r="C39968" s="34">
        <v>176</v>
      </c>
      <c r="D39968" s="34">
        <v>137</v>
      </c>
      <c r="E39968" s="34">
        <v>158</v>
      </c>
      <c r="F39968" s="34">
        <v>111</v>
      </c>
      <c r="G39968" s="34">
        <v>169</v>
      </c>
      <c r="H39968" s="34">
        <v>112</v>
      </c>
      <c r="I39968" s="34">
        <v>129</v>
      </c>
      <c r="J39968" s="34">
        <v>83</v>
      </c>
      <c r="K39968" s="34">
        <v>168</v>
      </c>
      <c r="L39968" s="34">
        <v>65</v>
      </c>
      <c r="M39968" s="34">
        <v>152</v>
      </c>
      <c r="N39968" s="34">
        <v>83</v>
      </c>
      <c r="O39968" s="34">
        <v>111</v>
      </c>
      <c r="P39968" s="34">
        <v>108</v>
      </c>
      <c r="Q39968" s="34">
        <v>145</v>
      </c>
      <c r="R39968" s="34">
        <v>101</v>
      </c>
      <c r="S39968" s="34">
        <v>130</v>
      </c>
      <c r="T39968" s="34">
        <v>61</v>
      </c>
      <c r="U39968" s="34">
        <v>131</v>
      </c>
      <c r="V39968" s="34">
        <v>105</v>
      </c>
      <c r="W39968" s="34">
        <v>176</v>
      </c>
      <c r="X39968" s="34">
        <v>139</v>
      </c>
      <c r="Y39968" s="34">
        <v>121</v>
      </c>
      <c r="Z39968" s="34">
        <v>117</v>
      </c>
      <c r="AA39968" s="34">
        <v>160</v>
      </c>
      <c r="AB39968" s="34">
        <v>112</v>
      </c>
      <c r="AC39968" s="34">
        <v>214</v>
      </c>
    </row>
    <row r="39969" spans="1:29" x14ac:dyDescent="0.2">
      <c r="A39969" s="34" t="s">
        <v>100462</v>
      </c>
      <c r="B39969" s="34">
        <v>116</v>
      </c>
      <c r="C39969" s="34">
        <v>105</v>
      </c>
      <c r="D39969" s="34">
        <v>145</v>
      </c>
      <c r="E39969" s="34">
        <v>125</v>
      </c>
      <c r="F39969" s="34">
        <v>136</v>
      </c>
      <c r="G39969" s="34">
        <v>70</v>
      </c>
      <c r="H39969" s="34">
        <v>128</v>
      </c>
      <c r="I39969" s="34">
        <v>109</v>
      </c>
      <c r="J39969" s="34">
        <v>109</v>
      </c>
      <c r="K39969" s="34">
        <v>157</v>
      </c>
      <c r="L39969" s="34">
        <v>134</v>
      </c>
      <c r="M39969" s="34">
        <v>92</v>
      </c>
      <c r="N39969" s="34">
        <v>124</v>
      </c>
      <c r="O39969" s="34">
        <v>99</v>
      </c>
      <c r="P39969" s="34">
        <v>145</v>
      </c>
      <c r="Q39969" s="34">
        <v>195</v>
      </c>
      <c r="R39969" s="34">
        <v>180</v>
      </c>
      <c r="S39969" s="34">
        <v>169</v>
      </c>
      <c r="T39969" s="34">
        <v>171</v>
      </c>
      <c r="U39969" s="34">
        <v>139</v>
      </c>
      <c r="V39969" s="34">
        <v>142</v>
      </c>
      <c r="W39969" s="34">
        <v>151</v>
      </c>
      <c r="X39969" s="34">
        <v>183</v>
      </c>
      <c r="Y39969" s="34">
        <v>163</v>
      </c>
      <c r="Z39969" s="34">
        <v>144</v>
      </c>
      <c r="AA39969" s="34">
        <v>154</v>
      </c>
      <c r="AB39969" s="34">
        <v>182</v>
      </c>
      <c r="AC39969" s="34">
        <v>155</v>
      </c>
    </row>
    <row r="39970" spans="1:29" x14ac:dyDescent="0.2">
      <c r="A39970" s="34" t="s">
        <v>100463</v>
      </c>
      <c r="B39970" s="34">
        <v>125</v>
      </c>
      <c r="C39970" s="34">
        <v>118</v>
      </c>
      <c r="D39970" s="34">
        <v>164</v>
      </c>
      <c r="E39970" s="34">
        <v>111</v>
      </c>
      <c r="F39970" s="34">
        <v>143</v>
      </c>
      <c r="G39970" s="34">
        <v>105</v>
      </c>
      <c r="H39970" s="34">
        <v>118</v>
      </c>
      <c r="I39970" s="34">
        <v>107</v>
      </c>
      <c r="J39970" s="34">
        <v>117</v>
      </c>
      <c r="K39970" s="34">
        <v>121</v>
      </c>
      <c r="L39970" s="34">
        <v>66</v>
      </c>
      <c r="M39970" s="34">
        <v>91</v>
      </c>
      <c r="N39970" s="34">
        <v>103</v>
      </c>
      <c r="O39970" s="34">
        <v>103</v>
      </c>
      <c r="P39970" s="34">
        <v>97</v>
      </c>
      <c r="Q39970" s="34">
        <v>152</v>
      </c>
      <c r="R39970" s="34">
        <v>165</v>
      </c>
      <c r="S39970" s="34">
        <v>219</v>
      </c>
      <c r="T39970" s="34">
        <v>106</v>
      </c>
      <c r="U39970" s="34">
        <v>109</v>
      </c>
      <c r="V39970" s="34">
        <v>131</v>
      </c>
      <c r="W39970" s="34">
        <v>113</v>
      </c>
      <c r="X39970" s="34">
        <v>158</v>
      </c>
      <c r="Y39970" s="34">
        <v>88</v>
      </c>
      <c r="Z39970" s="34">
        <v>189</v>
      </c>
      <c r="AA39970" s="34">
        <v>160</v>
      </c>
      <c r="AB39970" s="34">
        <v>144</v>
      </c>
      <c r="AC39970" s="34">
        <v>172</v>
      </c>
    </row>
    <row r="39971" spans="1:29" x14ac:dyDescent="0.2">
      <c r="A39971" s="34" t="s">
        <v>100464</v>
      </c>
      <c r="B39971" s="34">
        <v>188</v>
      </c>
      <c r="C39971" s="34">
        <v>241</v>
      </c>
      <c r="D39971" s="34">
        <v>324</v>
      </c>
      <c r="E39971" s="34">
        <v>240</v>
      </c>
      <c r="F39971" s="34">
        <v>285</v>
      </c>
      <c r="G39971" s="34">
        <v>226</v>
      </c>
      <c r="H39971" s="34">
        <v>198</v>
      </c>
      <c r="I39971" s="34">
        <v>255</v>
      </c>
      <c r="J39971" s="34">
        <v>186</v>
      </c>
      <c r="K39971" s="34">
        <v>238</v>
      </c>
      <c r="L39971" s="34">
        <v>139</v>
      </c>
      <c r="M39971" s="34">
        <v>221</v>
      </c>
      <c r="N39971" s="34">
        <v>206</v>
      </c>
      <c r="O39971" s="34">
        <v>163</v>
      </c>
      <c r="P39971" s="34">
        <v>195</v>
      </c>
      <c r="Q39971" s="34">
        <v>268</v>
      </c>
      <c r="R39971" s="34">
        <v>231</v>
      </c>
      <c r="S39971" s="34">
        <v>351</v>
      </c>
      <c r="T39971" s="34">
        <v>191</v>
      </c>
      <c r="U39971" s="34">
        <v>174</v>
      </c>
      <c r="V39971" s="34">
        <v>281</v>
      </c>
      <c r="W39971" s="34">
        <v>265</v>
      </c>
      <c r="X39971" s="34">
        <v>298</v>
      </c>
      <c r="Y39971" s="34">
        <v>249</v>
      </c>
      <c r="Z39971" s="34">
        <v>325</v>
      </c>
      <c r="AA39971" s="34">
        <v>266</v>
      </c>
      <c r="AB39971" s="34">
        <v>234</v>
      </c>
      <c r="AC39971" s="34">
        <v>397</v>
      </c>
    </row>
    <row r="39972" spans="1:29" x14ac:dyDescent="0.2">
      <c r="A39972" s="34" t="s">
        <v>100465</v>
      </c>
      <c r="B39972" s="34">
        <v>137</v>
      </c>
      <c r="C39972" s="34">
        <v>182</v>
      </c>
      <c r="D39972" s="34">
        <v>272</v>
      </c>
      <c r="E39972" s="34">
        <v>248</v>
      </c>
      <c r="F39972" s="34">
        <v>219</v>
      </c>
      <c r="G39972" s="34">
        <v>230</v>
      </c>
      <c r="H39972" s="34">
        <v>231</v>
      </c>
      <c r="I39972" s="34">
        <v>206</v>
      </c>
      <c r="J39972" s="34">
        <v>172</v>
      </c>
      <c r="K39972" s="34">
        <v>240</v>
      </c>
      <c r="L39972" s="34">
        <v>110</v>
      </c>
      <c r="M39972" s="34">
        <v>196</v>
      </c>
      <c r="N39972" s="34">
        <v>186</v>
      </c>
      <c r="O39972" s="34">
        <v>179</v>
      </c>
      <c r="P39972" s="34">
        <v>164</v>
      </c>
      <c r="Q39972" s="34">
        <v>262</v>
      </c>
      <c r="R39972" s="34">
        <v>239</v>
      </c>
      <c r="S39972" s="34">
        <v>342</v>
      </c>
      <c r="T39972" s="34">
        <v>170</v>
      </c>
      <c r="U39972" s="34">
        <v>196</v>
      </c>
      <c r="V39972" s="34">
        <v>257</v>
      </c>
      <c r="W39972" s="34">
        <v>240</v>
      </c>
      <c r="X39972" s="34">
        <v>245</v>
      </c>
      <c r="Y39972" s="34">
        <v>183</v>
      </c>
      <c r="Z39972" s="34">
        <v>219</v>
      </c>
      <c r="AA39972" s="34">
        <v>281</v>
      </c>
      <c r="AB39972" s="34">
        <v>257</v>
      </c>
      <c r="AC39972" s="34">
        <v>385</v>
      </c>
    </row>
    <row r="39973" spans="1:29" x14ac:dyDescent="0.2">
      <c r="A39973" s="34" t="s">
        <v>100466</v>
      </c>
      <c r="B39973" s="34">
        <v>204</v>
      </c>
      <c r="C39973" s="34">
        <v>355</v>
      </c>
      <c r="D39973" s="34">
        <v>288</v>
      </c>
      <c r="E39973" s="34">
        <v>368</v>
      </c>
      <c r="F39973" s="34">
        <v>332</v>
      </c>
      <c r="G39973" s="34">
        <v>315</v>
      </c>
      <c r="H39973" s="34">
        <v>272</v>
      </c>
      <c r="I39973" s="34">
        <v>320</v>
      </c>
      <c r="J39973" s="34">
        <v>228</v>
      </c>
      <c r="K39973" s="34">
        <v>478</v>
      </c>
      <c r="L39973" s="34">
        <v>144</v>
      </c>
      <c r="M39973" s="34">
        <v>297</v>
      </c>
      <c r="N39973" s="34">
        <v>223</v>
      </c>
      <c r="O39973" s="34">
        <v>245</v>
      </c>
      <c r="P39973" s="34">
        <v>239</v>
      </c>
      <c r="Q39973" s="34">
        <v>403</v>
      </c>
      <c r="R39973" s="34">
        <v>343</v>
      </c>
      <c r="S39973" s="34">
        <v>398</v>
      </c>
      <c r="T39973" s="34">
        <v>204</v>
      </c>
      <c r="U39973" s="34">
        <v>292</v>
      </c>
      <c r="V39973" s="34">
        <v>260</v>
      </c>
      <c r="W39973" s="34">
        <v>336</v>
      </c>
      <c r="X39973" s="34">
        <v>329</v>
      </c>
      <c r="Y39973" s="34">
        <v>299</v>
      </c>
      <c r="Z39973" s="34">
        <v>289</v>
      </c>
      <c r="AA39973" s="34">
        <v>444</v>
      </c>
      <c r="AB39973" s="34">
        <v>286</v>
      </c>
      <c r="AC39973" s="34">
        <v>525</v>
      </c>
    </row>
    <row r="39974" spans="1:29" x14ac:dyDescent="0.2">
      <c r="A39974" s="34" t="s">
        <v>100467</v>
      </c>
      <c r="B39974" s="34">
        <v>326</v>
      </c>
      <c r="C39974" s="34">
        <v>384</v>
      </c>
      <c r="D39974" s="34">
        <v>481</v>
      </c>
      <c r="E39974" s="34">
        <v>380</v>
      </c>
      <c r="F39974" s="34">
        <v>453</v>
      </c>
      <c r="G39974" s="34">
        <v>351</v>
      </c>
      <c r="H39974" s="34">
        <v>349</v>
      </c>
      <c r="I39974" s="34">
        <v>355</v>
      </c>
      <c r="J39974" s="34">
        <v>327</v>
      </c>
      <c r="K39974" s="34">
        <v>386</v>
      </c>
      <c r="L39974" s="34">
        <v>232</v>
      </c>
      <c r="M39974" s="34">
        <v>341</v>
      </c>
      <c r="N39974" s="34">
        <v>312</v>
      </c>
      <c r="O39974" s="34">
        <v>290</v>
      </c>
      <c r="P39974" s="34">
        <v>294</v>
      </c>
      <c r="Q39974" s="34">
        <v>418</v>
      </c>
      <c r="R39974" s="34">
        <v>370</v>
      </c>
      <c r="S39974" s="34">
        <v>510</v>
      </c>
      <c r="T39974" s="34">
        <v>287</v>
      </c>
      <c r="U39974" s="34">
        <v>333</v>
      </c>
      <c r="V39974" s="34">
        <v>415</v>
      </c>
      <c r="W39974" s="34">
        <v>404</v>
      </c>
      <c r="X39974" s="34">
        <v>457</v>
      </c>
      <c r="Y39974" s="34">
        <v>311</v>
      </c>
      <c r="Z39974" s="34">
        <v>482</v>
      </c>
      <c r="AA39974" s="34">
        <v>530</v>
      </c>
      <c r="AB39974" s="34">
        <v>385</v>
      </c>
      <c r="AC39974" s="34">
        <v>673</v>
      </c>
    </row>
    <row r="39975" spans="1:29" x14ac:dyDescent="0.2">
      <c r="A39975" s="34" t="s">
        <v>100468</v>
      </c>
      <c r="B39975" s="34">
        <v>106</v>
      </c>
      <c r="C39975" s="34">
        <v>94</v>
      </c>
      <c r="D39975" s="34">
        <v>210</v>
      </c>
      <c r="E39975" s="34">
        <v>100</v>
      </c>
      <c r="F39975" s="34">
        <v>178</v>
      </c>
      <c r="G39975" s="34">
        <v>154</v>
      </c>
      <c r="H39975" s="34">
        <v>139</v>
      </c>
      <c r="I39975" s="34">
        <v>102</v>
      </c>
      <c r="J39975" s="34">
        <v>129</v>
      </c>
      <c r="K39975" s="34">
        <v>97</v>
      </c>
      <c r="L39975" s="34">
        <v>95</v>
      </c>
      <c r="M39975" s="34">
        <v>85</v>
      </c>
      <c r="N39975" s="34">
        <v>93</v>
      </c>
      <c r="O39975" s="34">
        <v>72</v>
      </c>
      <c r="P39975" s="34">
        <v>119</v>
      </c>
      <c r="Q39975" s="34">
        <v>112</v>
      </c>
      <c r="R39975" s="34">
        <v>172</v>
      </c>
      <c r="S39975" s="34">
        <v>175</v>
      </c>
      <c r="T39975" s="34">
        <v>128</v>
      </c>
      <c r="U39975" s="34">
        <v>87</v>
      </c>
      <c r="V39975" s="34">
        <v>174</v>
      </c>
      <c r="W39975" s="34">
        <v>120</v>
      </c>
      <c r="X39975" s="34">
        <v>143</v>
      </c>
      <c r="Y39975" s="34">
        <v>113</v>
      </c>
      <c r="Z39975" s="34">
        <v>172</v>
      </c>
      <c r="AA39975" s="34">
        <v>194</v>
      </c>
      <c r="AB39975" s="34">
        <v>144</v>
      </c>
      <c r="AC39975" s="34">
        <v>174</v>
      </c>
    </row>
    <row r="39976" spans="1:29" x14ac:dyDescent="0.2">
      <c r="A39976" s="34" t="s">
        <v>100469</v>
      </c>
      <c r="B39976" s="34">
        <v>169</v>
      </c>
      <c r="C39976" s="34">
        <v>218</v>
      </c>
      <c r="D39976" s="34">
        <v>248</v>
      </c>
      <c r="E39976" s="34">
        <v>307</v>
      </c>
      <c r="F39976" s="34">
        <v>267</v>
      </c>
      <c r="G39976" s="34">
        <v>245</v>
      </c>
      <c r="H39976" s="34">
        <v>253</v>
      </c>
      <c r="I39976" s="34">
        <v>241</v>
      </c>
      <c r="J39976" s="34">
        <v>208</v>
      </c>
      <c r="K39976" s="34">
        <v>259</v>
      </c>
      <c r="L39976" s="34">
        <v>178</v>
      </c>
      <c r="M39976" s="34">
        <v>182</v>
      </c>
      <c r="N39976" s="34">
        <v>166</v>
      </c>
      <c r="O39976" s="34">
        <v>241</v>
      </c>
      <c r="P39976" s="34">
        <v>191</v>
      </c>
      <c r="Q39976" s="34">
        <v>337</v>
      </c>
      <c r="R39976" s="34">
        <v>242</v>
      </c>
      <c r="S39976" s="34">
        <v>290</v>
      </c>
      <c r="T39976" s="34">
        <v>222</v>
      </c>
      <c r="U39976" s="34">
        <v>252</v>
      </c>
      <c r="V39976" s="34">
        <v>265</v>
      </c>
      <c r="W39976" s="34">
        <v>287</v>
      </c>
      <c r="X39976" s="34">
        <v>242</v>
      </c>
      <c r="Y39976" s="34">
        <v>247</v>
      </c>
      <c r="Z39976" s="34">
        <v>283</v>
      </c>
      <c r="AA39976" s="34">
        <v>319</v>
      </c>
      <c r="AB39976" s="34">
        <v>218</v>
      </c>
      <c r="AC39976" s="34">
        <v>401</v>
      </c>
    </row>
    <row r="39977" spans="1:29" x14ac:dyDescent="0.2">
      <c r="A39977" s="34" t="s">
        <v>100470</v>
      </c>
      <c r="B39977" s="34">
        <v>137</v>
      </c>
      <c r="C39977" s="34">
        <v>167</v>
      </c>
      <c r="D39977" s="34">
        <v>146</v>
      </c>
      <c r="E39977" s="34">
        <v>163</v>
      </c>
      <c r="F39977" s="34">
        <v>205</v>
      </c>
      <c r="G39977" s="34">
        <v>185</v>
      </c>
      <c r="H39977" s="34">
        <v>154</v>
      </c>
      <c r="I39977" s="34">
        <v>160</v>
      </c>
      <c r="J39977" s="34">
        <v>123</v>
      </c>
      <c r="K39977" s="34">
        <v>175</v>
      </c>
      <c r="L39977" s="34">
        <v>108</v>
      </c>
      <c r="M39977" s="34">
        <v>123</v>
      </c>
      <c r="N39977" s="34">
        <v>142</v>
      </c>
      <c r="O39977" s="34">
        <v>134</v>
      </c>
      <c r="P39977" s="34">
        <v>141</v>
      </c>
      <c r="Q39977" s="34">
        <v>176</v>
      </c>
      <c r="R39977" s="34">
        <v>152</v>
      </c>
      <c r="S39977" s="34">
        <v>197</v>
      </c>
      <c r="T39977" s="34">
        <v>123</v>
      </c>
      <c r="U39977" s="34">
        <v>132</v>
      </c>
      <c r="V39977" s="34">
        <v>183</v>
      </c>
      <c r="W39977" s="34">
        <v>160</v>
      </c>
      <c r="X39977" s="34">
        <v>216</v>
      </c>
      <c r="Y39977" s="34">
        <v>139</v>
      </c>
      <c r="Z39977" s="34">
        <v>163</v>
      </c>
      <c r="AA39977" s="34">
        <v>224</v>
      </c>
      <c r="AB39977" s="34">
        <v>136</v>
      </c>
      <c r="AC39977" s="34">
        <v>284</v>
      </c>
    </row>
    <row r="39978" spans="1:29" x14ac:dyDescent="0.2">
      <c r="A39978" s="34" t="s">
        <v>100471</v>
      </c>
      <c r="B39978" s="34">
        <v>539</v>
      </c>
      <c r="C39978" s="34">
        <v>482</v>
      </c>
      <c r="D39978" s="34">
        <v>618</v>
      </c>
      <c r="E39978" s="34">
        <v>495</v>
      </c>
      <c r="F39978" s="34">
        <v>613</v>
      </c>
      <c r="G39978" s="34">
        <v>467</v>
      </c>
      <c r="H39978" s="34">
        <v>595</v>
      </c>
      <c r="I39978" s="34">
        <v>464</v>
      </c>
      <c r="J39978" s="34">
        <v>486</v>
      </c>
      <c r="K39978" s="34">
        <v>601</v>
      </c>
      <c r="L39978" s="34">
        <v>358</v>
      </c>
      <c r="M39978" s="34">
        <v>407</v>
      </c>
      <c r="N39978" s="34">
        <v>568</v>
      </c>
      <c r="O39978" s="34">
        <v>505</v>
      </c>
      <c r="P39978" s="34">
        <v>450</v>
      </c>
      <c r="Q39978" s="34">
        <v>675</v>
      </c>
      <c r="R39978" s="34">
        <v>716</v>
      </c>
      <c r="S39978" s="34">
        <v>702</v>
      </c>
      <c r="T39978" s="34">
        <v>532</v>
      </c>
      <c r="U39978" s="34">
        <v>456</v>
      </c>
      <c r="V39978" s="34">
        <v>621</v>
      </c>
      <c r="W39978" s="34">
        <v>605</v>
      </c>
      <c r="X39978" s="34">
        <v>651</v>
      </c>
      <c r="Y39978" s="34">
        <v>544</v>
      </c>
      <c r="Z39978" s="34">
        <v>688</v>
      </c>
      <c r="AA39978" s="34">
        <v>720</v>
      </c>
      <c r="AB39978" s="34">
        <v>673</v>
      </c>
      <c r="AC39978" s="34">
        <v>891</v>
      </c>
    </row>
    <row r="39979" spans="1:29" x14ac:dyDescent="0.2">
      <c r="A39979" s="34" t="s">
        <v>100472</v>
      </c>
      <c r="B39979" s="34">
        <v>171</v>
      </c>
      <c r="C39979" s="34">
        <v>196</v>
      </c>
      <c r="D39979" s="34">
        <v>229</v>
      </c>
      <c r="E39979" s="34">
        <v>276</v>
      </c>
      <c r="F39979" s="34">
        <v>228</v>
      </c>
      <c r="G39979" s="34">
        <v>286</v>
      </c>
      <c r="H39979" s="34">
        <v>175</v>
      </c>
      <c r="I39979" s="34">
        <v>222</v>
      </c>
      <c r="J39979" s="34">
        <v>149</v>
      </c>
      <c r="K39979" s="34">
        <v>274</v>
      </c>
      <c r="L39979" s="34">
        <v>99</v>
      </c>
      <c r="M39979" s="34">
        <v>233</v>
      </c>
      <c r="N39979" s="34">
        <v>170</v>
      </c>
      <c r="O39979" s="34">
        <v>181</v>
      </c>
      <c r="P39979" s="34">
        <v>148</v>
      </c>
      <c r="Q39979" s="34">
        <v>252</v>
      </c>
      <c r="R39979" s="34">
        <v>175</v>
      </c>
      <c r="S39979" s="34">
        <v>376</v>
      </c>
      <c r="T39979" s="34">
        <v>129</v>
      </c>
      <c r="U39979" s="34">
        <v>188</v>
      </c>
      <c r="V39979" s="34">
        <v>192</v>
      </c>
      <c r="W39979" s="34">
        <v>235</v>
      </c>
      <c r="X39979" s="34">
        <v>225</v>
      </c>
      <c r="Y39979" s="34">
        <v>177</v>
      </c>
      <c r="Z39979" s="34">
        <v>241</v>
      </c>
      <c r="AA39979" s="34">
        <v>301</v>
      </c>
      <c r="AB39979" s="34">
        <v>139</v>
      </c>
      <c r="AC39979" s="34">
        <v>384</v>
      </c>
    </row>
    <row r="39980" spans="1:29" x14ac:dyDescent="0.2">
      <c r="A39980" s="34" t="s">
        <v>100473</v>
      </c>
      <c r="B39980" s="34">
        <v>184</v>
      </c>
      <c r="C39980" s="34">
        <v>169</v>
      </c>
      <c r="D39980" s="34">
        <v>312</v>
      </c>
      <c r="E39980" s="34">
        <v>149</v>
      </c>
      <c r="F39980" s="34">
        <v>321</v>
      </c>
      <c r="G39980" s="34">
        <v>124</v>
      </c>
      <c r="H39980" s="34">
        <v>273</v>
      </c>
      <c r="I39980" s="34">
        <v>187</v>
      </c>
      <c r="J39980" s="34">
        <v>273</v>
      </c>
      <c r="K39980" s="34">
        <v>171</v>
      </c>
      <c r="L39980" s="34">
        <v>226</v>
      </c>
      <c r="M39980" s="34">
        <v>158</v>
      </c>
      <c r="N39980" s="34">
        <v>225</v>
      </c>
      <c r="O39980" s="34">
        <v>168</v>
      </c>
      <c r="P39980" s="34">
        <v>243</v>
      </c>
      <c r="Q39980" s="34">
        <v>307</v>
      </c>
      <c r="R39980" s="34">
        <v>350</v>
      </c>
      <c r="S39980" s="34">
        <v>236</v>
      </c>
      <c r="T39980" s="34">
        <v>377</v>
      </c>
      <c r="U39980" s="34">
        <v>190</v>
      </c>
      <c r="V39980" s="34">
        <v>320</v>
      </c>
      <c r="W39980" s="34">
        <v>250</v>
      </c>
      <c r="X39980" s="34">
        <v>444</v>
      </c>
      <c r="Y39980" s="34">
        <v>251</v>
      </c>
      <c r="Z39980" s="34">
        <v>342</v>
      </c>
      <c r="AA39980" s="34">
        <v>294</v>
      </c>
      <c r="AB39980" s="34">
        <v>389</v>
      </c>
      <c r="AC39980" s="34">
        <v>325</v>
      </c>
    </row>
    <row r="39981" spans="1:29" x14ac:dyDescent="0.2">
      <c r="A39981" s="34" t="s">
        <v>100474</v>
      </c>
      <c r="B39981" s="34">
        <v>241</v>
      </c>
      <c r="C39981" s="34">
        <v>342</v>
      </c>
      <c r="D39981" s="34">
        <v>408</v>
      </c>
      <c r="E39981" s="34">
        <v>338</v>
      </c>
      <c r="F39981" s="34">
        <v>438</v>
      </c>
      <c r="G39981" s="34">
        <v>312</v>
      </c>
      <c r="H39981" s="34">
        <v>349</v>
      </c>
      <c r="I39981" s="34">
        <v>304</v>
      </c>
      <c r="J39981" s="34">
        <v>356</v>
      </c>
      <c r="K39981" s="34">
        <v>310</v>
      </c>
      <c r="L39981" s="34">
        <v>293</v>
      </c>
      <c r="M39981" s="34">
        <v>294</v>
      </c>
      <c r="N39981" s="34">
        <v>333</v>
      </c>
      <c r="O39981" s="34">
        <v>260</v>
      </c>
      <c r="P39981" s="34">
        <v>350</v>
      </c>
      <c r="Q39981" s="34">
        <v>400</v>
      </c>
      <c r="R39981" s="34">
        <v>466</v>
      </c>
      <c r="S39981" s="34">
        <v>367</v>
      </c>
      <c r="T39981" s="34">
        <v>445</v>
      </c>
      <c r="U39981" s="34">
        <v>289</v>
      </c>
      <c r="V39981" s="34">
        <v>394</v>
      </c>
      <c r="W39981" s="34">
        <v>392</v>
      </c>
      <c r="X39981" s="34">
        <v>446</v>
      </c>
      <c r="Y39981" s="34">
        <v>332</v>
      </c>
      <c r="Z39981" s="34">
        <v>482</v>
      </c>
      <c r="AA39981" s="34">
        <v>433</v>
      </c>
      <c r="AB39981" s="34">
        <v>398</v>
      </c>
      <c r="AC39981" s="34">
        <v>542</v>
      </c>
    </row>
    <row r="39982" spans="1:29" x14ac:dyDescent="0.2">
      <c r="A39982" s="34" t="s">
        <v>100475</v>
      </c>
      <c r="B39982" s="34">
        <v>77</v>
      </c>
      <c r="C39982" s="34">
        <v>58</v>
      </c>
      <c r="D39982" s="34">
        <v>90</v>
      </c>
      <c r="E39982" s="34">
        <v>81</v>
      </c>
      <c r="F39982" s="34">
        <v>105</v>
      </c>
      <c r="G39982" s="34">
        <v>57</v>
      </c>
      <c r="H39982" s="34">
        <v>89</v>
      </c>
      <c r="I39982" s="34">
        <v>69</v>
      </c>
      <c r="J39982" s="34">
        <v>85</v>
      </c>
      <c r="K39982" s="34">
        <v>66</v>
      </c>
      <c r="L39982" s="34">
        <v>69</v>
      </c>
      <c r="M39982" s="34">
        <v>47</v>
      </c>
      <c r="N39982" s="34">
        <v>59</v>
      </c>
      <c r="O39982" s="34">
        <v>80</v>
      </c>
      <c r="P39982" s="34">
        <v>81</v>
      </c>
      <c r="Q39982" s="34">
        <v>70</v>
      </c>
      <c r="R39982" s="34">
        <v>113</v>
      </c>
      <c r="S39982" s="34">
        <v>113</v>
      </c>
      <c r="T39982" s="34">
        <v>95</v>
      </c>
      <c r="U39982" s="34">
        <v>71</v>
      </c>
      <c r="V39982" s="34">
        <v>110</v>
      </c>
      <c r="W39982" s="34">
        <v>55</v>
      </c>
      <c r="X39982" s="34">
        <v>80</v>
      </c>
      <c r="Y39982" s="34">
        <v>60</v>
      </c>
      <c r="Z39982" s="34">
        <v>126</v>
      </c>
      <c r="AA39982" s="34">
        <v>117</v>
      </c>
      <c r="AB39982" s="34">
        <v>76</v>
      </c>
      <c r="AC39982" s="34">
        <v>142</v>
      </c>
    </row>
    <row r="39983" spans="1:29" x14ac:dyDescent="0.2">
      <c r="A39983" s="34" t="s">
        <v>100476</v>
      </c>
      <c r="B39983" s="34">
        <v>203</v>
      </c>
      <c r="C39983" s="34">
        <v>193</v>
      </c>
      <c r="D39983" s="34">
        <v>205</v>
      </c>
      <c r="E39983" s="34">
        <v>229</v>
      </c>
      <c r="F39983" s="34">
        <v>225</v>
      </c>
      <c r="G39983" s="34">
        <v>210</v>
      </c>
      <c r="H39983" s="34">
        <v>242</v>
      </c>
      <c r="I39983" s="34">
        <v>233</v>
      </c>
      <c r="J39983" s="34">
        <v>196</v>
      </c>
      <c r="K39983" s="34">
        <v>202</v>
      </c>
      <c r="L39983" s="34">
        <v>194</v>
      </c>
      <c r="M39983" s="34">
        <v>150</v>
      </c>
      <c r="N39983" s="34">
        <v>160</v>
      </c>
      <c r="O39983" s="34">
        <v>188</v>
      </c>
      <c r="P39983" s="34">
        <v>205</v>
      </c>
      <c r="Q39983" s="34">
        <v>246</v>
      </c>
      <c r="R39983" s="34">
        <v>254</v>
      </c>
      <c r="S39983" s="34">
        <v>233</v>
      </c>
      <c r="T39983" s="34">
        <v>233</v>
      </c>
      <c r="U39983" s="34">
        <v>213</v>
      </c>
      <c r="V39983" s="34">
        <v>254</v>
      </c>
      <c r="W39983" s="34">
        <v>254</v>
      </c>
      <c r="X39983" s="34">
        <v>272</v>
      </c>
      <c r="Y39983" s="34">
        <v>279</v>
      </c>
      <c r="Z39983" s="34">
        <v>233</v>
      </c>
      <c r="AA39983" s="34">
        <v>249</v>
      </c>
      <c r="AB39983" s="34">
        <v>286</v>
      </c>
      <c r="AC39983" s="34">
        <v>416</v>
      </c>
    </row>
    <row r="39984" spans="1:29" x14ac:dyDescent="0.2">
      <c r="A39984" s="34" t="s">
        <v>100477</v>
      </c>
      <c r="B39984" s="34">
        <v>90</v>
      </c>
      <c r="C39984" s="34">
        <v>111</v>
      </c>
      <c r="D39984" s="34">
        <v>139</v>
      </c>
      <c r="E39984" s="34">
        <v>173</v>
      </c>
      <c r="F39984" s="34">
        <v>112</v>
      </c>
      <c r="G39984" s="34">
        <v>134</v>
      </c>
      <c r="H39984" s="34">
        <v>78</v>
      </c>
      <c r="I39984" s="34">
        <v>96</v>
      </c>
      <c r="J39984" s="34">
        <v>65</v>
      </c>
      <c r="K39984" s="34">
        <v>137</v>
      </c>
      <c r="L39984" s="34">
        <v>35</v>
      </c>
      <c r="M39984" s="34">
        <v>112</v>
      </c>
      <c r="N39984" s="34">
        <v>61</v>
      </c>
      <c r="O39984" s="34">
        <v>82</v>
      </c>
      <c r="P39984" s="34">
        <v>85</v>
      </c>
      <c r="Q39984" s="34">
        <v>90</v>
      </c>
      <c r="R39984" s="34">
        <v>69</v>
      </c>
      <c r="S39984" s="34">
        <v>135</v>
      </c>
      <c r="T39984" s="34">
        <v>35</v>
      </c>
      <c r="U39984" s="34">
        <v>78</v>
      </c>
      <c r="V39984" s="34">
        <v>104</v>
      </c>
      <c r="W39984" s="34">
        <v>68</v>
      </c>
      <c r="X39984" s="34">
        <v>132</v>
      </c>
      <c r="Y39984" s="34">
        <v>63</v>
      </c>
      <c r="Z39984" s="34">
        <v>109</v>
      </c>
      <c r="AA39984" s="34">
        <v>155</v>
      </c>
      <c r="AB39984" s="34">
        <v>53</v>
      </c>
      <c r="AC39984" s="34">
        <v>180</v>
      </c>
    </row>
    <row r="39985" spans="1:29" x14ac:dyDescent="0.2">
      <c r="A39985" s="34" t="s">
        <v>100478</v>
      </c>
      <c r="B39985" s="34">
        <v>114</v>
      </c>
      <c r="C39985" s="34">
        <v>123</v>
      </c>
      <c r="D39985" s="34">
        <v>155</v>
      </c>
      <c r="E39985" s="34">
        <v>153</v>
      </c>
      <c r="F39985" s="34">
        <v>131</v>
      </c>
      <c r="G39985" s="34">
        <v>137</v>
      </c>
      <c r="H39985" s="34">
        <v>145</v>
      </c>
      <c r="I39985" s="34">
        <v>116</v>
      </c>
      <c r="J39985" s="34">
        <v>125</v>
      </c>
      <c r="K39985" s="34">
        <v>105</v>
      </c>
      <c r="L39985" s="34">
        <v>124</v>
      </c>
      <c r="M39985" s="34">
        <v>122</v>
      </c>
      <c r="N39985" s="34">
        <v>111</v>
      </c>
      <c r="O39985" s="34">
        <v>116</v>
      </c>
      <c r="P39985" s="34">
        <v>116</v>
      </c>
      <c r="Q39985" s="34">
        <v>164</v>
      </c>
      <c r="R39985" s="34">
        <v>159</v>
      </c>
      <c r="S39985" s="34">
        <v>171</v>
      </c>
      <c r="T39985" s="34">
        <v>122</v>
      </c>
      <c r="U39985" s="34">
        <v>130</v>
      </c>
      <c r="V39985" s="34">
        <v>145</v>
      </c>
      <c r="W39985" s="34">
        <v>213</v>
      </c>
      <c r="X39985" s="34">
        <v>168</v>
      </c>
      <c r="Y39985" s="34">
        <v>138</v>
      </c>
      <c r="Z39985" s="34">
        <v>137</v>
      </c>
      <c r="AA39985" s="34">
        <v>146</v>
      </c>
      <c r="AB39985" s="34">
        <v>155</v>
      </c>
      <c r="AC39985" s="34">
        <v>235</v>
      </c>
    </row>
    <row r="39986" spans="1:29" x14ac:dyDescent="0.2">
      <c r="A39986" s="34" t="s">
        <v>100479</v>
      </c>
      <c r="B39986" s="34">
        <v>105</v>
      </c>
      <c r="C39986" s="34">
        <v>97</v>
      </c>
      <c r="D39986" s="34">
        <v>114</v>
      </c>
      <c r="E39986" s="34">
        <v>121</v>
      </c>
      <c r="F39986" s="34">
        <v>141</v>
      </c>
      <c r="G39986" s="34">
        <v>126</v>
      </c>
      <c r="H39986" s="34">
        <v>123</v>
      </c>
      <c r="I39986" s="34">
        <v>125</v>
      </c>
      <c r="J39986" s="34">
        <v>117</v>
      </c>
      <c r="K39986" s="34">
        <v>125</v>
      </c>
      <c r="L39986" s="34">
        <v>83</v>
      </c>
      <c r="M39986" s="34">
        <v>96</v>
      </c>
      <c r="N39986" s="34">
        <v>104</v>
      </c>
      <c r="O39986" s="34">
        <v>87</v>
      </c>
      <c r="P39986" s="34">
        <v>72</v>
      </c>
      <c r="Q39986" s="34">
        <v>176</v>
      </c>
      <c r="R39986" s="34">
        <v>146</v>
      </c>
      <c r="S39986" s="34">
        <v>151</v>
      </c>
      <c r="T39986" s="34">
        <v>130</v>
      </c>
      <c r="U39986" s="34">
        <v>152</v>
      </c>
      <c r="V39986" s="34">
        <v>124</v>
      </c>
      <c r="W39986" s="34">
        <v>148</v>
      </c>
      <c r="X39986" s="34">
        <v>164</v>
      </c>
      <c r="Y39986" s="34">
        <v>141</v>
      </c>
      <c r="Z39986" s="34">
        <v>173</v>
      </c>
      <c r="AA39986" s="34">
        <v>175</v>
      </c>
      <c r="AB39986" s="34">
        <v>143</v>
      </c>
      <c r="AC39986" s="34">
        <v>205</v>
      </c>
    </row>
    <row r="39987" spans="1:29" x14ac:dyDescent="0.2">
      <c r="A39987" s="34" t="s">
        <v>100480</v>
      </c>
      <c r="B39987" s="34">
        <v>138</v>
      </c>
      <c r="C39987" s="34">
        <v>187</v>
      </c>
      <c r="D39987" s="34">
        <v>273</v>
      </c>
      <c r="E39987" s="34">
        <v>218</v>
      </c>
      <c r="F39987" s="34">
        <v>184</v>
      </c>
      <c r="G39987" s="34">
        <v>213</v>
      </c>
      <c r="H39987" s="34">
        <v>148</v>
      </c>
      <c r="I39987" s="34">
        <v>229</v>
      </c>
      <c r="J39987" s="34">
        <v>130</v>
      </c>
      <c r="K39987" s="34">
        <v>229</v>
      </c>
      <c r="L39987" s="34">
        <v>81</v>
      </c>
      <c r="M39987" s="34">
        <v>154</v>
      </c>
      <c r="N39987" s="34">
        <v>153</v>
      </c>
      <c r="O39987" s="34">
        <v>151</v>
      </c>
      <c r="P39987" s="34">
        <v>125</v>
      </c>
      <c r="Q39987" s="34">
        <v>209</v>
      </c>
      <c r="R39987" s="34">
        <v>167</v>
      </c>
      <c r="S39987" s="34">
        <v>290</v>
      </c>
      <c r="T39987" s="34">
        <v>115</v>
      </c>
      <c r="U39987" s="34">
        <v>177</v>
      </c>
      <c r="V39987" s="34">
        <v>201</v>
      </c>
      <c r="W39987" s="34">
        <v>192</v>
      </c>
      <c r="X39987" s="34">
        <v>263</v>
      </c>
      <c r="Y39987" s="34">
        <v>136</v>
      </c>
      <c r="Z39987" s="34">
        <v>235</v>
      </c>
      <c r="AA39987" s="34">
        <v>262</v>
      </c>
      <c r="AB39987" s="34">
        <v>133</v>
      </c>
      <c r="AC39987" s="34">
        <v>345</v>
      </c>
    </row>
    <row r="39988" spans="1:29" x14ac:dyDescent="0.2">
      <c r="A39988" s="34" t="s">
        <v>100481</v>
      </c>
      <c r="B39988" s="34">
        <v>219</v>
      </c>
      <c r="C39988" s="34">
        <v>244</v>
      </c>
      <c r="D39988" s="34">
        <v>311</v>
      </c>
      <c r="E39988" s="34">
        <v>268</v>
      </c>
      <c r="F39988" s="34">
        <v>313</v>
      </c>
      <c r="G39988" s="34">
        <v>242</v>
      </c>
      <c r="H39988" s="34">
        <v>281</v>
      </c>
      <c r="I39988" s="34">
        <v>213</v>
      </c>
      <c r="J39988" s="34">
        <v>255</v>
      </c>
      <c r="K39988" s="34">
        <v>274</v>
      </c>
      <c r="L39988" s="34">
        <v>220</v>
      </c>
      <c r="M39988" s="34">
        <v>212</v>
      </c>
      <c r="N39988" s="34">
        <v>239</v>
      </c>
      <c r="O39988" s="34">
        <v>204</v>
      </c>
      <c r="P39988" s="34">
        <v>290</v>
      </c>
      <c r="Q39988" s="34">
        <v>281</v>
      </c>
      <c r="R39988" s="34">
        <v>344</v>
      </c>
      <c r="S39988" s="34">
        <v>304</v>
      </c>
      <c r="T39988" s="34">
        <v>307</v>
      </c>
      <c r="U39988" s="34">
        <v>267</v>
      </c>
      <c r="V39988" s="34">
        <v>357</v>
      </c>
      <c r="W39988" s="34">
        <v>245</v>
      </c>
      <c r="X39988" s="34">
        <v>425</v>
      </c>
      <c r="Y39988" s="34">
        <v>292</v>
      </c>
      <c r="Z39988" s="34">
        <v>323</v>
      </c>
      <c r="AA39988" s="34">
        <v>318</v>
      </c>
      <c r="AB39988" s="34">
        <v>292</v>
      </c>
      <c r="AC39988" s="34">
        <v>437</v>
      </c>
    </row>
    <row r="39989" spans="1:29" x14ac:dyDescent="0.2">
      <c r="A39989" s="34" t="s">
        <v>100482</v>
      </c>
      <c r="B39989" s="34">
        <v>75</v>
      </c>
      <c r="C39989" s="34">
        <v>108</v>
      </c>
      <c r="D39989" s="34">
        <v>162</v>
      </c>
      <c r="E39989" s="34">
        <v>179</v>
      </c>
      <c r="F39989" s="34">
        <v>96</v>
      </c>
      <c r="G39989" s="34">
        <v>111</v>
      </c>
      <c r="H39989" s="34">
        <v>65</v>
      </c>
      <c r="I39989" s="34">
        <v>95</v>
      </c>
      <c r="J39989" s="34">
        <v>51</v>
      </c>
      <c r="K39989" s="34">
        <v>122</v>
      </c>
      <c r="L39989" s="34">
        <v>19</v>
      </c>
      <c r="M39989" s="34">
        <v>80</v>
      </c>
      <c r="N39989" s="34">
        <v>66</v>
      </c>
      <c r="O39989" s="34">
        <v>83</v>
      </c>
      <c r="P39989" s="34">
        <v>54</v>
      </c>
      <c r="Q39989" s="34">
        <v>77</v>
      </c>
      <c r="R39989" s="34">
        <v>70</v>
      </c>
      <c r="S39989" s="34">
        <v>163</v>
      </c>
      <c r="T39989" s="34">
        <v>29</v>
      </c>
      <c r="U39989" s="34">
        <v>79</v>
      </c>
      <c r="V39989" s="34">
        <v>91</v>
      </c>
      <c r="W39989" s="34">
        <v>68</v>
      </c>
      <c r="X39989" s="34">
        <v>88</v>
      </c>
      <c r="Y39989" s="34">
        <v>55</v>
      </c>
      <c r="Z39989" s="34">
        <v>95</v>
      </c>
      <c r="AA39989" s="34">
        <v>134</v>
      </c>
      <c r="AB39989" s="34">
        <v>36</v>
      </c>
      <c r="AC39989" s="34">
        <v>170</v>
      </c>
    </row>
    <row r="39990" spans="1:29" x14ac:dyDescent="0.2">
      <c r="A39990" s="34" t="s">
        <v>100483</v>
      </c>
      <c r="B39990" s="34">
        <v>418</v>
      </c>
      <c r="C39990" s="34">
        <v>413</v>
      </c>
      <c r="D39990" s="34">
        <v>569</v>
      </c>
      <c r="E39990" s="34">
        <v>429</v>
      </c>
      <c r="F39990" s="34">
        <v>515</v>
      </c>
      <c r="G39990" s="34">
        <v>399</v>
      </c>
      <c r="H39990" s="34">
        <v>481</v>
      </c>
      <c r="I39990" s="34">
        <v>403</v>
      </c>
      <c r="J39990" s="34">
        <v>338</v>
      </c>
      <c r="K39990" s="34">
        <v>395</v>
      </c>
      <c r="L39990" s="34">
        <v>240</v>
      </c>
      <c r="M39990" s="34">
        <v>358</v>
      </c>
      <c r="N39990" s="34">
        <v>397</v>
      </c>
      <c r="O39990" s="34">
        <v>321</v>
      </c>
      <c r="P39990" s="34">
        <v>376</v>
      </c>
      <c r="Q39990" s="34">
        <v>490</v>
      </c>
      <c r="R39990" s="34">
        <v>490</v>
      </c>
      <c r="S39990" s="34">
        <v>554</v>
      </c>
      <c r="T39990" s="34">
        <v>387</v>
      </c>
      <c r="U39990" s="34">
        <v>357</v>
      </c>
      <c r="V39990" s="34">
        <v>545</v>
      </c>
      <c r="W39990" s="34">
        <v>452</v>
      </c>
      <c r="X39990" s="34">
        <v>537</v>
      </c>
      <c r="Y39990" s="34">
        <v>362</v>
      </c>
      <c r="Z39990" s="34">
        <v>469</v>
      </c>
      <c r="AA39990" s="34">
        <v>574</v>
      </c>
      <c r="AB39990" s="34">
        <v>429</v>
      </c>
      <c r="AC39990" s="34">
        <v>736</v>
      </c>
    </row>
    <row r="39991" spans="1:29" x14ac:dyDescent="0.2">
      <c r="A39991" s="34" t="s">
        <v>100484</v>
      </c>
      <c r="B39991" s="34">
        <v>135</v>
      </c>
      <c r="C39991" s="34">
        <v>136</v>
      </c>
      <c r="D39991" s="34">
        <v>220</v>
      </c>
      <c r="E39991" s="34">
        <v>186</v>
      </c>
      <c r="F39991" s="34">
        <v>228</v>
      </c>
      <c r="G39991" s="34">
        <v>114</v>
      </c>
      <c r="H39991" s="34">
        <v>181</v>
      </c>
      <c r="I39991" s="34">
        <v>151</v>
      </c>
      <c r="J39991" s="34">
        <v>184</v>
      </c>
      <c r="K39991" s="34">
        <v>160</v>
      </c>
      <c r="L39991" s="34">
        <v>110</v>
      </c>
      <c r="M39991" s="34">
        <v>170</v>
      </c>
      <c r="N39991" s="34">
        <v>169</v>
      </c>
      <c r="O39991" s="34">
        <v>146</v>
      </c>
      <c r="P39991" s="34">
        <v>216</v>
      </c>
      <c r="Q39991" s="34">
        <v>208</v>
      </c>
      <c r="R39991" s="34">
        <v>213</v>
      </c>
      <c r="S39991" s="34">
        <v>238</v>
      </c>
      <c r="T39991" s="34">
        <v>226</v>
      </c>
      <c r="U39991" s="34">
        <v>167</v>
      </c>
      <c r="V39991" s="34">
        <v>215</v>
      </c>
      <c r="W39991" s="34">
        <v>157</v>
      </c>
      <c r="X39991" s="34">
        <v>274</v>
      </c>
      <c r="Y39991" s="34">
        <v>169</v>
      </c>
      <c r="Z39991" s="34">
        <v>227</v>
      </c>
      <c r="AA39991" s="34">
        <v>197</v>
      </c>
      <c r="AB39991" s="34">
        <v>172</v>
      </c>
      <c r="AC39991" s="34">
        <v>256</v>
      </c>
    </row>
    <row r="39992" spans="1:29" x14ac:dyDescent="0.2">
      <c r="A39992" s="34" t="s">
        <v>100485</v>
      </c>
      <c r="B39992" s="34">
        <v>100</v>
      </c>
      <c r="C39992" s="34">
        <v>154</v>
      </c>
      <c r="D39992" s="34">
        <v>201</v>
      </c>
      <c r="E39992" s="34">
        <v>155</v>
      </c>
      <c r="F39992" s="34">
        <v>167</v>
      </c>
      <c r="G39992" s="34">
        <v>127</v>
      </c>
      <c r="H39992" s="34">
        <v>120</v>
      </c>
      <c r="I39992" s="34">
        <v>137</v>
      </c>
      <c r="J39992" s="34">
        <v>117</v>
      </c>
      <c r="K39992" s="34">
        <v>148</v>
      </c>
      <c r="L39992" s="34">
        <v>54</v>
      </c>
      <c r="M39992" s="34">
        <v>140</v>
      </c>
      <c r="N39992" s="34">
        <v>137</v>
      </c>
      <c r="O39992" s="34">
        <v>124</v>
      </c>
      <c r="P39992" s="34">
        <v>141</v>
      </c>
      <c r="Q39992" s="34">
        <v>173</v>
      </c>
      <c r="R39992" s="34">
        <v>124</v>
      </c>
      <c r="S39992" s="34">
        <v>233</v>
      </c>
      <c r="T39992" s="34">
        <v>100</v>
      </c>
      <c r="U39992" s="34">
        <v>122</v>
      </c>
      <c r="V39992" s="34">
        <v>157</v>
      </c>
      <c r="W39992" s="34">
        <v>110</v>
      </c>
      <c r="X39992" s="34">
        <v>195</v>
      </c>
      <c r="Y39992" s="34">
        <v>108</v>
      </c>
      <c r="Z39992" s="34">
        <v>164</v>
      </c>
      <c r="AA39992" s="34">
        <v>195</v>
      </c>
      <c r="AB39992" s="34">
        <v>78</v>
      </c>
      <c r="AC39992" s="34">
        <v>250</v>
      </c>
    </row>
    <row r="39993" spans="1:29" x14ac:dyDescent="0.2">
      <c r="A39993" s="34" t="s">
        <v>100486</v>
      </c>
      <c r="B39993" s="34">
        <v>18</v>
      </c>
      <c r="C39993" s="34">
        <v>26</v>
      </c>
      <c r="D39993" s="34">
        <v>25</v>
      </c>
      <c r="E39993" s="34">
        <v>23</v>
      </c>
      <c r="F39993" s="34">
        <v>13</v>
      </c>
      <c r="G39993" s="34">
        <v>25</v>
      </c>
      <c r="H39993" s="34">
        <v>13</v>
      </c>
      <c r="I39993" s="34">
        <v>45</v>
      </c>
      <c r="J39993" s="34">
        <v>20</v>
      </c>
      <c r="K39993" s="34">
        <v>37</v>
      </c>
      <c r="L39993" s="34">
        <v>12</v>
      </c>
      <c r="M39993" s="34">
        <v>19</v>
      </c>
      <c r="N39993" s="34">
        <v>4</v>
      </c>
      <c r="O39993" s="34">
        <v>18</v>
      </c>
      <c r="P39993" s="34">
        <v>11</v>
      </c>
      <c r="Q39993" s="34">
        <v>36</v>
      </c>
      <c r="R39993" s="34">
        <v>25</v>
      </c>
      <c r="S39993" s="34">
        <v>31</v>
      </c>
      <c r="T39993" s="34">
        <v>15</v>
      </c>
      <c r="U39993" s="34">
        <v>15</v>
      </c>
      <c r="V39993" s="34">
        <v>13</v>
      </c>
      <c r="W39993" s="34">
        <v>26</v>
      </c>
      <c r="X39993" s="34">
        <v>27</v>
      </c>
      <c r="Y39993" s="34">
        <v>27</v>
      </c>
      <c r="Z39993" s="34">
        <v>25</v>
      </c>
      <c r="AA39993" s="34">
        <v>30</v>
      </c>
      <c r="AB39993" s="34">
        <v>18</v>
      </c>
      <c r="AC39993" s="34">
        <v>45</v>
      </c>
    </row>
    <row r="39994" spans="1:29" x14ac:dyDescent="0.2">
      <c r="A39994" s="34" t="s">
        <v>100487</v>
      </c>
      <c r="B39994" s="34">
        <v>168</v>
      </c>
      <c r="C39994" s="34">
        <v>137</v>
      </c>
      <c r="D39994" s="34">
        <v>130</v>
      </c>
      <c r="E39994" s="34">
        <v>148</v>
      </c>
      <c r="F39994" s="34">
        <v>111</v>
      </c>
      <c r="G39994" s="34">
        <v>178</v>
      </c>
      <c r="H39994" s="34">
        <v>122</v>
      </c>
      <c r="I39994" s="34">
        <v>129</v>
      </c>
      <c r="J39994" s="34">
        <v>127</v>
      </c>
      <c r="K39994" s="34">
        <v>213</v>
      </c>
      <c r="L39994" s="34">
        <v>95</v>
      </c>
      <c r="M39994" s="34">
        <v>146</v>
      </c>
      <c r="N39994" s="34">
        <v>105</v>
      </c>
      <c r="O39994" s="34">
        <v>152</v>
      </c>
      <c r="P39994" s="34">
        <v>125</v>
      </c>
      <c r="Q39994" s="34">
        <v>209</v>
      </c>
      <c r="R39994" s="34">
        <v>150</v>
      </c>
      <c r="S39994" s="34">
        <v>193</v>
      </c>
      <c r="T39994" s="34">
        <v>121</v>
      </c>
      <c r="U39994" s="34">
        <v>153</v>
      </c>
      <c r="V39994" s="34">
        <v>182</v>
      </c>
      <c r="W39994" s="34">
        <v>191</v>
      </c>
      <c r="X39994" s="34">
        <v>175</v>
      </c>
      <c r="Y39994" s="34">
        <v>182</v>
      </c>
      <c r="Z39994" s="34">
        <v>150</v>
      </c>
      <c r="AA39994" s="34">
        <v>204</v>
      </c>
      <c r="AB39994" s="34">
        <v>143</v>
      </c>
      <c r="AC39994" s="34">
        <v>280</v>
      </c>
    </row>
    <row r="39995" spans="1:29" x14ac:dyDescent="0.2">
      <c r="A39995" s="34" t="s">
        <v>100488</v>
      </c>
      <c r="B39995" s="34">
        <v>69</v>
      </c>
      <c r="C39995" s="34">
        <v>45</v>
      </c>
      <c r="D39995" s="34">
        <v>75</v>
      </c>
      <c r="E39995" s="34">
        <v>45</v>
      </c>
      <c r="F39995" s="34">
        <v>77</v>
      </c>
      <c r="G39995" s="34">
        <v>67</v>
      </c>
      <c r="H39995" s="34">
        <v>61</v>
      </c>
      <c r="I39995" s="34">
        <v>52</v>
      </c>
      <c r="J39995" s="34">
        <v>49</v>
      </c>
      <c r="K39995" s="34">
        <v>85</v>
      </c>
      <c r="L39995" s="34">
        <v>21</v>
      </c>
      <c r="M39995" s="34">
        <v>49</v>
      </c>
      <c r="N39995" s="34">
        <v>54</v>
      </c>
      <c r="O39995" s="34">
        <v>39</v>
      </c>
      <c r="P39995" s="34">
        <v>43</v>
      </c>
      <c r="Q39995" s="34">
        <v>72</v>
      </c>
      <c r="R39995" s="34">
        <v>67</v>
      </c>
      <c r="S39995" s="34">
        <v>70</v>
      </c>
      <c r="T39995" s="34">
        <v>33</v>
      </c>
      <c r="U39995" s="34">
        <v>48</v>
      </c>
      <c r="V39995" s="34">
        <v>53</v>
      </c>
      <c r="W39995" s="34">
        <v>51</v>
      </c>
      <c r="X39995" s="34">
        <v>57</v>
      </c>
      <c r="Y39995" s="34">
        <v>39</v>
      </c>
      <c r="Z39995" s="34">
        <v>76</v>
      </c>
      <c r="AA39995" s="34">
        <v>85</v>
      </c>
      <c r="AB39995" s="34">
        <v>59</v>
      </c>
      <c r="AC39995" s="34">
        <v>103</v>
      </c>
    </row>
    <row r="39996" spans="1:29" x14ac:dyDescent="0.2">
      <c r="A39996" s="34" t="s">
        <v>100489</v>
      </c>
      <c r="B39996" s="34">
        <v>268</v>
      </c>
      <c r="C39996" s="34">
        <v>210</v>
      </c>
      <c r="D39996" s="34">
        <v>196</v>
      </c>
      <c r="E39996" s="34">
        <v>167</v>
      </c>
      <c r="F39996" s="34">
        <v>198</v>
      </c>
      <c r="G39996" s="34">
        <v>186</v>
      </c>
      <c r="H39996" s="34">
        <v>232</v>
      </c>
      <c r="I39996" s="34">
        <v>159</v>
      </c>
      <c r="J39996" s="34">
        <v>209</v>
      </c>
      <c r="K39996" s="34">
        <v>172</v>
      </c>
      <c r="L39996" s="34">
        <v>179</v>
      </c>
      <c r="M39996" s="34">
        <v>143</v>
      </c>
      <c r="N39996" s="34">
        <v>208</v>
      </c>
      <c r="O39996" s="34">
        <v>177</v>
      </c>
      <c r="P39996" s="34">
        <v>240</v>
      </c>
      <c r="Q39996" s="34">
        <v>220</v>
      </c>
      <c r="R39996" s="34">
        <v>330</v>
      </c>
      <c r="S39996" s="34">
        <v>224</v>
      </c>
      <c r="T39996" s="34">
        <v>248</v>
      </c>
      <c r="U39996" s="34">
        <v>217</v>
      </c>
      <c r="V39996" s="34">
        <v>229</v>
      </c>
      <c r="W39996" s="34">
        <v>230</v>
      </c>
      <c r="X39996" s="34">
        <v>294</v>
      </c>
      <c r="Y39996" s="34">
        <v>232</v>
      </c>
      <c r="Z39996" s="34">
        <v>247</v>
      </c>
      <c r="AA39996" s="34">
        <v>226</v>
      </c>
      <c r="AB39996" s="34">
        <v>265</v>
      </c>
      <c r="AC39996" s="34">
        <v>328</v>
      </c>
    </row>
    <row r="39997" spans="1:29" x14ac:dyDescent="0.2">
      <c r="A39997" s="34" t="s">
        <v>100490</v>
      </c>
      <c r="B39997" s="34">
        <v>165</v>
      </c>
      <c r="C39997" s="34">
        <v>171</v>
      </c>
      <c r="D39997" s="34">
        <v>153</v>
      </c>
      <c r="E39997" s="34">
        <v>221</v>
      </c>
      <c r="F39997" s="34">
        <v>165</v>
      </c>
      <c r="G39997" s="34">
        <v>126</v>
      </c>
      <c r="H39997" s="34">
        <v>183</v>
      </c>
      <c r="I39997" s="34">
        <v>183</v>
      </c>
      <c r="J39997" s="34">
        <v>152</v>
      </c>
      <c r="K39997" s="34">
        <v>173</v>
      </c>
      <c r="L39997" s="34">
        <v>140</v>
      </c>
      <c r="M39997" s="34">
        <v>179</v>
      </c>
      <c r="N39997" s="34">
        <v>151</v>
      </c>
      <c r="O39997" s="34">
        <v>152</v>
      </c>
      <c r="P39997" s="34">
        <v>171</v>
      </c>
      <c r="Q39997" s="34">
        <v>236</v>
      </c>
      <c r="R39997" s="34">
        <v>186</v>
      </c>
      <c r="S39997" s="34">
        <v>158</v>
      </c>
      <c r="T39997" s="34">
        <v>163</v>
      </c>
      <c r="U39997" s="34">
        <v>139</v>
      </c>
      <c r="V39997" s="34">
        <v>197</v>
      </c>
      <c r="W39997" s="34">
        <v>242</v>
      </c>
      <c r="X39997" s="34">
        <v>190</v>
      </c>
      <c r="Y39997" s="34">
        <v>169</v>
      </c>
      <c r="Z39997" s="34">
        <v>206</v>
      </c>
      <c r="AA39997" s="34">
        <v>209</v>
      </c>
      <c r="AB39997" s="34">
        <v>187</v>
      </c>
      <c r="AC39997" s="34">
        <v>289</v>
      </c>
    </row>
    <row r="39998" spans="1:29" x14ac:dyDescent="0.2">
      <c r="A39998" s="34" t="s">
        <v>100491</v>
      </c>
      <c r="B39998" s="34">
        <v>244</v>
      </c>
      <c r="C39998" s="34">
        <v>242</v>
      </c>
      <c r="D39998" s="34">
        <v>235</v>
      </c>
      <c r="E39998" s="34">
        <v>288</v>
      </c>
      <c r="F39998" s="34">
        <v>253</v>
      </c>
      <c r="G39998" s="34">
        <v>299</v>
      </c>
      <c r="H39998" s="34">
        <v>254</v>
      </c>
      <c r="I39998" s="34">
        <v>228</v>
      </c>
      <c r="J39998" s="34">
        <v>237</v>
      </c>
      <c r="K39998" s="34">
        <v>321</v>
      </c>
      <c r="L39998" s="34">
        <v>183</v>
      </c>
      <c r="M39998" s="34">
        <v>281</v>
      </c>
      <c r="N39998" s="34">
        <v>213</v>
      </c>
      <c r="O39998" s="34">
        <v>219</v>
      </c>
      <c r="P39998" s="34">
        <v>222</v>
      </c>
      <c r="Q39998" s="34">
        <v>400</v>
      </c>
      <c r="R39998" s="34">
        <v>317</v>
      </c>
      <c r="S39998" s="34">
        <v>342</v>
      </c>
      <c r="T39998" s="34">
        <v>298</v>
      </c>
      <c r="U39998" s="34">
        <v>276</v>
      </c>
      <c r="V39998" s="34">
        <v>315</v>
      </c>
      <c r="W39998" s="34">
        <v>336</v>
      </c>
      <c r="X39998" s="34">
        <v>333</v>
      </c>
      <c r="Y39998" s="34">
        <v>322</v>
      </c>
      <c r="Z39998" s="34">
        <v>256</v>
      </c>
      <c r="AA39998" s="34">
        <v>456</v>
      </c>
      <c r="AB39998" s="34">
        <v>270</v>
      </c>
      <c r="AC39998" s="34">
        <v>512</v>
      </c>
    </row>
    <row r="39999" spans="1:29" x14ac:dyDescent="0.2">
      <c r="A39999" s="34" t="s">
        <v>100492</v>
      </c>
      <c r="B39999" s="34">
        <v>811</v>
      </c>
      <c r="C39999" s="34">
        <v>550</v>
      </c>
      <c r="D39999" s="34">
        <v>635</v>
      </c>
      <c r="E39999" s="34">
        <v>608</v>
      </c>
      <c r="F39999" s="34">
        <v>805</v>
      </c>
      <c r="G39999" s="34">
        <v>680</v>
      </c>
      <c r="H39999" s="34">
        <v>738</v>
      </c>
      <c r="I39999" s="34">
        <v>642</v>
      </c>
      <c r="J39999" s="34">
        <v>795</v>
      </c>
      <c r="K39999" s="34">
        <v>659</v>
      </c>
      <c r="L39999" s="34">
        <v>1032</v>
      </c>
      <c r="M39999" s="34">
        <v>573</v>
      </c>
      <c r="N39999" s="34">
        <v>644</v>
      </c>
      <c r="O39999" s="34">
        <v>601</v>
      </c>
      <c r="P39999" s="34">
        <v>821</v>
      </c>
      <c r="Q39999" s="34">
        <v>914</v>
      </c>
      <c r="R39999" s="34">
        <v>1130</v>
      </c>
      <c r="S39999" s="34">
        <v>740</v>
      </c>
      <c r="T39999" s="34">
        <v>1265</v>
      </c>
      <c r="U39999" s="34">
        <v>842</v>
      </c>
      <c r="V39999" s="34">
        <v>1080</v>
      </c>
      <c r="W39999" s="34">
        <v>1252</v>
      </c>
      <c r="X39999" s="34">
        <v>973</v>
      </c>
      <c r="Y39999" s="34">
        <v>1149</v>
      </c>
      <c r="Z39999" s="34">
        <v>830</v>
      </c>
      <c r="AA39999" s="34">
        <v>859</v>
      </c>
      <c r="AB39999" s="34">
        <v>1229</v>
      </c>
      <c r="AC39999" s="34">
        <v>1184</v>
      </c>
    </row>
    <row r="40000" spans="1:29" x14ac:dyDescent="0.2">
      <c r="A40000" s="34" t="s">
        <v>100493</v>
      </c>
      <c r="B40000" s="34">
        <v>6</v>
      </c>
      <c r="C40000" s="34">
        <v>0</v>
      </c>
      <c r="D40000" s="34">
        <v>0</v>
      </c>
      <c r="E40000" s="34">
        <v>0</v>
      </c>
      <c r="F40000" s="34">
        <v>0</v>
      </c>
      <c r="G40000" s="34">
        <v>0</v>
      </c>
      <c r="H40000" s="34">
        <v>0</v>
      </c>
      <c r="I40000" s="34">
        <v>0</v>
      </c>
      <c r="J40000" s="34">
        <v>0</v>
      </c>
      <c r="K40000" s="34">
        <v>0</v>
      </c>
      <c r="L40000" s="34">
        <v>0</v>
      </c>
      <c r="M40000" s="34">
        <v>0</v>
      </c>
      <c r="N40000" s="34">
        <v>0</v>
      </c>
      <c r="O40000" s="34">
        <v>0</v>
      </c>
      <c r="P40000" s="34">
        <v>0</v>
      </c>
      <c r="Q40000" s="34">
        <v>1</v>
      </c>
      <c r="R40000" s="34">
        <v>0</v>
      </c>
      <c r="S40000" s="34">
        <v>0</v>
      </c>
      <c r="T40000" s="34">
        <v>0</v>
      </c>
      <c r="U40000" s="34">
        <v>0</v>
      </c>
      <c r="V40000" s="34">
        <v>0</v>
      </c>
      <c r="W40000" s="34">
        <v>0</v>
      </c>
      <c r="X40000" s="34">
        <v>1</v>
      </c>
      <c r="Y40000" s="34">
        <v>0</v>
      </c>
      <c r="Z40000" s="34">
        <v>0</v>
      </c>
      <c r="AA40000" s="34">
        <v>0</v>
      </c>
      <c r="AB40000" s="34">
        <v>0</v>
      </c>
      <c r="AC40000" s="34">
        <v>0</v>
      </c>
    </row>
    <row r="40001" spans="1:29" x14ac:dyDescent="0.2">
      <c r="A40001" s="34" t="s">
        <v>100494</v>
      </c>
      <c r="B40001" s="34">
        <v>894</v>
      </c>
      <c r="C40001" s="34">
        <v>462</v>
      </c>
      <c r="D40001" s="34">
        <v>509</v>
      </c>
      <c r="E40001" s="34">
        <v>551</v>
      </c>
      <c r="F40001" s="34">
        <v>605</v>
      </c>
      <c r="G40001" s="34">
        <v>481</v>
      </c>
      <c r="H40001" s="34">
        <v>549</v>
      </c>
      <c r="I40001" s="34">
        <v>460</v>
      </c>
      <c r="J40001" s="34">
        <v>653</v>
      </c>
      <c r="K40001" s="34">
        <v>529</v>
      </c>
      <c r="L40001" s="34">
        <v>904</v>
      </c>
      <c r="M40001" s="34">
        <v>432</v>
      </c>
      <c r="N40001" s="34">
        <v>528</v>
      </c>
      <c r="O40001" s="34">
        <v>447</v>
      </c>
      <c r="P40001" s="34">
        <v>575</v>
      </c>
      <c r="Q40001" s="34">
        <v>710</v>
      </c>
      <c r="R40001" s="34">
        <v>920</v>
      </c>
      <c r="S40001" s="34">
        <v>587</v>
      </c>
      <c r="T40001" s="34">
        <v>1059</v>
      </c>
      <c r="U40001" s="34">
        <v>628</v>
      </c>
      <c r="V40001" s="34">
        <v>771</v>
      </c>
      <c r="W40001" s="34">
        <v>1120</v>
      </c>
      <c r="X40001" s="34">
        <v>616</v>
      </c>
      <c r="Y40001" s="34">
        <v>836</v>
      </c>
      <c r="Z40001" s="34">
        <v>600</v>
      </c>
      <c r="AA40001" s="34">
        <v>659</v>
      </c>
      <c r="AB40001" s="34">
        <v>1165</v>
      </c>
      <c r="AC40001" s="34">
        <v>903</v>
      </c>
    </row>
    <row r="40002" spans="1:29" x14ac:dyDescent="0.2">
      <c r="A40002" s="34" t="s">
        <v>100495</v>
      </c>
      <c r="B40002" s="34">
        <v>669</v>
      </c>
      <c r="C40002" s="34">
        <v>353</v>
      </c>
      <c r="D40002" s="34">
        <v>232</v>
      </c>
      <c r="E40002" s="34">
        <v>392</v>
      </c>
      <c r="F40002" s="34">
        <v>323</v>
      </c>
      <c r="G40002" s="34">
        <v>451</v>
      </c>
      <c r="H40002" s="34">
        <v>319</v>
      </c>
      <c r="I40002" s="34">
        <v>392</v>
      </c>
      <c r="J40002" s="34">
        <v>336</v>
      </c>
      <c r="K40002" s="34">
        <v>421</v>
      </c>
      <c r="L40002" s="34">
        <v>445</v>
      </c>
      <c r="M40002" s="34">
        <v>407</v>
      </c>
      <c r="N40002" s="34">
        <v>266</v>
      </c>
      <c r="O40002" s="34">
        <v>379</v>
      </c>
      <c r="P40002" s="34">
        <v>309</v>
      </c>
      <c r="Q40002" s="34">
        <v>626</v>
      </c>
      <c r="R40002" s="34">
        <v>443</v>
      </c>
      <c r="S40002" s="34">
        <v>466</v>
      </c>
      <c r="T40002" s="34">
        <v>537</v>
      </c>
      <c r="U40002" s="34">
        <v>514</v>
      </c>
      <c r="V40002" s="34">
        <v>382</v>
      </c>
      <c r="W40002" s="34">
        <v>759</v>
      </c>
      <c r="X40002" s="34">
        <v>450</v>
      </c>
      <c r="Y40002" s="34">
        <v>614</v>
      </c>
      <c r="Z40002" s="34">
        <v>289</v>
      </c>
      <c r="AA40002" s="34">
        <v>422</v>
      </c>
      <c r="AB40002" s="34">
        <v>482</v>
      </c>
      <c r="AC40002" s="34">
        <v>656</v>
      </c>
    </row>
    <row r="40003" spans="1:29" x14ac:dyDescent="0.2">
      <c r="A40003" s="34" t="s">
        <v>100496</v>
      </c>
      <c r="B40003" s="34">
        <v>731</v>
      </c>
      <c r="C40003" s="34">
        <v>500</v>
      </c>
      <c r="D40003" s="34">
        <v>524</v>
      </c>
      <c r="E40003" s="34">
        <v>529</v>
      </c>
      <c r="F40003" s="34">
        <v>660</v>
      </c>
      <c r="G40003" s="34">
        <v>563</v>
      </c>
      <c r="H40003" s="34">
        <v>720</v>
      </c>
      <c r="I40003" s="34">
        <v>518</v>
      </c>
      <c r="J40003" s="34">
        <v>692</v>
      </c>
      <c r="K40003" s="34">
        <v>593</v>
      </c>
      <c r="L40003" s="34">
        <v>877</v>
      </c>
      <c r="M40003" s="34">
        <v>536</v>
      </c>
      <c r="N40003" s="34">
        <v>538</v>
      </c>
      <c r="O40003" s="34">
        <v>583</v>
      </c>
      <c r="P40003" s="34">
        <v>728</v>
      </c>
      <c r="Q40003" s="34">
        <v>885</v>
      </c>
      <c r="R40003" s="34">
        <v>956</v>
      </c>
      <c r="S40003" s="34">
        <v>654</v>
      </c>
      <c r="T40003" s="34">
        <v>1003</v>
      </c>
      <c r="U40003" s="34">
        <v>683</v>
      </c>
      <c r="V40003" s="34">
        <v>861</v>
      </c>
      <c r="W40003" s="34">
        <v>1103</v>
      </c>
      <c r="X40003" s="34">
        <v>857</v>
      </c>
      <c r="Y40003" s="34">
        <v>883</v>
      </c>
      <c r="Z40003" s="34">
        <v>590</v>
      </c>
      <c r="AA40003" s="34">
        <v>711</v>
      </c>
      <c r="AB40003" s="34">
        <v>1147</v>
      </c>
      <c r="AC40003" s="34">
        <v>904</v>
      </c>
    </row>
    <row r="40004" spans="1:29" x14ac:dyDescent="0.2">
      <c r="A40004" s="34" t="s">
        <v>100497</v>
      </c>
      <c r="B40004" s="34">
        <v>774</v>
      </c>
      <c r="C40004" s="34">
        <v>617</v>
      </c>
      <c r="D40004" s="34">
        <v>571</v>
      </c>
      <c r="E40004" s="34">
        <v>658</v>
      </c>
      <c r="F40004" s="34">
        <v>656</v>
      </c>
      <c r="G40004" s="34">
        <v>634</v>
      </c>
      <c r="H40004" s="34">
        <v>691</v>
      </c>
      <c r="I40004" s="34">
        <v>598</v>
      </c>
      <c r="J40004" s="34">
        <v>729</v>
      </c>
      <c r="K40004" s="34">
        <v>659</v>
      </c>
      <c r="L40004" s="34">
        <v>879</v>
      </c>
      <c r="M40004" s="34">
        <v>655</v>
      </c>
      <c r="N40004" s="34">
        <v>543</v>
      </c>
      <c r="O40004" s="34">
        <v>695</v>
      </c>
      <c r="P40004" s="34">
        <v>728</v>
      </c>
      <c r="Q40004" s="34">
        <v>1089</v>
      </c>
      <c r="R40004" s="34">
        <v>946</v>
      </c>
      <c r="S40004" s="34">
        <v>687</v>
      </c>
      <c r="T40004" s="34">
        <v>1161</v>
      </c>
      <c r="U40004" s="34">
        <v>788</v>
      </c>
      <c r="V40004" s="34">
        <v>817</v>
      </c>
      <c r="W40004" s="34">
        <v>1151</v>
      </c>
      <c r="X40004" s="34">
        <v>758</v>
      </c>
      <c r="Y40004" s="34">
        <v>1106</v>
      </c>
      <c r="Z40004" s="34">
        <v>620</v>
      </c>
      <c r="AA40004" s="34">
        <v>841</v>
      </c>
      <c r="AB40004" s="34">
        <v>1175</v>
      </c>
      <c r="AC40004" s="34">
        <v>1036</v>
      </c>
    </row>
    <row r="40005" spans="1:29" x14ac:dyDescent="0.2">
      <c r="A40005" s="34" t="s">
        <v>100498</v>
      </c>
      <c r="B40005" s="34">
        <v>587</v>
      </c>
      <c r="C40005" s="34">
        <v>633</v>
      </c>
      <c r="D40005" s="34">
        <v>597</v>
      </c>
      <c r="E40005" s="34">
        <v>704</v>
      </c>
      <c r="F40005" s="34">
        <v>675</v>
      </c>
      <c r="G40005" s="34">
        <v>701</v>
      </c>
      <c r="H40005" s="34">
        <v>663</v>
      </c>
      <c r="I40005" s="34">
        <v>619</v>
      </c>
      <c r="J40005" s="34">
        <v>679</v>
      </c>
      <c r="K40005" s="34">
        <v>673</v>
      </c>
      <c r="L40005" s="34">
        <v>791</v>
      </c>
      <c r="M40005" s="34">
        <v>714</v>
      </c>
      <c r="N40005" s="34">
        <v>570</v>
      </c>
      <c r="O40005" s="34">
        <v>627</v>
      </c>
      <c r="P40005" s="34">
        <v>681</v>
      </c>
      <c r="Q40005" s="34">
        <v>873</v>
      </c>
      <c r="R40005" s="34">
        <v>990</v>
      </c>
      <c r="S40005" s="34">
        <v>784</v>
      </c>
      <c r="T40005" s="34">
        <v>943</v>
      </c>
      <c r="U40005" s="34">
        <v>768</v>
      </c>
      <c r="V40005" s="34">
        <v>849</v>
      </c>
      <c r="W40005" s="34">
        <v>1012</v>
      </c>
      <c r="X40005" s="34">
        <v>860</v>
      </c>
      <c r="Y40005" s="34">
        <v>1054</v>
      </c>
      <c r="Z40005" s="34">
        <v>766</v>
      </c>
      <c r="AA40005" s="34">
        <v>818</v>
      </c>
      <c r="AB40005" s="34">
        <v>1156</v>
      </c>
      <c r="AC40005" s="34">
        <v>1141</v>
      </c>
    </row>
    <row r="40006" spans="1:29" x14ac:dyDescent="0.2">
      <c r="A40006" s="34" t="s">
        <v>100499</v>
      </c>
      <c r="B40006" s="34">
        <v>279</v>
      </c>
      <c r="C40006" s="34">
        <v>138</v>
      </c>
      <c r="D40006" s="34">
        <v>169</v>
      </c>
      <c r="E40006" s="34">
        <v>146</v>
      </c>
      <c r="F40006" s="34">
        <v>163</v>
      </c>
      <c r="G40006" s="34">
        <v>191</v>
      </c>
      <c r="H40006" s="34">
        <v>161</v>
      </c>
      <c r="I40006" s="34">
        <v>124</v>
      </c>
      <c r="J40006" s="34">
        <v>177</v>
      </c>
      <c r="K40006" s="34">
        <v>143</v>
      </c>
      <c r="L40006" s="34">
        <v>151</v>
      </c>
      <c r="M40006" s="34">
        <v>129</v>
      </c>
      <c r="N40006" s="34">
        <v>145</v>
      </c>
      <c r="O40006" s="34">
        <v>162</v>
      </c>
      <c r="P40006" s="34">
        <v>180</v>
      </c>
      <c r="Q40006" s="34">
        <v>168</v>
      </c>
      <c r="R40006" s="34">
        <v>214</v>
      </c>
      <c r="S40006" s="34">
        <v>207</v>
      </c>
      <c r="T40006" s="34">
        <v>250</v>
      </c>
      <c r="U40006" s="34">
        <v>184</v>
      </c>
      <c r="V40006" s="34">
        <v>205</v>
      </c>
      <c r="W40006" s="34">
        <v>237</v>
      </c>
      <c r="X40006" s="34">
        <v>233</v>
      </c>
      <c r="Y40006" s="34">
        <v>220</v>
      </c>
      <c r="Z40006" s="34">
        <v>200</v>
      </c>
      <c r="AA40006" s="34">
        <v>161</v>
      </c>
      <c r="AB40006" s="34">
        <v>271</v>
      </c>
      <c r="AC40006" s="34">
        <v>232</v>
      </c>
    </row>
    <row r="40007" spans="1:29" x14ac:dyDescent="0.2">
      <c r="A40007" s="34" t="s">
        <v>100500</v>
      </c>
      <c r="B40007" s="34">
        <v>758</v>
      </c>
      <c r="C40007" s="34">
        <v>363</v>
      </c>
      <c r="D40007" s="34">
        <v>472</v>
      </c>
      <c r="E40007" s="34">
        <v>394</v>
      </c>
      <c r="F40007" s="34">
        <v>414</v>
      </c>
      <c r="G40007" s="34">
        <v>449</v>
      </c>
      <c r="H40007" s="34">
        <v>516</v>
      </c>
      <c r="I40007" s="34">
        <v>386</v>
      </c>
      <c r="J40007" s="34">
        <v>589</v>
      </c>
      <c r="K40007" s="34">
        <v>383</v>
      </c>
      <c r="L40007" s="34">
        <v>588</v>
      </c>
      <c r="M40007" s="34">
        <v>352</v>
      </c>
      <c r="N40007" s="34">
        <v>445</v>
      </c>
      <c r="O40007" s="34">
        <v>429</v>
      </c>
      <c r="P40007" s="34">
        <v>572</v>
      </c>
      <c r="Q40007" s="34">
        <v>618</v>
      </c>
      <c r="R40007" s="34">
        <v>723</v>
      </c>
      <c r="S40007" s="34">
        <v>433</v>
      </c>
      <c r="T40007" s="34">
        <v>841</v>
      </c>
      <c r="U40007" s="34">
        <v>495</v>
      </c>
      <c r="V40007" s="34">
        <v>657</v>
      </c>
      <c r="W40007" s="34">
        <v>687</v>
      </c>
      <c r="X40007" s="34">
        <v>638</v>
      </c>
      <c r="Y40007" s="34">
        <v>640</v>
      </c>
      <c r="Z40007" s="34">
        <v>543</v>
      </c>
      <c r="AA40007" s="34">
        <v>558</v>
      </c>
      <c r="AB40007" s="34">
        <v>956</v>
      </c>
      <c r="AC40007" s="34">
        <v>647</v>
      </c>
    </row>
    <row r="40008" spans="1:29" x14ac:dyDescent="0.2">
      <c r="A40008" s="34" t="s">
        <v>100501</v>
      </c>
      <c r="B40008" s="34">
        <v>687</v>
      </c>
      <c r="C40008" s="34">
        <v>373</v>
      </c>
      <c r="D40008" s="34">
        <v>375</v>
      </c>
      <c r="E40008" s="34">
        <v>465</v>
      </c>
      <c r="F40008" s="34">
        <v>437</v>
      </c>
      <c r="G40008" s="34">
        <v>472</v>
      </c>
      <c r="H40008" s="34">
        <v>500</v>
      </c>
      <c r="I40008" s="34">
        <v>391</v>
      </c>
      <c r="J40008" s="34">
        <v>484</v>
      </c>
      <c r="K40008" s="34">
        <v>442</v>
      </c>
      <c r="L40008" s="34">
        <v>820</v>
      </c>
      <c r="M40008" s="34">
        <v>435</v>
      </c>
      <c r="N40008" s="34">
        <v>445</v>
      </c>
      <c r="O40008" s="34">
        <v>459</v>
      </c>
      <c r="P40008" s="34">
        <v>499</v>
      </c>
      <c r="Q40008" s="34">
        <v>713</v>
      </c>
      <c r="R40008" s="34">
        <v>736</v>
      </c>
      <c r="S40008" s="34">
        <v>554</v>
      </c>
      <c r="T40008" s="34">
        <v>893</v>
      </c>
      <c r="U40008" s="34">
        <v>620</v>
      </c>
      <c r="V40008" s="34">
        <v>728</v>
      </c>
      <c r="W40008" s="34">
        <v>1134</v>
      </c>
      <c r="X40008" s="34">
        <v>561</v>
      </c>
      <c r="Y40008" s="34">
        <v>726</v>
      </c>
      <c r="Z40008" s="34">
        <v>520</v>
      </c>
      <c r="AA40008" s="34">
        <v>610</v>
      </c>
      <c r="AB40008" s="34">
        <v>820</v>
      </c>
      <c r="AC40008" s="34">
        <v>804</v>
      </c>
    </row>
    <row r="40009" spans="1:29" x14ac:dyDescent="0.2">
      <c r="A40009" s="34" t="s">
        <v>100502</v>
      </c>
      <c r="B40009" s="34">
        <v>383</v>
      </c>
      <c r="C40009" s="34">
        <v>334</v>
      </c>
      <c r="D40009" s="34">
        <v>261</v>
      </c>
      <c r="E40009" s="34">
        <v>361</v>
      </c>
      <c r="F40009" s="34">
        <v>331</v>
      </c>
      <c r="G40009" s="34">
        <v>276</v>
      </c>
      <c r="H40009" s="34">
        <v>303</v>
      </c>
      <c r="I40009" s="34">
        <v>369</v>
      </c>
      <c r="J40009" s="34">
        <v>328</v>
      </c>
      <c r="K40009" s="34">
        <v>376</v>
      </c>
      <c r="L40009" s="34">
        <v>331</v>
      </c>
      <c r="M40009" s="34">
        <v>344</v>
      </c>
      <c r="N40009" s="34">
        <v>237</v>
      </c>
      <c r="O40009" s="34">
        <v>345</v>
      </c>
      <c r="P40009" s="34">
        <v>327</v>
      </c>
      <c r="Q40009" s="34">
        <v>425</v>
      </c>
      <c r="R40009" s="34">
        <v>393</v>
      </c>
      <c r="S40009" s="34">
        <v>392</v>
      </c>
      <c r="T40009" s="34">
        <v>405</v>
      </c>
      <c r="U40009" s="34">
        <v>365</v>
      </c>
      <c r="V40009" s="34">
        <v>391</v>
      </c>
      <c r="W40009" s="34">
        <v>421</v>
      </c>
      <c r="X40009" s="34">
        <v>378</v>
      </c>
      <c r="Y40009" s="34">
        <v>448</v>
      </c>
      <c r="Z40009" s="34">
        <v>337</v>
      </c>
      <c r="AA40009" s="34">
        <v>359</v>
      </c>
      <c r="AB40009" s="34">
        <v>620</v>
      </c>
      <c r="AC40009" s="34">
        <v>514</v>
      </c>
    </row>
    <row r="40010" spans="1:29" x14ac:dyDescent="0.2">
      <c r="A40010" s="34" t="s">
        <v>100503</v>
      </c>
      <c r="B40010" s="34">
        <v>992</v>
      </c>
      <c r="C40010" s="34">
        <v>682</v>
      </c>
      <c r="D40010" s="34">
        <v>750</v>
      </c>
      <c r="E40010" s="34">
        <v>765</v>
      </c>
      <c r="F40010" s="34">
        <v>822</v>
      </c>
      <c r="G40010" s="34">
        <v>788</v>
      </c>
      <c r="H40010" s="34">
        <v>792</v>
      </c>
      <c r="I40010" s="34">
        <v>640</v>
      </c>
      <c r="J40010" s="34">
        <v>771</v>
      </c>
      <c r="K40010" s="34">
        <v>772</v>
      </c>
      <c r="L40010" s="34">
        <v>883</v>
      </c>
      <c r="M40010" s="34">
        <v>704</v>
      </c>
      <c r="N40010" s="34">
        <v>667</v>
      </c>
      <c r="O40010" s="34">
        <v>765</v>
      </c>
      <c r="P40010" s="34">
        <v>763</v>
      </c>
      <c r="Q40010" s="34">
        <v>1185</v>
      </c>
      <c r="R40010" s="34">
        <v>982</v>
      </c>
      <c r="S40010" s="34">
        <v>957</v>
      </c>
      <c r="T40010" s="34">
        <v>1201</v>
      </c>
      <c r="U40010" s="34">
        <v>872</v>
      </c>
      <c r="V40010" s="34">
        <v>1027</v>
      </c>
      <c r="W40010" s="34">
        <v>1233</v>
      </c>
      <c r="X40010" s="34">
        <v>1068</v>
      </c>
      <c r="Y40010" s="34">
        <v>1181</v>
      </c>
      <c r="Z40010" s="34">
        <v>832</v>
      </c>
      <c r="AA40010" s="34">
        <v>916</v>
      </c>
      <c r="AB40010" s="34">
        <v>1124</v>
      </c>
      <c r="AC40010" s="34">
        <v>1207</v>
      </c>
    </row>
    <row r="40011" spans="1:29" x14ac:dyDescent="0.2">
      <c r="A40011" s="34" t="s">
        <v>100504</v>
      </c>
      <c r="B40011" s="34">
        <v>340</v>
      </c>
      <c r="C40011" s="34">
        <v>283</v>
      </c>
      <c r="D40011" s="34">
        <v>326</v>
      </c>
      <c r="E40011" s="34">
        <v>340</v>
      </c>
      <c r="F40011" s="34">
        <v>339</v>
      </c>
      <c r="G40011" s="34">
        <v>292</v>
      </c>
      <c r="H40011" s="34">
        <v>364</v>
      </c>
      <c r="I40011" s="34">
        <v>302</v>
      </c>
      <c r="J40011" s="34">
        <v>299</v>
      </c>
      <c r="K40011" s="34">
        <v>298</v>
      </c>
      <c r="L40011" s="34">
        <v>416</v>
      </c>
      <c r="M40011" s="34">
        <v>327</v>
      </c>
      <c r="N40011" s="34">
        <v>308</v>
      </c>
      <c r="O40011" s="34">
        <v>281</v>
      </c>
      <c r="P40011" s="34">
        <v>371</v>
      </c>
      <c r="Q40011" s="34">
        <v>548</v>
      </c>
      <c r="R40011" s="34">
        <v>485</v>
      </c>
      <c r="S40011" s="34">
        <v>326</v>
      </c>
      <c r="T40011" s="34">
        <v>603</v>
      </c>
      <c r="U40011" s="34">
        <v>366</v>
      </c>
      <c r="V40011" s="34">
        <v>464</v>
      </c>
      <c r="W40011" s="34">
        <v>488</v>
      </c>
      <c r="X40011" s="34">
        <v>414</v>
      </c>
      <c r="Y40011" s="34">
        <v>444</v>
      </c>
      <c r="Z40011" s="34">
        <v>338</v>
      </c>
      <c r="AA40011" s="34">
        <v>313</v>
      </c>
      <c r="AB40011" s="34">
        <v>652</v>
      </c>
      <c r="AC40011" s="34">
        <v>538</v>
      </c>
    </row>
    <row r="40012" spans="1:29" x14ac:dyDescent="0.2">
      <c r="A40012" s="34" t="s">
        <v>100505</v>
      </c>
      <c r="B40012" s="34">
        <v>5001</v>
      </c>
      <c r="C40012" s="34">
        <v>1401</v>
      </c>
      <c r="D40012" s="34">
        <v>1825</v>
      </c>
      <c r="E40012" s="34">
        <v>1437</v>
      </c>
      <c r="F40012" s="34">
        <v>2197</v>
      </c>
      <c r="G40012" s="34">
        <v>1382</v>
      </c>
      <c r="H40012" s="34">
        <v>2198</v>
      </c>
      <c r="I40012" s="34">
        <v>1482</v>
      </c>
      <c r="J40012" s="34">
        <v>2413</v>
      </c>
      <c r="K40012" s="34">
        <v>1450</v>
      </c>
      <c r="L40012" s="34">
        <v>4014</v>
      </c>
      <c r="M40012" s="34">
        <v>1472</v>
      </c>
      <c r="N40012" s="34">
        <v>1990</v>
      </c>
      <c r="O40012" s="34">
        <v>1513</v>
      </c>
      <c r="P40012" s="34">
        <v>2425</v>
      </c>
      <c r="Q40012" s="34">
        <v>2555</v>
      </c>
      <c r="R40012" s="34">
        <v>3434</v>
      </c>
      <c r="S40012" s="34">
        <v>1769</v>
      </c>
      <c r="T40012" s="34">
        <v>4942</v>
      </c>
      <c r="U40012" s="34">
        <v>2214</v>
      </c>
      <c r="V40012" s="34">
        <v>3607</v>
      </c>
      <c r="W40012" s="34">
        <v>4140</v>
      </c>
      <c r="X40012" s="34">
        <v>2665</v>
      </c>
      <c r="Y40012" s="34">
        <v>3050</v>
      </c>
      <c r="Z40012" s="34">
        <v>2145</v>
      </c>
      <c r="AA40012" s="34">
        <v>1957</v>
      </c>
      <c r="AB40012" s="34">
        <v>4948</v>
      </c>
      <c r="AC40012" s="34">
        <v>2878</v>
      </c>
    </row>
    <row r="40013" spans="1:29" x14ac:dyDescent="0.2">
      <c r="A40013" s="34" t="s">
        <v>100506</v>
      </c>
      <c r="B40013" s="34">
        <v>765</v>
      </c>
      <c r="C40013" s="34">
        <v>508</v>
      </c>
      <c r="D40013" s="34">
        <v>605</v>
      </c>
      <c r="E40013" s="34">
        <v>541</v>
      </c>
      <c r="F40013" s="34">
        <v>672</v>
      </c>
      <c r="G40013" s="34">
        <v>535</v>
      </c>
      <c r="H40013" s="34">
        <v>611</v>
      </c>
      <c r="I40013" s="34">
        <v>564</v>
      </c>
      <c r="J40013" s="34">
        <v>707</v>
      </c>
      <c r="K40013" s="34">
        <v>556</v>
      </c>
      <c r="L40013" s="34">
        <v>846</v>
      </c>
      <c r="M40013" s="34">
        <v>486</v>
      </c>
      <c r="N40013" s="34">
        <v>506</v>
      </c>
      <c r="O40013" s="34">
        <v>558</v>
      </c>
      <c r="P40013" s="34">
        <v>682</v>
      </c>
      <c r="Q40013" s="34">
        <v>862</v>
      </c>
      <c r="R40013" s="34">
        <v>1028</v>
      </c>
      <c r="S40013" s="34">
        <v>669</v>
      </c>
      <c r="T40013" s="34">
        <v>1010</v>
      </c>
      <c r="U40013" s="34">
        <v>696</v>
      </c>
      <c r="V40013" s="34">
        <v>860</v>
      </c>
      <c r="W40013" s="34">
        <v>1178</v>
      </c>
      <c r="X40013" s="34">
        <v>739</v>
      </c>
      <c r="Y40013" s="34">
        <v>954</v>
      </c>
      <c r="Z40013" s="34">
        <v>617</v>
      </c>
      <c r="AA40013" s="34">
        <v>717</v>
      </c>
      <c r="AB40013" s="34">
        <v>1224</v>
      </c>
      <c r="AC40013" s="34">
        <v>1079</v>
      </c>
    </row>
    <row r="40014" spans="1:29" x14ac:dyDescent="0.2">
      <c r="A40014" s="34" t="s">
        <v>100507</v>
      </c>
      <c r="B40014" s="34">
        <v>871</v>
      </c>
      <c r="C40014" s="34">
        <v>699</v>
      </c>
      <c r="D40014" s="34">
        <v>595</v>
      </c>
      <c r="E40014" s="34">
        <v>841</v>
      </c>
      <c r="F40014" s="34">
        <v>697</v>
      </c>
      <c r="G40014" s="34">
        <v>866</v>
      </c>
      <c r="H40014" s="34">
        <v>872</v>
      </c>
      <c r="I40014" s="34">
        <v>803</v>
      </c>
      <c r="J40014" s="34">
        <v>692</v>
      </c>
      <c r="K40014" s="34">
        <v>873</v>
      </c>
      <c r="L40014" s="34">
        <v>775</v>
      </c>
      <c r="M40014" s="34">
        <v>697</v>
      </c>
      <c r="N40014" s="34">
        <v>671</v>
      </c>
      <c r="O40014" s="34">
        <v>635</v>
      </c>
      <c r="P40014" s="34">
        <v>618</v>
      </c>
      <c r="Q40014" s="34">
        <v>1161</v>
      </c>
      <c r="R40014" s="34">
        <v>1052</v>
      </c>
      <c r="S40014" s="34">
        <v>940</v>
      </c>
      <c r="T40014" s="34">
        <v>967</v>
      </c>
      <c r="U40014" s="34">
        <v>927</v>
      </c>
      <c r="V40014" s="34">
        <v>922</v>
      </c>
      <c r="W40014" s="34">
        <v>1191</v>
      </c>
      <c r="X40014" s="34">
        <v>1001</v>
      </c>
      <c r="Y40014" s="34">
        <v>1115</v>
      </c>
      <c r="Z40014" s="34">
        <v>860</v>
      </c>
      <c r="AA40014" s="34">
        <v>944</v>
      </c>
      <c r="AB40014" s="34">
        <v>1155</v>
      </c>
      <c r="AC40014" s="34">
        <v>1288</v>
      </c>
    </row>
    <row r="40015" spans="1:29" x14ac:dyDescent="0.2">
      <c r="A40015" s="34" t="s">
        <v>100508</v>
      </c>
      <c r="B40015" s="34">
        <v>723</v>
      </c>
      <c r="C40015" s="34">
        <v>340</v>
      </c>
      <c r="D40015" s="34">
        <v>323</v>
      </c>
      <c r="E40015" s="34">
        <v>405</v>
      </c>
      <c r="F40015" s="34">
        <v>381</v>
      </c>
      <c r="G40015" s="34">
        <v>407</v>
      </c>
      <c r="H40015" s="34">
        <v>481</v>
      </c>
      <c r="I40015" s="34">
        <v>322</v>
      </c>
      <c r="J40015" s="34">
        <v>376</v>
      </c>
      <c r="K40015" s="34">
        <v>386</v>
      </c>
      <c r="L40015" s="34">
        <v>553</v>
      </c>
      <c r="M40015" s="34">
        <v>358</v>
      </c>
      <c r="N40015" s="34">
        <v>308</v>
      </c>
      <c r="O40015" s="34">
        <v>329</v>
      </c>
      <c r="P40015" s="34">
        <v>397</v>
      </c>
      <c r="Q40015" s="34">
        <v>608</v>
      </c>
      <c r="R40015" s="34">
        <v>617</v>
      </c>
      <c r="S40015" s="34">
        <v>459</v>
      </c>
      <c r="T40015" s="34">
        <v>671</v>
      </c>
      <c r="U40015" s="34">
        <v>489</v>
      </c>
      <c r="V40015" s="34">
        <v>573</v>
      </c>
      <c r="W40015" s="34">
        <v>838</v>
      </c>
      <c r="X40015" s="34">
        <v>495</v>
      </c>
      <c r="Y40015" s="34">
        <v>650</v>
      </c>
      <c r="Z40015" s="34">
        <v>330</v>
      </c>
      <c r="AA40015" s="34">
        <v>529</v>
      </c>
      <c r="AB40015" s="34">
        <v>813</v>
      </c>
      <c r="AC40015" s="34">
        <v>641</v>
      </c>
    </row>
    <row r="40016" spans="1:29" x14ac:dyDescent="0.2">
      <c r="A40016" s="34" t="s">
        <v>100509</v>
      </c>
      <c r="B40016" s="34">
        <v>354</v>
      </c>
      <c r="C40016" s="34">
        <v>294</v>
      </c>
      <c r="D40016" s="34">
        <v>238</v>
      </c>
      <c r="E40016" s="34">
        <v>336</v>
      </c>
      <c r="F40016" s="34">
        <v>307</v>
      </c>
      <c r="G40016" s="34">
        <v>227</v>
      </c>
      <c r="H40016" s="34">
        <v>266</v>
      </c>
      <c r="I40016" s="34">
        <v>270</v>
      </c>
      <c r="J40016" s="34">
        <v>287</v>
      </c>
      <c r="K40016" s="34">
        <v>259</v>
      </c>
      <c r="L40016" s="34">
        <v>301</v>
      </c>
      <c r="M40016" s="34">
        <v>272</v>
      </c>
      <c r="N40016" s="34">
        <v>254</v>
      </c>
      <c r="O40016" s="34">
        <v>201</v>
      </c>
      <c r="P40016" s="34">
        <v>312</v>
      </c>
      <c r="Q40016" s="34">
        <v>411</v>
      </c>
      <c r="R40016" s="34">
        <v>378</v>
      </c>
      <c r="S40016" s="34">
        <v>351</v>
      </c>
      <c r="T40016" s="34">
        <v>484</v>
      </c>
      <c r="U40016" s="34">
        <v>319</v>
      </c>
      <c r="V40016" s="34">
        <v>357</v>
      </c>
      <c r="W40016" s="34">
        <v>457</v>
      </c>
      <c r="X40016" s="34">
        <v>414</v>
      </c>
      <c r="Y40016" s="34">
        <v>354</v>
      </c>
      <c r="Z40016" s="34">
        <v>264</v>
      </c>
      <c r="AA40016" s="34">
        <v>332</v>
      </c>
      <c r="AB40016" s="34">
        <v>438</v>
      </c>
      <c r="AC40016" s="34">
        <v>475</v>
      </c>
    </row>
    <row r="40017" spans="1:29" x14ac:dyDescent="0.2">
      <c r="A40017" s="34" t="s">
        <v>100510</v>
      </c>
      <c r="B40017" s="34">
        <v>620</v>
      </c>
      <c r="C40017" s="34">
        <v>482</v>
      </c>
      <c r="D40017" s="34">
        <v>691</v>
      </c>
      <c r="E40017" s="34">
        <v>516</v>
      </c>
      <c r="F40017" s="34">
        <v>766</v>
      </c>
      <c r="G40017" s="34">
        <v>532</v>
      </c>
      <c r="H40017" s="34">
        <v>761</v>
      </c>
      <c r="I40017" s="34">
        <v>550</v>
      </c>
      <c r="J40017" s="34">
        <v>805</v>
      </c>
      <c r="K40017" s="34">
        <v>480</v>
      </c>
      <c r="L40017" s="34">
        <v>803</v>
      </c>
      <c r="M40017" s="34">
        <v>505</v>
      </c>
      <c r="N40017" s="34">
        <v>606</v>
      </c>
      <c r="O40017" s="34">
        <v>584</v>
      </c>
      <c r="P40017" s="34">
        <v>753</v>
      </c>
      <c r="Q40017" s="34">
        <v>786</v>
      </c>
      <c r="R40017" s="34">
        <v>1127</v>
      </c>
      <c r="S40017" s="34">
        <v>576</v>
      </c>
      <c r="T40017" s="34">
        <v>1165</v>
      </c>
      <c r="U40017" s="34">
        <v>702</v>
      </c>
      <c r="V40017" s="34">
        <v>974</v>
      </c>
      <c r="W40017" s="34">
        <v>869</v>
      </c>
      <c r="X40017" s="34">
        <v>911</v>
      </c>
      <c r="Y40017" s="34">
        <v>869</v>
      </c>
      <c r="Z40017" s="34">
        <v>841</v>
      </c>
      <c r="AA40017" s="34">
        <v>756</v>
      </c>
      <c r="AB40017" s="34">
        <v>1339</v>
      </c>
      <c r="AC40017" s="34">
        <v>955</v>
      </c>
    </row>
    <row r="40018" spans="1:29" x14ac:dyDescent="0.2">
      <c r="A40018" s="34" t="s">
        <v>100511</v>
      </c>
      <c r="B40018" s="34">
        <v>418</v>
      </c>
      <c r="C40018" s="34">
        <v>170</v>
      </c>
      <c r="D40018" s="34">
        <v>192</v>
      </c>
      <c r="E40018" s="34">
        <v>195</v>
      </c>
      <c r="F40018" s="34">
        <v>266</v>
      </c>
      <c r="G40018" s="34">
        <v>206</v>
      </c>
      <c r="H40018" s="34">
        <v>300</v>
      </c>
      <c r="I40018" s="34">
        <v>175</v>
      </c>
      <c r="J40018" s="34">
        <v>245</v>
      </c>
      <c r="K40018" s="34">
        <v>190</v>
      </c>
      <c r="L40018" s="34">
        <v>415</v>
      </c>
      <c r="M40018" s="34">
        <v>176</v>
      </c>
      <c r="N40018" s="34">
        <v>208</v>
      </c>
      <c r="O40018" s="34">
        <v>184</v>
      </c>
      <c r="P40018" s="34">
        <v>332</v>
      </c>
      <c r="Q40018" s="34">
        <v>256</v>
      </c>
      <c r="R40018" s="34">
        <v>366</v>
      </c>
      <c r="S40018" s="34">
        <v>239</v>
      </c>
      <c r="T40018" s="34">
        <v>558</v>
      </c>
      <c r="U40018" s="34">
        <v>220</v>
      </c>
      <c r="V40018" s="34">
        <v>300</v>
      </c>
      <c r="W40018" s="34">
        <v>373</v>
      </c>
      <c r="X40018" s="34">
        <v>333</v>
      </c>
      <c r="Y40018" s="34">
        <v>356</v>
      </c>
      <c r="Z40018" s="34">
        <v>281</v>
      </c>
      <c r="AA40018" s="34">
        <v>215</v>
      </c>
      <c r="AB40018" s="34">
        <v>575</v>
      </c>
      <c r="AC40018" s="34">
        <v>347</v>
      </c>
    </row>
    <row r="40019" spans="1:29" x14ac:dyDescent="0.2">
      <c r="A40019" s="34" t="s">
        <v>100512</v>
      </c>
      <c r="B40019" s="34">
        <v>721</v>
      </c>
      <c r="C40019" s="34">
        <v>387</v>
      </c>
      <c r="D40019" s="34">
        <v>362</v>
      </c>
      <c r="E40019" s="34">
        <v>493</v>
      </c>
      <c r="F40019" s="34">
        <v>541</v>
      </c>
      <c r="G40019" s="34">
        <v>489</v>
      </c>
      <c r="H40019" s="34">
        <v>439</v>
      </c>
      <c r="I40019" s="34">
        <v>442</v>
      </c>
      <c r="J40019" s="34">
        <v>478</v>
      </c>
      <c r="K40019" s="34">
        <v>417</v>
      </c>
      <c r="L40019" s="34">
        <v>538</v>
      </c>
      <c r="M40019" s="34">
        <v>380</v>
      </c>
      <c r="N40019" s="34">
        <v>367</v>
      </c>
      <c r="O40019" s="34">
        <v>415</v>
      </c>
      <c r="P40019" s="34">
        <v>525</v>
      </c>
      <c r="Q40019" s="34">
        <v>567</v>
      </c>
      <c r="R40019" s="34">
        <v>635</v>
      </c>
      <c r="S40019" s="34">
        <v>445</v>
      </c>
      <c r="T40019" s="34">
        <v>706</v>
      </c>
      <c r="U40019" s="34">
        <v>559</v>
      </c>
      <c r="V40019" s="34">
        <v>572</v>
      </c>
      <c r="W40019" s="34">
        <v>807</v>
      </c>
      <c r="X40019" s="34">
        <v>558</v>
      </c>
      <c r="Y40019" s="34">
        <v>586</v>
      </c>
      <c r="Z40019" s="34">
        <v>406</v>
      </c>
      <c r="AA40019" s="34">
        <v>529</v>
      </c>
      <c r="AB40019" s="34">
        <v>711</v>
      </c>
      <c r="AC40019" s="34">
        <v>665</v>
      </c>
    </row>
    <row r="40020" spans="1:29" x14ac:dyDescent="0.2">
      <c r="A40020" s="34" t="s">
        <v>100513</v>
      </c>
      <c r="B40020" s="34">
        <v>780</v>
      </c>
      <c r="C40020" s="34">
        <v>539</v>
      </c>
      <c r="D40020" s="34">
        <v>554</v>
      </c>
      <c r="E40020" s="34">
        <v>709</v>
      </c>
      <c r="F40020" s="34">
        <v>689</v>
      </c>
      <c r="G40020" s="34">
        <v>531</v>
      </c>
      <c r="H40020" s="34">
        <v>686</v>
      </c>
      <c r="I40020" s="34">
        <v>564</v>
      </c>
      <c r="J40020" s="34">
        <v>611</v>
      </c>
      <c r="K40020" s="34">
        <v>673</v>
      </c>
      <c r="L40020" s="34">
        <v>647</v>
      </c>
      <c r="M40020" s="34">
        <v>639</v>
      </c>
      <c r="N40020" s="34">
        <v>526</v>
      </c>
      <c r="O40020" s="34">
        <v>591</v>
      </c>
      <c r="P40020" s="34">
        <v>681</v>
      </c>
      <c r="Q40020" s="34">
        <v>936</v>
      </c>
      <c r="R40020" s="34">
        <v>796</v>
      </c>
      <c r="S40020" s="34">
        <v>705</v>
      </c>
      <c r="T40020" s="34">
        <v>858</v>
      </c>
      <c r="U40020" s="34">
        <v>683</v>
      </c>
      <c r="V40020" s="34">
        <v>756</v>
      </c>
      <c r="W40020" s="34">
        <v>994</v>
      </c>
      <c r="X40020" s="34">
        <v>809</v>
      </c>
      <c r="Y40020" s="34">
        <v>925</v>
      </c>
      <c r="Z40020" s="34">
        <v>608</v>
      </c>
      <c r="AA40020" s="34">
        <v>773</v>
      </c>
      <c r="AB40020" s="34">
        <v>999</v>
      </c>
      <c r="AC40020" s="34">
        <v>988</v>
      </c>
    </row>
    <row r="40021" spans="1:29" x14ac:dyDescent="0.2">
      <c r="A40021" s="34" t="s">
        <v>100514</v>
      </c>
      <c r="B40021" s="34">
        <v>122</v>
      </c>
      <c r="C40021" s="34">
        <v>99</v>
      </c>
      <c r="D40021" s="34">
        <v>86</v>
      </c>
      <c r="E40021" s="34">
        <v>107</v>
      </c>
      <c r="F40021" s="34">
        <v>128</v>
      </c>
      <c r="G40021" s="34">
        <v>107</v>
      </c>
      <c r="H40021" s="34">
        <v>73</v>
      </c>
      <c r="I40021" s="34">
        <v>90</v>
      </c>
      <c r="J40021" s="34">
        <v>131</v>
      </c>
      <c r="K40021" s="34">
        <v>98</v>
      </c>
      <c r="L40021" s="34">
        <v>128</v>
      </c>
      <c r="M40021" s="34">
        <v>82</v>
      </c>
      <c r="N40021" s="34">
        <v>76</v>
      </c>
      <c r="O40021" s="34">
        <v>91</v>
      </c>
      <c r="P40021" s="34">
        <v>87</v>
      </c>
      <c r="Q40021" s="34">
        <v>123</v>
      </c>
      <c r="R40021" s="34">
        <v>120</v>
      </c>
      <c r="S40021" s="34">
        <v>122</v>
      </c>
      <c r="T40021" s="34">
        <v>130</v>
      </c>
      <c r="U40021" s="34">
        <v>132</v>
      </c>
      <c r="V40021" s="34">
        <v>123</v>
      </c>
      <c r="W40021" s="34">
        <v>206</v>
      </c>
      <c r="X40021" s="34">
        <v>131</v>
      </c>
      <c r="Y40021" s="34">
        <v>132</v>
      </c>
      <c r="Z40021" s="34">
        <v>107</v>
      </c>
      <c r="AA40021" s="34">
        <v>128</v>
      </c>
      <c r="AB40021" s="34">
        <v>168</v>
      </c>
      <c r="AC40021" s="34">
        <v>155</v>
      </c>
    </row>
    <row r="40022" spans="1:29" x14ac:dyDescent="0.2">
      <c r="A40022" s="34" t="s">
        <v>100515</v>
      </c>
      <c r="B40022" s="34">
        <v>633</v>
      </c>
      <c r="C40022" s="34">
        <v>359</v>
      </c>
      <c r="D40022" s="34">
        <v>369</v>
      </c>
      <c r="E40022" s="34">
        <v>311</v>
      </c>
      <c r="F40022" s="34">
        <v>448</v>
      </c>
      <c r="G40022" s="34">
        <v>300</v>
      </c>
      <c r="H40022" s="34">
        <v>452</v>
      </c>
      <c r="I40022" s="34">
        <v>376</v>
      </c>
      <c r="J40022" s="34">
        <v>437</v>
      </c>
      <c r="K40022" s="34">
        <v>363</v>
      </c>
      <c r="L40022" s="34">
        <v>534</v>
      </c>
      <c r="M40022" s="34">
        <v>365</v>
      </c>
      <c r="N40022" s="34">
        <v>356</v>
      </c>
      <c r="O40022" s="34">
        <v>362</v>
      </c>
      <c r="P40022" s="34">
        <v>390</v>
      </c>
      <c r="Q40022" s="34">
        <v>585</v>
      </c>
      <c r="R40022" s="34">
        <v>614</v>
      </c>
      <c r="S40022" s="34">
        <v>471</v>
      </c>
      <c r="T40022" s="34">
        <v>680</v>
      </c>
      <c r="U40022" s="34">
        <v>463</v>
      </c>
      <c r="V40022" s="34">
        <v>552</v>
      </c>
      <c r="W40022" s="34">
        <v>648</v>
      </c>
      <c r="X40022" s="34">
        <v>619</v>
      </c>
      <c r="Y40022" s="34">
        <v>553</v>
      </c>
      <c r="Z40022" s="34">
        <v>447</v>
      </c>
      <c r="AA40022" s="34">
        <v>452</v>
      </c>
      <c r="AB40022" s="34">
        <v>692</v>
      </c>
      <c r="AC40022" s="34">
        <v>665</v>
      </c>
    </row>
    <row r="40023" spans="1:29" x14ac:dyDescent="0.2">
      <c r="A40023" s="34" t="s">
        <v>100516</v>
      </c>
      <c r="B40023" s="34">
        <v>685</v>
      </c>
      <c r="C40023" s="34">
        <v>276</v>
      </c>
      <c r="D40023" s="34">
        <v>351</v>
      </c>
      <c r="E40023" s="34">
        <v>325</v>
      </c>
      <c r="F40023" s="34">
        <v>397</v>
      </c>
      <c r="G40023" s="34">
        <v>219</v>
      </c>
      <c r="H40023" s="34">
        <v>446</v>
      </c>
      <c r="I40023" s="34">
        <v>263</v>
      </c>
      <c r="J40023" s="34">
        <v>413</v>
      </c>
      <c r="K40023" s="34">
        <v>285</v>
      </c>
      <c r="L40023" s="34">
        <v>576</v>
      </c>
      <c r="M40023" s="34">
        <v>279</v>
      </c>
      <c r="N40023" s="34">
        <v>366</v>
      </c>
      <c r="O40023" s="34">
        <v>310</v>
      </c>
      <c r="P40023" s="34">
        <v>457</v>
      </c>
      <c r="Q40023" s="34">
        <v>467</v>
      </c>
      <c r="R40023" s="34">
        <v>707</v>
      </c>
      <c r="S40023" s="34">
        <v>403</v>
      </c>
      <c r="T40023" s="34">
        <v>683</v>
      </c>
      <c r="U40023" s="34">
        <v>396</v>
      </c>
      <c r="V40023" s="34">
        <v>534</v>
      </c>
      <c r="W40023" s="34">
        <v>733</v>
      </c>
      <c r="X40023" s="34">
        <v>445</v>
      </c>
      <c r="Y40023" s="34">
        <v>530</v>
      </c>
      <c r="Z40023" s="34">
        <v>393</v>
      </c>
      <c r="AA40023" s="34">
        <v>356</v>
      </c>
      <c r="AB40023" s="34">
        <v>770</v>
      </c>
      <c r="AC40023" s="34">
        <v>536</v>
      </c>
    </row>
    <row r="40024" spans="1:29" x14ac:dyDescent="0.2">
      <c r="A40024" s="34" t="s">
        <v>100517</v>
      </c>
      <c r="B40024" s="34">
        <v>683</v>
      </c>
      <c r="C40024" s="34">
        <v>532</v>
      </c>
      <c r="D40024" s="34">
        <v>549</v>
      </c>
      <c r="E40024" s="34">
        <v>569</v>
      </c>
      <c r="F40024" s="34">
        <v>637</v>
      </c>
      <c r="G40024" s="34">
        <v>615</v>
      </c>
      <c r="H40024" s="34">
        <v>740</v>
      </c>
      <c r="I40024" s="34">
        <v>522</v>
      </c>
      <c r="J40024" s="34">
        <v>649</v>
      </c>
      <c r="K40024" s="34">
        <v>508</v>
      </c>
      <c r="L40024" s="34">
        <v>734</v>
      </c>
      <c r="M40024" s="34">
        <v>469</v>
      </c>
      <c r="N40024" s="34">
        <v>525</v>
      </c>
      <c r="O40024" s="34">
        <v>481</v>
      </c>
      <c r="P40024" s="34">
        <v>653</v>
      </c>
      <c r="Q40024" s="34">
        <v>813</v>
      </c>
      <c r="R40024" s="34">
        <v>911</v>
      </c>
      <c r="S40024" s="34">
        <v>581</v>
      </c>
      <c r="T40024" s="34">
        <v>1035</v>
      </c>
      <c r="U40024" s="34">
        <v>687</v>
      </c>
      <c r="V40024" s="34">
        <v>762</v>
      </c>
      <c r="W40024" s="34">
        <v>934</v>
      </c>
      <c r="X40024" s="34">
        <v>748</v>
      </c>
      <c r="Y40024" s="34">
        <v>799</v>
      </c>
      <c r="Z40024" s="34">
        <v>729</v>
      </c>
      <c r="AA40024" s="34">
        <v>725</v>
      </c>
      <c r="AB40024" s="34">
        <v>919</v>
      </c>
      <c r="AC40024" s="34">
        <v>975</v>
      </c>
    </row>
    <row r="40025" spans="1:29" x14ac:dyDescent="0.2">
      <c r="A40025" s="34" t="s">
        <v>100518</v>
      </c>
      <c r="B40025" s="34">
        <v>603</v>
      </c>
      <c r="C40025" s="34">
        <v>424</v>
      </c>
      <c r="D40025" s="34">
        <v>325</v>
      </c>
      <c r="E40025" s="34">
        <v>483</v>
      </c>
      <c r="F40025" s="34">
        <v>413</v>
      </c>
      <c r="G40025" s="34">
        <v>450</v>
      </c>
      <c r="H40025" s="34">
        <v>385</v>
      </c>
      <c r="I40025" s="34">
        <v>524</v>
      </c>
      <c r="J40025" s="34">
        <v>463</v>
      </c>
      <c r="K40025" s="34">
        <v>521</v>
      </c>
      <c r="L40025" s="34">
        <v>526</v>
      </c>
      <c r="M40025" s="34">
        <v>458</v>
      </c>
      <c r="N40025" s="34">
        <v>366</v>
      </c>
      <c r="O40025" s="34">
        <v>539</v>
      </c>
      <c r="P40025" s="34">
        <v>348</v>
      </c>
      <c r="Q40025" s="34">
        <v>705</v>
      </c>
      <c r="R40025" s="34">
        <v>618</v>
      </c>
      <c r="S40025" s="34">
        <v>571</v>
      </c>
      <c r="T40025" s="34">
        <v>734</v>
      </c>
      <c r="U40025" s="34">
        <v>503</v>
      </c>
      <c r="V40025" s="34">
        <v>514</v>
      </c>
      <c r="W40025" s="34">
        <v>861</v>
      </c>
      <c r="X40025" s="34">
        <v>541</v>
      </c>
      <c r="Y40025" s="34">
        <v>719</v>
      </c>
      <c r="Z40025" s="34">
        <v>374</v>
      </c>
      <c r="AA40025" s="34">
        <v>542</v>
      </c>
      <c r="AB40025" s="34">
        <v>740</v>
      </c>
      <c r="AC40025" s="34">
        <v>830</v>
      </c>
    </row>
    <row r="40026" spans="1:29" x14ac:dyDescent="0.2">
      <c r="A40026" s="34" t="s">
        <v>100519</v>
      </c>
      <c r="B40026" s="34">
        <v>927</v>
      </c>
      <c r="C40026" s="34">
        <v>472</v>
      </c>
      <c r="D40026" s="34">
        <v>579</v>
      </c>
      <c r="E40026" s="34">
        <v>588</v>
      </c>
      <c r="F40026" s="34">
        <v>668</v>
      </c>
      <c r="G40026" s="34">
        <v>511</v>
      </c>
      <c r="H40026" s="34">
        <v>699</v>
      </c>
      <c r="I40026" s="34">
        <v>629</v>
      </c>
      <c r="J40026" s="34">
        <v>706</v>
      </c>
      <c r="K40026" s="34">
        <v>500</v>
      </c>
      <c r="L40026" s="34">
        <v>1033</v>
      </c>
      <c r="M40026" s="34">
        <v>592</v>
      </c>
      <c r="N40026" s="34">
        <v>562</v>
      </c>
      <c r="O40026" s="34">
        <v>523</v>
      </c>
      <c r="P40026" s="34">
        <v>632</v>
      </c>
      <c r="Q40026" s="34">
        <v>930</v>
      </c>
      <c r="R40026" s="34">
        <v>937</v>
      </c>
      <c r="S40026" s="34">
        <v>623</v>
      </c>
      <c r="T40026" s="34">
        <v>1213</v>
      </c>
      <c r="U40026" s="34">
        <v>785</v>
      </c>
      <c r="V40026" s="34">
        <v>952</v>
      </c>
      <c r="W40026" s="34">
        <v>1164</v>
      </c>
      <c r="X40026" s="34">
        <v>848</v>
      </c>
      <c r="Y40026" s="34">
        <v>1028</v>
      </c>
      <c r="Z40026" s="34">
        <v>614</v>
      </c>
      <c r="AA40026" s="34">
        <v>732</v>
      </c>
      <c r="AB40026" s="34">
        <v>1359</v>
      </c>
      <c r="AC40026" s="34">
        <v>906</v>
      </c>
    </row>
    <row r="40027" spans="1:29" x14ac:dyDescent="0.2">
      <c r="A40027" s="34" t="s">
        <v>100520</v>
      </c>
      <c r="B40027" s="34">
        <v>456</v>
      </c>
      <c r="C40027" s="34">
        <v>272</v>
      </c>
      <c r="D40027" s="34">
        <v>296</v>
      </c>
      <c r="E40027" s="34">
        <v>303</v>
      </c>
      <c r="F40027" s="34">
        <v>359</v>
      </c>
      <c r="G40027" s="34">
        <v>350</v>
      </c>
      <c r="H40027" s="34">
        <v>415</v>
      </c>
      <c r="I40027" s="34">
        <v>307</v>
      </c>
      <c r="J40027" s="34">
        <v>308</v>
      </c>
      <c r="K40027" s="34">
        <v>233</v>
      </c>
      <c r="L40027" s="34">
        <v>474</v>
      </c>
      <c r="M40027" s="34">
        <v>252</v>
      </c>
      <c r="N40027" s="34">
        <v>350</v>
      </c>
      <c r="O40027" s="34">
        <v>255</v>
      </c>
      <c r="P40027" s="34">
        <v>358</v>
      </c>
      <c r="Q40027" s="34">
        <v>438</v>
      </c>
      <c r="R40027" s="34">
        <v>484</v>
      </c>
      <c r="S40027" s="34">
        <v>343</v>
      </c>
      <c r="T40027" s="34">
        <v>587</v>
      </c>
      <c r="U40027" s="34">
        <v>313</v>
      </c>
      <c r="V40027" s="34">
        <v>419</v>
      </c>
      <c r="W40027" s="34">
        <v>518</v>
      </c>
      <c r="X40027" s="34">
        <v>457</v>
      </c>
      <c r="Y40027" s="34">
        <v>501</v>
      </c>
      <c r="Z40027" s="34">
        <v>338</v>
      </c>
      <c r="AA40027" s="34">
        <v>314</v>
      </c>
      <c r="AB40027" s="34">
        <v>700</v>
      </c>
      <c r="AC40027" s="34">
        <v>475</v>
      </c>
    </row>
    <row r="40028" spans="1:29" x14ac:dyDescent="0.2">
      <c r="A40028" s="34" t="s">
        <v>100521</v>
      </c>
      <c r="B40028" s="34">
        <v>594</v>
      </c>
      <c r="C40028" s="34">
        <v>326</v>
      </c>
      <c r="D40028" s="34">
        <v>426</v>
      </c>
      <c r="E40028" s="34">
        <v>395</v>
      </c>
      <c r="F40028" s="34">
        <v>519</v>
      </c>
      <c r="G40028" s="34">
        <v>401</v>
      </c>
      <c r="H40028" s="34">
        <v>558</v>
      </c>
      <c r="I40028" s="34">
        <v>332</v>
      </c>
      <c r="J40028" s="34">
        <v>513</v>
      </c>
      <c r="K40028" s="34">
        <v>363</v>
      </c>
      <c r="L40028" s="34">
        <v>685</v>
      </c>
      <c r="M40028" s="34">
        <v>321</v>
      </c>
      <c r="N40028" s="34">
        <v>408</v>
      </c>
      <c r="O40028" s="34">
        <v>363</v>
      </c>
      <c r="P40028" s="34">
        <v>560</v>
      </c>
      <c r="Q40028" s="34">
        <v>575</v>
      </c>
      <c r="R40028" s="34">
        <v>763</v>
      </c>
      <c r="S40028" s="34">
        <v>435</v>
      </c>
      <c r="T40028" s="34">
        <v>790</v>
      </c>
      <c r="U40028" s="34">
        <v>438</v>
      </c>
      <c r="V40028" s="34">
        <v>533</v>
      </c>
      <c r="W40028" s="34">
        <v>806</v>
      </c>
      <c r="X40028" s="34">
        <v>614</v>
      </c>
      <c r="Y40028" s="34">
        <v>587</v>
      </c>
      <c r="Z40028" s="34">
        <v>526</v>
      </c>
      <c r="AA40028" s="34">
        <v>535</v>
      </c>
      <c r="AB40028" s="34">
        <v>774</v>
      </c>
      <c r="AC40028" s="34">
        <v>665</v>
      </c>
    </row>
    <row r="40029" spans="1:29" x14ac:dyDescent="0.2">
      <c r="A40029" s="34" t="s">
        <v>100522</v>
      </c>
      <c r="B40029" s="34">
        <v>409</v>
      </c>
      <c r="C40029" s="34">
        <v>217</v>
      </c>
      <c r="D40029" s="34">
        <v>266</v>
      </c>
      <c r="E40029" s="34">
        <v>298</v>
      </c>
      <c r="F40029" s="34">
        <v>303</v>
      </c>
      <c r="G40029" s="34">
        <v>307</v>
      </c>
      <c r="H40029" s="34">
        <v>275</v>
      </c>
      <c r="I40029" s="34">
        <v>238</v>
      </c>
      <c r="J40029" s="34">
        <v>282</v>
      </c>
      <c r="K40029" s="34">
        <v>241</v>
      </c>
      <c r="L40029" s="34">
        <v>456</v>
      </c>
      <c r="M40029" s="34">
        <v>241</v>
      </c>
      <c r="N40029" s="34">
        <v>314</v>
      </c>
      <c r="O40029" s="34">
        <v>263</v>
      </c>
      <c r="P40029" s="34">
        <v>308</v>
      </c>
      <c r="Q40029" s="34">
        <v>392</v>
      </c>
      <c r="R40029" s="34">
        <v>458</v>
      </c>
      <c r="S40029" s="34">
        <v>347</v>
      </c>
      <c r="T40029" s="34">
        <v>437</v>
      </c>
      <c r="U40029" s="34">
        <v>294</v>
      </c>
      <c r="V40029" s="34">
        <v>405</v>
      </c>
      <c r="W40029" s="34">
        <v>466</v>
      </c>
      <c r="X40029" s="34">
        <v>365</v>
      </c>
      <c r="Y40029" s="34">
        <v>409</v>
      </c>
      <c r="Z40029" s="34">
        <v>359</v>
      </c>
      <c r="AA40029" s="34">
        <v>331</v>
      </c>
      <c r="AB40029" s="34">
        <v>590</v>
      </c>
      <c r="AC40029" s="34">
        <v>425</v>
      </c>
    </row>
    <row r="40030" spans="1:29" x14ac:dyDescent="0.2">
      <c r="A40030" s="34" t="s">
        <v>100523</v>
      </c>
      <c r="B40030" s="34">
        <v>643</v>
      </c>
      <c r="C40030" s="34">
        <v>281</v>
      </c>
      <c r="D40030" s="34">
        <v>295</v>
      </c>
      <c r="E40030" s="34">
        <v>316</v>
      </c>
      <c r="F40030" s="34">
        <v>383</v>
      </c>
      <c r="G40030" s="34">
        <v>338</v>
      </c>
      <c r="H40030" s="34">
        <v>309</v>
      </c>
      <c r="I40030" s="34">
        <v>345</v>
      </c>
      <c r="J40030" s="34">
        <v>360</v>
      </c>
      <c r="K40030" s="34">
        <v>344</v>
      </c>
      <c r="L40030" s="34">
        <v>453</v>
      </c>
      <c r="M40030" s="34">
        <v>303</v>
      </c>
      <c r="N40030" s="34">
        <v>296</v>
      </c>
      <c r="O40030" s="34">
        <v>353</v>
      </c>
      <c r="P40030" s="34">
        <v>305</v>
      </c>
      <c r="Q40030" s="34">
        <v>469</v>
      </c>
      <c r="R40030" s="34">
        <v>509</v>
      </c>
      <c r="S40030" s="34">
        <v>318</v>
      </c>
      <c r="T40030" s="34">
        <v>710</v>
      </c>
      <c r="U40030" s="34">
        <v>396</v>
      </c>
      <c r="V40030" s="34">
        <v>384</v>
      </c>
      <c r="W40030" s="34">
        <v>748</v>
      </c>
      <c r="X40030" s="34">
        <v>456</v>
      </c>
      <c r="Y40030" s="34">
        <v>497</v>
      </c>
      <c r="Z40030" s="34">
        <v>299</v>
      </c>
      <c r="AA40030" s="34">
        <v>497</v>
      </c>
      <c r="AB40030" s="34">
        <v>676</v>
      </c>
      <c r="AC40030" s="34">
        <v>502</v>
      </c>
    </row>
    <row r="40031" spans="1:29" x14ac:dyDescent="0.2">
      <c r="A40031" s="34" t="s">
        <v>100524</v>
      </c>
      <c r="B40031" s="34">
        <v>540</v>
      </c>
      <c r="C40031" s="34">
        <v>346</v>
      </c>
      <c r="D40031" s="34">
        <v>394</v>
      </c>
      <c r="E40031" s="34">
        <v>497</v>
      </c>
      <c r="F40031" s="34">
        <v>516</v>
      </c>
      <c r="G40031" s="34">
        <v>456</v>
      </c>
      <c r="H40031" s="34">
        <v>539</v>
      </c>
      <c r="I40031" s="34">
        <v>452</v>
      </c>
      <c r="J40031" s="34">
        <v>564</v>
      </c>
      <c r="K40031" s="34">
        <v>402</v>
      </c>
      <c r="L40031" s="34">
        <v>577</v>
      </c>
      <c r="M40031" s="34">
        <v>393</v>
      </c>
      <c r="N40031" s="34">
        <v>443</v>
      </c>
      <c r="O40031" s="34">
        <v>382</v>
      </c>
      <c r="P40031" s="34">
        <v>486</v>
      </c>
      <c r="Q40031" s="34">
        <v>625</v>
      </c>
      <c r="R40031" s="34">
        <v>727</v>
      </c>
      <c r="S40031" s="34">
        <v>474</v>
      </c>
      <c r="T40031" s="34">
        <v>833</v>
      </c>
      <c r="U40031" s="34">
        <v>491</v>
      </c>
      <c r="V40031" s="34">
        <v>610</v>
      </c>
      <c r="W40031" s="34">
        <v>870</v>
      </c>
      <c r="X40031" s="34">
        <v>571</v>
      </c>
      <c r="Y40031" s="34">
        <v>653</v>
      </c>
      <c r="Z40031" s="34">
        <v>556</v>
      </c>
      <c r="AA40031" s="34">
        <v>550</v>
      </c>
      <c r="AB40031" s="34">
        <v>822</v>
      </c>
      <c r="AC40031" s="34">
        <v>738</v>
      </c>
    </row>
    <row r="40032" spans="1:29" x14ac:dyDescent="0.2">
      <c r="A40032" s="34" t="s">
        <v>100525</v>
      </c>
      <c r="B40032" s="34">
        <v>1788</v>
      </c>
      <c r="C40032" s="34">
        <v>876</v>
      </c>
      <c r="D40032" s="34">
        <v>1219</v>
      </c>
      <c r="E40032" s="34">
        <v>1030</v>
      </c>
      <c r="F40032" s="34">
        <v>1401</v>
      </c>
      <c r="G40032" s="34">
        <v>1094</v>
      </c>
      <c r="H40032" s="34">
        <v>1385</v>
      </c>
      <c r="I40032" s="34">
        <v>1081</v>
      </c>
      <c r="J40032" s="34">
        <v>1474</v>
      </c>
      <c r="K40032" s="34">
        <v>1032</v>
      </c>
      <c r="L40032" s="34">
        <v>1998</v>
      </c>
      <c r="M40032" s="34">
        <v>1043</v>
      </c>
      <c r="N40032" s="34">
        <v>1184</v>
      </c>
      <c r="O40032" s="34">
        <v>1029</v>
      </c>
      <c r="P40032" s="34">
        <v>1566</v>
      </c>
      <c r="Q40032" s="34">
        <v>1704</v>
      </c>
      <c r="R40032" s="34">
        <v>2051</v>
      </c>
      <c r="S40032" s="34">
        <v>1197</v>
      </c>
      <c r="T40032" s="34">
        <v>2432</v>
      </c>
      <c r="U40032" s="34">
        <v>1396</v>
      </c>
      <c r="V40032" s="34">
        <v>1900</v>
      </c>
      <c r="W40032" s="34">
        <v>2060</v>
      </c>
      <c r="X40032" s="34">
        <v>1645</v>
      </c>
      <c r="Y40032" s="34">
        <v>1867</v>
      </c>
      <c r="Z40032" s="34">
        <v>1361</v>
      </c>
      <c r="AA40032" s="34">
        <v>1362</v>
      </c>
      <c r="AB40032" s="34">
        <v>2499</v>
      </c>
      <c r="AC40032" s="34">
        <v>1845</v>
      </c>
    </row>
    <row r="40033" spans="1:29" x14ac:dyDescent="0.2">
      <c r="A40033" s="34" t="s">
        <v>100526</v>
      </c>
      <c r="B40033" s="34">
        <v>645</v>
      </c>
      <c r="C40033" s="34">
        <v>325</v>
      </c>
      <c r="D40033" s="34">
        <v>297</v>
      </c>
      <c r="E40033" s="34">
        <v>336</v>
      </c>
      <c r="F40033" s="34">
        <v>380</v>
      </c>
      <c r="G40033" s="34">
        <v>324</v>
      </c>
      <c r="H40033" s="34">
        <v>397</v>
      </c>
      <c r="I40033" s="34">
        <v>308</v>
      </c>
      <c r="J40033" s="34">
        <v>480</v>
      </c>
      <c r="K40033" s="34">
        <v>339</v>
      </c>
      <c r="L40033" s="34">
        <v>603</v>
      </c>
      <c r="M40033" s="34">
        <v>358</v>
      </c>
      <c r="N40033" s="34">
        <v>394</v>
      </c>
      <c r="O40033" s="34">
        <v>359</v>
      </c>
      <c r="P40033" s="34">
        <v>407</v>
      </c>
      <c r="Q40033" s="34">
        <v>546</v>
      </c>
      <c r="R40033" s="34">
        <v>677</v>
      </c>
      <c r="S40033" s="34">
        <v>424</v>
      </c>
      <c r="T40033" s="34">
        <v>770</v>
      </c>
      <c r="U40033" s="34">
        <v>405</v>
      </c>
      <c r="V40033" s="34">
        <v>555</v>
      </c>
      <c r="W40033" s="34">
        <v>732</v>
      </c>
      <c r="X40033" s="34">
        <v>562</v>
      </c>
      <c r="Y40033" s="34">
        <v>588</v>
      </c>
      <c r="Z40033" s="34">
        <v>408</v>
      </c>
      <c r="AA40033" s="34">
        <v>483</v>
      </c>
      <c r="AB40033" s="34">
        <v>693</v>
      </c>
      <c r="AC40033" s="34">
        <v>712</v>
      </c>
    </row>
    <row r="40034" spans="1:29" x14ac:dyDescent="0.2">
      <c r="A40034" s="34" t="s">
        <v>100527</v>
      </c>
      <c r="B40034" s="34">
        <v>520</v>
      </c>
      <c r="C40034" s="34">
        <v>264</v>
      </c>
      <c r="D40034" s="34">
        <v>245</v>
      </c>
      <c r="E40034" s="34">
        <v>315</v>
      </c>
      <c r="F40034" s="34">
        <v>303</v>
      </c>
      <c r="G40034" s="34">
        <v>331</v>
      </c>
      <c r="H40034" s="34">
        <v>288</v>
      </c>
      <c r="I40034" s="34">
        <v>291</v>
      </c>
      <c r="J40034" s="34">
        <v>274</v>
      </c>
      <c r="K40034" s="34">
        <v>284</v>
      </c>
      <c r="L40034" s="34">
        <v>414</v>
      </c>
      <c r="M40034" s="34">
        <v>276</v>
      </c>
      <c r="N40034" s="34">
        <v>241</v>
      </c>
      <c r="O40034" s="34">
        <v>275</v>
      </c>
      <c r="P40034" s="34">
        <v>324</v>
      </c>
      <c r="Q40034" s="34">
        <v>407</v>
      </c>
      <c r="R40034" s="34">
        <v>527</v>
      </c>
      <c r="S40034" s="34">
        <v>345</v>
      </c>
      <c r="T40034" s="34">
        <v>478</v>
      </c>
      <c r="U40034" s="34">
        <v>388</v>
      </c>
      <c r="V40034" s="34">
        <v>446</v>
      </c>
      <c r="W40034" s="34">
        <v>555</v>
      </c>
      <c r="X40034" s="34">
        <v>394</v>
      </c>
      <c r="Y40034" s="34">
        <v>503</v>
      </c>
      <c r="Z40034" s="34">
        <v>328</v>
      </c>
      <c r="AA40034" s="34">
        <v>405</v>
      </c>
      <c r="AB40034" s="34">
        <v>497</v>
      </c>
      <c r="AC40034" s="34">
        <v>451</v>
      </c>
    </row>
    <row r="40035" spans="1:29" x14ac:dyDescent="0.2">
      <c r="A40035" s="34" t="s">
        <v>100528</v>
      </c>
      <c r="B40035" s="34">
        <v>398</v>
      </c>
      <c r="C40035" s="34">
        <v>271</v>
      </c>
      <c r="D40035" s="34">
        <v>267</v>
      </c>
      <c r="E40035" s="34">
        <v>256</v>
      </c>
      <c r="F40035" s="34">
        <v>258</v>
      </c>
      <c r="G40035" s="34">
        <v>219</v>
      </c>
      <c r="H40035" s="34">
        <v>285</v>
      </c>
      <c r="I40035" s="34">
        <v>285</v>
      </c>
      <c r="J40035" s="34">
        <v>277</v>
      </c>
      <c r="K40035" s="34">
        <v>339</v>
      </c>
      <c r="L40035" s="34">
        <v>380</v>
      </c>
      <c r="M40035" s="34">
        <v>236</v>
      </c>
      <c r="N40035" s="34">
        <v>196</v>
      </c>
      <c r="O40035" s="34">
        <v>307</v>
      </c>
      <c r="P40035" s="34">
        <v>325</v>
      </c>
      <c r="Q40035" s="34">
        <v>386</v>
      </c>
      <c r="R40035" s="34">
        <v>437</v>
      </c>
      <c r="S40035" s="34">
        <v>342</v>
      </c>
      <c r="T40035" s="34">
        <v>532</v>
      </c>
      <c r="U40035" s="34">
        <v>393</v>
      </c>
      <c r="V40035" s="34">
        <v>373</v>
      </c>
      <c r="W40035" s="34">
        <v>590</v>
      </c>
      <c r="X40035" s="34">
        <v>381</v>
      </c>
      <c r="Y40035" s="34">
        <v>493</v>
      </c>
      <c r="Z40035" s="34">
        <v>273</v>
      </c>
      <c r="AA40035" s="34">
        <v>388</v>
      </c>
      <c r="AB40035" s="34">
        <v>487</v>
      </c>
      <c r="AC40035" s="34">
        <v>448</v>
      </c>
    </row>
    <row r="40036" spans="1:29" x14ac:dyDescent="0.2">
      <c r="A40036" s="34" t="s">
        <v>100529</v>
      </c>
      <c r="B40036" s="34">
        <v>1149</v>
      </c>
      <c r="C40036" s="34">
        <v>832</v>
      </c>
      <c r="D40036" s="34">
        <v>972</v>
      </c>
      <c r="E40036" s="34">
        <v>962</v>
      </c>
      <c r="F40036" s="34">
        <v>940</v>
      </c>
      <c r="G40036" s="34">
        <v>856</v>
      </c>
      <c r="H40036" s="34">
        <v>877</v>
      </c>
      <c r="I40036" s="34">
        <v>812</v>
      </c>
      <c r="J40036" s="34">
        <v>915</v>
      </c>
      <c r="K40036" s="34">
        <v>877</v>
      </c>
      <c r="L40036" s="34">
        <v>797</v>
      </c>
      <c r="M40036" s="34">
        <v>789</v>
      </c>
      <c r="N40036" s="34">
        <v>859</v>
      </c>
      <c r="O40036" s="34">
        <v>713</v>
      </c>
      <c r="P40036" s="34">
        <v>972</v>
      </c>
      <c r="Q40036" s="34">
        <v>1211</v>
      </c>
      <c r="R40036" s="34">
        <v>1210</v>
      </c>
      <c r="S40036" s="34">
        <v>1075</v>
      </c>
      <c r="T40036" s="34">
        <v>1120</v>
      </c>
      <c r="U40036" s="34">
        <v>883</v>
      </c>
      <c r="V40036" s="34">
        <v>1080</v>
      </c>
      <c r="W40036" s="34">
        <v>1208</v>
      </c>
      <c r="X40036" s="34">
        <v>1203</v>
      </c>
      <c r="Y40036" s="34">
        <v>968</v>
      </c>
      <c r="Z40036" s="34">
        <v>1007</v>
      </c>
      <c r="AA40036" s="34">
        <v>1069</v>
      </c>
      <c r="AB40036" s="34">
        <v>1382</v>
      </c>
      <c r="AC40036" s="34">
        <v>1324</v>
      </c>
    </row>
    <row r="40037" spans="1:29" x14ac:dyDescent="0.2">
      <c r="A40037" s="34" t="s">
        <v>100530</v>
      </c>
      <c r="B40037" s="34">
        <v>509</v>
      </c>
      <c r="C40037" s="34">
        <v>277</v>
      </c>
      <c r="D40037" s="34">
        <v>301</v>
      </c>
      <c r="E40037" s="34">
        <v>320</v>
      </c>
      <c r="F40037" s="34">
        <v>380</v>
      </c>
      <c r="G40037" s="34">
        <v>284</v>
      </c>
      <c r="H40037" s="34">
        <v>378</v>
      </c>
      <c r="I40037" s="34">
        <v>255</v>
      </c>
      <c r="J40037" s="34">
        <v>366</v>
      </c>
      <c r="K40037" s="34">
        <v>344</v>
      </c>
      <c r="L40037" s="34">
        <v>385</v>
      </c>
      <c r="M40037" s="34">
        <v>263</v>
      </c>
      <c r="N40037" s="34">
        <v>311</v>
      </c>
      <c r="O40037" s="34">
        <v>275</v>
      </c>
      <c r="P40037" s="34">
        <v>419</v>
      </c>
      <c r="Q40037" s="34">
        <v>459</v>
      </c>
      <c r="R40037" s="34">
        <v>522</v>
      </c>
      <c r="S40037" s="34">
        <v>333</v>
      </c>
      <c r="T40037" s="34">
        <v>549</v>
      </c>
      <c r="U40037" s="34">
        <v>330</v>
      </c>
      <c r="V40037" s="34">
        <v>491</v>
      </c>
      <c r="W40037" s="34">
        <v>545</v>
      </c>
      <c r="X40037" s="34">
        <v>448</v>
      </c>
      <c r="Y40037" s="34">
        <v>484</v>
      </c>
      <c r="Z40037" s="34">
        <v>354</v>
      </c>
      <c r="AA40037" s="34">
        <v>447</v>
      </c>
      <c r="AB40037" s="34">
        <v>663</v>
      </c>
      <c r="AC40037" s="34">
        <v>515</v>
      </c>
    </row>
    <row r="40038" spans="1:29" x14ac:dyDescent="0.2">
      <c r="A40038" s="34" t="s">
        <v>100531</v>
      </c>
      <c r="B40038" s="34">
        <v>563</v>
      </c>
      <c r="C40038" s="34">
        <v>305</v>
      </c>
      <c r="D40038" s="34">
        <v>372</v>
      </c>
      <c r="E40038" s="34">
        <v>246</v>
      </c>
      <c r="F40038" s="34">
        <v>377</v>
      </c>
      <c r="G40038" s="34">
        <v>334</v>
      </c>
      <c r="H40038" s="34">
        <v>447</v>
      </c>
      <c r="I40038" s="34">
        <v>297</v>
      </c>
      <c r="J40038" s="34">
        <v>442</v>
      </c>
      <c r="K40038" s="34">
        <v>321</v>
      </c>
      <c r="L40038" s="34">
        <v>531</v>
      </c>
      <c r="M40038" s="34">
        <v>252</v>
      </c>
      <c r="N40038" s="34">
        <v>373</v>
      </c>
      <c r="O40038" s="34">
        <v>341</v>
      </c>
      <c r="P40038" s="34">
        <v>497</v>
      </c>
      <c r="Q40038" s="34">
        <v>480</v>
      </c>
      <c r="R40038" s="34">
        <v>708</v>
      </c>
      <c r="S40038" s="34">
        <v>339</v>
      </c>
      <c r="T40038" s="34">
        <v>748</v>
      </c>
      <c r="U40038" s="34">
        <v>345</v>
      </c>
      <c r="V40038" s="34">
        <v>585</v>
      </c>
      <c r="W40038" s="34">
        <v>608</v>
      </c>
      <c r="X40038" s="34">
        <v>543</v>
      </c>
      <c r="Y40038" s="34">
        <v>526</v>
      </c>
      <c r="Z40038" s="34">
        <v>446</v>
      </c>
      <c r="AA40038" s="34">
        <v>381</v>
      </c>
      <c r="AB40038" s="34">
        <v>743</v>
      </c>
      <c r="AC40038" s="34">
        <v>603</v>
      </c>
    </row>
    <row r="40039" spans="1:29" x14ac:dyDescent="0.2">
      <c r="A40039" s="34" t="s">
        <v>100532</v>
      </c>
      <c r="B40039" s="34">
        <v>613</v>
      </c>
      <c r="C40039" s="34">
        <v>543</v>
      </c>
      <c r="D40039" s="34">
        <v>451</v>
      </c>
      <c r="E40039" s="34">
        <v>634</v>
      </c>
      <c r="F40039" s="34">
        <v>512</v>
      </c>
      <c r="G40039" s="34">
        <v>544</v>
      </c>
      <c r="H40039" s="34">
        <v>458</v>
      </c>
      <c r="I40039" s="34">
        <v>597</v>
      </c>
      <c r="J40039" s="34">
        <v>525</v>
      </c>
      <c r="K40039" s="34">
        <v>590</v>
      </c>
      <c r="L40039" s="34">
        <v>645</v>
      </c>
      <c r="M40039" s="34">
        <v>497</v>
      </c>
      <c r="N40039" s="34">
        <v>424</v>
      </c>
      <c r="O40039" s="34">
        <v>552</v>
      </c>
      <c r="P40039" s="34">
        <v>510</v>
      </c>
      <c r="Q40039" s="34">
        <v>822</v>
      </c>
      <c r="R40039" s="34">
        <v>760</v>
      </c>
      <c r="S40039" s="34">
        <v>680</v>
      </c>
      <c r="T40039" s="34">
        <v>824</v>
      </c>
      <c r="U40039" s="34">
        <v>653</v>
      </c>
      <c r="V40039" s="34">
        <v>650</v>
      </c>
      <c r="W40039" s="34">
        <v>887</v>
      </c>
      <c r="X40039" s="34">
        <v>582</v>
      </c>
      <c r="Y40039" s="34">
        <v>956</v>
      </c>
      <c r="Z40039" s="34">
        <v>456</v>
      </c>
      <c r="AA40039" s="34">
        <v>702</v>
      </c>
      <c r="AB40039" s="34">
        <v>870</v>
      </c>
      <c r="AC40039" s="34">
        <v>914</v>
      </c>
    </row>
    <row r="40040" spans="1:29" x14ac:dyDescent="0.2">
      <c r="A40040" s="34" t="s">
        <v>100533</v>
      </c>
      <c r="B40040" s="34">
        <v>560</v>
      </c>
      <c r="C40040" s="34">
        <v>397</v>
      </c>
      <c r="D40040" s="34">
        <v>517</v>
      </c>
      <c r="E40040" s="34">
        <v>366</v>
      </c>
      <c r="F40040" s="34">
        <v>434</v>
      </c>
      <c r="G40040" s="34">
        <v>422</v>
      </c>
      <c r="H40040" s="34">
        <v>515</v>
      </c>
      <c r="I40040" s="34">
        <v>441</v>
      </c>
      <c r="J40040" s="34">
        <v>516</v>
      </c>
      <c r="K40040" s="34">
        <v>490</v>
      </c>
      <c r="L40040" s="34">
        <v>457</v>
      </c>
      <c r="M40040" s="34">
        <v>364</v>
      </c>
      <c r="N40040" s="34">
        <v>420</v>
      </c>
      <c r="O40040" s="34">
        <v>407</v>
      </c>
      <c r="P40040" s="34">
        <v>492</v>
      </c>
      <c r="Q40040" s="34">
        <v>599</v>
      </c>
      <c r="R40040" s="34">
        <v>689</v>
      </c>
      <c r="S40040" s="34">
        <v>576</v>
      </c>
      <c r="T40040" s="34">
        <v>660</v>
      </c>
      <c r="U40040" s="34">
        <v>483</v>
      </c>
      <c r="V40040" s="34">
        <v>674</v>
      </c>
      <c r="W40040" s="34">
        <v>679</v>
      </c>
      <c r="X40040" s="34">
        <v>658</v>
      </c>
      <c r="Y40040" s="34">
        <v>590</v>
      </c>
      <c r="Z40040" s="34">
        <v>522</v>
      </c>
      <c r="AA40040" s="34">
        <v>658</v>
      </c>
      <c r="AB40040" s="34">
        <v>802</v>
      </c>
      <c r="AC40040" s="34">
        <v>774</v>
      </c>
    </row>
    <row r="40041" spans="1:29" x14ac:dyDescent="0.2">
      <c r="A40041" s="34" t="s">
        <v>100534</v>
      </c>
      <c r="B40041" s="34">
        <v>1018</v>
      </c>
      <c r="C40041" s="34">
        <v>483</v>
      </c>
      <c r="D40041" s="34">
        <v>452</v>
      </c>
      <c r="E40041" s="34">
        <v>506</v>
      </c>
      <c r="F40041" s="34">
        <v>498</v>
      </c>
      <c r="G40041" s="34">
        <v>498</v>
      </c>
      <c r="H40041" s="34">
        <v>514</v>
      </c>
      <c r="I40041" s="34">
        <v>580</v>
      </c>
      <c r="J40041" s="34">
        <v>583</v>
      </c>
      <c r="K40041" s="34">
        <v>508</v>
      </c>
      <c r="L40041" s="34">
        <v>765</v>
      </c>
      <c r="M40041" s="34">
        <v>468</v>
      </c>
      <c r="N40041" s="34">
        <v>487</v>
      </c>
      <c r="O40041" s="34">
        <v>447</v>
      </c>
      <c r="P40041" s="34">
        <v>595</v>
      </c>
      <c r="Q40041" s="34">
        <v>787</v>
      </c>
      <c r="R40041" s="34">
        <v>912</v>
      </c>
      <c r="S40041" s="34">
        <v>486</v>
      </c>
      <c r="T40041" s="34">
        <v>1078</v>
      </c>
      <c r="U40041" s="34">
        <v>727</v>
      </c>
      <c r="V40041" s="34">
        <v>731</v>
      </c>
      <c r="W40041" s="34">
        <v>1152</v>
      </c>
      <c r="X40041" s="34">
        <v>616</v>
      </c>
      <c r="Y40041" s="34">
        <v>884</v>
      </c>
      <c r="Z40041" s="34">
        <v>574</v>
      </c>
      <c r="AA40041" s="34">
        <v>649</v>
      </c>
      <c r="AB40041" s="34">
        <v>1128</v>
      </c>
      <c r="AC40041" s="34">
        <v>798</v>
      </c>
    </row>
    <row r="40042" spans="1:29" x14ac:dyDescent="0.2">
      <c r="A40042" s="34" t="s">
        <v>100535</v>
      </c>
      <c r="B40042" s="34">
        <v>935</v>
      </c>
      <c r="C40042" s="34">
        <v>544</v>
      </c>
      <c r="D40042" s="34">
        <v>578</v>
      </c>
      <c r="E40042" s="34">
        <v>550</v>
      </c>
      <c r="F40042" s="34">
        <v>642</v>
      </c>
      <c r="G40042" s="34">
        <v>516</v>
      </c>
      <c r="H40042" s="34">
        <v>706</v>
      </c>
      <c r="I40042" s="34">
        <v>549</v>
      </c>
      <c r="J40042" s="34">
        <v>673</v>
      </c>
      <c r="K40042" s="34">
        <v>566</v>
      </c>
      <c r="L40042" s="34">
        <v>1037</v>
      </c>
      <c r="M40042" s="34">
        <v>532</v>
      </c>
      <c r="N40042" s="34">
        <v>637</v>
      </c>
      <c r="O40042" s="34">
        <v>532</v>
      </c>
      <c r="P40042" s="34">
        <v>763</v>
      </c>
      <c r="Q40042" s="34">
        <v>908</v>
      </c>
      <c r="R40042" s="34">
        <v>1068</v>
      </c>
      <c r="S40042" s="34">
        <v>672</v>
      </c>
      <c r="T40042" s="34">
        <v>1356</v>
      </c>
      <c r="U40042" s="34">
        <v>671</v>
      </c>
      <c r="V40042" s="34">
        <v>960</v>
      </c>
      <c r="W40042" s="34">
        <v>1182</v>
      </c>
      <c r="X40042" s="34">
        <v>842</v>
      </c>
      <c r="Y40042" s="34">
        <v>974</v>
      </c>
      <c r="Z40042" s="34">
        <v>768</v>
      </c>
      <c r="AA40042" s="34">
        <v>778</v>
      </c>
      <c r="AB40042" s="34">
        <v>1444</v>
      </c>
      <c r="AC40042" s="34">
        <v>889</v>
      </c>
    </row>
    <row r="40043" spans="1:29" x14ac:dyDescent="0.2">
      <c r="A40043" s="34" t="s">
        <v>100536</v>
      </c>
      <c r="B40043" s="34">
        <v>858</v>
      </c>
      <c r="C40043" s="34">
        <v>693</v>
      </c>
      <c r="D40043" s="34">
        <v>780</v>
      </c>
      <c r="E40043" s="34">
        <v>837</v>
      </c>
      <c r="F40043" s="34">
        <v>900</v>
      </c>
      <c r="G40043" s="34">
        <v>772</v>
      </c>
      <c r="H40043" s="34">
        <v>845</v>
      </c>
      <c r="I40043" s="34">
        <v>755</v>
      </c>
      <c r="J40043" s="34">
        <v>995</v>
      </c>
      <c r="K40043" s="34">
        <v>734</v>
      </c>
      <c r="L40043" s="34">
        <v>1151</v>
      </c>
      <c r="M40043" s="34">
        <v>702</v>
      </c>
      <c r="N40043" s="34">
        <v>754</v>
      </c>
      <c r="O40043" s="34">
        <v>689</v>
      </c>
      <c r="P40043" s="34">
        <v>995</v>
      </c>
      <c r="Q40043" s="34">
        <v>1154</v>
      </c>
      <c r="R40043" s="34">
        <v>1291</v>
      </c>
      <c r="S40043" s="34">
        <v>898</v>
      </c>
      <c r="T40043" s="34">
        <v>1432</v>
      </c>
      <c r="U40043" s="34">
        <v>863</v>
      </c>
      <c r="V40043" s="34">
        <v>1098</v>
      </c>
      <c r="W40043" s="34">
        <v>1376</v>
      </c>
      <c r="X40043" s="34">
        <v>1196</v>
      </c>
      <c r="Y40043" s="34">
        <v>1274</v>
      </c>
      <c r="Z40043" s="34">
        <v>947</v>
      </c>
      <c r="AA40043" s="34">
        <v>1002</v>
      </c>
      <c r="AB40043" s="34">
        <v>1612</v>
      </c>
      <c r="AC40043" s="34">
        <v>1230</v>
      </c>
    </row>
    <row r="40044" spans="1:29" x14ac:dyDescent="0.2">
      <c r="A40044" s="34" t="s">
        <v>100537</v>
      </c>
      <c r="B40044" s="34">
        <v>908</v>
      </c>
      <c r="C40044" s="34">
        <v>667</v>
      </c>
      <c r="D40044" s="34">
        <v>598</v>
      </c>
      <c r="E40044" s="34">
        <v>648</v>
      </c>
      <c r="F40044" s="34">
        <v>752</v>
      </c>
      <c r="G40044" s="34">
        <v>601</v>
      </c>
      <c r="H40044" s="34">
        <v>809</v>
      </c>
      <c r="I40044" s="34">
        <v>650</v>
      </c>
      <c r="J40044" s="34">
        <v>738</v>
      </c>
      <c r="K40044" s="34">
        <v>630</v>
      </c>
      <c r="L40044" s="34">
        <v>948</v>
      </c>
      <c r="M40044" s="34">
        <v>577</v>
      </c>
      <c r="N40044" s="34">
        <v>595</v>
      </c>
      <c r="O40044" s="34">
        <v>624</v>
      </c>
      <c r="P40044" s="34">
        <v>744</v>
      </c>
      <c r="Q40044" s="34">
        <v>1020</v>
      </c>
      <c r="R40044" s="34">
        <v>1123</v>
      </c>
      <c r="S40044" s="34">
        <v>731</v>
      </c>
      <c r="T40044" s="34">
        <v>1238</v>
      </c>
      <c r="U40044" s="34">
        <v>827</v>
      </c>
      <c r="V40044" s="34">
        <v>949</v>
      </c>
      <c r="W40044" s="34">
        <v>1198</v>
      </c>
      <c r="X40044" s="34">
        <v>817</v>
      </c>
      <c r="Y40044" s="34">
        <v>1156</v>
      </c>
      <c r="Z40044" s="34">
        <v>707</v>
      </c>
      <c r="AA40044" s="34">
        <v>848</v>
      </c>
      <c r="AB40044" s="34">
        <v>1217</v>
      </c>
      <c r="AC40044" s="34">
        <v>1186</v>
      </c>
    </row>
    <row r="40045" spans="1:29" x14ac:dyDescent="0.2">
      <c r="A40045" s="34" t="s">
        <v>100538</v>
      </c>
      <c r="B40045" s="34">
        <v>1788</v>
      </c>
      <c r="C40045" s="34">
        <v>1458</v>
      </c>
      <c r="D40045" s="34">
        <v>2066</v>
      </c>
      <c r="E40045" s="34">
        <v>1691</v>
      </c>
      <c r="F40045" s="34">
        <v>2274</v>
      </c>
      <c r="G40045" s="34">
        <v>1425</v>
      </c>
      <c r="H40045" s="34">
        <v>2153</v>
      </c>
      <c r="I40045" s="34">
        <v>1505</v>
      </c>
      <c r="J40045" s="34">
        <v>2343</v>
      </c>
      <c r="K40045" s="34">
        <v>1550</v>
      </c>
      <c r="L40045" s="34">
        <v>2503</v>
      </c>
      <c r="M40045" s="34">
        <v>1432</v>
      </c>
      <c r="N40045" s="34">
        <v>1950</v>
      </c>
      <c r="O40045" s="34">
        <v>1537</v>
      </c>
      <c r="P40045" s="34">
        <v>2113</v>
      </c>
      <c r="Q40045" s="34">
        <v>2145</v>
      </c>
      <c r="R40045" s="34">
        <v>3238</v>
      </c>
      <c r="S40045" s="34">
        <v>1956</v>
      </c>
      <c r="T40045" s="34">
        <v>3430</v>
      </c>
      <c r="U40045" s="34">
        <v>1875</v>
      </c>
      <c r="V40045" s="34">
        <v>2766</v>
      </c>
      <c r="W40045" s="34">
        <v>2398</v>
      </c>
      <c r="X40045" s="34">
        <v>2830</v>
      </c>
      <c r="Y40045" s="34">
        <v>2244</v>
      </c>
      <c r="Z40045" s="34">
        <v>2387</v>
      </c>
      <c r="AA40045" s="34">
        <v>2079</v>
      </c>
      <c r="AB40045" s="34">
        <v>3578</v>
      </c>
      <c r="AC40045" s="34">
        <v>2750</v>
      </c>
    </row>
    <row r="40046" spans="1:29" x14ac:dyDescent="0.2">
      <c r="A40046" s="34" t="s">
        <v>100539</v>
      </c>
      <c r="B40046" s="34">
        <v>247</v>
      </c>
      <c r="C40046" s="34">
        <v>207</v>
      </c>
      <c r="D40046" s="34">
        <v>177</v>
      </c>
      <c r="E40046" s="34">
        <v>220</v>
      </c>
      <c r="F40046" s="34">
        <v>199</v>
      </c>
      <c r="G40046" s="34">
        <v>241</v>
      </c>
      <c r="H40046" s="34">
        <v>244</v>
      </c>
      <c r="I40046" s="34">
        <v>171</v>
      </c>
      <c r="J40046" s="34">
        <v>246</v>
      </c>
      <c r="K40046" s="34">
        <v>207</v>
      </c>
      <c r="L40046" s="34">
        <v>240</v>
      </c>
      <c r="M40046" s="34">
        <v>172</v>
      </c>
      <c r="N40046" s="34">
        <v>204</v>
      </c>
      <c r="O40046" s="34">
        <v>181</v>
      </c>
      <c r="P40046" s="34">
        <v>220</v>
      </c>
      <c r="Q40046" s="34">
        <v>369</v>
      </c>
      <c r="R40046" s="34">
        <v>372</v>
      </c>
      <c r="S40046" s="34">
        <v>222</v>
      </c>
      <c r="T40046" s="34">
        <v>323</v>
      </c>
      <c r="U40046" s="34">
        <v>269</v>
      </c>
      <c r="V40046" s="34">
        <v>357</v>
      </c>
      <c r="W40046" s="34">
        <v>334</v>
      </c>
      <c r="X40046" s="34">
        <v>288</v>
      </c>
      <c r="Y40046" s="34">
        <v>296</v>
      </c>
      <c r="Z40046" s="34">
        <v>243</v>
      </c>
      <c r="AA40046" s="34">
        <v>236</v>
      </c>
      <c r="AB40046" s="34">
        <v>329</v>
      </c>
      <c r="AC40046" s="34">
        <v>366</v>
      </c>
    </row>
    <row r="40047" spans="1:29" x14ac:dyDescent="0.2">
      <c r="A40047" s="34" t="s">
        <v>100540</v>
      </c>
      <c r="B40047" s="34">
        <v>512</v>
      </c>
      <c r="C40047" s="34">
        <v>320</v>
      </c>
      <c r="D40047" s="34">
        <v>343</v>
      </c>
      <c r="E40047" s="34">
        <v>330</v>
      </c>
      <c r="F40047" s="34">
        <v>335</v>
      </c>
      <c r="G40047" s="34">
        <v>309</v>
      </c>
      <c r="H40047" s="34">
        <v>354</v>
      </c>
      <c r="I40047" s="34">
        <v>293</v>
      </c>
      <c r="J40047" s="34">
        <v>340</v>
      </c>
      <c r="K40047" s="34">
        <v>333</v>
      </c>
      <c r="L40047" s="34">
        <v>451</v>
      </c>
      <c r="M40047" s="34">
        <v>281</v>
      </c>
      <c r="N40047" s="34">
        <v>310</v>
      </c>
      <c r="O40047" s="34">
        <v>323</v>
      </c>
      <c r="P40047" s="34">
        <v>413</v>
      </c>
      <c r="Q40047" s="34">
        <v>472</v>
      </c>
      <c r="R40047" s="34">
        <v>498</v>
      </c>
      <c r="S40047" s="34">
        <v>361</v>
      </c>
      <c r="T40047" s="34">
        <v>581</v>
      </c>
      <c r="U40047" s="34">
        <v>357</v>
      </c>
      <c r="V40047" s="34">
        <v>418</v>
      </c>
      <c r="W40047" s="34">
        <v>630</v>
      </c>
      <c r="X40047" s="34">
        <v>464</v>
      </c>
      <c r="Y40047" s="34">
        <v>479</v>
      </c>
      <c r="Z40047" s="34">
        <v>378</v>
      </c>
      <c r="AA40047" s="34">
        <v>393</v>
      </c>
      <c r="AB40047" s="34">
        <v>703</v>
      </c>
      <c r="AC40047" s="34">
        <v>565</v>
      </c>
    </row>
    <row r="40048" spans="1:29" x14ac:dyDescent="0.2">
      <c r="A40048" s="34" t="s">
        <v>100541</v>
      </c>
      <c r="B40048" s="34">
        <v>918</v>
      </c>
      <c r="C40048" s="34">
        <v>628</v>
      </c>
      <c r="D40048" s="34">
        <v>521</v>
      </c>
      <c r="E40048" s="34">
        <v>596</v>
      </c>
      <c r="F40048" s="34">
        <v>656</v>
      </c>
      <c r="G40048" s="34">
        <v>721</v>
      </c>
      <c r="H40048" s="34">
        <v>640</v>
      </c>
      <c r="I40048" s="34">
        <v>653</v>
      </c>
      <c r="J40048" s="34">
        <v>660</v>
      </c>
      <c r="K40048" s="34">
        <v>636</v>
      </c>
      <c r="L40048" s="34">
        <v>949</v>
      </c>
      <c r="M40048" s="34">
        <v>635</v>
      </c>
      <c r="N40048" s="34">
        <v>588</v>
      </c>
      <c r="O40048" s="34">
        <v>687</v>
      </c>
      <c r="P40048" s="34">
        <v>659</v>
      </c>
      <c r="Q40048" s="34">
        <v>952</v>
      </c>
      <c r="R40048" s="34">
        <v>1061</v>
      </c>
      <c r="S40048" s="34">
        <v>626</v>
      </c>
      <c r="T40048" s="34">
        <v>1320</v>
      </c>
      <c r="U40048" s="34">
        <v>806</v>
      </c>
      <c r="V40048" s="34">
        <v>944</v>
      </c>
      <c r="W40048" s="34">
        <v>1190</v>
      </c>
      <c r="X40048" s="34">
        <v>729</v>
      </c>
      <c r="Y40048" s="34">
        <v>1058</v>
      </c>
      <c r="Z40048" s="34">
        <v>647</v>
      </c>
      <c r="AA40048" s="34">
        <v>769</v>
      </c>
      <c r="AB40048" s="34">
        <v>1238</v>
      </c>
      <c r="AC40048" s="34">
        <v>1068</v>
      </c>
    </row>
    <row r="40049" spans="1:29" x14ac:dyDescent="0.2">
      <c r="A40049" s="34" t="s">
        <v>100542</v>
      </c>
      <c r="B40049" s="34">
        <v>728</v>
      </c>
      <c r="C40049" s="34">
        <v>287</v>
      </c>
      <c r="D40049" s="34">
        <v>403</v>
      </c>
      <c r="E40049" s="34">
        <v>360</v>
      </c>
      <c r="F40049" s="34">
        <v>384</v>
      </c>
      <c r="G40049" s="34">
        <v>344</v>
      </c>
      <c r="H40049" s="34">
        <v>418</v>
      </c>
      <c r="I40049" s="34">
        <v>340</v>
      </c>
      <c r="J40049" s="34">
        <v>450</v>
      </c>
      <c r="K40049" s="34">
        <v>341</v>
      </c>
      <c r="L40049" s="34">
        <v>580</v>
      </c>
      <c r="M40049" s="34">
        <v>316</v>
      </c>
      <c r="N40049" s="34">
        <v>393</v>
      </c>
      <c r="O40049" s="34">
        <v>339</v>
      </c>
      <c r="P40049" s="34">
        <v>435</v>
      </c>
      <c r="Q40049" s="34">
        <v>497</v>
      </c>
      <c r="R40049" s="34">
        <v>687</v>
      </c>
      <c r="S40049" s="34">
        <v>452</v>
      </c>
      <c r="T40049" s="34">
        <v>712</v>
      </c>
      <c r="U40049" s="34">
        <v>418</v>
      </c>
      <c r="V40049" s="34">
        <v>601</v>
      </c>
      <c r="W40049" s="34">
        <v>726</v>
      </c>
      <c r="X40049" s="34">
        <v>522</v>
      </c>
      <c r="Y40049" s="34">
        <v>603</v>
      </c>
      <c r="Z40049" s="34">
        <v>364</v>
      </c>
      <c r="AA40049" s="34">
        <v>482</v>
      </c>
      <c r="AB40049" s="34">
        <v>724</v>
      </c>
      <c r="AC40049" s="34">
        <v>659</v>
      </c>
    </row>
    <row r="40050" spans="1:29" x14ac:dyDescent="0.2">
      <c r="A40050" s="34" t="s">
        <v>100543</v>
      </c>
      <c r="B40050" s="34">
        <v>344</v>
      </c>
      <c r="C40050" s="34">
        <v>220</v>
      </c>
      <c r="D40050" s="34">
        <v>296</v>
      </c>
      <c r="E40050" s="34">
        <v>286</v>
      </c>
      <c r="F40050" s="34">
        <v>401</v>
      </c>
      <c r="G40050" s="34">
        <v>293</v>
      </c>
      <c r="H40050" s="34">
        <v>346</v>
      </c>
      <c r="I40050" s="34">
        <v>220</v>
      </c>
      <c r="J40050" s="34">
        <v>350</v>
      </c>
      <c r="K40050" s="34">
        <v>271</v>
      </c>
      <c r="L40050" s="34">
        <v>492</v>
      </c>
      <c r="M40050" s="34">
        <v>239</v>
      </c>
      <c r="N40050" s="34">
        <v>317</v>
      </c>
      <c r="O40050" s="34">
        <v>210</v>
      </c>
      <c r="P40050" s="34">
        <v>339</v>
      </c>
      <c r="Q40050" s="34">
        <v>371</v>
      </c>
      <c r="R40050" s="34">
        <v>451</v>
      </c>
      <c r="S40050" s="34">
        <v>313</v>
      </c>
      <c r="T40050" s="34">
        <v>516</v>
      </c>
      <c r="U40050" s="34">
        <v>388</v>
      </c>
      <c r="V40050" s="34">
        <v>451</v>
      </c>
      <c r="W40050" s="34">
        <v>492</v>
      </c>
      <c r="X40050" s="34">
        <v>363</v>
      </c>
      <c r="Y40050" s="34">
        <v>446</v>
      </c>
      <c r="Z40050" s="34">
        <v>313</v>
      </c>
      <c r="AA40050" s="34">
        <v>315</v>
      </c>
      <c r="AB40050" s="34">
        <v>607</v>
      </c>
      <c r="AC40050" s="34">
        <v>438</v>
      </c>
    </row>
    <row r="40051" spans="1:29" x14ac:dyDescent="0.2">
      <c r="A40051" s="34" t="s">
        <v>100544</v>
      </c>
      <c r="B40051" s="34">
        <v>914</v>
      </c>
      <c r="C40051" s="34">
        <v>730</v>
      </c>
      <c r="D40051" s="34">
        <v>621</v>
      </c>
      <c r="E40051" s="34">
        <v>813</v>
      </c>
      <c r="F40051" s="34">
        <v>690</v>
      </c>
      <c r="G40051" s="34">
        <v>793</v>
      </c>
      <c r="H40051" s="34">
        <v>682</v>
      </c>
      <c r="I40051" s="34">
        <v>684</v>
      </c>
      <c r="J40051" s="34">
        <v>665</v>
      </c>
      <c r="K40051" s="34">
        <v>749</v>
      </c>
      <c r="L40051" s="34">
        <v>619</v>
      </c>
      <c r="M40051" s="34">
        <v>669</v>
      </c>
      <c r="N40051" s="34">
        <v>590</v>
      </c>
      <c r="O40051" s="34">
        <v>632</v>
      </c>
      <c r="P40051" s="34">
        <v>557</v>
      </c>
      <c r="Q40051" s="34">
        <v>955</v>
      </c>
      <c r="R40051" s="34">
        <v>924</v>
      </c>
      <c r="S40051" s="34">
        <v>792</v>
      </c>
      <c r="T40051" s="34">
        <v>942</v>
      </c>
      <c r="U40051" s="34">
        <v>749</v>
      </c>
      <c r="V40051" s="34">
        <v>735</v>
      </c>
      <c r="W40051" s="34">
        <v>1100</v>
      </c>
      <c r="X40051" s="34">
        <v>862</v>
      </c>
      <c r="Y40051" s="34">
        <v>959</v>
      </c>
      <c r="Z40051" s="34">
        <v>711</v>
      </c>
      <c r="AA40051" s="34">
        <v>900</v>
      </c>
      <c r="AB40051" s="34">
        <v>994</v>
      </c>
      <c r="AC40051" s="34">
        <v>1190</v>
      </c>
    </row>
    <row r="40052" spans="1:29" x14ac:dyDescent="0.2">
      <c r="A40052" s="34" t="s">
        <v>100545</v>
      </c>
      <c r="B40052" s="34">
        <v>859</v>
      </c>
      <c r="C40052" s="34">
        <v>553</v>
      </c>
      <c r="D40052" s="34">
        <v>604</v>
      </c>
      <c r="E40052" s="34">
        <v>620</v>
      </c>
      <c r="F40052" s="34">
        <v>750</v>
      </c>
      <c r="G40052" s="34">
        <v>664</v>
      </c>
      <c r="H40052" s="34">
        <v>684</v>
      </c>
      <c r="I40052" s="34">
        <v>687</v>
      </c>
      <c r="J40052" s="34">
        <v>650</v>
      </c>
      <c r="K40052" s="34">
        <v>620</v>
      </c>
      <c r="L40052" s="34">
        <v>1069</v>
      </c>
      <c r="M40052" s="34">
        <v>617</v>
      </c>
      <c r="N40052" s="34">
        <v>576</v>
      </c>
      <c r="O40052" s="34">
        <v>589</v>
      </c>
      <c r="P40052" s="34">
        <v>659</v>
      </c>
      <c r="Q40052" s="34">
        <v>952</v>
      </c>
      <c r="R40052" s="34">
        <v>1024</v>
      </c>
      <c r="S40052" s="34">
        <v>746</v>
      </c>
      <c r="T40052" s="34">
        <v>1290</v>
      </c>
      <c r="U40052" s="34">
        <v>823</v>
      </c>
      <c r="V40052" s="34">
        <v>900</v>
      </c>
      <c r="W40052" s="34">
        <v>1323</v>
      </c>
      <c r="X40052" s="34">
        <v>852</v>
      </c>
      <c r="Y40052" s="34">
        <v>1161</v>
      </c>
      <c r="Z40052" s="34">
        <v>706</v>
      </c>
      <c r="AA40052" s="34">
        <v>740</v>
      </c>
      <c r="AB40052" s="34">
        <v>1411</v>
      </c>
      <c r="AC40052" s="34">
        <v>920</v>
      </c>
    </row>
    <row r="40053" spans="1:29" x14ac:dyDescent="0.2">
      <c r="A40053" s="34" t="s">
        <v>100546</v>
      </c>
      <c r="B40053" s="34">
        <v>583</v>
      </c>
      <c r="C40053" s="34">
        <v>508</v>
      </c>
      <c r="D40053" s="34">
        <v>312</v>
      </c>
      <c r="E40053" s="34">
        <v>525</v>
      </c>
      <c r="F40053" s="34">
        <v>389</v>
      </c>
      <c r="G40053" s="34">
        <v>606</v>
      </c>
      <c r="H40053" s="34">
        <v>373</v>
      </c>
      <c r="I40053" s="34">
        <v>517</v>
      </c>
      <c r="J40053" s="34">
        <v>408</v>
      </c>
      <c r="K40053" s="34">
        <v>515</v>
      </c>
      <c r="L40053" s="34">
        <v>460</v>
      </c>
      <c r="M40053" s="34">
        <v>482</v>
      </c>
      <c r="N40053" s="34">
        <v>338</v>
      </c>
      <c r="O40053" s="34">
        <v>497</v>
      </c>
      <c r="P40053" s="34">
        <v>344</v>
      </c>
      <c r="Q40053" s="34">
        <v>796</v>
      </c>
      <c r="R40053" s="34">
        <v>558</v>
      </c>
      <c r="S40053" s="34">
        <v>535</v>
      </c>
      <c r="T40053" s="34">
        <v>561</v>
      </c>
      <c r="U40053" s="34">
        <v>582</v>
      </c>
      <c r="V40053" s="34">
        <v>471</v>
      </c>
      <c r="W40053" s="34">
        <v>924</v>
      </c>
      <c r="X40053" s="34">
        <v>430</v>
      </c>
      <c r="Y40053" s="34">
        <v>863</v>
      </c>
      <c r="Z40053" s="34">
        <v>374</v>
      </c>
      <c r="AA40053" s="34">
        <v>571</v>
      </c>
      <c r="AB40053" s="34">
        <v>562</v>
      </c>
      <c r="AC40053" s="34">
        <v>839</v>
      </c>
    </row>
    <row r="40054" spans="1:29" x14ac:dyDescent="0.2">
      <c r="A40054" s="34" t="s">
        <v>100547</v>
      </c>
      <c r="B40054" s="34">
        <v>323</v>
      </c>
      <c r="C40054" s="34">
        <v>172</v>
      </c>
      <c r="D40054" s="34">
        <v>205</v>
      </c>
      <c r="E40054" s="34">
        <v>210</v>
      </c>
      <c r="F40054" s="34">
        <v>193</v>
      </c>
      <c r="G40054" s="34">
        <v>124</v>
      </c>
      <c r="H40054" s="34">
        <v>219</v>
      </c>
      <c r="I40054" s="34">
        <v>208</v>
      </c>
      <c r="J40054" s="34">
        <v>193</v>
      </c>
      <c r="K40054" s="34">
        <v>160</v>
      </c>
      <c r="L40054" s="34">
        <v>234</v>
      </c>
      <c r="M40054" s="34">
        <v>144</v>
      </c>
      <c r="N40054" s="34">
        <v>181</v>
      </c>
      <c r="O40054" s="34">
        <v>175</v>
      </c>
      <c r="P40054" s="34">
        <v>210</v>
      </c>
      <c r="Q40054" s="34">
        <v>216</v>
      </c>
      <c r="R40054" s="34">
        <v>314</v>
      </c>
      <c r="S40054" s="34">
        <v>233</v>
      </c>
      <c r="T40054" s="34">
        <v>320</v>
      </c>
      <c r="U40054" s="34">
        <v>176</v>
      </c>
      <c r="V40054" s="34">
        <v>232</v>
      </c>
      <c r="W40054" s="34">
        <v>370</v>
      </c>
      <c r="X40054" s="34">
        <v>232</v>
      </c>
      <c r="Y40054" s="34">
        <v>262</v>
      </c>
      <c r="Z40054" s="34">
        <v>201</v>
      </c>
      <c r="AA40054" s="34">
        <v>243</v>
      </c>
      <c r="AB40054" s="34">
        <v>449</v>
      </c>
      <c r="AC40054" s="34">
        <v>305</v>
      </c>
    </row>
    <row r="40055" spans="1:29" x14ac:dyDescent="0.2">
      <c r="A40055" s="34" t="s">
        <v>100548</v>
      </c>
      <c r="B40055" s="34">
        <v>322</v>
      </c>
      <c r="C40055" s="34">
        <v>241</v>
      </c>
      <c r="D40055" s="34">
        <v>251</v>
      </c>
      <c r="E40055" s="34">
        <v>299</v>
      </c>
      <c r="F40055" s="34">
        <v>236</v>
      </c>
      <c r="G40055" s="34">
        <v>227</v>
      </c>
      <c r="H40055" s="34">
        <v>253</v>
      </c>
      <c r="I40055" s="34">
        <v>290</v>
      </c>
      <c r="J40055" s="34">
        <v>317</v>
      </c>
      <c r="K40055" s="34">
        <v>282</v>
      </c>
      <c r="L40055" s="34">
        <v>370</v>
      </c>
      <c r="M40055" s="34">
        <v>245</v>
      </c>
      <c r="N40055" s="34">
        <v>200</v>
      </c>
      <c r="O40055" s="34">
        <v>260</v>
      </c>
      <c r="P40055" s="34">
        <v>261</v>
      </c>
      <c r="Q40055" s="34">
        <v>370</v>
      </c>
      <c r="R40055" s="34">
        <v>421</v>
      </c>
      <c r="S40055" s="34">
        <v>277</v>
      </c>
      <c r="T40055" s="34">
        <v>512</v>
      </c>
      <c r="U40055" s="34">
        <v>292</v>
      </c>
      <c r="V40055" s="34">
        <v>419</v>
      </c>
      <c r="W40055" s="34">
        <v>391</v>
      </c>
      <c r="X40055" s="34">
        <v>322</v>
      </c>
      <c r="Y40055" s="34">
        <v>353</v>
      </c>
      <c r="Z40055" s="34">
        <v>293</v>
      </c>
      <c r="AA40055" s="34">
        <v>297</v>
      </c>
      <c r="AB40055" s="34">
        <v>501</v>
      </c>
      <c r="AC40055" s="34">
        <v>417</v>
      </c>
    </row>
    <row r="40056" spans="1:29" x14ac:dyDescent="0.2">
      <c r="A40056" s="34" t="s">
        <v>100549</v>
      </c>
      <c r="B40056" s="34">
        <v>1128</v>
      </c>
      <c r="C40056" s="34">
        <v>751</v>
      </c>
      <c r="D40056" s="34">
        <v>811</v>
      </c>
      <c r="E40056" s="34">
        <v>720</v>
      </c>
      <c r="F40056" s="34">
        <v>889</v>
      </c>
      <c r="G40056" s="34">
        <v>925</v>
      </c>
      <c r="H40056" s="34">
        <v>915</v>
      </c>
      <c r="I40056" s="34">
        <v>850</v>
      </c>
      <c r="J40056" s="34">
        <v>900</v>
      </c>
      <c r="K40056" s="34">
        <v>754</v>
      </c>
      <c r="L40056" s="34">
        <v>981</v>
      </c>
      <c r="M40056" s="34">
        <v>734</v>
      </c>
      <c r="N40056" s="34">
        <v>751</v>
      </c>
      <c r="O40056" s="34">
        <v>805</v>
      </c>
      <c r="P40056" s="34">
        <v>968</v>
      </c>
      <c r="Q40056" s="34">
        <v>1059</v>
      </c>
      <c r="R40056" s="34">
        <v>1261</v>
      </c>
      <c r="S40056" s="34">
        <v>847</v>
      </c>
      <c r="T40056" s="34">
        <v>1323</v>
      </c>
      <c r="U40056" s="34">
        <v>970</v>
      </c>
      <c r="V40056" s="34">
        <v>1104</v>
      </c>
      <c r="W40056" s="34">
        <v>1298</v>
      </c>
      <c r="X40056" s="34">
        <v>1170</v>
      </c>
      <c r="Y40056" s="34">
        <v>1201</v>
      </c>
      <c r="Z40056" s="34">
        <v>868</v>
      </c>
      <c r="AA40056" s="34">
        <v>932</v>
      </c>
      <c r="AB40056" s="34">
        <v>1376</v>
      </c>
      <c r="AC40056" s="34">
        <v>1309</v>
      </c>
    </row>
    <row r="40057" spans="1:29" x14ac:dyDescent="0.2">
      <c r="A40057" s="34" t="s">
        <v>100550</v>
      </c>
      <c r="B40057" s="34">
        <v>470</v>
      </c>
      <c r="C40057" s="34">
        <v>461</v>
      </c>
      <c r="D40057" s="34">
        <v>399</v>
      </c>
      <c r="E40057" s="34">
        <v>477</v>
      </c>
      <c r="F40057" s="34">
        <v>437</v>
      </c>
      <c r="G40057" s="34">
        <v>513</v>
      </c>
      <c r="H40057" s="34">
        <v>392</v>
      </c>
      <c r="I40057" s="34">
        <v>418</v>
      </c>
      <c r="J40057" s="34">
        <v>456</v>
      </c>
      <c r="K40057" s="34">
        <v>431</v>
      </c>
      <c r="L40057" s="34">
        <v>463</v>
      </c>
      <c r="M40057" s="34">
        <v>476</v>
      </c>
      <c r="N40057" s="34">
        <v>362</v>
      </c>
      <c r="O40057" s="34">
        <v>479</v>
      </c>
      <c r="P40057" s="34">
        <v>414</v>
      </c>
      <c r="Q40057" s="34">
        <v>666</v>
      </c>
      <c r="R40057" s="34">
        <v>602</v>
      </c>
      <c r="S40057" s="34">
        <v>488</v>
      </c>
      <c r="T40057" s="34">
        <v>515</v>
      </c>
      <c r="U40057" s="34">
        <v>494</v>
      </c>
      <c r="V40057" s="34">
        <v>482</v>
      </c>
      <c r="W40057" s="34">
        <v>634</v>
      </c>
      <c r="X40057" s="34">
        <v>640</v>
      </c>
      <c r="Y40057" s="34">
        <v>576</v>
      </c>
      <c r="Z40057" s="34">
        <v>432</v>
      </c>
      <c r="AA40057" s="34">
        <v>534</v>
      </c>
      <c r="AB40057" s="34">
        <v>653</v>
      </c>
      <c r="AC40057" s="34">
        <v>725</v>
      </c>
    </row>
    <row r="40058" spans="1:29" x14ac:dyDescent="0.2">
      <c r="A40058" s="34" t="s">
        <v>100551</v>
      </c>
      <c r="B40058" s="34">
        <v>914</v>
      </c>
      <c r="C40058" s="34">
        <v>630</v>
      </c>
      <c r="D40058" s="34">
        <v>662</v>
      </c>
      <c r="E40058" s="34">
        <v>759</v>
      </c>
      <c r="F40058" s="34">
        <v>829</v>
      </c>
      <c r="G40058" s="34">
        <v>737</v>
      </c>
      <c r="H40058" s="34">
        <v>867</v>
      </c>
      <c r="I40058" s="34">
        <v>685</v>
      </c>
      <c r="J40058" s="34">
        <v>803</v>
      </c>
      <c r="K40058" s="34">
        <v>726</v>
      </c>
      <c r="L40058" s="34">
        <v>1142</v>
      </c>
      <c r="M40058" s="34">
        <v>675</v>
      </c>
      <c r="N40058" s="34">
        <v>765</v>
      </c>
      <c r="O40058" s="34">
        <v>741</v>
      </c>
      <c r="P40058" s="34">
        <v>870</v>
      </c>
      <c r="Q40058" s="34">
        <v>994</v>
      </c>
      <c r="R40058" s="34">
        <v>1301</v>
      </c>
      <c r="S40058" s="34">
        <v>917</v>
      </c>
      <c r="T40058" s="34">
        <v>1348</v>
      </c>
      <c r="U40058" s="34">
        <v>903</v>
      </c>
      <c r="V40058" s="34">
        <v>947</v>
      </c>
      <c r="W40058" s="34">
        <v>1409</v>
      </c>
      <c r="X40058" s="34">
        <v>847</v>
      </c>
      <c r="Y40058" s="34">
        <v>1199</v>
      </c>
      <c r="Z40058" s="34">
        <v>774</v>
      </c>
      <c r="AA40058" s="34">
        <v>916</v>
      </c>
      <c r="AB40058" s="34">
        <v>1489</v>
      </c>
      <c r="AC40058" s="34">
        <v>1227</v>
      </c>
    </row>
    <row r="40059" spans="1:29" x14ac:dyDescent="0.2">
      <c r="A40059" s="34" t="s">
        <v>100552</v>
      </c>
      <c r="B40059" s="34">
        <v>710</v>
      </c>
      <c r="C40059" s="34">
        <v>590</v>
      </c>
      <c r="D40059" s="34">
        <v>754</v>
      </c>
      <c r="E40059" s="34">
        <v>735</v>
      </c>
      <c r="F40059" s="34">
        <v>772</v>
      </c>
      <c r="G40059" s="34">
        <v>655</v>
      </c>
      <c r="H40059" s="34">
        <v>786</v>
      </c>
      <c r="I40059" s="34">
        <v>581</v>
      </c>
      <c r="J40059" s="34">
        <v>787</v>
      </c>
      <c r="K40059" s="34">
        <v>581</v>
      </c>
      <c r="L40059" s="34">
        <v>859</v>
      </c>
      <c r="M40059" s="34">
        <v>638</v>
      </c>
      <c r="N40059" s="34">
        <v>665</v>
      </c>
      <c r="O40059" s="34">
        <v>636</v>
      </c>
      <c r="P40059" s="34">
        <v>806</v>
      </c>
      <c r="Q40059" s="34">
        <v>1027</v>
      </c>
      <c r="R40059" s="34">
        <v>1059</v>
      </c>
      <c r="S40059" s="34">
        <v>771</v>
      </c>
      <c r="T40059" s="34">
        <v>1154</v>
      </c>
      <c r="U40059" s="34">
        <v>773</v>
      </c>
      <c r="V40059" s="34">
        <v>1114</v>
      </c>
      <c r="W40059" s="34">
        <v>1086</v>
      </c>
      <c r="X40059" s="34">
        <v>950</v>
      </c>
      <c r="Y40059" s="34">
        <v>1107</v>
      </c>
      <c r="Z40059" s="34">
        <v>838</v>
      </c>
      <c r="AA40059" s="34">
        <v>947</v>
      </c>
      <c r="AB40059" s="34">
        <v>1299</v>
      </c>
      <c r="AC40059" s="34">
        <v>1201</v>
      </c>
    </row>
    <row r="40060" spans="1:29" x14ac:dyDescent="0.2">
      <c r="A40060" s="34" t="s">
        <v>100553</v>
      </c>
      <c r="B40060" s="34">
        <v>772</v>
      </c>
      <c r="C40060" s="34">
        <v>316</v>
      </c>
      <c r="D40060" s="34">
        <v>372</v>
      </c>
      <c r="E40060" s="34">
        <v>335</v>
      </c>
      <c r="F40060" s="34">
        <v>472</v>
      </c>
      <c r="G40060" s="34">
        <v>335</v>
      </c>
      <c r="H40060" s="34">
        <v>487</v>
      </c>
      <c r="I40060" s="34">
        <v>303</v>
      </c>
      <c r="J40060" s="34">
        <v>408</v>
      </c>
      <c r="K40060" s="34">
        <v>262</v>
      </c>
      <c r="L40060" s="34">
        <v>618</v>
      </c>
      <c r="M40060" s="34">
        <v>287</v>
      </c>
      <c r="N40060" s="34">
        <v>470</v>
      </c>
      <c r="O40060" s="34">
        <v>275</v>
      </c>
      <c r="P40060" s="34">
        <v>477</v>
      </c>
      <c r="Q40060" s="34">
        <v>424</v>
      </c>
      <c r="R40060" s="34">
        <v>689</v>
      </c>
      <c r="S40060" s="34">
        <v>372</v>
      </c>
      <c r="T40060" s="34">
        <v>989</v>
      </c>
      <c r="U40060" s="34">
        <v>413</v>
      </c>
      <c r="V40060" s="34">
        <v>575</v>
      </c>
      <c r="W40060" s="34">
        <v>682</v>
      </c>
      <c r="X40060" s="34">
        <v>512</v>
      </c>
      <c r="Y40060" s="34">
        <v>525</v>
      </c>
      <c r="Z40060" s="34">
        <v>408</v>
      </c>
      <c r="AA40060" s="34">
        <v>428</v>
      </c>
      <c r="AB40060" s="34">
        <v>1005</v>
      </c>
      <c r="AC40060" s="34">
        <v>574</v>
      </c>
    </row>
    <row r="40061" spans="1:29" x14ac:dyDescent="0.2">
      <c r="A40061" s="34" t="s">
        <v>100554</v>
      </c>
      <c r="B40061" s="34">
        <v>744</v>
      </c>
      <c r="C40061" s="34">
        <v>484</v>
      </c>
      <c r="D40061" s="34">
        <v>509</v>
      </c>
      <c r="E40061" s="34">
        <v>513</v>
      </c>
      <c r="F40061" s="34">
        <v>556</v>
      </c>
      <c r="G40061" s="34">
        <v>385</v>
      </c>
      <c r="H40061" s="34">
        <v>604</v>
      </c>
      <c r="I40061" s="34">
        <v>436</v>
      </c>
      <c r="J40061" s="34">
        <v>559</v>
      </c>
      <c r="K40061" s="34">
        <v>512</v>
      </c>
      <c r="L40061" s="34">
        <v>828</v>
      </c>
      <c r="M40061" s="34">
        <v>481</v>
      </c>
      <c r="N40061" s="34">
        <v>538</v>
      </c>
      <c r="O40061" s="34">
        <v>498</v>
      </c>
      <c r="P40061" s="34">
        <v>618</v>
      </c>
      <c r="Q40061" s="34">
        <v>723</v>
      </c>
      <c r="R40061" s="34">
        <v>830</v>
      </c>
      <c r="S40061" s="34">
        <v>535</v>
      </c>
      <c r="T40061" s="34">
        <v>965</v>
      </c>
      <c r="U40061" s="34">
        <v>665</v>
      </c>
      <c r="V40061" s="34">
        <v>694</v>
      </c>
      <c r="W40061" s="34">
        <v>949</v>
      </c>
      <c r="X40061" s="34">
        <v>751</v>
      </c>
      <c r="Y40061" s="34">
        <v>788</v>
      </c>
      <c r="Z40061" s="34">
        <v>555</v>
      </c>
      <c r="AA40061" s="34">
        <v>620</v>
      </c>
      <c r="AB40061" s="34">
        <v>1169</v>
      </c>
      <c r="AC40061" s="34">
        <v>915</v>
      </c>
    </row>
    <row r="40062" spans="1:29" x14ac:dyDescent="0.2">
      <c r="A40062" s="34" t="s">
        <v>100555</v>
      </c>
      <c r="B40062" s="34">
        <v>799</v>
      </c>
      <c r="C40062" s="34">
        <v>648</v>
      </c>
      <c r="D40062" s="34">
        <v>569</v>
      </c>
      <c r="E40062" s="34">
        <v>716</v>
      </c>
      <c r="F40062" s="34">
        <v>699</v>
      </c>
      <c r="G40062" s="34">
        <v>656</v>
      </c>
      <c r="H40062" s="34">
        <v>737</v>
      </c>
      <c r="I40062" s="34">
        <v>626</v>
      </c>
      <c r="J40062" s="34">
        <v>649</v>
      </c>
      <c r="K40062" s="34">
        <v>627</v>
      </c>
      <c r="L40062" s="34">
        <v>789</v>
      </c>
      <c r="M40062" s="34">
        <v>569</v>
      </c>
      <c r="N40062" s="34">
        <v>583</v>
      </c>
      <c r="O40062" s="34">
        <v>564</v>
      </c>
      <c r="P40062" s="34">
        <v>629</v>
      </c>
      <c r="Q40062" s="34">
        <v>966</v>
      </c>
      <c r="R40062" s="34">
        <v>933</v>
      </c>
      <c r="S40062" s="34">
        <v>714</v>
      </c>
      <c r="T40062" s="34">
        <v>1057</v>
      </c>
      <c r="U40062" s="34">
        <v>756</v>
      </c>
      <c r="V40062" s="34">
        <v>882</v>
      </c>
      <c r="W40062" s="34">
        <v>1041</v>
      </c>
      <c r="X40062" s="34">
        <v>865</v>
      </c>
      <c r="Y40062" s="34">
        <v>940</v>
      </c>
      <c r="Z40062" s="34">
        <v>698</v>
      </c>
      <c r="AA40062" s="34">
        <v>839</v>
      </c>
      <c r="AB40062" s="34">
        <v>1106</v>
      </c>
      <c r="AC40062" s="34">
        <v>1098</v>
      </c>
    </row>
    <row r="40063" spans="1:29" x14ac:dyDescent="0.2">
      <c r="A40063" s="34" t="s">
        <v>100556</v>
      </c>
      <c r="B40063" s="34">
        <v>441</v>
      </c>
      <c r="C40063" s="34">
        <v>274</v>
      </c>
      <c r="D40063" s="34">
        <v>325</v>
      </c>
      <c r="E40063" s="34">
        <v>286</v>
      </c>
      <c r="F40063" s="34">
        <v>396</v>
      </c>
      <c r="G40063" s="34">
        <v>267</v>
      </c>
      <c r="H40063" s="34">
        <v>274</v>
      </c>
      <c r="I40063" s="34">
        <v>255</v>
      </c>
      <c r="J40063" s="34">
        <v>382</v>
      </c>
      <c r="K40063" s="34">
        <v>289</v>
      </c>
      <c r="L40063" s="34">
        <v>439</v>
      </c>
      <c r="M40063" s="34">
        <v>274</v>
      </c>
      <c r="N40063" s="34">
        <v>283</v>
      </c>
      <c r="O40063" s="34">
        <v>301</v>
      </c>
      <c r="P40063" s="34">
        <v>386</v>
      </c>
      <c r="Q40063" s="34">
        <v>375</v>
      </c>
      <c r="R40063" s="34">
        <v>468</v>
      </c>
      <c r="S40063" s="34">
        <v>312</v>
      </c>
      <c r="T40063" s="34">
        <v>633</v>
      </c>
      <c r="U40063" s="34">
        <v>375</v>
      </c>
      <c r="V40063" s="34">
        <v>472</v>
      </c>
      <c r="W40063" s="34">
        <v>563</v>
      </c>
      <c r="X40063" s="34">
        <v>446</v>
      </c>
      <c r="Y40063" s="34">
        <v>455</v>
      </c>
      <c r="Z40063" s="34">
        <v>301</v>
      </c>
      <c r="AA40063" s="34">
        <v>317</v>
      </c>
      <c r="AB40063" s="34">
        <v>709</v>
      </c>
      <c r="AC40063" s="34">
        <v>408</v>
      </c>
    </row>
    <row r="40064" spans="1:29" x14ac:dyDescent="0.2">
      <c r="A40064" s="34" t="s">
        <v>100557</v>
      </c>
      <c r="B40064" s="34">
        <v>827</v>
      </c>
      <c r="C40064" s="34">
        <v>542</v>
      </c>
      <c r="D40064" s="34">
        <v>528</v>
      </c>
      <c r="E40064" s="34">
        <v>517</v>
      </c>
      <c r="F40064" s="34">
        <v>595</v>
      </c>
      <c r="G40064" s="34">
        <v>480</v>
      </c>
      <c r="H40064" s="34">
        <v>656</v>
      </c>
      <c r="I40064" s="34">
        <v>534</v>
      </c>
      <c r="J40064" s="34">
        <v>577</v>
      </c>
      <c r="K40064" s="34">
        <v>623</v>
      </c>
      <c r="L40064" s="34">
        <v>636</v>
      </c>
      <c r="M40064" s="34">
        <v>480</v>
      </c>
      <c r="N40064" s="34">
        <v>506</v>
      </c>
      <c r="O40064" s="34">
        <v>511</v>
      </c>
      <c r="P40064" s="34">
        <v>611</v>
      </c>
      <c r="Q40064" s="34">
        <v>850</v>
      </c>
      <c r="R40064" s="34">
        <v>794</v>
      </c>
      <c r="S40064" s="34">
        <v>639</v>
      </c>
      <c r="T40064" s="34">
        <v>836</v>
      </c>
      <c r="U40064" s="34">
        <v>615</v>
      </c>
      <c r="V40064" s="34">
        <v>864</v>
      </c>
      <c r="W40064" s="34">
        <v>953</v>
      </c>
      <c r="X40064" s="34">
        <v>740</v>
      </c>
      <c r="Y40064" s="34">
        <v>843</v>
      </c>
      <c r="Z40064" s="34">
        <v>635</v>
      </c>
      <c r="AA40064" s="34">
        <v>718</v>
      </c>
      <c r="AB40064" s="34">
        <v>882</v>
      </c>
      <c r="AC40064" s="34">
        <v>975</v>
      </c>
    </row>
    <row r="40065" spans="1:29" x14ac:dyDescent="0.2">
      <c r="A40065" s="34" t="s">
        <v>100558</v>
      </c>
      <c r="B40065" s="34">
        <v>1223</v>
      </c>
      <c r="C40065" s="34">
        <v>827</v>
      </c>
      <c r="D40065" s="34">
        <v>742</v>
      </c>
      <c r="E40065" s="34">
        <v>852</v>
      </c>
      <c r="F40065" s="34">
        <v>796</v>
      </c>
      <c r="G40065" s="34">
        <v>900</v>
      </c>
      <c r="H40065" s="34">
        <v>875</v>
      </c>
      <c r="I40065" s="34">
        <v>765</v>
      </c>
      <c r="J40065" s="34">
        <v>991</v>
      </c>
      <c r="K40065" s="34">
        <v>837</v>
      </c>
      <c r="L40065" s="34">
        <v>1259</v>
      </c>
      <c r="M40065" s="34">
        <v>801</v>
      </c>
      <c r="N40065" s="34">
        <v>790</v>
      </c>
      <c r="O40065" s="34">
        <v>898</v>
      </c>
      <c r="P40065" s="34">
        <v>990</v>
      </c>
      <c r="Q40065" s="34">
        <v>1202</v>
      </c>
      <c r="R40065" s="34">
        <v>1238</v>
      </c>
      <c r="S40065" s="34">
        <v>933</v>
      </c>
      <c r="T40065" s="34">
        <v>1642</v>
      </c>
      <c r="U40065" s="34">
        <v>1051</v>
      </c>
      <c r="V40065" s="34">
        <v>1150</v>
      </c>
      <c r="W40065" s="34">
        <v>1716</v>
      </c>
      <c r="X40065" s="34">
        <v>1076</v>
      </c>
      <c r="Y40065" s="34">
        <v>1338</v>
      </c>
      <c r="Z40065" s="34">
        <v>859</v>
      </c>
      <c r="AA40065" s="34">
        <v>1074</v>
      </c>
      <c r="AB40065" s="34">
        <v>1584</v>
      </c>
      <c r="AC40065" s="34">
        <v>1285</v>
      </c>
    </row>
    <row r="40066" spans="1:29" x14ac:dyDescent="0.2">
      <c r="A40066" s="34" t="s">
        <v>100559</v>
      </c>
      <c r="B40066" s="34">
        <v>1639</v>
      </c>
      <c r="C40066" s="34">
        <v>637</v>
      </c>
      <c r="D40066" s="34">
        <v>625</v>
      </c>
      <c r="E40066" s="34">
        <v>784</v>
      </c>
      <c r="F40066" s="34">
        <v>756</v>
      </c>
      <c r="G40066" s="34">
        <v>739</v>
      </c>
      <c r="H40066" s="34">
        <v>870</v>
      </c>
      <c r="I40066" s="34">
        <v>610</v>
      </c>
      <c r="J40066" s="34">
        <v>857</v>
      </c>
      <c r="K40066" s="34">
        <v>673</v>
      </c>
      <c r="L40066" s="34">
        <v>1284</v>
      </c>
      <c r="M40066" s="34">
        <v>566</v>
      </c>
      <c r="N40066" s="34">
        <v>674</v>
      </c>
      <c r="O40066" s="34">
        <v>750</v>
      </c>
      <c r="P40066" s="34">
        <v>933</v>
      </c>
      <c r="Q40066" s="34">
        <v>1157</v>
      </c>
      <c r="R40066" s="34">
        <v>1309</v>
      </c>
      <c r="S40066" s="34">
        <v>836</v>
      </c>
      <c r="T40066" s="34">
        <v>1579</v>
      </c>
      <c r="U40066" s="34">
        <v>890</v>
      </c>
      <c r="V40066" s="34">
        <v>1235</v>
      </c>
      <c r="W40066" s="34">
        <v>1690</v>
      </c>
      <c r="X40066" s="34">
        <v>999</v>
      </c>
      <c r="Y40066" s="34">
        <v>1230</v>
      </c>
      <c r="Z40066" s="34">
        <v>817</v>
      </c>
      <c r="AA40066" s="34">
        <v>836</v>
      </c>
      <c r="AB40066" s="34">
        <v>1743</v>
      </c>
      <c r="AC40066" s="34">
        <v>1247</v>
      </c>
    </row>
    <row r="40067" spans="1:29" x14ac:dyDescent="0.2">
      <c r="A40067" s="34" t="s">
        <v>100560</v>
      </c>
      <c r="B40067" s="34">
        <v>636</v>
      </c>
      <c r="C40067" s="34">
        <v>476</v>
      </c>
      <c r="D40067" s="34">
        <v>597</v>
      </c>
      <c r="E40067" s="34">
        <v>521</v>
      </c>
      <c r="F40067" s="34">
        <v>696</v>
      </c>
      <c r="G40067" s="34">
        <v>503</v>
      </c>
      <c r="H40067" s="34">
        <v>738</v>
      </c>
      <c r="I40067" s="34">
        <v>528</v>
      </c>
      <c r="J40067" s="34">
        <v>657</v>
      </c>
      <c r="K40067" s="34">
        <v>418</v>
      </c>
      <c r="L40067" s="34">
        <v>731</v>
      </c>
      <c r="M40067" s="34">
        <v>438</v>
      </c>
      <c r="N40067" s="34">
        <v>635</v>
      </c>
      <c r="O40067" s="34">
        <v>418</v>
      </c>
      <c r="P40067" s="34">
        <v>757</v>
      </c>
      <c r="Q40067" s="34">
        <v>703</v>
      </c>
      <c r="R40067" s="34">
        <v>1020</v>
      </c>
      <c r="S40067" s="34">
        <v>541</v>
      </c>
      <c r="T40067" s="34">
        <v>1022</v>
      </c>
      <c r="U40067" s="34">
        <v>528</v>
      </c>
      <c r="V40067" s="34">
        <v>900</v>
      </c>
      <c r="W40067" s="34">
        <v>737</v>
      </c>
      <c r="X40067" s="34">
        <v>836</v>
      </c>
      <c r="Y40067" s="34">
        <v>723</v>
      </c>
      <c r="Z40067" s="34">
        <v>729</v>
      </c>
      <c r="AA40067" s="34">
        <v>567</v>
      </c>
      <c r="AB40067" s="34">
        <v>1067</v>
      </c>
      <c r="AC40067" s="34">
        <v>791</v>
      </c>
    </row>
    <row r="40068" spans="1:29" x14ac:dyDescent="0.2">
      <c r="A40068" s="34" t="s">
        <v>100561</v>
      </c>
      <c r="B40068" s="34">
        <v>1665</v>
      </c>
      <c r="C40068" s="34">
        <v>988</v>
      </c>
      <c r="D40068" s="34">
        <v>1474</v>
      </c>
      <c r="E40068" s="34">
        <v>1157</v>
      </c>
      <c r="F40068" s="34">
        <v>1539</v>
      </c>
      <c r="G40068" s="34">
        <v>1178</v>
      </c>
      <c r="H40068" s="34">
        <v>1441</v>
      </c>
      <c r="I40068" s="34">
        <v>1066</v>
      </c>
      <c r="J40068" s="34">
        <v>1609</v>
      </c>
      <c r="K40068" s="34">
        <v>1121</v>
      </c>
      <c r="L40068" s="34">
        <v>1638</v>
      </c>
      <c r="M40068" s="34">
        <v>1039</v>
      </c>
      <c r="N40068" s="34">
        <v>1268</v>
      </c>
      <c r="O40068" s="34">
        <v>1150</v>
      </c>
      <c r="P40068" s="34">
        <v>1531</v>
      </c>
      <c r="Q40068" s="34">
        <v>1604</v>
      </c>
      <c r="R40068" s="34">
        <v>2084</v>
      </c>
      <c r="S40068" s="34">
        <v>1365</v>
      </c>
      <c r="T40068" s="34">
        <v>2034</v>
      </c>
      <c r="U40068" s="34">
        <v>1285</v>
      </c>
      <c r="V40068" s="34">
        <v>1840</v>
      </c>
      <c r="W40068" s="34">
        <v>1820</v>
      </c>
      <c r="X40068" s="34">
        <v>1968</v>
      </c>
      <c r="Y40068" s="34">
        <v>1645</v>
      </c>
      <c r="Z40068" s="34">
        <v>1572</v>
      </c>
      <c r="AA40068" s="34">
        <v>1401</v>
      </c>
      <c r="AB40068" s="34">
        <v>2532</v>
      </c>
      <c r="AC40068" s="34">
        <v>2005</v>
      </c>
    </row>
    <row r="40069" spans="1:29" x14ac:dyDescent="0.2">
      <c r="A40069" s="34" t="s">
        <v>100562</v>
      </c>
      <c r="B40069" s="34">
        <v>1228</v>
      </c>
      <c r="C40069" s="34">
        <v>427</v>
      </c>
      <c r="D40069" s="34">
        <v>554</v>
      </c>
      <c r="E40069" s="34">
        <v>382</v>
      </c>
      <c r="F40069" s="34">
        <v>600</v>
      </c>
      <c r="G40069" s="34">
        <v>413</v>
      </c>
      <c r="H40069" s="34">
        <v>598</v>
      </c>
      <c r="I40069" s="34">
        <v>365</v>
      </c>
      <c r="J40069" s="34">
        <v>642</v>
      </c>
      <c r="K40069" s="34">
        <v>473</v>
      </c>
      <c r="L40069" s="34">
        <v>947</v>
      </c>
      <c r="M40069" s="34">
        <v>388</v>
      </c>
      <c r="N40069" s="34">
        <v>587</v>
      </c>
      <c r="O40069" s="34">
        <v>424</v>
      </c>
      <c r="P40069" s="34">
        <v>719</v>
      </c>
      <c r="Q40069" s="34">
        <v>753</v>
      </c>
      <c r="R40069" s="34">
        <v>951</v>
      </c>
      <c r="S40069" s="34">
        <v>531</v>
      </c>
      <c r="T40069" s="34">
        <v>1157</v>
      </c>
      <c r="U40069" s="34">
        <v>640</v>
      </c>
      <c r="V40069" s="34">
        <v>822</v>
      </c>
      <c r="W40069" s="34">
        <v>1052</v>
      </c>
      <c r="X40069" s="34">
        <v>816</v>
      </c>
      <c r="Y40069" s="34">
        <v>853</v>
      </c>
      <c r="Z40069" s="34">
        <v>518</v>
      </c>
      <c r="AA40069" s="34">
        <v>593</v>
      </c>
      <c r="AB40069" s="34">
        <v>1245</v>
      </c>
      <c r="AC40069" s="34">
        <v>716</v>
      </c>
    </row>
    <row r="40070" spans="1:29" x14ac:dyDescent="0.2">
      <c r="A40070" s="34" t="s">
        <v>100563</v>
      </c>
      <c r="B40070" s="34">
        <v>700</v>
      </c>
      <c r="C40070" s="34">
        <v>471</v>
      </c>
      <c r="D40070" s="34">
        <v>439</v>
      </c>
      <c r="E40070" s="34">
        <v>564</v>
      </c>
      <c r="F40070" s="34">
        <v>583</v>
      </c>
      <c r="G40070" s="34">
        <v>569</v>
      </c>
      <c r="H40070" s="34">
        <v>600</v>
      </c>
      <c r="I40070" s="34">
        <v>471</v>
      </c>
      <c r="J40070" s="34">
        <v>645</v>
      </c>
      <c r="K40070" s="34">
        <v>479</v>
      </c>
      <c r="L40070" s="34">
        <v>816</v>
      </c>
      <c r="M40070" s="34">
        <v>467</v>
      </c>
      <c r="N40070" s="34">
        <v>469</v>
      </c>
      <c r="O40070" s="34">
        <v>555</v>
      </c>
      <c r="P40070" s="34">
        <v>623</v>
      </c>
      <c r="Q40070" s="34">
        <v>730</v>
      </c>
      <c r="R40070" s="34">
        <v>897</v>
      </c>
      <c r="S40070" s="34">
        <v>568</v>
      </c>
      <c r="T40070" s="34">
        <v>1074</v>
      </c>
      <c r="U40070" s="34">
        <v>686</v>
      </c>
      <c r="V40070" s="34">
        <v>837</v>
      </c>
      <c r="W40070" s="34">
        <v>1056</v>
      </c>
      <c r="X40070" s="34">
        <v>785</v>
      </c>
      <c r="Y40070" s="34">
        <v>961</v>
      </c>
      <c r="Z40070" s="34">
        <v>631</v>
      </c>
      <c r="AA40070" s="34">
        <v>658</v>
      </c>
      <c r="AB40070" s="34">
        <v>982</v>
      </c>
      <c r="AC40070" s="34">
        <v>919</v>
      </c>
    </row>
    <row r="40071" spans="1:29" x14ac:dyDescent="0.2">
      <c r="A40071" s="34" t="s">
        <v>100564</v>
      </c>
      <c r="B40071" s="34">
        <v>671</v>
      </c>
      <c r="C40071" s="34">
        <v>362</v>
      </c>
      <c r="D40071" s="34">
        <v>343</v>
      </c>
      <c r="E40071" s="34">
        <v>355</v>
      </c>
      <c r="F40071" s="34">
        <v>496</v>
      </c>
      <c r="G40071" s="34">
        <v>423</v>
      </c>
      <c r="H40071" s="34">
        <v>338</v>
      </c>
      <c r="I40071" s="34">
        <v>322</v>
      </c>
      <c r="J40071" s="34">
        <v>492</v>
      </c>
      <c r="K40071" s="34">
        <v>356</v>
      </c>
      <c r="L40071" s="34">
        <v>579</v>
      </c>
      <c r="M40071" s="34">
        <v>393</v>
      </c>
      <c r="N40071" s="34">
        <v>391</v>
      </c>
      <c r="O40071" s="34">
        <v>357</v>
      </c>
      <c r="P40071" s="34">
        <v>430</v>
      </c>
      <c r="Q40071" s="34">
        <v>552</v>
      </c>
      <c r="R40071" s="34">
        <v>528</v>
      </c>
      <c r="S40071" s="34">
        <v>458</v>
      </c>
      <c r="T40071" s="34">
        <v>732</v>
      </c>
      <c r="U40071" s="34">
        <v>494</v>
      </c>
      <c r="V40071" s="34">
        <v>624</v>
      </c>
      <c r="W40071" s="34">
        <v>837</v>
      </c>
      <c r="X40071" s="34">
        <v>503</v>
      </c>
      <c r="Y40071" s="34">
        <v>579</v>
      </c>
      <c r="Z40071" s="34">
        <v>427</v>
      </c>
      <c r="AA40071" s="34">
        <v>482</v>
      </c>
      <c r="AB40071" s="34">
        <v>804</v>
      </c>
      <c r="AC40071" s="34">
        <v>585</v>
      </c>
    </row>
    <row r="40072" spans="1:29" x14ac:dyDescent="0.2">
      <c r="A40072" s="34" t="s">
        <v>100565</v>
      </c>
      <c r="B40072" s="34">
        <v>245</v>
      </c>
      <c r="C40072" s="34">
        <v>290</v>
      </c>
      <c r="D40072" s="34">
        <v>145</v>
      </c>
      <c r="E40072" s="34">
        <v>293</v>
      </c>
      <c r="F40072" s="34">
        <v>225</v>
      </c>
      <c r="G40072" s="34">
        <v>290</v>
      </c>
      <c r="H40072" s="34">
        <v>202</v>
      </c>
      <c r="I40072" s="34">
        <v>273</v>
      </c>
      <c r="J40072" s="34">
        <v>222</v>
      </c>
      <c r="K40072" s="34">
        <v>237</v>
      </c>
      <c r="L40072" s="34">
        <v>264</v>
      </c>
      <c r="M40072" s="34">
        <v>247</v>
      </c>
      <c r="N40072" s="34">
        <v>176</v>
      </c>
      <c r="O40072" s="34">
        <v>279</v>
      </c>
      <c r="P40072" s="34">
        <v>198</v>
      </c>
      <c r="Q40072" s="34">
        <v>380</v>
      </c>
      <c r="R40072" s="34">
        <v>348</v>
      </c>
      <c r="S40072" s="34">
        <v>311</v>
      </c>
      <c r="T40072" s="34">
        <v>411</v>
      </c>
      <c r="U40072" s="34">
        <v>338</v>
      </c>
      <c r="V40072" s="34">
        <v>263</v>
      </c>
      <c r="W40072" s="34">
        <v>442</v>
      </c>
      <c r="X40072" s="34">
        <v>318</v>
      </c>
      <c r="Y40072" s="34">
        <v>377</v>
      </c>
      <c r="Z40072" s="34">
        <v>179</v>
      </c>
      <c r="AA40072" s="34">
        <v>299</v>
      </c>
      <c r="AB40072" s="34">
        <v>296</v>
      </c>
      <c r="AC40072" s="34">
        <v>423</v>
      </c>
    </row>
    <row r="40073" spans="1:29" x14ac:dyDescent="0.2">
      <c r="A40073" s="34" t="s">
        <v>100566</v>
      </c>
      <c r="B40073" s="34">
        <v>1069</v>
      </c>
      <c r="C40073" s="34">
        <v>565</v>
      </c>
      <c r="D40073" s="34">
        <v>633</v>
      </c>
      <c r="E40073" s="34">
        <v>686</v>
      </c>
      <c r="F40073" s="34">
        <v>833</v>
      </c>
      <c r="G40073" s="34">
        <v>541</v>
      </c>
      <c r="H40073" s="34">
        <v>786</v>
      </c>
      <c r="I40073" s="34">
        <v>570</v>
      </c>
      <c r="J40073" s="34">
        <v>761</v>
      </c>
      <c r="K40073" s="34">
        <v>674</v>
      </c>
      <c r="L40073" s="34">
        <v>876</v>
      </c>
      <c r="M40073" s="34">
        <v>608</v>
      </c>
      <c r="N40073" s="34">
        <v>631</v>
      </c>
      <c r="O40073" s="34">
        <v>678</v>
      </c>
      <c r="P40073" s="34">
        <v>754</v>
      </c>
      <c r="Q40073" s="34">
        <v>1085</v>
      </c>
      <c r="R40073" s="34">
        <v>1094</v>
      </c>
      <c r="S40073" s="34">
        <v>773</v>
      </c>
      <c r="T40073" s="34">
        <v>1225</v>
      </c>
      <c r="U40073" s="34">
        <v>806</v>
      </c>
      <c r="V40073" s="34">
        <v>970</v>
      </c>
      <c r="W40073" s="34">
        <v>1318</v>
      </c>
      <c r="X40073" s="34">
        <v>929</v>
      </c>
      <c r="Y40073" s="34">
        <v>1122</v>
      </c>
      <c r="Z40073" s="34">
        <v>707</v>
      </c>
      <c r="AA40073" s="34">
        <v>907</v>
      </c>
      <c r="AB40073" s="34">
        <v>1258</v>
      </c>
      <c r="AC40073" s="34">
        <v>1211</v>
      </c>
    </row>
    <row r="40074" spans="1:29" x14ac:dyDescent="0.2">
      <c r="A40074" s="34" t="s">
        <v>100567</v>
      </c>
      <c r="B40074" s="34">
        <v>339</v>
      </c>
      <c r="C40074" s="34">
        <v>241</v>
      </c>
      <c r="D40074" s="34">
        <v>340</v>
      </c>
      <c r="E40074" s="34">
        <v>292</v>
      </c>
      <c r="F40074" s="34">
        <v>310</v>
      </c>
      <c r="G40074" s="34">
        <v>218</v>
      </c>
      <c r="H40074" s="34">
        <v>294</v>
      </c>
      <c r="I40074" s="34">
        <v>249</v>
      </c>
      <c r="J40074" s="34">
        <v>260</v>
      </c>
      <c r="K40074" s="34">
        <v>289</v>
      </c>
      <c r="L40074" s="34">
        <v>236</v>
      </c>
      <c r="M40074" s="34">
        <v>181</v>
      </c>
      <c r="N40074" s="34">
        <v>247</v>
      </c>
      <c r="O40074" s="34">
        <v>210</v>
      </c>
      <c r="P40074" s="34">
        <v>255</v>
      </c>
      <c r="Q40074" s="34">
        <v>316</v>
      </c>
      <c r="R40074" s="34">
        <v>356</v>
      </c>
      <c r="S40074" s="34">
        <v>347</v>
      </c>
      <c r="T40074" s="34">
        <v>303</v>
      </c>
      <c r="U40074" s="34">
        <v>247</v>
      </c>
      <c r="V40074" s="34">
        <v>322</v>
      </c>
      <c r="W40074" s="34">
        <v>311</v>
      </c>
      <c r="X40074" s="34">
        <v>411</v>
      </c>
      <c r="Y40074" s="34">
        <v>334</v>
      </c>
      <c r="Z40074" s="34">
        <v>340</v>
      </c>
      <c r="AA40074" s="34">
        <v>347</v>
      </c>
      <c r="AB40074" s="34">
        <v>364</v>
      </c>
      <c r="AC40074" s="34">
        <v>458</v>
      </c>
    </row>
    <row r="40075" spans="1:29" x14ac:dyDescent="0.2">
      <c r="A40075" s="34" t="s">
        <v>100568</v>
      </c>
      <c r="B40075" s="34">
        <v>307</v>
      </c>
      <c r="C40075" s="34">
        <v>285</v>
      </c>
      <c r="D40075" s="34">
        <v>343</v>
      </c>
      <c r="E40075" s="34">
        <v>258</v>
      </c>
      <c r="F40075" s="34">
        <v>335</v>
      </c>
      <c r="G40075" s="34">
        <v>345</v>
      </c>
      <c r="H40075" s="34">
        <v>339</v>
      </c>
      <c r="I40075" s="34">
        <v>287</v>
      </c>
      <c r="J40075" s="34">
        <v>342</v>
      </c>
      <c r="K40075" s="34">
        <v>319</v>
      </c>
      <c r="L40075" s="34">
        <v>338</v>
      </c>
      <c r="M40075" s="34">
        <v>284</v>
      </c>
      <c r="N40075" s="34">
        <v>245</v>
      </c>
      <c r="O40075" s="34">
        <v>303</v>
      </c>
      <c r="P40075" s="34">
        <v>295</v>
      </c>
      <c r="Q40075" s="34">
        <v>405</v>
      </c>
      <c r="R40075" s="34">
        <v>419</v>
      </c>
      <c r="S40075" s="34">
        <v>382</v>
      </c>
      <c r="T40075" s="34">
        <v>493</v>
      </c>
      <c r="U40075" s="34">
        <v>305</v>
      </c>
      <c r="V40075" s="34">
        <v>439</v>
      </c>
      <c r="W40075" s="34">
        <v>357</v>
      </c>
      <c r="X40075" s="34">
        <v>425</v>
      </c>
      <c r="Y40075" s="34">
        <v>391</v>
      </c>
      <c r="Z40075" s="34">
        <v>388</v>
      </c>
      <c r="AA40075" s="34">
        <v>412</v>
      </c>
      <c r="AB40075" s="34">
        <v>492</v>
      </c>
      <c r="AC40075" s="34">
        <v>441</v>
      </c>
    </row>
    <row r="40076" spans="1:29" x14ac:dyDescent="0.2">
      <c r="A40076" s="34" t="s">
        <v>100569</v>
      </c>
      <c r="B40076" s="34">
        <v>1126</v>
      </c>
      <c r="C40076" s="34">
        <v>389</v>
      </c>
      <c r="D40076" s="34">
        <v>429</v>
      </c>
      <c r="E40076" s="34">
        <v>412</v>
      </c>
      <c r="F40076" s="34">
        <v>457</v>
      </c>
      <c r="G40076" s="34">
        <v>404</v>
      </c>
      <c r="H40076" s="34">
        <v>514</v>
      </c>
      <c r="I40076" s="34">
        <v>446</v>
      </c>
      <c r="J40076" s="34">
        <v>532</v>
      </c>
      <c r="K40076" s="34">
        <v>375</v>
      </c>
      <c r="L40076" s="34">
        <v>852</v>
      </c>
      <c r="M40076" s="34">
        <v>448</v>
      </c>
      <c r="N40076" s="34">
        <v>418</v>
      </c>
      <c r="O40076" s="34">
        <v>408</v>
      </c>
      <c r="P40076" s="34">
        <v>551</v>
      </c>
      <c r="Q40076" s="34">
        <v>657</v>
      </c>
      <c r="R40076" s="34">
        <v>701</v>
      </c>
      <c r="S40076" s="34">
        <v>487</v>
      </c>
      <c r="T40076" s="34">
        <v>1041</v>
      </c>
      <c r="U40076" s="34">
        <v>605</v>
      </c>
      <c r="V40076" s="34">
        <v>725</v>
      </c>
      <c r="W40076" s="34">
        <v>1121</v>
      </c>
      <c r="X40076" s="34">
        <v>586</v>
      </c>
      <c r="Y40076" s="34">
        <v>893</v>
      </c>
      <c r="Z40076" s="34">
        <v>518</v>
      </c>
      <c r="AA40076" s="34">
        <v>565</v>
      </c>
      <c r="AB40076" s="34">
        <v>951</v>
      </c>
      <c r="AC40076" s="34">
        <v>711</v>
      </c>
    </row>
    <row r="40077" spans="1:29" x14ac:dyDescent="0.2">
      <c r="A40077" s="34" t="s">
        <v>100570</v>
      </c>
      <c r="B40077" s="34">
        <v>1338</v>
      </c>
      <c r="C40077" s="34">
        <v>201</v>
      </c>
      <c r="D40077" s="34">
        <v>330</v>
      </c>
      <c r="E40077" s="34">
        <v>215</v>
      </c>
      <c r="F40077" s="34">
        <v>408</v>
      </c>
      <c r="G40077" s="34">
        <v>256</v>
      </c>
      <c r="H40077" s="34">
        <v>382</v>
      </c>
      <c r="I40077" s="34">
        <v>220</v>
      </c>
      <c r="J40077" s="34">
        <v>432</v>
      </c>
      <c r="K40077" s="34">
        <v>201</v>
      </c>
      <c r="L40077" s="34">
        <v>450</v>
      </c>
      <c r="M40077" s="34">
        <v>221</v>
      </c>
      <c r="N40077" s="34">
        <v>378</v>
      </c>
      <c r="O40077" s="34">
        <v>219</v>
      </c>
      <c r="P40077" s="34">
        <v>373</v>
      </c>
      <c r="Q40077" s="34">
        <v>384</v>
      </c>
      <c r="R40077" s="34">
        <v>611</v>
      </c>
      <c r="S40077" s="34">
        <v>295</v>
      </c>
      <c r="T40077" s="34">
        <v>601</v>
      </c>
      <c r="U40077" s="34">
        <v>300</v>
      </c>
      <c r="V40077" s="34">
        <v>497</v>
      </c>
      <c r="W40077" s="34">
        <v>415</v>
      </c>
      <c r="X40077" s="34">
        <v>492</v>
      </c>
      <c r="Y40077" s="34">
        <v>397</v>
      </c>
      <c r="Z40077" s="34">
        <v>498</v>
      </c>
      <c r="AA40077" s="34">
        <v>330</v>
      </c>
      <c r="AB40077" s="34">
        <v>724</v>
      </c>
      <c r="AC40077" s="34">
        <v>377</v>
      </c>
    </row>
    <row r="40078" spans="1:29" x14ac:dyDescent="0.2">
      <c r="A40078" s="34" t="s">
        <v>100571</v>
      </c>
      <c r="B40078" s="34">
        <v>1461</v>
      </c>
      <c r="C40078" s="34">
        <v>543</v>
      </c>
      <c r="D40078" s="34">
        <v>688</v>
      </c>
      <c r="E40078" s="34">
        <v>689</v>
      </c>
      <c r="F40078" s="34">
        <v>798</v>
      </c>
      <c r="G40078" s="34">
        <v>640</v>
      </c>
      <c r="H40078" s="34">
        <v>847</v>
      </c>
      <c r="I40078" s="34">
        <v>691</v>
      </c>
      <c r="J40078" s="34">
        <v>838</v>
      </c>
      <c r="K40078" s="34">
        <v>620</v>
      </c>
      <c r="L40078" s="34">
        <v>1373</v>
      </c>
      <c r="M40078" s="34">
        <v>639</v>
      </c>
      <c r="N40078" s="34">
        <v>757</v>
      </c>
      <c r="O40078" s="34">
        <v>635</v>
      </c>
      <c r="P40078" s="34">
        <v>767</v>
      </c>
      <c r="Q40078" s="34">
        <v>1048</v>
      </c>
      <c r="R40078" s="34">
        <v>1231</v>
      </c>
      <c r="S40078" s="34">
        <v>827</v>
      </c>
      <c r="T40078" s="34">
        <v>1616</v>
      </c>
      <c r="U40078" s="34">
        <v>892</v>
      </c>
      <c r="V40078" s="34">
        <v>1191</v>
      </c>
      <c r="W40078" s="34">
        <v>1757</v>
      </c>
      <c r="X40078" s="34">
        <v>1068</v>
      </c>
      <c r="Y40078" s="34">
        <v>1228</v>
      </c>
      <c r="Z40078" s="34">
        <v>771</v>
      </c>
      <c r="AA40078" s="34">
        <v>948</v>
      </c>
      <c r="AB40078" s="34">
        <v>1768</v>
      </c>
      <c r="AC40078" s="34">
        <v>1235</v>
      </c>
    </row>
    <row r="40079" spans="1:29" x14ac:dyDescent="0.2">
      <c r="A40079" s="34" t="s">
        <v>100572</v>
      </c>
      <c r="B40079" s="34">
        <v>265</v>
      </c>
      <c r="C40079" s="34">
        <v>214</v>
      </c>
      <c r="D40079" s="34">
        <v>214</v>
      </c>
      <c r="E40079" s="34">
        <v>253</v>
      </c>
      <c r="F40079" s="34">
        <v>221</v>
      </c>
      <c r="G40079" s="34">
        <v>203</v>
      </c>
      <c r="H40079" s="34">
        <v>245</v>
      </c>
      <c r="I40079" s="34">
        <v>209</v>
      </c>
      <c r="J40079" s="34">
        <v>231</v>
      </c>
      <c r="K40079" s="34">
        <v>249</v>
      </c>
      <c r="L40079" s="34">
        <v>265</v>
      </c>
      <c r="M40079" s="34">
        <v>155</v>
      </c>
      <c r="N40079" s="34">
        <v>236</v>
      </c>
      <c r="O40079" s="34">
        <v>209</v>
      </c>
      <c r="P40079" s="34">
        <v>209</v>
      </c>
      <c r="Q40079" s="34">
        <v>268</v>
      </c>
      <c r="R40079" s="34">
        <v>331</v>
      </c>
      <c r="S40079" s="34">
        <v>269</v>
      </c>
      <c r="T40079" s="34">
        <v>346</v>
      </c>
      <c r="U40079" s="34">
        <v>224</v>
      </c>
      <c r="V40079" s="34">
        <v>356</v>
      </c>
      <c r="W40079" s="34">
        <v>353</v>
      </c>
      <c r="X40079" s="34">
        <v>298</v>
      </c>
      <c r="Y40079" s="34">
        <v>366</v>
      </c>
      <c r="Z40079" s="34">
        <v>336</v>
      </c>
      <c r="AA40079" s="34">
        <v>257</v>
      </c>
      <c r="AB40079" s="34">
        <v>412</v>
      </c>
      <c r="AC40079" s="34">
        <v>337</v>
      </c>
    </row>
    <row r="40080" spans="1:29" x14ac:dyDescent="0.2">
      <c r="A40080" s="34" t="s">
        <v>100573</v>
      </c>
      <c r="B40080" s="34">
        <v>1161</v>
      </c>
      <c r="C40080" s="34">
        <v>542</v>
      </c>
      <c r="D40080" s="34">
        <v>484</v>
      </c>
      <c r="E40080" s="34">
        <v>612</v>
      </c>
      <c r="F40080" s="34">
        <v>656</v>
      </c>
      <c r="G40080" s="34">
        <v>560</v>
      </c>
      <c r="H40080" s="34">
        <v>717</v>
      </c>
      <c r="I40080" s="34">
        <v>526</v>
      </c>
      <c r="J40080" s="34">
        <v>669</v>
      </c>
      <c r="K40080" s="34">
        <v>658</v>
      </c>
      <c r="L40080" s="34">
        <v>849</v>
      </c>
      <c r="M40080" s="34">
        <v>528</v>
      </c>
      <c r="N40080" s="34">
        <v>523</v>
      </c>
      <c r="O40080" s="34">
        <v>570</v>
      </c>
      <c r="P40080" s="34">
        <v>718</v>
      </c>
      <c r="Q40080" s="34">
        <v>884</v>
      </c>
      <c r="R40080" s="34">
        <v>866</v>
      </c>
      <c r="S40080" s="34">
        <v>641</v>
      </c>
      <c r="T40080" s="34">
        <v>1155</v>
      </c>
      <c r="U40080" s="34">
        <v>809</v>
      </c>
      <c r="V40080" s="34">
        <v>879</v>
      </c>
      <c r="W40080" s="34">
        <v>1234</v>
      </c>
      <c r="X40080" s="34">
        <v>847</v>
      </c>
      <c r="Y40080" s="34">
        <v>1076</v>
      </c>
      <c r="Z40080" s="34">
        <v>667</v>
      </c>
      <c r="AA40080" s="34">
        <v>753</v>
      </c>
      <c r="AB40080" s="34">
        <v>1224</v>
      </c>
      <c r="AC40080" s="34">
        <v>1100</v>
      </c>
    </row>
    <row r="40081" spans="1:29" x14ac:dyDescent="0.2">
      <c r="A40081" s="34" t="s">
        <v>100574</v>
      </c>
      <c r="B40081" s="34">
        <v>523</v>
      </c>
      <c r="C40081" s="34">
        <v>274</v>
      </c>
      <c r="D40081" s="34">
        <v>324</v>
      </c>
      <c r="E40081" s="34">
        <v>367</v>
      </c>
      <c r="F40081" s="34">
        <v>403</v>
      </c>
      <c r="G40081" s="34">
        <v>270</v>
      </c>
      <c r="H40081" s="34">
        <v>350</v>
      </c>
      <c r="I40081" s="34">
        <v>304</v>
      </c>
      <c r="J40081" s="34">
        <v>375</v>
      </c>
      <c r="K40081" s="34">
        <v>329</v>
      </c>
      <c r="L40081" s="34">
        <v>525</v>
      </c>
      <c r="M40081" s="34">
        <v>289</v>
      </c>
      <c r="N40081" s="34">
        <v>322</v>
      </c>
      <c r="O40081" s="34">
        <v>324</v>
      </c>
      <c r="P40081" s="34">
        <v>393</v>
      </c>
      <c r="Q40081" s="34">
        <v>474</v>
      </c>
      <c r="R40081" s="34">
        <v>522</v>
      </c>
      <c r="S40081" s="34">
        <v>412</v>
      </c>
      <c r="T40081" s="34">
        <v>613</v>
      </c>
      <c r="U40081" s="34">
        <v>380</v>
      </c>
      <c r="V40081" s="34">
        <v>473</v>
      </c>
      <c r="W40081" s="34">
        <v>582</v>
      </c>
      <c r="X40081" s="34">
        <v>474</v>
      </c>
      <c r="Y40081" s="34">
        <v>565</v>
      </c>
      <c r="Z40081" s="34">
        <v>340</v>
      </c>
      <c r="AA40081" s="34">
        <v>448</v>
      </c>
      <c r="AB40081" s="34">
        <v>727</v>
      </c>
      <c r="AC40081" s="34">
        <v>587</v>
      </c>
    </row>
    <row r="40082" spans="1:29" x14ac:dyDescent="0.2">
      <c r="A40082" s="34" t="s">
        <v>100575</v>
      </c>
      <c r="B40082" s="34">
        <v>2005</v>
      </c>
      <c r="C40082" s="34">
        <v>840</v>
      </c>
      <c r="D40082" s="34">
        <v>1014</v>
      </c>
      <c r="E40082" s="34">
        <v>918</v>
      </c>
      <c r="F40082" s="34">
        <v>1310</v>
      </c>
      <c r="G40082" s="34">
        <v>869</v>
      </c>
      <c r="H40082" s="34">
        <v>1285</v>
      </c>
      <c r="I40082" s="34">
        <v>975</v>
      </c>
      <c r="J40082" s="34">
        <v>1231</v>
      </c>
      <c r="K40082" s="34">
        <v>999</v>
      </c>
      <c r="L40082" s="34">
        <v>1611</v>
      </c>
      <c r="M40082" s="34">
        <v>870</v>
      </c>
      <c r="N40082" s="34">
        <v>936</v>
      </c>
      <c r="O40082" s="34">
        <v>905</v>
      </c>
      <c r="P40082" s="34">
        <v>1265</v>
      </c>
      <c r="Q40082" s="34">
        <v>1404</v>
      </c>
      <c r="R40082" s="34">
        <v>1607</v>
      </c>
      <c r="S40082" s="34">
        <v>1064</v>
      </c>
      <c r="T40082" s="34">
        <v>2162</v>
      </c>
      <c r="U40082" s="34">
        <v>1241</v>
      </c>
      <c r="V40082" s="34">
        <v>1650</v>
      </c>
      <c r="W40082" s="34">
        <v>1815</v>
      </c>
      <c r="X40082" s="34">
        <v>1564</v>
      </c>
      <c r="Y40082" s="34">
        <v>1662</v>
      </c>
      <c r="Z40082" s="34">
        <v>1241</v>
      </c>
      <c r="AA40082" s="34">
        <v>1244</v>
      </c>
      <c r="AB40082" s="34">
        <v>2128</v>
      </c>
      <c r="AC40082" s="34">
        <v>1614</v>
      </c>
    </row>
    <row r="40083" spans="1:29" x14ac:dyDescent="0.2">
      <c r="A40083" s="34" t="s">
        <v>100576</v>
      </c>
      <c r="B40083" s="34">
        <v>862</v>
      </c>
      <c r="C40083" s="34">
        <v>458</v>
      </c>
      <c r="D40083" s="34">
        <v>563</v>
      </c>
      <c r="E40083" s="34">
        <v>516</v>
      </c>
      <c r="F40083" s="34">
        <v>587</v>
      </c>
      <c r="G40083" s="34">
        <v>458</v>
      </c>
      <c r="H40083" s="34">
        <v>551</v>
      </c>
      <c r="I40083" s="34">
        <v>480</v>
      </c>
      <c r="J40083" s="34">
        <v>663</v>
      </c>
      <c r="K40083" s="34">
        <v>484</v>
      </c>
      <c r="L40083" s="34">
        <v>588</v>
      </c>
      <c r="M40083" s="34">
        <v>472</v>
      </c>
      <c r="N40083" s="34">
        <v>613</v>
      </c>
      <c r="O40083" s="34">
        <v>432</v>
      </c>
      <c r="P40083" s="34">
        <v>620</v>
      </c>
      <c r="Q40083" s="34">
        <v>732</v>
      </c>
      <c r="R40083" s="34">
        <v>819</v>
      </c>
      <c r="S40083" s="34">
        <v>579</v>
      </c>
      <c r="T40083" s="34">
        <v>825</v>
      </c>
      <c r="U40083" s="34">
        <v>611</v>
      </c>
      <c r="V40083" s="34">
        <v>713</v>
      </c>
      <c r="W40083" s="34">
        <v>752</v>
      </c>
      <c r="X40083" s="34">
        <v>870</v>
      </c>
      <c r="Y40083" s="34">
        <v>758</v>
      </c>
      <c r="Z40083" s="34">
        <v>704</v>
      </c>
      <c r="AA40083" s="34">
        <v>659</v>
      </c>
      <c r="AB40083" s="34">
        <v>857</v>
      </c>
      <c r="AC40083" s="34">
        <v>809</v>
      </c>
    </row>
    <row r="40084" spans="1:29" x14ac:dyDescent="0.2">
      <c r="A40084" s="34" t="s">
        <v>100577</v>
      </c>
      <c r="B40084" s="34">
        <v>417</v>
      </c>
      <c r="C40084" s="34">
        <v>128</v>
      </c>
      <c r="D40084" s="34">
        <v>236</v>
      </c>
      <c r="E40084" s="34">
        <v>156</v>
      </c>
      <c r="F40084" s="34">
        <v>258</v>
      </c>
      <c r="G40084" s="34">
        <v>189</v>
      </c>
      <c r="H40084" s="34">
        <v>249</v>
      </c>
      <c r="I40084" s="34">
        <v>167</v>
      </c>
      <c r="J40084" s="34">
        <v>255</v>
      </c>
      <c r="K40084" s="34">
        <v>160</v>
      </c>
      <c r="L40084" s="34">
        <v>323</v>
      </c>
      <c r="M40084" s="34">
        <v>116</v>
      </c>
      <c r="N40084" s="34">
        <v>246</v>
      </c>
      <c r="O40084" s="34">
        <v>112</v>
      </c>
      <c r="P40084" s="34">
        <v>223</v>
      </c>
      <c r="Q40084" s="34">
        <v>299</v>
      </c>
      <c r="R40084" s="34">
        <v>356</v>
      </c>
      <c r="S40084" s="34">
        <v>182</v>
      </c>
      <c r="T40084" s="34">
        <v>406</v>
      </c>
      <c r="U40084" s="34">
        <v>212</v>
      </c>
      <c r="V40084" s="34">
        <v>363</v>
      </c>
      <c r="W40084" s="34">
        <v>312</v>
      </c>
      <c r="X40084" s="34">
        <v>330</v>
      </c>
      <c r="Y40084" s="34">
        <v>350</v>
      </c>
      <c r="Z40084" s="34">
        <v>325</v>
      </c>
      <c r="AA40084" s="34">
        <v>205</v>
      </c>
      <c r="AB40084" s="34">
        <v>487</v>
      </c>
      <c r="AC40084" s="34">
        <v>289</v>
      </c>
    </row>
    <row r="40085" spans="1:29" x14ac:dyDescent="0.2">
      <c r="A40085" s="34" t="s">
        <v>100578</v>
      </c>
      <c r="B40085" s="34">
        <v>364</v>
      </c>
      <c r="C40085" s="34">
        <v>173</v>
      </c>
      <c r="D40085" s="34">
        <v>176</v>
      </c>
      <c r="E40085" s="34">
        <v>184</v>
      </c>
      <c r="F40085" s="34">
        <v>235</v>
      </c>
      <c r="G40085" s="34">
        <v>160</v>
      </c>
      <c r="H40085" s="34">
        <v>232</v>
      </c>
      <c r="I40085" s="34">
        <v>204</v>
      </c>
      <c r="J40085" s="34">
        <v>235</v>
      </c>
      <c r="K40085" s="34">
        <v>183</v>
      </c>
      <c r="L40085" s="34">
        <v>302</v>
      </c>
      <c r="M40085" s="34">
        <v>203</v>
      </c>
      <c r="N40085" s="34">
        <v>203</v>
      </c>
      <c r="O40085" s="34">
        <v>181</v>
      </c>
      <c r="P40085" s="34">
        <v>236</v>
      </c>
      <c r="Q40085" s="34">
        <v>270</v>
      </c>
      <c r="R40085" s="34">
        <v>335</v>
      </c>
      <c r="S40085" s="34">
        <v>224</v>
      </c>
      <c r="T40085" s="34">
        <v>420</v>
      </c>
      <c r="U40085" s="34">
        <v>219</v>
      </c>
      <c r="V40085" s="34">
        <v>298</v>
      </c>
      <c r="W40085" s="34">
        <v>347</v>
      </c>
      <c r="X40085" s="34">
        <v>285</v>
      </c>
      <c r="Y40085" s="34">
        <v>330</v>
      </c>
      <c r="Z40085" s="34">
        <v>255</v>
      </c>
      <c r="AA40085" s="34">
        <v>269</v>
      </c>
      <c r="AB40085" s="34">
        <v>402</v>
      </c>
      <c r="AC40085" s="34">
        <v>340</v>
      </c>
    </row>
    <row r="40086" spans="1:29" x14ac:dyDescent="0.2">
      <c r="A40086" s="34" t="s">
        <v>100579</v>
      </c>
      <c r="B40086" s="34">
        <v>800</v>
      </c>
      <c r="C40086" s="34">
        <v>508</v>
      </c>
      <c r="D40086" s="34">
        <v>622</v>
      </c>
      <c r="E40086" s="34">
        <v>605</v>
      </c>
      <c r="F40086" s="34">
        <v>818</v>
      </c>
      <c r="G40086" s="34">
        <v>744</v>
      </c>
      <c r="H40086" s="34">
        <v>803</v>
      </c>
      <c r="I40086" s="34">
        <v>489</v>
      </c>
      <c r="J40086" s="34">
        <v>746</v>
      </c>
      <c r="K40086" s="34">
        <v>481</v>
      </c>
      <c r="L40086" s="34">
        <v>662</v>
      </c>
      <c r="M40086" s="34">
        <v>537</v>
      </c>
      <c r="N40086" s="34">
        <v>641</v>
      </c>
      <c r="O40086" s="34">
        <v>537</v>
      </c>
      <c r="P40086" s="34">
        <v>694</v>
      </c>
      <c r="Q40086" s="34">
        <v>758</v>
      </c>
      <c r="R40086" s="34">
        <v>962</v>
      </c>
      <c r="S40086" s="34">
        <v>661</v>
      </c>
      <c r="T40086" s="34">
        <v>1015</v>
      </c>
      <c r="U40086" s="34">
        <v>651</v>
      </c>
      <c r="V40086" s="34">
        <v>911</v>
      </c>
      <c r="W40086" s="34">
        <v>818</v>
      </c>
      <c r="X40086" s="34">
        <v>923</v>
      </c>
      <c r="Y40086" s="34">
        <v>715</v>
      </c>
      <c r="Z40086" s="34">
        <v>805</v>
      </c>
      <c r="AA40086" s="34">
        <v>824</v>
      </c>
      <c r="AB40086" s="34">
        <v>914</v>
      </c>
      <c r="AC40086" s="34">
        <v>1018</v>
      </c>
    </row>
    <row r="40087" spans="1:29" x14ac:dyDescent="0.2">
      <c r="A40087" s="34" t="s">
        <v>100580</v>
      </c>
      <c r="B40087" s="34">
        <v>503</v>
      </c>
      <c r="C40087" s="34">
        <v>437</v>
      </c>
      <c r="D40087" s="34">
        <v>305</v>
      </c>
      <c r="E40087" s="34">
        <v>389</v>
      </c>
      <c r="F40087" s="34">
        <v>334</v>
      </c>
      <c r="G40087" s="34">
        <v>578</v>
      </c>
      <c r="H40087" s="34">
        <v>303</v>
      </c>
      <c r="I40087" s="34">
        <v>413</v>
      </c>
      <c r="J40087" s="34">
        <v>344</v>
      </c>
      <c r="K40087" s="34">
        <v>451</v>
      </c>
      <c r="L40087" s="34">
        <v>456</v>
      </c>
      <c r="M40087" s="34">
        <v>392</v>
      </c>
      <c r="N40087" s="34">
        <v>302</v>
      </c>
      <c r="O40087" s="34">
        <v>394</v>
      </c>
      <c r="P40087" s="34">
        <v>355</v>
      </c>
      <c r="Q40087" s="34">
        <v>576</v>
      </c>
      <c r="R40087" s="34">
        <v>507</v>
      </c>
      <c r="S40087" s="34">
        <v>486</v>
      </c>
      <c r="T40087" s="34">
        <v>532</v>
      </c>
      <c r="U40087" s="34">
        <v>499</v>
      </c>
      <c r="V40087" s="34">
        <v>407</v>
      </c>
      <c r="W40087" s="34">
        <v>832</v>
      </c>
      <c r="X40087" s="34">
        <v>384</v>
      </c>
      <c r="Y40087" s="34">
        <v>607</v>
      </c>
      <c r="Z40087" s="34">
        <v>289</v>
      </c>
      <c r="AA40087" s="34">
        <v>452</v>
      </c>
      <c r="AB40087" s="34">
        <v>637</v>
      </c>
      <c r="AC40087" s="34">
        <v>691</v>
      </c>
    </row>
    <row r="40088" spans="1:29" x14ac:dyDescent="0.2">
      <c r="A40088" s="34" t="s">
        <v>100581</v>
      </c>
      <c r="B40088" s="34">
        <v>252</v>
      </c>
      <c r="C40088" s="34">
        <v>191</v>
      </c>
      <c r="D40088" s="34">
        <v>151</v>
      </c>
      <c r="E40088" s="34">
        <v>181</v>
      </c>
      <c r="F40088" s="34">
        <v>188</v>
      </c>
      <c r="G40088" s="34">
        <v>198</v>
      </c>
      <c r="H40088" s="34">
        <v>182</v>
      </c>
      <c r="I40088" s="34">
        <v>176</v>
      </c>
      <c r="J40088" s="34">
        <v>171</v>
      </c>
      <c r="K40088" s="34">
        <v>192</v>
      </c>
      <c r="L40088" s="34">
        <v>182</v>
      </c>
      <c r="M40088" s="34">
        <v>146</v>
      </c>
      <c r="N40088" s="34">
        <v>158</v>
      </c>
      <c r="O40088" s="34">
        <v>237</v>
      </c>
      <c r="P40088" s="34">
        <v>185</v>
      </c>
      <c r="Q40088" s="34">
        <v>271</v>
      </c>
      <c r="R40088" s="34">
        <v>240</v>
      </c>
      <c r="S40088" s="34">
        <v>246</v>
      </c>
      <c r="T40088" s="34">
        <v>291</v>
      </c>
      <c r="U40088" s="34">
        <v>272</v>
      </c>
      <c r="V40088" s="34">
        <v>218</v>
      </c>
      <c r="W40088" s="34">
        <v>348</v>
      </c>
      <c r="X40088" s="34">
        <v>284</v>
      </c>
      <c r="Y40088" s="34">
        <v>290</v>
      </c>
      <c r="Z40088" s="34">
        <v>198</v>
      </c>
      <c r="AA40088" s="34">
        <v>249</v>
      </c>
      <c r="AB40088" s="34">
        <v>300</v>
      </c>
      <c r="AC40088" s="34">
        <v>297</v>
      </c>
    </row>
    <row r="40089" spans="1:29" x14ac:dyDescent="0.2">
      <c r="A40089" s="34" t="s">
        <v>100582</v>
      </c>
      <c r="B40089" s="34">
        <v>459</v>
      </c>
      <c r="C40089" s="34">
        <v>311</v>
      </c>
      <c r="D40089" s="34">
        <v>236</v>
      </c>
      <c r="E40089" s="34">
        <v>355</v>
      </c>
      <c r="F40089" s="34">
        <v>319</v>
      </c>
      <c r="G40089" s="34">
        <v>362</v>
      </c>
      <c r="H40089" s="34">
        <v>270</v>
      </c>
      <c r="I40089" s="34">
        <v>345</v>
      </c>
      <c r="J40089" s="34">
        <v>249</v>
      </c>
      <c r="K40089" s="34">
        <v>302</v>
      </c>
      <c r="L40089" s="34">
        <v>404</v>
      </c>
      <c r="M40089" s="34">
        <v>282</v>
      </c>
      <c r="N40089" s="34">
        <v>258</v>
      </c>
      <c r="O40089" s="34">
        <v>298</v>
      </c>
      <c r="P40089" s="34">
        <v>234</v>
      </c>
      <c r="Q40089" s="34">
        <v>516</v>
      </c>
      <c r="R40089" s="34">
        <v>383</v>
      </c>
      <c r="S40089" s="34">
        <v>324</v>
      </c>
      <c r="T40089" s="34">
        <v>527</v>
      </c>
      <c r="U40089" s="34">
        <v>390</v>
      </c>
      <c r="V40089" s="34">
        <v>437</v>
      </c>
      <c r="W40089" s="34">
        <v>623</v>
      </c>
      <c r="X40089" s="34">
        <v>331</v>
      </c>
      <c r="Y40089" s="34">
        <v>438</v>
      </c>
      <c r="Z40089" s="34">
        <v>294</v>
      </c>
      <c r="AA40089" s="34">
        <v>314</v>
      </c>
      <c r="AB40089" s="34">
        <v>501</v>
      </c>
      <c r="AC40089" s="34">
        <v>510</v>
      </c>
    </row>
    <row r="40090" spans="1:29" x14ac:dyDescent="0.2">
      <c r="A40090" s="34" t="s">
        <v>100583</v>
      </c>
      <c r="B40090" s="34">
        <v>307</v>
      </c>
      <c r="C40090" s="34">
        <v>293</v>
      </c>
      <c r="D40090" s="34">
        <v>262</v>
      </c>
      <c r="E40090" s="34">
        <v>321</v>
      </c>
      <c r="F40090" s="34">
        <v>295</v>
      </c>
      <c r="G40090" s="34">
        <v>420</v>
      </c>
      <c r="H40090" s="34">
        <v>245</v>
      </c>
      <c r="I40090" s="34">
        <v>298</v>
      </c>
      <c r="J40090" s="34">
        <v>250</v>
      </c>
      <c r="K40090" s="34">
        <v>342</v>
      </c>
      <c r="L40090" s="34">
        <v>219</v>
      </c>
      <c r="M40090" s="34">
        <v>267</v>
      </c>
      <c r="N40090" s="34">
        <v>211</v>
      </c>
      <c r="O40090" s="34">
        <v>261</v>
      </c>
      <c r="P40090" s="34">
        <v>208</v>
      </c>
      <c r="Q40090" s="34">
        <v>417</v>
      </c>
      <c r="R40090" s="34">
        <v>350</v>
      </c>
      <c r="S40090" s="34">
        <v>364</v>
      </c>
      <c r="T40090" s="34">
        <v>271</v>
      </c>
      <c r="U40090" s="34">
        <v>290</v>
      </c>
      <c r="V40090" s="34">
        <v>305</v>
      </c>
      <c r="W40090" s="34">
        <v>400</v>
      </c>
      <c r="X40090" s="34">
        <v>333</v>
      </c>
      <c r="Y40090" s="34">
        <v>319</v>
      </c>
      <c r="Z40090" s="34">
        <v>285</v>
      </c>
      <c r="AA40090" s="34">
        <v>418</v>
      </c>
      <c r="AB40090" s="34">
        <v>311</v>
      </c>
      <c r="AC40090" s="34">
        <v>519</v>
      </c>
    </row>
    <row r="40091" spans="1:29" x14ac:dyDescent="0.2">
      <c r="A40091" s="34" t="s">
        <v>100584</v>
      </c>
      <c r="B40091" s="34">
        <v>320</v>
      </c>
      <c r="C40091" s="34">
        <v>199</v>
      </c>
      <c r="D40091" s="34">
        <v>245</v>
      </c>
      <c r="E40091" s="34">
        <v>280</v>
      </c>
      <c r="F40091" s="34">
        <v>241</v>
      </c>
      <c r="G40091" s="34">
        <v>184</v>
      </c>
      <c r="H40091" s="34">
        <v>327</v>
      </c>
      <c r="I40091" s="34">
        <v>241</v>
      </c>
      <c r="J40091" s="34">
        <v>270</v>
      </c>
      <c r="K40091" s="34">
        <v>193</v>
      </c>
      <c r="L40091" s="34">
        <v>311</v>
      </c>
      <c r="M40091" s="34">
        <v>190</v>
      </c>
      <c r="N40091" s="34">
        <v>236</v>
      </c>
      <c r="O40091" s="34">
        <v>205</v>
      </c>
      <c r="P40091" s="34">
        <v>274</v>
      </c>
      <c r="Q40091" s="34">
        <v>289</v>
      </c>
      <c r="R40091" s="34">
        <v>400</v>
      </c>
      <c r="S40091" s="34">
        <v>247</v>
      </c>
      <c r="T40091" s="34">
        <v>490</v>
      </c>
      <c r="U40091" s="34">
        <v>253</v>
      </c>
      <c r="V40091" s="34">
        <v>341</v>
      </c>
      <c r="W40091" s="34">
        <v>381</v>
      </c>
      <c r="X40091" s="34">
        <v>362</v>
      </c>
      <c r="Y40091" s="34">
        <v>332</v>
      </c>
      <c r="Z40091" s="34">
        <v>385</v>
      </c>
      <c r="AA40091" s="34">
        <v>302</v>
      </c>
      <c r="AB40091" s="34">
        <v>519</v>
      </c>
      <c r="AC40091" s="34">
        <v>369</v>
      </c>
    </row>
    <row r="40092" spans="1:29" x14ac:dyDescent="0.2">
      <c r="A40092" s="34" t="s">
        <v>100585</v>
      </c>
      <c r="B40092" s="34">
        <v>269</v>
      </c>
      <c r="C40092" s="34">
        <v>142</v>
      </c>
      <c r="D40092" s="34">
        <v>330</v>
      </c>
      <c r="E40092" s="34">
        <v>215</v>
      </c>
      <c r="F40092" s="34">
        <v>314</v>
      </c>
      <c r="G40092" s="34">
        <v>247</v>
      </c>
      <c r="H40092" s="34">
        <v>289</v>
      </c>
      <c r="I40092" s="34">
        <v>227</v>
      </c>
      <c r="J40092" s="34">
        <v>324</v>
      </c>
      <c r="K40092" s="34">
        <v>170</v>
      </c>
      <c r="L40092" s="34">
        <v>334</v>
      </c>
      <c r="M40092" s="34">
        <v>164</v>
      </c>
      <c r="N40092" s="34">
        <v>270</v>
      </c>
      <c r="O40092" s="34">
        <v>180</v>
      </c>
      <c r="P40092" s="34">
        <v>308</v>
      </c>
      <c r="Q40092" s="34">
        <v>260</v>
      </c>
      <c r="R40092" s="34">
        <v>382</v>
      </c>
      <c r="S40092" s="34">
        <v>271</v>
      </c>
      <c r="T40092" s="34">
        <v>562</v>
      </c>
      <c r="U40092" s="34">
        <v>207</v>
      </c>
      <c r="V40092" s="34">
        <v>410</v>
      </c>
      <c r="W40092" s="34">
        <v>286</v>
      </c>
      <c r="X40092" s="34">
        <v>436</v>
      </c>
      <c r="Y40092" s="34">
        <v>289</v>
      </c>
      <c r="Z40092" s="34">
        <v>361</v>
      </c>
      <c r="AA40092" s="34">
        <v>258</v>
      </c>
      <c r="AB40092" s="34">
        <v>488</v>
      </c>
      <c r="AC40092" s="34">
        <v>349</v>
      </c>
    </row>
    <row r="40093" spans="1:29" x14ac:dyDescent="0.2">
      <c r="A40093" s="34" t="s">
        <v>100586</v>
      </c>
      <c r="B40093" s="34">
        <v>492</v>
      </c>
      <c r="C40093" s="34">
        <v>247</v>
      </c>
      <c r="D40093" s="34">
        <v>296</v>
      </c>
      <c r="E40093" s="34">
        <v>287</v>
      </c>
      <c r="F40093" s="34">
        <v>369</v>
      </c>
      <c r="G40093" s="34">
        <v>231</v>
      </c>
      <c r="H40093" s="34">
        <v>357</v>
      </c>
      <c r="I40093" s="34">
        <v>247</v>
      </c>
      <c r="J40093" s="34">
        <v>409</v>
      </c>
      <c r="K40093" s="34">
        <v>283</v>
      </c>
      <c r="L40093" s="34">
        <v>486</v>
      </c>
      <c r="M40093" s="34">
        <v>320</v>
      </c>
      <c r="N40093" s="34">
        <v>320</v>
      </c>
      <c r="O40093" s="34">
        <v>265</v>
      </c>
      <c r="P40093" s="34">
        <v>450</v>
      </c>
      <c r="Q40093" s="34">
        <v>448</v>
      </c>
      <c r="R40093" s="34">
        <v>587</v>
      </c>
      <c r="S40093" s="34">
        <v>389</v>
      </c>
      <c r="T40093" s="34">
        <v>664</v>
      </c>
      <c r="U40093" s="34">
        <v>347</v>
      </c>
      <c r="V40093" s="34">
        <v>497</v>
      </c>
      <c r="W40093" s="34">
        <v>477</v>
      </c>
      <c r="X40093" s="34">
        <v>406</v>
      </c>
      <c r="Y40093" s="34">
        <v>482</v>
      </c>
      <c r="Z40093" s="34">
        <v>358</v>
      </c>
      <c r="AA40093" s="34">
        <v>395</v>
      </c>
      <c r="AB40093" s="34">
        <v>640</v>
      </c>
      <c r="AC40093" s="34">
        <v>485</v>
      </c>
    </row>
    <row r="40094" spans="1:29" x14ac:dyDescent="0.2">
      <c r="A40094" s="34" t="s">
        <v>100587</v>
      </c>
      <c r="B40094" s="34">
        <v>882</v>
      </c>
      <c r="C40094" s="34">
        <v>443</v>
      </c>
      <c r="D40094" s="34">
        <v>622</v>
      </c>
      <c r="E40094" s="34">
        <v>461</v>
      </c>
      <c r="F40094" s="34">
        <v>783</v>
      </c>
      <c r="G40094" s="34">
        <v>568</v>
      </c>
      <c r="H40094" s="34">
        <v>750</v>
      </c>
      <c r="I40094" s="34">
        <v>463</v>
      </c>
      <c r="J40094" s="34">
        <v>743</v>
      </c>
      <c r="K40094" s="34">
        <v>485</v>
      </c>
      <c r="L40094" s="34">
        <v>1142</v>
      </c>
      <c r="M40094" s="34">
        <v>506</v>
      </c>
      <c r="N40094" s="34">
        <v>640</v>
      </c>
      <c r="O40094" s="34">
        <v>538</v>
      </c>
      <c r="P40094" s="34">
        <v>794</v>
      </c>
      <c r="Q40094" s="34">
        <v>868</v>
      </c>
      <c r="R40094" s="34">
        <v>1100</v>
      </c>
      <c r="S40094" s="34">
        <v>672</v>
      </c>
      <c r="T40094" s="34">
        <v>1510</v>
      </c>
      <c r="U40094" s="34">
        <v>628</v>
      </c>
      <c r="V40094" s="34">
        <v>1066</v>
      </c>
      <c r="W40094" s="34">
        <v>1219</v>
      </c>
      <c r="X40094" s="34">
        <v>960</v>
      </c>
      <c r="Y40094" s="34">
        <v>1081</v>
      </c>
      <c r="Z40094" s="34">
        <v>743</v>
      </c>
      <c r="AA40094" s="34">
        <v>707</v>
      </c>
      <c r="AB40094" s="34">
        <v>1477</v>
      </c>
      <c r="AC40094" s="34">
        <v>953</v>
      </c>
    </row>
    <row r="40095" spans="1:29" x14ac:dyDescent="0.2">
      <c r="A40095" s="34" t="s">
        <v>100588</v>
      </c>
      <c r="B40095" s="34">
        <v>1043</v>
      </c>
      <c r="C40095" s="34">
        <v>570</v>
      </c>
      <c r="D40095" s="34">
        <v>684</v>
      </c>
      <c r="E40095" s="34">
        <v>644</v>
      </c>
      <c r="F40095" s="34">
        <v>818</v>
      </c>
      <c r="G40095" s="34">
        <v>658</v>
      </c>
      <c r="H40095" s="34">
        <v>883</v>
      </c>
      <c r="I40095" s="34">
        <v>608</v>
      </c>
      <c r="J40095" s="34">
        <v>887</v>
      </c>
      <c r="K40095" s="34">
        <v>596</v>
      </c>
      <c r="L40095" s="34">
        <v>1203</v>
      </c>
      <c r="M40095" s="34">
        <v>607</v>
      </c>
      <c r="N40095" s="34">
        <v>642</v>
      </c>
      <c r="O40095" s="34">
        <v>655</v>
      </c>
      <c r="P40095" s="34">
        <v>904</v>
      </c>
      <c r="Q40095" s="34">
        <v>1030</v>
      </c>
      <c r="R40095" s="34">
        <v>1233</v>
      </c>
      <c r="S40095" s="34">
        <v>711</v>
      </c>
      <c r="T40095" s="34">
        <v>1555</v>
      </c>
      <c r="U40095" s="34">
        <v>900</v>
      </c>
      <c r="V40095" s="34">
        <v>1141</v>
      </c>
      <c r="W40095" s="34">
        <v>1516</v>
      </c>
      <c r="X40095" s="34">
        <v>883</v>
      </c>
      <c r="Y40095" s="34">
        <v>1078</v>
      </c>
      <c r="Z40095" s="34">
        <v>736</v>
      </c>
      <c r="AA40095" s="34">
        <v>828</v>
      </c>
      <c r="AB40095" s="34">
        <v>1587</v>
      </c>
      <c r="AC40095" s="34">
        <v>1079</v>
      </c>
    </row>
    <row r="40096" spans="1:29" x14ac:dyDescent="0.2">
      <c r="A40096" s="34" t="s">
        <v>100589</v>
      </c>
      <c r="B40096" s="34">
        <v>390</v>
      </c>
      <c r="C40096" s="34">
        <v>211</v>
      </c>
      <c r="D40096" s="34">
        <v>195</v>
      </c>
      <c r="E40096" s="34">
        <v>245</v>
      </c>
      <c r="F40096" s="34">
        <v>280</v>
      </c>
      <c r="G40096" s="34">
        <v>225</v>
      </c>
      <c r="H40096" s="34">
        <v>324</v>
      </c>
      <c r="I40096" s="34">
        <v>196</v>
      </c>
      <c r="J40096" s="34">
        <v>255</v>
      </c>
      <c r="K40096" s="34">
        <v>232</v>
      </c>
      <c r="L40096" s="34">
        <v>330</v>
      </c>
      <c r="M40096" s="34">
        <v>223</v>
      </c>
      <c r="N40096" s="34">
        <v>269</v>
      </c>
      <c r="O40096" s="34">
        <v>206</v>
      </c>
      <c r="P40096" s="34">
        <v>250</v>
      </c>
      <c r="Q40096" s="34">
        <v>349</v>
      </c>
      <c r="R40096" s="34">
        <v>381</v>
      </c>
      <c r="S40096" s="34">
        <v>285</v>
      </c>
      <c r="T40096" s="34">
        <v>543</v>
      </c>
      <c r="U40096" s="34">
        <v>311</v>
      </c>
      <c r="V40096" s="34">
        <v>371</v>
      </c>
      <c r="W40096" s="34">
        <v>459</v>
      </c>
      <c r="X40096" s="34">
        <v>293</v>
      </c>
      <c r="Y40096" s="34">
        <v>341</v>
      </c>
      <c r="Z40096" s="34">
        <v>241</v>
      </c>
      <c r="AA40096" s="34">
        <v>313</v>
      </c>
      <c r="AB40096" s="34">
        <v>404</v>
      </c>
      <c r="AC40096" s="34">
        <v>386</v>
      </c>
    </row>
    <row r="40097" spans="1:29" x14ac:dyDescent="0.2">
      <c r="A40097" s="34" t="s">
        <v>100590</v>
      </c>
      <c r="B40097" s="34">
        <v>688</v>
      </c>
      <c r="C40097" s="34">
        <v>812</v>
      </c>
      <c r="D40097" s="34">
        <v>652</v>
      </c>
      <c r="E40097" s="34">
        <v>796</v>
      </c>
      <c r="F40097" s="34">
        <v>819</v>
      </c>
      <c r="G40097" s="34">
        <v>932</v>
      </c>
      <c r="H40097" s="34">
        <v>847</v>
      </c>
      <c r="I40097" s="34">
        <v>747</v>
      </c>
      <c r="J40097" s="34">
        <v>747</v>
      </c>
      <c r="K40097" s="34">
        <v>866</v>
      </c>
      <c r="L40097" s="34">
        <v>691</v>
      </c>
      <c r="M40097" s="34">
        <v>717</v>
      </c>
      <c r="N40097" s="34">
        <v>630</v>
      </c>
      <c r="O40097" s="34">
        <v>726</v>
      </c>
      <c r="P40097" s="34">
        <v>786</v>
      </c>
      <c r="Q40097" s="34">
        <v>1178</v>
      </c>
      <c r="R40097" s="34">
        <v>1101</v>
      </c>
      <c r="S40097" s="34">
        <v>980</v>
      </c>
      <c r="T40097" s="34">
        <v>974</v>
      </c>
      <c r="U40097" s="34">
        <v>881</v>
      </c>
      <c r="V40097" s="34">
        <v>863</v>
      </c>
      <c r="W40097" s="34">
        <v>1035</v>
      </c>
      <c r="X40097" s="34">
        <v>923</v>
      </c>
      <c r="Y40097" s="34">
        <v>1106</v>
      </c>
      <c r="Z40097" s="34">
        <v>869</v>
      </c>
      <c r="AA40097" s="34">
        <v>1025</v>
      </c>
      <c r="AB40097" s="34">
        <v>1144</v>
      </c>
      <c r="AC40097" s="34">
        <v>1338</v>
      </c>
    </row>
    <row r="40098" spans="1:29" x14ac:dyDescent="0.2">
      <c r="A40098" s="34" t="s">
        <v>100591</v>
      </c>
      <c r="B40098" s="34">
        <v>214</v>
      </c>
      <c r="C40098" s="34">
        <v>79</v>
      </c>
      <c r="D40098" s="34">
        <v>111</v>
      </c>
      <c r="E40098" s="34">
        <v>129</v>
      </c>
      <c r="F40098" s="34">
        <v>125</v>
      </c>
      <c r="G40098" s="34">
        <v>75</v>
      </c>
      <c r="H40098" s="34">
        <v>121</v>
      </c>
      <c r="I40098" s="34">
        <v>122</v>
      </c>
      <c r="J40098" s="34">
        <v>127</v>
      </c>
      <c r="K40098" s="34">
        <v>134</v>
      </c>
      <c r="L40098" s="34">
        <v>150</v>
      </c>
      <c r="M40098" s="34">
        <v>95</v>
      </c>
      <c r="N40098" s="34">
        <v>92</v>
      </c>
      <c r="O40098" s="34">
        <v>94</v>
      </c>
      <c r="P40098" s="34">
        <v>105</v>
      </c>
      <c r="Q40098" s="34">
        <v>178</v>
      </c>
      <c r="R40098" s="34">
        <v>193</v>
      </c>
      <c r="S40098" s="34">
        <v>124</v>
      </c>
      <c r="T40098" s="34">
        <v>166</v>
      </c>
      <c r="U40098" s="34">
        <v>141</v>
      </c>
      <c r="V40098" s="34">
        <v>185</v>
      </c>
      <c r="W40098" s="34">
        <v>221</v>
      </c>
      <c r="X40098" s="34">
        <v>122</v>
      </c>
      <c r="Y40098" s="34">
        <v>212</v>
      </c>
      <c r="Z40098" s="34">
        <v>126</v>
      </c>
      <c r="AA40098" s="34">
        <v>193</v>
      </c>
      <c r="AB40098" s="34">
        <v>126</v>
      </c>
      <c r="AC40098" s="34">
        <v>196</v>
      </c>
    </row>
    <row r="40099" spans="1:29" x14ac:dyDescent="0.2">
      <c r="A40099" s="34" t="s">
        <v>100592</v>
      </c>
      <c r="B40099" s="34">
        <v>334</v>
      </c>
      <c r="C40099" s="34">
        <v>141</v>
      </c>
      <c r="D40099" s="34">
        <v>204</v>
      </c>
      <c r="E40099" s="34">
        <v>118</v>
      </c>
      <c r="F40099" s="34">
        <v>228</v>
      </c>
      <c r="G40099" s="34">
        <v>194</v>
      </c>
      <c r="H40099" s="34">
        <v>236</v>
      </c>
      <c r="I40099" s="34">
        <v>177</v>
      </c>
      <c r="J40099" s="34">
        <v>242</v>
      </c>
      <c r="K40099" s="34">
        <v>171</v>
      </c>
      <c r="L40099" s="34">
        <v>279</v>
      </c>
      <c r="M40099" s="34">
        <v>166</v>
      </c>
      <c r="N40099" s="34">
        <v>201</v>
      </c>
      <c r="O40099" s="34">
        <v>170</v>
      </c>
      <c r="P40099" s="34">
        <v>237</v>
      </c>
      <c r="Q40099" s="34">
        <v>261</v>
      </c>
      <c r="R40099" s="34">
        <v>374</v>
      </c>
      <c r="S40099" s="34">
        <v>208</v>
      </c>
      <c r="T40099" s="34">
        <v>314</v>
      </c>
      <c r="U40099" s="34">
        <v>198</v>
      </c>
      <c r="V40099" s="34">
        <v>245</v>
      </c>
      <c r="W40099" s="34">
        <v>317</v>
      </c>
      <c r="X40099" s="34">
        <v>279</v>
      </c>
      <c r="Y40099" s="34">
        <v>310</v>
      </c>
      <c r="Z40099" s="34">
        <v>191</v>
      </c>
      <c r="AA40099" s="34">
        <v>211</v>
      </c>
      <c r="AB40099" s="34">
        <v>407</v>
      </c>
      <c r="AC40099" s="34">
        <v>296</v>
      </c>
    </row>
    <row r="40100" spans="1:29" x14ac:dyDescent="0.2">
      <c r="A40100" s="34" t="s">
        <v>100593</v>
      </c>
      <c r="B40100" s="34">
        <v>972</v>
      </c>
      <c r="C40100" s="34">
        <v>309</v>
      </c>
      <c r="D40100" s="34">
        <v>271</v>
      </c>
      <c r="E40100" s="34">
        <v>266</v>
      </c>
      <c r="F40100" s="34">
        <v>342</v>
      </c>
      <c r="G40100" s="34">
        <v>328</v>
      </c>
      <c r="H40100" s="34">
        <v>342</v>
      </c>
      <c r="I40100" s="34">
        <v>286</v>
      </c>
      <c r="J40100" s="34">
        <v>420</v>
      </c>
      <c r="K40100" s="34">
        <v>300</v>
      </c>
      <c r="L40100" s="34">
        <v>520</v>
      </c>
      <c r="M40100" s="34">
        <v>251</v>
      </c>
      <c r="N40100" s="34">
        <v>302</v>
      </c>
      <c r="O40100" s="34">
        <v>290</v>
      </c>
      <c r="P40100" s="34">
        <v>375</v>
      </c>
      <c r="Q40100" s="34">
        <v>530</v>
      </c>
      <c r="R40100" s="34">
        <v>562</v>
      </c>
      <c r="S40100" s="34">
        <v>365</v>
      </c>
      <c r="T40100" s="34">
        <v>667</v>
      </c>
      <c r="U40100" s="34">
        <v>332</v>
      </c>
      <c r="V40100" s="34">
        <v>580</v>
      </c>
      <c r="W40100" s="34">
        <v>560</v>
      </c>
      <c r="X40100" s="34">
        <v>373</v>
      </c>
      <c r="Y40100" s="34">
        <v>470</v>
      </c>
      <c r="Z40100" s="34">
        <v>342</v>
      </c>
      <c r="AA40100" s="34">
        <v>385</v>
      </c>
      <c r="AB40100" s="34">
        <v>608</v>
      </c>
      <c r="AC40100" s="34">
        <v>555</v>
      </c>
    </row>
    <row r="40101" spans="1:29" x14ac:dyDescent="0.2">
      <c r="A40101" s="34" t="s">
        <v>100594</v>
      </c>
      <c r="B40101" s="34">
        <v>628</v>
      </c>
      <c r="C40101" s="34">
        <v>426</v>
      </c>
      <c r="D40101" s="34">
        <v>407</v>
      </c>
      <c r="E40101" s="34">
        <v>453</v>
      </c>
      <c r="F40101" s="34">
        <v>454</v>
      </c>
      <c r="G40101" s="34">
        <v>479</v>
      </c>
      <c r="H40101" s="34">
        <v>467</v>
      </c>
      <c r="I40101" s="34">
        <v>423</v>
      </c>
      <c r="J40101" s="34">
        <v>405</v>
      </c>
      <c r="K40101" s="34">
        <v>413</v>
      </c>
      <c r="L40101" s="34">
        <v>565</v>
      </c>
      <c r="M40101" s="34">
        <v>446</v>
      </c>
      <c r="N40101" s="34">
        <v>373</v>
      </c>
      <c r="O40101" s="34">
        <v>342</v>
      </c>
      <c r="P40101" s="34">
        <v>419</v>
      </c>
      <c r="Q40101" s="34">
        <v>678</v>
      </c>
      <c r="R40101" s="34">
        <v>680</v>
      </c>
      <c r="S40101" s="34">
        <v>519</v>
      </c>
      <c r="T40101" s="34">
        <v>774</v>
      </c>
      <c r="U40101" s="34">
        <v>512</v>
      </c>
      <c r="V40101" s="34">
        <v>542</v>
      </c>
      <c r="W40101" s="34">
        <v>775</v>
      </c>
      <c r="X40101" s="34">
        <v>558</v>
      </c>
      <c r="Y40101" s="34">
        <v>599</v>
      </c>
      <c r="Z40101" s="34">
        <v>423</v>
      </c>
      <c r="AA40101" s="34">
        <v>579</v>
      </c>
      <c r="AB40101" s="34">
        <v>731</v>
      </c>
      <c r="AC40101" s="34">
        <v>695</v>
      </c>
    </row>
    <row r="40102" spans="1:29" x14ac:dyDescent="0.2">
      <c r="A40102" s="34" t="s">
        <v>100595</v>
      </c>
      <c r="B40102" s="34">
        <v>351</v>
      </c>
      <c r="C40102" s="34">
        <v>174</v>
      </c>
      <c r="D40102" s="34">
        <v>234</v>
      </c>
      <c r="E40102" s="34">
        <v>253</v>
      </c>
      <c r="F40102" s="34">
        <v>301</v>
      </c>
      <c r="G40102" s="34">
        <v>223</v>
      </c>
      <c r="H40102" s="34">
        <v>272</v>
      </c>
      <c r="I40102" s="34">
        <v>245</v>
      </c>
      <c r="J40102" s="34">
        <v>298</v>
      </c>
      <c r="K40102" s="34">
        <v>224</v>
      </c>
      <c r="L40102" s="34">
        <v>329</v>
      </c>
      <c r="M40102" s="34">
        <v>204</v>
      </c>
      <c r="N40102" s="34">
        <v>253</v>
      </c>
      <c r="O40102" s="34">
        <v>225</v>
      </c>
      <c r="P40102" s="34">
        <v>311</v>
      </c>
      <c r="Q40102" s="34">
        <v>376</v>
      </c>
      <c r="R40102" s="34">
        <v>390</v>
      </c>
      <c r="S40102" s="34">
        <v>315</v>
      </c>
      <c r="T40102" s="34">
        <v>471</v>
      </c>
      <c r="U40102" s="34">
        <v>291</v>
      </c>
      <c r="V40102" s="34">
        <v>368</v>
      </c>
      <c r="W40102" s="34">
        <v>404</v>
      </c>
      <c r="X40102" s="34">
        <v>347</v>
      </c>
      <c r="Y40102" s="34">
        <v>361</v>
      </c>
      <c r="Z40102" s="34">
        <v>311</v>
      </c>
      <c r="AA40102" s="34">
        <v>340</v>
      </c>
      <c r="AB40102" s="34">
        <v>422</v>
      </c>
      <c r="AC40102" s="34">
        <v>432</v>
      </c>
    </row>
    <row r="40103" spans="1:29" x14ac:dyDescent="0.2">
      <c r="A40103" s="34" t="s">
        <v>100596</v>
      </c>
      <c r="B40103" s="34">
        <v>1355</v>
      </c>
      <c r="C40103" s="34">
        <v>855</v>
      </c>
      <c r="D40103" s="34">
        <v>1008</v>
      </c>
      <c r="E40103" s="34">
        <v>850</v>
      </c>
      <c r="F40103" s="34">
        <v>1221</v>
      </c>
      <c r="G40103" s="34">
        <v>857</v>
      </c>
      <c r="H40103" s="34">
        <v>1247</v>
      </c>
      <c r="I40103" s="34">
        <v>880</v>
      </c>
      <c r="J40103" s="34">
        <v>1145</v>
      </c>
      <c r="K40103" s="34">
        <v>871</v>
      </c>
      <c r="L40103" s="34">
        <v>1392</v>
      </c>
      <c r="M40103" s="34">
        <v>832</v>
      </c>
      <c r="N40103" s="34">
        <v>1014</v>
      </c>
      <c r="O40103" s="34">
        <v>900</v>
      </c>
      <c r="P40103" s="34">
        <v>1062</v>
      </c>
      <c r="Q40103" s="34">
        <v>1479</v>
      </c>
      <c r="R40103" s="34">
        <v>1605</v>
      </c>
      <c r="S40103" s="34">
        <v>1084</v>
      </c>
      <c r="T40103" s="34">
        <v>1845</v>
      </c>
      <c r="U40103" s="34">
        <v>1124</v>
      </c>
      <c r="V40103" s="34">
        <v>1524</v>
      </c>
      <c r="W40103" s="34">
        <v>1573</v>
      </c>
      <c r="X40103" s="34">
        <v>1446</v>
      </c>
      <c r="Y40103" s="34">
        <v>1538</v>
      </c>
      <c r="Z40103" s="34">
        <v>1220</v>
      </c>
      <c r="AA40103" s="34">
        <v>1105</v>
      </c>
      <c r="AB40103" s="34">
        <v>1907</v>
      </c>
      <c r="AC40103" s="34">
        <v>1513</v>
      </c>
    </row>
    <row r="40104" spans="1:29" x14ac:dyDescent="0.2">
      <c r="A40104" s="34" t="s">
        <v>100597</v>
      </c>
      <c r="B40104" s="34">
        <v>957</v>
      </c>
      <c r="C40104" s="34">
        <v>489</v>
      </c>
      <c r="D40104" s="34">
        <v>532</v>
      </c>
      <c r="E40104" s="34">
        <v>599</v>
      </c>
      <c r="F40104" s="34">
        <v>653</v>
      </c>
      <c r="G40104" s="34">
        <v>674</v>
      </c>
      <c r="H40104" s="34">
        <v>654</v>
      </c>
      <c r="I40104" s="34">
        <v>549</v>
      </c>
      <c r="J40104" s="34">
        <v>652</v>
      </c>
      <c r="K40104" s="34">
        <v>557</v>
      </c>
      <c r="L40104" s="34">
        <v>925</v>
      </c>
      <c r="M40104" s="34">
        <v>511</v>
      </c>
      <c r="N40104" s="34">
        <v>561</v>
      </c>
      <c r="O40104" s="34">
        <v>551</v>
      </c>
      <c r="P40104" s="34">
        <v>625</v>
      </c>
      <c r="Q40104" s="34">
        <v>883</v>
      </c>
      <c r="R40104" s="34">
        <v>1106</v>
      </c>
      <c r="S40104" s="34">
        <v>661</v>
      </c>
      <c r="T40104" s="34">
        <v>1296</v>
      </c>
      <c r="U40104" s="34">
        <v>742</v>
      </c>
      <c r="V40104" s="34">
        <v>967</v>
      </c>
      <c r="W40104" s="34">
        <v>1258</v>
      </c>
      <c r="X40104" s="34">
        <v>811</v>
      </c>
      <c r="Y40104" s="34">
        <v>1048</v>
      </c>
      <c r="Z40104" s="34">
        <v>661</v>
      </c>
      <c r="AA40104" s="34">
        <v>785</v>
      </c>
      <c r="AB40104" s="34">
        <v>1192</v>
      </c>
      <c r="AC40104" s="34">
        <v>1066</v>
      </c>
    </row>
    <row r="40105" spans="1:29" x14ac:dyDescent="0.2">
      <c r="A40105" s="34" t="s">
        <v>100598</v>
      </c>
      <c r="B40105" s="34">
        <v>879</v>
      </c>
      <c r="C40105" s="34">
        <v>603</v>
      </c>
      <c r="D40105" s="34">
        <v>578</v>
      </c>
      <c r="E40105" s="34">
        <v>603</v>
      </c>
      <c r="F40105" s="34">
        <v>867</v>
      </c>
      <c r="G40105" s="34">
        <v>581</v>
      </c>
      <c r="H40105" s="34">
        <v>799</v>
      </c>
      <c r="I40105" s="34">
        <v>630</v>
      </c>
      <c r="J40105" s="34">
        <v>786</v>
      </c>
      <c r="K40105" s="34">
        <v>581</v>
      </c>
      <c r="L40105" s="34">
        <v>1100</v>
      </c>
      <c r="M40105" s="34">
        <v>592</v>
      </c>
      <c r="N40105" s="34">
        <v>645</v>
      </c>
      <c r="O40105" s="34">
        <v>646</v>
      </c>
      <c r="P40105" s="34">
        <v>718</v>
      </c>
      <c r="Q40105" s="34">
        <v>937</v>
      </c>
      <c r="R40105" s="34">
        <v>1094</v>
      </c>
      <c r="S40105" s="34">
        <v>718</v>
      </c>
      <c r="T40105" s="34">
        <v>1265</v>
      </c>
      <c r="U40105" s="34">
        <v>824</v>
      </c>
      <c r="V40105" s="34">
        <v>1036</v>
      </c>
      <c r="W40105" s="34">
        <v>1488</v>
      </c>
      <c r="X40105" s="34">
        <v>909</v>
      </c>
      <c r="Y40105" s="34">
        <v>1090</v>
      </c>
      <c r="Z40105" s="34">
        <v>663</v>
      </c>
      <c r="AA40105" s="34">
        <v>774</v>
      </c>
      <c r="AB40105" s="34">
        <v>1473</v>
      </c>
      <c r="AC40105" s="34">
        <v>1113</v>
      </c>
    </row>
    <row r="40106" spans="1:29" x14ac:dyDescent="0.2">
      <c r="A40106" s="34" t="s">
        <v>100599</v>
      </c>
      <c r="B40106" s="34">
        <v>908</v>
      </c>
      <c r="C40106" s="34">
        <v>641</v>
      </c>
      <c r="D40106" s="34">
        <v>656</v>
      </c>
      <c r="E40106" s="34">
        <v>694</v>
      </c>
      <c r="F40106" s="34">
        <v>817</v>
      </c>
      <c r="G40106" s="34">
        <v>858</v>
      </c>
      <c r="H40106" s="34">
        <v>777</v>
      </c>
      <c r="I40106" s="34">
        <v>709</v>
      </c>
      <c r="J40106" s="34">
        <v>865</v>
      </c>
      <c r="K40106" s="34">
        <v>719</v>
      </c>
      <c r="L40106" s="34">
        <v>1008</v>
      </c>
      <c r="M40106" s="34">
        <v>695</v>
      </c>
      <c r="N40106" s="34">
        <v>685</v>
      </c>
      <c r="O40106" s="34">
        <v>695</v>
      </c>
      <c r="P40106" s="34">
        <v>825</v>
      </c>
      <c r="Q40106" s="34">
        <v>991</v>
      </c>
      <c r="R40106" s="34">
        <v>1107</v>
      </c>
      <c r="S40106" s="34">
        <v>843</v>
      </c>
      <c r="T40106" s="34">
        <v>1280</v>
      </c>
      <c r="U40106" s="34">
        <v>793</v>
      </c>
      <c r="V40106" s="34">
        <v>992</v>
      </c>
      <c r="W40106" s="34">
        <v>1423</v>
      </c>
      <c r="X40106" s="34">
        <v>874</v>
      </c>
      <c r="Y40106" s="34">
        <v>1179</v>
      </c>
      <c r="Z40106" s="34">
        <v>804</v>
      </c>
      <c r="AA40106" s="34">
        <v>948</v>
      </c>
      <c r="AB40106" s="34">
        <v>1378</v>
      </c>
      <c r="AC40106" s="34">
        <v>1255</v>
      </c>
    </row>
    <row r="40107" spans="1:29" x14ac:dyDescent="0.2">
      <c r="A40107" s="34" t="s">
        <v>100600</v>
      </c>
      <c r="B40107" s="34">
        <v>880</v>
      </c>
      <c r="C40107" s="34">
        <v>414</v>
      </c>
      <c r="D40107" s="34">
        <v>485</v>
      </c>
      <c r="E40107" s="34">
        <v>393</v>
      </c>
      <c r="F40107" s="34">
        <v>548</v>
      </c>
      <c r="G40107" s="34">
        <v>384</v>
      </c>
      <c r="H40107" s="34">
        <v>531</v>
      </c>
      <c r="I40107" s="34">
        <v>370</v>
      </c>
      <c r="J40107" s="34">
        <v>618</v>
      </c>
      <c r="K40107" s="34">
        <v>412</v>
      </c>
      <c r="L40107" s="34">
        <v>756</v>
      </c>
      <c r="M40107" s="34">
        <v>379</v>
      </c>
      <c r="N40107" s="34">
        <v>504</v>
      </c>
      <c r="O40107" s="34">
        <v>407</v>
      </c>
      <c r="P40107" s="34">
        <v>572</v>
      </c>
      <c r="Q40107" s="34">
        <v>664</v>
      </c>
      <c r="R40107" s="34">
        <v>669</v>
      </c>
      <c r="S40107" s="34">
        <v>519</v>
      </c>
      <c r="T40107" s="34">
        <v>882</v>
      </c>
      <c r="U40107" s="34">
        <v>515</v>
      </c>
      <c r="V40107" s="34">
        <v>770</v>
      </c>
      <c r="W40107" s="34">
        <v>915</v>
      </c>
      <c r="X40107" s="34">
        <v>751</v>
      </c>
      <c r="Y40107" s="34">
        <v>714</v>
      </c>
      <c r="Z40107" s="34">
        <v>609</v>
      </c>
      <c r="AA40107" s="34">
        <v>583</v>
      </c>
      <c r="AB40107" s="34">
        <v>1076</v>
      </c>
      <c r="AC40107" s="34">
        <v>809</v>
      </c>
    </row>
    <row r="40108" spans="1:29" x14ac:dyDescent="0.2">
      <c r="A40108" s="34" t="s">
        <v>100601</v>
      </c>
      <c r="B40108" s="34">
        <v>678</v>
      </c>
      <c r="C40108" s="34">
        <v>281</v>
      </c>
      <c r="D40108" s="34">
        <v>270</v>
      </c>
      <c r="E40108" s="34">
        <v>305</v>
      </c>
      <c r="F40108" s="34">
        <v>325</v>
      </c>
      <c r="G40108" s="34">
        <v>339</v>
      </c>
      <c r="H40108" s="34">
        <v>385</v>
      </c>
      <c r="I40108" s="34">
        <v>266</v>
      </c>
      <c r="J40108" s="34">
        <v>355</v>
      </c>
      <c r="K40108" s="34">
        <v>384</v>
      </c>
      <c r="L40108" s="34">
        <v>485</v>
      </c>
      <c r="M40108" s="34">
        <v>325</v>
      </c>
      <c r="N40108" s="34">
        <v>295</v>
      </c>
      <c r="O40108" s="34">
        <v>378</v>
      </c>
      <c r="P40108" s="34">
        <v>370</v>
      </c>
      <c r="Q40108" s="34">
        <v>522</v>
      </c>
      <c r="R40108" s="34">
        <v>509</v>
      </c>
      <c r="S40108" s="34">
        <v>361</v>
      </c>
      <c r="T40108" s="34">
        <v>603</v>
      </c>
      <c r="U40108" s="34">
        <v>434</v>
      </c>
      <c r="V40108" s="34">
        <v>490</v>
      </c>
      <c r="W40108" s="34">
        <v>572</v>
      </c>
      <c r="X40108" s="34">
        <v>447</v>
      </c>
      <c r="Y40108" s="34">
        <v>625</v>
      </c>
      <c r="Z40108" s="34">
        <v>429</v>
      </c>
      <c r="AA40108" s="34">
        <v>428</v>
      </c>
      <c r="AB40108" s="34">
        <v>718</v>
      </c>
      <c r="AC40108" s="34">
        <v>654</v>
      </c>
    </row>
    <row r="40109" spans="1:29" x14ac:dyDescent="0.2">
      <c r="A40109" s="34" t="s">
        <v>100602</v>
      </c>
      <c r="B40109" s="34">
        <v>555</v>
      </c>
      <c r="C40109" s="34">
        <v>250</v>
      </c>
      <c r="D40109" s="34">
        <v>238</v>
      </c>
      <c r="E40109" s="34">
        <v>264</v>
      </c>
      <c r="F40109" s="34">
        <v>285</v>
      </c>
      <c r="G40109" s="34">
        <v>248</v>
      </c>
      <c r="H40109" s="34">
        <v>257</v>
      </c>
      <c r="I40109" s="34">
        <v>269</v>
      </c>
      <c r="J40109" s="34">
        <v>330</v>
      </c>
      <c r="K40109" s="34">
        <v>251</v>
      </c>
      <c r="L40109" s="34">
        <v>479</v>
      </c>
      <c r="M40109" s="34">
        <v>189</v>
      </c>
      <c r="N40109" s="34">
        <v>246</v>
      </c>
      <c r="O40109" s="34">
        <v>276</v>
      </c>
      <c r="P40109" s="34">
        <v>337</v>
      </c>
      <c r="Q40109" s="34">
        <v>421</v>
      </c>
      <c r="R40109" s="34">
        <v>498</v>
      </c>
      <c r="S40109" s="34">
        <v>311</v>
      </c>
      <c r="T40109" s="34">
        <v>575</v>
      </c>
      <c r="U40109" s="34">
        <v>362</v>
      </c>
      <c r="V40109" s="34">
        <v>400</v>
      </c>
      <c r="W40109" s="34">
        <v>645</v>
      </c>
      <c r="X40109" s="34">
        <v>341</v>
      </c>
      <c r="Y40109" s="34">
        <v>410</v>
      </c>
      <c r="Z40109" s="34">
        <v>344</v>
      </c>
      <c r="AA40109" s="34">
        <v>311</v>
      </c>
      <c r="AB40109" s="34">
        <v>538</v>
      </c>
      <c r="AC40109" s="34">
        <v>455</v>
      </c>
    </row>
    <row r="40110" spans="1:29" x14ac:dyDescent="0.2">
      <c r="A40110" s="34" t="s">
        <v>100603</v>
      </c>
      <c r="B40110" s="34">
        <v>232</v>
      </c>
      <c r="C40110" s="34">
        <v>138</v>
      </c>
      <c r="D40110" s="34">
        <v>78</v>
      </c>
      <c r="E40110" s="34">
        <v>128</v>
      </c>
      <c r="F40110" s="34">
        <v>120</v>
      </c>
      <c r="G40110" s="34">
        <v>168</v>
      </c>
      <c r="H40110" s="34">
        <v>77</v>
      </c>
      <c r="I40110" s="34">
        <v>136</v>
      </c>
      <c r="J40110" s="34">
        <v>124</v>
      </c>
      <c r="K40110" s="34">
        <v>120</v>
      </c>
      <c r="L40110" s="34">
        <v>119</v>
      </c>
      <c r="M40110" s="34">
        <v>123</v>
      </c>
      <c r="N40110" s="34">
        <v>75</v>
      </c>
      <c r="O40110" s="34">
        <v>136</v>
      </c>
      <c r="P40110" s="34">
        <v>97</v>
      </c>
      <c r="Q40110" s="34">
        <v>214</v>
      </c>
      <c r="R40110" s="34">
        <v>195</v>
      </c>
      <c r="S40110" s="34">
        <v>131</v>
      </c>
      <c r="T40110" s="34">
        <v>197</v>
      </c>
      <c r="U40110" s="34">
        <v>190</v>
      </c>
      <c r="V40110" s="34">
        <v>111</v>
      </c>
      <c r="W40110" s="34">
        <v>241</v>
      </c>
      <c r="X40110" s="34">
        <v>91</v>
      </c>
      <c r="Y40110" s="34">
        <v>205</v>
      </c>
      <c r="Z40110" s="34">
        <v>80</v>
      </c>
      <c r="AA40110" s="34">
        <v>153</v>
      </c>
      <c r="AB40110" s="34">
        <v>192</v>
      </c>
      <c r="AC40110" s="34">
        <v>254</v>
      </c>
    </row>
    <row r="40111" spans="1:29" x14ac:dyDescent="0.2">
      <c r="A40111" s="34" t="s">
        <v>100604</v>
      </c>
      <c r="B40111" s="34">
        <v>0</v>
      </c>
      <c r="C40111" s="34">
        <v>0</v>
      </c>
      <c r="D40111" s="34">
        <v>0</v>
      </c>
      <c r="E40111" s="34">
        <v>0</v>
      </c>
      <c r="F40111" s="34">
        <v>0</v>
      </c>
      <c r="G40111" s="34">
        <v>0</v>
      </c>
      <c r="H40111" s="34">
        <v>0</v>
      </c>
      <c r="I40111" s="34">
        <v>0</v>
      </c>
      <c r="J40111" s="34">
        <v>0</v>
      </c>
      <c r="K40111" s="34">
        <v>0</v>
      </c>
      <c r="L40111" s="34">
        <v>0</v>
      </c>
      <c r="M40111" s="34">
        <v>0</v>
      </c>
      <c r="N40111" s="34">
        <v>0</v>
      </c>
      <c r="O40111" s="34">
        <v>0</v>
      </c>
      <c r="P40111" s="34">
        <v>0</v>
      </c>
      <c r="Q40111" s="34">
        <v>0</v>
      </c>
      <c r="R40111" s="34">
        <v>0</v>
      </c>
      <c r="S40111" s="34">
        <v>0</v>
      </c>
      <c r="T40111" s="34">
        <v>0</v>
      </c>
      <c r="U40111" s="34">
        <v>0</v>
      </c>
      <c r="V40111" s="34">
        <v>0</v>
      </c>
      <c r="W40111" s="34">
        <v>0</v>
      </c>
      <c r="X40111" s="34">
        <v>0</v>
      </c>
      <c r="Y40111" s="34">
        <v>0</v>
      </c>
      <c r="Z40111" s="34">
        <v>0</v>
      </c>
      <c r="AA40111" s="34">
        <v>0</v>
      </c>
      <c r="AB40111" s="34">
        <v>0</v>
      </c>
      <c r="AC40111" s="34">
        <v>0</v>
      </c>
    </row>
    <row r="40112" spans="1:29" x14ac:dyDescent="0.2">
      <c r="A40112" s="34" t="s">
        <v>100605</v>
      </c>
      <c r="B40112" s="34">
        <v>1004</v>
      </c>
      <c r="C40112" s="34">
        <v>618</v>
      </c>
      <c r="D40112" s="34">
        <v>683</v>
      </c>
      <c r="E40112" s="34">
        <v>666</v>
      </c>
      <c r="F40112" s="34">
        <v>749</v>
      </c>
      <c r="G40112" s="34">
        <v>674</v>
      </c>
      <c r="H40112" s="34">
        <v>733</v>
      </c>
      <c r="I40112" s="34">
        <v>669</v>
      </c>
      <c r="J40112" s="34">
        <v>681</v>
      </c>
      <c r="K40112" s="34">
        <v>638</v>
      </c>
      <c r="L40112" s="34">
        <v>1021</v>
      </c>
      <c r="M40112" s="34">
        <v>675</v>
      </c>
      <c r="N40112" s="34">
        <v>624</v>
      </c>
      <c r="O40112" s="34">
        <v>688</v>
      </c>
      <c r="P40112" s="34">
        <v>720</v>
      </c>
      <c r="Q40112" s="34">
        <v>981</v>
      </c>
      <c r="R40112" s="34">
        <v>1046</v>
      </c>
      <c r="S40112" s="34">
        <v>758</v>
      </c>
      <c r="T40112" s="34">
        <v>1110</v>
      </c>
      <c r="U40112" s="34">
        <v>837</v>
      </c>
      <c r="V40112" s="34">
        <v>941</v>
      </c>
      <c r="W40112" s="34">
        <v>1285</v>
      </c>
      <c r="X40112" s="34">
        <v>905</v>
      </c>
      <c r="Y40112" s="34">
        <v>1142</v>
      </c>
      <c r="Z40112" s="34">
        <v>738</v>
      </c>
      <c r="AA40112" s="34">
        <v>923</v>
      </c>
      <c r="AB40112" s="34">
        <v>1273</v>
      </c>
      <c r="AC40112" s="34">
        <v>1081</v>
      </c>
    </row>
    <row r="40113" spans="1:29" x14ac:dyDescent="0.2">
      <c r="A40113" s="34" t="s">
        <v>100606</v>
      </c>
      <c r="B40113" s="34">
        <v>2868</v>
      </c>
      <c r="C40113" s="34">
        <v>1234</v>
      </c>
      <c r="D40113" s="34">
        <v>1472</v>
      </c>
      <c r="E40113" s="34">
        <v>1343</v>
      </c>
      <c r="F40113" s="34">
        <v>1799</v>
      </c>
      <c r="G40113" s="34">
        <v>1202</v>
      </c>
      <c r="H40113" s="34">
        <v>1905</v>
      </c>
      <c r="I40113" s="34">
        <v>1268</v>
      </c>
      <c r="J40113" s="34">
        <v>1939</v>
      </c>
      <c r="K40113" s="34">
        <v>1303</v>
      </c>
      <c r="L40113" s="34">
        <v>2960</v>
      </c>
      <c r="M40113" s="34">
        <v>1345</v>
      </c>
      <c r="N40113" s="34">
        <v>1685</v>
      </c>
      <c r="O40113" s="34">
        <v>1400</v>
      </c>
      <c r="P40113" s="34">
        <v>1930</v>
      </c>
      <c r="Q40113" s="34">
        <v>2440</v>
      </c>
      <c r="R40113" s="34">
        <v>2804</v>
      </c>
      <c r="S40113" s="34">
        <v>1649</v>
      </c>
      <c r="T40113" s="34">
        <v>3408</v>
      </c>
      <c r="U40113" s="34">
        <v>1890</v>
      </c>
      <c r="V40113" s="34">
        <v>2614</v>
      </c>
      <c r="W40113" s="34">
        <v>3136</v>
      </c>
      <c r="X40113" s="34">
        <v>2267</v>
      </c>
      <c r="Y40113" s="34">
        <v>2730</v>
      </c>
      <c r="Z40113" s="34">
        <v>1704</v>
      </c>
      <c r="AA40113" s="34">
        <v>1940</v>
      </c>
      <c r="AB40113" s="34">
        <v>3804</v>
      </c>
      <c r="AC40113" s="34">
        <v>2433</v>
      </c>
    </row>
    <row r="40114" spans="1:29" x14ac:dyDescent="0.2">
      <c r="A40114" s="34" t="s">
        <v>100607</v>
      </c>
      <c r="B40114" s="34">
        <v>797</v>
      </c>
      <c r="C40114" s="34">
        <v>457</v>
      </c>
      <c r="D40114" s="34">
        <v>537</v>
      </c>
      <c r="E40114" s="34">
        <v>537</v>
      </c>
      <c r="F40114" s="34">
        <v>553</v>
      </c>
      <c r="G40114" s="34">
        <v>536</v>
      </c>
      <c r="H40114" s="34">
        <v>578</v>
      </c>
      <c r="I40114" s="34">
        <v>532</v>
      </c>
      <c r="J40114" s="34">
        <v>594</v>
      </c>
      <c r="K40114" s="34">
        <v>563</v>
      </c>
      <c r="L40114" s="34">
        <v>615</v>
      </c>
      <c r="M40114" s="34">
        <v>497</v>
      </c>
      <c r="N40114" s="34">
        <v>484</v>
      </c>
      <c r="O40114" s="34">
        <v>589</v>
      </c>
      <c r="P40114" s="34">
        <v>510</v>
      </c>
      <c r="Q40114" s="34">
        <v>881</v>
      </c>
      <c r="R40114" s="34">
        <v>790</v>
      </c>
      <c r="S40114" s="34">
        <v>619</v>
      </c>
      <c r="T40114" s="34">
        <v>858</v>
      </c>
      <c r="U40114" s="34">
        <v>584</v>
      </c>
      <c r="V40114" s="34">
        <v>735</v>
      </c>
      <c r="W40114" s="34">
        <v>870</v>
      </c>
      <c r="X40114" s="34">
        <v>752</v>
      </c>
      <c r="Y40114" s="34">
        <v>947</v>
      </c>
      <c r="Z40114" s="34">
        <v>556</v>
      </c>
      <c r="AA40114" s="34">
        <v>675</v>
      </c>
      <c r="AB40114" s="34">
        <v>921</v>
      </c>
      <c r="AC40114" s="34">
        <v>1013</v>
      </c>
    </row>
    <row r="40115" spans="1:29" x14ac:dyDescent="0.2">
      <c r="A40115" s="34" t="s">
        <v>100608</v>
      </c>
      <c r="B40115" s="34">
        <v>1237</v>
      </c>
      <c r="C40115" s="34">
        <v>398</v>
      </c>
      <c r="D40115" s="34">
        <v>495</v>
      </c>
      <c r="E40115" s="34">
        <v>387</v>
      </c>
      <c r="F40115" s="34">
        <v>645</v>
      </c>
      <c r="G40115" s="34">
        <v>459</v>
      </c>
      <c r="H40115" s="34">
        <v>647</v>
      </c>
      <c r="I40115" s="34">
        <v>379</v>
      </c>
      <c r="J40115" s="34">
        <v>589</v>
      </c>
      <c r="K40115" s="34">
        <v>420</v>
      </c>
      <c r="L40115" s="34">
        <v>784</v>
      </c>
      <c r="M40115" s="34">
        <v>427</v>
      </c>
      <c r="N40115" s="34">
        <v>536</v>
      </c>
      <c r="O40115" s="34">
        <v>412</v>
      </c>
      <c r="P40115" s="34">
        <v>625</v>
      </c>
      <c r="Q40115" s="34">
        <v>723</v>
      </c>
      <c r="R40115" s="34">
        <v>871</v>
      </c>
      <c r="S40115" s="34">
        <v>516</v>
      </c>
      <c r="T40115" s="34">
        <v>1130</v>
      </c>
      <c r="U40115" s="34">
        <v>518</v>
      </c>
      <c r="V40115" s="34">
        <v>909</v>
      </c>
      <c r="W40115" s="34">
        <v>1042</v>
      </c>
      <c r="X40115" s="34">
        <v>603</v>
      </c>
      <c r="Y40115" s="34">
        <v>779</v>
      </c>
      <c r="Z40115" s="34">
        <v>603</v>
      </c>
      <c r="AA40115" s="34">
        <v>606</v>
      </c>
      <c r="AB40115" s="34">
        <v>1127</v>
      </c>
      <c r="AC40115" s="34">
        <v>675</v>
      </c>
    </row>
    <row r="40116" spans="1:29" x14ac:dyDescent="0.2">
      <c r="A40116" s="34" t="s">
        <v>100609</v>
      </c>
      <c r="B40116" s="34">
        <v>1340</v>
      </c>
      <c r="C40116" s="34">
        <v>671</v>
      </c>
      <c r="D40116" s="34">
        <v>889</v>
      </c>
      <c r="E40116" s="34">
        <v>762</v>
      </c>
      <c r="F40116" s="34">
        <v>969</v>
      </c>
      <c r="G40116" s="34">
        <v>677</v>
      </c>
      <c r="H40116" s="34">
        <v>1058</v>
      </c>
      <c r="I40116" s="34">
        <v>782</v>
      </c>
      <c r="J40116" s="34">
        <v>945</v>
      </c>
      <c r="K40116" s="34">
        <v>840</v>
      </c>
      <c r="L40116" s="34">
        <v>1386</v>
      </c>
      <c r="M40116" s="34">
        <v>746</v>
      </c>
      <c r="N40116" s="34">
        <v>856</v>
      </c>
      <c r="O40116" s="34">
        <v>760</v>
      </c>
      <c r="P40116" s="34">
        <v>1014</v>
      </c>
      <c r="Q40116" s="34">
        <v>1191</v>
      </c>
      <c r="R40116" s="34">
        <v>1491</v>
      </c>
      <c r="S40116" s="34">
        <v>1074</v>
      </c>
      <c r="T40116" s="34">
        <v>1593</v>
      </c>
      <c r="U40116" s="34">
        <v>970</v>
      </c>
      <c r="V40116" s="34">
        <v>1246</v>
      </c>
      <c r="W40116" s="34">
        <v>1750</v>
      </c>
      <c r="X40116" s="34">
        <v>1263</v>
      </c>
      <c r="Y40116" s="34">
        <v>1543</v>
      </c>
      <c r="Z40116" s="34">
        <v>1010</v>
      </c>
      <c r="AA40116" s="34">
        <v>1202</v>
      </c>
      <c r="AB40116" s="34">
        <v>1677</v>
      </c>
      <c r="AC40116" s="34">
        <v>1391</v>
      </c>
    </row>
    <row r="40117" spans="1:29" x14ac:dyDescent="0.2">
      <c r="A40117" s="34" t="s">
        <v>100610</v>
      </c>
      <c r="B40117" s="34">
        <v>145</v>
      </c>
      <c r="C40117" s="34">
        <v>80</v>
      </c>
      <c r="D40117" s="34">
        <v>137</v>
      </c>
      <c r="E40117" s="34">
        <v>100</v>
      </c>
      <c r="F40117" s="34">
        <v>108</v>
      </c>
      <c r="G40117" s="34">
        <v>66</v>
      </c>
      <c r="H40117" s="34">
        <v>97</v>
      </c>
      <c r="I40117" s="34">
        <v>74</v>
      </c>
      <c r="J40117" s="34">
        <v>105</v>
      </c>
      <c r="K40117" s="34">
        <v>103</v>
      </c>
      <c r="L40117" s="34">
        <v>96</v>
      </c>
      <c r="M40117" s="34">
        <v>70</v>
      </c>
      <c r="N40117" s="34">
        <v>129</v>
      </c>
      <c r="O40117" s="34">
        <v>78</v>
      </c>
      <c r="P40117" s="34">
        <v>98</v>
      </c>
      <c r="Q40117" s="34">
        <v>103</v>
      </c>
      <c r="R40117" s="34">
        <v>147</v>
      </c>
      <c r="S40117" s="34">
        <v>98</v>
      </c>
      <c r="T40117" s="34">
        <v>131</v>
      </c>
      <c r="U40117" s="34">
        <v>100</v>
      </c>
      <c r="V40117" s="34">
        <v>174</v>
      </c>
      <c r="W40117" s="34">
        <v>147</v>
      </c>
      <c r="X40117" s="34">
        <v>141</v>
      </c>
      <c r="Y40117" s="34">
        <v>176</v>
      </c>
      <c r="Z40117" s="34">
        <v>116</v>
      </c>
      <c r="AA40117" s="34">
        <v>127</v>
      </c>
      <c r="AB40117" s="34">
        <v>175</v>
      </c>
      <c r="AC40117" s="34">
        <v>152</v>
      </c>
    </row>
    <row r="40118" spans="1:29" x14ac:dyDescent="0.2">
      <c r="A40118" s="34" t="s">
        <v>100611</v>
      </c>
      <c r="B40118" s="34">
        <v>803</v>
      </c>
      <c r="C40118" s="34">
        <v>402</v>
      </c>
      <c r="D40118" s="34">
        <v>465</v>
      </c>
      <c r="E40118" s="34">
        <v>449</v>
      </c>
      <c r="F40118" s="34">
        <v>527</v>
      </c>
      <c r="G40118" s="34">
        <v>483</v>
      </c>
      <c r="H40118" s="34">
        <v>538</v>
      </c>
      <c r="I40118" s="34">
        <v>452</v>
      </c>
      <c r="J40118" s="34">
        <v>674</v>
      </c>
      <c r="K40118" s="34">
        <v>494</v>
      </c>
      <c r="L40118" s="34">
        <v>798</v>
      </c>
      <c r="M40118" s="34">
        <v>477</v>
      </c>
      <c r="N40118" s="34">
        <v>560</v>
      </c>
      <c r="O40118" s="34">
        <v>414</v>
      </c>
      <c r="P40118" s="34">
        <v>674</v>
      </c>
      <c r="Q40118" s="34">
        <v>644</v>
      </c>
      <c r="R40118" s="34">
        <v>876</v>
      </c>
      <c r="S40118" s="34">
        <v>543</v>
      </c>
      <c r="T40118" s="34">
        <v>1145</v>
      </c>
      <c r="U40118" s="34">
        <v>592</v>
      </c>
      <c r="V40118" s="34">
        <v>708</v>
      </c>
      <c r="W40118" s="34">
        <v>973</v>
      </c>
      <c r="X40118" s="34">
        <v>692</v>
      </c>
      <c r="Y40118" s="34">
        <v>889</v>
      </c>
      <c r="Z40118" s="34">
        <v>527</v>
      </c>
      <c r="AA40118" s="34">
        <v>610</v>
      </c>
      <c r="AB40118" s="34">
        <v>1235</v>
      </c>
      <c r="AC40118" s="34">
        <v>737</v>
      </c>
    </row>
    <row r="40119" spans="1:29" x14ac:dyDescent="0.2">
      <c r="A40119" s="34" t="s">
        <v>100612</v>
      </c>
      <c r="B40119" s="34">
        <v>271</v>
      </c>
      <c r="C40119" s="34">
        <v>153</v>
      </c>
      <c r="D40119" s="34">
        <v>164</v>
      </c>
      <c r="E40119" s="34">
        <v>154</v>
      </c>
      <c r="F40119" s="34">
        <v>191</v>
      </c>
      <c r="G40119" s="34">
        <v>127</v>
      </c>
      <c r="H40119" s="34">
        <v>158</v>
      </c>
      <c r="I40119" s="34">
        <v>130</v>
      </c>
      <c r="J40119" s="34">
        <v>192</v>
      </c>
      <c r="K40119" s="34">
        <v>132</v>
      </c>
      <c r="L40119" s="34">
        <v>196</v>
      </c>
      <c r="M40119" s="34">
        <v>148</v>
      </c>
      <c r="N40119" s="34">
        <v>193</v>
      </c>
      <c r="O40119" s="34">
        <v>137</v>
      </c>
      <c r="P40119" s="34">
        <v>194</v>
      </c>
      <c r="Q40119" s="34">
        <v>191</v>
      </c>
      <c r="R40119" s="34">
        <v>219</v>
      </c>
      <c r="S40119" s="34">
        <v>218</v>
      </c>
      <c r="T40119" s="34">
        <v>237</v>
      </c>
      <c r="U40119" s="34">
        <v>153</v>
      </c>
      <c r="V40119" s="34">
        <v>190</v>
      </c>
      <c r="W40119" s="34">
        <v>311</v>
      </c>
      <c r="X40119" s="34">
        <v>191</v>
      </c>
      <c r="Y40119" s="34">
        <v>272</v>
      </c>
      <c r="Z40119" s="34">
        <v>171</v>
      </c>
      <c r="AA40119" s="34">
        <v>204</v>
      </c>
      <c r="AB40119" s="34">
        <v>299</v>
      </c>
      <c r="AC40119" s="34">
        <v>299</v>
      </c>
    </row>
    <row r="40120" spans="1:29" x14ac:dyDescent="0.2">
      <c r="A40120" s="34" t="s">
        <v>100613</v>
      </c>
      <c r="B40120" s="34">
        <v>917</v>
      </c>
      <c r="C40120" s="34">
        <v>510</v>
      </c>
      <c r="D40120" s="34">
        <v>537</v>
      </c>
      <c r="E40120" s="34">
        <v>460</v>
      </c>
      <c r="F40120" s="34">
        <v>592</v>
      </c>
      <c r="G40120" s="34">
        <v>466</v>
      </c>
      <c r="H40120" s="34">
        <v>574</v>
      </c>
      <c r="I40120" s="34">
        <v>513</v>
      </c>
      <c r="J40120" s="34">
        <v>612</v>
      </c>
      <c r="K40120" s="34">
        <v>455</v>
      </c>
      <c r="L40120" s="34">
        <v>733</v>
      </c>
      <c r="M40120" s="34">
        <v>476</v>
      </c>
      <c r="N40120" s="34">
        <v>527</v>
      </c>
      <c r="O40120" s="34">
        <v>469</v>
      </c>
      <c r="P40120" s="34">
        <v>557</v>
      </c>
      <c r="Q40120" s="34">
        <v>827</v>
      </c>
      <c r="R40120" s="34">
        <v>857</v>
      </c>
      <c r="S40120" s="34">
        <v>632</v>
      </c>
      <c r="T40120" s="34">
        <v>941</v>
      </c>
      <c r="U40120" s="34">
        <v>714</v>
      </c>
      <c r="V40120" s="34">
        <v>844</v>
      </c>
      <c r="W40120" s="34">
        <v>1073</v>
      </c>
      <c r="X40120" s="34">
        <v>618</v>
      </c>
      <c r="Y40120" s="34">
        <v>911</v>
      </c>
      <c r="Z40120" s="34">
        <v>662</v>
      </c>
      <c r="AA40120" s="34">
        <v>663</v>
      </c>
      <c r="AB40120" s="34">
        <v>1005</v>
      </c>
      <c r="AC40120" s="34">
        <v>936</v>
      </c>
    </row>
    <row r="40121" spans="1:29" x14ac:dyDescent="0.2">
      <c r="A40121" s="34" t="s">
        <v>100614</v>
      </c>
      <c r="B40121" s="34">
        <v>2534</v>
      </c>
      <c r="C40121" s="34">
        <v>771</v>
      </c>
      <c r="D40121" s="34">
        <v>1090</v>
      </c>
      <c r="E40121" s="34">
        <v>866</v>
      </c>
      <c r="F40121" s="34">
        <v>1419</v>
      </c>
      <c r="G40121" s="34">
        <v>745</v>
      </c>
      <c r="H40121" s="34">
        <v>1394</v>
      </c>
      <c r="I40121" s="34">
        <v>763</v>
      </c>
      <c r="J40121" s="34">
        <v>1516</v>
      </c>
      <c r="K40121" s="34">
        <v>869</v>
      </c>
      <c r="L40121" s="34">
        <v>2160</v>
      </c>
      <c r="M40121" s="34">
        <v>739</v>
      </c>
      <c r="N40121" s="34">
        <v>1328</v>
      </c>
      <c r="O40121" s="34">
        <v>877</v>
      </c>
      <c r="P40121" s="34">
        <v>1471</v>
      </c>
      <c r="Q40121" s="34">
        <v>1310</v>
      </c>
      <c r="R40121" s="34">
        <v>2227</v>
      </c>
      <c r="S40121" s="34">
        <v>1040</v>
      </c>
      <c r="T40121" s="34">
        <v>2472</v>
      </c>
      <c r="U40121" s="34">
        <v>1204</v>
      </c>
      <c r="V40121" s="34">
        <v>1959</v>
      </c>
      <c r="W40121" s="34">
        <v>1913</v>
      </c>
      <c r="X40121" s="34">
        <v>1687</v>
      </c>
      <c r="Y40121" s="34">
        <v>1730</v>
      </c>
      <c r="Z40121" s="34">
        <v>1546</v>
      </c>
      <c r="AA40121" s="34">
        <v>1242</v>
      </c>
      <c r="AB40121" s="34">
        <v>2690</v>
      </c>
      <c r="AC40121" s="34">
        <v>1551</v>
      </c>
    </row>
    <row r="40122" spans="1:29" x14ac:dyDescent="0.2">
      <c r="A40122" s="34" t="s">
        <v>100615</v>
      </c>
      <c r="B40122" s="34">
        <v>649</v>
      </c>
      <c r="C40122" s="34">
        <v>317</v>
      </c>
      <c r="D40122" s="34">
        <v>403</v>
      </c>
      <c r="E40122" s="34">
        <v>413</v>
      </c>
      <c r="F40122" s="34">
        <v>534</v>
      </c>
      <c r="G40122" s="34">
        <v>475</v>
      </c>
      <c r="H40122" s="34">
        <v>616</v>
      </c>
      <c r="I40122" s="34">
        <v>383</v>
      </c>
      <c r="J40122" s="34">
        <v>480</v>
      </c>
      <c r="K40122" s="34">
        <v>325</v>
      </c>
      <c r="L40122" s="34">
        <v>687</v>
      </c>
      <c r="M40122" s="34">
        <v>333</v>
      </c>
      <c r="N40122" s="34">
        <v>483</v>
      </c>
      <c r="O40122" s="34">
        <v>405</v>
      </c>
      <c r="P40122" s="34">
        <v>530</v>
      </c>
      <c r="Q40122" s="34">
        <v>600</v>
      </c>
      <c r="R40122" s="34">
        <v>743</v>
      </c>
      <c r="S40122" s="34">
        <v>413</v>
      </c>
      <c r="T40122" s="34">
        <v>872</v>
      </c>
      <c r="U40122" s="34">
        <v>491</v>
      </c>
      <c r="V40122" s="34">
        <v>630</v>
      </c>
      <c r="W40122" s="34">
        <v>788</v>
      </c>
      <c r="X40122" s="34">
        <v>560</v>
      </c>
      <c r="Y40122" s="34">
        <v>693</v>
      </c>
      <c r="Z40122" s="34">
        <v>459</v>
      </c>
      <c r="AA40122" s="34">
        <v>488</v>
      </c>
      <c r="AB40122" s="34">
        <v>848</v>
      </c>
      <c r="AC40122" s="34">
        <v>628</v>
      </c>
    </row>
    <row r="40123" spans="1:29" x14ac:dyDescent="0.2">
      <c r="A40123" s="34" t="s">
        <v>100616</v>
      </c>
      <c r="B40123" s="34">
        <v>220</v>
      </c>
      <c r="C40123" s="34">
        <v>148</v>
      </c>
      <c r="D40123" s="34">
        <v>128</v>
      </c>
      <c r="E40123" s="34">
        <v>185</v>
      </c>
      <c r="F40123" s="34">
        <v>149</v>
      </c>
      <c r="G40123" s="34">
        <v>105</v>
      </c>
      <c r="H40123" s="34">
        <v>135</v>
      </c>
      <c r="I40123" s="34">
        <v>152</v>
      </c>
      <c r="J40123" s="34">
        <v>147</v>
      </c>
      <c r="K40123" s="34">
        <v>165</v>
      </c>
      <c r="L40123" s="34">
        <v>118</v>
      </c>
      <c r="M40123" s="34">
        <v>144</v>
      </c>
      <c r="N40123" s="34">
        <v>117</v>
      </c>
      <c r="O40123" s="34">
        <v>137</v>
      </c>
      <c r="P40123" s="34">
        <v>136</v>
      </c>
      <c r="Q40123" s="34">
        <v>180</v>
      </c>
      <c r="R40123" s="34">
        <v>161</v>
      </c>
      <c r="S40123" s="34">
        <v>155</v>
      </c>
      <c r="T40123" s="34">
        <v>130</v>
      </c>
      <c r="U40123" s="34">
        <v>169</v>
      </c>
      <c r="V40123" s="34">
        <v>162</v>
      </c>
      <c r="W40123" s="34">
        <v>160</v>
      </c>
      <c r="X40123" s="34">
        <v>168</v>
      </c>
      <c r="Y40123" s="34">
        <v>192</v>
      </c>
      <c r="Z40123" s="34">
        <v>139</v>
      </c>
      <c r="AA40123" s="34">
        <v>143</v>
      </c>
      <c r="AB40123" s="34">
        <v>156</v>
      </c>
      <c r="AC40123" s="34">
        <v>285</v>
      </c>
    </row>
    <row r="40124" spans="1:29" x14ac:dyDescent="0.2">
      <c r="A40124" s="34" t="s">
        <v>100617</v>
      </c>
      <c r="B40124" s="34">
        <v>3177</v>
      </c>
      <c r="C40124" s="34">
        <v>1160</v>
      </c>
      <c r="D40124" s="34">
        <v>1556</v>
      </c>
      <c r="E40124" s="34">
        <v>1279</v>
      </c>
      <c r="F40124" s="34">
        <v>1827</v>
      </c>
      <c r="G40124" s="34">
        <v>1287</v>
      </c>
      <c r="H40124" s="34">
        <v>1688</v>
      </c>
      <c r="I40124" s="34">
        <v>1262</v>
      </c>
      <c r="J40124" s="34">
        <v>1911</v>
      </c>
      <c r="K40124" s="34">
        <v>1334</v>
      </c>
      <c r="L40124" s="34">
        <v>2507</v>
      </c>
      <c r="M40124" s="34">
        <v>1161</v>
      </c>
      <c r="N40124" s="34">
        <v>1637</v>
      </c>
      <c r="O40124" s="34">
        <v>1270</v>
      </c>
      <c r="P40124" s="34">
        <v>1885</v>
      </c>
      <c r="Q40124" s="34">
        <v>2101</v>
      </c>
      <c r="R40124" s="34">
        <v>2710</v>
      </c>
      <c r="S40124" s="34">
        <v>1414</v>
      </c>
      <c r="T40124" s="34">
        <v>3415</v>
      </c>
      <c r="U40124" s="34">
        <v>1764</v>
      </c>
      <c r="V40124" s="34">
        <v>2369</v>
      </c>
      <c r="W40124" s="34">
        <v>2781</v>
      </c>
      <c r="X40124" s="34">
        <v>2186</v>
      </c>
      <c r="Y40124" s="34">
        <v>2320</v>
      </c>
      <c r="Z40124" s="34">
        <v>1816</v>
      </c>
      <c r="AA40124" s="34">
        <v>1914</v>
      </c>
      <c r="AB40124" s="34">
        <v>3708</v>
      </c>
      <c r="AC40124" s="34">
        <v>2400</v>
      </c>
    </row>
    <row r="40125" spans="1:29" x14ac:dyDescent="0.2">
      <c r="A40125" s="34" t="s">
        <v>100618</v>
      </c>
      <c r="B40125" s="34">
        <v>473</v>
      </c>
      <c r="C40125" s="34">
        <v>327</v>
      </c>
      <c r="D40125" s="34">
        <v>370</v>
      </c>
      <c r="E40125" s="34">
        <v>383</v>
      </c>
      <c r="F40125" s="34">
        <v>402</v>
      </c>
      <c r="G40125" s="34">
        <v>365</v>
      </c>
      <c r="H40125" s="34">
        <v>419</v>
      </c>
      <c r="I40125" s="34">
        <v>325</v>
      </c>
      <c r="J40125" s="34">
        <v>462</v>
      </c>
      <c r="K40125" s="34">
        <v>413</v>
      </c>
      <c r="L40125" s="34">
        <v>480</v>
      </c>
      <c r="M40125" s="34">
        <v>365</v>
      </c>
      <c r="N40125" s="34">
        <v>304</v>
      </c>
      <c r="O40125" s="34">
        <v>374</v>
      </c>
      <c r="P40125" s="34">
        <v>412</v>
      </c>
      <c r="Q40125" s="34">
        <v>473</v>
      </c>
      <c r="R40125" s="34">
        <v>538</v>
      </c>
      <c r="S40125" s="34">
        <v>380</v>
      </c>
      <c r="T40125" s="34">
        <v>535</v>
      </c>
      <c r="U40125" s="34">
        <v>398</v>
      </c>
      <c r="V40125" s="34">
        <v>490</v>
      </c>
      <c r="W40125" s="34">
        <v>577</v>
      </c>
      <c r="X40125" s="34">
        <v>550</v>
      </c>
      <c r="Y40125" s="34">
        <v>564</v>
      </c>
      <c r="Z40125" s="34">
        <v>450</v>
      </c>
      <c r="AA40125" s="34">
        <v>431</v>
      </c>
      <c r="AB40125" s="34">
        <v>829</v>
      </c>
      <c r="AC40125" s="34">
        <v>542</v>
      </c>
    </row>
    <row r="40126" spans="1:29" x14ac:dyDescent="0.2">
      <c r="A40126" s="34" t="s">
        <v>100619</v>
      </c>
      <c r="B40126" s="34">
        <v>450</v>
      </c>
      <c r="C40126" s="34">
        <v>520</v>
      </c>
      <c r="D40126" s="34">
        <v>489</v>
      </c>
      <c r="E40126" s="34">
        <v>513</v>
      </c>
      <c r="F40126" s="34">
        <v>553</v>
      </c>
      <c r="G40126" s="34">
        <v>622</v>
      </c>
      <c r="H40126" s="34">
        <v>520</v>
      </c>
      <c r="I40126" s="34">
        <v>464</v>
      </c>
      <c r="J40126" s="34">
        <v>553</v>
      </c>
      <c r="K40126" s="34">
        <v>547</v>
      </c>
      <c r="L40126" s="34">
        <v>644</v>
      </c>
      <c r="M40126" s="34">
        <v>561</v>
      </c>
      <c r="N40126" s="34">
        <v>455</v>
      </c>
      <c r="O40126" s="34">
        <v>468</v>
      </c>
      <c r="P40126" s="34">
        <v>569</v>
      </c>
      <c r="Q40126" s="34">
        <v>736</v>
      </c>
      <c r="R40126" s="34">
        <v>801</v>
      </c>
      <c r="S40126" s="34">
        <v>556</v>
      </c>
      <c r="T40126" s="34">
        <v>791</v>
      </c>
      <c r="U40126" s="34">
        <v>619</v>
      </c>
      <c r="V40126" s="34">
        <v>677</v>
      </c>
      <c r="W40126" s="34">
        <v>830</v>
      </c>
      <c r="X40126" s="34">
        <v>636</v>
      </c>
      <c r="Y40126" s="34">
        <v>796</v>
      </c>
      <c r="Z40126" s="34">
        <v>528</v>
      </c>
      <c r="AA40126" s="34">
        <v>687</v>
      </c>
      <c r="AB40126" s="34">
        <v>846</v>
      </c>
      <c r="AC40126" s="34">
        <v>893</v>
      </c>
    </row>
    <row r="40127" spans="1:29" x14ac:dyDescent="0.2">
      <c r="A40127" s="34" t="s">
        <v>100620</v>
      </c>
      <c r="B40127" s="34">
        <v>984</v>
      </c>
      <c r="C40127" s="34">
        <v>646</v>
      </c>
      <c r="D40127" s="34">
        <v>794</v>
      </c>
      <c r="E40127" s="34">
        <v>781</v>
      </c>
      <c r="F40127" s="34">
        <v>975</v>
      </c>
      <c r="G40127" s="34">
        <v>758</v>
      </c>
      <c r="H40127" s="34">
        <v>941</v>
      </c>
      <c r="I40127" s="34">
        <v>787</v>
      </c>
      <c r="J40127" s="34">
        <v>914</v>
      </c>
      <c r="K40127" s="34">
        <v>828</v>
      </c>
      <c r="L40127" s="34">
        <v>1086</v>
      </c>
      <c r="M40127" s="34">
        <v>634</v>
      </c>
      <c r="N40127" s="34">
        <v>875</v>
      </c>
      <c r="O40127" s="34">
        <v>684</v>
      </c>
      <c r="P40127" s="34">
        <v>867</v>
      </c>
      <c r="Q40127" s="34">
        <v>1211</v>
      </c>
      <c r="R40127" s="34">
        <v>1267</v>
      </c>
      <c r="S40127" s="34">
        <v>946</v>
      </c>
      <c r="T40127" s="34">
        <v>1338</v>
      </c>
      <c r="U40127" s="34">
        <v>992</v>
      </c>
      <c r="V40127" s="34">
        <v>1128</v>
      </c>
      <c r="W40127" s="34">
        <v>1280</v>
      </c>
      <c r="X40127" s="34">
        <v>1057</v>
      </c>
      <c r="Y40127" s="34">
        <v>1245</v>
      </c>
      <c r="Z40127" s="34">
        <v>924</v>
      </c>
      <c r="AA40127" s="34">
        <v>996</v>
      </c>
      <c r="AB40127" s="34">
        <v>1449</v>
      </c>
      <c r="AC40127" s="34">
        <v>1295</v>
      </c>
    </row>
    <row r="40128" spans="1:29" x14ac:dyDescent="0.2">
      <c r="A40128" s="34" t="s">
        <v>100621</v>
      </c>
      <c r="B40128" s="34">
        <v>964</v>
      </c>
      <c r="C40128" s="34">
        <v>604</v>
      </c>
      <c r="D40128" s="34">
        <v>707</v>
      </c>
      <c r="E40128" s="34">
        <v>551</v>
      </c>
      <c r="F40128" s="34">
        <v>736</v>
      </c>
      <c r="G40128" s="34">
        <v>560</v>
      </c>
      <c r="H40128" s="34">
        <v>814</v>
      </c>
      <c r="I40128" s="34">
        <v>610</v>
      </c>
      <c r="J40128" s="34">
        <v>789</v>
      </c>
      <c r="K40128" s="34">
        <v>636</v>
      </c>
      <c r="L40128" s="34">
        <v>1019</v>
      </c>
      <c r="M40128" s="34">
        <v>512</v>
      </c>
      <c r="N40128" s="34">
        <v>694</v>
      </c>
      <c r="O40128" s="34">
        <v>557</v>
      </c>
      <c r="P40128" s="34">
        <v>806</v>
      </c>
      <c r="Q40128" s="34">
        <v>1057</v>
      </c>
      <c r="R40128" s="34">
        <v>1181</v>
      </c>
      <c r="S40128" s="34">
        <v>715</v>
      </c>
      <c r="T40128" s="34">
        <v>1312</v>
      </c>
      <c r="U40128" s="34">
        <v>737</v>
      </c>
      <c r="V40128" s="34">
        <v>1095</v>
      </c>
      <c r="W40128" s="34">
        <v>1265</v>
      </c>
      <c r="X40128" s="34">
        <v>938</v>
      </c>
      <c r="Y40128" s="34">
        <v>1003</v>
      </c>
      <c r="Z40128" s="34">
        <v>853</v>
      </c>
      <c r="AA40128" s="34">
        <v>829</v>
      </c>
      <c r="AB40128" s="34">
        <v>1476</v>
      </c>
      <c r="AC40128" s="34">
        <v>1008</v>
      </c>
    </row>
    <row r="40129" spans="1:29" x14ac:dyDescent="0.2">
      <c r="A40129" s="34" t="s">
        <v>100622</v>
      </c>
      <c r="B40129" s="34">
        <v>409</v>
      </c>
      <c r="C40129" s="34">
        <v>221</v>
      </c>
      <c r="D40129" s="34">
        <v>306</v>
      </c>
      <c r="E40129" s="34">
        <v>289</v>
      </c>
      <c r="F40129" s="34">
        <v>316</v>
      </c>
      <c r="G40129" s="34">
        <v>328</v>
      </c>
      <c r="H40129" s="34">
        <v>303</v>
      </c>
      <c r="I40129" s="34">
        <v>271</v>
      </c>
      <c r="J40129" s="34">
        <v>324</v>
      </c>
      <c r="K40129" s="34">
        <v>283</v>
      </c>
      <c r="L40129" s="34">
        <v>296</v>
      </c>
      <c r="M40129" s="34">
        <v>274</v>
      </c>
      <c r="N40129" s="34">
        <v>208</v>
      </c>
      <c r="O40129" s="34">
        <v>216</v>
      </c>
      <c r="P40129" s="34">
        <v>268</v>
      </c>
      <c r="Q40129" s="34">
        <v>366</v>
      </c>
      <c r="R40129" s="34">
        <v>419</v>
      </c>
      <c r="S40129" s="34">
        <v>358</v>
      </c>
      <c r="T40129" s="34">
        <v>345</v>
      </c>
      <c r="U40129" s="34">
        <v>281</v>
      </c>
      <c r="V40129" s="34">
        <v>296</v>
      </c>
      <c r="W40129" s="34">
        <v>436</v>
      </c>
      <c r="X40129" s="34">
        <v>334</v>
      </c>
      <c r="Y40129" s="34">
        <v>379</v>
      </c>
      <c r="Z40129" s="34">
        <v>309</v>
      </c>
      <c r="AA40129" s="34">
        <v>356</v>
      </c>
      <c r="AB40129" s="34">
        <v>422</v>
      </c>
      <c r="AC40129" s="34">
        <v>507</v>
      </c>
    </row>
    <row r="40130" spans="1:29" x14ac:dyDescent="0.2">
      <c r="A40130" s="34" t="s">
        <v>100623</v>
      </c>
      <c r="B40130" s="34">
        <v>600</v>
      </c>
      <c r="C40130" s="34">
        <v>388</v>
      </c>
      <c r="D40130" s="34">
        <v>377</v>
      </c>
      <c r="E40130" s="34">
        <v>429</v>
      </c>
      <c r="F40130" s="34">
        <v>437</v>
      </c>
      <c r="G40130" s="34">
        <v>423</v>
      </c>
      <c r="H40130" s="34">
        <v>515</v>
      </c>
      <c r="I40130" s="34">
        <v>345</v>
      </c>
      <c r="J40130" s="34">
        <v>423</v>
      </c>
      <c r="K40130" s="34">
        <v>412</v>
      </c>
      <c r="L40130" s="34">
        <v>540</v>
      </c>
      <c r="M40130" s="34">
        <v>381</v>
      </c>
      <c r="N40130" s="34">
        <v>455</v>
      </c>
      <c r="O40130" s="34">
        <v>323</v>
      </c>
      <c r="P40130" s="34">
        <v>455</v>
      </c>
      <c r="Q40130" s="34">
        <v>555</v>
      </c>
      <c r="R40130" s="34">
        <v>635</v>
      </c>
      <c r="S40130" s="34">
        <v>421</v>
      </c>
      <c r="T40130" s="34">
        <v>716</v>
      </c>
      <c r="U40130" s="34">
        <v>454</v>
      </c>
      <c r="V40130" s="34">
        <v>567</v>
      </c>
      <c r="W40130" s="34">
        <v>603</v>
      </c>
      <c r="X40130" s="34">
        <v>597</v>
      </c>
      <c r="Y40130" s="34">
        <v>606</v>
      </c>
      <c r="Z40130" s="34">
        <v>518</v>
      </c>
      <c r="AA40130" s="34">
        <v>422</v>
      </c>
      <c r="AB40130" s="34">
        <v>799</v>
      </c>
      <c r="AC40130" s="34">
        <v>628</v>
      </c>
    </row>
    <row r="40131" spans="1:29" x14ac:dyDescent="0.2">
      <c r="A40131" s="34" t="s">
        <v>100624</v>
      </c>
      <c r="B40131" s="34">
        <v>427</v>
      </c>
      <c r="C40131" s="34">
        <v>274</v>
      </c>
      <c r="D40131" s="34">
        <v>264</v>
      </c>
      <c r="E40131" s="34">
        <v>308</v>
      </c>
      <c r="F40131" s="34">
        <v>286</v>
      </c>
      <c r="G40131" s="34">
        <v>301</v>
      </c>
      <c r="H40131" s="34">
        <v>211</v>
      </c>
      <c r="I40131" s="34">
        <v>303</v>
      </c>
      <c r="J40131" s="34">
        <v>320</v>
      </c>
      <c r="K40131" s="34">
        <v>322</v>
      </c>
      <c r="L40131" s="34">
        <v>346</v>
      </c>
      <c r="M40131" s="34">
        <v>291</v>
      </c>
      <c r="N40131" s="34">
        <v>271</v>
      </c>
      <c r="O40131" s="34">
        <v>277</v>
      </c>
      <c r="P40131" s="34">
        <v>340</v>
      </c>
      <c r="Q40131" s="34">
        <v>512</v>
      </c>
      <c r="R40131" s="34">
        <v>426</v>
      </c>
      <c r="S40131" s="34">
        <v>317</v>
      </c>
      <c r="T40131" s="34">
        <v>463</v>
      </c>
      <c r="U40131" s="34">
        <v>391</v>
      </c>
      <c r="V40131" s="34">
        <v>421</v>
      </c>
      <c r="W40131" s="34">
        <v>600</v>
      </c>
      <c r="X40131" s="34">
        <v>275</v>
      </c>
      <c r="Y40131" s="34">
        <v>571</v>
      </c>
      <c r="Z40131" s="34">
        <v>216</v>
      </c>
      <c r="AA40131" s="34">
        <v>417</v>
      </c>
      <c r="AB40131" s="34">
        <v>575</v>
      </c>
      <c r="AC40131" s="34">
        <v>547</v>
      </c>
    </row>
    <row r="40132" spans="1:29" x14ac:dyDescent="0.2">
      <c r="A40132" s="34" t="s">
        <v>100625</v>
      </c>
      <c r="B40132" s="34">
        <v>663</v>
      </c>
      <c r="C40132" s="34">
        <v>290</v>
      </c>
      <c r="D40132" s="34">
        <v>360</v>
      </c>
      <c r="E40132" s="34">
        <v>265</v>
      </c>
      <c r="F40132" s="34">
        <v>316</v>
      </c>
      <c r="G40132" s="34">
        <v>267</v>
      </c>
      <c r="H40132" s="34">
        <v>340</v>
      </c>
      <c r="I40132" s="34">
        <v>292</v>
      </c>
      <c r="J40132" s="34">
        <v>346</v>
      </c>
      <c r="K40132" s="34">
        <v>301</v>
      </c>
      <c r="L40132" s="34">
        <v>507</v>
      </c>
      <c r="M40132" s="34">
        <v>273</v>
      </c>
      <c r="N40132" s="34">
        <v>365</v>
      </c>
      <c r="O40132" s="34">
        <v>307</v>
      </c>
      <c r="P40132" s="34">
        <v>328</v>
      </c>
      <c r="Q40132" s="34">
        <v>490</v>
      </c>
      <c r="R40132" s="34">
        <v>486</v>
      </c>
      <c r="S40132" s="34">
        <v>398</v>
      </c>
      <c r="T40132" s="34">
        <v>739</v>
      </c>
      <c r="U40132" s="34">
        <v>364</v>
      </c>
      <c r="V40132" s="34">
        <v>498</v>
      </c>
      <c r="W40132" s="34">
        <v>574</v>
      </c>
      <c r="X40132" s="34">
        <v>421</v>
      </c>
      <c r="Y40132" s="34">
        <v>518</v>
      </c>
      <c r="Z40132" s="34">
        <v>314</v>
      </c>
      <c r="AA40132" s="34">
        <v>387</v>
      </c>
      <c r="AB40132" s="34">
        <v>612</v>
      </c>
      <c r="AC40132" s="34">
        <v>516</v>
      </c>
    </row>
    <row r="40133" spans="1:29" x14ac:dyDescent="0.2">
      <c r="A40133" s="34" t="s">
        <v>100626</v>
      </c>
      <c r="B40133" s="34">
        <v>448</v>
      </c>
      <c r="C40133" s="34">
        <v>325</v>
      </c>
      <c r="D40133" s="34">
        <v>278</v>
      </c>
      <c r="E40133" s="34">
        <v>402</v>
      </c>
      <c r="F40133" s="34">
        <v>316</v>
      </c>
      <c r="G40133" s="34">
        <v>454</v>
      </c>
      <c r="H40133" s="34">
        <v>294</v>
      </c>
      <c r="I40133" s="34">
        <v>336</v>
      </c>
      <c r="J40133" s="34">
        <v>361</v>
      </c>
      <c r="K40133" s="34">
        <v>435</v>
      </c>
      <c r="L40133" s="34">
        <v>440</v>
      </c>
      <c r="M40133" s="34">
        <v>340</v>
      </c>
      <c r="N40133" s="34">
        <v>289</v>
      </c>
      <c r="O40133" s="34">
        <v>383</v>
      </c>
      <c r="P40133" s="34">
        <v>373</v>
      </c>
      <c r="Q40133" s="34">
        <v>589</v>
      </c>
      <c r="R40133" s="34">
        <v>513</v>
      </c>
      <c r="S40133" s="34">
        <v>430</v>
      </c>
      <c r="T40133" s="34">
        <v>579</v>
      </c>
      <c r="U40133" s="34">
        <v>426</v>
      </c>
      <c r="V40133" s="34">
        <v>365</v>
      </c>
      <c r="W40133" s="34">
        <v>657</v>
      </c>
      <c r="X40133" s="34">
        <v>422</v>
      </c>
      <c r="Y40133" s="34">
        <v>658</v>
      </c>
      <c r="Z40133" s="34">
        <v>329</v>
      </c>
      <c r="AA40133" s="34">
        <v>399</v>
      </c>
      <c r="AB40133" s="34">
        <v>548</v>
      </c>
      <c r="AC40133" s="34">
        <v>651</v>
      </c>
    </row>
    <row r="40134" spans="1:29" x14ac:dyDescent="0.2">
      <c r="A40134" s="34" t="s">
        <v>100627</v>
      </c>
      <c r="B40134" s="34">
        <v>333</v>
      </c>
      <c r="C40134" s="34">
        <v>186</v>
      </c>
      <c r="D40134" s="34">
        <v>263</v>
      </c>
      <c r="E40134" s="34">
        <v>233</v>
      </c>
      <c r="F40134" s="34">
        <v>268</v>
      </c>
      <c r="G40134" s="34">
        <v>162</v>
      </c>
      <c r="H40134" s="34">
        <v>243</v>
      </c>
      <c r="I40134" s="34">
        <v>206</v>
      </c>
      <c r="J40134" s="34">
        <v>255</v>
      </c>
      <c r="K40134" s="34">
        <v>217</v>
      </c>
      <c r="L40134" s="34">
        <v>236</v>
      </c>
      <c r="M40134" s="34">
        <v>208</v>
      </c>
      <c r="N40134" s="34">
        <v>199</v>
      </c>
      <c r="O40134" s="34">
        <v>166</v>
      </c>
      <c r="P40134" s="34">
        <v>246</v>
      </c>
      <c r="Q40134" s="34">
        <v>258</v>
      </c>
      <c r="R40134" s="34">
        <v>364</v>
      </c>
      <c r="S40134" s="34">
        <v>207</v>
      </c>
      <c r="T40134" s="34">
        <v>333</v>
      </c>
      <c r="U40134" s="34">
        <v>226</v>
      </c>
      <c r="V40134" s="34">
        <v>319</v>
      </c>
      <c r="W40134" s="34">
        <v>318</v>
      </c>
      <c r="X40134" s="34">
        <v>313</v>
      </c>
      <c r="Y40134" s="34">
        <v>253</v>
      </c>
      <c r="Z40134" s="34">
        <v>318</v>
      </c>
      <c r="AA40134" s="34">
        <v>280</v>
      </c>
      <c r="AB40134" s="34">
        <v>450</v>
      </c>
      <c r="AC40134" s="34">
        <v>348</v>
      </c>
    </row>
    <row r="40135" spans="1:29" x14ac:dyDescent="0.2">
      <c r="A40135" s="34" t="s">
        <v>100628</v>
      </c>
      <c r="B40135" s="34">
        <v>786</v>
      </c>
      <c r="C40135" s="34">
        <v>321</v>
      </c>
      <c r="D40135" s="34">
        <v>357</v>
      </c>
      <c r="E40135" s="34">
        <v>393</v>
      </c>
      <c r="F40135" s="34">
        <v>418</v>
      </c>
      <c r="G40135" s="34">
        <v>347</v>
      </c>
      <c r="H40135" s="34">
        <v>432</v>
      </c>
      <c r="I40135" s="34">
        <v>324</v>
      </c>
      <c r="J40135" s="34">
        <v>444</v>
      </c>
      <c r="K40135" s="34">
        <v>366</v>
      </c>
      <c r="L40135" s="34">
        <v>557</v>
      </c>
      <c r="M40135" s="34">
        <v>309</v>
      </c>
      <c r="N40135" s="34">
        <v>333</v>
      </c>
      <c r="O40135" s="34">
        <v>374</v>
      </c>
      <c r="P40135" s="34">
        <v>425</v>
      </c>
      <c r="Q40135" s="34">
        <v>490</v>
      </c>
      <c r="R40135" s="34">
        <v>646</v>
      </c>
      <c r="S40135" s="34">
        <v>465</v>
      </c>
      <c r="T40135" s="34">
        <v>837</v>
      </c>
      <c r="U40135" s="34">
        <v>514</v>
      </c>
      <c r="V40135" s="34">
        <v>625</v>
      </c>
      <c r="W40135" s="34">
        <v>759</v>
      </c>
      <c r="X40135" s="34">
        <v>478</v>
      </c>
      <c r="Y40135" s="34">
        <v>691</v>
      </c>
      <c r="Z40135" s="34">
        <v>388</v>
      </c>
      <c r="AA40135" s="34">
        <v>457</v>
      </c>
      <c r="AB40135" s="34">
        <v>656</v>
      </c>
      <c r="AC40135" s="34">
        <v>657</v>
      </c>
    </row>
    <row r="40136" spans="1:29" x14ac:dyDescent="0.2">
      <c r="A40136" s="34" t="s">
        <v>100629</v>
      </c>
      <c r="B40136" s="34">
        <v>399</v>
      </c>
      <c r="C40136" s="34">
        <v>305</v>
      </c>
      <c r="D40136" s="34">
        <v>297</v>
      </c>
      <c r="E40136" s="34">
        <v>362</v>
      </c>
      <c r="F40136" s="34">
        <v>392</v>
      </c>
      <c r="G40136" s="34">
        <v>278</v>
      </c>
      <c r="H40136" s="34">
        <v>354</v>
      </c>
      <c r="I40136" s="34">
        <v>267</v>
      </c>
      <c r="J40136" s="34">
        <v>354</v>
      </c>
      <c r="K40136" s="34">
        <v>301</v>
      </c>
      <c r="L40136" s="34">
        <v>414</v>
      </c>
      <c r="M40136" s="34">
        <v>306</v>
      </c>
      <c r="N40136" s="34">
        <v>268</v>
      </c>
      <c r="O40136" s="34">
        <v>300</v>
      </c>
      <c r="P40136" s="34">
        <v>362</v>
      </c>
      <c r="Q40136" s="34">
        <v>389</v>
      </c>
      <c r="R40136" s="34">
        <v>490</v>
      </c>
      <c r="S40136" s="34">
        <v>358</v>
      </c>
      <c r="T40136" s="34">
        <v>492</v>
      </c>
      <c r="U40136" s="34">
        <v>373</v>
      </c>
      <c r="V40136" s="34">
        <v>438</v>
      </c>
      <c r="W40136" s="34">
        <v>541</v>
      </c>
      <c r="X40136" s="34">
        <v>402</v>
      </c>
      <c r="Y40136" s="34">
        <v>438</v>
      </c>
      <c r="Z40136" s="34">
        <v>373</v>
      </c>
      <c r="AA40136" s="34">
        <v>395</v>
      </c>
      <c r="AB40136" s="34">
        <v>575</v>
      </c>
      <c r="AC40136" s="34">
        <v>497</v>
      </c>
    </row>
    <row r="40137" spans="1:29" x14ac:dyDescent="0.2">
      <c r="A40137" s="34" t="s">
        <v>100630</v>
      </c>
      <c r="B40137" s="34">
        <v>1047</v>
      </c>
      <c r="C40137" s="34">
        <v>665</v>
      </c>
      <c r="D40137" s="34">
        <v>658</v>
      </c>
      <c r="E40137" s="34">
        <v>795</v>
      </c>
      <c r="F40137" s="34">
        <v>820</v>
      </c>
      <c r="G40137" s="34">
        <v>801</v>
      </c>
      <c r="H40137" s="34">
        <v>687</v>
      </c>
      <c r="I40137" s="34">
        <v>686</v>
      </c>
      <c r="J40137" s="34">
        <v>764</v>
      </c>
      <c r="K40137" s="34">
        <v>708</v>
      </c>
      <c r="L40137" s="34">
        <v>1007</v>
      </c>
      <c r="M40137" s="34">
        <v>665</v>
      </c>
      <c r="N40137" s="34">
        <v>624</v>
      </c>
      <c r="O40137" s="34">
        <v>642</v>
      </c>
      <c r="P40137" s="34">
        <v>881</v>
      </c>
      <c r="Q40137" s="34">
        <v>1041</v>
      </c>
      <c r="R40137" s="34">
        <v>1176</v>
      </c>
      <c r="S40137" s="34">
        <v>849</v>
      </c>
      <c r="T40137" s="34">
        <v>1420</v>
      </c>
      <c r="U40137" s="34">
        <v>849</v>
      </c>
      <c r="V40137" s="34">
        <v>1028</v>
      </c>
      <c r="W40137" s="34">
        <v>1453</v>
      </c>
      <c r="X40137" s="34">
        <v>953</v>
      </c>
      <c r="Y40137" s="34">
        <v>1239</v>
      </c>
      <c r="Z40137" s="34">
        <v>888</v>
      </c>
      <c r="AA40137" s="34">
        <v>902</v>
      </c>
      <c r="AB40137" s="34">
        <v>1375</v>
      </c>
      <c r="AC40137" s="34">
        <v>1347</v>
      </c>
    </row>
    <row r="40138" spans="1:29" x14ac:dyDescent="0.2">
      <c r="A40138" s="34" t="s">
        <v>100631</v>
      </c>
      <c r="B40138" s="34">
        <v>156</v>
      </c>
      <c r="C40138" s="34">
        <v>157</v>
      </c>
      <c r="D40138" s="34">
        <v>97</v>
      </c>
      <c r="E40138" s="34">
        <v>132</v>
      </c>
      <c r="F40138" s="34">
        <v>89</v>
      </c>
      <c r="G40138" s="34">
        <v>130</v>
      </c>
      <c r="H40138" s="34">
        <v>119</v>
      </c>
      <c r="I40138" s="34">
        <v>121</v>
      </c>
      <c r="J40138" s="34">
        <v>103</v>
      </c>
      <c r="K40138" s="34">
        <v>132</v>
      </c>
      <c r="L40138" s="34">
        <v>113</v>
      </c>
      <c r="M40138" s="34">
        <v>149</v>
      </c>
      <c r="N40138" s="34">
        <v>103</v>
      </c>
      <c r="O40138" s="34">
        <v>139</v>
      </c>
      <c r="P40138" s="34">
        <v>97</v>
      </c>
      <c r="Q40138" s="34">
        <v>249</v>
      </c>
      <c r="R40138" s="34">
        <v>183</v>
      </c>
      <c r="S40138" s="34">
        <v>199</v>
      </c>
      <c r="T40138" s="34">
        <v>156</v>
      </c>
      <c r="U40138" s="34">
        <v>165</v>
      </c>
      <c r="V40138" s="34">
        <v>129</v>
      </c>
      <c r="W40138" s="34">
        <v>277</v>
      </c>
      <c r="X40138" s="34">
        <v>164</v>
      </c>
      <c r="Y40138" s="34">
        <v>276</v>
      </c>
      <c r="Z40138" s="34">
        <v>112</v>
      </c>
      <c r="AA40138" s="34">
        <v>187</v>
      </c>
      <c r="AB40138" s="34">
        <v>177</v>
      </c>
      <c r="AC40138" s="34">
        <v>260</v>
      </c>
    </row>
    <row r="40139" spans="1:29" x14ac:dyDescent="0.2">
      <c r="A40139" s="34" t="s">
        <v>100632</v>
      </c>
      <c r="B40139" s="34">
        <v>686</v>
      </c>
      <c r="C40139" s="34">
        <v>352</v>
      </c>
      <c r="D40139" s="34">
        <v>384</v>
      </c>
      <c r="E40139" s="34">
        <v>377</v>
      </c>
      <c r="F40139" s="34">
        <v>543</v>
      </c>
      <c r="G40139" s="34">
        <v>420</v>
      </c>
      <c r="H40139" s="34">
        <v>504</v>
      </c>
      <c r="I40139" s="34">
        <v>333</v>
      </c>
      <c r="J40139" s="34">
        <v>481</v>
      </c>
      <c r="K40139" s="34">
        <v>415</v>
      </c>
      <c r="L40139" s="34">
        <v>727</v>
      </c>
      <c r="M40139" s="34">
        <v>364</v>
      </c>
      <c r="N40139" s="34">
        <v>494</v>
      </c>
      <c r="O40139" s="34">
        <v>414</v>
      </c>
      <c r="P40139" s="34">
        <v>538</v>
      </c>
      <c r="Q40139" s="34">
        <v>644</v>
      </c>
      <c r="R40139" s="34">
        <v>736</v>
      </c>
      <c r="S40139" s="34">
        <v>477</v>
      </c>
      <c r="T40139" s="34">
        <v>913</v>
      </c>
      <c r="U40139" s="34">
        <v>584</v>
      </c>
      <c r="V40139" s="34">
        <v>715</v>
      </c>
      <c r="W40139" s="34">
        <v>937</v>
      </c>
      <c r="X40139" s="34">
        <v>650</v>
      </c>
      <c r="Y40139" s="34">
        <v>726</v>
      </c>
      <c r="Z40139" s="34">
        <v>518</v>
      </c>
      <c r="AA40139" s="34">
        <v>546</v>
      </c>
      <c r="AB40139" s="34">
        <v>889</v>
      </c>
      <c r="AC40139" s="34">
        <v>748</v>
      </c>
    </row>
    <row r="40140" spans="1:29" x14ac:dyDescent="0.2">
      <c r="A40140" s="34" t="s">
        <v>100633</v>
      </c>
      <c r="B40140" s="34">
        <v>435</v>
      </c>
      <c r="C40140" s="34">
        <v>252</v>
      </c>
      <c r="D40140" s="34">
        <v>330</v>
      </c>
      <c r="E40140" s="34">
        <v>270</v>
      </c>
      <c r="F40140" s="34">
        <v>375</v>
      </c>
      <c r="G40140" s="34">
        <v>311</v>
      </c>
      <c r="H40140" s="34">
        <v>331</v>
      </c>
      <c r="I40140" s="34">
        <v>264</v>
      </c>
      <c r="J40140" s="34">
        <v>330</v>
      </c>
      <c r="K40140" s="34">
        <v>284</v>
      </c>
      <c r="L40140" s="34">
        <v>494</v>
      </c>
      <c r="M40140" s="34">
        <v>277</v>
      </c>
      <c r="N40140" s="34">
        <v>327</v>
      </c>
      <c r="O40140" s="34">
        <v>263</v>
      </c>
      <c r="P40140" s="34">
        <v>365</v>
      </c>
      <c r="Q40140" s="34">
        <v>412</v>
      </c>
      <c r="R40140" s="34">
        <v>589</v>
      </c>
      <c r="S40140" s="34">
        <v>315</v>
      </c>
      <c r="T40140" s="34">
        <v>611</v>
      </c>
      <c r="U40140" s="34">
        <v>340</v>
      </c>
      <c r="V40140" s="34">
        <v>521</v>
      </c>
      <c r="W40140" s="34">
        <v>560</v>
      </c>
      <c r="X40140" s="34">
        <v>432</v>
      </c>
      <c r="Y40140" s="34">
        <v>480</v>
      </c>
      <c r="Z40140" s="34">
        <v>380</v>
      </c>
      <c r="AA40140" s="34">
        <v>325</v>
      </c>
      <c r="AB40140" s="34">
        <v>688</v>
      </c>
      <c r="AC40140" s="34">
        <v>427</v>
      </c>
    </row>
    <row r="40141" spans="1:29" x14ac:dyDescent="0.2">
      <c r="A40141" s="34" t="s">
        <v>100634</v>
      </c>
      <c r="B40141" s="34">
        <v>560</v>
      </c>
      <c r="C40141" s="34">
        <v>445</v>
      </c>
      <c r="D40141" s="34">
        <v>448</v>
      </c>
      <c r="E40141" s="34">
        <v>442</v>
      </c>
      <c r="F40141" s="34">
        <v>537</v>
      </c>
      <c r="G40141" s="34">
        <v>517</v>
      </c>
      <c r="H40141" s="34">
        <v>500</v>
      </c>
      <c r="I40141" s="34">
        <v>432</v>
      </c>
      <c r="J40141" s="34">
        <v>442</v>
      </c>
      <c r="K40141" s="34">
        <v>478</v>
      </c>
      <c r="L40141" s="34">
        <v>441</v>
      </c>
      <c r="M40141" s="34">
        <v>386</v>
      </c>
      <c r="N40141" s="34">
        <v>402</v>
      </c>
      <c r="O40141" s="34">
        <v>418</v>
      </c>
      <c r="P40141" s="34">
        <v>457</v>
      </c>
      <c r="Q40141" s="34">
        <v>540</v>
      </c>
      <c r="R40141" s="34">
        <v>627</v>
      </c>
      <c r="S40141" s="34">
        <v>499</v>
      </c>
      <c r="T40141" s="34">
        <v>602</v>
      </c>
      <c r="U40141" s="34">
        <v>489</v>
      </c>
      <c r="V40141" s="34">
        <v>562</v>
      </c>
      <c r="W40141" s="34">
        <v>712</v>
      </c>
      <c r="X40141" s="34">
        <v>577</v>
      </c>
      <c r="Y40141" s="34">
        <v>620</v>
      </c>
      <c r="Z40141" s="34">
        <v>552</v>
      </c>
      <c r="AA40141" s="34">
        <v>708</v>
      </c>
      <c r="AB40141" s="34">
        <v>742</v>
      </c>
      <c r="AC40141" s="34">
        <v>696</v>
      </c>
    </row>
    <row r="40142" spans="1:29" x14ac:dyDescent="0.2">
      <c r="A40142" s="34" t="s">
        <v>100635</v>
      </c>
      <c r="B40142" s="34">
        <v>917</v>
      </c>
      <c r="C40142" s="34">
        <v>553</v>
      </c>
      <c r="D40142" s="34">
        <v>612</v>
      </c>
      <c r="E40142" s="34">
        <v>688</v>
      </c>
      <c r="F40142" s="34">
        <v>816</v>
      </c>
      <c r="G40142" s="34">
        <v>664</v>
      </c>
      <c r="H40142" s="34">
        <v>705</v>
      </c>
      <c r="I40142" s="34">
        <v>667</v>
      </c>
      <c r="J40142" s="34">
        <v>834</v>
      </c>
      <c r="K40142" s="34">
        <v>518</v>
      </c>
      <c r="L40142" s="34">
        <v>1068</v>
      </c>
      <c r="M40142" s="34">
        <v>593</v>
      </c>
      <c r="N40142" s="34">
        <v>724</v>
      </c>
      <c r="O40142" s="34">
        <v>631</v>
      </c>
      <c r="P40142" s="34">
        <v>886</v>
      </c>
      <c r="Q40142" s="34">
        <v>1002</v>
      </c>
      <c r="R40142" s="34">
        <v>1187</v>
      </c>
      <c r="S40142" s="34">
        <v>640</v>
      </c>
      <c r="T40142" s="34">
        <v>1259</v>
      </c>
      <c r="U40142" s="34">
        <v>766</v>
      </c>
      <c r="V40142" s="34">
        <v>995</v>
      </c>
      <c r="W40142" s="34">
        <v>1300</v>
      </c>
      <c r="X40142" s="34">
        <v>988</v>
      </c>
      <c r="Y40142" s="34">
        <v>1108</v>
      </c>
      <c r="Z40142" s="34">
        <v>809</v>
      </c>
      <c r="AA40142" s="34">
        <v>807</v>
      </c>
      <c r="AB40142" s="34">
        <v>1291</v>
      </c>
      <c r="AC40142" s="34">
        <v>1113</v>
      </c>
    </row>
    <row r="40143" spans="1:29" x14ac:dyDescent="0.2">
      <c r="A40143" s="34" t="s">
        <v>100636</v>
      </c>
      <c r="B40143" s="34">
        <v>308</v>
      </c>
      <c r="C40143" s="34">
        <v>187</v>
      </c>
      <c r="D40143" s="34">
        <v>206</v>
      </c>
      <c r="E40143" s="34">
        <v>181</v>
      </c>
      <c r="F40143" s="34">
        <v>209</v>
      </c>
      <c r="G40143" s="34">
        <v>202</v>
      </c>
      <c r="H40143" s="34">
        <v>183</v>
      </c>
      <c r="I40143" s="34">
        <v>213</v>
      </c>
      <c r="J40143" s="34">
        <v>232</v>
      </c>
      <c r="K40143" s="34">
        <v>258</v>
      </c>
      <c r="L40143" s="34">
        <v>285</v>
      </c>
      <c r="M40143" s="34">
        <v>192</v>
      </c>
      <c r="N40143" s="34">
        <v>211</v>
      </c>
      <c r="O40143" s="34">
        <v>158</v>
      </c>
      <c r="P40143" s="34">
        <v>212</v>
      </c>
      <c r="Q40143" s="34">
        <v>320</v>
      </c>
      <c r="R40143" s="34">
        <v>311</v>
      </c>
      <c r="S40143" s="34">
        <v>252</v>
      </c>
      <c r="T40143" s="34">
        <v>320</v>
      </c>
      <c r="U40143" s="34">
        <v>329</v>
      </c>
      <c r="V40143" s="34">
        <v>283</v>
      </c>
      <c r="W40143" s="34">
        <v>336</v>
      </c>
      <c r="X40143" s="34">
        <v>282</v>
      </c>
      <c r="Y40143" s="34">
        <v>321</v>
      </c>
      <c r="Z40143" s="34">
        <v>238</v>
      </c>
      <c r="AA40143" s="34">
        <v>243</v>
      </c>
      <c r="AB40143" s="34">
        <v>422</v>
      </c>
      <c r="AC40143" s="34">
        <v>318</v>
      </c>
    </row>
    <row r="40144" spans="1:29" x14ac:dyDescent="0.2">
      <c r="A40144" s="34" t="s">
        <v>100637</v>
      </c>
      <c r="B40144" s="34">
        <v>734</v>
      </c>
      <c r="C40144" s="34">
        <v>471</v>
      </c>
      <c r="D40144" s="34">
        <v>507</v>
      </c>
      <c r="E40144" s="34">
        <v>593</v>
      </c>
      <c r="F40144" s="34">
        <v>654</v>
      </c>
      <c r="G40144" s="34">
        <v>538</v>
      </c>
      <c r="H40144" s="34">
        <v>633</v>
      </c>
      <c r="I40144" s="34">
        <v>510</v>
      </c>
      <c r="J40144" s="34">
        <v>662</v>
      </c>
      <c r="K40144" s="34">
        <v>472</v>
      </c>
      <c r="L40144" s="34">
        <v>823</v>
      </c>
      <c r="M40144" s="34">
        <v>465</v>
      </c>
      <c r="N40144" s="34">
        <v>600</v>
      </c>
      <c r="O40144" s="34">
        <v>514</v>
      </c>
      <c r="P40144" s="34">
        <v>635</v>
      </c>
      <c r="Q40144" s="34">
        <v>772</v>
      </c>
      <c r="R40144" s="34">
        <v>1005</v>
      </c>
      <c r="S40144" s="34">
        <v>670</v>
      </c>
      <c r="T40144" s="34">
        <v>1166</v>
      </c>
      <c r="U40144" s="34">
        <v>696</v>
      </c>
      <c r="V40144" s="34">
        <v>914</v>
      </c>
      <c r="W40144" s="34">
        <v>1015</v>
      </c>
      <c r="X40144" s="34">
        <v>794</v>
      </c>
      <c r="Y40144" s="34">
        <v>958</v>
      </c>
      <c r="Z40144" s="34">
        <v>640</v>
      </c>
      <c r="AA40144" s="34">
        <v>655</v>
      </c>
      <c r="AB40144" s="34">
        <v>1085</v>
      </c>
      <c r="AC40144" s="34">
        <v>839</v>
      </c>
    </row>
    <row r="40145" spans="1:29" x14ac:dyDescent="0.2">
      <c r="A40145" s="34" t="s">
        <v>100638</v>
      </c>
      <c r="B40145" s="34">
        <v>1173</v>
      </c>
      <c r="C40145" s="34">
        <v>653</v>
      </c>
      <c r="D40145" s="34">
        <v>491</v>
      </c>
      <c r="E40145" s="34">
        <v>736</v>
      </c>
      <c r="F40145" s="34">
        <v>541</v>
      </c>
      <c r="G40145" s="34">
        <v>1112</v>
      </c>
      <c r="H40145" s="34">
        <v>612</v>
      </c>
      <c r="I40145" s="34">
        <v>700</v>
      </c>
      <c r="J40145" s="34">
        <v>626</v>
      </c>
      <c r="K40145" s="34">
        <v>827</v>
      </c>
      <c r="L40145" s="34">
        <v>1014</v>
      </c>
      <c r="M40145" s="34">
        <v>623</v>
      </c>
      <c r="N40145" s="34">
        <v>566</v>
      </c>
      <c r="O40145" s="34">
        <v>672</v>
      </c>
      <c r="P40145" s="34">
        <v>583</v>
      </c>
      <c r="Q40145" s="34">
        <v>1036</v>
      </c>
      <c r="R40145" s="34">
        <v>869</v>
      </c>
      <c r="S40145" s="34">
        <v>835</v>
      </c>
      <c r="T40145" s="34">
        <v>1026</v>
      </c>
      <c r="U40145" s="34">
        <v>893</v>
      </c>
      <c r="V40145" s="34">
        <v>707</v>
      </c>
      <c r="W40145" s="34">
        <v>1842</v>
      </c>
      <c r="X40145" s="34">
        <v>684</v>
      </c>
      <c r="Y40145" s="34">
        <v>1310</v>
      </c>
      <c r="Z40145" s="34">
        <v>565</v>
      </c>
      <c r="AA40145" s="34">
        <v>1002</v>
      </c>
      <c r="AB40145" s="34">
        <v>1156</v>
      </c>
      <c r="AC40145" s="34">
        <v>1175</v>
      </c>
    </row>
    <row r="40146" spans="1:29" x14ac:dyDescent="0.2">
      <c r="A40146" s="34" t="s">
        <v>100639</v>
      </c>
      <c r="B40146" s="34">
        <v>340</v>
      </c>
      <c r="C40146" s="34">
        <v>123</v>
      </c>
      <c r="D40146" s="34">
        <v>159</v>
      </c>
      <c r="E40146" s="34">
        <v>163</v>
      </c>
      <c r="F40146" s="34">
        <v>223</v>
      </c>
      <c r="G40146" s="34">
        <v>158</v>
      </c>
      <c r="H40146" s="34">
        <v>186</v>
      </c>
      <c r="I40146" s="34">
        <v>147</v>
      </c>
      <c r="J40146" s="34">
        <v>197</v>
      </c>
      <c r="K40146" s="34">
        <v>149</v>
      </c>
      <c r="L40146" s="34">
        <v>223</v>
      </c>
      <c r="M40146" s="34">
        <v>98</v>
      </c>
      <c r="N40146" s="34">
        <v>147</v>
      </c>
      <c r="O40146" s="34">
        <v>180</v>
      </c>
      <c r="P40146" s="34">
        <v>201</v>
      </c>
      <c r="Q40146" s="34">
        <v>237</v>
      </c>
      <c r="R40146" s="34">
        <v>231</v>
      </c>
      <c r="S40146" s="34">
        <v>155</v>
      </c>
      <c r="T40146" s="34">
        <v>304</v>
      </c>
      <c r="U40146" s="34">
        <v>178</v>
      </c>
      <c r="V40146" s="34">
        <v>251</v>
      </c>
      <c r="W40146" s="34">
        <v>270</v>
      </c>
      <c r="X40146" s="34">
        <v>248</v>
      </c>
      <c r="Y40146" s="34">
        <v>232</v>
      </c>
      <c r="Z40146" s="34">
        <v>181</v>
      </c>
      <c r="AA40146" s="34">
        <v>245</v>
      </c>
      <c r="AB40146" s="34">
        <v>338</v>
      </c>
      <c r="AC40146" s="34">
        <v>315</v>
      </c>
    </row>
    <row r="40147" spans="1:29" x14ac:dyDescent="0.2">
      <c r="A40147" s="34" t="s">
        <v>100640</v>
      </c>
      <c r="B40147" s="34">
        <v>946</v>
      </c>
      <c r="C40147" s="34">
        <v>517</v>
      </c>
      <c r="D40147" s="34">
        <v>708</v>
      </c>
      <c r="E40147" s="34">
        <v>608</v>
      </c>
      <c r="F40147" s="34">
        <v>909</v>
      </c>
      <c r="G40147" s="34">
        <v>558</v>
      </c>
      <c r="H40147" s="34">
        <v>799</v>
      </c>
      <c r="I40147" s="34">
        <v>552</v>
      </c>
      <c r="J40147" s="34">
        <v>959</v>
      </c>
      <c r="K40147" s="34">
        <v>605</v>
      </c>
      <c r="L40147" s="34">
        <v>1232</v>
      </c>
      <c r="M40147" s="34">
        <v>527</v>
      </c>
      <c r="N40147" s="34">
        <v>776</v>
      </c>
      <c r="O40147" s="34">
        <v>614</v>
      </c>
      <c r="P40147" s="34">
        <v>995</v>
      </c>
      <c r="Q40147" s="34">
        <v>930</v>
      </c>
      <c r="R40147" s="34">
        <v>1291</v>
      </c>
      <c r="S40147" s="34">
        <v>733</v>
      </c>
      <c r="T40147" s="34">
        <v>1456</v>
      </c>
      <c r="U40147" s="34">
        <v>826</v>
      </c>
      <c r="V40147" s="34">
        <v>1112</v>
      </c>
      <c r="W40147" s="34">
        <v>1197</v>
      </c>
      <c r="X40147" s="34">
        <v>1001</v>
      </c>
      <c r="Y40147" s="34">
        <v>997</v>
      </c>
      <c r="Z40147" s="34">
        <v>810</v>
      </c>
      <c r="AA40147" s="34">
        <v>851</v>
      </c>
      <c r="AB40147" s="34">
        <v>1583</v>
      </c>
      <c r="AC40147" s="34">
        <v>1030</v>
      </c>
    </row>
    <row r="40148" spans="1:29" x14ac:dyDescent="0.2">
      <c r="A40148" s="34" t="s">
        <v>100641</v>
      </c>
      <c r="B40148" s="34">
        <v>1294</v>
      </c>
      <c r="C40148" s="34">
        <v>609</v>
      </c>
      <c r="D40148" s="34">
        <v>641</v>
      </c>
      <c r="E40148" s="34">
        <v>618</v>
      </c>
      <c r="F40148" s="34">
        <v>844</v>
      </c>
      <c r="G40148" s="34">
        <v>637</v>
      </c>
      <c r="H40148" s="34">
        <v>745</v>
      </c>
      <c r="I40148" s="34">
        <v>704</v>
      </c>
      <c r="J40148" s="34">
        <v>789</v>
      </c>
      <c r="K40148" s="34">
        <v>726</v>
      </c>
      <c r="L40148" s="34">
        <v>1090</v>
      </c>
      <c r="M40148" s="34">
        <v>706</v>
      </c>
      <c r="N40148" s="34">
        <v>697</v>
      </c>
      <c r="O40148" s="34">
        <v>668</v>
      </c>
      <c r="P40148" s="34">
        <v>804</v>
      </c>
      <c r="Q40148" s="34">
        <v>1033</v>
      </c>
      <c r="R40148" s="34">
        <v>1123</v>
      </c>
      <c r="S40148" s="34">
        <v>765</v>
      </c>
      <c r="T40148" s="34">
        <v>1412</v>
      </c>
      <c r="U40148" s="34">
        <v>883</v>
      </c>
      <c r="V40148" s="34">
        <v>1054</v>
      </c>
      <c r="W40148" s="34">
        <v>1664</v>
      </c>
      <c r="X40148" s="34">
        <v>963</v>
      </c>
      <c r="Y40148" s="34">
        <v>1301</v>
      </c>
      <c r="Z40148" s="34">
        <v>818</v>
      </c>
      <c r="AA40148" s="34">
        <v>1018</v>
      </c>
      <c r="AB40148" s="34">
        <v>1483</v>
      </c>
      <c r="AC40148" s="34">
        <v>1162</v>
      </c>
    </row>
    <row r="40149" spans="1:29" x14ac:dyDescent="0.2">
      <c r="A40149" s="34" t="s">
        <v>100642</v>
      </c>
      <c r="B40149" s="34">
        <v>415</v>
      </c>
      <c r="C40149" s="34">
        <v>223</v>
      </c>
      <c r="D40149" s="34">
        <v>189</v>
      </c>
      <c r="E40149" s="34">
        <v>238</v>
      </c>
      <c r="F40149" s="34">
        <v>252</v>
      </c>
      <c r="G40149" s="34">
        <v>273</v>
      </c>
      <c r="H40149" s="34">
        <v>240</v>
      </c>
      <c r="I40149" s="34">
        <v>194</v>
      </c>
      <c r="J40149" s="34">
        <v>248</v>
      </c>
      <c r="K40149" s="34">
        <v>217</v>
      </c>
      <c r="L40149" s="34">
        <v>286</v>
      </c>
      <c r="M40149" s="34">
        <v>219</v>
      </c>
      <c r="N40149" s="34">
        <v>227</v>
      </c>
      <c r="O40149" s="34">
        <v>223</v>
      </c>
      <c r="P40149" s="34">
        <v>276</v>
      </c>
      <c r="Q40149" s="34">
        <v>371</v>
      </c>
      <c r="R40149" s="34">
        <v>374</v>
      </c>
      <c r="S40149" s="34">
        <v>315</v>
      </c>
      <c r="T40149" s="34">
        <v>494</v>
      </c>
      <c r="U40149" s="34">
        <v>298</v>
      </c>
      <c r="V40149" s="34">
        <v>317</v>
      </c>
      <c r="W40149" s="34">
        <v>397</v>
      </c>
      <c r="X40149" s="34">
        <v>290</v>
      </c>
      <c r="Y40149" s="34">
        <v>398</v>
      </c>
      <c r="Z40149" s="34">
        <v>241</v>
      </c>
      <c r="AA40149" s="34">
        <v>272</v>
      </c>
      <c r="AB40149" s="34">
        <v>496</v>
      </c>
      <c r="AC40149" s="34">
        <v>379</v>
      </c>
    </row>
    <row r="40150" spans="1:29" x14ac:dyDescent="0.2">
      <c r="A40150" s="34" t="s">
        <v>100643</v>
      </c>
      <c r="B40150" s="34">
        <v>686</v>
      </c>
      <c r="C40150" s="34">
        <v>268</v>
      </c>
      <c r="D40150" s="34">
        <v>326</v>
      </c>
      <c r="E40150" s="34">
        <v>302</v>
      </c>
      <c r="F40150" s="34">
        <v>408</v>
      </c>
      <c r="G40150" s="34">
        <v>316</v>
      </c>
      <c r="H40150" s="34">
        <v>442</v>
      </c>
      <c r="I40150" s="34">
        <v>287</v>
      </c>
      <c r="J40150" s="34">
        <v>432</v>
      </c>
      <c r="K40150" s="34">
        <v>289</v>
      </c>
      <c r="L40150" s="34">
        <v>600</v>
      </c>
      <c r="M40150" s="34">
        <v>328</v>
      </c>
      <c r="N40150" s="34">
        <v>427</v>
      </c>
      <c r="O40150" s="34">
        <v>318</v>
      </c>
      <c r="P40150" s="34">
        <v>425</v>
      </c>
      <c r="Q40150" s="34">
        <v>448</v>
      </c>
      <c r="R40150" s="34">
        <v>637</v>
      </c>
      <c r="S40150" s="34">
        <v>336</v>
      </c>
      <c r="T40150" s="34">
        <v>769</v>
      </c>
      <c r="U40150" s="34">
        <v>337</v>
      </c>
      <c r="V40150" s="34">
        <v>565</v>
      </c>
      <c r="W40150" s="34">
        <v>671</v>
      </c>
      <c r="X40150" s="34">
        <v>582</v>
      </c>
      <c r="Y40150" s="34">
        <v>511</v>
      </c>
      <c r="Z40150" s="34">
        <v>475</v>
      </c>
      <c r="AA40150" s="34">
        <v>418</v>
      </c>
      <c r="AB40150" s="34">
        <v>780</v>
      </c>
      <c r="AC40150" s="34">
        <v>506</v>
      </c>
    </row>
    <row r="40151" spans="1:29" x14ac:dyDescent="0.2">
      <c r="A40151" s="34" t="s">
        <v>100644</v>
      </c>
      <c r="B40151" s="34">
        <v>849</v>
      </c>
      <c r="C40151" s="34">
        <v>552</v>
      </c>
      <c r="D40151" s="34">
        <v>427</v>
      </c>
      <c r="E40151" s="34">
        <v>553</v>
      </c>
      <c r="F40151" s="34">
        <v>415</v>
      </c>
      <c r="G40151" s="34">
        <v>533</v>
      </c>
      <c r="H40151" s="34">
        <v>452</v>
      </c>
      <c r="I40151" s="34">
        <v>567</v>
      </c>
      <c r="J40151" s="34">
        <v>462</v>
      </c>
      <c r="K40151" s="34">
        <v>470</v>
      </c>
      <c r="L40151" s="34">
        <v>599</v>
      </c>
      <c r="M40151" s="34">
        <v>460</v>
      </c>
      <c r="N40151" s="34">
        <v>397</v>
      </c>
      <c r="O40151" s="34">
        <v>491</v>
      </c>
      <c r="P40151" s="34">
        <v>489</v>
      </c>
      <c r="Q40151" s="34">
        <v>790</v>
      </c>
      <c r="R40151" s="34">
        <v>601</v>
      </c>
      <c r="S40151" s="34">
        <v>580</v>
      </c>
      <c r="T40151" s="34">
        <v>739</v>
      </c>
      <c r="U40151" s="34">
        <v>646</v>
      </c>
      <c r="V40151" s="34">
        <v>619</v>
      </c>
      <c r="W40151" s="34">
        <v>1069</v>
      </c>
      <c r="X40151" s="34">
        <v>551</v>
      </c>
      <c r="Y40151" s="34">
        <v>818</v>
      </c>
      <c r="Z40151" s="34">
        <v>514</v>
      </c>
      <c r="AA40151" s="34">
        <v>721</v>
      </c>
      <c r="AB40151" s="34">
        <v>812</v>
      </c>
      <c r="AC40151" s="34">
        <v>873</v>
      </c>
    </row>
    <row r="40152" spans="1:29" x14ac:dyDescent="0.2">
      <c r="A40152" s="34" t="s">
        <v>100645</v>
      </c>
      <c r="B40152" s="34">
        <v>1786</v>
      </c>
      <c r="C40152" s="34">
        <v>677</v>
      </c>
      <c r="D40152" s="34">
        <v>931</v>
      </c>
      <c r="E40152" s="34">
        <v>768</v>
      </c>
      <c r="F40152" s="34">
        <v>1022</v>
      </c>
      <c r="G40152" s="34">
        <v>766</v>
      </c>
      <c r="H40152" s="34">
        <v>1088</v>
      </c>
      <c r="I40152" s="34">
        <v>667</v>
      </c>
      <c r="J40152" s="34">
        <v>1320</v>
      </c>
      <c r="K40152" s="34">
        <v>833</v>
      </c>
      <c r="L40152" s="34">
        <v>1679</v>
      </c>
      <c r="M40152" s="34">
        <v>704</v>
      </c>
      <c r="N40152" s="34">
        <v>1012</v>
      </c>
      <c r="O40152" s="34">
        <v>770</v>
      </c>
      <c r="P40152" s="34">
        <v>1109</v>
      </c>
      <c r="Q40152" s="34">
        <v>1191</v>
      </c>
      <c r="R40152" s="34">
        <v>1714</v>
      </c>
      <c r="S40152" s="34">
        <v>920</v>
      </c>
      <c r="T40152" s="34">
        <v>2139</v>
      </c>
      <c r="U40152" s="34">
        <v>985</v>
      </c>
      <c r="V40152" s="34">
        <v>1683</v>
      </c>
      <c r="W40152" s="34">
        <v>1691</v>
      </c>
      <c r="X40152" s="34">
        <v>1436</v>
      </c>
      <c r="Y40152" s="34">
        <v>1391</v>
      </c>
      <c r="Z40152" s="34">
        <v>1191</v>
      </c>
      <c r="AA40152" s="34">
        <v>1012</v>
      </c>
      <c r="AB40152" s="34">
        <v>2057</v>
      </c>
      <c r="AC40152" s="34">
        <v>1288</v>
      </c>
    </row>
    <row r="40153" spans="1:29" x14ac:dyDescent="0.2">
      <c r="A40153" s="34" t="s">
        <v>100646</v>
      </c>
      <c r="B40153" s="34">
        <v>885</v>
      </c>
      <c r="C40153" s="34">
        <v>586</v>
      </c>
      <c r="D40153" s="34">
        <v>596</v>
      </c>
      <c r="E40153" s="34">
        <v>644</v>
      </c>
      <c r="F40153" s="34">
        <v>702</v>
      </c>
      <c r="G40153" s="34">
        <v>647</v>
      </c>
      <c r="H40153" s="34">
        <v>713</v>
      </c>
      <c r="I40153" s="34">
        <v>541</v>
      </c>
      <c r="J40153" s="34">
        <v>758</v>
      </c>
      <c r="K40153" s="34">
        <v>562</v>
      </c>
      <c r="L40153" s="34">
        <v>1059</v>
      </c>
      <c r="M40153" s="34">
        <v>620</v>
      </c>
      <c r="N40153" s="34">
        <v>585</v>
      </c>
      <c r="O40153" s="34">
        <v>633</v>
      </c>
      <c r="P40153" s="34">
        <v>776</v>
      </c>
      <c r="Q40153" s="34">
        <v>893</v>
      </c>
      <c r="R40153" s="34">
        <v>1007</v>
      </c>
      <c r="S40153" s="34">
        <v>684</v>
      </c>
      <c r="T40153" s="34">
        <v>1318</v>
      </c>
      <c r="U40153" s="34">
        <v>730</v>
      </c>
      <c r="V40153" s="34">
        <v>948</v>
      </c>
      <c r="W40153" s="34">
        <v>1320</v>
      </c>
      <c r="X40153" s="34">
        <v>822</v>
      </c>
      <c r="Y40153" s="34">
        <v>1132</v>
      </c>
      <c r="Z40153" s="34">
        <v>702</v>
      </c>
      <c r="AA40153" s="34">
        <v>859</v>
      </c>
      <c r="AB40153" s="34">
        <v>1413</v>
      </c>
      <c r="AC40153" s="34">
        <v>1099</v>
      </c>
    </row>
    <row r="40154" spans="1:29" x14ac:dyDescent="0.2">
      <c r="A40154" s="34" t="s">
        <v>100647</v>
      </c>
      <c r="B40154" s="34">
        <v>1156</v>
      </c>
      <c r="C40154" s="34">
        <v>676</v>
      </c>
      <c r="D40154" s="34">
        <v>814</v>
      </c>
      <c r="E40154" s="34">
        <v>748</v>
      </c>
      <c r="F40154" s="34">
        <v>1070</v>
      </c>
      <c r="G40154" s="34">
        <v>758</v>
      </c>
      <c r="H40154" s="34">
        <v>1001</v>
      </c>
      <c r="I40154" s="34">
        <v>734</v>
      </c>
      <c r="J40154" s="34">
        <v>1077</v>
      </c>
      <c r="K40154" s="34">
        <v>653</v>
      </c>
      <c r="L40154" s="34">
        <v>1386</v>
      </c>
      <c r="M40154" s="34">
        <v>707</v>
      </c>
      <c r="N40154" s="34">
        <v>886</v>
      </c>
      <c r="O40154" s="34">
        <v>796</v>
      </c>
      <c r="P40154" s="34">
        <v>924</v>
      </c>
      <c r="Q40154" s="34">
        <v>1159</v>
      </c>
      <c r="R40154" s="34">
        <v>1478</v>
      </c>
      <c r="S40154" s="34">
        <v>899</v>
      </c>
      <c r="T40154" s="34">
        <v>1608</v>
      </c>
      <c r="U40154" s="34">
        <v>957</v>
      </c>
      <c r="V40154" s="34">
        <v>1328</v>
      </c>
      <c r="W40154" s="34">
        <v>1510</v>
      </c>
      <c r="X40154" s="34">
        <v>1103</v>
      </c>
      <c r="Y40154" s="34">
        <v>1522</v>
      </c>
      <c r="Z40154" s="34">
        <v>1011</v>
      </c>
      <c r="AA40154" s="34">
        <v>1081</v>
      </c>
      <c r="AB40154" s="34">
        <v>1737</v>
      </c>
      <c r="AC40154" s="34">
        <v>1414</v>
      </c>
    </row>
    <row r="40155" spans="1:29" x14ac:dyDescent="0.2">
      <c r="A40155" s="34" t="s">
        <v>100648</v>
      </c>
      <c r="B40155" s="34">
        <v>592</v>
      </c>
      <c r="C40155" s="34">
        <v>275</v>
      </c>
      <c r="D40155" s="34">
        <v>306</v>
      </c>
      <c r="E40155" s="34">
        <v>296</v>
      </c>
      <c r="F40155" s="34">
        <v>332</v>
      </c>
      <c r="G40155" s="34">
        <v>302</v>
      </c>
      <c r="H40155" s="34">
        <v>361</v>
      </c>
      <c r="I40155" s="34">
        <v>249</v>
      </c>
      <c r="J40155" s="34">
        <v>390</v>
      </c>
      <c r="K40155" s="34">
        <v>302</v>
      </c>
      <c r="L40155" s="34">
        <v>442</v>
      </c>
      <c r="M40155" s="34">
        <v>229</v>
      </c>
      <c r="N40155" s="34">
        <v>304</v>
      </c>
      <c r="O40155" s="34">
        <v>244</v>
      </c>
      <c r="P40155" s="34">
        <v>329</v>
      </c>
      <c r="Q40155" s="34">
        <v>400</v>
      </c>
      <c r="R40155" s="34">
        <v>479</v>
      </c>
      <c r="S40155" s="34">
        <v>301</v>
      </c>
      <c r="T40155" s="34">
        <v>619</v>
      </c>
      <c r="U40155" s="34">
        <v>356</v>
      </c>
      <c r="V40155" s="34">
        <v>447</v>
      </c>
      <c r="W40155" s="34">
        <v>458</v>
      </c>
      <c r="X40155" s="34">
        <v>417</v>
      </c>
      <c r="Y40155" s="34">
        <v>426</v>
      </c>
      <c r="Z40155" s="34">
        <v>336</v>
      </c>
      <c r="AA40155" s="34">
        <v>401</v>
      </c>
      <c r="AB40155" s="34">
        <v>570</v>
      </c>
      <c r="AC40155" s="34">
        <v>456</v>
      </c>
    </row>
    <row r="40156" spans="1:29" x14ac:dyDescent="0.2">
      <c r="A40156" s="34" t="s">
        <v>100649</v>
      </c>
      <c r="B40156" s="34">
        <v>315</v>
      </c>
      <c r="C40156" s="34">
        <v>252</v>
      </c>
      <c r="D40156" s="34">
        <v>269</v>
      </c>
      <c r="E40156" s="34">
        <v>240</v>
      </c>
      <c r="F40156" s="34">
        <v>284</v>
      </c>
      <c r="G40156" s="34">
        <v>317</v>
      </c>
      <c r="H40156" s="34">
        <v>311</v>
      </c>
      <c r="I40156" s="34">
        <v>298</v>
      </c>
      <c r="J40156" s="34">
        <v>300</v>
      </c>
      <c r="K40156" s="34">
        <v>307</v>
      </c>
      <c r="L40156" s="34">
        <v>304</v>
      </c>
      <c r="M40156" s="34">
        <v>282</v>
      </c>
      <c r="N40156" s="34">
        <v>274</v>
      </c>
      <c r="O40156" s="34">
        <v>260</v>
      </c>
      <c r="P40156" s="34">
        <v>273</v>
      </c>
      <c r="Q40156" s="34">
        <v>415</v>
      </c>
      <c r="R40156" s="34">
        <v>412</v>
      </c>
      <c r="S40156" s="34">
        <v>385</v>
      </c>
      <c r="T40156" s="34">
        <v>397</v>
      </c>
      <c r="U40156" s="34">
        <v>305</v>
      </c>
      <c r="V40156" s="34">
        <v>366</v>
      </c>
      <c r="W40156" s="34">
        <v>507</v>
      </c>
      <c r="X40156" s="34">
        <v>356</v>
      </c>
      <c r="Y40156" s="34">
        <v>397</v>
      </c>
      <c r="Z40156" s="34">
        <v>338</v>
      </c>
      <c r="AA40156" s="34">
        <v>388</v>
      </c>
      <c r="AB40156" s="34">
        <v>573</v>
      </c>
      <c r="AC40156" s="34">
        <v>511</v>
      </c>
    </row>
    <row r="40157" spans="1:29" x14ac:dyDescent="0.2">
      <c r="A40157" s="34" t="s">
        <v>100650</v>
      </c>
      <c r="B40157" s="34">
        <v>503</v>
      </c>
      <c r="C40157" s="34">
        <v>275</v>
      </c>
      <c r="D40157" s="34">
        <v>254</v>
      </c>
      <c r="E40157" s="34">
        <v>302</v>
      </c>
      <c r="F40157" s="34">
        <v>270</v>
      </c>
      <c r="G40157" s="34">
        <v>317</v>
      </c>
      <c r="H40157" s="34">
        <v>310</v>
      </c>
      <c r="I40157" s="34">
        <v>295</v>
      </c>
      <c r="J40157" s="34">
        <v>257</v>
      </c>
      <c r="K40157" s="34">
        <v>314</v>
      </c>
      <c r="L40157" s="34">
        <v>357</v>
      </c>
      <c r="M40157" s="34">
        <v>269</v>
      </c>
      <c r="N40157" s="34">
        <v>244</v>
      </c>
      <c r="O40157" s="34">
        <v>241</v>
      </c>
      <c r="P40157" s="34">
        <v>254</v>
      </c>
      <c r="Q40157" s="34">
        <v>371</v>
      </c>
      <c r="R40157" s="34">
        <v>440</v>
      </c>
      <c r="S40157" s="34">
        <v>348</v>
      </c>
      <c r="T40157" s="34">
        <v>409</v>
      </c>
      <c r="U40157" s="34">
        <v>337</v>
      </c>
      <c r="V40157" s="34">
        <v>396</v>
      </c>
      <c r="W40157" s="34">
        <v>555</v>
      </c>
      <c r="X40157" s="34">
        <v>301</v>
      </c>
      <c r="Y40157" s="34">
        <v>478</v>
      </c>
      <c r="Z40157" s="34">
        <v>318</v>
      </c>
      <c r="AA40157" s="34">
        <v>390</v>
      </c>
      <c r="AB40157" s="34">
        <v>507</v>
      </c>
      <c r="AC40157" s="34">
        <v>556</v>
      </c>
    </row>
    <row r="40158" spans="1:29" x14ac:dyDescent="0.2">
      <c r="A40158" s="34" t="s">
        <v>100651</v>
      </c>
      <c r="B40158" s="34">
        <v>747</v>
      </c>
      <c r="C40158" s="34">
        <v>678</v>
      </c>
      <c r="D40158" s="34">
        <v>732</v>
      </c>
      <c r="E40158" s="34">
        <v>672</v>
      </c>
      <c r="F40158" s="34">
        <v>862</v>
      </c>
      <c r="G40158" s="34">
        <v>684</v>
      </c>
      <c r="H40158" s="34">
        <v>866</v>
      </c>
      <c r="I40158" s="34">
        <v>703</v>
      </c>
      <c r="J40158" s="34">
        <v>844</v>
      </c>
      <c r="K40158" s="34">
        <v>727</v>
      </c>
      <c r="L40158" s="34">
        <v>929</v>
      </c>
      <c r="M40158" s="34">
        <v>584</v>
      </c>
      <c r="N40158" s="34">
        <v>624</v>
      </c>
      <c r="O40158" s="34">
        <v>675</v>
      </c>
      <c r="P40158" s="34">
        <v>784</v>
      </c>
      <c r="Q40158" s="34">
        <v>1070</v>
      </c>
      <c r="R40158" s="34">
        <v>1183</v>
      </c>
      <c r="S40158" s="34">
        <v>823</v>
      </c>
      <c r="T40158" s="34">
        <v>1303</v>
      </c>
      <c r="U40158" s="34">
        <v>889</v>
      </c>
      <c r="V40158" s="34">
        <v>1013</v>
      </c>
      <c r="W40158" s="34">
        <v>1261</v>
      </c>
      <c r="X40158" s="34">
        <v>1029</v>
      </c>
      <c r="Y40158" s="34">
        <v>1156</v>
      </c>
      <c r="Z40158" s="34">
        <v>857</v>
      </c>
      <c r="AA40158" s="34">
        <v>925</v>
      </c>
      <c r="AB40158" s="34">
        <v>1259</v>
      </c>
      <c r="AC40158" s="34">
        <v>1210</v>
      </c>
    </row>
    <row r="40159" spans="1:29" x14ac:dyDescent="0.2">
      <c r="A40159" s="34" t="s">
        <v>100652</v>
      </c>
      <c r="B40159" s="34">
        <v>238</v>
      </c>
      <c r="C40159" s="34">
        <v>231</v>
      </c>
      <c r="D40159" s="34">
        <v>214</v>
      </c>
      <c r="E40159" s="34">
        <v>267</v>
      </c>
      <c r="F40159" s="34">
        <v>265</v>
      </c>
      <c r="G40159" s="34">
        <v>361</v>
      </c>
      <c r="H40159" s="34">
        <v>303</v>
      </c>
      <c r="I40159" s="34">
        <v>238</v>
      </c>
      <c r="J40159" s="34">
        <v>253</v>
      </c>
      <c r="K40159" s="34">
        <v>266</v>
      </c>
      <c r="L40159" s="34">
        <v>258</v>
      </c>
      <c r="M40159" s="34">
        <v>217</v>
      </c>
      <c r="N40159" s="34">
        <v>240</v>
      </c>
      <c r="O40159" s="34">
        <v>224</v>
      </c>
      <c r="P40159" s="34">
        <v>246</v>
      </c>
      <c r="Q40159" s="34">
        <v>435</v>
      </c>
      <c r="R40159" s="34">
        <v>368</v>
      </c>
      <c r="S40159" s="34">
        <v>296</v>
      </c>
      <c r="T40159" s="34">
        <v>374</v>
      </c>
      <c r="U40159" s="34">
        <v>262</v>
      </c>
      <c r="V40159" s="34">
        <v>308</v>
      </c>
      <c r="W40159" s="34">
        <v>323</v>
      </c>
      <c r="X40159" s="34">
        <v>264</v>
      </c>
      <c r="Y40159" s="34">
        <v>408</v>
      </c>
      <c r="Z40159" s="34">
        <v>277</v>
      </c>
      <c r="AA40159" s="34">
        <v>320</v>
      </c>
      <c r="AB40159" s="34">
        <v>326</v>
      </c>
      <c r="AC40159" s="34">
        <v>404</v>
      </c>
    </row>
    <row r="40160" spans="1:29" x14ac:dyDescent="0.2">
      <c r="A40160" s="34" t="s">
        <v>100653</v>
      </c>
      <c r="B40160" s="34">
        <v>810</v>
      </c>
      <c r="C40160" s="34">
        <v>545</v>
      </c>
      <c r="D40160" s="34">
        <v>433</v>
      </c>
      <c r="E40160" s="34">
        <v>550</v>
      </c>
      <c r="F40160" s="34">
        <v>663</v>
      </c>
      <c r="G40160" s="34">
        <v>623</v>
      </c>
      <c r="H40160" s="34">
        <v>588</v>
      </c>
      <c r="I40160" s="34">
        <v>588</v>
      </c>
      <c r="J40160" s="34">
        <v>677</v>
      </c>
      <c r="K40160" s="34">
        <v>625</v>
      </c>
      <c r="L40160" s="34">
        <v>925</v>
      </c>
      <c r="M40160" s="34">
        <v>576</v>
      </c>
      <c r="N40160" s="34">
        <v>550</v>
      </c>
      <c r="O40160" s="34">
        <v>545</v>
      </c>
      <c r="P40160" s="34">
        <v>710</v>
      </c>
      <c r="Q40160" s="34">
        <v>850</v>
      </c>
      <c r="R40160" s="34">
        <v>1015</v>
      </c>
      <c r="S40160" s="34">
        <v>698</v>
      </c>
      <c r="T40160" s="34">
        <v>1073</v>
      </c>
      <c r="U40160" s="34">
        <v>721</v>
      </c>
      <c r="V40160" s="34">
        <v>845</v>
      </c>
      <c r="W40160" s="34">
        <v>1173</v>
      </c>
      <c r="X40160" s="34">
        <v>697</v>
      </c>
      <c r="Y40160" s="34">
        <v>979</v>
      </c>
      <c r="Z40160" s="34">
        <v>667</v>
      </c>
      <c r="AA40160" s="34">
        <v>842</v>
      </c>
      <c r="AB40160" s="34">
        <v>1289</v>
      </c>
      <c r="AC40160" s="34">
        <v>1014</v>
      </c>
    </row>
    <row r="40161" spans="1:29" x14ac:dyDescent="0.2">
      <c r="A40161" s="34" t="s">
        <v>100654</v>
      </c>
      <c r="B40161" s="34">
        <v>417</v>
      </c>
      <c r="C40161" s="34">
        <v>261</v>
      </c>
      <c r="D40161" s="34">
        <v>264</v>
      </c>
      <c r="E40161" s="34">
        <v>318</v>
      </c>
      <c r="F40161" s="34">
        <v>290</v>
      </c>
      <c r="G40161" s="34">
        <v>307</v>
      </c>
      <c r="H40161" s="34">
        <v>366</v>
      </c>
      <c r="I40161" s="34">
        <v>322</v>
      </c>
      <c r="J40161" s="34">
        <v>328</v>
      </c>
      <c r="K40161" s="34">
        <v>283</v>
      </c>
      <c r="L40161" s="34">
        <v>381</v>
      </c>
      <c r="M40161" s="34">
        <v>262</v>
      </c>
      <c r="N40161" s="34">
        <v>309</v>
      </c>
      <c r="O40161" s="34">
        <v>278</v>
      </c>
      <c r="P40161" s="34">
        <v>365</v>
      </c>
      <c r="Q40161" s="34">
        <v>350</v>
      </c>
      <c r="R40161" s="34">
        <v>503</v>
      </c>
      <c r="S40161" s="34">
        <v>364</v>
      </c>
      <c r="T40161" s="34">
        <v>531</v>
      </c>
      <c r="U40161" s="34">
        <v>353</v>
      </c>
      <c r="V40161" s="34">
        <v>460</v>
      </c>
      <c r="W40161" s="34">
        <v>489</v>
      </c>
      <c r="X40161" s="34">
        <v>406</v>
      </c>
      <c r="Y40161" s="34">
        <v>419</v>
      </c>
      <c r="Z40161" s="34">
        <v>401</v>
      </c>
      <c r="AA40161" s="34">
        <v>333</v>
      </c>
      <c r="AB40161" s="34">
        <v>606</v>
      </c>
      <c r="AC40161" s="34">
        <v>494</v>
      </c>
    </row>
    <row r="40162" spans="1:29" x14ac:dyDescent="0.2">
      <c r="A40162" s="34" t="s">
        <v>100655</v>
      </c>
      <c r="B40162" s="34">
        <v>627</v>
      </c>
      <c r="C40162" s="34">
        <v>459</v>
      </c>
      <c r="D40162" s="34">
        <v>454</v>
      </c>
      <c r="E40162" s="34">
        <v>494</v>
      </c>
      <c r="F40162" s="34">
        <v>590</v>
      </c>
      <c r="G40162" s="34">
        <v>417</v>
      </c>
      <c r="H40162" s="34">
        <v>511</v>
      </c>
      <c r="I40162" s="34">
        <v>481</v>
      </c>
      <c r="J40162" s="34">
        <v>546</v>
      </c>
      <c r="K40162" s="34">
        <v>484</v>
      </c>
      <c r="L40162" s="34">
        <v>717</v>
      </c>
      <c r="M40162" s="34">
        <v>406</v>
      </c>
      <c r="N40162" s="34">
        <v>490</v>
      </c>
      <c r="O40162" s="34">
        <v>397</v>
      </c>
      <c r="P40162" s="34">
        <v>559</v>
      </c>
      <c r="Q40162" s="34">
        <v>725</v>
      </c>
      <c r="R40162" s="34">
        <v>799</v>
      </c>
      <c r="S40162" s="34">
        <v>523</v>
      </c>
      <c r="T40162" s="34">
        <v>910</v>
      </c>
      <c r="U40162" s="34">
        <v>565</v>
      </c>
      <c r="V40162" s="34">
        <v>665</v>
      </c>
      <c r="W40162" s="34">
        <v>846</v>
      </c>
      <c r="X40162" s="34">
        <v>657</v>
      </c>
      <c r="Y40162" s="34">
        <v>879</v>
      </c>
      <c r="Z40162" s="34">
        <v>565</v>
      </c>
      <c r="AA40162" s="34">
        <v>645</v>
      </c>
      <c r="AB40162" s="34">
        <v>1012</v>
      </c>
      <c r="AC40162" s="34">
        <v>897</v>
      </c>
    </row>
    <row r="40163" spans="1:29" x14ac:dyDescent="0.2">
      <c r="A40163" s="34" t="s">
        <v>100656</v>
      </c>
      <c r="B40163" s="34">
        <v>337</v>
      </c>
      <c r="C40163" s="34">
        <v>209</v>
      </c>
      <c r="D40163" s="34">
        <v>168</v>
      </c>
      <c r="E40163" s="34">
        <v>262</v>
      </c>
      <c r="F40163" s="34">
        <v>203</v>
      </c>
      <c r="G40163" s="34">
        <v>230</v>
      </c>
      <c r="H40163" s="34">
        <v>219</v>
      </c>
      <c r="I40163" s="34">
        <v>251</v>
      </c>
      <c r="J40163" s="34">
        <v>199</v>
      </c>
      <c r="K40163" s="34">
        <v>246</v>
      </c>
      <c r="L40163" s="34">
        <v>215</v>
      </c>
      <c r="M40163" s="34">
        <v>207</v>
      </c>
      <c r="N40163" s="34">
        <v>187</v>
      </c>
      <c r="O40163" s="34">
        <v>256</v>
      </c>
      <c r="P40163" s="34">
        <v>183</v>
      </c>
      <c r="Q40163" s="34">
        <v>361</v>
      </c>
      <c r="R40163" s="34">
        <v>261</v>
      </c>
      <c r="S40163" s="34">
        <v>263</v>
      </c>
      <c r="T40163" s="34">
        <v>315</v>
      </c>
      <c r="U40163" s="34">
        <v>292</v>
      </c>
      <c r="V40163" s="34">
        <v>311</v>
      </c>
      <c r="W40163" s="34">
        <v>453</v>
      </c>
      <c r="X40163" s="34">
        <v>247</v>
      </c>
      <c r="Y40163" s="34">
        <v>390</v>
      </c>
      <c r="Z40163" s="34">
        <v>210</v>
      </c>
      <c r="AA40163" s="34">
        <v>294</v>
      </c>
      <c r="AB40163" s="34">
        <v>309</v>
      </c>
      <c r="AC40163" s="34">
        <v>436</v>
      </c>
    </row>
    <row r="40164" spans="1:29" x14ac:dyDescent="0.2">
      <c r="A40164" s="34" t="s">
        <v>100657</v>
      </c>
      <c r="B40164" s="34">
        <v>614</v>
      </c>
      <c r="C40164" s="34">
        <v>353</v>
      </c>
      <c r="D40164" s="34">
        <v>366</v>
      </c>
      <c r="E40164" s="34">
        <v>385</v>
      </c>
      <c r="F40164" s="34">
        <v>429</v>
      </c>
      <c r="G40164" s="34">
        <v>426</v>
      </c>
      <c r="H40164" s="34">
        <v>409</v>
      </c>
      <c r="I40164" s="34">
        <v>399</v>
      </c>
      <c r="J40164" s="34">
        <v>430</v>
      </c>
      <c r="K40164" s="34">
        <v>442</v>
      </c>
      <c r="L40164" s="34">
        <v>534</v>
      </c>
      <c r="M40164" s="34">
        <v>383</v>
      </c>
      <c r="N40164" s="34">
        <v>399</v>
      </c>
      <c r="O40164" s="34">
        <v>428</v>
      </c>
      <c r="P40164" s="34">
        <v>410</v>
      </c>
      <c r="Q40164" s="34">
        <v>610</v>
      </c>
      <c r="R40164" s="34">
        <v>574</v>
      </c>
      <c r="S40164" s="34">
        <v>429</v>
      </c>
      <c r="T40164" s="34">
        <v>682</v>
      </c>
      <c r="U40164" s="34">
        <v>520</v>
      </c>
      <c r="V40164" s="34">
        <v>521</v>
      </c>
      <c r="W40164" s="34">
        <v>825</v>
      </c>
      <c r="X40164" s="34">
        <v>536</v>
      </c>
      <c r="Y40164" s="34">
        <v>698</v>
      </c>
      <c r="Z40164" s="34">
        <v>418</v>
      </c>
      <c r="AA40164" s="34">
        <v>485</v>
      </c>
      <c r="AB40164" s="34">
        <v>775</v>
      </c>
      <c r="AC40164" s="34">
        <v>687</v>
      </c>
    </row>
    <row r="40165" spans="1:29" x14ac:dyDescent="0.2">
      <c r="A40165" s="34" t="s">
        <v>100658</v>
      </c>
      <c r="B40165" s="34">
        <v>720</v>
      </c>
      <c r="C40165" s="34">
        <v>319</v>
      </c>
      <c r="D40165" s="34">
        <v>440</v>
      </c>
      <c r="E40165" s="34">
        <v>408</v>
      </c>
      <c r="F40165" s="34">
        <v>466</v>
      </c>
      <c r="G40165" s="34">
        <v>363</v>
      </c>
      <c r="H40165" s="34">
        <v>390</v>
      </c>
      <c r="I40165" s="34">
        <v>339</v>
      </c>
      <c r="J40165" s="34">
        <v>460</v>
      </c>
      <c r="K40165" s="34">
        <v>399</v>
      </c>
      <c r="L40165" s="34">
        <v>615</v>
      </c>
      <c r="M40165" s="34">
        <v>392</v>
      </c>
      <c r="N40165" s="34">
        <v>384</v>
      </c>
      <c r="O40165" s="34">
        <v>358</v>
      </c>
      <c r="P40165" s="34">
        <v>506</v>
      </c>
      <c r="Q40165" s="34">
        <v>649</v>
      </c>
      <c r="R40165" s="34">
        <v>745</v>
      </c>
      <c r="S40165" s="34">
        <v>507</v>
      </c>
      <c r="T40165" s="34">
        <v>826</v>
      </c>
      <c r="U40165" s="34">
        <v>467</v>
      </c>
      <c r="V40165" s="34">
        <v>618</v>
      </c>
      <c r="W40165" s="34">
        <v>692</v>
      </c>
      <c r="X40165" s="34">
        <v>562</v>
      </c>
      <c r="Y40165" s="34">
        <v>657</v>
      </c>
      <c r="Z40165" s="34">
        <v>502</v>
      </c>
      <c r="AA40165" s="34">
        <v>496</v>
      </c>
      <c r="AB40165" s="34">
        <v>805</v>
      </c>
      <c r="AC40165" s="34">
        <v>686</v>
      </c>
    </row>
    <row r="40166" spans="1:29" x14ac:dyDescent="0.2">
      <c r="A40166" s="34" t="s">
        <v>100659</v>
      </c>
      <c r="B40166" s="34">
        <v>252</v>
      </c>
      <c r="C40166" s="34">
        <v>98</v>
      </c>
      <c r="D40166" s="34">
        <v>149</v>
      </c>
      <c r="E40166" s="34">
        <v>93</v>
      </c>
      <c r="F40166" s="34">
        <v>161</v>
      </c>
      <c r="G40166" s="34">
        <v>115</v>
      </c>
      <c r="H40166" s="34">
        <v>120</v>
      </c>
      <c r="I40166" s="34">
        <v>143</v>
      </c>
      <c r="J40166" s="34">
        <v>118</v>
      </c>
      <c r="K40166" s="34">
        <v>101</v>
      </c>
      <c r="L40166" s="34">
        <v>170</v>
      </c>
      <c r="M40166" s="34">
        <v>80</v>
      </c>
      <c r="N40166" s="34">
        <v>149</v>
      </c>
      <c r="O40166" s="34">
        <v>80</v>
      </c>
      <c r="P40166" s="34">
        <v>173</v>
      </c>
      <c r="Q40166" s="34">
        <v>157</v>
      </c>
      <c r="R40166" s="34">
        <v>172</v>
      </c>
      <c r="S40166" s="34">
        <v>139</v>
      </c>
      <c r="T40166" s="34">
        <v>178</v>
      </c>
      <c r="U40166" s="34">
        <v>111</v>
      </c>
      <c r="V40166" s="34">
        <v>183</v>
      </c>
      <c r="W40166" s="34">
        <v>207</v>
      </c>
      <c r="X40166" s="34">
        <v>208</v>
      </c>
      <c r="Y40166" s="34">
        <v>189</v>
      </c>
      <c r="Z40166" s="34">
        <v>99</v>
      </c>
      <c r="AA40166" s="34">
        <v>143</v>
      </c>
      <c r="AB40166" s="34">
        <v>248</v>
      </c>
      <c r="AC40166" s="34">
        <v>147</v>
      </c>
    </row>
    <row r="40167" spans="1:29" x14ac:dyDescent="0.2">
      <c r="A40167" s="34" t="s">
        <v>100660</v>
      </c>
      <c r="B40167" s="34">
        <v>956</v>
      </c>
      <c r="C40167" s="34">
        <v>853</v>
      </c>
      <c r="D40167" s="34">
        <v>698</v>
      </c>
      <c r="E40167" s="34">
        <v>1091</v>
      </c>
      <c r="F40167" s="34">
        <v>847</v>
      </c>
      <c r="G40167" s="34">
        <v>982</v>
      </c>
      <c r="H40167" s="34">
        <v>906</v>
      </c>
      <c r="I40167" s="34">
        <v>1001</v>
      </c>
      <c r="J40167" s="34">
        <v>980</v>
      </c>
      <c r="K40167" s="34">
        <v>1044</v>
      </c>
      <c r="L40167" s="34">
        <v>1092</v>
      </c>
      <c r="M40167" s="34">
        <v>878</v>
      </c>
      <c r="N40167" s="34">
        <v>771</v>
      </c>
      <c r="O40167" s="34">
        <v>847</v>
      </c>
      <c r="P40167" s="34">
        <v>884</v>
      </c>
      <c r="Q40167" s="34">
        <v>1379</v>
      </c>
      <c r="R40167" s="34">
        <v>1256</v>
      </c>
      <c r="S40167" s="34">
        <v>1026</v>
      </c>
      <c r="T40167" s="34">
        <v>1543</v>
      </c>
      <c r="U40167" s="34">
        <v>1112</v>
      </c>
      <c r="V40167" s="34">
        <v>1184</v>
      </c>
      <c r="W40167" s="34">
        <v>1691</v>
      </c>
      <c r="X40167" s="34">
        <v>1138</v>
      </c>
      <c r="Y40167" s="34">
        <v>1492</v>
      </c>
      <c r="Z40167" s="34">
        <v>921</v>
      </c>
      <c r="AA40167" s="34">
        <v>1223</v>
      </c>
      <c r="AB40167" s="34">
        <v>1498</v>
      </c>
      <c r="AC40167" s="34">
        <v>1536</v>
      </c>
    </row>
    <row r="40168" spans="1:29" x14ac:dyDescent="0.2">
      <c r="A40168" s="34" t="s">
        <v>100661</v>
      </c>
      <c r="B40168" s="34">
        <v>533</v>
      </c>
      <c r="C40168" s="34">
        <v>423</v>
      </c>
      <c r="D40168" s="34">
        <v>391</v>
      </c>
      <c r="E40168" s="34">
        <v>440</v>
      </c>
      <c r="F40168" s="34">
        <v>441</v>
      </c>
      <c r="G40168" s="34">
        <v>416</v>
      </c>
      <c r="H40168" s="34">
        <v>417</v>
      </c>
      <c r="I40168" s="34">
        <v>385</v>
      </c>
      <c r="J40168" s="34">
        <v>557</v>
      </c>
      <c r="K40168" s="34">
        <v>392</v>
      </c>
      <c r="L40168" s="34">
        <v>558</v>
      </c>
      <c r="M40168" s="34">
        <v>349</v>
      </c>
      <c r="N40168" s="34">
        <v>456</v>
      </c>
      <c r="O40168" s="34">
        <v>477</v>
      </c>
      <c r="P40168" s="34">
        <v>445</v>
      </c>
      <c r="Q40168" s="34">
        <v>623</v>
      </c>
      <c r="R40168" s="34">
        <v>694</v>
      </c>
      <c r="S40168" s="34">
        <v>530</v>
      </c>
      <c r="T40168" s="34">
        <v>911</v>
      </c>
      <c r="U40168" s="34">
        <v>535</v>
      </c>
      <c r="V40168" s="34">
        <v>641</v>
      </c>
      <c r="W40168" s="34">
        <v>885</v>
      </c>
      <c r="X40168" s="34">
        <v>640</v>
      </c>
      <c r="Y40168" s="34">
        <v>640</v>
      </c>
      <c r="Z40168" s="34">
        <v>430</v>
      </c>
      <c r="AA40168" s="34">
        <v>529</v>
      </c>
      <c r="AB40168" s="34">
        <v>816</v>
      </c>
      <c r="AC40168" s="34">
        <v>694</v>
      </c>
    </row>
    <row r="40169" spans="1:29" x14ac:dyDescent="0.2">
      <c r="A40169" s="34" t="s">
        <v>100662</v>
      </c>
      <c r="B40169" s="34">
        <v>425</v>
      </c>
      <c r="C40169" s="34">
        <v>230</v>
      </c>
      <c r="D40169" s="34">
        <v>260</v>
      </c>
      <c r="E40169" s="34">
        <v>226</v>
      </c>
      <c r="F40169" s="34">
        <v>314</v>
      </c>
      <c r="G40169" s="34">
        <v>310</v>
      </c>
      <c r="H40169" s="34">
        <v>300</v>
      </c>
      <c r="I40169" s="34">
        <v>267</v>
      </c>
      <c r="J40169" s="34">
        <v>332</v>
      </c>
      <c r="K40169" s="34">
        <v>274</v>
      </c>
      <c r="L40169" s="34">
        <v>433</v>
      </c>
      <c r="M40169" s="34">
        <v>275</v>
      </c>
      <c r="N40169" s="34">
        <v>253</v>
      </c>
      <c r="O40169" s="34">
        <v>269</v>
      </c>
      <c r="P40169" s="34">
        <v>287</v>
      </c>
      <c r="Q40169" s="34">
        <v>505</v>
      </c>
      <c r="R40169" s="34">
        <v>440</v>
      </c>
      <c r="S40169" s="34">
        <v>327</v>
      </c>
      <c r="T40169" s="34">
        <v>487</v>
      </c>
      <c r="U40169" s="34">
        <v>323</v>
      </c>
      <c r="V40169" s="34">
        <v>385</v>
      </c>
      <c r="W40169" s="34">
        <v>597</v>
      </c>
      <c r="X40169" s="34">
        <v>410</v>
      </c>
      <c r="Y40169" s="34">
        <v>450</v>
      </c>
      <c r="Z40169" s="34">
        <v>267</v>
      </c>
      <c r="AA40169" s="34">
        <v>384</v>
      </c>
      <c r="AB40169" s="34">
        <v>511</v>
      </c>
      <c r="AC40169" s="34">
        <v>501</v>
      </c>
    </row>
    <row r="40170" spans="1:29" x14ac:dyDescent="0.2">
      <c r="A40170" s="34" t="s">
        <v>100663</v>
      </c>
      <c r="B40170" s="34">
        <v>455</v>
      </c>
      <c r="C40170" s="34">
        <v>96</v>
      </c>
      <c r="D40170" s="34">
        <v>153</v>
      </c>
      <c r="E40170" s="34">
        <v>121</v>
      </c>
      <c r="F40170" s="34">
        <v>177</v>
      </c>
      <c r="G40170" s="34">
        <v>133</v>
      </c>
      <c r="H40170" s="34">
        <v>117</v>
      </c>
      <c r="I40170" s="34">
        <v>79</v>
      </c>
      <c r="J40170" s="34">
        <v>135</v>
      </c>
      <c r="K40170" s="34">
        <v>96</v>
      </c>
      <c r="L40170" s="34">
        <v>260</v>
      </c>
      <c r="M40170" s="34">
        <v>150</v>
      </c>
      <c r="N40170" s="34">
        <v>134</v>
      </c>
      <c r="O40170" s="34">
        <v>122</v>
      </c>
      <c r="P40170" s="34">
        <v>180</v>
      </c>
      <c r="Q40170" s="34">
        <v>179</v>
      </c>
      <c r="R40170" s="34">
        <v>238</v>
      </c>
      <c r="S40170" s="34">
        <v>130</v>
      </c>
      <c r="T40170" s="34">
        <v>380</v>
      </c>
      <c r="U40170" s="34">
        <v>167</v>
      </c>
      <c r="V40170" s="34">
        <v>274</v>
      </c>
      <c r="W40170" s="34">
        <v>327</v>
      </c>
      <c r="X40170" s="34">
        <v>222</v>
      </c>
      <c r="Y40170" s="34">
        <v>226</v>
      </c>
      <c r="Z40170" s="34">
        <v>180</v>
      </c>
      <c r="AA40170" s="34">
        <v>165</v>
      </c>
      <c r="AB40170" s="34">
        <v>412</v>
      </c>
      <c r="AC40170" s="34">
        <v>262</v>
      </c>
    </row>
    <row r="40171" spans="1:29" x14ac:dyDescent="0.2">
      <c r="A40171" s="34" t="s">
        <v>100664</v>
      </c>
      <c r="B40171" s="34">
        <v>554</v>
      </c>
      <c r="C40171" s="34">
        <v>252</v>
      </c>
      <c r="D40171" s="34">
        <v>254</v>
      </c>
      <c r="E40171" s="34">
        <v>257</v>
      </c>
      <c r="F40171" s="34">
        <v>307</v>
      </c>
      <c r="G40171" s="34">
        <v>263</v>
      </c>
      <c r="H40171" s="34">
        <v>286</v>
      </c>
      <c r="I40171" s="34">
        <v>240</v>
      </c>
      <c r="J40171" s="34">
        <v>305</v>
      </c>
      <c r="K40171" s="34">
        <v>279</v>
      </c>
      <c r="L40171" s="34">
        <v>465</v>
      </c>
      <c r="M40171" s="34">
        <v>271</v>
      </c>
      <c r="N40171" s="34">
        <v>290</v>
      </c>
      <c r="O40171" s="34">
        <v>232</v>
      </c>
      <c r="P40171" s="34">
        <v>313</v>
      </c>
      <c r="Q40171" s="34">
        <v>391</v>
      </c>
      <c r="R40171" s="34">
        <v>420</v>
      </c>
      <c r="S40171" s="34">
        <v>363</v>
      </c>
      <c r="T40171" s="34">
        <v>445</v>
      </c>
      <c r="U40171" s="34">
        <v>337</v>
      </c>
      <c r="V40171" s="34">
        <v>470</v>
      </c>
      <c r="W40171" s="34">
        <v>422</v>
      </c>
      <c r="X40171" s="34">
        <v>423</v>
      </c>
      <c r="Y40171" s="34">
        <v>427</v>
      </c>
      <c r="Z40171" s="34">
        <v>291</v>
      </c>
      <c r="AA40171" s="34">
        <v>289</v>
      </c>
      <c r="AB40171" s="34">
        <v>547</v>
      </c>
      <c r="AC40171" s="34">
        <v>429</v>
      </c>
    </row>
    <row r="40172" spans="1:29" x14ac:dyDescent="0.2">
      <c r="A40172" s="34" t="s">
        <v>100665</v>
      </c>
      <c r="B40172" s="34">
        <v>536</v>
      </c>
      <c r="C40172" s="34">
        <v>218</v>
      </c>
      <c r="D40172" s="34">
        <v>243</v>
      </c>
      <c r="E40172" s="34">
        <v>312</v>
      </c>
      <c r="F40172" s="34">
        <v>288</v>
      </c>
      <c r="G40172" s="34">
        <v>239</v>
      </c>
      <c r="H40172" s="34">
        <v>360</v>
      </c>
      <c r="I40172" s="34">
        <v>280</v>
      </c>
      <c r="J40172" s="34">
        <v>360</v>
      </c>
      <c r="K40172" s="34">
        <v>265</v>
      </c>
      <c r="L40172" s="34">
        <v>500</v>
      </c>
      <c r="M40172" s="34">
        <v>263</v>
      </c>
      <c r="N40172" s="34">
        <v>315</v>
      </c>
      <c r="O40172" s="34">
        <v>290</v>
      </c>
      <c r="P40172" s="34">
        <v>308</v>
      </c>
      <c r="Q40172" s="34">
        <v>378</v>
      </c>
      <c r="R40172" s="34">
        <v>477</v>
      </c>
      <c r="S40172" s="34">
        <v>354</v>
      </c>
      <c r="T40172" s="34">
        <v>597</v>
      </c>
      <c r="U40172" s="34">
        <v>345</v>
      </c>
      <c r="V40172" s="34">
        <v>453</v>
      </c>
      <c r="W40172" s="34">
        <v>615</v>
      </c>
      <c r="X40172" s="34">
        <v>327</v>
      </c>
      <c r="Y40172" s="34">
        <v>369</v>
      </c>
      <c r="Z40172" s="34">
        <v>352</v>
      </c>
      <c r="AA40172" s="34">
        <v>399</v>
      </c>
      <c r="AB40172" s="34">
        <v>535</v>
      </c>
      <c r="AC40172" s="34">
        <v>521</v>
      </c>
    </row>
    <row r="40173" spans="1:29" x14ac:dyDescent="0.2">
      <c r="A40173" s="34" t="s">
        <v>100666</v>
      </c>
      <c r="B40173" s="34">
        <v>924</v>
      </c>
      <c r="C40173" s="34">
        <v>596</v>
      </c>
      <c r="D40173" s="34">
        <v>665</v>
      </c>
      <c r="E40173" s="34">
        <v>644</v>
      </c>
      <c r="F40173" s="34">
        <v>841</v>
      </c>
      <c r="G40173" s="34">
        <v>715</v>
      </c>
      <c r="H40173" s="34">
        <v>819</v>
      </c>
      <c r="I40173" s="34">
        <v>702</v>
      </c>
      <c r="J40173" s="34">
        <v>942</v>
      </c>
      <c r="K40173" s="34">
        <v>678</v>
      </c>
      <c r="L40173" s="34">
        <v>1015</v>
      </c>
      <c r="M40173" s="34">
        <v>621</v>
      </c>
      <c r="N40173" s="34">
        <v>759</v>
      </c>
      <c r="O40173" s="34">
        <v>611</v>
      </c>
      <c r="P40173" s="34">
        <v>861</v>
      </c>
      <c r="Q40173" s="34">
        <v>1081</v>
      </c>
      <c r="R40173" s="34">
        <v>1271</v>
      </c>
      <c r="S40173" s="34">
        <v>800</v>
      </c>
      <c r="T40173" s="34">
        <v>1309</v>
      </c>
      <c r="U40173" s="34">
        <v>773</v>
      </c>
      <c r="V40173" s="34">
        <v>1108</v>
      </c>
      <c r="W40173" s="34">
        <v>1217</v>
      </c>
      <c r="X40173" s="34">
        <v>972</v>
      </c>
      <c r="Y40173" s="34">
        <v>1044</v>
      </c>
      <c r="Z40173" s="34">
        <v>833</v>
      </c>
      <c r="AA40173" s="34">
        <v>916</v>
      </c>
      <c r="AB40173" s="34">
        <v>1433</v>
      </c>
      <c r="AC40173" s="34">
        <v>1199</v>
      </c>
    </row>
    <row r="40174" spans="1:29" x14ac:dyDescent="0.2">
      <c r="A40174" s="34" t="s">
        <v>100667</v>
      </c>
      <c r="B40174" s="34">
        <v>598</v>
      </c>
      <c r="C40174" s="34">
        <v>219</v>
      </c>
      <c r="D40174" s="34">
        <v>225</v>
      </c>
      <c r="E40174" s="34">
        <v>252</v>
      </c>
      <c r="F40174" s="34">
        <v>282</v>
      </c>
      <c r="G40174" s="34">
        <v>296</v>
      </c>
      <c r="H40174" s="34">
        <v>285</v>
      </c>
      <c r="I40174" s="34">
        <v>221</v>
      </c>
      <c r="J40174" s="34">
        <v>313</v>
      </c>
      <c r="K40174" s="34">
        <v>246</v>
      </c>
      <c r="L40174" s="34">
        <v>328</v>
      </c>
      <c r="M40174" s="34">
        <v>245</v>
      </c>
      <c r="N40174" s="34">
        <v>258</v>
      </c>
      <c r="O40174" s="34">
        <v>252</v>
      </c>
      <c r="P40174" s="34">
        <v>261</v>
      </c>
      <c r="Q40174" s="34">
        <v>367</v>
      </c>
      <c r="R40174" s="34">
        <v>478</v>
      </c>
      <c r="S40174" s="34">
        <v>318</v>
      </c>
      <c r="T40174" s="34">
        <v>479</v>
      </c>
      <c r="U40174" s="34">
        <v>300</v>
      </c>
      <c r="V40174" s="34">
        <v>412</v>
      </c>
      <c r="W40174" s="34">
        <v>464</v>
      </c>
      <c r="X40174" s="34">
        <v>330</v>
      </c>
      <c r="Y40174" s="34">
        <v>384</v>
      </c>
      <c r="Z40174" s="34">
        <v>303</v>
      </c>
      <c r="AA40174" s="34">
        <v>294</v>
      </c>
      <c r="AB40174" s="34">
        <v>484</v>
      </c>
      <c r="AC40174" s="34">
        <v>379</v>
      </c>
    </row>
    <row r="40175" spans="1:29" x14ac:dyDescent="0.2">
      <c r="A40175" s="34" t="s">
        <v>100668</v>
      </c>
      <c r="B40175" s="34">
        <v>1567</v>
      </c>
      <c r="C40175" s="34">
        <v>843</v>
      </c>
      <c r="D40175" s="34">
        <v>1175</v>
      </c>
      <c r="E40175" s="34">
        <v>932</v>
      </c>
      <c r="F40175" s="34">
        <v>1294</v>
      </c>
      <c r="G40175" s="34">
        <v>917</v>
      </c>
      <c r="H40175" s="34">
        <v>1416</v>
      </c>
      <c r="I40175" s="34">
        <v>858</v>
      </c>
      <c r="J40175" s="34">
        <v>1291</v>
      </c>
      <c r="K40175" s="34">
        <v>954</v>
      </c>
      <c r="L40175" s="34">
        <v>1475</v>
      </c>
      <c r="M40175" s="34">
        <v>841</v>
      </c>
      <c r="N40175" s="34">
        <v>1250</v>
      </c>
      <c r="O40175" s="34">
        <v>947</v>
      </c>
      <c r="P40175" s="34">
        <v>1263</v>
      </c>
      <c r="Q40175" s="34">
        <v>1434</v>
      </c>
      <c r="R40175" s="34">
        <v>1816</v>
      </c>
      <c r="S40175" s="34">
        <v>1232</v>
      </c>
      <c r="T40175" s="34">
        <v>1909</v>
      </c>
      <c r="U40175" s="34">
        <v>1232</v>
      </c>
      <c r="V40175" s="34">
        <v>1697</v>
      </c>
      <c r="W40175" s="34">
        <v>1758</v>
      </c>
      <c r="X40175" s="34">
        <v>1559</v>
      </c>
      <c r="Y40175" s="34">
        <v>1450</v>
      </c>
      <c r="Z40175" s="34">
        <v>1275</v>
      </c>
      <c r="AA40175" s="34">
        <v>1257</v>
      </c>
      <c r="AB40175" s="34">
        <v>2105</v>
      </c>
      <c r="AC40175" s="34">
        <v>1686</v>
      </c>
    </row>
    <row r="40176" spans="1:29" x14ac:dyDescent="0.2">
      <c r="A40176" s="34" t="s">
        <v>100669</v>
      </c>
      <c r="B40176" s="34">
        <v>516</v>
      </c>
      <c r="C40176" s="34">
        <v>230</v>
      </c>
      <c r="D40176" s="34">
        <v>291</v>
      </c>
      <c r="E40176" s="34">
        <v>223</v>
      </c>
      <c r="F40176" s="34">
        <v>336</v>
      </c>
      <c r="G40176" s="34">
        <v>242</v>
      </c>
      <c r="H40176" s="34">
        <v>310</v>
      </c>
      <c r="I40176" s="34">
        <v>276</v>
      </c>
      <c r="J40176" s="34">
        <v>301</v>
      </c>
      <c r="K40176" s="34">
        <v>272</v>
      </c>
      <c r="L40176" s="34">
        <v>402</v>
      </c>
      <c r="M40176" s="34">
        <v>227</v>
      </c>
      <c r="N40176" s="34">
        <v>275</v>
      </c>
      <c r="O40176" s="34">
        <v>271</v>
      </c>
      <c r="P40176" s="34">
        <v>305</v>
      </c>
      <c r="Q40176" s="34">
        <v>345</v>
      </c>
      <c r="R40176" s="34">
        <v>431</v>
      </c>
      <c r="S40176" s="34">
        <v>321</v>
      </c>
      <c r="T40176" s="34">
        <v>519</v>
      </c>
      <c r="U40176" s="34">
        <v>309</v>
      </c>
      <c r="V40176" s="34">
        <v>434</v>
      </c>
      <c r="W40176" s="34">
        <v>521</v>
      </c>
      <c r="X40176" s="34">
        <v>346</v>
      </c>
      <c r="Y40176" s="34">
        <v>499</v>
      </c>
      <c r="Z40176" s="34">
        <v>333</v>
      </c>
      <c r="AA40176" s="34">
        <v>326</v>
      </c>
      <c r="AB40176" s="34">
        <v>583</v>
      </c>
      <c r="AC40176" s="34">
        <v>481</v>
      </c>
    </row>
    <row r="40177" spans="1:29" x14ac:dyDescent="0.2">
      <c r="A40177" s="34" t="s">
        <v>100670</v>
      </c>
      <c r="B40177" s="34">
        <v>542</v>
      </c>
      <c r="C40177" s="34">
        <v>497</v>
      </c>
      <c r="D40177" s="34">
        <v>200</v>
      </c>
      <c r="E40177" s="34">
        <v>619</v>
      </c>
      <c r="F40177" s="34">
        <v>262</v>
      </c>
      <c r="G40177" s="34">
        <v>539</v>
      </c>
      <c r="H40177" s="34">
        <v>298</v>
      </c>
      <c r="I40177" s="34">
        <v>502</v>
      </c>
      <c r="J40177" s="34">
        <v>237</v>
      </c>
      <c r="K40177" s="34">
        <v>606</v>
      </c>
      <c r="L40177" s="34">
        <v>333</v>
      </c>
      <c r="M40177" s="34">
        <v>566</v>
      </c>
      <c r="N40177" s="34">
        <v>219</v>
      </c>
      <c r="O40177" s="34">
        <v>590</v>
      </c>
      <c r="P40177" s="34">
        <v>278</v>
      </c>
      <c r="Q40177" s="34">
        <v>767</v>
      </c>
      <c r="R40177" s="34">
        <v>352</v>
      </c>
      <c r="S40177" s="34">
        <v>607</v>
      </c>
      <c r="T40177" s="34">
        <v>405</v>
      </c>
      <c r="U40177" s="34">
        <v>643</v>
      </c>
      <c r="V40177" s="34">
        <v>319</v>
      </c>
      <c r="W40177" s="34">
        <v>861</v>
      </c>
      <c r="X40177" s="34">
        <v>304</v>
      </c>
      <c r="Y40177" s="34">
        <v>728</v>
      </c>
      <c r="Z40177" s="34">
        <v>192</v>
      </c>
      <c r="AA40177" s="34">
        <v>615</v>
      </c>
      <c r="AB40177" s="34">
        <v>436</v>
      </c>
      <c r="AC40177" s="34">
        <v>717</v>
      </c>
    </row>
    <row r="40178" spans="1:29" x14ac:dyDescent="0.2">
      <c r="A40178" s="34" t="s">
        <v>100671</v>
      </c>
      <c r="B40178" s="34">
        <v>461</v>
      </c>
      <c r="C40178" s="34">
        <v>156</v>
      </c>
      <c r="D40178" s="34">
        <v>254</v>
      </c>
      <c r="E40178" s="34">
        <v>239</v>
      </c>
      <c r="F40178" s="34">
        <v>258</v>
      </c>
      <c r="G40178" s="34">
        <v>248</v>
      </c>
      <c r="H40178" s="34">
        <v>307</v>
      </c>
      <c r="I40178" s="34">
        <v>197</v>
      </c>
      <c r="J40178" s="34">
        <v>297</v>
      </c>
      <c r="K40178" s="34">
        <v>196</v>
      </c>
      <c r="L40178" s="34">
        <v>365</v>
      </c>
      <c r="M40178" s="34">
        <v>172</v>
      </c>
      <c r="N40178" s="34">
        <v>278</v>
      </c>
      <c r="O40178" s="34">
        <v>206</v>
      </c>
      <c r="P40178" s="34">
        <v>230</v>
      </c>
      <c r="Q40178" s="34">
        <v>271</v>
      </c>
      <c r="R40178" s="34">
        <v>413</v>
      </c>
      <c r="S40178" s="34">
        <v>283</v>
      </c>
      <c r="T40178" s="34">
        <v>448</v>
      </c>
      <c r="U40178" s="34">
        <v>260</v>
      </c>
      <c r="V40178" s="34">
        <v>398</v>
      </c>
      <c r="W40178" s="34">
        <v>379</v>
      </c>
      <c r="X40178" s="34">
        <v>427</v>
      </c>
      <c r="Y40178" s="34">
        <v>337</v>
      </c>
      <c r="Z40178" s="34">
        <v>295</v>
      </c>
      <c r="AA40178" s="34">
        <v>343</v>
      </c>
      <c r="AB40178" s="34">
        <v>475</v>
      </c>
      <c r="AC40178" s="34">
        <v>292</v>
      </c>
    </row>
    <row r="40179" spans="1:29" x14ac:dyDescent="0.2">
      <c r="A40179" s="34" t="s">
        <v>100672</v>
      </c>
      <c r="B40179" s="34">
        <v>2631</v>
      </c>
      <c r="C40179" s="34">
        <v>1236</v>
      </c>
      <c r="D40179" s="34">
        <v>1543</v>
      </c>
      <c r="E40179" s="34">
        <v>1446</v>
      </c>
      <c r="F40179" s="34">
        <v>1838</v>
      </c>
      <c r="G40179" s="34">
        <v>1341</v>
      </c>
      <c r="H40179" s="34">
        <v>1768</v>
      </c>
      <c r="I40179" s="34">
        <v>1346</v>
      </c>
      <c r="J40179" s="34">
        <v>1758</v>
      </c>
      <c r="K40179" s="34">
        <v>1406</v>
      </c>
      <c r="L40179" s="34">
        <v>2489</v>
      </c>
      <c r="M40179" s="34">
        <v>1240</v>
      </c>
      <c r="N40179" s="34">
        <v>1501</v>
      </c>
      <c r="O40179" s="34">
        <v>1415</v>
      </c>
      <c r="P40179" s="34">
        <v>1909</v>
      </c>
      <c r="Q40179" s="34">
        <v>2328</v>
      </c>
      <c r="R40179" s="34">
        <v>2607</v>
      </c>
      <c r="S40179" s="34">
        <v>1703</v>
      </c>
      <c r="T40179" s="34">
        <v>3018</v>
      </c>
      <c r="U40179" s="34">
        <v>1867</v>
      </c>
      <c r="V40179" s="34">
        <v>2361</v>
      </c>
      <c r="W40179" s="34">
        <v>2968</v>
      </c>
      <c r="X40179" s="34">
        <v>2243</v>
      </c>
      <c r="Y40179" s="34">
        <v>2506</v>
      </c>
      <c r="Z40179" s="34">
        <v>1723</v>
      </c>
      <c r="AA40179" s="34">
        <v>1982</v>
      </c>
      <c r="AB40179" s="34">
        <v>3190</v>
      </c>
      <c r="AC40179" s="34">
        <v>2567</v>
      </c>
    </row>
    <row r="40180" spans="1:29" x14ac:dyDescent="0.2">
      <c r="A40180" s="34" t="s">
        <v>100673</v>
      </c>
      <c r="B40180" s="34">
        <v>595</v>
      </c>
      <c r="C40180" s="34">
        <v>334</v>
      </c>
      <c r="D40180" s="34">
        <v>473</v>
      </c>
      <c r="E40180" s="34">
        <v>320</v>
      </c>
      <c r="F40180" s="34">
        <v>472</v>
      </c>
      <c r="G40180" s="34">
        <v>339</v>
      </c>
      <c r="H40180" s="34">
        <v>403</v>
      </c>
      <c r="I40180" s="34">
        <v>310</v>
      </c>
      <c r="J40180" s="34">
        <v>486</v>
      </c>
      <c r="K40180" s="34">
        <v>409</v>
      </c>
      <c r="L40180" s="34">
        <v>454</v>
      </c>
      <c r="M40180" s="34">
        <v>328</v>
      </c>
      <c r="N40180" s="34">
        <v>422</v>
      </c>
      <c r="O40180" s="34">
        <v>362</v>
      </c>
      <c r="P40180" s="34">
        <v>426</v>
      </c>
      <c r="Q40180" s="34">
        <v>570</v>
      </c>
      <c r="R40180" s="34">
        <v>678</v>
      </c>
      <c r="S40180" s="34">
        <v>433</v>
      </c>
      <c r="T40180" s="34">
        <v>670</v>
      </c>
      <c r="U40180" s="34">
        <v>481</v>
      </c>
      <c r="V40180" s="34">
        <v>620</v>
      </c>
      <c r="W40180" s="34">
        <v>670</v>
      </c>
      <c r="X40180" s="34">
        <v>625</v>
      </c>
      <c r="Y40180" s="34">
        <v>566</v>
      </c>
      <c r="Z40180" s="34">
        <v>470</v>
      </c>
      <c r="AA40180" s="34">
        <v>537</v>
      </c>
      <c r="AB40180" s="34">
        <v>702</v>
      </c>
      <c r="AC40180" s="34">
        <v>677</v>
      </c>
    </row>
    <row r="40181" spans="1:29" x14ac:dyDescent="0.2">
      <c r="A40181" s="34" t="s">
        <v>100674</v>
      </c>
      <c r="B40181" s="34">
        <v>689</v>
      </c>
      <c r="C40181" s="34">
        <v>313</v>
      </c>
      <c r="D40181" s="34">
        <v>362</v>
      </c>
      <c r="E40181" s="34">
        <v>319</v>
      </c>
      <c r="F40181" s="34">
        <v>419</v>
      </c>
      <c r="G40181" s="34">
        <v>316</v>
      </c>
      <c r="H40181" s="34">
        <v>467</v>
      </c>
      <c r="I40181" s="34">
        <v>422</v>
      </c>
      <c r="J40181" s="34">
        <v>453</v>
      </c>
      <c r="K40181" s="34">
        <v>308</v>
      </c>
      <c r="L40181" s="34">
        <v>677</v>
      </c>
      <c r="M40181" s="34">
        <v>345</v>
      </c>
      <c r="N40181" s="34">
        <v>386</v>
      </c>
      <c r="O40181" s="34">
        <v>346</v>
      </c>
      <c r="P40181" s="34">
        <v>442</v>
      </c>
      <c r="Q40181" s="34">
        <v>569</v>
      </c>
      <c r="R40181" s="34">
        <v>699</v>
      </c>
      <c r="S40181" s="34">
        <v>392</v>
      </c>
      <c r="T40181" s="34">
        <v>870</v>
      </c>
      <c r="U40181" s="34">
        <v>481</v>
      </c>
      <c r="V40181" s="34">
        <v>669</v>
      </c>
      <c r="W40181" s="34">
        <v>757</v>
      </c>
      <c r="X40181" s="34">
        <v>533</v>
      </c>
      <c r="Y40181" s="34">
        <v>797</v>
      </c>
      <c r="Z40181" s="34">
        <v>453</v>
      </c>
      <c r="AA40181" s="34">
        <v>490</v>
      </c>
      <c r="AB40181" s="34">
        <v>824</v>
      </c>
      <c r="AC40181" s="34">
        <v>593</v>
      </c>
    </row>
    <row r="40182" spans="1:29" x14ac:dyDescent="0.2">
      <c r="A40182" s="34" t="s">
        <v>100675</v>
      </c>
      <c r="B40182" s="34">
        <v>667</v>
      </c>
      <c r="C40182" s="34">
        <v>186</v>
      </c>
      <c r="D40182" s="34">
        <v>214</v>
      </c>
      <c r="E40182" s="34">
        <v>202</v>
      </c>
      <c r="F40182" s="34">
        <v>171</v>
      </c>
      <c r="G40182" s="34">
        <v>230</v>
      </c>
      <c r="H40182" s="34">
        <v>254</v>
      </c>
      <c r="I40182" s="34">
        <v>221</v>
      </c>
      <c r="J40182" s="34">
        <v>301</v>
      </c>
      <c r="K40182" s="34">
        <v>211</v>
      </c>
      <c r="L40182" s="34">
        <v>289</v>
      </c>
      <c r="M40182" s="34">
        <v>211</v>
      </c>
      <c r="N40182" s="34">
        <v>235</v>
      </c>
      <c r="O40182" s="34">
        <v>231</v>
      </c>
      <c r="P40182" s="34">
        <v>244</v>
      </c>
      <c r="Q40182" s="34">
        <v>341</v>
      </c>
      <c r="R40182" s="34">
        <v>398</v>
      </c>
      <c r="S40182" s="34">
        <v>314</v>
      </c>
      <c r="T40182" s="34">
        <v>479</v>
      </c>
      <c r="U40182" s="34">
        <v>313</v>
      </c>
      <c r="V40182" s="34">
        <v>296</v>
      </c>
      <c r="W40182" s="34">
        <v>467</v>
      </c>
      <c r="X40182" s="34">
        <v>224</v>
      </c>
      <c r="Y40182" s="34">
        <v>444</v>
      </c>
      <c r="Z40182" s="34">
        <v>219</v>
      </c>
      <c r="AA40182" s="34">
        <v>308</v>
      </c>
      <c r="AB40182" s="34">
        <v>376</v>
      </c>
      <c r="AC40182" s="34">
        <v>384</v>
      </c>
    </row>
    <row r="40183" spans="1:29" x14ac:dyDescent="0.2">
      <c r="A40183" s="34" t="s">
        <v>100676</v>
      </c>
      <c r="B40183" s="34">
        <v>459</v>
      </c>
      <c r="C40183" s="34">
        <v>306</v>
      </c>
      <c r="D40183" s="34">
        <v>396</v>
      </c>
      <c r="E40183" s="34">
        <v>355</v>
      </c>
      <c r="F40183" s="34">
        <v>395</v>
      </c>
      <c r="G40183" s="34">
        <v>342</v>
      </c>
      <c r="H40183" s="34">
        <v>390</v>
      </c>
      <c r="I40183" s="34">
        <v>316</v>
      </c>
      <c r="J40183" s="34">
        <v>392</v>
      </c>
      <c r="K40183" s="34">
        <v>320</v>
      </c>
      <c r="L40183" s="34">
        <v>605</v>
      </c>
      <c r="M40183" s="34">
        <v>330</v>
      </c>
      <c r="N40183" s="34">
        <v>417</v>
      </c>
      <c r="O40183" s="34">
        <v>304</v>
      </c>
      <c r="P40183" s="34">
        <v>370</v>
      </c>
      <c r="Q40183" s="34">
        <v>489</v>
      </c>
      <c r="R40183" s="34">
        <v>556</v>
      </c>
      <c r="S40183" s="34">
        <v>389</v>
      </c>
      <c r="T40183" s="34">
        <v>727</v>
      </c>
      <c r="U40183" s="34">
        <v>436</v>
      </c>
      <c r="V40183" s="34">
        <v>508</v>
      </c>
      <c r="W40183" s="34">
        <v>616</v>
      </c>
      <c r="X40183" s="34">
        <v>370</v>
      </c>
      <c r="Y40183" s="34">
        <v>466</v>
      </c>
      <c r="Z40183" s="34">
        <v>359</v>
      </c>
      <c r="AA40183" s="34">
        <v>447</v>
      </c>
      <c r="AB40183" s="34">
        <v>781</v>
      </c>
      <c r="AC40183" s="34">
        <v>600</v>
      </c>
    </row>
    <row r="40184" spans="1:29" x14ac:dyDescent="0.2">
      <c r="A40184" s="34" t="s">
        <v>100677</v>
      </c>
      <c r="B40184" s="34">
        <v>948</v>
      </c>
      <c r="C40184" s="34">
        <v>292</v>
      </c>
      <c r="D40184" s="34">
        <v>290</v>
      </c>
      <c r="E40184" s="34">
        <v>282</v>
      </c>
      <c r="F40184" s="34">
        <v>372</v>
      </c>
      <c r="G40184" s="34">
        <v>345</v>
      </c>
      <c r="H40184" s="34">
        <v>492</v>
      </c>
      <c r="I40184" s="34">
        <v>367</v>
      </c>
      <c r="J40184" s="34">
        <v>478</v>
      </c>
      <c r="K40184" s="34">
        <v>295</v>
      </c>
      <c r="L40184" s="34">
        <v>637</v>
      </c>
      <c r="M40184" s="34">
        <v>345</v>
      </c>
      <c r="N40184" s="34">
        <v>352</v>
      </c>
      <c r="O40184" s="34">
        <v>323</v>
      </c>
      <c r="P40184" s="34">
        <v>473</v>
      </c>
      <c r="Q40184" s="34">
        <v>561</v>
      </c>
      <c r="R40184" s="34">
        <v>719</v>
      </c>
      <c r="S40184" s="34">
        <v>364</v>
      </c>
      <c r="T40184" s="34">
        <v>776</v>
      </c>
      <c r="U40184" s="34">
        <v>417</v>
      </c>
      <c r="V40184" s="34">
        <v>583</v>
      </c>
      <c r="W40184" s="34">
        <v>795</v>
      </c>
      <c r="X40184" s="34">
        <v>486</v>
      </c>
      <c r="Y40184" s="34">
        <v>671</v>
      </c>
      <c r="Z40184" s="34">
        <v>439</v>
      </c>
      <c r="AA40184" s="34">
        <v>473</v>
      </c>
      <c r="AB40184" s="34">
        <v>710</v>
      </c>
      <c r="AC40184" s="34">
        <v>565</v>
      </c>
    </row>
    <row r="40185" spans="1:29" x14ac:dyDescent="0.2">
      <c r="A40185" s="34" t="s">
        <v>100678</v>
      </c>
      <c r="B40185" s="34">
        <v>331</v>
      </c>
      <c r="C40185" s="34">
        <v>227</v>
      </c>
      <c r="D40185" s="34">
        <v>272</v>
      </c>
      <c r="E40185" s="34">
        <v>283</v>
      </c>
      <c r="F40185" s="34">
        <v>351</v>
      </c>
      <c r="G40185" s="34">
        <v>303</v>
      </c>
      <c r="H40185" s="34">
        <v>255</v>
      </c>
      <c r="I40185" s="34">
        <v>296</v>
      </c>
      <c r="J40185" s="34">
        <v>265</v>
      </c>
      <c r="K40185" s="34">
        <v>308</v>
      </c>
      <c r="L40185" s="34">
        <v>198</v>
      </c>
      <c r="M40185" s="34">
        <v>285</v>
      </c>
      <c r="N40185" s="34">
        <v>225</v>
      </c>
      <c r="O40185" s="34">
        <v>225</v>
      </c>
      <c r="P40185" s="34">
        <v>263</v>
      </c>
      <c r="Q40185" s="34">
        <v>390</v>
      </c>
      <c r="R40185" s="34">
        <v>297</v>
      </c>
      <c r="S40185" s="34">
        <v>408</v>
      </c>
      <c r="T40185" s="34">
        <v>301</v>
      </c>
      <c r="U40185" s="34">
        <v>341</v>
      </c>
      <c r="V40185" s="34">
        <v>303</v>
      </c>
      <c r="W40185" s="34">
        <v>407</v>
      </c>
      <c r="X40185" s="34">
        <v>301</v>
      </c>
      <c r="Y40185" s="34">
        <v>292</v>
      </c>
      <c r="Z40185" s="34">
        <v>302</v>
      </c>
      <c r="AA40185" s="34">
        <v>386</v>
      </c>
      <c r="AB40185" s="34">
        <v>338</v>
      </c>
      <c r="AC40185" s="34">
        <v>470</v>
      </c>
    </row>
    <row r="40186" spans="1:29" x14ac:dyDescent="0.2">
      <c r="A40186" s="34" t="s">
        <v>100679</v>
      </c>
      <c r="B40186" s="34">
        <v>536</v>
      </c>
      <c r="C40186" s="34">
        <v>270</v>
      </c>
      <c r="D40186" s="34">
        <v>205</v>
      </c>
      <c r="E40186" s="34">
        <v>328</v>
      </c>
      <c r="F40186" s="34">
        <v>228</v>
      </c>
      <c r="G40186" s="34">
        <v>330</v>
      </c>
      <c r="H40186" s="34">
        <v>252</v>
      </c>
      <c r="I40186" s="34">
        <v>315</v>
      </c>
      <c r="J40186" s="34">
        <v>230</v>
      </c>
      <c r="K40186" s="34">
        <v>300</v>
      </c>
      <c r="L40186" s="34">
        <v>344</v>
      </c>
      <c r="M40186" s="34">
        <v>298</v>
      </c>
      <c r="N40186" s="34">
        <v>202</v>
      </c>
      <c r="O40186" s="34">
        <v>258</v>
      </c>
      <c r="P40186" s="34">
        <v>221</v>
      </c>
      <c r="Q40186" s="34">
        <v>416</v>
      </c>
      <c r="R40186" s="34">
        <v>422</v>
      </c>
      <c r="S40186" s="34">
        <v>316</v>
      </c>
      <c r="T40186" s="34">
        <v>441</v>
      </c>
      <c r="U40186" s="34">
        <v>371</v>
      </c>
      <c r="V40186" s="34">
        <v>319</v>
      </c>
      <c r="W40186" s="34">
        <v>560</v>
      </c>
      <c r="X40186" s="34">
        <v>330</v>
      </c>
      <c r="Y40186" s="34">
        <v>425</v>
      </c>
      <c r="Z40186" s="34">
        <v>243</v>
      </c>
      <c r="AA40186" s="34">
        <v>415</v>
      </c>
      <c r="AB40186" s="34">
        <v>357</v>
      </c>
      <c r="AC40186" s="34">
        <v>523</v>
      </c>
    </row>
    <row r="40187" spans="1:29" x14ac:dyDescent="0.2">
      <c r="A40187" s="34" t="s">
        <v>100680</v>
      </c>
      <c r="B40187" s="34">
        <v>462</v>
      </c>
      <c r="C40187" s="34">
        <v>226</v>
      </c>
      <c r="D40187" s="34">
        <v>262</v>
      </c>
      <c r="E40187" s="34">
        <v>255</v>
      </c>
      <c r="F40187" s="34">
        <v>253</v>
      </c>
      <c r="G40187" s="34">
        <v>210</v>
      </c>
      <c r="H40187" s="34">
        <v>298</v>
      </c>
      <c r="I40187" s="34">
        <v>198</v>
      </c>
      <c r="J40187" s="34">
        <v>258</v>
      </c>
      <c r="K40187" s="34">
        <v>232</v>
      </c>
      <c r="L40187" s="34">
        <v>369</v>
      </c>
      <c r="M40187" s="34">
        <v>250</v>
      </c>
      <c r="N40187" s="34">
        <v>250</v>
      </c>
      <c r="O40187" s="34">
        <v>194</v>
      </c>
      <c r="P40187" s="34">
        <v>285</v>
      </c>
      <c r="Q40187" s="34">
        <v>327</v>
      </c>
      <c r="R40187" s="34">
        <v>368</v>
      </c>
      <c r="S40187" s="34">
        <v>224</v>
      </c>
      <c r="T40187" s="34">
        <v>484</v>
      </c>
      <c r="U40187" s="34">
        <v>272</v>
      </c>
      <c r="V40187" s="34">
        <v>380</v>
      </c>
      <c r="W40187" s="34">
        <v>471</v>
      </c>
      <c r="X40187" s="34">
        <v>312</v>
      </c>
      <c r="Y40187" s="34">
        <v>353</v>
      </c>
      <c r="Z40187" s="34">
        <v>290</v>
      </c>
      <c r="AA40187" s="34">
        <v>294</v>
      </c>
      <c r="AB40187" s="34">
        <v>571</v>
      </c>
      <c r="AC40187" s="34">
        <v>379</v>
      </c>
    </row>
    <row r="40188" spans="1:29" x14ac:dyDescent="0.2">
      <c r="A40188" s="34" t="s">
        <v>100681</v>
      </c>
      <c r="B40188" s="34">
        <v>668</v>
      </c>
      <c r="C40188" s="34">
        <v>556</v>
      </c>
      <c r="D40188" s="34">
        <v>399</v>
      </c>
      <c r="E40188" s="34">
        <v>522</v>
      </c>
      <c r="F40188" s="34">
        <v>435</v>
      </c>
      <c r="G40188" s="34">
        <v>556</v>
      </c>
      <c r="H40188" s="34">
        <v>498</v>
      </c>
      <c r="I40188" s="34">
        <v>484</v>
      </c>
      <c r="J40188" s="34">
        <v>519</v>
      </c>
      <c r="K40188" s="34">
        <v>610</v>
      </c>
      <c r="L40188" s="34">
        <v>502</v>
      </c>
      <c r="M40188" s="34">
        <v>533</v>
      </c>
      <c r="N40188" s="34">
        <v>408</v>
      </c>
      <c r="O40188" s="34">
        <v>499</v>
      </c>
      <c r="P40188" s="34">
        <v>462</v>
      </c>
      <c r="Q40188" s="34">
        <v>898</v>
      </c>
      <c r="R40188" s="34">
        <v>692</v>
      </c>
      <c r="S40188" s="34">
        <v>636</v>
      </c>
      <c r="T40188" s="34">
        <v>751</v>
      </c>
      <c r="U40188" s="34">
        <v>611</v>
      </c>
      <c r="V40188" s="34">
        <v>598</v>
      </c>
      <c r="W40188" s="34">
        <v>982</v>
      </c>
      <c r="X40188" s="34">
        <v>557</v>
      </c>
      <c r="Y40188" s="34">
        <v>998</v>
      </c>
      <c r="Z40188" s="34">
        <v>487</v>
      </c>
      <c r="AA40188" s="34">
        <v>649</v>
      </c>
      <c r="AB40188" s="34">
        <v>750</v>
      </c>
      <c r="AC40188" s="34">
        <v>898</v>
      </c>
    </row>
    <row r="40189" spans="1:29" x14ac:dyDescent="0.2">
      <c r="A40189" s="34" t="s">
        <v>100682</v>
      </c>
      <c r="B40189" s="34">
        <v>834</v>
      </c>
      <c r="C40189" s="34">
        <v>348</v>
      </c>
      <c r="D40189" s="34">
        <v>354</v>
      </c>
      <c r="E40189" s="34">
        <v>404</v>
      </c>
      <c r="F40189" s="34">
        <v>437</v>
      </c>
      <c r="G40189" s="34">
        <v>387</v>
      </c>
      <c r="H40189" s="34">
        <v>498</v>
      </c>
      <c r="I40189" s="34">
        <v>353</v>
      </c>
      <c r="J40189" s="34">
        <v>510</v>
      </c>
      <c r="K40189" s="34">
        <v>377</v>
      </c>
      <c r="L40189" s="34">
        <v>663</v>
      </c>
      <c r="M40189" s="34">
        <v>424</v>
      </c>
      <c r="N40189" s="34">
        <v>347</v>
      </c>
      <c r="O40189" s="34">
        <v>340</v>
      </c>
      <c r="P40189" s="34">
        <v>530</v>
      </c>
      <c r="Q40189" s="34">
        <v>594</v>
      </c>
      <c r="R40189" s="34">
        <v>678</v>
      </c>
      <c r="S40189" s="34">
        <v>416</v>
      </c>
      <c r="T40189" s="34">
        <v>761</v>
      </c>
      <c r="U40189" s="34">
        <v>544</v>
      </c>
      <c r="V40189" s="34">
        <v>579</v>
      </c>
      <c r="W40189" s="34">
        <v>736</v>
      </c>
      <c r="X40189" s="34">
        <v>537</v>
      </c>
      <c r="Y40189" s="34">
        <v>709</v>
      </c>
      <c r="Z40189" s="34">
        <v>461</v>
      </c>
      <c r="AA40189" s="34">
        <v>476</v>
      </c>
      <c r="AB40189" s="34">
        <v>943</v>
      </c>
      <c r="AC40189" s="34">
        <v>708</v>
      </c>
    </row>
    <row r="40190" spans="1:29" x14ac:dyDescent="0.2">
      <c r="A40190" s="34" t="s">
        <v>100683</v>
      </c>
      <c r="B40190" s="34">
        <v>297</v>
      </c>
      <c r="C40190" s="34">
        <v>143</v>
      </c>
      <c r="D40190" s="34">
        <v>230</v>
      </c>
      <c r="E40190" s="34">
        <v>206</v>
      </c>
      <c r="F40190" s="34">
        <v>221</v>
      </c>
      <c r="G40190" s="34">
        <v>170</v>
      </c>
      <c r="H40190" s="34">
        <v>160</v>
      </c>
      <c r="I40190" s="34">
        <v>138</v>
      </c>
      <c r="J40190" s="34">
        <v>130</v>
      </c>
      <c r="K40190" s="34">
        <v>137</v>
      </c>
      <c r="L40190" s="34">
        <v>142</v>
      </c>
      <c r="M40190" s="34">
        <v>115</v>
      </c>
      <c r="N40190" s="34">
        <v>187</v>
      </c>
      <c r="O40190" s="34">
        <v>134</v>
      </c>
      <c r="P40190" s="34">
        <v>163</v>
      </c>
      <c r="Q40190" s="34">
        <v>190</v>
      </c>
      <c r="R40190" s="34">
        <v>256</v>
      </c>
      <c r="S40190" s="34">
        <v>193</v>
      </c>
      <c r="T40190" s="34">
        <v>175</v>
      </c>
      <c r="U40190" s="34">
        <v>170</v>
      </c>
      <c r="V40190" s="34">
        <v>223</v>
      </c>
      <c r="W40190" s="34">
        <v>197</v>
      </c>
      <c r="X40190" s="34">
        <v>245</v>
      </c>
      <c r="Y40190" s="34">
        <v>174</v>
      </c>
      <c r="Z40190" s="34">
        <v>212</v>
      </c>
      <c r="AA40190" s="34">
        <v>210</v>
      </c>
      <c r="AB40190" s="34">
        <v>174</v>
      </c>
      <c r="AC40190" s="34">
        <v>239</v>
      </c>
    </row>
    <row r="40191" spans="1:29" x14ac:dyDescent="0.2">
      <c r="A40191" s="34" t="s">
        <v>100684</v>
      </c>
      <c r="B40191" s="34">
        <v>2302</v>
      </c>
      <c r="C40191" s="34">
        <v>1243</v>
      </c>
      <c r="D40191" s="34">
        <v>2008</v>
      </c>
      <c r="E40191" s="34">
        <v>1377</v>
      </c>
      <c r="F40191" s="34">
        <v>2153</v>
      </c>
      <c r="G40191" s="34">
        <v>1365</v>
      </c>
      <c r="H40191" s="34">
        <v>2180</v>
      </c>
      <c r="I40191" s="34">
        <v>1275</v>
      </c>
      <c r="J40191" s="34">
        <v>2185</v>
      </c>
      <c r="K40191" s="34">
        <v>1373</v>
      </c>
      <c r="L40191" s="34">
        <v>2701</v>
      </c>
      <c r="M40191" s="34">
        <v>1274</v>
      </c>
      <c r="N40191" s="34">
        <v>1954</v>
      </c>
      <c r="O40191" s="34">
        <v>1204</v>
      </c>
      <c r="P40191" s="34">
        <v>2207</v>
      </c>
      <c r="Q40191" s="34">
        <v>1957</v>
      </c>
      <c r="R40191" s="34">
        <v>3045</v>
      </c>
      <c r="S40191" s="34">
        <v>1738</v>
      </c>
      <c r="T40191" s="34">
        <v>3484</v>
      </c>
      <c r="U40191" s="34">
        <v>1684</v>
      </c>
      <c r="V40191" s="34">
        <v>2727</v>
      </c>
      <c r="W40191" s="34">
        <v>2436</v>
      </c>
      <c r="X40191" s="34">
        <v>2747</v>
      </c>
      <c r="Y40191" s="34">
        <v>2148</v>
      </c>
      <c r="Z40191" s="34">
        <v>2251</v>
      </c>
      <c r="AA40191" s="34">
        <v>1781</v>
      </c>
      <c r="AB40191" s="34">
        <v>3854</v>
      </c>
      <c r="AC40191" s="34">
        <v>2556</v>
      </c>
    </row>
    <row r="40192" spans="1:29" x14ac:dyDescent="0.2">
      <c r="A40192" s="34" t="s">
        <v>100685</v>
      </c>
      <c r="B40192" s="34">
        <v>555</v>
      </c>
      <c r="C40192" s="34">
        <v>357</v>
      </c>
      <c r="D40192" s="34">
        <v>400</v>
      </c>
      <c r="E40192" s="34">
        <v>341</v>
      </c>
      <c r="F40192" s="34">
        <v>449</v>
      </c>
      <c r="G40192" s="34">
        <v>282</v>
      </c>
      <c r="H40192" s="34">
        <v>407</v>
      </c>
      <c r="I40192" s="34">
        <v>358</v>
      </c>
      <c r="J40192" s="34">
        <v>417</v>
      </c>
      <c r="K40192" s="34">
        <v>433</v>
      </c>
      <c r="L40192" s="34">
        <v>547</v>
      </c>
      <c r="M40192" s="34">
        <v>414</v>
      </c>
      <c r="N40192" s="34">
        <v>354</v>
      </c>
      <c r="O40192" s="34">
        <v>380</v>
      </c>
      <c r="P40192" s="34">
        <v>397</v>
      </c>
      <c r="Q40192" s="34">
        <v>588</v>
      </c>
      <c r="R40192" s="34">
        <v>594</v>
      </c>
      <c r="S40192" s="34">
        <v>463</v>
      </c>
      <c r="T40192" s="34">
        <v>743</v>
      </c>
      <c r="U40192" s="34">
        <v>489</v>
      </c>
      <c r="V40192" s="34">
        <v>636</v>
      </c>
      <c r="W40192" s="34">
        <v>789</v>
      </c>
      <c r="X40192" s="34">
        <v>557</v>
      </c>
      <c r="Y40192" s="34">
        <v>739</v>
      </c>
      <c r="Z40192" s="34">
        <v>473</v>
      </c>
      <c r="AA40192" s="34">
        <v>531</v>
      </c>
      <c r="AB40192" s="34">
        <v>790</v>
      </c>
      <c r="AC40192" s="34">
        <v>739</v>
      </c>
    </row>
    <row r="40193" spans="1:29" x14ac:dyDescent="0.2">
      <c r="A40193" s="34" t="s">
        <v>100686</v>
      </c>
      <c r="B40193" s="34">
        <v>343</v>
      </c>
      <c r="C40193" s="34">
        <v>235</v>
      </c>
      <c r="D40193" s="34">
        <v>300</v>
      </c>
      <c r="E40193" s="34">
        <v>281</v>
      </c>
      <c r="F40193" s="34">
        <v>294</v>
      </c>
      <c r="G40193" s="34">
        <v>237</v>
      </c>
      <c r="H40193" s="34">
        <v>242</v>
      </c>
      <c r="I40193" s="34">
        <v>207</v>
      </c>
      <c r="J40193" s="34">
        <v>286</v>
      </c>
      <c r="K40193" s="34">
        <v>299</v>
      </c>
      <c r="L40193" s="34">
        <v>248</v>
      </c>
      <c r="M40193" s="34">
        <v>223</v>
      </c>
      <c r="N40193" s="34">
        <v>230</v>
      </c>
      <c r="O40193" s="34">
        <v>264</v>
      </c>
      <c r="P40193" s="34">
        <v>293</v>
      </c>
      <c r="Q40193" s="34">
        <v>381</v>
      </c>
      <c r="R40193" s="34">
        <v>420</v>
      </c>
      <c r="S40193" s="34">
        <v>311</v>
      </c>
      <c r="T40193" s="34">
        <v>407</v>
      </c>
      <c r="U40193" s="34">
        <v>311</v>
      </c>
      <c r="V40193" s="34">
        <v>318</v>
      </c>
      <c r="W40193" s="34">
        <v>436</v>
      </c>
      <c r="X40193" s="34">
        <v>359</v>
      </c>
      <c r="Y40193" s="34">
        <v>369</v>
      </c>
      <c r="Z40193" s="34">
        <v>296</v>
      </c>
      <c r="AA40193" s="34">
        <v>396</v>
      </c>
      <c r="AB40193" s="34">
        <v>459</v>
      </c>
      <c r="AC40193" s="34">
        <v>458</v>
      </c>
    </row>
    <row r="40194" spans="1:29" x14ac:dyDescent="0.2">
      <c r="A40194" s="34" t="s">
        <v>100687</v>
      </c>
      <c r="B40194" s="34">
        <v>163</v>
      </c>
      <c r="C40194" s="34">
        <v>101</v>
      </c>
      <c r="D40194" s="34">
        <v>69</v>
      </c>
      <c r="E40194" s="34">
        <v>117</v>
      </c>
      <c r="F40194" s="34">
        <v>94</v>
      </c>
      <c r="G40194" s="34">
        <v>78</v>
      </c>
      <c r="H40194" s="34">
        <v>84</v>
      </c>
      <c r="I40194" s="34">
        <v>60</v>
      </c>
      <c r="J40194" s="34">
        <v>63</v>
      </c>
      <c r="K40194" s="34">
        <v>73</v>
      </c>
      <c r="L40194" s="34">
        <v>112</v>
      </c>
      <c r="M40194" s="34">
        <v>72</v>
      </c>
      <c r="N40194" s="34">
        <v>101</v>
      </c>
      <c r="O40194" s="34">
        <v>74</v>
      </c>
      <c r="P40194" s="34">
        <v>74</v>
      </c>
      <c r="Q40194" s="34">
        <v>93</v>
      </c>
      <c r="R40194" s="34">
        <v>120</v>
      </c>
      <c r="S40194" s="34">
        <v>98</v>
      </c>
      <c r="T40194" s="34">
        <v>141</v>
      </c>
      <c r="U40194" s="34">
        <v>128</v>
      </c>
      <c r="V40194" s="34">
        <v>140</v>
      </c>
      <c r="W40194" s="34">
        <v>149</v>
      </c>
      <c r="X40194" s="34">
        <v>126</v>
      </c>
      <c r="Y40194" s="34">
        <v>142</v>
      </c>
      <c r="Z40194" s="34">
        <v>102</v>
      </c>
      <c r="AA40194" s="34">
        <v>120</v>
      </c>
      <c r="AB40194" s="34">
        <v>138</v>
      </c>
      <c r="AC40194" s="34">
        <v>138</v>
      </c>
    </row>
    <row r="40195" spans="1:29" x14ac:dyDescent="0.2">
      <c r="A40195" s="34" t="s">
        <v>100688</v>
      </c>
      <c r="B40195" s="34">
        <v>842</v>
      </c>
      <c r="C40195" s="34">
        <v>697</v>
      </c>
      <c r="D40195" s="34">
        <v>443</v>
      </c>
      <c r="E40195" s="34">
        <v>769</v>
      </c>
      <c r="F40195" s="34">
        <v>522</v>
      </c>
      <c r="G40195" s="34">
        <v>749</v>
      </c>
      <c r="H40195" s="34">
        <v>475</v>
      </c>
      <c r="I40195" s="34">
        <v>700</v>
      </c>
      <c r="J40195" s="34">
        <v>505</v>
      </c>
      <c r="K40195" s="34">
        <v>816</v>
      </c>
      <c r="L40195" s="34">
        <v>657</v>
      </c>
      <c r="M40195" s="34">
        <v>731</v>
      </c>
      <c r="N40195" s="34">
        <v>475</v>
      </c>
      <c r="O40195" s="34">
        <v>719</v>
      </c>
      <c r="P40195" s="34">
        <v>545</v>
      </c>
      <c r="Q40195" s="34">
        <v>1098</v>
      </c>
      <c r="R40195" s="34">
        <v>691</v>
      </c>
      <c r="S40195" s="34">
        <v>793</v>
      </c>
      <c r="T40195" s="34">
        <v>806</v>
      </c>
      <c r="U40195" s="34">
        <v>864</v>
      </c>
      <c r="V40195" s="34">
        <v>634</v>
      </c>
      <c r="W40195" s="34">
        <v>1319</v>
      </c>
      <c r="X40195" s="34">
        <v>571</v>
      </c>
      <c r="Y40195" s="34">
        <v>1129</v>
      </c>
      <c r="Z40195" s="34">
        <v>516</v>
      </c>
      <c r="AA40195" s="34">
        <v>842</v>
      </c>
      <c r="AB40195" s="34">
        <v>993</v>
      </c>
      <c r="AC40195" s="34">
        <v>1218</v>
      </c>
    </row>
    <row r="40196" spans="1:29" x14ac:dyDescent="0.2">
      <c r="A40196" s="34" t="s">
        <v>100689</v>
      </c>
      <c r="B40196" s="34">
        <v>473</v>
      </c>
      <c r="C40196" s="34">
        <v>432</v>
      </c>
      <c r="D40196" s="34">
        <v>573</v>
      </c>
      <c r="E40196" s="34">
        <v>411</v>
      </c>
      <c r="F40196" s="34">
        <v>638</v>
      </c>
      <c r="G40196" s="34">
        <v>472</v>
      </c>
      <c r="H40196" s="34">
        <v>534</v>
      </c>
      <c r="I40196" s="34">
        <v>405</v>
      </c>
      <c r="J40196" s="34">
        <v>558</v>
      </c>
      <c r="K40196" s="34">
        <v>397</v>
      </c>
      <c r="L40196" s="34">
        <v>580</v>
      </c>
      <c r="M40196" s="34">
        <v>400</v>
      </c>
      <c r="N40196" s="34">
        <v>425</v>
      </c>
      <c r="O40196" s="34">
        <v>437</v>
      </c>
      <c r="P40196" s="34">
        <v>529</v>
      </c>
      <c r="Q40196" s="34">
        <v>598</v>
      </c>
      <c r="R40196" s="34">
        <v>753</v>
      </c>
      <c r="S40196" s="34">
        <v>520</v>
      </c>
      <c r="T40196" s="34">
        <v>756</v>
      </c>
      <c r="U40196" s="34">
        <v>479</v>
      </c>
      <c r="V40196" s="34">
        <v>628</v>
      </c>
      <c r="W40196" s="34">
        <v>688</v>
      </c>
      <c r="X40196" s="34">
        <v>690</v>
      </c>
      <c r="Y40196" s="34">
        <v>669</v>
      </c>
      <c r="Z40196" s="34">
        <v>490</v>
      </c>
      <c r="AA40196" s="34">
        <v>557</v>
      </c>
      <c r="AB40196" s="34">
        <v>800</v>
      </c>
      <c r="AC40196" s="34">
        <v>764</v>
      </c>
    </row>
    <row r="40197" spans="1:29" x14ac:dyDescent="0.2">
      <c r="A40197" s="34" t="s">
        <v>100690</v>
      </c>
      <c r="B40197" s="34">
        <v>1075</v>
      </c>
      <c r="C40197" s="34">
        <v>316</v>
      </c>
      <c r="D40197" s="34">
        <v>411</v>
      </c>
      <c r="E40197" s="34">
        <v>318</v>
      </c>
      <c r="F40197" s="34">
        <v>464</v>
      </c>
      <c r="G40197" s="34">
        <v>368</v>
      </c>
      <c r="H40197" s="34">
        <v>509</v>
      </c>
      <c r="I40197" s="34">
        <v>330</v>
      </c>
      <c r="J40197" s="34">
        <v>477</v>
      </c>
      <c r="K40197" s="34">
        <v>313</v>
      </c>
      <c r="L40197" s="34">
        <v>772</v>
      </c>
      <c r="M40197" s="34">
        <v>309</v>
      </c>
      <c r="N40197" s="34">
        <v>413</v>
      </c>
      <c r="O40197" s="34">
        <v>308</v>
      </c>
      <c r="P40197" s="34">
        <v>493</v>
      </c>
      <c r="Q40197" s="34">
        <v>597</v>
      </c>
      <c r="R40197" s="34">
        <v>676</v>
      </c>
      <c r="S40197" s="34">
        <v>428</v>
      </c>
      <c r="T40197" s="34">
        <v>883</v>
      </c>
      <c r="U40197" s="34">
        <v>434</v>
      </c>
      <c r="V40197" s="34">
        <v>672</v>
      </c>
      <c r="W40197" s="34">
        <v>870</v>
      </c>
      <c r="X40197" s="34">
        <v>572</v>
      </c>
      <c r="Y40197" s="34">
        <v>627</v>
      </c>
      <c r="Z40197" s="34">
        <v>433</v>
      </c>
      <c r="AA40197" s="34">
        <v>458</v>
      </c>
      <c r="AB40197" s="34">
        <v>870</v>
      </c>
      <c r="AC40197" s="34">
        <v>624</v>
      </c>
    </row>
    <row r="40198" spans="1:29" x14ac:dyDescent="0.2">
      <c r="A40198" s="34" t="s">
        <v>100691</v>
      </c>
      <c r="B40198" s="34">
        <v>688</v>
      </c>
      <c r="C40198" s="34">
        <v>350</v>
      </c>
      <c r="D40198" s="34">
        <v>365</v>
      </c>
      <c r="E40198" s="34">
        <v>363</v>
      </c>
      <c r="F40198" s="34">
        <v>409</v>
      </c>
      <c r="G40198" s="34">
        <v>316</v>
      </c>
      <c r="H40198" s="34">
        <v>479</v>
      </c>
      <c r="I40198" s="34">
        <v>393</v>
      </c>
      <c r="J40198" s="34">
        <v>456</v>
      </c>
      <c r="K40198" s="34">
        <v>373</v>
      </c>
      <c r="L40198" s="34">
        <v>601</v>
      </c>
      <c r="M40198" s="34">
        <v>358</v>
      </c>
      <c r="N40198" s="34">
        <v>398</v>
      </c>
      <c r="O40198" s="34">
        <v>349</v>
      </c>
      <c r="P40198" s="34">
        <v>396</v>
      </c>
      <c r="Q40198" s="34">
        <v>670</v>
      </c>
      <c r="R40198" s="34">
        <v>688</v>
      </c>
      <c r="S40198" s="34">
        <v>482</v>
      </c>
      <c r="T40198" s="34">
        <v>781</v>
      </c>
      <c r="U40198" s="34">
        <v>536</v>
      </c>
      <c r="V40198" s="34">
        <v>467</v>
      </c>
      <c r="W40198" s="34">
        <v>829</v>
      </c>
      <c r="X40198" s="34">
        <v>521</v>
      </c>
      <c r="Y40198" s="34">
        <v>797</v>
      </c>
      <c r="Z40198" s="34">
        <v>385</v>
      </c>
      <c r="AA40198" s="34">
        <v>623</v>
      </c>
      <c r="AB40198" s="34">
        <v>717</v>
      </c>
      <c r="AC40198" s="34">
        <v>716</v>
      </c>
    </row>
    <row r="40199" spans="1:29" x14ac:dyDescent="0.2">
      <c r="A40199" s="34" t="s">
        <v>100692</v>
      </c>
      <c r="B40199" s="34">
        <v>1015</v>
      </c>
      <c r="C40199" s="34">
        <v>586</v>
      </c>
      <c r="D40199" s="34">
        <v>594</v>
      </c>
      <c r="E40199" s="34">
        <v>671</v>
      </c>
      <c r="F40199" s="34">
        <v>738</v>
      </c>
      <c r="G40199" s="34">
        <v>704</v>
      </c>
      <c r="H40199" s="34">
        <v>715</v>
      </c>
      <c r="I40199" s="34">
        <v>654</v>
      </c>
      <c r="J40199" s="34">
        <v>777</v>
      </c>
      <c r="K40199" s="34">
        <v>596</v>
      </c>
      <c r="L40199" s="34">
        <v>1040</v>
      </c>
      <c r="M40199" s="34">
        <v>637</v>
      </c>
      <c r="N40199" s="34">
        <v>607</v>
      </c>
      <c r="O40199" s="34">
        <v>668</v>
      </c>
      <c r="P40199" s="34">
        <v>768</v>
      </c>
      <c r="Q40199" s="34">
        <v>972</v>
      </c>
      <c r="R40199" s="34">
        <v>1044</v>
      </c>
      <c r="S40199" s="34">
        <v>794</v>
      </c>
      <c r="T40199" s="34">
        <v>1191</v>
      </c>
      <c r="U40199" s="34">
        <v>846</v>
      </c>
      <c r="V40199" s="34">
        <v>971</v>
      </c>
      <c r="W40199" s="34">
        <v>1444</v>
      </c>
      <c r="X40199" s="34">
        <v>824</v>
      </c>
      <c r="Y40199" s="34">
        <v>1126</v>
      </c>
      <c r="Z40199" s="34">
        <v>755</v>
      </c>
      <c r="AA40199" s="34">
        <v>813</v>
      </c>
      <c r="AB40199" s="34">
        <v>1282</v>
      </c>
      <c r="AC40199" s="34">
        <v>1257</v>
      </c>
    </row>
    <row r="40200" spans="1:29" x14ac:dyDescent="0.2">
      <c r="A40200" s="34" t="s">
        <v>100693</v>
      </c>
      <c r="B40200" s="34">
        <v>3307</v>
      </c>
      <c r="C40200" s="34">
        <v>991</v>
      </c>
      <c r="D40200" s="34">
        <v>959</v>
      </c>
      <c r="E40200" s="34">
        <v>1137</v>
      </c>
      <c r="F40200" s="34">
        <v>1254</v>
      </c>
      <c r="G40200" s="34">
        <v>1036</v>
      </c>
      <c r="H40200" s="34">
        <v>1389</v>
      </c>
      <c r="I40200" s="34">
        <v>1089</v>
      </c>
      <c r="J40200" s="34">
        <v>1416</v>
      </c>
      <c r="K40200" s="34">
        <v>1122</v>
      </c>
      <c r="L40200" s="34">
        <v>2249</v>
      </c>
      <c r="M40200" s="34">
        <v>995</v>
      </c>
      <c r="N40200" s="34">
        <v>1179</v>
      </c>
      <c r="O40200" s="34">
        <v>1145</v>
      </c>
      <c r="P40200" s="34">
        <v>1460</v>
      </c>
      <c r="Q40200" s="34">
        <v>1820</v>
      </c>
      <c r="R40200" s="34">
        <v>2109</v>
      </c>
      <c r="S40200" s="34">
        <v>1306</v>
      </c>
      <c r="T40200" s="34">
        <v>2784</v>
      </c>
      <c r="U40200" s="34">
        <v>1574</v>
      </c>
      <c r="V40200" s="34">
        <v>2062</v>
      </c>
      <c r="W40200" s="34">
        <v>3471</v>
      </c>
      <c r="X40200" s="34">
        <v>1616</v>
      </c>
      <c r="Y40200" s="34">
        <v>2299</v>
      </c>
      <c r="Z40200" s="34">
        <v>1245</v>
      </c>
      <c r="AA40200" s="34">
        <v>1499</v>
      </c>
      <c r="AB40200" s="34">
        <v>2966</v>
      </c>
      <c r="AC40200" s="34">
        <v>1995</v>
      </c>
    </row>
    <row r="40201" spans="1:29" x14ac:dyDescent="0.2">
      <c r="A40201" s="34" t="s">
        <v>100694</v>
      </c>
      <c r="B40201" s="34">
        <v>24</v>
      </c>
      <c r="C40201" s="34">
        <v>0</v>
      </c>
      <c r="D40201" s="34">
        <v>0</v>
      </c>
      <c r="E40201" s="34">
        <v>0</v>
      </c>
      <c r="F40201" s="34">
        <v>0</v>
      </c>
      <c r="G40201" s="34">
        <v>0</v>
      </c>
      <c r="H40201" s="34">
        <v>0</v>
      </c>
      <c r="I40201" s="34">
        <v>0</v>
      </c>
      <c r="J40201" s="34">
        <v>0</v>
      </c>
      <c r="K40201" s="34">
        <v>0</v>
      </c>
      <c r="L40201" s="34">
        <v>0</v>
      </c>
      <c r="M40201" s="34">
        <v>1</v>
      </c>
      <c r="N40201" s="34">
        <v>0</v>
      </c>
      <c r="O40201" s="34">
        <v>0</v>
      </c>
      <c r="P40201" s="34">
        <v>0</v>
      </c>
      <c r="Q40201" s="34">
        <v>0</v>
      </c>
      <c r="R40201" s="34">
        <v>0</v>
      </c>
      <c r="S40201" s="34">
        <v>0</v>
      </c>
      <c r="T40201" s="34">
        <v>0</v>
      </c>
      <c r="U40201" s="34">
        <v>0</v>
      </c>
      <c r="V40201" s="34">
        <v>0</v>
      </c>
      <c r="W40201" s="34">
        <v>0</v>
      </c>
      <c r="X40201" s="34">
        <v>0</v>
      </c>
      <c r="Y40201" s="34">
        <v>0</v>
      </c>
      <c r="Z40201" s="34">
        <v>0</v>
      </c>
      <c r="AA40201" s="34">
        <v>1</v>
      </c>
      <c r="AB40201" s="34">
        <v>0</v>
      </c>
      <c r="AC40201" s="34">
        <v>0</v>
      </c>
    </row>
    <row r="40202" spans="1:29" x14ac:dyDescent="0.2">
      <c r="A40202" s="34" t="s">
        <v>100695</v>
      </c>
      <c r="B40202" s="34">
        <v>6</v>
      </c>
      <c r="C40202" s="34">
        <v>0</v>
      </c>
      <c r="D40202" s="34">
        <v>0</v>
      </c>
      <c r="E40202" s="34">
        <v>0</v>
      </c>
      <c r="F40202" s="34">
        <v>0</v>
      </c>
      <c r="G40202" s="34">
        <v>0</v>
      </c>
      <c r="H40202" s="34">
        <v>0</v>
      </c>
      <c r="I40202" s="34">
        <v>0</v>
      </c>
      <c r="J40202" s="34">
        <v>0</v>
      </c>
      <c r="K40202" s="34">
        <v>0</v>
      </c>
      <c r="L40202" s="34">
        <v>0</v>
      </c>
      <c r="M40202" s="34">
        <v>0</v>
      </c>
      <c r="N40202" s="34">
        <v>0</v>
      </c>
      <c r="O40202" s="34">
        <v>0</v>
      </c>
      <c r="P40202" s="34">
        <v>0</v>
      </c>
      <c r="Q40202" s="34">
        <v>0</v>
      </c>
      <c r="R40202" s="34">
        <v>0</v>
      </c>
      <c r="S40202" s="34">
        <v>0</v>
      </c>
      <c r="T40202" s="34">
        <v>0</v>
      </c>
      <c r="U40202" s="34">
        <v>0</v>
      </c>
      <c r="V40202" s="34">
        <v>0</v>
      </c>
      <c r="W40202" s="34">
        <v>0</v>
      </c>
      <c r="X40202" s="34">
        <v>0</v>
      </c>
      <c r="Y40202" s="34">
        <v>0</v>
      </c>
      <c r="Z40202" s="34">
        <v>0</v>
      </c>
      <c r="AA40202" s="34">
        <v>0</v>
      </c>
      <c r="AB40202" s="34">
        <v>0</v>
      </c>
      <c r="AC40202" s="34">
        <v>1</v>
      </c>
    </row>
    <row r="40203" spans="1:29" x14ac:dyDescent="0.2">
      <c r="A40203" s="34" t="s">
        <v>100696</v>
      </c>
      <c r="B40203" s="34">
        <v>5</v>
      </c>
      <c r="C40203" s="34">
        <v>0</v>
      </c>
      <c r="D40203" s="34">
        <v>0</v>
      </c>
      <c r="E40203" s="34">
        <v>0</v>
      </c>
      <c r="F40203" s="34">
        <v>0</v>
      </c>
      <c r="G40203" s="34">
        <v>0</v>
      </c>
      <c r="H40203" s="34">
        <v>0</v>
      </c>
      <c r="I40203" s="34">
        <v>0</v>
      </c>
      <c r="J40203" s="34">
        <v>0</v>
      </c>
      <c r="K40203" s="34">
        <v>1</v>
      </c>
      <c r="L40203" s="34">
        <v>0</v>
      </c>
      <c r="M40203" s="34">
        <v>0</v>
      </c>
      <c r="N40203" s="34">
        <v>0</v>
      </c>
      <c r="O40203" s="34">
        <v>0</v>
      </c>
      <c r="P40203" s="34">
        <v>0</v>
      </c>
      <c r="Q40203" s="34">
        <v>0</v>
      </c>
      <c r="R40203" s="34">
        <v>1</v>
      </c>
      <c r="S40203" s="34">
        <v>0</v>
      </c>
      <c r="T40203" s="34">
        <v>0</v>
      </c>
      <c r="U40203" s="34">
        <v>0</v>
      </c>
      <c r="V40203" s="34">
        <v>0</v>
      </c>
      <c r="W40203" s="34">
        <v>0</v>
      </c>
      <c r="X40203" s="34">
        <v>0</v>
      </c>
      <c r="Y40203" s="34">
        <v>0</v>
      </c>
      <c r="Z40203" s="34">
        <v>0</v>
      </c>
      <c r="AA40203" s="34">
        <v>0</v>
      </c>
      <c r="AB40203" s="34">
        <v>1</v>
      </c>
      <c r="AC40203" s="34">
        <v>0</v>
      </c>
    </row>
    <row r="40204" spans="1:29" x14ac:dyDescent="0.2">
      <c r="A40204" s="34" t="s">
        <v>100697</v>
      </c>
      <c r="B40204" s="34">
        <v>3</v>
      </c>
      <c r="C40204" s="34">
        <v>0</v>
      </c>
      <c r="D40204" s="34">
        <v>1</v>
      </c>
      <c r="E40204" s="34">
        <v>0</v>
      </c>
      <c r="F40204" s="34">
        <v>0</v>
      </c>
      <c r="G40204" s="34">
        <v>0</v>
      </c>
      <c r="H40204" s="34">
        <v>0</v>
      </c>
      <c r="I40204" s="34">
        <v>0</v>
      </c>
      <c r="J40204" s="34">
        <v>0</v>
      </c>
      <c r="K40204" s="34">
        <v>0</v>
      </c>
      <c r="L40204" s="34">
        <v>0</v>
      </c>
      <c r="M40204" s="34">
        <v>0</v>
      </c>
      <c r="N40204" s="34">
        <v>0</v>
      </c>
      <c r="O40204" s="34">
        <v>0</v>
      </c>
      <c r="P40204" s="34">
        <v>1</v>
      </c>
      <c r="Q40204" s="34">
        <v>0</v>
      </c>
      <c r="R40204" s="34">
        <v>0</v>
      </c>
      <c r="S40204" s="34">
        <v>0</v>
      </c>
      <c r="T40204" s="34">
        <v>0</v>
      </c>
      <c r="U40204" s="34">
        <v>0</v>
      </c>
      <c r="V40204" s="34">
        <v>0</v>
      </c>
      <c r="W40204" s="34">
        <v>0</v>
      </c>
      <c r="X40204" s="34">
        <v>0</v>
      </c>
      <c r="Y40204" s="34">
        <v>0</v>
      </c>
      <c r="Z40204" s="34">
        <v>0</v>
      </c>
      <c r="AA40204" s="34">
        <v>0</v>
      </c>
      <c r="AB40204" s="34">
        <v>0</v>
      </c>
      <c r="AC40204" s="34">
        <v>1</v>
      </c>
    </row>
    <row r="40205" spans="1:29" x14ac:dyDescent="0.2">
      <c r="A40205" s="34" t="s">
        <v>100698</v>
      </c>
      <c r="B40205" s="34">
        <v>6</v>
      </c>
      <c r="C40205" s="34">
        <v>1</v>
      </c>
      <c r="D40205" s="34">
        <v>0</v>
      </c>
      <c r="E40205" s="34">
        <v>0</v>
      </c>
      <c r="F40205" s="34">
        <v>0</v>
      </c>
      <c r="G40205" s="34">
        <v>0</v>
      </c>
      <c r="H40205" s="34">
        <v>0</v>
      </c>
      <c r="I40205" s="34">
        <v>0</v>
      </c>
      <c r="J40205" s="34">
        <v>1</v>
      </c>
      <c r="K40205" s="34">
        <v>0</v>
      </c>
      <c r="L40205" s="34">
        <v>0</v>
      </c>
      <c r="M40205" s="34">
        <v>0</v>
      </c>
      <c r="N40205" s="34">
        <v>0</v>
      </c>
      <c r="O40205" s="34">
        <v>0</v>
      </c>
      <c r="P40205" s="34">
        <v>0</v>
      </c>
      <c r="Q40205" s="34">
        <v>0</v>
      </c>
      <c r="R40205" s="34">
        <v>0</v>
      </c>
      <c r="S40205" s="34">
        <v>0</v>
      </c>
      <c r="T40205" s="34">
        <v>0</v>
      </c>
      <c r="U40205" s="34">
        <v>0</v>
      </c>
      <c r="V40205" s="34">
        <v>0</v>
      </c>
      <c r="W40205" s="34">
        <v>0</v>
      </c>
      <c r="X40205" s="34">
        <v>0</v>
      </c>
      <c r="Y40205" s="34">
        <v>0</v>
      </c>
      <c r="Z40205" s="34">
        <v>0</v>
      </c>
      <c r="AA40205" s="34">
        <v>0</v>
      </c>
      <c r="AB40205" s="34">
        <v>0</v>
      </c>
      <c r="AC40205" s="34">
        <v>0</v>
      </c>
    </row>
    <row r="40206" spans="1:29" x14ac:dyDescent="0.2">
      <c r="A40206" s="34" t="s">
        <v>100699</v>
      </c>
      <c r="B40206" s="34">
        <v>5</v>
      </c>
      <c r="C40206" s="34">
        <v>0</v>
      </c>
      <c r="D40206" s="34">
        <v>0</v>
      </c>
      <c r="E40206" s="34">
        <v>0</v>
      </c>
      <c r="F40206" s="34">
        <v>1</v>
      </c>
      <c r="G40206" s="34">
        <v>0</v>
      </c>
      <c r="H40206" s="34">
        <v>0</v>
      </c>
      <c r="I40206" s="34">
        <v>0</v>
      </c>
      <c r="J40206" s="34">
        <v>0</v>
      </c>
      <c r="K40206" s="34">
        <v>0</v>
      </c>
      <c r="L40206" s="34">
        <v>0</v>
      </c>
      <c r="M40206" s="34">
        <v>0</v>
      </c>
      <c r="N40206" s="34">
        <v>0</v>
      </c>
      <c r="O40206" s="34">
        <v>0</v>
      </c>
      <c r="P40206" s="34">
        <v>0</v>
      </c>
      <c r="Q40206" s="34">
        <v>0</v>
      </c>
      <c r="R40206" s="34">
        <v>0</v>
      </c>
      <c r="S40206" s="34">
        <v>0</v>
      </c>
      <c r="T40206" s="34">
        <v>0</v>
      </c>
      <c r="U40206" s="34">
        <v>0</v>
      </c>
      <c r="V40206" s="34">
        <v>0</v>
      </c>
      <c r="W40206" s="34">
        <v>0</v>
      </c>
      <c r="X40206" s="34">
        <v>0</v>
      </c>
      <c r="Y40206" s="34">
        <v>0</v>
      </c>
      <c r="Z40206" s="34">
        <v>0</v>
      </c>
      <c r="AA40206" s="34">
        <v>0</v>
      </c>
      <c r="AB40206" s="34">
        <v>1</v>
      </c>
      <c r="AC40206" s="34">
        <v>0</v>
      </c>
    </row>
    <row r="40207" spans="1:29" x14ac:dyDescent="0.2">
      <c r="A40207" s="34" t="s">
        <v>100700</v>
      </c>
      <c r="B40207" s="34">
        <v>0</v>
      </c>
      <c r="C40207" s="34">
        <v>0</v>
      </c>
      <c r="D40207" s="34">
        <v>0</v>
      </c>
      <c r="E40207" s="34">
        <v>0</v>
      </c>
      <c r="F40207" s="34">
        <v>0</v>
      </c>
      <c r="G40207" s="34">
        <v>0</v>
      </c>
      <c r="H40207" s="34">
        <v>0</v>
      </c>
      <c r="I40207" s="34">
        <v>0</v>
      </c>
      <c r="J40207" s="34">
        <v>0</v>
      </c>
      <c r="K40207" s="34">
        <v>0</v>
      </c>
      <c r="L40207" s="34">
        <v>0</v>
      </c>
      <c r="M40207" s="34">
        <v>0</v>
      </c>
      <c r="N40207" s="34">
        <v>0</v>
      </c>
      <c r="O40207" s="34">
        <v>0</v>
      </c>
      <c r="P40207" s="34">
        <v>0</v>
      </c>
      <c r="Q40207" s="34">
        <v>0</v>
      </c>
      <c r="R40207" s="34">
        <v>1</v>
      </c>
      <c r="S40207" s="34">
        <v>0</v>
      </c>
      <c r="T40207" s="34">
        <v>0</v>
      </c>
      <c r="U40207" s="34">
        <v>0</v>
      </c>
      <c r="V40207" s="34">
        <v>0</v>
      </c>
      <c r="W40207" s="34">
        <v>0</v>
      </c>
      <c r="X40207" s="34">
        <v>0</v>
      </c>
      <c r="Y40207" s="34">
        <v>0</v>
      </c>
      <c r="Z40207" s="34">
        <v>0</v>
      </c>
      <c r="AA40207" s="34">
        <v>0</v>
      </c>
      <c r="AB40207" s="34">
        <v>0</v>
      </c>
      <c r="AC40207" s="34">
        <v>0</v>
      </c>
    </row>
    <row r="40208" spans="1:29" x14ac:dyDescent="0.2">
      <c r="A40208" s="34" t="s">
        <v>100701</v>
      </c>
      <c r="B40208" s="34">
        <v>3</v>
      </c>
      <c r="C40208" s="34">
        <v>0</v>
      </c>
      <c r="D40208" s="34">
        <v>0</v>
      </c>
      <c r="E40208" s="34">
        <v>0</v>
      </c>
      <c r="F40208" s="34">
        <v>0</v>
      </c>
      <c r="G40208" s="34">
        <v>0</v>
      </c>
      <c r="H40208" s="34">
        <v>0</v>
      </c>
      <c r="I40208" s="34">
        <v>0</v>
      </c>
      <c r="J40208" s="34">
        <v>0</v>
      </c>
      <c r="K40208" s="34">
        <v>0</v>
      </c>
      <c r="L40208" s="34">
        <v>0</v>
      </c>
      <c r="M40208" s="34">
        <v>0</v>
      </c>
      <c r="N40208" s="34">
        <v>2</v>
      </c>
      <c r="O40208" s="34">
        <v>0</v>
      </c>
      <c r="P40208" s="34">
        <v>0</v>
      </c>
      <c r="Q40208" s="34">
        <v>0</v>
      </c>
      <c r="R40208" s="34">
        <v>0</v>
      </c>
      <c r="S40208" s="34">
        <v>0</v>
      </c>
      <c r="T40208" s="34">
        <v>0</v>
      </c>
      <c r="U40208" s="34">
        <v>0</v>
      </c>
      <c r="V40208" s="34">
        <v>0</v>
      </c>
      <c r="W40208" s="34">
        <v>0</v>
      </c>
      <c r="X40208" s="34">
        <v>0</v>
      </c>
      <c r="Y40208" s="34">
        <v>0</v>
      </c>
      <c r="Z40208" s="34">
        <v>0</v>
      </c>
      <c r="AA40208" s="34">
        <v>0</v>
      </c>
      <c r="AB40208" s="34">
        <v>0</v>
      </c>
      <c r="AC40208" s="34">
        <v>0</v>
      </c>
    </row>
    <row r="40209" spans="1:29" x14ac:dyDescent="0.2">
      <c r="A40209" s="34" t="s">
        <v>100702</v>
      </c>
      <c r="B40209" s="34">
        <v>3</v>
      </c>
      <c r="C40209" s="34">
        <v>0</v>
      </c>
      <c r="D40209" s="34">
        <v>0</v>
      </c>
      <c r="E40209" s="34">
        <v>0</v>
      </c>
      <c r="F40209" s="34">
        <v>0</v>
      </c>
      <c r="G40209" s="34">
        <v>0</v>
      </c>
      <c r="H40209" s="34">
        <v>0</v>
      </c>
      <c r="I40209" s="34">
        <v>0</v>
      </c>
      <c r="J40209" s="34">
        <v>0</v>
      </c>
      <c r="K40209" s="34">
        <v>0</v>
      </c>
      <c r="L40209" s="34">
        <v>0</v>
      </c>
      <c r="M40209" s="34">
        <v>0</v>
      </c>
      <c r="N40209" s="34">
        <v>0</v>
      </c>
      <c r="O40209" s="34">
        <v>0</v>
      </c>
      <c r="P40209" s="34">
        <v>0</v>
      </c>
      <c r="Q40209" s="34">
        <v>0</v>
      </c>
      <c r="R40209" s="34">
        <v>1</v>
      </c>
      <c r="S40209" s="34">
        <v>0</v>
      </c>
      <c r="T40209" s="34">
        <v>0</v>
      </c>
      <c r="U40209" s="34">
        <v>0</v>
      </c>
      <c r="V40209" s="34">
        <v>0</v>
      </c>
      <c r="W40209" s="34">
        <v>0</v>
      </c>
      <c r="X40209" s="34">
        <v>0</v>
      </c>
      <c r="Y40209" s="34">
        <v>0</v>
      </c>
      <c r="Z40209" s="34">
        <v>0</v>
      </c>
      <c r="AA40209" s="34">
        <v>0</v>
      </c>
      <c r="AB40209" s="34">
        <v>0</v>
      </c>
      <c r="AC40209" s="34">
        <v>1</v>
      </c>
    </row>
    <row r="40210" spans="1:29" x14ac:dyDescent="0.2">
      <c r="A40210" s="34" t="s">
        <v>100703</v>
      </c>
      <c r="B40210" s="34">
        <v>2</v>
      </c>
      <c r="C40210" s="34">
        <v>0</v>
      </c>
      <c r="D40210" s="34">
        <v>0</v>
      </c>
      <c r="E40210" s="34">
        <v>0</v>
      </c>
      <c r="F40210" s="34">
        <v>0</v>
      </c>
      <c r="G40210" s="34">
        <v>0</v>
      </c>
      <c r="H40210" s="34">
        <v>0</v>
      </c>
      <c r="I40210" s="34">
        <v>0</v>
      </c>
      <c r="J40210" s="34">
        <v>0</v>
      </c>
      <c r="K40210" s="34">
        <v>0</v>
      </c>
      <c r="L40210" s="34">
        <v>0</v>
      </c>
      <c r="M40210" s="34">
        <v>0</v>
      </c>
      <c r="N40210" s="34">
        <v>0</v>
      </c>
      <c r="O40210" s="34">
        <v>0</v>
      </c>
      <c r="P40210" s="34">
        <v>0</v>
      </c>
      <c r="Q40210" s="34">
        <v>0</v>
      </c>
      <c r="R40210" s="34">
        <v>0</v>
      </c>
      <c r="S40210" s="34">
        <v>0</v>
      </c>
      <c r="T40210" s="34">
        <v>0</v>
      </c>
      <c r="U40210" s="34">
        <v>0</v>
      </c>
      <c r="V40210" s="34">
        <v>0</v>
      </c>
      <c r="W40210" s="34">
        <v>0</v>
      </c>
      <c r="X40210" s="34">
        <v>0</v>
      </c>
      <c r="Y40210" s="34">
        <v>0</v>
      </c>
      <c r="Z40210" s="34">
        <v>0</v>
      </c>
      <c r="AA40210" s="34">
        <v>1</v>
      </c>
      <c r="AB40210" s="34">
        <v>1</v>
      </c>
      <c r="AC40210" s="34">
        <v>0</v>
      </c>
    </row>
    <row r="40211" spans="1:29" x14ac:dyDescent="0.2">
      <c r="A40211" s="34" t="s">
        <v>100704</v>
      </c>
      <c r="B40211" s="34">
        <v>3</v>
      </c>
      <c r="C40211" s="34">
        <v>0</v>
      </c>
      <c r="D40211" s="34">
        <v>0</v>
      </c>
      <c r="E40211" s="34">
        <v>0</v>
      </c>
      <c r="F40211" s="34">
        <v>1</v>
      </c>
      <c r="G40211" s="34">
        <v>2</v>
      </c>
      <c r="H40211" s="34">
        <v>0</v>
      </c>
      <c r="I40211" s="34">
        <v>1</v>
      </c>
      <c r="J40211" s="34">
        <v>1</v>
      </c>
      <c r="K40211" s="34">
        <v>1</v>
      </c>
      <c r="L40211" s="34">
        <v>0</v>
      </c>
      <c r="M40211" s="34">
        <v>0</v>
      </c>
      <c r="N40211" s="34">
        <v>1</v>
      </c>
      <c r="O40211" s="34">
        <v>0</v>
      </c>
      <c r="P40211" s="34">
        <v>0</v>
      </c>
      <c r="Q40211" s="34">
        <v>0</v>
      </c>
      <c r="R40211" s="34">
        <v>0</v>
      </c>
      <c r="S40211" s="34">
        <v>1</v>
      </c>
      <c r="T40211" s="34">
        <v>1</v>
      </c>
      <c r="U40211" s="34">
        <v>0</v>
      </c>
      <c r="V40211" s="34">
        <v>0</v>
      </c>
      <c r="W40211" s="34">
        <v>0</v>
      </c>
      <c r="X40211" s="34">
        <v>0</v>
      </c>
      <c r="Y40211" s="34">
        <v>0</v>
      </c>
      <c r="Z40211" s="34">
        <v>0</v>
      </c>
      <c r="AA40211" s="34">
        <v>0</v>
      </c>
      <c r="AB40211" s="34">
        <v>0</v>
      </c>
      <c r="AC40211" s="34">
        <v>0</v>
      </c>
    </row>
    <row r="40212" spans="1:29" x14ac:dyDescent="0.2">
      <c r="A40212" s="34" t="s">
        <v>100705</v>
      </c>
      <c r="B40212" s="34">
        <v>0</v>
      </c>
      <c r="C40212" s="34">
        <v>0</v>
      </c>
      <c r="D40212" s="34">
        <v>0</v>
      </c>
      <c r="E40212" s="34">
        <v>0</v>
      </c>
      <c r="F40212" s="34">
        <v>0</v>
      </c>
      <c r="G40212" s="34">
        <v>0</v>
      </c>
      <c r="H40212" s="34">
        <v>0</v>
      </c>
      <c r="I40212" s="34">
        <v>0</v>
      </c>
      <c r="J40212" s="34">
        <v>0</v>
      </c>
      <c r="K40212" s="34">
        <v>0</v>
      </c>
      <c r="L40212" s="34">
        <v>0</v>
      </c>
      <c r="M40212" s="34">
        <v>0</v>
      </c>
      <c r="N40212" s="34">
        <v>0</v>
      </c>
      <c r="O40212" s="34">
        <v>0</v>
      </c>
      <c r="P40212" s="34">
        <v>0</v>
      </c>
      <c r="Q40212" s="34">
        <v>0</v>
      </c>
      <c r="R40212" s="34">
        <v>0</v>
      </c>
      <c r="S40212" s="34">
        <v>0</v>
      </c>
      <c r="T40212" s="34">
        <v>0</v>
      </c>
      <c r="U40212" s="34">
        <v>0</v>
      </c>
      <c r="V40212" s="34">
        <v>0</v>
      </c>
      <c r="W40212" s="34">
        <v>0</v>
      </c>
      <c r="X40212" s="34">
        <v>0</v>
      </c>
      <c r="Y40212" s="34">
        <v>0</v>
      </c>
      <c r="Z40212" s="34">
        <v>0</v>
      </c>
      <c r="AA40212" s="34">
        <v>0</v>
      </c>
      <c r="AB40212" s="34">
        <v>0</v>
      </c>
      <c r="AC40212" s="34">
        <v>0</v>
      </c>
    </row>
    <row r="40213" spans="1:29" x14ac:dyDescent="0.2">
      <c r="A40213" s="34" t="s">
        <v>100706</v>
      </c>
      <c r="B40213" s="34">
        <v>21</v>
      </c>
      <c r="C40213" s="34">
        <v>0</v>
      </c>
      <c r="D40213" s="34">
        <v>1</v>
      </c>
      <c r="E40213" s="34">
        <v>0</v>
      </c>
      <c r="F40213" s="34">
        <v>1</v>
      </c>
      <c r="G40213" s="34">
        <v>0</v>
      </c>
      <c r="H40213" s="34">
        <v>0</v>
      </c>
      <c r="I40213" s="34">
        <v>0</v>
      </c>
      <c r="J40213" s="34">
        <v>0</v>
      </c>
      <c r="K40213" s="34">
        <v>2</v>
      </c>
      <c r="L40213" s="34">
        <v>1</v>
      </c>
      <c r="M40213" s="34">
        <v>0</v>
      </c>
      <c r="N40213" s="34">
        <v>0</v>
      </c>
      <c r="O40213" s="34">
        <v>0</v>
      </c>
      <c r="P40213" s="34">
        <v>0</v>
      </c>
      <c r="Q40213" s="34">
        <v>0</v>
      </c>
      <c r="R40213" s="34">
        <v>1</v>
      </c>
      <c r="S40213" s="34">
        <v>2</v>
      </c>
      <c r="T40213" s="34">
        <v>2</v>
      </c>
      <c r="U40213" s="34">
        <v>1</v>
      </c>
      <c r="V40213" s="34">
        <v>2</v>
      </c>
      <c r="W40213" s="34">
        <v>1</v>
      </c>
      <c r="X40213" s="34">
        <v>1</v>
      </c>
      <c r="Y40213" s="34">
        <v>0</v>
      </c>
      <c r="Z40213" s="34">
        <v>1</v>
      </c>
      <c r="AA40213" s="34">
        <v>0</v>
      </c>
      <c r="AB40213" s="34">
        <v>2</v>
      </c>
      <c r="AC40213" s="34">
        <v>0</v>
      </c>
    </row>
    <row r="40214" spans="1:29" x14ac:dyDescent="0.2">
      <c r="A40214" s="34" t="s">
        <v>100707</v>
      </c>
      <c r="B40214" s="34">
        <v>2</v>
      </c>
      <c r="C40214" s="34">
        <v>0</v>
      </c>
      <c r="D40214" s="34">
        <v>0</v>
      </c>
      <c r="E40214" s="34">
        <v>0</v>
      </c>
      <c r="F40214" s="34">
        <v>0</v>
      </c>
      <c r="G40214" s="34">
        <v>0</v>
      </c>
      <c r="H40214" s="34">
        <v>0</v>
      </c>
      <c r="I40214" s="34">
        <v>0</v>
      </c>
      <c r="J40214" s="34">
        <v>0</v>
      </c>
      <c r="K40214" s="34">
        <v>1</v>
      </c>
      <c r="L40214" s="34">
        <v>0</v>
      </c>
      <c r="M40214" s="34">
        <v>0</v>
      </c>
      <c r="N40214" s="34">
        <v>0</v>
      </c>
      <c r="O40214" s="34">
        <v>0</v>
      </c>
      <c r="P40214" s="34">
        <v>0</v>
      </c>
      <c r="Q40214" s="34">
        <v>0</v>
      </c>
      <c r="R40214" s="34">
        <v>0</v>
      </c>
      <c r="S40214" s="34">
        <v>0</v>
      </c>
      <c r="T40214" s="34">
        <v>0</v>
      </c>
      <c r="U40214" s="34">
        <v>0</v>
      </c>
      <c r="V40214" s="34">
        <v>0</v>
      </c>
      <c r="W40214" s="34">
        <v>0</v>
      </c>
      <c r="X40214" s="34">
        <v>0</v>
      </c>
      <c r="Y40214" s="34">
        <v>0</v>
      </c>
      <c r="Z40214" s="34">
        <v>0</v>
      </c>
      <c r="AA40214" s="34">
        <v>0</v>
      </c>
      <c r="AB40214" s="34">
        <v>0</v>
      </c>
      <c r="AC40214" s="34">
        <v>0</v>
      </c>
    </row>
    <row r="40215" spans="1:29" x14ac:dyDescent="0.2">
      <c r="A40215" s="34" t="s">
        <v>100708</v>
      </c>
      <c r="B40215" s="34">
        <v>2</v>
      </c>
      <c r="C40215" s="34">
        <v>1</v>
      </c>
      <c r="D40215" s="34">
        <v>0</v>
      </c>
      <c r="E40215" s="34">
        <v>0</v>
      </c>
      <c r="F40215" s="34">
        <v>0</v>
      </c>
      <c r="G40215" s="34">
        <v>0</v>
      </c>
      <c r="H40215" s="34">
        <v>0</v>
      </c>
      <c r="I40215" s="34">
        <v>0</v>
      </c>
      <c r="J40215" s="34">
        <v>0</v>
      </c>
      <c r="K40215" s="34">
        <v>0</v>
      </c>
      <c r="L40215" s="34">
        <v>0</v>
      </c>
      <c r="M40215" s="34">
        <v>0</v>
      </c>
      <c r="N40215" s="34">
        <v>0</v>
      </c>
      <c r="O40215" s="34">
        <v>0</v>
      </c>
      <c r="P40215" s="34">
        <v>0</v>
      </c>
      <c r="Q40215" s="34">
        <v>0</v>
      </c>
      <c r="R40215" s="34">
        <v>0</v>
      </c>
      <c r="S40215" s="34">
        <v>0</v>
      </c>
      <c r="T40215" s="34">
        <v>0</v>
      </c>
      <c r="U40215" s="34">
        <v>0</v>
      </c>
      <c r="V40215" s="34">
        <v>0</v>
      </c>
      <c r="W40215" s="34">
        <v>0</v>
      </c>
      <c r="X40215" s="34">
        <v>0</v>
      </c>
      <c r="Y40215" s="34">
        <v>0</v>
      </c>
      <c r="Z40215" s="34">
        <v>0</v>
      </c>
      <c r="AA40215" s="34">
        <v>0</v>
      </c>
      <c r="AB40215" s="34">
        <v>0</v>
      </c>
      <c r="AC40215" s="34">
        <v>0</v>
      </c>
    </row>
    <row r="40216" spans="1:29" x14ac:dyDescent="0.2">
      <c r="A40216" s="34" t="s">
        <v>100709</v>
      </c>
      <c r="B40216" s="34">
        <v>1</v>
      </c>
      <c r="C40216" s="34">
        <v>0</v>
      </c>
      <c r="D40216" s="34">
        <v>1</v>
      </c>
      <c r="E40216" s="34">
        <v>0</v>
      </c>
      <c r="F40216" s="34">
        <v>0</v>
      </c>
      <c r="G40216" s="34">
        <v>0</v>
      </c>
      <c r="H40216" s="34">
        <v>0</v>
      </c>
      <c r="I40216" s="34">
        <v>0</v>
      </c>
      <c r="J40216" s="34">
        <v>0</v>
      </c>
      <c r="K40216" s="34">
        <v>0</v>
      </c>
      <c r="L40216" s="34">
        <v>0</v>
      </c>
      <c r="M40216" s="34">
        <v>0</v>
      </c>
      <c r="N40216" s="34">
        <v>0</v>
      </c>
      <c r="O40216" s="34">
        <v>0</v>
      </c>
      <c r="P40216" s="34">
        <v>0</v>
      </c>
      <c r="Q40216" s="34">
        <v>0</v>
      </c>
      <c r="R40216" s="34">
        <v>0</v>
      </c>
      <c r="S40216" s="34">
        <v>0</v>
      </c>
      <c r="T40216" s="34">
        <v>0</v>
      </c>
      <c r="U40216" s="34">
        <v>0</v>
      </c>
      <c r="V40216" s="34">
        <v>0</v>
      </c>
      <c r="W40216" s="34">
        <v>0</v>
      </c>
      <c r="X40216" s="34">
        <v>0</v>
      </c>
      <c r="Y40216" s="34">
        <v>0</v>
      </c>
      <c r="Z40216" s="34">
        <v>1</v>
      </c>
      <c r="AA40216" s="34">
        <v>0</v>
      </c>
      <c r="AB40216" s="34">
        <v>0</v>
      </c>
      <c r="AC40216" s="34">
        <v>1</v>
      </c>
    </row>
    <row r="40217" spans="1:29" x14ac:dyDescent="0.2">
      <c r="A40217" s="34" t="s">
        <v>100710</v>
      </c>
      <c r="B40217" s="34">
        <v>1</v>
      </c>
      <c r="C40217" s="34">
        <v>0</v>
      </c>
      <c r="D40217" s="34">
        <v>0</v>
      </c>
      <c r="E40217" s="34">
        <v>0</v>
      </c>
      <c r="F40217" s="34">
        <v>0</v>
      </c>
      <c r="G40217" s="34">
        <v>0</v>
      </c>
      <c r="H40217" s="34">
        <v>0</v>
      </c>
      <c r="I40217" s="34">
        <v>0</v>
      </c>
      <c r="J40217" s="34">
        <v>1</v>
      </c>
      <c r="K40217" s="34">
        <v>0</v>
      </c>
      <c r="L40217" s="34">
        <v>0</v>
      </c>
      <c r="M40217" s="34">
        <v>0</v>
      </c>
      <c r="N40217" s="34">
        <v>0</v>
      </c>
      <c r="O40217" s="34">
        <v>0</v>
      </c>
      <c r="P40217" s="34">
        <v>0</v>
      </c>
      <c r="Q40217" s="34">
        <v>0</v>
      </c>
      <c r="R40217" s="34">
        <v>0</v>
      </c>
      <c r="S40217" s="34">
        <v>0</v>
      </c>
      <c r="T40217" s="34">
        <v>0</v>
      </c>
      <c r="U40217" s="34">
        <v>0</v>
      </c>
      <c r="V40217" s="34">
        <v>0</v>
      </c>
      <c r="W40217" s="34">
        <v>0</v>
      </c>
      <c r="X40217" s="34">
        <v>0</v>
      </c>
      <c r="Y40217" s="34">
        <v>0</v>
      </c>
      <c r="Z40217" s="34">
        <v>0</v>
      </c>
      <c r="AA40217" s="34">
        <v>0</v>
      </c>
      <c r="AB40217" s="34">
        <v>0</v>
      </c>
      <c r="AC40217" s="34">
        <v>0</v>
      </c>
    </row>
    <row r="40218" spans="1:29" x14ac:dyDescent="0.2">
      <c r="A40218" s="34" t="s">
        <v>100711</v>
      </c>
      <c r="B40218" s="34">
        <v>1</v>
      </c>
      <c r="C40218" s="34">
        <v>0</v>
      </c>
      <c r="D40218" s="34">
        <v>0</v>
      </c>
      <c r="E40218" s="34">
        <v>0</v>
      </c>
      <c r="F40218" s="34">
        <v>0</v>
      </c>
      <c r="G40218" s="34">
        <v>0</v>
      </c>
      <c r="H40218" s="34">
        <v>0</v>
      </c>
      <c r="I40218" s="34">
        <v>0</v>
      </c>
      <c r="J40218" s="34">
        <v>0</v>
      </c>
      <c r="K40218" s="34">
        <v>0</v>
      </c>
      <c r="L40218" s="34">
        <v>0</v>
      </c>
      <c r="M40218" s="34">
        <v>1</v>
      </c>
      <c r="N40218" s="34">
        <v>0</v>
      </c>
      <c r="O40218" s="34">
        <v>0</v>
      </c>
      <c r="P40218" s="34">
        <v>0</v>
      </c>
      <c r="Q40218" s="34">
        <v>0</v>
      </c>
      <c r="R40218" s="34">
        <v>1</v>
      </c>
      <c r="S40218" s="34">
        <v>0</v>
      </c>
      <c r="T40218" s="34">
        <v>0</v>
      </c>
      <c r="U40218" s="34">
        <v>0</v>
      </c>
      <c r="V40218" s="34">
        <v>0</v>
      </c>
      <c r="W40218" s="34">
        <v>0</v>
      </c>
      <c r="X40218" s="34">
        <v>0</v>
      </c>
      <c r="Y40218" s="34">
        <v>0</v>
      </c>
      <c r="Z40218" s="34">
        <v>0</v>
      </c>
      <c r="AA40218" s="34">
        <v>0</v>
      </c>
      <c r="AB40218" s="34">
        <v>0</v>
      </c>
      <c r="AC40218" s="34">
        <v>0</v>
      </c>
    </row>
    <row r="40219" spans="1:29" x14ac:dyDescent="0.2">
      <c r="A40219" s="34" t="s">
        <v>100712</v>
      </c>
      <c r="B40219" s="34">
        <v>1</v>
      </c>
      <c r="C40219" s="34">
        <v>0</v>
      </c>
      <c r="D40219" s="34">
        <v>0</v>
      </c>
      <c r="E40219" s="34">
        <v>0</v>
      </c>
      <c r="F40219" s="34">
        <v>0</v>
      </c>
      <c r="G40219" s="34">
        <v>0</v>
      </c>
      <c r="H40219" s="34">
        <v>0</v>
      </c>
      <c r="I40219" s="34">
        <v>0</v>
      </c>
      <c r="J40219" s="34">
        <v>0</v>
      </c>
      <c r="K40219" s="34">
        <v>0</v>
      </c>
      <c r="L40219" s="34">
        <v>0</v>
      </c>
      <c r="M40219" s="34">
        <v>0</v>
      </c>
      <c r="N40219" s="34">
        <v>0</v>
      </c>
      <c r="O40219" s="34">
        <v>0</v>
      </c>
      <c r="P40219" s="34">
        <v>0</v>
      </c>
      <c r="Q40219" s="34">
        <v>0</v>
      </c>
      <c r="R40219" s="34">
        <v>0</v>
      </c>
      <c r="S40219" s="34">
        <v>0</v>
      </c>
      <c r="T40219" s="34">
        <v>0</v>
      </c>
      <c r="U40219" s="34">
        <v>0</v>
      </c>
      <c r="V40219" s="34">
        <v>0</v>
      </c>
      <c r="W40219" s="34">
        <v>0</v>
      </c>
      <c r="X40219" s="34">
        <v>0</v>
      </c>
      <c r="Y40219" s="34">
        <v>0</v>
      </c>
      <c r="Z40219" s="34">
        <v>0</v>
      </c>
      <c r="AA40219" s="34">
        <v>0</v>
      </c>
      <c r="AB40219" s="34">
        <v>0</v>
      </c>
      <c r="AC40219" s="34">
        <v>0</v>
      </c>
    </row>
    <row r="40220" spans="1:29" x14ac:dyDescent="0.2">
      <c r="A40220" s="34" t="s">
        <v>100713</v>
      </c>
      <c r="B40220" s="34">
        <v>1</v>
      </c>
      <c r="C40220" s="34">
        <v>0</v>
      </c>
      <c r="D40220" s="34">
        <v>0</v>
      </c>
      <c r="E40220" s="34">
        <v>0</v>
      </c>
      <c r="F40220" s="34">
        <v>0</v>
      </c>
      <c r="G40220" s="34">
        <v>0</v>
      </c>
      <c r="H40220" s="34">
        <v>0</v>
      </c>
      <c r="I40220" s="34">
        <v>0</v>
      </c>
      <c r="J40220" s="34">
        <v>0</v>
      </c>
      <c r="K40220" s="34">
        <v>0</v>
      </c>
      <c r="L40220" s="34">
        <v>0</v>
      </c>
      <c r="M40220" s="34">
        <v>0</v>
      </c>
      <c r="N40220" s="34">
        <v>0</v>
      </c>
      <c r="O40220" s="34">
        <v>0</v>
      </c>
      <c r="P40220" s="34">
        <v>0</v>
      </c>
      <c r="Q40220" s="34">
        <v>0</v>
      </c>
      <c r="R40220" s="34">
        <v>0</v>
      </c>
      <c r="S40220" s="34">
        <v>0</v>
      </c>
      <c r="T40220" s="34">
        <v>0</v>
      </c>
      <c r="U40220" s="34">
        <v>0</v>
      </c>
      <c r="V40220" s="34">
        <v>0</v>
      </c>
      <c r="W40220" s="34">
        <v>0</v>
      </c>
      <c r="X40220" s="34">
        <v>0</v>
      </c>
      <c r="Y40220" s="34">
        <v>0</v>
      </c>
      <c r="Z40220" s="34">
        <v>0</v>
      </c>
      <c r="AA40220" s="34">
        <v>0</v>
      </c>
      <c r="AB40220" s="34">
        <v>0</v>
      </c>
      <c r="AC40220" s="34">
        <v>0</v>
      </c>
    </row>
    <row r="40221" spans="1:29" x14ac:dyDescent="0.2">
      <c r="A40221" s="34" t="s">
        <v>100714</v>
      </c>
      <c r="B40221" s="34">
        <v>4</v>
      </c>
      <c r="C40221" s="34">
        <v>0</v>
      </c>
      <c r="D40221" s="34">
        <v>0</v>
      </c>
      <c r="E40221" s="34">
        <v>0</v>
      </c>
      <c r="F40221" s="34">
        <v>0</v>
      </c>
      <c r="G40221" s="34">
        <v>0</v>
      </c>
      <c r="H40221" s="34">
        <v>0</v>
      </c>
      <c r="I40221" s="34">
        <v>0</v>
      </c>
      <c r="J40221" s="34">
        <v>0</v>
      </c>
      <c r="K40221" s="34">
        <v>0</v>
      </c>
      <c r="L40221" s="34">
        <v>0</v>
      </c>
      <c r="M40221" s="34">
        <v>0</v>
      </c>
      <c r="N40221" s="34">
        <v>0</v>
      </c>
      <c r="O40221" s="34">
        <v>0</v>
      </c>
      <c r="P40221" s="34">
        <v>0</v>
      </c>
      <c r="Q40221" s="34">
        <v>0</v>
      </c>
      <c r="R40221" s="34">
        <v>0</v>
      </c>
      <c r="S40221" s="34">
        <v>0</v>
      </c>
      <c r="T40221" s="34">
        <v>0</v>
      </c>
      <c r="U40221" s="34">
        <v>0</v>
      </c>
      <c r="V40221" s="34">
        <v>0</v>
      </c>
      <c r="W40221" s="34">
        <v>0</v>
      </c>
      <c r="X40221" s="34">
        <v>0</v>
      </c>
      <c r="Y40221" s="34">
        <v>0</v>
      </c>
      <c r="Z40221" s="34">
        <v>0</v>
      </c>
      <c r="AA40221" s="34">
        <v>0</v>
      </c>
      <c r="AB40221" s="34">
        <v>0</v>
      </c>
      <c r="AC40221" s="34">
        <v>0</v>
      </c>
    </row>
    <row r="40222" spans="1:29" x14ac:dyDescent="0.2">
      <c r="A40222" s="34" t="s">
        <v>100715</v>
      </c>
      <c r="B40222" s="34">
        <v>1</v>
      </c>
      <c r="C40222" s="34">
        <v>0</v>
      </c>
      <c r="D40222" s="34">
        <v>0</v>
      </c>
      <c r="E40222" s="34">
        <v>0</v>
      </c>
      <c r="F40222" s="34">
        <v>0</v>
      </c>
      <c r="G40222" s="34">
        <v>0</v>
      </c>
      <c r="H40222" s="34">
        <v>0</v>
      </c>
      <c r="I40222" s="34">
        <v>0</v>
      </c>
      <c r="J40222" s="34">
        <v>0</v>
      </c>
      <c r="K40222" s="34">
        <v>0</v>
      </c>
      <c r="L40222" s="34">
        <v>0</v>
      </c>
      <c r="M40222" s="34">
        <v>0</v>
      </c>
      <c r="N40222" s="34">
        <v>0</v>
      </c>
      <c r="O40222" s="34">
        <v>0</v>
      </c>
      <c r="P40222" s="34">
        <v>0</v>
      </c>
      <c r="Q40222" s="34">
        <v>0</v>
      </c>
      <c r="R40222" s="34">
        <v>0</v>
      </c>
      <c r="S40222" s="34">
        <v>0</v>
      </c>
      <c r="T40222" s="34">
        <v>0</v>
      </c>
      <c r="U40222" s="34">
        <v>0</v>
      </c>
      <c r="V40222" s="34">
        <v>0</v>
      </c>
      <c r="W40222" s="34">
        <v>0</v>
      </c>
      <c r="X40222" s="34">
        <v>0</v>
      </c>
      <c r="Y40222" s="34">
        <v>0</v>
      </c>
      <c r="Z40222" s="34">
        <v>0</v>
      </c>
      <c r="AA40222" s="34">
        <v>0</v>
      </c>
      <c r="AB40222" s="34">
        <v>0</v>
      </c>
      <c r="AC40222" s="34">
        <v>0</v>
      </c>
    </row>
    <row r="40223" spans="1:29" x14ac:dyDescent="0.2">
      <c r="A40223" s="34" t="s">
        <v>100716</v>
      </c>
      <c r="B40223" s="34">
        <v>6</v>
      </c>
      <c r="C40223" s="34">
        <v>0</v>
      </c>
      <c r="D40223" s="34">
        <v>0</v>
      </c>
      <c r="E40223" s="34">
        <v>0</v>
      </c>
      <c r="F40223" s="34">
        <v>0</v>
      </c>
      <c r="G40223" s="34">
        <v>0</v>
      </c>
      <c r="H40223" s="34">
        <v>0</v>
      </c>
      <c r="I40223" s="34">
        <v>0</v>
      </c>
      <c r="J40223" s="34">
        <v>0</v>
      </c>
      <c r="K40223" s="34">
        <v>0</v>
      </c>
      <c r="L40223" s="34">
        <v>0</v>
      </c>
      <c r="M40223" s="34">
        <v>0</v>
      </c>
      <c r="N40223" s="34">
        <v>1</v>
      </c>
      <c r="O40223" s="34">
        <v>0</v>
      </c>
      <c r="P40223" s="34">
        <v>0</v>
      </c>
      <c r="Q40223" s="34">
        <v>0</v>
      </c>
      <c r="R40223" s="34">
        <v>0</v>
      </c>
      <c r="S40223" s="34">
        <v>0</v>
      </c>
      <c r="T40223" s="34">
        <v>0</v>
      </c>
      <c r="U40223" s="34">
        <v>0</v>
      </c>
      <c r="V40223" s="34">
        <v>0</v>
      </c>
      <c r="W40223" s="34">
        <v>0</v>
      </c>
      <c r="X40223" s="34">
        <v>0</v>
      </c>
      <c r="Y40223" s="34">
        <v>0</v>
      </c>
      <c r="Z40223" s="34">
        <v>0</v>
      </c>
      <c r="AA40223" s="34">
        <v>0</v>
      </c>
      <c r="AB40223" s="34">
        <v>0</v>
      </c>
      <c r="AC40223" s="34">
        <v>0</v>
      </c>
    </row>
    <row r="40224" spans="1:29" x14ac:dyDescent="0.2">
      <c r="A40224" s="34" t="s">
        <v>100717</v>
      </c>
      <c r="B40224" s="34">
        <v>4</v>
      </c>
      <c r="C40224" s="34">
        <v>0</v>
      </c>
      <c r="D40224" s="34">
        <v>0</v>
      </c>
      <c r="E40224" s="34">
        <v>0</v>
      </c>
      <c r="F40224" s="34">
        <v>1</v>
      </c>
      <c r="G40224" s="34">
        <v>0</v>
      </c>
      <c r="H40224" s="34">
        <v>0</v>
      </c>
      <c r="I40224" s="34">
        <v>0</v>
      </c>
      <c r="J40224" s="34">
        <v>0</v>
      </c>
      <c r="K40224" s="34">
        <v>0</v>
      </c>
      <c r="L40224" s="34">
        <v>0</v>
      </c>
      <c r="M40224" s="34">
        <v>0</v>
      </c>
      <c r="N40224" s="34">
        <v>0</v>
      </c>
      <c r="O40224" s="34">
        <v>0</v>
      </c>
      <c r="P40224" s="34">
        <v>0</v>
      </c>
      <c r="Q40224" s="34">
        <v>0</v>
      </c>
      <c r="R40224" s="34">
        <v>0</v>
      </c>
      <c r="S40224" s="34">
        <v>0</v>
      </c>
      <c r="T40224" s="34">
        <v>0</v>
      </c>
      <c r="U40224" s="34">
        <v>1</v>
      </c>
      <c r="V40224" s="34">
        <v>1</v>
      </c>
      <c r="W40224" s="34">
        <v>0</v>
      </c>
      <c r="X40224" s="34">
        <v>0</v>
      </c>
      <c r="Y40224" s="34">
        <v>0</v>
      </c>
      <c r="Z40224" s="34">
        <v>0</v>
      </c>
      <c r="AA40224" s="34">
        <v>0</v>
      </c>
      <c r="AB40224" s="34">
        <v>0</v>
      </c>
      <c r="AC40224" s="34">
        <v>0</v>
      </c>
    </row>
    <row r="40225" spans="1:29" x14ac:dyDescent="0.2">
      <c r="A40225" s="34" t="s">
        <v>100718</v>
      </c>
      <c r="B40225" s="34">
        <v>1</v>
      </c>
      <c r="C40225" s="34">
        <v>0</v>
      </c>
      <c r="D40225" s="34">
        <v>1</v>
      </c>
      <c r="E40225" s="34">
        <v>1</v>
      </c>
      <c r="F40225" s="34">
        <v>0</v>
      </c>
      <c r="G40225" s="34">
        <v>0</v>
      </c>
      <c r="H40225" s="34">
        <v>0</v>
      </c>
      <c r="I40225" s="34">
        <v>0</v>
      </c>
      <c r="J40225" s="34">
        <v>0</v>
      </c>
      <c r="K40225" s="34">
        <v>1</v>
      </c>
      <c r="L40225" s="34">
        <v>0</v>
      </c>
      <c r="M40225" s="34">
        <v>0</v>
      </c>
      <c r="N40225" s="34">
        <v>0</v>
      </c>
      <c r="O40225" s="34">
        <v>0</v>
      </c>
      <c r="P40225" s="34">
        <v>0</v>
      </c>
      <c r="Q40225" s="34">
        <v>1</v>
      </c>
      <c r="R40225" s="34">
        <v>0</v>
      </c>
      <c r="S40225" s="34">
        <v>1</v>
      </c>
      <c r="T40225" s="34">
        <v>0</v>
      </c>
      <c r="U40225" s="34">
        <v>0</v>
      </c>
      <c r="V40225" s="34">
        <v>0</v>
      </c>
      <c r="W40225" s="34">
        <v>1</v>
      </c>
      <c r="X40225" s="34">
        <v>0</v>
      </c>
      <c r="Y40225" s="34">
        <v>0</v>
      </c>
      <c r="Z40225" s="34">
        <v>2</v>
      </c>
      <c r="AA40225" s="34">
        <v>1</v>
      </c>
      <c r="AB40225" s="34">
        <v>0</v>
      </c>
      <c r="AC40225" s="34">
        <v>0</v>
      </c>
    </row>
    <row r="40226" spans="1:29" x14ac:dyDescent="0.2">
      <c r="A40226" s="34" t="s">
        <v>100719</v>
      </c>
      <c r="B40226" s="34">
        <v>4</v>
      </c>
      <c r="C40226" s="34">
        <v>0</v>
      </c>
      <c r="D40226" s="34">
        <v>0</v>
      </c>
      <c r="E40226" s="34">
        <v>0</v>
      </c>
      <c r="F40226" s="34">
        <v>0</v>
      </c>
      <c r="G40226" s="34">
        <v>0</v>
      </c>
      <c r="H40226" s="34">
        <v>0</v>
      </c>
      <c r="I40226" s="34">
        <v>0</v>
      </c>
      <c r="J40226" s="34">
        <v>0</v>
      </c>
      <c r="K40226" s="34">
        <v>0</v>
      </c>
      <c r="L40226" s="34">
        <v>0</v>
      </c>
      <c r="M40226" s="34">
        <v>0</v>
      </c>
      <c r="N40226" s="34">
        <v>0</v>
      </c>
      <c r="O40226" s="34">
        <v>0</v>
      </c>
      <c r="P40226" s="34">
        <v>0</v>
      </c>
      <c r="Q40226" s="34">
        <v>0</v>
      </c>
      <c r="R40226" s="34">
        <v>0</v>
      </c>
      <c r="S40226" s="34">
        <v>0</v>
      </c>
      <c r="T40226" s="34">
        <v>0</v>
      </c>
      <c r="U40226" s="34">
        <v>0</v>
      </c>
      <c r="V40226" s="34">
        <v>0</v>
      </c>
      <c r="W40226" s="34">
        <v>0</v>
      </c>
      <c r="X40226" s="34">
        <v>0</v>
      </c>
      <c r="Y40226" s="34">
        <v>0</v>
      </c>
      <c r="Z40226" s="34">
        <v>0</v>
      </c>
      <c r="AA40226" s="34">
        <v>0</v>
      </c>
      <c r="AB40226" s="34">
        <v>0</v>
      </c>
      <c r="AC40226" s="34">
        <v>0</v>
      </c>
    </row>
    <row r="40227" spans="1:29" x14ac:dyDescent="0.2">
      <c r="A40227" s="34" t="s">
        <v>100720</v>
      </c>
      <c r="B40227" s="34">
        <v>3</v>
      </c>
      <c r="C40227" s="34">
        <v>0</v>
      </c>
      <c r="D40227" s="34">
        <v>0</v>
      </c>
      <c r="E40227" s="34">
        <v>0</v>
      </c>
      <c r="F40227" s="34">
        <v>0</v>
      </c>
      <c r="G40227" s="34">
        <v>0</v>
      </c>
      <c r="H40227" s="34">
        <v>0</v>
      </c>
      <c r="I40227" s="34">
        <v>0</v>
      </c>
      <c r="J40227" s="34">
        <v>0</v>
      </c>
      <c r="K40227" s="34">
        <v>0</v>
      </c>
      <c r="L40227" s="34">
        <v>1</v>
      </c>
      <c r="M40227" s="34">
        <v>0</v>
      </c>
      <c r="N40227" s="34">
        <v>0</v>
      </c>
      <c r="O40227" s="34">
        <v>0</v>
      </c>
      <c r="P40227" s="34">
        <v>0</v>
      </c>
      <c r="Q40227" s="34">
        <v>0</v>
      </c>
      <c r="R40227" s="34">
        <v>0</v>
      </c>
      <c r="S40227" s="34">
        <v>0</v>
      </c>
      <c r="T40227" s="34">
        <v>0</v>
      </c>
      <c r="U40227" s="34">
        <v>0</v>
      </c>
      <c r="V40227" s="34">
        <v>0</v>
      </c>
      <c r="W40227" s="34">
        <v>0</v>
      </c>
      <c r="X40227" s="34">
        <v>0</v>
      </c>
      <c r="Y40227" s="34">
        <v>0</v>
      </c>
      <c r="Z40227" s="34">
        <v>0</v>
      </c>
      <c r="AA40227" s="34">
        <v>0</v>
      </c>
      <c r="AB40227" s="34">
        <v>0</v>
      </c>
      <c r="AC40227" s="34">
        <v>0</v>
      </c>
    </row>
    <row r="40228" spans="1:29" x14ac:dyDescent="0.2">
      <c r="A40228" s="34" t="s">
        <v>100721</v>
      </c>
      <c r="B40228" s="34">
        <v>4</v>
      </c>
      <c r="C40228" s="34">
        <v>0</v>
      </c>
      <c r="D40228" s="34">
        <v>1</v>
      </c>
      <c r="E40228" s="34">
        <v>0</v>
      </c>
      <c r="F40228" s="34">
        <v>0</v>
      </c>
      <c r="G40228" s="34">
        <v>0</v>
      </c>
      <c r="H40228" s="34">
        <v>0</v>
      </c>
      <c r="I40228" s="34">
        <v>0</v>
      </c>
      <c r="J40228" s="34">
        <v>0</v>
      </c>
      <c r="K40228" s="34">
        <v>0</v>
      </c>
      <c r="L40228" s="34">
        <v>0</v>
      </c>
      <c r="M40228" s="34">
        <v>0</v>
      </c>
      <c r="N40228" s="34">
        <v>0</v>
      </c>
      <c r="O40228" s="34">
        <v>0</v>
      </c>
      <c r="P40228" s="34">
        <v>0</v>
      </c>
      <c r="Q40228" s="34">
        <v>0</v>
      </c>
      <c r="R40228" s="34">
        <v>0</v>
      </c>
      <c r="S40228" s="34">
        <v>0</v>
      </c>
      <c r="T40228" s="34">
        <v>0</v>
      </c>
      <c r="U40228" s="34">
        <v>0</v>
      </c>
      <c r="V40228" s="34">
        <v>0</v>
      </c>
      <c r="W40228" s="34">
        <v>0</v>
      </c>
      <c r="X40228" s="34">
        <v>1</v>
      </c>
      <c r="Y40228" s="34">
        <v>0</v>
      </c>
      <c r="Z40228" s="34">
        <v>2</v>
      </c>
      <c r="AA40228" s="34">
        <v>1</v>
      </c>
      <c r="AB40228" s="34">
        <v>0</v>
      </c>
      <c r="AC40228" s="34">
        <v>0</v>
      </c>
    </row>
    <row r="40229" spans="1:29" x14ac:dyDescent="0.2">
      <c r="A40229" s="34" t="s">
        <v>100722</v>
      </c>
      <c r="B40229" s="34">
        <v>4</v>
      </c>
      <c r="C40229" s="34">
        <v>0</v>
      </c>
      <c r="D40229" s="34">
        <v>0</v>
      </c>
      <c r="E40229" s="34">
        <v>0</v>
      </c>
      <c r="F40229" s="34">
        <v>0</v>
      </c>
      <c r="G40229" s="34">
        <v>0</v>
      </c>
      <c r="H40229" s="34">
        <v>0</v>
      </c>
      <c r="I40229" s="34">
        <v>0</v>
      </c>
      <c r="J40229" s="34">
        <v>0</v>
      </c>
      <c r="K40229" s="34">
        <v>0</v>
      </c>
      <c r="L40229" s="34">
        <v>0</v>
      </c>
      <c r="M40229" s="34">
        <v>0</v>
      </c>
      <c r="N40229" s="34">
        <v>0</v>
      </c>
      <c r="O40229" s="34">
        <v>0</v>
      </c>
      <c r="P40229" s="34">
        <v>0</v>
      </c>
      <c r="Q40229" s="34">
        <v>0</v>
      </c>
      <c r="R40229" s="34">
        <v>0</v>
      </c>
      <c r="S40229" s="34">
        <v>0</v>
      </c>
      <c r="T40229" s="34">
        <v>0</v>
      </c>
      <c r="U40229" s="34">
        <v>0</v>
      </c>
      <c r="V40229" s="34">
        <v>0</v>
      </c>
      <c r="W40229" s="34">
        <v>0</v>
      </c>
      <c r="X40229" s="34">
        <v>0</v>
      </c>
      <c r="Y40229" s="34">
        <v>0</v>
      </c>
      <c r="Z40229" s="34">
        <v>0</v>
      </c>
      <c r="AA40229" s="34">
        <v>0</v>
      </c>
      <c r="AB40229" s="34">
        <v>1</v>
      </c>
      <c r="AC40229" s="34">
        <v>0</v>
      </c>
    </row>
    <row r="40230" spans="1:29" x14ac:dyDescent="0.2">
      <c r="A40230" s="34" t="s">
        <v>100723</v>
      </c>
      <c r="B40230" s="34">
        <v>5</v>
      </c>
      <c r="C40230" s="34">
        <v>0</v>
      </c>
      <c r="D40230" s="34">
        <v>0</v>
      </c>
      <c r="E40230" s="34">
        <v>1</v>
      </c>
      <c r="F40230" s="34">
        <v>0</v>
      </c>
      <c r="G40230" s="34">
        <v>0</v>
      </c>
      <c r="H40230" s="34">
        <v>0</v>
      </c>
      <c r="I40230" s="34">
        <v>0</v>
      </c>
      <c r="J40230" s="34">
        <v>0</v>
      </c>
      <c r="K40230" s="34">
        <v>0</v>
      </c>
      <c r="L40230" s="34">
        <v>0</v>
      </c>
      <c r="M40230" s="34">
        <v>0</v>
      </c>
      <c r="N40230" s="34">
        <v>0</v>
      </c>
      <c r="O40230" s="34">
        <v>0</v>
      </c>
      <c r="P40230" s="34">
        <v>0</v>
      </c>
      <c r="Q40230" s="34">
        <v>0</v>
      </c>
      <c r="R40230" s="34">
        <v>0</v>
      </c>
      <c r="S40230" s="34">
        <v>0</v>
      </c>
      <c r="T40230" s="34">
        <v>0</v>
      </c>
      <c r="U40230" s="34">
        <v>0</v>
      </c>
      <c r="V40230" s="34">
        <v>0</v>
      </c>
      <c r="W40230" s="34">
        <v>0</v>
      </c>
      <c r="X40230" s="34">
        <v>0</v>
      </c>
      <c r="Y40230" s="34">
        <v>0</v>
      </c>
      <c r="Z40230" s="34">
        <v>0</v>
      </c>
      <c r="AA40230" s="34">
        <v>0</v>
      </c>
      <c r="AB40230" s="34">
        <v>0</v>
      </c>
      <c r="AC40230" s="34">
        <v>0</v>
      </c>
    </row>
    <row r="40231" spans="1:29" x14ac:dyDescent="0.2">
      <c r="A40231" s="34" t="s">
        <v>100724</v>
      </c>
      <c r="B40231" s="34">
        <v>3</v>
      </c>
      <c r="C40231" s="34">
        <v>0</v>
      </c>
      <c r="D40231" s="34">
        <v>1</v>
      </c>
      <c r="E40231" s="34">
        <v>0</v>
      </c>
      <c r="F40231" s="34">
        <v>0</v>
      </c>
      <c r="G40231" s="34">
        <v>0</v>
      </c>
      <c r="H40231" s="34">
        <v>0</v>
      </c>
      <c r="I40231" s="34">
        <v>0</v>
      </c>
      <c r="J40231" s="34">
        <v>0</v>
      </c>
      <c r="K40231" s="34">
        <v>1</v>
      </c>
      <c r="L40231" s="34">
        <v>0</v>
      </c>
      <c r="M40231" s="34">
        <v>0</v>
      </c>
      <c r="N40231" s="34">
        <v>0</v>
      </c>
      <c r="O40231" s="34">
        <v>0</v>
      </c>
      <c r="P40231" s="34">
        <v>0</v>
      </c>
      <c r="Q40231" s="34">
        <v>0</v>
      </c>
      <c r="R40231" s="34">
        <v>0</v>
      </c>
      <c r="S40231" s="34">
        <v>0</v>
      </c>
      <c r="T40231" s="34">
        <v>0</v>
      </c>
      <c r="U40231" s="34">
        <v>0</v>
      </c>
      <c r="V40231" s="34">
        <v>0</v>
      </c>
      <c r="W40231" s="34">
        <v>0</v>
      </c>
      <c r="X40231" s="34">
        <v>0</v>
      </c>
      <c r="Y40231" s="34">
        <v>0</v>
      </c>
      <c r="Z40231" s="34">
        <v>0</v>
      </c>
      <c r="AA40231" s="34">
        <v>0</v>
      </c>
      <c r="AB40231" s="34">
        <v>0</v>
      </c>
      <c r="AC40231" s="34">
        <v>0</v>
      </c>
    </row>
    <row r="40232" spans="1:29" x14ac:dyDescent="0.2">
      <c r="A40232" s="34" t="s">
        <v>100725</v>
      </c>
      <c r="B40232" s="34">
        <v>0</v>
      </c>
      <c r="C40232" s="34">
        <v>0</v>
      </c>
      <c r="D40232" s="34">
        <v>0</v>
      </c>
      <c r="E40232" s="34">
        <v>0</v>
      </c>
      <c r="F40232" s="34">
        <v>0</v>
      </c>
      <c r="G40232" s="34">
        <v>0</v>
      </c>
      <c r="H40232" s="34">
        <v>0</v>
      </c>
      <c r="I40232" s="34">
        <v>0</v>
      </c>
      <c r="J40232" s="34">
        <v>0</v>
      </c>
      <c r="K40232" s="34">
        <v>0</v>
      </c>
      <c r="L40232" s="34">
        <v>0</v>
      </c>
      <c r="M40232" s="34">
        <v>0</v>
      </c>
      <c r="N40232" s="34">
        <v>0</v>
      </c>
      <c r="O40232" s="34">
        <v>0</v>
      </c>
      <c r="P40232" s="34">
        <v>0</v>
      </c>
      <c r="Q40232" s="34">
        <v>0</v>
      </c>
      <c r="R40232" s="34">
        <v>0</v>
      </c>
      <c r="S40232" s="34">
        <v>0</v>
      </c>
      <c r="T40232" s="34">
        <v>0</v>
      </c>
      <c r="U40232" s="34">
        <v>0</v>
      </c>
      <c r="V40232" s="34">
        <v>0</v>
      </c>
      <c r="W40232" s="34">
        <v>0</v>
      </c>
      <c r="X40232" s="34">
        <v>0</v>
      </c>
      <c r="Y40232" s="34">
        <v>1</v>
      </c>
      <c r="Z40232" s="34">
        <v>0</v>
      </c>
      <c r="AA40232" s="34">
        <v>0</v>
      </c>
      <c r="AB40232" s="34">
        <v>0</v>
      </c>
      <c r="AC40232" s="34">
        <v>0</v>
      </c>
    </row>
    <row r="40233" spans="1:29" x14ac:dyDescent="0.2">
      <c r="A40233" s="34" t="s">
        <v>100726</v>
      </c>
      <c r="B40233" s="34">
        <v>9</v>
      </c>
      <c r="C40233" s="34">
        <v>2</v>
      </c>
      <c r="D40233" s="34">
        <v>3</v>
      </c>
      <c r="E40233" s="34">
        <v>0</v>
      </c>
      <c r="F40233" s="34">
        <v>0</v>
      </c>
      <c r="G40233" s="34">
        <v>1</v>
      </c>
      <c r="H40233" s="34">
        <v>0</v>
      </c>
      <c r="I40233" s="34">
        <v>1</v>
      </c>
      <c r="J40233" s="34">
        <v>0</v>
      </c>
      <c r="K40233" s="34">
        <v>1</v>
      </c>
      <c r="L40233" s="34">
        <v>1</v>
      </c>
      <c r="M40233" s="34">
        <v>0</v>
      </c>
      <c r="N40233" s="34">
        <v>0</v>
      </c>
      <c r="O40233" s="34">
        <v>0</v>
      </c>
      <c r="P40233" s="34">
        <v>0</v>
      </c>
      <c r="Q40233" s="34">
        <v>0</v>
      </c>
      <c r="R40233" s="34">
        <v>0</v>
      </c>
      <c r="S40233" s="34">
        <v>2</v>
      </c>
      <c r="T40233" s="34">
        <v>1</v>
      </c>
      <c r="U40233" s="34">
        <v>0</v>
      </c>
      <c r="V40233" s="34">
        <v>0</v>
      </c>
      <c r="W40233" s="34">
        <v>0</v>
      </c>
      <c r="X40233" s="34">
        <v>0</v>
      </c>
      <c r="Y40233" s="34">
        <v>0</v>
      </c>
      <c r="Z40233" s="34">
        <v>0</v>
      </c>
      <c r="AA40233" s="34">
        <v>0</v>
      </c>
      <c r="AB40233" s="34">
        <v>1</v>
      </c>
      <c r="AC40233" s="34">
        <v>0</v>
      </c>
    </row>
    <row r="40234" spans="1:29" x14ac:dyDescent="0.2">
      <c r="A40234" s="34" t="s">
        <v>100727</v>
      </c>
      <c r="B40234" s="34">
        <v>2</v>
      </c>
      <c r="C40234" s="34">
        <v>0</v>
      </c>
      <c r="D40234" s="34">
        <v>0</v>
      </c>
      <c r="E40234" s="34">
        <v>0</v>
      </c>
      <c r="F40234" s="34">
        <v>0</v>
      </c>
      <c r="G40234" s="34">
        <v>0</v>
      </c>
      <c r="H40234" s="34">
        <v>0</v>
      </c>
      <c r="I40234" s="34">
        <v>0</v>
      </c>
      <c r="J40234" s="34">
        <v>0</v>
      </c>
      <c r="K40234" s="34">
        <v>1</v>
      </c>
      <c r="L40234" s="34">
        <v>0</v>
      </c>
      <c r="M40234" s="34">
        <v>0</v>
      </c>
      <c r="N40234" s="34">
        <v>0</v>
      </c>
      <c r="O40234" s="34">
        <v>0</v>
      </c>
      <c r="P40234" s="34">
        <v>0</v>
      </c>
      <c r="Q40234" s="34">
        <v>0</v>
      </c>
      <c r="R40234" s="34">
        <v>3</v>
      </c>
      <c r="S40234" s="34">
        <v>0</v>
      </c>
      <c r="T40234" s="34">
        <v>0</v>
      </c>
      <c r="U40234" s="34">
        <v>0</v>
      </c>
      <c r="V40234" s="34">
        <v>1</v>
      </c>
      <c r="W40234" s="34">
        <v>0</v>
      </c>
      <c r="X40234" s="34">
        <v>0</v>
      </c>
      <c r="Y40234" s="34">
        <v>0</v>
      </c>
      <c r="Z40234" s="34">
        <v>0</v>
      </c>
      <c r="AA40234" s="34">
        <v>0</v>
      </c>
      <c r="AB40234" s="34">
        <v>0</v>
      </c>
      <c r="AC40234" s="34">
        <v>0</v>
      </c>
    </row>
    <row r="40235" spans="1:29" x14ac:dyDescent="0.2">
      <c r="A40235" s="34" t="s">
        <v>100728</v>
      </c>
      <c r="B40235" s="34">
        <v>2</v>
      </c>
      <c r="C40235" s="34">
        <v>0</v>
      </c>
      <c r="D40235" s="34">
        <v>0</v>
      </c>
      <c r="E40235" s="34">
        <v>0</v>
      </c>
      <c r="F40235" s="34">
        <v>1</v>
      </c>
      <c r="G40235" s="34">
        <v>1</v>
      </c>
      <c r="H40235" s="34">
        <v>0</v>
      </c>
      <c r="I40235" s="34">
        <v>0</v>
      </c>
      <c r="J40235" s="34">
        <v>0</v>
      </c>
      <c r="K40235" s="34">
        <v>0</v>
      </c>
      <c r="L40235" s="34">
        <v>0</v>
      </c>
      <c r="M40235" s="34">
        <v>0</v>
      </c>
      <c r="N40235" s="34">
        <v>0</v>
      </c>
      <c r="O40235" s="34">
        <v>0</v>
      </c>
      <c r="P40235" s="34">
        <v>0</v>
      </c>
      <c r="Q40235" s="34">
        <v>1</v>
      </c>
      <c r="R40235" s="34">
        <v>0</v>
      </c>
      <c r="S40235" s="34">
        <v>0</v>
      </c>
      <c r="T40235" s="34">
        <v>0</v>
      </c>
      <c r="U40235" s="34">
        <v>0</v>
      </c>
      <c r="V40235" s="34">
        <v>0</v>
      </c>
      <c r="W40235" s="34">
        <v>0</v>
      </c>
      <c r="X40235" s="34">
        <v>1</v>
      </c>
      <c r="Y40235" s="34">
        <v>0</v>
      </c>
      <c r="Z40235" s="34">
        <v>0</v>
      </c>
      <c r="AA40235" s="34">
        <v>0</v>
      </c>
      <c r="AB40235" s="34">
        <v>0</v>
      </c>
      <c r="AC40235" s="34">
        <v>0</v>
      </c>
    </row>
    <row r="40236" spans="1:29" x14ac:dyDescent="0.2">
      <c r="A40236" s="34" t="s">
        <v>100729</v>
      </c>
      <c r="B40236" s="34">
        <v>1</v>
      </c>
      <c r="C40236" s="34">
        <v>1</v>
      </c>
      <c r="D40236" s="34">
        <v>0</v>
      </c>
      <c r="E40236" s="34">
        <v>0</v>
      </c>
      <c r="F40236" s="34">
        <v>0</v>
      </c>
      <c r="G40236" s="34">
        <v>0</v>
      </c>
      <c r="H40236" s="34">
        <v>0</v>
      </c>
      <c r="I40236" s="34">
        <v>0</v>
      </c>
      <c r="J40236" s="34">
        <v>0</v>
      </c>
      <c r="K40236" s="34">
        <v>0</v>
      </c>
      <c r="L40236" s="34">
        <v>0</v>
      </c>
      <c r="M40236" s="34">
        <v>0</v>
      </c>
      <c r="N40236" s="34">
        <v>0</v>
      </c>
      <c r="O40236" s="34">
        <v>1</v>
      </c>
      <c r="P40236" s="34">
        <v>0</v>
      </c>
      <c r="Q40236" s="34">
        <v>0</v>
      </c>
      <c r="R40236" s="34">
        <v>0</v>
      </c>
      <c r="S40236" s="34">
        <v>0</v>
      </c>
      <c r="T40236" s="34">
        <v>0</v>
      </c>
      <c r="U40236" s="34">
        <v>1</v>
      </c>
      <c r="V40236" s="34">
        <v>0</v>
      </c>
      <c r="W40236" s="34">
        <v>0</v>
      </c>
      <c r="X40236" s="34">
        <v>0</v>
      </c>
      <c r="Y40236" s="34">
        <v>0</v>
      </c>
      <c r="Z40236" s="34">
        <v>0</v>
      </c>
      <c r="AA40236" s="34">
        <v>0</v>
      </c>
      <c r="AB40236" s="34">
        <v>0</v>
      </c>
      <c r="AC40236" s="34">
        <v>0</v>
      </c>
    </row>
    <row r="40237" spans="1:29" x14ac:dyDescent="0.2">
      <c r="A40237" s="34" t="s">
        <v>100730</v>
      </c>
      <c r="B40237" s="34">
        <v>5</v>
      </c>
      <c r="C40237" s="34">
        <v>0</v>
      </c>
      <c r="D40237" s="34">
        <v>1</v>
      </c>
      <c r="E40237" s="34">
        <v>0</v>
      </c>
      <c r="F40237" s="34">
        <v>0</v>
      </c>
      <c r="G40237" s="34">
        <v>0</v>
      </c>
      <c r="H40237" s="34">
        <v>0</v>
      </c>
      <c r="I40237" s="34">
        <v>0</v>
      </c>
      <c r="J40237" s="34">
        <v>0</v>
      </c>
      <c r="K40237" s="34">
        <v>1</v>
      </c>
      <c r="L40237" s="34">
        <v>0</v>
      </c>
      <c r="M40237" s="34">
        <v>0</v>
      </c>
      <c r="N40237" s="34">
        <v>0</v>
      </c>
      <c r="O40237" s="34">
        <v>0</v>
      </c>
      <c r="P40237" s="34">
        <v>0</v>
      </c>
      <c r="Q40237" s="34">
        <v>0</v>
      </c>
      <c r="R40237" s="34">
        <v>0</v>
      </c>
      <c r="S40237" s="34">
        <v>0</v>
      </c>
      <c r="T40237" s="34">
        <v>0</v>
      </c>
      <c r="U40237" s="34">
        <v>0</v>
      </c>
      <c r="V40237" s="34">
        <v>0</v>
      </c>
      <c r="W40237" s="34">
        <v>0</v>
      </c>
      <c r="X40237" s="34">
        <v>0</v>
      </c>
      <c r="Y40237" s="34">
        <v>0</v>
      </c>
      <c r="Z40237" s="34">
        <v>0</v>
      </c>
      <c r="AA40237" s="34">
        <v>1</v>
      </c>
      <c r="AB40237" s="34">
        <v>0</v>
      </c>
      <c r="AC40237" s="34">
        <v>0</v>
      </c>
    </row>
    <row r="40238" spans="1:29" x14ac:dyDescent="0.2">
      <c r="A40238" s="34" t="s">
        <v>100731</v>
      </c>
      <c r="B40238" s="34">
        <v>2</v>
      </c>
      <c r="C40238" s="34">
        <v>0</v>
      </c>
      <c r="D40238" s="34">
        <v>0</v>
      </c>
      <c r="E40238" s="34">
        <v>0</v>
      </c>
      <c r="F40238" s="34">
        <v>1</v>
      </c>
      <c r="G40238" s="34">
        <v>0</v>
      </c>
      <c r="H40238" s="34">
        <v>0</v>
      </c>
      <c r="I40238" s="34">
        <v>0</v>
      </c>
      <c r="J40238" s="34">
        <v>0</v>
      </c>
      <c r="K40238" s="34">
        <v>0</v>
      </c>
      <c r="L40238" s="34">
        <v>0</v>
      </c>
      <c r="M40238" s="34">
        <v>1</v>
      </c>
      <c r="N40238" s="34">
        <v>0</v>
      </c>
      <c r="O40238" s="34">
        <v>0</v>
      </c>
      <c r="P40238" s="34">
        <v>0</v>
      </c>
      <c r="Q40238" s="34">
        <v>0</v>
      </c>
      <c r="R40238" s="34">
        <v>1</v>
      </c>
      <c r="S40238" s="34">
        <v>0</v>
      </c>
      <c r="T40238" s="34">
        <v>1</v>
      </c>
      <c r="U40238" s="34">
        <v>0</v>
      </c>
      <c r="V40238" s="34">
        <v>0</v>
      </c>
      <c r="W40238" s="34">
        <v>0</v>
      </c>
      <c r="X40238" s="34">
        <v>0</v>
      </c>
      <c r="Y40238" s="34">
        <v>0</v>
      </c>
      <c r="Z40238" s="34">
        <v>0</v>
      </c>
      <c r="AA40238" s="34">
        <v>0</v>
      </c>
      <c r="AB40238" s="34">
        <v>0</v>
      </c>
      <c r="AC40238" s="34">
        <v>0</v>
      </c>
    </row>
    <row r="40239" spans="1:29" x14ac:dyDescent="0.2">
      <c r="A40239" s="34" t="s">
        <v>100732</v>
      </c>
      <c r="B40239" s="34">
        <v>3</v>
      </c>
      <c r="C40239" s="34">
        <v>0</v>
      </c>
      <c r="D40239" s="34">
        <v>0</v>
      </c>
      <c r="E40239" s="34">
        <v>0</v>
      </c>
      <c r="F40239" s="34">
        <v>0</v>
      </c>
      <c r="G40239" s="34">
        <v>1</v>
      </c>
      <c r="H40239" s="34">
        <v>0</v>
      </c>
      <c r="I40239" s="34">
        <v>0</v>
      </c>
      <c r="J40239" s="34">
        <v>0</v>
      </c>
      <c r="K40239" s="34">
        <v>1</v>
      </c>
      <c r="L40239" s="34">
        <v>0</v>
      </c>
      <c r="M40239" s="34">
        <v>0</v>
      </c>
      <c r="N40239" s="34">
        <v>0</v>
      </c>
      <c r="O40239" s="34">
        <v>0</v>
      </c>
      <c r="P40239" s="34">
        <v>0</v>
      </c>
      <c r="Q40239" s="34">
        <v>0</v>
      </c>
      <c r="R40239" s="34">
        <v>0</v>
      </c>
      <c r="S40239" s="34">
        <v>0</v>
      </c>
      <c r="T40239" s="34">
        <v>0</v>
      </c>
      <c r="U40239" s="34">
        <v>0</v>
      </c>
      <c r="V40239" s="34">
        <v>0</v>
      </c>
      <c r="W40239" s="34">
        <v>0</v>
      </c>
      <c r="X40239" s="34">
        <v>0</v>
      </c>
      <c r="Y40239" s="34">
        <v>0</v>
      </c>
      <c r="Z40239" s="34">
        <v>0</v>
      </c>
      <c r="AA40239" s="34">
        <v>2</v>
      </c>
      <c r="AB40239" s="34">
        <v>0</v>
      </c>
      <c r="AC40239" s="34">
        <v>0</v>
      </c>
    </row>
    <row r="40240" spans="1:29" x14ac:dyDescent="0.2">
      <c r="A40240" s="34" t="s">
        <v>100733</v>
      </c>
      <c r="B40240" s="34">
        <v>5</v>
      </c>
      <c r="C40240" s="34">
        <v>1</v>
      </c>
      <c r="D40240" s="34">
        <v>0</v>
      </c>
      <c r="E40240" s="34">
        <v>0</v>
      </c>
      <c r="F40240" s="34">
        <v>0</v>
      </c>
      <c r="G40240" s="34">
        <v>0</v>
      </c>
      <c r="H40240" s="34">
        <v>0</v>
      </c>
      <c r="I40240" s="34">
        <v>1</v>
      </c>
      <c r="J40240" s="34">
        <v>0</v>
      </c>
      <c r="K40240" s="34">
        <v>1</v>
      </c>
      <c r="L40240" s="34">
        <v>0</v>
      </c>
      <c r="M40240" s="34">
        <v>0</v>
      </c>
      <c r="N40240" s="34">
        <v>0</v>
      </c>
      <c r="O40240" s="34">
        <v>0</v>
      </c>
      <c r="P40240" s="34">
        <v>0</v>
      </c>
      <c r="Q40240" s="34">
        <v>0</v>
      </c>
      <c r="R40240" s="34">
        <v>0</v>
      </c>
      <c r="S40240" s="34">
        <v>0</v>
      </c>
      <c r="T40240" s="34">
        <v>1</v>
      </c>
      <c r="U40240" s="34">
        <v>0</v>
      </c>
      <c r="V40240" s="34">
        <v>0</v>
      </c>
      <c r="W40240" s="34">
        <v>0</v>
      </c>
      <c r="X40240" s="34">
        <v>0</v>
      </c>
      <c r="Y40240" s="34">
        <v>0</v>
      </c>
      <c r="Z40240" s="34">
        <v>0</v>
      </c>
      <c r="AA40240" s="34">
        <v>1</v>
      </c>
      <c r="AB40240" s="34">
        <v>0</v>
      </c>
      <c r="AC40240" s="34">
        <v>0</v>
      </c>
    </row>
    <row r="40241" spans="1:29" x14ac:dyDescent="0.2">
      <c r="A40241" s="34" t="s">
        <v>100734</v>
      </c>
      <c r="B40241" s="34">
        <v>0</v>
      </c>
      <c r="C40241" s="34">
        <v>0</v>
      </c>
      <c r="D40241" s="34">
        <v>0</v>
      </c>
      <c r="E40241" s="34">
        <v>1</v>
      </c>
      <c r="F40241" s="34">
        <v>0</v>
      </c>
      <c r="G40241" s="34">
        <v>0</v>
      </c>
      <c r="H40241" s="34">
        <v>0</v>
      </c>
      <c r="I40241" s="34">
        <v>1</v>
      </c>
      <c r="J40241" s="34">
        <v>1</v>
      </c>
      <c r="K40241" s="34">
        <v>0</v>
      </c>
      <c r="L40241" s="34">
        <v>0</v>
      </c>
      <c r="M40241" s="34">
        <v>0</v>
      </c>
      <c r="N40241" s="34">
        <v>0</v>
      </c>
      <c r="O40241" s="34">
        <v>0</v>
      </c>
      <c r="P40241" s="34">
        <v>0</v>
      </c>
      <c r="Q40241" s="34">
        <v>0</v>
      </c>
      <c r="R40241" s="34">
        <v>0</v>
      </c>
      <c r="S40241" s="34">
        <v>0</v>
      </c>
      <c r="T40241" s="34">
        <v>0</v>
      </c>
      <c r="U40241" s="34">
        <v>0</v>
      </c>
      <c r="V40241" s="34">
        <v>0</v>
      </c>
      <c r="W40241" s="34">
        <v>0</v>
      </c>
      <c r="X40241" s="34">
        <v>0</v>
      </c>
      <c r="Y40241" s="34">
        <v>0</v>
      </c>
      <c r="Z40241" s="34">
        <v>0</v>
      </c>
      <c r="AA40241" s="34">
        <v>0</v>
      </c>
      <c r="AB40241" s="34">
        <v>0</v>
      </c>
      <c r="AC40241" s="34">
        <v>0</v>
      </c>
    </row>
    <row r="40242" spans="1:29" x14ac:dyDescent="0.2">
      <c r="A40242" s="34" t="s">
        <v>100735</v>
      </c>
      <c r="B40242" s="34">
        <v>8</v>
      </c>
      <c r="C40242" s="34">
        <v>0</v>
      </c>
      <c r="D40242" s="34">
        <v>0</v>
      </c>
      <c r="E40242" s="34">
        <v>0</v>
      </c>
      <c r="F40242" s="34">
        <v>0</v>
      </c>
      <c r="G40242" s="34">
        <v>0</v>
      </c>
      <c r="H40242" s="34">
        <v>0</v>
      </c>
      <c r="I40242" s="34">
        <v>0</v>
      </c>
      <c r="J40242" s="34">
        <v>0</v>
      </c>
      <c r="K40242" s="34">
        <v>0</v>
      </c>
      <c r="L40242" s="34">
        <v>0</v>
      </c>
      <c r="M40242" s="34">
        <v>0</v>
      </c>
      <c r="N40242" s="34">
        <v>0</v>
      </c>
      <c r="O40242" s="34">
        <v>0</v>
      </c>
      <c r="P40242" s="34">
        <v>0</v>
      </c>
      <c r="Q40242" s="34">
        <v>0</v>
      </c>
      <c r="R40242" s="34">
        <v>0</v>
      </c>
      <c r="S40242" s="34">
        <v>0</v>
      </c>
      <c r="T40242" s="34">
        <v>0</v>
      </c>
      <c r="U40242" s="34">
        <v>0</v>
      </c>
      <c r="V40242" s="34">
        <v>0</v>
      </c>
      <c r="W40242" s="34">
        <v>0</v>
      </c>
      <c r="X40242" s="34">
        <v>0</v>
      </c>
      <c r="Y40242" s="34">
        <v>0</v>
      </c>
      <c r="Z40242" s="34">
        <v>0</v>
      </c>
      <c r="AA40242" s="34">
        <v>0</v>
      </c>
      <c r="AB40242" s="34">
        <v>1</v>
      </c>
      <c r="AC40242" s="34">
        <v>1</v>
      </c>
    </row>
    <row r="40243" spans="1:29" x14ac:dyDescent="0.2">
      <c r="A40243" s="34" t="s">
        <v>100736</v>
      </c>
      <c r="B40243" s="34">
        <v>7</v>
      </c>
      <c r="C40243" s="34">
        <v>0</v>
      </c>
      <c r="D40243" s="34">
        <v>0</v>
      </c>
      <c r="E40243" s="34">
        <v>1</v>
      </c>
      <c r="F40243" s="34">
        <v>0</v>
      </c>
      <c r="G40243" s="34">
        <v>0</v>
      </c>
      <c r="H40243" s="34">
        <v>0</v>
      </c>
      <c r="I40243" s="34">
        <v>0</v>
      </c>
      <c r="J40243" s="34">
        <v>0</v>
      </c>
      <c r="K40243" s="34">
        <v>0</v>
      </c>
      <c r="L40243" s="34">
        <v>0</v>
      </c>
      <c r="M40243" s="34">
        <v>0</v>
      </c>
      <c r="N40243" s="34">
        <v>0</v>
      </c>
      <c r="O40243" s="34">
        <v>0</v>
      </c>
      <c r="P40243" s="34">
        <v>0</v>
      </c>
      <c r="Q40243" s="34">
        <v>0</v>
      </c>
      <c r="R40243" s="34">
        <v>0</v>
      </c>
      <c r="S40243" s="34">
        <v>0</v>
      </c>
      <c r="T40243" s="34">
        <v>0</v>
      </c>
      <c r="U40243" s="34">
        <v>0</v>
      </c>
      <c r="V40243" s="34">
        <v>0</v>
      </c>
      <c r="W40243" s="34">
        <v>0</v>
      </c>
      <c r="X40243" s="34">
        <v>1</v>
      </c>
      <c r="Y40243" s="34">
        <v>0</v>
      </c>
      <c r="Z40243" s="34">
        <v>0</v>
      </c>
      <c r="AA40243" s="34">
        <v>0</v>
      </c>
      <c r="AB40243" s="34">
        <v>0</v>
      </c>
      <c r="AC40243" s="34">
        <v>0</v>
      </c>
    </row>
    <row r="40244" spans="1:29" x14ac:dyDescent="0.2">
      <c r="A40244" s="34" t="s">
        <v>100737</v>
      </c>
      <c r="B40244" s="34">
        <v>0</v>
      </c>
      <c r="C40244" s="34">
        <v>1</v>
      </c>
      <c r="D40244" s="34">
        <v>0</v>
      </c>
      <c r="E40244" s="34">
        <v>1</v>
      </c>
      <c r="F40244" s="34">
        <v>1</v>
      </c>
      <c r="G40244" s="34">
        <v>2</v>
      </c>
      <c r="H40244" s="34">
        <v>2</v>
      </c>
      <c r="I40244" s="34">
        <v>1</v>
      </c>
      <c r="J40244" s="34">
        <v>1</v>
      </c>
      <c r="K40244" s="34">
        <v>1</v>
      </c>
      <c r="L40244" s="34">
        <v>1</v>
      </c>
      <c r="M40244" s="34">
        <v>1</v>
      </c>
      <c r="N40244" s="34">
        <v>3</v>
      </c>
      <c r="O40244" s="34">
        <v>1</v>
      </c>
      <c r="P40244" s="34">
        <v>0</v>
      </c>
      <c r="Q40244" s="34">
        <v>5</v>
      </c>
      <c r="R40244" s="34">
        <v>0</v>
      </c>
      <c r="S40244" s="34">
        <v>2</v>
      </c>
      <c r="T40244" s="34">
        <v>1</v>
      </c>
      <c r="U40244" s="34">
        <v>0</v>
      </c>
      <c r="V40244" s="34">
        <v>2</v>
      </c>
      <c r="W40244" s="34">
        <v>1</v>
      </c>
      <c r="X40244" s="34">
        <v>0</v>
      </c>
      <c r="Y40244" s="34">
        <v>2</v>
      </c>
      <c r="Z40244" s="34">
        <v>1</v>
      </c>
      <c r="AA40244" s="34">
        <v>0</v>
      </c>
      <c r="AB40244" s="34">
        <v>0</v>
      </c>
      <c r="AC40244" s="34">
        <v>1</v>
      </c>
    </row>
    <row r="40245" spans="1:29" x14ac:dyDescent="0.2">
      <c r="A40245" s="34" t="s">
        <v>100738</v>
      </c>
      <c r="B40245" s="34">
        <v>2</v>
      </c>
      <c r="C40245" s="34">
        <v>0</v>
      </c>
      <c r="D40245" s="34">
        <v>0</v>
      </c>
      <c r="E40245" s="34">
        <v>0</v>
      </c>
      <c r="F40245" s="34">
        <v>0</v>
      </c>
      <c r="G40245" s="34">
        <v>1</v>
      </c>
      <c r="H40245" s="34">
        <v>0</v>
      </c>
      <c r="I40245" s="34">
        <v>0</v>
      </c>
      <c r="J40245" s="34">
        <v>0</v>
      </c>
      <c r="K40245" s="34">
        <v>0</v>
      </c>
      <c r="L40245" s="34">
        <v>0</v>
      </c>
      <c r="M40245" s="34">
        <v>0</v>
      </c>
      <c r="N40245" s="34">
        <v>0</v>
      </c>
      <c r="O40245" s="34">
        <v>0</v>
      </c>
      <c r="P40245" s="34">
        <v>0</v>
      </c>
      <c r="Q40245" s="34">
        <v>0</v>
      </c>
      <c r="R40245" s="34">
        <v>0</v>
      </c>
      <c r="S40245" s="34">
        <v>0</v>
      </c>
      <c r="T40245" s="34">
        <v>0</v>
      </c>
      <c r="U40245" s="34">
        <v>1</v>
      </c>
      <c r="V40245" s="34">
        <v>0</v>
      </c>
      <c r="W40245" s="34">
        <v>1</v>
      </c>
      <c r="X40245" s="34">
        <v>0</v>
      </c>
      <c r="Y40245" s="34">
        <v>0</v>
      </c>
      <c r="Z40245" s="34">
        <v>1</v>
      </c>
      <c r="AA40245" s="34">
        <v>0</v>
      </c>
      <c r="AB40245" s="34">
        <v>0</v>
      </c>
      <c r="AC40245" s="34">
        <v>0</v>
      </c>
    </row>
    <row r="40246" spans="1:29" x14ac:dyDescent="0.2">
      <c r="A40246" s="34" t="s">
        <v>100739</v>
      </c>
      <c r="B40246" s="34">
        <v>10</v>
      </c>
      <c r="C40246" s="34">
        <v>0</v>
      </c>
      <c r="D40246" s="34">
        <v>0</v>
      </c>
      <c r="E40246" s="34">
        <v>0</v>
      </c>
      <c r="F40246" s="34">
        <v>0</v>
      </c>
      <c r="G40246" s="34">
        <v>0</v>
      </c>
      <c r="H40246" s="34">
        <v>0</v>
      </c>
      <c r="I40246" s="34">
        <v>1</v>
      </c>
      <c r="J40246" s="34">
        <v>0</v>
      </c>
      <c r="K40246" s="34">
        <v>1</v>
      </c>
      <c r="L40246" s="34">
        <v>0</v>
      </c>
      <c r="M40246" s="34">
        <v>0</v>
      </c>
      <c r="N40246" s="34">
        <v>0</v>
      </c>
      <c r="O40246" s="34">
        <v>0</v>
      </c>
      <c r="P40246" s="34">
        <v>0</v>
      </c>
      <c r="Q40246" s="34">
        <v>1</v>
      </c>
      <c r="R40246" s="34">
        <v>0</v>
      </c>
      <c r="S40246" s="34">
        <v>0</v>
      </c>
      <c r="T40246" s="34">
        <v>0</v>
      </c>
      <c r="U40246" s="34">
        <v>0</v>
      </c>
      <c r="V40246" s="34">
        <v>1</v>
      </c>
      <c r="W40246" s="34">
        <v>0</v>
      </c>
      <c r="X40246" s="34">
        <v>0</v>
      </c>
      <c r="Y40246" s="34">
        <v>1</v>
      </c>
      <c r="Z40246" s="34">
        <v>1</v>
      </c>
      <c r="AA40246" s="34">
        <v>0</v>
      </c>
      <c r="AB40246" s="34">
        <v>0</v>
      </c>
      <c r="AC40246" s="34">
        <v>0</v>
      </c>
    </row>
    <row r="40247" spans="1:29" x14ac:dyDescent="0.2">
      <c r="A40247" s="34" t="s">
        <v>100740</v>
      </c>
      <c r="B40247" s="34">
        <v>1</v>
      </c>
      <c r="C40247" s="34">
        <v>0</v>
      </c>
      <c r="D40247" s="34">
        <v>0</v>
      </c>
      <c r="E40247" s="34">
        <v>0</v>
      </c>
      <c r="F40247" s="34">
        <v>0</v>
      </c>
      <c r="G40247" s="34">
        <v>0</v>
      </c>
      <c r="H40247" s="34">
        <v>0</v>
      </c>
      <c r="I40247" s="34">
        <v>0</v>
      </c>
      <c r="J40247" s="34">
        <v>0</v>
      </c>
      <c r="K40247" s="34">
        <v>0</v>
      </c>
      <c r="L40247" s="34">
        <v>0</v>
      </c>
      <c r="M40247" s="34">
        <v>0</v>
      </c>
      <c r="N40247" s="34">
        <v>0</v>
      </c>
      <c r="O40247" s="34">
        <v>0</v>
      </c>
      <c r="P40247" s="34">
        <v>0</v>
      </c>
      <c r="Q40247" s="34">
        <v>0</v>
      </c>
      <c r="R40247" s="34">
        <v>0</v>
      </c>
      <c r="S40247" s="34">
        <v>0</v>
      </c>
      <c r="T40247" s="34">
        <v>0</v>
      </c>
      <c r="U40247" s="34">
        <v>0</v>
      </c>
      <c r="V40247" s="34">
        <v>0</v>
      </c>
      <c r="W40247" s="34">
        <v>0</v>
      </c>
      <c r="X40247" s="34">
        <v>0</v>
      </c>
      <c r="Y40247" s="34">
        <v>0</v>
      </c>
      <c r="Z40247" s="34">
        <v>0</v>
      </c>
      <c r="AA40247" s="34">
        <v>0</v>
      </c>
      <c r="AB40247" s="34">
        <v>0</v>
      </c>
      <c r="AC40247" s="34">
        <v>0</v>
      </c>
    </row>
    <row r="40248" spans="1:29" x14ac:dyDescent="0.2">
      <c r="A40248" s="34" t="s">
        <v>100741</v>
      </c>
      <c r="B40248" s="34">
        <v>1</v>
      </c>
      <c r="C40248" s="34">
        <v>0</v>
      </c>
      <c r="D40248" s="34">
        <v>0</v>
      </c>
      <c r="E40248" s="34">
        <v>0</v>
      </c>
      <c r="F40248" s="34">
        <v>0</v>
      </c>
      <c r="G40248" s="34">
        <v>0</v>
      </c>
      <c r="H40248" s="34">
        <v>0</v>
      </c>
      <c r="I40248" s="34">
        <v>0</v>
      </c>
      <c r="J40248" s="34">
        <v>0</v>
      </c>
      <c r="K40248" s="34">
        <v>0</v>
      </c>
      <c r="L40248" s="34">
        <v>0</v>
      </c>
      <c r="M40248" s="34">
        <v>0</v>
      </c>
      <c r="N40248" s="34">
        <v>0</v>
      </c>
      <c r="O40248" s="34">
        <v>0</v>
      </c>
      <c r="P40248" s="34">
        <v>0</v>
      </c>
      <c r="Q40248" s="34">
        <v>0</v>
      </c>
      <c r="R40248" s="34">
        <v>0</v>
      </c>
      <c r="S40248" s="34">
        <v>0</v>
      </c>
      <c r="T40248" s="34">
        <v>0</v>
      </c>
      <c r="U40248" s="34">
        <v>0</v>
      </c>
      <c r="V40248" s="34">
        <v>0</v>
      </c>
      <c r="W40248" s="34">
        <v>0</v>
      </c>
      <c r="X40248" s="34">
        <v>0</v>
      </c>
      <c r="Y40248" s="34">
        <v>0</v>
      </c>
      <c r="Z40248" s="34">
        <v>0</v>
      </c>
      <c r="AA40248" s="34">
        <v>0</v>
      </c>
      <c r="AB40248" s="34">
        <v>0</v>
      </c>
      <c r="AC40248" s="34">
        <v>0</v>
      </c>
    </row>
    <row r="40249" spans="1:29" x14ac:dyDescent="0.2">
      <c r="A40249" s="34" t="s">
        <v>100742</v>
      </c>
      <c r="B40249" s="34">
        <v>2</v>
      </c>
      <c r="C40249" s="34">
        <v>0</v>
      </c>
      <c r="D40249" s="34">
        <v>0</v>
      </c>
      <c r="E40249" s="34">
        <v>0</v>
      </c>
      <c r="F40249" s="34">
        <v>0</v>
      </c>
      <c r="G40249" s="34">
        <v>0</v>
      </c>
      <c r="H40249" s="34">
        <v>0</v>
      </c>
      <c r="I40249" s="34">
        <v>0</v>
      </c>
      <c r="J40249" s="34">
        <v>0</v>
      </c>
      <c r="K40249" s="34">
        <v>1</v>
      </c>
      <c r="L40249" s="34">
        <v>0</v>
      </c>
      <c r="M40249" s="34">
        <v>0</v>
      </c>
      <c r="N40249" s="34">
        <v>0</v>
      </c>
      <c r="O40249" s="34">
        <v>0</v>
      </c>
      <c r="P40249" s="34">
        <v>0</v>
      </c>
      <c r="Q40249" s="34">
        <v>1</v>
      </c>
      <c r="R40249" s="34">
        <v>0</v>
      </c>
      <c r="S40249" s="34">
        <v>0</v>
      </c>
      <c r="T40249" s="34">
        <v>0</v>
      </c>
      <c r="U40249" s="34">
        <v>1</v>
      </c>
      <c r="V40249" s="34">
        <v>0</v>
      </c>
      <c r="W40249" s="34">
        <v>0</v>
      </c>
      <c r="X40249" s="34">
        <v>0</v>
      </c>
      <c r="Y40249" s="34">
        <v>1</v>
      </c>
      <c r="Z40249" s="34">
        <v>0</v>
      </c>
      <c r="AA40249" s="34">
        <v>0</v>
      </c>
      <c r="AB40249" s="34">
        <v>0</v>
      </c>
      <c r="AC40249" s="34">
        <v>0</v>
      </c>
    </row>
    <row r="40250" spans="1:29" x14ac:dyDescent="0.2">
      <c r="A40250" s="34" t="s">
        <v>100743</v>
      </c>
      <c r="B40250" s="34">
        <v>3</v>
      </c>
      <c r="C40250" s="34">
        <v>1</v>
      </c>
      <c r="D40250" s="34">
        <v>0</v>
      </c>
      <c r="E40250" s="34">
        <v>0</v>
      </c>
      <c r="F40250" s="34">
        <v>0</v>
      </c>
      <c r="G40250" s="34">
        <v>0</v>
      </c>
      <c r="H40250" s="34">
        <v>0</v>
      </c>
      <c r="I40250" s="34">
        <v>0</v>
      </c>
      <c r="J40250" s="34">
        <v>1</v>
      </c>
      <c r="K40250" s="34">
        <v>0</v>
      </c>
      <c r="L40250" s="34">
        <v>0</v>
      </c>
      <c r="M40250" s="34">
        <v>0</v>
      </c>
      <c r="N40250" s="34">
        <v>0</v>
      </c>
      <c r="O40250" s="34">
        <v>0</v>
      </c>
      <c r="P40250" s="34">
        <v>0</v>
      </c>
      <c r="Q40250" s="34">
        <v>0</v>
      </c>
      <c r="R40250" s="34">
        <v>0</v>
      </c>
      <c r="S40250" s="34">
        <v>0</v>
      </c>
      <c r="T40250" s="34">
        <v>0</v>
      </c>
      <c r="U40250" s="34">
        <v>0</v>
      </c>
      <c r="V40250" s="34">
        <v>0</v>
      </c>
      <c r="W40250" s="34">
        <v>0</v>
      </c>
      <c r="X40250" s="34">
        <v>0</v>
      </c>
      <c r="Y40250" s="34">
        <v>0</v>
      </c>
      <c r="Z40250" s="34">
        <v>0</v>
      </c>
      <c r="AA40250" s="34">
        <v>0</v>
      </c>
      <c r="AB40250" s="34">
        <v>0</v>
      </c>
      <c r="AC40250" s="34">
        <v>1</v>
      </c>
    </row>
    <row r="40251" spans="1:29" x14ac:dyDescent="0.2">
      <c r="A40251" s="34" t="s">
        <v>100744</v>
      </c>
      <c r="B40251" s="34">
        <v>0</v>
      </c>
      <c r="C40251" s="34">
        <v>0</v>
      </c>
      <c r="D40251" s="34">
        <v>0</v>
      </c>
      <c r="E40251" s="34">
        <v>0</v>
      </c>
      <c r="F40251" s="34">
        <v>0</v>
      </c>
      <c r="G40251" s="34">
        <v>0</v>
      </c>
      <c r="H40251" s="34">
        <v>0</v>
      </c>
      <c r="I40251" s="34">
        <v>0</v>
      </c>
      <c r="J40251" s="34">
        <v>0</v>
      </c>
      <c r="K40251" s="34">
        <v>0</v>
      </c>
      <c r="L40251" s="34">
        <v>1</v>
      </c>
      <c r="M40251" s="34">
        <v>0</v>
      </c>
      <c r="N40251" s="34">
        <v>0</v>
      </c>
      <c r="O40251" s="34">
        <v>0</v>
      </c>
      <c r="P40251" s="34">
        <v>0</v>
      </c>
      <c r="Q40251" s="34">
        <v>0</v>
      </c>
      <c r="R40251" s="34">
        <v>0</v>
      </c>
      <c r="S40251" s="34">
        <v>0</v>
      </c>
      <c r="T40251" s="34">
        <v>0</v>
      </c>
      <c r="U40251" s="34">
        <v>0</v>
      </c>
      <c r="V40251" s="34">
        <v>0</v>
      </c>
      <c r="W40251" s="34">
        <v>0</v>
      </c>
      <c r="X40251" s="34">
        <v>0</v>
      </c>
      <c r="Y40251" s="34">
        <v>0</v>
      </c>
      <c r="Z40251" s="34">
        <v>0</v>
      </c>
      <c r="AA40251" s="34">
        <v>0</v>
      </c>
      <c r="AB40251" s="34">
        <v>0</v>
      </c>
      <c r="AC40251" s="34">
        <v>0</v>
      </c>
    </row>
    <row r="40252" spans="1:29" x14ac:dyDescent="0.2">
      <c r="A40252" s="34" t="s">
        <v>100745</v>
      </c>
      <c r="B40252" s="34">
        <v>3</v>
      </c>
      <c r="C40252" s="34">
        <v>0</v>
      </c>
      <c r="D40252" s="34">
        <v>0</v>
      </c>
      <c r="E40252" s="34">
        <v>0</v>
      </c>
      <c r="F40252" s="34">
        <v>0</v>
      </c>
      <c r="G40252" s="34">
        <v>1</v>
      </c>
      <c r="H40252" s="34">
        <v>0</v>
      </c>
      <c r="I40252" s="34">
        <v>1</v>
      </c>
      <c r="J40252" s="34">
        <v>0</v>
      </c>
      <c r="K40252" s="34">
        <v>0</v>
      </c>
      <c r="L40252" s="34">
        <v>0</v>
      </c>
      <c r="M40252" s="34">
        <v>0</v>
      </c>
      <c r="N40252" s="34">
        <v>0</v>
      </c>
      <c r="O40252" s="34">
        <v>0</v>
      </c>
      <c r="P40252" s="34">
        <v>0</v>
      </c>
      <c r="Q40252" s="34">
        <v>0</v>
      </c>
      <c r="R40252" s="34">
        <v>0</v>
      </c>
      <c r="S40252" s="34">
        <v>0</v>
      </c>
      <c r="T40252" s="34">
        <v>0</v>
      </c>
      <c r="U40252" s="34">
        <v>0</v>
      </c>
      <c r="V40252" s="34">
        <v>0</v>
      </c>
      <c r="W40252" s="34">
        <v>1</v>
      </c>
      <c r="X40252" s="34">
        <v>0</v>
      </c>
      <c r="Y40252" s="34">
        <v>0</v>
      </c>
      <c r="Z40252" s="34">
        <v>0</v>
      </c>
      <c r="AA40252" s="34">
        <v>0</v>
      </c>
      <c r="AB40252" s="34">
        <v>0</v>
      </c>
      <c r="AC40252" s="34">
        <v>1</v>
      </c>
    </row>
    <row r="40253" spans="1:29" x14ac:dyDescent="0.2">
      <c r="A40253" s="34" t="s">
        <v>100746</v>
      </c>
      <c r="B40253" s="34">
        <v>5</v>
      </c>
      <c r="C40253" s="34">
        <v>2</v>
      </c>
      <c r="D40253" s="34">
        <v>3</v>
      </c>
      <c r="E40253" s="34">
        <v>0</v>
      </c>
      <c r="F40253" s="34">
        <v>0</v>
      </c>
      <c r="G40253" s="34">
        <v>0</v>
      </c>
      <c r="H40253" s="34">
        <v>0</v>
      </c>
      <c r="I40253" s="34">
        <v>1</v>
      </c>
      <c r="J40253" s="34">
        <v>0</v>
      </c>
      <c r="K40253" s="34">
        <v>0</v>
      </c>
      <c r="L40253" s="34">
        <v>1</v>
      </c>
      <c r="M40253" s="34">
        <v>2</v>
      </c>
      <c r="N40253" s="34">
        <v>0</v>
      </c>
      <c r="O40253" s="34">
        <v>1</v>
      </c>
      <c r="P40253" s="34">
        <v>1</v>
      </c>
      <c r="Q40253" s="34">
        <v>2</v>
      </c>
      <c r="R40253" s="34">
        <v>0</v>
      </c>
      <c r="S40253" s="34">
        <v>0</v>
      </c>
      <c r="T40253" s="34">
        <v>1</v>
      </c>
      <c r="U40253" s="34">
        <v>1</v>
      </c>
      <c r="V40253" s="34">
        <v>2</v>
      </c>
      <c r="W40253" s="34">
        <v>1</v>
      </c>
      <c r="X40253" s="34">
        <v>2</v>
      </c>
      <c r="Y40253" s="34">
        <v>0</v>
      </c>
      <c r="Z40253" s="34">
        <v>0</v>
      </c>
      <c r="AA40253" s="34">
        <v>1</v>
      </c>
      <c r="AB40253" s="34">
        <v>2</v>
      </c>
      <c r="AC40253" s="34">
        <v>2</v>
      </c>
    </row>
    <row r="40254" spans="1:29" x14ac:dyDescent="0.2">
      <c r="A40254" s="34" t="s">
        <v>100747</v>
      </c>
      <c r="B40254" s="34">
        <v>7</v>
      </c>
      <c r="C40254" s="34">
        <v>0</v>
      </c>
      <c r="D40254" s="34">
        <v>1</v>
      </c>
      <c r="E40254" s="34">
        <v>0</v>
      </c>
      <c r="F40254" s="34">
        <v>1</v>
      </c>
      <c r="G40254" s="34">
        <v>0</v>
      </c>
      <c r="H40254" s="34">
        <v>1</v>
      </c>
      <c r="I40254" s="34">
        <v>1</v>
      </c>
      <c r="J40254" s="34">
        <v>0</v>
      </c>
      <c r="K40254" s="34">
        <v>0</v>
      </c>
      <c r="L40254" s="34">
        <v>0</v>
      </c>
      <c r="M40254" s="34">
        <v>0</v>
      </c>
      <c r="N40254" s="34">
        <v>0</v>
      </c>
      <c r="O40254" s="34">
        <v>0</v>
      </c>
      <c r="P40254" s="34">
        <v>0</v>
      </c>
      <c r="Q40254" s="34">
        <v>0</v>
      </c>
      <c r="R40254" s="34">
        <v>0</v>
      </c>
      <c r="S40254" s="34">
        <v>0</v>
      </c>
      <c r="T40254" s="34">
        <v>0</v>
      </c>
      <c r="U40254" s="34">
        <v>0</v>
      </c>
      <c r="V40254" s="34">
        <v>0</v>
      </c>
      <c r="W40254" s="34">
        <v>0</v>
      </c>
      <c r="X40254" s="34">
        <v>1</v>
      </c>
      <c r="Y40254" s="34">
        <v>0</v>
      </c>
      <c r="Z40254" s="34">
        <v>0</v>
      </c>
      <c r="AA40254" s="34">
        <v>0</v>
      </c>
      <c r="AB40254" s="34">
        <v>1</v>
      </c>
      <c r="AC40254" s="34">
        <v>0</v>
      </c>
    </row>
    <row r="40255" spans="1:29" x14ac:dyDescent="0.2">
      <c r="A40255" s="34" t="s">
        <v>100748</v>
      </c>
      <c r="B40255" s="34">
        <v>2</v>
      </c>
      <c r="C40255" s="34">
        <v>0</v>
      </c>
      <c r="D40255" s="34">
        <v>0</v>
      </c>
      <c r="E40255" s="34">
        <v>0</v>
      </c>
      <c r="F40255" s="34">
        <v>0</v>
      </c>
      <c r="G40255" s="34">
        <v>0</v>
      </c>
      <c r="H40255" s="34">
        <v>0</v>
      </c>
      <c r="I40255" s="34">
        <v>0</v>
      </c>
      <c r="J40255" s="34">
        <v>0</v>
      </c>
      <c r="K40255" s="34">
        <v>0</v>
      </c>
      <c r="L40255" s="34">
        <v>0</v>
      </c>
      <c r="M40255" s="34">
        <v>0</v>
      </c>
      <c r="N40255" s="34">
        <v>0</v>
      </c>
      <c r="O40255" s="34">
        <v>0</v>
      </c>
      <c r="P40255" s="34">
        <v>1</v>
      </c>
      <c r="Q40255" s="34">
        <v>1</v>
      </c>
      <c r="R40255" s="34">
        <v>0</v>
      </c>
      <c r="S40255" s="34">
        <v>0</v>
      </c>
      <c r="T40255" s="34">
        <v>0</v>
      </c>
      <c r="U40255" s="34">
        <v>0</v>
      </c>
      <c r="V40255" s="34">
        <v>0</v>
      </c>
      <c r="W40255" s="34">
        <v>0</v>
      </c>
      <c r="X40255" s="34">
        <v>0</v>
      </c>
      <c r="Y40255" s="34">
        <v>0</v>
      </c>
      <c r="Z40255" s="34">
        <v>0</v>
      </c>
      <c r="AA40255" s="34">
        <v>0</v>
      </c>
      <c r="AB40255" s="34">
        <v>0</v>
      </c>
      <c r="AC40255" s="34">
        <v>0</v>
      </c>
    </row>
    <row r="40256" spans="1:29" x14ac:dyDescent="0.2">
      <c r="A40256" s="34" t="s">
        <v>100749</v>
      </c>
      <c r="B40256" s="34">
        <v>4</v>
      </c>
      <c r="C40256" s="34">
        <v>0</v>
      </c>
      <c r="D40256" s="34">
        <v>0</v>
      </c>
      <c r="E40256" s="34">
        <v>0</v>
      </c>
      <c r="F40256" s="34">
        <v>0</v>
      </c>
      <c r="G40256" s="34">
        <v>0</v>
      </c>
      <c r="H40256" s="34">
        <v>0</v>
      </c>
      <c r="I40256" s="34">
        <v>0</v>
      </c>
      <c r="J40256" s="34">
        <v>0</v>
      </c>
      <c r="K40256" s="34">
        <v>0</v>
      </c>
      <c r="L40256" s="34">
        <v>0</v>
      </c>
      <c r="M40256" s="34">
        <v>0</v>
      </c>
      <c r="N40256" s="34">
        <v>0</v>
      </c>
      <c r="O40256" s="34">
        <v>0</v>
      </c>
      <c r="P40256" s="34">
        <v>0</v>
      </c>
      <c r="Q40256" s="34">
        <v>0</v>
      </c>
      <c r="R40256" s="34">
        <v>0</v>
      </c>
      <c r="S40256" s="34">
        <v>0</v>
      </c>
      <c r="T40256" s="34">
        <v>0</v>
      </c>
      <c r="U40256" s="34">
        <v>0</v>
      </c>
      <c r="V40256" s="34">
        <v>0</v>
      </c>
      <c r="W40256" s="34">
        <v>0</v>
      </c>
      <c r="X40256" s="34">
        <v>0</v>
      </c>
      <c r="Y40256" s="34">
        <v>0</v>
      </c>
      <c r="Z40256" s="34">
        <v>0</v>
      </c>
      <c r="AA40256" s="34">
        <v>0</v>
      </c>
      <c r="AB40256" s="34">
        <v>0</v>
      </c>
      <c r="AC40256" s="34">
        <v>0</v>
      </c>
    </row>
    <row r="40257" spans="1:29" x14ac:dyDescent="0.2">
      <c r="A40257" s="34" t="s">
        <v>100750</v>
      </c>
      <c r="B40257" s="34">
        <v>5</v>
      </c>
      <c r="C40257" s="34">
        <v>0</v>
      </c>
      <c r="D40257" s="34">
        <v>0</v>
      </c>
      <c r="E40257" s="34">
        <v>0</v>
      </c>
      <c r="F40257" s="34">
        <v>0</v>
      </c>
      <c r="G40257" s="34">
        <v>0</v>
      </c>
      <c r="H40257" s="34">
        <v>0</v>
      </c>
      <c r="I40257" s="34">
        <v>0</v>
      </c>
      <c r="J40257" s="34">
        <v>0</v>
      </c>
      <c r="K40257" s="34">
        <v>1</v>
      </c>
      <c r="L40257" s="34">
        <v>0</v>
      </c>
      <c r="M40257" s="34">
        <v>0</v>
      </c>
      <c r="N40257" s="34">
        <v>0</v>
      </c>
      <c r="O40257" s="34">
        <v>0</v>
      </c>
      <c r="P40257" s="34">
        <v>0</v>
      </c>
      <c r="Q40257" s="34">
        <v>0</v>
      </c>
      <c r="R40257" s="34">
        <v>0</v>
      </c>
      <c r="S40257" s="34">
        <v>0</v>
      </c>
      <c r="T40257" s="34">
        <v>0</v>
      </c>
      <c r="U40257" s="34">
        <v>0</v>
      </c>
      <c r="V40257" s="34">
        <v>0</v>
      </c>
      <c r="W40257" s="34">
        <v>0</v>
      </c>
      <c r="X40257" s="34">
        <v>0</v>
      </c>
      <c r="Y40257" s="34">
        <v>0</v>
      </c>
      <c r="Z40257" s="34">
        <v>0</v>
      </c>
      <c r="AA40257" s="34">
        <v>0</v>
      </c>
      <c r="AB40257" s="34">
        <v>0</v>
      </c>
      <c r="AC40257" s="34">
        <v>0</v>
      </c>
    </row>
    <row r="40258" spans="1:29" x14ac:dyDescent="0.2">
      <c r="A40258" s="34" t="s">
        <v>100751</v>
      </c>
      <c r="B40258" s="34">
        <v>3</v>
      </c>
      <c r="C40258" s="34">
        <v>1</v>
      </c>
      <c r="D40258" s="34">
        <v>0</v>
      </c>
      <c r="E40258" s="34">
        <v>0</v>
      </c>
      <c r="F40258" s="34">
        <v>0</v>
      </c>
      <c r="G40258" s="34">
        <v>0</v>
      </c>
      <c r="H40258" s="34">
        <v>0</v>
      </c>
      <c r="I40258" s="34">
        <v>0</v>
      </c>
      <c r="J40258" s="34">
        <v>0</v>
      </c>
      <c r="K40258" s="34">
        <v>0</v>
      </c>
      <c r="L40258" s="34">
        <v>0</v>
      </c>
      <c r="M40258" s="34">
        <v>0</v>
      </c>
      <c r="N40258" s="34">
        <v>0</v>
      </c>
      <c r="O40258" s="34">
        <v>0</v>
      </c>
      <c r="P40258" s="34">
        <v>0</v>
      </c>
      <c r="Q40258" s="34">
        <v>0</v>
      </c>
      <c r="R40258" s="34">
        <v>0</v>
      </c>
      <c r="S40258" s="34">
        <v>0</v>
      </c>
      <c r="T40258" s="34">
        <v>0</v>
      </c>
      <c r="U40258" s="34">
        <v>1</v>
      </c>
      <c r="V40258" s="34">
        <v>0</v>
      </c>
      <c r="W40258" s="34">
        <v>0</v>
      </c>
      <c r="X40258" s="34">
        <v>0</v>
      </c>
      <c r="Y40258" s="34">
        <v>0</v>
      </c>
      <c r="Z40258" s="34">
        <v>0</v>
      </c>
      <c r="AA40258" s="34">
        <v>0</v>
      </c>
      <c r="AB40258" s="34">
        <v>0</v>
      </c>
      <c r="AC40258" s="34">
        <v>0</v>
      </c>
    </row>
    <row r="40259" spans="1:29" x14ac:dyDescent="0.2">
      <c r="A40259" s="34" t="s">
        <v>100752</v>
      </c>
      <c r="B40259" s="34">
        <v>7</v>
      </c>
      <c r="C40259" s="34">
        <v>0</v>
      </c>
      <c r="D40259" s="34">
        <v>0</v>
      </c>
      <c r="E40259" s="34">
        <v>0</v>
      </c>
      <c r="F40259" s="34">
        <v>1</v>
      </c>
      <c r="G40259" s="34">
        <v>0</v>
      </c>
      <c r="H40259" s="34">
        <v>0</v>
      </c>
      <c r="I40259" s="34">
        <v>1</v>
      </c>
      <c r="J40259" s="34">
        <v>0</v>
      </c>
      <c r="K40259" s="34">
        <v>0</v>
      </c>
      <c r="L40259" s="34">
        <v>0</v>
      </c>
      <c r="M40259" s="34">
        <v>0</v>
      </c>
      <c r="N40259" s="34">
        <v>0</v>
      </c>
      <c r="O40259" s="34">
        <v>1</v>
      </c>
      <c r="P40259" s="34">
        <v>0</v>
      </c>
      <c r="Q40259" s="34">
        <v>1</v>
      </c>
      <c r="R40259" s="34">
        <v>0</v>
      </c>
      <c r="S40259" s="34">
        <v>0</v>
      </c>
      <c r="T40259" s="34">
        <v>0</v>
      </c>
      <c r="U40259" s="34">
        <v>0</v>
      </c>
      <c r="V40259" s="34">
        <v>1</v>
      </c>
      <c r="W40259" s="34">
        <v>0</v>
      </c>
      <c r="X40259" s="34">
        <v>0</v>
      </c>
      <c r="Y40259" s="34">
        <v>0</v>
      </c>
      <c r="Z40259" s="34">
        <v>0</v>
      </c>
      <c r="AA40259" s="34">
        <v>0</v>
      </c>
      <c r="AB40259" s="34">
        <v>0</v>
      </c>
      <c r="AC40259" s="34">
        <v>0</v>
      </c>
    </row>
    <row r="40260" spans="1:29" x14ac:dyDescent="0.2">
      <c r="A40260" s="34" t="s">
        <v>100753</v>
      </c>
      <c r="B40260" s="34">
        <v>5</v>
      </c>
      <c r="C40260" s="34">
        <v>0</v>
      </c>
      <c r="D40260" s="34">
        <v>0</v>
      </c>
      <c r="E40260" s="34">
        <v>0</v>
      </c>
      <c r="F40260" s="34">
        <v>0</v>
      </c>
      <c r="G40260" s="34">
        <v>0</v>
      </c>
      <c r="H40260" s="34">
        <v>0</v>
      </c>
      <c r="I40260" s="34">
        <v>0</v>
      </c>
      <c r="J40260" s="34">
        <v>0</v>
      </c>
      <c r="K40260" s="34">
        <v>0</v>
      </c>
      <c r="L40260" s="34">
        <v>0</v>
      </c>
      <c r="M40260" s="34">
        <v>0</v>
      </c>
      <c r="N40260" s="34">
        <v>0</v>
      </c>
      <c r="O40260" s="34">
        <v>0</v>
      </c>
      <c r="P40260" s="34">
        <v>0</v>
      </c>
      <c r="Q40260" s="34">
        <v>1</v>
      </c>
      <c r="R40260" s="34">
        <v>0</v>
      </c>
      <c r="S40260" s="34">
        <v>1</v>
      </c>
      <c r="T40260" s="34">
        <v>0</v>
      </c>
      <c r="U40260" s="34">
        <v>1</v>
      </c>
      <c r="V40260" s="34">
        <v>0</v>
      </c>
      <c r="W40260" s="34">
        <v>0</v>
      </c>
      <c r="X40260" s="34">
        <v>0</v>
      </c>
      <c r="Y40260" s="34">
        <v>0</v>
      </c>
      <c r="Z40260" s="34">
        <v>0</v>
      </c>
      <c r="AA40260" s="34">
        <v>0</v>
      </c>
      <c r="AB40260" s="34">
        <v>1</v>
      </c>
      <c r="AC40260" s="34">
        <v>0</v>
      </c>
    </row>
    <row r="40261" spans="1:29" x14ac:dyDescent="0.2">
      <c r="A40261" s="34" t="s">
        <v>100754</v>
      </c>
      <c r="B40261" s="34">
        <v>0</v>
      </c>
      <c r="C40261" s="34">
        <v>0</v>
      </c>
      <c r="D40261" s="34">
        <v>0</v>
      </c>
      <c r="E40261" s="34">
        <v>0</v>
      </c>
      <c r="F40261" s="34">
        <v>0</v>
      </c>
      <c r="G40261" s="34">
        <v>0</v>
      </c>
      <c r="H40261" s="34">
        <v>0</v>
      </c>
      <c r="I40261" s="34">
        <v>0</v>
      </c>
      <c r="J40261" s="34">
        <v>0</v>
      </c>
      <c r="K40261" s="34">
        <v>0</v>
      </c>
      <c r="L40261" s="34">
        <v>0</v>
      </c>
      <c r="M40261" s="34">
        <v>0</v>
      </c>
      <c r="N40261" s="34">
        <v>0</v>
      </c>
      <c r="O40261" s="34">
        <v>0</v>
      </c>
      <c r="P40261" s="34">
        <v>1</v>
      </c>
      <c r="Q40261" s="34">
        <v>0</v>
      </c>
      <c r="R40261" s="34">
        <v>0</v>
      </c>
      <c r="S40261" s="34">
        <v>1</v>
      </c>
      <c r="T40261" s="34">
        <v>0</v>
      </c>
      <c r="U40261" s="34">
        <v>0</v>
      </c>
      <c r="V40261" s="34">
        <v>1</v>
      </c>
      <c r="W40261" s="34">
        <v>0</v>
      </c>
      <c r="X40261" s="34">
        <v>0</v>
      </c>
      <c r="Y40261" s="34">
        <v>0</v>
      </c>
      <c r="Z40261" s="34">
        <v>0</v>
      </c>
      <c r="AA40261" s="34">
        <v>0</v>
      </c>
      <c r="AB40261" s="34">
        <v>0</v>
      </c>
      <c r="AC40261" s="34">
        <v>0</v>
      </c>
    </row>
    <row r="40262" spans="1:29" x14ac:dyDescent="0.2">
      <c r="A40262" s="34" t="s">
        <v>100755</v>
      </c>
      <c r="B40262" s="34">
        <v>6</v>
      </c>
      <c r="C40262" s="34">
        <v>0</v>
      </c>
      <c r="D40262" s="34">
        <v>0</v>
      </c>
      <c r="E40262" s="34">
        <v>0</v>
      </c>
      <c r="F40262" s="34">
        <v>0</v>
      </c>
      <c r="G40262" s="34">
        <v>0</v>
      </c>
      <c r="H40262" s="34">
        <v>0</v>
      </c>
      <c r="I40262" s="34">
        <v>0</v>
      </c>
      <c r="J40262" s="34">
        <v>0</v>
      </c>
      <c r="K40262" s="34">
        <v>0</v>
      </c>
      <c r="L40262" s="34">
        <v>0</v>
      </c>
      <c r="M40262" s="34">
        <v>0</v>
      </c>
      <c r="N40262" s="34">
        <v>0</v>
      </c>
      <c r="O40262" s="34">
        <v>2</v>
      </c>
      <c r="P40262" s="34">
        <v>0</v>
      </c>
      <c r="Q40262" s="34">
        <v>0</v>
      </c>
      <c r="R40262" s="34">
        <v>0</v>
      </c>
      <c r="S40262" s="34">
        <v>0</v>
      </c>
      <c r="T40262" s="34">
        <v>0</v>
      </c>
      <c r="U40262" s="34">
        <v>0</v>
      </c>
      <c r="V40262" s="34">
        <v>0</v>
      </c>
      <c r="W40262" s="34">
        <v>0</v>
      </c>
      <c r="X40262" s="34">
        <v>0</v>
      </c>
      <c r="Y40262" s="34">
        <v>1</v>
      </c>
      <c r="Z40262" s="34">
        <v>0</v>
      </c>
      <c r="AA40262" s="34">
        <v>0</v>
      </c>
      <c r="AB40262" s="34">
        <v>0</v>
      </c>
      <c r="AC40262" s="34">
        <v>0</v>
      </c>
    </row>
    <row r="40263" spans="1:29" x14ac:dyDescent="0.2">
      <c r="A40263" s="34" t="s">
        <v>100756</v>
      </c>
      <c r="B40263" s="34">
        <v>1</v>
      </c>
      <c r="C40263" s="34">
        <v>0</v>
      </c>
      <c r="D40263" s="34">
        <v>0</v>
      </c>
      <c r="E40263" s="34">
        <v>1</v>
      </c>
      <c r="F40263" s="34">
        <v>0</v>
      </c>
      <c r="G40263" s="34">
        <v>0</v>
      </c>
      <c r="H40263" s="34">
        <v>0</v>
      </c>
      <c r="I40263" s="34">
        <v>0</v>
      </c>
      <c r="J40263" s="34">
        <v>0</v>
      </c>
      <c r="K40263" s="34">
        <v>1</v>
      </c>
      <c r="L40263" s="34">
        <v>0</v>
      </c>
      <c r="M40263" s="34">
        <v>0</v>
      </c>
      <c r="N40263" s="34">
        <v>2</v>
      </c>
      <c r="O40263" s="34">
        <v>0</v>
      </c>
      <c r="P40263" s="34">
        <v>0</v>
      </c>
      <c r="Q40263" s="34">
        <v>0</v>
      </c>
      <c r="R40263" s="34">
        <v>0</v>
      </c>
      <c r="S40263" s="34">
        <v>0</v>
      </c>
      <c r="T40263" s="34">
        <v>0</v>
      </c>
      <c r="U40263" s="34">
        <v>0</v>
      </c>
      <c r="V40263" s="34">
        <v>0</v>
      </c>
      <c r="W40263" s="34">
        <v>1</v>
      </c>
      <c r="X40263" s="34">
        <v>0</v>
      </c>
      <c r="Y40263" s="34">
        <v>0</v>
      </c>
      <c r="Z40263" s="34">
        <v>0</v>
      </c>
      <c r="AA40263" s="34">
        <v>0</v>
      </c>
      <c r="AB40263" s="34">
        <v>1</v>
      </c>
      <c r="AC40263" s="34">
        <v>1</v>
      </c>
    </row>
    <row r="40264" spans="1:29" x14ac:dyDescent="0.2">
      <c r="A40264" s="34" t="s">
        <v>100757</v>
      </c>
      <c r="B40264" s="34">
        <v>1</v>
      </c>
      <c r="C40264" s="34">
        <v>0</v>
      </c>
      <c r="D40264" s="34">
        <v>0</v>
      </c>
      <c r="E40264" s="34">
        <v>0</v>
      </c>
      <c r="F40264" s="34">
        <v>0</v>
      </c>
      <c r="G40264" s="34">
        <v>1</v>
      </c>
      <c r="H40264" s="34">
        <v>0</v>
      </c>
      <c r="I40264" s="34">
        <v>1</v>
      </c>
      <c r="J40264" s="34">
        <v>0</v>
      </c>
      <c r="K40264" s="34">
        <v>0</v>
      </c>
      <c r="L40264" s="34">
        <v>0</v>
      </c>
      <c r="M40264" s="34">
        <v>0</v>
      </c>
      <c r="N40264" s="34">
        <v>0</v>
      </c>
      <c r="O40264" s="34">
        <v>0</v>
      </c>
      <c r="P40264" s="34">
        <v>0</v>
      </c>
      <c r="Q40264" s="34">
        <v>1</v>
      </c>
      <c r="R40264" s="34">
        <v>0</v>
      </c>
      <c r="S40264" s="34">
        <v>0</v>
      </c>
      <c r="T40264" s="34">
        <v>0</v>
      </c>
      <c r="U40264" s="34">
        <v>1</v>
      </c>
      <c r="V40264" s="34">
        <v>0</v>
      </c>
      <c r="W40264" s="34">
        <v>0</v>
      </c>
      <c r="X40264" s="34">
        <v>0</v>
      </c>
      <c r="Y40264" s="34">
        <v>0</v>
      </c>
      <c r="Z40264" s="34">
        <v>0</v>
      </c>
      <c r="AA40264" s="34">
        <v>0</v>
      </c>
      <c r="AB40264" s="34">
        <v>0</v>
      </c>
      <c r="AC40264" s="34">
        <v>0</v>
      </c>
    </row>
    <row r="40265" spans="1:29" x14ac:dyDescent="0.2">
      <c r="A40265" s="34" t="s">
        <v>100758</v>
      </c>
      <c r="B40265" s="34">
        <v>9</v>
      </c>
      <c r="C40265" s="34">
        <v>0</v>
      </c>
      <c r="D40265" s="34">
        <v>1</v>
      </c>
      <c r="E40265" s="34">
        <v>0</v>
      </c>
      <c r="F40265" s="34">
        <v>0</v>
      </c>
      <c r="G40265" s="34">
        <v>0</v>
      </c>
      <c r="H40265" s="34">
        <v>0</v>
      </c>
      <c r="I40265" s="34">
        <v>0</v>
      </c>
      <c r="J40265" s="34">
        <v>0</v>
      </c>
      <c r="K40265" s="34">
        <v>0</v>
      </c>
      <c r="L40265" s="34">
        <v>0</v>
      </c>
      <c r="M40265" s="34">
        <v>0</v>
      </c>
      <c r="N40265" s="34">
        <v>0</v>
      </c>
      <c r="O40265" s="34">
        <v>0</v>
      </c>
      <c r="P40265" s="34">
        <v>1</v>
      </c>
      <c r="Q40265" s="34">
        <v>0</v>
      </c>
      <c r="R40265" s="34">
        <v>1</v>
      </c>
      <c r="S40265" s="34">
        <v>0</v>
      </c>
      <c r="T40265" s="34">
        <v>0</v>
      </c>
      <c r="U40265" s="34">
        <v>0</v>
      </c>
      <c r="V40265" s="34">
        <v>0</v>
      </c>
      <c r="W40265" s="34">
        <v>0</v>
      </c>
      <c r="X40265" s="34">
        <v>0</v>
      </c>
      <c r="Y40265" s="34">
        <v>0</v>
      </c>
      <c r="Z40265" s="34">
        <v>0</v>
      </c>
      <c r="AA40265" s="34">
        <v>0</v>
      </c>
      <c r="AB40265" s="34">
        <v>0</v>
      </c>
      <c r="AC40265" s="34">
        <v>2</v>
      </c>
    </row>
    <row r="40266" spans="1:29" x14ac:dyDescent="0.2">
      <c r="A40266" s="34" t="s">
        <v>100759</v>
      </c>
      <c r="B40266" s="34">
        <v>1</v>
      </c>
      <c r="C40266" s="34">
        <v>0</v>
      </c>
      <c r="D40266" s="34">
        <v>1</v>
      </c>
      <c r="E40266" s="34">
        <v>0</v>
      </c>
      <c r="F40266" s="34">
        <v>0</v>
      </c>
      <c r="G40266" s="34">
        <v>0</v>
      </c>
      <c r="H40266" s="34">
        <v>0</v>
      </c>
      <c r="I40266" s="34">
        <v>0</v>
      </c>
      <c r="J40266" s="34">
        <v>0</v>
      </c>
      <c r="K40266" s="34">
        <v>1</v>
      </c>
      <c r="L40266" s="34">
        <v>0</v>
      </c>
      <c r="M40266" s="34">
        <v>0</v>
      </c>
      <c r="N40266" s="34">
        <v>0</v>
      </c>
      <c r="O40266" s="34">
        <v>0</v>
      </c>
      <c r="P40266" s="34">
        <v>0</v>
      </c>
      <c r="Q40266" s="34">
        <v>0</v>
      </c>
      <c r="R40266" s="34">
        <v>0</v>
      </c>
      <c r="S40266" s="34">
        <v>0</v>
      </c>
      <c r="T40266" s="34">
        <v>0</v>
      </c>
      <c r="U40266" s="34">
        <v>0</v>
      </c>
      <c r="V40266" s="34">
        <v>0</v>
      </c>
      <c r="W40266" s="34">
        <v>0</v>
      </c>
      <c r="X40266" s="34">
        <v>0</v>
      </c>
      <c r="Y40266" s="34">
        <v>0</v>
      </c>
      <c r="Z40266" s="34">
        <v>0</v>
      </c>
      <c r="AA40266" s="34">
        <v>1</v>
      </c>
      <c r="AB40266" s="34">
        <v>0</v>
      </c>
      <c r="AC40266" s="34">
        <v>0</v>
      </c>
    </row>
    <row r="40267" spans="1:29" x14ac:dyDescent="0.2">
      <c r="A40267" s="34" t="s">
        <v>100760</v>
      </c>
      <c r="B40267" s="34">
        <v>13</v>
      </c>
      <c r="C40267" s="34">
        <v>0</v>
      </c>
      <c r="D40267" s="34">
        <v>0</v>
      </c>
      <c r="E40267" s="34">
        <v>0</v>
      </c>
      <c r="F40267" s="34">
        <v>0</v>
      </c>
      <c r="G40267" s="34">
        <v>0</v>
      </c>
      <c r="H40267" s="34">
        <v>0</v>
      </c>
      <c r="I40267" s="34">
        <v>0</v>
      </c>
      <c r="J40267" s="34">
        <v>0</v>
      </c>
      <c r="K40267" s="34">
        <v>0</v>
      </c>
      <c r="L40267" s="34">
        <v>0</v>
      </c>
      <c r="M40267" s="34">
        <v>0</v>
      </c>
      <c r="N40267" s="34">
        <v>0</v>
      </c>
      <c r="O40267" s="34">
        <v>0</v>
      </c>
      <c r="P40267" s="34">
        <v>0</v>
      </c>
      <c r="Q40267" s="34">
        <v>1</v>
      </c>
      <c r="R40267" s="34">
        <v>0</v>
      </c>
      <c r="S40267" s="34">
        <v>0</v>
      </c>
      <c r="T40267" s="34">
        <v>0</v>
      </c>
      <c r="U40267" s="34">
        <v>0</v>
      </c>
      <c r="V40267" s="34">
        <v>0</v>
      </c>
      <c r="W40267" s="34">
        <v>0</v>
      </c>
      <c r="X40267" s="34">
        <v>0</v>
      </c>
      <c r="Y40267" s="34">
        <v>0</v>
      </c>
      <c r="Z40267" s="34">
        <v>0</v>
      </c>
      <c r="AA40267" s="34">
        <v>0</v>
      </c>
      <c r="AB40267" s="34">
        <v>0</v>
      </c>
      <c r="AC40267" s="34">
        <v>0</v>
      </c>
    </row>
    <row r="40268" spans="1:29" x14ac:dyDescent="0.2">
      <c r="A40268" s="34" t="s">
        <v>100761</v>
      </c>
      <c r="B40268" s="34">
        <v>2</v>
      </c>
      <c r="C40268" s="34">
        <v>0</v>
      </c>
      <c r="D40268" s="34">
        <v>0</v>
      </c>
      <c r="E40268" s="34">
        <v>0</v>
      </c>
      <c r="F40268" s="34">
        <v>0</v>
      </c>
      <c r="G40268" s="34">
        <v>0</v>
      </c>
      <c r="H40268" s="34">
        <v>0</v>
      </c>
      <c r="I40268" s="34">
        <v>0</v>
      </c>
      <c r="J40268" s="34">
        <v>0</v>
      </c>
      <c r="K40268" s="34">
        <v>0</v>
      </c>
      <c r="L40268" s="34">
        <v>0</v>
      </c>
      <c r="M40268" s="34">
        <v>0</v>
      </c>
      <c r="N40268" s="34">
        <v>0</v>
      </c>
      <c r="O40268" s="34">
        <v>0</v>
      </c>
      <c r="P40268" s="34">
        <v>0</v>
      </c>
      <c r="Q40268" s="34">
        <v>0</v>
      </c>
      <c r="R40268" s="34">
        <v>0</v>
      </c>
      <c r="S40268" s="34">
        <v>0</v>
      </c>
      <c r="T40268" s="34">
        <v>0</v>
      </c>
      <c r="U40268" s="34">
        <v>0</v>
      </c>
      <c r="V40268" s="34">
        <v>0</v>
      </c>
      <c r="W40268" s="34">
        <v>0</v>
      </c>
      <c r="X40268" s="34">
        <v>0</v>
      </c>
      <c r="Y40268" s="34">
        <v>0</v>
      </c>
      <c r="Z40268" s="34">
        <v>0</v>
      </c>
      <c r="AA40268" s="34">
        <v>0</v>
      </c>
      <c r="AB40268" s="34">
        <v>0</v>
      </c>
      <c r="AC40268" s="34">
        <v>0</v>
      </c>
    </row>
    <row r="40269" spans="1:29" x14ac:dyDescent="0.2">
      <c r="A40269" s="34" t="s">
        <v>100762</v>
      </c>
      <c r="B40269" s="34">
        <v>6</v>
      </c>
      <c r="C40269" s="34">
        <v>0</v>
      </c>
      <c r="D40269" s="34">
        <v>1</v>
      </c>
      <c r="E40269" s="34">
        <v>0</v>
      </c>
      <c r="F40269" s="34">
        <v>0</v>
      </c>
      <c r="G40269" s="34">
        <v>2</v>
      </c>
      <c r="H40269" s="34">
        <v>0</v>
      </c>
      <c r="I40269" s="34">
        <v>1</v>
      </c>
      <c r="J40269" s="34">
        <v>0</v>
      </c>
      <c r="K40269" s="34">
        <v>0</v>
      </c>
      <c r="L40269" s="34">
        <v>1</v>
      </c>
      <c r="M40269" s="34">
        <v>0</v>
      </c>
      <c r="N40269" s="34">
        <v>0</v>
      </c>
      <c r="O40269" s="34">
        <v>0</v>
      </c>
      <c r="P40269" s="34">
        <v>1</v>
      </c>
      <c r="Q40269" s="34">
        <v>1</v>
      </c>
      <c r="R40269" s="34">
        <v>1</v>
      </c>
      <c r="S40269" s="34">
        <v>1</v>
      </c>
      <c r="T40269" s="34">
        <v>0</v>
      </c>
      <c r="U40269" s="34">
        <v>1</v>
      </c>
      <c r="V40269" s="34">
        <v>0</v>
      </c>
      <c r="W40269" s="34">
        <v>0</v>
      </c>
      <c r="X40269" s="34">
        <v>0</v>
      </c>
      <c r="Y40269" s="34">
        <v>0</v>
      </c>
      <c r="Z40269" s="34">
        <v>0</v>
      </c>
      <c r="AA40269" s="34">
        <v>0</v>
      </c>
      <c r="AB40269" s="34">
        <v>2</v>
      </c>
      <c r="AC40269" s="34">
        <v>2</v>
      </c>
    </row>
    <row r="40270" spans="1:29" x14ac:dyDescent="0.2">
      <c r="A40270" s="34" t="s">
        <v>100763</v>
      </c>
      <c r="B40270" s="34">
        <v>3</v>
      </c>
      <c r="C40270" s="34">
        <v>0</v>
      </c>
      <c r="D40270" s="34">
        <v>0</v>
      </c>
      <c r="E40270" s="34">
        <v>0</v>
      </c>
      <c r="F40270" s="34">
        <v>1</v>
      </c>
      <c r="G40270" s="34">
        <v>0</v>
      </c>
      <c r="H40270" s="34">
        <v>0</v>
      </c>
      <c r="I40270" s="34">
        <v>0</v>
      </c>
      <c r="J40270" s="34">
        <v>0</v>
      </c>
      <c r="K40270" s="34">
        <v>0</v>
      </c>
      <c r="L40270" s="34">
        <v>0</v>
      </c>
      <c r="M40270" s="34">
        <v>0</v>
      </c>
      <c r="N40270" s="34">
        <v>0</v>
      </c>
      <c r="O40270" s="34">
        <v>0</v>
      </c>
      <c r="P40270" s="34">
        <v>1</v>
      </c>
      <c r="Q40270" s="34">
        <v>1</v>
      </c>
      <c r="R40270" s="34">
        <v>0</v>
      </c>
      <c r="S40270" s="34">
        <v>0</v>
      </c>
      <c r="T40270" s="34">
        <v>0</v>
      </c>
      <c r="U40270" s="34">
        <v>0</v>
      </c>
      <c r="V40270" s="34">
        <v>1</v>
      </c>
      <c r="W40270" s="34">
        <v>0</v>
      </c>
      <c r="X40270" s="34">
        <v>0</v>
      </c>
      <c r="Y40270" s="34">
        <v>1</v>
      </c>
      <c r="Z40270" s="34">
        <v>0</v>
      </c>
      <c r="AA40270" s="34">
        <v>0</v>
      </c>
      <c r="AB40270" s="34">
        <v>0</v>
      </c>
      <c r="AC40270" s="34">
        <v>0</v>
      </c>
    </row>
    <row r="40271" spans="1:29" x14ac:dyDescent="0.2">
      <c r="A40271" s="34" t="s">
        <v>100764</v>
      </c>
      <c r="B40271" s="34">
        <v>6</v>
      </c>
      <c r="C40271" s="34">
        <v>0</v>
      </c>
      <c r="D40271" s="34">
        <v>0</v>
      </c>
      <c r="E40271" s="34">
        <v>0</v>
      </c>
      <c r="F40271" s="34">
        <v>0</v>
      </c>
      <c r="G40271" s="34">
        <v>0</v>
      </c>
      <c r="H40271" s="34">
        <v>2</v>
      </c>
      <c r="I40271" s="34">
        <v>2</v>
      </c>
      <c r="J40271" s="34">
        <v>2</v>
      </c>
      <c r="K40271" s="34">
        <v>1</v>
      </c>
      <c r="L40271" s="34">
        <v>0</v>
      </c>
      <c r="M40271" s="34">
        <v>0</v>
      </c>
      <c r="N40271" s="34">
        <v>0</v>
      </c>
      <c r="O40271" s="34">
        <v>0</v>
      </c>
      <c r="P40271" s="34">
        <v>0</v>
      </c>
      <c r="Q40271" s="34">
        <v>0</v>
      </c>
      <c r="R40271" s="34">
        <v>0</v>
      </c>
      <c r="S40271" s="34">
        <v>1</v>
      </c>
      <c r="T40271" s="34">
        <v>0</v>
      </c>
      <c r="U40271" s="34">
        <v>0</v>
      </c>
      <c r="V40271" s="34">
        <v>0</v>
      </c>
      <c r="W40271" s="34">
        <v>0</v>
      </c>
      <c r="X40271" s="34">
        <v>0</v>
      </c>
      <c r="Y40271" s="34">
        <v>0</v>
      </c>
      <c r="Z40271" s="34">
        <v>0</v>
      </c>
      <c r="AA40271" s="34">
        <v>1</v>
      </c>
      <c r="AB40271" s="34">
        <v>1</v>
      </c>
      <c r="AC40271" s="34">
        <v>0</v>
      </c>
    </row>
    <row r="40272" spans="1:29" x14ac:dyDescent="0.2">
      <c r="A40272" s="34" t="s">
        <v>100765</v>
      </c>
      <c r="B40272" s="34">
        <v>5</v>
      </c>
      <c r="C40272" s="34">
        <v>0</v>
      </c>
      <c r="D40272" s="34">
        <v>1</v>
      </c>
      <c r="E40272" s="34">
        <v>0</v>
      </c>
      <c r="F40272" s="34">
        <v>0</v>
      </c>
      <c r="G40272" s="34">
        <v>0</v>
      </c>
      <c r="H40272" s="34">
        <v>0</v>
      </c>
      <c r="I40272" s="34">
        <v>0</v>
      </c>
      <c r="J40272" s="34">
        <v>0</v>
      </c>
      <c r="K40272" s="34">
        <v>0</v>
      </c>
      <c r="L40272" s="34">
        <v>0</v>
      </c>
      <c r="M40272" s="34">
        <v>0</v>
      </c>
      <c r="N40272" s="34">
        <v>0</v>
      </c>
      <c r="O40272" s="34">
        <v>0</v>
      </c>
      <c r="P40272" s="34">
        <v>1</v>
      </c>
      <c r="Q40272" s="34">
        <v>0</v>
      </c>
      <c r="R40272" s="34">
        <v>0</v>
      </c>
      <c r="S40272" s="34">
        <v>0</v>
      </c>
      <c r="T40272" s="34">
        <v>1</v>
      </c>
      <c r="U40272" s="34">
        <v>0</v>
      </c>
      <c r="V40272" s="34">
        <v>2</v>
      </c>
      <c r="W40272" s="34">
        <v>0</v>
      </c>
      <c r="X40272" s="34">
        <v>0</v>
      </c>
      <c r="Y40272" s="34">
        <v>0</v>
      </c>
      <c r="Z40272" s="34">
        <v>0</v>
      </c>
      <c r="AA40272" s="34">
        <v>0</v>
      </c>
      <c r="AB40272" s="34">
        <v>0</v>
      </c>
      <c r="AC40272" s="34">
        <v>0</v>
      </c>
    </row>
    <row r="40273" spans="1:29" x14ac:dyDescent="0.2">
      <c r="A40273" s="34" t="s">
        <v>100766</v>
      </c>
      <c r="B40273" s="34">
        <v>3</v>
      </c>
      <c r="C40273" s="34">
        <v>0</v>
      </c>
      <c r="D40273" s="34">
        <v>0</v>
      </c>
      <c r="E40273" s="34">
        <v>0</v>
      </c>
      <c r="F40273" s="34">
        <v>0</v>
      </c>
      <c r="G40273" s="34">
        <v>0</v>
      </c>
      <c r="H40273" s="34">
        <v>0</v>
      </c>
      <c r="I40273" s="34">
        <v>0</v>
      </c>
      <c r="J40273" s="34">
        <v>0</v>
      </c>
      <c r="K40273" s="34">
        <v>0</v>
      </c>
      <c r="L40273" s="34">
        <v>0</v>
      </c>
      <c r="M40273" s="34">
        <v>1</v>
      </c>
      <c r="N40273" s="34">
        <v>0</v>
      </c>
      <c r="O40273" s="34">
        <v>0</v>
      </c>
      <c r="P40273" s="34">
        <v>0</v>
      </c>
      <c r="Q40273" s="34">
        <v>0</v>
      </c>
      <c r="R40273" s="34">
        <v>0</v>
      </c>
      <c r="S40273" s="34">
        <v>0</v>
      </c>
      <c r="T40273" s="34">
        <v>0</v>
      </c>
      <c r="U40273" s="34">
        <v>0</v>
      </c>
      <c r="V40273" s="34">
        <v>0</v>
      </c>
      <c r="W40273" s="34">
        <v>0</v>
      </c>
      <c r="X40273" s="34">
        <v>0</v>
      </c>
      <c r="Y40273" s="34">
        <v>0</v>
      </c>
      <c r="Z40273" s="34">
        <v>0</v>
      </c>
      <c r="AA40273" s="34">
        <v>0</v>
      </c>
      <c r="AB40273" s="34">
        <v>0</v>
      </c>
      <c r="AC40273" s="34">
        <v>0</v>
      </c>
    </row>
    <row r="40274" spans="1:29" x14ac:dyDescent="0.2">
      <c r="A40274" s="34" t="s">
        <v>100767</v>
      </c>
      <c r="B40274" s="34">
        <v>0</v>
      </c>
      <c r="C40274" s="34">
        <v>0</v>
      </c>
      <c r="D40274" s="34">
        <v>1</v>
      </c>
      <c r="E40274" s="34">
        <v>0</v>
      </c>
      <c r="F40274" s="34">
        <v>1</v>
      </c>
      <c r="G40274" s="34">
        <v>0</v>
      </c>
      <c r="H40274" s="34">
        <v>0</v>
      </c>
      <c r="I40274" s="34">
        <v>0</v>
      </c>
      <c r="J40274" s="34">
        <v>0</v>
      </c>
      <c r="K40274" s="34">
        <v>0</v>
      </c>
      <c r="L40274" s="34">
        <v>0</v>
      </c>
      <c r="M40274" s="34">
        <v>0</v>
      </c>
      <c r="N40274" s="34">
        <v>0</v>
      </c>
      <c r="O40274" s="34">
        <v>0</v>
      </c>
      <c r="P40274" s="34">
        <v>0</v>
      </c>
      <c r="Q40274" s="34">
        <v>0</v>
      </c>
      <c r="R40274" s="34">
        <v>0</v>
      </c>
      <c r="S40274" s="34">
        <v>0</v>
      </c>
      <c r="T40274" s="34">
        <v>0</v>
      </c>
      <c r="U40274" s="34">
        <v>0</v>
      </c>
      <c r="V40274" s="34">
        <v>0</v>
      </c>
      <c r="W40274" s="34">
        <v>2</v>
      </c>
      <c r="X40274" s="34">
        <v>0</v>
      </c>
      <c r="Y40274" s="34">
        <v>0</v>
      </c>
      <c r="Z40274" s="34">
        <v>0</v>
      </c>
      <c r="AA40274" s="34">
        <v>0</v>
      </c>
      <c r="AB40274" s="34">
        <v>0</v>
      </c>
      <c r="AC40274" s="34">
        <v>0</v>
      </c>
    </row>
    <row r="40275" spans="1:29" x14ac:dyDescent="0.2">
      <c r="A40275" s="34" t="s">
        <v>100768</v>
      </c>
      <c r="B40275" s="34">
        <v>1</v>
      </c>
      <c r="C40275" s="34">
        <v>0</v>
      </c>
      <c r="D40275" s="34">
        <v>0</v>
      </c>
      <c r="E40275" s="34">
        <v>0</v>
      </c>
      <c r="F40275" s="34">
        <v>0</v>
      </c>
      <c r="G40275" s="34">
        <v>0</v>
      </c>
      <c r="H40275" s="34">
        <v>0</v>
      </c>
      <c r="I40275" s="34">
        <v>0</v>
      </c>
      <c r="J40275" s="34">
        <v>0</v>
      </c>
      <c r="K40275" s="34">
        <v>0</v>
      </c>
      <c r="L40275" s="34">
        <v>0</v>
      </c>
      <c r="M40275" s="34">
        <v>0</v>
      </c>
      <c r="N40275" s="34">
        <v>0</v>
      </c>
      <c r="O40275" s="34">
        <v>0</v>
      </c>
      <c r="P40275" s="34">
        <v>0</v>
      </c>
      <c r="Q40275" s="34">
        <v>0</v>
      </c>
      <c r="R40275" s="34">
        <v>0</v>
      </c>
      <c r="S40275" s="34">
        <v>0</v>
      </c>
      <c r="T40275" s="34">
        <v>0</v>
      </c>
      <c r="U40275" s="34">
        <v>0</v>
      </c>
      <c r="V40275" s="34">
        <v>0</v>
      </c>
      <c r="W40275" s="34">
        <v>0</v>
      </c>
      <c r="X40275" s="34">
        <v>0</v>
      </c>
      <c r="Y40275" s="34">
        <v>0</v>
      </c>
      <c r="Z40275" s="34">
        <v>0</v>
      </c>
      <c r="AA40275" s="34">
        <v>0</v>
      </c>
      <c r="AB40275" s="34">
        <v>0</v>
      </c>
      <c r="AC40275" s="34">
        <v>0</v>
      </c>
    </row>
    <row r="40276" spans="1:29" x14ac:dyDescent="0.2">
      <c r="A40276" s="34" t="s">
        <v>100769</v>
      </c>
      <c r="B40276" s="34">
        <v>0</v>
      </c>
      <c r="C40276" s="34">
        <v>0</v>
      </c>
      <c r="D40276" s="34">
        <v>0</v>
      </c>
      <c r="E40276" s="34">
        <v>0</v>
      </c>
      <c r="F40276" s="34">
        <v>0</v>
      </c>
      <c r="G40276" s="34">
        <v>0</v>
      </c>
      <c r="H40276" s="34">
        <v>0</v>
      </c>
      <c r="I40276" s="34">
        <v>0</v>
      </c>
      <c r="J40276" s="34">
        <v>0</v>
      </c>
      <c r="K40276" s="34">
        <v>0</v>
      </c>
      <c r="L40276" s="34">
        <v>0</v>
      </c>
      <c r="M40276" s="34">
        <v>0</v>
      </c>
      <c r="N40276" s="34">
        <v>0</v>
      </c>
      <c r="O40276" s="34">
        <v>0</v>
      </c>
      <c r="P40276" s="34">
        <v>0</v>
      </c>
      <c r="Q40276" s="34">
        <v>0</v>
      </c>
      <c r="R40276" s="34">
        <v>0</v>
      </c>
      <c r="S40276" s="34">
        <v>0</v>
      </c>
      <c r="T40276" s="34">
        <v>1</v>
      </c>
      <c r="U40276" s="34">
        <v>0</v>
      </c>
      <c r="V40276" s="34">
        <v>0</v>
      </c>
      <c r="W40276" s="34">
        <v>1</v>
      </c>
      <c r="X40276" s="34">
        <v>0</v>
      </c>
      <c r="Y40276" s="34">
        <v>0</v>
      </c>
      <c r="Z40276" s="34">
        <v>0</v>
      </c>
      <c r="AA40276" s="34">
        <v>0</v>
      </c>
      <c r="AB40276" s="34">
        <v>0</v>
      </c>
      <c r="AC40276" s="34">
        <v>0</v>
      </c>
    </row>
    <row r="40277" spans="1:29" x14ac:dyDescent="0.2">
      <c r="A40277" s="34" t="s">
        <v>100770</v>
      </c>
      <c r="B40277" s="34">
        <v>5</v>
      </c>
      <c r="C40277" s="34">
        <v>0</v>
      </c>
      <c r="D40277" s="34">
        <v>0</v>
      </c>
      <c r="E40277" s="34">
        <v>0</v>
      </c>
      <c r="F40277" s="34">
        <v>0</v>
      </c>
      <c r="G40277" s="34">
        <v>0</v>
      </c>
      <c r="H40277" s="34">
        <v>1</v>
      </c>
      <c r="I40277" s="34">
        <v>0</v>
      </c>
      <c r="J40277" s="34">
        <v>0</v>
      </c>
      <c r="K40277" s="34">
        <v>0</v>
      </c>
      <c r="L40277" s="34">
        <v>0</v>
      </c>
      <c r="M40277" s="34">
        <v>0</v>
      </c>
      <c r="N40277" s="34">
        <v>0</v>
      </c>
      <c r="O40277" s="34">
        <v>0</v>
      </c>
      <c r="P40277" s="34">
        <v>0</v>
      </c>
      <c r="Q40277" s="34">
        <v>0</v>
      </c>
      <c r="R40277" s="34">
        <v>0</v>
      </c>
      <c r="S40277" s="34">
        <v>0</v>
      </c>
      <c r="T40277" s="34">
        <v>0</v>
      </c>
      <c r="U40277" s="34">
        <v>0</v>
      </c>
      <c r="V40277" s="34">
        <v>0</v>
      </c>
      <c r="W40277" s="34">
        <v>0</v>
      </c>
      <c r="X40277" s="34">
        <v>0</v>
      </c>
      <c r="Y40277" s="34">
        <v>0</v>
      </c>
      <c r="Z40277" s="34">
        <v>0</v>
      </c>
      <c r="AA40277" s="34">
        <v>0</v>
      </c>
      <c r="AB40277" s="34">
        <v>0</v>
      </c>
      <c r="AC40277" s="34">
        <v>1</v>
      </c>
    </row>
    <row r="40278" spans="1:29" x14ac:dyDescent="0.2">
      <c r="A40278" s="34" t="s">
        <v>100771</v>
      </c>
      <c r="B40278" s="34">
        <v>10</v>
      </c>
      <c r="C40278" s="34">
        <v>0</v>
      </c>
      <c r="D40278" s="34">
        <v>0</v>
      </c>
      <c r="E40278" s="34">
        <v>0</v>
      </c>
      <c r="F40278" s="34">
        <v>1</v>
      </c>
      <c r="G40278" s="34">
        <v>1</v>
      </c>
      <c r="H40278" s="34">
        <v>1</v>
      </c>
      <c r="I40278" s="34">
        <v>0</v>
      </c>
      <c r="J40278" s="34">
        <v>2</v>
      </c>
      <c r="K40278" s="34">
        <v>2</v>
      </c>
      <c r="L40278" s="34">
        <v>0</v>
      </c>
      <c r="M40278" s="34">
        <v>1</v>
      </c>
      <c r="N40278" s="34">
        <v>0</v>
      </c>
      <c r="O40278" s="34">
        <v>0</v>
      </c>
      <c r="P40278" s="34">
        <v>0</v>
      </c>
      <c r="Q40278" s="34">
        <v>0</v>
      </c>
      <c r="R40278" s="34">
        <v>0</v>
      </c>
      <c r="S40278" s="34">
        <v>1</v>
      </c>
      <c r="T40278" s="34">
        <v>0</v>
      </c>
      <c r="U40278" s="34">
        <v>0</v>
      </c>
      <c r="V40278" s="34">
        <v>0</v>
      </c>
      <c r="W40278" s="34">
        <v>0</v>
      </c>
      <c r="X40278" s="34">
        <v>2</v>
      </c>
      <c r="Y40278" s="34">
        <v>1</v>
      </c>
      <c r="Z40278" s="34">
        <v>0</v>
      </c>
      <c r="AA40278" s="34">
        <v>2</v>
      </c>
      <c r="AB40278" s="34">
        <v>0</v>
      </c>
      <c r="AC40278" s="34">
        <v>2</v>
      </c>
    </row>
    <row r="40279" spans="1:29" x14ac:dyDescent="0.2">
      <c r="A40279" s="34" t="s">
        <v>100772</v>
      </c>
      <c r="B40279" s="34">
        <v>10</v>
      </c>
      <c r="C40279" s="34">
        <v>0</v>
      </c>
      <c r="D40279" s="34">
        <v>1</v>
      </c>
      <c r="E40279" s="34">
        <v>0</v>
      </c>
      <c r="F40279" s="34">
        <v>3</v>
      </c>
      <c r="G40279" s="34">
        <v>1</v>
      </c>
      <c r="H40279" s="34">
        <v>0</v>
      </c>
      <c r="I40279" s="34">
        <v>0</v>
      </c>
      <c r="J40279" s="34">
        <v>1</v>
      </c>
      <c r="K40279" s="34">
        <v>0</v>
      </c>
      <c r="L40279" s="34">
        <v>1</v>
      </c>
      <c r="M40279" s="34">
        <v>0</v>
      </c>
      <c r="N40279" s="34">
        <v>0</v>
      </c>
      <c r="O40279" s="34">
        <v>0</v>
      </c>
      <c r="P40279" s="34">
        <v>1</v>
      </c>
      <c r="Q40279" s="34">
        <v>0</v>
      </c>
      <c r="R40279" s="34">
        <v>0</v>
      </c>
      <c r="S40279" s="34">
        <v>0</v>
      </c>
      <c r="T40279" s="34">
        <v>0</v>
      </c>
      <c r="U40279" s="34">
        <v>0</v>
      </c>
      <c r="V40279" s="34">
        <v>0</v>
      </c>
      <c r="W40279" s="34">
        <v>0</v>
      </c>
      <c r="X40279" s="34">
        <v>0</v>
      </c>
      <c r="Y40279" s="34">
        <v>0</v>
      </c>
      <c r="Z40279" s="34">
        <v>0</v>
      </c>
      <c r="AA40279" s="34">
        <v>0</v>
      </c>
      <c r="AB40279" s="34">
        <v>0</v>
      </c>
      <c r="AC40279" s="34">
        <v>0</v>
      </c>
    </row>
    <row r="40280" spans="1:29" x14ac:dyDescent="0.2">
      <c r="A40280" s="34" t="s">
        <v>100773</v>
      </c>
      <c r="B40280" s="34">
        <v>2</v>
      </c>
      <c r="C40280" s="34">
        <v>0</v>
      </c>
      <c r="D40280" s="34">
        <v>0</v>
      </c>
      <c r="E40280" s="34">
        <v>0</v>
      </c>
      <c r="F40280" s="34">
        <v>1</v>
      </c>
      <c r="G40280" s="34">
        <v>0</v>
      </c>
      <c r="H40280" s="34">
        <v>0</v>
      </c>
      <c r="I40280" s="34">
        <v>0</v>
      </c>
      <c r="J40280" s="34">
        <v>0</v>
      </c>
      <c r="K40280" s="34">
        <v>0</v>
      </c>
      <c r="L40280" s="34">
        <v>0</v>
      </c>
      <c r="M40280" s="34">
        <v>0</v>
      </c>
      <c r="N40280" s="34">
        <v>0</v>
      </c>
      <c r="O40280" s="34">
        <v>0</v>
      </c>
      <c r="P40280" s="34">
        <v>0</v>
      </c>
      <c r="Q40280" s="34">
        <v>0</v>
      </c>
      <c r="R40280" s="34">
        <v>0</v>
      </c>
      <c r="S40280" s="34">
        <v>0</v>
      </c>
      <c r="T40280" s="34">
        <v>0</v>
      </c>
      <c r="U40280" s="34">
        <v>0</v>
      </c>
      <c r="V40280" s="34">
        <v>0</v>
      </c>
      <c r="W40280" s="34">
        <v>0</v>
      </c>
      <c r="X40280" s="34">
        <v>0</v>
      </c>
      <c r="Y40280" s="34">
        <v>0</v>
      </c>
      <c r="Z40280" s="34">
        <v>1</v>
      </c>
      <c r="AA40280" s="34">
        <v>0</v>
      </c>
      <c r="AB40280" s="34">
        <v>0</v>
      </c>
      <c r="AC40280" s="34">
        <v>0</v>
      </c>
    </row>
    <row r="40281" spans="1:29" x14ac:dyDescent="0.2">
      <c r="A40281" s="34" t="s">
        <v>100774</v>
      </c>
      <c r="B40281" s="34">
        <v>7</v>
      </c>
      <c r="C40281" s="34">
        <v>0</v>
      </c>
      <c r="D40281" s="34">
        <v>0</v>
      </c>
      <c r="E40281" s="34">
        <v>1</v>
      </c>
      <c r="F40281" s="34">
        <v>0</v>
      </c>
      <c r="G40281" s="34">
        <v>0</v>
      </c>
      <c r="H40281" s="34">
        <v>0</v>
      </c>
      <c r="I40281" s="34">
        <v>0</v>
      </c>
      <c r="J40281" s="34">
        <v>0</v>
      </c>
      <c r="K40281" s="34">
        <v>0</v>
      </c>
      <c r="L40281" s="34">
        <v>0</v>
      </c>
      <c r="M40281" s="34">
        <v>1</v>
      </c>
      <c r="N40281" s="34">
        <v>0</v>
      </c>
      <c r="O40281" s="34">
        <v>0</v>
      </c>
      <c r="P40281" s="34">
        <v>0</v>
      </c>
      <c r="Q40281" s="34">
        <v>0</v>
      </c>
      <c r="R40281" s="34">
        <v>0</v>
      </c>
      <c r="S40281" s="34">
        <v>0</v>
      </c>
      <c r="T40281" s="34">
        <v>0</v>
      </c>
      <c r="U40281" s="34">
        <v>0</v>
      </c>
      <c r="V40281" s="34">
        <v>0</v>
      </c>
      <c r="W40281" s="34">
        <v>0</v>
      </c>
      <c r="X40281" s="34">
        <v>0</v>
      </c>
      <c r="Y40281" s="34">
        <v>0</v>
      </c>
      <c r="Z40281" s="34">
        <v>0</v>
      </c>
      <c r="AA40281" s="34">
        <v>0</v>
      </c>
      <c r="AB40281" s="34">
        <v>0</v>
      </c>
      <c r="AC40281" s="34">
        <v>0</v>
      </c>
    </row>
    <row r="40282" spans="1:29" x14ac:dyDescent="0.2">
      <c r="A40282" s="34" t="s">
        <v>100775</v>
      </c>
      <c r="B40282" s="34">
        <v>4</v>
      </c>
      <c r="C40282" s="34">
        <v>0</v>
      </c>
      <c r="D40282" s="34">
        <v>0</v>
      </c>
      <c r="E40282" s="34">
        <v>0</v>
      </c>
      <c r="F40282" s="34">
        <v>0</v>
      </c>
      <c r="G40282" s="34">
        <v>0</v>
      </c>
      <c r="H40282" s="34">
        <v>0</v>
      </c>
      <c r="I40282" s="34">
        <v>0</v>
      </c>
      <c r="J40282" s="34">
        <v>0</v>
      </c>
      <c r="K40282" s="34">
        <v>0</v>
      </c>
      <c r="L40282" s="34">
        <v>1</v>
      </c>
      <c r="M40282" s="34">
        <v>1</v>
      </c>
      <c r="N40282" s="34">
        <v>0</v>
      </c>
      <c r="O40282" s="34">
        <v>0</v>
      </c>
      <c r="P40282" s="34">
        <v>0</v>
      </c>
      <c r="Q40282" s="34">
        <v>0</v>
      </c>
      <c r="R40282" s="34">
        <v>0</v>
      </c>
      <c r="S40282" s="34">
        <v>0</v>
      </c>
      <c r="T40282" s="34">
        <v>0</v>
      </c>
      <c r="U40282" s="34">
        <v>0</v>
      </c>
      <c r="V40282" s="34">
        <v>0</v>
      </c>
      <c r="W40282" s="34">
        <v>0</v>
      </c>
      <c r="X40282" s="34">
        <v>0</v>
      </c>
      <c r="Y40282" s="34">
        <v>0</v>
      </c>
      <c r="Z40282" s="34">
        <v>0</v>
      </c>
      <c r="AA40282" s="34">
        <v>0</v>
      </c>
      <c r="AB40282" s="34">
        <v>0</v>
      </c>
      <c r="AC40282" s="34">
        <v>0</v>
      </c>
    </row>
    <row r="40283" spans="1:29" x14ac:dyDescent="0.2">
      <c r="A40283" s="34" t="s">
        <v>100776</v>
      </c>
      <c r="B40283" s="34">
        <v>9</v>
      </c>
      <c r="C40283" s="34">
        <v>2</v>
      </c>
      <c r="D40283" s="34">
        <v>4</v>
      </c>
      <c r="E40283" s="34">
        <v>1</v>
      </c>
      <c r="F40283" s="34">
        <v>2</v>
      </c>
      <c r="G40283" s="34">
        <v>1</v>
      </c>
      <c r="H40283" s="34">
        <v>0</v>
      </c>
      <c r="I40283" s="34">
        <v>1</v>
      </c>
      <c r="J40283" s="34">
        <v>2</v>
      </c>
      <c r="K40283" s="34">
        <v>1</v>
      </c>
      <c r="L40283" s="34">
        <v>1</v>
      </c>
      <c r="M40283" s="34">
        <v>1</v>
      </c>
      <c r="N40283" s="34">
        <v>0</v>
      </c>
      <c r="O40283" s="34">
        <v>0</v>
      </c>
      <c r="P40283" s="34">
        <v>0</v>
      </c>
      <c r="Q40283" s="34">
        <v>0</v>
      </c>
      <c r="R40283" s="34">
        <v>0</v>
      </c>
      <c r="S40283" s="34">
        <v>2</v>
      </c>
      <c r="T40283" s="34">
        <v>2</v>
      </c>
      <c r="U40283" s="34">
        <v>0</v>
      </c>
      <c r="V40283" s="34">
        <v>0</v>
      </c>
      <c r="W40283" s="34">
        <v>2</v>
      </c>
      <c r="X40283" s="34">
        <v>2</v>
      </c>
      <c r="Y40283" s="34">
        <v>1</v>
      </c>
      <c r="Z40283" s="34">
        <v>0</v>
      </c>
      <c r="AA40283" s="34">
        <v>0</v>
      </c>
      <c r="AB40283" s="34">
        <v>1</v>
      </c>
      <c r="AC40283" s="34">
        <v>2</v>
      </c>
    </row>
    <row r="40284" spans="1:29" x14ac:dyDescent="0.2">
      <c r="A40284" s="34" t="s">
        <v>100777</v>
      </c>
      <c r="B40284" s="34">
        <v>6</v>
      </c>
      <c r="C40284" s="34">
        <v>0</v>
      </c>
      <c r="D40284" s="34">
        <v>0</v>
      </c>
      <c r="E40284" s="34">
        <v>0</v>
      </c>
      <c r="F40284" s="34">
        <v>0</v>
      </c>
      <c r="G40284" s="34">
        <v>0</v>
      </c>
      <c r="H40284" s="34">
        <v>0</v>
      </c>
      <c r="I40284" s="34">
        <v>0</v>
      </c>
      <c r="J40284" s="34">
        <v>0</v>
      </c>
      <c r="K40284" s="34">
        <v>0</v>
      </c>
      <c r="L40284" s="34">
        <v>0</v>
      </c>
      <c r="M40284" s="34">
        <v>0</v>
      </c>
      <c r="N40284" s="34">
        <v>0</v>
      </c>
      <c r="O40284" s="34">
        <v>0</v>
      </c>
      <c r="P40284" s="34">
        <v>0</v>
      </c>
      <c r="Q40284" s="34">
        <v>0</v>
      </c>
      <c r="R40284" s="34">
        <v>0</v>
      </c>
      <c r="S40284" s="34">
        <v>0</v>
      </c>
      <c r="T40284" s="34">
        <v>0</v>
      </c>
      <c r="U40284" s="34">
        <v>0</v>
      </c>
      <c r="V40284" s="34">
        <v>0</v>
      </c>
      <c r="W40284" s="34">
        <v>0</v>
      </c>
      <c r="X40284" s="34">
        <v>0</v>
      </c>
      <c r="Y40284" s="34">
        <v>0</v>
      </c>
      <c r="Z40284" s="34">
        <v>0</v>
      </c>
      <c r="AA40284" s="34">
        <v>1</v>
      </c>
      <c r="AB40284" s="34">
        <v>0</v>
      </c>
      <c r="AC40284" s="34">
        <v>0</v>
      </c>
    </row>
    <row r="40285" spans="1:29" x14ac:dyDescent="0.2">
      <c r="A40285" s="34" t="s">
        <v>100778</v>
      </c>
      <c r="B40285" s="34">
        <v>2</v>
      </c>
      <c r="C40285" s="34">
        <v>0</v>
      </c>
      <c r="D40285" s="34">
        <v>0</v>
      </c>
      <c r="E40285" s="34">
        <v>0</v>
      </c>
      <c r="F40285" s="34">
        <v>0</v>
      </c>
      <c r="G40285" s="34">
        <v>0</v>
      </c>
      <c r="H40285" s="34">
        <v>0</v>
      </c>
      <c r="I40285" s="34">
        <v>0</v>
      </c>
      <c r="J40285" s="34">
        <v>0</v>
      </c>
      <c r="K40285" s="34">
        <v>0</v>
      </c>
      <c r="L40285" s="34">
        <v>0</v>
      </c>
      <c r="M40285" s="34">
        <v>0</v>
      </c>
      <c r="N40285" s="34">
        <v>0</v>
      </c>
      <c r="O40285" s="34">
        <v>0</v>
      </c>
      <c r="P40285" s="34">
        <v>1</v>
      </c>
      <c r="Q40285" s="34">
        <v>0</v>
      </c>
      <c r="R40285" s="34">
        <v>0</v>
      </c>
      <c r="S40285" s="34">
        <v>0</v>
      </c>
      <c r="T40285" s="34">
        <v>1</v>
      </c>
      <c r="U40285" s="34">
        <v>0</v>
      </c>
      <c r="V40285" s="34">
        <v>2</v>
      </c>
      <c r="W40285" s="34">
        <v>0</v>
      </c>
      <c r="X40285" s="34">
        <v>0</v>
      </c>
      <c r="Y40285" s="34">
        <v>0</v>
      </c>
      <c r="Z40285" s="34">
        <v>0</v>
      </c>
      <c r="AA40285" s="34">
        <v>0</v>
      </c>
      <c r="AB40285" s="34">
        <v>0</v>
      </c>
      <c r="AC40285" s="34">
        <v>0</v>
      </c>
    </row>
    <row r="40286" spans="1:29" x14ac:dyDescent="0.2">
      <c r="A40286" s="34" t="s">
        <v>100779</v>
      </c>
      <c r="B40286" s="34">
        <v>2</v>
      </c>
      <c r="C40286" s="34">
        <v>0</v>
      </c>
      <c r="D40286" s="34">
        <v>0</v>
      </c>
      <c r="E40286" s="34">
        <v>0</v>
      </c>
      <c r="F40286" s="34">
        <v>0</v>
      </c>
      <c r="G40286" s="34">
        <v>0</v>
      </c>
      <c r="H40286" s="34">
        <v>0</v>
      </c>
      <c r="I40286" s="34">
        <v>0</v>
      </c>
      <c r="J40286" s="34">
        <v>0</v>
      </c>
      <c r="K40286" s="34">
        <v>0</v>
      </c>
      <c r="L40286" s="34">
        <v>0</v>
      </c>
      <c r="M40286" s="34">
        <v>0</v>
      </c>
      <c r="N40286" s="34">
        <v>0</v>
      </c>
      <c r="O40286" s="34">
        <v>0</v>
      </c>
      <c r="P40286" s="34">
        <v>0</v>
      </c>
      <c r="Q40286" s="34">
        <v>0</v>
      </c>
      <c r="R40286" s="34">
        <v>0</v>
      </c>
      <c r="S40286" s="34">
        <v>0</v>
      </c>
      <c r="T40286" s="34">
        <v>0</v>
      </c>
      <c r="U40286" s="34">
        <v>0</v>
      </c>
      <c r="V40286" s="34">
        <v>0</v>
      </c>
      <c r="W40286" s="34">
        <v>0</v>
      </c>
      <c r="X40286" s="34">
        <v>0</v>
      </c>
      <c r="Y40286" s="34">
        <v>0</v>
      </c>
      <c r="Z40286" s="34">
        <v>0</v>
      </c>
      <c r="AA40286" s="34">
        <v>0</v>
      </c>
      <c r="AB40286" s="34">
        <v>0</v>
      </c>
      <c r="AC40286" s="34">
        <v>0</v>
      </c>
    </row>
    <row r="40287" spans="1:29" x14ac:dyDescent="0.2">
      <c r="A40287" s="34" t="s">
        <v>100780</v>
      </c>
      <c r="B40287" s="34">
        <v>4</v>
      </c>
      <c r="C40287" s="34">
        <v>0</v>
      </c>
      <c r="D40287" s="34">
        <v>0</v>
      </c>
      <c r="E40287" s="34">
        <v>0</v>
      </c>
      <c r="F40287" s="34">
        <v>0</v>
      </c>
      <c r="G40287" s="34">
        <v>0</v>
      </c>
      <c r="H40287" s="34">
        <v>0</v>
      </c>
      <c r="I40287" s="34">
        <v>1</v>
      </c>
      <c r="J40287" s="34">
        <v>1</v>
      </c>
      <c r="K40287" s="34">
        <v>0</v>
      </c>
      <c r="L40287" s="34">
        <v>0</v>
      </c>
      <c r="M40287" s="34">
        <v>0</v>
      </c>
      <c r="N40287" s="34">
        <v>0</v>
      </c>
      <c r="O40287" s="34">
        <v>0</v>
      </c>
      <c r="P40287" s="34">
        <v>0</v>
      </c>
      <c r="Q40287" s="34">
        <v>0</v>
      </c>
      <c r="R40287" s="34">
        <v>0</v>
      </c>
      <c r="S40287" s="34">
        <v>0</v>
      </c>
      <c r="T40287" s="34">
        <v>0</v>
      </c>
      <c r="U40287" s="34">
        <v>0</v>
      </c>
      <c r="V40287" s="34">
        <v>1</v>
      </c>
      <c r="W40287" s="34">
        <v>0</v>
      </c>
      <c r="X40287" s="34">
        <v>0</v>
      </c>
      <c r="Y40287" s="34">
        <v>0</v>
      </c>
      <c r="Z40287" s="34">
        <v>0</v>
      </c>
      <c r="AA40287" s="34">
        <v>0</v>
      </c>
      <c r="AB40287" s="34">
        <v>0</v>
      </c>
      <c r="AC40287" s="34">
        <v>0</v>
      </c>
    </row>
    <row r="40288" spans="1:29" x14ac:dyDescent="0.2">
      <c r="A40288" s="34" t="s">
        <v>100781</v>
      </c>
      <c r="B40288" s="34">
        <v>1</v>
      </c>
      <c r="C40288" s="34">
        <v>0</v>
      </c>
      <c r="D40288" s="34">
        <v>1</v>
      </c>
      <c r="E40288" s="34">
        <v>0</v>
      </c>
      <c r="F40288" s="34">
        <v>0</v>
      </c>
      <c r="G40288" s="34">
        <v>0</v>
      </c>
      <c r="H40288" s="34">
        <v>0</v>
      </c>
      <c r="I40288" s="34">
        <v>0</v>
      </c>
      <c r="J40288" s="34">
        <v>0</v>
      </c>
      <c r="K40288" s="34">
        <v>0</v>
      </c>
      <c r="L40288" s="34">
        <v>0</v>
      </c>
      <c r="M40288" s="34">
        <v>0</v>
      </c>
      <c r="N40288" s="34">
        <v>0</v>
      </c>
      <c r="O40288" s="34">
        <v>0</v>
      </c>
      <c r="P40288" s="34">
        <v>0</v>
      </c>
      <c r="Q40288" s="34">
        <v>0</v>
      </c>
      <c r="R40288" s="34">
        <v>0</v>
      </c>
      <c r="S40288" s="34">
        <v>0</v>
      </c>
      <c r="T40288" s="34">
        <v>0</v>
      </c>
      <c r="U40288" s="34">
        <v>0</v>
      </c>
      <c r="V40288" s="34">
        <v>0</v>
      </c>
      <c r="W40288" s="34">
        <v>0</v>
      </c>
      <c r="X40288" s="34">
        <v>1</v>
      </c>
      <c r="Y40288" s="34">
        <v>0</v>
      </c>
      <c r="Z40288" s="34">
        <v>0</v>
      </c>
      <c r="AA40288" s="34">
        <v>1</v>
      </c>
      <c r="AB40288" s="34">
        <v>1</v>
      </c>
      <c r="AC40288" s="34">
        <v>0</v>
      </c>
    </row>
    <row r="40289" spans="1:29" x14ac:dyDescent="0.2">
      <c r="A40289" s="34" t="s">
        <v>100782</v>
      </c>
      <c r="B40289" s="34">
        <v>3</v>
      </c>
      <c r="C40289" s="34">
        <v>0</v>
      </c>
      <c r="D40289" s="34">
        <v>0</v>
      </c>
      <c r="E40289" s="34">
        <v>0</v>
      </c>
      <c r="F40289" s="34">
        <v>0</v>
      </c>
      <c r="G40289" s="34">
        <v>0</v>
      </c>
      <c r="H40289" s="34">
        <v>0</v>
      </c>
      <c r="I40289" s="34">
        <v>0</v>
      </c>
      <c r="J40289" s="34">
        <v>0</v>
      </c>
      <c r="K40289" s="34">
        <v>0</v>
      </c>
      <c r="L40289" s="34">
        <v>0</v>
      </c>
      <c r="M40289" s="34">
        <v>0</v>
      </c>
      <c r="N40289" s="34">
        <v>0</v>
      </c>
      <c r="O40289" s="34">
        <v>0</v>
      </c>
      <c r="P40289" s="34">
        <v>0</v>
      </c>
      <c r="Q40289" s="34">
        <v>1</v>
      </c>
      <c r="R40289" s="34">
        <v>0</v>
      </c>
      <c r="S40289" s="34">
        <v>0</v>
      </c>
      <c r="T40289" s="34">
        <v>0</v>
      </c>
      <c r="U40289" s="34">
        <v>0</v>
      </c>
      <c r="V40289" s="34">
        <v>1</v>
      </c>
      <c r="W40289" s="34">
        <v>0</v>
      </c>
      <c r="X40289" s="34">
        <v>0</v>
      </c>
      <c r="Y40289" s="34">
        <v>0</v>
      </c>
      <c r="Z40289" s="34">
        <v>0</v>
      </c>
      <c r="AA40289" s="34">
        <v>0</v>
      </c>
      <c r="AB40289" s="34">
        <v>0</v>
      </c>
      <c r="AC40289" s="34">
        <v>1</v>
      </c>
    </row>
    <row r="40290" spans="1:29" x14ac:dyDescent="0.2">
      <c r="A40290" s="34" t="s">
        <v>100783</v>
      </c>
      <c r="B40290" s="34">
        <v>4</v>
      </c>
      <c r="C40290" s="34">
        <v>0</v>
      </c>
      <c r="D40290" s="34">
        <v>0</v>
      </c>
      <c r="E40290" s="34">
        <v>0</v>
      </c>
      <c r="F40290" s="34">
        <v>1</v>
      </c>
      <c r="G40290" s="34">
        <v>0</v>
      </c>
      <c r="H40290" s="34">
        <v>0</v>
      </c>
      <c r="I40290" s="34">
        <v>0</v>
      </c>
      <c r="J40290" s="34">
        <v>0</v>
      </c>
      <c r="K40290" s="34">
        <v>0</v>
      </c>
      <c r="L40290" s="34">
        <v>0</v>
      </c>
      <c r="M40290" s="34">
        <v>0</v>
      </c>
      <c r="N40290" s="34">
        <v>0</v>
      </c>
      <c r="O40290" s="34">
        <v>0</v>
      </c>
      <c r="P40290" s="34">
        <v>0</v>
      </c>
      <c r="Q40290" s="34">
        <v>0</v>
      </c>
      <c r="R40290" s="34">
        <v>0</v>
      </c>
      <c r="S40290" s="34">
        <v>0</v>
      </c>
      <c r="T40290" s="34">
        <v>0</v>
      </c>
      <c r="U40290" s="34">
        <v>0</v>
      </c>
      <c r="V40290" s="34">
        <v>0</v>
      </c>
      <c r="W40290" s="34">
        <v>0</v>
      </c>
      <c r="X40290" s="34">
        <v>1</v>
      </c>
      <c r="Y40290" s="34">
        <v>0</v>
      </c>
      <c r="Z40290" s="34">
        <v>0</v>
      </c>
      <c r="AA40290" s="34">
        <v>0</v>
      </c>
      <c r="AB40290" s="34">
        <v>0</v>
      </c>
      <c r="AC40290" s="34">
        <v>1</v>
      </c>
    </row>
    <row r="40291" spans="1:29" x14ac:dyDescent="0.2">
      <c r="A40291" s="34" t="s">
        <v>100784</v>
      </c>
      <c r="B40291" s="34">
        <v>2</v>
      </c>
      <c r="C40291" s="34">
        <v>0</v>
      </c>
      <c r="D40291" s="34">
        <v>0</v>
      </c>
      <c r="E40291" s="34">
        <v>0</v>
      </c>
      <c r="F40291" s="34">
        <v>0</v>
      </c>
      <c r="G40291" s="34">
        <v>0</v>
      </c>
      <c r="H40291" s="34">
        <v>0</v>
      </c>
      <c r="I40291" s="34">
        <v>0</v>
      </c>
      <c r="J40291" s="34">
        <v>0</v>
      </c>
      <c r="K40291" s="34">
        <v>0</v>
      </c>
      <c r="L40291" s="34">
        <v>0</v>
      </c>
      <c r="M40291" s="34">
        <v>0</v>
      </c>
      <c r="N40291" s="34">
        <v>1</v>
      </c>
      <c r="O40291" s="34">
        <v>0</v>
      </c>
      <c r="P40291" s="34">
        <v>0</v>
      </c>
      <c r="Q40291" s="34">
        <v>0</v>
      </c>
      <c r="R40291" s="34">
        <v>1</v>
      </c>
      <c r="S40291" s="34">
        <v>0</v>
      </c>
      <c r="T40291" s="34">
        <v>0</v>
      </c>
      <c r="U40291" s="34">
        <v>0</v>
      </c>
      <c r="V40291" s="34">
        <v>0</v>
      </c>
      <c r="W40291" s="34">
        <v>0</v>
      </c>
      <c r="X40291" s="34">
        <v>0</v>
      </c>
      <c r="Y40291" s="34">
        <v>0</v>
      </c>
      <c r="Z40291" s="34">
        <v>0</v>
      </c>
      <c r="AA40291" s="34">
        <v>0</v>
      </c>
      <c r="AB40291" s="34">
        <v>0</v>
      </c>
      <c r="AC40291" s="34">
        <v>0</v>
      </c>
    </row>
    <row r="40292" spans="1:29" x14ac:dyDescent="0.2">
      <c r="A40292" s="34" t="s">
        <v>100785</v>
      </c>
      <c r="B40292" s="34">
        <v>2</v>
      </c>
      <c r="C40292" s="34">
        <v>0</v>
      </c>
      <c r="D40292" s="34">
        <v>0</v>
      </c>
      <c r="E40292" s="34">
        <v>0</v>
      </c>
      <c r="F40292" s="34">
        <v>0</v>
      </c>
      <c r="G40292" s="34">
        <v>0</v>
      </c>
      <c r="H40292" s="34">
        <v>1</v>
      </c>
      <c r="I40292" s="34">
        <v>0</v>
      </c>
      <c r="J40292" s="34">
        <v>0</v>
      </c>
      <c r="K40292" s="34">
        <v>0</v>
      </c>
      <c r="L40292" s="34">
        <v>0</v>
      </c>
      <c r="M40292" s="34">
        <v>0</v>
      </c>
      <c r="N40292" s="34">
        <v>0</v>
      </c>
      <c r="O40292" s="34">
        <v>0</v>
      </c>
      <c r="P40292" s="34">
        <v>1</v>
      </c>
      <c r="Q40292" s="34">
        <v>0</v>
      </c>
      <c r="R40292" s="34">
        <v>0</v>
      </c>
      <c r="S40292" s="34">
        <v>0</v>
      </c>
      <c r="T40292" s="34">
        <v>0</v>
      </c>
      <c r="U40292" s="34">
        <v>0</v>
      </c>
      <c r="V40292" s="34">
        <v>0</v>
      </c>
      <c r="W40292" s="34">
        <v>0</v>
      </c>
      <c r="X40292" s="34">
        <v>0</v>
      </c>
      <c r="Y40292" s="34">
        <v>0</v>
      </c>
      <c r="Z40292" s="34">
        <v>0</v>
      </c>
      <c r="AA40292" s="34">
        <v>0</v>
      </c>
      <c r="AB40292" s="34">
        <v>0</v>
      </c>
      <c r="AC40292" s="34">
        <v>1</v>
      </c>
    </row>
    <row r="40293" spans="1:29" x14ac:dyDescent="0.2">
      <c r="A40293" s="34" t="s">
        <v>100786</v>
      </c>
      <c r="B40293" s="34">
        <v>3</v>
      </c>
      <c r="C40293" s="34">
        <v>0</v>
      </c>
      <c r="D40293" s="34">
        <v>0</v>
      </c>
      <c r="E40293" s="34">
        <v>0</v>
      </c>
      <c r="F40293" s="34">
        <v>0</v>
      </c>
      <c r="G40293" s="34">
        <v>0</v>
      </c>
      <c r="H40293" s="34">
        <v>0</v>
      </c>
      <c r="I40293" s="34">
        <v>0</v>
      </c>
      <c r="J40293" s="34">
        <v>0</v>
      </c>
      <c r="K40293" s="34">
        <v>0</v>
      </c>
      <c r="L40293" s="34">
        <v>0</v>
      </c>
      <c r="M40293" s="34">
        <v>0</v>
      </c>
      <c r="N40293" s="34">
        <v>0</v>
      </c>
      <c r="O40293" s="34">
        <v>0</v>
      </c>
      <c r="P40293" s="34">
        <v>0</v>
      </c>
      <c r="Q40293" s="34">
        <v>0</v>
      </c>
      <c r="R40293" s="34">
        <v>0</v>
      </c>
      <c r="S40293" s="34">
        <v>0</v>
      </c>
      <c r="T40293" s="34">
        <v>0</v>
      </c>
      <c r="U40293" s="34">
        <v>0</v>
      </c>
      <c r="V40293" s="34">
        <v>0</v>
      </c>
      <c r="W40293" s="34">
        <v>0</v>
      </c>
      <c r="X40293" s="34">
        <v>0</v>
      </c>
      <c r="Y40293" s="34">
        <v>0</v>
      </c>
      <c r="Z40293" s="34">
        <v>0</v>
      </c>
      <c r="AA40293" s="34">
        <v>0</v>
      </c>
      <c r="AB40293" s="34">
        <v>0</v>
      </c>
      <c r="AC40293" s="34">
        <v>0</v>
      </c>
    </row>
    <row r="40294" spans="1:29" x14ac:dyDescent="0.2">
      <c r="A40294" s="34" t="s">
        <v>100787</v>
      </c>
      <c r="B40294" s="34">
        <v>5</v>
      </c>
      <c r="C40294" s="34">
        <v>0</v>
      </c>
      <c r="D40294" s="34">
        <v>0</v>
      </c>
      <c r="E40294" s="34">
        <v>1</v>
      </c>
      <c r="F40294" s="34">
        <v>0</v>
      </c>
      <c r="G40294" s="34">
        <v>0</v>
      </c>
      <c r="H40294" s="34">
        <v>1</v>
      </c>
      <c r="I40294" s="34">
        <v>0</v>
      </c>
      <c r="J40294" s="34">
        <v>0</v>
      </c>
      <c r="K40294" s="34">
        <v>0</v>
      </c>
      <c r="L40294" s="34">
        <v>0</v>
      </c>
      <c r="M40294" s="34">
        <v>0</v>
      </c>
      <c r="N40294" s="34">
        <v>0</v>
      </c>
      <c r="O40294" s="34">
        <v>0</v>
      </c>
      <c r="P40294" s="34">
        <v>0</v>
      </c>
      <c r="Q40294" s="34">
        <v>0</v>
      </c>
      <c r="R40294" s="34">
        <v>0</v>
      </c>
      <c r="S40294" s="34">
        <v>0</v>
      </c>
      <c r="T40294" s="34">
        <v>0</v>
      </c>
      <c r="U40294" s="34">
        <v>0</v>
      </c>
      <c r="V40294" s="34">
        <v>0</v>
      </c>
      <c r="W40294" s="34">
        <v>0</v>
      </c>
      <c r="X40294" s="34">
        <v>0</v>
      </c>
      <c r="Y40294" s="34">
        <v>0</v>
      </c>
      <c r="Z40294" s="34">
        <v>0</v>
      </c>
      <c r="AA40294" s="34">
        <v>0</v>
      </c>
      <c r="AB40294" s="34">
        <v>0</v>
      </c>
      <c r="AC40294" s="34">
        <v>0</v>
      </c>
    </row>
    <row r="40295" spans="1:29" x14ac:dyDescent="0.2">
      <c r="A40295" s="34" t="s">
        <v>100788</v>
      </c>
      <c r="B40295" s="34">
        <v>5</v>
      </c>
      <c r="C40295" s="34">
        <v>0</v>
      </c>
      <c r="D40295" s="34">
        <v>0</v>
      </c>
      <c r="E40295" s="34">
        <v>0</v>
      </c>
      <c r="F40295" s="34">
        <v>0</v>
      </c>
      <c r="G40295" s="34">
        <v>1</v>
      </c>
      <c r="H40295" s="34">
        <v>0</v>
      </c>
      <c r="I40295" s="34">
        <v>1</v>
      </c>
      <c r="J40295" s="34">
        <v>0</v>
      </c>
      <c r="K40295" s="34">
        <v>1</v>
      </c>
      <c r="L40295" s="34">
        <v>0</v>
      </c>
      <c r="M40295" s="34">
        <v>0</v>
      </c>
      <c r="N40295" s="34">
        <v>0</v>
      </c>
      <c r="O40295" s="34">
        <v>0</v>
      </c>
      <c r="P40295" s="34">
        <v>0</v>
      </c>
      <c r="Q40295" s="34">
        <v>1</v>
      </c>
      <c r="R40295" s="34">
        <v>0</v>
      </c>
      <c r="S40295" s="34">
        <v>0</v>
      </c>
      <c r="T40295" s="34">
        <v>0</v>
      </c>
      <c r="U40295" s="34">
        <v>0</v>
      </c>
      <c r="V40295" s="34">
        <v>0</v>
      </c>
      <c r="W40295" s="34">
        <v>0</v>
      </c>
      <c r="X40295" s="34">
        <v>0</v>
      </c>
      <c r="Y40295" s="34">
        <v>0</v>
      </c>
      <c r="Z40295" s="34">
        <v>0</v>
      </c>
      <c r="AA40295" s="34">
        <v>0</v>
      </c>
      <c r="AB40295" s="34">
        <v>0</v>
      </c>
      <c r="AC40295" s="34">
        <v>1</v>
      </c>
    </row>
    <row r="40296" spans="1:29" x14ac:dyDescent="0.2">
      <c r="A40296" s="34" t="s">
        <v>100789</v>
      </c>
      <c r="B40296" s="34">
        <v>3</v>
      </c>
      <c r="C40296" s="34">
        <v>0</v>
      </c>
      <c r="D40296" s="34">
        <v>0</v>
      </c>
      <c r="E40296" s="34">
        <v>0</v>
      </c>
      <c r="F40296" s="34">
        <v>0</v>
      </c>
      <c r="G40296" s="34">
        <v>0</v>
      </c>
      <c r="H40296" s="34">
        <v>0</v>
      </c>
      <c r="I40296" s="34">
        <v>0</v>
      </c>
      <c r="J40296" s="34">
        <v>0</v>
      </c>
      <c r="K40296" s="34">
        <v>0</v>
      </c>
      <c r="L40296" s="34">
        <v>0</v>
      </c>
      <c r="M40296" s="34">
        <v>0</v>
      </c>
      <c r="N40296" s="34">
        <v>0</v>
      </c>
      <c r="O40296" s="34">
        <v>0</v>
      </c>
      <c r="P40296" s="34">
        <v>0</v>
      </c>
      <c r="Q40296" s="34">
        <v>0</v>
      </c>
      <c r="R40296" s="34">
        <v>0</v>
      </c>
      <c r="S40296" s="34">
        <v>0</v>
      </c>
      <c r="T40296" s="34">
        <v>1</v>
      </c>
      <c r="U40296" s="34">
        <v>0</v>
      </c>
      <c r="V40296" s="34">
        <v>0</v>
      </c>
      <c r="W40296" s="34">
        <v>0</v>
      </c>
      <c r="X40296" s="34">
        <v>0</v>
      </c>
      <c r="Y40296" s="34">
        <v>0</v>
      </c>
      <c r="Z40296" s="34">
        <v>0</v>
      </c>
      <c r="AA40296" s="34">
        <v>0</v>
      </c>
      <c r="AB40296" s="34">
        <v>0</v>
      </c>
      <c r="AC40296" s="34">
        <v>0</v>
      </c>
    </row>
    <row r="40297" spans="1:29" x14ac:dyDescent="0.2">
      <c r="A40297" s="34" t="s">
        <v>100790</v>
      </c>
      <c r="B40297" s="34">
        <v>0</v>
      </c>
      <c r="C40297" s="34">
        <v>0</v>
      </c>
      <c r="D40297" s="34">
        <v>0</v>
      </c>
      <c r="E40297" s="34">
        <v>0</v>
      </c>
      <c r="F40297" s="34">
        <v>0</v>
      </c>
      <c r="G40297" s="34">
        <v>0</v>
      </c>
      <c r="H40297" s="34">
        <v>0</v>
      </c>
      <c r="I40297" s="34">
        <v>0</v>
      </c>
      <c r="J40297" s="34">
        <v>0</v>
      </c>
      <c r="K40297" s="34">
        <v>0</v>
      </c>
      <c r="L40297" s="34">
        <v>0</v>
      </c>
      <c r="M40297" s="34">
        <v>0</v>
      </c>
      <c r="N40297" s="34">
        <v>0</v>
      </c>
      <c r="O40297" s="34">
        <v>1</v>
      </c>
      <c r="P40297" s="34">
        <v>0</v>
      </c>
      <c r="Q40297" s="34">
        <v>0</v>
      </c>
      <c r="R40297" s="34">
        <v>0</v>
      </c>
      <c r="S40297" s="34">
        <v>1</v>
      </c>
      <c r="T40297" s="34">
        <v>0</v>
      </c>
      <c r="U40297" s="34">
        <v>0</v>
      </c>
      <c r="V40297" s="34">
        <v>0</v>
      </c>
      <c r="W40297" s="34">
        <v>0</v>
      </c>
      <c r="X40297" s="34">
        <v>0</v>
      </c>
      <c r="Y40297" s="34">
        <v>0</v>
      </c>
      <c r="Z40297" s="34">
        <v>0</v>
      </c>
      <c r="AA40297" s="34">
        <v>0</v>
      </c>
      <c r="AB40297" s="34">
        <v>0</v>
      </c>
      <c r="AC40297" s="34">
        <v>0</v>
      </c>
    </row>
    <row r="40298" spans="1:29" x14ac:dyDescent="0.2">
      <c r="A40298" s="34" t="s">
        <v>100791</v>
      </c>
      <c r="B40298" s="34">
        <v>5</v>
      </c>
      <c r="C40298" s="34">
        <v>0</v>
      </c>
      <c r="D40298" s="34">
        <v>1</v>
      </c>
      <c r="E40298" s="34">
        <v>1</v>
      </c>
      <c r="F40298" s="34">
        <v>0</v>
      </c>
      <c r="G40298" s="34">
        <v>0</v>
      </c>
      <c r="H40298" s="34">
        <v>0</v>
      </c>
      <c r="I40298" s="34">
        <v>0</v>
      </c>
      <c r="J40298" s="34">
        <v>0</v>
      </c>
      <c r="K40298" s="34">
        <v>1</v>
      </c>
      <c r="L40298" s="34">
        <v>0</v>
      </c>
      <c r="M40298" s="34">
        <v>0</v>
      </c>
      <c r="N40298" s="34">
        <v>0</v>
      </c>
      <c r="O40298" s="34">
        <v>0</v>
      </c>
      <c r="P40298" s="34">
        <v>0</v>
      </c>
      <c r="Q40298" s="34">
        <v>0</v>
      </c>
      <c r="R40298" s="34">
        <v>0</v>
      </c>
      <c r="S40298" s="34">
        <v>0</v>
      </c>
      <c r="T40298" s="34">
        <v>0</v>
      </c>
      <c r="U40298" s="34">
        <v>0</v>
      </c>
      <c r="V40298" s="34">
        <v>0</v>
      </c>
      <c r="W40298" s="34">
        <v>0</v>
      </c>
      <c r="X40298" s="34">
        <v>0</v>
      </c>
      <c r="Y40298" s="34">
        <v>0</v>
      </c>
      <c r="Z40298" s="34">
        <v>0</v>
      </c>
      <c r="AA40298" s="34">
        <v>0</v>
      </c>
      <c r="AB40298" s="34">
        <v>0</v>
      </c>
      <c r="AC40298" s="34">
        <v>0</v>
      </c>
    </row>
    <row r="40299" spans="1:29" x14ac:dyDescent="0.2">
      <c r="A40299" s="34" t="s">
        <v>100792</v>
      </c>
      <c r="B40299" s="34">
        <v>2</v>
      </c>
      <c r="C40299" s="34">
        <v>0</v>
      </c>
      <c r="D40299" s="34">
        <v>0</v>
      </c>
      <c r="E40299" s="34">
        <v>0</v>
      </c>
      <c r="F40299" s="34">
        <v>0</v>
      </c>
      <c r="G40299" s="34">
        <v>0</v>
      </c>
      <c r="H40299" s="34">
        <v>0</v>
      </c>
      <c r="I40299" s="34">
        <v>0</v>
      </c>
      <c r="J40299" s="34">
        <v>0</v>
      </c>
      <c r="K40299" s="34">
        <v>0</v>
      </c>
      <c r="L40299" s="34">
        <v>0</v>
      </c>
      <c r="M40299" s="34">
        <v>0</v>
      </c>
      <c r="N40299" s="34">
        <v>0</v>
      </c>
      <c r="O40299" s="34">
        <v>0</v>
      </c>
      <c r="P40299" s="34">
        <v>0</v>
      </c>
      <c r="Q40299" s="34">
        <v>0</v>
      </c>
      <c r="R40299" s="34">
        <v>0</v>
      </c>
      <c r="S40299" s="34">
        <v>0</v>
      </c>
      <c r="T40299" s="34">
        <v>0</v>
      </c>
      <c r="U40299" s="34">
        <v>0</v>
      </c>
      <c r="V40299" s="34">
        <v>0</v>
      </c>
      <c r="W40299" s="34">
        <v>0</v>
      </c>
      <c r="X40299" s="34">
        <v>0</v>
      </c>
      <c r="Y40299" s="34">
        <v>0</v>
      </c>
      <c r="Z40299" s="34">
        <v>0</v>
      </c>
      <c r="AA40299" s="34">
        <v>0</v>
      </c>
      <c r="AB40299" s="34">
        <v>0</v>
      </c>
      <c r="AC40299" s="34">
        <v>0</v>
      </c>
    </row>
    <row r="40300" spans="1:29" x14ac:dyDescent="0.2">
      <c r="A40300" s="34" t="s">
        <v>100793</v>
      </c>
      <c r="B40300" s="34">
        <v>1</v>
      </c>
      <c r="C40300" s="34">
        <v>0</v>
      </c>
      <c r="D40300" s="34">
        <v>0</v>
      </c>
      <c r="E40300" s="34">
        <v>0</v>
      </c>
      <c r="F40300" s="34">
        <v>0</v>
      </c>
      <c r="G40300" s="34">
        <v>0</v>
      </c>
      <c r="H40300" s="34">
        <v>0</v>
      </c>
      <c r="I40300" s="34">
        <v>0</v>
      </c>
      <c r="J40300" s="34">
        <v>0</v>
      </c>
      <c r="K40300" s="34">
        <v>0</v>
      </c>
      <c r="L40300" s="34">
        <v>0</v>
      </c>
      <c r="M40300" s="34">
        <v>0</v>
      </c>
      <c r="N40300" s="34">
        <v>0</v>
      </c>
      <c r="O40300" s="34">
        <v>0</v>
      </c>
      <c r="P40300" s="34">
        <v>0</v>
      </c>
      <c r="Q40300" s="34">
        <v>0</v>
      </c>
      <c r="R40300" s="34">
        <v>0</v>
      </c>
      <c r="S40300" s="34">
        <v>0</v>
      </c>
      <c r="T40300" s="34">
        <v>0</v>
      </c>
      <c r="U40300" s="34">
        <v>0</v>
      </c>
      <c r="V40300" s="34">
        <v>0</v>
      </c>
      <c r="W40300" s="34">
        <v>0</v>
      </c>
      <c r="X40300" s="34">
        <v>0</v>
      </c>
      <c r="Y40300" s="34">
        <v>0</v>
      </c>
      <c r="Z40300" s="34">
        <v>0</v>
      </c>
      <c r="AA40300" s="34">
        <v>0</v>
      </c>
      <c r="AB40300" s="34">
        <v>0</v>
      </c>
      <c r="AC40300" s="34">
        <v>0</v>
      </c>
    </row>
    <row r="40301" spans="1:29" x14ac:dyDescent="0.2">
      <c r="A40301" s="34" t="s">
        <v>100794</v>
      </c>
      <c r="B40301" s="34">
        <v>6</v>
      </c>
      <c r="C40301" s="34">
        <v>0</v>
      </c>
      <c r="D40301" s="34">
        <v>0</v>
      </c>
      <c r="E40301" s="34">
        <v>0</v>
      </c>
      <c r="F40301" s="34">
        <v>0</v>
      </c>
      <c r="G40301" s="34">
        <v>0</v>
      </c>
      <c r="H40301" s="34">
        <v>0</v>
      </c>
      <c r="I40301" s="34">
        <v>0</v>
      </c>
      <c r="J40301" s="34">
        <v>0</v>
      </c>
      <c r="K40301" s="34">
        <v>0</v>
      </c>
      <c r="L40301" s="34">
        <v>0</v>
      </c>
      <c r="M40301" s="34">
        <v>0</v>
      </c>
      <c r="N40301" s="34">
        <v>0</v>
      </c>
      <c r="O40301" s="34">
        <v>0</v>
      </c>
      <c r="P40301" s="34">
        <v>0</v>
      </c>
      <c r="Q40301" s="34">
        <v>0</v>
      </c>
      <c r="R40301" s="34">
        <v>0</v>
      </c>
      <c r="S40301" s="34">
        <v>0</v>
      </c>
      <c r="T40301" s="34">
        <v>0</v>
      </c>
      <c r="U40301" s="34">
        <v>0</v>
      </c>
      <c r="V40301" s="34">
        <v>0</v>
      </c>
      <c r="W40301" s="34">
        <v>0</v>
      </c>
      <c r="X40301" s="34">
        <v>0</v>
      </c>
      <c r="Y40301" s="34">
        <v>0</v>
      </c>
      <c r="Z40301" s="34">
        <v>0</v>
      </c>
      <c r="AA40301" s="34">
        <v>0</v>
      </c>
      <c r="AB40301" s="34">
        <v>0</v>
      </c>
      <c r="AC40301" s="34">
        <v>0</v>
      </c>
    </row>
    <row r="40302" spans="1:29" x14ac:dyDescent="0.2">
      <c r="A40302" s="34" t="s">
        <v>100795</v>
      </c>
      <c r="B40302" s="34">
        <v>4</v>
      </c>
      <c r="C40302" s="34">
        <v>1</v>
      </c>
      <c r="D40302" s="34">
        <v>0</v>
      </c>
      <c r="E40302" s="34">
        <v>0</v>
      </c>
      <c r="F40302" s="34">
        <v>0</v>
      </c>
      <c r="G40302" s="34">
        <v>1</v>
      </c>
      <c r="H40302" s="34">
        <v>0</v>
      </c>
      <c r="I40302" s="34">
        <v>0</v>
      </c>
      <c r="J40302" s="34">
        <v>0</v>
      </c>
      <c r="K40302" s="34">
        <v>0</v>
      </c>
      <c r="L40302" s="34">
        <v>0</v>
      </c>
      <c r="M40302" s="34">
        <v>0</v>
      </c>
      <c r="N40302" s="34">
        <v>0</v>
      </c>
      <c r="O40302" s="34">
        <v>0</v>
      </c>
      <c r="P40302" s="34">
        <v>0</v>
      </c>
      <c r="Q40302" s="34">
        <v>0</v>
      </c>
      <c r="R40302" s="34">
        <v>0</v>
      </c>
      <c r="S40302" s="34">
        <v>0</v>
      </c>
      <c r="T40302" s="34">
        <v>0</v>
      </c>
      <c r="U40302" s="34">
        <v>1</v>
      </c>
      <c r="V40302" s="34">
        <v>0</v>
      </c>
      <c r="W40302" s="34">
        <v>0</v>
      </c>
      <c r="X40302" s="34">
        <v>0</v>
      </c>
      <c r="Y40302" s="34">
        <v>0</v>
      </c>
      <c r="Z40302" s="34">
        <v>0</v>
      </c>
      <c r="AA40302" s="34">
        <v>0</v>
      </c>
      <c r="AB40302" s="34">
        <v>0</v>
      </c>
      <c r="AC40302" s="34">
        <v>0</v>
      </c>
    </row>
    <row r="40303" spans="1:29" x14ac:dyDescent="0.2">
      <c r="A40303" s="34" t="s">
        <v>100796</v>
      </c>
      <c r="B40303" s="34">
        <v>1</v>
      </c>
      <c r="C40303" s="34">
        <v>0</v>
      </c>
      <c r="D40303" s="34">
        <v>0</v>
      </c>
      <c r="E40303" s="34">
        <v>0</v>
      </c>
      <c r="F40303" s="34">
        <v>0</v>
      </c>
      <c r="G40303" s="34">
        <v>0</v>
      </c>
      <c r="H40303" s="34">
        <v>0</v>
      </c>
      <c r="I40303" s="34">
        <v>0</v>
      </c>
      <c r="J40303" s="34">
        <v>0</v>
      </c>
      <c r="K40303" s="34">
        <v>2</v>
      </c>
      <c r="L40303" s="34">
        <v>0</v>
      </c>
      <c r="M40303" s="34">
        <v>0</v>
      </c>
      <c r="N40303" s="34">
        <v>0</v>
      </c>
      <c r="O40303" s="34">
        <v>0</v>
      </c>
      <c r="P40303" s="34">
        <v>0</v>
      </c>
      <c r="Q40303" s="34">
        <v>0</v>
      </c>
      <c r="R40303" s="34">
        <v>0</v>
      </c>
      <c r="S40303" s="34">
        <v>0</v>
      </c>
      <c r="T40303" s="34">
        <v>0</v>
      </c>
      <c r="U40303" s="34">
        <v>0</v>
      </c>
      <c r="V40303" s="34">
        <v>0</v>
      </c>
      <c r="W40303" s="34">
        <v>0</v>
      </c>
      <c r="X40303" s="34">
        <v>0</v>
      </c>
      <c r="Y40303" s="34">
        <v>0</v>
      </c>
      <c r="Z40303" s="34">
        <v>0</v>
      </c>
      <c r="AA40303" s="34">
        <v>0</v>
      </c>
      <c r="AB40303" s="34">
        <v>0</v>
      </c>
      <c r="AC40303" s="34">
        <v>0</v>
      </c>
    </row>
    <row r="40304" spans="1:29" x14ac:dyDescent="0.2">
      <c r="A40304" s="34" t="s">
        <v>100797</v>
      </c>
      <c r="B40304" s="34">
        <v>6</v>
      </c>
      <c r="C40304" s="34">
        <v>0</v>
      </c>
      <c r="D40304" s="34">
        <v>0</v>
      </c>
      <c r="E40304" s="34">
        <v>0</v>
      </c>
      <c r="F40304" s="34">
        <v>0</v>
      </c>
      <c r="G40304" s="34">
        <v>0</v>
      </c>
      <c r="H40304" s="34">
        <v>0</v>
      </c>
      <c r="I40304" s="34">
        <v>0</v>
      </c>
      <c r="J40304" s="34">
        <v>0</v>
      </c>
      <c r="K40304" s="34">
        <v>0</v>
      </c>
      <c r="L40304" s="34">
        <v>0</v>
      </c>
      <c r="M40304" s="34">
        <v>0</v>
      </c>
      <c r="N40304" s="34">
        <v>0</v>
      </c>
      <c r="O40304" s="34">
        <v>1</v>
      </c>
      <c r="P40304" s="34">
        <v>0</v>
      </c>
      <c r="Q40304" s="34">
        <v>0</v>
      </c>
      <c r="R40304" s="34">
        <v>0</v>
      </c>
      <c r="S40304" s="34">
        <v>1</v>
      </c>
      <c r="T40304" s="34">
        <v>0</v>
      </c>
      <c r="U40304" s="34">
        <v>0</v>
      </c>
      <c r="V40304" s="34">
        <v>0</v>
      </c>
      <c r="W40304" s="34">
        <v>1</v>
      </c>
      <c r="X40304" s="34">
        <v>0</v>
      </c>
      <c r="Y40304" s="34">
        <v>0</v>
      </c>
      <c r="Z40304" s="34">
        <v>0</v>
      </c>
      <c r="AA40304" s="34">
        <v>1</v>
      </c>
      <c r="AB40304" s="34">
        <v>0</v>
      </c>
      <c r="AC40304" s="34">
        <v>0</v>
      </c>
    </row>
    <row r="40305" spans="1:29" x14ac:dyDescent="0.2">
      <c r="A40305" s="34" t="s">
        <v>100798</v>
      </c>
      <c r="B40305" s="34">
        <v>6</v>
      </c>
      <c r="C40305" s="34">
        <v>0</v>
      </c>
      <c r="D40305" s="34">
        <v>1</v>
      </c>
      <c r="E40305" s="34">
        <v>0</v>
      </c>
      <c r="F40305" s="34">
        <v>1</v>
      </c>
      <c r="G40305" s="34">
        <v>0</v>
      </c>
      <c r="H40305" s="34">
        <v>0</v>
      </c>
      <c r="I40305" s="34">
        <v>1</v>
      </c>
      <c r="J40305" s="34">
        <v>0</v>
      </c>
      <c r="K40305" s="34">
        <v>0</v>
      </c>
      <c r="L40305" s="34">
        <v>0</v>
      </c>
      <c r="M40305" s="34">
        <v>0</v>
      </c>
      <c r="N40305" s="34">
        <v>0</v>
      </c>
      <c r="O40305" s="34">
        <v>0</v>
      </c>
      <c r="P40305" s="34">
        <v>0</v>
      </c>
      <c r="Q40305" s="34">
        <v>1</v>
      </c>
      <c r="R40305" s="34">
        <v>0</v>
      </c>
      <c r="S40305" s="34">
        <v>0</v>
      </c>
      <c r="T40305" s="34">
        <v>0</v>
      </c>
      <c r="U40305" s="34">
        <v>0</v>
      </c>
      <c r="V40305" s="34">
        <v>0</v>
      </c>
      <c r="W40305" s="34">
        <v>0</v>
      </c>
      <c r="X40305" s="34">
        <v>0</v>
      </c>
      <c r="Y40305" s="34">
        <v>0</v>
      </c>
      <c r="Z40305" s="34">
        <v>0</v>
      </c>
      <c r="AA40305" s="34">
        <v>0</v>
      </c>
      <c r="AB40305" s="34">
        <v>0</v>
      </c>
      <c r="AC40305" s="34">
        <v>0</v>
      </c>
    </row>
    <row r="40306" spans="1:29" x14ac:dyDescent="0.2">
      <c r="A40306" s="34" t="s">
        <v>100799</v>
      </c>
      <c r="B40306" s="34">
        <v>6</v>
      </c>
      <c r="C40306" s="34">
        <v>0</v>
      </c>
      <c r="D40306" s="34">
        <v>0</v>
      </c>
      <c r="E40306" s="34">
        <v>0</v>
      </c>
      <c r="F40306" s="34">
        <v>0</v>
      </c>
      <c r="G40306" s="34">
        <v>0</v>
      </c>
      <c r="H40306" s="34">
        <v>0</v>
      </c>
      <c r="I40306" s="34">
        <v>0</v>
      </c>
      <c r="J40306" s="34">
        <v>0</v>
      </c>
      <c r="K40306" s="34">
        <v>0</v>
      </c>
      <c r="L40306" s="34">
        <v>0</v>
      </c>
      <c r="M40306" s="34">
        <v>0</v>
      </c>
      <c r="N40306" s="34">
        <v>0</v>
      </c>
      <c r="O40306" s="34">
        <v>0</v>
      </c>
      <c r="P40306" s="34">
        <v>0</v>
      </c>
      <c r="Q40306" s="34">
        <v>0</v>
      </c>
      <c r="R40306" s="34">
        <v>0</v>
      </c>
      <c r="S40306" s="34">
        <v>0</v>
      </c>
      <c r="T40306" s="34">
        <v>0</v>
      </c>
      <c r="U40306" s="34">
        <v>0</v>
      </c>
      <c r="V40306" s="34">
        <v>0</v>
      </c>
      <c r="W40306" s="34">
        <v>1</v>
      </c>
      <c r="X40306" s="34">
        <v>0</v>
      </c>
      <c r="Y40306" s="34">
        <v>0</v>
      </c>
      <c r="Z40306" s="34">
        <v>0</v>
      </c>
      <c r="AA40306" s="34">
        <v>0</v>
      </c>
      <c r="AB40306" s="34">
        <v>0</v>
      </c>
      <c r="AC40306" s="34">
        <v>0</v>
      </c>
    </row>
    <row r="40307" spans="1:29" x14ac:dyDescent="0.2">
      <c r="A40307" s="34" t="s">
        <v>100800</v>
      </c>
      <c r="B40307" s="34">
        <v>1</v>
      </c>
      <c r="C40307" s="34">
        <v>0</v>
      </c>
      <c r="D40307" s="34">
        <v>0</v>
      </c>
      <c r="E40307" s="34">
        <v>0</v>
      </c>
      <c r="F40307" s="34">
        <v>0</v>
      </c>
      <c r="G40307" s="34">
        <v>0</v>
      </c>
      <c r="H40307" s="34">
        <v>0</v>
      </c>
      <c r="I40307" s="34">
        <v>0</v>
      </c>
      <c r="J40307" s="34">
        <v>0</v>
      </c>
      <c r="K40307" s="34">
        <v>0</v>
      </c>
      <c r="L40307" s="34">
        <v>0</v>
      </c>
      <c r="M40307" s="34">
        <v>0</v>
      </c>
      <c r="N40307" s="34">
        <v>0</v>
      </c>
      <c r="O40307" s="34">
        <v>0</v>
      </c>
      <c r="P40307" s="34">
        <v>0</v>
      </c>
      <c r="Q40307" s="34">
        <v>0</v>
      </c>
      <c r="R40307" s="34">
        <v>0</v>
      </c>
      <c r="S40307" s="34">
        <v>0</v>
      </c>
      <c r="T40307" s="34">
        <v>0</v>
      </c>
      <c r="U40307" s="34">
        <v>0</v>
      </c>
      <c r="V40307" s="34">
        <v>0</v>
      </c>
      <c r="W40307" s="34">
        <v>0</v>
      </c>
      <c r="X40307" s="34">
        <v>0</v>
      </c>
      <c r="Y40307" s="34">
        <v>0</v>
      </c>
      <c r="Z40307" s="34">
        <v>0</v>
      </c>
      <c r="AA40307" s="34">
        <v>0</v>
      </c>
      <c r="AB40307" s="34">
        <v>0</v>
      </c>
      <c r="AC40307" s="34">
        <v>0</v>
      </c>
    </row>
    <row r="40308" spans="1:29" x14ac:dyDescent="0.2">
      <c r="A40308" s="34" t="s">
        <v>100801</v>
      </c>
      <c r="B40308" s="34">
        <v>6</v>
      </c>
      <c r="C40308" s="34">
        <v>0</v>
      </c>
      <c r="D40308" s="34">
        <v>0</v>
      </c>
      <c r="E40308" s="34">
        <v>1</v>
      </c>
      <c r="F40308" s="34">
        <v>0</v>
      </c>
      <c r="G40308" s="34">
        <v>0</v>
      </c>
      <c r="H40308" s="34">
        <v>0</v>
      </c>
      <c r="I40308" s="34">
        <v>0</v>
      </c>
      <c r="J40308" s="34">
        <v>0</v>
      </c>
      <c r="K40308" s="34">
        <v>0</v>
      </c>
      <c r="L40308" s="34">
        <v>0</v>
      </c>
      <c r="M40308" s="34">
        <v>0</v>
      </c>
      <c r="N40308" s="34">
        <v>0</v>
      </c>
      <c r="O40308" s="34">
        <v>0</v>
      </c>
      <c r="P40308" s="34">
        <v>0</v>
      </c>
      <c r="Q40308" s="34">
        <v>0</v>
      </c>
      <c r="R40308" s="34">
        <v>0</v>
      </c>
      <c r="S40308" s="34">
        <v>0</v>
      </c>
      <c r="T40308" s="34">
        <v>0</v>
      </c>
      <c r="U40308" s="34">
        <v>0</v>
      </c>
      <c r="V40308" s="34">
        <v>0</v>
      </c>
      <c r="W40308" s="34">
        <v>0</v>
      </c>
      <c r="X40308" s="34">
        <v>1</v>
      </c>
      <c r="Y40308" s="34">
        <v>0</v>
      </c>
      <c r="Z40308" s="34">
        <v>0</v>
      </c>
      <c r="AA40308" s="34">
        <v>0</v>
      </c>
      <c r="AB40308" s="34">
        <v>0</v>
      </c>
      <c r="AC40308" s="34">
        <v>0</v>
      </c>
    </row>
    <row r="40309" spans="1:29" x14ac:dyDescent="0.2">
      <c r="A40309" s="34" t="s">
        <v>100802</v>
      </c>
      <c r="B40309" s="34">
        <v>5</v>
      </c>
      <c r="C40309" s="34">
        <v>0</v>
      </c>
      <c r="D40309" s="34">
        <v>0</v>
      </c>
      <c r="E40309" s="34">
        <v>0</v>
      </c>
      <c r="F40309" s="34">
        <v>0</v>
      </c>
      <c r="G40309" s="34">
        <v>0</v>
      </c>
      <c r="H40309" s="34">
        <v>0</v>
      </c>
      <c r="I40309" s="34">
        <v>0</v>
      </c>
      <c r="J40309" s="34">
        <v>0</v>
      </c>
      <c r="K40309" s="34">
        <v>2</v>
      </c>
      <c r="L40309" s="34">
        <v>1</v>
      </c>
      <c r="M40309" s="34">
        <v>0</v>
      </c>
      <c r="N40309" s="34">
        <v>0</v>
      </c>
      <c r="O40309" s="34">
        <v>0</v>
      </c>
      <c r="P40309" s="34">
        <v>0</v>
      </c>
      <c r="Q40309" s="34">
        <v>0</v>
      </c>
      <c r="R40309" s="34">
        <v>0</v>
      </c>
      <c r="S40309" s="34">
        <v>0</v>
      </c>
      <c r="T40309" s="34">
        <v>0</v>
      </c>
      <c r="U40309" s="34">
        <v>0</v>
      </c>
      <c r="V40309" s="34">
        <v>0</v>
      </c>
      <c r="W40309" s="34">
        <v>0</v>
      </c>
      <c r="X40309" s="34">
        <v>0</v>
      </c>
      <c r="Y40309" s="34">
        <v>0</v>
      </c>
      <c r="Z40309" s="34">
        <v>0</v>
      </c>
      <c r="AA40309" s="34">
        <v>0</v>
      </c>
      <c r="AB40309" s="34">
        <v>0</v>
      </c>
      <c r="AC40309" s="34">
        <v>0</v>
      </c>
    </row>
    <row r="40310" spans="1:29" x14ac:dyDescent="0.2">
      <c r="A40310" s="34" t="s">
        <v>100803</v>
      </c>
      <c r="B40310" s="34">
        <v>2</v>
      </c>
      <c r="C40310" s="34">
        <v>0</v>
      </c>
      <c r="D40310" s="34">
        <v>0</v>
      </c>
      <c r="E40310" s="34">
        <v>0</v>
      </c>
      <c r="F40310" s="34">
        <v>1</v>
      </c>
      <c r="G40310" s="34">
        <v>0</v>
      </c>
      <c r="H40310" s="34">
        <v>0</v>
      </c>
      <c r="I40310" s="34">
        <v>0</v>
      </c>
      <c r="J40310" s="34">
        <v>0</v>
      </c>
      <c r="K40310" s="34">
        <v>1</v>
      </c>
      <c r="L40310" s="34">
        <v>0</v>
      </c>
      <c r="M40310" s="34">
        <v>0</v>
      </c>
      <c r="N40310" s="34">
        <v>0</v>
      </c>
      <c r="O40310" s="34">
        <v>0</v>
      </c>
      <c r="P40310" s="34">
        <v>0</v>
      </c>
      <c r="Q40310" s="34">
        <v>0</v>
      </c>
      <c r="R40310" s="34">
        <v>0</v>
      </c>
      <c r="S40310" s="34">
        <v>0</v>
      </c>
      <c r="T40310" s="34">
        <v>0</v>
      </c>
      <c r="U40310" s="34">
        <v>0</v>
      </c>
      <c r="V40310" s="34">
        <v>0</v>
      </c>
      <c r="W40310" s="34">
        <v>1</v>
      </c>
      <c r="X40310" s="34">
        <v>1</v>
      </c>
      <c r="Y40310" s="34">
        <v>0</v>
      </c>
      <c r="Z40310" s="34">
        <v>0</v>
      </c>
      <c r="AA40310" s="34">
        <v>0</v>
      </c>
      <c r="AB40310" s="34">
        <v>0</v>
      </c>
      <c r="AC40310" s="34">
        <v>0</v>
      </c>
    </row>
    <row r="40311" spans="1:29" x14ac:dyDescent="0.2">
      <c r="A40311" s="34" t="s">
        <v>100804</v>
      </c>
      <c r="B40311" s="34">
        <v>0</v>
      </c>
      <c r="C40311" s="34">
        <v>0</v>
      </c>
      <c r="D40311" s="34">
        <v>0</v>
      </c>
      <c r="E40311" s="34">
        <v>0</v>
      </c>
      <c r="F40311" s="34">
        <v>0</v>
      </c>
      <c r="G40311" s="34">
        <v>0</v>
      </c>
      <c r="H40311" s="34">
        <v>0</v>
      </c>
      <c r="I40311" s="34">
        <v>0</v>
      </c>
      <c r="J40311" s="34">
        <v>0</v>
      </c>
      <c r="K40311" s="34">
        <v>0</v>
      </c>
      <c r="L40311" s="34">
        <v>0</v>
      </c>
      <c r="M40311" s="34">
        <v>0</v>
      </c>
      <c r="N40311" s="34">
        <v>0</v>
      </c>
      <c r="O40311" s="34">
        <v>0</v>
      </c>
      <c r="P40311" s="34">
        <v>0</v>
      </c>
      <c r="Q40311" s="34">
        <v>0</v>
      </c>
      <c r="R40311" s="34">
        <v>0</v>
      </c>
      <c r="S40311" s="34">
        <v>1</v>
      </c>
      <c r="T40311" s="34">
        <v>0</v>
      </c>
      <c r="U40311" s="34">
        <v>0</v>
      </c>
      <c r="V40311" s="34">
        <v>0</v>
      </c>
      <c r="W40311" s="34">
        <v>0</v>
      </c>
      <c r="X40311" s="34">
        <v>0</v>
      </c>
      <c r="Y40311" s="34">
        <v>0</v>
      </c>
      <c r="Z40311" s="34">
        <v>0</v>
      </c>
      <c r="AA40311" s="34">
        <v>0</v>
      </c>
      <c r="AB40311" s="34">
        <v>0</v>
      </c>
      <c r="AC40311" s="34">
        <v>0</v>
      </c>
    </row>
    <row r="40312" spans="1:29" x14ac:dyDescent="0.2">
      <c r="A40312" s="34" t="s">
        <v>100805</v>
      </c>
      <c r="B40312" s="34">
        <v>0</v>
      </c>
      <c r="C40312" s="34">
        <v>0</v>
      </c>
      <c r="D40312" s="34">
        <v>0</v>
      </c>
      <c r="E40312" s="34">
        <v>0</v>
      </c>
      <c r="F40312" s="34">
        <v>0</v>
      </c>
      <c r="G40312" s="34">
        <v>0</v>
      </c>
      <c r="H40312" s="34">
        <v>0</v>
      </c>
      <c r="I40312" s="34">
        <v>0</v>
      </c>
      <c r="J40312" s="34">
        <v>0</v>
      </c>
      <c r="K40312" s="34">
        <v>0</v>
      </c>
      <c r="L40312" s="34">
        <v>0</v>
      </c>
      <c r="M40312" s="34">
        <v>0</v>
      </c>
      <c r="N40312" s="34">
        <v>0</v>
      </c>
      <c r="O40312" s="34">
        <v>0</v>
      </c>
      <c r="P40312" s="34">
        <v>0</v>
      </c>
      <c r="Q40312" s="34">
        <v>0</v>
      </c>
      <c r="R40312" s="34">
        <v>0</v>
      </c>
      <c r="S40312" s="34">
        <v>0</v>
      </c>
      <c r="T40312" s="34">
        <v>0</v>
      </c>
      <c r="U40312" s="34">
        <v>0</v>
      </c>
      <c r="V40312" s="34">
        <v>0</v>
      </c>
      <c r="W40312" s="34">
        <v>0</v>
      </c>
      <c r="X40312" s="34">
        <v>0</v>
      </c>
      <c r="Y40312" s="34">
        <v>0</v>
      </c>
      <c r="Z40312" s="34">
        <v>0</v>
      </c>
      <c r="AA40312" s="34">
        <v>0</v>
      </c>
      <c r="AB40312" s="34">
        <v>0</v>
      </c>
      <c r="AC40312" s="34">
        <v>0</v>
      </c>
    </row>
    <row r="40313" spans="1:29" x14ac:dyDescent="0.2">
      <c r="A40313" s="34" t="s">
        <v>100806</v>
      </c>
      <c r="B40313" s="34">
        <v>7</v>
      </c>
      <c r="C40313" s="34">
        <v>0</v>
      </c>
      <c r="D40313" s="34">
        <v>0</v>
      </c>
      <c r="E40313" s="34">
        <v>0</v>
      </c>
      <c r="F40313" s="34">
        <v>0</v>
      </c>
      <c r="G40313" s="34">
        <v>0</v>
      </c>
      <c r="H40313" s="34">
        <v>0</v>
      </c>
      <c r="I40313" s="34">
        <v>1</v>
      </c>
      <c r="J40313" s="34">
        <v>0</v>
      </c>
      <c r="K40313" s="34">
        <v>0</v>
      </c>
      <c r="L40313" s="34">
        <v>0</v>
      </c>
      <c r="M40313" s="34">
        <v>0</v>
      </c>
      <c r="N40313" s="34">
        <v>1</v>
      </c>
      <c r="O40313" s="34">
        <v>0</v>
      </c>
      <c r="P40313" s="34">
        <v>0</v>
      </c>
      <c r="Q40313" s="34">
        <v>1</v>
      </c>
      <c r="R40313" s="34">
        <v>0</v>
      </c>
      <c r="S40313" s="34">
        <v>0</v>
      </c>
      <c r="T40313" s="34">
        <v>0</v>
      </c>
      <c r="U40313" s="34">
        <v>0</v>
      </c>
      <c r="V40313" s="34">
        <v>0</v>
      </c>
      <c r="W40313" s="34">
        <v>0</v>
      </c>
      <c r="X40313" s="34">
        <v>0</v>
      </c>
      <c r="Y40313" s="34">
        <v>0</v>
      </c>
      <c r="Z40313" s="34">
        <v>0</v>
      </c>
      <c r="AA40313" s="34">
        <v>0</v>
      </c>
      <c r="AB40313" s="34">
        <v>0</v>
      </c>
      <c r="AC40313" s="34">
        <v>0</v>
      </c>
    </row>
    <row r="40314" spans="1:29" x14ac:dyDescent="0.2">
      <c r="A40314" s="34" t="s">
        <v>100807</v>
      </c>
      <c r="B40314" s="34">
        <v>9</v>
      </c>
      <c r="C40314" s="34">
        <v>0</v>
      </c>
      <c r="D40314" s="34">
        <v>0</v>
      </c>
      <c r="E40314" s="34">
        <v>0</v>
      </c>
      <c r="F40314" s="34">
        <v>0</v>
      </c>
      <c r="G40314" s="34">
        <v>1</v>
      </c>
      <c r="H40314" s="34">
        <v>0</v>
      </c>
      <c r="I40314" s="34">
        <v>0</v>
      </c>
      <c r="J40314" s="34">
        <v>0</v>
      </c>
      <c r="K40314" s="34">
        <v>0</v>
      </c>
      <c r="L40314" s="34">
        <v>0</v>
      </c>
      <c r="M40314" s="34">
        <v>0</v>
      </c>
      <c r="N40314" s="34">
        <v>1</v>
      </c>
      <c r="O40314" s="34">
        <v>0</v>
      </c>
      <c r="P40314" s="34">
        <v>0</v>
      </c>
      <c r="Q40314" s="34">
        <v>1</v>
      </c>
      <c r="R40314" s="34">
        <v>0</v>
      </c>
      <c r="S40314" s="34">
        <v>0</v>
      </c>
      <c r="T40314" s="34">
        <v>0</v>
      </c>
      <c r="U40314" s="34">
        <v>0</v>
      </c>
      <c r="V40314" s="34">
        <v>2</v>
      </c>
      <c r="W40314" s="34">
        <v>0</v>
      </c>
      <c r="X40314" s="34">
        <v>0</v>
      </c>
      <c r="Y40314" s="34">
        <v>0</v>
      </c>
      <c r="Z40314" s="34">
        <v>0</v>
      </c>
      <c r="AA40314" s="34">
        <v>0</v>
      </c>
      <c r="AB40314" s="34">
        <v>0</v>
      </c>
      <c r="AC40314" s="34">
        <v>2</v>
      </c>
    </row>
    <row r="40315" spans="1:29" x14ac:dyDescent="0.2">
      <c r="A40315" s="34" t="s">
        <v>100808</v>
      </c>
      <c r="B40315" s="34">
        <v>3</v>
      </c>
      <c r="C40315" s="34">
        <v>0</v>
      </c>
      <c r="D40315" s="34">
        <v>1</v>
      </c>
      <c r="E40315" s="34">
        <v>0</v>
      </c>
      <c r="F40315" s="34">
        <v>0</v>
      </c>
      <c r="G40315" s="34">
        <v>0</v>
      </c>
      <c r="H40315" s="34">
        <v>0</v>
      </c>
      <c r="I40315" s="34">
        <v>0</v>
      </c>
      <c r="J40315" s="34">
        <v>0</v>
      </c>
      <c r="K40315" s="34">
        <v>1</v>
      </c>
      <c r="L40315" s="34">
        <v>0</v>
      </c>
      <c r="M40315" s="34">
        <v>0</v>
      </c>
      <c r="N40315" s="34">
        <v>0</v>
      </c>
      <c r="O40315" s="34">
        <v>0</v>
      </c>
      <c r="P40315" s="34">
        <v>1</v>
      </c>
      <c r="Q40315" s="34">
        <v>0</v>
      </c>
      <c r="R40315" s="34">
        <v>0</v>
      </c>
      <c r="S40315" s="34">
        <v>0</v>
      </c>
      <c r="T40315" s="34">
        <v>0</v>
      </c>
      <c r="U40315" s="34">
        <v>0</v>
      </c>
      <c r="V40315" s="34">
        <v>1</v>
      </c>
      <c r="W40315" s="34">
        <v>0</v>
      </c>
      <c r="X40315" s="34">
        <v>1</v>
      </c>
      <c r="Y40315" s="34">
        <v>0</v>
      </c>
      <c r="Z40315" s="34">
        <v>0</v>
      </c>
      <c r="AA40315" s="34">
        <v>0</v>
      </c>
      <c r="AB40315" s="34">
        <v>0</v>
      </c>
      <c r="AC40315" s="34">
        <v>0</v>
      </c>
    </row>
    <row r="40316" spans="1:29" x14ac:dyDescent="0.2">
      <c r="A40316" s="34" t="s">
        <v>100809</v>
      </c>
      <c r="B40316" s="34">
        <v>14</v>
      </c>
      <c r="C40316" s="34">
        <v>0</v>
      </c>
      <c r="D40316" s="34">
        <v>0</v>
      </c>
      <c r="E40316" s="34">
        <v>0</v>
      </c>
      <c r="F40316" s="34">
        <v>0</v>
      </c>
      <c r="G40316" s="34">
        <v>1</v>
      </c>
      <c r="H40316" s="34">
        <v>0</v>
      </c>
      <c r="I40316" s="34">
        <v>0</v>
      </c>
      <c r="J40316" s="34">
        <v>0</v>
      </c>
      <c r="K40316" s="34">
        <v>0</v>
      </c>
      <c r="L40316" s="34">
        <v>0</v>
      </c>
      <c r="M40316" s="34">
        <v>0</v>
      </c>
      <c r="N40316" s="34">
        <v>0</v>
      </c>
      <c r="O40316" s="34">
        <v>0</v>
      </c>
      <c r="P40316" s="34">
        <v>0</v>
      </c>
      <c r="Q40316" s="34">
        <v>0</v>
      </c>
      <c r="R40316" s="34">
        <v>0</v>
      </c>
      <c r="S40316" s="34">
        <v>0</v>
      </c>
      <c r="T40316" s="34">
        <v>1</v>
      </c>
      <c r="U40316" s="34">
        <v>0</v>
      </c>
      <c r="V40316" s="34">
        <v>0</v>
      </c>
      <c r="W40316" s="34">
        <v>0</v>
      </c>
      <c r="X40316" s="34">
        <v>0</v>
      </c>
      <c r="Y40316" s="34">
        <v>1</v>
      </c>
      <c r="Z40316" s="34">
        <v>1</v>
      </c>
      <c r="AA40316" s="34">
        <v>0</v>
      </c>
      <c r="AB40316" s="34">
        <v>1</v>
      </c>
      <c r="AC40316" s="34">
        <v>1</v>
      </c>
    </row>
    <row r="40317" spans="1:29" x14ac:dyDescent="0.2">
      <c r="A40317" s="34" t="s">
        <v>100810</v>
      </c>
      <c r="B40317" s="34">
        <v>6</v>
      </c>
      <c r="C40317" s="34">
        <v>0</v>
      </c>
      <c r="D40317" s="34">
        <v>0</v>
      </c>
      <c r="E40317" s="34">
        <v>0</v>
      </c>
      <c r="F40317" s="34">
        <v>0</v>
      </c>
      <c r="G40317" s="34">
        <v>0</v>
      </c>
      <c r="H40317" s="34">
        <v>0</v>
      </c>
      <c r="I40317" s="34">
        <v>0</v>
      </c>
      <c r="J40317" s="34">
        <v>0</v>
      </c>
      <c r="K40317" s="34">
        <v>0</v>
      </c>
      <c r="L40317" s="34">
        <v>0</v>
      </c>
      <c r="M40317" s="34">
        <v>0</v>
      </c>
      <c r="N40317" s="34">
        <v>0</v>
      </c>
      <c r="O40317" s="34">
        <v>0</v>
      </c>
      <c r="P40317" s="34">
        <v>0</v>
      </c>
      <c r="Q40317" s="34">
        <v>0</v>
      </c>
      <c r="R40317" s="34">
        <v>0</v>
      </c>
      <c r="S40317" s="34">
        <v>0</v>
      </c>
      <c r="T40317" s="34">
        <v>1</v>
      </c>
      <c r="U40317" s="34">
        <v>0</v>
      </c>
      <c r="V40317" s="34">
        <v>0</v>
      </c>
      <c r="W40317" s="34">
        <v>1</v>
      </c>
      <c r="X40317" s="34">
        <v>0</v>
      </c>
      <c r="Y40317" s="34">
        <v>0</v>
      </c>
      <c r="Z40317" s="34">
        <v>0</v>
      </c>
      <c r="AA40317" s="34">
        <v>2</v>
      </c>
      <c r="AB40317" s="34">
        <v>1</v>
      </c>
      <c r="AC40317" s="34">
        <v>0</v>
      </c>
    </row>
    <row r="40318" spans="1:29" x14ac:dyDescent="0.2">
      <c r="A40318" s="34" t="s">
        <v>100811</v>
      </c>
      <c r="B40318" s="34">
        <v>0</v>
      </c>
      <c r="C40318" s="34">
        <v>0</v>
      </c>
      <c r="D40318" s="34">
        <v>0</v>
      </c>
      <c r="E40318" s="34">
        <v>0</v>
      </c>
      <c r="F40318" s="34">
        <v>0</v>
      </c>
      <c r="G40318" s="34">
        <v>0</v>
      </c>
      <c r="H40318" s="34">
        <v>0</v>
      </c>
      <c r="I40318" s="34">
        <v>0</v>
      </c>
      <c r="J40318" s="34">
        <v>0</v>
      </c>
      <c r="K40318" s="34">
        <v>0</v>
      </c>
      <c r="L40318" s="34">
        <v>0</v>
      </c>
      <c r="M40318" s="34">
        <v>0</v>
      </c>
      <c r="N40318" s="34">
        <v>0</v>
      </c>
      <c r="O40318" s="34">
        <v>0</v>
      </c>
      <c r="P40318" s="34">
        <v>0</v>
      </c>
      <c r="Q40318" s="34">
        <v>0</v>
      </c>
      <c r="R40318" s="34">
        <v>0</v>
      </c>
      <c r="S40318" s="34">
        <v>0</v>
      </c>
      <c r="T40318" s="34">
        <v>0</v>
      </c>
      <c r="U40318" s="34">
        <v>0</v>
      </c>
      <c r="V40318" s="34">
        <v>0</v>
      </c>
      <c r="W40318" s="34">
        <v>1</v>
      </c>
      <c r="X40318" s="34">
        <v>0</v>
      </c>
      <c r="Y40318" s="34">
        <v>0</v>
      </c>
      <c r="Z40318" s="34">
        <v>0</v>
      </c>
      <c r="AA40318" s="34">
        <v>0</v>
      </c>
      <c r="AB40318" s="34">
        <v>0</v>
      </c>
      <c r="AC40318" s="34">
        <v>0</v>
      </c>
    </row>
    <row r="40319" spans="1:29" x14ac:dyDescent="0.2">
      <c r="A40319" s="34" t="s">
        <v>100812</v>
      </c>
      <c r="B40319" s="34">
        <v>7</v>
      </c>
      <c r="C40319" s="34">
        <v>0</v>
      </c>
      <c r="D40319" s="34">
        <v>0</v>
      </c>
      <c r="E40319" s="34">
        <v>0</v>
      </c>
      <c r="F40319" s="34">
        <v>0</v>
      </c>
      <c r="G40319" s="34">
        <v>0</v>
      </c>
      <c r="H40319" s="34">
        <v>0</v>
      </c>
      <c r="I40319" s="34">
        <v>0</v>
      </c>
      <c r="J40319" s="34">
        <v>0</v>
      </c>
      <c r="K40319" s="34">
        <v>0</v>
      </c>
      <c r="L40319" s="34">
        <v>0</v>
      </c>
      <c r="M40319" s="34">
        <v>0</v>
      </c>
      <c r="N40319" s="34">
        <v>0</v>
      </c>
      <c r="O40319" s="34">
        <v>0</v>
      </c>
      <c r="P40319" s="34">
        <v>0</v>
      </c>
      <c r="Q40319" s="34">
        <v>0</v>
      </c>
      <c r="R40319" s="34">
        <v>0</v>
      </c>
      <c r="S40319" s="34">
        <v>0</v>
      </c>
      <c r="T40319" s="34">
        <v>0</v>
      </c>
      <c r="U40319" s="34">
        <v>0</v>
      </c>
      <c r="V40319" s="34">
        <v>0</v>
      </c>
      <c r="W40319" s="34">
        <v>0</v>
      </c>
      <c r="X40319" s="34">
        <v>0</v>
      </c>
      <c r="Y40319" s="34">
        <v>0</v>
      </c>
      <c r="Z40319" s="34">
        <v>0</v>
      </c>
      <c r="AA40319" s="34">
        <v>0</v>
      </c>
      <c r="AB40319" s="34">
        <v>0</v>
      </c>
      <c r="AC40319" s="34">
        <v>0</v>
      </c>
    </row>
    <row r="40320" spans="1:29" x14ac:dyDescent="0.2">
      <c r="A40320" s="34" t="s">
        <v>100813</v>
      </c>
      <c r="B40320" s="34">
        <v>2</v>
      </c>
      <c r="C40320" s="34">
        <v>0</v>
      </c>
      <c r="D40320" s="34">
        <v>0</v>
      </c>
      <c r="E40320" s="34">
        <v>1</v>
      </c>
      <c r="F40320" s="34">
        <v>0</v>
      </c>
      <c r="G40320" s="34">
        <v>0</v>
      </c>
      <c r="H40320" s="34">
        <v>1</v>
      </c>
      <c r="I40320" s="34">
        <v>0</v>
      </c>
      <c r="J40320" s="34">
        <v>0</v>
      </c>
      <c r="K40320" s="34">
        <v>0</v>
      </c>
      <c r="L40320" s="34">
        <v>0</v>
      </c>
      <c r="M40320" s="34">
        <v>0</v>
      </c>
      <c r="N40320" s="34">
        <v>0</v>
      </c>
      <c r="O40320" s="34">
        <v>0</v>
      </c>
      <c r="P40320" s="34">
        <v>0</v>
      </c>
      <c r="Q40320" s="34">
        <v>0</v>
      </c>
      <c r="R40320" s="34">
        <v>0</v>
      </c>
      <c r="S40320" s="34">
        <v>0</v>
      </c>
      <c r="T40320" s="34">
        <v>0</v>
      </c>
      <c r="U40320" s="34">
        <v>0</v>
      </c>
      <c r="V40320" s="34">
        <v>0</v>
      </c>
      <c r="W40320" s="34">
        <v>0</v>
      </c>
      <c r="X40320" s="34">
        <v>0</v>
      </c>
      <c r="Y40320" s="34">
        <v>0</v>
      </c>
      <c r="Z40320" s="34">
        <v>0</v>
      </c>
      <c r="AA40320" s="34">
        <v>0</v>
      </c>
      <c r="AB40320" s="34">
        <v>0</v>
      </c>
      <c r="AC40320" s="34">
        <v>0</v>
      </c>
    </row>
    <row r="40321" spans="1:29" x14ac:dyDescent="0.2">
      <c r="A40321" s="34" t="s">
        <v>100814</v>
      </c>
      <c r="B40321" s="34">
        <v>4</v>
      </c>
      <c r="C40321" s="34">
        <v>0</v>
      </c>
      <c r="D40321" s="34">
        <v>0</v>
      </c>
      <c r="E40321" s="34">
        <v>1</v>
      </c>
      <c r="F40321" s="34">
        <v>0</v>
      </c>
      <c r="G40321" s="34">
        <v>1</v>
      </c>
      <c r="H40321" s="34">
        <v>1</v>
      </c>
      <c r="I40321" s="34">
        <v>0</v>
      </c>
      <c r="J40321" s="34">
        <v>0</v>
      </c>
      <c r="K40321" s="34">
        <v>1</v>
      </c>
      <c r="L40321" s="34">
        <v>0</v>
      </c>
      <c r="M40321" s="34">
        <v>0</v>
      </c>
      <c r="N40321" s="34">
        <v>0</v>
      </c>
      <c r="O40321" s="34">
        <v>0</v>
      </c>
      <c r="P40321" s="34">
        <v>0</v>
      </c>
      <c r="Q40321" s="34">
        <v>0</v>
      </c>
      <c r="R40321" s="34">
        <v>0</v>
      </c>
      <c r="S40321" s="34">
        <v>1</v>
      </c>
      <c r="T40321" s="34">
        <v>0</v>
      </c>
      <c r="U40321" s="34">
        <v>0</v>
      </c>
      <c r="V40321" s="34">
        <v>0</v>
      </c>
      <c r="W40321" s="34">
        <v>0</v>
      </c>
      <c r="X40321" s="34">
        <v>0</v>
      </c>
      <c r="Y40321" s="34">
        <v>1</v>
      </c>
      <c r="Z40321" s="34">
        <v>0</v>
      </c>
      <c r="AA40321" s="34">
        <v>0</v>
      </c>
      <c r="AB40321" s="34">
        <v>0</v>
      </c>
      <c r="AC40321" s="34">
        <v>2</v>
      </c>
    </row>
    <row r="40322" spans="1:29" x14ac:dyDescent="0.2">
      <c r="A40322" s="34" t="s">
        <v>100815</v>
      </c>
      <c r="B40322" s="34">
        <v>12</v>
      </c>
      <c r="C40322" s="34">
        <v>0</v>
      </c>
      <c r="D40322" s="34">
        <v>0</v>
      </c>
      <c r="E40322" s="34">
        <v>0</v>
      </c>
      <c r="F40322" s="34">
        <v>0</v>
      </c>
      <c r="G40322" s="34">
        <v>0</v>
      </c>
      <c r="H40322" s="34">
        <v>0</v>
      </c>
      <c r="I40322" s="34">
        <v>0</v>
      </c>
      <c r="J40322" s="34">
        <v>0</v>
      </c>
      <c r="K40322" s="34">
        <v>0</v>
      </c>
      <c r="L40322" s="34">
        <v>0</v>
      </c>
      <c r="M40322" s="34">
        <v>0</v>
      </c>
      <c r="N40322" s="34">
        <v>0</v>
      </c>
      <c r="O40322" s="34">
        <v>0</v>
      </c>
      <c r="P40322" s="34">
        <v>0</v>
      </c>
      <c r="Q40322" s="34">
        <v>0</v>
      </c>
      <c r="R40322" s="34">
        <v>1</v>
      </c>
      <c r="S40322" s="34">
        <v>0</v>
      </c>
      <c r="T40322" s="34">
        <v>0</v>
      </c>
      <c r="U40322" s="34">
        <v>0</v>
      </c>
      <c r="V40322" s="34">
        <v>0</v>
      </c>
      <c r="W40322" s="34">
        <v>0</v>
      </c>
      <c r="X40322" s="34">
        <v>0</v>
      </c>
      <c r="Y40322" s="34">
        <v>0</v>
      </c>
      <c r="Z40322" s="34">
        <v>0</v>
      </c>
      <c r="AA40322" s="34">
        <v>0</v>
      </c>
      <c r="AB40322" s="34">
        <v>0</v>
      </c>
      <c r="AC40322" s="34">
        <v>0</v>
      </c>
    </row>
    <row r="40323" spans="1:29" x14ac:dyDescent="0.2">
      <c r="A40323" s="34" t="s">
        <v>100816</v>
      </c>
      <c r="B40323" s="34">
        <v>5</v>
      </c>
      <c r="C40323" s="34">
        <v>0</v>
      </c>
      <c r="D40323" s="34">
        <v>0</v>
      </c>
      <c r="E40323" s="34">
        <v>0</v>
      </c>
      <c r="F40323" s="34">
        <v>0</v>
      </c>
      <c r="G40323" s="34">
        <v>0</v>
      </c>
      <c r="H40323" s="34">
        <v>0</v>
      </c>
      <c r="I40323" s="34">
        <v>0</v>
      </c>
      <c r="J40323" s="34">
        <v>0</v>
      </c>
      <c r="K40323" s="34">
        <v>0</v>
      </c>
      <c r="L40323" s="34">
        <v>0</v>
      </c>
      <c r="M40323" s="34">
        <v>0</v>
      </c>
      <c r="N40323" s="34">
        <v>0</v>
      </c>
      <c r="O40323" s="34">
        <v>0</v>
      </c>
      <c r="P40323" s="34">
        <v>0</v>
      </c>
      <c r="Q40323" s="34">
        <v>0</v>
      </c>
      <c r="R40323" s="34">
        <v>1</v>
      </c>
      <c r="S40323" s="34">
        <v>0</v>
      </c>
      <c r="T40323" s="34">
        <v>0</v>
      </c>
      <c r="U40323" s="34">
        <v>0</v>
      </c>
      <c r="V40323" s="34">
        <v>1</v>
      </c>
      <c r="W40323" s="34">
        <v>0</v>
      </c>
      <c r="X40323" s="34">
        <v>1</v>
      </c>
      <c r="Y40323" s="34">
        <v>0</v>
      </c>
      <c r="Z40323" s="34">
        <v>0</v>
      </c>
      <c r="AA40323" s="34">
        <v>0</v>
      </c>
      <c r="AB40323" s="34">
        <v>0</v>
      </c>
      <c r="AC40323" s="34">
        <v>0</v>
      </c>
    </row>
    <row r="40324" spans="1:29" x14ac:dyDescent="0.2">
      <c r="A40324" s="34" t="s">
        <v>100817</v>
      </c>
      <c r="B40324" s="34">
        <v>6</v>
      </c>
      <c r="C40324" s="34">
        <v>0</v>
      </c>
      <c r="D40324" s="34">
        <v>0</v>
      </c>
      <c r="E40324" s="34">
        <v>0</v>
      </c>
      <c r="F40324" s="34">
        <v>1</v>
      </c>
      <c r="G40324" s="34">
        <v>1</v>
      </c>
      <c r="H40324" s="34">
        <v>1</v>
      </c>
      <c r="I40324" s="34">
        <v>0</v>
      </c>
      <c r="J40324" s="34">
        <v>0</v>
      </c>
      <c r="K40324" s="34">
        <v>0</v>
      </c>
      <c r="L40324" s="34">
        <v>0</v>
      </c>
      <c r="M40324" s="34">
        <v>0</v>
      </c>
      <c r="N40324" s="34">
        <v>0</v>
      </c>
      <c r="O40324" s="34">
        <v>0</v>
      </c>
      <c r="P40324" s="34">
        <v>0</v>
      </c>
      <c r="Q40324" s="34">
        <v>0</v>
      </c>
      <c r="R40324" s="34">
        <v>0</v>
      </c>
      <c r="S40324" s="34">
        <v>0</v>
      </c>
      <c r="T40324" s="34">
        <v>1</v>
      </c>
      <c r="U40324" s="34">
        <v>0</v>
      </c>
      <c r="V40324" s="34">
        <v>0</v>
      </c>
      <c r="W40324" s="34">
        <v>0</v>
      </c>
      <c r="X40324" s="34">
        <v>0</v>
      </c>
      <c r="Y40324" s="34">
        <v>0</v>
      </c>
      <c r="Z40324" s="34">
        <v>1</v>
      </c>
      <c r="AA40324" s="34">
        <v>0</v>
      </c>
      <c r="AB40324" s="34">
        <v>1</v>
      </c>
      <c r="AC40324" s="34">
        <v>0</v>
      </c>
    </row>
    <row r="40325" spans="1:29" x14ac:dyDescent="0.2">
      <c r="A40325" s="34" t="s">
        <v>100818</v>
      </c>
      <c r="B40325" s="34">
        <v>9</v>
      </c>
      <c r="C40325" s="34">
        <v>1</v>
      </c>
      <c r="D40325" s="34">
        <v>0</v>
      </c>
      <c r="E40325" s="34">
        <v>0</v>
      </c>
      <c r="F40325" s="34">
        <v>2</v>
      </c>
      <c r="G40325" s="34">
        <v>0</v>
      </c>
      <c r="H40325" s="34">
        <v>0</v>
      </c>
      <c r="I40325" s="34">
        <v>0</v>
      </c>
      <c r="J40325" s="34">
        <v>0</v>
      </c>
      <c r="K40325" s="34">
        <v>0</v>
      </c>
      <c r="L40325" s="34">
        <v>1</v>
      </c>
      <c r="M40325" s="34">
        <v>1</v>
      </c>
      <c r="N40325" s="34">
        <v>0</v>
      </c>
      <c r="O40325" s="34">
        <v>0</v>
      </c>
      <c r="P40325" s="34">
        <v>0</v>
      </c>
      <c r="Q40325" s="34">
        <v>0</v>
      </c>
      <c r="R40325" s="34">
        <v>0</v>
      </c>
      <c r="S40325" s="34">
        <v>0</v>
      </c>
      <c r="T40325" s="34">
        <v>0</v>
      </c>
      <c r="U40325" s="34">
        <v>0</v>
      </c>
      <c r="V40325" s="34">
        <v>1</v>
      </c>
      <c r="W40325" s="34">
        <v>2</v>
      </c>
      <c r="X40325" s="34">
        <v>0</v>
      </c>
      <c r="Y40325" s="34">
        <v>0</v>
      </c>
      <c r="Z40325" s="34">
        <v>0</v>
      </c>
      <c r="AA40325" s="34">
        <v>1</v>
      </c>
      <c r="AB40325" s="34">
        <v>0</v>
      </c>
      <c r="AC40325" s="34">
        <v>0</v>
      </c>
    </row>
    <row r="40326" spans="1:29" x14ac:dyDescent="0.2">
      <c r="A40326" s="34" t="s">
        <v>100819</v>
      </c>
      <c r="B40326" s="34">
        <v>0</v>
      </c>
      <c r="C40326" s="34">
        <v>0</v>
      </c>
      <c r="D40326" s="34">
        <v>0</v>
      </c>
      <c r="E40326" s="34">
        <v>0</v>
      </c>
      <c r="F40326" s="34">
        <v>0</v>
      </c>
      <c r="G40326" s="34">
        <v>0</v>
      </c>
      <c r="H40326" s="34">
        <v>0</v>
      </c>
      <c r="I40326" s="34">
        <v>0</v>
      </c>
      <c r="J40326" s="34">
        <v>0</v>
      </c>
      <c r="K40326" s="34">
        <v>0</v>
      </c>
      <c r="L40326" s="34">
        <v>0</v>
      </c>
      <c r="M40326" s="34">
        <v>0</v>
      </c>
      <c r="N40326" s="34">
        <v>0</v>
      </c>
      <c r="O40326" s="34">
        <v>0</v>
      </c>
      <c r="P40326" s="34">
        <v>2</v>
      </c>
      <c r="Q40326" s="34">
        <v>0</v>
      </c>
      <c r="R40326" s="34">
        <v>0</v>
      </c>
      <c r="S40326" s="34">
        <v>0</v>
      </c>
      <c r="T40326" s="34">
        <v>0</v>
      </c>
      <c r="U40326" s="34">
        <v>0</v>
      </c>
      <c r="V40326" s="34">
        <v>0</v>
      </c>
      <c r="W40326" s="34">
        <v>0</v>
      </c>
      <c r="X40326" s="34">
        <v>0</v>
      </c>
      <c r="Y40326" s="34">
        <v>0</v>
      </c>
      <c r="Z40326" s="34">
        <v>0</v>
      </c>
      <c r="AA40326" s="34">
        <v>0</v>
      </c>
      <c r="AB40326" s="34">
        <v>0</v>
      </c>
      <c r="AC40326" s="34">
        <v>0</v>
      </c>
    </row>
    <row r="40327" spans="1:29" x14ac:dyDescent="0.2">
      <c r="A40327" s="34" t="s">
        <v>100820</v>
      </c>
      <c r="B40327" s="34">
        <v>0</v>
      </c>
      <c r="C40327" s="34">
        <v>0</v>
      </c>
      <c r="D40327" s="34">
        <v>0</v>
      </c>
      <c r="E40327" s="34">
        <v>0</v>
      </c>
      <c r="F40327" s="34">
        <v>0</v>
      </c>
      <c r="G40327" s="34">
        <v>0</v>
      </c>
      <c r="H40327" s="34">
        <v>1</v>
      </c>
      <c r="I40327" s="34">
        <v>0</v>
      </c>
      <c r="J40327" s="34">
        <v>0</v>
      </c>
      <c r="K40327" s="34">
        <v>0</v>
      </c>
      <c r="L40327" s="34">
        <v>0</v>
      </c>
      <c r="M40327" s="34">
        <v>0</v>
      </c>
      <c r="N40327" s="34">
        <v>0</v>
      </c>
      <c r="O40327" s="34">
        <v>0</v>
      </c>
      <c r="P40327" s="34">
        <v>0</v>
      </c>
      <c r="Q40327" s="34">
        <v>0</v>
      </c>
      <c r="R40327" s="34">
        <v>0</v>
      </c>
      <c r="S40327" s="34">
        <v>0</v>
      </c>
      <c r="T40327" s="34">
        <v>0</v>
      </c>
      <c r="U40327" s="34">
        <v>0</v>
      </c>
      <c r="V40327" s="34">
        <v>0</v>
      </c>
      <c r="W40327" s="34">
        <v>0</v>
      </c>
      <c r="X40327" s="34">
        <v>0</v>
      </c>
      <c r="Y40327" s="34">
        <v>0</v>
      </c>
      <c r="Z40327" s="34">
        <v>0</v>
      </c>
      <c r="AA40327" s="34">
        <v>1</v>
      </c>
      <c r="AB40327" s="34">
        <v>0</v>
      </c>
      <c r="AC40327" s="34">
        <v>0</v>
      </c>
    </row>
    <row r="40328" spans="1:29" x14ac:dyDescent="0.2">
      <c r="A40328" s="34" t="s">
        <v>100821</v>
      </c>
      <c r="B40328" s="34">
        <v>6</v>
      </c>
      <c r="C40328" s="34">
        <v>0</v>
      </c>
      <c r="D40328" s="34">
        <v>0</v>
      </c>
      <c r="E40328" s="34">
        <v>0</v>
      </c>
      <c r="F40328" s="34">
        <v>0</v>
      </c>
      <c r="G40328" s="34">
        <v>0</v>
      </c>
      <c r="H40328" s="34">
        <v>0</v>
      </c>
      <c r="I40328" s="34">
        <v>0</v>
      </c>
      <c r="J40328" s="34">
        <v>0</v>
      </c>
      <c r="K40328" s="34">
        <v>0</v>
      </c>
      <c r="L40328" s="34">
        <v>0</v>
      </c>
      <c r="M40328" s="34">
        <v>0</v>
      </c>
      <c r="N40328" s="34">
        <v>0</v>
      </c>
      <c r="O40328" s="34">
        <v>0</v>
      </c>
      <c r="P40328" s="34">
        <v>0</v>
      </c>
      <c r="Q40328" s="34">
        <v>0</v>
      </c>
      <c r="R40328" s="34">
        <v>0</v>
      </c>
      <c r="S40328" s="34">
        <v>0</v>
      </c>
      <c r="T40328" s="34">
        <v>0</v>
      </c>
      <c r="U40328" s="34">
        <v>0</v>
      </c>
      <c r="V40328" s="34">
        <v>0</v>
      </c>
      <c r="W40328" s="34">
        <v>0</v>
      </c>
      <c r="X40328" s="34">
        <v>0</v>
      </c>
      <c r="Y40328" s="34">
        <v>0</v>
      </c>
      <c r="Z40328" s="34">
        <v>0</v>
      </c>
      <c r="AA40328" s="34">
        <v>1</v>
      </c>
      <c r="AB40328" s="34">
        <v>1</v>
      </c>
      <c r="AC40328" s="34">
        <v>0</v>
      </c>
    </row>
    <row r="40329" spans="1:29" x14ac:dyDescent="0.2">
      <c r="A40329" s="34" t="s">
        <v>100822</v>
      </c>
      <c r="B40329" s="34">
        <v>2</v>
      </c>
      <c r="C40329" s="34">
        <v>1</v>
      </c>
      <c r="D40329" s="34">
        <v>0</v>
      </c>
      <c r="E40329" s="34">
        <v>0</v>
      </c>
      <c r="F40329" s="34">
        <v>0</v>
      </c>
      <c r="G40329" s="34">
        <v>1</v>
      </c>
      <c r="H40329" s="34">
        <v>0</v>
      </c>
      <c r="I40329" s="34">
        <v>0</v>
      </c>
      <c r="J40329" s="34">
        <v>0</v>
      </c>
      <c r="K40329" s="34">
        <v>1</v>
      </c>
      <c r="L40329" s="34">
        <v>0</v>
      </c>
      <c r="M40329" s="34">
        <v>0</v>
      </c>
      <c r="N40329" s="34">
        <v>0</v>
      </c>
      <c r="O40329" s="34">
        <v>0</v>
      </c>
      <c r="P40329" s="34">
        <v>0</v>
      </c>
      <c r="Q40329" s="34">
        <v>1</v>
      </c>
      <c r="R40329" s="34">
        <v>0</v>
      </c>
      <c r="S40329" s="34">
        <v>0</v>
      </c>
      <c r="T40329" s="34">
        <v>0</v>
      </c>
      <c r="U40329" s="34">
        <v>0</v>
      </c>
      <c r="V40329" s="34">
        <v>0</v>
      </c>
      <c r="W40329" s="34">
        <v>0</v>
      </c>
      <c r="X40329" s="34">
        <v>0</v>
      </c>
      <c r="Y40329" s="34">
        <v>0</v>
      </c>
      <c r="Z40329" s="34">
        <v>1</v>
      </c>
      <c r="AA40329" s="34">
        <v>0</v>
      </c>
      <c r="AB40329" s="34">
        <v>2</v>
      </c>
      <c r="AC40329" s="34">
        <v>0</v>
      </c>
    </row>
    <row r="40330" spans="1:29" x14ac:dyDescent="0.2">
      <c r="A40330" s="34" t="s">
        <v>100823</v>
      </c>
      <c r="B40330" s="34">
        <v>0</v>
      </c>
      <c r="C40330" s="34">
        <v>0</v>
      </c>
      <c r="D40330" s="34">
        <v>0</v>
      </c>
      <c r="E40330" s="34">
        <v>0</v>
      </c>
      <c r="F40330" s="34">
        <v>0</v>
      </c>
      <c r="G40330" s="34">
        <v>0</v>
      </c>
      <c r="H40330" s="34">
        <v>0</v>
      </c>
      <c r="I40330" s="34">
        <v>0</v>
      </c>
      <c r="J40330" s="34">
        <v>0</v>
      </c>
      <c r="K40330" s="34">
        <v>0</v>
      </c>
      <c r="L40330" s="34">
        <v>0</v>
      </c>
      <c r="M40330" s="34">
        <v>0</v>
      </c>
      <c r="N40330" s="34">
        <v>0</v>
      </c>
      <c r="O40330" s="34">
        <v>0</v>
      </c>
      <c r="P40330" s="34">
        <v>0</v>
      </c>
      <c r="Q40330" s="34">
        <v>0</v>
      </c>
      <c r="R40330" s="34">
        <v>0</v>
      </c>
      <c r="S40330" s="34">
        <v>0</v>
      </c>
      <c r="T40330" s="34">
        <v>0</v>
      </c>
      <c r="U40330" s="34">
        <v>0</v>
      </c>
      <c r="V40330" s="34">
        <v>0</v>
      </c>
      <c r="W40330" s="34">
        <v>0</v>
      </c>
      <c r="X40330" s="34">
        <v>0</v>
      </c>
      <c r="Y40330" s="34">
        <v>0</v>
      </c>
      <c r="Z40330" s="34">
        <v>1</v>
      </c>
      <c r="AA40330" s="34">
        <v>0</v>
      </c>
      <c r="AB40330" s="34">
        <v>0</v>
      </c>
      <c r="AC40330" s="34">
        <v>0</v>
      </c>
    </row>
    <row r="40331" spans="1:29" x14ac:dyDescent="0.2">
      <c r="A40331" s="34" t="s">
        <v>100824</v>
      </c>
      <c r="B40331" s="34">
        <v>4</v>
      </c>
      <c r="C40331" s="34">
        <v>0</v>
      </c>
      <c r="D40331" s="34">
        <v>0</v>
      </c>
      <c r="E40331" s="34">
        <v>0</v>
      </c>
      <c r="F40331" s="34">
        <v>0</v>
      </c>
      <c r="G40331" s="34">
        <v>0</v>
      </c>
      <c r="H40331" s="34">
        <v>0</v>
      </c>
      <c r="I40331" s="34">
        <v>2</v>
      </c>
      <c r="J40331" s="34">
        <v>0</v>
      </c>
      <c r="K40331" s="34">
        <v>0</v>
      </c>
      <c r="L40331" s="34">
        <v>0</v>
      </c>
      <c r="M40331" s="34">
        <v>0</v>
      </c>
      <c r="N40331" s="34">
        <v>1</v>
      </c>
      <c r="O40331" s="34">
        <v>0</v>
      </c>
      <c r="P40331" s="34">
        <v>0</v>
      </c>
      <c r="Q40331" s="34">
        <v>0</v>
      </c>
      <c r="R40331" s="34">
        <v>0</v>
      </c>
      <c r="S40331" s="34">
        <v>0</v>
      </c>
      <c r="T40331" s="34">
        <v>0</v>
      </c>
      <c r="U40331" s="34">
        <v>0</v>
      </c>
      <c r="V40331" s="34">
        <v>0</v>
      </c>
      <c r="W40331" s="34">
        <v>0</v>
      </c>
      <c r="X40331" s="34">
        <v>0</v>
      </c>
      <c r="Y40331" s="34">
        <v>0</v>
      </c>
      <c r="Z40331" s="34">
        <v>1</v>
      </c>
      <c r="AA40331" s="34">
        <v>0</v>
      </c>
      <c r="AB40331" s="34">
        <v>0</v>
      </c>
      <c r="AC40331" s="34">
        <v>0</v>
      </c>
    </row>
    <row r="40332" spans="1:29" x14ac:dyDescent="0.2">
      <c r="A40332" s="34" t="s">
        <v>100825</v>
      </c>
      <c r="B40332" s="34">
        <v>1</v>
      </c>
      <c r="C40332" s="34">
        <v>0</v>
      </c>
      <c r="D40332" s="34">
        <v>0</v>
      </c>
      <c r="E40332" s="34">
        <v>0</v>
      </c>
      <c r="F40332" s="34">
        <v>0</v>
      </c>
      <c r="G40332" s="34">
        <v>0</v>
      </c>
      <c r="H40332" s="34">
        <v>0</v>
      </c>
      <c r="I40332" s="34">
        <v>0</v>
      </c>
      <c r="J40332" s="34">
        <v>0</v>
      </c>
      <c r="K40332" s="34">
        <v>0</v>
      </c>
      <c r="L40332" s="34">
        <v>0</v>
      </c>
      <c r="M40332" s="34">
        <v>0</v>
      </c>
      <c r="N40332" s="34">
        <v>0</v>
      </c>
      <c r="O40332" s="34">
        <v>0</v>
      </c>
      <c r="P40332" s="34">
        <v>0</v>
      </c>
      <c r="Q40332" s="34">
        <v>0</v>
      </c>
      <c r="R40332" s="34">
        <v>0</v>
      </c>
      <c r="S40332" s="34">
        <v>0</v>
      </c>
      <c r="T40332" s="34">
        <v>0</v>
      </c>
      <c r="U40332" s="34">
        <v>0</v>
      </c>
      <c r="V40332" s="34">
        <v>0</v>
      </c>
      <c r="W40332" s="34">
        <v>0</v>
      </c>
      <c r="X40332" s="34">
        <v>0</v>
      </c>
      <c r="Y40332" s="34">
        <v>0</v>
      </c>
      <c r="Z40332" s="34">
        <v>0</v>
      </c>
      <c r="AA40332" s="34">
        <v>0</v>
      </c>
      <c r="AB40332" s="34">
        <v>0</v>
      </c>
      <c r="AC40332" s="34">
        <v>0</v>
      </c>
    </row>
    <row r="40333" spans="1:29" x14ac:dyDescent="0.2">
      <c r="A40333" s="34" t="s">
        <v>100826</v>
      </c>
      <c r="B40333" s="34">
        <v>3</v>
      </c>
      <c r="C40333" s="34">
        <v>0</v>
      </c>
      <c r="D40333" s="34">
        <v>0</v>
      </c>
      <c r="E40333" s="34">
        <v>0</v>
      </c>
      <c r="F40333" s="34">
        <v>0</v>
      </c>
      <c r="G40333" s="34">
        <v>1</v>
      </c>
      <c r="H40333" s="34">
        <v>0</v>
      </c>
      <c r="I40333" s="34">
        <v>0</v>
      </c>
      <c r="J40333" s="34">
        <v>0</v>
      </c>
      <c r="K40333" s="34">
        <v>0</v>
      </c>
      <c r="L40333" s="34">
        <v>0</v>
      </c>
      <c r="M40333" s="34">
        <v>0</v>
      </c>
      <c r="N40333" s="34">
        <v>0</v>
      </c>
      <c r="O40333" s="34">
        <v>0</v>
      </c>
      <c r="P40333" s="34">
        <v>0</v>
      </c>
      <c r="Q40333" s="34">
        <v>0</v>
      </c>
      <c r="R40333" s="34">
        <v>0</v>
      </c>
      <c r="S40333" s="34">
        <v>0</v>
      </c>
      <c r="T40333" s="34">
        <v>0</v>
      </c>
      <c r="U40333" s="34">
        <v>0</v>
      </c>
      <c r="V40333" s="34">
        <v>0</v>
      </c>
      <c r="W40333" s="34">
        <v>0</v>
      </c>
      <c r="X40333" s="34">
        <v>0</v>
      </c>
      <c r="Y40333" s="34">
        <v>0</v>
      </c>
      <c r="Z40333" s="34">
        <v>0</v>
      </c>
      <c r="AA40333" s="34">
        <v>0</v>
      </c>
      <c r="AB40333" s="34">
        <v>0</v>
      </c>
      <c r="AC40333" s="34">
        <v>1</v>
      </c>
    </row>
    <row r="40334" spans="1:29" x14ac:dyDescent="0.2">
      <c r="A40334" s="34" t="s">
        <v>100827</v>
      </c>
      <c r="B40334" s="34">
        <v>5</v>
      </c>
      <c r="C40334" s="34">
        <v>0</v>
      </c>
      <c r="D40334" s="34">
        <v>1</v>
      </c>
      <c r="E40334" s="34">
        <v>0</v>
      </c>
      <c r="F40334" s="34">
        <v>0</v>
      </c>
      <c r="G40334" s="34">
        <v>0</v>
      </c>
      <c r="H40334" s="34">
        <v>0</v>
      </c>
      <c r="I40334" s="34">
        <v>0</v>
      </c>
      <c r="J40334" s="34">
        <v>0</v>
      </c>
      <c r="K40334" s="34">
        <v>1</v>
      </c>
      <c r="L40334" s="34">
        <v>0</v>
      </c>
      <c r="M40334" s="34">
        <v>0</v>
      </c>
      <c r="N40334" s="34">
        <v>0</v>
      </c>
      <c r="O40334" s="34">
        <v>0</v>
      </c>
      <c r="P40334" s="34">
        <v>0</v>
      </c>
      <c r="Q40334" s="34">
        <v>0</v>
      </c>
      <c r="R40334" s="34">
        <v>0</v>
      </c>
      <c r="S40334" s="34">
        <v>0</v>
      </c>
      <c r="T40334" s="34">
        <v>0</v>
      </c>
      <c r="U40334" s="34">
        <v>0</v>
      </c>
      <c r="V40334" s="34">
        <v>0</v>
      </c>
      <c r="W40334" s="34">
        <v>0</v>
      </c>
      <c r="X40334" s="34">
        <v>0</v>
      </c>
      <c r="Y40334" s="34">
        <v>0</v>
      </c>
      <c r="Z40334" s="34">
        <v>0</v>
      </c>
      <c r="AA40334" s="34">
        <v>0</v>
      </c>
      <c r="AB40334" s="34">
        <v>0</v>
      </c>
      <c r="AC40334" s="34">
        <v>0</v>
      </c>
    </row>
    <row r="40335" spans="1:29" x14ac:dyDescent="0.2">
      <c r="A40335" s="34" t="s">
        <v>100828</v>
      </c>
      <c r="B40335" s="34">
        <v>0</v>
      </c>
      <c r="C40335" s="34">
        <v>0</v>
      </c>
      <c r="D40335" s="34">
        <v>0</v>
      </c>
      <c r="E40335" s="34">
        <v>0</v>
      </c>
      <c r="F40335" s="34">
        <v>0</v>
      </c>
      <c r="G40335" s="34">
        <v>0</v>
      </c>
      <c r="H40335" s="34">
        <v>0</v>
      </c>
      <c r="I40335" s="34">
        <v>0</v>
      </c>
      <c r="J40335" s="34">
        <v>0</v>
      </c>
      <c r="K40335" s="34">
        <v>1</v>
      </c>
      <c r="L40335" s="34">
        <v>0</v>
      </c>
      <c r="M40335" s="34">
        <v>0</v>
      </c>
      <c r="N40335" s="34">
        <v>0</v>
      </c>
      <c r="O40335" s="34">
        <v>0</v>
      </c>
      <c r="P40335" s="34">
        <v>0</v>
      </c>
      <c r="Q40335" s="34">
        <v>0</v>
      </c>
      <c r="R40335" s="34">
        <v>0</v>
      </c>
      <c r="S40335" s="34">
        <v>0</v>
      </c>
      <c r="T40335" s="34">
        <v>0</v>
      </c>
      <c r="U40335" s="34">
        <v>0</v>
      </c>
      <c r="V40335" s="34">
        <v>0</v>
      </c>
      <c r="W40335" s="34">
        <v>0</v>
      </c>
      <c r="X40335" s="34">
        <v>0</v>
      </c>
      <c r="Y40335" s="34">
        <v>0</v>
      </c>
      <c r="Z40335" s="34">
        <v>0</v>
      </c>
      <c r="AA40335" s="34">
        <v>0</v>
      </c>
      <c r="AB40335" s="34">
        <v>0</v>
      </c>
      <c r="AC40335" s="34">
        <v>0</v>
      </c>
    </row>
    <row r="40336" spans="1:29" x14ac:dyDescent="0.2">
      <c r="A40336" s="34" t="s">
        <v>100829</v>
      </c>
      <c r="B40336" s="34">
        <v>4</v>
      </c>
      <c r="C40336" s="34">
        <v>0</v>
      </c>
      <c r="D40336" s="34">
        <v>0</v>
      </c>
      <c r="E40336" s="34">
        <v>0</v>
      </c>
      <c r="F40336" s="34">
        <v>0</v>
      </c>
      <c r="G40336" s="34">
        <v>0</v>
      </c>
      <c r="H40336" s="34">
        <v>0</v>
      </c>
      <c r="I40336" s="34">
        <v>0</v>
      </c>
      <c r="J40336" s="34">
        <v>0</v>
      </c>
      <c r="K40336" s="34">
        <v>0</v>
      </c>
      <c r="L40336" s="34">
        <v>0</v>
      </c>
      <c r="M40336" s="34">
        <v>0</v>
      </c>
      <c r="N40336" s="34">
        <v>0</v>
      </c>
      <c r="O40336" s="34">
        <v>0</v>
      </c>
      <c r="P40336" s="34">
        <v>0</v>
      </c>
      <c r="Q40336" s="34">
        <v>0</v>
      </c>
      <c r="R40336" s="34">
        <v>0</v>
      </c>
      <c r="S40336" s="34">
        <v>0</v>
      </c>
      <c r="T40336" s="34">
        <v>0</v>
      </c>
      <c r="U40336" s="34">
        <v>0</v>
      </c>
      <c r="V40336" s="34">
        <v>0</v>
      </c>
      <c r="W40336" s="34">
        <v>0</v>
      </c>
      <c r="X40336" s="34">
        <v>0</v>
      </c>
      <c r="Y40336" s="34">
        <v>0</v>
      </c>
      <c r="Z40336" s="34">
        <v>0</v>
      </c>
      <c r="AA40336" s="34">
        <v>0</v>
      </c>
      <c r="AB40336" s="34">
        <v>0</v>
      </c>
      <c r="AC40336" s="34">
        <v>0</v>
      </c>
    </row>
    <row r="40337" spans="1:29" x14ac:dyDescent="0.2">
      <c r="A40337" s="34" t="s">
        <v>100830</v>
      </c>
      <c r="B40337" s="34">
        <v>5</v>
      </c>
      <c r="C40337" s="34">
        <v>0</v>
      </c>
      <c r="D40337" s="34">
        <v>0</v>
      </c>
      <c r="E40337" s="34">
        <v>0</v>
      </c>
      <c r="F40337" s="34">
        <v>0</v>
      </c>
      <c r="G40337" s="34">
        <v>0</v>
      </c>
      <c r="H40337" s="34">
        <v>0</v>
      </c>
      <c r="I40337" s="34">
        <v>0</v>
      </c>
      <c r="J40337" s="34">
        <v>0</v>
      </c>
      <c r="K40337" s="34">
        <v>0</v>
      </c>
      <c r="L40337" s="34">
        <v>0</v>
      </c>
      <c r="M40337" s="34">
        <v>0</v>
      </c>
      <c r="N40337" s="34">
        <v>0</v>
      </c>
      <c r="O40337" s="34">
        <v>0</v>
      </c>
      <c r="P40337" s="34">
        <v>0</v>
      </c>
      <c r="Q40337" s="34">
        <v>0</v>
      </c>
      <c r="R40337" s="34">
        <v>0</v>
      </c>
      <c r="S40337" s="34">
        <v>0</v>
      </c>
      <c r="T40337" s="34">
        <v>0</v>
      </c>
      <c r="U40337" s="34">
        <v>0</v>
      </c>
      <c r="V40337" s="34">
        <v>0</v>
      </c>
      <c r="W40337" s="34">
        <v>0</v>
      </c>
      <c r="X40337" s="34">
        <v>0</v>
      </c>
      <c r="Y40337" s="34">
        <v>0</v>
      </c>
      <c r="Z40337" s="34">
        <v>0</v>
      </c>
      <c r="AA40337" s="34">
        <v>0</v>
      </c>
      <c r="AB40337" s="34">
        <v>0</v>
      </c>
      <c r="AC40337" s="34">
        <v>0</v>
      </c>
    </row>
    <row r="40338" spans="1:29" x14ac:dyDescent="0.2">
      <c r="A40338" s="34" t="s">
        <v>100831</v>
      </c>
      <c r="B40338" s="34">
        <v>11</v>
      </c>
      <c r="C40338" s="34">
        <v>0</v>
      </c>
      <c r="D40338" s="34">
        <v>0</v>
      </c>
      <c r="E40338" s="34">
        <v>0</v>
      </c>
      <c r="F40338" s="34">
        <v>0</v>
      </c>
      <c r="G40338" s="34">
        <v>0</v>
      </c>
      <c r="H40338" s="34">
        <v>0</v>
      </c>
      <c r="I40338" s="34">
        <v>0</v>
      </c>
      <c r="J40338" s="34">
        <v>0</v>
      </c>
      <c r="K40338" s="34">
        <v>0</v>
      </c>
      <c r="L40338" s="34">
        <v>0</v>
      </c>
      <c r="M40338" s="34">
        <v>0</v>
      </c>
      <c r="N40338" s="34">
        <v>0</v>
      </c>
      <c r="O40338" s="34">
        <v>0</v>
      </c>
      <c r="P40338" s="34">
        <v>0</v>
      </c>
      <c r="Q40338" s="34">
        <v>0</v>
      </c>
      <c r="R40338" s="34">
        <v>0</v>
      </c>
      <c r="S40338" s="34">
        <v>0</v>
      </c>
      <c r="T40338" s="34">
        <v>0</v>
      </c>
      <c r="U40338" s="34">
        <v>0</v>
      </c>
      <c r="V40338" s="34">
        <v>0</v>
      </c>
      <c r="W40338" s="34">
        <v>0</v>
      </c>
      <c r="X40338" s="34">
        <v>0</v>
      </c>
      <c r="Y40338" s="34">
        <v>0</v>
      </c>
      <c r="Z40338" s="34">
        <v>0</v>
      </c>
      <c r="AA40338" s="34">
        <v>1</v>
      </c>
      <c r="AB40338" s="34">
        <v>0</v>
      </c>
      <c r="AC40338" s="34">
        <v>1</v>
      </c>
    </row>
    <row r="40339" spans="1:29" x14ac:dyDescent="0.2">
      <c r="A40339" s="34" t="s">
        <v>100832</v>
      </c>
      <c r="B40339" s="34">
        <v>1</v>
      </c>
      <c r="C40339" s="34">
        <v>0</v>
      </c>
      <c r="D40339" s="34">
        <v>0</v>
      </c>
      <c r="E40339" s="34">
        <v>0</v>
      </c>
      <c r="F40339" s="34">
        <v>0</v>
      </c>
      <c r="G40339" s="34">
        <v>0</v>
      </c>
      <c r="H40339" s="34">
        <v>0</v>
      </c>
      <c r="I40339" s="34">
        <v>0</v>
      </c>
      <c r="J40339" s="34">
        <v>0</v>
      </c>
      <c r="K40339" s="34">
        <v>0</v>
      </c>
      <c r="L40339" s="34">
        <v>0</v>
      </c>
      <c r="M40339" s="34">
        <v>0</v>
      </c>
      <c r="N40339" s="34">
        <v>0</v>
      </c>
      <c r="O40339" s="34">
        <v>0</v>
      </c>
      <c r="P40339" s="34">
        <v>0</v>
      </c>
      <c r="Q40339" s="34">
        <v>0</v>
      </c>
      <c r="R40339" s="34">
        <v>0</v>
      </c>
      <c r="S40339" s="34">
        <v>0</v>
      </c>
      <c r="T40339" s="34">
        <v>0</v>
      </c>
      <c r="U40339" s="34">
        <v>0</v>
      </c>
      <c r="V40339" s="34">
        <v>0</v>
      </c>
      <c r="W40339" s="34">
        <v>0</v>
      </c>
      <c r="X40339" s="34">
        <v>0</v>
      </c>
      <c r="Y40339" s="34">
        <v>0</v>
      </c>
      <c r="Z40339" s="34">
        <v>0</v>
      </c>
      <c r="AA40339" s="34">
        <v>0</v>
      </c>
      <c r="AB40339" s="34">
        <v>0</v>
      </c>
      <c r="AC40339" s="34">
        <v>0</v>
      </c>
    </row>
    <row r="40340" spans="1:29" x14ac:dyDescent="0.2">
      <c r="A40340" s="34" t="s">
        <v>100833</v>
      </c>
      <c r="B40340" s="34">
        <v>1</v>
      </c>
      <c r="C40340" s="34">
        <v>0</v>
      </c>
      <c r="D40340" s="34">
        <v>0</v>
      </c>
      <c r="E40340" s="34">
        <v>0</v>
      </c>
      <c r="F40340" s="34">
        <v>0</v>
      </c>
      <c r="G40340" s="34">
        <v>0</v>
      </c>
      <c r="H40340" s="34">
        <v>0</v>
      </c>
      <c r="I40340" s="34">
        <v>0</v>
      </c>
      <c r="J40340" s="34">
        <v>0</v>
      </c>
      <c r="K40340" s="34">
        <v>0</v>
      </c>
      <c r="L40340" s="34">
        <v>0</v>
      </c>
      <c r="M40340" s="34">
        <v>0</v>
      </c>
      <c r="N40340" s="34">
        <v>0</v>
      </c>
      <c r="O40340" s="34">
        <v>0</v>
      </c>
      <c r="P40340" s="34">
        <v>0</v>
      </c>
      <c r="Q40340" s="34">
        <v>0</v>
      </c>
      <c r="R40340" s="34">
        <v>0</v>
      </c>
      <c r="S40340" s="34">
        <v>0</v>
      </c>
      <c r="T40340" s="34">
        <v>0</v>
      </c>
      <c r="U40340" s="34">
        <v>0</v>
      </c>
      <c r="V40340" s="34">
        <v>0</v>
      </c>
      <c r="W40340" s="34">
        <v>0</v>
      </c>
      <c r="X40340" s="34">
        <v>0</v>
      </c>
      <c r="Y40340" s="34">
        <v>0</v>
      </c>
      <c r="Z40340" s="34">
        <v>0</v>
      </c>
      <c r="AA40340" s="34">
        <v>0</v>
      </c>
      <c r="AB40340" s="34">
        <v>0</v>
      </c>
      <c r="AC40340" s="34">
        <v>0</v>
      </c>
    </row>
    <row r="40341" spans="1:29" x14ac:dyDescent="0.2">
      <c r="A40341" s="34" t="s">
        <v>100834</v>
      </c>
      <c r="B40341" s="34">
        <v>3</v>
      </c>
      <c r="C40341" s="34">
        <v>0</v>
      </c>
      <c r="D40341" s="34">
        <v>0</v>
      </c>
      <c r="E40341" s="34">
        <v>0</v>
      </c>
      <c r="F40341" s="34">
        <v>0</v>
      </c>
      <c r="G40341" s="34">
        <v>0</v>
      </c>
      <c r="H40341" s="34">
        <v>0</v>
      </c>
      <c r="I40341" s="34">
        <v>0</v>
      </c>
      <c r="J40341" s="34">
        <v>0</v>
      </c>
      <c r="K40341" s="34">
        <v>0</v>
      </c>
      <c r="L40341" s="34">
        <v>0</v>
      </c>
      <c r="M40341" s="34">
        <v>0</v>
      </c>
      <c r="N40341" s="34">
        <v>0</v>
      </c>
      <c r="O40341" s="34">
        <v>0</v>
      </c>
      <c r="P40341" s="34">
        <v>0</v>
      </c>
      <c r="Q40341" s="34">
        <v>1</v>
      </c>
      <c r="R40341" s="34">
        <v>0</v>
      </c>
      <c r="S40341" s="34">
        <v>0</v>
      </c>
      <c r="T40341" s="34">
        <v>0</v>
      </c>
      <c r="U40341" s="34">
        <v>0</v>
      </c>
      <c r="V40341" s="34">
        <v>0</v>
      </c>
      <c r="W40341" s="34">
        <v>0</v>
      </c>
      <c r="X40341" s="34">
        <v>0</v>
      </c>
      <c r="Y40341" s="34">
        <v>0</v>
      </c>
      <c r="Z40341" s="34">
        <v>0</v>
      </c>
      <c r="AA40341" s="34">
        <v>0</v>
      </c>
      <c r="AB40341" s="34">
        <v>0</v>
      </c>
      <c r="AC40341" s="34">
        <v>0</v>
      </c>
    </row>
    <row r="40342" spans="1:29" x14ac:dyDescent="0.2">
      <c r="A40342" s="34" t="s">
        <v>100835</v>
      </c>
      <c r="B40342" s="34">
        <v>8</v>
      </c>
      <c r="C40342" s="34">
        <v>1</v>
      </c>
      <c r="D40342" s="34">
        <v>0</v>
      </c>
      <c r="E40342" s="34">
        <v>0</v>
      </c>
      <c r="F40342" s="34">
        <v>0</v>
      </c>
      <c r="G40342" s="34">
        <v>0</v>
      </c>
      <c r="H40342" s="34">
        <v>0</v>
      </c>
      <c r="I40342" s="34">
        <v>0</v>
      </c>
      <c r="J40342" s="34">
        <v>0</v>
      </c>
      <c r="K40342" s="34">
        <v>1</v>
      </c>
      <c r="L40342" s="34">
        <v>0</v>
      </c>
      <c r="M40342" s="34">
        <v>0</v>
      </c>
      <c r="N40342" s="34">
        <v>1</v>
      </c>
      <c r="O40342" s="34">
        <v>0</v>
      </c>
      <c r="P40342" s="34">
        <v>0</v>
      </c>
      <c r="Q40342" s="34">
        <v>0</v>
      </c>
      <c r="R40342" s="34">
        <v>0</v>
      </c>
      <c r="S40342" s="34">
        <v>0</v>
      </c>
      <c r="T40342" s="34">
        <v>0</v>
      </c>
      <c r="U40342" s="34">
        <v>0</v>
      </c>
      <c r="V40342" s="34">
        <v>0</v>
      </c>
      <c r="W40342" s="34">
        <v>0</v>
      </c>
      <c r="X40342" s="34">
        <v>0</v>
      </c>
      <c r="Y40342" s="34">
        <v>0</v>
      </c>
      <c r="Z40342" s="34">
        <v>0</v>
      </c>
      <c r="AA40342" s="34">
        <v>0</v>
      </c>
      <c r="AB40342" s="34">
        <v>0</v>
      </c>
      <c r="AC40342" s="34">
        <v>1</v>
      </c>
    </row>
    <row r="40343" spans="1:29" x14ac:dyDescent="0.2">
      <c r="A40343" s="34" t="s">
        <v>100836</v>
      </c>
      <c r="B40343" s="34">
        <v>5</v>
      </c>
      <c r="C40343" s="34">
        <v>0</v>
      </c>
      <c r="D40343" s="34">
        <v>0</v>
      </c>
      <c r="E40343" s="34">
        <v>0</v>
      </c>
      <c r="F40343" s="34">
        <v>0</v>
      </c>
      <c r="G40343" s="34">
        <v>1</v>
      </c>
      <c r="H40343" s="34">
        <v>0</v>
      </c>
      <c r="I40343" s="34">
        <v>0</v>
      </c>
      <c r="J40343" s="34">
        <v>0</v>
      </c>
      <c r="K40343" s="34">
        <v>0</v>
      </c>
      <c r="L40343" s="34">
        <v>0</v>
      </c>
      <c r="M40343" s="34">
        <v>0</v>
      </c>
      <c r="N40343" s="34">
        <v>0</v>
      </c>
      <c r="O40343" s="34">
        <v>0</v>
      </c>
      <c r="P40343" s="34">
        <v>0</v>
      </c>
      <c r="Q40343" s="34">
        <v>0</v>
      </c>
      <c r="R40343" s="34">
        <v>0</v>
      </c>
      <c r="S40343" s="34">
        <v>0</v>
      </c>
      <c r="T40343" s="34">
        <v>0</v>
      </c>
      <c r="U40343" s="34">
        <v>0</v>
      </c>
      <c r="V40343" s="34">
        <v>0</v>
      </c>
      <c r="W40343" s="34">
        <v>0</v>
      </c>
      <c r="X40343" s="34">
        <v>0</v>
      </c>
      <c r="Y40343" s="34">
        <v>0</v>
      </c>
      <c r="Z40343" s="34">
        <v>0</v>
      </c>
      <c r="AA40343" s="34">
        <v>0</v>
      </c>
      <c r="AB40343" s="34">
        <v>0</v>
      </c>
      <c r="AC40343" s="34">
        <v>0</v>
      </c>
    </row>
    <row r="40344" spans="1:29" x14ac:dyDescent="0.2">
      <c r="A40344" s="34" t="s">
        <v>100837</v>
      </c>
      <c r="B40344" s="34">
        <v>0</v>
      </c>
      <c r="C40344" s="34">
        <v>0</v>
      </c>
      <c r="D40344" s="34">
        <v>0</v>
      </c>
      <c r="E40344" s="34">
        <v>0</v>
      </c>
      <c r="F40344" s="34">
        <v>0</v>
      </c>
      <c r="G40344" s="34">
        <v>0</v>
      </c>
      <c r="H40344" s="34">
        <v>0</v>
      </c>
      <c r="I40344" s="34">
        <v>0</v>
      </c>
      <c r="J40344" s="34">
        <v>0</v>
      </c>
      <c r="K40344" s="34">
        <v>0</v>
      </c>
      <c r="L40344" s="34">
        <v>0</v>
      </c>
      <c r="M40344" s="34">
        <v>0</v>
      </c>
      <c r="N40344" s="34">
        <v>0</v>
      </c>
      <c r="O40344" s="34">
        <v>0</v>
      </c>
      <c r="P40344" s="34">
        <v>0</v>
      </c>
      <c r="Q40344" s="34">
        <v>0</v>
      </c>
      <c r="R40344" s="34">
        <v>0</v>
      </c>
      <c r="S40344" s="34">
        <v>0</v>
      </c>
      <c r="T40344" s="34">
        <v>0</v>
      </c>
      <c r="U40344" s="34">
        <v>0</v>
      </c>
      <c r="V40344" s="34">
        <v>0</v>
      </c>
      <c r="W40344" s="34">
        <v>0</v>
      </c>
      <c r="X40344" s="34">
        <v>0</v>
      </c>
      <c r="Y40344" s="34">
        <v>0</v>
      </c>
      <c r="Z40344" s="34">
        <v>0</v>
      </c>
      <c r="AA40344" s="34">
        <v>0</v>
      </c>
      <c r="AB40344" s="34">
        <v>0</v>
      </c>
      <c r="AC40344" s="34">
        <v>0</v>
      </c>
    </row>
    <row r="40345" spans="1:29" x14ac:dyDescent="0.2">
      <c r="A40345" s="34" t="s">
        <v>100838</v>
      </c>
      <c r="B40345" s="34">
        <v>1</v>
      </c>
      <c r="C40345" s="34">
        <v>0</v>
      </c>
      <c r="D40345" s="34">
        <v>0</v>
      </c>
      <c r="E40345" s="34">
        <v>0</v>
      </c>
      <c r="F40345" s="34">
        <v>0</v>
      </c>
      <c r="G40345" s="34">
        <v>0</v>
      </c>
      <c r="H40345" s="34">
        <v>0</v>
      </c>
      <c r="I40345" s="34">
        <v>0</v>
      </c>
      <c r="J40345" s="34">
        <v>0</v>
      </c>
      <c r="K40345" s="34">
        <v>0</v>
      </c>
      <c r="L40345" s="34">
        <v>0</v>
      </c>
      <c r="M40345" s="34">
        <v>0</v>
      </c>
      <c r="N40345" s="34">
        <v>0</v>
      </c>
      <c r="O40345" s="34">
        <v>0</v>
      </c>
      <c r="P40345" s="34">
        <v>1</v>
      </c>
      <c r="Q40345" s="34">
        <v>0</v>
      </c>
      <c r="R40345" s="34">
        <v>0</v>
      </c>
      <c r="S40345" s="34">
        <v>0</v>
      </c>
      <c r="T40345" s="34">
        <v>0</v>
      </c>
      <c r="U40345" s="34">
        <v>0</v>
      </c>
      <c r="V40345" s="34">
        <v>0</v>
      </c>
      <c r="W40345" s="34">
        <v>0</v>
      </c>
      <c r="X40345" s="34">
        <v>0</v>
      </c>
      <c r="Y40345" s="34">
        <v>0</v>
      </c>
      <c r="Z40345" s="34">
        <v>0</v>
      </c>
      <c r="AA40345" s="34">
        <v>0</v>
      </c>
      <c r="AB40345" s="34">
        <v>0</v>
      </c>
      <c r="AC40345" s="34">
        <v>0</v>
      </c>
    </row>
    <row r="40346" spans="1:29" x14ac:dyDescent="0.2">
      <c r="A40346" s="34" t="s">
        <v>100839</v>
      </c>
      <c r="B40346" s="34">
        <v>8</v>
      </c>
      <c r="C40346" s="34">
        <v>0</v>
      </c>
      <c r="D40346" s="34">
        <v>0</v>
      </c>
      <c r="E40346" s="34">
        <v>0</v>
      </c>
      <c r="F40346" s="34">
        <v>0</v>
      </c>
      <c r="G40346" s="34">
        <v>0</v>
      </c>
      <c r="H40346" s="34">
        <v>0</v>
      </c>
      <c r="I40346" s="34">
        <v>0</v>
      </c>
      <c r="J40346" s="34">
        <v>0</v>
      </c>
      <c r="K40346" s="34">
        <v>0</v>
      </c>
      <c r="L40346" s="34">
        <v>0</v>
      </c>
      <c r="M40346" s="34">
        <v>0</v>
      </c>
      <c r="N40346" s="34">
        <v>0</v>
      </c>
      <c r="O40346" s="34">
        <v>0</v>
      </c>
      <c r="P40346" s="34">
        <v>0</v>
      </c>
      <c r="Q40346" s="34">
        <v>0</v>
      </c>
      <c r="R40346" s="34">
        <v>0</v>
      </c>
      <c r="S40346" s="34">
        <v>0</v>
      </c>
      <c r="T40346" s="34">
        <v>0</v>
      </c>
      <c r="U40346" s="34">
        <v>0</v>
      </c>
      <c r="V40346" s="34">
        <v>0</v>
      </c>
      <c r="W40346" s="34">
        <v>0</v>
      </c>
      <c r="X40346" s="34">
        <v>0</v>
      </c>
      <c r="Y40346" s="34">
        <v>1</v>
      </c>
      <c r="Z40346" s="34">
        <v>0</v>
      </c>
      <c r="AA40346" s="34">
        <v>0</v>
      </c>
      <c r="AB40346" s="34">
        <v>1</v>
      </c>
      <c r="AC40346" s="34">
        <v>0</v>
      </c>
    </row>
    <row r="40347" spans="1:29" x14ac:dyDescent="0.2">
      <c r="A40347" s="34" t="s">
        <v>100840</v>
      </c>
      <c r="B40347" s="34">
        <v>3</v>
      </c>
      <c r="C40347" s="34">
        <v>0</v>
      </c>
      <c r="D40347" s="34">
        <v>0</v>
      </c>
      <c r="E40347" s="34">
        <v>0</v>
      </c>
      <c r="F40347" s="34">
        <v>0</v>
      </c>
      <c r="G40347" s="34">
        <v>0</v>
      </c>
      <c r="H40347" s="34">
        <v>0</v>
      </c>
      <c r="I40347" s="34">
        <v>0</v>
      </c>
      <c r="J40347" s="34">
        <v>0</v>
      </c>
      <c r="K40347" s="34">
        <v>0</v>
      </c>
      <c r="L40347" s="34">
        <v>0</v>
      </c>
      <c r="M40347" s="34">
        <v>0</v>
      </c>
      <c r="N40347" s="34">
        <v>0</v>
      </c>
      <c r="O40347" s="34">
        <v>0</v>
      </c>
      <c r="P40347" s="34">
        <v>0</v>
      </c>
      <c r="Q40347" s="34">
        <v>0</v>
      </c>
      <c r="R40347" s="34">
        <v>0</v>
      </c>
      <c r="S40347" s="34">
        <v>0</v>
      </c>
      <c r="T40347" s="34">
        <v>0</v>
      </c>
      <c r="U40347" s="34">
        <v>0</v>
      </c>
      <c r="V40347" s="34">
        <v>0</v>
      </c>
      <c r="W40347" s="34">
        <v>0</v>
      </c>
      <c r="X40347" s="34">
        <v>0</v>
      </c>
      <c r="Y40347" s="34">
        <v>0</v>
      </c>
      <c r="Z40347" s="34">
        <v>0</v>
      </c>
      <c r="AA40347" s="34">
        <v>0</v>
      </c>
      <c r="AB40347" s="34">
        <v>0</v>
      </c>
      <c r="AC40347" s="34">
        <v>0</v>
      </c>
    </row>
    <row r="40348" spans="1:29" x14ac:dyDescent="0.2">
      <c r="A40348" s="34" t="s">
        <v>100841</v>
      </c>
      <c r="B40348" s="34">
        <v>8</v>
      </c>
      <c r="C40348" s="34">
        <v>0</v>
      </c>
      <c r="D40348" s="34">
        <v>0</v>
      </c>
      <c r="E40348" s="34">
        <v>0</v>
      </c>
      <c r="F40348" s="34">
        <v>0</v>
      </c>
      <c r="G40348" s="34">
        <v>0</v>
      </c>
      <c r="H40348" s="34">
        <v>0</v>
      </c>
      <c r="I40348" s="34">
        <v>0</v>
      </c>
      <c r="J40348" s="34">
        <v>0</v>
      </c>
      <c r="K40348" s="34">
        <v>0</v>
      </c>
      <c r="L40348" s="34">
        <v>0</v>
      </c>
      <c r="M40348" s="34">
        <v>0</v>
      </c>
      <c r="N40348" s="34">
        <v>0</v>
      </c>
      <c r="O40348" s="34">
        <v>0</v>
      </c>
      <c r="P40348" s="34">
        <v>0</v>
      </c>
      <c r="Q40348" s="34">
        <v>1</v>
      </c>
      <c r="R40348" s="34">
        <v>0</v>
      </c>
      <c r="S40348" s="34">
        <v>0</v>
      </c>
      <c r="T40348" s="34">
        <v>0</v>
      </c>
      <c r="U40348" s="34">
        <v>0</v>
      </c>
      <c r="V40348" s="34">
        <v>0</v>
      </c>
      <c r="W40348" s="34">
        <v>0</v>
      </c>
      <c r="X40348" s="34">
        <v>0</v>
      </c>
      <c r="Y40348" s="34">
        <v>0</v>
      </c>
      <c r="Z40348" s="34">
        <v>0</v>
      </c>
      <c r="AA40348" s="34">
        <v>0</v>
      </c>
      <c r="AB40348" s="34">
        <v>1</v>
      </c>
      <c r="AC40348" s="34">
        <v>0</v>
      </c>
    </row>
    <row r="40349" spans="1:29" x14ac:dyDescent="0.2">
      <c r="A40349" s="34" t="s">
        <v>100842</v>
      </c>
      <c r="B40349" s="34">
        <v>9</v>
      </c>
      <c r="C40349" s="34">
        <v>0</v>
      </c>
      <c r="D40349" s="34">
        <v>0</v>
      </c>
      <c r="E40349" s="34">
        <v>0</v>
      </c>
      <c r="F40349" s="34">
        <v>0</v>
      </c>
      <c r="G40349" s="34">
        <v>0</v>
      </c>
      <c r="H40349" s="34">
        <v>0</v>
      </c>
      <c r="I40349" s="34">
        <v>0</v>
      </c>
      <c r="J40349" s="34">
        <v>0</v>
      </c>
      <c r="K40349" s="34">
        <v>0</v>
      </c>
      <c r="L40349" s="34">
        <v>0</v>
      </c>
      <c r="M40349" s="34">
        <v>0</v>
      </c>
      <c r="N40349" s="34">
        <v>0</v>
      </c>
      <c r="O40349" s="34">
        <v>0</v>
      </c>
      <c r="P40349" s="34">
        <v>0</v>
      </c>
      <c r="Q40349" s="34">
        <v>0</v>
      </c>
      <c r="R40349" s="34">
        <v>0</v>
      </c>
      <c r="S40349" s="34">
        <v>0</v>
      </c>
      <c r="T40349" s="34">
        <v>0</v>
      </c>
      <c r="U40349" s="34">
        <v>0</v>
      </c>
      <c r="V40349" s="34">
        <v>0</v>
      </c>
      <c r="W40349" s="34">
        <v>0</v>
      </c>
      <c r="X40349" s="34">
        <v>0</v>
      </c>
      <c r="Y40349" s="34">
        <v>1</v>
      </c>
      <c r="Z40349" s="34">
        <v>0</v>
      </c>
      <c r="AA40349" s="34">
        <v>0</v>
      </c>
      <c r="AB40349" s="34">
        <v>2</v>
      </c>
      <c r="AC40349" s="34">
        <v>0</v>
      </c>
    </row>
    <row r="40350" spans="1:29" x14ac:dyDescent="0.2">
      <c r="A40350" s="34" t="s">
        <v>100843</v>
      </c>
      <c r="B40350" s="34">
        <v>2</v>
      </c>
      <c r="C40350" s="34">
        <v>0</v>
      </c>
      <c r="D40350" s="34">
        <v>0</v>
      </c>
      <c r="E40350" s="34">
        <v>0</v>
      </c>
      <c r="F40350" s="34">
        <v>0</v>
      </c>
      <c r="G40350" s="34">
        <v>0</v>
      </c>
      <c r="H40350" s="34">
        <v>0</v>
      </c>
      <c r="I40350" s="34">
        <v>0</v>
      </c>
      <c r="J40350" s="34">
        <v>0</v>
      </c>
      <c r="K40350" s="34">
        <v>0</v>
      </c>
      <c r="L40350" s="34">
        <v>1</v>
      </c>
      <c r="M40350" s="34">
        <v>0</v>
      </c>
      <c r="N40350" s="34">
        <v>0</v>
      </c>
      <c r="O40350" s="34">
        <v>0</v>
      </c>
      <c r="P40350" s="34">
        <v>0</v>
      </c>
      <c r="Q40350" s="34">
        <v>0</v>
      </c>
      <c r="R40350" s="34">
        <v>0</v>
      </c>
      <c r="S40350" s="34">
        <v>0</v>
      </c>
      <c r="T40350" s="34">
        <v>0</v>
      </c>
      <c r="U40350" s="34">
        <v>0</v>
      </c>
      <c r="V40350" s="34">
        <v>0</v>
      </c>
      <c r="W40350" s="34">
        <v>0</v>
      </c>
      <c r="X40350" s="34">
        <v>0</v>
      </c>
      <c r="Y40350" s="34">
        <v>0</v>
      </c>
      <c r="Z40350" s="34">
        <v>0</v>
      </c>
      <c r="AA40350" s="34">
        <v>0</v>
      </c>
      <c r="AB40350" s="34">
        <v>0</v>
      </c>
      <c r="AC40350" s="34">
        <v>0</v>
      </c>
    </row>
    <row r="40351" spans="1:29" x14ac:dyDescent="0.2">
      <c r="A40351" s="34" t="s">
        <v>100844</v>
      </c>
      <c r="B40351" s="34">
        <v>2</v>
      </c>
      <c r="C40351" s="34">
        <v>0</v>
      </c>
      <c r="D40351" s="34">
        <v>0</v>
      </c>
      <c r="E40351" s="34">
        <v>0</v>
      </c>
      <c r="F40351" s="34">
        <v>0</v>
      </c>
      <c r="G40351" s="34">
        <v>0</v>
      </c>
      <c r="H40351" s="34">
        <v>0</v>
      </c>
      <c r="I40351" s="34">
        <v>0</v>
      </c>
      <c r="J40351" s="34">
        <v>0</v>
      </c>
      <c r="K40351" s="34">
        <v>0</v>
      </c>
      <c r="L40351" s="34">
        <v>0</v>
      </c>
      <c r="M40351" s="34">
        <v>0</v>
      </c>
      <c r="N40351" s="34">
        <v>0</v>
      </c>
      <c r="O40351" s="34">
        <v>0</v>
      </c>
      <c r="P40351" s="34">
        <v>0</v>
      </c>
      <c r="Q40351" s="34">
        <v>0</v>
      </c>
      <c r="R40351" s="34">
        <v>0</v>
      </c>
      <c r="S40351" s="34">
        <v>1</v>
      </c>
      <c r="T40351" s="34">
        <v>0</v>
      </c>
      <c r="U40351" s="34">
        <v>0</v>
      </c>
      <c r="V40351" s="34">
        <v>0</v>
      </c>
      <c r="W40351" s="34">
        <v>0</v>
      </c>
      <c r="X40351" s="34">
        <v>1</v>
      </c>
      <c r="Y40351" s="34">
        <v>1</v>
      </c>
      <c r="Z40351" s="34">
        <v>0</v>
      </c>
      <c r="AA40351" s="34">
        <v>0</v>
      </c>
      <c r="AB40351" s="34">
        <v>0</v>
      </c>
      <c r="AC40351" s="34">
        <v>1</v>
      </c>
    </row>
    <row r="40352" spans="1:29" x14ac:dyDescent="0.2">
      <c r="A40352" s="34" t="s">
        <v>100845</v>
      </c>
      <c r="B40352" s="34">
        <v>2</v>
      </c>
      <c r="C40352" s="34">
        <v>0</v>
      </c>
      <c r="D40352" s="34">
        <v>0</v>
      </c>
      <c r="E40352" s="34">
        <v>0</v>
      </c>
      <c r="F40352" s="34">
        <v>0</v>
      </c>
      <c r="G40352" s="34">
        <v>0</v>
      </c>
      <c r="H40352" s="34">
        <v>0</v>
      </c>
      <c r="I40352" s="34">
        <v>0</v>
      </c>
      <c r="J40352" s="34">
        <v>0</v>
      </c>
      <c r="K40352" s="34">
        <v>0</v>
      </c>
      <c r="L40352" s="34">
        <v>0</v>
      </c>
      <c r="M40352" s="34">
        <v>0</v>
      </c>
      <c r="N40352" s="34">
        <v>0</v>
      </c>
      <c r="O40352" s="34">
        <v>0</v>
      </c>
      <c r="P40352" s="34">
        <v>0</v>
      </c>
      <c r="Q40352" s="34">
        <v>1</v>
      </c>
      <c r="R40352" s="34">
        <v>0</v>
      </c>
      <c r="S40352" s="34">
        <v>0</v>
      </c>
      <c r="T40352" s="34">
        <v>0</v>
      </c>
      <c r="U40352" s="34">
        <v>0</v>
      </c>
      <c r="V40352" s="34">
        <v>0</v>
      </c>
      <c r="W40352" s="34">
        <v>0</v>
      </c>
      <c r="X40352" s="34">
        <v>0</v>
      </c>
      <c r="Y40352" s="34">
        <v>1</v>
      </c>
      <c r="Z40352" s="34">
        <v>0</v>
      </c>
      <c r="AA40352" s="34">
        <v>0</v>
      </c>
      <c r="AB40352" s="34">
        <v>0</v>
      </c>
      <c r="AC40352" s="34">
        <v>1</v>
      </c>
    </row>
    <row r="40353" spans="1:29" x14ac:dyDescent="0.2">
      <c r="A40353" s="34" t="s">
        <v>100846</v>
      </c>
      <c r="B40353" s="34">
        <v>12</v>
      </c>
      <c r="C40353" s="34">
        <v>1</v>
      </c>
      <c r="D40353" s="34">
        <v>3</v>
      </c>
      <c r="E40353" s="34">
        <v>4</v>
      </c>
      <c r="F40353" s="34">
        <v>6</v>
      </c>
      <c r="G40353" s="34">
        <v>1</v>
      </c>
      <c r="H40353" s="34">
        <v>10</v>
      </c>
      <c r="I40353" s="34">
        <v>3</v>
      </c>
      <c r="J40353" s="34">
        <v>8</v>
      </c>
      <c r="K40353" s="34">
        <v>3</v>
      </c>
      <c r="L40353" s="34">
        <v>5</v>
      </c>
      <c r="M40353" s="34">
        <v>0</v>
      </c>
      <c r="N40353" s="34">
        <v>10</v>
      </c>
      <c r="O40353" s="34">
        <v>2</v>
      </c>
      <c r="P40353" s="34">
        <v>2</v>
      </c>
      <c r="Q40353" s="34">
        <v>2</v>
      </c>
      <c r="R40353" s="34">
        <v>7</v>
      </c>
      <c r="S40353" s="34">
        <v>5</v>
      </c>
      <c r="T40353" s="34">
        <v>3</v>
      </c>
      <c r="U40353" s="34">
        <v>6</v>
      </c>
      <c r="V40353" s="34">
        <v>11</v>
      </c>
      <c r="W40353" s="34">
        <v>10</v>
      </c>
      <c r="X40353" s="34">
        <v>2</v>
      </c>
      <c r="Y40353" s="34">
        <v>5</v>
      </c>
      <c r="Z40353" s="34">
        <v>10</v>
      </c>
      <c r="AA40353" s="34">
        <v>10</v>
      </c>
      <c r="AB40353" s="34">
        <v>20</v>
      </c>
      <c r="AC40353" s="34">
        <v>6</v>
      </c>
    </row>
    <row r="40354" spans="1:29" x14ac:dyDescent="0.2">
      <c r="A40354" s="34" t="s">
        <v>100847</v>
      </c>
      <c r="B40354" s="34">
        <v>4</v>
      </c>
      <c r="C40354" s="34">
        <v>1</v>
      </c>
      <c r="D40354" s="34">
        <v>0</v>
      </c>
      <c r="E40354" s="34">
        <v>0</v>
      </c>
      <c r="F40354" s="34">
        <v>0</v>
      </c>
      <c r="G40354" s="34">
        <v>0</v>
      </c>
      <c r="H40354" s="34">
        <v>0</v>
      </c>
      <c r="I40354" s="34">
        <v>0</v>
      </c>
      <c r="J40354" s="34">
        <v>0</v>
      </c>
      <c r="K40354" s="34">
        <v>0</v>
      </c>
      <c r="L40354" s="34">
        <v>0</v>
      </c>
      <c r="M40354" s="34">
        <v>0</v>
      </c>
      <c r="N40354" s="34">
        <v>0</v>
      </c>
      <c r="O40354" s="34">
        <v>0</v>
      </c>
      <c r="P40354" s="34">
        <v>0</v>
      </c>
      <c r="Q40354" s="34">
        <v>0</v>
      </c>
      <c r="R40354" s="34">
        <v>0</v>
      </c>
      <c r="S40354" s="34">
        <v>0</v>
      </c>
      <c r="T40354" s="34">
        <v>0</v>
      </c>
      <c r="U40354" s="34">
        <v>0</v>
      </c>
      <c r="V40354" s="34">
        <v>0</v>
      </c>
      <c r="W40354" s="34">
        <v>0</v>
      </c>
      <c r="X40354" s="34">
        <v>0</v>
      </c>
      <c r="Y40354" s="34">
        <v>0</v>
      </c>
      <c r="Z40354" s="34">
        <v>0</v>
      </c>
      <c r="AA40354" s="34">
        <v>0</v>
      </c>
      <c r="AB40354" s="34">
        <v>0</v>
      </c>
      <c r="AC40354" s="34">
        <v>0</v>
      </c>
    </row>
    <row r="40355" spans="1:29" x14ac:dyDescent="0.2">
      <c r="A40355" s="34" t="s">
        <v>100848</v>
      </c>
      <c r="B40355" s="34">
        <v>3</v>
      </c>
      <c r="C40355" s="34">
        <v>0</v>
      </c>
      <c r="D40355" s="34">
        <v>0</v>
      </c>
      <c r="E40355" s="34">
        <v>0</v>
      </c>
      <c r="F40355" s="34">
        <v>0</v>
      </c>
      <c r="G40355" s="34">
        <v>0</v>
      </c>
      <c r="H40355" s="34">
        <v>0</v>
      </c>
      <c r="I40355" s="34">
        <v>0</v>
      </c>
      <c r="J40355" s="34">
        <v>0</v>
      </c>
      <c r="K40355" s="34">
        <v>0</v>
      </c>
      <c r="L40355" s="34">
        <v>0</v>
      </c>
      <c r="M40355" s="34">
        <v>0</v>
      </c>
      <c r="N40355" s="34">
        <v>1</v>
      </c>
      <c r="O40355" s="34">
        <v>0</v>
      </c>
      <c r="P40355" s="34">
        <v>0</v>
      </c>
      <c r="Q40355" s="34">
        <v>0</v>
      </c>
      <c r="R40355" s="34">
        <v>0</v>
      </c>
      <c r="S40355" s="34">
        <v>0</v>
      </c>
      <c r="T40355" s="34">
        <v>0</v>
      </c>
      <c r="U40355" s="34">
        <v>0</v>
      </c>
      <c r="V40355" s="34">
        <v>1</v>
      </c>
      <c r="W40355" s="34">
        <v>0</v>
      </c>
      <c r="X40355" s="34">
        <v>0</v>
      </c>
      <c r="Y40355" s="34">
        <v>1</v>
      </c>
      <c r="Z40355" s="34">
        <v>2</v>
      </c>
      <c r="AA40355" s="34">
        <v>0</v>
      </c>
      <c r="AB40355" s="34">
        <v>0</v>
      </c>
      <c r="AC40355" s="34">
        <v>0</v>
      </c>
    </row>
    <row r="40356" spans="1:29" x14ac:dyDescent="0.2">
      <c r="A40356" s="34" t="s">
        <v>100849</v>
      </c>
      <c r="B40356" s="34">
        <v>5</v>
      </c>
      <c r="C40356" s="34">
        <v>0</v>
      </c>
      <c r="D40356" s="34">
        <v>0</v>
      </c>
      <c r="E40356" s="34">
        <v>0</v>
      </c>
      <c r="F40356" s="34">
        <v>0</v>
      </c>
      <c r="G40356" s="34">
        <v>0</v>
      </c>
      <c r="H40356" s="34">
        <v>0</v>
      </c>
      <c r="I40356" s="34">
        <v>0</v>
      </c>
      <c r="J40356" s="34">
        <v>0</v>
      </c>
      <c r="K40356" s="34">
        <v>0</v>
      </c>
      <c r="L40356" s="34">
        <v>0</v>
      </c>
      <c r="M40356" s="34">
        <v>0</v>
      </c>
      <c r="N40356" s="34">
        <v>0</v>
      </c>
      <c r="O40356" s="34">
        <v>0</v>
      </c>
      <c r="P40356" s="34">
        <v>0</v>
      </c>
      <c r="Q40356" s="34">
        <v>0</v>
      </c>
      <c r="R40356" s="34">
        <v>0</v>
      </c>
      <c r="S40356" s="34">
        <v>0</v>
      </c>
      <c r="T40356" s="34">
        <v>0</v>
      </c>
      <c r="U40356" s="34">
        <v>0</v>
      </c>
      <c r="V40356" s="34">
        <v>0</v>
      </c>
      <c r="W40356" s="34">
        <v>0</v>
      </c>
      <c r="X40356" s="34">
        <v>0</v>
      </c>
      <c r="Y40356" s="34">
        <v>0</v>
      </c>
      <c r="Z40356" s="34">
        <v>0</v>
      </c>
      <c r="AA40356" s="34">
        <v>0</v>
      </c>
      <c r="AB40356" s="34">
        <v>0</v>
      </c>
      <c r="AC40356" s="34">
        <v>0</v>
      </c>
    </row>
    <row r="40357" spans="1:29" x14ac:dyDescent="0.2">
      <c r="A40357" s="34" t="s">
        <v>100850</v>
      </c>
      <c r="B40357" s="34">
        <v>3</v>
      </c>
      <c r="C40357" s="34">
        <v>0</v>
      </c>
      <c r="D40357" s="34">
        <v>0</v>
      </c>
      <c r="E40357" s="34">
        <v>0</v>
      </c>
      <c r="F40357" s="34">
        <v>0</v>
      </c>
      <c r="G40357" s="34">
        <v>0</v>
      </c>
      <c r="H40357" s="34">
        <v>0</v>
      </c>
      <c r="I40357" s="34">
        <v>0</v>
      </c>
      <c r="J40357" s="34">
        <v>0</v>
      </c>
      <c r="K40357" s="34">
        <v>0</v>
      </c>
      <c r="L40357" s="34">
        <v>0</v>
      </c>
      <c r="M40357" s="34">
        <v>0</v>
      </c>
      <c r="N40357" s="34">
        <v>1</v>
      </c>
      <c r="O40357" s="34">
        <v>0</v>
      </c>
      <c r="P40357" s="34">
        <v>0</v>
      </c>
      <c r="Q40357" s="34">
        <v>1</v>
      </c>
      <c r="R40357" s="34">
        <v>0</v>
      </c>
      <c r="S40357" s="34">
        <v>0</v>
      </c>
      <c r="T40357" s="34">
        <v>0</v>
      </c>
      <c r="U40357" s="34">
        <v>0</v>
      </c>
      <c r="V40357" s="34">
        <v>0</v>
      </c>
      <c r="W40357" s="34">
        <v>0</v>
      </c>
      <c r="X40357" s="34">
        <v>0</v>
      </c>
      <c r="Y40357" s="34">
        <v>0</v>
      </c>
      <c r="Z40357" s="34">
        <v>0</v>
      </c>
      <c r="AA40357" s="34">
        <v>0</v>
      </c>
      <c r="AB40357" s="34">
        <v>0</v>
      </c>
      <c r="AC40357" s="34">
        <v>0</v>
      </c>
    </row>
    <row r="40358" spans="1:29" x14ac:dyDescent="0.2">
      <c r="A40358" s="34" t="s">
        <v>100851</v>
      </c>
      <c r="B40358" s="34">
        <v>1</v>
      </c>
      <c r="C40358" s="34">
        <v>0</v>
      </c>
      <c r="D40358" s="34">
        <v>0</v>
      </c>
      <c r="E40358" s="34">
        <v>0</v>
      </c>
      <c r="F40358" s="34">
        <v>0</v>
      </c>
      <c r="G40358" s="34">
        <v>0</v>
      </c>
      <c r="H40358" s="34">
        <v>0</v>
      </c>
      <c r="I40358" s="34">
        <v>0</v>
      </c>
      <c r="J40358" s="34">
        <v>0</v>
      </c>
      <c r="K40358" s="34">
        <v>0</v>
      </c>
      <c r="L40358" s="34">
        <v>0</v>
      </c>
      <c r="M40358" s="34">
        <v>0</v>
      </c>
      <c r="N40358" s="34">
        <v>0</v>
      </c>
      <c r="O40358" s="34">
        <v>0</v>
      </c>
      <c r="P40358" s="34">
        <v>0</v>
      </c>
      <c r="Q40358" s="34">
        <v>0</v>
      </c>
      <c r="R40358" s="34">
        <v>0</v>
      </c>
      <c r="S40358" s="34">
        <v>0</v>
      </c>
      <c r="T40358" s="34">
        <v>0</v>
      </c>
      <c r="U40358" s="34">
        <v>0</v>
      </c>
      <c r="V40358" s="34">
        <v>0</v>
      </c>
      <c r="W40358" s="34">
        <v>0</v>
      </c>
      <c r="X40358" s="34">
        <v>0</v>
      </c>
      <c r="Y40358" s="34">
        <v>0</v>
      </c>
      <c r="Z40358" s="34">
        <v>0</v>
      </c>
      <c r="AA40358" s="34">
        <v>0</v>
      </c>
      <c r="AB40358" s="34">
        <v>0</v>
      </c>
      <c r="AC40358" s="34">
        <v>0</v>
      </c>
    </row>
    <row r="40359" spans="1:29" x14ac:dyDescent="0.2">
      <c r="A40359" s="34" t="s">
        <v>100852</v>
      </c>
      <c r="B40359" s="34">
        <v>4</v>
      </c>
      <c r="C40359" s="34">
        <v>0</v>
      </c>
      <c r="D40359" s="34">
        <v>0</v>
      </c>
      <c r="E40359" s="34">
        <v>1</v>
      </c>
      <c r="F40359" s="34">
        <v>0</v>
      </c>
      <c r="G40359" s="34">
        <v>0</v>
      </c>
      <c r="H40359" s="34">
        <v>1</v>
      </c>
      <c r="I40359" s="34">
        <v>0</v>
      </c>
      <c r="J40359" s="34">
        <v>0</v>
      </c>
      <c r="K40359" s="34">
        <v>0</v>
      </c>
      <c r="L40359" s="34">
        <v>0</v>
      </c>
      <c r="M40359" s="34">
        <v>0</v>
      </c>
      <c r="N40359" s="34">
        <v>0</v>
      </c>
      <c r="O40359" s="34">
        <v>0</v>
      </c>
      <c r="P40359" s="34">
        <v>0</v>
      </c>
      <c r="Q40359" s="34">
        <v>0</v>
      </c>
      <c r="R40359" s="34">
        <v>0</v>
      </c>
      <c r="S40359" s="34">
        <v>0</v>
      </c>
      <c r="T40359" s="34">
        <v>0</v>
      </c>
      <c r="U40359" s="34">
        <v>0</v>
      </c>
      <c r="V40359" s="34">
        <v>0</v>
      </c>
      <c r="W40359" s="34">
        <v>0</v>
      </c>
      <c r="X40359" s="34">
        <v>0</v>
      </c>
      <c r="Y40359" s="34">
        <v>0</v>
      </c>
      <c r="Z40359" s="34">
        <v>0</v>
      </c>
      <c r="AA40359" s="34">
        <v>0</v>
      </c>
      <c r="AB40359" s="34">
        <v>0</v>
      </c>
      <c r="AC40359" s="34">
        <v>0</v>
      </c>
    </row>
    <row r="40360" spans="1:29" x14ac:dyDescent="0.2">
      <c r="A40360" s="34" t="s">
        <v>100853</v>
      </c>
      <c r="B40360" s="34">
        <v>0</v>
      </c>
      <c r="C40360" s="34">
        <v>0</v>
      </c>
      <c r="D40360" s="34">
        <v>0</v>
      </c>
      <c r="E40360" s="34">
        <v>0</v>
      </c>
      <c r="F40360" s="34">
        <v>0</v>
      </c>
      <c r="G40360" s="34">
        <v>0</v>
      </c>
      <c r="H40360" s="34">
        <v>0</v>
      </c>
      <c r="I40360" s="34">
        <v>0</v>
      </c>
      <c r="J40360" s="34">
        <v>0</v>
      </c>
      <c r="K40360" s="34">
        <v>0</v>
      </c>
      <c r="L40360" s="34">
        <v>0</v>
      </c>
      <c r="M40360" s="34">
        <v>0</v>
      </c>
      <c r="N40360" s="34">
        <v>0</v>
      </c>
      <c r="O40360" s="34">
        <v>0</v>
      </c>
      <c r="P40360" s="34">
        <v>0</v>
      </c>
      <c r="Q40360" s="34">
        <v>0</v>
      </c>
      <c r="R40360" s="34">
        <v>0</v>
      </c>
      <c r="S40360" s="34">
        <v>0</v>
      </c>
      <c r="T40360" s="34">
        <v>0</v>
      </c>
      <c r="U40360" s="34">
        <v>0</v>
      </c>
      <c r="V40360" s="34">
        <v>0</v>
      </c>
      <c r="W40360" s="34">
        <v>0</v>
      </c>
      <c r="X40360" s="34">
        <v>0</v>
      </c>
      <c r="Y40360" s="34">
        <v>0</v>
      </c>
      <c r="Z40360" s="34">
        <v>0</v>
      </c>
      <c r="AA40360" s="34">
        <v>0</v>
      </c>
      <c r="AB40360" s="34">
        <v>0</v>
      </c>
      <c r="AC40360" s="34">
        <v>0</v>
      </c>
    </row>
    <row r="40361" spans="1:29" x14ac:dyDescent="0.2">
      <c r="A40361" s="34" t="s">
        <v>100854</v>
      </c>
      <c r="B40361" s="34">
        <v>3</v>
      </c>
      <c r="C40361" s="34">
        <v>0</v>
      </c>
      <c r="D40361" s="34">
        <v>0</v>
      </c>
      <c r="E40361" s="34">
        <v>0</v>
      </c>
      <c r="F40361" s="34">
        <v>0</v>
      </c>
      <c r="G40361" s="34">
        <v>0</v>
      </c>
      <c r="H40361" s="34">
        <v>0</v>
      </c>
      <c r="I40361" s="34">
        <v>0</v>
      </c>
      <c r="J40361" s="34">
        <v>0</v>
      </c>
      <c r="K40361" s="34">
        <v>1</v>
      </c>
      <c r="L40361" s="34">
        <v>0</v>
      </c>
      <c r="M40361" s="34">
        <v>0</v>
      </c>
      <c r="N40361" s="34">
        <v>1</v>
      </c>
      <c r="O40361" s="34">
        <v>0</v>
      </c>
      <c r="P40361" s="34">
        <v>0</v>
      </c>
      <c r="Q40361" s="34">
        <v>0</v>
      </c>
      <c r="R40361" s="34">
        <v>0</v>
      </c>
      <c r="S40361" s="34">
        <v>0</v>
      </c>
      <c r="T40361" s="34">
        <v>0</v>
      </c>
      <c r="U40361" s="34">
        <v>0</v>
      </c>
      <c r="V40361" s="34">
        <v>0</v>
      </c>
      <c r="W40361" s="34">
        <v>0</v>
      </c>
      <c r="X40361" s="34">
        <v>0</v>
      </c>
      <c r="Y40361" s="34">
        <v>0</v>
      </c>
      <c r="Z40361" s="34">
        <v>0</v>
      </c>
      <c r="AA40361" s="34">
        <v>1</v>
      </c>
      <c r="AB40361" s="34">
        <v>0</v>
      </c>
      <c r="AC40361" s="34">
        <v>1</v>
      </c>
    </row>
    <row r="40362" spans="1:29" x14ac:dyDescent="0.2">
      <c r="A40362" s="34" t="s">
        <v>100855</v>
      </c>
      <c r="B40362" s="34">
        <v>2</v>
      </c>
      <c r="C40362" s="34">
        <v>0</v>
      </c>
      <c r="D40362" s="34">
        <v>0</v>
      </c>
      <c r="E40362" s="34">
        <v>0</v>
      </c>
      <c r="F40362" s="34">
        <v>0</v>
      </c>
      <c r="G40362" s="34">
        <v>0</v>
      </c>
      <c r="H40362" s="34">
        <v>0</v>
      </c>
      <c r="I40362" s="34">
        <v>0</v>
      </c>
      <c r="J40362" s="34">
        <v>0</v>
      </c>
      <c r="K40362" s="34">
        <v>1</v>
      </c>
      <c r="L40362" s="34">
        <v>0</v>
      </c>
      <c r="M40362" s="34">
        <v>0</v>
      </c>
      <c r="N40362" s="34">
        <v>0</v>
      </c>
      <c r="O40362" s="34">
        <v>0</v>
      </c>
      <c r="P40362" s="34">
        <v>0</v>
      </c>
      <c r="Q40362" s="34">
        <v>0</v>
      </c>
      <c r="R40362" s="34">
        <v>0</v>
      </c>
      <c r="S40362" s="34">
        <v>0</v>
      </c>
      <c r="T40362" s="34">
        <v>0</v>
      </c>
      <c r="U40362" s="34">
        <v>0</v>
      </c>
      <c r="V40362" s="34">
        <v>0</v>
      </c>
      <c r="W40362" s="34">
        <v>0</v>
      </c>
      <c r="X40362" s="34">
        <v>0</v>
      </c>
      <c r="Y40362" s="34">
        <v>0</v>
      </c>
      <c r="Z40362" s="34">
        <v>0</v>
      </c>
      <c r="AA40362" s="34">
        <v>0</v>
      </c>
      <c r="AB40362" s="34">
        <v>0</v>
      </c>
      <c r="AC40362" s="34">
        <v>0</v>
      </c>
    </row>
    <row r="40363" spans="1:29" x14ac:dyDescent="0.2">
      <c r="A40363" s="34" t="s">
        <v>100856</v>
      </c>
      <c r="B40363" s="34">
        <v>3</v>
      </c>
      <c r="C40363" s="34">
        <v>0</v>
      </c>
      <c r="D40363" s="34">
        <v>0</v>
      </c>
      <c r="E40363" s="34">
        <v>0</v>
      </c>
      <c r="F40363" s="34">
        <v>0</v>
      </c>
      <c r="G40363" s="34">
        <v>0</v>
      </c>
      <c r="H40363" s="34">
        <v>0</v>
      </c>
      <c r="I40363" s="34">
        <v>0</v>
      </c>
      <c r="J40363" s="34">
        <v>0</v>
      </c>
      <c r="K40363" s="34">
        <v>0</v>
      </c>
      <c r="L40363" s="34">
        <v>0</v>
      </c>
      <c r="M40363" s="34">
        <v>0</v>
      </c>
      <c r="N40363" s="34">
        <v>0</v>
      </c>
      <c r="O40363" s="34">
        <v>0</v>
      </c>
      <c r="P40363" s="34">
        <v>0</v>
      </c>
      <c r="Q40363" s="34">
        <v>0</v>
      </c>
      <c r="R40363" s="34">
        <v>0</v>
      </c>
      <c r="S40363" s="34">
        <v>0</v>
      </c>
      <c r="T40363" s="34">
        <v>0</v>
      </c>
      <c r="U40363" s="34">
        <v>0</v>
      </c>
      <c r="V40363" s="34">
        <v>0</v>
      </c>
      <c r="W40363" s="34">
        <v>0</v>
      </c>
      <c r="X40363" s="34">
        <v>0</v>
      </c>
      <c r="Y40363" s="34">
        <v>0</v>
      </c>
      <c r="Z40363" s="34">
        <v>0</v>
      </c>
      <c r="AA40363" s="34">
        <v>0</v>
      </c>
      <c r="AB40363" s="34">
        <v>0</v>
      </c>
      <c r="AC40363" s="34">
        <v>0</v>
      </c>
    </row>
    <row r="40364" spans="1:29" x14ac:dyDescent="0.2">
      <c r="A40364" s="34" t="s">
        <v>100857</v>
      </c>
      <c r="B40364" s="34">
        <v>3</v>
      </c>
      <c r="C40364" s="34">
        <v>0</v>
      </c>
      <c r="D40364" s="34">
        <v>0</v>
      </c>
      <c r="E40364" s="34">
        <v>0</v>
      </c>
      <c r="F40364" s="34">
        <v>0</v>
      </c>
      <c r="G40364" s="34">
        <v>0</v>
      </c>
      <c r="H40364" s="34">
        <v>0</v>
      </c>
      <c r="I40364" s="34">
        <v>0</v>
      </c>
      <c r="J40364" s="34">
        <v>0</v>
      </c>
      <c r="K40364" s="34">
        <v>0</v>
      </c>
      <c r="L40364" s="34">
        <v>0</v>
      </c>
      <c r="M40364" s="34">
        <v>0</v>
      </c>
      <c r="N40364" s="34">
        <v>0</v>
      </c>
      <c r="O40364" s="34">
        <v>0</v>
      </c>
      <c r="P40364" s="34">
        <v>0</v>
      </c>
      <c r="Q40364" s="34">
        <v>0</v>
      </c>
      <c r="R40364" s="34">
        <v>1</v>
      </c>
      <c r="S40364" s="34">
        <v>2</v>
      </c>
      <c r="T40364" s="34">
        <v>0</v>
      </c>
      <c r="U40364" s="34">
        <v>0</v>
      </c>
      <c r="V40364" s="34">
        <v>0</v>
      </c>
      <c r="W40364" s="34">
        <v>1</v>
      </c>
      <c r="X40364" s="34">
        <v>0</v>
      </c>
      <c r="Y40364" s="34">
        <v>3</v>
      </c>
      <c r="Z40364" s="34">
        <v>0</v>
      </c>
      <c r="AA40364" s="34">
        <v>0</v>
      </c>
      <c r="AB40364" s="34">
        <v>0</v>
      </c>
      <c r="AC40364" s="34">
        <v>2</v>
      </c>
    </row>
    <row r="40365" spans="1:29" x14ac:dyDescent="0.2">
      <c r="A40365" s="34" t="s">
        <v>100858</v>
      </c>
      <c r="B40365" s="34">
        <v>4</v>
      </c>
      <c r="C40365" s="34">
        <v>0</v>
      </c>
      <c r="D40365" s="34">
        <v>0</v>
      </c>
      <c r="E40365" s="34">
        <v>0</v>
      </c>
      <c r="F40365" s="34">
        <v>0</v>
      </c>
      <c r="G40365" s="34">
        <v>0</v>
      </c>
      <c r="H40365" s="34">
        <v>0</v>
      </c>
      <c r="I40365" s="34">
        <v>0</v>
      </c>
      <c r="J40365" s="34">
        <v>0</v>
      </c>
      <c r="K40365" s="34">
        <v>0</v>
      </c>
      <c r="L40365" s="34">
        <v>0</v>
      </c>
      <c r="M40365" s="34">
        <v>0</v>
      </c>
      <c r="N40365" s="34">
        <v>0</v>
      </c>
      <c r="O40365" s="34">
        <v>0</v>
      </c>
      <c r="P40365" s="34">
        <v>0</v>
      </c>
      <c r="Q40365" s="34">
        <v>0</v>
      </c>
      <c r="R40365" s="34">
        <v>0</v>
      </c>
      <c r="S40365" s="34">
        <v>0</v>
      </c>
      <c r="T40365" s="34">
        <v>0</v>
      </c>
      <c r="U40365" s="34">
        <v>0</v>
      </c>
      <c r="V40365" s="34">
        <v>0</v>
      </c>
      <c r="W40365" s="34">
        <v>0</v>
      </c>
      <c r="X40365" s="34">
        <v>0</v>
      </c>
      <c r="Y40365" s="34">
        <v>0</v>
      </c>
      <c r="Z40365" s="34">
        <v>0</v>
      </c>
      <c r="AA40365" s="34">
        <v>0</v>
      </c>
      <c r="AB40365" s="34">
        <v>0</v>
      </c>
      <c r="AC40365" s="34">
        <v>0</v>
      </c>
    </row>
    <row r="40366" spans="1:29" x14ac:dyDescent="0.2">
      <c r="A40366" s="34" t="s">
        <v>100859</v>
      </c>
      <c r="B40366" s="34">
        <v>3</v>
      </c>
      <c r="C40366" s="34">
        <v>0</v>
      </c>
      <c r="D40366" s="34">
        <v>0</v>
      </c>
      <c r="E40366" s="34">
        <v>0</v>
      </c>
      <c r="F40366" s="34">
        <v>0</v>
      </c>
      <c r="G40366" s="34">
        <v>0</v>
      </c>
      <c r="H40366" s="34">
        <v>0</v>
      </c>
      <c r="I40366" s="34">
        <v>0</v>
      </c>
      <c r="J40366" s="34">
        <v>0</v>
      </c>
      <c r="K40366" s="34">
        <v>0</v>
      </c>
      <c r="L40366" s="34">
        <v>0</v>
      </c>
      <c r="M40366" s="34">
        <v>0</v>
      </c>
      <c r="N40366" s="34">
        <v>0</v>
      </c>
      <c r="O40366" s="34">
        <v>0</v>
      </c>
      <c r="P40366" s="34">
        <v>0</v>
      </c>
      <c r="Q40366" s="34">
        <v>0</v>
      </c>
      <c r="R40366" s="34">
        <v>0</v>
      </c>
      <c r="S40366" s="34">
        <v>0</v>
      </c>
      <c r="T40366" s="34">
        <v>0</v>
      </c>
      <c r="U40366" s="34">
        <v>0</v>
      </c>
      <c r="V40366" s="34">
        <v>0</v>
      </c>
      <c r="W40366" s="34">
        <v>0</v>
      </c>
      <c r="X40366" s="34">
        <v>0</v>
      </c>
      <c r="Y40366" s="34">
        <v>0</v>
      </c>
      <c r="Z40366" s="34">
        <v>0</v>
      </c>
      <c r="AA40366" s="34">
        <v>0</v>
      </c>
      <c r="AB40366" s="34">
        <v>0</v>
      </c>
      <c r="AC40366" s="34">
        <v>0</v>
      </c>
    </row>
    <row r="40367" spans="1:29" x14ac:dyDescent="0.2">
      <c r="A40367" s="34" t="s">
        <v>100860</v>
      </c>
      <c r="B40367" s="34">
        <v>0</v>
      </c>
      <c r="C40367" s="34">
        <v>0</v>
      </c>
      <c r="D40367" s="34">
        <v>0</v>
      </c>
      <c r="E40367" s="34">
        <v>0</v>
      </c>
      <c r="F40367" s="34">
        <v>0</v>
      </c>
      <c r="G40367" s="34">
        <v>0</v>
      </c>
      <c r="H40367" s="34">
        <v>0</v>
      </c>
      <c r="I40367" s="34">
        <v>0</v>
      </c>
      <c r="J40367" s="34">
        <v>0</v>
      </c>
      <c r="K40367" s="34">
        <v>0</v>
      </c>
      <c r="L40367" s="34">
        <v>0</v>
      </c>
      <c r="M40367" s="34">
        <v>0</v>
      </c>
      <c r="N40367" s="34">
        <v>0</v>
      </c>
      <c r="O40367" s="34">
        <v>0</v>
      </c>
      <c r="P40367" s="34">
        <v>0</v>
      </c>
      <c r="Q40367" s="34">
        <v>0</v>
      </c>
      <c r="R40367" s="34">
        <v>0</v>
      </c>
      <c r="S40367" s="34">
        <v>0</v>
      </c>
      <c r="T40367" s="34">
        <v>0</v>
      </c>
      <c r="U40367" s="34">
        <v>0</v>
      </c>
      <c r="V40367" s="34">
        <v>0</v>
      </c>
      <c r="W40367" s="34">
        <v>0</v>
      </c>
      <c r="X40367" s="34">
        <v>0</v>
      </c>
      <c r="Y40367" s="34">
        <v>0</v>
      </c>
      <c r="Z40367" s="34">
        <v>0</v>
      </c>
      <c r="AA40367" s="34">
        <v>0</v>
      </c>
      <c r="AB40367" s="34">
        <v>0</v>
      </c>
      <c r="AC40367" s="34">
        <v>0</v>
      </c>
    </row>
    <row r="40368" spans="1:29" x14ac:dyDescent="0.2">
      <c r="A40368" s="34" t="s">
        <v>100861</v>
      </c>
      <c r="B40368" s="34">
        <v>1</v>
      </c>
      <c r="C40368" s="34">
        <v>0</v>
      </c>
      <c r="D40368" s="34">
        <v>0</v>
      </c>
      <c r="E40368" s="34">
        <v>0</v>
      </c>
      <c r="F40368" s="34">
        <v>0</v>
      </c>
      <c r="G40368" s="34">
        <v>0</v>
      </c>
      <c r="H40368" s="34">
        <v>0</v>
      </c>
      <c r="I40368" s="34">
        <v>0</v>
      </c>
      <c r="J40368" s="34">
        <v>0</v>
      </c>
      <c r="K40368" s="34">
        <v>0</v>
      </c>
      <c r="L40368" s="34">
        <v>0</v>
      </c>
      <c r="M40368" s="34">
        <v>0</v>
      </c>
      <c r="N40368" s="34">
        <v>0</v>
      </c>
      <c r="O40368" s="34">
        <v>0</v>
      </c>
      <c r="P40368" s="34">
        <v>0</v>
      </c>
      <c r="Q40368" s="34">
        <v>0</v>
      </c>
      <c r="R40368" s="34">
        <v>0</v>
      </c>
      <c r="S40368" s="34">
        <v>0</v>
      </c>
      <c r="T40368" s="34">
        <v>0</v>
      </c>
      <c r="U40368" s="34">
        <v>0</v>
      </c>
      <c r="V40368" s="34">
        <v>0</v>
      </c>
      <c r="W40368" s="34">
        <v>0</v>
      </c>
      <c r="X40368" s="34">
        <v>0</v>
      </c>
      <c r="Y40368" s="34">
        <v>0</v>
      </c>
      <c r="Z40368" s="34">
        <v>0</v>
      </c>
      <c r="AA40368" s="34">
        <v>0</v>
      </c>
      <c r="AB40368" s="34">
        <v>1</v>
      </c>
      <c r="AC40368" s="34">
        <v>1</v>
      </c>
    </row>
    <row r="40369" spans="1:29" x14ac:dyDescent="0.2">
      <c r="A40369" s="34" t="s">
        <v>100862</v>
      </c>
      <c r="B40369" s="34">
        <v>4</v>
      </c>
      <c r="C40369" s="34">
        <v>0</v>
      </c>
      <c r="D40369" s="34">
        <v>0</v>
      </c>
      <c r="E40369" s="34">
        <v>0</v>
      </c>
      <c r="F40369" s="34">
        <v>0</v>
      </c>
      <c r="G40369" s="34">
        <v>0</v>
      </c>
      <c r="H40369" s="34">
        <v>0</v>
      </c>
      <c r="I40369" s="34">
        <v>0</v>
      </c>
      <c r="J40369" s="34">
        <v>0</v>
      </c>
      <c r="K40369" s="34">
        <v>0</v>
      </c>
      <c r="L40369" s="34">
        <v>0</v>
      </c>
      <c r="M40369" s="34">
        <v>0</v>
      </c>
      <c r="N40369" s="34">
        <v>0</v>
      </c>
      <c r="O40369" s="34">
        <v>0</v>
      </c>
      <c r="P40369" s="34">
        <v>0</v>
      </c>
      <c r="Q40369" s="34">
        <v>0</v>
      </c>
      <c r="R40369" s="34">
        <v>0</v>
      </c>
      <c r="S40369" s="34">
        <v>0</v>
      </c>
      <c r="T40369" s="34">
        <v>0</v>
      </c>
      <c r="U40369" s="34">
        <v>0</v>
      </c>
      <c r="V40369" s="34">
        <v>0</v>
      </c>
      <c r="W40369" s="34">
        <v>0</v>
      </c>
      <c r="X40369" s="34">
        <v>0</v>
      </c>
      <c r="Y40369" s="34">
        <v>0</v>
      </c>
      <c r="Z40369" s="34">
        <v>0</v>
      </c>
      <c r="AA40369" s="34">
        <v>1</v>
      </c>
      <c r="AB40369" s="34">
        <v>0</v>
      </c>
      <c r="AC40369" s="34">
        <v>0</v>
      </c>
    </row>
    <row r="40370" spans="1:29" x14ac:dyDescent="0.2">
      <c r="A40370" s="34" t="s">
        <v>100863</v>
      </c>
      <c r="B40370" s="34">
        <v>3</v>
      </c>
      <c r="C40370" s="34">
        <v>0</v>
      </c>
      <c r="D40370" s="34">
        <v>0</v>
      </c>
      <c r="E40370" s="34">
        <v>1</v>
      </c>
      <c r="F40370" s="34">
        <v>0</v>
      </c>
      <c r="G40370" s="34">
        <v>0</v>
      </c>
      <c r="H40370" s="34">
        <v>0</v>
      </c>
      <c r="I40370" s="34">
        <v>0</v>
      </c>
      <c r="J40370" s="34">
        <v>0</v>
      </c>
      <c r="K40370" s="34">
        <v>0</v>
      </c>
      <c r="L40370" s="34">
        <v>0</v>
      </c>
      <c r="M40370" s="34">
        <v>0</v>
      </c>
      <c r="N40370" s="34">
        <v>0</v>
      </c>
      <c r="O40370" s="34">
        <v>0</v>
      </c>
      <c r="P40370" s="34">
        <v>0</v>
      </c>
      <c r="Q40370" s="34">
        <v>0</v>
      </c>
      <c r="R40370" s="34">
        <v>0</v>
      </c>
      <c r="S40370" s="34">
        <v>0</v>
      </c>
      <c r="T40370" s="34">
        <v>0</v>
      </c>
      <c r="U40370" s="34">
        <v>0</v>
      </c>
      <c r="V40370" s="34">
        <v>0</v>
      </c>
      <c r="W40370" s="34">
        <v>0</v>
      </c>
      <c r="X40370" s="34">
        <v>0</v>
      </c>
      <c r="Y40370" s="34">
        <v>0</v>
      </c>
      <c r="Z40370" s="34">
        <v>0</v>
      </c>
      <c r="AA40370" s="34">
        <v>0</v>
      </c>
      <c r="AB40370" s="34">
        <v>0</v>
      </c>
      <c r="AC40370" s="34">
        <v>0</v>
      </c>
    </row>
    <row r="40371" spans="1:29" x14ac:dyDescent="0.2">
      <c r="A40371" s="34" t="s">
        <v>100864</v>
      </c>
      <c r="B40371" s="34">
        <v>1</v>
      </c>
      <c r="C40371" s="34">
        <v>0</v>
      </c>
      <c r="D40371" s="34">
        <v>0</v>
      </c>
      <c r="E40371" s="34">
        <v>0</v>
      </c>
      <c r="F40371" s="34">
        <v>0</v>
      </c>
      <c r="G40371" s="34">
        <v>0</v>
      </c>
      <c r="H40371" s="34">
        <v>0</v>
      </c>
      <c r="I40371" s="34">
        <v>0</v>
      </c>
      <c r="J40371" s="34">
        <v>0</v>
      </c>
      <c r="K40371" s="34">
        <v>0</v>
      </c>
      <c r="L40371" s="34">
        <v>0</v>
      </c>
      <c r="M40371" s="34">
        <v>0</v>
      </c>
      <c r="N40371" s="34">
        <v>0</v>
      </c>
      <c r="O40371" s="34">
        <v>0</v>
      </c>
      <c r="P40371" s="34">
        <v>0</v>
      </c>
      <c r="Q40371" s="34">
        <v>0</v>
      </c>
      <c r="R40371" s="34">
        <v>0</v>
      </c>
      <c r="S40371" s="34">
        <v>0</v>
      </c>
      <c r="T40371" s="34">
        <v>0</v>
      </c>
      <c r="U40371" s="34">
        <v>0</v>
      </c>
      <c r="V40371" s="34">
        <v>0</v>
      </c>
      <c r="W40371" s="34">
        <v>0</v>
      </c>
      <c r="X40371" s="34">
        <v>0</v>
      </c>
      <c r="Y40371" s="34">
        <v>0</v>
      </c>
      <c r="Z40371" s="34">
        <v>0</v>
      </c>
      <c r="AA40371" s="34">
        <v>0</v>
      </c>
      <c r="AB40371" s="34">
        <v>0</v>
      </c>
      <c r="AC40371" s="34">
        <v>0</v>
      </c>
    </row>
    <row r="40372" spans="1:29" x14ac:dyDescent="0.2">
      <c r="A40372" s="34" t="s">
        <v>100865</v>
      </c>
      <c r="B40372" s="34">
        <v>3</v>
      </c>
      <c r="C40372" s="34">
        <v>0</v>
      </c>
      <c r="D40372" s="34">
        <v>0</v>
      </c>
      <c r="E40372" s="34">
        <v>0</v>
      </c>
      <c r="F40372" s="34">
        <v>0</v>
      </c>
      <c r="G40372" s="34">
        <v>0</v>
      </c>
      <c r="H40372" s="34">
        <v>0</v>
      </c>
      <c r="I40372" s="34">
        <v>0</v>
      </c>
      <c r="J40372" s="34">
        <v>0</v>
      </c>
      <c r="K40372" s="34">
        <v>1</v>
      </c>
      <c r="L40372" s="34">
        <v>0</v>
      </c>
      <c r="M40372" s="34">
        <v>0</v>
      </c>
      <c r="N40372" s="34">
        <v>0</v>
      </c>
      <c r="O40372" s="34">
        <v>0</v>
      </c>
      <c r="P40372" s="34">
        <v>1</v>
      </c>
      <c r="Q40372" s="34">
        <v>0</v>
      </c>
      <c r="R40372" s="34">
        <v>0</v>
      </c>
      <c r="S40372" s="34">
        <v>0</v>
      </c>
      <c r="T40372" s="34">
        <v>0</v>
      </c>
      <c r="U40372" s="34">
        <v>0</v>
      </c>
      <c r="V40372" s="34">
        <v>1</v>
      </c>
      <c r="W40372" s="34">
        <v>0</v>
      </c>
      <c r="X40372" s="34">
        <v>0</v>
      </c>
      <c r="Y40372" s="34">
        <v>0</v>
      </c>
      <c r="Z40372" s="34">
        <v>0</v>
      </c>
      <c r="AA40372" s="34">
        <v>0</v>
      </c>
      <c r="AB40372" s="34">
        <v>0</v>
      </c>
      <c r="AC40372" s="34">
        <v>0</v>
      </c>
    </row>
    <row r="40373" spans="1:29" x14ac:dyDescent="0.2">
      <c r="A40373" s="34" t="s">
        <v>100866</v>
      </c>
      <c r="B40373" s="34">
        <v>1</v>
      </c>
      <c r="C40373" s="34">
        <v>0</v>
      </c>
      <c r="D40373" s="34">
        <v>0</v>
      </c>
      <c r="E40373" s="34">
        <v>0</v>
      </c>
      <c r="F40373" s="34">
        <v>0</v>
      </c>
      <c r="G40373" s="34">
        <v>0</v>
      </c>
      <c r="H40373" s="34">
        <v>0</v>
      </c>
      <c r="I40373" s="34">
        <v>0</v>
      </c>
      <c r="J40373" s="34">
        <v>0</v>
      </c>
      <c r="K40373" s="34">
        <v>0</v>
      </c>
      <c r="L40373" s="34">
        <v>0</v>
      </c>
      <c r="M40373" s="34">
        <v>0</v>
      </c>
      <c r="N40373" s="34">
        <v>0</v>
      </c>
      <c r="O40373" s="34">
        <v>0</v>
      </c>
      <c r="P40373" s="34">
        <v>0</v>
      </c>
      <c r="Q40373" s="34">
        <v>0</v>
      </c>
      <c r="R40373" s="34">
        <v>0</v>
      </c>
      <c r="S40373" s="34">
        <v>0</v>
      </c>
      <c r="T40373" s="34">
        <v>0</v>
      </c>
      <c r="U40373" s="34">
        <v>0</v>
      </c>
      <c r="V40373" s="34">
        <v>1</v>
      </c>
      <c r="W40373" s="34">
        <v>0</v>
      </c>
      <c r="X40373" s="34">
        <v>0</v>
      </c>
      <c r="Y40373" s="34">
        <v>0</v>
      </c>
      <c r="Z40373" s="34">
        <v>0</v>
      </c>
      <c r="AA40373" s="34">
        <v>0</v>
      </c>
      <c r="AB40373" s="34">
        <v>0</v>
      </c>
      <c r="AC40373" s="34">
        <v>0</v>
      </c>
    </row>
    <row r="40374" spans="1:29" x14ac:dyDescent="0.2">
      <c r="A40374" s="34" t="s">
        <v>100867</v>
      </c>
      <c r="B40374" s="34">
        <v>2</v>
      </c>
      <c r="C40374" s="34">
        <v>0</v>
      </c>
      <c r="D40374" s="34">
        <v>0</v>
      </c>
      <c r="E40374" s="34">
        <v>0</v>
      </c>
      <c r="F40374" s="34">
        <v>0</v>
      </c>
      <c r="G40374" s="34">
        <v>0</v>
      </c>
      <c r="H40374" s="34">
        <v>0</v>
      </c>
      <c r="I40374" s="34">
        <v>0</v>
      </c>
      <c r="J40374" s="34">
        <v>0</v>
      </c>
      <c r="K40374" s="34">
        <v>0</v>
      </c>
      <c r="L40374" s="34">
        <v>0</v>
      </c>
      <c r="M40374" s="34">
        <v>0</v>
      </c>
      <c r="N40374" s="34">
        <v>0</v>
      </c>
      <c r="O40374" s="34">
        <v>0</v>
      </c>
      <c r="P40374" s="34">
        <v>0</v>
      </c>
      <c r="Q40374" s="34">
        <v>0</v>
      </c>
      <c r="R40374" s="34">
        <v>1</v>
      </c>
      <c r="S40374" s="34">
        <v>0</v>
      </c>
      <c r="T40374" s="34">
        <v>0</v>
      </c>
      <c r="U40374" s="34">
        <v>0</v>
      </c>
      <c r="V40374" s="34">
        <v>0</v>
      </c>
      <c r="W40374" s="34">
        <v>0</v>
      </c>
      <c r="X40374" s="34">
        <v>1</v>
      </c>
      <c r="Y40374" s="34">
        <v>0</v>
      </c>
      <c r="Z40374" s="34">
        <v>0</v>
      </c>
      <c r="AA40374" s="34">
        <v>0</v>
      </c>
      <c r="AB40374" s="34">
        <v>0</v>
      </c>
      <c r="AC40374" s="34">
        <v>0</v>
      </c>
    </row>
    <row r="40375" spans="1:29" x14ac:dyDescent="0.2">
      <c r="A40375" s="34" t="s">
        <v>100868</v>
      </c>
      <c r="B40375" s="34">
        <v>5</v>
      </c>
      <c r="C40375" s="34">
        <v>1</v>
      </c>
      <c r="D40375" s="34">
        <v>0</v>
      </c>
      <c r="E40375" s="34">
        <v>0</v>
      </c>
      <c r="F40375" s="34">
        <v>0</v>
      </c>
      <c r="G40375" s="34">
        <v>0</v>
      </c>
      <c r="H40375" s="34">
        <v>0</v>
      </c>
      <c r="I40375" s="34">
        <v>0</v>
      </c>
      <c r="J40375" s="34">
        <v>0</v>
      </c>
      <c r="K40375" s="34">
        <v>0</v>
      </c>
      <c r="L40375" s="34">
        <v>0</v>
      </c>
      <c r="M40375" s="34">
        <v>0</v>
      </c>
      <c r="N40375" s="34">
        <v>0</v>
      </c>
      <c r="O40375" s="34">
        <v>0</v>
      </c>
      <c r="P40375" s="34">
        <v>0</v>
      </c>
      <c r="Q40375" s="34">
        <v>0</v>
      </c>
      <c r="R40375" s="34">
        <v>0</v>
      </c>
      <c r="S40375" s="34">
        <v>0</v>
      </c>
      <c r="T40375" s="34">
        <v>0</v>
      </c>
      <c r="U40375" s="34">
        <v>0</v>
      </c>
      <c r="V40375" s="34">
        <v>0</v>
      </c>
      <c r="W40375" s="34">
        <v>0</v>
      </c>
      <c r="X40375" s="34">
        <v>0</v>
      </c>
      <c r="Y40375" s="34">
        <v>0</v>
      </c>
      <c r="Z40375" s="34">
        <v>0</v>
      </c>
      <c r="AA40375" s="34">
        <v>0</v>
      </c>
      <c r="AB40375" s="34">
        <v>0</v>
      </c>
      <c r="AC40375" s="34">
        <v>0</v>
      </c>
    </row>
    <row r="40376" spans="1:29" x14ac:dyDescent="0.2">
      <c r="A40376" s="34" t="s">
        <v>100869</v>
      </c>
      <c r="B40376" s="34">
        <v>7</v>
      </c>
      <c r="C40376" s="34">
        <v>0</v>
      </c>
      <c r="D40376" s="34">
        <v>0</v>
      </c>
      <c r="E40376" s="34">
        <v>0</v>
      </c>
      <c r="F40376" s="34">
        <v>0</v>
      </c>
      <c r="G40376" s="34">
        <v>0</v>
      </c>
      <c r="H40376" s="34">
        <v>0</v>
      </c>
      <c r="I40376" s="34">
        <v>0</v>
      </c>
      <c r="J40376" s="34">
        <v>0</v>
      </c>
      <c r="K40376" s="34">
        <v>0</v>
      </c>
      <c r="L40376" s="34">
        <v>0</v>
      </c>
      <c r="M40376" s="34">
        <v>0</v>
      </c>
      <c r="N40376" s="34">
        <v>1</v>
      </c>
      <c r="O40376" s="34">
        <v>0</v>
      </c>
      <c r="P40376" s="34">
        <v>0</v>
      </c>
      <c r="Q40376" s="34">
        <v>0</v>
      </c>
      <c r="R40376" s="34">
        <v>0</v>
      </c>
      <c r="S40376" s="34">
        <v>0</v>
      </c>
      <c r="T40376" s="34">
        <v>1</v>
      </c>
      <c r="U40376" s="34">
        <v>0</v>
      </c>
      <c r="V40376" s="34">
        <v>1</v>
      </c>
      <c r="W40376" s="34">
        <v>1</v>
      </c>
      <c r="X40376" s="34">
        <v>1</v>
      </c>
      <c r="Y40376" s="34">
        <v>1</v>
      </c>
      <c r="Z40376" s="34">
        <v>0</v>
      </c>
      <c r="AA40376" s="34">
        <v>0</v>
      </c>
      <c r="AB40376" s="34">
        <v>0</v>
      </c>
      <c r="AC40376" s="34">
        <v>0</v>
      </c>
    </row>
    <row r="40377" spans="1:29" x14ac:dyDescent="0.2">
      <c r="A40377" s="34" t="s">
        <v>100870</v>
      </c>
      <c r="B40377" s="34">
        <v>2</v>
      </c>
      <c r="C40377" s="34">
        <v>0</v>
      </c>
      <c r="D40377" s="34">
        <v>0</v>
      </c>
      <c r="E40377" s="34">
        <v>0</v>
      </c>
      <c r="F40377" s="34">
        <v>0</v>
      </c>
      <c r="G40377" s="34">
        <v>0</v>
      </c>
      <c r="H40377" s="34">
        <v>0</v>
      </c>
      <c r="I40377" s="34">
        <v>0</v>
      </c>
      <c r="J40377" s="34">
        <v>0</v>
      </c>
      <c r="K40377" s="34">
        <v>0</v>
      </c>
      <c r="L40377" s="34">
        <v>0</v>
      </c>
      <c r="M40377" s="34">
        <v>0</v>
      </c>
      <c r="N40377" s="34">
        <v>0</v>
      </c>
      <c r="O40377" s="34">
        <v>0</v>
      </c>
      <c r="P40377" s="34">
        <v>0</v>
      </c>
      <c r="Q40377" s="34">
        <v>0</v>
      </c>
      <c r="R40377" s="34">
        <v>0</v>
      </c>
      <c r="S40377" s="34">
        <v>0</v>
      </c>
      <c r="T40377" s="34">
        <v>0</v>
      </c>
      <c r="U40377" s="34">
        <v>0</v>
      </c>
      <c r="V40377" s="34">
        <v>0</v>
      </c>
      <c r="W40377" s="34">
        <v>0</v>
      </c>
      <c r="X40377" s="34">
        <v>0</v>
      </c>
      <c r="Y40377" s="34">
        <v>0</v>
      </c>
      <c r="Z40377" s="34">
        <v>0</v>
      </c>
      <c r="AA40377" s="34">
        <v>0</v>
      </c>
      <c r="AB40377" s="34">
        <v>0</v>
      </c>
      <c r="AC40377" s="34">
        <v>0</v>
      </c>
    </row>
    <row r="40378" spans="1:29" x14ac:dyDescent="0.2">
      <c r="A40378" s="34" t="s">
        <v>100871</v>
      </c>
      <c r="B40378" s="34">
        <v>6</v>
      </c>
      <c r="C40378" s="34">
        <v>0</v>
      </c>
      <c r="D40378" s="34">
        <v>1</v>
      </c>
      <c r="E40378" s="34">
        <v>0</v>
      </c>
      <c r="F40378" s="34">
        <v>0</v>
      </c>
      <c r="G40378" s="34">
        <v>0</v>
      </c>
      <c r="H40378" s="34">
        <v>0</v>
      </c>
      <c r="I40378" s="34">
        <v>0</v>
      </c>
      <c r="J40378" s="34">
        <v>0</v>
      </c>
      <c r="K40378" s="34">
        <v>0</v>
      </c>
      <c r="L40378" s="34">
        <v>0</v>
      </c>
      <c r="M40378" s="34">
        <v>0</v>
      </c>
      <c r="N40378" s="34">
        <v>0</v>
      </c>
      <c r="O40378" s="34">
        <v>0</v>
      </c>
      <c r="P40378" s="34">
        <v>0</v>
      </c>
      <c r="Q40378" s="34">
        <v>0</v>
      </c>
      <c r="R40378" s="34">
        <v>0</v>
      </c>
      <c r="S40378" s="34">
        <v>0</v>
      </c>
      <c r="T40378" s="34">
        <v>1</v>
      </c>
      <c r="U40378" s="34">
        <v>0</v>
      </c>
      <c r="V40378" s="34">
        <v>0</v>
      </c>
      <c r="W40378" s="34">
        <v>0</v>
      </c>
      <c r="X40378" s="34">
        <v>0</v>
      </c>
      <c r="Y40378" s="34">
        <v>1</v>
      </c>
      <c r="Z40378" s="34">
        <v>0</v>
      </c>
      <c r="AA40378" s="34">
        <v>0</v>
      </c>
      <c r="AB40378" s="34">
        <v>0</v>
      </c>
      <c r="AC40378" s="34">
        <v>0</v>
      </c>
    </row>
    <row r="40379" spans="1:29" x14ac:dyDescent="0.2">
      <c r="A40379" s="34" t="s">
        <v>100872</v>
      </c>
      <c r="B40379" s="34">
        <v>3</v>
      </c>
      <c r="C40379" s="34">
        <v>0</v>
      </c>
      <c r="D40379" s="34">
        <v>0</v>
      </c>
      <c r="E40379" s="34">
        <v>0</v>
      </c>
      <c r="F40379" s="34">
        <v>0</v>
      </c>
      <c r="G40379" s="34">
        <v>0</v>
      </c>
      <c r="H40379" s="34">
        <v>0</v>
      </c>
      <c r="I40379" s="34">
        <v>0</v>
      </c>
      <c r="J40379" s="34">
        <v>0</v>
      </c>
      <c r="K40379" s="34">
        <v>0</v>
      </c>
      <c r="L40379" s="34">
        <v>0</v>
      </c>
      <c r="M40379" s="34">
        <v>0</v>
      </c>
      <c r="N40379" s="34">
        <v>0</v>
      </c>
      <c r="O40379" s="34">
        <v>0</v>
      </c>
      <c r="P40379" s="34">
        <v>0</v>
      </c>
      <c r="Q40379" s="34">
        <v>0</v>
      </c>
      <c r="R40379" s="34">
        <v>0</v>
      </c>
      <c r="S40379" s="34">
        <v>0</v>
      </c>
      <c r="T40379" s="34">
        <v>0</v>
      </c>
      <c r="U40379" s="34">
        <v>0</v>
      </c>
      <c r="V40379" s="34">
        <v>0</v>
      </c>
      <c r="W40379" s="34">
        <v>0</v>
      </c>
      <c r="X40379" s="34">
        <v>0</v>
      </c>
      <c r="Y40379" s="34">
        <v>0</v>
      </c>
      <c r="Z40379" s="34">
        <v>0</v>
      </c>
      <c r="AA40379" s="34">
        <v>0</v>
      </c>
      <c r="AB40379" s="34">
        <v>0</v>
      </c>
      <c r="AC40379" s="34">
        <v>0</v>
      </c>
    </row>
    <row r="40380" spans="1:29" x14ac:dyDescent="0.2">
      <c r="A40380" s="34" t="s">
        <v>100873</v>
      </c>
      <c r="B40380" s="34">
        <v>18</v>
      </c>
      <c r="C40380" s="34">
        <v>0</v>
      </c>
      <c r="D40380" s="34">
        <v>0</v>
      </c>
      <c r="E40380" s="34">
        <v>0</v>
      </c>
      <c r="F40380" s="34">
        <v>1</v>
      </c>
      <c r="G40380" s="34">
        <v>1</v>
      </c>
      <c r="H40380" s="34">
        <v>0</v>
      </c>
      <c r="I40380" s="34">
        <v>1</v>
      </c>
      <c r="J40380" s="34">
        <v>0</v>
      </c>
      <c r="K40380" s="34">
        <v>1</v>
      </c>
      <c r="L40380" s="34">
        <v>2</v>
      </c>
      <c r="M40380" s="34">
        <v>1</v>
      </c>
      <c r="N40380" s="34">
        <v>0</v>
      </c>
      <c r="O40380" s="34">
        <v>0</v>
      </c>
      <c r="P40380" s="34">
        <v>1</v>
      </c>
      <c r="Q40380" s="34">
        <v>0</v>
      </c>
      <c r="R40380" s="34">
        <v>1</v>
      </c>
      <c r="S40380" s="34">
        <v>0</v>
      </c>
      <c r="T40380" s="34">
        <v>0</v>
      </c>
      <c r="U40380" s="34">
        <v>0</v>
      </c>
      <c r="V40380" s="34">
        <v>2</v>
      </c>
      <c r="W40380" s="34">
        <v>0</v>
      </c>
      <c r="X40380" s="34">
        <v>2</v>
      </c>
      <c r="Y40380" s="34">
        <v>0</v>
      </c>
      <c r="Z40380" s="34">
        <v>0</v>
      </c>
      <c r="AA40380" s="34">
        <v>0</v>
      </c>
      <c r="AB40380" s="34">
        <v>0</v>
      </c>
      <c r="AC40380" s="34">
        <v>1</v>
      </c>
    </row>
    <row r="40381" spans="1:29" x14ac:dyDescent="0.2">
      <c r="A40381" s="34" t="s">
        <v>100874</v>
      </c>
      <c r="B40381" s="34">
        <v>1</v>
      </c>
      <c r="C40381" s="34">
        <v>0</v>
      </c>
      <c r="D40381" s="34">
        <v>0</v>
      </c>
      <c r="E40381" s="34">
        <v>0</v>
      </c>
      <c r="F40381" s="34">
        <v>0</v>
      </c>
      <c r="G40381" s="34">
        <v>0</v>
      </c>
      <c r="H40381" s="34">
        <v>0</v>
      </c>
      <c r="I40381" s="34">
        <v>0</v>
      </c>
      <c r="J40381" s="34">
        <v>0</v>
      </c>
      <c r="K40381" s="34">
        <v>1</v>
      </c>
      <c r="L40381" s="34">
        <v>0</v>
      </c>
      <c r="M40381" s="34">
        <v>0</v>
      </c>
      <c r="N40381" s="34">
        <v>0</v>
      </c>
      <c r="O40381" s="34">
        <v>0</v>
      </c>
      <c r="P40381" s="34">
        <v>0</v>
      </c>
      <c r="Q40381" s="34">
        <v>0</v>
      </c>
      <c r="R40381" s="34">
        <v>0</v>
      </c>
      <c r="S40381" s="34">
        <v>0</v>
      </c>
      <c r="T40381" s="34">
        <v>0</v>
      </c>
      <c r="U40381" s="34">
        <v>0</v>
      </c>
      <c r="V40381" s="34">
        <v>0</v>
      </c>
      <c r="W40381" s="34">
        <v>0</v>
      </c>
      <c r="X40381" s="34">
        <v>0</v>
      </c>
      <c r="Y40381" s="34">
        <v>0</v>
      </c>
      <c r="Z40381" s="34">
        <v>0</v>
      </c>
      <c r="AA40381" s="34">
        <v>0</v>
      </c>
      <c r="AB40381" s="34">
        <v>1</v>
      </c>
      <c r="AC40381" s="34">
        <v>0</v>
      </c>
    </row>
    <row r="40382" spans="1:29" x14ac:dyDescent="0.2">
      <c r="A40382" s="34" t="s">
        <v>100875</v>
      </c>
      <c r="B40382" s="34">
        <v>3</v>
      </c>
      <c r="C40382" s="34">
        <v>0</v>
      </c>
      <c r="D40382" s="34">
        <v>0</v>
      </c>
      <c r="E40382" s="34">
        <v>0</v>
      </c>
      <c r="F40382" s="34">
        <v>0</v>
      </c>
      <c r="G40382" s="34">
        <v>0</v>
      </c>
      <c r="H40382" s="34">
        <v>0</v>
      </c>
      <c r="I40382" s="34">
        <v>0</v>
      </c>
      <c r="J40382" s="34">
        <v>0</v>
      </c>
      <c r="K40382" s="34">
        <v>0</v>
      </c>
      <c r="L40382" s="34">
        <v>0</v>
      </c>
      <c r="M40382" s="34">
        <v>0</v>
      </c>
      <c r="N40382" s="34">
        <v>0</v>
      </c>
      <c r="O40382" s="34">
        <v>0</v>
      </c>
      <c r="P40382" s="34">
        <v>0</v>
      </c>
      <c r="Q40382" s="34">
        <v>0</v>
      </c>
      <c r="R40382" s="34">
        <v>0</v>
      </c>
      <c r="S40382" s="34">
        <v>0</v>
      </c>
      <c r="T40382" s="34">
        <v>1</v>
      </c>
      <c r="U40382" s="34">
        <v>0</v>
      </c>
      <c r="V40382" s="34">
        <v>0</v>
      </c>
      <c r="W40382" s="34">
        <v>0</v>
      </c>
      <c r="X40382" s="34">
        <v>0</v>
      </c>
      <c r="Y40382" s="34">
        <v>0</v>
      </c>
      <c r="Z40382" s="34">
        <v>0</v>
      </c>
      <c r="AA40382" s="34">
        <v>0</v>
      </c>
      <c r="AB40382" s="34">
        <v>0</v>
      </c>
      <c r="AC40382" s="34">
        <v>0</v>
      </c>
    </row>
    <row r="40383" spans="1:29" x14ac:dyDescent="0.2">
      <c r="A40383" s="34" t="s">
        <v>100876</v>
      </c>
      <c r="B40383" s="34">
        <v>2</v>
      </c>
      <c r="C40383" s="34">
        <v>0</v>
      </c>
      <c r="D40383" s="34">
        <v>0</v>
      </c>
      <c r="E40383" s="34">
        <v>0</v>
      </c>
      <c r="F40383" s="34">
        <v>0</v>
      </c>
      <c r="G40383" s="34">
        <v>0</v>
      </c>
      <c r="H40383" s="34">
        <v>0</v>
      </c>
      <c r="I40383" s="34">
        <v>0</v>
      </c>
      <c r="J40383" s="34">
        <v>0</v>
      </c>
      <c r="K40383" s="34">
        <v>0</v>
      </c>
      <c r="L40383" s="34">
        <v>0</v>
      </c>
      <c r="M40383" s="34">
        <v>0</v>
      </c>
      <c r="N40383" s="34">
        <v>0</v>
      </c>
      <c r="O40383" s="34">
        <v>0</v>
      </c>
      <c r="P40383" s="34">
        <v>0</v>
      </c>
      <c r="Q40383" s="34">
        <v>0</v>
      </c>
      <c r="R40383" s="34">
        <v>0</v>
      </c>
      <c r="S40383" s="34">
        <v>0</v>
      </c>
      <c r="T40383" s="34">
        <v>0</v>
      </c>
      <c r="U40383" s="34">
        <v>0</v>
      </c>
      <c r="V40383" s="34">
        <v>0</v>
      </c>
      <c r="W40383" s="34">
        <v>0</v>
      </c>
      <c r="X40383" s="34">
        <v>0</v>
      </c>
      <c r="Y40383" s="34">
        <v>0</v>
      </c>
      <c r="Z40383" s="34">
        <v>0</v>
      </c>
      <c r="AA40383" s="34">
        <v>0</v>
      </c>
      <c r="AB40383" s="34">
        <v>0</v>
      </c>
      <c r="AC40383" s="34">
        <v>0</v>
      </c>
    </row>
    <row r="40384" spans="1:29" x14ac:dyDescent="0.2">
      <c r="A40384" s="34" t="s">
        <v>100877</v>
      </c>
      <c r="B40384" s="34">
        <v>1</v>
      </c>
      <c r="C40384" s="34">
        <v>0</v>
      </c>
      <c r="D40384" s="34">
        <v>0</v>
      </c>
      <c r="E40384" s="34">
        <v>0</v>
      </c>
      <c r="F40384" s="34">
        <v>0</v>
      </c>
      <c r="G40384" s="34">
        <v>0</v>
      </c>
      <c r="H40384" s="34">
        <v>0</v>
      </c>
      <c r="I40384" s="34">
        <v>0</v>
      </c>
      <c r="J40384" s="34">
        <v>0</v>
      </c>
      <c r="K40384" s="34">
        <v>0</v>
      </c>
      <c r="L40384" s="34">
        <v>0</v>
      </c>
      <c r="M40384" s="34">
        <v>0</v>
      </c>
      <c r="N40384" s="34">
        <v>0</v>
      </c>
      <c r="O40384" s="34">
        <v>0</v>
      </c>
      <c r="P40384" s="34">
        <v>1</v>
      </c>
      <c r="Q40384" s="34">
        <v>0</v>
      </c>
      <c r="R40384" s="34">
        <v>0</v>
      </c>
      <c r="S40384" s="34">
        <v>1</v>
      </c>
      <c r="T40384" s="34">
        <v>0</v>
      </c>
      <c r="U40384" s="34">
        <v>0</v>
      </c>
      <c r="V40384" s="34">
        <v>0</v>
      </c>
      <c r="W40384" s="34">
        <v>1</v>
      </c>
      <c r="X40384" s="34">
        <v>0</v>
      </c>
      <c r="Y40384" s="34">
        <v>1</v>
      </c>
      <c r="Z40384" s="34">
        <v>0</v>
      </c>
      <c r="AA40384" s="34">
        <v>0</v>
      </c>
      <c r="AB40384" s="34">
        <v>0</v>
      </c>
      <c r="AC40384" s="34">
        <v>0</v>
      </c>
    </row>
    <row r="40385" spans="1:29" x14ac:dyDescent="0.2">
      <c r="A40385" s="34" t="s">
        <v>100878</v>
      </c>
      <c r="B40385" s="34">
        <v>6</v>
      </c>
      <c r="C40385" s="34">
        <v>0</v>
      </c>
      <c r="D40385" s="34">
        <v>0</v>
      </c>
      <c r="E40385" s="34">
        <v>0</v>
      </c>
      <c r="F40385" s="34">
        <v>0</v>
      </c>
      <c r="G40385" s="34">
        <v>0</v>
      </c>
      <c r="H40385" s="34">
        <v>0</v>
      </c>
      <c r="I40385" s="34">
        <v>0</v>
      </c>
      <c r="J40385" s="34">
        <v>0</v>
      </c>
      <c r="K40385" s="34">
        <v>0</v>
      </c>
      <c r="L40385" s="34">
        <v>0</v>
      </c>
      <c r="M40385" s="34">
        <v>0</v>
      </c>
      <c r="N40385" s="34">
        <v>1</v>
      </c>
      <c r="O40385" s="34">
        <v>0</v>
      </c>
      <c r="P40385" s="34">
        <v>0</v>
      </c>
      <c r="Q40385" s="34">
        <v>0</v>
      </c>
      <c r="R40385" s="34">
        <v>0</v>
      </c>
      <c r="S40385" s="34">
        <v>0</v>
      </c>
      <c r="T40385" s="34">
        <v>0</v>
      </c>
      <c r="U40385" s="34">
        <v>0</v>
      </c>
      <c r="V40385" s="34">
        <v>0</v>
      </c>
      <c r="W40385" s="34">
        <v>0</v>
      </c>
      <c r="X40385" s="34">
        <v>0</v>
      </c>
      <c r="Y40385" s="34">
        <v>0</v>
      </c>
      <c r="Z40385" s="34">
        <v>0</v>
      </c>
      <c r="AA40385" s="34">
        <v>0</v>
      </c>
      <c r="AB40385" s="34">
        <v>0</v>
      </c>
      <c r="AC40385" s="34">
        <v>0</v>
      </c>
    </row>
    <row r="40386" spans="1:29" x14ac:dyDescent="0.2">
      <c r="A40386" s="34" t="s">
        <v>100879</v>
      </c>
      <c r="B40386" s="34">
        <v>1</v>
      </c>
      <c r="C40386" s="34">
        <v>0</v>
      </c>
      <c r="D40386" s="34">
        <v>1</v>
      </c>
      <c r="E40386" s="34">
        <v>3</v>
      </c>
      <c r="F40386" s="34">
        <v>1</v>
      </c>
      <c r="G40386" s="34">
        <v>2</v>
      </c>
      <c r="H40386" s="34">
        <v>0</v>
      </c>
      <c r="I40386" s="34">
        <v>0</v>
      </c>
      <c r="J40386" s="34">
        <v>1</v>
      </c>
      <c r="K40386" s="34">
        <v>0</v>
      </c>
      <c r="L40386" s="34">
        <v>1</v>
      </c>
      <c r="M40386" s="34">
        <v>0</v>
      </c>
      <c r="N40386" s="34">
        <v>0</v>
      </c>
      <c r="O40386" s="34">
        <v>0</v>
      </c>
      <c r="P40386" s="34">
        <v>0</v>
      </c>
      <c r="Q40386" s="34">
        <v>0</v>
      </c>
      <c r="R40386" s="34">
        <v>0</v>
      </c>
      <c r="S40386" s="34">
        <v>1</v>
      </c>
      <c r="T40386" s="34">
        <v>0</v>
      </c>
      <c r="U40386" s="34">
        <v>1</v>
      </c>
      <c r="V40386" s="34">
        <v>0</v>
      </c>
      <c r="W40386" s="34">
        <v>0</v>
      </c>
      <c r="X40386" s="34">
        <v>1</v>
      </c>
      <c r="Y40386" s="34">
        <v>1</v>
      </c>
      <c r="Z40386" s="34">
        <v>0</v>
      </c>
      <c r="AA40386" s="34">
        <v>1</v>
      </c>
      <c r="AB40386" s="34">
        <v>0</v>
      </c>
      <c r="AC40386" s="34">
        <v>5</v>
      </c>
    </row>
    <row r="40387" spans="1:29" x14ac:dyDescent="0.2">
      <c r="A40387" s="34" t="s">
        <v>100880</v>
      </c>
      <c r="B40387" s="34">
        <v>5</v>
      </c>
      <c r="C40387" s="34">
        <v>0</v>
      </c>
      <c r="D40387" s="34">
        <v>0</v>
      </c>
      <c r="E40387" s="34">
        <v>0</v>
      </c>
      <c r="F40387" s="34">
        <v>0</v>
      </c>
      <c r="G40387" s="34">
        <v>0</v>
      </c>
      <c r="H40387" s="34">
        <v>0</v>
      </c>
      <c r="I40387" s="34">
        <v>0</v>
      </c>
      <c r="J40387" s="34">
        <v>0</v>
      </c>
      <c r="K40387" s="34">
        <v>0</v>
      </c>
      <c r="L40387" s="34">
        <v>0</v>
      </c>
      <c r="M40387" s="34">
        <v>0</v>
      </c>
      <c r="N40387" s="34">
        <v>0</v>
      </c>
      <c r="O40387" s="34">
        <v>0</v>
      </c>
      <c r="P40387" s="34">
        <v>0</v>
      </c>
      <c r="Q40387" s="34">
        <v>0</v>
      </c>
      <c r="R40387" s="34">
        <v>0</v>
      </c>
      <c r="S40387" s="34">
        <v>0</v>
      </c>
      <c r="T40387" s="34">
        <v>0</v>
      </c>
      <c r="U40387" s="34">
        <v>0</v>
      </c>
      <c r="V40387" s="34">
        <v>0</v>
      </c>
      <c r="W40387" s="34">
        <v>0</v>
      </c>
      <c r="X40387" s="34">
        <v>0</v>
      </c>
      <c r="Y40387" s="34">
        <v>0</v>
      </c>
      <c r="Z40387" s="34">
        <v>0</v>
      </c>
      <c r="AA40387" s="34">
        <v>0</v>
      </c>
      <c r="AB40387" s="34">
        <v>0</v>
      </c>
      <c r="AC40387" s="34">
        <v>0</v>
      </c>
    </row>
    <row r="40388" spans="1:29" x14ac:dyDescent="0.2">
      <c r="A40388" s="34" t="s">
        <v>100881</v>
      </c>
      <c r="B40388" s="34">
        <v>3</v>
      </c>
      <c r="C40388" s="34">
        <v>0</v>
      </c>
      <c r="D40388" s="34">
        <v>0</v>
      </c>
      <c r="E40388" s="34">
        <v>0</v>
      </c>
      <c r="F40388" s="34">
        <v>0</v>
      </c>
      <c r="G40388" s="34">
        <v>0</v>
      </c>
      <c r="H40388" s="34">
        <v>0</v>
      </c>
      <c r="I40388" s="34">
        <v>0</v>
      </c>
      <c r="J40388" s="34">
        <v>0</v>
      </c>
      <c r="K40388" s="34">
        <v>0</v>
      </c>
      <c r="L40388" s="34">
        <v>0</v>
      </c>
      <c r="M40388" s="34">
        <v>0</v>
      </c>
      <c r="N40388" s="34">
        <v>0</v>
      </c>
      <c r="O40388" s="34">
        <v>0</v>
      </c>
      <c r="P40388" s="34">
        <v>0</v>
      </c>
      <c r="Q40388" s="34">
        <v>0</v>
      </c>
      <c r="R40388" s="34">
        <v>0</v>
      </c>
      <c r="S40388" s="34">
        <v>0</v>
      </c>
      <c r="T40388" s="34">
        <v>0</v>
      </c>
      <c r="U40388" s="34">
        <v>0</v>
      </c>
      <c r="V40388" s="34">
        <v>0</v>
      </c>
      <c r="W40388" s="34">
        <v>0</v>
      </c>
      <c r="X40388" s="34">
        <v>0</v>
      </c>
      <c r="Y40388" s="34">
        <v>0</v>
      </c>
      <c r="Z40388" s="34">
        <v>0</v>
      </c>
      <c r="AA40388" s="34">
        <v>0</v>
      </c>
      <c r="AB40388" s="34">
        <v>0</v>
      </c>
      <c r="AC40388" s="34">
        <v>0</v>
      </c>
    </row>
    <row r="40389" spans="1:29" x14ac:dyDescent="0.2">
      <c r="A40389" s="34" t="s">
        <v>100882</v>
      </c>
      <c r="B40389" s="34">
        <v>4</v>
      </c>
      <c r="C40389" s="34">
        <v>0</v>
      </c>
      <c r="D40389" s="34">
        <v>0</v>
      </c>
      <c r="E40389" s="34">
        <v>0</v>
      </c>
      <c r="F40389" s="34">
        <v>0</v>
      </c>
      <c r="G40389" s="34">
        <v>0</v>
      </c>
      <c r="H40389" s="34">
        <v>0</v>
      </c>
      <c r="I40389" s="34">
        <v>0</v>
      </c>
      <c r="J40389" s="34">
        <v>0</v>
      </c>
      <c r="K40389" s="34">
        <v>0</v>
      </c>
      <c r="L40389" s="34">
        <v>0</v>
      </c>
      <c r="M40389" s="34">
        <v>0</v>
      </c>
      <c r="N40389" s="34">
        <v>0</v>
      </c>
      <c r="O40389" s="34">
        <v>0</v>
      </c>
      <c r="P40389" s="34">
        <v>0</v>
      </c>
      <c r="Q40389" s="34">
        <v>0</v>
      </c>
      <c r="R40389" s="34">
        <v>0</v>
      </c>
      <c r="S40389" s="34">
        <v>0</v>
      </c>
      <c r="T40389" s="34">
        <v>0</v>
      </c>
      <c r="U40389" s="34">
        <v>0</v>
      </c>
      <c r="V40389" s="34">
        <v>0</v>
      </c>
      <c r="W40389" s="34">
        <v>0</v>
      </c>
      <c r="X40389" s="34">
        <v>0</v>
      </c>
      <c r="Y40389" s="34">
        <v>1</v>
      </c>
      <c r="Z40389" s="34">
        <v>1</v>
      </c>
      <c r="AA40389" s="34">
        <v>0</v>
      </c>
      <c r="AB40389" s="34">
        <v>0</v>
      </c>
      <c r="AC40389" s="34">
        <v>0</v>
      </c>
    </row>
    <row r="40390" spans="1:29" x14ac:dyDescent="0.2">
      <c r="A40390" s="34" t="s">
        <v>100883</v>
      </c>
      <c r="B40390" s="34">
        <v>3</v>
      </c>
      <c r="C40390" s="34">
        <v>0</v>
      </c>
      <c r="D40390" s="34">
        <v>0</v>
      </c>
      <c r="E40390" s="34">
        <v>0</v>
      </c>
      <c r="F40390" s="34">
        <v>0</v>
      </c>
      <c r="G40390" s="34">
        <v>0</v>
      </c>
      <c r="H40390" s="34">
        <v>0</v>
      </c>
      <c r="I40390" s="34">
        <v>0</v>
      </c>
      <c r="J40390" s="34">
        <v>0</v>
      </c>
      <c r="K40390" s="34">
        <v>0</v>
      </c>
      <c r="L40390" s="34">
        <v>0</v>
      </c>
      <c r="M40390" s="34">
        <v>1</v>
      </c>
      <c r="N40390" s="34">
        <v>0</v>
      </c>
      <c r="O40390" s="34">
        <v>0</v>
      </c>
      <c r="P40390" s="34">
        <v>0</v>
      </c>
      <c r="Q40390" s="34">
        <v>0</v>
      </c>
      <c r="R40390" s="34">
        <v>0</v>
      </c>
      <c r="S40390" s="34">
        <v>0</v>
      </c>
      <c r="T40390" s="34">
        <v>0</v>
      </c>
      <c r="U40390" s="34">
        <v>0</v>
      </c>
      <c r="V40390" s="34">
        <v>0</v>
      </c>
      <c r="W40390" s="34">
        <v>0</v>
      </c>
      <c r="X40390" s="34">
        <v>0</v>
      </c>
      <c r="Y40390" s="34">
        <v>0</v>
      </c>
      <c r="Z40390" s="34">
        <v>0</v>
      </c>
      <c r="AA40390" s="34">
        <v>0</v>
      </c>
      <c r="AB40390" s="34">
        <v>0</v>
      </c>
      <c r="AC40390" s="34">
        <v>1</v>
      </c>
    </row>
    <row r="40391" spans="1:29" x14ac:dyDescent="0.2">
      <c r="A40391" s="34" t="s">
        <v>100884</v>
      </c>
      <c r="B40391" s="34">
        <v>3</v>
      </c>
      <c r="C40391" s="34">
        <v>0</v>
      </c>
      <c r="D40391" s="34">
        <v>0</v>
      </c>
      <c r="E40391" s="34">
        <v>0</v>
      </c>
      <c r="F40391" s="34">
        <v>0</v>
      </c>
      <c r="G40391" s="34">
        <v>0</v>
      </c>
      <c r="H40391" s="34">
        <v>0</v>
      </c>
      <c r="I40391" s="34">
        <v>0</v>
      </c>
      <c r="J40391" s="34">
        <v>0</v>
      </c>
      <c r="K40391" s="34">
        <v>0</v>
      </c>
      <c r="L40391" s="34">
        <v>0</v>
      </c>
      <c r="M40391" s="34">
        <v>0</v>
      </c>
      <c r="N40391" s="34">
        <v>0</v>
      </c>
      <c r="O40391" s="34">
        <v>0</v>
      </c>
      <c r="P40391" s="34">
        <v>0</v>
      </c>
      <c r="Q40391" s="34">
        <v>0</v>
      </c>
      <c r="R40391" s="34">
        <v>0</v>
      </c>
      <c r="S40391" s="34">
        <v>0</v>
      </c>
      <c r="T40391" s="34">
        <v>0</v>
      </c>
      <c r="U40391" s="34">
        <v>0</v>
      </c>
      <c r="V40391" s="34">
        <v>0</v>
      </c>
      <c r="W40391" s="34">
        <v>0</v>
      </c>
      <c r="X40391" s="34">
        <v>0</v>
      </c>
      <c r="Y40391" s="34">
        <v>0</v>
      </c>
      <c r="Z40391" s="34">
        <v>0</v>
      </c>
      <c r="AA40391" s="34">
        <v>0</v>
      </c>
      <c r="AB40391" s="34">
        <v>0</v>
      </c>
      <c r="AC40391" s="34">
        <v>0</v>
      </c>
    </row>
    <row r="40392" spans="1:29" x14ac:dyDescent="0.2">
      <c r="A40392" s="34" t="s">
        <v>100885</v>
      </c>
      <c r="B40392" s="34">
        <v>13</v>
      </c>
      <c r="C40392" s="34">
        <v>0</v>
      </c>
      <c r="D40392" s="34">
        <v>0</v>
      </c>
      <c r="E40392" s="34">
        <v>0</v>
      </c>
      <c r="F40392" s="34">
        <v>1</v>
      </c>
      <c r="G40392" s="34">
        <v>0</v>
      </c>
      <c r="H40392" s="34">
        <v>0</v>
      </c>
      <c r="I40392" s="34">
        <v>0</v>
      </c>
      <c r="J40392" s="34">
        <v>0</v>
      </c>
      <c r="K40392" s="34">
        <v>0</v>
      </c>
      <c r="L40392" s="34">
        <v>0</v>
      </c>
      <c r="M40392" s="34">
        <v>0</v>
      </c>
      <c r="N40392" s="34">
        <v>0</v>
      </c>
      <c r="O40392" s="34">
        <v>0</v>
      </c>
      <c r="P40392" s="34">
        <v>0</v>
      </c>
      <c r="Q40392" s="34">
        <v>0</v>
      </c>
      <c r="R40392" s="34">
        <v>0</v>
      </c>
      <c r="S40392" s="34">
        <v>1</v>
      </c>
      <c r="T40392" s="34">
        <v>1</v>
      </c>
      <c r="U40392" s="34">
        <v>0</v>
      </c>
      <c r="V40392" s="34">
        <v>2</v>
      </c>
      <c r="W40392" s="34">
        <v>0</v>
      </c>
      <c r="X40392" s="34">
        <v>1</v>
      </c>
      <c r="Y40392" s="34">
        <v>0</v>
      </c>
      <c r="Z40392" s="34">
        <v>0</v>
      </c>
      <c r="AA40392" s="34">
        <v>0</v>
      </c>
      <c r="AB40392" s="34">
        <v>0</v>
      </c>
      <c r="AC40392" s="34">
        <v>0</v>
      </c>
    </row>
    <row r="40393" spans="1:29" x14ac:dyDescent="0.2">
      <c r="A40393" s="34" t="s">
        <v>100886</v>
      </c>
      <c r="B40393" s="34">
        <v>4</v>
      </c>
      <c r="C40393" s="34">
        <v>0</v>
      </c>
      <c r="D40393" s="34">
        <v>0</v>
      </c>
      <c r="E40393" s="34">
        <v>0</v>
      </c>
      <c r="F40393" s="34">
        <v>0</v>
      </c>
      <c r="G40393" s="34">
        <v>0</v>
      </c>
      <c r="H40393" s="34">
        <v>0</v>
      </c>
      <c r="I40393" s="34">
        <v>0</v>
      </c>
      <c r="J40393" s="34">
        <v>0</v>
      </c>
      <c r="K40393" s="34">
        <v>0</v>
      </c>
      <c r="L40393" s="34">
        <v>0</v>
      </c>
      <c r="M40393" s="34">
        <v>0</v>
      </c>
      <c r="N40393" s="34">
        <v>0</v>
      </c>
      <c r="O40393" s="34">
        <v>0</v>
      </c>
      <c r="P40393" s="34">
        <v>0</v>
      </c>
      <c r="Q40393" s="34">
        <v>0</v>
      </c>
      <c r="R40393" s="34">
        <v>0</v>
      </c>
      <c r="S40393" s="34">
        <v>0</v>
      </c>
      <c r="T40393" s="34">
        <v>1</v>
      </c>
      <c r="U40393" s="34">
        <v>0</v>
      </c>
      <c r="V40393" s="34">
        <v>0</v>
      </c>
      <c r="W40393" s="34">
        <v>0</v>
      </c>
      <c r="X40393" s="34">
        <v>0</v>
      </c>
      <c r="Y40393" s="34">
        <v>0</v>
      </c>
      <c r="Z40393" s="34">
        <v>0</v>
      </c>
      <c r="AA40393" s="34">
        <v>0</v>
      </c>
      <c r="AB40393" s="34">
        <v>0</v>
      </c>
      <c r="AC40393" s="34">
        <v>0</v>
      </c>
    </row>
    <row r="40394" spans="1:29" x14ac:dyDescent="0.2">
      <c r="A40394" s="34" t="s">
        <v>100887</v>
      </c>
      <c r="B40394" s="34">
        <v>5</v>
      </c>
      <c r="C40394" s="34">
        <v>0</v>
      </c>
      <c r="D40394" s="34">
        <v>0</v>
      </c>
      <c r="E40394" s="34">
        <v>0</v>
      </c>
      <c r="F40394" s="34">
        <v>0</v>
      </c>
      <c r="G40394" s="34">
        <v>0</v>
      </c>
      <c r="H40394" s="34">
        <v>0</v>
      </c>
      <c r="I40394" s="34">
        <v>0</v>
      </c>
      <c r="J40394" s="34">
        <v>0</v>
      </c>
      <c r="K40394" s="34">
        <v>0</v>
      </c>
      <c r="L40394" s="34">
        <v>0</v>
      </c>
      <c r="M40394" s="34">
        <v>0</v>
      </c>
      <c r="N40394" s="34">
        <v>0</v>
      </c>
      <c r="O40394" s="34">
        <v>0</v>
      </c>
      <c r="P40394" s="34">
        <v>0</v>
      </c>
      <c r="Q40394" s="34">
        <v>0</v>
      </c>
      <c r="R40394" s="34">
        <v>0</v>
      </c>
      <c r="S40394" s="34">
        <v>0</v>
      </c>
      <c r="T40394" s="34">
        <v>0</v>
      </c>
      <c r="U40394" s="34">
        <v>0</v>
      </c>
      <c r="V40394" s="34">
        <v>0</v>
      </c>
      <c r="W40394" s="34">
        <v>0</v>
      </c>
      <c r="X40394" s="34">
        <v>0</v>
      </c>
      <c r="Y40394" s="34">
        <v>0</v>
      </c>
      <c r="Z40394" s="34">
        <v>0</v>
      </c>
      <c r="AA40394" s="34">
        <v>0</v>
      </c>
      <c r="AB40394" s="34">
        <v>0</v>
      </c>
      <c r="AC40394" s="34">
        <v>0</v>
      </c>
    </row>
    <row r="40395" spans="1:29" x14ac:dyDescent="0.2">
      <c r="A40395" s="34" t="s">
        <v>100888</v>
      </c>
      <c r="B40395" s="34">
        <v>0</v>
      </c>
      <c r="C40395" s="34">
        <v>0</v>
      </c>
      <c r="D40395" s="34">
        <v>0</v>
      </c>
      <c r="E40395" s="34">
        <v>0</v>
      </c>
      <c r="F40395" s="34">
        <v>0</v>
      </c>
      <c r="G40395" s="34">
        <v>0</v>
      </c>
      <c r="H40395" s="34">
        <v>0</v>
      </c>
      <c r="I40395" s="34">
        <v>0</v>
      </c>
      <c r="J40395" s="34">
        <v>0</v>
      </c>
      <c r="K40395" s="34">
        <v>0</v>
      </c>
      <c r="L40395" s="34">
        <v>0</v>
      </c>
      <c r="M40395" s="34">
        <v>0</v>
      </c>
      <c r="N40395" s="34">
        <v>0</v>
      </c>
      <c r="O40395" s="34">
        <v>0</v>
      </c>
      <c r="P40395" s="34">
        <v>0</v>
      </c>
      <c r="Q40395" s="34">
        <v>0</v>
      </c>
      <c r="R40395" s="34">
        <v>0</v>
      </c>
      <c r="S40395" s="34">
        <v>0</v>
      </c>
      <c r="T40395" s="34">
        <v>0</v>
      </c>
      <c r="U40395" s="34">
        <v>0</v>
      </c>
      <c r="V40395" s="34">
        <v>0</v>
      </c>
      <c r="W40395" s="34">
        <v>0</v>
      </c>
      <c r="X40395" s="34">
        <v>0</v>
      </c>
      <c r="Y40395" s="34">
        <v>0</v>
      </c>
      <c r="Z40395" s="34">
        <v>0</v>
      </c>
      <c r="AA40395" s="34">
        <v>0</v>
      </c>
      <c r="AB40395" s="34">
        <v>0</v>
      </c>
      <c r="AC40395" s="34">
        <v>0</v>
      </c>
    </row>
    <row r="40396" spans="1:29" x14ac:dyDescent="0.2">
      <c r="A40396" s="34" t="s">
        <v>100889</v>
      </c>
      <c r="B40396" s="34">
        <v>4</v>
      </c>
      <c r="C40396" s="34">
        <v>3</v>
      </c>
      <c r="D40396" s="34">
        <v>1</v>
      </c>
      <c r="E40396" s="34">
        <v>1</v>
      </c>
      <c r="F40396" s="34">
        <v>1</v>
      </c>
      <c r="G40396" s="34">
        <v>2</v>
      </c>
      <c r="H40396" s="34">
        <v>0</v>
      </c>
      <c r="I40396" s="34">
        <v>1</v>
      </c>
      <c r="J40396" s="34">
        <v>0</v>
      </c>
      <c r="K40396" s="34">
        <v>1</v>
      </c>
      <c r="L40396" s="34">
        <v>0</v>
      </c>
      <c r="M40396" s="34">
        <v>0</v>
      </c>
      <c r="N40396" s="34">
        <v>0</v>
      </c>
      <c r="O40396" s="34">
        <v>0</v>
      </c>
      <c r="P40396" s="34">
        <v>0</v>
      </c>
      <c r="Q40396" s="34">
        <v>1</v>
      </c>
      <c r="R40396" s="34">
        <v>0</v>
      </c>
      <c r="S40396" s="34">
        <v>0</v>
      </c>
      <c r="T40396" s="34">
        <v>0</v>
      </c>
      <c r="U40396" s="34">
        <v>1</v>
      </c>
      <c r="V40396" s="34">
        <v>0</v>
      </c>
      <c r="W40396" s="34">
        <v>1</v>
      </c>
      <c r="X40396" s="34">
        <v>1</v>
      </c>
      <c r="Y40396" s="34">
        <v>0</v>
      </c>
      <c r="Z40396" s="34">
        <v>0</v>
      </c>
      <c r="AA40396" s="34">
        <v>0</v>
      </c>
      <c r="AB40396" s="34">
        <v>0</v>
      </c>
      <c r="AC40396" s="34">
        <v>0</v>
      </c>
    </row>
    <row r="40397" spans="1:29" x14ac:dyDescent="0.2">
      <c r="A40397" s="34" t="s">
        <v>100890</v>
      </c>
      <c r="B40397" s="34">
        <v>2</v>
      </c>
      <c r="C40397" s="34">
        <v>0</v>
      </c>
      <c r="D40397" s="34">
        <v>0</v>
      </c>
      <c r="E40397" s="34">
        <v>0</v>
      </c>
      <c r="F40397" s="34">
        <v>0</v>
      </c>
      <c r="G40397" s="34">
        <v>0</v>
      </c>
      <c r="H40397" s="34">
        <v>0</v>
      </c>
      <c r="I40397" s="34">
        <v>0</v>
      </c>
      <c r="J40397" s="34">
        <v>0</v>
      </c>
      <c r="K40397" s="34">
        <v>0</v>
      </c>
      <c r="L40397" s="34">
        <v>0</v>
      </c>
      <c r="M40397" s="34">
        <v>0</v>
      </c>
      <c r="N40397" s="34">
        <v>0</v>
      </c>
      <c r="O40397" s="34">
        <v>0</v>
      </c>
      <c r="P40397" s="34">
        <v>0</v>
      </c>
      <c r="Q40397" s="34">
        <v>0</v>
      </c>
      <c r="R40397" s="34">
        <v>0</v>
      </c>
      <c r="S40397" s="34">
        <v>0</v>
      </c>
      <c r="T40397" s="34">
        <v>0</v>
      </c>
      <c r="U40397" s="34">
        <v>0</v>
      </c>
      <c r="V40397" s="34">
        <v>0</v>
      </c>
      <c r="W40397" s="34">
        <v>0</v>
      </c>
      <c r="X40397" s="34">
        <v>0</v>
      </c>
      <c r="Y40397" s="34">
        <v>0</v>
      </c>
      <c r="Z40397" s="34">
        <v>0</v>
      </c>
      <c r="AA40397" s="34">
        <v>0</v>
      </c>
      <c r="AB40397" s="34">
        <v>0</v>
      </c>
      <c r="AC40397" s="34">
        <v>0</v>
      </c>
    </row>
    <row r="40398" spans="1:29" x14ac:dyDescent="0.2">
      <c r="A40398" s="34" t="s">
        <v>100891</v>
      </c>
      <c r="B40398" s="34">
        <v>8</v>
      </c>
      <c r="C40398" s="34">
        <v>0</v>
      </c>
      <c r="D40398" s="34">
        <v>0</v>
      </c>
      <c r="E40398" s="34">
        <v>0</v>
      </c>
      <c r="F40398" s="34">
        <v>0</v>
      </c>
      <c r="G40398" s="34">
        <v>0</v>
      </c>
      <c r="H40398" s="34">
        <v>1</v>
      </c>
      <c r="I40398" s="34">
        <v>1</v>
      </c>
      <c r="J40398" s="34">
        <v>0</v>
      </c>
      <c r="K40398" s="34">
        <v>0</v>
      </c>
      <c r="L40398" s="34">
        <v>0</v>
      </c>
      <c r="M40398" s="34">
        <v>0</v>
      </c>
      <c r="N40398" s="34">
        <v>1</v>
      </c>
      <c r="O40398" s="34">
        <v>0</v>
      </c>
      <c r="P40398" s="34">
        <v>0</v>
      </c>
      <c r="Q40398" s="34">
        <v>0</v>
      </c>
      <c r="R40398" s="34">
        <v>0</v>
      </c>
      <c r="S40398" s="34">
        <v>0</v>
      </c>
      <c r="T40398" s="34">
        <v>2</v>
      </c>
      <c r="U40398" s="34">
        <v>0</v>
      </c>
      <c r="V40398" s="34">
        <v>0</v>
      </c>
      <c r="W40398" s="34">
        <v>0</v>
      </c>
      <c r="X40398" s="34">
        <v>0</v>
      </c>
      <c r="Y40398" s="34">
        <v>0</v>
      </c>
      <c r="Z40398" s="34">
        <v>0</v>
      </c>
      <c r="AA40398" s="34">
        <v>0</v>
      </c>
      <c r="AB40398" s="34">
        <v>0</v>
      </c>
      <c r="AC40398" s="34">
        <v>1</v>
      </c>
    </row>
    <row r="40399" spans="1:29" x14ac:dyDescent="0.2">
      <c r="A40399" s="34" t="s">
        <v>100892</v>
      </c>
      <c r="B40399" s="34">
        <v>4</v>
      </c>
      <c r="C40399" s="34">
        <v>0</v>
      </c>
      <c r="D40399" s="34">
        <v>0</v>
      </c>
      <c r="E40399" s="34">
        <v>0</v>
      </c>
      <c r="F40399" s="34">
        <v>0</v>
      </c>
      <c r="G40399" s="34">
        <v>0</v>
      </c>
      <c r="H40399" s="34">
        <v>0</v>
      </c>
      <c r="I40399" s="34">
        <v>0</v>
      </c>
      <c r="J40399" s="34">
        <v>0</v>
      </c>
      <c r="K40399" s="34">
        <v>1</v>
      </c>
      <c r="L40399" s="34">
        <v>0</v>
      </c>
      <c r="M40399" s="34">
        <v>0</v>
      </c>
      <c r="N40399" s="34">
        <v>0</v>
      </c>
      <c r="O40399" s="34">
        <v>0</v>
      </c>
      <c r="P40399" s="34">
        <v>0</v>
      </c>
      <c r="Q40399" s="34">
        <v>0</v>
      </c>
      <c r="R40399" s="34">
        <v>1</v>
      </c>
      <c r="S40399" s="34">
        <v>0</v>
      </c>
      <c r="T40399" s="34">
        <v>0</v>
      </c>
      <c r="U40399" s="34">
        <v>0</v>
      </c>
      <c r="V40399" s="34">
        <v>0</v>
      </c>
      <c r="W40399" s="34">
        <v>0</v>
      </c>
      <c r="X40399" s="34">
        <v>0</v>
      </c>
      <c r="Y40399" s="34">
        <v>0</v>
      </c>
      <c r="Z40399" s="34">
        <v>0</v>
      </c>
      <c r="AA40399" s="34">
        <v>0</v>
      </c>
      <c r="AB40399" s="34">
        <v>0</v>
      </c>
      <c r="AC40399" s="34">
        <v>0</v>
      </c>
    </row>
    <row r="40400" spans="1:29" x14ac:dyDescent="0.2">
      <c r="A40400" s="34" t="s">
        <v>100893</v>
      </c>
      <c r="B40400" s="34">
        <v>5</v>
      </c>
      <c r="C40400" s="34">
        <v>0</v>
      </c>
      <c r="D40400" s="34">
        <v>0</v>
      </c>
      <c r="E40400" s="34">
        <v>0</v>
      </c>
      <c r="F40400" s="34">
        <v>0</v>
      </c>
      <c r="G40400" s="34">
        <v>1</v>
      </c>
      <c r="H40400" s="34">
        <v>0</v>
      </c>
      <c r="I40400" s="34">
        <v>0</v>
      </c>
      <c r="J40400" s="34">
        <v>0</v>
      </c>
      <c r="K40400" s="34">
        <v>0</v>
      </c>
      <c r="L40400" s="34">
        <v>0</v>
      </c>
      <c r="M40400" s="34">
        <v>0</v>
      </c>
      <c r="N40400" s="34">
        <v>0</v>
      </c>
      <c r="O40400" s="34">
        <v>0</v>
      </c>
      <c r="P40400" s="34">
        <v>0</v>
      </c>
      <c r="Q40400" s="34">
        <v>0</v>
      </c>
      <c r="R40400" s="34">
        <v>0</v>
      </c>
      <c r="S40400" s="34">
        <v>0</v>
      </c>
      <c r="T40400" s="34">
        <v>0</v>
      </c>
      <c r="U40400" s="34">
        <v>0</v>
      </c>
      <c r="V40400" s="34">
        <v>0</v>
      </c>
      <c r="W40400" s="34">
        <v>1</v>
      </c>
      <c r="X40400" s="34">
        <v>1</v>
      </c>
      <c r="Y40400" s="34">
        <v>0</v>
      </c>
      <c r="Z40400" s="34">
        <v>0</v>
      </c>
      <c r="AA40400" s="34">
        <v>0</v>
      </c>
      <c r="AB40400" s="34">
        <v>0</v>
      </c>
      <c r="AC40400" s="34">
        <v>0</v>
      </c>
    </row>
    <row r="40401" spans="1:29" x14ac:dyDescent="0.2">
      <c r="A40401" s="34" t="s">
        <v>100894</v>
      </c>
      <c r="B40401" s="34">
        <v>29</v>
      </c>
      <c r="C40401" s="34">
        <v>0</v>
      </c>
      <c r="D40401" s="34">
        <v>0</v>
      </c>
      <c r="E40401" s="34">
        <v>0</v>
      </c>
      <c r="F40401" s="34">
        <v>0</v>
      </c>
      <c r="G40401" s="34">
        <v>0</v>
      </c>
      <c r="H40401" s="34">
        <v>0</v>
      </c>
      <c r="I40401" s="34">
        <v>0</v>
      </c>
      <c r="J40401" s="34">
        <v>0</v>
      </c>
      <c r="K40401" s="34">
        <v>0</v>
      </c>
      <c r="L40401" s="34">
        <v>0</v>
      </c>
      <c r="M40401" s="34">
        <v>0</v>
      </c>
      <c r="N40401" s="34">
        <v>1</v>
      </c>
      <c r="O40401" s="34">
        <v>1</v>
      </c>
      <c r="P40401" s="34">
        <v>0</v>
      </c>
      <c r="Q40401" s="34">
        <v>1</v>
      </c>
      <c r="R40401" s="34">
        <v>1</v>
      </c>
      <c r="S40401" s="34">
        <v>2</v>
      </c>
      <c r="T40401" s="34">
        <v>2</v>
      </c>
      <c r="U40401" s="34">
        <v>1</v>
      </c>
      <c r="V40401" s="34">
        <v>0</v>
      </c>
      <c r="W40401" s="34">
        <v>0</v>
      </c>
      <c r="X40401" s="34">
        <v>0</v>
      </c>
      <c r="Y40401" s="34">
        <v>0</v>
      </c>
      <c r="Z40401" s="34">
        <v>0</v>
      </c>
      <c r="AA40401" s="34">
        <v>0</v>
      </c>
      <c r="AB40401" s="34">
        <v>0</v>
      </c>
      <c r="AC40401" s="34">
        <v>0</v>
      </c>
    </row>
    <row r="40402" spans="1:29" x14ac:dyDescent="0.2">
      <c r="A40402" s="34" t="s">
        <v>100895</v>
      </c>
      <c r="B40402" s="34">
        <v>559</v>
      </c>
      <c r="C40402" s="34">
        <v>758</v>
      </c>
      <c r="D40402" s="34">
        <v>931</v>
      </c>
      <c r="E40402" s="34">
        <v>824</v>
      </c>
      <c r="F40402" s="34">
        <v>1107</v>
      </c>
      <c r="G40402" s="34">
        <v>888</v>
      </c>
      <c r="H40402" s="34">
        <v>1153</v>
      </c>
      <c r="I40402" s="34">
        <v>927</v>
      </c>
      <c r="J40402" s="34">
        <v>125</v>
      </c>
      <c r="K40402" s="34">
        <v>4765</v>
      </c>
      <c r="L40402" s="34">
        <v>1476</v>
      </c>
      <c r="M40402" s="34">
        <v>694</v>
      </c>
      <c r="N40402" s="34">
        <v>1012</v>
      </c>
      <c r="O40402" s="34">
        <v>799</v>
      </c>
      <c r="P40402" s="34">
        <v>1257</v>
      </c>
      <c r="Q40402" s="34">
        <v>1167</v>
      </c>
      <c r="R40402" s="34">
        <v>1450</v>
      </c>
      <c r="S40402" s="34">
        <v>1048</v>
      </c>
      <c r="T40402" s="34">
        <v>2137</v>
      </c>
      <c r="U40402" s="34">
        <v>1133</v>
      </c>
      <c r="V40402" s="34">
        <v>1582</v>
      </c>
      <c r="W40402" s="34">
        <v>1443</v>
      </c>
      <c r="X40402" s="34">
        <v>1395</v>
      </c>
      <c r="Y40402" s="34">
        <v>1433</v>
      </c>
      <c r="Z40402" s="34">
        <v>266</v>
      </c>
      <c r="AA40402" s="34">
        <v>3460</v>
      </c>
      <c r="AB40402" s="34">
        <v>1905</v>
      </c>
      <c r="AC40402" s="34">
        <v>1490</v>
      </c>
    </row>
  </sheetData>
  <pageMargins left="0.7" right="0.7" top="0.75" bottom="0.75" header="0.3" footer="0.3"/>
</worksheet>
</file>

<file path=xl/worksheets/sheet7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68918C59-9704-D540-9800-CE2BEDC79344}">
  <dimension ref="A1:M40001"/>
  <sheetViews>
    <sheetView tabSelected="1" workbookViewId="0">
      <selection sqref="A1:I10001"/>
    </sheetView>
  </sheetViews>
  <sheetFormatPr baseColWidth="10" defaultRowHeight="16" x14ac:dyDescent="0.2"/>
  <cols>
    <col min="1" max="1" width="19.1640625" style="34" bestFit="1" customWidth="1"/>
    <col min="2" max="2" width="9.83203125" style="34" bestFit="1" customWidth="1"/>
    <col min="3" max="3" width="6.6640625" style="34" bestFit="1" customWidth="1"/>
    <col min="4" max="4" width="9.83203125" style="34" bestFit="1" customWidth="1"/>
    <col min="5" max="5" width="6.6640625" style="34" bestFit="1" customWidth="1"/>
    <col min="6" max="6" width="9.83203125" style="34" bestFit="1" customWidth="1"/>
    <col min="7" max="7" width="6.6640625" style="34" bestFit="1" customWidth="1"/>
    <col min="8" max="8" width="9.83203125" style="34" bestFit="1" customWidth="1"/>
    <col min="9" max="9" width="6.6640625" style="34" bestFit="1" customWidth="1"/>
    <col min="10" max="10" width="9.83203125" style="34" bestFit="1" customWidth="1"/>
    <col min="11" max="11" width="6.6640625" style="34" bestFit="1" customWidth="1"/>
    <col min="12" max="12" width="9.83203125" style="34" bestFit="1" customWidth="1"/>
    <col min="13" max="13" width="6.6640625" style="34" bestFit="1" customWidth="1"/>
    <col min="14" max="16384" width="10.83203125" style="34"/>
  </cols>
  <sheetData>
    <row r="1" spans="1:13" x14ac:dyDescent="0.2">
      <c r="B1" s="34" t="s">
        <v>60467</v>
      </c>
      <c r="C1" s="34" t="s">
        <v>60468</v>
      </c>
      <c r="D1" s="34" t="s">
        <v>60469</v>
      </c>
      <c r="E1" s="34" t="s">
        <v>60470</v>
      </c>
      <c r="F1" s="34" t="s">
        <v>60471</v>
      </c>
      <c r="G1" s="34" t="s">
        <v>60472</v>
      </c>
      <c r="H1" s="34" t="s">
        <v>60473</v>
      </c>
      <c r="I1" s="34" t="s">
        <v>60474</v>
      </c>
      <c r="J1" s="34" t="s">
        <v>60475</v>
      </c>
      <c r="K1" s="34" t="s">
        <v>60476</v>
      </c>
      <c r="L1" s="34" t="s">
        <v>60477</v>
      </c>
      <c r="M1" s="34" t="s">
        <v>60478</v>
      </c>
    </row>
    <row r="2" spans="1:13" x14ac:dyDescent="0.2">
      <c r="A2" s="34" t="s">
        <v>100896</v>
      </c>
      <c r="B2" s="34">
        <v>923</v>
      </c>
      <c r="C2" s="34">
        <v>916</v>
      </c>
      <c r="D2" s="34">
        <v>973</v>
      </c>
      <c r="E2" s="34">
        <v>1014</v>
      </c>
      <c r="F2" s="34">
        <v>795</v>
      </c>
      <c r="G2" s="34">
        <v>810</v>
      </c>
      <c r="H2" s="34">
        <v>1071</v>
      </c>
      <c r="I2" s="34">
        <v>838</v>
      </c>
      <c r="J2" s="34">
        <v>1035</v>
      </c>
      <c r="K2" s="34">
        <v>729</v>
      </c>
      <c r="L2" s="34">
        <v>911</v>
      </c>
      <c r="M2" s="34">
        <v>722</v>
      </c>
    </row>
    <row r="3" spans="1:13" x14ac:dyDescent="0.2">
      <c r="A3" s="34" t="s">
        <v>100897</v>
      </c>
      <c r="B3" s="34">
        <v>601</v>
      </c>
      <c r="C3" s="34">
        <v>561</v>
      </c>
      <c r="D3" s="34">
        <v>652</v>
      </c>
      <c r="E3" s="34">
        <v>643</v>
      </c>
      <c r="F3" s="34">
        <v>541</v>
      </c>
      <c r="G3" s="34">
        <v>549</v>
      </c>
      <c r="H3" s="34">
        <v>658</v>
      </c>
      <c r="I3" s="34">
        <v>491</v>
      </c>
      <c r="J3" s="34">
        <v>623</v>
      </c>
      <c r="K3" s="34">
        <v>476</v>
      </c>
      <c r="L3" s="34">
        <v>495</v>
      </c>
      <c r="M3" s="34">
        <v>385</v>
      </c>
    </row>
    <row r="4" spans="1:13" x14ac:dyDescent="0.2">
      <c r="A4" s="34" t="s">
        <v>100898</v>
      </c>
      <c r="B4" s="34">
        <v>412</v>
      </c>
      <c r="C4" s="34">
        <v>515</v>
      </c>
      <c r="D4" s="34">
        <v>483</v>
      </c>
      <c r="E4" s="34">
        <v>516</v>
      </c>
      <c r="F4" s="34">
        <v>454</v>
      </c>
      <c r="G4" s="34">
        <v>451</v>
      </c>
      <c r="H4" s="34">
        <v>574</v>
      </c>
      <c r="I4" s="34">
        <v>515</v>
      </c>
      <c r="J4" s="34">
        <v>539</v>
      </c>
      <c r="K4" s="34">
        <v>437</v>
      </c>
      <c r="L4" s="34">
        <v>453</v>
      </c>
      <c r="M4" s="34">
        <v>358</v>
      </c>
    </row>
    <row r="5" spans="1:13" x14ac:dyDescent="0.2">
      <c r="A5" s="34" t="s">
        <v>100899</v>
      </c>
      <c r="B5" s="34">
        <v>457</v>
      </c>
      <c r="C5" s="34">
        <v>514</v>
      </c>
      <c r="D5" s="34">
        <v>587</v>
      </c>
      <c r="E5" s="34">
        <v>501</v>
      </c>
      <c r="F5" s="34">
        <v>431</v>
      </c>
      <c r="G5" s="34">
        <v>406</v>
      </c>
      <c r="H5" s="34">
        <v>534</v>
      </c>
      <c r="I5" s="34">
        <v>466</v>
      </c>
      <c r="J5" s="34">
        <v>442</v>
      </c>
      <c r="K5" s="34">
        <v>377</v>
      </c>
      <c r="L5" s="34">
        <v>440</v>
      </c>
      <c r="M5" s="34">
        <v>360</v>
      </c>
    </row>
    <row r="6" spans="1:13" x14ac:dyDescent="0.2">
      <c r="A6" s="34" t="s">
        <v>100900</v>
      </c>
      <c r="B6" s="34">
        <v>715</v>
      </c>
      <c r="C6" s="34">
        <v>745</v>
      </c>
      <c r="D6" s="34">
        <v>894</v>
      </c>
      <c r="E6" s="34">
        <v>757</v>
      </c>
      <c r="F6" s="34">
        <v>867</v>
      </c>
      <c r="G6" s="34">
        <v>712</v>
      </c>
      <c r="H6" s="34">
        <v>859</v>
      </c>
      <c r="I6" s="34">
        <v>729</v>
      </c>
      <c r="J6" s="34">
        <v>823</v>
      </c>
      <c r="K6" s="34">
        <v>678</v>
      </c>
      <c r="L6" s="34">
        <v>907</v>
      </c>
      <c r="M6" s="34">
        <v>600</v>
      </c>
    </row>
    <row r="7" spans="1:13" x14ac:dyDescent="0.2">
      <c r="A7" s="34" t="s">
        <v>100901</v>
      </c>
      <c r="B7" s="34">
        <v>856</v>
      </c>
      <c r="C7" s="34">
        <v>1015</v>
      </c>
      <c r="D7" s="34">
        <v>1066</v>
      </c>
      <c r="E7" s="34">
        <v>1206</v>
      </c>
      <c r="F7" s="34">
        <v>996</v>
      </c>
      <c r="G7" s="34">
        <v>1020</v>
      </c>
      <c r="H7" s="34">
        <v>1191</v>
      </c>
      <c r="I7" s="34">
        <v>1052</v>
      </c>
      <c r="J7" s="34">
        <v>1069</v>
      </c>
      <c r="K7" s="34">
        <v>903</v>
      </c>
      <c r="L7" s="34">
        <v>931</v>
      </c>
      <c r="M7" s="34">
        <v>830</v>
      </c>
    </row>
    <row r="8" spans="1:13" x14ac:dyDescent="0.2">
      <c r="A8" s="34" t="s">
        <v>100902</v>
      </c>
      <c r="B8" s="34">
        <v>823</v>
      </c>
      <c r="C8" s="34">
        <v>761</v>
      </c>
      <c r="D8" s="34">
        <v>831</v>
      </c>
      <c r="E8" s="34">
        <v>867</v>
      </c>
      <c r="F8" s="34">
        <v>803</v>
      </c>
      <c r="G8" s="34">
        <v>681</v>
      </c>
      <c r="H8" s="34">
        <v>886</v>
      </c>
      <c r="I8" s="34">
        <v>826</v>
      </c>
      <c r="J8" s="34">
        <v>923</v>
      </c>
      <c r="K8" s="34">
        <v>646</v>
      </c>
      <c r="L8" s="34">
        <v>847</v>
      </c>
      <c r="M8" s="34">
        <v>660</v>
      </c>
    </row>
    <row r="9" spans="1:13" x14ac:dyDescent="0.2">
      <c r="A9" s="34" t="s">
        <v>100903</v>
      </c>
      <c r="B9" s="34">
        <v>448</v>
      </c>
      <c r="C9" s="34">
        <v>471</v>
      </c>
      <c r="D9" s="34">
        <v>392</v>
      </c>
      <c r="E9" s="34">
        <v>455</v>
      </c>
      <c r="F9" s="34">
        <v>435</v>
      </c>
      <c r="G9" s="34">
        <v>421</v>
      </c>
      <c r="H9" s="34">
        <v>488</v>
      </c>
      <c r="I9" s="34">
        <v>464</v>
      </c>
      <c r="J9" s="34">
        <v>485</v>
      </c>
      <c r="K9" s="34">
        <v>372</v>
      </c>
      <c r="L9" s="34">
        <v>426</v>
      </c>
      <c r="M9" s="34">
        <v>401</v>
      </c>
    </row>
    <row r="10" spans="1:13" x14ac:dyDescent="0.2">
      <c r="A10" s="34" t="s">
        <v>100904</v>
      </c>
      <c r="B10" s="34">
        <v>551</v>
      </c>
      <c r="C10" s="34">
        <v>601</v>
      </c>
      <c r="D10" s="34">
        <v>601</v>
      </c>
      <c r="E10" s="34">
        <v>582</v>
      </c>
      <c r="F10" s="34">
        <v>527</v>
      </c>
      <c r="G10" s="34">
        <v>481</v>
      </c>
      <c r="H10" s="34">
        <v>617</v>
      </c>
      <c r="I10" s="34">
        <v>539</v>
      </c>
      <c r="J10" s="34">
        <v>643</v>
      </c>
      <c r="K10" s="34">
        <v>419</v>
      </c>
      <c r="L10" s="34">
        <v>559</v>
      </c>
      <c r="M10" s="34">
        <v>441</v>
      </c>
    </row>
    <row r="11" spans="1:13" x14ac:dyDescent="0.2">
      <c r="A11" s="34" t="s">
        <v>100905</v>
      </c>
      <c r="B11" s="34">
        <v>548</v>
      </c>
      <c r="C11" s="34">
        <v>733</v>
      </c>
      <c r="D11" s="34">
        <v>198</v>
      </c>
      <c r="E11" s="34">
        <v>863</v>
      </c>
      <c r="F11" s="34">
        <v>472</v>
      </c>
      <c r="G11" s="34">
        <v>719</v>
      </c>
      <c r="H11" s="34">
        <v>640</v>
      </c>
      <c r="I11" s="34">
        <v>687</v>
      </c>
      <c r="J11" s="34">
        <v>548</v>
      </c>
      <c r="K11" s="34">
        <v>515</v>
      </c>
      <c r="L11" s="34">
        <v>220</v>
      </c>
      <c r="M11" s="34">
        <v>661</v>
      </c>
    </row>
    <row r="12" spans="1:13" x14ac:dyDescent="0.2">
      <c r="A12" s="34" t="s">
        <v>100906</v>
      </c>
      <c r="B12" s="34">
        <v>514</v>
      </c>
      <c r="C12" s="34">
        <v>598</v>
      </c>
      <c r="D12" s="34">
        <v>583</v>
      </c>
      <c r="E12" s="34">
        <v>580</v>
      </c>
      <c r="F12" s="34">
        <v>491</v>
      </c>
      <c r="G12" s="34">
        <v>530</v>
      </c>
      <c r="H12" s="34">
        <v>594</v>
      </c>
      <c r="I12" s="34">
        <v>574</v>
      </c>
      <c r="J12" s="34">
        <v>601</v>
      </c>
      <c r="K12" s="34">
        <v>463</v>
      </c>
      <c r="L12" s="34">
        <v>520</v>
      </c>
      <c r="M12" s="34">
        <v>457</v>
      </c>
    </row>
    <row r="13" spans="1:13" x14ac:dyDescent="0.2">
      <c r="A13" s="34" t="s">
        <v>100907</v>
      </c>
      <c r="B13" s="34">
        <v>946</v>
      </c>
      <c r="C13" s="34">
        <v>962</v>
      </c>
      <c r="D13" s="34">
        <v>1070</v>
      </c>
      <c r="E13" s="34">
        <v>995</v>
      </c>
      <c r="F13" s="34">
        <v>900</v>
      </c>
      <c r="G13" s="34">
        <v>916</v>
      </c>
      <c r="H13" s="34">
        <v>1082</v>
      </c>
      <c r="I13" s="34">
        <v>901</v>
      </c>
      <c r="J13" s="34">
        <v>1017</v>
      </c>
      <c r="K13" s="34">
        <v>866</v>
      </c>
      <c r="L13" s="34">
        <v>965</v>
      </c>
      <c r="M13" s="34">
        <v>776</v>
      </c>
    </row>
    <row r="14" spans="1:13" x14ac:dyDescent="0.2">
      <c r="A14" s="34" t="s">
        <v>100908</v>
      </c>
      <c r="B14" s="34">
        <v>375</v>
      </c>
      <c r="C14" s="34">
        <v>856</v>
      </c>
      <c r="D14" s="34">
        <v>516</v>
      </c>
      <c r="E14" s="34">
        <v>865</v>
      </c>
      <c r="F14" s="34">
        <v>419</v>
      </c>
      <c r="G14" s="34">
        <v>765</v>
      </c>
      <c r="H14" s="34">
        <v>549</v>
      </c>
      <c r="I14" s="34">
        <v>814</v>
      </c>
      <c r="J14" s="34">
        <v>562</v>
      </c>
      <c r="K14" s="34">
        <v>684</v>
      </c>
      <c r="L14" s="34">
        <v>457</v>
      </c>
      <c r="M14" s="34">
        <v>623</v>
      </c>
    </row>
    <row r="15" spans="1:13" x14ac:dyDescent="0.2">
      <c r="A15" s="34" t="s">
        <v>100909</v>
      </c>
      <c r="B15" s="34">
        <v>355</v>
      </c>
      <c r="C15" s="34">
        <v>525</v>
      </c>
      <c r="D15" s="34">
        <v>546</v>
      </c>
      <c r="E15" s="34">
        <v>537</v>
      </c>
      <c r="F15" s="34">
        <v>392</v>
      </c>
      <c r="G15" s="34">
        <v>492</v>
      </c>
      <c r="H15" s="34">
        <v>462</v>
      </c>
      <c r="I15" s="34">
        <v>453</v>
      </c>
      <c r="J15" s="34">
        <v>471</v>
      </c>
      <c r="K15" s="34">
        <v>366</v>
      </c>
      <c r="L15" s="34">
        <v>437</v>
      </c>
      <c r="M15" s="34">
        <v>365</v>
      </c>
    </row>
    <row r="16" spans="1:13" x14ac:dyDescent="0.2">
      <c r="A16" s="34" t="s">
        <v>100910</v>
      </c>
      <c r="B16" s="34">
        <v>638</v>
      </c>
      <c r="C16" s="34">
        <v>620</v>
      </c>
      <c r="D16" s="34">
        <v>607</v>
      </c>
      <c r="E16" s="34">
        <v>710</v>
      </c>
      <c r="F16" s="34">
        <v>610</v>
      </c>
      <c r="G16" s="34">
        <v>675</v>
      </c>
      <c r="H16" s="34">
        <v>685</v>
      </c>
      <c r="I16" s="34">
        <v>667</v>
      </c>
      <c r="J16" s="34">
        <v>655</v>
      </c>
      <c r="K16" s="34">
        <v>545</v>
      </c>
      <c r="L16" s="34">
        <v>593</v>
      </c>
      <c r="M16" s="34">
        <v>512</v>
      </c>
    </row>
    <row r="17" spans="1:13" x14ac:dyDescent="0.2">
      <c r="A17" s="34" t="s">
        <v>100911</v>
      </c>
      <c r="B17" s="34">
        <v>1371</v>
      </c>
      <c r="C17" s="34">
        <v>1546</v>
      </c>
      <c r="D17" s="34">
        <v>1558</v>
      </c>
      <c r="E17" s="34">
        <v>1551</v>
      </c>
      <c r="F17" s="34">
        <v>1457</v>
      </c>
      <c r="G17" s="34">
        <v>1258</v>
      </c>
      <c r="H17" s="34">
        <v>1625</v>
      </c>
      <c r="I17" s="34">
        <v>1353</v>
      </c>
      <c r="J17" s="34">
        <v>1475</v>
      </c>
      <c r="K17" s="34">
        <v>1141</v>
      </c>
      <c r="L17" s="34">
        <v>1476</v>
      </c>
      <c r="M17" s="34">
        <v>1017</v>
      </c>
    </row>
    <row r="18" spans="1:13" x14ac:dyDescent="0.2">
      <c r="A18" s="34" t="s">
        <v>100912</v>
      </c>
      <c r="B18" s="34">
        <v>870</v>
      </c>
      <c r="C18" s="34">
        <v>948</v>
      </c>
      <c r="D18" s="34">
        <v>1010</v>
      </c>
      <c r="E18" s="34">
        <v>995</v>
      </c>
      <c r="F18" s="34">
        <v>872</v>
      </c>
      <c r="G18" s="34">
        <v>922</v>
      </c>
      <c r="H18" s="34">
        <v>971</v>
      </c>
      <c r="I18" s="34">
        <v>1009</v>
      </c>
      <c r="J18" s="34">
        <v>957</v>
      </c>
      <c r="K18" s="34">
        <v>794</v>
      </c>
      <c r="L18" s="34">
        <v>826</v>
      </c>
      <c r="M18" s="34">
        <v>771</v>
      </c>
    </row>
    <row r="19" spans="1:13" x14ac:dyDescent="0.2">
      <c r="A19" s="34" t="s">
        <v>100913</v>
      </c>
      <c r="B19" s="34">
        <v>941</v>
      </c>
      <c r="C19" s="34">
        <v>1019</v>
      </c>
      <c r="D19" s="34">
        <v>1208</v>
      </c>
      <c r="E19" s="34">
        <v>1144</v>
      </c>
      <c r="F19" s="34">
        <v>1012</v>
      </c>
      <c r="G19" s="34">
        <v>939</v>
      </c>
      <c r="H19" s="34">
        <v>1100</v>
      </c>
      <c r="I19" s="34">
        <v>1041</v>
      </c>
      <c r="J19" s="34">
        <v>1078</v>
      </c>
      <c r="K19" s="34">
        <v>870</v>
      </c>
      <c r="L19" s="34">
        <v>944</v>
      </c>
      <c r="M19" s="34">
        <v>793</v>
      </c>
    </row>
    <row r="20" spans="1:13" x14ac:dyDescent="0.2">
      <c r="A20" s="34" t="s">
        <v>100914</v>
      </c>
      <c r="B20" s="34">
        <v>595</v>
      </c>
      <c r="C20" s="34">
        <v>706</v>
      </c>
      <c r="D20" s="34">
        <v>703</v>
      </c>
      <c r="E20" s="34">
        <v>755</v>
      </c>
      <c r="F20" s="34">
        <v>637</v>
      </c>
      <c r="G20" s="34">
        <v>650</v>
      </c>
      <c r="H20" s="34">
        <v>715</v>
      </c>
      <c r="I20" s="34">
        <v>680</v>
      </c>
      <c r="J20" s="34">
        <v>743</v>
      </c>
      <c r="K20" s="34">
        <v>582</v>
      </c>
      <c r="L20" s="34">
        <v>690</v>
      </c>
      <c r="M20" s="34">
        <v>585</v>
      </c>
    </row>
    <row r="21" spans="1:13" x14ac:dyDescent="0.2">
      <c r="A21" s="34" t="s">
        <v>100915</v>
      </c>
      <c r="B21" s="34">
        <v>706</v>
      </c>
      <c r="C21" s="34">
        <v>814</v>
      </c>
      <c r="D21" s="34">
        <v>794</v>
      </c>
      <c r="E21" s="34">
        <v>836</v>
      </c>
      <c r="F21" s="34">
        <v>750</v>
      </c>
      <c r="G21" s="34">
        <v>840</v>
      </c>
      <c r="H21" s="34">
        <v>876</v>
      </c>
      <c r="I21" s="34">
        <v>786</v>
      </c>
      <c r="J21" s="34">
        <v>847</v>
      </c>
      <c r="K21" s="34">
        <v>643</v>
      </c>
      <c r="L21" s="34">
        <v>759</v>
      </c>
      <c r="M21" s="34">
        <v>603</v>
      </c>
    </row>
    <row r="22" spans="1:13" x14ac:dyDescent="0.2">
      <c r="A22" s="34" t="s">
        <v>100916</v>
      </c>
      <c r="B22" s="34">
        <v>1184</v>
      </c>
      <c r="C22" s="34">
        <v>1099</v>
      </c>
      <c r="D22" s="34">
        <v>1456</v>
      </c>
      <c r="E22" s="34">
        <v>1344</v>
      </c>
      <c r="F22" s="34">
        <v>1146</v>
      </c>
      <c r="G22" s="34">
        <v>1208</v>
      </c>
      <c r="H22" s="34">
        <v>1436</v>
      </c>
      <c r="I22" s="34">
        <v>1253</v>
      </c>
      <c r="J22" s="34">
        <v>1434</v>
      </c>
      <c r="K22" s="34">
        <v>1018</v>
      </c>
      <c r="L22" s="34">
        <v>1384</v>
      </c>
      <c r="M22" s="34">
        <v>1002</v>
      </c>
    </row>
    <row r="23" spans="1:13" x14ac:dyDescent="0.2">
      <c r="A23" s="34" t="s">
        <v>100917</v>
      </c>
      <c r="B23" s="34">
        <v>555</v>
      </c>
      <c r="C23" s="34">
        <v>563</v>
      </c>
      <c r="D23" s="34">
        <v>580</v>
      </c>
      <c r="E23" s="34">
        <v>703</v>
      </c>
      <c r="F23" s="34">
        <v>418</v>
      </c>
      <c r="G23" s="34">
        <v>580</v>
      </c>
      <c r="H23" s="34">
        <v>589</v>
      </c>
      <c r="I23" s="34">
        <v>639</v>
      </c>
      <c r="J23" s="34">
        <v>512</v>
      </c>
      <c r="K23" s="34">
        <v>441</v>
      </c>
      <c r="L23" s="34">
        <v>594</v>
      </c>
      <c r="M23" s="34">
        <v>448</v>
      </c>
    </row>
    <row r="24" spans="1:13" x14ac:dyDescent="0.2">
      <c r="A24" s="34" t="s">
        <v>100918</v>
      </c>
      <c r="B24" s="34">
        <v>501</v>
      </c>
      <c r="C24" s="34">
        <v>502</v>
      </c>
      <c r="D24" s="34">
        <v>538</v>
      </c>
      <c r="E24" s="34">
        <v>569</v>
      </c>
      <c r="F24" s="34">
        <v>546</v>
      </c>
      <c r="G24" s="34">
        <v>520</v>
      </c>
      <c r="H24" s="34">
        <v>514</v>
      </c>
      <c r="I24" s="34">
        <v>580</v>
      </c>
      <c r="J24" s="34">
        <v>635</v>
      </c>
      <c r="K24" s="34">
        <v>457</v>
      </c>
      <c r="L24" s="34">
        <v>582</v>
      </c>
      <c r="M24" s="34">
        <v>398</v>
      </c>
    </row>
    <row r="25" spans="1:13" x14ac:dyDescent="0.2">
      <c r="A25" s="34" t="s">
        <v>100919</v>
      </c>
      <c r="B25" s="34">
        <v>364</v>
      </c>
      <c r="C25" s="34">
        <v>675</v>
      </c>
      <c r="D25" s="34">
        <v>453</v>
      </c>
      <c r="E25" s="34">
        <v>784</v>
      </c>
      <c r="F25" s="34">
        <v>323</v>
      </c>
      <c r="G25" s="34">
        <v>664</v>
      </c>
      <c r="H25" s="34">
        <v>401</v>
      </c>
      <c r="I25" s="34">
        <v>722</v>
      </c>
      <c r="J25" s="34">
        <v>351</v>
      </c>
      <c r="K25" s="34">
        <v>593</v>
      </c>
      <c r="L25" s="34">
        <v>374</v>
      </c>
      <c r="M25" s="34">
        <v>560</v>
      </c>
    </row>
    <row r="26" spans="1:13" x14ac:dyDescent="0.2">
      <c r="A26" s="34" t="s">
        <v>100920</v>
      </c>
      <c r="B26" s="34">
        <v>512</v>
      </c>
      <c r="C26" s="34">
        <v>485</v>
      </c>
      <c r="D26" s="34">
        <v>461</v>
      </c>
      <c r="E26" s="34">
        <v>509</v>
      </c>
      <c r="F26" s="34">
        <v>497</v>
      </c>
      <c r="G26" s="34">
        <v>421</v>
      </c>
      <c r="H26" s="34">
        <v>437</v>
      </c>
      <c r="I26" s="34">
        <v>396</v>
      </c>
      <c r="J26" s="34">
        <v>531</v>
      </c>
      <c r="K26" s="34">
        <v>398</v>
      </c>
      <c r="L26" s="34">
        <v>411</v>
      </c>
      <c r="M26" s="34">
        <v>339</v>
      </c>
    </row>
    <row r="27" spans="1:13" x14ac:dyDescent="0.2">
      <c r="A27" s="34" t="s">
        <v>100921</v>
      </c>
      <c r="B27" s="34">
        <v>662</v>
      </c>
      <c r="C27" s="34">
        <v>616</v>
      </c>
      <c r="D27" s="34">
        <v>698</v>
      </c>
      <c r="E27" s="34">
        <v>693</v>
      </c>
      <c r="F27" s="34">
        <v>638</v>
      </c>
      <c r="G27" s="34">
        <v>665</v>
      </c>
      <c r="H27" s="34">
        <v>732</v>
      </c>
      <c r="I27" s="34">
        <v>653</v>
      </c>
      <c r="J27" s="34">
        <v>681</v>
      </c>
      <c r="K27" s="34">
        <v>508</v>
      </c>
      <c r="L27" s="34">
        <v>715</v>
      </c>
      <c r="M27" s="34">
        <v>540</v>
      </c>
    </row>
    <row r="28" spans="1:13" x14ac:dyDescent="0.2">
      <c r="A28" s="34" t="s">
        <v>100922</v>
      </c>
      <c r="B28" s="34">
        <v>764</v>
      </c>
      <c r="C28" s="34">
        <v>796</v>
      </c>
      <c r="D28" s="34">
        <v>887</v>
      </c>
      <c r="E28" s="34">
        <v>939</v>
      </c>
      <c r="F28" s="34">
        <v>740</v>
      </c>
      <c r="G28" s="34">
        <v>884</v>
      </c>
      <c r="H28" s="34">
        <v>903</v>
      </c>
      <c r="I28" s="34">
        <v>775</v>
      </c>
      <c r="J28" s="34">
        <v>771</v>
      </c>
      <c r="K28" s="34">
        <v>656</v>
      </c>
      <c r="L28" s="34">
        <v>874</v>
      </c>
      <c r="M28" s="34">
        <v>680</v>
      </c>
    </row>
    <row r="29" spans="1:13" x14ac:dyDescent="0.2">
      <c r="A29" s="34" t="s">
        <v>100923</v>
      </c>
      <c r="B29" s="34">
        <v>602</v>
      </c>
      <c r="C29" s="34">
        <v>685</v>
      </c>
      <c r="D29" s="34">
        <v>667</v>
      </c>
      <c r="E29" s="34">
        <v>633</v>
      </c>
      <c r="F29" s="34">
        <v>540</v>
      </c>
      <c r="G29" s="34">
        <v>635</v>
      </c>
      <c r="H29" s="34">
        <v>712</v>
      </c>
      <c r="I29" s="34">
        <v>600</v>
      </c>
      <c r="J29" s="34">
        <v>719</v>
      </c>
      <c r="K29" s="34">
        <v>596</v>
      </c>
      <c r="L29" s="34">
        <v>636</v>
      </c>
      <c r="M29" s="34">
        <v>490</v>
      </c>
    </row>
    <row r="30" spans="1:13" x14ac:dyDescent="0.2">
      <c r="A30" s="34" t="s">
        <v>100924</v>
      </c>
      <c r="B30" s="34">
        <v>363</v>
      </c>
      <c r="C30" s="34">
        <v>503</v>
      </c>
      <c r="D30" s="34">
        <v>502</v>
      </c>
      <c r="E30" s="34">
        <v>501</v>
      </c>
      <c r="F30" s="34">
        <v>407</v>
      </c>
      <c r="G30" s="34">
        <v>415</v>
      </c>
      <c r="H30" s="34">
        <v>478</v>
      </c>
      <c r="I30" s="34">
        <v>439</v>
      </c>
      <c r="J30" s="34">
        <v>505</v>
      </c>
      <c r="K30" s="34">
        <v>457</v>
      </c>
      <c r="L30" s="34">
        <v>349</v>
      </c>
      <c r="M30" s="34">
        <v>335</v>
      </c>
    </row>
    <row r="31" spans="1:13" x14ac:dyDescent="0.2">
      <c r="A31" s="34" t="s">
        <v>100925</v>
      </c>
      <c r="B31" s="34">
        <v>386</v>
      </c>
      <c r="C31" s="34">
        <v>580</v>
      </c>
      <c r="D31" s="34">
        <v>541</v>
      </c>
      <c r="E31" s="34">
        <v>530</v>
      </c>
      <c r="F31" s="34">
        <v>429</v>
      </c>
      <c r="G31" s="34">
        <v>504</v>
      </c>
      <c r="H31" s="34">
        <v>443</v>
      </c>
      <c r="I31" s="34">
        <v>507</v>
      </c>
      <c r="J31" s="34">
        <v>454</v>
      </c>
      <c r="K31" s="34">
        <v>408</v>
      </c>
      <c r="L31" s="34">
        <v>521</v>
      </c>
      <c r="M31" s="34">
        <v>430</v>
      </c>
    </row>
    <row r="32" spans="1:13" x14ac:dyDescent="0.2">
      <c r="A32" s="34" t="s">
        <v>100926</v>
      </c>
      <c r="B32" s="34">
        <v>634</v>
      </c>
      <c r="C32" s="34">
        <v>758</v>
      </c>
      <c r="D32" s="34">
        <v>708</v>
      </c>
      <c r="E32" s="34">
        <v>667</v>
      </c>
      <c r="F32" s="34">
        <v>687</v>
      </c>
      <c r="G32" s="34">
        <v>709</v>
      </c>
      <c r="H32" s="34">
        <v>742</v>
      </c>
      <c r="I32" s="34">
        <v>778</v>
      </c>
      <c r="J32" s="34">
        <v>837</v>
      </c>
      <c r="K32" s="34">
        <v>548</v>
      </c>
      <c r="L32" s="34">
        <v>682</v>
      </c>
      <c r="M32" s="34">
        <v>571</v>
      </c>
    </row>
    <row r="33" spans="1:13" x14ac:dyDescent="0.2">
      <c r="A33" s="34" t="s">
        <v>100927</v>
      </c>
      <c r="B33" s="34">
        <v>409</v>
      </c>
      <c r="C33" s="34">
        <v>467</v>
      </c>
      <c r="D33" s="34">
        <v>461</v>
      </c>
      <c r="E33" s="34">
        <v>560</v>
      </c>
      <c r="F33" s="34">
        <v>382</v>
      </c>
      <c r="G33" s="34">
        <v>469</v>
      </c>
      <c r="H33" s="34">
        <v>477</v>
      </c>
      <c r="I33" s="34">
        <v>462</v>
      </c>
      <c r="J33" s="34">
        <v>430</v>
      </c>
      <c r="K33" s="34">
        <v>408</v>
      </c>
      <c r="L33" s="34">
        <v>456</v>
      </c>
      <c r="M33" s="34">
        <v>366</v>
      </c>
    </row>
    <row r="34" spans="1:13" x14ac:dyDescent="0.2">
      <c r="A34" s="34" t="s">
        <v>100928</v>
      </c>
      <c r="B34" s="34">
        <v>1010</v>
      </c>
      <c r="C34" s="34">
        <v>944</v>
      </c>
      <c r="D34" s="34">
        <v>1085</v>
      </c>
      <c r="E34" s="34">
        <v>1000</v>
      </c>
      <c r="F34" s="34">
        <v>848</v>
      </c>
      <c r="G34" s="34">
        <v>876</v>
      </c>
      <c r="H34" s="34">
        <v>1105</v>
      </c>
      <c r="I34" s="34">
        <v>895</v>
      </c>
      <c r="J34" s="34">
        <v>1045</v>
      </c>
      <c r="K34" s="34">
        <v>722</v>
      </c>
      <c r="L34" s="34">
        <v>1000</v>
      </c>
      <c r="M34" s="34">
        <v>732</v>
      </c>
    </row>
    <row r="35" spans="1:13" x14ac:dyDescent="0.2">
      <c r="A35" s="34" t="s">
        <v>100929</v>
      </c>
      <c r="B35" s="34">
        <v>236</v>
      </c>
      <c r="C35" s="34">
        <v>591</v>
      </c>
      <c r="D35" s="34">
        <v>230</v>
      </c>
      <c r="E35" s="34">
        <v>634</v>
      </c>
      <c r="F35" s="34">
        <v>195</v>
      </c>
      <c r="G35" s="34">
        <v>537</v>
      </c>
      <c r="H35" s="34">
        <v>218</v>
      </c>
      <c r="I35" s="34">
        <v>622</v>
      </c>
      <c r="J35" s="34">
        <v>205</v>
      </c>
      <c r="K35" s="34">
        <v>450</v>
      </c>
      <c r="L35" s="34">
        <v>237</v>
      </c>
      <c r="M35" s="34">
        <v>446</v>
      </c>
    </row>
    <row r="36" spans="1:13" x14ac:dyDescent="0.2">
      <c r="A36" s="34" t="s">
        <v>100930</v>
      </c>
      <c r="B36" s="34">
        <v>535</v>
      </c>
      <c r="C36" s="34">
        <v>535</v>
      </c>
      <c r="D36" s="34">
        <v>559</v>
      </c>
      <c r="E36" s="34">
        <v>632</v>
      </c>
      <c r="F36" s="34">
        <v>517</v>
      </c>
      <c r="G36" s="34">
        <v>479</v>
      </c>
      <c r="H36" s="34">
        <v>544</v>
      </c>
      <c r="I36" s="34">
        <v>511</v>
      </c>
      <c r="J36" s="34">
        <v>624</v>
      </c>
      <c r="K36" s="34">
        <v>457</v>
      </c>
      <c r="L36" s="34">
        <v>488</v>
      </c>
      <c r="M36" s="34">
        <v>427</v>
      </c>
    </row>
    <row r="37" spans="1:13" x14ac:dyDescent="0.2">
      <c r="A37" s="34" t="s">
        <v>100931</v>
      </c>
      <c r="B37" s="34">
        <v>341</v>
      </c>
      <c r="C37" s="34">
        <v>499</v>
      </c>
      <c r="D37" s="34">
        <v>407</v>
      </c>
      <c r="E37" s="34">
        <v>507</v>
      </c>
      <c r="F37" s="34">
        <v>326</v>
      </c>
      <c r="G37" s="34">
        <v>430</v>
      </c>
      <c r="H37" s="34">
        <v>356</v>
      </c>
      <c r="I37" s="34">
        <v>481</v>
      </c>
      <c r="J37" s="34">
        <v>362</v>
      </c>
      <c r="K37" s="34">
        <v>360</v>
      </c>
      <c r="L37" s="34">
        <v>424</v>
      </c>
      <c r="M37" s="34">
        <v>340</v>
      </c>
    </row>
    <row r="38" spans="1:13" x14ac:dyDescent="0.2">
      <c r="A38" s="34" t="s">
        <v>100932</v>
      </c>
      <c r="B38" s="34">
        <v>646</v>
      </c>
      <c r="C38" s="34">
        <v>608</v>
      </c>
      <c r="D38" s="34">
        <v>626</v>
      </c>
      <c r="E38" s="34">
        <v>557</v>
      </c>
      <c r="F38" s="34">
        <v>501</v>
      </c>
      <c r="G38" s="34">
        <v>457</v>
      </c>
      <c r="H38" s="34">
        <v>680</v>
      </c>
      <c r="I38" s="34">
        <v>563</v>
      </c>
      <c r="J38" s="34">
        <v>563</v>
      </c>
      <c r="K38" s="34">
        <v>476</v>
      </c>
      <c r="L38" s="34">
        <v>531</v>
      </c>
      <c r="M38" s="34">
        <v>466</v>
      </c>
    </row>
    <row r="39" spans="1:13" x14ac:dyDescent="0.2">
      <c r="A39" s="34" t="s">
        <v>100933</v>
      </c>
      <c r="B39" s="34">
        <v>436</v>
      </c>
      <c r="C39" s="34">
        <v>405</v>
      </c>
      <c r="D39" s="34">
        <v>433</v>
      </c>
      <c r="E39" s="34">
        <v>536</v>
      </c>
      <c r="F39" s="34">
        <v>348</v>
      </c>
      <c r="G39" s="34">
        <v>415</v>
      </c>
      <c r="H39" s="34">
        <v>450</v>
      </c>
      <c r="I39" s="34">
        <v>456</v>
      </c>
      <c r="J39" s="34">
        <v>448</v>
      </c>
      <c r="K39" s="34">
        <v>427</v>
      </c>
      <c r="L39" s="34">
        <v>401</v>
      </c>
      <c r="M39" s="34">
        <v>338</v>
      </c>
    </row>
    <row r="40" spans="1:13" x14ac:dyDescent="0.2">
      <c r="A40" s="34" t="s">
        <v>100934</v>
      </c>
      <c r="B40" s="34">
        <v>492</v>
      </c>
      <c r="C40" s="34">
        <v>568</v>
      </c>
      <c r="D40" s="34">
        <v>536</v>
      </c>
      <c r="E40" s="34">
        <v>532</v>
      </c>
      <c r="F40" s="34">
        <v>490</v>
      </c>
      <c r="G40" s="34">
        <v>505</v>
      </c>
      <c r="H40" s="34">
        <v>615</v>
      </c>
      <c r="I40" s="34">
        <v>546</v>
      </c>
      <c r="J40" s="34">
        <v>495</v>
      </c>
      <c r="K40" s="34">
        <v>434</v>
      </c>
      <c r="L40" s="34">
        <v>492</v>
      </c>
      <c r="M40" s="34">
        <v>434</v>
      </c>
    </row>
    <row r="41" spans="1:13" x14ac:dyDescent="0.2">
      <c r="A41" s="34" t="s">
        <v>100935</v>
      </c>
      <c r="B41" s="34">
        <v>798</v>
      </c>
      <c r="C41" s="34">
        <v>594</v>
      </c>
      <c r="D41" s="34">
        <v>799</v>
      </c>
      <c r="E41" s="34">
        <v>687</v>
      </c>
      <c r="F41" s="34">
        <v>644</v>
      </c>
      <c r="G41" s="34">
        <v>680</v>
      </c>
      <c r="H41" s="34">
        <v>811</v>
      </c>
      <c r="I41" s="34">
        <v>665</v>
      </c>
      <c r="J41" s="34">
        <v>713</v>
      </c>
      <c r="K41" s="34">
        <v>571</v>
      </c>
      <c r="L41" s="34">
        <v>728</v>
      </c>
      <c r="M41" s="34">
        <v>511</v>
      </c>
    </row>
    <row r="42" spans="1:13" x14ac:dyDescent="0.2">
      <c r="A42" s="34" t="s">
        <v>100936</v>
      </c>
      <c r="B42" s="34">
        <v>572</v>
      </c>
      <c r="C42" s="34">
        <v>505</v>
      </c>
      <c r="D42" s="34">
        <v>599</v>
      </c>
      <c r="E42" s="34">
        <v>601</v>
      </c>
      <c r="F42" s="34">
        <v>554</v>
      </c>
      <c r="G42" s="34">
        <v>576</v>
      </c>
      <c r="H42" s="34">
        <v>583</v>
      </c>
      <c r="I42" s="34">
        <v>595</v>
      </c>
      <c r="J42" s="34">
        <v>605</v>
      </c>
      <c r="K42" s="34">
        <v>482</v>
      </c>
      <c r="L42" s="34">
        <v>537</v>
      </c>
      <c r="M42" s="34">
        <v>473</v>
      </c>
    </row>
    <row r="43" spans="1:13" x14ac:dyDescent="0.2">
      <c r="A43" s="34" t="s">
        <v>100937</v>
      </c>
      <c r="B43" s="34">
        <v>583</v>
      </c>
      <c r="C43" s="34">
        <v>736</v>
      </c>
      <c r="D43" s="34">
        <v>689</v>
      </c>
      <c r="E43" s="34">
        <v>756</v>
      </c>
      <c r="F43" s="34">
        <v>648</v>
      </c>
      <c r="G43" s="34">
        <v>639</v>
      </c>
      <c r="H43" s="34">
        <v>723</v>
      </c>
      <c r="I43" s="34">
        <v>654</v>
      </c>
      <c r="J43" s="34">
        <v>720</v>
      </c>
      <c r="K43" s="34">
        <v>544</v>
      </c>
      <c r="L43" s="34">
        <v>610</v>
      </c>
      <c r="M43" s="34">
        <v>545</v>
      </c>
    </row>
    <row r="44" spans="1:13" x14ac:dyDescent="0.2">
      <c r="A44" s="34" t="s">
        <v>100938</v>
      </c>
      <c r="B44" s="34">
        <v>533</v>
      </c>
      <c r="C44" s="34">
        <v>575</v>
      </c>
      <c r="D44" s="34">
        <v>642</v>
      </c>
      <c r="E44" s="34">
        <v>665</v>
      </c>
      <c r="F44" s="34">
        <v>490</v>
      </c>
      <c r="G44" s="34">
        <v>560</v>
      </c>
      <c r="H44" s="34">
        <v>630</v>
      </c>
      <c r="I44" s="34">
        <v>613</v>
      </c>
      <c r="J44" s="34">
        <v>654</v>
      </c>
      <c r="K44" s="34">
        <v>521</v>
      </c>
      <c r="L44" s="34">
        <v>627</v>
      </c>
      <c r="M44" s="34">
        <v>478</v>
      </c>
    </row>
    <row r="45" spans="1:13" x14ac:dyDescent="0.2">
      <c r="A45" s="34" t="s">
        <v>100939</v>
      </c>
      <c r="B45" s="34">
        <v>737</v>
      </c>
      <c r="C45" s="34">
        <v>847</v>
      </c>
      <c r="D45" s="34">
        <v>979</v>
      </c>
      <c r="E45" s="34">
        <v>973</v>
      </c>
      <c r="F45" s="34">
        <v>786</v>
      </c>
      <c r="G45" s="34">
        <v>824</v>
      </c>
      <c r="H45" s="34">
        <v>906</v>
      </c>
      <c r="I45" s="34">
        <v>894</v>
      </c>
      <c r="J45" s="34">
        <v>995</v>
      </c>
      <c r="K45" s="34">
        <v>734</v>
      </c>
      <c r="L45" s="34">
        <v>783</v>
      </c>
      <c r="M45" s="34">
        <v>660</v>
      </c>
    </row>
    <row r="46" spans="1:13" x14ac:dyDescent="0.2">
      <c r="A46" s="34" t="s">
        <v>100940</v>
      </c>
      <c r="B46" s="34">
        <v>534</v>
      </c>
      <c r="C46" s="34">
        <v>652</v>
      </c>
      <c r="D46" s="34">
        <v>577</v>
      </c>
      <c r="E46" s="34">
        <v>674</v>
      </c>
      <c r="F46" s="34">
        <v>496</v>
      </c>
      <c r="G46" s="34">
        <v>538</v>
      </c>
      <c r="H46" s="34">
        <v>647</v>
      </c>
      <c r="I46" s="34">
        <v>679</v>
      </c>
      <c r="J46" s="34">
        <v>716</v>
      </c>
      <c r="K46" s="34">
        <v>521</v>
      </c>
      <c r="L46" s="34">
        <v>596</v>
      </c>
      <c r="M46" s="34">
        <v>542</v>
      </c>
    </row>
    <row r="47" spans="1:13" x14ac:dyDescent="0.2">
      <c r="A47" s="34" t="s">
        <v>100941</v>
      </c>
      <c r="B47" s="34">
        <v>467</v>
      </c>
      <c r="C47" s="34">
        <v>490</v>
      </c>
      <c r="D47" s="34">
        <v>513</v>
      </c>
      <c r="E47" s="34">
        <v>496</v>
      </c>
      <c r="F47" s="34">
        <v>452</v>
      </c>
      <c r="G47" s="34">
        <v>433</v>
      </c>
      <c r="H47" s="34">
        <v>478</v>
      </c>
      <c r="I47" s="34">
        <v>462</v>
      </c>
      <c r="J47" s="34">
        <v>467</v>
      </c>
      <c r="K47" s="34">
        <v>408</v>
      </c>
      <c r="L47" s="34">
        <v>411</v>
      </c>
      <c r="M47" s="34">
        <v>411</v>
      </c>
    </row>
    <row r="48" spans="1:13" x14ac:dyDescent="0.2">
      <c r="A48" s="34" t="s">
        <v>100942</v>
      </c>
      <c r="B48" s="34">
        <v>524</v>
      </c>
      <c r="C48" s="34">
        <v>525</v>
      </c>
      <c r="D48" s="34">
        <v>536</v>
      </c>
      <c r="E48" s="34">
        <v>569</v>
      </c>
      <c r="F48" s="34">
        <v>486</v>
      </c>
      <c r="G48" s="34">
        <v>501</v>
      </c>
      <c r="H48" s="34">
        <v>569</v>
      </c>
      <c r="I48" s="34">
        <v>542</v>
      </c>
      <c r="J48" s="34">
        <v>500</v>
      </c>
      <c r="K48" s="34">
        <v>441</v>
      </c>
      <c r="L48" s="34">
        <v>448</v>
      </c>
      <c r="M48" s="34">
        <v>478</v>
      </c>
    </row>
    <row r="49" spans="1:13" x14ac:dyDescent="0.2">
      <c r="A49" s="34" t="s">
        <v>100943</v>
      </c>
      <c r="B49" s="34">
        <v>562</v>
      </c>
      <c r="C49" s="34">
        <v>706</v>
      </c>
      <c r="D49" s="34">
        <v>792</v>
      </c>
      <c r="E49" s="34">
        <v>735</v>
      </c>
      <c r="F49" s="34">
        <v>595</v>
      </c>
      <c r="G49" s="34">
        <v>711</v>
      </c>
      <c r="H49" s="34">
        <v>760</v>
      </c>
      <c r="I49" s="34">
        <v>714</v>
      </c>
      <c r="J49" s="34">
        <v>749</v>
      </c>
      <c r="K49" s="34">
        <v>601</v>
      </c>
      <c r="L49" s="34">
        <v>614</v>
      </c>
      <c r="M49" s="34">
        <v>582</v>
      </c>
    </row>
    <row r="50" spans="1:13" x14ac:dyDescent="0.2">
      <c r="A50" s="34" t="s">
        <v>100944</v>
      </c>
      <c r="B50" s="34">
        <v>496</v>
      </c>
      <c r="C50" s="34">
        <v>502</v>
      </c>
      <c r="D50" s="34">
        <v>552</v>
      </c>
      <c r="E50" s="34">
        <v>577</v>
      </c>
      <c r="F50" s="34">
        <v>452</v>
      </c>
      <c r="G50" s="34">
        <v>491</v>
      </c>
      <c r="H50" s="34">
        <v>586</v>
      </c>
      <c r="I50" s="34">
        <v>477</v>
      </c>
      <c r="J50" s="34">
        <v>458</v>
      </c>
      <c r="K50" s="34">
        <v>381</v>
      </c>
      <c r="L50" s="34">
        <v>484</v>
      </c>
      <c r="M50" s="34">
        <v>412</v>
      </c>
    </row>
    <row r="51" spans="1:13" x14ac:dyDescent="0.2">
      <c r="A51" s="34" t="s">
        <v>100945</v>
      </c>
      <c r="B51" s="34">
        <v>509</v>
      </c>
      <c r="C51" s="34">
        <v>515</v>
      </c>
      <c r="D51" s="34">
        <v>565</v>
      </c>
      <c r="E51" s="34">
        <v>593</v>
      </c>
      <c r="F51" s="34">
        <v>425</v>
      </c>
      <c r="G51" s="34">
        <v>462</v>
      </c>
      <c r="H51" s="34">
        <v>476</v>
      </c>
      <c r="I51" s="34">
        <v>514</v>
      </c>
      <c r="J51" s="34">
        <v>507</v>
      </c>
      <c r="K51" s="34">
        <v>404</v>
      </c>
      <c r="L51" s="34">
        <v>494</v>
      </c>
      <c r="M51" s="34">
        <v>361</v>
      </c>
    </row>
    <row r="52" spans="1:13" x14ac:dyDescent="0.2">
      <c r="A52" s="34" t="s">
        <v>100946</v>
      </c>
      <c r="B52" s="34">
        <v>668</v>
      </c>
      <c r="C52" s="34">
        <v>635</v>
      </c>
      <c r="D52" s="34">
        <v>587</v>
      </c>
      <c r="E52" s="34">
        <v>700</v>
      </c>
      <c r="F52" s="34">
        <v>495</v>
      </c>
      <c r="G52" s="34">
        <v>599</v>
      </c>
      <c r="H52" s="34">
        <v>621</v>
      </c>
      <c r="I52" s="34">
        <v>697</v>
      </c>
      <c r="J52" s="34">
        <v>698</v>
      </c>
      <c r="K52" s="34">
        <v>575</v>
      </c>
      <c r="L52" s="34">
        <v>531</v>
      </c>
      <c r="M52" s="34">
        <v>521</v>
      </c>
    </row>
    <row r="53" spans="1:13" x14ac:dyDescent="0.2">
      <c r="A53" s="34" t="s">
        <v>100947</v>
      </c>
      <c r="B53" s="34">
        <v>435</v>
      </c>
      <c r="C53" s="34">
        <v>488</v>
      </c>
      <c r="D53" s="34">
        <v>469</v>
      </c>
      <c r="E53" s="34">
        <v>441</v>
      </c>
      <c r="F53" s="34">
        <v>387</v>
      </c>
      <c r="G53" s="34">
        <v>425</v>
      </c>
      <c r="H53" s="34">
        <v>440</v>
      </c>
      <c r="I53" s="34">
        <v>469</v>
      </c>
      <c r="J53" s="34">
        <v>539</v>
      </c>
      <c r="K53" s="34">
        <v>363</v>
      </c>
      <c r="L53" s="34">
        <v>431</v>
      </c>
      <c r="M53" s="34">
        <v>317</v>
      </c>
    </row>
    <row r="54" spans="1:13" x14ac:dyDescent="0.2">
      <c r="A54" s="34" t="s">
        <v>100948</v>
      </c>
      <c r="B54" s="34">
        <v>702</v>
      </c>
      <c r="C54" s="34">
        <v>821</v>
      </c>
      <c r="D54" s="34">
        <v>808</v>
      </c>
      <c r="E54" s="34">
        <v>801</v>
      </c>
      <c r="F54" s="34">
        <v>619</v>
      </c>
      <c r="G54" s="34">
        <v>685</v>
      </c>
      <c r="H54" s="34">
        <v>805</v>
      </c>
      <c r="I54" s="34">
        <v>775</v>
      </c>
      <c r="J54" s="34">
        <v>697</v>
      </c>
      <c r="K54" s="34">
        <v>622</v>
      </c>
      <c r="L54" s="34">
        <v>670</v>
      </c>
      <c r="M54" s="34">
        <v>584</v>
      </c>
    </row>
    <row r="55" spans="1:13" x14ac:dyDescent="0.2">
      <c r="A55" s="34" t="s">
        <v>100949</v>
      </c>
      <c r="B55" s="34">
        <v>412</v>
      </c>
      <c r="C55" s="34">
        <v>484</v>
      </c>
      <c r="D55" s="34">
        <v>480</v>
      </c>
      <c r="E55" s="34">
        <v>504</v>
      </c>
      <c r="F55" s="34">
        <v>385</v>
      </c>
      <c r="G55" s="34">
        <v>550</v>
      </c>
      <c r="H55" s="34">
        <v>536</v>
      </c>
      <c r="I55" s="34">
        <v>536</v>
      </c>
      <c r="J55" s="34">
        <v>443</v>
      </c>
      <c r="K55" s="34">
        <v>463</v>
      </c>
      <c r="L55" s="34">
        <v>398</v>
      </c>
      <c r="M55" s="34">
        <v>455</v>
      </c>
    </row>
    <row r="56" spans="1:13" x14ac:dyDescent="0.2">
      <c r="A56" s="34" t="s">
        <v>100950</v>
      </c>
      <c r="B56" s="34">
        <v>735</v>
      </c>
      <c r="C56" s="34">
        <v>666</v>
      </c>
      <c r="D56" s="34">
        <v>830</v>
      </c>
      <c r="E56" s="34">
        <v>735</v>
      </c>
      <c r="F56" s="34">
        <v>760</v>
      </c>
      <c r="G56" s="34">
        <v>711</v>
      </c>
      <c r="H56" s="34">
        <v>862</v>
      </c>
      <c r="I56" s="34">
        <v>667</v>
      </c>
      <c r="J56" s="34">
        <v>785</v>
      </c>
      <c r="K56" s="34">
        <v>551</v>
      </c>
      <c r="L56" s="34">
        <v>711</v>
      </c>
      <c r="M56" s="34">
        <v>577</v>
      </c>
    </row>
    <row r="57" spans="1:13" x14ac:dyDescent="0.2">
      <c r="A57" s="34" t="s">
        <v>100951</v>
      </c>
      <c r="B57" s="34">
        <v>299</v>
      </c>
      <c r="C57" s="34">
        <v>339</v>
      </c>
      <c r="D57" s="34">
        <v>287</v>
      </c>
      <c r="E57" s="34">
        <v>351</v>
      </c>
      <c r="F57" s="34">
        <v>322</v>
      </c>
      <c r="G57" s="34">
        <v>311</v>
      </c>
      <c r="H57" s="34">
        <v>293</v>
      </c>
      <c r="I57" s="34">
        <v>298</v>
      </c>
      <c r="J57" s="34">
        <v>350</v>
      </c>
      <c r="K57" s="34">
        <v>267</v>
      </c>
      <c r="L57" s="34">
        <v>305</v>
      </c>
      <c r="M57" s="34">
        <v>256</v>
      </c>
    </row>
    <row r="58" spans="1:13" x14ac:dyDescent="0.2">
      <c r="A58" s="34" t="s">
        <v>100952</v>
      </c>
      <c r="B58" s="34">
        <v>246</v>
      </c>
      <c r="C58" s="34">
        <v>287</v>
      </c>
      <c r="D58" s="34">
        <v>314</v>
      </c>
      <c r="E58" s="34">
        <v>322</v>
      </c>
      <c r="F58" s="34">
        <v>252</v>
      </c>
      <c r="G58" s="34">
        <v>302</v>
      </c>
      <c r="H58" s="34">
        <v>249</v>
      </c>
      <c r="I58" s="34">
        <v>306</v>
      </c>
      <c r="J58" s="34">
        <v>286</v>
      </c>
      <c r="K58" s="34">
        <v>232</v>
      </c>
      <c r="L58" s="34">
        <v>248</v>
      </c>
      <c r="M58" s="34">
        <v>233</v>
      </c>
    </row>
    <row r="59" spans="1:13" x14ac:dyDescent="0.2">
      <c r="A59" s="34" t="s">
        <v>100953</v>
      </c>
      <c r="B59" s="34">
        <v>612</v>
      </c>
      <c r="C59" s="34">
        <v>580</v>
      </c>
      <c r="D59" s="34">
        <v>586</v>
      </c>
      <c r="E59" s="34">
        <v>591</v>
      </c>
      <c r="F59" s="34">
        <v>549</v>
      </c>
      <c r="G59" s="34">
        <v>555</v>
      </c>
      <c r="H59" s="34">
        <v>651</v>
      </c>
      <c r="I59" s="34">
        <v>581</v>
      </c>
      <c r="J59" s="34">
        <v>621</v>
      </c>
      <c r="K59" s="34">
        <v>557</v>
      </c>
      <c r="L59" s="34">
        <v>585</v>
      </c>
      <c r="M59" s="34">
        <v>437</v>
      </c>
    </row>
    <row r="60" spans="1:13" x14ac:dyDescent="0.2">
      <c r="A60" s="34" t="s">
        <v>100954</v>
      </c>
      <c r="B60" s="34">
        <v>488</v>
      </c>
      <c r="C60" s="34">
        <v>678</v>
      </c>
      <c r="D60" s="34">
        <v>538</v>
      </c>
      <c r="E60" s="34">
        <v>622</v>
      </c>
      <c r="F60" s="34">
        <v>504</v>
      </c>
      <c r="G60" s="34">
        <v>612</v>
      </c>
      <c r="H60" s="34">
        <v>565</v>
      </c>
      <c r="I60" s="34">
        <v>643</v>
      </c>
      <c r="J60" s="34">
        <v>572</v>
      </c>
      <c r="K60" s="34">
        <v>529</v>
      </c>
      <c r="L60" s="34">
        <v>503</v>
      </c>
      <c r="M60" s="34">
        <v>484</v>
      </c>
    </row>
    <row r="61" spans="1:13" x14ac:dyDescent="0.2">
      <c r="A61" s="34" t="s">
        <v>100955</v>
      </c>
      <c r="B61" s="34">
        <v>503</v>
      </c>
      <c r="C61" s="34">
        <v>650</v>
      </c>
      <c r="D61" s="34">
        <v>622</v>
      </c>
      <c r="E61" s="34">
        <v>645</v>
      </c>
      <c r="F61" s="34">
        <v>578</v>
      </c>
      <c r="G61" s="34">
        <v>566</v>
      </c>
      <c r="H61" s="34">
        <v>739</v>
      </c>
      <c r="I61" s="34">
        <v>607</v>
      </c>
      <c r="J61" s="34">
        <v>752</v>
      </c>
      <c r="K61" s="34">
        <v>544</v>
      </c>
      <c r="L61" s="34">
        <v>574</v>
      </c>
      <c r="M61" s="34">
        <v>536</v>
      </c>
    </row>
    <row r="62" spans="1:13" x14ac:dyDescent="0.2">
      <c r="A62" s="34" t="s">
        <v>100956</v>
      </c>
      <c r="B62" s="34">
        <v>694</v>
      </c>
      <c r="C62" s="34">
        <v>685</v>
      </c>
      <c r="D62" s="34">
        <v>793</v>
      </c>
      <c r="E62" s="34">
        <v>768</v>
      </c>
      <c r="F62" s="34">
        <v>737</v>
      </c>
      <c r="G62" s="34">
        <v>711</v>
      </c>
      <c r="H62" s="34">
        <v>825</v>
      </c>
      <c r="I62" s="34">
        <v>751</v>
      </c>
      <c r="J62" s="34">
        <v>762</v>
      </c>
      <c r="K62" s="34">
        <v>560</v>
      </c>
      <c r="L62" s="34">
        <v>635</v>
      </c>
      <c r="M62" s="34">
        <v>614</v>
      </c>
    </row>
    <row r="63" spans="1:13" x14ac:dyDescent="0.2">
      <c r="A63" s="34" t="s">
        <v>100957</v>
      </c>
      <c r="B63" s="34">
        <v>441</v>
      </c>
      <c r="C63" s="34">
        <v>547</v>
      </c>
      <c r="D63" s="34">
        <v>340</v>
      </c>
      <c r="E63" s="34">
        <v>633</v>
      </c>
      <c r="F63" s="34">
        <v>486</v>
      </c>
      <c r="G63" s="34">
        <v>532</v>
      </c>
      <c r="H63" s="34">
        <v>513</v>
      </c>
      <c r="I63" s="34">
        <v>548</v>
      </c>
      <c r="J63" s="34">
        <v>325</v>
      </c>
      <c r="K63" s="34">
        <v>547</v>
      </c>
      <c r="L63" s="34">
        <v>535</v>
      </c>
      <c r="M63" s="34">
        <v>396</v>
      </c>
    </row>
    <row r="64" spans="1:13" x14ac:dyDescent="0.2">
      <c r="A64" s="34" t="s">
        <v>100958</v>
      </c>
      <c r="B64" s="34">
        <v>370</v>
      </c>
      <c r="C64" s="34">
        <v>379</v>
      </c>
      <c r="D64" s="34">
        <v>449</v>
      </c>
      <c r="E64" s="34">
        <v>380</v>
      </c>
      <c r="F64" s="34">
        <v>369</v>
      </c>
      <c r="G64" s="34">
        <v>350</v>
      </c>
      <c r="H64" s="34">
        <v>403</v>
      </c>
      <c r="I64" s="34">
        <v>378</v>
      </c>
      <c r="J64" s="34">
        <v>401</v>
      </c>
      <c r="K64" s="34">
        <v>278</v>
      </c>
      <c r="L64" s="34">
        <v>323</v>
      </c>
      <c r="M64" s="34">
        <v>324</v>
      </c>
    </row>
    <row r="65" spans="1:13" x14ac:dyDescent="0.2">
      <c r="A65" s="34" t="s">
        <v>100959</v>
      </c>
      <c r="B65" s="34">
        <v>681</v>
      </c>
      <c r="C65" s="34">
        <v>802</v>
      </c>
      <c r="D65" s="34">
        <v>869</v>
      </c>
      <c r="E65" s="34">
        <v>851</v>
      </c>
      <c r="F65" s="34">
        <v>752</v>
      </c>
      <c r="G65" s="34">
        <v>838</v>
      </c>
      <c r="H65" s="34">
        <v>926</v>
      </c>
      <c r="I65" s="34">
        <v>877</v>
      </c>
      <c r="J65" s="34">
        <v>843</v>
      </c>
      <c r="K65" s="34">
        <v>677</v>
      </c>
      <c r="L65" s="34">
        <v>707</v>
      </c>
      <c r="M65" s="34">
        <v>605</v>
      </c>
    </row>
    <row r="66" spans="1:13" x14ac:dyDescent="0.2">
      <c r="A66" s="34" t="s">
        <v>100960</v>
      </c>
      <c r="B66" s="34">
        <v>759</v>
      </c>
      <c r="C66" s="34">
        <v>715</v>
      </c>
      <c r="D66" s="34">
        <v>817</v>
      </c>
      <c r="E66" s="34">
        <v>743</v>
      </c>
      <c r="F66" s="34">
        <v>579</v>
      </c>
      <c r="G66" s="34">
        <v>681</v>
      </c>
      <c r="H66" s="34">
        <v>817</v>
      </c>
      <c r="I66" s="34">
        <v>702</v>
      </c>
      <c r="J66" s="34">
        <v>713</v>
      </c>
      <c r="K66" s="34">
        <v>570</v>
      </c>
      <c r="L66" s="34">
        <v>712</v>
      </c>
      <c r="M66" s="34">
        <v>529</v>
      </c>
    </row>
    <row r="67" spans="1:13" x14ac:dyDescent="0.2">
      <c r="A67" s="34" t="s">
        <v>100961</v>
      </c>
      <c r="B67" s="34">
        <v>1257</v>
      </c>
      <c r="C67" s="34">
        <v>1427</v>
      </c>
      <c r="D67" s="34">
        <v>1307</v>
      </c>
      <c r="E67" s="34">
        <v>1515</v>
      </c>
      <c r="F67" s="34">
        <v>1207</v>
      </c>
      <c r="G67" s="34">
        <v>1357</v>
      </c>
      <c r="H67" s="34">
        <v>1575</v>
      </c>
      <c r="I67" s="34">
        <v>1481</v>
      </c>
      <c r="J67" s="34">
        <v>1474</v>
      </c>
      <c r="K67" s="34">
        <v>1143</v>
      </c>
      <c r="L67" s="34">
        <v>1420</v>
      </c>
      <c r="M67" s="34">
        <v>1104</v>
      </c>
    </row>
    <row r="68" spans="1:13" x14ac:dyDescent="0.2">
      <c r="A68" s="34" t="s">
        <v>100962</v>
      </c>
      <c r="B68" s="34">
        <v>359</v>
      </c>
      <c r="C68" s="34">
        <v>340</v>
      </c>
      <c r="D68" s="34">
        <v>335</v>
      </c>
      <c r="E68" s="34">
        <v>356</v>
      </c>
      <c r="F68" s="34">
        <v>339</v>
      </c>
      <c r="G68" s="34">
        <v>273</v>
      </c>
      <c r="H68" s="34">
        <v>416</v>
      </c>
      <c r="I68" s="34">
        <v>347</v>
      </c>
      <c r="J68" s="34">
        <v>374</v>
      </c>
      <c r="K68" s="34">
        <v>274</v>
      </c>
      <c r="L68" s="34">
        <v>316</v>
      </c>
      <c r="M68" s="34">
        <v>276</v>
      </c>
    </row>
    <row r="69" spans="1:13" x14ac:dyDescent="0.2">
      <c r="A69" s="34" t="s">
        <v>100963</v>
      </c>
      <c r="B69" s="34">
        <v>331</v>
      </c>
      <c r="C69" s="34">
        <v>348</v>
      </c>
      <c r="D69" s="34">
        <v>438</v>
      </c>
      <c r="E69" s="34">
        <v>343</v>
      </c>
      <c r="F69" s="34">
        <v>291</v>
      </c>
      <c r="G69" s="34">
        <v>326</v>
      </c>
      <c r="H69" s="34">
        <v>450</v>
      </c>
      <c r="I69" s="34">
        <v>383</v>
      </c>
      <c r="J69" s="34">
        <v>375</v>
      </c>
      <c r="K69" s="34">
        <v>280</v>
      </c>
      <c r="L69" s="34">
        <v>376</v>
      </c>
      <c r="M69" s="34">
        <v>273</v>
      </c>
    </row>
    <row r="70" spans="1:13" x14ac:dyDescent="0.2">
      <c r="A70" s="34" t="s">
        <v>100964</v>
      </c>
      <c r="B70" s="34">
        <v>516</v>
      </c>
      <c r="C70" s="34">
        <v>550</v>
      </c>
      <c r="D70" s="34">
        <v>588</v>
      </c>
      <c r="E70" s="34">
        <v>535</v>
      </c>
      <c r="F70" s="34">
        <v>557</v>
      </c>
      <c r="G70" s="34">
        <v>477</v>
      </c>
      <c r="H70" s="34">
        <v>566</v>
      </c>
      <c r="I70" s="34">
        <v>484</v>
      </c>
      <c r="J70" s="34">
        <v>625</v>
      </c>
      <c r="K70" s="34">
        <v>445</v>
      </c>
      <c r="L70" s="34">
        <v>522</v>
      </c>
      <c r="M70" s="34">
        <v>389</v>
      </c>
    </row>
    <row r="71" spans="1:13" x14ac:dyDescent="0.2">
      <c r="A71" s="34" t="s">
        <v>100965</v>
      </c>
      <c r="B71" s="34">
        <v>362</v>
      </c>
      <c r="C71" s="34">
        <v>335</v>
      </c>
      <c r="D71" s="34">
        <v>390</v>
      </c>
      <c r="E71" s="34">
        <v>440</v>
      </c>
      <c r="F71" s="34">
        <v>253</v>
      </c>
      <c r="G71" s="34">
        <v>470</v>
      </c>
      <c r="H71" s="34">
        <v>471</v>
      </c>
      <c r="I71" s="34">
        <v>450</v>
      </c>
      <c r="J71" s="34">
        <v>481</v>
      </c>
      <c r="K71" s="34">
        <v>393</v>
      </c>
      <c r="L71" s="34">
        <v>233</v>
      </c>
      <c r="M71" s="34">
        <v>364</v>
      </c>
    </row>
    <row r="72" spans="1:13" x14ac:dyDescent="0.2">
      <c r="A72" s="34" t="s">
        <v>100966</v>
      </c>
      <c r="B72" s="34">
        <v>363</v>
      </c>
      <c r="C72" s="34">
        <v>493</v>
      </c>
      <c r="D72" s="34">
        <v>420</v>
      </c>
      <c r="E72" s="34">
        <v>490</v>
      </c>
      <c r="F72" s="34">
        <v>388</v>
      </c>
      <c r="G72" s="34">
        <v>417</v>
      </c>
      <c r="H72" s="34">
        <v>451</v>
      </c>
      <c r="I72" s="34">
        <v>433</v>
      </c>
      <c r="J72" s="34">
        <v>412</v>
      </c>
      <c r="K72" s="34">
        <v>329</v>
      </c>
      <c r="L72" s="34">
        <v>381</v>
      </c>
      <c r="M72" s="34">
        <v>392</v>
      </c>
    </row>
    <row r="73" spans="1:13" x14ac:dyDescent="0.2">
      <c r="A73" s="34" t="s">
        <v>100967</v>
      </c>
      <c r="B73" s="34">
        <v>447</v>
      </c>
      <c r="C73" s="34">
        <v>408</v>
      </c>
      <c r="D73" s="34">
        <v>428</v>
      </c>
      <c r="E73" s="34">
        <v>427</v>
      </c>
      <c r="F73" s="34">
        <v>399</v>
      </c>
      <c r="G73" s="34">
        <v>386</v>
      </c>
      <c r="H73" s="34">
        <v>423</v>
      </c>
      <c r="I73" s="34">
        <v>392</v>
      </c>
      <c r="J73" s="34">
        <v>440</v>
      </c>
      <c r="K73" s="34">
        <v>338</v>
      </c>
      <c r="L73" s="34">
        <v>422</v>
      </c>
      <c r="M73" s="34">
        <v>285</v>
      </c>
    </row>
    <row r="74" spans="1:13" x14ac:dyDescent="0.2">
      <c r="A74" s="34" t="s">
        <v>100968</v>
      </c>
      <c r="B74" s="34">
        <v>364</v>
      </c>
      <c r="C74" s="34">
        <v>419</v>
      </c>
      <c r="D74" s="34">
        <v>475</v>
      </c>
      <c r="E74" s="34">
        <v>519</v>
      </c>
      <c r="F74" s="34">
        <v>361</v>
      </c>
      <c r="G74" s="34">
        <v>361</v>
      </c>
      <c r="H74" s="34">
        <v>520</v>
      </c>
      <c r="I74" s="34">
        <v>396</v>
      </c>
      <c r="J74" s="34">
        <v>501</v>
      </c>
      <c r="K74" s="34">
        <v>324</v>
      </c>
      <c r="L74" s="34">
        <v>391</v>
      </c>
      <c r="M74" s="34">
        <v>330</v>
      </c>
    </row>
    <row r="75" spans="1:13" x14ac:dyDescent="0.2">
      <c r="A75" s="34" t="s">
        <v>100969</v>
      </c>
      <c r="B75" s="34">
        <v>235</v>
      </c>
      <c r="C75" s="34">
        <v>141</v>
      </c>
      <c r="D75" s="34">
        <v>222</v>
      </c>
      <c r="E75" s="34">
        <v>211</v>
      </c>
      <c r="F75" s="34">
        <v>156</v>
      </c>
      <c r="G75" s="34">
        <v>165</v>
      </c>
      <c r="H75" s="34">
        <v>209</v>
      </c>
      <c r="I75" s="34">
        <v>164</v>
      </c>
      <c r="J75" s="34">
        <v>201</v>
      </c>
      <c r="K75" s="34">
        <v>148</v>
      </c>
      <c r="L75" s="34">
        <v>172</v>
      </c>
      <c r="M75" s="34">
        <v>130</v>
      </c>
    </row>
    <row r="76" spans="1:13" x14ac:dyDescent="0.2">
      <c r="A76" s="34" t="s">
        <v>100970</v>
      </c>
      <c r="B76" s="34">
        <v>318</v>
      </c>
      <c r="C76" s="34">
        <v>368</v>
      </c>
      <c r="D76" s="34">
        <v>330</v>
      </c>
      <c r="E76" s="34">
        <v>388</v>
      </c>
      <c r="F76" s="34">
        <v>313</v>
      </c>
      <c r="G76" s="34">
        <v>354</v>
      </c>
      <c r="H76" s="34">
        <v>388</v>
      </c>
      <c r="I76" s="34">
        <v>382</v>
      </c>
      <c r="J76" s="34">
        <v>306</v>
      </c>
      <c r="K76" s="34">
        <v>293</v>
      </c>
      <c r="L76" s="34">
        <v>353</v>
      </c>
      <c r="M76" s="34">
        <v>322</v>
      </c>
    </row>
    <row r="77" spans="1:13" x14ac:dyDescent="0.2">
      <c r="A77" s="34" t="s">
        <v>100971</v>
      </c>
      <c r="B77" s="34">
        <v>299</v>
      </c>
      <c r="C77" s="34">
        <v>343</v>
      </c>
      <c r="D77" s="34">
        <v>386</v>
      </c>
      <c r="E77" s="34">
        <v>383</v>
      </c>
      <c r="F77" s="34">
        <v>336</v>
      </c>
      <c r="G77" s="34">
        <v>331</v>
      </c>
      <c r="H77" s="34">
        <v>422</v>
      </c>
      <c r="I77" s="34">
        <v>398</v>
      </c>
      <c r="J77" s="34">
        <v>388</v>
      </c>
      <c r="K77" s="34">
        <v>311</v>
      </c>
      <c r="L77" s="34">
        <v>302</v>
      </c>
      <c r="M77" s="34">
        <v>272</v>
      </c>
    </row>
    <row r="78" spans="1:13" x14ac:dyDescent="0.2">
      <c r="A78" s="34" t="s">
        <v>100972</v>
      </c>
      <c r="B78" s="34">
        <v>385</v>
      </c>
      <c r="C78" s="34">
        <v>371</v>
      </c>
      <c r="D78" s="34">
        <v>363</v>
      </c>
      <c r="E78" s="34">
        <v>430</v>
      </c>
      <c r="F78" s="34">
        <v>369</v>
      </c>
      <c r="G78" s="34">
        <v>318</v>
      </c>
      <c r="H78" s="34">
        <v>321</v>
      </c>
      <c r="I78" s="34">
        <v>326</v>
      </c>
      <c r="J78" s="34">
        <v>368</v>
      </c>
      <c r="K78" s="34">
        <v>256</v>
      </c>
      <c r="L78" s="34">
        <v>343</v>
      </c>
      <c r="M78" s="34">
        <v>269</v>
      </c>
    </row>
    <row r="79" spans="1:13" x14ac:dyDescent="0.2">
      <c r="A79" s="34" t="s">
        <v>100973</v>
      </c>
      <c r="B79" s="34">
        <v>435</v>
      </c>
      <c r="C79" s="34">
        <v>488</v>
      </c>
      <c r="D79" s="34">
        <v>487</v>
      </c>
      <c r="E79" s="34">
        <v>484</v>
      </c>
      <c r="F79" s="34">
        <v>493</v>
      </c>
      <c r="G79" s="34">
        <v>467</v>
      </c>
      <c r="H79" s="34">
        <v>447</v>
      </c>
      <c r="I79" s="34">
        <v>450</v>
      </c>
      <c r="J79" s="34">
        <v>476</v>
      </c>
      <c r="K79" s="34">
        <v>362</v>
      </c>
      <c r="L79" s="34">
        <v>496</v>
      </c>
      <c r="M79" s="34">
        <v>349</v>
      </c>
    </row>
    <row r="80" spans="1:13" x14ac:dyDescent="0.2">
      <c r="A80" s="34" t="s">
        <v>100974</v>
      </c>
      <c r="B80" s="34">
        <v>622</v>
      </c>
      <c r="C80" s="34">
        <v>643</v>
      </c>
      <c r="D80" s="34">
        <v>674</v>
      </c>
      <c r="E80" s="34">
        <v>676</v>
      </c>
      <c r="F80" s="34">
        <v>663</v>
      </c>
      <c r="G80" s="34">
        <v>569</v>
      </c>
      <c r="H80" s="34">
        <v>773</v>
      </c>
      <c r="I80" s="34">
        <v>669</v>
      </c>
      <c r="J80" s="34">
        <v>712</v>
      </c>
      <c r="K80" s="34">
        <v>506</v>
      </c>
      <c r="L80" s="34">
        <v>573</v>
      </c>
      <c r="M80" s="34">
        <v>530</v>
      </c>
    </row>
    <row r="81" spans="1:13" x14ac:dyDescent="0.2">
      <c r="A81" s="34" t="s">
        <v>100975</v>
      </c>
      <c r="B81" s="34">
        <v>529</v>
      </c>
      <c r="C81" s="34">
        <v>633</v>
      </c>
      <c r="D81" s="34">
        <v>526</v>
      </c>
      <c r="E81" s="34">
        <v>643</v>
      </c>
      <c r="F81" s="34">
        <v>569</v>
      </c>
      <c r="G81" s="34">
        <v>615</v>
      </c>
      <c r="H81" s="34">
        <v>573</v>
      </c>
      <c r="I81" s="34">
        <v>619</v>
      </c>
      <c r="J81" s="34">
        <v>626</v>
      </c>
      <c r="K81" s="34">
        <v>529</v>
      </c>
      <c r="L81" s="34">
        <v>536</v>
      </c>
      <c r="M81" s="34">
        <v>501</v>
      </c>
    </row>
    <row r="82" spans="1:13" x14ac:dyDescent="0.2">
      <c r="A82" s="34" t="s">
        <v>100976</v>
      </c>
      <c r="B82" s="34">
        <v>1468</v>
      </c>
      <c r="C82" s="34">
        <v>1369</v>
      </c>
      <c r="D82" s="34">
        <v>1445</v>
      </c>
      <c r="E82" s="34">
        <v>1490</v>
      </c>
      <c r="F82" s="34">
        <v>1376</v>
      </c>
      <c r="G82" s="34">
        <v>1422</v>
      </c>
      <c r="H82" s="34">
        <v>1632</v>
      </c>
      <c r="I82" s="34">
        <v>1323</v>
      </c>
      <c r="J82" s="34">
        <v>1587</v>
      </c>
      <c r="K82" s="34">
        <v>1138</v>
      </c>
      <c r="L82" s="34">
        <v>1424</v>
      </c>
      <c r="M82" s="34">
        <v>1074</v>
      </c>
    </row>
    <row r="83" spans="1:13" x14ac:dyDescent="0.2">
      <c r="A83" s="34" t="s">
        <v>100977</v>
      </c>
      <c r="B83" s="34">
        <v>420</v>
      </c>
      <c r="C83" s="34">
        <v>548</v>
      </c>
      <c r="D83" s="34">
        <v>525</v>
      </c>
      <c r="E83" s="34">
        <v>607</v>
      </c>
      <c r="F83" s="34">
        <v>469</v>
      </c>
      <c r="G83" s="34">
        <v>523</v>
      </c>
      <c r="H83" s="34">
        <v>501</v>
      </c>
      <c r="I83" s="34">
        <v>567</v>
      </c>
      <c r="J83" s="34">
        <v>509</v>
      </c>
      <c r="K83" s="34">
        <v>460</v>
      </c>
      <c r="L83" s="34">
        <v>481</v>
      </c>
      <c r="M83" s="34">
        <v>404</v>
      </c>
    </row>
    <row r="84" spans="1:13" x14ac:dyDescent="0.2">
      <c r="A84" s="34" t="s">
        <v>100978</v>
      </c>
      <c r="B84" s="34">
        <v>315</v>
      </c>
      <c r="C84" s="34">
        <v>262</v>
      </c>
      <c r="D84" s="34">
        <v>231</v>
      </c>
      <c r="E84" s="34">
        <v>335</v>
      </c>
      <c r="F84" s="34">
        <v>253</v>
      </c>
      <c r="G84" s="34">
        <v>295</v>
      </c>
      <c r="H84" s="34">
        <v>257</v>
      </c>
      <c r="I84" s="34">
        <v>292</v>
      </c>
      <c r="J84" s="34">
        <v>229</v>
      </c>
      <c r="K84" s="34">
        <v>251</v>
      </c>
      <c r="L84" s="34">
        <v>248</v>
      </c>
      <c r="M84" s="34">
        <v>197</v>
      </c>
    </row>
    <row r="85" spans="1:13" x14ac:dyDescent="0.2">
      <c r="A85" s="34" t="s">
        <v>100979</v>
      </c>
      <c r="B85" s="34">
        <v>547</v>
      </c>
      <c r="C85" s="34">
        <v>707</v>
      </c>
      <c r="D85" s="34">
        <v>824</v>
      </c>
      <c r="E85" s="34">
        <v>866</v>
      </c>
      <c r="F85" s="34">
        <v>711</v>
      </c>
      <c r="G85" s="34">
        <v>688</v>
      </c>
      <c r="H85" s="34">
        <v>809</v>
      </c>
      <c r="I85" s="34">
        <v>826</v>
      </c>
      <c r="J85" s="34">
        <v>745</v>
      </c>
      <c r="K85" s="34">
        <v>658</v>
      </c>
      <c r="L85" s="34">
        <v>642</v>
      </c>
      <c r="M85" s="34">
        <v>559</v>
      </c>
    </row>
    <row r="86" spans="1:13" x14ac:dyDescent="0.2">
      <c r="A86" s="34" t="s">
        <v>100980</v>
      </c>
      <c r="B86" s="34">
        <v>384</v>
      </c>
      <c r="C86" s="34">
        <v>494</v>
      </c>
      <c r="D86" s="34">
        <v>495</v>
      </c>
      <c r="E86" s="34">
        <v>478</v>
      </c>
      <c r="F86" s="34">
        <v>446</v>
      </c>
      <c r="G86" s="34">
        <v>452</v>
      </c>
      <c r="H86" s="34">
        <v>477</v>
      </c>
      <c r="I86" s="34">
        <v>521</v>
      </c>
      <c r="J86" s="34">
        <v>508</v>
      </c>
      <c r="K86" s="34">
        <v>414</v>
      </c>
      <c r="L86" s="34">
        <v>544</v>
      </c>
      <c r="M86" s="34">
        <v>388</v>
      </c>
    </row>
    <row r="87" spans="1:13" x14ac:dyDescent="0.2">
      <c r="A87" s="34" t="s">
        <v>100981</v>
      </c>
      <c r="B87" s="34">
        <v>379</v>
      </c>
      <c r="C87" s="34">
        <v>508</v>
      </c>
      <c r="D87" s="34">
        <v>427</v>
      </c>
      <c r="E87" s="34">
        <v>478</v>
      </c>
      <c r="F87" s="34">
        <v>398</v>
      </c>
      <c r="G87" s="34">
        <v>474</v>
      </c>
      <c r="H87" s="34">
        <v>468</v>
      </c>
      <c r="I87" s="34">
        <v>481</v>
      </c>
      <c r="J87" s="34">
        <v>447</v>
      </c>
      <c r="K87" s="34">
        <v>387</v>
      </c>
      <c r="L87" s="34">
        <v>385</v>
      </c>
      <c r="M87" s="34">
        <v>369</v>
      </c>
    </row>
    <row r="88" spans="1:13" x14ac:dyDescent="0.2">
      <c r="A88" s="34" t="s">
        <v>100982</v>
      </c>
      <c r="B88" s="34">
        <v>381</v>
      </c>
      <c r="C88" s="34">
        <v>296</v>
      </c>
      <c r="D88" s="34">
        <v>337</v>
      </c>
      <c r="E88" s="34">
        <v>318</v>
      </c>
      <c r="F88" s="34">
        <v>303</v>
      </c>
      <c r="G88" s="34">
        <v>294</v>
      </c>
      <c r="H88" s="34">
        <v>388</v>
      </c>
      <c r="I88" s="34">
        <v>341</v>
      </c>
      <c r="J88" s="34">
        <v>373</v>
      </c>
      <c r="K88" s="34">
        <v>266</v>
      </c>
      <c r="L88" s="34">
        <v>359</v>
      </c>
      <c r="M88" s="34">
        <v>278</v>
      </c>
    </row>
    <row r="89" spans="1:13" x14ac:dyDescent="0.2">
      <c r="A89" s="34" t="s">
        <v>100983</v>
      </c>
      <c r="B89" s="34">
        <v>367</v>
      </c>
      <c r="C89" s="34">
        <v>454</v>
      </c>
      <c r="D89" s="34">
        <v>427</v>
      </c>
      <c r="E89" s="34">
        <v>399</v>
      </c>
      <c r="F89" s="34">
        <v>300</v>
      </c>
      <c r="G89" s="34">
        <v>430</v>
      </c>
      <c r="H89" s="34">
        <v>412</v>
      </c>
      <c r="I89" s="34">
        <v>509</v>
      </c>
      <c r="J89" s="34">
        <v>515</v>
      </c>
      <c r="K89" s="34">
        <v>418</v>
      </c>
      <c r="L89" s="34">
        <v>410</v>
      </c>
      <c r="M89" s="34">
        <v>328</v>
      </c>
    </row>
    <row r="90" spans="1:13" x14ac:dyDescent="0.2">
      <c r="A90" s="34" t="s">
        <v>100984</v>
      </c>
      <c r="B90" s="34">
        <v>392</v>
      </c>
      <c r="C90" s="34">
        <v>376</v>
      </c>
      <c r="D90" s="34">
        <v>350</v>
      </c>
      <c r="E90" s="34">
        <v>373</v>
      </c>
      <c r="F90" s="34">
        <v>339</v>
      </c>
      <c r="G90" s="34">
        <v>370</v>
      </c>
      <c r="H90" s="34">
        <v>414</v>
      </c>
      <c r="I90" s="34">
        <v>367</v>
      </c>
      <c r="J90" s="34">
        <v>427</v>
      </c>
      <c r="K90" s="34">
        <v>324</v>
      </c>
      <c r="L90" s="34">
        <v>297</v>
      </c>
      <c r="M90" s="34">
        <v>317</v>
      </c>
    </row>
    <row r="91" spans="1:13" x14ac:dyDescent="0.2">
      <c r="A91" s="34" t="s">
        <v>100985</v>
      </c>
      <c r="B91" s="34">
        <v>586</v>
      </c>
      <c r="C91" s="34">
        <v>520</v>
      </c>
      <c r="D91" s="34">
        <v>692</v>
      </c>
      <c r="E91" s="34">
        <v>737</v>
      </c>
      <c r="F91" s="34">
        <v>616</v>
      </c>
      <c r="G91" s="34">
        <v>551</v>
      </c>
      <c r="H91" s="34">
        <v>716</v>
      </c>
      <c r="I91" s="34">
        <v>580</v>
      </c>
      <c r="J91" s="34">
        <v>631</v>
      </c>
      <c r="K91" s="34">
        <v>452</v>
      </c>
      <c r="L91" s="34">
        <v>615</v>
      </c>
      <c r="M91" s="34">
        <v>475</v>
      </c>
    </row>
    <row r="92" spans="1:13" x14ac:dyDescent="0.2">
      <c r="A92" s="34" t="s">
        <v>100986</v>
      </c>
      <c r="B92" s="34">
        <v>710</v>
      </c>
      <c r="C92" s="34">
        <v>776</v>
      </c>
      <c r="D92" s="34">
        <v>733</v>
      </c>
      <c r="E92" s="34">
        <v>813</v>
      </c>
      <c r="F92" s="34">
        <v>660</v>
      </c>
      <c r="G92" s="34">
        <v>710</v>
      </c>
      <c r="H92" s="34">
        <v>745</v>
      </c>
      <c r="I92" s="34">
        <v>693</v>
      </c>
      <c r="J92" s="34">
        <v>767</v>
      </c>
      <c r="K92" s="34">
        <v>664</v>
      </c>
      <c r="L92" s="34">
        <v>820</v>
      </c>
      <c r="M92" s="34">
        <v>604</v>
      </c>
    </row>
    <row r="93" spans="1:13" x14ac:dyDescent="0.2">
      <c r="A93" s="34" t="s">
        <v>100987</v>
      </c>
      <c r="B93" s="34">
        <v>616</v>
      </c>
      <c r="C93" s="34">
        <v>676</v>
      </c>
      <c r="D93" s="34">
        <v>586</v>
      </c>
      <c r="E93" s="34">
        <v>785</v>
      </c>
      <c r="F93" s="34">
        <v>616</v>
      </c>
      <c r="G93" s="34">
        <v>641</v>
      </c>
      <c r="H93" s="34">
        <v>670</v>
      </c>
      <c r="I93" s="34">
        <v>657</v>
      </c>
      <c r="J93" s="34">
        <v>744</v>
      </c>
      <c r="K93" s="34">
        <v>540</v>
      </c>
      <c r="L93" s="34">
        <v>654</v>
      </c>
      <c r="M93" s="34">
        <v>526</v>
      </c>
    </row>
    <row r="94" spans="1:13" x14ac:dyDescent="0.2">
      <c r="A94" s="34" t="s">
        <v>100988</v>
      </c>
      <c r="B94" s="34">
        <v>259</v>
      </c>
      <c r="C94" s="34">
        <v>308</v>
      </c>
      <c r="D94" s="34">
        <v>251</v>
      </c>
      <c r="E94" s="34">
        <v>326</v>
      </c>
      <c r="F94" s="34">
        <v>233</v>
      </c>
      <c r="G94" s="34">
        <v>322</v>
      </c>
      <c r="H94" s="34">
        <v>322</v>
      </c>
      <c r="I94" s="34">
        <v>260</v>
      </c>
      <c r="J94" s="34">
        <v>357</v>
      </c>
      <c r="K94" s="34">
        <v>240</v>
      </c>
      <c r="L94" s="34">
        <v>152</v>
      </c>
      <c r="M94" s="34">
        <v>275</v>
      </c>
    </row>
    <row r="95" spans="1:13" x14ac:dyDescent="0.2">
      <c r="A95" s="34" t="s">
        <v>100989</v>
      </c>
      <c r="B95" s="34">
        <v>438</v>
      </c>
      <c r="C95" s="34">
        <v>438</v>
      </c>
      <c r="D95" s="34">
        <v>434</v>
      </c>
      <c r="E95" s="34">
        <v>541</v>
      </c>
      <c r="F95" s="34">
        <v>382</v>
      </c>
      <c r="G95" s="34">
        <v>464</v>
      </c>
      <c r="H95" s="34">
        <v>577</v>
      </c>
      <c r="I95" s="34">
        <v>473</v>
      </c>
      <c r="J95" s="34">
        <v>516</v>
      </c>
      <c r="K95" s="34">
        <v>391</v>
      </c>
      <c r="L95" s="34">
        <v>431</v>
      </c>
      <c r="M95" s="34">
        <v>377</v>
      </c>
    </row>
    <row r="96" spans="1:13" x14ac:dyDescent="0.2">
      <c r="A96" s="34" t="s">
        <v>100990</v>
      </c>
      <c r="B96" s="34">
        <v>302</v>
      </c>
      <c r="C96" s="34">
        <v>308</v>
      </c>
      <c r="D96" s="34">
        <v>233</v>
      </c>
      <c r="E96" s="34">
        <v>269</v>
      </c>
      <c r="F96" s="34">
        <v>276</v>
      </c>
      <c r="G96" s="34">
        <v>277</v>
      </c>
      <c r="H96" s="34">
        <v>315</v>
      </c>
      <c r="I96" s="34">
        <v>242</v>
      </c>
      <c r="J96" s="34">
        <v>237</v>
      </c>
      <c r="K96" s="34">
        <v>203</v>
      </c>
      <c r="L96" s="34">
        <v>267</v>
      </c>
      <c r="M96" s="34">
        <v>199</v>
      </c>
    </row>
    <row r="97" spans="1:13" x14ac:dyDescent="0.2">
      <c r="A97" s="34" t="s">
        <v>100991</v>
      </c>
      <c r="B97" s="34">
        <v>178</v>
      </c>
      <c r="C97" s="34">
        <v>346</v>
      </c>
      <c r="D97" s="34">
        <v>265</v>
      </c>
      <c r="E97" s="34">
        <v>340</v>
      </c>
      <c r="F97" s="34">
        <v>255</v>
      </c>
      <c r="G97" s="34">
        <v>308</v>
      </c>
      <c r="H97" s="34">
        <v>274</v>
      </c>
      <c r="I97" s="34">
        <v>332</v>
      </c>
      <c r="J97" s="34">
        <v>276</v>
      </c>
      <c r="K97" s="34">
        <v>249</v>
      </c>
      <c r="L97" s="34">
        <v>240</v>
      </c>
      <c r="M97" s="34">
        <v>216</v>
      </c>
    </row>
    <row r="98" spans="1:13" x14ac:dyDescent="0.2">
      <c r="A98" s="34" t="s">
        <v>100992</v>
      </c>
      <c r="B98" s="34">
        <v>285</v>
      </c>
      <c r="C98" s="34">
        <v>331</v>
      </c>
      <c r="D98" s="34">
        <v>296</v>
      </c>
      <c r="E98" s="34">
        <v>344</v>
      </c>
      <c r="F98" s="34">
        <v>276</v>
      </c>
      <c r="G98" s="34">
        <v>334</v>
      </c>
      <c r="H98" s="34">
        <v>295</v>
      </c>
      <c r="I98" s="34">
        <v>322</v>
      </c>
      <c r="J98" s="34">
        <v>282</v>
      </c>
      <c r="K98" s="34">
        <v>275</v>
      </c>
      <c r="L98" s="34">
        <v>339</v>
      </c>
      <c r="M98" s="34">
        <v>260</v>
      </c>
    </row>
    <row r="99" spans="1:13" x14ac:dyDescent="0.2">
      <c r="A99" s="34" t="s">
        <v>100993</v>
      </c>
      <c r="B99" s="34">
        <v>552</v>
      </c>
      <c r="C99" s="34">
        <v>641</v>
      </c>
      <c r="D99" s="34">
        <v>654</v>
      </c>
      <c r="E99" s="34">
        <v>706</v>
      </c>
      <c r="F99" s="34">
        <v>565</v>
      </c>
      <c r="G99" s="34">
        <v>514</v>
      </c>
      <c r="H99" s="34">
        <v>620</v>
      </c>
      <c r="I99" s="34">
        <v>581</v>
      </c>
      <c r="J99" s="34">
        <v>622</v>
      </c>
      <c r="K99" s="34">
        <v>506</v>
      </c>
      <c r="L99" s="34">
        <v>503</v>
      </c>
      <c r="M99" s="34">
        <v>479</v>
      </c>
    </row>
    <row r="100" spans="1:13" x14ac:dyDescent="0.2">
      <c r="A100" s="34" t="s">
        <v>100994</v>
      </c>
      <c r="B100" s="34">
        <v>243</v>
      </c>
      <c r="C100" s="34">
        <v>279</v>
      </c>
      <c r="D100" s="34">
        <v>297</v>
      </c>
      <c r="E100" s="34">
        <v>315</v>
      </c>
      <c r="F100" s="34">
        <v>209</v>
      </c>
      <c r="G100" s="34">
        <v>258</v>
      </c>
      <c r="H100" s="34">
        <v>251</v>
      </c>
      <c r="I100" s="34">
        <v>246</v>
      </c>
      <c r="J100" s="34">
        <v>270</v>
      </c>
      <c r="K100" s="34">
        <v>233</v>
      </c>
      <c r="L100" s="34">
        <v>240</v>
      </c>
      <c r="M100" s="34">
        <v>207</v>
      </c>
    </row>
    <row r="101" spans="1:13" x14ac:dyDescent="0.2">
      <c r="A101" s="34" t="s">
        <v>100995</v>
      </c>
      <c r="B101" s="34">
        <v>431</v>
      </c>
      <c r="C101" s="34">
        <v>435</v>
      </c>
      <c r="D101" s="34">
        <v>404</v>
      </c>
      <c r="E101" s="34">
        <v>504</v>
      </c>
      <c r="F101" s="34">
        <v>351</v>
      </c>
      <c r="G101" s="34">
        <v>348</v>
      </c>
      <c r="H101" s="34">
        <v>529</v>
      </c>
      <c r="I101" s="34">
        <v>425</v>
      </c>
      <c r="J101" s="34">
        <v>447</v>
      </c>
      <c r="K101" s="34">
        <v>315</v>
      </c>
      <c r="L101" s="34">
        <v>352</v>
      </c>
      <c r="M101" s="34">
        <v>293</v>
      </c>
    </row>
    <row r="102" spans="1:13" x14ac:dyDescent="0.2">
      <c r="A102" s="34" t="s">
        <v>100996</v>
      </c>
      <c r="B102" s="34">
        <v>888</v>
      </c>
      <c r="C102" s="34">
        <v>957</v>
      </c>
      <c r="D102" s="34">
        <v>1164</v>
      </c>
      <c r="E102" s="34">
        <v>993</v>
      </c>
      <c r="F102" s="34">
        <v>975</v>
      </c>
      <c r="G102" s="34">
        <v>963</v>
      </c>
      <c r="H102" s="34">
        <v>1206</v>
      </c>
      <c r="I102" s="34">
        <v>1015</v>
      </c>
      <c r="J102" s="34">
        <v>1137</v>
      </c>
      <c r="K102" s="34">
        <v>775</v>
      </c>
      <c r="L102" s="34">
        <v>1030</v>
      </c>
      <c r="M102" s="34">
        <v>795</v>
      </c>
    </row>
    <row r="103" spans="1:13" x14ac:dyDescent="0.2">
      <c r="A103" s="34" t="s">
        <v>100997</v>
      </c>
      <c r="B103" s="34">
        <v>1314</v>
      </c>
      <c r="C103" s="34">
        <v>1753</v>
      </c>
      <c r="D103" s="34">
        <v>1130</v>
      </c>
      <c r="E103" s="34">
        <v>1961</v>
      </c>
      <c r="F103" s="34">
        <v>1120</v>
      </c>
      <c r="G103" s="34">
        <v>1759</v>
      </c>
      <c r="H103" s="34">
        <v>1289</v>
      </c>
      <c r="I103" s="34">
        <v>1726</v>
      </c>
      <c r="J103" s="34">
        <v>1277</v>
      </c>
      <c r="K103" s="34">
        <v>1528</v>
      </c>
      <c r="L103" s="34">
        <v>1255</v>
      </c>
      <c r="M103" s="34">
        <v>1316</v>
      </c>
    </row>
    <row r="104" spans="1:13" x14ac:dyDescent="0.2">
      <c r="A104" s="34" t="s">
        <v>100998</v>
      </c>
      <c r="B104" s="34">
        <v>558</v>
      </c>
      <c r="C104" s="34">
        <v>606</v>
      </c>
      <c r="D104" s="34">
        <v>661</v>
      </c>
      <c r="E104" s="34">
        <v>638</v>
      </c>
      <c r="F104" s="34">
        <v>505</v>
      </c>
      <c r="G104" s="34">
        <v>486</v>
      </c>
      <c r="H104" s="34">
        <v>554</v>
      </c>
      <c r="I104" s="34">
        <v>573</v>
      </c>
      <c r="J104" s="34">
        <v>657</v>
      </c>
      <c r="K104" s="34">
        <v>482</v>
      </c>
      <c r="L104" s="34">
        <v>486</v>
      </c>
      <c r="M104" s="34">
        <v>447</v>
      </c>
    </row>
    <row r="105" spans="1:13" x14ac:dyDescent="0.2">
      <c r="A105" s="34" t="s">
        <v>100999</v>
      </c>
      <c r="B105" s="34">
        <v>828</v>
      </c>
      <c r="C105" s="34">
        <v>918</v>
      </c>
      <c r="D105" s="34">
        <v>924</v>
      </c>
      <c r="E105" s="34">
        <v>1028</v>
      </c>
      <c r="F105" s="34">
        <v>859</v>
      </c>
      <c r="G105" s="34">
        <v>842</v>
      </c>
      <c r="H105" s="34">
        <v>959</v>
      </c>
      <c r="I105" s="34">
        <v>847</v>
      </c>
      <c r="J105" s="34">
        <v>1034</v>
      </c>
      <c r="K105" s="34">
        <v>806</v>
      </c>
      <c r="L105" s="34">
        <v>853</v>
      </c>
      <c r="M105" s="34">
        <v>694</v>
      </c>
    </row>
    <row r="106" spans="1:13" x14ac:dyDescent="0.2">
      <c r="A106" s="34" t="s">
        <v>101000</v>
      </c>
      <c r="B106" s="34">
        <v>674</v>
      </c>
      <c r="C106" s="34">
        <v>744</v>
      </c>
      <c r="D106" s="34">
        <v>740</v>
      </c>
      <c r="E106" s="34">
        <v>765</v>
      </c>
      <c r="F106" s="34">
        <v>721</v>
      </c>
      <c r="G106" s="34">
        <v>645</v>
      </c>
      <c r="H106" s="34">
        <v>704</v>
      </c>
      <c r="I106" s="34">
        <v>651</v>
      </c>
      <c r="J106" s="34">
        <v>706</v>
      </c>
      <c r="K106" s="34">
        <v>610</v>
      </c>
      <c r="L106" s="34">
        <v>553</v>
      </c>
      <c r="M106" s="34">
        <v>526</v>
      </c>
    </row>
    <row r="107" spans="1:13" x14ac:dyDescent="0.2">
      <c r="A107" s="34" t="s">
        <v>101001</v>
      </c>
      <c r="B107" s="34">
        <v>337</v>
      </c>
      <c r="C107" s="34">
        <v>330</v>
      </c>
      <c r="D107" s="34">
        <v>448</v>
      </c>
      <c r="E107" s="34">
        <v>396</v>
      </c>
      <c r="F107" s="34">
        <v>424</v>
      </c>
      <c r="G107" s="34">
        <v>346</v>
      </c>
      <c r="H107" s="34">
        <v>434</v>
      </c>
      <c r="I107" s="34">
        <v>362</v>
      </c>
      <c r="J107" s="34">
        <v>392</v>
      </c>
      <c r="K107" s="34">
        <v>285</v>
      </c>
      <c r="L107" s="34">
        <v>419</v>
      </c>
      <c r="M107" s="34">
        <v>330</v>
      </c>
    </row>
    <row r="108" spans="1:13" x14ac:dyDescent="0.2">
      <c r="A108" s="34" t="s">
        <v>101002</v>
      </c>
      <c r="B108" s="34">
        <v>348</v>
      </c>
      <c r="C108" s="34">
        <v>379</v>
      </c>
      <c r="D108" s="34">
        <v>347</v>
      </c>
      <c r="E108" s="34">
        <v>394</v>
      </c>
      <c r="F108" s="34">
        <v>338</v>
      </c>
      <c r="G108" s="34">
        <v>369</v>
      </c>
      <c r="H108" s="34">
        <v>447</v>
      </c>
      <c r="I108" s="34">
        <v>357</v>
      </c>
      <c r="J108" s="34">
        <v>375</v>
      </c>
      <c r="K108" s="34">
        <v>279</v>
      </c>
      <c r="L108" s="34">
        <v>350</v>
      </c>
      <c r="M108" s="34">
        <v>314</v>
      </c>
    </row>
    <row r="109" spans="1:13" x14ac:dyDescent="0.2">
      <c r="A109" s="34" t="s">
        <v>101003</v>
      </c>
      <c r="B109" s="34">
        <v>276</v>
      </c>
      <c r="C109" s="34">
        <v>278</v>
      </c>
      <c r="D109" s="34">
        <v>318</v>
      </c>
      <c r="E109" s="34">
        <v>327</v>
      </c>
      <c r="F109" s="34">
        <v>292</v>
      </c>
      <c r="G109" s="34">
        <v>330</v>
      </c>
      <c r="H109" s="34">
        <v>367</v>
      </c>
      <c r="I109" s="34">
        <v>305</v>
      </c>
      <c r="J109" s="34">
        <v>295</v>
      </c>
      <c r="K109" s="34">
        <v>263</v>
      </c>
      <c r="L109" s="34">
        <v>307</v>
      </c>
      <c r="M109" s="34">
        <v>267</v>
      </c>
    </row>
    <row r="110" spans="1:13" x14ac:dyDescent="0.2">
      <c r="A110" s="34" t="s">
        <v>101004</v>
      </c>
      <c r="B110" s="34">
        <v>118</v>
      </c>
      <c r="C110" s="34">
        <v>161</v>
      </c>
      <c r="D110" s="34">
        <v>138</v>
      </c>
      <c r="E110" s="34">
        <v>178</v>
      </c>
      <c r="F110" s="34">
        <v>130</v>
      </c>
      <c r="G110" s="34">
        <v>138</v>
      </c>
      <c r="H110" s="34">
        <v>121</v>
      </c>
      <c r="I110" s="34">
        <v>152</v>
      </c>
      <c r="J110" s="34">
        <v>145</v>
      </c>
      <c r="K110" s="34">
        <v>113</v>
      </c>
      <c r="L110" s="34">
        <v>134</v>
      </c>
      <c r="M110" s="34">
        <v>98</v>
      </c>
    </row>
    <row r="111" spans="1:13" x14ac:dyDescent="0.2">
      <c r="A111" s="34" t="s">
        <v>101005</v>
      </c>
      <c r="B111" s="34">
        <v>238</v>
      </c>
      <c r="C111" s="34">
        <v>265</v>
      </c>
      <c r="D111" s="34">
        <v>249</v>
      </c>
      <c r="E111" s="34">
        <v>245</v>
      </c>
      <c r="F111" s="34">
        <v>192</v>
      </c>
      <c r="G111" s="34">
        <v>221</v>
      </c>
      <c r="H111" s="34">
        <v>245</v>
      </c>
      <c r="I111" s="34">
        <v>234</v>
      </c>
      <c r="J111" s="34">
        <v>270</v>
      </c>
      <c r="K111" s="34">
        <v>187</v>
      </c>
      <c r="L111" s="34">
        <v>221</v>
      </c>
      <c r="M111" s="34">
        <v>215</v>
      </c>
    </row>
    <row r="112" spans="1:13" x14ac:dyDescent="0.2">
      <c r="A112" s="34" t="s">
        <v>101006</v>
      </c>
      <c r="B112" s="34">
        <v>199</v>
      </c>
      <c r="C112" s="34">
        <v>205</v>
      </c>
      <c r="D112" s="34">
        <v>251</v>
      </c>
      <c r="E112" s="34">
        <v>235</v>
      </c>
      <c r="F112" s="34">
        <v>236</v>
      </c>
      <c r="G112" s="34">
        <v>222</v>
      </c>
      <c r="H112" s="34">
        <v>270</v>
      </c>
      <c r="I112" s="34">
        <v>212</v>
      </c>
      <c r="J112" s="34">
        <v>205</v>
      </c>
      <c r="K112" s="34">
        <v>160</v>
      </c>
      <c r="L112" s="34">
        <v>189</v>
      </c>
      <c r="M112" s="34">
        <v>198</v>
      </c>
    </row>
    <row r="113" spans="1:13" x14ac:dyDescent="0.2">
      <c r="A113" s="34" t="s">
        <v>101007</v>
      </c>
      <c r="B113" s="34">
        <v>367</v>
      </c>
      <c r="C113" s="34">
        <v>413</v>
      </c>
      <c r="D113" s="34">
        <v>361</v>
      </c>
      <c r="E113" s="34">
        <v>438</v>
      </c>
      <c r="F113" s="34">
        <v>259</v>
      </c>
      <c r="G113" s="34">
        <v>457</v>
      </c>
      <c r="H113" s="34">
        <v>428</v>
      </c>
      <c r="I113" s="34">
        <v>438</v>
      </c>
      <c r="J113" s="34">
        <v>367</v>
      </c>
      <c r="K113" s="34">
        <v>329</v>
      </c>
      <c r="L113" s="34">
        <v>281</v>
      </c>
      <c r="M113" s="34">
        <v>285</v>
      </c>
    </row>
    <row r="114" spans="1:13" x14ac:dyDescent="0.2">
      <c r="A114" s="34" t="s">
        <v>101008</v>
      </c>
      <c r="B114" s="34">
        <v>279</v>
      </c>
      <c r="C114" s="34">
        <v>269</v>
      </c>
      <c r="D114" s="34">
        <v>328</v>
      </c>
      <c r="E114" s="34">
        <v>299</v>
      </c>
      <c r="F114" s="34">
        <v>226</v>
      </c>
      <c r="G114" s="34">
        <v>260</v>
      </c>
      <c r="H114" s="34">
        <v>296</v>
      </c>
      <c r="I114" s="34">
        <v>274</v>
      </c>
      <c r="J114" s="34">
        <v>257</v>
      </c>
      <c r="K114" s="34">
        <v>211</v>
      </c>
      <c r="L114" s="34">
        <v>292</v>
      </c>
      <c r="M114" s="34">
        <v>188</v>
      </c>
    </row>
    <row r="115" spans="1:13" x14ac:dyDescent="0.2">
      <c r="A115" s="34" t="s">
        <v>101009</v>
      </c>
      <c r="B115" s="34">
        <v>225</v>
      </c>
      <c r="C115" s="34">
        <v>267</v>
      </c>
      <c r="D115" s="34">
        <v>248</v>
      </c>
      <c r="E115" s="34">
        <v>328</v>
      </c>
      <c r="F115" s="34">
        <v>232</v>
      </c>
      <c r="G115" s="34">
        <v>235</v>
      </c>
      <c r="H115" s="34">
        <v>256</v>
      </c>
      <c r="I115" s="34">
        <v>221</v>
      </c>
      <c r="J115" s="34">
        <v>283</v>
      </c>
      <c r="K115" s="34">
        <v>257</v>
      </c>
      <c r="L115" s="34">
        <v>233</v>
      </c>
      <c r="M115" s="34">
        <v>188</v>
      </c>
    </row>
    <row r="116" spans="1:13" x14ac:dyDescent="0.2">
      <c r="A116" s="34" t="s">
        <v>101010</v>
      </c>
      <c r="B116" s="34">
        <v>376</v>
      </c>
      <c r="C116" s="34">
        <v>476</v>
      </c>
      <c r="D116" s="34">
        <v>534</v>
      </c>
      <c r="E116" s="34">
        <v>538</v>
      </c>
      <c r="F116" s="34">
        <v>461</v>
      </c>
      <c r="G116" s="34">
        <v>500</v>
      </c>
      <c r="H116" s="34">
        <v>540</v>
      </c>
      <c r="I116" s="34">
        <v>486</v>
      </c>
      <c r="J116" s="34">
        <v>587</v>
      </c>
      <c r="K116" s="34">
        <v>396</v>
      </c>
      <c r="L116" s="34">
        <v>479</v>
      </c>
      <c r="M116" s="34">
        <v>348</v>
      </c>
    </row>
    <row r="117" spans="1:13" x14ac:dyDescent="0.2">
      <c r="A117" s="34" t="s">
        <v>101011</v>
      </c>
      <c r="B117" s="34">
        <v>444</v>
      </c>
      <c r="C117" s="34">
        <v>484</v>
      </c>
      <c r="D117" s="34">
        <v>552</v>
      </c>
      <c r="E117" s="34">
        <v>538</v>
      </c>
      <c r="F117" s="34">
        <v>395</v>
      </c>
      <c r="G117" s="34">
        <v>439</v>
      </c>
      <c r="H117" s="34">
        <v>553</v>
      </c>
      <c r="I117" s="34">
        <v>476</v>
      </c>
      <c r="J117" s="34">
        <v>557</v>
      </c>
      <c r="K117" s="34">
        <v>399</v>
      </c>
      <c r="L117" s="34">
        <v>484</v>
      </c>
      <c r="M117" s="34">
        <v>339</v>
      </c>
    </row>
    <row r="118" spans="1:13" x14ac:dyDescent="0.2">
      <c r="A118" s="34" t="s">
        <v>101012</v>
      </c>
      <c r="B118" s="34">
        <v>113</v>
      </c>
      <c r="C118" s="34">
        <v>165</v>
      </c>
      <c r="D118" s="34">
        <v>79</v>
      </c>
      <c r="E118" s="34">
        <v>156</v>
      </c>
      <c r="F118" s="34">
        <v>101</v>
      </c>
      <c r="G118" s="34">
        <v>133</v>
      </c>
      <c r="H118" s="34">
        <v>138</v>
      </c>
      <c r="I118" s="34">
        <v>177</v>
      </c>
      <c r="J118" s="34">
        <v>138</v>
      </c>
      <c r="K118" s="34">
        <v>135</v>
      </c>
      <c r="L118" s="34">
        <v>103</v>
      </c>
      <c r="M118" s="34">
        <v>114</v>
      </c>
    </row>
    <row r="119" spans="1:13" x14ac:dyDescent="0.2">
      <c r="A119" s="34" t="s">
        <v>101013</v>
      </c>
      <c r="B119" s="34">
        <v>203</v>
      </c>
      <c r="C119" s="34">
        <v>237</v>
      </c>
      <c r="D119" s="34">
        <v>217</v>
      </c>
      <c r="E119" s="34">
        <v>218</v>
      </c>
      <c r="F119" s="34">
        <v>190</v>
      </c>
      <c r="G119" s="34">
        <v>208</v>
      </c>
      <c r="H119" s="34">
        <v>309</v>
      </c>
      <c r="I119" s="34">
        <v>239</v>
      </c>
      <c r="J119" s="34">
        <v>236</v>
      </c>
      <c r="K119" s="34">
        <v>215</v>
      </c>
      <c r="L119" s="34">
        <v>235</v>
      </c>
      <c r="M119" s="34">
        <v>191</v>
      </c>
    </row>
    <row r="120" spans="1:13" x14ac:dyDescent="0.2">
      <c r="A120" s="34" t="s">
        <v>101014</v>
      </c>
      <c r="B120" s="34">
        <v>317</v>
      </c>
      <c r="C120" s="34">
        <v>405</v>
      </c>
      <c r="D120" s="34">
        <v>377</v>
      </c>
      <c r="E120" s="34">
        <v>435</v>
      </c>
      <c r="F120" s="34">
        <v>225</v>
      </c>
      <c r="G120" s="34">
        <v>478</v>
      </c>
      <c r="H120" s="34">
        <v>468</v>
      </c>
      <c r="I120" s="34">
        <v>378</v>
      </c>
      <c r="J120" s="34">
        <v>383</v>
      </c>
      <c r="K120" s="34">
        <v>363</v>
      </c>
      <c r="L120" s="34">
        <v>226</v>
      </c>
      <c r="M120" s="34">
        <v>380</v>
      </c>
    </row>
    <row r="121" spans="1:13" x14ac:dyDescent="0.2">
      <c r="A121" s="34" t="s">
        <v>101015</v>
      </c>
      <c r="B121" s="34">
        <v>427</v>
      </c>
      <c r="C121" s="34">
        <v>493</v>
      </c>
      <c r="D121" s="34">
        <v>491</v>
      </c>
      <c r="E121" s="34">
        <v>498</v>
      </c>
      <c r="F121" s="34">
        <v>424</v>
      </c>
      <c r="G121" s="34">
        <v>441</v>
      </c>
      <c r="H121" s="34">
        <v>479</v>
      </c>
      <c r="I121" s="34">
        <v>417</v>
      </c>
      <c r="J121" s="34">
        <v>524</v>
      </c>
      <c r="K121" s="34">
        <v>415</v>
      </c>
      <c r="L121" s="34">
        <v>403</v>
      </c>
      <c r="M121" s="34">
        <v>355</v>
      </c>
    </row>
    <row r="122" spans="1:13" x14ac:dyDescent="0.2">
      <c r="A122" s="34" t="s">
        <v>101016</v>
      </c>
      <c r="B122" s="34">
        <v>456</v>
      </c>
      <c r="C122" s="34">
        <v>551</v>
      </c>
      <c r="D122" s="34">
        <v>454</v>
      </c>
      <c r="E122" s="34">
        <v>585</v>
      </c>
      <c r="F122" s="34">
        <v>379</v>
      </c>
      <c r="G122" s="34">
        <v>510</v>
      </c>
      <c r="H122" s="34">
        <v>499</v>
      </c>
      <c r="I122" s="34">
        <v>437</v>
      </c>
      <c r="J122" s="34">
        <v>451</v>
      </c>
      <c r="K122" s="34">
        <v>478</v>
      </c>
      <c r="L122" s="34">
        <v>448</v>
      </c>
      <c r="M122" s="34">
        <v>377</v>
      </c>
    </row>
    <row r="123" spans="1:13" x14ac:dyDescent="0.2">
      <c r="A123" s="34" t="s">
        <v>101017</v>
      </c>
      <c r="B123" s="34">
        <v>741</v>
      </c>
      <c r="C123" s="34">
        <v>1178</v>
      </c>
      <c r="D123" s="34">
        <v>754</v>
      </c>
      <c r="E123" s="34">
        <v>1191</v>
      </c>
      <c r="F123" s="34">
        <v>719</v>
      </c>
      <c r="G123" s="34">
        <v>1088</v>
      </c>
      <c r="H123" s="34">
        <v>794</v>
      </c>
      <c r="I123" s="34">
        <v>1236</v>
      </c>
      <c r="J123" s="34">
        <v>754</v>
      </c>
      <c r="K123" s="34">
        <v>957</v>
      </c>
      <c r="L123" s="34">
        <v>792</v>
      </c>
      <c r="M123" s="34">
        <v>849</v>
      </c>
    </row>
    <row r="124" spans="1:13" x14ac:dyDescent="0.2">
      <c r="A124" s="34" t="s">
        <v>101018</v>
      </c>
      <c r="B124" s="34">
        <v>1416</v>
      </c>
      <c r="C124" s="34">
        <v>1378</v>
      </c>
      <c r="D124" s="34">
        <v>1537</v>
      </c>
      <c r="E124" s="34">
        <v>1514</v>
      </c>
      <c r="F124" s="34">
        <v>1364</v>
      </c>
      <c r="G124" s="34">
        <v>1261</v>
      </c>
      <c r="H124" s="34">
        <v>1604</v>
      </c>
      <c r="I124" s="34">
        <v>1508</v>
      </c>
      <c r="J124" s="34">
        <v>1652</v>
      </c>
      <c r="K124" s="34">
        <v>1258</v>
      </c>
      <c r="L124" s="34">
        <v>1514</v>
      </c>
      <c r="M124" s="34">
        <v>1167</v>
      </c>
    </row>
    <row r="125" spans="1:13" x14ac:dyDescent="0.2">
      <c r="A125" s="34" t="s">
        <v>101019</v>
      </c>
      <c r="B125" s="34">
        <v>753</v>
      </c>
      <c r="C125" s="34">
        <v>786</v>
      </c>
      <c r="D125" s="34">
        <v>706</v>
      </c>
      <c r="E125" s="34">
        <v>815</v>
      </c>
      <c r="F125" s="34">
        <v>704</v>
      </c>
      <c r="G125" s="34">
        <v>765</v>
      </c>
      <c r="H125" s="34">
        <v>891</v>
      </c>
      <c r="I125" s="34">
        <v>828</v>
      </c>
      <c r="J125" s="34">
        <v>782</v>
      </c>
      <c r="K125" s="34">
        <v>632</v>
      </c>
      <c r="L125" s="34">
        <v>675</v>
      </c>
      <c r="M125" s="34">
        <v>601</v>
      </c>
    </row>
    <row r="126" spans="1:13" x14ac:dyDescent="0.2">
      <c r="A126" s="34" t="s">
        <v>101020</v>
      </c>
      <c r="B126" s="34">
        <v>439</v>
      </c>
      <c r="C126" s="34">
        <v>656</v>
      </c>
      <c r="D126" s="34">
        <v>503</v>
      </c>
      <c r="E126" s="34">
        <v>615</v>
      </c>
      <c r="F126" s="34">
        <v>569</v>
      </c>
      <c r="G126" s="34">
        <v>545</v>
      </c>
      <c r="H126" s="34">
        <v>567</v>
      </c>
      <c r="I126" s="34">
        <v>564</v>
      </c>
      <c r="J126" s="34">
        <v>537</v>
      </c>
      <c r="K126" s="34">
        <v>517</v>
      </c>
      <c r="L126" s="34">
        <v>542</v>
      </c>
      <c r="M126" s="34">
        <v>488</v>
      </c>
    </row>
    <row r="127" spans="1:13" x14ac:dyDescent="0.2">
      <c r="A127" s="34" t="s">
        <v>101021</v>
      </c>
      <c r="B127" s="34">
        <v>696</v>
      </c>
      <c r="C127" s="34">
        <v>671</v>
      </c>
      <c r="D127" s="34">
        <v>730</v>
      </c>
      <c r="E127" s="34">
        <v>674</v>
      </c>
      <c r="F127" s="34">
        <v>658</v>
      </c>
      <c r="G127" s="34">
        <v>662</v>
      </c>
      <c r="H127" s="34">
        <v>739</v>
      </c>
      <c r="I127" s="34">
        <v>742</v>
      </c>
      <c r="J127" s="34">
        <v>708</v>
      </c>
      <c r="K127" s="34">
        <v>556</v>
      </c>
      <c r="L127" s="34">
        <v>741</v>
      </c>
      <c r="M127" s="34">
        <v>542</v>
      </c>
    </row>
    <row r="128" spans="1:13" x14ac:dyDescent="0.2">
      <c r="A128" s="34" t="s">
        <v>101022</v>
      </c>
      <c r="B128" s="34">
        <v>404</v>
      </c>
      <c r="C128" s="34">
        <v>451</v>
      </c>
      <c r="D128" s="34">
        <v>343</v>
      </c>
      <c r="E128" s="34">
        <v>496</v>
      </c>
      <c r="F128" s="34">
        <v>357</v>
      </c>
      <c r="G128" s="34">
        <v>387</v>
      </c>
      <c r="H128" s="34">
        <v>443</v>
      </c>
      <c r="I128" s="34">
        <v>372</v>
      </c>
      <c r="J128" s="34">
        <v>430</v>
      </c>
      <c r="K128" s="34">
        <v>317</v>
      </c>
      <c r="L128" s="34">
        <v>342</v>
      </c>
      <c r="M128" s="34">
        <v>320</v>
      </c>
    </row>
    <row r="129" spans="1:13" x14ac:dyDescent="0.2">
      <c r="A129" s="34" t="s">
        <v>101023</v>
      </c>
      <c r="B129" s="34">
        <v>314</v>
      </c>
      <c r="C129" s="34">
        <v>425</v>
      </c>
      <c r="D129" s="34">
        <v>385</v>
      </c>
      <c r="E129" s="34">
        <v>386</v>
      </c>
      <c r="F129" s="34">
        <v>326</v>
      </c>
      <c r="G129" s="34">
        <v>347</v>
      </c>
      <c r="H129" s="34">
        <v>386</v>
      </c>
      <c r="I129" s="34">
        <v>375</v>
      </c>
      <c r="J129" s="34">
        <v>393</v>
      </c>
      <c r="K129" s="34">
        <v>357</v>
      </c>
      <c r="L129" s="34">
        <v>325</v>
      </c>
      <c r="M129" s="34">
        <v>278</v>
      </c>
    </row>
    <row r="130" spans="1:13" x14ac:dyDescent="0.2">
      <c r="A130" s="34" t="s">
        <v>101024</v>
      </c>
      <c r="B130" s="34">
        <v>238</v>
      </c>
      <c r="C130" s="34">
        <v>258</v>
      </c>
      <c r="D130" s="34">
        <v>249</v>
      </c>
      <c r="E130" s="34">
        <v>321</v>
      </c>
      <c r="F130" s="34">
        <v>272</v>
      </c>
      <c r="G130" s="34">
        <v>234</v>
      </c>
      <c r="H130" s="34">
        <v>310</v>
      </c>
      <c r="I130" s="34">
        <v>237</v>
      </c>
      <c r="J130" s="34">
        <v>256</v>
      </c>
      <c r="K130" s="34">
        <v>235</v>
      </c>
      <c r="L130" s="34">
        <v>227</v>
      </c>
      <c r="M130" s="34">
        <v>177</v>
      </c>
    </row>
    <row r="131" spans="1:13" x14ac:dyDescent="0.2">
      <c r="A131" s="34" t="s">
        <v>101025</v>
      </c>
      <c r="B131" s="34">
        <v>313</v>
      </c>
      <c r="C131" s="34">
        <v>308</v>
      </c>
      <c r="D131" s="34">
        <v>330</v>
      </c>
      <c r="E131" s="34">
        <v>334</v>
      </c>
      <c r="F131" s="34">
        <v>308</v>
      </c>
      <c r="G131" s="34">
        <v>279</v>
      </c>
      <c r="H131" s="34">
        <v>337</v>
      </c>
      <c r="I131" s="34">
        <v>309</v>
      </c>
      <c r="J131" s="34">
        <v>282</v>
      </c>
      <c r="K131" s="34">
        <v>270</v>
      </c>
      <c r="L131" s="34">
        <v>213</v>
      </c>
      <c r="M131" s="34">
        <v>241</v>
      </c>
    </row>
    <row r="132" spans="1:13" x14ac:dyDescent="0.2">
      <c r="A132" s="34" t="s">
        <v>101026</v>
      </c>
      <c r="B132" s="34">
        <v>612</v>
      </c>
      <c r="C132" s="34">
        <v>509</v>
      </c>
      <c r="D132" s="34">
        <v>609</v>
      </c>
      <c r="E132" s="34">
        <v>600</v>
      </c>
      <c r="F132" s="34">
        <v>470</v>
      </c>
      <c r="G132" s="34">
        <v>494</v>
      </c>
      <c r="H132" s="34">
        <v>563</v>
      </c>
      <c r="I132" s="34">
        <v>542</v>
      </c>
      <c r="J132" s="34">
        <v>608</v>
      </c>
      <c r="K132" s="34">
        <v>428</v>
      </c>
      <c r="L132" s="34">
        <v>586</v>
      </c>
      <c r="M132" s="34">
        <v>456</v>
      </c>
    </row>
    <row r="133" spans="1:13" x14ac:dyDescent="0.2">
      <c r="A133" s="34" t="s">
        <v>101027</v>
      </c>
      <c r="B133" s="34">
        <v>259</v>
      </c>
      <c r="C133" s="34">
        <v>309</v>
      </c>
      <c r="D133" s="34">
        <v>301</v>
      </c>
      <c r="E133" s="34">
        <v>295</v>
      </c>
      <c r="F133" s="34">
        <v>301</v>
      </c>
      <c r="G133" s="34">
        <v>293</v>
      </c>
      <c r="H133" s="34">
        <v>361</v>
      </c>
      <c r="I133" s="34">
        <v>329</v>
      </c>
      <c r="J133" s="34">
        <v>322</v>
      </c>
      <c r="K133" s="34">
        <v>286</v>
      </c>
      <c r="L133" s="34">
        <v>279</v>
      </c>
      <c r="M133" s="34">
        <v>217</v>
      </c>
    </row>
    <row r="134" spans="1:13" x14ac:dyDescent="0.2">
      <c r="A134" s="34" t="s">
        <v>101028</v>
      </c>
      <c r="B134" s="34">
        <v>272</v>
      </c>
      <c r="C134" s="34">
        <v>324</v>
      </c>
      <c r="D134" s="34">
        <v>367</v>
      </c>
      <c r="E134" s="34">
        <v>350</v>
      </c>
      <c r="F134" s="34">
        <v>288</v>
      </c>
      <c r="G134" s="34">
        <v>284</v>
      </c>
      <c r="H134" s="34">
        <v>439</v>
      </c>
      <c r="I134" s="34">
        <v>375</v>
      </c>
      <c r="J134" s="34">
        <v>377</v>
      </c>
      <c r="K134" s="34">
        <v>243</v>
      </c>
      <c r="L134" s="34">
        <v>345</v>
      </c>
      <c r="M134" s="34">
        <v>232</v>
      </c>
    </row>
    <row r="135" spans="1:13" x14ac:dyDescent="0.2">
      <c r="A135" s="34" t="s">
        <v>101029</v>
      </c>
      <c r="B135" s="34">
        <v>1029</v>
      </c>
      <c r="C135" s="34">
        <v>974</v>
      </c>
      <c r="D135" s="34">
        <v>984</v>
      </c>
      <c r="E135" s="34">
        <v>1013</v>
      </c>
      <c r="F135" s="34">
        <v>942</v>
      </c>
      <c r="G135" s="34">
        <v>885</v>
      </c>
      <c r="H135" s="34">
        <v>1319</v>
      </c>
      <c r="I135" s="34">
        <v>943</v>
      </c>
      <c r="J135" s="34">
        <v>1025</v>
      </c>
      <c r="K135" s="34">
        <v>767</v>
      </c>
      <c r="L135" s="34">
        <v>1132</v>
      </c>
      <c r="M135" s="34">
        <v>731</v>
      </c>
    </row>
    <row r="136" spans="1:13" x14ac:dyDescent="0.2">
      <c r="A136" s="34" t="s">
        <v>101030</v>
      </c>
      <c r="B136" s="34">
        <v>274</v>
      </c>
      <c r="C136" s="34">
        <v>259</v>
      </c>
      <c r="D136" s="34">
        <v>318</v>
      </c>
      <c r="E136" s="34">
        <v>305</v>
      </c>
      <c r="F136" s="34">
        <v>281</v>
      </c>
      <c r="G136" s="34">
        <v>216</v>
      </c>
      <c r="H136" s="34">
        <v>310</v>
      </c>
      <c r="I136" s="34">
        <v>301</v>
      </c>
      <c r="J136" s="34">
        <v>277</v>
      </c>
      <c r="K136" s="34">
        <v>254</v>
      </c>
      <c r="L136" s="34">
        <v>260</v>
      </c>
      <c r="M136" s="34">
        <v>225</v>
      </c>
    </row>
    <row r="137" spans="1:13" x14ac:dyDescent="0.2">
      <c r="A137" s="34" t="s">
        <v>101031</v>
      </c>
      <c r="B137" s="34">
        <v>639</v>
      </c>
      <c r="C137" s="34">
        <v>596</v>
      </c>
      <c r="D137" s="34">
        <v>745</v>
      </c>
      <c r="E137" s="34">
        <v>660</v>
      </c>
      <c r="F137" s="34">
        <v>606</v>
      </c>
      <c r="G137" s="34">
        <v>543</v>
      </c>
      <c r="H137" s="34">
        <v>705</v>
      </c>
      <c r="I137" s="34">
        <v>614</v>
      </c>
      <c r="J137" s="34">
        <v>705</v>
      </c>
      <c r="K137" s="34">
        <v>506</v>
      </c>
      <c r="L137" s="34">
        <v>674</v>
      </c>
      <c r="M137" s="34">
        <v>496</v>
      </c>
    </row>
    <row r="138" spans="1:13" x14ac:dyDescent="0.2">
      <c r="A138" s="34" t="s">
        <v>101032</v>
      </c>
      <c r="B138" s="34">
        <v>192</v>
      </c>
      <c r="C138" s="34">
        <v>242</v>
      </c>
      <c r="D138" s="34">
        <v>313</v>
      </c>
      <c r="E138" s="34">
        <v>320</v>
      </c>
      <c r="F138" s="34">
        <v>224</v>
      </c>
      <c r="G138" s="34">
        <v>248</v>
      </c>
      <c r="H138" s="34">
        <v>268</v>
      </c>
      <c r="I138" s="34">
        <v>279</v>
      </c>
      <c r="J138" s="34">
        <v>275</v>
      </c>
      <c r="K138" s="34">
        <v>215</v>
      </c>
      <c r="L138" s="34">
        <v>203</v>
      </c>
      <c r="M138" s="34">
        <v>195</v>
      </c>
    </row>
    <row r="139" spans="1:13" x14ac:dyDescent="0.2">
      <c r="A139" s="34" t="s">
        <v>101033</v>
      </c>
      <c r="B139" s="34">
        <v>871</v>
      </c>
      <c r="C139" s="34">
        <v>786</v>
      </c>
      <c r="D139" s="34">
        <v>907</v>
      </c>
      <c r="E139" s="34">
        <v>975</v>
      </c>
      <c r="F139" s="34">
        <v>839</v>
      </c>
      <c r="G139" s="34">
        <v>835</v>
      </c>
      <c r="H139" s="34">
        <v>924</v>
      </c>
      <c r="I139" s="34">
        <v>836</v>
      </c>
      <c r="J139" s="34">
        <v>892</v>
      </c>
      <c r="K139" s="34">
        <v>718</v>
      </c>
      <c r="L139" s="34">
        <v>787</v>
      </c>
      <c r="M139" s="34">
        <v>558</v>
      </c>
    </row>
    <row r="140" spans="1:13" x14ac:dyDescent="0.2">
      <c r="A140" s="34" t="s">
        <v>101034</v>
      </c>
      <c r="B140" s="34">
        <v>570</v>
      </c>
      <c r="C140" s="34">
        <v>757</v>
      </c>
      <c r="D140" s="34">
        <v>639</v>
      </c>
      <c r="E140" s="34">
        <v>803</v>
      </c>
      <c r="F140" s="34">
        <v>565</v>
      </c>
      <c r="G140" s="34">
        <v>727</v>
      </c>
      <c r="H140" s="34">
        <v>694</v>
      </c>
      <c r="I140" s="34">
        <v>769</v>
      </c>
      <c r="J140" s="34">
        <v>637</v>
      </c>
      <c r="K140" s="34">
        <v>644</v>
      </c>
      <c r="L140" s="34">
        <v>620</v>
      </c>
      <c r="M140" s="34">
        <v>650</v>
      </c>
    </row>
    <row r="141" spans="1:13" x14ac:dyDescent="0.2">
      <c r="A141" s="34" t="s">
        <v>101035</v>
      </c>
      <c r="B141" s="34">
        <v>690</v>
      </c>
      <c r="C141" s="34">
        <v>745</v>
      </c>
      <c r="D141" s="34">
        <v>804</v>
      </c>
      <c r="E141" s="34">
        <v>957</v>
      </c>
      <c r="F141" s="34">
        <v>743</v>
      </c>
      <c r="G141" s="34">
        <v>883</v>
      </c>
      <c r="H141" s="34">
        <v>784</v>
      </c>
      <c r="I141" s="34">
        <v>844</v>
      </c>
      <c r="J141" s="34">
        <v>920</v>
      </c>
      <c r="K141" s="34">
        <v>655</v>
      </c>
      <c r="L141" s="34">
        <v>750</v>
      </c>
      <c r="M141" s="34">
        <v>694</v>
      </c>
    </row>
    <row r="142" spans="1:13" x14ac:dyDescent="0.2">
      <c r="A142" s="34" t="s">
        <v>101036</v>
      </c>
      <c r="B142" s="34">
        <v>619</v>
      </c>
      <c r="C142" s="34">
        <v>608</v>
      </c>
      <c r="D142" s="34">
        <v>616</v>
      </c>
      <c r="E142" s="34">
        <v>700</v>
      </c>
      <c r="F142" s="34">
        <v>633</v>
      </c>
      <c r="G142" s="34">
        <v>652</v>
      </c>
      <c r="H142" s="34">
        <v>757</v>
      </c>
      <c r="I142" s="34">
        <v>667</v>
      </c>
      <c r="J142" s="34">
        <v>694</v>
      </c>
      <c r="K142" s="34">
        <v>523</v>
      </c>
      <c r="L142" s="34">
        <v>647</v>
      </c>
      <c r="M142" s="34">
        <v>522</v>
      </c>
    </row>
    <row r="143" spans="1:13" x14ac:dyDescent="0.2">
      <c r="A143" s="34" t="s">
        <v>101037</v>
      </c>
      <c r="B143" s="34">
        <v>1100</v>
      </c>
      <c r="C143" s="34">
        <v>1175</v>
      </c>
      <c r="D143" s="34">
        <v>1180</v>
      </c>
      <c r="E143" s="34">
        <v>1300</v>
      </c>
      <c r="F143" s="34">
        <v>1009</v>
      </c>
      <c r="G143" s="34">
        <v>1009</v>
      </c>
      <c r="H143" s="34">
        <v>1217</v>
      </c>
      <c r="I143" s="34">
        <v>1160</v>
      </c>
      <c r="J143" s="34">
        <v>1179</v>
      </c>
      <c r="K143" s="34">
        <v>885</v>
      </c>
      <c r="L143" s="34">
        <v>1025</v>
      </c>
      <c r="M143" s="34">
        <v>890</v>
      </c>
    </row>
    <row r="144" spans="1:13" x14ac:dyDescent="0.2">
      <c r="A144" s="34" t="s">
        <v>101038</v>
      </c>
      <c r="B144" s="34">
        <v>500</v>
      </c>
      <c r="C144" s="34">
        <v>551</v>
      </c>
      <c r="D144" s="34">
        <v>572</v>
      </c>
      <c r="E144" s="34">
        <v>611</v>
      </c>
      <c r="F144" s="34">
        <v>486</v>
      </c>
      <c r="G144" s="34">
        <v>585</v>
      </c>
      <c r="H144" s="34">
        <v>522</v>
      </c>
      <c r="I144" s="34">
        <v>594</v>
      </c>
      <c r="J144" s="34">
        <v>611</v>
      </c>
      <c r="K144" s="34">
        <v>491</v>
      </c>
      <c r="L144" s="34">
        <v>531</v>
      </c>
      <c r="M144" s="34">
        <v>402</v>
      </c>
    </row>
    <row r="145" spans="1:13" x14ac:dyDescent="0.2">
      <c r="A145" s="34" t="s">
        <v>101039</v>
      </c>
      <c r="B145" s="34">
        <v>967</v>
      </c>
      <c r="C145" s="34">
        <v>1115</v>
      </c>
      <c r="D145" s="34">
        <v>1091</v>
      </c>
      <c r="E145" s="34">
        <v>1175</v>
      </c>
      <c r="F145" s="34">
        <v>835</v>
      </c>
      <c r="G145" s="34">
        <v>1002</v>
      </c>
      <c r="H145" s="34">
        <v>983</v>
      </c>
      <c r="I145" s="34">
        <v>1089</v>
      </c>
      <c r="J145" s="34">
        <v>1003</v>
      </c>
      <c r="K145" s="34">
        <v>903</v>
      </c>
      <c r="L145" s="34">
        <v>998</v>
      </c>
      <c r="M145" s="34">
        <v>866</v>
      </c>
    </row>
    <row r="146" spans="1:13" x14ac:dyDescent="0.2">
      <c r="A146" s="34" t="s">
        <v>101040</v>
      </c>
      <c r="B146" s="34">
        <v>691</v>
      </c>
      <c r="C146" s="34">
        <v>622</v>
      </c>
      <c r="D146" s="34">
        <v>639</v>
      </c>
      <c r="E146" s="34">
        <v>645</v>
      </c>
      <c r="F146" s="34">
        <v>560</v>
      </c>
      <c r="G146" s="34">
        <v>626</v>
      </c>
      <c r="H146" s="34">
        <v>732</v>
      </c>
      <c r="I146" s="34">
        <v>612</v>
      </c>
      <c r="J146" s="34">
        <v>621</v>
      </c>
      <c r="K146" s="34">
        <v>544</v>
      </c>
      <c r="L146" s="34">
        <v>663</v>
      </c>
      <c r="M146" s="34">
        <v>489</v>
      </c>
    </row>
    <row r="147" spans="1:13" x14ac:dyDescent="0.2">
      <c r="A147" s="34" t="s">
        <v>101041</v>
      </c>
      <c r="B147" s="34">
        <v>591</v>
      </c>
      <c r="C147" s="34">
        <v>625</v>
      </c>
      <c r="D147" s="34">
        <v>728</v>
      </c>
      <c r="E147" s="34">
        <v>772</v>
      </c>
      <c r="F147" s="34">
        <v>630</v>
      </c>
      <c r="G147" s="34">
        <v>675</v>
      </c>
      <c r="H147" s="34">
        <v>742</v>
      </c>
      <c r="I147" s="34">
        <v>623</v>
      </c>
      <c r="J147" s="34">
        <v>742</v>
      </c>
      <c r="K147" s="34">
        <v>600</v>
      </c>
      <c r="L147" s="34">
        <v>597</v>
      </c>
      <c r="M147" s="34">
        <v>532</v>
      </c>
    </row>
    <row r="148" spans="1:13" x14ac:dyDescent="0.2">
      <c r="A148" s="34" t="s">
        <v>101042</v>
      </c>
      <c r="B148" s="34">
        <v>450</v>
      </c>
      <c r="C148" s="34">
        <v>684</v>
      </c>
      <c r="D148" s="34">
        <v>361</v>
      </c>
      <c r="E148" s="34">
        <v>801</v>
      </c>
      <c r="F148" s="34">
        <v>246</v>
      </c>
      <c r="G148" s="34">
        <v>730</v>
      </c>
      <c r="H148" s="34">
        <v>411</v>
      </c>
      <c r="I148" s="34">
        <v>697</v>
      </c>
      <c r="J148" s="34">
        <v>349</v>
      </c>
      <c r="K148" s="34">
        <v>571</v>
      </c>
      <c r="L148" s="34">
        <v>294</v>
      </c>
      <c r="M148" s="34">
        <v>537</v>
      </c>
    </row>
    <row r="149" spans="1:13" x14ac:dyDescent="0.2">
      <c r="A149" s="34" t="s">
        <v>101043</v>
      </c>
      <c r="B149" s="34">
        <v>545</v>
      </c>
      <c r="C149" s="34">
        <v>580</v>
      </c>
      <c r="D149" s="34">
        <v>598</v>
      </c>
      <c r="E149" s="34">
        <v>642</v>
      </c>
      <c r="F149" s="34">
        <v>518</v>
      </c>
      <c r="G149" s="34">
        <v>558</v>
      </c>
      <c r="H149" s="34">
        <v>631</v>
      </c>
      <c r="I149" s="34">
        <v>610</v>
      </c>
      <c r="J149" s="34">
        <v>628</v>
      </c>
      <c r="K149" s="34">
        <v>525</v>
      </c>
      <c r="L149" s="34">
        <v>550</v>
      </c>
      <c r="M149" s="34">
        <v>436</v>
      </c>
    </row>
    <row r="150" spans="1:13" x14ac:dyDescent="0.2">
      <c r="A150" s="34" t="s">
        <v>101044</v>
      </c>
      <c r="B150" s="34">
        <v>528</v>
      </c>
      <c r="C150" s="34">
        <v>695</v>
      </c>
      <c r="D150" s="34">
        <v>647</v>
      </c>
      <c r="E150" s="34">
        <v>739</v>
      </c>
      <c r="F150" s="34">
        <v>496</v>
      </c>
      <c r="G150" s="34">
        <v>682</v>
      </c>
      <c r="H150" s="34">
        <v>725</v>
      </c>
      <c r="I150" s="34">
        <v>707</v>
      </c>
      <c r="J150" s="34">
        <v>598</v>
      </c>
      <c r="K150" s="34">
        <v>584</v>
      </c>
      <c r="L150" s="34">
        <v>596</v>
      </c>
      <c r="M150" s="34">
        <v>590</v>
      </c>
    </row>
    <row r="151" spans="1:13" x14ac:dyDescent="0.2">
      <c r="A151" s="34" t="s">
        <v>101045</v>
      </c>
      <c r="B151" s="34">
        <v>717</v>
      </c>
      <c r="C151" s="34">
        <v>702</v>
      </c>
      <c r="D151" s="34">
        <v>841</v>
      </c>
      <c r="E151" s="34">
        <v>777</v>
      </c>
      <c r="F151" s="34">
        <v>686</v>
      </c>
      <c r="G151" s="34">
        <v>738</v>
      </c>
      <c r="H151" s="34">
        <v>824</v>
      </c>
      <c r="I151" s="34">
        <v>766</v>
      </c>
      <c r="J151" s="34">
        <v>795</v>
      </c>
      <c r="K151" s="34">
        <v>644</v>
      </c>
      <c r="L151" s="34">
        <v>751</v>
      </c>
      <c r="M151" s="34">
        <v>552</v>
      </c>
    </row>
    <row r="152" spans="1:13" x14ac:dyDescent="0.2">
      <c r="A152" s="34" t="s">
        <v>101046</v>
      </c>
      <c r="B152" s="34">
        <v>524</v>
      </c>
      <c r="C152" s="34">
        <v>612</v>
      </c>
      <c r="D152" s="34">
        <v>652</v>
      </c>
      <c r="E152" s="34">
        <v>702</v>
      </c>
      <c r="F152" s="34">
        <v>557</v>
      </c>
      <c r="G152" s="34">
        <v>538</v>
      </c>
      <c r="H152" s="34">
        <v>655</v>
      </c>
      <c r="I152" s="34">
        <v>562</v>
      </c>
      <c r="J152" s="34">
        <v>567</v>
      </c>
      <c r="K152" s="34">
        <v>474</v>
      </c>
      <c r="L152" s="34">
        <v>558</v>
      </c>
      <c r="M152" s="34">
        <v>438</v>
      </c>
    </row>
    <row r="153" spans="1:13" x14ac:dyDescent="0.2">
      <c r="A153" s="34" t="s">
        <v>101047</v>
      </c>
      <c r="B153" s="34">
        <v>358</v>
      </c>
      <c r="C153" s="34">
        <v>485</v>
      </c>
      <c r="D153" s="34">
        <v>390</v>
      </c>
      <c r="E153" s="34">
        <v>470</v>
      </c>
      <c r="F153" s="34">
        <v>327</v>
      </c>
      <c r="G153" s="34">
        <v>432</v>
      </c>
      <c r="H153" s="34">
        <v>393</v>
      </c>
      <c r="I153" s="34">
        <v>453</v>
      </c>
      <c r="J153" s="34">
        <v>446</v>
      </c>
      <c r="K153" s="34">
        <v>362</v>
      </c>
      <c r="L153" s="34">
        <v>372</v>
      </c>
      <c r="M153" s="34">
        <v>378</v>
      </c>
    </row>
    <row r="154" spans="1:13" x14ac:dyDescent="0.2">
      <c r="A154" s="34" t="s">
        <v>101048</v>
      </c>
      <c r="B154" s="34">
        <v>291</v>
      </c>
      <c r="C154" s="34">
        <v>412</v>
      </c>
      <c r="D154" s="34">
        <v>322</v>
      </c>
      <c r="E154" s="34">
        <v>476</v>
      </c>
      <c r="F154" s="34">
        <v>365</v>
      </c>
      <c r="G154" s="34">
        <v>297</v>
      </c>
      <c r="H154" s="34">
        <v>389</v>
      </c>
      <c r="I154" s="34">
        <v>315</v>
      </c>
      <c r="J154" s="34">
        <v>421</v>
      </c>
      <c r="K154" s="34">
        <v>296</v>
      </c>
      <c r="L154" s="34">
        <v>400</v>
      </c>
      <c r="M154" s="34">
        <v>282</v>
      </c>
    </row>
    <row r="155" spans="1:13" x14ac:dyDescent="0.2">
      <c r="A155" s="34" t="s">
        <v>101049</v>
      </c>
      <c r="B155" s="34">
        <v>398</v>
      </c>
      <c r="C155" s="34">
        <v>454</v>
      </c>
      <c r="D155" s="34">
        <v>476</v>
      </c>
      <c r="E155" s="34">
        <v>534</v>
      </c>
      <c r="F155" s="34">
        <v>431</v>
      </c>
      <c r="G155" s="34">
        <v>433</v>
      </c>
      <c r="H155" s="34">
        <v>566</v>
      </c>
      <c r="I155" s="34">
        <v>469</v>
      </c>
      <c r="J155" s="34">
        <v>537</v>
      </c>
      <c r="K155" s="34">
        <v>410</v>
      </c>
      <c r="L155" s="34">
        <v>524</v>
      </c>
      <c r="M155" s="34">
        <v>346</v>
      </c>
    </row>
    <row r="156" spans="1:13" x14ac:dyDescent="0.2">
      <c r="A156" s="34" t="s">
        <v>101050</v>
      </c>
      <c r="B156" s="34">
        <v>319</v>
      </c>
      <c r="C156" s="34">
        <v>391</v>
      </c>
      <c r="D156" s="34">
        <v>316</v>
      </c>
      <c r="E156" s="34">
        <v>439</v>
      </c>
      <c r="F156" s="34">
        <v>312</v>
      </c>
      <c r="G156" s="34">
        <v>382</v>
      </c>
      <c r="H156" s="34">
        <v>412</v>
      </c>
      <c r="I156" s="34">
        <v>406</v>
      </c>
      <c r="J156" s="34">
        <v>391</v>
      </c>
      <c r="K156" s="34">
        <v>303</v>
      </c>
      <c r="L156" s="34">
        <v>329</v>
      </c>
      <c r="M156" s="34">
        <v>309</v>
      </c>
    </row>
    <row r="157" spans="1:13" x14ac:dyDescent="0.2">
      <c r="A157" s="34" t="s">
        <v>101051</v>
      </c>
      <c r="B157" s="34">
        <v>551</v>
      </c>
      <c r="C157" s="34">
        <v>691</v>
      </c>
      <c r="D157" s="34">
        <v>648</v>
      </c>
      <c r="E157" s="34">
        <v>705</v>
      </c>
      <c r="F157" s="34">
        <v>586</v>
      </c>
      <c r="G157" s="34">
        <v>654</v>
      </c>
      <c r="H157" s="34">
        <v>723</v>
      </c>
      <c r="I157" s="34">
        <v>640</v>
      </c>
      <c r="J157" s="34">
        <v>750</v>
      </c>
      <c r="K157" s="34">
        <v>616</v>
      </c>
      <c r="L157" s="34">
        <v>695</v>
      </c>
      <c r="M157" s="34">
        <v>532</v>
      </c>
    </row>
    <row r="158" spans="1:13" x14ac:dyDescent="0.2">
      <c r="A158" s="34" t="s">
        <v>101052</v>
      </c>
      <c r="B158" s="34">
        <v>822</v>
      </c>
      <c r="C158" s="34">
        <v>779</v>
      </c>
      <c r="D158" s="34">
        <v>740</v>
      </c>
      <c r="E158" s="34">
        <v>842</v>
      </c>
      <c r="F158" s="34">
        <v>683</v>
      </c>
      <c r="G158" s="34">
        <v>691</v>
      </c>
      <c r="H158" s="34">
        <v>741</v>
      </c>
      <c r="I158" s="34">
        <v>760</v>
      </c>
      <c r="J158" s="34">
        <v>780</v>
      </c>
      <c r="K158" s="34">
        <v>639</v>
      </c>
      <c r="L158" s="34">
        <v>628</v>
      </c>
      <c r="M158" s="34">
        <v>566</v>
      </c>
    </row>
    <row r="159" spans="1:13" x14ac:dyDescent="0.2">
      <c r="A159" s="34" t="s">
        <v>101053</v>
      </c>
      <c r="B159" s="34">
        <v>282</v>
      </c>
      <c r="C159" s="34">
        <v>428</v>
      </c>
      <c r="D159" s="34">
        <v>416</v>
      </c>
      <c r="E159" s="34">
        <v>403</v>
      </c>
      <c r="F159" s="34">
        <v>352</v>
      </c>
      <c r="G159" s="34">
        <v>396</v>
      </c>
      <c r="H159" s="34">
        <v>349</v>
      </c>
      <c r="I159" s="34">
        <v>408</v>
      </c>
      <c r="J159" s="34">
        <v>377</v>
      </c>
      <c r="K159" s="34">
        <v>305</v>
      </c>
      <c r="L159" s="34">
        <v>375</v>
      </c>
      <c r="M159" s="34">
        <v>311</v>
      </c>
    </row>
    <row r="160" spans="1:13" x14ac:dyDescent="0.2">
      <c r="A160" s="34" t="s">
        <v>101054</v>
      </c>
      <c r="B160" s="34">
        <v>461</v>
      </c>
      <c r="C160" s="34">
        <v>545</v>
      </c>
      <c r="D160" s="34">
        <v>598</v>
      </c>
      <c r="E160" s="34">
        <v>584</v>
      </c>
      <c r="F160" s="34">
        <v>481</v>
      </c>
      <c r="G160" s="34">
        <v>545</v>
      </c>
      <c r="H160" s="34">
        <v>661</v>
      </c>
      <c r="I160" s="34">
        <v>553</v>
      </c>
      <c r="J160" s="34">
        <v>646</v>
      </c>
      <c r="K160" s="34">
        <v>502</v>
      </c>
      <c r="L160" s="34">
        <v>546</v>
      </c>
      <c r="M160" s="34">
        <v>463</v>
      </c>
    </row>
    <row r="161" spans="1:13" x14ac:dyDescent="0.2">
      <c r="A161" s="34" t="s">
        <v>101055</v>
      </c>
      <c r="B161" s="34">
        <v>761</v>
      </c>
      <c r="C161" s="34">
        <v>698</v>
      </c>
      <c r="D161" s="34">
        <v>789</v>
      </c>
      <c r="E161" s="34">
        <v>807</v>
      </c>
      <c r="F161" s="34">
        <v>665</v>
      </c>
      <c r="G161" s="34">
        <v>712</v>
      </c>
      <c r="H161" s="34">
        <v>895</v>
      </c>
      <c r="I161" s="34">
        <v>696</v>
      </c>
      <c r="J161" s="34">
        <v>814</v>
      </c>
      <c r="K161" s="34">
        <v>568</v>
      </c>
      <c r="L161" s="34">
        <v>704</v>
      </c>
      <c r="M161" s="34">
        <v>591</v>
      </c>
    </row>
    <row r="162" spans="1:13" x14ac:dyDescent="0.2">
      <c r="A162" s="34" t="s">
        <v>101056</v>
      </c>
      <c r="B162" s="34">
        <v>556</v>
      </c>
      <c r="C162" s="34">
        <v>576</v>
      </c>
      <c r="D162" s="34">
        <v>548</v>
      </c>
      <c r="E162" s="34">
        <v>677</v>
      </c>
      <c r="F162" s="34">
        <v>512</v>
      </c>
      <c r="G162" s="34">
        <v>508</v>
      </c>
      <c r="H162" s="34">
        <v>567</v>
      </c>
      <c r="I162" s="34">
        <v>571</v>
      </c>
      <c r="J162" s="34">
        <v>625</v>
      </c>
      <c r="K162" s="34">
        <v>480</v>
      </c>
      <c r="L162" s="34">
        <v>518</v>
      </c>
      <c r="M162" s="34">
        <v>423</v>
      </c>
    </row>
    <row r="163" spans="1:13" x14ac:dyDescent="0.2">
      <c r="A163" s="34" t="s">
        <v>101057</v>
      </c>
      <c r="B163" s="34">
        <v>439</v>
      </c>
      <c r="C163" s="34">
        <v>879</v>
      </c>
      <c r="D163" s="34">
        <v>441</v>
      </c>
      <c r="E163" s="34">
        <v>920</v>
      </c>
      <c r="F163" s="34">
        <v>380</v>
      </c>
      <c r="G163" s="34">
        <v>863</v>
      </c>
      <c r="H163" s="34">
        <v>461</v>
      </c>
      <c r="I163" s="34">
        <v>813</v>
      </c>
      <c r="J163" s="34">
        <v>489</v>
      </c>
      <c r="K163" s="34">
        <v>643</v>
      </c>
      <c r="L163" s="34">
        <v>490</v>
      </c>
      <c r="M163" s="34">
        <v>653</v>
      </c>
    </row>
    <row r="164" spans="1:13" x14ac:dyDescent="0.2">
      <c r="A164" s="34" t="s">
        <v>101058</v>
      </c>
      <c r="B164" s="34">
        <v>527</v>
      </c>
      <c r="C164" s="34">
        <v>626</v>
      </c>
      <c r="D164" s="34">
        <v>622</v>
      </c>
      <c r="E164" s="34">
        <v>644</v>
      </c>
      <c r="F164" s="34">
        <v>578</v>
      </c>
      <c r="G164" s="34">
        <v>595</v>
      </c>
      <c r="H164" s="34">
        <v>663</v>
      </c>
      <c r="I164" s="34">
        <v>572</v>
      </c>
      <c r="J164" s="34">
        <v>673</v>
      </c>
      <c r="K164" s="34">
        <v>488</v>
      </c>
      <c r="L164" s="34">
        <v>512</v>
      </c>
      <c r="M164" s="34">
        <v>447</v>
      </c>
    </row>
    <row r="165" spans="1:13" x14ac:dyDescent="0.2">
      <c r="A165" s="34" t="s">
        <v>101059</v>
      </c>
      <c r="B165" s="34">
        <v>620</v>
      </c>
      <c r="C165" s="34">
        <v>621</v>
      </c>
      <c r="D165" s="34">
        <v>637</v>
      </c>
      <c r="E165" s="34">
        <v>658</v>
      </c>
      <c r="F165" s="34">
        <v>578</v>
      </c>
      <c r="G165" s="34">
        <v>605</v>
      </c>
      <c r="H165" s="34">
        <v>669</v>
      </c>
      <c r="I165" s="34">
        <v>582</v>
      </c>
      <c r="J165" s="34">
        <v>638</v>
      </c>
      <c r="K165" s="34">
        <v>538</v>
      </c>
      <c r="L165" s="34">
        <v>568</v>
      </c>
      <c r="M165" s="34">
        <v>516</v>
      </c>
    </row>
    <row r="166" spans="1:13" x14ac:dyDescent="0.2">
      <c r="A166" s="34" t="s">
        <v>101060</v>
      </c>
      <c r="B166" s="34">
        <v>1236</v>
      </c>
      <c r="C166" s="34">
        <v>1351</v>
      </c>
      <c r="D166" s="34">
        <v>1334</v>
      </c>
      <c r="E166" s="34">
        <v>1336</v>
      </c>
      <c r="F166" s="34">
        <v>1278</v>
      </c>
      <c r="G166" s="34">
        <v>1287</v>
      </c>
      <c r="H166" s="34">
        <v>1621</v>
      </c>
      <c r="I166" s="34">
        <v>1255</v>
      </c>
      <c r="J166" s="34">
        <v>1471</v>
      </c>
      <c r="K166" s="34">
        <v>1180</v>
      </c>
      <c r="L166" s="34">
        <v>1242</v>
      </c>
      <c r="M166" s="34">
        <v>948</v>
      </c>
    </row>
    <row r="167" spans="1:13" x14ac:dyDescent="0.2">
      <c r="A167" s="34" t="s">
        <v>101061</v>
      </c>
      <c r="B167" s="34">
        <v>863</v>
      </c>
      <c r="C167" s="34">
        <v>984</v>
      </c>
      <c r="D167" s="34">
        <v>959</v>
      </c>
      <c r="E167" s="34">
        <v>1001</v>
      </c>
      <c r="F167" s="34">
        <v>878</v>
      </c>
      <c r="G167" s="34">
        <v>925</v>
      </c>
      <c r="H167" s="34">
        <v>1020</v>
      </c>
      <c r="I167" s="34">
        <v>893</v>
      </c>
      <c r="J167" s="34">
        <v>923</v>
      </c>
      <c r="K167" s="34">
        <v>781</v>
      </c>
      <c r="L167" s="34">
        <v>767</v>
      </c>
      <c r="M167" s="34">
        <v>747</v>
      </c>
    </row>
    <row r="168" spans="1:13" x14ac:dyDescent="0.2">
      <c r="A168" s="34" t="s">
        <v>101062</v>
      </c>
      <c r="B168" s="34">
        <v>653</v>
      </c>
      <c r="C168" s="34">
        <v>702</v>
      </c>
      <c r="D168" s="34">
        <v>733</v>
      </c>
      <c r="E168" s="34">
        <v>700</v>
      </c>
      <c r="F168" s="34">
        <v>612</v>
      </c>
      <c r="G168" s="34">
        <v>627</v>
      </c>
      <c r="H168" s="34">
        <v>712</v>
      </c>
      <c r="I168" s="34">
        <v>637</v>
      </c>
      <c r="J168" s="34">
        <v>755</v>
      </c>
      <c r="K168" s="34">
        <v>525</v>
      </c>
      <c r="L168" s="34">
        <v>658</v>
      </c>
      <c r="M168" s="34">
        <v>543</v>
      </c>
    </row>
    <row r="169" spans="1:13" x14ac:dyDescent="0.2">
      <c r="A169" s="34" t="s">
        <v>101063</v>
      </c>
      <c r="B169" s="34">
        <v>1332</v>
      </c>
      <c r="C169" s="34">
        <v>1013</v>
      </c>
      <c r="D169" s="34">
        <v>1258</v>
      </c>
      <c r="E169" s="34">
        <v>1117</v>
      </c>
      <c r="F169" s="34">
        <v>1108</v>
      </c>
      <c r="G169" s="34">
        <v>1025</v>
      </c>
      <c r="H169" s="34">
        <v>1186</v>
      </c>
      <c r="I169" s="34">
        <v>1165</v>
      </c>
      <c r="J169" s="34">
        <v>1240</v>
      </c>
      <c r="K169" s="34">
        <v>949</v>
      </c>
      <c r="L169" s="34">
        <v>1162</v>
      </c>
      <c r="M169" s="34">
        <v>904</v>
      </c>
    </row>
    <row r="170" spans="1:13" x14ac:dyDescent="0.2">
      <c r="A170" s="34" t="s">
        <v>101064</v>
      </c>
      <c r="B170" s="34">
        <v>1581</v>
      </c>
      <c r="C170" s="34">
        <v>1469</v>
      </c>
      <c r="D170" s="34">
        <v>1649</v>
      </c>
      <c r="E170" s="34">
        <v>1603</v>
      </c>
      <c r="F170" s="34">
        <v>1572</v>
      </c>
      <c r="G170" s="34">
        <v>1579</v>
      </c>
      <c r="H170" s="34">
        <v>1808</v>
      </c>
      <c r="I170" s="34">
        <v>1530</v>
      </c>
      <c r="J170" s="34">
        <v>1701</v>
      </c>
      <c r="K170" s="34">
        <v>1278</v>
      </c>
      <c r="L170" s="34">
        <v>1561</v>
      </c>
      <c r="M170" s="34">
        <v>1314</v>
      </c>
    </row>
    <row r="171" spans="1:13" x14ac:dyDescent="0.2">
      <c r="A171" s="34" t="s">
        <v>101065</v>
      </c>
      <c r="B171" s="34">
        <v>467</v>
      </c>
      <c r="C171" s="34">
        <v>455</v>
      </c>
      <c r="D171" s="34">
        <v>509</v>
      </c>
      <c r="E171" s="34">
        <v>577</v>
      </c>
      <c r="F171" s="34">
        <v>437</v>
      </c>
      <c r="G171" s="34">
        <v>447</v>
      </c>
      <c r="H171" s="34">
        <v>512</v>
      </c>
      <c r="I171" s="34">
        <v>466</v>
      </c>
      <c r="J171" s="34">
        <v>537</v>
      </c>
      <c r="K171" s="34">
        <v>405</v>
      </c>
      <c r="L171" s="34">
        <v>523</v>
      </c>
      <c r="M171" s="34">
        <v>404</v>
      </c>
    </row>
    <row r="172" spans="1:13" x14ac:dyDescent="0.2">
      <c r="A172" s="34" t="s">
        <v>101066</v>
      </c>
      <c r="B172" s="34">
        <v>626</v>
      </c>
      <c r="C172" s="34">
        <v>754</v>
      </c>
      <c r="D172" s="34">
        <v>749</v>
      </c>
      <c r="E172" s="34">
        <v>776</v>
      </c>
      <c r="F172" s="34">
        <v>675</v>
      </c>
      <c r="G172" s="34">
        <v>631</v>
      </c>
      <c r="H172" s="34">
        <v>729</v>
      </c>
      <c r="I172" s="34">
        <v>764</v>
      </c>
      <c r="J172" s="34">
        <v>679</v>
      </c>
      <c r="K172" s="34">
        <v>567</v>
      </c>
      <c r="L172" s="34">
        <v>791</v>
      </c>
      <c r="M172" s="34">
        <v>577</v>
      </c>
    </row>
    <row r="173" spans="1:13" x14ac:dyDescent="0.2">
      <c r="A173" s="34" t="s">
        <v>101067</v>
      </c>
      <c r="B173" s="34">
        <v>774</v>
      </c>
      <c r="C173" s="34">
        <v>857</v>
      </c>
      <c r="D173" s="34">
        <v>789</v>
      </c>
      <c r="E173" s="34">
        <v>943</v>
      </c>
      <c r="F173" s="34">
        <v>738</v>
      </c>
      <c r="G173" s="34">
        <v>804</v>
      </c>
      <c r="H173" s="34">
        <v>1007</v>
      </c>
      <c r="I173" s="34">
        <v>984</v>
      </c>
      <c r="J173" s="34">
        <v>980</v>
      </c>
      <c r="K173" s="34">
        <v>740</v>
      </c>
      <c r="L173" s="34">
        <v>756</v>
      </c>
      <c r="M173" s="34">
        <v>660</v>
      </c>
    </row>
    <row r="174" spans="1:13" x14ac:dyDescent="0.2">
      <c r="A174" s="34" t="s">
        <v>101068</v>
      </c>
      <c r="B174" s="34">
        <v>923</v>
      </c>
      <c r="C174" s="34">
        <v>903</v>
      </c>
      <c r="D174" s="34">
        <v>943</v>
      </c>
      <c r="E174" s="34">
        <v>1011</v>
      </c>
      <c r="F174" s="34">
        <v>824</v>
      </c>
      <c r="G174" s="34">
        <v>826</v>
      </c>
      <c r="H174" s="34">
        <v>931</v>
      </c>
      <c r="I174" s="34">
        <v>912</v>
      </c>
      <c r="J174" s="34">
        <v>1017</v>
      </c>
      <c r="K174" s="34">
        <v>742</v>
      </c>
      <c r="L174" s="34">
        <v>933</v>
      </c>
      <c r="M174" s="34">
        <v>759</v>
      </c>
    </row>
    <row r="175" spans="1:13" x14ac:dyDescent="0.2">
      <c r="A175" s="34" t="s">
        <v>101069</v>
      </c>
      <c r="B175" s="34">
        <v>1208</v>
      </c>
      <c r="C175" s="34">
        <v>1086</v>
      </c>
      <c r="D175" s="34">
        <v>1366</v>
      </c>
      <c r="E175" s="34">
        <v>1275</v>
      </c>
      <c r="F175" s="34">
        <v>1175</v>
      </c>
      <c r="G175" s="34">
        <v>1141</v>
      </c>
      <c r="H175" s="34">
        <v>1426</v>
      </c>
      <c r="I175" s="34">
        <v>1076</v>
      </c>
      <c r="J175" s="34">
        <v>1408</v>
      </c>
      <c r="K175" s="34">
        <v>926</v>
      </c>
      <c r="L175" s="34">
        <v>1226</v>
      </c>
      <c r="M175" s="34">
        <v>901</v>
      </c>
    </row>
    <row r="176" spans="1:13" x14ac:dyDescent="0.2">
      <c r="A176" s="34" t="s">
        <v>101070</v>
      </c>
      <c r="B176" s="34">
        <v>491</v>
      </c>
      <c r="C176" s="34">
        <v>487</v>
      </c>
      <c r="D176" s="34">
        <v>526</v>
      </c>
      <c r="E176" s="34">
        <v>566</v>
      </c>
      <c r="F176" s="34">
        <v>467</v>
      </c>
      <c r="G176" s="34">
        <v>480</v>
      </c>
      <c r="H176" s="34">
        <v>594</v>
      </c>
      <c r="I176" s="34">
        <v>446</v>
      </c>
      <c r="J176" s="34">
        <v>533</v>
      </c>
      <c r="K176" s="34">
        <v>406</v>
      </c>
      <c r="L176" s="34">
        <v>503</v>
      </c>
      <c r="M176" s="34">
        <v>334</v>
      </c>
    </row>
    <row r="177" spans="1:13" x14ac:dyDescent="0.2">
      <c r="A177" s="34" t="s">
        <v>101071</v>
      </c>
      <c r="B177" s="34">
        <v>660</v>
      </c>
      <c r="C177" s="34">
        <v>649</v>
      </c>
      <c r="D177" s="34">
        <v>729</v>
      </c>
      <c r="E177" s="34">
        <v>766</v>
      </c>
      <c r="F177" s="34">
        <v>644</v>
      </c>
      <c r="G177" s="34">
        <v>748</v>
      </c>
      <c r="H177" s="34">
        <v>732</v>
      </c>
      <c r="I177" s="34">
        <v>809</v>
      </c>
      <c r="J177" s="34">
        <v>625</v>
      </c>
      <c r="K177" s="34">
        <v>584</v>
      </c>
      <c r="L177" s="34">
        <v>680</v>
      </c>
      <c r="M177" s="34">
        <v>563</v>
      </c>
    </row>
    <row r="178" spans="1:13" x14ac:dyDescent="0.2">
      <c r="A178" s="34" t="s">
        <v>101072</v>
      </c>
      <c r="B178" s="34">
        <v>916</v>
      </c>
      <c r="C178" s="34">
        <v>752</v>
      </c>
      <c r="D178" s="34">
        <v>761</v>
      </c>
      <c r="E178" s="34">
        <v>893</v>
      </c>
      <c r="F178" s="34">
        <v>685</v>
      </c>
      <c r="G178" s="34">
        <v>676</v>
      </c>
      <c r="H178" s="34">
        <v>889</v>
      </c>
      <c r="I178" s="34">
        <v>723</v>
      </c>
      <c r="J178" s="34">
        <v>769</v>
      </c>
      <c r="K178" s="34">
        <v>631</v>
      </c>
      <c r="L178" s="34">
        <v>754</v>
      </c>
      <c r="M178" s="34">
        <v>608</v>
      </c>
    </row>
    <row r="179" spans="1:13" x14ac:dyDescent="0.2">
      <c r="A179" s="34" t="s">
        <v>101073</v>
      </c>
      <c r="B179" s="34">
        <v>691</v>
      </c>
      <c r="C179" s="34">
        <v>788</v>
      </c>
      <c r="D179" s="34">
        <v>844</v>
      </c>
      <c r="E179" s="34">
        <v>869</v>
      </c>
      <c r="F179" s="34">
        <v>643</v>
      </c>
      <c r="G179" s="34">
        <v>843</v>
      </c>
      <c r="H179" s="34">
        <v>920</v>
      </c>
      <c r="I179" s="34">
        <v>875</v>
      </c>
      <c r="J179" s="34">
        <v>773</v>
      </c>
      <c r="K179" s="34">
        <v>691</v>
      </c>
      <c r="L179" s="34">
        <v>735</v>
      </c>
      <c r="M179" s="34">
        <v>704</v>
      </c>
    </row>
    <row r="180" spans="1:13" x14ac:dyDescent="0.2">
      <c r="A180" s="34" t="s">
        <v>101074</v>
      </c>
      <c r="B180" s="34">
        <v>456</v>
      </c>
      <c r="C180" s="34">
        <v>488</v>
      </c>
      <c r="D180" s="34">
        <v>433</v>
      </c>
      <c r="E180" s="34">
        <v>498</v>
      </c>
      <c r="F180" s="34">
        <v>348</v>
      </c>
      <c r="G180" s="34">
        <v>458</v>
      </c>
      <c r="H180" s="34">
        <v>433</v>
      </c>
      <c r="I180" s="34">
        <v>450</v>
      </c>
      <c r="J180" s="34">
        <v>430</v>
      </c>
      <c r="K180" s="34">
        <v>373</v>
      </c>
      <c r="L180" s="34">
        <v>420</v>
      </c>
      <c r="M180" s="34">
        <v>320</v>
      </c>
    </row>
    <row r="181" spans="1:13" x14ac:dyDescent="0.2">
      <c r="A181" s="34" t="s">
        <v>101075</v>
      </c>
      <c r="B181" s="34">
        <v>632</v>
      </c>
      <c r="C181" s="34">
        <v>572</v>
      </c>
      <c r="D181" s="34">
        <v>632</v>
      </c>
      <c r="E181" s="34">
        <v>568</v>
      </c>
      <c r="F181" s="34">
        <v>641</v>
      </c>
      <c r="G181" s="34">
        <v>572</v>
      </c>
      <c r="H181" s="34">
        <v>731</v>
      </c>
      <c r="I181" s="34">
        <v>541</v>
      </c>
      <c r="J181" s="34">
        <v>643</v>
      </c>
      <c r="K181" s="34">
        <v>506</v>
      </c>
      <c r="L181" s="34">
        <v>610</v>
      </c>
      <c r="M181" s="34">
        <v>465</v>
      </c>
    </row>
    <row r="182" spans="1:13" x14ac:dyDescent="0.2">
      <c r="A182" s="34" t="s">
        <v>101076</v>
      </c>
      <c r="B182" s="34">
        <v>661</v>
      </c>
      <c r="C182" s="34">
        <v>597</v>
      </c>
      <c r="D182" s="34">
        <v>691</v>
      </c>
      <c r="E182" s="34">
        <v>695</v>
      </c>
      <c r="F182" s="34">
        <v>636</v>
      </c>
      <c r="G182" s="34">
        <v>589</v>
      </c>
      <c r="H182" s="34">
        <v>728</v>
      </c>
      <c r="I182" s="34">
        <v>576</v>
      </c>
      <c r="J182" s="34">
        <v>730</v>
      </c>
      <c r="K182" s="34">
        <v>552</v>
      </c>
      <c r="L182" s="34">
        <v>642</v>
      </c>
      <c r="M182" s="34">
        <v>478</v>
      </c>
    </row>
    <row r="183" spans="1:13" x14ac:dyDescent="0.2">
      <c r="A183" s="34" t="s">
        <v>101077</v>
      </c>
      <c r="B183" s="34">
        <v>533</v>
      </c>
      <c r="C183" s="34">
        <v>613</v>
      </c>
      <c r="D183" s="34">
        <v>633</v>
      </c>
      <c r="E183" s="34">
        <v>682</v>
      </c>
      <c r="F183" s="34">
        <v>637</v>
      </c>
      <c r="G183" s="34">
        <v>519</v>
      </c>
      <c r="H183" s="34">
        <v>659</v>
      </c>
      <c r="I183" s="34">
        <v>652</v>
      </c>
      <c r="J183" s="34">
        <v>679</v>
      </c>
      <c r="K183" s="34">
        <v>515</v>
      </c>
      <c r="L183" s="34">
        <v>571</v>
      </c>
      <c r="M183" s="34">
        <v>459</v>
      </c>
    </row>
    <row r="184" spans="1:13" x14ac:dyDescent="0.2">
      <c r="A184" s="34" t="s">
        <v>101078</v>
      </c>
      <c r="B184" s="34">
        <v>1077</v>
      </c>
      <c r="C184" s="34">
        <v>1041</v>
      </c>
      <c r="D184" s="34">
        <v>1149</v>
      </c>
      <c r="E184" s="34">
        <v>1013</v>
      </c>
      <c r="F184" s="34">
        <v>925</v>
      </c>
      <c r="G184" s="34">
        <v>939</v>
      </c>
      <c r="H184" s="34">
        <v>1035</v>
      </c>
      <c r="I184" s="34">
        <v>997</v>
      </c>
      <c r="J184" s="34">
        <v>1188</v>
      </c>
      <c r="K184" s="34">
        <v>850</v>
      </c>
      <c r="L184" s="34">
        <v>1070</v>
      </c>
      <c r="M184" s="34">
        <v>735</v>
      </c>
    </row>
    <row r="185" spans="1:13" x14ac:dyDescent="0.2">
      <c r="A185" s="34" t="s">
        <v>101079</v>
      </c>
      <c r="B185" s="34">
        <v>1091</v>
      </c>
      <c r="C185" s="34">
        <v>1247</v>
      </c>
      <c r="D185" s="34">
        <v>1291</v>
      </c>
      <c r="E185" s="34">
        <v>1362</v>
      </c>
      <c r="F185" s="34">
        <v>1139</v>
      </c>
      <c r="G185" s="34">
        <v>1140</v>
      </c>
      <c r="H185" s="34">
        <v>1352</v>
      </c>
      <c r="I185" s="34">
        <v>1256</v>
      </c>
      <c r="J185" s="34">
        <v>1255</v>
      </c>
      <c r="K185" s="34">
        <v>1096</v>
      </c>
      <c r="L185" s="34">
        <v>1197</v>
      </c>
      <c r="M185" s="34">
        <v>989</v>
      </c>
    </row>
    <row r="186" spans="1:13" x14ac:dyDescent="0.2">
      <c r="A186" s="34" t="s">
        <v>101080</v>
      </c>
      <c r="B186" s="34">
        <v>541</v>
      </c>
      <c r="C186" s="34">
        <v>572</v>
      </c>
      <c r="D186" s="34">
        <v>579</v>
      </c>
      <c r="E186" s="34">
        <v>573</v>
      </c>
      <c r="F186" s="34">
        <v>595</v>
      </c>
      <c r="G186" s="34">
        <v>535</v>
      </c>
      <c r="H186" s="34">
        <v>606</v>
      </c>
      <c r="I186" s="34">
        <v>529</v>
      </c>
      <c r="J186" s="34">
        <v>657</v>
      </c>
      <c r="K186" s="34">
        <v>472</v>
      </c>
      <c r="L186" s="34">
        <v>584</v>
      </c>
      <c r="M186" s="34">
        <v>394</v>
      </c>
    </row>
    <row r="187" spans="1:13" x14ac:dyDescent="0.2">
      <c r="A187" s="34" t="s">
        <v>101081</v>
      </c>
      <c r="B187" s="34">
        <v>469</v>
      </c>
      <c r="C187" s="34">
        <v>571</v>
      </c>
      <c r="D187" s="34">
        <v>568</v>
      </c>
      <c r="E187" s="34">
        <v>592</v>
      </c>
      <c r="F187" s="34">
        <v>489</v>
      </c>
      <c r="G187" s="34">
        <v>478</v>
      </c>
      <c r="H187" s="34">
        <v>601</v>
      </c>
      <c r="I187" s="34">
        <v>503</v>
      </c>
      <c r="J187" s="34">
        <v>589</v>
      </c>
      <c r="K187" s="34">
        <v>407</v>
      </c>
      <c r="L187" s="34">
        <v>507</v>
      </c>
      <c r="M187" s="34">
        <v>398</v>
      </c>
    </row>
    <row r="188" spans="1:13" x14ac:dyDescent="0.2">
      <c r="A188" s="34" t="s">
        <v>101082</v>
      </c>
      <c r="B188" s="34">
        <v>663</v>
      </c>
      <c r="C188" s="34">
        <v>718</v>
      </c>
      <c r="D188" s="34">
        <v>725</v>
      </c>
      <c r="E188" s="34">
        <v>768</v>
      </c>
      <c r="F188" s="34">
        <v>650</v>
      </c>
      <c r="G188" s="34">
        <v>698</v>
      </c>
      <c r="H188" s="34">
        <v>764</v>
      </c>
      <c r="I188" s="34">
        <v>732</v>
      </c>
      <c r="J188" s="34">
        <v>750</v>
      </c>
      <c r="K188" s="34">
        <v>540</v>
      </c>
      <c r="L188" s="34">
        <v>571</v>
      </c>
      <c r="M188" s="34">
        <v>586</v>
      </c>
    </row>
    <row r="189" spans="1:13" x14ac:dyDescent="0.2">
      <c r="A189" s="34" t="s">
        <v>101083</v>
      </c>
      <c r="B189" s="34">
        <v>918</v>
      </c>
      <c r="C189" s="34">
        <v>953</v>
      </c>
      <c r="D189" s="34">
        <v>1018</v>
      </c>
      <c r="E189" s="34">
        <v>917</v>
      </c>
      <c r="F189" s="34">
        <v>1009</v>
      </c>
      <c r="G189" s="34">
        <v>908</v>
      </c>
      <c r="H189" s="34">
        <v>1082</v>
      </c>
      <c r="I189" s="34">
        <v>887</v>
      </c>
      <c r="J189" s="34">
        <v>990</v>
      </c>
      <c r="K189" s="34">
        <v>723</v>
      </c>
      <c r="L189" s="34">
        <v>869</v>
      </c>
      <c r="M189" s="34">
        <v>684</v>
      </c>
    </row>
    <row r="190" spans="1:13" x14ac:dyDescent="0.2">
      <c r="A190" s="34" t="s">
        <v>101084</v>
      </c>
      <c r="B190" s="34">
        <v>608</v>
      </c>
      <c r="C190" s="34">
        <v>940</v>
      </c>
      <c r="D190" s="34">
        <v>647</v>
      </c>
      <c r="E190" s="34">
        <v>960</v>
      </c>
      <c r="F190" s="34">
        <v>636</v>
      </c>
      <c r="G190" s="34">
        <v>936</v>
      </c>
      <c r="H190" s="34">
        <v>779</v>
      </c>
      <c r="I190" s="34">
        <v>960</v>
      </c>
      <c r="J190" s="34">
        <v>755</v>
      </c>
      <c r="K190" s="34">
        <v>759</v>
      </c>
      <c r="L190" s="34">
        <v>668</v>
      </c>
      <c r="M190" s="34">
        <v>643</v>
      </c>
    </row>
    <row r="191" spans="1:13" x14ac:dyDescent="0.2">
      <c r="A191" s="34" t="s">
        <v>101085</v>
      </c>
      <c r="B191" s="34">
        <v>459</v>
      </c>
      <c r="C191" s="34">
        <v>498</v>
      </c>
      <c r="D191" s="34">
        <v>576</v>
      </c>
      <c r="E191" s="34">
        <v>548</v>
      </c>
      <c r="F191" s="34">
        <v>411</v>
      </c>
      <c r="G191" s="34">
        <v>520</v>
      </c>
      <c r="H191" s="34">
        <v>558</v>
      </c>
      <c r="I191" s="34">
        <v>474</v>
      </c>
      <c r="J191" s="34">
        <v>472</v>
      </c>
      <c r="K191" s="34">
        <v>383</v>
      </c>
      <c r="L191" s="34">
        <v>502</v>
      </c>
      <c r="M191" s="34">
        <v>415</v>
      </c>
    </row>
    <row r="192" spans="1:13" x14ac:dyDescent="0.2">
      <c r="A192" s="34" t="s">
        <v>101086</v>
      </c>
      <c r="B192" s="34">
        <v>920</v>
      </c>
      <c r="C192" s="34">
        <v>999</v>
      </c>
      <c r="D192" s="34">
        <v>981</v>
      </c>
      <c r="E192" s="34">
        <v>1113</v>
      </c>
      <c r="F192" s="34">
        <v>853</v>
      </c>
      <c r="G192" s="34">
        <v>825</v>
      </c>
      <c r="H192" s="34">
        <v>1163</v>
      </c>
      <c r="I192" s="34">
        <v>1022</v>
      </c>
      <c r="J192" s="34">
        <v>1036</v>
      </c>
      <c r="K192" s="34">
        <v>803</v>
      </c>
      <c r="L192" s="34">
        <v>1004</v>
      </c>
      <c r="M192" s="34">
        <v>718</v>
      </c>
    </row>
    <row r="193" spans="1:13" x14ac:dyDescent="0.2">
      <c r="A193" s="34" t="s">
        <v>101087</v>
      </c>
      <c r="B193" s="34">
        <v>839</v>
      </c>
      <c r="C193" s="34">
        <v>782</v>
      </c>
      <c r="D193" s="34">
        <v>986</v>
      </c>
      <c r="E193" s="34">
        <v>873</v>
      </c>
      <c r="F193" s="34">
        <v>653</v>
      </c>
      <c r="G193" s="34">
        <v>827</v>
      </c>
      <c r="H193" s="34">
        <v>922</v>
      </c>
      <c r="I193" s="34">
        <v>804</v>
      </c>
      <c r="J193" s="34">
        <v>851</v>
      </c>
      <c r="K193" s="34">
        <v>649</v>
      </c>
      <c r="L193" s="34">
        <v>627</v>
      </c>
      <c r="M193" s="34">
        <v>703</v>
      </c>
    </row>
    <row r="194" spans="1:13" x14ac:dyDescent="0.2">
      <c r="A194" s="34" t="s">
        <v>101088</v>
      </c>
      <c r="B194" s="34">
        <v>434</v>
      </c>
      <c r="C194" s="34">
        <v>650</v>
      </c>
      <c r="D194" s="34">
        <v>580</v>
      </c>
      <c r="E194" s="34">
        <v>642</v>
      </c>
      <c r="F194" s="34">
        <v>535</v>
      </c>
      <c r="G194" s="34">
        <v>518</v>
      </c>
      <c r="H194" s="34">
        <v>553</v>
      </c>
      <c r="I194" s="34">
        <v>581</v>
      </c>
      <c r="J194" s="34">
        <v>613</v>
      </c>
      <c r="K194" s="34">
        <v>532</v>
      </c>
      <c r="L194" s="34">
        <v>547</v>
      </c>
      <c r="M194" s="34">
        <v>488</v>
      </c>
    </row>
    <row r="195" spans="1:13" x14ac:dyDescent="0.2">
      <c r="A195" s="34" t="s">
        <v>101089</v>
      </c>
      <c r="B195" s="34">
        <v>467</v>
      </c>
      <c r="C195" s="34">
        <v>564</v>
      </c>
      <c r="D195" s="34">
        <v>668</v>
      </c>
      <c r="E195" s="34">
        <v>604</v>
      </c>
      <c r="F195" s="34">
        <v>499</v>
      </c>
      <c r="G195" s="34">
        <v>573</v>
      </c>
      <c r="H195" s="34">
        <v>609</v>
      </c>
      <c r="I195" s="34">
        <v>609</v>
      </c>
      <c r="J195" s="34">
        <v>597</v>
      </c>
      <c r="K195" s="34">
        <v>512</v>
      </c>
      <c r="L195" s="34">
        <v>482</v>
      </c>
      <c r="M195" s="34">
        <v>474</v>
      </c>
    </row>
    <row r="196" spans="1:13" x14ac:dyDescent="0.2">
      <c r="A196" s="34" t="s">
        <v>101090</v>
      </c>
      <c r="B196" s="34">
        <v>616</v>
      </c>
      <c r="C196" s="34">
        <v>559</v>
      </c>
      <c r="D196" s="34">
        <v>698</v>
      </c>
      <c r="E196" s="34">
        <v>620</v>
      </c>
      <c r="F196" s="34">
        <v>551</v>
      </c>
      <c r="G196" s="34">
        <v>560</v>
      </c>
      <c r="H196" s="34">
        <v>710</v>
      </c>
      <c r="I196" s="34">
        <v>653</v>
      </c>
      <c r="J196" s="34">
        <v>734</v>
      </c>
      <c r="K196" s="34">
        <v>503</v>
      </c>
      <c r="L196" s="34">
        <v>694</v>
      </c>
      <c r="M196" s="34">
        <v>460</v>
      </c>
    </row>
    <row r="197" spans="1:13" x14ac:dyDescent="0.2">
      <c r="A197" s="34" t="s">
        <v>101091</v>
      </c>
      <c r="B197" s="34">
        <v>712</v>
      </c>
      <c r="C197" s="34">
        <v>807</v>
      </c>
      <c r="D197" s="34">
        <v>797</v>
      </c>
      <c r="E197" s="34">
        <v>901</v>
      </c>
      <c r="F197" s="34">
        <v>670</v>
      </c>
      <c r="G197" s="34">
        <v>776</v>
      </c>
      <c r="H197" s="34">
        <v>811</v>
      </c>
      <c r="I197" s="34">
        <v>804</v>
      </c>
      <c r="J197" s="34">
        <v>815</v>
      </c>
      <c r="K197" s="34">
        <v>674</v>
      </c>
      <c r="L197" s="34">
        <v>746</v>
      </c>
      <c r="M197" s="34">
        <v>618</v>
      </c>
    </row>
    <row r="198" spans="1:13" x14ac:dyDescent="0.2">
      <c r="A198" s="34" t="s">
        <v>101092</v>
      </c>
      <c r="B198" s="34">
        <v>583</v>
      </c>
      <c r="C198" s="34">
        <v>579</v>
      </c>
      <c r="D198" s="34">
        <v>542</v>
      </c>
      <c r="E198" s="34">
        <v>594</v>
      </c>
      <c r="F198" s="34">
        <v>443</v>
      </c>
      <c r="G198" s="34">
        <v>488</v>
      </c>
      <c r="H198" s="34">
        <v>533</v>
      </c>
      <c r="I198" s="34">
        <v>570</v>
      </c>
      <c r="J198" s="34">
        <v>558</v>
      </c>
      <c r="K198" s="34">
        <v>455</v>
      </c>
      <c r="L198" s="34">
        <v>486</v>
      </c>
      <c r="M198" s="34">
        <v>442</v>
      </c>
    </row>
    <row r="199" spans="1:13" x14ac:dyDescent="0.2">
      <c r="A199" s="34" t="s">
        <v>101093</v>
      </c>
      <c r="B199" s="34">
        <v>966</v>
      </c>
      <c r="C199" s="34">
        <v>899</v>
      </c>
      <c r="D199" s="34">
        <v>975</v>
      </c>
      <c r="E199" s="34">
        <v>994</v>
      </c>
      <c r="F199" s="34">
        <v>996</v>
      </c>
      <c r="G199" s="34">
        <v>830</v>
      </c>
      <c r="H199" s="34">
        <v>1043</v>
      </c>
      <c r="I199" s="34">
        <v>897</v>
      </c>
      <c r="J199" s="34">
        <v>1024</v>
      </c>
      <c r="K199" s="34">
        <v>684</v>
      </c>
      <c r="L199" s="34">
        <v>904</v>
      </c>
      <c r="M199" s="34">
        <v>702</v>
      </c>
    </row>
    <row r="200" spans="1:13" x14ac:dyDescent="0.2">
      <c r="A200" s="34" t="s">
        <v>101094</v>
      </c>
      <c r="B200" s="34">
        <v>725</v>
      </c>
      <c r="C200" s="34">
        <v>823</v>
      </c>
      <c r="D200" s="34">
        <v>901</v>
      </c>
      <c r="E200" s="34">
        <v>866</v>
      </c>
      <c r="F200" s="34">
        <v>680</v>
      </c>
      <c r="G200" s="34">
        <v>778</v>
      </c>
      <c r="H200" s="34">
        <v>808</v>
      </c>
      <c r="I200" s="34">
        <v>781</v>
      </c>
      <c r="J200" s="34">
        <v>801</v>
      </c>
      <c r="K200" s="34">
        <v>642</v>
      </c>
      <c r="L200" s="34">
        <v>709</v>
      </c>
      <c r="M200" s="34">
        <v>660</v>
      </c>
    </row>
    <row r="201" spans="1:13" x14ac:dyDescent="0.2">
      <c r="A201" s="34" t="s">
        <v>101095</v>
      </c>
      <c r="B201" s="34">
        <v>518</v>
      </c>
      <c r="C201" s="34">
        <v>589</v>
      </c>
      <c r="D201" s="34">
        <v>634</v>
      </c>
      <c r="E201" s="34">
        <v>628</v>
      </c>
      <c r="F201" s="34">
        <v>501</v>
      </c>
      <c r="G201" s="34">
        <v>541</v>
      </c>
      <c r="H201" s="34">
        <v>649</v>
      </c>
      <c r="I201" s="34">
        <v>609</v>
      </c>
      <c r="J201" s="34">
        <v>623</v>
      </c>
      <c r="K201" s="34">
        <v>440</v>
      </c>
      <c r="L201" s="34">
        <v>599</v>
      </c>
      <c r="M201" s="34">
        <v>470</v>
      </c>
    </row>
    <row r="202" spans="1:13" x14ac:dyDescent="0.2">
      <c r="A202" s="34" t="s">
        <v>101096</v>
      </c>
      <c r="B202" s="34">
        <v>954</v>
      </c>
      <c r="C202" s="34">
        <v>976</v>
      </c>
      <c r="D202" s="34">
        <v>1069</v>
      </c>
      <c r="E202" s="34">
        <v>1023</v>
      </c>
      <c r="F202" s="34">
        <v>874</v>
      </c>
      <c r="G202" s="34">
        <v>832</v>
      </c>
      <c r="H202" s="34">
        <v>1039</v>
      </c>
      <c r="I202" s="34">
        <v>896</v>
      </c>
      <c r="J202" s="34">
        <v>1031</v>
      </c>
      <c r="K202" s="34">
        <v>780</v>
      </c>
      <c r="L202" s="34">
        <v>981</v>
      </c>
      <c r="M202" s="34">
        <v>708</v>
      </c>
    </row>
    <row r="203" spans="1:13" x14ac:dyDescent="0.2">
      <c r="A203" s="34" t="s">
        <v>101097</v>
      </c>
      <c r="B203" s="34">
        <v>531</v>
      </c>
      <c r="C203" s="34">
        <v>518</v>
      </c>
      <c r="D203" s="34">
        <v>529</v>
      </c>
      <c r="E203" s="34">
        <v>455</v>
      </c>
      <c r="F203" s="34">
        <v>436</v>
      </c>
      <c r="G203" s="34">
        <v>477</v>
      </c>
      <c r="H203" s="34">
        <v>538</v>
      </c>
      <c r="I203" s="34">
        <v>492</v>
      </c>
      <c r="J203" s="34">
        <v>558</v>
      </c>
      <c r="K203" s="34">
        <v>401</v>
      </c>
      <c r="L203" s="34">
        <v>464</v>
      </c>
      <c r="M203" s="34">
        <v>374</v>
      </c>
    </row>
    <row r="204" spans="1:13" x14ac:dyDescent="0.2">
      <c r="A204" s="34" t="s">
        <v>101098</v>
      </c>
      <c r="B204" s="34">
        <v>578</v>
      </c>
      <c r="C204" s="34">
        <v>475</v>
      </c>
      <c r="D204" s="34">
        <v>645</v>
      </c>
      <c r="E204" s="34">
        <v>526</v>
      </c>
      <c r="F204" s="34">
        <v>536</v>
      </c>
      <c r="G204" s="34">
        <v>460</v>
      </c>
      <c r="H204" s="34">
        <v>565</v>
      </c>
      <c r="I204" s="34">
        <v>502</v>
      </c>
      <c r="J204" s="34">
        <v>550</v>
      </c>
      <c r="K204" s="34">
        <v>419</v>
      </c>
      <c r="L204" s="34">
        <v>535</v>
      </c>
      <c r="M204" s="34">
        <v>385</v>
      </c>
    </row>
    <row r="205" spans="1:13" x14ac:dyDescent="0.2">
      <c r="A205" s="34" t="s">
        <v>101099</v>
      </c>
      <c r="B205" s="34">
        <v>489</v>
      </c>
      <c r="C205" s="34">
        <v>540</v>
      </c>
      <c r="D205" s="34">
        <v>621</v>
      </c>
      <c r="E205" s="34">
        <v>586</v>
      </c>
      <c r="F205" s="34">
        <v>557</v>
      </c>
      <c r="G205" s="34">
        <v>508</v>
      </c>
      <c r="H205" s="34">
        <v>644</v>
      </c>
      <c r="I205" s="34">
        <v>542</v>
      </c>
      <c r="J205" s="34">
        <v>616</v>
      </c>
      <c r="K205" s="34">
        <v>511</v>
      </c>
      <c r="L205" s="34">
        <v>507</v>
      </c>
      <c r="M205" s="34">
        <v>386</v>
      </c>
    </row>
    <row r="206" spans="1:13" x14ac:dyDescent="0.2">
      <c r="A206" s="34" t="s">
        <v>101100</v>
      </c>
      <c r="B206" s="34">
        <v>893</v>
      </c>
      <c r="C206" s="34">
        <v>943</v>
      </c>
      <c r="D206" s="34">
        <v>964</v>
      </c>
      <c r="E206" s="34">
        <v>991</v>
      </c>
      <c r="F206" s="34">
        <v>944</v>
      </c>
      <c r="G206" s="34">
        <v>924</v>
      </c>
      <c r="H206" s="34">
        <v>1096</v>
      </c>
      <c r="I206" s="34">
        <v>940</v>
      </c>
      <c r="J206" s="34">
        <v>980</v>
      </c>
      <c r="K206" s="34">
        <v>839</v>
      </c>
      <c r="L206" s="34">
        <v>908</v>
      </c>
      <c r="M206" s="34">
        <v>732</v>
      </c>
    </row>
    <row r="207" spans="1:13" x14ac:dyDescent="0.2">
      <c r="A207" s="34" t="s">
        <v>101101</v>
      </c>
      <c r="B207" s="34">
        <v>1035</v>
      </c>
      <c r="C207" s="34">
        <v>955</v>
      </c>
      <c r="D207" s="34">
        <v>1051</v>
      </c>
      <c r="E207" s="34">
        <v>1127</v>
      </c>
      <c r="F207" s="34">
        <v>906</v>
      </c>
      <c r="G207" s="34">
        <v>938</v>
      </c>
      <c r="H207" s="34">
        <v>1102</v>
      </c>
      <c r="I207" s="34">
        <v>917</v>
      </c>
      <c r="J207" s="34">
        <v>1120</v>
      </c>
      <c r="K207" s="34">
        <v>798</v>
      </c>
      <c r="L207" s="34">
        <v>1080</v>
      </c>
      <c r="M207" s="34">
        <v>773</v>
      </c>
    </row>
    <row r="208" spans="1:13" x14ac:dyDescent="0.2">
      <c r="A208" s="34" t="s">
        <v>101102</v>
      </c>
      <c r="B208" s="34">
        <v>676</v>
      </c>
      <c r="C208" s="34">
        <v>669</v>
      </c>
      <c r="D208" s="34">
        <v>688</v>
      </c>
      <c r="E208" s="34">
        <v>765</v>
      </c>
      <c r="F208" s="34">
        <v>669</v>
      </c>
      <c r="G208" s="34">
        <v>652</v>
      </c>
      <c r="H208" s="34">
        <v>770</v>
      </c>
      <c r="I208" s="34">
        <v>789</v>
      </c>
      <c r="J208" s="34">
        <v>734</v>
      </c>
      <c r="K208" s="34">
        <v>598</v>
      </c>
      <c r="L208" s="34">
        <v>653</v>
      </c>
      <c r="M208" s="34">
        <v>502</v>
      </c>
    </row>
    <row r="209" spans="1:13" x14ac:dyDescent="0.2">
      <c r="A209" s="34" t="s">
        <v>101103</v>
      </c>
      <c r="B209" s="34">
        <v>490</v>
      </c>
      <c r="C209" s="34">
        <v>369</v>
      </c>
      <c r="D209" s="34">
        <v>407</v>
      </c>
      <c r="E209" s="34">
        <v>446</v>
      </c>
      <c r="F209" s="34">
        <v>424</v>
      </c>
      <c r="G209" s="34">
        <v>424</v>
      </c>
      <c r="H209" s="34">
        <v>480</v>
      </c>
      <c r="I209" s="34">
        <v>436</v>
      </c>
      <c r="J209" s="34">
        <v>499</v>
      </c>
      <c r="K209" s="34">
        <v>347</v>
      </c>
      <c r="L209" s="34">
        <v>412</v>
      </c>
      <c r="M209" s="34">
        <v>329</v>
      </c>
    </row>
    <row r="210" spans="1:13" x14ac:dyDescent="0.2">
      <c r="A210" s="34" t="s">
        <v>101104</v>
      </c>
      <c r="B210" s="34">
        <v>460</v>
      </c>
      <c r="C210" s="34">
        <v>490</v>
      </c>
      <c r="D210" s="34">
        <v>559</v>
      </c>
      <c r="E210" s="34">
        <v>556</v>
      </c>
      <c r="F210" s="34">
        <v>540</v>
      </c>
      <c r="G210" s="34">
        <v>496</v>
      </c>
      <c r="H210" s="34">
        <v>666</v>
      </c>
      <c r="I210" s="34">
        <v>519</v>
      </c>
      <c r="J210" s="34">
        <v>616</v>
      </c>
      <c r="K210" s="34">
        <v>423</v>
      </c>
      <c r="L210" s="34">
        <v>641</v>
      </c>
      <c r="M210" s="34">
        <v>387</v>
      </c>
    </row>
    <row r="211" spans="1:13" x14ac:dyDescent="0.2">
      <c r="A211" s="34" t="s">
        <v>101105</v>
      </c>
      <c r="B211" s="34">
        <v>494</v>
      </c>
      <c r="C211" s="34">
        <v>590</v>
      </c>
      <c r="D211" s="34">
        <v>571</v>
      </c>
      <c r="E211" s="34">
        <v>564</v>
      </c>
      <c r="F211" s="34">
        <v>526</v>
      </c>
      <c r="G211" s="34">
        <v>511</v>
      </c>
      <c r="H211" s="34">
        <v>611</v>
      </c>
      <c r="I211" s="34">
        <v>549</v>
      </c>
      <c r="J211" s="34">
        <v>668</v>
      </c>
      <c r="K211" s="34">
        <v>478</v>
      </c>
      <c r="L211" s="34">
        <v>550</v>
      </c>
      <c r="M211" s="34">
        <v>413</v>
      </c>
    </row>
    <row r="212" spans="1:13" x14ac:dyDescent="0.2">
      <c r="A212" s="34" t="s">
        <v>101106</v>
      </c>
      <c r="B212" s="34">
        <v>634</v>
      </c>
      <c r="C212" s="34">
        <v>488</v>
      </c>
      <c r="D212" s="34">
        <v>549</v>
      </c>
      <c r="E212" s="34">
        <v>536</v>
      </c>
      <c r="F212" s="34">
        <v>456</v>
      </c>
      <c r="G212" s="34">
        <v>474</v>
      </c>
      <c r="H212" s="34">
        <v>614</v>
      </c>
      <c r="I212" s="34">
        <v>491</v>
      </c>
      <c r="J212" s="34">
        <v>570</v>
      </c>
      <c r="K212" s="34">
        <v>414</v>
      </c>
      <c r="L212" s="34">
        <v>468</v>
      </c>
      <c r="M212" s="34">
        <v>380</v>
      </c>
    </row>
    <row r="213" spans="1:13" x14ac:dyDescent="0.2">
      <c r="A213" s="34" t="s">
        <v>101107</v>
      </c>
      <c r="B213" s="34">
        <v>576</v>
      </c>
      <c r="C213" s="34">
        <v>916</v>
      </c>
      <c r="D213" s="34">
        <v>747</v>
      </c>
      <c r="E213" s="34">
        <v>1045</v>
      </c>
      <c r="F213" s="34">
        <v>535</v>
      </c>
      <c r="G213" s="34">
        <v>992</v>
      </c>
      <c r="H213" s="34">
        <v>681</v>
      </c>
      <c r="I213" s="34">
        <v>943</v>
      </c>
      <c r="J213" s="34">
        <v>750</v>
      </c>
      <c r="K213" s="34">
        <v>840</v>
      </c>
      <c r="L213" s="34">
        <v>637</v>
      </c>
      <c r="M213" s="34">
        <v>717</v>
      </c>
    </row>
    <row r="214" spans="1:13" x14ac:dyDescent="0.2">
      <c r="A214" s="34" t="s">
        <v>101108</v>
      </c>
      <c r="B214" s="34">
        <v>520</v>
      </c>
      <c r="C214" s="34">
        <v>707</v>
      </c>
      <c r="D214" s="34">
        <v>652</v>
      </c>
      <c r="E214" s="34">
        <v>758</v>
      </c>
      <c r="F214" s="34">
        <v>579</v>
      </c>
      <c r="G214" s="34">
        <v>613</v>
      </c>
      <c r="H214" s="34">
        <v>643</v>
      </c>
      <c r="I214" s="34">
        <v>673</v>
      </c>
      <c r="J214" s="34">
        <v>659</v>
      </c>
      <c r="K214" s="34">
        <v>486</v>
      </c>
      <c r="L214" s="34">
        <v>573</v>
      </c>
      <c r="M214" s="34">
        <v>445</v>
      </c>
    </row>
    <row r="215" spans="1:13" x14ac:dyDescent="0.2">
      <c r="A215" s="34" t="s">
        <v>101109</v>
      </c>
      <c r="B215" s="34">
        <v>616</v>
      </c>
      <c r="C215" s="34">
        <v>581</v>
      </c>
      <c r="D215" s="34">
        <v>640</v>
      </c>
      <c r="E215" s="34">
        <v>586</v>
      </c>
      <c r="F215" s="34">
        <v>524</v>
      </c>
      <c r="G215" s="34">
        <v>547</v>
      </c>
      <c r="H215" s="34">
        <v>664</v>
      </c>
      <c r="I215" s="34">
        <v>616</v>
      </c>
      <c r="J215" s="34">
        <v>759</v>
      </c>
      <c r="K215" s="34">
        <v>499</v>
      </c>
      <c r="L215" s="34">
        <v>613</v>
      </c>
      <c r="M215" s="34">
        <v>449</v>
      </c>
    </row>
    <row r="216" spans="1:13" x14ac:dyDescent="0.2">
      <c r="A216" s="34" t="s">
        <v>101110</v>
      </c>
      <c r="B216" s="34">
        <v>501</v>
      </c>
      <c r="C216" s="34">
        <v>592</v>
      </c>
      <c r="D216" s="34">
        <v>641</v>
      </c>
      <c r="E216" s="34">
        <v>558</v>
      </c>
      <c r="F216" s="34">
        <v>519</v>
      </c>
      <c r="G216" s="34">
        <v>588</v>
      </c>
      <c r="H216" s="34">
        <v>614</v>
      </c>
      <c r="I216" s="34">
        <v>631</v>
      </c>
      <c r="J216" s="34">
        <v>682</v>
      </c>
      <c r="K216" s="34">
        <v>439</v>
      </c>
      <c r="L216" s="34">
        <v>540</v>
      </c>
      <c r="M216" s="34">
        <v>517</v>
      </c>
    </row>
    <row r="217" spans="1:13" x14ac:dyDescent="0.2">
      <c r="A217" s="34" t="s">
        <v>101111</v>
      </c>
      <c r="B217" s="34">
        <v>1464</v>
      </c>
      <c r="C217" s="34">
        <v>1247</v>
      </c>
      <c r="D217" s="34">
        <v>1483</v>
      </c>
      <c r="E217" s="34">
        <v>1347</v>
      </c>
      <c r="F217" s="34">
        <v>1371</v>
      </c>
      <c r="G217" s="34">
        <v>1107</v>
      </c>
      <c r="H217" s="34">
        <v>1514</v>
      </c>
      <c r="I217" s="34">
        <v>1275</v>
      </c>
      <c r="J217" s="34">
        <v>1560</v>
      </c>
      <c r="K217" s="34">
        <v>1030</v>
      </c>
      <c r="L217" s="34">
        <v>1473</v>
      </c>
      <c r="M217" s="34">
        <v>988</v>
      </c>
    </row>
    <row r="218" spans="1:13" x14ac:dyDescent="0.2">
      <c r="A218" s="34" t="s">
        <v>101112</v>
      </c>
      <c r="B218" s="34">
        <v>810</v>
      </c>
      <c r="C218" s="34">
        <v>838</v>
      </c>
      <c r="D218" s="34">
        <v>903</v>
      </c>
      <c r="E218" s="34">
        <v>1039</v>
      </c>
      <c r="F218" s="34">
        <v>788</v>
      </c>
      <c r="G218" s="34">
        <v>901</v>
      </c>
      <c r="H218" s="34">
        <v>981</v>
      </c>
      <c r="I218" s="34">
        <v>828</v>
      </c>
      <c r="J218" s="34">
        <v>1026</v>
      </c>
      <c r="K218" s="34">
        <v>721</v>
      </c>
      <c r="L218" s="34">
        <v>803</v>
      </c>
      <c r="M218" s="34">
        <v>634</v>
      </c>
    </row>
    <row r="219" spans="1:13" x14ac:dyDescent="0.2">
      <c r="A219" s="34" t="s">
        <v>101113</v>
      </c>
      <c r="B219" s="34">
        <v>1103</v>
      </c>
      <c r="C219" s="34">
        <v>1067</v>
      </c>
      <c r="D219" s="34">
        <v>1327</v>
      </c>
      <c r="E219" s="34">
        <v>1161</v>
      </c>
      <c r="F219" s="34">
        <v>1185</v>
      </c>
      <c r="G219" s="34">
        <v>1041</v>
      </c>
      <c r="H219" s="34">
        <v>1346</v>
      </c>
      <c r="I219" s="34">
        <v>1118</v>
      </c>
      <c r="J219" s="34">
        <v>1270</v>
      </c>
      <c r="K219" s="34">
        <v>920</v>
      </c>
      <c r="L219" s="34">
        <v>1227</v>
      </c>
      <c r="M219" s="34">
        <v>869</v>
      </c>
    </row>
    <row r="220" spans="1:13" x14ac:dyDescent="0.2">
      <c r="A220" s="34" t="s">
        <v>101114</v>
      </c>
      <c r="B220" s="34">
        <v>783</v>
      </c>
      <c r="C220" s="34">
        <v>716</v>
      </c>
      <c r="D220" s="34">
        <v>779</v>
      </c>
      <c r="E220" s="34">
        <v>762</v>
      </c>
      <c r="F220" s="34">
        <v>778</v>
      </c>
      <c r="G220" s="34">
        <v>662</v>
      </c>
      <c r="H220" s="34">
        <v>855</v>
      </c>
      <c r="I220" s="34">
        <v>708</v>
      </c>
      <c r="J220" s="34">
        <v>889</v>
      </c>
      <c r="K220" s="34">
        <v>582</v>
      </c>
      <c r="L220" s="34">
        <v>797</v>
      </c>
      <c r="M220" s="34">
        <v>554</v>
      </c>
    </row>
    <row r="221" spans="1:13" x14ac:dyDescent="0.2">
      <c r="A221" s="34" t="s">
        <v>101115</v>
      </c>
      <c r="B221" s="34">
        <v>1005</v>
      </c>
      <c r="C221" s="34">
        <v>886</v>
      </c>
      <c r="D221" s="34">
        <v>1073</v>
      </c>
      <c r="E221" s="34">
        <v>939</v>
      </c>
      <c r="F221" s="34">
        <v>893</v>
      </c>
      <c r="G221" s="34">
        <v>863</v>
      </c>
      <c r="H221" s="34">
        <v>961</v>
      </c>
      <c r="I221" s="34">
        <v>947</v>
      </c>
      <c r="J221" s="34">
        <v>984</v>
      </c>
      <c r="K221" s="34">
        <v>708</v>
      </c>
      <c r="L221" s="34">
        <v>965</v>
      </c>
      <c r="M221" s="34">
        <v>723</v>
      </c>
    </row>
    <row r="222" spans="1:13" x14ac:dyDescent="0.2">
      <c r="A222" s="34" t="s">
        <v>101116</v>
      </c>
      <c r="B222" s="34">
        <v>1360</v>
      </c>
      <c r="C222" s="34">
        <v>1195</v>
      </c>
      <c r="D222" s="34">
        <v>1615</v>
      </c>
      <c r="E222" s="34">
        <v>1396</v>
      </c>
      <c r="F222" s="34">
        <v>1366</v>
      </c>
      <c r="G222" s="34">
        <v>1213</v>
      </c>
      <c r="H222" s="34">
        <v>1485</v>
      </c>
      <c r="I222" s="34">
        <v>1299</v>
      </c>
      <c r="J222" s="34">
        <v>1664</v>
      </c>
      <c r="K222" s="34">
        <v>1045</v>
      </c>
      <c r="L222" s="34">
        <v>1415</v>
      </c>
      <c r="M222" s="34">
        <v>919</v>
      </c>
    </row>
    <row r="223" spans="1:13" x14ac:dyDescent="0.2">
      <c r="A223" s="34" t="s">
        <v>101117</v>
      </c>
      <c r="B223" s="34">
        <v>507</v>
      </c>
      <c r="C223" s="34">
        <v>603</v>
      </c>
      <c r="D223" s="34">
        <v>594</v>
      </c>
      <c r="E223" s="34">
        <v>648</v>
      </c>
      <c r="F223" s="34">
        <v>559</v>
      </c>
      <c r="G223" s="34">
        <v>593</v>
      </c>
      <c r="H223" s="34">
        <v>675</v>
      </c>
      <c r="I223" s="34">
        <v>693</v>
      </c>
      <c r="J223" s="34">
        <v>617</v>
      </c>
      <c r="K223" s="34">
        <v>551</v>
      </c>
      <c r="L223" s="34">
        <v>627</v>
      </c>
      <c r="M223" s="34">
        <v>468</v>
      </c>
    </row>
    <row r="224" spans="1:13" x14ac:dyDescent="0.2">
      <c r="A224" s="34" t="s">
        <v>101118</v>
      </c>
      <c r="B224" s="34">
        <v>507</v>
      </c>
      <c r="C224" s="34">
        <v>478</v>
      </c>
      <c r="D224" s="34">
        <v>477</v>
      </c>
      <c r="E224" s="34">
        <v>545</v>
      </c>
      <c r="F224" s="34">
        <v>488</v>
      </c>
      <c r="G224" s="34">
        <v>502</v>
      </c>
      <c r="H224" s="34">
        <v>607</v>
      </c>
      <c r="I224" s="34">
        <v>486</v>
      </c>
      <c r="J224" s="34">
        <v>482</v>
      </c>
      <c r="K224" s="34">
        <v>390</v>
      </c>
      <c r="L224" s="34">
        <v>548</v>
      </c>
      <c r="M224" s="34">
        <v>386</v>
      </c>
    </row>
    <row r="225" spans="1:13" x14ac:dyDescent="0.2">
      <c r="A225" s="34" t="s">
        <v>101119</v>
      </c>
      <c r="B225" s="34">
        <v>459</v>
      </c>
      <c r="C225" s="34">
        <v>544</v>
      </c>
      <c r="D225" s="34">
        <v>606</v>
      </c>
      <c r="E225" s="34">
        <v>578</v>
      </c>
      <c r="F225" s="34">
        <v>539</v>
      </c>
      <c r="G225" s="34">
        <v>489</v>
      </c>
      <c r="H225" s="34">
        <v>545</v>
      </c>
      <c r="I225" s="34">
        <v>553</v>
      </c>
      <c r="J225" s="34">
        <v>609</v>
      </c>
      <c r="K225" s="34">
        <v>427</v>
      </c>
      <c r="L225" s="34">
        <v>570</v>
      </c>
      <c r="M225" s="34">
        <v>426</v>
      </c>
    </row>
    <row r="226" spans="1:13" x14ac:dyDescent="0.2">
      <c r="A226" s="34" t="s">
        <v>101120</v>
      </c>
      <c r="B226" s="34">
        <v>435</v>
      </c>
      <c r="C226" s="34">
        <v>538</v>
      </c>
      <c r="D226" s="34">
        <v>469</v>
      </c>
      <c r="E226" s="34">
        <v>622</v>
      </c>
      <c r="F226" s="34">
        <v>372</v>
      </c>
      <c r="G226" s="34">
        <v>444</v>
      </c>
      <c r="H226" s="34">
        <v>453</v>
      </c>
      <c r="I226" s="34">
        <v>503</v>
      </c>
      <c r="J226" s="34">
        <v>494</v>
      </c>
      <c r="K226" s="34">
        <v>474</v>
      </c>
      <c r="L226" s="34">
        <v>501</v>
      </c>
      <c r="M226" s="34">
        <v>397</v>
      </c>
    </row>
    <row r="227" spans="1:13" x14ac:dyDescent="0.2">
      <c r="A227" s="34" t="s">
        <v>101121</v>
      </c>
      <c r="B227" s="34">
        <v>629</v>
      </c>
      <c r="C227" s="34">
        <v>532</v>
      </c>
      <c r="D227" s="34">
        <v>612</v>
      </c>
      <c r="E227" s="34">
        <v>611</v>
      </c>
      <c r="F227" s="34">
        <v>380</v>
      </c>
      <c r="G227" s="34">
        <v>526</v>
      </c>
      <c r="H227" s="34">
        <v>566</v>
      </c>
      <c r="I227" s="34">
        <v>523</v>
      </c>
      <c r="J227" s="34">
        <v>503</v>
      </c>
      <c r="K227" s="34">
        <v>433</v>
      </c>
      <c r="L227" s="34">
        <v>520</v>
      </c>
      <c r="M227" s="34">
        <v>405</v>
      </c>
    </row>
    <row r="228" spans="1:13" x14ac:dyDescent="0.2">
      <c r="A228" s="34" t="s">
        <v>101122</v>
      </c>
      <c r="B228" s="34">
        <v>774</v>
      </c>
      <c r="C228" s="34">
        <v>769</v>
      </c>
      <c r="D228" s="34">
        <v>924</v>
      </c>
      <c r="E228" s="34">
        <v>827</v>
      </c>
      <c r="F228" s="34">
        <v>795</v>
      </c>
      <c r="G228" s="34">
        <v>706</v>
      </c>
      <c r="H228" s="34">
        <v>924</v>
      </c>
      <c r="I228" s="34">
        <v>725</v>
      </c>
      <c r="J228" s="34">
        <v>952</v>
      </c>
      <c r="K228" s="34">
        <v>626</v>
      </c>
      <c r="L228" s="34">
        <v>914</v>
      </c>
      <c r="M228" s="34">
        <v>586</v>
      </c>
    </row>
    <row r="229" spans="1:13" x14ac:dyDescent="0.2">
      <c r="A229" s="34" t="s">
        <v>101123</v>
      </c>
      <c r="B229" s="34">
        <v>523</v>
      </c>
      <c r="C229" s="34">
        <v>579</v>
      </c>
      <c r="D229" s="34">
        <v>577</v>
      </c>
      <c r="E229" s="34">
        <v>605</v>
      </c>
      <c r="F229" s="34">
        <v>509</v>
      </c>
      <c r="G229" s="34">
        <v>555</v>
      </c>
      <c r="H229" s="34">
        <v>657</v>
      </c>
      <c r="I229" s="34">
        <v>638</v>
      </c>
      <c r="J229" s="34">
        <v>633</v>
      </c>
      <c r="K229" s="34">
        <v>536</v>
      </c>
      <c r="L229" s="34">
        <v>600</v>
      </c>
      <c r="M229" s="34">
        <v>418</v>
      </c>
    </row>
    <row r="230" spans="1:13" x14ac:dyDescent="0.2">
      <c r="A230" s="34" t="s">
        <v>101124</v>
      </c>
      <c r="B230" s="34">
        <v>439</v>
      </c>
      <c r="C230" s="34">
        <v>351</v>
      </c>
      <c r="D230" s="34">
        <v>464</v>
      </c>
      <c r="E230" s="34">
        <v>407</v>
      </c>
      <c r="F230" s="34">
        <v>402</v>
      </c>
      <c r="G230" s="34">
        <v>306</v>
      </c>
      <c r="H230" s="34">
        <v>484</v>
      </c>
      <c r="I230" s="34">
        <v>375</v>
      </c>
      <c r="J230" s="34">
        <v>477</v>
      </c>
      <c r="K230" s="34">
        <v>271</v>
      </c>
      <c r="L230" s="34">
        <v>430</v>
      </c>
      <c r="M230" s="34">
        <v>292</v>
      </c>
    </row>
    <row r="231" spans="1:13" x14ac:dyDescent="0.2">
      <c r="A231" s="34" t="s">
        <v>101125</v>
      </c>
      <c r="B231" s="34">
        <v>530</v>
      </c>
      <c r="C231" s="34">
        <v>477</v>
      </c>
      <c r="D231" s="34">
        <v>573</v>
      </c>
      <c r="E231" s="34">
        <v>587</v>
      </c>
      <c r="F231" s="34">
        <v>543</v>
      </c>
      <c r="G231" s="34">
        <v>541</v>
      </c>
      <c r="H231" s="34">
        <v>617</v>
      </c>
      <c r="I231" s="34">
        <v>588</v>
      </c>
      <c r="J231" s="34">
        <v>510</v>
      </c>
      <c r="K231" s="34">
        <v>427</v>
      </c>
      <c r="L231" s="34">
        <v>528</v>
      </c>
      <c r="M231" s="34">
        <v>404</v>
      </c>
    </row>
    <row r="232" spans="1:13" x14ac:dyDescent="0.2">
      <c r="A232" s="34" t="s">
        <v>101126</v>
      </c>
      <c r="B232" s="34">
        <v>605</v>
      </c>
      <c r="C232" s="34">
        <v>627</v>
      </c>
      <c r="D232" s="34">
        <v>652</v>
      </c>
      <c r="E232" s="34">
        <v>789</v>
      </c>
      <c r="F232" s="34">
        <v>589</v>
      </c>
      <c r="G232" s="34">
        <v>617</v>
      </c>
      <c r="H232" s="34">
        <v>705</v>
      </c>
      <c r="I232" s="34">
        <v>748</v>
      </c>
      <c r="J232" s="34">
        <v>621</v>
      </c>
      <c r="K232" s="34">
        <v>566</v>
      </c>
      <c r="L232" s="34">
        <v>575</v>
      </c>
      <c r="M232" s="34">
        <v>506</v>
      </c>
    </row>
    <row r="233" spans="1:13" x14ac:dyDescent="0.2">
      <c r="A233" s="34" t="s">
        <v>101127</v>
      </c>
      <c r="B233" s="34">
        <v>380</v>
      </c>
      <c r="C233" s="34">
        <v>484</v>
      </c>
      <c r="D233" s="34">
        <v>434</v>
      </c>
      <c r="E233" s="34">
        <v>531</v>
      </c>
      <c r="F233" s="34">
        <v>351</v>
      </c>
      <c r="G233" s="34">
        <v>429</v>
      </c>
      <c r="H233" s="34">
        <v>425</v>
      </c>
      <c r="I233" s="34">
        <v>495</v>
      </c>
      <c r="J233" s="34">
        <v>433</v>
      </c>
      <c r="K233" s="34">
        <v>389</v>
      </c>
      <c r="L233" s="34">
        <v>436</v>
      </c>
      <c r="M233" s="34">
        <v>339</v>
      </c>
    </row>
    <row r="234" spans="1:13" x14ac:dyDescent="0.2">
      <c r="A234" s="34" t="s">
        <v>101128</v>
      </c>
      <c r="B234" s="34">
        <v>363</v>
      </c>
      <c r="C234" s="34">
        <v>1345</v>
      </c>
      <c r="D234" s="34">
        <v>309</v>
      </c>
      <c r="E234" s="34">
        <v>1411</v>
      </c>
      <c r="F234" s="34">
        <v>1020</v>
      </c>
      <c r="G234" s="34">
        <v>967</v>
      </c>
      <c r="H234" s="34">
        <v>1131</v>
      </c>
      <c r="I234" s="34">
        <v>1036</v>
      </c>
      <c r="J234" s="34">
        <v>1117</v>
      </c>
      <c r="K234" s="34">
        <v>779</v>
      </c>
      <c r="L234" s="34">
        <v>928</v>
      </c>
      <c r="M234" s="34">
        <v>776</v>
      </c>
    </row>
    <row r="235" spans="1:13" x14ac:dyDescent="0.2">
      <c r="A235" s="34" t="s">
        <v>101129</v>
      </c>
      <c r="B235" s="34">
        <v>522</v>
      </c>
      <c r="C235" s="34">
        <v>573</v>
      </c>
      <c r="D235" s="34">
        <v>609</v>
      </c>
      <c r="E235" s="34">
        <v>623</v>
      </c>
      <c r="F235" s="34">
        <v>591</v>
      </c>
      <c r="G235" s="34">
        <v>554</v>
      </c>
      <c r="H235" s="34">
        <v>631</v>
      </c>
      <c r="I235" s="34">
        <v>583</v>
      </c>
      <c r="J235" s="34">
        <v>642</v>
      </c>
      <c r="K235" s="34">
        <v>506</v>
      </c>
      <c r="L235" s="34">
        <v>686</v>
      </c>
      <c r="M235" s="34">
        <v>428</v>
      </c>
    </row>
    <row r="236" spans="1:13" x14ac:dyDescent="0.2">
      <c r="A236" s="34" t="s">
        <v>101130</v>
      </c>
      <c r="B236" s="34">
        <v>452</v>
      </c>
      <c r="C236" s="34">
        <v>590</v>
      </c>
      <c r="D236" s="34">
        <v>578</v>
      </c>
      <c r="E236" s="34">
        <v>577</v>
      </c>
      <c r="F236" s="34">
        <v>547</v>
      </c>
      <c r="G236" s="34">
        <v>573</v>
      </c>
      <c r="H236" s="34">
        <v>540</v>
      </c>
      <c r="I236" s="34">
        <v>628</v>
      </c>
      <c r="J236" s="34">
        <v>575</v>
      </c>
      <c r="K236" s="34">
        <v>411</v>
      </c>
      <c r="L236" s="34">
        <v>565</v>
      </c>
      <c r="M236" s="34">
        <v>506</v>
      </c>
    </row>
    <row r="237" spans="1:13" x14ac:dyDescent="0.2">
      <c r="A237" s="34" t="s">
        <v>101131</v>
      </c>
      <c r="B237" s="34">
        <v>472</v>
      </c>
      <c r="C237" s="34">
        <v>494</v>
      </c>
      <c r="D237" s="34">
        <v>521</v>
      </c>
      <c r="E237" s="34">
        <v>522</v>
      </c>
      <c r="F237" s="34">
        <v>440</v>
      </c>
      <c r="G237" s="34">
        <v>526</v>
      </c>
      <c r="H237" s="34">
        <v>528</v>
      </c>
      <c r="I237" s="34">
        <v>559</v>
      </c>
      <c r="J237" s="34">
        <v>562</v>
      </c>
      <c r="K237" s="34">
        <v>452</v>
      </c>
      <c r="L237" s="34">
        <v>474</v>
      </c>
      <c r="M237" s="34">
        <v>402</v>
      </c>
    </row>
    <row r="238" spans="1:13" x14ac:dyDescent="0.2">
      <c r="A238" s="34" t="s">
        <v>101132</v>
      </c>
      <c r="B238" s="34">
        <v>423</v>
      </c>
      <c r="C238" s="34">
        <v>426</v>
      </c>
      <c r="D238" s="34">
        <v>509</v>
      </c>
      <c r="E238" s="34">
        <v>513</v>
      </c>
      <c r="F238" s="34">
        <v>401</v>
      </c>
      <c r="G238" s="34">
        <v>414</v>
      </c>
      <c r="H238" s="34">
        <v>510</v>
      </c>
      <c r="I238" s="34">
        <v>465</v>
      </c>
      <c r="J238" s="34">
        <v>518</v>
      </c>
      <c r="K238" s="34">
        <v>367</v>
      </c>
      <c r="L238" s="34">
        <v>532</v>
      </c>
      <c r="M238" s="34">
        <v>341</v>
      </c>
    </row>
    <row r="239" spans="1:13" x14ac:dyDescent="0.2">
      <c r="A239" s="34" t="s">
        <v>101133</v>
      </c>
      <c r="B239" s="34">
        <v>487</v>
      </c>
      <c r="C239" s="34">
        <v>498</v>
      </c>
      <c r="D239" s="34">
        <v>426</v>
      </c>
      <c r="E239" s="34">
        <v>513</v>
      </c>
      <c r="F239" s="34">
        <v>460</v>
      </c>
      <c r="G239" s="34">
        <v>399</v>
      </c>
      <c r="H239" s="34">
        <v>466</v>
      </c>
      <c r="I239" s="34">
        <v>474</v>
      </c>
      <c r="J239" s="34">
        <v>444</v>
      </c>
      <c r="K239" s="34">
        <v>411</v>
      </c>
      <c r="L239" s="34">
        <v>539</v>
      </c>
      <c r="M239" s="34">
        <v>363</v>
      </c>
    </row>
    <row r="240" spans="1:13" x14ac:dyDescent="0.2">
      <c r="A240" s="34" t="s">
        <v>101134</v>
      </c>
      <c r="B240" s="34">
        <v>484</v>
      </c>
      <c r="C240" s="34">
        <v>518</v>
      </c>
      <c r="D240" s="34">
        <v>495</v>
      </c>
      <c r="E240" s="34">
        <v>563</v>
      </c>
      <c r="F240" s="34">
        <v>429</v>
      </c>
      <c r="G240" s="34">
        <v>520</v>
      </c>
      <c r="H240" s="34">
        <v>526</v>
      </c>
      <c r="I240" s="34">
        <v>522</v>
      </c>
      <c r="J240" s="34">
        <v>456</v>
      </c>
      <c r="K240" s="34">
        <v>428</v>
      </c>
      <c r="L240" s="34">
        <v>543</v>
      </c>
      <c r="M240" s="34">
        <v>443</v>
      </c>
    </row>
    <row r="241" spans="1:13" x14ac:dyDescent="0.2">
      <c r="A241" s="34" t="s">
        <v>101135</v>
      </c>
      <c r="B241" s="34">
        <v>597</v>
      </c>
      <c r="C241" s="34">
        <v>653</v>
      </c>
      <c r="D241" s="34">
        <v>665</v>
      </c>
      <c r="E241" s="34">
        <v>603</v>
      </c>
      <c r="F241" s="34">
        <v>561</v>
      </c>
      <c r="G241" s="34">
        <v>520</v>
      </c>
      <c r="H241" s="34">
        <v>726</v>
      </c>
      <c r="I241" s="34">
        <v>576</v>
      </c>
      <c r="J241" s="34">
        <v>636</v>
      </c>
      <c r="K241" s="34">
        <v>487</v>
      </c>
      <c r="L241" s="34">
        <v>591</v>
      </c>
      <c r="M241" s="34">
        <v>447</v>
      </c>
    </row>
    <row r="242" spans="1:13" x14ac:dyDescent="0.2">
      <c r="A242" s="34" t="s">
        <v>101136</v>
      </c>
      <c r="B242" s="34">
        <v>602</v>
      </c>
      <c r="C242" s="34">
        <v>473</v>
      </c>
      <c r="D242" s="34">
        <v>569</v>
      </c>
      <c r="E242" s="34">
        <v>632</v>
      </c>
      <c r="F242" s="34">
        <v>469</v>
      </c>
      <c r="G242" s="34">
        <v>472</v>
      </c>
      <c r="H242" s="34">
        <v>642</v>
      </c>
      <c r="I242" s="34">
        <v>462</v>
      </c>
      <c r="J242" s="34">
        <v>581</v>
      </c>
      <c r="K242" s="34">
        <v>397</v>
      </c>
      <c r="L242" s="34">
        <v>556</v>
      </c>
      <c r="M242" s="34">
        <v>357</v>
      </c>
    </row>
    <row r="243" spans="1:13" x14ac:dyDescent="0.2">
      <c r="A243" s="34" t="s">
        <v>101137</v>
      </c>
      <c r="B243" s="34">
        <v>731</v>
      </c>
      <c r="C243" s="34">
        <v>607</v>
      </c>
      <c r="D243" s="34">
        <v>640</v>
      </c>
      <c r="E243" s="34">
        <v>725</v>
      </c>
      <c r="F243" s="34">
        <v>608</v>
      </c>
      <c r="G243" s="34">
        <v>626</v>
      </c>
      <c r="H243" s="34">
        <v>703</v>
      </c>
      <c r="I243" s="34">
        <v>627</v>
      </c>
      <c r="J243" s="34">
        <v>642</v>
      </c>
      <c r="K243" s="34">
        <v>507</v>
      </c>
      <c r="L243" s="34">
        <v>643</v>
      </c>
      <c r="M243" s="34">
        <v>460</v>
      </c>
    </row>
    <row r="244" spans="1:13" x14ac:dyDescent="0.2">
      <c r="A244" s="34" t="s">
        <v>101138</v>
      </c>
      <c r="B244" s="34">
        <v>512</v>
      </c>
      <c r="C244" s="34">
        <v>497</v>
      </c>
      <c r="D244" s="34">
        <v>560</v>
      </c>
      <c r="E244" s="34">
        <v>542</v>
      </c>
      <c r="F244" s="34">
        <v>512</v>
      </c>
      <c r="G244" s="34">
        <v>481</v>
      </c>
      <c r="H244" s="34">
        <v>539</v>
      </c>
      <c r="I244" s="34">
        <v>453</v>
      </c>
      <c r="J244" s="34">
        <v>533</v>
      </c>
      <c r="K244" s="34">
        <v>425</v>
      </c>
      <c r="L244" s="34">
        <v>460</v>
      </c>
      <c r="M244" s="34">
        <v>414</v>
      </c>
    </row>
    <row r="245" spans="1:13" x14ac:dyDescent="0.2">
      <c r="A245" s="34" t="s">
        <v>101139</v>
      </c>
      <c r="B245" s="34">
        <v>696</v>
      </c>
      <c r="C245" s="34">
        <v>667</v>
      </c>
      <c r="D245" s="34">
        <v>797</v>
      </c>
      <c r="E245" s="34">
        <v>821</v>
      </c>
      <c r="F245" s="34">
        <v>755</v>
      </c>
      <c r="G245" s="34">
        <v>707</v>
      </c>
      <c r="H245" s="34">
        <v>854</v>
      </c>
      <c r="I245" s="34">
        <v>747</v>
      </c>
      <c r="J245" s="34">
        <v>753</v>
      </c>
      <c r="K245" s="34">
        <v>640</v>
      </c>
      <c r="L245" s="34">
        <v>756</v>
      </c>
      <c r="M245" s="34">
        <v>594</v>
      </c>
    </row>
    <row r="246" spans="1:13" x14ac:dyDescent="0.2">
      <c r="A246" s="34" t="s">
        <v>101140</v>
      </c>
      <c r="B246" s="34">
        <v>617</v>
      </c>
      <c r="C246" s="34">
        <v>594</v>
      </c>
      <c r="D246" s="34">
        <v>688</v>
      </c>
      <c r="E246" s="34">
        <v>622</v>
      </c>
      <c r="F246" s="34">
        <v>588</v>
      </c>
      <c r="G246" s="34">
        <v>515</v>
      </c>
      <c r="H246" s="34">
        <v>650</v>
      </c>
      <c r="I246" s="34">
        <v>610</v>
      </c>
      <c r="J246" s="34">
        <v>647</v>
      </c>
      <c r="K246" s="34">
        <v>500</v>
      </c>
      <c r="L246" s="34">
        <v>671</v>
      </c>
      <c r="M246" s="34">
        <v>482</v>
      </c>
    </row>
    <row r="247" spans="1:13" x14ac:dyDescent="0.2">
      <c r="A247" s="34" t="s">
        <v>101141</v>
      </c>
      <c r="B247" s="34">
        <v>324</v>
      </c>
      <c r="C247" s="34">
        <v>380</v>
      </c>
      <c r="D247" s="34">
        <v>395</v>
      </c>
      <c r="E247" s="34">
        <v>407</v>
      </c>
      <c r="F247" s="34">
        <v>333</v>
      </c>
      <c r="G247" s="34">
        <v>377</v>
      </c>
      <c r="H247" s="34">
        <v>365</v>
      </c>
      <c r="I247" s="34">
        <v>390</v>
      </c>
      <c r="J247" s="34">
        <v>386</v>
      </c>
      <c r="K247" s="34">
        <v>356</v>
      </c>
      <c r="L247" s="34">
        <v>338</v>
      </c>
      <c r="M247" s="34">
        <v>290</v>
      </c>
    </row>
    <row r="248" spans="1:13" x14ac:dyDescent="0.2">
      <c r="A248" s="34" t="s">
        <v>101142</v>
      </c>
      <c r="B248" s="34">
        <v>488</v>
      </c>
      <c r="C248" s="34">
        <v>561</v>
      </c>
      <c r="D248" s="34">
        <v>557</v>
      </c>
      <c r="E248" s="34">
        <v>625</v>
      </c>
      <c r="F248" s="34">
        <v>472</v>
      </c>
      <c r="G248" s="34">
        <v>536</v>
      </c>
      <c r="H248" s="34">
        <v>524</v>
      </c>
      <c r="I248" s="34">
        <v>478</v>
      </c>
      <c r="J248" s="34">
        <v>637</v>
      </c>
      <c r="K248" s="34">
        <v>432</v>
      </c>
      <c r="L248" s="34">
        <v>487</v>
      </c>
      <c r="M248" s="34">
        <v>420</v>
      </c>
    </row>
    <row r="249" spans="1:13" x14ac:dyDescent="0.2">
      <c r="A249" s="34" t="s">
        <v>101143</v>
      </c>
      <c r="B249" s="34">
        <v>758</v>
      </c>
      <c r="C249" s="34">
        <v>697</v>
      </c>
      <c r="D249" s="34">
        <v>784</v>
      </c>
      <c r="E249" s="34">
        <v>741</v>
      </c>
      <c r="F249" s="34">
        <v>702</v>
      </c>
      <c r="G249" s="34">
        <v>660</v>
      </c>
      <c r="H249" s="34">
        <v>932</v>
      </c>
      <c r="I249" s="34">
        <v>644</v>
      </c>
      <c r="J249" s="34">
        <v>748</v>
      </c>
      <c r="K249" s="34">
        <v>595</v>
      </c>
      <c r="L249" s="34">
        <v>817</v>
      </c>
      <c r="M249" s="34">
        <v>548</v>
      </c>
    </row>
    <row r="250" spans="1:13" x14ac:dyDescent="0.2">
      <c r="A250" s="34" t="s">
        <v>101144</v>
      </c>
      <c r="B250" s="34">
        <v>425</v>
      </c>
      <c r="C250" s="34">
        <v>536</v>
      </c>
      <c r="D250" s="34">
        <v>518</v>
      </c>
      <c r="E250" s="34">
        <v>558</v>
      </c>
      <c r="F250" s="34">
        <v>518</v>
      </c>
      <c r="G250" s="34">
        <v>468</v>
      </c>
      <c r="H250" s="34">
        <v>568</v>
      </c>
      <c r="I250" s="34">
        <v>534</v>
      </c>
      <c r="J250" s="34">
        <v>484</v>
      </c>
      <c r="K250" s="34">
        <v>474</v>
      </c>
      <c r="L250" s="34">
        <v>494</v>
      </c>
      <c r="M250" s="34">
        <v>370</v>
      </c>
    </row>
    <row r="251" spans="1:13" x14ac:dyDescent="0.2">
      <c r="A251" s="34" t="s">
        <v>101145</v>
      </c>
      <c r="B251" s="34">
        <v>429</v>
      </c>
      <c r="C251" s="34">
        <v>414</v>
      </c>
      <c r="D251" s="34">
        <v>481</v>
      </c>
      <c r="E251" s="34">
        <v>449</v>
      </c>
      <c r="F251" s="34">
        <v>454</v>
      </c>
      <c r="G251" s="34">
        <v>393</v>
      </c>
      <c r="H251" s="34">
        <v>473</v>
      </c>
      <c r="I251" s="34">
        <v>374</v>
      </c>
      <c r="J251" s="34">
        <v>520</v>
      </c>
      <c r="K251" s="34">
        <v>419</v>
      </c>
      <c r="L251" s="34">
        <v>421</v>
      </c>
      <c r="M251" s="34">
        <v>396</v>
      </c>
    </row>
    <row r="252" spans="1:13" x14ac:dyDescent="0.2">
      <c r="A252" s="34" t="s">
        <v>101146</v>
      </c>
      <c r="B252" s="34">
        <v>561</v>
      </c>
      <c r="C252" s="34">
        <v>596</v>
      </c>
      <c r="D252" s="34">
        <v>466</v>
      </c>
      <c r="E252" s="34">
        <v>593</v>
      </c>
      <c r="F252" s="34">
        <v>462</v>
      </c>
      <c r="G252" s="34">
        <v>557</v>
      </c>
      <c r="H252" s="34">
        <v>534</v>
      </c>
      <c r="I252" s="34">
        <v>515</v>
      </c>
      <c r="J252" s="34">
        <v>641</v>
      </c>
      <c r="K252" s="34">
        <v>445</v>
      </c>
      <c r="L252" s="34">
        <v>478</v>
      </c>
      <c r="M252" s="34">
        <v>436</v>
      </c>
    </row>
    <row r="253" spans="1:13" x14ac:dyDescent="0.2">
      <c r="A253" s="34" t="s">
        <v>101147</v>
      </c>
      <c r="B253" s="34">
        <v>469</v>
      </c>
      <c r="C253" s="34">
        <v>370</v>
      </c>
      <c r="D253" s="34">
        <v>513</v>
      </c>
      <c r="E253" s="34">
        <v>404</v>
      </c>
      <c r="F253" s="34">
        <v>407</v>
      </c>
      <c r="G253" s="34">
        <v>343</v>
      </c>
      <c r="H253" s="34">
        <v>429</v>
      </c>
      <c r="I253" s="34">
        <v>428</v>
      </c>
      <c r="J253" s="34">
        <v>492</v>
      </c>
      <c r="K253" s="34">
        <v>283</v>
      </c>
      <c r="L253" s="34">
        <v>443</v>
      </c>
      <c r="M253" s="34">
        <v>319</v>
      </c>
    </row>
    <row r="254" spans="1:13" x14ac:dyDescent="0.2">
      <c r="A254" s="34" t="s">
        <v>101148</v>
      </c>
      <c r="B254" s="34">
        <v>653</v>
      </c>
      <c r="C254" s="34">
        <v>661</v>
      </c>
      <c r="D254" s="34">
        <v>725</v>
      </c>
      <c r="E254" s="34">
        <v>692</v>
      </c>
      <c r="F254" s="34">
        <v>607</v>
      </c>
      <c r="G254" s="34">
        <v>616</v>
      </c>
      <c r="H254" s="34">
        <v>763</v>
      </c>
      <c r="I254" s="34">
        <v>704</v>
      </c>
      <c r="J254" s="34">
        <v>745</v>
      </c>
      <c r="K254" s="34">
        <v>550</v>
      </c>
      <c r="L254" s="34">
        <v>715</v>
      </c>
      <c r="M254" s="34">
        <v>519</v>
      </c>
    </row>
    <row r="255" spans="1:13" x14ac:dyDescent="0.2">
      <c r="A255" s="34" t="s">
        <v>101149</v>
      </c>
      <c r="B255" s="34">
        <v>365</v>
      </c>
      <c r="C255" s="34">
        <v>401</v>
      </c>
      <c r="D255" s="34">
        <v>559</v>
      </c>
      <c r="E255" s="34">
        <v>500</v>
      </c>
      <c r="F255" s="34">
        <v>357</v>
      </c>
      <c r="G255" s="34">
        <v>386</v>
      </c>
      <c r="H255" s="34">
        <v>552</v>
      </c>
      <c r="I255" s="34">
        <v>390</v>
      </c>
      <c r="J255" s="34">
        <v>504</v>
      </c>
      <c r="K255" s="34">
        <v>410</v>
      </c>
      <c r="L255" s="34">
        <v>416</v>
      </c>
      <c r="M255" s="34">
        <v>344</v>
      </c>
    </row>
    <row r="256" spans="1:13" x14ac:dyDescent="0.2">
      <c r="A256" s="34" t="s">
        <v>101150</v>
      </c>
      <c r="B256" s="34">
        <v>722</v>
      </c>
      <c r="C256" s="34">
        <v>622</v>
      </c>
      <c r="D256" s="34">
        <v>707</v>
      </c>
      <c r="E256" s="34">
        <v>629</v>
      </c>
      <c r="F256" s="34">
        <v>631</v>
      </c>
      <c r="G256" s="34">
        <v>549</v>
      </c>
      <c r="H256" s="34">
        <v>732</v>
      </c>
      <c r="I256" s="34">
        <v>568</v>
      </c>
      <c r="J256" s="34">
        <v>677</v>
      </c>
      <c r="K256" s="34">
        <v>472</v>
      </c>
      <c r="L256" s="34">
        <v>662</v>
      </c>
      <c r="M256" s="34">
        <v>462</v>
      </c>
    </row>
    <row r="257" spans="1:13" x14ac:dyDescent="0.2">
      <c r="A257" s="34" t="s">
        <v>101151</v>
      </c>
      <c r="B257" s="34">
        <v>318</v>
      </c>
      <c r="C257" s="34">
        <v>317</v>
      </c>
      <c r="D257" s="34">
        <v>336</v>
      </c>
      <c r="E257" s="34">
        <v>328</v>
      </c>
      <c r="F257" s="34">
        <v>287</v>
      </c>
      <c r="G257" s="34">
        <v>289</v>
      </c>
      <c r="H257" s="34">
        <v>287</v>
      </c>
      <c r="I257" s="34">
        <v>313</v>
      </c>
      <c r="J257" s="34">
        <v>357</v>
      </c>
      <c r="K257" s="34">
        <v>249</v>
      </c>
      <c r="L257" s="34">
        <v>305</v>
      </c>
      <c r="M257" s="34">
        <v>226</v>
      </c>
    </row>
    <row r="258" spans="1:13" x14ac:dyDescent="0.2">
      <c r="A258" s="34" t="s">
        <v>101152</v>
      </c>
      <c r="B258" s="34">
        <v>239</v>
      </c>
      <c r="C258" s="34">
        <v>256</v>
      </c>
      <c r="D258" s="34">
        <v>210</v>
      </c>
      <c r="E258" s="34">
        <v>255</v>
      </c>
      <c r="F258" s="34">
        <v>213</v>
      </c>
      <c r="G258" s="34">
        <v>263</v>
      </c>
      <c r="H258" s="34">
        <v>268</v>
      </c>
      <c r="I258" s="34">
        <v>211</v>
      </c>
      <c r="J258" s="34">
        <v>201</v>
      </c>
      <c r="K258" s="34">
        <v>220</v>
      </c>
      <c r="L258" s="34">
        <v>232</v>
      </c>
      <c r="M258" s="34">
        <v>199</v>
      </c>
    </row>
    <row r="259" spans="1:13" x14ac:dyDescent="0.2">
      <c r="A259" s="34" t="s">
        <v>101153</v>
      </c>
      <c r="B259" s="34">
        <v>534</v>
      </c>
      <c r="C259" s="34">
        <v>417</v>
      </c>
      <c r="D259" s="34">
        <v>540</v>
      </c>
      <c r="E259" s="34">
        <v>525</v>
      </c>
      <c r="F259" s="34">
        <v>410</v>
      </c>
      <c r="G259" s="34">
        <v>438</v>
      </c>
      <c r="H259" s="34">
        <v>514</v>
      </c>
      <c r="I259" s="34">
        <v>464</v>
      </c>
      <c r="J259" s="34">
        <v>526</v>
      </c>
      <c r="K259" s="34">
        <v>411</v>
      </c>
      <c r="L259" s="34">
        <v>447</v>
      </c>
      <c r="M259" s="34">
        <v>350</v>
      </c>
    </row>
    <row r="260" spans="1:13" x14ac:dyDescent="0.2">
      <c r="A260" s="34" t="s">
        <v>101154</v>
      </c>
      <c r="B260" s="34">
        <v>667</v>
      </c>
      <c r="C260" s="34">
        <v>699</v>
      </c>
      <c r="D260" s="34">
        <v>707</v>
      </c>
      <c r="E260" s="34">
        <v>721</v>
      </c>
      <c r="F260" s="34">
        <v>555</v>
      </c>
      <c r="G260" s="34">
        <v>618</v>
      </c>
      <c r="H260" s="34">
        <v>617</v>
      </c>
      <c r="I260" s="34">
        <v>665</v>
      </c>
      <c r="J260" s="34">
        <v>674</v>
      </c>
      <c r="K260" s="34">
        <v>564</v>
      </c>
      <c r="L260" s="34">
        <v>683</v>
      </c>
      <c r="M260" s="34">
        <v>513</v>
      </c>
    </row>
    <row r="261" spans="1:13" x14ac:dyDescent="0.2">
      <c r="A261" s="34" t="s">
        <v>101155</v>
      </c>
      <c r="B261" s="34">
        <v>576</v>
      </c>
      <c r="C261" s="34">
        <v>529</v>
      </c>
      <c r="D261" s="34">
        <v>634</v>
      </c>
      <c r="E261" s="34">
        <v>629</v>
      </c>
      <c r="F261" s="34">
        <v>507</v>
      </c>
      <c r="G261" s="34">
        <v>495</v>
      </c>
      <c r="H261" s="34">
        <v>655</v>
      </c>
      <c r="I261" s="34">
        <v>568</v>
      </c>
      <c r="J261" s="34">
        <v>521</v>
      </c>
      <c r="K261" s="34">
        <v>471</v>
      </c>
      <c r="L261" s="34">
        <v>512</v>
      </c>
      <c r="M261" s="34">
        <v>483</v>
      </c>
    </row>
    <row r="262" spans="1:13" x14ac:dyDescent="0.2">
      <c r="A262" s="34" t="s">
        <v>101156</v>
      </c>
      <c r="B262" s="34">
        <v>674</v>
      </c>
      <c r="C262" s="34">
        <v>594</v>
      </c>
      <c r="D262" s="34">
        <v>646</v>
      </c>
      <c r="E262" s="34">
        <v>634</v>
      </c>
      <c r="F262" s="34">
        <v>617</v>
      </c>
      <c r="G262" s="34">
        <v>630</v>
      </c>
      <c r="H262" s="34">
        <v>697</v>
      </c>
      <c r="I262" s="34">
        <v>589</v>
      </c>
      <c r="J262" s="34">
        <v>614</v>
      </c>
      <c r="K262" s="34">
        <v>495</v>
      </c>
      <c r="L262" s="34">
        <v>619</v>
      </c>
      <c r="M262" s="34">
        <v>482</v>
      </c>
    </row>
    <row r="263" spans="1:13" x14ac:dyDescent="0.2">
      <c r="A263" s="34" t="s">
        <v>101157</v>
      </c>
      <c r="B263" s="34">
        <v>446</v>
      </c>
      <c r="C263" s="34">
        <v>565</v>
      </c>
      <c r="D263" s="34">
        <v>465</v>
      </c>
      <c r="E263" s="34">
        <v>559</v>
      </c>
      <c r="F263" s="34">
        <v>420</v>
      </c>
      <c r="G263" s="34">
        <v>415</v>
      </c>
      <c r="H263" s="34">
        <v>499</v>
      </c>
      <c r="I263" s="34">
        <v>497</v>
      </c>
      <c r="J263" s="34">
        <v>486</v>
      </c>
      <c r="K263" s="34">
        <v>424</v>
      </c>
      <c r="L263" s="34">
        <v>432</v>
      </c>
      <c r="M263" s="34">
        <v>343</v>
      </c>
    </row>
    <row r="264" spans="1:13" x14ac:dyDescent="0.2">
      <c r="A264" s="34" t="s">
        <v>101158</v>
      </c>
      <c r="B264" s="34">
        <v>306</v>
      </c>
      <c r="C264" s="34">
        <v>315</v>
      </c>
      <c r="D264" s="34">
        <v>324</v>
      </c>
      <c r="E264" s="34">
        <v>405</v>
      </c>
      <c r="F264" s="34">
        <v>269</v>
      </c>
      <c r="G264" s="34">
        <v>255</v>
      </c>
      <c r="H264" s="34">
        <v>409</v>
      </c>
      <c r="I264" s="34">
        <v>283</v>
      </c>
      <c r="J264" s="34">
        <v>301</v>
      </c>
      <c r="K264" s="34">
        <v>261</v>
      </c>
      <c r="L264" s="34">
        <v>304</v>
      </c>
      <c r="M264" s="34">
        <v>209</v>
      </c>
    </row>
    <row r="265" spans="1:13" x14ac:dyDescent="0.2">
      <c r="A265" s="34" t="s">
        <v>101159</v>
      </c>
      <c r="B265" s="34">
        <v>640</v>
      </c>
      <c r="C265" s="34">
        <v>766</v>
      </c>
      <c r="D265" s="34">
        <v>685</v>
      </c>
      <c r="E265" s="34">
        <v>828</v>
      </c>
      <c r="F265" s="34">
        <v>698</v>
      </c>
      <c r="G265" s="34">
        <v>728</v>
      </c>
      <c r="H265" s="34">
        <v>751</v>
      </c>
      <c r="I265" s="34">
        <v>738</v>
      </c>
      <c r="J265" s="34">
        <v>725</v>
      </c>
      <c r="K265" s="34">
        <v>608</v>
      </c>
      <c r="L265" s="34">
        <v>667</v>
      </c>
      <c r="M265" s="34">
        <v>530</v>
      </c>
    </row>
    <row r="266" spans="1:13" x14ac:dyDescent="0.2">
      <c r="A266" s="34" t="s">
        <v>101160</v>
      </c>
      <c r="B266" s="34">
        <v>616</v>
      </c>
      <c r="C266" s="34">
        <v>598</v>
      </c>
      <c r="D266" s="34">
        <v>735</v>
      </c>
      <c r="E266" s="34">
        <v>781</v>
      </c>
      <c r="F266" s="34">
        <v>718</v>
      </c>
      <c r="G266" s="34">
        <v>642</v>
      </c>
      <c r="H266" s="34">
        <v>727</v>
      </c>
      <c r="I266" s="34">
        <v>664</v>
      </c>
      <c r="J266" s="34">
        <v>777</v>
      </c>
      <c r="K266" s="34">
        <v>518</v>
      </c>
      <c r="L266" s="34">
        <v>719</v>
      </c>
      <c r="M266" s="34">
        <v>505</v>
      </c>
    </row>
    <row r="267" spans="1:13" x14ac:dyDescent="0.2">
      <c r="A267" s="34" t="s">
        <v>101161</v>
      </c>
      <c r="B267" s="34">
        <v>1474</v>
      </c>
      <c r="C267" s="34">
        <v>1284</v>
      </c>
      <c r="D267" s="34">
        <v>1384</v>
      </c>
      <c r="E267" s="34">
        <v>1439</v>
      </c>
      <c r="F267" s="34">
        <v>1298</v>
      </c>
      <c r="G267" s="34">
        <v>1207</v>
      </c>
      <c r="H267" s="34">
        <v>1521</v>
      </c>
      <c r="I267" s="34">
        <v>1243</v>
      </c>
      <c r="J267" s="34">
        <v>1422</v>
      </c>
      <c r="K267" s="34">
        <v>1072</v>
      </c>
      <c r="L267" s="34">
        <v>1262</v>
      </c>
      <c r="M267" s="34">
        <v>901</v>
      </c>
    </row>
    <row r="268" spans="1:13" x14ac:dyDescent="0.2">
      <c r="A268" s="34" t="s">
        <v>101162</v>
      </c>
      <c r="B268" s="34">
        <v>264</v>
      </c>
      <c r="C268" s="34">
        <v>367</v>
      </c>
      <c r="D268" s="34">
        <v>419</v>
      </c>
      <c r="E268" s="34">
        <v>452</v>
      </c>
      <c r="F268" s="34">
        <v>347</v>
      </c>
      <c r="G268" s="34">
        <v>364</v>
      </c>
      <c r="H268" s="34">
        <v>410</v>
      </c>
      <c r="I268" s="34">
        <v>392</v>
      </c>
      <c r="J268" s="34">
        <v>351</v>
      </c>
      <c r="K268" s="34">
        <v>330</v>
      </c>
      <c r="L268" s="34">
        <v>349</v>
      </c>
      <c r="M268" s="34">
        <v>348</v>
      </c>
    </row>
    <row r="269" spans="1:13" x14ac:dyDescent="0.2">
      <c r="A269" s="34" t="s">
        <v>101163</v>
      </c>
      <c r="B269" s="34">
        <v>345</v>
      </c>
      <c r="C269" s="34">
        <v>379</v>
      </c>
      <c r="D269" s="34">
        <v>421</v>
      </c>
      <c r="E269" s="34">
        <v>354</v>
      </c>
      <c r="F269" s="34">
        <v>367</v>
      </c>
      <c r="G269" s="34">
        <v>370</v>
      </c>
      <c r="H269" s="34">
        <v>450</v>
      </c>
      <c r="I269" s="34">
        <v>437</v>
      </c>
      <c r="J269" s="34">
        <v>400</v>
      </c>
      <c r="K269" s="34">
        <v>284</v>
      </c>
      <c r="L269" s="34">
        <v>466</v>
      </c>
      <c r="M269" s="34">
        <v>268</v>
      </c>
    </row>
    <row r="270" spans="1:13" x14ac:dyDescent="0.2">
      <c r="A270" s="34" t="s">
        <v>101164</v>
      </c>
      <c r="B270" s="34">
        <v>606</v>
      </c>
      <c r="C270" s="34">
        <v>600</v>
      </c>
      <c r="D270" s="34">
        <v>643</v>
      </c>
      <c r="E270" s="34">
        <v>690</v>
      </c>
      <c r="F270" s="34">
        <v>556</v>
      </c>
      <c r="G270" s="34">
        <v>523</v>
      </c>
      <c r="H270" s="34">
        <v>646</v>
      </c>
      <c r="I270" s="34">
        <v>555</v>
      </c>
      <c r="J270" s="34">
        <v>669</v>
      </c>
      <c r="K270" s="34">
        <v>501</v>
      </c>
      <c r="L270" s="34">
        <v>640</v>
      </c>
      <c r="M270" s="34">
        <v>492</v>
      </c>
    </row>
    <row r="271" spans="1:13" x14ac:dyDescent="0.2">
      <c r="A271" s="34" t="s">
        <v>101165</v>
      </c>
      <c r="B271" s="34">
        <v>372</v>
      </c>
      <c r="C271" s="34">
        <v>375</v>
      </c>
      <c r="D271" s="34">
        <v>382</v>
      </c>
      <c r="E271" s="34">
        <v>462</v>
      </c>
      <c r="F271" s="34">
        <v>370</v>
      </c>
      <c r="G271" s="34">
        <v>389</v>
      </c>
      <c r="H271" s="34">
        <v>446</v>
      </c>
      <c r="I271" s="34">
        <v>303</v>
      </c>
      <c r="J271" s="34">
        <v>464</v>
      </c>
      <c r="K271" s="34">
        <v>307</v>
      </c>
      <c r="L271" s="34">
        <v>416</v>
      </c>
      <c r="M271" s="34">
        <v>296</v>
      </c>
    </row>
    <row r="272" spans="1:13" x14ac:dyDescent="0.2">
      <c r="A272" s="34" t="s">
        <v>101166</v>
      </c>
      <c r="B272" s="34">
        <v>324</v>
      </c>
      <c r="C272" s="34">
        <v>303</v>
      </c>
      <c r="D272" s="34">
        <v>309</v>
      </c>
      <c r="E272" s="34">
        <v>333</v>
      </c>
      <c r="F272" s="34">
        <v>328</v>
      </c>
      <c r="G272" s="34">
        <v>313</v>
      </c>
      <c r="H272" s="34">
        <v>429</v>
      </c>
      <c r="I272" s="34">
        <v>311</v>
      </c>
      <c r="J272" s="34">
        <v>339</v>
      </c>
      <c r="K272" s="34">
        <v>272</v>
      </c>
      <c r="L272" s="34">
        <v>353</v>
      </c>
      <c r="M272" s="34">
        <v>276</v>
      </c>
    </row>
    <row r="273" spans="1:13" x14ac:dyDescent="0.2">
      <c r="A273" s="34" t="s">
        <v>101167</v>
      </c>
      <c r="B273" s="34">
        <v>368</v>
      </c>
      <c r="C273" s="34">
        <v>389</v>
      </c>
      <c r="D273" s="34">
        <v>408</v>
      </c>
      <c r="E273" s="34">
        <v>355</v>
      </c>
      <c r="F273" s="34">
        <v>332</v>
      </c>
      <c r="G273" s="34">
        <v>297</v>
      </c>
      <c r="H273" s="34">
        <v>418</v>
      </c>
      <c r="I273" s="34">
        <v>339</v>
      </c>
      <c r="J273" s="34">
        <v>354</v>
      </c>
      <c r="K273" s="34">
        <v>297</v>
      </c>
      <c r="L273" s="34">
        <v>370</v>
      </c>
      <c r="M273" s="34">
        <v>278</v>
      </c>
    </row>
    <row r="274" spans="1:13" x14ac:dyDescent="0.2">
      <c r="A274" s="34" t="s">
        <v>101168</v>
      </c>
      <c r="B274" s="34">
        <v>447</v>
      </c>
      <c r="C274" s="34">
        <v>473</v>
      </c>
      <c r="D274" s="34">
        <v>545</v>
      </c>
      <c r="E274" s="34">
        <v>492</v>
      </c>
      <c r="F274" s="34">
        <v>494</v>
      </c>
      <c r="G274" s="34">
        <v>432</v>
      </c>
      <c r="H274" s="34">
        <v>511</v>
      </c>
      <c r="I274" s="34">
        <v>493</v>
      </c>
      <c r="J274" s="34">
        <v>573</v>
      </c>
      <c r="K274" s="34">
        <v>395</v>
      </c>
      <c r="L274" s="34">
        <v>468</v>
      </c>
      <c r="M274" s="34">
        <v>350</v>
      </c>
    </row>
    <row r="275" spans="1:13" x14ac:dyDescent="0.2">
      <c r="A275" s="34" t="s">
        <v>101169</v>
      </c>
      <c r="B275" s="34">
        <v>143</v>
      </c>
      <c r="C275" s="34">
        <v>186</v>
      </c>
      <c r="D275" s="34">
        <v>235</v>
      </c>
      <c r="E275" s="34">
        <v>245</v>
      </c>
      <c r="F275" s="34">
        <v>184</v>
      </c>
      <c r="G275" s="34">
        <v>208</v>
      </c>
      <c r="H275" s="34">
        <v>189</v>
      </c>
      <c r="I275" s="34">
        <v>171</v>
      </c>
      <c r="J275" s="34">
        <v>193</v>
      </c>
      <c r="K275" s="34">
        <v>137</v>
      </c>
      <c r="L275" s="34">
        <v>189</v>
      </c>
      <c r="M275" s="34">
        <v>173</v>
      </c>
    </row>
    <row r="276" spans="1:13" x14ac:dyDescent="0.2">
      <c r="A276" s="34" t="s">
        <v>101170</v>
      </c>
      <c r="B276" s="34">
        <v>259</v>
      </c>
      <c r="C276" s="34">
        <v>299</v>
      </c>
      <c r="D276" s="34">
        <v>306</v>
      </c>
      <c r="E276" s="34">
        <v>409</v>
      </c>
      <c r="F276" s="34">
        <v>285</v>
      </c>
      <c r="G276" s="34">
        <v>338</v>
      </c>
      <c r="H276" s="34">
        <v>381</v>
      </c>
      <c r="I276" s="34">
        <v>370</v>
      </c>
      <c r="J276" s="34">
        <v>349</v>
      </c>
      <c r="K276" s="34">
        <v>301</v>
      </c>
      <c r="L276" s="34">
        <v>376</v>
      </c>
      <c r="M276" s="34">
        <v>253</v>
      </c>
    </row>
    <row r="277" spans="1:13" x14ac:dyDescent="0.2">
      <c r="A277" s="34" t="s">
        <v>101171</v>
      </c>
      <c r="B277" s="34">
        <v>247</v>
      </c>
      <c r="C277" s="34">
        <v>231</v>
      </c>
      <c r="D277" s="34">
        <v>346</v>
      </c>
      <c r="E277" s="34">
        <v>268</v>
      </c>
      <c r="F277" s="34">
        <v>285</v>
      </c>
      <c r="G277" s="34">
        <v>267</v>
      </c>
      <c r="H277" s="34">
        <v>284</v>
      </c>
      <c r="I277" s="34">
        <v>331</v>
      </c>
      <c r="J277" s="34">
        <v>293</v>
      </c>
      <c r="K277" s="34">
        <v>167</v>
      </c>
      <c r="L277" s="34">
        <v>405</v>
      </c>
      <c r="M277" s="34">
        <v>222</v>
      </c>
    </row>
    <row r="278" spans="1:13" x14ac:dyDescent="0.2">
      <c r="A278" s="34" t="s">
        <v>101172</v>
      </c>
      <c r="B278" s="34">
        <v>410</v>
      </c>
      <c r="C278" s="34">
        <v>387</v>
      </c>
      <c r="D278" s="34">
        <v>378</v>
      </c>
      <c r="E278" s="34">
        <v>402</v>
      </c>
      <c r="F278" s="34">
        <v>369</v>
      </c>
      <c r="G278" s="34">
        <v>390</v>
      </c>
      <c r="H278" s="34">
        <v>512</v>
      </c>
      <c r="I278" s="34">
        <v>362</v>
      </c>
      <c r="J278" s="34">
        <v>544</v>
      </c>
      <c r="K278" s="34">
        <v>341</v>
      </c>
      <c r="L278" s="34">
        <v>439</v>
      </c>
      <c r="M278" s="34">
        <v>323</v>
      </c>
    </row>
    <row r="279" spans="1:13" x14ac:dyDescent="0.2">
      <c r="A279" s="34" t="s">
        <v>101173</v>
      </c>
      <c r="B279" s="34">
        <v>262</v>
      </c>
      <c r="C279" s="34">
        <v>310</v>
      </c>
      <c r="D279" s="34">
        <v>338</v>
      </c>
      <c r="E279" s="34">
        <v>316</v>
      </c>
      <c r="F279" s="34">
        <v>294</v>
      </c>
      <c r="G279" s="34">
        <v>266</v>
      </c>
      <c r="H279" s="34">
        <v>365</v>
      </c>
      <c r="I279" s="34">
        <v>309</v>
      </c>
      <c r="J279" s="34">
        <v>325</v>
      </c>
      <c r="K279" s="34">
        <v>238</v>
      </c>
      <c r="L279" s="34">
        <v>286</v>
      </c>
      <c r="M279" s="34">
        <v>235</v>
      </c>
    </row>
    <row r="280" spans="1:13" x14ac:dyDescent="0.2">
      <c r="A280" s="34" t="s">
        <v>101174</v>
      </c>
      <c r="B280" s="34">
        <v>657</v>
      </c>
      <c r="C280" s="34">
        <v>639</v>
      </c>
      <c r="D280" s="34">
        <v>568</v>
      </c>
      <c r="E280" s="34">
        <v>589</v>
      </c>
      <c r="F280" s="34">
        <v>594</v>
      </c>
      <c r="G280" s="34">
        <v>647</v>
      </c>
      <c r="H280" s="34">
        <v>679</v>
      </c>
      <c r="I280" s="34">
        <v>643</v>
      </c>
      <c r="J280" s="34">
        <v>656</v>
      </c>
      <c r="K280" s="34">
        <v>557</v>
      </c>
      <c r="L280" s="34">
        <v>595</v>
      </c>
      <c r="M280" s="34">
        <v>540</v>
      </c>
    </row>
    <row r="281" spans="1:13" x14ac:dyDescent="0.2">
      <c r="A281" s="34" t="s">
        <v>101175</v>
      </c>
      <c r="B281" s="34">
        <v>495</v>
      </c>
      <c r="C281" s="34">
        <v>515</v>
      </c>
      <c r="D281" s="34">
        <v>521</v>
      </c>
      <c r="E281" s="34">
        <v>554</v>
      </c>
      <c r="F281" s="34">
        <v>467</v>
      </c>
      <c r="G281" s="34">
        <v>443</v>
      </c>
      <c r="H281" s="34">
        <v>581</v>
      </c>
      <c r="I281" s="34">
        <v>543</v>
      </c>
      <c r="J281" s="34">
        <v>526</v>
      </c>
      <c r="K281" s="34">
        <v>413</v>
      </c>
      <c r="L281" s="34">
        <v>515</v>
      </c>
      <c r="M281" s="34">
        <v>462</v>
      </c>
    </row>
    <row r="282" spans="1:13" x14ac:dyDescent="0.2">
      <c r="A282" s="34" t="s">
        <v>101176</v>
      </c>
      <c r="B282" s="34">
        <v>1593</v>
      </c>
      <c r="C282" s="34">
        <v>1435</v>
      </c>
      <c r="D282" s="34">
        <v>1687</v>
      </c>
      <c r="E282" s="34">
        <v>1634</v>
      </c>
      <c r="F282" s="34">
        <v>1599</v>
      </c>
      <c r="G282" s="34">
        <v>1402</v>
      </c>
      <c r="H282" s="34">
        <v>1774</v>
      </c>
      <c r="I282" s="34">
        <v>1566</v>
      </c>
      <c r="J282" s="34">
        <v>1801</v>
      </c>
      <c r="K282" s="34">
        <v>1258</v>
      </c>
      <c r="L282" s="34">
        <v>1743</v>
      </c>
      <c r="M282" s="34">
        <v>1125</v>
      </c>
    </row>
    <row r="283" spans="1:13" x14ac:dyDescent="0.2">
      <c r="A283" s="34" t="s">
        <v>101177</v>
      </c>
      <c r="B283" s="34">
        <v>279</v>
      </c>
      <c r="C283" s="34">
        <v>531</v>
      </c>
      <c r="D283" s="34">
        <v>248</v>
      </c>
      <c r="E283" s="34">
        <v>531</v>
      </c>
      <c r="F283" s="34">
        <v>264</v>
      </c>
      <c r="G283" s="34">
        <v>485</v>
      </c>
      <c r="H283" s="34">
        <v>353</v>
      </c>
      <c r="I283" s="34">
        <v>515</v>
      </c>
      <c r="J283" s="34">
        <v>259</v>
      </c>
      <c r="K283" s="34">
        <v>447</v>
      </c>
      <c r="L283" s="34">
        <v>248</v>
      </c>
      <c r="M283" s="34">
        <v>387</v>
      </c>
    </row>
    <row r="284" spans="1:13" x14ac:dyDescent="0.2">
      <c r="A284" s="34" t="s">
        <v>101178</v>
      </c>
      <c r="B284" s="34">
        <v>380</v>
      </c>
      <c r="C284" s="34">
        <v>292</v>
      </c>
      <c r="D284" s="34">
        <v>314</v>
      </c>
      <c r="E284" s="34">
        <v>348</v>
      </c>
      <c r="F284" s="34">
        <v>301</v>
      </c>
      <c r="G284" s="34">
        <v>273</v>
      </c>
      <c r="H284" s="34">
        <v>353</v>
      </c>
      <c r="I284" s="34">
        <v>258</v>
      </c>
      <c r="J284" s="34">
        <v>325</v>
      </c>
      <c r="K284" s="34">
        <v>268</v>
      </c>
      <c r="L284" s="34">
        <v>326</v>
      </c>
      <c r="M284" s="34">
        <v>228</v>
      </c>
    </row>
    <row r="285" spans="1:13" x14ac:dyDescent="0.2">
      <c r="A285" s="34" t="s">
        <v>101179</v>
      </c>
      <c r="B285" s="34">
        <v>774</v>
      </c>
      <c r="C285" s="34">
        <v>856</v>
      </c>
      <c r="D285" s="34">
        <v>874</v>
      </c>
      <c r="E285" s="34">
        <v>897</v>
      </c>
      <c r="F285" s="34">
        <v>681</v>
      </c>
      <c r="G285" s="34">
        <v>774</v>
      </c>
      <c r="H285" s="34">
        <v>945</v>
      </c>
      <c r="I285" s="34">
        <v>814</v>
      </c>
      <c r="J285" s="34">
        <v>881</v>
      </c>
      <c r="K285" s="34">
        <v>740</v>
      </c>
      <c r="L285" s="34">
        <v>837</v>
      </c>
      <c r="M285" s="34">
        <v>642</v>
      </c>
    </row>
    <row r="286" spans="1:13" x14ac:dyDescent="0.2">
      <c r="A286" s="34" t="s">
        <v>101180</v>
      </c>
      <c r="B286" s="34">
        <v>474</v>
      </c>
      <c r="C286" s="34">
        <v>422</v>
      </c>
      <c r="D286" s="34">
        <v>505</v>
      </c>
      <c r="E286" s="34">
        <v>415</v>
      </c>
      <c r="F286" s="34">
        <v>408</v>
      </c>
      <c r="G286" s="34">
        <v>406</v>
      </c>
      <c r="H286" s="34">
        <v>471</v>
      </c>
      <c r="I286" s="34">
        <v>469</v>
      </c>
      <c r="J286" s="34">
        <v>439</v>
      </c>
      <c r="K286" s="34">
        <v>328</v>
      </c>
      <c r="L286" s="34">
        <v>419</v>
      </c>
      <c r="M286" s="34">
        <v>338</v>
      </c>
    </row>
    <row r="287" spans="1:13" x14ac:dyDescent="0.2">
      <c r="A287" s="34" t="s">
        <v>101181</v>
      </c>
      <c r="B287" s="34">
        <v>366</v>
      </c>
      <c r="C287" s="34">
        <v>429</v>
      </c>
      <c r="D287" s="34">
        <v>314</v>
      </c>
      <c r="E287" s="34">
        <v>477</v>
      </c>
      <c r="F287" s="34">
        <v>381</v>
      </c>
      <c r="G287" s="34">
        <v>383</v>
      </c>
      <c r="H287" s="34">
        <v>407</v>
      </c>
      <c r="I287" s="34">
        <v>454</v>
      </c>
      <c r="J287" s="34">
        <v>478</v>
      </c>
      <c r="K287" s="34">
        <v>390</v>
      </c>
      <c r="L287" s="34">
        <v>384</v>
      </c>
      <c r="M287" s="34">
        <v>292</v>
      </c>
    </row>
    <row r="288" spans="1:13" x14ac:dyDescent="0.2">
      <c r="A288" s="34" t="s">
        <v>101182</v>
      </c>
      <c r="B288" s="34">
        <v>307</v>
      </c>
      <c r="C288" s="34">
        <v>352</v>
      </c>
      <c r="D288" s="34">
        <v>355</v>
      </c>
      <c r="E288" s="34">
        <v>408</v>
      </c>
      <c r="F288" s="34">
        <v>317</v>
      </c>
      <c r="G288" s="34">
        <v>353</v>
      </c>
      <c r="H288" s="34">
        <v>343</v>
      </c>
      <c r="I288" s="34">
        <v>379</v>
      </c>
      <c r="J288" s="34">
        <v>353</v>
      </c>
      <c r="K288" s="34">
        <v>310</v>
      </c>
      <c r="L288" s="34">
        <v>380</v>
      </c>
      <c r="M288" s="34">
        <v>257</v>
      </c>
    </row>
    <row r="289" spans="1:13" x14ac:dyDescent="0.2">
      <c r="A289" s="34" t="s">
        <v>101183</v>
      </c>
      <c r="B289" s="34">
        <v>359</v>
      </c>
      <c r="C289" s="34">
        <v>428</v>
      </c>
      <c r="D289" s="34">
        <v>379</v>
      </c>
      <c r="E289" s="34">
        <v>407</v>
      </c>
      <c r="F289" s="34">
        <v>319</v>
      </c>
      <c r="G289" s="34">
        <v>359</v>
      </c>
      <c r="H289" s="34">
        <v>372</v>
      </c>
      <c r="I289" s="34">
        <v>421</v>
      </c>
      <c r="J289" s="34">
        <v>395</v>
      </c>
      <c r="K289" s="34">
        <v>330</v>
      </c>
      <c r="L289" s="34">
        <v>332</v>
      </c>
      <c r="M289" s="34">
        <v>328</v>
      </c>
    </row>
    <row r="290" spans="1:13" x14ac:dyDescent="0.2">
      <c r="A290" s="34" t="s">
        <v>101184</v>
      </c>
      <c r="B290" s="34">
        <v>458</v>
      </c>
      <c r="C290" s="34">
        <v>386</v>
      </c>
      <c r="D290" s="34">
        <v>438</v>
      </c>
      <c r="E290" s="34">
        <v>434</v>
      </c>
      <c r="F290" s="34">
        <v>363</v>
      </c>
      <c r="G290" s="34">
        <v>338</v>
      </c>
      <c r="H290" s="34">
        <v>525</v>
      </c>
      <c r="I290" s="34">
        <v>459</v>
      </c>
      <c r="J290" s="34">
        <v>411</v>
      </c>
      <c r="K290" s="34">
        <v>281</v>
      </c>
      <c r="L290" s="34">
        <v>432</v>
      </c>
      <c r="M290" s="34">
        <v>301</v>
      </c>
    </row>
    <row r="291" spans="1:13" x14ac:dyDescent="0.2">
      <c r="A291" s="34" t="s">
        <v>101185</v>
      </c>
      <c r="B291" s="34">
        <v>635</v>
      </c>
      <c r="C291" s="34">
        <v>529</v>
      </c>
      <c r="D291" s="34">
        <v>633</v>
      </c>
      <c r="E291" s="34">
        <v>569</v>
      </c>
      <c r="F291" s="34">
        <v>526</v>
      </c>
      <c r="G291" s="34">
        <v>477</v>
      </c>
      <c r="H291" s="34">
        <v>706</v>
      </c>
      <c r="I291" s="34">
        <v>475</v>
      </c>
      <c r="J291" s="34">
        <v>604</v>
      </c>
      <c r="K291" s="34">
        <v>421</v>
      </c>
      <c r="L291" s="34">
        <v>536</v>
      </c>
      <c r="M291" s="34">
        <v>375</v>
      </c>
    </row>
    <row r="292" spans="1:13" x14ac:dyDescent="0.2">
      <c r="A292" s="34" t="s">
        <v>101186</v>
      </c>
      <c r="B292" s="34">
        <v>831</v>
      </c>
      <c r="C292" s="34">
        <v>828</v>
      </c>
      <c r="D292" s="34">
        <v>900</v>
      </c>
      <c r="E292" s="34">
        <v>788</v>
      </c>
      <c r="F292" s="34">
        <v>756</v>
      </c>
      <c r="G292" s="34">
        <v>724</v>
      </c>
      <c r="H292" s="34">
        <v>903</v>
      </c>
      <c r="I292" s="34">
        <v>819</v>
      </c>
      <c r="J292" s="34">
        <v>874</v>
      </c>
      <c r="K292" s="34">
        <v>683</v>
      </c>
      <c r="L292" s="34">
        <v>748</v>
      </c>
      <c r="M292" s="34">
        <v>633</v>
      </c>
    </row>
    <row r="293" spans="1:13" x14ac:dyDescent="0.2">
      <c r="A293" s="34" t="s">
        <v>101187</v>
      </c>
      <c r="B293" s="34">
        <v>744</v>
      </c>
      <c r="C293" s="34">
        <v>758</v>
      </c>
      <c r="D293" s="34">
        <v>875</v>
      </c>
      <c r="E293" s="34">
        <v>827</v>
      </c>
      <c r="F293" s="34">
        <v>709</v>
      </c>
      <c r="G293" s="34">
        <v>648</v>
      </c>
      <c r="H293" s="34">
        <v>907</v>
      </c>
      <c r="I293" s="34">
        <v>740</v>
      </c>
      <c r="J293" s="34">
        <v>760</v>
      </c>
      <c r="K293" s="34">
        <v>608</v>
      </c>
      <c r="L293" s="34">
        <v>748</v>
      </c>
      <c r="M293" s="34">
        <v>578</v>
      </c>
    </row>
    <row r="294" spans="1:13" x14ac:dyDescent="0.2">
      <c r="A294" s="34" t="s">
        <v>101188</v>
      </c>
      <c r="B294" s="34">
        <v>177</v>
      </c>
      <c r="C294" s="34">
        <v>202</v>
      </c>
      <c r="D294" s="34">
        <v>247</v>
      </c>
      <c r="E294" s="34">
        <v>230</v>
      </c>
      <c r="F294" s="34">
        <v>171</v>
      </c>
      <c r="G294" s="34">
        <v>218</v>
      </c>
      <c r="H294" s="34">
        <v>194</v>
      </c>
      <c r="I294" s="34">
        <v>216</v>
      </c>
      <c r="J294" s="34">
        <v>176</v>
      </c>
      <c r="K294" s="34">
        <v>167</v>
      </c>
      <c r="L294" s="34">
        <v>157</v>
      </c>
      <c r="M294" s="34">
        <v>175</v>
      </c>
    </row>
    <row r="295" spans="1:13" x14ac:dyDescent="0.2">
      <c r="A295" s="34" t="s">
        <v>101189</v>
      </c>
      <c r="B295" s="34">
        <v>458</v>
      </c>
      <c r="C295" s="34">
        <v>583</v>
      </c>
      <c r="D295" s="34">
        <v>536</v>
      </c>
      <c r="E295" s="34">
        <v>597</v>
      </c>
      <c r="F295" s="34">
        <v>419</v>
      </c>
      <c r="G295" s="34">
        <v>521</v>
      </c>
      <c r="H295" s="34">
        <v>568</v>
      </c>
      <c r="I295" s="34">
        <v>581</v>
      </c>
      <c r="J295" s="34">
        <v>542</v>
      </c>
      <c r="K295" s="34">
        <v>430</v>
      </c>
      <c r="L295" s="34">
        <v>453</v>
      </c>
      <c r="M295" s="34">
        <v>434</v>
      </c>
    </row>
    <row r="296" spans="1:13" x14ac:dyDescent="0.2">
      <c r="A296" s="34" t="s">
        <v>101190</v>
      </c>
      <c r="B296" s="34">
        <v>300</v>
      </c>
      <c r="C296" s="34">
        <v>262</v>
      </c>
      <c r="D296" s="34">
        <v>263</v>
      </c>
      <c r="E296" s="34">
        <v>228</v>
      </c>
      <c r="F296" s="34">
        <v>245</v>
      </c>
      <c r="G296" s="34">
        <v>201</v>
      </c>
      <c r="H296" s="34">
        <v>294</v>
      </c>
      <c r="I296" s="34">
        <v>261</v>
      </c>
      <c r="J296" s="34">
        <v>236</v>
      </c>
      <c r="K296" s="34">
        <v>225</v>
      </c>
      <c r="L296" s="34">
        <v>221</v>
      </c>
      <c r="M296" s="34">
        <v>186</v>
      </c>
    </row>
    <row r="297" spans="1:13" x14ac:dyDescent="0.2">
      <c r="A297" s="34" t="s">
        <v>101191</v>
      </c>
      <c r="B297" s="34">
        <v>179</v>
      </c>
      <c r="C297" s="34">
        <v>251</v>
      </c>
      <c r="D297" s="34">
        <v>217</v>
      </c>
      <c r="E297" s="34">
        <v>281</v>
      </c>
      <c r="F297" s="34">
        <v>163</v>
      </c>
      <c r="G297" s="34">
        <v>243</v>
      </c>
      <c r="H297" s="34">
        <v>208</v>
      </c>
      <c r="I297" s="34">
        <v>248</v>
      </c>
      <c r="J297" s="34">
        <v>192</v>
      </c>
      <c r="K297" s="34">
        <v>162</v>
      </c>
      <c r="L297" s="34">
        <v>193</v>
      </c>
      <c r="M297" s="34">
        <v>204</v>
      </c>
    </row>
    <row r="298" spans="1:13" x14ac:dyDescent="0.2">
      <c r="A298" s="34" t="s">
        <v>101192</v>
      </c>
      <c r="B298" s="34">
        <v>295</v>
      </c>
      <c r="C298" s="34">
        <v>280</v>
      </c>
      <c r="D298" s="34">
        <v>321</v>
      </c>
      <c r="E298" s="34">
        <v>353</v>
      </c>
      <c r="F298" s="34">
        <v>263</v>
      </c>
      <c r="G298" s="34">
        <v>286</v>
      </c>
      <c r="H298" s="34">
        <v>339</v>
      </c>
      <c r="I298" s="34">
        <v>328</v>
      </c>
      <c r="J298" s="34">
        <v>312</v>
      </c>
      <c r="K298" s="34">
        <v>262</v>
      </c>
      <c r="L298" s="34">
        <v>301</v>
      </c>
      <c r="M298" s="34">
        <v>243</v>
      </c>
    </row>
    <row r="299" spans="1:13" x14ac:dyDescent="0.2">
      <c r="A299" s="34" t="s">
        <v>101193</v>
      </c>
      <c r="B299" s="34">
        <v>503</v>
      </c>
      <c r="C299" s="34">
        <v>642</v>
      </c>
      <c r="D299" s="34">
        <v>588</v>
      </c>
      <c r="E299" s="34">
        <v>727</v>
      </c>
      <c r="F299" s="34">
        <v>512</v>
      </c>
      <c r="G299" s="34">
        <v>548</v>
      </c>
      <c r="H299" s="34">
        <v>598</v>
      </c>
      <c r="I299" s="34">
        <v>675</v>
      </c>
      <c r="J299" s="34">
        <v>528</v>
      </c>
      <c r="K299" s="34">
        <v>529</v>
      </c>
      <c r="L299" s="34">
        <v>582</v>
      </c>
      <c r="M299" s="34">
        <v>498</v>
      </c>
    </row>
    <row r="300" spans="1:13" x14ac:dyDescent="0.2">
      <c r="A300" s="34" t="s">
        <v>101194</v>
      </c>
      <c r="B300" s="34">
        <v>212</v>
      </c>
      <c r="C300" s="34">
        <v>235</v>
      </c>
      <c r="D300" s="34">
        <v>194</v>
      </c>
      <c r="E300" s="34">
        <v>257</v>
      </c>
      <c r="F300" s="34">
        <v>214</v>
      </c>
      <c r="G300" s="34">
        <v>197</v>
      </c>
      <c r="H300" s="34">
        <v>213</v>
      </c>
      <c r="I300" s="34">
        <v>224</v>
      </c>
      <c r="J300" s="34">
        <v>238</v>
      </c>
      <c r="K300" s="34">
        <v>202</v>
      </c>
      <c r="L300" s="34">
        <v>201</v>
      </c>
      <c r="M300" s="34">
        <v>168</v>
      </c>
    </row>
    <row r="301" spans="1:13" x14ac:dyDescent="0.2">
      <c r="A301" s="34" t="s">
        <v>101195</v>
      </c>
      <c r="B301" s="34">
        <v>300</v>
      </c>
      <c r="C301" s="34">
        <v>322</v>
      </c>
      <c r="D301" s="34">
        <v>353</v>
      </c>
      <c r="E301" s="34">
        <v>347</v>
      </c>
      <c r="F301" s="34">
        <v>313</v>
      </c>
      <c r="G301" s="34">
        <v>284</v>
      </c>
      <c r="H301" s="34">
        <v>356</v>
      </c>
      <c r="I301" s="34">
        <v>297</v>
      </c>
      <c r="J301" s="34">
        <v>331</v>
      </c>
      <c r="K301" s="34">
        <v>237</v>
      </c>
      <c r="L301" s="34">
        <v>321</v>
      </c>
      <c r="M301" s="34">
        <v>223</v>
      </c>
    </row>
    <row r="302" spans="1:13" x14ac:dyDescent="0.2">
      <c r="A302" s="34" t="s">
        <v>101196</v>
      </c>
      <c r="B302" s="34">
        <v>784</v>
      </c>
      <c r="C302" s="34">
        <v>850</v>
      </c>
      <c r="D302" s="34">
        <v>882</v>
      </c>
      <c r="E302" s="34">
        <v>925</v>
      </c>
      <c r="F302" s="34">
        <v>901</v>
      </c>
      <c r="G302" s="34">
        <v>884</v>
      </c>
      <c r="H302" s="34">
        <v>1022</v>
      </c>
      <c r="I302" s="34">
        <v>972</v>
      </c>
      <c r="J302" s="34">
        <v>996</v>
      </c>
      <c r="K302" s="34">
        <v>765</v>
      </c>
      <c r="L302" s="34">
        <v>771</v>
      </c>
      <c r="M302" s="34">
        <v>750</v>
      </c>
    </row>
    <row r="303" spans="1:13" x14ac:dyDescent="0.2">
      <c r="A303" s="34" t="s">
        <v>101197</v>
      </c>
      <c r="B303" s="34">
        <v>1295</v>
      </c>
      <c r="C303" s="34">
        <v>1328</v>
      </c>
      <c r="D303" s="34">
        <v>1453</v>
      </c>
      <c r="E303" s="34">
        <v>1439</v>
      </c>
      <c r="F303" s="34">
        <v>1343</v>
      </c>
      <c r="G303" s="34">
        <v>1245</v>
      </c>
      <c r="H303" s="34">
        <v>1473</v>
      </c>
      <c r="I303" s="34">
        <v>1320</v>
      </c>
      <c r="J303" s="34">
        <v>1370</v>
      </c>
      <c r="K303" s="34">
        <v>1008</v>
      </c>
      <c r="L303" s="34">
        <v>1357</v>
      </c>
      <c r="M303" s="34">
        <v>1013</v>
      </c>
    </row>
    <row r="304" spans="1:13" x14ac:dyDescent="0.2">
      <c r="A304" s="34" t="s">
        <v>101198</v>
      </c>
      <c r="B304" s="34">
        <v>655</v>
      </c>
      <c r="C304" s="34">
        <v>625</v>
      </c>
      <c r="D304" s="34">
        <v>601</v>
      </c>
      <c r="E304" s="34">
        <v>655</v>
      </c>
      <c r="F304" s="34">
        <v>549</v>
      </c>
      <c r="G304" s="34">
        <v>520</v>
      </c>
      <c r="H304" s="34">
        <v>616</v>
      </c>
      <c r="I304" s="34">
        <v>570</v>
      </c>
      <c r="J304" s="34">
        <v>603</v>
      </c>
      <c r="K304" s="34">
        <v>499</v>
      </c>
      <c r="L304" s="34">
        <v>549</v>
      </c>
      <c r="M304" s="34">
        <v>440</v>
      </c>
    </row>
    <row r="305" spans="1:13" x14ac:dyDescent="0.2">
      <c r="A305" s="34" t="s">
        <v>101199</v>
      </c>
      <c r="B305" s="34">
        <v>789</v>
      </c>
      <c r="C305" s="34">
        <v>829</v>
      </c>
      <c r="D305" s="34">
        <v>955</v>
      </c>
      <c r="E305" s="34">
        <v>918</v>
      </c>
      <c r="F305" s="34">
        <v>686</v>
      </c>
      <c r="G305" s="34">
        <v>798</v>
      </c>
      <c r="H305" s="34">
        <v>940</v>
      </c>
      <c r="I305" s="34">
        <v>875</v>
      </c>
      <c r="J305" s="34">
        <v>884</v>
      </c>
      <c r="K305" s="34">
        <v>700</v>
      </c>
      <c r="L305" s="34">
        <v>755</v>
      </c>
      <c r="M305" s="34">
        <v>666</v>
      </c>
    </row>
    <row r="306" spans="1:13" x14ac:dyDescent="0.2">
      <c r="A306" s="34" t="s">
        <v>101200</v>
      </c>
      <c r="B306" s="34">
        <v>375</v>
      </c>
      <c r="C306" s="34">
        <v>622</v>
      </c>
      <c r="D306" s="34">
        <v>578</v>
      </c>
      <c r="E306" s="34">
        <v>639</v>
      </c>
      <c r="F306" s="34">
        <v>527</v>
      </c>
      <c r="G306" s="34">
        <v>508</v>
      </c>
      <c r="H306" s="34">
        <v>679</v>
      </c>
      <c r="I306" s="34">
        <v>553</v>
      </c>
      <c r="J306" s="34">
        <v>588</v>
      </c>
      <c r="K306" s="34">
        <v>472</v>
      </c>
      <c r="L306" s="34">
        <v>595</v>
      </c>
      <c r="M306" s="34">
        <v>440</v>
      </c>
    </row>
    <row r="307" spans="1:13" x14ac:dyDescent="0.2">
      <c r="A307" s="34" t="s">
        <v>101201</v>
      </c>
      <c r="B307" s="34">
        <v>398</v>
      </c>
      <c r="C307" s="34">
        <v>348</v>
      </c>
      <c r="D307" s="34">
        <v>304</v>
      </c>
      <c r="E307" s="34">
        <v>378</v>
      </c>
      <c r="F307" s="34">
        <v>372</v>
      </c>
      <c r="G307" s="34">
        <v>325</v>
      </c>
      <c r="H307" s="34">
        <v>424</v>
      </c>
      <c r="I307" s="34">
        <v>361</v>
      </c>
      <c r="J307" s="34">
        <v>361</v>
      </c>
      <c r="K307" s="34">
        <v>313</v>
      </c>
      <c r="L307" s="34">
        <v>340</v>
      </c>
      <c r="M307" s="34">
        <v>254</v>
      </c>
    </row>
    <row r="308" spans="1:13" x14ac:dyDescent="0.2">
      <c r="A308" s="34" t="s">
        <v>101202</v>
      </c>
      <c r="B308" s="34">
        <v>241</v>
      </c>
      <c r="C308" s="34">
        <v>348</v>
      </c>
      <c r="D308" s="34">
        <v>341</v>
      </c>
      <c r="E308" s="34">
        <v>327</v>
      </c>
      <c r="F308" s="34">
        <v>324</v>
      </c>
      <c r="G308" s="34">
        <v>343</v>
      </c>
      <c r="H308" s="34">
        <v>383</v>
      </c>
      <c r="I308" s="34">
        <v>336</v>
      </c>
      <c r="J308" s="34">
        <v>351</v>
      </c>
      <c r="K308" s="34">
        <v>278</v>
      </c>
      <c r="L308" s="34">
        <v>309</v>
      </c>
      <c r="M308" s="34">
        <v>271</v>
      </c>
    </row>
    <row r="309" spans="1:13" x14ac:dyDescent="0.2">
      <c r="A309" s="34" t="s">
        <v>101203</v>
      </c>
      <c r="B309" s="34">
        <v>379</v>
      </c>
      <c r="C309" s="34">
        <v>370</v>
      </c>
      <c r="D309" s="34">
        <v>441</v>
      </c>
      <c r="E309" s="34">
        <v>454</v>
      </c>
      <c r="F309" s="34">
        <v>369</v>
      </c>
      <c r="G309" s="34">
        <v>375</v>
      </c>
      <c r="H309" s="34">
        <v>414</v>
      </c>
      <c r="I309" s="34">
        <v>369</v>
      </c>
      <c r="J309" s="34">
        <v>422</v>
      </c>
      <c r="K309" s="34">
        <v>369</v>
      </c>
      <c r="L309" s="34">
        <v>389</v>
      </c>
      <c r="M309" s="34">
        <v>360</v>
      </c>
    </row>
    <row r="310" spans="1:13" x14ac:dyDescent="0.2">
      <c r="A310" s="34" t="s">
        <v>101204</v>
      </c>
      <c r="B310" s="34">
        <v>120</v>
      </c>
      <c r="C310" s="34">
        <v>116</v>
      </c>
      <c r="D310" s="34">
        <v>107</v>
      </c>
      <c r="E310" s="34">
        <v>135</v>
      </c>
      <c r="F310" s="34">
        <v>166</v>
      </c>
      <c r="G310" s="34">
        <v>105</v>
      </c>
      <c r="H310" s="34">
        <v>147</v>
      </c>
      <c r="I310" s="34">
        <v>148</v>
      </c>
      <c r="J310" s="34">
        <v>162</v>
      </c>
      <c r="K310" s="34">
        <v>84</v>
      </c>
      <c r="L310" s="34">
        <v>146</v>
      </c>
      <c r="M310" s="34">
        <v>127</v>
      </c>
    </row>
    <row r="311" spans="1:13" x14ac:dyDescent="0.2">
      <c r="A311" s="34" t="s">
        <v>101205</v>
      </c>
      <c r="B311" s="34">
        <v>235</v>
      </c>
      <c r="C311" s="34">
        <v>281</v>
      </c>
      <c r="D311" s="34">
        <v>227</v>
      </c>
      <c r="E311" s="34">
        <v>249</v>
      </c>
      <c r="F311" s="34">
        <v>286</v>
      </c>
      <c r="G311" s="34">
        <v>249</v>
      </c>
      <c r="H311" s="34">
        <v>344</v>
      </c>
      <c r="I311" s="34">
        <v>295</v>
      </c>
      <c r="J311" s="34">
        <v>289</v>
      </c>
      <c r="K311" s="34">
        <v>205</v>
      </c>
      <c r="L311" s="34">
        <v>236</v>
      </c>
      <c r="M311" s="34">
        <v>236</v>
      </c>
    </row>
    <row r="312" spans="1:13" x14ac:dyDescent="0.2">
      <c r="A312" s="34" t="s">
        <v>101206</v>
      </c>
      <c r="B312" s="34">
        <v>305</v>
      </c>
      <c r="C312" s="34">
        <v>242</v>
      </c>
      <c r="D312" s="34">
        <v>203</v>
      </c>
      <c r="E312" s="34">
        <v>212</v>
      </c>
      <c r="F312" s="34">
        <v>203</v>
      </c>
      <c r="G312" s="34">
        <v>217</v>
      </c>
      <c r="H312" s="34">
        <v>244</v>
      </c>
      <c r="I312" s="34">
        <v>253</v>
      </c>
      <c r="J312" s="34">
        <v>230</v>
      </c>
      <c r="K312" s="34">
        <v>197</v>
      </c>
      <c r="L312" s="34">
        <v>205</v>
      </c>
      <c r="M312" s="34">
        <v>163</v>
      </c>
    </row>
    <row r="313" spans="1:13" x14ac:dyDescent="0.2">
      <c r="A313" s="34" t="s">
        <v>101207</v>
      </c>
      <c r="B313" s="34">
        <v>387</v>
      </c>
      <c r="C313" s="34">
        <v>340</v>
      </c>
      <c r="D313" s="34">
        <v>324</v>
      </c>
      <c r="E313" s="34">
        <v>348</v>
      </c>
      <c r="F313" s="34">
        <v>345</v>
      </c>
      <c r="G313" s="34">
        <v>296</v>
      </c>
      <c r="H313" s="34">
        <v>379</v>
      </c>
      <c r="I313" s="34">
        <v>365</v>
      </c>
      <c r="J313" s="34">
        <v>366</v>
      </c>
      <c r="K313" s="34">
        <v>258</v>
      </c>
      <c r="L313" s="34">
        <v>284</v>
      </c>
      <c r="M313" s="34">
        <v>256</v>
      </c>
    </row>
    <row r="314" spans="1:13" x14ac:dyDescent="0.2">
      <c r="A314" s="34" t="s">
        <v>101208</v>
      </c>
      <c r="B314" s="34">
        <v>204</v>
      </c>
      <c r="C314" s="34">
        <v>201</v>
      </c>
      <c r="D314" s="34">
        <v>232</v>
      </c>
      <c r="E314" s="34">
        <v>263</v>
      </c>
      <c r="F314" s="34">
        <v>218</v>
      </c>
      <c r="G314" s="34">
        <v>210</v>
      </c>
      <c r="H314" s="34">
        <v>246</v>
      </c>
      <c r="I314" s="34">
        <v>247</v>
      </c>
      <c r="J314" s="34">
        <v>243</v>
      </c>
      <c r="K314" s="34">
        <v>229</v>
      </c>
      <c r="L314" s="34">
        <v>216</v>
      </c>
      <c r="M314" s="34">
        <v>181</v>
      </c>
    </row>
    <row r="315" spans="1:13" x14ac:dyDescent="0.2">
      <c r="A315" s="34" t="s">
        <v>101209</v>
      </c>
      <c r="B315" s="34">
        <v>238</v>
      </c>
      <c r="C315" s="34">
        <v>238</v>
      </c>
      <c r="D315" s="34">
        <v>212</v>
      </c>
      <c r="E315" s="34">
        <v>288</v>
      </c>
      <c r="F315" s="34">
        <v>251</v>
      </c>
      <c r="G315" s="34">
        <v>238</v>
      </c>
      <c r="H315" s="34">
        <v>310</v>
      </c>
      <c r="I315" s="34">
        <v>261</v>
      </c>
      <c r="J315" s="34">
        <v>263</v>
      </c>
      <c r="K315" s="34">
        <v>247</v>
      </c>
      <c r="L315" s="34">
        <v>260</v>
      </c>
      <c r="M315" s="34">
        <v>213</v>
      </c>
    </row>
    <row r="316" spans="1:13" x14ac:dyDescent="0.2">
      <c r="A316" s="34" t="s">
        <v>101210</v>
      </c>
      <c r="B316" s="34">
        <v>442</v>
      </c>
      <c r="C316" s="34">
        <v>460</v>
      </c>
      <c r="D316" s="34">
        <v>546</v>
      </c>
      <c r="E316" s="34">
        <v>475</v>
      </c>
      <c r="F316" s="34">
        <v>482</v>
      </c>
      <c r="G316" s="34">
        <v>465</v>
      </c>
      <c r="H316" s="34">
        <v>628</v>
      </c>
      <c r="I316" s="34">
        <v>500</v>
      </c>
      <c r="J316" s="34">
        <v>556</v>
      </c>
      <c r="K316" s="34">
        <v>432</v>
      </c>
      <c r="L316" s="34">
        <v>600</v>
      </c>
      <c r="M316" s="34">
        <v>362</v>
      </c>
    </row>
    <row r="317" spans="1:13" x14ac:dyDescent="0.2">
      <c r="A317" s="34" t="s">
        <v>101211</v>
      </c>
      <c r="B317" s="34">
        <v>443</v>
      </c>
      <c r="C317" s="34">
        <v>375</v>
      </c>
      <c r="D317" s="34">
        <v>442</v>
      </c>
      <c r="E317" s="34">
        <v>337</v>
      </c>
      <c r="F317" s="34">
        <v>349</v>
      </c>
      <c r="G317" s="34">
        <v>348</v>
      </c>
      <c r="H317" s="34">
        <v>361</v>
      </c>
      <c r="I317" s="34">
        <v>374</v>
      </c>
      <c r="J317" s="34">
        <v>423</v>
      </c>
      <c r="K317" s="34">
        <v>299</v>
      </c>
      <c r="L317" s="34">
        <v>477</v>
      </c>
      <c r="M317" s="34">
        <v>299</v>
      </c>
    </row>
    <row r="318" spans="1:13" x14ac:dyDescent="0.2">
      <c r="A318" s="34" t="s">
        <v>101212</v>
      </c>
      <c r="B318" s="34">
        <v>150</v>
      </c>
      <c r="C318" s="34">
        <v>185</v>
      </c>
      <c r="D318" s="34">
        <v>162</v>
      </c>
      <c r="E318" s="34">
        <v>193</v>
      </c>
      <c r="F318" s="34">
        <v>171</v>
      </c>
      <c r="G318" s="34">
        <v>175</v>
      </c>
      <c r="H318" s="34">
        <v>205</v>
      </c>
      <c r="I318" s="34">
        <v>205</v>
      </c>
      <c r="J318" s="34">
        <v>182</v>
      </c>
      <c r="K318" s="34">
        <v>136</v>
      </c>
      <c r="L318" s="34">
        <v>212</v>
      </c>
      <c r="M318" s="34">
        <v>165</v>
      </c>
    </row>
    <row r="319" spans="1:13" x14ac:dyDescent="0.2">
      <c r="A319" s="34" t="s">
        <v>101213</v>
      </c>
      <c r="B319" s="34">
        <v>232</v>
      </c>
      <c r="C319" s="34">
        <v>282</v>
      </c>
      <c r="D319" s="34">
        <v>291</v>
      </c>
      <c r="E319" s="34">
        <v>267</v>
      </c>
      <c r="F319" s="34">
        <v>223</v>
      </c>
      <c r="G319" s="34">
        <v>263</v>
      </c>
      <c r="H319" s="34">
        <v>262</v>
      </c>
      <c r="I319" s="34">
        <v>274</v>
      </c>
      <c r="J319" s="34">
        <v>226</v>
      </c>
      <c r="K319" s="34">
        <v>209</v>
      </c>
      <c r="L319" s="34">
        <v>293</v>
      </c>
      <c r="M319" s="34">
        <v>201</v>
      </c>
    </row>
    <row r="320" spans="1:13" x14ac:dyDescent="0.2">
      <c r="A320" s="34" t="s">
        <v>101214</v>
      </c>
      <c r="B320" s="34">
        <v>461</v>
      </c>
      <c r="C320" s="34">
        <v>450</v>
      </c>
      <c r="D320" s="34">
        <v>392</v>
      </c>
      <c r="E320" s="34">
        <v>371</v>
      </c>
      <c r="F320" s="34">
        <v>378</v>
      </c>
      <c r="G320" s="34">
        <v>341</v>
      </c>
      <c r="H320" s="34">
        <v>495</v>
      </c>
      <c r="I320" s="34">
        <v>361</v>
      </c>
      <c r="J320" s="34">
        <v>424</v>
      </c>
      <c r="K320" s="34">
        <v>310</v>
      </c>
      <c r="L320" s="34">
        <v>388</v>
      </c>
      <c r="M320" s="34">
        <v>270</v>
      </c>
    </row>
    <row r="321" spans="1:13" x14ac:dyDescent="0.2">
      <c r="A321" s="34" t="s">
        <v>101215</v>
      </c>
      <c r="B321" s="34">
        <v>409</v>
      </c>
      <c r="C321" s="34">
        <v>460</v>
      </c>
      <c r="D321" s="34">
        <v>438</v>
      </c>
      <c r="E321" s="34">
        <v>515</v>
      </c>
      <c r="F321" s="34">
        <v>454</v>
      </c>
      <c r="G321" s="34">
        <v>505</v>
      </c>
      <c r="H321" s="34">
        <v>413</v>
      </c>
      <c r="I321" s="34">
        <v>458</v>
      </c>
      <c r="J321" s="34">
        <v>488</v>
      </c>
      <c r="K321" s="34">
        <v>348</v>
      </c>
      <c r="L321" s="34">
        <v>430</v>
      </c>
      <c r="M321" s="34">
        <v>331</v>
      </c>
    </row>
    <row r="322" spans="1:13" x14ac:dyDescent="0.2">
      <c r="A322" s="34" t="s">
        <v>101216</v>
      </c>
      <c r="B322" s="34">
        <v>332</v>
      </c>
      <c r="C322" s="34">
        <v>458</v>
      </c>
      <c r="D322" s="34">
        <v>461</v>
      </c>
      <c r="E322" s="34">
        <v>501</v>
      </c>
      <c r="F322" s="34">
        <v>394</v>
      </c>
      <c r="G322" s="34">
        <v>419</v>
      </c>
      <c r="H322" s="34">
        <v>522</v>
      </c>
      <c r="I322" s="34">
        <v>463</v>
      </c>
      <c r="J322" s="34">
        <v>466</v>
      </c>
      <c r="K322" s="34">
        <v>340</v>
      </c>
      <c r="L322" s="34">
        <v>422</v>
      </c>
      <c r="M322" s="34">
        <v>342</v>
      </c>
    </row>
    <row r="323" spans="1:13" x14ac:dyDescent="0.2">
      <c r="A323" s="34" t="s">
        <v>101217</v>
      </c>
      <c r="B323" s="34">
        <v>720</v>
      </c>
      <c r="C323" s="34">
        <v>791</v>
      </c>
      <c r="D323" s="34">
        <v>738</v>
      </c>
      <c r="E323" s="34">
        <v>947</v>
      </c>
      <c r="F323" s="34">
        <v>787</v>
      </c>
      <c r="G323" s="34">
        <v>821</v>
      </c>
      <c r="H323" s="34">
        <v>918</v>
      </c>
      <c r="I323" s="34">
        <v>815</v>
      </c>
      <c r="J323" s="34">
        <v>801</v>
      </c>
      <c r="K323" s="34">
        <v>716</v>
      </c>
      <c r="L323" s="34">
        <v>710</v>
      </c>
      <c r="M323" s="34">
        <v>625</v>
      </c>
    </row>
    <row r="324" spans="1:13" x14ac:dyDescent="0.2">
      <c r="A324" s="34" t="s">
        <v>101218</v>
      </c>
      <c r="B324" s="34">
        <v>1422</v>
      </c>
      <c r="C324" s="34">
        <v>1422</v>
      </c>
      <c r="D324" s="34">
        <v>1532</v>
      </c>
      <c r="E324" s="34">
        <v>1474</v>
      </c>
      <c r="F324" s="34">
        <v>1525</v>
      </c>
      <c r="G324" s="34">
        <v>1221</v>
      </c>
      <c r="H324" s="34">
        <v>1662</v>
      </c>
      <c r="I324" s="34">
        <v>1340</v>
      </c>
      <c r="J324" s="34">
        <v>1647</v>
      </c>
      <c r="K324" s="34">
        <v>1063</v>
      </c>
      <c r="L324" s="34">
        <v>1445</v>
      </c>
      <c r="M324" s="34">
        <v>1060</v>
      </c>
    </row>
    <row r="325" spans="1:13" x14ac:dyDescent="0.2">
      <c r="A325" s="34" t="s">
        <v>101219</v>
      </c>
      <c r="B325" s="34">
        <v>596</v>
      </c>
      <c r="C325" s="34">
        <v>637</v>
      </c>
      <c r="D325" s="34">
        <v>636</v>
      </c>
      <c r="E325" s="34">
        <v>752</v>
      </c>
      <c r="F325" s="34">
        <v>528</v>
      </c>
      <c r="G325" s="34">
        <v>573</v>
      </c>
      <c r="H325" s="34">
        <v>682</v>
      </c>
      <c r="I325" s="34">
        <v>582</v>
      </c>
      <c r="J325" s="34">
        <v>570</v>
      </c>
      <c r="K325" s="34">
        <v>548</v>
      </c>
      <c r="L325" s="34">
        <v>682</v>
      </c>
      <c r="M325" s="34">
        <v>464</v>
      </c>
    </row>
    <row r="326" spans="1:13" x14ac:dyDescent="0.2">
      <c r="A326" s="34" t="s">
        <v>101220</v>
      </c>
      <c r="B326" s="34">
        <v>503</v>
      </c>
      <c r="C326" s="34">
        <v>459</v>
      </c>
      <c r="D326" s="34">
        <v>485</v>
      </c>
      <c r="E326" s="34">
        <v>469</v>
      </c>
      <c r="F326" s="34">
        <v>412</v>
      </c>
      <c r="G326" s="34">
        <v>359</v>
      </c>
      <c r="H326" s="34">
        <v>515</v>
      </c>
      <c r="I326" s="34">
        <v>391</v>
      </c>
      <c r="J326" s="34">
        <v>447</v>
      </c>
      <c r="K326" s="34">
        <v>330</v>
      </c>
      <c r="L326" s="34">
        <v>502</v>
      </c>
      <c r="M326" s="34">
        <v>301</v>
      </c>
    </row>
    <row r="327" spans="1:13" x14ac:dyDescent="0.2">
      <c r="A327" s="34" t="s">
        <v>101221</v>
      </c>
      <c r="B327" s="34">
        <v>533</v>
      </c>
      <c r="C327" s="34">
        <v>725</v>
      </c>
      <c r="D327" s="34">
        <v>663</v>
      </c>
      <c r="E327" s="34">
        <v>734</v>
      </c>
      <c r="F327" s="34">
        <v>668</v>
      </c>
      <c r="G327" s="34">
        <v>644</v>
      </c>
      <c r="H327" s="34">
        <v>860</v>
      </c>
      <c r="I327" s="34">
        <v>631</v>
      </c>
      <c r="J327" s="34">
        <v>749</v>
      </c>
      <c r="K327" s="34">
        <v>570</v>
      </c>
      <c r="L327" s="34">
        <v>712</v>
      </c>
      <c r="M327" s="34">
        <v>513</v>
      </c>
    </row>
    <row r="328" spans="1:13" x14ac:dyDescent="0.2">
      <c r="A328" s="34" t="s">
        <v>101222</v>
      </c>
      <c r="B328" s="34">
        <v>373</v>
      </c>
      <c r="C328" s="34">
        <v>379</v>
      </c>
      <c r="D328" s="34">
        <v>439</v>
      </c>
      <c r="E328" s="34">
        <v>397</v>
      </c>
      <c r="F328" s="34">
        <v>418</v>
      </c>
      <c r="G328" s="34">
        <v>364</v>
      </c>
      <c r="H328" s="34">
        <v>440</v>
      </c>
      <c r="I328" s="34">
        <v>351</v>
      </c>
      <c r="J328" s="34">
        <v>383</v>
      </c>
      <c r="K328" s="34">
        <v>304</v>
      </c>
      <c r="L328" s="34">
        <v>417</v>
      </c>
      <c r="M328" s="34">
        <v>268</v>
      </c>
    </row>
    <row r="329" spans="1:13" x14ac:dyDescent="0.2">
      <c r="A329" s="34" t="s">
        <v>101223</v>
      </c>
      <c r="B329" s="34">
        <v>280</v>
      </c>
      <c r="C329" s="34">
        <v>251</v>
      </c>
      <c r="D329" s="34">
        <v>256</v>
      </c>
      <c r="E329" s="34">
        <v>283</v>
      </c>
      <c r="F329" s="34">
        <v>234</v>
      </c>
      <c r="G329" s="34">
        <v>283</v>
      </c>
      <c r="H329" s="34">
        <v>289</v>
      </c>
      <c r="I329" s="34">
        <v>269</v>
      </c>
      <c r="J329" s="34">
        <v>269</v>
      </c>
      <c r="K329" s="34">
        <v>224</v>
      </c>
      <c r="L329" s="34">
        <v>277</v>
      </c>
      <c r="M329" s="34">
        <v>235</v>
      </c>
    </row>
    <row r="330" spans="1:13" x14ac:dyDescent="0.2">
      <c r="A330" s="34" t="s">
        <v>101224</v>
      </c>
      <c r="B330" s="34">
        <v>254</v>
      </c>
      <c r="C330" s="34">
        <v>239</v>
      </c>
      <c r="D330" s="34">
        <v>299</v>
      </c>
      <c r="E330" s="34">
        <v>250</v>
      </c>
      <c r="F330" s="34">
        <v>277</v>
      </c>
      <c r="G330" s="34">
        <v>273</v>
      </c>
      <c r="H330" s="34">
        <v>287</v>
      </c>
      <c r="I330" s="34">
        <v>230</v>
      </c>
      <c r="J330" s="34">
        <v>222</v>
      </c>
      <c r="K330" s="34">
        <v>229</v>
      </c>
      <c r="L330" s="34">
        <v>293</v>
      </c>
      <c r="M330" s="34">
        <v>185</v>
      </c>
    </row>
    <row r="331" spans="1:13" x14ac:dyDescent="0.2">
      <c r="A331" s="34" t="s">
        <v>101225</v>
      </c>
      <c r="B331" s="34">
        <v>205</v>
      </c>
      <c r="C331" s="34">
        <v>223</v>
      </c>
      <c r="D331" s="34">
        <v>235</v>
      </c>
      <c r="E331" s="34">
        <v>283</v>
      </c>
      <c r="F331" s="34">
        <v>255</v>
      </c>
      <c r="G331" s="34">
        <v>275</v>
      </c>
      <c r="H331" s="34">
        <v>282</v>
      </c>
      <c r="I331" s="34">
        <v>273</v>
      </c>
      <c r="J331" s="34">
        <v>292</v>
      </c>
      <c r="K331" s="34">
        <v>273</v>
      </c>
      <c r="L331" s="34">
        <v>240</v>
      </c>
      <c r="M331" s="34">
        <v>156</v>
      </c>
    </row>
    <row r="332" spans="1:13" x14ac:dyDescent="0.2">
      <c r="A332" s="34" t="s">
        <v>101226</v>
      </c>
      <c r="B332" s="34">
        <v>493</v>
      </c>
      <c r="C332" s="34">
        <v>469</v>
      </c>
      <c r="D332" s="34">
        <v>559</v>
      </c>
      <c r="E332" s="34">
        <v>538</v>
      </c>
      <c r="F332" s="34">
        <v>450</v>
      </c>
      <c r="G332" s="34">
        <v>395</v>
      </c>
      <c r="H332" s="34">
        <v>611</v>
      </c>
      <c r="I332" s="34">
        <v>451</v>
      </c>
      <c r="J332" s="34">
        <v>571</v>
      </c>
      <c r="K332" s="34">
        <v>447</v>
      </c>
      <c r="L332" s="34">
        <v>494</v>
      </c>
      <c r="M332" s="34">
        <v>379</v>
      </c>
    </row>
    <row r="333" spans="1:13" x14ac:dyDescent="0.2">
      <c r="A333" s="34" t="s">
        <v>101227</v>
      </c>
      <c r="B333" s="34">
        <v>281</v>
      </c>
      <c r="C333" s="34">
        <v>270</v>
      </c>
      <c r="D333" s="34">
        <v>263</v>
      </c>
      <c r="E333" s="34">
        <v>317</v>
      </c>
      <c r="F333" s="34">
        <v>260</v>
      </c>
      <c r="G333" s="34">
        <v>277</v>
      </c>
      <c r="H333" s="34">
        <v>314</v>
      </c>
      <c r="I333" s="34">
        <v>296</v>
      </c>
      <c r="J333" s="34">
        <v>312</v>
      </c>
      <c r="K333" s="34">
        <v>257</v>
      </c>
      <c r="L333" s="34">
        <v>227</v>
      </c>
      <c r="M333" s="34">
        <v>209</v>
      </c>
    </row>
    <row r="334" spans="1:13" x14ac:dyDescent="0.2">
      <c r="A334" s="34" t="s">
        <v>101228</v>
      </c>
      <c r="B334" s="34">
        <v>386</v>
      </c>
      <c r="C334" s="34">
        <v>389</v>
      </c>
      <c r="D334" s="34">
        <v>416</v>
      </c>
      <c r="E334" s="34">
        <v>462</v>
      </c>
      <c r="F334" s="34">
        <v>365</v>
      </c>
      <c r="G334" s="34">
        <v>389</v>
      </c>
      <c r="H334" s="34">
        <v>412</v>
      </c>
      <c r="I334" s="34">
        <v>347</v>
      </c>
      <c r="J334" s="34">
        <v>458</v>
      </c>
      <c r="K334" s="34">
        <v>316</v>
      </c>
      <c r="L334" s="34">
        <v>450</v>
      </c>
      <c r="M334" s="34">
        <v>267</v>
      </c>
    </row>
    <row r="335" spans="1:13" x14ac:dyDescent="0.2">
      <c r="A335" s="34" t="s">
        <v>101229</v>
      </c>
      <c r="B335" s="34">
        <v>983</v>
      </c>
      <c r="C335" s="34">
        <v>899</v>
      </c>
      <c r="D335" s="34">
        <v>1115</v>
      </c>
      <c r="E335" s="34">
        <v>1021</v>
      </c>
      <c r="F335" s="34">
        <v>990</v>
      </c>
      <c r="G335" s="34">
        <v>813</v>
      </c>
      <c r="H335" s="34">
        <v>1061</v>
      </c>
      <c r="I335" s="34">
        <v>921</v>
      </c>
      <c r="J335" s="34">
        <v>997</v>
      </c>
      <c r="K335" s="34">
        <v>820</v>
      </c>
      <c r="L335" s="34">
        <v>969</v>
      </c>
      <c r="M335" s="34">
        <v>777</v>
      </c>
    </row>
    <row r="336" spans="1:13" x14ac:dyDescent="0.2">
      <c r="A336" s="34" t="s">
        <v>101230</v>
      </c>
      <c r="B336" s="34">
        <v>250</v>
      </c>
      <c r="C336" s="34">
        <v>275</v>
      </c>
      <c r="D336" s="34">
        <v>252</v>
      </c>
      <c r="E336" s="34">
        <v>258</v>
      </c>
      <c r="F336" s="34">
        <v>208</v>
      </c>
      <c r="G336" s="34">
        <v>234</v>
      </c>
      <c r="H336" s="34">
        <v>240</v>
      </c>
      <c r="I336" s="34">
        <v>252</v>
      </c>
      <c r="J336" s="34">
        <v>243</v>
      </c>
      <c r="K336" s="34">
        <v>189</v>
      </c>
      <c r="L336" s="34">
        <v>230</v>
      </c>
      <c r="M336" s="34">
        <v>185</v>
      </c>
    </row>
    <row r="337" spans="1:13" x14ac:dyDescent="0.2">
      <c r="A337" s="34" t="s">
        <v>101231</v>
      </c>
      <c r="B337" s="34">
        <v>616</v>
      </c>
      <c r="C337" s="34">
        <v>565</v>
      </c>
      <c r="D337" s="34">
        <v>581</v>
      </c>
      <c r="E337" s="34">
        <v>604</v>
      </c>
      <c r="F337" s="34">
        <v>545</v>
      </c>
      <c r="G337" s="34">
        <v>486</v>
      </c>
      <c r="H337" s="34">
        <v>776</v>
      </c>
      <c r="I337" s="34">
        <v>481</v>
      </c>
      <c r="J337" s="34">
        <v>611</v>
      </c>
      <c r="K337" s="34">
        <v>432</v>
      </c>
      <c r="L337" s="34">
        <v>639</v>
      </c>
      <c r="M337" s="34">
        <v>415</v>
      </c>
    </row>
    <row r="338" spans="1:13" x14ac:dyDescent="0.2">
      <c r="A338" s="34" t="s">
        <v>101232</v>
      </c>
      <c r="B338" s="34">
        <v>195</v>
      </c>
      <c r="C338" s="34">
        <v>249</v>
      </c>
      <c r="D338" s="34">
        <v>212</v>
      </c>
      <c r="E338" s="34">
        <v>237</v>
      </c>
      <c r="F338" s="34">
        <v>232</v>
      </c>
      <c r="G338" s="34">
        <v>253</v>
      </c>
      <c r="H338" s="34">
        <v>263</v>
      </c>
      <c r="I338" s="34">
        <v>242</v>
      </c>
      <c r="J338" s="34">
        <v>248</v>
      </c>
      <c r="K338" s="34">
        <v>232</v>
      </c>
      <c r="L338" s="34">
        <v>230</v>
      </c>
      <c r="M338" s="34">
        <v>181</v>
      </c>
    </row>
    <row r="339" spans="1:13" x14ac:dyDescent="0.2">
      <c r="A339" s="34" t="s">
        <v>101233</v>
      </c>
      <c r="B339" s="34">
        <v>969</v>
      </c>
      <c r="C339" s="34">
        <v>851</v>
      </c>
      <c r="D339" s="34">
        <v>1041</v>
      </c>
      <c r="E339" s="34">
        <v>945</v>
      </c>
      <c r="F339" s="34">
        <v>818</v>
      </c>
      <c r="G339" s="34">
        <v>783</v>
      </c>
      <c r="H339" s="34">
        <v>950</v>
      </c>
      <c r="I339" s="34">
        <v>807</v>
      </c>
      <c r="J339" s="34">
        <v>1036</v>
      </c>
      <c r="K339" s="34">
        <v>650</v>
      </c>
      <c r="L339" s="34">
        <v>912</v>
      </c>
      <c r="M339" s="34">
        <v>717</v>
      </c>
    </row>
    <row r="340" spans="1:13" x14ac:dyDescent="0.2">
      <c r="A340" s="34" t="s">
        <v>101234</v>
      </c>
      <c r="B340" s="34">
        <v>605</v>
      </c>
      <c r="C340" s="34">
        <v>584</v>
      </c>
      <c r="D340" s="34">
        <v>647</v>
      </c>
      <c r="E340" s="34">
        <v>611</v>
      </c>
      <c r="F340" s="34">
        <v>510</v>
      </c>
      <c r="G340" s="34">
        <v>615</v>
      </c>
      <c r="H340" s="34">
        <v>683</v>
      </c>
      <c r="I340" s="34">
        <v>605</v>
      </c>
      <c r="J340" s="34">
        <v>594</v>
      </c>
      <c r="K340" s="34">
        <v>555</v>
      </c>
      <c r="L340" s="34">
        <v>594</v>
      </c>
      <c r="M340" s="34">
        <v>521</v>
      </c>
    </row>
    <row r="341" spans="1:13" x14ac:dyDescent="0.2">
      <c r="A341" s="34" t="s">
        <v>101235</v>
      </c>
      <c r="B341" s="34">
        <v>925</v>
      </c>
      <c r="C341" s="34">
        <v>899</v>
      </c>
      <c r="D341" s="34">
        <v>975</v>
      </c>
      <c r="E341" s="34">
        <v>917</v>
      </c>
      <c r="F341" s="34">
        <v>798</v>
      </c>
      <c r="G341" s="34">
        <v>802</v>
      </c>
      <c r="H341" s="34">
        <v>956</v>
      </c>
      <c r="I341" s="34">
        <v>895</v>
      </c>
      <c r="J341" s="34">
        <v>870</v>
      </c>
      <c r="K341" s="34">
        <v>779</v>
      </c>
      <c r="L341" s="34">
        <v>886</v>
      </c>
      <c r="M341" s="34">
        <v>694</v>
      </c>
    </row>
    <row r="342" spans="1:13" x14ac:dyDescent="0.2">
      <c r="A342" s="34" t="s">
        <v>101236</v>
      </c>
      <c r="B342" s="34">
        <v>402</v>
      </c>
      <c r="C342" s="34">
        <v>488</v>
      </c>
      <c r="D342" s="34">
        <v>599</v>
      </c>
      <c r="E342" s="34">
        <v>522</v>
      </c>
      <c r="F342" s="34">
        <v>383</v>
      </c>
      <c r="G342" s="34">
        <v>422</v>
      </c>
      <c r="H342" s="34">
        <v>486</v>
      </c>
      <c r="I342" s="34">
        <v>545</v>
      </c>
      <c r="J342" s="34">
        <v>592</v>
      </c>
      <c r="K342" s="34">
        <v>435</v>
      </c>
      <c r="L342" s="34">
        <v>494</v>
      </c>
      <c r="M342" s="34">
        <v>338</v>
      </c>
    </row>
    <row r="343" spans="1:13" x14ac:dyDescent="0.2">
      <c r="A343" s="34" t="s">
        <v>101237</v>
      </c>
      <c r="B343" s="34">
        <v>1105</v>
      </c>
      <c r="C343" s="34">
        <v>1258</v>
      </c>
      <c r="D343" s="34">
        <v>1269</v>
      </c>
      <c r="E343" s="34">
        <v>1469</v>
      </c>
      <c r="F343" s="34">
        <v>1112</v>
      </c>
      <c r="G343" s="34">
        <v>1249</v>
      </c>
      <c r="H343" s="34">
        <v>1291</v>
      </c>
      <c r="I343" s="34">
        <v>1314</v>
      </c>
      <c r="J343" s="34">
        <v>1222</v>
      </c>
      <c r="K343" s="34">
        <v>1102</v>
      </c>
      <c r="L343" s="34">
        <v>1156</v>
      </c>
      <c r="M343" s="34">
        <v>1011</v>
      </c>
    </row>
    <row r="344" spans="1:13" x14ac:dyDescent="0.2">
      <c r="A344" s="34" t="s">
        <v>101238</v>
      </c>
      <c r="B344" s="34">
        <v>577</v>
      </c>
      <c r="C344" s="34">
        <v>612</v>
      </c>
      <c r="D344" s="34">
        <v>590</v>
      </c>
      <c r="E344" s="34">
        <v>543</v>
      </c>
      <c r="F344" s="34">
        <v>589</v>
      </c>
      <c r="G344" s="34">
        <v>562</v>
      </c>
      <c r="H344" s="34">
        <v>625</v>
      </c>
      <c r="I344" s="34">
        <v>520</v>
      </c>
      <c r="J344" s="34">
        <v>652</v>
      </c>
      <c r="K344" s="34">
        <v>492</v>
      </c>
      <c r="L344" s="34">
        <v>560</v>
      </c>
      <c r="M344" s="34">
        <v>444</v>
      </c>
    </row>
    <row r="345" spans="1:13" x14ac:dyDescent="0.2">
      <c r="A345" s="34" t="s">
        <v>101239</v>
      </c>
      <c r="B345" s="34">
        <v>842</v>
      </c>
      <c r="C345" s="34">
        <v>918</v>
      </c>
      <c r="D345" s="34">
        <v>798</v>
      </c>
      <c r="E345" s="34">
        <v>950</v>
      </c>
      <c r="F345" s="34">
        <v>697</v>
      </c>
      <c r="G345" s="34">
        <v>860</v>
      </c>
      <c r="H345" s="34">
        <v>999</v>
      </c>
      <c r="I345" s="34">
        <v>883</v>
      </c>
      <c r="J345" s="34">
        <v>858</v>
      </c>
      <c r="K345" s="34">
        <v>771</v>
      </c>
      <c r="L345" s="34">
        <v>709</v>
      </c>
      <c r="M345" s="34">
        <v>657</v>
      </c>
    </row>
    <row r="346" spans="1:13" x14ac:dyDescent="0.2">
      <c r="A346" s="34" t="s">
        <v>101240</v>
      </c>
      <c r="B346" s="34">
        <v>695</v>
      </c>
      <c r="C346" s="34">
        <v>620</v>
      </c>
      <c r="D346" s="34">
        <v>654</v>
      </c>
      <c r="E346" s="34">
        <v>727</v>
      </c>
      <c r="F346" s="34">
        <v>559</v>
      </c>
      <c r="G346" s="34">
        <v>556</v>
      </c>
      <c r="H346" s="34">
        <v>671</v>
      </c>
      <c r="I346" s="34">
        <v>595</v>
      </c>
      <c r="J346" s="34">
        <v>618</v>
      </c>
      <c r="K346" s="34">
        <v>546</v>
      </c>
      <c r="L346" s="34">
        <v>708</v>
      </c>
      <c r="M346" s="34">
        <v>541</v>
      </c>
    </row>
    <row r="347" spans="1:13" x14ac:dyDescent="0.2">
      <c r="A347" s="34" t="s">
        <v>101241</v>
      </c>
      <c r="B347" s="34">
        <v>533</v>
      </c>
      <c r="C347" s="34">
        <v>648</v>
      </c>
      <c r="D347" s="34">
        <v>622</v>
      </c>
      <c r="E347" s="34">
        <v>655</v>
      </c>
      <c r="F347" s="34">
        <v>620</v>
      </c>
      <c r="G347" s="34">
        <v>508</v>
      </c>
      <c r="H347" s="34">
        <v>675</v>
      </c>
      <c r="I347" s="34">
        <v>648</v>
      </c>
      <c r="J347" s="34">
        <v>718</v>
      </c>
      <c r="K347" s="34">
        <v>542</v>
      </c>
      <c r="L347" s="34">
        <v>619</v>
      </c>
      <c r="M347" s="34">
        <v>451</v>
      </c>
    </row>
    <row r="348" spans="1:13" x14ac:dyDescent="0.2">
      <c r="A348" s="34" t="s">
        <v>101242</v>
      </c>
      <c r="B348" s="34">
        <v>348</v>
      </c>
      <c r="C348" s="34">
        <v>496</v>
      </c>
      <c r="D348" s="34">
        <v>442</v>
      </c>
      <c r="E348" s="34">
        <v>561</v>
      </c>
      <c r="F348" s="34">
        <v>349</v>
      </c>
      <c r="G348" s="34">
        <v>520</v>
      </c>
      <c r="H348" s="34">
        <v>436</v>
      </c>
      <c r="I348" s="34">
        <v>525</v>
      </c>
      <c r="J348" s="34">
        <v>392</v>
      </c>
      <c r="K348" s="34">
        <v>452</v>
      </c>
      <c r="L348" s="34">
        <v>366</v>
      </c>
      <c r="M348" s="34">
        <v>404</v>
      </c>
    </row>
    <row r="349" spans="1:13" x14ac:dyDescent="0.2">
      <c r="A349" s="34" t="s">
        <v>101243</v>
      </c>
      <c r="B349" s="34">
        <v>659</v>
      </c>
      <c r="C349" s="34">
        <v>516</v>
      </c>
      <c r="D349" s="34">
        <v>638</v>
      </c>
      <c r="E349" s="34">
        <v>548</v>
      </c>
      <c r="F349" s="34">
        <v>513</v>
      </c>
      <c r="G349" s="34">
        <v>489</v>
      </c>
      <c r="H349" s="34">
        <v>677</v>
      </c>
      <c r="I349" s="34">
        <v>523</v>
      </c>
      <c r="J349" s="34">
        <v>607</v>
      </c>
      <c r="K349" s="34">
        <v>462</v>
      </c>
      <c r="L349" s="34">
        <v>682</v>
      </c>
      <c r="M349" s="34">
        <v>398</v>
      </c>
    </row>
    <row r="350" spans="1:13" x14ac:dyDescent="0.2">
      <c r="A350" s="34" t="s">
        <v>101244</v>
      </c>
      <c r="B350" s="34">
        <v>449</v>
      </c>
      <c r="C350" s="34">
        <v>551</v>
      </c>
      <c r="D350" s="34">
        <v>510</v>
      </c>
      <c r="E350" s="34">
        <v>563</v>
      </c>
      <c r="F350" s="34">
        <v>477</v>
      </c>
      <c r="G350" s="34">
        <v>574</v>
      </c>
      <c r="H350" s="34">
        <v>526</v>
      </c>
      <c r="I350" s="34">
        <v>515</v>
      </c>
      <c r="J350" s="34">
        <v>525</v>
      </c>
      <c r="K350" s="34">
        <v>386</v>
      </c>
      <c r="L350" s="34">
        <v>468</v>
      </c>
      <c r="M350" s="34">
        <v>403</v>
      </c>
    </row>
    <row r="351" spans="1:13" x14ac:dyDescent="0.2">
      <c r="A351" s="34" t="s">
        <v>101245</v>
      </c>
      <c r="B351" s="34">
        <v>600</v>
      </c>
      <c r="C351" s="34">
        <v>713</v>
      </c>
      <c r="D351" s="34">
        <v>661</v>
      </c>
      <c r="E351" s="34">
        <v>827</v>
      </c>
      <c r="F351" s="34">
        <v>580</v>
      </c>
      <c r="G351" s="34">
        <v>629</v>
      </c>
      <c r="H351" s="34">
        <v>786</v>
      </c>
      <c r="I351" s="34">
        <v>727</v>
      </c>
      <c r="J351" s="34">
        <v>690</v>
      </c>
      <c r="K351" s="34">
        <v>479</v>
      </c>
      <c r="L351" s="34">
        <v>580</v>
      </c>
      <c r="M351" s="34">
        <v>530</v>
      </c>
    </row>
    <row r="352" spans="1:13" x14ac:dyDescent="0.2">
      <c r="A352" s="34" t="s">
        <v>101246</v>
      </c>
      <c r="B352" s="34">
        <v>588</v>
      </c>
      <c r="C352" s="34">
        <v>533</v>
      </c>
      <c r="D352" s="34">
        <v>579</v>
      </c>
      <c r="E352" s="34">
        <v>522</v>
      </c>
      <c r="F352" s="34">
        <v>482</v>
      </c>
      <c r="G352" s="34">
        <v>526</v>
      </c>
      <c r="H352" s="34">
        <v>594</v>
      </c>
      <c r="I352" s="34">
        <v>532</v>
      </c>
      <c r="J352" s="34">
        <v>580</v>
      </c>
      <c r="K352" s="34">
        <v>431</v>
      </c>
      <c r="L352" s="34">
        <v>593</v>
      </c>
      <c r="M352" s="34">
        <v>377</v>
      </c>
    </row>
    <row r="353" spans="1:13" x14ac:dyDescent="0.2">
      <c r="A353" s="34" t="s">
        <v>101247</v>
      </c>
      <c r="B353" s="34">
        <v>354</v>
      </c>
      <c r="C353" s="34">
        <v>308</v>
      </c>
      <c r="D353" s="34">
        <v>344</v>
      </c>
      <c r="E353" s="34">
        <v>392</v>
      </c>
      <c r="F353" s="34">
        <v>296</v>
      </c>
      <c r="G353" s="34">
        <v>305</v>
      </c>
      <c r="H353" s="34">
        <v>366</v>
      </c>
      <c r="I353" s="34">
        <v>352</v>
      </c>
      <c r="J353" s="34">
        <v>341</v>
      </c>
      <c r="K353" s="34">
        <v>231</v>
      </c>
      <c r="L353" s="34">
        <v>326</v>
      </c>
      <c r="M353" s="34">
        <v>247</v>
      </c>
    </row>
    <row r="354" spans="1:13" x14ac:dyDescent="0.2">
      <c r="A354" s="34" t="s">
        <v>101248</v>
      </c>
      <c r="B354" s="34">
        <v>266</v>
      </c>
      <c r="C354" s="34">
        <v>304</v>
      </c>
      <c r="D354" s="34">
        <v>295</v>
      </c>
      <c r="E354" s="34">
        <v>281</v>
      </c>
      <c r="F354" s="34">
        <v>318</v>
      </c>
      <c r="G354" s="34">
        <v>260</v>
      </c>
      <c r="H354" s="34">
        <v>370</v>
      </c>
      <c r="I354" s="34">
        <v>274</v>
      </c>
      <c r="J354" s="34">
        <v>366</v>
      </c>
      <c r="K354" s="34">
        <v>212</v>
      </c>
      <c r="L354" s="34">
        <v>294</v>
      </c>
      <c r="M354" s="34">
        <v>233</v>
      </c>
    </row>
    <row r="355" spans="1:13" x14ac:dyDescent="0.2">
      <c r="A355" s="34" t="s">
        <v>101249</v>
      </c>
      <c r="B355" s="34">
        <v>423</v>
      </c>
      <c r="C355" s="34">
        <v>344</v>
      </c>
      <c r="D355" s="34">
        <v>356</v>
      </c>
      <c r="E355" s="34">
        <v>390</v>
      </c>
      <c r="F355" s="34">
        <v>390</v>
      </c>
      <c r="G355" s="34">
        <v>398</v>
      </c>
      <c r="H355" s="34">
        <v>395</v>
      </c>
      <c r="I355" s="34">
        <v>346</v>
      </c>
      <c r="J355" s="34">
        <v>462</v>
      </c>
      <c r="K355" s="34">
        <v>306</v>
      </c>
      <c r="L355" s="34">
        <v>435</v>
      </c>
      <c r="M355" s="34">
        <v>309</v>
      </c>
    </row>
    <row r="356" spans="1:13" x14ac:dyDescent="0.2">
      <c r="A356" s="34" t="s">
        <v>101250</v>
      </c>
      <c r="B356" s="34">
        <v>310</v>
      </c>
      <c r="C356" s="34">
        <v>363</v>
      </c>
      <c r="D356" s="34">
        <v>392</v>
      </c>
      <c r="E356" s="34">
        <v>370</v>
      </c>
      <c r="F356" s="34">
        <v>313</v>
      </c>
      <c r="G356" s="34">
        <v>318</v>
      </c>
      <c r="H356" s="34">
        <v>375</v>
      </c>
      <c r="I356" s="34">
        <v>311</v>
      </c>
      <c r="J356" s="34">
        <v>361</v>
      </c>
      <c r="K356" s="34">
        <v>307</v>
      </c>
      <c r="L356" s="34">
        <v>340</v>
      </c>
      <c r="M356" s="34">
        <v>263</v>
      </c>
    </row>
    <row r="357" spans="1:13" x14ac:dyDescent="0.2">
      <c r="A357" s="34" t="s">
        <v>101251</v>
      </c>
      <c r="B357" s="34">
        <v>605</v>
      </c>
      <c r="C357" s="34">
        <v>643</v>
      </c>
      <c r="D357" s="34">
        <v>641</v>
      </c>
      <c r="E357" s="34">
        <v>687</v>
      </c>
      <c r="F357" s="34">
        <v>598</v>
      </c>
      <c r="G357" s="34">
        <v>545</v>
      </c>
      <c r="H357" s="34">
        <v>775</v>
      </c>
      <c r="I357" s="34">
        <v>635</v>
      </c>
      <c r="J357" s="34">
        <v>656</v>
      </c>
      <c r="K357" s="34">
        <v>506</v>
      </c>
      <c r="L357" s="34">
        <v>637</v>
      </c>
      <c r="M357" s="34">
        <v>530</v>
      </c>
    </row>
    <row r="358" spans="1:13" x14ac:dyDescent="0.2">
      <c r="A358" s="34" t="s">
        <v>101252</v>
      </c>
      <c r="B358" s="34">
        <v>678</v>
      </c>
      <c r="C358" s="34">
        <v>590</v>
      </c>
      <c r="D358" s="34">
        <v>678</v>
      </c>
      <c r="E358" s="34">
        <v>643</v>
      </c>
      <c r="F358" s="34">
        <v>600</v>
      </c>
      <c r="G358" s="34">
        <v>525</v>
      </c>
      <c r="H358" s="34">
        <v>732</v>
      </c>
      <c r="I358" s="34">
        <v>569</v>
      </c>
      <c r="J358" s="34">
        <v>718</v>
      </c>
      <c r="K358" s="34">
        <v>476</v>
      </c>
      <c r="L358" s="34">
        <v>613</v>
      </c>
      <c r="M358" s="34">
        <v>396</v>
      </c>
    </row>
    <row r="359" spans="1:13" x14ac:dyDescent="0.2">
      <c r="A359" s="34" t="s">
        <v>101253</v>
      </c>
      <c r="B359" s="34">
        <v>299</v>
      </c>
      <c r="C359" s="34">
        <v>526</v>
      </c>
      <c r="D359" s="34">
        <v>357</v>
      </c>
      <c r="E359" s="34">
        <v>521</v>
      </c>
      <c r="F359" s="34">
        <v>292</v>
      </c>
      <c r="G359" s="34">
        <v>381</v>
      </c>
      <c r="H359" s="34">
        <v>385</v>
      </c>
      <c r="I359" s="34">
        <v>560</v>
      </c>
      <c r="J359" s="34">
        <v>322</v>
      </c>
      <c r="K359" s="34">
        <v>382</v>
      </c>
      <c r="L359" s="34">
        <v>358</v>
      </c>
      <c r="M359" s="34">
        <v>383</v>
      </c>
    </row>
    <row r="360" spans="1:13" x14ac:dyDescent="0.2">
      <c r="A360" s="34" t="s">
        <v>101254</v>
      </c>
      <c r="B360" s="34">
        <v>668</v>
      </c>
      <c r="C360" s="34">
        <v>735</v>
      </c>
      <c r="D360" s="34">
        <v>707</v>
      </c>
      <c r="E360" s="34">
        <v>675</v>
      </c>
      <c r="F360" s="34">
        <v>718</v>
      </c>
      <c r="G360" s="34">
        <v>690</v>
      </c>
      <c r="H360" s="34">
        <v>787</v>
      </c>
      <c r="I360" s="34">
        <v>673</v>
      </c>
      <c r="J360" s="34">
        <v>700</v>
      </c>
      <c r="K360" s="34">
        <v>532</v>
      </c>
      <c r="L360" s="34">
        <v>840</v>
      </c>
      <c r="M360" s="34">
        <v>569</v>
      </c>
    </row>
    <row r="361" spans="1:13" x14ac:dyDescent="0.2">
      <c r="A361" s="34" t="s">
        <v>101255</v>
      </c>
      <c r="B361" s="34">
        <v>642</v>
      </c>
      <c r="C361" s="34">
        <v>751</v>
      </c>
      <c r="D361" s="34">
        <v>721</v>
      </c>
      <c r="E361" s="34">
        <v>787</v>
      </c>
      <c r="F361" s="34">
        <v>702</v>
      </c>
      <c r="G361" s="34">
        <v>642</v>
      </c>
      <c r="H361" s="34">
        <v>694</v>
      </c>
      <c r="I361" s="34">
        <v>779</v>
      </c>
      <c r="J361" s="34">
        <v>765</v>
      </c>
      <c r="K361" s="34">
        <v>597</v>
      </c>
      <c r="L361" s="34">
        <v>737</v>
      </c>
      <c r="M361" s="34">
        <v>599</v>
      </c>
    </row>
    <row r="362" spans="1:13" x14ac:dyDescent="0.2">
      <c r="A362" s="34" t="s">
        <v>101256</v>
      </c>
      <c r="B362" s="34">
        <v>523</v>
      </c>
      <c r="C362" s="34">
        <v>617</v>
      </c>
      <c r="D362" s="34">
        <v>709</v>
      </c>
      <c r="E362" s="34">
        <v>781</v>
      </c>
      <c r="F362" s="34">
        <v>563</v>
      </c>
      <c r="G362" s="34">
        <v>561</v>
      </c>
      <c r="H362" s="34">
        <v>618</v>
      </c>
      <c r="I362" s="34">
        <v>653</v>
      </c>
      <c r="J362" s="34">
        <v>644</v>
      </c>
      <c r="K362" s="34">
        <v>457</v>
      </c>
      <c r="L362" s="34">
        <v>630</v>
      </c>
      <c r="M362" s="34">
        <v>484</v>
      </c>
    </row>
    <row r="363" spans="1:13" x14ac:dyDescent="0.2">
      <c r="A363" s="34" t="s">
        <v>101257</v>
      </c>
      <c r="B363" s="34">
        <v>519</v>
      </c>
      <c r="C363" s="34">
        <v>580</v>
      </c>
      <c r="D363" s="34">
        <v>528</v>
      </c>
      <c r="E363" s="34">
        <v>618</v>
      </c>
      <c r="F363" s="34">
        <v>538</v>
      </c>
      <c r="G363" s="34">
        <v>642</v>
      </c>
      <c r="H363" s="34">
        <v>751</v>
      </c>
      <c r="I363" s="34">
        <v>662</v>
      </c>
      <c r="J363" s="34">
        <v>669</v>
      </c>
      <c r="K363" s="34">
        <v>516</v>
      </c>
      <c r="L363" s="34">
        <v>484</v>
      </c>
      <c r="M363" s="34">
        <v>494</v>
      </c>
    </row>
    <row r="364" spans="1:13" x14ac:dyDescent="0.2">
      <c r="A364" s="34" t="s">
        <v>101258</v>
      </c>
      <c r="B364" s="34">
        <v>446</v>
      </c>
      <c r="C364" s="34">
        <v>646</v>
      </c>
      <c r="D364" s="34">
        <v>577</v>
      </c>
      <c r="E364" s="34">
        <v>642</v>
      </c>
      <c r="F364" s="34">
        <v>435</v>
      </c>
      <c r="G364" s="34">
        <v>551</v>
      </c>
      <c r="H364" s="34">
        <v>587</v>
      </c>
      <c r="I364" s="34">
        <v>649</v>
      </c>
      <c r="J364" s="34">
        <v>591</v>
      </c>
      <c r="K364" s="34">
        <v>467</v>
      </c>
      <c r="L364" s="34">
        <v>525</v>
      </c>
      <c r="M364" s="34">
        <v>412</v>
      </c>
    </row>
    <row r="365" spans="1:13" x14ac:dyDescent="0.2">
      <c r="A365" s="34" t="s">
        <v>101259</v>
      </c>
      <c r="B365" s="34">
        <v>584</v>
      </c>
      <c r="C365" s="34">
        <v>662</v>
      </c>
      <c r="D365" s="34">
        <v>639</v>
      </c>
      <c r="E365" s="34">
        <v>746</v>
      </c>
      <c r="F365" s="34">
        <v>612</v>
      </c>
      <c r="G365" s="34">
        <v>619</v>
      </c>
      <c r="H365" s="34">
        <v>661</v>
      </c>
      <c r="I365" s="34">
        <v>687</v>
      </c>
      <c r="J365" s="34">
        <v>622</v>
      </c>
      <c r="K365" s="34">
        <v>559</v>
      </c>
      <c r="L365" s="34">
        <v>556</v>
      </c>
      <c r="M365" s="34">
        <v>578</v>
      </c>
    </row>
    <row r="366" spans="1:13" x14ac:dyDescent="0.2">
      <c r="A366" s="34" t="s">
        <v>101260</v>
      </c>
      <c r="B366" s="34">
        <v>1123</v>
      </c>
      <c r="C366" s="34">
        <v>1055</v>
      </c>
      <c r="D366" s="34">
        <v>1128</v>
      </c>
      <c r="E366" s="34">
        <v>1235</v>
      </c>
      <c r="F366" s="34">
        <v>942</v>
      </c>
      <c r="G366" s="34">
        <v>998</v>
      </c>
      <c r="H366" s="34">
        <v>1116</v>
      </c>
      <c r="I366" s="34">
        <v>1012</v>
      </c>
      <c r="J366" s="34">
        <v>1127</v>
      </c>
      <c r="K366" s="34">
        <v>945</v>
      </c>
      <c r="L366" s="34">
        <v>1068</v>
      </c>
      <c r="M366" s="34">
        <v>874</v>
      </c>
    </row>
    <row r="367" spans="1:13" x14ac:dyDescent="0.2">
      <c r="A367" s="34" t="s">
        <v>101261</v>
      </c>
      <c r="B367" s="34">
        <v>948</v>
      </c>
      <c r="C367" s="34">
        <v>878</v>
      </c>
      <c r="D367" s="34">
        <v>970</v>
      </c>
      <c r="E367" s="34">
        <v>1024</v>
      </c>
      <c r="F367" s="34">
        <v>858</v>
      </c>
      <c r="G367" s="34">
        <v>783</v>
      </c>
      <c r="H367" s="34">
        <v>940</v>
      </c>
      <c r="I367" s="34">
        <v>888</v>
      </c>
      <c r="J367" s="34">
        <v>963</v>
      </c>
      <c r="K367" s="34">
        <v>737</v>
      </c>
      <c r="L367" s="34">
        <v>1058</v>
      </c>
      <c r="M367" s="34">
        <v>692</v>
      </c>
    </row>
    <row r="368" spans="1:13" x14ac:dyDescent="0.2">
      <c r="A368" s="34" t="s">
        <v>101262</v>
      </c>
      <c r="B368" s="34">
        <v>318</v>
      </c>
      <c r="C368" s="34">
        <v>388</v>
      </c>
      <c r="D368" s="34">
        <v>375</v>
      </c>
      <c r="E368" s="34">
        <v>403</v>
      </c>
      <c r="F368" s="34">
        <v>322</v>
      </c>
      <c r="G368" s="34">
        <v>352</v>
      </c>
      <c r="H368" s="34">
        <v>335</v>
      </c>
      <c r="I368" s="34">
        <v>399</v>
      </c>
      <c r="J368" s="34">
        <v>350</v>
      </c>
      <c r="K368" s="34">
        <v>319</v>
      </c>
      <c r="L368" s="34">
        <v>420</v>
      </c>
      <c r="M368" s="34">
        <v>283</v>
      </c>
    </row>
    <row r="369" spans="1:13" x14ac:dyDescent="0.2">
      <c r="A369" s="34" t="s">
        <v>101263</v>
      </c>
      <c r="B369" s="34">
        <v>1410</v>
      </c>
      <c r="C369" s="34">
        <v>1173</v>
      </c>
      <c r="D369" s="34">
        <v>1433</v>
      </c>
      <c r="E369" s="34">
        <v>1295</v>
      </c>
      <c r="F369" s="34">
        <v>1267</v>
      </c>
      <c r="G369" s="34">
        <v>1062</v>
      </c>
      <c r="H369" s="34">
        <v>1520</v>
      </c>
      <c r="I369" s="34">
        <v>1087</v>
      </c>
      <c r="J369" s="34">
        <v>1381</v>
      </c>
      <c r="K369" s="34">
        <v>942</v>
      </c>
      <c r="L369" s="34">
        <v>1412</v>
      </c>
      <c r="M369" s="34">
        <v>902</v>
      </c>
    </row>
    <row r="370" spans="1:13" x14ac:dyDescent="0.2">
      <c r="A370" s="34" t="s">
        <v>101264</v>
      </c>
      <c r="B370" s="34">
        <v>1711</v>
      </c>
      <c r="C370" s="34">
        <v>1495</v>
      </c>
      <c r="D370" s="34">
        <v>1617</v>
      </c>
      <c r="E370" s="34">
        <v>1667</v>
      </c>
      <c r="F370" s="34">
        <v>1365</v>
      </c>
      <c r="G370" s="34">
        <v>1471</v>
      </c>
      <c r="H370" s="34">
        <v>1723</v>
      </c>
      <c r="I370" s="34">
        <v>1353</v>
      </c>
      <c r="J370" s="34">
        <v>1640</v>
      </c>
      <c r="K370" s="34">
        <v>1226</v>
      </c>
      <c r="L370" s="34">
        <v>1575</v>
      </c>
      <c r="M370" s="34">
        <v>1201</v>
      </c>
    </row>
    <row r="371" spans="1:13" x14ac:dyDescent="0.2">
      <c r="A371" s="34" t="s">
        <v>101265</v>
      </c>
      <c r="B371" s="34">
        <v>550</v>
      </c>
      <c r="C371" s="34">
        <v>529</v>
      </c>
      <c r="D371" s="34">
        <v>462</v>
      </c>
      <c r="E371" s="34">
        <v>536</v>
      </c>
      <c r="F371" s="34">
        <v>475</v>
      </c>
      <c r="G371" s="34">
        <v>438</v>
      </c>
      <c r="H371" s="34">
        <v>547</v>
      </c>
      <c r="I371" s="34">
        <v>426</v>
      </c>
      <c r="J371" s="34">
        <v>535</v>
      </c>
      <c r="K371" s="34">
        <v>334</v>
      </c>
      <c r="L371" s="34">
        <v>509</v>
      </c>
      <c r="M371" s="34">
        <v>341</v>
      </c>
    </row>
    <row r="372" spans="1:13" x14ac:dyDescent="0.2">
      <c r="A372" s="34" t="s">
        <v>101266</v>
      </c>
      <c r="B372" s="34">
        <v>653</v>
      </c>
      <c r="C372" s="34">
        <v>681</v>
      </c>
      <c r="D372" s="34">
        <v>655</v>
      </c>
      <c r="E372" s="34">
        <v>755</v>
      </c>
      <c r="F372" s="34">
        <v>554</v>
      </c>
      <c r="G372" s="34">
        <v>632</v>
      </c>
      <c r="H372" s="34">
        <v>660</v>
      </c>
      <c r="I372" s="34">
        <v>680</v>
      </c>
      <c r="J372" s="34">
        <v>671</v>
      </c>
      <c r="K372" s="34">
        <v>571</v>
      </c>
      <c r="L372" s="34">
        <v>665</v>
      </c>
      <c r="M372" s="34">
        <v>536</v>
      </c>
    </row>
    <row r="373" spans="1:13" x14ac:dyDescent="0.2">
      <c r="A373" s="34" t="s">
        <v>101267</v>
      </c>
      <c r="B373" s="34">
        <v>684</v>
      </c>
      <c r="C373" s="34">
        <v>712</v>
      </c>
      <c r="D373" s="34">
        <v>634</v>
      </c>
      <c r="E373" s="34">
        <v>759</v>
      </c>
      <c r="F373" s="34">
        <v>492</v>
      </c>
      <c r="G373" s="34">
        <v>633</v>
      </c>
      <c r="H373" s="34">
        <v>732</v>
      </c>
      <c r="I373" s="34">
        <v>687</v>
      </c>
      <c r="J373" s="34">
        <v>712</v>
      </c>
      <c r="K373" s="34">
        <v>548</v>
      </c>
      <c r="L373" s="34">
        <v>772</v>
      </c>
      <c r="M373" s="34">
        <v>563</v>
      </c>
    </row>
    <row r="374" spans="1:13" x14ac:dyDescent="0.2">
      <c r="A374" s="34" t="s">
        <v>101268</v>
      </c>
      <c r="B374" s="34">
        <v>885</v>
      </c>
      <c r="C374" s="34">
        <v>875</v>
      </c>
      <c r="D374" s="34">
        <v>915</v>
      </c>
      <c r="E374" s="34">
        <v>941</v>
      </c>
      <c r="F374" s="34">
        <v>856</v>
      </c>
      <c r="G374" s="34">
        <v>854</v>
      </c>
      <c r="H374" s="34">
        <v>968</v>
      </c>
      <c r="I374" s="34">
        <v>858</v>
      </c>
      <c r="J374" s="34">
        <v>960</v>
      </c>
      <c r="K374" s="34">
        <v>722</v>
      </c>
      <c r="L374" s="34">
        <v>844</v>
      </c>
      <c r="M374" s="34">
        <v>710</v>
      </c>
    </row>
    <row r="375" spans="1:13" x14ac:dyDescent="0.2">
      <c r="A375" s="34" t="s">
        <v>101269</v>
      </c>
      <c r="B375" s="34">
        <v>1237</v>
      </c>
      <c r="C375" s="34">
        <v>1250</v>
      </c>
      <c r="D375" s="34">
        <v>1505</v>
      </c>
      <c r="E375" s="34">
        <v>1315</v>
      </c>
      <c r="F375" s="34">
        <v>1248</v>
      </c>
      <c r="G375" s="34">
        <v>1158</v>
      </c>
      <c r="H375" s="34">
        <v>1442</v>
      </c>
      <c r="I375" s="34">
        <v>1248</v>
      </c>
      <c r="J375" s="34">
        <v>1403</v>
      </c>
      <c r="K375" s="34">
        <v>1036</v>
      </c>
      <c r="L375" s="34">
        <v>1327</v>
      </c>
      <c r="M375" s="34">
        <v>864</v>
      </c>
    </row>
    <row r="376" spans="1:13" x14ac:dyDescent="0.2">
      <c r="A376" s="34" t="s">
        <v>101270</v>
      </c>
      <c r="B376" s="34">
        <v>537</v>
      </c>
      <c r="C376" s="34">
        <v>528</v>
      </c>
      <c r="D376" s="34">
        <v>656</v>
      </c>
      <c r="E376" s="34">
        <v>560</v>
      </c>
      <c r="F376" s="34">
        <v>504</v>
      </c>
      <c r="G376" s="34">
        <v>492</v>
      </c>
      <c r="H376" s="34">
        <v>570</v>
      </c>
      <c r="I376" s="34">
        <v>513</v>
      </c>
      <c r="J376" s="34">
        <v>494</v>
      </c>
      <c r="K376" s="34">
        <v>471</v>
      </c>
      <c r="L376" s="34">
        <v>531</v>
      </c>
      <c r="M376" s="34">
        <v>416</v>
      </c>
    </row>
    <row r="377" spans="1:13" x14ac:dyDescent="0.2">
      <c r="A377" s="34" t="s">
        <v>101271</v>
      </c>
      <c r="B377" s="34">
        <v>647</v>
      </c>
      <c r="C377" s="34">
        <v>563</v>
      </c>
      <c r="D377" s="34">
        <v>637</v>
      </c>
      <c r="E377" s="34">
        <v>630</v>
      </c>
      <c r="F377" s="34">
        <v>529</v>
      </c>
      <c r="G377" s="34">
        <v>493</v>
      </c>
      <c r="H377" s="34">
        <v>636</v>
      </c>
      <c r="I377" s="34">
        <v>594</v>
      </c>
      <c r="J377" s="34">
        <v>522</v>
      </c>
      <c r="K377" s="34">
        <v>436</v>
      </c>
      <c r="L377" s="34">
        <v>506</v>
      </c>
      <c r="M377" s="34">
        <v>444</v>
      </c>
    </row>
    <row r="378" spans="1:13" x14ac:dyDescent="0.2">
      <c r="A378" s="34" t="s">
        <v>101272</v>
      </c>
      <c r="B378" s="34">
        <v>631</v>
      </c>
      <c r="C378" s="34">
        <v>696</v>
      </c>
      <c r="D378" s="34">
        <v>720</v>
      </c>
      <c r="E378" s="34">
        <v>780</v>
      </c>
      <c r="F378" s="34">
        <v>682</v>
      </c>
      <c r="G378" s="34">
        <v>609</v>
      </c>
      <c r="H378" s="34">
        <v>736</v>
      </c>
      <c r="I378" s="34">
        <v>718</v>
      </c>
      <c r="J378" s="34">
        <v>782</v>
      </c>
      <c r="K378" s="34">
        <v>595</v>
      </c>
      <c r="L378" s="34">
        <v>772</v>
      </c>
      <c r="M378" s="34">
        <v>568</v>
      </c>
    </row>
    <row r="379" spans="1:13" x14ac:dyDescent="0.2">
      <c r="A379" s="34" t="s">
        <v>101273</v>
      </c>
      <c r="B379" s="34">
        <v>787</v>
      </c>
      <c r="C379" s="34">
        <v>796</v>
      </c>
      <c r="D379" s="34">
        <v>840</v>
      </c>
      <c r="E379" s="34">
        <v>810</v>
      </c>
      <c r="F379" s="34">
        <v>642</v>
      </c>
      <c r="G379" s="34">
        <v>644</v>
      </c>
      <c r="H379" s="34">
        <v>842</v>
      </c>
      <c r="I379" s="34">
        <v>783</v>
      </c>
      <c r="J379" s="34">
        <v>743</v>
      </c>
      <c r="K379" s="34">
        <v>610</v>
      </c>
      <c r="L379" s="34">
        <v>860</v>
      </c>
      <c r="M379" s="34">
        <v>554</v>
      </c>
    </row>
    <row r="380" spans="1:13" x14ac:dyDescent="0.2">
      <c r="A380" s="34" t="s">
        <v>101274</v>
      </c>
      <c r="B380" s="34">
        <v>407</v>
      </c>
      <c r="C380" s="34">
        <v>430</v>
      </c>
      <c r="D380" s="34">
        <v>513</v>
      </c>
      <c r="E380" s="34">
        <v>400</v>
      </c>
      <c r="F380" s="34">
        <v>460</v>
      </c>
      <c r="G380" s="34">
        <v>431</v>
      </c>
      <c r="H380" s="34">
        <v>522</v>
      </c>
      <c r="I380" s="34">
        <v>431</v>
      </c>
      <c r="J380" s="34">
        <v>485</v>
      </c>
      <c r="K380" s="34">
        <v>317</v>
      </c>
      <c r="L380" s="34">
        <v>497</v>
      </c>
      <c r="M380" s="34">
        <v>301</v>
      </c>
    </row>
    <row r="381" spans="1:13" x14ac:dyDescent="0.2">
      <c r="A381" s="34" t="s">
        <v>101275</v>
      </c>
      <c r="B381" s="34">
        <v>370</v>
      </c>
      <c r="C381" s="34">
        <v>348</v>
      </c>
      <c r="D381" s="34">
        <v>396</v>
      </c>
      <c r="E381" s="34">
        <v>422</v>
      </c>
      <c r="F381" s="34">
        <v>412</v>
      </c>
      <c r="G381" s="34">
        <v>357</v>
      </c>
      <c r="H381" s="34">
        <v>417</v>
      </c>
      <c r="I381" s="34">
        <v>379</v>
      </c>
      <c r="J381" s="34">
        <v>489</v>
      </c>
      <c r="K381" s="34">
        <v>296</v>
      </c>
      <c r="L381" s="34">
        <v>340</v>
      </c>
      <c r="M381" s="34">
        <v>327</v>
      </c>
    </row>
    <row r="382" spans="1:13" x14ac:dyDescent="0.2">
      <c r="A382" s="34" t="s">
        <v>101276</v>
      </c>
      <c r="B382" s="34">
        <v>689</v>
      </c>
      <c r="C382" s="34">
        <v>648</v>
      </c>
      <c r="D382" s="34">
        <v>836</v>
      </c>
      <c r="E382" s="34">
        <v>765</v>
      </c>
      <c r="F382" s="34">
        <v>723</v>
      </c>
      <c r="G382" s="34">
        <v>603</v>
      </c>
      <c r="H382" s="34">
        <v>842</v>
      </c>
      <c r="I382" s="34">
        <v>626</v>
      </c>
      <c r="J382" s="34">
        <v>765</v>
      </c>
      <c r="K382" s="34">
        <v>556</v>
      </c>
      <c r="L382" s="34">
        <v>753</v>
      </c>
      <c r="M382" s="34">
        <v>585</v>
      </c>
    </row>
    <row r="383" spans="1:13" x14ac:dyDescent="0.2">
      <c r="A383" s="34" t="s">
        <v>101277</v>
      </c>
      <c r="B383" s="34">
        <v>645</v>
      </c>
      <c r="C383" s="34">
        <v>572</v>
      </c>
      <c r="D383" s="34">
        <v>677</v>
      </c>
      <c r="E383" s="34">
        <v>638</v>
      </c>
      <c r="F383" s="34">
        <v>588</v>
      </c>
      <c r="G383" s="34">
        <v>658</v>
      </c>
      <c r="H383" s="34">
        <v>674</v>
      </c>
      <c r="I383" s="34">
        <v>566</v>
      </c>
      <c r="J383" s="34">
        <v>624</v>
      </c>
      <c r="K383" s="34">
        <v>412</v>
      </c>
      <c r="L383" s="34">
        <v>644</v>
      </c>
      <c r="M383" s="34">
        <v>540</v>
      </c>
    </row>
    <row r="384" spans="1:13" x14ac:dyDescent="0.2">
      <c r="A384" s="34" t="s">
        <v>101278</v>
      </c>
      <c r="B384" s="34">
        <v>709</v>
      </c>
      <c r="C384" s="34">
        <v>793</v>
      </c>
      <c r="D384" s="34">
        <v>961</v>
      </c>
      <c r="E384" s="34">
        <v>884</v>
      </c>
      <c r="F384" s="34">
        <v>765</v>
      </c>
      <c r="G384" s="34">
        <v>799</v>
      </c>
      <c r="H384" s="34">
        <v>849</v>
      </c>
      <c r="I384" s="34">
        <v>821</v>
      </c>
      <c r="J384" s="34">
        <v>998</v>
      </c>
      <c r="K384" s="34">
        <v>659</v>
      </c>
      <c r="L384" s="34">
        <v>938</v>
      </c>
      <c r="M384" s="34">
        <v>677</v>
      </c>
    </row>
    <row r="385" spans="1:13" x14ac:dyDescent="0.2">
      <c r="A385" s="34" t="s">
        <v>101279</v>
      </c>
      <c r="B385" s="34">
        <v>831</v>
      </c>
      <c r="C385" s="34">
        <v>797</v>
      </c>
      <c r="D385" s="34">
        <v>921</v>
      </c>
      <c r="E385" s="34">
        <v>896</v>
      </c>
      <c r="F385" s="34">
        <v>866</v>
      </c>
      <c r="G385" s="34">
        <v>788</v>
      </c>
      <c r="H385" s="34">
        <v>871</v>
      </c>
      <c r="I385" s="34">
        <v>796</v>
      </c>
      <c r="J385" s="34">
        <v>867</v>
      </c>
      <c r="K385" s="34">
        <v>706</v>
      </c>
      <c r="L385" s="34">
        <v>863</v>
      </c>
      <c r="M385" s="34">
        <v>699</v>
      </c>
    </row>
    <row r="386" spans="1:13" x14ac:dyDescent="0.2">
      <c r="A386" s="34" t="s">
        <v>101280</v>
      </c>
      <c r="B386" s="34">
        <v>491</v>
      </c>
      <c r="C386" s="34">
        <v>453</v>
      </c>
      <c r="D386" s="34">
        <v>563</v>
      </c>
      <c r="E386" s="34">
        <v>503</v>
      </c>
      <c r="F386" s="34">
        <v>444</v>
      </c>
      <c r="G386" s="34">
        <v>426</v>
      </c>
      <c r="H386" s="34">
        <v>541</v>
      </c>
      <c r="I386" s="34">
        <v>502</v>
      </c>
      <c r="J386" s="34">
        <v>502</v>
      </c>
      <c r="K386" s="34">
        <v>367</v>
      </c>
      <c r="L386" s="34">
        <v>514</v>
      </c>
      <c r="M386" s="34">
        <v>364</v>
      </c>
    </row>
    <row r="387" spans="1:13" x14ac:dyDescent="0.2">
      <c r="A387" s="34" t="s">
        <v>101281</v>
      </c>
      <c r="B387" s="34">
        <v>444</v>
      </c>
      <c r="C387" s="34">
        <v>498</v>
      </c>
      <c r="D387" s="34">
        <v>523</v>
      </c>
      <c r="E387" s="34">
        <v>631</v>
      </c>
      <c r="F387" s="34">
        <v>451</v>
      </c>
      <c r="G387" s="34">
        <v>528</v>
      </c>
      <c r="H387" s="34">
        <v>466</v>
      </c>
      <c r="I387" s="34">
        <v>633</v>
      </c>
      <c r="J387" s="34">
        <v>480</v>
      </c>
      <c r="K387" s="34">
        <v>457</v>
      </c>
      <c r="L387" s="34">
        <v>417</v>
      </c>
      <c r="M387" s="34">
        <v>440</v>
      </c>
    </row>
    <row r="388" spans="1:13" x14ac:dyDescent="0.2">
      <c r="A388" s="34" t="s">
        <v>101282</v>
      </c>
      <c r="B388" s="34">
        <v>608</v>
      </c>
      <c r="C388" s="34">
        <v>683</v>
      </c>
      <c r="D388" s="34">
        <v>703</v>
      </c>
      <c r="E388" s="34">
        <v>680</v>
      </c>
      <c r="F388" s="34">
        <v>611</v>
      </c>
      <c r="G388" s="34">
        <v>612</v>
      </c>
      <c r="H388" s="34">
        <v>654</v>
      </c>
      <c r="I388" s="34">
        <v>609</v>
      </c>
      <c r="J388" s="34">
        <v>626</v>
      </c>
      <c r="K388" s="34">
        <v>536</v>
      </c>
      <c r="L388" s="34">
        <v>624</v>
      </c>
      <c r="M388" s="34">
        <v>493</v>
      </c>
    </row>
    <row r="389" spans="1:13" x14ac:dyDescent="0.2">
      <c r="A389" s="34" t="s">
        <v>101283</v>
      </c>
      <c r="B389" s="34">
        <v>734</v>
      </c>
      <c r="C389" s="34">
        <v>1045</v>
      </c>
      <c r="D389" s="34">
        <v>963</v>
      </c>
      <c r="E389" s="34">
        <v>936</v>
      </c>
      <c r="F389" s="34">
        <v>895</v>
      </c>
      <c r="G389" s="34">
        <v>913</v>
      </c>
      <c r="H389" s="34">
        <v>912</v>
      </c>
      <c r="I389" s="34">
        <v>932</v>
      </c>
      <c r="J389" s="34">
        <v>938</v>
      </c>
      <c r="K389" s="34">
        <v>702</v>
      </c>
      <c r="L389" s="34">
        <v>966</v>
      </c>
      <c r="M389" s="34">
        <v>709</v>
      </c>
    </row>
    <row r="390" spans="1:13" x14ac:dyDescent="0.2">
      <c r="A390" s="34" t="s">
        <v>101284</v>
      </c>
      <c r="B390" s="34">
        <v>784</v>
      </c>
      <c r="C390" s="34">
        <v>723</v>
      </c>
      <c r="D390" s="34">
        <v>796</v>
      </c>
      <c r="E390" s="34">
        <v>864</v>
      </c>
      <c r="F390" s="34">
        <v>860</v>
      </c>
      <c r="G390" s="34">
        <v>669</v>
      </c>
      <c r="H390" s="34">
        <v>800</v>
      </c>
      <c r="I390" s="34">
        <v>700</v>
      </c>
      <c r="J390" s="34">
        <v>744</v>
      </c>
      <c r="K390" s="34">
        <v>609</v>
      </c>
      <c r="L390" s="34">
        <v>728</v>
      </c>
      <c r="M390" s="34">
        <v>574</v>
      </c>
    </row>
    <row r="391" spans="1:13" x14ac:dyDescent="0.2">
      <c r="A391" s="34" t="s">
        <v>101285</v>
      </c>
      <c r="B391" s="34">
        <v>626</v>
      </c>
      <c r="C391" s="34">
        <v>593</v>
      </c>
      <c r="D391" s="34">
        <v>774</v>
      </c>
      <c r="E391" s="34">
        <v>691</v>
      </c>
      <c r="F391" s="34">
        <v>630</v>
      </c>
      <c r="G391" s="34">
        <v>633</v>
      </c>
      <c r="H391" s="34">
        <v>734</v>
      </c>
      <c r="I391" s="34">
        <v>620</v>
      </c>
      <c r="J391" s="34">
        <v>649</v>
      </c>
      <c r="K391" s="34">
        <v>484</v>
      </c>
      <c r="L391" s="34">
        <v>669</v>
      </c>
      <c r="M391" s="34">
        <v>463</v>
      </c>
    </row>
    <row r="392" spans="1:13" x14ac:dyDescent="0.2">
      <c r="A392" s="34" t="s">
        <v>101286</v>
      </c>
      <c r="B392" s="34">
        <v>922</v>
      </c>
      <c r="C392" s="34">
        <v>1056</v>
      </c>
      <c r="D392" s="34">
        <v>879</v>
      </c>
      <c r="E392" s="34">
        <v>993</v>
      </c>
      <c r="F392" s="34">
        <v>846</v>
      </c>
      <c r="G392" s="34">
        <v>891</v>
      </c>
      <c r="H392" s="34">
        <v>974</v>
      </c>
      <c r="I392" s="34">
        <v>990</v>
      </c>
      <c r="J392" s="34">
        <v>908</v>
      </c>
      <c r="K392" s="34">
        <v>836</v>
      </c>
      <c r="L392" s="34">
        <v>892</v>
      </c>
      <c r="M392" s="34">
        <v>673</v>
      </c>
    </row>
    <row r="393" spans="1:13" x14ac:dyDescent="0.2">
      <c r="A393" s="34" t="s">
        <v>101287</v>
      </c>
      <c r="B393" s="34">
        <v>716</v>
      </c>
      <c r="C393" s="34">
        <v>705</v>
      </c>
      <c r="D393" s="34">
        <v>764</v>
      </c>
      <c r="E393" s="34">
        <v>783</v>
      </c>
      <c r="F393" s="34">
        <v>577</v>
      </c>
      <c r="G393" s="34">
        <v>761</v>
      </c>
      <c r="H393" s="34">
        <v>837</v>
      </c>
      <c r="I393" s="34">
        <v>737</v>
      </c>
      <c r="J393" s="34">
        <v>709</v>
      </c>
      <c r="K393" s="34">
        <v>586</v>
      </c>
      <c r="L393" s="34">
        <v>663</v>
      </c>
      <c r="M393" s="34">
        <v>522</v>
      </c>
    </row>
    <row r="394" spans="1:13" x14ac:dyDescent="0.2">
      <c r="A394" s="34" t="s">
        <v>101288</v>
      </c>
      <c r="B394" s="34">
        <v>482</v>
      </c>
      <c r="C394" s="34">
        <v>658</v>
      </c>
      <c r="D394" s="34">
        <v>504</v>
      </c>
      <c r="E394" s="34">
        <v>624</v>
      </c>
      <c r="F394" s="34">
        <v>454</v>
      </c>
      <c r="G394" s="34">
        <v>490</v>
      </c>
      <c r="H394" s="34">
        <v>523</v>
      </c>
      <c r="I394" s="34">
        <v>592</v>
      </c>
      <c r="J394" s="34">
        <v>590</v>
      </c>
      <c r="K394" s="34">
        <v>422</v>
      </c>
      <c r="L394" s="34">
        <v>534</v>
      </c>
      <c r="M394" s="34">
        <v>406</v>
      </c>
    </row>
    <row r="395" spans="1:13" x14ac:dyDescent="0.2">
      <c r="A395" s="34" t="s">
        <v>101289</v>
      </c>
      <c r="B395" s="34">
        <v>482</v>
      </c>
      <c r="C395" s="34">
        <v>577</v>
      </c>
      <c r="D395" s="34">
        <v>591</v>
      </c>
      <c r="E395" s="34">
        <v>577</v>
      </c>
      <c r="F395" s="34">
        <v>531</v>
      </c>
      <c r="G395" s="34">
        <v>513</v>
      </c>
      <c r="H395" s="34">
        <v>586</v>
      </c>
      <c r="I395" s="34">
        <v>512</v>
      </c>
      <c r="J395" s="34">
        <v>596</v>
      </c>
      <c r="K395" s="34">
        <v>413</v>
      </c>
      <c r="L395" s="34">
        <v>469</v>
      </c>
      <c r="M395" s="34">
        <v>384</v>
      </c>
    </row>
    <row r="396" spans="1:13" x14ac:dyDescent="0.2">
      <c r="A396" s="34" t="s">
        <v>101290</v>
      </c>
      <c r="B396" s="34">
        <v>570</v>
      </c>
      <c r="C396" s="34">
        <v>590</v>
      </c>
      <c r="D396" s="34">
        <v>631</v>
      </c>
      <c r="E396" s="34">
        <v>735</v>
      </c>
      <c r="F396" s="34">
        <v>611</v>
      </c>
      <c r="G396" s="34">
        <v>603</v>
      </c>
      <c r="H396" s="34">
        <v>681</v>
      </c>
      <c r="I396" s="34">
        <v>581</v>
      </c>
      <c r="J396" s="34">
        <v>666</v>
      </c>
      <c r="K396" s="34">
        <v>489</v>
      </c>
      <c r="L396" s="34">
        <v>599</v>
      </c>
      <c r="M396" s="34">
        <v>510</v>
      </c>
    </row>
    <row r="397" spans="1:13" x14ac:dyDescent="0.2">
      <c r="A397" s="34" t="s">
        <v>101291</v>
      </c>
      <c r="B397" s="34">
        <v>737</v>
      </c>
      <c r="C397" s="34">
        <v>886</v>
      </c>
      <c r="D397" s="34">
        <v>920</v>
      </c>
      <c r="E397" s="34">
        <v>828</v>
      </c>
      <c r="F397" s="34">
        <v>823</v>
      </c>
      <c r="G397" s="34">
        <v>898</v>
      </c>
      <c r="H397" s="34">
        <v>900</v>
      </c>
      <c r="I397" s="34">
        <v>882</v>
      </c>
      <c r="J397" s="34">
        <v>925</v>
      </c>
      <c r="K397" s="34">
        <v>648</v>
      </c>
      <c r="L397" s="34">
        <v>904</v>
      </c>
      <c r="M397" s="34">
        <v>747</v>
      </c>
    </row>
    <row r="398" spans="1:13" x14ac:dyDescent="0.2">
      <c r="A398" s="34" t="s">
        <v>101292</v>
      </c>
      <c r="B398" s="34">
        <v>426</v>
      </c>
      <c r="C398" s="34">
        <v>477</v>
      </c>
      <c r="D398" s="34">
        <v>506</v>
      </c>
      <c r="E398" s="34">
        <v>594</v>
      </c>
      <c r="F398" s="34">
        <v>438</v>
      </c>
      <c r="G398" s="34">
        <v>482</v>
      </c>
      <c r="H398" s="34">
        <v>568</v>
      </c>
      <c r="I398" s="34">
        <v>549</v>
      </c>
      <c r="J398" s="34">
        <v>450</v>
      </c>
      <c r="K398" s="34">
        <v>412</v>
      </c>
      <c r="L398" s="34">
        <v>457</v>
      </c>
      <c r="M398" s="34">
        <v>443</v>
      </c>
    </row>
    <row r="399" spans="1:13" x14ac:dyDescent="0.2">
      <c r="A399" s="34" t="s">
        <v>101293</v>
      </c>
      <c r="B399" s="34">
        <v>1106</v>
      </c>
      <c r="C399" s="34">
        <v>981</v>
      </c>
      <c r="D399" s="34">
        <v>1212</v>
      </c>
      <c r="E399" s="34">
        <v>1124</v>
      </c>
      <c r="F399" s="34">
        <v>972</v>
      </c>
      <c r="G399" s="34">
        <v>909</v>
      </c>
      <c r="H399" s="34">
        <v>1357</v>
      </c>
      <c r="I399" s="34">
        <v>1025</v>
      </c>
      <c r="J399" s="34">
        <v>1180</v>
      </c>
      <c r="K399" s="34">
        <v>852</v>
      </c>
      <c r="L399" s="34">
        <v>1118</v>
      </c>
      <c r="M399" s="34">
        <v>728</v>
      </c>
    </row>
    <row r="400" spans="1:13" x14ac:dyDescent="0.2">
      <c r="A400" s="34" t="s">
        <v>101294</v>
      </c>
      <c r="B400" s="34">
        <v>706</v>
      </c>
      <c r="C400" s="34">
        <v>794</v>
      </c>
      <c r="D400" s="34">
        <v>823</v>
      </c>
      <c r="E400" s="34">
        <v>842</v>
      </c>
      <c r="F400" s="34">
        <v>725</v>
      </c>
      <c r="G400" s="34">
        <v>771</v>
      </c>
      <c r="H400" s="34">
        <v>781</v>
      </c>
      <c r="I400" s="34">
        <v>862</v>
      </c>
      <c r="J400" s="34">
        <v>864</v>
      </c>
      <c r="K400" s="34">
        <v>655</v>
      </c>
      <c r="L400" s="34">
        <v>692</v>
      </c>
      <c r="M400" s="34">
        <v>582</v>
      </c>
    </row>
    <row r="401" spans="1:13" x14ac:dyDescent="0.2">
      <c r="A401" s="34" t="s">
        <v>101295</v>
      </c>
      <c r="B401" s="34">
        <v>615</v>
      </c>
      <c r="C401" s="34">
        <v>693</v>
      </c>
      <c r="D401" s="34">
        <v>701</v>
      </c>
      <c r="E401" s="34">
        <v>681</v>
      </c>
      <c r="F401" s="34">
        <v>546</v>
      </c>
      <c r="G401" s="34">
        <v>582</v>
      </c>
      <c r="H401" s="34">
        <v>723</v>
      </c>
      <c r="I401" s="34">
        <v>685</v>
      </c>
      <c r="J401" s="34">
        <v>723</v>
      </c>
      <c r="K401" s="34">
        <v>603</v>
      </c>
      <c r="L401" s="34">
        <v>707</v>
      </c>
      <c r="M401" s="34">
        <v>575</v>
      </c>
    </row>
    <row r="402" spans="1:13" x14ac:dyDescent="0.2">
      <c r="A402" s="34" t="s">
        <v>101296</v>
      </c>
      <c r="B402" s="34">
        <v>467</v>
      </c>
      <c r="C402" s="34">
        <v>429</v>
      </c>
      <c r="D402" s="34">
        <v>431</v>
      </c>
      <c r="E402" s="34">
        <v>436</v>
      </c>
      <c r="F402" s="34">
        <v>492</v>
      </c>
      <c r="G402" s="34">
        <v>428</v>
      </c>
      <c r="H402" s="34">
        <v>492</v>
      </c>
      <c r="I402" s="34">
        <v>421</v>
      </c>
      <c r="J402" s="34">
        <v>497</v>
      </c>
      <c r="K402" s="34">
        <v>405</v>
      </c>
      <c r="L402" s="34">
        <v>496</v>
      </c>
      <c r="M402" s="34">
        <v>334</v>
      </c>
    </row>
    <row r="403" spans="1:13" x14ac:dyDescent="0.2">
      <c r="A403" s="34" t="s">
        <v>101297</v>
      </c>
      <c r="B403" s="34">
        <v>273</v>
      </c>
      <c r="C403" s="34">
        <v>287</v>
      </c>
      <c r="D403" s="34">
        <v>308</v>
      </c>
      <c r="E403" s="34">
        <v>340</v>
      </c>
      <c r="F403" s="34">
        <v>217</v>
      </c>
      <c r="G403" s="34">
        <v>285</v>
      </c>
      <c r="H403" s="34">
        <v>327</v>
      </c>
      <c r="I403" s="34">
        <v>269</v>
      </c>
      <c r="J403" s="34">
        <v>262</v>
      </c>
      <c r="K403" s="34">
        <v>216</v>
      </c>
      <c r="L403" s="34">
        <v>257</v>
      </c>
      <c r="M403" s="34">
        <v>226</v>
      </c>
    </row>
    <row r="404" spans="1:13" x14ac:dyDescent="0.2">
      <c r="A404" s="34" t="s">
        <v>101298</v>
      </c>
      <c r="B404" s="34">
        <v>307</v>
      </c>
      <c r="C404" s="34">
        <v>309</v>
      </c>
      <c r="D404" s="34">
        <v>380</v>
      </c>
      <c r="E404" s="34">
        <v>297</v>
      </c>
      <c r="F404" s="34">
        <v>272</v>
      </c>
      <c r="G404" s="34">
        <v>233</v>
      </c>
      <c r="H404" s="34">
        <v>326</v>
      </c>
      <c r="I404" s="34">
        <v>268</v>
      </c>
      <c r="J404" s="34">
        <v>302</v>
      </c>
      <c r="K404" s="34">
        <v>258</v>
      </c>
      <c r="L404" s="34">
        <v>315</v>
      </c>
      <c r="M404" s="34">
        <v>252</v>
      </c>
    </row>
    <row r="405" spans="1:13" x14ac:dyDescent="0.2">
      <c r="A405" s="34" t="s">
        <v>101299</v>
      </c>
      <c r="B405" s="34">
        <v>234</v>
      </c>
      <c r="C405" s="34">
        <v>209</v>
      </c>
      <c r="D405" s="34">
        <v>266</v>
      </c>
      <c r="E405" s="34">
        <v>248</v>
      </c>
      <c r="F405" s="34">
        <v>273</v>
      </c>
      <c r="G405" s="34">
        <v>245</v>
      </c>
      <c r="H405" s="34">
        <v>302</v>
      </c>
      <c r="I405" s="34">
        <v>239</v>
      </c>
      <c r="J405" s="34">
        <v>262</v>
      </c>
      <c r="K405" s="34">
        <v>224</v>
      </c>
      <c r="L405" s="34">
        <v>201</v>
      </c>
      <c r="M405" s="34">
        <v>190</v>
      </c>
    </row>
    <row r="406" spans="1:13" x14ac:dyDescent="0.2">
      <c r="A406" s="34" t="s">
        <v>101300</v>
      </c>
      <c r="B406" s="34">
        <v>389</v>
      </c>
      <c r="C406" s="34">
        <v>432</v>
      </c>
      <c r="D406" s="34">
        <v>446</v>
      </c>
      <c r="E406" s="34">
        <v>487</v>
      </c>
      <c r="F406" s="34">
        <v>341</v>
      </c>
      <c r="G406" s="34">
        <v>434</v>
      </c>
      <c r="H406" s="34">
        <v>492</v>
      </c>
      <c r="I406" s="34">
        <v>447</v>
      </c>
      <c r="J406" s="34">
        <v>447</v>
      </c>
      <c r="K406" s="34">
        <v>349</v>
      </c>
      <c r="L406" s="34">
        <v>404</v>
      </c>
      <c r="M406" s="34">
        <v>361</v>
      </c>
    </row>
    <row r="407" spans="1:13" x14ac:dyDescent="0.2">
      <c r="A407" s="34" t="s">
        <v>101301</v>
      </c>
      <c r="B407" s="34">
        <v>553</v>
      </c>
      <c r="C407" s="34">
        <v>539</v>
      </c>
      <c r="D407" s="34">
        <v>629</v>
      </c>
      <c r="E407" s="34">
        <v>565</v>
      </c>
      <c r="F407" s="34">
        <v>471</v>
      </c>
      <c r="G407" s="34">
        <v>485</v>
      </c>
      <c r="H407" s="34">
        <v>593</v>
      </c>
      <c r="I407" s="34">
        <v>570</v>
      </c>
      <c r="J407" s="34">
        <v>571</v>
      </c>
      <c r="K407" s="34">
        <v>475</v>
      </c>
      <c r="L407" s="34">
        <v>477</v>
      </c>
      <c r="M407" s="34">
        <v>370</v>
      </c>
    </row>
    <row r="408" spans="1:13" x14ac:dyDescent="0.2">
      <c r="A408" s="34" t="s">
        <v>101302</v>
      </c>
      <c r="B408" s="34">
        <v>253</v>
      </c>
      <c r="C408" s="34">
        <v>355</v>
      </c>
      <c r="D408" s="34">
        <v>301</v>
      </c>
      <c r="E408" s="34">
        <v>392</v>
      </c>
      <c r="F408" s="34">
        <v>336</v>
      </c>
      <c r="G408" s="34">
        <v>298</v>
      </c>
      <c r="H408" s="34">
        <v>334</v>
      </c>
      <c r="I408" s="34">
        <v>329</v>
      </c>
      <c r="J408" s="34">
        <v>320</v>
      </c>
      <c r="K408" s="34">
        <v>273</v>
      </c>
      <c r="L408" s="34">
        <v>327</v>
      </c>
      <c r="M408" s="34">
        <v>280</v>
      </c>
    </row>
    <row r="409" spans="1:13" x14ac:dyDescent="0.2">
      <c r="A409" s="34" t="s">
        <v>101303</v>
      </c>
      <c r="B409" s="34">
        <v>162</v>
      </c>
      <c r="C409" s="34">
        <v>215</v>
      </c>
      <c r="D409" s="34">
        <v>230</v>
      </c>
      <c r="E409" s="34">
        <v>261</v>
      </c>
      <c r="F409" s="34">
        <v>177</v>
      </c>
      <c r="G409" s="34">
        <v>213</v>
      </c>
      <c r="H409" s="34">
        <v>233</v>
      </c>
      <c r="I409" s="34">
        <v>211</v>
      </c>
      <c r="J409" s="34">
        <v>220</v>
      </c>
      <c r="K409" s="34">
        <v>187</v>
      </c>
      <c r="L409" s="34">
        <v>208</v>
      </c>
      <c r="M409" s="34">
        <v>150</v>
      </c>
    </row>
    <row r="410" spans="1:13" x14ac:dyDescent="0.2">
      <c r="A410" s="34" t="s">
        <v>101304</v>
      </c>
      <c r="B410" s="34">
        <v>233</v>
      </c>
      <c r="C410" s="34">
        <v>240</v>
      </c>
      <c r="D410" s="34">
        <v>301</v>
      </c>
      <c r="E410" s="34">
        <v>299</v>
      </c>
      <c r="F410" s="34">
        <v>284</v>
      </c>
      <c r="G410" s="34">
        <v>248</v>
      </c>
      <c r="H410" s="34">
        <v>298</v>
      </c>
      <c r="I410" s="34">
        <v>234</v>
      </c>
      <c r="J410" s="34">
        <v>264</v>
      </c>
      <c r="K410" s="34">
        <v>198</v>
      </c>
      <c r="L410" s="34">
        <v>273</v>
      </c>
      <c r="M410" s="34">
        <v>228</v>
      </c>
    </row>
    <row r="411" spans="1:13" x14ac:dyDescent="0.2">
      <c r="A411" s="34" t="s">
        <v>101305</v>
      </c>
      <c r="B411" s="34">
        <v>260</v>
      </c>
      <c r="C411" s="34">
        <v>316</v>
      </c>
      <c r="D411" s="34">
        <v>319</v>
      </c>
      <c r="E411" s="34">
        <v>367</v>
      </c>
      <c r="F411" s="34">
        <v>248</v>
      </c>
      <c r="G411" s="34">
        <v>312</v>
      </c>
      <c r="H411" s="34">
        <v>305</v>
      </c>
      <c r="I411" s="34">
        <v>307</v>
      </c>
      <c r="J411" s="34">
        <v>317</v>
      </c>
      <c r="K411" s="34">
        <v>279</v>
      </c>
      <c r="L411" s="34">
        <v>289</v>
      </c>
      <c r="M411" s="34">
        <v>232</v>
      </c>
    </row>
    <row r="412" spans="1:13" x14ac:dyDescent="0.2">
      <c r="A412" s="34" t="s">
        <v>101306</v>
      </c>
      <c r="B412" s="34">
        <v>311</v>
      </c>
      <c r="C412" s="34">
        <v>308</v>
      </c>
      <c r="D412" s="34">
        <v>290</v>
      </c>
      <c r="E412" s="34">
        <v>315</v>
      </c>
      <c r="F412" s="34">
        <v>331</v>
      </c>
      <c r="G412" s="34">
        <v>325</v>
      </c>
      <c r="H412" s="34">
        <v>326</v>
      </c>
      <c r="I412" s="34">
        <v>347</v>
      </c>
      <c r="J412" s="34">
        <v>294</v>
      </c>
      <c r="K412" s="34">
        <v>272</v>
      </c>
      <c r="L412" s="34">
        <v>248</v>
      </c>
      <c r="M412" s="34">
        <v>272</v>
      </c>
    </row>
    <row r="413" spans="1:13" x14ac:dyDescent="0.2">
      <c r="A413" s="34" t="s">
        <v>101307</v>
      </c>
      <c r="B413" s="34">
        <v>368</v>
      </c>
      <c r="C413" s="34">
        <v>456</v>
      </c>
      <c r="D413" s="34">
        <v>442</v>
      </c>
      <c r="E413" s="34">
        <v>556</v>
      </c>
      <c r="F413" s="34">
        <v>397</v>
      </c>
      <c r="G413" s="34">
        <v>450</v>
      </c>
      <c r="H413" s="34">
        <v>455</v>
      </c>
      <c r="I413" s="34">
        <v>537</v>
      </c>
      <c r="J413" s="34">
        <v>465</v>
      </c>
      <c r="K413" s="34">
        <v>379</v>
      </c>
      <c r="L413" s="34">
        <v>373</v>
      </c>
      <c r="M413" s="34">
        <v>406</v>
      </c>
    </row>
    <row r="414" spans="1:13" x14ac:dyDescent="0.2">
      <c r="A414" s="34" t="s">
        <v>101308</v>
      </c>
      <c r="B414" s="34">
        <v>387</v>
      </c>
      <c r="C414" s="34">
        <v>464</v>
      </c>
      <c r="D414" s="34">
        <v>460</v>
      </c>
      <c r="E414" s="34">
        <v>495</v>
      </c>
      <c r="F414" s="34">
        <v>409</v>
      </c>
      <c r="G414" s="34">
        <v>434</v>
      </c>
      <c r="H414" s="34">
        <v>474</v>
      </c>
      <c r="I414" s="34">
        <v>456</v>
      </c>
      <c r="J414" s="34">
        <v>471</v>
      </c>
      <c r="K414" s="34">
        <v>364</v>
      </c>
      <c r="L414" s="34">
        <v>426</v>
      </c>
      <c r="M414" s="34">
        <v>365</v>
      </c>
    </row>
    <row r="415" spans="1:13" x14ac:dyDescent="0.2">
      <c r="A415" s="34" t="s">
        <v>101309</v>
      </c>
      <c r="B415" s="34">
        <v>258</v>
      </c>
      <c r="C415" s="34">
        <v>240</v>
      </c>
      <c r="D415" s="34">
        <v>272</v>
      </c>
      <c r="E415" s="34">
        <v>257</v>
      </c>
      <c r="F415" s="34">
        <v>286</v>
      </c>
      <c r="G415" s="34">
        <v>292</v>
      </c>
      <c r="H415" s="34">
        <v>324</v>
      </c>
      <c r="I415" s="34">
        <v>279</v>
      </c>
      <c r="J415" s="34">
        <v>291</v>
      </c>
      <c r="K415" s="34">
        <v>249</v>
      </c>
      <c r="L415" s="34">
        <v>264</v>
      </c>
      <c r="M415" s="34">
        <v>199</v>
      </c>
    </row>
    <row r="416" spans="1:13" x14ac:dyDescent="0.2">
      <c r="A416" s="34" t="s">
        <v>101310</v>
      </c>
      <c r="B416" s="34">
        <v>406</v>
      </c>
      <c r="C416" s="34">
        <v>396</v>
      </c>
      <c r="D416" s="34">
        <v>354</v>
      </c>
      <c r="E416" s="34">
        <v>464</v>
      </c>
      <c r="F416" s="34">
        <v>323</v>
      </c>
      <c r="G416" s="34">
        <v>394</v>
      </c>
      <c r="H416" s="34">
        <v>484</v>
      </c>
      <c r="I416" s="34">
        <v>393</v>
      </c>
      <c r="J416" s="34">
        <v>428</v>
      </c>
      <c r="K416" s="34">
        <v>337</v>
      </c>
      <c r="L416" s="34">
        <v>334</v>
      </c>
      <c r="M416" s="34">
        <v>324</v>
      </c>
    </row>
    <row r="417" spans="1:13" x14ac:dyDescent="0.2">
      <c r="A417" s="34" t="s">
        <v>101311</v>
      </c>
      <c r="B417" s="34">
        <v>574</v>
      </c>
      <c r="C417" s="34">
        <v>531</v>
      </c>
      <c r="D417" s="34">
        <v>706</v>
      </c>
      <c r="E417" s="34">
        <v>703</v>
      </c>
      <c r="F417" s="34">
        <v>480</v>
      </c>
      <c r="G417" s="34">
        <v>550</v>
      </c>
      <c r="H417" s="34">
        <v>611</v>
      </c>
      <c r="I417" s="34">
        <v>543</v>
      </c>
      <c r="J417" s="34">
        <v>628</v>
      </c>
      <c r="K417" s="34">
        <v>451</v>
      </c>
      <c r="L417" s="34">
        <v>585</v>
      </c>
      <c r="M417" s="34">
        <v>444</v>
      </c>
    </row>
    <row r="418" spans="1:13" x14ac:dyDescent="0.2">
      <c r="A418" s="34" t="s">
        <v>101312</v>
      </c>
      <c r="B418" s="34">
        <v>482</v>
      </c>
      <c r="C418" s="34">
        <v>485</v>
      </c>
      <c r="D418" s="34">
        <v>550</v>
      </c>
      <c r="E418" s="34">
        <v>572</v>
      </c>
      <c r="F418" s="34">
        <v>453</v>
      </c>
      <c r="G418" s="34">
        <v>460</v>
      </c>
      <c r="H418" s="34">
        <v>499</v>
      </c>
      <c r="I418" s="34">
        <v>490</v>
      </c>
      <c r="J418" s="34">
        <v>519</v>
      </c>
      <c r="K418" s="34">
        <v>386</v>
      </c>
      <c r="L418" s="34">
        <v>462</v>
      </c>
      <c r="M418" s="34">
        <v>385</v>
      </c>
    </row>
    <row r="419" spans="1:13" x14ac:dyDescent="0.2">
      <c r="A419" s="34" t="s">
        <v>101313</v>
      </c>
      <c r="B419" s="34">
        <v>422</v>
      </c>
      <c r="C419" s="34">
        <v>548</v>
      </c>
      <c r="D419" s="34">
        <v>487</v>
      </c>
      <c r="E419" s="34">
        <v>518</v>
      </c>
      <c r="F419" s="34">
        <v>496</v>
      </c>
      <c r="G419" s="34">
        <v>465</v>
      </c>
      <c r="H419" s="34">
        <v>541</v>
      </c>
      <c r="I419" s="34">
        <v>556</v>
      </c>
      <c r="J419" s="34">
        <v>495</v>
      </c>
      <c r="K419" s="34">
        <v>405</v>
      </c>
      <c r="L419" s="34">
        <v>515</v>
      </c>
      <c r="M419" s="34">
        <v>416</v>
      </c>
    </row>
    <row r="420" spans="1:13" x14ac:dyDescent="0.2">
      <c r="A420" s="34" t="s">
        <v>101314</v>
      </c>
      <c r="B420" s="34">
        <v>399</v>
      </c>
      <c r="C420" s="34">
        <v>457</v>
      </c>
      <c r="D420" s="34">
        <v>484</v>
      </c>
      <c r="E420" s="34">
        <v>572</v>
      </c>
      <c r="F420" s="34">
        <v>426</v>
      </c>
      <c r="G420" s="34">
        <v>429</v>
      </c>
      <c r="H420" s="34">
        <v>605</v>
      </c>
      <c r="I420" s="34">
        <v>425</v>
      </c>
      <c r="J420" s="34">
        <v>512</v>
      </c>
      <c r="K420" s="34">
        <v>465</v>
      </c>
      <c r="L420" s="34">
        <v>440</v>
      </c>
      <c r="M420" s="34">
        <v>369</v>
      </c>
    </row>
    <row r="421" spans="1:13" x14ac:dyDescent="0.2">
      <c r="A421" s="34" t="s">
        <v>101315</v>
      </c>
      <c r="B421" s="34">
        <v>383</v>
      </c>
      <c r="C421" s="34">
        <v>362</v>
      </c>
      <c r="D421" s="34">
        <v>364</v>
      </c>
      <c r="E421" s="34">
        <v>432</v>
      </c>
      <c r="F421" s="34">
        <v>323</v>
      </c>
      <c r="G421" s="34">
        <v>394</v>
      </c>
      <c r="H421" s="34">
        <v>451</v>
      </c>
      <c r="I421" s="34">
        <v>446</v>
      </c>
      <c r="J421" s="34">
        <v>459</v>
      </c>
      <c r="K421" s="34">
        <v>374</v>
      </c>
      <c r="L421" s="34">
        <v>381</v>
      </c>
      <c r="M421" s="34">
        <v>287</v>
      </c>
    </row>
    <row r="422" spans="1:13" x14ac:dyDescent="0.2">
      <c r="A422" s="34" t="s">
        <v>101316</v>
      </c>
      <c r="B422" s="34">
        <v>662</v>
      </c>
      <c r="C422" s="34">
        <v>600</v>
      </c>
      <c r="D422" s="34">
        <v>710</v>
      </c>
      <c r="E422" s="34">
        <v>677</v>
      </c>
      <c r="F422" s="34">
        <v>610</v>
      </c>
      <c r="G422" s="34">
        <v>598</v>
      </c>
      <c r="H422" s="34">
        <v>640</v>
      </c>
      <c r="I422" s="34">
        <v>665</v>
      </c>
      <c r="J422" s="34">
        <v>685</v>
      </c>
      <c r="K422" s="34">
        <v>532</v>
      </c>
      <c r="L422" s="34">
        <v>604</v>
      </c>
      <c r="M422" s="34">
        <v>469</v>
      </c>
    </row>
    <row r="423" spans="1:13" x14ac:dyDescent="0.2">
      <c r="A423" s="34" t="s">
        <v>101317</v>
      </c>
      <c r="B423" s="34">
        <v>466</v>
      </c>
      <c r="C423" s="34">
        <v>329</v>
      </c>
      <c r="D423" s="34">
        <v>421</v>
      </c>
      <c r="E423" s="34">
        <v>403</v>
      </c>
      <c r="F423" s="34">
        <v>358</v>
      </c>
      <c r="G423" s="34">
        <v>377</v>
      </c>
      <c r="H423" s="34">
        <v>461</v>
      </c>
      <c r="I423" s="34">
        <v>395</v>
      </c>
      <c r="J423" s="34">
        <v>432</v>
      </c>
      <c r="K423" s="34">
        <v>314</v>
      </c>
      <c r="L423" s="34">
        <v>396</v>
      </c>
      <c r="M423" s="34">
        <v>296</v>
      </c>
    </row>
    <row r="424" spans="1:13" x14ac:dyDescent="0.2">
      <c r="A424" s="34" t="s">
        <v>101318</v>
      </c>
      <c r="B424" s="34">
        <v>214</v>
      </c>
      <c r="C424" s="34">
        <v>268</v>
      </c>
      <c r="D424" s="34">
        <v>271</v>
      </c>
      <c r="E424" s="34">
        <v>259</v>
      </c>
      <c r="F424" s="34">
        <v>232</v>
      </c>
      <c r="G424" s="34">
        <v>201</v>
      </c>
      <c r="H424" s="34">
        <v>220</v>
      </c>
      <c r="I424" s="34">
        <v>235</v>
      </c>
      <c r="J424" s="34">
        <v>264</v>
      </c>
      <c r="K424" s="34">
        <v>202</v>
      </c>
      <c r="L424" s="34">
        <v>243</v>
      </c>
      <c r="M424" s="34">
        <v>191</v>
      </c>
    </row>
    <row r="425" spans="1:13" x14ac:dyDescent="0.2">
      <c r="A425" s="34" t="s">
        <v>101319</v>
      </c>
      <c r="B425" s="34">
        <v>260</v>
      </c>
      <c r="C425" s="34">
        <v>303</v>
      </c>
      <c r="D425" s="34">
        <v>281</v>
      </c>
      <c r="E425" s="34">
        <v>272</v>
      </c>
      <c r="F425" s="34">
        <v>222</v>
      </c>
      <c r="G425" s="34">
        <v>241</v>
      </c>
      <c r="H425" s="34">
        <v>228</v>
      </c>
      <c r="I425" s="34">
        <v>245</v>
      </c>
      <c r="J425" s="34">
        <v>251</v>
      </c>
      <c r="K425" s="34">
        <v>214</v>
      </c>
      <c r="L425" s="34">
        <v>266</v>
      </c>
      <c r="M425" s="34">
        <v>242</v>
      </c>
    </row>
    <row r="426" spans="1:13" x14ac:dyDescent="0.2">
      <c r="A426" s="34" t="s">
        <v>101320</v>
      </c>
      <c r="B426" s="34">
        <v>295</v>
      </c>
      <c r="C426" s="34">
        <v>350</v>
      </c>
      <c r="D426" s="34">
        <v>282</v>
      </c>
      <c r="E426" s="34">
        <v>302</v>
      </c>
      <c r="F426" s="34">
        <v>241</v>
      </c>
      <c r="G426" s="34">
        <v>293</v>
      </c>
      <c r="H426" s="34">
        <v>302</v>
      </c>
      <c r="I426" s="34">
        <v>290</v>
      </c>
      <c r="J426" s="34">
        <v>326</v>
      </c>
      <c r="K426" s="34">
        <v>226</v>
      </c>
      <c r="L426" s="34">
        <v>202</v>
      </c>
      <c r="M426" s="34">
        <v>236</v>
      </c>
    </row>
    <row r="427" spans="1:13" x14ac:dyDescent="0.2">
      <c r="A427" s="34" t="s">
        <v>101321</v>
      </c>
      <c r="B427" s="34">
        <v>318</v>
      </c>
      <c r="C427" s="34">
        <v>344</v>
      </c>
      <c r="D427" s="34">
        <v>383</v>
      </c>
      <c r="E427" s="34">
        <v>396</v>
      </c>
      <c r="F427" s="34">
        <v>319</v>
      </c>
      <c r="G427" s="34">
        <v>310</v>
      </c>
      <c r="H427" s="34">
        <v>349</v>
      </c>
      <c r="I427" s="34">
        <v>344</v>
      </c>
      <c r="J427" s="34">
        <v>389</v>
      </c>
      <c r="K427" s="34">
        <v>237</v>
      </c>
      <c r="L427" s="34">
        <v>308</v>
      </c>
      <c r="M427" s="34">
        <v>256</v>
      </c>
    </row>
    <row r="428" spans="1:13" x14ac:dyDescent="0.2">
      <c r="A428" s="34" t="s">
        <v>101322</v>
      </c>
      <c r="B428" s="34">
        <v>446</v>
      </c>
      <c r="C428" s="34">
        <v>457</v>
      </c>
      <c r="D428" s="34">
        <v>454</v>
      </c>
      <c r="E428" s="34">
        <v>396</v>
      </c>
      <c r="F428" s="34">
        <v>435</v>
      </c>
      <c r="G428" s="34">
        <v>391</v>
      </c>
      <c r="H428" s="34">
        <v>463</v>
      </c>
      <c r="I428" s="34">
        <v>407</v>
      </c>
      <c r="J428" s="34">
        <v>457</v>
      </c>
      <c r="K428" s="34">
        <v>337</v>
      </c>
      <c r="L428" s="34">
        <v>476</v>
      </c>
      <c r="M428" s="34">
        <v>298</v>
      </c>
    </row>
    <row r="429" spans="1:13" x14ac:dyDescent="0.2">
      <c r="A429" s="34" t="s">
        <v>101323</v>
      </c>
      <c r="B429" s="34">
        <v>424</v>
      </c>
      <c r="C429" s="34">
        <v>379</v>
      </c>
      <c r="D429" s="34">
        <v>489</v>
      </c>
      <c r="E429" s="34">
        <v>464</v>
      </c>
      <c r="F429" s="34">
        <v>381</v>
      </c>
      <c r="G429" s="34">
        <v>434</v>
      </c>
      <c r="H429" s="34">
        <v>492</v>
      </c>
      <c r="I429" s="34">
        <v>384</v>
      </c>
      <c r="J429" s="34">
        <v>421</v>
      </c>
      <c r="K429" s="34">
        <v>336</v>
      </c>
      <c r="L429" s="34">
        <v>462</v>
      </c>
      <c r="M429" s="34">
        <v>347</v>
      </c>
    </row>
    <row r="430" spans="1:13" x14ac:dyDescent="0.2">
      <c r="A430" s="34" t="s">
        <v>101324</v>
      </c>
      <c r="B430" s="34">
        <v>216</v>
      </c>
      <c r="C430" s="34">
        <v>223</v>
      </c>
      <c r="D430" s="34">
        <v>204</v>
      </c>
      <c r="E430" s="34">
        <v>183</v>
      </c>
      <c r="F430" s="34">
        <v>181</v>
      </c>
      <c r="G430" s="34">
        <v>205</v>
      </c>
      <c r="H430" s="34">
        <v>212</v>
      </c>
      <c r="I430" s="34">
        <v>203</v>
      </c>
      <c r="J430" s="34">
        <v>229</v>
      </c>
      <c r="K430" s="34">
        <v>193</v>
      </c>
      <c r="L430" s="34">
        <v>202</v>
      </c>
      <c r="M430" s="34">
        <v>153</v>
      </c>
    </row>
    <row r="431" spans="1:13" x14ac:dyDescent="0.2">
      <c r="A431" s="34" t="s">
        <v>101325</v>
      </c>
      <c r="B431" s="34">
        <v>249</v>
      </c>
      <c r="C431" s="34">
        <v>244</v>
      </c>
      <c r="D431" s="34">
        <v>248</v>
      </c>
      <c r="E431" s="34">
        <v>327</v>
      </c>
      <c r="F431" s="34">
        <v>220</v>
      </c>
      <c r="G431" s="34">
        <v>250</v>
      </c>
      <c r="H431" s="34">
        <v>350</v>
      </c>
      <c r="I431" s="34">
        <v>238</v>
      </c>
      <c r="J431" s="34">
        <v>234</v>
      </c>
      <c r="K431" s="34">
        <v>250</v>
      </c>
      <c r="L431" s="34">
        <v>271</v>
      </c>
      <c r="M431" s="34">
        <v>230</v>
      </c>
    </row>
    <row r="432" spans="1:13" x14ac:dyDescent="0.2">
      <c r="A432" s="34" t="s">
        <v>101326</v>
      </c>
      <c r="B432" s="34">
        <v>274</v>
      </c>
      <c r="C432" s="34">
        <v>298</v>
      </c>
      <c r="D432" s="34">
        <v>309</v>
      </c>
      <c r="E432" s="34">
        <v>338</v>
      </c>
      <c r="F432" s="34">
        <v>293</v>
      </c>
      <c r="G432" s="34">
        <v>297</v>
      </c>
      <c r="H432" s="34">
        <v>296</v>
      </c>
      <c r="I432" s="34">
        <v>346</v>
      </c>
      <c r="J432" s="34">
        <v>296</v>
      </c>
      <c r="K432" s="34">
        <v>258</v>
      </c>
      <c r="L432" s="34">
        <v>302</v>
      </c>
      <c r="M432" s="34">
        <v>217</v>
      </c>
    </row>
    <row r="433" spans="1:13" x14ac:dyDescent="0.2">
      <c r="A433" s="34" t="s">
        <v>101327</v>
      </c>
      <c r="B433" s="34">
        <v>300</v>
      </c>
      <c r="C433" s="34">
        <v>287</v>
      </c>
      <c r="D433" s="34">
        <v>280</v>
      </c>
      <c r="E433" s="34">
        <v>286</v>
      </c>
      <c r="F433" s="34">
        <v>253</v>
      </c>
      <c r="G433" s="34">
        <v>289</v>
      </c>
      <c r="H433" s="34">
        <v>284</v>
      </c>
      <c r="I433" s="34">
        <v>221</v>
      </c>
      <c r="J433" s="34">
        <v>270</v>
      </c>
      <c r="K433" s="34">
        <v>228</v>
      </c>
      <c r="L433" s="34">
        <v>259</v>
      </c>
      <c r="M433" s="34">
        <v>219</v>
      </c>
    </row>
    <row r="434" spans="1:13" x14ac:dyDescent="0.2">
      <c r="A434" s="34" t="s">
        <v>101328</v>
      </c>
      <c r="B434" s="34">
        <v>409</v>
      </c>
      <c r="C434" s="34">
        <v>411</v>
      </c>
      <c r="D434" s="34">
        <v>507</v>
      </c>
      <c r="E434" s="34">
        <v>433</v>
      </c>
      <c r="F434" s="34">
        <v>355</v>
      </c>
      <c r="G434" s="34">
        <v>398</v>
      </c>
      <c r="H434" s="34">
        <v>467</v>
      </c>
      <c r="I434" s="34">
        <v>439</v>
      </c>
      <c r="J434" s="34">
        <v>418</v>
      </c>
      <c r="K434" s="34">
        <v>358</v>
      </c>
      <c r="L434" s="34">
        <v>416</v>
      </c>
      <c r="M434" s="34">
        <v>319</v>
      </c>
    </row>
    <row r="435" spans="1:13" x14ac:dyDescent="0.2">
      <c r="A435" s="34" t="s">
        <v>101329</v>
      </c>
      <c r="B435" s="34">
        <v>387</v>
      </c>
      <c r="C435" s="34">
        <v>357</v>
      </c>
      <c r="D435" s="34">
        <v>315</v>
      </c>
      <c r="E435" s="34">
        <v>377</v>
      </c>
      <c r="F435" s="34">
        <v>325</v>
      </c>
      <c r="G435" s="34">
        <v>323</v>
      </c>
      <c r="H435" s="34">
        <v>432</v>
      </c>
      <c r="I435" s="34">
        <v>290</v>
      </c>
      <c r="J435" s="34">
        <v>434</v>
      </c>
      <c r="K435" s="34">
        <v>274</v>
      </c>
      <c r="L435" s="34">
        <v>394</v>
      </c>
      <c r="M435" s="34">
        <v>268</v>
      </c>
    </row>
    <row r="436" spans="1:13" x14ac:dyDescent="0.2">
      <c r="A436" s="34" t="s">
        <v>101330</v>
      </c>
      <c r="B436" s="34">
        <v>302</v>
      </c>
      <c r="C436" s="34">
        <v>322</v>
      </c>
      <c r="D436" s="34">
        <v>262</v>
      </c>
      <c r="E436" s="34">
        <v>342</v>
      </c>
      <c r="F436" s="34">
        <v>290</v>
      </c>
      <c r="G436" s="34">
        <v>289</v>
      </c>
      <c r="H436" s="34">
        <v>308</v>
      </c>
      <c r="I436" s="34">
        <v>287</v>
      </c>
      <c r="J436" s="34">
        <v>300</v>
      </c>
      <c r="K436" s="34">
        <v>243</v>
      </c>
      <c r="L436" s="34">
        <v>331</v>
      </c>
      <c r="M436" s="34">
        <v>218</v>
      </c>
    </row>
    <row r="437" spans="1:13" x14ac:dyDescent="0.2">
      <c r="A437" s="34" t="s">
        <v>101331</v>
      </c>
      <c r="B437" s="34">
        <v>298</v>
      </c>
      <c r="C437" s="34">
        <v>303</v>
      </c>
      <c r="D437" s="34">
        <v>321</v>
      </c>
      <c r="E437" s="34">
        <v>299</v>
      </c>
      <c r="F437" s="34">
        <v>350</v>
      </c>
      <c r="G437" s="34">
        <v>265</v>
      </c>
      <c r="H437" s="34">
        <v>267</v>
      </c>
      <c r="I437" s="34">
        <v>335</v>
      </c>
      <c r="J437" s="34">
        <v>261</v>
      </c>
      <c r="K437" s="34">
        <v>265</v>
      </c>
      <c r="L437" s="34">
        <v>300</v>
      </c>
      <c r="M437" s="34">
        <v>184</v>
      </c>
    </row>
    <row r="438" spans="1:13" x14ac:dyDescent="0.2">
      <c r="A438" s="34" t="s">
        <v>101332</v>
      </c>
      <c r="B438" s="34">
        <v>165</v>
      </c>
      <c r="C438" s="34">
        <v>226</v>
      </c>
      <c r="D438" s="34">
        <v>270</v>
      </c>
      <c r="E438" s="34">
        <v>290</v>
      </c>
      <c r="F438" s="34">
        <v>272</v>
      </c>
      <c r="G438" s="34">
        <v>215</v>
      </c>
      <c r="H438" s="34">
        <v>256</v>
      </c>
      <c r="I438" s="34">
        <v>220</v>
      </c>
      <c r="J438" s="34">
        <v>225</v>
      </c>
      <c r="K438" s="34">
        <v>221</v>
      </c>
      <c r="L438" s="34">
        <v>219</v>
      </c>
      <c r="M438" s="34">
        <v>184</v>
      </c>
    </row>
    <row r="439" spans="1:13" x14ac:dyDescent="0.2">
      <c r="A439" s="34" t="s">
        <v>101333</v>
      </c>
      <c r="B439" s="34">
        <v>301</v>
      </c>
      <c r="C439" s="34">
        <v>264</v>
      </c>
      <c r="D439" s="34">
        <v>369</v>
      </c>
      <c r="E439" s="34">
        <v>302</v>
      </c>
      <c r="F439" s="34">
        <v>201</v>
      </c>
      <c r="G439" s="34">
        <v>234</v>
      </c>
      <c r="H439" s="34">
        <v>347</v>
      </c>
      <c r="I439" s="34">
        <v>268</v>
      </c>
      <c r="J439" s="34">
        <v>337</v>
      </c>
      <c r="K439" s="34">
        <v>240</v>
      </c>
      <c r="L439" s="34">
        <v>309</v>
      </c>
      <c r="M439" s="34">
        <v>196</v>
      </c>
    </row>
    <row r="440" spans="1:13" x14ac:dyDescent="0.2">
      <c r="A440" s="34" t="s">
        <v>101334</v>
      </c>
      <c r="B440" s="34">
        <v>281</v>
      </c>
      <c r="C440" s="34">
        <v>292</v>
      </c>
      <c r="D440" s="34">
        <v>271</v>
      </c>
      <c r="E440" s="34">
        <v>316</v>
      </c>
      <c r="F440" s="34">
        <v>218</v>
      </c>
      <c r="G440" s="34">
        <v>295</v>
      </c>
      <c r="H440" s="34">
        <v>280</v>
      </c>
      <c r="I440" s="34">
        <v>295</v>
      </c>
      <c r="J440" s="34">
        <v>328</v>
      </c>
      <c r="K440" s="34">
        <v>231</v>
      </c>
      <c r="L440" s="34">
        <v>228</v>
      </c>
      <c r="M440" s="34">
        <v>224</v>
      </c>
    </row>
    <row r="441" spans="1:13" x14ac:dyDescent="0.2">
      <c r="A441" s="34" t="s">
        <v>101335</v>
      </c>
      <c r="B441" s="34">
        <v>369</v>
      </c>
      <c r="C441" s="34">
        <v>352</v>
      </c>
      <c r="D441" s="34">
        <v>431</v>
      </c>
      <c r="E441" s="34">
        <v>434</v>
      </c>
      <c r="F441" s="34">
        <v>376</v>
      </c>
      <c r="G441" s="34">
        <v>365</v>
      </c>
      <c r="H441" s="34">
        <v>448</v>
      </c>
      <c r="I441" s="34">
        <v>392</v>
      </c>
      <c r="J441" s="34">
        <v>421</v>
      </c>
      <c r="K441" s="34">
        <v>320</v>
      </c>
      <c r="L441" s="34">
        <v>417</v>
      </c>
      <c r="M441" s="34">
        <v>282</v>
      </c>
    </row>
    <row r="442" spans="1:13" x14ac:dyDescent="0.2">
      <c r="A442" s="34" t="s">
        <v>101336</v>
      </c>
      <c r="B442" s="34">
        <v>343</v>
      </c>
      <c r="C442" s="34">
        <v>287</v>
      </c>
      <c r="D442" s="34">
        <v>309</v>
      </c>
      <c r="E442" s="34">
        <v>331</v>
      </c>
      <c r="F442" s="34">
        <v>245</v>
      </c>
      <c r="G442" s="34">
        <v>292</v>
      </c>
      <c r="H442" s="34">
        <v>262</v>
      </c>
      <c r="I442" s="34">
        <v>293</v>
      </c>
      <c r="J442" s="34">
        <v>305</v>
      </c>
      <c r="K442" s="34">
        <v>250</v>
      </c>
      <c r="L442" s="34">
        <v>301</v>
      </c>
      <c r="M442" s="34">
        <v>208</v>
      </c>
    </row>
    <row r="443" spans="1:13" x14ac:dyDescent="0.2">
      <c r="A443" s="34" t="s">
        <v>101337</v>
      </c>
      <c r="B443" s="34">
        <v>292</v>
      </c>
      <c r="C443" s="34">
        <v>310</v>
      </c>
      <c r="D443" s="34">
        <v>303</v>
      </c>
      <c r="E443" s="34">
        <v>300</v>
      </c>
      <c r="F443" s="34">
        <v>272</v>
      </c>
      <c r="G443" s="34">
        <v>295</v>
      </c>
      <c r="H443" s="34">
        <v>272</v>
      </c>
      <c r="I443" s="34">
        <v>291</v>
      </c>
      <c r="J443" s="34">
        <v>297</v>
      </c>
      <c r="K443" s="34">
        <v>231</v>
      </c>
      <c r="L443" s="34">
        <v>365</v>
      </c>
      <c r="M443" s="34">
        <v>225</v>
      </c>
    </row>
    <row r="444" spans="1:13" x14ac:dyDescent="0.2">
      <c r="A444" s="34" t="s">
        <v>101338</v>
      </c>
      <c r="B444" s="34">
        <v>224</v>
      </c>
      <c r="C444" s="34">
        <v>322</v>
      </c>
      <c r="D444" s="34">
        <v>302</v>
      </c>
      <c r="E444" s="34">
        <v>337</v>
      </c>
      <c r="F444" s="34">
        <v>242</v>
      </c>
      <c r="G444" s="34">
        <v>316</v>
      </c>
      <c r="H444" s="34">
        <v>297</v>
      </c>
      <c r="I444" s="34">
        <v>262</v>
      </c>
      <c r="J444" s="34">
        <v>226</v>
      </c>
      <c r="K444" s="34">
        <v>202</v>
      </c>
      <c r="L444" s="34">
        <v>254</v>
      </c>
      <c r="M444" s="34">
        <v>221</v>
      </c>
    </row>
    <row r="445" spans="1:13" x14ac:dyDescent="0.2">
      <c r="A445" s="34" t="s">
        <v>101339</v>
      </c>
      <c r="B445" s="34">
        <v>420</v>
      </c>
      <c r="C445" s="34">
        <v>355</v>
      </c>
      <c r="D445" s="34">
        <v>399</v>
      </c>
      <c r="E445" s="34">
        <v>366</v>
      </c>
      <c r="F445" s="34">
        <v>422</v>
      </c>
      <c r="G445" s="34">
        <v>331</v>
      </c>
      <c r="H445" s="34">
        <v>385</v>
      </c>
      <c r="I445" s="34">
        <v>373</v>
      </c>
      <c r="J445" s="34">
        <v>463</v>
      </c>
      <c r="K445" s="34">
        <v>330</v>
      </c>
      <c r="L445" s="34">
        <v>448</v>
      </c>
      <c r="M445" s="34">
        <v>292</v>
      </c>
    </row>
    <row r="446" spans="1:13" x14ac:dyDescent="0.2">
      <c r="A446" s="34" t="s">
        <v>101340</v>
      </c>
      <c r="B446" s="34">
        <v>347</v>
      </c>
      <c r="C446" s="34">
        <v>317</v>
      </c>
      <c r="D446" s="34">
        <v>379</v>
      </c>
      <c r="E446" s="34">
        <v>308</v>
      </c>
      <c r="F446" s="34">
        <v>341</v>
      </c>
      <c r="G446" s="34">
        <v>295</v>
      </c>
      <c r="H446" s="34">
        <v>419</v>
      </c>
      <c r="I446" s="34">
        <v>323</v>
      </c>
      <c r="J446" s="34">
        <v>360</v>
      </c>
      <c r="K446" s="34">
        <v>294</v>
      </c>
      <c r="L446" s="34">
        <v>364</v>
      </c>
      <c r="M446" s="34">
        <v>276</v>
      </c>
    </row>
    <row r="447" spans="1:13" x14ac:dyDescent="0.2">
      <c r="A447" s="34" t="s">
        <v>101341</v>
      </c>
      <c r="B447" s="34">
        <v>264</v>
      </c>
      <c r="C447" s="34">
        <v>235</v>
      </c>
      <c r="D447" s="34">
        <v>257</v>
      </c>
      <c r="E447" s="34">
        <v>256</v>
      </c>
      <c r="F447" s="34">
        <v>189</v>
      </c>
      <c r="G447" s="34">
        <v>236</v>
      </c>
      <c r="H447" s="34">
        <v>243</v>
      </c>
      <c r="I447" s="34">
        <v>232</v>
      </c>
      <c r="J447" s="34">
        <v>217</v>
      </c>
      <c r="K447" s="34">
        <v>206</v>
      </c>
      <c r="L447" s="34">
        <v>250</v>
      </c>
      <c r="M447" s="34">
        <v>189</v>
      </c>
    </row>
    <row r="448" spans="1:13" x14ac:dyDescent="0.2">
      <c r="A448" s="34" t="s">
        <v>101342</v>
      </c>
      <c r="B448" s="34">
        <v>194</v>
      </c>
      <c r="C448" s="34">
        <v>282</v>
      </c>
      <c r="D448" s="34">
        <v>288</v>
      </c>
      <c r="E448" s="34">
        <v>239</v>
      </c>
      <c r="F448" s="34">
        <v>238</v>
      </c>
      <c r="G448" s="34">
        <v>210</v>
      </c>
      <c r="H448" s="34">
        <v>217</v>
      </c>
      <c r="I448" s="34">
        <v>255</v>
      </c>
      <c r="J448" s="34">
        <v>269</v>
      </c>
      <c r="K448" s="34">
        <v>227</v>
      </c>
      <c r="L448" s="34">
        <v>207</v>
      </c>
      <c r="M448" s="34">
        <v>195</v>
      </c>
    </row>
    <row r="449" spans="1:13" x14ac:dyDescent="0.2">
      <c r="A449" s="34" t="s">
        <v>101343</v>
      </c>
      <c r="B449" s="34">
        <v>438</v>
      </c>
      <c r="C449" s="34">
        <v>297</v>
      </c>
      <c r="D449" s="34">
        <v>378</v>
      </c>
      <c r="E449" s="34">
        <v>390</v>
      </c>
      <c r="F449" s="34">
        <v>380</v>
      </c>
      <c r="G449" s="34">
        <v>333</v>
      </c>
      <c r="H449" s="34">
        <v>473</v>
      </c>
      <c r="I449" s="34">
        <v>405</v>
      </c>
      <c r="J449" s="34">
        <v>386</v>
      </c>
      <c r="K449" s="34">
        <v>273</v>
      </c>
      <c r="L449" s="34">
        <v>395</v>
      </c>
      <c r="M449" s="34">
        <v>297</v>
      </c>
    </row>
    <row r="450" spans="1:13" x14ac:dyDescent="0.2">
      <c r="A450" s="34" t="s">
        <v>101344</v>
      </c>
      <c r="B450" s="34">
        <v>247</v>
      </c>
      <c r="C450" s="34">
        <v>295</v>
      </c>
      <c r="D450" s="34">
        <v>243</v>
      </c>
      <c r="E450" s="34">
        <v>271</v>
      </c>
      <c r="F450" s="34">
        <v>265</v>
      </c>
      <c r="G450" s="34">
        <v>256</v>
      </c>
      <c r="H450" s="34">
        <v>303</v>
      </c>
      <c r="I450" s="34">
        <v>268</v>
      </c>
      <c r="J450" s="34">
        <v>339</v>
      </c>
      <c r="K450" s="34">
        <v>253</v>
      </c>
      <c r="L450" s="34">
        <v>281</v>
      </c>
      <c r="M450" s="34">
        <v>207</v>
      </c>
    </row>
    <row r="451" spans="1:13" x14ac:dyDescent="0.2">
      <c r="A451" s="34" t="s">
        <v>101345</v>
      </c>
      <c r="B451" s="34">
        <v>256</v>
      </c>
      <c r="C451" s="34">
        <v>315</v>
      </c>
      <c r="D451" s="34">
        <v>266</v>
      </c>
      <c r="E451" s="34">
        <v>319</v>
      </c>
      <c r="F451" s="34">
        <v>256</v>
      </c>
      <c r="G451" s="34">
        <v>252</v>
      </c>
      <c r="H451" s="34">
        <v>311</v>
      </c>
      <c r="I451" s="34">
        <v>274</v>
      </c>
      <c r="J451" s="34">
        <v>273</v>
      </c>
      <c r="K451" s="34">
        <v>225</v>
      </c>
      <c r="L451" s="34">
        <v>264</v>
      </c>
      <c r="M451" s="34">
        <v>226</v>
      </c>
    </row>
    <row r="452" spans="1:13" x14ac:dyDescent="0.2">
      <c r="A452" s="34" t="s">
        <v>101346</v>
      </c>
      <c r="B452" s="34">
        <v>206</v>
      </c>
      <c r="C452" s="34">
        <v>325</v>
      </c>
      <c r="D452" s="34">
        <v>284</v>
      </c>
      <c r="E452" s="34">
        <v>347</v>
      </c>
      <c r="F452" s="34">
        <v>319</v>
      </c>
      <c r="G452" s="34">
        <v>343</v>
      </c>
      <c r="H452" s="34">
        <v>290</v>
      </c>
      <c r="I452" s="34">
        <v>296</v>
      </c>
      <c r="J452" s="34">
        <v>279</v>
      </c>
      <c r="K452" s="34">
        <v>257</v>
      </c>
      <c r="L452" s="34">
        <v>198</v>
      </c>
      <c r="M452" s="34">
        <v>240</v>
      </c>
    </row>
    <row r="453" spans="1:13" x14ac:dyDescent="0.2">
      <c r="A453" s="34" t="s">
        <v>101347</v>
      </c>
      <c r="B453" s="34">
        <v>191</v>
      </c>
      <c r="C453" s="34">
        <v>216</v>
      </c>
      <c r="D453" s="34">
        <v>218</v>
      </c>
      <c r="E453" s="34">
        <v>249</v>
      </c>
      <c r="F453" s="34">
        <v>175</v>
      </c>
      <c r="G453" s="34">
        <v>194</v>
      </c>
      <c r="H453" s="34">
        <v>233</v>
      </c>
      <c r="I453" s="34">
        <v>247</v>
      </c>
      <c r="J453" s="34">
        <v>256</v>
      </c>
      <c r="K453" s="34">
        <v>178</v>
      </c>
      <c r="L453" s="34">
        <v>226</v>
      </c>
      <c r="M453" s="34">
        <v>175</v>
      </c>
    </row>
    <row r="454" spans="1:13" x14ac:dyDescent="0.2">
      <c r="A454" s="34" t="s">
        <v>101348</v>
      </c>
      <c r="B454" s="34">
        <v>313</v>
      </c>
      <c r="C454" s="34">
        <v>451</v>
      </c>
      <c r="D454" s="34">
        <v>389</v>
      </c>
      <c r="E454" s="34">
        <v>427</v>
      </c>
      <c r="F454" s="34">
        <v>334</v>
      </c>
      <c r="G454" s="34">
        <v>365</v>
      </c>
      <c r="H454" s="34">
        <v>490</v>
      </c>
      <c r="I454" s="34">
        <v>398</v>
      </c>
      <c r="J454" s="34">
        <v>392</v>
      </c>
      <c r="K454" s="34">
        <v>291</v>
      </c>
      <c r="L454" s="34">
        <v>361</v>
      </c>
      <c r="M454" s="34">
        <v>335</v>
      </c>
    </row>
    <row r="455" spans="1:13" x14ac:dyDescent="0.2">
      <c r="A455" s="34" t="s">
        <v>101349</v>
      </c>
      <c r="B455" s="34">
        <v>296</v>
      </c>
      <c r="C455" s="34">
        <v>330</v>
      </c>
      <c r="D455" s="34">
        <v>340</v>
      </c>
      <c r="E455" s="34">
        <v>313</v>
      </c>
      <c r="F455" s="34">
        <v>249</v>
      </c>
      <c r="G455" s="34">
        <v>365</v>
      </c>
      <c r="H455" s="34">
        <v>320</v>
      </c>
      <c r="I455" s="34">
        <v>294</v>
      </c>
      <c r="J455" s="34">
        <v>349</v>
      </c>
      <c r="K455" s="34">
        <v>247</v>
      </c>
      <c r="L455" s="34">
        <v>316</v>
      </c>
      <c r="M455" s="34">
        <v>303</v>
      </c>
    </row>
    <row r="456" spans="1:13" x14ac:dyDescent="0.2">
      <c r="A456" s="34" t="s">
        <v>101350</v>
      </c>
      <c r="B456" s="34">
        <v>347</v>
      </c>
      <c r="C456" s="34">
        <v>371</v>
      </c>
      <c r="D456" s="34">
        <v>369</v>
      </c>
      <c r="E456" s="34">
        <v>372</v>
      </c>
      <c r="F456" s="34">
        <v>327</v>
      </c>
      <c r="G456" s="34">
        <v>329</v>
      </c>
      <c r="H456" s="34">
        <v>363</v>
      </c>
      <c r="I456" s="34">
        <v>293</v>
      </c>
      <c r="J456" s="34">
        <v>363</v>
      </c>
      <c r="K456" s="34">
        <v>254</v>
      </c>
      <c r="L456" s="34">
        <v>364</v>
      </c>
      <c r="M456" s="34">
        <v>261</v>
      </c>
    </row>
    <row r="457" spans="1:13" x14ac:dyDescent="0.2">
      <c r="A457" s="34" t="s">
        <v>101351</v>
      </c>
      <c r="B457" s="34">
        <v>176</v>
      </c>
      <c r="C457" s="34">
        <v>194</v>
      </c>
      <c r="D457" s="34">
        <v>155</v>
      </c>
      <c r="E457" s="34">
        <v>214</v>
      </c>
      <c r="F457" s="34">
        <v>185</v>
      </c>
      <c r="G457" s="34">
        <v>184</v>
      </c>
      <c r="H457" s="34">
        <v>207</v>
      </c>
      <c r="I457" s="34">
        <v>218</v>
      </c>
      <c r="J457" s="34">
        <v>172</v>
      </c>
      <c r="K457" s="34">
        <v>206</v>
      </c>
      <c r="L457" s="34">
        <v>186</v>
      </c>
      <c r="M457" s="34">
        <v>174</v>
      </c>
    </row>
    <row r="458" spans="1:13" x14ac:dyDescent="0.2">
      <c r="A458" s="34" t="s">
        <v>101352</v>
      </c>
      <c r="B458" s="34">
        <v>132</v>
      </c>
      <c r="C458" s="34">
        <v>156</v>
      </c>
      <c r="D458" s="34">
        <v>156</v>
      </c>
      <c r="E458" s="34">
        <v>160</v>
      </c>
      <c r="F458" s="34">
        <v>135</v>
      </c>
      <c r="G458" s="34">
        <v>116</v>
      </c>
      <c r="H458" s="34">
        <v>162</v>
      </c>
      <c r="I458" s="34">
        <v>132</v>
      </c>
      <c r="J458" s="34">
        <v>199</v>
      </c>
      <c r="K458" s="34">
        <v>129</v>
      </c>
      <c r="L458" s="34">
        <v>177</v>
      </c>
      <c r="M458" s="34">
        <v>100</v>
      </c>
    </row>
    <row r="459" spans="1:13" x14ac:dyDescent="0.2">
      <c r="A459" s="34" t="s">
        <v>101353</v>
      </c>
      <c r="B459" s="34">
        <v>281</v>
      </c>
      <c r="C459" s="34">
        <v>322</v>
      </c>
      <c r="D459" s="34">
        <v>343</v>
      </c>
      <c r="E459" s="34">
        <v>346</v>
      </c>
      <c r="F459" s="34">
        <v>319</v>
      </c>
      <c r="G459" s="34">
        <v>300</v>
      </c>
      <c r="H459" s="34">
        <v>362</v>
      </c>
      <c r="I459" s="34">
        <v>341</v>
      </c>
      <c r="J459" s="34">
        <v>337</v>
      </c>
      <c r="K459" s="34">
        <v>272</v>
      </c>
      <c r="L459" s="34">
        <v>325</v>
      </c>
      <c r="M459" s="34">
        <v>222</v>
      </c>
    </row>
    <row r="460" spans="1:13" x14ac:dyDescent="0.2">
      <c r="A460" s="34" t="s">
        <v>101354</v>
      </c>
      <c r="B460" s="34">
        <v>258</v>
      </c>
      <c r="C460" s="34">
        <v>293</v>
      </c>
      <c r="D460" s="34">
        <v>256</v>
      </c>
      <c r="E460" s="34">
        <v>303</v>
      </c>
      <c r="F460" s="34">
        <v>245</v>
      </c>
      <c r="G460" s="34">
        <v>226</v>
      </c>
      <c r="H460" s="34">
        <v>294</v>
      </c>
      <c r="I460" s="34">
        <v>285</v>
      </c>
      <c r="J460" s="34">
        <v>276</v>
      </c>
      <c r="K460" s="34">
        <v>222</v>
      </c>
      <c r="L460" s="34">
        <v>247</v>
      </c>
      <c r="M460" s="34">
        <v>210</v>
      </c>
    </row>
    <row r="461" spans="1:13" x14ac:dyDescent="0.2">
      <c r="A461" s="34" t="s">
        <v>101355</v>
      </c>
      <c r="B461" s="34">
        <v>266</v>
      </c>
      <c r="C461" s="34">
        <v>320</v>
      </c>
      <c r="D461" s="34">
        <v>319</v>
      </c>
      <c r="E461" s="34">
        <v>316</v>
      </c>
      <c r="F461" s="34">
        <v>268</v>
      </c>
      <c r="G461" s="34">
        <v>312</v>
      </c>
      <c r="H461" s="34">
        <v>382</v>
      </c>
      <c r="I461" s="34">
        <v>329</v>
      </c>
      <c r="J461" s="34">
        <v>274</v>
      </c>
      <c r="K461" s="34">
        <v>275</v>
      </c>
      <c r="L461" s="34">
        <v>272</v>
      </c>
      <c r="M461" s="34">
        <v>286</v>
      </c>
    </row>
    <row r="462" spans="1:13" x14ac:dyDescent="0.2">
      <c r="A462" s="34" t="s">
        <v>101356</v>
      </c>
      <c r="B462" s="34">
        <v>297</v>
      </c>
      <c r="C462" s="34">
        <v>319</v>
      </c>
      <c r="D462" s="34">
        <v>405</v>
      </c>
      <c r="E462" s="34">
        <v>353</v>
      </c>
      <c r="F462" s="34">
        <v>258</v>
      </c>
      <c r="G462" s="34">
        <v>288</v>
      </c>
      <c r="H462" s="34">
        <v>346</v>
      </c>
      <c r="I462" s="34">
        <v>331</v>
      </c>
      <c r="J462" s="34">
        <v>309</v>
      </c>
      <c r="K462" s="34">
        <v>245</v>
      </c>
      <c r="L462" s="34">
        <v>340</v>
      </c>
      <c r="M462" s="34">
        <v>223</v>
      </c>
    </row>
    <row r="463" spans="1:13" x14ac:dyDescent="0.2">
      <c r="A463" s="34" t="s">
        <v>101357</v>
      </c>
      <c r="B463" s="34">
        <v>262</v>
      </c>
      <c r="C463" s="34">
        <v>256</v>
      </c>
      <c r="D463" s="34">
        <v>330</v>
      </c>
      <c r="E463" s="34">
        <v>328</v>
      </c>
      <c r="F463" s="34">
        <v>286</v>
      </c>
      <c r="G463" s="34">
        <v>304</v>
      </c>
      <c r="H463" s="34">
        <v>287</v>
      </c>
      <c r="I463" s="34">
        <v>317</v>
      </c>
      <c r="J463" s="34">
        <v>322</v>
      </c>
      <c r="K463" s="34">
        <v>265</v>
      </c>
      <c r="L463" s="34">
        <v>314</v>
      </c>
      <c r="M463" s="34">
        <v>245</v>
      </c>
    </row>
    <row r="464" spans="1:13" x14ac:dyDescent="0.2">
      <c r="A464" s="34" t="s">
        <v>101358</v>
      </c>
      <c r="B464" s="34">
        <v>210</v>
      </c>
      <c r="C464" s="34">
        <v>149</v>
      </c>
      <c r="D464" s="34">
        <v>179</v>
      </c>
      <c r="E464" s="34">
        <v>187</v>
      </c>
      <c r="F464" s="34">
        <v>163</v>
      </c>
      <c r="G464" s="34">
        <v>144</v>
      </c>
      <c r="H464" s="34">
        <v>195</v>
      </c>
      <c r="I464" s="34">
        <v>202</v>
      </c>
      <c r="J464" s="34">
        <v>167</v>
      </c>
      <c r="K464" s="34">
        <v>161</v>
      </c>
      <c r="L464" s="34">
        <v>142</v>
      </c>
      <c r="M464" s="34">
        <v>147</v>
      </c>
    </row>
    <row r="465" spans="1:13" x14ac:dyDescent="0.2">
      <c r="A465" s="34" t="s">
        <v>101359</v>
      </c>
      <c r="B465" s="34">
        <v>470</v>
      </c>
      <c r="C465" s="34">
        <v>429</v>
      </c>
      <c r="D465" s="34">
        <v>451</v>
      </c>
      <c r="E465" s="34">
        <v>523</v>
      </c>
      <c r="F465" s="34">
        <v>448</v>
      </c>
      <c r="G465" s="34">
        <v>391</v>
      </c>
      <c r="H465" s="34">
        <v>420</v>
      </c>
      <c r="I465" s="34">
        <v>425</v>
      </c>
      <c r="J465" s="34">
        <v>448</v>
      </c>
      <c r="K465" s="34">
        <v>362</v>
      </c>
      <c r="L465" s="34">
        <v>363</v>
      </c>
      <c r="M465" s="34">
        <v>352</v>
      </c>
    </row>
    <row r="466" spans="1:13" x14ac:dyDescent="0.2">
      <c r="A466" s="34" t="s">
        <v>101360</v>
      </c>
      <c r="B466" s="34">
        <v>261</v>
      </c>
      <c r="C466" s="34">
        <v>339</v>
      </c>
      <c r="D466" s="34">
        <v>360</v>
      </c>
      <c r="E466" s="34">
        <v>386</v>
      </c>
      <c r="F466" s="34">
        <v>341</v>
      </c>
      <c r="G466" s="34">
        <v>387</v>
      </c>
      <c r="H466" s="34">
        <v>386</v>
      </c>
      <c r="I466" s="34">
        <v>324</v>
      </c>
      <c r="J466" s="34">
        <v>384</v>
      </c>
      <c r="K466" s="34">
        <v>281</v>
      </c>
      <c r="L466" s="34">
        <v>353</v>
      </c>
      <c r="M466" s="34">
        <v>323</v>
      </c>
    </row>
    <row r="467" spans="1:13" x14ac:dyDescent="0.2">
      <c r="A467" s="34" t="s">
        <v>101361</v>
      </c>
      <c r="B467" s="34">
        <v>823</v>
      </c>
      <c r="C467" s="34">
        <v>728</v>
      </c>
      <c r="D467" s="34">
        <v>758</v>
      </c>
      <c r="E467" s="34">
        <v>801</v>
      </c>
      <c r="F467" s="34">
        <v>731</v>
      </c>
      <c r="G467" s="34">
        <v>710</v>
      </c>
      <c r="H467" s="34">
        <v>898</v>
      </c>
      <c r="I467" s="34">
        <v>657</v>
      </c>
      <c r="J467" s="34">
        <v>835</v>
      </c>
      <c r="K467" s="34">
        <v>601</v>
      </c>
      <c r="L467" s="34">
        <v>752</v>
      </c>
      <c r="M467" s="34">
        <v>531</v>
      </c>
    </row>
    <row r="468" spans="1:13" x14ac:dyDescent="0.2">
      <c r="A468" s="34" t="s">
        <v>101362</v>
      </c>
      <c r="B468" s="34">
        <v>183</v>
      </c>
      <c r="C468" s="34">
        <v>217</v>
      </c>
      <c r="D468" s="34">
        <v>234</v>
      </c>
      <c r="E468" s="34">
        <v>268</v>
      </c>
      <c r="F468" s="34">
        <v>213</v>
      </c>
      <c r="G468" s="34">
        <v>184</v>
      </c>
      <c r="H468" s="34">
        <v>227</v>
      </c>
      <c r="I468" s="34">
        <v>232</v>
      </c>
      <c r="J468" s="34">
        <v>247</v>
      </c>
      <c r="K468" s="34">
        <v>173</v>
      </c>
      <c r="L468" s="34">
        <v>226</v>
      </c>
      <c r="M468" s="34">
        <v>182</v>
      </c>
    </row>
    <row r="469" spans="1:13" x14ac:dyDescent="0.2">
      <c r="A469" s="34" t="s">
        <v>101363</v>
      </c>
      <c r="B469" s="34">
        <v>144</v>
      </c>
      <c r="C469" s="34">
        <v>197</v>
      </c>
      <c r="D469" s="34">
        <v>205</v>
      </c>
      <c r="E469" s="34">
        <v>228</v>
      </c>
      <c r="F469" s="34">
        <v>161</v>
      </c>
      <c r="G469" s="34">
        <v>159</v>
      </c>
      <c r="H469" s="34">
        <v>159</v>
      </c>
      <c r="I469" s="34">
        <v>149</v>
      </c>
      <c r="J469" s="34">
        <v>197</v>
      </c>
      <c r="K469" s="34">
        <v>135</v>
      </c>
      <c r="L469" s="34">
        <v>194</v>
      </c>
      <c r="M469" s="34">
        <v>150</v>
      </c>
    </row>
    <row r="470" spans="1:13" x14ac:dyDescent="0.2">
      <c r="A470" s="34" t="s">
        <v>101364</v>
      </c>
      <c r="B470" s="34">
        <v>231</v>
      </c>
      <c r="C470" s="34">
        <v>243</v>
      </c>
      <c r="D470" s="34">
        <v>269</v>
      </c>
      <c r="E470" s="34">
        <v>346</v>
      </c>
      <c r="F470" s="34">
        <v>226</v>
      </c>
      <c r="G470" s="34">
        <v>274</v>
      </c>
      <c r="H470" s="34">
        <v>240</v>
      </c>
      <c r="I470" s="34">
        <v>246</v>
      </c>
      <c r="J470" s="34">
        <v>272</v>
      </c>
      <c r="K470" s="34">
        <v>266</v>
      </c>
      <c r="L470" s="34">
        <v>258</v>
      </c>
      <c r="M470" s="34">
        <v>232</v>
      </c>
    </row>
    <row r="471" spans="1:13" x14ac:dyDescent="0.2">
      <c r="A471" s="34" t="s">
        <v>101365</v>
      </c>
      <c r="B471" s="34">
        <v>198</v>
      </c>
      <c r="C471" s="34">
        <v>276</v>
      </c>
      <c r="D471" s="34">
        <v>236</v>
      </c>
      <c r="E471" s="34">
        <v>236</v>
      </c>
      <c r="F471" s="34">
        <v>248</v>
      </c>
      <c r="G471" s="34">
        <v>181</v>
      </c>
      <c r="H471" s="34">
        <v>295</v>
      </c>
      <c r="I471" s="34">
        <v>189</v>
      </c>
      <c r="J471" s="34">
        <v>220</v>
      </c>
      <c r="K471" s="34">
        <v>187</v>
      </c>
      <c r="L471" s="34">
        <v>226</v>
      </c>
      <c r="M471" s="34">
        <v>166</v>
      </c>
    </row>
    <row r="472" spans="1:13" x14ac:dyDescent="0.2">
      <c r="A472" s="34" t="s">
        <v>101366</v>
      </c>
      <c r="B472" s="34">
        <v>170</v>
      </c>
      <c r="C472" s="34">
        <v>201</v>
      </c>
      <c r="D472" s="34">
        <v>268</v>
      </c>
      <c r="E472" s="34">
        <v>221</v>
      </c>
      <c r="F472" s="34">
        <v>176</v>
      </c>
      <c r="G472" s="34">
        <v>193</v>
      </c>
      <c r="H472" s="34">
        <v>217</v>
      </c>
      <c r="I472" s="34">
        <v>253</v>
      </c>
      <c r="J472" s="34">
        <v>191</v>
      </c>
      <c r="K472" s="34">
        <v>162</v>
      </c>
      <c r="L472" s="34">
        <v>202</v>
      </c>
      <c r="M472" s="34">
        <v>143</v>
      </c>
    </row>
    <row r="473" spans="1:13" x14ac:dyDescent="0.2">
      <c r="A473" s="34" t="s">
        <v>101367</v>
      </c>
      <c r="B473" s="34">
        <v>196</v>
      </c>
      <c r="C473" s="34">
        <v>184</v>
      </c>
      <c r="D473" s="34">
        <v>162</v>
      </c>
      <c r="E473" s="34">
        <v>186</v>
      </c>
      <c r="F473" s="34">
        <v>166</v>
      </c>
      <c r="G473" s="34">
        <v>182</v>
      </c>
      <c r="H473" s="34">
        <v>206</v>
      </c>
      <c r="I473" s="34">
        <v>219</v>
      </c>
      <c r="J473" s="34">
        <v>217</v>
      </c>
      <c r="K473" s="34">
        <v>154</v>
      </c>
      <c r="L473" s="34">
        <v>168</v>
      </c>
      <c r="M473" s="34">
        <v>126</v>
      </c>
    </row>
    <row r="474" spans="1:13" x14ac:dyDescent="0.2">
      <c r="A474" s="34" t="s">
        <v>101368</v>
      </c>
      <c r="B474" s="34">
        <v>110</v>
      </c>
      <c r="C474" s="34">
        <v>188</v>
      </c>
      <c r="D474" s="34">
        <v>168</v>
      </c>
      <c r="E474" s="34">
        <v>178</v>
      </c>
      <c r="F474" s="34">
        <v>210</v>
      </c>
      <c r="G474" s="34">
        <v>150</v>
      </c>
      <c r="H474" s="34">
        <v>170</v>
      </c>
      <c r="I474" s="34">
        <v>179</v>
      </c>
      <c r="J474" s="34">
        <v>182</v>
      </c>
      <c r="K474" s="34">
        <v>172</v>
      </c>
      <c r="L474" s="34">
        <v>163</v>
      </c>
      <c r="M474" s="34">
        <v>154</v>
      </c>
    </row>
    <row r="475" spans="1:13" x14ac:dyDescent="0.2">
      <c r="A475" s="34" t="s">
        <v>101369</v>
      </c>
      <c r="B475" s="34">
        <v>128</v>
      </c>
      <c r="C475" s="34">
        <v>103</v>
      </c>
      <c r="D475" s="34">
        <v>121</v>
      </c>
      <c r="E475" s="34">
        <v>133</v>
      </c>
      <c r="F475" s="34">
        <v>112</v>
      </c>
      <c r="G475" s="34">
        <v>116</v>
      </c>
      <c r="H475" s="34">
        <v>115</v>
      </c>
      <c r="I475" s="34">
        <v>125</v>
      </c>
      <c r="J475" s="34">
        <v>119</v>
      </c>
      <c r="K475" s="34">
        <v>80</v>
      </c>
      <c r="L475" s="34">
        <v>122</v>
      </c>
      <c r="M475" s="34">
        <v>88</v>
      </c>
    </row>
    <row r="476" spans="1:13" x14ac:dyDescent="0.2">
      <c r="A476" s="34" t="s">
        <v>101370</v>
      </c>
      <c r="B476" s="34">
        <v>135</v>
      </c>
      <c r="C476" s="34">
        <v>146</v>
      </c>
      <c r="D476" s="34">
        <v>218</v>
      </c>
      <c r="E476" s="34">
        <v>143</v>
      </c>
      <c r="F476" s="34">
        <v>153</v>
      </c>
      <c r="G476" s="34">
        <v>140</v>
      </c>
      <c r="H476" s="34">
        <v>211</v>
      </c>
      <c r="I476" s="34">
        <v>138</v>
      </c>
      <c r="J476" s="34">
        <v>195</v>
      </c>
      <c r="K476" s="34">
        <v>122</v>
      </c>
      <c r="L476" s="34">
        <v>134</v>
      </c>
      <c r="M476" s="34">
        <v>102</v>
      </c>
    </row>
    <row r="477" spans="1:13" x14ac:dyDescent="0.2">
      <c r="A477" s="34" t="s">
        <v>101371</v>
      </c>
      <c r="B477" s="34">
        <v>157</v>
      </c>
      <c r="C477" s="34">
        <v>191</v>
      </c>
      <c r="D477" s="34">
        <v>149</v>
      </c>
      <c r="E477" s="34">
        <v>189</v>
      </c>
      <c r="F477" s="34">
        <v>164</v>
      </c>
      <c r="G477" s="34">
        <v>211</v>
      </c>
      <c r="H477" s="34">
        <v>181</v>
      </c>
      <c r="I477" s="34">
        <v>200</v>
      </c>
      <c r="J477" s="34">
        <v>169</v>
      </c>
      <c r="K477" s="34">
        <v>176</v>
      </c>
      <c r="L477" s="34">
        <v>198</v>
      </c>
      <c r="M477" s="34">
        <v>142</v>
      </c>
    </row>
    <row r="478" spans="1:13" x14ac:dyDescent="0.2">
      <c r="A478" s="34" t="s">
        <v>101372</v>
      </c>
      <c r="B478" s="34">
        <v>99</v>
      </c>
      <c r="C478" s="34">
        <v>133</v>
      </c>
      <c r="D478" s="34">
        <v>139</v>
      </c>
      <c r="E478" s="34">
        <v>147</v>
      </c>
      <c r="F478" s="34">
        <v>93</v>
      </c>
      <c r="G478" s="34">
        <v>136</v>
      </c>
      <c r="H478" s="34">
        <v>139</v>
      </c>
      <c r="I478" s="34">
        <v>105</v>
      </c>
      <c r="J478" s="34">
        <v>150</v>
      </c>
      <c r="K478" s="34">
        <v>107</v>
      </c>
      <c r="L478" s="34">
        <v>156</v>
      </c>
      <c r="M478" s="34">
        <v>84</v>
      </c>
    </row>
    <row r="479" spans="1:13" x14ac:dyDescent="0.2">
      <c r="A479" s="34" t="s">
        <v>101373</v>
      </c>
      <c r="B479" s="34">
        <v>255</v>
      </c>
      <c r="C479" s="34">
        <v>235</v>
      </c>
      <c r="D479" s="34">
        <v>272</v>
      </c>
      <c r="E479" s="34">
        <v>294</v>
      </c>
      <c r="F479" s="34">
        <v>206</v>
      </c>
      <c r="G479" s="34">
        <v>206</v>
      </c>
      <c r="H479" s="34">
        <v>258</v>
      </c>
      <c r="I479" s="34">
        <v>231</v>
      </c>
      <c r="J479" s="34">
        <v>221</v>
      </c>
      <c r="K479" s="34">
        <v>194</v>
      </c>
      <c r="L479" s="34">
        <v>257</v>
      </c>
      <c r="M479" s="34">
        <v>180</v>
      </c>
    </row>
    <row r="480" spans="1:13" x14ac:dyDescent="0.2">
      <c r="A480" s="34" t="s">
        <v>101374</v>
      </c>
      <c r="B480" s="34">
        <v>277</v>
      </c>
      <c r="C480" s="34">
        <v>395</v>
      </c>
      <c r="D480" s="34">
        <v>287</v>
      </c>
      <c r="E480" s="34">
        <v>437</v>
      </c>
      <c r="F480" s="34">
        <v>241</v>
      </c>
      <c r="G480" s="34">
        <v>346</v>
      </c>
      <c r="H480" s="34">
        <v>301</v>
      </c>
      <c r="I480" s="34">
        <v>350</v>
      </c>
      <c r="J480" s="34">
        <v>312</v>
      </c>
      <c r="K480" s="34">
        <v>334</v>
      </c>
      <c r="L480" s="34">
        <v>237</v>
      </c>
      <c r="M480" s="34">
        <v>293</v>
      </c>
    </row>
    <row r="481" spans="1:13" x14ac:dyDescent="0.2">
      <c r="A481" s="34" t="s">
        <v>101375</v>
      </c>
      <c r="B481" s="34">
        <v>317</v>
      </c>
      <c r="C481" s="34">
        <v>359</v>
      </c>
      <c r="D481" s="34">
        <v>350</v>
      </c>
      <c r="E481" s="34">
        <v>397</v>
      </c>
      <c r="F481" s="34">
        <v>204</v>
      </c>
      <c r="G481" s="34">
        <v>326</v>
      </c>
      <c r="H481" s="34">
        <v>333</v>
      </c>
      <c r="I481" s="34">
        <v>313</v>
      </c>
      <c r="J481" s="34">
        <v>296</v>
      </c>
      <c r="K481" s="34">
        <v>288</v>
      </c>
      <c r="L481" s="34">
        <v>327</v>
      </c>
      <c r="M481" s="34">
        <v>237</v>
      </c>
    </row>
    <row r="482" spans="1:13" x14ac:dyDescent="0.2">
      <c r="A482" s="34" t="s">
        <v>101376</v>
      </c>
      <c r="B482" s="34">
        <v>680</v>
      </c>
      <c r="C482" s="34">
        <v>618</v>
      </c>
      <c r="D482" s="34">
        <v>623</v>
      </c>
      <c r="E482" s="34">
        <v>737</v>
      </c>
      <c r="F482" s="34">
        <v>608</v>
      </c>
      <c r="G482" s="34">
        <v>634</v>
      </c>
      <c r="H482" s="34">
        <v>776</v>
      </c>
      <c r="I482" s="34">
        <v>585</v>
      </c>
      <c r="J482" s="34">
        <v>699</v>
      </c>
      <c r="K482" s="34">
        <v>541</v>
      </c>
      <c r="L482" s="34">
        <v>723</v>
      </c>
      <c r="M482" s="34">
        <v>509</v>
      </c>
    </row>
    <row r="483" spans="1:13" x14ac:dyDescent="0.2">
      <c r="A483" s="34" t="s">
        <v>101377</v>
      </c>
      <c r="B483" s="34">
        <v>239</v>
      </c>
      <c r="C483" s="34">
        <v>263</v>
      </c>
      <c r="D483" s="34">
        <v>248</v>
      </c>
      <c r="E483" s="34">
        <v>225</v>
      </c>
      <c r="F483" s="34">
        <v>224</v>
      </c>
      <c r="G483" s="34">
        <v>261</v>
      </c>
      <c r="H483" s="34">
        <v>277</v>
      </c>
      <c r="I483" s="34">
        <v>239</v>
      </c>
      <c r="J483" s="34">
        <v>206</v>
      </c>
      <c r="K483" s="34">
        <v>183</v>
      </c>
      <c r="L483" s="34">
        <v>254</v>
      </c>
      <c r="M483" s="34">
        <v>216</v>
      </c>
    </row>
    <row r="484" spans="1:13" x14ac:dyDescent="0.2">
      <c r="A484" s="34" t="s">
        <v>101378</v>
      </c>
      <c r="B484" s="34">
        <v>151</v>
      </c>
      <c r="C484" s="34">
        <v>187</v>
      </c>
      <c r="D484" s="34">
        <v>175</v>
      </c>
      <c r="E484" s="34">
        <v>198</v>
      </c>
      <c r="F484" s="34">
        <v>196</v>
      </c>
      <c r="G484" s="34">
        <v>144</v>
      </c>
      <c r="H484" s="34">
        <v>186</v>
      </c>
      <c r="I484" s="34">
        <v>129</v>
      </c>
      <c r="J484" s="34">
        <v>218</v>
      </c>
      <c r="K484" s="34">
        <v>153</v>
      </c>
      <c r="L484" s="34">
        <v>151</v>
      </c>
      <c r="M484" s="34">
        <v>116</v>
      </c>
    </row>
    <row r="485" spans="1:13" x14ac:dyDescent="0.2">
      <c r="A485" s="34" t="s">
        <v>101379</v>
      </c>
      <c r="B485" s="34">
        <v>334</v>
      </c>
      <c r="C485" s="34">
        <v>408</v>
      </c>
      <c r="D485" s="34">
        <v>445</v>
      </c>
      <c r="E485" s="34">
        <v>437</v>
      </c>
      <c r="F485" s="34">
        <v>400</v>
      </c>
      <c r="G485" s="34">
        <v>385</v>
      </c>
      <c r="H485" s="34">
        <v>447</v>
      </c>
      <c r="I485" s="34">
        <v>410</v>
      </c>
      <c r="J485" s="34">
        <v>490</v>
      </c>
      <c r="K485" s="34">
        <v>317</v>
      </c>
      <c r="L485" s="34">
        <v>410</v>
      </c>
      <c r="M485" s="34">
        <v>326</v>
      </c>
    </row>
    <row r="486" spans="1:13" x14ac:dyDescent="0.2">
      <c r="A486" s="34" t="s">
        <v>101380</v>
      </c>
      <c r="B486" s="34">
        <v>162</v>
      </c>
      <c r="C486" s="34">
        <v>281</v>
      </c>
      <c r="D486" s="34">
        <v>322</v>
      </c>
      <c r="E486" s="34">
        <v>239</v>
      </c>
      <c r="F486" s="34">
        <v>247</v>
      </c>
      <c r="G486" s="34">
        <v>207</v>
      </c>
      <c r="H486" s="34">
        <v>320</v>
      </c>
      <c r="I486" s="34">
        <v>220</v>
      </c>
      <c r="J486" s="34">
        <v>311</v>
      </c>
      <c r="K486" s="34">
        <v>213</v>
      </c>
      <c r="L486" s="34">
        <v>252</v>
      </c>
      <c r="M486" s="34">
        <v>195</v>
      </c>
    </row>
    <row r="487" spans="1:13" x14ac:dyDescent="0.2">
      <c r="A487" s="34" t="s">
        <v>101381</v>
      </c>
      <c r="B487" s="34">
        <v>197</v>
      </c>
      <c r="C487" s="34">
        <v>167</v>
      </c>
      <c r="D487" s="34">
        <v>193</v>
      </c>
      <c r="E487" s="34">
        <v>155</v>
      </c>
      <c r="F487" s="34">
        <v>169</v>
      </c>
      <c r="G487" s="34">
        <v>166</v>
      </c>
      <c r="H487" s="34">
        <v>234</v>
      </c>
      <c r="I487" s="34">
        <v>159</v>
      </c>
      <c r="J487" s="34">
        <v>197</v>
      </c>
      <c r="K487" s="34">
        <v>156</v>
      </c>
      <c r="L487" s="34">
        <v>195</v>
      </c>
      <c r="M487" s="34">
        <v>124</v>
      </c>
    </row>
    <row r="488" spans="1:13" x14ac:dyDescent="0.2">
      <c r="A488" s="34" t="s">
        <v>101382</v>
      </c>
      <c r="B488" s="34">
        <v>141</v>
      </c>
      <c r="C488" s="34">
        <v>164</v>
      </c>
      <c r="D488" s="34">
        <v>182</v>
      </c>
      <c r="E488" s="34">
        <v>182</v>
      </c>
      <c r="F488" s="34">
        <v>184</v>
      </c>
      <c r="G488" s="34">
        <v>150</v>
      </c>
      <c r="H488" s="34">
        <v>206</v>
      </c>
      <c r="I488" s="34">
        <v>185</v>
      </c>
      <c r="J488" s="34">
        <v>163</v>
      </c>
      <c r="K488" s="34">
        <v>180</v>
      </c>
      <c r="L488" s="34">
        <v>167</v>
      </c>
      <c r="M488" s="34">
        <v>146</v>
      </c>
    </row>
    <row r="489" spans="1:13" x14ac:dyDescent="0.2">
      <c r="A489" s="34" t="s">
        <v>101383</v>
      </c>
      <c r="B489" s="34">
        <v>206</v>
      </c>
      <c r="C489" s="34">
        <v>211</v>
      </c>
      <c r="D489" s="34">
        <v>197</v>
      </c>
      <c r="E489" s="34">
        <v>222</v>
      </c>
      <c r="F489" s="34">
        <v>192</v>
      </c>
      <c r="G489" s="34">
        <v>211</v>
      </c>
      <c r="H489" s="34">
        <v>229</v>
      </c>
      <c r="I489" s="34">
        <v>210</v>
      </c>
      <c r="J489" s="34">
        <v>223</v>
      </c>
      <c r="K489" s="34">
        <v>195</v>
      </c>
      <c r="L489" s="34">
        <v>187</v>
      </c>
      <c r="M489" s="34">
        <v>182</v>
      </c>
    </row>
    <row r="490" spans="1:13" x14ac:dyDescent="0.2">
      <c r="A490" s="34" t="s">
        <v>101384</v>
      </c>
      <c r="B490" s="34">
        <v>125</v>
      </c>
      <c r="C490" s="34">
        <v>188</v>
      </c>
      <c r="D490" s="34">
        <v>191</v>
      </c>
      <c r="E490" s="34">
        <v>165</v>
      </c>
      <c r="F490" s="34">
        <v>103</v>
      </c>
      <c r="G490" s="34">
        <v>147</v>
      </c>
      <c r="H490" s="34">
        <v>201</v>
      </c>
      <c r="I490" s="34">
        <v>192</v>
      </c>
      <c r="J490" s="34">
        <v>148</v>
      </c>
      <c r="K490" s="34">
        <v>128</v>
      </c>
      <c r="L490" s="34">
        <v>157</v>
      </c>
      <c r="M490" s="34">
        <v>91</v>
      </c>
    </row>
    <row r="491" spans="1:13" x14ac:dyDescent="0.2">
      <c r="A491" s="34" t="s">
        <v>101385</v>
      </c>
      <c r="B491" s="34">
        <v>259</v>
      </c>
      <c r="C491" s="34">
        <v>260</v>
      </c>
      <c r="D491" s="34">
        <v>290</v>
      </c>
      <c r="E491" s="34">
        <v>280</v>
      </c>
      <c r="F491" s="34">
        <v>282</v>
      </c>
      <c r="G491" s="34">
        <v>222</v>
      </c>
      <c r="H491" s="34">
        <v>308</v>
      </c>
      <c r="I491" s="34">
        <v>258</v>
      </c>
      <c r="J491" s="34">
        <v>328</v>
      </c>
      <c r="K491" s="34">
        <v>219</v>
      </c>
      <c r="L491" s="34">
        <v>260</v>
      </c>
      <c r="M491" s="34">
        <v>189</v>
      </c>
    </row>
    <row r="492" spans="1:13" x14ac:dyDescent="0.2">
      <c r="A492" s="34" t="s">
        <v>101386</v>
      </c>
      <c r="B492" s="34">
        <v>321</v>
      </c>
      <c r="C492" s="34">
        <v>336</v>
      </c>
      <c r="D492" s="34">
        <v>423</v>
      </c>
      <c r="E492" s="34">
        <v>401</v>
      </c>
      <c r="F492" s="34">
        <v>399</v>
      </c>
      <c r="G492" s="34">
        <v>338</v>
      </c>
      <c r="H492" s="34">
        <v>432</v>
      </c>
      <c r="I492" s="34">
        <v>381</v>
      </c>
      <c r="J492" s="34">
        <v>458</v>
      </c>
      <c r="K492" s="34">
        <v>347</v>
      </c>
      <c r="L492" s="34">
        <v>395</v>
      </c>
      <c r="M492" s="34">
        <v>313</v>
      </c>
    </row>
    <row r="493" spans="1:13" x14ac:dyDescent="0.2">
      <c r="A493" s="34" t="s">
        <v>101387</v>
      </c>
      <c r="B493" s="34">
        <v>325</v>
      </c>
      <c r="C493" s="34">
        <v>414</v>
      </c>
      <c r="D493" s="34">
        <v>354</v>
      </c>
      <c r="E493" s="34">
        <v>479</v>
      </c>
      <c r="F493" s="34">
        <v>269</v>
      </c>
      <c r="G493" s="34">
        <v>368</v>
      </c>
      <c r="H493" s="34">
        <v>390</v>
      </c>
      <c r="I493" s="34">
        <v>428</v>
      </c>
      <c r="J493" s="34">
        <v>389</v>
      </c>
      <c r="K493" s="34">
        <v>358</v>
      </c>
      <c r="L493" s="34">
        <v>347</v>
      </c>
      <c r="M493" s="34">
        <v>299</v>
      </c>
    </row>
    <row r="494" spans="1:13" x14ac:dyDescent="0.2">
      <c r="A494" s="34" t="s">
        <v>101388</v>
      </c>
      <c r="B494" s="34">
        <v>136</v>
      </c>
      <c r="C494" s="34">
        <v>127</v>
      </c>
      <c r="D494" s="34">
        <v>150</v>
      </c>
      <c r="E494" s="34">
        <v>154</v>
      </c>
      <c r="F494" s="34">
        <v>98</v>
      </c>
      <c r="G494" s="34">
        <v>120</v>
      </c>
      <c r="H494" s="34">
        <v>120</v>
      </c>
      <c r="I494" s="34">
        <v>139</v>
      </c>
      <c r="J494" s="34">
        <v>126</v>
      </c>
      <c r="K494" s="34">
        <v>65</v>
      </c>
      <c r="L494" s="34">
        <v>53</v>
      </c>
      <c r="M494" s="34">
        <v>150</v>
      </c>
    </row>
    <row r="495" spans="1:13" x14ac:dyDescent="0.2">
      <c r="A495" s="34" t="s">
        <v>101389</v>
      </c>
      <c r="B495" s="34">
        <v>274</v>
      </c>
      <c r="C495" s="34">
        <v>228</v>
      </c>
      <c r="D495" s="34">
        <v>167</v>
      </c>
      <c r="E495" s="34">
        <v>224</v>
      </c>
      <c r="F495" s="34">
        <v>168</v>
      </c>
      <c r="G495" s="34">
        <v>191</v>
      </c>
      <c r="H495" s="34">
        <v>232</v>
      </c>
      <c r="I495" s="34">
        <v>207</v>
      </c>
      <c r="J495" s="34">
        <v>256</v>
      </c>
      <c r="K495" s="34">
        <v>156</v>
      </c>
      <c r="L495" s="34">
        <v>205</v>
      </c>
      <c r="M495" s="34">
        <v>144</v>
      </c>
    </row>
    <row r="496" spans="1:13" x14ac:dyDescent="0.2">
      <c r="A496" s="34" t="s">
        <v>101390</v>
      </c>
      <c r="B496" s="34">
        <v>158</v>
      </c>
      <c r="C496" s="34">
        <v>96</v>
      </c>
      <c r="D496" s="34">
        <v>158</v>
      </c>
      <c r="E496" s="34">
        <v>131</v>
      </c>
      <c r="F496" s="34">
        <v>121</v>
      </c>
      <c r="G496" s="34">
        <v>114</v>
      </c>
      <c r="H496" s="34">
        <v>194</v>
      </c>
      <c r="I496" s="34">
        <v>100</v>
      </c>
      <c r="J496" s="34">
        <v>135</v>
      </c>
      <c r="K496" s="34">
        <v>110</v>
      </c>
      <c r="L496" s="34">
        <v>139</v>
      </c>
      <c r="M496" s="34">
        <v>108</v>
      </c>
    </row>
    <row r="497" spans="1:13" x14ac:dyDescent="0.2">
      <c r="A497" s="34" t="s">
        <v>101391</v>
      </c>
      <c r="B497" s="34">
        <v>173</v>
      </c>
      <c r="C497" s="34">
        <v>138</v>
      </c>
      <c r="D497" s="34">
        <v>180</v>
      </c>
      <c r="E497" s="34">
        <v>187</v>
      </c>
      <c r="F497" s="34">
        <v>117</v>
      </c>
      <c r="G497" s="34">
        <v>131</v>
      </c>
      <c r="H497" s="34">
        <v>143</v>
      </c>
      <c r="I497" s="34">
        <v>141</v>
      </c>
      <c r="J497" s="34">
        <v>140</v>
      </c>
      <c r="K497" s="34">
        <v>165</v>
      </c>
      <c r="L497" s="34">
        <v>172</v>
      </c>
      <c r="M497" s="34">
        <v>138</v>
      </c>
    </row>
    <row r="498" spans="1:13" x14ac:dyDescent="0.2">
      <c r="A498" s="34" t="s">
        <v>101392</v>
      </c>
      <c r="B498" s="34">
        <v>124</v>
      </c>
      <c r="C498" s="34">
        <v>130</v>
      </c>
      <c r="D498" s="34">
        <v>149</v>
      </c>
      <c r="E498" s="34">
        <v>154</v>
      </c>
      <c r="F498" s="34">
        <v>113</v>
      </c>
      <c r="G498" s="34">
        <v>134</v>
      </c>
      <c r="H498" s="34">
        <v>113</v>
      </c>
      <c r="I498" s="34">
        <v>136</v>
      </c>
      <c r="J498" s="34">
        <v>138</v>
      </c>
      <c r="K498" s="34">
        <v>93</v>
      </c>
      <c r="L498" s="34">
        <v>129</v>
      </c>
      <c r="M498" s="34">
        <v>96</v>
      </c>
    </row>
    <row r="499" spans="1:13" x14ac:dyDescent="0.2">
      <c r="A499" s="34" t="s">
        <v>101393</v>
      </c>
      <c r="B499" s="34">
        <v>195</v>
      </c>
      <c r="C499" s="34">
        <v>232</v>
      </c>
      <c r="D499" s="34">
        <v>187</v>
      </c>
      <c r="E499" s="34">
        <v>241</v>
      </c>
      <c r="F499" s="34">
        <v>212</v>
      </c>
      <c r="G499" s="34">
        <v>192</v>
      </c>
      <c r="H499" s="34">
        <v>211</v>
      </c>
      <c r="I499" s="34">
        <v>209</v>
      </c>
      <c r="J499" s="34">
        <v>177</v>
      </c>
      <c r="K499" s="34">
        <v>179</v>
      </c>
      <c r="L499" s="34">
        <v>233</v>
      </c>
      <c r="M499" s="34">
        <v>155</v>
      </c>
    </row>
    <row r="500" spans="1:13" x14ac:dyDescent="0.2">
      <c r="A500" s="34" t="s">
        <v>101394</v>
      </c>
      <c r="B500" s="34">
        <v>192</v>
      </c>
      <c r="C500" s="34">
        <v>173</v>
      </c>
      <c r="D500" s="34">
        <v>126</v>
      </c>
      <c r="E500" s="34">
        <v>163</v>
      </c>
      <c r="F500" s="34">
        <v>128</v>
      </c>
      <c r="G500" s="34">
        <v>120</v>
      </c>
      <c r="H500" s="34">
        <v>191</v>
      </c>
      <c r="I500" s="34">
        <v>171</v>
      </c>
      <c r="J500" s="34">
        <v>152</v>
      </c>
      <c r="K500" s="34">
        <v>127</v>
      </c>
      <c r="L500" s="34">
        <v>140</v>
      </c>
      <c r="M500" s="34">
        <v>118</v>
      </c>
    </row>
    <row r="501" spans="1:13" x14ac:dyDescent="0.2">
      <c r="A501" s="34" t="s">
        <v>101395</v>
      </c>
      <c r="B501" s="34">
        <v>274</v>
      </c>
      <c r="C501" s="34">
        <v>263</v>
      </c>
      <c r="D501" s="34">
        <v>271</v>
      </c>
      <c r="E501" s="34">
        <v>266</v>
      </c>
      <c r="F501" s="34">
        <v>239</v>
      </c>
      <c r="G501" s="34">
        <v>238</v>
      </c>
      <c r="H501" s="34">
        <v>238</v>
      </c>
      <c r="I501" s="34">
        <v>284</v>
      </c>
      <c r="J501" s="34">
        <v>214</v>
      </c>
      <c r="K501" s="34">
        <v>175</v>
      </c>
      <c r="L501" s="34">
        <v>221</v>
      </c>
      <c r="M501" s="34">
        <v>197</v>
      </c>
    </row>
    <row r="502" spans="1:13" x14ac:dyDescent="0.2">
      <c r="A502" s="34" t="s">
        <v>101396</v>
      </c>
      <c r="B502" s="34">
        <v>538</v>
      </c>
      <c r="C502" s="34">
        <v>600</v>
      </c>
      <c r="D502" s="34">
        <v>606</v>
      </c>
      <c r="E502" s="34">
        <v>579</v>
      </c>
      <c r="F502" s="34">
        <v>558</v>
      </c>
      <c r="G502" s="34">
        <v>570</v>
      </c>
      <c r="H502" s="34">
        <v>651</v>
      </c>
      <c r="I502" s="34">
        <v>531</v>
      </c>
      <c r="J502" s="34">
        <v>596</v>
      </c>
      <c r="K502" s="34">
        <v>487</v>
      </c>
      <c r="L502" s="34">
        <v>580</v>
      </c>
      <c r="M502" s="34">
        <v>458</v>
      </c>
    </row>
    <row r="503" spans="1:13" x14ac:dyDescent="0.2">
      <c r="A503" s="34" t="s">
        <v>101397</v>
      </c>
      <c r="B503" s="34">
        <v>864</v>
      </c>
      <c r="C503" s="34">
        <v>844</v>
      </c>
      <c r="D503" s="34">
        <v>881</v>
      </c>
      <c r="E503" s="34">
        <v>761</v>
      </c>
      <c r="F503" s="34">
        <v>770</v>
      </c>
      <c r="G503" s="34">
        <v>716</v>
      </c>
      <c r="H503" s="34">
        <v>953</v>
      </c>
      <c r="I503" s="34">
        <v>792</v>
      </c>
      <c r="J503" s="34">
        <v>961</v>
      </c>
      <c r="K503" s="34">
        <v>601</v>
      </c>
      <c r="L503" s="34">
        <v>836</v>
      </c>
      <c r="M503" s="34">
        <v>601</v>
      </c>
    </row>
    <row r="504" spans="1:13" x14ac:dyDescent="0.2">
      <c r="A504" s="34" t="s">
        <v>101398</v>
      </c>
      <c r="B504" s="34">
        <v>224</v>
      </c>
      <c r="C504" s="34">
        <v>306</v>
      </c>
      <c r="D504" s="34">
        <v>286</v>
      </c>
      <c r="E504" s="34">
        <v>285</v>
      </c>
      <c r="F504" s="34">
        <v>244</v>
      </c>
      <c r="G504" s="34">
        <v>280</v>
      </c>
      <c r="H504" s="34">
        <v>326</v>
      </c>
      <c r="I504" s="34">
        <v>313</v>
      </c>
      <c r="J504" s="34">
        <v>295</v>
      </c>
      <c r="K504" s="34">
        <v>233</v>
      </c>
      <c r="L504" s="34">
        <v>332</v>
      </c>
      <c r="M504" s="34">
        <v>255</v>
      </c>
    </row>
    <row r="505" spans="1:13" x14ac:dyDescent="0.2">
      <c r="A505" s="34" t="s">
        <v>101399</v>
      </c>
      <c r="B505" s="34">
        <v>400</v>
      </c>
      <c r="C505" s="34">
        <v>469</v>
      </c>
      <c r="D505" s="34">
        <v>455</v>
      </c>
      <c r="E505" s="34">
        <v>503</v>
      </c>
      <c r="F505" s="34">
        <v>431</v>
      </c>
      <c r="G505" s="34">
        <v>466</v>
      </c>
      <c r="H505" s="34">
        <v>546</v>
      </c>
      <c r="I505" s="34">
        <v>458</v>
      </c>
      <c r="J505" s="34">
        <v>435</v>
      </c>
      <c r="K505" s="34">
        <v>417</v>
      </c>
      <c r="L505" s="34">
        <v>456</v>
      </c>
      <c r="M505" s="34">
        <v>343</v>
      </c>
    </row>
    <row r="506" spans="1:13" x14ac:dyDescent="0.2">
      <c r="A506" s="34" t="s">
        <v>101400</v>
      </c>
      <c r="B506" s="34">
        <v>321</v>
      </c>
      <c r="C506" s="34">
        <v>350</v>
      </c>
      <c r="D506" s="34">
        <v>328</v>
      </c>
      <c r="E506" s="34">
        <v>379</v>
      </c>
      <c r="F506" s="34">
        <v>291</v>
      </c>
      <c r="G506" s="34">
        <v>282</v>
      </c>
      <c r="H506" s="34">
        <v>400</v>
      </c>
      <c r="I506" s="34">
        <v>343</v>
      </c>
      <c r="J506" s="34">
        <v>382</v>
      </c>
      <c r="K506" s="34">
        <v>305</v>
      </c>
      <c r="L506" s="34">
        <v>289</v>
      </c>
      <c r="M506" s="34">
        <v>284</v>
      </c>
    </row>
    <row r="507" spans="1:13" x14ac:dyDescent="0.2">
      <c r="A507" s="34" t="s">
        <v>101401</v>
      </c>
      <c r="B507" s="34">
        <v>186</v>
      </c>
      <c r="C507" s="34">
        <v>182</v>
      </c>
      <c r="D507" s="34">
        <v>220</v>
      </c>
      <c r="E507" s="34">
        <v>188</v>
      </c>
      <c r="F507" s="34">
        <v>212</v>
      </c>
      <c r="G507" s="34">
        <v>181</v>
      </c>
      <c r="H507" s="34">
        <v>211</v>
      </c>
      <c r="I507" s="34">
        <v>210</v>
      </c>
      <c r="J507" s="34">
        <v>190</v>
      </c>
      <c r="K507" s="34">
        <v>157</v>
      </c>
      <c r="L507" s="34">
        <v>268</v>
      </c>
      <c r="M507" s="34">
        <v>130</v>
      </c>
    </row>
    <row r="508" spans="1:13" x14ac:dyDescent="0.2">
      <c r="A508" s="34" t="s">
        <v>101402</v>
      </c>
      <c r="B508" s="34">
        <v>140</v>
      </c>
      <c r="C508" s="34">
        <v>122</v>
      </c>
      <c r="D508" s="34">
        <v>194</v>
      </c>
      <c r="E508" s="34">
        <v>159</v>
      </c>
      <c r="F508" s="34">
        <v>133</v>
      </c>
      <c r="G508" s="34">
        <v>121</v>
      </c>
      <c r="H508" s="34">
        <v>188</v>
      </c>
      <c r="I508" s="34">
        <v>125</v>
      </c>
      <c r="J508" s="34">
        <v>177</v>
      </c>
      <c r="K508" s="34">
        <v>108</v>
      </c>
      <c r="L508" s="34">
        <v>117</v>
      </c>
      <c r="M508" s="34">
        <v>104</v>
      </c>
    </row>
    <row r="509" spans="1:13" x14ac:dyDescent="0.2">
      <c r="A509" s="34" t="s">
        <v>101403</v>
      </c>
      <c r="B509" s="34">
        <v>233</v>
      </c>
      <c r="C509" s="34">
        <v>179</v>
      </c>
      <c r="D509" s="34">
        <v>210</v>
      </c>
      <c r="E509" s="34">
        <v>233</v>
      </c>
      <c r="F509" s="34">
        <v>183</v>
      </c>
      <c r="G509" s="34">
        <v>190</v>
      </c>
      <c r="H509" s="34">
        <v>265</v>
      </c>
      <c r="I509" s="34">
        <v>184</v>
      </c>
      <c r="J509" s="34">
        <v>179</v>
      </c>
      <c r="K509" s="34">
        <v>158</v>
      </c>
      <c r="L509" s="34">
        <v>199</v>
      </c>
      <c r="M509" s="34">
        <v>159</v>
      </c>
    </row>
    <row r="510" spans="1:13" x14ac:dyDescent="0.2">
      <c r="A510" s="34" t="s">
        <v>101404</v>
      </c>
      <c r="B510" s="34">
        <v>146</v>
      </c>
      <c r="C510" s="34">
        <v>114</v>
      </c>
      <c r="D510" s="34">
        <v>86</v>
      </c>
      <c r="E510" s="34">
        <v>129</v>
      </c>
      <c r="F510" s="34">
        <v>114</v>
      </c>
      <c r="G510" s="34">
        <v>87</v>
      </c>
      <c r="H510" s="34">
        <v>133</v>
      </c>
      <c r="I510" s="34">
        <v>104</v>
      </c>
      <c r="J510" s="34">
        <v>120</v>
      </c>
      <c r="K510" s="34">
        <v>98</v>
      </c>
      <c r="L510" s="34">
        <v>80</v>
      </c>
      <c r="M510" s="34">
        <v>72</v>
      </c>
    </row>
    <row r="511" spans="1:13" x14ac:dyDescent="0.2">
      <c r="A511" s="34" t="s">
        <v>101405</v>
      </c>
      <c r="B511" s="34">
        <v>116</v>
      </c>
      <c r="C511" s="34">
        <v>111</v>
      </c>
      <c r="D511" s="34">
        <v>170</v>
      </c>
      <c r="E511" s="34">
        <v>150</v>
      </c>
      <c r="F511" s="34">
        <v>159</v>
      </c>
      <c r="G511" s="34">
        <v>104</v>
      </c>
      <c r="H511" s="34">
        <v>99</v>
      </c>
      <c r="I511" s="34">
        <v>143</v>
      </c>
      <c r="J511" s="34">
        <v>146</v>
      </c>
      <c r="K511" s="34">
        <v>109</v>
      </c>
      <c r="L511" s="34">
        <v>125</v>
      </c>
      <c r="M511" s="34">
        <v>100</v>
      </c>
    </row>
    <row r="512" spans="1:13" x14ac:dyDescent="0.2">
      <c r="A512" s="34" t="s">
        <v>101406</v>
      </c>
      <c r="B512" s="34">
        <v>94</v>
      </c>
      <c r="C512" s="34">
        <v>130</v>
      </c>
      <c r="D512" s="34">
        <v>124</v>
      </c>
      <c r="E512" s="34">
        <v>160</v>
      </c>
      <c r="F512" s="34">
        <v>139</v>
      </c>
      <c r="G512" s="34">
        <v>130</v>
      </c>
      <c r="H512" s="34">
        <v>130</v>
      </c>
      <c r="I512" s="34">
        <v>111</v>
      </c>
      <c r="J512" s="34">
        <v>136</v>
      </c>
      <c r="K512" s="34">
        <v>81</v>
      </c>
      <c r="L512" s="34">
        <v>118</v>
      </c>
      <c r="M512" s="34">
        <v>115</v>
      </c>
    </row>
    <row r="513" spans="1:13" x14ac:dyDescent="0.2">
      <c r="A513" s="34" t="s">
        <v>101407</v>
      </c>
      <c r="B513" s="34">
        <v>205</v>
      </c>
      <c r="C513" s="34">
        <v>220</v>
      </c>
      <c r="D513" s="34">
        <v>210</v>
      </c>
      <c r="E513" s="34">
        <v>211</v>
      </c>
      <c r="F513" s="34">
        <v>180</v>
      </c>
      <c r="G513" s="34">
        <v>198</v>
      </c>
      <c r="H513" s="34">
        <v>188</v>
      </c>
      <c r="I513" s="34">
        <v>252</v>
      </c>
      <c r="J513" s="34">
        <v>160</v>
      </c>
      <c r="K513" s="34">
        <v>185</v>
      </c>
      <c r="L513" s="34">
        <v>195</v>
      </c>
      <c r="M513" s="34">
        <v>135</v>
      </c>
    </row>
    <row r="514" spans="1:13" x14ac:dyDescent="0.2">
      <c r="A514" s="34" t="s">
        <v>101408</v>
      </c>
      <c r="B514" s="34">
        <v>123</v>
      </c>
      <c r="C514" s="34">
        <v>117</v>
      </c>
      <c r="D514" s="34">
        <v>210</v>
      </c>
      <c r="E514" s="34">
        <v>137</v>
      </c>
      <c r="F514" s="34">
        <v>186</v>
      </c>
      <c r="G514" s="34">
        <v>127</v>
      </c>
      <c r="H514" s="34">
        <v>135</v>
      </c>
      <c r="I514" s="34">
        <v>157</v>
      </c>
      <c r="J514" s="34">
        <v>150</v>
      </c>
      <c r="K514" s="34">
        <v>135</v>
      </c>
      <c r="L514" s="34">
        <v>117</v>
      </c>
      <c r="M514" s="34">
        <v>87</v>
      </c>
    </row>
    <row r="515" spans="1:13" x14ac:dyDescent="0.2">
      <c r="A515" s="34" t="s">
        <v>101409</v>
      </c>
      <c r="B515" s="34">
        <v>89</v>
      </c>
      <c r="C515" s="34">
        <v>160</v>
      </c>
      <c r="D515" s="34">
        <v>174</v>
      </c>
      <c r="E515" s="34">
        <v>187</v>
      </c>
      <c r="F515" s="34">
        <v>124</v>
      </c>
      <c r="G515" s="34">
        <v>130</v>
      </c>
      <c r="H515" s="34">
        <v>174</v>
      </c>
      <c r="I515" s="34">
        <v>166</v>
      </c>
      <c r="J515" s="34">
        <v>226</v>
      </c>
      <c r="K515" s="34">
        <v>116</v>
      </c>
      <c r="L515" s="34">
        <v>173</v>
      </c>
      <c r="M515" s="34">
        <v>120</v>
      </c>
    </row>
    <row r="516" spans="1:13" x14ac:dyDescent="0.2">
      <c r="A516" s="34" t="s">
        <v>101410</v>
      </c>
      <c r="B516" s="34">
        <v>221</v>
      </c>
      <c r="C516" s="34">
        <v>175</v>
      </c>
      <c r="D516" s="34">
        <v>224</v>
      </c>
      <c r="E516" s="34">
        <v>233</v>
      </c>
      <c r="F516" s="34">
        <v>210</v>
      </c>
      <c r="G516" s="34">
        <v>179</v>
      </c>
      <c r="H516" s="34">
        <v>313</v>
      </c>
      <c r="I516" s="34">
        <v>163</v>
      </c>
      <c r="J516" s="34">
        <v>226</v>
      </c>
      <c r="K516" s="34">
        <v>152</v>
      </c>
      <c r="L516" s="34">
        <v>185</v>
      </c>
      <c r="M516" s="34">
        <v>143</v>
      </c>
    </row>
    <row r="517" spans="1:13" x14ac:dyDescent="0.2">
      <c r="A517" s="34" t="s">
        <v>101411</v>
      </c>
      <c r="B517" s="34">
        <v>265</v>
      </c>
      <c r="C517" s="34">
        <v>231</v>
      </c>
      <c r="D517" s="34">
        <v>283</v>
      </c>
      <c r="E517" s="34">
        <v>250</v>
      </c>
      <c r="F517" s="34">
        <v>249</v>
      </c>
      <c r="G517" s="34">
        <v>201</v>
      </c>
      <c r="H517" s="34">
        <v>324</v>
      </c>
      <c r="I517" s="34">
        <v>273</v>
      </c>
      <c r="J517" s="34">
        <v>302</v>
      </c>
      <c r="K517" s="34">
        <v>231</v>
      </c>
      <c r="L517" s="34">
        <v>273</v>
      </c>
      <c r="M517" s="34">
        <v>193</v>
      </c>
    </row>
    <row r="518" spans="1:13" x14ac:dyDescent="0.2">
      <c r="A518" s="34" t="s">
        <v>101412</v>
      </c>
      <c r="B518" s="34">
        <v>98</v>
      </c>
      <c r="C518" s="34">
        <v>98</v>
      </c>
      <c r="D518" s="34">
        <v>128</v>
      </c>
      <c r="E518" s="34">
        <v>114</v>
      </c>
      <c r="F518" s="34">
        <v>95</v>
      </c>
      <c r="G518" s="34">
        <v>95</v>
      </c>
      <c r="H518" s="34">
        <v>115</v>
      </c>
      <c r="I518" s="34">
        <v>87</v>
      </c>
      <c r="J518" s="34">
        <v>126</v>
      </c>
      <c r="K518" s="34">
        <v>89</v>
      </c>
      <c r="L518" s="34">
        <v>117</v>
      </c>
      <c r="M518" s="34">
        <v>81</v>
      </c>
    </row>
    <row r="519" spans="1:13" x14ac:dyDescent="0.2">
      <c r="A519" s="34" t="s">
        <v>101413</v>
      </c>
      <c r="B519" s="34">
        <v>117</v>
      </c>
      <c r="C519" s="34">
        <v>106</v>
      </c>
      <c r="D519" s="34">
        <v>134</v>
      </c>
      <c r="E519" s="34">
        <v>107</v>
      </c>
      <c r="F519" s="34">
        <v>99</v>
      </c>
      <c r="G519" s="34">
        <v>126</v>
      </c>
      <c r="H519" s="34">
        <v>118</v>
      </c>
      <c r="I519" s="34">
        <v>116</v>
      </c>
      <c r="J519" s="34">
        <v>76</v>
      </c>
      <c r="K519" s="34">
        <v>71</v>
      </c>
      <c r="L519" s="34">
        <v>104</v>
      </c>
      <c r="M519" s="34">
        <v>89</v>
      </c>
    </row>
    <row r="520" spans="1:13" x14ac:dyDescent="0.2">
      <c r="A520" s="34" t="s">
        <v>101414</v>
      </c>
      <c r="B520" s="34">
        <v>222</v>
      </c>
      <c r="C520" s="34">
        <v>212</v>
      </c>
      <c r="D520" s="34">
        <v>191</v>
      </c>
      <c r="E520" s="34">
        <v>251</v>
      </c>
      <c r="F520" s="34">
        <v>195</v>
      </c>
      <c r="G520" s="34">
        <v>167</v>
      </c>
      <c r="H520" s="34">
        <v>263</v>
      </c>
      <c r="I520" s="34">
        <v>206</v>
      </c>
      <c r="J520" s="34">
        <v>233</v>
      </c>
      <c r="K520" s="34">
        <v>201</v>
      </c>
      <c r="L520" s="34">
        <v>214</v>
      </c>
      <c r="M520" s="34">
        <v>178</v>
      </c>
    </row>
    <row r="521" spans="1:13" x14ac:dyDescent="0.2">
      <c r="A521" s="34" t="s">
        <v>101415</v>
      </c>
      <c r="B521" s="34">
        <v>233</v>
      </c>
      <c r="C521" s="34">
        <v>266</v>
      </c>
      <c r="D521" s="34">
        <v>319</v>
      </c>
      <c r="E521" s="34">
        <v>267</v>
      </c>
      <c r="F521" s="34">
        <v>221</v>
      </c>
      <c r="G521" s="34">
        <v>252</v>
      </c>
      <c r="H521" s="34">
        <v>302</v>
      </c>
      <c r="I521" s="34">
        <v>206</v>
      </c>
      <c r="J521" s="34">
        <v>304</v>
      </c>
      <c r="K521" s="34">
        <v>226</v>
      </c>
      <c r="L521" s="34">
        <v>254</v>
      </c>
      <c r="M521" s="34">
        <v>223</v>
      </c>
    </row>
    <row r="522" spans="1:13" x14ac:dyDescent="0.2">
      <c r="A522" s="34" t="s">
        <v>101416</v>
      </c>
      <c r="B522" s="34">
        <v>309</v>
      </c>
      <c r="C522" s="34">
        <v>339</v>
      </c>
      <c r="D522" s="34">
        <v>315</v>
      </c>
      <c r="E522" s="34">
        <v>344</v>
      </c>
      <c r="F522" s="34">
        <v>294</v>
      </c>
      <c r="G522" s="34">
        <v>303</v>
      </c>
      <c r="H522" s="34">
        <v>326</v>
      </c>
      <c r="I522" s="34">
        <v>376</v>
      </c>
      <c r="J522" s="34">
        <v>331</v>
      </c>
      <c r="K522" s="34">
        <v>229</v>
      </c>
      <c r="L522" s="34">
        <v>288</v>
      </c>
      <c r="M522" s="34">
        <v>279</v>
      </c>
    </row>
    <row r="523" spans="1:13" x14ac:dyDescent="0.2">
      <c r="A523" s="34" t="s">
        <v>101417</v>
      </c>
      <c r="B523" s="34">
        <v>383</v>
      </c>
      <c r="C523" s="34">
        <v>496</v>
      </c>
      <c r="D523" s="34">
        <v>492</v>
      </c>
      <c r="E523" s="34">
        <v>570</v>
      </c>
      <c r="F523" s="34">
        <v>513</v>
      </c>
      <c r="G523" s="34">
        <v>499</v>
      </c>
      <c r="H523" s="34">
        <v>579</v>
      </c>
      <c r="I523" s="34">
        <v>527</v>
      </c>
      <c r="J523" s="34">
        <v>558</v>
      </c>
      <c r="K523" s="34">
        <v>427</v>
      </c>
      <c r="L523" s="34">
        <v>475</v>
      </c>
      <c r="M523" s="34">
        <v>440</v>
      </c>
    </row>
    <row r="524" spans="1:13" x14ac:dyDescent="0.2">
      <c r="A524" s="34" t="s">
        <v>101418</v>
      </c>
      <c r="B524" s="34">
        <v>611</v>
      </c>
      <c r="C524" s="34">
        <v>763</v>
      </c>
      <c r="D524" s="34">
        <v>687</v>
      </c>
      <c r="E524" s="34">
        <v>821</v>
      </c>
      <c r="F524" s="34">
        <v>577</v>
      </c>
      <c r="G524" s="34">
        <v>654</v>
      </c>
      <c r="H524" s="34">
        <v>772</v>
      </c>
      <c r="I524" s="34">
        <v>695</v>
      </c>
      <c r="J524" s="34">
        <v>713</v>
      </c>
      <c r="K524" s="34">
        <v>616</v>
      </c>
      <c r="L524" s="34">
        <v>614</v>
      </c>
      <c r="M524" s="34">
        <v>566</v>
      </c>
    </row>
    <row r="525" spans="1:13" x14ac:dyDescent="0.2">
      <c r="A525" s="34" t="s">
        <v>101419</v>
      </c>
      <c r="B525" s="34">
        <v>378</v>
      </c>
      <c r="C525" s="34">
        <v>351</v>
      </c>
      <c r="D525" s="34">
        <v>374</v>
      </c>
      <c r="E525" s="34">
        <v>377</v>
      </c>
      <c r="F525" s="34">
        <v>346</v>
      </c>
      <c r="G525" s="34">
        <v>349</v>
      </c>
      <c r="H525" s="34">
        <v>386</v>
      </c>
      <c r="I525" s="34">
        <v>366</v>
      </c>
      <c r="J525" s="34">
        <v>457</v>
      </c>
      <c r="K525" s="34">
        <v>288</v>
      </c>
      <c r="L525" s="34">
        <v>333</v>
      </c>
      <c r="M525" s="34">
        <v>295</v>
      </c>
    </row>
    <row r="526" spans="1:13" x14ac:dyDescent="0.2">
      <c r="A526" s="34" t="s">
        <v>101420</v>
      </c>
      <c r="B526" s="34">
        <v>296</v>
      </c>
      <c r="C526" s="34">
        <v>274</v>
      </c>
      <c r="D526" s="34">
        <v>423</v>
      </c>
      <c r="E526" s="34">
        <v>292</v>
      </c>
      <c r="F526" s="34">
        <v>317</v>
      </c>
      <c r="G526" s="34">
        <v>272</v>
      </c>
      <c r="H526" s="34">
        <v>321</v>
      </c>
      <c r="I526" s="34">
        <v>278</v>
      </c>
      <c r="J526" s="34">
        <v>320</v>
      </c>
      <c r="K526" s="34">
        <v>232</v>
      </c>
      <c r="L526" s="34">
        <v>312</v>
      </c>
      <c r="M526" s="34">
        <v>217</v>
      </c>
    </row>
    <row r="527" spans="1:13" x14ac:dyDescent="0.2">
      <c r="A527" s="34" t="s">
        <v>101421</v>
      </c>
      <c r="B527" s="34">
        <v>373</v>
      </c>
      <c r="C527" s="34">
        <v>403</v>
      </c>
      <c r="D527" s="34">
        <v>411</v>
      </c>
      <c r="E527" s="34">
        <v>425</v>
      </c>
      <c r="F527" s="34">
        <v>335</v>
      </c>
      <c r="G527" s="34">
        <v>395</v>
      </c>
      <c r="H527" s="34">
        <v>453</v>
      </c>
      <c r="I527" s="34">
        <v>382</v>
      </c>
      <c r="J527" s="34">
        <v>456</v>
      </c>
      <c r="K527" s="34">
        <v>283</v>
      </c>
      <c r="L527" s="34">
        <v>311</v>
      </c>
      <c r="M527" s="34">
        <v>347</v>
      </c>
    </row>
    <row r="528" spans="1:13" x14ac:dyDescent="0.2">
      <c r="A528" s="34" t="s">
        <v>101422</v>
      </c>
      <c r="B528" s="34">
        <v>118</v>
      </c>
      <c r="C528" s="34">
        <v>266</v>
      </c>
      <c r="D528" s="34">
        <v>161</v>
      </c>
      <c r="E528" s="34">
        <v>239</v>
      </c>
      <c r="F528" s="34">
        <v>113</v>
      </c>
      <c r="G528" s="34">
        <v>224</v>
      </c>
      <c r="H528" s="34">
        <v>172</v>
      </c>
      <c r="I528" s="34">
        <v>253</v>
      </c>
      <c r="J528" s="34">
        <v>184</v>
      </c>
      <c r="K528" s="34">
        <v>224</v>
      </c>
      <c r="L528" s="34">
        <v>141</v>
      </c>
      <c r="M528" s="34">
        <v>194</v>
      </c>
    </row>
    <row r="529" spans="1:13" x14ac:dyDescent="0.2">
      <c r="A529" s="34" t="s">
        <v>101423</v>
      </c>
      <c r="B529" s="34">
        <v>182</v>
      </c>
      <c r="C529" s="34">
        <v>279</v>
      </c>
      <c r="D529" s="34">
        <v>197</v>
      </c>
      <c r="E529" s="34">
        <v>263</v>
      </c>
      <c r="F529" s="34">
        <v>192</v>
      </c>
      <c r="G529" s="34">
        <v>233</v>
      </c>
      <c r="H529" s="34">
        <v>184</v>
      </c>
      <c r="I529" s="34">
        <v>246</v>
      </c>
      <c r="J529" s="34">
        <v>173</v>
      </c>
      <c r="K529" s="34">
        <v>224</v>
      </c>
      <c r="L529" s="34">
        <v>215</v>
      </c>
      <c r="M529" s="34">
        <v>182</v>
      </c>
    </row>
    <row r="530" spans="1:13" x14ac:dyDescent="0.2">
      <c r="A530" s="34" t="s">
        <v>101424</v>
      </c>
      <c r="B530" s="34">
        <v>111</v>
      </c>
      <c r="C530" s="34">
        <v>127</v>
      </c>
      <c r="D530" s="34">
        <v>198</v>
      </c>
      <c r="E530" s="34">
        <v>168</v>
      </c>
      <c r="F530" s="34">
        <v>126</v>
      </c>
      <c r="G530" s="34">
        <v>139</v>
      </c>
      <c r="H530" s="34">
        <v>125</v>
      </c>
      <c r="I530" s="34">
        <v>144</v>
      </c>
      <c r="J530" s="34">
        <v>124</v>
      </c>
      <c r="K530" s="34">
        <v>117</v>
      </c>
      <c r="L530" s="34">
        <v>161</v>
      </c>
      <c r="M530" s="34">
        <v>128</v>
      </c>
    </row>
    <row r="531" spans="1:13" x14ac:dyDescent="0.2">
      <c r="A531" s="34" t="s">
        <v>101425</v>
      </c>
      <c r="B531" s="34">
        <v>56</v>
      </c>
      <c r="C531" s="34">
        <v>95</v>
      </c>
      <c r="D531" s="34">
        <v>119</v>
      </c>
      <c r="E531" s="34">
        <v>118</v>
      </c>
      <c r="F531" s="34">
        <v>111</v>
      </c>
      <c r="G531" s="34">
        <v>93</v>
      </c>
      <c r="H531" s="34">
        <v>121</v>
      </c>
      <c r="I531" s="34">
        <v>115</v>
      </c>
      <c r="J531" s="34">
        <v>91</v>
      </c>
      <c r="K531" s="34">
        <v>95</v>
      </c>
      <c r="L531" s="34">
        <v>108</v>
      </c>
      <c r="M531" s="34">
        <v>89</v>
      </c>
    </row>
    <row r="532" spans="1:13" x14ac:dyDescent="0.2">
      <c r="A532" s="34" t="s">
        <v>101426</v>
      </c>
      <c r="B532" s="34">
        <v>172</v>
      </c>
      <c r="C532" s="34">
        <v>268</v>
      </c>
      <c r="D532" s="34">
        <v>241</v>
      </c>
      <c r="E532" s="34">
        <v>252</v>
      </c>
      <c r="F532" s="34">
        <v>176</v>
      </c>
      <c r="G532" s="34">
        <v>225</v>
      </c>
      <c r="H532" s="34">
        <v>252</v>
      </c>
      <c r="I532" s="34">
        <v>258</v>
      </c>
      <c r="J532" s="34">
        <v>228</v>
      </c>
      <c r="K532" s="34">
        <v>162</v>
      </c>
      <c r="L532" s="34">
        <v>227</v>
      </c>
      <c r="M532" s="34">
        <v>192</v>
      </c>
    </row>
    <row r="533" spans="1:13" x14ac:dyDescent="0.2">
      <c r="A533" s="34" t="s">
        <v>101427</v>
      </c>
      <c r="B533" s="34">
        <v>162</v>
      </c>
      <c r="C533" s="34">
        <v>197</v>
      </c>
      <c r="D533" s="34">
        <v>198</v>
      </c>
      <c r="E533" s="34">
        <v>221</v>
      </c>
      <c r="F533" s="34">
        <v>167</v>
      </c>
      <c r="G533" s="34">
        <v>172</v>
      </c>
      <c r="H533" s="34">
        <v>154</v>
      </c>
      <c r="I533" s="34">
        <v>209</v>
      </c>
      <c r="J533" s="34">
        <v>209</v>
      </c>
      <c r="K533" s="34">
        <v>172</v>
      </c>
      <c r="L533" s="34">
        <v>234</v>
      </c>
      <c r="M533" s="34">
        <v>127</v>
      </c>
    </row>
    <row r="534" spans="1:13" x14ac:dyDescent="0.2">
      <c r="A534" s="34" t="s">
        <v>101428</v>
      </c>
      <c r="B534" s="34">
        <v>155</v>
      </c>
      <c r="C534" s="34">
        <v>192</v>
      </c>
      <c r="D534" s="34">
        <v>177</v>
      </c>
      <c r="E534" s="34">
        <v>194</v>
      </c>
      <c r="F534" s="34">
        <v>122</v>
      </c>
      <c r="G534" s="34">
        <v>150</v>
      </c>
      <c r="H534" s="34">
        <v>208</v>
      </c>
      <c r="I534" s="34">
        <v>184</v>
      </c>
      <c r="J534" s="34">
        <v>153</v>
      </c>
      <c r="K534" s="34">
        <v>161</v>
      </c>
      <c r="L534" s="34">
        <v>130</v>
      </c>
      <c r="M534" s="34">
        <v>153</v>
      </c>
    </row>
    <row r="535" spans="1:13" x14ac:dyDescent="0.2">
      <c r="A535" s="34" t="s">
        <v>101429</v>
      </c>
      <c r="B535" s="34">
        <v>565</v>
      </c>
      <c r="C535" s="34">
        <v>541</v>
      </c>
      <c r="D535" s="34">
        <v>575</v>
      </c>
      <c r="E535" s="34">
        <v>494</v>
      </c>
      <c r="F535" s="34">
        <v>503</v>
      </c>
      <c r="G535" s="34">
        <v>456</v>
      </c>
      <c r="H535" s="34">
        <v>524</v>
      </c>
      <c r="I535" s="34">
        <v>487</v>
      </c>
      <c r="J535" s="34">
        <v>539</v>
      </c>
      <c r="K535" s="34">
        <v>419</v>
      </c>
      <c r="L535" s="34">
        <v>509</v>
      </c>
      <c r="M535" s="34">
        <v>362</v>
      </c>
    </row>
    <row r="536" spans="1:13" x14ac:dyDescent="0.2">
      <c r="A536" s="34" t="s">
        <v>101430</v>
      </c>
      <c r="B536" s="34">
        <v>114</v>
      </c>
      <c r="C536" s="34">
        <v>152</v>
      </c>
      <c r="D536" s="34">
        <v>146</v>
      </c>
      <c r="E536" s="34">
        <v>161</v>
      </c>
      <c r="F536" s="34">
        <v>124</v>
      </c>
      <c r="G536" s="34">
        <v>125</v>
      </c>
      <c r="H536" s="34">
        <v>161</v>
      </c>
      <c r="I536" s="34">
        <v>141</v>
      </c>
      <c r="J536" s="34">
        <v>121</v>
      </c>
      <c r="K536" s="34">
        <v>155</v>
      </c>
      <c r="L536" s="34">
        <v>122</v>
      </c>
      <c r="M536" s="34">
        <v>121</v>
      </c>
    </row>
    <row r="537" spans="1:13" x14ac:dyDescent="0.2">
      <c r="A537" s="34" t="s">
        <v>101431</v>
      </c>
      <c r="B537" s="34">
        <v>295</v>
      </c>
      <c r="C537" s="34">
        <v>327</v>
      </c>
      <c r="D537" s="34">
        <v>235</v>
      </c>
      <c r="E537" s="34">
        <v>373</v>
      </c>
      <c r="F537" s="34">
        <v>268</v>
      </c>
      <c r="G537" s="34">
        <v>289</v>
      </c>
      <c r="H537" s="34">
        <v>375</v>
      </c>
      <c r="I537" s="34">
        <v>320</v>
      </c>
      <c r="J537" s="34">
        <v>327</v>
      </c>
      <c r="K537" s="34">
        <v>278</v>
      </c>
      <c r="L537" s="34">
        <v>345</v>
      </c>
      <c r="M537" s="34">
        <v>229</v>
      </c>
    </row>
    <row r="538" spans="1:13" x14ac:dyDescent="0.2">
      <c r="A538" s="34" t="s">
        <v>101432</v>
      </c>
      <c r="B538" s="34">
        <v>109</v>
      </c>
      <c r="C538" s="34">
        <v>147</v>
      </c>
      <c r="D538" s="34">
        <v>157</v>
      </c>
      <c r="E538" s="34">
        <v>159</v>
      </c>
      <c r="F538" s="34">
        <v>98</v>
      </c>
      <c r="G538" s="34">
        <v>122</v>
      </c>
      <c r="H538" s="34">
        <v>112</v>
      </c>
      <c r="I538" s="34">
        <v>126</v>
      </c>
      <c r="J538" s="34">
        <v>135</v>
      </c>
      <c r="K538" s="34">
        <v>121</v>
      </c>
      <c r="L538" s="34">
        <v>90</v>
      </c>
      <c r="M538" s="34">
        <v>76</v>
      </c>
    </row>
    <row r="539" spans="1:13" x14ac:dyDescent="0.2">
      <c r="A539" s="34" t="s">
        <v>101433</v>
      </c>
      <c r="B539" s="34">
        <v>406</v>
      </c>
      <c r="C539" s="34">
        <v>377</v>
      </c>
      <c r="D539" s="34">
        <v>444</v>
      </c>
      <c r="E539" s="34">
        <v>432</v>
      </c>
      <c r="F539" s="34">
        <v>385</v>
      </c>
      <c r="G539" s="34">
        <v>440</v>
      </c>
      <c r="H539" s="34">
        <v>556</v>
      </c>
      <c r="I539" s="34">
        <v>405</v>
      </c>
      <c r="J539" s="34">
        <v>544</v>
      </c>
      <c r="K539" s="34">
        <v>349</v>
      </c>
      <c r="L539" s="34">
        <v>439</v>
      </c>
      <c r="M539" s="34">
        <v>356</v>
      </c>
    </row>
    <row r="540" spans="1:13" x14ac:dyDescent="0.2">
      <c r="A540" s="34" t="s">
        <v>101434</v>
      </c>
      <c r="B540" s="34">
        <v>237</v>
      </c>
      <c r="C540" s="34">
        <v>328</v>
      </c>
      <c r="D540" s="34">
        <v>305</v>
      </c>
      <c r="E540" s="34">
        <v>298</v>
      </c>
      <c r="F540" s="34">
        <v>331</v>
      </c>
      <c r="G540" s="34">
        <v>276</v>
      </c>
      <c r="H540" s="34">
        <v>338</v>
      </c>
      <c r="I540" s="34">
        <v>343</v>
      </c>
      <c r="J540" s="34">
        <v>331</v>
      </c>
      <c r="K540" s="34">
        <v>270</v>
      </c>
      <c r="L540" s="34">
        <v>297</v>
      </c>
      <c r="M540" s="34">
        <v>238</v>
      </c>
    </row>
    <row r="541" spans="1:13" x14ac:dyDescent="0.2">
      <c r="A541" s="34" t="s">
        <v>101435</v>
      </c>
      <c r="B541" s="34">
        <v>503</v>
      </c>
      <c r="C541" s="34">
        <v>436</v>
      </c>
      <c r="D541" s="34">
        <v>392</v>
      </c>
      <c r="E541" s="34">
        <v>509</v>
      </c>
      <c r="F541" s="34">
        <v>375</v>
      </c>
      <c r="G541" s="34">
        <v>475</v>
      </c>
      <c r="H541" s="34">
        <v>521</v>
      </c>
      <c r="I541" s="34">
        <v>449</v>
      </c>
      <c r="J541" s="34">
        <v>528</v>
      </c>
      <c r="K541" s="34">
        <v>367</v>
      </c>
      <c r="L541" s="34">
        <v>427</v>
      </c>
      <c r="M541" s="34">
        <v>360</v>
      </c>
    </row>
    <row r="542" spans="1:13" x14ac:dyDescent="0.2">
      <c r="A542" s="34" t="s">
        <v>101436</v>
      </c>
      <c r="B542" s="34">
        <v>214</v>
      </c>
      <c r="C542" s="34">
        <v>331</v>
      </c>
      <c r="D542" s="34">
        <v>310</v>
      </c>
      <c r="E542" s="34">
        <v>294</v>
      </c>
      <c r="F542" s="34">
        <v>258</v>
      </c>
      <c r="G542" s="34">
        <v>278</v>
      </c>
      <c r="H542" s="34">
        <v>331</v>
      </c>
      <c r="I542" s="34">
        <v>355</v>
      </c>
      <c r="J542" s="34">
        <v>316</v>
      </c>
      <c r="K542" s="34">
        <v>231</v>
      </c>
      <c r="L542" s="34">
        <v>263</v>
      </c>
      <c r="M542" s="34">
        <v>248</v>
      </c>
    </row>
    <row r="543" spans="1:13" x14ac:dyDescent="0.2">
      <c r="A543" s="34" t="s">
        <v>101437</v>
      </c>
      <c r="B543" s="34">
        <v>622</v>
      </c>
      <c r="C543" s="34">
        <v>652</v>
      </c>
      <c r="D543" s="34">
        <v>725</v>
      </c>
      <c r="E543" s="34">
        <v>695</v>
      </c>
      <c r="F543" s="34">
        <v>609</v>
      </c>
      <c r="G543" s="34">
        <v>567</v>
      </c>
      <c r="H543" s="34">
        <v>727</v>
      </c>
      <c r="I543" s="34">
        <v>560</v>
      </c>
      <c r="J543" s="34">
        <v>645</v>
      </c>
      <c r="K543" s="34">
        <v>483</v>
      </c>
      <c r="L543" s="34">
        <v>643</v>
      </c>
      <c r="M543" s="34">
        <v>530</v>
      </c>
    </row>
    <row r="544" spans="1:13" x14ac:dyDescent="0.2">
      <c r="A544" s="34" t="s">
        <v>101438</v>
      </c>
      <c r="B544" s="34">
        <v>331</v>
      </c>
      <c r="C544" s="34">
        <v>319</v>
      </c>
      <c r="D544" s="34">
        <v>370</v>
      </c>
      <c r="E544" s="34">
        <v>353</v>
      </c>
      <c r="F544" s="34">
        <v>305</v>
      </c>
      <c r="G544" s="34">
        <v>348</v>
      </c>
      <c r="H544" s="34">
        <v>299</v>
      </c>
      <c r="I544" s="34">
        <v>330</v>
      </c>
      <c r="J544" s="34">
        <v>377</v>
      </c>
      <c r="K544" s="34">
        <v>262</v>
      </c>
      <c r="L544" s="34">
        <v>340</v>
      </c>
      <c r="M544" s="34">
        <v>283</v>
      </c>
    </row>
    <row r="545" spans="1:13" x14ac:dyDescent="0.2">
      <c r="A545" s="34" t="s">
        <v>101439</v>
      </c>
      <c r="B545" s="34">
        <v>509</v>
      </c>
      <c r="C545" s="34">
        <v>568</v>
      </c>
      <c r="D545" s="34">
        <v>603</v>
      </c>
      <c r="E545" s="34">
        <v>665</v>
      </c>
      <c r="F545" s="34">
        <v>459</v>
      </c>
      <c r="G545" s="34">
        <v>575</v>
      </c>
      <c r="H545" s="34">
        <v>626</v>
      </c>
      <c r="I545" s="34">
        <v>578</v>
      </c>
      <c r="J545" s="34">
        <v>562</v>
      </c>
      <c r="K545" s="34">
        <v>407</v>
      </c>
      <c r="L545" s="34">
        <v>568</v>
      </c>
      <c r="M545" s="34">
        <v>459</v>
      </c>
    </row>
    <row r="546" spans="1:13" x14ac:dyDescent="0.2">
      <c r="A546" s="34" t="s">
        <v>101440</v>
      </c>
      <c r="B546" s="34">
        <v>435</v>
      </c>
      <c r="C546" s="34">
        <v>477</v>
      </c>
      <c r="D546" s="34">
        <v>525</v>
      </c>
      <c r="E546" s="34">
        <v>432</v>
      </c>
      <c r="F546" s="34">
        <v>428</v>
      </c>
      <c r="G546" s="34">
        <v>386</v>
      </c>
      <c r="H546" s="34">
        <v>461</v>
      </c>
      <c r="I546" s="34">
        <v>435</v>
      </c>
      <c r="J546" s="34">
        <v>470</v>
      </c>
      <c r="K546" s="34">
        <v>327</v>
      </c>
      <c r="L546" s="34">
        <v>489</v>
      </c>
      <c r="M546" s="34">
        <v>299</v>
      </c>
    </row>
    <row r="547" spans="1:13" x14ac:dyDescent="0.2">
      <c r="A547" s="34" t="s">
        <v>101441</v>
      </c>
      <c r="B547" s="34">
        <v>319</v>
      </c>
      <c r="C547" s="34">
        <v>261</v>
      </c>
      <c r="D547" s="34">
        <v>329</v>
      </c>
      <c r="E547" s="34">
        <v>280</v>
      </c>
      <c r="F547" s="34">
        <v>299</v>
      </c>
      <c r="G547" s="34">
        <v>299</v>
      </c>
      <c r="H547" s="34">
        <v>354</v>
      </c>
      <c r="I547" s="34">
        <v>291</v>
      </c>
      <c r="J547" s="34">
        <v>368</v>
      </c>
      <c r="K547" s="34">
        <v>246</v>
      </c>
      <c r="L547" s="34">
        <v>350</v>
      </c>
      <c r="M547" s="34">
        <v>249</v>
      </c>
    </row>
    <row r="548" spans="1:13" x14ac:dyDescent="0.2">
      <c r="A548" s="34" t="s">
        <v>101442</v>
      </c>
      <c r="B548" s="34">
        <v>182</v>
      </c>
      <c r="C548" s="34">
        <v>237</v>
      </c>
      <c r="D548" s="34">
        <v>181</v>
      </c>
      <c r="E548" s="34">
        <v>197</v>
      </c>
      <c r="F548" s="34">
        <v>150</v>
      </c>
      <c r="G548" s="34">
        <v>189</v>
      </c>
      <c r="H548" s="34">
        <v>223</v>
      </c>
      <c r="I548" s="34">
        <v>233</v>
      </c>
      <c r="J548" s="34">
        <v>194</v>
      </c>
      <c r="K548" s="34">
        <v>176</v>
      </c>
      <c r="L548" s="34">
        <v>163</v>
      </c>
      <c r="M548" s="34">
        <v>153</v>
      </c>
    </row>
    <row r="549" spans="1:13" x14ac:dyDescent="0.2">
      <c r="A549" s="34" t="s">
        <v>101443</v>
      </c>
      <c r="B549" s="34">
        <v>322</v>
      </c>
      <c r="C549" s="34">
        <v>319</v>
      </c>
      <c r="D549" s="34">
        <v>326</v>
      </c>
      <c r="E549" s="34">
        <v>383</v>
      </c>
      <c r="F549" s="34">
        <v>347</v>
      </c>
      <c r="G549" s="34">
        <v>349</v>
      </c>
      <c r="H549" s="34">
        <v>347</v>
      </c>
      <c r="I549" s="34">
        <v>327</v>
      </c>
      <c r="J549" s="34">
        <v>381</v>
      </c>
      <c r="K549" s="34">
        <v>286</v>
      </c>
      <c r="L549" s="34">
        <v>347</v>
      </c>
      <c r="M549" s="34">
        <v>261</v>
      </c>
    </row>
    <row r="550" spans="1:13" x14ac:dyDescent="0.2">
      <c r="A550" s="34" t="s">
        <v>101444</v>
      </c>
      <c r="B550" s="34">
        <v>405</v>
      </c>
      <c r="C550" s="34">
        <v>356</v>
      </c>
      <c r="D550" s="34">
        <v>421</v>
      </c>
      <c r="E550" s="34">
        <v>385</v>
      </c>
      <c r="F550" s="34">
        <v>385</v>
      </c>
      <c r="G550" s="34">
        <v>389</v>
      </c>
      <c r="H550" s="34">
        <v>401</v>
      </c>
      <c r="I550" s="34">
        <v>424</v>
      </c>
      <c r="J550" s="34">
        <v>404</v>
      </c>
      <c r="K550" s="34">
        <v>339</v>
      </c>
      <c r="L550" s="34">
        <v>321</v>
      </c>
      <c r="M550" s="34">
        <v>262</v>
      </c>
    </row>
    <row r="551" spans="1:13" x14ac:dyDescent="0.2">
      <c r="A551" s="34" t="s">
        <v>101445</v>
      </c>
      <c r="B551" s="34">
        <v>364</v>
      </c>
      <c r="C551" s="34">
        <v>441</v>
      </c>
      <c r="D551" s="34">
        <v>432</v>
      </c>
      <c r="E551" s="34">
        <v>433</v>
      </c>
      <c r="F551" s="34">
        <v>362</v>
      </c>
      <c r="G551" s="34">
        <v>409</v>
      </c>
      <c r="H551" s="34">
        <v>452</v>
      </c>
      <c r="I551" s="34">
        <v>368</v>
      </c>
      <c r="J551" s="34">
        <v>436</v>
      </c>
      <c r="K551" s="34">
        <v>308</v>
      </c>
      <c r="L551" s="34">
        <v>384</v>
      </c>
      <c r="M551" s="34">
        <v>318</v>
      </c>
    </row>
    <row r="552" spans="1:13" x14ac:dyDescent="0.2">
      <c r="A552" s="34" t="s">
        <v>101446</v>
      </c>
      <c r="B552" s="34">
        <v>296</v>
      </c>
      <c r="C552" s="34">
        <v>342</v>
      </c>
      <c r="D552" s="34">
        <v>284</v>
      </c>
      <c r="E552" s="34">
        <v>317</v>
      </c>
      <c r="F552" s="34">
        <v>255</v>
      </c>
      <c r="G552" s="34">
        <v>327</v>
      </c>
      <c r="H552" s="34">
        <v>331</v>
      </c>
      <c r="I552" s="34">
        <v>335</v>
      </c>
      <c r="J552" s="34">
        <v>340</v>
      </c>
      <c r="K552" s="34">
        <v>292</v>
      </c>
      <c r="L552" s="34">
        <v>317</v>
      </c>
      <c r="M552" s="34">
        <v>301</v>
      </c>
    </row>
    <row r="553" spans="1:13" x14ac:dyDescent="0.2">
      <c r="A553" s="34" t="s">
        <v>101447</v>
      </c>
      <c r="B553" s="34">
        <v>163</v>
      </c>
      <c r="C553" s="34">
        <v>226</v>
      </c>
      <c r="D553" s="34">
        <v>184</v>
      </c>
      <c r="E553" s="34">
        <v>200</v>
      </c>
      <c r="F553" s="34">
        <v>173</v>
      </c>
      <c r="G553" s="34">
        <v>175</v>
      </c>
      <c r="H553" s="34">
        <v>218</v>
      </c>
      <c r="I553" s="34">
        <v>184</v>
      </c>
      <c r="J553" s="34">
        <v>192</v>
      </c>
      <c r="K553" s="34">
        <v>168</v>
      </c>
      <c r="L553" s="34">
        <v>169</v>
      </c>
      <c r="M553" s="34">
        <v>180</v>
      </c>
    </row>
    <row r="554" spans="1:13" x14ac:dyDescent="0.2">
      <c r="A554" s="34" t="s">
        <v>101448</v>
      </c>
      <c r="B554" s="34">
        <v>134</v>
      </c>
      <c r="C554" s="34">
        <v>149</v>
      </c>
      <c r="D554" s="34">
        <v>164</v>
      </c>
      <c r="E554" s="34">
        <v>172</v>
      </c>
      <c r="F554" s="34">
        <v>157</v>
      </c>
      <c r="G554" s="34">
        <v>166</v>
      </c>
      <c r="H554" s="34">
        <v>231</v>
      </c>
      <c r="I554" s="34">
        <v>195</v>
      </c>
      <c r="J554" s="34">
        <v>147</v>
      </c>
      <c r="K554" s="34">
        <v>96</v>
      </c>
      <c r="L554" s="34">
        <v>155</v>
      </c>
      <c r="M554" s="34">
        <v>158</v>
      </c>
    </row>
    <row r="555" spans="1:13" x14ac:dyDescent="0.2">
      <c r="A555" s="34" t="s">
        <v>101449</v>
      </c>
      <c r="B555" s="34">
        <v>207</v>
      </c>
      <c r="C555" s="34">
        <v>247</v>
      </c>
      <c r="D555" s="34">
        <v>294</v>
      </c>
      <c r="E555" s="34">
        <v>288</v>
      </c>
      <c r="F555" s="34">
        <v>236</v>
      </c>
      <c r="G555" s="34">
        <v>247</v>
      </c>
      <c r="H555" s="34">
        <v>262</v>
      </c>
      <c r="I555" s="34">
        <v>264</v>
      </c>
      <c r="J555" s="34">
        <v>238</v>
      </c>
      <c r="K555" s="34">
        <v>193</v>
      </c>
      <c r="L555" s="34">
        <v>219</v>
      </c>
      <c r="M555" s="34">
        <v>166</v>
      </c>
    </row>
    <row r="556" spans="1:13" x14ac:dyDescent="0.2">
      <c r="A556" s="34" t="s">
        <v>101450</v>
      </c>
      <c r="B556" s="34">
        <v>164</v>
      </c>
      <c r="C556" s="34">
        <v>253</v>
      </c>
      <c r="D556" s="34">
        <v>180</v>
      </c>
      <c r="E556" s="34">
        <v>246</v>
      </c>
      <c r="F556" s="34">
        <v>162</v>
      </c>
      <c r="G556" s="34">
        <v>225</v>
      </c>
      <c r="H556" s="34">
        <v>224</v>
      </c>
      <c r="I556" s="34">
        <v>240</v>
      </c>
      <c r="J556" s="34">
        <v>232</v>
      </c>
      <c r="K556" s="34">
        <v>192</v>
      </c>
      <c r="L556" s="34">
        <v>156</v>
      </c>
      <c r="M556" s="34">
        <v>209</v>
      </c>
    </row>
    <row r="557" spans="1:13" x14ac:dyDescent="0.2">
      <c r="A557" s="34" t="s">
        <v>101451</v>
      </c>
      <c r="B557" s="34">
        <v>317</v>
      </c>
      <c r="C557" s="34">
        <v>388</v>
      </c>
      <c r="D557" s="34">
        <v>410</v>
      </c>
      <c r="E557" s="34">
        <v>379</v>
      </c>
      <c r="F557" s="34">
        <v>293</v>
      </c>
      <c r="G557" s="34">
        <v>335</v>
      </c>
      <c r="H557" s="34">
        <v>425</v>
      </c>
      <c r="I557" s="34">
        <v>375</v>
      </c>
      <c r="J557" s="34">
        <v>416</v>
      </c>
      <c r="K557" s="34">
        <v>323</v>
      </c>
      <c r="L557" s="34">
        <v>318</v>
      </c>
      <c r="M557" s="34">
        <v>281</v>
      </c>
    </row>
    <row r="558" spans="1:13" x14ac:dyDescent="0.2">
      <c r="A558" s="34" t="s">
        <v>101452</v>
      </c>
      <c r="B558" s="34">
        <v>274</v>
      </c>
      <c r="C558" s="34">
        <v>342</v>
      </c>
      <c r="D558" s="34">
        <v>370</v>
      </c>
      <c r="E558" s="34">
        <v>353</v>
      </c>
      <c r="F558" s="34">
        <v>265</v>
      </c>
      <c r="G558" s="34">
        <v>288</v>
      </c>
      <c r="H558" s="34">
        <v>409</v>
      </c>
      <c r="I558" s="34">
        <v>289</v>
      </c>
      <c r="J558" s="34">
        <v>376</v>
      </c>
      <c r="K558" s="34">
        <v>225</v>
      </c>
      <c r="L558" s="34">
        <v>426</v>
      </c>
      <c r="M558" s="34">
        <v>239</v>
      </c>
    </row>
    <row r="559" spans="1:13" x14ac:dyDescent="0.2">
      <c r="A559" s="34" t="s">
        <v>101453</v>
      </c>
      <c r="B559" s="34">
        <v>183</v>
      </c>
      <c r="C559" s="34">
        <v>267</v>
      </c>
      <c r="D559" s="34">
        <v>226</v>
      </c>
      <c r="E559" s="34">
        <v>298</v>
      </c>
      <c r="F559" s="34">
        <v>218</v>
      </c>
      <c r="G559" s="34">
        <v>290</v>
      </c>
      <c r="H559" s="34">
        <v>322</v>
      </c>
      <c r="I559" s="34">
        <v>299</v>
      </c>
      <c r="J559" s="34">
        <v>288</v>
      </c>
      <c r="K559" s="34">
        <v>237</v>
      </c>
      <c r="L559" s="34">
        <v>241</v>
      </c>
      <c r="M559" s="34">
        <v>202</v>
      </c>
    </row>
    <row r="560" spans="1:13" x14ac:dyDescent="0.2">
      <c r="A560" s="34" t="s">
        <v>101454</v>
      </c>
      <c r="B560" s="34">
        <v>206</v>
      </c>
      <c r="C560" s="34">
        <v>244</v>
      </c>
      <c r="D560" s="34">
        <v>241</v>
      </c>
      <c r="E560" s="34">
        <v>298</v>
      </c>
      <c r="F560" s="34">
        <v>204</v>
      </c>
      <c r="G560" s="34">
        <v>218</v>
      </c>
      <c r="H560" s="34">
        <v>219</v>
      </c>
      <c r="I560" s="34">
        <v>249</v>
      </c>
      <c r="J560" s="34">
        <v>274</v>
      </c>
      <c r="K560" s="34">
        <v>229</v>
      </c>
      <c r="L560" s="34">
        <v>273</v>
      </c>
      <c r="M560" s="34">
        <v>196</v>
      </c>
    </row>
    <row r="561" spans="1:13" x14ac:dyDescent="0.2">
      <c r="A561" s="34" t="s">
        <v>101455</v>
      </c>
      <c r="B561" s="34">
        <v>348</v>
      </c>
      <c r="C561" s="34">
        <v>344</v>
      </c>
      <c r="D561" s="34">
        <v>395</v>
      </c>
      <c r="E561" s="34">
        <v>404</v>
      </c>
      <c r="F561" s="34">
        <v>371</v>
      </c>
      <c r="G561" s="34">
        <v>344</v>
      </c>
      <c r="H561" s="34">
        <v>384</v>
      </c>
      <c r="I561" s="34">
        <v>377</v>
      </c>
      <c r="J561" s="34">
        <v>408</v>
      </c>
      <c r="K561" s="34">
        <v>313</v>
      </c>
      <c r="L561" s="34">
        <v>346</v>
      </c>
      <c r="M561" s="34">
        <v>322</v>
      </c>
    </row>
    <row r="562" spans="1:13" x14ac:dyDescent="0.2">
      <c r="A562" s="34" t="s">
        <v>101456</v>
      </c>
      <c r="B562" s="34">
        <v>309</v>
      </c>
      <c r="C562" s="34">
        <v>348</v>
      </c>
      <c r="D562" s="34">
        <v>328</v>
      </c>
      <c r="E562" s="34">
        <v>273</v>
      </c>
      <c r="F562" s="34">
        <v>340</v>
      </c>
      <c r="G562" s="34">
        <v>282</v>
      </c>
      <c r="H562" s="34">
        <v>367</v>
      </c>
      <c r="I562" s="34">
        <v>306</v>
      </c>
      <c r="J562" s="34">
        <v>330</v>
      </c>
      <c r="K562" s="34">
        <v>271</v>
      </c>
      <c r="L562" s="34">
        <v>310</v>
      </c>
      <c r="M562" s="34">
        <v>253</v>
      </c>
    </row>
    <row r="563" spans="1:13" x14ac:dyDescent="0.2">
      <c r="A563" s="34" t="s">
        <v>101457</v>
      </c>
      <c r="B563" s="34">
        <v>357</v>
      </c>
      <c r="C563" s="34">
        <v>353</v>
      </c>
      <c r="D563" s="34">
        <v>335</v>
      </c>
      <c r="E563" s="34">
        <v>291</v>
      </c>
      <c r="F563" s="34">
        <v>335</v>
      </c>
      <c r="G563" s="34">
        <v>269</v>
      </c>
      <c r="H563" s="34">
        <v>318</v>
      </c>
      <c r="I563" s="34">
        <v>353</v>
      </c>
      <c r="J563" s="34">
        <v>317</v>
      </c>
      <c r="K563" s="34">
        <v>258</v>
      </c>
      <c r="L563" s="34">
        <v>341</v>
      </c>
      <c r="M563" s="34">
        <v>288</v>
      </c>
    </row>
    <row r="564" spans="1:13" x14ac:dyDescent="0.2">
      <c r="A564" s="34" t="s">
        <v>101458</v>
      </c>
      <c r="B564" s="34">
        <v>222</v>
      </c>
      <c r="C564" s="34">
        <v>253</v>
      </c>
      <c r="D564" s="34">
        <v>240</v>
      </c>
      <c r="E564" s="34">
        <v>253</v>
      </c>
      <c r="F564" s="34">
        <v>230</v>
      </c>
      <c r="G564" s="34">
        <v>222</v>
      </c>
      <c r="H564" s="34">
        <v>250</v>
      </c>
      <c r="I564" s="34">
        <v>272</v>
      </c>
      <c r="J564" s="34">
        <v>282</v>
      </c>
      <c r="K564" s="34">
        <v>186</v>
      </c>
      <c r="L564" s="34">
        <v>223</v>
      </c>
      <c r="M564" s="34">
        <v>196</v>
      </c>
    </row>
    <row r="565" spans="1:13" x14ac:dyDescent="0.2">
      <c r="A565" s="34" t="s">
        <v>101459</v>
      </c>
      <c r="B565" s="34">
        <v>237</v>
      </c>
      <c r="C565" s="34">
        <v>374</v>
      </c>
      <c r="D565" s="34">
        <v>339</v>
      </c>
      <c r="E565" s="34">
        <v>395</v>
      </c>
      <c r="F565" s="34">
        <v>259</v>
      </c>
      <c r="G565" s="34">
        <v>311</v>
      </c>
      <c r="H565" s="34">
        <v>361</v>
      </c>
      <c r="I565" s="34">
        <v>327</v>
      </c>
      <c r="J565" s="34">
        <v>344</v>
      </c>
      <c r="K565" s="34">
        <v>309</v>
      </c>
      <c r="L565" s="34">
        <v>319</v>
      </c>
      <c r="M565" s="34">
        <v>265</v>
      </c>
    </row>
    <row r="566" spans="1:13" x14ac:dyDescent="0.2">
      <c r="A566" s="34" t="s">
        <v>101460</v>
      </c>
      <c r="B566" s="34">
        <v>564</v>
      </c>
      <c r="C566" s="34">
        <v>508</v>
      </c>
      <c r="D566" s="34">
        <v>665</v>
      </c>
      <c r="E566" s="34">
        <v>625</v>
      </c>
      <c r="F566" s="34">
        <v>511</v>
      </c>
      <c r="G566" s="34">
        <v>560</v>
      </c>
      <c r="H566" s="34">
        <v>631</v>
      </c>
      <c r="I566" s="34">
        <v>535</v>
      </c>
      <c r="J566" s="34">
        <v>559</v>
      </c>
      <c r="K566" s="34">
        <v>486</v>
      </c>
      <c r="L566" s="34">
        <v>553</v>
      </c>
      <c r="M566" s="34">
        <v>434</v>
      </c>
    </row>
    <row r="567" spans="1:13" x14ac:dyDescent="0.2">
      <c r="A567" s="34" t="s">
        <v>101461</v>
      </c>
      <c r="B567" s="34">
        <v>494</v>
      </c>
      <c r="C567" s="34">
        <v>441</v>
      </c>
      <c r="D567" s="34">
        <v>522</v>
      </c>
      <c r="E567" s="34">
        <v>462</v>
      </c>
      <c r="F567" s="34">
        <v>469</v>
      </c>
      <c r="G567" s="34">
        <v>403</v>
      </c>
      <c r="H567" s="34">
        <v>539</v>
      </c>
      <c r="I567" s="34">
        <v>434</v>
      </c>
      <c r="J567" s="34">
        <v>537</v>
      </c>
      <c r="K567" s="34">
        <v>328</v>
      </c>
      <c r="L567" s="34">
        <v>465</v>
      </c>
      <c r="M567" s="34">
        <v>343</v>
      </c>
    </row>
    <row r="568" spans="1:13" x14ac:dyDescent="0.2">
      <c r="A568" s="34" t="s">
        <v>101462</v>
      </c>
      <c r="B568" s="34">
        <v>447</v>
      </c>
      <c r="C568" s="34">
        <v>377</v>
      </c>
      <c r="D568" s="34">
        <v>414</v>
      </c>
      <c r="E568" s="34">
        <v>393</v>
      </c>
      <c r="F568" s="34">
        <v>378</v>
      </c>
      <c r="G568" s="34">
        <v>294</v>
      </c>
      <c r="H568" s="34">
        <v>404</v>
      </c>
      <c r="I568" s="34">
        <v>369</v>
      </c>
      <c r="J568" s="34">
        <v>458</v>
      </c>
      <c r="K568" s="34">
        <v>319</v>
      </c>
      <c r="L568" s="34">
        <v>404</v>
      </c>
      <c r="M568" s="34">
        <v>314</v>
      </c>
    </row>
    <row r="569" spans="1:13" x14ac:dyDescent="0.2">
      <c r="A569" s="34" t="s">
        <v>101463</v>
      </c>
      <c r="B569" s="34">
        <v>570</v>
      </c>
      <c r="C569" s="34">
        <v>583</v>
      </c>
      <c r="D569" s="34">
        <v>655</v>
      </c>
      <c r="E569" s="34">
        <v>674</v>
      </c>
      <c r="F569" s="34">
        <v>567</v>
      </c>
      <c r="G569" s="34">
        <v>562</v>
      </c>
      <c r="H569" s="34">
        <v>710</v>
      </c>
      <c r="I569" s="34">
        <v>553</v>
      </c>
      <c r="J569" s="34">
        <v>629</v>
      </c>
      <c r="K569" s="34">
        <v>501</v>
      </c>
      <c r="L569" s="34">
        <v>653</v>
      </c>
      <c r="M569" s="34">
        <v>496</v>
      </c>
    </row>
    <row r="570" spans="1:13" x14ac:dyDescent="0.2">
      <c r="A570" s="34" t="s">
        <v>101464</v>
      </c>
      <c r="B570" s="34">
        <v>753</v>
      </c>
      <c r="C570" s="34">
        <v>761</v>
      </c>
      <c r="D570" s="34">
        <v>826</v>
      </c>
      <c r="E570" s="34">
        <v>788</v>
      </c>
      <c r="F570" s="34">
        <v>686</v>
      </c>
      <c r="G570" s="34">
        <v>694</v>
      </c>
      <c r="H570" s="34">
        <v>763</v>
      </c>
      <c r="I570" s="34">
        <v>773</v>
      </c>
      <c r="J570" s="34">
        <v>811</v>
      </c>
      <c r="K570" s="34">
        <v>687</v>
      </c>
      <c r="L570" s="34">
        <v>729</v>
      </c>
      <c r="M570" s="34">
        <v>568</v>
      </c>
    </row>
    <row r="571" spans="1:13" x14ac:dyDescent="0.2">
      <c r="A571" s="34" t="s">
        <v>101465</v>
      </c>
      <c r="B571" s="34">
        <v>222</v>
      </c>
      <c r="C571" s="34">
        <v>263</v>
      </c>
      <c r="D571" s="34">
        <v>229</v>
      </c>
      <c r="E571" s="34">
        <v>263</v>
      </c>
      <c r="F571" s="34">
        <v>194</v>
      </c>
      <c r="G571" s="34">
        <v>248</v>
      </c>
      <c r="H571" s="34">
        <v>230</v>
      </c>
      <c r="I571" s="34">
        <v>206</v>
      </c>
      <c r="J571" s="34">
        <v>209</v>
      </c>
      <c r="K571" s="34">
        <v>215</v>
      </c>
      <c r="L571" s="34">
        <v>257</v>
      </c>
      <c r="M571" s="34">
        <v>196</v>
      </c>
    </row>
    <row r="572" spans="1:13" x14ac:dyDescent="0.2">
      <c r="A572" s="34" t="s">
        <v>101466</v>
      </c>
      <c r="B572" s="34">
        <v>322</v>
      </c>
      <c r="C572" s="34">
        <v>356</v>
      </c>
      <c r="D572" s="34">
        <v>384</v>
      </c>
      <c r="E572" s="34">
        <v>383</v>
      </c>
      <c r="F572" s="34">
        <v>286</v>
      </c>
      <c r="G572" s="34">
        <v>334</v>
      </c>
      <c r="H572" s="34">
        <v>358</v>
      </c>
      <c r="I572" s="34">
        <v>368</v>
      </c>
      <c r="J572" s="34">
        <v>365</v>
      </c>
      <c r="K572" s="34">
        <v>270</v>
      </c>
      <c r="L572" s="34">
        <v>292</v>
      </c>
      <c r="M572" s="34">
        <v>275</v>
      </c>
    </row>
    <row r="573" spans="1:13" x14ac:dyDescent="0.2">
      <c r="A573" s="34" t="s">
        <v>101467</v>
      </c>
      <c r="B573" s="34">
        <v>387</v>
      </c>
      <c r="C573" s="34">
        <v>430</v>
      </c>
      <c r="D573" s="34">
        <v>420</v>
      </c>
      <c r="E573" s="34">
        <v>365</v>
      </c>
      <c r="F573" s="34">
        <v>354</v>
      </c>
      <c r="G573" s="34">
        <v>361</v>
      </c>
      <c r="H573" s="34">
        <v>473</v>
      </c>
      <c r="I573" s="34">
        <v>352</v>
      </c>
      <c r="J573" s="34">
        <v>477</v>
      </c>
      <c r="K573" s="34">
        <v>366</v>
      </c>
      <c r="L573" s="34">
        <v>360</v>
      </c>
      <c r="M573" s="34">
        <v>328</v>
      </c>
    </row>
    <row r="574" spans="1:13" x14ac:dyDescent="0.2">
      <c r="A574" s="34" t="s">
        <v>101468</v>
      </c>
      <c r="B574" s="34">
        <v>319</v>
      </c>
      <c r="C574" s="34">
        <v>354</v>
      </c>
      <c r="D574" s="34">
        <v>445</v>
      </c>
      <c r="E574" s="34">
        <v>389</v>
      </c>
      <c r="F574" s="34">
        <v>407</v>
      </c>
      <c r="G574" s="34">
        <v>450</v>
      </c>
      <c r="H574" s="34">
        <v>482</v>
      </c>
      <c r="I574" s="34">
        <v>447</v>
      </c>
      <c r="J574" s="34">
        <v>459</v>
      </c>
      <c r="K574" s="34">
        <v>307</v>
      </c>
      <c r="L574" s="34">
        <v>447</v>
      </c>
      <c r="M574" s="34">
        <v>319</v>
      </c>
    </row>
    <row r="575" spans="1:13" x14ac:dyDescent="0.2">
      <c r="A575" s="34" t="s">
        <v>101469</v>
      </c>
      <c r="B575" s="34">
        <v>585</v>
      </c>
      <c r="C575" s="34">
        <v>559</v>
      </c>
      <c r="D575" s="34">
        <v>609</v>
      </c>
      <c r="E575" s="34">
        <v>599</v>
      </c>
      <c r="F575" s="34">
        <v>527</v>
      </c>
      <c r="G575" s="34">
        <v>511</v>
      </c>
      <c r="H575" s="34">
        <v>652</v>
      </c>
      <c r="I575" s="34">
        <v>586</v>
      </c>
      <c r="J575" s="34">
        <v>627</v>
      </c>
      <c r="K575" s="34">
        <v>444</v>
      </c>
      <c r="L575" s="34">
        <v>542</v>
      </c>
      <c r="M575" s="34">
        <v>429</v>
      </c>
    </row>
    <row r="576" spans="1:13" x14ac:dyDescent="0.2">
      <c r="A576" s="34" t="s">
        <v>101470</v>
      </c>
      <c r="B576" s="34">
        <v>277</v>
      </c>
      <c r="C576" s="34">
        <v>245</v>
      </c>
      <c r="D576" s="34">
        <v>292</v>
      </c>
      <c r="E576" s="34">
        <v>276</v>
      </c>
      <c r="F576" s="34">
        <v>211</v>
      </c>
      <c r="G576" s="34">
        <v>252</v>
      </c>
      <c r="H576" s="34">
        <v>251</v>
      </c>
      <c r="I576" s="34">
        <v>249</v>
      </c>
      <c r="J576" s="34">
        <v>274</v>
      </c>
      <c r="K576" s="34">
        <v>171</v>
      </c>
      <c r="L576" s="34">
        <v>299</v>
      </c>
      <c r="M576" s="34">
        <v>215</v>
      </c>
    </row>
    <row r="577" spans="1:13" x14ac:dyDescent="0.2">
      <c r="A577" s="34" t="s">
        <v>101471</v>
      </c>
      <c r="B577" s="34">
        <v>324</v>
      </c>
      <c r="C577" s="34">
        <v>349</v>
      </c>
      <c r="D577" s="34">
        <v>294</v>
      </c>
      <c r="E577" s="34">
        <v>343</v>
      </c>
      <c r="F577" s="34">
        <v>284</v>
      </c>
      <c r="G577" s="34">
        <v>296</v>
      </c>
      <c r="H577" s="34">
        <v>347</v>
      </c>
      <c r="I577" s="34">
        <v>344</v>
      </c>
      <c r="J577" s="34">
        <v>320</v>
      </c>
      <c r="K577" s="34">
        <v>253</v>
      </c>
      <c r="L577" s="34">
        <v>277</v>
      </c>
      <c r="M577" s="34">
        <v>271</v>
      </c>
    </row>
    <row r="578" spans="1:13" x14ac:dyDescent="0.2">
      <c r="A578" s="34" t="s">
        <v>101472</v>
      </c>
      <c r="B578" s="34">
        <v>369</v>
      </c>
      <c r="C578" s="34">
        <v>335</v>
      </c>
      <c r="D578" s="34">
        <v>385</v>
      </c>
      <c r="E578" s="34">
        <v>416</v>
      </c>
      <c r="F578" s="34">
        <v>379</v>
      </c>
      <c r="G578" s="34">
        <v>285</v>
      </c>
      <c r="H578" s="34">
        <v>408</v>
      </c>
      <c r="I578" s="34">
        <v>338</v>
      </c>
      <c r="J578" s="34">
        <v>374</v>
      </c>
      <c r="K578" s="34">
        <v>286</v>
      </c>
      <c r="L578" s="34">
        <v>396</v>
      </c>
      <c r="M578" s="34">
        <v>264</v>
      </c>
    </row>
    <row r="579" spans="1:13" x14ac:dyDescent="0.2">
      <c r="A579" s="34" t="s">
        <v>101473</v>
      </c>
      <c r="B579" s="34">
        <v>339</v>
      </c>
      <c r="C579" s="34">
        <v>418</v>
      </c>
      <c r="D579" s="34">
        <v>418</v>
      </c>
      <c r="E579" s="34">
        <v>509</v>
      </c>
      <c r="F579" s="34">
        <v>384</v>
      </c>
      <c r="G579" s="34">
        <v>427</v>
      </c>
      <c r="H579" s="34">
        <v>475</v>
      </c>
      <c r="I579" s="34">
        <v>445</v>
      </c>
      <c r="J579" s="34">
        <v>494</v>
      </c>
      <c r="K579" s="34">
        <v>396</v>
      </c>
      <c r="L579" s="34">
        <v>373</v>
      </c>
      <c r="M579" s="34">
        <v>362</v>
      </c>
    </row>
    <row r="580" spans="1:13" x14ac:dyDescent="0.2">
      <c r="A580" s="34" t="s">
        <v>101474</v>
      </c>
      <c r="B580" s="34">
        <v>195</v>
      </c>
      <c r="C580" s="34">
        <v>258</v>
      </c>
      <c r="D580" s="34">
        <v>230</v>
      </c>
      <c r="E580" s="34">
        <v>273</v>
      </c>
      <c r="F580" s="34">
        <v>230</v>
      </c>
      <c r="G580" s="34">
        <v>280</v>
      </c>
      <c r="H580" s="34">
        <v>223</v>
      </c>
      <c r="I580" s="34">
        <v>244</v>
      </c>
      <c r="J580" s="34">
        <v>266</v>
      </c>
      <c r="K580" s="34">
        <v>211</v>
      </c>
      <c r="L580" s="34">
        <v>291</v>
      </c>
      <c r="M580" s="34">
        <v>202</v>
      </c>
    </row>
    <row r="581" spans="1:13" x14ac:dyDescent="0.2">
      <c r="A581" s="34" t="s">
        <v>101475</v>
      </c>
      <c r="B581" s="34">
        <v>341</v>
      </c>
      <c r="C581" s="34">
        <v>367</v>
      </c>
      <c r="D581" s="34">
        <v>415</v>
      </c>
      <c r="E581" s="34">
        <v>419</v>
      </c>
      <c r="F581" s="34">
        <v>308</v>
      </c>
      <c r="G581" s="34">
        <v>302</v>
      </c>
      <c r="H581" s="34">
        <v>368</v>
      </c>
      <c r="I581" s="34">
        <v>343</v>
      </c>
      <c r="J581" s="34">
        <v>341</v>
      </c>
      <c r="K581" s="34">
        <v>279</v>
      </c>
      <c r="L581" s="34">
        <v>316</v>
      </c>
      <c r="M581" s="34">
        <v>262</v>
      </c>
    </row>
    <row r="582" spans="1:13" x14ac:dyDescent="0.2">
      <c r="A582" s="34" t="s">
        <v>101476</v>
      </c>
      <c r="B582" s="34">
        <v>515</v>
      </c>
      <c r="C582" s="34">
        <v>403</v>
      </c>
      <c r="D582" s="34">
        <v>429</v>
      </c>
      <c r="E582" s="34">
        <v>495</v>
      </c>
      <c r="F582" s="34">
        <v>359</v>
      </c>
      <c r="G582" s="34">
        <v>428</v>
      </c>
      <c r="H582" s="34">
        <v>454</v>
      </c>
      <c r="I582" s="34">
        <v>428</v>
      </c>
      <c r="J582" s="34">
        <v>454</v>
      </c>
      <c r="K582" s="34">
        <v>383</v>
      </c>
      <c r="L582" s="34">
        <v>433</v>
      </c>
      <c r="M582" s="34">
        <v>346</v>
      </c>
    </row>
    <row r="583" spans="1:13" x14ac:dyDescent="0.2">
      <c r="A583" s="34" t="s">
        <v>101477</v>
      </c>
      <c r="B583" s="34">
        <v>388</v>
      </c>
      <c r="C583" s="34">
        <v>297</v>
      </c>
      <c r="D583" s="34">
        <v>375</v>
      </c>
      <c r="E583" s="34">
        <v>331</v>
      </c>
      <c r="F583" s="34">
        <v>285</v>
      </c>
      <c r="G583" s="34">
        <v>293</v>
      </c>
      <c r="H583" s="34">
        <v>401</v>
      </c>
      <c r="I583" s="34">
        <v>333</v>
      </c>
      <c r="J583" s="34">
        <v>364</v>
      </c>
      <c r="K583" s="34">
        <v>283</v>
      </c>
      <c r="L583" s="34">
        <v>331</v>
      </c>
      <c r="M583" s="34">
        <v>255</v>
      </c>
    </row>
    <row r="584" spans="1:13" x14ac:dyDescent="0.2">
      <c r="A584" s="34" t="s">
        <v>101478</v>
      </c>
      <c r="B584" s="34">
        <v>444</v>
      </c>
      <c r="C584" s="34">
        <v>590</v>
      </c>
      <c r="D584" s="34">
        <v>495</v>
      </c>
      <c r="E584" s="34">
        <v>706</v>
      </c>
      <c r="F584" s="34">
        <v>484</v>
      </c>
      <c r="G584" s="34">
        <v>522</v>
      </c>
      <c r="H584" s="34">
        <v>605</v>
      </c>
      <c r="I584" s="34">
        <v>588</v>
      </c>
      <c r="J584" s="34">
        <v>584</v>
      </c>
      <c r="K584" s="34">
        <v>540</v>
      </c>
      <c r="L584" s="34">
        <v>585</v>
      </c>
      <c r="M584" s="34">
        <v>456</v>
      </c>
    </row>
    <row r="585" spans="1:13" x14ac:dyDescent="0.2">
      <c r="A585" s="34" t="s">
        <v>101479</v>
      </c>
      <c r="B585" s="34">
        <v>466</v>
      </c>
      <c r="C585" s="34">
        <v>541</v>
      </c>
      <c r="D585" s="34">
        <v>532</v>
      </c>
      <c r="E585" s="34">
        <v>552</v>
      </c>
      <c r="F585" s="34">
        <v>538</v>
      </c>
      <c r="G585" s="34">
        <v>513</v>
      </c>
      <c r="H585" s="34">
        <v>564</v>
      </c>
      <c r="I585" s="34">
        <v>517</v>
      </c>
      <c r="J585" s="34">
        <v>611</v>
      </c>
      <c r="K585" s="34">
        <v>480</v>
      </c>
      <c r="L585" s="34">
        <v>489</v>
      </c>
      <c r="M585" s="34">
        <v>389</v>
      </c>
    </row>
    <row r="586" spans="1:13" x14ac:dyDescent="0.2">
      <c r="A586" s="34" t="s">
        <v>101480</v>
      </c>
      <c r="B586" s="34">
        <v>382</v>
      </c>
      <c r="C586" s="34">
        <v>381</v>
      </c>
      <c r="D586" s="34">
        <v>386</v>
      </c>
      <c r="E586" s="34">
        <v>349</v>
      </c>
      <c r="F586" s="34">
        <v>338</v>
      </c>
      <c r="G586" s="34">
        <v>362</v>
      </c>
      <c r="H586" s="34">
        <v>344</v>
      </c>
      <c r="I586" s="34">
        <v>356</v>
      </c>
      <c r="J586" s="34">
        <v>359</v>
      </c>
      <c r="K586" s="34">
        <v>282</v>
      </c>
      <c r="L586" s="34">
        <v>341</v>
      </c>
      <c r="M586" s="34">
        <v>317</v>
      </c>
    </row>
    <row r="587" spans="1:13" x14ac:dyDescent="0.2">
      <c r="A587" s="34" t="s">
        <v>101481</v>
      </c>
      <c r="B587" s="34">
        <v>222</v>
      </c>
      <c r="C587" s="34">
        <v>230</v>
      </c>
      <c r="D587" s="34">
        <v>246</v>
      </c>
      <c r="E587" s="34">
        <v>274</v>
      </c>
      <c r="F587" s="34">
        <v>220</v>
      </c>
      <c r="G587" s="34">
        <v>273</v>
      </c>
      <c r="H587" s="34">
        <v>237</v>
      </c>
      <c r="I587" s="34">
        <v>212</v>
      </c>
      <c r="J587" s="34">
        <v>206</v>
      </c>
      <c r="K587" s="34">
        <v>215</v>
      </c>
      <c r="L587" s="34">
        <v>251</v>
      </c>
      <c r="M587" s="34">
        <v>188</v>
      </c>
    </row>
    <row r="588" spans="1:13" x14ac:dyDescent="0.2">
      <c r="A588" s="34" t="s">
        <v>101482</v>
      </c>
      <c r="B588" s="34">
        <v>407</v>
      </c>
      <c r="C588" s="34">
        <v>370</v>
      </c>
      <c r="D588" s="34">
        <v>452</v>
      </c>
      <c r="E588" s="34">
        <v>387</v>
      </c>
      <c r="F588" s="34">
        <v>357</v>
      </c>
      <c r="G588" s="34">
        <v>425</v>
      </c>
      <c r="H588" s="34">
        <v>442</v>
      </c>
      <c r="I588" s="34">
        <v>537</v>
      </c>
      <c r="J588" s="34">
        <v>367</v>
      </c>
      <c r="K588" s="34">
        <v>362</v>
      </c>
      <c r="L588" s="34">
        <v>384</v>
      </c>
      <c r="M588" s="34">
        <v>378</v>
      </c>
    </row>
    <row r="589" spans="1:13" x14ac:dyDescent="0.2">
      <c r="A589" s="34" t="s">
        <v>101483</v>
      </c>
      <c r="B589" s="34">
        <v>478</v>
      </c>
      <c r="C589" s="34">
        <v>498</v>
      </c>
      <c r="D589" s="34">
        <v>533</v>
      </c>
      <c r="E589" s="34">
        <v>559</v>
      </c>
      <c r="F589" s="34">
        <v>542</v>
      </c>
      <c r="G589" s="34">
        <v>511</v>
      </c>
      <c r="H589" s="34">
        <v>670</v>
      </c>
      <c r="I589" s="34">
        <v>572</v>
      </c>
      <c r="J589" s="34">
        <v>632</v>
      </c>
      <c r="K589" s="34">
        <v>443</v>
      </c>
      <c r="L589" s="34">
        <v>587</v>
      </c>
      <c r="M589" s="34">
        <v>423</v>
      </c>
    </row>
    <row r="590" spans="1:13" x14ac:dyDescent="0.2">
      <c r="A590" s="34" t="s">
        <v>101484</v>
      </c>
      <c r="B590" s="34">
        <v>473</v>
      </c>
      <c r="C590" s="34">
        <v>471</v>
      </c>
      <c r="D590" s="34">
        <v>546</v>
      </c>
      <c r="E590" s="34">
        <v>492</v>
      </c>
      <c r="F590" s="34">
        <v>459</v>
      </c>
      <c r="G590" s="34">
        <v>495</v>
      </c>
      <c r="H590" s="34">
        <v>572</v>
      </c>
      <c r="I590" s="34">
        <v>510</v>
      </c>
      <c r="J590" s="34">
        <v>581</v>
      </c>
      <c r="K590" s="34">
        <v>414</v>
      </c>
      <c r="L590" s="34">
        <v>483</v>
      </c>
      <c r="M590" s="34">
        <v>354</v>
      </c>
    </row>
    <row r="591" spans="1:13" x14ac:dyDescent="0.2">
      <c r="A591" s="34" t="s">
        <v>101485</v>
      </c>
      <c r="B591" s="34">
        <v>221</v>
      </c>
      <c r="C591" s="34">
        <v>274</v>
      </c>
      <c r="D591" s="34">
        <v>224</v>
      </c>
      <c r="E591" s="34">
        <v>286</v>
      </c>
      <c r="F591" s="34">
        <v>243</v>
      </c>
      <c r="G591" s="34">
        <v>244</v>
      </c>
      <c r="H591" s="34">
        <v>302</v>
      </c>
      <c r="I591" s="34">
        <v>273</v>
      </c>
      <c r="J591" s="34">
        <v>265</v>
      </c>
      <c r="K591" s="34">
        <v>194</v>
      </c>
      <c r="L591" s="34">
        <v>235</v>
      </c>
      <c r="M591" s="34">
        <v>223</v>
      </c>
    </row>
    <row r="592" spans="1:13" x14ac:dyDescent="0.2">
      <c r="A592" s="34" t="s">
        <v>101486</v>
      </c>
      <c r="B592" s="34">
        <v>411</v>
      </c>
      <c r="C592" s="34">
        <v>498</v>
      </c>
      <c r="D592" s="34">
        <v>472</v>
      </c>
      <c r="E592" s="34">
        <v>531</v>
      </c>
      <c r="F592" s="34">
        <v>534</v>
      </c>
      <c r="G592" s="34">
        <v>494</v>
      </c>
      <c r="H592" s="34">
        <v>550</v>
      </c>
      <c r="I592" s="34">
        <v>475</v>
      </c>
      <c r="J592" s="34">
        <v>470</v>
      </c>
      <c r="K592" s="34">
        <v>428</v>
      </c>
      <c r="L592" s="34">
        <v>484</v>
      </c>
      <c r="M592" s="34">
        <v>378</v>
      </c>
    </row>
    <row r="593" spans="1:13" x14ac:dyDescent="0.2">
      <c r="A593" s="34" t="s">
        <v>101487</v>
      </c>
      <c r="B593" s="34">
        <v>364</v>
      </c>
      <c r="C593" s="34">
        <v>429</v>
      </c>
      <c r="D593" s="34">
        <v>472</v>
      </c>
      <c r="E593" s="34">
        <v>470</v>
      </c>
      <c r="F593" s="34">
        <v>399</v>
      </c>
      <c r="G593" s="34">
        <v>400</v>
      </c>
      <c r="H593" s="34">
        <v>435</v>
      </c>
      <c r="I593" s="34">
        <v>470</v>
      </c>
      <c r="J593" s="34">
        <v>486</v>
      </c>
      <c r="K593" s="34">
        <v>351</v>
      </c>
      <c r="L593" s="34">
        <v>366</v>
      </c>
      <c r="M593" s="34">
        <v>344</v>
      </c>
    </row>
    <row r="594" spans="1:13" x14ac:dyDescent="0.2">
      <c r="A594" s="34" t="s">
        <v>101488</v>
      </c>
      <c r="B594" s="34">
        <v>264</v>
      </c>
      <c r="C594" s="34">
        <v>356</v>
      </c>
      <c r="D594" s="34">
        <v>329</v>
      </c>
      <c r="E594" s="34">
        <v>326</v>
      </c>
      <c r="F594" s="34">
        <v>293</v>
      </c>
      <c r="G594" s="34">
        <v>371</v>
      </c>
      <c r="H594" s="34">
        <v>329</v>
      </c>
      <c r="I594" s="34">
        <v>329</v>
      </c>
      <c r="J594" s="34">
        <v>324</v>
      </c>
      <c r="K594" s="34">
        <v>308</v>
      </c>
      <c r="L594" s="34">
        <v>239</v>
      </c>
      <c r="M594" s="34">
        <v>292</v>
      </c>
    </row>
    <row r="595" spans="1:13" x14ac:dyDescent="0.2">
      <c r="A595" s="34" t="s">
        <v>101489</v>
      </c>
      <c r="B595" s="34">
        <v>202</v>
      </c>
      <c r="C595" s="34">
        <v>292</v>
      </c>
      <c r="D595" s="34">
        <v>275</v>
      </c>
      <c r="E595" s="34">
        <v>246</v>
      </c>
      <c r="F595" s="34">
        <v>223</v>
      </c>
      <c r="G595" s="34">
        <v>250</v>
      </c>
      <c r="H595" s="34">
        <v>262</v>
      </c>
      <c r="I595" s="34">
        <v>239</v>
      </c>
      <c r="J595" s="34">
        <v>225</v>
      </c>
      <c r="K595" s="34">
        <v>220</v>
      </c>
      <c r="L595" s="34">
        <v>204</v>
      </c>
      <c r="M595" s="34">
        <v>209</v>
      </c>
    </row>
    <row r="596" spans="1:13" x14ac:dyDescent="0.2">
      <c r="A596" s="34" t="s">
        <v>101490</v>
      </c>
      <c r="B596" s="34">
        <v>286</v>
      </c>
      <c r="C596" s="34">
        <v>393</v>
      </c>
      <c r="D596" s="34">
        <v>366</v>
      </c>
      <c r="E596" s="34">
        <v>381</v>
      </c>
      <c r="F596" s="34">
        <v>295</v>
      </c>
      <c r="G596" s="34">
        <v>347</v>
      </c>
      <c r="H596" s="34">
        <v>373</v>
      </c>
      <c r="I596" s="34">
        <v>325</v>
      </c>
      <c r="J596" s="34">
        <v>360</v>
      </c>
      <c r="K596" s="34">
        <v>284</v>
      </c>
      <c r="L596" s="34">
        <v>338</v>
      </c>
      <c r="M596" s="34">
        <v>290</v>
      </c>
    </row>
    <row r="597" spans="1:13" x14ac:dyDescent="0.2">
      <c r="A597" s="34" t="s">
        <v>101491</v>
      </c>
      <c r="B597" s="34">
        <v>484</v>
      </c>
      <c r="C597" s="34">
        <v>518</v>
      </c>
      <c r="D597" s="34">
        <v>577</v>
      </c>
      <c r="E597" s="34">
        <v>587</v>
      </c>
      <c r="F597" s="34">
        <v>513</v>
      </c>
      <c r="G597" s="34">
        <v>512</v>
      </c>
      <c r="H597" s="34">
        <v>611</v>
      </c>
      <c r="I597" s="34">
        <v>532</v>
      </c>
      <c r="J597" s="34">
        <v>573</v>
      </c>
      <c r="K597" s="34">
        <v>420</v>
      </c>
      <c r="L597" s="34">
        <v>481</v>
      </c>
      <c r="M597" s="34">
        <v>412</v>
      </c>
    </row>
    <row r="598" spans="1:13" x14ac:dyDescent="0.2">
      <c r="A598" s="34" t="s">
        <v>101492</v>
      </c>
      <c r="B598" s="34">
        <v>296</v>
      </c>
      <c r="C598" s="34">
        <v>275</v>
      </c>
      <c r="D598" s="34">
        <v>323</v>
      </c>
      <c r="E598" s="34">
        <v>294</v>
      </c>
      <c r="F598" s="34">
        <v>247</v>
      </c>
      <c r="G598" s="34">
        <v>282</v>
      </c>
      <c r="H598" s="34">
        <v>263</v>
      </c>
      <c r="I598" s="34">
        <v>276</v>
      </c>
      <c r="J598" s="34">
        <v>319</v>
      </c>
      <c r="K598" s="34">
        <v>247</v>
      </c>
      <c r="L598" s="34">
        <v>259</v>
      </c>
      <c r="M598" s="34">
        <v>189</v>
      </c>
    </row>
    <row r="599" spans="1:13" x14ac:dyDescent="0.2">
      <c r="A599" s="34" t="s">
        <v>101493</v>
      </c>
      <c r="B599" s="34">
        <v>573</v>
      </c>
      <c r="C599" s="34">
        <v>548</v>
      </c>
      <c r="D599" s="34">
        <v>622</v>
      </c>
      <c r="E599" s="34">
        <v>597</v>
      </c>
      <c r="F599" s="34">
        <v>435</v>
      </c>
      <c r="G599" s="34">
        <v>562</v>
      </c>
      <c r="H599" s="34">
        <v>583</v>
      </c>
      <c r="I599" s="34">
        <v>526</v>
      </c>
      <c r="J599" s="34">
        <v>488</v>
      </c>
      <c r="K599" s="34">
        <v>488</v>
      </c>
      <c r="L599" s="34">
        <v>537</v>
      </c>
      <c r="M599" s="34">
        <v>395</v>
      </c>
    </row>
    <row r="600" spans="1:13" x14ac:dyDescent="0.2">
      <c r="A600" s="34" t="s">
        <v>101494</v>
      </c>
      <c r="B600" s="34">
        <v>481</v>
      </c>
      <c r="C600" s="34">
        <v>393</v>
      </c>
      <c r="D600" s="34">
        <v>500</v>
      </c>
      <c r="E600" s="34">
        <v>387</v>
      </c>
      <c r="F600" s="34">
        <v>288</v>
      </c>
      <c r="G600" s="34">
        <v>431</v>
      </c>
      <c r="H600" s="34">
        <v>426</v>
      </c>
      <c r="I600" s="34">
        <v>434</v>
      </c>
      <c r="J600" s="34">
        <v>471</v>
      </c>
      <c r="K600" s="34">
        <v>356</v>
      </c>
      <c r="L600" s="34">
        <v>407</v>
      </c>
      <c r="M600" s="34">
        <v>261</v>
      </c>
    </row>
    <row r="601" spans="1:13" x14ac:dyDescent="0.2">
      <c r="A601" s="34" t="s">
        <v>101495</v>
      </c>
      <c r="B601" s="34">
        <v>234</v>
      </c>
      <c r="C601" s="34">
        <v>309</v>
      </c>
      <c r="D601" s="34">
        <v>303</v>
      </c>
      <c r="E601" s="34">
        <v>282</v>
      </c>
      <c r="F601" s="34">
        <v>231</v>
      </c>
      <c r="G601" s="34">
        <v>290</v>
      </c>
      <c r="H601" s="34">
        <v>273</v>
      </c>
      <c r="I601" s="34">
        <v>282</v>
      </c>
      <c r="J601" s="34">
        <v>243</v>
      </c>
      <c r="K601" s="34">
        <v>235</v>
      </c>
      <c r="L601" s="34">
        <v>240</v>
      </c>
      <c r="M601" s="34">
        <v>217</v>
      </c>
    </row>
    <row r="602" spans="1:13" x14ac:dyDescent="0.2">
      <c r="A602" s="34" t="s">
        <v>101496</v>
      </c>
      <c r="B602" s="34">
        <v>445</v>
      </c>
      <c r="C602" s="34">
        <v>394</v>
      </c>
      <c r="D602" s="34">
        <v>463</v>
      </c>
      <c r="E602" s="34">
        <v>406</v>
      </c>
      <c r="F602" s="34">
        <v>421</v>
      </c>
      <c r="G602" s="34">
        <v>341</v>
      </c>
      <c r="H602" s="34">
        <v>476</v>
      </c>
      <c r="I602" s="34">
        <v>422</v>
      </c>
      <c r="J602" s="34">
        <v>472</v>
      </c>
      <c r="K602" s="34">
        <v>347</v>
      </c>
      <c r="L602" s="34">
        <v>408</v>
      </c>
      <c r="M602" s="34">
        <v>314</v>
      </c>
    </row>
    <row r="603" spans="1:13" x14ac:dyDescent="0.2">
      <c r="A603" s="34" t="s">
        <v>101497</v>
      </c>
      <c r="B603" s="34">
        <v>278</v>
      </c>
      <c r="C603" s="34">
        <v>324</v>
      </c>
      <c r="D603" s="34">
        <v>323</v>
      </c>
      <c r="E603" s="34">
        <v>309</v>
      </c>
      <c r="F603" s="34">
        <v>241</v>
      </c>
      <c r="G603" s="34">
        <v>252</v>
      </c>
      <c r="H603" s="34">
        <v>287</v>
      </c>
      <c r="I603" s="34">
        <v>337</v>
      </c>
      <c r="J603" s="34">
        <v>326</v>
      </c>
      <c r="K603" s="34">
        <v>260</v>
      </c>
      <c r="L603" s="34">
        <v>316</v>
      </c>
      <c r="M603" s="34">
        <v>210</v>
      </c>
    </row>
    <row r="604" spans="1:13" x14ac:dyDescent="0.2">
      <c r="A604" s="34" t="s">
        <v>101498</v>
      </c>
      <c r="B604" s="34">
        <v>244</v>
      </c>
      <c r="C604" s="34">
        <v>299</v>
      </c>
      <c r="D604" s="34">
        <v>341</v>
      </c>
      <c r="E604" s="34">
        <v>345</v>
      </c>
      <c r="F604" s="34">
        <v>290</v>
      </c>
      <c r="G604" s="34">
        <v>259</v>
      </c>
      <c r="H604" s="34">
        <v>306</v>
      </c>
      <c r="I604" s="34">
        <v>237</v>
      </c>
      <c r="J604" s="34">
        <v>259</v>
      </c>
      <c r="K604" s="34">
        <v>239</v>
      </c>
      <c r="L604" s="34">
        <v>305</v>
      </c>
      <c r="M604" s="34">
        <v>254</v>
      </c>
    </row>
    <row r="605" spans="1:13" x14ac:dyDescent="0.2">
      <c r="A605" s="34" t="s">
        <v>101499</v>
      </c>
      <c r="B605" s="34">
        <v>271</v>
      </c>
      <c r="C605" s="34">
        <v>219</v>
      </c>
      <c r="D605" s="34">
        <v>219</v>
      </c>
      <c r="E605" s="34">
        <v>235</v>
      </c>
      <c r="F605" s="34">
        <v>219</v>
      </c>
      <c r="G605" s="34">
        <v>227</v>
      </c>
      <c r="H605" s="34">
        <v>279</v>
      </c>
      <c r="I605" s="34">
        <v>215</v>
      </c>
      <c r="J605" s="34">
        <v>189</v>
      </c>
      <c r="K605" s="34">
        <v>184</v>
      </c>
      <c r="L605" s="34">
        <v>258</v>
      </c>
      <c r="M605" s="34">
        <v>200</v>
      </c>
    </row>
    <row r="606" spans="1:13" x14ac:dyDescent="0.2">
      <c r="A606" s="34" t="s">
        <v>101500</v>
      </c>
      <c r="B606" s="34">
        <v>452</v>
      </c>
      <c r="C606" s="34">
        <v>479</v>
      </c>
      <c r="D606" s="34">
        <v>537</v>
      </c>
      <c r="E606" s="34">
        <v>521</v>
      </c>
      <c r="F606" s="34">
        <v>398</v>
      </c>
      <c r="G606" s="34">
        <v>392</v>
      </c>
      <c r="H606" s="34">
        <v>490</v>
      </c>
      <c r="I606" s="34">
        <v>445</v>
      </c>
      <c r="J606" s="34">
        <v>520</v>
      </c>
      <c r="K606" s="34">
        <v>408</v>
      </c>
      <c r="L606" s="34">
        <v>497</v>
      </c>
      <c r="M606" s="34">
        <v>325</v>
      </c>
    </row>
    <row r="607" spans="1:13" x14ac:dyDescent="0.2">
      <c r="A607" s="34" t="s">
        <v>101501</v>
      </c>
      <c r="B607" s="34">
        <v>476</v>
      </c>
      <c r="C607" s="34">
        <v>484</v>
      </c>
      <c r="D607" s="34">
        <v>556</v>
      </c>
      <c r="E607" s="34">
        <v>558</v>
      </c>
      <c r="F607" s="34">
        <v>482</v>
      </c>
      <c r="G607" s="34">
        <v>498</v>
      </c>
      <c r="H607" s="34">
        <v>537</v>
      </c>
      <c r="I607" s="34">
        <v>617</v>
      </c>
      <c r="J607" s="34">
        <v>530</v>
      </c>
      <c r="K607" s="34">
        <v>402</v>
      </c>
      <c r="L607" s="34">
        <v>421</v>
      </c>
      <c r="M607" s="34">
        <v>378</v>
      </c>
    </row>
    <row r="608" spans="1:13" x14ac:dyDescent="0.2">
      <c r="A608" s="34" t="s">
        <v>101502</v>
      </c>
      <c r="B608" s="34">
        <v>384</v>
      </c>
      <c r="C608" s="34">
        <v>451</v>
      </c>
      <c r="D608" s="34">
        <v>405</v>
      </c>
      <c r="E608" s="34">
        <v>477</v>
      </c>
      <c r="F608" s="34">
        <v>328</v>
      </c>
      <c r="G608" s="34">
        <v>384</v>
      </c>
      <c r="H608" s="34">
        <v>383</v>
      </c>
      <c r="I608" s="34">
        <v>456</v>
      </c>
      <c r="J608" s="34">
        <v>372</v>
      </c>
      <c r="K608" s="34">
        <v>316</v>
      </c>
      <c r="L608" s="34">
        <v>362</v>
      </c>
      <c r="M608" s="34">
        <v>365</v>
      </c>
    </row>
    <row r="609" spans="1:13" x14ac:dyDescent="0.2">
      <c r="A609" s="34" t="s">
        <v>101503</v>
      </c>
      <c r="B609" s="34">
        <v>214</v>
      </c>
      <c r="C609" s="34">
        <v>212</v>
      </c>
      <c r="D609" s="34">
        <v>260</v>
      </c>
      <c r="E609" s="34">
        <v>301</v>
      </c>
      <c r="F609" s="34">
        <v>217</v>
      </c>
      <c r="G609" s="34">
        <v>244</v>
      </c>
      <c r="H609" s="34">
        <v>304</v>
      </c>
      <c r="I609" s="34">
        <v>245</v>
      </c>
      <c r="J609" s="34">
        <v>245</v>
      </c>
      <c r="K609" s="34">
        <v>185</v>
      </c>
      <c r="L609" s="34">
        <v>307</v>
      </c>
      <c r="M609" s="34">
        <v>173</v>
      </c>
    </row>
    <row r="610" spans="1:13" x14ac:dyDescent="0.2">
      <c r="A610" s="34" t="s">
        <v>101504</v>
      </c>
      <c r="B610" s="34">
        <v>236</v>
      </c>
      <c r="C610" s="34">
        <v>248</v>
      </c>
      <c r="D610" s="34">
        <v>292</v>
      </c>
      <c r="E610" s="34">
        <v>265</v>
      </c>
      <c r="F610" s="34">
        <v>225</v>
      </c>
      <c r="G610" s="34">
        <v>272</v>
      </c>
      <c r="H610" s="34">
        <v>271</v>
      </c>
      <c r="I610" s="34">
        <v>238</v>
      </c>
      <c r="J610" s="34">
        <v>294</v>
      </c>
      <c r="K610" s="34">
        <v>216</v>
      </c>
      <c r="L610" s="34">
        <v>281</v>
      </c>
      <c r="M610" s="34">
        <v>224</v>
      </c>
    </row>
    <row r="611" spans="1:13" x14ac:dyDescent="0.2">
      <c r="A611" s="34" t="s">
        <v>101505</v>
      </c>
      <c r="B611" s="34">
        <v>315</v>
      </c>
      <c r="C611" s="34">
        <v>392</v>
      </c>
      <c r="D611" s="34">
        <v>288</v>
      </c>
      <c r="E611" s="34">
        <v>444</v>
      </c>
      <c r="F611" s="34">
        <v>295</v>
      </c>
      <c r="G611" s="34">
        <v>369</v>
      </c>
      <c r="H611" s="34">
        <v>248</v>
      </c>
      <c r="I611" s="34">
        <v>339</v>
      </c>
      <c r="J611" s="34">
        <v>322</v>
      </c>
      <c r="K611" s="34">
        <v>314</v>
      </c>
      <c r="L611" s="34">
        <v>258</v>
      </c>
      <c r="M611" s="34">
        <v>341</v>
      </c>
    </row>
    <row r="612" spans="1:13" x14ac:dyDescent="0.2">
      <c r="A612" s="34" t="s">
        <v>101506</v>
      </c>
      <c r="B612" s="34">
        <v>234</v>
      </c>
      <c r="C612" s="34">
        <v>330</v>
      </c>
      <c r="D612" s="34">
        <v>193</v>
      </c>
      <c r="E612" s="34">
        <v>272</v>
      </c>
      <c r="F612" s="34">
        <v>238</v>
      </c>
      <c r="G612" s="34">
        <v>213</v>
      </c>
      <c r="H612" s="34">
        <v>304</v>
      </c>
      <c r="I612" s="34">
        <v>304</v>
      </c>
      <c r="J612" s="34">
        <v>284</v>
      </c>
      <c r="K612" s="34">
        <v>186</v>
      </c>
      <c r="L612" s="34">
        <v>248</v>
      </c>
      <c r="M612" s="34">
        <v>193</v>
      </c>
    </row>
    <row r="613" spans="1:13" x14ac:dyDescent="0.2">
      <c r="A613" s="34" t="s">
        <v>101507</v>
      </c>
      <c r="B613" s="34">
        <v>514</v>
      </c>
      <c r="C613" s="34">
        <v>421</v>
      </c>
      <c r="D613" s="34">
        <v>466</v>
      </c>
      <c r="E613" s="34">
        <v>462</v>
      </c>
      <c r="F613" s="34">
        <v>371</v>
      </c>
      <c r="G613" s="34">
        <v>485</v>
      </c>
      <c r="H613" s="34">
        <v>547</v>
      </c>
      <c r="I613" s="34">
        <v>463</v>
      </c>
      <c r="J613" s="34">
        <v>508</v>
      </c>
      <c r="K613" s="34">
        <v>395</v>
      </c>
      <c r="L613" s="34">
        <v>377</v>
      </c>
      <c r="M613" s="34">
        <v>396</v>
      </c>
    </row>
    <row r="614" spans="1:13" x14ac:dyDescent="0.2">
      <c r="A614" s="34" t="s">
        <v>101508</v>
      </c>
      <c r="B614" s="34">
        <v>354</v>
      </c>
      <c r="C614" s="34">
        <v>450</v>
      </c>
      <c r="D614" s="34">
        <v>453</v>
      </c>
      <c r="E614" s="34">
        <v>471</v>
      </c>
      <c r="F614" s="34">
        <v>399</v>
      </c>
      <c r="G614" s="34">
        <v>451</v>
      </c>
      <c r="H614" s="34">
        <v>471</v>
      </c>
      <c r="I614" s="34">
        <v>442</v>
      </c>
      <c r="J614" s="34">
        <v>415</v>
      </c>
      <c r="K614" s="34">
        <v>381</v>
      </c>
      <c r="L614" s="34">
        <v>441</v>
      </c>
      <c r="M614" s="34">
        <v>347</v>
      </c>
    </row>
    <row r="615" spans="1:13" x14ac:dyDescent="0.2">
      <c r="A615" s="34" t="s">
        <v>101509</v>
      </c>
      <c r="B615" s="34">
        <v>270</v>
      </c>
      <c r="C615" s="34">
        <v>247</v>
      </c>
      <c r="D615" s="34">
        <v>332</v>
      </c>
      <c r="E615" s="34">
        <v>324</v>
      </c>
      <c r="F615" s="34">
        <v>284</v>
      </c>
      <c r="G615" s="34">
        <v>251</v>
      </c>
      <c r="H615" s="34">
        <v>257</v>
      </c>
      <c r="I615" s="34">
        <v>260</v>
      </c>
      <c r="J615" s="34">
        <v>284</v>
      </c>
      <c r="K615" s="34">
        <v>222</v>
      </c>
      <c r="L615" s="34">
        <v>280</v>
      </c>
      <c r="M615" s="34">
        <v>187</v>
      </c>
    </row>
    <row r="616" spans="1:13" x14ac:dyDescent="0.2">
      <c r="A616" s="34" t="s">
        <v>101510</v>
      </c>
      <c r="B616" s="34">
        <v>356</v>
      </c>
      <c r="C616" s="34">
        <v>425</v>
      </c>
      <c r="D616" s="34">
        <v>379</v>
      </c>
      <c r="E616" s="34">
        <v>464</v>
      </c>
      <c r="F616" s="34">
        <v>300</v>
      </c>
      <c r="G616" s="34">
        <v>438</v>
      </c>
      <c r="H616" s="34">
        <v>364</v>
      </c>
      <c r="I616" s="34">
        <v>480</v>
      </c>
      <c r="J616" s="34">
        <v>354</v>
      </c>
      <c r="K616" s="34">
        <v>371</v>
      </c>
      <c r="L616" s="34">
        <v>389</v>
      </c>
      <c r="M616" s="34">
        <v>327</v>
      </c>
    </row>
    <row r="617" spans="1:13" x14ac:dyDescent="0.2">
      <c r="A617" s="34" t="s">
        <v>101511</v>
      </c>
      <c r="B617" s="34">
        <v>626</v>
      </c>
      <c r="C617" s="34">
        <v>612</v>
      </c>
      <c r="D617" s="34">
        <v>695</v>
      </c>
      <c r="E617" s="34">
        <v>719</v>
      </c>
      <c r="F617" s="34">
        <v>576</v>
      </c>
      <c r="G617" s="34">
        <v>609</v>
      </c>
      <c r="H617" s="34">
        <v>709</v>
      </c>
      <c r="I617" s="34">
        <v>597</v>
      </c>
      <c r="J617" s="34">
        <v>697</v>
      </c>
      <c r="K617" s="34">
        <v>586</v>
      </c>
      <c r="L617" s="34">
        <v>702</v>
      </c>
      <c r="M617" s="34">
        <v>508</v>
      </c>
    </row>
    <row r="618" spans="1:13" x14ac:dyDescent="0.2">
      <c r="A618" s="34" t="s">
        <v>101512</v>
      </c>
      <c r="B618" s="34">
        <v>407</v>
      </c>
      <c r="C618" s="34">
        <v>511</v>
      </c>
      <c r="D618" s="34">
        <v>407</v>
      </c>
      <c r="E618" s="34">
        <v>507</v>
      </c>
      <c r="F618" s="34">
        <v>378</v>
      </c>
      <c r="G618" s="34">
        <v>467</v>
      </c>
      <c r="H618" s="34">
        <v>475</v>
      </c>
      <c r="I618" s="34">
        <v>458</v>
      </c>
      <c r="J618" s="34">
        <v>462</v>
      </c>
      <c r="K618" s="34">
        <v>369</v>
      </c>
      <c r="L618" s="34">
        <v>385</v>
      </c>
      <c r="M618" s="34">
        <v>440</v>
      </c>
    </row>
    <row r="619" spans="1:13" x14ac:dyDescent="0.2">
      <c r="A619" s="34" t="s">
        <v>101513</v>
      </c>
      <c r="B619" s="34">
        <v>474</v>
      </c>
      <c r="C619" s="34">
        <v>486</v>
      </c>
      <c r="D619" s="34">
        <v>471</v>
      </c>
      <c r="E619" s="34">
        <v>486</v>
      </c>
      <c r="F619" s="34">
        <v>453</v>
      </c>
      <c r="G619" s="34">
        <v>483</v>
      </c>
      <c r="H619" s="34">
        <v>477</v>
      </c>
      <c r="I619" s="34">
        <v>459</v>
      </c>
      <c r="J619" s="34">
        <v>436</v>
      </c>
      <c r="K619" s="34">
        <v>366</v>
      </c>
      <c r="L619" s="34">
        <v>364</v>
      </c>
      <c r="M619" s="34">
        <v>382</v>
      </c>
    </row>
    <row r="620" spans="1:13" x14ac:dyDescent="0.2">
      <c r="A620" s="34" t="s">
        <v>101514</v>
      </c>
      <c r="B620" s="34">
        <v>347</v>
      </c>
      <c r="C620" s="34">
        <v>320</v>
      </c>
      <c r="D620" s="34">
        <v>343</v>
      </c>
      <c r="E620" s="34">
        <v>370</v>
      </c>
      <c r="F620" s="34">
        <v>306</v>
      </c>
      <c r="G620" s="34">
        <v>355</v>
      </c>
      <c r="H620" s="34">
        <v>387</v>
      </c>
      <c r="I620" s="34">
        <v>341</v>
      </c>
      <c r="J620" s="34">
        <v>382</v>
      </c>
      <c r="K620" s="34">
        <v>282</v>
      </c>
      <c r="L620" s="34">
        <v>342</v>
      </c>
      <c r="M620" s="34">
        <v>275</v>
      </c>
    </row>
    <row r="621" spans="1:13" x14ac:dyDescent="0.2">
      <c r="A621" s="34" t="s">
        <v>101515</v>
      </c>
      <c r="B621" s="34">
        <v>150</v>
      </c>
      <c r="C621" s="34">
        <v>146</v>
      </c>
      <c r="D621" s="34">
        <v>108</v>
      </c>
      <c r="E621" s="34">
        <v>134</v>
      </c>
      <c r="F621" s="34">
        <v>102</v>
      </c>
      <c r="G621" s="34">
        <v>107</v>
      </c>
      <c r="H621" s="34">
        <v>140</v>
      </c>
      <c r="I621" s="34">
        <v>152</v>
      </c>
      <c r="J621" s="34">
        <v>113</v>
      </c>
      <c r="K621" s="34">
        <v>124</v>
      </c>
      <c r="L621" s="34">
        <v>125</v>
      </c>
      <c r="M621" s="34">
        <v>92</v>
      </c>
    </row>
    <row r="622" spans="1:13" x14ac:dyDescent="0.2">
      <c r="A622" s="34" t="s">
        <v>101516</v>
      </c>
      <c r="B622" s="34">
        <v>669</v>
      </c>
      <c r="C622" s="34">
        <v>660</v>
      </c>
      <c r="D622" s="34">
        <v>769</v>
      </c>
      <c r="E622" s="34">
        <v>644</v>
      </c>
      <c r="F622" s="34">
        <v>625</v>
      </c>
      <c r="G622" s="34">
        <v>553</v>
      </c>
      <c r="H622" s="34">
        <v>817</v>
      </c>
      <c r="I622" s="34">
        <v>596</v>
      </c>
      <c r="J622" s="34">
        <v>775</v>
      </c>
      <c r="K622" s="34">
        <v>474</v>
      </c>
      <c r="L622" s="34">
        <v>691</v>
      </c>
      <c r="M622" s="34">
        <v>509</v>
      </c>
    </row>
    <row r="623" spans="1:13" x14ac:dyDescent="0.2">
      <c r="A623" s="34" t="s">
        <v>101517</v>
      </c>
      <c r="B623" s="34">
        <v>303</v>
      </c>
      <c r="C623" s="34">
        <v>359</v>
      </c>
      <c r="D623" s="34">
        <v>325</v>
      </c>
      <c r="E623" s="34">
        <v>337</v>
      </c>
      <c r="F623" s="34">
        <v>322</v>
      </c>
      <c r="G623" s="34">
        <v>289</v>
      </c>
      <c r="H623" s="34">
        <v>372</v>
      </c>
      <c r="I623" s="34">
        <v>357</v>
      </c>
      <c r="J623" s="34">
        <v>324</v>
      </c>
      <c r="K623" s="34">
        <v>246</v>
      </c>
      <c r="L623" s="34">
        <v>318</v>
      </c>
      <c r="M623" s="34">
        <v>263</v>
      </c>
    </row>
    <row r="624" spans="1:13" x14ac:dyDescent="0.2">
      <c r="A624" s="34" t="s">
        <v>101518</v>
      </c>
      <c r="B624" s="34">
        <v>245</v>
      </c>
      <c r="C624" s="34">
        <v>227</v>
      </c>
      <c r="D624" s="34">
        <v>217</v>
      </c>
      <c r="E624" s="34">
        <v>257</v>
      </c>
      <c r="F624" s="34">
        <v>204</v>
      </c>
      <c r="G624" s="34">
        <v>223</v>
      </c>
      <c r="H624" s="34">
        <v>225</v>
      </c>
      <c r="I624" s="34">
        <v>237</v>
      </c>
      <c r="J624" s="34">
        <v>229</v>
      </c>
      <c r="K624" s="34">
        <v>219</v>
      </c>
      <c r="L624" s="34">
        <v>232</v>
      </c>
      <c r="M624" s="34">
        <v>193</v>
      </c>
    </row>
    <row r="625" spans="1:13" x14ac:dyDescent="0.2">
      <c r="A625" s="34" t="s">
        <v>101519</v>
      </c>
      <c r="B625" s="34">
        <v>300</v>
      </c>
      <c r="C625" s="34">
        <v>250</v>
      </c>
      <c r="D625" s="34">
        <v>307</v>
      </c>
      <c r="E625" s="34">
        <v>269</v>
      </c>
      <c r="F625" s="34">
        <v>215</v>
      </c>
      <c r="G625" s="34">
        <v>244</v>
      </c>
      <c r="H625" s="34">
        <v>281</v>
      </c>
      <c r="I625" s="34">
        <v>261</v>
      </c>
      <c r="J625" s="34">
        <v>278</v>
      </c>
      <c r="K625" s="34">
        <v>233</v>
      </c>
      <c r="L625" s="34">
        <v>241</v>
      </c>
      <c r="M625" s="34">
        <v>199</v>
      </c>
    </row>
    <row r="626" spans="1:13" x14ac:dyDescent="0.2">
      <c r="A626" s="34" t="s">
        <v>101520</v>
      </c>
      <c r="B626" s="34">
        <v>297</v>
      </c>
      <c r="C626" s="34">
        <v>272</v>
      </c>
      <c r="D626" s="34">
        <v>241</v>
      </c>
      <c r="E626" s="34">
        <v>267</v>
      </c>
      <c r="F626" s="34">
        <v>249</v>
      </c>
      <c r="G626" s="34">
        <v>250</v>
      </c>
      <c r="H626" s="34">
        <v>268</v>
      </c>
      <c r="I626" s="34">
        <v>266</v>
      </c>
      <c r="J626" s="34">
        <v>222</v>
      </c>
      <c r="K626" s="34">
        <v>244</v>
      </c>
      <c r="L626" s="34">
        <v>230</v>
      </c>
      <c r="M626" s="34">
        <v>227</v>
      </c>
    </row>
    <row r="627" spans="1:13" x14ac:dyDescent="0.2">
      <c r="A627" s="34" t="s">
        <v>101521</v>
      </c>
      <c r="B627" s="34">
        <v>356</v>
      </c>
      <c r="C627" s="34">
        <v>393</v>
      </c>
      <c r="D627" s="34">
        <v>371</v>
      </c>
      <c r="E627" s="34">
        <v>361</v>
      </c>
      <c r="F627" s="34">
        <v>336</v>
      </c>
      <c r="G627" s="34">
        <v>327</v>
      </c>
      <c r="H627" s="34">
        <v>449</v>
      </c>
      <c r="I627" s="34">
        <v>324</v>
      </c>
      <c r="J627" s="34">
        <v>362</v>
      </c>
      <c r="K627" s="34">
        <v>276</v>
      </c>
      <c r="L627" s="34">
        <v>319</v>
      </c>
      <c r="M627" s="34">
        <v>252</v>
      </c>
    </row>
    <row r="628" spans="1:13" x14ac:dyDescent="0.2">
      <c r="A628" s="34" t="s">
        <v>101522</v>
      </c>
      <c r="B628" s="34">
        <v>556</v>
      </c>
      <c r="C628" s="34">
        <v>542</v>
      </c>
      <c r="D628" s="34">
        <v>503</v>
      </c>
      <c r="E628" s="34">
        <v>517</v>
      </c>
      <c r="F628" s="34">
        <v>427</v>
      </c>
      <c r="G628" s="34">
        <v>489</v>
      </c>
      <c r="H628" s="34">
        <v>465</v>
      </c>
      <c r="I628" s="34">
        <v>479</v>
      </c>
      <c r="J628" s="34">
        <v>551</v>
      </c>
      <c r="K628" s="34">
        <v>407</v>
      </c>
      <c r="L628" s="34">
        <v>476</v>
      </c>
      <c r="M628" s="34">
        <v>435</v>
      </c>
    </row>
    <row r="629" spans="1:13" x14ac:dyDescent="0.2">
      <c r="A629" s="34" t="s">
        <v>101523</v>
      </c>
      <c r="B629" s="34">
        <v>317</v>
      </c>
      <c r="C629" s="34">
        <v>342</v>
      </c>
      <c r="D629" s="34">
        <v>394</v>
      </c>
      <c r="E629" s="34">
        <v>299</v>
      </c>
      <c r="F629" s="34">
        <v>237</v>
      </c>
      <c r="G629" s="34">
        <v>334</v>
      </c>
      <c r="H629" s="34">
        <v>397</v>
      </c>
      <c r="I629" s="34">
        <v>312</v>
      </c>
      <c r="J629" s="34">
        <v>343</v>
      </c>
      <c r="K629" s="34">
        <v>258</v>
      </c>
      <c r="L629" s="34">
        <v>346</v>
      </c>
      <c r="M629" s="34">
        <v>261</v>
      </c>
    </row>
    <row r="630" spans="1:13" x14ac:dyDescent="0.2">
      <c r="A630" s="34" t="s">
        <v>101524</v>
      </c>
      <c r="B630" s="34">
        <v>306</v>
      </c>
      <c r="C630" s="34">
        <v>278</v>
      </c>
      <c r="D630" s="34">
        <v>272</v>
      </c>
      <c r="E630" s="34">
        <v>282</v>
      </c>
      <c r="F630" s="34">
        <v>239</v>
      </c>
      <c r="G630" s="34">
        <v>308</v>
      </c>
      <c r="H630" s="34">
        <v>312</v>
      </c>
      <c r="I630" s="34">
        <v>265</v>
      </c>
      <c r="J630" s="34">
        <v>281</v>
      </c>
      <c r="K630" s="34">
        <v>228</v>
      </c>
      <c r="L630" s="34">
        <v>299</v>
      </c>
      <c r="M630" s="34">
        <v>227</v>
      </c>
    </row>
    <row r="631" spans="1:13" x14ac:dyDescent="0.2">
      <c r="A631" s="34" t="s">
        <v>101525</v>
      </c>
      <c r="B631" s="34">
        <v>197</v>
      </c>
      <c r="C631" s="34">
        <v>257</v>
      </c>
      <c r="D631" s="34">
        <v>278</v>
      </c>
      <c r="E631" s="34">
        <v>231</v>
      </c>
      <c r="F631" s="34">
        <v>212</v>
      </c>
      <c r="G631" s="34">
        <v>281</v>
      </c>
      <c r="H631" s="34">
        <v>301</v>
      </c>
      <c r="I631" s="34">
        <v>282</v>
      </c>
      <c r="J631" s="34">
        <v>245</v>
      </c>
      <c r="K631" s="34">
        <v>178</v>
      </c>
      <c r="L631" s="34">
        <v>250</v>
      </c>
      <c r="M631" s="34">
        <v>206</v>
      </c>
    </row>
    <row r="632" spans="1:13" x14ac:dyDescent="0.2">
      <c r="A632" s="34" t="s">
        <v>101526</v>
      </c>
      <c r="B632" s="34">
        <v>323</v>
      </c>
      <c r="C632" s="34">
        <v>362</v>
      </c>
      <c r="D632" s="34">
        <v>425</v>
      </c>
      <c r="E632" s="34">
        <v>321</v>
      </c>
      <c r="F632" s="34">
        <v>305</v>
      </c>
      <c r="G632" s="34">
        <v>312</v>
      </c>
      <c r="H632" s="34">
        <v>320</v>
      </c>
      <c r="I632" s="34">
        <v>318</v>
      </c>
      <c r="J632" s="34">
        <v>352</v>
      </c>
      <c r="K632" s="34">
        <v>279</v>
      </c>
      <c r="L632" s="34">
        <v>348</v>
      </c>
      <c r="M632" s="34">
        <v>258</v>
      </c>
    </row>
    <row r="633" spans="1:13" x14ac:dyDescent="0.2">
      <c r="A633" s="34" t="s">
        <v>101527</v>
      </c>
      <c r="B633" s="34">
        <v>244</v>
      </c>
      <c r="C633" s="34">
        <v>243</v>
      </c>
      <c r="D633" s="34">
        <v>227</v>
      </c>
      <c r="E633" s="34">
        <v>255</v>
      </c>
      <c r="F633" s="34">
        <v>178</v>
      </c>
      <c r="G633" s="34">
        <v>235</v>
      </c>
      <c r="H633" s="34">
        <v>236</v>
      </c>
      <c r="I633" s="34">
        <v>221</v>
      </c>
      <c r="J633" s="34">
        <v>181</v>
      </c>
      <c r="K633" s="34">
        <v>190</v>
      </c>
      <c r="L633" s="34">
        <v>246</v>
      </c>
      <c r="M633" s="34">
        <v>206</v>
      </c>
    </row>
    <row r="634" spans="1:13" x14ac:dyDescent="0.2">
      <c r="A634" s="34" t="s">
        <v>101528</v>
      </c>
      <c r="B634" s="34">
        <v>511</v>
      </c>
      <c r="C634" s="34">
        <v>540</v>
      </c>
      <c r="D634" s="34">
        <v>513</v>
      </c>
      <c r="E634" s="34">
        <v>591</v>
      </c>
      <c r="F634" s="34">
        <v>603</v>
      </c>
      <c r="G634" s="34">
        <v>564</v>
      </c>
      <c r="H634" s="34">
        <v>659</v>
      </c>
      <c r="I634" s="34">
        <v>548</v>
      </c>
      <c r="J634" s="34">
        <v>557</v>
      </c>
      <c r="K634" s="34">
        <v>454</v>
      </c>
      <c r="L634" s="34">
        <v>554</v>
      </c>
      <c r="M634" s="34">
        <v>403</v>
      </c>
    </row>
    <row r="635" spans="1:13" x14ac:dyDescent="0.2">
      <c r="A635" s="34" t="s">
        <v>101529</v>
      </c>
      <c r="B635" s="34">
        <v>305</v>
      </c>
      <c r="C635" s="34">
        <v>236</v>
      </c>
      <c r="D635" s="34">
        <v>275</v>
      </c>
      <c r="E635" s="34">
        <v>297</v>
      </c>
      <c r="F635" s="34">
        <v>250</v>
      </c>
      <c r="G635" s="34">
        <v>281</v>
      </c>
      <c r="H635" s="34">
        <v>319</v>
      </c>
      <c r="I635" s="34">
        <v>276</v>
      </c>
      <c r="J635" s="34">
        <v>230</v>
      </c>
      <c r="K635" s="34">
        <v>221</v>
      </c>
      <c r="L635" s="34">
        <v>278</v>
      </c>
      <c r="M635" s="34">
        <v>238</v>
      </c>
    </row>
    <row r="636" spans="1:13" x14ac:dyDescent="0.2">
      <c r="A636" s="34" t="s">
        <v>101530</v>
      </c>
      <c r="B636" s="34">
        <v>384</v>
      </c>
      <c r="C636" s="34">
        <v>380</v>
      </c>
      <c r="D636" s="34">
        <v>274</v>
      </c>
      <c r="E636" s="34">
        <v>342</v>
      </c>
      <c r="F636" s="34">
        <v>268</v>
      </c>
      <c r="G636" s="34">
        <v>318</v>
      </c>
      <c r="H636" s="34">
        <v>383</v>
      </c>
      <c r="I636" s="34">
        <v>304</v>
      </c>
      <c r="J636" s="34">
        <v>275</v>
      </c>
      <c r="K636" s="34">
        <v>266</v>
      </c>
      <c r="L636" s="34">
        <v>368</v>
      </c>
      <c r="M636" s="34">
        <v>284</v>
      </c>
    </row>
    <row r="637" spans="1:13" x14ac:dyDescent="0.2">
      <c r="A637" s="34" t="s">
        <v>101531</v>
      </c>
      <c r="B637" s="34">
        <v>78</v>
      </c>
      <c r="C637" s="34">
        <v>125</v>
      </c>
      <c r="D637" s="34">
        <v>127</v>
      </c>
      <c r="E637" s="34">
        <v>112</v>
      </c>
      <c r="F637" s="34">
        <v>88</v>
      </c>
      <c r="G637" s="34">
        <v>127</v>
      </c>
      <c r="H637" s="34">
        <v>126</v>
      </c>
      <c r="I637" s="34">
        <v>108</v>
      </c>
      <c r="J637" s="34">
        <v>96</v>
      </c>
      <c r="K637" s="34">
        <v>116</v>
      </c>
      <c r="L637" s="34">
        <v>112</v>
      </c>
      <c r="M637" s="34">
        <v>95</v>
      </c>
    </row>
    <row r="638" spans="1:13" x14ac:dyDescent="0.2">
      <c r="A638" s="34" t="s">
        <v>101532</v>
      </c>
      <c r="B638" s="34">
        <v>246</v>
      </c>
      <c r="C638" s="34">
        <v>253</v>
      </c>
      <c r="D638" s="34">
        <v>257</v>
      </c>
      <c r="E638" s="34">
        <v>249</v>
      </c>
      <c r="F638" s="34">
        <v>200</v>
      </c>
      <c r="G638" s="34">
        <v>250</v>
      </c>
      <c r="H638" s="34">
        <v>216</v>
      </c>
      <c r="I638" s="34">
        <v>223</v>
      </c>
      <c r="J638" s="34">
        <v>217</v>
      </c>
      <c r="K638" s="34">
        <v>195</v>
      </c>
      <c r="L638" s="34">
        <v>233</v>
      </c>
      <c r="M638" s="34">
        <v>185</v>
      </c>
    </row>
    <row r="639" spans="1:13" x14ac:dyDescent="0.2">
      <c r="A639" s="34" t="s">
        <v>101533</v>
      </c>
      <c r="B639" s="34">
        <v>246</v>
      </c>
      <c r="C639" s="34">
        <v>285</v>
      </c>
      <c r="D639" s="34">
        <v>280</v>
      </c>
      <c r="E639" s="34">
        <v>289</v>
      </c>
      <c r="F639" s="34">
        <v>209</v>
      </c>
      <c r="G639" s="34">
        <v>232</v>
      </c>
      <c r="H639" s="34">
        <v>307</v>
      </c>
      <c r="I639" s="34">
        <v>243</v>
      </c>
      <c r="J639" s="34">
        <v>254</v>
      </c>
      <c r="K639" s="34">
        <v>224</v>
      </c>
      <c r="L639" s="34">
        <v>276</v>
      </c>
      <c r="M639" s="34">
        <v>210</v>
      </c>
    </row>
    <row r="640" spans="1:13" x14ac:dyDescent="0.2">
      <c r="A640" s="34" t="s">
        <v>101534</v>
      </c>
      <c r="B640" s="34">
        <v>313</v>
      </c>
      <c r="C640" s="34">
        <v>332</v>
      </c>
      <c r="D640" s="34">
        <v>316</v>
      </c>
      <c r="E640" s="34">
        <v>303</v>
      </c>
      <c r="F640" s="34">
        <v>273</v>
      </c>
      <c r="G640" s="34">
        <v>293</v>
      </c>
      <c r="H640" s="34">
        <v>315</v>
      </c>
      <c r="I640" s="34">
        <v>300</v>
      </c>
      <c r="J640" s="34">
        <v>363</v>
      </c>
      <c r="K640" s="34">
        <v>269</v>
      </c>
      <c r="L640" s="34">
        <v>287</v>
      </c>
      <c r="M640" s="34">
        <v>212</v>
      </c>
    </row>
    <row r="641" spans="1:13" x14ac:dyDescent="0.2">
      <c r="A641" s="34" t="s">
        <v>101535</v>
      </c>
      <c r="B641" s="34">
        <v>434</v>
      </c>
      <c r="C641" s="34">
        <v>450</v>
      </c>
      <c r="D641" s="34">
        <v>510</v>
      </c>
      <c r="E641" s="34">
        <v>459</v>
      </c>
      <c r="F641" s="34">
        <v>442</v>
      </c>
      <c r="G641" s="34">
        <v>410</v>
      </c>
      <c r="H641" s="34">
        <v>452</v>
      </c>
      <c r="I641" s="34">
        <v>408</v>
      </c>
      <c r="J641" s="34">
        <v>561</v>
      </c>
      <c r="K641" s="34">
        <v>423</v>
      </c>
      <c r="L641" s="34">
        <v>465</v>
      </c>
      <c r="M641" s="34">
        <v>344</v>
      </c>
    </row>
    <row r="642" spans="1:13" x14ac:dyDescent="0.2">
      <c r="A642" s="34" t="s">
        <v>101536</v>
      </c>
      <c r="B642" s="34">
        <v>222</v>
      </c>
      <c r="C642" s="34">
        <v>278</v>
      </c>
      <c r="D642" s="34">
        <v>282</v>
      </c>
      <c r="E642" s="34">
        <v>291</v>
      </c>
      <c r="F642" s="34">
        <v>286</v>
      </c>
      <c r="G642" s="34">
        <v>300</v>
      </c>
      <c r="H642" s="34">
        <v>302</v>
      </c>
      <c r="I642" s="34">
        <v>281</v>
      </c>
      <c r="J642" s="34">
        <v>318</v>
      </c>
      <c r="K642" s="34">
        <v>245</v>
      </c>
      <c r="L642" s="34">
        <v>284</v>
      </c>
      <c r="M642" s="34">
        <v>207</v>
      </c>
    </row>
    <row r="643" spans="1:13" x14ac:dyDescent="0.2">
      <c r="A643" s="34" t="s">
        <v>101537</v>
      </c>
      <c r="B643" s="34">
        <v>286</v>
      </c>
      <c r="C643" s="34">
        <v>358</v>
      </c>
      <c r="D643" s="34">
        <v>339</v>
      </c>
      <c r="E643" s="34">
        <v>326</v>
      </c>
      <c r="F643" s="34">
        <v>295</v>
      </c>
      <c r="G643" s="34">
        <v>253</v>
      </c>
      <c r="H643" s="34">
        <v>343</v>
      </c>
      <c r="I643" s="34">
        <v>365</v>
      </c>
      <c r="J643" s="34">
        <v>366</v>
      </c>
      <c r="K643" s="34">
        <v>287</v>
      </c>
      <c r="L643" s="34">
        <v>316</v>
      </c>
      <c r="M643" s="34">
        <v>241</v>
      </c>
    </row>
    <row r="644" spans="1:13" x14ac:dyDescent="0.2">
      <c r="A644" s="34" t="s">
        <v>101538</v>
      </c>
      <c r="B644" s="34">
        <v>202</v>
      </c>
      <c r="C644" s="34">
        <v>325</v>
      </c>
      <c r="D644" s="34">
        <v>304</v>
      </c>
      <c r="E644" s="34">
        <v>335</v>
      </c>
      <c r="F644" s="34">
        <v>287</v>
      </c>
      <c r="G644" s="34">
        <v>305</v>
      </c>
      <c r="H644" s="34">
        <v>283</v>
      </c>
      <c r="I644" s="34">
        <v>292</v>
      </c>
      <c r="J644" s="34">
        <v>299</v>
      </c>
      <c r="K644" s="34">
        <v>273</v>
      </c>
      <c r="L644" s="34">
        <v>350</v>
      </c>
      <c r="M644" s="34">
        <v>205</v>
      </c>
    </row>
    <row r="645" spans="1:13" x14ac:dyDescent="0.2">
      <c r="A645" s="34" t="s">
        <v>101539</v>
      </c>
      <c r="B645" s="34">
        <v>381</v>
      </c>
      <c r="C645" s="34">
        <v>459</v>
      </c>
      <c r="D645" s="34">
        <v>439</v>
      </c>
      <c r="E645" s="34">
        <v>487</v>
      </c>
      <c r="F645" s="34">
        <v>424</v>
      </c>
      <c r="G645" s="34">
        <v>402</v>
      </c>
      <c r="H645" s="34">
        <v>430</v>
      </c>
      <c r="I645" s="34">
        <v>458</v>
      </c>
      <c r="J645" s="34">
        <v>437</v>
      </c>
      <c r="K645" s="34">
        <v>347</v>
      </c>
      <c r="L645" s="34">
        <v>470</v>
      </c>
      <c r="M645" s="34">
        <v>344</v>
      </c>
    </row>
    <row r="646" spans="1:13" x14ac:dyDescent="0.2">
      <c r="A646" s="34" t="s">
        <v>101540</v>
      </c>
      <c r="B646" s="34">
        <v>283</v>
      </c>
      <c r="C646" s="34">
        <v>330</v>
      </c>
      <c r="D646" s="34">
        <v>427</v>
      </c>
      <c r="E646" s="34">
        <v>397</v>
      </c>
      <c r="F646" s="34">
        <v>306</v>
      </c>
      <c r="G646" s="34">
        <v>333</v>
      </c>
      <c r="H646" s="34">
        <v>362</v>
      </c>
      <c r="I646" s="34">
        <v>307</v>
      </c>
      <c r="J646" s="34">
        <v>367</v>
      </c>
      <c r="K646" s="34">
        <v>225</v>
      </c>
      <c r="L646" s="34">
        <v>336</v>
      </c>
      <c r="M646" s="34">
        <v>256</v>
      </c>
    </row>
    <row r="647" spans="1:13" x14ac:dyDescent="0.2">
      <c r="A647" s="34" t="s">
        <v>101541</v>
      </c>
      <c r="B647" s="34">
        <v>145</v>
      </c>
      <c r="C647" s="34">
        <v>209</v>
      </c>
      <c r="D647" s="34">
        <v>231</v>
      </c>
      <c r="E647" s="34">
        <v>277</v>
      </c>
      <c r="F647" s="34">
        <v>170</v>
      </c>
      <c r="G647" s="34">
        <v>283</v>
      </c>
      <c r="H647" s="34">
        <v>239</v>
      </c>
      <c r="I647" s="34">
        <v>282</v>
      </c>
      <c r="J647" s="34">
        <v>214</v>
      </c>
      <c r="K647" s="34">
        <v>203</v>
      </c>
      <c r="L647" s="34">
        <v>244</v>
      </c>
      <c r="M647" s="34">
        <v>200</v>
      </c>
    </row>
    <row r="648" spans="1:13" x14ac:dyDescent="0.2">
      <c r="A648" s="34" t="s">
        <v>101542</v>
      </c>
      <c r="B648" s="34">
        <v>271</v>
      </c>
      <c r="C648" s="34">
        <v>390</v>
      </c>
      <c r="D648" s="34">
        <v>304</v>
      </c>
      <c r="E648" s="34">
        <v>407</v>
      </c>
      <c r="F648" s="34">
        <v>268</v>
      </c>
      <c r="G648" s="34">
        <v>323</v>
      </c>
      <c r="H648" s="34">
        <v>262</v>
      </c>
      <c r="I648" s="34">
        <v>358</v>
      </c>
      <c r="J648" s="34">
        <v>278</v>
      </c>
      <c r="K648" s="34">
        <v>296</v>
      </c>
      <c r="L648" s="34">
        <v>221</v>
      </c>
      <c r="M648" s="34">
        <v>269</v>
      </c>
    </row>
    <row r="649" spans="1:13" x14ac:dyDescent="0.2">
      <c r="A649" s="34" t="s">
        <v>101543</v>
      </c>
      <c r="B649" s="34">
        <v>465</v>
      </c>
      <c r="C649" s="34">
        <v>402</v>
      </c>
      <c r="D649" s="34">
        <v>437</v>
      </c>
      <c r="E649" s="34">
        <v>477</v>
      </c>
      <c r="F649" s="34">
        <v>372</v>
      </c>
      <c r="G649" s="34">
        <v>418</v>
      </c>
      <c r="H649" s="34">
        <v>441</v>
      </c>
      <c r="I649" s="34">
        <v>386</v>
      </c>
      <c r="J649" s="34">
        <v>451</v>
      </c>
      <c r="K649" s="34">
        <v>305</v>
      </c>
      <c r="L649" s="34">
        <v>424</v>
      </c>
      <c r="M649" s="34">
        <v>316</v>
      </c>
    </row>
    <row r="650" spans="1:13" x14ac:dyDescent="0.2">
      <c r="A650" s="34" t="s">
        <v>101544</v>
      </c>
      <c r="B650" s="34">
        <v>312</v>
      </c>
      <c r="C650" s="34">
        <v>322</v>
      </c>
      <c r="D650" s="34">
        <v>257</v>
      </c>
      <c r="E650" s="34">
        <v>354</v>
      </c>
      <c r="F650" s="34">
        <v>275</v>
      </c>
      <c r="G650" s="34">
        <v>309</v>
      </c>
      <c r="H650" s="34">
        <v>343</v>
      </c>
      <c r="I650" s="34">
        <v>300</v>
      </c>
      <c r="J650" s="34">
        <v>295</v>
      </c>
      <c r="K650" s="34">
        <v>280</v>
      </c>
      <c r="L650" s="34">
        <v>240</v>
      </c>
      <c r="M650" s="34">
        <v>242</v>
      </c>
    </row>
    <row r="651" spans="1:13" x14ac:dyDescent="0.2">
      <c r="A651" s="34" t="s">
        <v>101545</v>
      </c>
      <c r="B651" s="34">
        <v>195</v>
      </c>
      <c r="C651" s="34">
        <v>244</v>
      </c>
      <c r="D651" s="34">
        <v>230</v>
      </c>
      <c r="E651" s="34">
        <v>259</v>
      </c>
      <c r="F651" s="34">
        <v>232</v>
      </c>
      <c r="G651" s="34">
        <v>292</v>
      </c>
      <c r="H651" s="34">
        <v>257</v>
      </c>
      <c r="I651" s="34">
        <v>259</v>
      </c>
      <c r="J651" s="34">
        <v>229</v>
      </c>
      <c r="K651" s="34">
        <v>172</v>
      </c>
      <c r="L651" s="34">
        <v>181</v>
      </c>
      <c r="M651" s="34">
        <v>221</v>
      </c>
    </row>
    <row r="652" spans="1:13" x14ac:dyDescent="0.2">
      <c r="A652" s="34" t="s">
        <v>101546</v>
      </c>
      <c r="B652" s="34">
        <v>294</v>
      </c>
      <c r="C652" s="34">
        <v>291</v>
      </c>
      <c r="D652" s="34">
        <v>273</v>
      </c>
      <c r="E652" s="34">
        <v>291</v>
      </c>
      <c r="F652" s="34">
        <v>269</v>
      </c>
      <c r="G652" s="34">
        <v>252</v>
      </c>
      <c r="H652" s="34">
        <v>365</v>
      </c>
      <c r="I652" s="34">
        <v>284</v>
      </c>
      <c r="J652" s="34">
        <v>242</v>
      </c>
      <c r="K652" s="34">
        <v>221</v>
      </c>
      <c r="L652" s="34">
        <v>280</v>
      </c>
      <c r="M652" s="34">
        <v>207</v>
      </c>
    </row>
    <row r="653" spans="1:13" x14ac:dyDescent="0.2">
      <c r="A653" s="34" t="s">
        <v>101547</v>
      </c>
      <c r="B653" s="34">
        <v>152</v>
      </c>
      <c r="C653" s="34">
        <v>258</v>
      </c>
      <c r="D653" s="34">
        <v>169</v>
      </c>
      <c r="E653" s="34">
        <v>270</v>
      </c>
      <c r="F653" s="34">
        <v>137</v>
      </c>
      <c r="G653" s="34">
        <v>239</v>
      </c>
      <c r="H653" s="34">
        <v>218</v>
      </c>
      <c r="I653" s="34">
        <v>272</v>
      </c>
      <c r="J653" s="34">
        <v>186</v>
      </c>
      <c r="K653" s="34">
        <v>179</v>
      </c>
      <c r="L653" s="34">
        <v>177</v>
      </c>
      <c r="M653" s="34">
        <v>192</v>
      </c>
    </row>
    <row r="654" spans="1:13" x14ac:dyDescent="0.2">
      <c r="A654" s="34" t="s">
        <v>101548</v>
      </c>
      <c r="B654" s="34">
        <v>359</v>
      </c>
      <c r="C654" s="34">
        <v>269</v>
      </c>
      <c r="D654" s="34">
        <v>335</v>
      </c>
      <c r="E654" s="34">
        <v>349</v>
      </c>
      <c r="F654" s="34">
        <v>316</v>
      </c>
      <c r="G654" s="34">
        <v>288</v>
      </c>
      <c r="H654" s="34">
        <v>362</v>
      </c>
      <c r="I654" s="34">
        <v>322</v>
      </c>
      <c r="J654" s="34">
        <v>390</v>
      </c>
      <c r="K654" s="34">
        <v>291</v>
      </c>
      <c r="L654" s="34">
        <v>299</v>
      </c>
      <c r="M654" s="34">
        <v>298</v>
      </c>
    </row>
    <row r="655" spans="1:13" x14ac:dyDescent="0.2">
      <c r="A655" s="34" t="s">
        <v>101549</v>
      </c>
      <c r="B655" s="34">
        <v>251</v>
      </c>
      <c r="C655" s="34">
        <v>252</v>
      </c>
      <c r="D655" s="34">
        <v>224</v>
      </c>
      <c r="E655" s="34">
        <v>250</v>
      </c>
      <c r="F655" s="34">
        <v>157</v>
      </c>
      <c r="G655" s="34">
        <v>239</v>
      </c>
      <c r="H655" s="34">
        <v>261</v>
      </c>
      <c r="I655" s="34">
        <v>253</v>
      </c>
      <c r="J655" s="34">
        <v>288</v>
      </c>
      <c r="K655" s="34">
        <v>212</v>
      </c>
      <c r="L655" s="34">
        <v>225</v>
      </c>
      <c r="M655" s="34">
        <v>202</v>
      </c>
    </row>
    <row r="656" spans="1:13" x14ac:dyDescent="0.2">
      <c r="A656" s="34" t="s">
        <v>101550</v>
      </c>
      <c r="B656" s="34">
        <v>375</v>
      </c>
      <c r="C656" s="34">
        <v>350</v>
      </c>
      <c r="D656" s="34">
        <v>359</v>
      </c>
      <c r="E656" s="34">
        <v>451</v>
      </c>
      <c r="F656" s="34">
        <v>393</v>
      </c>
      <c r="G656" s="34">
        <v>346</v>
      </c>
      <c r="H656" s="34">
        <v>412</v>
      </c>
      <c r="I656" s="34">
        <v>356</v>
      </c>
      <c r="J656" s="34">
        <v>459</v>
      </c>
      <c r="K656" s="34">
        <v>326</v>
      </c>
      <c r="L656" s="34">
        <v>360</v>
      </c>
      <c r="M656" s="34">
        <v>287</v>
      </c>
    </row>
    <row r="657" spans="1:13" x14ac:dyDescent="0.2">
      <c r="A657" s="34" t="s">
        <v>101551</v>
      </c>
      <c r="B657" s="34">
        <v>141</v>
      </c>
      <c r="C657" s="34">
        <v>195</v>
      </c>
      <c r="D657" s="34">
        <v>130</v>
      </c>
      <c r="E657" s="34">
        <v>185</v>
      </c>
      <c r="F657" s="34">
        <v>148</v>
      </c>
      <c r="G657" s="34">
        <v>159</v>
      </c>
      <c r="H657" s="34">
        <v>171</v>
      </c>
      <c r="I657" s="34">
        <v>179</v>
      </c>
      <c r="J657" s="34">
        <v>128</v>
      </c>
      <c r="K657" s="34">
        <v>136</v>
      </c>
      <c r="L657" s="34">
        <v>128</v>
      </c>
      <c r="M657" s="34">
        <v>139</v>
      </c>
    </row>
    <row r="658" spans="1:13" x14ac:dyDescent="0.2">
      <c r="A658" s="34" t="s">
        <v>101552</v>
      </c>
      <c r="B658" s="34">
        <v>175</v>
      </c>
      <c r="C658" s="34">
        <v>215</v>
      </c>
      <c r="D658" s="34">
        <v>188</v>
      </c>
      <c r="E658" s="34">
        <v>208</v>
      </c>
      <c r="F658" s="34">
        <v>131</v>
      </c>
      <c r="G658" s="34">
        <v>195</v>
      </c>
      <c r="H658" s="34">
        <v>150</v>
      </c>
      <c r="I658" s="34">
        <v>190</v>
      </c>
      <c r="J658" s="34">
        <v>126</v>
      </c>
      <c r="K658" s="34">
        <v>155</v>
      </c>
      <c r="L658" s="34">
        <v>118</v>
      </c>
      <c r="M658" s="34">
        <v>147</v>
      </c>
    </row>
    <row r="659" spans="1:13" x14ac:dyDescent="0.2">
      <c r="A659" s="34" t="s">
        <v>101553</v>
      </c>
      <c r="B659" s="34">
        <v>278</v>
      </c>
      <c r="C659" s="34">
        <v>381</v>
      </c>
      <c r="D659" s="34">
        <v>287</v>
      </c>
      <c r="E659" s="34">
        <v>313</v>
      </c>
      <c r="F659" s="34">
        <v>366</v>
      </c>
      <c r="G659" s="34">
        <v>254</v>
      </c>
      <c r="H659" s="34">
        <v>316</v>
      </c>
      <c r="I659" s="34">
        <v>312</v>
      </c>
      <c r="J659" s="34">
        <v>314</v>
      </c>
      <c r="K659" s="34">
        <v>275</v>
      </c>
      <c r="L659" s="34">
        <v>263</v>
      </c>
      <c r="M659" s="34">
        <v>204</v>
      </c>
    </row>
    <row r="660" spans="1:13" x14ac:dyDescent="0.2">
      <c r="A660" s="34" t="s">
        <v>101554</v>
      </c>
      <c r="B660" s="34">
        <v>222</v>
      </c>
      <c r="C660" s="34">
        <v>307</v>
      </c>
      <c r="D660" s="34">
        <v>242</v>
      </c>
      <c r="E660" s="34">
        <v>344</v>
      </c>
      <c r="F660" s="34">
        <v>178</v>
      </c>
      <c r="G660" s="34">
        <v>309</v>
      </c>
      <c r="H660" s="34">
        <v>232</v>
      </c>
      <c r="I660" s="34">
        <v>289</v>
      </c>
      <c r="J660" s="34">
        <v>249</v>
      </c>
      <c r="K660" s="34">
        <v>229</v>
      </c>
      <c r="L660" s="34">
        <v>228</v>
      </c>
      <c r="M660" s="34">
        <v>230</v>
      </c>
    </row>
    <row r="661" spans="1:13" x14ac:dyDescent="0.2">
      <c r="A661" s="34" t="s">
        <v>101555</v>
      </c>
      <c r="B661" s="34">
        <v>335</v>
      </c>
      <c r="C661" s="34">
        <v>387</v>
      </c>
      <c r="D661" s="34">
        <v>299</v>
      </c>
      <c r="E661" s="34">
        <v>446</v>
      </c>
      <c r="F661" s="34">
        <v>313</v>
      </c>
      <c r="G661" s="34">
        <v>397</v>
      </c>
      <c r="H661" s="34">
        <v>418</v>
      </c>
      <c r="I661" s="34">
        <v>400</v>
      </c>
      <c r="J661" s="34">
        <v>426</v>
      </c>
      <c r="K661" s="34">
        <v>331</v>
      </c>
      <c r="L661" s="34">
        <v>351</v>
      </c>
      <c r="M661" s="34">
        <v>364</v>
      </c>
    </row>
    <row r="662" spans="1:13" x14ac:dyDescent="0.2">
      <c r="A662" s="34" t="s">
        <v>101556</v>
      </c>
      <c r="B662" s="34">
        <v>459</v>
      </c>
      <c r="C662" s="34">
        <v>356</v>
      </c>
      <c r="D662" s="34">
        <v>431</v>
      </c>
      <c r="E662" s="34">
        <v>440</v>
      </c>
      <c r="F662" s="34">
        <v>327</v>
      </c>
      <c r="G662" s="34">
        <v>396</v>
      </c>
      <c r="H662" s="34">
        <v>449</v>
      </c>
      <c r="I662" s="34">
        <v>478</v>
      </c>
      <c r="J662" s="34">
        <v>418</v>
      </c>
      <c r="K662" s="34">
        <v>324</v>
      </c>
      <c r="L662" s="34">
        <v>396</v>
      </c>
      <c r="M662" s="34">
        <v>347</v>
      </c>
    </row>
    <row r="663" spans="1:13" x14ac:dyDescent="0.2">
      <c r="A663" s="34" t="s">
        <v>101557</v>
      </c>
      <c r="B663" s="34">
        <v>240</v>
      </c>
      <c r="C663" s="34">
        <v>341</v>
      </c>
      <c r="D663" s="34">
        <v>245</v>
      </c>
      <c r="E663" s="34">
        <v>348</v>
      </c>
      <c r="F663" s="34">
        <v>224</v>
      </c>
      <c r="G663" s="34">
        <v>346</v>
      </c>
      <c r="H663" s="34">
        <v>241</v>
      </c>
      <c r="I663" s="34">
        <v>305</v>
      </c>
      <c r="J663" s="34">
        <v>261</v>
      </c>
      <c r="K663" s="34">
        <v>228</v>
      </c>
      <c r="L663" s="34">
        <v>202</v>
      </c>
      <c r="M663" s="34">
        <v>238</v>
      </c>
    </row>
    <row r="664" spans="1:13" x14ac:dyDescent="0.2">
      <c r="A664" s="34" t="s">
        <v>101558</v>
      </c>
      <c r="B664" s="34">
        <v>181</v>
      </c>
      <c r="C664" s="34">
        <v>172</v>
      </c>
      <c r="D664" s="34">
        <v>195</v>
      </c>
      <c r="E664" s="34">
        <v>214</v>
      </c>
      <c r="F664" s="34">
        <v>158</v>
      </c>
      <c r="G664" s="34">
        <v>231</v>
      </c>
      <c r="H664" s="34">
        <v>200</v>
      </c>
      <c r="I664" s="34">
        <v>189</v>
      </c>
      <c r="J664" s="34">
        <v>179</v>
      </c>
      <c r="K664" s="34">
        <v>186</v>
      </c>
      <c r="L664" s="34">
        <v>208</v>
      </c>
      <c r="M664" s="34">
        <v>157</v>
      </c>
    </row>
    <row r="665" spans="1:13" x14ac:dyDescent="0.2">
      <c r="A665" s="34" t="s">
        <v>101559</v>
      </c>
      <c r="B665" s="34">
        <v>319</v>
      </c>
      <c r="C665" s="34">
        <v>317</v>
      </c>
      <c r="D665" s="34">
        <v>320</v>
      </c>
      <c r="E665" s="34">
        <v>307</v>
      </c>
      <c r="F665" s="34">
        <v>165</v>
      </c>
      <c r="G665" s="34">
        <v>367</v>
      </c>
      <c r="H665" s="34">
        <v>329</v>
      </c>
      <c r="I665" s="34">
        <v>362</v>
      </c>
      <c r="J665" s="34">
        <v>304</v>
      </c>
      <c r="K665" s="34">
        <v>281</v>
      </c>
      <c r="L665" s="34">
        <v>281</v>
      </c>
      <c r="M665" s="34">
        <v>242</v>
      </c>
    </row>
    <row r="666" spans="1:13" x14ac:dyDescent="0.2">
      <c r="A666" s="34" t="s">
        <v>101560</v>
      </c>
      <c r="B666" s="34">
        <v>359</v>
      </c>
      <c r="C666" s="34">
        <v>423</v>
      </c>
      <c r="D666" s="34">
        <v>476</v>
      </c>
      <c r="E666" s="34">
        <v>459</v>
      </c>
      <c r="F666" s="34">
        <v>432</v>
      </c>
      <c r="G666" s="34">
        <v>331</v>
      </c>
      <c r="H666" s="34">
        <v>412</v>
      </c>
      <c r="I666" s="34">
        <v>419</v>
      </c>
      <c r="J666" s="34">
        <v>393</v>
      </c>
      <c r="K666" s="34">
        <v>352</v>
      </c>
      <c r="L666" s="34">
        <v>390</v>
      </c>
      <c r="M666" s="34">
        <v>372</v>
      </c>
    </row>
    <row r="667" spans="1:13" x14ac:dyDescent="0.2">
      <c r="A667" s="34" t="s">
        <v>101561</v>
      </c>
      <c r="B667" s="34">
        <v>743</v>
      </c>
      <c r="C667" s="34">
        <v>800</v>
      </c>
      <c r="D667" s="34">
        <v>790</v>
      </c>
      <c r="E667" s="34">
        <v>869</v>
      </c>
      <c r="F667" s="34">
        <v>767</v>
      </c>
      <c r="G667" s="34">
        <v>761</v>
      </c>
      <c r="H667" s="34">
        <v>906</v>
      </c>
      <c r="I667" s="34">
        <v>889</v>
      </c>
      <c r="J667" s="34">
        <v>790</v>
      </c>
      <c r="K667" s="34">
        <v>688</v>
      </c>
      <c r="L667" s="34">
        <v>714</v>
      </c>
      <c r="M667" s="34">
        <v>582</v>
      </c>
    </row>
    <row r="668" spans="1:13" x14ac:dyDescent="0.2">
      <c r="A668" s="34" t="s">
        <v>101562</v>
      </c>
      <c r="B668" s="34">
        <v>137</v>
      </c>
      <c r="C668" s="34">
        <v>197</v>
      </c>
      <c r="D668" s="34">
        <v>175</v>
      </c>
      <c r="E668" s="34">
        <v>246</v>
      </c>
      <c r="F668" s="34">
        <v>170</v>
      </c>
      <c r="G668" s="34">
        <v>174</v>
      </c>
      <c r="H668" s="34">
        <v>141</v>
      </c>
      <c r="I668" s="34">
        <v>160</v>
      </c>
      <c r="J668" s="34">
        <v>167</v>
      </c>
      <c r="K668" s="34">
        <v>173</v>
      </c>
      <c r="L668" s="34">
        <v>151</v>
      </c>
      <c r="M668" s="34">
        <v>139</v>
      </c>
    </row>
    <row r="669" spans="1:13" x14ac:dyDescent="0.2">
      <c r="A669" s="34" t="s">
        <v>101563</v>
      </c>
      <c r="B669" s="34">
        <v>134</v>
      </c>
      <c r="C669" s="34">
        <v>159</v>
      </c>
      <c r="D669" s="34">
        <v>166</v>
      </c>
      <c r="E669" s="34">
        <v>146</v>
      </c>
      <c r="F669" s="34">
        <v>115</v>
      </c>
      <c r="G669" s="34">
        <v>141</v>
      </c>
      <c r="H669" s="34">
        <v>162</v>
      </c>
      <c r="I669" s="34">
        <v>156</v>
      </c>
      <c r="J669" s="34">
        <v>149</v>
      </c>
      <c r="K669" s="34">
        <v>124</v>
      </c>
      <c r="L669" s="34">
        <v>159</v>
      </c>
      <c r="M669" s="34">
        <v>125</v>
      </c>
    </row>
    <row r="670" spans="1:13" x14ac:dyDescent="0.2">
      <c r="A670" s="34" t="s">
        <v>101564</v>
      </c>
      <c r="B670" s="34">
        <v>315</v>
      </c>
      <c r="C670" s="34">
        <v>316</v>
      </c>
      <c r="D670" s="34">
        <v>340</v>
      </c>
      <c r="E670" s="34">
        <v>339</v>
      </c>
      <c r="F670" s="34">
        <v>283</v>
      </c>
      <c r="G670" s="34">
        <v>296</v>
      </c>
      <c r="H670" s="34">
        <v>321</v>
      </c>
      <c r="I670" s="34">
        <v>303</v>
      </c>
      <c r="J670" s="34">
        <v>404</v>
      </c>
      <c r="K670" s="34">
        <v>258</v>
      </c>
      <c r="L670" s="34">
        <v>290</v>
      </c>
      <c r="M670" s="34">
        <v>214</v>
      </c>
    </row>
    <row r="671" spans="1:13" x14ac:dyDescent="0.2">
      <c r="A671" s="34" t="s">
        <v>101565</v>
      </c>
      <c r="B671" s="34">
        <v>181</v>
      </c>
      <c r="C671" s="34">
        <v>207</v>
      </c>
      <c r="D671" s="34">
        <v>203</v>
      </c>
      <c r="E671" s="34">
        <v>213</v>
      </c>
      <c r="F671" s="34">
        <v>154</v>
      </c>
      <c r="G671" s="34">
        <v>187</v>
      </c>
      <c r="H671" s="34">
        <v>212</v>
      </c>
      <c r="I671" s="34">
        <v>209</v>
      </c>
      <c r="J671" s="34">
        <v>212</v>
      </c>
      <c r="K671" s="34">
        <v>168</v>
      </c>
      <c r="L671" s="34">
        <v>209</v>
      </c>
      <c r="M671" s="34">
        <v>188</v>
      </c>
    </row>
    <row r="672" spans="1:13" x14ac:dyDescent="0.2">
      <c r="A672" s="34" t="s">
        <v>101566</v>
      </c>
      <c r="B672" s="34">
        <v>195</v>
      </c>
      <c r="C672" s="34">
        <v>217</v>
      </c>
      <c r="D672" s="34">
        <v>197</v>
      </c>
      <c r="E672" s="34">
        <v>197</v>
      </c>
      <c r="F672" s="34">
        <v>126</v>
      </c>
      <c r="G672" s="34">
        <v>180</v>
      </c>
      <c r="H672" s="34">
        <v>215</v>
      </c>
      <c r="I672" s="34">
        <v>200</v>
      </c>
      <c r="J672" s="34">
        <v>202</v>
      </c>
      <c r="K672" s="34">
        <v>172</v>
      </c>
      <c r="L672" s="34">
        <v>200</v>
      </c>
      <c r="M672" s="34">
        <v>143</v>
      </c>
    </row>
    <row r="673" spans="1:13" x14ac:dyDescent="0.2">
      <c r="A673" s="34" t="s">
        <v>101567</v>
      </c>
      <c r="B673" s="34">
        <v>192</v>
      </c>
      <c r="C673" s="34">
        <v>190</v>
      </c>
      <c r="D673" s="34">
        <v>215</v>
      </c>
      <c r="E673" s="34">
        <v>224</v>
      </c>
      <c r="F673" s="34">
        <v>193</v>
      </c>
      <c r="G673" s="34">
        <v>218</v>
      </c>
      <c r="H673" s="34">
        <v>193</v>
      </c>
      <c r="I673" s="34">
        <v>207</v>
      </c>
      <c r="J673" s="34">
        <v>192</v>
      </c>
      <c r="K673" s="34">
        <v>178</v>
      </c>
      <c r="L673" s="34">
        <v>217</v>
      </c>
      <c r="M673" s="34">
        <v>163</v>
      </c>
    </row>
    <row r="674" spans="1:13" x14ac:dyDescent="0.2">
      <c r="A674" s="34" t="s">
        <v>101568</v>
      </c>
      <c r="B674" s="34">
        <v>161</v>
      </c>
      <c r="C674" s="34">
        <v>231</v>
      </c>
      <c r="D674" s="34">
        <v>226</v>
      </c>
      <c r="E674" s="34">
        <v>221</v>
      </c>
      <c r="F674" s="34">
        <v>195</v>
      </c>
      <c r="G674" s="34">
        <v>197</v>
      </c>
      <c r="H674" s="34">
        <v>170</v>
      </c>
      <c r="I674" s="34">
        <v>194</v>
      </c>
      <c r="J674" s="34">
        <v>147</v>
      </c>
      <c r="K674" s="34">
        <v>144</v>
      </c>
      <c r="L674" s="34">
        <v>193</v>
      </c>
      <c r="M674" s="34">
        <v>120</v>
      </c>
    </row>
    <row r="675" spans="1:13" x14ac:dyDescent="0.2">
      <c r="A675" s="34" t="s">
        <v>101569</v>
      </c>
      <c r="B675" s="34">
        <v>119</v>
      </c>
      <c r="C675" s="34">
        <v>80</v>
      </c>
      <c r="D675" s="34">
        <v>122</v>
      </c>
      <c r="E675" s="34">
        <v>128</v>
      </c>
      <c r="F675" s="34">
        <v>112</v>
      </c>
      <c r="G675" s="34">
        <v>123</v>
      </c>
      <c r="H675" s="34">
        <v>126</v>
      </c>
      <c r="I675" s="34">
        <v>122</v>
      </c>
      <c r="J675" s="34">
        <v>115</v>
      </c>
      <c r="K675" s="34">
        <v>75</v>
      </c>
      <c r="L675" s="34">
        <v>103</v>
      </c>
      <c r="M675" s="34">
        <v>108</v>
      </c>
    </row>
    <row r="676" spans="1:13" x14ac:dyDescent="0.2">
      <c r="A676" s="34" t="s">
        <v>101570</v>
      </c>
      <c r="B676" s="34">
        <v>160</v>
      </c>
      <c r="C676" s="34">
        <v>123</v>
      </c>
      <c r="D676" s="34">
        <v>159</v>
      </c>
      <c r="E676" s="34">
        <v>135</v>
      </c>
      <c r="F676" s="34">
        <v>131</v>
      </c>
      <c r="G676" s="34">
        <v>129</v>
      </c>
      <c r="H676" s="34">
        <v>207</v>
      </c>
      <c r="I676" s="34">
        <v>137</v>
      </c>
      <c r="J676" s="34">
        <v>154</v>
      </c>
      <c r="K676" s="34">
        <v>152</v>
      </c>
      <c r="L676" s="34">
        <v>141</v>
      </c>
      <c r="M676" s="34">
        <v>170</v>
      </c>
    </row>
    <row r="677" spans="1:13" x14ac:dyDescent="0.2">
      <c r="A677" s="34" t="s">
        <v>101571</v>
      </c>
      <c r="B677" s="34">
        <v>202</v>
      </c>
      <c r="C677" s="34">
        <v>204</v>
      </c>
      <c r="D677" s="34">
        <v>249</v>
      </c>
      <c r="E677" s="34">
        <v>164</v>
      </c>
      <c r="F677" s="34">
        <v>175</v>
      </c>
      <c r="G677" s="34">
        <v>191</v>
      </c>
      <c r="H677" s="34">
        <v>249</v>
      </c>
      <c r="I677" s="34">
        <v>194</v>
      </c>
      <c r="J677" s="34">
        <v>163</v>
      </c>
      <c r="K677" s="34">
        <v>129</v>
      </c>
      <c r="L677" s="34">
        <v>219</v>
      </c>
      <c r="M677" s="34">
        <v>165</v>
      </c>
    </row>
    <row r="678" spans="1:13" x14ac:dyDescent="0.2">
      <c r="A678" s="34" t="s">
        <v>101572</v>
      </c>
      <c r="B678" s="34">
        <v>154</v>
      </c>
      <c r="C678" s="34">
        <v>161</v>
      </c>
      <c r="D678" s="34">
        <v>155</v>
      </c>
      <c r="E678" s="34">
        <v>179</v>
      </c>
      <c r="F678" s="34">
        <v>122</v>
      </c>
      <c r="G678" s="34">
        <v>161</v>
      </c>
      <c r="H678" s="34">
        <v>174</v>
      </c>
      <c r="I678" s="34">
        <v>180</v>
      </c>
      <c r="J678" s="34">
        <v>199</v>
      </c>
      <c r="K678" s="34">
        <v>132</v>
      </c>
      <c r="L678" s="34">
        <v>178</v>
      </c>
      <c r="M678" s="34">
        <v>160</v>
      </c>
    </row>
    <row r="679" spans="1:13" x14ac:dyDescent="0.2">
      <c r="A679" s="34" t="s">
        <v>101573</v>
      </c>
      <c r="B679" s="34">
        <v>211</v>
      </c>
      <c r="C679" s="34">
        <v>197</v>
      </c>
      <c r="D679" s="34">
        <v>226</v>
      </c>
      <c r="E679" s="34">
        <v>229</v>
      </c>
      <c r="F679" s="34">
        <v>167</v>
      </c>
      <c r="G679" s="34">
        <v>191</v>
      </c>
      <c r="H679" s="34">
        <v>187</v>
      </c>
      <c r="I679" s="34">
        <v>194</v>
      </c>
      <c r="J679" s="34">
        <v>204</v>
      </c>
      <c r="K679" s="34">
        <v>174</v>
      </c>
      <c r="L679" s="34">
        <v>167</v>
      </c>
      <c r="M679" s="34">
        <v>131</v>
      </c>
    </row>
    <row r="680" spans="1:13" x14ac:dyDescent="0.2">
      <c r="A680" s="34" t="s">
        <v>101574</v>
      </c>
      <c r="B680" s="34">
        <v>232</v>
      </c>
      <c r="C680" s="34">
        <v>402</v>
      </c>
      <c r="D680" s="34">
        <v>385</v>
      </c>
      <c r="E680" s="34">
        <v>358</v>
      </c>
      <c r="F680" s="34">
        <v>291</v>
      </c>
      <c r="G680" s="34">
        <v>412</v>
      </c>
      <c r="H680" s="34">
        <v>364</v>
      </c>
      <c r="I680" s="34">
        <v>395</v>
      </c>
      <c r="J680" s="34">
        <v>385</v>
      </c>
      <c r="K680" s="34">
        <v>309</v>
      </c>
      <c r="L680" s="34">
        <v>375</v>
      </c>
      <c r="M680" s="34">
        <v>279</v>
      </c>
    </row>
    <row r="681" spans="1:13" x14ac:dyDescent="0.2">
      <c r="A681" s="34" t="s">
        <v>101575</v>
      </c>
      <c r="B681" s="34">
        <v>279</v>
      </c>
      <c r="C681" s="34">
        <v>418</v>
      </c>
      <c r="D681" s="34">
        <v>388</v>
      </c>
      <c r="E681" s="34">
        <v>409</v>
      </c>
      <c r="F681" s="34">
        <v>253</v>
      </c>
      <c r="G681" s="34">
        <v>319</v>
      </c>
      <c r="H681" s="34">
        <v>309</v>
      </c>
      <c r="I681" s="34">
        <v>352</v>
      </c>
      <c r="J681" s="34">
        <v>292</v>
      </c>
      <c r="K681" s="34">
        <v>335</v>
      </c>
      <c r="L681" s="34">
        <v>288</v>
      </c>
      <c r="M681" s="34">
        <v>322</v>
      </c>
    </row>
    <row r="682" spans="1:13" x14ac:dyDescent="0.2">
      <c r="A682" s="34" t="s">
        <v>101576</v>
      </c>
      <c r="B682" s="34">
        <v>668</v>
      </c>
      <c r="C682" s="34">
        <v>744</v>
      </c>
      <c r="D682" s="34">
        <v>784</v>
      </c>
      <c r="E682" s="34">
        <v>713</v>
      </c>
      <c r="F682" s="34">
        <v>605</v>
      </c>
      <c r="G682" s="34">
        <v>742</v>
      </c>
      <c r="H682" s="34">
        <v>811</v>
      </c>
      <c r="I682" s="34">
        <v>728</v>
      </c>
      <c r="J682" s="34">
        <v>881</v>
      </c>
      <c r="K682" s="34">
        <v>607</v>
      </c>
      <c r="L682" s="34">
        <v>717</v>
      </c>
      <c r="M682" s="34">
        <v>542</v>
      </c>
    </row>
    <row r="683" spans="1:13" x14ac:dyDescent="0.2">
      <c r="A683" s="34" t="s">
        <v>101577</v>
      </c>
      <c r="B683" s="34">
        <v>212</v>
      </c>
      <c r="C683" s="34">
        <v>221</v>
      </c>
      <c r="D683" s="34">
        <v>204</v>
      </c>
      <c r="E683" s="34">
        <v>224</v>
      </c>
      <c r="F683" s="34">
        <v>212</v>
      </c>
      <c r="G683" s="34">
        <v>256</v>
      </c>
      <c r="H683" s="34">
        <v>222</v>
      </c>
      <c r="I683" s="34">
        <v>242</v>
      </c>
      <c r="J683" s="34">
        <v>233</v>
      </c>
      <c r="K683" s="34">
        <v>184</v>
      </c>
      <c r="L683" s="34">
        <v>269</v>
      </c>
      <c r="M683" s="34">
        <v>166</v>
      </c>
    </row>
    <row r="684" spans="1:13" x14ac:dyDescent="0.2">
      <c r="A684" s="34" t="s">
        <v>101578</v>
      </c>
      <c r="B684" s="34">
        <v>114</v>
      </c>
      <c r="C684" s="34">
        <v>121</v>
      </c>
      <c r="D684" s="34">
        <v>127</v>
      </c>
      <c r="E684" s="34">
        <v>137</v>
      </c>
      <c r="F684" s="34">
        <v>120</v>
      </c>
      <c r="G684" s="34">
        <v>141</v>
      </c>
      <c r="H684" s="34">
        <v>184</v>
      </c>
      <c r="I684" s="34">
        <v>149</v>
      </c>
      <c r="J684" s="34">
        <v>140</v>
      </c>
      <c r="K684" s="34">
        <v>119</v>
      </c>
      <c r="L684" s="34">
        <v>121</v>
      </c>
      <c r="M684" s="34">
        <v>115</v>
      </c>
    </row>
    <row r="685" spans="1:13" x14ac:dyDescent="0.2">
      <c r="A685" s="34" t="s">
        <v>101579</v>
      </c>
      <c r="B685" s="34">
        <v>403</v>
      </c>
      <c r="C685" s="34">
        <v>484</v>
      </c>
      <c r="D685" s="34">
        <v>457</v>
      </c>
      <c r="E685" s="34">
        <v>443</v>
      </c>
      <c r="F685" s="34">
        <v>402</v>
      </c>
      <c r="G685" s="34">
        <v>435</v>
      </c>
      <c r="H685" s="34">
        <v>467</v>
      </c>
      <c r="I685" s="34">
        <v>486</v>
      </c>
      <c r="J685" s="34">
        <v>502</v>
      </c>
      <c r="K685" s="34">
        <v>352</v>
      </c>
      <c r="L685" s="34">
        <v>411</v>
      </c>
      <c r="M685" s="34">
        <v>351</v>
      </c>
    </row>
    <row r="686" spans="1:13" x14ac:dyDescent="0.2">
      <c r="A686" s="34" t="s">
        <v>101580</v>
      </c>
      <c r="B686" s="34">
        <v>189</v>
      </c>
      <c r="C686" s="34">
        <v>209</v>
      </c>
      <c r="D686" s="34">
        <v>236</v>
      </c>
      <c r="E686" s="34">
        <v>318</v>
      </c>
      <c r="F686" s="34">
        <v>247</v>
      </c>
      <c r="G686" s="34">
        <v>254</v>
      </c>
      <c r="H686" s="34">
        <v>217</v>
      </c>
      <c r="I686" s="34">
        <v>228</v>
      </c>
      <c r="J686" s="34">
        <v>290</v>
      </c>
      <c r="K686" s="34">
        <v>213</v>
      </c>
      <c r="L686" s="34">
        <v>273</v>
      </c>
      <c r="M686" s="34">
        <v>180</v>
      </c>
    </row>
    <row r="687" spans="1:13" x14ac:dyDescent="0.2">
      <c r="A687" s="34" t="s">
        <v>101581</v>
      </c>
      <c r="B687" s="34">
        <v>149</v>
      </c>
      <c r="C687" s="34">
        <v>305</v>
      </c>
      <c r="D687" s="34">
        <v>164</v>
      </c>
      <c r="E687" s="34">
        <v>367</v>
      </c>
      <c r="F687" s="34">
        <v>138</v>
      </c>
      <c r="G687" s="34">
        <v>290</v>
      </c>
      <c r="H687" s="34">
        <v>192</v>
      </c>
      <c r="I687" s="34">
        <v>326</v>
      </c>
      <c r="J687" s="34">
        <v>173</v>
      </c>
      <c r="K687" s="34">
        <v>269</v>
      </c>
      <c r="L687" s="34">
        <v>149</v>
      </c>
      <c r="M687" s="34">
        <v>247</v>
      </c>
    </row>
    <row r="688" spans="1:13" x14ac:dyDescent="0.2">
      <c r="A688" s="34" t="s">
        <v>101582</v>
      </c>
      <c r="B688" s="34">
        <v>199</v>
      </c>
      <c r="C688" s="34">
        <v>151</v>
      </c>
      <c r="D688" s="34">
        <v>170</v>
      </c>
      <c r="E688" s="34">
        <v>197</v>
      </c>
      <c r="F688" s="34">
        <v>130</v>
      </c>
      <c r="G688" s="34">
        <v>132</v>
      </c>
      <c r="H688" s="34">
        <v>153</v>
      </c>
      <c r="I688" s="34">
        <v>159</v>
      </c>
      <c r="J688" s="34">
        <v>150</v>
      </c>
      <c r="K688" s="34">
        <v>155</v>
      </c>
      <c r="L688" s="34">
        <v>135</v>
      </c>
      <c r="M688" s="34">
        <v>129</v>
      </c>
    </row>
    <row r="689" spans="1:13" x14ac:dyDescent="0.2">
      <c r="A689" s="34" t="s">
        <v>101583</v>
      </c>
      <c r="B689" s="34">
        <v>42</v>
      </c>
      <c r="C689" s="34">
        <v>60</v>
      </c>
      <c r="D689" s="34">
        <v>45</v>
      </c>
      <c r="E689" s="34">
        <v>77</v>
      </c>
      <c r="F689" s="34">
        <v>72</v>
      </c>
      <c r="G689" s="34">
        <v>70</v>
      </c>
      <c r="H689" s="34">
        <v>69</v>
      </c>
      <c r="I689" s="34">
        <v>59</v>
      </c>
      <c r="J689" s="34">
        <v>79</v>
      </c>
      <c r="K689" s="34">
        <v>40</v>
      </c>
      <c r="L689" s="34">
        <v>61</v>
      </c>
      <c r="M689" s="34">
        <v>43</v>
      </c>
    </row>
    <row r="690" spans="1:13" x14ac:dyDescent="0.2">
      <c r="A690" s="34" t="s">
        <v>101584</v>
      </c>
      <c r="B690" s="34">
        <v>149</v>
      </c>
      <c r="C690" s="34">
        <v>165</v>
      </c>
      <c r="D690" s="34">
        <v>132</v>
      </c>
      <c r="E690" s="34">
        <v>200</v>
      </c>
      <c r="F690" s="34">
        <v>130</v>
      </c>
      <c r="G690" s="34">
        <v>148</v>
      </c>
      <c r="H690" s="34">
        <v>194</v>
      </c>
      <c r="I690" s="34">
        <v>157</v>
      </c>
      <c r="J690" s="34">
        <v>203</v>
      </c>
      <c r="K690" s="34">
        <v>160</v>
      </c>
      <c r="L690" s="34">
        <v>182</v>
      </c>
      <c r="M690" s="34">
        <v>131</v>
      </c>
    </row>
    <row r="691" spans="1:13" x14ac:dyDescent="0.2">
      <c r="A691" s="34" t="s">
        <v>101585</v>
      </c>
      <c r="B691" s="34">
        <v>229</v>
      </c>
      <c r="C691" s="34">
        <v>292</v>
      </c>
      <c r="D691" s="34">
        <v>277</v>
      </c>
      <c r="E691" s="34">
        <v>256</v>
      </c>
      <c r="F691" s="34">
        <v>249</v>
      </c>
      <c r="G691" s="34">
        <v>290</v>
      </c>
      <c r="H691" s="34">
        <v>318</v>
      </c>
      <c r="I691" s="34">
        <v>299</v>
      </c>
      <c r="J691" s="34">
        <v>224</v>
      </c>
      <c r="K691" s="34">
        <v>273</v>
      </c>
      <c r="L691" s="34">
        <v>234</v>
      </c>
      <c r="M691" s="34">
        <v>236</v>
      </c>
    </row>
    <row r="692" spans="1:13" x14ac:dyDescent="0.2">
      <c r="A692" s="34" t="s">
        <v>101586</v>
      </c>
      <c r="B692" s="34">
        <v>434</v>
      </c>
      <c r="C692" s="34">
        <v>357</v>
      </c>
      <c r="D692" s="34">
        <v>444</v>
      </c>
      <c r="E692" s="34">
        <v>380</v>
      </c>
      <c r="F692" s="34">
        <v>376</v>
      </c>
      <c r="G692" s="34">
        <v>344</v>
      </c>
      <c r="H692" s="34">
        <v>447</v>
      </c>
      <c r="I692" s="34">
        <v>388</v>
      </c>
      <c r="J692" s="34">
        <v>362</v>
      </c>
      <c r="K692" s="34">
        <v>305</v>
      </c>
      <c r="L692" s="34">
        <v>381</v>
      </c>
      <c r="M692" s="34">
        <v>290</v>
      </c>
    </row>
    <row r="693" spans="1:13" x14ac:dyDescent="0.2">
      <c r="A693" s="34" t="s">
        <v>101587</v>
      </c>
      <c r="B693" s="34">
        <v>281</v>
      </c>
      <c r="C693" s="34">
        <v>385</v>
      </c>
      <c r="D693" s="34">
        <v>318</v>
      </c>
      <c r="E693" s="34">
        <v>373</v>
      </c>
      <c r="F693" s="34">
        <v>273</v>
      </c>
      <c r="G693" s="34">
        <v>345</v>
      </c>
      <c r="H693" s="34">
        <v>260</v>
      </c>
      <c r="I693" s="34">
        <v>354</v>
      </c>
      <c r="J693" s="34">
        <v>245</v>
      </c>
      <c r="K693" s="34">
        <v>307</v>
      </c>
      <c r="L693" s="34">
        <v>313</v>
      </c>
      <c r="M693" s="34">
        <v>260</v>
      </c>
    </row>
    <row r="694" spans="1:13" x14ac:dyDescent="0.2">
      <c r="A694" s="34" t="s">
        <v>101588</v>
      </c>
      <c r="B694" s="34">
        <v>105</v>
      </c>
      <c r="C694" s="34">
        <v>138</v>
      </c>
      <c r="D694" s="34">
        <v>127</v>
      </c>
      <c r="E694" s="34">
        <v>128</v>
      </c>
      <c r="F694" s="34">
        <v>63</v>
      </c>
      <c r="G694" s="34">
        <v>117</v>
      </c>
      <c r="H694" s="34">
        <v>92</v>
      </c>
      <c r="I694" s="34">
        <v>121</v>
      </c>
      <c r="J694" s="34">
        <v>104</v>
      </c>
      <c r="K694" s="34">
        <v>108</v>
      </c>
      <c r="L694" s="34">
        <v>78</v>
      </c>
      <c r="M694" s="34">
        <v>87</v>
      </c>
    </row>
    <row r="695" spans="1:13" x14ac:dyDescent="0.2">
      <c r="A695" s="34" t="s">
        <v>101589</v>
      </c>
      <c r="B695" s="34">
        <v>130</v>
      </c>
      <c r="C695" s="34">
        <v>222</v>
      </c>
      <c r="D695" s="34">
        <v>150</v>
      </c>
      <c r="E695" s="34">
        <v>300</v>
      </c>
      <c r="F695" s="34">
        <v>163</v>
      </c>
      <c r="G695" s="34">
        <v>232</v>
      </c>
      <c r="H695" s="34">
        <v>221</v>
      </c>
      <c r="I695" s="34">
        <v>187</v>
      </c>
      <c r="J695" s="34">
        <v>208</v>
      </c>
      <c r="K695" s="34">
        <v>201</v>
      </c>
      <c r="L695" s="34">
        <v>185</v>
      </c>
      <c r="M695" s="34">
        <v>173</v>
      </c>
    </row>
    <row r="696" spans="1:13" x14ac:dyDescent="0.2">
      <c r="A696" s="34" t="s">
        <v>101590</v>
      </c>
      <c r="B696" s="34">
        <v>194</v>
      </c>
      <c r="C696" s="34">
        <v>166</v>
      </c>
      <c r="D696" s="34">
        <v>168</v>
      </c>
      <c r="E696" s="34">
        <v>205</v>
      </c>
      <c r="F696" s="34">
        <v>125</v>
      </c>
      <c r="G696" s="34">
        <v>168</v>
      </c>
      <c r="H696" s="34">
        <v>179</v>
      </c>
      <c r="I696" s="34">
        <v>174</v>
      </c>
      <c r="J696" s="34">
        <v>182</v>
      </c>
      <c r="K696" s="34">
        <v>142</v>
      </c>
      <c r="L696" s="34">
        <v>150</v>
      </c>
      <c r="M696" s="34">
        <v>128</v>
      </c>
    </row>
    <row r="697" spans="1:13" x14ac:dyDescent="0.2">
      <c r="A697" s="34" t="s">
        <v>101591</v>
      </c>
      <c r="B697" s="34">
        <v>67</v>
      </c>
      <c r="C697" s="34">
        <v>182</v>
      </c>
      <c r="D697" s="34">
        <v>64</v>
      </c>
      <c r="E697" s="34">
        <v>217</v>
      </c>
      <c r="F697" s="34">
        <v>62</v>
      </c>
      <c r="G697" s="34">
        <v>165</v>
      </c>
      <c r="H697" s="34">
        <v>85</v>
      </c>
      <c r="I697" s="34">
        <v>202</v>
      </c>
      <c r="J697" s="34">
        <v>87</v>
      </c>
      <c r="K697" s="34">
        <v>159</v>
      </c>
      <c r="L697" s="34">
        <v>82</v>
      </c>
      <c r="M697" s="34">
        <v>135</v>
      </c>
    </row>
    <row r="698" spans="1:13" x14ac:dyDescent="0.2">
      <c r="A698" s="34" t="s">
        <v>101592</v>
      </c>
      <c r="B698" s="34">
        <v>102</v>
      </c>
      <c r="C698" s="34">
        <v>209</v>
      </c>
      <c r="D698" s="34">
        <v>90</v>
      </c>
      <c r="E698" s="34">
        <v>205</v>
      </c>
      <c r="F698" s="34">
        <v>61</v>
      </c>
      <c r="G698" s="34">
        <v>149</v>
      </c>
      <c r="H698" s="34">
        <v>93</v>
      </c>
      <c r="I698" s="34">
        <v>213</v>
      </c>
      <c r="J698" s="34">
        <v>86</v>
      </c>
      <c r="K698" s="34">
        <v>151</v>
      </c>
      <c r="L698" s="34">
        <v>77</v>
      </c>
      <c r="M698" s="34">
        <v>164</v>
      </c>
    </row>
    <row r="699" spans="1:13" x14ac:dyDescent="0.2">
      <c r="A699" s="34" t="s">
        <v>101593</v>
      </c>
      <c r="B699" s="34">
        <v>272</v>
      </c>
      <c r="C699" s="34">
        <v>273</v>
      </c>
      <c r="D699" s="34">
        <v>222</v>
      </c>
      <c r="E699" s="34">
        <v>338</v>
      </c>
      <c r="F699" s="34">
        <v>178</v>
      </c>
      <c r="G699" s="34">
        <v>295</v>
      </c>
      <c r="H699" s="34">
        <v>297</v>
      </c>
      <c r="I699" s="34">
        <v>242</v>
      </c>
      <c r="J699" s="34">
        <v>261</v>
      </c>
      <c r="K699" s="34">
        <v>232</v>
      </c>
      <c r="L699" s="34">
        <v>266</v>
      </c>
      <c r="M699" s="34">
        <v>258</v>
      </c>
    </row>
    <row r="700" spans="1:13" x14ac:dyDescent="0.2">
      <c r="A700" s="34" t="s">
        <v>101594</v>
      </c>
      <c r="B700" s="34">
        <v>156</v>
      </c>
      <c r="C700" s="34">
        <v>179</v>
      </c>
      <c r="D700" s="34">
        <v>142</v>
      </c>
      <c r="E700" s="34">
        <v>153</v>
      </c>
      <c r="F700" s="34">
        <v>113</v>
      </c>
      <c r="G700" s="34">
        <v>167</v>
      </c>
      <c r="H700" s="34">
        <v>146</v>
      </c>
      <c r="I700" s="34">
        <v>173</v>
      </c>
      <c r="J700" s="34">
        <v>156</v>
      </c>
      <c r="K700" s="34">
        <v>149</v>
      </c>
      <c r="L700" s="34">
        <v>140</v>
      </c>
      <c r="M700" s="34">
        <v>139</v>
      </c>
    </row>
    <row r="701" spans="1:13" x14ac:dyDescent="0.2">
      <c r="A701" s="34" t="s">
        <v>101595</v>
      </c>
      <c r="B701" s="34">
        <v>172</v>
      </c>
      <c r="C701" s="34">
        <v>183</v>
      </c>
      <c r="D701" s="34">
        <v>227</v>
      </c>
      <c r="E701" s="34">
        <v>216</v>
      </c>
      <c r="F701" s="34">
        <v>196</v>
      </c>
      <c r="G701" s="34">
        <v>148</v>
      </c>
      <c r="H701" s="34">
        <v>210</v>
      </c>
      <c r="I701" s="34">
        <v>205</v>
      </c>
      <c r="J701" s="34">
        <v>198</v>
      </c>
      <c r="K701" s="34">
        <v>150</v>
      </c>
      <c r="L701" s="34">
        <v>176</v>
      </c>
      <c r="M701" s="34">
        <v>168</v>
      </c>
    </row>
    <row r="702" spans="1:13" x14ac:dyDescent="0.2">
      <c r="A702" s="34" t="s">
        <v>101596</v>
      </c>
      <c r="B702" s="34">
        <v>464</v>
      </c>
      <c r="C702" s="34">
        <v>456</v>
      </c>
      <c r="D702" s="34">
        <v>523</v>
      </c>
      <c r="E702" s="34">
        <v>494</v>
      </c>
      <c r="F702" s="34">
        <v>388</v>
      </c>
      <c r="G702" s="34">
        <v>416</v>
      </c>
      <c r="H702" s="34">
        <v>498</v>
      </c>
      <c r="I702" s="34">
        <v>432</v>
      </c>
      <c r="J702" s="34">
        <v>518</v>
      </c>
      <c r="K702" s="34">
        <v>381</v>
      </c>
      <c r="L702" s="34">
        <v>432</v>
      </c>
      <c r="M702" s="34">
        <v>293</v>
      </c>
    </row>
    <row r="703" spans="1:13" x14ac:dyDescent="0.2">
      <c r="A703" s="34" t="s">
        <v>101597</v>
      </c>
      <c r="B703" s="34">
        <v>664</v>
      </c>
      <c r="C703" s="34">
        <v>859</v>
      </c>
      <c r="D703" s="34">
        <v>839</v>
      </c>
      <c r="E703" s="34">
        <v>884</v>
      </c>
      <c r="F703" s="34">
        <v>784</v>
      </c>
      <c r="G703" s="34">
        <v>785</v>
      </c>
      <c r="H703" s="34">
        <v>783</v>
      </c>
      <c r="I703" s="34">
        <v>861</v>
      </c>
      <c r="J703" s="34">
        <v>878</v>
      </c>
      <c r="K703" s="34">
        <v>685</v>
      </c>
      <c r="L703" s="34">
        <v>775</v>
      </c>
      <c r="M703" s="34">
        <v>598</v>
      </c>
    </row>
    <row r="704" spans="1:13" x14ac:dyDescent="0.2">
      <c r="A704" s="34" t="s">
        <v>101598</v>
      </c>
      <c r="B704" s="34">
        <v>231</v>
      </c>
      <c r="C704" s="34">
        <v>299</v>
      </c>
      <c r="D704" s="34">
        <v>293</v>
      </c>
      <c r="E704" s="34">
        <v>409</v>
      </c>
      <c r="F704" s="34">
        <v>241</v>
      </c>
      <c r="G704" s="34">
        <v>267</v>
      </c>
      <c r="H704" s="34">
        <v>321</v>
      </c>
      <c r="I704" s="34">
        <v>365</v>
      </c>
      <c r="J704" s="34">
        <v>282</v>
      </c>
      <c r="K704" s="34">
        <v>293</v>
      </c>
      <c r="L704" s="34">
        <v>272</v>
      </c>
      <c r="M704" s="34">
        <v>237</v>
      </c>
    </row>
    <row r="705" spans="1:13" x14ac:dyDescent="0.2">
      <c r="A705" s="34" t="s">
        <v>101599</v>
      </c>
      <c r="B705" s="34">
        <v>366</v>
      </c>
      <c r="C705" s="34">
        <v>364</v>
      </c>
      <c r="D705" s="34">
        <v>423</v>
      </c>
      <c r="E705" s="34">
        <v>409</v>
      </c>
      <c r="F705" s="34">
        <v>382</v>
      </c>
      <c r="G705" s="34">
        <v>372</v>
      </c>
      <c r="H705" s="34">
        <v>402</v>
      </c>
      <c r="I705" s="34">
        <v>374</v>
      </c>
      <c r="J705" s="34">
        <v>329</v>
      </c>
      <c r="K705" s="34">
        <v>347</v>
      </c>
      <c r="L705" s="34">
        <v>333</v>
      </c>
      <c r="M705" s="34">
        <v>317</v>
      </c>
    </row>
    <row r="706" spans="1:13" x14ac:dyDescent="0.2">
      <c r="A706" s="34" t="s">
        <v>101600</v>
      </c>
      <c r="B706" s="34">
        <v>428</v>
      </c>
      <c r="C706" s="34">
        <v>394</v>
      </c>
      <c r="D706" s="34">
        <v>355</v>
      </c>
      <c r="E706" s="34">
        <v>368</v>
      </c>
      <c r="F706" s="34">
        <v>347</v>
      </c>
      <c r="G706" s="34">
        <v>352</v>
      </c>
      <c r="H706" s="34">
        <v>389</v>
      </c>
      <c r="I706" s="34">
        <v>374</v>
      </c>
      <c r="J706" s="34">
        <v>461</v>
      </c>
      <c r="K706" s="34">
        <v>275</v>
      </c>
      <c r="L706" s="34">
        <v>425</v>
      </c>
      <c r="M706" s="34">
        <v>265</v>
      </c>
    </row>
    <row r="707" spans="1:13" x14ac:dyDescent="0.2">
      <c r="A707" s="34" t="s">
        <v>101601</v>
      </c>
      <c r="B707" s="34">
        <v>148</v>
      </c>
      <c r="C707" s="34">
        <v>156</v>
      </c>
      <c r="D707" s="34">
        <v>212</v>
      </c>
      <c r="E707" s="34">
        <v>188</v>
      </c>
      <c r="F707" s="34">
        <v>145</v>
      </c>
      <c r="G707" s="34">
        <v>171</v>
      </c>
      <c r="H707" s="34">
        <v>194</v>
      </c>
      <c r="I707" s="34">
        <v>172</v>
      </c>
      <c r="J707" s="34">
        <v>152</v>
      </c>
      <c r="K707" s="34">
        <v>173</v>
      </c>
      <c r="L707" s="34">
        <v>153</v>
      </c>
      <c r="M707" s="34">
        <v>168</v>
      </c>
    </row>
    <row r="708" spans="1:13" x14ac:dyDescent="0.2">
      <c r="A708" s="34" t="s">
        <v>101602</v>
      </c>
      <c r="B708" s="34">
        <v>176</v>
      </c>
      <c r="C708" s="34">
        <v>178</v>
      </c>
      <c r="D708" s="34">
        <v>223</v>
      </c>
      <c r="E708" s="34">
        <v>169</v>
      </c>
      <c r="F708" s="34">
        <v>183</v>
      </c>
      <c r="G708" s="34">
        <v>209</v>
      </c>
      <c r="H708" s="34">
        <v>204</v>
      </c>
      <c r="I708" s="34">
        <v>167</v>
      </c>
      <c r="J708" s="34">
        <v>197</v>
      </c>
      <c r="K708" s="34">
        <v>147</v>
      </c>
      <c r="L708" s="34">
        <v>183</v>
      </c>
      <c r="M708" s="34">
        <v>154</v>
      </c>
    </row>
    <row r="709" spans="1:13" x14ac:dyDescent="0.2">
      <c r="A709" s="34" t="s">
        <v>101603</v>
      </c>
      <c r="B709" s="34">
        <v>111</v>
      </c>
      <c r="C709" s="34">
        <v>251</v>
      </c>
      <c r="D709" s="34">
        <v>93</v>
      </c>
      <c r="E709" s="34">
        <v>276</v>
      </c>
      <c r="F709" s="34">
        <v>109</v>
      </c>
      <c r="G709" s="34">
        <v>208</v>
      </c>
      <c r="H709" s="34">
        <v>156</v>
      </c>
      <c r="I709" s="34">
        <v>207</v>
      </c>
      <c r="J709" s="34">
        <v>86</v>
      </c>
      <c r="K709" s="34">
        <v>168</v>
      </c>
      <c r="L709" s="34">
        <v>106</v>
      </c>
      <c r="M709" s="34">
        <v>175</v>
      </c>
    </row>
    <row r="710" spans="1:13" x14ac:dyDescent="0.2">
      <c r="A710" s="34" t="s">
        <v>101604</v>
      </c>
      <c r="B710" s="34">
        <v>14</v>
      </c>
      <c r="C710" s="34">
        <v>82</v>
      </c>
      <c r="D710" s="34">
        <v>30</v>
      </c>
      <c r="E710" s="34">
        <v>42</v>
      </c>
      <c r="F710" s="34">
        <v>26</v>
      </c>
      <c r="G710" s="34">
        <v>63</v>
      </c>
      <c r="H710" s="34">
        <v>51</v>
      </c>
      <c r="I710" s="34">
        <v>58</v>
      </c>
      <c r="J710" s="34">
        <v>24</v>
      </c>
      <c r="K710" s="34">
        <v>53</v>
      </c>
      <c r="L710" s="34">
        <v>30</v>
      </c>
      <c r="M710" s="34">
        <v>83</v>
      </c>
    </row>
    <row r="711" spans="1:13" x14ac:dyDescent="0.2">
      <c r="A711" s="34" t="s">
        <v>101605</v>
      </c>
      <c r="B711" s="34">
        <v>108</v>
      </c>
      <c r="C711" s="34">
        <v>129</v>
      </c>
      <c r="D711" s="34">
        <v>122</v>
      </c>
      <c r="E711" s="34">
        <v>136</v>
      </c>
      <c r="F711" s="34">
        <v>112</v>
      </c>
      <c r="G711" s="34">
        <v>139</v>
      </c>
      <c r="H711" s="34">
        <v>118</v>
      </c>
      <c r="I711" s="34">
        <v>143</v>
      </c>
      <c r="J711" s="34">
        <v>173</v>
      </c>
      <c r="K711" s="34">
        <v>85</v>
      </c>
      <c r="L711" s="34">
        <v>102</v>
      </c>
      <c r="M711" s="34">
        <v>117</v>
      </c>
    </row>
    <row r="712" spans="1:13" x14ac:dyDescent="0.2">
      <c r="A712" s="34" t="s">
        <v>101606</v>
      </c>
      <c r="B712" s="34">
        <v>106</v>
      </c>
      <c r="C712" s="34">
        <v>158</v>
      </c>
      <c r="D712" s="34">
        <v>172</v>
      </c>
      <c r="E712" s="34">
        <v>186</v>
      </c>
      <c r="F712" s="34">
        <v>139</v>
      </c>
      <c r="G712" s="34">
        <v>132</v>
      </c>
      <c r="H712" s="34">
        <v>151</v>
      </c>
      <c r="I712" s="34">
        <v>116</v>
      </c>
      <c r="J712" s="34">
        <v>132</v>
      </c>
      <c r="K712" s="34">
        <v>108</v>
      </c>
      <c r="L712" s="34">
        <v>118</v>
      </c>
      <c r="M712" s="34">
        <v>94</v>
      </c>
    </row>
    <row r="713" spans="1:13" x14ac:dyDescent="0.2">
      <c r="A713" s="34" t="s">
        <v>101607</v>
      </c>
      <c r="B713" s="34">
        <v>224</v>
      </c>
      <c r="C713" s="34">
        <v>211</v>
      </c>
      <c r="D713" s="34">
        <v>238</v>
      </c>
      <c r="E713" s="34">
        <v>251</v>
      </c>
      <c r="F713" s="34">
        <v>170</v>
      </c>
      <c r="G713" s="34">
        <v>223</v>
      </c>
      <c r="H713" s="34">
        <v>177</v>
      </c>
      <c r="I713" s="34">
        <v>204</v>
      </c>
      <c r="J713" s="34">
        <v>200</v>
      </c>
      <c r="K713" s="34">
        <v>175</v>
      </c>
      <c r="L713" s="34">
        <v>189</v>
      </c>
      <c r="M713" s="34">
        <v>211</v>
      </c>
    </row>
    <row r="714" spans="1:13" x14ac:dyDescent="0.2">
      <c r="A714" s="34" t="s">
        <v>101608</v>
      </c>
      <c r="B714" s="34">
        <v>128</v>
      </c>
      <c r="C714" s="34">
        <v>182</v>
      </c>
      <c r="D714" s="34">
        <v>192</v>
      </c>
      <c r="E714" s="34">
        <v>263</v>
      </c>
      <c r="F714" s="34">
        <v>150</v>
      </c>
      <c r="G714" s="34">
        <v>175</v>
      </c>
      <c r="H714" s="34">
        <v>167</v>
      </c>
      <c r="I714" s="34">
        <v>221</v>
      </c>
      <c r="J714" s="34">
        <v>176</v>
      </c>
      <c r="K714" s="34">
        <v>162</v>
      </c>
      <c r="L714" s="34">
        <v>177</v>
      </c>
      <c r="M714" s="34">
        <v>154</v>
      </c>
    </row>
    <row r="715" spans="1:13" x14ac:dyDescent="0.2">
      <c r="A715" s="34" t="s">
        <v>101609</v>
      </c>
      <c r="B715" s="34">
        <v>161</v>
      </c>
      <c r="C715" s="34">
        <v>157</v>
      </c>
      <c r="D715" s="34">
        <v>128</v>
      </c>
      <c r="E715" s="34">
        <v>112</v>
      </c>
      <c r="F715" s="34">
        <v>125</v>
      </c>
      <c r="G715" s="34">
        <v>118</v>
      </c>
      <c r="H715" s="34">
        <v>108</v>
      </c>
      <c r="I715" s="34">
        <v>110</v>
      </c>
      <c r="J715" s="34">
        <v>76</v>
      </c>
      <c r="K715" s="34">
        <v>103</v>
      </c>
      <c r="L715" s="34">
        <v>101</v>
      </c>
      <c r="M715" s="34">
        <v>142</v>
      </c>
    </row>
    <row r="716" spans="1:13" x14ac:dyDescent="0.2">
      <c r="A716" s="34" t="s">
        <v>101610</v>
      </c>
      <c r="B716" s="34">
        <v>242</v>
      </c>
      <c r="C716" s="34">
        <v>246</v>
      </c>
      <c r="D716" s="34">
        <v>246</v>
      </c>
      <c r="E716" s="34">
        <v>224</v>
      </c>
      <c r="F716" s="34">
        <v>223</v>
      </c>
      <c r="G716" s="34">
        <v>219</v>
      </c>
      <c r="H716" s="34">
        <v>242</v>
      </c>
      <c r="I716" s="34">
        <v>233</v>
      </c>
      <c r="J716" s="34">
        <v>245</v>
      </c>
      <c r="K716" s="34">
        <v>175</v>
      </c>
      <c r="L716" s="34">
        <v>222</v>
      </c>
      <c r="M716" s="34">
        <v>174</v>
      </c>
    </row>
    <row r="717" spans="1:13" x14ac:dyDescent="0.2">
      <c r="A717" s="34" t="s">
        <v>101611</v>
      </c>
      <c r="B717" s="34">
        <v>215</v>
      </c>
      <c r="C717" s="34">
        <v>208</v>
      </c>
      <c r="D717" s="34">
        <v>207</v>
      </c>
      <c r="E717" s="34">
        <v>245</v>
      </c>
      <c r="F717" s="34">
        <v>324</v>
      </c>
      <c r="G717" s="34">
        <v>212</v>
      </c>
      <c r="H717" s="34">
        <v>279</v>
      </c>
      <c r="I717" s="34">
        <v>254</v>
      </c>
      <c r="J717" s="34">
        <v>261</v>
      </c>
      <c r="K717" s="34">
        <v>179</v>
      </c>
      <c r="L717" s="34">
        <v>263</v>
      </c>
      <c r="M717" s="34">
        <v>167</v>
      </c>
    </row>
    <row r="718" spans="1:13" x14ac:dyDescent="0.2">
      <c r="A718" s="34" t="s">
        <v>101612</v>
      </c>
      <c r="B718" s="34">
        <v>147</v>
      </c>
      <c r="C718" s="34">
        <v>131</v>
      </c>
      <c r="D718" s="34">
        <v>96</v>
      </c>
      <c r="E718" s="34">
        <v>173</v>
      </c>
      <c r="F718" s="34">
        <v>72</v>
      </c>
      <c r="G718" s="34">
        <v>115</v>
      </c>
      <c r="H718" s="34">
        <v>125</v>
      </c>
      <c r="I718" s="34">
        <v>98</v>
      </c>
      <c r="J718" s="34">
        <v>132</v>
      </c>
      <c r="K718" s="34">
        <v>108</v>
      </c>
      <c r="L718" s="34">
        <v>119</v>
      </c>
      <c r="M718" s="34">
        <v>96</v>
      </c>
    </row>
    <row r="719" spans="1:13" x14ac:dyDescent="0.2">
      <c r="A719" s="34" t="s">
        <v>101613</v>
      </c>
      <c r="B719" s="34">
        <v>163</v>
      </c>
      <c r="C719" s="34">
        <v>178</v>
      </c>
      <c r="D719" s="34">
        <v>168</v>
      </c>
      <c r="E719" s="34">
        <v>179</v>
      </c>
      <c r="F719" s="34">
        <v>145</v>
      </c>
      <c r="G719" s="34">
        <v>139</v>
      </c>
      <c r="H719" s="34">
        <v>201</v>
      </c>
      <c r="I719" s="34">
        <v>138</v>
      </c>
      <c r="J719" s="34">
        <v>202</v>
      </c>
      <c r="K719" s="34">
        <v>123</v>
      </c>
      <c r="L719" s="34">
        <v>134</v>
      </c>
      <c r="M719" s="34">
        <v>98</v>
      </c>
    </row>
    <row r="720" spans="1:13" x14ac:dyDescent="0.2">
      <c r="A720" s="34" t="s">
        <v>101614</v>
      </c>
      <c r="B720" s="34">
        <v>172</v>
      </c>
      <c r="C720" s="34">
        <v>237</v>
      </c>
      <c r="D720" s="34">
        <v>196</v>
      </c>
      <c r="E720" s="34">
        <v>228</v>
      </c>
      <c r="F720" s="34">
        <v>194</v>
      </c>
      <c r="G720" s="34">
        <v>188</v>
      </c>
      <c r="H720" s="34">
        <v>293</v>
      </c>
      <c r="I720" s="34">
        <v>194</v>
      </c>
      <c r="J720" s="34">
        <v>227</v>
      </c>
      <c r="K720" s="34">
        <v>156</v>
      </c>
      <c r="L720" s="34">
        <v>208</v>
      </c>
      <c r="M720" s="34">
        <v>162</v>
      </c>
    </row>
    <row r="721" spans="1:13" x14ac:dyDescent="0.2">
      <c r="A721" s="34" t="s">
        <v>101615</v>
      </c>
      <c r="B721" s="34">
        <v>237</v>
      </c>
      <c r="C721" s="34">
        <v>237</v>
      </c>
      <c r="D721" s="34">
        <v>242</v>
      </c>
      <c r="E721" s="34">
        <v>242</v>
      </c>
      <c r="F721" s="34">
        <v>187</v>
      </c>
      <c r="G721" s="34">
        <v>235</v>
      </c>
      <c r="H721" s="34">
        <v>197</v>
      </c>
      <c r="I721" s="34">
        <v>227</v>
      </c>
      <c r="J721" s="34">
        <v>300</v>
      </c>
      <c r="K721" s="34">
        <v>200</v>
      </c>
      <c r="L721" s="34">
        <v>230</v>
      </c>
      <c r="M721" s="34">
        <v>222</v>
      </c>
    </row>
    <row r="722" spans="1:13" x14ac:dyDescent="0.2">
      <c r="A722" s="34" t="s">
        <v>101616</v>
      </c>
      <c r="B722" s="34">
        <v>195</v>
      </c>
      <c r="C722" s="34">
        <v>235</v>
      </c>
      <c r="D722" s="34">
        <v>245</v>
      </c>
      <c r="E722" s="34">
        <v>274</v>
      </c>
      <c r="F722" s="34">
        <v>215</v>
      </c>
      <c r="G722" s="34">
        <v>235</v>
      </c>
      <c r="H722" s="34">
        <v>288</v>
      </c>
      <c r="I722" s="34">
        <v>269</v>
      </c>
      <c r="J722" s="34">
        <v>242</v>
      </c>
      <c r="K722" s="34">
        <v>199</v>
      </c>
      <c r="L722" s="34">
        <v>240</v>
      </c>
      <c r="M722" s="34">
        <v>201</v>
      </c>
    </row>
    <row r="723" spans="1:13" x14ac:dyDescent="0.2">
      <c r="A723" s="34" t="s">
        <v>101617</v>
      </c>
      <c r="B723" s="34">
        <v>428</v>
      </c>
      <c r="C723" s="34">
        <v>586</v>
      </c>
      <c r="D723" s="34">
        <v>504</v>
      </c>
      <c r="E723" s="34">
        <v>620</v>
      </c>
      <c r="F723" s="34">
        <v>425</v>
      </c>
      <c r="G723" s="34">
        <v>499</v>
      </c>
      <c r="H723" s="34">
        <v>492</v>
      </c>
      <c r="I723" s="34">
        <v>590</v>
      </c>
      <c r="J723" s="34">
        <v>498</v>
      </c>
      <c r="K723" s="34">
        <v>507</v>
      </c>
      <c r="L723" s="34">
        <v>469</v>
      </c>
      <c r="M723" s="34">
        <v>444</v>
      </c>
    </row>
    <row r="724" spans="1:13" x14ac:dyDescent="0.2">
      <c r="A724" s="34" t="s">
        <v>101618</v>
      </c>
      <c r="B724" s="34">
        <v>739</v>
      </c>
      <c r="C724" s="34">
        <v>739</v>
      </c>
      <c r="D724" s="34">
        <v>761</v>
      </c>
      <c r="E724" s="34">
        <v>795</v>
      </c>
      <c r="F724" s="34">
        <v>680</v>
      </c>
      <c r="G724" s="34">
        <v>683</v>
      </c>
      <c r="H724" s="34">
        <v>733</v>
      </c>
      <c r="I724" s="34">
        <v>700</v>
      </c>
      <c r="J724" s="34">
        <v>801</v>
      </c>
      <c r="K724" s="34">
        <v>635</v>
      </c>
      <c r="L724" s="34">
        <v>754</v>
      </c>
      <c r="M724" s="34">
        <v>564</v>
      </c>
    </row>
    <row r="725" spans="1:13" x14ac:dyDescent="0.2">
      <c r="A725" s="34" t="s">
        <v>101619</v>
      </c>
      <c r="B725" s="34">
        <v>344</v>
      </c>
      <c r="C725" s="34">
        <v>408</v>
      </c>
      <c r="D725" s="34">
        <v>425</v>
      </c>
      <c r="E725" s="34">
        <v>420</v>
      </c>
      <c r="F725" s="34">
        <v>339</v>
      </c>
      <c r="G725" s="34">
        <v>338</v>
      </c>
      <c r="H725" s="34">
        <v>316</v>
      </c>
      <c r="I725" s="34">
        <v>372</v>
      </c>
      <c r="J725" s="34">
        <v>464</v>
      </c>
      <c r="K725" s="34">
        <v>311</v>
      </c>
      <c r="L725" s="34">
        <v>374</v>
      </c>
      <c r="M725" s="34">
        <v>296</v>
      </c>
    </row>
    <row r="726" spans="1:13" x14ac:dyDescent="0.2">
      <c r="A726" s="34" t="s">
        <v>101620</v>
      </c>
      <c r="B726" s="34">
        <v>193</v>
      </c>
      <c r="C726" s="34">
        <v>220</v>
      </c>
      <c r="D726" s="34">
        <v>231</v>
      </c>
      <c r="E726" s="34">
        <v>241</v>
      </c>
      <c r="F726" s="34">
        <v>185</v>
      </c>
      <c r="G726" s="34">
        <v>243</v>
      </c>
      <c r="H726" s="34">
        <v>225</v>
      </c>
      <c r="I726" s="34">
        <v>225</v>
      </c>
      <c r="J726" s="34">
        <v>194</v>
      </c>
      <c r="K726" s="34">
        <v>198</v>
      </c>
      <c r="L726" s="34">
        <v>214</v>
      </c>
      <c r="M726" s="34">
        <v>190</v>
      </c>
    </row>
    <row r="727" spans="1:13" x14ac:dyDescent="0.2">
      <c r="A727" s="34" t="s">
        <v>101621</v>
      </c>
      <c r="B727" s="34">
        <v>343</v>
      </c>
      <c r="C727" s="34">
        <v>277</v>
      </c>
      <c r="D727" s="34">
        <v>373</v>
      </c>
      <c r="E727" s="34">
        <v>375</v>
      </c>
      <c r="F727" s="34">
        <v>309</v>
      </c>
      <c r="G727" s="34">
        <v>329</v>
      </c>
      <c r="H727" s="34">
        <v>303</v>
      </c>
      <c r="I727" s="34">
        <v>387</v>
      </c>
      <c r="J727" s="34">
        <v>374</v>
      </c>
      <c r="K727" s="34">
        <v>300</v>
      </c>
      <c r="L727" s="34">
        <v>343</v>
      </c>
      <c r="M727" s="34">
        <v>275</v>
      </c>
    </row>
    <row r="728" spans="1:13" x14ac:dyDescent="0.2">
      <c r="A728" s="34" t="s">
        <v>101622</v>
      </c>
      <c r="B728" s="34">
        <v>170</v>
      </c>
      <c r="C728" s="34">
        <v>220</v>
      </c>
      <c r="D728" s="34">
        <v>224</v>
      </c>
      <c r="E728" s="34">
        <v>261</v>
      </c>
      <c r="F728" s="34">
        <v>262</v>
      </c>
      <c r="G728" s="34">
        <v>200</v>
      </c>
      <c r="H728" s="34">
        <v>266</v>
      </c>
      <c r="I728" s="34">
        <v>242</v>
      </c>
      <c r="J728" s="34">
        <v>295</v>
      </c>
      <c r="K728" s="34">
        <v>203</v>
      </c>
      <c r="L728" s="34">
        <v>207</v>
      </c>
      <c r="M728" s="34">
        <v>178</v>
      </c>
    </row>
    <row r="729" spans="1:13" x14ac:dyDescent="0.2">
      <c r="A729" s="34" t="s">
        <v>101623</v>
      </c>
      <c r="B729" s="34">
        <v>161</v>
      </c>
      <c r="C729" s="34">
        <v>231</v>
      </c>
      <c r="D729" s="34">
        <v>192</v>
      </c>
      <c r="E729" s="34">
        <v>190</v>
      </c>
      <c r="F729" s="34">
        <v>178</v>
      </c>
      <c r="G729" s="34">
        <v>200</v>
      </c>
      <c r="H729" s="34">
        <v>215</v>
      </c>
      <c r="I729" s="34">
        <v>197</v>
      </c>
      <c r="J729" s="34">
        <v>196</v>
      </c>
      <c r="K729" s="34">
        <v>162</v>
      </c>
      <c r="L729" s="34">
        <v>208</v>
      </c>
      <c r="M729" s="34">
        <v>180</v>
      </c>
    </row>
    <row r="730" spans="1:13" x14ac:dyDescent="0.2">
      <c r="A730" s="34" t="s">
        <v>101624</v>
      </c>
      <c r="B730" s="34">
        <v>108</v>
      </c>
      <c r="C730" s="34">
        <v>166</v>
      </c>
      <c r="D730" s="34">
        <v>141</v>
      </c>
      <c r="E730" s="34">
        <v>145</v>
      </c>
      <c r="F730" s="34">
        <v>151</v>
      </c>
      <c r="G730" s="34">
        <v>180</v>
      </c>
      <c r="H730" s="34">
        <v>145</v>
      </c>
      <c r="I730" s="34">
        <v>173</v>
      </c>
      <c r="J730" s="34">
        <v>149</v>
      </c>
      <c r="K730" s="34">
        <v>132</v>
      </c>
      <c r="L730" s="34">
        <v>135</v>
      </c>
      <c r="M730" s="34">
        <v>143</v>
      </c>
    </row>
    <row r="731" spans="1:13" x14ac:dyDescent="0.2">
      <c r="A731" s="34" t="s">
        <v>101625</v>
      </c>
      <c r="B731" s="34">
        <v>123</v>
      </c>
      <c r="C731" s="34">
        <v>138</v>
      </c>
      <c r="D731" s="34">
        <v>140</v>
      </c>
      <c r="E731" s="34">
        <v>137</v>
      </c>
      <c r="F731" s="34">
        <v>141</v>
      </c>
      <c r="G731" s="34">
        <v>125</v>
      </c>
      <c r="H731" s="34">
        <v>177</v>
      </c>
      <c r="I731" s="34">
        <v>125</v>
      </c>
      <c r="J731" s="34">
        <v>130</v>
      </c>
      <c r="K731" s="34">
        <v>112</v>
      </c>
      <c r="L731" s="34">
        <v>138</v>
      </c>
      <c r="M731" s="34">
        <v>85</v>
      </c>
    </row>
    <row r="732" spans="1:13" x14ac:dyDescent="0.2">
      <c r="A732" s="34" t="s">
        <v>101626</v>
      </c>
      <c r="B732" s="34">
        <v>80</v>
      </c>
      <c r="C732" s="34">
        <v>424</v>
      </c>
      <c r="D732" s="34">
        <v>96</v>
      </c>
      <c r="E732" s="34">
        <v>399</v>
      </c>
      <c r="F732" s="34">
        <v>92</v>
      </c>
      <c r="G732" s="34">
        <v>314</v>
      </c>
      <c r="H732" s="34">
        <v>138</v>
      </c>
      <c r="I732" s="34">
        <v>331</v>
      </c>
      <c r="J732" s="34">
        <v>81</v>
      </c>
      <c r="K732" s="34">
        <v>306</v>
      </c>
      <c r="L732" s="34">
        <v>115</v>
      </c>
      <c r="M732" s="34">
        <v>260</v>
      </c>
    </row>
    <row r="733" spans="1:13" x14ac:dyDescent="0.2">
      <c r="A733" s="34" t="s">
        <v>101627</v>
      </c>
      <c r="B733" s="34">
        <v>162</v>
      </c>
      <c r="C733" s="34">
        <v>159</v>
      </c>
      <c r="D733" s="34">
        <v>169</v>
      </c>
      <c r="E733" s="34">
        <v>187</v>
      </c>
      <c r="F733" s="34">
        <v>142</v>
      </c>
      <c r="G733" s="34">
        <v>157</v>
      </c>
      <c r="H733" s="34">
        <v>142</v>
      </c>
      <c r="I733" s="34">
        <v>158</v>
      </c>
      <c r="J733" s="34">
        <v>184</v>
      </c>
      <c r="K733" s="34">
        <v>128</v>
      </c>
      <c r="L733" s="34">
        <v>131</v>
      </c>
      <c r="M733" s="34">
        <v>130</v>
      </c>
    </row>
    <row r="734" spans="1:13" x14ac:dyDescent="0.2">
      <c r="A734" s="34" t="s">
        <v>101628</v>
      </c>
      <c r="B734" s="34">
        <v>141</v>
      </c>
      <c r="C734" s="34">
        <v>169</v>
      </c>
      <c r="D734" s="34">
        <v>179</v>
      </c>
      <c r="E734" s="34">
        <v>179</v>
      </c>
      <c r="F734" s="34">
        <v>162</v>
      </c>
      <c r="G734" s="34">
        <v>196</v>
      </c>
      <c r="H734" s="34">
        <v>168</v>
      </c>
      <c r="I734" s="34">
        <v>172</v>
      </c>
      <c r="J734" s="34">
        <v>224</v>
      </c>
      <c r="K734" s="34">
        <v>139</v>
      </c>
      <c r="L734" s="34">
        <v>183</v>
      </c>
      <c r="M734" s="34">
        <v>116</v>
      </c>
    </row>
    <row r="735" spans="1:13" x14ac:dyDescent="0.2">
      <c r="A735" s="34" t="s">
        <v>101629</v>
      </c>
      <c r="B735" s="34">
        <v>494</v>
      </c>
      <c r="C735" s="34">
        <v>618</v>
      </c>
      <c r="D735" s="34">
        <v>643</v>
      </c>
      <c r="E735" s="34">
        <v>655</v>
      </c>
      <c r="F735" s="34">
        <v>509</v>
      </c>
      <c r="G735" s="34">
        <v>476</v>
      </c>
      <c r="H735" s="34">
        <v>627</v>
      </c>
      <c r="I735" s="34">
        <v>573</v>
      </c>
      <c r="J735" s="34">
        <v>556</v>
      </c>
      <c r="K735" s="34">
        <v>531</v>
      </c>
      <c r="L735" s="34">
        <v>584</v>
      </c>
      <c r="M735" s="34">
        <v>439</v>
      </c>
    </row>
    <row r="736" spans="1:13" x14ac:dyDescent="0.2">
      <c r="A736" s="34" t="s">
        <v>101630</v>
      </c>
      <c r="B736" s="34">
        <v>136</v>
      </c>
      <c r="C736" s="34">
        <v>118</v>
      </c>
      <c r="D736" s="34">
        <v>144</v>
      </c>
      <c r="E736" s="34">
        <v>149</v>
      </c>
      <c r="F736" s="34">
        <v>140</v>
      </c>
      <c r="G736" s="34">
        <v>132</v>
      </c>
      <c r="H736" s="34">
        <v>131</v>
      </c>
      <c r="I736" s="34">
        <v>109</v>
      </c>
      <c r="J736" s="34">
        <v>154</v>
      </c>
      <c r="K736" s="34">
        <v>107</v>
      </c>
      <c r="L736" s="34">
        <v>112</v>
      </c>
      <c r="M736" s="34">
        <v>133</v>
      </c>
    </row>
    <row r="737" spans="1:13" x14ac:dyDescent="0.2">
      <c r="A737" s="34" t="s">
        <v>101631</v>
      </c>
      <c r="B737" s="34">
        <v>348</v>
      </c>
      <c r="C737" s="34">
        <v>286</v>
      </c>
      <c r="D737" s="34">
        <v>367</v>
      </c>
      <c r="E737" s="34">
        <v>390</v>
      </c>
      <c r="F737" s="34">
        <v>313</v>
      </c>
      <c r="G737" s="34">
        <v>323</v>
      </c>
      <c r="H737" s="34">
        <v>405</v>
      </c>
      <c r="I737" s="34">
        <v>294</v>
      </c>
      <c r="J737" s="34">
        <v>328</v>
      </c>
      <c r="K737" s="34">
        <v>245</v>
      </c>
      <c r="L737" s="34">
        <v>313</v>
      </c>
      <c r="M737" s="34">
        <v>277</v>
      </c>
    </row>
    <row r="738" spans="1:13" x14ac:dyDescent="0.2">
      <c r="A738" s="34" t="s">
        <v>101632</v>
      </c>
      <c r="B738" s="34">
        <v>71</v>
      </c>
      <c r="C738" s="34">
        <v>105</v>
      </c>
      <c r="D738" s="34">
        <v>92</v>
      </c>
      <c r="E738" s="34">
        <v>80</v>
      </c>
      <c r="F738" s="34">
        <v>43</v>
      </c>
      <c r="G738" s="34">
        <v>57</v>
      </c>
      <c r="H738" s="34">
        <v>70</v>
      </c>
      <c r="I738" s="34">
        <v>95</v>
      </c>
      <c r="J738" s="34">
        <v>95</v>
      </c>
      <c r="K738" s="34">
        <v>44</v>
      </c>
      <c r="L738" s="34">
        <v>102</v>
      </c>
      <c r="M738" s="34">
        <v>51</v>
      </c>
    </row>
    <row r="739" spans="1:13" x14ac:dyDescent="0.2">
      <c r="A739" s="34" t="s">
        <v>101633</v>
      </c>
      <c r="B739" s="34">
        <v>429</v>
      </c>
      <c r="C739" s="34">
        <v>511</v>
      </c>
      <c r="D739" s="34">
        <v>446</v>
      </c>
      <c r="E739" s="34">
        <v>541</v>
      </c>
      <c r="F739" s="34">
        <v>434</v>
      </c>
      <c r="G739" s="34">
        <v>523</v>
      </c>
      <c r="H739" s="34">
        <v>513</v>
      </c>
      <c r="I739" s="34">
        <v>592</v>
      </c>
      <c r="J739" s="34">
        <v>440</v>
      </c>
      <c r="K739" s="34">
        <v>410</v>
      </c>
      <c r="L739" s="34">
        <v>452</v>
      </c>
      <c r="M739" s="34">
        <v>412</v>
      </c>
    </row>
    <row r="740" spans="1:13" x14ac:dyDescent="0.2">
      <c r="A740" s="34" t="s">
        <v>101634</v>
      </c>
      <c r="B740" s="34">
        <v>377</v>
      </c>
      <c r="C740" s="34">
        <v>394</v>
      </c>
      <c r="D740" s="34">
        <v>365</v>
      </c>
      <c r="E740" s="34">
        <v>399</v>
      </c>
      <c r="F740" s="34">
        <v>378</v>
      </c>
      <c r="G740" s="34">
        <v>306</v>
      </c>
      <c r="H740" s="34">
        <v>409</v>
      </c>
      <c r="I740" s="34">
        <v>306</v>
      </c>
      <c r="J740" s="34">
        <v>348</v>
      </c>
      <c r="K740" s="34">
        <v>284</v>
      </c>
      <c r="L740" s="34">
        <v>382</v>
      </c>
      <c r="M740" s="34">
        <v>324</v>
      </c>
    </row>
    <row r="741" spans="1:13" x14ac:dyDescent="0.2">
      <c r="A741" s="34" t="s">
        <v>101635</v>
      </c>
      <c r="B741" s="34">
        <v>294</v>
      </c>
      <c r="C741" s="34">
        <v>372</v>
      </c>
      <c r="D741" s="34">
        <v>377</v>
      </c>
      <c r="E741" s="34">
        <v>405</v>
      </c>
      <c r="F741" s="34">
        <v>415</v>
      </c>
      <c r="G741" s="34">
        <v>393</v>
      </c>
      <c r="H741" s="34">
        <v>367</v>
      </c>
      <c r="I741" s="34">
        <v>394</v>
      </c>
      <c r="J741" s="34">
        <v>354</v>
      </c>
      <c r="K741" s="34">
        <v>300</v>
      </c>
      <c r="L741" s="34">
        <v>314</v>
      </c>
      <c r="M741" s="34">
        <v>342</v>
      </c>
    </row>
    <row r="742" spans="1:13" x14ac:dyDescent="0.2">
      <c r="A742" s="34" t="s">
        <v>101636</v>
      </c>
      <c r="B742" s="34">
        <v>278</v>
      </c>
      <c r="C742" s="34">
        <v>333</v>
      </c>
      <c r="D742" s="34">
        <v>303</v>
      </c>
      <c r="E742" s="34">
        <v>302</v>
      </c>
      <c r="F742" s="34">
        <v>255</v>
      </c>
      <c r="G742" s="34">
        <v>295</v>
      </c>
      <c r="H742" s="34">
        <v>294</v>
      </c>
      <c r="I742" s="34">
        <v>308</v>
      </c>
      <c r="J742" s="34">
        <v>325</v>
      </c>
      <c r="K742" s="34">
        <v>226</v>
      </c>
      <c r="L742" s="34">
        <v>259</v>
      </c>
      <c r="M742" s="34">
        <v>227</v>
      </c>
    </row>
    <row r="743" spans="1:13" x14ac:dyDescent="0.2">
      <c r="A743" s="34" t="s">
        <v>101637</v>
      </c>
      <c r="B743" s="34">
        <v>545</v>
      </c>
      <c r="C743" s="34">
        <v>567</v>
      </c>
      <c r="D743" s="34">
        <v>682</v>
      </c>
      <c r="E743" s="34">
        <v>653</v>
      </c>
      <c r="F743" s="34">
        <v>547</v>
      </c>
      <c r="G743" s="34">
        <v>552</v>
      </c>
      <c r="H743" s="34">
        <v>740</v>
      </c>
      <c r="I743" s="34">
        <v>557</v>
      </c>
      <c r="J743" s="34">
        <v>574</v>
      </c>
      <c r="K743" s="34">
        <v>536</v>
      </c>
      <c r="L743" s="34">
        <v>555</v>
      </c>
      <c r="M743" s="34">
        <v>439</v>
      </c>
    </row>
    <row r="744" spans="1:13" x14ac:dyDescent="0.2">
      <c r="A744" s="34" t="s">
        <v>101638</v>
      </c>
      <c r="B744" s="34">
        <v>256</v>
      </c>
      <c r="C744" s="34">
        <v>400</v>
      </c>
      <c r="D744" s="34">
        <v>268</v>
      </c>
      <c r="E744" s="34">
        <v>368</v>
      </c>
      <c r="F744" s="34">
        <v>281</v>
      </c>
      <c r="G744" s="34">
        <v>344</v>
      </c>
      <c r="H744" s="34">
        <v>302</v>
      </c>
      <c r="I744" s="34">
        <v>358</v>
      </c>
      <c r="J744" s="34">
        <v>327</v>
      </c>
      <c r="K744" s="34">
        <v>289</v>
      </c>
      <c r="L744" s="34">
        <v>257</v>
      </c>
      <c r="M744" s="34">
        <v>288</v>
      </c>
    </row>
    <row r="745" spans="1:13" x14ac:dyDescent="0.2">
      <c r="A745" s="34" t="s">
        <v>101639</v>
      </c>
      <c r="B745" s="34">
        <v>519</v>
      </c>
      <c r="C745" s="34">
        <v>595</v>
      </c>
      <c r="D745" s="34">
        <v>549</v>
      </c>
      <c r="E745" s="34">
        <v>654</v>
      </c>
      <c r="F745" s="34">
        <v>503</v>
      </c>
      <c r="G745" s="34">
        <v>565</v>
      </c>
      <c r="H745" s="34">
        <v>580</v>
      </c>
      <c r="I745" s="34">
        <v>549</v>
      </c>
      <c r="J745" s="34">
        <v>591</v>
      </c>
      <c r="K745" s="34">
        <v>480</v>
      </c>
      <c r="L745" s="34">
        <v>472</v>
      </c>
      <c r="M745" s="34">
        <v>466</v>
      </c>
    </row>
    <row r="746" spans="1:13" x14ac:dyDescent="0.2">
      <c r="A746" s="34" t="s">
        <v>101640</v>
      </c>
      <c r="B746" s="34">
        <v>303</v>
      </c>
      <c r="C746" s="34">
        <v>354</v>
      </c>
      <c r="D746" s="34">
        <v>310</v>
      </c>
      <c r="E746" s="34">
        <v>373</v>
      </c>
      <c r="F746" s="34">
        <v>317</v>
      </c>
      <c r="G746" s="34">
        <v>338</v>
      </c>
      <c r="H746" s="34">
        <v>338</v>
      </c>
      <c r="I746" s="34">
        <v>363</v>
      </c>
      <c r="J746" s="34">
        <v>332</v>
      </c>
      <c r="K746" s="34">
        <v>279</v>
      </c>
      <c r="L746" s="34">
        <v>304</v>
      </c>
      <c r="M746" s="34">
        <v>295</v>
      </c>
    </row>
    <row r="747" spans="1:13" x14ac:dyDescent="0.2">
      <c r="A747" s="34" t="s">
        <v>101641</v>
      </c>
      <c r="B747" s="34">
        <v>278</v>
      </c>
      <c r="C747" s="34">
        <v>308</v>
      </c>
      <c r="D747" s="34">
        <v>335</v>
      </c>
      <c r="E747" s="34">
        <v>404</v>
      </c>
      <c r="F747" s="34">
        <v>293</v>
      </c>
      <c r="G747" s="34">
        <v>316</v>
      </c>
      <c r="H747" s="34">
        <v>334</v>
      </c>
      <c r="I747" s="34">
        <v>311</v>
      </c>
      <c r="J747" s="34">
        <v>338</v>
      </c>
      <c r="K747" s="34">
        <v>308</v>
      </c>
      <c r="L747" s="34">
        <v>355</v>
      </c>
      <c r="M747" s="34">
        <v>244</v>
      </c>
    </row>
    <row r="748" spans="1:13" x14ac:dyDescent="0.2">
      <c r="A748" s="34" t="s">
        <v>101642</v>
      </c>
      <c r="B748" s="34">
        <v>153</v>
      </c>
      <c r="C748" s="34">
        <v>283</v>
      </c>
      <c r="D748" s="34">
        <v>118</v>
      </c>
      <c r="E748" s="34">
        <v>256</v>
      </c>
      <c r="F748" s="34">
        <v>119</v>
      </c>
      <c r="G748" s="34">
        <v>286</v>
      </c>
      <c r="H748" s="34">
        <v>150</v>
      </c>
      <c r="I748" s="34">
        <v>295</v>
      </c>
      <c r="J748" s="34">
        <v>147</v>
      </c>
      <c r="K748" s="34">
        <v>281</v>
      </c>
      <c r="L748" s="34">
        <v>161</v>
      </c>
      <c r="M748" s="34">
        <v>216</v>
      </c>
    </row>
    <row r="749" spans="1:13" x14ac:dyDescent="0.2">
      <c r="A749" s="34" t="s">
        <v>101643</v>
      </c>
      <c r="B749" s="34">
        <v>392</v>
      </c>
      <c r="C749" s="34">
        <v>324</v>
      </c>
      <c r="D749" s="34">
        <v>403</v>
      </c>
      <c r="E749" s="34">
        <v>341</v>
      </c>
      <c r="F749" s="34">
        <v>281</v>
      </c>
      <c r="G749" s="34">
        <v>302</v>
      </c>
      <c r="H749" s="34">
        <v>372</v>
      </c>
      <c r="I749" s="34">
        <v>303</v>
      </c>
      <c r="J749" s="34">
        <v>294</v>
      </c>
      <c r="K749" s="34">
        <v>255</v>
      </c>
      <c r="L749" s="34">
        <v>367</v>
      </c>
      <c r="M749" s="34">
        <v>255</v>
      </c>
    </row>
    <row r="750" spans="1:13" x14ac:dyDescent="0.2">
      <c r="A750" s="34" t="s">
        <v>101644</v>
      </c>
      <c r="B750" s="34">
        <v>333</v>
      </c>
      <c r="C750" s="34">
        <v>370</v>
      </c>
      <c r="D750" s="34">
        <v>330</v>
      </c>
      <c r="E750" s="34">
        <v>362</v>
      </c>
      <c r="F750" s="34">
        <v>327</v>
      </c>
      <c r="G750" s="34">
        <v>349</v>
      </c>
      <c r="H750" s="34">
        <v>318</v>
      </c>
      <c r="I750" s="34">
        <v>347</v>
      </c>
      <c r="J750" s="34">
        <v>343</v>
      </c>
      <c r="K750" s="34">
        <v>304</v>
      </c>
      <c r="L750" s="34">
        <v>319</v>
      </c>
      <c r="M750" s="34">
        <v>305</v>
      </c>
    </row>
    <row r="751" spans="1:13" x14ac:dyDescent="0.2">
      <c r="A751" s="34" t="s">
        <v>101645</v>
      </c>
      <c r="B751" s="34">
        <v>333</v>
      </c>
      <c r="C751" s="34">
        <v>358</v>
      </c>
      <c r="D751" s="34">
        <v>396</v>
      </c>
      <c r="E751" s="34">
        <v>398</v>
      </c>
      <c r="F751" s="34">
        <v>311</v>
      </c>
      <c r="G751" s="34">
        <v>337</v>
      </c>
      <c r="H751" s="34">
        <v>393</v>
      </c>
      <c r="I751" s="34">
        <v>336</v>
      </c>
      <c r="J751" s="34">
        <v>357</v>
      </c>
      <c r="K751" s="34">
        <v>306</v>
      </c>
      <c r="L751" s="34">
        <v>352</v>
      </c>
      <c r="M751" s="34">
        <v>291</v>
      </c>
    </row>
    <row r="752" spans="1:13" x14ac:dyDescent="0.2">
      <c r="A752" s="34" t="s">
        <v>101646</v>
      </c>
      <c r="B752" s="34">
        <v>245</v>
      </c>
      <c r="C752" s="34">
        <v>224</v>
      </c>
      <c r="D752" s="34">
        <v>262</v>
      </c>
      <c r="E752" s="34">
        <v>240</v>
      </c>
      <c r="F752" s="34">
        <v>226</v>
      </c>
      <c r="G752" s="34">
        <v>228</v>
      </c>
      <c r="H752" s="34">
        <v>246</v>
      </c>
      <c r="I752" s="34">
        <v>236</v>
      </c>
      <c r="J752" s="34">
        <v>235</v>
      </c>
      <c r="K752" s="34">
        <v>204</v>
      </c>
      <c r="L752" s="34">
        <v>235</v>
      </c>
      <c r="M752" s="34">
        <v>181</v>
      </c>
    </row>
    <row r="753" spans="1:13" x14ac:dyDescent="0.2">
      <c r="A753" s="34" t="s">
        <v>101647</v>
      </c>
      <c r="B753" s="34">
        <v>201</v>
      </c>
      <c r="C753" s="34">
        <v>212</v>
      </c>
      <c r="D753" s="34">
        <v>168</v>
      </c>
      <c r="E753" s="34">
        <v>185</v>
      </c>
      <c r="F753" s="34">
        <v>196</v>
      </c>
      <c r="G753" s="34">
        <v>165</v>
      </c>
      <c r="H753" s="34">
        <v>133</v>
      </c>
      <c r="I753" s="34">
        <v>235</v>
      </c>
      <c r="J753" s="34">
        <v>181</v>
      </c>
      <c r="K753" s="34">
        <v>153</v>
      </c>
      <c r="L753" s="34">
        <v>155</v>
      </c>
      <c r="M753" s="34">
        <v>166</v>
      </c>
    </row>
    <row r="754" spans="1:13" x14ac:dyDescent="0.2">
      <c r="A754" s="34" t="s">
        <v>101648</v>
      </c>
      <c r="B754" s="34">
        <v>183</v>
      </c>
      <c r="C754" s="34">
        <v>186</v>
      </c>
      <c r="D754" s="34">
        <v>170</v>
      </c>
      <c r="E754" s="34">
        <v>188</v>
      </c>
      <c r="F754" s="34">
        <v>152</v>
      </c>
      <c r="G754" s="34">
        <v>179</v>
      </c>
      <c r="H754" s="34">
        <v>180</v>
      </c>
      <c r="I754" s="34">
        <v>208</v>
      </c>
      <c r="J754" s="34">
        <v>173</v>
      </c>
      <c r="K754" s="34">
        <v>149</v>
      </c>
      <c r="L754" s="34">
        <v>141</v>
      </c>
      <c r="M754" s="34">
        <v>143</v>
      </c>
    </row>
    <row r="755" spans="1:13" x14ac:dyDescent="0.2">
      <c r="A755" s="34" t="s">
        <v>101649</v>
      </c>
      <c r="B755" s="34">
        <v>190</v>
      </c>
      <c r="C755" s="34">
        <v>213</v>
      </c>
      <c r="D755" s="34">
        <v>204</v>
      </c>
      <c r="E755" s="34">
        <v>208</v>
      </c>
      <c r="F755" s="34">
        <v>234</v>
      </c>
      <c r="G755" s="34">
        <v>222</v>
      </c>
      <c r="H755" s="34">
        <v>271</v>
      </c>
      <c r="I755" s="34">
        <v>191</v>
      </c>
      <c r="J755" s="34">
        <v>221</v>
      </c>
      <c r="K755" s="34">
        <v>231</v>
      </c>
      <c r="L755" s="34">
        <v>189</v>
      </c>
      <c r="M755" s="34">
        <v>200</v>
      </c>
    </row>
    <row r="756" spans="1:13" x14ac:dyDescent="0.2">
      <c r="A756" s="34" t="s">
        <v>101650</v>
      </c>
      <c r="B756" s="34">
        <v>170</v>
      </c>
      <c r="C756" s="34">
        <v>283</v>
      </c>
      <c r="D756" s="34">
        <v>207</v>
      </c>
      <c r="E756" s="34">
        <v>256</v>
      </c>
      <c r="F756" s="34">
        <v>243</v>
      </c>
      <c r="G756" s="34">
        <v>209</v>
      </c>
      <c r="H756" s="34">
        <v>212</v>
      </c>
      <c r="I756" s="34">
        <v>248</v>
      </c>
      <c r="J756" s="34">
        <v>236</v>
      </c>
      <c r="K756" s="34">
        <v>208</v>
      </c>
      <c r="L756" s="34">
        <v>239</v>
      </c>
      <c r="M756" s="34">
        <v>196</v>
      </c>
    </row>
    <row r="757" spans="1:13" x14ac:dyDescent="0.2">
      <c r="A757" s="34" t="s">
        <v>101651</v>
      </c>
      <c r="B757" s="34">
        <v>385</v>
      </c>
      <c r="C757" s="34">
        <v>373</v>
      </c>
      <c r="D757" s="34">
        <v>420</v>
      </c>
      <c r="E757" s="34">
        <v>459</v>
      </c>
      <c r="F757" s="34">
        <v>365</v>
      </c>
      <c r="G757" s="34">
        <v>373</v>
      </c>
      <c r="H757" s="34">
        <v>468</v>
      </c>
      <c r="I757" s="34">
        <v>386</v>
      </c>
      <c r="J757" s="34">
        <v>505</v>
      </c>
      <c r="K757" s="34">
        <v>288</v>
      </c>
      <c r="L757" s="34">
        <v>358</v>
      </c>
      <c r="M757" s="34">
        <v>278</v>
      </c>
    </row>
    <row r="758" spans="1:13" x14ac:dyDescent="0.2">
      <c r="A758" s="34" t="s">
        <v>101652</v>
      </c>
      <c r="B758" s="34">
        <v>374</v>
      </c>
      <c r="C758" s="34">
        <v>376</v>
      </c>
      <c r="D758" s="34">
        <v>448</v>
      </c>
      <c r="E758" s="34">
        <v>489</v>
      </c>
      <c r="F758" s="34">
        <v>338</v>
      </c>
      <c r="G758" s="34">
        <v>293</v>
      </c>
      <c r="H758" s="34">
        <v>387</v>
      </c>
      <c r="I758" s="34">
        <v>364</v>
      </c>
      <c r="J758" s="34">
        <v>412</v>
      </c>
      <c r="K758" s="34">
        <v>303</v>
      </c>
      <c r="L758" s="34">
        <v>369</v>
      </c>
      <c r="M758" s="34">
        <v>297</v>
      </c>
    </row>
    <row r="759" spans="1:13" x14ac:dyDescent="0.2">
      <c r="A759" s="34" t="s">
        <v>101653</v>
      </c>
      <c r="B759" s="34">
        <v>198</v>
      </c>
      <c r="C759" s="34">
        <v>193</v>
      </c>
      <c r="D759" s="34">
        <v>171</v>
      </c>
      <c r="E759" s="34">
        <v>239</v>
      </c>
      <c r="F759" s="34">
        <v>164</v>
      </c>
      <c r="G759" s="34">
        <v>197</v>
      </c>
      <c r="H759" s="34">
        <v>244</v>
      </c>
      <c r="I759" s="34">
        <v>217</v>
      </c>
      <c r="J759" s="34">
        <v>174</v>
      </c>
      <c r="K759" s="34">
        <v>182</v>
      </c>
      <c r="L759" s="34">
        <v>165</v>
      </c>
      <c r="M759" s="34">
        <v>161</v>
      </c>
    </row>
    <row r="760" spans="1:13" x14ac:dyDescent="0.2">
      <c r="A760" s="34" t="s">
        <v>101654</v>
      </c>
      <c r="B760" s="34">
        <v>245</v>
      </c>
      <c r="C760" s="34">
        <v>274</v>
      </c>
      <c r="D760" s="34">
        <v>274</v>
      </c>
      <c r="E760" s="34">
        <v>289</v>
      </c>
      <c r="F760" s="34">
        <v>204</v>
      </c>
      <c r="G760" s="34">
        <v>285</v>
      </c>
      <c r="H760" s="34">
        <v>247</v>
      </c>
      <c r="I760" s="34">
        <v>279</v>
      </c>
      <c r="J760" s="34">
        <v>303</v>
      </c>
      <c r="K760" s="34">
        <v>236</v>
      </c>
      <c r="L760" s="34">
        <v>248</v>
      </c>
      <c r="M760" s="34">
        <v>187</v>
      </c>
    </row>
    <row r="761" spans="1:13" x14ac:dyDescent="0.2">
      <c r="A761" s="34" t="s">
        <v>101655</v>
      </c>
      <c r="B761" s="34">
        <v>325</v>
      </c>
      <c r="C761" s="34">
        <v>412</v>
      </c>
      <c r="D761" s="34">
        <v>357</v>
      </c>
      <c r="E761" s="34">
        <v>465</v>
      </c>
      <c r="F761" s="34">
        <v>373</v>
      </c>
      <c r="G761" s="34">
        <v>369</v>
      </c>
      <c r="H761" s="34">
        <v>328</v>
      </c>
      <c r="I761" s="34">
        <v>380</v>
      </c>
      <c r="J761" s="34">
        <v>348</v>
      </c>
      <c r="K761" s="34">
        <v>321</v>
      </c>
      <c r="L761" s="34">
        <v>328</v>
      </c>
      <c r="M761" s="34">
        <v>287</v>
      </c>
    </row>
    <row r="762" spans="1:13" x14ac:dyDescent="0.2">
      <c r="A762" s="34" t="s">
        <v>101656</v>
      </c>
      <c r="B762" s="34">
        <v>343</v>
      </c>
      <c r="C762" s="34">
        <v>358</v>
      </c>
      <c r="D762" s="34">
        <v>321</v>
      </c>
      <c r="E762" s="34">
        <v>352</v>
      </c>
      <c r="F762" s="34">
        <v>293</v>
      </c>
      <c r="G762" s="34">
        <v>320</v>
      </c>
      <c r="H762" s="34">
        <v>299</v>
      </c>
      <c r="I762" s="34">
        <v>338</v>
      </c>
      <c r="J762" s="34">
        <v>377</v>
      </c>
      <c r="K762" s="34">
        <v>250</v>
      </c>
      <c r="L762" s="34">
        <v>308</v>
      </c>
      <c r="M762" s="34">
        <v>288</v>
      </c>
    </row>
    <row r="763" spans="1:13" x14ac:dyDescent="0.2">
      <c r="A763" s="34" t="s">
        <v>101657</v>
      </c>
      <c r="B763" s="34">
        <v>283</v>
      </c>
      <c r="C763" s="34">
        <v>367</v>
      </c>
      <c r="D763" s="34">
        <v>306</v>
      </c>
      <c r="E763" s="34">
        <v>296</v>
      </c>
      <c r="F763" s="34">
        <v>225</v>
      </c>
      <c r="G763" s="34">
        <v>316</v>
      </c>
      <c r="H763" s="34">
        <v>388</v>
      </c>
      <c r="I763" s="34">
        <v>307</v>
      </c>
      <c r="J763" s="34">
        <v>284</v>
      </c>
      <c r="K763" s="34">
        <v>255</v>
      </c>
      <c r="L763" s="34">
        <v>256</v>
      </c>
      <c r="M763" s="34">
        <v>244</v>
      </c>
    </row>
    <row r="764" spans="1:13" x14ac:dyDescent="0.2">
      <c r="A764" s="34" t="s">
        <v>101658</v>
      </c>
      <c r="B764" s="34">
        <v>369</v>
      </c>
      <c r="C764" s="34">
        <v>279</v>
      </c>
      <c r="D764" s="34">
        <v>211</v>
      </c>
      <c r="E764" s="34">
        <v>295</v>
      </c>
      <c r="F764" s="34">
        <v>211</v>
      </c>
      <c r="G764" s="34">
        <v>291</v>
      </c>
      <c r="H764" s="34">
        <v>274</v>
      </c>
      <c r="I764" s="34">
        <v>273</v>
      </c>
      <c r="J764" s="34">
        <v>256</v>
      </c>
      <c r="K764" s="34">
        <v>233</v>
      </c>
      <c r="L764" s="34">
        <v>260</v>
      </c>
      <c r="M764" s="34">
        <v>198</v>
      </c>
    </row>
    <row r="765" spans="1:13" x14ac:dyDescent="0.2">
      <c r="A765" s="34" t="s">
        <v>101659</v>
      </c>
      <c r="B765" s="34">
        <v>258</v>
      </c>
      <c r="C765" s="34">
        <v>381</v>
      </c>
      <c r="D765" s="34">
        <v>341</v>
      </c>
      <c r="E765" s="34">
        <v>347</v>
      </c>
      <c r="F765" s="34">
        <v>329</v>
      </c>
      <c r="G765" s="34">
        <v>354</v>
      </c>
      <c r="H765" s="34">
        <v>363</v>
      </c>
      <c r="I765" s="34">
        <v>390</v>
      </c>
      <c r="J765" s="34">
        <v>373</v>
      </c>
      <c r="K765" s="34">
        <v>326</v>
      </c>
      <c r="L765" s="34">
        <v>356</v>
      </c>
      <c r="M765" s="34">
        <v>358</v>
      </c>
    </row>
    <row r="766" spans="1:13" x14ac:dyDescent="0.2">
      <c r="A766" s="34" t="s">
        <v>101660</v>
      </c>
      <c r="B766" s="34">
        <v>539</v>
      </c>
      <c r="C766" s="34">
        <v>631</v>
      </c>
      <c r="D766" s="34">
        <v>672</v>
      </c>
      <c r="E766" s="34">
        <v>646</v>
      </c>
      <c r="F766" s="34">
        <v>550</v>
      </c>
      <c r="G766" s="34">
        <v>555</v>
      </c>
      <c r="H766" s="34">
        <v>653</v>
      </c>
      <c r="I766" s="34">
        <v>557</v>
      </c>
      <c r="J766" s="34">
        <v>725</v>
      </c>
      <c r="K766" s="34">
        <v>456</v>
      </c>
      <c r="L766" s="34">
        <v>581</v>
      </c>
      <c r="M766" s="34">
        <v>489</v>
      </c>
    </row>
    <row r="767" spans="1:13" x14ac:dyDescent="0.2">
      <c r="A767" s="34" t="s">
        <v>101661</v>
      </c>
      <c r="B767" s="34">
        <v>442</v>
      </c>
      <c r="C767" s="34">
        <v>381</v>
      </c>
      <c r="D767" s="34">
        <v>461</v>
      </c>
      <c r="E767" s="34">
        <v>447</v>
      </c>
      <c r="F767" s="34">
        <v>342</v>
      </c>
      <c r="G767" s="34">
        <v>387</v>
      </c>
      <c r="H767" s="34">
        <v>442</v>
      </c>
      <c r="I767" s="34">
        <v>398</v>
      </c>
      <c r="J767" s="34">
        <v>389</v>
      </c>
      <c r="K767" s="34">
        <v>311</v>
      </c>
      <c r="L767" s="34">
        <v>339</v>
      </c>
      <c r="M767" s="34">
        <v>299</v>
      </c>
    </row>
    <row r="768" spans="1:13" x14ac:dyDescent="0.2">
      <c r="A768" s="34" t="s">
        <v>101662</v>
      </c>
      <c r="B768" s="34">
        <v>294</v>
      </c>
      <c r="C768" s="34">
        <v>316</v>
      </c>
      <c r="D768" s="34">
        <v>412</v>
      </c>
      <c r="E768" s="34">
        <v>371</v>
      </c>
      <c r="F768" s="34">
        <v>321</v>
      </c>
      <c r="G768" s="34">
        <v>322</v>
      </c>
      <c r="H768" s="34">
        <v>318</v>
      </c>
      <c r="I768" s="34">
        <v>371</v>
      </c>
      <c r="J768" s="34">
        <v>373</v>
      </c>
      <c r="K768" s="34">
        <v>251</v>
      </c>
      <c r="L768" s="34">
        <v>356</v>
      </c>
      <c r="M768" s="34">
        <v>255</v>
      </c>
    </row>
    <row r="769" spans="1:13" x14ac:dyDescent="0.2">
      <c r="A769" s="34" t="s">
        <v>101663</v>
      </c>
      <c r="B769" s="34">
        <v>749</v>
      </c>
      <c r="C769" s="34">
        <v>628</v>
      </c>
      <c r="D769" s="34">
        <v>730</v>
      </c>
      <c r="E769" s="34">
        <v>700</v>
      </c>
      <c r="F769" s="34">
        <v>633</v>
      </c>
      <c r="G769" s="34">
        <v>625</v>
      </c>
      <c r="H769" s="34">
        <v>752</v>
      </c>
      <c r="I769" s="34">
        <v>616</v>
      </c>
      <c r="J769" s="34">
        <v>735</v>
      </c>
      <c r="K769" s="34">
        <v>566</v>
      </c>
      <c r="L769" s="34">
        <v>646</v>
      </c>
      <c r="M769" s="34">
        <v>489</v>
      </c>
    </row>
    <row r="770" spans="1:13" x14ac:dyDescent="0.2">
      <c r="A770" s="34" t="s">
        <v>101664</v>
      </c>
      <c r="B770" s="34">
        <v>708</v>
      </c>
      <c r="C770" s="34">
        <v>678</v>
      </c>
      <c r="D770" s="34">
        <v>736</v>
      </c>
      <c r="E770" s="34">
        <v>801</v>
      </c>
      <c r="F770" s="34">
        <v>663</v>
      </c>
      <c r="G770" s="34">
        <v>645</v>
      </c>
      <c r="H770" s="34">
        <v>775</v>
      </c>
      <c r="I770" s="34">
        <v>751</v>
      </c>
      <c r="J770" s="34">
        <v>771</v>
      </c>
      <c r="K770" s="34">
        <v>626</v>
      </c>
      <c r="L770" s="34">
        <v>810</v>
      </c>
      <c r="M770" s="34">
        <v>549</v>
      </c>
    </row>
    <row r="771" spans="1:13" x14ac:dyDescent="0.2">
      <c r="A771" s="34" t="s">
        <v>101665</v>
      </c>
      <c r="B771" s="34">
        <v>152</v>
      </c>
      <c r="C771" s="34">
        <v>199</v>
      </c>
      <c r="D771" s="34">
        <v>280</v>
      </c>
      <c r="E771" s="34">
        <v>228</v>
      </c>
      <c r="F771" s="34">
        <v>161</v>
      </c>
      <c r="G771" s="34">
        <v>188</v>
      </c>
      <c r="H771" s="34">
        <v>263</v>
      </c>
      <c r="I771" s="34">
        <v>219</v>
      </c>
      <c r="J771" s="34">
        <v>232</v>
      </c>
      <c r="K771" s="34">
        <v>163</v>
      </c>
      <c r="L771" s="34">
        <v>139</v>
      </c>
      <c r="M771" s="34">
        <v>192</v>
      </c>
    </row>
    <row r="772" spans="1:13" x14ac:dyDescent="0.2">
      <c r="A772" s="34" t="s">
        <v>101666</v>
      </c>
      <c r="B772" s="34">
        <v>313</v>
      </c>
      <c r="C772" s="34">
        <v>338</v>
      </c>
      <c r="D772" s="34">
        <v>393</v>
      </c>
      <c r="E772" s="34">
        <v>373</v>
      </c>
      <c r="F772" s="34">
        <v>356</v>
      </c>
      <c r="G772" s="34">
        <v>328</v>
      </c>
      <c r="H772" s="34">
        <v>391</v>
      </c>
      <c r="I772" s="34">
        <v>368</v>
      </c>
      <c r="J772" s="34">
        <v>381</v>
      </c>
      <c r="K772" s="34">
        <v>286</v>
      </c>
      <c r="L772" s="34">
        <v>411</v>
      </c>
      <c r="M772" s="34">
        <v>266</v>
      </c>
    </row>
    <row r="773" spans="1:13" x14ac:dyDescent="0.2">
      <c r="A773" s="34" t="s">
        <v>101667</v>
      </c>
      <c r="B773" s="34">
        <v>325</v>
      </c>
      <c r="C773" s="34">
        <v>370</v>
      </c>
      <c r="D773" s="34">
        <v>388</v>
      </c>
      <c r="E773" s="34">
        <v>457</v>
      </c>
      <c r="F773" s="34">
        <v>299</v>
      </c>
      <c r="G773" s="34">
        <v>358</v>
      </c>
      <c r="H773" s="34">
        <v>419</v>
      </c>
      <c r="I773" s="34">
        <v>335</v>
      </c>
      <c r="J773" s="34">
        <v>398</v>
      </c>
      <c r="K773" s="34">
        <v>298</v>
      </c>
      <c r="L773" s="34">
        <v>373</v>
      </c>
      <c r="M773" s="34">
        <v>310</v>
      </c>
    </row>
    <row r="774" spans="1:13" x14ac:dyDescent="0.2">
      <c r="A774" s="34" t="s">
        <v>101668</v>
      </c>
      <c r="B774" s="34">
        <v>360</v>
      </c>
      <c r="C774" s="34">
        <v>442</v>
      </c>
      <c r="D774" s="34">
        <v>429</v>
      </c>
      <c r="E774" s="34">
        <v>448</v>
      </c>
      <c r="F774" s="34">
        <v>358</v>
      </c>
      <c r="G774" s="34">
        <v>457</v>
      </c>
      <c r="H774" s="34">
        <v>451</v>
      </c>
      <c r="I774" s="34">
        <v>376</v>
      </c>
      <c r="J774" s="34">
        <v>400</v>
      </c>
      <c r="K774" s="34">
        <v>387</v>
      </c>
      <c r="L774" s="34">
        <v>448</v>
      </c>
      <c r="M774" s="34">
        <v>358</v>
      </c>
    </row>
    <row r="775" spans="1:13" x14ac:dyDescent="0.2">
      <c r="A775" s="34" t="s">
        <v>101669</v>
      </c>
      <c r="B775" s="34">
        <v>485</v>
      </c>
      <c r="C775" s="34">
        <v>552</v>
      </c>
      <c r="D775" s="34">
        <v>541</v>
      </c>
      <c r="E775" s="34">
        <v>580</v>
      </c>
      <c r="F775" s="34">
        <v>446</v>
      </c>
      <c r="G775" s="34">
        <v>468</v>
      </c>
      <c r="H775" s="34">
        <v>575</v>
      </c>
      <c r="I775" s="34">
        <v>583</v>
      </c>
      <c r="J775" s="34">
        <v>540</v>
      </c>
      <c r="K775" s="34">
        <v>406</v>
      </c>
      <c r="L775" s="34">
        <v>512</v>
      </c>
      <c r="M775" s="34">
        <v>394</v>
      </c>
    </row>
    <row r="776" spans="1:13" x14ac:dyDescent="0.2">
      <c r="A776" s="34" t="s">
        <v>101670</v>
      </c>
      <c r="B776" s="34">
        <v>237</v>
      </c>
      <c r="C776" s="34">
        <v>208</v>
      </c>
      <c r="D776" s="34">
        <v>201</v>
      </c>
      <c r="E776" s="34">
        <v>232</v>
      </c>
      <c r="F776" s="34">
        <v>218</v>
      </c>
      <c r="G776" s="34">
        <v>189</v>
      </c>
      <c r="H776" s="34">
        <v>215</v>
      </c>
      <c r="I776" s="34">
        <v>247</v>
      </c>
      <c r="J776" s="34">
        <v>251</v>
      </c>
      <c r="K776" s="34">
        <v>185</v>
      </c>
      <c r="L776" s="34">
        <v>222</v>
      </c>
      <c r="M776" s="34">
        <v>160</v>
      </c>
    </row>
    <row r="777" spans="1:13" x14ac:dyDescent="0.2">
      <c r="A777" s="34" t="s">
        <v>101671</v>
      </c>
      <c r="B777" s="34">
        <v>288</v>
      </c>
      <c r="C777" s="34">
        <v>368</v>
      </c>
      <c r="D777" s="34">
        <v>280</v>
      </c>
      <c r="E777" s="34">
        <v>359</v>
      </c>
      <c r="F777" s="34">
        <v>214</v>
      </c>
      <c r="G777" s="34">
        <v>290</v>
      </c>
      <c r="H777" s="34">
        <v>308</v>
      </c>
      <c r="I777" s="34">
        <v>325</v>
      </c>
      <c r="J777" s="34">
        <v>288</v>
      </c>
      <c r="K777" s="34">
        <v>260</v>
      </c>
      <c r="L777" s="34">
        <v>216</v>
      </c>
      <c r="M777" s="34">
        <v>257</v>
      </c>
    </row>
    <row r="778" spans="1:13" x14ac:dyDescent="0.2">
      <c r="A778" s="34" t="s">
        <v>101672</v>
      </c>
      <c r="B778" s="34">
        <v>443</v>
      </c>
      <c r="C778" s="34">
        <v>379</v>
      </c>
      <c r="D778" s="34">
        <v>445</v>
      </c>
      <c r="E778" s="34">
        <v>417</v>
      </c>
      <c r="F778" s="34">
        <v>340</v>
      </c>
      <c r="G778" s="34">
        <v>339</v>
      </c>
      <c r="H778" s="34">
        <v>381</v>
      </c>
      <c r="I778" s="34">
        <v>371</v>
      </c>
      <c r="J778" s="34">
        <v>447</v>
      </c>
      <c r="K778" s="34">
        <v>316</v>
      </c>
      <c r="L778" s="34">
        <v>349</v>
      </c>
      <c r="M778" s="34">
        <v>243</v>
      </c>
    </row>
    <row r="779" spans="1:13" x14ac:dyDescent="0.2">
      <c r="A779" s="34" t="s">
        <v>101673</v>
      </c>
      <c r="B779" s="34">
        <v>453</v>
      </c>
      <c r="C779" s="34">
        <v>431</v>
      </c>
      <c r="D779" s="34">
        <v>446</v>
      </c>
      <c r="E779" s="34">
        <v>487</v>
      </c>
      <c r="F779" s="34">
        <v>357</v>
      </c>
      <c r="G779" s="34">
        <v>453</v>
      </c>
      <c r="H779" s="34">
        <v>400</v>
      </c>
      <c r="I779" s="34">
        <v>429</v>
      </c>
      <c r="J779" s="34">
        <v>416</v>
      </c>
      <c r="K779" s="34">
        <v>341</v>
      </c>
      <c r="L779" s="34">
        <v>449</v>
      </c>
      <c r="M779" s="34">
        <v>308</v>
      </c>
    </row>
    <row r="780" spans="1:13" x14ac:dyDescent="0.2">
      <c r="A780" s="34" t="s">
        <v>101674</v>
      </c>
      <c r="B780" s="34">
        <v>182</v>
      </c>
      <c r="C780" s="34">
        <v>254</v>
      </c>
      <c r="D780" s="34">
        <v>340</v>
      </c>
      <c r="E780" s="34">
        <v>300</v>
      </c>
      <c r="F780" s="34">
        <v>222</v>
      </c>
      <c r="G780" s="34">
        <v>279</v>
      </c>
      <c r="H780" s="34">
        <v>253</v>
      </c>
      <c r="I780" s="34">
        <v>287</v>
      </c>
      <c r="J780" s="34">
        <v>256</v>
      </c>
      <c r="K780" s="34">
        <v>193</v>
      </c>
      <c r="L780" s="34">
        <v>229</v>
      </c>
      <c r="M780" s="34">
        <v>258</v>
      </c>
    </row>
    <row r="781" spans="1:13" x14ac:dyDescent="0.2">
      <c r="A781" s="34" t="s">
        <v>101675</v>
      </c>
      <c r="B781" s="34">
        <v>306</v>
      </c>
      <c r="C781" s="34">
        <v>268</v>
      </c>
      <c r="D781" s="34">
        <v>299</v>
      </c>
      <c r="E781" s="34">
        <v>344</v>
      </c>
      <c r="F781" s="34">
        <v>240</v>
      </c>
      <c r="G781" s="34">
        <v>278</v>
      </c>
      <c r="H781" s="34">
        <v>352</v>
      </c>
      <c r="I781" s="34">
        <v>326</v>
      </c>
      <c r="J781" s="34">
        <v>273</v>
      </c>
      <c r="K781" s="34">
        <v>236</v>
      </c>
      <c r="L781" s="34">
        <v>303</v>
      </c>
      <c r="M781" s="34">
        <v>260</v>
      </c>
    </row>
    <row r="782" spans="1:13" x14ac:dyDescent="0.2">
      <c r="A782" s="34" t="s">
        <v>101676</v>
      </c>
      <c r="B782" s="34">
        <v>317</v>
      </c>
      <c r="C782" s="34">
        <v>322</v>
      </c>
      <c r="D782" s="34">
        <v>373</v>
      </c>
      <c r="E782" s="34">
        <v>338</v>
      </c>
      <c r="F782" s="34">
        <v>280</v>
      </c>
      <c r="G782" s="34">
        <v>303</v>
      </c>
      <c r="H782" s="34">
        <v>338</v>
      </c>
      <c r="I782" s="34">
        <v>323</v>
      </c>
      <c r="J782" s="34">
        <v>381</v>
      </c>
      <c r="K782" s="34">
        <v>260</v>
      </c>
      <c r="L782" s="34">
        <v>334</v>
      </c>
      <c r="M782" s="34">
        <v>252</v>
      </c>
    </row>
    <row r="783" spans="1:13" x14ac:dyDescent="0.2">
      <c r="A783" s="34" t="s">
        <v>101677</v>
      </c>
      <c r="B783" s="34">
        <v>424</v>
      </c>
      <c r="C783" s="34">
        <v>406</v>
      </c>
      <c r="D783" s="34">
        <v>343</v>
      </c>
      <c r="E783" s="34">
        <v>364</v>
      </c>
      <c r="F783" s="34">
        <v>307</v>
      </c>
      <c r="G783" s="34">
        <v>328</v>
      </c>
      <c r="H783" s="34">
        <v>421</v>
      </c>
      <c r="I783" s="34">
        <v>351</v>
      </c>
      <c r="J783" s="34">
        <v>365</v>
      </c>
      <c r="K783" s="34">
        <v>299</v>
      </c>
      <c r="L783" s="34">
        <v>275</v>
      </c>
      <c r="M783" s="34">
        <v>276</v>
      </c>
    </row>
    <row r="784" spans="1:13" x14ac:dyDescent="0.2">
      <c r="A784" s="34" t="s">
        <v>101678</v>
      </c>
      <c r="B784" s="34">
        <v>462</v>
      </c>
      <c r="C784" s="34">
        <v>540</v>
      </c>
      <c r="D784" s="34">
        <v>618</v>
      </c>
      <c r="E784" s="34">
        <v>575</v>
      </c>
      <c r="F784" s="34">
        <v>500</v>
      </c>
      <c r="G784" s="34">
        <v>514</v>
      </c>
      <c r="H784" s="34">
        <v>622</v>
      </c>
      <c r="I784" s="34">
        <v>546</v>
      </c>
      <c r="J784" s="34">
        <v>592</v>
      </c>
      <c r="K784" s="34">
        <v>445</v>
      </c>
      <c r="L784" s="34">
        <v>511</v>
      </c>
      <c r="M784" s="34">
        <v>418</v>
      </c>
    </row>
    <row r="785" spans="1:13" x14ac:dyDescent="0.2">
      <c r="A785" s="34" t="s">
        <v>101679</v>
      </c>
      <c r="B785" s="34">
        <v>561</v>
      </c>
      <c r="C785" s="34">
        <v>574</v>
      </c>
      <c r="D785" s="34">
        <v>544</v>
      </c>
      <c r="E785" s="34">
        <v>610</v>
      </c>
      <c r="F785" s="34">
        <v>434</v>
      </c>
      <c r="G785" s="34">
        <v>485</v>
      </c>
      <c r="H785" s="34">
        <v>579</v>
      </c>
      <c r="I785" s="34">
        <v>548</v>
      </c>
      <c r="J785" s="34">
        <v>557</v>
      </c>
      <c r="K785" s="34">
        <v>470</v>
      </c>
      <c r="L785" s="34">
        <v>505</v>
      </c>
      <c r="M785" s="34">
        <v>453</v>
      </c>
    </row>
    <row r="786" spans="1:13" x14ac:dyDescent="0.2">
      <c r="A786" s="34" t="s">
        <v>101680</v>
      </c>
      <c r="B786" s="34">
        <v>227</v>
      </c>
      <c r="C786" s="34">
        <v>265</v>
      </c>
      <c r="D786" s="34">
        <v>269</v>
      </c>
      <c r="E786" s="34">
        <v>239</v>
      </c>
      <c r="F786" s="34">
        <v>226</v>
      </c>
      <c r="G786" s="34">
        <v>235</v>
      </c>
      <c r="H786" s="34">
        <v>240</v>
      </c>
      <c r="I786" s="34">
        <v>235</v>
      </c>
      <c r="J786" s="34">
        <v>267</v>
      </c>
      <c r="K786" s="34">
        <v>184</v>
      </c>
      <c r="L786" s="34">
        <v>255</v>
      </c>
      <c r="M786" s="34">
        <v>208</v>
      </c>
    </row>
    <row r="787" spans="1:13" x14ac:dyDescent="0.2">
      <c r="A787" s="34" t="s">
        <v>101681</v>
      </c>
      <c r="B787" s="34">
        <v>242</v>
      </c>
      <c r="C787" s="34">
        <v>324</v>
      </c>
      <c r="D787" s="34">
        <v>324</v>
      </c>
      <c r="E787" s="34">
        <v>304</v>
      </c>
      <c r="F787" s="34">
        <v>230</v>
      </c>
      <c r="G787" s="34">
        <v>309</v>
      </c>
      <c r="H787" s="34">
        <v>267</v>
      </c>
      <c r="I787" s="34">
        <v>300</v>
      </c>
      <c r="J787" s="34">
        <v>288</v>
      </c>
      <c r="K787" s="34">
        <v>233</v>
      </c>
      <c r="L787" s="34">
        <v>233</v>
      </c>
      <c r="M787" s="34">
        <v>255</v>
      </c>
    </row>
    <row r="788" spans="1:13" x14ac:dyDescent="0.2">
      <c r="A788" s="34" t="s">
        <v>101682</v>
      </c>
      <c r="B788" s="34">
        <v>259</v>
      </c>
      <c r="C788" s="34">
        <v>260</v>
      </c>
      <c r="D788" s="34">
        <v>321</v>
      </c>
      <c r="E788" s="34">
        <v>349</v>
      </c>
      <c r="F788" s="34">
        <v>230</v>
      </c>
      <c r="G788" s="34">
        <v>332</v>
      </c>
      <c r="H788" s="34">
        <v>325</v>
      </c>
      <c r="I788" s="34">
        <v>347</v>
      </c>
      <c r="J788" s="34">
        <v>276</v>
      </c>
      <c r="K788" s="34">
        <v>242</v>
      </c>
      <c r="L788" s="34">
        <v>280</v>
      </c>
      <c r="M788" s="34">
        <v>292</v>
      </c>
    </row>
    <row r="789" spans="1:13" x14ac:dyDescent="0.2">
      <c r="A789" s="34" t="s">
        <v>101683</v>
      </c>
      <c r="B789" s="34">
        <v>438</v>
      </c>
      <c r="C789" s="34">
        <v>527</v>
      </c>
      <c r="D789" s="34">
        <v>535</v>
      </c>
      <c r="E789" s="34">
        <v>466</v>
      </c>
      <c r="F789" s="34">
        <v>440</v>
      </c>
      <c r="G789" s="34">
        <v>450</v>
      </c>
      <c r="H789" s="34">
        <v>605</v>
      </c>
      <c r="I789" s="34">
        <v>559</v>
      </c>
      <c r="J789" s="34">
        <v>613</v>
      </c>
      <c r="K789" s="34">
        <v>463</v>
      </c>
      <c r="L789" s="34">
        <v>500</v>
      </c>
      <c r="M789" s="34">
        <v>395</v>
      </c>
    </row>
    <row r="790" spans="1:13" x14ac:dyDescent="0.2">
      <c r="A790" s="34" t="s">
        <v>101684</v>
      </c>
      <c r="B790" s="34">
        <v>419</v>
      </c>
      <c r="C790" s="34">
        <v>458</v>
      </c>
      <c r="D790" s="34">
        <v>455</v>
      </c>
      <c r="E790" s="34">
        <v>467</v>
      </c>
      <c r="F790" s="34">
        <v>377</v>
      </c>
      <c r="G790" s="34">
        <v>398</v>
      </c>
      <c r="H790" s="34">
        <v>469</v>
      </c>
      <c r="I790" s="34">
        <v>412</v>
      </c>
      <c r="J790" s="34">
        <v>547</v>
      </c>
      <c r="K790" s="34">
        <v>350</v>
      </c>
      <c r="L790" s="34">
        <v>444</v>
      </c>
      <c r="M790" s="34">
        <v>342</v>
      </c>
    </row>
    <row r="791" spans="1:13" x14ac:dyDescent="0.2">
      <c r="A791" s="34" t="s">
        <v>101685</v>
      </c>
      <c r="B791" s="34">
        <v>296</v>
      </c>
      <c r="C791" s="34">
        <v>315</v>
      </c>
      <c r="D791" s="34">
        <v>423</v>
      </c>
      <c r="E791" s="34">
        <v>348</v>
      </c>
      <c r="F791" s="34">
        <v>341</v>
      </c>
      <c r="G791" s="34">
        <v>292</v>
      </c>
      <c r="H791" s="34">
        <v>398</v>
      </c>
      <c r="I791" s="34">
        <v>318</v>
      </c>
      <c r="J791" s="34">
        <v>386</v>
      </c>
      <c r="K791" s="34">
        <v>252</v>
      </c>
      <c r="L791" s="34">
        <v>394</v>
      </c>
      <c r="M791" s="34">
        <v>237</v>
      </c>
    </row>
    <row r="792" spans="1:13" x14ac:dyDescent="0.2">
      <c r="A792" s="34" t="s">
        <v>101686</v>
      </c>
      <c r="B792" s="34">
        <v>456</v>
      </c>
      <c r="C792" s="34">
        <v>479</v>
      </c>
      <c r="D792" s="34">
        <v>448</v>
      </c>
      <c r="E792" s="34">
        <v>498</v>
      </c>
      <c r="F792" s="34">
        <v>405</v>
      </c>
      <c r="G792" s="34">
        <v>468</v>
      </c>
      <c r="H792" s="34">
        <v>527</v>
      </c>
      <c r="I792" s="34">
        <v>541</v>
      </c>
      <c r="J792" s="34">
        <v>525</v>
      </c>
      <c r="K792" s="34">
        <v>399</v>
      </c>
      <c r="L792" s="34">
        <v>478</v>
      </c>
      <c r="M792" s="34">
        <v>434</v>
      </c>
    </row>
    <row r="793" spans="1:13" x14ac:dyDescent="0.2">
      <c r="A793" s="34" t="s">
        <v>101687</v>
      </c>
      <c r="B793" s="34">
        <v>337</v>
      </c>
      <c r="C793" s="34">
        <v>320</v>
      </c>
      <c r="D793" s="34">
        <v>354</v>
      </c>
      <c r="E793" s="34">
        <v>404</v>
      </c>
      <c r="F793" s="34">
        <v>350</v>
      </c>
      <c r="G793" s="34">
        <v>416</v>
      </c>
      <c r="H793" s="34">
        <v>436</v>
      </c>
      <c r="I793" s="34">
        <v>401</v>
      </c>
      <c r="J793" s="34">
        <v>370</v>
      </c>
      <c r="K793" s="34">
        <v>293</v>
      </c>
      <c r="L793" s="34">
        <v>349</v>
      </c>
      <c r="M793" s="34">
        <v>264</v>
      </c>
    </row>
    <row r="794" spans="1:13" x14ac:dyDescent="0.2">
      <c r="A794" s="34" t="s">
        <v>101688</v>
      </c>
      <c r="B794" s="34">
        <v>218</v>
      </c>
      <c r="C794" s="34">
        <v>242</v>
      </c>
      <c r="D794" s="34">
        <v>241</v>
      </c>
      <c r="E794" s="34">
        <v>328</v>
      </c>
      <c r="F794" s="34">
        <v>225</v>
      </c>
      <c r="G794" s="34">
        <v>268</v>
      </c>
      <c r="H794" s="34">
        <v>287</v>
      </c>
      <c r="I794" s="34">
        <v>309</v>
      </c>
      <c r="J794" s="34">
        <v>230</v>
      </c>
      <c r="K794" s="34">
        <v>206</v>
      </c>
      <c r="L794" s="34">
        <v>248</v>
      </c>
      <c r="M794" s="34">
        <v>230</v>
      </c>
    </row>
    <row r="795" spans="1:13" x14ac:dyDescent="0.2">
      <c r="A795" s="34" t="s">
        <v>101689</v>
      </c>
      <c r="B795" s="34">
        <v>347</v>
      </c>
      <c r="C795" s="34">
        <v>324</v>
      </c>
      <c r="D795" s="34">
        <v>328</v>
      </c>
      <c r="E795" s="34">
        <v>344</v>
      </c>
      <c r="F795" s="34">
        <v>263</v>
      </c>
      <c r="G795" s="34">
        <v>351</v>
      </c>
      <c r="H795" s="34">
        <v>236</v>
      </c>
      <c r="I795" s="34">
        <v>294</v>
      </c>
      <c r="J795" s="34">
        <v>322</v>
      </c>
      <c r="K795" s="34">
        <v>261</v>
      </c>
      <c r="L795" s="34">
        <v>267</v>
      </c>
      <c r="M795" s="34">
        <v>290</v>
      </c>
    </row>
    <row r="796" spans="1:13" x14ac:dyDescent="0.2">
      <c r="A796" s="34" t="s">
        <v>101690</v>
      </c>
      <c r="B796" s="34">
        <v>233</v>
      </c>
      <c r="C796" s="34">
        <v>335</v>
      </c>
      <c r="D796" s="34">
        <v>275</v>
      </c>
      <c r="E796" s="34">
        <v>348</v>
      </c>
      <c r="F796" s="34">
        <v>232</v>
      </c>
      <c r="G796" s="34">
        <v>306</v>
      </c>
      <c r="H796" s="34">
        <v>317</v>
      </c>
      <c r="I796" s="34">
        <v>318</v>
      </c>
      <c r="J796" s="34">
        <v>283</v>
      </c>
      <c r="K796" s="34">
        <v>262</v>
      </c>
      <c r="L796" s="34">
        <v>324</v>
      </c>
      <c r="M796" s="34">
        <v>216</v>
      </c>
    </row>
    <row r="797" spans="1:13" x14ac:dyDescent="0.2">
      <c r="A797" s="34" t="s">
        <v>101691</v>
      </c>
      <c r="B797" s="34">
        <v>318</v>
      </c>
      <c r="C797" s="34">
        <v>477</v>
      </c>
      <c r="D797" s="34">
        <v>342</v>
      </c>
      <c r="E797" s="34">
        <v>451</v>
      </c>
      <c r="F797" s="34">
        <v>280</v>
      </c>
      <c r="G797" s="34">
        <v>450</v>
      </c>
      <c r="H797" s="34">
        <v>280</v>
      </c>
      <c r="I797" s="34">
        <v>466</v>
      </c>
      <c r="J797" s="34">
        <v>351</v>
      </c>
      <c r="K797" s="34">
        <v>364</v>
      </c>
      <c r="L797" s="34">
        <v>270</v>
      </c>
      <c r="M797" s="34">
        <v>327</v>
      </c>
    </row>
    <row r="798" spans="1:13" x14ac:dyDescent="0.2">
      <c r="A798" s="34" t="s">
        <v>101692</v>
      </c>
      <c r="B798" s="34">
        <v>277</v>
      </c>
      <c r="C798" s="34">
        <v>337</v>
      </c>
      <c r="D798" s="34">
        <v>311</v>
      </c>
      <c r="E798" s="34">
        <v>345</v>
      </c>
      <c r="F798" s="34">
        <v>291</v>
      </c>
      <c r="G798" s="34">
        <v>294</v>
      </c>
      <c r="H798" s="34">
        <v>300</v>
      </c>
      <c r="I798" s="34">
        <v>291</v>
      </c>
      <c r="J798" s="34">
        <v>299</v>
      </c>
      <c r="K798" s="34">
        <v>205</v>
      </c>
      <c r="L798" s="34">
        <v>252</v>
      </c>
      <c r="M798" s="34">
        <v>221</v>
      </c>
    </row>
    <row r="799" spans="1:13" x14ac:dyDescent="0.2">
      <c r="A799" s="34" t="s">
        <v>101693</v>
      </c>
      <c r="B799" s="34">
        <v>386</v>
      </c>
      <c r="C799" s="34">
        <v>516</v>
      </c>
      <c r="D799" s="34">
        <v>532</v>
      </c>
      <c r="E799" s="34">
        <v>507</v>
      </c>
      <c r="F799" s="34">
        <v>437</v>
      </c>
      <c r="G799" s="34">
        <v>419</v>
      </c>
      <c r="H799" s="34">
        <v>447</v>
      </c>
      <c r="I799" s="34">
        <v>514</v>
      </c>
      <c r="J799" s="34">
        <v>568</v>
      </c>
      <c r="K799" s="34">
        <v>410</v>
      </c>
      <c r="L799" s="34">
        <v>460</v>
      </c>
      <c r="M799" s="34">
        <v>371</v>
      </c>
    </row>
    <row r="800" spans="1:13" x14ac:dyDescent="0.2">
      <c r="A800" s="34" t="s">
        <v>101694</v>
      </c>
      <c r="B800" s="34">
        <v>342</v>
      </c>
      <c r="C800" s="34">
        <v>550</v>
      </c>
      <c r="D800" s="34">
        <v>407</v>
      </c>
      <c r="E800" s="34">
        <v>535</v>
      </c>
      <c r="F800" s="34">
        <v>460</v>
      </c>
      <c r="G800" s="34">
        <v>407</v>
      </c>
      <c r="H800" s="34">
        <v>461</v>
      </c>
      <c r="I800" s="34">
        <v>445</v>
      </c>
      <c r="J800" s="34">
        <v>353</v>
      </c>
      <c r="K800" s="34">
        <v>340</v>
      </c>
      <c r="L800" s="34">
        <v>409</v>
      </c>
      <c r="M800" s="34">
        <v>384</v>
      </c>
    </row>
    <row r="801" spans="1:13" x14ac:dyDescent="0.2">
      <c r="A801" s="34" t="s">
        <v>101695</v>
      </c>
      <c r="B801" s="34">
        <v>200</v>
      </c>
      <c r="C801" s="34">
        <v>350</v>
      </c>
      <c r="D801" s="34">
        <v>283</v>
      </c>
      <c r="E801" s="34">
        <v>342</v>
      </c>
      <c r="F801" s="34">
        <v>260</v>
      </c>
      <c r="G801" s="34">
        <v>337</v>
      </c>
      <c r="H801" s="34">
        <v>257</v>
      </c>
      <c r="I801" s="34">
        <v>348</v>
      </c>
      <c r="J801" s="34">
        <v>307</v>
      </c>
      <c r="K801" s="34">
        <v>272</v>
      </c>
      <c r="L801" s="34">
        <v>321</v>
      </c>
      <c r="M801" s="34">
        <v>267</v>
      </c>
    </row>
    <row r="802" spans="1:13" x14ac:dyDescent="0.2">
      <c r="A802" s="34" t="s">
        <v>101696</v>
      </c>
      <c r="B802" s="34">
        <v>487</v>
      </c>
      <c r="C802" s="34">
        <v>528</v>
      </c>
      <c r="D802" s="34">
        <v>464</v>
      </c>
      <c r="E802" s="34">
        <v>539</v>
      </c>
      <c r="F802" s="34">
        <v>517</v>
      </c>
      <c r="G802" s="34">
        <v>447</v>
      </c>
      <c r="H802" s="34">
        <v>531</v>
      </c>
      <c r="I802" s="34">
        <v>475</v>
      </c>
      <c r="J802" s="34">
        <v>520</v>
      </c>
      <c r="K802" s="34">
        <v>419</v>
      </c>
      <c r="L802" s="34">
        <v>546</v>
      </c>
      <c r="M802" s="34">
        <v>372</v>
      </c>
    </row>
    <row r="803" spans="1:13" x14ac:dyDescent="0.2">
      <c r="A803" s="34" t="s">
        <v>101697</v>
      </c>
      <c r="B803" s="34">
        <v>394</v>
      </c>
      <c r="C803" s="34">
        <v>387</v>
      </c>
      <c r="D803" s="34">
        <v>456</v>
      </c>
      <c r="E803" s="34">
        <v>458</v>
      </c>
      <c r="F803" s="34">
        <v>360</v>
      </c>
      <c r="G803" s="34">
        <v>350</v>
      </c>
      <c r="H803" s="34">
        <v>449</v>
      </c>
      <c r="I803" s="34">
        <v>372</v>
      </c>
      <c r="J803" s="34">
        <v>390</v>
      </c>
      <c r="K803" s="34">
        <v>286</v>
      </c>
      <c r="L803" s="34">
        <v>428</v>
      </c>
      <c r="M803" s="34">
        <v>287</v>
      </c>
    </row>
    <row r="804" spans="1:13" x14ac:dyDescent="0.2">
      <c r="A804" s="34" t="s">
        <v>101698</v>
      </c>
      <c r="B804" s="34">
        <v>321</v>
      </c>
      <c r="C804" s="34">
        <v>323</v>
      </c>
      <c r="D804" s="34">
        <v>331</v>
      </c>
      <c r="E804" s="34">
        <v>337</v>
      </c>
      <c r="F804" s="34">
        <v>300</v>
      </c>
      <c r="G804" s="34">
        <v>346</v>
      </c>
      <c r="H804" s="34">
        <v>334</v>
      </c>
      <c r="I804" s="34">
        <v>333</v>
      </c>
      <c r="J804" s="34">
        <v>410</v>
      </c>
      <c r="K804" s="34">
        <v>298</v>
      </c>
      <c r="L804" s="34">
        <v>404</v>
      </c>
      <c r="M804" s="34">
        <v>251</v>
      </c>
    </row>
    <row r="805" spans="1:13" x14ac:dyDescent="0.2">
      <c r="A805" s="34" t="s">
        <v>101699</v>
      </c>
      <c r="B805" s="34">
        <v>302</v>
      </c>
      <c r="C805" s="34">
        <v>342</v>
      </c>
      <c r="D805" s="34">
        <v>278</v>
      </c>
      <c r="E805" s="34">
        <v>345</v>
      </c>
      <c r="F805" s="34">
        <v>247</v>
      </c>
      <c r="G805" s="34">
        <v>307</v>
      </c>
      <c r="H805" s="34">
        <v>303</v>
      </c>
      <c r="I805" s="34">
        <v>319</v>
      </c>
      <c r="J805" s="34">
        <v>376</v>
      </c>
      <c r="K805" s="34">
        <v>241</v>
      </c>
      <c r="L805" s="34">
        <v>316</v>
      </c>
      <c r="M805" s="34">
        <v>246</v>
      </c>
    </row>
    <row r="806" spans="1:13" x14ac:dyDescent="0.2">
      <c r="A806" s="34" t="s">
        <v>101700</v>
      </c>
      <c r="B806" s="34">
        <v>501</v>
      </c>
      <c r="C806" s="34">
        <v>563</v>
      </c>
      <c r="D806" s="34">
        <v>671</v>
      </c>
      <c r="E806" s="34">
        <v>597</v>
      </c>
      <c r="F806" s="34">
        <v>533</v>
      </c>
      <c r="G806" s="34">
        <v>525</v>
      </c>
      <c r="H806" s="34">
        <v>683</v>
      </c>
      <c r="I806" s="34">
        <v>632</v>
      </c>
      <c r="J806" s="34">
        <v>631</v>
      </c>
      <c r="K806" s="34">
        <v>462</v>
      </c>
      <c r="L806" s="34">
        <v>624</v>
      </c>
      <c r="M806" s="34">
        <v>443</v>
      </c>
    </row>
    <row r="807" spans="1:13" x14ac:dyDescent="0.2">
      <c r="A807" s="34" t="s">
        <v>101701</v>
      </c>
      <c r="B807" s="34">
        <v>669</v>
      </c>
      <c r="C807" s="34">
        <v>528</v>
      </c>
      <c r="D807" s="34">
        <v>645</v>
      </c>
      <c r="E807" s="34">
        <v>597</v>
      </c>
      <c r="F807" s="34">
        <v>565</v>
      </c>
      <c r="G807" s="34">
        <v>536</v>
      </c>
      <c r="H807" s="34">
        <v>669</v>
      </c>
      <c r="I807" s="34">
        <v>574</v>
      </c>
      <c r="J807" s="34">
        <v>591</v>
      </c>
      <c r="K807" s="34">
        <v>464</v>
      </c>
      <c r="L807" s="34">
        <v>597</v>
      </c>
      <c r="M807" s="34">
        <v>453</v>
      </c>
    </row>
    <row r="808" spans="1:13" x14ac:dyDescent="0.2">
      <c r="A808" s="34" t="s">
        <v>101702</v>
      </c>
      <c r="B808" s="34">
        <v>391</v>
      </c>
      <c r="C808" s="34">
        <v>454</v>
      </c>
      <c r="D808" s="34">
        <v>513</v>
      </c>
      <c r="E808" s="34">
        <v>481</v>
      </c>
      <c r="F808" s="34">
        <v>447</v>
      </c>
      <c r="G808" s="34">
        <v>445</v>
      </c>
      <c r="H808" s="34">
        <v>500</v>
      </c>
      <c r="I808" s="34">
        <v>440</v>
      </c>
      <c r="J808" s="34">
        <v>578</v>
      </c>
      <c r="K808" s="34">
        <v>459</v>
      </c>
      <c r="L808" s="34">
        <v>444</v>
      </c>
      <c r="M808" s="34">
        <v>309</v>
      </c>
    </row>
    <row r="809" spans="1:13" x14ac:dyDescent="0.2">
      <c r="A809" s="34" t="s">
        <v>101703</v>
      </c>
      <c r="B809" s="34">
        <v>228</v>
      </c>
      <c r="C809" s="34">
        <v>245</v>
      </c>
      <c r="D809" s="34">
        <v>257</v>
      </c>
      <c r="E809" s="34">
        <v>253</v>
      </c>
      <c r="F809" s="34">
        <v>260</v>
      </c>
      <c r="G809" s="34">
        <v>253</v>
      </c>
      <c r="H809" s="34">
        <v>282</v>
      </c>
      <c r="I809" s="34">
        <v>265</v>
      </c>
      <c r="J809" s="34">
        <v>260</v>
      </c>
      <c r="K809" s="34">
        <v>169</v>
      </c>
      <c r="L809" s="34">
        <v>229</v>
      </c>
      <c r="M809" s="34">
        <v>187</v>
      </c>
    </row>
    <row r="810" spans="1:13" x14ac:dyDescent="0.2">
      <c r="A810" s="34" t="s">
        <v>101704</v>
      </c>
      <c r="B810" s="34">
        <v>348</v>
      </c>
      <c r="C810" s="34">
        <v>341</v>
      </c>
      <c r="D810" s="34">
        <v>451</v>
      </c>
      <c r="E810" s="34">
        <v>411</v>
      </c>
      <c r="F810" s="34">
        <v>403</v>
      </c>
      <c r="G810" s="34">
        <v>378</v>
      </c>
      <c r="H810" s="34">
        <v>390</v>
      </c>
      <c r="I810" s="34">
        <v>333</v>
      </c>
      <c r="J810" s="34">
        <v>414</v>
      </c>
      <c r="K810" s="34">
        <v>333</v>
      </c>
      <c r="L810" s="34">
        <v>407</v>
      </c>
      <c r="M810" s="34">
        <v>220</v>
      </c>
    </row>
    <row r="811" spans="1:13" x14ac:dyDescent="0.2">
      <c r="A811" s="34" t="s">
        <v>101705</v>
      </c>
      <c r="B811" s="34">
        <v>330</v>
      </c>
      <c r="C811" s="34">
        <v>373</v>
      </c>
      <c r="D811" s="34">
        <v>393</v>
      </c>
      <c r="E811" s="34">
        <v>402</v>
      </c>
      <c r="F811" s="34">
        <v>353</v>
      </c>
      <c r="G811" s="34">
        <v>303</v>
      </c>
      <c r="H811" s="34">
        <v>393</v>
      </c>
      <c r="I811" s="34">
        <v>336</v>
      </c>
      <c r="J811" s="34">
        <v>343</v>
      </c>
      <c r="K811" s="34">
        <v>260</v>
      </c>
      <c r="L811" s="34">
        <v>340</v>
      </c>
      <c r="M811" s="34">
        <v>304</v>
      </c>
    </row>
    <row r="812" spans="1:13" x14ac:dyDescent="0.2">
      <c r="A812" s="34" t="s">
        <v>101706</v>
      </c>
      <c r="B812" s="34">
        <v>365</v>
      </c>
      <c r="C812" s="34">
        <v>340</v>
      </c>
      <c r="D812" s="34">
        <v>328</v>
      </c>
      <c r="E812" s="34">
        <v>343</v>
      </c>
      <c r="F812" s="34">
        <v>319</v>
      </c>
      <c r="G812" s="34">
        <v>350</v>
      </c>
      <c r="H812" s="34">
        <v>401</v>
      </c>
      <c r="I812" s="34">
        <v>313</v>
      </c>
      <c r="J812" s="34">
        <v>386</v>
      </c>
      <c r="K812" s="34">
        <v>282</v>
      </c>
      <c r="L812" s="34">
        <v>318</v>
      </c>
      <c r="M812" s="34">
        <v>227</v>
      </c>
    </row>
    <row r="813" spans="1:13" x14ac:dyDescent="0.2">
      <c r="A813" s="34" t="s">
        <v>101707</v>
      </c>
      <c r="B813" s="34">
        <v>347</v>
      </c>
      <c r="C813" s="34">
        <v>458</v>
      </c>
      <c r="D813" s="34">
        <v>540</v>
      </c>
      <c r="E813" s="34">
        <v>523</v>
      </c>
      <c r="F813" s="34">
        <v>495</v>
      </c>
      <c r="G813" s="34">
        <v>451</v>
      </c>
      <c r="H813" s="34">
        <v>495</v>
      </c>
      <c r="I813" s="34">
        <v>470</v>
      </c>
      <c r="J813" s="34">
        <v>645</v>
      </c>
      <c r="K813" s="34">
        <v>400</v>
      </c>
      <c r="L813" s="34">
        <v>423</v>
      </c>
      <c r="M813" s="34">
        <v>401</v>
      </c>
    </row>
    <row r="814" spans="1:13" x14ac:dyDescent="0.2">
      <c r="A814" s="34" t="s">
        <v>101708</v>
      </c>
      <c r="B814" s="34">
        <v>548</v>
      </c>
      <c r="C814" s="34">
        <v>496</v>
      </c>
      <c r="D814" s="34">
        <v>570</v>
      </c>
      <c r="E814" s="34">
        <v>623</v>
      </c>
      <c r="F814" s="34">
        <v>497</v>
      </c>
      <c r="G814" s="34">
        <v>528</v>
      </c>
      <c r="H814" s="34">
        <v>556</v>
      </c>
      <c r="I814" s="34">
        <v>527</v>
      </c>
      <c r="J814" s="34">
        <v>499</v>
      </c>
      <c r="K814" s="34">
        <v>487</v>
      </c>
      <c r="L814" s="34">
        <v>464</v>
      </c>
      <c r="M814" s="34">
        <v>425</v>
      </c>
    </row>
    <row r="815" spans="1:13" x14ac:dyDescent="0.2">
      <c r="A815" s="34" t="s">
        <v>101709</v>
      </c>
      <c r="B815" s="34">
        <v>305</v>
      </c>
      <c r="C815" s="34">
        <v>364</v>
      </c>
      <c r="D815" s="34">
        <v>348</v>
      </c>
      <c r="E815" s="34">
        <v>381</v>
      </c>
      <c r="F815" s="34">
        <v>233</v>
      </c>
      <c r="G815" s="34">
        <v>307</v>
      </c>
      <c r="H815" s="34">
        <v>405</v>
      </c>
      <c r="I815" s="34">
        <v>302</v>
      </c>
      <c r="J815" s="34">
        <v>307</v>
      </c>
      <c r="K815" s="34">
        <v>268</v>
      </c>
      <c r="L815" s="34">
        <v>276</v>
      </c>
      <c r="M815" s="34">
        <v>212</v>
      </c>
    </row>
    <row r="816" spans="1:13" x14ac:dyDescent="0.2">
      <c r="A816" s="34" t="s">
        <v>101710</v>
      </c>
      <c r="B816" s="34">
        <v>462</v>
      </c>
      <c r="C816" s="34">
        <v>569</v>
      </c>
      <c r="D816" s="34">
        <v>526</v>
      </c>
      <c r="E816" s="34">
        <v>562</v>
      </c>
      <c r="F816" s="34">
        <v>431</v>
      </c>
      <c r="G816" s="34">
        <v>507</v>
      </c>
      <c r="H816" s="34">
        <v>607</v>
      </c>
      <c r="I816" s="34">
        <v>534</v>
      </c>
      <c r="J816" s="34">
        <v>484</v>
      </c>
      <c r="K816" s="34">
        <v>448</v>
      </c>
      <c r="L816" s="34">
        <v>520</v>
      </c>
      <c r="M816" s="34">
        <v>387</v>
      </c>
    </row>
    <row r="817" spans="1:13" x14ac:dyDescent="0.2">
      <c r="A817" s="34" t="s">
        <v>101711</v>
      </c>
      <c r="B817" s="34">
        <v>722</v>
      </c>
      <c r="C817" s="34">
        <v>689</v>
      </c>
      <c r="D817" s="34">
        <v>791</v>
      </c>
      <c r="E817" s="34">
        <v>868</v>
      </c>
      <c r="F817" s="34">
        <v>667</v>
      </c>
      <c r="G817" s="34">
        <v>685</v>
      </c>
      <c r="H817" s="34">
        <v>841</v>
      </c>
      <c r="I817" s="34">
        <v>770</v>
      </c>
      <c r="J817" s="34">
        <v>781</v>
      </c>
      <c r="K817" s="34">
        <v>600</v>
      </c>
      <c r="L817" s="34">
        <v>810</v>
      </c>
      <c r="M817" s="34">
        <v>570</v>
      </c>
    </row>
    <row r="818" spans="1:13" x14ac:dyDescent="0.2">
      <c r="A818" s="34" t="s">
        <v>101712</v>
      </c>
      <c r="B818" s="34">
        <v>633</v>
      </c>
      <c r="C818" s="34">
        <v>576</v>
      </c>
      <c r="D818" s="34">
        <v>567</v>
      </c>
      <c r="E818" s="34">
        <v>646</v>
      </c>
      <c r="F818" s="34">
        <v>521</v>
      </c>
      <c r="G818" s="34">
        <v>575</v>
      </c>
      <c r="H818" s="34">
        <v>635</v>
      </c>
      <c r="I818" s="34">
        <v>566</v>
      </c>
      <c r="J818" s="34">
        <v>653</v>
      </c>
      <c r="K818" s="34">
        <v>483</v>
      </c>
      <c r="L818" s="34">
        <v>639</v>
      </c>
      <c r="M818" s="34">
        <v>495</v>
      </c>
    </row>
    <row r="819" spans="1:13" x14ac:dyDescent="0.2">
      <c r="A819" s="34" t="s">
        <v>101713</v>
      </c>
      <c r="B819" s="34">
        <v>627</v>
      </c>
      <c r="C819" s="34">
        <v>716</v>
      </c>
      <c r="D819" s="34">
        <v>701</v>
      </c>
      <c r="E819" s="34">
        <v>692</v>
      </c>
      <c r="F819" s="34">
        <v>677</v>
      </c>
      <c r="G819" s="34">
        <v>581</v>
      </c>
      <c r="H819" s="34">
        <v>752</v>
      </c>
      <c r="I819" s="34">
        <v>709</v>
      </c>
      <c r="J819" s="34">
        <v>647</v>
      </c>
      <c r="K819" s="34">
        <v>524</v>
      </c>
      <c r="L819" s="34">
        <v>667</v>
      </c>
      <c r="M819" s="34">
        <v>525</v>
      </c>
    </row>
    <row r="820" spans="1:13" x14ac:dyDescent="0.2">
      <c r="A820" s="34" t="s">
        <v>101714</v>
      </c>
      <c r="B820" s="34">
        <v>431</v>
      </c>
      <c r="C820" s="34">
        <v>403</v>
      </c>
      <c r="D820" s="34">
        <v>463</v>
      </c>
      <c r="E820" s="34">
        <v>426</v>
      </c>
      <c r="F820" s="34">
        <v>396</v>
      </c>
      <c r="G820" s="34">
        <v>402</v>
      </c>
      <c r="H820" s="34">
        <v>394</v>
      </c>
      <c r="I820" s="34">
        <v>505</v>
      </c>
      <c r="J820" s="34">
        <v>412</v>
      </c>
      <c r="K820" s="34">
        <v>365</v>
      </c>
      <c r="L820" s="34">
        <v>434</v>
      </c>
      <c r="M820" s="34">
        <v>326</v>
      </c>
    </row>
    <row r="821" spans="1:13" x14ac:dyDescent="0.2">
      <c r="A821" s="34" t="s">
        <v>101715</v>
      </c>
      <c r="B821" s="34">
        <v>443</v>
      </c>
      <c r="C821" s="34">
        <v>469</v>
      </c>
      <c r="D821" s="34">
        <v>432</v>
      </c>
      <c r="E821" s="34">
        <v>468</v>
      </c>
      <c r="F821" s="34">
        <v>455</v>
      </c>
      <c r="G821" s="34">
        <v>462</v>
      </c>
      <c r="H821" s="34">
        <v>526</v>
      </c>
      <c r="I821" s="34">
        <v>429</v>
      </c>
      <c r="J821" s="34">
        <v>418</v>
      </c>
      <c r="K821" s="34">
        <v>333</v>
      </c>
      <c r="L821" s="34">
        <v>454</v>
      </c>
      <c r="M821" s="34">
        <v>363</v>
      </c>
    </row>
    <row r="822" spans="1:13" x14ac:dyDescent="0.2">
      <c r="A822" s="34" t="s">
        <v>101716</v>
      </c>
      <c r="B822" s="34">
        <v>763</v>
      </c>
      <c r="C822" s="34">
        <v>792</v>
      </c>
      <c r="D822" s="34">
        <v>891</v>
      </c>
      <c r="E822" s="34">
        <v>861</v>
      </c>
      <c r="F822" s="34">
        <v>791</v>
      </c>
      <c r="G822" s="34">
        <v>712</v>
      </c>
      <c r="H822" s="34">
        <v>925</v>
      </c>
      <c r="I822" s="34">
        <v>792</v>
      </c>
      <c r="J822" s="34">
        <v>925</v>
      </c>
      <c r="K822" s="34">
        <v>709</v>
      </c>
      <c r="L822" s="34">
        <v>862</v>
      </c>
      <c r="M822" s="34">
        <v>641</v>
      </c>
    </row>
    <row r="823" spans="1:13" x14ac:dyDescent="0.2">
      <c r="A823" s="34" t="s">
        <v>101717</v>
      </c>
      <c r="B823" s="34">
        <v>410</v>
      </c>
      <c r="C823" s="34">
        <v>531</v>
      </c>
      <c r="D823" s="34">
        <v>437</v>
      </c>
      <c r="E823" s="34">
        <v>558</v>
      </c>
      <c r="F823" s="34">
        <v>382</v>
      </c>
      <c r="G823" s="34">
        <v>510</v>
      </c>
      <c r="H823" s="34">
        <v>472</v>
      </c>
      <c r="I823" s="34">
        <v>488</v>
      </c>
      <c r="J823" s="34">
        <v>416</v>
      </c>
      <c r="K823" s="34">
        <v>451</v>
      </c>
      <c r="L823" s="34">
        <v>419</v>
      </c>
      <c r="M823" s="34">
        <v>375</v>
      </c>
    </row>
    <row r="824" spans="1:13" x14ac:dyDescent="0.2">
      <c r="A824" s="34" t="s">
        <v>101718</v>
      </c>
      <c r="B824" s="34">
        <v>318</v>
      </c>
      <c r="C824" s="34">
        <v>373</v>
      </c>
      <c r="D824" s="34">
        <v>363</v>
      </c>
      <c r="E824" s="34">
        <v>374</v>
      </c>
      <c r="F824" s="34">
        <v>284</v>
      </c>
      <c r="G824" s="34">
        <v>341</v>
      </c>
      <c r="H824" s="34">
        <v>299</v>
      </c>
      <c r="I824" s="34">
        <v>328</v>
      </c>
      <c r="J824" s="34">
        <v>324</v>
      </c>
      <c r="K824" s="34">
        <v>304</v>
      </c>
      <c r="L824" s="34">
        <v>298</v>
      </c>
      <c r="M824" s="34">
        <v>249</v>
      </c>
    </row>
    <row r="825" spans="1:13" x14ac:dyDescent="0.2">
      <c r="A825" s="34" t="s">
        <v>101719</v>
      </c>
      <c r="B825" s="34">
        <v>309</v>
      </c>
      <c r="C825" s="34">
        <v>373</v>
      </c>
      <c r="D825" s="34">
        <v>441</v>
      </c>
      <c r="E825" s="34">
        <v>405</v>
      </c>
      <c r="F825" s="34">
        <v>378</v>
      </c>
      <c r="G825" s="34">
        <v>312</v>
      </c>
      <c r="H825" s="34">
        <v>351</v>
      </c>
      <c r="I825" s="34">
        <v>345</v>
      </c>
      <c r="J825" s="34">
        <v>382</v>
      </c>
      <c r="K825" s="34">
        <v>336</v>
      </c>
      <c r="L825" s="34">
        <v>359</v>
      </c>
      <c r="M825" s="34">
        <v>327</v>
      </c>
    </row>
    <row r="826" spans="1:13" x14ac:dyDescent="0.2">
      <c r="A826" s="34" t="s">
        <v>101720</v>
      </c>
      <c r="B826" s="34">
        <v>283</v>
      </c>
      <c r="C826" s="34">
        <v>324</v>
      </c>
      <c r="D826" s="34">
        <v>329</v>
      </c>
      <c r="E826" s="34">
        <v>361</v>
      </c>
      <c r="F826" s="34">
        <v>336</v>
      </c>
      <c r="G826" s="34">
        <v>344</v>
      </c>
      <c r="H826" s="34">
        <v>358</v>
      </c>
      <c r="I826" s="34">
        <v>363</v>
      </c>
      <c r="J826" s="34">
        <v>256</v>
      </c>
      <c r="K826" s="34">
        <v>326</v>
      </c>
      <c r="L826" s="34">
        <v>335</v>
      </c>
      <c r="M826" s="34">
        <v>222</v>
      </c>
    </row>
    <row r="827" spans="1:13" x14ac:dyDescent="0.2">
      <c r="A827" s="34" t="s">
        <v>101721</v>
      </c>
      <c r="B827" s="34">
        <v>450</v>
      </c>
      <c r="C827" s="34">
        <v>474</v>
      </c>
      <c r="D827" s="34">
        <v>458</v>
      </c>
      <c r="E827" s="34">
        <v>475</v>
      </c>
      <c r="F827" s="34">
        <v>398</v>
      </c>
      <c r="G827" s="34">
        <v>416</v>
      </c>
      <c r="H827" s="34">
        <v>425</v>
      </c>
      <c r="I827" s="34">
        <v>470</v>
      </c>
      <c r="J827" s="34">
        <v>431</v>
      </c>
      <c r="K827" s="34">
        <v>407</v>
      </c>
      <c r="L827" s="34">
        <v>464</v>
      </c>
      <c r="M827" s="34">
        <v>371</v>
      </c>
    </row>
    <row r="828" spans="1:13" x14ac:dyDescent="0.2">
      <c r="A828" s="34" t="s">
        <v>101722</v>
      </c>
      <c r="B828" s="34">
        <v>551</v>
      </c>
      <c r="C828" s="34">
        <v>520</v>
      </c>
      <c r="D828" s="34">
        <v>623</v>
      </c>
      <c r="E828" s="34">
        <v>623</v>
      </c>
      <c r="F828" s="34">
        <v>547</v>
      </c>
      <c r="G828" s="34">
        <v>523</v>
      </c>
      <c r="H828" s="34">
        <v>623</v>
      </c>
      <c r="I828" s="34">
        <v>553</v>
      </c>
      <c r="J828" s="34">
        <v>554</v>
      </c>
      <c r="K828" s="34">
        <v>466</v>
      </c>
      <c r="L828" s="34">
        <v>597</v>
      </c>
      <c r="M828" s="34">
        <v>411</v>
      </c>
    </row>
    <row r="829" spans="1:13" x14ac:dyDescent="0.2">
      <c r="A829" s="34" t="s">
        <v>101723</v>
      </c>
      <c r="B829" s="34">
        <v>370</v>
      </c>
      <c r="C829" s="34">
        <v>363</v>
      </c>
      <c r="D829" s="34">
        <v>419</v>
      </c>
      <c r="E829" s="34">
        <v>422</v>
      </c>
      <c r="F829" s="34">
        <v>384</v>
      </c>
      <c r="G829" s="34">
        <v>288</v>
      </c>
      <c r="H829" s="34">
        <v>371</v>
      </c>
      <c r="I829" s="34">
        <v>441</v>
      </c>
      <c r="J829" s="34">
        <v>377</v>
      </c>
      <c r="K829" s="34">
        <v>341</v>
      </c>
      <c r="L829" s="34">
        <v>351</v>
      </c>
      <c r="M829" s="34">
        <v>332</v>
      </c>
    </row>
    <row r="830" spans="1:13" x14ac:dyDescent="0.2">
      <c r="A830" s="34" t="s">
        <v>101724</v>
      </c>
      <c r="B830" s="34">
        <v>251</v>
      </c>
      <c r="C830" s="34">
        <v>308</v>
      </c>
      <c r="D830" s="34">
        <v>322</v>
      </c>
      <c r="E830" s="34">
        <v>302</v>
      </c>
      <c r="F830" s="34">
        <v>234</v>
      </c>
      <c r="G830" s="34">
        <v>253</v>
      </c>
      <c r="H830" s="34">
        <v>309</v>
      </c>
      <c r="I830" s="34">
        <v>291</v>
      </c>
      <c r="J830" s="34">
        <v>272</v>
      </c>
      <c r="K830" s="34">
        <v>248</v>
      </c>
      <c r="L830" s="34">
        <v>271</v>
      </c>
      <c r="M830" s="34">
        <v>186</v>
      </c>
    </row>
    <row r="831" spans="1:13" x14ac:dyDescent="0.2">
      <c r="A831" s="34" t="s">
        <v>101725</v>
      </c>
      <c r="B831" s="34">
        <v>295</v>
      </c>
      <c r="C831" s="34">
        <v>383</v>
      </c>
      <c r="D831" s="34">
        <v>420</v>
      </c>
      <c r="E831" s="34">
        <v>513</v>
      </c>
      <c r="F831" s="34">
        <v>283</v>
      </c>
      <c r="G831" s="34">
        <v>416</v>
      </c>
      <c r="H831" s="34">
        <v>334</v>
      </c>
      <c r="I831" s="34">
        <v>432</v>
      </c>
      <c r="J831" s="34">
        <v>433</v>
      </c>
      <c r="K831" s="34">
        <v>341</v>
      </c>
      <c r="L831" s="34">
        <v>362</v>
      </c>
      <c r="M831" s="34">
        <v>340</v>
      </c>
    </row>
    <row r="832" spans="1:13" x14ac:dyDescent="0.2">
      <c r="A832" s="34" t="s">
        <v>101726</v>
      </c>
      <c r="B832" s="34">
        <v>344</v>
      </c>
      <c r="C832" s="34">
        <v>441</v>
      </c>
      <c r="D832" s="34">
        <v>439</v>
      </c>
      <c r="E832" s="34">
        <v>425</v>
      </c>
      <c r="F832" s="34">
        <v>391</v>
      </c>
      <c r="G832" s="34">
        <v>389</v>
      </c>
      <c r="H832" s="34">
        <v>533</v>
      </c>
      <c r="I832" s="34">
        <v>410</v>
      </c>
      <c r="J832" s="34">
        <v>457</v>
      </c>
      <c r="K832" s="34">
        <v>335</v>
      </c>
      <c r="L832" s="34">
        <v>472</v>
      </c>
      <c r="M832" s="34">
        <v>309</v>
      </c>
    </row>
    <row r="833" spans="1:13" x14ac:dyDescent="0.2">
      <c r="A833" s="34" t="s">
        <v>101727</v>
      </c>
      <c r="B833" s="34">
        <v>220</v>
      </c>
      <c r="C833" s="34">
        <v>338</v>
      </c>
      <c r="D833" s="34">
        <v>249</v>
      </c>
      <c r="E833" s="34">
        <v>337</v>
      </c>
      <c r="F833" s="34">
        <v>232</v>
      </c>
      <c r="G833" s="34">
        <v>318</v>
      </c>
      <c r="H833" s="34">
        <v>357</v>
      </c>
      <c r="I833" s="34">
        <v>297</v>
      </c>
      <c r="J833" s="34">
        <v>297</v>
      </c>
      <c r="K833" s="34">
        <v>295</v>
      </c>
      <c r="L833" s="34">
        <v>303</v>
      </c>
      <c r="M833" s="34">
        <v>273</v>
      </c>
    </row>
    <row r="834" spans="1:13" x14ac:dyDescent="0.2">
      <c r="A834" s="34" t="s">
        <v>101728</v>
      </c>
      <c r="B834" s="34">
        <v>552</v>
      </c>
      <c r="C834" s="34">
        <v>710</v>
      </c>
      <c r="D834" s="34">
        <v>657</v>
      </c>
      <c r="E834" s="34">
        <v>654</v>
      </c>
      <c r="F834" s="34">
        <v>602</v>
      </c>
      <c r="G834" s="34">
        <v>616</v>
      </c>
      <c r="H834" s="34">
        <v>754</v>
      </c>
      <c r="I834" s="34">
        <v>650</v>
      </c>
      <c r="J834" s="34">
        <v>652</v>
      </c>
      <c r="K834" s="34">
        <v>463</v>
      </c>
      <c r="L834" s="34">
        <v>653</v>
      </c>
      <c r="M834" s="34">
        <v>519</v>
      </c>
    </row>
    <row r="835" spans="1:13" x14ac:dyDescent="0.2">
      <c r="A835" s="34" t="s">
        <v>101729</v>
      </c>
      <c r="B835" s="34">
        <v>390</v>
      </c>
      <c r="C835" s="34">
        <v>282</v>
      </c>
      <c r="D835" s="34">
        <v>281</v>
      </c>
      <c r="E835" s="34">
        <v>329</v>
      </c>
      <c r="F835" s="34">
        <v>260</v>
      </c>
      <c r="G835" s="34">
        <v>301</v>
      </c>
      <c r="H835" s="34">
        <v>348</v>
      </c>
      <c r="I835" s="34">
        <v>294</v>
      </c>
      <c r="J835" s="34">
        <v>337</v>
      </c>
      <c r="K835" s="34">
        <v>215</v>
      </c>
      <c r="L835" s="34">
        <v>280</v>
      </c>
      <c r="M835" s="34">
        <v>220</v>
      </c>
    </row>
    <row r="836" spans="1:13" x14ac:dyDescent="0.2">
      <c r="A836" s="34" t="s">
        <v>101730</v>
      </c>
      <c r="B836" s="34">
        <v>309</v>
      </c>
      <c r="C836" s="34">
        <v>326</v>
      </c>
      <c r="D836" s="34">
        <v>334</v>
      </c>
      <c r="E836" s="34">
        <v>348</v>
      </c>
      <c r="F836" s="34">
        <v>284</v>
      </c>
      <c r="G836" s="34">
        <v>269</v>
      </c>
      <c r="H836" s="34">
        <v>391</v>
      </c>
      <c r="I836" s="34">
        <v>329</v>
      </c>
      <c r="J836" s="34">
        <v>333</v>
      </c>
      <c r="K836" s="34">
        <v>296</v>
      </c>
      <c r="L836" s="34">
        <v>247</v>
      </c>
      <c r="M836" s="34">
        <v>229</v>
      </c>
    </row>
    <row r="837" spans="1:13" x14ac:dyDescent="0.2">
      <c r="A837" s="34" t="s">
        <v>101731</v>
      </c>
      <c r="B837" s="34">
        <v>266</v>
      </c>
      <c r="C837" s="34">
        <v>269</v>
      </c>
      <c r="D837" s="34">
        <v>310</v>
      </c>
      <c r="E837" s="34">
        <v>266</v>
      </c>
      <c r="F837" s="34">
        <v>266</v>
      </c>
      <c r="G837" s="34">
        <v>252</v>
      </c>
      <c r="H837" s="34">
        <v>293</v>
      </c>
      <c r="I837" s="34">
        <v>277</v>
      </c>
      <c r="J837" s="34">
        <v>317</v>
      </c>
      <c r="K837" s="34">
        <v>206</v>
      </c>
      <c r="L837" s="34">
        <v>261</v>
      </c>
      <c r="M837" s="34">
        <v>201</v>
      </c>
    </row>
    <row r="838" spans="1:13" x14ac:dyDescent="0.2">
      <c r="A838" s="34" t="s">
        <v>101732</v>
      </c>
      <c r="B838" s="34">
        <v>233</v>
      </c>
      <c r="C838" s="34">
        <v>287</v>
      </c>
      <c r="D838" s="34">
        <v>247</v>
      </c>
      <c r="E838" s="34">
        <v>255</v>
      </c>
      <c r="F838" s="34">
        <v>262</v>
      </c>
      <c r="G838" s="34">
        <v>242</v>
      </c>
      <c r="H838" s="34">
        <v>252</v>
      </c>
      <c r="I838" s="34">
        <v>312</v>
      </c>
      <c r="J838" s="34">
        <v>291</v>
      </c>
      <c r="K838" s="34">
        <v>225</v>
      </c>
      <c r="L838" s="34">
        <v>260</v>
      </c>
      <c r="M838" s="34">
        <v>196</v>
      </c>
    </row>
    <row r="839" spans="1:13" x14ac:dyDescent="0.2">
      <c r="A839" s="34" t="s">
        <v>101733</v>
      </c>
      <c r="B839" s="34">
        <v>254</v>
      </c>
      <c r="C839" s="34">
        <v>283</v>
      </c>
      <c r="D839" s="34">
        <v>384</v>
      </c>
      <c r="E839" s="34">
        <v>309</v>
      </c>
      <c r="F839" s="34">
        <v>328</v>
      </c>
      <c r="G839" s="34">
        <v>289</v>
      </c>
      <c r="H839" s="34">
        <v>415</v>
      </c>
      <c r="I839" s="34">
        <v>300</v>
      </c>
      <c r="J839" s="34">
        <v>315</v>
      </c>
      <c r="K839" s="34">
        <v>294</v>
      </c>
      <c r="L839" s="34">
        <v>292</v>
      </c>
      <c r="M839" s="34">
        <v>279</v>
      </c>
    </row>
    <row r="840" spans="1:13" x14ac:dyDescent="0.2">
      <c r="A840" s="34" t="s">
        <v>101734</v>
      </c>
      <c r="B840" s="34">
        <v>268</v>
      </c>
      <c r="C840" s="34">
        <v>301</v>
      </c>
      <c r="D840" s="34">
        <v>276</v>
      </c>
      <c r="E840" s="34">
        <v>302</v>
      </c>
      <c r="F840" s="34">
        <v>234</v>
      </c>
      <c r="G840" s="34">
        <v>274</v>
      </c>
      <c r="H840" s="34">
        <v>279</v>
      </c>
      <c r="I840" s="34">
        <v>309</v>
      </c>
      <c r="J840" s="34">
        <v>272</v>
      </c>
      <c r="K840" s="34">
        <v>286</v>
      </c>
      <c r="L840" s="34">
        <v>270</v>
      </c>
      <c r="M840" s="34">
        <v>233</v>
      </c>
    </row>
    <row r="841" spans="1:13" x14ac:dyDescent="0.2">
      <c r="A841" s="34" t="s">
        <v>101735</v>
      </c>
      <c r="B841" s="34">
        <v>304</v>
      </c>
      <c r="C841" s="34">
        <v>406</v>
      </c>
      <c r="D841" s="34">
        <v>397</v>
      </c>
      <c r="E841" s="34">
        <v>423</v>
      </c>
      <c r="F841" s="34">
        <v>332</v>
      </c>
      <c r="G841" s="34">
        <v>412</v>
      </c>
      <c r="H841" s="34">
        <v>434</v>
      </c>
      <c r="I841" s="34">
        <v>364</v>
      </c>
      <c r="J841" s="34">
        <v>456</v>
      </c>
      <c r="K841" s="34">
        <v>360</v>
      </c>
      <c r="L841" s="34">
        <v>350</v>
      </c>
      <c r="M841" s="34">
        <v>294</v>
      </c>
    </row>
    <row r="842" spans="1:13" x14ac:dyDescent="0.2">
      <c r="A842" s="34" t="s">
        <v>101736</v>
      </c>
      <c r="B842" s="34">
        <v>373</v>
      </c>
      <c r="C842" s="34">
        <v>356</v>
      </c>
      <c r="D842" s="34">
        <v>370</v>
      </c>
      <c r="E842" s="34">
        <v>375</v>
      </c>
      <c r="F842" s="34">
        <v>312</v>
      </c>
      <c r="G842" s="34">
        <v>283</v>
      </c>
      <c r="H842" s="34">
        <v>372</v>
      </c>
      <c r="I842" s="34">
        <v>343</v>
      </c>
      <c r="J842" s="34">
        <v>392</v>
      </c>
      <c r="K842" s="34">
        <v>303</v>
      </c>
      <c r="L842" s="34">
        <v>310</v>
      </c>
      <c r="M842" s="34">
        <v>286</v>
      </c>
    </row>
    <row r="843" spans="1:13" x14ac:dyDescent="0.2">
      <c r="A843" s="34" t="s">
        <v>101737</v>
      </c>
      <c r="B843" s="34">
        <v>378</v>
      </c>
      <c r="C843" s="34">
        <v>479</v>
      </c>
      <c r="D843" s="34">
        <v>389</v>
      </c>
      <c r="E843" s="34">
        <v>407</v>
      </c>
      <c r="F843" s="34">
        <v>369</v>
      </c>
      <c r="G843" s="34">
        <v>364</v>
      </c>
      <c r="H843" s="34">
        <v>380</v>
      </c>
      <c r="I843" s="34">
        <v>405</v>
      </c>
      <c r="J843" s="34">
        <v>429</v>
      </c>
      <c r="K843" s="34">
        <v>349</v>
      </c>
      <c r="L843" s="34">
        <v>379</v>
      </c>
      <c r="M843" s="34">
        <v>408</v>
      </c>
    </row>
    <row r="844" spans="1:13" x14ac:dyDescent="0.2">
      <c r="A844" s="34" t="s">
        <v>101738</v>
      </c>
      <c r="B844" s="34">
        <v>411</v>
      </c>
      <c r="C844" s="34">
        <v>350</v>
      </c>
      <c r="D844" s="34">
        <v>427</v>
      </c>
      <c r="E844" s="34">
        <v>339</v>
      </c>
      <c r="F844" s="34">
        <v>407</v>
      </c>
      <c r="G844" s="34">
        <v>318</v>
      </c>
      <c r="H844" s="34">
        <v>451</v>
      </c>
      <c r="I844" s="34">
        <v>311</v>
      </c>
      <c r="J844" s="34">
        <v>424</v>
      </c>
      <c r="K844" s="34">
        <v>301</v>
      </c>
      <c r="L844" s="34">
        <v>396</v>
      </c>
      <c r="M844" s="34">
        <v>264</v>
      </c>
    </row>
    <row r="845" spans="1:13" x14ac:dyDescent="0.2">
      <c r="A845" s="34" t="s">
        <v>101739</v>
      </c>
      <c r="B845" s="34">
        <v>454</v>
      </c>
      <c r="C845" s="34">
        <v>462</v>
      </c>
      <c r="D845" s="34">
        <v>503</v>
      </c>
      <c r="E845" s="34">
        <v>564</v>
      </c>
      <c r="F845" s="34">
        <v>458</v>
      </c>
      <c r="G845" s="34">
        <v>429</v>
      </c>
      <c r="H845" s="34">
        <v>574</v>
      </c>
      <c r="I845" s="34">
        <v>476</v>
      </c>
      <c r="J845" s="34">
        <v>497</v>
      </c>
      <c r="K845" s="34">
        <v>398</v>
      </c>
      <c r="L845" s="34">
        <v>517</v>
      </c>
      <c r="M845" s="34">
        <v>382</v>
      </c>
    </row>
    <row r="846" spans="1:13" x14ac:dyDescent="0.2">
      <c r="A846" s="34" t="s">
        <v>101740</v>
      </c>
      <c r="B846" s="34">
        <v>346</v>
      </c>
      <c r="C846" s="34">
        <v>372</v>
      </c>
      <c r="D846" s="34">
        <v>329</v>
      </c>
      <c r="E846" s="34">
        <v>383</v>
      </c>
      <c r="F846" s="34">
        <v>286</v>
      </c>
      <c r="G846" s="34">
        <v>329</v>
      </c>
      <c r="H846" s="34">
        <v>410</v>
      </c>
      <c r="I846" s="34">
        <v>338</v>
      </c>
      <c r="J846" s="34">
        <v>368</v>
      </c>
      <c r="K846" s="34">
        <v>310</v>
      </c>
      <c r="L846" s="34">
        <v>316</v>
      </c>
      <c r="M846" s="34">
        <v>254</v>
      </c>
    </row>
    <row r="847" spans="1:13" x14ac:dyDescent="0.2">
      <c r="A847" s="34" t="s">
        <v>101741</v>
      </c>
      <c r="B847" s="34">
        <v>208</v>
      </c>
      <c r="C847" s="34">
        <v>235</v>
      </c>
      <c r="D847" s="34">
        <v>240</v>
      </c>
      <c r="E847" s="34">
        <v>240</v>
      </c>
      <c r="F847" s="34">
        <v>152</v>
      </c>
      <c r="G847" s="34">
        <v>208</v>
      </c>
      <c r="H847" s="34">
        <v>257</v>
      </c>
      <c r="I847" s="34">
        <v>226</v>
      </c>
      <c r="J847" s="34">
        <v>254</v>
      </c>
      <c r="K847" s="34">
        <v>199</v>
      </c>
      <c r="L847" s="34">
        <v>211</v>
      </c>
      <c r="M847" s="34">
        <v>172</v>
      </c>
    </row>
    <row r="848" spans="1:13" x14ac:dyDescent="0.2">
      <c r="A848" s="34" t="s">
        <v>101742</v>
      </c>
      <c r="B848" s="34">
        <v>310</v>
      </c>
      <c r="C848" s="34">
        <v>351</v>
      </c>
      <c r="D848" s="34">
        <v>343</v>
      </c>
      <c r="E848" s="34">
        <v>330</v>
      </c>
      <c r="F848" s="34">
        <v>270</v>
      </c>
      <c r="G848" s="34">
        <v>318</v>
      </c>
      <c r="H848" s="34">
        <v>396</v>
      </c>
      <c r="I848" s="34">
        <v>347</v>
      </c>
      <c r="J848" s="34">
        <v>414</v>
      </c>
      <c r="K848" s="34">
        <v>273</v>
      </c>
      <c r="L848" s="34">
        <v>378</v>
      </c>
      <c r="M848" s="34">
        <v>300</v>
      </c>
    </row>
    <row r="849" spans="1:13" x14ac:dyDescent="0.2">
      <c r="A849" s="34" t="s">
        <v>101743</v>
      </c>
      <c r="B849" s="34">
        <v>415</v>
      </c>
      <c r="C849" s="34">
        <v>630</v>
      </c>
      <c r="D849" s="34">
        <v>507</v>
      </c>
      <c r="E849" s="34">
        <v>587</v>
      </c>
      <c r="F849" s="34">
        <v>408</v>
      </c>
      <c r="G849" s="34">
        <v>601</v>
      </c>
      <c r="H849" s="34">
        <v>534</v>
      </c>
      <c r="I849" s="34">
        <v>628</v>
      </c>
      <c r="J849" s="34">
        <v>603</v>
      </c>
      <c r="K849" s="34">
        <v>510</v>
      </c>
      <c r="L849" s="34">
        <v>526</v>
      </c>
      <c r="M849" s="34">
        <v>423</v>
      </c>
    </row>
    <row r="850" spans="1:13" x14ac:dyDescent="0.2">
      <c r="A850" s="34" t="s">
        <v>101744</v>
      </c>
      <c r="B850" s="34">
        <v>320</v>
      </c>
      <c r="C850" s="34">
        <v>383</v>
      </c>
      <c r="D850" s="34">
        <v>360</v>
      </c>
      <c r="E850" s="34">
        <v>389</v>
      </c>
      <c r="F850" s="34">
        <v>268</v>
      </c>
      <c r="G850" s="34">
        <v>308</v>
      </c>
      <c r="H850" s="34">
        <v>373</v>
      </c>
      <c r="I850" s="34">
        <v>302</v>
      </c>
      <c r="J850" s="34">
        <v>386</v>
      </c>
      <c r="K850" s="34">
        <v>300</v>
      </c>
      <c r="L850" s="34">
        <v>345</v>
      </c>
      <c r="M850" s="34">
        <v>259</v>
      </c>
    </row>
    <row r="851" spans="1:13" x14ac:dyDescent="0.2">
      <c r="A851" s="34" t="s">
        <v>101745</v>
      </c>
      <c r="B851" s="34">
        <v>201</v>
      </c>
      <c r="C851" s="34">
        <v>231</v>
      </c>
      <c r="D851" s="34">
        <v>226</v>
      </c>
      <c r="E851" s="34">
        <v>233</v>
      </c>
      <c r="F851" s="34">
        <v>220</v>
      </c>
      <c r="G851" s="34">
        <v>251</v>
      </c>
      <c r="H851" s="34">
        <v>267</v>
      </c>
      <c r="I851" s="34">
        <v>259</v>
      </c>
      <c r="J851" s="34">
        <v>265</v>
      </c>
      <c r="K851" s="34">
        <v>212</v>
      </c>
      <c r="L851" s="34">
        <v>255</v>
      </c>
      <c r="M851" s="34">
        <v>205</v>
      </c>
    </row>
    <row r="852" spans="1:13" x14ac:dyDescent="0.2">
      <c r="A852" s="34" t="s">
        <v>101746</v>
      </c>
      <c r="B852" s="34">
        <v>352</v>
      </c>
      <c r="C852" s="34">
        <v>326</v>
      </c>
      <c r="D852" s="34">
        <v>348</v>
      </c>
      <c r="E852" s="34">
        <v>384</v>
      </c>
      <c r="F852" s="34">
        <v>306</v>
      </c>
      <c r="G852" s="34">
        <v>330</v>
      </c>
      <c r="H852" s="34">
        <v>410</v>
      </c>
      <c r="I852" s="34">
        <v>363</v>
      </c>
      <c r="J852" s="34">
        <v>342</v>
      </c>
      <c r="K852" s="34">
        <v>296</v>
      </c>
      <c r="L852" s="34">
        <v>311</v>
      </c>
      <c r="M852" s="34">
        <v>280</v>
      </c>
    </row>
    <row r="853" spans="1:13" x14ac:dyDescent="0.2">
      <c r="A853" s="34" t="s">
        <v>101747</v>
      </c>
      <c r="B853" s="34">
        <v>270</v>
      </c>
      <c r="C853" s="34">
        <v>197</v>
      </c>
      <c r="D853" s="34">
        <v>319</v>
      </c>
      <c r="E853" s="34">
        <v>250</v>
      </c>
      <c r="F853" s="34">
        <v>276</v>
      </c>
      <c r="G853" s="34">
        <v>239</v>
      </c>
      <c r="H853" s="34">
        <v>325</v>
      </c>
      <c r="I853" s="34">
        <v>234</v>
      </c>
      <c r="J853" s="34">
        <v>322</v>
      </c>
      <c r="K853" s="34">
        <v>210</v>
      </c>
      <c r="L853" s="34">
        <v>273</v>
      </c>
      <c r="M853" s="34">
        <v>164</v>
      </c>
    </row>
    <row r="854" spans="1:13" x14ac:dyDescent="0.2">
      <c r="A854" s="34" t="s">
        <v>101748</v>
      </c>
      <c r="B854" s="34">
        <v>384</v>
      </c>
      <c r="C854" s="34">
        <v>388</v>
      </c>
      <c r="D854" s="34">
        <v>391</v>
      </c>
      <c r="E854" s="34">
        <v>418</v>
      </c>
      <c r="F854" s="34">
        <v>337</v>
      </c>
      <c r="G854" s="34">
        <v>383</v>
      </c>
      <c r="H854" s="34">
        <v>434</v>
      </c>
      <c r="I854" s="34">
        <v>393</v>
      </c>
      <c r="J854" s="34">
        <v>402</v>
      </c>
      <c r="K854" s="34">
        <v>335</v>
      </c>
      <c r="L854" s="34">
        <v>366</v>
      </c>
      <c r="M854" s="34">
        <v>328</v>
      </c>
    </row>
    <row r="855" spans="1:13" x14ac:dyDescent="0.2">
      <c r="A855" s="34" t="s">
        <v>101749</v>
      </c>
      <c r="B855" s="34">
        <v>336</v>
      </c>
      <c r="C855" s="34">
        <v>408</v>
      </c>
      <c r="D855" s="34">
        <v>364</v>
      </c>
      <c r="E855" s="34">
        <v>362</v>
      </c>
      <c r="F855" s="34">
        <v>262</v>
      </c>
      <c r="G855" s="34">
        <v>355</v>
      </c>
      <c r="H855" s="34">
        <v>373</v>
      </c>
      <c r="I855" s="34">
        <v>316</v>
      </c>
      <c r="J855" s="34">
        <v>340</v>
      </c>
      <c r="K855" s="34">
        <v>319</v>
      </c>
      <c r="L855" s="34">
        <v>312</v>
      </c>
      <c r="M855" s="34">
        <v>304</v>
      </c>
    </row>
    <row r="856" spans="1:13" x14ac:dyDescent="0.2">
      <c r="A856" s="34" t="s">
        <v>101750</v>
      </c>
      <c r="B856" s="34">
        <v>517</v>
      </c>
      <c r="C856" s="34">
        <v>427</v>
      </c>
      <c r="D856" s="34">
        <v>476</v>
      </c>
      <c r="E856" s="34">
        <v>470</v>
      </c>
      <c r="F856" s="34">
        <v>441</v>
      </c>
      <c r="G856" s="34">
        <v>372</v>
      </c>
      <c r="H856" s="34">
        <v>496</v>
      </c>
      <c r="I856" s="34">
        <v>424</v>
      </c>
      <c r="J856" s="34">
        <v>456</v>
      </c>
      <c r="K856" s="34">
        <v>345</v>
      </c>
      <c r="L856" s="34">
        <v>454</v>
      </c>
      <c r="M856" s="34">
        <v>351</v>
      </c>
    </row>
    <row r="857" spans="1:13" x14ac:dyDescent="0.2">
      <c r="A857" s="34" t="s">
        <v>101751</v>
      </c>
      <c r="B857" s="34">
        <v>109</v>
      </c>
      <c r="C857" s="34">
        <v>150</v>
      </c>
      <c r="D857" s="34">
        <v>188</v>
      </c>
      <c r="E857" s="34">
        <v>156</v>
      </c>
      <c r="F857" s="34">
        <v>161</v>
      </c>
      <c r="G857" s="34">
        <v>140</v>
      </c>
      <c r="H857" s="34">
        <v>191</v>
      </c>
      <c r="I857" s="34">
        <v>171</v>
      </c>
      <c r="J857" s="34">
        <v>173</v>
      </c>
      <c r="K857" s="34">
        <v>154</v>
      </c>
      <c r="L857" s="34">
        <v>180</v>
      </c>
      <c r="M857" s="34">
        <v>132</v>
      </c>
    </row>
    <row r="858" spans="1:13" x14ac:dyDescent="0.2">
      <c r="A858" s="34" t="s">
        <v>101752</v>
      </c>
      <c r="B858" s="34">
        <v>169</v>
      </c>
      <c r="C858" s="34">
        <v>187</v>
      </c>
      <c r="D858" s="34">
        <v>232</v>
      </c>
      <c r="E858" s="34">
        <v>234</v>
      </c>
      <c r="F858" s="34">
        <v>168</v>
      </c>
      <c r="G858" s="34">
        <v>184</v>
      </c>
      <c r="H858" s="34">
        <v>168</v>
      </c>
      <c r="I858" s="34">
        <v>219</v>
      </c>
      <c r="J858" s="34">
        <v>173</v>
      </c>
      <c r="K858" s="34">
        <v>186</v>
      </c>
      <c r="L858" s="34">
        <v>148</v>
      </c>
      <c r="M858" s="34">
        <v>150</v>
      </c>
    </row>
    <row r="859" spans="1:13" x14ac:dyDescent="0.2">
      <c r="A859" s="34" t="s">
        <v>101753</v>
      </c>
      <c r="B859" s="34">
        <v>320</v>
      </c>
      <c r="C859" s="34">
        <v>438</v>
      </c>
      <c r="D859" s="34">
        <v>363</v>
      </c>
      <c r="E859" s="34">
        <v>421</v>
      </c>
      <c r="F859" s="34">
        <v>287</v>
      </c>
      <c r="G859" s="34">
        <v>296</v>
      </c>
      <c r="H859" s="34">
        <v>431</v>
      </c>
      <c r="I859" s="34">
        <v>393</v>
      </c>
      <c r="J859" s="34">
        <v>374</v>
      </c>
      <c r="K859" s="34">
        <v>331</v>
      </c>
      <c r="L859" s="34">
        <v>364</v>
      </c>
      <c r="M859" s="34">
        <v>270</v>
      </c>
    </row>
    <row r="860" spans="1:13" x14ac:dyDescent="0.2">
      <c r="A860" s="34" t="s">
        <v>101754</v>
      </c>
      <c r="B860" s="34">
        <v>308</v>
      </c>
      <c r="C860" s="34">
        <v>379</v>
      </c>
      <c r="D860" s="34">
        <v>358</v>
      </c>
      <c r="E860" s="34">
        <v>415</v>
      </c>
      <c r="F860" s="34">
        <v>256</v>
      </c>
      <c r="G860" s="34">
        <v>368</v>
      </c>
      <c r="H860" s="34">
        <v>316</v>
      </c>
      <c r="I860" s="34">
        <v>337</v>
      </c>
      <c r="J860" s="34">
        <v>393</v>
      </c>
      <c r="K860" s="34">
        <v>325</v>
      </c>
      <c r="L860" s="34">
        <v>278</v>
      </c>
      <c r="M860" s="34">
        <v>324</v>
      </c>
    </row>
    <row r="861" spans="1:13" x14ac:dyDescent="0.2">
      <c r="A861" s="34" t="s">
        <v>101755</v>
      </c>
      <c r="B861" s="34">
        <v>279</v>
      </c>
      <c r="C861" s="34">
        <v>274</v>
      </c>
      <c r="D861" s="34">
        <v>302</v>
      </c>
      <c r="E861" s="34">
        <v>336</v>
      </c>
      <c r="F861" s="34">
        <v>288</v>
      </c>
      <c r="G861" s="34">
        <v>236</v>
      </c>
      <c r="H861" s="34">
        <v>356</v>
      </c>
      <c r="I861" s="34">
        <v>324</v>
      </c>
      <c r="J861" s="34">
        <v>307</v>
      </c>
      <c r="K861" s="34">
        <v>248</v>
      </c>
      <c r="L861" s="34">
        <v>295</v>
      </c>
      <c r="M861" s="34">
        <v>216</v>
      </c>
    </row>
    <row r="862" spans="1:13" x14ac:dyDescent="0.2">
      <c r="A862" s="34" t="s">
        <v>101756</v>
      </c>
      <c r="B862" s="34">
        <v>355</v>
      </c>
      <c r="C862" s="34">
        <v>410</v>
      </c>
      <c r="D862" s="34">
        <v>376</v>
      </c>
      <c r="E862" s="34">
        <v>423</v>
      </c>
      <c r="F862" s="34">
        <v>321</v>
      </c>
      <c r="G862" s="34">
        <v>326</v>
      </c>
      <c r="H862" s="34">
        <v>399</v>
      </c>
      <c r="I862" s="34">
        <v>358</v>
      </c>
      <c r="J862" s="34">
        <v>354</v>
      </c>
      <c r="K862" s="34">
        <v>294</v>
      </c>
      <c r="L862" s="34">
        <v>383</v>
      </c>
      <c r="M862" s="34">
        <v>315</v>
      </c>
    </row>
    <row r="863" spans="1:13" x14ac:dyDescent="0.2">
      <c r="A863" s="34" t="s">
        <v>101757</v>
      </c>
      <c r="B863" s="34">
        <v>324</v>
      </c>
      <c r="C863" s="34">
        <v>344</v>
      </c>
      <c r="D863" s="34">
        <v>434</v>
      </c>
      <c r="E863" s="34">
        <v>374</v>
      </c>
      <c r="F863" s="34">
        <v>343</v>
      </c>
      <c r="G863" s="34">
        <v>371</v>
      </c>
      <c r="H863" s="34">
        <v>409</v>
      </c>
      <c r="I863" s="34">
        <v>372</v>
      </c>
      <c r="J863" s="34">
        <v>425</v>
      </c>
      <c r="K863" s="34">
        <v>311</v>
      </c>
      <c r="L863" s="34">
        <v>310</v>
      </c>
      <c r="M863" s="34">
        <v>289</v>
      </c>
    </row>
    <row r="864" spans="1:13" x14ac:dyDescent="0.2">
      <c r="A864" s="34" t="s">
        <v>101758</v>
      </c>
      <c r="B864" s="34">
        <v>195</v>
      </c>
      <c r="C864" s="34">
        <v>207</v>
      </c>
      <c r="D864" s="34">
        <v>163</v>
      </c>
      <c r="E864" s="34">
        <v>211</v>
      </c>
      <c r="F864" s="34">
        <v>181</v>
      </c>
      <c r="G864" s="34">
        <v>223</v>
      </c>
      <c r="H864" s="34">
        <v>227</v>
      </c>
      <c r="I864" s="34">
        <v>182</v>
      </c>
      <c r="J864" s="34">
        <v>203</v>
      </c>
      <c r="K864" s="34">
        <v>178</v>
      </c>
      <c r="L864" s="34">
        <v>225</v>
      </c>
      <c r="M864" s="34">
        <v>162</v>
      </c>
    </row>
    <row r="865" spans="1:13" x14ac:dyDescent="0.2">
      <c r="A865" s="34" t="s">
        <v>101759</v>
      </c>
      <c r="B865" s="34">
        <v>626</v>
      </c>
      <c r="C865" s="34">
        <v>689</v>
      </c>
      <c r="D865" s="34">
        <v>598</v>
      </c>
      <c r="E865" s="34">
        <v>661</v>
      </c>
      <c r="F865" s="34">
        <v>546</v>
      </c>
      <c r="G865" s="34">
        <v>610</v>
      </c>
      <c r="H865" s="34">
        <v>646</v>
      </c>
      <c r="I865" s="34">
        <v>567</v>
      </c>
      <c r="J865" s="34">
        <v>698</v>
      </c>
      <c r="K865" s="34">
        <v>547</v>
      </c>
      <c r="L865" s="34">
        <v>585</v>
      </c>
      <c r="M865" s="34">
        <v>501</v>
      </c>
    </row>
    <row r="866" spans="1:13" x14ac:dyDescent="0.2">
      <c r="A866" s="34" t="s">
        <v>101760</v>
      </c>
      <c r="B866" s="34">
        <v>406</v>
      </c>
      <c r="C866" s="34">
        <v>530</v>
      </c>
      <c r="D866" s="34">
        <v>544</v>
      </c>
      <c r="E866" s="34">
        <v>497</v>
      </c>
      <c r="F866" s="34">
        <v>413</v>
      </c>
      <c r="G866" s="34">
        <v>427</v>
      </c>
      <c r="H866" s="34">
        <v>527</v>
      </c>
      <c r="I866" s="34">
        <v>470</v>
      </c>
      <c r="J866" s="34">
        <v>451</v>
      </c>
      <c r="K866" s="34">
        <v>397</v>
      </c>
      <c r="L866" s="34">
        <v>455</v>
      </c>
      <c r="M866" s="34">
        <v>409</v>
      </c>
    </row>
    <row r="867" spans="1:13" x14ac:dyDescent="0.2">
      <c r="A867" s="34" t="s">
        <v>101761</v>
      </c>
      <c r="B867" s="34">
        <v>749</v>
      </c>
      <c r="C867" s="34">
        <v>827</v>
      </c>
      <c r="D867" s="34">
        <v>827</v>
      </c>
      <c r="E867" s="34">
        <v>903</v>
      </c>
      <c r="F867" s="34">
        <v>722</v>
      </c>
      <c r="G867" s="34">
        <v>718</v>
      </c>
      <c r="H867" s="34">
        <v>873</v>
      </c>
      <c r="I867" s="34">
        <v>765</v>
      </c>
      <c r="J867" s="34">
        <v>906</v>
      </c>
      <c r="K867" s="34">
        <v>669</v>
      </c>
      <c r="L867" s="34">
        <v>814</v>
      </c>
      <c r="M867" s="34">
        <v>660</v>
      </c>
    </row>
    <row r="868" spans="1:13" x14ac:dyDescent="0.2">
      <c r="A868" s="34" t="s">
        <v>101762</v>
      </c>
      <c r="B868" s="34">
        <v>123</v>
      </c>
      <c r="C868" s="34">
        <v>191</v>
      </c>
      <c r="D868" s="34">
        <v>154</v>
      </c>
      <c r="E868" s="34">
        <v>217</v>
      </c>
      <c r="F868" s="34">
        <v>173</v>
      </c>
      <c r="G868" s="34">
        <v>208</v>
      </c>
      <c r="H868" s="34">
        <v>252</v>
      </c>
      <c r="I868" s="34">
        <v>243</v>
      </c>
      <c r="J868" s="34">
        <v>201</v>
      </c>
      <c r="K868" s="34">
        <v>212</v>
      </c>
      <c r="L868" s="34">
        <v>201</v>
      </c>
      <c r="M868" s="34">
        <v>157</v>
      </c>
    </row>
    <row r="869" spans="1:13" x14ac:dyDescent="0.2">
      <c r="A869" s="34" t="s">
        <v>101763</v>
      </c>
      <c r="B869" s="34">
        <v>184</v>
      </c>
      <c r="C869" s="34">
        <v>217</v>
      </c>
      <c r="D869" s="34">
        <v>271</v>
      </c>
      <c r="E869" s="34">
        <v>222</v>
      </c>
      <c r="F869" s="34">
        <v>190</v>
      </c>
      <c r="G869" s="34">
        <v>223</v>
      </c>
      <c r="H869" s="34">
        <v>249</v>
      </c>
      <c r="I869" s="34">
        <v>248</v>
      </c>
      <c r="J869" s="34">
        <v>246</v>
      </c>
      <c r="K869" s="34">
        <v>203</v>
      </c>
      <c r="L869" s="34">
        <v>204</v>
      </c>
      <c r="M869" s="34">
        <v>188</v>
      </c>
    </row>
    <row r="870" spans="1:13" x14ac:dyDescent="0.2">
      <c r="A870" s="34" t="s">
        <v>101764</v>
      </c>
      <c r="B870" s="34">
        <v>317</v>
      </c>
      <c r="C870" s="34">
        <v>394</v>
      </c>
      <c r="D870" s="34">
        <v>355</v>
      </c>
      <c r="E870" s="34">
        <v>367</v>
      </c>
      <c r="F870" s="34">
        <v>334</v>
      </c>
      <c r="G870" s="34">
        <v>332</v>
      </c>
      <c r="H870" s="34">
        <v>326</v>
      </c>
      <c r="I870" s="34">
        <v>360</v>
      </c>
      <c r="J870" s="34">
        <v>361</v>
      </c>
      <c r="K870" s="34">
        <v>311</v>
      </c>
      <c r="L870" s="34">
        <v>330</v>
      </c>
      <c r="M870" s="34">
        <v>281</v>
      </c>
    </row>
    <row r="871" spans="1:13" x14ac:dyDescent="0.2">
      <c r="A871" s="34" t="s">
        <v>101765</v>
      </c>
      <c r="B871" s="34">
        <v>218</v>
      </c>
      <c r="C871" s="34">
        <v>227</v>
      </c>
      <c r="D871" s="34">
        <v>233</v>
      </c>
      <c r="E871" s="34">
        <v>306</v>
      </c>
      <c r="F871" s="34">
        <v>220</v>
      </c>
      <c r="G871" s="34">
        <v>233</v>
      </c>
      <c r="H871" s="34">
        <v>207</v>
      </c>
      <c r="I871" s="34">
        <v>255</v>
      </c>
      <c r="J871" s="34">
        <v>168</v>
      </c>
      <c r="K871" s="34">
        <v>182</v>
      </c>
      <c r="L871" s="34">
        <v>210</v>
      </c>
      <c r="M871" s="34">
        <v>168</v>
      </c>
    </row>
    <row r="872" spans="1:13" x14ac:dyDescent="0.2">
      <c r="A872" s="34" t="s">
        <v>101766</v>
      </c>
      <c r="B872" s="34">
        <v>294</v>
      </c>
      <c r="C872" s="34">
        <v>293</v>
      </c>
      <c r="D872" s="34">
        <v>295</v>
      </c>
      <c r="E872" s="34">
        <v>327</v>
      </c>
      <c r="F872" s="34">
        <v>258</v>
      </c>
      <c r="G872" s="34">
        <v>248</v>
      </c>
      <c r="H872" s="34">
        <v>321</v>
      </c>
      <c r="I872" s="34">
        <v>262</v>
      </c>
      <c r="J872" s="34">
        <v>306</v>
      </c>
      <c r="K872" s="34">
        <v>247</v>
      </c>
      <c r="L872" s="34">
        <v>265</v>
      </c>
      <c r="M872" s="34">
        <v>187</v>
      </c>
    </row>
    <row r="873" spans="1:13" x14ac:dyDescent="0.2">
      <c r="A873" s="34" t="s">
        <v>101767</v>
      </c>
      <c r="B873" s="34">
        <v>219</v>
      </c>
      <c r="C873" s="34">
        <v>252</v>
      </c>
      <c r="D873" s="34">
        <v>314</v>
      </c>
      <c r="E873" s="34">
        <v>307</v>
      </c>
      <c r="F873" s="34">
        <v>271</v>
      </c>
      <c r="G873" s="34">
        <v>234</v>
      </c>
      <c r="H873" s="34">
        <v>298</v>
      </c>
      <c r="I873" s="34">
        <v>244</v>
      </c>
      <c r="J873" s="34">
        <v>259</v>
      </c>
      <c r="K873" s="34">
        <v>205</v>
      </c>
      <c r="L873" s="34">
        <v>275</v>
      </c>
      <c r="M873" s="34">
        <v>232</v>
      </c>
    </row>
    <row r="874" spans="1:13" x14ac:dyDescent="0.2">
      <c r="A874" s="34" t="s">
        <v>101768</v>
      </c>
      <c r="B874" s="34">
        <v>254</v>
      </c>
      <c r="C874" s="34">
        <v>221</v>
      </c>
      <c r="D874" s="34">
        <v>237</v>
      </c>
      <c r="E874" s="34">
        <v>270</v>
      </c>
      <c r="F874" s="34">
        <v>280</v>
      </c>
      <c r="G874" s="34">
        <v>244</v>
      </c>
      <c r="H874" s="34">
        <v>279</v>
      </c>
      <c r="I874" s="34">
        <v>275</v>
      </c>
      <c r="J874" s="34">
        <v>217</v>
      </c>
      <c r="K874" s="34">
        <v>215</v>
      </c>
      <c r="L874" s="34">
        <v>239</v>
      </c>
      <c r="M874" s="34">
        <v>216</v>
      </c>
    </row>
    <row r="875" spans="1:13" x14ac:dyDescent="0.2">
      <c r="A875" s="34" t="s">
        <v>101769</v>
      </c>
      <c r="B875" s="34">
        <v>95</v>
      </c>
      <c r="C875" s="34">
        <v>85</v>
      </c>
      <c r="D875" s="34">
        <v>78</v>
      </c>
      <c r="E875" s="34">
        <v>115</v>
      </c>
      <c r="F875" s="34">
        <v>95</v>
      </c>
      <c r="G875" s="34">
        <v>69</v>
      </c>
      <c r="H875" s="34">
        <v>124</v>
      </c>
      <c r="I875" s="34">
        <v>106</v>
      </c>
      <c r="J875" s="34">
        <v>125</v>
      </c>
      <c r="K875" s="34">
        <v>91</v>
      </c>
      <c r="L875" s="34">
        <v>98</v>
      </c>
      <c r="M875" s="34">
        <v>65</v>
      </c>
    </row>
    <row r="876" spans="1:13" x14ac:dyDescent="0.2">
      <c r="A876" s="34" t="s">
        <v>101770</v>
      </c>
      <c r="B876" s="34">
        <v>213</v>
      </c>
      <c r="C876" s="34">
        <v>223</v>
      </c>
      <c r="D876" s="34">
        <v>169</v>
      </c>
      <c r="E876" s="34">
        <v>197</v>
      </c>
      <c r="F876" s="34">
        <v>175</v>
      </c>
      <c r="G876" s="34">
        <v>196</v>
      </c>
      <c r="H876" s="34">
        <v>219</v>
      </c>
      <c r="I876" s="34">
        <v>197</v>
      </c>
      <c r="J876" s="34">
        <v>181</v>
      </c>
      <c r="K876" s="34">
        <v>183</v>
      </c>
      <c r="L876" s="34">
        <v>183</v>
      </c>
      <c r="M876" s="34">
        <v>171</v>
      </c>
    </row>
    <row r="877" spans="1:13" x14ac:dyDescent="0.2">
      <c r="A877" s="34" t="s">
        <v>101771</v>
      </c>
      <c r="B877" s="34">
        <v>225</v>
      </c>
      <c r="C877" s="34">
        <v>293</v>
      </c>
      <c r="D877" s="34">
        <v>255</v>
      </c>
      <c r="E877" s="34">
        <v>314</v>
      </c>
      <c r="F877" s="34">
        <v>211</v>
      </c>
      <c r="G877" s="34">
        <v>297</v>
      </c>
      <c r="H877" s="34">
        <v>274</v>
      </c>
      <c r="I877" s="34">
        <v>244</v>
      </c>
      <c r="J877" s="34">
        <v>254</v>
      </c>
      <c r="K877" s="34">
        <v>218</v>
      </c>
      <c r="L877" s="34">
        <v>221</v>
      </c>
      <c r="M877" s="34">
        <v>247</v>
      </c>
    </row>
    <row r="878" spans="1:13" x14ac:dyDescent="0.2">
      <c r="A878" s="34" t="s">
        <v>101772</v>
      </c>
      <c r="B878" s="34">
        <v>175</v>
      </c>
      <c r="C878" s="34">
        <v>175</v>
      </c>
      <c r="D878" s="34">
        <v>206</v>
      </c>
      <c r="E878" s="34">
        <v>186</v>
      </c>
      <c r="F878" s="34">
        <v>175</v>
      </c>
      <c r="G878" s="34">
        <v>169</v>
      </c>
      <c r="H878" s="34">
        <v>251</v>
      </c>
      <c r="I878" s="34">
        <v>188</v>
      </c>
      <c r="J878" s="34">
        <v>189</v>
      </c>
      <c r="K878" s="34">
        <v>158</v>
      </c>
      <c r="L878" s="34">
        <v>188</v>
      </c>
      <c r="M878" s="34">
        <v>123</v>
      </c>
    </row>
    <row r="879" spans="1:13" x14ac:dyDescent="0.2">
      <c r="A879" s="34" t="s">
        <v>101773</v>
      </c>
      <c r="B879" s="34">
        <v>255</v>
      </c>
      <c r="C879" s="34">
        <v>274</v>
      </c>
      <c r="D879" s="34">
        <v>347</v>
      </c>
      <c r="E879" s="34">
        <v>274</v>
      </c>
      <c r="F879" s="34">
        <v>297</v>
      </c>
      <c r="G879" s="34">
        <v>258</v>
      </c>
      <c r="H879" s="34">
        <v>380</v>
      </c>
      <c r="I879" s="34">
        <v>324</v>
      </c>
      <c r="J879" s="34">
        <v>290</v>
      </c>
      <c r="K879" s="34">
        <v>264</v>
      </c>
      <c r="L879" s="34">
        <v>292</v>
      </c>
      <c r="M879" s="34">
        <v>223</v>
      </c>
    </row>
    <row r="880" spans="1:13" x14ac:dyDescent="0.2">
      <c r="A880" s="34" t="s">
        <v>101774</v>
      </c>
      <c r="B880" s="34">
        <v>443</v>
      </c>
      <c r="C880" s="34">
        <v>419</v>
      </c>
      <c r="D880" s="34">
        <v>448</v>
      </c>
      <c r="E880" s="34">
        <v>481</v>
      </c>
      <c r="F880" s="34">
        <v>392</v>
      </c>
      <c r="G880" s="34">
        <v>428</v>
      </c>
      <c r="H880" s="34">
        <v>488</v>
      </c>
      <c r="I880" s="34">
        <v>452</v>
      </c>
      <c r="J880" s="34">
        <v>469</v>
      </c>
      <c r="K880" s="34">
        <v>344</v>
      </c>
      <c r="L880" s="34">
        <v>465</v>
      </c>
      <c r="M880" s="34">
        <v>359</v>
      </c>
    </row>
    <row r="881" spans="1:13" x14ac:dyDescent="0.2">
      <c r="A881" s="34" t="s">
        <v>101775</v>
      </c>
      <c r="B881" s="34">
        <v>446</v>
      </c>
      <c r="C881" s="34">
        <v>388</v>
      </c>
      <c r="D881" s="34">
        <v>357</v>
      </c>
      <c r="E881" s="34">
        <v>457</v>
      </c>
      <c r="F881" s="34">
        <v>427</v>
      </c>
      <c r="G881" s="34">
        <v>404</v>
      </c>
      <c r="H881" s="34">
        <v>477</v>
      </c>
      <c r="I881" s="34">
        <v>386</v>
      </c>
      <c r="J881" s="34">
        <v>404</v>
      </c>
      <c r="K881" s="34">
        <v>313</v>
      </c>
      <c r="L881" s="34">
        <v>458</v>
      </c>
      <c r="M881" s="34">
        <v>355</v>
      </c>
    </row>
    <row r="882" spans="1:13" x14ac:dyDescent="0.2">
      <c r="A882" s="34" t="s">
        <v>101776</v>
      </c>
      <c r="B882" s="34">
        <v>941</v>
      </c>
      <c r="C882" s="34">
        <v>802</v>
      </c>
      <c r="D882" s="34">
        <v>809</v>
      </c>
      <c r="E882" s="34">
        <v>866</v>
      </c>
      <c r="F882" s="34">
        <v>765</v>
      </c>
      <c r="G882" s="34">
        <v>718</v>
      </c>
      <c r="H882" s="34">
        <v>822</v>
      </c>
      <c r="I882" s="34">
        <v>736</v>
      </c>
      <c r="J882" s="34">
        <v>822</v>
      </c>
      <c r="K882" s="34">
        <v>647</v>
      </c>
      <c r="L882" s="34">
        <v>852</v>
      </c>
      <c r="M882" s="34">
        <v>586</v>
      </c>
    </row>
    <row r="883" spans="1:13" x14ac:dyDescent="0.2">
      <c r="A883" s="34" t="s">
        <v>101777</v>
      </c>
      <c r="B883" s="34">
        <v>302</v>
      </c>
      <c r="C883" s="34">
        <v>303</v>
      </c>
      <c r="D883" s="34">
        <v>371</v>
      </c>
      <c r="E883" s="34">
        <v>322</v>
      </c>
      <c r="F883" s="34">
        <v>305</v>
      </c>
      <c r="G883" s="34">
        <v>303</v>
      </c>
      <c r="H883" s="34">
        <v>355</v>
      </c>
      <c r="I883" s="34">
        <v>309</v>
      </c>
      <c r="J883" s="34">
        <v>333</v>
      </c>
      <c r="K883" s="34">
        <v>228</v>
      </c>
      <c r="L883" s="34">
        <v>313</v>
      </c>
      <c r="M883" s="34">
        <v>216</v>
      </c>
    </row>
    <row r="884" spans="1:13" x14ac:dyDescent="0.2">
      <c r="A884" s="34" t="s">
        <v>101778</v>
      </c>
      <c r="B884" s="34">
        <v>221</v>
      </c>
      <c r="C884" s="34">
        <v>212</v>
      </c>
      <c r="D884" s="34">
        <v>165</v>
      </c>
      <c r="E884" s="34">
        <v>259</v>
      </c>
      <c r="F884" s="34">
        <v>156</v>
      </c>
      <c r="G884" s="34">
        <v>215</v>
      </c>
      <c r="H884" s="34">
        <v>229</v>
      </c>
      <c r="I884" s="34">
        <v>199</v>
      </c>
      <c r="J884" s="34">
        <v>204</v>
      </c>
      <c r="K884" s="34">
        <v>166</v>
      </c>
      <c r="L884" s="34">
        <v>220</v>
      </c>
      <c r="M884" s="34">
        <v>164</v>
      </c>
    </row>
    <row r="885" spans="1:13" x14ac:dyDescent="0.2">
      <c r="A885" s="34" t="s">
        <v>101779</v>
      </c>
      <c r="B885" s="34">
        <v>369</v>
      </c>
      <c r="C885" s="34">
        <v>506</v>
      </c>
      <c r="D885" s="34">
        <v>408</v>
      </c>
      <c r="E885" s="34">
        <v>631</v>
      </c>
      <c r="F885" s="34">
        <v>319</v>
      </c>
      <c r="G885" s="34">
        <v>418</v>
      </c>
      <c r="H885" s="34">
        <v>353</v>
      </c>
      <c r="I885" s="34">
        <v>484</v>
      </c>
      <c r="J885" s="34">
        <v>422</v>
      </c>
      <c r="K885" s="34">
        <v>406</v>
      </c>
      <c r="L885" s="34">
        <v>396</v>
      </c>
      <c r="M885" s="34">
        <v>403</v>
      </c>
    </row>
    <row r="886" spans="1:13" x14ac:dyDescent="0.2">
      <c r="A886" s="34" t="s">
        <v>101780</v>
      </c>
      <c r="B886" s="34">
        <v>259</v>
      </c>
      <c r="C886" s="34">
        <v>296</v>
      </c>
      <c r="D886" s="34">
        <v>299</v>
      </c>
      <c r="E886" s="34">
        <v>298</v>
      </c>
      <c r="F886" s="34">
        <v>268</v>
      </c>
      <c r="G886" s="34">
        <v>288</v>
      </c>
      <c r="H886" s="34">
        <v>358</v>
      </c>
      <c r="I886" s="34">
        <v>252</v>
      </c>
      <c r="J886" s="34">
        <v>265</v>
      </c>
      <c r="K886" s="34">
        <v>275</v>
      </c>
      <c r="L886" s="34">
        <v>270</v>
      </c>
      <c r="M886" s="34">
        <v>218</v>
      </c>
    </row>
    <row r="887" spans="1:13" x14ac:dyDescent="0.2">
      <c r="A887" s="34" t="s">
        <v>101781</v>
      </c>
      <c r="B887" s="34">
        <v>188</v>
      </c>
      <c r="C887" s="34">
        <v>266</v>
      </c>
      <c r="D887" s="34">
        <v>262</v>
      </c>
      <c r="E887" s="34">
        <v>279</v>
      </c>
      <c r="F887" s="34">
        <v>194</v>
      </c>
      <c r="G887" s="34">
        <v>235</v>
      </c>
      <c r="H887" s="34">
        <v>289</v>
      </c>
      <c r="I887" s="34">
        <v>299</v>
      </c>
      <c r="J887" s="34">
        <v>277</v>
      </c>
      <c r="K887" s="34">
        <v>225</v>
      </c>
      <c r="L887" s="34">
        <v>202</v>
      </c>
      <c r="M887" s="34">
        <v>235</v>
      </c>
    </row>
    <row r="888" spans="1:13" x14ac:dyDescent="0.2">
      <c r="A888" s="34" t="s">
        <v>101782</v>
      </c>
      <c r="B888" s="34">
        <v>233</v>
      </c>
      <c r="C888" s="34">
        <v>220</v>
      </c>
      <c r="D888" s="34">
        <v>232</v>
      </c>
      <c r="E888" s="34">
        <v>265</v>
      </c>
      <c r="F888" s="34">
        <v>217</v>
      </c>
      <c r="G888" s="34">
        <v>223</v>
      </c>
      <c r="H888" s="34">
        <v>271</v>
      </c>
      <c r="I888" s="34">
        <v>260</v>
      </c>
      <c r="J888" s="34">
        <v>290</v>
      </c>
      <c r="K888" s="34">
        <v>199</v>
      </c>
      <c r="L888" s="34">
        <v>251</v>
      </c>
      <c r="M888" s="34">
        <v>172</v>
      </c>
    </row>
    <row r="889" spans="1:13" x14ac:dyDescent="0.2">
      <c r="A889" s="34" t="s">
        <v>101783</v>
      </c>
      <c r="B889" s="34">
        <v>227</v>
      </c>
      <c r="C889" s="34">
        <v>350</v>
      </c>
      <c r="D889" s="34">
        <v>246</v>
      </c>
      <c r="E889" s="34">
        <v>332</v>
      </c>
      <c r="F889" s="34">
        <v>255</v>
      </c>
      <c r="G889" s="34">
        <v>270</v>
      </c>
      <c r="H889" s="34">
        <v>271</v>
      </c>
      <c r="I889" s="34">
        <v>270</v>
      </c>
      <c r="J889" s="34">
        <v>262</v>
      </c>
      <c r="K889" s="34">
        <v>192</v>
      </c>
      <c r="L889" s="34">
        <v>259</v>
      </c>
      <c r="M889" s="34">
        <v>210</v>
      </c>
    </row>
    <row r="890" spans="1:13" x14ac:dyDescent="0.2">
      <c r="A890" s="34" t="s">
        <v>101784</v>
      </c>
      <c r="B890" s="34">
        <v>211</v>
      </c>
      <c r="C890" s="34">
        <v>218</v>
      </c>
      <c r="D890" s="34">
        <v>232</v>
      </c>
      <c r="E890" s="34">
        <v>260</v>
      </c>
      <c r="F890" s="34">
        <v>213</v>
      </c>
      <c r="G890" s="34">
        <v>208</v>
      </c>
      <c r="H890" s="34">
        <v>231</v>
      </c>
      <c r="I890" s="34">
        <v>238</v>
      </c>
      <c r="J890" s="34">
        <v>243</v>
      </c>
      <c r="K890" s="34">
        <v>189</v>
      </c>
      <c r="L890" s="34">
        <v>242</v>
      </c>
      <c r="M890" s="34">
        <v>213</v>
      </c>
    </row>
    <row r="891" spans="1:13" x14ac:dyDescent="0.2">
      <c r="A891" s="34" t="s">
        <v>101785</v>
      </c>
      <c r="B891" s="34">
        <v>292</v>
      </c>
      <c r="C891" s="34">
        <v>361</v>
      </c>
      <c r="D891" s="34">
        <v>364</v>
      </c>
      <c r="E891" s="34">
        <v>323</v>
      </c>
      <c r="F891" s="34">
        <v>300</v>
      </c>
      <c r="G891" s="34">
        <v>327</v>
      </c>
      <c r="H891" s="34">
        <v>371</v>
      </c>
      <c r="I891" s="34">
        <v>289</v>
      </c>
      <c r="J891" s="34">
        <v>371</v>
      </c>
      <c r="K891" s="34">
        <v>306</v>
      </c>
      <c r="L891" s="34">
        <v>298</v>
      </c>
      <c r="M891" s="34">
        <v>265</v>
      </c>
    </row>
    <row r="892" spans="1:13" x14ac:dyDescent="0.2">
      <c r="A892" s="34" t="s">
        <v>101786</v>
      </c>
      <c r="B892" s="34">
        <v>419</v>
      </c>
      <c r="C892" s="34">
        <v>532</v>
      </c>
      <c r="D892" s="34">
        <v>507</v>
      </c>
      <c r="E892" s="34">
        <v>489</v>
      </c>
      <c r="F892" s="34">
        <v>499</v>
      </c>
      <c r="G892" s="34">
        <v>422</v>
      </c>
      <c r="H892" s="34">
        <v>503</v>
      </c>
      <c r="I892" s="34">
        <v>492</v>
      </c>
      <c r="J892" s="34">
        <v>413</v>
      </c>
      <c r="K892" s="34">
        <v>370</v>
      </c>
      <c r="L892" s="34">
        <v>495</v>
      </c>
      <c r="M892" s="34">
        <v>343</v>
      </c>
    </row>
    <row r="893" spans="1:13" x14ac:dyDescent="0.2">
      <c r="A893" s="34" t="s">
        <v>101787</v>
      </c>
      <c r="B893" s="34">
        <v>456</v>
      </c>
      <c r="C893" s="34">
        <v>422</v>
      </c>
      <c r="D893" s="34">
        <v>438</v>
      </c>
      <c r="E893" s="34">
        <v>453</v>
      </c>
      <c r="F893" s="34">
        <v>406</v>
      </c>
      <c r="G893" s="34">
        <v>390</v>
      </c>
      <c r="H893" s="34">
        <v>412</v>
      </c>
      <c r="I893" s="34">
        <v>428</v>
      </c>
      <c r="J893" s="34">
        <v>443</v>
      </c>
      <c r="K893" s="34">
        <v>332</v>
      </c>
      <c r="L893" s="34">
        <v>461</v>
      </c>
      <c r="M893" s="34">
        <v>304</v>
      </c>
    </row>
    <row r="894" spans="1:13" x14ac:dyDescent="0.2">
      <c r="A894" s="34" t="s">
        <v>101788</v>
      </c>
      <c r="B894" s="34">
        <v>119</v>
      </c>
      <c r="C894" s="34">
        <v>151</v>
      </c>
      <c r="D894" s="34">
        <v>124</v>
      </c>
      <c r="E894" s="34">
        <v>170</v>
      </c>
      <c r="F894" s="34">
        <v>124</v>
      </c>
      <c r="G894" s="34">
        <v>156</v>
      </c>
      <c r="H894" s="34">
        <v>163</v>
      </c>
      <c r="I894" s="34">
        <v>130</v>
      </c>
      <c r="J894" s="34">
        <v>171</v>
      </c>
      <c r="K894" s="34">
        <v>130</v>
      </c>
      <c r="L894" s="34">
        <v>105</v>
      </c>
      <c r="M894" s="34">
        <v>135</v>
      </c>
    </row>
    <row r="895" spans="1:13" x14ac:dyDescent="0.2">
      <c r="A895" s="34" t="s">
        <v>101789</v>
      </c>
      <c r="B895" s="34">
        <v>298</v>
      </c>
      <c r="C895" s="34">
        <v>313</v>
      </c>
      <c r="D895" s="34">
        <v>327</v>
      </c>
      <c r="E895" s="34">
        <v>340</v>
      </c>
      <c r="F895" s="34">
        <v>267</v>
      </c>
      <c r="G895" s="34">
        <v>320</v>
      </c>
      <c r="H895" s="34">
        <v>344</v>
      </c>
      <c r="I895" s="34">
        <v>312</v>
      </c>
      <c r="J895" s="34">
        <v>280</v>
      </c>
      <c r="K895" s="34">
        <v>224</v>
      </c>
      <c r="L895" s="34">
        <v>242</v>
      </c>
      <c r="M895" s="34">
        <v>248</v>
      </c>
    </row>
    <row r="896" spans="1:13" x14ac:dyDescent="0.2">
      <c r="A896" s="34" t="s">
        <v>101790</v>
      </c>
      <c r="B896" s="34">
        <v>152</v>
      </c>
      <c r="C896" s="34">
        <v>141</v>
      </c>
      <c r="D896" s="34">
        <v>140</v>
      </c>
      <c r="E896" s="34">
        <v>182</v>
      </c>
      <c r="F896" s="34">
        <v>165</v>
      </c>
      <c r="G896" s="34">
        <v>125</v>
      </c>
      <c r="H896" s="34">
        <v>138</v>
      </c>
      <c r="I896" s="34">
        <v>148</v>
      </c>
      <c r="J896" s="34">
        <v>217</v>
      </c>
      <c r="K896" s="34">
        <v>130</v>
      </c>
      <c r="L896" s="34">
        <v>118</v>
      </c>
      <c r="M896" s="34">
        <v>109</v>
      </c>
    </row>
    <row r="897" spans="1:13" x14ac:dyDescent="0.2">
      <c r="A897" s="34" t="s">
        <v>101791</v>
      </c>
      <c r="B897" s="34">
        <v>135</v>
      </c>
      <c r="C897" s="34">
        <v>184</v>
      </c>
      <c r="D897" s="34">
        <v>183</v>
      </c>
      <c r="E897" s="34">
        <v>190</v>
      </c>
      <c r="F897" s="34">
        <v>147</v>
      </c>
      <c r="G897" s="34">
        <v>154</v>
      </c>
      <c r="H897" s="34">
        <v>158</v>
      </c>
      <c r="I897" s="34">
        <v>126</v>
      </c>
      <c r="J897" s="34">
        <v>131</v>
      </c>
      <c r="K897" s="34">
        <v>146</v>
      </c>
      <c r="L897" s="34">
        <v>174</v>
      </c>
      <c r="M897" s="34">
        <v>130</v>
      </c>
    </row>
    <row r="898" spans="1:13" x14ac:dyDescent="0.2">
      <c r="A898" s="34" t="s">
        <v>101792</v>
      </c>
      <c r="B898" s="34">
        <v>177</v>
      </c>
      <c r="C898" s="34">
        <v>231</v>
      </c>
      <c r="D898" s="34">
        <v>246</v>
      </c>
      <c r="E898" s="34">
        <v>253</v>
      </c>
      <c r="F898" s="34">
        <v>211</v>
      </c>
      <c r="G898" s="34">
        <v>257</v>
      </c>
      <c r="H898" s="34">
        <v>302</v>
      </c>
      <c r="I898" s="34">
        <v>254</v>
      </c>
      <c r="J898" s="34">
        <v>235</v>
      </c>
      <c r="K898" s="34">
        <v>224</v>
      </c>
      <c r="L898" s="34">
        <v>230</v>
      </c>
      <c r="M898" s="34">
        <v>209</v>
      </c>
    </row>
    <row r="899" spans="1:13" x14ac:dyDescent="0.2">
      <c r="A899" s="34" t="s">
        <v>101793</v>
      </c>
      <c r="B899" s="34">
        <v>316</v>
      </c>
      <c r="C899" s="34">
        <v>358</v>
      </c>
      <c r="D899" s="34">
        <v>366</v>
      </c>
      <c r="E899" s="34">
        <v>352</v>
      </c>
      <c r="F899" s="34">
        <v>317</v>
      </c>
      <c r="G899" s="34">
        <v>296</v>
      </c>
      <c r="H899" s="34">
        <v>349</v>
      </c>
      <c r="I899" s="34">
        <v>301</v>
      </c>
      <c r="J899" s="34">
        <v>314</v>
      </c>
      <c r="K899" s="34">
        <v>264</v>
      </c>
      <c r="L899" s="34">
        <v>262</v>
      </c>
      <c r="M899" s="34">
        <v>253</v>
      </c>
    </row>
    <row r="900" spans="1:13" x14ac:dyDescent="0.2">
      <c r="A900" s="34" t="s">
        <v>101794</v>
      </c>
      <c r="B900" s="34">
        <v>238</v>
      </c>
      <c r="C900" s="34">
        <v>194</v>
      </c>
      <c r="D900" s="34">
        <v>188</v>
      </c>
      <c r="E900" s="34">
        <v>182</v>
      </c>
      <c r="F900" s="34">
        <v>204</v>
      </c>
      <c r="G900" s="34">
        <v>170</v>
      </c>
      <c r="H900" s="34">
        <v>260</v>
      </c>
      <c r="I900" s="34">
        <v>218</v>
      </c>
      <c r="J900" s="34">
        <v>206</v>
      </c>
      <c r="K900" s="34">
        <v>148</v>
      </c>
      <c r="L900" s="34">
        <v>213</v>
      </c>
      <c r="M900" s="34">
        <v>159</v>
      </c>
    </row>
    <row r="901" spans="1:13" x14ac:dyDescent="0.2">
      <c r="A901" s="34" t="s">
        <v>101795</v>
      </c>
      <c r="B901" s="34">
        <v>330</v>
      </c>
      <c r="C901" s="34">
        <v>295</v>
      </c>
      <c r="D901" s="34">
        <v>296</v>
      </c>
      <c r="E901" s="34">
        <v>285</v>
      </c>
      <c r="F901" s="34">
        <v>297</v>
      </c>
      <c r="G901" s="34">
        <v>292</v>
      </c>
      <c r="H901" s="34">
        <v>288</v>
      </c>
      <c r="I901" s="34">
        <v>303</v>
      </c>
      <c r="J901" s="34">
        <v>342</v>
      </c>
      <c r="K901" s="34">
        <v>239</v>
      </c>
      <c r="L901" s="34">
        <v>294</v>
      </c>
      <c r="M901" s="34">
        <v>252</v>
      </c>
    </row>
    <row r="902" spans="1:13" x14ac:dyDescent="0.2">
      <c r="A902" s="34" t="s">
        <v>101796</v>
      </c>
      <c r="B902" s="34">
        <v>376</v>
      </c>
      <c r="C902" s="34">
        <v>431</v>
      </c>
      <c r="D902" s="34">
        <v>426</v>
      </c>
      <c r="E902" s="34">
        <v>488</v>
      </c>
      <c r="F902" s="34">
        <v>348</v>
      </c>
      <c r="G902" s="34">
        <v>388</v>
      </c>
      <c r="H902" s="34">
        <v>477</v>
      </c>
      <c r="I902" s="34">
        <v>457</v>
      </c>
      <c r="J902" s="34">
        <v>473</v>
      </c>
      <c r="K902" s="34">
        <v>428</v>
      </c>
      <c r="L902" s="34">
        <v>460</v>
      </c>
      <c r="M902" s="34">
        <v>357</v>
      </c>
    </row>
    <row r="903" spans="1:13" x14ac:dyDescent="0.2">
      <c r="A903" s="34" t="s">
        <v>101797</v>
      </c>
      <c r="B903" s="34">
        <v>1062</v>
      </c>
      <c r="C903" s="34">
        <v>1128</v>
      </c>
      <c r="D903" s="34">
        <v>1103</v>
      </c>
      <c r="E903" s="34">
        <v>1114</v>
      </c>
      <c r="F903" s="34">
        <v>994</v>
      </c>
      <c r="G903" s="34">
        <v>992</v>
      </c>
      <c r="H903" s="34">
        <v>1212</v>
      </c>
      <c r="I903" s="34">
        <v>1119</v>
      </c>
      <c r="J903" s="34">
        <v>1218</v>
      </c>
      <c r="K903" s="34">
        <v>879</v>
      </c>
      <c r="L903" s="34">
        <v>1040</v>
      </c>
      <c r="M903" s="34">
        <v>804</v>
      </c>
    </row>
    <row r="904" spans="1:13" x14ac:dyDescent="0.2">
      <c r="A904" s="34" t="s">
        <v>101798</v>
      </c>
      <c r="B904" s="34">
        <v>246</v>
      </c>
      <c r="C904" s="34">
        <v>349</v>
      </c>
      <c r="D904" s="34">
        <v>344</v>
      </c>
      <c r="E904" s="34">
        <v>361</v>
      </c>
      <c r="F904" s="34">
        <v>268</v>
      </c>
      <c r="G904" s="34">
        <v>325</v>
      </c>
      <c r="H904" s="34">
        <v>360</v>
      </c>
      <c r="I904" s="34">
        <v>331</v>
      </c>
      <c r="J904" s="34">
        <v>305</v>
      </c>
      <c r="K904" s="34">
        <v>297</v>
      </c>
      <c r="L904" s="34">
        <v>278</v>
      </c>
      <c r="M904" s="34">
        <v>276</v>
      </c>
    </row>
    <row r="905" spans="1:13" x14ac:dyDescent="0.2">
      <c r="A905" s="34" t="s">
        <v>101799</v>
      </c>
      <c r="B905" s="34">
        <v>448</v>
      </c>
      <c r="C905" s="34">
        <v>581</v>
      </c>
      <c r="D905" s="34">
        <v>616</v>
      </c>
      <c r="E905" s="34">
        <v>588</v>
      </c>
      <c r="F905" s="34">
        <v>519</v>
      </c>
      <c r="G905" s="34">
        <v>556</v>
      </c>
      <c r="H905" s="34">
        <v>594</v>
      </c>
      <c r="I905" s="34">
        <v>580</v>
      </c>
      <c r="J905" s="34">
        <v>625</v>
      </c>
      <c r="K905" s="34">
        <v>426</v>
      </c>
      <c r="L905" s="34">
        <v>518</v>
      </c>
      <c r="M905" s="34">
        <v>466</v>
      </c>
    </row>
    <row r="906" spans="1:13" x14ac:dyDescent="0.2">
      <c r="A906" s="34" t="s">
        <v>101800</v>
      </c>
      <c r="B906" s="34">
        <v>341</v>
      </c>
      <c r="C906" s="34">
        <v>493</v>
      </c>
      <c r="D906" s="34">
        <v>405</v>
      </c>
      <c r="E906" s="34">
        <v>458</v>
      </c>
      <c r="F906" s="34">
        <v>358</v>
      </c>
      <c r="G906" s="34">
        <v>387</v>
      </c>
      <c r="H906" s="34">
        <v>375</v>
      </c>
      <c r="I906" s="34">
        <v>442</v>
      </c>
      <c r="J906" s="34">
        <v>414</v>
      </c>
      <c r="K906" s="34">
        <v>341</v>
      </c>
      <c r="L906" s="34">
        <v>416</v>
      </c>
      <c r="M906" s="34">
        <v>328</v>
      </c>
    </row>
    <row r="907" spans="1:13" x14ac:dyDescent="0.2">
      <c r="A907" s="34" t="s">
        <v>101801</v>
      </c>
      <c r="B907" s="34">
        <v>262</v>
      </c>
      <c r="C907" s="34">
        <v>228</v>
      </c>
      <c r="D907" s="34">
        <v>262</v>
      </c>
      <c r="E907" s="34">
        <v>253</v>
      </c>
      <c r="F907" s="34">
        <v>203</v>
      </c>
      <c r="G907" s="34">
        <v>210</v>
      </c>
      <c r="H907" s="34">
        <v>262</v>
      </c>
      <c r="I907" s="34">
        <v>202</v>
      </c>
      <c r="J907" s="34">
        <v>283</v>
      </c>
      <c r="K907" s="34">
        <v>182</v>
      </c>
      <c r="L907" s="34">
        <v>229</v>
      </c>
      <c r="M907" s="34">
        <v>206</v>
      </c>
    </row>
    <row r="908" spans="1:13" x14ac:dyDescent="0.2">
      <c r="A908" s="34" t="s">
        <v>101802</v>
      </c>
      <c r="B908" s="34">
        <v>213</v>
      </c>
      <c r="C908" s="34">
        <v>185</v>
      </c>
      <c r="D908" s="34">
        <v>240</v>
      </c>
      <c r="E908" s="34">
        <v>268</v>
      </c>
      <c r="F908" s="34">
        <v>205</v>
      </c>
      <c r="G908" s="34">
        <v>167</v>
      </c>
      <c r="H908" s="34">
        <v>200</v>
      </c>
      <c r="I908" s="34">
        <v>192</v>
      </c>
      <c r="J908" s="34">
        <v>238</v>
      </c>
      <c r="K908" s="34">
        <v>180</v>
      </c>
      <c r="L908" s="34">
        <v>202</v>
      </c>
      <c r="M908" s="34">
        <v>177</v>
      </c>
    </row>
    <row r="909" spans="1:13" x14ac:dyDescent="0.2">
      <c r="A909" s="34" t="s">
        <v>101803</v>
      </c>
      <c r="B909" s="34">
        <v>239</v>
      </c>
      <c r="C909" s="34">
        <v>243</v>
      </c>
      <c r="D909" s="34">
        <v>264</v>
      </c>
      <c r="E909" s="34">
        <v>234</v>
      </c>
      <c r="F909" s="34">
        <v>204</v>
      </c>
      <c r="G909" s="34">
        <v>226</v>
      </c>
      <c r="H909" s="34">
        <v>235</v>
      </c>
      <c r="I909" s="34">
        <v>194</v>
      </c>
      <c r="J909" s="34">
        <v>279</v>
      </c>
      <c r="K909" s="34">
        <v>182</v>
      </c>
      <c r="L909" s="34">
        <v>208</v>
      </c>
      <c r="M909" s="34">
        <v>174</v>
      </c>
    </row>
    <row r="910" spans="1:13" x14ac:dyDescent="0.2">
      <c r="A910" s="34" t="s">
        <v>101804</v>
      </c>
      <c r="B910" s="34">
        <v>112</v>
      </c>
      <c r="C910" s="34">
        <v>111</v>
      </c>
      <c r="D910" s="34">
        <v>90</v>
      </c>
      <c r="E910" s="34">
        <v>82</v>
      </c>
      <c r="F910" s="34">
        <v>73</v>
      </c>
      <c r="G910" s="34">
        <v>78</v>
      </c>
      <c r="H910" s="34">
        <v>109</v>
      </c>
      <c r="I910" s="34">
        <v>85</v>
      </c>
      <c r="J910" s="34">
        <v>105</v>
      </c>
      <c r="K910" s="34">
        <v>98</v>
      </c>
      <c r="L910" s="34">
        <v>80</v>
      </c>
      <c r="M910" s="34">
        <v>62</v>
      </c>
    </row>
    <row r="911" spans="1:13" x14ac:dyDescent="0.2">
      <c r="A911" s="34" t="s">
        <v>101805</v>
      </c>
      <c r="B911" s="34">
        <v>122</v>
      </c>
      <c r="C911" s="34">
        <v>129</v>
      </c>
      <c r="D911" s="34">
        <v>135</v>
      </c>
      <c r="E911" s="34">
        <v>180</v>
      </c>
      <c r="F911" s="34">
        <v>135</v>
      </c>
      <c r="G911" s="34">
        <v>146</v>
      </c>
      <c r="H911" s="34">
        <v>147</v>
      </c>
      <c r="I911" s="34">
        <v>159</v>
      </c>
      <c r="J911" s="34">
        <v>119</v>
      </c>
      <c r="K911" s="34">
        <v>132</v>
      </c>
      <c r="L911" s="34">
        <v>144</v>
      </c>
      <c r="M911" s="34">
        <v>114</v>
      </c>
    </row>
    <row r="912" spans="1:13" x14ac:dyDescent="0.2">
      <c r="A912" s="34" t="s">
        <v>101806</v>
      </c>
      <c r="B912" s="34">
        <v>89</v>
      </c>
      <c r="C912" s="34">
        <v>107</v>
      </c>
      <c r="D912" s="34">
        <v>108</v>
      </c>
      <c r="E912" s="34">
        <v>107</v>
      </c>
      <c r="F912" s="34">
        <v>87</v>
      </c>
      <c r="G912" s="34">
        <v>96</v>
      </c>
      <c r="H912" s="34">
        <v>88</v>
      </c>
      <c r="I912" s="34">
        <v>109</v>
      </c>
      <c r="J912" s="34">
        <v>112</v>
      </c>
      <c r="K912" s="34">
        <v>91</v>
      </c>
      <c r="L912" s="34">
        <v>79</v>
      </c>
      <c r="M912" s="34">
        <v>73</v>
      </c>
    </row>
    <row r="913" spans="1:13" x14ac:dyDescent="0.2">
      <c r="A913" s="34" t="s">
        <v>101807</v>
      </c>
      <c r="B913" s="34">
        <v>223</v>
      </c>
      <c r="C913" s="34">
        <v>273</v>
      </c>
      <c r="D913" s="34">
        <v>170</v>
      </c>
      <c r="E913" s="34">
        <v>227</v>
      </c>
      <c r="F913" s="34">
        <v>272</v>
      </c>
      <c r="G913" s="34">
        <v>234</v>
      </c>
      <c r="H913" s="34">
        <v>279</v>
      </c>
      <c r="I913" s="34">
        <v>206</v>
      </c>
      <c r="J913" s="34">
        <v>272</v>
      </c>
      <c r="K913" s="34">
        <v>178</v>
      </c>
      <c r="L913" s="34">
        <v>255</v>
      </c>
      <c r="M913" s="34">
        <v>182</v>
      </c>
    </row>
    <row r="914" spans="1:13" x14ac:dyDescent="0.2">
      <c r="A914" s="34" t="s">
        <v>101808</v>
      </c>
      <c r="B914" s="34">
        <v>137</v>
      </c>
      <c r="C914" s="34">
        <v>124</v>
      </c>
      <c r="D914" s="34">
        <v>159</v>
      </c>
      <c r="E914" s="34">
        <v>152</v>
      </c>
      <c r="F914" s="34">
        <v>138</v>
      </c>
      <c r="G914" s="34">
        <v>105</v>
      </c>
      <c r="H914" s="34">
        <v>125</v>
      </c>
      <c r="I914" s="34">
        <v>134</v>
      </c>
      <c r="J914" s="34">
        <v>151</v>
      </c>
      <c r="K914" s="34">
        <v>128</v>
      </c>
      <c r="L914" s="34">
        <v>143</v>
      </c>
      <c r="M914" s="34">
        <v>99</v>
      </c>
    </row>
    <row r="915" spans="1:13" x14ac:dyDescent="0.2">
      <c r="A915" s="34" t="s">
        <v>101809</v>
      </c>
      <c r="B915" s="34">
        <v>249</v>
      </c>
      <c r="C915" s="34">
        <v>196</v>
      </c>
      <c r="D915" s="34">
        <v>199</v>
      </c>
      <c r="E915" s="34">
        <v>183</v>
      </c>
      <c r="F915" s="34">
        <v>166</v>
      </c>
      <c r="G915" s="34">
        <v>202</v>
      </c>
      <c r="H915" s="34">
        <v>221</v>
      </c>
      <c r="I915" s="34">
        <v>182</v>
      </c>
      <c r="J915" s="34">
        <v>226</v>
      </c>
      <c r="K915" s="34">
        <v>165</v>
      </c>
      <c r="L915" s="34">
        <v>224</v>
      </c>
      <c r="M915" s="34">
        <v>164</v>
      </c>
    </row>
    <row r="916" spans="1:13" x14ac:dyDescent="0.2">
      <c r="A916" s="34" t="s">
        <v>101810</v>
      </c>
      <c r="B916" s="34">
        <v>261</v>
      </c>
      <c r="C916" s="34">
        <v>262</v>
      </c>
      <c r="D916" s="34">
        <v>296</v>
      </c>
      <c r="E916" s="34">
        <v>272</v>
      </c>
      <c r="F916" s="34">
        <v>288</v>
      </c>
      <c r="G916" s="34">
        <v>192</v>
      </c>
      <c r="H916" s="34">
        <v>280</v>
      </c>
      <c r="I916" s="34">
        <v>254</v>
      </c>
      <c r="J916" s="34">
        <v>327</v>
      </c>
      <c r="K916" s="34">
        <v>201</v>
      </c>
      <c r="L916" s="34">
        <v>285</v>
      </c>
      <c r="M916" s="34">
        <v>195</v>
      </c>
    </row>
    <row r="917" spans="1:13" x14ac:dyDescent="0.2">
      <c r="A917" s="34" t="s">
        <v>101811</v>
      </c>
      <c r="B917" s="34">
        <v>300</v>
      </c>
      <c r="C917" s="34">
        <v>224</v>
      </c>
      <c r="D917" s="34">
        <v>280</v>
      </c>
      <c r="E917" s="34">
        <v>256</v>
      </c>
      <c r="F917" s="34">
        <v>231</v>
      </c>
      <c r="G917" s="34">
        <v>179</v>
      </c>
      <c r="H917" s="34">
        <v>286</v>
      </c>
      <c r="I917" s="34">
        <v>215</v>
      </c>
      <c r="J917" s="34">
        <v>281</v>
      </c>
      <c r="K917" s="34">
        <v>197</v>
      </c>
      <c r="L917" s="34">
        <v>269</v>
      </c>
      <c r="M917" s="34">
        <v>156</v>
      </c>
    </row>
    <row r="918" spans="1:13" x14ac:dyDescent="0.2">
      <c r="A918" s="34" t="s">
        <v>101812</v>
      </c>
      <c r="B918" s="34">
        <v>91</v>
      </c>
      <c r="C918" s="34">
        <v>127</v>
      </c>
      <c r="D918" s="34">
        <v>147</v>
      </c>
      <c r="E918" s="34">
        <v>147</v>
      </c>
      <c r="F918" s="34">
        <v>149</v>
      </c>
      <c r="G918" s="34">
        <v>113</v>
      </c>
      <c r="H918" s="34">
        <v>174</v>
      </c>
      <c r="I918" s="34">
        <v>122</v>
      </c>
      <c r="J918" s="34">
        <v>138</v>
      </c>
      <c r="K918" s="34">
        <v>129</v>
      </c>
      <c r="L918" s="34">
        <v>116</v>
      </c>
      <c r="M918" s="34">
        <v>103</v>
      </c>
    </row>
    <row r="919" spans="1:13" x14ac:dyDescent="0.2">
      <c r="A919" s="34" t="s">
        <v>101813</v>
      </c>
      <c r="B919" s="34">
        <v>62</v>
      </c>
      <c r="C919" s="34">
        <v>140</v>
      </c>
      <c r="D919" s="34">
        <v>137</v>
      </c>
      <c r="E919" s="34">
        <v>128</v>
      </c>
      <c r="F919" s="34">
        <v>157</v>
      </c>
      <c r="G919" s="34">
        <v>136</v>
      </c>
      <c r="H919" s="34">
        <v>135</v>
      </c>
      <c r="I919" s="34">
        <v>137</v>
      </c>
      <c r="J919" s="34">
        <v>145</v>
      </c>
      <c r="K919" s="34">
        <v>124</v>
      </c>
      <c r="L919" s="34">
        <v>147</v>
      </c>
      <c r="M919" s="34">
        <v>106</v>
      </c>
    </row>
    <row r="920" spans="1:13" x14ac:dyDescent="0.2">
      <c r="A920" s="34" t="s">
        <v>101814</v>
      </c>
      <c r="B920" s="34">
        <v>222</v>
      </c>
      <c r="C920" s="34">
        <v>266</v>
      </c>
      <c r="D920" s="34">
        <v>237</v>
      </c>
      <c r="E920" s="34">
        <v>253</v>
      </c>
      <c r="F920" s="34">
        <v>207</v>
      </c>
      <c r="G920" s="34">
        <v>254</v>
      </c>
      <c r="H920" s="34">
        <v>259</v>
      </c>
      <c r="I920" s="34">
        <v>293</v>
      </c>
      <c r="J920" s="34">
        <v>279</v>
      </c>
      <c r="K920" s="34">
        <v>236</v>
      </c>
      <c r="L920" s="34">
        <v>277</v>
      </c>
      <c r="M920" s="34">
        <v>180</v>
      </c>
    </row>
    <row r="921" spans="1:13" x14ac:dyDescent="0.2">
      <c r="A921" s="34" t="s">
        <v>101815</v>
      </c>
      <c r="B921" s="34">
        <v>326</v>
      </c>
      <c r="C921" s="34">
        <v>330</v>
      </c>
      <c r="D921" s="34">
        <v>342</v>
      </c>
      <c r="E921" s="34">
        <v>393</v>
      </c>
      <c r="F921" s="34">
        <v>328</v>
      </c>
      <c r="G921" s="34">
        <v>311</v>
      </c>
      <c r="H921" s="34">
        <v>321</v>
      </c>
      <c r="I921" s="34">
        <v>335</v>
      </c>
      <c r="J921" s="34">
        <v>381</v>
      </c>
      <c r="K921" s="34">
        <v>311</v>
      </c>
      <c r="L921" s="34">
        <v>345</v>
      </c>
      <c r="M921" s="34">
        <v>222</v>
      </c>
    </row>
    <row r="922" spans="1:13" x14ac:dyDescent="0.2">
      <c r="A922" s="34" t="s">
        <v>101816</v>
      </c>
      <c r="B922" s="34">
        <v>260</v>
      </c>
      <c r="C922" s="34">
        <v>298</v>
      </c>
      <c r="D922" s="34">
        <v>241</v>
      </c>
      <c r="E922" s="34">
        <v>347</v>
      </c>
      <c r="F922" s="34">
        <v>255</v>
      </c>
      <c r="G922" s="34">
        <v>291</v>
      </c>
      <c r="H922" s="34">
        <v>246</v>
      </c>
      <c r="I922" s="34">
        <v>301</v>
      </c>
      <c r="J922" s="34">
        <v>290</v>
      </c>
      <c r="K922" s="34">
        <v>231</v>
      </c>
      <c r="L922" s="34">
        <v>273</v>
      </c>
      <c r="M922" s="34">
        <v>279</v>
      </c>
    </row>
    <row r="923" spans="1:13" x14ac:dyDescent="0.2">
      <c r="A923" s="34" t="s">
        <v>101817</v>
      </c>
      <c r="B923" s="34">
        <v>493</v>
      </c>
      <c r="C923" s="34">
        <v>647</v>
      </c>
      <c r="D923" s="34">
        <v>659</v>
      </c>
      <c r="E923" s="34">
        <v>615</v>
      </c>
      <c r="F923" s="34">
        <v>467</v>
      </c>
      <c r="G923" s="34">
        <v>527</v>
      </c>
      <c r="H923" s="34">
        <v>661</v>
      </c>
      <c r="I923" s="34">
        <v>542</v>
      </c>
      <c r="J923" s="34">
        <v>673</v>
      </c>
      <c r="K923" s="34">
        <v>447</v>
      </c>
      <c r="L923" s="34">
        <v>516</v>
      </c>
      <c r="M923" s="34">
        <v>441</v>
      </c>
    </row>
    <row r="924" spans="1:13" x14ac:dyDescent="0.2">
      <c r="A924" s="34" t="s">
        <v>101818</v>
      </c>
      <c r="B924" s="34">
        <v>858</v>
      </c>
      <c r="C924" s="34">
        <v>874</v>
      </c>
      <c r="D924" s="34">
        <v>868</v>
      </c>
      <c r="E924" s="34">
        <v>966</v>
      </c>
      <c r="F924" s="34">
        <v>787</v>
      </c>
      <c r="G924" s="34">
        <v>792</v>
      </c>
      <c r="H924" s="34">
        <v>871</v>
      </c>
      <c r="I924" s="34">
        <v>826</v>
      </c>
      <c r="J924" s="34">
        <v>873</v>
      </c>
      <c r="K924" s="34">
        <v>723</v>
      </c>
      <c r="L924" s="34">
        <v>863</v>
      </c>
      <c r="M924" s="34">
        <v>685</v>
      </c>
    </row>
    <row r="925" spans="1:13" x14ac:dyDescent="0.2">
      <c r="A925" s="34" t="s">
        <v>101819</v>
      </c>
      <c r="B925" s="34">
        <v>379</v>
      </c>
      <c r="C925" s="34">
        <v>469</v>
      </c>
      <c r="D925" s="34">
        <v>418</v>
      </c>
      <c r="E925" s="34">
        <v>471</v>
      </c>
      <c r="F925" s="34">
        <v>348</v>
      </c>
      <c r="G925" s="34">
        <v>424</v>
      </c>
      <c r="H925" s="34">
        <v>546</v>
      </c>
      <c r="I925" s="34">
        <v>401</v>
      </c>
      <c r="J925" s="34">
        <v>495</v>
      </c>
      <c r="K925" s="34">
        <v>368</v>
      </c>
      <c r="L925" s="34">
        <v>403</v>
      </c>
      <c r="M925" s="34">
        <v>355</v>
      </c>
    </row>
    <row r="926" spans="1:13" x14ac:dyDescent="0.2">
      <c r="A926" s="34" t="s">
        <v>101820</v>
      </c>
      <c r="B926" s="34">
        <v>367</v>
      </c>
      <c r="C926" s="34">
        <v>381</v>
      </c>
      <c r="D926" s="34">
        <v>396</v>
      </c>
      <c r="E926" s="34">
        <v>324</v>
      </c>
      <c r="F926" s="34">
        <v>301</v>
      </c>
      <c r="G926" s="34">
        <v>320</v>
      </c>
      <c r="H926" s="34">
        <v>338</v>
      </c>
      <c r="I926" s="34">
        <v>358</v>
      </c>
      <c r="J926" s="34">
        <v>381</v>
      </c>
      <c r="K926" s="34">
        <v>336</v>
      </c>
      <c r="L926" s="34">
        <v>338</v>
      </c>
      <c r="M926" s="34">
        <v>266</v>
      </c>
    </row>
    <row r="927" spans="1:13" x14ac:dyDescent="0.2">
      <c r="A927" s="34" t="s">
        <v>101821</v>
      </c>
      <c r="B927" s="34">
        <v>442</v>
      </c>
      <c r="C927" s="34">
        <v>466</v>
      </c>
      <c r="D927" s="34">
        <v>495</v>
      </c>
      <c r="E927" s="34">
        <v>485</v>
      </c>
      <c r="F927" s="34">
        <v>407</v>
      </c>
      <c r="G927" s="34">
        <v>411</v>
      </c>
      <c r="H927" s="34">
        <v>508</v>
      </c>
      <c r="I927" s="34">
        <v>408</v>
      </c>
      <c r="J927" s="34">
        <v>440</v>
      </c>
      <c r="K927" s="34">
        <v>384</v>
      </c>
      <c r="L927" s="34">
        <v>437</v>
      </c>
      <c r="M927" s="34">
        <v>349</v>
      </c>
    </row>
    <row r="928" spans="1:13" x14ac:dyDescent="0.2">
      <c r="A928" s="34" t="s">
        <v>101822</v>
      </c>
      <c r="B928" s="34">
        <v>249</v>
      </c>
      <c r="C928" s="34">
        <v>206</v>
      </c>
      <c r="D928" s="34">
        <v>289</v>
      </c>
      <c r="E928" s="34">
        <v>281</v>
      </c>
      <c r="F928" s="34">
        <v>266</v>
      </c>
      <c r="G928" s="34">
        <v>248</v>
      </c>
      <c r="H928" s="34">
        <v>256</v>
      </c>
      <c r="I928" s="34">
        <v>267</v>
      </c>
      <c r="J928" s="34">
        <v>281</v>
      </c>
      <c r="K928" s="34">
        <v>209</v>
      </c>
      <c r="L928" s="34">
        <v>229</v>
      </c>
      <c r="M928" s="34">
        <v>186</v>
      </c>
    </row>
    <row r="929" spans="1:13" x14ac:dyDescent="0.2">
      <c r="A929" s="34" t="s">
        <v>101823</v>
      </c>
      <c r="B929" s="34">
        <v>174</v>
      </c>
      <c r="C929" s="34">
        <v>273</v>
      </c>
      <c r="D929" s="34">
        <v>206</v>
      </c>
      <c r="E929" s="34">
        <v>252</v>
      </c>
      <c r="F929" s="34">
        <v>213</v>
      </c>
      <c r="G929" s="34">
        <v>235</v>
      </c>
      <c r="H929" s="34">
        <v>201</v>
      </c>
      <c r="I929" s="34">
        <v>255</v>
      </c>
      <c r="J929" s="34">
        <v>233</v>
      </c>
      <c r="K929" s="34">
        <v>217</v>
      </c>
      <c r="L929" s="34">
        <v>236</v>
      </c>
      <c r="M929" s="34">
        <v>162</v>
      </c>
    </row>
    <row r="930" spans="1:13" x14ac:dyDescent="0.2">
      <c r="A930" s="34" t="s">
        <v>101824</v>
      </c>
      <c r="B930" s="34">
        <v>204</v>
      </c>
      <c r="C930" s="34">
        <v>159</v>
      </c>
      <c r="D930" s="34">
        <v>193</v>
      </c>
      <c r="E930" s="34">
        <v>192</v>
      </c>
      <c r="F930" s="34">
        <v>206</v>
      </c>
      <c r="G930" s="34">
        <v>192</v>
      </c>
      <c r="H930" s="34">
        <v>249</v>
      </c>
      <c r="I930" s="34">
        <v>198</v>
      </c>
      <c r="J930" s="34">
        <v>192</v>
      </c>
      <c r="K930" s="34">
        <v>139</v>
      </c>
      <c r="L930" s="34">
        <v>196</v>
      </c>
      <c r="M930" s="34">
        <v>127</v>
      </c>
    </row>
    <row r="931" spans="1:13" x14ac:dyDescent="0.2">
      <c r="A931" s="34" t="s">
        <v>101825</v>
      </c>
      <c r="B931" s="34">
        <v>184</v>
      </c>
      <c r="C931" s="34">
        <v>188</v>
      </c>
      <c r="D931" s="34">
        <v>270</v>
      </c>
      <c r="E931" s="34">
        <v>183</v>
      </c>
      <c r="F931" s="34">
        <v>187</v>
      </c>
      <c r="G931" s="34">
        <v>173</v>
      </c>
      <c r="H931" s="34">
        <v>191</v>
      </c>
      <c r="I931" s="34">
        <v>172</v>
      </c>
      <c r="J931" s="34">
        <v>227</v>
      </c>
      <c r="K931" s="34">
        <v>131</v>
      </c>
      <c r="L931" s="34">
        <v>149</v>
      </c>
      <c r="M931" s="34">
        <v>115</v>
      </c>
    </row>
    <row r="932" spans="1:13" x14ac:dyDescent="0.2">
      <c r="A932" s="34" t="s">
        <v>101826</v>
      </c>
      <c r="B932" s="34">
        <v>294</v>
      </c>
      <c r="C932" s="34">
        <v>290</v>
      </c>
      <c r="D932" s="34">
        <v>291</v>
      </c>
      <c r="E932" s="34">
        <v>308</v>
      </c>
      <c r="F932" s="34">
        <v>310</v>
      </c>
      <c r="G932" s="34">
        <v>272</v>
      </c>
      <c r="H932" s="34">
        <v>288</v>
      </c>
      <c r="I932" s="34">
        <v>306</v>
      </c>
      <c r="J932" s="34">
        <v>230</v>
      </c>
      <c r="K932" s="34">
        <v>263</v>
      </c>
      <c r="L932" s="34">
        <v>256</v>
      </c>
      <c r="M932" s="34">
        <v>226</v>
      </c>
    </row>
    <row r="933" spans="1:13" x14ac:dyDescent="0.2">
      <c r="A933" s="34" t="s">
        <v>101827</v>
      </c>
      <c r="B933" s="34">
        <v>215</v>
      </c>
      <c r="C933" s="34">
        <v>197</v>
      </c>
      <c r="D933" s="34">
        <v>182</v>
      </c>
      <c r="E933" s="34">
        <v>182</v>
      </c>
      <c r="F933" s="34">
        <v>184</v>
      </c>
      <c r="G933" s="34">
        <v>180</v>
      </c>
      <c r="H933" s="34">
        <v>229</v>
      </c>
      <c r="I933" s="34">
        <v>194</v>
      </c>
      <c r="J933" s="34">
        <v>178</v>
      </c>
      <c r="K933" s="34">
        <v>163</v>
      </c>
      <c r="L933" s="34">
        <v>207</v>
      </c>
      <c r="M933" s="34">
        <v>147</v>
      </c>
    </row>
    <row r="934" spans="1:13" x14ac:dyDescent="0.2">
      <c r="A934" s="34" t="s">
        <v>101828</v>
      </c>
      <c r="B934" s="34">
        <v>159</v>
      </c>
      <c r="C934" s="34">
        <v>190</v>
      </c>
      <c r="D934" s="34">
        <v>195</v>
      </c>
      <c r="E934" s="34">
        <v>177</v>
      </c>
      <c r="F934" s="34">
        <v>155</v>
      </c>
      <c r="G934" s="34">
        <v>200</v>
      </c>
      <c r="H934" s="34">
        <v>229</v>
      </c>
      <c r="I934" s="34">
        <v>205</v>
      </c>
      <c r="J934" s="34">
        <v>220</v>
      </c>
      <c r="K934" s="34">
        <v>113</v>
      </c>
      <c r="L934" s="34">
        <v>222</v>
      </c>
      <c r="M934" s="34">
        <v>129</v>
      </c>
    </row>
    <row r="935" spans="1:13" x14ac:dyDescent="0.2">
      <c r="A935" s="34" t="s">
        <v>101829</v>
      </c>
      <c r="B935" s="34">
        <v>546</v>
      </c>
      <c r="C935" s="34">
        <v>551</v>
      </c>
      <c r="D935" s="34">
        <v>696</v>
      </c>
      <c r="E935" s="34">
        <v>607</v>
      </c>
      <c r="F935" s="34">
        <v>599</v>
      </c>
      <c r="G935" s="34">
        <v>601</v>
      </c>
      <c r="H935" s="34">
        <v>637</v>
      </c>
      <c r="I935" s="34">
        <v>565</v>
      </c>
      <c r="J935" s="34">
        <v>698</v>
      </c>
      <c r="K935" s="34">
        <v>423</v>
      </c>
      <c r="L935" s="34">
        <v>588</v>
      </c>
      <c r="M935" s="34">
        <v>454</v>
      </c>
    </row>
    <row r="936" spans="1:13" x14ac:dyDescent="0.2">
      <c r="A936" s="34" t="s">
        <v>101830</v>
      </c>
      <c r="B936" s="34">
        <v>197</v>
      </c>
      <c r="C936" s="34">
        <v>153</v>
      </c>
      <c r="D936" s="34">
        <v>148</v>
      </c>
      <c r="E936" s="34">
        <v>213</v>
      </c>
      <c r="F936" s="34">
        <v>152</v>
      </c>
      <c r="G936" s="34">
        <v>173</v>
      </c>
      <c r="H936" s="34">
        <v>173</v>
      </c>
      <c r="I936" s="34">
        <v>236</v>
      </c>
      <c r="J936" s="34">
        <v>147</v>
      </c>
      <c r="K936" s="34">
        <v>151</v>
      </c>
      <c r="L936" s="34">
        <v>158</v>
      </c>
      <c r="M936" s="34">
        <v>126</v>
      </c>
    </row>
    <row r="937" spans="1:13" x14ac:dyDescent="0.2">
      <c r="A937" s="34" t="s">
        <v>101831</v>
      </c>
      <c r="B937" s="34">
        <v>374</v>
      </c>
      <c r="C937" s="34">
        <v>346</v>
      </c>
      <c r="D937" s="34">
        <v>430</v>
      </c>
      <c r="E937" s="34">
        <v>409</v>
      </c>
      <c r="F937" s="34">
        <v>352</v>
      </c>
      <c r="G937" s="34">
        <v>318</v>
      </c>
      <c r="H937" s="34">
        <v>421</v>
      </c>
      <c r="I937" s="34">
        <v>305</v>
      </c>
      <c r="J937" s="34">
        <v>434</v>
      </c>
      <c r="K937" s="34">
        <v>285</v>
      </c>
      <c r="L937" s="34">
        <v>338</v>
      </c>
      <c r="M937" s="34">
        <v>303</v>
      </c>
    </row>
    <row r="938" spans="1:13" x14ac:dyDescent="0.2">
      <c r="A938" s="34" t="s">
        <v>101832</v>
      </c>
      <c r="B938" s="34">
        <v>167</v>
      </c>
      <c r="C938" s="34">
        <v>149</v>
      </c>
      <c r="D938" s="34">
        <v>149</v>
      </c>
      <c r="E938" s="34">
        <v>154</v>
      </c>
      <c r="F938" s="34">
        <v>110</v>
      </c>
      <c r="G938" s="34">
        <v>135</v>
      </c>
      <c r="H938" s="34">
        <v>119</v>
      </c>
      <c r="I938" s="34">
        <v>130</v>
      </c>
      <c r="J938" s="34">
        <v>152</v>
      </c>
      <c r="K938" s="34">
        <v>136</v>
      </c>
      <c r="L938" s="34">
        <v>168</v>
      </c>
      <c r="M938" s="34">
        <v>115</v>
      </c>
    </row>
    <row r="939" spans="1:13" x14ac:dyDescent="0.2">
      <c r="A939" s="34" t="s">
        <v>101833</v>
      </c>
      <c r="B939" s="34">
        <v>526</v>
      </c>
      <c r="C939" s="34">
        <v>561</v>
      </c>
      <c r="D939" s="34">
        <v>651</v>
      </c>
      <c r="E939" s="34">
        <v>596</v>
      </c>
      <c r="F939" s="34">
        <v>507</v>
      </c>
      <c r="G939" s="34">
        <v>537</v>
      </c>
      <c r="H939" s="34">
        <v>610</v>
      </c>
      <c r="I939" s="34">
        <v>577</v>
      </c>
      <c r="J939" s="34">
        <v>621</v>
      </c>
      <c r="K939" s="34">
        <v>477</v>
      </c>
      <c r="L939" s="34">
        <v>602</v>
      </c>
      <c r="M939" s="34">
        <v>424</v>
      </c>
    </row>
    <row r="940" spans="1:13" x14ac:dyDescent="0.2">
      <c r="A940" s="34" t="s">
        <v>101834</v>
      </c>
      <c r="B940" s="34">
        <v>345</v>
      </c>
      <c r="C940" s="34">
        <v>432</v>
      </c>
      <c r="D940" s="34">
        <v>466</v>
      </c>
      <c r="E940" s="34">
        <v>468</v>
      </c>
      <c r="F940" s="34">
        <v>364</v>
      </c>
      <c r="G940" s="34">
        <v>407</v>
      </c>
      <c r="H940" s="34">
        <v>450</v>
      </c>
      <c r="I940" s="34">
        <v>377</v>
      </c>
      <c r="J940" s="34">
        <v>432</v>
      </c>
      <c r="K940" s="34">
        <v>318</v>
      </c>
      <c r="L940" s="34">
        <v>520</v>
      </c>
      <c r="M940" s="34">
        <v>311</v>
      </c>
    </row>
    <row r="941" spans="1:13" x14ac:dyDescent="0.2">
      <c r="A941" s="34" t="s">
        <v>101835</v>
      </c>
      <c r="B941" s="34">
        <v>525</v>
      </c>
      <c r="C941" s="34">
        <v>577</v>
      </c>
      <c r="D941" s="34">
        <v>544</v>
      </c>
      <c r="E941" s="34">
        <v>526</v>
      </c>
      <c r="F941" s="34">
        <v>407</v>
      </c>
      <c r="G941" s="34">
        <v>523</v>
      </c>
      <c r="H941" s="34">
        <v>497</v>
      </c>
      <c r="I941" s="34">
        <v>531</v>
      </c>
      <c r="J941" s="34">
        <v>552</v>
      </c>
      <c r="K941" s="34">
        <v>448</v>
      </c>
      <c r="L941" s="34">
        <v>443</v>
      </c>
      <c r="M941" s="34">
        <v>393</v>
      </c>
    </row>
    <row r="942" spans="1:13" x14ac:dyDescent="0.2">
      <c r="A942" s="34" t="s">
        <v>101836</v>
      </c>
      <c r="B942" s="34">
        <v>365</v>
      </c>
      <c r="C942" s="34">
        <v>460</v>
      </c>
      <c r="D942" s="34">
        <v>399</v>
      </c>
      <c r="E942" s="34">
        <v>367</v>
      </c>
      <c r="F942" s="34">
        <v>357</v>
      </c>
      <c r="G942" s="34">
        <v>327</v>
      </c>
      <c r="H942" s="34">
        <v>487</v>
      </c>
      <c r="I942" s="34">
        <v>356</v>
      </c>
      <c r="J942" s="34">
        <v>422</v>
      </c>
      <c r="K942" s="34">
        <v>353</v>
      </c>
      <c r="L942" s="34">
        <v>317</v>
      </c>
      <c r="M942" s="34">
        <v>257</v>
      </c>
    </row>
    <row r="943" spans="1:13" x14ac:dyDescent="0.2">
      <c r="A943" s="34" t="s">
        <v>101837</v>
      </c>
      <c r="B943" s="34">
        <v>869</v>
      </c>
      <c r="C943" s="34">
        <v>894</v>
      </c>
      <c r="D943" s="34">
        <v>992</v>
      </c>
      <c r="E943" s="34">
        <v>984</v>
      </c>
      <c r="F943" s="34">
        <v>782</v>
      </c>
      <c r="G943" s="34">
        <v>859</v>
      </c>
      <c r="H943" s="34">
        <v>1006</v>
      </c>
      <c r="I943" s="34">
        <v>886</v>
      </c>
      <c r="J943" s="34">
        <v>958</v>
      </c>
      <c r="K943" s="34">
        <v>678</v>
      </c>
      <c r="L943" s="34">
        <v>913</v>
      </c>
      <c r="M943" s="34">
        <v>678</v>
      </c>
    </row>
    <row r="944" spans="1:13" x14ac:dyDescent="0.2">
      <c r="A944" s="34" t="s">
        <v>101838</v>
      </c>
      <c r="B944" s="34">
        <v>336</v>
      </c>
      <c r="C944" s="34">
        <v>334</v>
      </c>
      <c r="D944" s="34">
        <v>406</v>
      </c>
      <c r="E944" s="34">
        <v>416</v>
      </c>
      <c r="F944" s="34">
        <v>296</v>
      </c>
      <c r="G944" s="34">
        <v>301</v>
      </c>
      <c r="H944" s="34">
        <v>367</v>
      </c>
      <c r="I944" s="34">
        <v>363</v>
      </c>
      <c r="J944" s="34">
        <v>336</v>
      </c>
      <c r="K944" s="34">
        <v>345</v>
      </c>
      <c r="L944" s="34">
        <v>350</v>
      </c>
      <c r="M944" s="34">
        <v>278</v>
      </c>
    </row>
    <row r="945" spans="1:13" x14ac:dyDescent="0.2">
      <c r="A945" s="34" t="s">
        <v>101839</v>
      </c>
      <c r="B945" s="34">
        <v>700</v>
      </c>
      <c r="C945" s="34">
        <v>674</v>
      </c>
      <c r="D945" s="34">
        <v>619</v>
      </c>
      <c r="E945" s="34">
        <v>731</v>
      </c>
      <c r="F945" s="34">
        <v>595</v>
      </c>
      <c r="G945" s="34">
        <v>634</v>
      </c>
      <c r="H945" s="34">
        <v>584</v>
      </c>
      <c r="I945" s="34">
        <v>651</v>
      </c>
      <c r="J945" s="34">
        <v>610</v>
      </c>
      <c r="K945" s="34">
        <v>546</v>
      </c>
      <c r="L945" s="34">
        <v>550</v>
      </c>
      <c r="M945" s="34">
        <v>511</v>
      </c>
    </row>
    <row r="946" spans="1:13" x14ac:dyDescent="0.2">
      <c r="A946" s="34" t="s">
        <v>101840</v>
      </c>
      <c r="B946" s="34">
        <v>442</v>
      </c>
      <c r="C946" s="34">
        <v>512</v>
      </c>
      <c r="D946" s="34">
        <v>477</v>
      </c>
      <c r="E946" s="34">
        <v>530</v>
      </c>
      <c r="F946" s="34">
        <v>527</v>
      </c>
      <c r="G946" s="34">
        <v>451</v>
      </c>
      <c r="H946" s="34">
        <v>538</v>
      </c>
      <c r="I946" s="34">
        <v>460</v>
      </c>
      <c r="J946" s="34">
        <v>472</v>
      </c>
      <c r="K946" s="34">
        <v>388</v>
      </c>
      <c r="L946" s="34">
        <v>462</v>
      </c>
      <c r="M946" s="34">
        <v>422</v>
      </c>
    </row>
    <row r="947" spans="1:13" x14ac:dyDescent="0.2">
      <c r="A947" s="34" t="s">
        <v>101841</v>
      </c>
      <c r="B947" s="34">
        <v>470</v>
      </c>
      <c r="C947" s="34">
        <v>428</v>
      </c>
      <c r="D947" s="34">
        <v>466</v>
      </c>
      <c r="E947" s="34">
        <v>509</v>
      </c>
      <c r="F947" s="34">
        <v>439</v>
      </c>
      <c r="G947" s="34">
        <v>398</v>
      </c>
      <c r="H947" s="34">
        <v>507</v>
      </c>
      <c r="I947" s="34">
        <v>456</v>
      </c>
      <c r="J947" s="34">
        <v>506</v>
      </c>
      <c r="K947" s="34">
        <v>370</v>
      </c>
      <c r="L947" s="34">
        <v>410</v>
      </c>
      <c r="M947" s="34">
        <v>334</v>
      </c>
    </row>
    <row r="948" spans="1:13" x14ac:dyDescent="0.2">
      <c r="A948" s="34" t="s">
        <v>101842</v>
      </c>
      <c r="B948" s="34">
        <v>276</v>
      </c>
      <c r="C948" s="34">
        <v>305</v>
      </c>
      <c r="D948" s="34">
        <v>285</v>
      </c>
      <c r="E948" s="34">
        <v>327</v>
      </c>
      <c r="F948" s="34">
        <v>246</v>
      </c>
      <c r="G948" s="34">
        <v>286</v>
      </c>
      <c r="H948" s="34">
        <v>272</v>
      </c>
      <c r="I948" s="34">
        <v>343</v>
      </c>
      <c r="J948" s="34">
        <v>299</v>
      </c>
      <c r="K948" s="34">
        <v>238</v>
      </c>
      <c r="L948" s="34">
        <v>219</v>
      </c>
      <c r="M948" s="34">
        <v>214</v>
      </c>
    </row>
    <row r="949" spans="1:13" x14ac:dyDescent="0.2">
      <c r="A949" s="34" t="s">
        <v>101843</v>
      </c>
      <c r="B949" s="34">
        <v>385</v>
      </c>
      <c r="C949" s="34">
        <v>404</v>
      </c>
      <c r="D949" s="34">
        <v>407</v>
      </c>
      <c r="E949" s="34">
        <v>459</v>
      </c>
      <c r="F949" s="34">
        <v>328</v>
      </c>
      <c r="G949" s="34">
        <v>364</v>
      </c>
      <c r="H949" s="34">
        <v>512</v>
      </c>
      <c r="I949" s="34">
        <v>386</v>
      </c>
      <c r="J949" s="34">
        <v>444</v>
      </c>
      <c r="K949" s="34">
        <v>405</v>
      </c>
      <c r="L949" s="34">
        <v>404</v>
      </c>
      <c r="M949" s="34">
        <v>316</v>
      </c>
    </row>
    <row r="950" spans="1:13" x14ac:dyDescent="0.2">
      <c r="A950" s="34" t="s">
        <v>101844</v>
      </c>
      <c r="B950" s="34">
        <v>421</v>
      </c>
      <c r="C950" s="34">
        <v>425</v>
      </c>
      <c r="D950" s="34">
        <v>467</v>
      </c>
      <c r="E950" s="34">
        <v>410</v>
      </c>
      <c r="F950" s="34">
        <v>362</v>
      </c>
      <c r="G950" s="34">
        <v>387</v>
      </c>
      <c r="H950" s="34">
        <v>461</v>
      </c>
      <c r="I950" s="34">
        <v>415</v>
      </c>
      <c r="J950" s="34">
        <v>447</v>
      </c>
      <c r="K950" s="34">
        <v>331</v>
      </c>
      <c r="L950" s="34">
        <v>443</v>
      </c>
      <c r="M950" s="34">
        <v>296</v>
      </c>
    </row>
    <row r="951" spans="1:13" x14ac:dyDescent="0.2">
      <c r="A951" s="34" t="s">
        <v>101845</v>
      </c>
      <c r="B951" s="34">
        <v>534</v>
      </c>
      <c r="C951" s="34">
        <v>495</v>
      </c>
      <c r="D951" s="34">
        <v>515</v>
      </c>
      <c r="E951" s="34">
        <v>594</v>
      </c>
      <c r="F951" s="34">
        <v>467</v>
      </c>
      <c r="G951" s="34">
        <v>462</v>
      </c>
      <c r="H951" s="34">
        <v>531</v>
      </c>
      <c r="I951" s="34">
        <v>437</v>
      </c>
      <c r="J951" s="34">
        <v>573</v>
      </c>
      <c r="K951" s="34">
        <v>436</v>
      </c>
      <c r="L951" s="34">
        <v>555</v>
      </c>
      <c r="M951" s="34">
        <v>337</v>
      </c>
    </row>
    <row r="952" spans="1:13" x14ac:dyDescent="0.2">
      <c r="A952" s="34" t="s">
        <v>101846</v>
      </c>
      <c r="B952" s="34">
        <v>325</v>
      </c>
      <c r="C952" s="34">
        <v>301</v>
      </c>
      <c r="D952" s="34">
        <v>347</v>
      </c>
      <c r="E952" s="34">
        <v>364</v>
      </c>
      <c r="F952" s="34">
        <v>247</v>
      </c>
      <c r="G952" s="34">
        <v>311</v>
      </c>
      <c r="H952" s="34">
        <v>364</v>
      </c>
      <c r="I952" s="34">
        <v>296</v>
      </c>
      <c r="J952" s="34">
        <v>295</v>
      </c>
      <c r="K952" s="34">
        <v>223</v>
      </c>
      <c r="L952" s="34">
        <v>314</v>
      </c>
      <c r="M952" s="34">
        <v>218</v>
      </c>
    </row>
    <row r="953" spans="1:13" x14ac:dyDescent="0.2">
      <c r="A953" s="34" t="s">
        <v>101847</v>
      </c>
      <c r="B953" s="34">
        <v>170</v>
      </c>
      <c r="C953" s="34">
        <v>190</v>
      </c>
      <c r="D953" s="34">
        <v>221</v>
      </c>
      <c r="E953" s="34">
        <v>270</v>
      </c>
      <c r="F953" s="34">
        <v>243</v>
      </c>
      <c r="G953" s="34">
        <v>193</v>
      </c>
      <c r="H953" s="34">
        <v>225</v>
      </c>
      <c r="I953" s="34">
        <v>222</v>
      </c>
      <c r="J953" s="34">
        <v>188</v>
      </c>
      <c r="K953" s="34">
        <v>193</v>
      </c>
      <c r="L953" s="34">
        <v>191</v>
      </c>
      <c r="M953" s="34">
        <v>168</v>
      </c>
    </row>
    <row r="954" spans="1:13" x14ac:dyDescent="0.2">
      <c r="A954" s="34" t="s">
        <v>101848</v>
      </c>
      <c r="B954" s="34">
        <v>284</v>
      </c>
      <c r="C954" s="34">
        <v>220</v>
      </c>
      <c r="D954" s="34">
        <v>309</v>
      </c>
      <c r="E954" s="34">
        <v>268</v>
      </c>
      <c r="F954" s="34">
        <v>215</v>
      </c>
      <c r="G954" s="34">
        <v>222</v>
      </c>
      <c r="H954" s="34">
        <v>302</v>
      </c>
      <c r="I954" s="34">
        <v>185</v>
      </c>
      <c r="J954" s="34">
        <v>214</v>
      </c>
      <c r="K954" s="34">
        <v>173</v>
      </c>
      <c r="L954" s="34">
        <v>214</v>
      </c>
      <c r="M954" s="34">
        <v>177</v>
      </c>
    </row>
    <row r="955" spans="1:13" x14ac:dyDescent="0.2">
      <c r="A955" s="34" t="s">
        <v>101849</v>
      </c>
      <c r="B955" s="34">
        <v>252</v>
      </c>
      <c r="C955" s="34">
        <v>349</v>
      </c>
      <c r="D955" s="34">
        <v>361</v>
      </c>
      <c r="E955" s="34">
        <v>413</v>
      </c>
      <c r="F955" s="34">
        <v>282</v>
      </c>
      <c r="G955" s="34">
        <v>322</v>
      </c>
      <c r="H955" s="34">
        <v>407</v>
      </c>
      <c r="I955" s="34">
        <v>305</v>
      </c>
      <c r="J955" s="34">
        <v>322</v>
      </c>
      <c r="K955" s="34">
        <v>268</v>
      </c>
      <c r="L955" s="34">
        <v>363</v>
      </c>
      <c r="M955" s="34">
        <v>254</v>
      </c>
    </row>
    <row r="956" spans="1:13" x14ac:dyDescent="0.2">
      <c r="A956" s="34" t="s">
        <v>101850</v>
      </c>
      <c r="B956" s="34">
        <v>205</v>
      </c>
      <c r="C956" s="34">
        <v>223</v>
      </c>
      <c r="D956" s="34">
        <v>299</v>
      </c>
      <c r="E956" s="34">
        <v>271</v>
      </c>
      <c r="F956" s="34">
        <v>218</v>
      </c>
      <c r="G956" s="34">
        <v>271</v>
      </c>
      <c r="H956" s="34">
        <v>266</v>
      </c>
      <c r="I956" s="34">
        <v>292</v>
      </c>
      <c r="J956" s="34">
        <v>286</v>
      </c>
      <c r="K956" s="34">
        <v>230</v>
      </c>
      <c r="L956" s="34">
        <v>233</v>
      </c>
      <c r="M956" s="34">
        <v>216</v>
      </c>
    </row>
    <row r="957" spans="1:13" x14ac:dyDescent="0.2">
      <c r="A957" s="34" t="s">
        <v>101851</v>
      </c>
      <c r="B957" s="34">
        <v>389</v>
      </c>
      <c r="C957" s="34">
        <v>451</v>
      </c>
      <c r="D957" s="34">
        <v>489</v>
      </c>
      <c r="E957" s="34">
        <v>410</v>
      </c>
      <c r="F957" s="34">
        <v>423</v>
      </c>
      <c r="G957" s="34">
        <v>409</v>
      </c>
      <c r="H957" s="34">
        <v>479</v>
      </c>
      <c r="I957" s="34">
        <v>432</v>
      </c>
      <c r="J957" s="34">
        <v>417</v>
      </c>
      <c r="K957" s="34">
        <v>352</v>
      </c>
      <c r="L957" s="34">
        <v>424</v>
      </c>
      <c r="M957" s="34">
        <v>355</v>
      </c>
    </row>
    <row r="958" spans="1:13" x14ac:dyDescent="0.2">
      <c r="A958" s="34" t="s">
        <v>101852</v>
      </c>
      <c r="B958" s="34">
        <v>390</v>
      </c>
      <c r="C958" s="34">
        <v>478</v>
      </c>
      <c r="D958" s="34">
        <v>482</v>
      </c>
      <c r="E958" s="34">
        <v>482</v>
      </c>
      <c r="F958" s="34">
        <v>363</v>
      </c>
      <c r="G958" s="34">
        <v>408</v>
      </c>
      <c r="H958" s="34">
        <v>506</v>
      </c>
      <c r="I958" s="34">
        <v>461</v>
      </c>
      <c r="J958" s="34">
        <v>464</v>
      </c>
      <c r="K958" s="34">
        <v>396</v>
      </c>
      <c r="L958" s="34">
        <v>382</v>
      </c>
      <c r="M958" s="34">
        <v>353</v>
      </c>
    </row>
    <row r="959" spans="1:13" x14ac:dyDescent="0.2">
      <c r="A959" s="34" t="s">
        <v>101853</v>
      </c>
      <c r="B959" s="34">
        <v>286</v>
      </c>
      <c r="C959" s="34">
        <v>322</v>
      </c>
      <c r="D959" s="34">
        <v>329</v>
      </c>
      <c r="E959" s="34">
        <v>306</v>
      </c>
      <c r="F959" s="34">
        <v>264</v>
      </c>
      <c r="G959" s="34">
        <v>292</v>
      </c>
      <c r="H959" s="34">
        <v>296</v>
      </c>
      <c r="I959" s="34">
        <v>312</v>
      </c>
      <c r="J959" s="34">
        <v>248</v>
      </c>
      <c r="K959" s="34">
        <v>256</v>
      </c>
      <c r="L959" s="34">
        <v>328</v>
      </c>
      <c r="M959" s="34">
        <v>202</v>
      </c>
    </row>
    <row r="960" spans="1:13" x14ac:dyDescent="0.2">
      <c r="A960" s="34" t="s">
        <v>101854</v>
      </c>
      <c r="B960" s="34">
        <v>349</v>
      </c>
      <c r="C960" s="34">
        <v>380</v>
      </c>
      <c r="D960" s="34">
        <v>324</v>
      </c>
      <c r="E960" s="34">
        <v>434</v>
      </c>
      <c r="F960" s="34">
        <v>310</v>
      </c>
      <c r="G960" s="34">
        <v>357</v>
      </c>
      <c r="H960" s="34">
        <v>355</v>
      </c>
      <c r="I960" s="34">
        <v>411</v>
      </c>
      <c r="J960" s="34">
        <v>328</v>
      </c>
      <c r="K960" s="34">
        <v>320</v>
      </c>
      <c r="L960" s="34">
        <v>339</v>
      </c>
      <c r="M960" s="34">
        <v>284</v>
      </c>
    </row>
    <row r="961" spans="1:13" x14ac:dyDescent="0.2">
      <c r="A961" s="34" t="s">
        <v>101855</v>
      </c>
      <c r="B961" s="34">
        <v>489</v>
      </c>
      <c r="C961" s="34">
        <v>492</v>
      </c>
      <c r="D961" s="34">
        <v>555</v>
      </c>
      <c r="E961" s="34">
        <v>516</v>
      </c>
      <c r="F961" s="34">
        <v>498</v>
      </c>
      <c r="G961" s="34">
        <v>429</v>
      </c>
      <c r="H961" s="34">
        <v>607</v>
      </c>
      <c r="I961" s="34">
        <v>486</v>
      </c>
      <c r="J961" s="34">
        <v>528</v>
      </c>
      <c r="K961" s="34">
        <v>377</v>
      </c>
      <c r="L961" s="34">
        <v>555</v>
      </c>
      <c r="M961" s="34">
        <v>377</v>
      </c>
    </row>
    <row r="962" spans="1:13" x14ac:dyDescent="0.2">
      <c r="A962" s="34" t="s">
        <v>101856</v>
      </c>
      <c r="B962" s="34">
        <v>317</v>
      </c>
      <c r="C962" s="34">
        <v>325</v>
      </c>
      <c r="D962" s="34">
        <v>332</v>
      </c>
      <c r="E962" s="34">
        <v>412</v>
      </c>
      <c r="F962" s="34">
        <v>298</v>
      </c>
      <c r="G962" s="34">
        <v>351</v>
      </c>
      <c r="H962" s="34">
        <v>380</v>
      </c>
      <c r="I962" s="34">
        <v>346</v>
      </c>
      <c r="J962" s="34">
        <v>358</v>
      </c>
      <c r="K962" s="34">
        <v>296</v>
      </c>
      <c r="L962" s="34">
        <v>372</v>
      </c>
      <c r="M962" s="34">
        <v>264</v>
      </c>
    </row>
    <row r="963" spans="1:13" x14ac:dyDescent="0.2">
      <c r="A963" s="34" t="s">
        <v>101857</v>
      </c>
      <c r="B963" s="34">
        <v>317</v>
      </c>
      <c r="C963" s="34">
        <v>314</v>
      </c>
      <c r="D963" s="34">
        <v>314</v>
      </c>
      <c r="E963" s="34">
        <v>418</v>
      </c>
      <c r="F963" s="34">
        <v>313</v>
      </c>
      <c r="G963" s="34">
        <v>323</v>
      </c>
      <c r="H963" s="34">
        <v>341</v>
      </c>
      <c r="I963" s="34">
        <v>386</v>
      </c>
      <c r="J963" s="34">
        <v>335</v>
      </c>
      <c r="K963" s="34">
        <v>281</v>
      </c>
      <c r="L963" s="34">
        <v>306</v>
      </c>
      <c r="M963" s="34">
        <v>267</v>
      </c>
    </row>
    <row r="964" spans="1:13" x14ac:dyDescent="0.2">
      <c r="A964" s="34" t="s">
        <v>101858</v>
      </c>
      <c r="B964" s="34">
        <v>375</v>
      </c>
      <c r="C964" s="34">
        <v>310</v>
      </c>
      <c r="D964" s="34">
        <v>390</v>
      </c>
      <c r="E964" s="34">
        <v>385</v>
      </c>
      <c r="F964" s="34">
        <v>340</v>
      </c>
      <c r="G964" s="34">
        <v>285</v>
      </c>
      <c r="H964" s="34">
        <v>381</v>
      </c>
      <c r="I964" s="34">
        <v>323</v>
      </c>
      <c r="J964" s="34">
        <v>427</v>
      </c>
      <c r="K964" s="34">
        <v>307</v>
      </c>
      <c r="L964" s="34">
        <v>395</v>
      </c>
      <c r="M964" s="34">
        <v>256</v>
      </c>
    </row>
    <row r="965" spans="1:13" x14ac:dyDescent="0.2">
      <c r="A965" s="34" t="s">
        <v>101859</v>
      </c>
      <c r="B965" s="34">
        <v>444</v>
      </c>
      <c r="C965" s="34">
        <v>403</v>
      </c>
      <c r="D965" s="34">
        <v>434</v>
      </c>
      <c r="E965" s="34">
        <v>435</v>
      </c>
      <c r="F965" s="34">
        <v>364</v>
      </c>
      <c r="G965" s="34">
        <v>357</v>
      </c>
      <c r="H965" s="34">
        <v>443</v>
      </c>
      <c r="I965" s="34">
        <v>379</v>
      </c>
      <c r="J965" s="34">
        <v>343</v>
      </c>
      <c r="K965" s="34">
        <v>318</v>
      </c>
      <c r="L965" s="34">
        <v>344</v>
      </c>
      <c r="M965" s="34">
        <v>325</v>
      </c>
    </row>
    <row r="966" spans="1:13" x14ac:dyDescent="0.2">
      <c r="A966" s="34" t="s">
        <v>101860</v>
      </c>
      <c r="B966" s="34">
        <v>615</v>
      </c>
      <c r="C966" s="34">
        <v>598</v>
      </c>
      <c r="D966" s="34">
        <v>656</v>
      </c>
      <c r="E966" s="34">
        <v>753</v>
      </c>
      <c r="F966" s="34">
        <v>644</v>
      </c>
      <c r="G966" s="34">
        <v>593</v>
      </c>
      <c r="H966" s="34">
        <v>752</v>
      </c>
      <c r="I966" s="34">
        <v>578</v>
      </c>
      <c r="J966" s="34">
        <v>711</v>
      </c>
      <c r="K966" s="34">
        <v>521</v>
      </c>
      <c r="L966" s="34">
        <v>605</v>
      </c>
      <c r="M966" s="34">
        <v>520</v>
      </c>
    </row>
    <row r="967" spans="1:13" x14ac:dyDescent="0.2">
      <c r="A967" s="34" t="s">
        <v>101861</v>
      </c>
      <c r="B967" s="34">
        <v>631</v>
      </c>
      <c r="C967" s="34">
        <v>551</v>
      </c>
      <c r="D967" s="34">
        <v>616</v>
      </c>
      <c r="E967" s="34">
        <v>531</v>
      </c>
      <c r="F967" s="34">
        <v>485</v>
      </c>
      <c r="G967" s="34">
        <v>497</v>
      </c>
      <c r="H967" s="34">
        <v>619</v>
      </c>
      <c r="I967" s="34">
        <v>599</v>
      </c>
      <c r="J967" s="34">
        <v>672</v>
      </c>
      <c r="K967" s="34">
        <v>452</v>
      </c>
      <c r="L967" s="34">
        <v>598</v>
      </c>
      <c r="M967" s="34">
        <v>408</v>
      </c>
    </row>
    <row r="968" spans="1:13" x14ac:dyDescent="0.2">
      <c r="A968" s="34" t="s">
        <v>101862</v>
      </c>
      <c r="B968" s="34">
        <v>250</v>
      </c>
      <c r="C968" s="34">
        <v>404</v>
      </c>
      <c r="D968" s="34">
        <v>431</v>
      </c>
      <c r="E968" s="34">
        <v>463</v>
      </c>
      <c r="F968" s="34">
        <v>343</v>
      </c>
      <c r="G968" s="34">
        <v>367</v>
      </c>
      <c r="H968" s="34">
        <v>490</v>
      </c>
      <c r="I968" s="34">
        <v>402</v>
      </c>
      <c r="J968" s="34">
        <v>392</v>
      </c>
      <c r="K968" s="34">
        <v>378</v>
      </c>
      <c r="L968" s="34">
        <v>419</v>
      </c>
      <c r="M968" s="34">
        <v>319</v>
      </c>
    </row>
    <row r="969" spans="1:13" x14ac:dyDescent="0.2">
      <c r="A969" s="34" t="s">
        <v>101863</v>
      </c>
      <c r="B969" s="34">
        <v>739</v>
      </c>
      <c r="C969" s="34">
        <v>859</v>
      </c>
      <c r="D969" s="34">
        <v>887</v>
      </c>
      <c r="E969" s="34">
        <v>809</v>
      </c>
      <c r="F969" s="34">
        <v>806</v>
      </c>
      <c r="G969" s="34">
        <v>751</v>
      </c>
      <c r="H969" s="34">
        <v>743</v>
      </c>
      <c r="I969" s="34">
        <v>784</v>
      </c>
      <c r="J969" s="34">
        <v>778</v>
      </c>
      <c r="K969" s="34">
        <v>673</v>
      </c>
      <c r="L969" s="34">
        <v>804</v>
      </c>
      <c r="M969" s="34">
        <v>700</v>
      </c>
    </row>
    <row r="970" spans="1:13" x14ac:dyDescent="0.2">
      <c r="A970" s="34" t="s">
        <v>101864</v>
      </c>
      <c r="B970" s="34">
        <v>951</v>
      </c>
      <c r="C970" s="34">
        <v>976</v>
      </c>
      <c r="D970" s="34">
        <v>1030</v>
      </c>
      <c r="E970" s="34">
        <v>1056</v>
      </c>
      <c r="F970" s="34">
        <v>974</v>
      </c>
      <c r="G970" s="34">
        <v>876</v>
      </c>
      <c r="H970" s="34">
        <v>1056</v>
      </c>
      <c r="I970" s="34">
        <v>916</v>
      </c>
      <c r="J970" s="34">
        <v>1011</v>
      </c>
      <c r="K970" s="34">
        <v>688</v>
      </c>
      <c r="L970" s="34">
        <v>1112</v>
      </c>
      <c r="M970" s="34">
        <v>712</v>
      </c>
    </row>
    <row r="971" spans="1:13" x14ac:dyDescent="0.2">
      <c r="A971" s="34" t="s">
        <v>101865</v>
      </c>
      <c r="B971" s="34">
        <v>788</v>
      </c>
      <c r="C971" s="34">
        <v>296</v>
      </c>
      <c r="D971" s="34">
        <v>475</v>
      </c>
      <c r="E971" s="34">
        <v>276</v>
      </c>
      <c r="F971" s="34">
        <v>288</v>
      </c>
      <c r="G971" s="34">
        <v>287</v>
      </c>
      <c r="H971" s="34">
        <v>256</v>
      </c>
      <c r="I971" s="34">
        <v>298</v>
      </c>
      <c r="J971" s="34">
        <v>862</v>
      </c>
      <c r="K971" s="34">
        <v>244</v>
      </c>
      <c r="L971" s="34">
        <v>715</v>
      </c>
      <c r="M971" s="34">
        <v>219</v>
      </c>
    </row>
    <row r="972" spans="1:13" x14ac:dyDescent="0.2">
      <c r="A972" s="34" t="s">
        <v>101866</v>
      </c>
      <c r="B972" s="34">
        <v>543</v>
      </c>
      <c r="C972" s="34">
        <v>526</v>
      </c>
      <c r="D972" s="34">
        <v>610</v>
      </c>
      <c r="E972" s="34">
        <v>622</v>
      </c>
      <c r="F972" s="34">
        <v>528</v>
      </c>
      <c r="G972" s="34">
        <v>509</v>
      </c>
      <c r="H972" s="34">
        <v>602</v>
      </c>
      <c r="I972" s="34">
        <v>525</v>
      </c>
      <c r="J972" s="34">
        <v>526</v>
      </c>
      <c r="K972" s="34">
        <v>462</v>
      </c>
      <c r="L972" s="34">
        <v>456</v>
      </c>
      <c r="M972" s="34">
        <v>473</v>
      </c>
    </row>
    <row r="973" spans="1:13" x14ac:dyDescent="0.2">
      <c r="A973" s="34" t="s">
        <v>101867</v>
      </c>
      <c r="B973" s="34">
        <v>336</v>
      </c>
      <c r="C973" s="34">
        <v>425</v>
      </c>
      <c r="D973" s="34">
        <v>453</v>
      </c>
      <c r="E973" s="34">
        <v>509</v>
      </c>
      <c r="F973" s="34">
        <v>344</v>
      </c>
      <c r="G973" s="34">
        <v>360</v>
      </c>
      <c r="H973" s="34">
        <v>412</v>
      </c>
      <c r="I973" s="34">
        <v>448</v>
      </c>
      <c r="J973" s="34">
        <v>398</v>
      </c>
      <c r="K973" s="34">
        <v>344</v>
      </c>
      <c r="L973" s="34">
        <v>401</v>
      </c>
      <c r="M973" s="34">
        <v>333</v>
      </c>
    </row>
    <row r="974" spans="1:13" x14ac:dyDescent="0.2">
      <c r="A974" s="34" t="s">
        <v>101868</v>
      </c>
      <c r="B974" s="34">
        <v>580</v>
      </c>
      <c r="C974" s="34">
        <v>540</v>
      </c>
      <c r="D974" s="34">
        <v>652</v>
      </c>
      <c r="E974" s="34">
        <v>567</v>
      </c>
      <c r="F974" s="34">
        <v>589</v>
      </c>
      <c r="G974" s="34">
        <v>532</v>
      </c>
      <c r="H974" s="34">
        <v>656</v>
      </c>
      <c r="I974" s="34">
        <v>580</v>
      </c>
      <c r="J974" s="34">
        <v>578</v>
      </c>
      <c r="K974" s="34">
        <v>463</v>
      </c>
      <c r="L974" s="34">
        <v>631</v>
      </c>
      <c r="M974" s="34">
        <v>465</v>
      </c>
    </row>
    <row r="975" spans="1:13" x14ac:dyDescent="0.2">
      <c r="A975" s="34" t="s">
        <v>101869</v>
      </c>
      <c r="B975" s="34">
        <v>803</v>
      </c>
      <c r="C975" s="34">
        <v>654</v>
      </c>
      <c r="D975" s="34">
        <v>779</v>
      </c>
      <c r="E975" s="34">
        <v>648</v>
      </c>
      <c r="F975" s="34">
        <v>711</v>
      </c>
      <c r="G975" s="34">
        <v>602</v>
      </c>
      <c r="H975" s="34">
        <v>778</v>
      </c>
      <c r="I975" s="34">
        <v>662</v>
      </c>
      <c r="J975" s="34">
        <v>734</v>
      </c>
      <c r="K975" s="34">
        <v>584</v>
      </c>
      <c r="L975" s="34">
        <v>722</v>
      </c>
      <c r="M975" s="34">
        <v>512</v>
      </c>
    </row>
    <row r="976" spans="1:13" x14ac:dyDescent="0.2">
      <c r="A976" s="34" t="s">
        <v>101870</v>
      </c>
      <c r="B976" s="34">
        <v>285</v>
      </c>
      <c r="C976" s="34">
        <v>312</v>
      </c>
      <c r="D976" s="34">
        <v>321</v>
      </c>
      <c r="E976" s="34">
        <v>303</v>
      </c>
      <c r="F976" s="34">
        <v>238</v>
      </c>
      <c r="G976" s="34">
        <v>263</v>
      </c>
      <c r="H976" s="34">
        <v>344</v>
      </c>
      <c r="I976" s="34">
        <v>258</v>
      </c>
      <c r="J976" s="34">
        <v>341</v>
      </c>
      <c r="K976" s="34">
        <v>242</v>
      </c>
      <c r="L976" s="34">
        <v>269</v>
      </c>
      <c r="M976" s="34">
        <v>205</v>
      </c>
    </row>
    <row r="977" spans="1:13" x14ac:dyDescent="0.2">
      <c r="A977" s="34" t="s">
        <v>101871</v>
      </c>
      <c r="B977" s="34">
        <v>462</v>
      </c>
      <c r="C977" s="34">
        <v>417</v>
      </c>
      <c r="D977" s="34">
        <v>501</v>
      </c>
      <c r="E977" s="34">
        <v>460</v>
      </c>
      <c r="F977" s="34">
        <v>377</v>
      </c>
      <c r="G977" s="34">
        <v>399</v>
      </c>
      <c r="H977" s="34">
        <v>469</v>
      </c>
      <c r="I977" s="34">
        <v>449</v>
      </c>
      <c r="J977" s="34">
        <v>438</v>
      </c>
      <c r="K977" s="34">
        <v>330</v>
      </c>
      <c r="L977" s="34">
        <v>407</v>
      </c>
      <c r="M977" s="34">
        <v>327</v>
      </c>
    </row>
    <row r="978" spans="1:13" x14ac:dyDescent="0.2">
      <c r="A978" s="34" t="s">
        <v>101872</v>
      </c>
      <c r="B978" s="34">
        <v>480</v>
      </c>
      <c r="C978" s="34">
        <v>503</v>
      </c>
      <c r="D978" s="34">
        <v>540</v>
      </c>
      <c r="E978" s="34">
        <v>569</v>
      </c>
      <c r="F978" s="34">
        <v>447</v>
      </c>
      <c r="G978" s="34">
        <v>413</v>
      </c>
      <c r="H978" s="34">
        <v>523</v>
      </c>
      <c r="I978" s="34">
        <v>455</v>
      </c>
      <c r="J978" s="34">
        <v>499</v>
      </c>
      <c r="K978" s="34">
        <v>410</v>
      </c>
      <c r="L978" s="34">
        <v>504</v>
      </c>
      <c r="M978" s="34">
        <v>357</v>
      </c>
    </row>
    <row r="979" spans="1:13" x14ac:dyDescent="0.2">
      <c r="A979" s="34" t="s">
        <v>101873</v>
      </c>
      <c r="B979" s="34">
        <v>315</v>
      </c>
      <c r="C979" s="34">
        <v>439</v>
      </c>
      <c r="D979" s="34">
        <v>441</v>
      </c>
      <c r="E979" s="34">
        <v>487</v>
      </c>
      <c r="F979" s="34">
        <v>366</v>
      </c>
      <c r="G979" s="34">
        <v>462</v>
      </c>
      <c r="H979" s="34">
        <v>488</v>
      </c>
      <c r="I979" s="34">
        <v>430</v>
      </c>
      <c r="J979" s="34">
        <v>502</v>
      </c>
      <c r="K979" s="34">
        <v>356</v>
      </c>
      <c r="L979" s="34">
        <v>391</v>
      </c>
      <c r="M979" s="34">
        <v>356</v>
      </c>
    </row>
    <row r="980" spans="1:13" x14ac:dyDescent="0.2">
      <c r="A980" s="34" t="s">
        <v>101874</v>
      </c>
      <c r="B980" s="34">
        <v>214</v>
      </c>
      <c r="C980" s="34">
        <v>397</v>
      </c>
      <c r="D980" s="34">
        <v>286</v>
      </c>
      <c r="E980" s="34">
        <v>364</v>
      </c>
      <c r="F980" s="34">
        <v>287</v>
      </c>
      <c r="G980" s="34">
        <v>288</v>
      </c>
      <c r="H980" s="34">
        <v>264</v>
      </c>
      <c r="I980" s="34">
        <v>318</v>
      </c>
      <c r="J980" s="34">
        <v>315</v>
      </c>
      <c r="K980" s="34">
        <v>262</v>
      </c>
      <c r="L980" s="34">
        <v>297</v>
      </c>
      <c r="M980" s="34">
        <v>267</v>
      </c>
    </row>
    <row r="981" spans="1:13" x14ac:dyDescent="0.2">
      <c r="A981" s="34" t="s">
        <v>101875</v>
      </c>
      <c r="B981" s="34">
        <v>452</v>
      </c>
      <c r="C981" s="34">
        <v>372</v>
      </c>
      <c r="D981" s="34">
        <v>380</v>
      </c>
      <c r="E981" s="34">
        <v>372</v>
      </c>
      <c r="F981" s="34">
        <v>393</v>
      </c>
      <c r="G981" s="34">
        <v>386</v>
      </c>
      <c r="H981" s="34">
        <v>353</v>
      </c>
      <c r="I981" s="34">
        <v>380</v>
      </c>
      <c r="J981" s="34">
        <v>405</v>
      </c>
      <c r="K981" s="34">
        <v>314</v>
      </c>
      <c r="L981" s="34">
        <v>346</v>
      </c>
      <c r="M981" s="34">
        <v>266</v>
      </c>
    </row>
    <row r="982" spans="1:13" x14ac:dyDescent="0.2">
      <c r="A982" s="34" t="s">
        <v>101876</v>
      </c>
      <c r="B982" s="34">
        <v>304</v>
      </c>
      <c r="C982" s="34">
        <v>341</v>
      </c>
      <c r="D982" s="34">
        <v>483</v>
      </c>
      <c r="E982" s="34">
        <v>379</v>
      </c>
      <c r="F982" s="34">
        <v>369</v>
      </c>
      <c r="G982" s="34">
        <v>379</v>
      </c>
      <c r="H982" s="34">
        <v>473</v>
      </c>
      <c r="I982" s="34">
        <v>411</v>
      </c>
      <c r="J982" s="34">
        <v>467</v>
      </c>
      <c r="K982" s="34">
        <v>332</v>
      </c>
      <c r="L982" s="34">
        <v>396</v>
      </c>
      <c r="M982" s="34">
        <v>304</v>
      </c>
    </row>
    <row r="983" spans="1:13" x14ac:dyDescent="0.2">
      <c r="A983" s="34" t="s">
        <v>101877</v>
      </c>
      <c r="B983" s="34">
        <v>362</v>
      </c>
      <c r="C983" s="34">
        <v>394</v>
      </c>
      <c r="D983" s="34">
        <v>494</v>
      </c>
      <c r="E983" s="34">
        <v>388</v>
      </c>
      <c r="F983" s="34">
        <v>389</v>
      </c>
      <c r="G983" s="34">
        <v>375</v>
      </c>
      <c r="H983" s="34">
        <v>450</v>
      </c>
      <c r="I983" s="34">
        <v>398</v>
      </c>
      <c r="J983" s="34">
        <v>466</v>
      </c>
      <c r="K983" s="34">
        <v>330</v>
      </c>
      <c r="L983" s="34">
        <v>426</v>
      </c>
      <c r="M983" s="34">
        <v>324</v>
      </c>
    </row>
    <row r="984" spans="1:13" x14ac:dyDescent="0.2">
      <c r="A984" s="34" t="s">
        <v>101878</v>
      </c>
      <c r="B984" s="34">
        <v>551</v>
      </c>
      <c r="C984" s="34">
        <v>492</v>
      </c>
      <c r="D984" s="34">
        <v>590</v>
      </c>
      <c r="E984" s="34">
        <v>556</v>
      </c>
      <c r="F984" s="34">
        <v>442</v>
      </c>
      <c r="G984" s="34">
        <v>511</v>
      </c>
      <c r="H984" s="34">
        <v>645</v>
      </c>
      <c r="I984" s="34">
        <v>501</v>
      </c>
      <c r="J984" s="34">
        <v>607</v>
      </c>
      <c r="K984" s="34">
        <v>466</v>
      </c>
      <c r="L984" s="34">
        <v>575</v>
      </c>
      <c r="M984" s="34">
        <v>430</v>
      </c>
    </row>
    <row r="985" spans="1:13" x14ac:dyDescent="0.2">
      <c r="A985" s="34" t="s">
        <v>101879</v>
      </c>
      <c r="B985" s="34">
        <v>602</v>
      </c>
      <c r="C985" s="34">
        <v>760</v>
      </c>
      <c r="D985" s="34">
        <v>676</v>
      </c>
      <c r="E985" s="34">
        <v>682</v>
      </c>
      <c r="F985" s="34">
        <v>630</v>
      </c>
      <c r="G985" s="34">
        <v>704</v>
      </c>
      <c r="H985" s="34">
        <v>748</v>
      </c>
      <c r="I985" s="34">
        <v>720</v>
      </c>
      <c r="J985" s="34">
        <v>685</v>
      </c>
      <c r="K985" s="34">
        <v>570</v>
      </c>
      <c r="L985" s="34">
        <v>625</v>
      </c>
      <c r="M985" s="34">
        <v>501</v>
      </c>
    </row>
    <row r="986" spans="1:13" x14ac:dyDescent="0.2">
      <c r="A986" s="34" t="s">
        <v>101880</v>
      </c>
      <c r="B986" s="34">
        <v>338</v>
      </c>
      <c r="C986" s="34">
        <v>293</v>
      </c>
      <c r="D986" s="34">
        <v>440</v>
      </c>
      <c r="E986" s="34">
        <v>360</v>
      </c>
      <c r="F986" s="34">
        <v>364</v>
      </c>
      <c r="G986" s="34">
        <v>300</v>
      </c>
      <c r="H986" s="34">
        <v>441</v>
      </c>
      <c r="I986" s="34">
        <v>344</v>
      </c>
      <c r="J986" s="34">
        <v>411</v>
      </c>
      <c r="K986" s="34">
        <v>317</v>
      </c>
      <c r="L986" s="34">
        <v>335</v>
      </c>
      <c r="M986" s="34">
        <v>234</v>
      </c>
    </row>
    <row r="987" spans="1:13" x14ac:dyDescent="0.2">
      <c r="A987" s="34" t="s">
        <v>101881</v>
      </c>
      <c r="B987" s="34">
        <v>309</v>
      </c>
      <c r="C987" s="34">
        <v>349</v>
      </c>
      <c r="D987" s="34">
        <v>346</v>
      </c>
      <c r="E987" s="34">
        <v>416</v>
      </c>
      <c r="F987" s="34">
        <v>265</v>
      </c>
      <c r="G987" s="34">
        <v>313</v>
      </c>
      <c r="H987" s="34">
        <v>327</v>
      </c>
      <c r="I987" s="34">
        <v>358</v>
      </c>
      <c r="J987" s="34">
        <v>396</v>
      </c>
      <c r="K987" s="34">
        <v>257</v>
      </c>
      <c r="L987" s="34">
        <v>282</v>
      </c>
      <c r="M987" s="34">
        <v>277</v>
      </c>
    </row>
    <row r="988" spans="1:13" x14ac:dyDescent="0.2">
      <c r="A988" s="34" t="s">
        <v>101882</v>
      </c>
      <c r="B988" s="34">
        <v>423</v>
      </c>
      <c r="C988" s="34">
        <v>596</v>
      </c>
      <c r="D988" s="34">
        <v>433</v>
      </c>
      <c r="E988" s="34">
        <v>555</v>
      </c>
      <c r="F988" s="34">
        <v>325</v>
      </c>
      <c r="G988" s="34">
        <v>446</v>
      </c>
      <c r="H988" s="34">
        <v>440</v>
      </c>
      <c r="I988" s="34">
        <v>470</v>
      </c>
      <c r="J988" s="34">
        <v>443</v>
      </c>
      <c r="K988" s="34">
        <v>436</v>
      </c>
      <c r="L988" s="34">
        <v>421</v>
      </c>
      <c r="M988" s="34">
        <v>409</v>
      </c>
    </row>
    <row r="989" spans="1:13" x14ac:dyDescent="0.2">
      <c r="A989" s="34" t="s">
        <v>101883</v>
      </c>
      <c r="B989" s="34">
        <v>625</v>
      </c>
      <c r="C989" s="34">
        <v>604</v>
      </c>
      <c r="D989" s="34">
        <v>653</v>
      </c>
      <c r="E989" s="34">
        <v>671</v>
      </c>
      <c r="F989" s="34">
        <v>531</v>
      </c>
      <c r="G989" s="34">
        <v>598</v>
      </c>
      <c r="H989" s="34">
        <v>595</v>
      </c>
      <c r="I989" s="34">
        <v>698</v>
      </c>
      <c r="J989" s="34">
        <v>723</v>
      </c>
      <c r="K989" s="34">
        <v>563</v>
      </c>
      <c r="L989" s="34">
        <v>599</v>
      </c>
      <c r="M989" s="34">
        <v>503</v>
      </c>
    </row>
    <row r="990" spans="1:13" x14ac:dyDescent="0.2">
      <c r="A990" s="34" t="s">
        <v>101884</v>
      </c>
      <c r="B990" s="34">
        <v>601</v>
      </c>
      <c r="C990" s="34">
        <v>647</v>
      </c>
      <c r="D990" s="34">
        <v>660</v>
      </c>
      <c r="E990" s="34">
        <v>640</v>
      </c>
      <c r="F990" s="34">
        <v>598</v>
      </c>
      <c r="G990" s="34">
        <v>579</v>
      </c>
      <c r="H990" s="34">
        <v>812</v>
      </c>
      <c r="I990" s="34">
        <v>561</v>
      </c>
      <c r="J990" s="34">
        <v>751</v>
      </c>
      <c r="K990" s="34">
        <v>495</v>
      </c>
      <c r="L990" s="34">
        <v>601</v>
      </c>
      <c r="M990" s="34">
        <v>514</v>
      </c>
    </row>
    <row r="991" spans="1:13" x14ac:dyDescent="0.2">
      <c r="A991" s="34" t="s">
        <v>101885</v>
      </c>
      <c r="B991" s="34">
        <v>298</v>
      </c>
      <c r="C991" s="34">
        <v>338</v>
      </c>
      <c r="D991" s="34">
        <v>323</v>
      </c>
      <c r="E991" s="34">
        <v>397</v>
      </c>
      <c r="F991" s="34">
        <v>296</v>
      </c>
      <c r="G991" s="34">
        <v>322</v>
      </c>
      <c r="H991" s="34">
        <v>356</v>
      </c>
      <c r="I991" s="34">
        <v>339</v>
      </c>
      <c r="J991" s="34">
        <v>297</v>
      </c>
      <c r="K991" s="34">
        <v>278</v>
      </c>
      <c r="L991" s="34">
        <v>344</v>
      </c>
      <c r="M991" s="34">
        <v>293</v>
      </c>
    </row>
    <row r="992" spans="1:13" x14ac:dyDescent="0.2">
      <c r="A992" s="34" t="s">
        <v>101886</v>
      </c>
      <c r="B992" s="34">
        <v>604</v>
      </c>
      <c r="C992" s="34">
        <v>630</v>
      </c>
      <c r="D992" s="34">
        <v>653</v>
      </c>
      <c r="E992" s="34">
        <v>670</v>
      </c>
      <c r="F992" s="34">
        <v>593</v>
      </c>
      <c r="G992" s="34">
        <v>527</v>
      </c>
      <c r="H992" s="34">
        <v>677</v>
      </c>
      <c r="I992" s="34">
        <v>624</v>
      </c>
      <c r="J992" s="34">
        <v>687</v>
      </c>
      <c r="K992" s="34">
        <v>540</v>
      </c>
      <c r="L992" s="34">
        <v>681</v>
      </c>
      <c r="M992" s="34">
        <v>463</v>
      </c>
    </row>
    <row r="993" spans="1:13" x14ac:dyDescent="0.2">
      <c r="A993" s="34" t="s">
        <v>101887</v>
      </c>
      <c r="B993" s="34">
        <v>446</v>
      </c>
      <c r="C993" s="34">
        <v>473</v>
      </c>
      <c r="D993" s="34">
        <v>557</v>
      </c>
      <c r="E993" s="34">
        <v>524</v>
      </c>
      <c r="F993" s="34">
        <v>416</v>
      </c>
      <c r="G993" s="34">
        <v>516</v>
      </c>
      <c r="H993" s="34">
        <v>539</v>
      </c>
      <c r="I993" s="34">
        <v>529</v>
      </c>
      <c r="J993" s="34">
        <v>528</v>
      </c>
      <c r="K993" s="34">
        <v>447</v>
      </c>
      <c r="L993" s="34">
        <v>493</v>
      </c>
      <c r="M993" s="34">
        <v>434</v>
      </c>
    </row>
    <row r="994" spans="1:13" x14ac:dyDescent="0.2">
      <c r="A994" s="34" t="s">
        <v>101888</v>
      </c>
      <c r="B994" s="34">
        <v>297</v>
      </c>
      <c r="C994" s="34">
        <v>433</v>
      </c>
      <c r="D994" s="34">
        <v>428</v>
      </c>
      <c r="E994" s="34">
        <v>388</v>
      </c>
      <c r="F994" s="34">
        <v>358</v>
      </c>
      <c r="G994" s="34">
        <v>411</v>
      </c>
      <c r="H994" s="34">
        <v>419</v>
      </c>
      <c r="I994" s="34">
        <v>362</v>
      </c>
      <c r="J994" s="34">
        <v>405</v>
      </c>
      <c r="K994" s="34">
        <v>331</v>
      </c>
      <c r="L994" s="34">
        <v>390</v>
      </c>
      <c r="M994" s="34">
        <v>287</v>
      </c>
    </row>
    <row r="995" spans="1:13" x14ac:dyDescent="0.2">
      <c r="A995" s="34" t="s">
        <v>101889</v>
      </c>
      <c r="B995" s="34">
        <v>257</v>
      </c>
      <c r="C995" s="34">
        <v>307</v>
      </c>
      <c r="D995" s="34">
        <v>358</v>
      </c>
      <c r="E995" s="34">
        <v>355</v>
      </c>
      <c r="F995" s="34">
        <v>255</v>
      </c>
      <c r="G995" s="34">
        <v>308</v>
      </c>
      <c r="H995" s="34">
        <v>364</v>
      </c>
      <c r="I995" s="34">
        <v>382</v>
      </c>
      <c r="J995" s="34">
        <v>422</v>
      </c>
      <c r="K995" s="34">
        <v>256</v>
      </c>
      <c r="L995" s="34">
        <v>347</v>
      </c>
      <c r="M995" s="34">
        <v>267</v>
      </c>
    </row>
    <row r="996" spans="1:13" x14ac:dyDescent="0.2">
      <c r="A996" s="34" t="s">
        <v>101890</v>
      </c>
      <c r="B996" s="34">
        <v>160</v>
      </c>
      <c r="C996" s="34">
        <v>423</v>
      </c>
      <c r="D996" s="34">
        <v>145</v>
      </c>
      <c r="E996" s="34">
        <v>384</v>
      </c>
      <c r="F996" s="34">
        <v>130</v>
      </c>
      <c r="G996" s="34">
        <v>364</v>
      </c>
      <c r="H996" s="34">
        <v>150</v>
      </c>
      <c r="I996" s="34">
        <v>451</v>
      </c>
      <c r="J996" s="34">
        <v>161</v>
      </c>
      <c r="K996" s="34">
        <v>331</v>
      </c>
      <c r="L996" s="34">
        <v>158</v>
      </c>
      <c r="M996" s="34">
        <v>333</v>
      </c>
    </row>
    <row r="997" spans="1:13" x14ac:dyDescent="0.2">
      <c r="A997" s="34" t="s">
        <v>101891</v>
      </c>
      <c r="B997" s="34">
        <v>443</v>
      </c>
      <c r="C997" s="34">
        <v>521</v>
      </c>
      <c r="D997" s="34">
        <v>549</v>
      </c>
      <c r="E997" s="34">
        <v>537</v>
      </c>
      <c r="F997" s="34">
        <v>437</v>
      </c>
      <c r="G997" s="34">
        <v>470</v>
      </c>
      <c r="H997" s="34">
        <v>569</v>
      </c>
      <c r="I997" s="34">
        <v>569</v>
      </c>
      <c r="J997" s="34">
        <v>484</v>
      </c>
      <c r="K997" s="34">
        <v>430</v>
      </c>
      <c r="L997" s="34">
        <v>513</v>
      </c>
      <c r="M997" s="34">
        <v>433</v>
      </c>
    </row>
    <row r="998" spans="1:13" x14ac:dyDescent="0.2">
      <c r="A998" s="34" t="s">
        <v>101892</v>
      </c>
      <c r="B998" s="34">
        <v>304</v>
      </c>
      <c r="C998" s="34">
        <v>431</v>
      </c>
      <c r="D998" s="34">
        <v>393</v>
      </c>
      <c r="E998" s="34">
        <v>376</v>
      </c>
      <c r="F998" s="34">
        <v>343</v>
      </c>
      <c r="G998" s="34">
        <v>331</v>
      </c>
      <c r="H998" s="34">
        <v>460</v>
      </c>
      <c r="I998" s="34">
        <v>356</v>
      </c>
      <c r="J998" s="34">
        <v>371</v>
      </c>
      <c r="K998" s="34">
        <v>272</v>
      </c>
      <c r="L998" s="34">
        <v>314</v>
      </c>
      <c r="M998" s="34">
        <v>284</v>
      </c>
    </row>
    <row r="999" spans="1:13" x14ac:dyDescent="0.2">
      <c r="A999" s="34" t="s">
        <v>101893</v>
      </c>
      <c r="B999" s="34">
        <v>466</v>
      </c>
      <c r="C999" s="34">
        <v>528</v>
      </c>
      <c r="D999" s="34">
        <v>721</v>
      </c>
      <c r="E999" s="34">
        <v>677</v>
      </c>
      <c r="F999" s="34">
        <v>493</v>
      </c>
      <c r="G999" s="34">
        <v>500</v>
      </c>
      <c r="H999" s="34">
        <v>697</v>
      </c>
      <c r="I999" s="34">
        <v>545</v>
      </c>
      <c r="J999" s="34">
        <v>551</v>
      </c>
      <c r="K999" s="34">
        <v>508</v>
      </c>
      <c r="L999" s="34">
        <v>598</v>
      </c>
      <c r="M999" s="34">
        <v>451</v>
      </c>
    </row>
    <row r="1000" spans="1:13" x14ac:dyDescent="0.2">
      <c r="A1000" s="34" t="s">
        <v>101894</v>
      </c>
      <c r="B1000" s="34">
        <v>502</v>
      </c>
      <c r="C1000" s="34">
        <v>547</v>
      </c>
      <c r="D1000" s="34">
        <v>550</v>
      </c>
      <c r="E1000" s="34">
        <v>573</v>
      </c>
      <c r="F1000" s="34">
        <v>564</v>
      </c>
      <c r="G1000" s="34">
        <v>458</v>
      </c>
      <c r="H1000" s="34">
        <v>589</v>
      </c>
      <c r="I1000" s="34">
        <v>553</v>
      </c>
      <c r="J1000" s="34">
        <v>514</v>
      </c>
      <c r="K1000" s="34">
        <v>412</v>
      </c>
      <c r="L1000" s="34">
        <v>490</v>
      </c>
      <c r="M1000" s="34">
        <v>398</v>
      </c>
    </row>
    <row r="1001" spans="1:13" x14ac:dyDescent="0.2">
      <c r="A1001" s="34" t="s">
        <v>101895</v>
      </c>
      <c r="B1001" s="34">
        <v>364</v>
      </c>
      <c r="C1001" s="34">
        <v>388</v>
      </c>
      <c r="D1001" s="34">
        <v>381</v>
      </c>
      <c r="E1001" s="34">
        <v>317</v>
      </c>
      <c r="F1001" s="34">
        <v>353</v>
      </c>
      <c r="G1001" s="34">
        <v>379</v>
      </c>
      <c r="H1001" s="34">
        <v>393</v>
      </c>
      <c r="I1001" s="34">
        <v>412</v>
      </c>
      <c r="J1001" s="34">
        <v>424</v>
      </c>
      <c r="K1001" s="34">
        <v>288</v>
      </c>
      <c r="L1001" s="34">
        <v>362</v>
      </c>
      <c r="M1001" s="34">
        <v>294</v>
      </c>
    </row>
    <row r="1002" spans="1:13" x14ac:dyDescent="0.2">
      <c r="A1002" s="34" t="s">
        <v>101896</v>
      </c>
      <c r="B1002" s="34">
        <v>1139</v>
      </c>
      <c r="C1002" s="34">
        <v>1246</v>
      </c>
      <c r="D1002" s="34">
        <v>1282</v>
      </c>
      <c r="E1002" s="34">
        <v>1324</v>
      </c>
      <c r="F1002" s="34">
        <v>1270</v>
      </c>
      <c r="G1002" s="34">
        <v>1162</v>
      </c>
      <c r="H1002" s="34">
        <v>1394</v>
      </c>
      <c r="I1002" s="34">
        <v>1303</v>
      </c>
      <c r="J1002" s="34">
        <v>1432</v>
      </c>
      <c r="K1002" s="34">
        <v>1033</v>
      </c>
      <c r="L1002" s="34">
        <v>1350</v>
      </c>
      <c r="M1002" s="34">
        <v>1041</v>
      </c>
    </row>
    <row r="1003" spans="1:13" x14ac:dyDescent="0.2">
      <c r="A1003" s="34" t="s">
        <v>101897</v>
      </c>
      <c r="B1003" s="34">
        <v>649</v>
      </c>
      <c r="C1003" s="34">
        <v>607</v>
      </c>
      <c r="D1003" s="34">
        <v>703</v>
      </c>
      <c r="E1003" s="34">
        <v>693</v>
      </c>
      <c r="F1003" s="34">
        <v>657</v>
      </c>
      <c r="G1003" s="34">
        <v>645</v>
      </c>
      <c r="H1003" s="34">
        <v>764</v>
      </c>
      <c r="I1003" s="34">
        <v>606</v>
      </c>
      <c r="J1003" s="34">
        <v>671</v>
      </c>
      <c r="K1003" s="34">
        <v>528</v>
      </c>
      <c r="L1003" s="34">
        <v>707</v>
      </c>
      <c r="M1003" s="34">
        <v>491</v>
      </c>
    </row>
    <row r="1004" spans="1:13" x14ac:dyDescent="0.2">
      <c r="A1004" s="34" t="s">
        <v>101898</v>
      </c>
      <c r="B1004" s="34">
        <v>742</v>
      </c>
      <c r="C1004" s="34">
        <v>742</v>
      </c>
      <c r="D1004" s="34">
        <v>849</v>
      </c>
      <c r="E1004" s="34">
        <v>764</v>
      </c>
      <c r="F1004" s="34">
        <v>670</v>
      </c>
      <c r="G1004" s="34">
        <v>710</v>
      </c>
      <c r="H1004" s="34">
        <v>901</v>
      </c>
      <c r="I1004" s="34">
        <v>818</v>
      </c>
      <c r="J1004" s="34">
        <v>724</v>
      </c>
      <c r="K1004" s="34">
        <v>620</v>
      </c>
      <c r="L1004" s="34">
        <v>674</v>
      </c>
      <c r="M1004" s="34">
        <v>583</v>
      </c>
    </row>
    <row r="1005" spans="1:13" x14ac:dyDescent="0.2">
      <c r="A1005" s="34" t="s">
        <v>101899</v>
      </c>
      <c r="B1005" s="34">
        <v>633</v>
      </c>
      <c r="C1005" s="34">
        <v>558</v>
      </c>
      <c r="D1005" s="34">
        <v>671</v>
      </c>
      <c r="E1005" s="34">
        <v>683</v>
      </c>
      <c r="F1005" s="34">
        <v>609</v>
      </c>
      <c r="G1005" s="34">
        <v>582</v>
      </c>
      <c r="H1005" s="34">
        <v>766</v>
      </c>
      <c r="I1005" s="34">
        <v>616</v>
      </c>
      <c r="J1005" s="34">
        <v>594</v>
      </c>
      <c r="K1005" s="34">
        <v>453</v>
      </c>
      <c r="L1005" s="34">
        <v>566</v>
      </c>
      <c r="M1005" s="34">
        <v>482</v>
      </c>
    </row>
    <row r="1006" spans="1:13" x14ac:dyDescent="0.2">
      <c r="A1006" s="34" t="s">
        <v>101900</v>
      </c>
      <c r="B1006" s="34">
        <v>1264</v>
      </c>
      <c r="C1006" s="34">
        <v>1320</v>
      </c>
      <c r="D1006" s="34">
        <v>1517</v>
      </c>
      <c r="E1006" s="34">
        <v>1376</v>
      </c>
      <c r="F1006" s="34">
        <v>1237</v>
      </c>
      <c r="G1006" s="34">
        <v>1223</v>
      </c>
      <c r="H1006" s="34">
        <v>1424</v>
      </c>
      <c r="I1006" s="34">
        <v>1248</v>
      </c>
      <c r="J1006" s="34">
        <v>1429</v>
      </c>
      <c r="K1006" s="34">
        <v>1124</v>
      </c>
      <c r="L1006" s="34">
        <v>1383</v>
      </c>
      <c r="M1006" s="34">
        <v>952</v>
      </c>
    </row>
    <row r="1007" spans="1:13" x14ac:dyDescent="0.2">
      <c r="A1007" s="34" t="s">
        <v>101901</v>
      </c>
      <c r="B1007" s="34">
        <v>1277</v>
      </c>
      <c r="C1007" s="34">
        <v>1296</v>
      </c>
      <c r="D1007" s="34">
        <v>1531</v>
      </c>
      <c r="E1007" s="34">
        <v>1416</v>
      </c>
      <c r="F1007" s="34">
        <v>1325</v>
      </c>
      <c r="G1007" s="34">
        <v>1251</v>
      </c>
      <c r="H1007" s="34">
        <v>1480</v>
      </c>
      <c r="I1007" s="34">
        <v>1352</v>
      </c>
      <c r="J1007" s="34">
        <v>1418</v>
      </c>
      <c r="K1007" s="34">
        <v>1107</v>
      </c>
      <c r="L1007" s="34">
        <v>1432</v>
      </c>
      <c r="M1007" s="34">
        <v>1016</v>
      </c>
    </row>
    <row r="1008" spans="1:13" x14ac:dyDescent="0.2">
      <c r="A1008" s="34" t="s">
        <v>101902</v>
      </c>
      <c r="B1008" s="34">
        <v>980</v>
      </c>
      <c r="C1008" s="34">
        <v>1009</v>
      </c>
      <c r="D1008" s="34">
        <v>975</v>
      </c>
      <c r="E1008" s="34">
        <v>1061</v>
      </c>
      <c r="F1008" s="34">
        <v>928</v>
      </c>
      <c r="G1008" s="34">
        <v>833</v>
      </c>
      <c r="H1008" s="34">
        <v>1161</v>
      </c>
      <c r="I1008" s="34">
        <v>852</v>
      </c>
      <c r="J1008" s="34">
        <v>919</v>
      </c>
      <c r="K1008" s="34">
        <v>706</v>
      </c>
      <c r="L1008" s="34">
        <v>1051</v>
      </c>
      <c r="M1008" s="34">
        <v>774</v>
      </c>
    </row>
    <row r="1009" spans="1:13" x14ac:dyDescent="0.2">
      <c r="A1009" s="34" t="s">
        <v>101903</v>
      </c>
      <c r="B1009" s="34">
        <v>624</v>
      </c>
      <c r="C1009" s="34">
        <v>656</v>
      </c>
      <c r="D1009" s="34">
        <v>742</v>
      </c>
      <c r="E1009" s="34">
        <v>649</v>
      </c>
      <c r="F1009" s="34">
        <v>601</v>
      </c>
      <c r="G1009" s="34">
        <v>610</v>
      </c>
      <c r="H1009" s="34">
        <v>718</v>
      </c>
      <c r="I1009" s="34">
        <v>680</v>
      </c>
      <c r="J1009" s="34">
        <v>685</v>
      </c>
      <c r="K1009" s="34">
        <v>561</v>
      </c>
      <c r="L1009" s="34">
        <v>658</v>
      </c>
      <c r="M1009" s="34">
        <v>510</v>
      </c>
    </row>
    <row r="1010" spans="1:13" x14ac:dyDescent="0.2">
      <c r="A1010" s="34" t="s">
        <v>101904</v>
      </c>
      <c r="B1010" s="34">
        <v>749</v>
      </c>
      <c r="C1010" s="34">
        <v>737</v>
      </c>
      <c r="D1010" s="34">
        <v>893</v>
      </c>
      <c r="E1010" s="34">
        <v>801</v>
      </c>
      <c r="F1010" s="34">
        <v>789</v>
      </c>
      <c r="G1010" s="34">
        <v>717</v>
      </c>
      <c r="H1010" s="34">
        <v>758</v>
      </c>
      <c r="I1010" s="34">
        <v>704</v>
      </c>
      <c r="J1010" s="34">
        <v>835</v>
      </c>
      <c r="K1010" s="34">
        <v>655</v>
      </c>
      <c r="L1010" s="34">
        <v>799</v>
      </c>
      <c r="M1010" s="34">
        <v>596</v>
      </c>
    </row>
    <row r="1011" spans="1:13" x14ac:dyDescent="0.2">
      <c r="A1011" s="34" t="s">
        <v>101905</v>
      </c>
      <c r="B1011" s="34">
        <v>752</v>
      </c>
      <c r="C1011" s="34">
        <v>696</v>
      </c>
      <c r="D1011" s="34">
        <v>903</v>
      </c>
      <c r="E1011" s="34">
        <v>868</v>
      </c>
      <c r="F1011" s="34">
        <v>761</v>
      </c>
      <c r="G1011" s="34">
        <v>750</v>
      </c>
      <c r="H1011" s="34">
        <v>913</v>
      </c>
      <c r="I1011" s="34">
        <v>717</v>
      </c>
      <c r="J1011" s="34">
        <v>817</v>
      </c>
      <c r="K1011" s="34">
        <v>600</v>
      </c>
      <c r="L1011" s="34">
        <v>722</v>
      </c>
      <c r="M1011" s="34">
        <v>606</v>
      </c>
    </row>
    <row r="1012" spans="1:13" x14ac:dyDescent="0.2">
      <c r="A1012" s="34" t="s">
        <v>101906</v>
      </c>
      <c r="B1012" s="34">
        <v>721</v>
      </c>
      <c r="C1012" s="34">
        <v>658</v>
      </c>
      <c r="D1012" s="34">
        <v>732</v>
      </c>
      <c r="E1012" s="34">
        <v>754</v>
      </c>
      <c r="F1012" s="34">
        <v>709</v>
      </c>
      <c r="G1012" s="34">
        <v>604</v>
      </c>
      <c r="H1012" s="34">
        <v>832</v>
      </c>
      <c r="I1012" s="34">
        <v>728</v>
      </c>
      <c r="J1012" s="34">
        <v>814</v>
      </c>
      <c r="K1012" s="34">
        <v>536</v>
      </c>
      <c r="L1012" s="34">
        <v>749</v>
      </c>
      <c r="M1012" s="34">
        <v>529</v>
      </c>
    </row>
    <row r="1013" spans="1:13" x14ac:dyDescent="0.2">
      <c r="A1013" s="34" t="s">
        <v>101907</v>
      </c>
      <c r="B1013" s="34">
        <v>1168</v>
      </c>
      <c r="C1013" s="34">
        <v>1248</v>
      </c>
      <c r="D1013" s="34">
        <v>1429</v>
      </c>
      <c r="E1013" s="34">
        <v>1331</v>
      </c>
      <c r="F1013" s="34">
        <v>1207</v>
      </c>
      <c r="G1013" s="34">
        <v>1077</v>
      </c>
      <c r="H1013" s="34">
        <v>1407</v>
      </c>
      <c r="I1013" s="34">
        <v>1224</v>
      </c>
      <c r="J1013" s="34">
        <v>1324</v>
      </c>
      <c r="K1013" s="34">
        <v>1006</v>
      </c>
      <c r="L1013" s="34">
        <v>1358</v>
      </c>
      <c r="M1013" s="34">
        <v>964</v>
      </c>
    </row>
    <row r="1014" spans="1:13" x14ac:dyDescent="0.2">
      <c r="A1014" s="34" t="s">
        <v>101908</v>
      </c>
      <c r="B1014" s="34">
        <v>941</v>
      </c>
      <c r="C1014" s="34">
        <v>995</v>
      </c>
      <c r="D1014" s="34">
        <v>1025</v>
      </c>
      <c r="E1014" s="34">
        <v>916</v>
      </c>
      <c r="F1014" s="34">
        <v>942</v>
      </c>
      <c r="G1014" s="34">
        <v>922</v>
      </c>
      <c r="H1014" s="34">
        <v>1095</v>
      </c>
      <c r="I1014" s="34">
        <v>1033</v>
      </c>
      <c r="J1014" s="34">
        <v>1046</v>
      </c>
      <c r="K1014" s="34">
        <v>765</v>
      </c>
      <c r="L1014" s="34">
        <v>1086</v>
      </c>
      <c r="M1014" s="34">
        <v>734</v>
      </c>
    </row>
    <row r="1015" spans="1:13" x14ac:dyDescent="0.2">
      <c r="A1015" s="34" t="s">
        <v>101909</v>
      </c>
      <c r="B1015" s="34">
        <v>702</v>
      </c>
      <c r="C1015" s="34">
        <v>614</v>
      </c>
      <c r="D1015" s="34">
        <v>725</v>
      </c>
      <c r="E1015" s="34">
        <v>722</v>
      </c>
      <c r="F1015" s="34">
        <v>611</v>
      </c>
      <c r="G1015" s="34">
        <v>606</v>
      </c>
      <c r="H1015" s="34">
        <v>739</v>
      </c>
      <c r="I1015" s="34">
        <v>699</v>
      </c>
      <c r="J1015" s="34">
        <v>808</v>
      </c>
      <c r="K1015" s="34">
        <v>554</v>
      </c>
      <c r="L1015" s="34">
        <v>731</v>
      </c>
      <c r="M1015" s="34">
        <v>498</v>
      </c>
    </row>
    <row r="1016" spans="1:13" x14ac:dyDescent="0.2">
      <c r="A1016" s="34" t="s">
        <v>101910</v>
      </c>
      <c r="B1016" s="34">
        <v>859</v>
      </c>
      <c r="C1016" s="34">
        <v>907</v>
      </c>
      <c r="D1016" s="34">
        <v>944</v>
      </c>
      <c r="E1016" s="34">
        <v>993</v>
      </c>
      <c r="F1016" s="34">
        <v>875</v>
      </c>
      <c r="G1016" s="34">
        <v>826</v>
      </c>
      <c r="H1016" s="34">
        <v>1061</v>
      </c>
      <c r="I1016" s="34">
        <v>1012</v>
      </c>
      <c r="J1016" s="34">
        <v>1047</v>
      </c>
      <c r="K1016" s="34">
        <v>744</v>
      </c>
      <c r="L1016" s="34">
        <v>978</v>
      </c>
      <c r="M1016" s="34">
        <v>740</v>
      </c>
    </row>
    <row r="1017" spans="1:13" x14ac:dyDescent="0.2">
      <c r="A1017" s="34" t="s">
        <v>101911</v>
      </c>
      <c r="B1017" s="34">
        <v>2147</v>
      </c>
      <c r="C1017" s="34">
        <v>1835</v>
      </c>
      <c r="D1017" s="34">
        <v>2123</v>
      </c>
      <c r="E1017" s="34">
        <v>2119</v>
      </c>
      <c r="F1017" s="34">
        <v>1901</v>
      </c>
      <c r="G1017" s="34">
        <v>1788</v>
      </c>
      <c r="H1017" s="34">
        <v>2441</v>
      </c>
      <c r="I1017" s="34">
        <v>1816</v>
      </c>
      <c r="J1017" s="34">
        <v>2301</v>
      </c>
      <c r="K1017" s="34">
        <v>1541</v>
      </c>
      <c r="L1017" s="34">
        <v>2038</v>
      </c>
      <c r="M1017" s="34">
        <v>1467</v>
      </c>
    </row>
    <row r="1018" spans="1:13" x14ac:dyDescent="0.2">
      <c r="A1018" s="34" t="s">
        <v>101912</v>
      </c>
      <c r="B1018" s="34">
        <v>1276</v>
      </c>
      <c r="C1018" s="34">
        <v>1104</v>
      </c>
      <c r="D1018" s="34">
        <v>1185</v>
      </c>
      <c r="E1018" s="34">
        <v>1030</v>
      </c>
      <c r="F1018" s="34">
        <v>1025</v>
      </c>
      <c r="G1018" s="34">
        <v>1017</v>
      </c>
      <c r="H1018" s="34">
        <v>1179</v>
      </c>
      <c r="I1018" s="34">
        <v>1095</v>
      </c>
      <c r="J1018" s="34">
        <v>1221</v>
      </c>
      <c r="K1018" s="34">
        <v>835</v>
      </c>
      <c r="L1018" s="34">
        <v>1180</v>
      </c>
      <c r="M1018" s="34">
        <v>884</v>
      </c>
    </row>
    <row r="1019" spans="1:13" x14ac:dyDescent="0.2">
      <c r="A1019" s="34" t="s">
        <v>101913</v>
      </c>
      <c r="B1019" s="34">
        <v>1470</v>
      </c>
      <c r="C1019" s="34">
        <v>1363</v>
      </c>
      <c r="D1019" s="34">
        <v>1686</v>
      </c>
      <c r="E1019" s="34">
        <v>1495</v>
      </c>
      <c r="F1019" s="34">
        <v>1466</v>
      </c>
      <c r="G1019" s="34">
        <v>1296</v>
      </c>
      <c r="H1019" s="34">
        <v>1757</v>
      </c>
      <c r="I1019" s="34">
        <v>1243</v>
      </c>
      <c r="J1019" s="34">
        <v>1663</v>
      </c>
      <c r="K1019" s="34">
        <v>1178</v>
      </c>
      <c r="L1019" s="34">
        <v>1429</v>
      </c>
      <c r="M1019" s="34">
        <v>1025</v>
      </c>
    </row>
    <row r="1020" spans="1:13" x14ac:dyDescent="0.2">
      <c r="A1020" s="34" t="s">
        <v>101914</v>
      </c>
      <c r="B1020" s="34">
        <v>1213</v>
      </c>
      <c r="C1020" s="34">
        <v>1136</v>
      </c>
      <c r="D1020" s="34">
        <v>1255</v>
      </c>
      <c r="E1020" s="34">
        <v>1189</v>
      </c>
      <c r="F1020" s="34">
        <v>1123</v>
      </c>
      <c r="G1020" s="34">
        <v>1053</v>
      </c>
      <c r="H1020" s="34">
        <v>1214</v>
      </c>
      <c r="I1020" s="34">
        <v>1142</v>
      </c>
      <c r="J1020" s="34">
        <v>1257</v>
      </c>
      <c r="K1020" s="34">
        <v>929</v>
      </c>
      <c r="L1020" s="34">
        <v>1272</v>
      </c>
      <c r="M1020" s="34">
        <v>882</v>
      </c>
    </row>
    <row r="1021" spans="1:13" x14ac:dyDescent="0.2">
      <c r="A1021" s="34" t="s">
        <v>101915</v>
      </c>
      <c r="B1021" s="34">
        <v>1166</v>
      </c>
      <c r="C1021" s="34">
        <v>1138</v>
      </c>
      <c r="D1021" s="34">
        <v>1209</v>
      </c>
      <c r="E1021" s="34">
        <v>1128</v>
      </c>
      <c r="F1021" s="34">
        <v>1018</v>
      </c>
      <c r="G1021" s="34">
        <v>1006</v>
      </c>
      <c r="H1021" s="34">
        <v>1313</v>
      </c>
      <c r="I1021" s="34">
        <v>1133</v>
      </c>
      <c r="J1021" s="34">
        <v>1364</v>
      </c>
      <c r="K1021" s="34">
        <v>863</v>
      </c>
      <c r="L1021" s="34">
        <v>1157</v>
      </c>
      <c r="M1021" s="34">
        <v>782</v>
      </c>
    </row>
    <row r="1022" spans="1:13" x14ac:dyDescent="0.2">
      <c r="A1022" s="34" t="s">
        <v>101916</v>
      </c>
      <c r="B1022" s="34">
        <v>1820</v>
      </c>
      <c r="C1022" s="34">
        <v>1706</v>
      </c>
      <c r="D1022" s="34">
        <v>2166</v>
      </c>
      <c r="E1022" s="34">
        <v>1886</v>
      </c>
      <c r="F1022" s="34">
        <v>1738</v>
      </c>
      <c r="G1022" s="34">
        <v>1650</v>
      </c>
      <c r="H1022" s="34">
        <v>2159</v>
      </c>
      <c r="I1022" s="34">
        <v>1787</v>
      </c>
      <c r="J1022" s="34">
        <v>1987</v>
      </c>
      <c r="K1022" s="34">
        <v>1501</v>
      </c>
      <c r="L1022" s="34">
        <v>1978</v>
      </c>
      <c r="M1022" s="34">
        <v>1382</v>
      </c>
    </row>
    <row r="1023" spans="1:13" x14ac:dyDescent="0.2">
      <c r="A1023" s="34" t="s">
        <v>101917</v>
      </c>
      <c r="B1023" s="34">
        <v>828</v>
      </c>
      <c r="C1023" s="34">
        <v>815</v>
      </c>
      <c r="D1023" s="34">
        <v>887</v>
      </c>
      <c r="E1023" s="34">
        <v>936</v>
      </c>
      <c r="F1023" s="34">
        <v>816</v>
      </c>
      <c r="G1023" s="34">
        <v>918</v>
      </c>
      <c r="H1023" s="34">
        <v>1010</v>
      </c>
      <c r="I1023" s="34">
        <v>993</v>
      </c>
      <c r="J1023" s="34">
        <v>1032</v>
      </c>
      <c r="K1023" s="34">
        <v>784</v>
      </c>
      <c r="L1023" s="34">
        <v>978</v>
      </c>
      <c r="M1023" s="34">
        <v>727</v>
      </c>
    </row>
    <row r="1024" spans="1:13" x14ac:dyDescent="0.2">
      <c r="A1024" s="34" t="s">
        <v>101918</v>
      </c>
      <c r="B1024" s="34">
        <v>692</v>
      </c>
      <c r="C1024" s="34">
        <v>617</v>
      </c>
      <c r="D1024" s="34">
        <v>743</v>
      </c>
      <c r="E1024" s="34">
        <v>697</v>
      </c>
      <c r="F1024" s="34">
        <v>625</v>
      </c>
      <c r="G1024" s="34">
        <v>607</v>
      </c>
      <c r="H1024" s="34">
        <v>645</v>
      </c>
      <c r="I1024" s="34">
        <v>669</v>
      </c>
      <c r="J1024" s="34">
        <v>685</v>
      </c>
      <c r="K1024" s="34">
        <v>559</v>
      </c>
      <c r="L1024" s="34">
        <v>678</v>
      </c>
      <c r="M1024" s="34">
        <v>534</v>
      </c>
    </row>
    <row r="1025" spans="1:13" x14ac:dyDescent="0.2">
      <c r="A1025" s="34" t="s">
        <v>101919</v>
      </c>
      <c r="B1025" s="34">
        <v>557</v>
      </c>
      <c r="C1025" s="34">
        <v>588</v>
      </c>
      <c r="D1025" s="34">
        <v>678</v>
      </c>
      <c r="E1025" s="34">
        <v>548</v>
      </c>
      <c r="F1025" s="34">
        <v>526</v>
      </c>
      <c r="G1025" s="34">
        <v>529</v>
      </c>
      <c r="H1025" s="34">
        <v>690</v>
      </c>
      <c r="I1025" s="34">
        <v>555</v>
      </c>
      <c r="J1025" s="34">
        <v>678</v>
      </c>
      <c r="K1025" s="34">
        <v>459</v>
      </c>
      <c r="L1025" s="34">
        <v>561</v>
      </c>
      <c r="M1025" s="34">
        <v>455</v>
      </c>
    </row>
    <row r="1026" spans="1:13" x14ac:dyDescent="0.2">
      <c r="A1026" s="34" t="s">
        <v>101920</v>
      </c>
      <c r="B1026" s="34">
        <v>772</v>
      </c>
      <c r="C1026" s="34">
        <v>803</v>
      </c>
      <c r="D1026" s="34">
        <v>887</v>
      </c>
      <c r="E1026" s="34">
        <v>745</v>
      </c>
      <c r="F1026" s="34">
        <v>690</v>
      </c>
      <c r="G1026" s="34">
        <v>712</v>
      </c>
      <c r="H1026" s="34">
        <v>793</v>
      </c>
      <c r="I1026" s="34">
        <v>745</v>
      </c>
      <c r="J1026" s="34">
        <v>717</v>
      </c>
      <c r="K1026" s="34">
        <v>625</v>
      </c>
      <c r="L1026" s="34">
        <v>795</v>
      </c>
      <c r="M1026" s="34">
        <v>541</v>
      </c>
    </row>
    <row r="1027" spans="1:13" x14ac:dyDescent="0.2">
      <c r="A1027" s="34" t="s">
        <v>101921</v>
      </c>
      <c r="B1027" s="34">
        <v>794</v>
      </c>
      <c r="C1027" s="34">
        <v>735</v>
      </c>
      <c r="D1027" s="34">
        <v>805</v>
      </c>
      <c r="E1027" s="34">
        <v>779</v>
      </c>
      <c r="F1027" s="34">
        <v>795</v>
      </c>
      <c r="G1027" s="34">
        <v>726</v>
      </c>
      <c r="H1027" s="34">
        <v>989</v>
      </c>
      <c r="I1027" s="34">
        <v>756</v>
      </c>
      <c r="J1027" s="34">
        <v>864</v>
      </c>
      <c r="K1027" s="34">
        <v>570</v>
      </c>
      <c r="L1027" s="34">
        <v>800</v>
      </c>
      <c r="M1027" s="34">
        <v>550</v>
      </c>
    </row>
    <row r="1028" spans="1:13" x14ac:dyDescent="0.2">
      <c r="A1028" s="34" t="s">
        <v>101922</v>
      </c>
      <c r="B1028" s="34">
        <v>1258</v>
      </c>
      <c r="C1028" s="34">
        <v>1142</v>
      </c>
      <c r="D1028" s="34">
        <v>1277</v>
      </c>
      <c r="E1028" s="34">
        <v>1290</v>
      </c>
      <c r="F1028" s="34">
        <v>1259</v>
      </c>
      <c r="G1028" s="34">
        <v>1072</v>
      </c>
      <c r="H1028" s="34">
        <v>1472</v>
      </c>
      <c r="I1028" s="34">
        <v>1094</v>
      </c>
      <c r="J1028" s="34">
        <v>1263</v>
      </c>
      <c r="K1028" s="34">
        <v>944</v>
      </c>
      <c r="L1028" s="34">
        <v>1264</v>
      </c>
      <c r="M1028" s="34">
        <v>918</v>
      </c>
    </row>
    <row r="1029" spans="1:13" x14ac:dyDescent="0.2">
      <c r="A1029" s="34" t="s">
        <v>101923</v>
      </c>
      <c r="B1029" s="34">
        <v>983</v>
      </c>
      <c r="C1029" s="34">
        <v>924</v>
      </c>
      <c r="D1029" s="34">
        <v>1111</v>
      </c>
      <c r="E1029" s="34">
        <v>973</v>
      </c>
      <c r="F1029" s="34">
        <v>946</v>
      </c>
      <c r="G1029" s="34">
        <v>782</v>
      </c>
      <c r="H1029" s="34">
        <v>1109</v>
      </c>
      <c r="I1029" s="34">
        <v>905</v>
      </c>
      <c r="J1029" s="34">
        <v>906</v>
      </c>
      <c r="K1029" s="34">
        <v>789</v>
      </c>
      <c r="L1029" s="34">
        <v>1023</v>
      </c>
      <c r="M1029" s="34">
        <v>663</v>
      </c>
    </row>
    <row r="1030" spans="1:13" x14ac:dyDescent="0.2">
      <c r="A1030" s="34" t="s">
        <v>101924</v>
      </c>
      <c r="B1030" s="34">
        <v>465</v>
      </c>
      <c r="C1030" s="34">
        <v>599</v>
      </c>
      <c r="D1030" s="34">
        <v>614</v>
      </c>
      <c r="E1030" s="34">
        <v>682</v>
      </c>
      <c r="F1030" s="34">
        <v>546</v>
      </c>
      <c r="G1030" s="34">
        <v>613</v>
      </c>
      <c r="H1030" s="34">
        <v>615</v>
      </c>
      <c r="I1030" s="34">
        <v>616</v>
      </c>
      <c r="J1030" s="34">
        <v>576</v>
      </c>
      <c r="K1030" s="34">
        <v>487</v>
      </c>
      <c r="L1030" s="34">
        <v>514</v>
      </c>
      <c r="M1030" s="34">
        <v>485</v>
      </c>
    </row>
    <row r="1031" spans="1:13" x14ac:dyDescent="0.2">
      <c r="A1031" s="34" t="s">
        <v>101925</v>
      </c>
      <c r="B1031" s="34">
        <v>737</v>
      </c>
      <c r="C1031" s="34">
        <v>735</v>
      </c>
      <c r="D1031" s="34">
        <v>816</v>
      </c>
      <c r="E1031" s="34">
        <v>765</v>
      </c>
      <c r="F1031" s="34">
        <v>717</v>
      </c>
      <c r="G1031" s="34">
        <v>628</v>
      </c>
      <c r="H1031" s="34">
        <v>896</v>
      </c>
      <c r="I1031" s="34">
        <v>726</v>
      </c>
      <c r="J1031" s="34">
        <v>765</v>
      </c>
      <c r="K1031" s="34">
        <v>558</v>
      </c>
      <c r="L1031" s="34">
        <v>672</v>
      </c>
      <c r="M1031" s="34">
        <v>557</v>
      </c>
    </row>
    <row r="1032" spans="1:13" x14ac:dyDescent="0.2">
      <c r="A1032" s="34" t="s">
        <v>101926</v>
      </c>
      <c r="B1032" s="34">
        <v>962</v>
      </c>
      <c r="C1032" s="34">
        <v>973</v>
      </c>
      <c r="D1032" s="34">
        <v>1028</v>
      </c>
      <c r="E1032" s="34">
        <v>1031</v>
      </c>
      <c r="F1032" s="34">
        <v>870</v>
      </c>
      <c r="G1032" s="34">
        <v>936</v>
      </c>
      <c r="H1032" s="34">
        <v>1064</v>
      </c>
      <c r="I1032" s="34">
        <v>1024</v>
      </c>
      <c r="J1032" s="34">
        <v>1121</v>
      </c>
      <c r="K1032" s="34">
        <v>749</v>
      </c>
      <c r="L1032" s="34">
        <v>1010</v>
      </c>
      <c r="M1032" s="34">
        <v>769</v>
      </c>
    </row>
    <row r="1033" spans="1:13" x14ac:dyDescent="0.2">
      <c r="A1033" s="34" t="s">
        <v>101927</v>
      </c>
      <c r="B1033" s="34">
        <v>669</v>
      </c>
      <c r="C1033" s="34">
        <v>655</v>
      </c>
      <c r="D1033" s="34">
        <v>711</v>
      </c>
      <c r="E1033" s="34">
        <v>648</v>
      </c>
      <c r="F1033" s="34">
        <v>553</v>
      </c>
      <c r="G1033" s="34">
        <v>612</v>
      </c>
      <c r="H1033" s="34">
        <v>788</v>
      </c>
      <c r="I1033" s="34">
        <v>651</v>
      </c>
      <c r="J1033" s="34">
        <v>769</v>
      </c>
      <c r="K1033" s="34">
        <v>522</v>
      </c>
      <c r="L1033" s="34">
        <v>723</v>
      </c>
      <c r="M1033" s="34">
        <v>470</v>
      </c>
    </row>
    <row r="1034" spans="1:13" x14ac:dyDescent="0.2">
      <c r="A1034" s="34" t="s">
        <v>101928</v>
      </c>
      <c r="B1034" s="34">
        <v>1268</v>
      </c>
      <c r="C1034" s="34">
        <v>1281</v>
      </c>
      <c r="D1034" s="34">
        <v>1379</v>
      </c>
      <c r="E1034" s="34">
        <v>1353</v>
      </c>
      <c r="F1034" s="34">
        <v>1303</v>
      </c>
      <c r="G1034" s="34">
        <v>1123</v>
      </c>
      <c r="H1034" s="34">
        <v>1409</v>
      </c>
      <c r="I1034" s="34">
        <v>1204</v>
      </c>
      <c r="J1034" s="34">
        <v>1414</v>
      </c>
      <c r="K1034" s="34">
        <v>1066</v>
      </c>
      <c r="L1034" s="34">
        <v>1221</v>
      </c>
      <c r="M1034" s="34">
        <v>921</v>
      </c>
    </row>
    <row r="1035" spans="1:13" x14ac:dyDescent="0.2">
      <c r="A1035" s="34" t="s">
        <v>101929</v>
      </c>
      <c r="B1035" s="34">
        <v>756</v>
      </c>
      <c r="C1035" s="34">
        <v>720</v>
      </c>
      <c r="D1035" s="34">
        <v>783</v>
      </c>
      <c r="E1035" s="34">
        <v>722</v>
      </c>
      <c r="F1035" s="34">
        <v>721</v>
      </c>
      <c r="G1035" s="34">
        <v>714</v>
      </c>
      <c r="H1035" s="34">
        <v>967</v>
      </c>
      <c r="I1035" s="34">
        <v>690</v>
      </c>
      <c r="J1035" s="34">
        <v>746</v>
      </c>
      <c r="K1035" s="34">
        <v>587</v>
      </c>
      <c r="L1035" s="34">
        <v>921</v>
      </c>
      <c r="M1035" s="34">
        <v>566</v>
      </c>
    </row>
    <row r="1036" spans="1:13" x14ac:dyDescent="0.2">
      <c r="A1036" s="34" t="s">
        <v>101930</v>
      </c>
      <c r="B1036" s="34">
        <v>618</v>
      </c>
      <c r="C1036" s="34">
        <v>842</v>
      </c>
      <c r="D1036" s="34">
        <v>740</v>
      </c>
      <c r="E1036" s="34">
        <v>823</v>
      </c>
      <c r="F1036" s="34">
        <v>700</v>
      </c>
      <c r="G1036" s="34">
        <v>744</v>
      </c>
      <c r="H1036" s="34">
        <v>715</v>
      </c>
      <c r="I1036" s="34">
        <v>819</v>
      </c>
      <c r="J1036" s="34">
        <v>760</v>
      </c>
      <c r="K1036" s="34">
        <v>610</v>
      </c>
      <c r="L1036" s="34">
        <v>746</v>
      </c>
      <c r="M1036" s="34">
        <v>579</v>
      </c>
    </row>
    <row r="1037" spans="1:13" x14ac:dyDescent="0.2">
      <c r="A1037" s="34" t="s">
        <v>101931</v>
      </c>
      <c r="B1037" s="34">
        <v>892</v>
      </c>
      <c r="C1037" s="34">
        <v>736</v>
      </c>
      <c r="D1037" s="34">
        <v>804</v>
      </c>
      <c r="E1037" s="34">
        <v>768</v>
      </c>
      <c r="F1037" s="34">
        <v>723</v>
      </c>
      <c r="G1037" s="34">
        <v>649</v>
      </c>
      <c r="H1037" s="34">
        <v>826</v>
      </c>
      <c r="I1037" s="34">
        <v>675</v>
      </c>
      <c r="J1037" s="34">
        <v>760</v>
      </c>
      <c r="K1037" s="34">
        <v>623</v>
      </c>
      <c r="L1037" s="34">
        <v>758</v>
      </c>
      <c r="M1037" s="34">
        <v>587</v>
      </c>
    </row>
    <row r="1038" spans="1:13" x14ac:dyDescent="0.2">
      <c r="A1038" s="34" t="s">
        <v>101932</v>
      </c>
      <c r="B1038" s="34">
        <v>761</v>
      </c>
      <c r="C1038" s="34">
        <v>796</v>
      </c>
      <c r="D1038" s="34">
        <v>801</v>
      </c>
      <c r="E1038" s="34">
        <v>819</v>
      </c>
      <c r="F1038" s="34">
        <v>682</v>
      </c>
      <c r="G1038" s="34">
        <v>720</v>
      </c>
      <c r="H1038" s="34">
        <v>973</v>
      </c>
      <c r="I1038" s="34">
        <v>762</v>
      </c>
      <c r="J1038" s="34">
        <v>936</v>
      </c>
      <c r="K1038" s="34">
        <v>567</v>
      </c>
      <c r="L1038" s="34">
        <v>901</v>
      </c>
      <c r="M1038" s="34">
        <v>578</v>
      </c>
    </row>
    <row r="1039" spans="1:13" x14ac:dyDescent="0.2">
      <c r="A1039" s="34" t="s">
        <v>101933</v>
      </c>
      <c r="B1039" s="34">
        <v>798</v>
      </c>
      <c r="C1039" s="34">
        <v>661</v>
      </c>
      <c r="D1039" s="34">
        <v>823</v>
      </c>
      <c r="E1039" s="34">
        <v>674</v>
      </c>
      <c r="F1039" s="34">
        <v>739</v>
      </c>
      <c r="G1039" s="34">
        <v>673</v>
      </c>
      <c r="H1039" s="34">
        <v>1028</v>
      </c>
      <c r="I1039" s="34">
        <v>726</v>
      </c>
      <c r="J1039" s="34">
        <v>854</v>
      </c>
      <c r="K1039" s="34">
        <v>574</v>
      </c>
      <c r="L1039" s="34">
        <v>780</v>
      </c>
      <c r="M1039" s="34">
        <v>536</v>
      </c>
    </row>
    <row r="1040" spans="1:13" x14ac:dyDescent="0.2">
      <c r="A1040" s="34" t="s">
        <v>101934</v>
      </c>
      <c r="B1040" s="34">
        <v>620</v>
      </c>
      <c r="C1040" s="34">
        <v>685</v>
      </c>
      <c r="D1040" s="34">
        <v>784</v>
      </c>
      <c r="E1040" s="34">
        <v>709</v>
      </c>
      <c r="F1040" s="34">
        <v>633</v>
      </c>
      <c r="G1040" s="34">
        <v>665</v>
      </c>
      <c r="H1040" s="34">
        <v>724</v>
      </c>
      <c r="I1040" s="34">
        <v>714</v>
      </c>
      <c r="J1040" s="34">
        <v>716</v>
      </c>
      <c r="K1040" s="34">
        <v>568</v>
      </c>
      <c r="L1040" s="34">
        <v>705</v>
      </c>
      <c r="M1040" s="34">
        <v>526</v>
      </c>
    </row>
    <row r="1041" spans="1:13" x14ac:dyDescent="0.2">
      <c r="A1041" s="34" t="s">
        <v>101935</v>
      </c>
      <c r="B1041" s="34">
        <v>939</v>
      </c>
      <c r="C1041" s="34">
        <v>843</v>
      </c>
      <c r="D1041" s="34">
        <v>1085</v>
      </c>
      <c r="E1041" s="34">
        <v>957</v>
      </c>
      <c r="F1041" s="34">
        <v>915</v>
      </c>
      <c r="G1041" s="34">
        <v>829</v>
      </c>
      <c r="H1041" s="34">
        <v>1047</v>
      </c>
      <c r="I1041" s="34">
        <v>865</v>
      </c>
      <c r="J1041" s="34">
        <v>1000</v>
      </c>
      <c r="K1041" s="34">
        <v>822</v>
      </c>
      <c r="L1041" s="34">
        <v>946</v>
      </c>
      <c r="M1041" s="34">
        <v>675</v>
      </c>
    </row>
    <row r="1042" spans="1:13" x14ac:dyDescent="0.2">
      <c r="A1042" s="34" t="s">
        <v>101936</v>
      </c>
      <c r="B1042" s="34">
        <v>823</v>
      </c>
      <c r="C1042" s="34">
        <v>797</v>
      </c>
      <c r="D1042" s="34">
        <v>1002</v>
      </c>
      <c r="E1042" s="34">
        <v>907</v>
      </c>
      <c r="F1042" s="34">
        <v>874</v>
      </c>
      <c r="G1042" s="34">
        <v>835</v>
      </c>
      <c r="H1042" s="34">
        <v>969</v>
      </c>
      <c r="I1042" s="34">
        <v>837</v>
      </c>
      <c r="J1042" s="34">
        <v>901</v>
      </c>
      <c r="K1042" s="34">
        <v>692</v>
      </c>
      <c r="L1042" s="34">
        <v>934</v>
      </c>
      <c r="M1042" s="34">
        <v>690</v>
      </c>
    </row>
    <row r="1043" spans="1:13" x14ac:dyDescent="0.2">
      <c r="A1043" s="34" t="s">
        <v>101937</v>
      </c>
      <c r="B1043" s="34">
        <v>798</v>
      </c>
      <c r="C1043" s="34">
        <v>890</v>
      </c>
      <c r="D1043" s="34">
        <v>892</v>
      </c>
      <c r="E1043" s="34">
        <v>822</v>
      </c>
      <c r="F1043" s="34">
        <v>735</v>
      </c>
      <c r="G1043" s="34">
        <v>698</v>
      </c>
      <c r="H1043" s="34">
        <v>853</v>
      </c>
      <c r="I1043" s="34">
        <v>831</v>
      </c>
      <c r="J1043" s="34">
        <v>949</v>
      </c>
      <c r="K1043" s="34">
        <v>667</v>
      </c>
      <c r="L1043" s="34">
        <v>862</v>
      </c>
      <c r="M1043" s="34">
        <v>611</v>
      </c>
    </row>
    <row r="1044" spans="1:13" x14ac:dyDescent="0.2">
      <c r="A1044" s="34" t="s">
        <v>101938</v>
      </c>
      <c r="B1044" s="34">
        <v>560</v>
      </c>
      <c r="C1044" s="34">
        <v>691</v>
      </c>
      <c r="D1044" s="34">
        <v>747</v>
      </c>
      <c r="E1044" s="34">
        <v>717</v>
      </c>
      <c r="F1044" s="34">
        <v>625</v>
      </c>
      <c r="G1044" s="34">
        <v>657</v>
      </c>
      <c r="H1044" s="34">
        <v>756</v>
      </c>
      <c r="I1044" s="34">
        <v>681</v>
      </c>
      <c r="J1044" s="34">
        <v>740</v>
      </c>
      <c r="K1044" s="34">
        <v>499</v>
      </c>
      <c r="L1044" s="34">
        <v>729</v>
      </c>
      <c r="M1044" s="34">
        <v>487</v>
      </c>
    </row>
    <row r="1045" spans="1:13" x14ac:dyDescent="0.2">
      <c r="A1045" s="34" t="s">
        <v>101939</v>
      </c>
      <c r="B1045" s="34">
        <v>1111</v>
      </c>
      <c r="C1045" s="34">
        <v>1036</v>
      </c>
      <c r="D1045" s="34">
        <v>1235</v>
      </c>
      <c r="E1045" s="34">
        <v>1310</v>
      </c>
      <c r="F1045" s="34">
        <v>1193</v>
      </c>
      <c r="G1045" s="34">
        <v>1065</v>
      </c>
      <c r="H1045" s="34">
        <v>1119</v>
      </c>
      <c r="I1045" s="34">
        <v>1076</v>
      </c>
      <c r="J1045" s="34">
        <v>1217</v>
      </c>
      <c r="K1045" s="34">
        <v>952</v>
      </c>
      <c r="L1045" s="34">
        <v>1123</v>
      </c>
      <c r="M1045" s="34">
        <v>895</v>
      </c>
    </row>
    <row r="1046" spans="1:13" x14ac:dyDescent="0.2">
      <c r="A1046" s="34" t="s">
        <v>101940</v>
      </c>
      <c r="B1046" s="34">
        <v>827</v>
      </c>
      <c r="C1046" s="34">
        <v>889</v>
      </c>
      <c r="D1046" s="34">
        <v>1010</v>
      </c>
      <c r="E1046" s="34">
        <v>887</v>
      </c>
      <c r="F1046" s="34">
        <v>864</v>
      </c>
      <c r="G1046" s="34">
        <v>869</v>
      </c>
      <c r="H1046" s="34">
        <v>1045</v>
      </c>
      <c r="I1046" s="34">
        <v>850</v>
      </c>
      <c r="J1046" s="34">
        <v>1109</v>
      </c>
      <c r="K1046" s="34">
        <v>798</v>
      </c>
      <c r="L1046" s="34">
        <v>1049</v>
      </c>
      <c r="M1046" s="34">
        <v>764</v>
      </c>
    </row>
    <row r="1047" spans="1:13" x14ac:dyDescent="0.2">
      <c r="A1047" s="34" t="s">
        <v>101941</v>
      </c>
      <c r="B1047" s="34">
        <v>566</v>
      </c>
      <c r="C1047" s="34">
        <v>508</v>
      </c>
      <c r="D1047" s="34">
        <v>602</v>
      </c>
      <c r="E1047" s="34">
        <v>599</v>
      </c>
      <c r="F1047" s="34">
        <v>439</v>
      </c>
      <c r="G1047" s="34">
        <v>493</v>
      </c>
      <c r="H1047" s="34">
        <v>630</v>
      </c>
      <c r="I1047" s="34">
        <v>528</v>
      </c>
      <c r="J1047" s="34">
        <v>577</v>
      </c>
      <c r="K1047" s="34">
        <v>449</v>
      </c>
      <c r="L1047" s="34">
        <v>519</v>
      </c>
      <c r="M1047" s="34">
        <v>434</v>
      </c>
    </row>
    <row r="1048" spans="1:13" x14ac:dyDescent="0.2">
      <c r="A1048" s="34" t="s">
        <v>101942</v>
      </c>
      <c r="B1048" s="34">
        <v>785</v>
      </c>
      <c r="C1048" s="34">
        <v>883</v>
      </c>
      <c r="D1048" s="34">
        <v>846</v>
      </c>
      <c r="E1048" s="34">
        <v>906</v>
      </c>
      <c r="F1048" s="34">
        <v>693</v>
      </c>
      <c r="G1048" s="34">
        <v>824</v>
      </c>
      <c r="H1048" s="34">
        <v>860</v>
      </c>
      <c r="I1048" s="34">
        <v>788</v>
      </c>
      <c r="J1048" s="34">
        <v>907</v>
      </c>
      <c r="K1048" s="34">
        <v>660</v>
      </c>
      <c r="L1048" s="34">
        <v>781</v>
      </c>
      <c r="M1048" s="34">
        <v>676</v>
      </c>
    </row>
    <row r="1049" spans="1:13" x14ac:dyDescent="0.2">
      <c r="A1049" s="34" t="s">
        <v>101943</v>
      </c>
      <c r="B1049" s="34">
        <v>864</v>
      </c>
      <c r="C1049" s="34">
        <v>873</v>
      </c>
      <c r="D1049" s="34">
        <v>986</v>
      </c>
      <c r="E1049" s="34">
        <v>945</v>
      </c>
      <c r="F1049" s="34">
        <v>889</v>
      </c>
      <c r="G1049" s="34">
        <v>872</v>
      </c>
      <c r="H1049" s="34">
        <v>985</v>
      </c>
      <c r="I1049" s="34">
        <v>893</v>
      </c>
      <c r="J1049" s="34">
        <v>1030</v>
      </c>
      <c r="K1049" s="34">
        <v>793</v>
      </c>
      <c r="L1049" s="34">
        <v>979</v>
      </c>
      <c r="M1049" s="34">
        <v>697</v>
      </c>
    </row>
    <row r="1050" spans="1:13" x14ac:dyDescent="0.2">
      <c r="A1050" s="34" t="s">
        <v>101944</v>
      </c>
      <c r="B1050" s="34">
        <v>700</v>
      </c>
      <c r="C1050" s="34">
        <v>762</v>
      </c>
      <c r="D1050" s="34">
        <v>813</v>
      </c>
      <c r="E1050" s="34">
        <v>763</v>
      </c>
      <c r="F1050" s="34">
        <v>671</v>
      </c>
      <c r="G1050" s="34">
        <v>764</v>
      </c>
      <c r="H1050" s="34">
        <v>843</v>
      </c>
      <c r="I1050" s="34">
        <v>695</v>
      </c>
      <c r="J1050" s="34">
        <v>856</v>
      </c>
      <c r="K1050" s="34">
        <v>547</v>
      </c>
      <c r="L1050" s="34">
        <v>773</v>
      </c>
      <c r="M1050" s="34">
        <v>552</v>
      </c>
    </row>
    <row r="1051" spans="1:13" x14ac:dyDescent="0.2">
      <c r="A1051" s="34" t="s">
        <v>101945</v>
      </c>
      <c r="B1051" s="34">
        <v>551</v>
      </c>
      <c r="C1051" s="34">
        <v>642</v>
      </c>
      <c r="D1051" s="34">
        <v>660</v>
      </c>
      <c r="E1051" s="34">
        <v>663</v>
      </c>
      <c r="F1051" s="34">
        <v>535</v>
      </c>
      <c r="G1051" s="34">
        <v>616</v>
      </c>
      <c r="H1051" s="34">
        <v>695</v>
      </c>
      <c r="I1051" s="34">
        <v>601</v>
      </c>
      <c r="J1051" s="34">
        <v>690</v>
      </c>
      <c r="K1051" s="34">
        <v>496</v>
      </c>
      <c r="L1051" s="34">
        <v>616</v>
      </c>
      <c r="M1051" s="34">
        <v>500</v>
      </c>
    </row>
    <row r="1052" spans="1:13" x14ac:dyDescent="0.2">
      <c r="A1052" s="34" t="s">
        <v>101946</v>
      </c>
      <c r="B1052" s="34">
        <v>656</v>
      </c>
      <c r="C1052" s="34">
        <v>683</v>
      </c>
      <c r="D1052" s="34">
        <v>792</v>
      </c>
      <c r="E1052" s="34">
        <v>810</v>
      </c>
      <c r="F1052" s="34">
        <v>627</v>
      </c>
      <c r="G1052" s="34">
        <v>767</v>
      </c>
      <c r="H1052" s="34">
        <v>805</v>
      </c>
      <c r="I1052" s="34">
        <v>755</v>
      </c>
      <c r="J1052" s="34">
        <v>827</v>
      </c>
      <c r="K1052" s="34">
        <v>563</v>
      </c>
      <c r="L1052" s="34">
        <v>664</v>
      </c>
      <c r="M1052" s="34">
        <v>532</v>
      </c>
    </row>
    <row r="1053" spans="1:13" x14ac:dyDescent="0.2">
      <c r="A1053" s="34" t="s">
        <v>101947</v>
      </c>
      <c r="B1053" s="34">
        <v>595</v>
      </c>
      <c r="C1053" s="34">
        <v>544</v>
      </c>
      <c r="D1053" s="34">
        <v>633</v>
      </c>
      <c r="E1053" s="34">
        <v>614</v>
      </c>
      <c r="F1053" s="34">
        <v>574</v>
      </c>
      <c r="G1053" s="34">
        <v>559</v>
      </c>
      <c r="H1053" s="34">
        <v>636</v>
      </c>
      <c r="I1053" s="34">
        <v>555</v>
      </c>
      <c r="J1053" s="34">
        <v>621</v>
      </c>
      <c r="K1053" s="34">
        <v>475</v>
      </c>
      <c r="L1053" s="34">
        <v>600</v>
      </c>
      <c r="M1053" s="34">
        <v>421</v>
      </c>
    </row>
    <row r="1054" spans="1:13" x14ac:dyDescent="0.2">
      <c r="A1054" s="34" t="s">
        <v>101948</v>
      </c>
      <c r="B1054" s="34">
        <v>1049</v>
      </c>
      <c r="C1054" s="34">
        <v>1046</v>
      </c>
      <c r="D1054" s="34">
        <v>1207</v>
      </c>
      <c r="E1054" s="34">
        <v>1152</v>
      </c>
      <c r="F1054" s="34">
        <v>1057</v>
      </c>
      <c r="G1054" s="34">
        <v>1013</v>
      </c>
      <c r="H1054" s="34">
        <v>1138</v>
      </c>
      <c r="I1054" s="34">
        <v>1044</v>
      </c>
      <c r="J1054" s="34">
        <v>1218</v>
      </c>
      <c r="K1054" s="34">
        <v>872</v>
      </c>
      <c r="L1054" s="34">
        <v>1125</v>
      </c>
      <c r="M1054" s="34">
        <v>790</v>
      </c>
    </row>
    <row r="1055" spans="1:13" x14ac:dyDescent="0.2">
      <c r="A1055" s="34" t="s">
        <v>101949</v>
      </c>
      <c r="B1055" s="34">
        <v>642</v>
      </c>
      <c r="C1055" s="34">
        <v>775</v>
      </c>
      <c r="D1055" s="34">
        <v>782</v>
      </c>
      <c r="E1055" s="34">
        <v>726</v>
      </c>
      <c r="F1055" s="34">
        <v>608</v>
      </c>
      <c r="G1055" s="34">
        <v>683</v>
      </c>
      <c r="H1055" s="34">
        <v>760</v>
      </c>
      <c r="I1055" s="34">
        <v>721</v>
      </c>
      <c r="J1055" s="34">
        <v>678</v>
      </c>
      <c r="K1055" s="34">
        <v>581</v>
      </c>
      <c r="L1055" s="34">
        <v>649</v>
      </c>
      <c r="M1055" s="34">
        <v>597</v>
      </c>
    </row>
    <row r="1056" spans="1:13" x14ac:dyDescent="0.2">
      <c r="A1056" s="34" t="s">
        <v>101950</v>
      </c>
      <c r="B1056" s="34">
        <v>864</v>
      </c>
      <c r="C1056" s="34">
        <v>797</v>
      </c>
      <c r="D1056" s="34">
        <v>917</v>
      </c>
      <c r="E1056" s="34">
        <v>974</v>
      </c>
      <c r="F1056" s="34">
        <v>902</v>
      </c>
      <c r="G1056" s="34">
        <v>862</v>
      </c>
      <c r="H1056" s="34">
        <v>1035</v>
      </c>
      <c r="I1056" s="34">
        <v>843</v>
      </c>
      <c r="J1056" s="34">
        <v>985</v>
      </c>
      <c r="K1056" s="34">
        <v>711</v>
      </c>
      <c r="L1056" s="34">
        <v>858</v>
      </c>
      <c r="M1056" s="34">
        <v>673</v>
      </c>
    </row>
    <row r="1057" spans="1:13" x14ac:dyDescent="0.2">
      <c r="A1057" s="34" t="s">
        <v>101951</v>
      </c>
      <c r="B1057" s="34">
        <v>464</v>
      </c>
      <c r="C1057" s="34">
        <v>436</v>
      </c>
      <c r="D1057" s="34">
        <v>542</v>
      </c>
      <c r="E1057" s="34">
        <v>518</v>
      </c>
      <c r="F1057" s="34">
        <v>428</v>
      </c>
      <c r="G1057" s="34">
        <v>443</v>
      </c>
      <c r="H1057" s="34">
        <v>488</v>
      </c>
      <c r="I1057" s="34">
        <v>500</v>
      </c>
      <c r="J1057" s="34">
        <v>489</v>
      </c>
      <c r="K1057" s="34">
        <v>369</v>
      </c>
      <c r="L1057" s="34">
        <v>466</v>
      </c>
      <c r="M1057" s="34">
        <v>339</v>
      </c>
    </row>
    <row r="1058" spans="1:13" x14ac:dyDescent="0.2">
      <c r="A1058" s="34" t="s">
        <v>101952</v>
      </c>
      <c r="B1058" s="34">
        <v>300</v>
      </c>
      <c r="C1058" s="34">
        <v>372</v>
      </c>
      <c r="D1058" s="34">
        <v>359</v>
      </c>
      <c r="E1058" s="34">
        <v>339</v>
      </c>
      <c r="F1058" s="34">
        <v>296</v>
      </c>
      <c r="G1058" s="34">
        <v>351</v>
      </c>
      <c r="H1058" s="34">
        <v>392</v>
      </c>
      <c r="I1058" s="34">
        <v>404</v>
      </c>
      <c r="J1058" s="34">
        <v>293</v>
      </c>
      <c r="K1058" s="34">
        <v>299</v>
      </c>
      <c r="L1058" s="34">
        <v>312</v>
      </c>
      <c r="M1058" s="34">
        <v>260</v>
      </c>
    </row>
    <row r="1059" spans="1:13" x14ac:dyDescent="0.2">
      <c r="A1059" s="34" t="s">
        <v>101953</v>
      </c>
      <c r="B1059" s="34">
        <v>803</v>
      </c>
      <c r="C1059" s="34">
        <v>850</v>
      </c>
      <c r="D1059" s="34">
        <v>828</v>
      </c>
      <c r="E1059" s="34">
        <v>906</v>
      </c>
      <c r="F1059" s="34">
        <v>653</v>
      </c>
      <c r="G1059" s="34">
        <v>681</v>
      </c>
      <c r="H1059" s="34">
        <v>863</v>
      </c>
      <c r="I1059" s="34">
        <v>793</v>
      </c>
      <c r="J1059" s="34">
        <v>853</v>
      </c>
      <c r="K1059" s="34">
        <v>625</v>
      </c>
      <c r="L1059" s="34">
        <v>793</v>
      </c>
      <c r="M1059" s="34">
        <v>629</v>
      </c>
    </row>
    <row r="1060" spans="1:13" x14ac:dyDescent="0.2">
      <c r="A1060" s="34" t="s">
        <v>101954</v>
      </c>
      <c r="B1060" s="34">
        <v>705</v>
      </c>
      <c r="C1060" s="34">
        <v>1007</v>
      </c>
      <c r="D1060" s="34">
        <v>881</v>
      </c>
      <c r="E1060" s="34">
        <v>914</v>
      </c>
      <c r="F1060" s="34">
        <v>830</v>
      </c>
      <c r="G1060" s="34">
        <v>850</v>
      </c>
      <c r="H1060" s="34">
        <v>941</v>
      </c>
      <c r="I1060" s="34">
        <v>859</v>
      </c>
      <c r="J1060" s="34">
        <v>860</v>
      </c>
      <c r="K1060" s="34">
        <v>758</v>
      </c>
      <c r="L1060" s="34">
        <v>902</v>
      </c>
      <c r="M1060" s="34">
        <v>705</v>
      </c>
    </row>
    <row r="1061" spans="1:13" x14ac:dyDescent="0.2">
      <c r="A1061" s="34" t="s">
        <v>101955</v>
      </c>
      <c r="B1061" s="34">
        <v>637</v>
      </c>
      <c r="C1061" s="34">
        <v>676</v>
      </c>
      <c r="D1061" s="34">
        <v>850</v>
      </c>
      <c r="E1061" s="34">
        <v>735</v>
      </c>
      <c r="F1061" s="34">
        <v>655</v>
      </c>
      <c r="G1061" s="34">
        <v>639</v>
      </c>
      <c r="H1061" s="34">
        <v>851</v>
      </c>
      <c r="I1061" s="34">
        <v>739</v>
      </c>
      <c r="J1061" s="34">
        <v>808</v>
      </c>
      <c r="K1061" s="34">
        <v>575</v>
      </c>
      <c r="L1061" s="34">
        <v>784</v>
      </c>
      <c r="M1061" s="34">
        <v>554</v>
      </c>
    </row>
    <row r="1062" spans="1:13" x14ac:dyDescent="0.2">
      <c r="A1062" s="34" t="s">
        <v>101956</v>
      </c>
      <c r="B1062" s="34">
        <v>889</v>
      </c>
      <c r="C1062" s="34">
        <v>774</v>
      </c>
      <c r="D1062" s="34">
        <v>825</v>
      </c>
      <c r="E1062" s="34">
        <v>883</v>
      </c>
      <c r="F1062" s="34">
        <v>857</v>
      </c>
      <c r="G1062" s="34">
        <v>739</v>
      </c>
      <c r="H1062" s="34">
        <v>1006</v>
      </c>
      <c r="I1062" s="34">
        <v>790</v>
      </c>
      <c r="J1062" s="34">
        <v>988</v>
      </c>
      <c r="K1062" s="34">
        <v>668</v>
      </c>
      <c r="L1062" s="34">
        <v>800</v>
      </c>
      <c r="M1062" s="34">
        <v>629</v>
      </c>
    </row>
    <row r="1063" spans="1:13" x14ac:dyDescent="0.2">
      <c r="A1063" s="34" t="s">
        <v>101957</v>
      </c>
      <c r="B1063" s="34">
        <v>633</v>
      </c>
      <c r="C1063" s="34">
        <v>642</v>
      </c>
      <c r="D1063" s="34">
        <v>670</v>
      </c>
      <c r="E1063" s="34">
        <v>731</v>
      </c>
      <c r="F1063" s="34">
        <v>555</v>
      </c>
      <c r="G1063" s="34">
        <v>660</v>
      </c>
      <c r="H1063" s="34">
        <v>726</v>
      </c>
      <c r="I1063" s="34">
        <v>672</v>
      </c>
      <c r="J1063" s="34">
        <v>668</v>
      </c>
      <c r="K1063" s="34">
        <v>539</v>
      </c>
      <c r="L1063" s="34">
        <v>634</v>
      </c>
      <c r="M1063" s="34">
        <v>464</v>
      </c>
    </row>
    <row r="1064" spans="1:13" x14ac:dyDescent="0.2">
      <c r="A1064" s="34" t="s">
        <v>101958</v>
      </c>
      <c r="B1064" s="34">
        <v>602</v>
      </c>
      <c r="C1064" s="34">
        <v>528</v>
      </c>
      <c r="D1064" s="34">
        <v>584</v>
      </c>
      <c r="E1064" s="34">
        <v>589</v>
      </c>
      <c r="F1064" s="34">
        <v>549</v>
      </c>
      <c r="G1064" s="34">
        <v>457</v>
      </c>
      <c r="H1064" s="34">
        <v>567</v>
      </c>
      <c r="I1064" s="34">
        <v>543</v>
      </c>
      <c r="J1064" s="34">
        <v>587</v>
      </c>
      <c r="K1064" s="34">
        <v>447</v>
      </c>
      <c r="L1064" s="34">
        <v>584</v>
      </c>
      <c r="M1064" s="34">
        <v>399</v>
      </c>
    </row>
    <row r="1065" spans="1:13" x14ac:dyDescent="0.2">
      <c r="A1065" s="34" t="s">
        <v>101959</v>
      </c>
      <c r="B1065" s="34">
        <v>1140</v>
      </c>
      <c r="C1065" s="34">
        <v>1221</v>
      </c>
      <c r="D1065" s="34">
        <v>1314</v>
      </c>
      <c r="E1065" s="34">
        <v>1170</v>
      </c>
      <c r="F1065" s="34">
        <v>1107</v>
      </c>
      <c r="G1065" s="34">
        <v>1069</v>
      </c>
      <c r="H1065" s="34">
        <v>1413</v>
      </c>
      <c r="I1065" s="34">
        <v>1127</v>
      </c>
      <c r="J1065" s="34">
        <v>1271</v>
      </c>
      <c r="K1065" s="34">
        <v>903</v>
      </c>
      <c r="L1065" s="34">
        <v>1195</v>
      </c>
      <c r="M1065" s="34">
        <v>907</v>
      </c>
    </row>
    <row r="1066" spans="1:13" x14ac:dyDescent="0.2">
      <c r="A1066" s="34" t="s">
        <v>101960</v>
      </c>
      <c r="B1066" s="34">
        <v>1164</v>
      </c>
      <c r="C1066" s="34">
        <v>1110</v>
      </c>
      <c r="D1066" s="34">
        <v>1169</v>
      </c>
      <c r="E1066" s="34">
        <v>1137</v>
      </c>
      <c r="F1066" s="34">
        <v>1028</v>
      </c>
      <c r="G1066" s="34">
        <v>1006</v>
      </c>
      <c r="H1066" s="34">
        <v>1300</v>
      </c>
      <c r="I1066" s="34">
        <v>1029</v>
      </c>
      <c r="J1066" s="34">
        <v>1267</v>
      </c>
      <c r="K1066" s="34">
        <v>837</v>
      </c>
      <c r="L1066" s="34">
        <v>1040</v>
      </c>
      <c r="M1066" s="34">
        <v>795</v>
      </c>
    </row>
    <row r="1067" spans="1:13" x14ac:dyDescent="0.2">
      <c r="A1067" s="34" t="s">
        <v>101961</v>
      </c>
      <c r="B1067" s="34">
        <v>2015</v>
      </c>
      <c r="C1067" s="34">
        <v>1852</v>
      </c>
      <c r="D1067" s="34">
        <v>2267</v>
      </c>
      <c r="E1067" s="34">
        <v>2023</v>
      </c>
      <c r="F1067" s="34">
        <v>2100</v>
      </c>
      <c r="G1067" s="34">
        <v>1762</v>
      </c>
      <c r="H1067" s="34">
        <v>2280</v>
      </c>
      <c r="I1067" s="34">
        <v>2001</v>
      </c>
      <c r="J1067" s="34">
        <v>2246</v>
      </c>
      <c r="K1067" s="34">
        <v>1515</v>
      </c>
      <c r="L1067" s="34">
        <v>2070</v>
      </c>
      <c r="M1067" s="34">
        <v>1537</v>
      </c>
    </row>
    <row r="1068" spans="1:13" x14ac:dyDescent="0.2">
      <c r="A1068" s="34" t="s">
        <v>101962</v>
      </c>
      <c r="B1068" s="34">
        <v>469</v>
      </c>
      <c r="C1068" s="34">
        <v>480</v>
      </c>
      <c r="D1068" s="34">
        <v>468</v>
      </c>
      <c r="E1068" s="34">
        <v>463</v>
      </c>
      <c r="F1068" s="34">
        <v>436</v>
      </c>
      <c r="G1068" s="34">
        <v>455</v>
      </c>
      <c r="H1068" s="34">
        <v>513</v>
      </c>
      <c r="I1068" s="34">
        <v>432</v>
      </c>
      <c r="J1068" s="34">
        <v>494</v>
      </c>
      <c r="K1068" s="34">
        <v>365</v>
      </c>
      <c r="L1068" s="34">
        <v>457</v>
      </c>
      <c r="M1068" s="34">
        <v>306</v>
      </c>
    </row>
    <row r="1069" spans="1:13" x14ac:dyDescent="0.2">
      <c r="A1069" s="34" t="s">
        <v>101963</v>
      </c>
      <c r="B1069" s="34">
        <v>364</v>
      </c>
      <c r="C1069" s="34">
        <v>522</v>
      </c>
      <c r="D1069" s="34">
        <v>391</v>
      </c>
      <c r="E1069" s="34">
        <v>484</v>
      </c>
      <c r="F1069" s="34">
        <v>385</v>
      </c>
      <c r="G1069" s="34">
        <v>396</v>
      </c>
      <c r="H1069" s="34">
        <v>459</v>
      </c>
      <c r="I1069" s="34">
        <v>415</v>
      </c>
      <c r="J1069" s="34">
        <v>435</v>
      </c>
      <c r="K1069" s="34">
        <v>391</v>
      </c>
      <c r="L1069" s="34">
        <v>414</v>
      </c>
      <c r="M1069" s="34">
        <v>407</v>
      </c>
    </row>
    <row r="1070" spans="1:13" x14ac:dyDescent="0.2">
      <c r="A1070" s="34" t="s">
        <v>101964</v>
      </c>
      <c r="B1070" s="34">
        <v>716</v>
      </c>
      <c r="C1070" s="34">
        <v>769</v>
      </c>
      <c r="D1070" s="34">
        <v>857</v>
      </c>
      <c r="E1070" s="34">
        <v>921</v>
      </c>
      <c r="F1070" s="34">
        <v>684</v>
      </c>
      <c r="G1070" s="34">
        <v>653</v>
      </c>
      <c r="H1070" s="34">
        <v>757</v>
      </c>
      <c r="I1070" s="34">
        <v>731</v>
      </c>
      <c r="J1070" s="34">
        <v>834</v>
      </c>
      <c r="K1070" s="34">
        <v>584</v>
      </c>
      <c r="L1070" s="34">
        <v>723</v>
      </c>
      <c r="M1070" s="34">
        <v>553</v>
      </c>
    </row>
    <row r="1071" spans="1:13" x14ac:dyDescent="0.2">
      <c r="A1071" s="34" t="s">
        <v>101965</v>
      </c>
      <c r="B1071" s="34">
        <v>471</v>
      </c>
      <c r="C1071" s="34">
        <v>449</v>
      </c>
      <c r="D1071" s="34">
        <v>566</v>
      </c>
      <c r="E1071" s="34">
        <v>535</v>
      </c>
      <c r="F1071" s="34">
        <v>514</v>
      </c>
      <c r="G1071" s="34">
        <v>505</v>
      </c>
      <c r="H1071" s="34">
        <v>608</v>
      </c>
      <c r="I1071" s="34">
        <v>520</v>
      </c>
      <c r="J1071" s="34">
        <v>569</v>
      </c>
      <c r="K1071" s="34">
        <v>392</v>
      </c>
      <c r="L1071" s="34">
        <v>665</v>
      </c>
      <c r="M1071" s="34">
        <v>437</v>
      </c>
    </row>
    <row r="1072" spans="1:13" x14ac:dyDescent="0.2">
      <c r="A1072" s="34" t="s">
        <v>101966</v>
      </c>
      <c r="B1072" s="34">
        <v>431</v>
      </c>
      <c r="C1072" s="34">
        <v>379</v>
      </c>
      <c r="D1072" s="34">
        <v>493</v>
      </c>
      <c r="E1072" s="34">
        <v>471</v>
      </c>
      <c r="F1072" s="34">
        <v>427</v>
      </c>
      <c r="G1072" s="34">
        <v>482</v>
      </c>
      <c r="H1072" s="34">
        <v>582</v>
      </c>
      <c r="I1072" s="34">
        <v>552</v>
      </c>
      <c r="J1072" s="34">
        <v>518</v>
      </c>
      <c r="K1072" s="34">
        <v>372</v>
      </c>
      <c r="L1072" s="34">
        <v>449</v>
      </c>
      <c r="M1072" s="34">
        <v>388</v>
      </c>
    </row>
    <row r="1073" spans="1:13" x14ac:dyDescent="0.2">
      <c r="A1073" s="34" t="s">
        <v>101967</v>
      </c>
      <c r="B1073" s="34">
        <v>432</v>
      </c>
      <c r="C1073" s="34">
        <v>497</v>
      </c>
      <c r="D1073" s="34">
        <v>554</v>
      </c>
      <c r="E1073" s="34">
        <v>511</v>
      </c>
      <c r="F1073" s="34">
        <v>486</v>
      </c>
      <c r="G1073" s="34">
        <v>489</v>
      </c>
      <c r="H1073" s="34">
        <v>495</v>
      </c>
      <c r="I1073" s="34">
        <v>527</v>
      </c>
      <c r="J1073" s="34">
        <v>548</v>
      </c>
      <c r="K1073" s="34">
        <v>407</v>
      </c>
      <c r="L1073" s="34">
        <v>458</v>
      </c>
      <c r="M1073" s="34">
        <v>363</v>
      </c>
    </row>
    <row r="1074" spans="1:13" x14ac:dyDescent="0.2">
      <c r="A1074" s="34" t="s">
        <v>101968</v>
      </c>
      <c r="B1074" s="34">
        <v>485</v>
      </c>
      <c r="C1074" s="34">
        <v>622</v>
      </c>
      <c r="D1074" s="34">
        <v>647</v>
      </c>
      <c r="E1074" s="34">
        <v>603</v>
      </c>
      <c r="F1074" s="34">
        <v>534</v>
      </c>
      <c r="G1074" s="34">
        <v>533</v>
      </c>
      <c r="H1074" s="34">
        <v>640</v>
      </c>
      <c r="I1074" s="34">
        <v>605</v>
      </c>
      <c r="J1074" s="34">
        <v>636</v>
      </c>
      <c r="K1074" s="34">
        <v>499</v>
      </c>
      <c r="L1074" s="34">
        <v>636</v>
      </c>
      <c r="M1074" s="34">
        <v>449</v>
      </c>
    </row>
    <row r="1075" spans="1:13" x14ac:dyDescent="0.2">
      <c r="A1075" s="34" t="s">
        <v>101969</v>
      </c>
      <c r="B1075" s="34">
        <v>194</v>
      </c>
      <c r="C1075" s="34">
        <v>167</v>
      </c>
      <c r="D1075" s="34">
        <v>230</v>
      </c>
      <c r="E1075" s="34">
        <v>260</v>
      </c>
      <c r="F1075" s="34">
        <v>195</v>
      </c>
      <c r="G1075" s="34">
        <v>201</v>
      </c>
      <c r="H1075" s="34">
        <v>278</v>
      </c>
      <c r="I1075" s="34">
        <v>240</v>
      </c>
      <c r="J1075" s="34">
        <v>191</v>
      </c>
      <c r="K1075" s="34">
        <v>161</v>
      </c>
      <c r="L1075" s="34">
        <v>215</v>
      </c>
      <c r="M1075" s="34">
        <v>168</v>
      </c>
    </row>
    <row r="1076" spans="1:13" x14ac:dyDescent="0.2">
      <c r="A1076" s="34" t="s">
        <v>101970</v>
      </c>
      <c r="B1076" s="34">
        <v>422</v>
      </c>
      <c r="C1076" s="34">
        <v>352</v>
      </c>
      <c r="D1076" s="34">
        <v>466</v>
      </c>
      <c r="E1076" s="34">
        <v>451</v>
      </c>
      <c r="F1076" s="34">
        <v>381</v>
      </c>
      <c r="G1076" s="34">
        <v>319</v>
      </c>
      <c r="H1076" s="34">
        <v>460</v>
      </c>
      <c r="I1076" s="34">
        <v>377</v>
      </c>
      <c r="J1076" s="34">
        <v>511</v>
      </c>
      <c r="K1076" s="34">
        <v>273</v>
      </c>
      <c r="L1076" s="34">
        <v>470</v>
      </c>
      <c r="M1076" s="34">
        <v>321</v>
      </c>
    </row>
    <row r="1077" spans="1:13" x14ac:dyDescent="0.2">
      <c r="A1077" s="34" t="s">
        <v>101971</v>
      </c>
      <c r="B1077" s="34">
        <v>406</v>
      </c>
      <c r="C1077" s="34">
        <v>449</v>
      </c>
      <c r="D1077" s="34">
        <v>448</v>
      </c>
      <c r="E1077" s="34">
        <v>444</v>
      </c>
      <c r="F1077" s="34">
        <v>385</v>
      </c>
      <c r="G1077" s="34">
        <v>329</v>
      </c>
      <c r="H1077" s="34">
        <v>502</v>
      </c>
      <c r="I1077" s="34">
        <v>441</v>
      </c>
      <c r="J1077" s="34">
        <v>474</v>
      </c>
      <c r="K1077" s="34">
        <v>349</v>
      </c>
      <c r="L1077" s="34">
        <v>480</v>
      </c>
      <c r="M1077" s="34">
        <v>317</v>
      </c>
    </row>
    <row r="1078" spans="1:13" x14ac:dyDescent="0.2">
      <c r="A1078" s="34" t="s">
        <v>101972</v>
      </c>
      <c r="B1078" s="34">
        <v>544</v>
      </c>
      <c r="C1078" s="34">
        <v>449</v>
      </c>
      <c r="D1078" s="34">
        <v>541</v>
      </c>
      <c r="E1078" s="34">
        <v>515</v>
      </c>
      <c r="F1078" s="34">
        <v>518</v>
      </c>
      <c r="G1078" s="34">
        <v>414</v>
      </c>
      <c r="H1078" s="34">
        <v>562</v>
      </c>
      <c r="I1078" s="34">
        <v>515</v>
      </c>
      <c r="J1078" s="34">
        <v>502</v>
      </c>
      <c r="K1078" s="34">
        <v>373</v>
      </c>
      <c r="L1078" s="34">
        <v>507</v>
      </c>
      <c r="M1078" s="34">
        <v>383</v>
      </c>
    </row>
    <row r="1079" spans="1:13" x14ac:dyDescent="0.2">
      <c r="A1079" s="34" t="s">
        <v>101973</v>
      </c>
      <c r="B1079" s="34">
        <v>693</v>
      </c>
      <c r="C1079" s="34">
        <v>557</v>
      </c>
      <c r="D1079" s="34">
        <v>673</v>
      </c>
      <c r="E1079" s="34">
        <v>596</v>
      </c>
      <c r="F1079" s="34">
        <v>606</v>
      </c>
      <c r="G1079" s="34">
        <v>573</v>
      </c>
      <c r="H1079" s="34">
        <v>733</v>
      </c>
      <c r="I1079" s="34">
        <v>531</v>
      </c>
      <c r="J1079" s="34">
        <v>771</v>
      </c>
      <c r="K1079" s="34">
        <v>471</v>
      </c>
      <c r="L1079" s="34">
        <v>688</v>
      </c>
      <c r="M1079" s="34">
        <v>457</v>
      </c>
    </row>
    <row r="1080" spans="1:13" x14ac:dyDescent="0.2">
      <c r="A1080" s="34" t="s">
        <v>101974</v>
      </c>
      <c r="B1080" s="34">
        <v>795</v>
      </c>
      <c r="C1080" s="34">
        <v>926</v>
      </c>
      <c r="D1080" s="34">
        <v>891</v>
      </c>
      <c r="E1080" s="34">
        <v>968</v>
      </c>
      <c r="F1080" s="34">
        <v>799</v>
      </c>
      <c r="G1080" s="34">
        <v>828</v>
      </c>
      <c r="H1080" s="34">
        <v>982</v>
      </c>
      <c r="I1080" s="34">
        <v>935</v>
      </c>
      <c r="J1080" s="34">
        <v>956</v>
      </c>
      <c r="K1080" s="34">
        <v>682</v>
      </c>
      <c r="L1080" s="34">
        <v>903</v>
      </c>
      <c r="M1080" s="34">
        <v>696</v>
      </c>
    </row>
    <row r="1081" spans="1:13" x14ac:dyDescent="0.2">
      <c r="A1081" s="34" t="s">
        <v>101975</v>
      </c>
      <c r="B1081" s="34">
        <v>660</v>
      </c>
      <c r="C1081" s="34">
        <v>743</v>
      </c>
      <c r="D1081" s="34">
        <v>813</v>
      </c>
      <c r="E1081" s="34">
        <v>805</v>
      </c>
      <c r="F1081" s="34">
        <v>693</v>
      </c>
      <c r="G1081" s="34">
        <v>684</v>
      </c>
      <c r="H1081" s="34">
        <v>711</v>
      </c>
      <c r="I1081" s="34">
        <v>768</v>
      </c>
      <c r="J1081" s="34">
        <v>753</v>
      </c>
      <c r="K1081" s="34">
        <v>578</v>
      </c>
      <c r="L1081" s="34">
        <v>696</v>
      </c>
      <c r="M1081" s="34">
        <v>567</v>
      </c>
    </row>
    <row r="1082" spans="1:13" x14ac:dyDescent="0.2">
      <c r="A1082" s="34" t="s">
        <v>101976</v>
      </c>
      <c r="B1082" s="34">
        <v>2218</v>
      </c>
      <c r="C1082" s="34">
        <v>2028</v>
      </c>
      <c r="D1082" s="34">
        <v>2328</v>
      </c>
      <c r="E1082" s="34">
        <v>2164</v>
      </c>
      <c r="F1082" s="34">
        <v>2039</v>
      </c>
      <c r="G1082" s="34">
        <v>1751</v>
      </c>
      <c r="H1082" s="34">
        <v>2344</v>
      </c>
      <c r="I1082" s="34">
        <v>2188</v>
      </c>
      <c r="J1082" s="34">
        <v>2264</v>
      </c>
      <c r="K1082" s="34">
        <v>1798</v>
      </c>
      <c r="L1082" s="34">
        <v>2285</v>
      </c>
      <c r="M1082" s="34">
        <v>1620</v>
      </c>
    </row>
    <row r="1083" spans="1:13" x14ac:dyDescent="0.2">
      <c r="A1083" s="34" t="s">
        <v>101977</v>
      </c>
      <c r="B1083" s="34">
        <v>522</v>
      </c>
      <c r="C1083" s="34">
        <v>639</v>
      </c>
      <c r="D1083" s="34">
        <v>627</v>
      </c>
      <c r="E1083" s="34">
        <v>739</v>
      </c>
      <c r="F1083" s="34">
        <v>576</v>
      </c>
      <c r="G1083" s="34">
        <v>581</v>
      </c>
      <c r="H1083" s="34">
        <v>709</v>
      </c>
      <c r="I1083" s="34">
        <v>655</v>
      </c>
      <c r="J1083" s="34">
        <v>719</v>
      </c>
      <c r="K1083" s="34">
        <v>522</v>
      </c>
      <c r="L1083" s="34">
        <v>631</v>
      </c>
      <c r="M1083" s="34">
        <v>471</v>
      </c>
    </row>
    <row r="1084" spans="1:13" x14ac:dyDescent="0.2">
      <c r="A1084" s="34" t="s">
        <v>101978</v>
      </c>
      <c r="B1084" s="34">
        <v>463</v>
      </c>
      <c r="C1084" s="34">
        <v>375</v>
      </c>
      <c r="D1084" s="34">
        <v>506</v>
      </c>
      <c r="E1084" s="34">
        <v>411</v>
      </c>
      <c r="F1084" s="34">
        <v>444</v>
      </c>
      <c r="G1084" s="34">
        <v>409</v>
      </c>
      <c r="H1084" s="34">
        <v>520</v>
      </c>
      <c r="I1084" s="34">
        <v>383</v>
      </c>
      <c r="J1084" s="34">
        <v>488</v>
      </c>
      <c r="K1084" s="34">
        <v>321</v>
      </c>
      <c r="L1084" s="34">
        <v>427</v>
      </c>
      <c r="M1084" s="34">
        <v>291</v>
      </c>
    </row>
    <row r="1085" spans="1:13" x14ac:dyDescent="0.2">
      <c r="A1085" s="34" t="s">
        <v>101979</v>
      </c>
      <c r="B1085" s="34">
        <v>1311</v>
      </c>
      <c r="C1085" s="34">
        <v>1290</v>
      </c>
      <c r="D1085" s="34">
        <v>1372</v>
      </c>
      <c r="E1085" s="34">
        <v>1369</v>
      </c>
      <c r="F1085" s="34">
        <v>1267</v>
      </c>
      <c r="G1085" s="34">
        <v>1209</v>
      </c>
      <c r="H1085" s="34">
        <v>1433</v>
      </c>
      <c r="I1085" s="34">
        <v>1264</v>
      </c>
      <c r="J1085" s="34">
        <v>1373</v>
      </c>
      <c r="K1085" s="34">
        <v>1074</v>
      </c>
      <c r="L1085" s="34">
        <v>1304</v>
      </c>
      <c r="M1085" s="34">
        <v>1082</v>
      </c>
    </row>
    <row r="1086" spans="1:13" x14ac:dyDescent="0.2">
      <c r="A1086" s="34" t="s">
        <v>101980</v>
      </c>
      <c r="B1086" s="34">
        <v>608</v>
      </c>
      <c r="C1086" s="34">
        <v>600</v>
      </c>
      <c r="D1086" s="34">
        <v>709</v>
      </c>
      <c r="E1086" s="34">
        <v>521</v>
      </c>
      <c r="F1086" s="34">
        <v>558</v>
      </c>
      <c r="G1086" s="34">
        <v>543</v>
      </c>
      <c r="H1086" s="34">
        <v>782</v>
      </c>
      <c r="I1086" s="34">
        <v>530</v>
      </c>
      <c r="J1086" s="34">
        <v>654</v>
      </c>
      <c r="K1086" s="34">
        <v>453</v>
      </c>
      <c r="L1086" s="34">
        <v>626</v>
      </c>
      <c r="M1086" s="34">
        <v>451</v>
      </c>
    </row>
    <row r="1087" spans="1:13" x14ac:dyDescent="0.2">
      <c r="A1087" s="34" t="s">
        <v>101981</v>
      </c>
      <c r="B1087" s="34">
        <v>567</v>
      </c>
      <c r="C1087" s="34">
        <v>550</v>
      </c>
      <c r="D1087" s="34">
        <v>593</v>
      </c>
      <c r="E1087" s="34">
        <v>623</v>
      </c>
      <c r="F1087" s="34">
        <v>514</v>
      </c>
      <c r="G1087" s="34">
        <v>564</v>
      </c>
      <c r="H1087" s="34">
        <v>643</v>
      </c>
      <c r="I1087" s="34">
        <v>538</v>
      </c>
      <c r="J1087" s="34">
        <v>683</v>
      </c>
      <c r="K1087" s="34">
        <v>417</v>
      </c>
      <c r="L1087" s="34">
        <v>483</v>
      </c>
      <c r="M1087" s="34">
        <v>407</v>
      </c>
    </row>
    <row r="1088" spans="1:13" x14ac:dyDescent="0.2">
      <c r="A1088" s="34" t="s">
        <v>101982</v>
      </c>
      <c r="B1088" s="34">
        <v>311</v>
      </c>
      <c r="C1088" s="34">
        <v>445</v>
      </c>
      <c r="D1088" s="34">
        <v>420</v>
      </c>
      <c r="E1088" s="34">
        <v>420</v>
      </c>
      <c r="F1088" s="34">
        <v>352</v>
      </c>
      <c r="G1088" s="34">
        <v>412</v>
      </c>
      <c r="H1088" s="34">
        <v>466</v>
      </c>
      <c r="I1088" s="34">
        <v>395</v>
      </c>
      <c r="J1088" s="34">
        <v>470</v>
      </c>
      <c r="K1088" s="34">
        <v>303</v>
      </c>
      <c r="L1088" s="34">
        <v>397</v>
      </c>
      <c r="M1088" s="34">
        <v>290</v>
      </c>
    </row>
    <row r="1089" spans="1:13" x14ac:dyDescent="0.2">
      <c r="A1089" s="34" t="s">
        <v>101983</v>
      </c>
      <c r="B1089" s="34">
        <v>565</v>
      </c>
      <c r="C1089" s="34">
        <v>518</v>
      </c>
      <c r="D1089" s="34">
        <v>624</v>
      </c>
      <c r="E1089" s="34">
        <v>596</v>
      </c>
      <c r="F1089" s="34">
        <v>521</v>
      </c>
      <c r="G1089" s="34">
        <v>466</v>
      </c>
      <c r="H1089" s="34">
        <v>642</v>
      </c>
      <c r="I1089" s="34">
        <v>580</v>
      </c>
      <c r="J1089" s="34">
        <v>502</v>
      </c>
      <c r="K1089" s="34">
        <v>411</v>
      </c>
      <c r="L1089" s="34">
        <v>491</v>
      </c>
      <c r="M1089" s="34">
        <v>442</v>
      </c>
    </row>
    <row r="1090" spans="1:13" x14ac:dyDescent="0.2">
      <c r="A1090" s="34" t="s">
        <v>101984</v>
      </c>
      <c r="B1090" s="34">
        <v>625</v>
      </c>
      <c r="C1090" s="34">
        <v>534</v>
      </c>
      <c r="D1090" s="34">
        <v>552</v>
      </c>
      <c r="E1090" s="34">
        <v>502</v>
      </c>
      <c r="F1090" s="34">
        <v>514</v>
      </c>
      <c r="G1090" s="34">
        <v>500</v>
      </c>
      <c r="H1090" s="34">
        <v>604</v>
      </c>
      <c r="I1090" s="34">
        <v>511</v>
      </c>
      <c r="J1090" s="34">
        <v>608</v>
      </c>
      <c r="K1090" s="34">
        <v>396</v>
      </c>
      <c r="L1090" s="34">
        <v>573</v>
      </c>
      <c r="M1090" s="34">
        <v>435</v>
      </c>
    </row>
    <row r="1091" spans="1:13" x14ac:dyDescent="0.2">
      <c r="A1091" s="34" t="s">
        <v>101985</v>
      </c>
      <c r="B1091" s="34">
        <v>748</v>
      </c>
      <c r="C1091" s="34">
        <v>702</v>
      </c>
      <c r="D1091" s="34">
        <v>729</v>
      </c>
      <c r="E1091" s="34">
        <v>724</v>
      </c>
      <c r="F1091" s="34">
        <v>687</v>
      </c>
      <c r="G1091" s="34">
        <v>591</v>
      </c>
      <c r="H1091" s="34">
        <v>813</v>
      </c>
      <c r="I1091" s="34">
        <v>697</v>
      </c>
      <c r="J1091" s="34">
        <v>797</v>
      </c>
      <c r="K1091" s="34">
        <v>551</v>
      </c>
      <c r="L1091" s="34">
        <v>732</v>
      </c>
      <c r="M1091" s="34">
        <v>504</v>
      </c>
    </row>
    <row r="1092" spans="1:13" x14ac:dyDescent="0.2">
      <c r="A1092" s="34" t="s">
        <v>101986</v>
      </c>
      <c r="B1092" s="34">
        <v>1185</v>
      </c>
      <c r="C1092" s="34">
        <v>1055</v>
      </c>
      <c r="D1092" s="34">
        <v>1142</v>
      </c>
      <c r="E1092" s="34">
        <v>1105</v>
      </c>
      <c r="F1092" s="34">
        <v>1172</v>
      </c>
      <c r="G1092" s="34">
        <v>1009</v>
      </c>
      <c r="H1092" s="34">
        <v>1299</v>
      </c>
      <c r="I1092" s="34">
        <v>1141</v>
      </c>
      <c r="J1092" s="34">
        <v>1109</v>
      </c>
      <c r="K1092" s="34">
        <v>843</v>
      </c>
      <c r="L1092" s="34">
        <v>1178</v>
      </c>
      <c r="M1092" s="34">
        <v>810</v>
      </c>
    </row>
    <row r="1093" spans="1:13" x14ac:dyDescent="0.2">
      <c r="A1093" s="34" t="s">
        <v>101987</v>
      </c>
      <c r="B1093" s="34">
        <v>806</v>
      </c>
      <c r="C1093" s="34">
        <v>932</v>
      </c>
      <c r="D1093" s="34">
        <v>1018</v>
      </c>
      <c r="E1093" s="34">
        <v>1040</v>
      </c>
      <c r="F1093" s="34">
        <v>989</v>
      </c>
      <c r="G1093" s="34">
        <v>975</v>
      </c>
      <c r="H1093" s="34">
        <v>1071</v>
      </c>
      <c r="I1093" s="34">
        <v>899</v>
      </c>
      <c r="J1093" s="34">
        <v>1024</v>
      </c>
      <c r="K1093" s="34">
        <v>775</v>
      </c>
      <c r="L1093" s="34">
        <v>951</v>
      </c>
      <c r="M1093" s="34">
        <v>777</v>
      </c>
    </row>
    <row r="1094" spans="1:13" x14ac:dyDescent="0.2">
      <c r="A1094" s="34" t="s">
        <v>101988</v>
      </c>
      <c r="B1094" s="34">
        <v>297</v>
      </c>
      <c r="C1094" s="34">
        <v>326</v>
      </c>
      <c r="D1094" s="34">
        <v>387</v>
      </c>
      <c r="E1094" s="34">
        <v>378</v>
      </c>
      <c r="F1094" s="34">
        <v>277</v>
      </c>
      <c r="G1094" s="34">
        <v>328</v>
      </c>
      <c r="H1094" s="34">
        <v>433</v>
      </c>
      <c r="I1094" s="34">
        <v>353</v>
      </c>
      <c r="J1094" s="34">
        <v>362</v>
      </c>
      <c r="K1094" s="34">
        <v>293</v>
      </c>
      <c r="L1094" s="34">
        <v>244</v>
      </c>
      <c r="M1094" s="34">
        <v>295</v>
      </c>
    </row>
    <row r="1095" spans="1:13" x14ac:dyDescent="0.2">
      <c r="A1095" s="34" t="s">
        <v>101989</v>
      </c>
      <c r="B1095" s="34">
        <v>662</v>
      </c>
      <c r="C1095" s="34">
        <v>597</v>
      </c>
      <c r="D1095" s="34">
        <v>730</v>
      </c>
      <c r="E1095" s="34">
        <v>686</v>
      </c>
      <c r="F1095" s="34">
        <v>625</v>
      </c>
      <c r="G1095" s="34">
        <v>539</v>
      </c>
      <c r="H1095" s="34">
        <v>766</v>
      </c>
      <c r="I1095" s="34">
        <v>646</v>
      </c>
      <c r="J1095" s="34">
        <v>702</v>
      </c>
      <c r="K1095" s="34">
        <v>547</v>
      </c>
      <c r="L1095" s="34">
        <v>686</v>
      </c>
      <c r="M1095" s="34">
        <v>477</v>
      </c>
    </row>
    <row r="1096" spans="1:13" x14ac:dyDescent="0.2">
      <c r="A1096" s="34" t="s">
        <v>101990</v>
      </c>
      <c r="B1096" s="34">
        <v>376</v>
      </c>
      <c r="C1096" s="34">
        <v>354</v>
      </c>
      <c r="D1096" s="34">
        <v>330</v>
      </c>
      <c r="E1096" s="34">
        <v>389</v>
      </c>
      <c r="F1096" s="34">
        <v>303</v>
      </c>
      <c r="G1096" s="34">
        <v>333</v>
      </c>
      <c r="H1096" s="34">
        <v>424</v>
      </c>
      <c r="I1096" s="34">
        <v>309</v>
      </c>
      <c r="J1096" s="34">
        <v>340</v>
      </c>
      <c r="K1096" s="34">
        <v>328</v>
      </c>
      <c r="L1096" s="34">
        <v>354</v>
      </c>
      <c r="M1096" s="34">
        <v>302</v>
      </c>
    </row>
    <row r="1097" spans="1:13" x14ac:dyDescent="0.2">
      <c r="A1097" s="34" t="s">
        <v>101991</v>
      </c>
      <c r="B1097" s="34">
        <v>370</v>
      </c>
      <c r="C1097" s="34">
        <v>414</v>
      </c>
      <c r="D1097" s="34">
        <v>346</v>
      </c>
      <c r="E1097" s="34">
        <v>413</v>
      </c>
      <c r="F1097" s="34">
        <v>307</v>
      </c>
      <c r="G1097" s="34">
        <v>416</v>
      </c>
      <c r="H1097" s="34">
        <v>406</v>
      </c>
      <c r="I1097" s="34">
        <v>370</v>
      </c>
      <c r="J1097" s="34">
        <v>382</v>
      </c>
      <c r="K1097" s="34">
        <v>308</v>
      </c>
      <c r="L1097" s="34">
        <v>342</v>
      </c>
      <c r="M1097" s="34">
        <v>324</v>
      </c>
    </row>
    <row r="1098" spans="1:13" x14ac:dyDescent="0.2">
      <c r="A1098" s="34" t="s">
        <v>101992</v>
      </c>
      <c r="B1098" s="34">
        <v>525</v>
      </c>
      <c r="C1098" s="34">
        <v>517</v>
      </c>
      <c r="D1098" s="34">
        <v>656</v>
      </c>
      <c r="E1098" s="34">
        <v>556</v>
      </c>
      <c r="F1098" s="34">
        <v>476</v>
      </c>
      <c r="G1098" s="34">
        <v>440</v>
      </c>
      <c r="H1098" s="34">
        <v>640</v>
      </c>
      <c r="I1098" s="34">
        <v>514</v>
      </c>
      <c r="J1098" s="34">
        <v>523</v>
      </c>
      <c r="K1098" s="34">
        <v>419</v>
      </c>
      <c r="L1098" s="34">
        <v>483</v>
      </c>
      <c r="M1098" s="34">
        <v>435</v>
      </c>
    </row>
    <row r="1099" spans="1:13" x14ac:dyDescent="0.2">
      <c r="A1099" s="34" t="s">
        <v>101993</v>
      </c>
      <c r="B1099" s="34">
        <v>759</v>
      </c>
      <c r="C1099" s="34">
        <v>735</v>
      </c>
      <c r="D1099" s="34">
        <v>844</v>
      </c>
      <c r="E1099" s="34">
        <v>788</v>
      </c>
      <c r="F1099" s="34">
        <v>677</v>
      </c>
      <c r="G1099" s="34">
        <v>615</v>
      </c>
      <c r="H1099" s="34">
        <v>807</v>
      </c>
      <c r="I1099" s="34">
        <v>673</v>
      </c>
      <c r="J1099" s="34">
        <v>828</v>
      </c>
      <c r="K1099" s="34">
        <v>609</v>
      </c>
      <c r="L1099" s="34">
        <v>789</v>
      </c>
      <c r="M1099" s="34">
        <v>539</v>
      </c>
    </row>
    <row r="1100" spans="1:13" x14ac:dyDescent="0.2">
      <c r="A1100" s="34" t="s">
        <v>101994</v>
      </c>
      <c r="B1100" s="34">
        <v>401</v>
      </c>
      <c r="C1100" s="34">
        <v>330</v>
      </c>
      <c r="D1100" s="34">
        <v>359</v>
      </c>
      <c r="E1100" s="34">
        <v>358</v>
      </c>
      <c r="F1100" s="34">
        <v>359</v>
      </c>
      <c r="G1100" s="34">
        <v>317</v>
      </c>
      <c r="H1100" s="34">
        <v>374</v>
      </c>
      <c r="I1100" s="34">
        <v>280</v>
      </c>
      <c r="J1100" s="34">
        <v>283</v>
      </c>
      <c r="K1100" s="34">
        <v>260</v>
      </c>
      <c r="L1100" s="34">
        <v>284</v>
      </c>
      <c r="M1100" s="34">
        <v>255</v>
      </c>
    </row>
    <row r="1101" spans="1:13" x14ac:dyDescent="0.2">
      <c r="A1101" s="34" t="s">
        <v>101995</v>
      </c>
      <c r="B1101" s="34">
        <v>517</v>
      </c>
      <c r="C1101" s="34">
        <v>583</v>
      </c>
      <c r="D1101" s="34">
        <v>647</v>
      </c>
      <c r="E1101" s="34">
        <v>720</v>
      </c>
      <c r="F1101" s="34">
        <v>618</v>
      </c>
      <c r="G1101" s="34">
        <v>541</v>
      </c>
      <c r="H1101" s="34">
        <v>692</v>
      </c>
      <c r="I1101" s="34">
        <v>582</v>
      </c>
      <c r="J1101" s="34">
        <v>702</v>
      </c>
      <c r="K1101" s="34">
        <v>568</v>
      </c>
      <c r="L1101" s="34">
        <v>573</v>
      </c>
      <c r="M1101" s="34">
        <v>481</v>
      </c>
    </row>
    <row r="1102" spans="1:13" x14ac:dyDescent="0.2">
      <c r="A1102" s="34" t="s">
        <v>101996</v>
      </c>
      <c r="B1102" s="34">
        <v>1470</v>
      </c>
      <c r="C1102" s="34">
        <v>1344</v>
      </c>
      <c r="D1102" s="34">
        <v>1544</v>
      </c>
      <c r="E1102" s="34">
        <v>1416</v>
      </c>
      <c r="F1102" s="34">
        <v>1390</v>
      </c>
      <c r="G1102" s="34">
        <v>1243</v>
      </c>
      <c r="H1102" s="34">
        <v>1849</v>
      </c>
      <c r="I1102" s="34">
        <v>1379</v>
      </c>
      <c r="J1102" s="34">
        <v>1636</v>
      </c>
      <c r="K1102" s="34">
        <v>1146</v>
      </c>
      <c r="L1102" s="34">
        <v>1537</v>
      </c>
      <c r="M1102" s="34">
        <v>1148</v>
      </c>
    </row>
    <row r="1103" spans="1:13" x14ac:dyDescent="0.2">
      <c r="A1103" s="34" t="s">
        <v>101997</v>
      </c>
      <c r="B1103" s="34">
        <v>2471</v>
      </c>
      <c r="C1103" s="34">
        <v>1922</v>
      </c>
      <c r="D1103" s="34">
        <v>2458</v>
      </c>
      <c r="E1103" s="34">
        <v>2176</v>
      </c>
      <c r="F1103" s="34">
        <v>2173</v>
      </c>
      <c r="G1103" s="34">
        <v>2004</v>
      </c>
      <c r="H1103" s="34">
        <v>2586</v>
      </c>
      <c r="I1103" s="34">
        <v>2122</v>
      </c>
      <c r="J1103" s="34">
        <v>2357</v>
      </c>
      <c r="K1103" s="34">
        <v>1737</v>
      </c>
      <c r="L1103" s="34">
        <v>2279</v>
      </c>
      <c r="M1103" s="34">
        <v>1694</v>
      </c>
    </row>
    <row r="1104" spans="1:13" x14ac:dyDescent="0.2">
      <c r="A1104" s="34" t="s">
        <v>101998</v>
      </c>
      <c r="B1104" s="34">
        <v>590</v>
      </c>
      <c r="C1104" s="34">
        <v>600</v>
      </c>
      <c r="D1104" s="34">
        <v>649</v>
      </c>
      <c r="E1104" s="34">
        <v>638</v>
      </c>
      <c r="F1104" s="34">
        <v>673</v>
      </c>
      <c r="G1104" s="34">
        <v>596</v>
      </c>
      <c r="H1104" s="34">
        <v>729</v>
      </c>
      <c r="I1104" s="34">
        <v>616</v>
      </c>
      <c r="J1104" s="34">
        <v>659</v>
      </c>
      <c r="K1104" s="34">
        <v>533</v>
      </c>
      <c r="L1104" s="34">
        <v>579</v>
      </c>
      <c r="M1104" s="34">
        <v>504</v>
      </c>
    </row>
    <row r="1105" spans="1:13" x14ac:dyDescent="0.2">
      <c r="A1105" s="34" t="s">
        <v>101999</v>
      </c>
      <c r="B1105" s="34">
        <v>1074</v>
      </c>
      <c r="C1105" s="34">
        <v>1055</v>
      </c>
      <c r="D1105" s="34">
        <v>1237</v>
      </c>
      <c r="E1105" s="34">
        <v>1167</v>
      </c>
      <c r="F1105" s="34">
        <v>1062</v>
      </c>
      <c r="G1105" s="34">
        <v>982</v>
      </c>
      <c r="H1105" s="34">
        <v>1222</v>
      </c>
      <c r="I1105" s="34">
        <v>1147</v>
      </c>
      <c r="J1105" s="34">
        <v>1174</v>
      </c>
      <c r="K1105" s="34">
        <v>986</v>
      </c>
      <c r="L1105" s="34">
        <v>1181</v>
      </c>
      <c r="M1105" s="34">
        <v>898</v>
      </c>
    </row>
    <row r="1106" spans="1:13" x14ac:dyDescent="0.2">
      <c r="A1106" s="34" t="s">
        <v>102000</v>
      </c>
      <c r="B1106" s="34">
        <v>793</v>
      </c>
      <c r="C1106" s="34">
        <v>817</v>
      </c>
      <c r="D1106" s="34">
        <v>894</v>
      </c>
      <c r="E1106" s="34">
        <v>877</v>
      </c>
      <c r="F1106" s="34">
        <v>747</v>
      </c>
      <c r="G1106" s="34">
        <v>723</v>
      </c>
      <c r="H1106" s="34">
        <v>886</v>
      </c>
      <c r="I1106" s="34">
        <v>868</v>
      </c>
      <c r="J1106" s="34">
        <v>963</v>
      </c>
      <c r="K1106" s="34">
        <v>666</v>
      </c>
      <c r="L1106" s="34">
        <v>868</v>
      </c>
      <c r="M1106" s="34">
        <v>621</v>
      </c>
    </row>
    <row r="1107" spans="1:13" x14ac:dyDescent="0.2">
      <c r="A1107" s="34" t="s">
        <v>102001</v>
      </c>
      <c r="B1107" s="34">
        <v>507</v>
      </c>
      <c r="C1107" s="34">
        <v>642</v>
      </c>
      <c r="D1107" s="34">
        <v>610</v>
      </c>
      <c r="E1107" s="34">
        <v>597</v>
      </c>
      <c r="F1107" s="34">
        <v>494</v>
      </c>
      <c r="G1107" s="34">
        <v>552</v>
      </c>
      <c r="H1107" s="34">
        <v>638</v>
      </c>
      <c r="I1107" s="34">
        <v>531</v>
      </c>
      <c r="J1107" s="34">
        <v>649</v>
      </c>
      <c r="K1107" s="34">
        <v>446</v>
      </c>
      <c r="L1107" s="34">
        <v>561</v>
      </c>
      <c r="M1107" s="34">
        <v>440</v>
      </c>
    </row>
    <row r="1108" spans="1:13" x14ac:dyDescent="0.2">
      <c r="A1108" s="34" t="s">
        <v>102002</v>
      </c>
      <c r="B1108" s="34">
        <v>407</v>
      </c>
      <c r="C1108" s="34">
        <v>443</v>
      </c>
      <c r="D1108" s="34">
        <v>453</v>
      </c>
      <c r="E1108" s="34">
        <v>432</v>
      </c>
      <c r="F1108" s="34">
        <v>419</v>
      </c>
      <c r="G1108" s="34">
        <v>375</v>
      </c>
      <c r="H1108" s="34">
        <v>471</v>
      </c>
      <c r="I1108" s="34">
        <v>415</v>
      </c>
      <c r="J1108" s="34">
        <v>473</v>
      </c>
      <c r="K1108" s="34">
        <v>310</v>
      </c>
      <c r="L1108" s="34">
        <v>387</v>
      </c>
      <c r="M1108" s="34">
        <v>323</v>
      </c>
    </row>
    <row r="1109" spans="1:13" x14ac:dyDescent="0.2">
      <c r="A1109" s="34" t="s">
        <v>102003</v>
      </c>
      <c r="B1109" s="34">
        <v>737</v>
      </c>
      <c r="C1109" s="34">
        <v>576</v>
      </c>
      <c r="D1109" s="34">
        <v>646</v>
      </c>
      <c r="E1109" s="34">
        <v>616</v>
      </c>
      <c r="F1109" s="34">
        <v>554</v>
      </c>
      <c r="G1109" s="34">
        <v>553</v>
      </c>
      <c r="H1109" s="34">
        <v>679</v>
      </c>
      <c r="I1109" s="34">
        <v>626</v>
      </c>
      <c r="J1109" s="34">
        <v>645</v>
      </c>
      <c r="K1109" s="34">
        <v>523</v>
      </c>
      <c r="L1109" s="34">
        <v>627</v>
      </c>
      <c r="M1109" s="34">
        <v>470</v>
      </c>
    </row>
    <row r="1110" spans="1:13" x14ac:dyDescent="0.2">
      <c r="A1110" s="34" t="s">
        <v>102004</v>
      </c>
      <c r="B1110" s="34">
        <v>277</v>
      </c>
      <c r="C1110" s="34">
        <v>251</v>
      </c>
      <c r="D1110" s="34">
        <v>206</v>
      </c>
      <c r="E1110" s="34">
        <v>258</v>
      </c>
      <c r="F1110" s="34">
        <v>254</v>
      </c>
      <c r="G1110" s="34">
        <v>201</v>
      </c>
      <c r="H1110" s="34">
        <v>236</v>
      </c>
      <c r="I1110" s="34">
        <v>282</v>
      </c>
      <c r="J1110" s="34">
        <v>231</v>
      </c>
      <c r="K1110" s="34">
        <v>199</v>
      </c>
      <c r="L1110" s="34">
        <v>236</v>
      </c>
      <c r="M1110" s="34">
        <v>192</v>
      </c>
    </row>
    <row r="1111" spans="1:13" x14ac:dyDescent="0.2">
      <c r="A1111" s="34" t="s">
        <v>102005</v>
      </c>
      <c r="B1111" s="34">
        <v>356</v>
      </c>
      <c r="C1111" s="34">
        <v>372</v>
      </c>
      <c r="D1111" s="34">
        <v>372</v>
      </c>
      <c r="E1111" s="34">
        <v>386</v>
      </c>
      <c r="F1111" s="34">
        <v>386</v>
      </c>
      <c r="G1111" s="34">
        <v>341</v>
      </c>
      <c r="H1111" s="34">
        <v>445</v>
      </c>
      <c r="I1111" s="34">
        <v>357</v>
      </c>
      <c r="J1111" s="34">
        <v>428</v>
      </c>
      <c r="K1111" s="34">
        <v>292</v>
      </c>
      <c r="L1111" s="34">
        <v>371</v>
      </c>
      <c r="M1111" s="34">
        <v>287</v>
      </c>
    </row>
    <row r="1112" spans="1:13" x14ac:dyDescent="0.2">
      <c r="A1112" s="34" t="s">
        <v>102006</v>
      </c>
      <c r="B1112" s="34">
        <v>295</v>
      </c>
      <c r="C1112" s="34">
        <v>329</v>
      </c>
      <c r="D1112" s="34">
        <v>276</v>
      </c>
      <c r="E1112" s="34">
        <v>318</v>
      </c>
      <c r="F1112" s="34">
        <v>272</v>
      </c>
      <c r="G1112" s="34">
        <v>262</v>
      </c>
      <c r="H1112" s="34">
        <v>315</v>
      </c>
      <c r="I1112" s="34">
        <v>275</v>
      </c>
      <c r="J1112" s="34">
        <v>289</v>
      </c>
      <c r="K1112" s="34">
        <v>278</v>
      </c>
      <c r="L1112" s="34">
        <v>253</v>
      </c>
      <c r="M1112" s="34">
        <v>226</v>
      </c>
    </row>
    <row r="1113" spans="1:13" x14ac:dyDescent="0.2">
      <c r="A1113" s="34" t="s">
        <v>102007</v>
      </c>
      <c r="B1113" s="34">
        <v>432</v>
      </c>
      <c r="C1113" s="34">
        <v>433</v>
      </c>
      <c r="D1113" s="34">
        <v>483</v>
      </c>
      <c r="E1113" s="34">
        <v>500</v>
      </c>
      <c r="F1113" s="34">
        <v>399</v>
      </c>
      <c r="G1113" s="34">
        <v>409</v>
      </c>
      <c r="H1113" s="34">
        <v>571</v>
      </c>
      <c r="I1113" s="34">
        <v>445</v>
      </c>
      <c r="J1113" s="34">
        <v>443</v>
      </c>
      <c r="K1113" s="34">
        <v>356</v>
      </c>
      <c r="L1113" s="34">
        <v>517</v>
      </c>
      <c r="M1113" s="34">
        <v>375</v>
      </c>
    </row>
    <row r="1114" spans="1:13" x14ac:dyDescent="0.2">
      <c r="A1114" s="34" t="s">
        <v>102008</v>
      </c>
      <c r="B1114" s="34">
        <v>274</v>
      </c>
      <c r="C1114" s="34">
        <v>332</v>
      </c>
      <c r="D1114" s="34">
        <v>422</v>
      </c>
      <c r="E1114" s="34">
        <v>448</v>
      </c>
      <c r="F1114" s="34">
        <v>353</v>
      </c>
      <c r="G1114" s="34">
        <v>332</v>
      </c>
      <c r="H1114" s="34">
        <v>364</v>
      </c>
      <c r="I1114" s="34">
        <v>395</v>
      </c>
      <c r="J1114" s="34">
        <v>364</v>
      </c>
      <c r="K1114" s="34">
        <v>333</v>
      </c>
      <c r="L1114" s="34">
        <v>384</v>
      </c>
      <c r="M1114" s="34">
        <v>329</v>
      </c>
    </row>
    <row r="1115" spans="1:13" x14ac:dyDescent="0.2">
      <c r="A1115" s="34" t="s">
        <v>102009</v>
      </c>
      <c r="B1115" s="34">
        <v>423</v>
      </c>
      <c r="C1115" s="34">
        <v>326</v>
      </c>
      <c r="D1115" s="34">
        <v>465</v>
      </c>
      <c r="E1115" s="34">
        <v>390</v>
      </c>
      <c r="F1115" s="34">
        <v>452</v>
      </c>
      <c r="G1115" s="34">
        <v>325</v>
      </c>
      <c r="H1115" s="34">
        <v>418</v>
      </c>
      <c r="I1115" s="34">
        <v>405</v>
      </c>
      <c r="J1115" s="34">
        <v>396</v>
      </c>
      <c r="K1115" s="34">
        <v>292</v>
      </c>
      <c r="L1115" s="34">
        <v>449</v>
      </c>
      <c r="M1115" s="34">
        <v>308</v>
      </c>
    </row>
    <row r="1116" spans="1:13" x14ac:dyDescent="0.2">
      <c r="A1116" s="34" t="s">
        <v>102010</v>
      </c>
      <c r="B1116" s="34">
        <v>672</v>
      </c>
      <c r="C1116" s="34">
        <v>584</v>
      </c>
      <c r="D1116" s="34">
        <v>759</v>
      </c>
      <c r="E1116" s="34">
        <v>675</v>
      </c>
      <c r="F1116" s="34">
        <v>633</v>
      </c>
      <c r="G1116" s="34">
        <v>568</v>
      </c>
      <c r="H1116" s="34">
        <v>750</v>
      </c>
      <c r="I1116" s="34">
        <v>639</v>
      </c>
      <c r="J1116" s="34">
        <v>846</v>
      </c>
      <c r="K1116" s="34">
        <v>453</v>
      </c>
      <c r="L1116" s="34">
        <v>746</v>
      </c>
      <c r="M1116" s="34">
        <v>486</v>
      </c>
    </row>
    <row r="1117" spans="1:13" x14ac:dyDescent="0.2">
      <c r="A1117" s="34" t="s">
        <v>102011</v>
      </c>
      <c r="B1117" s="34">
        <v>543</v>
      </c>
      <c r="C1117" s="34">
        <v>575</v>
      </c>
      <c r="D1117" s="34">
        <v>640</v>
      </c>
      <c r="E1117" s="34">
        <v>553</v>
      </c>
      <c r="F1117" s="34">
        <v>551</v>
      </c>
      <c r="G1117" s="34">
        <v>477</v>
      </c>
      <c r="H1117" s="34">
        <v>672</v>
      </c>
      <c r="I1117" s="34">
        <v>642</v>
      </c>
      <c r="J1117" s="34">
        <v>551</v>
      </c>
      <c r="K1117" s="34">
        <v>415</v>
      </c>
      <c r="L1117" s="34">
        <v>521</v>
      </c>
      <c r="M1117" s="34">
        <v>470</v>
      </c>
    </row>
    <row r="1118" spans="1:13" x14ac:dyDescent="0.2">
      <c r="A1118" s="34" t="s">
        <v>102012</v>
      </c>
      <c r="B1118" s="34">
        <v>306</v>
      </c>
      <c r="C1118" s="34">
        <v>220</v>
      </c>
      <c r="D1118" s="34">
        <v>287</v>
      </c>
      <c r="E1118" s="34">
        <v>228</v>
      </c>
      <c r="F1118" s="34">
        <v>277</v>
      </c>
      <c r="G1118" s="34">
        <v>226</v>
      </c>
      <c r="H1118" s="34">
        <v>359</v>
      </c>
      <c r="I1118" s="34">
        <v>248</v>
      </c>
      <c r="J1118" s="34">
        <v>321</v>
      </c>
      <c r="K1118" s="34">
        <v>222</v>
      </c>
      <c r="L1118" s="34">
        <v>267</v>
      </c>
      <c r="M1118" s="34">
        <v>200</v>
      </c>
    </row>
    <row r="1119" spans="1:13" x14ac:dyDescent="0.2">
      <c r="A1119" s="34" t="s">
        <v>102013</v>
      </c>
      <c r="B1119" s="34">
        <v>506</v>
      </c>
      <c r="C1119" s="34">
        <v>427</v>
      </c>
      <c r="D1119" s="34">
        <v>489</v>
      </c>
      <c r="E1119" s="34">
        <v>468</v>
      </c>
      <c r="F1119" s="34">
        <v>433</v>
      </c>
      <c r="G1119" s="34">
        <v>433</v>
      </c>
      <c r="H1119" s="34">
        <v>555</v>
      </c>
      <c r="I1119" s="34">
        <v>429</v>
      </c>
      <c r="J1119" s="34">
        <v>466</v>
      </c>
      <c r="K1119" s="34">
        <v>368</v>
      </c>
      <c r="L1119" s="34">
        <v>454</v>
      </c>
      <c r="M1119" s="34">
        <v>348</v>
      </c>
    </row>
    <row r="1120" spans="1:13" x14ac:dyDescent="0.2">
      <c r="A1120" s="34" t="s">
        <v>102014</v>
      </c>
      <c r="B1120" s="34">
        <v>420</v>
      </c>
      <c r="C1120" s="34">
        <v>484</v>
      </c>
      <c r="D1120" s="34">
        <v>528</v>
      </c>
      <c r="E1120" s="34">
        <v>513</v>
      </c>
      <c r="F1120" s="34">
        <v>487</v>
      </c>
      <c r="G1120" s="34">
        <v>442</v>
      </c>
      <c r="H1120" s="34">
        <v>558</v>
      </c>
      <c r="I1120" s="34">
        <v>494</v>
      </c>
      <c r="J1120" s="34">
        <v>513</v>
      </c>
      <c r="K1120" s="34">
        <v>429</v>
      </c>
      <c r="L1120" s="34">
        <v>508</v>
      </c>
      <c r="M1120" s="34">
        <v>332</v>
      </c>
    </row>
    <row r="1121" spans="1:13" x14ac:dyDescent="0.2">
      <c r="A1121" s="34" t="s">
        <v>102015</v>
      </c>
      <c r="B1121" s="34">
        <v>581</v>
      </c>
      <c r="C1121" s="34">
        <v>623</v>
      </c>
      <c r="D1121" s="34">
        <v>639</v>
      </c>
      <c r="E1121" s="34">
        <v>648</v>
      </c>
      <c r="F1121" s="34">
        <v>594</v>
      </c>
      <c r="G1121" s="34">
        <v>584</v>
      </c>
      <c r="H1121" s="34">
        <v>768</v>
      </c>
      <c r="I1121" s="34">
        <v>589</v>
      </c>
      <c r="J1121" s="34">
        <v>627</v>
      </c>
      <c r="K1121" s="34">
        <v>511</v>
      </c>
      <c r="L1121" s="34">
        <v>661</v>
      </c>
      <c r="M1121" s="34">
        <v>518</v>
      </c>
    </row>
    <row r="1122" spans="1:13" x14ac:dyDescent="0.2">
      <c r="A1122" s="34" t="s">
        <v>102016</v>
      </c>
      <c r="B1122" s="34">
        <v>557</v>
      </c>
      <c r="C1122" s="34">
        <v>568</v>
      </c>
      <c r="D1122" s="34">
        <v>564</v>
      </c>
      <c r="E1122" s="34">
        <v>560</v>
      </c>
      <c r="F1122" s="34">
        <v>680</v>
      </c>
      <c r="G1122" s="34">
        <v>518</v>
      </c>
      <c r="H1122" s="34">
        <v>732</v>
      </c>
      <c r="I1122" s="34">
        <v>542</v>
      </c>
      <c r="J1122" s="34">
        <v>654</v>
      </c>
      <c r="K1122" s="34">
        <v>428</v>
      </c>
      <c r="L1122" s="34">
        <v>691</v>
      </c>
      <c r="M1122" s="34">
        <v>464</v>
      </c>
    </row>
    <row r="1123" spans="1:13" x14ac:dyDescent="0.2">
      <c r="A1123" s="34" t="s">
        <v>102017</v>
      </c>
      <c r="B1123" s="34">
        <v>1056</v>
      </c>
      <c r="C1123" s="34">
        <v>1194</v>
      </c>
      <c r="D1123" s="34">
        <v>1148</v>
      </c>
      <c r="E1123" s="34">
        <v>1302</v>
      </c>
      <c r="F1123" s="34">
        <v>1042</v>
      </c>
      <c r="G1123" s="34">
        <v>1013</v>
      </c>
      <c r="H1123" s="34">
        <v>1323</v>
      </c>
      <c r="I1123" s="34">
        <v>1152</v>
      </c>
      <c r="J1123" s="34">
        <v>1187</v>
      </c>
      <c r="K1123" s="34">
        <v>960</v>
      </c>
      <c r="L1123" s="34">
        <v>1244</v>
      </c>
      <c r="M1123" s="34">
        <v>962</v>
      </c>
    </row>
    <row r="1124" spans="1:13" x14ac:dyDescent="0.2">
      <c r="A1124" s="34" t="s">
        <v>102018</v>
      </c>
      <c r="B1124" s="34">
        <v>1797</v>
      </c>
      <c r="C1124" s="34">
        <v>1996</v>
      </c>
      <c r="D1124" s="34">
        <v>2221</v>
      </c>
      <c r="E1124" s="34">
        <v>2092</v>
      </c>
      <c r="F1124" s="34">
        <v>2047</v>
      </c>
      <c r="G1124" s="34">
        <v>1740</v>
      </c>
      <c r="H1124" s="34">
        <v>2398</v>
      </c>
      <c r="I1124" s="34">
        <v>2073</v>
      </c>
      <c r="J1124" s="34">
        <v>2274</v>
      </c>
      <c r="K1124" s="34">
        <v>1678</v>
      </c>
      <c r="L1124" s="34">
        <v>2097</v>
      </c>
      <c r="M1124" s="34">
        <v>1620</v>
      </c>
    </row>
    <row r="1125" spans="1:13" x14ac:dyDescent="0.2">
      <c r="A1125" s="34" t="s">
        <v>102019</v>
      </c>
      <c r="B1125" s="34">
        <v>1072</v>
      </c>
      <c r="C1125" s="34">
        <v>1077</v>
      </c>
      <c r="D1125" s="34">
        <v>1096</v>
      </c>
      <c r="E1125" s="34">
        <v>1140</v>
      </c>
      <c r="F1125" s="34">
        <v>1048</v>
      </c>
      <c r="G1125" s="34">
        <v>990</v>
      </c>
      <c r="H1125" s="34">
        <v>1211</v>
      </c>
      <c r="I1125" s="34">
        <v>1049</v>
      </c>
      <c r="J1125" s="34">
        <v>1124</v>
      </c>
      <c r="K1125" s="34">
        <v>777</v>
      </c>
      <c r="L1125" s="34">
        <v>989</v>
      </c>
      <c r="M1125" s="34">
        <v>842</v>
      </c>
    </row>
    <row r="1126" spans="1:13" x14ac:dyDescent="0.2">
      <c r="A1126" s="34" t="s">
        <v>102020</v>
      </c>
      <c r="B1126" s="34">
        <v>756</v>
      </c>
      <c r="C1126" s="34">
        <v>786</v>
      </c>
      <c r="D1126" s="34">
        <v>784</v>
      </c>
      <c r="E1126" s="34">
        <v>869</v>
      </c>
      <c r="F1126" s="34">
        <v>720</v>
      </c>
      <c r="G1126" s="34">
        <v>832</v>
      </c>
      <c r="H1126" s="34">
        <v>813</v>
      </c>
      <c r="I1126" s="34">
        <v>786</v>
      </c>
      <c r="J1126" s="34">
        <v>869</v>
      </c>
      <c r="K1126" s="34">
        <v>679</v>
      </c>
      <c r="L1126" s="34">
        <v>799</v>
      </c>
      <c r="M1126" s="34">
        <v>582</v>
      </c>
    </row>
    <row r="1127" spans="1:13" x14ac:dyDescent="0.2">
      <c r="A1127" s="34" t="s">
        <v>102021</v>
      </c>
      <c r="B1127" s="34">
        <v>1121</v>
      </c>
      <c r="C1127" s="34">
        <v>1039</v>
      </c>
      <c r="D1127" s="34">
        <v>1142</v>
      </c>
      <c r="E1127" s="34">
        <v>1093</v>
      </c>
      <c r="F1127" s="34">
        <v>971</v>
      </c>
      <c r="G1127" s="34">
        <v>991</v>
      </c>
      <c r="H1127" s="34">
        <v>1101</v>
      </c>
      <c r="I1127" s="34">
        <v>962</v>
      </c>
      <c r="J1127" s="34">
        <v>1044</v>
      </c>
      <c r="K1127" s="34">
        <v>867</v>
      </c>
      <c r="L1127" s="34">
        <v>1059</v>
      </c>
      <c r="M1127" s="34">
        <v>839</v>
      </c>
    </row>
    <row r="1128" spans="1:13" x14ac:dyDescent="0.2">
      <c r="A1128" s="34" t="s">
        <v>102022</v>
      </c>
      <c r="B1128" s="34">
        <v>678</v>
      </c>
      <c r="C1128" s="34">
        <v>548</v>
      </c>
      <c r="D1128" s="34">
        <v>687</v>
      </c>
      <c r="E1128" s="34">
        <v>549</v>
      </c>
      <c r="F1128" s="34">
        <v>595</v>
      </c>
      <c r="G1128" s="34">
        <v>472</v>
      </c>
      <c r="H1128" s="34">
        <v>725</v>
      </c>
      <c r="I1128" s="34">
        <v>591</v>
      </c>
      <c r="J1128" s="34">
        <v>714</v>
      </c>
      <c r="K1128" s="34">
        <v>441</v>
      </c>
      <c r="L1128" s="34">
        <v>665</v>
      </c>
      <c r="M1128" s="34">
        <v>444</v>
      </c>
    </row>
    <row r="1129" spans="1:13" x14ac:dyDescent="0.2">
      <c r="A1129" s="34" t="s">
        <v>102023</v>
      </c>
      <c r="B1129" s="34">
        <v>614</v>
      </c>
      <c r="C1129" s="34">
        <v>623</v>
      </c>
      <c r="D1129" s="34">
        <v>661</v>
      </c>
      <c r="E1129" s="34">
        <v>675</v>
      </c>
      <c r="F1129" s="34">
        <v>589</v>
      </c>
      <c r="G1129" s="34">
        <v>655</v>
      </c>
      <c r="H1129" s="34">
        <v>755</v>
      </c>
      <c r="I1129" s="34">
        <v>650</v>
      </c>
      <c r="J1129" s="34">
        <v>609</v>
      </c>
      <c r="K1129" s="34">
        <v>555</v>
      </c>
      <c r="L1129" s="34">
        <v>607</v>
      </c>
      <c r="M1129" s="34">
        <v>531</v>
      </c>
    </row>
    <row r="1130" spans="1:13" x14ac:dyDescent="0.2">
      <c r="A1130" s="34" t="s">
        <v>102024</v>
      </c>
      <c r="B1130" s="34">
        <v>405</v>
      </c>
      <c r="C1130" s="34">
        <v>371</v>
      </c>
      <c r="D1130" s="34">
        <v>378</v>
      </c>
      <c r="E1130" s="34">
        <v>421</v>
      </c>
      <c r="F1130" s="34">
        <v>330</v>
      </c>
      <c r="G1130" s="34">
        <v>371</v>
      </c>
      <c r="H1130" s="34">
        <v>454</v>
      </c>
      <c r="I1130" s="34">
        <v>377</v>
      </c>
      <c r="J1130" s="34">
        <v>386</v>
      </c>
      <c r="K1130" s="34">
        <v>328</v>
      </c>
      <c r="L1130" s="34">
        <v>405</v>
      </c>
      <c r="M1130" s="34">
        <v>306</v>
      </c>
    </row>
    <row r="1131" spans="1:13" x14ac:dyDescent="0.2">
      <c r="A1131" s="34" t="s">
        <v>102025</v>
      </c>
      <c r="B1131" s="34">
        <v>338</v>
      </c>
      <c r="C1131" s="34">
        <v>382</v>
      </c>
      <c r="D1131" s="34">
        <v>369</v>
      </c>
      <c r="E1131" s="34">
        <v>414</v>
      </c>
      <c r="F1131" s="34">
        <v>302</v>
      </c>
      <c r="G1131" s="34">
        <v>327</v>
      </c>
      <c r="H1131" s="34">
        <v>369</v>
      </c>
      <c r="I1131" s="34">
        <v>344</v>
      </c>
      <c r="J1131" s="34">
        <v>391</v>
      </c>
      <c r="K1131" s="34">
        <v>281</v>
      </c>
      <c r="L1131" s="34">
        <v>305</v>
      </c>
      <c r="M1131" s="34">
        <v>262</v>
      </c>
    </row>
    <row r="1132" spans="1:13" x14ac:dyDescent="0.2">
      <c r="A1132" s="34" t="s">
        <v>102026</v>
      </c>
      <c r="B1132" s="34">
        <v>636</v>
      </c>
      <c r="C1132" s="34">
        <v>683</v>
      </c>
      <c r="D1132" s="34">
        <v>703</v>
      </c>
      <c r="E1132" s="34">
        <v>750</v>
      </c>
      <c r="F1132" s="34">
        <v>617</v>
      </c>
      <c r="G1132" s="34">
        <v>605</v>
      </c>
      <c r="H1132" s="34">
        <v>723</v>
      </c>
      <c r="I1132" s="34">
        <v>747</v>
      </c>
      <c r="J1132" s="34">
        <v>777</v>
      </c>
      <c r="K1132" s="34">
        <v>538</v>
      </c>
      <c r="L1132" s="34">
        <v>727</v>
      </c>
      <c r="M1132" s="34">
        <v>585</v>
      </c>
    </row>
    <row r="1133" spans="1:13" x14ac:dyDescent="0.2">
      <c r="A1133" s="34" t="s">
        <v>102027</v>
      </c>
      <c r="B1133" s="34">
        <v>426</v>
      </c>
      <c r="C1133" s="34">
        <v>500</v>
      </c>
      <c r="D1133" s="34">
        <v>468</v>
      </c>
      <c r="E1133" s="34">
        <v>479</v>
      </c>
      <c r="F1133" s="34">
        <v>447</v>
      </c>
      <c r="G1133" s="34">
        <v>419</v>
      </c>
      <c r="H1133" s="34">
        <v>433</v>
      </c>
      <c r="I1133" s="34">
        <v>449</v>
      </c>
      <c r="J1133" s="34">
        <v>428</v>
      </c>
      <c r="K1133" s="34">
        <v>386</v>
      </c>
      <c r="L1133" s="34">
        <v>469</v>
      </c>
      <c r="M1133" s="34">
        <v>386</v>
      </c>
    </row>
    <row r="1134" spans="1:13" x14ac:dyDescent="0.2">
      <c r="A1134" s="34" t="s">
        <v>102028</v>
      </c>
      <c r="B1134" s="34">
        <v>489</v>
      </c>
      <c r="C1134" s="34">
        <v>564</v>
      </c>
      <c r="D1134" s="34">
        <v>474</v>
      </c>
      <c r="E1134" s="34">
        <v>587</v>
      </c>
      <c r="F1134" s="34">
        <v>492</v>
      </c>
      <c r="G1134" s="34">
        <v>428</v>
      </c>
      <c r="H1134" s="34">
        <v>558</v>
      </c>
      <c r="I1134" s="34">
        <v>492</v>
      </c>
      <c r="J1134" s="34">
        <v>580</v>
      </c>
      <c r="K1134" s="34">
        <v>347</v>
      </c>
      <c r="L1134" s="34">
        <v>471</v>
      </c>
      <c r="M1134" s="34">
        <v>362</v>
      </c>
    </row>
    <row r="1135" spans="1:13" x14ac:dyDescent="0.2">
      <c r="A1135" s="34" t="s">
        <v>102029</v>
      </c>
      <c r="B1135" s="34">
        <v>1494</v>
      </c>
      <c r="C1135" s="34">
        <v>1223</v>
      </c>
      <c r="D1135" s="34">
        <v>1486</v>
      </c>
      <c r="E1135" s="34">
        <v>1376</v>
      </c>
      <c r="F1135" s="34">
        <v>1373</v>
      </c>
      <c r="G1135" s="34">
        <v>1209</v>
      </c>
      <c r="H1135" s="34">
        <v>1590</v>
      </c>
      <c r="I1135" s="34">
        <v>1340</v>
      </c>
      <c r="J1135" s="34">
        <v>1417</v>
      </c>
      <c r="K1135" s="34">
        <v>995</v>
      </c>
      <c r="L1135" s="34">
        <v>1399</v>
      </c>
      <c r="M1135" s="34">
        <v>942</v>
      </c>
    </row>
    <row r="1136" spans="1:13" x14ac:dyDescent="0.2">
      <c r="A1136" s="34" t="s">
        <v>102030</v>
      </c>
      <c r="B1136" s="34">
        <v>229</v>
      </c>
      <c r="C1136" s="34">
        <v>303</v>
      </c>
      <c r="D1136" s="34">
        <v>303</v>
      </c>
      <c r="E1136" s="34">
        <v>233</v>
      </c>
      <c r="F1136" s="34">
        <v>293</v>
      </c>
      <c r="G1136" s="34">
        <v>229</v>
      </c>
      <c r="H1136" s="34">
        <v>306</v>
      </c>
      <c r="I1136" s="34">
        <v>229</v>
      </c>
      <c r="J1136" s="34">
        <v>280</v>
      </c>
      <c r="K1136" s="34">
        <v>194</v>
      </c>
      <c r="L1136" s="34">
        <v>255</v>
      </c>
      <c r="M1136" s="34">
        <v>188</v>
      </c>
    </row>
    <row r="1137" spans="1:13" x14ac:dyDescent="0.2">
      <c r="A1137" s="34" t="s">
        <v>102031</v>
      </c>
      <c r="B1137" s="34">
        <v>967</v>
      </c>
      <c r="C1137" s="34">
        <v>910</v>
      </c>
      <c r="D1137" s="34">
        <v>925</v>
      </c>
      <c r="E1137" s="34">
        <v>802</v>
      </c>
      <c r="F1137" s="34">
        <v>808</v>
      </c>
      <c r="G1137" s="34">
        <v>842</v>
      </c>
      <c r="H1137" s="34">
        <v>985</v>
      </c>
      <c r="I1137" s="34">
        <v>842</v>
      </c>
      <c r="J1137" s="34">
        <v>986</v>
      </c>
      <c r="K1137" s="34">
        <v>705</v>
      </c>
      <c r="L1137" s="34">
        <v>911</v>
      </c>
      <c r="M1137" s="34">
        <v>674</v>
      </c>
    </row>
    <row r="1138" spans="1:13" x14ac:dyDescent="0.2">
      <c r="A1138" s="34" t="s">
        <v>102032</v>
      </c>
      <c r="B1138" s="34">
        <v>368</v>
      </c>
      <c r="C1138" s="34">
        <v>408</v>
      </c>
      <c r="D1138" s="34">
        <v>478</v>
      </c>
      <c r="E1138" s="34">
        <v>478</v>
      </c>
      <c r="F1138" s="34">
        <v>329</v>
      </c>
      <c r="G1138" s="34">
        <v>403</v>
      </c>
      <c r="H1138" s="34">
        <v>381</v>
      </c>
      <c r="I1138" s="34">
        <v>345</v>
      </c>
      <c r="J1138" s="34">
        <v>415</v>
      </c>
      <c r="K1138" s="34">
        <v>361</v>
      </c>
      <c r="L1138" s="34">
        <v>388</v>
      </c>
      <c r="M1138" s="34">
        <v>273</v>
      </c>
    </row>
    <row r="1139" spans="1:13" x14ac:dyDescent="0.2">
      <c r="A1139" s="34" t="s">
        <v>102033</v>
      </c>
      <c r="B1139" s="34">
        <v>1299</v>
      </c>
      <c r="C1139" s="34">
        <v>1113</v>
      </c>
      <c r="D1139" s="34">
        <v>1295</v>
      </c>
      <c r="E1139" s="34">
        <v>1120</v>
      </c>
      <c r="F1139" s="34">
        <v>1163</v>
      </c>
      <c r="G1139" s="34">
        <v>999</v>
      </c>
      <c r="H1139" s="34">
        <v>1258</v>
      </c>
      <c r="I1139" s="34">
        <v>1082</v>
      </c>
      <c r="J1139" s="34">
        <v>1235</v>
      </c>
      <c r="K1139" s="34">
        <v>906</v>
      </c>
      <c r="L1139" s="34">
        <v>1255</v>
      </c>
      <c r="M1139" s="34">
        <v>776</v>
      </c>
    </row>
    <row r="1140" spans="1:13" x14ac:dyDescent="0.2">
      <c r="A1140" s="34" t="s">
        <v>102034</v>
      </c>
      <c r="B1140" s="34">
        <v>684</v>
      </c>
      <c r="C1140" s="34">
        <v>981</v>
      </c>
      <c r="D1140" s="34">
        <v>783</v>
      </c>
      <c r="E1140" s="34">
        <v>1156</v>
      </c>
      <c r="F1140" s="34">
        <v>639</v>
      </c>
      <c r="G1140" s="34">
        <v>921</v>
      </c>
      <c r="H1140" s="34">
        <v>749</v>
      </c>
      <c r="I1140" s="34">
        <v>971</v>
      </c>
      <c r="J1140" s="34">
        <v>752</v>
      </c>
      <c r="K1140" s="34">
        <v>749</v>
      </c>
      <c r="L1140" s="34">
        <v>787</v>
      </c>
      <c r="M1140" s="34">
        <v>785</v>
      </c>
    </row>
    <row r="1141" spans="1:13" x14ac:dyDescent="0.2">
      <c r="A1141" s="34" t="s">
        <v>102035</v>
      </c>
      <c r="B1141" s="34">
        <v>917</v>
      </c>
      <c r="C1141" s="34">
        <v>1105</v>
      </c>
      <c r="D1141" s="34">
        <v>1101</v>
      </c>
      <c r="E1141" s="34">
        <v>1163</v>
      </c>
      <c r="F1141" s="34">
        <v>1094</v>
      </c>
      <c r="G1141" s="34">
        <v>1023</v>
      </c>
      <c r="H1141" s="34">
        <v>1121</v>
      </c>
      <c r="I1141" s="34">
        <v>1126</v>
      </c>
      <c r="J1141" s="34">
        <v>1075</v>
      </c>
      <c r="K1141" s="34">
        <v>950</v>
      </c>
      <c r="L1141" s="34">
        <v>1127</v>
      </c>
      <c r="M1141" s="34">
        <v>798</v>
      </c>
    </row>
    <row r="1142" spans="1:13" x14ac:dyDescent="0.2">
      <c r="A1142" s="34" t="s">
        <v>102036</v>
      </c>
      <c r="B1142" s="34">
        <v>828</v>
      </c>
      <c r="C1142" s="34">
        <v>737</v>
      </c>
      <c r="D1142" s="34">
        <v>862</v>
      </c>
      <c r="E1142" s="34">
        <v>804</v>
      </c>
      <c r="F1142" s="34">
        <v>827</v>
      </c>
      <c r="G1142" s="34">
        <v>670</v>
      </c>
      <c r="H1142" s="34">
        <v>856</v>
      </c>
      <c r="I1142" s="34">
        <v>709</v>
      </c>
      <c r="J1142" s="34">
        <v>836</v>
      </c>
      <c r="K1142" s="34">
        <v>586</v>
      </c>
      <c r="L1142" s="34">
        <v>795</v>
      </c>
      <c r="M1142" s="34">
        <v>619</v>
      </c>
    </row>
    <row r="1143" spans="1:13" x14ac:dyDescent="0.2">
      <c r="A1143" s="34" t="s">
        <v>102037</v>
      </c>
      <c r="B1143" s="34">
        <v>1607</v>
      </c>
      <c r="C1143" s="34">
        <v>1393</v>
      </c>
      <c r="D1143" s="34">
        <v>1619</v>
      </c>
      <c r="E1143" s="34">
        <v>1605</v>
      </c>
      <c r="F1143" s="34">
        <v>1472</v>
      </c>
      <c r="G1143" s="34">
        <v>1411</v>
      </c>
      <c r="H1143" s="34">
        <v>1743</v>
      </c>
      <c r="I1143" s="34">
        <v>1533</v>
      </c>
      <c r="J1143" s="34">
        <v>1694</v>
      </c>
      <c r="K1143" s="34">
        <v>1209</v>
      </c>
      <c r="L1143" s="34">
        <v>1673</v>
      </c>
      <c r="M1143" s="34">
        <v>1166</v>
      </c>
    </row>
    <row r="1144" spans="1:13" x14ac:dyDescent="0.2">
      <c r="A1144" s="34" t="s">
        <v>102038</v>
      </c>
      <c r="B1144" s="34">
        <v>755</v>
      </c>
      <c r="C1144" s="34">
        <v>760</v>
      </c>
      <c r="D1144" s="34">
        <v>816</v>
      </c>
      <c r="E1144" s="34">
        <v>803</v>
      </c>
      <c r="F1144" s="34">
        <v>762</v>
      </c>
      <c r="G1144" s="34">
        <v>717</v>
      </c>
      <c r="H1144" s="34">
        <v>751</v>
      </c>
      <c r="I1144" s="34">
        <v>653</v>
      </c>
      <c r="J1144" s="34">
        <v>830</v>
      </c>
      <c r="K1144" s="34">
        <v>627</v>
      </c>
      <c r="L1144" s="34">
        <v>752</v>
      </c>
      <c r="M1144" s="34">
        <v>603</v>
      </c>
    </row>
    <row r="1145" spans="1:13" x14ac:dyDescent="0.2">
      <c r="A1145" s="34" t="s">
        <v>102039</v>
      </c>
      <c r="B1145" s="34">
        <v>1139</v>
      </c>
      <c r="C1145" s="34">
        <v>1377</v>
      </c>
      <c r="D1145" s="34">
        <v>1400</v>
      </c>
      <c r="E1145" s="34">
        <v>1492</v>
      </c>
      <c r="F1145" s="34">
        <v>1224</v>
      </c>
      <c r="G1145" s="34">
        <v>1280</v>
      </c>
      <c r="H1145" s="34">
        <v>1487</v>
      </c>
      <c r="I1145" s="34">
        <v>1307</v>
      </c>
      <c r="J1145" s="34">
        <v>1403</v>
      </c>
      <c r="K1145" s="34">
        <v>1160</v>
      </c>
      <c r="L1145" s="34">
        <v>1310</v>
      </c>
      <c r="M1145" s="34">
        <v>1021</v>
      </c>
    </row>
    <row r="1146" spans="1:13" x14ac:dyDescent="0.2">
      <c r="A1146" s="34" t="s">
        <v>102040</v>
      </c>
      <c r="B1146" s="34">
        <v>893</v>
      </c>
      <c r="C1146" s="34">
        <v>1002</v>
      </c>
      <c r="D1146" s="34">
        <v>963</v>
      </c>
      <c r="E1146" s="34">
        <v>1092</v>
      </c>
      <c r="F1146" s="34">
        <v>1012</v>
      </c>
      <c r="G1146" s="34">
        <v>929</v>
      </c>
      <c r="H1146" s="34">
        <v>1144</v>
      </c>
      <c r="I1146" s="34">
        <v>887</v>
      </c>
      <c r="J1146" s="34">
        <v>1106</v>
      </c>
      <c r="K1146" s="34">
        <v>849</v>
      </c>
      <c r="L1146" s="34">
        <v>1034</v>
      </c>
      <c r="M1146" s="34">
        <v>709</v>
      </c>
    </row>
    <row r="1147" spans="1:13" x14ac:dyDescent="0.2">
      <c r="A1147" s="34" t="s">
        <v>102041</v>
      </c>
      <c r="B1147" s="34">
        <v>811</v>
      </c>
      <c r="C1147" s="34">
        <v>827</v>
      </c>
      <c r="D1147" s="34">
        <v>855</v>
      </c>
      <c r="E1147" s="34">
        <v>909</v>
      </c>
      <c r="F1147" s="34">
        <v>799</v>
      </c>
      <c r="G1147" s="34">
        <v>749</v>
      </c>
      <c r="H1147" s="34">
        <v>903</v>
      </c>
      <c r="I1147" s="34">
        <v>781</v>
      </c>
      <c r="J1147" s="34">
        <v>853</v>
      </c>
      <c r="K1147" s="34">
        <v>706</v>
      </c>
      <c r="L1147" s="34">
        <v>873</v>
      </c>
      <c r="M1147" s="34">
        <v>562</v>
      </c>
    </row>
    <row r="1148" spans="1:13" x14ac:dyDescent="0.2">
      <c r="A1148" s="34" t="s">
        <v>102042</v>
      </c>
      <c r="B1148" s="34">
        <v>518</v>
      </c>
      <c r="C1148" s="34">
        <v>825</v>
      </c>
      <c r="D1148" s="34">
        <v>506</v>
      </c>
      <c r="E1148" s="34">
        <v>940</v>
      </c>
      <c r="F1148" s="34">
        <v>520</v>
      </c>
      <c r="G1148" s="34">
        <v>759</v>
      </c>
      <c r="H1148" s="34">
        <v>520</v>
      </c>
      <c r="I1148" s="34">
        <v>864</v>
      </c>
      <c r="J1148" s="34">
        <v>598</v>
      </c>
      <c r="K1148" s="34">
        <v>686</v>
      </c>
      <c r="L1148" s="34">
        <v>522</v>
      </c>
      <c r="M1148" s="34">
        <v>643</v>
      </c>
    </row>
    <row r="1149" spans="1:13" x14ac:dyDescent="0.2">
      <c r="A1149" s="34" t="s">
        <v>102043</v>
      </c>
      <c r="B1149" s="34">
        <v>971</v>
      </c>
      <c r="C1149" s="34">
        <v>992</v>
      </c>
      <c r="D1149" s="34">
        <v>1027</v>
      </c>
      <c r="E1149" s="34">
        <v>1017</v>
      </c>
      <c r="F1149" s="34">
        <v>1012</v>
      </c>
      <c r="G1149" s="34">
        <v>951</v>
      </c>
      <c r="H1149" s="34">
        <v>1157</v>
      </c>
      <c r="I1149" s="34">
        <v>998</v>
      </c>
      <c r="J1149" s="34">
        <v>1170</v>
      </c>
      <c r="K1149" s="34">
        <v>840</v>
      </c>
      <c r="L1149" s="34">
        <v>1066</v>
      </c>
      <c r="M1149" s="34">
        <v>785</v>
      </c>
    </row>
    <row r="1150" spans="1:13" x14ac:dyDescent="0.2">
      <c r="A1150" s="34" t="s">
        <v>102044</v>
      </c>
      <c r="B1150" s="34">
        <v>834</v>
      </c>
      <c r="C1150" s="34">
        <v>846</v>
      </c>
      <c r="D1150" s="34">
        <v>845</v>
      </c>
      <c r="E1150" s="34">
        <v>897</v>
      </c>
      <c r="F1150" s="34">
        <v>724</v>
      </c>
      <c r="G1150" s="34">
        <v>821</v>
      </c>
      <c r="H1150" s="34">
        <v>880</v>
      </c>
      <c r="I1150" s="34">
        <v>898</v>
      </c>
      <c r="J1150" s="34">
        <v>850</v>
      </c>
      <c r="K1150" s="34">
        <v>761</v>
      </c>
      <c r="L1150" s="34">
        <v>775</v>
      </c>
      <c r="M1150" s="34">
        <v>687</v>
      </c>
    </row>
    <row r="1151" spans="1:13" x14ac:dyDescent="0.2">
      <c r="A1151" s="34" t="s">
        <v>102045</v>
      </c>
      <c r="B1151" s="34">
        <v>1114</v>
      </c>
      <c r="C1151" s="34">
        <v>1076</v>
      </c>
      <c r="D1151" s="34">
        <v>1253</v>
      </c>
      <c r="E1151" s="34">
        <v>1123</v>
      </c>
      <c r="F1151" s="34">
        <v>1083</v>
      </c>
      <c r="G1151" s="34">
        <v>1042</v>
      </c>
      <c r="H1151" s="34">
        <v>1302</v>
      </c>
      <c r="I1151" s="34">
        <v>990</v>
      </c>
      <c r="J1151" s="34">
        <v>1287</v>
      </c>
      <c r="K1151" s="34">
        <v>865</v>
      </c>
      <c r="L1151" s="34">
        <v>1122</v>
      </c>
      <c r="M1151" s="34">
        <v>881</v>
      </c>
    </row>
    <row r="1152" spans="1:13" x14ac:dyDescent="0.2">
      <c r="A1152" s="34" t="s">
        <v>102046</v>
      </c>
      <c r="B1152" s="34">
        <v>518</v>
      </c>
      <c r="C1152" s="34">
        <v>607</v>
      </c>
      <c r="D1152" s="34">
        <v>636</v>
      </c>
      <c r="E1152" s="34">
        <v>714</v>
      </c>
      <c r="F1152" s="34">
        <v>499</v>
      </c>
      <c r="G1152" s="34">
        <v>617</v>
      </c>
      <c r="H1152" s="34">
        <v>631</v>
      </c>
      <c r="I1152" s="34">
        <v>590</v>
      </c>
      <c r="J1152" s="34">
        <v>568</v>
      </c>
      <c r="K1152" s="34">
        <v>536</v>
      </c>
      <c r="L1152" s="34">
        <v>577</v>
      </c>
      <c r="M1152" s="34">
        <v>493</v>
      </c>
    </row>
    <row r="1153" spans="1:13" x14ac:dyDescent="0.2">
      <c r="A1153" s="34" t="s">
        <v>102047</v>
      </c>
      <c r="B1153" s="34">
        <v>518</v>
      </c>
      <c r="C1153" s="34">
        <v>485</v>
      </c>
      <c r="D1153" s="34">
        <v>539</v>
      </c>
      <c r="E1153" s="34">
        <v>490</v>
      </c>
      <c r="F1153" s="34">
        <v>444</v>
      </c>
      <c r="G1153" s="34">
        <v>461</v>
      </c>
      <c r="H1153" s="34">
        <v>533</v>
      </c>
      <c r="I1153" s="34">
        <v>440</v>
      </c>
      <c r="J1153" s="34">
        <v>467</v>
      </c>
      <c r="K1153" s="34">
        <v>378</v>
      </c>
      <c r="L1153" s="34">
        <v>461</v>
      </c>
      <c r="M1153" s="34">
        <v>368</v>
      </c>
    </row>
    <row r="1154" spans="1:13" x14ac:dyDescent="0.2">
      <c r="A1154" s="34" t="s">
        <v>102048</v>
      </c>
      <c r="B1154" s="34">
        <v>385</v>
      </c>
      <c r="C1154" s="34">
        <v>350</v>
      </c>
      <c r="D1154" s="34">
        <v>473</v>
      </c>
      <c r="E1154" s="34">
        <v>349</v>
      </c>
      <c r="F1154" s="34">
        <v>378</v>
      </c>
      <c r="G1154" s="34">
        <v>365</v>
      </c>
      <c r="H1154" s="34">
        <v>443</v>
      </c>
      <c r="I1154" s="34">
        <v>340</v>
      </c>
      <c r="J1154" s="34">
        <v>487</v>
      </c>
      <c r="K1154" s="34">
        <v>304</v>
      </c>
      <c r="L1154" s="34">
        <v>443</v>
      </c>
      <c r="M1154" s="34">
        <v>286</v>
      </c>
    </row>
    <row r="1155" spans="1:13" x14ac:dyDescent="0.2">
      <c r="A1155" s="34" t="s">
        <v>102049</v>
      </c>
      <c r="B1155" s="34">
        <v>656</v>
      </c>
      <c r="C1155" s="34">
        <v>621</v>
      </c>
      <c r="D1155" s="34">
        <v>678</v>
      </c>
      <c r="E1155" s="34">
        <v>617</v>
      </c>
      <c r="F1155" s="34">
        <v>598</v>
      </c>
      <c r="G1155" s="34">
        <v>542</v>
      </c>
      <c r="H1155" s="34">
        <v>714</v>
      </c>
      <c r="I1155" s="34">
        <v>655</v>
      </c>
      <c r="J1155" s="34">
        <v>718</v>
      </c>
      <c r="K1155" s="34">
        <v>517</v>
      </c>
      <c r="L1155" s="34">
        <v>633</v>
      </c>
      <c r="M1155" s="34">
        <v>478</v>
      </c>
    </row>
    <row r="1156" spans="1:13" x14ac:dyDescent="0.2">
      <c r="A1156" s="34" t="s">
        <v>102050</v>
      </c>
      <c r="B1156" s="34">
        <v>517</v>
      </c>
      <c r="C1156" s="34">
        <v>611</v>
      </c>
      <c r="D1156" s="34">
        <v>608</v>
      </c>
      <c r="E1156" s="34">
        <v>575</v>
      </c>
      <c r="F1156" s="34">
        <v>561</v>
      </c>
      <c r="G1156" s="34">
        <v>581</v>
      </c>
      <c r="H1156" s="34">
        <v>616</v>
      </c>
      <c r="I1156" s="34">
        <v>550</v>
      </c>
      <c r="J1156" s="34">
        <v>595</v>
      </c>
      <c r="K1156" s="34">
        <v>428</v>
      </c>
      <c r="L1156" s="34">
        <v>588</v>
      </c>
      <c r="M1156" s="34">
        <v>471</v>
      </c>
    </row>
    <row r="1157" spans="1:13" x14ac:dyDescent="0.2">
      <c r="A1157" s="34" t="s">
        <v>102051</v>
      </c>
      <c r="B1157" s="34">
        <v>1131</v>
      </c>
      <c r="C1157" s="34">
        <v>1020</v>
      </c>
      <c r="D1157" s="34">
        <v>1157</v>
      </c>
      <c r="E1157" s="34">
        <v>1069</v>
      </c>
      <c r="F1157" s="34">
        <v>1065</v>
      </c>
      <c r="G1157" s="34">
        <v>882</v>
      </c>
      <c r="H1157" s="34">
        <v>1251</v>
      </c>
      <c r="I1157" s="34">
        <v>993</v>
      </c>
      <c r="J1157" s="34">
        <v>1275</v>
      </c>
      <c r="K1157" s="34">
        <v>860</v>
      </c>
      <c r="L1157" s="34">
        <v>1258</v>
      </c>
      <c r="M1157" s="34">
        <v>849</v>
      </c>
    </row>
    <row r="1158" spans="1:13" x14ac:dyDescent="0.2">
      <c r="A1158" s="34" t="s">
        <v>102052</v>
      </c>
      <c r="B1158" s="34">
        <v>1050</v>
      </c>
      <c r="C1158" s="34">
        <v>885</v>
      </c>
      <c r="D1158" s="34">
        <v>985</v>
      </c>
      <c r="E1158" s="34">
        <v>980</v>
      </c>
      <c r="F1158" s="34">
        <v>844</v>
      </c>
      <c r="G1158" s="34">
        <v>880</v>
      </c>
      <c r="H1158" s="34">
        <v>993</v>
      </c>
      <c r="I1158" s="34">
        <v>869</v>
      </c>
      <c r="J1158" s="34">
        <v>937</v>
      </c>
      <c r="K1158" s="34">
        <v>732</v>
      </c>
      <c r="L1158" s="34">
        <v>918</v>
      </c>
      <c r="M1158" s="34">
        <v>710</v>
      </c>
    </row>
    <row r="1159" spans="1:13" x14ac:dyDescent="0.2">
      <c r="A1159" s="34" t="s">
        <v>102053</v>
      </c>
      <c r="B1159" s="34">
        <v>469</v>
      </c>
      <c r="C1159" s="34">
        <v>572</v>
      </c>
      <c r="D1159" s="34">
        <v>582</v>
      </c>
      <c r="E1159" s="34">
        <v>633</v>
      </c>
      <c r="F1159" s="34">
        <v>604</v>
      </c>
      <c r="G1159" s="34">
        <v>548</v>
      </c>
      <c r="H1159" s="34">
        <v>590</v>
      </c>
      <c r="I1159" s="34">
        <v>580</v>
      </c>
      <c r="J1159" s="34">
        <v>535</v>
      </c>
      <c r="K1159" s="34">
        <v>429</v>
      </c>
      <c r="L1159" s="34">
        <v>565</v>
      </c>
      <c r="M1159" s="34">
        <v>486</v>
      </c>
    </row>
    <row r="1160" spans="1:13" x14ac:dyDescent="0.2">
      <c r="A1160" s="34" t="s">
        <v>102054</v>
      </c>
      <c r="B1160" s="34">
        <v>876</v>
      </c>
      <c r="C1160" s="34">
        <v>859</v>
      </c>
      <c r="D1160" s="34">
        <v>953</v>
      </c>
      <c r="E1160" s="34">
        <v>852</v>
      </c>
      <c r="F1160" s="34">
        <v>880</v>
      </c>
      <c r="G1160" s="34">
        <v>763</v>
      </c>
      <c r="H1160" s="34">
        <v>908</v>
      </c>
      <c r="I1160" s="34">
        <v>845</v>
      </c>
      <c r="J1160" s="34">
        <v>922</v>
      </c>
      <c r="K1160" s="34">
        <v>654</v>
      </c>
      <c r="L1160" s="34">
        <v>896</v>
      </c>
      <c r="M1160" s="34">
        <v>628</v>
      </c>
    </row>
    <row r="1161" spans="1:13" x14ac:dyDescent="0.2">
      <c r="A1161" s="34" t="s">
        <v>102055</v>
      </c>
      <c r="B1161" s="34">
        <v>882</v>
      </c>
      <c r="C1161" s="34">
        <v>885</v>
      </c>
      <c r="D1161" s="34">
        <v>951</v>
      </c>
      <c r="E1161" s="34">
        <v>1028</v>
      </c>
      <c r="F1161" s="34">
        <v>940</v>
      </c>
      <c r="G1161" s="34">
        <v>831</v>
      </c>
      <c r="H1161" s="34">
        <v>998</v>
      </c>
      <c r="I1161" s="34">
        <v>958</v>
      </c>
      <c r="J1161" s="34">
        <v>1036</v>
      </c>
      <c r="K1161" s="34">
        <v>763</v>
      </c>
      <c r="L1161" s="34">
        <v>946</v>
      </c>
      <c r="M1161" s="34">
        <v>647</v>
      </c>
    </row>
    <row r="1162" spans="1:13" x14ac:dyDescent="0.2">
      <c r="A1162" s="34" t="s">
        <v>102056</v>
      </c>
      <c r="B1162" s="34">
        <v>764</v>
      </c>
      <c r="C1162" s="34">
        <v>758</v>
      </c>
      <c r="D1162" s="34">
        <v>652</v>
      </c>
      <c r="E1162" s="34">
        <v>706</v>
      </c>
      <c r="F1162" s="34">
        <v>649</v>
      </c>
      <c r="G1162" s="34">
        <v>610</v>
      </c>
      <c r="H1162" s="34">
        <v>724</v>
      </c>
      <c r="I1162" s="34">
        <v>722</v>
      </c>
      <c r="J1162" s="34">
        <v>664</v>
      </c>
      <c r="K1162" s="34">
        <v>610</v>
      </c>
      <c r="L1162" s="34">
        <v>669</v>
      </c>
      <c r="M1162" s="34">
        <v>546</v>
      </c>
    </row>
    <row r="1163" spans="1:13" x14ac:dyDescent="0.2">
      <c r="A1163" s="34" t="s">
        <v>102057</v>
      </c>
      <c r="B1163" s="34">
        <v>579</v>
      </c>
      <c r="C1163" s="34">
        <v>632</v>
      </c>
      <c r="D1163" s="34">
        <v>669</v>
      </c>
      <c r="E1163" s="34">
        <v>684</v>
      </c>
      <c r="F1163" s="34">
        <v>552</v>
      </c>
      <c r="G1163" s="34">
        <v>629</v>
      </c>
      <c r="H1163" s="34">
        <v>784</v>
      </c>
      <c r="I1163" s="34">
        <v>645</v>
      </c>
      <c r="J1163" s="34">
        <v>660</v>
      </c>
      <c r="K1163" s="34">
        <v>558</v>
      </c>
      <c r="L1163" s="34">
        <v>598</v>
      </c>
      <c r="M1163" s="34">
        <v>536</v>
      </c>
    </row>
    <row r="1164" spans="1:13" x14ac:dyDescent="0.2">
      <c r="A1164" s="34" t="s">
        <v>102058</v>
      </c>
      <c r="B1164" s="34">
        <v>675</v>
      </c>
      <c r="C1164" s="34">
        <v>883</v>
      </c>
      <c r="D1164" s="34">
        <v>775</v>
      </c>
      <c r="E1164" s="34">
        <v>932</v>
      </c>
      <c r="F1164" s="34">
        <v>758</v>
      </c>
      <c r="G1164" s="34">
        <v>723</v>
      </c>
      <c r="H1164" s="34">
        <v>857</v>
      </c>
      <c r="I1164" s="34">
        <v>786</v>
      </c>
      <c r="J1164" s="34">
        <v>858</v>
      </c>
      <c r="K1164" s="34">
        <v>661</v>
      </c>
      <c r="L1164" s="34">
        <v>747</v>
      </c>
      <c r="M1164" s="34">
        <v>596</v>
      </c>
    </row>
    <row r="1165" spans="1:13" x14ac:dyDescent="0.2">
      <c r="A1165" s="34" t="s">
        <v>102059</v>
      </c>
      <c r="B1165" s="34">
        <v>899</v>
      </c>
      <c r="C1165" s="34">
        <v>936</v>
      </c>
      <c r="D1165" s="34">
        <v>1154</v>
      </c>
      <c r="E1165" s="34">
        <v>1072</v>
      </c>
      <c r="F1165" s="34">
        <v>965</v>
      </c>
      <c r="G1165" s="34">
        <v>1012</v>
      </c>
      <c r="H1165" s="34">
        <v>1005</v>
      </c>
      <c r="I1165" s="34">
        <v>966</v>
      </c>
      <c r="J1165" s="34">
        <v>1092</v>
      </c>
      <c r="K1165" s="34">
        <v>740</v>
      </c>
      <c r="L1165" s="34">
        <v>950</v>
      </c>
      <c r="M1165" s="34">
        <v>748</v>
      </c>
    </row>
    <row r="1166" spans="1:13" x14ac:dyDescent="0.2">
      <c r="A1166" s="34" t="s">
        <v>102060</v>
      </c>
      <c r="B1166" s="34">
        <v>1771</v>
      </c>
      <c r="C1166" s="34">
        <v>1604</v>
      </c>
      <c r="D1166" s="34">
        <v>1931</v>
      </c>
      <c r="E1166" s="34">
        <v>1799</v>
      </c>
      <c r="F1166" s="34">
        <v>1795</v>
      </c>
      <c r="G1166" s="34">
        <v>1644</v>
      </c>
      <c r="H1166" s="34">
        <v>2034</v>
      </c>
      <c r="I1166" s="34">
        <v>1678</v>
      </c>
      <c r="J1166" s="34">
        <v>1950</v>
      </c>
      <c r="K1166" s="34">
        <v>1413</v>
      </c>
      <c r="L1166" s="34">
        <v>1933</v>
      </c>
      <c r="M1166" s="34">
        <v>1419</v>
      </c>
    </row>
    <row r="1167" spans="1:13" x14ac:dyDescent="0.2">
      <c r="A1167" s="34" t="s">
        <v>102061</v>
      </c>
      <c r="B1167" s="34">
        <v>1237</v>
      </c>
      <c r="C1167" s="34">
        <v>1282</v>
      </c>
      <c r="D1167" s="34">
        <v>1268</v>
      </c>
      <c r="E1167" s="34">
        <v>1341</v>
      </c>
      <c r="F1167" s="34">
        <v>1257</v>
      </c>
      <c r="G1167" s="34">
        <v>1132</v>
      </c>
      <c r="H1167" s="34">
        <v>1539</v>
      </c>
      <c r="I1167" s="34">
        <v>1218</v>
      </c>
      <c r="J1167" s="34">
        <v>1402</v>
      </c>
      <c r="K1167" s="34">
        <v>961</v>
      </c>
      <c r="L1167" s="34">
        <v>1352</v>
      </c>
      <c r="M1167" s="34">
        <v>999</v>
      </c>
    </row>
    <row r="1168" spans="1:13" x14ac:dyDescent="0.2">
      <c r="A1168" s="34" t="s">
        <v>102062</v>
      </c>
      <c r="B1168" s="34">
        <v>888</v>
      </c>
      <c r="C1168" s="34">
        <v>801</v>
      </c>
      <c r="D1168" s="34">
        <v>1062</v>
      </c>
      <c r="E1168" s="34">
        <v>880</v>
      </c>
      <c r="F1168" s="34">
        <v>857</v>
      </c>
      <c r="G1168" s="34">
        <v>871</v>
      </c>
      <c r="H1168" s="34">
        <v>963</v>
      </c>
      <c r="I1168" s="34">
        <v>841</v>
      </c>
      <c r="J1168" s="34">
        <v>940</v>
      </c>
      <c r="K1168" s="34">
        <v>669</v>
      </c>
      <c r="L1168" s="34">
        <v>916</v>
      </c>
      <c r="M1168" s="34">
        <v>678</v>
      </c>
    </row>
    <row r="1169" spans="1:13" x14ac:dyDescent="0.2">
      <c r="A1169" s="34" t="s">
        <v>102063</v>
      </c>
      <c r="B1169" s="34">
        <v>1758</v>
      </c>
      <c r="C1169" s="34">
        <v>1572</v>
      </c>
      <c r="D1169" s="34">
        <v>1982</v>
      </c>
      <c r="E1169" s="34">
        <v>1836</v>
      </c>
      <c r="F1169" s="34">
        <v>1639</v>
      </c>
      <c r="G1169" s="34">
        <v>1577</v>
      </c>
      <c r="H1169" s="34">
        <v>2069</v>
      </c>
      <c r="I1169" s="34">
        <v>1671</v>
      </c>
      <c r="J1169" s="34">
        <v>2107</v>
      </c>
      <c r="K1169" s="34">
        <v>1404</v>
      </c>
      <c r="L1169" s="34">
        <v>1827</v>
      </c>
      <c r="M1169" s="34">
        <v>1286</v>
      </c>
    </row>
    <row r="1170" spans="1:13" x14ac:dyDescent="0.2">
      <c r="A1170" s="34" t="s">
        <v>102064</v>
      </c>
      <c r="B1170" s="34">
        <v>2071</v>
      </c>
      <c r="C1170" s="34">
        <v>1966</v>
      </c>
      <c r="D1170" s="34">
        <v>2225</v>
      </c>
      <c r="E1170" s="34">
        <v>2091</v>
      </c>
      <c r="F1170" s="34">
        <v>2033</v>
      </c>
      <c r="G1170" s="34">
        <v>1912</v>
      </c>
      <c r="H1170" s="34">
        <v>2296</v>
      </c>
      <c r="I1170" s="34">
        <v>1990</v>
      </c>
      <c r="J1170" s="34">
        <v>2203</v>
      </c>
      <c r="K1170" s="34">
        <v>1659</v>
      </c>
      <c r="L1170" s="34">
        <v>2143</v>
      </c>
      <c r="M1170" s="34">
        <v>1460</v>
      </c>
    </row>
    <row r="1171" spans="1:13" x14ac:dyDescent="0.2">
      <c r="A1171" s="34" t="s">
        <v>102065</v>
      </c>
      <c r="B1171" s="34">
        <v>669</v>
      </c>
      <c r="C1171" s="34">
        <v>626</v>
      </c>
      <c r="D1171" s="34">
        <v>705</v>
      </c>
      <c r="E1171" s="34">
        <v>657</v>
      </c>
      <c r="F1171" s="34">
        <v>559</v>
      </c>
      <c r="G1171" s="34">
        <v>502</v>
      </c>
      <c r="H1171" s="34">
        <v>747</v>
      </c>
      <c r="I1171" s="34">
        <v>569</v>
      </c>
      <c r="J1171" s="34">
        <v>661</v>
      </c>
      <c r="K1171" s="34">
        <v>502</v>
      </c>
      <c r="L1171" s="34">
        <v>616</v>
      </c>
      <c r="M1171" s="34">
        <v>477</v>
      </c>
    </row>
    <row r="1172" spans="1:13" x14ac:dyDescent="0.2">
      <c r="A1172" s="34" t="s">
        <v>102066</v>
      </c>
      <c r="B1172" s="34">
        <v>951</v>
      </c>
      <c r="C1172" s="34">
        <v>930</v>
      </c>
      <c r="D1172" s="34">
        <v>1176</v>
      </c>
      <c r="E1172" s="34">
        <v>1053</v>
      </c>
      <c r="F1172" s="34">
        <v>1013</v>
      </c>
      <c r="G1172" s="34">
        <v>881</v>
      </c>
      <c r="H1172" s="34">
        <v>1122</v>
      </c>
      <c r="I1172" s="34">
        <v>917</v>
      </c>
      <c r="J1172" s="34">
        <v>1147</v>
      </c>
      <c r="K1172" s="34">
        <v>861</v>
      </c>
      <c r="L1172" s="34">
        <v>1107</v>
      </c>
      <c r="M1172" s="34">
        <v>714</v>
      </c>
    </row>
    <row r="1173" spans="1:13" x14ac:dyDescent="0.2">
      <c r="A1173" s="34" t="s">
        <v>102067</v>
      </c>
      <c r="B1173" s="34">
        <v>1025</v>
      </c>
      <c r="C1173" s="34">
        <v>895</v>
      </c>
      <c r="D1173" s="34">
        <v>1101</v>
      </c>
      <c r="E1173" s="34">
        <v>1077</v>
      </c>
      <c r="F1173" s="34">
        <v>864</v>
      </c>
      <c r="G1173" s="34">
        <v>940</v>
      </c>
      <c r="H1173" s="34">
        <v>1047</v>
      </c>
      <c r="I1173" s="34">
        <v>979</v>
      </c>
      <c r="J1173" s="34">
        <v>1050</v>
      </c>
      <c r="K1173" s="34">
        <v>757</v>
      </c>
      <c r="L1173" s="34">
        <v>905</v>
      </c>
      <c r="M1173" s="34">
        <v>788</v>
      </c>
    </row>
    <row r="1174" spans="1:13" x14ac:dyDescent="0.2">
      <c r="A1174" s="34" t="s">
        <v>102068</v>
      </c>
      <c r="B1174" s="34">
        <v>1354</v>
      </c>
      <c r="C1174" s="34">
        <v>1151</v>
      </c>
      <c r="D1174" s="34">
        <v>1319</v>
      </c>
      <c r="E1174" s="34">
        <v>1323</v>
      </c>
      <c r="F1174" s="34">
        <v>1227</v>
      </c>
      <c r="G1174" s="34">
        <v>1124</v>
      </c>
      <c r="H1174" s="34">
        <v>1398</v>
      </c>
      <c r="I1174" s="34">
        <v>1177</v>
      </c>
      <c r="J1174" s="34">
        <v>1301</v>
      </c>
      <c r="K1174" s="34">
        <v>1008</v>
      </c>
      <c r="L1174" s="34">
        <v>1289</v>
      </c>
      <c r="M1174" s="34">
        <v>949</v>
      </c>
    </row>
    <row r="1175" spans="1:13" x14ac:dyDescent="0.2">
      <c r="A1175" s="34" t="s">
        <v>102069</v>
      </c>
      <c r="B1175" s="34">
        <v>1937</v>
      </c>
      <c r="C1175" s="34">
        <v>1656</v>
      </c>
      <c r="D1175" s="34">
        <v>1909</v>
      </c>
      <c r="E1175" s="34">
        <v>1794</v>
      </c>
      <c r="F1175" s="34">
        <v>1705</v>
      </c>
      <c r="G1175" s="34">
        <v>1591</v>
      </c>
      <c r="H1175" s="34">
        <v>1968</v>
      </c>
      <c r="I1175" s="34">
        <v>1717</v>
      </c>
      <c r="J1175" s="34">
        <v>1871</v>
      </c>
      <c r="K1175" s="34">
        <v>1474</v>
      </c>
      <c r="L1175" s="34">
        <v>1763</v>
      </c>
      <c r="M1175" s="34">
        <v>1317</v>
      </c>
    </row>
    <row r="1176" spans="1:13" x14ac:dyDescent="0.2">
      <c r="A1176" s="34" t="s">
        <v>102070</v>
      </c>
      <c r="B1176" s="34">
        <v>487</v>
      </c>
      <c r="C1176" s="34">
        <v>510</v>
      </c>
      <c r="D1176" s="34">
        <v>509</v>
      </c>
      <c r="E1176" s="34">
        <v>548</v>
      </c>
      <c r="F1176" s="34">
        <v>493</v>
      </c>
      <c r="G1176" s="34">
        <v>490</v>
      </c>
      <c r="H1176" s="34">
        <v>521</v>
      </c>
      <c r="I1176" s="34">
        <v>469</v>
      </c>
      <c r="J1176" s="34">
        <v>586</v>
      </c>
      <c r="K1176" s="34">
        <v>417</v>
      </c>
      <c r="L1176" s="34">
        <v>582</v>
      </c>
      <c r="M1176" s="34">
        <v>493</v>
      </c>
    </row>
    <row r="1177" spans="1:13" x14ac:dyDescent="0.2">
      <c r="A1177" s="34" t="s">
        <v>102071</v>
      </c>
      <c r="B1177" s="34">
        <v>886</v>
      </c>
      <c r="C1177" s="34">
        <v>924</v>
      </c>
      <c r="D1177" s="34">
        <v>1015</v>
      </c>
      <c r="E1177" s="34">
        <v>943</v>
      </c>
      <c r="F1177" s="34">
        <v>915</v>
      </c>
      <c r="G1177" s="34">
        <v>951</v>
      </c>
      <c r="H1177" s="34">
        <v>1047</v>
      </c>
      <c r="I1177" s="34">
        <v>877</v>
      </c>
      <c r="J1177" s="34">
        <v>1042</v>
      </c>
      <c r="K1177" s="34">
        <v>724</v>
      </c>
      <c r="L1177" s="34">
        <v>1069</v>
      </c>
      <c r="M1177" s="34">
        <v>670</v>
      </c>
    </row>
    <row r="1178" spans="1:13" x14ac:dyDescent="0.2">
      <c r="A1178" s="34" t="s">
        <v>102072</v>
      </c>
      <c r="B1178" s="34">
        <v>935</v>
      </c>
      <c r="C1178" s="34">
        <v>879</v>
      </c>
      <c r="D1178" s="34">
        <v>1073</v>
      </c>
      <c r="E1178" s="34">
        <v>970</v>
      </c>
      <c r="F1178" s="34">
        <v>1038</v>
      </c>
      <c r="G1178" s="34">
        <v>904</v>
      </c>
      <c r="H1178" s="34">
        <v>1057</v>
      </c>
      <c r="I1178" s="34">
        <v>900</v>
      </c>
      <c r="J1178" s="34">
        <v>1000</v>
      </c>
      <c r="K1178" s="34">
        <v>745</v>
      </c>
      <c r="L1178" s="34">
        <v>950</v>
      </c>
      <c r="M1178" s="34">
        <v>806</v>
      </c>
    </row>
    <row r="1179" spans="1:13" x14ac:dyDescent="0.2">
      <c r="A1179" s="34" t="s">
        <v>102073</v>
      </c>
      <c r="B1179" s="34">
        <v>928</v>
      </c>
      <c r="C1179" s="34">
        <v>917</v>
      </c>
      <c r="D1179" s="34">
        <v>940</v>
      </c>
      <c r="E1179" s="34">
        <v>1047</v>
      </c>
      <c r="F1179" s="34">
        <v>891</v>
      </c>
      <c r="G1179" s="34">
        <v>841</v>
      </c>
      <c r="H1179" s="34">
        <v>1030</v>
      </c>
      <c r="I1179" s="34">
        <v>950</v>
      </c>
      <c r="J1179" s="34">
        <v>1096</v>
      </c>
      <c r="K1179" s="34">
        <v>702</v>
      </c>
      <c r="L1179" s="34">
        <v>892</v>
      </c>
      <c r="M1179" s="34">
        <v>708</v>
      </c>
    </row>
    <row r="1180" spans="1:13" x14ac:dyDescent="0.2">
      <c r="A1180" s="34" t="s">
        <v>102074</v>
      </c>
      <c r="B1180" s="34">
        <v>685</v>
      </c>
      <c r="C1180" s="34">
        <v>669</v>
      </c>
      <c r="D1180" s="34">
        <v>704</v>
      </c>
      <c r="E1180" s="34">
        <v>727</v>
      </c>
      <c r="F1180" s="34">
        <v>657</v>
      </c>
      <c r="G1180" s="34">
        <v>674</v>
      </c>
      <c r="H1180" s="34">
        <v>867</v>
      </c>
      <c r="I1180" s="34">
        <v>683</v>
      </c>
      <c r="J1180" s="34">
        <v>833</v>
      </c>
      <c r="K1180" s="34">
        <v>490</v>
      </c>
      <c r="L1180" s="34">
        <v>707</v>
      </c>
      <c r="M1180" s="34">
        <v>582</v>
      </c>
    </row>
    <row r="1181" spans="1:13" x14ac:dyDescent="0.2">
      <c r="A1181" s="34" t="s">
        <v>102075</v>
      </c>
      <c r="B1181" s="34">
        <v>716</v>
      </c>
      <c r="C1181" s="34">
        <v>841</v>
      </c>
      <c r="D1181" s="34">
        <v>837</v>
      </c>
      <c r="E1181" s="34">
        <v>858</v>
      </c>
      <c r="F1181" s="34">
        <v>685</v>
      </c>
      <c r="G1181" s="34">
        <v>786</v>
      </c>
      <c r="H1181" s="34">
        <v>1018</v>
      </c>
      <c r="I1181" s="34">
        <v>824</v>
      </c>
      <c r="J1181" s="34">
        <v>941</v>
      </c>
      <c r="K1181" s="34">
        <v>671</v>
      </c>
      <c r="L1181" s="34">
        <v>884</v>
      </c>
      <c r="M1181" s="34">
        <v>593</v>
      </c>
    </row>
    <row r="1182" spans="1:13" x14ac:dyDescent="0.2">
      <c r="A1182" s="34" t="s">
        <v>102076</v>
      </c>
      <c r="B1182" s="34">
        <v>1177</v>
      </c>
      <c r="C1182" s="34">
        <v>1037</v>
      </c>
      <c r="D1182" s="34">
        <v>1213</v>
      </c>
      <c r="E1182" s="34">
        <v>1064</v>
      </c>
      <c r="F1182" s="34">
        <v>1137</v>
      </c>
      <c r="G1182" s="34">
        <v>1002</v>
      </c>
      <c r="H1182" s="34">
        <v>1221</v>
      </c>
      <c r="I1182" s="34">
        <v>1021</v>
      </c>
      <c r="J1182" s="34">
        <v>1192</v>
      </c>
      <c r="K1182" s="34">
        <v>792</v>
      </c>
      <c r="L1182" s="34">
        <v>1106</v>
      </c>
      <c r="M1182" s="34">
        <v>778</v>
      </c>
    </row>
    <row r="1183" spans="1:13" x14ac:dyDescent="0.2">
      <c r="A1183" s="34" t="s">
        <v>102077</v>
      </c>
      <c r="B1183" s="34">
        <v>1000</v>
      </c>
      <c r="C1183" s="34">
        <v>802</v>
      </c>
      <c r="D1183" s="34">
        <v>902</v>
      </c>
      <c r="E1183" s="34">
        <v>855</v>
      </c>
      <c r="F1183" s="34">
        <v>861</v>
      </c>
      <c r="G1183" s="34">
        <v>814</v>
      </c>
      <c r="H1183" s="34">
        <v>991</v>
      </c>
      <c r="I1183" s="34">
        <v>878</v>
      </c>
      <c r="J1183" s="34">
        <v>979</v>
      </c>
      <c r="K1183" s="34">
        <v>726</v>
      </c>
      <c r="L1183" s="34">
        <v>821</v>
      </c>
      <c r="M1183" s="34">
        <v>750</v>
      </c>
    </row>
    <row r="1184" spans="1:13" x14ac:dyDescent="0.2">
      <c r="A1184" s="34" t="s">
        <v>102078</v>
      </c>
      <c r="B1184" s="34">
        <v>1219</v>
      </c>
      <c r="C1184" s="34">
        <v>1328</v>
      </c>
      <c r="D1184" s="34">
        <v>1261</v>
      </c>
      <c r="E1184" s="34">
        <v>1440</v>
      </c>
      <c r="F1184" s="34">
        <v>1003</v>
      </c>
      <c r="G1184" s="34">
        <v>1297</v>
      </c>
      <c r="H1184" s="34">
        <v>1329</v>
      </c>
      <c r="I1184" s="34">
        <v>1269</v>
      </c>
      <c r="J1184" s="34">
        <v>1259</v>
      </c>
      <c r="K1184" s="34">
        <v>1079</v>
      </c>
      <c r="L1184" s="34">
        <v>1236</v>
      </c>
      <c r="M1184" s="34">
        <v>974</v>
      </c>
    </row>
    <row r="1185" spans="1:13" x14ac:dyDescent="0.2">
      <c r="A1185" s="34" t="s">
        <v>102079</v>
      </c>
      <c r="B1185" s="34">
        <v>1525</v>
      </c>
      <c r="C1185" s="34">
        <v>1323</v>
      </c>
      <c r="D1185" s="34">
        <v>1603</v>
      </c>
      <c r="E1185" s="34">
        <v>1625</v>
      </c>
      <c r="F1185" s="34">
        <v>1464</v>
      </c>
      <c r="G1185" s="34">
        <v>1363</v>
      </c>
      <c r="H1185" s="34">
        <v>1609</v>
      </c>
      <c r="I1185" s="34">
        <v>1576</v>
      </c>
      <c r="J1185" s="34">
        <v>1645</v>
      </c>
      <c r="K1185" s="34">
        <v>1253</v>
      </c>
      <c r="L1185" s="34">
        <v>1591</v>
      </c>
      <c r="M1185" s="34">
        <v>1133</v>
      </c>
    </row>
    <row r="1186" spans="1:13" x14ac:dyDescent="0.2">
      <c r="A1186" s="34" t="s">
        <v>102080</v>
      </c>
      <c r="B1186" s="34">
        <v>855</v>
      </c>
      <c r="C1186" s="34">
        <v>843</v>
      </c>
      <c r="D1186" s="34">
        <v>950</v>
      </c>
      <c r="E1186" s="34">
        <v>906</v>
      </c>
      <c r="F1186" s="34">
        <v>760</v>
      </c>
      <c r="G1186" s="34">
        <v>720</v>
      </c>
      <c r="H1186" s="34">
        <v>1043</v>
      </c>
      <c r="I1186" s="34">
        <v>834</v>
      </c>
      <c r="J1186" s="34">
        <v>936</v>
      </c>
      <c r="K1186" s="34">
        <v>684</v>
      </c>
      <c r="L1186" s="34">
        <v>878</v>
      </c>
      <c r="M1186" s="34">
        <v>641</v>
      </c>
    </row>
    <row r="1187" spans="1:13" x14ac:dyDescent="0.2">
      <c r="A1187" s="34" t="s">
        <v>102081</v>
      </c>
      <c r="B1187" s="34">
        <v>606</v>
      </c>
      <c r="C1187" s="34">
        <v>742</v>
      </c>
      <c r="D1187" s="34">
        <v>801</v>
      </c>
      <c r="E1187" s="34">
        <v>739</v>
      </c>
      <c r="F1187" s="34">
        <v>720</v>
      </c>
      <c r="G1187" s="34">
        <v>604</v>
      </c>
      <c r="H1187" s="34">
        <v>826</v>
      </c>
      <c r="I1187" s="34">
        <v>756</v>
      </c>
      <c r="J1187" s="34">
        <v>774</v>
      </c>
      <c r="K1187" s="34">
        <v>540</v>
      </c>
      <c r="L1187" s="34">
        <v>785</v>
      </c>
      <c r="M1187" s="34">
        <v>528</v>
      </c>
    </row>
    <row r="1188" spans="1:13" x14ac:dyDescent="0.2">
      <c r="A1188" s="34" t="s">
        <v>102082</v>
      </c>
      <c r="B1188" s="34">
        <v>986</v>
      </c>
      <c r="C1188" s="34">
        <v>935</v>
      </c>
      <c r="D1188" s="34">
        <v>1027</v>
      </c>
      <c r="E1188" s="34">
        <v>1009</v>
      </c>
      <c r="F1188" s="34">
        <v>916</v>
      </c>
      <c r="G1188" s="34">
        <v>926</v>
      </c>
      <c r="H1188" s="34">
        <v>1186</v>
      </c>
      <c r="I1188" s="34">
        <v>968</v>
      </c>
      <c r="J1188" s="34">
        <v>981</v>
      </c>
      <c r="K1188" s="34">
        <v>783</v>
      </c>
      <c r="L1188" s="34">
        <v>940</v>
      </c>
      <c r="M1188" s="34">
        <v>747</v>
      </c>
    </row>
    <row r="1189" spans="1:13" x14ac:dyDescent="0.2">
      <c r="A1189" s="34" t="s">
        <v>102083</v>
      </c>
      <c r="B1189" s="34">
        <v>1305</v>
      </c>
      <c r="C1189" s="34">
        <v>1241</v>
      </c>
      <c r="D1189" s="34">
        <v>1324</v>
      </c>
      <c r="E1189" s="34">
        <v>1348</v>
      </c>
      <c r="F1189" s="34">
        <v>1160</v>
      </c>
      <c r="G1189" s="34">
        <v>1191</v>
      </c>
      <c r="H1189" s="34">
        <v>1334</v>
      </c>
      <c r="I1189" s="34">
        <v>1212</v>
      </c>
      <c r="J1189" s="34">
        <v>1286</v>
      </c>
      <c r="K1189" s="34">
        <v>1003</v>
      </c>
      <c r="L1189" s="34">
        <v>1257</v>
      </c>
      <c r="M1189" s="34">
        <v>1045</v>
      </c>
    </row>
    <row r="1190" spans="1:13" x14ac:dyDescent="0.2">
      <c r="A1190" s="34" t="s">
        <v>102084</v>
      </c>
      <c r="B1190" s="34">
        <v>904</v>
      </c>
      <c r="C1190" s="34">
        <v>1148</v>
      </c>
      <c r="D1190" s="34">
        <v>1176</v>
      </c>
      <c r="E1190" s="34">
        <v>1250</v>
      </c>
      <c r="F1190" s="34">
        <v>1259</v>
      </c>
      <c r="G1190" s="34">
        <v>1051</v>
      </c>
      <c r="H1190" s="34">
        <v>1355</v>
      </c>
      <c r="I1190" s="34">
        <v>1015</v>
      </c>
      <c r="J1190" s="34">
        <v>1186</v>
      </c>
      <c r="K1190" s="34">
        <v>956</v>
      </c>
      <c r="L1190" s="34">
        <v>1243</v>
      </c>
      <c r="M1190" s="34">
        <v>863</v>
      </c>
    </row>
    <row r="1191" spans="1:13" x14ac:dyDescent="0.2">
      <c r="A1191" s="34" t="s">
        <v>102085</v>
      </c>
      <c r="B1191" s="34">
        <v>647</v>
      </c>
      <c r="C1191" s="34">
        <v>765</v>
      </c>
      <c r="D1191" s="34">
        <v>801</v>
      </c>
      <c r="E1191" s="34">
        <v>788</v>
      </c>
      <c r="F1191" s="34">
        <v>733</v>
      </c>
      <c r="G1191" s="34">
        <v>636</v>
      </c>
      <c r="H1191" s="34">
        <v>799</v>
      </c>
      <c r="I1191" s="34">
        <v>734</v>
      </c>
      <c r="J1191" s="34">
        <v>745</v>
      </c>
      <c r="K1191" s="34">
        <v>619</v>
      </c>
      <c r="L1191" s="34">
        <v>752</v>
      </c>
      <c r="M1191" s="34">
        <v>511</v>
      </c>
    </row>
    <row r="1192" spans="1:13" x14ac:dyDescent="0.2">
      <c r="A1192" s="34" t="s">
        <v>102086</v>
      </c>
      <c r="B1192" s="34">
        <v>1405</v>
      </c>
      <c r="C1192" s="34">
        <v>1180</v>
      </c>
      <c r="D1192" s="34">
        <v>1505</v>
      </c>
      <c r="E1192" s="34">
        <v>1408</v>
      </c>
      <c r="F1192" s="34">
        <v>1253</v>
      </c>
      <c r="G1192" s="34">
        <v>1144</v>
      </c>
      <c r="H1192" s="34">
        <v>1439</v>
      </c>
      <c r="I1192" s="34">
        <v>1240</v>
      </c>
      <c r="J1192" s="34">
        <v>1499</v>
      </c>
      <c r="K1192" s="34">
        <v>1060</v>
      </c>
      <c r="L1192" s="34">
        <v>1252</v>
      </c>
      <c r="M1192" s="34">
        <v>1057</v>
      </c>
    </row>
    <row r="1193" spans="1:13" x14ac:dyDescent="0.2">
      <c r="A1193" s="34" t="s">
        <v>102087</v>
      </c>
      <c r="B1193" s="34">
        <v>954</v>
      </c>
      <c r="C1193" s="34">
        <v>897</v>
      </c>
      <c r="D1193" s="34">
        <v>919</v>
      </c>
      <c r="E1193" s="34">
        <v>946</v>
      </c>
      <c r="F1193" s="34">
        <v>839</v>
      </c>
      <c r="G1193" s="34">
        <v>825</v>
      </c>
      <c r="H1193" s="34">
        <v>1012</v>
      </c>
      <c r="I1193" s="34">
        <v>860</v>
      </c>
      <c r="J1193" s="34">
        <v>1023</v>
      </c>
      <c r="K1193" s="34">
        <v>638</v>
      </c>
      <c r="L1193" s="34">
        <v>832</v>
      </c>
      <c r="M1193" s="34">
        <v>712</v>
      </c>
    </row>
    <row r="1194" spans="1:13" x14ac:dyDescent="0.2">
      <c r="A1194" s="34" t="s">
        <v>102088</v>
      </c>
      <c r="B1194" s="34">
        <v>894</v>
      </c>
      <c r="C1194" s="34">
        <v>873</v>
      </c>
      <c r="D1194" s="34">
        <v>912</v>
      </c>
      <c r="E1194" s="34">
        <v>901</v>
      </c>
      <c r="F1194" s="34">
        <v>769</v>
      </c>
      <c r="G1194" s="34">
        <v>867</v>
      </c>
      <c r="H1194" s="34">
        <v>898</v>
      </c>
      <c r="I1194" s="34">
        <v>878</v>
      </c>
      <c r="J1194" s="34">
        <v>964</v>
      </c>
      <c r="K1194" s="34">
        <v>689</v>
      </c>
      <c r="L1194" s="34">
        <v>849</v>
      </c>
      <c r="M1194" s="34">
        <v>680</v>
      </c>
    </row>
    <row r="1195" spans="1:13" x14ac:dyDescent="0.2">
      <c r="A1195" s="34" t="s">
        <v>102089</v>
      </c>
      <c r="B1195" s="34">
        <v>762</v>
      </c>
      <c r="C1195" s="34">
        <v>787</v>
      </c>
      <c r="D1195" s="34">
        <v>901</v>
      </c>
      <c r="E1195" s="34">
        <v>731</v>
      </c>
      <c r="F1195" s="34">
        <v>617</v>
      </c>
      <c r="G1195" s="34">
        <v>775</v>
      </c>
      <c r="H1195" s="34">
        <v>785</v>
      </c>
      <c r="I1195" s="34">
        <v>719</v>
      </c>
      <c r="J1195" s="34">
        <v>857</v>
      </c>
      <c r="K1195" s="34">
        <v>642</v>
      </c>
      <c r="L1195" s="34">
        <v>738</v>
      </c>
      <c r="M1195" s="34">
        <v>558</v>
      </c>
    </row>
    <row r="1196" spans="1:13" x14ac:dyDescent="0.2">
      <c r="A1196" s="34" t="s">
        <v>102090</v>
      </c>
      <c r="B1196" s="34">
        <v>818</v>
      </c>
      <c r="C1196" s="34">
        <v>756</v>
      </c>
      <c r="D1196" s="34">
        <v>838</v>
      </c>
      <c r="E1196" s="34">
        <v>785</v>
      </c>
      <c r="F1196" s="34">
        <v>752</v>
      </c>
      <c r="G1196" s="34">
        <v>872</v>
      </c>
      <c r="H1196" s="34">
        <v>873</v>
      </c>
      <c r="I1196" s="34">
        <v>874</v>
      </c>
      <c r="J1196" s="34">
        <v>827</v>
      </c>
      <c r="K1196" s="34">
        <v>671</v>
      </c>
      <c r="L1196" s="34">
        <v>862</v>
      </c>
      <c r="M1196" s="34">
        <v>656</v>
      </c>
    </row>
    <row r="1197" spans="1:13" x14ac:dyDescent="0.2">
      <c r="A1197" s="34" t="s">
        <v>102091</v>
      </c>
      <c r="B1197" s="34">
        <v>1228</v>
      </c>
      <c r="C1197" s="34">
        <v>1065</v>
      </c>
      <c r="D1197" s="34">
        <v>1195</v>
      </c>
      <c r="E1197" s="34">
        <v>1223</v>
      </c>
      <c r="F1197" s="34">
        <v>1076</v>
      </c>
      <c r="G1197" s="34">
        <v>1053</v>
      </c>
      <c r="H1197" s="34">
        <v>1275</v>
      </c>
      <c r="I1197" s="34">
        <v>1179</v>
      </c>
      <c r="J1197" s="34">
        <v>1240</v>
      </c>
      <c r="K1197" s="34">
        <v>933</v>
      </c>
      <c r="L1197" s="34">
        <v>1167</v>
      </c>
      <c r="M1197" s="34">
        <v>907</v>
      </c>
    </row>
    <row r="1198" spans="1:13" x14ac:dyDescent="0.2">
      <c r="A1198" s="34" t="s">
        <v>102092</v>
      </c>
      <c r="B1198" s="34">
        <v>774</v>
      </c>
      <c r="C1198" s="34">
        <v>808</v>
      </c>
      <c r="D1198" s="34">
        <v>856</v>
      </c>
      <c r="E1198" s="34">
        <v>866</v>
      </c>
      <c r="F1198" s="34">
        <v>685</v>
      </c>
      <c r="G1198" s="34">
        <v>720</v>
      </c>
      <c r="H1198" s="34">
        <v>937</v>
      </c>
      <c r="I1198" s="34">
        <v>813</v>
      </c>
      <c r="J1198" s="34">
        <v>776</v>
      </c>
      <c r="K1198" s="34">
        <v>643</v>
      </c>
      <c r="L1198" s="34">
        <v>810</v>
      </c>
      <c r="M1198" s="34">
        <v>574</v>
      </c>
    </row>
    <row r="1199" spans="1:13" x14ac:dyDescent="0.2">
      <c r="A1199" s="34" t="s">
        <v>102093</v>
      </c>
      <c r="B1199" s="34">
        <v>1432</v>
      </c>
      <c r="C1199" s="34">
        <v>1403</v>
      </c>
      <c r="D1199" s="34">
        <v>1786</v>
      </c>
      <c r="E1199" s="34">
        <v>1599</v>
      </c>
      <c r="F1199" s="34">
        <v>1576</v>
      </c>
      <c r="G1199" s="34">
        <v>1313</v>
      </c>
      <c r="H1199" s="34">
        <v>1811</v>
      </c>
      <c r="I1199" s="34">
        <v>1406</v>
      </c>
      <c r="J1199" s="34">
        <v>1764</v>
      </c>
      <c r="K1199" s="34">
        <v>1218</v>
      </c>
      <c r="L1199" s="34">
        <v>1625</v>
      </c>
      <c r="M1199" s="34">
        <v>1084</v>
      </c>
    </row>
    <row r="1200" spans="1:13" x14ac:dyDescent="0.2">
      <c r="A1200" s="34" t="s">
        <v>102094</v>
      </c>
      <c r="B1200" s="34">
        <v>1014</v>
      </c>
      <c r="C1200" s="34">
        <v>980</v>
      </c>
      <c r="D1200" s="34">
        <v>1220</v>
      </c>
      <c r="E1200" s="34">
        <v>1155</v>
      </c>
      <c r="F1200" s="34">
        <v>1088</v>
      </c>
      <c r="G1200" s="34">
        <v>1007</v>
      </c>
      <c r="H1200" s="34">
        <v>1238</v>
      </c>
      <c r="I1200" s="34">
        <v>1090</v>
      </c>
      <c r="J1200" s="34">
        <v>1186</v>
      </c>
      <c r="K1200" s="34">
        <v>877</v>
      </c>
      <c r="L1200" s="34">
        <v>1136</v>
      </c>
      <c r="M1200" s="34">
        <v>855</v>
      </c>
    </row>
    <row r="1201" spans="1:13" x14ac:dyDescent="0.2">
      <c r="A1201" s="34" t="s">
        <v>102095</v>
      </c>
      <c r="B1201" s="34">
        <v>891</v>
      </c>
      <c r="C1201" s="34">
        <v>863</v>
      </c>
      <c r="D1201" s="34">
        <v>935</v>
      </c>
      <c r="E1201" s="34">
        <v>954</v>
      </c>
      <c r="F1201" s="34">
        <v>846</v>
      </c>
      <c r="G1201" s="34">
        <v>827</v>
      </c>
      <c r="H1201" s="34">
        <v>962</v>
      </c>
      <c r="I1201" s="34">
        <v>917</v>
      </c>
      <c r="J1201" s="34">
        <v>951</v>
      </c>
      <c r="K1201" s="34">
        <v>726</v>
      </c>
      <c r="L1201" s="34">
        <v>999</v>
      </c>
      <c r="M1201" s="34">
        <v>723</v>
      </c>
    </row>
    <row r="1202" spans="1:13" x14ac:dyDescent="0.2">
      <c r="A1202" s="34" t="s">
        <v>102096</v>
      </c>
      <c r="B1202" s="34">
        <v>409</v>
      </c>
      <c r="C1202" s="34">
        <v>455</v>
      </c>
      <c r="D1202" s="34">
        <v>504</v>
      </c>
      <c r="E1202" s="34">
        <v>407</v>
      </c>
      <c r="F1202" s="34">
        <v>497</v>
      </c>
      <c r="G1202" s="34">
        <v>424</v>
      </c>
      <c r="H1202" s="34">
        <v>598</v>
      </c>
      <c r="I1202" s="34">
        <v>422</v>
      </c>
      <c r="J1202" s="34">
        <v>552</v>
      </c>
      <c r="K1202" s="34">
        <v>357</v>
      </c>
      <c r="L1202" s="34">
        <v>554</v>
      </c>
      <c r="M1202" s="34">
        <v>341</v>
      </c>
    </row>
    <row r="1203" spans="1:13" x14ac:dyDescent="0.2">
      <c r="A1203" s="34" t="s">
        <v>102097</v>
      </c>
      <c r="B1203" s="34">
        <v>337</v>
      </c>
      <c r="C1203" s="34">
        <v>280</v>
      </c>
      <c r="D1203" s="34">
        <v>364</v>
      </c>
      <c r="E1203" s="34">
        <v>382</v>
      </c>
      <c r="F1203" s="34">
        <v>383</v>
      </c>
      <c r="G1203" s="34">
        <v>319</v>
      </c>
      <c r="H1203" s="34">
        <v>342</v>
      </c>
      <c r="I1203" s="34">
        <v>312</v>
      </c>
      <c r="J1203" s="34">
        <v>374</v>
      </c>
      <c r="K1203" s="34">
        <v>254</v>
      </c>
      <c r="L1203" s="34">
        <v>374</v>
      </c>
      <c r="M1203" s="34">
        <v>264</v>
      </c>
    </row>
    <row r="1204" spans="1:13" x14ac:dyDescent="0.2">
      <c r="A1204" s="34" t="s">
        <v>102098</v>
      </c>
      <c r="B1204" s="34">
        <v>318</v>
      </c>
      <c r="C1204" s="34">
        <v>291</v>
      </c>
      <c r="D1204" s="34">
        <v>336</v>
      </c>
      <c r="E1204" s="34">
        <v>295</v>
      </c>
      <c r="F1204" s="34">
        <v>330</v>
      </c>
      <c r="G1204" s="34">
        <v>285</v>
      </c>
      <c r="H1204" s="34">
        <v>422</v>
      </c>
      <c r="I1204" s="34">
        <v>275</v>
      </c>
      <c r="J1204" s="34">
        <v>318</v>
      </c>
      <c r="K1204" s="34">
        <v>282</v>
      </c>
      <c r="L1204" s="34">
        <v>294</v>
      </c>
      <c r="M1204" s="34">
        <v>236</v>
      </c>
    </row>
    <row r="1205" spans="1:13" x14ac:dyDescent="0.2">
      <c r="A1205" s="34" t="s">
        <v>102099</v>
      </c>
      <c r="B1205" s="34">
        <v>280</v>
      </c>
      <c r="C1205" s="34">
        <v>284</v>
      </c>
      <c r="D1205" s="34">
        <v>321</v>
      </c>
      <c r="E1205" s="34">
        <v>351</v>
      </c>
      <c r="F1205" s="34">
        <v>330</v>
      </c>
      <c r="G1205" s="34">
        <v>279</v>
      </c>
      <c r="H1205" s="34">
        <v>359</v>
      </c>
      <c r="I1205" s="34">
        <v>265</v>
      </c>
      <c r="J1205" s="34">
        <v>381</v>
      </c>
      <c r="K1205" s="34">
        <v>225</v>
      </c>
      <c r="L1205" s="34">
        <v>370</v>
      </c>
      <c r="M1205" s="34">
        <v>233</v>
      </c>
    </row>
    <row r="1206" spans="1:13" x14ac:dyDescent="0.2">
      <c r="A1206" s="34" t="s">
        <v>102100</v>
      </c>
      <c r="B1206" s="34">
        <v>580</v>
      </c>
      <c r="C1206" s="34">
        <v>574</v>
      </c>
      <c r="D1206" s="34">
        <v>614</v>
      </c>
      <c r="E1206" s="34">
        <v>609</v>
      </c>
      <c r="F1206" s="34">
        <v>557</v>
      </c>
      <c r="G1206" s="34">
        <v>620</v>
      </c>
      <c r="H1206" s="34">
        <v>664</v>
      </c>
      <c r="I1206" s="34">
        <v>655</v>
      </c>
      <c r="J1206" s="34">
        <v>615</v>
      </c>
      <c r="K1206" s="34">
        <v>520</v>
      </c>
      <c r="L1206" s="34">
        <v>670</v>
      </c>
      <c r="M1206" s="34">
        <v>457</v>
      </c>
    </row>
    <row r="1207" spans="1:13" x14ac:dyDescent="0.2">
      <c r="A1207" s="34" t="s">
        <v>102101</v>
      </c>
      <c r="B1207" s="34">
        <v>540</v>
      </c>
      <c r="C1207" s="34">
        <v>591</v>
      </c>
      <c r="D1207" s="34">
        <v>606</v>
      </c>
      <c r="E1207" s="34">
        <v>698</v>
      </c>
      <c r="F1207" s="34">
        <v>534</v>
      </c>
      <c r="G1207" s="34">
        <v>572</v>
      </c>
      <c r="H1207" s="34">
        <v>761</v>
      </c>
      <c r="I1207" s="34">
        <v>630</v>
      </c>
      <c r="J1207" s="34">
        <v>595</v>
      </c>
      <c r="K1207" s="34">
        <v>515</v>
      </c>
      <c r="L1207" s="34">
        <v>653</v>
      </c>
      <c r="M1207" s="34">
        <v>491</v>
      </c>
    </row>
    <row r="1208" spans="1:13" x14ac:dyDescent="0.2">
      <c r="A1208" s="34" t="s">
        <v>102102</v>
      </c>
      <c r="B1208" s="34">
        <v>526</v>
      </c>
      <c r="C1208" s="34">
        <v>537</v>
      </c>
      <c r="D1208" s="34">
        <v>579</v>
      </c>
      <c r="E1208" s="34">
        <v>561</v>
      </c>
      <c r="F1208" s="34">
        <v>432</v>
      </c>
      <c r="G1208" s="34">
        <v>515</v>
      </c>
      <c r="H1208" s="34">
        <v>624</v>
      </c>
      <c r="I1208" s="34">
        <v>492</v>
      </c>
      <c r="J1208" s="34">
        <v>541</v>
      </c>
      <c r="K1208" s="34">
        <v>427</v>
      </c>
      <c r="L1208" s="34">
        <v>485</v>
      </c>
      <c r="M1208" s="34">
        <v>381</v>
      </c>
    </row>
    <row r="1209" spans="1:13" x14ac:dyDescent="0.2">
      <c r="A1209" s="34" t="s">
        <v>102103</v>
      </c>
      <c r="B1209" s="34">
        <v>193</v>
      </c>
      <c r="C1209" s="34">
        <v>224</v>
      </c>
      <c r="D1209" s="34">
        <v>248</v>
      </c>
      <c r="E1209" s="34">
        <v>254</v>
      </c>
      <c r="F1209" s="34">
        <v>252</v>
      </c>
      <c r="G1209" s="34">
        <v>231</v>
      </c>
      <c r="H1209" s="34">
        <v>252</v>
      </c>
      <c r="I1209" s="34">
        <v>247</v>
      </c>
      <c r="J1209" s="34">
        <v>255</v>
      </c>
      <c r="K1209" s="34">
        <v>211</v>
      </c>
      <c r="L1209" s="34">
        <v>259</v>
      </c>
      <c r="M1209" s="34">
        <v>185</v>
      </c>
    </row>
    <row r="1210" spans="1:13" x14ac:dyDescent="0.2">
      <c r="A1210" s="34" t="s">
        <v>102104</v>
      </c>
      <c r="B1210" s="34">
        <v>274</v>
      </c>
      <c r="C1210" s="34">
        <v>326</v>
      </c>
      <c r="D1210" s="34">
        <v>318</v>
      </c>
      <c r="E1210" s="34">
        <v>316</v>
      </c>
      <c r="F1210" s="34">
        <v>288</v>
      </c>
      <c r="G1210" s="34">
        <v>307</v>
      </c>
      <c r="H1210" s="34">
        <v>355</v>
      </c>
      <c r="I1210" s="34">
        <v>318</v>
      </c>
      <c r="J1210" s="34">
        <v>322</v>
      </c>
      <c r="K1210" s="34">
        <v>252</v>
      </c>
      <c r="L1210" s="34">
        <v>270</v>
      </c>
      <c r="M1210" s="34">
        <v>249</v>
      </c>
    </row>
    <row r="1211" spans="1:13" x14ac:dyDescent="0.2">
      <c r="A1211" s="34" t="s">
        <v>102105</v>
      </c>
      <c r="B1211" s="34">
        <v>364</v>
      </c>
      <c r="C1211" s="34">
        <v>357</v>
      </c>
      <c r="D1211" s="34">
        <v>329</v>
      </c>
      <c r="E1211" s="34">
        <v>339</v>
      </c>
      <c r="F1211" s="34">
        <v>325</v>
      </c>
      <c r="G1211" s="34">
        <v>265</v>
      </c>
      <c r="H1211" s="34">
        <v>356</v>
      </c>
      <c r="I1211" s="34">
        <v>332</v>
      </c>
      <c r="J1211" s="34">
        <v>346</v>
      </c>
      <c r="K1211" s="34">
        <v>300</v>
      </c>
      <c r="L1211" s="34">
        <v>350</v>
      </c>
      <c r="M1211" s="34">
        <v>260</v>
      </c>
    </row>
    <row r="1212" spans="1:13" x14ac:dyDescent="0.2">
      <c r="A1212" s="34" t="s">
        <v>102106</v>
      </c>
      <c r="B1212" s="34">
        <v>283</v>
      </c>
      <c r="C1212" s="34">
        <v>288</v>
      </c>
      <c r="D1212" s="34">
        <v>304</v>
      </c>
      <c r="E1212" s="34">
        <v>328</v>
      </c>
      <c r="F1212" s="34">
        <v>285</v>
      </c>
      <c r="G1212" s="34">
        <v>290</v>
      </c>
      <c r="H1212" s="34">
        <v>331</v>
      </c>
      <c r="I1212" s="34">
        <v>347</v>
      </c>
      <c r="J1212" s="34">
        <v>319</v>
      </c>
      <c r="K1212" s="34">
        <v>270</v>
      </c>
      <c r="L1212" s="34">
        <v>278</v>
      </c>
      <c r="M1212" s="34">
        <v>259</v>
      </c>
    </row>
    <row r="1213" spans="1:13" x14ac:dyDescent="0.2">
      <c r="A1213" s="34" t="s">
        <v>102107</v>
      </c>
      <c r="B1213" s="34">
        <v>462</v>
      </c>
      <c r="C1213" s="34">
        <v>489</v>
      </c>
      <c r="D1213" s="34">
        <v>409</v>
      </c>
      <c r="E1213" s="34">
        <v>536</v>
      </c>
      <c r="F1213" s="34">
        <v>352</v>
      </c>
      <c r="G1213" s="34">
        <v>410</v>
      </c>
      <c r="H1213" s="34">
        <v>582</v>
      </c>
      <c r="I1213" s="34">
        <v>472</v>
      </c>
      <c r="J1213" s="34">
        <v>471</v>
      </c>
      <c r="K1213" s="34">
        <v>395</v>
      </c>
      <c r="L1213" s="34">
        <v>466</v>
      </c>
      <c r="M1213" s="34">
        <v>368</v>
      </c>
    </row>
    <row r="1214" spans="1:13" x14ac:dyDescent="0.2">
      <c r="A1214" s="34" t="s">
        <v>102108</v>
      </c>
      <c r="B1214" s="34">
        <v>425</v>
      </c>
      <c r="C1214" s="34">
        <v>474</v>
      </c>
      <c r="D1214" s="34">
        <v>472</v>
      </c>
      <c r="E1214" s="34">
        <v>495</v>
      </c>
      <c r="F1214" s="34">
        <v>419</v>
      </c>
      <c r="G1214" s="34">
        <v>453</v>
      </c>
      <c r="H1214" s="34">
        <v>554</v>
      </c>
      <c r="I1214" s="34">
        <v>530</v>
      </c>
      <c r="J1214" s="34">
        <v>544</v>
      </c>
      <c r="K1214" s="34">
        <v>419</v>
      </c>
      <c r="L1214" s="34">
        <v>354</v>
      </c>
      <c r="M1214" s="34">
        <v>353</v>
      </c>
    </row>
    <row r="1215" spans="1:13" x14ac:dyDescent="0.2">
      <c r="A1215" s="34" t="s">
        <v>102109</v>
      </c>
      <c r="B1215" s="34">
        <v>237</v>
      </c>
      <c r="C1215" s="34">
        <v>240</v>
      </c>
      <c r="D1215" s="34">
        <v>258</v>
      </c>
      <c r="E1215" s="34">
        <v>285</v>
      </c>
      <c r="F1215" s="34">
        <v>217</v>
      </c>
      <c r="G1215" s="34">
        <v>223</v>
      </c>
      <c r="H1215" s="34">
        <v>308</v>
      </c>
      <c r="I1215" s="34">
        <v>212</v>
      </c>
      <c r="J1215" s="34">
        <v>258</v>
      </c>
      <c r="K1215" s="34">
        <v>214</v>
      </c>
      <c r="L1215" s="34">
        <v>280</v>
      </c>
      <c r="M1215" s="34">
        <v>188</v>
      </c>
    </row>
    <row r="1216" spans="1:13" x14ac:dyDescent="0.2">
      <c r="A1216" s="34" t="s">
        <v>102110</v>
      </c>
      <c r="B1216" s="34">
        <v>363</v>
      </c>
      <c r="C1216" s="34">
        <v>382</v>
      </c>
      <c r="D1216" s="34">
        <v>455</v>
      </c>
      <c r="E1216" s="34">
        <v>405</v>
      </c>
      <c r="F1216" s="34">
        <v>372</v>
      </c>
      <c r="G1216" s="34">
        <v>359</v>
      </c>
      <c r="H1216" s="34">
        <v>466</v>
      </c>
      <c r="I1216" s="34">
        <v>413</v>
      </c>
      <c r="J1216" s="34">
        <v>419</v>
      </c>
      <c r="K1216" s="34">
        <v>339</v>
      </c>
      <c r="L1216" s="34">
        <v>404</v>
      </c>
      <c r="M1216" s="34">
        <v>310</v>
      </c>
    </row>
    <row r="1217" spans="1:13" x14ac:dyDescent="0.2">
      <c r="A1217" s="34" t="s">
        <v>102111</v>
      </c>
      <c r="B1217" s="34">
        <v>664</v>
      </c>
      <c r="C1217" s="34">
        <v>662</v>
      </c>
      <c r="D1217" s="34">
        <v>708</v>
      </c>
      <c r="E1217" s="34">
        <v>733</v>
      </c>
      <c r="F1217" s="34">
        <v>613</v>
      </c>
      <c r="G1217" s="34">
        <v>667</v>
      </c>
      <c r="H1217" s="34">
        <v>837</v>
      </c>
      <c r="I1217" s="34">
        <v>662</v>
      </c>
      <c r="J1217" s="34">
        <v>708</v>
      </c>
      <c r="K1217" s="34">
        <v>582</v>
      </c>
      <c r="L1217" s="34">
        <v>682</v>
      </c>
      <c r="M1217" s="34">
        <v>581</v>
      </c>
    </row>
    <row r="1218" spans="1:13" x14ac:dyDescent="0.2">
      <c r="A1218" s="34" t="s">
        <v>102112</v>
      </c>
      <c r="B1218" s="34">
        <v>482</v>
      </c>
      <c r="C1218" s="34">
        <v>487</v>
      </c>
      <c r="D1218" s="34">
        <v>503</v>
      </c>
      <c r="E1218" s="34">
        <v>516</v>
      </c>
      <c r="F1218" s="34">
        <v>408</v>
      </c>
      <c r="G1218" s="34">
        <v>482</v>
      </c>
      <c r="H1218" s="34">
        <v>526</v>
      </c>
      <c r="I1218" s="34">
        <v>488</v>
      </c>
      <c r="J1218" s="34">
        <v>488</v>
      </c>
      <c r="K1218" s="34">
        <v>393</v>
      </c>
      <c r="L1218" s="34">
        <v>493</v>
      </c>
      <c r="M1218" s="34">
        <v>430</v>
      </c>
    </row>
    <row r="1219" spans="1:13" x14ac:dyDescent="0.2">
      <c r="A1219" s="34" t="s">
        <v>102113</v>
      </c>
      <c r="B1219" s="34">
        <v>603</v>
      </c>
      <c r="C1219" s="34">
        <v>584</v>
      </c>
      <c r="D1219" s="34">
        <v>529</v>
      </c>
      <c r="E1219" s="34">
        <v>639</v>
      </c>
      <c r="F1219" s="34">
        <v>524</v>
      </c>
      <c r="G1219" s="34">
        <v>530</v>
      </c>
      <c r="H1219" s="34">
        <v>699</v>
      </c>
      <c r="I1219" s="34">
        <v>518</v>
      </c>
      <c r="J1219" s="34">
        <v>650</v>
      </c>
      <c r="K1219" s="34">
        <v>515</v>
      </c>
      <c r="L1219" s="34">
        <v>513</v>
      </c>
      <c r="M1219" s="34">
        <v>462</v>
      </c>
    </row>
    <row r="1220" spans="1:13" x14ac:dyDescent="0.2">
      <c r="A1220" s="34" t="s">
        <v>102114</v>
      </c>
      <c r="B1220" s="34">
        <v>365</v>
      </c>
      <c r="C1220" s="34">
        <v>387</v>
      </c>
      <c r="D1220" s="34">
        <v>383</v>
      </c>
      <c r="E1220" s="34">
        <v>407</v>
      </c>
      <c r="F1220" s="34">
        <v>382</v>
      </c>
      <c r="G1220" s="34">
        <v>329</v>
      </c>
      <c r="H1220" s="34">
        <v>426</v>
      </c>
      <c r="I1220" s="34">
        <v>380</v>
      </c>
      <c r="J1220" s="34">
        <v>448</v>
      </c>
      <c r="K1220" s="34">
        <v>325</v>
      </c>
      <c r="L1220" s="34">
        <v>399</v>
      </c>
      <c r="M1220" s="34">
        <v>269</v>
      </c>
    </row>
    <row r="1221" spans="1:13" x14ac:dyDescent="0.2">
      <c r="A1221" s="34" t="s">
        <v>102115</v>
      </c>
      <c r="B1221" s="34">
        <v>480</v>
      </c>
      <c r="C1221" s="34">
        <v>500</v>
      </c>
      <c r="D1221" s="34">
        <v>575</v>
      </c>
      <c r="E1221" s="34">
        <v>504</v>
      </c>
      <c r="F1221" s="34">
        <v>431</v>
      </c>
      <c r="G1221" s="34">
        <v>392</v>
      </c>
      <c r="H1221" s="34">
        <v>563</v>
      </c>
      <c r="I1221" s="34">
        <v>485</v>
      </c>
      <c r="J1221" s="34">
        <v>545</v>
      </c>
      <c r="K1221" s="34">
        <v>396</v>
      </c>
      <c r="L1221" s="34">
        <v>498</v>
      </c>
      <c r="M1221" s="34">
        <v>400</v>
      </c>
    </row>
    <row r="1222" spans="1:13" x14ac:dyDescent="0.2">
      <c r="A1222" s="34" t="s">
        <v>102116</v>
      </c>
      <c r="B1222" s="34">
        <v>841</v>
      </c>
      <c r="C1222" s="34">
        <v>706</v>
      </c>
      <c r="D1222" s="34">
        <v>849</v>
      </c>
      <c r="E1222" s="34">
        <v>799</v>
      </c>
      <c r="F1222" s="34">
        <v>810</v>
      </c>
      <c r="G1222" s="34">
        <v>714</v>
      </c>
      <c r="H1222" s="34">
        <v>915</v>
      </c>
      <c r="I1222" s="34">
        <v>768</v>
      </c>
      <c r="J1222" s="34">
        <v>847</v>
      </c>
      <c r="K1222" s="34">
        <v>620</v>
      </c>
      <c r="L1222" s="34">
        <v>806</v>
      </c>
      <c r="M1222" s="34">
        <v>603</v>
      </c>
    </row>
    <row r="1223" spans="1:13" x14ac:dyDescent="0.2">
      <c r="A1223" s="34" t="s">
        <v>102117</v>
      </c>
      <c r="B1223" s="34">
        <v>337</v>
      </c>
      <c r="C1223" s="34">
        <v>432</v>
      </c>
      <c r="D1223" s="34">
        <v>390</v>
      </c>
      <c r="E1223" s="34">
        <v>396</v>
      </c>
      <c r="F1223" s="34">
        <v>329</v>
      </c>
      <c r="G1223" s="34">
        <v>377</v>
      </c>
      <c r="H1223" s="34">
        <v>394</v>
      </c>
      <c r="I1223" s="34">
        <v>359</v>
      </c>
      <c r="J1223" s="34">
        <v>363</v>
      </c>
      <c r="K1223" s="34">
        <v>311</v>
      </c>
      <c r="L1223" s="34">
        <v>330</v>
      </c>
      <c r="M1223" s="34">
        <v>295</v>
      </c>
    </row>
    <row r="1224" spans="1:13" x14ac:dyDescent="0.2">
      <c r="A1224" s="34" t="s">
        <v>102118</v>
      </c>
      <c r="B1224" s="34">
        <v>331</v>
      </c>
      <c r="C1224" s="34">
        <v>310</v>
      </c>
      <c r="D1224" s="34">
        <v>327</v>
      </c>
      <c r="E1224" s="34">
        <v>364</v>
      </c>
      <c r="F1224" s="34">
        <v>293</v>
      </c>
      <c r="G1224" s="34">
        <v>293</v>
      </c>
      <c r="H1224" s="34">
        <v>352</v>
      </c>
      <c r="I1224" s="34">
        <v>320</v>
      </c>
      <c r="J1224" s="34">
        <v>374</v>
      </c>
      <c r="K1224" s="34">
        <v>252</v>
      </c>
      <c r="L1224" s="34">
        <v>332</v>
      </c>
      <c r="M1224" s="34">
        <v>228</v>
      </c>
    </row>
    <row r="1225" spans="1:13" x14ac:dyDescent="0.2">
      <c r="A1225" s="34" t="s">
        <v>102119</v>
      </c>
      <c r="B1225" s="34">
        <v>253</v>
      </c>
      <c r="C1225" s="34">
        <v>319</v>
      </c>
      <c r="D1225" s="34">
        <v>292</v>
      </c>
      <c r="E1225" s="34">
        <v>289</v>
      </c>
      <c r="F1225" s="34">
        <v>232</v>
      </c>
      <c r="G1225" s="34">
        <v>296</v>
      </c>
      <c r="H1225" s="34">
        <v>327</v>
      </c>
      <c r="I1225" s="34">
        <v>306</v>
      </c>
      <c r="J1225" s="34">
        <v>318</v>
      </c>
      <c r="K1225" s="34">
        <v>273</v>
      </c>
      <c r="L1225" s="34">
        <v>237</v>
      </c>
      <c r="M1225" s="34">
        <v>270</v>
      </c>
    </row>
    <row r="1226" spans="1:13" x14ac:dyDescent="0.2">
      <c r="A1226" s="34" t="s">
        <v>102120</v>
      </c>
      <c r="B1226" s="34">
        <v>237</v>
      </c>
      <c r="C1226" s="34">
        <v>240</v>
      </c>
      <c r="D1226" s="34">
        <v>293</v>
      </c>
      <c r="E1226" s="34">
        <v>275</v>
      </c>
      <c r="F1226" s="34">
        <v>232</v>
      </c>
      <c r="G1226" s="34">
        <v>233</v>
      </c>
      <c r="H1226" s="34">
        <v>253</v>
      </c>
      <c r="I1226" s="34">
        <v>264</v>
      </c>
      <c r="J1226" s="34">
        <v>272</v>
      </c>
      <c r="K1226" s="34">
        <v>186</v>
      </c>
      <c r="L1226" s="34">
        <v>273</v>
      </c>
      <c r="M1226" s="34">
        <v>183</v>
      </c>
    </row>
    <row r="1227" spans="1:13" x14ac:dyDescent="0.2">
      <c r="A1227" s="34" t="s">
        <v>102121</v>
      </c>
      <c r="B1227" s="34">
        <v>363</v>
      </c>
      <c r="C1227" s="34">
        <v>333</v>
      </c>
      <c r="D1227" s="34">
        <v>461</v>
      </c>
      <c r="E1227" s="34">
        <v>372</v>
      </c>
      <c r="F1227" s="34">
        <v>353</v>
      </c>
      <c r="G1227" s="34">
        <v>339</v>
      </c>
      <c r="H1227" s="34">
        <v>414</v>
      </c>
      <c r="I1227" s="34">
        <v>362</v>
      </c>
      <c r="J1227" s="34">
        <v>445</v>
      </c>
      <c r="K1227" s="34">
        <v>257</v>
      </c>
      <c r="L1227" s="34">
        <v>401</v>
      </c>
      <c r="M1227" s="34">
        <v>250</v>
      </c>
    </row>
    <row r="1228" spans="1:13" x14ac:dyDescent="0.2">
      <c r="A1228" s="34" t="s">
        <v>102122</v>
      </c>
      <c r="B1228" s="34">
        <v>444</v>
      </c>
      <c r="C1228" s="34">
        <v>481</v>
      </c>
      <c r="D1228" s="34">
        <v>539</v>
      </c>
      <c r="E1228" s="34">
        <v>486</v>
      </c>
      <c r="F1228" s="34">
        <v>456</v>
      </c>
      <c r="G1228" s="34">
        <v>448</v>
      </c>
      <c r="H1228" s="34">
        <v>544</v>
      </c>
      <c r="I1228" s="34">
        <v>542</v>
      </c>
      <c r="J1228" s="34">
        <v>570</v>
      </c>
      <c r="K1228" s="34">
        <v>437</v>
      </c>
      <c r="L1228" s="34">
        <v>528</v>
      </c>
      <c r="M1228" s="34">
        <v>385</v>
      </c>
    </row>
    <row r="1229" spans="1:13" x14ac:dyDescent="0.2">
      <c r="A1229" s="34" t="s">
        <v>102123</v>
      </c>
      <c r="B1229" s="34">
        <v>345</v>
      </c>
      <c r="C1229" s="34">
        <v>409</v>
      </c>
      <c r="D1229" s="34">
        <v>379</v>
      </c>
      <c r="E1229" s="34">
        <v>448</v>
      </c>
      <c r="F1229" s="34">
        <v>375</v>
      </c>
      <c r="G1229" s="34">
        <v>432</v>
      </c>
      <c r="H1229" s="34">
        <v>551</v>
      </c>
      <c r="I1229" s="34">
        <v>462</v>
      </c>
      <c r="J1229" s="34">
        <v>422</v>
      </c>
      <c r="K1229" s="34">
        <v>354</v>
      </c>
      <c r="L1229" s="34">
        <v>374</v>
      </c>
      <c r="M1229" s="34">
        <v>309</v>
      </c>
    </row>
    <row r="1230" spans="1:13" x14ac:dyDescent="0.2">
      <c r="A1230" s="34" t="s">
        <v>102124</v>
      </c>
      <c r="B1230" s="34">
        <v>232</v>
      </c>
      <c r="C1230" s="34">
        <v>223</v>
      </c>
      <c r="D1230" s="34">
        <v>238</v>
      </c>
      <c r="E1230" s="34">
        <v>247</v>
      </c>
      <c r="F1230" s="34">
        <v>254</v>
      </c>
      <c r="G1230" s="34">
        <v>195</v>
      </c>
      <c r="H1230" s="34">
        <v>251</v>
      </c>
      <c r="I1230" s="34">
        <v>235</v>
      </c>
      <c r="J1230" s="34">
        <v>292</v>
      </c>
      <c r="K1230" s="34">
        <v>205</v>
      </c>
      <c r="L1230" s="34">
        <v>244</v>
      </c>
      <c r="M1230" s="34">
        <v>151</v>
      </c>
    </row>
    <row r="1231" spans="1:13" x14ac:dyDescent="0.2">
      <c r="A1231" s="34" t="s">
        <v>102125</v>
      </c>
      <c r="B1231" s="34">
        <v>310</v>
      </c>
      <c r="C1231" s="34">
        <v>303</v>
      </c>
      <c r="D1231" s="34">
        <v>292</v>
      </c>
      <c r="E1231" s="34">
        <v>288</v>
      </c>
      <c r="F1231" s="34">
        <v>323</v>
      </c>
      <c r="G1231" s="34">
        <v>297</v>
      </c>
      <c r="H1231" s="34">
        <v>292</v>
      </c>
      <c r="I1231" s="34">
        <v>315</v>
      </c>
      <c r="J1231" s="34">
        <v>277</v>
      </c>
      <c r="K1231" s="34">
        <v>234</v>
      </c>
      <c r="L1231" s="34">
        <v>280</v>
      </c>
      <c r="M1231" s="34">
        <v>256</v>
      </c>
    </row>
    <row r="1232" spans="1:13" x14ac:dyDescent="0.2">
      <c r="A1232" s="34" t="s">
        <v>102126</v>
      </c>
      <c r="B1232" s="34">
        <v>325</v>
      </c>
      <c r="C1232" s="34">
        <v>441</v>
      </c>
      <c r="D1232" s="34">
        <v>449</v>
      </c>
      <c r="E1232" s="34">
        <v>442</v>
      </c>
      <c r="F1232" s="34">
        <v>403</v>
      </c>
      <c r="G1232" s="34">
        <v>369</v>
      </c>
      <c r="H1232" s="34">
        <v>475</v>
      </c>
      <c r="I1232" s="34">
        <v>428</v>
      </c>
      <c r="J1232" s="34">
        <v>431</v>
      </c>
      <c r="K1232" s="34">
        <v>335</v>
      </c>
      <c r="L1232" s="34">
        <v>385</v>
      </c>
      <c r="M1232" s="34">
        <v>306</v>
      </c>
    </row>
    <row r="1233" spans="1:13" x14ac:dyDescent="0.2">
      <c r="A1233" s="34" t="s">
        <v>102127</v>
      </c>
      <c r="B1233" s="34">
        <v>235</v>
      </c>
      <c r="C1233" s="34">
        <v>220</v>
      </c>
      <c r="D1233" s="34">
        <v>265</v>
      </c>
      <c r="E1233" s="34">
        <v>309</v>
      </c>
      <c r="F1233" s="34">
        <v>251</v>
      </c>
      <c r="G1233" s="34">
        <v>247</v>
      </c>
      <c r="H1233" s="34">
        <v>282</v>
      </c>
      <c r="I1233" s="34">
        <v>279</v>
      </c>
      <c r="J1233" s="34">
        <v>294</v>
      </c>
      <c r="K1233" s="34">
        <v>241</v>
      </c>
      <c r="L1233" s="34">
        <v>242</v>
      </c>
      <c r="M1233" s="34">
        <v>197</v>
      </c>
    </row>
    <row r="1234" spans="1:13" x14ac:dyDescent="0.2">
      <c r="A1234" s="34" t="s">
        <v>102128</v>
      </c>
      <c r="B1234" s="34">
        <v>549</v>
      </c>
      <c r="C1234" s="34">
        <v>638</v>
      </c>
      <c r="D1234" s="34">
        <v>648</v>
      </c>
      <c r="E1234" s="34">
        <v>630</v>
      </c>
      <c r="F1234" s="34">
        <v>570</v>
      </c>
      <c r="G1234" s="34">
        <v>517</v>
      </c>
      <c r="H1234" s="34">
        <v>663</v>
      </c>
      <c r="I1234" s="34">
        <v>573</v>
      </c>
      <c r="J1234" s="34">
        <v>709</v>
      </c>
      <c r="K1234" s="34">
        <v>504</v>
      </c>
      <c r="L1234" s="34">
        <v>564</v>
      </c>
      <c r="M1234" s="34">
        <v>485</v>
      </c>
    </row>
    <row r="1235" spans="1:13" x14ac:dyDescent="0.2">
      <c r="A1235" s="34" t="s">
        <v>102129</v>
      </c>
      <c r="B1235" s="34">
        <v>298</v>
      </c>
      <c r="C1235" s="34">
        <v>239</v>
      </c>
      <c r="D1235" s="34">
        <v>321</v>
      </c>
      <c r="E1235" s="34">
        <v>284</v>
      </c>
      <c r="F1235" s="34">
        <v>342</v>
      </c>
      <c r="G1235" s="34">
        <v>241</v>
      </c>
      <c r="H1235" s="34">
        <v>422</v>
      </c>
      <c r="I1235" s="34">
        <v>260</v>
      </c>
      <c r="J1235" s="34">
        <v>353</v>
      </c>
      <c r="K1235" s="34">
        <v>197</v>
      </c>
      <c r="L1235" s="34">
        <v>241</v>
      </c>
      <c r="M1235" s="34">
        <v>218</v>
      </c>
    </row>
    <row r="1236" spans="1:13" x14ac:dyDescent="0.2">
      <c r="A1236" s="34" t="s">
        <v>102130</v>
      </c>
      <c r="B1236" s="34">
        <v>371</v>
      </c>
      <c r="C1236" s="34">
        <v>383</v>
      </c>
      <c r="D1236" s="34">
        <v>359</v>
      </c>
      <c r="E1236" s="34">
        <v>455</v>
      </c>
      <c r="F1236" s="34">
        <v>294</v>
      </c>
      <c r="G1236" s="34">
        <v>310</v>
      </c>
      <c r="H1236" s="34">
        <v>444</v>
      </c>
      <c r="I1236" s="34">
        <v>326</v>
      </c>
      <c r="J1236" s="34">
        <v>378</v>
      </c>
      <c r="K1236" s="34">
        <v>327</v>
      </c>
      <c r="L1236" s="34">
        <v>374</v>
      </c>
      <c r="M1236" s="34">
        <v>273</v>
      </c>
    </row>
    <row r="1237" spans="1:13" x14ac:dyDescent="0.2">
      <c r="A1237" s="34" t="s">
        <v>102131</v>
      </c>
      <c r="B1237" s="34">
        <v>429</v>
      </c>
      <c r="C1237" s="34">
        <v>446</v>
      </c>
      <c r="D1237" s="34">
        <v>358</v>
      </c>
      <c r="E1237" s="34">
        <v>405</v>
      </c>
      <c r="F1237" s="34">
        <v>386</v>
      </c>
      <c r="G1237" s="34">
        <v>366</v>
      </c>
      <c r="H1237" s="34">
        <v>366</v>
      </c>
      <c r="I1237" s="34">
        <v>461</v>
      </c>
      <c r="J1237" s="34">
        <v>405</v>
      </c>
      <c r="K1237" s="34">
        <v>329</v>
      </c>
      <c r="L1237" s="34">
        <v>416</v>
      </c>
      <c r="M1237" s="34">
        <v>339</v>
      </c>
    </row>
    <row r="1238" spans="1:13" x14ac:dyDescent="0.2">
      <c r="A1238" s="34" t="s">
        <v>102132</v>
      </c>
      <c r="B1238" s="34">
        <v>206</v>
      </c>
      <c r="C1238" s="34">
        <v>241</v>
      </c>
      <c r="D1238" s="34">
        <v>293</v>
      </c>
      <c r="E1238" s="34">
        <v>250</v>
      </c>
      <c r="F1238" s="34">
        <v>257</v>
      </c>
      <c r="G1238" s="34">
        <v>235</v>
      </c>
      <c r="H1238" s="34">
        <v>254</v>
      </c>
      <c r="I1238" s="34">
        <v>194</v>
      </c>
      <c r="J1238" s="34">
        <v>306</v>
      </c>
      <c r="K1238" s="34">
        <v>244</v>
      </c>
      <c r="L1238" s="34">
        <v>326</v>
      </c>
      <c r="M1238" s="34">
        <v>164</v>
      </c>
    </row>
    <row r="1239" spans="1:13" x14ac:dyDescent="0.2">
      <c r="A1239" s="34" t="s">
        <v>102133</v>
      </c>
      <c r="B1239" s="34">
        <v>239</v>
      </c>
      <c r="C1239" s="34">
        <v>294</v>
      </c>
      <c r="D1239" s="34">
        <v>302</v>
      </c>
      <c r="E1239" s="34">
        <v>314</v>
      </c>
      <c r="F1239" s="34">
        <v>245</v>
      </c>
      <c r="G1239" s="34">
        <v>312</v>
      </c>
      <c r="H1239" s="34">
        <v>274</v>
      </c>
      <c r="I1239" s="34">
        <v>286</v>
      </c>
      <c r="J1239" s="34">
        <v>281</v>
      </c>
      <c r="K1239" s="34">
        <v>234</v>
      </c>
      <c r="L1239" s="34">
        <v>341</v>
      </c>
      <c r="M1239" s="34">
        <v>250</v>
      </c>
    </row>
    <row r="1240" spans="1:13" x14ac:dyDescent="0.2">
      <c r="A1240" s="34" t="s">
        <v>102134</v>
      </c>
      <c r="B1240" s="34">
        <v>310</v>
      </c>
      <c r="C1240" s="34">
        <v>205</v>
      </c>
      <c r="D1240" s="34">
        <v>314</v>
      </c>
      <c r="E1240" s="34">
        <v>283</v>
      </c>
      <c r="F1240" s="34">
        <v>254</v>
      </c>
      <c r="G1240" s="34">
        <v>255</v>
      </c>
      <c r="H1240" s="34">
        <v>262</v>
      </c>
      <c r="I1240" s="34">
        <v>279</v>
      </c>
      <c r="J1240" s="34">
        <v>297</v>
      </c>
      <c r="K1240" s="34">
        <v>245</v>
      </c>
      <c r="L1240" s="34">
        <v>225</v>
      </c>
      <c r="M1240" s="34">
        <v>238</v>
      </c>
    </row>
    <row r="1241" spans="1:13" x14ac:dyDescent="0.2">
      <c r="A1241" s="34" t="s">
        <v>102135</v>
      </c>
      <c r="B1241" s="34">
        <v>352</v>
      </c>
      <c r="C1241" s="34">
        <v>285</v>
      </c>
      <c r="D1241" s="34">
        <v>367</v>
      </c>
      <c r="E1241" s="34">
        <v>325</v>
      </c>
      <c r="F1241" s="34">
        <v>336</v>
      </c>
      <c r="G1241" s="34">
        <v>262</v>
      </c>
      <c r="H1241" s="34">
        <v>368</v>
      </c>
      <c r="I1241" s="34">
        <v>281</v>
      </c>
      <c r="J1241" s="34">
        <v>425</v>
      </c>
      <c r="K1241" s="34">
        <v>235</v>
      </c>
      <c r="L1241" s="34">
        <v>403</v>
      </c>
      <c r="M1241" s="34">
        <v>212</v>
      </c>
    </row>
    <row r="1242" spans="1:13" x14ac:dyDescent="0.2">
      <c r="A1242" s="34" t="s">
        <v>102136</v>
      </c>
      <c r="B1242" s="34">
        <v>227</v>
      </c>
      <c r="C1242" s="34">
        <v>286</v>
      </c>
      <c r="D1242" s="34">
        <v>308</v>
      </c>
      <c r="E1242" s="34">
        <v>346</v>
      </c>
      <c r="F1242" s="34">
        <v>271</v>
      </c>
      <c r="G1242" s="34">
        <v>257</v>
      </c>
      <c r="H1242" s="34">
        <v>260</v>
      </c>
      <c r="I1242" s="34">
        <v>305</v>
      </c>
      <c r="J1242" s="34">
        <v>294</v>
      </c>
      <c r="K1242" s="34">
        <v>236</v>
      </c>
      <c r="L1242" s="34">
        <v>244</v>
      </c>
      <c r="M1242" s="34">
        <v>220</v>
      </c>
    </row>
    <row r="1243" spans="1:13" x14ac:dyDescent="0.2">
      <c r="A1243" s="34" t="s">
        <v>102137</v>
      </c>
      <c r="B1243" s="34">
        <v>409</v>
      </c>
      <c r="C1243" s="34">
        <v>402</v>
      </c>
      <c r="D1243" s="34">
        <v>435</v>
      </c>
      <c r="E1243" s="34">
        <v>365</v>
      </c>
      <c r="F1243" s="34">
        <v>342</v>
      </c>
      <c r="G1243" s="34">
        <v>341</v>
      </c>
      <c r="H1243" s="34">
        <v>388</v>
      </c>
      <c r="I1243" s="34">
        <v>362</v>
      </c>
      <c r="J1243" s="34">
        <v>405</v>
      </c>
      <c r="K1243" s="34">
        <v>298</v>
      </c>
      <c r="L1243" s="34">
        <v>441</v>
      </c>
      <c r="M1243" s="34">
        <v>268</v>
      </c>
    </row>
    <row r="1244" spans="1:13" x14ac:dyDescent="0.2">
      <c r="A1244" s="34" t="s">
        <v>102138</v>
      </c>
      <c r="B1244" s="34">
        <v>343</v>
      </c>
      <c r="C1244" s="34">
        <v>299</v>
      </c>
      <c r="D1244" s="34">
        <v>377</v>
      </c>
      <c r="E1244" s="34">
        <v>407</v>
      </c>
      <c r="F1244" s="34">
        <v>279</v>
      </c>
      <c r="G1244" s="34">
        <v>278</v>
      </c>
      <c r="H1244" s="34">
        <v>306</v>
      </c>
      <c r="I1244" s="34">
        <v>335</v>
      </c>
      <c r="J1244" s="34">
        <v>361</v>
      </c>
      <c r="K1244" s="34">
        <v>282</v>
      </c>
      <c r="L1244" s="34">
        <v>247</v>
      </c>
      <c r="M1244" s="34">
        <v>258</v>
      </c>
    </row>
    <row r="1245" spans="1:13" x14ac:dyDescent="0.2">
      <c r="A1245" s="34" t="s">
        <v>102139</v>
      </c>
      <c r="B1245" s="34">
        <v>524</v>
      </c>
      <c r="C1245" s="34">
        <v>550</v>
      </c>
      <c r="D1245" s="34">
        <v>569</v>
      </c>
      <c r="E1245" s="34">
        <v>570</v>
      </c>
      <c r="F1245" s="34">
        <v>542</v>
      </c>
      <c r="G1245" s="34">
        <v>409</v>
      </c>
      <c r="H1245" s="34">
        <v>624</v>
      </c>
      <c r="I1245" s="34">
        <v>490</v>
      </c>
      <c r="J1245" s="34">
        <v>548</v>
      </c>
      <c r="K1245" s="34">
        <v>384</v>
      </c>
      <c r="L1245" s="34">
        <v>528</v>
      </c>
      <c r="M1245" s="34">
        <v>391</v>
      </c>
    </row>
    <row r="1246" spans="1:13" x14ac:dyDescent="0.2">
      <c r="A1246" s="34" t="s">
        <v>102140</v>
      </c>
      <c r="B1246" s="34">
        <v>336</v>
      </c>
      <c r="C1246" s="34">
        <v>423</v>
      </c>
      <c r="D1246" s="34">
        <v>434</v>
      </c>
      <c r="E1246" s="34">
        <v>438</v>
      </c>
      <c r="F1246" s="34">
        <v>393</v>
      </c>
      <c r="G1246" s="34">
        <v>353</v>
      </c>
      <c r="H1246" s="34">
        <v>427</v>
      </c>
      <c r="I1246" s="34">
        <v>387</v>
      </c>
      <c r="J1246" s="34">
        <v>417</v>
      </c>
      <c r="K1246" s="34">
        <v>310</v>
      </c>
      <c r="L1246" s="34">
        <v>489</v>
      </c>
      <c r="M1246" s="34">
        <v>295</v>
      </c>
    </row>
    <row r="1247" spans="1:13" x14ac:dyDescent="0.2">
      <c r="A1247" s="34" t="s">
        <v>102141</v>
      </c>
      <c r="B1247" s="34">
        <v>277</v>
      </c>
      <c r="C1247" s="34">
        <v>268</v>
      </c>
      <c r="D1247" s="34">
        <v>293</v>
      </c>
      <c r="E1247" s="34">
        <v>258</v>
      </c>
      <c r="F1247" s="34">
        <v>274</v>
      </c>
      <c r="G1247" s="34">
        <v>301</v>
      </c>
      <c r="H1247" s="34">
        <v>292</v>
      </c>
      <c r="I1247" s="34">
        <v>268</v>
      </c>
      <c r="J1247" s="34">
        <v>276</v>
      </c>
      <c r="K1247" s="34">
        <v>228</v>
      </c>
      <c r="L1247" s="34">
        <v>280</v>
      </c>
      <c r="M1247" s="34">
        <v>217</v>
      </c>
    </row>
    <row r="1248" spans="1:13" x14ac:dyDescent="0.2">
      <c r="A1248" s="34" t="s">
        <v>102142</v>
      </c>
      <c r="B1248" s="34">
        <v>272</v>
      </c>
      <c r="C1248" s="34">
        <v>337</v>
      </c>
      <c r="D1248" s="34">
        <v>289</v>
      </c>
      <c r="E1248" s="34">
        <v>331</v>
      </c>
      <c r="F1248" s="34">
        <v>337</v>
      </c>
      <c r="G1248" s="34">
        <v>284</v>
      </c>
      <c r="H1248" s="34">
        <v>300</v>
      </c>
      <c r="I1248" s="34">
        <v>316</v>
      </c>
      <c r="J1248" s="34">
        <v>359</v>
      </c>
      <c r="K1248" s="34">
        <v>303</v>
      </c>
      <c r="L1248" s="34">
        <v>310</v>
      </c>
      <c r="M1248" s="34">
        <v>230</v>
      </c>
    </row>
    <row r="1249" spans="1:13" x14ac:dyDescent="0.2">
      <c r="A1249" s="34" t="s">
        <v>102143</v>
      </c>
      <c r="B1249" s="34">
        <v>417</v>
      </c>
      <c r="C1249" s="34">
        <v>468</v>
      </c>
      <c r="D1249" s="34">
        <v>470</v>
      </c>
      <c r="E1249" s="34">
        <v>545</v>
      </c>
      <c r="F1249" s="34">
        <v>385</v>
      </c>
      <c r="G1249" s="34">
        <v>419</v>
      </c>
      <c r="H1249" s="34">
        <v>419</v>
      </c>
      <c r="I1249" s="34">
        <v>496</v>
      </c>
      <c r="J1249" s="34">
        <v>490</v>
      </c>
      <c r="K1249" s="34">
        <v>401</v>
      </c>
      <c r="L1249" s="34">
        <v>454</v>
      </c>
      <c r="M1249" s="34">
        <v>373</v>
      </c>
    </row>
    <row r="1250" spans="1:13" x14ac:dyDescent="0.2">
      <c r="A1250" s="34" t="s">
        <v>102144</v>
      </c>
      <c r="B1250" s="34">
        <v>394</v>
      </c>
      <c r="C1250" s="34">
        <v>350</v>
      </c>
      <c r="D1250" s="34">
        <v>357</v>
      </c>
      <c r="E1250" s="34">
        <v>354</v>
      </c>
      <c r="F1250" s="34">
        <v>322</v>
      </c>
      <c r="G1250" s="34">
        <v>279</v>
      </c>
      <c r="H1250" s="34">
        <v>428</v>
      </c>
      <c r="I1250" s="34">
        <v>324</v>
      </c>
      <c r="J1250" s="34">
        <v>405</v>
      </c>
      <c r="K1250" s="34">
        <v>277</v>
      </c>
      <c r="L1250" s="34">
        <v>319</v>
      </c>
      <c r="M1250" s="34">
        <v>291</v>
      </c>
    </row>
    <row r="1251" spans="1:13" x14ac:dyDescent="0.2">
      <c r="A1251" s="34" t="s">
        <v>102145</v>
      </c>
      <c r="B1251" s="34">
        <v>254</v>
      </c>
      <c r="C1251" s="34">
        <v>233</v>
      </c>
      <c r="D1251" s="34">
        <v>329</v>
      </c>
      <c r="E1251" s="34">
        <v>297</v>
      </c>
      <c r="F1251" s="34">
        <v>211</v>
      </c>
      <c r="G1251" s="34">
        <v>202</v>
      </c>
      <c r="H1251" s="34">
        <v>293</v>
      </c>
      <c r="I1251" s="34">
        <v>215</v>
      </c>
      <c r="J1251" s="34">
        <v>270</v>
      </c>
      <c r="K1251" s="34">
        <v>210</v>
      </c>
      <c r="L1251" s="34">
        <v>231</v>
      </c>
      <c r="M1251" s="34">
        <v>183</v>
      </c>
    </row>
    <row r="1252" spans="1:13" x14ac:dyDescent="0.2">
      <c r="A1252" s="34" t="s">
        <v>102146</v>
      </c>
      <c r="B1252" s="34">
        <v>313</v>
      </c>
      <c r="C1252" s="34">
        <v>319</v>
      </c>
      <c r="D1252" s="34">
        <v>325</v>
      </c>
      <c r="E1252" s="34">
        <v>380</v>
      </c>
      <c r="F1252" s="34">
        <v>305</v>
      </c>
      <c r="G1252" s="34">
        <v>290</v>
      </c>
      <c r="H1252" s="34">
        <v>346</v>
      </c>
      <c r="I1252" s="34">
        <v>325</v>
      </c>
      <c r="J1252" s="34">
        <v>304</v>
      </c>
      <c r="K1252" s="34">
        <v>278</v>
      </c>
      <c r="L1252" s="34">
        <v>360</v>
      </c>
      <c r="M1252" s="34">
        <v>241</v>
      </c>
    </row>
    <row r="1253" spans="1:13" x14ac:dyDescent="0.2">
      <c r="A1253" s="34" t="s">
        <v>102147</v>
      </c>
      <c r="B1253" s="34">
        <v>235</v>
      </c>
      <c r="C1253" s="34">
        <v>279</v>
      </c>
      <c r="D1253" s="34">
        <v>242</v>
      </c>
      <c r="E1253" s="34">
        <v>270</v>
      </c>
      <c r="F1253" s="34">
        <v>230</v>
      </c>
      <c r="G1253" s="34">
        <v>212</v>
      </c>
      <c r="H1253" s="34">
        <v>226</v>
      </c>
      <c r="I1253" s="34">
        <v>259</v>
      </c>
      <c r="J1253" s="34">
        <v>232</v>
      </c>
      <c r="K1253" s="34">
        <v>186</v>
      </c>
      <c r="L1253" s="34">
        <v>198</v>
      </c>
      <c r="M1253" s="34">
        <v>213</v>
      </c>
    </row>
    <row r="1254" spans="1:13" x14ac:dyDescent="0.2">
      <c r="A1254" s="34" t="s">
        <v>102148</v>
      </c>
      <c r="B1254" s="34">
        <v>480</v>
      </c>
      <c r="C1254" s="34">
        <v>471</v>
      </c>
      <c r="D1254" s="34">
        <v>502</v>
      </c>
      <c r="E1254" s="34">
        <v>501</v>
      </c>
      <c r="F1254" s="34">
        <v>402</v>
      </c>
      <c r="G1254" s="34">
        <v>387</v>
      </c>
      <c r="H1254" s="34">
        <v>506</v>
      </c>
      <c r="I1254" s="34">
        <v>421</v>
      </c>
      <c r="J1254" s="34">
        <v>431</v>
      </c>
      <c r="K1254" s="34">
        <v>351</v>
      </c>
      <c r="L1254" s="34">
        <v>436</v>
      </c>
      <c r="M1254" s="34">
        <v>330</v>
      </c>
    </row>
    <row r="1255" spans="1:13" x14ac:dyDescent="0.2">
      <c r="A1255" s="34" t="s">
        <v>102149</v>
      </c>
      <c r="B1255" s="34">
        <v>269</v>
      </c>
      <c r="C1255" s="34">
        <v>272</v>
      </c>
      <c r="D1255" s="34">
        <v>391</v>
      </c>
      <c r="E1255" s="34">
        <v>310</v>
      </c>
      <c r="F1255" s="34">
        <v>214</v>
      </c>
      <c r="G1255" s="34">
        <v>257</v>
      </c>
      <c r="H1255" s="34">
        <v>322</v>
      </c>
      <c r="I1255" s="34">
        <v>311</v>
      </c>
      <c r="J1255" s="34">
        <v>308</v>
      </c>
      <c r="K1255" s="34">
        <v>218</v>
      </c>
      <c r="L1255" s="34">
        <v>241</v>
      </c>
      <c r="M1255" s="34">
        <v>242</v>
      </c>
    </row>
    <row r="1256" spans="1:13" x14ac:dyDescent="0.2">
      <c r="A1256" s="34" t="s">
        <v>102150</v>
      </c>
      <c r="B1256" s="34">
        <v>493</v>
      </c>
      <c r="C1256" s="34">
        <v>455</v>
      </c>
      <c r="D1256" s="34">
        <v>559</v>
      </c>
      <c r="E1256" s="34">
        <v>495</v>
      </c>
      <c r="F1256" s="34">
        <v>500</v>
      </c>
      <c r="G1256" s="34">
        <v>422</v>
      </c>
      <c r="H1256" s="34">
        <v>530</v>
      </c>
      <c r="I1256" s="34">
        <v>409</v>
      </c>
      <c r="J1256" s="34">
        <v>544</v>
      </c>
      <c r="K1256" s="34">
        <v>325</v>
      </c>
      <c r="L1256" s="34">
        <v>502</v>
      </c>
      <c r="M1256" s="34">
        <v>338</v>
      </c>
    </row>
    <row r="1257" spans="1:13" x14ac:dyDescent="0.2">
      <c r="A1257" s="34" t="s">
        <v>102151</v>
      </c>
      <c r="B1257" s="34">
        <v>258</v>
      </c>
      <c r="C1257" s="34">
        <v>234</v>
      </c>
      <c r="D1257" s="34">
        <v>209</v>
      </c>
      <c r="E1257" s="34">
        <v>190</v>
      </c>
      <c r="F1257" s="34">
        <v>221</v>
      </c>
      <c r="G1257" s="34">
        <v>187</v>
      </c>
      <c r="H1257" s="34">
        <v>215</v>
      </c>
      <c r="I1257" s="34">
        <v>229</v>
      </c>
      <c r="J1257" s="34">
        <v>214</v>
      </c>
      <c r="K1257" s="34">
        <v>172</v>
      </c>
      <c r="L1257" s="34">
        <v>238</v>
      </c>
      <c r="M1257" s="34">
        <v>180</v>
      </c>
    </row>
    <row r="1258" spans="1:13" x14ac:dyDescent="0.2">
      <c r="A1258" s="34" t="s">
        <v>102152</v>
      </c>
      <c r="B1258" s="34">
        <v>192</v>
      </c>
      <c r="C1258" s="34">
        <v>220</v>
      </c>
      <c r="D1258" s="34">
        <v>169</v>
      </c>
      <c r="E1258" s="34">
        <v>226</v>
      </c>
      <c r="F1258" s="34">
        <v>144</v>
      </c>
      <c r="G1258" s="34">
        <v>194</v>
      </c>
      <c r="H1258" s="34">
        <v>200</v>
      </c>
      <c r="I1258" s="34">
        <v>182</v>
      </c>
      <c r="J1258" s="34">
        <v>212</v>
      </c>
      <c r="K1258" s="34">
        <v>152</v>
      </c>
      <c r="L1258" s="34">
        <v>167</v>
      </c>
      <c r="M1258" s="34">
        <v>180</v>
      </c>
    </row>
    <row r="1259" spans="1:13" x14ac:dyDescent="0.2">
      <c r="A1259" s="34" t="s">
        <v>102153</v>
      </c>
      <c r="B1259" s="34">
        <v>280</v>
      </c>
      <c r="C1259" s="34">
        <v>290</v>
      </c>
      <c r="D1259" s="34">
        <v>309</v>
      </c>
      <c r="E1259" s="34">
        <v>355</v>
      </c>
      <c r="F1259" s="34">
        <v>270</v>
      </c>
      <c r="G1259" s="34">
        <v>318</v>
      </c>
      <c r="H1259" s="34">
        <v>348</v>
      </c>
      <c r="I1259" s="34">
        <v>339</v>
      </c>
      <c r="J1259" s="34">
        <v>363</v>
      </c>
      <c r="K1259" s="34">
        <v>227</v>
      </c>
      <c r="L1259" s="34">
        <v>339</v>
      </c>
      <c r="M1259" s="34">
        <v>271</v>
      </c>
    </row>
    <row r="1260" spans="1:13" x14ac:dyDescent="0.2">
      <c r="A1260" s="34" t="s">
        <v>102154</v>
      </c>
      <c r="B1260" s="34">
        <v>413</v>
      </c>
      <c r="C1260" s="34">
        <v>368</v>
      </c>
      <c r="D1260" s="34">
        <v>397</v>
      </c>
      <c r="E1260" s="34">
        <v>402</v>
      </c>
      <c r="F1260" s="34">
        <v>325</v>
      </c>
      <c r="G1260" s="34">
        <v>409</v>
      </c>
      <c r="H1260" s="34">
        <v>379</v>
      </c>
      <c r="I1260" s="34">
        <v>400</v>
      </c>
      <c r="J1260" s="34">
        <v>306</v>
      </c>
      <c r="K1260" s="34">
        <v>326</v>
      </c>
      <c r="L1260" s="34">
        <v>374</v>
      </c>
      <c r="M1260" s="34">
        <v>305</v>
      </c>
    </row>
    <row r="1261" spans="1:13" x14ac:dyDescent="0.2">
      <c r="A1261" s="34" t="s">
        <v>102155</v>
      </c>
      <c r="B1261" s="34">
        <v>296</v>
      </c>
      <c r="C1261" s="34">
        <v>325</v>
      </c>
      <c r="D1261" s="34">
        <v>400</v>
      </c>
      <c r="E1261" s="34">
        <v>471</v>
      </c>
      <c r="F1261" s="34">
        <v>351</v>
      </c>
      <c r="G1261" s="34">
        <v>329</v>
      </c>
      <c r="H1261" s="34">
        <v>331</v>
      </c>
      <c r="I1261" s="34">
        <v>324</v>
      </c>
      <c r="J1261" s="34">
        <v>359</v>
      </c>
      <c r="K1261" s="34">
        <v>264</v>
      </c>
      <c r="L1261" s="34">
        <v>361</v>
      </c>
      <c r="M1261" s="34">
        <v>224</v>
      </c>
    </row>
    <row r="1262" spans="1:13" x14ac:dyDescent="0.2">
      <c r="A1262" s="34" t="s">
        <v>102156</v>
      </c>
      <c r="B1262" s="34">
        <v>338</v>
      </c>
      <c r="C1262" s="34">
        <v>358</v>
      </c>
      <c r="D1262" s="34">
        <v>400</v>
      </c>
      <c r="E1262" s="34">
        <v>445</v>
      </c>
      <c r="F1262" s="34">
        <v>347</v>
      </c>
      <c r="G1262" s="34">
        <v>365</v>
      </c>
      <c r="H1262" s="34">
        <v>411</v>
      </c>
      <c r="I1262" s="34">
        <v>357</v>
      </c>
      <c r="J1262" s="34">
        <v>333</v>
      </c>
      <c r="K1262" s="34">
        <v>297</v>
      </c>
      <c r="L1262" s="34">
        <v>352</v>
      </c>
      <c r="M1262" s="34">
        <v>267</v>
      </c>
    </row>
    <row r="1263" spans="1:13" x14ac:dyDescent="0.2">
      <c r="A1263" s="34" t="s">
        <v>102157</v>
      </c>
      <c r="B1263" s="34">
        <v>300</v>
      </c>
      <c r="C1263" s="34">
        <v>339</v>
      </c>
      <c r="D1263" s="34">
        <v>348</v>
      </c>
      <c r="E1263" s="34">
        <v>393</v>
      </c>
      <c r="F1263" s="34">
        <v>298</v>
      </c>
      <c r="G1263" s="34">
        <v>315</v>
      </c>
      <c r="H1263" s="34">
        <v>320</v>
      </c>
      <c r="I1263" s="34">
        <v>308</v>
      </c>
      <c r="J1263" s="34">
        <v>369</v>
      </c>
      <c r="K1263" s="34">
        <v>280</v>
      </c>
      <c r="L1263" s="34">
        <v>346</v>
      </c>
      <c r="M1263" s="34">
        <v>241</v>
      </c>
    </row>
    <row r="1264" spans="1:13" x14ac:dyDescent="0.2">
      <c r="A1264" s="34" t="s">
        <v>102158</v>
      </c>
      <c r="B1264" s="34">
        <v>205</v>
      </c>
      <c r="C1264" s="34">
        <v>186</v>
      </c>
      <c r="D1264" s="34">
        <v>294</v>
      </c>
      <c r="E1264" s="34">
        <v>256</v>
      </c>
      <c r="F1264" s="34">
        <v>219</v>
      </c>
      <c r="G1264" s="34">
        <v>221</v>
      </c>
      <c r="H1264" s="34">
        <v>282</v>
      </c>
      <c r="I1264" s="34">
        <v>219</v>
      </c>
      <c r="J1264" s="34">
        <v>248</v>
      </c>
      <c r="K1264" s="34">
        <v>172</v>
      </c>
      <c r="L1264" s="34">
        <v>235</v>
      </c>
      <c r="M1264" s="34">
        <v>175</v>
      </c>
    </row>
    <row r="1265" spans="1:13" x14ac:dyDescent="0.2">
      <c r="A1265" s="34" t="s">
        <v>102159</v>
      </c>
      <c r="B1265" s="34">
        <v>518</v>
      </c>
      <c r="C1265" s="34">
        <v>565</v>
      </c>
      <c r="D1265" s="34">
        <v>637</v>
      </c>
      <c r="E1265" s="34">
        <v>627</v>
      </c>
      <c r="F1265" s="34">
        <v>481</v>
      </c>
      <c r="G1265" s="34">
        <v>538</v>
      </c>
      <c r="H1265" s="34">
        <v>648</v>
      </c>
      <c r="I1265" s="34">
        <v>561</v>
      </c>
      <c r="J1265" s="34">
        <v>548</v>
      </c>
      <c r="K1265" s="34">
        <v>439</v>
      </c>
      <c r="L1265" s="34">
        <v>535</v>
      </c>
      <c r="M1265" s="34">
        <v>424</v>
      </c>
    </row>
    <row r="1266" spans="1:13" x14ac:dyDescent="0.2">
      <c r="A1266" s="34" t="s">
        <v>102160</v>
      </c>
      <c r="B1266" s="34">
        <v>397</v>
      </c>
      <c r="C1266" s="34">
        <v>319</v>
      </c>
      <c r="D1266" s="34">
        <v>391</v>
      </c>
      <c r="E1266" s="34">
        <v>378</v>
      </c>
      <c r="F1266" s="34">
        <v>341</v>
      </c>
      <c r="G1266" s="34">
        <v>328</v>
      </c>
      <c r="H1266" s="34">
        <v>415</v>
      </c>
      <c r="I1266" s="34">
        <v>340</v>
      </c>
      <c r="J1266" s="34">
        <v>478</v>
      </c>
      <c r="K1266" s="34">
        <v>313</v>
      </c>
      <c r="L1266" s="34">
        <v>383</v>
      </c>
      <c r="M1266" s="34">
        <v>283</v>
      </c>
    </row>
    <row r="1267" spans="1:13" x14ac:dyDescent="0.2">
      <c r="A1267" s="34" t="s">
        <v>102161</v>
      </c>
      <c r="B1267" s="34">
        <v>859</v>
      </c>
      <c r="C1267" s="34">
        <v>923</v>
      </c>
      <c r="D1267" s="34">
        <v>917</v>
      </c>
      <c r="E1267" s="34">
        <v>956</v>
      </c>
      <c r="F1267" s="34">
        <v>847</v>
      </c>
      <c r="G1267" s="34">
        <v>705</v>
      </c>
      <c r="H1267" s="34">
        <v>996</v>
      </c>
      <c r="I1267" s="34">
        <v>882</v>
      </c>
      <c r="J1267" s="34">
        <v>934</v>
      </c>
      <c r="K1267" s="34">
        <v>718</v>
      </c>
      <c r="L1267" s="34">
        <v>905</v>
      </c>
      <c r="M1267" s="34">
        <v>730</v>
      </c>
    </row>
    <row r="1268" spans="1:13" x14ac:dyDescent="0.2">
      <c r="A1268" s="34" t="s">
        <v>102162</v>
      </c>
      <c r="B1268" s="34">
        <v>115</v>
      </c>
      <c r="C1268" s="34">
        <v>186</v>
      </c>
      <c r="D1268" s="34">
        <v>155</v>
      </c>
      <c r="E1268" s="34">
        <v>199</v>
      </c>
      <c r="F1268" s="34">
        <v>134</v>
      </c>
      <c r="G1268" s="34">
        <v>172</v>
      </c>
      <c r="H1268" s="34">
        <v>154</v>
      </c>
      <c r="I1268" s="34">
        <v>197</v>
      </c>
      <c r="J1268" s="34">
        <v>170</v>
      </c>
      <c r="K1268" s="34">
        <v>109</v>
      </c>
      <c r="L1268" s="34">
        <v>124</v>
      </c>
      <c r="M1268" s="34">
        <v>154</v>
      </c>
    </row>
    <row r="1269" spans="1:13" x14ac:dyDescent="0.2">
      <c r="A1269" s="34" t="s">
        <v>102163</v>
      </c>
      <c r="B1269" s="34">
        <v>175</v>
      </c>
      <c r="C1269" s="34">
        <v>196</v>
      </c>
      <c r="D1269" s="34">
        <v>199</v>
      </c>
      <c r="E1269" s="34">
        <v>274</v>
      </c>
      <c r="F1269" s="34">
        <v>192</v>
      </c>
      <c r="G1269" s="34">
        <v>187</v>
      </c>
      <c r="H1269" s="34">
        <v>218</v>
      </c>
      <c r="I1269" s="34">
        <v>206</v>
      </c>
      <c r="J1269" s="34">
        <v>254</v>
      </c>
      <c r="K1269" s="34">
        <v>172</v>
      </c>
      <c r="L1269" s="34">
        <v>200</v>
      </c>
      <c r="M1269" s="34">
        <v>163</v>
      </c>
    </row>
    <row r="1270" spans="1:13" x14ac:dyDescent="0.2">
      <c r="A1270" s="34" t="s">
        <v>102164</v>
      </c>
      <c r="B1270" s="34">
        <v>294</v>
      </c>
      <c r="C1270" s="34">
        <v>248</v>
      </c>
      <c r="D1270" s="34">
        <v>349</v>
      </c>
      <c r="E1270" s="34">
        <v>340</v>
      </c>
      <c r="F1270" s="34">
        <v>243</v>
      </c>
      <c r="G1270" s="34">
        <v>247</v>
      </c>
      <c r="H1270" s="34">
        <v>302</v>
      </c>
      <c r="I1270" s="34">
        <v>307</v>
      </c>
      <c r="J1270" s="34">
        <v>265</v>
      </c>
      <c r="K1270" s="34">
        <v>215</v>
      </c>
      <c r="L1270" s="34">
        <v>316</v>
      </c>
      <c r="M1270" s="34">
        <v>189</v>
      </c>
    </row>
    <row r="1271" spans="1:13" x14ac:dyDescent="0.2">
      <c r="A1271" s="34" t="s">
        <v>102165</v>
      </c>
      <c r="B1271" s="34">
        <v>247</v>
      </c>
      <c r="C1271" s="34">
        <v>256</v>
      </c>
      <c r="D1271" s="34">
        <v>236</v>
      </c>
      <c r="E1271" s="34">
        <v>252</v>
      </c>
      <c r="F1271" s="34">
        <v>201</v>
      </c>
      <c r="G1271" s="34">
        <v>259</v>
      </c>
      <c r="H1271" s="34">
        <v>244</v>
      </c>
      <c r="I1271" s="34">
        <v>222</v>
      </c>
      <c r="J1271" s="34">
        <v>253</v>
      </c>
      <c r="K1271" s="34">
        <v>198</v>
      </c>
      <c r="L1271" s="34">
        <v>259</v>
      </c>
      <c r="M1271" s="34">
        <v>160</v>
      </c>
    </row>
    <row r="1272" spans="1:13" x14ac:dyDescent="0.2">
      <c r="A1272" s="34" t="s">
        <v>102166</v>
      </c>
      <c r="B1272" s="34">
        <v>227</v>
      </c>
      <c r="C1272" s="34">
        <v>227</v>
      </c>
      <c r="D1272" s="34">
        <v>198</v>
      </c>
      <c r="E1272" s="34">
        <v>264</v>
      </c>
      <c r="F1272" s="34">
        <v>204</v>
      </c>
      <c r="G1272" s="34">
        <v>219</v>
      </c>
      <c r="H1272" s="34">
        <v>255</v>
      </c>
      <c r="I1272" s="34">
        <v>247</v>
      </c>
      <c r="J1272" s="34">
        <v>241</v>
      </c>
      <c r="K1272" s="34">
        <v>209</v>
      </c>
      <c r="L1272" s="34">
        <v>188</v>
      </c>
      <c r="M1272" s="34">
        <v>183</v>
      </c>
    </row>
    <row r="1273" spans="1:13" x14ac:dyDescent="0.2">
      <c r="A1273" s="34" t="s">
        <v>102167</v>
      </c>
      <c r="B1273" s="34">
        <v>224</v>
      </c>
      <c r="C1273" s="34">
        <v>170</v>
      </c>
      <c r="D1273" s="34">
        <v>251</v>
      </c>
      <c r="E1273" s="34">
        <v>231</v>
      </c>
      <c r="F1273" s="34">
        <v>217</v>
      </c>
      <c r="G1273" s="34">
        <v>214</v>
      </c>
      <c r="H1273" s="34">
        <v>234</v>
      </c>
      <c r="I1273" s="34">
        <v>254</v>
      </c>
      <c r="J1273" s="34">
        <v>220</v>
      </c>
      <c r="K1273" s="34">
        <v>208</v>
      </c>
      <c r="L1273" s="34">
        <v>164</v>
      </c>
      <c r="M1273" s="34">
        <v>177</v>
      </c>
    </row>
    <row r="1274" spans="1:13" x14ac:dyDescent="0.2">
      <c r="A1274" s="34" t="s">
        <v>102168</v>
      </c>
      <c r="B1274" s="34">
        <v>129</v>
      </c>
      <c r="C1274" s="34">
        <v>157</v>
      </c>
      <c r="D1274" s="34">
        <v>186</v>
      </c>
      <c r="E1274" s="34">
        <v>179</v>
      </c>
      <c r="F1274" s="34">
        <v>180</v>
      </c>
      <c r="G1274" s="34">
        <v>134</v>
      </c>
      <c r="H1274" s="34">
        <v>199</v>
      </c>
      <c r="I1274" s="34">
        <v>176</v>
      </c>
      <c r="J1274" s="34">
        <v>163</v>
      </c>
      <c r="K1274" s="34">
        <v>136</v>
      </c>
      <c r="L1274" s="34">
        <v>178</v>
      </c>
      <c r="M1274" s="34">
        <v>142</v>
      </c>
    </row>
    <row r="1275" spans="1:13" x14ac:dyDescent="0.2">
      <c r="A1275" s="34" t="s">
        <v>102169</v>
      </c>
      <c r="B1275" s="34">
        <v>82</v>
      </c>
      <c r="C1275" s="34">
        <v>104</v>
      </c>
      <c r="D1275" s="34">
        <v>77</v>
      </c>
      <c r="E1275" s="34">
        <v>104</v>
      </c>
      <c r="F1275" s="34">
        <v>72</v>
      </c>
      <c r="G1275" s="34">
        <v>67</v>
      </c>
      <c r="H1275" s="34">
        <v>113</v>
      </c>
      <c r="I1275" s="34">
        <v>111</v>
      </c>
      <c r="J1275" s="34">
        <v>63</v>
      </c>
      <c r="K1275" s="34">
        <v>64</v>
      </c>
      <c r="L1275" s="34">
        <v>65</v>
      </c>
      <c r="M1275" s="34">
        <v>58</v>
      </c>
    </row>
    <row r="1276" spans="1:13" x14ac:dyDescent="0.2">
      <c r="A1276" s="34" t="s">
        <v>102170</v>
      </c>
      <c r="B1276" s="34">
        <v>211</v>
      </c>
      <c r="C1276" s="34">
        <v>231</v>
      </c>
      <c r="D1276" s="34">
        <v>266</v>
      </c>
      <c r="E1276" s="34">
        <v>268</v>
      </c>
      <c r="F1276" s="34">
        <v>237</v>
      </c>
      <c r="G1276" s="34">
        <v>204</v>
      </c>
      <c r="H1276" s="34">
        <v>213</v>
      </c>
      <c r="I1276" s="34">
        <v>248</v>
      </c>
      <c r="J1276" s="34">
        <v>228</v>
      </c>
      <c r="K1276" s="34">
        <v>203</v>
      </c>
      <c r="L1276" s="34">
        <v>209</v>
      </c>
      <c r="M1276" s="34">
        <v>160</v>
      </c>
    </row>
    <row r="1277" spans="1:13" x14ac:dyDescent="0.2">
      <c r="A1277" s="34" t="s">
        <v>102171</v>
      </c>
      <c r="B1277" s="34">
        <v>216</v>
      </c>
      <c r="C1277" s="34">
        <v>199</v>
      </c>
      <c r="D1277" s="34">
        <v>221</v>
      </c>
      <c r="E1277" s="34">
        <v>256</v>
      </c>
      <c r="F1277" s="34">
        <v>187</v>
      </c>
      <c r="G1277" s="34">
        <v>208</v>
      </c>
      <c r="H1277" s="34">
        <v>227</v>
      </c>
      <c r="I1277" s="34">
        <v>191</v>
      </c>
      <c r="J1277" s="34">
        <v>254</v>
      </c>
      <c r="K1277" s="34">
        <v>176</v>
      </c>
      <c r="L1277" s="34">
        <v>261</v>
      </c>
      <c r="M1277" s="34">
        <v>125</v>
      </c>
    </row>
    <row r="1278" spans="1:13" x14ac:dyDescent="0.2">
      <c r="A1278" s="34" t="s">
        <v>102172</v>
      </c>
      <c r="B1278" s="34">
        <v>165</v>
      </c>
      <c r="C1278" s="34">
        <v>188</v>
      </c>
      <c r="D1278" s="34">
        <v>257</v>
      </c>
      <c r="E1278" s="34">
        <v>234</v>
      </c>
      <c r="F1278" s="34">
        <v>259</v>
      </c>
      <c r="G1278" s="34">
        <v>218</v>
      </c>
      <c r="H1278" s="34">
        <v>266</v>
      </c>
      <c r="I1278" s="34">
        <v>202</v>
      </c>
      <c r="J1278" s="34">
        <v>250</v>
      </c>
      <c r="K1278" s="34">
        <v>188</v>
      </c>
      <c r="L1278" s="34">
        <v>262</v>
      </c>
      <c r="M1278" s="34">
        <v>184</v>
      </c>
    </row>
    <row r="1279" spans="1:13" x14ac:dyDescent="0.2">
      <c r="A1279" s="34" t="s">
        <v>102173</v>
      </c>
      <c r="B1279" s="34">
        <v>328</v>
      </c>
      <c r="C1279" s="34">
        <v>347</v>
      </c>
      <c r="D1279" s="34">
        <v>346</v>
      </c>
      <c r="E1279" s="34">
        <v>387</v>
      </c>
      <c r="F1279" s="34">
        <v>304</v>
      </c>
      <c r="G1279" s="34">
        <v>309</v>
      </c>
      <c r="H1279" s="34">
        <v>332</v>
      </c>
      <c r="I1279" s="34">
        <v>361</v>
      </c>
      <c r="J1279" s="34">
        <v>368</v>
      </c>
      <c r="K1279" s="34">
        <v>299</v>
      </c>
      <c r="L1279" s="34">
        <v>335</v>
      </c>
      <c r="M1279" s="34">
        <v>252</v>
      </c>
    </row>
    <row r="1280" spans="1:13" x14ac:dyDescent="0.2">
      <c r="A1280" s="34" t="s">
        <v>102174</v>
      </c>
      <c r="B1280" s="34">
        <v>407</v>
      </c>
      <c r="C1280" s="34">
        <v>457</v>
      </c>
      <c r="D1280" s="34">
        <v>516</v>
      </c>
      <c r="E1280" s="34">
        <v>507</v>
      </c>
      <c r="F1280" s="34">
        <v>486</v>
      </c>
      <c r="G1280" s="34">
        <v>375</v>
      </c>
      <c r="H1280" s="34">
        <v>469</v>
      </c>
      <c r="I1280" s="34">
        <v>380</v>
      </c>
      <c r="J1280" s="34">
        <v>472</v>
      </c>
      <c r="K1280" s="34">
        <v>313</v>
      </c>
      <c r="L1280" s="34">
        <v>471</v>
      </c>
      <c r="M1280" s="34">
        <v>334</v>
      </c>
    </row>
    <row r="1281" spans="1:13" x14ac:dyDescent="0.2">
      <c r="A1281" s="34" t="s">
        <v>102175</v>
      </c>
      <c r="B1281" s="34">
        <v>345</v>
      </c>
      <c r="C1281" s="34">
        <v>376</v>
      </c>
      <c r="D1281" s="34">
        <v>419</v>
      </c>
      <c r="E1281" s="34">
        <v>388</v>
      </c>
      <c r="F1281" s="34">
        <v>358</v>
      </c>
      <c r="G1281" s="34">
        <v>357</v>
      </c>
      <c r="H1281" s="34">
        <v>425</v>
      </c>
      <c r="I1281" s="34">
        <v>367</v>
      </c>
      <c r="J1281" s="34">
        <v>391</v>
      </c>
      <c r="K1281" s="34">
        <v>295</v>
      </c>
      <c r="L1281" s="34">
        <v>352</v>
      </c>
      <c r="M1281" s="34">
        <v>282</v>
      </c>
    </row>
    <row r="1282" spans="1:13" x14ac:dyDescent="0.2">
      <c r="A1282" s="34" t="s">
        <v>102176</v>
      </c>
      <c r="B1282" s="34">
        <v>749</v>
      </c>
      <c r="C1282" s="34">
        <v>662</v>
      </c>
      <c r="D1282" s="34">
        <v>798</v>
      </c>
      <c r="E1282" s="34">
        <v>748</v>
      </c>
      <c r="F1282" s="34">
        <v>656</v>
      </c>
      <c r="G1282" s="34">
        <v>674</v>
      </c>
      <c r="H1282" s="34">
        <v>851</v>
      </c>
      <c r="I1282" s="34">
        <v>673</v>
      </c>
      <c r="J1282" s="34">
        <v>775</v>
      </c>
      <c r="K1282" s="34">
        <v>610</v>
      </c>
      <c r="L1282" s="34">
        <v>788</v>
      </c>
      <c r="M1282" s="34">
        <v>569</v>
      </c>
    </row>
    <row r="1283" spans="1:13" x14ac:dyDescent="0.2">
      <c r="A1283" s="34" t="s">
        <v>102177</v>
      </c>
      <c r="B1283" s="34">
        <v>258</v>
      </c>
      <c r="C1283" s="34">
        <v>242</v>
      </c>
      <c r="D1283" s="34">
        <v>202</v>
      </c>
      <c r="E1283" s="34">
        <v>229</v>
      </c>
      <c r="F1283" s="34">
        <v>274</v>
      </c>
      <c r="G1283" s="34">
        <v>235</v>
      </c>
      <c r="H1283" s="34">
        <v>286</v>
      </c>
      <c r="I1283" s="34">
        <v>230</v>
      </c>
      <c r="J1283" s="34">
        <v>252</v>
      </c>
      <c r="K1283" s="34">
        <v>211</v>
      </c>
      <c r="L1283" s="34">
        <v>306</v>
      </c>
      <c r="M1283" s="34">
        <v>160</v>
      </c>
    </row>
    <row r="1284" spans="1:13" x14ac:dyDescent="0.2">
      <c r="A1284" s="34" t="s">
        <v>102178</v>
      </c>
      <c r="B1284" s="34">
        <v>210</v>
      </c>
      <c r="C1284" s="34">
        <v>230</v>
      </c>
      <c r="D1284" s="34">
        <v>222</v>
      </c>
      <c r="E1284" s="34">
        <v>268</v>
      </c>
      <c r="F1284" s="34">
        <v>160</v>
      </c>
      <c r="G1284" s="34">
        <v>216</v>
      </c>
      <c r="H1284" s="34">
        <v>261</v>
      </c>
      <c r="I1284" s="34">
        <v>208</v>
      </c>
      <c r="J1284" s="34">
        <v>173</v>
      </c>
      <c r="K1284" s="34">
        <v>154</v>
      </c>
      <c r="L1284" s="34">
        <v>227</v>
      </c>
      <c r="M1284" s="34">
        <v>179</v>
      </c>
    </row>
    <row r="1285" spans="1:13" x14ac:dyDescent="0.2">
      <c r="A1285" s="34" t="s">
        <v>102179</v>
      </c>
      <c r="B1285" s="34">
        <v>488</v>
      </c>
      <c r="C1285" s="34">
        <v>541</v>
      </c>
      <c r="D1285" s="34">
        <v>613</v>
      </c>
      <c r="E1285" s="34">
        <v>484</v>
      </c>
      <c r="F1285" s="34">
        <v>449</v>
      </c>
      <c r="G1285" s="34">
        <v>450</v>
      </c>
      <c r="H1285" s="34">
        <v>560</v>
      </c>
      <c r="I1285" s="34">
        <v>543</v>
      </c>
      <c r="J1285" s="34">
        <v>531</v>
      </c>
      <c r="K1285" s="34">
        <v>414</v>
      </c>
      <c r="L1285" s="34">
        <v>504</v>
      </c>
      <c r="M1285" s="34">
        <v>400</v>
      </c>
    </row>
    <row r="1286" spans="1:13" x14ac:dyDescent="0.2">
      <c r="A1286" s="34" t="s">
        <v>102180</v>
      </c>
      <c r="B1286" s="34">
        <v>267</v>
      </c>
      <c r="C1286" s="34">
        <v>274</v>
      </c>
      <c r="D1286" s="34">
        <v>303</v>
      </c>
      <c r="E1286" s="34">
        <v>252</v>
      </c>
      <c r="F1286" s="34">
        <v>270</v>
      </c>
      <c r="G1286" s="34">
        <v>260</v>
      </c>
      <c r="H1286" s="34">
        <v>339</v>
      </c>
      <c r="I1286" s="34">
        <v>295</v>
      </c>
      <c r="J1286" s="34">
        <v>339</v>
      </c>
      <c r="K1286" s="34">
        <v>199</v>
      </c>
      <c r="L1286" s="34">
        <v>284</v>
      </c>
      <c r="M1286" s="34">
        <v>194</v>
      </c>
    </row>
    <row r="1287" spans="1:13" x14ac:dyDescent="0.2">
      <c r="A1287" s="34" t="s">
        <v>102181</v>
      </c>
      <c r="B1287" s="34">
        <v>303</v>
      </c>
      <c r="C1287" s="34">
        <v>247</v>
      </c>
      <c r="D1287" s="34">
        <v>240</v>
      </c>
      <c r="E1287" s="34">
        <v>199</v>
      </c>
      <c r="F1287" s="34">
        <v>197</v>
      </c>
      <c r="G1287" s="34">
        <v>205</v>
      </c>
      <c r="H1287" s="34">
        <v>238</v>
      </c>
      <c r="I1287" s="34">
        <v>234</v>
      </c>
      <c r="J1287" s="34">
        <v>250</v>
      </c>
      <c r="K1287" s="34">
        <v>171</v>
      </c>
      <c r="L1287" s="34">
        <v>215</v>
      </c>
      <c r="M1287" s="34">
        <v>135</v>
      </c>
    </row>
    <row r="1288" spans="1:13" x14ac:dyDescent="0.2">
      <c r="A1288" s="34" t="s">
        <v>102182</v>
      </c>
      <c r="B1288" s="34">
        <v>187</v>
      </c>
      <c r="C1288" s="34">
        <v>185</v>
      </c>
      <c r="D1288" s="34">
        <v>190</v>
      </c>
      <c r="E1288" s="34">
        <v>185</v>
      </c>
      <c r="F1288" s="34">
        <v>157</v>
      </c>
      <c r="G1288" s="34">
        <v>176</v>
      </c>
      <c r="H1288" s="34">
        <v>212</v>
      </c>
      <c r="I1288" s="34">
        <v>170</v>
      </c>
      <c r="J1288" s="34">
        <v>175</v>
      </c>
      <c r="K1288" s="34">
        <v>154</v>
      </c>
      <c r="L1288" s="34">
        <v>138</v>
      </c>
      <c r="M1288" s="34">
        <v>171</v>
      </c>
    </row>
    <row r="1289" spans="1:13" x14ac:dyDescent="0.2">
      <c r="A1289" s="34" t="s">
        <v>102183</v>
      </c>
      <c r="B1289" s="34">
        <v>173</v>
      </c>
      <c r="C1289" s="34">
        <v>233</v>
      </c>
      <c r="D1289" s="34">
        <v>183</v>
      </c>
      <c r="E1289" s="34">
        <v>228</v>
      </c>
      <c r="F1289" s="34">
        <v>186</v>
      </c>
      <c r="G1289" s="34">
        <v>210</v>
      </c>
      <c r="H1289" s="34">
        <v>194</v>
      </c>
      <c r="I1289" s="34">
        <v>239</v>
      </c>
      <c r="J1289" s="34">
        <v>190</v>
      </c>
      <c r="K1289" s="34">
        <v>188</v>
      </c>
      <c r="L1289" s="34">
        <v>159</v>
      </c>
      <c r="M1289" s="34">
        <v>134</v>
      </c>
    </row>
    <row r="1290" spans="1:13" x14ac:dyDescent="0.2">
      <c r="A1290" s="34" t="s">
        <v>102184</v>
      </c>
      <c r="B1290" s="34">
        <v>270</v>
      </c>
      <c r="C1290" s="34">
        <v>197</v>
      </c>
      <c r="D1290" s="34">
        <v>283</v>
      </c>
      <c r="E1290" s="34">
        <v>239</v>
      </c>
      <c r="F1290" s="34">
        <v>287</v>
      </c>
      <c r="G1290" s="34">
        <v>206</v>
      </c>
      <c r="H1290" s="34">
        <v>301</v>
      </c>
      <c r="I1290" s="34">
        <v>229</v>
      </c>
      <c r="J1290" s="34">
        <v>263</v>
      </c>
      <c r="K1290" s="34">
        <v>197</v>
      </c>
      <c r="L1290" s="34">
        <v>301</v>
      </c>
      <c r="M1290" s="34">
        <v>176</v>
      </c>
    </row>
    <row r="1291" spans="1:13" x14ac:dyDescent="0.2">
      <c r="A1291" s="34" t="s">
        <v>102185</v>
      </c>
      <c r="B1291" s="34">
        <v>249</v>
      </c>
      <c r="C1291" s="34">
        <v>271</v>
      </c>
      <c r="D1291" s="34">
        <v>287</v>
      </c>
      <c r="E1291" s="34">
        <v>284</v>
      </c>
      <c r="F1291" s="34">
        <v>311</v>
      </c>
      <c r="G1291" s="34">
        <v>285</v>
      </c>
      <c r="H1291" s="34">
        <v>384</v>
      </c>
      <c r="I1291" s="34">
        <v>295</v>
      </c>
      <c r="J1291" s="34">
        <v>362</v>
      </c>
      <c r="K1291" s="34">
        <v>230</v>
      </c>
      <c r="L1291" s="34">
        <v>345</v>
      </c>
      <c r="M1291" s="34">
        <v>225</v>
      </c>
    </row>
    <row r="1292" spans="1:13" x14ac:dyDescent="0.2">
      <c r="A1292" s="34" t="s">
        <v>102186</v>
      </c>
      <c r="B1292" s="34">
        <v>494</v>
      </c>
      <c r="C1292" s="34">
        <v>433</v>
      </c>
      <c r="D1292" s="34">
        <v>547</v>
      </c>
      <c r="E1292" s="34">
        <v>507</v>
      </c>
      <c r="F1292" s="34">
        <v>499</v>
      </c>
      <c r="G1292" s="34">
        <v>442</v>
      </c>
      <c r="H1292" s="34">
        <v>624</v>
      </c>
      <c r="I1292" s="34">
        <v>460</v>
      </c>
      <c r="J1292" s="34">
        <v>619</v>
      </c>
      <c r="K1292" s="34">
        <v>369</v>
      </c>
      <c r="L1292" s="34">
        <v>522</v>
      </c>
      <c r="M1292" s="34">
        <v>387</v>
      </c>
    </row>
    <row r="1293" spans="1:13" x14ac:dyDescent="0.2">
      <c r="A1293" s="34" t="s">
        <v>102187</v>
      </c>
      <c r="B1293" s="34">
        <v>317</v>
      </c>
      <c r="C1293" s="34">
        <v>413</v>
      </c>
      <c r="D1293" s="34">
        <v>357</v>
      </c>
      <c r="E1293" s="34">
        <v>429</v>
      </c>
      <c r="F1293" s="34">
        <v>325</v>
      </c>
      <c r="G1293" s="34">
        <v>356</v>
      </c>
      <c r="H1293" s="34">
        <v>381</v>
      </c>
      <c r="I1293" s="34">
        <v>367</v>
      </c>
      <c r="J1293" s="34">
        <v>442</v>
      </c>
      <c r="K1293" s="34">
        <v>300</v>
      </c>
      <c r="L1293" s="34">
        <v>373</v>
      </c>
      <c r="M1293" s="34">
        <v>301</v>
      </c>
    </row>
    <row r="1294" spans="1:13" x14ac:dyDescent="0.2">
      <c r="A1294" s="34" t="s">
        <v>102188</v>
      </c>
      <c r="B1294" s="34">
        <v>122</v>
      </c>
      <c r="C1294" s="34">
        <v>154</v>
      </c>
      <c r="D1294" s="34">
        <v>129</v>
      </c>
      <c r="E1294" s="34">
        <v>105</v>
      </c>
      <c r="F1294" s="34">
        <v>83</v>
      </c>
      <c r="G1294" s="34">
        <v>157</v>
      </c>
      <c r="H1294" s="34">
        <v>170</v>
      </c>
      <c r="I1294" s="34">
        <v>144</v>
      </c>
      <c r="J1294" s="34">
        <v>154</v>
      </c>
      <c r="K1294" s="34">
        <v>110</v>
      </c>
      <c r="L1294" s="34">
        <v>110</v>
      </c>
      <c r="M1294" s="34">
        <v>129</v>
      </c>
    </row>
    <row r="1295" spans="1:13" x14ac:dyDescent="0.2">
      <c r="A1295" s="34" t="s">
        <v>102189</v>
      </c>
      <c r="B1295" s="34">
        <v>207</v>
      </c>
      <c r="C1295" s="34">
        <v>247</v>
      </c>
      <c r="D1295" s="34">
        <v>222</v>
      </c>
      <c r="E1295" s="34">
        <v>266</v>
      </c>
      <c r="F1295" s="34">
        <v>219</v>
      </c>
      <c r="G1295" s="34">
        <v>251</v>
      </c>
      <c r="H1295" s="34">
        <v>309</v>
      </c>
      <c r="I1295" s="34">
        <v>239</v>
      </c>
      <c r="J1295" s="34">
        <v>275</v>
      </c>
      <c r="K1295" s="34">
        <v>213</v>
      </c>
      <c r="L1295" s="34">
        <v>266</v>
      </c>
      <c r="M1295" s="34">
        <v>208</v>
      </c>
    </row>
    <row r="1296" spans="1:13" x14ac:dyDescent="0.2">
      <c r="A1296" s="34" t="s">
        <v>102190</v>
      </c>
      <c r="B1296" s="34">
        <v>163</v>
      </c>
      <c r="C1296" s="34">
        <v>111</v>
      </c>
      <c r="D1296" s="34">
        <v>146</v>
      </c>
      <c r="E1296" s="34">
        <v>169</v>
      </c>
      <c r="F1296" s="34">
        <v>153</v>
      </c>
      <c r="G1296" s="34">
        <v>122</v>
      </c>
      <c r="H1296" s="34">
        <v>164</v>
      </c>
      <c r="I1296" s="34">
        <v>126</v>
      </c>
      <c r="J1296" s="34">
        <v>138</v>
      </c>
      <c r="K1296" s="34">
        <v>85</v>
      </c>
      <c r="L1296" s="34">
        <v>143</v>
      </c>
      <c r="M1296" s="34">
        <v>101</v>
      </c>
    </row>
    <row r="1297" spans="1:13" x14ac:dyDescent="0.2">
      <c r="A1297" s="34" t="s">
        <v>102191</v>
      </c>
      <c r="B1297" s="34">
        <v>139</v>
      </c>
      <c r="C1297" s="34">
        <v>146</v>
      </c>
      <c r="D1297" s="34">
        <v>135</v>
      </c>
      <c r="E1297" s="34">
        <v>117</v>
      </c>
      <c r="F1297" s="34">
        <v>147</v>
      </c>
      <c r="G1297" s="34">
        <v>111</v>
      </c>
      <c r="H1297" s="34">
        <v>120</v>
      </c>
      <c r="I1297" s="34">
        <v>113</v>
      </c>
      <c r="J1297" s="34">
        <v>106</v>
      </c>
      <c r="K1297" s="34">
        <v>100</v>
      </c>
      <c r="L1297" s="34">
        <v>115</v>
      </c>
      <c r="M1297" s="34">
        <v>118</v>
      </c>
    </row>
    <row r="1298" spans="1:13" x14ac:dyDescent="0.2">
      <c r="A1298" s="34" t="s">
        <v>102192</v>
      </c>
      <c r="B1298" s="34">
        <v>227</v>
      </c>
      <c r="C1298" s="34">
        <v>238</v>
      </c>
      <c r="D1298" s="34">
        <v>191</v>
      </c>
      <c r="E1298" s="34">
        <v>206</v>
      </c>
      <c r="F1298" s="34">
        <v>186</v>
      </c>
      <c r="G1298" s="34">
        <v>201</v>
      </c>
      <c r="H1298" s="34">
        <v>197</v>
      </c>
      <c r="I1298" s="34">
        <v>246</v>
      </c>
      <c r="J1298" s="34">
        <v>229</v>
      </c>
      <c r="K1298" s="34">
        <v>163</v>
      </c>
      <c r="L1298" s="34">
        <v>267</v>
      </c>
      <c r="M1298" s="34">
        <v>150</v>
      </c>
    </row>
    <row r="1299" spans="1:13" x14ac:dyDescent="0.2">
      <c r="A1299" s="34" t="s">
        <v>102193</v>
      </c>
      <c r="B1299" s="34">
        <v>275</v>
      </c>
      <c r="C1299" s="34">
        <v>305</v>
      </c>
      <c r="D1299" s="34">
        <v>296</v>
      </c>
      <c r="E1299" s="34">
        <v>291</v>
      </c>
      <c r="F1299" s="34">
        <v>347</v>
      </c>
      <c r="G1299" s="34">
        <v>296</v>
      </c>
      <c r="H1299" s="34">
        <v>346</v>
      </c>
      <c r="I1299" s="34">
        <v>342</v>
      </c>
      <c r="J1299" s="34">
        <v>317</v>
      </c>
      <c r="K1299" s="34">
        <v>253</v>
      </c>
      <c r="L1299" s="34">
        <v>334</v>
      </c>
      <c r="M1299" s="34">
        <v>258</v>
      </c>
    </row>
    <row r="1300" spans="1:13" x14ac:dyDescent="0.2">
      <c r="A1300" s="34" t="s">
        <v>102194</v>
      </c>
      <c r="B1300" s="34">
        <v>193</v>
      </c>
      <c r="C1300" s="34">
        <v>192</v>
      </c>
      <c r="D1300" s="34">
        <v>201</v>
      </c>
      <c r="E1300" s="34">
        <v>197</v>
      </c>
      <c r="F1300" s="34">
        <v>174</v>
      </c>
      <c r="G1300" s="34">
        <v>152</v>
      </c>
      <c r="H1300" s="34">
        <v>219</v>
      </c>
      <c r="I1300" s="34">
        <v>190</v>
      </c>
      <c r="J1300" s="34">
        <v>197</v>
      </c>
      <c r="K1300" s="34">
        <v>150</v>
      </c>
      <c r="L1300" s="34">
        <v>206</v>
      </c>
      <c r="M1300" s="34">
        <v>133</v>
      </c>
    </row>
    <row r="1301" spans="1:13" x14ac:dyDescent="0.2">
      <c r="A1301" s="34" t="s">
        <v>102195</v>
      </c>
      <c r="B1301" s="34">
        <v>217</v>
      </c>
      <c r="C1301" s="34">
        <v>234</v>
      </c>
      <c r="D1301" s="34">
        <v>246</v>
      </c>
      <c r="E1301" s="34">
        <v>274</v>
      </c>
      <c r="F1301" s="34">
        <v>216</v>
      </c>
      <c r="G1301" s="34">
        <v>193</v>
      </c>
      <c r="H1301" s="34">
        <v>257</v>
      </c>
      <c r="I1301" s="34">
        <v>241</v>
      </c>
      <c r="J1301" s="34">
        <v>271</v>
      </c>
      <c r="K1301" s="34">
        <v>201</v>
      </c>
      <c r="L1301" s="34">
        <v>227</v>
      </c>
      <c r="M1301" s="34">
        <v>194</v>
      </c>
    </row>
    <row r="1302" spans="1:13" x14ac:dyDescent="0.2">
      <c r="A1302" s="34" t="s">
        <v>102196</v>
      </c>
      <c r="B1302" s="34">
        <v>455</v>
      </c>
      <c r="C1302" s="34">
        <v>554</v>
      </c>
      <c r="D1302" s="34">
        <v>478</v>
      </c>
      <c r="E1302" s="34">
        <v>481</v>
      </c>
      <c r="F1302" s="34">
        <v>463</v>
      </c>
      <c r="G1302" s="34">
        <v>461</v>
      </c>
      <c r="H1302" s="34">
        <v>595</v>
      </c>
      <c r="I1302" s="34">
        <v>501</v>
      </c>
      <c r="J1302" s="34">
        <v>504</v>
      </c>
      <c r="K1302" s="34">
        <v>376</v>
      </c>
      <c r="L1302" s="34">
        <v>507</v>
      </c>
      <c r="M1302" s="34">
        <v>329</v>
      </c>
    </row>
    <row r="1303" spans="1:13" x14ac:dyDescent="0.2">
      <c r="A1303" s="34" t="s">
        <v>102197</v>
      </c>
      <c r="B1303" s="34">
        <v>928</v>
      </c>
      <c r="C1303" s="34">
        <v>885</v>
      </c>
      <c r="D1303" s="34">
        <v>1058</v>
      </c>
      <c r="E1303" s="34">
        <v>969</v>
      </c>
      <c r="F1303" s="34">
        <v>998</v>
      </c>
      <c r="G1303" s="34">
        <v>887</v>
      </c>
      <c r="H1303" s="34">
        <v>1161</v>
      </c>
      <c r="I1303" s="34">
        <v>961</v>
      </c>
      <c r="J1303" s="34">
        <v>1086</v>
      </c>
      <c r="K1303" s="34">
        <v>821</v>
      </c>
      <c r="L1303" s="34">
        <v>1057</v>
      </c>
      <c r="M1303" s="34">
        <v>685</v>
      </c>
    </row>
    <row r="1304" spans="1:13" x14ac:dyDescent="0.2">
      <c r="A1304" s="34" t="s">
        <v>102198</v>
      </c>
      <c r="B1304" s="34">
        <v>237</v>
      </c>
      <c r="C1304" s="34">
        <v>299</v>
      </c>
      <c r="D1304" s="34">
        <v>297</v>
      </c>
      <c r="E1304" s="34">
        <v>289</v>
      </c>
      <c r="F1304" s="34">
        <v>274</v>
      </c>
      <c r="G1304" s="34">
        <v>250</v>
      </c>
      <c r="H1304" s="34">
        <v>303</v>
      </c>
      <c r="I1304" s="34">
        <v>294</v>
      </c>
      <c r="J1304" s="34">
        <v>311</v>
      </c>
      <c r="K1304" s="34">
        <v>251</v>
      </c>
      <c r="L1304" s="34">
        <v>312</v>
      </c>
      <c r="M1304" s="34">
        <v>235</v>
      </c>
    </row>
    <row r="1305" spans="1:13" x14ac:dyDescent="0.2">
      <c r="A1305" s="34" t="s">
        <v>102199</v>
      </c>
      <c r="B1305" s="34">
        <v>452</v>
      </c>
      <c r="C1305" s="34">
        <v>521</v>
      </c>
      <c r="D1305" s="34">
        <v>572</v>
      </c>
      <c r="E1305" s="34">
        <v>577</v>
      </c>
      <c r="F1305" s="34">
        <v>475</v>
      </c>
      <c r="G1305" s="34">
        <v>433</v>
      </c>
      <c r="H1305" s="34">
        <v>537</v>
      </c>
      <c r="I1305" s="34">
        <v>575</v>
      </c>
      <c r="J1305" s="34">
        <v>526</v>
      </c>
      <c r="K1305" s="34">
        <v>416</v>
      </c>
      <c r="L1305" s="34">
        <v>561</v>
      </c>
      <c r="M1305" s="34">
        <v>431</v>
      </c>
    </row>
    <row r="1306" spans="1:13" x14ac:dyDescent="0.2">
      <c r="A1306" s="34" t="s">
        <v>102200</v>
      </c>
      <c r="B1306" s="34">
        <v>364</v>
      </c>
      <c r="C1306" s="34">
        <v>427</v>
      </c>
      <c r="D1306" s="34">
        <v>362</v>
      </c>
      <c r="E1306" s="34">
        <v>446</v>
      </c>
      <c r="F1306" s="34">
        <v>358</v>
      </c>
      <c r="G1306" s="34">
        <v>361</v>
      </c>
      <c r="H1306" s="34">
        <v>400</v>
      </c>
      <c r="I1306" s="34">
        <v>363</v>
      </c>
      <c r="J1306" s="34">
        <v>375</v>
      </c>
      <c r="K1306" s="34">
        <v>334</v>
      </c>
      <c r="L1306" s="34">
        <v>426</v>
      </c>
      <c r="M1306" s="34">
        <v>309</v>
      </c>
    </row>
    <row r="1307" spans="1:13" x14ac:dyDescent="0.2">
      <c r="A1307" s="34" t="s">
        <v>102201</v>
      </c>
      <c r="B1307" s="34">
        <v>112</v>
      </c>
      <c r="C1307" s="34">
        <v>176</v>
      </c>
      <c r="D1307" s="34">
        <v>192</v>
      </c>
      <c r="E1307" s="34">
        <v>166</v>
      </c>
      <c r="F1307" s="34">
        <v>232</v>
      </c>
      <c r="G1307" s="34">
        <v>171</v>
      </c>
      <c r="H1307" s="34">
        <v>191</v>
      </c>
      <c r="I1307" s="34">
        <v>184</v>
      </c>
      <c r="J1307" s="34">
        <v>207</v>
      </c>
      <c r="K1307" s="34">
        <v>143</v>
      </c>
      <c r="L1307" s="34">
        <v>201</v>
      </c>
      <c r="M1307" s="34">
        <v>106</v>
      </c>
    </row>
    <row r="1308" spans="1:13" x14ac:dyDescent="0.2">
      <c r="A1308" s="34" t="s">
        <v>102202</v>
      </c>
      <c r="B1308" s="34">
        <v>126</v>
      </c>
      <c r="C1308" s="34">
        <v>217</v>
      </c>
      <c r="D1308" s="34">
        <v>173</v>
      </c>
      <c r="E1308" s="34">
        <v>216</v>
      </c>
      <c r="F1308" s="34">
        <v>181</v>
      </c>
      <c r="G1308" s="34">
        <v>229</v>
      </c>
      <c r="H1308" s="34">
        <v>241</v>
      </c>
      <c r="I1308" s="34">
        <v>249</v>
      </c>
      <c r="J1308" s="34">
        <v>216</v>
      </c>
      <c r="K1308" s="34">
        <v>152</v>
      </c>
      <c r="L1308" s="34">
        <v>152</v>
      </c>
      <c r="M1308" s="34">
        <v>148</v>
      </c>
    </row>
    <row r="1309" spans="1:13" x14ac:dyDescent="0.2">
      <c r="A1309" s="34" t="s">
        <v>102203</v>
      </c>
      <c r="B1309" s="34">
        <v>267</v>
      </c>
      <c r="C1309" s="34">
        <v>283</v>
      </c>
      <c r="D1309" s="34">
        <v>258</v>
      </c>
      <c r="E1309" s="34">
        <v>290</v>
      </c>
      <c r="F1309" s="34">
        <v>230</v>
      </c>
      <c r="G1309" s="34">
        <v>283</v>
      </c>
      <c r="H1309" s="34">
        <v>308</v>
      </c>
      <c r="I1309" s="34">
        <v>274</v>
      </c>
      <c r="J1309" s="34">
        <v>290</v>
      </c>
      <c r="K1309" s="34">
        <v>231</v>
      </c>
      <c r="L1309" s="34">
        <v>239</v>
      </c>
      <c r="M1309" s="34">
        <v>233</v>
      </c>
    </row>
    <row r="1310" spans="1:13" x14ac:dyDescent="0.2">
      <c r="A1310" s="34" t="s">
        <v>102204</v>
      </c>
      <c r="B1310" s="34">
        <v>75</v>
      </c>
      <c r="C1310" s="34">
        <v>132</v>
      </c>
      <c r="D1310" s="34">
        <v>114</v>
      </c>
      <c r="E1310" s="34">
        <v>99</v>
      </c>
      <c r="F1310" s="34">
        <v>101</v>
      </c>
      <c r="G1310" s="34">
        <v>105</v>
      </c>
      <c r="H1310" s="34">
        <v>123</v>
      </c>
      <c r="I1310" s="34">
        <v>101</v>
      </c>
      <c r="J1310" s="34">
        <v>122</v>
      </c>
      <c r="K1310" s="34">
        <v>86</v>
      </c>
      <c r="L1310" s="34">
        <v>102</v>
      </c>
      <c r="M1310" s="34">
        <v>88</v>
      </c>
    </row>
    <row r="1311" spans="1:13" x14ac:dyDescent="0.2">
      <c r="A1311" s="34" t="s">
        <v>102205</v>
      </c>
      <c r="B1311" s="34">
        <v>139</v>
      </c>
      <c r="C1311" s="34">
        <v>135</v>
      </c>
      <c r="D1311" s="34">
        <v>108</v>
      </c>
      <c r="E1311" s="34">
        <v>151</v>
      </c>
      <c r="F1311" s="34">
        <v>119</v>
      </c>
      <c r="G1311" s="34">
        <v>174</v>
      </c>
      <c r="H1311" s="34">
        <v>105</v>
      </c>
      <c r="I1311" s="34">
        <v>143</v>
      </c>
      <c r="J1311" s="34">
        <v>138</v>
      </c>
      <c r="K1311" s="34">
        <v>96</v>
      </c>
      <c r="L1311" s="34">
        <v>97</v>
      </c>
      <c r="M1311" s="34">
        <v>117</v>
      </c>
    </row>
    <row r="1312" spans="1:13" x14ac:dyDescent="0.2">
      <c r="A1312" s="34" t="s">
        <v>102206</v>
      </c>
      <c r="B1312" s="34">
        <v>67</v>
      </c>
      <c r="C1312" s="34">
        <v>177</v>
      </c>
      <c r="D1312" s="34">
        <v>166</v>
      </c>
      <c r="E1312" s="34">
        <v>161</v>
      </c>
      <c r="F1312" s="34">
        <v>122</v>
      </c>
      <c r="G1312" s="34">
        <v>133</v>
      </c>
      <c r="H1312" s="34">
        <v>123</v>
      </c>
      <c r="I1312" s="34">
        <v>142</v>
      </c>
      <c r="J1312" s="34">
        <v>127</v>
      </c>
      <c r="K1312" s="34">
        <v>114</v>
      </c>
      <c r="L1312" s="34">
        <v>96</v>
      </c>
      <c r="M1312" s="34">
        <v>123</v>
      </c>
    </row>
    <row r="1313" spans="1:13" x14ac:dyDescent="0.2">
      <c r="A1313" s="34" t="s">
        <v>102207</v>
      </c>
      <c r="B1313" s="34">
        <v>191</v>
      </c>
      <c r="C1313" s="34">
        <v>193</v>
      </c>
      <c r="D1313" s="34">
        <v>210</v>
      </c>
      <c r="E1313" s="34">
        <v>201</v>
      </c>
      <c r="F1313" s="34">
        <v>199</v>
      </c>
      <c r="G1313" s="34">
        <v>169</v>
      </c>
      <c r="H1313" s="34">
        <v>241</v>
      </c>
      <c r="I1313" s="34">
        <v>216</v>
      </c>
      <c r="J1313" s="34">
        <v>233</v>
      </c>
      <c r="K1313" s="34">
        <v>151</v>
      </c>
      <c r="L1313" s="34">
        <v>180</v>
      </c>
      <c r="M1313" s="34">
        <v>164</v>
      </c>
    </row>
    <row r="1314" spans="1:13" x14ac:dyDescent="0.2">
      <c r="A1314" s="34" t="s">
        <v>102208</v>
      </c>
      <c r="B1314" s="34">
        <v>100</v>
      </c>
      <c r="C1314" s="34">
        <v>147</v>
      </c>
      <c r="D1314" s="34">
        <v>117</v>
      </c>
      <c r="E1314" s="34">
        <v>151</v>
      </c>
      <c r="F1314" s="34">
        <v>103</v>
      </c>
      <c r="G1314" s="34">
        <v>137</v>
      </c>
      <c r="H1314" s="34">
        <v>125</v>
      </c>
      <c r="I1314" s="34">
        <v>138</v>
      </c>
      <c r="J1314" s="34">
        <v>166</v>
      </c>
      <c r="K1314" s="34">
        <v>135</v>
      </c>
      <c r="L1314" s="34">
        <v>179</v>
      </c>
      <c r="M1314" s="34">
        <v>87</v>
      </c>
    </row>
    <row r="1315" spans="1:13" x14ac:dyDescent="0.2">
      <c r="A1315" s="34" t="s">
        <v>102209</v>
      </c>
      <c r="B1315" s="34">
        <v>175</v>
      </c>
      <c r="C1315" s="34">
        <v>205</v>
      </c>
      <c r="D1315" s="34">
        <v>185</v>
      </c>
      <c r="E1315" s="34">
        <v>236</v>
      </c>
      <c r="F1315" s="34">
        <v>225</v>
      </c>
      <c r="G1315" s="34">
        <v>190</v>
      </c>
      <c r="H1315" s="34">
        <v>187</v>
      </c>
      <c r="I1315" s="34">
        <v>206</v>
      </c>
      <c r="J1315" s="34">
        <v>189</v>
      </c>
      <c r="K1315" s="34">
        <v>164</v>
      </c>
      <c r="L1315" s="34">
        <v>159</v>
      </c>
      <c r="M1315" s="34">
        <v>180</v>
      </c>
    </row>
    <row r="1316" spans="1:13" x14ac:dyDescent="0.2">
      <c r="A1316" s="34" t="s">
        <v>102210</v>
      </c>
      <c r="B1316" s="34">
        <v>256</v>
      </c>
      <c r="C1316" s="34">
        <v>222</v>
      </c>
      <c r="D1316" s="34">
        <v>274</v>
      </c>
      <c r="E1316" s="34">
        <v>299</v>
      </c>
      <c r="F1316" s="34">
        <v>258</v>
      </c>
      <c r="G1316" s="34">
        <v>325</v>
      </c>
      <c r="H1316" s="34">
        <v>314</v>
      </c>
      <c r="I1316" s="34">
        <v>240</v>
      </c>
      <c r="J1316" s="34">
        <v>287</v>
      </c>
      <c r="K1316" s="34">
        <v>234</v>
      </c>
      <c r="L1316" s="34">
        <v>320</v>
      </c>
      <c r="M1316" s="34">
        <v>182</v>
      </c>
    </row>
    <row r="1317" spans="1:13" x14ac:dyDescent="0.2">
      <c r="A1317" s="34" t="s">
        <v>102211</v>
      </c>
      <c r="B1317" s="34">
        <v>309</v>
      </c>
      <c r="C1317" s="34">
        <v>220</v>
      </c>
      <c r="D1317" s="34">
        <v>305</v>
      </c>
      <c r="E1317" s="34">
        <v>227</v>
      </c>
      <c r="F1317" s="34">
        <v>244</v>
      </c>
      <c r="G1317" s="34">
        <v>184</v>
      </c>
      <c r="H1317" s="34">
        <v>302</v>
      </c>
      <c r="I1317" s="34">
        <v>225</v>
      </c>
      <c r="J1317" s="34">
        <v>266</v>
      </c>
      <c r="K1317" s="34">
        <v>196</v>
      </c>
      <c r="L1317" s="34">
        <v>371</v>
      </c>
      <c r="M1317" s="34">
        <v>180</v>
      </c>
    </row>
    <row r="1318" spans="1:13" x14ac:dyDescent="0.2">
      <c r="A1318" s="34" t="s">
        <v>102212</v>
      </c>
      <c r="B1318" s="34">
        <v>122</v>
      </c>
      <c r="C1318" s="34">
        <v>88</v>
      </c>
      <c r="D1318" s="34">
        <v>135</v>
      </c>
      <c r="E1318" s="34">
        <v>134</v>
      </c>
      <c r="F1318" s="34">
        <v>111</v>
      </c>
      <c r="G1318" s="34">
        <v>97</v>
      </c>
      <c r="H1318" s="34">
        <v>115</v>
      </c>
      <c r="I1318" s="34">
        <v>130</v>
      </c>
      <c r="J1318" s="34">
        <v>114</v>
      </c>
      <c r="K1318" s="34">
        <v>99</v>
      </c>
      <c r="L1318" s="34">
        <v>114</v>
      </c>
      <c r="M1318" s="34">
        <v>111</v>
      </c>
    </row>
    <row r="1319" spans="1:13" x14ac:dyDescent="0.2">
      <c r="A1319" s="34" t="s">
        <v>102213</v>
      </c>
      <c r="B1319" s="34">
        <v>146</v>
      </c>
      <c r="C1319" s="34">
        <v>135</v>
      </c>
      <c r="D1319" s="34">
        <v>156</v>
      </c>
      <c r="E1319" s="34">
        <v>195</v>
      </c>
      <c r="F1319" s="34">
        <v>148</v>
      </c>
      <c r="G1319" s="34">
        <v>188</v>
      </c>
      <c r="H1319" s="34">
        <v>177</v>
      </c>
      <c r="I1319" s="34">
        <v>186</v>
      </c>
      <c r="J1319" s="34">
        <v>169</v>
      </c>
      <c r="K1319" s="34">
        <v>152</v>
      </c>
      <c r="L1319" s="34">
        <v>160</v>
      </c>
      <c r="M1319" s="34">
        <v>141</v>
      </c>
    </row>
    <row r="1320" spans="1:13" x14ac:dyDescent="0.2">
      <c r="A1320" s="34" t="s">
        <v>102214</v>
      </c>
      <c r="B1320" s="34">
        <v>258</v>
      </c>
      <c r="C1320" s="34">
        <v>285</v>
      </c>
      <c r="D1320" s="34">
        <v>284</v>
      </c>
      <c r="E1320" s="34">
        <v>310</v>
      </c>
      <c r="F1320" s="34">
        <v>272</v>
      </c>
      <c r="G1320" s="34">
        <v>250</v>
      </c>
      <c r="H1320" s="34">
        <v>325</v>
      </c>
      <c r="I1320" s="34">
        <v>302</v>
      </c>
      <c r="J1320" s="34">
        <v>338</v>
      </c>
      <c r="K1320" s="34">
        <v>253</v>
      </c>
      <c r="L1320" s="34">
        <v>316</v>
      </c>
      <c r="M1320" s="34">
        <v>237</v>
      </c>
    </row>
    <row r="1321" spans="1:13" x14ac:dyDescent="0.2">
      <c r="A1321" s="34" t="s">
        <v>102215</v>
      </c>
      <c r="B1321" s="34">
        <v>286</v>
      </c>
      <c r="C1321" s="34">
        <v>272</v>
      </c>
      <c r="D1321" s="34">
        <v>324</v>
      </c>
      <c r="E1321" s="34">
        <v>321</v>
      </c>
      <c r="F1321" s="34">
        <v>340</v>
      </c>
      <c r="G1321" s="34">
        <v>280</v>
      </c>
      <c r="H1321" s="34">
        <v>323</v>
      </c>
      <c r="I1321" s="34">
        <v>261</v>
      </c>
      <c r="J1321" s="34">
        <v>329</v>
      </c>
      <c r="K1321" s="34">
        <v>270</v>
      </c>
      <c r="L1321" s="34">
        <v>316</v>
      </c>
      <c r="M1321" s="34">
        <v>256</v>
      </c>
    </row>
    <row r="1322" spans="1:13" x14ac:dyDescent="0.2">
      <c r="A1322" s="34" t="s">
        <v>102216</v>
      </c>
      <c r="B1322" s="34">
        <v>281</v>
      </c>
      <c r="C1322" s="34">
        <v>248</v>
      </c>
      <c r="D1322" s="34">
        <v>338</v>
      </c>
      <c r="E1322" s="34">
        <v>330</v>
      </c>
      <c r="F1322" s="34">
        <v>256</v>
      </c>
      <c r="G1322" s="34">
        <v>280</v>
      </c>
      <c r="H1322" s="34">
        <v>372</v>
      </c>
      <c r="I1322" s="34">
        <v>281</v>
      </c>
      <c r="J1322" s="34">
        <v>327</v>
      </c>
      <c r="K1322" s="34">
        <v>264</v>
      </c>
      <c r="L1322" s="34">
        <v>298</v>
      </c>
      <c r="M1322" s="34">
        <v>226</v>
      </c>
    </row>
    <row r="1323" spans="1:13" x14ac:dyDescent="0.2">
      <c r="A1323" s="34" t="s">
        <v>102217</v>
      </c>
      <c r="B1323" s="34">
        <v>610</v>
      </c>
      <c r="C1323" s="34">
        <v>637</v>
      </c>
      <c r="D1323" s="34">
        <v>592</v>
      </c>
      <c r="E1323" s="34">
        <v>703</v>
      </c>
      <c r="F1323" s="34">
        <v>529</v>
      </c>
      <c r="G1323" s="34">
        <v>630</v>
      </c>
      <c r="H1323" s="34">
        <v>593</v>
      </c>
      <c r="I1323" s="34">
        <v>671</v>
      </c>
      <c r="J1323" s="34">
        <v>694</v>
      </c>
      <c r="K1323" s="34">
        <v>495</v>
      </c>
      <c r="L1323" s="34">
        <v>599</v>
      </c>
      <c r="M1323" s="34">
        <v>517</v>
      </c>
    </row>
    <row r="1324" spans="1:13" x14ac:dyDescent="0.2">
      <c r="A1324" s="34" t="s">
        <v>102218</v>
      </c>
      <c r="B1324" s="34">
        <v>805</v>
      </c>
      <c r="C1324" s="34">
        <v>786</v>
      </c>
      <c r="D1324" s="34">
        <v>914</v>
      </c>
      <c r="E1324" s="34">
        <v>834</v>
      </c>
      <c r="F1324" s="34">
        <v>760</v>
      </c>
      <c r="G1324" s="34">
        <v>810</v>
      </c>
      <c r="H1324" s="34">
        <v>1015</v>
      </c>
      <c r="I1324" s="34">
        <v>792</v>
      </c>
      <c r="J1324" s="34">
        <v>972</v>
      </c>
      <c r="K1324" s="34">
        <v>676</v>
      </c>
      <c r="L1324" s="34">
        <v>931</v>
      </c>
      <c r="M1324" s="34">
        <v>632</v>
      </c>
    </row>
    <row r="1325" spans="1:13" x14ac:dyDescent="0.2">
      <c r="A1325" s="34" t="s">
        <v>102219</v>
      </c>
      <c r="B1325" s="34">
        <v>386</v>
      </c>
      <c r="C1325" s="34">
        <v>386</v>
      </c>
      <c r="D1325" s="34">
        <v>463</v>
      </c>
      <c r="E1325" s="34">
        <v>456</v>
      </c>
      <c r="F1325" s="34">
        <v>365</v>
      </c>
      <c r="G1325" s="34">
        <v>345</v>
      </c>
      <c r="H1325" s="34">
        <v>396</v>
      </c>
      <c r="I1325" s="34">
        <v>378</v>
      </c>
      <c r="J1325" s="34">
        <v>433</v>
      </c>
      <c r="K1325" s="34">
        <v>320</v>
      </c>
      <c r="L1325" s="34">
        <v>364</v>
      </c>
      <c r="M1325" s="34">
        <v>314</v>
      </c>
    </row>
    <row r="1326" spans="1:13" x14ac:dyDescent="0.2">
      <c r="A1326" s="34" t="s">
        <v>102220</v>
      </c>
      <c r="B1326" s="34">
        <v>233</v>
      </c>
      <c r="C1326" s="34">
        <v>224</v>
      </c>
      <c r="D1326" s="34">
        <v>301</v>
      </c>
      <c r="E1326" s="34">
        <v>290</v>
      </c>
      <c r="F1326" s="34">
        <v>200</v>
      </c>
      <c r="G1326" s="34">
        <v>238</v>
      </c>
      <c r="H1326" s="34">
        <v>266</v>
      </c>
      <c r="I1326" s="34">
        <v>247</v>
      </c>
      <c r="J1326" s="34">
        <v>260</v>
      </c>
      <c r="K1326" s="34">
        <v>215</v>
      </c>
      <c r="L1326" s="34">
        <v>201</v>
      </c>
      <c r="M1326" s="34">
        <v>246</v>
      </c>
    </row>
    <row r="1327" spans="1:13" x14ac:dyDescent="0.2">
      <c r="A1327" s="34" t="s">
        <v>102221</v>
      </c>
      <c r="B1327" s="34">
        <v>420</v>
      </c>
      <c r="C1327" s="34">
        <v>405</v>
      </c>
      <c r="D1327" s="34">
        <v>480</v>
      </c>
      <c r="E1327" s="34">
        <v>499</v>
      </c>
      <c r="F1327" s="34">
        <v>470</v>
      </c>
      <c r="G1327" s="34">
        <v>402</v>
      </c>
      <c r="H1327" s="34">
        <v>500</v>
      </c>
      <c r="I1327" s="34">
        <v>459</v>
      </c>
      <c r="J1327" s="34">
        <v>436</v>
      </c>
      <c r="K1327" s="34">
        <v>378</v>
      </c>
      <c r="L1327" s="34">
        <v>449</v>
      </c>
      <c r="M1327" s="34">
        <v>284</v>
      </c>
    </row>
    <row r="1328" spans="1:13" x14ac:dyDescent="0.2">
      <c r="A1328" s="34" t="s">
        <v>102222</v>
      </c>
      <c r="B1328" s="34">
        <v>256</v>
      </c>
      <c r="C1328" s="34">
        <v>228</v>
      </c>
      <c r="D1328" s="34">
        <v>261</v>
      </c>
      <c r="E1328" s="34">
        <v>275</v>
      </c>
      <c r="F1328" s="34">
        <v>223</v>
      </c>
      <c r="G1328" s="34">
        <v>211</v>
      </c>
      <c r="H1328" s="34">
        <v>286</v>
      </c>
      <c r="I1328" s="34">
        <v>271</v>
      </c>
      <c r="J1328" s="34">
        <v>275</v>
      </c>
      <c r="K1328" s="34">
        <v>218</v>
      </c>
      <c r="L1328" s="34">
        <v>250</v>
      </c>
      <c r="M1328" s="34">
        <v>196</v>
      </c>
    </row>
    <row r="1329" spans="1:13" x14ac:dyDescent="0.2">
      <c r="A1329" s="34" t="s">
        <v>102223</v>
      </c>
      <c r="B1329" s="34">
        <v>256</v>
      </c>
      <c r="C1329" s="34">
        <v>171</v>
      </c>
      <c r="D1329" s="34">
        <v>263</v>
      </c>
      <c r="E1329" s="34">
        <v>248</v>
      </c>
      <c r="F1329" s="34">
        <v>218</v>
      </c>
      <c r="G1329" s="34">
        <v>145</v>
      </c>
      <c r="H1329" s="34">
        <v>231</v>
      </c>
      <c r="I1329" s="34">
        <v>177</v>
      </c>
      <c r="J1329" s="34">
        <v>248</v>
      </c>
      <c r="K1329" s="34">
        <v>156</v>
      </c>
      <c r="L1329" s="34">
        <v>225</v>
      </c>
      <c r="M1329" s="34">
        <v>130</v>
      </c>
    </row>
    <row r="1330" spans="1:13" x14ac:dyDescent="0.2">
      <c r="A1330" s="34" t="s">
        <v>102224</v>
      </c>
      <c r="B1330" s="34">
        <v>186</v>
      </c>
      <c r="C1330" s="34">
        <v>153</v>
      </c>
      <c r="D1330" s="34">
        <v>158</v>
      </c>
      <c r="E1330" s="34">
        <v>207</v>
      </c>
      <c r="F1330" s="34">
        <v>159</v>
      </c>
      <c r="G1330" s="34">
        <v>178</v>
      </c>
      <c r="H1330" s="34">
        <v>202</v>
      </c>
      <c r="I1330" s="34">
        <v>161</v>
      </c>
      <c r="J1330" s="34">
        <v>189</v>
      </c>
      <c r="K1330" s="34">
        <v>123</v>
      </c>
      <c r="L1330" s="34">
        <v>188</v>
      </c>
      <c r="M1330" s="34">
        <v>130</v>
      </c>
    </row>
    <row r="1331" spans="1:13" x14ac:dyDescent="0.2">
      <c r="A1331" s="34" t="s">
        <v>102225</v>
      </c>
      <c r="B1331" s="34">
        <v>131</v>
      </c>
      <c r="C1331" s="34">
        <v>207</v>
      </c>
      <c r="D1331" s="34">
        <v>180</v>
      </c>
      <c r="E1331" s="34">
        <v>175</v>
      </c>
      <c r="F1331" s="34">
        <v>161</v>
      </c>
      <c r="G1331" s="34">
        <v>183</v>
      </c>
      <c r="H1331" s="34">
        <v>191</v>
      </c>
      <c r="I1331" s="34">
        <v>177</v>
      </c>
      <c r="J1331" s="34">
        <v>178</v>
      </c>
      <c r="K1331" s="34">
        <v>165</v>
      </c>
      <c r="L1331" s="34">
        <v>190</v>
      </c>
      <c r="M1331" s="34">
        <v>149</v>
      </c>
    </row>
    <row r="1332" spans="1:13" x14ac:dyDescent="0.2">
      <c r="A1332" s="34" t="s">
        <v>102226</v>
      </c>
      <c r="B1332" s="34">
        <v>242</v>
      </c>
      <c r="C1332" s="34">
        <v>285</v>
      </c>
      <c r="D1332" s="34">
        <v>277</v>
      </c>
      <c r="E1332" s="34">
        <v>287</v>
      </c>
      <c r="F1332" s="34">
        <v>254</v>
      </c>
      <c r="G1332" s="34">
        <v>276</v>
      </c>
      <c r="H1332" s="34">
        <v>288</v>
      </c>
      <c r="I1332" s="34">
        <v>277</v>
      </c>
      <c r="J1332" s="34">
        <v>287</v>
      </c>
      <c r="K1332" s="34">
        <v>229</v>
      </c>
      <c r="L1332" s="34">
        <v>322</v>
      </c>
      <c r="M1332" s="34">
        <v>212</v>
      </c>
    </row>
    <row r="1333" spans="1:13" x14ac:dyDescent="0.2">
      <c r="A1333" s="34" t="s">
        <v>102227</v>
      </c>
      <c r="B1333" s="34">
        <v>156</v>
      </c>
      <c r="C1333" s="34">
        <v>167</v>
      </c>
      <c r="D1333" s="34">
        <v>162</v>
      </c>
      <c r="E1333" s="34">
        <v>217</v>
      </c>
      <c r="F1333" s="34">
        <v>173</v>
      </c>
      <c r="G1333" s="34">
        <v>179</v>
      </c>
      <c r="H1333" s="34">
        <v>165</v>
      </c>
      <c r="I1333" s="34">
        <v>207</v>
      </c>
      <c r="J1333" s="34">
        <v>131</v>
      </c>
      <c r="K1333" s="34">
        <v>153</v>
      </c>
      <c r="L1333" s="34">
        <v>205</v>
      </c>
      <c r="M1333" s="34">
        <v>145</v>
      </c>
    </row>
    <row r="1334" spans="1:13" x14ac:dyDescent="0.2">
      <c r="A1334" s="34" t="s">
        <v>102228</v>
      </c>
      <c r="B1334" s="34">
        <v>194</v>
      </c>
      <c r="C1334" s="34">
        <v>203</v>
      </c>
      <c r="D1334" s="34">
        <v>173</v>
      </c>
      <c r="E1334" s="34">
        <v>236</v>
      </c>
      <c r="F1334" s="34">
        <v>214</v>
      </c>
      <c r="G1334" s="34">
        <v>170</v>
      </c>
      <c r="H1334" s="34">
        <v>247</v>
      </c>
      <c r="I1334" s="34">
        <v>175</v>
      </c>
      <c r="J1334" s="34">
        <v>205</v>
      </c>
      <c r="K1334" s="34">
        <v>175</v>
      </c>
      <c r="L1334" s="34">
        <v>198</v>
      </c>
      <c r="M1334" s="34">
        <v>144</v>
      </c>
    </row>
    <row r="1335" spans="1:13" x14ac:dyDescent="0.2">
      <c r="A1335" s="34" t="s">
        <v>102229</v>
      </c>
      <c r="B1335" s="34">
        <v>643</v>
      </c>
      <c r="C1335" s="34">
        <v>648</v>
      </c>
      <c r="D1335" s="34">
        <v>791</v>
      </c>
      <c r="E1335" s="34">
        <v>768</v>
      </c>
      <c r="F1335" s="34">
        <v>674</v>
      </c>
      <c r="G1335" s="34">
        <v>646</v>
      </c>
      <c r="H1335" s="34">
        <v>724</v>
      </c>
      <c r="I1335" s="34">
        <v>670</v>
      </c>
      <c r="J1335" s="34">
        <v>726</v>
      </c>
      <c r="K1335" s="34">
        <v>573</v>
      </c>
      <c r="L1335" s="34">
        <v>733</v>
      </c>
      <c r="M1335" s="34">
        <v>549</v>
      </c>
    </row>
    <row r="1336" spans="1:13" x14ac:dyDescent="0.2">
      <c r="A1336" s="34" t="s">
        <v>102230</v>
      </c>
      <c r="B1336" s="34">
        <v>145</v>
      </c>
      <c r="C1336" s="34">
        <v>88</v>
      </c>
      <c r="D1336" s="34">
        <v>95</v>
      </c>
      <c r="E1336" s="34">
        <v>127</v>
      </c>
      <c r="F1336" s="34">
        <v>111</v>
      </c>
      <c r="G1336" s="34">
        <v>130</v>
      </c>
      <c r="H1336" s="34">
        <v>103</v>
      </c>
      <c r="I1336" s="34">
        <v>119</v>
      </c>
      <c r="J1336" s="34">
        <v>144</v>
      </c>
      <c r="K1336" s="34">
        <v>94</v>
      </c>
      <c r="L1336" s="34">
        <v>126</v>
      </c>
      <c r="M1336" s="34">
        <v>66</v>
      </c>
    </row>
    <row r="1337" spans="1:13" x14ac:dyDescent="0.2">
      <c r="A1337" s="34" t="s">
        <v>102231</v>
      </c>
      <c r="B1337" s="34">
        <v>472</v>
      </c>
      <c r="C1337" s="34">
        <v>414</v>
      </c>
      <c r="D1337" s="34">
        <v>442</v>
      </c>
      <c r="E1337" s="34">
        <v>484</v>
      </c>
      <c r="F1337" s="34">
        <v>399</v>
      </c>
      <c r="G1337" s="34">
        <v>382</v>
      </c>
      <c r="H1337" s="34">
        <v>467</v>
      </c>
      <c r="I1337" s="34">
        <v>399</v>
      </c>
      <c r="J1337" s="34">
        <v>440</v>
      </c>
      <c r="K1337" s="34">
        <v>365</v>
      </c>
      <c r="L1337" s="34">
        <v>430</v>
      </c>
      <c r="M1337" s="34">
        <v>328</v>
      </c>
    </row>
    <row r="1338" spans="1:13" x14ac:dyDescent="0.2">
      <c r="A1338" s="34" t="s">
        <v>102232</v>
      </c>
      <c r="B1338" s="34">
        <v>134</v>
      </c>
      <c r="C1338" s="34">
        <v>166</v>
      </c>
      <c r="D1338" s="34">
        <v>150</v>
      </c>
      <c r="E1338" s="34">
        <v>200</v>
      </c>
      <c r="F1338" s="34">
        <v>120</v>
      </c>
      <c r="G1338" s="34">
        <v>170</v>
      </c>
      <c r="H1338" s="34">
        <v>210</v>
      </c>
      <c r="I1338" s="34">
        <v>166</v>
      </c>
      <c r="J1338" s="34">
        <v>156</v>
      </c>
      <c r="K1338" s="34">
        <v>128</v>
      </c>
      <c r="L1338" s="34">
        <v>134</v>
      </c>
      <c r="M1338" s="34">
        <v>162</v>
      </c>
    </row>
    <row r="1339" spans="1:13" x14ac:dyDescent="0.2">
      <c r="A1339" s="34" t="s">
        <v>102233</v>
      </c>
      <c r="B1339" s="34">
        <v>562</v>
      </c>
      <c r="C1339" s="34">
        <v>506</v>
      </c>
      <c r="D1339" s="34">
        <v>569</v>
      </c>
      <c r="E1339" s="34">
        <v>535</v>
      </c>
      <c r="F1339" s="34">
        <v>516</v>
      </c>
      <c r="G1339" s="34">
        <v>472</v>
      </c>
      <c r="H1339" s="34">
        <v>568</v>
      </c>
      <c r="I1339" s="34">
        <v>517</v>
      </c>
      <c r="J1339" s="34">
        <v>559</v>
      </c>
      <c r="K1339" s="34">
        <v>394</v>
      </c>
      <c r="L1339" s="34">
        <v>585</v>
      </c>
      <c r="M1339" s="34">
        <v>323</v>
      </c>
    </row>
    <row r="1340" spans="1:13" x14ac:dyDescent="0.2">
      <c r="A1340" s="34" t="s">
        <v>102234</v>
      </c>
      <c r="B1340" s="34">
        <v>331</v>
      </c>
      <c r="C1340" s="34">
        <v>367</v>
      </c>
      <c r="D1340" s="34">
        <v>397</v>
      </c>
      <c r="E1340" s="34">
        <v>413</v>
      </c>
      <c r="F1340" s="34">
        <v>306</v>
      </c>
      <c r="G1340" s="34">
        <v>354</v>
      </c>
      <c r="H1340" s="34">
        <v>434</v>
      </c>
      <c r="I1340" s="34">
        <v>425</v>
      </c>
      <c r="J1340" s="34">
        <v>380</v>
      </c>
      <c r="K1340" s="34">
        <v>346</v>
      </c>
      <c r="L1340" s="34">
        <v>354</v>
      </c>
      <c r="M1340" s="34">
        <v>310</v>
      </c>
    </row>
    <row r="1341" spans="1:13" x14ac:dyDescent="0.2">
      <c r="A1341" s="34" t="s">
        <v>102235</v>
      </c>
      <c r="B1341" s="34">
        <v>379</v>
      </c>
      <c r="C1341" s="34">
        <v>485</v>
      </c>
      <c r="D1341" s="34">
        <v>494</v>
      </c>
      <c r="E1341" s="34">
        <v>474</v>
      </c>
      <c r="F1341" s="34">
        <v>387</v>
      </c>
      <c r="G1341" s="34">
        <v>447</v>
      </c>
      <c r="H1341" s="34">
        <v>508</v>
      </c>
      <c r="I1341" s="34">
        <v>428</v>
      </c>
      <c r="J1341" s="34">
        <v>427</v>
      </c>
      <c r="K1341" s="34">
        <v>370</v>
      </c>
      <c r="L1341" s="34">
        <v>482</v>
      </c>
      <c r="M1341" s="34">
        <v>371</v>
      </c>
    </row>
    <row r="1342" spans="1:13" x14ac:dyDescent="0.2">
      <c r="A1342" s="34" t="s">
        <v>102236</v>
      </c>
      <c r="B1342" s="34">
        <v>384</v>
      </c>
      <c r="C1342" s="34">
        <v>373</v>
      </c>
      <c r="D1342" s="34">
        <v>438</v>
      </c>
      <c r="E1342" s="34">
        <v>417</v>
      </c>
      <c r="F1342" s="34">
        <v>372</v>
      </c>
      <c r="G1342" s="34">
        <v>337</v>
      </c>
      <c r="H1342" s="34">
        <v>382</v>
      </c>
      <c r="I1342" s="34">
        <v>345</v>
      </c>
      <c r="J1342" s="34">
        <v>442</v>
      </c>
      <c r="K1342" s="34">
        <v>327</v>
      </c>
      <c r="L1342" s="34">
        <v>371</v>
      </c>
      <c r="M1342" s="34">
        <v>282</v>
      </c>
    </row>
    <row r="1343" spans="1:13" x14ac:dyDescent="0.2">
      <c r="A1343" s="34" t="s">
        <v>102237</v>
      </c>
      <c r="B1343" s="34">
        <v>700</v>
      </c>
      <c r="C1343" s="34">
        <v>752</v>
      </c>
      <c r="D1343" s="34">
        <v>865</v>
      </c>
      <c r="E1343" s="34">
        <v>795</v>
      </c>
      <c r="F1343" s="34">
        <v>661</v>
      </c>
      <c r="G1343" s="34">
        <v>715</v>
      </c>
      <c r="H1343" s="34">
        <v>817</v>
      </c>
      <c r="I1343" s="34">
        <v>779</v>
      </c>
      <c r="J1343" s="34">
        <v>811</v>
      </c>
      <c r="K1343" s="34">
        <v>698</v>
      </c>
      <c r="L1343" s="34">
        <v>766</v>
      </c>
      <c r="M1343" s="34">
        <v>571</v>
      </c>
    </row>
    <row r="1344" spans="1:13" x14ac:dyDescent="0.2">
      <c r="A1344" s="34" t="s">
        <v>102238</v>
      </c>
      <c r="B1344" s="34">
        <v>298</v>
      </c>
      <c r="C1344" s="34">
        <v>313</v>
      </c>
      <c r="D1344" s="34">
        <v>351</v>
      </c>
      <c r="E1344" s="34">
        <v>308</v>
      </c>
      <c r="F1344" s="34">
        <v>300</v>
      </c>
      <c r="G1344" s="34">
        <v>306</v>
      </c>
      <c r="H1344" s="34">
        <v>330</v>
      </c>
      <c r="I1344" s="34">
        <v>331</v>
      </c>
      <c r="J1344" s="34">
        <v>343</v>
      </c>
      <c r="K1344" s="34">
        <v>243</v>
      </c>
      <c r="L1344" s="34">
        <v>308</v>
      </c>
      <c r="M1344" s="34">
        <v>268</v>
      </c>
    </row>
    <row r="1345" spans="1:13" x14ac:dyDescent="0.2">
      <c r="A1345" s="34" t="s">
        <v>102239</v>
      </c>
      <c r="B1345" s="34">
        <v>203</v>
      </c>
      <c r="C1345" s="34">
        <v>821</v>
      </c>
      <c r="D1345" s="34">
        <v>238</v>
      </c>
      <c r="E1345" s="34">
        <v>850</v>
      </c>
      <c r="F1345" s="34">
        <v>204</v>
      </c>
      <c r="G1345" s="34">
        <v>782</v>
      </c>
      <c r="H1345" s="34">
        <v>187</v>
      </c>
      <c r="I1345" s="34">
        <v>776</v>
      </c>
      <c r="J1345" s="34">
        <v>235</v>
      </c>
      <c r="K1345" s="34">
        <v>649</v>
      </c>
      <c r="L1345" s="34">
        <v>230</v>
      </c>
      <c r="M1345" s="34">
        <v>569</v>
      </c>
    </row>
    <row r="1346" spans="1:13" x14ac:dyDescent="0.2">
      <c r="A1346" s="34" t="s">
        <v>102240</v>
      </c>
      <c r="B1346" s="34">
        <v>413</v>
      </c>
      <c r="C1346" s="34">
        <v>391</v>
      </c>
      <c r="D1346" s="34">
        <v>494</v>
      </c>
      <c r="E1346" s="34">
        <v>447</v>
      </c>
      <c r="F1346" s="34">
        <v>383</v>
      </c>
      <c r="G1346" s="34">
        <v>360</v>
      </c>
      <c r="H1346" s="34">
        <v>458</v>
      </c>
      <c r="I1346" s="34">
        <v>431</v>
      </c>
      <c r="J1346" s="34">
        <v>426</v>
      </c>
      <c r="K1346" s="34">
        <v>349</v>
      </c>
      <c r="L1346" s="34">
        <v>376</v>
      </c>
      <c r="M1346" s="34">
        <v>320</v>
      </c>
    </row>
    <row r="1347" spans="1:13" x14ac:dyDescent="0.2">
      <c r="A1347" s="34" t="s">
        <v>102241</v>
      </c>
      <c r="B1347" s="34">
        <v>329</v>
      </c>
      <c r="C1347" s="34">
        <v>323</v>
      </c>
      <c r="D1347" s="34">
        <v>371</v>
      </c>
      <c r="E1347" s="34">
        <v>305</v>
      </c>
      <c r="F1347" s="34">
        <v>358</v>
      </c>
      <c r="G1347" s="34">
        <v>274</v>
      </c>
      <c r="H1347" s="34">
        <v>394</v>
      </c>
      <c r="I1347" s="34">
        <v>309</v>
      </c>
      <c r="J1347" s="34">
        <v>311</v>
      </c>
      <c r="K1347" s="34">
        <v>269</v>
      </c>
      <c r="L1347" s="34">
        <v>299</v>
      </c>
      <c r="M1347" s="34">
        <v>212</v>
      </c>
    </row>
    <row r="1348" spans="1:13" x14ac:dyDescent="0.2">
      <c r="A1348" s="34" t="s">
        <v>102242</v>
      </c>
      <c r="B1348" s="34">
        <v>198</v>
      </c>
      <c r="C1348" s="34">
        <v>299</v>
      </c>
      <c r="D1348" s="34">
        <v>230</v>
      </c>
      <c r="E1348" s="34">
        <v>332</v>
      </c>
      <c r="F1348" s="34">
        <v>164</v>
      </c>
      <c r="G1348" s="34">
        <v>252</v>
      </c>
      <c r="H1348" s="34">
        <v>213</v>
      </c>
      <c r="I1348" s="34">
        <v>290</v>
      </c>
      <c r="J1348" s="34">
        <v>214</v>
      </c>
      <c r="K1348" s="34">
        <v>258</v>
      </c>
      <c r="L1348" s="34">
        <v>228</v>
      </c>
      <c r="M1348" s="34">
        <v>215</v>
      </c>
    </row>
    <row r="1349" spans="1:13" x14ac:dyDescent="0.2">
      <c r="A1349" s="34" t="s">
        <v>102243</v>
      </c>
      <c r="B1349" s="34">
        <v>338</v>
      </c>
      <c r="C1349" s="34">
        <v>311</v>
      </c>
      <c r="D1349" s="34">
        <v>382</v>
      </c>
      <c r="E1349" s="34">
        <v>389</v>
      </c>
      <c r="F1349" s="34">
        <v>343</v>
      </c>
      <c r="G1349" s="34">
        <v>304</v>
      </c>
      <c r="H1349" s="34">
        <v>353</v>
      </c>
      <c r="I1349" s="34">
        <v>312</v>
      </c>
      <c r="J1349" s="34">
        <v>329</v>
      </c>
      <c r="K1349" s="34">
        <v>282</v>
      </c>
      <c r="L1349" s="34">
        <v>305</v>
      </c>
      <c r="M1349" s="34">
        <v>244</v>
      </c>
    </row>
    <row r="1350" spans="1:13" x14ac:dyDescent="0.2">
      <c r="A1350" s="34" t="s">
        <v>102244</v>
      </c>
      <c r="B1350" s="34">
        <v>353</v>
      </c>
      <c r="C1350" s="34">
        <v>463</v>
      </c>
      <c r="D1350" s="34">
        <v>403</v>
      </c>
      <c r="E1350" s="34">
        <v>445</v>
      </c>
      <c r="F1350" s="34">
        <v>381</v>
      </c>
      <c r="G1350" s="34">
        <v>413</v>
      </c>
      <c r="H1350" s="34">
        <v>409</v>
      </c>
      <c r="I1350" s="34">
        <v>405</v>
      </c>
      <c r="J1350" s="34">
        <v>396</v>
      </c>
      <c r="K1350" s="34">
        <v>347</v>
      </c>
      <c r="L1350" s="34">
        <v>357</v>
      </c>
      <c r="M1350" s="34">
        <v>297</v>
      </c>
    </row>
    <row r="1351" spans="1:13" x14ac:dyDescent="0.2">
      <c r="A1351" s="34" t="s">
        <v>102245</v>
      </c>
      <c r="B1351" s="34">
        <v>462</v>
      </c>
      <c r="C1351" s="34">
        <v>399</v>
      </c>
      <c r="D1351" s="34">
        <v>358</v>
      </c>
      <c r="E1351" s="34">
        <v>435</v>
      </c>
      <c r="F1351" s="34">
        <v>344</v>
      </c>
      <c r="G1351" s="34">
        <v>399</v>
      </c>
      <c r="H1351" s="34">
        <v>427</v>
      </c>
      <c r="I1351" s="34">
        <v>436</v>
      </c>
      <c r="J1351" s="34">
        <v>375</v>
      </c>
      <c r="K1351" s="34">
        <v>366</v>
      </c>
      <c r="L1351" s="34">
        <v>444</v>
      </c>
      <c r="M1351" s="34">
        <v>319</v>
      </c>
    </row>
    <row r="1352" spans="1:13" x14ac:dyDescent="0.2">
      <c r="A1352" s="34" t="s">
        <v>102246</v>
      </c>
      <c r="B1352" s="34">
        <v>329</v>
      </c>
      <c r="C1352" s="34">
        <v>346</v>
      </c>
      <c r="D1352" s="34">
        <v>301</v>
      </c>
      <c r="E1352" s="34">
        <v>322</v>
      </c>
      <c r="F1352" s="34">
        <v>270</v>
      </c>
      <c r="G1352" s="34">
        <v>310</v>
      </c>
      <c r="H1352" s="34">
        <v>296</v>
      </c>
      <c r="I1352" s="34">
        <v>312</v>
      </c>
      <c r="J1352" s="34">
        <v>320</v>
      </c>
      <c r="K1352" s="34">
        <v>277</v>
      </c>
      <c r="L1352" s="34">
        <v>278</v>
      </c>
      <c r="M1352" s="34">
        <v>238</v>
      </c>
    </row>
    <row r="1353" spans="1:13" x14ac:dyDescent="0.2">
      <c r="A1353" s="34" t="s">
        <v>102247</v>
      </c>
      <c r="B1353" s="34">
        <v>268</v>
      </c>
      <c r="C1353" s="34">
        <v>264</v>
      </c>
      <c r="D1353" s="34">
        <v>207</v>
      </c>
      <c r="E1353" s="34">
        <v>239</v>
      </c>
      <c r="F1353" s="34">
        <v>253</v>
      </c>
      <c r="G1353" s="34">
        <v>148</v>
      </c>
      <c r="H1353" s="34">
        <v>265</v>
      </c>
      <c r="I1353" s="34">
        <v>245</v>
      </c>
      <c r="J1353" s="34">
        <v>204</v>
      </c>
      <c r="K1353" s="34">
        <v>191</v>
      </c>
      <c r="L1353" s="34">
        <v>238</v>
      </c>
      <c r="M1353" s="34">
        <v>147</v>
      </c>
    </row>
    <row r="1354" spans="1:13" x14ac:dyDescent="0.2">
      <c r="A1354" s="34" t="s">
        <v>102248</v>
      </c>
      <c r="B1354" s="34">
        <v>198</v>
      </c>
      <c r="C1354" s="34">
        <v>134</v>
      </c>
      <c r="D1354" s="34">
        <v>174</v>
      </c>
      <c r="E1354" s="34">
        <v>139</v>
      </c>
      <c r="F1354" s="34">
        <v>141</v>
      </c>
      <c r="G1354" s="34">
        <v>116</v>
      </c>
      <c r="H1354" s="34">
        <v>158</v>
      </c>
      <c r="I1354" s="34">
        <v>91</v>
      </c>
      <c r="J1354" s="34">
        <v>142</v>
      </c>
      <c r="K1354" s="34">
        <v>115</v>
      </c>
      <c r="L1354" s="34">
        <v>121</v>
      </c>
      <c r="M1354" s="34">
        <v>109</v>
      </c>
    </row>
    <row r="1355" spans="1:13" x14ac:dyDescent="0.2">
      <c r="A1355" s="34" t="s">
        <v>102249</v>
      </c>
      <c r="B1355" s="34">
        <v>315</v>
      </c>
      <c r="C1355" s="34">
        <v>282</v>
      </c>
      <c r="D1355" s="34">
        <v>348</v>
      </c>
      <c r="E1355" s="34">
        <v>294</v>
      </c>
      <c r="F1355" s="34">
        <v>221</v>
      </c>
      <c r="G1355" s="34">
        <v>301</v>
      </c>
      <c r="H1355" s="34">
        <v>279</v>
      </c>
      <c r="I1355" s="34">
        <v>299</v>
      </c>
      <c r="J1355" s="34">
        <v>268</v>
      </c>
      <c r="K1355" s="34">
        <v>234</v>
      </c>
      <c r="L1355" s="34">
        <v>274</v>
      </c>
      <c r="M1355" s="34">
        <v>198</v>
      </c>
    </row>
    <row r="1356" spans="1:13" x14ac:dyDescent="0.2">
      <c r="A1356" s="34" t="s">
        <v>102250</v>
      </c>
      <c r="B1356" s="34">
        <v>276</v>
      </c>
      <c r="C1356" s="34">
        <v>278</v>
      </c>
      <c r="D1356" s="34">
        <v>286</v>
      </c>
      <c r="E1356" s="34">
        <v>330</v>
      </c>
      <c r="F1356" s="34">
        <v>291</v>
      </c>
      <c r="G1356" s="34">
        <v>278</v>
      </c>
      <c r="H1356" s="34">
        <v>322</v>
      </c>
      <c r="I1356" s="34">
        <v>288</v>
      </c>
      <c r="J1356" s="34">
        <v>296</v>
      </c>
      <c r="K1356" s="34">
        <v>263</v>
      </c>
      <c r="L1356" s="34">
        <v>264</v>
      </c>
      <c r="M1356" s="34">
        <v>184</v>
      </c>
    </row>
    <row r="1357" spans="1:13" x14ac:dyDescent="0.2">
      <c r="A1357" s="34" t="s">
        <v>102251</v>
      </c>
      <c r="B1357" s="34">
        <v>467</v>
      </c>
      <c r="C1357" s="34">
        <v>417</v>
      </c>
      <c r="D1357" s="34">
        <v>522</v>
      </c>
      <c r="E1357" s="34">
        <v>448</v>
      </c>
      <c r="F1357" s="34">
        <v>496</v>
      </c>
      <c r="G1357" s="34">
        <v>367</v>
      </c>
      <c r="H1357" s="34">
        <v>521</v>
      </c>
      <c r="I1357" s="34">
        <v>447</v>
      </c>
      <c r="J1357" s="34">
        <v>538</v>
      </c>
      <c r="K1357" s="34">
        <v>353</v>
      </c>
      <c r="L1357" s="34">
        <v>479</v>
      </c>
      <c r="M1357" s="34">
        <v>301</v>
      </c>
    </row>
    <row r="1358" spans="1:13" x14ac:dyDescent="0.2">
      <c r="A1358" s="34" t="s">
        <v>102252</v>
      </c>
      <c r="B1358" s="34">
        <v>355</v>
      </c>
      <c r="C1358" s="34">
        <v>384</v>
      </c>
      <c r="D1358" s="34">
        <v>420</v>
      </c>
      <c r="E1358" s="34">
        <v>406</v>
      </c>
      <c r="F1358" s="34">
        <v>388</v>
      </c>
      <c r="G1358" s="34">
        <v>344</v>
      </c>
      <c r="H1358" s="34">
        <v>331</v>
      </c>
      <c r="I1358" s="34">
        <v>386</v>
      </c>
      <c r="J1358" s="34">
        <v>398</v>
      </c>
      <c r="K1358" s="34">
        <v>289</v>
      </c>
      <c r="L1358" s="34">
        <v>287</v>
      </c>
      <c r="M1358" s="34">
        <v>316</v>
      </c>
    </row>
    <row r="1359" spans="1:13" x14ac:dyDescent="0.2">
      <c r="A1359" s="34" t="s">
        <v>102253</v>
      </c>
      <c r="B1359" s="34">
        <v>230</v>
      </c>
      <c r="C1359" s="34">
        <v>266</v>
      </c>
      <c r="D1359" s="34">
        <v>267</v>
      </c>
      <c r="E1359" s="34">
        <v>302</v>
      </c>
      <c r="F1359" s="34">
        <v>257</v>
      </c>
      <c r="G1359" s="34">
        <v>250</v>
      </c>
      <c r="H1359" s="34">
        <v>306</v>
      </c>
      <c r="I1359" s="34">
        <v>264</v>
      </c>
      <c r="J1359" s="34">
        <v>258</v>
      </c>
      <c r="K1359" s="34">
        <v>216</v>
      </c>
      <c r="L1359" s="34">
        <v>318</v>
      </c>
      <c r="M1359" s="34">
        <v>187</v>
      </c>
    </row>
    <row r="1360" spans="1:13" x14ac:dyDescent="0.2">
      <c r="A1360" s="34" t="s">
        <v>102254</v>
      </c>
      <c r="B1360" s="34">
        <v>322</v>
      </c>
      <c r="C1360" s="34">
        <v>307</v>
      </c>
      <c r="D1360" s="34">
        <v>337</v>
      </c>
      <c r="E1360" s="34">
        <v>349</v>
      </c>
      <c r="F1360" s="34">
        <v>299</v>
      </c>
      <c r="G1360" s="34">
        <v>278</v>
      </c>
      <c r="H1360" s="34">
        <v>386</v>
      </c>
      <c r="I1360" s="34">
        <v>275</v>
      </c>
      <c r="J1360" s="34">
        <v>355</v>
      </c>
      <c r="K1360" s="34">
        <v>238</v>
      </c>
      <c r="L1360" s="34">
        <v>331</v>
      </c>
      <c r="M1360" s="34">
        <v>281</v>
      </c>
    </row>
    <row r="1361" spans="1:13" x14ac:dyDescent="0.2">
      <c r="A1361" s="34" t="s">
        <v>102255</v>
      </c>
      <c r="B1361" s="34">
        <v>389</v>
      </c>
      <c r="C1361" s="34">
        <v>435</v>
      </c>
      <c r="D1361" s="34">
        <v>401</v>
      </c>
      <c r="E1361" s="34">
        <v>451</v>
      </c>
      <c r="F1361" s="34">
        <v>363</v>
      </c>
      <c r="G1361" s="34">
        <v>376</v>
      </c>
      <c r="H1361" s="34">
        <v>446</v>
      </c>
      <c r="I1361" s="34">
        <v>439</v>
      </c>
      <c r="J1361" s="34">
        <v>395</v>
      </c>
      <c r="K1361" s="34">
        <v>330</v>
      </c>
      <c r="L1361" s="34">
        <v>358</v>
      </c>
      <c r="M1361" s="34">
        <v>364</v>
      </c>
    </row>
    <row r="1362" spans="1:13" x14ac:dyDescent="0.2">
      <c r="A1362" s="34" t="s">
        <v>102256</v>
      </c>
      <c r="B1362" s="34">
        <v>310</v>
      </c>
      <c r="C1362" s="34">
        <v>299</v>
      </c>
      <c r="D1362" s="34">
        <v>348</v>
      </c>
      <c r="E1362" s="34">
        <v>368</v>
      </c>
      <c r="F1362" s="34">
        <v>351</v>
      </c>
      <c r="G1362" s="34">
        <v>291</v>
      </c>
      <c r="H1362" s="34">
        <v>356</v>
      </c>
      <c r="I1362" s="34">
        <v>307</v>
      </c>
      <c r="J1362" s="34">
        <v>343</v>
      </c>
      <c r="K1362" s="34">
        <v>227</v>
      </c>
      <c r="L1362" s="34">
        <v>293</v>
      </c>
      <c r="M1362" s="34">
        <v>223</v>
      </c>
    </row>
    <row r="1363" spans="1:13" x14ac:dyDescent="0.2">
      <c r="A1363" s="34" t="s">
        <v>102257</v>
      </c>
      <c r="B1363" s="34">
        <v>233</v>
      </c>
      <c r="C1363" s="34">
        <v>236</v>
      </c>
      <c r="D1363" s="34">
        <v>296</v>
      </c>
      <c r="E1363" s="34">
        <v>256</v>
      </c>
      <c r="F1363" s="34">
        <v>252</v>
      </c>
      <c r="G1363" s="34">
        <v>245</v>
      </c>
      <c r="H1363" s="34">
        <v>273</v>
      </c>
      <c r="I1363" s="34">
        <v>257</v>
      </c>
      <c r="J1363" s="34">
        <v>284</v>
      </c>
      <c r="K1363" s="34">
        <v>220</v>
      </c>
      <c r="L1363" s="34">
        <v>232</v>
      </c>
      <c r="M1363" s="34">
        <v>206</v>
      </c>
    </row>
    <row r="1364" spans="1:13" x14ac:dyDescent="0.2">
      <c r="A1364" s="34" t="s">
        <v>102258</v>
      </c>
      <c r="B1364" s="34">
        <v>308</v>
      </c>
      <c r="C1364" s="34">
        <v>338</v>
      </c>
      <c r="D1364" s="34">
        <v>384</v>
      </c>
      <c r="E1364" s="34">
        <v>366</v>
      </c>
      <c r="F1364" s="34">
        <v>289</v>
      </c>
      <c r="G1364" s="34">
        <v>282</v>
      </c>
      <c r="H1364" s="34">
        <v>361</v>
      </c>
      <c r="I1364" s="34">
        <v>356</v>
      </c>
      <c r="J1364" s="34">
        <v>355</v>
      </c>
      <c r="K1364" s="34">
        <v>293</v>
      </c>
      <c r="L1364" s="34">
        <v>342</v>
      </c>
      <c r="M1364" s="34">
        <v>273</v>
      </c>
    </row>
    <row r="1365" spans="1:13" x14ac:dyDescent="0.2">
      <c r="A1365" s="34" t="s">
        <v>102259</v>
      </c>
      <c r="B1365" s="34">
        <v>309</v>
      </c>
      <c r="C1365" s="34">
        <v>419</v>
      </c>
      <c r="D1365" s="34">
        <v>445</v>
      </c>
      <c r="E1365" s="34">
        <v>466</v>
      </c>
      <c r="F1365" s="34">
        <v>344</v>
      </c>
      <c r="G1365" s="34">
        <v>390</v>
      </c>
      <c r="H1365" s="34">
        <v>402</v>
      </c>
      <c r="I1365" s="34">
        <v>433</v>
      </c>
      <c r="J1365" s="34">
        <v>457</v>
      </c>
      <c r="K1365" s="34">
        <v>389</v>
      </c>
      <c r="L1365" s="34">
        <v>373</v>
      </c>
      <c r="M1365" s="34">
        <v>346</v>
      </c>
    </row>
    <row r="1366" spans="1:13" x14ac:dyDescent="0.2">
      <c r="A1366" s="34" t="s">
        <v>102260</v>
      </c>
      <c r="B1366" s="34">
        <v>815</v>
      </c>
      <c r="C1366" s="34">
        <v>792</v>
      </c>
      <c r="D1366" s="34">
        <v>848</v>
      </c>
      <c r="E1366" s="34">
        <v>847</v>
      </c>
      <c r="F1366" s="34">
        <v>804</v>
      </c>
      <c r="G1366" s="34">
        <v>710</v>
      </c>
      <c r="H1366" s="34">
        <v>852</v>
      </c>
      <c r="I1366" s="34">
        <v>774</v>
      </c>
      <c r="J1366" s="34">
        <v>813</v>
      </c>
      <c r="K1366" s="34">
        <v>752</v>
      </c>
      <c r="L1366" s="34">
        <v>805</v>
      </c>
      <c r="M1366" s="34">
        <v>621</v>
      </c>
    </row>
    <row r="1367" spans="1:13" x14ac:dyDescent="0.2">
      <c r="A1367" s="34" t="s">
        <v>102261</v>
      </c>
      <c r="B1367" s="34">
        <v>600</v>
      </c>
      <c r="C1367" s="34">
        <v>542</v>
      </c>
      <c r="D1367" s="34">
        <v>539</v>
      </c>
      <c r="E1367" s="34">
        <v>490</v>
      </c>
      <c r="F1367" s="34">
        <v>488</v>
      </c>
      <c r="G1367" s="34">
        <v>446</v>
      </c>
      <c r="H1367" s="34">
        <v>618</v>
      </c>
      <c r="I1367" s="34">
        <v>515</v>
      </c>
      <c r="J1367" s="34">
        <v>573</v>
      </c>
      <c r="K1367" s="34">
        <v>435</v>
      </c>
      <c r="L1367" s="34">
        <v>494</v>
      </c>
      <c r="M1367" s="34">
        <v>431</v>
      </c>
    </row>
    <row r="1368" spans="1:13" x14ac:dyDescent="0.2">
      <c r="A1368" s="34" t="s">
        <v>102262</v>
      </c>
      <c r="B1368" s="34">
        <v>447</v>
      </c>
      <c r="C1368" s="34">
        <v>389</v>
      </c>
      <c r="D1368" s="34">
        <v>518</v>
      </c>
      <c r="E1368" s="34">
        <v>500</v>
      </c>
      <c r="F1368" s="34">
        <v>387</v>
      </c>
      <c r="G1368" s="34">
        <v>436</v>
      </c>
      <c r="H1368" s="34">
        <v>463</v>
      </c>
      <c r="I1368" s="34">
        <v>429</v>
      </c>
      <c r="J1368" s="34">
        <v>529</v>
      </c>
      <c r="K1368" s="34">
        <v>355</v>
      </c>
      <c r="L1368" s="34">
        <v>491</v>
      </c>
      <c r="M1368" s="34">
        <v>367</v>
      </c>
    </row>
    <row r="1369" spans="1:13" x14ac:dyDescent="0.2">
      <c r="A1369" s="34" t="s">
        <v>102263</v>
      </c>
      <c r="B1369" s="34">
        <v>831</v>
      </c>
      <c r="C1369" s="34">
        <v>755</v>
      </c>
      <c r="D1369" s="34">
        <v>867</v>
      </c>
      <c r="E1369" s="34">
        <v>793</v>
      </c>
      <c r="F1369" s="34">
        <v>863</v>
      </c>
      <c r="G1369" s="34">
        <v>680</v>
      </c>
      <c r="H1369" s="34">
        <v>827</v>
      </c>
      <c r="I1369" s="34">
        <v>720</v>
      </c>
      <c r="J1369" s="34">
        <v>912</v>
      </c>
      <c r="K1369" s="34">
        <v>590</v>
      </c>
      <c r="L1369" s="34">
        <v>881</v>
      </c>
      <c r="M1369" s="34">
        <v>594</v>
      </c>
    </row>
    <row r="1370" spans="1:13" x14ac:dyDescent="0.2">
      <c r="A1370" s="34" t="s">
        <v>102264</v>
      </c>
      <c r="B1370" s="34">
        <v>879</v>
      </c>
      <c r="C1370" s="34">
        <v>725</v>
      </c>
      <c r="D1370" s="34">
        <v>979</v>
      </c>
      <c r="E1370" s="34">
        <v>898</v>
      </c>
      <c r="F1370" s="34">
        <v>918</v>
      </c>
      <c r="G1370" s="34">
        <v>756</v>
      </c>
      <c r="H1370" s="34">
        <v>946</v>
      </c>
      <c r="I1370" s="34">
        <v>800</v>
      </c>
      <c r="J1370" s="34">
        <v>999</v>
      </c>
      <c r="K1370" s="34">
        <v>660</v>
      </c>
      <c r="L1370" s="34">
        <v>964</v>
      </c>
      <c r="M1370" s="34">
        <v>620</v>
      </c>
    </row>
    <row r="1371" spans="1:13" x14ac:dyDescent="0.2">
      <c r="A1371" s="34" t="s">
        <v>102265</v>
      </c>
      <c r="B1371" s="34">
        <v>206</v>
      </c>
      <c r="C1371" s="34">
        <v>263</v>
      </c>
      <c r="D1371" s="34">
        <v>417</v>
      </c>
      <c r="E1371" s="34">
        <v>307</v>
      </c>
      <c r="F1371" s="34">
        <v>335</v>
      </c>
      <c r="G1371" s="34">
        <v>286</v>
      </c>
      <c r="H1371" s="34">
        <v>296</v>
      </c>
      <c r="I1371" s="34">
        <v>342</v>
      </c>
      <c r="J1371" s="34">
        <v>299</v>
      </c>
      <c r="K1371" s="34">
        <v>253</v>
      </c>
      <c r="L1371" s="34">
        <v>319</v>
      </c>
      <c r="M1371" s="34">
        <v>240</v>
      </c>
    </row>
    <row r="1372" spans="1:13" x14ac:dyDescent="0.2">
      <c r="A1372" s="34" t="s">
        <v>102266</v>
      </c>
      <c r="B1372" s="34">
        <v>485</v>
      </c>
      <c r="C1372" s="34">
        <v>501</v>
      </c>
      <c r="D1372" s="34">
        <v>530</v>
      </c>
      <c r="E1372" s="34">
        <v>557</v>
      </c>
      <c r="F1372" s="34">
        <v>423</v>
      </c>
      <c r="G1372" s="34">
        <v>490</v>
      </c>
      <c r="H1372" s="34">
        <v>544</v>
      </c>
      <c r="I1372" s="34">
        <v>482</v>
      </c>
      <c r="J1372" s="34">
        <v>487</v>
      </c>
      <c r="K1372" s="34">
        <v>409</v>
      </c>
      <c r="L1372" s="34">
        <v>497</v>
      </c>
      <c r="M1372" s="34">
        <v>382</v>
      </c>
    </row>
    <row r="1373" spans="1:13" x14ac:dyDescent="0.2">
      <c r="A1373" s="34" t="s">
        <v>102267</v>
      </c>
      <c r="B1373" s="34">
        <v>407</v>
      </c>
      <c r="C1373" s="34">
        <v>413</v>
      </c>
      <c r="D1373" s="34">
        <v>391</v>
      </c>
      <c r="E1373" s="34">
        <v>424</v>
      </c>
      <c r="F1373" s="34">
        <v>368</v>
      </c>
      <c r="G1373" s="34">
        <v>392</v>
      </c>
      <c r="H1373" s="34">
        <v>466</v>
      </c>
      <c r="I1373" s="34">
        <v>385</v>
      </c>
      <c r="J1373" s="34">
        <v>449</v>
      </c>
      <c r="K1373" s="34">
        <v>345</v>
      </c>
      <c r="L1373" s="34">
        <v>437</v>
      </c>
      <c r="M1373" s="34">
        <v>288</v>
      </c>
    </row>
    <row r="1374" spans="1:13" x14ac:dyDescent="0.2">
      <c r="A1374" s="34" t="s">
        <v>102268</v>
      </c>
      <c r="B1374" s="34">
        <v>462</v>
      </c>
      <c r="C1374" s="34">
        <v>482</v>
      </c>
      <c r="D1374" s="34">
        <v>588</v>
      </c>
      <c r="E1374" s="34">
        <v>552</v>
      </c>
      <c r="F1374" s="34">
        <v>458</v>
      </c>
      <c r="G1374" s="34">
        <v>460</v>
      </c>
      <c r="H1374" s="34">
        <v>556</v>
      </c>
      <c r="I1374" s="34">
        <v>433</v>
      </c>
      <c r="J1374" s="34">
        <v>490</v>
      </c>
      <c r="K1374" s="34">
        <v>385</v>
      </c>
      <c r="L1374" s="34">
        <v>489</v>
      </c>
      <c r="M1374" s="34">
        <v>374</v>
      </c>
    </row>
    <row r="1375" spans="1:13" x14ac:dyDescent="0.2">
      <c r="A1375" s="34" t="s">
        <v>102269</v>
      </c>
      <c r="B1375" s="34">
        <v>656</v>
      </c>
      <c r="C1375" s="34">
        <v>619</v>
      </c>
      <c r="D1375" s="34">
        <v>707</v>
      </c>
      <c r="E1375" s="34">
        <v>640</v>
      </c>
      <c r="F1375" s="34">
        <v>692</v>
      </c>
      <c r="G1375" s="34">
        <v>588</v>
      </c>
      <c r="H1375" s="34">
        <v>751</v>
      </c>
      <c r="I1375" s="34">
        <v>613</v>
      </c>
      <c r="J1375" s="34">
        <v>720</v>
      </c>
      <c r="K1375" s="34">
        <v>520</v>
      </c>
      <c r="L1375" s="34">
        <v>691</v>
      </c>
      <c r="M1375" s="34">
        <v>491</v>
      </c>
    </row>
    <row r="1376" spans="1:13" x14ac:dyDescent="0.2">
      <c r="A1376" s="34" t="s">
        <v>102270</v>
      </c>
      <c r="B1376" s="34">
        <v>308</v>
      </c>
      <c r="C1376" s="34">
        <v>296</v>
      </c>
      <c r="D1376" s="34">
        <v>242</v>
      </c>
      <c r="E1376" s="34">
        <v>279</v>
      </c>
      <c r="F1376" s="34">
        <v>266</v>
      </c>
      <c r="G1376" s="34">
        <v>280</v>
      </c>
      <c r="H1376" s="34">
        <v>252</v>
      </c>
      <c r="I1376" s="34">
        <v>245</v>
      </c>
      <c r="J1376" s="34">
        <v>239</v>
      </c>
      <c r="K1376" s="34">
        <v>216</v>
      </c>
      <c r="L1376" s="34">
        <v>348</v>
      </c>
      <c r="M1376" s="34">
        <v>231</v>
      </c>
    </row>
    <row r="1377" spans="1:13" x14ac:dyDescent="0.2">
      <c r="A1377" s="34" t="s">
        <v>102271</v>
      </c>
      <c r="B1377" s="34">
        <v>312</v>
      </c>
      <c r="C1377" s="34">
        <v>351</v>
      </c>
      <c r="D1377" s="34">
        <v>369</v>
      </c>
      <c r="E1377" s="34">
        <v>368</v>
      </c>
      <c r="F1377" s="34">
        <v>359</v>
      </c>
      <c r="G1377" s="34">
        <v>373</v>
      </c>
      <c r="H1377" s="34">
        <v>382</v>
      </c>
      <c r="I1377" s="34">
        <v>404</v>
      </c>
      <c r="J1377" s="34">
        <v>397</v>
      </c>
      <c r="K1377" s="34">
        <v>301</v>
      </c>
      <c r="L1377" s="34">
        <v>295</v>
      </c>
      <c r="M1377" s="34">
        <v>307</v>
      </c>
    </row>
    <row r="1378" spans="1:13" x14ac:dyDescent="0.2">
      <c r="A1378" s="34" t="s">
        <v>102272</v>
      </c>
      <c r="B1378" s="34">
        <v>493</v>
      </c>
      <c r="C1378" s="34">
        <v>470</v>
      </c>
      <c r="D1378" s="34">
        <v>568</v>
      </c>
      <c r="E1378" s="34">
        <v>508</v>
      </c>
      <c r="F1378" s="34">
        <v>483</v>
      </c>
      <c r="G1378" s="34">
        <v>456</v>
      </c>
      <c r="H1378" s="34">
        <v>536</v>
      </c>
      <c r="I1378" s="34">
        <v>475</v>
      </c>
      <c r="J1378" s="34">
        <v>474</v>
      </c>
      <c r="K1378" s="34">
        <v>383</v>
      </c>
      <c r="L1378" s="34">
        <v>583</v>
      </c>
      <c r="M1378" s="34">
        <v>367</v>
      </c>
    </row>
    <row r="1379" spans="1:13" x14ac:dyDescent="0.2">
      <c r="A1379" s="34" t="s">
        <v>102273</v>
      </c>
      <c r="B1379" s="34">
        <v>348</v>
      </c>
      <c r="C1379" s="34">
        <v>480</v>
      </c>
      <c r="D1379" s="34">
        <v>434</v>
      </c>
      <c r="E1379" s="34">
        <v>526</v>
      </c>
      <c r="F1379" s="34">
        <v>338</v>
      </c>
      <c r="G1379" s="34">
        <v>506</v>
      </c>
      <c r="H1379" s="34">
        <v>450</v>
      </c>
      <c r="I1379" s="34">
        <v>503</v>
      </c>
      <c r="J1379" s="34">
        <v>435</v>
      </c>
      <c r="K1379" s="34">
        <v>403</v>
      </c>
      <c r="L1379" s="34">
        <v>404</v>
      </c>
      <c r="M1379" s="34">
        <v>361</v>
      </c>
    </row>
    <row r="1380" spans="1:13" x14ac:dyDescent="0.2">
      <c r="A1380" s="34" t="s">
        <v>102274</v>
      </c>
      <c r="B1380" s="34">
        <v>211</v>
      </c>
      <c r="C1380" s="34">
        <v>250</v>
      </c>
      <c r="D1380" s="34">
        <v>252</v>
      </c>
      <c r="E1380" s="34">
        <v>246</v>
      </c>
      <c r="F1380" s="34">
        <v>196</v>
      </c>
      <c r="G1380" s="34">
        <v>248</v>
      </c>
      <c r="H1380" s="34">
        <v>247</v>
      </c>
      <c r="I1380" s="34">
        <v>223</v>
      </c>
      <c r="J1380" s="34">
        <v>230</v>
      </c>
      <c r="K1380" s="34">
        <v>190</v>
      </c>
      <c r="L1380" s="34">
        <v>229</v>
      </c>
      <c r="M1380" s="34">
        <v>185</v>
      </c>
    </row>
    <row r="1381" spans="1:13" x14ac:dyDescent="0.2">
      <c r="A1381" s="34" t="s">
        <v>102275</v>
      </c>
      <c r="B1381" s="34">
        <v>253</v>
      </c>
      <c r="C1381" s="34">
        <v>286</v>
      </c>
      <c r="D1381" s="34">
        <v>309</v>
      </c>
      <c r="E1381" s="34">
        <v>319</v>
      </c>
      <c r="F1381" s="34">
        <v>296</v>
      </c>
      <c r="G1381" s="34">
        <v>275</v>
      </c>
      <c r="H1381" s="34">
        <v>358</v>
      </c>
      <c r="I1381" s="34">
        <v>296</v>
      </c>
      <c r="J1381" s="34">
        <v>323</v>
      </c>
      <c r="K1381" s="34">
        <v>248</v>
      </c>
      <c r="L1381" s="34">
        <v>274</v>
      </c>
      <c r="M1381" s="34">
        <v>214</v>
      </c>
    </row>
    <row r="1382" spans="1:13" x14ac:dyDescent="0.2">
      <c r="A1382" s="34" t="s">
        <v>102276</v>
      </c>
      <c r="B1382" s="34">
        <v>487</v>
      </c>
      <c r="C1382" s="34">
        <v>436</v>
      </c>
      <c r="D1382" s="34">
        <v>463</v>
      </c>
      <c r="E1382" s="34">
        <v>479</v>
      </c>
      <c r="F1382" s="34">
        <v>447</v>
      </c>
      <c r="G1382" s="34">
        <v>385</v>
      </c>
      <c r="H1382" s="34">
        <v>513</v>
      </c>
      <c r="I1382" s="34">
        <v>386</v>
      </c>
      <c r="J1382" s="34">
        <v>477</v>
      </c>
      <c r="K1382" s="34">
        <v>356</v>
      </c>
      <c r="L1382" s="34">
        <v>478</v>
      </c>
      <c r="M1382" s="34">
        <v>331</v>
      </c>
    </row>
    <row r="1383" spans="1:13" x14ac:dyDescent="0.2">
      <c r="A1383" s="34" t="s">
        <v>102277</v>
      </c>
      <c r="B1383" s="34">
        <v>378</v>
      </c>
      <c r="C1383" s="34">
        <v>354</v>
      </c>
      <c r="D1383" s="34">
        <v>402</v>
      </c>
      <c r="E1383" s="34">
        <v>336</v>
      </c>
      <c r="F1383" s="34">
        <v>375</v>
      </c>
      <c r="G1383" s="34">
        <v>325</v>
      </c>
      <c r="H1383" s="34">
        <v>433</v>
      </c>
      <c r="I1383" s="34">
        <v>329</v>
      </c>
      <c r="J1383" s="34">
        <v>364</v>
      </c>
      <c r="K1383" s="34">
        <v>292</v>
      </c>
      <c r="L1383" s="34">
        <v>405</v>
      </c>
      <c r="M1383" s="34">
        <v>243</v>
      </c>
    </row>
    <row r="1384" spans="1:13" x14ac:dyDescent="0.2">
      <c r="A1384" s="34" t="s">
        <v>102278</v>
      </c>
      <c r="B1384" s="34">
        <v>579</v>
      </c>
      <c r="C1384" s="34">
        <v>474</v>
      </c>
      <c r="D1384" s="34">
        <v>505</v>
      </c>
      <c r="E1384" s="34">
        <v>525</v>
      </c>
      <c r="F1384" s="34">
        <v>444</v>
      </c>
      <c r="G1384" s="34">
        <v>478</v>
      </c>
      <c r="H1384" s="34">
        <v>501</v>
      </c>
      <c r="I1384" s="34">
        <v>497</v>
      </c>
      <c r="J1384" s="34">
        <v>548</v>
      </c>
      <c r="K1384" s="34">
        <v>322</v>
      </c>
      <c r="L1384" s="34">
        <v>489</v>
      </c>
      <c r="M1384" s="34">
        <v>369</v>
      </c>
    </row>
    <row r="1385" spans="1:13" x14ac:dyDescent="0.2">
      <c r="A1385" s="34" t="s">
        <v>102279</v>
      </c>
      <c r="B1385" s="34">
        <v>631</v>
      </c>
      <c r="C1385" s="34">
        <v>618</v>
      </c>
      <c r="D1385" s="34">
        <v>657</v>
      </c>
      <c r="E1385" s="34">
        <v>652</v>
      </c>
      <c r="F1385" s="34">
        <v>712</v>
      </c>
      <c r="G1385" s="34">
        <v>530</v>
      </c>
      <c r="H1385" s="34">
        <v>718</v>
      </c>
      <c r="I1385" s="34">
        <v>677</v>
      </c>
      <c r="J1385" s="34">
        <v>711</v>
      </c>
      <c r="K1385" s="34">
        <v>552</v>
      </c>
      <c r="L1385" s="34">
        <v>667</v>
      </c>
      <c r="M1385" s="34">
        <v>466</v>
      </c>
    </row>
    <row r="1386" spans="1:13" x14ac:dyDescent="0.2">
      <c r="A1386" s="34" t="s">
        <v>102280</v>
      </c>
      <c r="B1386" s="34">
        <v>335</v>
      </c>
      <c r="C1386" s="34">
        <v>388</v>
      </c>
      <c r="D1386" s="34">
        <v>342</v>
      </c>
      <c r="E1386" s="34">
        <v>363</v>
      </c>
      <c r="F1386" s="34">
        <v>347</v>
      </c>
      <c r="G1386" s="34">
        <v>367</v>
      </c>
      <c r="H1386" s="34">
        <v>387</v>
      </c>
      <c r="I1386" s="34">
        <v>339</v>
      </c>
      <c r="J1386" s="34">
        <v>355</v>
      </c>
      <c r="K1386" s="34">
        <v>310</v>
      </c>
      <c r="L1386" s="34">
        <v>421</v>
      </c>
      <c r="M1386" s="34">
        <v>274</v>
      </c>
    </row>
    <row r="1387" spans="1:13" x14ac:dyDescent="0.2">
      <c r="A1387" s="34" t="s">
        <v>102281</v>
      </c>
      <c r="B1387" s="34">
        <v>329</v>
      </c>
      <c r="C1387" s="34">
        <v>266</v>
      </c>
      <c r="D1387" s="34">
        <v>292</v>
      </c>
      <c r="E1387" s="34">
        <v>336</v>
      </c>
      <c r="F1387" s="34">
        <v>231</v>
      </c>
      <c r="G1387" s="34">
        <v>257</v>
      </c>
      <c r="H1387" s="34">
        <v>308</v>
      </c>
      <c r="I1387" s="34">
        <v>306</v>
      </c>
      <c r="J1387" s="34">
        <v>345</v>
      </c>
      <c r="K1387" s="34">
        <v>245</v>
      </c>
      <c r="L1387" s="34">
        <v>333</v>
      </c>
      <c r="M1387" s="34">
        <v>255</v>
      </c>
    </row>
    <row r="1388" spans="1:13" x14ac:dyDescent="0.2">
      <c r="A1388" s="34" t="s">
        <v>102282</v>
      </c>
      <c r="B1388" s="34">
        <v>374</v>
      </c>
      <c r="C1388" s="34">
        <v>309</v>
      </c>
      <c r="D1388" s="34">
        <v>323</v>
      </c>
      <c r="E1388" s="34">
        <v>339</v>
      </c>
      <c r="F1388" s="34">
        <v>288</v>
      </c>
      <c r="G1388" s="34">
        <v>304</v>
      </c>
      <c r="H1388" s="34">
        <v>405</v>
      </c>
      <c r="I1388" s="34">
        <v>344</v>
      </c>
      <c r="J1388" s="34">
        <v>398</v>
      </c>
      <c r="K1388" s="34">
        <v>315</v>
      </c>
      <c r="L1388" s="34">
        <v>309</v>
      </c>
      <c r="M1388" s="34">
        <v>282</v>
      </c>
    </row>
    <row r="1389" spans="1:13" x14ac:dyDescent="0.2">
      <c r="A1389" s="34" t="s">
        <v>102283</v>
      </c>
      <c r="B1389" s="34">
        <v>531</v>
      </c>
      <c r="C1389" s="34">
        <v>540</v>
      </c>
      <c r="D1389" s="34">
        <v>628</v>
      </c>
      <c r="E1389" s="34">
        <v>592</v>
      </c>
      <c r="F1389" s="34">
        <v>550</v>
      </c>
      <c r="G1389" s="34">
        <v>527</v>
      </c>
      <c r="H1389" s="34">
        <v>667</v>
      </c>
      <c r="I1389" s="34">
        <v>542</v>
      </c>
      <c r="J1389" s="34">
        <v>617</v>
      </c>
      <c r="K1389" s="34">
        <v>460</v>
      </c>
      <c r="L1389" s="34">
        <v>546</v>
      </c>
      <c r="M1389" s="34">
        <v>425</v>
      </c>
    </row>
    <row r="1390" spans="1:13" x14ac:dyDescent="0.2">
      <c r="A1390" s="34" t="s">
        <v>102284</v>
      </c>
      <c r="B1390" s="34">
        <v>435</v>
      </c>
      <c r="C1390" s="34">
        <v>480</v>
      </c>
      <c r="D1390" s="34">
        <v>554</v>
      </c>
      <c r="E1390" s="34">
        <v>486</v>
      </c>
      <c r="F1390" s="34">
        <v>500</v>
      </c>
      <c r="G1390" s="34">
        <v>413</v>
      </c>
      <c r="H1390" s="34">
        <v>539</v>
      </c>
      <c r="I1390" s="34">
        <v>514</v>
      </c>
      <c r="J1390" s="34">
        <v>533</v>
      </c>
      <c r="K1390" s="34">
        <v>392</v>
      </c>
      <c r="L1390" s="34">
        <v>521</v>
      </c>
      <c r="M1390" s="34">
        <v>387</v>
      </c>
    </row>
    <row r="1391" spans="1:13" x14ac:dyDescent="0.2">
      <c r="A1391" s="34" t="s">
        <v>102285</v>
      </c>
      <c r="B1391" s="34">
        <v>265</v>
      </c>
      <c r="C1391" s="34">
        <v>255</v>
      </c>
      <c r="D1391" s="34">
        <v>325</v>
      </c>
      <c r="E1391" s="34">
        <v>356</v>
      </c>
      <c r="F1391" s="34">
        <v>254</v>
      </c>
      <c r="G1391" s="34">
        <v>268</v>
      </c>
      <c r="H1391" s="34">
        <v>395</v>
      </c>
      <c r="I1391" s="34">
        <v>286</v>
      </c>
      <c r="J1391" s="34">
        <v>315</v>
      </c>
      <c r="K1391" s="34">
        <v>250</v>
      </c>
      <c r="L1391" s="34">
        <v>275</v>
      </c>
      <c r="M1391" s="34">
        <v>215</v>
      </c>
    </row>
    <row r="1392" spans="1:13" x14ac:dyDescent="0.2">
      <c r="A1392" s="34" t="s">
        <v>102286</v>
      </c>
      <c r="B1392" s="34">
        <v>478</v>
      </c>
      <c r="C1392" s="34">
        <v>477</v>
      </c>
      <c r="D1392" s="34">
        <v>477</v>
      </c>
      <c r="E1392" s="34">
        <v>468</v>
      </c>
      <c r="F1392" s="34">
        <v>398</v>
      </c>
      <c r="G1392" s="34">
        <v>410</v>
      </c>
      <c r="H1392" s="34">
        <v>498</v>
      </c>
      <c r="I1392" s="34">
        <v>487</v>
      </c>
      <c r="J1392" s="34">
        <v>509</v>
      </c>
      <c r="K1392" s="34">
        <v>385</v>
      </c>
      <c r="L1392" s="34">
        <v>476</v>
      </c>
      <c r="M1392" s="34">
        <v>319</v>
      </c>
    </row>
    <row r="1393" spans="1:13" x14ac:dyDescent="0.2">
      <c r="A1393" s="34" t="s">
        <v>102287</v>
      </c>
      <c r="B1393" s="34">
        <v>548</v>
      </c>
      <c r="C1393" s="34">
        <v>471</v>
      </c>
      <c r="D1393" s="34">
        <v>445</v>
      </c>
      <c r="E1393" s="34">
        <v>442</v>
      </c>
      <c r="F1393" s="34">
        <v>369</v>
      </c>
      <c r="G1393" s="34">
        <v>398</v>
      </c>
      <c r="H1393" s="34">
        <v>541</v>
      </c>
      <c r="I1393" s="34">
        <v>465</v>
      </c>
      <c r="J1393" s="34">
        <v>487</v>
      </c>
      <c r="K1393" s="34">
        <v>346</v>
      </c>
      <c r="L1393" s="34">
        <v>386</v>
      </c>
      <c r="M1393" s="34">
        <v>331</v>
      </c>
    </row>
    <row r="1394" spans="1:13" x14ac:dyDescent="0.2">
      <c r="A1394" s="34" t="s">
        <v>102288</v>
      </c>
      <c r="B1394" s="34">
        <v>380</v>
      </c>
      <c r="C1394" s="34">
        <v>412</v>
      </c>
      <c r="D1394" s="34">
        <v>360</v>
      </c>
      <c r="E1394" s="34">
        <v>412</v>
      </c>
      <c r="F1394" s="34">
        <v>342</v>
      </c>
      <c r="G1394" s="34">
        <v>371</v>
      </c>
      <c r="H1394" s="34">
        <v>424</v>
      </c>
      <c r="I1394" s="34">
        <v>452</v>
      </c>
      <c r="J1394" s="34">
        <v>404</v>
      </c>
      <c r="K1394" s="34">
        <v>343</v>
      </c>
      <c r="L1394" s="34">
        <v>420</v>
      </c>
      <c r="M1394" s="34">
        <v>293</v>
      </c>
    </row>
    <row r="1395" spans="1:13" x14ac:dyDescent="0.2">
      <c r="A1395" s="34" t="s">
        <v>102289</v>
      </c>
      <c r="B1395" s="34">
        <v>357</v>
      </c>
      <c r="C1395" s="34">
        <v>372</v>
      </c>
      <c r="D1395" s="34">
        <v>372</v>
      </c>
      <c r="E1395" s="34">
        <v>359</v>
      </c>
      <c r="F1395" s="34">
        <v>293</v>
      </c>
      <c r="G1395" s="34">
        <v>347</v>
      </c>
      <c r="H1395" s="34">
        <v>369</v>
      </c>
      <c r="I1395" s="34">
        <v>346</v>
      </c>
      <c r="J1395" s="34">
        <v>297</v>
      </c>
      <c r="K1395" s="34">
        <v>296</v>
      </c>
      <c r="L1395" s="34">
        <v>285</v>
      </c>
      <c r="M1395" s="34">
        <v>288</v>
      </c>
    </row>
    <row r="1396" spans="1:13" x14ac:dyDescent="0.2">
      <c r="A1396" s="34" t="s">
        <v>102290</v>
      </c>
      <c r="B1396" s="34">
        <v>293</v>
      </c>
      <c r="C1396" s="34">
        <v>348</v>
      </c>
      <c r="D1396" s="34">
        <v>391</v>
      </c>
      <c r="E1396" s="34">
        <v>432</v>
      </c>
      <c r="F1396" s="34">
        <v>301</v>
      </c>
      <c r="G1396" s="34">
        <v>293</v>
      </c>
      <c r="H1396" s="34">
        <v>469</v>
      </c>
      <c r="I1396" s="34">
        <v>364</v>
      </c>
      <c r="J1396" s="34">
        <v>421</v>
      </c>
      <c r="K1396" s="34">
        <v>296</v>
      </c>
      <c r="L1396" s="34">
        <v>357</v>
      </c>
      <c r="M1396" s="34">
        <v>292</v>
      </c>
    </row>
    <row r="1397" spans="1:13" x14ac:dyDescent="0.2">
      <c r="A1397" s="34" t="s">
        <v>102291</v>
      </c>
      <c r="B1397" s="34">
        <v>476</v>
      </c>
      <c r="C1397" s="34">
        <v>488</v>
      </c>
      <c r="D1397" s="34">
        <v>490</v>
      </c>
      <c r="E1397" s="34">
        <v>526</v>
      </c>
      <c r="F1397" s="34">
        <v>413</v>
      </c>
      <c r="G1397" s="34">
        <v>398</v>
      </c>
      <c r="H1397" s="34">
        <v>598</v>
      </c>
      <c r="I1397" s="34">
        <v>465</v>
      </c>
      <c r="J1397" s="34">
        <v>514</v>
      </c>
      <c r="K1397" s="34">
        <v>422</v>
      </c>
      <c r="L1397" s="34">
        <v>537</v>
      </c>
      <c r="M1397" s="34">
        <v>372</v>
      </c>
    </row>
    <row r="1398" spans="1:13" x14ac:dyDescent="0.2">
      <c r="A1398" s="34" t="s">
        <v>102292</v>
      </c>
      <c r="B1398" s="34">
        <v>237</v>
      </c>
      <c r="C1398" s="34">
        <v>353</v>
      </c>
      <c r="D1398" s="34">
        <v>297</v>
      </c>
      <c r="E1398" s="34">
        <v>376</v>
      </c>
      <c r="F1398" s="34">
        <v>277</v>
      </c>
      <c r="G1398" s="34">
        <v>329</v>
      </c>
      <c r="H1398" s="34">
        <v>282</v>
      </c>
      <c r="I1398" s="34">
        <v>323</v>
      </c>
      <c r="J1398" s="34">
        <v>247</v>
      </c>
      <c r="K1398" s="34">
        <v>295</v>
      </c>
      <c r="L1398" s="34">
        <v>207</v>
      </c>
      <c r="M1398" s="34">
        <v>283</v>
      </c>
    </row>
    <row r="1399" spans="1:13" x14ac:dyDescent="0.2">
      <c r="A1399" s="34" t="s">
        <v>102293</v>
      </c>
      <c r="B1399" s="34">
        <v>590</v>
      </c>
      <c r="C1399" s="34">
        <v>471</v>
      </c>
      <c r="D1399" s="34">
        <v>637</v>
      </c>
      <c r="E1399" s="34">
        <v>634</v>
      </c>
      <c r="F1399" s="34">
        <v>516</v>
      </c>
      <c r="G1399" s="34">
        <v>533</v>
      </c>
      <c r="H1399" s="34">
        <v>641</v>
      </c>
      <c r="I1399" s="34">
        <v>541</v>
      </c>
      <c r="J1399" s="34">
        <v>617</v>
      </c>
      <c r="K1399" s="34">
        <v>410</v>
      </c>
      <c r="L1399" s="34">
        <v>593</v>
      </c>
      <c r="M1399" s="34">
        <v>411</v>
      </c>
    </row>
    <row r="1400" spans="1:13" x14ac:dyDescent="0.2">
      <c r="A1400" s="34" t="s">
        <v>102294</v>
      </c>
      <c r="B1400" s="34">
        <v>399</v>
      </c>
      <c r="C1400" s="34">
        <v>494</v>
      </c>
      <c r="D1400" s="34">
        <v>445</v>
      </c>
      <c r="E1400" s="34">
        <v>524</v>
      </c>
      <c r="F1400" s="34">
        <v>466</v>
      </c>
      <c r="G1400" s="34">
        <v>501</v>
      </c>
      <c r="H1400" s="34">
        <v>404</v>
      </c>
      <c r="I1400" s="34">
        <v>518</v>
      </c>
      <c r="J1400" s="34">
        <v>476</v>
      </c>
      <c r="K1400" s="34">
        <v>414</v>
      </c>
      <c r="L1400" s="34">
        <v>442</v>
      </c>
      <c r="M1400" s="34">
        <v>358</v>
      </c>
    </row>
    <row r="1401" spans="1:13" x14ac:dyDescent="0.2">
      <c r="A1401" s="34" t="s">
        <v>102295</v>
      </c>
      <c r="B1401" s="34">
        <v>242</v>
      </c>
      <c r="C1401" s="34">
        <v>372</v>
      </c>
      <c r="D1401" s="34">
        <v>415</v>
      </c>
      <c r="E1401" s="34">
        <v>454</v>
      </c>
      <c r="F1401" s="34">
        <v>291</v>
      </c>
      <c r="G1401" s="34">
        <v>371</v>
      </c>
      <c r="H1401" s="34">
        <v>323</v>
      </c>
      <c r="I1401" s="34">
        <v>423</v>
      </c>
      <c r="J1401" s="34">
        <v>370</v>
      </c>
      <c r="K1401" s="34">
        <v>306</v>
      </c>
      <c r="L1401" s="34">
        <v>345</v>
      </c>
      <c r="M1401" s="34">
        <v>294</v>
      </c>
    </row>
    <row r="1402" spans="1:13" x14ac:dyDescent="0.2">
      <c r="A1402" s="34" t="s">
        <v>102296</v>
      </c>
      <c r="B1402" s="34">
        <v>845</v>
      </c>
      <c r="C1402" s="34">
        <v>720</v>
      </c>
      <c r="D1402" s="34">
        <v>828</v>
      </c>
      <c r="E1402" s="34">
        <v>811</v>
      </c>
      <c r="F1402" s="34">
        <v>729</v>
      </c>
      <c r="G1402" s="34">
        <v>698</v>
      </c>
      <c r="H1402" s="34">
        <v>900</v>
      </c>
      <c r="I1402" s="34">
        <v>718</v>
      </c>
      <c r="J1402" s="34">
        <v>850</v>
      </c>
      <c r="K1402" s="34">
        <v>658</v>
      </c>
      <c r="L1402" s="34">
        <v>746</v>
      </c>
      <c r="M1402" s="34">
        <v>546</v>
      </c>
    </row>
    <row r="1403" spans="1:13" x14ac:dyDescent="0.2">
      <c r="A1403" s="34" t="s">
        <v>102297</v>
      </c>
      <c r="B1403" s="34">
        <v>496</v>
      </c>
      <c r="C1403" s="34">
        <v>510</v>
      </c>
      <c r="D1403" s="34">
        <v>605</v>
      </c>
      <c r="E1403" s="34">
        <v>589</v>
      </c>
      <c r="F1403" s="34">
        <v>527</v>
      </c>
      <c r="G1403" s="34">
        <v>522</v>
      </c>
      <c r="H1403" s="34">
        <v>688</v>
      </c>
      <c r="I1403" s="34">
        <v>625</v>
      </c>
      <c r="J1403" s="34">
        <v>598</v>
      </c>
      <c r="K1403" s="34">
        <v>474</v>
      </c>
      <c r="L1403" s="34">
        <v>520</v>
      </c>
      <c r="M1403" s="34">
        <v>406</v>
      </c>
    </row>
    <row r="1404" spans="1:13" x14ac:dyDescent="0.2">
      <c r="A1404" s="34" t="s">
        <v>102298</v>
      </c>
      <c r="B1404" s="34">
        <v>385</v>
      </c>
      <c r="C1404" s="34">
        <v>355</v>
      </c>
      <c r="D1404" s="34">
        <v>433</v>
      </c>
      <c r="E1404" s="34">
        <v>384</v>
      </c>
      <c r="F1404" s="34">
        <v>361</v>
      </c>
      <c r="G1404" s="34">
        <v>348</v>
      </c>
      <c r="H1404" s="34">
        <v>408</v>
      </c>
      <c r="I1404" s="34">
        <v>397</v>
      </c>
      <c r="J1404" s="34">
        <v>525</v>
      </c>
      <c r="K1404" s="34">
        <v>311</v>
      </c>
      <c r="L1404" s="34">
        <v>368</v>
      </c>
      <c r="M1404" s="34">
        <v>298</v>
      </c>
    </row>
    <row r="1405" spans="1:13" x14ac:dyDescent="0.2">
      <c r="A1405" s="34" t="s">
        <v>102299</v>
      </c>
      <c r="B1405" s="34">
        <v>539</v>
      </c>
      <c r="C1405" s="34">
        <v>482</v>
      </c>
      <c r="D1405" s="34">
        <v>482</v>
      </c>
      <c r="E1405" s="34">
        <v>664</v>
      </c>
      <c r="F1405" s="34">
        <v>537</v>
      </c>
      <c r="G1405" s="34">
        <v>536</v>
      </c>
      <c r="H1405" s="34">
        <v>535</v>
      </c>
      <c r="I1405" s="34">
        <v>545</v>
      </c>
      <c r="J1405" s="34">
        <v>557</v>
      </c>
      <c r="K1405" s="34">
        <v>517</v>
      </c>
      <c r="L1405" s="34">
        <v>507</v>
      </c>
      <c r="M1405" s="34">
        <v>447</v>
      </c>
    </row>
    <row r="1406" spans="1:13" x14ac:dyDescent="0.2">
      <c r="A1406" s="34" t="s">
        <v>102300</v>
      </c>
      <c r="B1406" s="34">
        <v>751</v>
      </c>
      <c r="C1406" s="34">
        <v>801</v>
      </c>
      <c r="D1406" s="34">
        <v>955</v>
      </c>
      <c r="E1406" s="34">
        <v>846</v>
      </c>
      <c r="F1406" s="34">
        <v>832</v>
      </c>
      <c r="G1406" s="34">
        <v>811</v>
      </c>
      <c r="H1406" s="34">
        <v>922</v>
      </c>
      <c r="I1406" s="34">
        <v>763</v>
      </c>
      <c r="J1406" s="34">
        <v>804</v>
      </c>
      <c r="K1406" s="34">
        <v>685</v>
      </c>
      <c r="L1406" s="34">
        <v>790</v>
      </c>
      <c r="M1406" s="34">
        <v>598</v>
      </c>
    </row>
    <row r="1407" spans="1:13" x14ac:dyDescent="0.2">
      <c r="A1407" s="34" t="s">
        <v>102301</v>
      </c>
      <c r="B1407" s="34">
        <v>899</v>
      </c>
      <c r="C1407" s="34">
        <v>939</v>
      </c>
      <c r="D1407" s="34">
        <v>1097</v>
      </c>
      <c r="E1407" s="34">
        <v>981</v>
      </c>
      <c r="F1407" s="34">
        <v>862</v>
      </c>
      <c r="G1407" s="34">
        <v>864</v>
      </c>
      <c r="H1407" s="34">
        <v>1055</v>
      </c>
      <c r="I1407" s="34">
        <v>913</v>
      </c>
      <c r="J1407" s="34">
        <v>1068</v>
      </c>
      <c r="K1407" s="34">
        <v>751</v>
      </c>
      <c r="L1407" s="34">
        <v>915</v>
      </c>
      <c r="M1407" s="34">
        <v>747</v>
      </c>
    </row>
    <row r="1408" spans="1:13" x14ac:dyDescent="0.2">
      <c r="A1408" s="34" t="s">
        <v>102302</v>
      </c>
      <c r="B1408" s="34">
        <v>652</v>
      </c>
      <c r="C1408" s="34">
        <v>639</v>
      </c>
      <c r="D1408" s="34">
        <v>708</v>
      </c>
      <c r="E1408" s="34">
        <v>783</v>
      </c>
      <c r="F1408" s="34">
        <v>657</v>
      </c>
      <c r="G1408" s="34">
        <v>663</v>
      </c>
      <c r="H1408" s="34">
        <v>777</v>
      </c>
      <c r="I1408" s="34">
        <v>698</v>
      </c>
      <c r="J1408" s="34">
        <v>835</v>
      </c>
      <c r="K1408" s="34">
        <v>586</v>
      </c>
      <c r="L1408" s="34">
        <v>706</v>
      </c>
      <c r="M1408" s="34">
        <v>530</v>
      </c>
    </row>
    <row r="1409" spans="1:13" x14ac:dyDescent="0.2">
      <c r="A1409" s="34" t="s">
        <v>102303</v>
      </c>
      <c r="B1409" s="34">
        <v>324</v>
      </c>
      <c r="C1409" s="34">
        <v>373</v>
      </c>
      <c r="D1409" s="34">
        <v>341</v>
      </c>
      <c r="E1409" s="34">
        <v>364</v>
      </c>
      <c r="F1409" s="34">
        <v>318</v>
      </c>
      <c r="G1409" s="34">
        <v>325</v>
      </c>
      <c r="H1409" s="34">
        <v>386</v>
      </c>
      <c r="I1409" s="34">
        <v>360</v>
      </c>
      <c r="J1409" s="34">
        <v>414</v>
      </c>
      <c r="K1409" s="34">
        <v>286</v>
      </c>
      <c r="L1409" s="34">
        <v>403</v>
      </c>
      <c r="M1409" s="34">
        <v>231</v>
      </c>
    </row>
    <row r="1410" spans="1:13" x14ac:dyDescent="0.2">
      <c r="A1410" s="34" t="s">
        <v>102304</v>
      </c>
      <c r="B1410" s="34">
        <v>473</v>
      </c>
      <c r="C1410" s="34">
        <v>461</v>
      </c>
      <c r="D1410" s="34">
        <v>520</v>
      </c>
      <c r="E1410" s="34">
        <v>541</v>
      </c>
      <c r="F1410" s="34">
        <v>355</v>
      </c>
      <c r="G1410" s="34">
        <v>458</v>
      </c>
      <c r="H1410" s="34">
        <v>465</v>
      </c>
      <c r="I1410" s="34">
        <v>441</v>
      </c>
      <c r="J1410" s="34">
        <v>409</v>
      </c>
      <c r="K1410" s="34">
        <v>370</v>
      </c>
      <c r="L1410" s="34">
        <v>381</v>
      </c>
      <c r="M1410" s="34">
        <v>398</v>
      </c>
    </row>
    <row r="1411" spans="1:13" x14ac:dyDescent="0.2">
      <c r="A1411" s="34" t="s">
        <v>102305</v>
      </c>
      <c r="B1411" s="34">
        <v>490</v>
      </c>
      <c r="C1411" s="34">
        <v>562</v>
      </c>
      <c r="D1411" s="34">
        <v>553</v>
      </c>
      <c r="E1411" s="34">
        <v>552</v>
      </c>
      <c r="F1411" s="34">
        <v>504</v>
      </c>
      <c r="G1411" s="34">
        <v>550</v>
      </c>
      <c r="H1411" s="34">
        <v>687</v>
      </c>
      <c r="I1411" s="34">
        <v>540</v>
      </c>
      <c r="J1411" s="34">
        <v>549</v>
      </c>
      <c r="K1411" s="34">
        <v>454</v>
      </c>
      <c r="L1411" s="34">
        <v>518</v>
      </c>
      <c r="M1411" s="34">
        <v>472</v>
      </c>
    </row>
    <row r="1412" spans="1:13" x14ac:dyDescent="0.2">
      <c r="A1412" s="34" t="s">
        <v>102306</v>
      </c>
      <c r="B1412" s="34">
        <v>417</v>
      </c>
      <c r="C1412" s="34">
        <v>484</v>
      </c>
      <c r="D1412" s="34">
        <v>576</v>
      </c>
      <c r="E1412" s="34">
        <v>433</v>
      </c>
      <c r="F1412" s="34">
        <v>457</v>
      </c>
      <c r="G1412" s="34">
        <v>438</v>
      </c>
      <c r="H1412" s="34">
        <v>537</v>
      </c>
      <c r="I1412" s="34">
        <v>448</v>
      </c>
      <c r="J1412" s="34">
        <v>531</v>
      </c>
      <c r="K1412" s="34">
        <v>384</v>
      </c>
      <c r="L1412" s="34">
        <v>519</v>
      </c>
      <c r="M1412" s="34">
        <v>393</v>
      </c>
    </row>
    <row r="1413" spans="1:13" x14ac:dyDescent="0.2">
      <c r="A1413" s="34" t="s">
        <v>102307</v>
      </c>
      <c r="B1413" s="34">
        <v>830</v>
      </c>
      <c r="C1413" s="34">
        <v>857</v>
      </c>
      <c r="D1413" s="34">
        <v>898</v>
      </c>
      <c r="E1413" s="34">
        <v>919</v>
      </c>
      <c r="F1413" s="34">
        <v>792</v>
      </c>
      <c r="G1413" s="34">
        <v>925</v>
      </c>
      <c r="H1413" s="34">
        <v>1027</v>
      </c>
      <c r="I1413" s="34">
        <v>925</v>
      </c>
      <c r="J1413" s="34">
        <v>948</v>
      </c>
      <c r="K1413" s="34">
        <v>735</v>
      </c>
      <c r="L1413" s="34">
        <v>837</v>
      </c>
      <c r="M1413" s="34">
        <v>653</v>
      </c>
    </row>
    <row r="1414" spans="1:13" x14ac:dyDescent="0.2">
      <c r="A1414" s="34" t="s">
        <v>102308</v>
      </c>
      <c r="B1414" s="34">
        <v>664</v>
      </c>
      <c r="C1414" s="34">
        <v>806</v>
      </c>
      <c r="D1414" s="34">
        <v>701</v>
      </c>
      <c r="E1414" s="34">
        <v>793</v>
      </c>
      <c r="F1414" s="34">
        <v>664</v>
      </c>
      <c r="G1414" s="34">
        <v>685</v>
      </c>
      <c r="H1414" s="34">
        <v>671</v>
      </c>
      <c r="I1414" s="34">
        <v>708</v>
      </c>
      <c r="J1414" s="34">
        <v>651</v>
      </c>
      <c r="K1414" s="34">
        <v>592</v>
      </c>
      <c r="L1414" s="34">
        <v>697</v>
      </c>
      <c r="M1414" s="34">
        <v>595</v>
      </c>
    </row>
    <row r="1415" spans="1:13" x14ac:dyDescent="0.2">
      <c r="A1415" s="34" t="s">
        <v>102309</v>
      </c>
      <c r="B1415" s="34">
        <v>429</v>
      </c>
      <c r="C1415" s="34">
        <v>431</v>
      </c>
      <c r="D1415" s="34">
        <v>496</v>
      </c>
      <c r="E1415" s="34">
        <v>511</v>
      </c>
      <c r="F1415" s="34">
        <v>484</v>
      </c>
      <c r="G1415" s="34">
        <v>421</v>
      </c>
      <c r="H1415" s="34">
        <v>585</v>
      </c>
      <c r="I1415" s="34">
        <v>402</v>
      </c>
      <c r="J1415" s="34">
        <v>500</v>
      </c>
      <c r="K1415" s="34">
        <v>319</v>
      </c>
      <c r="L1415" s="34">
        <v>493</v>
      </c>
      <c r="M1415" s="34">
        <v>386</v>
      </c>
    </row>
    <row r="1416" spans="1:13" x14ac:dyDescent="0.2">
      <c r="A1416" s="34" t="s">
        <v>102310</v>
      </c>
      <c r="B1416" s="34">
        <v>807</v>
      </c>
      <c r="C1416" s="34">
        <v>733</v>
      </c>
      <c r="D1416" s="34">
        <v>724</v>
      </c>
      <c r="E1416" s="34">
        <v>836</v>
      </c>
      <c r="F1416" s="34">
        <v>608</v>
      </c>
      <c r="G1416" s="34">
        <v>688</v>
      </c>
      <c r="H1416" s="34">
        <v>817</v>
      </c>
      <c r="I1416" s="34">
        <v>786</v>
      </c>
      <c r="J1416" s="34">
        <v>726</v>
      </c>
      <c r="K1416" s="34">
        <v>637</v>
      </c>
      <c r="L1416" s="34">
        <v>609</v>
      </c>
      <c r="M1416" s="34">
        <v>574</v>
      </c>
    </row>
    <row r="1417" spans="1:13" x14ac:dyDescent="0.2">
      <c r="A1417" s="34" t="s">
        <v>102311</v>
      </c>
      <c r="B1417" s="34">
        <v>1089</v>
      </c>
      <c r="C1417" s="34">
        <v>1138</v>
      </c>
      <c r="D1417" s="34">
        <v>1138</v>
      </c>
      <c r="E1417" s="34">
        <v>1158</v>
      </c>
      <c r="F1417" s="34">
        <v>1063</v>
      </c>
      <c r="G1417" s="34">
        <v>1031</v>
      </c>
      <c r="H1417" s="34">
        <v>1243</v>
      </c>
      <c r="I1417" s="34">
        <v>1114</v>
      </c>
      <c r="J1417" s="34">
        <v>1071</v>
      </c>
      <c r="K1417" s="34">
        <v>905</v>
      </c>
      <c r="L1417" s="34">
        <v>1075</v>
      </c>
      <c r="M1417" s="34">
        <v>841</v>
      </c>
    </row>
    <row r="1418" spans="1:13" x14ac:dyDescent="0.2">
      <c r="A1418" s="34" t="s">
        <v>102312</v>
      </c>
      <c r="B1418" s="34">
        <v>729</v>
      </c>
      <c r="C1418" s="34">
        <v>861</v>
      </c>
      <c r="D1418" s="34">
        <v>838</v>
      </c>
      <c r="E1418" s="34">
        <v>915</v>
      </c>
      <c r="F1418" s="34">
        <v>740</v>
      </c>
      <c r="G1418" s="34">
        <v>805</v>
      </c>
      <c r="H1418" s="34">
        <v>884</v>
      </c>
      <c r="I1418" s="34">
        <v>852</v>
      </c>
      <c r="J1418" s="34">
        <v>854</v>
      </c>
      <c r="K1418" s="34">
        <v>731</v>
      </c>
      <c r="L1418" s="34">
        <v>766</v>
      </c>
      <c r="M1418" s="34">
        <v>634</v>
      </c>
    </row>
    <row r="1419" spans="1:13" x14ac:dyDescent="0.2">
      <c r="A1419" s="34" t="s">
        <v>102313</v>
      </c>
      <c r="B1419" s="34">
        <v>943</v>
      </c>
      <c r="C1419" s="34">
        <v>975</v>
      </c>
      <c r="D1419" s="34">
        <v>1131</v>
      </c>
      <c r="E1419" s="34">
        <v>948</v>
      </c>
      <c r="F1419" s="34">
        <v>915</v>
      </c>
      <c r="G1419" s="34">
        <v>805</v>
      </c>
      <c r="H1419" s="34">
        <v>1063</v>
      </c>
      <c r="I1419" s="34">
        <v>968</v>
      </c>
      <c r="J1419" s="34">
        <v>964</v>
      </c>
      <c r="K1419" s="34">
        <v>736</v>
      </c>
      <c r="L1419" s="34">
        <v>913</v>
      </c>
      <c r="M1419" s="34">
        <v>764</v>
      </c>
    </row>
    <row r="1420" spans="1:13" x14ac:dyDescent="0.2">
      <c r="A1420" s="34" t="s">
        <v>102314</v>
      </c>
      <c r="B1420" s="34">
        <v>623</v>
      </c>
      <c r="C1420" s="34">
        <v>753</v>
      </c>
      <c r="D1420" s="34">
        <v>774</v>
      </c>
      <c r="E1420" s="34">
        <v>770</v>
      </c>
      <c r="F1420" s="34">
        <v>644</v>
      </c>
      <c r="G1420" s="34">
        <v>654</v>
      </c>
      <c r="H1420" s="34">
        <v>863</v>
      </c>
      <c r="I1420" s="34">
        <v>697</v>
      </c>
      <c r="J1420" s="34">
        <v>683</v>
      </c>
      <c r="K1420" s="34">
        <v>564</v>
      </c>
      <c r="L1420" s="34">
        <v>698</v>
      </c>
      <c r="M1420" s="34">
        <v>480</v>
      </c>
    </row>
    <row r="1421" spans="1:13" x14ac:dyDescent="0.2">
      <c r="A1421" s="34" t="s">
        <v>102315</v>
      </c>
      <c r="B1421" s="34">
        <v>668</v>
      </c>
      <c r="C1421" s="34">
        <v>629</v>
      </c>
      <c r="D1421" s="34">
        <v>688</v>
      </c>
      <c r="E1421" s="34">
        <v>725</v>
      </c>
      <c r="F1421" s="34">
        <v>657</v>
      </c>
      <c r="G1421" s="34">
        <v>702</v>
      </c>
      <c r="H1421" s="34">
        <v>772</v>
      </c>
      <c r="I1421" s="34">
        <v>658</v>
      </c>
      <c r="J1421" s="34">
        <v>655</v>
      </c>
      <c r="K1421" s="34">
        <v>570</v>
      </c>
      <c r="L1421" s="34">
        <v>632</v>
      </c>
      <c r="M1421" s="34">
        <v>545</v>
      </c>
    </row>
    <row r="1422" spans="1:13" x14ac:dyDescent="0.2">
      <c r="A1422" s="34" t="s">
        <v>102316</v>
      </c>
      <c r="B1422" s="34">
        <v>1060</v>
      </c>
      <c r="C1422" s="34">
        <v>1028</v>
      </c>
      <c r="D1422" s="34">
        <v>1341</v>
      </c>
      <c r="E1422" s="34">
        <v>1078</v>
      </c>
      <c r="F1422" s="34">
        <v>1131</v>
      </c>
      <c r="G1422" s="34">
        <v>914</v>
      </c>
      <c r="H1422" s="34">
        <v>1349</v>
      </c>
      <c r="I1422" s="34">
        <v>965</v>
      </c>
      <c r="J1422" s="34">
        <v>1276</v>
      </c>
      <c r="K1422" s="34">
        <v>895</v>
      </c>
      <c r="L1422" s="34">
        <v>1164</v>
      </c>
      <c r="M1422" s="34">
        <v>791</v>
      </c>
    </row>
    <row r="1423" spans="1:13" x14ac:dyDescent="0.2">
      <c r="A1423" s="34" t="s">
        <v>102317</v>
      </c>
      <c r="B1423" s="34">
        <v>572</v>
      </c>
      <c r="C1423" s="34">
        <v>720</v>
      </c>
      <c r="D1423" s="34">
        <v>601</v>
      </c>
      <c r="E1423" s="34">
        <v>661</v>
      </c>
      <c r="F1423" s="34">
        <v>601</v>
      </c>
      <c r="G1423" s="34">
        <v>636</v>
      </c>
      <c r="H1423" s="34">
        <v>564</v>
      </c>
      <c r="I1423" s="34">
        <v>626</v>
      </c>
      <c r="J1423" s="34">
        <v>586</v>
      </c>
      <c r="K1423" s="34">
        <v>616</v>
      </c>
      <c r="L1423" s="34">
        <v>627</v>
      </c>
      <c r="M1423" s="34">
        <v>535</v>
      </c>
    </row>
    <row r="1424" spans="1:13" x14ac:dyDescent="0.2">
      <c r="A1424" s="34" t="s">
        <v>102318</v>
      </c>
      <c r="B1424" s="34">
        <v>353</v>
      </c>
      <c r="C1424" s="34">
        <v>384</v>
      </c>
      <c r="D1424" s="34">
        <v>447</v>
      </c>
      <c r="E1424" s="34">
        <v>467</v>
      </c>
      <c r="F1424" s="34">
        <v>381</v>
      </c>
      <c r="G1424" s="34">
        <v>417</v>
      </c>
      <c r="H1424" s="34">
        <v>430</v>
      </c>
      <c r="I1424" s="34">
        <v>421</v>
      </c>
      <c r="J1424" s="34">
        <v>441</v>
      </c>
      <c r="K1424" s="34">
        <v>358</v>
      </c>
      <c r="L1424" s="34">
        <v>392</v>
      </c>
      <c r="M1424" s="34">
        <v>307</v>
      </c>
    </row>
    <row r="1425" spans="1:13" x14ac:dyDescent="0.2">
      <c r="A1425" s="34" t="s">
        <v>102319</v>
      </c>
      <c r="B1425" s="34">
        <v>408</v>
      </c>
      <c r="C1425" s="34">
        <v>435</v>
      </c>
      <c r="D1425" s="34">
        <v>406</v>
      </c>
      <c r="E1425" s="34">
        <v>484</v>
      </c>
      <c r="F1425" s="34">
        <v>375</v>
      </c>
      <c r="G1425" s="34">
        <v>452</v>
      </c>
      <c r="H1425" s="34">
        <v>424</v>
      </c>
      <c r="I1425" s="34">
        <v>452</v>
      </c>
      <c r="J1425" s="34">
        <v>435</v>
      </c>
      <c r="K1425" s="34">
        <v>371</v>
      </c>
      <c r="L1425" s="34">
        <v>342</v>
      </c>
      <c r="M1425" s="34">
        <v>338</v>
      </c>
    </row>
    <row r="1426" spans="1:13" x14ac:dyDescent="0.2">
      <c r="A1426" s="34" t="s">
        <v>102320</v>
      </c>
      <c r="B1426" s="34">
        <v>155</v>
      </c>
      <c r="C1426" s="34">
        <v>574</v>
      </c>
      <c r="D1426" s="34">
        <v>183</v>
      </c>
      <c r="E1426" s="34">
        <v>648</v>
      </c>
      <c r="F1426" s="34">
        <v>133</v>
      </c>
      <c r="G1426" s="34">
        <v>555</v>
      </c>
      <c r="H1426" s="34">
        <v>201</v>
      </c>
      <c r="I1426" s="34">
        <v>575</v>
      </c>
      <c r="J1426" s="34">
        <v>166</v>
      </c>
      <c r="K1426" s="34">
        <v>399</v>
      </c>
      <c r="L1426" s="34">
        <v>187</v>
      </c>
      <c r="M1426" s="34">
        <v>456</v>
      </c>
    </row>
    <row r="1427" spans="1:13" x14ac:dyDescent="0.2">
      <c r="A1427" s="34" t="s">
        <v>102321</v>
      </c>
      <c r="B1427" s="34">
        <v>516</v>
      </c>
      <c r="C1427" s="34">
        <v>598</v>
      </c>
      <c r="D1427" s="34">
        <v>635</v>
      </c>
      <c r="E1427" s="34">
        <v>630</v>
      </c>
      <c r="F1427" s="34">
        <v>591</v>
      </c>
      <c r="G1427" s="34">
        <v>582</v>
      </c>
      <c r="H1427" s="34">
        <v>613</v>
      </c>
      <c r="I1427" s="34">
        <v>620</v>
      </c>
      <c r="J1427" s="34">
        <v>574</v>
      </c>
      <c r="K1427" s="34">
        <v>452</v>
      </c>
      <c r="L1427" s="34">
        <v>611</v>
      </c>
      <c r="M1427" s="34">
        <v>545</v>
      </c>
    </row>
    <row r="1428" spans="1:13" x14ac:dyDescent="0.2">
      <c r="A1428" s="34" t="s">
        <v>102322</v>
      </c>
      <c r="B1428" s="34">
        <v>706</v>
      </c>
      <c r="C1428" s="34">
        <v>828</v>
      </c>
      <c r="D1428" s="34">
        <v>871</v>
      </c>
      <c r="E1428" s="34">
        <v>856</v>
      </c>
      <c r="F1428" s="34">
        <v>648</v>
      </c>
      <c r="G1428" s="34">
        <v>713</v>
      </c>
      <c r="H1428" s="34">
        <v>753</v>
      </c>
      <c r="I1428" s="34">
        <v>769</v>
      </c>
      <c r="J1428" s="34">
        <v>739</v>
      </c>
      <c r="K1428" s="34">
        <v>689</v>
      </c>
      <c r="L1428" s="34">
        <v>798</v>
      </c>
      <c r="M1428" s="34">
        <v>640</v>
      </c>
    </row>
    <row r="1429" spans="1:13" x14ac:dyDescent="0.2">
      <c r="A1429" s="34" t="s">
        <v>102323</v>
      </c>
      <c r="B1429" s="34">
        <v>549</v>
      </c>
      <c r="C1429" s="34">
        <v>594</v>
      </c>
      <c r="D1429" s="34">
        <v>683</v>
      </c>
      <c r="E1429" s="34">
        <v>646</v>
      </c>
      <c r="F1429" s="34">
        <v>652</v>
      </c>
      <c r="G1429" s="34">
        <v>500</v>
      </c>
      <c r="H1429" s="34">
        <v>706</v>
      </c>
      <c r="I1429" s="34">
        <v>512</v>
      </c>
      <c r="J1429" s="34">
        <v>665</v>
      </c>
      <c r="K1429" s="34">
        <v>463</v>
      </c>
      <c r="L1429" s="34">
        <v>562</v>
      </c>
      <c r="M1429" s="34">
        <v>438</v>
      </c>
    </row>
    <row r="1430" spans="1:13" x14ac:dyDescent="0.2">
      <c r="A1430" s="34" t="s">
        <v>102324</v>
      </c>
      <c r="B1430" s="34">
        <v>370</v>
      </c>
      <c r="C1430" s="34">
        <v>373</v>
      </c>
      <c r="D1430" s="34">
        <v>371</v>
      </c>
      <c r="E1430" s="34">
        <v>368</v>
      </c>
      <c r="F1430" s="34">
        <v>335</v>
      </c>
      <c r="G1430" s="34">
        <v>338</v>
      </c>
      <c r="H1430" s="34">
        <v>409</v>
      </c>
      <c r="I1430" s="34">
        <v>375</v>
      </c>
      <c r="J1430" s="34">
        <v>405</v>
      </c>
      <c r="K1430" s="34">
        <v>327</v>
      </c>
      <c r="L1430" s="34">
        <v>413</v>
      </c>
      <c r="M1430" s="34">
        <v>270</v>
      </c>
    </row>
    <row r="1431" spans="1:13" x14ac:dyDescent="0.2">
      <c r="A1431" s="34" t="s">
        <v>102325</v>
      </c>
      <c r="B1431" s="34">
        <v>338</v>
      </c>
      <c r="C1431" s="34">
        <v>474</v>
      </c>
      <c r="D1431" s="34">
        <v>489</v>
      </c>
      <c r="E1431" s="34">
        <v>548</v>
      </c>
      <c r="F1431" s="34">
        <v>412</v>
      </c>
      <c r="G1431" s="34">
        <v>494</v>
      </c>
      <c r="H1431" s="34">
        <v>537</v>
      </c>
      <c r="I1431" s="34">
        <v>453</v>
      </c>
      <c r="J1431" s="34">
        <v>468</v>
      </c>
      <c r="K1431" s="34">
        <v>412</v>
      </c>
      <c r="L1431" s="34">
        <v>403</v>
      </c>
      <c r="M1431" s="34">
        <v>333</v>
      </c>
    </row>
    <row r="1432" spans="1:13" x14ac:dyDescent="0.2">
      <c r="A1432" s="34" t="s">
        <v>102326</v>
      </c>
      <c r="B1432" s="34">
        <v>542</v>
      </c>
      <c r="C1432" s="34">
        <v>469</v>
      </c>
      <c r="D1432" s="34">
        <v>583</v>
      </c>
      <c r="E1432" s="34">
        <v>607</v>
      </c>
      <c r="F1432" s="34">
        <v>458</v>
      </c>
      <c r="G1432" s="34">
        <v>508</v>
      </c>
      <c r="H1432" s="34">
        <v>627</v>
      </c>
      <c r="I1432" s="34">
        <v>540</v>
      </c>
      <c r="J1432" s="34">
        <v>609</v>
      </c>
      <c r="K1432" s="34">
        <v>497</v>
      </c>
      <c r="L1432" s="34">
        <v>500</v>
      </c>
      <c r="M1432" s="34">
        <v>441</v>
      </c>
    </row>
    <row r="1433" spans="1:13" x14ac:dyDescent="0.2">
      <c r="A1433" s="34" t="s">
        <v>102327</v>
      </c>
      <c r="B1433" s="34">
        <v>324</v>
      </c>
      <c r="C1433" s="34">
        <v>431</v>
      </c>
      <c r="D1433" s="34">
        <v>438</v>
      </c>
      <c r="E1433" s="34">
        <v>418</v>
      </c>
      <c r="F1433" s="34">
        <v>371</v>
      </c>
      <c r="G1433" s="34">
        <v>441</v>
      </c>
      <c r="H1433" s="34">
        <v>461</v>
      </c>
      <c r="I1433" s="34">
        <v>395</v>
      </c>
      <c r="J1433" s="34">
        <v>427</v>
      </c>
      <c r="K1433" s="34">
        <v>340</v>
      </c>
      <c r="L1433" s="34">
        <v>443</v>
      </c>
      <c r="M1433" s="34">
        <v>354</v>
      </c>
    </row>
    <row r="1434" spans="1:13" x14ac:dyDescent="0.2">
      <c r="A1434" s="34" t="s">
        <v>102328</v>
      </c>
      <c r="B1434" s="34">
        <v>968</v>
      </c>
      <c r="C1434" s="34">
        <v>884</v>
      </c>
      <c r="D1434" s="34">
        <v>909</v>
      </c>
      <c r="E1434" s="34">
        <v>864</v>
      </c>
      <c r="F1434" s="34">
        <v>861</v>
      </c>
      <c r="G1434" s="34">
        <v>917</v>
      </c>
      <c r="H1434" s="34">
        <v>1000</v>
      </c>
      <c r="I1434" s="34">
        <v>900</v>
      </c>
      <c r="J1434" s="34">
        <v>966</v>
      </c>
      <c r="K1434" s="34">
        <v>784</v>
      </c>
      <c r="L1434" s="34">
        <v>902</v>
      </c>
      <c r="M1434" s="34">
        <v>697</v>
      </c>
    </row>
    <row r="1435" spans="1:13" x14ac:dyDescent="0.2">
      <c r="A1435" s="34" t="s">
        <v>102329</v>
      </c>
      <c r="B1435" s="34">
        <v>446</v>
      </c>
      <c r="C1435" s="34">
        <v>490</v>
      </c>
      <c r="D1435" s="34">
        <v>464</v>
      </c>
      <c r="E1435" s="34">
        <v>497</v>
      </c>
      <c r="F1435" s="34">
        <v>425</v>
      </c>
      <c r="G1435" s="34">
        <v>446</v>
      </c>
      <c r="H1435" s="34">
        <v>514</v>
      </c>
      <c r="I1435" s="34">
        <v>493</v>
      </c>
      <c r="J1435" s="34">
        <v>465</v>
      </c>
      <c r="K1435" s="34">
        <v>397</v>
      </c>
      <c r="L1435" s="34">
        <v>434</v>
      </c>
      <c r="M1435" s="34">
        <v>354</v>
      </c>
    </row>
    <row r="1436" spans="1:13" x14ac:dyDescent="0.2">
      <c r="A1436" s="34" t="s">
        <v>102330</v>
      </c>
      <c r="B1436" s="34">
        <v>532</v>
      </c>
      <c r="C1436" s="34">
        <v>545</v>
      </c>
      <c r="D1436" s="34">
        <v>608</v>
      </c>
      <c r="E1436" s="34">
        <v>574</v>
      </c>
      <c r="F1436" s="34">
        <v>468</v>
      </c>
      <c r="G1436" s="34">
        <v>502</v>
      </c>
      <c r="H1436" s="34">
        <v>581</v>
      </c>
      <c r="I1436" s="34">
        <v>564</v>
      </c>
      <c r="J1436" s="34">
        <v>512</v>
      </c>
      <c r="K1436" s="34">
        <v>436</v>
      </c>
      <c r="L1436" s="34">
        <v>513</v>
      </c>
      <c r="M1436" s="34">
        <v>407</v>
      </c>
    </row>
    <row r="1437" spans="1:13" x14ac:dyDescent="0.2">
      <c r="A1437" s="34" t="s">
        <v>102331</v>
      </c>
      <c r="B1437" s="34">
        <v>412</v>
      </c>
      <c r="C1437" s="34">
        <v>564</v>
      </c>
      <c r="D1437" s="34">
        <v>545</v>
      </c>
      <c r="E1437" s="34">
        <v>585</v>
      </c>
      <c r="F1437" s="34">
        <v>490</v>
      </c>
      <c r="G1437" s="34">
        <v>499</v>
      </c>
      <c r="H1437" s="34">
        <v>568</v>
      </c>
      <c r="I1437" s="34">
        <v>528</v>
      </c>
      <c r="J1437" s="34">
        <v>552</v>
      </c>
      <c r="K1437" s="34">
        <v>461</v>
      </c>
      <c r="L1437" s="34">
        <v>534</v>
      </c>
      <c r="M1437" s="34">
        <v>384</v>
      </c>
    </row>
    <row r="1438" spans="1:13" x14ac:dyDescent="0.2">
      <c r="A1438" s="34" t="s">
        <v>102332</v>
      </c>
      <c r="B1438" s="34">
        <v>309</v>
      </c>
      <c r="C1438" s="34">
        <v>345</v>
      </c>
      <c r="D1438" s="34">
        <v>334</v>
      </c>
      <c r="E1438" s="34">
        <v>372</v>
      </c>
      <c r="F1438" s="34">
        <v>307</v>
      </c>
      <c r="G1438" s="34">
        <v>335</v>
      </c>
      <c r="H1438" s="34">
        <v>353</v>
      </c>
      <c r="I1438" s="34">
        <v>347</v>
      </c>
      <c r="J1438" s="34">
        <v>355</v>
      </c>
      <c r="K1438" s="34">
        <v>277</v>
      </c>
      <c r="L1438" s="34">
        <v>354</v>
      </c>
      <c r="M1438" s="34">
        <v>296</v>
      </c>
    </row>
    <row r="1439" spans="1:13" x14ac:dyDescent="0.2">
      <c r="A1439" s="34" t="s">
        <v>102333</v>
      </c>
      <c r="B1439" s="34">
        <v>460</v>
      </c>
      <c r="C1439" s="34">
        <v>472</v>
      </c>
      <c r="D1439" s="34">
        <v>473</v>
      </c>
      <c r="E1439" s="34">
        <v>585</v>
      </c>
      <c r="F1439" s="34">
        <v>429</v>
      </c>
      <c r="G1439" s="34">
        <v>526</v>
      </c>
      <c r="H1439" s="34">
        <v>490</v>
      </c>
      <c r="I1439" s="34">
        <v>489</v>
      </c>
      <c r="J1439" s="34">
        <v>519</v>
      </c>
      <c r="K1439" s="34">
        <v>452</v>
      </c>
      <c r="L1439" s="34">
        <v>480</v>
      </c>
      <c r="M1439" s="34">
        <v>367</v>
      </c>
    </row>
    <row r="1440" spans="1:13" x14ac:dyDescent="0.2">
      <c r="A1440" s="34" t="s">
        <v>102334</v>
      </c>
      <c r="B1440" s="34">
        <v>472</v>
      </c>
      <c r="C1440" s="34">
        <v>574</v>
      </c>
      <c r="D1440" s="34">
        <v>507</v>
      </c>
      <c r="E1440" s="34">
        <v>633</v>
      </c>
      <c r="F1440" s="34">
        <v>442</v>
      </c>
      <c r="G1440" s="34">
        <v>540</v>
      </c>
      <c r="H1440" s="34">
        <v>479</v>
      </c>
      <c r="I1440" s="34">
        <v>589</v>
      </c>
      <c r="J1440" s="34">
        <v>520</v>
      </c>
      <c r="K1440" s="34">
        <v>427</v>
      </c>
      <c r="L1440" s="34">
        <v>455</v>
      </c>
      <c r="M1440" s="34">
        <v>420</v>
      </c>
    </row>
    <row r="1441" spans="1:13" x14ac:dyDescent="0.2">
      <c r="A1441" s="34" t="s">
        <v>102335</v>
      </c>
      <c r="B1441" s="34">
        <v>447</v>
      </c>
      <c r="C1441" s="34">
        <v>609</v>
      </c>
      <c r="D1441" s="34">
        <v>607</v>
      </c>
      <c r="E1441" s="34">
        <v>616</v>
      </c>
      <c r="F1441" s="34">
        <v>510</v>
      </c>
      <c r="G1441" s="34">
        <v>586</v>
      </c>
      <c r="H1441" s="34">
        <v>613</v>
      </c>
      <c r="I1441" s="34">
        <v>535</v>
      </c>
      <c r="J1441" s="34">
        <v>577</v>
      </c>
      <c r="K1441" s="34">
        <v>408</v>
      </c>
      <c r="L1441" s="34">
        <v>639</v>
      </c>
      <c r="M1441" s="34">
        <v>444</v>
      </c>
    </row>
    <row r="1442" spans="1:13" x14ac:dyDescent="0.2">
      <c r="A1442" s="34" t="s">
        <v>102336</v>
      </c>
      <c r="B1442" s="34">
        <v>513</v>
      </c>
      <c r="C1442" s="34">
        <v>520</v>
      </c>
      <c r="D1442" s="34">
        <v>566</v>
      </c>
      <c r="E1442" s="34">
        <v>498</v>
      </c>
      <c r="F1442" s="34">
        <v>537</v>
      </c>
      <c r="G1442" s="34">
        <v>472</v>
      </c>
      <c r="H1442" s="34">
        <v>459</v>
      </c>
      <c r="I1442" s="34">
        <v>465</v>
      </c>
      <c r="J1442" s="34">
        <v>537</v>
      </c>
      <c r="K1442" s="34">
        <v>413</v>
      </c>
      <c r="L1442" s="34">
        <v>499</v>
      </c>
      <c r="M1442" s="34">
        <v>394</v>
      </c>
    </row>
    <row r="1443" spans="1:13" x14ac:dyDescent="0.2">
      <c r="A1443" s="34" t="s">
        <v>102337</v>
      </c>
      <c r="B1443" s="34">
        <v>530</v>
      </c>
      <c r="C1443" s="34">
        <v>512</v>
      </c>
      <c r="D1443" s="34">
        <v>581</v>
      </c>
      <c r="E1443" s="34">
        <v>521</v>
      </c>
      <c r="F1443" s="34">
        <v>563</v>
      </c>
      <c r="G1443" s="34">
        <v>498</v>
      </c>
      <c r="H1443" s="34">
        <v>679</v>
      </c>
      <c r="I1443" s="34">
        <v>559</v>
      </c>
      <c r="J1443" s="34">
        <v>562</v>
      </c>
      <c r="K1443" s="34">
        <v>417</v>
      </c>
      <c r="L1443" s="34">
        <v>540</v>
      </c>
      <c r="M1443" s="34">
        <v>420</v>
      </c>
    </row>
    <row r="1444" spans="1:13" x14ac:dyDescent="0.2">
      <c r="A1444" s="34" t="s">
        <v>102338</v>
      </c>
      <c r="B1444" s="34">
        <v>439</v>
      </c>
      <c r="C1444" s="34">
        <v>481</v>
      </c>
      <c r="D1444" s="34">
        <v>465</v>
      </c>
      <c r="E1444" s="34">
        <v>531</v>
      </c>
      <c r="F1444" s="34">
        <v>483</v>
      </c>
      <c r="G1444" s="34">
        <v>499</v>
      </c>
      <c r="H1444" s="34">
        <v>515</v>
      </c>
      <c r="I1444" s="34">
        <v>495</v>
      </c>
      <c r="J1444" s="34">
        <v>444</v>
      </c>
      <c r="K1444" s="34">
        <v>385</v>
      </c>
      <c r="L1444" s="34">
        <v>439</v>
      </c>
      <c r="M1444" s="34">
        <v>334</v>
      </c>
    </row>
    <row r="1445" spans="1:13" x14ac:dyDescent="0.2">
      <c r="A1445" s="34" t="s">
        <v>102339</v>
      </c>
      <c r="B1445" s="34">
        <v>633</v>
      </c>
      <c r="C1445" s="34">
        <v>635</v>
      </c>
      <c r="D1445" s="34">
        <v>762</v>
      </c>
      <c r="E1445" s="34">
        <v>721</v>
      </c>
      <c r="F1445" s="34">
        <v>662</v>
      </c>
      <c r="G1445" s="34">
        <v>655</v>
      </c>
      <c r="H1445" s="34">
        <v>757</v>
      </c>
      <c r="I1445" s="34">
        <v>713</v>
      </c>
      <c r="J1445" s="34">
        <v>678</v>
      </c>
      <c r="K1445" s="34">
        <v>555</v>
      </c>
      <c r="L1445" s="34">
        <v>708</v>
      </c>
      <c r="M1445" s="34">
        <v>544</v>
      </c>
    </row>
    <row r="1446" spans="1:13" x14ac:dyDescent="0.2">
      <c r="A1446" s="34" t="s">
        <v>102340</v>
      </c>
      <c r="B1446" s="34">
        <v>559</v>
      </c>
      <c r="C1446" s="34">
        <v>575</v>
      </c>
      <c r="D1446" s="34">
        <v>524</v>
      </c>
      <c r="E1446" s="34">
        <v>569</v>
      </c>
      <c r="F1446" s="34">
        <v>444</v>
      </c>
      <c r="G1446" s="34">
        <v>536</v>
      </c>
      <c r="H1446" s="34">
        <v>598</v>
      </c>
      <c r="I1446" s="34">
        <v>527</v>
      </c>
      <c r="J1446" s="34">
        <v>477</v>
      </c>
      <c r="K1446" s="34">
        <v>450</v>
      </c>
      <c r="L1446" s="34">
        <v>644</v>
      </c>
      <c r="M1446" s="34">
        <v>391</v>
      </c>
    </row>
    <row r="1447" spans="1:13" x14ac:dyDescent="0.2">
      <c r="A1447" s="34" t="s">
        <v>102341</v>
      </c>
      <c r="B1447" s="34">
        <v>307</v>
      </c>
      <c r="C1447" s="34">
        <v>286</v>
      </c>
      <c r="D1447" s="34">
        <v>261</v>
      </c>
      <c r="E1447" s="34">
        <v>333</v>
      </c>
      <c r="F1447" s="34">
        <v>231</v>
      </c>
      <c r="G1447" s="34">
        <v>281</v>
      </c>
      <c r="H1447" s="34">
        <v>252</v>
      </c>
      <c r="I1447" s="34">
        <v>284</v>
      </c>
      <c r="J1447" s="34">
        <v>204</v>
      </c>
      <c r="K1447" s="34">
        <v>250</v>
      </c>
      <c r="L1447" s="34">
        <v>231</v>
      </c>
      <c r="M1447" s="34">
        <v>197</v>
      </c>
    </row>
    <row r="1448" spans="1:13" x14ac:dyDescent="0.2">
      <c r="A1448" s="34" t="s">
        <v>102342</v>
      </c>
      <c r="B1448" s="34">
        <v>472</v>
      </c>
      <c r="C1448" s="34">
        <v>510</v>
      </c>
      <c r="D1448" s="34">
        <v>469</v>
      </c>
      <c r="E1448" s="34">
        <v>470</v>
      </c>
      <c r="F1448" s="34">
        <v>332</v>
      </c>
      <c r="G1448" s="34">
        <v>426</v>
      </c>
      <c r="H1448" s="34">
        <v>546</v>
      </c>
      <c r="I1448" s="34">
        <v>479</v>
      </c>
      <c r="J1448" s="34">
        <v>471</v>
      </c>
      <c r="K1448" s="34">
        <v>378</v>
      </c>
      <c r="L1448" s="34">
        <v>487</v>
      </c>
      <c r="M1448" s="34">
        <v>410</v>
      </c>
    </row>
    <row r="1449" spans="1:13" x14ac:dyDescent="0.2">
      <c r="A1449" s="34" t="s">
        <v>102343</v>
      </c>
      <c r="B1449" s="34">
        <v>612</v>
      </c>
      <c r="C1449" s="34">
        <v>582</v>
      </c>
      <c r="D1449" s="34">
        <v>616</v>
      </c>
      <c r="E1449" s="34">
        <v>677</v>
      </c>
      <c r="F1449" s="34">
        <v>526</v>
      </c>
      <c r="G1449" s="34">
        <v>581</v>
      </c>
      <c r="H1449" s="34">
        <v>669</v>
      </c>
      <c r="I1449" s="34">
        <v>662</v>
      </c>
      <c r="J1449" s="34">
        <v>637</v>
      </c>
      <c r="K1449" s="34">
        <v>521</v>
      </c>
      <c r="L1449" s="34">
        <v>530</v>
      </c>
      <c r="M1449" s="34">
        <v>498</v>
      </c>
    </row>
    <row r="1450" spans="1:13" x14ac:dyDescent="0.2">
      <c r="A1450" s="34" t="s">
        <v>102344</v>
      </c>
      <c r="B1450" s="34">
        <v>460</v>
      </c>
      <c r="C1450" s="34">
        <v>445</v>
      </c>
      <c r="D1450" s="34">
        <v>455</v>
      </c>
      <c r="E1450" s="34">
        <v>554</v>
      </c>
      <c r="F1450" s="34">
        <v>392</v>
      </c>
      <c r="G1450" s="34">
        <v>477</v>
      </c>
      <c r="H1450" s="34">
        <v>538</v>
      </c>
      <c r="I1450" s="34">
        <v>471</v>
      </c>
      <c r="J1450" s="34">
        <v>550</v>
      </c>
      <c r="K1450" s="34">
        <v>325</v>
      </c>
      <c r="L1450" s="34">
        <v>497</v>
      </c>
      <c r="M1450" s="34">
        <v>404</v>
      </c>
    </row>
    <row r="1451" spans="1:13" x14ac:dyDescent="0.2">
      <c r="A1451" s="34" t="s">
        <v>102345</v>
      </c>
      <c r="B1451" s="34">
        <v>400</v>
      </c>
      <c r="C1451" s="34">
        <v>427</v>
      </c>
      <c r="D1451" s="34">
        <v>407</v>
      </c>
      <c r="E1451" s="34">
        <v>414</v>
      </c>
      <c r="F1451" s="34">
        <v>368</v>
      </c>
      <c r="G1451" s="34">
        <v>346</v>
      </c>
      <c r="H1451" s="34">
        <v>436</v>
      </c>
      <c r="I1451" s="34">
        <v>369</v>
      </c>
      <c r="J1451" s="34">
        <v>355</v>
      </c>
      <c r="K1451" s="34">
        <v>308</v>
      </c>
      <c r="L1451" s="34">
        <v>380</v>
      </c>
      <c r="M1451" s="34">
        <v>280</v>
      </c>
    </row>
    <row r="1452" spans="1:13" x14ac:dyDescent="0.2">
      <c r="A1452" s="34" t="s">
        <v>102346</v>
      </c>
      <c r="B1452" s="34">
        <v>458</v>
      </c>
      <c r="C1452" s="34">
        <v>550</v>
      </c>
      <c r="D1452" s="34">
        <v>473</v>
      </c>
      <c r="E1452" s="34">
        <v>499</v>
      </c>
      <c r="F1452" s="34">
        <v>383</v>
      </c>
      <c r="G1452" s="34">
        <v>456</v>
      </c>
      <c r="H1452" s="34">
        <v>508</v>
      </c>
      <c r="I1452" s="34">
        <v>431</v>
      </c>
      <c r="J1452" s="34">
        <v>386</v>
      </c>
      <c r="K1452" s="34">
        <v>413</v>
      </c>
      <c r="L1452" s="34">
        <v>355</v>
      </c>
      <c r="M1452" s="34">
        <v>390</v>
      </c>
    </row>
    <row r="1453" spans="1:13" x14ac:dyDescent="0.2">
      <c r="A1453" s="34" t="s">
        <v>102347</v>
      </c>
      <c r="B1453" s="34">
        <v>379</v>
      </c>
      <c r="C1453" s="34">
        <v>357</v>
      </c>
      <c r="D1453" s="34">
        <v>381</v>
      </c>
      <c r="E1453" s="34">
        <v>475</v>
      </c>
      <c r="F1453" s="34">
        <v>387</v>
      </c>
      <c r="G1453" s="34">
        <v>340</v>
      </c>
      <c r="H1453" s="34">
        <v>517</v>
      </c>
      <c r="I1453" s="34">
        <v>365</v>
      </c>
      <c r="J1453" s="34">
        <v>416</v>
      </c>
      <c r="K1453" s="34">
        <v>314</v>
      </c>
      <c r="L1453" s="34">
        <v>397</v>
      </c>
      <c r="M1453" s="34">
        <v>268</v>
      </c>
    </row>
    <row r="1454" spans="1:13" x14ac:dyDescent="0.2">
      <c r="A1454" s="34" t="s">
        <v>102348</v>
      </c>
      <c r="B1454" s="34">
        <v>586</v>
      </c>
      <c r="C1454" s="34">
        <v>550</v>
      </c>
      <c r="D1454" s="34">
        <v>715</v>
      </c>
      <c r="E1454" s="34">
        <v>629</v>
      </c>
      <c r="F1454" s="34">
        <v>550</v>
      </c>
      <c r="G1454" s="34">
        <v>568</v>
      </c>
      <c r="H1454" s="34">
        <v>683</v>
      </c>
      <c r="I1454" s="34">
        <v>543</v>
      </c>
      <c r="J1454" s="34">
        <v>638</v>
      </c>
      <c r="K1454" s="34">
        <v>493</v>
      </c>
      <c r="L1454" s="34">
        <v>620</v>
      </c>
      <c r="M1454" s="34">
        <v>462</v>
      </c>
    </row>
    <row r="1455" spans="1:13" x14ac:dyDescent="0.2">
      <c r="A1455" s="34" t="s">
        <v>102349</v>
      </c>
      <c r="B1455" s="34">
        <v>500</v>
      </c>
      <c r="C1455" s="34">
        <v>459</v>
      </c>
      <c r="D1455" s="34">
        <v>495</v>
      </c>
      <c r="E1455" s="34">
        <v>495</v>
      </c>
      <c r="F1455" s="34">
        <v>399</v>
      </c>
      <c r="G1455" s="34">
        <v>453</v>
      </c>
      <c r="H1455" s="34">
        <v>534</v>
      </c>
      <c r="I1455" s="34">
        <v>444</v>
      </c>
      <c r="J1455" s="34">
        <v>438</v>
      </c>
      <c r="K1455" s="34">
        <v>377</v>
      </c>
      <c r="L1455" s="34">
        <v>385</v>
      </c>
      <c r="M1455" s="34">
        <v>407</v>
      </c>
    </row>
    <row r="1456" spans="1:13" x14ac:dyDescent="0.2">
      <c r="A1456" s="34" t="s">
        <v>102350</v>
      </c>
      <c r="B1456" s="34">
        <v>601</v>
      </c>
      <c r="C1456" s="34">
        <v>697</v>
      </c>
      <c r="D1456" s="34">
        <v>677</v>
      </c>
      <c r="E1456" s="34">
        <v>708</v>
      </c>
      <c r="F1456" s="34">
        <v>574</v>
      </c>
      <c r="G1456" s="34">
        <v>599</v>
      </c>
      <c r="H1456" s="34">
        <v>741</v>
      </c>
      <c r="I1456" s="34">
        <v>620</v>
      </c>
      <c r="J1456" s="34">
        <v>744</v>
      </c>
      <c r="K1456" s="34">
        <v>536</v>
      </c>
      <c r="L1456" s="34">
        <v>641</v>
      </c>
      <c r="M1456" s="34">
        <v>510</v>
      </c>
    </row>
    <row r="1457" spans="1:13" x14ac:dyDescent="0.2">
      <c r="A1457" s="34" t="s">
        <v>102351</v>
      </c>
      <c r="B1457" s="34">
        <v>200</v>
      </c>
      <c r="C1457" s="34">
        <v>303</v>
      </c>
      <c r="D1457" s="34">
        <v>222</v>
      </c>
      <c r="E1457" s="34">
        <v>261</v>
      </c>
      <c r="F1457" s="34">
        <v>255</v>
      </c>
      <c r="G1457" s="34">
        <v>280</v>
      </c>
      <c r="H1457" s="34">
        <v>259</v>
      </c>
      <c r="I1457" s="34">
        <v>231</v>
      </c>
      <c r="J1457" s="34">
        <v>291</v>
      </c>
      <c r="K1457" s="34">
        <v>242</v>
      </c>
      <c r="L1457" s="34">
        <v>224</v>
      </c>
      <c r="M1457" s="34">
        <v>205</v>
      </c>
    </row>
    <row r="1458" spans="1:13" x14ac:dyDescent="0.2">
      <c r="A1458" s="34" t="s">
        <v>102352</v>
      </c>
      <c r="B1458" s="34">
        <v>261</v>
      </c>
      <c r="C1458" s="34">
        <v>276</v>
      </c>
      <c r="D1458" s="34">
        <v>284</v>
      </c>
      <c r="E1458" s="34">
        <v>286</v>
      </c>
      <c r="F1458" s="34">
        <v>196</v>
      </c>
      <c r="G1458" s="34">
        <v>292</v>
      </c>
      <c r="H1458" s="34">
        <v>252</v>
      </c>
      <c r="I1458" s="34">
        <v>341</v>
      </c>
      <c r="J1458" s="34">
        <v>275</v>
      </c>
      <c r="K1458" s="34">
        <v>243</v>
      </c>
      <c r="L1458" s="34">
        <v>269</v>
      </c>
      <c r="M1458" s="34">
        <v>256</v>
      </c>
    </row>
    <row r="1459" spans="1:13" x14ac:dyDescent="0.2">
      <c r="A1459" s="34" t="s">
        <v>102353</v>
      </c>
      <c r="B1459" s="34">
        <v>409</v>
      </c>
      <c r="C1459" s="34">
        <v>469</v>
      </c>
      <c r="D1459" s="34">
        <v>499</v>
      </c>
      <c r="E1459" s="34">
        <v>491</v>
      </c>
      <c r="F1459" s="34">
        <v>400</v>
      </c>
      <c r="G1459" s="34">
        <v>487</v>
      </c>
      <c r="H1459" s="34">
        <v>543</v>
      </c>
      <c r="I1459" s="34">
        <v>517</v>
      </c>
      <c r="J1459" s="34">
        <v>525</v>
      </c>
      <c r="K1459" s="34">
        <v>410</v>
      </c>
      <c r="L1459" s="34">
        <v>485</v>
      </c>
      <c r="M1459" s="34">
        <v>397</v>
      </c>
    </row>
    <row r="1460" spans="1:13" x14ac:dyDescent="0.2">
      <c r="A1460" s="34" t="s">
        <v>102354</v>
      </c>
      <c r="B1460" s="34">
        <v>502</v>
      </c>
      <c r="C1460" s="34">
        <v>574</v>
      </c>
      <c r="D1460" s="34">
        <v>489</v>
      </c>
      <c r="E1460" s="34">
        <v>680</v>
      </c>
      <c r="F1460" s="34">
        <v>429</v>
      </c>
      <c r="G1460" s="34">
        <v>572</v>
      </c>
      <c r="H1460" s="34">
        <v>505</v>
      </c>
      <c r="I1460" s="34">
        <v>562</v>
      </c>
      <c r="J1460" s="34">
        <v>489</v>
      </c>
      <c r="K1460" s="34">
        <v>485</v>
      </c>
      <c r="L1460" s="34">
        <v>494</v>
      </c>
      <c r="M1460" s="34">
        <v>475</v>
      </c>
    </row>
    <row r="1461" spans="1:13" x14ac:dyDescent="0.2">
      <c r="A1461" s="34" t="s">
        <v>102355</v>
      </c>
      <c r="B1461" s="34">
        <v>449</v>
      </c>
      <c r="C1461" s="34">
        <v>369</v>
      </c>
      <c r="D1461" s="34">
        <v>491</v>
      </c>
      <c r="E1461" s="34">
        <v>504</v>
      </c>
      <c r="F1461" s="34">
        <v>423</v>
      </c>
      <c r="G1461" s="34">
        <v>465</v>
      </c>
      <c r="H1461" s="34">
        <v>503</v>
      </c>
      <c r="I1461" s="34">
        <v>455</v>
      </c>
      <c r="J1461" s="34">
        <v>424</v>
      </c>
      <c r="K1461" s="34">
        <v>402</v>
      </c>
      <c r="L1461" s="34">
        <v>477</v>
      </c>
      <c r="M1461" s="34">
        <v>363</v>
      </c>
    </row>
    <row r="1462" spans="1:13" x14ac:dyDescent="0.2">
      <c r="A1462" s="34" t="s">
        <v>102356</v>
      </c>
      <c r="B1462" s="34">
        <v>575</v>
      </c>
      <c r="C1462" s="34">
        <v>650</v>
      </c>
      <c r="D1462" s="34">
        <v>573</v>
      </c>
      <c r="E1462" s="34">
        <v>621</v>
      </c>
      <c r="F1462" s="34">
        <v>601</v>
      </c>
      <c r="G1462" s="34">
        <v>582</v>
      </c>
      <c r="H1462" s="34">
        <v>751</v>
      </c>
      <c r="I1462" s="34">
        <v>575</v>
      </c>
      <c r="J1462" s="34">
        <v>561</v>
      </c>
      <c r="K1462" s="34">
        <v>445</v>
      </c>
      <c r="L1462" s="34">
        <v>591</v>
      </c>
      <c r="M1462" s="34">
        <v>501</v>
      </c>
    </row>
    <row r="1463" spans="1:13" x14ac:dyDescent="0.2">
      <c r="A1463" s="34" t="s">
        <v>102357</v>
      </c>
      <c r="B1463" s="34">
        <v>435</v>
      </c>
      <c r="C1463" s="34">
        <v>427</v>
      </c>
      <c r="D1463" s="34">
        <v>527</v>
      </c>
      <c r="E1463" s="34">
        <v>536</v>
      </c>
      <c r="F1463" s="34">
        <v>406</v>
      </c>
      <c r="G1463" s="34">
        <v>420</v>
      </c>
      <c r="H1463" s="34">
        <v>549</v>
      </c>
      <c r="I1463" s="34">
        <v>442</v>
      </c>
      <c r="J1463" s="34">
        <v>539</v>
      </c>
      <c r="K1463" s="34">
        <v>395</v>
      </c>
      <c r="L1463" s="34">
        <v>522</v>
      </c>
      <c r="M1463" s="34">
        <v>373</v>
      </c>
    </row>
    <row r="1464" spans="1:13" x14ac:dyDescent="0.2">
      <c r="A1464" s="34" t="s">
        <v>102358</v>
      </c>
      <c r="B1464" s="34">
        <v>254</v>
      </c>
      <c r="C1464" s="34">
        <v>297</v>
      </c>
      <c r="D1464" s="34">
        <v>331</v>
      </c>
      <c r="E1464" s="34">
        <v>317</v>
      </c>
      <c r="F1464" s="34">
        <v>226</v>
      </c>
      <c r="G1464" s="34">
        <v>260</v>
      </c>
      <c r="H1464" s="34">
        <v>239</v>
      </c>
      <c r="I1464" s="34">
        <v>286</v>
      </c>
      <c r="J1464" s="34">
        <v>282</v>
      </c>
      <c r="K1464" s="34">
        <v>242</v>
      </c>
      <c r="L1464" s="34">
        <v>244</v>
      </c>
      <c r="M1464" s="34">
        <v>215</v>
      </c>
    </row>
    <row r="1465" spans="1:13" x14ac:dyDescent="0.2">
      <c r="A1465" s="34" t="s">
        <v>102359</v>
      </c>
      <c r="B1465" s="34">
        <v>685</v>
      </c>
      <c r="C1465" s="34">
        <v>709</v>
      </c>
      <c r="D1465" s="34">
        <v>721</v>
      </c>
      <c r="E1465" s="34">
        <v>812</v>
      </c>
      <c r="F1465" s="34">
        <v>636</v>
      </c>
      <c r="G1465" s="34">
        <v>666</v>
      </c>
      <c r="H1465" s="34">
        <v>806</v>
      </c>
      <c r="I1465" s="34">
        <v>765</v>
      </c>
      <c r="J1465" s="34">
        <v>705</v>
      </c>
      <c r="K1465" s="34">
        <v>613</v>
      </c>
      <c r="L1465" s="34">
        <v>700</v>
      </c>
      <c r="M1465" s="34">
        <v>598</v>
      </c>
    </row>
    <row r="1466" spans="1:13" x14ac:dyDescent="0.2">
      <c r="A1466" s="34" t="s">
        <v>102360</v>
      </c>
      <c r="B1466" s="34">
        <v>613</v>
      </c>
      <c r="C1466" s="34">
        <v>661</v>
      </c>
      <c r="D1466" s="34">
        <v>638</v>
      </c>
      <c r="E1466" s="34">
        <v>670</v>
      </c>
      <c r="F1466" s="34">
        <v>570</v>
      </c>
      <c r="G1466" s="34">
        <v>541</v>
      </c>
      <c r="H1466" s="34">
        <v>683</v>
      </c>
      <c r="I1466" s="34">
        <v>643</v>
      </c>
      <c r="J1466" s="34">
        <v>582</v>
      </c>
      <c r="K1466" s="34">
        <v>522</v>
      </c>
      <c r="L1466" s="34">
        <v>592</v>
      </c>
      <c r="M1466" s="34">
        <v>430</v>
      </c>
    </row>
    <row r="1467" spans="1:13" x14ac:dyDescent="0.2">
      <c r="A1467" s="34" t="s">
        <v>102361</v>
      </c>
      <c r="B1467" s="34">
        <v>1221</v>
      </c>
      <c r="C1467" s="34">
        <v>1199</v>
      </c>
      <c r="D1467" s="34">
        <v>1270</v>
      </c>
      <c r="E1467" s="34">
        <v>1282</v>
      </c>
      <c r="F1467" s="34">
        <v>1101</v>
      </c>
      <c r="G1467" s="34">
        <v>1148</v>
      </c>
      <c r="H1467" s="34">
        <v>1327</v>
      </c>
      <c r="I1467" s="34">
        <v>1147</v>
      </c>
      <c r="J1467" s="34">
        <v>1292</v>
      </c>
      <c r="K1467" s="34">
        <v>969</v>
      </c>
      <c r="L1467" s="34">
        <v>1129</v>
      </c>
      <c r="M1467" s="34">
        <v>945</v>
      </c>
    </row>
    <row r="1468" spans="1:13" x14ac:dyDescent="0.2">
      <c r="A1468" s="34" t="s">
        <v>102362</v>
      </c>
      <c r="B1468" s="34">
        <v>241</v>
      </c>
      <c r="C1468" s="34">
        <v>282</v>
      </c>
      <c r="D1468" s="34">
        <v>295</v>
      </c>
      <c r="E1468" s="34">
        <v>417</v>
      </c>
      <c r="F1468" s="34">
        <v>308</v>
      </c>
      <c r="G1468" s="34">
        <v>344</v>
      </c>
      <c r="H1468" s="34">
        <v>284</v>
      </c>
      <c r="I1468" s="34">
        <v>296</v>
      </c>
      <c r="J1468" s="34">
        <v>322</v>
      </c>
      <c r="K1468" s="34">
        <v>286</v>
      </c>
      <c r="L1468" s="34">
        <v>324</v>
      </c>
      <c r="M1468" s="34">
        <v>243</v>
      </c>
    </row>
    <row r="1469" spans="1:13" x14ac:dyDescent="0.2">
      <c r="A1469" s="34" t="s">
        <v>102363</v>
      </c>
      <c r="B1469" s="34">
        <v>289</v>
      </c>
      <c r="C1469" s="34">
        <v>383</v>
      </c>
      <c r="D1469" s="34">
        <v>367</v>
      </c>
      <c r="E1469" s="34">
        <v>416</v>
      </c>
      <c r="F1469" s="34">
        <v>292</v>
      </c>
      <c r="G1469" s="34">
        <v>359</v>
      </c>
      <c r="H1469" s="34">
        <v>384</v>
      </c>
      <c r="I1469" s="34">
        <v>354</v>
      </c>
      <c r="J1469" s="34">
        <v>350</v>
      </c>
      <c r="K1469" s="34">
        <v>344</v>
      </c>
      <c r="L1469" s="34">
        <v>385</v>
      </c>
      <c r="M1469" s="34">
        <v>278</v>
      </c>
    </row>
    <row r="1470" spans="1:13" x14ac:dyDescent="0.2">
      <c r="A1470" s="34" t="s">
        <v>102364</v>
      </c>
      <c r="B1470" s="34">
        <v>134</v>
      </c>
      <c r="C1470" s="34">
        <v>700</v>
      </c>
      <c r="D1470" s="34">
        <v>159</v>
      </c>
      <c r="E1470" s="34">
        <v>680</v>
      </c>
      <c r="F1470" s="34">
        <v>131</v>
      </c>
      <c r="G1470" s="34">
        <v>647</v>
      </c>
      <c r="H1470" s="34">
        <v>129</v>
      </c>
      <c r="I1470" s="34">
        <v>711</v>
      </c>
      <c r="J1470" s="34">
        <v>138</v>
      </c>
      <c r="K1470" s="34">
        <v>476</v>
      </c>
      <c r="L1470" s="34">
        <v>182</v>
      </c>
      <c r="M1470" s="34">
        <v>559</v>
      </c>
    </row>
    <row r="1471" spans="1:13" x14ac:dyDescent="0.2">
      <c r="A1471" s="34" t="s">
        <v>102365</v>
      </c>
      <c r="B1471" s="34">
        <v>393</v>
      </c>
      <c r="C1471" s="34">
        <v>335</v>
      </c>
      <c r="D1471" s="34">
        <v>308</v>
      </c>
      <c r="E1471" s="34">
        <v>335</v>
      </c>
      <c r="F1471" s="34">
        <v>355</v>
      </c>
      <c r="G1471" s="34">
        <v>314</v>
      </c>
      <c r="H1471" s="34">
        <v>384</v>
      </c>
      <c r="I1471" s="34">
        <v>336</v>
      </c>
      <c r="J1471" s="34">
        <v>377</v>
      </c>
      <c r="K1471" s="34">
        <v>278</v>
      </c>
      <c r="L1471" s="34">
        <v>302</v>
      </c>
      <c r="M1471" s="34">
        <v>247</v>
      </c>
    </row>
    <row r="1472" spans="1:13" x14ac:dyDescent="0.2">
      <c r="A1472" s="34" t="s">
        <v>102366</v>
      </c>
      <c r="B1472" s="34">
        <v>292</v>
      </c>
      <c r="C1472" s="34">
        <v>340</v>
      </c>
      <c r="D1472" s="34">
        <v>357</v>
      </c>
      <c r="E1472" s="34">
        <v>368</v>
      </c>
      <c r="F1472" s="34">
        <v>291</v>
      </c>
      <c r="G1472" s="34">
        <v>285</v>
      </c>
      <c r="H1472" s="34">
        <v>345</v>
      </c>
      <c r="I1472" s="34">
        <v>355</v>
      </c>
      <c r="J1472" s="34">
        <v>296</v>
      </c>
      <c r="K1472" s="34">
        <v>243</v>
      </c>
      <c r="L1472" s="34">
        <v>369</v>
      </c>
      <c r="M1472" s="34">
        <v>223</v>
      </c>
    </row>
    <row r="1473" spans="1:13" x14ac:dyDescent="0.2">
      <c r="A1473" s="34" t="s">
        <v>102367</v>
      </c>
      <c r="B1473" s="34">
        <v>293</v>
      </c>
      <c r="C1473" s="34">
        <v>353</v>
      </c>
      <c r="D1473" s="34">
        <v>348</v>
      </c>
      <c r="E1473" s="34">
        <v>402</v>
      </c>
      <c r="F1473" s="34">
        <v>358</v>
      </c>
      <c r="G1473" s="34">
        <v>301</v>
      </c>
      <c r="H1473" s="34">
        <v>358</v>
      </c>
      <c r="I1473" s="34">
        <v>326</v>
      </c>
      <c r="J1473" s="34">
        <v>306</v>
      </c>
      <c r="K1473" s="34">
        <v>267</v>
      </c>
      <c r="L1473" s="34">
        <v>347</v>
      </c>
      <c r="M1473" s="34">
        <v>267</v>
      </c>
    </row>
    <row r="1474" spans="1:13" x14ac:dyDescent="0.2">
      <c r="A1474" s="34" t="s">
        <v>102368</v>
      </c>
      <c r="B1474" s="34">
        <v>330</v>
      </c>
      <c r="C1474" s="34">
        <v>312</v>
      </c>
      <c r="D1474" s="34">
        <v>427</v>
      </c>
      <c r="E1474" s="34">
        <v>434</v>
      </c>
      <c r="F1474" s="34">
        <v>354</v>
      </c>
      <c r="G1474" s="34">
        <v>325</v>
      </c>
      <c r="H1474" s="34">
        <v>477</v>
      </c>
      <c r="I1474" s="34">
        <v>300</v>
      </c>
      <c r="J1474" s="34">
        <v>417</v>
      </c>
      <c r="K1474" s="34">
        <v>282</v>
      </c>
      <c r="L1474" s="34">
        <v>422</v>
      </c>
      <c r="M1474" s="34">
        <v>274</v>
      </c>
    </row>
    <row r="1475" spans="1:13" x14ac:dyDescent="0.2">
      <c r="A1475" s="34" t="s">
        <v>102369</v>
      </c>
      <c r="B1475" s="34">
        <v>117</v>
      </c>
      <c r="C1475" s="34">
        <v>176</v>
      </c>
      <c r="D1475" s="34">
        <v>162</v>
      </c>
      <c r="E1475" s="34">
        <v>222</v>
      </c>
      <c r="F1475" s="34">
        <v>172</v>
      </c>
      <c r="G1475" s="34">
        <v>144</v>
      </c>
      <c r="H1475" s="34">
        <v>181</v>
      </c>
      <c r="I1475" s="34">
        <v>176</v>
      </c>
      <c r="J1475" s="34">
        <v>159</v>
      </c>
      <c r="K1475" s="34">
        <v>146</v>
      </c>
      <c r="L1475" s="34">
        <v>177</v>
      </c>
      <c r="M1475" s="34">
        <v>130</v>
      </c>
    </row>
    <row r="1476" spans="1:13" x14ac:dyDescent="0.2">
      <c r="A1476" s="34" t="s">
        <v>102370</v>
      </c>
      <c r="B1476" s="34">
        <v>360</v>
      </c>
      <c r="C1476" s="34">
        <v>310</v>
      </c>
      <c r="D1476" s="34">
        <v>312</v>
      </c>
      <c r="E1476" s="34">
        <v>327</v>
      </c>
      <c r="F1476" s="34">
        <v>327</v>
      </c>
      <c r="G1476" s="34">
        <v>295</v>
      </c>
      <c r="H1476" s="34">
        <v>379</v>
      </c>
      <c r="I1476" s="34">
        <v>258</v>
      </c>
      <c r="J1476" s="34">
        <v>341</v>
      </c>
      <c r="K1476" s="34">
        <v>226</v>
      </c>
      <c r="L1476" s="34">
        <v>359</v>
      </c>
      <c r="M1476" s="34">
        <v>262</v>
      </c>
    </row>
    <row r="1477" spans="1:13" x14ac:dyDescent="0.2">
      <c r="A1477" s="34" t="s">
        <v>102371</v>
      </c>
      <c r="B1477" s="34">
        <v>420</v>
      </c>
      <c r="C1477" s="34">
        <v>286</v>
      </c>
      <c r="D1477" s="34">
        <v>367</v>
      </c>
      <c r="E1477" s="34">
        <v>344</v>
      </c>
      <c r="F1477" s="34">
        <v>351</v>
      </c>
      <c r="G1477" s="34">
        <v>299</v>
      </c>
      <c r="H1477" s="34">
        <v>334</v>
      </c>
      <c r="I1477" s="34">
        <v>288</v>
      </c>
      <c r="J1477" s="34">
        <v>315</v>
      </c>
      <c r="K1477" s="34">
        <v>250</v>
      </c>
      <c r="L1477" s="34">
        <v>331</v>
      </c>
      <c r="M1477" s="34">
        <v>224</v>
      </c>
    </row>
    <row r="1478" spans="1:13" x14ac:dyDescent="0.2">
      <c r="A1478" s="34" t="s">
        <v>102372</v>
      </c>
      <c r="B1478" s="34">
        <v>370</v>
      </c>
      <c r="C1478" s="34">
        <v>337</v>
      </c>
      <c r="D1478" s="34">
        <v>302</v>
      </c>
      <c r="E1478" s="34">
        <v>326</v>
      </c>
      <c r="F1478" s="34">
        <v>283</v>
      </c>
      <c r="G1478" s="34">
        <v>291</v>
      </c>
      <c r="H1478" s="34">
        <v>355</v>
      </c>
      <c r="I1478" s="34">
        <v>274</v>
      </c>
      <c r="J1478" s="34">
        <v>335</v>
      </c>
      <c r="K1478" s="34">
        <v>220</v>
      </c>
      <c r="L1478" s="34">
        <v>262</v>
      </c>
      <c r="M1478" s="34">
        <v>225</v>
      </c>
    </row>
    <row r="1479" spans="1:13" x14ac:dyDescent="0.2">
      <c r="A1479" s="34" t="s">
        <v>102373</v>
      </c>
      <c r="B1479" s="34">
        <v>365</v>
      </c>
      <c r="C1479" s="34">
        <v>363</v>
      </c>
      <c r="D1479" s="34">
        <v>398</v>
      </c>
      <c r="E1479" s="34">
        <v>384</v>
      </c>
      <c r="F1479" s="34">
        <v>419</v>
      </c>
      <c r="G1479" s="34">
        <v>353</v>
      </c>
      <c r="H1479" s="34">
        <v>398</v>
      </c>
      <c r="I1479" s="34">
        <v>377</v>
      </c>
      <c r="J1479" s="34">
        <v>390</v>
      </c>
      <c r="K1479" s="34">
        <v>330</v>
      </c>
      <c r="L1479" s="34">
        <v>364</v>
      </c>
      <c r="M1479" s="34">
        <v>325</v>
      </c>
    </row>
    <row r="1480" spans="1:13" x14ac:dyDescent="0.2">
      <c r="A1480" s="34" t="s">
        <v>102374</v>
      </c>
      <c r="B1480" s="34">
        <v>551</v>
      </c>
      <c r="C1480" s="34">
        <v>584</v>
      </c>
      <c r="D1480" s="34">
        <v>536</v>
      </c>
      <c r="E1480" s="34">
        <v>627</v>
      </c>
      <c r="F1480" s="34">
        <v>499</v>
      </c>
      <c r="G1480" s="34">
        <v>544</v>
      </c>
      <c r="H1480" s="34">
        <v>610</v>
      </c>
      <c r="I1480" s="34">
        <v>650</v>
      </c>
      <c r="J1480" s="34">
        <v>573</v>
      </c>
      <c r="K1480" s="34">
        <v>506</v>
      </c>
      <c r="L1480" s="34">
        <v>570</v>
      </c>
      <c r="M1480" s="34">
        <v>470</v>
      </c>
    </row>
    <row r="1481" spans="1:13" x14ac:dyDescent="0.2">
      <c r="A1481" s="34" t="s">
        <v>102375</v>
      </c>
      <c r="B1481" s="34">
        <v>507</v>
      </c>
      <c r="C1481" s="34">
        <v>496</v>
      </c>
      <c r="D1481" s="34">
        <v>521</v>
      </c>
      <c r="E1481" s="34">
        <v>529</v>
      </c>
      <c r="F1481" s="34">
        <v>418</v>
      </c>
      <c r="G1481" s="34">
        <v>425</v>
      </c>
      <c r="H1481" s="34">
        <v>521</v>
      </c>
      <c r="I1481" s="34">
        <v>460</v>
      </c>
      <c r="J1481" s="34">
        <v>595</v>
      </c>
      <c r="K1481" s="34">
        <v>390</v>
      </c>
      <c r="L1481" s="34">
        <v>455</v>
      </c>
      <c r="M1481" s="34">
        <v>361</v>
      </c>
    </row>
    <row r="1482" spans="1:13" x14ac:dyDescent="0.2">
      <c r="A1482" s="34" t="s">
        <v>102376</v>
      </c>
      <c r="B1482" s="34">
        <v>1161</v>
      </c>
      <c r="C1482" s="34">
        <v>1096</v>
      </c>
      <c r="D1482" s="34">
        <v>1152</v>
      </c>
      <c r="E1482" s="34">
        <v>1270</v>
      </c>
      <c r="F1482" s="34">
        <v>1177</v>
      </c>
      <c r="G1482" s="34">
        <v>1140</v>
      </c>
      <c r="H1482" s="34">
        <v>1238</v>
      </c>
      <c r="I1482" s="34">
        <v>1160</v>
      </c>
      <c r="J1482" s="34">
        <v>1314</v>
      </c>
      <c r="K1482" s="34">
        <v>965</v>
      </c>
      <c r="L1482" s="34">
        <v>1192</v>
      </c>
      <c r="M1482" s="34">
        <v>880</v>
      </c>
    </row>
    <row r="1483" spans="1:13" x14ac:dyDescent="0.2">
      <c r="A1483" s="34" t="s">
        <v>102377</v>
      </c>
      <c r="B1483" s="34">
        <v>390</v>
      </c>
      <c r="C1483" s="34">
        <v>434</v>
      </c>
      <c r="D1483" s="34">
        <v>345</v>
      </c>
      <c r="E1483" s="34">
        <v>357</v>
      </c>
      <c r="F1483" s="34">
        <v>271</v>
      </c>
      <c r="G1483" s="34">
        <v>342</v>
      </c>
      <c r="H1483" s="34">
        <v>391</v>
      </c>
      <c r="I1483" s="34">
        <v>345</v>
      </c>
      <c r="J1483" s="34">
        <v>371</v>
      </c>
      <c r="K1483" s="34">
        <v>289</v>
      </c>
      <c r="L1483" s="34">
        <v>289</v>
      </c>
      <c r="M1483" s="34">
        <v>289</v>
      </c>
    </row>
    <row r="1484" spans="1:13" x14ac:dyDescent="0.2">
      <c r="A1484" s="34" t="s">
        <v>102378</v>
      </c>
      <c r="B1484" s="34">
        <v>196</v>
      </c>
      <c r="C1484" s="34">
        <v>198</v>
      </c>
      <c r="D1484" s="34">
        <v>184</v>
      </c>
      <c r="E1484" s="34">
        <v>245</v>
      </c>
      <c r="F1484" s="34">
        <v>190</v>
      </c>
      <c r="G1484" s="34">
        <v>179</v>
      </c>
      <c r="H1484" s="34">
        <v>257</v>
      </c>
      <c r="I1484" s="34">
        <v>218</v>
      </c>
      <c r="J1484" s="34">
        <v>216</v>
      </c>
      <c r="K1484" s="34">
        <v>171</v>
      </c>
      <c r="L1484" s="34">
        <v>211</v>
      </c>
      <c r="M1484" s="34">
        <v>153</v>
      </c>
    </row>
    <row r="1485" spans="1:13" x14ac:dyDescent="0.2">
      <c r="A1485" s="34" t="s">
        <v>102379</v>
      </c>
      <c r="B1485" s="34">
        <v>667</v>
      </c>
      <c r="C1485" s="34">
        <v>818</v>
      </c>
      <c r="D1485" s="34">
        <v>706</v>
      </c>
      <c r="E1485" s="34">
        <v>919</v>
      </c>
      <c r="F1485" s="34">
        <v>631</v>
      </c>
      <c r="G1485" s="34">
        <v>683</v>
      </c>
      <c r="H1485" s="34">
        <v>728</v>
      </c>
      <c r="I1485" s="34">
        <v>772</v>
      </c>
      <c r="J1485" s="34">
        <v>851</v>
      </c>
      <c r="K1485" s="34">
        <v>628</v>
      </c>
      <c r="L1485" s="34">
        <v>730</v>
      </c>
      <c r="M1485" s="34">
        <v>535</v>
      </c>
    </row>
    <row r="1486" spans="1:13" x14ac:dyDescent="0.2">
      <c r="A1486" s="34" t="s">
        <v>102380</v>
      </c>
      <c r="B1486" s="34">
        <v>441</v>
      </c>
      <c r="C1486" s="34">
        <v>471</v>
      </c>
      <c r="D1486" s="34">
        <v>453</v>
      </c>
      <c r="E1486" s="34">
        <v>462</v>
      </c>
      <c r="F1486" s="34">
        <v>349</v>
      </c>
      <c r="G1486" s="34">
        <v>370</v>
      </c>
      <c r="H1486" s="34">
        <v>387</v>
      </c>
      <c r="I1486" s="34">
        <v>389</v>
      </c>
      <c r="J1486" s="34">
        <v>459</v>
      </c>
      <c r="K1486" s="34">
        <v>339</v>
      </c>
      <c r="L1486" s="34">
        <v>420</v>
      </c>
      <c r="M1486" s="34">
        <v>331</v>
      </c>
    </row>
    <row r="1487" spans="1:13" x14ac:dyDescent="0.2">
      <c r="A1487" s="34" t="s">
        <v>102381</v>
      </c>
      <c r="B1487" s="34">
        <v>157</v>
      </c>
      <c r="C1487" s="34">
        <v>501</v>
      </c>
      <c r="D1487" s="34">
        <v>133</v>
      </c>
      <c r="E1487" s="34">
        <v>563</v>
      </c>
      <c r="F1487" s="34">
        <v>119</v>
      </c>
      <c r="G1487" s="34">
        <v>531</v>
      </c>
      <c r="H1487" s="34">
        <v>157</v>
      </c>
      <c r="I1487" s="34">
        <v>550</v>
      </c>
      <c r="J1487" s="34">
        <v>144</v>
      </c>
      <c r="K1487" s="34">
        <v>439</v>
      </c>
      <c r="L1487" s="34">
        <v>148</v>
      </c>
      <c r="M1487" s="34">
        <v>450</v>
      </c>
    </row>
    <row r="1488" spans="1:13" x14ac:dyDescent="0.2">
      <c r="A1488" s="34" t="s">
        <v>102382</v>
      </c>
      <c r="B1488" s="34">
        <v>330</v>
      </c>
      <c r="C1488" s="34">
        <v>348</v>
      </c>
      <c r="D1488" s="34">
        <v>415</v>
      </c>
      <c r="E1488" s="34">
        <v>337</v>
      </c>
      <c r="F1488" s="34">
        <v>343</v>
      </c>
      <c r="G1488" s="34">
        <v>294</v>
      </c>
      <c r="H1488" s="34">
        <v>405</v>
      </c>
      <c r="I1488" s="34">
        <v>336</v>
      </c>
      <c r="J1488" s="34">
        <v>397</v>
      </c>
      <c r="K1488" s="34">
        <v>325</v>
      </c>
      <c r="L1488" s="34">
        <v>330</v>
      </c>
      <c r="M1488" s="34">
        <v>275</v>
      </c>
    </row>
    <row r="1489" spans="1:13" x14ac:dyDescent="0.2">
      <c r="A1489" s="34" t="s">
        <v>102383</v>
      </c>
      <c r="B1489" s="34">
        <v>334</v>
      </c>
      <c r="C1489" s="34">
        <v>470</v>
      </c>
      <c r="D1489" s="34">
        <v>403</v>
      </c>
      <c r="E1489" s="34">
        <v>454</v>
      </c>
      <c r="F1489" s="34">
        <v>360</v>
      </c>
      <c r="G1489" s="34">
        <v>398</v>
      </c>
      <c r="H1489" s="34">
        <v>416</v>
      </c>
      <c r="I1489" s="34">
        <v>415</v>
      </c>
      <c r="J1489" s="34">
        <v>388</v>
      </c>
      <c r="K1489" s="34">
        <v>356</v>
      </c>
      <c r="L1489" s="34">
        <v>347</v>
      </c>
      <c r="M1489" s="34">
        <v>352</v>
      </c>
    </row>
    <row r="1490" spans="1:13" x14ac:dyDescent="0.2">
      <c r="A1490" s="34" t="s">
        <v>102384</v>
      </c>
      <c r="B1490" s="34">
        <v>276</v>
      </c>
      <c r="C1490" s="34">
        <v>271</v>
      </c>
      <c r="D1490" s="34">
        <v>351</v>
      </c>
      <c r="E1490" s="34">
        <v>252</v>
      </c>
      <c r="F1490" s="34">
        <v>266</v>
      </c>
      <c r="G1490" s="34">
        <v>230</v>
      </c>
      <c r="H1490" s="34">
        <v>366</v>
      </c>
      <c r="I1490" s="34">
        <v>267</v>
      </c>
      <c r="J1490" s="34">
        <v>309</v>
      </c>
      <c r="K1490" s="34">
        <v>211</v>
      </c>
      <c r="L1490" s="34">
        <v>303</v>
      </c>
      <c r="M1490" s="34">
        <v>193</v>
      </c>
    </row>
    <row r="1491" spans="1:13" x14ac:dyDescent="0.2">
      <c r="A1491" s="34" t="s">
        <v>102385</v>
      </c>
      <c r="B1491" s="34">
        <v>524</v>
      </c>
      <c r="C1491" s="34">
        <v>559</v>
      </c>
      <c r="D1491" s="34">
        <v>588</v>
      </c>
      <c r="E1491" s="34">
        <v>478</v>
      </c>
      <c r="F1491" s="34">
        <v>542</v>
      </c>
      <c r="G1491" s="34">
        <v>514</v>
      </c>
      <c r="H1491" s="34">
        <v>660</v>
      </c>
      <c r="I1491" s="34">
        <v>492</v>
      </c>
      <c r="J1491" s="34">
        <v>558</v>
      </c>
      <c r="K1491" s="34">
        <v>372</v>
      </c>
      <c r="L1491" s="34">
        <v>615</v>
      </c>
      <c r="M1491" s="34">
        <v>404</v>
      </c>
    </row>
    <row r="1492" spans="1:13" x14ac:dyDescent="0.2">
      <c r="A1492" s="34" t="s">
        <v>102386</v>
      </c>
      <c r="B1492" s="34">
        <v>769</v>
      </c>
      <c r="C1492" s="34">
        <v>811</v>
      </c>
      <c r="D1492" s="34">
        <v>866</v>
      </c>
      <c r="E1492" s="34">
        <v>844</v>
      </c>
      <c r="F1492" s="34">
        <v>757</v>
      </c>
      <c r="G1492" s="34">
        <v>624</v>
      </c>
      <c r="H1492" s="34">
        <v>908</v>
      </c>
      <c r="I1492" s="34">
        <v>754</v>
      </c>
      <c r="J1492" s="34">
        <v>913</v>
      </c>
      <c r="K1492" s="34">
        <v>644</v>
      </c>
      <c r="L1492" s="34">
        <v>873</v>
      </c>
      <c r="M1492" s="34">
        <v>575</v>
      </c>
    </row>
    <row r="1493" spans="1:13" x14ac:dyDescent="0.2">
      <c r="A1493" s="34" t="s">
        <v>102387</v>
      </c>
      <c r="B1493" s="34">
        <v>637</v>
      </c>
      <c r="C1493" s="34">
        <v>616</v>
      </c>
      <c r="D1493" s="34">
        <v>650</v>
      </c>
      <c r="E1493" s="34">
        <v>599</v>
      </c>
      <c r="F1493" s="34">
        <v>460</v>
      </c>
      <c r="G1493" s="34">
        <v>477</v>
      </c>
      <c r="H1493" s="34">
        <v>592</v>
      </c>
      <c r="I1493" s="34">
        <v>559</v>
      </c>
      <c r="J1493" s="34">
        <v>626</v>
      </c>
      <c r="K1493" s="34">
        <v>500</v>
      </c>
      <c r="L1493" s="34">
        <v>561</v>
      </c>
      <c r="M1493" s="34">
        <v>477</v>
      </c>
    </row>
    <row r="1494" spans="1:13" x14ac:dyDescent="0.2">
      <c r="A1494" s="34" t="s">
        <v>102388</v>
      </c>
      <c r="B1494" s="34">
        <v>194</v>
      </c>
      <c r="C1494" s="34">
        <v>189</v>
      </c>
      <c r="D1494" s="34">
        <v>237</v>
      </c>
      <c r="E1494" s="34">
        <v>236</v>
      </c>
      <c r="F1494" s="34">
        <v>136</v>
      </c>
      <c r="G1494" s="34">
        <v>203</v>
      </c>
      <c r="H1494" s="34">
        <v>233</v>
      </c>
      <c r="I1494" s="34">
        <v>202</v>
      </c>
      <c r="J1494" s="34">
        <v>245</v>
      </c>
      <c r="K1494" s="34">
        <v>165</v>
      </c>
      <c r="L1494" s="34">
        <v>163</v>
      </c>
      <c r="M1494" s="34">
        <v>168</v>
      </c>
    </row>
    <row r="1495" spans="1:13" x14ac:dyDescent="0.2">
      <c r="A1495" s="34" t="s">
        <v>102389</v>
      </c>
      <c r="B1495" s="34">
        <v>383</v>
      </c>
      <c r="C1495" s="34">
        <v>447</v>
      </c>
      <c r="D1495" s="34">
        <v>414</v>
      </c>
      <c r="E1495" s="34">
        <v>465</v>
      </c>
      <c r="F1495" s="34">
        <v>458</v>
      </c>
      <c r="G1495" s="34">
        <v>381</v>
      </c>
      <c r="H1495" s="34">
        <v>401</v>
      </c>
      <c r="I1495" s="34">
        <v>435</v>
      </c>
      <c r="J1495" s="34">
        <v>406</v>
      </c>
      <c r="K1495" s="34">
        <v>321</v>
      </c>
      <c r="L1495" s="34">
        <v>382</v>
      </c>
      <c r="M1495" s="34">
        <v>318</v>
      </c>
    </row>
    <row r="1496" spans="1:13" x14ac:dyDescent="0.2">
      <c r="A1496" s="34" t="s">
        <v>102390</v>
      </c>
      <c r="B1496" s="34">
        <v>184</v>
      </c>
      <c r="C1496" s="34">
        <v>250</v>
      </c>
      <c r="D1496" s="34">
        <v>237</v>
      </c>
      <c r="E1496" s="34">
        <v>244</v>
      </c>
      <c r="F1496" s="34">
        <v>220</v>
      </c>
      <c r="G1496" s="34">
        <v>243</v>
      </c>
      <c r="H1496" s="34">
        <v>252</v>
      </c>
      <c r="I1496" s="34">
        <v>226</v>
      </c>
      <c r="J1496" s="34">
        <v>222</v>
      </c>
      <c r="K1496" s="34">
        <v>202</v>
      </c>
      <c r="L1496" s="34">
        <v>187</v>
      </c>
      <c r="M1496" s="34">
        <v>184</v>
      </c>
    </row>
    <row r="1497" spans="1:13" x14ac:dyDescent="0.2">
      <c r="A1497" s="34" t="s">
        <v>102391</v>
      </c>
      <c r="B1497" s="34">
        <v>140</v>
      </c>
      <c r="C1497" s="34">
        <v>266</v>
      </c>
      <c r="D1497" s="34">
        <v>218</v>
      </c>
      <c r="E1497" s="34">
        <v>280</v>
      </c>
      <c r="F1497" s="34">
        <v>233</v>
      </c>
      <c r="G1497" s="34">
        <v>231</v>
      </c>
      <c r="H1497" s="34">
        <v>253</v>
      </c>
      <c r="I1497" s="34">
        <v>228</v>
      </c>
      <c r="J1497" s="34">
        <v>230</v>
      </c>
      <c r="K1497" s="34">
        <v>223</v>
      </c>
      <c r="L1497" s="34">
        <v>235</v>
      </c>
      <c r="M1497" s="34">
        <v>228</v>
      </c>
    </row>
    <row r="1498" spans="1:13" x14ac:dyDescent="0.2">
      <c r="A1498" s="34" t="s">
        <v>102392</v>
      </c>
      <c r="B1498" s="34">
        <v>278</v>
      </c>
      <c r="C1498" s="34">
        <v>220</v>
      </c>
      <c r="D1498" s="34">
        <v>287</v>
      </c>
      <c r="E1498" s="34">
        <v>282</v>
      </c>
      <c r="F1498" s="34">
        <v>174</v>
      </c>
      <c r="G1498" s="34">
        <v>274</v>
      </c>
      <c r="H1498" s="34">
        <v>263</v>
      </c>
      <c r="I1498" s="34">
        <v>247</v>
      </c>
      <c r="J1498" s="34">
        <v>304</v>
      </c>
      <c r="K1498" s="34">
        <v>206</v>
      </c>
      <c r="L1498" s="34">
        <v>278</v>
      </c>
      <c r="M1498" s="34">
        <v>195</v>
      </c>
    </row>
    <row r="1499" spans="1:13" x14ac:dyDescent="0.2">
      <c r="A1499" s="34" t="s">
        <v>102393</v>
      </c>
      <c r="B1499" s="34">
        <v>526</v>
      </c>
      <c r="C1499" s="34">
        <v>582</v>
      </c>
      <c r="D1499" s="34">
        <v>586</v>
      </c>
      <c r="E1499" s="34">
        <v>577</v>
      </c>
      <c r="F1499" s="34">
        <v>452</v>
      </c>
      <c r="G1499" s="34">
        <v>563</v>
      </c>
      <c r="H1499" s="34">
        <v>632</v>
      </c>
      <c r="I1499" s="34">
        <v>639</v>
      </c>
      <c r="J1499" s="34">
        <v>628</v>
      </c>
      <c r="K1499" s="34">
        <v>504</v>
      </c>
      <c r="L1499" s="34">
        <v>599</v>
      </c>
      <c r="M1499" s="34">
        <v>447</v>
      </c>
    </row>
    <row r="1500" spans="1:13" x14ac:dyDescent="0.2">
      <c r="A1500" s="34" t="s">
        <v>102394</v>
      </c>
      <c r="B1500" s="34">
        <v>211</v>
      </c>
      <c r="C1500" s="34">
        <v>254</v>
      </c>
      <c r="D1500" s="34">
        <v>277</v>
      </c>
      <c r="E1500" s="34">
        <v>298</v>
      </c>
      <c r="F1500" s="34">
        <v>261</v>
      </c>
      <c r="G1500" s="34">
        <v>254</v>
      </c>
      <c r="H1500" s="34">
        <v>279</v>
      </c>
      <c r="I1500" s="34">
        <v>281</v>
      </c>
      <c r="J1500" s="34">
        <v>262</v>
      </c>
      <c r="K1500" s="34">
        <v>196</v>
      </c>
      <c r="L1500" s="34">
        <v>264</v>
      </c>
      <c r="M1500" s="34">
        <v>198</v>
      </c>
    </row>
    <row r="1501" spans="1:13" x14ac:dyDescent="0.2">
      <c r="A1501" s="34" t="s">
        <v>102395</v>
      </c>
      <c r="B1501" s="34">
        <v>367</v>
      </c>
      <c r="C1501" s="34">
        <v>333</v>
      </c>
      <c r="D1501" s="34">
        <v>379</v>
      </c>
      <c r="E1501" s="34">
        <v>329</v>
      </c>
      <c r="F1501" s="34">
        <v>335</v>
      </c>
      <c r="G1501" s="34">
        <v>314</v>
      </c>
      <c r="H1501" s="34">
        <v>371</v>
      </c>
      <c r="I1501" s="34">
        <v>359</v>
      </c>
      <c r="J1501" s="34">
        <v>352</v>
      </c>
      <c r="K1501" s="34">
        <v>252</v>
      </c>
      <c r="L1501" s="34">
        <v>310</v>
      </c>
      <c r="M1501" s="34">
        <v>226</v>
      </c>
    </row>
    <row r="1502" spans="1:13" x14ac:dyDescent="0.2">
      <c r="A1502" s="34" t="s">
        <v>102396</v>
      </c>
      <c r="B1502" s="34">
        <v>716</v>
      </c>
      <c r="C1502" s="34">
        <v>689</v>
      </c>
      <c r="D1502" s="34">
        <v>671</v>
      </c>
      <c r="E1502" s="34">
        <v>763</v>
      </c>
      <c r="F1502" s="34">
        <v>625</v>
      </c>
      <c r="G1502" s="34">
        <v>666</v>
      </c>
      <c r="H1502" s="34">
        <v>623</v>
      </c>
      <c r="I1502" s="34">
        <v>698</v>
      </c>
      <c r="J1502" s="34">
        <v>698</v>
      </c>
      <c r="K1502" s="34">
        <v>558</v>
      </c>
      <c r="L1502" s="34">
        <v>688</v>
      </c>
      <c r="M1502" s="34">
        <v>496</v>
      </c>
    </row>
    <row r="1503" spans="1:13" x14ac:dyDescent="0.2">
      <c r="A1503" s="34" t="s">
        <v>102397</v>
      </c>
      <c r="B1503" s="34">
        <v>981</v>
      </c>
      <c r="C1503" s="34">
        <v>1356</v>
      </c>
      <c r="D1503" s="34">
        <v>1110</v>
      </c>
      <c r="E1503" s="34">
        <v>1481</v>
      </c>
      <c r="F1503" s="34">
        <v>1033</v>
      </c>
      <c r="G1503" s="34">
        <v>1308</v>
      </c>
      <c r="H1503" s="34">
        <v>1267</v>
      </c>
      <c r="I1503" s="34">
        <v>1477</v>
      </c>
      <c r="J1503" s="34">
        <v>1239</v>
      </c>
      <c r="K1503" s="34">
        <v>1076</v>
      </c>
      <c r="L1503" s="34">
        <v>1130</v>
      </c>
      <c r="M1503" s="34">
        <v>1029</v>
      </c>
    </row>
    <row r="1504" spans="1:13" x14ac:dyDescent="0.2">
      <c r="A1504" s="34" t="s">
        <v>102398</v>
      </c>
      <c r="B1504" s="34">
        <v>403</v>
      </c>
      <c r="C1504" s="34">
        <v>515</v>
      </c>
      <c r="D1504" s="34">
        <v>408</v>
      </c>
      <c r="E1504" s="34">
        <v>550</v>
      </c>
      <c r="F1504" s="34">
        <v>387</v>
      </c>
      <c r="G1504" s="34">
        <v>492</v>
      </c>
      <c r="H1504" s="34">
        <v>449</v>
      </c>
      <c r="I1504" s="34">
        <v>432</v>
      </c>
      <c r="J1504" s="34">
        <v>413</v>
      </c>
      <c r="K1504" s="34">
        <v>335</v>
      </c>
      <c r="L1504" s="34">
        <v>478</v>
      </c>
      <c r="M1504" s="34">
        <v>371</v>
      </c>
    </row>
    <row r="1505" spans="1:13" x14ac:dyDescent="0.2">
      <c r="A1505" s="34" t="s">
        <v>102399</v>
      </c>
      <c r="B1505" s="34">
        <v>708</v>
      </c>
      <c r="C1505" s="34">
        <v>712</v>
      </c>
      <c r="D1505" s="34">
        <v>823</v>
      </c>
      <c r="E1505" s="34">
        <v>763</v>
      </c>
      <c r="F1505" s="34">
        <v>708</v>
      </c>
      <c r="G1505" s="34">
        <v>657</v>
      </c>
      <c r="H1505" s="34">
        <v>789</v>
      </c>
      <c r="I1505" s="34">
        <v>723</v>
      </c>
      <c r="J1505" s="34">
        <v>816</v>
      </c>
      <c r="K1505" s="34">
        <v>611</v>
      </c>
      <c r="L1505" s="34">
        <v>677</v>
      </c>
      <c r="M1505" s="34">
        <v>511</v>
      </c>
    </row>
    <row r="1506" spans="1:13" x14ac:dyDescent="0.2">
      <c r="A1506" s="34" t="s">
        <v>102400</v>
      </c>
      <c r="B1506" s="34">
        <v>624</v>
      </c>
      <c r="C1506" s="34">
        <v>622</v>
      </c>
      <c r="D1506" s="34">
        <v>613</v>
      </c>
      <c r="E1506" s="34">
        <v>681</v>
      </c>
      <c r="F1506" s="34">
        <v>626</v>
      </c>
      <c r="G1506" s="34">
        <v>523</v>
      </c>
      <c r="H1506" s="34">
        <v>734</v>
      </c>
      <c r="I1506" s="34">
        <v>598</v>
      </c>
      <c r="J1506" s="34">
        <v>693</v>
      </c>
      <c r="K1506" s="34">
        <v>519</v>
      </c>
      <c r="L1506" s="34">
        <v>578</v>
      </c>
      <c r="M1506" s="34">
        <v>480</v>
      </c>
    </row>
    <row r="1507" spans="1:13" x14ac:dyDescent="0.2">
      <c r="A1507" s="34" t="s">
        <v>102401</v>
      </c>
      <c r="B1507" s="34">
        <v>240</v>
      </c>
      <c r="C1507" s="34">
        <v>275</v>
      </c>
      <c r="D1507" s="34">
        <v>360</v>
      </c>
      <c r="E1507" s="34">
        <v>381</v>
      </c>
      <c r="F1507" s="34">
        <v>311</v>
      </c>
      <c r="G1507" s="34">
        <v>358</v>
      </c>
      <c r="H1507" s="34">
        <v>360</v>
      </c>
      <c r="I1507" s="34">
        <v>281</v>
      </c>
      <c r="J1507" s="34">
        <v>410</v>
      </c>
      <c r="K1507" s="34">
        <v>256</v>
      </c>
      <c r="L1507" s="34">
        <v>355</v>
      </c>
      <c r="M1507" s="34">
        <v>242</v>
      </c>
    </row>
    <row r="1508" spans="1:13" x14ac:dyDescent="0.2">
      <c r="A1508" s="34" t="s">
        <v>102402</v>
      </c>
      <c r="B1508" s="34">
        <v>262</v>
      </c>
      <c r="C1508" s="34">
        <v>350</v>
      </c>
      <c r="D1508" s="34">
        <v>288</v>
      </c>
      <c r="E1508" s="34">
        <v>349</v>
      </c>
      <c r="F1508" s="34">
        <v>235</v>
      </c>
      <c r="G1508" s="34">
        <v>331</v>
      </c>
      <c r="H1508" s="34">
        <v>262</v>
      </c>
      <c r="I1508" s="34">
        <v>274</v>
      </c>
      <c r="J1508" s="34">
        <v>299</v>
      </c>
      <c r="K1508" s="34">
        <v>259</v>
      </c>
      <c r="L1508" s="34">
        <v>277</v>
      </c>
      <c r="M1508" s="34">
        <v>266</v>
      </c>
    </row>
    <row r="1509" spans="1:13" x14ac:dyDescent="0.2">
      <c r="A1509" s="34" t="s">
        <v>102403</v>
      </c>
      <c r="B1509" s="34">
        <v>287</v>
      </c>
      <c r="C1509" s="34">
        <v>304</v>
      </c>
      <c r="D1509" s="34">
        <v>378</v>
      </c>
      <c r="E1509" s="34">
        <v>396</v>
      </c>
      <c r="F1509" s="34">
        <v>329</v>
      </c>
      <c r="G1509" s="34">
        <v>256</v>
      </c>
      <c r="H1509" s="34">
        <v>367</v>
      </c>
      <c r="I1509" s="34">
        <v>336</v>
      </c>
      <c r="J1509" s="34">
        <v>384</v>
      </c>
      <c r="K1509" s="34">
        <v>251</v>
      </c>
      <c r="L1509" s="34">
        <v>286</v>
      </c>
      <c r="M1509" s="34">
        <v>237</v>
      </c>
    </row>
    <row r="1510" spans="1:13" x14ac:dyDescent="0.2">
      <c r="A1510" s="34" t="s">
        <v>102404</v>
      </c>
      <c r="B1510" s="34">
        <v>108</v>
      </c>
      <c r="C1510" s="34">
        <v>165</v>
      </c>
      <c r="D1510" s="34">
        <v>102</v>
      </c>
      <c r="E1510" s="34">
        <v>147</v>
      </c>
      <c r="F1510" s="34">
        <v>123</v>
      </c>
      <c r="G1510" s="34">
        <v>123</v>
      </c>
      <c r="H1510" s="34">
        <v>148</v>
      </c>
      <c r="I1510" s="34">
        <v>144</v>
      </c>
      <c r="J1510" s="34">
        <v>125</v>
      </c>
      <c r="K1510" s="34">
        <v>137</v>
      </c>
      <c r="L1510" s="34">
        <v>104</v>
      </c>
      <c r="M1510" s="34">
        <v>105</v>
      </c>
    </row>
    <row r="1511" spans="1:13" x14ac:dyDescent="0.2">
      <c r="A1511" s="34" t="s">
        <v>102405</v>
      </c>
      <c r="B1511" s="34">
        <v>178</v>
      </c>
      <c r="C1511" s="34">
        <v>213</v>
      </c>
      <c r="D1511" s="34">
        <v>264</v>
      </c>
      <c r="E1511" s="34">
        <v>263</v>
      </c>
      <c r="F1511" s="34">
        <v>239</v>
      </c>
      <c r="G1511" s="34">
        <v>208</v>
      </c>
      <c r="H1511" s="34">
        <v>306</v>
      </c>
      <c r="I1511" s="34">
        <v>219</v>
      </c>
      <c r="J1511" s="34">
        <v>255</v>
      </c>
      <c r="K1511" s="34">
        <v>185</v>
      </c>
      <c r="L1511" s="34">
        <v>264</v>
      </c>
      <c r="M1511" s="34">
        <v>191</v>
      </c>
    </row>
    <row r="1512" spans="1:13" x14ac:dyDescent="0.2">
      <c r="A1512" s="34" t="s">
        <v>102406</v>
      </c>
      <c r="B1512" s="34">
        <v>152</v>
      </c>
      <c r="C1512" s="34">
        <v>215</v>
      </c>
      <c r="D1512" s="34">
        <v>159</v>
      </c>
      <c r="E1512" s="34">
        <v>194</v>
      </c>
      <c r="F1512" s="34">
        <v>125</v>
      </c>
      <c r="G1512" s="34">
        <v>162</v>
      </c>
      <c r="H1512" s="34">
        <v>198</v>
      </c>
      <c r="I1512" s="34">
        <v>175</v>
      </c>
      <c r="J1512" s="34">
        <v>197</v>
      </c>
      <c r="K1512" s="34">
        <v>158</v>
      </c>
      <c r="L1512" s="34">
        <v>170</v>
      </c>
      <c r="M1512" s="34">
        <v>149</v>
      </c>
    </row>
    <row r="1513" spans="1:13" x14ac:dyDescent="0.2">
      <c r="A1513" s="34" t="s">
        <v>102407</v>
      </c>
      <c r="B1513" s="34">
        <v>278</v>
      </c>
      <c r="C1513" s="34">
        <v>289</v>
      </c>
      <c r="D1513" s="34">
        <v>274</v>
      </c>
      <c r="E1513" s="34">
        <v>265</v>
      </c>
      <c r="F1513" s="34">
        <v>262</v>
      </c>
      <c r="G1513" s="34">
        <v>274</v>
      </c>
      <c r="H1513" s="34">
        <v>290</v>
      </c>
      <c r="I1513" s="34">
        <v>283</v>
      </c>
      <c r="J1513" s="34">
        <v>335</v>
      </c>
      <c r="K1513" s="34">
        <v>245</v>
      </c>
      <c r="L1513" s="34">
        <v>310</v>
      </c>
      <c r="M1513" s="34">
        <v>189</v>
      </c>
    </row>
    <row r="1514" spans="1:13" x14ac:dyDescent="0.2">
      <c r="A1514" s="34" t="s">
        <v>102408</v>
      </c>
      <c r="B1514" s="34">
        <v>215</v>
      </c>
      <c r="C1514" s="34">
        <v>261</v>
      </c>
      <c r="D1514" s="34">
        <v>230</v>
      </c>
      <c r="E1514" s="34">
        <v>290</v>
      </c>
      <c r="F1514" s="34">
        <v>249</v>
      </c>
      <c r="G1514" s="34">
        <v>245</v>
      </c>
      <c r="H1514" s="34">
        <v>300</v>
      </c>
      <c r="I1514" s="34">
        <v>251</v>
      </c>
      <c r="J1514" s="34">
        <v>292</v>
      </c>
      <c r="K1514" s="34">
        <v>214</v>
      </c>
      <c r="L1514" s="34">
        <v>221</v>
      </c>
      <c r="M1514" s="34">
        <v>195</v>
      </c>
    </row>
    <row r="1515" spans="1:13" x14ac:dyDescent="0.2">
      <c r="A1515" s="34" t="s">
        <v>102409</v>
      </c>
      <c r="B1515" s="34">
        <v>229</v>
      </c>
      <c r="C1515" s="34">
        <v>192</v>
      </c>
      <c r="D1515" s="34">
        <v>174</v>
      </c>
      <c r="E1515" s="34">
        <v>242</v>
      </c>
      <c r="F1515" s="34">
        <v>173</v>
      </c>
      <c r="G1515" s="34">
        <v>228</v>
      </c>
      <c r="H1515" s="34">
        <v>235</v>
      </c>
      <c r="I1515" s="34">
        <v>217</v>
      </c>
      <c r="J1515" s="34">
        <v>249</v>
      </c>
      <c r="K1515" s="34">
        <v>158</v>
      </c>
      <c r="L1515" s="34">
        <v>203</v>
      </c>
      <c r="M1515" s="34">
        <v>173</v>
      </c>
    </row>
    <row r="1516" spans="1:13" x14ac:dyDescent="0.2">
      <c r="A1516" s="34" t="s">
        <v>102410</v>
      </c>
      <c r="B1516" s="34">
        <v>434</v>
      </c>
      <c r="C1516" s="34">
        <v>363</v>
      </c>
      <c r="D1516" s="34">
        <v>418</v>
      </c>
      <c r="E1516" s="34">
        <v>378</v>
      </c>
      <c r="F1516" s="34">
        <v>332</v>
      </c>
      <c r="G1516" s="34">
        <v>354</v>
      </c>
      <c r="H1516" s="34">
        <v>482</v>
      </c>
      <c r="I1516" s="34">
        <v>399</v>
      </c>
      <c r="J1516" s="34">
        <v>394</v>
      </c>
      <c r="K1516" s="34">
        <v>327</v>
      </c>
      <c r="L1516" s="34">
        <v>400</v>
      </c>
      <c r="M1516" s="34">
        <v>278</v>
      </c>
    </row>
    <row r="1517" spans="1:13" x14ac:dyDescent="0.2">
      <c r="A1517" s="34" t="s">
        <v>102411</v>
      </c>
      <c r="B1517" s="34">
        <v>456</v>
      </c>
      <c r="C1517" s="34">
        <v>413</v>
      </c>
      <c r="D1517" s="34">
        <v>445</v>
      </c>
      <c r="E1517" s="34">
        <v>482</v>
      </c>
      <c r="F1517" s="34">
        <v>415</v>
      </c>
      <c r="G1517" s="34">
        <v>371</v>
      </c>
      <c r="H1517" s="34">
        <v>467</v>
      </c>
      <c r="I1517" s="34">
        <v>442</v>
      </c>
      <c r="J1517" s="34">
        <v>421</v>
      </c>
      <c r="K1517" s="34">
        <v>361</v>
      </c>
      <c r="L1517" s="34">
        <v>445</v>
      </c>
      <c r="M1517" s="34">
        <v>345</v>
      </c>
    </row>
    <row r="1518" spans="1:13" x14ac:dyDescent="0.2">
      <c r="A1518" s="34" t="s">
        <v>102412</v>
      </c>
      <c r="B1518" s="34">
        <v>152</v>
      </c>
      <c r="C1518" s="34">
        <v>155</v>
      </c>
      <c r="D1518" s="34">
        <v>127</v>
      </c>
      <c r="E1518" s="34">
        <v>200</v>
      </c>
      <c r="F1518" s="34">
        <v>122</v>
      </c>
      <c r="G1518" s="34">
        <v>118</v>
      </c>
      <c r="H1518" s="34">
        <v>156</v>
      </c>
      <c r="I1518" s="34">
        <v>178</v>
      </c>
      <c r="J1518" s="34">
        <v>130</v>
      </c>
      <c r="K1518" s="34">
        <v>140</v>
      </c>
      <c r="L1518" s="34">
        <v>139</v>
      </c>
      <c r="M1518" s="34">
        <v>107</v>
      </c>
    </row>
    <row r="1519" spans="1:13" x14ac:dyDescent="0.2">
      <c r="A1519" s="34" t="s">
        <v>102413</v>
      </c>
      <c r="B1519" s="34">
        <v>185</v>
      </c>
      <c r="C1519" s="34">
        <v>327</v>
      </c>
      <c r="D1519" s="34">
        <v>312</v>
      </c>
      <c r="E1519" s="34">
        <v>253</v>
      </c>
      <c r="F1519" s="34">
        <v>248</v>
      </c>
      <c r="G1519" s="34">
        <v>234</v>
      </c>
      <c r="H1519" s="34">
        <v>250</v>
      </c>
      <c r="I1519" s="34">
        <v>341</v>
      </c>
      <c r="J1519" s="34">
        <v>273</v>
      </c>
      <c r="K1519" s="34">
        <v>260</v>
      </c>
      <c r="L1519" s="34">
        <v>256</v>
      </c>
      <c r="M1519" s="34">
        <v>212</v>
      </c>
    </row>
    <row r="1520" spans="1:13" x14ac:dyDescent="0.2">
      <c r="A1520" s="34" t="s">
        <v>102414</v>
      </c>
      <c r="B1520" s="34">
        <v>283</v>
      </c>
      <c r="C1520" s="34">
        <v>319</v>
      </c>
      <c r="D1520" s="34">
        <v>324</v>
      </c>
      <c r="E1520" s="34">
        <v>326</v>
      </c>
      <c r="F1520" s="34">
        <v>277</v>
      </c>
      <c r="G1520" s="34">
        <v>326</v>
      </c>
      <c r="H1520" s="34">
        <v>339</v>
      </c>
      <c r="I1520" s="34">
        <v>320</v>
      </c>
      <c r="J1520" s="34">
        <v>437</v>
      </c>
      <c r="K1520" s="34">
        <v>271</v>
      </c>
      <c r="L1520" s="34">
        <v>348</v>
      </c>
      <c r="M1520" s="34">
        <v>262</v>
      </c>
    </row>
    <row r="1521" spans="1:13" x14ac:dyDescent="0.2">
      <c r="A1521" s="34" t="s">
        <v>102415</v>
      </c>
      <c r="B1521" s="34">
        <v>537</v>
      </c>
      <c r="C1521" s="34">
        <v>465</v>
      </c>
      <c r="D1521" s="34">
        <v>522</v>
      </c>
      <c r="E1521" s="34">
        <v>528</v>
      </c>
      <c r="F1521" s="34">
        <v>478</v>
      </c>
      <c r="G1521" s="34">
        <v>434</v>
      </c>
      <c r="H1521" s="34">
        <v>560</v>
      </c>
      <c r="I1521" s="34">
        <v>479</v>
      </c>
      <c r="J1521" s="34">
        <v>483</v>
      </c>
      <c r="K1521" s="34">
        <v>443</v>
      </c>
      <c r="L1521" s="34">
        <v>432</v>
      </c>
      <c r="M1521" s="34">
        <v>421</v>
      </c>
    </row>
    <row r="1522" spans="1:13" x14ac:dyDescent="0.2">
      <c r="A1522" s="34" t="s">
        <v>102416</v>
      </c>
      <c r="B1522" s="34">
        <v>453</v>
      </c>
      <c r="C1522" s="34">
        <v>476</v>
      </c>
      <c r="D1522" s="34">
        <v>414</v>
      </c>
      <c r="E1522" s="34">
        <v>478</v>
      </c>
      <c r="F1522" s="34">
        <v>437</v>
      </c>
      <c r="G1522" s="34">
        <v>394</v>
      </c>
      <c r="H1522" s="34">
        <v>505</v>
      </c>
      <c r="I1522" s="34">
        <v>476</v>
      </c>
      <c r="J1522" s="34">
        <v>451</v>
      </c>
      <c r="K1522" s="34">
        <v>377</v>
      </c>
      <c r="L1522" s="34">
        <v>405</v>
      </c>
      <c r="M1522" s="34">
        <v>394</v>
      </c>
    </row>
    <row r="1523" spans="1:13" x14ac:dyDescent="0.2">
      <c r="A1523" s="34" t="s">
        <v>102417</v>
      </c>
      <c r="B1523" s="34">
        <v>903</v>
      </c>
      <c r="C1523" s="34">
        <v>877</v>
      </c>
      <c r="D1523" s="34">
        <v>944</v>
      </c>
      <c r="E1523" s="34">
        <v>844</v>
      </c>
      <c r="F1523" s="34">
        <v>713</v>
      </c>
      <c r="G1523" s="34">
        <v>755</v>
      </c>
      <c r="H1523" s="34">
        <v>916</v>
      </c>
      <c r="I1523" s="34">
        <v>832</v>
      </c>
      <c r="J1523" s="34">
        <v>985</v>
      </c>
      <c r="K1523" s="34">
        <v>709</v>
      </c>
      <c r="L1523" s="34">
        <v>840</v>
      </c>
      <c r="M1523" s="34">
        <v>582</v>
      </c>
    </row>
    <row r="1524" spans="1:13" x14ac:dyDescent="0.2">
      <c r="A1524" s="34" t="s">
        <v>102418</v>
      </c>
      <c r="B1524" s="34">
        <v>1187</v>
      </c>
      <c r="C1524" s="34">
        <v>1279</v>
      </c>
      <c r="D1524" s="34">
        <v>1303</v>
      </c>
      <c r="E1524" s="34">
        <v>1270</v>
      </c>
      <c r="F1524" s="34">
        <v>1335</v>
      </c>
      <c r="G1524" s="34">
        <v>1167</v>
      </c>
      <c r="H1524" s="34">
        <v>1466</v>
      </c>
      <c r="I1524" s="34">
        <v>1263</v>
      </c>
      <c r="J1524" s="34">
        <v>1442</v>
      </c>
      <c r="K1524" s="34">
        <v>1174</v>
      </c>
      <c r="L1524" s="34">
        <v>1309</v>
      </c>
      <c r="M1524" s="34">
        <v>1047</v>
      </c>
    </row>
    <row r="1525" spans="1:13" x14ac:dyDescent="0.2">
      <c r="A1525" s="34" t="s">
        <v>102419</v>
      </c>
      <c r="B1525" s="34">
        <v>572</v>
      </c>
      <c r="C1525" s="34">
        <v>584</v>
      </c>
      <c r="D1525" s="34">
        <v>525</v>
      </c>
      <c r="E1525" s="34">
        <v>562</v>
      </c>
      <c r="F1525" s="34">
        <v>505</v>
      </c>
      <c r="G1525" s="34">
        <v>512</v>
      </c>
      <c r="H1525" s="34">
        <v>632</v>
      </c>
      <c r="I1525" s="34">
        <v>531</v>
      </c>
      <c r="J1525" s="34">
        <v>663</v>
      </c>
      <c r="K1525" s="34">
        <v>468</v>
      </c>
      <c r="L1525" s="34">
        <v>507</v>
      </c>
      <c r="M1525" s="34">
        <v>497</v>
      </c>
    </row>
    <row r="1526" spans="1:13" x14ac:dyDescent="0.2">
      <c r="A1526" s="34" t="s">
        <v>102420</v>
      </c>
      <c r="B1526" s="34">
        <v>404</v>
      </c>
      <c r="C1526" s="34">
        <v>430</v>
      </c>
      <c r="D1526" s="34">
        <v>507</v>
      </c>
      <c r="E1526" s="34">
        <v>439</v>
      </c>
      <c r="F1526" s="34">
        <v>455</v>
      </c>
      <c r="G1526" s="34">
        <v>423</v>
      </c>
      <c r="H1526" s="34">
        <v>450</v>
      </c>
      <c r="I1526" s="34">
        <v>408</v>
      </c>
      <c r="J1526" s="34">
        <v>494</v>
      </c>
      <c r="K1526" s="34">
        <v>384</v>
      </c>
      <c r="L1526" s="34">
        <v>482</v>
      </c>
      <c r="M1526" s="34">
        <v>318</v>
      </c>
    </row>
    <row r="1527" spans="1:13" x14ac:dyDescent="0.2">
      <c r="A1527" s="34" t="s">
        <v>102421</v>
      </c>
      <c r="B1527" s="34">
        <v>528</v>
      </c>
      <c r="C1527" s="34">
        <v>667</v>
      </c>
      <c r="D1527" s="34">
        <v>709</v>
      </c>
      <c r="E1527" s="34">
        <v>695</v>
      </c>
      <c r="F1527" s="34">
        <v>515</v>
      </c>
      <c r="G1527" s="34">
        <v>623</v>
      </c>
      <c r="H1527" s="34">
        <v>671</v>
      </c>
      <c r="I1527" s="34">
        <v>637</v>
      </c>
      <c r="J1527" s="34">
        <v>607</v>
      </c>
      <c r="K1527" s="34">
        <v>545</v>
      </c>
      <c r="L1527" s="34">
        <v>631</v>
      </c>
      <c r="M1527" s="34">
        <v>482</v>
      </c>
    </row>
    <row r="1528" spans="1:13" x14ac:dyDescent="0.2">
      <c r="A1528" s="34" t="s">
        <v>102422</v>
      </c>
      <c r="B1528" s="34">
        <v>305</v>
      </c>
      <c r="C1528" s="34">
        <v>395</v>
      </c>
      <c r="D1528" s="34">
        <v>419</v>
      </c>
      <c r="E1528" s="34">
        <v>345</v>
      </c>
      <c r="F1528" s="34">
        <v>343</v>
      </c>
      <c r="G1528" s="34">
        <v>333</v>
      </c>
      <c r="H1528" s="34">
        <v>351</v>
      </c>
      <c r="I1528" s="34">
        <v>347</v>
      </c>
      <c r="J1528" s="34">
        <v>374</v>
      </c>
      <c r="K1528" s="34">
        <v>280</v>
      </c>
      <c r="L1528" s="34">
        <v>376</v>
      </c>
      <c r="M1528" s="34">
        <v>256</v>
      </c>
    </row>
    <row r="1529" spans="1:13" x14ac:dyDescent="0.2">
      <c r="A1529" s="34" t="s">
        <v>102423</v>
      </c>
      <c r="B1529" s="34">
        <v>345</v>
      </c>
      <c r="C1529" s="34">
        <v>385</v>
      </c>
      <c r="D1529" s="34">
        <v>343</v>
      </c>
      <c r="E1529" s="34">
        <v>302</v>
      </c>
      <c r="F1529" s="34">
        <v>363</v>
      </c>
      <c r="G1529" s="34">
        <v>393</v>
      </c>
      <c r="H1529" s="34">
        <v>387</v>
      </c>
      <c r="I1529" s="34">
        <v>360</v>
      </c>
      <c r="J1529" s="34">
        <v>325</v>
      </c>
      <c r="K1529" s="34">
        <v>323</v>
      </c>
      <c r="L1529" s="34">
        <v>381</v>
      </c>
      <c r="M1529" s="34">
        <v>266</v>
      </c>
    </row>
    <row r="1530" spans="1:13" x14ac:dyDescent="0.2">
      <c r="A1530" s="34" t="s">
        <v>102424</v>
      </c>
      <c r="B1530" s="34">
        <v>304</v>
      </c>
      <c r="C1530" s="34">
        <v>279</v>
      </c>
      <c r="D1530" s="34">
        <v>257</v>
      </c>
      <c r="E1530" s="34">
        <v>357</v>
      </c>
      <c r="F1530" s="34">
        <v>251</v>
      </c>
      <c r="G1530" s="34">
        <v>308</v>
      </c>
      <c r="H1530" s="34">
        <v>255</v>
      </c>
      <c r="I1530" s="34">
        <v>314</v>
      </c>
      <c r="J1530" s="34">
        <v>257</v>
      </c>
      <c r="K1530" s="34">
        <v>243</v>
      </c>
      <c r="L1530" s="34">
        <v>293</v>
      </c>
      <c r="M1530" s="34">
        <v>240</v>
      </c>
    </row>
    <row r="1531" spans="1:13" x14ac:dyDescent="0.2">
      <c r="A1531" s="34" t="s">
        <v>102425</v>
      </c>
      <c r="B1531" s="34">
        <v>221</v>
      </c>
      <c r="C1531" s="34">
        <v>216</v>
      </c>
      <c r="D1531" s="34">
        <v>274</v>
      </c>
      <c r="E1531" s="34">
        <v>260</v>
      </c>
      <c r="F1531" s="34">
        <v>199</v>
      </c>
      <c r="G1531" s="34">
        <v>264</v>
      </c>
      <c r="H1531" s="34">
        <v>255</v>
      </c>
      <c r="I1531" s="34">
        <v>256</v>
      </c>
      <c r="J1531" s="34">
        <v>237</v>
      </c>
      <c r="K1531" s="34">
        <v>200</v>
      </c>
      <c r="L1531" s="34">
        <v>210</v>
      </c>
      <c r="M1531" s="34">
        <v>202</v>
      </c>
    </row>
    <row r="1532" spans="1:13" x14ac:dyDescent="0.2">
      <c r="A1532" s="34" t="s">
        <v>102426</v>
      </c>
      <c r="B1532" s="34">
        <v>336</v>
      </c>
      <c r="C1532" s="34">
        <v>332</v>
      </c>
      <c r="D1532" s="34">
        <v>406</v>
      </c>
      <c r="E1532" s="34">
        <v>389</v>
      </c>
      <c r="F1532" s="34">
        <v>331</v>
      </c>
      <c r="G1532" s="34">
        <v>316</v>
      </c>
      <c r="H1532" s="34">
        <v>362</v>
      </c>
      <c r="I1532" s="34">
        <v>373</v>
      </c>
      <c r="J1532" s="34">
        <v>372</v>
      </c>
      <c r="K1532" s="34">
        <v>293</v>
      </c>
      <c r="L1532" s="34">
        <v>346</v>
      </c>
      <c r="M1532" s="34">
        <v>226</v>
      </c>
    </row>
    <row r="1533" spans="1:13" x14ac:dyDescent="0.2">
      <c r="A1533" s="34" t="s">
        <v>102427</v>
      </c>
      <c r="B1533" s="34">
        <v>131</v>
      </c>
      <c r="C1533" s="34">
        <v>404</v>
      </c>
      <c r="D1533" s="34">
        <v>165</v>
      </c>
      <c r="E1533" s="34">
        <v>378</v>
      </c>
      <c r="F1533" s="34">
        <v>110</v>
      </c>
      <c r="G1533" s="34">
        <v>314</v>
      </c>
      <c r="H1533" s="34">
        <v>135</v>
      </c>
      <c r="I1533" s="34">
        <v>407</v>
      </c>
      <c r="J1533" s="34">
        <v>199</v>
      </c>
      <c r="K1533" s="34">
        <v>280</v>
      </c>
      <c r="L1533" s="34">
        <v>172</v>
      </c>
      <c r="M1533" s="34">
        <v>276</v>
      </c>
    </row>
    <row r="1534" spans="1:13" x14ac:dyDescent="0.2">
      <c r="A1534" s="34" t="s">
        <v>102428</v>
      </c>
      <c r="B1534" s="34">
        <v>253</v>
      </c>
      <c r="C1534" s="34">
        <v>236</v>
      </c>
      <c r="D1534" s="34">
        <v>255</v>
      </c>
      <c r="E1534" s="34">
        <v>267</v>
      </c>
      <c r="F1534" s="34">
        <v>214</v>
      </c>
      <c r="G1534" s="34">
        <v>222</v>
      </c>
      <c r="H1534" s="34">
        <v>271</v>
      </c>
      <c r="I1534" s="34">
        <v>220</v>
      </c>
      <c r="J1534" s="34">
        <v>256</v>
      </c>
      <c r="K1534" s="34">
        <v>194</v>
      </c>
      <c r="L1534" s="34">
        <v>256</v>
      </c>
      <c r="M1534" s="34">
        <v>191</v>
      </c>
    </row>
    <row r="1535" spans="1:13" x14ac:dyDescent="0.2">
      <c r="A1535" s="34" t="s">
        <v>102429</v>
      </c>
      <c r="B1535" s="34">
        <v>742</v>
      </c>
      <c r="C1535" s="34">
        <v>654</v>
      </c>
      <c r="D1535" s="34">
        <v>911</v>
      </c>
      <c r="E1535" s="34">
        <v>667</v>
      </c>
      <c r="F1535" s="34">
        <v>668</v>
      </c>
      <c r="G1535" s="34">
        <v>611</v>
      </c>
      <c r="H1535" s="34">
        <v>750</v>
      </c>
      <c r="I1535" s="34">
        <v>643</v>
      </c>
      <c r="J1535" s="34">
        <v>820</v>
      </c>
      <c r="K1535" s="34">
        <v>531</v>
      </c>
      <c r="L1535" s="34">
        <v>687</v>
      </c>
      <c r="M1535" s="34">
        <v>539</v>
      </c>
    </row>
    <row r="1536" spans="1:13" x14ac:dyDescent="0.2">
      <c r="A1536" s="34" t="s">
        <v>102430</v>
      </c>
      <c r="B1536" s="34">
        <v>221</v>
      </c>
      <c r="C1536" s="34">
        <v>217</v>
      </c>
      <c r="D1536" s="34">
        <v>236</v>
      </c>
      <c r="E1536" s="34">
        <v>241</v>
      </c>
      <c r="F1536" s="34">
        <v>196</v>
      </c>
      <c r="G1536" s="34">
        <v>204</v>
      </c>
      <c r="H1536" s="34">
        <v>222</v>
      </c>
      <c r="I1536" s="34">
        <v>219</v>
      </c>
      <c r="J1536" s="34">
        <v>236</v>
      </c>
      <c r="K1536" s="34">
        <v>174</v>
      </c>
      <c r="L1536" s="34">
        <v>220</v>
      </c>
      <c r="M1536" s="34">
        <v>177</v>
      </c>
    </row>
    <row r="1537" spans="1:13" x14ac:dyDescent="0.2">
      <c r="A1537" s="34" t="s">
        <v>102431</v>
      </c>
      <c r="B1537" s="34">
        <v>656</v>
      </c>
      <c r="C1537" s="34">
        <v>551</v>
      </c>
      <c r="D1537" s="34">
        <v>689</v>
      </c>
      <c r="E1537" s="34">
        <v>582</v>
      </c>
      <c r="F1537" s="34">
        <v>612</v>
      </c>
      <c r="G1537" s="34">
        <v>514</v>
      </c>
      <c r="H1537" s="34">
        <v>788</v>
      </c>
      <c r="I1537" s="34">
        <v>538</v>
      </c>
      <c r="J1537" s="34">
        <v>720</v>
      </c>
      <c r="K1537" s="34">
        <v>518</v>
      </c>
      <c r="L1537" s="34">
        <v>591</v>
      </c>
      <c r="M1537" s="34">
        <v>464</v>
      </c>
    </row>
    <row r="1538" spans="1:13" x14ac:dyDescent="0.2">
      <c r="A1538" s="34" t="s">
        <v>102432</v>
      </c>
      <c r="B1538" s="34">
        <v>206</v>
      </c>
      <c r="C1538" s="34">
        <v>269</v>
      </c>
      <c r="D1538" s="34">
        <v>256</v>
      </c>
      <c r="E1538" s="34">
        <v>225</v>
      </c>
      <c r="F1538" s="34">
        <v>218</v>
      </c>
      <c r="G1538" s="34">
        <v>220</v>
      </c>
      <c r="H1538" s="34">
        <v>250</v>
      </c>
      <c r="I1538" s="34">
        <v>235</v>
      </c>
      <c r="J1538" s="34">
        <v>227</v>
      </c>
      <c r="K1538" s="34">
        <v>208</v>
      </c>
      <c r="L1538" s="34">
        <v>220</v>
      </c>
      <c r="M1538" s="34">
        <v>192</v>
      </c>
    </row>
    <row r="1539" spans="1:13" x14ac:dyDescent="0.2">
      <c r="A1539" s="34" t="s">
        <v>102433</v>
      </c>
      <c r="B1539" s="34">
        <v>663</v>
      </c>
      <c r="C1539" s="34">
        <v>680</v>
      </c>
      <c r="D1539" s="34">
        <v>799</v>
      </c>
      <c r="E1539" s="34">
        <v>819</v>
      </c>
      <c r="F1539" s="34">
        <v>676</v>
      </c>
      <c r="G1539" s="34">
        <v>685</v>
      </c>
      <c r="H1539" s="34">
        <v>818</v>
      </c>
      <c r="I1539" s="34">
        <v>783</v>
      </c>
      <c r="J1539" s="34">
        <v>749</v>
      </c>
      <c r="K1539" s="34">
        <v>652</v>
      </c>
      <c r="L1539" s="34">
        <v>751</v>
      </c>
      <c r="M1539" s="34">
        <v>626</v>
      </c>
    </row>
    <row r="1540" spans="1:13" x14ac:dyDescent="0.2">
      <c r="A1540" s="34" t="s">
        <v>102434</v>
      </c>
      <c r="B1540" s="34">
        <v>442</v>
      </c>
      <c r="C1540" s="34">
        <v>696</v>
      </c>
      <c r="D1540" s="34">
        <v>491</v>
      </c>
      <c r="E1540" s="34">
        <v>686</v>
      </c>
      <c r="F1540" s="34">
        <v>461</v>
      </c>
      <c r="G1540" s="34">
        <v>591</v>
      </c>
      <c r="H1540" s="34">
        <v>504</v>
      </c>
      <c r="I1540" s="34">
        <v>690</v>
      </c>
      <c r="J1540" s="34">
        <v>445</v>
      </c>
      <c r="K1540" s="34">
        <v>575</v>
      </c>
      <c r="L1540" s="34">
        <v>516</v>
      </c>
      <c r="M1540" s="34">
        <v>474</v>
      </c>
    </row>
    <row r="1541" spans="1:13" x14ac:dyDescent="0.2">
      <c r="A1541" s="34" t="s">
        <v>102435</v>
      </c>
      <c r="B1541" s="34">
        <v>649</v>
      </c>
      <c r="C1541" s="34">
        <v>763</v>
      </c>
      <c r="D1541" s="34">
        <v>754</v>
      </c>
      <c r="E1541" s="34">
        <v>828</v>
      </c>
      <c r="F1541" s="34">
        <v>609</v>
      </c>
      <c r="G1541" s="34">
        <v>719</v>
      </c>
      <c r="H1541" s="34">
        <v>792</v>
      </c>
      <c r="I1541" s="34">
        <v>765</v>
      </c>
      <c r="J1541" s="34">
        <v>778</v>
      </c>
      <c r="K1541" s="34">
        <v>599</v>
      </c>
      <c r="L1541" s="34">
        <v>768</v>
      </c>
      <c r="M1541" s="34">
        <v>582</v>
      </c>
    </row>
    <row r="1542" spans="1:13" x14ac:dyDescent="0.2">
      <c r="A1542" s="34" t="s">
        <v>102436</v>
      </c>
      <c r="B1542" s="34">
        <v>448</v>
      </c>
      <c r="C1542" s="34">
        <v>534</v>
      </c>
      <c r="D1542" s="34">
        <v>452</v>
      </c>
      <c r="E1542" s="34">
        <v>506</v>
      </c>
      <c r="F1542" s="34">
        <v>494</v>
      </c>
      <c r="G1542" s="34">
        <v>444</v>
      </c>
      <c r="H1542" s="34">
        <v>492</v>
      </c>
      <c r="I1542" s="34">
        <v>509</v>
      </c>
      <c r="J1542" s="34">
        <v>580</v>
      </c>
      <c r="K1542" s="34">
        <v>429</v>
      </c>
      <c r="L1542" s="34">
        <v>493</v>
      </c>
      <c r="M1542" s="34">
        <v>362</v>
      </c>
    </row>
    <row r="1543" spans="1:13" x14ac:dyDescent="0.2">
      <c r="A1543" s="34" t="s">
        <v>102437</v>
      </c>
      <c r="B1543" s="34">
        <v>898</v>
      </c>
      <c r="C1543" s="34">
        <v>907</v>
      </c>
      <c r="D1543" s="34">
        <v>959</v>
      </c>
      <c r="E1543" s="34">
        <v>923</v>
      </c>
      <c r="F1543" s="34">
        <v>914</v>
      </c>
      <c r="G1543" s="34">
        <v>846</v>
      </c>
      <c r="H1543" s="34">
        <v>1096</v>
      </c>
      <c r="I1543" s="34">
        <v>908</v>
      </c>
      <c r="J1543" s="34">
        <v>1083</v>
      </c>
      <c r="K1543" s="34">
        <v>736</v>
      </c>
      <c r="L1543" s="34">
        <v>847</v>
      </c>
      <c r="M1543" s="34">
        <v>728</v>
      </c>
    </row>
    <row r="1544" spans="1:13" x14ac:dyDescent="0.2">
      <c r="A1544" s="34" t="s">
        <v>102438</v>
      </c>
      <c r="B1544" s="34">
        <v>571</v>
      </c>
      <c r="C1544" s="34">
        <v>473</v>
      </c>
      <c r="D1544" s="34">
        <v>586</v>
      </c>
      <c r="E1544" s="34">
        <v>484</v>
      </c>
      <c r="F1544" s="34">
        <v>504</v>
      </c>
      <c r="G1544" s="34">
        <v>456</v>
      </c>
      <c r="H1544" s="34">
        <v>566</v>
      </c>
      <c r="I1544" s="34">
        <v>442</v>
      </c>
      <c r="J1544" s="34">
        <v>579</v>
      </c>
      <c r="K1544" s="34">
        <v>376</v>
      </c>
      <c r="L1544" s="34">
        <v>508</v>
      </c>
      <c r="M1544" s="34">
        <v>364</v>
      </c>
    </row>
    <row r="1545" spans="1:13" x14ac:dyDescent="0.2">
      <c r="A1545" s="34" t="s">
        <v>102439</v>
      </c>
      <c r="B1545" s="34">
        <v>799</v>
      </c>
      <c r="C1545" s="34">
        <v>793</v>
      </c>
      <c r="D1545" s="34">
        <v>892</v>
      </c>
      <c r="E1545" s="34">
        <v>1033</v>
      </c>
      <c r="F1545" s="34">
        <v>693</v>
      </c>
      <c r="G1545" s="34">
        <v>897</v>
      </c>
      <c r="H1545" s="34">
        <v>883</v>
      </c>
      <c r="I1545" s="34">
        <v>913</v>
      </c>
      <c r="J1545" s="34">
        <v>911</v>
      </c>
      <c r="K1545" s="34">
        <v>743</v>
      </c>
      <c r="L1545" s="34">
        <v>789</v>
      </c>
      <c r="M1545" s="34">
        <v>708</v>
      </c>
    </row>
    <row r="1546" spans="1:13" x14ac:dyDescent="0.2">
      <c r="A1546" s="34" t="s">
        <v>102440</v>
      </c>
      <c r="B1546" s="34">
        <v>583</v>
      </c>
      <c r="C1546" s="34">
        <v>753</v>
      </c>
      <c r="D1546" s="34">
        <v>609</v>
      </c>
      <c r="E1546" s="34">
        <v>820</v>
      </c>
      <c r="F1546" s="34">
        <v>536</v>
      </c>
      <c r="G1546" s="34">
        <v>732</v>
      </c>
      <c r="H1546" s="34">
        <v>725</v>
      </c>
      <c r="I1546" s="34">
        <v>830</v>
      </c>
      <c r="J1546" s="34">
        <v>583</v>
      </c>
      <c r="K1546" s="34">
        <v>612</v>
      </c>
      <c r="L1546" s="34">
        <v>552</v>
      </c>
      <c r="M1546" s="34">
        <v>589</v>
      </c>
    </row>
    <row r="1547" spans="1:13" x14ac:dyDescent="0.2">
      <c r="A1547" s="34" t="s">
        <v>102441</v>
      </c>
      <c r="B1547" s="34">
        <v>562</v>
      </c>
      <c r="C1547" s="34">
        <v>712</v>
      </c>
      <c r="D1547" s="34">
        <v>664</v>
      </c>
      <c r="E1547" s="34">
        <v>740</v>
      </c>
      <c r="F1547" s="34">
        <v>595</v>
      </c>
      <c r="G1547" s="34">
        <v>598</v>
      </c>
      <c r="H1547" s="34">
        <v>732</v>
      </c>
      <c r="I1547" s="34">
        <v>741</v>
      </c>
      <c r="J1547" s="34">
        <v>594</v>
      </c>
      <c r="K1547" s="34">
        <v>540</v>
      </c>
      <c r="L1547" s="34">
        <v>679</v>
      </c>
      <c r="M1547" s="34">
        <v>487</v>
      </c>
    </row>
    <row r="1548" spans="1:13" x14ac:dyDescent="0.2">
      <c r="A1548" s="34" t="s">
        <v>102442</v>
      </c>
      <c r="B1548" s="34">
        <v>241</v>
      </c>
      <c r="C1548" s="34">
        <v>596</v>
      </c>
      <c r="D1548" s="34">
        <v>331</v>
      </c>
      <c r="E1548" s="34">
        <v>605</v>
      </c>
      <c r="F1548" s="34">
        <v>284</v>
      </c>
      <c r="G1548" s="34">
        <v>548</v>
      </c>
      <c r="H1548" s="34">
        <v>312</v>
      </c>
      <c r="I1548" s="34">
        <v>587</v>
      </c>
      <c r="J1548" s="34">
        <v>291</v>
      </c>
      <c r="K1548" s="34">
        <v>449</v>
      </c>
      <c r="L1548" s="34">
        <v>295</v>
      </c>
      <c r="M1548" s="34">
        <v>461</v>
      </c>
    </row>
    <row r="1549" spans="1:13" x14ac:dyDescent="0.2">
      <c r="A1549" s="34" t="s">
        <v>102443</v>
      </c>
      <c r="B1549" s="34">
        <v>568</v>
      </c>
      <c r="C1549" s="34">
        <v>569</v>
      </c>
      <c r="D1549" s="34">
        <v>642</v>
      </c>
      <c r="E1549" s="34">
        <v>634</v>
      </c>
      <c r="F1549" s="34">
        <v>564</v>
      </c>
      <c r="G1549" s="34">
        <v>582</v>
      </c>
      <c r="H1549" s="34">
        <v>746</v>
      </c>
      <c r="I1549" s="34">
        <v>587</v>
      </c>
      <c r="J1549" s="34">
        <v>679</v>
      </c>
      <c r="K1549" s="34">
        <v>450</v>
      </c>
      <c r="L1549" s="34">
        <v>635</v>
      </c>
      <c r="M1549" s="34">
        <v>515</v>
      </c>
    </row>
    <row r="1550" spans="1:13" x14ac:dyDescent="0.2">
      <c r="A1550" s="34" t="s">
        <v>102444</v>
      </c>
      <c r="B1550" s="34">
        <v>343</v>
      </c>
      <c r="C1550" s="34">
        <v>557</v>
      </c>
      <c r="D1550" s="34">
        <v>500</v>
      </c>
      <c r="E1550" s="34">
        <v>574</v>
      </c>
      <c r="F1550" s="34">
        <v>431</v>
      </c>
      <c r="G1550" s="34">
        <v>472</v>
      </c>
      <c r="H1550" s="34">
        <v>474</v>
      </c>
      <c r="I1550" s="34">
        <v>584</v>
      </c>
      <c r="J1550" s="34">
        <v>441</v>
      </c>
      <c r="K1550" s="34">
        <v>404</v>
      </c>
      <c r="L1550" s="34">
        <v>499</v>
      </c>
      <c r="M1550" s="34">
        <v>418</v>
      </c>
    </row>
    <row r="1551" spans="1:13" x14ac:dyDescent="0.2">
      <c r="A1551" s="34" t="s">
        <v>102445</v>
      </c>
      <c r="B1551" s="34">
        <v>579</v>
      </c>
      <c r="C1551" s="34">
        <v>848</v>
      </c>
      <c r="D1551" s="34">
        <v>538</v>
      </c>
      <c r="E1551" s="34">
        <v>869</v>
      </c>
      <c r="F1551" s="34">
        <v>470</v>
      </c>
      <c r="G1551" s="34">
        <v>877</v>
      </c>
      <c r="H1551" s="34">
        <v>588</v>
      </c>
      <c r="I1551" s="34">
        <v>822</v>
      </c>
      <c r="J1551" s="34">
        <v>492</v>
      </c>
      <c r="K1551" s="34">
        <v>712</v>
      </c>
      <c r="L1551" s="34">
        <v>519</v>
      </c>
      <c r="M1551" s="34">
        <v>622</v>
      </c>
    </row>
    <row r="1552" spans="1:13" x14ac:dyDescent="0.2">
      <c r="A1552" s="34" t="s">
        <v>102446</v>
      </c>
      <c r="B1552" s="34">
        <v>536</v>
      </c>
      <c r="C1552" s="34">
        <v>530</v>
      </c>
      <c r="D1552" s="34">
        <v>496</v>
      </c>
      <c r="E1552" s="34">
        <v>542</v>
      </c>
      <c r="F1552" s="34">
        <v>533</v>
      </c>
      <c r="G1552" s="34">
        <v>508</v>
      </c>
      <c r="H1552" s="34">
        <v>556</v>
      </c>
      <c r="I1552" s="34">
        <v>435</v>
      </c>
      <c r="J1552" s="34">
        <v>545</v>
      </c>
      <c r="K1552" s="34">
        <v>393</v>
      </c>
      <c r="L1552" s="34">
        <v>513</v>
      </c>
      <c r="M1552" s="34">
        <v>431</v>
      </c>
    </row>
    <row r="1553" spans="1:13" x14ac:dyDescent="0.2">
      <c r="A1553" s="34" t="s">
        <v>102447</v>
      </c>
      <c r="B1553" s="34">
        <v>345</v>
      </c>
      <c r="C1553" s="34">
        <v>369</v>
      </c>
      <c r="D1553" s="34">
        <v>345</v>
      </c>
      <c r="E1553" s="34">
        <v>373</v>
      </c>
      <c r="F1553" s="34">
        <v>311</v>
      </c>
      <c r="G1553" s="34">
        <v>383</v>
      </c>
      <c r="H1553" s="34">
        <v>395</v>
      </c>
      <c r="I1553" s="34">
        <v>349</v>
      </c>
      <c r="J1553" s="34">
        <v>398</v>
      </c>
      <c r="K1553" s="34">
        <v>337</v>
      </c>
      <c r="L1553" s="34">
        <v>341</v>
      </c>
      <c r="M1553" s="34">
        <v>251</v>
      </c>
    </row>
    <row r="1554" spans="1:13" x14ac:dyDescent="0.2">
      <c r="A1554" s="34" t="s">
        <v>102448</v>
      </c>
      <c r="B1554" s="34">
        <v>279</v>
      </c>
      <c r="C1554" s="34">
        <v>349</v>
      </c>
      <c r="D1554" s="34">
        <v>327</v>
      </c>
      <c r="E1554" s="34">
        <v>377</v>
      </c>
      <c r="F1554" s="34">
        <v>301</v>
      </c>
      <c r="G1554" s="34">
        <v>277</v>
      </c>
      <c r="H1554" s="34">
        <v>310</v>
      </c>
      <c r="I1554" s="34">
        <v>273</v>
      </c>
      <c r="J1554" s="34">
        <v>325</v>
      </c>
      <c r="K1554" s="34">
        <v>234</v>
      </c>
      <c r="L1554" s="34">
        <v>316</v>
      </c>
      <c r="M1554" s="34">
        <v>254</v>
      </c>
    </row>
    <row r="1555" spans="1:13" x14ac:dyDescent="0.2">
      <c r="A1555" s="34" t="s">
        <v>102449</v>
      </c>
      <c r="B1555" s="34">
        <v>397</v>
      </c>
      <c r="C1555" s="34">
        <v>442</v>
      </c>
      <c r="D1555" s="34">
        <v>497</v>
      </c>
      <c r="E1555" s="34">
        <v>527</v>
      </c>
      <c r="F1555" s="34">
        <v>346</v>
      </c>
      <c r="G1555" s="34">
        <v>454</v>
      </c>
      <c r="H1555" s="34">
        <v>506</v>
      </c>
      <c r="I1555" s="34">
        <v>458</v>
      </c>
      <c r="J1555" s="34">
        <v>453</v>
      </c>
      <c r="K1555" s="34">
        <v>421</v>
      </c>
      <c r="L1555" s="34">
        <v>504</v>
      </c>
      <c r="M1555" s="34">
        <v>373</v>
      </c>
    </row>
    <row r="1556" spans="1:13" x14ac:dyDescent="0.2">
      <c r="A1556" s="34" t="s">
        <v>102450</v>
      </c>
      <c r="B1556" s="34">
        <v>238</v>
      </c>
      <c r="C1556" s="34">
        <v>344</v>
      </c>
      <c r="D1556" s="34">
        <v>259</v>
      </c>
      <c r="E1556" s="34">
        <v>314</v>
      </c>
      <c r="F1556" s="34">
        <v>206</v>
      </c>
      <c r="G1556" s="34">
        <v>223</v>
      </c>
      <c r="H1556" s="34">
        <v>283</v>
      </c>
      <c r="I1556" s="34">
        <v>288</v>
      </c>
      <c r="J1556" s="34">
        <v>283</v>
      </c>
      <c r="K1556" s="34">
        <v>228</v>
      </c>
      <c r="L1556" s="34">
        <v>255</v>
      </c>
      <c r="M1556" s="34">
        <v>229</v>
      </c>
    </row>
    <row r="1557" spans="1:13" x14ac:dyDescent="0.2">
      <c r="A1557" s="34" t="s">
        <v>102451</v>
      </c>
      <c r="B1557" s="34">
        <v>726</v>
      </c>
      <c r="C1557" s="34">
        <v>674</v>
      </c>
      <c r="D1557" s="34">
        <v>656</v>
      </c>
      <c r="E1557" s="34">
        <v>727</v>
      </c>
      <c r="F1557" s="34">
        <v>584</v>
      </c>
      <c r="G1557" s="34">
        <v>623</v>
      </c>
      <c r="H1557" s="34">
        <v>726</v>
      </c>
      <c r="I1557" s="34">
        <v>674</v>
      </c>
      <c r="J1557" s="34">
        <v>726</v>
      </c>
      <c r="K1557" s="34">
        <v>571</v>
      </c>
      <c r="L1557" s="34">
        <v>684</v>
      </c>
      <c r="M1557" s="34">
        <v>513</v>
      </c>
    </row>
    <row r="1558" spans="1:13" x14ac:dyDescent="0.2">
      <c r="A1558" s="34" t="s">
        <v>102452</v>
      </c>
      <c r="B1558" s="34">
        <v>467</v>
      </c>
      <c r="C1558" s="34">
        <v>495</v>
      </c>
      <c r="D1558" s="34">
        <v>570</v>
      </c>
      <c r="E1558" s="34">
        <v>587</v>
      </c>
      <c r="F1558" s="34">
        <v>496</v>
      </c>
      <c r="G1558" s="34">
        <v>481</v>
      </c>
      <c r="H1558" s="34">
        <v>550</v>
      </c>
      <c r="I1558" s="34">
        <v>493</v>
      </c>
      <c r="J1558" s="34">
        <v>672</v>
      </c>
      <c r="K1558" s="34">
        <v>429</v>
      </c>
      <c r="L1558" s="34">
        <v>569</v>
      </c>
      <c r="M1558" s="34">
        <v>384</v>
      </c>
    </row>
    <row r="1559" spans="1:13" x14ac:dyDescent="0.2">
      <c r="A1559" s="34" t="s">
        <v>102453</v>
      </c>
      <c r="B1559" s="34">
        <v>476</v>
      </c>
      <c r="C1559" s="34">
        <v>405</v>
      </c>
      <c r="D1559" s="34">
        <v>511</v>
      </c>
      <c r="E1559" s="34">
        <v>452</v>
      </c>
      <c r="F1559" s="34">
        <v>406</v>
      </c>
      <c r="G1559" s="34">
        <v>330</v>
      </c>
      <c r="H1559" s="34">
        <v>440</v>
      </c>
      <c r="I1559" s="34">
        <v>351</v>
      </c>
      <c r="J1559" s="34">
        <v>348</v>
      </c>
      <c r="K1559" s="34">
        <v>350</v>
      </c>
      <c r="L1559" s="34">
        <v>460</v>
      </c>
      <c r="M1559" s="34">
        <v>270</v>
      </c>
    </row>
    <row r="1560" spans="1:13" x14ac:dyDescent="0.2">
      <c r="A1560" s="34" t="s">
        <v>102454</v>
      </c>
      <c r="B1560" s="34">
        <v>417</v>
      </c>
      <c r="C1560" s="34">
        <v>604</v>
      </c>
      <c r="D1560" s="34">
        <v>479</v>
      </c>
      <c r="E1560" s="34">
        <v>665</v>
      </c>
      <c r="F1560" s="34">
        <v>385</v>
      </c>
      <c r="G1560" s="34">
        <v>592</v>
      </c>
      <c r="H1560" s="34">
        <v>477</v>
      </c>
      <c r="I1560" s="34">
        <v>602</v>
      </c>
      <c r="J1560" s="34">
        <v>468</v>
      </c>
      <c r="K1560" s="34">
        <v>471</v>
      </c>
      <c r="L1560" s="34">
        <v>395</v>
      </c>
      <c r="M1560" s="34">
        <v>504</v>
      </c>
    </row>
    <row r="1561" spans="1:13" x14ac:dyDescent="0.2">
      <c r="A1561" s="34" t="s">
        <v>102455</v>
      </c>
      <c r="B1561" s="34">
        <v>640</v>
      </c>
      <c r="C1561" s="34">
        <v>667</v>
      </c>
      <c r="D1561" s="34">
        <v>633</v>
      </c>
      <c r="E1561" s="34">
        <v>713</v>
      </c>
      <c r="F1561" s="34">
        <v>494</v>
      </c>
      <c r="G1561" s="34">
        <v>580</v>
      </c>
      <c r="H1561" s="34">
        <v>698</v>
      </c>
      <c r="I1561" s="34">
        <v>626</v>
      </c>
      <c r="J1561" s="34">
        <v>565</v>
      </c>
      <c r="K1561" s="34">
        <v>602</v>
      </c>
      <c r="L1561" s="34">
        <v>669</v>
      </c>
      <c r="M1561" s="34">
        <v>536</v>
      </c>
    </row>
    <row r="1562" spans="1:13" x14ac:dyDescent="0.2">
      <c r="A1562" s="34" t="s">
        <v>102456</v>
      </c>
      <c r="B1562" s="34">
        <v>452</v>
      </c>
      <c r="C1562" s="34">
        <v>633</v>
      </c>
      <c r="D1562" s="34">
        <v>555</v>
      </c>
      <c r="E1562" s="34">
        <v>607</v>
      </c>
      <c r="F1562" s="34">
        <v>500</v>
      </c>
      <c r="G1562" s="34">
        <v>509</v>
      </c>
      <c r="H1562" s="34">
        <v>599</v>
      </c>
      <c r="I1562" s="34">
        <v>517</v>
      </c>
      <c r="J1562" s="34">
        <v>562</v>
      </c>
      <c r="K1562" s="34">
        <v>449</v>
      </c>
      <c r="L1562" s="34">
        <v>604</v>
      </c>
      <c r="M1562" s="34">
        <v>440</v>
      </c>
    </row>
    <row r="1563" spans="1:13" x14ac:dyDescent="0.2">
      <c r="A1563" s="34" t="s">
        <v>102457</v>
      </c>
      <c r="B1563" s="34">
        <v>332</v>
      </c>
      <c r="C1563" s="34">
        <v>553</v>
      </c>
      <c r="D1563" s="34">
        <v>516</v>
      </c>
      <c r="E1563" s="34">
        <v>655</v>
      </c>
      <c r="F1563" s="34">
        <v>378</v>
      </c>
      <c r="G1563" s="34">
        <v>510</v>
      </c>
      <c r="H1563" s="34">
        <v>462</v>
      </c>
      <c r="I1563" s="34">
        <v>499</v>
      </c>
      <c r="J1563" s="34">
        <v>561</v>
      </c>
      <c r="K1563" s="34">
        <v>497</v>
      </c>
      <c r="L1563" s="34">
        <v>466</v>
      </c>
      <c r="M1563" s="34">
        <v>448</v>
      </c>
    </row>
    <row r="1564" spans="1:13" x14ac:dyDescent="0.2">
      <c r="A1564" s="34" t="s">
        <v>102458</v>
      </c>
      <c r="B1564" s="34">
        <v>388</v>
      </c>
      <c r="C1564" s="34">
        <v>580</v>
      </c>
      <c r="D1564" s="34">
        <v>544</v>
      </c>
      <c r="E1564" s="34">
        <v>555</v>
      </c>
      <c r="F1564" s="34">
        <v>422</v>
      </c>
      <c r="G1564" s="34">
        <v>535</v>
      </c>
      <c r="H1564" s="34">
        <v>553</v>
      </c>
      <c r="I1564" s="34">
        <v>534</v>
      </c>
      <c r="J1564" s="34">
        <v>522</v>
      </c>
      <c r="K1564" s="34">
        <v>440</v>
      </c>
      <c r="L1564" s="34">
        <v>475</v>
      </c>
      <c r="M1564" s="34">
        <v>445</v>
      </c>
    </row>
    <row r="1565" spans="1:13" x14ac:dyDescent="0.2">
      <c r="A1565" s="34" t="s">
        <v>102459</v>
      </c>
      <c r="B1565" s="34">
        <v>410</v>
      </c>
      <c r="C1565" s="34">
        <v>780</v>
      </c>
      <c r="D1565" s="34">
        <v>367</v>
      </c>
      <c r="E1565" s="34">
        <v>741</v>
      </c>
      <c r="F1565" s="34">
        <v>336</v>
      </c>
      <c r="G1565" s="34">
        <v>674</v>
      </c>
      <c r="H1565" s="34">
        <v>467</v>
      </c>
      <c r="I1565" s="34">
        <v>797</v>
      </c>
      <c r="J1565" s="34">
        <v>363</v>
      </c>
      <c r="K1565" s="34">
        <v>587</v>
      </c>
      <c r="L1565" s="34">
        <v>402</v>
      </c>
      <c r="M1565" s="34">
        <v>588</v>
      </c>
    </row>
    <row r="1566" spans="1:13" x14ac:dyDescent="0.2">
      <c r="A1566" s="34" t="s">
        <v>102460</v>
      </c>
      <c r="B1566" s="34">
        <v>866</v>
      </c>
      <c r="C1566" s="34">
        <v>997</v>
      </c>
      <c r="D1566" s="34">
        <v>1048</v>
      </c>
      <c r="E1566" s="34">
        <v>1019</v>
      </c>
      <c r="F1566" s="34">
        <v>855</v>
      </c>
      <c r="G1566" s="34">
        <v>934</v>
      </c>
      <c r="H1566" s="34">
        <v>1113</v>
      </c>
      <c r="I1566" s="34">
        <v>996</v>
      </c>
      <c r="J1566" s="34">
        <v>1046</v>
      </c>
      <c r="K1566" s="34">
        <v>764</v>
      </c>
      <c r="L1566" s="34">
        <v>863</v>
      </c>
      <c r="M1566" s="34">
        <v>746</v>
      </c>
    </row>
    <row r="1567" spans="1:13" x14ac:dyDescent="0.2">
      <c r="A1567" s="34" t="s">
        <v>102461</v>
      </c>
      <c r="B1567" s="34">
        <v>685</v>
      </c>
      <c r="C1567" s="34">
        <v>762</v>
      </c>
      <c r="D1567" s="34">
        <v>799</v>
      </c>
      <c r="E1567" s="34">
        <v>806</v>
      </c>
      <c r="F1567" s="34">
        <v>796</v>
      </c>
      <c r="G1567" s="34">
        <v>630</v>
      </c>
      <c r="H1567" s="34">
        <v>908</v>
      </c>
      <c r="I1567" s="34">
        <v>744</v>
      </c>
      <c r="J1567" s="34">
        <v>870</v>
      </c>
      <c r="K1567" s="34">
        <v>567</v>
      </c>
      <c r="L1567" s="34">
        <v>789</v>
      </c>
      <c r="M1567" s="34">
        <v>584</v>
      </c>
    </row>
    <row r="1568" spans="1:13" x14ac:dyDescent="0.2">
      <c r="A1568" s="34" t="s">
        <v>102462</v>
      </c>
      <c r="B1568" s="34">
        <v>609</v>
      </c>
      <c r="C1568" s="34">
        <v>615</v>
      </c>
      <c r="D1568" s="34">
        <v>596</v>
      </c>
      <c r="E1568" s="34">
        <v>650</v>
      </c>
      <c r="F1568" s="34">
        <v>496</v>
      </c>
      <c r="G1568" s="34">
        <v>555</v>
      </c>
      <c r="H1568" s="34">
        <v>638</v>
      </c>
      <c r="I1568" s="34">
        <v>604</v>
      </c>
      <c r="J1568" s="34">
        <v>598</v>
      </c>
      <c r="K1568" s="34">
        <v>478</v>
      </c>
      <c r="L1568" s="34">
        <v>540</v>
      </c>
      <c r="M1568" s="34">
        <v>452</v>
      </c>
    </row>
    <row r="1569" spans="1:13" x14ac:dyDescent="0.2">
      <c r="A1569" s="34" t="s">
        <v>102463</v>
      </c>
      <c r="B1569" s="34">
        <v>1098</v>
      </c>
      <c r="C1569" s="34">
        <v>1052</v>
      </c>
      <c r="D1569" s="34">
        <v>1103</v>
      </c>
      <c r="E1569" s="34">
        <v>1077</v>
      </c>
      <c r="F1569" s="34">
        <v>969</v>
      </c>
      <c r="G1569" s="34">
        <v>972</v>
      </c>
      <c r="H1569" s="34">
        <v>1166</v>
      </c>
      <c r="I1569" s="34">
        <v>1015</v>
      </c>
      <c r="J1569" s="34">
        <v>1089</v>
      </c>
      <c r="K1569" s="34">
        <v>846</v>
      </c>
      <c r="L1569" s="34">
        <v>1145</v>
      </c>
      <c r="M1569" s="34">
        <v>846</v>
      </c>
    </row>
    <row r="1570" spans="1:13" x14ac:dyDescent="0.2">
      <c r="A1570" s="34" t="s">
        <v>102464</v>
      </c>
      <c r="B1570" s="34">
        <v>1304</v>
      </c>
      <c r="C1570" s="34">
        <v>1165</v>
      </c>
      <c r="D1570" s="34">
        <v>1351</v>
      </c>
      <c r="E1570" s="34">
        <v>1307</v>
      </c>
      <c r="F1570" s="34">
        <v>1084</v>
      </c>
      <c r="G1570" s="34">
        <v>1048</v>
      </c>
      <c r="H1570" s="34">
        <v>1331</v>
      </c>
      <c r="I1570" s="34">
        <v>1121</v>
      </c>
      <c r="J1570" s="34">
        <v>1267</v>
      </c>
      <c r="K1570" s="34">
        <v>958</v>
      </c>
      <c r="L1570" s="34">
        <v>1151</v>
      </c>
      <c r="M1570" s="34">
        <v>917</v>
      </c>
    </row>
    <row r="1571" spans="1:13" x14ac:dyDescent="0.2">
      <c r="A1571" s="34" t="s">
        <v>102465</v>
      </c>
      <c r="B1571" s="34">
        <v>468</v>
      </c>
      <c r="C1571" s="34">
        <v>494</v>
      </c>
      <c r="D1571" s="34">
        <v>490</v>
      </c>
      <c r="E1571" s="34">
        <v>490</v>
      </c>
      <c r="F1571" s="34">
        <v>342</v>
      </c>
      <c r="G1571" s="34">
        <v>420</v>
      </c>
      <c r="H1571" s="34">
        <v>508</v>
      </c>
      <c r="I1571" s="34">
        <v>425</v>
      </c>
      <c r="J1571" s="34">
        <v>443</v>
      </c>
      <c r="K1571" s="34">
        <v>348</v>
      </c>
      <c r="L1571" s="34">
        <v>323</v>
      </c>
      <c r="M1571" s="34">
        <v>339</v>
      </c>
    </row>
    <row r="1572" spans="1:13" x14ac:dyDescent="0.2">
      <c r="A1572" s="34" t="s">
        <v>102466</v>
      </c>
      <c r="B1572" s="34">
        <v>752</v>
      </c>
      <c r="C1572" s="34">
        <v>627</v>
      </c>
      <c r="D1572" s="34">
        <v>652</v>
      </c>
      <c r="E1572" s="34">
        <v>664</v>
      </c>
      <c r="F1572" s="34">
        <v>595</v>
      </c>
      <c r="G1572" s="34">
        <v>642</v>
      </c>
      <c r="H1572" s="34">
        <v>700</v>
      </c>
      <c r="I1572" s="34">
        <v>678</v>
      </c>
      <c r="J1572" s="34">
        <v>695</v>
      </c>
      <c r="K1572" s="34">
        <v>496</v>
      </c>
      <c r="L1572" s="34">
        <v>691</v>
      </c>
      <c r="M1572" s="34">
        <v>495</v>
      </c>
    </row>
    <row r="1573" spans="1:13" x14ac:dyDescent="0.2">
      <c r="A1573" s="34" t="s">
        <v>102467</v>
      </c>
      <c r="B1573" s="34">
        <v>561</v>
      </c>
      <c r="C1573" s="34">
        <v>642</v>
      </c>
      <c r="D1573" s="34">
        <v>650</v>
      </c>
      <c r="E1573" s="34">
        <v>677</v>
      </c>
      <c r="F1573" s="34">
        <v>594</v>
      </c>
      <c r="G1573" s="34">
        <v>607</v>
      </c>
      <c r="H1573" s="34">
        <v>670</v>
      </c>
      <c r="I1573" s="34">
        <v>574</v>
      </c>
      <c r="J1573" s="34">
        <v>644</v>
      </c>
      <c r="K1573" s="34">
        <v>537</v>
      </c>
      <c r="L1573" s="34">
        <v>560</v>
      </c>
      <c r="M1573" s="34">
        <v>501</v>
      </c>
    </row>
    <row r="1574" spans="1:13" x14ac:dyDescent="0.2">
      <c r="A1574" s="34" t="s">
        <v>102468</v>
      </c>
      <c r="B1574" s="34">
        <v>663</v>
      </c>
      <c r="C1574" s="34">
        <v>758</v>
      </c>
      <c r="D1574" s="34">
        <v>837</v>
      </c>
      <c r="E1574" s="34">
        <v>833</v>
      </c>
      <c r="F1574" s="34">
        <v>779</v>
      </c>
      <c r="G1574" s="34">
        <v>707</v>
      </c>
      <c r="H1574" s="34">
        <v>758</v>
      </c>
      <c r="I1574" s="34">
        <v>753</v>
      </c>
      <c r="J1574" s="34">
        <v>800</v>
      </c>
      <c r="K1574" s="34">
        <v>626</v>
      </c>
      <c r="L1574" s="34">
        <v>821</v>
      </c>
      <c r="M1574" s="34">
        <v>615</v>
      </c>
    </row>
    <row r="1575" spans="1:13" x14ac:dyDescent="0.2">
      <c r="A1575" s="34" t="s">
        <v>102469</v>
      </c>
      <c r="B1575" s="34">
        <v>1082</v>
      </c>
      <c r="C1575" s="34">
        <v>1156</v>
      </c>
      <c r="D1575" s="34">
        <v>1226</v>
      </c>
      <c r="E1575" s="34">
        <v>1276</v>
      </c>
      <c r="F1575" s="34">
        <v>1186</v>
      </c>
      <c r="G1575" s="34">
        <v>1138</v>
      </c>
      <c r="H1575" s="34">
        <v>1295</v>
      </c>
      <c r="I1575" s="34">
        <v>1224</v>
      </c>
      <c r="J1575" s="34">
        <v>1282</v>
      </c>
      <c r="K1575" s="34">
        <v>956</v>
      </c>
      <c r="L1575" s="34">
        <v>1117</v>
      </c>
      <c r="M1575" s="34">
        <v>959</v>
      </c>
    </row>
    <row r="1576" spans="1:13" x14ac:dyDescent="0.2">
      <c r="A1576" s="34" t="s">
        <v>102470</v>
      </c>
      <c r="B1576" s="34">
        <v>291</v>
      </c>
      <c r="C1576" s="34">
        <v>366</v>
      </c>
      <c r="D1576" s="34">
        <v>413</v>
      </c>
      <c r="E1576" s="34">
        <v>516</v>
      </c>
      <c r="F1576" s="34">
        <v>325</v>
      </c>
      <c r="G1576" s="34">
        <v>359</v>
      </c>
      <c r="H1576" s="34">
        <v>412</v>
      </c>
      <c r="I1576" s="34">
        <v>418</v>
      </c>
      <c r="J1576" s="34">
        <v>455</v>
      </c>
      <c r="K1576" s="34">
        <v>341</v>
      </c>
      <c r="L1576" s="34">
        <v>356</v>
      </c>
      <c r="M1576" s="34">
        <v>332</v>
      </c>
    </row>
    <row r="1577" spans="1:13" x14ac:dyDescent="0.2">
      <c r="A1577" s="34" t="s">
        <v>102471</v>
      </c>
      <c r="B1577" s="34">
        <v>562</v>
      </c>
      <c r="C1577" s="34">
        <v>604</v>
      </c>
      <c r="D1577" s="34">
        <v>642</v>
      </c>
      <c r="E1577" s="34">
        <v>673</v>
      </c>
      <c r="F1577" s="34">
        <v>586</v>
      </c>
      <c r="G1577" s="34">
        <v>544</v>
      </c>
      <c r="H1577" s="34">
        <v>584</v>
      </c>
      <c r="I1577" s="34">
        <v>606</v>
      </c>
      <c r="J1577" s="34">
        <v>586</v>
      </c>
      <c r="K1577" s="34">
        <v>478</v>
      </c>
      <c r="L1577" s="34">
        <v>535</v>
      </c>
      <c r="M1577" s="34">
        <v>439</v>
      </c>
    </row>
    <row r="1578" spans="1:13" x14ac:dyDescent="0.2">
      <c r="A1578" s="34" t="s">
        <v>102472</v>
      </c>
      <c r="B1578" s="34">
        <v>636</v>
      </c>
      <c r="C1578" s="34">
        <v>644</v>
      </c>
      <c r="D1578" s="34">
        <v>718</v>
      </c>
      <c r="E1578" s="34">
        <v>781</v>
      </c>
      <c r="F1578" s="34">
        <v>655</v>
      </c>
      <c r="G1578" s="34">
        <v>600</v>
      </c>
      <c r="H1578" s="34">
        <v>634</v>
      </c>
      <c r="I1578" s="34">
        <v>672</v>
      </c>
      <c r="J1578" s="34">
        <v>743</v>
      </c>
      <c r="K1578" s="34">
        <v>572</v>
      </c>
      <c r="L1578" s="34">
        <v>632</v>
      </c>
      <c r="M1578" s="34">
        <v>561</v>
      </c>
    </row>
    <row r="1579" spans="1:13" x14ac:dyDescent="0.2">
      <c r="A1579" s="34" t="s">
        <v>102473</v>
      </c>
      <c r="B1579" s="34">
        <v>640</v>
      </c>
      <c r="C1579" s="34">
        <v>695</v>
      </c>
      <c r="D1579" s="34">
        <v>749</v>
      </c>
      <c r="E1579" s="34">
        <v>788</v>
      </c>
      <c r="F1579" s="34">
        <v>639</v>
      </c>
      <c r="G1579" s="34">
        <v>681</v>
      </c>
      <c r="H1579" s="34">
        <v>742</v>
      </c>
      <c r="I1579" s="34">
        <v>748</v>
      </c>
      <c r="J1579" s="34">
        <v>730</v>
      </c>
      <c r="K1579" s="34">
        <v>608</v>
      </c>
      <c r="L1579" s="34">
        <v>704</v>
      </c>
      <c r="M1579" s="34">
        <v>600</v>
      </c>
    </row>
    <row r="1580" spans="1:13" x14ac:dyDescent="0.2">
      <c r="A1580" s="34" t="s">
        <v>102474</v>
      </c>
      <c r="B1580" s="34">
        <v>414</v>
      </c>
      <c r="C1580" s="34">
        <v>512</v>
      </c>
      <c r="D1580" s="34">
        <v>462</v>
      </c>
      <c r="E1580" s="34">
        <v>563</v>
      </c>
      <c r="F1580" s="34">
        <v>444</v>
      </c>
      <c r="G1580" s="34">
        <v>472</v>
      </c>
      <c r="H1580" s="34">
        <v>532</v>
      </c>
      <c r="I1580" s="34">
        <v>492</v>
      </c>
      <c r="J1580" s="34">
        <v>460</v>
      </c>
      <c r="K1580" s="34">
        <v>364</v>
      </c>
      <c r="L1580" s="34">
        <v>475</v>
      </c>
      <c r="M1580" s="34">
        <v>401</v>
      </c>
    </row>
    <row r="1581" spans="1:13" x14ac:dyDescent="0.2">
      <c r="A1581" s="34" t="s">
        <v>102475</v>
      </c>
      <c r="B1581" s="34">
        <v>562</v>
      </c>
      <c r="C1581" s="34">
        <v>581</v>
      </c>
      <c r="D1581" s="34">
        <v>489</v>
      </c>
      <c r="E1581" s="34">
        <v>580</v>
      </c>
      <c r="F1581" s="34">
        <v>583</v>
      </c>
      <c r="G1581" s="34">
        <v>635</v>
      </c>
      <c r="H1581" s="34">
        <v>637</v>
      </c>
      <c r="I1581" s="34">
        <v>591</v>
      </c>
      <c r="J1581" s="34">
        <v>544</v>
      </c>
      <c r="K1581" s="34">
        <v>411</v>
      </c>
      <c r="L1581" s="34">
        <v>529</v>
      </c>
      <c r="M1581" s="34">
        <v>445</v>
      </c>
    </row>
    <row r="1582" spans="1:13" x14ac:dyDescent="0.2">
      <c r="A1582" s="34" t="s">
        <v>102476</v>
      </c>
      <c r="B1582" s="34">
        <v>486</v>
      </c>
      <c r="C1582" s="34">
        <v>489</v>
      </c>
      <c r="D1582" s="34">
        <v>513</v>
      </c>
      <c r="E1582" s="34">
        <v>585</v>
      </c>
      <c r="F1582" s="34">
        <v>440</v>
      </c>
      <c r="G1582" s="34">
        <v>529</v>
      </c>
      <c r="H1582" s="34">
        <v>549</v>
      </c>
      <c r="I1582" s="34">
        <v>548</v>
      </c>
      <c r="J1582" s="34">
        <v>576</v>
      </c>
      <c r="K1582" s="34">
        <v>433</v>
      </c>
      <c r="L1582" s="34">
        <v>515</v>
      </c>
      <c r="M1582" s="34">
        <v>395</v>
      </c>
    </row>
    <row r="1583" spans="1:13" x14ac:dyDescent="0.2">
      <c r="A1583" s="34" t="s">
        <v>102477</v>
      </c>
      <c r="B1583" s="34">
        <v>432</v>
      </c>
      <c r="C1583" s="34">
        <v>557</v>
      </c>
      <c r="D1583" s="34">
        <v>530</v>
      </c>
      <c r="E1583" s="34">
        <v>564</v>
      </c>
      <c r="F1583" s="34">
        <v>538</v>
      </c>
      <c r="G1583" s="34">
        <v>562</v>
      </c>
      <c r="H1583" s="34">
        <v>636</v>
      </c>
      <c r="I1583" s="34">
        <v>562</v>
      </c>
      <c r="J1583" s="34">
        <v>560</v>
      </c>
      <c r="K1583" s="34">
        <v>464</v>
      </c>
      <c r="L1583" s="34">
        <v>534</v>
      </c>
      <c r="M1583" s="34">
        <v>494</v>
      </c>
    </row>
    <row r="1584" spans="1:13" x14ac:dyDescent="0.2">
      <c r="A1584" s="34" t="s">
        <v>102478</v>
      </c>
      <c r="B1584" s="34">
        <v>809</v>
      </c>
      <c r="C1584" s="34">
        <v>748</v>
      </c>
      <c r="D1584" s="34">
        <v>751</v>
      </c>
      <c r="E1584" s="34">
        <v>780</v>
      </c>
      <c r="F1584" s="34">
        <v>768</v>
      </c>
      <c r="G1584" s="34">
        <v>690</v>
      </c>
      <c r="H1584" s="34">
        <v>905</v>
      </c>
      <c r="I1584" s="34">
        <v>789</v>
      </c>
      <c r="J1584" s="34">
        <v>800</v>
      </c>
      <c r="K1584" s="34">
        <v>632</v>
      </c>
      <c r="L1584" s="34">
        <v>864</v>
      </c>
      <c r="M1584" s="34">
        <v>577</v>
      </c>
    </row>
    <row r="1585" spans="1:13" x14ac:dyDescent="0.2">
      <c r="A1585" s="34" t="s">
        <v>102479</v>
      </c>
      <c r="B1585" s="34">
        <v>1035</v>
      </c>
      <c r="C1585" s="34">
        <v>994</v>
      </c>
      <c r="D1585" s="34">
        <v>1111</v>
      </c>
      <c r="E1585" s="34">
        <v>1117</v>
      </c>
      <c r="F1585" s="34">
        <v>933</v>
      </c>
      <c r="G1585" s="34">
        <v>890</v>
      </c>
      <c r="H1585" s="34">
        <v>1124</v>
      </c>
      <c r="I1585" s="34">
        <v>1031</v>
      </c>
      <c r="J1585" s="34">
        <v>1045</v>
      </c>
      <c r="K1585" s="34">
        <v>782</v>
      </c>
      <c r="L1585" s="34">
        <v>1025</v>
      </c>
      <c r="M1585" s="34">
        <v>774</v>
      </c>
    </row>
    <row r="1586" spans="1:13" x14ac:dyDescent="0.2">
      <c r="A1586" s="34" t="s">
        <v>102480</v>
      </c>
      <c r="B1586" s="34">
        <v>445</v>
      </c>
      <c r="C1586" s="34">
        <v>589</v>
      </c>
      <c r="D1586" s="34">
        <v>561</v>
      </c>
      <c r="E1586" s="34">
        <v>645</v>
      </c>
      <c r="F1586" s="34">
        <v>452</v>
      </c>
      <c r="G1586" s="34">
        <v>528</v>
      </c>
      <c r="H1586" s="34">
        <v>609</v>
      </c>
      <c r="I1586" s="34">
        <v>466</v>
      </c>
      <c r="J1586" s="34">
        <v>492</v>
      </c>
      <c r="K1586" s="34">
        <v>465</v>
      </c>
      <c r="L1586" s="34">
        <v>575</v>
      </c>
      <c r="M1586" s="34">
        <v>461</v>
      </c>
    </row>
    <row r="1587" spans="1:13" x14ac:dyDescent="0.2">
      <c r="A1587" s="34" t="s">
        <v>102481</v>
      </c>
      <c r="B1587" s="34">
        <v>476</v>
      </c>
      <c r="C1587" s="34">
        <v>507</v>
      </c>
      <c r="D1587" s="34">
        <v>539</v>
      </c>
      <c r="E1587" s="34">
        <v>501</v>
      </c>
      <c r="F1587" s="34">
        <v>449</v>
      </c>
      <c r="G1587" s="34">
        <v>402</v>
      </c>
      <c r="H1587" s="34">
        <v>543</v>
      </c>
      <c r="I1587" s="34">
        <v>483</v>
      </c>
      <c r="J1587" s="34">
        <v>513</v>
      </c>
      <c r="K1587" s="34">
        <v>372</v>
      </c>
      <c r="L1587" s="34">
        <v>441</v>
      </c>
      <c r="M1587" s="34">
        <v>401</v>
      </c>
    </row>
    <row r="1588" spans="1:13" x14ac:dyDescent="0.2">
      <c r="A1588" s="34" t="s">
        <v>102482</v>
      </c>
      <c r="B1588" s="34">
        <v>660</v>
      </c>
      <c r="C1588" s="34">
        <v>765</v>
      </c>
      <c r="D1588" s="34">
        <v>688</v>
      </c>
      <c r="E1588" s="34">
        <v>733</v>
      </c>
      <c r="F1588" s="34">
        <v>582</v>
      </c>
      <c r="G1588" s="34">
        <v>660</v>
      </c>
      <c r="H1588" s="34">
        <v>664</v>
      </c>
      <c r="I1588" s="34">
        <v>696</v>
      </c>
      <c r="J1588" s="34">
        <v>620</v>
      </c>
      <c r="K1588" s="34">
        <v>505</v>
      </c>
      <c r="L1588" s="34">
        <v>695</v>
      </c>
      <c r="M1588" s="34">
        <v>471</v>
      </c>
    </row>
    <row r="1589" spans="1:13" x14ac:dyDescent="0.2">
      <c r="A1589" s="34" t="s">
        <v>102483</v>
      </c>
      <c r="B1589" s="34">
        <v>980</v>
      </c>
      <c r="C1589" s="34">
        <v>1029</v>
      </c>
      <c r="D1589" s="34">
        <v>924</v>
      </c>
      <c r="E1589" s="34">
        <v>981</v>
      </c>
      <c r="F1589" s="34">
        <v>906</v>
      </c>
      <c r="G1589" s="34">
        <v>882</v>
      </c>
      <c r="H1589" s="34">
        <v>1071</v>
      </c>
      <c r="I1589" s="34">
        <v>896</v>
      </c>
      <c r="J1589" s="34">
        <v>1205</v>
      </c>
      <c r="K1589" s="34">
        <v>701</v>
      </c>
      <c r="L1589" s="34">
        <v>891</v>
      </c>
      <c r="M1589" s="34">
        <v>730</v>
      </c>
    </row>
    <row r="1590" spans="1:13" x14ac:dyDescent="0.2">
      <c r="A1590" s="34" t="s">
        <v>102484</v>
      </c>
      <c r="B1590" s="34">
        <v>809</v>
      </c>
      <c r="C1590" s="34">
        <v>778</v>
      </c>
      <c r="D1590" s="34">
        <v>831</v>
      </c>
      <c r="E1590" s="34">
        <v>913</v>
      </c>
      <c r="F1590" s="34">
        <v>694</v>
      </c>
      <c r="G1590" s="34">
        <v>780</v>
      </c>
      <c r="H1590" s="34">
        <v>912</v>
      </c>
      <c r="I1590" s="34">
        <v>780</v>
      </c>
      <c r="J1590" s="34">
        <v>930</v>
      </c>
      <c r="K1590" s="34">
        <v>719</v>
      </c>
      <c r="L1590" s="34">
        <v>849</v>
      </c>
      <c r="M1590" s="34">
        <v>654</v>
      </c>
    </row>
    <row r="1591" spans="1:13" x14ac:dyDescent="0.2">
      <c r="A1591" s="34" t="s">
        <v>102485</v>
      </c>
      <c r="B1591" s="34">
        <v>451</v>
      </c>
      <c r="C1591" s="34">
        <v>438</v>
      </c>
      <c r="D1591" s="34">
        <v>421</v>
      </c>
      <c r="E1591" s="34">
        <v>459</v>
      </c>
      <c r="F1591" s="34">
        <v>407</v>
      </c>
      <c r="G1591" s="34">
        <v>388</v>
      </c>
      <c r="H1591" s="34">
        <v>485</v>
      </c>
      <c r="I1591" s="34">
        <v>419</v>
      </c>
      <c r="J1591" s="34">
        <v>559</v>
      </c>
      <c r="K1591" s="34">
        <v>387</v>
      </c>
      <c r="L1591" s="34">
        <v>440</v>
      </c>
      <c r="M1591" s="34">
        <v>364</v>
      </c>
    </row>
    <row r="1592" spans="1:13" x14ac:dyDescent="0.2">
      <c r="A1592" s="34" t="s">
        <v>102486</v>
      </c>
      <c r="B1592" s="34">
        <v>886</v>
      </c>
      <c r="C1592" s="34">
        <v>840</v>
      </c>
      <c r="D1592" s="34">
        <v>841</v>
      </c>
      <c r="E1592" s="34">
        <v>922</v>
      </c>
      <c r="F1592" s="34">
        <v>810</v>
      </c>
      <c r="G1592" s="34">
        <v>867</v>
      </c>
      <c r="H1592" s="34">
        <v>938</v>
      </c>
      <c r="I1592" s="34">
        <v>901</v>
      </c>
      <c r="J1592" s="34">
        <v>829</v>
      </c>
      <c r="K1592" s="34">
        <v>756</v>
      </c>
      <c r="L1592" s="34">
        <v>741</v>
      </c>
      <c r="M1592" s="34">
        <v>664</v>
      </c>
    </row>
    <row r="1593" spans="1:13" x14ac:dyDescent="0.2">
      <c r="A1593" s="34" t="s">
        <v>102487</v>
      </c>
      <c r="B1593" s="34">
        <v>665</v>
      </c>
      <c r="C1593" s="34">
        <v>654</v>
      </c>
      <c r="D1593" s="34">
        <v>635</v>
      </c>
      <c r="E1593" s="34">
        <v>711</v>
      </c>
      <c r="F1593" s="34">
        <v>587</v>
      </c>
      <c r="G1593" s="34">
        <v>565</v>
      </c>
      <c r="H1593" s="34">
        <v>686</v>
      </c>
      <c r="I1593" s="34">
        <v>663</v>
      </c>
      <c r="J1593" s="34">
        <v>647</v>
      </c>
      <c r="K1593" s="34">
        <v>580</v>
      </c>
      <c r="L1593" s="34">
        <v>580</v>
      </c>
      <c r="M1593" s="34">
        <v>534</v>
      </c>
    </row>
    <row r="1594" spans="1:13" x14ac:dyDescent="0.2">
      <c r="A1594" s="34" t="s">
        <v>102488</v>
      </c>
      <c r="B1594" s="34">
        <v>600</v>
      </c>
      <c r="C1594" s="34">
        <v>594</v>
      </c>
      <c r="D1594" s="34">
        <v>529</v>
      </c>
      <c r="E1594" s="34">
        <v>634</v>
      </c>
      <c r="F1594" s="34">
        <v>515</v>
      </c>
      <c r="G1594" s="34">
        <v>537</v>
      </c>
      <c r="H1594" s="34">
        <v>620</v>
      </c>
      <c r="I1594" s="34">
        <v>549</v>
      </c>
      <c r="J1594" s="34">
        <v>561</v>
      </c>
      <c r="K1594" s="34">
        <v>454</v>
      </c>
      <c r="L1594" s="34">
        <v>518</v>
      </c>
      <c r="M1594" s="34">
        <v>413</v>
      </c>
    </row>
    <row r="1595" spans="1:13" x14ac:dyDescent="0.2">
      <c r="A1595" s="34" t="s">
        <v>102489</v>
      </c>
      <c r="B1595" s="34">
        <v>483</v>
      </c>
      <c r="C1595" s="34">
        <v>475</v>
      </c>
      <c r="D1595" s="34">
        <v>541</v>
      </c>
      <c r="E1595" s="34">
        <v>497</v>
      </c>
      <c r="F1595" s="34">
        <v>376</v>
      </c>
      <c r="G1595" s="34">
        <v>416</v>
      </c>
      <c r="H1595" s="34">
        <v>548</v>
      </c>
      <c r="I1595" s="34">
        <v>563</v>
      </c>
      <c r="J1595" s="34">
        <v>418</v>
      </c>
      <c r="K1595" s="34">
        <v>419</v>
      </c>
      <c r="L1595" s="34">
        <v>453</v>
      </c>
      <c r="M1595" s="34">
        <v>367</v>
      </c>
    </row>
    <row r="1596" spans="1:13" x14ac:dyDescent="0.2">
      <c r="A1596" s="34" t="s">
        <v>102490</v>
      </c>
      <c r="B1596" s="34">
        <v>319</v>
      </c>
      <c r="C1596" s="34">
        <v>582</v>
      </c>
      <c r="D1596" s="34">
        <v>366</v>
      </c>
      <c r="E1596" s="34">
        <v>683</v>
      </c>
      <c r="F1596" s="34">
        <v>297</v>
      </c>
      <c r="G1596" s="34">
        <v>599</v>
      </c>
      <c r="H1596" s="34">
        <v>392</v>
      </c>
      <c r="I1596" s="34">
        <v>664</v>
      </c>
      <c r="J1596" s="34">
        <v>378</v>
      </c>
      <c r="K1596" s="34">
        <v>511</v>
      </c>
      <c r="L1596" s="34">
        <v>345</v>
      </c>
      <c r="M1596" s="34">
        <v>509</v>
      </c>
    </row>
    <row r="1597" spans="1:13" x14ac:dyDescent="0.2">
      <c r="A1597" s="34" t="s">
        <v>102491</v>
      </c>
      <c r="B1597" s="34">
        <v>770</v>
      </c>
      <c r="C1597" s="34">
        <v>831</v>
      </c>
      <c r="D1597" s="34">
        <v>889</v>
      </c>
      <c r="E1597" s="34">
        <v>906</v>
      </c>
      <c r="F1597" s="34">
        <v>686</v>
      </c>
      <c r="G1597" s="34">
        <v>800</v>
      </c>
      <c r="H1597" s="34">
        <v>904</v>
      </c>
      <c r="I1597" s="34">
        <v>852</v>
      </c>
      <c r="J1597" s="34">
        <v>845</v>
      </c>
      <c r="K1597" s="34">
        <v>681</v>
      </c>
      <c r="L1597" s="34">
        <v>844</v>
      </c>
      <c r="M1597" s="34">
        <v>663</v>
      </c>
    </row>
    <row r="1598" spans="1:13" x14ac:dyDescent="0.2">
      <c r="A1598" s="34" t="s">
        <v>102492</v>
      </c>
      <c r="B1598" s="34">
        <v>472</v>
      </c>
      <c r="C1598" s="34">
        <v>579</v>
      </c>
      <c r="D1598" s="34">
        <v>457</v>
      </c>
      <c r="E1598" s="34">
        <v>595</v>
      </c>
      <c r="F1598" s="34">
        <v>422</v>
      </c>
      <c r="G1598" s="34">
        <v>609</v>
      </c>
      <c r="H1598" s="34">
        <v>453</v>
      </c>
      <c r="I1598" s="34">
        <v>575</v>
      </c>
      <c r="J1598" s="34">
        <v>517</v>
      </c>
      <c r="K1598" s="34">
        <v>531</v>
      </c>
      <c r="L1598" s="34">
        <v>413</v>
      </c>
      <c r="M1598" s="34">
        <v>487</v>
      </c>
    </row>
    <row r="1599" spans="1:13" x14ac:dyDescent="0.2">
      <c r="A1599" s="34" t="s">
        <v>102493</v>
      </c>
      <c r="B1599" s="34">
        <v>799</v>
      </c>
      <c r="C1599" s="34">
        <v>916</v>
      </c>
      <c r="D1599" s="34">
        <v>917</v>
      </c>
      <c r="E1599" s="34">
        <v>961</v>
      </c>
      <c r="F1599" s="34">
        <v>760</v>
      </c>
      <c r="G1599" s="34">
        <v>818</v>
      </c>
      <c r="H1599" s="34">
        <v>900</v>
      </c>
      <c r="I1599" s="34">
        <v>826</v>
      </c>
      <c r="J1599" s="34">
        <v>864</v>
      </c>
      <c r="K1599" s="34">
        <v>751</v>
      </c>
      <c r="L1599" s="34">
        <v>976</v>
      </c>
      <c r="M1599" s="34">
        <v>708</v>
      </c>
    </row>
    <row r="1600" spans="1:13" x14ac:dyDescent="0.2">
      <c r="A1600" s="34" t="s">
        <v>102494</v>
      </c>
      <c r="B1600" s="34">
        <v>684</v>
      </c>
      <c r="C1600" s="34">
        <v>787</v>
      </c>
      <c r="D1600" s="34">
        <v>837</v>
      </c>
      <c r="E1600" s="34">
        <v>812</v>
      </c>
      <c r="F1600" s="34">
        <v>717</v>
      </c>
      <c r="G1600" s="34">
        <v>716</v>
      </c>
      <c r="H1600" s="34">
        <v>910</v>
      </c>
      <c r="I1600" s="34">
        <v>729</v>
      </c>
      <c r="J1600" s="34">
        <v>817</v>
      </c>
      <c r="K1600" s="34">
        <v>616</v>
      </c>
      <c r="L1600" s="34">
        <v>786</v>
      </c>
      <c r="M1600" s="34">
        <v>626</v>
      </c>
    </row>
    <row r="1601" spans="1:13" x14ac:dyDescent="0.2">
      <c r="A1601" s="34" t="s">
        <v>102495</v>
      </c>
      <c r="B1601" s="34">
        <v>426</v>
      </c>
      <c r="C1601" s="34">
        <v>538</v>
      </c>
      <c r="D1601" s="34">
        <v>540</v>
      </c>
      <c r="E1601" s="34">
        <v>628</v>
      </c>
      <c r="F1601" s="34">
        <v>430</v>
      </c>
      <c r="G1601" s="34">
        <v>490</v>
      </c>
      <c r="H1601" s="34">
        <v>530</v>
      </c>
      <c r="I1601" s="34">
        <v>507</v>
      </c>
      <c r="J1601" s="34">
        <v>502</v>
      </c>
      <c r="K1601" s="34">
        <v>424</v>
      </c>
      <c r="L1601" s="34">
        <v>489</v>
      </c>
      <c r="M1601" s="34">
        <v>403</v>
      </c>
    </row>
    <row r="1602" spans="1:13" x14ac:dyDescent="0.2">
      <c r="A1602" s="34" t="s">
        <v>102496</v>
      </c>
      <c r="B1602" s="34">
        <v>616</v>
      </c>
      <c r="C1602" s="34">
        <v>598</v>
      </c>
      <c r="D1602" s="34">
        <v>712</v>
      </c>
      <c r="E1602" s="34">
        <v>675</v>
      </c>
      <c r="F1602" s="34">
        <v>630</v>
      </c>
      <c r="G1602" s="34">
        <v>560</v>
      </c>
      <c r="H1602" s="34">
        <v>702</v>
      </c>
      <c r="I1602" s="34">
        <v>616</v>
      </c>
      <c r="J1602" s="34">
        <v>634</v>
      </c>
      <c r="K1602" s="34">
        <v>502</v>
      </c>
      <c r="L1602" s="34">
        <v>623</v>
      </c>
      <c r="M1602" s="34">
        <v>464</v>
      </c>
    </row>
    <row r="1603" spans="1:13" x14ac:dyDescent="0.2">
      <c r="A1603" s="34" t="s">
        <v>102497</v>
      </c>
      <c r="B1603" s="34">
        <v>422</v>
      </c>
      <c r="C1603" s="34">
        <v>420</v>
      </c>
      <c r="D1603" s="34">
        <v>404</v>
      </c>
      <c r="E1603" s="34">
        <v>414</v>
      </c>
      <c r="F1603" s="34">
        <v>331</v>
      </c>
      <c r="G1603" s="34">
        <v>338</v>
      </c>
      <c r="H1603" s="34">
        <v>409</v>
      </c>
      <c r="I1603" s="34">
        <v>393</v>
      </c>
      <c r="J1603" s="34">
        <v>461</v>
      </c>
      <c r="K1603" s="34">
        <v>308</v>
      </c>
      <c r="L1603" s="34">
        <v>390</v>
      </c>
      <c r="M1603" s="34">
        <v>272</v>
      </c>
    </row>
    <row r="1604" spans="1:13" x14ac:dyDescent="0.2">
      <c r="A1604" s="34" t="s">
        <v>102498</v>
      </c>
      <c r="B1604" s="34">
        <v>333</v>
      </c>
      <c r="C1604" s="34">
        <v>297</v>
      </c>
      <c r="D1604" s="34">
        <v>279</v>
      </c>
      <c r="E1604" s="34">
        <v>266</v>
      </c>
      <c r="F1604" s="34">
        <v>252</v>
      </c>
      <c r="G1604" s="34">
        <v>258</v>
      </c>
      <c r="H1604" s="34">
        <v>255</v>
      </c>
      <c r="I1604" s="34">
        <v>287</v>
      </c>
      <c r="J1604" s="34">
        <v>258</v>
      </c>
      <c r="K1604" s="34">
        <v>195</v>
      </c>
      <c r="L1604" s="34">
        <v>249</v>
      </c>
      <c r="M1604" s="34">
        <v>227</v>
      </c>
    </row>
    <row r="1605" spans="1:13" x14ac:dyDescent="0.2">
      <c r="A1605" s="34" t="s">
        <v>102499</v>
      </c>
      <c r="B1605" s="34">
        <v>267</v>
      </c>
      <c r="C1605" s="34">
        <v>224</v>
      </c>
      <c r="D1605" s="34">
        <v>326</v>
      </c>
      <c r="E1605" s="34">
        <v>336</v>
      </c>
      <c r="F1605" s="34">
        <v>286</v>
      </c>
      <c r="G1605" s="34">
        <v>306</v>
      </c>
      <c r="H1605" s="34">
        <v>305</v>
      </c>
      <c r="I1605" s="34">
        <v>253</v>
      </c>
      <c r="J1605" s="34">
        <v>273</v>
      </c>
      <c r="K1605" s="34">
        <v>221</v>
      </c>
      <c r="L1605" s="34">
        <v>249</v>
      </c>
      <c r="M1605" s="34">
        <v>252</v>
      </c>
    </row>
    <row r="1606" spans="1:13" x14ac:dyDescent="0.2">
      <c r="A1606" s="34" t="s">
        <v>102500</v>
      </c>
      <c r="B1606" s="34">
        <v>671</v>
      </c>
      <c r="C1606" s="34">
        <v>631</v>
      </c>
      <c r="D1606" s="34">
        <v>744</v>
      </c>
      <c r="E1606" s="34">
        <v>562</v>
      </c>
      <c r="F1606" s="34">
        <v>668</v>
      </c>
      <c r="G1606" s="34">
        <v>569</v>
      </c>
      <c r="H1606" s="34">
        <v>798</v>
      </c>
      <c r="I1606" s="34">
        <v>611</v>
      </c>
      <c r="J1606" s="34">
        <v>689</v>
      </c>
      <c r="K1606" s="34">
        <v>416</v>
      </c>
      <c r="L1606" s="34">
        <v>693</v>
      </c>
      <c r="M1606" s="34">
        <v>479</v>
      </c>
    </row>
    <row r="1607" spans="1:13" x14ac:dyDescent="0.2">
      <c r="A1607" s="34" t="s">
        <v>102501</v>
      </c>
      <c r="B1607" s="34">
        <v>718</v>
      </c>
      <c r="C1607" s="34">
        <v>620</v>
      </c>
      <c r="D1607" s="34">
        <v>589</v>
      </c>
      <c r="E1607" s="34">
        <v>684</v>
      </c>
      <c r="F1607" s="34">
        <v>594</v>
      </c>
      <c r="G1607" s="34">
        <v>689</v>
      </c>
      <c r="H1607" s="34">
        <v>670</v>
      </c>
      <c r="I1607" s="34">
        <v>640</v>
      </c>
      <c r="J1607" s="34">
        <v>638</v>
      </c>
      <c r="K1607" s="34">
        <v>488</v>
      </c>
      <c r="L1607" s="34">
        <v>591</v>
      </c>
      <c r="M1607" s="34">
        <v>488</v>
      </c>
    </row>
    <row r="1608" spans="1:13" x14ac:dyDescent="0.2">
      <c r="A1608" s="34" t="s">
        <v>102502</v>
      </c>
      <c r="B1608" s="34">
        <v>442</v>
      </c>
      <c r="C1608" s="34">
        <v>503</v>
      </c>
      <c r="D1608" s="34">
        <v>470</v>
      </c>
      <c r="E1608" s="34">
        <v>517</v>
      </c>
      <c r="F1608" s="34">
        <v>357</v>
      </c>
      <c r="G1608" s="34">
        <v>411</v>
      </c>
      <c r="H1608" s="34">
        <v>466</v>
      </c>
      <c r="I1608" s="34">
        <v>478</v>
      </c>
      <c r="J1608" s="34">
        <v>434</v>
      </c>
      <c r="K1608" s="34">
        <v>364</v>
      </c>
      <c r="L1608" s="34">
        <v>441</v>
      </c>
      <c r="M1608" s="34">
        <v>353</v>
      </c>
    </row>
    <row r="1609" spans="1:13" x14ac:dyDescent="0.2">
      <c r="A1609" s="34" t="s">
        <v>102503</v>
      </c>
      <c r="B1609" s="34">
        <v>342</v>
      </c>
      <c r="C1609" s="34">
        <v>264</v>
      </c>
      <c r="D1609" s="34">
        <v>292</v>
      </c>
      <c r="E1609" s="34">
        <v>335</v>
      </c>
      <c r="F1609" s="34">
        <v>241</v>
      </c>
      <c r="G1609" s="34">
        <v>279</v>
      </c>
      <c r="H1609" s="34">
        <v>319</v>
      </c>
      <c r="I1609" s="34">
        <v>293</v>
      </c>
      <c r="J1609" s="34">
        <v>254</v>
      </c>
      <c r="K1609" s="34">
        <v>267</v>
      </c>
      <c r="L1609" s="34">
        <v>253</v>
      </c>
      <c r="M1609" s="34">
        <v>224</v>
      </c>
    </row>
    <row r="1610" spans="1:13" x14ac:dyDescent="0.2">
      <c r="A1610" s="34" t="s">
        <v>102504</v>
      </c>
      <c r="B1610" s="34">
        <v>412</v>
      </c>
      <c r="C1610" s="34">
        <v>364</v>
      </c>
      <c r="D1610" s="34">
        <v>325</v>
      </c>
      <c r="E1610" s="34">
        <v>370</v>
      </c>
      <c r="F1610" s="34">
        <v>291</v>
      </c>
      <c r="G1610" s="34">
        <v>319</v>
      </c>
      <c r="H1610" s="34">
        <v>426</v>
      </c>
      <c r="I1610" s="34">
        <v>357</v>
      </c>
      <c r="J1610" s="34">
        <v>404</v>
      </c>
      <c r="K1610" s="34">
        <v>308</v>
      </c>
      <c r="L1610" s="34">
        <v>352</v>
      </c>
      <c r="M1610" s="34">
        <v>297</v>
      </c>
    </row>
    <row r="1611" spans="1:13" x14ac:dyDescent="0.2">
      <c r="A1611" s="34" t="s">
        <v>102505</v>
      </c>
      <c r="B1611" s="34">
        <v>132</v>
      </c>
      <c r="C1611" s="34">
        <v>500</v>
      </c>
      <c r="D1611" s="34">
        <v>172</v>
      </c>
      <c r="E1611" s="34">
        <v>549</v>
      </c>
      <c r="F1611" s="34">
        <v>173</v>
      </c>
      <c r="G1611" s="34">
        <v>520</v>
      </c>
      <c r="H1611" s="34">
        <v>149</v>
      </c>
      <c r="I1611" s="34">
        <v>512</v>
      </c>
      <c r="J1611" s="34">
        <v>164</v>
      </c>
      <c r="K1611" s="34">
        <v>472</v>
      </c>
      <c r="L1611" s="34">
        <v>151</v>
      </c>
      <c r="M1611" s="34">
        <v>452</v>
      </c>
    </row>
    <row r="1612" spans="1:13" x14ac:dyDescent="0.2">
      <c r="A1612" s="34" t="s">
        <v>102506</v>
      </c>
      <c r="B1612" s="34">
        <v>294</v>
      </c>
      <c r="C1612" s="34">
        <v>319</v>
      </c>
      <c r="D1612" s="34">
        <v>304</v>
      </c>
      <c r="E1612" s="34">
        <v>347</v>
      </c>
      <c r="F1612" s="34">
        <v>235</v>
      </c>
      <c r="G1612" s="34">
        <v>287</v>
      </c>
      <c r="H1612" s="34">
        <v>332</v>
      </c>
      <c r="I1612" s="34">
        <v>345</v>
      </c>
      <c r="J1612" s="34">
        <v>256</v>
      </c>
      <c r="K1612" s="34">
        <v>252</v>
      </c>
      <c r="L1612" s="34">
        <v>282</v>
      </c>
      <c r="M1612" s="34">
        <v>192</v>
      </c>
    </row>
    <row r="1613" spans="1:13" x14ac:dyDescent="0.2">
      <c r="A1613" s="34" t="s">
        <v>102507</v>
      </c>
      <c r="B1613" s="34">
        <v>419</v>
      </c>
      <c r="C1613" s="34">
        <v>425</v>
      </c>
      <c r="D1613" s="34">
        <v>456</v>
      </c>
      <c r="E1613" s="34">
        <v>576</v>
      </c>
      <c r="F1613" s="34">
        <v>462</v>
      </c>
      <c r="G1613" s="34">
        <v>473</v>
      </c>
      <c r="H1613" s="34">
        <v>574</v>
      </c>
      <c r="I1613" s="34">
        <v>548</v>
      </c>
      <c r="J1613" s="34">
        <v>557</v>
      </c>
      <c r="K1613" s="34">
        <v>440</v>
      </c>
      <c r="L1613" s="34">
        <v>533</v>
      </c>
      <c r="M1613" s="34">
        <v>398</v>
      </c>
    </row>
    <row r="1614" spans="1:13" x14ac:dyDescent="0.2">
      <c r="A1614" s="34" t="s">
        <v>102508</v>
      </c>
      <c r="B1614" s="34">
        <v>377</v>
      </c>
      <c r="C1614" s="34">
        <v>555</v>
      </c>
      <c r="D1614" s="34">
        <v>476</v>
      </c>
      <c r="E1614" s="34">
        <v>643</v>
      </c>
      <c r="F1614" s="34">
        <v>358</v>
      </c>
      <c r="G1614" s="34">
        <v>553</v>
      </c>
      <c r="H1614" s="34">
        <v>458</v>
      </c>
      <c r="I1614" s="34">
        <v>537</v>
      </c>
      <c r="J1614" s="34">
        <v>490</v>
      </c>
      <c r="K1614" s="34">
        <v>449</v>
      </c>
      <c r="L1614" s="34">
        <v>424</v>
      </c>
      <c r="M1614" s="34">
        <v>491</v>
      </c>
    </row>
    <row r="1615" spans="1:13" x14ac:dyDescent="0.2">
      <c r="A1615" s="34" t="s">
        <v>102509</v>
      </c>
      <c r="B1615" s="34">
        <v>233</v>
      </c>
      <c r="C1615" s="34">
        <v>320</v>
      </c>
      <c r="D1615" s="34">
        <v>326</v>
      </c>
      <c r="E1615" s="34">
        <v>326</v>
      </c>
      <c r="F1615" s="34">
        <v>253</v>
      </c>
      <c r="G1615" s="34">
        <v>270</v>
      </c>
      <c r="H1615" s="34">
        <v>299</v>
      </c>
      <c r="I1615" s="34">
        <v>245</v>
      </c>
      <c r="J1615" s="34">
        <v>310</v>
      </c>
      <c r="K1615" s="34">
        <v>204</v>
      </c>
      <c r="L1615" s="34">
        <v>302</v>
      </c>
      <c r="M1615" s="34">
        <v>241</v>
      </c>
    </row>
    <row r="1616" spans="1:13" x14ac:dyDescent="0.2">
      <c r="A1616" s="34" t="s">
        <v>102510</v>
      </c>
      <c r="B1616" s="34">
        <v>468</v>
      </c>
      <c r="C1616" s="34">
        <v>420</v>
      </c>
      <c r="D1616" s="34">
        <v>424</v>
      </c>
      <c r="E1616" s="34">
        <v>506</v>
      </c>
      <c r="F1616" s="34">
        <v>378</v>
      </c>
      <c r="G1616" s="34">
        <v>479</v>
      </c>
      <c r="H1616" s="34">
        <v>432</v>
      </c>
      <c r="I1616" s="34">
        <v>477</v>
      </c>
      <c r="J1616" s="34">
        <v>498</v>
      </c>
      <c r="K1616" s="34">
        <v>347</v>
      </c>
      <c r="L1616" s="34">
        <v>404</v>
      </c>
      <c r="M1616" s="34">
        <v>362</v>
      </c>
    </row>
    <row r="1617" spans="1:13" x14ac:dyDescent="0.2">
      <c r="A1617" s="34" t="s">
        <v>102511</v>
      </c>
      <c r="B1617" s="34">
        <v>857</v>
      </c>
      <c r="C1617" s="34">
        <v>873</v>
      </c>
      <c r="D1617" s="34">
        <v>955</v>
      </c>
      <c r="E1617" s="34">
        <v>990</v>
      </c>
      <c r="F1617" s="34">
        <v>846</v>
      </c>
      <c r="G1617" s="34">
        <v>791</v>
      </c>
      <c r="H1617" s="34">
        <v>938</v>
      </c>
      <c r="I1617" s="34">
        <v>834</v>
      </c>
      <c r="J1617" s="34">
        <v>919</v>
      </c>
      <c r="K1617" s="34">
        <v>681</v>
      </c>
      <c r="L1617" s="34">
        <v>977</v>
      </c>
      <c r="M1617" s="34">
        <v>690</v>
      </c>
    </row>
    <row r="1618" spans="1:13" x14ac:dyDescent="0.2">
      <c r="A1618" s="34" t="s">
        <v>102512</v>
      </c>
      <c r="B1618" s="34">
        <v>400</v>
      </c>
      <c r="C1618" s="34">
        <v>478</v>
      </c>
      <c r="D1618" s="34">
        <v>524</v>
      </c>
      <c r="E1618" s="34">
        <v>549</v>
      </c>
      <c r="F1618" s="34">
        <v>474</v>
      </c>
      <c r="G1618" s="34">
        <v>528</v>
      </c>
      <c r="H1618" s="34">
        <v>528</v>
      </c>
      <c r="I1618" s="34">
        <v>509</v>
      </c>
      <c r="J1618" s="34">
        <v>471</v>
      </c>
      <c r="K1618" s="34">
        <v>466</v>
      </c>
      <c r="L1618" s="34">
        <v>479</v>
      </c>
      <c r="M1618" s="34">
        <v>358</v>
      </c>
    </row>
    <row r="1619" spans="1:13" x14ac:dyDescent="0.2">
      <c r="A1619" s="34" t="s">
        <v>102513</v>
      </c>
      <c r="B1619" s="34">
        <v>749</v>
      </c>
      <c r="C1619" s="34">
        <v>655</v>
      </c>
      <c r="D1619" s="34">
        <v>697</v>
      </c>
      <c r="E1619" s="34">
        <v>745</v>
      </c>
      <c r="F1619" s="34">
        <v>628</v>
      </c>
      <c r="G1619" s="34">
        <v>639</v>
      </c>
      <c r="H1619" s="34">
        <v>774</v>
      </c>
      <c r="I1619" s="34">
        <v>734</v>
      </c>
      <c r="J1619" s="34">
        <v>714</v>
      </c>
      <c r="K1619" s="34">
        <v>555</v>
      </c>
      <c r="L1619" s="34">
        <v>766</v>
      </c>
      <c r="M1619" s="34">
        <v>537</v>
      </c>
    </row>
    <row r="1620" spans="1:13" x14ac:dyDescent="0.2">
      <c r="A1620" s="34" t="s">
        <v>102514</v>
      </c>
      <c r="B1620" s="34">
        <v>476</v>
      </c>
      <c r="C1620" s="34">
        <v>483</v>
      </c>
      <c r="D1620" s="34">
        <v>419</v>
      </c>
      <c r="E1620" s="34">
        <v>544</v>
      </c>
      <c r="F1620" s="34">
        <v>441</v>
      </c>
      <c r="G1620" s="34">
        <v>437</v>
      </c>
      <c r="H1620" s="34">
        <v>503</v>
      </c>
      <c r="I1620" s="34">
        <v>473</v>
      </c>
      <c r="J1620" s="34">
        <v>480</v>
      </c>
      <c r="K1620" s="34">
        <v>387</v>
      </c>
      <c r="L1620" s="34">
        <v>468</v>
      </c>
      <c r="M1620" s="34">
        <v>360</v>
      </c>
    </row>
    <row r="1621" spans="1:13" x14ac:dyDescent="0.2">
      <c r="A1621" s="34" t="s">
        <v>102515</v>
      </c>
      <c r="B1621" s="34">
        <v>590</v>
      </c>
      <c r="C1621" s="34">
        <v>556</v>
      </c>
      <c r="D1621" s="34">
        <v>733</v>
      </c>
      <c r="E1621" s="34">
        <v>673</v>
      </c>
      <c r="F1621" s="34">
        <v>606</v>
      </c>
      <c r="G1621" s="34">
        <v>550</v>
      </c>
      <c r="H1621" s="34">
        <v>712</v>
      </c>
      <c r="I1621" s="34">
        <v>578</v>
      </c>
      <c r="J1621" s="34">
        <v>636</v>
      </c>
      <c r="K1621" s="34">
        <v>542</v>
      </c>
      <c r="L1621" s="34">
        <v>640</v>
      </c>
      <c r="M1621" s="34">
        <v>472</v>
      </c>
    </row>
    <row r="1622" spans="1:13" x14ac:dyDescent="0.2">
      <c r="A1622" s="34" t="s">
        <v>102516</v>
      </c>
      <c r="B1622" s="34">
        <v>775</v>
      </c>
      <c r="C1622" s="34">
        <v>841</v>
      </c>
      <c r="D1622" s="34">
        <v>875</v>
      </c>
      <c r="E1622" s="34">
        <v>860</v>
      </c>
      <c r="F1622" s="34">
        <v>847</v>
      </c>
      <c r="G1622" s="34">
        <v>784</v>
      </c>
      <c r="H1622" s="34">
        <v>900</v>
      </c>
      <c r="I1622" s="34">
        <v>892</v>
      </c>
      <c r="J1622" s="34">
        <v>951</v>
      </c>
      <c r="K1622" s="34">
        <v>669</v>
      </c>
      <c r="L1622" s="34">
        <v>897</v>
      </c>
      <c r="M1622" s="34">
        <v>656</v>
      </c>
    </row>
    <row r="1623" spans="1:13" x14ac:dyDescent="0.2">
      <c r="A1623" s="34" t="s">
        <v>102517</v>
      </c>
      <c r="B1623" s="34">
        <v>378</v>
      </c>
      <c r="C1623" s="34">
        <v>389</v>
      </c>
      <c r="D1623" s="34">
        <v>409</v>
      </c>
      <c r="E1623" s="34">
        <v>449</v>
      </c>
      <c r="F1623" s="34">
        <v>401</v>
      </c>
      <c r="G1623" s="34">
        <v>434</v>
      </c>
      <c r="H1623" s="34">
        <v>476</v>
      </c>
      <c r="I1623" s="34">
        <v>391</v>
      </c>
      <c r="J1623" s="34">
        <v>399</v>
      </c>
      <c r="K1623" s="34">
        <v>308</v>
      </c>
      <c r="L1623" s="34">
        <v>368</v>
      </c>
      <c r="M1623" s="34">
        <v>333</v>
      </c>
    </row>
    <row r="1624" spans="1:13" x14ac:dyDescent="0.2">
      <c r="A1624" s="34" t="s">
        <v>102518</v>
      </c>
      <c r="B1624" s="34">
        <v>361</v>
      </c>
      <c r="C1624" s="34">
        <v>384</v>
      </c>
      <c r="D1624" s="34">
        <v>401</v>
      </c>
      <c r="E1624" s="34">
        <v>398</v>
      </c>
      <c r="F1624" s="34">
        <v>350</v>
      </c>
      <c r="G1624" s="34">
        <v>355</v>
      </c>
      <c r="H1624" s="34">
        <v>412</v>
      </c>
      <c r="I1624" s="34">
        <v>419</v>
      </c>
      <c r="J1624" s="34">
        <v>434</v>
      </c>
      <c r="K1624" s="34">
        <v>319</v>
      </c>
      <c r="L1624" s="34">
        <v>368</v>
      </c>
      <c r="M1624" s="34">
        <v>321</v>
      </c>
    </row>
    <row r="1625" spans="1:13" x14ac:dyDescent="0.2">
      <c r="A1625" s="34" t="s">
        <v>102519</v>
      </c>
      <c r="B1625" s="34">
        <v>301</v>
      </c>
      <c r="C1625" s="34">
        <v>269</v>
      </c>
      <c r="D1625" s="34">
        <v>406</v>
      </c>
      <c r="E1625" s="34">
        <v>355</v>
      </c>
      <c r="F1625" s="34">
        <v>291</v>
      </c>
      <c r="G1625" s="34">
        <v>315</v>
      </c>
      <c r="H1625" s="34">
        <v>276</v>
      </c>
      <c r="I1625" s="34">
        <v>315</v>
      </c>
      <c r="J1625" s="34">
        <v>366</v>
      </c>
      <c r="K1625" s="34">
        <v>223</v>
      </c>
      <c r="L1625" s="34">
        <v>324</v>
      </c>
      <c r="M1625" s="34">
        <v>222</v>
      </c>
    </row>
    <row r="1626" spans="1:13" x14ac:dyDescent="0.2">
      <c r="A1626" s="34" t="s">
        <v>102520</v>
      </c>
      <c r="B1626" s="34">
        <v>323</v>
      </c>
      <c r="C1626" s="34">
        <v>314</v>
      </c>
      <c r="D1626" s="34">
        <v>337</v>
      </c>
      <c r="E1626" s="34">
        <v>346</v>
      </c>
      <c r="F1626" s="34">
        <v>234</v>
      </c>
      <c r="G1626" s="34">
        <v>259</v>
      </c>
      <c r="H1626" s="34">
        <v>361</v>
      </c>
      <c r="I1626" s="34">
        <v>279</v>
      </c>
      <c r="J1626" s="34">
        <v>317</v>
      </c>
      <c r="K1626" s="34">
        <v>233</v>
      </c>
      <c r="L1626" s="34">
        <v>351</v>
      </c>
      <c r="M1626" s="34">
        <v>211</v>
      </c>
    </row>
    <row r="1627" spans="1:13" x14ac:dyDescent="0.2">
      <c r="A1627" s="34" t="s">
        <v>102521</v>
      </c>
      <c r="B1627" s="34">
        <v>406</v>
      </c>
      <c r="C1627" s="34">
        <v>400</v>
      </c>
      <c r="D1627" s="34">
        <v>450</v>
      </c>
      <c r="E1627" s="34">
        <v>433</v>
      </c>
      <c r="F1627" s="34">
        <v>412</v>
      </c>
      <c r="G1627" s="34">
        <v>349</v>
      </c>
      <c r="H1627" s="34">
        <v>467</v>
      </c>
      <c r="I1627" s="34">
        <v>383</v>
      </c>
      <c r="J1627" s="34">
        <v>521</v>
      </c>
      <c r="K1627" s="34">
        <v>345</v>
      </c>
      <c r="L1627" s="34">
        <v>435</v>
      </c>
      <c r="M1627" s="34">
        <v>292</v>
      </c>
    </row>
    <row r="1628" spans="1:13" x14ac:dyDescent="0.2">
      <c r="A1628" s="34" t="s">
        <v>102522</v>
      </c>
      <c r="B1628" s="34">
        <v>605</v>
      </c>
      <c r="C1628" s="34">
        <v>573</v>
      </c>
      <c r="D1628" s="34">
        <v>615</v>
      </c>
      <c r="E1628" s="34">
        <v>705</v>
      </c>
      <c r="F1628" s="34">
        <v>592</v>
      </c>
      <c r="G1628" s="34">
        <v>596</v>
      </c>
      <c r="H1628" s="34">
        <v>710</v>
      </c>
      <c r="I1628" s="34">
        <v>643</v>
      </c>
      <c r="J1628" s="34">
        <v>696</v>
      </c>
      <c r="K1628" s="34">
        <v>492</v>
      </c>
      <c r="L1628" s="34">
        <v>662</v>
      </c>
      <c r="M1628" s="34">
        <v>485</v>
      </c>
    </row>
    <row r="1629" spans="1:13" x14ac:dyDescent="0.2">
      <c r="A1629" s="34" t="s">
        <v>102523</v>
      </c>
      <c r="B1629" s="34">
        <v>408</v>
      </c>
      <c r="C1629" s="34">
        <v>487</v>
      </c>
      <c r="D1629" s="34">
        <v>451</v>
      </c>
      <c r="E1629" s="34">
        <v>564</v>
      </c>
      <c r="F1629" s="34">
        <v>382</v>
      </c>
      <c r="G1629" s="34">
        <v>474</v>
      </c>
      <c r="H1629" s="34">
        <v>470</v>
      </c>
      <c r="I1629" s="34">
        <v>479</v>
      </c>
      <c r="J1629" s="34">
        <v>508</v>
      </c>
      <c r="K1629" s="34">
        <v>394</v>
      </c>
      <c r="L1629" s="34">
        <v>448</v>
      </c>
      <c r="M1629" s="34">
        <v>380</v>
      </c>
    </row>
    <row r="1630" spans="1:13" x14ac:dyDescent="0.2">
      <c r="A1630" s="34" t="s">
        <v>102524</v>
      </c>
      <c r="B1630" s="34">
        <v>248</v>
      </c>
      <c r="C1630" s="34">
        <v>257</v>
      </c>
      <c r="D1630" s="34">
        <v>330</v>
      </c>
      <c r="E1630" s="34">
        <v>334</v>
      </c>
      <c r="F1630" s="34">
        <v>284</v>
      </c>
      <c r="G1630" s="34">
        <v>277</v>
      </c>
      <c r="H1630" s="34">
        <v>285</v>
      </c>
      <c r="I1630" s="34">
        <v>291</v>
      </c>
      <c r="J1630" s="34">
        <v>367</v>
      </c>
      <c r="K1630" s="34">
        <v>219</v>
      </c>
      <c r="L1630" s="34">
        <v>297</v>
      </c>
      <c r="M1630" s="34">
        <v>239</v>
      </c>
    </row>
    <row r="1631" spans="1:13" x14ac:dyDescent="0.2">
      <c r="A1631" s="34" t="s">
        <v>102525</v>
      </c>
      <c r="B1631" s="34">
        <v>323</v>
      </c>
      <c r="C1631" s="34">
        <v>344</v>
      </c>
      <c r="D1631" s="34">
        <v>363</v>
      </c>
      <c r="E1631" s="34">
        <v>385</v>
      </c>
      <c r="F1631" s="34">
        <v>286</v>
      </c>
      <c r="G1631" s="34">
        <v>313</v>
      </c>
      <c r="H1631" s="34">
        <v>351</v>
      </c>
      <c r="I1631" s="34">
        <v>318</v>
      </c>
      <c r="J1631" s="34">
        <v>376</v>
      </c>
      <c r="K1631" s="34">
        <v>261</v>
      </c>
      <c r="L1631" s="34">
        <v>236</v>
      </c>
      <c r="M1631" s="34">
        <v>289</v>
      </c>
    </row>
    <row r="1632" spans="1:13" x14ac:dyDescent="0.2">
      <c r="A1632" s="34" t="s">
        <v>102526</v>
      </c>
      <c r="B1632" s="34">
        <v>388</v>
      </c>
      <c r="C1632" s="34">
        <v>382</v>
      </c>
      <c r="D1632" s="34">
        <v>382</v>
      </c>
      <c r="E1632" s="34">
        <v>449</v>
      </c>
      <c r="F1632" s="34">
        <v>397</v>
      </c>
      <c r="G1632" s="34">
        <v>347</v>
      </c>
      <c r="H1632" s="34">
        <v>449</v>
      </c>
      <c r="I1632" s="34">
        <v>402</v>
      </c>
      <c r="J1632" s="34">
        <v>401</v>
      </c>
      <c r="K1632" s="34">
        <v>307</v>
      </c>
      <c r="L1632" s="34">
        <v>425</v>
      </c>
      <c r="M1632" s="34">
        <v>307</v>
      </c>
    </row>
    <row r="1633" spans="1:13" x14ac:dyDescent="0.2">
      <c r="A1633" s="34" t="s">
        <v>102527</v>
      </c>
      <c r="B1633" s="34">
        <v>314</v>
      </c>
      <c r="C1633" s="34">
        <v>321</v>
      </c>
      <c r="D1633" s="34">
        <v>298</v>
      </c>
      <c r="E1633" s="34">
        <v>330</v>
      </c>
      <c r="F1633" s="34">
        <v>218</v>
      </c>
      <c r="G1633" s="34">
        <v>260</v>
      </c>
      <c r="H1633" s="34">
        <v>328</v>
      </c>
      <c r="I1633" s="34">
        <v>285</v>
      </c>
      <c r="J1633" s="34">
        <v>268</v>
      </c>
      <c r="K1633" s="34">
        <v>209</v>
      </c>
      <c r="L1633" s="34">
        <v>311</v>
      </c>
      <c r="M1633" s="34">
        <v>240</v>
      </c>
    </row>
    <row r="1634" spans="1:13" x14ac:dyDescent="0.2">
      <c r="A1634" s="34" t="s">
        <v>102528</v>
      </c>
      <c r="B1634" s="34">
        <v>763</v>
      </c>
      <c r="C1634" s="34">
        <v>699</v>
      </c>
      <c r="D1634" s="34">
        <v>789</v>
      </c>
      <c r="E1634" s="34">
        <v>705</v>
      </c>
      <c r="F1634" s="34">
        <v>687</v>
      </c>
      <c r="G1634" s="34">
        <v>669</v>
      </c>
      <c r="H1634" s="34">
        <v>768</v>
      </c>
      <c r="I1634" s="34">
        <v>670</v>
      </c>
      <c r="J1634" s="34">
        <v>795</v>
      </c>
      <c r="K1634" s="34">
        <v>559</v>
      </c>
      <c r="L1634" s="34">
        <v>710</v>
      </c>
      <c r="M1634" s="34">
        <v>510</v>
      </c>
    </row>
    <row r="1635" spans="1:13" x14ac:dyDescent="0.2">
      <c r="A1635" s="34" t="s">
        <v>102529</v>
      </c>
      <c r="B1635" s="34">
        <v>523</v>
      </c>
      <c r="C1635" s="34">
        <v>388</v>
      </c>
      <c r="D1635" s="34">
        <v>447</v>
      </c>
      <c r="E1635" s="34">
        <v>482</v>
      </c>
      <c r="F1635" s="34">
        <v>429</v>
      </c>
      <c r="G1635" s="34">
        <v>445</v>
      </c>
      <c r="H1635" s="34">
        <v>493</v>
      </c>
      <c r="I1635" s="34">
        <v>391</v>
      </c>
      <c r="J1635" s="34">
        <v>448</v>
      </c>
      <c r="K1635" s="34">
        <v>335</v>
      </c>
      <c r="L1635" s="34">
        <v>388</v>
      </c>
      <c r="M1635" s="34">
        <v>347</v>
      </c>
    </row>
    <row r="1636" spans="1:13" x14ac:dyDescent="0.2">
      <c r="A1636" s="34" t="s">
        <v>102530</v>
      </c>
      <c r="B1636" s="34">
        <v>420</v>
      </c>
      <c r="C1636" s="34">
        <v>412</v>
      </c>
      <c r="D1636" s="34">
        <v>386</v>
      </c>
      <c r="E1636" s="34">
        <v>360</v>
      </c>
      <c r="F1636" s="34">
        <v>305</v>
      </c>
      <c r="G1636" s="34">
        <v>345</v>
      </c>
      <c r="H1636" s="34">
        <v>352</v>
      </c>
      <c r="I1636" s="34">
        <v>398</v>
      </c>
      <c r="J1636" s="34">
        <v>352</v>
      </c>
      <c r="K1636" s="34">
        <v>325</v>
      </c>
      <c r="L1636" s="34">
        <v>356</v>
      </c>
      <c r="M1636" s="34">
        <v>306</v>
      </c>
    </row>
    <row r="1637" spans="1:13" x14ac:dyDescent="0.2">
      <c r="A1637" s="34" t="s">
        <v>102531</v>
      </c>
      <c r="B1637" s="34">
        <v>382</v>
      </c>
      <c r="C1637" s="34">
        <v>395</v>
      </c>
      <c r="D1637" s="34">
        <v>367</v>
      </c>
      <c r="E1637" s="34">
        <v>467</v>
      </c>
      <c r="F1637" s="34">
        <v>285</v>
      </c>
      <c r="G1637" s="34">
        <v>335</v>
      </c>
      <c r="H1637" s="34">
        <v>483</v>
      </c>
      <c r="I1637" s="34">
        <v>433</v>
      </c>
      <c r="J1637" s="34">
        <v>462</v>
      </c>
      <c r="K1637" s="34">
        <v>287</v>
      </c>
      <c r="L1637" s="34">
        <v>426</v>
      </c>
      <c r="M1637" s="34">
        <v>292</v>
      </c>
    </row>
    <row r="1638" spans="1:13" x14ac:dyDescent="0.2">
      <c r="A1638" s="34" t="s">
        <v>102532</v>
      </c>
      <c r="B1638" s="34">
        <v>287</v>
      </c>
      <c r="C1638" s="34">
        <v>325</v>
      </c>
      <c r="D1638" s="34">
        <v>395</v>
      </c>
      <c r="E1638" s="34">
        <v>331</v>
      </c>
      <c r="F1638" s="34">
        <v>340</v>
      </c>
      <c r="G1638" s="34">
        <v>346</v>
      </c>
      <c r="H1638" s="34">
        <v>450</v>
      </c>
      <c r="I1638" s="34">
        <v>350</v>
      </c>
      <c r="J1638" s="34">
        <v>347</v>
      </c>
      <c r="K1638" s="34">
        <v>301</v>
      </c>
      <c r="L1638" s="34">
        <v>353</v>
      </c>
      <c r="M1638" s="34">
        <v>244</v>
      </c>
    </row>
    <row r="1639" spans="1:13" x14ac:dyDescent="0.2">
      <c r="A1639" s="34" t="s">
        <v>102533</v>
      </c>
      <c r="B1639" s="34">
        <v>354</v>
      </c>
      <c r="C1639" s="34">
        <v>251</v>
      </c>
      <c r="D1639" s="34">
        <v>281</v>
      </c>
      <c r="E1639" s="34">
        <v>306</v>
      </c>
      <c r="F1639" s="34">
        <v>318</v>
      </c>
      <c r="G1639" s="34">
        <v>299</v>
      </c>
      <c r="H1639" s="34">
        <v>308</v>
      </c>
      <c r="I1639" s="34">
        <v>268</v>
      </c>
      <c r="J1639" s="34">
        <v>316</v>
      </c>
      <c r="K1639" s="34">
        <v>245</v>
      </c>
      <c r="L1639" s="34">
        <v>285</v>
      </c>
      <c r="M1639" s="34">
        <v>228</v>
      </c>
    </row>
    <row r="1640" spans="1:13" x14ac:dyDescent="0.2">
      <c r="A1640" s="34" t="s">
        <v>102534</v>
      </c>
      <c r="B1640" s="34">
        <v>297</v>
      </c>
      <c r="C1640" s="34">
        <v>344</v>
      </c>
      <c r="D1640" s="34">
        <v>379</v>
      </c>
      <c r="E1640" s="34">
        <v>362</v>
      </c>
      <c r="F1640" s="34">
        <v>363</v>
      </c>
      <c r="G1640" s="34">
        <v>290</v>
      </c>
      <c r="H1640" s="34">
        <v>350</v>
      </c>
      <c r="I1640" s="34">
        <v>320</v>
      </c>
      <c r="J1640" s="34">
        <v>366</v>
      </c>
      <c r="K1640" s="34">
        <v>272</v>
      </c>
      <c r="L1640" s="34">
        <v>301</v>
      </c>
      <c r="M1640" s="34">
        <v>255</v>
      </c>
    </row>
    <row r="1641" spans="1:13" x14ac:dyDescent="0.2">
      <c r="A1641" s="34" t="s">
        <v>102535</v>
      </c>
      <c r="B1641" s="34">
        <v>453</v>
      </c>
      <c r="C1641" s="34">
        <v>531</v>
      </c>
      <c r="D1641" s="34">
        <v>531</v>
      </c>
      <c r="E1641" s="34">
        <v>500</v>
      </c>
      <c r="F1641" s="34">
        <v>419</v>
      </c>
      <c r="G1641" s="34">
        <v>489</v>
      </c>
      <c r="H1641" s="34">
        <v>602</v>
      </c>
      <c r="I1641" s="34">
        <v>497</v>
      </c>
      <c r="J1641" s="34">
        <v>563</v>
      </c>
      <c r="K1641" s="34">
        <v>431</v>
      </c>
      <c r="L1641" s="34">
        <v>472</v>
      </c>
      <c r="M1641" s="34">
        <v>456</v>
      </c>
    </row>
    <row r="1642" spans="1:13" x14ac:dyDescent="0.2">
      <c r="A1642" s="34" t="s">
        <v>102536</v>
      </c>
      <c r="B1642" s="34">
        <v>374</v>
      </c>
      <c r="C1642" s="34">
        <v>363</v>
      </c>
      <c r="D1642" s="34">
        <v>432</v>
      </c>
      <c r="E1642" s="34">
        <v>414</v>
      </c>
      <c r="F1642" s="34">
        <v>366</v>
      </c>
      <c r="G1642" s="34">
        <v>316</v>
      </c>
      <c r="H1642" s="34">
        <v>388</v>
      </c>
      <c r="I1642" s="34">
        <v>358</v>
      </c>
      <c r="J1642" s="34">
        <v>432</v>
      </c>
      <c r="K1642" s="34">
        <v>302</v>
      </c>
      <c r="L1642" s="34">
        <v>452</v>
      </c>
      <c r="M1642" s="34">
        <v>320</v>
      </c>
    </row>
    <row r="1643" spans="1:13" x14ac:dyDescent="0.2">
      <c r="A1643" s="34" t="s">
        <v>102537</v>
      </c>
      <c r="B1643" s="34">
        <v>397</v>
      </c>
      <c r="C1643" s="34">
        <v>495</v>
      </c>
      <c r="D1643" s="34">
        <v>396</v>
      </c>
      <c r="E1643" s="34">
        <v>506</v>
      </c>
      <c r="F1643" s="34">
        <v>348</v>
      </c>
      <c r="G1643" s="34">
        <v>403</v>
      </c>
      <c r="H1643" s="34">
        <v>379</v>
      </c>
      <c r="I1643" s="34">
        <v>524</v>
      </c>
      <c r="J1643" s="34">
        <v>395</v>
      </c>
      <c r="K1643" s="34">
        <v>375</v>
      </c>
      <c r="L1643" s="34">
        <v>447</v>
      </c>
      <c r="M1643" s="34">
        <v>379</v>
      </c>
    </row>
    <row r="1644" spans="1:13" x14ac:dyDescent="0.2">
      <c r="A1644" s="34" t="s">
        <v>102538</v>
      </c>
      <c r="B1644" s="34">
        <v>351</v>
      </c>
      <c r="C1644" s="34">
        <v>391</v>
      </c>
      <c r="D1644" s="34">
        <v>407</v>
      </c>
      <c r="E1644" s="34">
        <v>381</v>
      </c>
      <c r="F1644" s="34">
        <v>350</v>
      </c>
      <c r="G1644" s="34">
        <v>337</v>
      </c>
      <c r="H1644" s="34">
        <v>395</v>
      </c>
      <c r="I1644" s="34">
        <v>363</v>
      </c>
      <c r="J1644" s="34">
        <v>348</v>
      </c>
      <c r="K1644" s="34">
        <v>299</v>
      </c>
      <c r="L1644" s="34">
        <v>323</v>
      </c>
      <c r="M1644" s="34">
        <v>288</v>
      </c>
    </row>
    <row r="1645" spans="1:13" x14ac:dyDescent="0.2">
      <c r="A1645" s="34" t="s">
        <v>102539</v>
      </c>
      <c r="B1645" s="34">
        <v>472</v>
      </c>
      <c r="C1645" s="34">
        <v>502</v>
      </c>
      <c r="D1645" s="34">
        <v>622</v>
      </c>
      <c r="E1645" s="34">
        <v>627</v>
      </c>
      <c r="F1645" s="34">
        <v>596</v>
      </c>
      <c r="G1645" s="34">
        <v>505</v>
      </c>
      <c r="H1645" s="34">
        <v>540</v>
      </c>
      <c r="I1645" s="34">
        <v>550</v>
      </c>
      <c r="J1645" s="34">
        <v>551</v>
      </c>
      <c r="K1645" s="34">
        <v>464</v>
      </c>
      <c r="L1645" s="34">
        <v>572</v>
      </c>
      <c r="M1645" s="34">
        <v>449</v>
      </c>
    </row>
    <row r="1646" spans="1:13" x14ac:dyDescent="0.2">
      <c r="A1646" s="34" t="s">
        <v>102540</v>
      </c>
      <c r="B1646" s="34">
        <v>418</v>
      </c>
      <c r="C1646" s="34">
        <v>401</v>
      </c>
      <c r="D1646" s="34">
        <v>375</v>
      </c>
      <c r="E1646" s="34">
        <v>417</v>
      </c>
      <c r="F1646" s="34">
        <v>341</v>
      </c>
      <c r="G1646" s="34">
        <v>383</v>
      </c>
      <c r="H1646" s="34">
        <v>411</v>
      </c>
      <c r="I1646" s="34">
        <v>382</v>
      </c>
      <c r="J1646" s="34">
        <v>376</v>
      </c>
      <c r="K1646" s="34">
        <v>345</v>
      </c>
      <c r="L1646" s="34">
        <v>349</v>
      </c>
      <c r="M1646" s="34">
        <v>279</v>
      </c>
    </row>
    <row r="1647" spans="1:13" x14ac:dyDescent="0.2">
      <c r="A1647" s="34" t="s">
        <v>102541</v>
      </c>
      <c r="B1647" s="34">
        <v>149</v>
      </c>
      <c r="C1647" s="34">
        <v>266</v>
      </c>
      <c r="D1647" s="34">
        <v>187</v>
      </c>
      <c r="E1647" s="34">
        <v>324</v>
      </c>
      <c r="F1647" s="34">
        <v>134</v>
      </c>
      <c r="G1647" s="34">
        <v>232</v>
      </c>
      <c r="H1647" s="34">
        <v>173</v>
      </c>
      <c r="I1647" s="34">
        <v>303</v>
      </c>
      <c r="J1647" s="34">
        <v>180</v>
      </c>
      <c r="K1647" s="34">
        <v>202</v>
      </c>
      <c r="L1647" s="34">
        <v>218</v>
      </c>
      <c r="M1647" s="34">
        <v>211</v>
      </c>
    </row>
    <row r="1648" spans="1:13" x14ac:dyDescent="0.2">
      <c r="A1648" s="34" t="s">
        <v>102542</v>
      </c>
      <c r="B1648" s="34">
        <v>325</v>
      </c>
      <c r="C1648" s="34">
        <v>313</v>
      </c>
      <c r="D1648" s="34">
        <v>299</v>
      </c>
      <c r="E1648" s="34">
        <v>373</v>
      </c>
      <c r="F1648" s="34">
        <v>322</v>
      </c>
      <c r="G1648" s="34">
        <v>321</v>
      </c>
      <c r="H1648" s="34">
        <v>261</v>
      </c>
      <c r="I1648" s="34">
        <v>330</v>
      </c>
      <c r="J1648" s="34">
        <v>291</v>
      </c>
      <c r="K1648" s="34">
        <v>251</v>
      </c>
      <c r="L1648" s="34">
        <v>340</v>
      </c>
      <c r="M1648" s="34">
        <v>300</v>
      </c>
    </row>
    <row r="1649" spans="1:13" x14ac:dyDescent="0.2">
      <c r="A1649" s="34" t="s">
        <v>102543</v>
      </c>
      <c r="B1649" s="34">
        <v>397</v>
      </c>
      <c r="C1649" s="34">
        <v>364</v>
      </c>
      <c r="D1649" s="34">
        <v>432</v>
      </c>
      <c r="E1649" s="34">
        <v>390</v>
      </c>
      <c r="F1649" s="34">
        <v>418</v>
      </c>
      <c r="G1649" s="34">
        <v>288</v>
      </c>
      <c r="H1649" s="34">
        <v>389</v>
      </c>
      <c r="I1649" s="34">
        <v>317</v>
      </c>
      <c r="J1649" s="34">
        <v>506</v>
      </c>
      <c r="K1649" s="34">
        <v>240</v>
      </c>
      <c r="L1649" s="34">
        <v>420</v>
      </c>
      <c r="M1649" s="34">
        <v>273</v>
      </c>
    </row>
    <row r="1650" spans="1:13" x14ac:dyDescent="0.2">
      <c r="A1650" s="34" t="s">
        <v>102544</v>
      </c>
      <c r="B1650" s="34">
        <v>330</v>
      </c>
      <c r="C1650" s="34">
        <v>411</v>
      </c>
      <c r="D1650" s="34">
        <v>349</v>
      </c>
      <c r="E1650" s="34">
        <v>398</v>
      </c>
      <c r="F1650" s="34">
        <v>337</v>
      </c>
      <c r="G1650" s="34">
        <v>378</v>
      </c>
      <c r="H1650" s="34">
        <v>391</v>
      </c>
      <c r="I1650" s="34">
        <v>343</v>
      </c>
      <c r="J1650" s="34">
        <v>363</v>
      </c>
      <c r="K1650" s="34">
        <v>271</v>
      </c>
      <c r="L1650" s="34">
        <v>349</v>
      </c>
      <c r="M1650" s="34">
        <v>230</v>
      </c>
    </row>
    <row r="1651" spans="1:13" x14ac:dyDescent="0.2">
      <c r="A1651" s="34" t="s">
        <v>102545</v>
      </c>
      <c r="B1651" s="34">
        <v>271</v>
      </c>
      <c r="C1651" s="34">
        <v>267</v>
      </c>
      <c r="D1651" s="34">
        <v>247</v>
      </c>
      <c r="E1651" s="34">
        <v>350</v>
      </c>
      <c r="F1651" s="34">
        <v>242</v>
      </c>
      <c r="G1651" s="34">
        <v>300</v>
      </c>
      <c r="H1651" s="34">
        <v>308</v>
      </c>
      <c r="I1651" s="34">
        <v>275</v>
      </c>
      <c r="J1651" s="34">
        <v>247</v>
      </c>
      <c r="K1651" s="34">
        <v>206</v>
      </c>
      <c r="L1651" s="34">
        <v>264</v>
      </c>
      <c r="M1651" s="34">
        <v>235</v>
      </c>
    </row>
    <row r="1652" spans="1:13" x14ac:dyDescent="0.2">
      <c r="A1652" s="34" t="s">
        <v>102546</v>
      </c>
      <c r="B1652" s="34">
        <v>357</v>
      </c>
      <c r="C1652" s="34">
        <v>365</v>
      </c>
      <c r="D1652" s="34">
        <v>330</v>
      </c>
      <c r="E1652" s="34">
        <v>394</v>
      </c>
      <c r="F1652" s="34">
        <v>344</v>
      </c>
      <c r="G1652" s="34">
        <v>351</v>
      </c>
      <c r="H1652" s="34">
        <v>425</v>
      </c>
      <c r="I1652" s="34">
        <v>355</v>
      </c>
      <c r="J1652" s="34">
        <v>400</v>
      </c>
      <c r="K1652" s="34">
        <v>306</v>
      </c>
      <c r="L1652" s="34">
        <v>391</v>
      </c>
      <c r="M1652" s="34">
        <v>268</v>
      </c>
    </row>
    <row r="1653" spans="1:13" x14ac:dyDescent="0.2">
      <c r="A1653" s="34" t="s">
        <v>102547</v>
      </c>
      <c r="B1653" s="34">
        <v>253</v>
      </c>
      <c r="C1653" s="34">
        <v>289</v>
      </c>
      <c r="D1653" s="34">
        <v>289</v>
      </c>
      <c r="E1653" s="34">
        <v>321</v>
      </c>
      <c r="F1653" s="34">
        <v>268</v>
      </c>
      <c r="G1653" s="34">
        <v>285</v>
      </c>
      <c r="H1653" s="34">
        <v>314</v>
      </c>
      <c r="I1653" s="34">
        <v>267</v>
      </c>
      <c r="J1653" s="34">
        <v>253</v>
      </c>
      <c r="K1653" s="34">
        <v>265</v>
      </c>
      <c r="L1653" s="34">
        <v>326</v>
      </c>
      <c r="M1653" s="34">
        <v>215</v>
      </c>
    </row>
    <row r="1654" spans="1:13" x14ac:dyDescent="0.2">
      <c r="A1654" s="34" t="s">
        <v>102548</v>
      </c>
      <c r="B1654" s="34">
        <v>423</v>
      </c>
      <c r="C1654" s="34">
        <v>472</v>
      </c>
      <c r="D1654" s="34">
        <v>467</v>
      </c>
      <c r="E1654" s="34">
        <v>496</v>
      </c>
      <c r="F1654" s="34">
        <v>371</v>
      </c>
      <c r="G1654" s="34">
        <v>428</v>
      </c>
      <c r="H1654" s="34">
        <v>463</v>
      </c>
      <c r="I1654" s="34">
        <v>427</v>
      </c>
      <c r="J1654" s="34">
        <v>533</v>
      </c>
      <c r="K1654" s="34">
        <v>370</v>
      </c>
      <c r="L1654" s="34">
        <v>458</v>
      </c>
      <c r="M1654" s="34">
        <v>343</v>
      </c>
    </row>
    <row r="1655" spans="1:13" x14ac:dyDescent="0.2">
      <c r="A1655" s="34" t="s">
        <v>102549</v>
      </c>
      <c r="B1655" s="34">
        <v>375</v>
      </c>
      <c r="C1655" s="34">
        <v>347</v>
      </c>
      <c r="D1655" s="34">
        <v>372</v>
      </c>
      <c r="E1655" s="34">
        <v>364</v>
      </c>
      <c r="F1655" s="34">
        <v>272</v>
      </c>
      <c r="G1655" s="34">
        <v>355</v>
      </c>
      <c r="H1655" s="34">
        <v>388</v>
      </c>
      <c r="I1655" s="34">
        <v>343</v>
      </c>
      <c r="J1655" s="34">
        <v>344</v>
      </c>
      <c r="K1655" s="34">
        <v>305</v>
      </c>
      <c r="L1655" s="34">
        <v>292</v>
      </c>
      <c r="M1655" s="34">
        <v>283</v>
      </c>
    </row>
    <row r="1656" spans="1:13" x14ac:dyDescent="0.2">
      <c r="A1656" s="34" t="s">
        <v>102550</v>
      </c>
      <c r="B1656" s="34">
        <v>406</v>
      </c>
      <c r="C1656" s="34">
        <v>447</v>
      </c>
      <c r="D1656" s="34">
        <v>428</v>
      </c>
      <c r="E1656" s="34">
        <v>413</v>
      </c>
      <c r="F1656" s="34">
        <v>316</v>
      </c>
      <c r="G1656" s="34">
        <v>350</v>
      </c>
      <c r="H1656" s="34">
        <v>393</v>
      </c>
      <c r="I1656" s="34">
        <v>372</v>
      </c>
      <c r="J1656" s="34">
        <v>375</v>
      </c>
      <c r="K1656" s="34">
        <v>358</v>
      </c>
      <c r="L1656" s="34">
        <v>404</v>
      </c>
      <c r="M1656" s="34">
        <v>298</v>
      </c>
    </row>
    <row r="1657" spans="1:13" x14ac:dyDescent="0.2">
      <c r="A1657" s="34" t="s">
        <v>102551</v>
      </c>
      <c r="B1657" s="34">
        <v>171</v>
      </c>
      <c r="C1657" s="34">
        <v>159</v>
      </c>
      <c r="D1657" s="34">
        <v>217</v>
      </c>
      <c r="E1657" s="34">
        <v>156</v>
      </c>
      <c r="F1657" s="34">
        <v>182</v>
      </c>
      <c r="G1657" s="34">
        <v>145</v>
      </c>
      <c r="H1657" s="34">
        <v>179</v>
      </c>
      <c r="I1657" s="34">
        <v>180</v>
      </c>
      <c r="J1657" s="34">
        <v>185</v>
      </c>
      <c r="K1657" s="34">
        <v>129</v>
      </c>
      <c r="L1657" s="34">
        <v>193</v>
      </c>
      <c r="M1657" s="34">
        <v>128</v>
      </c>
    </row>
    <row r="1658" spans="1:13" x14ac:dyDescent="0.2">
      <c r="A1658" s="34" t="s">
        <v>102552</v>
      </c>
      <c r="B1658" s="34">
        <v>150</v>
      </c>
      <c r="C1658" s="34">
        <v>216</v>
      </c>
      <c r="D1658" s="34">
        <v>163</v>
      </c>
      <c r="E1658" s="34">
        <v>224</v>
      </c>
      <c r="F1658" s="34">
        <v>125</v>
      </c>
      <c r="G1658" s="34">
        <v>181</v>
      </c>
      <c r="H1658" s="34">
        <v>179</v>
      </c>
      <c r="I1658" s="34">
        <v>217</v>
      </c>
      <c r="J1658" s="34">
        <v>168</v>
      </c>
      <c r="K1658" s="34">
        <v>171</v>
      </c>
      <c r="L1658" s="34">
        <v>147</v>
      </c>
      <c r="M1658" s="34">
        <v>183</v>
      </c>
    </row>
    <row r="1659" spans="1:13" x14ac:dyDescent="0.2">
      <c r="A1659" s="34" t="s">
        <v>102553</v>
      </c>
      <c r="B1659" s="34">
        <v>428</v>
      </c>
      <c r="C1659" s="34">
        <v>411</v>
      </c>
      <c r="D1659" s="34">
        <v>396</v>
      </c>
      <c r="E1659" s="34">
        <v>460</v>
      </c>
      <c r="F1659" s="34">
        <v>450</v>
      </c>
      <c r="G1659" s="34">
        <v>444</v>
      </c>
      <c r="H1659" s="34">
        <v>456</v>
      </c>
      <c r="I1659" s="34">
        <v>436</v>
      </c>
      <c r="J1659" s="34">
        <v>440</v>
      </c>
      <c r="K1659" s="34">
        <v>331</v>
      </c>
      <c r="L1659" s="34">
        <v>403</v>
      </c>
      <c r="M1659" s="34">
        <v>339</v>
      </c>
    </row>
    <row r="1660" spans="1:13" x14ac:dyDescent="0.2">
      <c r="A1660" s="34" t="s">
        <v>102554</v>
      </c>
      <c r="B1660" s="34">
        <v>146</v>
      </c>
      <c r="C1660" s="34">
        <v>421</v>
      </c>
      <c r="D1660" s="34">
        <v>162</v>
      </c>
      <c r="E1660" s="34">
        <v>430</v>
      </c>
      <c r="F1660" s="34">
        <v>121</v>
      </c>
      <c r="G1660" s="34">
        <v>422</v>
      </c>
      <c r="H1660" s="34">
        <v>123</v>
      </c>
      <c r="I1660" s="34">
        <v>393</v>
      </c>
      <c r="J1660" s="34">
        <v>174</v>
      </c>
      <c r="K1660" s="34">
        <v>340</v>
      </c>
      <c r="L1660" s="34">
        <v>200</v>
      </c>
      <c r="M1660" s="34">
        <v>330</v>
      </c>
    </row>
    <row r="1661" spans="1:13" x14ac:dyDescent="0.2">
      <c r="A1661" s="34" t="s">
        <v>102555</v>
      </c>
      <c r="B1661" s="34">
        <v>406</v>
      </c>
      <c r="C1661" s="34">
        <v>405</v>
      </c>
      <c r="D1661" s="34">
        <v>350</v>
      </c>
      <c r="E1661" s="34">
        <v>392</v>
      </c>
      <c r="F1661" s="34">
        <v>431</v>
      </c>
      <c r="G1661" s="34">
        <v>337</v>
      </c>
      <c r="H1661" s="34">
        <v>465</v>
      </c>
      <c r="I1661" s="34">
        <v>361</v>
      </c>
      <c r="J1661" s="34">
        <v>408</v>
      </c>
      <c r="K1661" s="34">
        <v>336</v>
      </c>
      <c r="L1661" s="34">
        <v>348</v>
      </c>
      <c r="M1661" s="34">
        <v>293</v>
      </c>
    </row>
    <row r="1662" spans="1:13" x14ac:dyDescent="0.2">
      <c r="A1662" s="34" t="s">
        <v>102556</v>
      </c>
      <c r="B1662" s="34">
        <v>384</v>
      </c>
      <c r="C1662" s="34">
        <v>437</v>
      </c>
      <c r="D1662" s="34">
        <v>497</v>
      </c>
      <c r="E1662" s="34">
        <v>505</v>
      </c>
      <c r="F1662" s="34">
        <v>441</v>
      </c>
      <c r="G1662" s="34">
        <v>455</v>
      </c>
      <c r="H1662" s="34">
        <v>460</v>
      </c>
      <c r="I1662" s="34">
        <v>452</v>
      </c>
      <c r="J1662" s="34">
        <v>464</v>
      </c>
      <c r="K1662" s="34">
        <v>423</v>
      </c>
      <c r="L1662" s="34">
        <v>449</v>
      </c>
      <c r="M1662" s="34">
        <v>399</v>
      </c>
    </row>
    <row r="1663" spans="1:13" x14ac:dyDescent="0.2">
      <c r="A1663" s="34" t="s">
        <v>102557</v>
      </c>
      <c r="B1663" s="34">
        <v>261</v>
      </c>
      <c r="C1663" s="34">
        <v>357</v>
      </c>
      <c r="D1663" s="34">
        <v>360</v>
      </c>
      <c r="E1663" s="34">
        <v>351</v>
      </c>
      <c r="F1663" s="34">
        <v>202</v>
      </c>
      <c r="G1663" s="34">
        <v>332</v>
      </c>
      <c r="H1663" s="34">
        <v>252</v>
      </c>
      <c r="I1663" s="34">
        <v>316</v>
      </c>
      <c r="J1663" s="34">
        <v>272</v>
      </c>
      <c r="K1663" s="34">
        <v>307</v>
      </c>
      <c r="L1663" s="34">
        <v>293</v>
      </c>
      <c r="M1663" s="34">
        <v>301</v>
      </c>
    </row>
    <row r="1664" spans="1:13" x14ac:dyDescent="0.2">
      <c r="A1664" s="34" t="s">
        <v>102558</v>
      </c>
      <c r="B1664" s="34">
        <v>159</v>
      </c>
      <c r="C1664" s="34">
        <v>200</v>
      </c>
      <c r="D1664" s="34">
        <v>189</v>
      </c>
      <c r="E1664" s="34">
        <v>226</v>
      </c>
      <c r="F1664" s="34">
        <v>134</v>
      </c>
      <c r="G1664" s="34">
        <v>218</v>
      </c>
      <c r="H1664" s="34">
        <v>197</v>
      </c>
      <c r="I1664" s="34">
        <v>168</v>
      </c>
      <c r="J1664" s="34">
        <v>172</v>
      </c>
      <c r="K1664" s="34">
        <v>149</v>
      </c>
      <c r="L1664" s="34">
        <v>163</v>
      </c>
      <c r="M1664" s="34">
        <v>139</v>
      </c>
    </row>
    <row r="1665" spans="1:13" x14ac:dyDescent="0.2">
      <c r="A1665" s="34" t="s">
        <v>102559</v>
      </c>
      <c r="B1665" s="34">
        <v>569</v>
      </c>
      <c r="C1665" s="34">
        <v>571</v>
      </c>
      <c r="D1665" s="34">
        <v>659</v>
      </c>
      <c r="E1665" s="34">
        <v>549</v>
      </c>
      <c r="F1665" s="34">
        <v>513</v>
      </c>
      <c r="G1665" s="34">
        <v>513</v>
      </c>
      <c r="H1665" s="34">
        <v>607</v>
      </c>
      <c r="I1665" s="34">
        <v>524</v>
      </c>
      <c r="J1665" s="34">
        <v>658</v>
      </c>
      <c r="K1665" s="34">
        <v>399</v>
      </c>
      <c r="L1665" s="34">
        <v>482</v>
      </c>
      <c r="M1665" s="34">
        <v>443</v>
      </c>
    </row>
    <row r="1666" spans="1:13" x14ac:dyDescent="0.2">
      <c r="A1666" s="34" t="s">
        <v>102560</v>
      </c>
      <c r="B1666" s="34">
        <v>509</v>
      </c>
      <c r="C1666" s="34">
        <v>460</v>
      </c>
      <c r="D1666" s="34">
        <v>503</v>
      </c>
      <c r="E1666" s="34">
        <v>477</v>
      </c>
      <c r="F1666" s="34">
        <v>470</v>
      </c>
      <c r="G1666" s="34">
        <v>461</v>
      </c>
      <c r="H1666" s="34">
        <v>577</v>
      </c>
      <c r="I1666" s="34">
        <v>468</v>
      </c>
      <c r="J1666" s="34">
        <v>519</v>
      </c>
      <c r="K1666" s="34">
        <v>373</v>
      </c>
      <c r="L1666" s="34">
        <v>436</v>
      </c>
      <c r="M1666" s="34">
        <v>385</v>
      </c>
    </row>
    <row r="1667" spans="1:13" x14ac:dyDescent="0.2">
      <c r="A1667" s="34" t="s">
        <v>102561</v>
      </c>
      <c r="B1667" s="34">
        <v>819</v>
      </c>
      <c r="C1667" s="34">
        <v>1169</v>
      </c>
      <c r="D1667" s="34">
        <v>923</v>
      </c>
      <c r="E1667" s="34">
        <v>1302</v>
      </c>
      <c r="F1667" s="34">
        <v>776</v>
      </c>
      <c r="G1667" s="34">
        <v>1020</v>
      </c>
      <c r="H1667" s="34">
        <v>904</v>
      </c>
      <c r="I1667" s="34">
        <v>1068</v>
      </c>
      <c r="J1667" s="34">
        <v>973</v>
      </c>
      <c r="K1667" s="34">
        <v>962</v>
      </c>
      <c r="L1667" s="34">
        <v>876</v>
      </c>
      <c r="M1667" s="34">
        <v>868</v>
      </c>
    </row>
    <row r="1668" spans="1:13" x14ac:dyDescent="0.2">
      <c r="A1668" s="34" t="s">
        <v>102562</v>
      </c>
      <c r="B1668" s="34">
        <v>291</v>
      </c>
      <c r="C1668" s="34">
        <v>268</v>
      </c>
      <c r="D1668" s="34">
        <v>267</v>
      </c>
      <c r="E1668" s="34">
        <v>326</v>
      </c>
      <c r="F1668" s="34">
        <v>204</v>
      </c>
      <c r="G1668" s="34">
        <v>279</v>
      </c>
      <c r="H1668" s="34">
        <v>253</v>
      </c>
      <c r="I1668" s="34">
        <v>317</v>
      </c>
      <c r="J1668" s="34">
        <v>261</v>
      </c>
      <c r="K1668" s="34">
        <v>225</v>
      </c>
      <c r="L1668" s="34">
        <v>209</v>
      </c>
      <c r="M1668" s="34">
        <v>245</v>
      </c>
    </row>
    <row r="1669" spans="1:13" x14ac:dyDescent="0.2">
      <c r="A1669" s="34" t="s">
        <v>102563</v>
      </c>
      <c r="B1669" s="34">
        <v>247</v>
      </c>
      <c r="C1669" s="34">
        <v>231</v>
      </c>
      <c r="D1669" s="34">
        <v>189</v>
      </c>
      <c r="E1669" s="34">
        <v>241</v>
      </c>
      <c r="F1669" s="34">
        <v>159</v>
      </c>
      <c r="G1669" s="34">
        <v>167</v>
      </c>
      <c r="H1669" s="34">
        <v>207</v>
      </c>
      <c r="I1669" s="34">
        <v>202</v>
      </c>
      <c r="J1669" s="34">
        <v>185</v>
      </c>
      <c r="K1669" s="34">
        <v>165</v>
      </c>
      <c r="L1669" s="34">
        <v>175</v>
      </c>
      <c r="M1669" s="34">
        <v>168</v>
      </c>
    </row>
    <row r="1670" spans="1:13" x14ac:dyDescent="0.2">
      <c r="A1670" s="34" t="s">
        <v>102564</v>
      </c>
      <c r="B1670" s="34">
        <v>400</v>
      </c>
      <c r="C1670" s="34">
        <v>379</v>
      </c>
      <c r="D1670" s="34">
        <v>407</v>
      </c>
      <c r="E1670" s="34">
        <v>397</v>
      </c>
      <c r="F1670" s="34">
        <v>345</v>
      </c>
      <c r="G1670" s="34">
        <v>356</v>
      </c>
      <c r="H1670" s="34">
        <v>384</v>
      </c>
      <c r="I1670" s="34">
        <v>366</v>
      </c>
      <c r="J1670" s="34">
        <v>454</v>
      </c>
      <c r="K1670" s="34">
        <v>296</v>
      </c>
      <c r="L1670" s="34">
        <v>412</v>
      </c>
      <c r="M1670" s="34">
        <v>271</v>
      </c>
    </row>
    <row r="1671" spans="1:13" x14ac:dyDescent="0.2">
      <c r="A1671" s="34" t="s">
        <v>102565</v>
      </c>
      <c r="B1671" s="34">
        <v>238</v>
      </c>
      <c r="C1671" s="34">
        <v>315</v>
      </c>
      <c r="D1671" s="34">
        <v>273</v>
      </c>
      <c r="E1671" s="34">
        <v>349</v>
      </c>
      <c r="F1671" s="34">
        <v>303</v>
      </c>
      <c r="G1671" s="34">
        <v>302</v>
      </c>
      <c r="H1671" s="34">
        <v>295</v>
      </c>
      <c r="I1671" s="34">
        <v>323</v>
      </c>
      <c r="J1671" s="34">
        <v>333</v>
      </c>
      <c r="K1671" s="34">
        <v>227</v>
      </c>
      <c r="L1671" s="34">
        <v>242</v>
      </c>
      <c r="M1671" s="34">
        <v>226</v>
      </c>
    </row>
    <row r="1672" spans="1:13" x14ac:dyDescent="0.2">
      <c r="A1672" s="34" t="s">
        <v>102566</v>
      </c>
      <c r="B1672" s="34">
        <v>232</v>
      </c>
      <c r="C1672" s="34">
        <v>257</v>
      </c>
      <c r="D1672" s="34">
        <v>243</v>
      </c>
      <c r="E1672" s="34">
        <v>232</v>
      </c>
      <c r="F1672" s="34">
        <v>151</v>
      </c>
      <c r="G1672" s="34">
        <v>217</v>
      </c>
      <c r="H1672" s="34">
        <v>213</v>
      </c>
      <c r="I1672" s="34">
        <v>255</v>
      </c>
      <c r="J1672" s="34">
        <v>276</v>
      </c>
      <c r="K1672" s="34">
        <v>228</v>
      </c>
      <c r="L1672" s="34">
        <v>227</v>
      </c>
      <c r="M1672" s="34">
        <v>216</v>
      </c>
    </row>
    <row r="1673" spans="1:13" x14ac:dyDescent="0.2">
      <c r="A1673" s="34" t="s">
        <v>102567</v>
      </c>
      <c r="B1673" s="34">
        <v>155</v>
      </c>
      <c r="C1673" s="34">
        <v>251</v>
      </c>
      <c r="D1673" s="34">
        <v>257</v>
      </c>
      <c r="E1673" s="34">
        <v>249</v>
      </c>
      <c r="F1673" s="34">
        <v>230</v>
      </c>
      <c r="G1673" s="34">
        <v>202</v>
      </c>
      <c r="H1673" s="34">
        <v>242</v>
      </c>
      <c r="I1673" s="34">
        <v>241</v>
      </c>
      <c r="J1673" s="34">
        <v>212</v>
      </c>
      <c r="K1673" s="34">
        <v>208</v>
      </c>
      <c r="L1673" s="34">
        <v>226</v>
      </c>
      <c r="M1673" s="34">
        <v>204</v>
      </c>
    </row>
    <row r="1674" spans="1:13" x14ac:dyDescent="0.2">
      <c r="A1674" s="34" t="s">
        <v>102568</v>
      </c>
      <c r="B1674" s="34">
        <v>213</v>
      </c>
      <c r="C1674" s="34">
        <v>246</v>
      </c>
      <c r="D1674" s="34">
        <v>254</v>
      </c>
      <c r="E1674" s="34">
        <v>238</v>
      </c>
      <c r="F1674" s="34">
        <v>252</v>
      </c>
      <c r="G1674" s="34">
        <v>246</v>
      </c>
      <c r="H1674" s="34">
        <v>236</v>
      </c>
      <c r="I1674" s="34">
        <v>256</v>
      </c>
      <c r="J1674" s="34">
        <v>233</v>
      </c>
      <c r="K1674" s="34">
        <v>172</v>
      </c>
      <c r="L1674" s="34">
        <v>249</v>
      </c>
      <c r="M1674" s="34">
        <v>202</v>
      </c>
    </row>
    <row r="1675" spans="1:13" x14ac:dyDescent="0.2">
      <c r="A1675" s="34" t="s">
        <v>102569</v>
      </c>
      <c r="B1675" s="34">
        <v>102</v>
      </c>
      <c r="C1675" s="34">
        <v>98</v>
      </c>
      <c r="D1675" s="34">
        <v>140</v>
      </c>
      <c r="E1675" s="34">
        <v>117</v>
      </c>
      <c r="F1675" s="34">
        <v>100</v>
      </c>
      <c r="G1675" s="34">
        <v>106</v>
      </c>
      <c r="H1675" s="34">
        <v>98</v>
      </c>
      <c r="I1675" s="34">
        <v>123</v>
      </c>
      <c r="J1675" s="34">
        <v>99</v>
      </c>
      <c r="K1675" s="34">
        <v>100</v>
      </c>
      <c r="L1675" s="34">
        <v>106</v>
      </c>
      <c r="M1675" s="34">
        <v>102</v>
      </c>
    </row>
    <row r="1676" spans="1:13" x14ac:dyDescent="0.2">
      <c r="A1676" s="34" t="s">
        <v>102570</v>
      </c>
      <c r="B1676" s="34">
        <v>267</v>
      </c>
      <c r="C1676" s="34">
        <v>227</v>
      </c>
      <c r="D1676" s="34">
        <v>290</v>
      </c>
      <c r="E1676" s="34">
        <v>282</v>
      </c>
      <c r="F1676" s="34">
        <v>268</v>
      </c>
      <c r="G1676" s="34">
        <v>236</v>
      </c>
      <c r="H1676" s="34">
        <v>262</v>
      </c>
      <c r="I1676" s="34">
        <v>196</v>
      </c>
      <c r="J1676" s="34">
        <v>316</v>
      </c>
      <c r="K1676" s="34">
        <v>181</v>
      </c>
      <c r="L1676" s="34">
        <v>303</v>
      </c>
      <c r="M1676" s="34">
        <v>181</v>
      </c>
    </row>
    <row r="1677" spans="1:13" x14ac:dyDescent="0.2">
      <c r="A1677" s="34" t="s">
        <v>102571</v>
      </c>
      <c r="B1677" s="34">
        <v>247</v>
      </c>
      <c r="C1677" s="34">
        <v>244</v>
      </c>
      <c r="D1677" s="34">
        <v>212</v>
      </c>
      <c r="E1677" s="34">
        <v>290</v>
      </c>
      <c r="F1677" s="34">
        <v>242</v>
      </c>
      <c r="G1677" s="34">
        <v>237</v>
      </c>
      <c r="H1677" s="34">
        <v>228</v>
      </c>
      <c r="I1677" s="34">
        <v>200</v>
      </c>
      <c r="J1677" s="34">
        <v>228</v>
      </c>
      <c r="K1677" s="34">
        <v>209</v>
      </c>
      <c r="L1677" s="34">
        <v>246</v>
      </c>
      <c r="M1677" s="34">
        <v>189</v>
      </c>
    </row>
    <row r="1678" spans="1:13" x14ac:dyDescent="0.2">
      <c r="A1678" s="34" t="s">
        <v>102572</v>
      </c>
      <c r="B1678" s="34">
        <v>287</v>
      </c>
      <c r="C1678" s="34">
        <v>259</v>
      </c>
      <c r="D1678" s="34">
        <v>240</v>
      </c>
      <c r="E1678" s="34">
        <v>258</v>
      </c>
      <c r="F1678" s="34">
        <v>266</v>
      </c>
      <c r="G1678" s="34">
        <v>261</v>
      </c>
      <c r="H1678" s="34">
        <v>291</v>
      </c>
      <c r="I1678" s="34">
        <v>254</v>
      </c>
      <c r="J1678" s="34">
        <v>291</v>
      </c>
      <c r="K1678" s="34">
        <v>218</v>
      </c>
      <c r="L1678" s="34">
        <v>228</v>
      </c>
      <c r="M1678" s="34">
        <v>182</v>
      </c>
    </row>
    <row r="1679" spans="1:13" x14ac:dyDescent="0.2">
      <c r="A1679" s="34" t="s">
        <v>102573</v>
      </c>
      <c r="B1679" s="34">
        <v>362</v>
      </c>
      <c r="C1679" s="34">
        <v>278</v>
      </c>
      <c r="D1679" s="34">
        <v>412</v>
      </c>
      <c r="E1679" s="34">
        <v>387</v>
      </c>
      <c r="F1679" s="34">
        <v>328</v>
      </c>
      <c r="G1679" s="34">
        <v>330</v>
      </c>
      <c r="H1679" s="34">
        <v>361</v>
      </c>
      <c r="I1679" s="34">
        <v>331</v>
      </c>
      <c r="J1679" s="34">
        <v>353</v>
      </c>
      <c r="K1679" s="34">
        <v>276</v>
      </c>
      <c r="L1679" s="34">
        <v>340</v>
      </c>
      <c r="M1679" s="34">
        <v>227</v>
      </c>
    </row>
    <row r="1680" spans="1:13" x14ac:dyDescent="0.2">
      <c r="A1680" s="34" t="s">
        <v>102574</v>
      </c>
      <c r="B1680" s="34">
        <v>355</v>
      </c>
      <c r="C1680" s="34">
        <v>442</v>
      </c>
      <c r="D1680" s="34">
        <v>425</v>
      </c>
      <c r="E1680" s="34">
        <v>451</v>
      </c>
      <c r="F1680" s="34">
        <v>372</v>
      </c>
      <c r="G1680" s="34">
        <v>417</v>
      </c>
      <c r="H1680" s="34">
        <v>443</v>
      </c>
      <c r="I1680" s="34">
        <v>374</v>
      </c>
      <c r="J1680" s="34">
        <v>392</v>
      </c>
      <c r="K1680" s="34">
        <v>349</v>
      </c>
      <c r="L1680" s="34">
        <v>409</v>
      </c>
      <c r="M1680" s="34">
        <v>283</v>
      </c>
    </row>
    <row r="1681" spans="1:13" x14ac:dyDescent="0.2">
      <c r="A1681" s="34" t="s">
        <v>102575</v>
      </c>
      <c r="B1681" s="34">
        <v>461</v>
      </c>
      <c r="C1681" s="34">
        <v>404</v>
      </c>
      <c r="D1681" s="34">
        <v>460</v>
      </c>
      <c r="E1681" s="34">
        <v>408</v>
      </c>
      <c r="F1681" s="34">
        <v>333</v>
      </c>
      <c r="G1681" s="34">
        <v>396</v>
      </c>
      <c r="H1681" s="34">
        <v>395</v>
      </c>
      <c r="I1681" s="34">
        <v>386</v>
      </c>
      <c r="J1681" s="34">
        <v>405</v>
      </c>
      <c r="K1681" s="34">
        <v>334</v>
      </c>
      <c r="L1681" s="34">
        <v>336</v>
      </c>
      <c r="M1681" s="34">
        <v>290</v>
      </c>
    </row>
    <row r="1682" spans="1:13" x14ac:dyDescent="0.2">
      <c r="A1682" s="34" t="s">
        <v>102576</v>
      </c>
      <c r="B1682" s="34">
        <v>754</v>
      </c>
      <c r="C1682" s="34">
        <v>879</v>
      </c>
      <c r="D1682" s="34">
        <v>922</v>
      </c>
      <c r="E1682" s="34">
        <v>935</v>
      </c>
      <c r="F1682" s="34">
        <v>836</v>
      </c>
      <c r="G1682" s="34">
        <v>825</v>
      </c>
      <c r="H1682" s="34">
        <v>1099</v>
      </c>
      <c r="I1682" s="34">
        <v>894</v>
      </c>
      <c r="J1682" s="34">
        <v>1005</v>
      </c>
      <c r="K1682" s="34">
        <v>764</v>
      </c>
      <c r="L1682" s="34">
        <v>987</v>
      </c>
      <c r="M1682" s="34">
        <v>766</v>
      </c>
    </row>
    <row r="1683" spans="1:13" x14ac:dyDescent="0.2">
      <c r="A1683" s="34" t="s">
        <v>102577</v>
      </c>
      <c r="B1683" s="34">
        <v>286</v>
      </c>
      <c r="C1683" s="34">
        <v>335</v>
      </c>
      <c r="D1683" s="34">
        <v>345</v>
      </c>
      <c r="E1683" s="34">
        <v>348</v>
      </c>
      <c r="F1683" s="34">
        <v>263</v>
      </c>
      <c r="G1683" s="34">
        <v>294</v>
      </c>
      <c r="H1683" s="34">
        <v>362</v>
      </c>
      <c r="I1683" s="34">
        <v>328</v>
      </c>
      <c r="J1683" s="34">
        <v>320</v>
      </c>
      <c r="K1683" s="34">
        <v>262</v>
      </c>
      <c r="L1683" s="34">
        <v>352</v>
      </c>
      <c r="M1683" s="34">
        <v>242</v>
      </c>
    </row>
    <row r="1684" spans="1:13" x14ac:dyDescent="0.2">
      <c r="A1684" s="34" t="s">
        <v>102578</v>
      </c>
      <c r="B1684" s="34">
        <v>196</v>
      </c>
      <c r="C1684" s="34">
        <v>225</v>
      </c>
      <c r="D1684" s="34">
        <v>191</v>
      </c>
      <c r="E1684" s="34">
        <v>226</v>
      </c>
      <c r="F1684" s="34">
        <v>197</v>
      </c>
      <c r="G1684" s="34">
        <v>210</v>
      </c>
      <c r="H1684" s="34">
        <v>201</v>
      </c>
      <c r="I1684" s="34">
        <v>194</v>
      </c>
      <c r="J1684" s="34">
        <v>178</v>
      </c>
      <c r="K1684" s="34">
        <v>194</v>
      </c>
      <c r="L1684" s="34">
        <v>251</v>
      </c>
      <c r="M1684" s="34">
        <v>151</v>
      </c>
    </row>
    <row r="1685" spans="1:13" x14ac:dyDescent="0.2">
      <c r="A1685" s="34" t="s">
        <v>102579</v>
      </c>
      <c r="B1685" s="34">
        <v>402</v>
      </c>
      <c r="C1685" s="34">
        <v>672</v>
      </c>
      <c r="D1685" s="34">
        <v>320</v>
      </c>
      <c r="E1685" s="34">
        <v>709</v>
      </c>
      <c r="F1685" s="34">
        <v>366</v>
      </c>
      <c r="G1685" s="34">
        <v>583</v>
      </c>
      <c r="H1685" s="34">
        <v>444</v>
      </c>
      <c r="I1685" s="34">
        <v>592</v>
      </c>
      <c r="J1685" s="34">
        <v>448</v>
      </c>
      <c r="K1685" s="34">
        <v>512</v>
      </c>
      <c r="L1685" s="34">
        <v>411</v>
      </c>
      <c r="M1685" s="34">
        <v>540</v>
      </c>
    </row>
    <row r="1686" spans="1:13" x14ac:dyDescent="0.2">
      <c r="A1686" s="34" t="s">
        <v>102580</v>
      </c>
      <c r="B1686" s="34">
        <v>367</v>
      </c>
      <c r="C1686" s="34">
        <v>256</v>
      </c>
      <c r="D1686" s="34">
        <v>257</v>
      </c>
      <c r="E1686" s="34">
        <v>321</v>
      </c>
      <c r="F1686" s="34">
        <v>279</v>
      </c>
      <c r="G1686" s="34">
        <v>260</v>
      </c>
      <c r="H1686" s="34">
        <v>303</v>
      </c>
      <c r="I1686" s="34">
        <v>231</v>
      </c>
      <c r="J1686" s="34">
        <v>347</v>
      </c>
      <c r="K1686" s="34">
        <v>272</v>
      </c>
      <c r="L1686" s="34">
        <v>285</v>
      </c>
      <c r="M1686" s="34">
        <v>216</v>
      </c>
    </row>
    <row r="1687" spans="1:13" x14ac:dyDescent="0.2">
      <c r="A1687" s="34" t="s">
        <v>102581</v>
      </c>
      <c r="B1687" s="34">
        <v>286</v>
      </c>
      <c r="C1687" s="34">
        <v>216</v>
      </c>
      <c r="D1687" s="34">
        <v>246</v>
      </c>
      <c r="E1687" s="34">
        <v>238</v>
      </c>
      <c r="F1687" s="34">
        <v>239</v>
      </c>
      <c r="G1687" s="34">
        <v>231</v>
      </c>
      <c r="H1687" s="34">
        <v>286</v>
      </c>
      <c r="I1687" s="34">
        <v>297</v>
      </c>
      <c r="J1687" s="34">
        <v>233</v>
      </c>
      <c r="K1687" s="34">
        <v>193</v>
      </c>
      <c r="L1687" s="34">
        <v>234</v>
      </c>
      <c r="M1687" s="34">
        <v>156</v>
      </c>
    </row>
    <row r="1688" spans="1:13" x14ac:dyDescent="0.2">
      <c r="A1688" s="34" t="s">
        <v>102582</v>
      </c>
      <c r="B1688" s="34">
        <v>243</v>
      </c>
      <c r="C1688" s="34">
        <v>253</v>
      </c>
      <c r="D1688" s="34">
        <v>255</v>
      </c>
      <c r="E1688" s="34">
        <v>213</v>
      </c>
      <c r="F1688" s="34">
        <v>192</v>
      </c>
      <c r="G1688" s="34">
        <v>230</v>
      </c>
      <c r="H1688" s="34">
        <v>284</v>
      </c>
      <c r="I1688" s="34">
        <v>241</v>
      </c>
      <c r="J1688" s="34">
        <v>191</v>
      </c>
      <c r="K1688" s="34">
        <v>177</v>
      </c>
      <c r="L1688" s="34">
        <v>230</v>
      </c>
      <c r="M1688" s="34">
        <v>174</v>
      </c>
    </row>
    <row r="1689" spans="1:13" x14ac:dyDescent="0.2">
      <c r="A1689" s="34" t="s">
        <v>102583</v>
      </c>
      <c r="B1689" s="34">
        <v>286</v>
      </c>
      <c r="C1689" s="34">
        <v>335</v>
      </c>
      <c r="D1689" s="34">
        <v>310</v>
      </c>
      <c r="E1689" s="34">
        <v>367</v>
      </c>
      <c r="F1689" s="34">
        <v>271</v>
      </c>
      <c r="G1689" s="34">
        <v>306</v>
      </c>
      <c r="H1689" s="34">
        <v>296</v>
      </c>
      <c r="I1689" s="34">
        <v>364</v>
      </c>
      <c r="J1689" s="34">
        <v>300</v>
      </c>
      <c r="K1689" s="34">
        <v>252</v>
      </c>
      <c r="L1689" s="34">
        <v>307</v>
      </c>
      <c r="M1689" s="34">
        <v>273</v>
      </c>
    </row>
    <row r="1690" spans="1:13" x14ac:dyDescent="0.2">
      <c r="A1690" s="34" t="s">
        <v>102584</v>
      </c>
      <c r="B1690" s="34">
        <v>245</v>
      </c>
      <c r="C1690" s="34">
        <v>269</v>
      </c>
      <c r="D1690" s="34">
        <v>242</v>
      </c>
      <c r="E1690" s="34">
        <v>260</v>
      </c>
      <c r="F1690" s="34">
        <v>234</v>
      </c>
      <c r="G1690" s="34">
        <v>260</v>
      </c>
      <c r="H1690" s="34">
        <v>242</v>
      </c>
      <c r="I1690" s="34">
        <v>271</v>
      </c>
      <c r="J1690" s="34">
        <v>290</v>
      </c>
      <c r="K1690" s="34">
        <v>209</v>
      </c>
      <c r="L1690" s="34">
        <v>217</v>
      </c>
      <c r="M1690" s="34">
        <v>210</v>
      </c>
    </row>
    <row r="1691" spans="1:13" x14ac:dyDescent="0.2">
      <c r="A1691" s="34" t="s">
        <v>102585</v>
      </c>
      <c r="B1691" s="34">
        <v>294</v>
      </c>
      <c r="C1691" s="34">
        <v>442</v>
      </c>
      <c r="D1691" s="34">
        <v>320</v>
      </c>
      <c r="E1691" s="34">
        <v>450</v>
      </c>
      <c r="F1691" s="34">
        <v>258</v>
      </c>
      <c r="G1691" s="34">
        <v>439</v>
      </c>
      <c r="H1691" s="34">
        <v>381</v>
      </c>
      <c r="I1691" s="34">
        <v>465</v>
      </c>
      <c r="J1691" s="34">
        <v>326</v>
      </c>
      <c r="K1691" s="34">
        <v>358</v>
      </c>
      <c r="L1691" s="34">
        <v>259</v>
      </c>
      <c r="M1691" s="34">
        <v>355</v>
      </c>
    </row>
    <row r="1692" spans="1:13" x14ac:dyDescent="0.2">
      <c r="A1692" s="34" t="s">
        <v>102586</v>
      </c>
      <c r="B1692" s="34">
        <v>411</v>
      </c>
      <c r="C1692" s="34">
        <v>451</v>
      </c>
      <c r="D1692" s="34">
        <v>556</v>
      </c>
      <c r="E1692" s="34">
        <v>539</v>
      </c>
      <c r="F1692" s="34">
        <v>479</v>
      </c>
      <c r="G1692" s="34">
        <v>465</v>
      </c>
      <c r="H1692" s="34">
        <v>546</v>
      </c>
      <c r="I1692" s="34">
        <v>466</v>
      </c>
      <c r="J1692" s="34">
        <v>532</v>
      </c>
      <c r="K1692" s="34">
        <v>378</v>
      </c>
      <c r="L1692" s="34">
        <v>479</v>
      </c>
      <c r="M1692" s="34">
        <v>369</v>
      </c>
    </row>
    <row r="1693" spans="1:13" x14ac:dyDescent="0.2">
      <c r="A1693" s="34" t="s">
        <v>102587</v>
      </c>
      <c r="B1693" s="34">
        <v>444</v>
      </c>
      <c r="C1693" s="34">
        <v>414</v>
      </c>
      <c r="D1693" s="34">
        <v>515</v>
      </c>
      <c r="E1693" s="34">
        <v>479</v>
      </c>
      <c r="F1693" s="34">
        <v>378</v>
      </c>
      <c r="G1693" s="34">
        <v>412</v>
      </c>
      <c r="H1693" s="34">
        <v>463</v>
      </c>
      <c r="I1693" s="34">
        <v>412</v>
      </c>
      <c r="J1693" s="34">
        <v>384</v>
      </c>
      <c r="K1693" s="34">
        <v>327</v>
      </c>
      <c r="L1693" s="34">
        <v>335</v>
      </c>
      <c r="M1693" s="34">
        <v>320</v>
      </c>
    </row>
    <row r="1694" spans="1:13" x14ac:dyDescent="0.2">
      <c r="A1694" s="34" t="s">
        <v>102588</v>
      </c>
      <c r="B1694" s="34">
        <v>147</v>
      </c>
      <c r="C1694" s="34">
        <v>165</v>
      </c>
      <c r="D1694" s="34">
        <v>194</v>
      </c>
      <c r="E1694" s="34">
        <v>145</v>
      </c>
      <c r="F1694" s="34">
        <v>118</v>
      </c>
      <c r="G1694" s="34">
        <v>187</v>
      </c>
      <c r="H1694" s="34">
        <v>170</v>
      </c>
      <c r="I1694" s="34">
        <v>131</v>
      </c>
      <c r="J1694" s="34">
        <v>167</v>
      </c>
      <c r="K1694" s="34">
        <v>145</v>
      </c>
      <c r="L1694" s="34">
        <v>102</v>
      </c>
      <c r="M1694" s="34">
        <v>165</v>
      </c>
    </row>
    <row r="1695" spans="1:13" x14ac:dyDescent="0.2">
      <c r="A1695" s="34" t="s">
        <v>102589</v>
      </c>
      <c r="B1695" s="34">
        <v>203</v>
      </c>
      <c r="C1695" s="34">
        <v>277</v>
      </c>
      <c r="D1695" s="34">
        <v>287</v>
      </c>
      <c r="E1695" s="34">
        <v>303</v>
      </c>
      <c r="F1695" s="34">
        <v>246</v>
      </c>
      <c r="G1695" s="34">
        <v>277</v>
      </c>
      <c r="H1695" s="34">
        <v>280</v>
      </c>
      <c r="I1695" s="34">
        <v>283</v>
      </c>
      <c r="J1695" s="34">
        <v>272</v>
      </c>
      <c r="K1695" s="34">
        <v>209</v>
      </c>
      <c r="L1695" s="34">
        <v>181</v>
      </c>
      <c r="M1695" s="34">
        <v>217</v>
      </c>
    </row>
    <row r="1696" spans="1:13" x14ac:dyDescent="0.2">
      <c r="A1696" s="34" t="s">
        <v>102590</v>
      </c>
      <c r="B1696" s="34">
        <v>171</v>
      </c>
      <c r="C1696" s="34">
        <v>152</v>
      </c>
      <c r="D1696" s="34">
        <v>155</v>
      </c>
      <c r="E1696" s="34">
        <v>204</v>
      </c>
      <c r="F1696" s="34">
        <v>146</v>
      </c>
      <c r="G1696" s="34">
        <v>226</v>
      </c>
      <c r="H1696" s="34">
        <v>234</v>
      </c>
      <c r="I1696" s="34">
        <v>172</v>
      </c>
      <c r="J1696" s="34">
        <v>213</v>
      </c>
      <c r="K1696" s="34">
        <v>135</v>
      </c>
      <c r="L1696" s="34">
        <v>184</v>
      </c>
      <c r="M1696" s="34">
        <v>128</v>
      </c>
    </row>
    <row r="1697" spans="1:13" x14ac:dyDescent="0.2">
      <c r="A1697" s="34" t="s">
        <v>102591</v>
      </c>
      <c r="B1697" s="34">
        <v>104</v>
      </c>
      <c r="C1697" s="34">
        <v>240</v>
      </c>
      <c r="D1697" s="34">
        <v>124</v>
      </c>
      <c r="E1697" s="34">
        <v>195</v>
      </c>
      <c r="F1697" s="34">
        <v>129</v>
      </c>
      <c r="G1697" s="34">
        <v>202</v>
      </c>
      <c r="H1697" s="34">
        <v>140</v>
      </c>
      <c r="I1697" s="34">
        <v>227</v>
      </c>
      <c r="J1697" s="34">
        <v>165</v>
      </c>
      <c r="K1697" s="34">
        <v>181</v>
      </c>
      <c r="L1697" s="34">
        <v>90</v>
      </c>
      <c r="M1697" s="34">
        <v>167</v>
      </c>
    </row>
    <row r="1698" spans="1:13" x14ac:dyDescent="0.2">
      <c r="A1698" s="34" t="s">
        <v>102592</v>
      </c>
      <c r="B1698" s="34">
        <v>172</v>
      </c>
      <c r="C1698" s="34">
        <v>227</v>
      </c>
      <c r="D1698" s="34">
        <v>209</v>
      </c>
      <c r="E1698" s="34">
        <v>274</v>
      </c>
      <c r="F1698" s="34">
        <v>158</v>
      </c>
      <c r="G1698" s="34">
        <v>205</v>
      </c>
      <c r="H1698" s="34">
        <v>256</v>
      </c>
      <c r="I1698" s="34">
        <v>236</v>
      </c>
      <c r="J1698" s="34">
        <v>228</v>
      </c>
      <c r="K1698" s="34">
        <v>218</v>
      </c>
      <c r="L1698" s="34">
        <v>138</v>
      </c>
      <c r="M1698" s="34">
        <v>206</v>
      </c>
    </row>
    <row r="1699" spans="1:13" x14ac:dyDescent="0.2">
      <c r="A1699" s="34" t="s">
        <v>102593</v>
      </c>
      <c r="B1699" s="34">
        <v>307</v>
      </c>
      <c r="C1699" s="34">
        <v>401</v>
      </c>
      <c r="D1699" s="34">
        <v>348</v>
      </c>
      <c r="E1699" s="34">
        <v>429</v>
      </c>
      <c r="F1699" s="34">
        <v>336</v>
      </c>
      <c r="G1699" s="34">
        <v>361</v>
      </c>
      <c r="H1699" s="34">
        <v>334</v>
      </c>
      <c r="I1699" s="34">
        <v>404</v>
      </c>
      <c r="J1699" s="34">
        <v>463</v>
      </c>
      <c r="K1699" s="34">
        <v>278</v>
      </c>
      <c r="L1699" s="34">
        <v>392</v>
      </c>
      <c r="M1699" s="34">
        <v>279</v>
      </c>
    </row>
    <row r="1700" spans="1:13" x14ac:dyDescent="0.2">
      <c r="A1700" s="34" t="s">
        <v>102594</v>
      </c>
      <c r="B1700" s="34">
        <v>139</v>
      </c>
      <c r="C1700" s="34">
        <v>192</v>
      </c>
      <c r="D1700" s="34">
        <v>173</v>
      </c>
      <c r="E1700" s="34">
        <v>132</v>
      </c>
      <c r="F1700" s="34">
        <v>160</v>
      </c>
      <c r="G1700" s="34">
        <v>139</v>
      </c>
      <c r="H1700" s="34">
        <v>133</v>
      </c>
      <c r="I1700" s="34">
        <v>159</v>
      </c>
      <c r="J1700" s="34">
        <v>148</v>
      </c>
      <c r="K1700" s="34">
        <v>141</v>
      </c>
      <c r="L1700" s="34">
        <v>129</v>
      </c>
      <c r="M1700" s="34">
        <v>120</v>
      </c>
    </row>
    <row r="1701" spans="1:13" x14ac:dyDescent="0.2">
      <c r="A1701" s="34" t="s">
        <v>102595</v>
      </c>
      <c r="B1701" s="34">
        <v>248</v>
      </c>
      <c r="C1701" s="34">
        <v>293</v>
      </c>
      <c r="D1701" s="34">
        <v>231</v>
      </c>
      <c r="E1701" s="34">
        <v>351</v>
      </c>
      <c r="F1701" s="34">
        <v>262</v>
      </c>
      <c r="G1701" s="34">
        <v>294</v>
      </c>
      <c r="H1701" s="34">
        <v>299</v>
      </c>
      <c r="I1701" s="34">
        <v>259</v>
      </c>
      <c r="J1701" s="34">
        <v>266</v>
      </c>
      <c r="K1701" s="34">
        <v>227</v>
      </c>
      <c r="L1701" s="34">
        <v>240</v>
      </c>
      <c r="M1701" s="34">
        <v>252</v>
      </c>
    </row>
    <row r="1702" spans="1:13" x14ac:dyDescent="0.2">
      <c r="A1702" s="34" t="s">
        <v>102596</v>
      </c>
      <c r="B1702" s="34">
        <v>505</v>
      </c>
      <c r="C1702" s="34">
        <v>615</v>
      </c>
      <c r="D1702" s="34">
        <v>574</v>
      </c>
      <c r="E1702" s="34">
        <v>545</v>
      </c>
      <c r="F1702" s="34">
        <v>536</v>
      </c>
      <c r="G1702" s="34">
        <v>509</v>
      </c>
      <c r="H1702" s="34">
        <v>651</v>
      </c>
      <c r="I1702" s="34">
        <v>579</v>
      </c>
      <c r="J1702" s="34">
        <v>598</v>
      </c>
      <c r="K1702" s="34">
        <v>429</v>
      </c>
      <c r="L1702" s="34">
        <v>580</v>
      </c>
      <c r="M1702" s="34">
        <v>387</v>
      </c>
    </row>
    <row r="1703" spans="1:13" x14ac:dyDescent="0.2">
      <c r="A1703" s="34" t="s">
        <v>102597</v>
      </c>
      <c r="B1703" s="34">
        <v>810</v>
      </c>
      <c r="C1703" s="34">
        <v>942</v>
      </c>
      <c r="D1703" s="34">
        <v>1132</v>
      </c>
      <c r="E1703" s="34">
        <v>1132</v>
      </c>
      <c r="F1703" s="34">
        <v>926</v>
      </c>
      <c r="G1703" s="34">
        <v>922</v>
      </c>
      <c r="H1703" s="34">
        <v>1123</v>
      </c>
      <c r="I1703" s="34">
        <v>966</v>
      </c>
      <c r="J1703" s="34">
        <v>1144</v>
      </c>
      <c r="K1703" s="34">
        <v>857</v>
      </c>
      <c r="L1703" s="34">
        <v>952</v>
      </c>
      <c r="M1703" s="34">
        <v>831</v>
      </c>
    </row>
    <row r="1704" spans="1:13" x14ac:dyDescent="0.2">
      <c r="A1704" s="34" t="s">
        <v>102598</v>
      </c>
      <c r="B1704" s="34">
        <v>262</v>
      </c>
      <c r="C1704" s="34">
        <v>425</v>
      </c>
      <c r="D1704" s="34">
        <v>392</v>
      </c>
      <c r="E1704" s="34">
        <v>460</v>
      </c>
      <c r="F1704" s="34">
        <v>278</v>
      </c>
      <c r="G1704" s="34">
        <v>376</v>
      </c>
      <c r="H1704" s="34">
        <v>335</v>
      </c>
      <c r="I1704" s="34">
        <v>385</v>
      </c>
      <c r="J1704" s="34">
        <v>377</v>
      </c>
      <c r="K1704" s="34">
        <v>322</v>
      </c>
      <c r="L1704" s="34">
        <v>350</v>
      </c>
      <c r="M1704" s="34">
        <v>363</v>
      </c>
    </row>
    <row r="1705" spans="1:13" x14ac:dyDescent="0.2">
      <c r="A1705" s="34" t="s">
        <v>102599</v>
      </c>
      <c r="B1705" s="34">
        <v>498</v>
      </c>
      <c r="C1705" s="34">
        <v>474</v>
      </c>
      <c r="D1705" s="34">
        <v>490</v>
      </c>
      <c r="E1705" s="34">
        <v>503</v>
      </c>
      <c r="F1705" s="34">
        <v>453</v>
      </c>
      <c r="G1705" s="34">
        <v>468</v>
      </c>
      <c r="H1705" s="34">
        <v>479</v>
      </c>
      <c r="I1705" s="34">
        <v>516</v>
      </c>
      <c r="J1705" s="34">
        <v>524</v>
      </c>
      <c r="K1705" s="34">
        <v>404</v>
      </c>
      <c r="L1705" s="34">
        <v>470</v>
      </c>
      <c r="M1705" s="34">
        <v>391</v>
      </c>
    </row>
    <row r="1706" spans="1:13" x14ac:dyDescent="0.2">
      <c r="A1706" s="34" t="s">
        <v>102600</v>
      </c>
      <c r="B1706" s="34">
        <v>325</v>
      </c>
      <c r="C1706" s="34">
        <v>369</v>
      </c>
      <c r="D1706" s="34">
        <v>431</v>
      </c>
      <c r="E1706" s="34">
        <v>384</v>
      </c>
      <c r="F1706" s="34">
        <v>361</v>
      </c>
      <c r="G1706" s="34">
        <v>371</v>
      </c>
      <c r="H1706" s="34">
        <v>486</v>
      </c>
      <c r="I1706" s="34">
        <v>409</v>
      </c>
      <c r="J1706" s="34">
        <v>384</v>
      </c>
      <c r="K1706" s="34">
        <v>295</v>
      </c>
      <c r="L1706" s="34">
        <v>340</v>
      </c>
      <c r="M1706" s="34">
        <v>290</v>
      </c>
    </row>
    <row r="1707" spans="1:13" x14ac:dyDescent="0.2">
      <c r="A1707" s="34" t="s">
        <v>102601</v>
      </c>
      <c r="B1707" s="34">
        <v>265</v>
      </c>
      <c r="C1707" s="34">
        <v>154</v>
      </c>
      <c r="D1707" s="34">
        <v>287</v>
      </c>
      <c r="E1707" s="34">
        <v>267</v>
      </c>
      <c r="F1707" s="34">
        <v>197</v>
      </c>
      <c r="G1707" s="34">
        <v>229</v>
      </c>
      <c r="H1707" s="34">
        <v>241</v>
      </c>
      <c r="I1707" s="34">
        <v>226</v>
      </c>
      <c r="J1707" s="34">
        <v>266</v>
      </c>
      <c r="K1707" s="34">
        <v>177</v>
      </c>
      <c r="L1707" s="34">
        <v>270</v>
      </c>
      <c r="M1707" s="34">
        <v>160</v>
      </c>
    </row>
    <row r="1708" spans="1:13" x14ac:dyDescent="0.2">
      <c r="A1708" s="34" t="s">
        <v>102602</v>
      </c>
      <c r="B1708" s="34">
        <v>209</v>
      </c>
      <c r="C1708" s="34">
        <v>238</v>
      </c>
      <c r="D1708" s="34">
        <v>184</v>
      </c>
      <c r="E1708" s="34">
        <v>217</v>
      </c>
      <c r="F1708" s="34">
        <v>177</v>
      </c>
      <c r="G1708" s="34">
        <v>213</v>
      </c>
      <c r="H1708" s="34">
        <v>245</v>
      </c>
      <c r="I1708" s="34">
        <v>172</v>
      </c>
      <c r="J1708" s="34">
        <v>185</v>
      </c>
      <c r="K1708" s="34">
        <v>168</v>
      </c>
      <c r="L1708" s="34">
        <v>138</v>
      </c>
      <c r="M1708" s="34">
        <v>162</v>
      </c>
    </row>
    <row r="1709" spans="1:13" x14ac:dyDescent="0.2">
      <c r="A1709" s="34" t="s">
        <v>102603</v>
      </c>
      <c r="B1709" s="34">
        <v>288</v>
      </c>
      <c r="C1709" s="34">
        <v>349</v>
      </c>
      <c r="D1709" s="34">
        <v>289</v>
      </c>
      <c r="E1709" s="34">
        <v>342</v>
      </c>
      <c r="F1709" s="34">
        <v>248</v>
      </c>
      <c r="G1709" s="34">
        <v>321</v>
      </c>
      <c r="H1709" s="34">
        <v>321</v>
      </c>
      <c r="I1709" s="34">
        <v>311</v>
      </c>
      <c r="J1709" s="34">
        <v>274</v>
      </c>
      <c r="K1709" s="34">
        <v>227</v>
      </c>
      <c r="L1709" s="34">
        <v>276</v>
      </c>
      <c r="M1709" s="34">
        <v>209</v>
      </c>
    </row>
    <row r="1710" spans="1:13" x14ac:dyDescent="0.2">
      <c r="A1710" s="34" t="s">
        <v>102604</v>
      </c>
      <c r="B1710" s="34">
        <v>65</v>
      </c>
      <c r="C1710" s="34">
        <v>108</v>
      </c>
      <c r="D1710" s="34">
        <v>82</v>
      </c>
      <c r="E1710" s="34">
        <v>71</v>
      </c>
      <c r="F1710" s="34">
        <v>63</v>
      </c>
      <c r="G1710" s="34">
        <v>74</v>
      </c>
      <c r="H1710" s="34">
        <v>95</v>
      </c>
      <c r="I1710" s="34">
        <v>83</v>
      </c>
      <c r="J1710" s="34">
        <v>76</v>
      </c>
      <c r="K1710" s="34">
        <v>52</v>
      </c>
      <c r="L1710" s="34">
        <v>69</v>
      </c>
      <c r="M1710" s="34">
        <v>72</v>
      </c>
    </row>
    <row r="1711" spans="1:13" x14ac:dyDescent="0.2">
      <c r="A1711" s="34" t="s">
        <v>102605</v>
      </c>
      <c r="B1711" s="34">
        <v>194</v>
      </c>
      <c r="C1711" s="34">
        <v>208</v>
      </c>
      <c r="D1711" s="34">
        <v>218</v>
      </c>
      <c r="E1711" s="34">
        <v>209</v>
      </c>
      <c r="F1711" s="34">
        <v>138</v>
      </c>
      <c r="G1711" s="34">
        <v>183</v>
      </c>
      <c r="H1711" s="34">
        <v>243</v>
      </c>
      <c r="I1711" s="34">
        <v>246</v>
      </c>
      <c r="J1711" s="34">
        <v>250</v>
      </c>
      <c r="K1711" s="34">
        <v>174</v>
      </c>
      <c r="L1711" s="34">
        <v>239</v>
      </c>
      <c r="M1711" s="34">
        <v>190</v>
      </c>
    </row>
    <row r="1712" spans="1:13" x14ac:dyDescent="0.2">
      <c r="A1712" s="34" t="s">
        <v>102606</v>
      </c>
      <c r="B1712" s="34">
        <v>172</v>
      </c>
      <c r="C1712" s="34">
        <v>137</v>
      </c>
      <c r="D1712" s="34">
        <v>153</v>
      </c>
      <c r="E1712" s="34">
        <v>149</v>
      </c>
      <c r="F1712" s="34">
        <v>142</v>
      </c>
      <c r="G1712" s="34">
        <v>134</v>
      </c>
      <c r="H1712" s="34">
        <v>169</v>
      </c>
      <c r="I1712" s="34">
        <v>145</v>
      </c>
      <c r="J1712" s="34">
        <v>168</v>
      </c>
      <c r="K1712" s="34">
        <v>113</v>
      </c>
      <c r="L1712" s="34">
        <v>105</v>
      </c>
      <c r="M1712" s="34">
        <v>126</v>
      </c>
    </row>
    <row r="1713" spans="1:13" x14ac:dyDescent="0.2">
      <c r="A1713" s="34" t="s">
        <v>102607</v>
      </c>
      <c r="B1713" s="34">
        <v>189</v>
      </c>
      <c r="C1713" s="34">
        <v>161</v>
      </c>
      <c r="D1713" s="34">
        <v>169</v>
      </c>
      <c r="E1713" s="34">
        <v>180</v>
      </c>
      <c r="F1713" s="34">
        <v>173</v>
      </c>
      <c r="G1713" s="34">
        <v>187</v>
      </c>
      <c r="H1713" s="34">
        <v>196</v>
      </c>
      <c r="I1713" s="34">
        <v>185</v>
      </c>
      <c r="J1713" s="34">
        <v>157</v>
      </c>
      <c r="K1713" s="34">
        <v>131</v>
      </c>
      <c r="L1713" s="34">
        <v>143</v>
      </c>
      <c r="M1713" s="34">
        <v>160</v>
      </c>
    </row>
    <row r="1714" spans="1:13" x14ac:dyDescent="0.2">
      <c r="A1714" s="34" t="s">
        <v>102608</v>
      </c>
      <c r="B1714" s="34">
        <v>183</v>
      </c>
      <c r="C1714" s="34">
        <v>128</v>
      </c>
      <c r="D1714" s="34">
        <v>216</v>
      </c>
      <c r="E1714" s="34">
        <v>180</v>
      </c>
      <c r="F1714" s="34">
        <v>139</v>
      </c>
      <c r="G1714" s="34">
        <v>147</v>
      </c>
      <c r="H1714" s="34">
        <v>180</v>
      </c>
      <c r="I1714" s="34">
        <v>172</v>
      </c>
      <c r="J1714" s="34">
        <v>137</v>
      </c>
      <c r="K1714" s="34">
        <v>108</v>
      </c>
      <c r="L1714" s="34">
        <v>141</v>
      </c>
      <c r="M1714" s="34">
        <v>142</v>
      </c>
    </row>
    <row r="1715" spans="1:13" x14ac:dyDescent="0.2">
      <c r="A1715" s="34" t="s">
        <v>102609</v>
      </c>
      <c r="B1715" s="34">
        <v>119</v>
      </c>
      <c r="C1715" s="34">
        <v>140</v>
      </c>
      <c r="D1715" s="34">
        <v>129</v>
      </c>
      <c r="E1715" s="34">
        <v>139</v>
      </c>
      <c r="F1715" s="34">
        <v>162</v>
      </c>
      <c r="G1715" s="34">
        <v>114</v>
      </c>
      <c r="H1715" s="34">
        <v>176</v>
      </c>
      <c r="I1715" s="34">
        <v>96</v>
      </c>
      <c r="J1715" s="34">
        <v>124</v>
      </c>
      <c r="K1715" s="34">
        <v>107</v>
      </c>
      <c r="L1715" s="34">
        <v>127</v>
      </c>
      <c r="M1715" s="34">
        <v>102</v>
      </c>
    </row>
    <row r="1716" spans="1:13" x14ac:dyDescent="0.2">
      <c r="A1716" s="34" t="s">
        <v>102610</v>
      </c>
      <c r="B1716" s="34">
        <v>356</v>
      </c>
      <c r="C1716" s="34">
        <v>329</v>
      </c>
      <c r="D1716" s="34">
        <v>383</v>
      </c>
      <c r="E1716" s="34">
        <v>388</v>
      </c>
      <c r="F1716" s="34">
        <v>350</v>
      </c>
      <c r="G1716" s="34">
        <v>269</v>
      </c>
      <c r="H1716" s="34">
        <v>403</v>
      </c>
      <c r="I1716" s="34">
        <v>298</v>
      </c>
      <c r="J1716" s="34">
        <v>406</v>
      </c>
      <c r="K1716" s="34">
        <v>284</v>
      </c>
      <c r="L1716" s="34">
        <v>390</v>
      </c>
      <c r="M1716" s="34">
        <v>256</v>
      </c>
    </row>
    <row r="1717" spans="1:13" x14ac:dyDescent="0.2">
      <c r="A1717" s="34" t="s">
        <v>102611</v>
      </c>
      <c r="B1717" s="34">
        <v>205</v>
      </c>
      <c r="C1717" s="34">
        <v>230</v>
      </c>
      <c r="D1717" s="34">
        <v>314</v>
      </c>
      <c r="E1717" s="34">
        <v>280</v>
      </c>
      <c r="F1717" s="34">
        <v>251</v>
      </c>
      <c r="G1717" s="34">
        <v>233</v>
      </c>
      <c r="H1717" s="34">
        <v>287</v>
      </c>
      <c r="I1717" s="34">
        <v>247</v>
      </c>
      <c r="J1717" s="34">
        <v>244</v>
      </c>
      <c r="K1717" s="34">
        <v>193</v>
      </c>
      <c r="L1717" s="34">
        <v>217</v>
      </c>
      <c r="M1717" s="34">
        <v>212</v>
      </c>
    </row>
    <row r="1718" spans="1:13" x14ac:dyDescent="0.2">
      <c r="A1718" s="34" t="s">
        <v>102612</v>
      </c>
      <c r="B1718" s="34">
        <v>73</v>
      </c>
      <c r="C1718" s="34">
        <v>95</v>
      </c>
      <c r="D1718" s="34">
        <v>99</v>
      </c>
      <c r="E1718" s="34">
        <v>87</v>
      </c>
      <c r="F1718" s="34">
        <v>65</v>
      </c>
      <c r="G1718" s="34">
        <v>80</v>
      </c>
      <c r="H1718" s="34">
        <v>95</v>
      </c>
      <c r="I1718" s="34">
        <v>110</v>
      </c>
      <c r="J1718" s="34">
        <v>90</v>
      </c>
      <c r="K1718" s="34">
        <v>75</v>
      </c>
      <c r="L1718" s="34">
        <v>56</v>
      </c>
      <c r="M1718" s="34">
        <v>81</v>
      </c>
    </row>
    <row r="1719" spans="1:13" x14ac:dyDescent="0.2">
      <c r="A1719" s="34" t="s">
        <v>102613</v>
      </c>
      <c r="B1719" s="34">
        <v>280</v>
      </c>
      <c r="C1719" s="34">
        <v>295</v>
      </c>
      <c r="D1719" s="34">
        <v>338</v>
      </c>
      <c r="E1719" s="34">
        <v>337</v>
      </c>
      <c r="F1719" s="34">
        <v>289</v>
      </c>
      <c r="G1719" s="34">
        <v>291</v>
      </c>
      <c r="H1719" s="34">
        <v>366</v>
      </c>
      <c r="I1719" s="34">
        <v>318</v>
      </c>
      <c r="J1719" s="34">
        <v>342</v>
      </c>
      <c r="K1719" s="34">
        <v>210</v>
      </c>
      <c r="L1719" s="34">
        <v>315</v>
      </c>
      <c r="M1719" s="34">
        <v>230</v>
      </c>
    </row>
    <row r="1720" spans="1:13" x14ac:dyDescent="0.2">
      <c r="A1720" s="34" t="s">
        <v>102614</v>
      </c>
      <c r="B1720" s="34">
        <v>224</v>
      </c>
      <c r="C1720" s="34">
        <v>313</v>
      </c>
      <c r="D1720" s="34">
        <v>293</v>
      </c>
      <c r="E1720" s="34">
        <v>312</v>
      </c>
      <c r="F1720" s="34">
        <v>280</v>
      </c>
      <c r="G1720" s="34">
        <v>291</v>
      </c>
      <c r="H1720" s="34">
        <v>358</v>
      </c>
      <c r="I1720" s="34">
        <v>293</v>
      </c>
      <c r="J1720" s="34">
        <v>286</v>
      </c>
      <c r="K1720" s="34">
        <v>277</v>
      </c>
      <c r="L1720" s="34">
        <v>309</v>
      </c>
      <c r="M1720" s="34">
        <v>238</v>
      </c>
    </row>
    <row r="1721" spans="1:13" x14ac:dyDescent="0.2">
      <c r="A1721" s="34" t="s">
        <v>102615</v>
      </c>
      <c r="B1721" s="34">
        <v>370</v>
      </c>
      <c r="C1721" s="34">
        <v>309</v>
      </c>
      <c r="D1721" s="34">
        <v>369</v>
      </c>
      <c r="E1721" s="34">
        <v>341</v>
      </c>
      <c r="F1721" s="34">
        <v>311</v>
      </c>
      <c r="G1721" s="34">
        <v>275</v>
      </c>
      <c r="H1721" s="34">
        <v>377</v>
      </c>
      <c r="I1721" s="34">
        <v>314</v>
      </c>
      <c r="J1721" s="34">
        <v>289</v>
      </c>
      <c r="K1721" s="34">
        <v>272</v>
      </c>
      <c r="L1721" s="34">
        <v>327</v>
      </c>
      <c r="M1721" s="34">
        <v>236</v>
      </c>
    </row>
    <row r="1722" spans="1:13" x14ac:dyDescent="0.2">
      <c r="A1722" s="34" t="s">
        <v>102616</v>
      </c>
      <c r="B1722" s="34">
        <v>293</v>
      </c>
      <c r="C1722" s="34">
        <v>394</v>
      </c>
      <c r="D1722" s="34">
        <v>352</v>
      </c>
      <c r="E1722" s="34">
        <v>295</v>
      </c>
      <c r="F1722" s="34">
        <v>257</v>
      </c>
      <c r="G1722" s="34">
        <v>348</v>
      </c>
      <c r="H1722" s="34">
        <v>332</v>
      </c>
      <c r="I1722" s="34">
        <v>321</v>
      </c>
      <c r="J1722" s="34">
        <v>290</v>
      </c>
      <c r="K1722" s="34">
        <v>307</v>
      </c>
      <c r="L1722" s="34">
        <v>324</v>
      </c>
      <c r="M1722" s="34">
        <v>266</v>
      </c>
    </row>
    <row r="1723" spans="1:13" x14ac:dyDescent="0.2">
      <c r="A1723" s="34" t="s">
        <v>102617</v>
      </c>
      <c r="B1723" s="34">
        <v>603</v>
      </c>
      <c r="C1723" s="34">
        <v>660</v>
      </c>
      <c r="D1723" s="34">
        <v>652</v>
      </c>
      <c r="E1723" s="34">
        <v>676</v>
      </c>
      <c r="F1723" s="34">
        <v>533</v>
      </c>
      <c r="G1723" s="34">
        <v>626</v>
      </c>
      <c r="H1723" s="34">
        <v>707</v>
      </c>
      <c r="I1723" s="34">
        <v>675</v>
      </c>
      <c r="J1723" s="34">
        <v>670</v>
      </c>
      <c r="K1723" s="34">
        <v>525</v>
      </c>
      <c r="L1723" s="34">
        <v>620</v>
      </c>
      <c r="M1723" s="34">
        <v>500</v>
      </c>
    </row>
    <row r="1724" spans="1:13" x14ac:dyDescent="0.2">
      <c r="A1724" s="34" t="s">
        <v>102618</v>
      </c>
      <c r="B1724" s="34">
        <v>827</v>
      </c>
      <c r="C1724" s="34">
        <v>810</v>
      </c>
      <c r="D1724" s="34">
        <v>949</v>
      </c>
      <c r="E1724" s="34">
        <v>914</v>
      </c>
      <c r="F1724" s="34">
        <v>888</v>
      </c>
      <c r="G1724" s="34">
        <v>896</v>
      </c>
      <c r="H1724" s="34">
        <v>919</v>
      </c>
      <c r="I1724" s="34">
        <v>930</v>
      </c>
      <c r="J1724" s="34">
        <v>957</v>
      </c>
      <c r="K1724" s="34">
        <v>722</v>
      </c>
      <c r="L1724" s="34">
        <v>962</v>
      </c>
      <c r="M1724" s="34">
        <v>737</v>
      </c>
    </row>
    <row r="1725" spans="1:13" x14ac:dyDescent="0.2">
      <c r="A1725" s="34" t="s">
        <v>102619</v>
      </c>
      <c r="B1725" s="34">
        <v>347</v>
      </c>
      <c r="C1725" s="34">
        <v>436</v>
      </c>
      <c r="D1725" s="34">
        <v>391</v>
      </c>
      <c r="E1725" s="34">
        <v>499</v>
      </c>
      <c r="F1725" s="34">
        <v>330</v>
      </c>
      <c r="G1725" s="34">
        <v>421</v>
      </c>
      <c r="H1725" s="34">
        <v>382</v>
      </c>
      <c r="I1725" s="34">
        <v>452</v>
      </c>
      <c r="J1725" s="34">
        <v>402</v>
      </c>
      <c r="K1725" s="34">
        <v>321</v>
      </c>
      <c r="L1725" s="34">
        <v>428</v>
      </c>
      <c r="M1725" s="34">
        <v>358</v>
      </c>
    </row>
    <row r="1726" spans="1:13" x14ac:dyDescent="0.2">
      <c r="A1726" s="34" t="s">
        <v>102620</v>
      </c>
      <c r="B1726" s="34">
        <v>347</v>
      </c>
      <c r="C1726" s="34">
        <v>404</v>
      </c>
      <c r="D1726" s="34">
        <v>362</v>
      </c>
      <c r="E1726" s="34">
        <v>520</v>
      </c>
      <c r="F1726" s="34">
        <v>391</v>
      </c>
      <c r="G1726" s="34">
        <v>393</v>
      </c>
      <c r="H1726" s="34">
        <v>386</v>
      </c>
      <c r="I1726" s="34">
        <v>373</v>
      </c>
      <c r="J1726" s="34">
        <v>408</v>
      </c>
      <c r="K1726" s="34">
        <v>356</v>
      </c>
      <c r="L1726" s="34">
        <v>438</v>
      </c>
      <c r="M1726" s="34">
        <v>338</v>
      </c>
    </row>
    <row r="1727" spans="1:13" x14ac:dyDescent="0.2">
      <c r="A1727" s="34" t="s">
        <v>102621</v>
      </c>
      <c r="B1727" s="34">
        <v>502</v>
      </c>
      <c r="C1727" s="34">
        <v>489</v>
      </c>
      <c r="D1727" s="34">
        <v>480</v>
      </c>
      <c r="E1727" s="34">
        <v>547</v>
      </c>
      <c r="F1727" s="34">
        <v>469</v>
      </c>
      <c r="G1727" s="34">
        <v>502</v>
      </c>
      <c r="H1727" s="34">
        <v>589</v>
      </c>
      <c r="I1727" s="34">
        <v>446</v>
      </c>
      <c r="J1727" s="34">
        <v>539</v>
      </c>
      <c r="K1727" s="34">
        <v>400</v>
      </c>
      <c r="L1727" s="34">
        <v>487</v>
      </c>
      <c r="M1727" s="34">
        <v>371</v>
      </c>
    </row>
    <row r="1728" spans="1:13" x14ac:dyDescent="0.2">
      <c r="A1728" s="34" t="s">
        <v>102622</v>
      </c>
      <c r="B1728" s="34">
        <v>212</v>
      </c>
      <c r="C1728" s="34">
        <v>271</v>
      </c>
      <c r="D1728" s="34">
        <v>187</v>
      </c>
      <c r="E1728" s="34">
        <v>307</v>
      </c>
      <c r="F1728" s="34">
        <v>219</v>
      </c>
      <c r="G1728" s="34">
        <v>267</v>
      </c>
      <c r="H1728" s="34">
        <v>252</v>
      </c>
      <c r="I1728" s="34">
        <v>249</v>
      </c>
      <c r="J1728" s="34">
        <v>203</v>
      </c>
      <c r="K1728" s="34">
        <v>212</v>
      </c>
      <c r="L1728" s="34">
        <v>219</v>
      </c>
      <c r="M1728" s="34">
        <v>234</v>
      </c>
    </row>
    <row r="1729" spans="1:13" x14ac:dyDescent="0.2">
      <c r="A1729" s="34" t="s">
        <v>102623</v>
      </c>
      <c r="B1729" s="34">
        <v>285</v>
      </c>
      <c r="C1729" s="34">
        <v>350</v>
      </c>
      <c r="D1729" s="34">
        <v>277</v>
      </c>
      <c r="E1729" s="34">
        <v>305</v>
      </c>
      <c r="F1729" s="34">
        <v>256</v>
      </c>
      <c r="G1729" s="34">
        <v>267</v>
      </c>
      <c r="H1729" s="34">
        <v>279</v>
      </c>
      <c r="I1729" s="34">
        <v>347</v>
      </c>
      <c r="J1729" s="34">
        <v>298</v>
      </c>
      <c r="K1729" s="34">
        <v>246</v>
      </c>
      <c r="L1729" s="34">
        <v>265</v>
      </c>
      <c r="M1729" s="34">
        <v>240</v>
      </c>
    </row>
    <row r="1730" spans="1:13" x14ac:dyDescent="0.2">
      <c r="A1730" s="34" t="s">
        <v>102624</v>
      </c>
      <c r="B1730" s="34">
        <v>204</v>
      </c>
      <c r="C1730" s="34">
        <v>227</v>
      </c>
      <c r="D1730" s="34">
        <v>273</v>
      </c>
      <c r="E1730" s="34">
        <v>255</v>
      </c>
      <c r="F1730" s="34">
        <v>218</v>
      </c>
      <c r="G1730" s="34">
        <v>209</v>
      </c>
      <c r="H1730" s="34">
        <v>265</v>
      </c>
      <c r="I1730" s="34">
        <v>249</v>
      </c>
      <c r="J1730" s="34">
        <v>233</v>
      </c>
      <c r="K1730" s="34">
        <v>210</v>
      </c>
      <c r="L1730" s="34">
        <v>271</v>
      </c>
      <c r="M1730" s="34">
        <v>170</v>
      </c>
    </row>
    <row r="1731" spans="1:13" x14ac:dyDescent="0.2">
      <c r="A1731" s="34" t="s">
        <v>102625</v>
      </c>
      <c r="B1731" s="34">
        <v>204</v>
      </c>
      <c r="C1731" s="34">
        <v>213</v>
      </c>
      <c r="D1731" s="34">
        <v>170</v>
      </c>
      <c r="E1731" s="34">
        <v>207</v>
      </c>
      <c r="F1731" s="34">
        <v>175</v>
      </c>
      <c r="G1731" s="34">
        <v>191</v>
      </c>
      <c r="H1731" s="34">
        <v>217</v>
      </c>
      <c r="I1731" s="34">
        <v>181</v>
      </c>
      <c r="J1731" s="34">
        <v>181</v>
      </c>
      <c r="K1731" s="34">
        <v>162</v>
      </c>
      <c r="L1731" s="34">
        <v>150</v>
      </c>
      <c r="M1731" s="34">
        <v>161</v>
      </c>
    </row>
    <row r="1732" spans="1:13" x14ac:dyDescent="0.2">
      <c r="A1732" s="34" t="s">
        <v>102626</v>
      </c>
      <c r="B1732" s="34">
        <v>302</v>
      </c>
      <c r="C1732" s="34">
        <v>344</v>
      </c>
      <c r="D1732" s="34">
        <v>393</v>
      </c>
      <c r="E1732" s="34">
        <v>397</v>
      </c>
      <c r="F1732" s="34">
        <v>331</v>
      </c>
      <c r="G1732" s="34">
        <v>290</v>
      </c>
      <c r="H1732" s="34">
        <v>354</v>
      </c>
      <c r="I1732" s="34">
        <v>348</v>
      </c>
      <c r="J1732" s="34">
        <v>323</v>
      </c>
      <c r="K1732" s="34">
        <v>308</v>
      </c>
      <c r="L1732" s="34">
        <v>326</v>
      </c>
      <c r="M1732" s="34">
        <v>273</v>
      </c>
    </row>
    <row r="1733" spans="1:13" x14ac:dyDescent="0.2">
      <c r="A1733" s="34" t="s">
        <v>102627</v>
      </c>
      <c r="B1733" s="34">
        <v>225</v>
      </c>
      <c r="C1733" s="34">
        <v>250</v>
      </c>
      <c r="D1733" s="34">
        <v>230</v>
      </c>
      <c r="E1733" s="34">
        <v>243</v>
      </c>
      <c r="F1733" s="34">
        <v>190</v>
      </c>
      <c r="G1733" s="34">
        <v>209</v>
      </c>
      <c r="H1733" s="34">
        <v>204</v>
      </c>
      <c r="I1733" s="34">
        <v>254</v>
      </c>
      <c r="J1733" s="34">
        <v>210</v>
      </c>
      <c r="K1733" s="34">
        <v>211</v>
      </c>
      <c r="L1733" s="34">
        <v>180</v>
      </c>
      <c r="M1733" s="34">
        <v>183</v>
      </c>
    </row>
    <row r="1734" spans="1:13" x14ac:dyDescent="0.2">
      <c r="A1734" s="34" t="s">
        <v>102628</v>
      </c>
      <c r="B1734" s="34">
        <v>271</v>
      </c>
      <c r="C1734" s="34">
        <v>163</v>
      </c>
      <c r="D1734" s="34">
        <v>167</v>
      </c>
      <c r="E1734" s="34">
        <v>199</v>
      </c>
      <c r="F1734" s="34">
        <v>160</v>
      </c>
      <c r="G1734" s="34">
        <v>202</v>
      </c>
      <c r="H1734" s="34">
        <v>214</v>
      </c>
      <c r="I1734" s="34">
        <v>224</v>
      </c>
      <c r="J1734" s="34">
        <v>202</v>
      </c>
      <c r="K1734" s="34">
        <v>165</v>
      </c>
      <c r="L1734" s="34">
        <v>191</v>
      </c>
      <c r="M1734" s="34">
        <v>140</v>
      </c>
    </row>
    <row r="1735" spans="1:13" x14ac:dyDescent="0.2">
      <c r="A1735" s="34" t="s">
        <v>102629</v>
      </c>
      <c r="B1735" s="34">
        <v>779</v>
      </c>
      <c r="C1735" s="34">
        <v>653</v>
      </c>
      <c r="D1735" s="34">
        <v>765</v>
      </c>
      <c r="E1735" s="34">
        <v>781</v>
      </c>
      <c r="F1735" s="34">
        <v>733</v>
      </c>
      <c r="G1735" s="34">
        <v>707</v>
      </c>
      <c r="H1735" s="34">
        <v>897</v>
      </c>
      <c r="I1735" s="34">
        <v>627</v>
      </c>
      <c r="J1735" s="34">
        <v>829</v>
      </c>
      <c r="K1735" s="34">
        <v>573</v>
      </c>
      <c r="L1735" s="34">
        <v>718</v>
      </c>
      <c r="M1735" s="34">
        <v>511</v>
      </c>
    </row>
    <row r="1736" spans="1:13" x14ac:dyDescent="0.2">
      <c r="A1736" s="34" t="s">
        <v>102630</v>
      </c>
      <c r="B1736" s="34">
        <v>239</v>
      </c>
      <c r="C1736" s="34">
        <v>196</v>
      </c>
      <c r="D1736" s="34">
        <v>181</v>
      </c>
      <c r="E1736" s="34">
        <v>201</v>
      </c>
      <c r="F1736" s="34">
        <v>179</v>
      </c>
      <c r="G1736" s="34">
        <v>154</v>
      </c>
      <c r="H1736" s="34">
        <v>284</v>
      </c>
      <c r="I1736" s="34">
        <v>160</v>
      </c>
      <c r="J1736" s="34">
        <v>166</v>
      </c>
      <c r="K1736" s="34">
        <v>182</v>
      </c>
      <c r="L1736" s="34">
        <v>248</v>
      </c>
      <c r="M1736" s="34">
        <v>155</v>
      </c>
    </row>
    <row r="1737" spans="1:13" x14ac:dyDescent="0.2">
      <c r="A1737" s="34" t="s">
        <v>102631</v>
      </c>
      <c r="B1737" s="34">
        <v>433</v>
      </c>
      <c r="C1737" s="34">
        <v>432</v>
      </c>
      <c r="D1737" s="34">
        <v>439</v>
      </c>
      <c r="E1737" s="34">
        <v>475</v>
      </c>
      <c r="F1737" s="34">
        <v>525</v>
      </c>
      <c r="G1737" s="34">
        <v>461</v>
      </c>
      <c r="H1737" s="34">
        <v>540</v>
      </c>
      <c r="I1737" s="34">
        <v>428</v>
      </c>
      <c r="J1737" s="34">
        <v>480</v>
      </c>
      <c r="K1737" s="34">
        <v>384</v>
      </c>
      <c r="L1737" s="34">
        <v>413</v>
      </c>
      <c r="M1737" s="34">
        <v>370</v>
      </c>
    </row>
    <row r="1738" spans="1:13" x14ac:dyDescent="0.2">
      <c r="A1738" s="34" t="s">
        <v>102632</v>
      </c>
      <c r="B1738" s="34">
        <v>174</v>
      </c>
      <c r="C1738" s="34">
        <v>160</v>
      </c>
      <c r="D1738" s="34">
        <v>118</v>
      </c>
      <c r="E1738" s="34">
        <v>185</v>
      </c>
      <c r="F1738" s="34">
        <v>106</v>
      </c>
      <c r="G1738" s="34">
        <v>162</v>
      </c>
      <c r="H1738" s="34">
        <v>133</v>
      </c>
      <c r="I1738" s="34">
        <v>170</v>
      </c>
      <c r="J1738" s="34">
        <v>140</v>
      </c>
      <c r="K1738" s="34">
        <v>146</v>
      </c>
      <c r="L1738" s="34">
        <v>118</v>
      </c>
      <c r="M1738" s="34">
        <v>140</v>
      </c>
    </row>
    <row r="1739" spans="1:13" x14ac:dyDescent="0.2">
      <c r="A1739" s="34" t="s">
        <v>102633</v>
      </c>
      <c r="B1739" s="34">
        <v>586</v>
      </c>
      <c r="C1739" s="34">
        <v>471</v>
      </c>
      <c r="D1739" s="34">
        <v>572</v>
      </c>
      <c r="E1739" s="34">
        <v>575</v>
      </c>
      <c r="F1739" s="34">
        <v>537</v>
      </c>
      <c r="G1739" s="34">
        <v>502</v>
      </c>
      <c r="H1739" s="34">
        <v>659</v>
      </c>
      <c r="I1739" s="34">
        <v>528</v>
      </c>
      <c r="J1739" s="34">
        <v>612</v>
      </c>
      <c r="K1739" s="34">
        <v>442</v>
      </c>
      <c r="L1739" s="34">
        <v>698</v>
      </c>
      <c r="M1739" s="34">
        <v>417</v>
      </c>
    </row>
    <row r="1740" spans="1:13" x14ac:dyDescent="0.2">
      <c r="A1740" s="34" t="s">
        <v>102634</v>
      </c>
      <c r="B1740" s="34">
        <v>333</v>
      </c>
      <c r="C1740" s="34">
        <v>516</v>
      </c>
      <c r="D1740" s="34">
        <v>350</v>
      </c>
      <c r="E1740" s="34">
        <v>526</v>
      </c>
      <c r="F1740" s="34">
        <v>297</v>
      </c>
      <c r="G1740" s="34">
        <v>532</v>
      </c>
      <c r="H1740" s="34">
        <v>360</v>
      </c>
      <c r="I1740" s="34">
        <v>548</v>
      </c>
      <c r="J1740" s="34">
        <v>354</v>
      </c>
      <c r="K1740" s="34">
        <v>470</v>
      </c>
      <c r="L1740" s="34">
        <v>351</v>
      </c>
      <c r="M1740" s="34">
        <v>397</v>
      </c>
    </row>
    <row r="1741" spans="1:13" x14ac:dyDescent="0.2">
      <c r="A1741" s="34" t="s">
        <v>102635</v>
      </c>
      <c r="B1741" s="34">
        <v>372</v>
      </c>
      <c r="C1741" s="34">
        <v>627</v>
      </c>
      <c r="D1741" s="34">
        <v>484</v>
      </c>
      <c r="E1741" s="34">
        <v>499</v>
      </c>
      <c r="F1741" s="34">
        <v>470</v>
      </c>
      <c r="G1741" s="34">
        <v>531</v>
      </c>
      <c r="H1741" s="34">
        <v>528</v>
      </c>
      <c r="I1741" s="34">
        <v>528</v>
      </c>
      <c r="J1741" s="34">
        <v>508</v>
      </c>
      <c r="K1741" s="34">
        <v>381</v>
      </c>
      <c r="L1741" s="34">
        <v>468</v>
      </c>
      <c r="M1741" s="34">
        <v>419</v>
      </c>
    </row>
    <row r="1742" spans="1:13" x14ac:dyDescent="0.2">
      <c r="A1742" s="34" t="s">
        <v>102636</v>
      </c>
      <c r="B1742" s="34">
        <v>452</v>
      </c>
      <c r="C1742" s="34">
        <v>399</v>
      </c>
      <c r="D1742" s="34">
        <v>426</v>
      </c>
      <c r="E1742" s="34">
        <v>465</v>
      </c>
      <c r="F1742" s="34">
        <v>406</v>
      </c>
      <c r="G1742" s="34">
        <v>325</v>
      </c>
      <c r="H1742" s="34">
        <v>427</v>
      </c>
      <c r="I1742" s="34">
        <v>435</v>
      </c>
      <c r="J1742" s="34">
        <v>418</v>
      </c>
      <c r="K1742" s="34">
        <v>337</v>
      </c>
      <c r="L1742" s="34">
        <v>450</v>
      </c>
      <c r="M1742" s="34">
        <v>297</v>
      </c>
    </row>
    <row r="1743" spans="1:13" x14ac:dyDescent="0.2">
      <c r="A1743" s="34" t="s">
        <v>102637</v>
      </c>
      <c r="B1743" s="34">
        <v>570</v>
      </c>
      <c r="C1743" s="34">
        <v>809</v>
      </c>
      <c r="D1743" s="34">
        <v>760</v>
      </c>
      <c r="E1743" s="34">
        <v>764</v>
      </c>
      <c r="F1743" s="34">
        <v>652</v>
      </c>
      <c r="G1743" s="34">
        <v>768</v>
      </c>
      <c r="H1743" s="34">
        <v>724</v>
      </c>
      <c r="I1743" s="34">
        <v>749</v>
      </c>
      <c r="J1743" s="34">
        <v>773</v>
      </c>
      <c r="K1743" s="34">
        <v>642</v>
      </c>
      <c r="L1743" s="34">
        <v>681</v>
      </c>
      <c r="M1743" s="34">
        <v>645</v>
      </c>
    </row>
    <row r="1744" spans="1:13" x14ac:dyDescent="0.2">
      <c r="A1744" s="34" t="s">
        <v>102638</v>
      </c>
      <c r="B1744" s="34">
        <v>355</v>
      </c>
      <c r="C1744" s="34">
        <v>436</v>
      </c>
      <c r="D1744" s="34">
        <v>328</v>
      </c>
      <c r="E1744" s="34">
        <v>389</v>
      </c>
      <c r="F1744" s="34">
        <v>285</v>
      </c>
      <c r="G1744" s="34">
        <v>328</v>
      </c>
      <c r="H1744" s="34">
        <v>315</v>
      </c>
      <c r="I1744" s="34">
        <v>396</v>
      </c>
      <c r="J1744" s="34">
        <v>334</v>
      </c>
      <c r="K1744" s="34">
        <v>343</v>
      </c>
      <c r="L1744" s="34">
        <v>316</v>
      </c>
      <c r="M1744" s="34">
        <v>291</v>
      </c>
    </row>
    <row r="1745" spans="1:13" x14ac:dyDescent="0.2">
      <c r="A1745" s="34" t="s">
        <v>102639</v>
      </c>
      <c r="B1745" s="34">
        <v>365</v>
      </c>
      <c r="C1745" s="34">
        <v>736</v>
      </c>
      <c r="D1745" s="34">
        <v>366</v>
      </c>
      <c r="E1745" s="34">
        <v>734</v>
      </c>
      <c r="F1745" s="34">
        <v>346</v>
      </c>
      <c r="G1745" s="34">
        <v>754</v>
      </c>
      <c r="H1745" s="34">
        <v>401</v>
      </c>
      <c r="I1745" s="34">
        <v>716</v>
      </c>
      <c r="J1745" s="34">
        <v>344</v>
      </c>
      <c r="K1745" s="34">
        <v>620</v>
      </c>
      <c r="L1745" s="34">
        <v>351</v>
      </c>
      <c r="M1745" s="34">
        <v>546</v>
      </c>
    </row>
    <row r="1746" spans="1:13" x14ac:dyDescent="0.2">
      <c r="A1746" s="34" t="s">
        <v>102640</v>
      </c>
      <c r="B1746" s="34">
        <v>440</v>
      </c>
      <c r="C1746" s="34">
        <v>488</v>
      </c>
      <c r="D1746" s="34">
        <v>472</v>
      </c>
      <c r="E1746" s="34">
        <v>455</v>
      </c>
      <c r="F1746" s="34">
        <v>379</v>
      </c>
      <c r="G1746" s="34">
        <v>478</v>
      </c>
      <c r="H1746" s="34">
        <v>547</v>
      </c>
      <c r="I1746" s="34">
        <v>482</v>
      </c>
      <c r="J1746" s="34">
        <v>493</v>
      </c>
      <c r="K1746" s="34">
        <v>413</v>
      </c>
      <c r="L1746" s="34">
        <v>500</v>
      </c>
      <c r="M1746" s="34">
        <v>391</v>
      </c>
    </row>
    <row r="1747" spans="1:13" x14ac:dyDescent="0.2">
      <c r="A1747" s="34" t="s">
        <v>102641</v>
      </c>
      <c r="B1747" s="34">
        <v>435</v>
      </c>
      <c r="C1747" s="34">
        <v>429</v>
      </c>
      <c r="D1747" s="34">
        <v>461</v>
      </c>
      <c r="E1747" s="34">
        <v>446</v>
      </c>
      <c r="F1747" s="34">
        <v>437</v>
      </c>
      <c r="G1747" s="34">
        <v>408</v>
      </c>
      <c r="H1747" s="34">
        <v>523</v>
      </c>
      <c r="I1747" s="34">
        <v>424</v>
      </c>
      <c r="J1747" s="34">
        <v>502</v>
      </c>
      <c r="K1747" s="34">
        <v>374</v>
      </c>
      <c r="L1747" s="34">
        <v>436</v>
      </c>
      <c r="M1747" s="34">
        <v>361</v>
      </c>
    </row>
    <row r="1748" spans="1:13" x14ac:dyDescent="0.2">
      <c r="A1748" s="34" t="s">
        <v>102642</v>
      </c>
      <c r="B1748" s="34">
        <v>311</v>
      </c>
      <c r="C1748" s="34">
        <v>371</v>
      </c>
      <c r="D1748" s="34">
        <v>294</v>
      </c>
      <c r="E1748" s="34">
        <v>404</v>
      </c>
      <c r="F1748" s="34">
        <v>289</v>
      </c>
      <c r="G1748" s="34">
        <v>346</v>
      </c>
      <c r="H1748" s="34">
        <v>263</v>
      </c>
      <c r="I1748" s="34">
        <v>369</v>
      </c>
      <c r="J1748" s="34">
        <v>254</v>
      </c>
      <c r="K1748" s="34">
        <v>313</v>
      </c>
      <c r="L1748" s="34">
        <v>273</v>
      </c>
      <c r="M1748" s="34">
        <v>270</v>
      </c>
    </row>
    <row r="1749" spans="1:13" x14ac:dyDescent="0.2">
      <c r="A1749" s="34" t="s">
        <v>102643</v>
      </c>
      <c r="B1749" s="34">
        <v>343</v>
      </c>
      <c r="C1749" s="34">
        <v>363</v>
      </c>
      <c r="D1749" s="34">
        <v>352</v>
      </c>
      <c r="E1749" s="34">
        <v>497</v>
      </c>
      <c r="F1749" s="34">
        <v>318</v>
      </c>
      <c r="G1749" s="34">
        <v>351</v>
      </c>
      <c r="H1749" s="34">
        <v>351</v>
      </c>
      <c r="I1749" s="34">
        <v>418</v>
      </c>
      <c r="J1749" s="34">
        <v>432</v>
      </c>
      <c r="K1749" s="34">
        <v>334</v>
      </c>
      <c r="L1749" s="34">
        <v>371</v>
      </c>
      <c r="M1749" s="34">
        <v>319</v>
      </c>
    </row>
    <row r="1750" spans="1:13" x14ac:dyDescent="0.2">
      <c r="A1750" s="34" t="s">
        <v>102644</v>
      </c>
      <c r="B1750" s="34">
        <v>413</v>
      </c>
      <c r="C1750" s="34">
        <v>333</v>
      </c>
      <c r="D1750" s="34">
        <v>419</v>
      </c>
      <c r="E1750" s="34">
        <v>367</v>
      </c>
      <c r="F1750" s="34">
        <v>363</v>
      </c>
      <c r="G1750" s="34">
        <v>337</v>
      </c>
      <c r="H1750" s="34">
        <v>412</v>
      </c>
      <c r="I1750" s="34">
        <v>329</v>
      </c>
      <c r="J1750" s="34">
        <v>395</v>
      </c>
      <c r="K1750" s="34">
        <v>278</v>
      </c>
      <c r="L1750" s="34">
        <v>358</v>
      </c>
      <c r="M1750" s="34">
        <v>279</v>
      </c>
    </row>
    <row r="1751" spans="1:13" x14ac:dyDescent="0.2">
      <c r="A1751" s="34" t="s">
        <v>102645</v>
      </c>
      <c r="B1751" s="34">
        <v>423</v>
      </c>
      <c r="C1751" s="34">
        <v>443</v>
      </c>
      <c r="D1751" s="34">
        <v>402</v>
      </c>
      <c r="E1751" s="34">
        <v>378</v>
      </c>
      <c r="F1751" s="34">
        <v>402</v>
      </c>
      <c r="G1751" s="34">
        <v>416</v>
      </c>
      <c r="H1751" s="34">
        <v>474</v>
      </c>
      <c r="I1751" s="34">
        <v>413</v>
      </c>
      <c r="J1751" s="34">
        <v>515</v>
      </c>
      <c r="K1751" s="34">
        <v>340</v>
      </c>
      <c r="L1751" s="34">
        <v>412</v>
      </c>
      <c r="M1751" s="34">
        <v>296</v>
      </c>
    </row>
    <row r="1752" spans="1:13" x14ac:dyDescent="0.2">
      <c r="A1752" s="34" t="s">
        <v>102646</v>
      </c>
      <c r="B1752" s="34">
        <v>293</v>
      </c>
      <c r="C1752" s="34">
        <v>283</v>
      </c>
      <c r="D1752" s="34">
        <v>303</v>
      </c>
      <c r="E1752" s="34">
        <v>329</v>
      </c>
      <c r="F1752" s="34">
        <v>244</v>
      </c>
      <c r="G1752" s="34">
        <v>289</v>
      </c>
      <c r="H1752" s="34">
        <v>310</v>
      </c>
      <c r="I1752" s="34">
        <v>288</v>
      </c>
      <c r="J1752" s="34">
        <v>336</v>
      </c>
      <c r="K1752" s="34">
        <v>220</v>
      </c>
      <c r="L1752" s="34">
        <v>276</v>
      </c>
      <c r="M1752" s="34">
        <v>225</v>
      </c>
    </row>
    <row r="1753" spans="1:13" x14ac:dyDescent="0.2">
      <c r="A1753" s="34" t="s">
        <v>102647</v>
      </c>
      <c r="B1753" s="34">
        <v>216</v>
      </c>
      <c r="C1753" s="34">
        <v>231</v>
      </c>
      <c r="D1753" s="34">
        <v>270</v>
      </c>
      <c r="E1753" s="34">
        <v>288</v>
      </c>
      <c r="F1753" s="34">
        <v>200</v>
      </c>
      <c r="G1753" s="34">
        <v>238</v>
      </c>
      <c r="H1753" s="34">
        <v>241</v>
      </c>
      <c r="I1753" s="34">
        <v>236</v>
      </c>
      <c r="J1753" s="34">
        <v>214</v>
      </c>
      <c r="K1753" s="34">
        <v>195</v>
      </c>
      <c r="L1753" s="34">
        <v>228</v>
      </c>
      <c r="M1753" s="34">
        <v>218</v>
      </c>
    </row>
    <row r="1754" spans="1:13" x14ac:dyDescent="0.2">
      <c r="A1754" s="34" t="s">
        <v>102648</v>
      </c>
      <c r="B1754" s="34">
        <v>217</v>
      </c>
      <c r="C1754" s="34">
        <v>223</v>
      </c>
      <c r="D1754" s="34">
        <v>223</v>
      </c>
      <c r="E1754" s="34">
        <v>237</v>
      </c>
      <c r="F1754" s="34">
        <v>202</v>
      </c>
      <c r="G1754" s="34">
        <v>148</v>
      </c>
      <c r="H1754" s="34">
        <v>255</v>
      </c>
      <c r="I1754" s="34">
        <v>184</v>
      </c>
      <c r="J1754" s="34">
        <v>223</v>
      </c>
      <c r="K1754" s="34">
        <v>179</v>
      </c>
      <c r="L1754" s="34">
        <v>203</v>
      </c>
      <c r="M1754" s="34">
        <v>187</v>
      </c>
    </row>
    <row r="1755" spans="1:13" x14ac:dyDescent="0.2">
      <c r="A1755" s="34" t="s">
        <v>102649</v>
      </c>
      <c r="B1755" s="34">
        <v>215</v>
      </c>
      <c r="C1755" s="34">
        <v>268</v>
      </c>
      <c r="D1755" s="34">
        <v>226</v>
      </c>
      <c r="E1755" s="34">
        <v>318</v>
      </c>
      <c r="F1755" s="34">
        <v>253</v>
      </c>
      <c r="G1755" s="34">
        <v>238</v>
      </c>
      <c r="H1755" s="34">
        <v>276</v>
      </c>
      <c r="I1755" s="34">
        <v>280</v>
      </c>
      <c r="J1755" s="34">
        <v>263</v>
      </c>
      <c r="K1755" s="34">
        <v>237</v>
      </c>
      <c r="L1755" s="34">
        <v>302</v>
      </c>
      <c r="M1755" s="34">
        <v>210</v>
      </c>
    </row>
    <row r="1756" spans="1:13" x14ac:dyDescent="0.2">
      <c r="A1756" s="34" t="s">
        <v>102650</v>
      </c>
      <c r="B1756" s="34">
        <v>150</v>
      </c>
      <c r="C1756" s="34">
        <v>238</v>
      </c>
      <c r="D1756" s="34">
        <v>251</v>
      </c>
      <c r="E1756" s="34">
        <v>241</v>
      </c>
      <c r="F1756" s="34">
        <v>174</v>
      </c>
      <c r="G1756" s="34">
        <v>245</v>
      </c>
      <c r="H1756" s="34">
        <v>269</v>
      </c>
      <c r="I1756" s="34">
        <v>254</v>
      </c>
      <c r="J1756" s="34">
        <v>235</v>
      </c>
      <c r="K1756" s="34">
        <v>203</v>
      </c>
      <c r="L1756" s="34">
        <v>226</v>
      </c>
      <c r="M1756" s="34">
        <v>188</v>
      </c>
    </row>
    <row r="1757" spans="1:13" x14ac:dyDescent="0.2">
      <c r="A1757" s="34" t="s">
        <v>102651</v>
      </c>
      <c r="B1757" s="34">
        <v>545</v>
      </c>
      <c r="C1757" s="34">
        <v>544</v>
      </c>
      <c r="D1757" s="34">
        <v>577</v>
      </c>
      <c r="E1757" s="34">
        <v>648</v>
      </c>
      <c r="F1757" s="34">
        <v>550</v>
      </c>
      <c r="G1757" s="34">
        <v>551</v>
      </c>
      <c r="H1757" s="34">
        <v>569</v>
      </c>
      <c r="I1757" s="34">
        <v>511</v>
      </c>
      <c r="J1757" s="34">
        <v>562</v>
      </c>
      <c r="K1757" s="34">
        <v>502</v>
      </c>
      <c r="L1757" s="34">
        <v>575</v>
      </c>
      <c r="M1757" s="34">
        <v>404</v>
      </c>
    </row>
    <row r="1758" spans="1:13" x14ac:dyDescent="0.2">
      <c r="A1758" s="34" t="s">
        <v>102652</v>
      </c>
      <c r="B1758" s="34">
        <v>433</v>
      </c>
      <c r="C1758" s="34">
        <v>375</v>
      </c>
      <c r="D1758" s="34">
        <v>434</v>
      </c>
      <c r="E1758" s="34">
        <v>392</v>
      </c>
      <c r="F1758" s="34">
        <v>441</v>
      </c>
      <c r="G1758" s="34">
        <v>401</v>
      </c>
      <c r="H1758" s="34">
        <v>431</v>
      </c>
      <c r="I1758" s="34">
        <v>417</v>
      </c>
      <c r="J1758" s="34">
        <v>434</v>
      </c>
      <c r="K1758" s="34">
        <v>365</v>
      </c>
      <c r="L1758" s="34">
        <v>360</v>
      </c>
      <c r="M1758" s="34">
        <v>285</v>
      </c>
    </row>
    <row r="1759" spans="1:13" x14ac:dyDescent="0.2">
      <c r="A1759" s="34" t="s">
        <v>102653</v>
      </c>
      <c r="B1759" s="34">
        <v>228</v>
      </c>
      <c r="C1759" s="34">
        <v>215</v>
      </c>
      <c r="D1759" s="34">
        <v>255</v>
      </c>
      <c r="E1759" s="34">
        <v>330</v>
      </c>
      <c r="F1759" s="34">
        <v>208</v>
      </c>
      <c r="G1759" s="34">
        <v>271</v>
      </c>
      <c r="H1759" s="34">
        <v>256</v>
      </c>
      <c r="I1759" s="34">
        <v>260</v>
      </c>
      <c r="J1759" s="34">
        <v>288</v>
      </c>
      <c r="K1759" s="34">
        <v>195</v>
      </c>
      <c r="L1759" s="34">
        <v>191</v>
      </c>
      <c r="M1759" s="34">
        <v>178</v>
      </c>
    </row>
    <row r="1760" spans="1:13" x14ac:dyDescent="0.2">
      <c r="A1760" s="34" t="s">
        <v>102654</v>
      </c>
      <c r="B1760" s="34">
        <v>499</v>
      </c>
      <c r="C1760" s="34">
        <v>290</v>
      </c>
      <c r="D1760" s="34">
        <v>413</v>
      </c>
      <c r="E1760" s="34">
        <v>354</v>
      </c>
      <c r="F1760" s="34">
        <v>348</v>
      </c>
      <c r="G1760" s="34">
        <v>312</v>
      </c>
      <c r="H1760" s="34">
        <v>392</v>
      </c>
      <c r="I1760" s="34">
        <v>357</v>
      </c>
      <c r="J1760" s="34">
        <v>430</v>
      </c>
      <c r="K1760" s="34">
        <v>261</v>
      </c>
      <c r="L1760" s="34">
        <v>371</v>
      </c>
      <c r="M1760" s="34">
        <v>258</v>
      </c>
    </row>
    <row r="1761" spans="1:13" x14ac:dyDescent="0.2">
      <c r="A1761" s="34" t="s">
        <v>102655</v>
      </c>
      <c r="B1761" s="34">
        <v>421</v>
      </c>
      <c r="C1761" s="34">
        <v>454</v>
      </c>
      <c r="D1761" s="34">
        <v>386</v>
      </c>
      <c r="E1761" s="34">
        <v>471</v>
      </c>
      <c r="F1761" s="34">
        <v>385</v>
      </c>
      <c r="G1761" s="34">
        <v>396</v>
      </c>
      <c r="H1761" s="34">
        <v>398</v>
      </c>
      <c r="I1761" s="34">
        <v>450</v>
      </c>
      <c r="J1761" s="34">
        <v>417</v>
      </c>
      <c r="K1761" s="34">
        <v>375</v>
      </c>
      <c r="L1761" s="34">
        <v>360</v>
      </c>
      <c r="M1761" s="34">
        <v>332</v>
      </c>
    </row>
    <row r="1762" spans="1:13" x14ac:dyDescent="0.2">
      <c r="A1762" s="34" t="s">
        <v>102656</v>
      </c>
      <c r="B1762" s="34">
        <v>333</v>
      </c>
      <c r="C1762" s="34">
        <v>278</v>
      </c>
      <c r="D1762" s="34">
        <v>394</v>
      </c>
      <c r="E1762" s="34">
        <v>337</v>
      </c>
      <c r="F1762" s="34">
        <v>277</v>
      </c>
      <c r="G1762" s="34">
        <v>286</v>
      </c>
      <c r="H1762" s="34">
        <v>376</v>
      </c>
      <c r="I1762" s="34">
        <v>328</v>
      </c>
      <c r="J1762" s="34">
        <v>349</v>
      </c>
      <c r="K1762" s="34">
        <v>264</v>
      </c>
      <c r="L1762" s="34">
        <v>370</v>
      </c>
      <c r="M1762" s="34">
        <v>221</v>
      </c>
    </row>
    <row r="1763" spans="1:13" x14ac:dyDescent="0.2">
      <c r="A1763" s="34" t="s">
        <v>102657</v>
      </c>
      <c r="B1763" s="34">
        <v>324</v>
      </c>
      <c r="C1763" s="34">
        <v>449</v>
      </c>
      <c r="D1763" s="34">
        <v>412</v>
      </c>
      <c r="E1763" s="34">
        <v>388</v>
      </c>
      <c r="F1763" s="34">
        <v>404</v>
      </c>
      <c r="G1763" s="34">
        <v>346</v>
      </c>
      <c r="H1763" s="34">
        <v>405</v>
      </c>
      <c r="I1763" s="34">
        <v>456</v>
      </c>
      <c r="J1763" s="34">
        <v>359</v>
      </c>
      <c r="K1763" s="34">
        <v>317</v>
      </c>
      <c r="L1763" s="34">
        <v>383</v>
      </c>
      <c r="M1763" s="34">
        <v>387</v>
      </c>
    </row>
    <row r="1764" spans="1:13" x14ac:dyDescent="0.2">
      <c r="A1764" s="34" t="s">
        <v>102658</v>
      </c>
      <c r="B1764" s="34">
        <v>306</v>
      </c>
      <c r="C1764" s="34">
        <v>337</v>
      </c>
      <c r="D1764" s="34">
        <v>408</v>
      </c>
      <c r="E1764" s="34">
        <v>426</v>
      </c>
      <c r="F1764" s="34">
        <v>299</v>
      </c>
      <c r="G1764" s="34">
        <v>289</v>
      </c>
      <c r="H1764" s="34">
        <v>386</v>
      </c>
      <c r="I1764" s="34">
        <v>325</v>
      </c>
      <c r="J1764" s="34">
        <v>364</v>
      </c>
      <c r="K1764" s="34">
        <v>298</v>
      </c>
      <c r="L1764" s="34">
        <v>328</v>
      </c>
      <c r="M1764" s="34">
        <v>275</v>
      </c>
    </row>
    <row r="1765" spans="1:13" x14ac:dyDescent="0.2">
      <c r="A1765" s="34" t="s">
        <v>102659</v>
      </c>
      <c r="B1765" s="34">
        <v>314</v>
      </c>
      <c r="C1765" s="34">
        <v>442</v>
      </c>
      <c r="D1765" s="34">
        <v>410</v>
      </c>
      <c r="E1765" s="34">
        <v>395</v>
      </c>
      <c r="F1765" s="34">
        <v>366</v>
      </c>
      <c r="G1765" s="34">
        <v>337</v>
      </c>
      <c r="H1765" s="34">
        <v>417</v>
      </c>
      <c r="I1765" s="34">
        <v>412</v>
      </c>
      <c r="J1765" s="34">
        <v>366</v>
      </c>
      <c r="K1765" s="34">
        <v>317</v>
      </c>
      <c r="L1765" s="34">
        <v>335</v>
      </c>
      <c r="M1765" s="34">
        <v>281</v>
      </c>
    </row>
    <row r="1766" spans="1:13" x14ac:dyDescent="0.2">
      <c r="A1766" s="34" t="s">
        <v>102660</v>
      </c>
      <c r="B1766" s="34">
        <v>334</v>
      </c>
      <c r="C1766" s="34">
        <v>229</v>
      </c>
      <c r="D1766" s="34">
        <v>294</v>
      </c>
      <c r="E1766" s="34">
        <v>264</v>
      </c>
      <c r="F1766" s="34">
        <v>261</v>
      </c>
      <c r="G1766" s="34">
        <v>204</v>
      </c>
      <c r="H1766" s="34">
        <v>317</v>
      </c>
      <c r="I1766" s="34">
        <v>249</v>
      </c>
      <c r="J1766" s="34">
        <v>243</v>
      </c>
      <c r="K1766" s="34">
        <v>206</v>
      </c>
      <c r="L1766" s="34">
        <v>251</v>
      </c>
      <c r="M1766" s="34">
        <v>159</v>
      </c>
    </row>
    <row r="1767" spans="1:13" x14ac:dyDescent="0.2">
      <c r="A1767" s="34" t="s">
        <v>102661</v>
      </c>
      <c r="B1767" s="34">
        <v>621</v>
      </c>
      <c r="C1767" s="34">
        <v>554</v>
      </c>
      <c r="D1767" s="34">
        <v>653</v>
      </c>
      <c r="E1767" s="34">
        <v>674</v>
      </c>
      <c r="F1767" s="34">
        <v>563</v>
      </c>
      <c r="G1767" s="34">
        <v>511</v>
      </c>
      <c r="H1767" s="34">
        <v>686</v>
      </c>
      <c r="I1767" s="34">
        <v>600</v>
      </c>
      <c r="J1767" s="34">
        <v>700</v>
      </c>
      <c r="K1767" s="34">
        <v>490</v>
      </c>
      <c r="L1767" s="34">
        <v>658</v>
      </c>
      <c r="M1767" s="34">
        <v>470</v>
      </c>
    </row>
    <row r="1768" spans="1:13" x14ac:dyDescent="0.2">
      <c r="A1768" s="34" t="s">
        <v>102662</v>
      </c>
      <c r="B1768" s="34">
        <v>309</v>
      </c>
      <c r="C1768" s="34">
        <v>450</v>
      </c>
      <c r="D1768" s="34">
        <v>396</v>
      </c>
      <c r="E1768" s="34">
        <v>419</v>
      </c>
      <c r="F1768" s="34">
        <v>328</v>
      </c>
      <c r="G1768" s="34">
        <v>405</v>
      </c>
      <c r="H1768" s="34">
        <v>376</v>
      </c>
      <c r="I1768" s="34">
        <v>421</v>
      </c>
      <c r="J1768" s="34">
        <v>411</v>
      </c>
      <c r="K1768" s="34">
        <v>305</v>
      </c>
      <c r="L1768" s="34">
        <v>331</v>
      </c>
      <c r="M1768" s="34">
        <v>328</v>
      </c>
    </row>
    <row r="1769" spans="1:13" x14ac:dyDescent="0.2">
      <c r="A1769" s="34" t="s">
        <v>102663</v>
      </c>
      <c r="B1769" s="34">
        <v>907</v>
      </c>
      <c r="C1769" s="34">
        <v>769</v>
      </c>
      <c r="D1769" s="34">
        <v>854</v>
      </c>
      <c r="E1769" s="34">
        <v>923</v>
      </c>
      <c r="F1769" s="34">
        <v>846</v>
      </c>
      <c r="G1769" s="34">
        <v>670</v>
      </c>
      <c r="H1769" s="34">
        <v>939</v>
      </c>
      <c r="I1769" s="34">
        <v>802</v>
      </c>
      <c r="J1769" s="34">
        <v>944</v>
      </c>
      <c r="K1769" s="34">
        <v>613</v>
      </c>
      <c r="L1769" s="34">
        <v>911</v>
      </c>
      <c r="M1769" s="34">
        <v>594</v>
      </c>
    </row>
    <row r="1770" spans="1:13" x14ac:dyDescent="0.2">
      <c r="A1770" s="34" t="s">
        <v>102664</v>
      </c>
      <c r="B1770" s="34">
        <v>987</v>
      </c>
      <c r="C1770" s="34">
        <v>1139</v>
      </c>
      <c r="D1770" s="34">
        <v>1054</v>
      </c>
      <c r="E1770" s="34">
        <v>1230</v>
      </c>
      <c r="F1770" s="34">
        <v>1093</v>
      </c>
      <c r="G1770" s="34">
        <v>1092</v>
      </c>
      <c r="H1770" s="34">
        <v>1149</v>
      </c>
      <c r="I1770" s="34">
        <v>1259</v>
      </c>
      <c r="J1770" s="34">
        <v>1151</v>
      </c>
      <c r="K1770" s="34">
        <v>961</v>
      </c>
      <c r="L1770" s="34">
        <v>1119</v>
      </c>
      <c r="M1770" s="34">
        <v>895</v>
      </c>
    </row>
    <row r="1771" spans="1:13" x14ac:dyDescent="0.2">
      <c r="A1771" s="34" t="s">
        <v>102665</v>
      </c>
      <c r="B1771" s="34">
        <v>319</v>
      </c>
      <c r="C1771" s="34">
        <v>314</v>
      </c>
      <c r="D1771" s="34">
        <v>350</v>
      </c>
      <c r="E1771" s="34">
        <v>354</v>
      </c>
      <c r="F1771" s="34">
        <v>321</v>
      </c>
      <c r="G1771" s="34">
        <v>279</v>
      </c>
      <c r="H1771" s="34">
        <v>372</v>
      </c>
      <c r="I1771" s="34">
        <v>272</v>
      </c>
      <c r="J1771" s="34">
        <v>402</v>
      </c>
      <c r="K1771" s="34">
        <v>295</v>
      </c>
      <c r="L1771" s="34">
        <v>352</v>
      </c>
      <c r="M1771" s="34">
        <v>278</v>
      </c>
    </row>
    <row r="1772" spans="1:13" x14ac:dyDescent="0.2">
      <c r="A1772" s="34" t="s">
        <v>102666</v>
      </c>
      <c r="B1772" s="34">
        <v>397</v>
      </c>
      <c r="C1772" s="34">
        <v>559</v>
      </c>
      <c r="D1772" s="34">
        <v>374</v>
      </c>
      <c r="E1772" s="34">
        <v>593</v>
      </c>
      <c r="F1772" s="34">
        <v>418</v>
      </c>
      <c r="G1772" s="34">
        <v>533</v>
      </c>
      <c r="H1772" s="34">
        <v>419</v>
      </c>
      <c r="I1772" s="34">
        <v>627</v>
      </c>
      <c r="J1772" s="34">
        <v>386</v>
      </c>
      <c r="K1772" s="34">
        <v>471</v>
      </c>
      <c r="L1772" s="34">
        <v>372</v>
      </c>
      <c r="M1772" s="34">
        <v>455</v>
      </c>
    </row>
    <row r="1773" spans="1:13" x14ac:dyDescent="0.2">
      <c r="A1773" s="34" t="s">
        <v>102667</v>
      </c>
      <c r="B1773" s="34">
        <v>351</v>
      </c>
      <c r="C1773" s="34">
        <v>491</v>
      </c>
      <c r="D1773" s="34">
        <v>468</v>
      </c>
      <c r="E1773" s="34">
        <v>441</v>
      </c>
      <c r="F1773" s="34">
        <v>372</v>
      </c>
      <c r="G1773" s="34">
        <v>414</v>
      </c>
      <c r="H1773" s="34">
        <v>506</v>
      </c>
      <c r="I1773" s="34">
        <v>480</v>
      </c>
      <c r="J1773" s="34">
        <v>429</v>
      </c>
      <c r="K1773" s="34">
        <v>374</v>
      </c>
      <c r="L1773" s="34">
        <v>439</v>
      </c>
      <c r="M1773" s="34">
        <v>359</v>
      </c>
    </row>
    <row r="1774" spans="1:13" x14ac:dyDescent="0.2">
      <c r="A1774" s="34" t="s">
        <v>102668</v>
      </c>
      <c r="B1774" s="34">
        <v>590</v>
      </c>
      <c r="C1774" s="34">
        <v>572</v>
      </c>
      <c r="D1774" s="34">
        <v>578</v>
      </c>
      <c r="E1774" s="34">
        <v>617</v>
      </c>
      <c r="F1774" s="34">
        <v>574</v>
      </c>
      <c r="G1774" s="34">
        <v>499</v>
      </c>
      <c r="H1774" s="34">
        <v>638</v>
      </c>
      <c r="I1774" s="34">
        <v>597</v>
      </c>
      <c r="J1774" s="34">
        <v>584</v>
      </c>
      <c r="K1774" s="34">
        <v>499</v>
      </c>
      <c r="L1774" s="34">
        <v>541</v>
      </c>
      <c r="M1774" s="34">
        <v>420</v>
      </c>
    </row>
    <row r="1775" spans="1:13" x14ac:dyDescent="0.2">
      <c r="A1775" s="34" t="s">
        <v>102669</v>
      </c>
      <c r="B1775" s="34">
        <v>809</v>
      </c>
      <c r="C1775" s="34">
        <v>721</v>
      </c>
      <c r="D1775" s="34">
        <v>1031</v>
      </c>
      <c r="E1775" s="34">
        <v>886</v>
      </c>
      <c r="F1775" s="34">
        <v>828</v>
      </c>
      <c r="G1775" s="34">
        <v>849</v>
      </c>
      <c r="H1775" s="34">
        <v>957</v>
      </c>
      <c r="I1775" s="34">
        <v>859</v>
      </c>
      <c r="J1775" s="34">
        <v>976</v>
      </c>
      <c r="K1775" s="34">
        <v>727</v>
      </c>
      <c r="L1775" s="34">
        <v>884</v>
      </c>
      <c r="M1775" s="34">
        <v>562</v>
      </c>
    </row>
    <row r="1776" spans="1:13" x14ac:dyDescent="0.2">
      <c r="A1776" s="34" t="s">
        <v>102670</v>
      </c>
      <c r="B1776" s="34">
        <v>283</v>
      </c>
      <c r="C1776" s="34">
        <v>287</v>
      </c>
      <c r="D1776" s="34">
        <v>331</v>
      </c>
      <c r="E1776" s="34">
        <v>347</v>
      </c>
      <c r="F1776" s="34">
        <v>292</v>
      </c>
      <c r="G1776" s="34">
        <v>303</v>
      </c>
      <c r="H1776" s="34">
        <v>338</v>
      </c>
      <c r="I1776" s="34">
        <v>291</v>
      </c>
      <c r="J1776" s="34">
        <v>270</v>
      </c>
      <c r="K1776" s="34">
        <v>267</v>
      </c>
      <c r="L1776" s="34">
        <v>305</v>
      </c>
      <c r="M1776" s="34">
        <v>229</v>
      </c>
    </row>
    <row r="1777" spans="1:13" x14ac:dyDescent="0.2">
      <c r="A1777" s="34" t="s">
        <v>102671</v>
      </c>
      <c r="B1777" s="34">
        <v>393</v>
      </c>
      <c r="C1777" s="34">
        <v>361</v>
      </c>
      <c r="D1777" s="34">
        <v>434</v>
      </c>
      <c r="E1777" s="34">
        <v>415</v>
      </c>
      <c r="F1777" s="34">
        <v>339</v>
      </c>
      <c r="G1777" s="34">
        <v>367</v>
      </c>
      <c r="H1777" s="34">
        <v>460</v>
      </c>
      <c r="I1777" s="34">
        <v>335</v>
      </c>
      <c r="J1777" s="34">
        <v>386</v>
      </c>
      <c r="K1777" s="34">
        <v>322</v>
      </c>
      <c r="L1777" s="34">
        <v>413</v>
      </c>
      <c r="M1777" s="34">
        <v>289</v>
      </c>
    </row>
    <row r="1778" spans="1:13" x14ac:dyDescent="0.2">
      <c r="A1778" s="34" t="s">
        <v>102672</v>
      </c>
      <c r="B1778" s="34">
        <v>532</v>
      </c>
      <c r="C1778" s="34">
        <v>583</v>
      </c>
      <c r="D1778" s="34">
        <v>573</v>
      </c>
      <c r="E1778" s="34">
        <v>595</v>
      </c>
      <c r="F1778" s="34">
        <v>525</v>
      </c>
      <c r="G1778" s="34">
        <v>508</v>
      </c>
      <c r="H1778" s="34">
        <v>629</v>
      </c>
      <c r="I1778" s="34">
        <v>549</v>
      </c>
      <c r="J1778" s="34">
        <v>583</v>
      </c>
      <c r="K1778" s="34">
        <v>478</v>
      </c>
      <c r="L1778" s="34">
        <v>515</v>
      </c>
      <c r="M1778" s="34">
        <v>430</v>
      </c>
    </row>
    <row r="1779" spans="1:13" x14ac:dyDescent="0.2">
      <c r="A1779" s="34" t="s">
        <v>102673</v>
      </c>
      <c r="B1779" s="34">
        <v>454</v>
      </c>
      <c r="C1779" s="34">
        <v>535</v>
      </c>
      <c r="D1779" s="34">
        <v>476</v>
      </c>
      <c r="E1779" s="34">
        <v>578</v>
      </c>
      <c r="F1779" s="34">
        <v>367</v>
      </c>
      <c r="G1779" s="34">
        <v>464</v>
      </c>
      <c r="H1779" s="34">
        <v>503</v>
      </c>
      <c r="I1779" s="34">
        <v>556</v>
      </c>
      <c r="J1779" s="34">
        <v>535</v>
      </c>
      <c r="K1779" s="34">
        <v>396</v>
      </c>
      <c r="L1779" s="34">
        <v>487</v>
      </c>
      <c r="M1779" s="34">
        <v>379</v>
      </c>
    </row>
    <row r="1780" spans="1:13" x14ac:dyDescent="0.2">
      <c r="A1780" s="34" t="s">
        <v>102674</v>
      </c>
      <c r="B1780" s="34">
        <v>326</v>
      </c>
      <c r="C1780" s="34">
        <v>273</v>
      </c>
      <c r="D1780" s="34">
        <v>302</v>
      </c>
      <c r="E1780" s="34">
        <v>284</v>
      </c>
      <c r="F1780" s="34">
        <v>244</v>
      </c>
      <c r="G1780" s="34">
        <v>254</v>
      </c>
      <c r="H1780" s="34">
        <v>308</v>
      </c>
      <c r="I1780" s="34">
        <v>226</v>
      </c>
      <c r="J1780" s="34">
        <v>264</v>
      </c>
      <c r="K1780" s="34">
        <v>192</v>
      </c>
      <c r="L1780" s="34">
        <v>268</v>
      </c>
      <c r="M1780" s="34">
        <v>181</v>
      </c>
    </row>
    <row r="1781" spans="1:13" x14ac:dyDescent="0.2">
      <c r="A1781" s="34" t="s">
        <v>102675</v>
      </c>
      <c r="B1781" s="34">
        <v>391</v>
      </c>
      <c r="C1781" s="34">
        <v>420</v>
      </c>
      <c r="D1781" s="34">
        <v>480</v>
      </c>
      <c r="E1781" s="34">
        <v>496</v>
      </c>
      <c r="F1781" s="34">
        <v>373</v>
      </c>
      <c r="G1781" s="34">
        <v>376</v>
      </c>
      <c r="H1781" s="34">
        <v>525</v>
      </c>
      <c r="I1781" s="34">
        <v>470</v>
      </c>
      <c r="J1781" s="34">
        <v>511</v>
      </c>
      <c r="K1781" s="34">
        <v>345</v>
      </c>
      <c r="L1781" s="34">
        <v>499</v>
      </c>
      <c r="M1781" s="34">
        <v>344</v>
      </c>
    </row>
    <row r="1782" spans="1:13" x14ac:dyDescent="0.2">
      <c r="A1782" s="34" t="s">
        <v>102676</v>
      </c>
      <c r="B1782" s="34">
        <v>531</v>
      </c>
      <c r="C1782" s="34">
        <v>504</v>
      </c>
      <c r="D1782" s="34">
        <v>531</v>
      </c>
      <c r="E1782" s="34">
        <v>452</v>
      </c>
      <c r="F1782" s="34">
        <v>438</v>
      </c>
      <c r="G1782" s="34">
        <v>440</v>
      </c>
      <c r="H1782" s="34">
        <v>510</v>
      </c>
      <c r="I1782" s="34">
        <v>459</v>
      </c>
      <c r="J1782" s="34">
        <v>513</v>
      </c>
      <c r="K1782" s="34">
        <v>377</v>
      </c>
      <c r="L1782" s="34">
        <v>502</v>
      </c>
      <c r="M1782" s="34">
        <v>344</v>
      </c>
    </row>
    <row r="1783" spans="1:13" x14ac:dyDescent="0.2">
      <c r="A1783" s="34" t="s">
        <v>102677</v>
      </c>
      <c r="B1783" s="34">
        <v>354</v>
      </c>
      <c r="C1783" s="34">
        <v>491</v>
      </c>
      <c r="D1783" s="34">
        <v>454</v>
      </c>
      <c r="E1783" s="34">
        <v>517</v>
      </c>
      <c r="F1783" s="34">
        <v>431</v>
      </c>
      <c r="G1783" s="34">
        <v>387</v>
      </c>
      <c r="H1783" s="34">
        <v>427</v>
      </c>
      <c r="I1783" s="34">
        <v>491</v>
      </c>
      <c r="J1783" s="34">
        <v>445</v>
      </c>
      <c r="K1783" s="34">
        <v>405</v>
      </c>
      <c r="L1783" s="34">
        <v>360</v>
      </c>
      <c r="M1783" s="34">
        <v>362</v>
      </c>
    </row>
    <row r="1784" spans="1:13" x14ac:dyDescent="0.2">
      <c r="A1784" s="34" t="s">
        <v>102678</v>
      </c>
      <c r="B1784" s="34">
        <v>575</v>
      </c>
      <c r="C1784" s="34">
        <v>484</v>
      </c>
      <c r="D1784" s="34">
        <v>548</v>
      </c>
      <c r="E1784" s="34">
        <v>587</v>
      </c>
      <c r="F1784" s="34">
        <v>517</v>
      </c>
      <c r="G1784" s="34">
        <v>496</v>
      </c>
      <c r="H1784" s="34">
        <v>576</v>
      </c>
      <c r="I1784" s="34">
        <v>502</v>
      </c>
      <c r="J1784" s="34">
        <v>536</v>
      </c>
      <c r="K1784" s="34">
        <v>438</v>
      </c>
      <c r="L1784" s="34">
        <v>547</v>
      </c>
      <c r="M1784" s="34">
        <v>425</v>
      </c>
    </row>
    <row r="1785" spans="1:13" x14ac:dyDescent="0.2">
      <c r="A1785" s="34" t="s">
        <v>102679</v>
      </c>
      <c r="B1785" s="34">
        <v>760</v>
      </c>
      <c r="C1785" s="34">
        <v>825</v>
      </c>
      <c r="D1785" s="34">
        <v>757</v>
      </c>
      <c r="E1785" s="34">
        <v>779</v>
      </c>
      <c r="F1785" s="34">
        <v>690</v>
      </c>
      <c r="G1785" s="34">
        <v>739</v>
      </c>
      <c r="H1785" s="34">
        <v>875</v>
      </c>
      <c r="I1785" s="34">
        <v>728</v>
      </c>
      <c r="J1785" s="34">
        <v>924</v>
      </c>
      <c r="K1785" s="34">
        <v>602</v>
      </c>
      <c r="L1785" s="34">
        <v>768</v>
      </c>
      <c r="M1785" s="34">
        <v>673</v>
      </c>
    </row>
    <row r="1786" spans="1:13" x14ac:dyDescent="0.2">
      <c r="A1786" s="34" t="s">
        <v>102680</v>
      </c>
      <c r="B1786" s="34">
        <v>446</v>
      </c>
      <c r="C1786" s="34">
        <v>400</v>
      </c>
      <c r="D1786" s="34">
        <v>377</v>
      </c>
      <c r="E1786" s="34">
        <v>516</v>
      </c>
      <c r="F1786" s="34">
        <v>379</v>
      </c>
      <c r="G1786" s="34">
        <v>361</v>
      </c>
      <c r="H1786" s="34">
        <v>401</v>
      </c>
      <c r="I1786" s="34">
        <v>431</v>
      </c>
      <c r="J1786" s="34">
        <v>357</v>
      </c>
      <c r="K1786" s="34">
        <v>286</v>
      </c>
      <c r="L1786" s="34">
        <v>337</v>
      </c>
      <c r="M1786" s="34">
        <v>341</v>
      </c>
    </row>
    <row r="1787" spans="1:13" x14ac:dyDescent="0.2">
      <c r="A1787" s="34" t="s">
        <v>102681</v>
      </c>
      <c r="B1787" s="34">
        <v>331</v>
      </c>
      <c r="C1787" s="34">
        <v>349</v>
      </c>
      <c r="D1787" s="34">
        <v>353</v>
      </c>
      <c r="E1787" s="34">
        <v>396</v>
      </c>
      <c r="F1787" s="34">
        <v>315</v>
      </c>
      <c r="G1787" s="34">
        <v>324</v>
      </c>
      <c r="H1787" s="34">
        <v>400</v>
      </c>
      <c r="I1787" s="34">
        <v>372</v>
      </c>
      <c r="J1787" s="34">
        <v>327</v>
      </c>
      <c r="K1787" s="34">
        <v>353</v>
      </c>
      <c r="L1787" s="34">
        <v>290</v>
      </c>
      <c r="M1787" s="34">
        <v>274</v>
      </c>
    </row>
    <row r="1788" spans="1:13" x14ac:dyDescent="0.2">
      <c r="A1788" s="34" t="s">
        <v>102682</v>
      </c>
      <c r="B1788" s="34">
        <v>429</v>
      </c>
      <c r="C1788" s="34">
        <v>524</v>
      </c>
      <c r="D1788" s="34">
        <v>473</v>
      </c>
      <c r="E1788" s="34">
        <v>532</v>
      </c>
      <c r="F1788" s="34">
        <v>381</v>
      </c>
      <c r="G1788" s="34">
        <v>441</v>
      </c>
      <c r="H1788" s="34">
        <v>504</v>
      </c>
      <c r="I1788" s="34">
        <v>534</v>
      </c>
      <c r="J1788" s="34">
        <v>486</v>
      </c>
      <c r="K1788" s="34">
        <v>416</v>
      </c>
      <c r="L1788" s="34">
        <v>426</v>
      </c>
      <c r="M1788" s="34">
        <v>406</v>
      </c>
    </row>
    <row r="1789" spans="1:13" x14ac:dyDescent="0.2">
      <c r="A1789" s="34" t="s">
        <v>102683</v>
      </c>
      <c r="B1789" s="34">
        <v>576</v>
      </c>
      <c r="C1789" s="34">
        <v>641</v>
      </c>
      <c r="D1789" s="34">
        <v>684</v>
      </c>
      <c r="E1789" s="34">
        <v>665</v>
      </c>
      <c r="F1789" s="34">
        <v>566</v>
      </c>
      <c r="G1789" s="34">
        <v>564</v>
      </c>
      <c r="H1789" s="34">
        <v>657</v>
      </c>
      <c r="I1789" s="34">
        <v>565</v>
      </c>
      <c r="J1789" s="34">
        <v>667</v>
      </c>
      <c r="K1789" s="34">
        <v>511</v>
      </c>
      <c r="L1789" s="34">
        <v>676</v>
      </c>
      <c r="M1789" s="34">
        <v>499</v>
      </c>
    </row>
    <row r="1790" spans="1:13" x14ac:dyDescent="0.2">
      <c r="A1790" s="34" t="s">
        <v>102684</v>
      </c>
      <c r="B1790" s="34">
        <v>610</v>
      </c>
      <c r="C1790" s="34">
        <v>565</v>
      </c>
      <c r="D1790" s="34">
        <v>724</v>
      </c>
      <c r="E1790" s="34">
        <v>669</v>
      </c>
      <c r="F1790" s="34">
        <v>597</v>
      </c>
      <c r="G1790" s="34">
        <v>533</v>
      </c>
      <c r="H1790" s="34">
        <v>708</v>
      </c>
      <c r="I1790" s="34">
        <v>550</v>
      </c>
      <c r="J1790" s="34">
        <v>718</v>
      </c>
      <c r="K1790" s="34">
        <v>477</v>
      </c>
      <c r="L1790" s="34">
        <v>678</v>
      </c>
      <c r="M1790" s="34">
        <v>427</v>
      </c>
    </row>
    <row r="1791" spans="1:13" x14ac:dyDescent="0.2">
      <c r="A1791" s="34" t="s">
        <v>102685</v>
      </c>
      <c r="B1791" s="34">
        <v>211</v>
      </c>
      <c r="C1791" s="34">
        <v>468</v>
      </c>
      <c r="D1791" s="34">
        <v>301</v>
      </c>
      <c r="E1791" s="34">
        <v>472</v>
      </c>
      <c r="F1791" s="34">
        <v>229</v>
      </c>
      <c r="G1791" s="34">
        <v>395</v>
      </c>
      <c r="H1791" s="34">
        <v>297</v>
      </c>
      <c r="I1791" s="34">
        <v>468</v>
      </c>
      <c r="J1791" s="34">
        <v>253</v>
      </c>
      <c r="K1791" s="34">
        <v>354</v>
      </c>
      <c r="L1791" s="34">
        <v>210</v>
      </c>
      <c r="M1791" s="34">
        <v>335</v>
      </c>
    </row>
    <row r="1792" spans="1:13" x14ac:dyDescent="0.2">
      <c r="A1792" s="34" t="s">
        <v>102686</v>
      </c>
      <c r="B1792" s="34">
        <v>572</v>
      </c>
      <c r="C1792" s="34">
        <v>634</v>
      </c>
      <c r="D1792" s="34">
        <v>630</v>
      </c>
      <c r="E1792" s="34">
        <v>579</v>
      </c>
      <c r="F1792" s="34">
        <v>555</v>
      </c>
      <c r="G1792" s="34">
        <v>525</v>
      </c>
      <c r="H1792" s="34">
        <v>595</v>
      </c>
      <c r="I1792" s="34">
        <v>571</v>
      </c>
      <c r="J1792" s="34">
        <v>644</v>
      </c>
      <c r="K1792" s="34">
        <v>492</v>
      </c>
      <c r="L1792" s="34">
        <v>512</v>
      </c>
      <c r="M1792" s="34">
        <v>455</v>
      </c>
    </row>
    <row r="1793" spans="1:13" x14ac:dyDescent="0.2">
      <c r="A1793" s="34" t="s">
        <v>102687</v>
      </c>
      <c r="B1793" s="34">
        <v>433</v>
      </c>
      <c r="C1793" s="34">
        <v>386</v>
      </c>
      <c r="D1793" s="34">
        <v>464</v>
      </c>
      <c r="E1793" s="34">
        <v>461</v>
      </c>
      <c r="F1793" s="34">
        <v>332</v>
      </c>
      <c r="G1793" s="34">
        <v>443</v>
      </c>
      <c r="H1793" s="34">
        <v>482</v>
      </c>
      <c r="I1793" s="34">
        <v>412</v>
      </c>
      <c r="J1793" s="34">
        <v>477</v>
      </c>
      <c r="K1793" s="34">
        <v>338</v>
      </c>
      <c r="L1793" s="34">
        <v>374</v>
      </c>
      <c r="M1793" s="34">
        <v>334</v>
      </c>
    </row>
    <row r="1794" spans="1:13" x14ac:dyDescent="0.2">
      <c r="A1794" s="34" t="s">
        <v>102688</v>
      </c>
      <c r="B1794" s="34">
        <v>320</v>
      </c>
      <c r="C1794" s="34">
        <v>307</v>
      </c>
      <c r="D1794" s="34">
        <v>314</v>
      </c>
      <c r="E1794" s="34">
        <v>307</v>
      </c>
      <c r="F1794" s="34">
        <v>283</v>
      </c>
      <c r="G1794" s="34">
        <v>321</v>
      </c>
      <c r="H1794" s="34">
        <v>332</v>
      </c>
      <c r="I1794" s="34">
        <v>262</v>
      </c>
      <c r="J1794" s="34">
        <v>301</v>
      </c>
      <c r="K1794" s="34">
        <v>278</v>
      </c>
      <c r="L1794" s="34">
        <v>304</v>
      </c>
      <c r="M1794" s="34">
        <v>264</v>
      </c>
    </row>
    <row r="1795" spans="1:13" x14ac:dyDescent="0.2">
      <c r="A1795" s="34" t="s">
        <v>102689</v>
      </c>
      <c r="B1795" s="34">
        <v>316</v>
      </c>
      <c r="C1795" s="34">
        <v>305</v>
      </c>
      <c r="D1795" s="34">
        <v>356</v>
      </c>
      <c r="E1795" s="34">
        <v>354</v>
      </c>
      <c r="F1795" s="34">
        <v>274</v>
      </c>
      <c r="G1795" s="34">
        <v>332</v>
      </c>
      <c r="H1795" s="34">
        <v>347</v>
      </c>
      <c r="I1795" s="34">
        <v>323</v>
      </c>
      <c r="J1795" s="34">
        <v>400</v>
      </c>
      <c r="K1795" s="34">
        <v>278</v>
      </c>
      <c r="L1795" s="34">
        <v>275</v>
      </c>
      <c r="M1795" s="34">
        <v>281</v>
      </c>
    </row>
    <row r="1796" spans="1:13" x14ac:dyDescent="0.2">
      <c r="A1796" s="34" t="s">
        <v>102690</v>
      </c>
      <c r="B1796" s="34">
        <v>342</v>
      </c>
      <c r="C1796" s="34">
        <v>378</v>
      </c>
      <c r="D1796" s="34">
        <v>400</v>
      </c>
      <c r="E1796" s="34">
        <v>449</v>
      </c>
      <c r="F1796" s="34">
        <v>320</v>
      </c>
      <c r="G1796" s="34">
        <v>401</v>
      </c>
      <c r="H1796" s="34">
        <v>384</v>
      </c>
      <c r="I1796" s="34">
        <v>389</v>
      </c>
      <c r="J1796" s="34">
        <v>435</v>
      </c>
      <c r="K1796" s="34">
        <v>303</v>
      </c>
      <c r="L1796" s="34">
        <v>387</v>
      </c>
      <c r="M1796" s="34">
        <v>299</v>
      </c>
    </row>
    <row r="1797" spans="1:13" x14ac:dyDescent="0.2">
      <c r="A1797" s="34" t="s">
        <v>102691</v>
      </c>
      <c r="B1797" s="34">
        <v>407</v>
      </c>
      <c r="C1797" s="34">
        <v>451</v>
      </c>
      <c r="D1797" s="34">
        <v>522</v>
      </c>
      <c r="E1797" s="34">
        <v>522</v>
      </c>
      <c r="F1797" s="34">
        <v>405</v>
      </c>
      <c r="G1797" s="34">
        <v>464</v>
      </c>
      <c r="H1797" s="34">
        <v>505</v>
      </c>
      <c r="I1797" s="34">
        <v>496</v>
      </c>
      <c r="J1797" s="34">
        <v>411</v>
      </c>
      <c r="K1797" s="34">
        <v>368</v>
      </c>
      <c r="L1797" s="34">
        <v>428</v>
      </c>
      <c r="M1797" s="34">
        <v>409</v>
      </c>
    </row>
    <row r="1798" spans="1:13" x14ac:dyDescent="0.2">
      <c r="A1798" s="34" t="s">
        <v>102692</v>
      </c>
      <c r="B1798" s="34">
        <v>373</v>
      </c>
      <c r="C1798" s="34">
        <v>396</v>
      </c>
      <c r="D1798" s="34">
        <v>344</v>
      </c>
      <c r="E1798" s="34">
        <v>431</v>
      </c>
      <c r="F1798" s="34">
        <v>345</v>
      </c>
      <c r="G1798" s="34">
        <v>372</v>
      </c>
      <c r="H1798" s="34">
        <v>321</v>
      </c>
      <c r="I1798" s="34">
        <v>430</v>
      </c>
      <c r="J1798" s="34">
        <v>386</v>
      </c>
      <c r="K1798" s="34">
        <v>312</v>
      </c>
      <c r="L1798" s="34">
        <v>371</v>
      </c>
      <c r="M1798" s="34">
        <v>312</v>
      </c>
    </row>
    <row r="1799" spans="1:13" x14ac:dyDescent="0.2">
      <c r="A1799" s="34" t="s">
        <v>102693</v>
      </c>
      <c r="B1799" s="34">
        <v>683</v>
      </c>
      <c r="C1799" s="34">
        <v>652</v>
      </c>
      <c r="D1799" s="34">
        <v>661</v>
      </c>
      <c r="E1799" s="34">
        <v>763</v>
      </c>
      <c r="F1799" s="34">
        <v>648</v>
      </c>
      <c r="G1799" s="34">
        <v>581</v>
      </c>
      <c r="H1799" s="34">
        <v>686</v>
      </c>
      <c r="I1799" s="34">
        <v>706</v>
      </c>
      <c r="J1799" s="34">
        <v>681</v>
      </c>
      <c r="K1799" s="34">
        <v>496</v>
      </c>
      <c r="L1799" s="34">
        <v>612</v>
      </c>
      <c r="M1799" s="34">
        <v>496</v>
      </c>
    </row>
    <row r="1800" spans="1:13" x14ac:dyDescent="0.2">
      <c r="A1800" s="34" t="s">
        <v>102694</v>
      </c>
      <c r="B1800" s="34">
        <v>386</v>
      </c>
      <c r="C1800" s="34">
        <v>445</v>
      </c>
      <c r="D1800" s="34">
        <v>397</v>
      </c>
      <c r="E1800" s="34">
        <v>485</v>
      </c>
      <c r="F1800" s="34">
        <v>362</v>
      </c>
      <c r="G1800" s="34">
        <v>412</v>
      </c>
      <c r="H1800" s="34">
        <v>484</v>
      </c>
      <c r="I1800" s="34">
        <v>506</v>
      </c>
      <c r="J1800" s="34">
        <v>449</v>
      </c>
      <c r="K1800" s="34">
        <v>366</v>
      </c>
      <c r="L1800" s="34">
        <v>384</v>
      </c>
      <c r="M1800" s="34">
        <v>319</v>
      </c>
    </row>
    <row r="1801" spans="1:13" x14ac:dyDescent="0.2">
      <c r="A1801" s="34" t="s">
        <v>102695</v>
      </c>
      <c r="B1801" s="34">
        <v>323</v>
      </c>
      <c r="C1801" s="34">
        <v>360</v>
      </c>
      <c r="D1801" s="34">
        <v>395</v>
      </c>
      <c r="E1801" s="34">
        <v>397</v>
      </c>
      <c r="F1801" s="34">
        <v>375</v>
      </c>
      <c r="G1801" s="34">
        <v>351</v>
      </c>
      <c r="H1801" s="34">
        <v>393</v>
      </c>
      <c r="I1801" s="34">
        <v>353</v>
      </c>
      <c r="J1801" s="34">
        <v>377</v>
      </c>
      <c r="K1801" s="34">
        <v>320</v>
      </c>
      <c r="L1801" s="34">
        <v>310</v>
      </c>
      <c r="M1801" s="34">
        <v>327</v>
      </c>
    </row>
    <row r="1802" spans="1:13" x14ac:dyDescent="0.2">
      <c r="A1802" s="34" t="s">
        <v>102696</v>
      </c>
      <c r="B1802" s="34">
        <v>433</v>
      </c>
      <c r="C1802" s="34">
        <v>512</v>
      </c>
      <c r="D1802" s="34">
        <v>586</v>
      </c>
      <c r="E1802" s="34">
        <v>585</v>
      </c>
      <c r="F1802" s="34">
        <v>430</v>
      </c>
      <c r="G1802" s="34">
        <v>516</v>
      </c>
      <c r="H1802" s="34">
        <v>508</v>
      </c>
      <c r="I1802" s="34">
        <v>473</v>
      </c>
      <c r="J1802" s="34">
        <v>458</v>
      </c>
      <c r="K1802" s="34">
        <v>413</v>
      </c>
      <c r="L1802" s="34">
        <v>467</v>
      </c>
      <c r="M1802" s="34">
        <v>377</v>
      </c>
    </row>
    <row r="1803" spans="1:13" x14ac:dyDescent="0.2">
      <c r="A1803" s="34" t="s">
        <v>102697</v>
      </c>
      <c r="B1803" s="34">
        <v>250</v>
      </c>
      <c r="C1803" s="34">
        <v>305</v>
      </c>
      <c r="D1803" s="34">
        <v>301</v>
      </c>
      <c r="E1803" s="34">
        <v>348</v>
      </c>
      <c r="F1803" s="34">
        <v>338</v>
      </c>
      <c r="G1803" s="34">
        <v>263</v>
      </c>
      <c r="H1803" s="34">
        <v>331</v>
      </c>
      <c r="I1803" s="34">
        <v>348</v>
      </c>
      <c r="J1803" s="34">
        <v>317</v>
      </c>
      <c r="K1803" s="34">
        <v>272</v>
      </c>
      <c r="L1803" s="34">
        <v>288</v>
      </c>
      <c r="M1803" s="34">
        <v>250</v>
      </c>
    </row>
    <row r="1804" spans="1:13" x14ac:dyDescent="0.2">
      <c r="A1804" s="34" t="s">
        <v>102698</v>
      </c>
      <c r="B1804" s="34">
        <v>302</v>
      </c>
      <c r="C1804" s="34">
        <v>317</v>
      </c>
      <c r="D1804" s="34">
        <v>332</v>
      </c>
      <c r="E1804" s="34">
        <v>388</v>
      </c>
      <c r="F1804" s="34">
        <v>370</v>
      </c>
      <c r="G1804" s="34">
        <v>277</v>
      </c>
      <c r="H1804" s="34">
        <v>380</v>
      </c>
      <c r="I1804" s="34">
        <v>349</v>
      </c>
      <c r="J1804" s="34">
        <v>358</v>
      </c>
      <c r="K1804" s="34">
        <v>268</v>
      </c>
      <c r="L1804" s="34">
        <v>326</v>
      </c>
      <c r="M1804" s="34">
        <v>229</v>
      </c>
    </row>
    <row r="1805" spans="1:13" x14ac:dyDescent="0.2">
      <c r="A1805" s="34" t="s">
        <v>102699</v>
      </c>
      <c r="B1805" s="34">
        <v>244</v>
      </c>
      <c r="C1805" s="34">
        <v>233</v>
      </c>
      <c r="D1805" s="34">
        <v>250</v>
      </c>
      <c r="E1805" s="34">
        <v>230</v>
      </c>
      <c r="F1805" s="34">
        <v>267</v>
      </c>
      <c r="G1805" s="34">
        <v>208</v>
      </c>
      <c r="H1805" s="34">
        <v>250</v>
      </c>
      <c r="I1805" s="34">
        <v>233</v>
      </c>
      <c r="J1805" s="34">
        <v>237</v>
      </c>
      <c r="K1805" s="34">
        <v>205</v>
      </c>
      <c r="L1805" s="34">
        <v>255</v>
      </c>
      <c r="M1805" s="34">
        <v>184</v>
      </c>
    </row>
    <row r="1806" spans="1:13" x14ac:dyDescent="0.2">
      <c r="A1806" s="34" t="s">
        <v>102700</v>
      </c>
      <c r="B1806" s="34">
        <v>457</v>
      </c>
      <c r="C1806" s="34">
        <v>475</v>
      </c>
      <c r="D1806" s="34">
        <v>598</v>
      </c>
      <c r="E1806" s="34">
        <v>531</v>
      </c>
      <c r="F1806" s="34">
        <v>399</v>
      </c>
      <c r="G1806" s="34">
        <v>503</v>
      </c>
      <c r="H1806" s="34">
        <v>480</v>
      </c>
      <c r="I1806" s="34">
        <v>420</v>
      </c>
      <c r="J1806" s="34">
        <v>503</v>
      </c>
      <c r="K1806" s="34">
        <v>437</v>
      </c>
      <c r="L1806" s="34">
        <v>420</v>
      </c>
      <c r="M1806" s="34">
        <v>379</v>
      </c>
    </row>
    <row r="1807" spans="1:13" x14ac:dyDescent="0.2">
      <c r="A1807" s="34" t="s">
        <v>102701</v>
      </c>
      <c r="B1807" s="34">
        <v>606</v>
      </c>
      <c r="C1807" s="34">
        <v>565</v>
      </c>
      <c r="D1807" s="34">
        <v>513</v>
      </c>
      <c r="E1807" s="34">
        <v>623</v>
      </c>
      <c r="F1807" s="34">
        <v>451</v>
      </c>
      <c r="G1807" s="34">
        <v>510</v>
      </c>
      <c r="H1807" s="34">
        <v>528</v>
      </c>
      <c r="I1807" s="34">
        <v>569</v>
      </c>
      <c r="J1807" s="34">
        <v>572</v>
      </c>
      <c r="K1807" s="34">
        <v>449</v>
      </c>
      <c r="L1807" s="34">
        <v>473</v>
      </c>
      <c r="M1807" s="34">
        <v>451</v>
      </c>
    </row>
    <row r="1808" spans="1:13" x14ac:dyDescent="0.2">
      <c r="A1808" s="34" t="s">
        <v>102702</v>
      </c>
      <c r="B1808" s="34">
        <v>379</v>
      </c>
      <c r="C1808" s="34">
        <v>517</v>
      </c>
      <c r="D1808" s="34">
        <v>446</v>
      </c>
      <c r="E1808" s="34">
        <v>514</v>
      </c>
      <c r="F1808" s="34">
        <v>406</v>
      </c>
      <c r="G1808" s="34">
        <v>443</v>
      </c>
      <c r="H1808" s="34">
        <v>470</v>
      </c>
      <c r="I1808" s="34">
        <v>446</v>
      </c>
      <c r="J1808" s="34">
        <v>536</v>
      </c>
      <c r="K1808" s="34">
        <v>334</v>
      </c>
      <c r="L1808" s="34">
        <v>434</v>
      </c>
      <c r="M1808" s="34">
        <v>345</v>
      </c>
    </row>
    <row r="1809" spans="1:13" x14ac:dyDescent="0.2">
      <c r="A1809" s="34" t="s">
        <v>102703</v>
      </c>
      <c r="B1809" s="34">
        <v>215</v>
      </c>
      <c r="C1809" s="34">
        <v>214</v>
      </c>
      <c r="D1809" s="34">
        <v>223</v>
      </c>
      <c r="E1809" s="34">
        <v>264</v>
      </c>
      <c r="F1809" s="34">
        <v>231</v>
      </c>
      <c r="G1809" s="34">
        <v>214</v>
      </c>
      <c r="H1809" s="34">
        <v>235</v>
      </c>
      <c r="I1809" s="34">
        <v>256</v>
      </c>
      <c r="J1809" s="34">
        <v>240</v>
      </c>
      <c r="K1809" s="34">
        <v>200</v>
      </c>
      <c r="L1809" s="34">
        <v>261</v>
      </c>
      <c r="M1809" s="34">
        <v>176</v>
      </c>
    </row>
    <row r="1810" spans="1:13" x14ac:dyDescent="0.2">
      <c r="A1810" s="34" t="s">
        <v>102704</v>
      </c>
      <c r="B1810" s="34">
        <v>315</v>
      </c>
      <c r="C1810" s="34">
        <v>306</v>
      </c>
      <c r="D1810" s="34">
        <v>242</v>
      </c>
      <c r="E1810" s="34">
        <v>298</v>
      </c>
      <c r="F1810" s="34">
        <v>237</v>
      </c>
      <c r="G1810" s="34">
        <v>250</v>
      </c>
      <c r="H1810" s="34">
        <v>319</v>
      </c>
      <c r="I1810" s="34">
        <v>266</v>
      </c>
      <c r="J1810" s="34">
        <v>316</v>
      </c>
      <c r="K1810" s="34">
        <v>211</v>
      </c>
      <c r="L1810" s="34">
        <v>225</v>
      </c>
      <c r="M1810" s="34">
        <v>201</v>
      </c>
    </row>
    <row r="1811" spans="1:13" x14ac:dyDescent="0.2">
      <c r="A1811" s="34" t="s">
        <v>102705</v>
      </c>
      <c r="B1811" s="34">
        <v>306</v>
      </c>
      <c r="C1811" s="34">
        <v>373</v>
      </c>
      <c r="D1811" s="34">
        <v>345</v>
      </c>
      <c r="E1811" s="34">
        <v>329</v>
      </c>
      <c r="F1811" s="34">
        <v>267</v>
      </c>
      <c r="G1811" s="34">
        <v>328</v>
      </c>
      <c r="H1811" s="34">
        <v>358</v>
      </c>
      <c r="I1811" s="34">
        <v>325</v>
      </c>
      <c r="J1811" s="34">
        <v>418</v>
      </c>
      <c r="K1811" s="34">
        <v>280</v>
      </c>
      <c r="L1811" s="34">
        <v>318</v>
      </c>
      <c r="M1811" s="34">
        <v>264</v>
      </c>
    </row>
    <row r="1812" spans="1:13" x14ac:dyDescent="0.2">
      <c r="A1812" s="34" t="s">
        <v>102706</v>
      </c>
      <c r="B1812" s="34">
        <v>249</v>
      </c>
      <c r="C1812" s="34">
        <v>330</v>
      </c>
      <c r="D1812" s="34">
        <v>294</v>
      </c>
      <c r="E1812" s="34">
        <v>293</v>
      </c>
      <c r="F1812" s="34">
        <v>251</v>
      </c>
      <c r="G1812" s="34">
        <v>268</v>
      </c>
      <c r="H1812" s="34">
        <v>269</v>
      </c>
      <c r="I1812" s="34">
        <v>242</v>
      </c>
      <c r="J1812" s="34">
        <v>259</v>
      </c>
      <c r="K1812" s="34">
        <v>206</v>
      </c>
      <c r="L1812" s="34">
        <v>270</v>
      </c>
      <c r="M1812" s="34">
        <v>218</v>
      </c>
    </row>
    <row r="1813" spans="1:13" x14ac:dyDescent="0.2">
      <c r="A1813" s="34" t="s">
        <v>102707</v>
      </c>
      <c r="B1813" s="34">
        <v>405</v>
      </c>
      <c r="C1813" s="34">
        <v>507</v>
      </c>
      <c r="D1813" s="34">
        <v>458</v>
      </c>
      <c r="E1813" s="34">
        <v>531</v>
      </c>
      <c r="F1813" s="34">
        <v>405</v>
      </c>
      <c r="G1813" s="34">
        <v>490</v>
      </c>
      <c r="H1813" s="34">
        <v>486</v>
      </c>
      <c r="I1813" s="34">
        <v>534</v>
      </c>
      <c r="J1813" s="34">
        <v>475</v>
      </c>
      <c r="K1813" s="34">
        <v>378</v>
      </c>
      <c r="L1813" s="34">
        <v>470</v>
      </c>
      <c r="M1813" s="34">
        <v>313</v>
      </c>
    </row>
    <row r="1814" spans="1:13" x14ac:dyDescent="0.2">
      <c r="A1814" s="34" t="s">
        <v>102708</v>
      </c>
      <c r="B1814" s="34">
        <v>414</v>
      </c>
      <c r="C1814" s="34">
        <v>402</v>
      </c>
      <c r="D1814" s="34">
        <v>420</v>
      </c>
      <c r="E1814" s="34">
        <v>363</v>
      </c>
      <c r="F1814" s="34">
        <v>400</v>
      </c>
      <c r="G1814" s="34">
        <v>357</v>
      </c>
      <c r="H1814" s="34">
        <v>531</v>
      </c>
      <c r="I1814" s="34">
        <v>392</v>
      </c>
      <c r="J1814" s="34">
        <v>390</v>
      </c>
      <c r="K1814" s="34">
        <v>354</v>
      </c>
      <c r="L1814" s="34">
        <v>385</v>
      </c>
      <c r="M1814" s="34">
        <v>308</v>
      </c>
    </row>
    <row r="1815" spans="1:13" x14ac:dyDescent="0.2">
      <c r="A1815" s="34" t="s">
        <v>102709</v>
      </c>
      <c r="B1815" s="34">
        <v>324</v>
      </c>
      <c r="C1815" s="34">
        <v>277</v>
      </c>
      <c r="D1815" s="34">
        <v>363</v>
      </c>
      <c r="E1815" s="34">
        <v>314</v>
      </c>
      <c r="F1815" s="34">
        <v>297</v>
      </c>
      <c r="G1815" s="34">
        <v>270</v>
      </c>
      <c r="H1815" s="34">
        <v>293</v>
      </c>
      <c r="I1815" s="34">
        <v>295</v>
      </c>
      <c r="J1815" s="34">
        <v>307</v>
      </c>
      <c r="K1815" s="34">
        <v>264</v>
      </c>
      <c r="L1815" s="34">
        <v>296</v>
      </c>
      <c r="M1815" s="34">
        <v>251</v>
      </c>
    </row>
    <row r="1816" spans="1:13" x14ac:dyDescent="0.2">
      <c r="A1816" s="34" t="s">
        <v>102710</v>
      </c>
      <c r="B1816" s="34">
        <v>401</v>
      </c>
      <c r="C1816" s="34">
        <v>370</v>
      </c>
      <c r="D1816" s="34">
        <v>405</v>
      </c>
      <c r="E1816" s="34">
        <v>452</v>
      </c>
      <c r="F1816" s="34">
        <v>355</v>
      </c>
      <c r="G1816" s="34">
        <v>391</v>
      </c>
      <c r="H1816" s="34">
        <v>427</v>
      </c>
      <c r="I1816" s="34">
        <v>429</v>
      </c>
      <c r="J1816" s="34">
        <v>457</v>
      </c>
      <c r="K1816" s="34">
        <v>342</v>
      </c>
      <c r="L1816" s="34">
        <v>428</v>
      </c>
      <c r="M1816" s="34">
        <v>290</v>
      </c>
    </row>
    <row r="1817" spans="1:13" x14ac:dyDescent="0.2">
      <c r="A1817" s="34" t="s">
        <v>102711</v>
      </c>
      <c r="B1817" s="34">
        <v>672</v>
      </c>
      <c r="C1817" s="34">
        <v>723</v>
      </c>
      <c r="D1817" s="34">
        <v>753</v>
      </c>
      <c r="E1817" s="34">
        <v>821</v>
      </c>
      <c r="F1817" s="34">
        <v>718</v>
      </c>
      <c r="G1817" s="34">
        <v>727</v>
      </c>
      <c r="H1817" s="34">
        <v>810</v>
      </c>
      <c r="I1817" s="34">
        <v>790</v>
      </c>
      <c r="J1817" s="34">
        <v>750</v>
      </c>
      <c r="K1817" s="34">
        <v>713</v>
      </c>
      <c r="L1817" s="34">
        <v>732</v>
      </c>
      <c r="M1817" s="34">
        <v>562</v>
      </c>
    </row>
    <row r="1818" spans="1:13" x14ac:dyDescent="0.2">
      <c r="A1818" s="34" t="s">
        <v>102712</v>
      </c>
      <c r="B1818" s="34">
        <v>443</v>
      </c>
      <c r="C1818" s="34">
        <v>521</v>
      </c>
      <c r="D1818" s="34">
        <v>505</v>
      </c>
      <c r="E1818" s="34">
        <v>570</v>
      </c>
      <c r="F1818" s="34">
        <v>501</v>
      </c>
      <c r="G1818" s="34">
        <v>514</v>
      </c>
      <c r="H1818" s="34">
        <v>610</v>
      </c>
      <c r="I1818" s="34">
        <v>550</v>
      </c>
      <c r="J1818" s="34">
        <v>555</v>
      </c>
      <c r="K1818" s="34">
        <v>458</v>
      </c>
      <c r="L1818" s="34">
        <v>507</v>
      </c>
      <c r="M1818" s="34">
        <v>391</v>
      </c>
    </row>
    <row r="1819" spans="1:13" x14ac:dyDescent="0.2">
      <c r="A1819" s="34" t="s">
        <v>102713</v>
      </c>
      <c r="B1819" s="34">
        <v>421</v>
      </c>
      <c r="C1819" s="34">
        <v>398</v>
      </c>
      <c r="D1819" s="34">
        <v>510</v>
      </c>
      <c r="E1819" s="34">
        <v>510</v>
      </c>
      <c r="F1819" s="34">
        <v>436</v>
      </c>
      <c r="G1819" s="34">
        <v>444</v>
      </c>
      <c r="H1819" s="34">
        <v>523</v>
      </c>
      <c r="I1819" s="34">
        <v>450</v>
      </c>
      <c r="J1819" s="34">
        <v>465</v>
      </c>
      <c r="K1819" s="34">
        <v>373</v>
      </c>
      <c r="L1819" s="34">
        <v>523</v>
      </c>
      <c r="M1819" s="34">
        <v>370</v>
      </c>
    </row>
    <row r="1820" spans="1:13" x14ac:dyDescent="0.2">
      <c r="A1820" s="34" t="s">
        <v>102714</v>
      </c>
      <c r="B1820" s="34">
        <v>384</v>
      </c>
      <c r="C1820" s="34">
        <v>397</v>
      </c>
      <c r="D1820" s="34">
        <v>371</v>
      </c>
      <c r="E1820" s="34">
        <v>427</v>
      </c>
      <c r="F1820" s="34">
        <v>350</v>
      </c>
      <c r="G1820" s="34">
        <v>379</v>
      </c>
      <c r="H1820" s="34">
        <v>497</v>
      </c>
      <c r="I1820" s="34">
        <v>434</v>
      </c>
      <c r="J1820" s="34">
        <v>376</v>
      </c>
      <c r="K1820" s="34">
        <v>284</v>
      </c>
      <c r="L1820" s="34">
        <v>392</v>
      </c>
      <c r="M1820" s="34">
        <v>331</v>
      </c>
    </row>
    <row r="1821" spans="1:13" x14ac:dyDescent="0.2">
      <c r="A1821" s="34" t="s">
        <v>102715</v>
      </c>
      <c r="B1821" s="34">
        <v>403</v>
      </c>
      <c r="C1821" s="34">
        <v>366</v>
      </c>
      <c r="D1821" s="34">
        <v>433</v>
      </c>
      <c r="E1821" s="34">
        <v>411</v>
      </c>
      <c r="F1821" s="34">
        <v>398</v>
      </c>
      <c r="G1821" s="34">
        <v>355</v>
      </c>
      <c r="H1821" s="34">
        <v>440</v>
      </c>
      <c r="I1821" s="34">
        <v>368</v>
      </c>
      <c r="J1821" s="34">
        <v>486</v>
      </c>
      <c r="K1821" s="34">
        <v>323</v>
      </c>
      <c r="L1821" s="34">
        <v>446</v>
      </c>
      <c r="M1821" s="34">
        <v>335</v>
      </c>
    </row>
    <row r="1822" spans="1:13" x14ac:dyDescent="0.2">
      <c r="A1822" s="34" t="s">
        <v>102716</v>
      </c>
      <c r="B1822" s="34">
        <v>777</v>
      </c>
      <c r="C1822" s="34">
        <v>751</v>
      </c>
      <c r="D1822" s="34">
        <v>814</v>
      </c>
      <c r="E1822" s="34">
        <v>750</v>
      </c>
      <c r="F1822" s="34">
        <v>611</v>
      </c>
      <c r="G1822" s="34">
        <v>631</v>
      </c>
      <c r="H1822" s="34">
        <v>892</v>
      </c>
      <c r="I1822" s="34">
        <v>654</v>
      </c>
      <c r="J1822" s="34">
        <v>773</v>
      </c>
      <c r="K1822" s="34">
        <v>556</v>
      </c>
      <c r="L1822" s="34">
        <v>734</v>
      </c>
      <c r="M1822" s="34">
        <v>594</v>
      </c>
    </row>
    <row r="1823" spans="1:13" x14ac:dyDescent="0.2">
      <c r="A1823" s="34" t="s">
        <v>102717</v>
      </c>
      <c r="B1823" s="34">
        <v>348</v>
      </c>
      <c r="C1823" s="34">
        <v>379</v>
      </c>
      <c r="D1823" s="34">
        <v>400</v>
      </c>
      <c r="E1823" s="34">
        <v>393</v>
      </c>
      <c r="F1823" s="34">
        <v>409</v>
      </c>
      <c r="G1823" s="34">
        <v>392</v>
      </c>
      <c r="H1823" s="34">
        <v>372</v>
      </c>
      <c r="I1823" s="34">
        <v>433</v>
      </c>
      <c r="J1823" s="34">
        <v>373</v>
      </c>
      <c r="K1823" s="34">
        <v>319</v>
      </c>
      <c r="L1823" s="34">
        <v>452</v>
      </c>
      <c r="M1823" s="34">
        <v>306</v>
      </c>
    </row>
    <row r="1824" spans="1:13" x14ac:dyDescent="0.2">
      <c r="A1824" s="34" t="s">
        <v>102718</v>
      </c>
      <c r="B1824" s="34">
        <v>302</v>
      </c>
      <c r="C1824" s="34">
        <v>359</v>
      </c>
      <c r="D1824" s="34">
        <v>384</v>
      </c>
      <c r="E1824" s="34">
        <v>404</v>
      </c>
      <c r="F1824" s="34">
        <v>327</v>
      </c>
      <c r="G1824" s="34">
        <v>320</v>
      </c>
      <c r="H1824" s="34">
        <v>390</v>
      </c>
      <c r="I1824" s="34">
        <v>393</v>
      </c>
      <c r="J1824" s="34">
        <v>332</v>
      </c>
      <c r="K1824" s="34">
        <v>285</v>
      </c>
      <c r="L1824" s="34">
        <v>335</v>
      </c>
      <c r="M1824" s="34">
        <v>219</v>
      </c>
    </row>
    <row r="1825" spans="1:13" x14ac:dyDescent="0.2">
      <c r="A1825" s="34" t="s">
        <v>102719</v>
      </c>
      <c r="B1825" s="34">
        <v>241</v>
      </c>
      <c r="C1825" s="34">
        <v>269</v>
      </c>
      <c r="D1825" s="34">
        <v>260</v>
      </c>
      <c r="E1825" s="34">
        <v>258</v>
      </c>
      <c r="F1825" s="34">
        <v>184</v>
      </c>
      <c r="G1825" s="34">
        <v>249</v>
      </c>
      <c r="H1825" s="34">
        <v>305</v>
      </c>
      <c r="I1825" s="34">
        <v>285</v>
      </c>
      <c r="J1825" s="34">
        <v>267</v>
      </c>
      <c r="K1825" s="34">
        <v>215</v>
      </c>
      <c r="L1825" s="34">
        <v>247</v>
      </c>
      <c r="M1825" s="34">
        <v>196</v>
      </c>
    </row>
    <row r="1826" spans="1:13" x14ac:dyDescent="0.2">
      <c r="A1826" s="34" t="s">
        <v>102720</v>
      </c>
      <c r="B1826" s="34">
        <v>350</v>
      </c>
      <c r="C1826" s="34">
        <v>357</v>
      </c>
      <c r="D1826" s="34">
        <v>333</v>
      </c>
      <c r="E1826" s="34">
        <v>342</v>
      </c>
      <c r="F1826" s="34">
        <v>304</v>
      </c>
      <c r="G1826" s="34">
        <v>303</v>
      </c>
      <c r="H1826" s="34">
        <v>328</v>
      </c>
      <c r="I1826" s="34">
        <v>369</v>
      </c>
      <c r="J1826" s="34">
        <v>326</v>
      </c>
      <c r="K1826" s="34">
        <v>293</v>
      </c>
      <c r="L1826" s="34">
        <v>318</v>
      </c>
      <c r="M1826" s="34">
        <v>250</v>
      </c>
    </row>
    <row r="1827" spans="1:13" x14ac:dyDescent="0.2">
      <c r="A1827" s="34" t="s">
        <v>102721</v>
      </c>
      <c r="B1827" s="34">
        <v>314</v>
      </c>
      <c r="C1827" s="34">
        <v>334</v>
      </c>
      <c r="D1827" s="34">
        <v>342</v>
      </c>
      <c r="E1827" s="34">
        <v>354</v>
      </c>
      <c r="F1827" s="34">
        <v>316</v>
      </c>
      <c r="G1827" s="34">
        <v>355</v>
      </c>
      <c r="H1827" s="34">
        <v>365</v>
      </c>
      <c r="I1827" s="34">
        <v>332</v>
      </c>
      <c r="J1827" s="34">
        <v>365</v>
      </c>
      <c r="K1827" s="34">
        <v>289</v>
      </c>
      <c r="L1827" s="34">
        <v>325</v>
      </c>
      <c r="M1827" s="34">
        <v>258</v>
      </c>
    </row>
    <row r="1828" spans="1:13" x14ac:dyDescent="0.2">
      <c r="A1828" s="34" t="s">
        <v>102722</v>
      </c>
      <c r="B1828" s="34">
        <v>389</v>
      </c>
      <c r="C1828" s="34">
        <v>411</v>
      </c>
      <c r="D1828" s="34">
        <v>433</v>
      </c>
      <c r="E1828" s="34">
        <v>455</v>
      </c>
      <c r="F1828" s="34">
        <v>402</v>
      </c>
      <c r="G1828" s="34">
        <v>435</v>
      </c>
      <c r="H1828" s="34">
        <v>490</v>
      </c>
      <c r="I1828" s="34">
        <v>421</v>
      </c>
      <c r="J1828" s="34">
        <v>482</v>
      </c>
      <c r="K1828" s="34">
        <v>381</v>
      </c>
      <c r="L1828" s="34">
        <v>442</v>
      </c>
      <c r="M1828" s="34">
        <v>322</v>
      </c>
    </row>
    <row r="1829" spans="1:13" x14ac:dyDescent="0.2">
      <c r="A1829" s="34" t="s">
        <v>102723</v>
      </c>
      <c r="B1829" s="34">
        <v>333</v>
      </c>
      <c r="C1829" s="34">
        <v>295</v>
      </c>
      <c r="D1829" s="34">
        <v>339</v>
      </c>
      <c r="E1829" s="34">
        <v>420</v>
      </c>
      <c r="F1829" s="34">
        <v>301</v>
      </c>
      <c r="G1829" s="34">
        <v>370</v>
      </c>
      <c r="H1829" s="34">
        <v>415</v>
      </c>
      <c r="I1829" s="34">
        <v>389</v>
      </c>
      <c r="J1829" s="34">
        <v>395</v>
      </c>
      <c r="K1829" s="34">
        <v>324</v>
      </c>
      <c r="L1829" s="34">
        <v>330</v>
      </c>
      <c r="M1829" s="34">
        <v>299</v>
      </c>
    </row>
    <row r="1830" spans="1:13" x14ac:dyDescent="0.2">
      <c r="A1830" s="34" t="s">
        <v>102724</v>
      </c>
      <c r="B1830" s="34">
        <v>266</v>
      </c>
      <c r="C1830" s="34">
        <v>251</v>
      </c>
      <c r="D1830" s="34">
        <v>252</v>
      </c>
      <c r="E1830" s="34">
        <v>257</v>
      </c>
      <c r="F1830" s="34">
        <v>235</v>
      </c>
      <c r="G1830" s="34">
        <v>284</v>
      </c>
      <c r="H1830" s="34">
        <v>245</v>
      </c>
      <c r="I1830" s="34">
        <v>232</v>
      </c>
      <c r="J1830" s="34">
        <v>248</v>
      </c>
      <c r="K1830" s="34">
        <v>197</v>
      </c>
      <c r="L1830" s="34">
        <v>237</v>
      </c>
      <c r="M1830" s="34">
        <v>194</v>
      </c>
    </row>
    <row r="1831" spans="1:13" x14ac:dyDescent="0.2">
      <c r="A1831" s="34" t="s">
        <v>102725</v>
      </c>
      <c r="B1831" s="34">
        <v>354</v>
      </c>
      <c r="C1831" s="34">
        <v>265</v>
      </c>
      <c r="D1831" s="34">
        <v>279</v>
      </c>
      <c r="E1831" s="34">
        <v>342</v>
      </c>
      <c r="F1831" s="34">
        <v>281</v>
      </c>
      <c r="G1831" s="34">
        <v>254</v>
      </c>
      <c r="H1831" s="34">
        <v>295</v>
      </c>
      <c r="I1831" s="34">
        <v>261</v>
      </c>
      <c r="J1831" s="34">
        <v>244</v>
      </c>
      <c r="K1831" s="34">
        <v>238</v>
      </c>
      <c r="L1831" s="34">
        <v>249</v>
      </c>
      <c r="M1831" s="34">
        <v>241</v>
      </c>
    </row>
    <row r="1832" spans="1:13" x14ac:dyDescent="0.2">
      <c r="A1832" s="34" t="s">
        <v>102726</v>
      </c>
      <c r="B1832" s="34">
        <v>352</v>
      </c>
      <c r="C1832" s="34">
        <v>307</v>
      </c>
      <c r="D1832" s="34">
        <v>390</v>
      </c>
      <c r="E1832" s="34">
        <v>414</v>
      </c>
      <c r="F1832" s="34">
        <v>316</v>
      </c>
      <c r="G1832" s="34">
        <v>327</v>
      </c>
      <c r="H1832" s="34">
        <v>386</v>
      </c>
      <c r="I1832" s="34">
        <v>354</v>
      </c>
      <c r="J1832" s="34">
        <v>411</v>
      </c>
      <c r="K1832" s="34">
        <v>313</v>
      </c>
      <c r="L1832" s="34">
        <v>412</v>
      </c>
      <c r="M1832" s="34">
        <v>274</v>
      </c>
    </row>
    <row r="1833" spans="1:13" x14ac:dyDescent="0.2">
      <c r="A1833" s="34" t="s">
        <v>102727</v>
      </c>
      <c r="B1833" s="34">
        <v>278</v>
      </c>
      <c r="C1833" s="34">
        <v>197</v>
      </c>
      <c r="D1833" s="34">
        <v>281</v>
      </c>
      <c r="E1833" s="34">
        <v>240</v>
      </c>
      <c r="F1833" s="34">
        <v>199</v>
      </c>
      <c r="G1833" s="34">
        <v>236</v>
      </c>
      <c r="H1833" s="34">
        <v>280</v>
      </c>
      <c r="I1833" s="34">
        <v>207</v>
      </c>
      <c r="J1833" s="34">
        <v>241</v>
      </c>
      <c r="K1833" s="34">
        <v>187</v>
      </c>
      <c r="L1833" s="34">
        <v>276</v>
      </c>
      <c r="M1833" s="34">
        <v>209</v>
      </c>
    </row>
    <row r="1834" spans="1:13" x14ac:dyDescent="0.2">
      <c r="A1834" s="34" t="s">
        <v>102728</v>
      </c>
      <c r="B1834" s="34">
        <v>451</v>
      </c>
      <c r="C1834" s="34">
        <v>456</v>
      </c>
      <c r="D1834" s="34">
        <v>523</v>
      </c>
      <c r="E1834" s="34">
        <v>475</v>
      </c>
      <c r="F1834" s="34">
        <v>464</v>
      </c>
      <c r="G1834" s="34">
        <v>436</v>
      </c>
      <c r="H1834" s="34">
        <v>460</v>
      </c>
      <c r="I1834" s="34">
        <v>431</v>
      </c>
      <c r="J1834" s="34">
        <v>516</v>
      </c>
      <c r="K1834" s="34">
        <v>385</v>
      </c>
      <c r="L1834" s="34">
        <v>435</v>
      </c>
      <c r="M1834" s="34">
        <v>440</v>
      </c>
    </row>
    <row r="1835" spans="1:13" x14ac:dyDescent="0.2">
      <c r="A1835" s="34" t="s">
        <v>102729</v>
      </c>
      <c r="B1835" s="34">
        <v>281</v>
      </c>
      <c r="C1835" s="34">
        <v>324</v>
      </c>
      <c r="D1835" s="34">
        <v>264</v>
      </c>
      <c r="E1835" s="34">
        <v>284</v>
      </c>
      <c r="F1835" s="34">
        <v>285</v>
      </c>
      <c r="G1835" s="34">
        <v>202</v>
      </c>
      <c r="H1835" s="34">
        <v>298</v>
      </c>
      <c r="I1835" s="34">
        <v>284</v>
      </c>
      <c r="J1835" s="34">
        <v>306</v>
      </c>
      <c r="K1835" s="34">
        <v>220</v>
      </c>
      <c r="L1835" s="34">
        <v>272</v>
      </c>
      <c r="M1835" s="34">
        <v>172</v>
      </c>
    </row>
    <row r="1836" spans="1:13" x14ac:dyDescent="0.2">
      <c r="A1836" s="34" t="s">
        <v>102730</v>
      </c>
      <c r="B1836" s="34">
        <v>258</v>
      </c>
      <c r="C1836" s="34">
        <v>303</v>
      </c>
      <c r="D1836" s="34">
        <v>329</v>
      </c>
      <c r="E1836" s="34">
        <v>336</v>
      </c>
      <c r="F1836" s="34">
        <v>282</v>
      </c>
      <c r="G1836" s="34">
        <v>287</v>
      </c>
      <c r="H1836" s="34">
        <v>337</v>
      </c>
      <c r="I1836" s="34">
        <v>306</v>
      </c>
      <c r="J1836" s="34">
        <v>287</v>
      </c>
      <c r="K1836" s="34">
        <v>262</v>
      </c>
      <c r="L1836" s="34">
        <v>325</v>
      </c>
      <c r="M1836" s="34">
        <v>170</v>
      </c>
    </row>
    <row r="1837" spans="1:13" x14ac:dyDescent="0.2">
      <c r="A1837" s="34" t="s">
        <v>102731</v>
      </c>
      <c r="B1837" s="34">
        <v>254</v>
      </c>
      <c r="C1837" s="34">
        <v>314</v>
      </c>
      <c r="D1837" s="34">
        <v>267</v>
      </c>
      <c r="E1837" s="34">
        <v>307</v>
      </c>
      <c r="F1837" s="34">
        <v>267</v>
      </c>
      <c r="G1837" s="34">
        <v>330</v>
      </c>
      <c r="H1837" s="34">
        <v>315</v>
      </c>
      <c r="I1837" s="34">
        <v>307</v>
      </c>
      <c r="J1837" s="34">
        <v>296</v>
      </c>
      <c r="K1837" s="34">
        <v>250</v>
      </c>
      <c r="L1837" s="34">
        <v>329</v>
      </c>
      <c r="M1837" s="34">
        <v>243</v>
      </c>
    </row>
    <row r="1838" spans="1:13" x14ac:dyDescent="0.2">
      <c r="A1838" s="34" t="s">
        <v>102732</v>
      </c>
      <c r="B1838" s="34">
        <v>282</v>
      </c>
      <c r="C1838" s="34">
        <v>216</v>
      </c>
      <c r="D1838" s="34">
        <v>173</v>
      </c>
      <c r="E1838" s="34">
        <v>194</v>
      </c>
      <c r="F1838" s="34">
        <v>194</v>
      </c>
      <c r="G1838" s="34">
        <v>174</v>
      </c>
      <c r="H1838" s="34">
        <v>224</v>
      </c>
      <c r="I1838" s="34">
        <v>223</v>
      </c>
      <c r="J1838" s="34">
        <v>240</v>
      </c>
      <c r="K1838" s="34">
        <v>201</v>
      </c>
      <c r="L1838" s="34">
        <v>247</v>
      </c>
      <c r="M1838" s="34">
        <v>181</v>
      </c>
    </row>
    <row r="1839" spans="1:13" x14ac:dyDescent="0.2">
      <c r="A1839" s="34" t="s">
        <v>102733</v>
      </c>
      <c r="B1839" s="34">
        <v>210</v>
      </c>
      <c r="C1839" s="34">
        <v>230</v>
      </c>
      <c r="D1839" s="34">
        <v>288</v>
      </c>
      <c r="E1839" s="34">
        <v>269</v>
      </c>
      <c r="F1839" s="34">
        <v>233</v>
      </c>
      <c r="G1839" s="34">
        <v>263</v>
      </c>
      <c r="H1839" s="34">
        <v>362</v>
      </c>
      <c r="I1839" s="34">
        <v>260</v>
      </c>
      <c r="J1839" s="34">
        <v>301</v>
      </c>
      <c r="K1839" s="34">
        <v>214</v>
      </c>
      <c r="L1839" s="34">
        <v>311</v>
      </c>
      <c r="M1839" s="34">
        <v>263</v>
      </c>
    </row>
    <row r="1840" spans="1:13" x14ac:dyDescent="0.2">
      <c r="A1840" s="34" t="s">
        <v>102734</v>
      </c>
      <c r="B1840" s="34">
        <v>410</v>
      </c>
      <c r="C1840" s="34">
        <v>383</v>
      </c>
      <c r="D1840" s="34">
        <v>419</v>
      </c>
      <c r="E1840" s="34">
        <v>382</v>
      </c>
      <c r="F1840" s="34">
        <v>351</v>
      </c>
      <c r="G1840" s="34">
        <v>348</v>
      </c>
      <c r="H1840" s="34">
        <v>415</v>
      </c>
      <c r="I1840" s="34">
        <v>369</v>
      </c>
      <c r="J1840" s="34">
        <v>364</v>
      </c>
      <c r="K1840" s="34">
        <v>291</v>
      </c>
      <c r="L1840" s="34">
        <v>322</v>
      </c>
      <c r="M1840" s="34">
        <v>313</v>
      </c>
    </row>
    <row r="1841" spans="1:13" x14ac:dyDescent="0.2">
      <c r="A1841" s="34" t="s">
        <v>102735</v>
      </c>
      <c r="B1841" s="34">
        <v>382</v>
      </c>
      <c r="C1841" s="34">
        <v>395</v>
      </c>
      <c r="D1841" s="34">
        <v>378</v>
      </c>
      <c r="E1841" s="34">
        <v>431</v>
      </c>
      <c r="F1841" s="34">
        <v>347</v>
      </c>
      <c r="G1841" s="34">
        <v>300</v>
      </c>
      <c r="H1841" s="34">
        <v>409</v>
      </c>
      <c r="I1841" s="34">
        <v>344</v>
      </c>
      <c r="J1841" s="34">
        <v>425</v>
      </c>
      <c r="K1841" s="34">
        <v>314</v>
      </c>
      <c r="L1841" s="34">
        <v>372</v>
      </c>
      <c r="M1841" s="34">
        <v>326</v>
      </c>
    </row>
    <row r="1842" spans="1:13" x14ac:dyDescent="0.2">
      <c r="A1842" s="34" t="s">
        <v>102736</v>
      </c>
      <c r="B1842" s="34">
        <v>407</v>
      </c>
      <c r="C1842" s="34">
        <v>349</v>
      </c>
      <c r="D1842" s="34">
        <v>434</v>
      </c>
      <c r="E1842" s="34">
        <v>353</v>
      </c>
      <c r="F1842" s="34">
        <v>245</v>
      </c>
      <c r="G1842" s="34">
        <v>310</v>
      </c>
      <c r="H1842" s="34">
        <v>377</v>
      </c>
      <c r="I1842" s="34">
        <v>370</v>
      </c>
      <c r="J1842" s="34">
        <v>367</v>
      </c>
      <c r="K1842" s="34">
        <v>329</v>
      </c>
      <c r="L1842" s="34">
        <v>356</v>
      </c>
      <c r="M1842" s="34">
        <v>311</v>
      </c>
    </row>
    <row r="1843" spans="1:13" x14ac:dyDescent="0.2">
      <c r="A1843" s="34" t="s">
        <v>102737</v>
      </c>
      <c r="B1843" s="34">
        <v>249</v>
      </c>
      <c r="C1843" s="34">
        <v>407</v>
      </c>
      <c r="D1843" s="34">
        <v>378</v>
      </c>
      <c r="E1843" s="34">
        <v>366</v>
      </c>
      <c r="F1843" s="34">
        <v>285</v>
      </c>
      <c r="G1843" s="34">
        <v>372</v>
      </c>
      <c r="H1843" s="34">
        <v>391</v>
      </c>
      <c r="I1843" s="34">
        <v>352</v>
      </c>
      <c r="J1843" s="34">
        <v>329</v>
      </c>
      <c r="K1843" s="34">
        <v>269</v>
      </c>
      <c r="L1843" s="34">
        <v>336</v>
      </c>
      <c r="M1843" s="34">
        <v>275</v>
      </c>
    </row>
    <row r="1844" spans="1:13" x14ac:dyDescent="0.2">
      <c r="A1844" s="34" t="s">
        <v>102738</v>
      </c>
      <c r="B1844" s="34">
        <v>403</v>
      </c>
      <c r="C1844" s="34">
        <v>300</v>
      </c>
      <c r="D1844" s="34">
        <v>308</v>
      </c>
      <c r="E1844" s="34">
        <v>293</v>
      </c>
      <c r="F1844" s="34">
        <v>283</v>
      </c>
      <c r="G1844" s="34">
        <v>255</v>
      </c>
      <c r="H1844" s="34">
        <v>384</v>
      </c>
      <c r="I1844" s="34">
        <v>306</v>
      </c>
      <c r="J1844" s="34">
        <v>353</v>
      </c>
      <c r="K1844" s="34">
        <v>244</v>
      </c>
      <c r="L1844" s="34">
        <v>293</v>
      </c>
      <c r="M1844" s="34">
        <v>262</v>
      </c>
    </row>
    <row r="1845" spans="1:13" x14ac:dyDescent="0.2">
      <c r="A1845" s="34" t="s">
        <v>102739</v>
      </c>
      <c r="B1845" s="34">
        <v>463</v>
      </c>
      <c r="C1845" s="34">
        <v>459</v>
      </c>
      <c r="D1845" s="34">
        <v>497</v>
      </c>
      <c r="E1845" s="34">
        <v>490</v>
      </c>
      <c r="F1845" s="34">
        <v>487</v>
      </c>
      <c r="G1845" s="34">
        <v>427</v>
      </c>
      <c r="H1845" s="34">
        <v>466</v>
      </c>
      <c r="I1845" s="34">
        <v>507</v>
      </c>
      <c r="J1845" s="34">
        <v>437</v>
      </c>
      <c r="K1845" s="34">
        <v>365</v>
      </c>
      <c r="L1845" s="34">
        <v>435</v>
      </c>
      <c r="M1845" s="34">
        <v>346</v>
      </c>
    </row>
    <row r="1846" spans="1:13" x14ac:dyDescent="0.2">
      <c r="A1846" s="34" t="s">
        <v>102740</v>
      </c>
      <c r="B1846" s="34">
        <v>319</v>
      </c>
      <c r="C1846" s="34">
        <v>368</v>
      </c>
      <c r="D1846" s="34">
        <v>356</v>
      </c>
      <c r="E1846" s="34">
        <v>434</v>
      </c>
      <c r="F1846" s="34">
        <v>274</v>
      </c>
      <c r="G1846" s="34">
        <v>377</v>
      </c>
      <c r="H1846" s="34">
        <v>373</v>
      </c>
      <c r="I1846" s="34">
        <v>391</v>
      </c>
      <c r="J1846" s="34">
        <v>342</v>
      </c>
      <c r="K1846" s="34">
        <v>309</v>
      </c>
      <c r="L1846" s="34">
        <v>285</v>
      </c>
      <c r="M1846" s="34">
        <v>303</v>
      </c>
    </row>
    <row r="1847" spans="1:13" x14ac:dyDescent="0.2">
      <c r="A1847" s="34" t="s">
        <v>102741</v>
      </c>
      <c r="B1847" s="34">
        <v>212</v>
      </c>
      <c r="C1847" s="34">
        <v>238</v>
      </c>
      <c r="D1847" s="34">
        <v>252</v>
      </c>
      <c r="E1847" s="34">
        <v>290</v>
      </c>
      <c r="F1847" s="34">
        <v>222</v>
      </c>
      <c r="G1847" s="34">
        <v>235</v>
      </c>
      <c r="H1847" s="34">
        <v>256</v>
      </c>
      <c r="I1847" s="34">
        <v>276</v>
      </c>
      <c r="J1847" s="34">
        <v>244</v>
      </c>
      <c r="K1847" s="34">
        <v>227</v>
      </c>
      <c r="L1847" s="34">
        <v>259</v>
      </c>
      <c r="M1847" s="34">
        <v>220</v>
      </c>
    </row>
    <row r="1848" spans="1:13" x14ac:dyDescent="0.2">
      <c r="A1848" s="34" t="s">
        <v>102742</v>
      </c>
      <c r="B1848" s="34">
        <v>214</v>
      </c>
      <c r="C1848" s="34">
        <v>303</v>
      </c>
      <c r="D1848" s="34">
        <v>348</v>
      </c>
      <c r="E1848" s="34">
        <v>354</v>
      </c>
      <c r="F1848" s="34">
        <v>360</v>
      </c>
      <c r="G1848" s="34">
        <v>326</v>
      </c>
      <c r="H1848" s="34">
        <v>418</v>
      </c>
      <c r="I1848" s="34">
        <v>280</v>
      </c>
      <c r="J1848" s="34">
        <v>388</v>
      </c>
      <c r="K1848" s="34">
        <v>247</v>
      </c>
      <c r="L1848" s="34">
        <v>345</v>
      </c>
      <c r="M1848" s="34">
        <v>297</v>
      </c>
    </row>
    <row r="1849" spans="1:13" x14ac:dyDescent="0.2">
      <c r="A1849" s="34" t="s">
        <v>102743</v>
      </c>
      <c r="B1849" s="34">
        <v>348</v>
      </c>
      <c r="C1849" s="34">
        <v>347</v>
      </c>
      <c r="D1849" s="34">
        <v>403</v>
      </c>
      <c r="E1849" s="34">
        <v>428</v>
      </c>
      <c r="F1849" s="34">
        <v>328</v>
      </c>
      <c r="G1849" s="34">
        <v>372</v>
      </c>
      <c r="H1849" s="34">
        <v>393</v>
      </c>
      <c r="I1849" s="34">
        <v>341</v>
      </c>
      <c r="J1849" s="34">
        <v>395</v>
      </c>
      <c r="K1849" s="34">
        <v>313</v>
      </c>
      <c r="L1849" s="34">
        <v>380</v>
      </c>
      <c r="M1849" s="34">
        <v>304</v>
      </c>
    </row>
    <row r="1850" spans="1:13" x14ac:dyDescent="0.2">
      <c r="A1850" s="34" t="s">
        <v>102744</v>
      </c>
      <c r="B1850" s="34">
        <v>370</v>
      </c>
      <c r="C1850" s="34">
        <v>367</v>
      </c>
      <c r="D1850" s="34">
        <v>348</v>
      </c>
      <c r="E1850" s="34">
        <v>357</v>
      </c>
      <c r="F1850" s="34">
        <v>250</v>
      </c>
      <c r="G1850" s="34">
        <v>390</v>
      </c>
      <c r="H1850" s="34">
        <v>348</v>
      </c>
      <c r="I1850" s="34">
        <v>370</v>
      </c>
      <c r="J1850" s="34">
        <v>323</v>
      </c>
      <c r="K1850" s="34">
        <v>322</v>
      </c>
      <c r="L1850" s="34">
        <v>370</v>
      </c>
      <c r="M1850" s="34">
        <v>276</v>
      </c>
    </row>
    <row r="1851" spans="1:13" x14ac:dyDescent="0.2">
      <c r="A1851" s="34" t="s">
        <v>102745</v>
      </c>
      <c r="B1851" s="34">
        <v>252</v>
      </c>
      <c r="C1851" s="34">
        <v>263</v>
      </c>
      <c r="D1851" s="34">
        <v>308</v>
      </c>
      <c r="E1851" s="34">
        <v>318</v>
      </c>
      <c r="F1851" s="34">
        <v>262</v>
      </c>
      <c r="G1851" s="34">
        <v>256</v>
      </c>
      <c r="H1851" s="34">
        <v>214</v>
      </c>
      <c r="I1851" s="34">
        <v>261</v>
      </c>
      <c r="J1851" s="34">
        <v>203</v>
      </c>
      <c r="K1851" s="34">
        <v>235</v>
      </c>
      <c r="L1851" s="34">
        <v>233</v>
      </c>
      <c r="M1851" s="34">
        <v>186</v>
      </c>
    </row>
    <row r="1852" spans="1:13" x14ac:dyDescent="0.2">
      <c r="A1852" s="34" t="s">
        <v>102746</v>
      </c>
      <c r="B1852" s="34">
        <v>266</v>
      </c>
      <c r="C1852" s="34">
        <v>345</v>
      </c>
      <c r="D1852" s="34">
        <v>262</v>
      </c>
      <c r="E1852" s="34">
        <v>357</v>
      </c>
      <c r="F1852" s="34">
        <v>260</v>
      </c>
      <c r="G1852" s="34">
        <v>310</v>
      </c>
      <c r="H1852" s="34">
        <v>292</v>
      </c>
      <c r="I1852" s="34">
        <v>328</v>
      </c>
      <c r="J1852" s="34">
        <v>304</v>
      </c>
      <c r="K1852" s="34">
        <v>254</v>
      </c>
      <c r="L1852" s="34">
        <v>269</v>
      </c>
      <c r="M1852" s="34">
        <v>250</v>
      </c>
    </row>
    <row r="1853" spans="1:13" x14ac:dyDescent="0.2">
      <c r="A1853" s="34" t="s">
        <v>102747</v>
      </c>
      <c r="B1853" s="34">
        <v>176</v>
      </c>
      <c r="C1853" s="34">
        <v>192</v>
      </c>
      <c r="D1853" s="34">
        <v>243</v>
      </c>
      <c r="E1853" s="34">
        <v>275</v>
      </c>
      <c r="F1853" s="34">
        <v>196</v>
      </c>
      <c r="G1853" s="34">
        <v>256</v>
      </c>
      <c r="H1853" s="34">
        <v>294</v>
      </c>
      <c r="I1853" s="34">
        <v>200</v>
      </c>
      <c r="J1853" s="34">
        <v>187</v>
      </c>
      <c r="K1853" s="34">
        <v>147</v>
      </c>
      <c r="L1853" s="34">
        <v>244</v>
      </c>
      <c r="M1853" s="34">
        <v>145</v>
      </c>
    </row>
    <row r="1854" spans="1:13" x14ac:dyDescent="0.2">
      <c r="A1854" s="34" t="s">
        <v>102748</v>
      </c>
      <c r="B1854" s="34">
        <v>430</v>
      </c>
      <c r="C1854" s="34">
        <v>456</v>
      </c>
      <c r="D1854" s="34">
        <v>441</v>
      </c>
      <c r="E1854" s="34">
        <v>437</v>
      </c>
      <c r="F1854" s="34">
        <v>371</v>
      </c>
      <c r="G1854" s="34">
        <v>423</v>
      </c>
      <c r="H1854" s="34">
        <v>447</v>
      </c>
      <c r="I1854" s="34">
        <v>435</v>
      </c>
      <c r="J1854" s="34">
        <v>497</v>
      </c>
      <c r="K1854" s="34">
        <v>332</v>
      </c>
      <c r="L1854" s="34">
        <v>365</v>
      </c>
      <c r="M1854" s="34">
        <v>350</v>
      </c>
    </row>
    <row r="1855" spans="1:13" x14ac:dyDescent="0.2">
      <c r="A1855" s="34" t="s">
        <v>102749</v>
      </c>
      <c r="B1855" s="34">
        <v>237</v>
      </c>
      <c r="C1855" s="34">
        <v>315</v>
      </c>
      <c r="D1855" s="34">
        <v>216</v>
      </c>
      <c r="E1855" s="34">
        <v>307</v>
      </c>
      <c r="F1855" s="34">
        <v>236</v>
      </c>
      <c r="G1855" s="34">
        <v>289</v>
      </c>
      <c r="H1855" s="34">
        <v>278</v>
      </c>
      <c r="I1855" s="34">
        <v>301</v>
      </c>
      <c r="J1855" s="34">
        <v>284</v>
      </c>
      <c r="K1855" s="34">
        <v>236</v>
      </c>
      <c r="L1855" s="34">
        <v>187</v>
      </c>
      <c r="M1855" s="34">
        <v>245</v>
      </c>
    </row>
    <row r="1856" spans="1:13" x14ac:dyDescent="0.2">
      <c r="A1856" s="34" t="s">
        <v>102750</v>
      </c>
      <c r="B1856" s="34">
        <v>304</v>
      </c>
      <c r="C1856" s="34">
        <v>375</v>
      </c>
      <c r="D1856" s="34">
        <v>436</v>
      </c>
      <c r="E1856" s="34">
        <v>337</v>
      </c>
      <c r="F1856" s="34">
        <v>337</v>
      </c>
      <c r="G1856" s="34">
        <v>287</v>
      </c>
      <c r="H1856" s="34">
        <v>350</v>
      </c>
      <c r="I1856" s="34">
        <v>336</v>
      </c>
      <c r="J1856" s="34">
        <v>391</v>
      </c>
      <c r="K1856" s="34">
        <v>295</v>
      </c>
      <c r="L1856" s="34">
        <v>361</v>
      </c>
      <c r="M1856" s="34">
        <v>270</v>
      </c>
    </row>
    <row r="1857" spans="1:13" x14ac:dyDescent="0.2">
      <c r="A1857" s="34" t="s">
        <v>102751</v>
      </c>
      <c r="B1857" s="34">
        <v>132</v>
      </c>
      <c r="C1857" s="34">
        <v>197</v>
      </c>
      <c r="D1857" s="34">
        <v>189</v>
      </c>
      <c r="E1857" s="34">
        <v>200</v>
      </c>
      <c r="F1857" s="34">
        <v>181</v>
      </c>
      <c r="G1857" s="34">
        <v>156</v>
      </c>
      <c r="H1857" s="34">
        <v>206</v>
      </c>
      <c r="I1857" s="34">
        <v>204</v>
      </c>
      <c r="J1857" s="34">
        <v>201</v>
      </c>
      <c r="K1857" s="34">
        <v>169</v>
      </c>
      <c r="L1857" s="34">
        <v>149</v>
      </c>
      <c r="M1857" s="34">
        <v>152</v>
      </c>
    </row>
    <row r="1858" spans="1:13" x14ac:dyDescent="0.2">
      <c r="A1858" s="34" t="s">
        <v>102752</v>
      </c>
      <c r="B1858" s="34">
        <v>187</v>
      </c>
      <c r="C1858" s="34">
        <v>161</v>
      </c>
      <c r="D1858" s="34">
        <v>198</v>
      </c>
      <c r="E1858" s="34">
        <v>237</v>
      </c>
      <c r="F1858" s="34">
        <v>161</v>
      </c>
      <c r="G1858" s="34">
        <v>179</v>
      </c>
      <c r="H1858" s="34">
        <v>183</v>
      </c>
      <c r="I1858" s="34">
        <v>279</v>
      </c>
      <c r="J1858" s="34">
        <v>191</v>
      </c>
      <c r="K1858" s="34">
        <v>186</v>
      </c>
      <c r="L1858" s="34">
        <v>200</v>
      </c>
      <c r="M1858" s="34">
        <v>168</v>
      </c>
    </row>
    <row r="1859" spans="1:13" x14ac:dyDescent="0.2">
      <c r="A1859" s="34" t="s">
        <v>102753</v>
      </c>
      <c r="B1859" s="34">
        <v>261</v>
      </c>
      <c r="C1859" s="34">
        <v>264</v>
      </c>
      <c r="D1859" s="34">
        <v>254</v>
      </c>
      <c r="E1859" s="34">
        <v>274</v>
      </c>
      <c r="F1859" s="34">
        <v>240</v>
      </c>
      <c r="G1859" s="34">
        <v>244</v>
      </c>
      <c r="H1859" s="34">
        <v>322</v>
      </c>
      <c r="I1859" s="34">
        <v>262</v>
      </c>
      <c r="J1859" s="34">
        <v>255</v>
      </c>
      <c r="K1859" s="34">
        <v>243</v>
      </c>
      <c r="L1859" s="34">
        <v>217</v>
      </c>
      <c r="M1859" s="34">
        <v>168</v>
      </c>
    </row>
    <row r="1860" spans="1:13" x14ac:dyDescent="0.2">
      <c r="A1860" s="34" t="s">
        <v>102754</v>
      </c>
      <c r="B1860" s="34">
        <v>260</v>
      </c>
      <c r="C1860" s="34">
        <v>392</v>
      </c>
      <c r="D1860" s="34">
        <v>311</v>
      </c>
      <c r="E1860" s="34">
        <v>472</v>
      </c>
      <c r="F1860" s="34">
        <v>252</v>
      </c>
      <c r="G1860" s="34">
        <v>357</v>
      </c>
      <c r="H1860" s="34">
        <v>330</v>
      </c>
      <c r="I1860" s="34">
        <v>427</v>
      </c>
      <c r="J1860" s="34">
        <v>278</v>
      </c>
      <c r="K1860" s="34">
        <v>314</v>
      </c>
      <c r="L1860" s="34">
        <v>252</v>
      </c>
      <c r="M1860" s="34">
        <v>303</v>
      </c>
    </row>
    <row r="1861" spans="1:13" x14ac:dyDescent="0.2">
      <c r="A1861" s="34" t="s">
        <v>102755</v>
      </c>
      <c r="B1861" s="34">
        <v>205</v>
      </c>
      <c r="C1861" s="34">
        <v>495</v>
      </c>
      <c r="D1861" s="34">
        <v>224</v>
      </c>
      <c r="E1861" s="34">
        <v>553</v>
      </c>
      <c r="F1861" s="34">
        <v>210</v>
      </c>
      <c r="G1861" s="34">
        <v>431</v>
      </c>
      <c r="H1861" s="34">
        <v>236</v>
      </c>
      <c r="I1861" s="34">
        <v>458</v>
      </c>
      <c r="J1861" s="34">
        <v>205</v>
      </c>
      <c r="K1861" s="34">
        <v>402</v>
      </c>
      <c r="L1861" s="34">
        <v>197</v>
      </c>
      <c r="M1861" s="34">
        <v>342</v>
      </c>
    </row>
    <row r="1862" spans="1:13" x14ac:dyDescent="0.2">
      <c r="A1862" s="34" t="s">
        <v>102756</v>
      </c>
      <c r="B1862" s="34">
        <v>377</v>
      </c>
      <c r="C1862" s="34">
        <v>473</v>
      </c>
      <c r="D1862" s="34">
        <v>445</v>
      </c>
      <c r="E1862" s="34">
        <v>420</v>
      </c>
      <c r="F1862" s="34">
        <v>356</v>
      </c>
      <c r="G1862" s="34">
        <v>400</v>
      </c>
      <c r="H1862" s="34">
        <v>508</v>
      </c>
      <c r="I1862" s="34">
        <v>445</v>
      </c>
      <c r="J1862" s="34">
        <v>453</v>
      </c>
      <c r="K1862" s="34">
        <v>358</v>
      </c>
      <c r="L1862" s="34">
        <v>390</v>
      </c>
      <c r="M1862" s="34">
        <v>351</v>
      </c>
    </row>
    <row r="1863" spans="1:13" x14ac:dyDescent="0.2">
      <c r="A1863" s="34" t="s">
        <v>102757</v>
      </c>
      <c r="B1863" s="34">
        <v>272</v>
      </c>
      <c r="C1863" s="34">
        <v>353</v>
      </c>
      <c r="D1863" s="34">
        <v>285</v>
      </c>
      <c r="E1863" s="34">
        <v>344</v>
      </c>
      <c r="F1863" s="34">
        <v>240</v>
      </c>
      <c r="G1863" s="34">
        <v>304</v>
      </c>
      <c r="H1863" s="34">
        <v>304</v>
      </c>
      <c r="I1863" s="34">
        <v>336</v>
      </c>
      <c r="J1863" s="34">
        <v>281</v>
      </c>
      <c r="K1863" s="34">
        <v>245</v>
      </c>
      <c r="L1863" s="34">
        <v>291</v>
      </c>
      <c r="M1863" s="34">
        <v>242</v>
      </c>
    </row>
    <row r="1864" spans="1:13" x14ac:dyDescent="0.2">
      <c r="A1864" s="34" t="s">
        <v>102758</v>
      </c>
      <c r="B1864" s="34">
        <v>122</v>
      </c>
      <c r="C1864" s="34">
        <v>183</v>
      </c>
      <c r="D1864" s="34">
        <v>188</v>
      </c>
      <c r="E1864" s="34">
        <v>187</v>
      </c>
      <c r="F1864" s="34">
        <v>165</v>
      </c>
      <c r="G1864" s="34">
        <v>159</v>
      </c>
      <c r="H1864" s="34">
        <v>205</v>
      </c>
      <c r="I1864" s="34">
        <v>212</v>
      </c>
      <c r="J1864" s="34">
        <v>195</v>
      </c>
      <c r="K1864" s="34">
        <v>144</v>
      </c>
      <c r="L1864" s="34">
        <v>156</v>
      </c>
      <c r="M1864" s="34">
        <v>148</v>
      </c>
    </row>
    <row r="1865" spans="1:13" x14ac:dyDescent="0.2">
      <c r="A1865" s="34" t="s">
        <v>102759</v>
      </c>
      <c r="B1865" s="34">
        <v>445</v>
      </c>
      <c r="C1865" s="34">
        <v>558</v>
      </c>
      <c r="D1865" s="34">
        <v>472</v>
      </c>
      <c r="E1865" s="34">
        <v>525</v>
      </c>
      <c r="F1865" s="34">
        <v>422</v>
      </c>
      <c r="G1865" s="34">
        <v>537</v>
      </c>
      <c r="H1865" s="34">
        <v>513</v>
      </c>
      <c r="I1865" s="34">
        <v>551</v>
      </c>
      <c r="J1865" s="34">
        <v>502</v>
      </c>
      <c r="K1865" s="34">
        <v>455</v>
      </c>
      <c r="L1865" s="34">
        <v>513</v>
      </c>
      <c r="M1865" s="34">
        <v>406</v>
      </c>
    </row>
    <row r="1866" spans="1:13" x14ac:dyDescent="0.2">
      <c r="A1866" s="34" t="s">
        <v>102760</v>
      </c>
      <c r="B1866" s="34">
        <v>290</v>
      </c>
      <c r="C1866" s="34">
        <v>406</v>
      </c>
      <c r="D1866" s="34">
        <v>293</v>
      </c>
      <c r="E1866" s="34">
        <v>424</v>
      </c>
      <c r="F1866" s="34">
        <v>255</v>
      </c>
      <c r="G1866" s="34">
        <v>353</v>
      </c>
      <c r="H1866" s="34">
        <v>389</v>
      </c>
      <c r="I1866" s="34">
        <v>405</v>
      </c>
      <c r="J1866" s="34">
        <v>380</v>
      </c>
      <c r="K1866" s="34">
        <v>310</v>
      </c>
      <c r="L1866" s="34">
        <v>339</v>
      </c>
      <c r="M1866" s="34">
        <v>287</v>
      </c>
    </row>
    <row r="1867" spans="1:13" x14ac:dyDescent="0.2">
      <c r="A1867" s="34" t="s">
        <v>102761</v>
      </c>
      <c r="B1867" s="34">
        <v>821</v>
      </c>
      <c r="C1867" s="34">
        <v>751</v>
      </c>
      <c r="D1867" s="34">
        <v>780</v>
      </c>
      <c r="E1867" s="34">
        <v>874</v>
      </c>
      <c r="F1867" s="34">
        <v>745</v>
      </c>
      <c r="G1867" s="34">
        <v>625</v>
      </c>
      <c r="H1867" s="34">
        <v>900</v>
      </c>
      <c r="I1867" s="34">
        <v>790</v>
      </c>
      <c r="J1867" s="34">
        <v>881</v>
      </c>
      <c r="K1867" s="34">
        <v>675</v>
      </c>
      <c r="L1867" s="34">
        <v>768</v>
      </c>
      <c r="M1867" s="34">
        <v>596</v>
      </c>
    </row>
    <row r="1868" spans="1:13" x14ac:dyDescent="0.2">
      <c r="A1868" s="34" t="s">
        <v>102762</v>
      </c>
      <c r="B1868" s="34">
        <v>169</v>
      </c>
      <c r="C1868" s="34">
        <v>226</v>
      </c>
      <c r="D1868" s="34">
        <v>215</v>
      </c>
      <c r="E1868" s="34">
        <v>224</v>
      </c>
      <c r="F1868" s="34">
        <v>250</v>
      </c>
      <c r="G1868" s="34">
        <v>225</v>
      </c>
      <c r="H1868" s="34">
        <v>229</v>
      </c>
      <c r="I1868" s="34">
        <v>196</v>
      </c>
      <c r="J1868" s="34">
        <v>221</v>
      </c>
      <c r="K1868" s="34">
        <v>183</v>
      </c>
      <c r="L1868" s="34">
        <v>179</v>
      </c>
      <c r="M1868" s="34">
        <v>199</v>
      </c>
    </row>
    <row r="1869" spans="1:13" x14ac:dyDescent="0.2">
      <c r="A1869" s="34" t="s">
        <v>102763</v>
      </c>
      <c r="B1869" s="34">
        <v>206</v>
      </c>
      <c r="C1869" s="34">
        <v>245</v>
      </c>
      <c r="D1869" s="34">
        <v>239</v>
      </c>
      <c r="E1869" s="34">
        <v>256</v>
      </c>
      <c r="F1869" s="34">
        <v>211</v>
      </c>
      <c r="G1869" s="34">
        <v>232</v>
      </c>
      <c r="H1869" s="34">
        <v>245</v>
      </c>
      <c r="I1869" s="34">
        <v>220</v>
      </c>
      <c r="J1869" s="34">
        <v>212</v>
      </c>
      <c r="K1869" s="34">
        <v>193</v>
      </c>
      <c r="L1869" s="34">
        <v>226</v>
      </c>
      <c r="M1869" s="34">
        <v>206</v>
      </c>
    </row>
    <row r="1870" spans="1:13" x14ac:dyDescent="0.2">
      <c r="A1870" s="34" t="s">
        <v>102764</v>
      </c>
      <c r="B1870" s="34">
        <v>300</v>
      </c>
      <c r="C1870" s="34">
        <v>334</v>
      </c>
      <c r="D1870" s="34">
        <v>304</v>
      </c>
      <c r="E1870" s="34">
        <v>315</v>
      </c>
      <c r="F1870" s="34">
        <v>264</v>
      </c>
      <c r="G1870" s="34">
        <v>339</v>
      </c>
      <c r="H1870" s="34">
        <v>281</v>
      </c>
      <c r="I1870" s="34">
        <v>340</v>
      </c>
      <c r="J1870" s="34">
        <v>293</v>
      </c>
      <c r="K1870" s="34">
        <v>206</v>
      </c>
      <c r="L1870" s="34">
        <v>303</v>
      </c>
      <c r="M1870" s="34">
        <v>254</v>
      </c>
    </row>
    <row r="1871" spans="1:13" x14ac:dyDescent="0.2">
      <c r="A1871" s="34" t="s">
        <v>102765</v>
      </c>
      <c r="B1871" s="34">
        <v>140</v>
      </c>
      <c r="C1871" s="34">
        <v>205</v>
      </c>
      <c r="D1871" s="34">
        <v>205</v>
      </c>
      <c r="E1871" s="34">
        <v>244</v>
      </c>
      <c r="F1871" s="34">
        <v>163</v>
      </c>
      <c r="G1871" s="34">
        <v>249</v>
      </c>
      <c r="H1871" s="34">
        <v>220</v>
      </c>
      <c r="I1871" s="34">
        <v>202</v>
      </c>
      <c r="J1871" s="34">
        <v>241</v>
      </c>
      <c r="K1871" s="34">
        <v>177</v>
      </c>
      <c r="L1871" s="34">
        <v>230</v>
      </c>
      <c r="M1871" s="34">
        <v>201</v>
      </c>
    </row>
    <row r="1872" spans="1:13" x14ac:dyDescent="0.2">
      <c r="A1872" s="34" t="s">
        <v>102766</v>
      </c>
      <c r="B1872" s="34">
        <v>304</v>
      </c>
      <c r="C1872" s="34">
        <v>297</v>
      </c>
      <c r="D1872" s="34">
        <v>266</v>
      </c>
      <c r="E1872" s="34">
        <v>346</v>
      </c>
      <c r="F1872" s="34">
        <v>258</v>
      </c>
      <c r="G1872" s="34">
        <v>265</v>
      </c>
      <c r="H1872" s="34">
        <v>288</v>
      </c>
      <c r="I1872" s="34">
        <v>312</v>
      </c>
      <c r="J1872" s="34">
        <v>302</v>
      </c>
      <c r="K1872" s="34">
        <v>238</v>
      </c>
      <c r="L1872" s="34">
        <v>230</v>
      </c>
      <c r="M1872" s="34">
        <v>218</v>
      </c>
    </row>
    <row r="1873" spans="1:13" x14ac:dyDescent="0.2">
      <c r="A1873" s="34" t="s">
        <v>102767</v>
      </c>
      <c r="B1873" s="34">
        <v>163</v>
      </c>
      <c r="C1873" s="34">
        <v>178</v>
      </c>
      <c r="D1873" s="34">
        <v>230</v>
      </c>
      <c r="E1873" s="34">
        <v>206</v>
      </c>
      <c r="F1873" s="34">
        <v>180</v>
      </c>
      <c r="G1873" s="34">
        <v>179</v>
      </c>
      <c r="H1873" s="34">
        <v>254</v>
      </c>
      <c r="I1873" s="34">
        <v>200</v>
      </c>
      <c r="J1873" s="34">
        <v>200</v>
      </c>
      <c r="K1873" s="34">
        <v>181</v>
      </c>
      <c r="L1873" s="34">
        <v>175</v>
      </c>
      <c r="M1873" s="34">
        <v>149</v>
      </c>
    </row>
    <row r="1874" spans="1:13" x14ac:dyDescent="0.2">
      <c r="A1874" s="34" t="s">
        <v>102768</v>
      </c>
      <c r="B1874" s="34">
        <v>189</v>
      </c>
      <c r="C1874" s="34">
        <v>156</v>
      </c>
      <c r="D1874" s="34">
        <v>196</v>
      </c>
      <c r="E1874" s="34">
        <v>206</v>
      </c>
      <c r="F1874" s="34">
        <v>155</v>
      </c>
      <c r="G1874" s="34">
        <v>138</v>
      </c>
      <c r="H1874" s="34">
        <v>197</v>
      </c>
      <c r="I1874" s="34">
        <v>169</v>
      </c>
      <c r="J1874" s="34">
        <v>207</v>
      </c>
      <c r="K1874" s="34">
        <v>133</v>
      </c>
      <c r="L1874" s="34">
        <v>149</v>
      </c>
      <c r="M1874" s="34">
        <v>117</v>
      </c>
    </row>
    <row r="1875" spans="1:13" x14ac:dyDescent="0.2">
      <c r="A1875" s="34" t="s">
        <v>102769</v>
      </c>
      <c r="B1875" s="34">
        <v>58</v>
      </c>
      <c r="C1875" s="34">
        <v>83</v>
      </c>
      <c r="D1875" s="34">
        <v>65</v>
      </c>
      <c r="E1875" s="34">
        <v>77</v>
      </c>
      <c r="F1875" s="34">
        <v>56</v>
      </c>
      <c r="G1875" s="34">
        <v>73</v>
      </c>
      <c r="H1875" s="34">
        <v>71</v>
      </c>
      <c r="I1875" s="34">
        <v>61</v>
      </c>
      <c r="J1875" s="34">
        <v>51</v>
      </c>
      <c r="K1875" s="34">
        <v>51</v>
      </c>
      <c r="L1875" s="34">
        <v>60</v>
      </c>
      <c r="M1875" s="34">
        <v>60</v>
      </c>
    </row>
    <row r="1876" spans="1:13" x14ac:dyDescent="0.2">
      <c r="A1876" s="34" t="s">
        <v>102770</v>
      </c>
      <c r="B1876" s="34">
        <v>227</v>
      </c>
      <c r="C1876" s="34">
        <v>115</v>
      </c>
      <c r="D1876" s="34">
        <v>191</v>
      </c>
      <c r="E1876" s="34">
        <v>176</v>
      </c>
      <c r="F1876" s="34">
        <v>156</v>
      </c>
      <c r="G1876" s="34">
        <v>153</v>
      </c>
      <c r="H1876" s="34">
        <v>199</v>
      </c>
      <c r="I1876" s="34">
        <v>222</v>
      </c>
      <c r="J1876" s="34">
        <v>211</v>
      </c>
      <c r="K1876" s="34">
        <v>145</v>
      </c>
      <c r="L1876" s="34">
        <v>184</v>
      </c>
      <c r="M1876" s="34">
        <v>155</v>
      </c>
    </row>
    <row r="1877" spans="1:13" x14ac:dyDescent="0.2">
      <c r="A1877" s="34" t="s">
        <v>102771</v>
      </c>
      <c r="B1877" s="34">
        <v>147</v>
      </c>
      <c r="C1877" s="34">
        <v>146</v>
      </c>
      <c r="D1877" s="34">
        <v>175</v>
      </c>
      <c r="E1877" s="34">
        <v>205</v>
      </c>
      <c r="F1877" s="34">
        <v>113</v>
      </c>
      <c r="G1877" s="34">
        <v>157</v>
      </c>
      <c r="H1877" s="34">
        <v>143</v>
      </c>
      <c r="I1877" s="34">
        <v>178</v>
      </c>
      <c r="J1877" s="34">
        <v>163</v>
      </c>
      <c r="K1877" s="34">
        <v>135</v>
      </c>
      <c r="L1877" s="34">
        <v>159</v>
      </c>
      <c r="M1877" s="34">
        <v>149</v>
      </c>
    </row>
    <row r="1878" spans="1:13" x14ac:dyDescent="0.2">
      <c r="A1878" s="34" t="s">
        <v>102772</v>
      </c>
      <c r="B1878" s="34">
        <v>225</v>
      </c>
      <c r="C1878" s="34">
        <v>209</v>
      </c>
      <c r="D1878" s="34">
        <v>273</v>
      </c>
      <c r="E1878" s="34">
        <v>245</v>
      </c>
      <c r="F1878" s="34">
        <v>203</v>
      </c>
      <c r="G1878" s="34">
        <v>230</v>
      </c>
      <c r="H1878" s="34">
        <v>199</v>
      </c>
      <c r="I1878" s="34">
        <v>226</v>
      </c>
      <c r="J1878" s="34">
        <v>193</v>
      </c>
      <c r="K1878" s="34">
        <v>190</v>
      </c>
      <c r="L1878" s="34">
        <v>272</v>
      </c>
      <c r="M1878" s="34">
        <v>230</v>
      </c>
    </row>
    <row r="1879" spans="1:13" x14ac:dyDescent="0.2">
      <c r="A1879" s="34" t="s">
        <v>102773</v>
      </c>
      <c r="B1879" s="34">
        <v>200</v>
      </c>
      <c r="C1879" s="34">
        <v>239</v>
      </c>
      <c r="D1879" s="34">
        <v>249</v>
      </c>
      <c r="E1879" s="34">
        <v>249</v>
      </c>
      <c r="F1879" s="34">
        <v>224</v>
      </c>
      <c r="G1879" s="34">
        <v>237</v>
      </c>
      <c r="H1879" s="34">
        <v>240</v>
      </c>
      <c r="I1879" s="34">
        <v>218</v>
      </c>
      <c r="J1879" s="34">
        <v>208</v>
      </c>
      <c r="K1879" s="34">
        <v>170</v>
      </c>
      <c r="L1879" s="34">
        <v>245</v>
      </c>
      <c r="M1879" s="34">
        <v>198</v>
      </c>
    </row>
    <row r="1880" spans="1:13" x14ac:dyDescent="0.2">
      <c r="A1880" s="34" t="s">
        <v>102774</v>
      </c>
      <c r="B1880" s="34">
        <v>254</v>
      </c>
      <c r="C1880" s="34">
        <v>299</v>
      </c>
      <c r="D1880" s="34">
        <v>352</v>
      </c>
      <c r="E1880" s="34">
        <v>382</v>
      </c>
      <c r="F1880" s="34">
        <v>267</v>
      </c>
      <c r="G1880" s="34">
        <v>301</v>
      </c>
      <c r="H1880" s="34">
        <v>353</v>
      </c>
      <c r="I1880" s="34">
        <v>360</v>
      </c>
      <c r="J1880" s="34">
        <v>317</v>
      </c>
      <c r="K1880" s="34">
        <v>280</v>
      </c>
      <c r="L1880" s="34">
        <v>387</v>
      </c>
      <c r="M1880" s="34">
        <v>246</v>
      </c>
    </row>
    <row r="1881" spans="1:13" x14ac:dyDescent="0.2">
      <c r="A1881" s="34" t="s">
        <v>102775</v>
      </c>
      <c r="B1881" s="34">
        <v>403</v>
      </c>
      <c r="C1881" s="34">
        <v>382</v>
      </c>
      <c r="D1881" s="34">
        <v>344</v>
      </c>
      <c r="E1881" s="34">
        <v>459</v>
      </c>
      <c r="F1881" s="34">
        <v>358</v>
      </c>
      <c r="G1881" s="34">
        <v>338</v>
      </c>
      <c r="H1881" s="34">
        <v>408</v>
      </c>
      <c r="I1881" s="34">
        <v>407</v>
      </c>
      <c r="J1881" s="34">
        <v>409</v>
      </c>
      <c r="K1881" s="34">
        <v>328</v>
      </c>
      <c r="L1881" s="34">
        <v>383</v>
      </c>
      <c r="M1881" s="34">
        <v>267</v>
      </c>
    </row>
    <row r="1882" spans="1:13" x14ac:dyDescent="0.2">
      <c r="A1882" s="34" t="s">
        <v>102776</v>
      </c>
      <c r="B1882" s="34">
        <v>690</v>
      </c>
      <c r="C1882" s="34">
        <v>680</v>
      </c>
      <c r="D1882" s="34">
        <v>735</v>
      </c>
      <c r="E1882" s="34">
        <v>869</v>
      </c>
      <c r="F1882" s="34">
        <v>692</v>
      </c>
      <c r="G1882" s="34">
        <v>705</v>
      </c>
      <c r="H1882" s="34">
        <v>745</v>
      </c>
      <c r="I1882" s="34">
        <v>751</v>
      </c>
      <c r="J1882" s="34">
        <v>720</v>
      </c>
      <c r="K1882" s="34">
        <v>564</v>
      </c>
      <c r="L1882" s="34">
        <v>693</v>
      </c>
      <c r="M1882" s="34">
        <v>536</v>
      </c>
    </row>
    <row r="1883" spans="1:13" x14ac:dyDescent="0.2">
      <c r="A1883" s="34" t="s">
        <v>102777</v>
      </c>
      <c r="B1883" s="34">
        <v>276</v>
      </c>
      <c r="C1883" s="34">
        <v>294</v>
      </c>
      <c r="D1883" s="34">
        <v>264</v>
      </c>
      <c r="E1883" s="34">
        <v>242</v>
      </c>
      <c r="F1883" s="34">
        <v>286</v>
      </c>
      <c r="G1883" s="34">
        <v>295</v>
      </c>
      <c r="H1883" s="34">
        <v>313</v>
      </c>
      <c r="I1883" s="34">
        <v>251</v>
      </c>
      <c r="J1883" s="34">
        <v>291</v>
      </c>
      <c r="K1883" s="34">
        <v>250</v>
      </c>
      <c r="L1883" s="34">
        <v>283</v>
      </c>
      <c r="M1883" s="34">
        <v>217</v>
      </c>
    </row>
    <row r="1884" spans="1:13" x14ac:dyDescent="0.2">
      <c r="A1884" s="34" t="s">
        <v>102778</v>
      </c>
      <c r="B1884" s="34">
        <v>107</v>
      </c>
      <c r="C1884" s="34">
        <v>168</v>
      </c>
      <c r="D1884" s="34">
        <v>134</v>
      </c>
      <c r="E1884" s="34">
        <v>181</v>
      </c>
      <c r="F1884" s="34">
        <v>158</v>
      </c>
      <c r="G1884" s="34">
        <v>126</v>
      </c>
      <c r="H1884" s="34">
        <v>170</v>
      </c>
      <c r="I1884" s="34">
        <v>138</v>
      </c>
      <c r="J1884" s="34">
        <v>136</v>
      </c>
      <c r="K1884" s="34">
        <v>115</v>
      </c>
      <c r="L1884" s="34">
        <v>140</v>
      </c>
      <c r="M1884" s="34">
        <v>150</v>
      </c>
    </row>
    <row r="1885" spans="1:13" x14ac:dyDescent="0.2">
      <c r="A1885" s="34" t="s">
        <v>102779</v>
      </c>
      <c r="B1885" s="34">
        <v>349</v>
      </c>
      <c r="C1885" s="34">
        <v>413</v>
      </c>
      <c r="D1885" s="34">
        <v>449</v>
      </c>
      <c r="E1885" s="34">
        <v>417</v>
      </c>
      <c r="F1885" s="34">
        <v>406</v>
      </c>
      <c r="G1885" s="34">
        <v>376</v>
      </c>
      <c r="H1885" s="34">
        <v>462</v>
      </c>
      <c r="I1885" s="34">
        <v>438</v>
      </c>
      <c r="J1885" s="34">
        <v>482</v>
      </c>
      <c r="K1885" s="34">
        <v>348</v>
      </c>
      <c r="L1885" s="34">
        <v>359</v>
      </c>
      <c r="M1885" s="34">
        <v>304</v>
      </c>
    </row>
    <row r="1886" spans="1:13" x14ac:dyDescent="0.2">
      <c r="A1886" s="34" t="s">
        <v>102780</v>
      </c>
      <c r="B1886" s="34">
        <v>305</v>
      </c>
      <c r="C1886" s="34">
        <v>235</v>
      </c>
      <c r="D1886" s="34">
        <v>332</v>
      </c>
      <c r="E1886" s="34">
        <v>292</v>
      </c>
      <c r="F1886" s="34">
        <v>284</v>
      </c>
      <c r="G1886" s="34">
        <v>256</v>
      </c>
      <c r="H1886" s="34">
        <v>245</v>
      </c>
      <c r="I1886" s="34">
        <v>264</v>
      </c>
      <c r="J1886" s="34">
        <v>271</v>
      </c>
      <c r="K1886" s="34">
        <v>234</v>
      </c>
      <c r="L1886" s="34">
        <v>227</v>
      </c>
      <c r="M1886" s="34">
        <v>212</v>
      </c>
    </row>
    <row r="1887" spans="1:13" x14ac:dyDescent="0.2">
      <c r="A1887" s="34" t="s">
        <v>102781</v>
      </c>
      <c r="B1887" s="34">
        <v>182</v>
      </c>
      <c r="C1887" s="34">
        <v>187</v>
      </c>
      <c r="D1887" s="34">
        <v>172</v>
      </c>
      <c r="E1887" s="34">
        <v>193</v>
      </c>
      <c r="F1887" s="34">
        <v>230</v>
      </c>
      <c r="G1887" s="34">
        <v>157</v>
      </c>
      <c r="H1887" s="34">
        <v>161</v>
      </c>
      <c r="I1887" s="34">
        <v>187</v>
      </c>
      <c r="J1887" s="34">
        <v>187</v>
      </c>
      <c r="K1887" s="34">
        <v>134</v>
      </c>
      <c r="L1887" s="34">
        <v>174</v>
      </c>
      <c r="M1887" s="34">
        <v>148</v>
      </c>
    </row>
    <row r="1888" spans="1:13" x14ac:dyDescent="0.2">
      <c r="A1888" s="34" t="s">
        <v>102782</v>
      </c>
      <c r="B1888" s="34">
        <v>171</v>
      </c>
      <c r="C1888" s="34">
        <v>206</v>
      </c>
      <c r="D1888" s="34">
        <v>209</v>
      </c>
      <c r="E1888" s="34">
        <v>205</v>
      </c>
      <c r="F1888" s="34">
        <v>212</v>
      </c>
      <c r="G1888" s="34">
        <v>156</v>
      </c>
      <c r="H1888" s="34">
        <v>229</v>
      </c>
      <c r="I1888" s="34">
        <v>182</v>
      </c>
      <c r="J1888" s="34">
        <v>256</v>
      </c>
      <c r="K1888" s="34">
        <v>159</v>
      </c>
      <c r="L1888" s="34">
        <v>160</v>
      </c>
      <c r="M1888" s="34">
        <v>159</v>
      </c>
    </row>
    <row r="1889" spans="1:13" x14ac:dyDescent="0.2">
      <c r="A1889" s="34" t="s">
        <v>102783</v>
      </c>
      <c r="B1889" s="34">
        <v>174</v>
      </c>
      <c r="C1889" s="34">
        <v>249</v>
      </c>
      <c r="D1889" s="34">
        <v>214</v>
      </c>
      <c r="E1889" s="34">
        <v>212</v>
      </c>
      <c r="F1889" s="34">
        <v>167</v>
      </c>
      <c r="G1889" s="34">
        <v>186</v>
      </c>
      <c r="H1889" s="34">
        <v>212</v>
      </c>
      <c r="I1889" s="34">
        <v>258</v>
      </c>
      <c r="J1889" s="34">
        <v>218</v>
      </c>
      <c r="K1889" s="34">
        <v>196</v>
      </c>
      <c r="L1889" s="34">
        <v>166</v>
      </c>
      <c r="M1889" s="34">
        <v>190</v>
      </c>
    </row>
    <row r="1890" spans="1:13" x14ac:dyDescent="0.2">
      <c r="A1890" s="34" t="s">
        <v>102784</v>
      </c>
      <c r="B1890" s="34">
        <v>131</v>
      </c>
      <c r="C1890" s="34">
        <v>134</v>
      </c>
      <c r="D1890" s="34">
        <v>141</v>
      </c>
      <c r="E1890" s="34">
        <v>155</v>
      </c>
      <c r="F1890" s="34">
        <v>89</v>
      </c>
      <c r="G1890" s="34">
        <v>150</v>
      </c>
      <c r="H1890" s="34">
        <v>124</v>
      </c>
      <c r="I1890" s="34">
        <v>141</v>
      </c>
      <c r="J1890" s="34">
        <v>138</v>
      </c>
      <c r="K1890" s="34">
        <v>111</v>
      </c>
      <c r="L1890" s="34">
        <v>114</v>
      </c>
      <c r="M1890" s="34">
        <v>99</v>
      </c>
    </row>
    <row r="1891" spans="1:13" x14ac:dyDescent="0.2">
      <c r="A1891" s="34" t="s">
        <v>102785</v>
      </c>
      <c r="B1891" s="34">
        <v>298</v>
      </c>
      <c r="C1891" s="34">
        <v>307</v>
      </c>
      <c r="D1891" s="34">
        <v>336</v>
      </c>
      <c r="E1891" s="34">
        <v>346</v>
      </c>
      <c r="F1891" s="34">
        <v>243</v>
      </c>
      <c r="G1891" s="34">
        <v>274</v>
      </c>
      <c r="H1891" s="34">
        <v>281</v>
      </c>
      <c r="I1891" s="34">
        <v>320</v>
      </c>
      <c r="J1891" s="34">
        <v>320</v>
      </c>
      <c r="K1891" s="34">
        <v>257</v>
      </c>
      <c r="L1891" s="34">
        <v>344</v>
      </c>
      <c r="M1891" s="34">
        <v>197</v>
      </c>
    </row>
    <row r="1892" spans="1:13" x14ac:dyDescent="0.2">
      <c r="A1892" s="34" t="s">
        <v>102786</v>
      </c>
      <c r="B1892" s="34">
        <v>422</v>
      </c>
      <c r="C1892" s="34">
        <v>370</v>
      </c>
      <c r="D1892" s="34">
        <v>375</v>
      </c>
      <c r="E1892" s="34">
        <v>427</v>
      </c>
      <c r="F1892" s="34">
        <v>354</v>
      </c>
      <c r="G1892" s="34">
        <v>345</v>
      </c>
      <c r="H1892" s="34">
        <v>397</v>
      </c>
      <c r="I1892" s="34">
        <v>380</v>
      </c>
      <c r="J1892" s="34">
        <v>354</v>
      </c>
      <c r="K1892" s="34">
        <v>316</v>
      </c>
      <c r="L1892" s="34">
        <v>394</v>
      </c>
      <c r="M1892" s="34">
        <v>274</v>
      </c>
    </row>
    <row r="1893" spans="1:13" x14ac:dyDescent="0.2">
      <c r="A1893" s="34" t="s">
        <v>102787</v>
      </c>
      <c r="B1893" s="34">
        <v>385</v>
      </c>
      <c r="C1893" s="34">
        <v>437</v>
      </c>
      <c r="D1893" s="34">
        <v>427</v>
      </c>
      <c r="E1893" s="34">
        <v>461</v>
      </c>
      <c r="F1893" s="34">
        <v>316</v>
      </c>
      <c r="G1893" s="34">
        <v>338</v>
      </c>
      <c r="H1893" s="34">
        <v>433</v>
      </c>
      <c r="I1893" s="34">
        <v>391</v>
      </c>
      <c r="J1893" s="34">
        <v>321</v>
      </c>
      <c r="K1893" s="34">
        <v>282</v>
      </c>
      <c r="L1893" s="34">
        <v>318</v>
      </c>
      <c r="M1893" s="34">
        <v>300</v>
      </c>
    </row>
    <row r="1894" spans="1:13" x14ac:dyDescent="0.2">
      <c r="A1894" s="34" t="s">
        <v>102788</v>
      </c>
      <c r="B1894" s="34">
        <v>193</v>
      </c>
      <c r="C1894" s="34">
        <v>144</v>
      </c>
      <c r="D1894" s="34">
        <v>147</v>
      </c>
      <c r="E1894" s="34">
        <v>152</v>
      </c>
      <c r="F1894" s="34">
        <v>124</v>
      </c>
      <c r="G1894" s="34">
        <v>164</v>
      </c>
      <c r="H1894" s="34">
        <v>128</v>
      </c>
      <c r="I1894" s="34">
        <v>140</v>
      </c>
      <c r="J1894" s="34">
        <v>142</v>
      </c>
      <c r="K1894" s="34">
        <v>122</v>
      </c>
      <c r="L1894" s="34">
        <v>125</v>
      </c>
      <c r="M1894" s="34">
        <v>106</v>
      </c>
    </row>
    <row r="1895" spans="1:13" x14ac:dyDescent="0.2">
      <c r="A1895" s="34" t="s">
        <v>102789</v>
      </c>
      <c r="B1895" s="34">
        <v>171</v>
      </c>
      <c r="C1895" s="34">
        <v>226</v>
      </c>
      <c r="D1895" s="34">
        <v>192</v>
      </c>
      <c r="E1895" s="34">
        <v>286</v>
      </c>
      <c r="F1895" s="34">
        <v>199</v>
      </c>
      <c r="G1895" s="34">
        <v>304</v>
      </c>
      <c r="H1895" s="34">
        <v>230</v>
      </c>
      <c r="I1895" s="34">
        <v>205</v>
      </c>
      <c r="J1895" s="34">
        <v>209</v>
      </c>
      <c r="K1895" s="34">
        <v>202</v>
      </c>
      <c r="L1895" s="34">
        <v>207</v>
      </c>
      <c r="M1895" s="34">
        <v>222</v>
      </c>
    </row>
    <row r="1896" spans="1:13" x14ac:dyDescent="0.2">
      <c r="A1896" s="34" t="s">
        <v>102790</v>
      </c>
      <c r="B1896" s="34">
        <v>78</v>
      </c>
      <c r="C1896" s="34">
        <v>88</v>
      </c>
      <c r="D1896" s="34">
        <v>128</v>
      </c>
      <c r="E1896" s="34">
        <v>115</v>
      </c>
      <c r="F1896" s="34">
        <v>67</v>
      </c>
      <c r="G1896" s="34">
        <v>101</v>
      </c>
      <c r="H1896" s="34">
        <v>94</v>
      </c>
      <c r="I1896" s="34">
        <v>112</v>
      </c>
      <c r="J1896" s="34">
        <v>73</v>
      </c>
      <c r="K1896" s="34">
        <v>76</v>
      </c>
      <c r="L1896" s="34">
        <v>105</v>
      </c>
      <c r="M1896" s="34">
        <v>97</v>
      </c>
    </row>
    <row r="1897" spans="1:13" x14ac:dyDescent="0.2">
      <c r="A1897" s="34" t="s">
        <v>102791</v>
      </c>
      <c r="B1897" s="34">
        <v>68</v>
      </c>
      <c r="C1897" s="34">
        <v>122</v>
      </c>
      <c r="D1897" s="34">
        <v>57</v>
      </c>
      <c r="E1897" s="34">
        <v>195</v>
      </c>
      <c r="F1897" s="34">
        <v>46</v>
      </c>
      <c r="G1897" s="34">
        <v>141</v>
      </c>
      <c r="H1897" s="34">
        <v>116</v>
      </c>
      <c r="I1897" s="34">
        <v>143</v>
      </c>
      <c r="J1897" s="34">
        <v>81</v>
      </c>
      <c r="K1897" s="34">
        <v>175</v>
      </c>
      <c r="L1897" s="34">
        <v>80</v>
      </c>
      <c r="M1897" s="34">
        <v>133</v>
      </c>
    </row>
    <row r="1898" spans="1:13" x14ac:dyDescent="0.2">
      <c r="A1898" s="34" t="s">
        <v>102792</v>
      </c>
      <c r="B1898" s="34">
        <v>124</v>
      </c>
      <c r="C1898" s="34">
        <v>212</v>
      </c>
      <c r="D1898" s="34">
        <v>92</v>
      </c>
      <c r="E1898" s="34">
        <v>218</v>
      </c>
      <c r="F1898" s="34">
        <v>76</v>
      </c>
      <c r="G1898" s="34">
        <v>250</v>
      </c>
      <c r="H1898" s="34">
        <v>132</v>
      </c>
      <c r="I1898" s="34">
        <v>219</v>
      </c>
      <c r="J1898" s="34">
        <v>108</v>
      </c>
      <c r="K1898" s="34">
        <v>195</v>
      </c>
      <c r="L1898" s="34">
        <v>105</v>
      </c>
      <c r="M1898" s="34">
        <v>171</v>
      </c>
    </row>
    <row r="1899" spans="1:13" x14ac:dyDescent="0.2">
      <c r="A1899" s="34" t="s">
        <v>102793</v>
      </c>
      <c r="B1899" s="34">
        <v>232</v>
      </c>
      <c r="C1899" s="34">
        <v>297</v>
      </c>
      <c r="D1899" s="34">
        <v>250</v>
      </c>
      <c r="E1899" s="34">
        <v>315</v>
      </c>
      <c r="F1899" s="34">
        <v>277</v>
      </c>
      <c r="G1899" s="34">
        <v>248</v>
      </c>
      <c r="H1899" s="34">
        <v>360</v>
      </c>
      <c r="I1899" s="34">
        <v>340</v>
      </c>
      <c r="J1899" s="34">
        <v>281</v>
      </c>
      <c r="K1899" s="34">
        <v>252</v>
      </c>
      <c r="L1899" s="34">
        <v>229</v>
      </c>
      <c r="M1899" s="34">
        <v>209</v>
      </c>
    </row>
    <row r="1900" spans="1:13" x14ac:dyDescent="0.2">
      <c r="A1900" s="34" t="s">
        <v>102794</v>
      </c>
      <c r="B1900" s="34">
        <v>176</v>
      </c>
      <c r="C1900" s="34">
        <v>143</v>
      </c>
      <c r="D1900" s="34">
        <v>175</v>
      </c>
      <c r="E1900" s="34">
        <v>183</v>
      </c>
      <c r="F1900" s="34">
        <v>164</v>
      </c>
      <c r="G1900" s="34">
        <v>145</v>
      </c>
      <c r="H1900" s="34">
        <v>131</v>
      </c>
      <c r="I1900" s="34">
        <v>180</v>
      </c>
      <c r="J1900" s="34">
        <v>168</v>
      </c>
      <c r="K1900" s="34">
        <v>143</v>
      </c>
      <c r="L1900" s="34">
        <v>188</v>
      </c>
      <c r="M1900" s="34">
        <v>119</v>
      </c>
    </row>
    <row r="1901" spans="1:13" x14ac:dyDescent="0.2">
      <c r="A1901" s="34" t="s">
        <v>102795</v>
      </c>
      <c r="B1901" s="34">
        <v>211</v>
      </c>
      <c r="C1901" s="34">
        <v>181</v>
      </c>
      <c r="D1901" s="34">
        <v>231</v>
      </c>
      <c r="E1901" s="34">
        <v>205</v>
      </c>
      <c r="F1901" s="34">
        <v>169</v>
      </c>
      <c r="G1901" s="34">
        <v>197</v>
      </c>
      <c r="H1901" s="34">
        <v>207</v>
      </c>
      <c r="I1901" s="34">
        <v>168</v>
      </c>
      <c r="J1901" s="34">
        <v>218</v>
      </c>
      <c r="K1901" s="34">
        <v>182</v>
      </c>
      <c r="L1901" s="34">
        <v>265</v>
      </c>
      <c r="M1901" s="34">
        <v>160</v>
      </c>
    </row>
    <row r="1902" spans="1:13" x14ac:dyDescent="0.2">
      <c r="A1902" s="34" t="s">
        <v>102796</v>
      </c>
      <c r="B1902" s="34">
        <v>476</v>
      </c>
      <c r="C1902" s="34">
        <v>559</v>
      </c>
      <c r="D1902" s="34">
        <v>562</v>
      </c>
      <c r="E1902" s="34">
        <v>596</v>
      </c>
      <c r="F1902" s="34">
        <v>530</v>
      </c>
      <c r="G1902" s="34">
        <v>469</v>
      </c>
      <c r="H1902" s="34">
        <v>615</v>
      </c>
      <c r="I1902" s="34">
        <v>540</v>
      </c>
      <c r="J1902" s="34">
        <v>531</v>
      </c>
      <c r="K1902" s="34">
        <v>464</v>
      </c>
      <c r="L1902" s="34">
        <v>550</v>
      </c>
      <c r="M1902" s="34">
        <v>412</v>
      </c>
    </row>
    <row r="1903" spans="1:13" x14ac:dyDescent="0.2">
      <c r="A1903" s="34" t="s">
        <v>102797</v>
      </c>
      <c r="B1903" s="34">
        <v>821</v>
      </c>
      <c r="C1903" s="34">
        <v>797</v>
      </c>
      <c r="D1903" s="34">
        <v>758</v>
      </c>
      <c r="E1903" s="34">
        <v>809</v>
      </c>
      <c r="F1903" s="34">
        <v>684</v>
      </c>
      <c r="G1903" s="34">
        <v>734</v>
      </c>
      <c r="H1903" s="34">
        <v>795</v>
      </c>
      <c r="I1903" s="34">
        <v>799</v>
      </c>
      <c r="J1903" s="34">
        <v>772</v>
      </c>
      <c r="K1903" s="34">
        <v>604</v>
      </c>
      <c r="L1903" s="34">
        <v>812</v>
      </c>
      <c r="M1903" s="34">
        <v>607</v>
      </c>
    </row>
    <row r="1904" spans="1:13" x14ac:dyDescent="0.2">
      <c r="A1904" s="34" t="s">
        <v>102798</v>
      </c>
      <c r="B1904" s="34">
        <v>189</v>
      </c>
      <c r="C1904" s="34">
        <v>345</v>
      </c>
      <c r="D1904" s="34">
        <v>281</v>
      </c>
      <c r="E1904" s="34">
        <v>287</v>
      </c>
      <c r="F1904" s="34">
        <v>279</v>
      </c>
      <c r="G1904" s="34">
        <v>278</v>
      </c>
      <c r="H1904" s="34">
        <v>313</v>
      </c>
      <c r="I1904" s="34">
        <v>340</v>
      </c>
      <c r="J1904" s="34">
        <v>261</v>
      </c>
      <c r="K1904" s="34">
        <v>273</v>
      </c>
      <c r="L1904" s="34">
        <v>260</v>
      </c>
      <c r="M1904" s="34">
        <v>267</v>
      </c>
    </row>
    <row r="1905" spans="1:13" x14ac:dyDescent="0.2">
      <c r="A1905" s="34" t="s">
        <v>102799</v>
      </c>
      <c r="B1905" s="34">
        <v>515</v>
      </c>
      <c r="C1905" s="34">
        <v>473</v>
      </c>
      <c r="D1905" s="34">
        <v>478</v>
      </c>
      <c r="E1905" s="34">
        <v>523</v>
      </c>
      <c r="F1905" s="34">
        <v>422</v>
      </c>
      <c r="G1905" s="34">
        <v>520</v>
      </c>
      <c r="H1905" s="34">
        <v>531</v>
      </c>
      <c r="I1905" s="34">
        <v>452</v>
      </c>
      <c r="J1905" s="34">
        <v>487</v>
      </c>
      <c r="K1905" s="34">
        <v>336</v>
      </c>
      <c r="L1905" s="34">
        <v>421</v>
      </c>
      <c r="M1905" s="34">
        <v>319</v>
      </c>
    </row>
    <row r="1906" spans="1:13" x14ac:dyDescent="0.2">
      <c r="A1906" s="34" t="s">
        <v>102800</v>
      </c>
      <c r="B1906" s="34">
        <v>382</v>
      </c>
      <c r="C1906" s="34">
        <v>354</v>
      </c>
      <c r="D1906" s="34">
        <v>340</v>
      </c>
      <c r="E1906" s="34">
        <v>362</v>
      </c>
      <c r="F1906" s="34">
        <v>328</v>
      </c>
      <c r="G1906" s="34">
        <v>296</v>
      </c>
      <c r="H1906" s="34">
        <v>391</v>
      </c>
      <c r="I1906" s="34">
        <v>352</v>
      </c>
      <c r="J1906" s="34">
        <v>315</v>
      </c>
      <c r="K1906" s="34">
        <v>252</v>
      </c>
      <c r="L1906" s="34">
        <v>324</v>
      </c>
      <c r="M1906" s="34">
        <v>285</v>
      </c>
    </row>
    <row r="1907" spans="1:13" x14ac:dyDescent="0.2">
      <c r="A1907" s="34" t="s">
        <v>102801</v>
      </c>
      <c r="B1907" s="34">
        <v>246</v>
      </c>
      <c r="C1907" s="34">
        <v>190</v>
      </c>
      <c r="D1907" s="34">
        <v>201</v>
      </c>
      <c r="E1907" s="34">
        <v>234</v>
      </c>
      <c r="F1907" s="34">
        <v>242</v>
      </c>
      <c r="G1907" s="34">
        <v>219</v>
      </c>
      <c r="H1907" s="34">
        <v>208</v>
      </c>
      <c r="I1907" s="34">
        <v>215</v>
      </c>
      <c r="J1907" s="34">
        <v>198</v>
      </c>
      <c r="K1907" s="34">
        <v>159</v>
      </c>
      <c r="L1907" s="34">
        <v>160</v>
      </c>
      <c r="M1907" s="34">
        <v>172</v>
      </c>
    </row>
    <row r="1908" spans="1:13" x14ac:dyDescent="0.2">
      <c r="A1908" s="34" t="s">
        <v>102802</v>
      </c>
      <c r="B1908" s="34">
        <v>140</v>
      </c>
      <c r="C1908" s="34">
        <v>174</v>
      </c>
      <c r="D1908" s="34">
        <v>201</v>
      </c>
      <c r="E1908" s="34">
        <v>237</v>
      </c>
      <c r="F1908" s="34">
        <v>144</v>
      </c>
      <c r="G1908" s="34">
        <v>157</v>
      </c>
      <c r="H1908" s="34">
        <v>154</v>
      </c>
      <c r="I1908" s="34">
        <v>213</v>
      </c>
      <c r="J1908" s="34">
        <v>143</v>
      </c>
      <c r="K1908" s="34">
        <v>166</v>
      </c>
      <c r="L1908" s="34">
        <v>156</v>
      </c>
      <c r="M1908" s="34">
        <v>116</v>
      </c>
    </row>
    <row r="1909" spans="1:13" x14ac:dyDescent="0.2">
      <c r="A1909" s="34" t="s">
        <v>102803</v>
      </c>
      <c r="B1909" s="34">
        <v>68</v>
      </c>
      <c r="C1909" s="34">
        <v>117</v>
      </c>
      <c r="D1909" s="34">
        <v>110</v>
      </c>
      <c r="E1909" s="34">
        <v>123</v>
      </c>
      <c r="F1909" s="34">
        <v>46</v>
      </c>
      <c r="G1909" s="34">
        <v>92</v>
      </c>
      <c r="H1909" s="34">
        <v>119</v>
      </c>
      <c r="I1909" s="34">
        <v>114</v>
      </c>
      <c r="J1909" s="34">
        <v>100</v>
      </c>
      <c r="K1909" s="34">
        <v>69</v>
      </c>
      <c r="L1909" s="34">
        <v>73</v>
      </c>
      <c r="M1909" s="34">
        <v>54</v>
      </c>
    </row>
    <row r="1910" spans="1:13" x14ac:dyDescent="0.2">
      <c r="A1910" s="34" t="s">
        <v>102804</v>
      </c>
      <c r="B1910" s="34">
        <v>55</v>
      </c>
      <c r="C1910" s="34">
        <v>87</v>
      </c>
      <c r="D1910" s="34">
        <v>75</v>
      </c>
      <c r="E1910" s="34">
        <v>100</v>
      </c>
      <c r="F1910" s="34">
        <v>60</v>
      </c>
      <c r="G1910" s="34">
        <v>92</v>
      </c>
      <c r="H1910" s="34">
        <v>85</v>
      </c>
      <c r="I1910" s="34">
        <v>94</v>
      </c>
      <c r="J1910" s="34">
        <v>69</v>
      </c>
      <c r="K1910" s="34">
        <v>65</v>
      </c>
      <c r="L1910" s="34">
        <v>74</v>
      </c>
      <c r="M1910" s="34">
        <v>77</v>
      </c>
    </row>
    <row r="1911" spans="1:13" x14ac:dyDescent="0.2">
      <c r="A1911" s="34" t="s">
        <v>102805</v>
      </c>
      <c r="B1911" s="34">
        <v>142</v>
      </c>
      <c r="C1911" s="34">
        <v>99</v>
      </c>
      <c r="D1911" s="34">
        <v>126</v>
      </c>
      <c r="E1911" s="34">
        <v>126</v>
      </c>
      <c r="F1911" s="34">
        <v>114</v>
      </c>
      <c r="G1911" s="34">
        <v>144</v>
      </c>
      <c r="H1911" s="34">
        <v>150</v>
      </c>
      <c r="I1911" s="34">
        <v>133</v>
      </c>
      <c r="J1911" s="34">
        <v>109</v>
      </c>
      <c r="K1911" s="34">
        <v>100</v>
      </c>
      <c r="L1911" s="34">
        <v>141</v>
      </c>
      <c r="M1911" s="34">
        <v>80</v>
      </c>
    </row>
    <row r="1912" spans="1:13" x14ac:dyDescent="0.2">
      <c r="A1912" s="34" t="s">
        <v>102806</v>
      </c>
      <c r="B1912" s="34">
        <v>148</v>
      </c>
      <c r="C1912" s="34">
        <v>140</v>
      </c>
      <c r="D1912" s="34">
        <v>200</v>
      </c>
      <c r="E1912" s="34">
        <v>149</v>
      </c>
      <c r="F1912" s="34">
        <v>89</v>
      </c>
      <c r="G1912" s="34">
        <v>141</v>
      </c>
      <c r="H1912" s="34">
        <v>132</v>
      </c>
      <c r="I1912" s="34">
        <v>119</v>
      </c>
      <c r="J1912" s="34">
        <v>145</v>
      </c>
      <c r="K1912" s="34">
        <v>93</v>
      </c>
      <c r="L1912" s="34">
        <v>107</v>
      </c>
      <c r="M1912" s="34">
        <v>123</v>
      </c>
    </row>
    <row r="1913" spans="1:13" x14ac:dyDescent="0.2">
      <c r="A1913" s="34" t="s">
        <v>102807</v>
      </c>
      <c r="B1913" s="34">
        <v>117</v>
      </c>
      <c r="C1913" s="34">
        <v>135</v>
      </c>
      <c r="D1913" s="34">
        <v>144</v>
      </c>
      <c r="E1913" s="34">
        <v>121</v>
      </c>
      <c r="F1913" s="34">
        <v>108</v>
      </c>
      <c r="G1913" s="34">
        <v>155</v>
      </c>
      <c r="H1913" s="34">
        <v>107</v>
      </c>
      <c r="I1913" s="34">
        <v>158</v>
      </c>
      <c r="J1913" s="34">
        <v>138</v>
      </c>
      <c r="K1913" s="34">
        <v>137</v>
      </c>
      <c r="L1913" s="34">
        <v>139</v>
      </c>
      <c r="M1913" s="34">
        <v>96</v>
      </c>
    </row>
    <row r="1914" spans="1:13" x14ac:dyDescent="0.2">
      <c r="A1914" s="34" t="s">
        <v>102808</v>
      </c>
      <c r="B1914" s="34">
        <v>91</v>
      </c>
      <c r="C1914" s="34">
        <v>109</v>
      </c>
      <c r="D1914" s="34">
        <v>120</v>
      </c>
      <c r="E1914" s="34">
        <v>116</v>
      </c>
      <c r="F1914" s="34">
        <v>91</v>
      </c>
      <c r="G1914" s="34">
        <v>137</v>
      </c>
      <c r="H1914" s="34">
        <v>138</v>
      </c>
      <c r="I1914" s="34">
        <v>126</v>
      </c>
      <c r="J1914" s="34">
        <v>96</v>
      </c>
      <c r="K1914" s="34">
        <v>88</v>
      </c>
      <c r="L1914" s="34">
        <v>99</v>
      </c>
      <c r="M1914" s="34">
        <v>121</v>
      </c>
    </row>
    <row r="1915" spans="1:13" x14ac:dyDescent="0.2">
      <c r="A1915" s="34" t="s">
        <v>102809</v>
      </c>
      <c r="B1915" s="34">
        <v>159</v>
      </c>
      <c r="C1915" s="34">
        <v>121</v>
      </c>
      <c r="D1915" s="34">
        <v>124</v>
      </c>
      <c r="E1915" s="34">
        <v>130</v>
      </c>
      <c r="F1915" s="34">
        <v>123</v>
      </c>
      <c r="G1915" s="34">
        <v>144</v>
      </c>
      <c r="H1915" s="34">
        <v>163</v>
      </c>
      <c r="I1915" s="34">
        <v>135</v>
      </c>
      <c r="J1915" s="34">
        <v>113</v>
      </c>
      <c r="K1915" s="34">
        <v>93</v>
      </c>
      <c r="L1915" s="34">
        <v>102</v>
      </c>
      <c r="M1915" s="34">
        <v>103</v>
      </c>
    </row>
    <row r="1916" spans="1:13" x14ac:dyDescent="0.2">
      <c r="A1916" s="34" t="s">
        <v>102810</v>
      </c>
      <c r="B1916" s="34">
        <v>166</v>
      </c>
      <c r="C1916" s="34">
        <v>201</v>
      </c>
      <c r="D1916" s="34">
        <v>188</v>
      </c>
      <c r="E1916" s="34">
        <v>212</v>
      </c>
      <c r="F1916" s="34">
        <v>182</v>
      </c>
      <c r="G1916" s="34">
        <v>187</v>
      </c>
      <c r="H1916" s="34">
        <v>181</v>
      </c>
      <c r="I1916" s="34">
        <v>220</v>
      </c>
      <c r="J1916" s="34">
        <v>167</v>
      </c>
      <c r="K1916" s="34">
        <v>144</v>
      </c>
      <c r="L1916" s="34">
        <v>190</v>
      </c>
      <c r="M1916" s="34">
        <v>145</v>
      </c>
    </row>
    <row r="1917" spans="1:13" x14ac:dyDescent="0.2">
      <c r="A1917" s="34" t="s">
        <v>102811</v>
      </c>
      <c r="B1917" s="34">
        <v>174</v>
      </c>
      <c r="C1917" s="34">
        <v>199</v>
      </c>
      <c r="D1917" s="34">
        <v>232</v>
      </c>
      <c r="E1917" s="34">
        <v>265</v>
      </c>
      <c r="F1917" s="34">
        <v>201</v>
      </c>
      <c r="G1917" s="34">
        <v>229</v>
      </c>
      <c r="H1917" s="34">
        <v>293</v>
      </c>
      <c r="I1917" s="34">
        <v>285</v>
      </c>
      <c r="J1917" s="34">
        <v>240</v>
      </c>
      <c r="K1917" s="34">
        <v>194</v>
      </c>
      <c r="L1917" s="34">
        <v>294</v>
      </c>
      <c r="M1917" s="34">
        <v>228</v>
      </c>
    </row>
    <row r="1918" spans="1:13" x14ac:dyDescent="0.2">
      <c r="A1918" s="34" t="s">
        <v>102812</v>
      </c>
      <c r="B1918" s="34">
        <v>88</v>
      </c>
      <c r="C1918" s="34">
        <v>156</v>
      </c>
      <c r="D1918" s="34">
        <v>127</v>
      </c>
      <c r="E1918" s="34">
        <v>149</v>
      </c>
      <c r="F1918" s="34">
        <v>108</v>
      </c>
      <c r="G1918" s="34">
        <v>115</v>
      </c>
      <c r="H1918" s="34">
        <v>106</v>
      </c>
      <c r="I1918" s="34">
        <v>146</v>
      </c>
      <c r="J1918" s="34">
        <v>121</v>
      </c>
      <c r="K1918" s="34">
        <v>95</v>
      </c>
      <c r="L1918" s="34">
        <v>114</v>
      </c>
      <c r="M1918" s="34">
        <v>91</v>
      </c>
    </row>
    <row r="1919" spans="1:13" x14ac:dyDescent="0.2">
      <c r="A1919" s="34" t="s">
        <v>102813</v>
      </c>
      <c r="B1919" s="34">
        <v>143</v>
      </c>
      <c r="C1919" s="34">
        <v>149</v>
      </c>
      <c r="D1919" s="34">
        <v>92</v>
      </c>
      <c r="E1919" s="34">
        <v>143</v>
      </c>
      <c r="F1919" s="34">
        <v>88</v>
      </c>
      <c r="G1919" s="34">
        <v>144</v>
      </c>
      <c r="H1919" s="34">
        <v>122</v>
      </c>
      <c r="I1919" s="34">
        <v>125</v>
      </c>
      <c r="J1919" s="34">
        <v>104</v>
      </c>
      <c r="K1919" s="34">
        <v>120</v>
      </c>
      <c r="L1919" s="34">
        <v>115</v>
      </c>
      <c r="M1919" s="34">
        <v>82</v>
      </c>
    </row>
    <row r="1920" spans="1:13" x14ac:dyDescent="0.2">
      <c r="A1920" s="34" t="s">
        <v>102814</v>
      </c>
      <c r="B1920" s="34">
        <v>215</v>
      </c>
      <c r="C1920" s="34">
        <v>223</v>
      </c>
      <c r="D1920" s="34">
        <v>295</v>
      </c>
      <c r="E1920" s="34">
        <v>304</v>
      </c>
      <c r="F1920" s="34">
        <v>249</v>
      </c>
      <c r="G1920" s="34">
        <v>227</v>
      </c>
      <c r="H1920" s="34">
        <v>319</v>
      </c>
      <c r="I1920" s="34">
        <v>252</v>
      </c>
      <c r="J1920" s="34">
        <v>237</v>
      </c>
      <c r="K1920" s="34">
        <v>196</v>
      </c>
      <c r="L1920" s="34">
        <v>261</v>
      </c>
      <c r="M1920" s="34">
        <v>183</v>
      </c>
    </row>
    <row r="1921" spans="1:13" x14ac:dyDescent="0.2">
      <c r="A1921" s="34" t="s">
        <v>102815</v>
      </c>
      <c r="B1921" s="34">
        <v>269</v>
      </c>
      <c r="C1921" s="34">
        <v>260</v>
      </c>
      <c r="D1921" s="34">
        <v>278</v>
      </c>
      <c r="E1921" s="34">
        <v>270</v>
      </c>
      <c r="F1921" s="34">
        <v>231</v>
      </c>
      <c r="G1921" s="34">
        <v>233</v>
      </c>
      <c r="H1921" s="34">
        <v>295</v>
      </c>
      <c r="I1921" s="34">
        <v>274</v>
      </c>
      <c r="J1921" s="34">
        <v>262</v>
      </c>
      <c r="K1921" s="34">
        <v>209</v>
      </c>
      <c r="L1921" s="34">
        <v>295</v>
      </c>
      <c r="M1921" s="34">
        <v>217</v>
      </c>
    </row>
    <row r="1922" spans="1:13" x14ac:dyDescent="0.2">
      <c r="A1922" s="34" t="s">
        <v>102816</v>
      </c>
      <c r="B1922" s="34">
        <v>251</v>
      </c>
      <c r="C1922" s="34">
        <v>286</v>
      </c>
      <c r="D1922" s="34">
        <v>325</v>
      </c>
      <c r="E1922" s="34">
        <v>394</v>
      </c>
      <c r="F1922" s="34">
        <v>250</v>
      </c>
      <c r="G1922" s="34">
        <v>320</v>
      </c>
      <c r="H1922" s="34">
        <v>339</v>
      </c>
      <c r="I1922" s="34">
        <v>340</v>
      </c>
      <c r="J1922" s="34">
        <v>334</v>
      </c>
      <c r="K1922" s="34">
        <v>302</v>
      </c>
      <c r="L1922" s="34">
        <v>282</v>
      </c>
      <c r="M1922" s="34">
        <v>327</v>
      </c>
    </row>
    <row r="1923" spans="1:13" x14ac:dyDescent="0.2">
      <c r="A1923" s="34" t="s">
        <v>102817</v>
      </c>
      <c r="B1923" s="34">
        <v>466</v>
      </c>
      <c r="C1923" s="34">
        <v>570</v>
      </c>
      <c r="D1923" s="34">
        <v>437</v>
      </c>
      <c r="E1923" s="34">
        <v>633</v>
      </c>
      <c r="F1923" s="34">
        <v>387</v>
      </c>
      <c r="G1923" s="34">
        <v>621</v>
      </c>
      <c r="H1923" s="34">
        <v>531</v>
      </c>
      <c r="I1923" s="34">
        <v>594</v>
      </c>
      <c r="J1923" s="34">
        <v>458</v>
      </c>
      <c r="K1923" s="34">
        <v>539</v>
      </c>
      <c r="L1923" s="34">
        <v>428</v>
      </c>
      <c r="M1923" s="34">
        <v>501</v>
      </c>
    </row>
    <row r="1924" spans="1:13" x14ac:dyDescent="0.2">
      <c r="A1924" s="34" t="s">
        <v>102818</v>
      </c>
      <c r="B1924" s="34">
        <v>505</v>
      </c>
      <c r="C1924" s="34">
        <v>717</v>
      </c>
      <c r="D1924" s="34">
        <v>560</v>
      </c>
      <c r="E1924" s="34">
        <v>703</v>
      </c>
      <c r="F1924" s="34">
        <v>489</v>
      </c>
      <c r="G1924" s="34">
        <v>651</v>
      </c>
      <c r="H1924" s="34">
        <v>620</v>
      </c>
      <c r="I1924" s="34">
        <v>616</v>
      </c>
      <c r="J1924" s="34">
        <v>606</v>
      </c>
      <c r="K1924" s="34">
        <v>583</v>
      </c>
      <c r="L1924" s="34">
        <v>572</v>
      </c>
      <c r="M1924" s="34">
        <v>529</v>
      </c>
    </row>
    <row r="1925" spans="1:13" x14ac:dyDescent="0.2">
      <c r="A1925" s="34" t="s">
        <v>102819</v>
      </c>
      <c r="B1925" s="34">
        <v>370</v>
      </c>
      <c r="C1925" s="34">
        <v>457</v>
      </c>
      <c r="D1925" s="34">
        <v>449</v>
      </c>
      <c r="E1925" s="34">
        <v>455</v>
      </c>
      <c r="F1925" s="34">
        <v>405</v>
      </c>
      <c r="G1925" s="34">
        <v>411</v>
      </c>
      <c r="H1925" s="34">
        <v>373</v>
      </c>
      <c r="I1925" s="34">
        <v>447</v>
      </c>
      <c r="J1925" s="34">
        <v>403</v>
      </c>
      <c r="K1925" s="34">
        <v>334</v>
      </c>
      <c r="L1925" s="34">
        <v>345</v>
      </c>
      <c r="M1925" s="34">
        <v>319</v>
      </c>
    </row>
    <row r="1926" spans="1:13" x14ac:dyDescent="0.2">
      <c r="A1926" s="34" t="s">
        <v>102820</v>
      </c>
      <c r="B1926" s="34">
        <v>196</v>
      </c>
      <c r="C1926" s="34">
        <v>362</v>
      </c>
      <c r="D1926" s="34">
        <v>260</v>
      </c>
      <c r="E1926" s="34">
        <v>334</v>
      </c>
      <c r="F1926" s="34">
        <v>198</v>
      </c>
      <c r="G1926" s="34">
        <v>311</v>
      </c>
      <c r="H1926" s="34">
        <v>282</v>
      </c>
      <c r="I1926" s="34">
        <v>358</v>
      </c>
      <c r="J1926" s="34">
        <v>269</v>
      </c>
      <c r="K1926" s="34">
        <v>312</v>
      </c>
      <c r="L1926" s="34">
        <v>263</v>
      </c>
      <c r="M1926" s="34">
        <v>260</v>
      </c>
    </row>
    <row r="1927" spans="1:13" x14ac:dyDescent="0.2">
      <c r="A1927" s="34" t="s">
        <v>102821</v>
      </c>
      <c r="B1927" s="34">
        <v>349</v>
      </c>
      <c r="C1927" s="34">
        <v>314</v>
      </c>
      <c r="D1927" s="34">
        <v>298</v>
      </c>
      <c r="E1927" s="34">
        <v>390</v>
      </c>
      <c r="F1927" s="34">
        <v>281</v>
      </c>
      <c r="G1927" s="34">
        <v>330</v>
      </c>
      <c r="H1927" s="34">
        <v>332</v>
      </c>
      <c r="I1927" s="34">
        <v>351</v>
      </c>
      <c r="J1927" s="34">
        <v>298</v>
      </c>
      <c r="K1927" s="34">
        <v>254</v>
      </c>
      <c r="L1927" s="34">
        <v>329</v>
      </c>
      <c r="M1927" s="34">
        <v>298</v>
      </c>
    </row>
    <row r="1928" spans="1:13" x14ac:dyDescent="0.2">
      <c r="A1928" s="34" t="s">
        <v>102822</v>
      </c>
      <c r="B1928" s="34">
        <v>207</v>
      </c>
      <c r="C1928" s="34">
        <v>184</v>
      </c>
      <c r="D1928" s="34">
        <v>206</v>
      </c>
      <c r="E1928" s="34">
        <v>258</v>
      </c>
      <c r="F1928" s="34">
        <v>179</v>
      </c>
      <c r="G1928" s="34">
        <v>210</v>
      </c>
      <c r="H1928" s="34">
        <v>223</v>
      </c>
      <c r="I1928" s="34">
        <v>202</v>
      </c>
      <c r="J1928" s="34">
        <v>146</v>
      </c>
      <c r="K1928" s="34">
        <v>176</v>
      </c>
      <c r="L1928" s="34">
        <v>193</v>
      </c>
      <c r="M1928" s="34">
        <v>183</v>
      </c>
    </row>
    <row r="1929" spans="1:13" x14ac:dyDescent="0.2">
      <c r="A1929" s="34" t="s">
        <v>102823</v>
      </c>
      <c r="B1929" s="34">
        <v>134</v>
      </c>
      <c r="C1929" s="34">
        <v>235</v>
      </c>
      <c r="D1929" s="34">
        <v>171</v>
      </c>
      <c r="E1929" s="34">
        <v>267</v>
      </c>
      <c r="F1929" s="34">
        <v>163</v>
      </c>
      <c r="G1929" s="34">
        <v>244</v>
      </c>
      <c r="H1929" s="34">
        <v>184</v>
      </c>
      <c r="I1929" s="34">
        <v>224</v>
      </c>
      <c r="J1929" s="34">
        <v>235</v>
      </c>
      <c r="K1929" s="34">
        <v>163</v>
      </c>
      <c r="L1929" s="34">
        <v>170</v>
      </c>
      <c r="M1929" s="34">
        <v>173</v>
      </c>
    </row>
    <row r="1930" spans="1:13" x14ac:dyDescent="0.2">
      <c r="A1930" s="34" t="s">
        <v>102824</v>
      </c>
      <c r="B1930" s="34">
        <v>161</v>
      </c>
      <c r="C1930" s="34">
        <v>190</v>
      </c>
      <c r="D1930" s="34">
        <v>160</v>
      </c>
      <c r="E1930" s="34">
        <v>125</v>
      </c>
      <c r="F1930" s="34">
        <v>161</v>
      </c>
      <c r="G1930" s="34">
        <v>151</v>
      </c>
      <c r="H1930" s="34">
        <v>211</v>
      </c>
      <c r="I1930" s="34">
        <v>96</v>
      </c>
      <c r="J1930" s="34">
        <v>210</v>
      </c>
      <c r="K1930" s="34">
        <v>125</v>
      </c>
      <c r="L1930" s="34">
        <v>194</v>
      </c>
      <c r="M1930" s="34">
        <v>105</v>
      </c>
    </row>
    <row r="1931" spans="1:13" x14ac:dyDescent="0.2">
      <c r="A1931" s="34" t="s">
        <v>102825</v>
      </c>
      <c r="B1931" s="34">
        <v>147</v>
      </c>
      <c r="C1931" s="34">
        <v>173</v>
      </c>
      <c r="D1931" s="34">
        <v>147</v>
      </c>
      <c r="E1931" s="34">
        <v>167</v>
      </c>
      <c r="F1931" s="34">
        <v>139</v>
      </c>
      <c r="G1931" s="34">
        <v>157</v>
      </c>
      <c r="H1931" s="34">
        <v>199</v>
      </c>
      <c r="I1931" s="34">
        <v>207</v>
      </c>
      <c r="J1931" s="34">
        <v>155</v>
      </c>
      <c r="K1931" s="34">
        <v>125</v>
      </c>
      <c r="L1931" s="34">
        <v>149</v>
      </c>
      <c r="M1931" s="34">
        <v>107</v>
      </c>
    </row>
    <row r="1932" spans="1:13" x14ac:dyDescent="0.2">
      <c r="A1932" s="34" t="s">
        <v>102826</v>
      </c>
      <c r="B1932" s="34">
        <v>194</v>
      </c>
      <c r="C1932" s="34">
        <v>275</v>
      </c>
      <c r="D1932" s="34">
        <v>204</v>
      </c>
      <c r="E1932" s="34">
        <v>249</v>
      </c>
      <c r="F1932" s="34">
        <v>197</v>
      </c>
      <c r="G1932" s="34">
        <v>220</v>
      </c>
      <c r="H1932" s="34">
        <v>258</v>
      </c>
      <c r="I1932" s="34">
        <v>245</v>
      </c>
      <c r="J1932" s="34">
        <v>238</v>
      </c>
      <c r="K1932" s="34">
        <v>224</v>
      </c>
      <c r="L1932" s="34">
        <v>234</v>
      </c>
      <c r="M1932" s="34">
        <v>171</v>
      </c>
    </row>
    <row r="1933" spans="1:13" x14ac:dyDescent="0.2">
      <c r="A1933" s="34" t="s">
        <v>102827</v>
      </c>
      <c r="B1933" s="34">
        <v>140</v>
      </c>
      <c r="C1933" s="34">
        <v>163</v>
      </c>
      <c r="D1933" s="34">
        <v>106</v>
      </c>
      <c r="E1933" s="34">
        <v>165</v>
      </c>
      <c r="F1933" s="34">
        <v>113</v>
      </c>
      <c r="G1933" s="34">
        <v>142</v>
      </c>
      <c r="H1933" s="34">
        <v>138</v>
      </c>
      <c r="I1933" s="34">
        <v>180</v>
      </c>
      <c r="J1933" s="34">
        <v>144</v>
      </c>
      <c r="K1933" s="34">
        <v>107</v>
      </c>
      <c r="L1933" s="34">
        <v>138</v>
      </c>
      <c r="M1933" s="34">
        <v>143</v>
      </c>
    </row>
    <row r="1934" spans="1:13" x14ac:dyDescent="0.2">
      <c r="A1934" s="34" t="s">
        <v>102828</v>
      </c>
      <c r="B1934" s="34">
        <v>213</v>
      </c>
      <c r="C1934" s="34">
        <v>212</v>
      </c>
      <c r="D1934" s="34">
        <v>198</v>
      </c>
      <c r="E1934" s="34">
        <v>243</v>
      </c>
      <c r="F1934" s="34">
        <v>221</v>
      </c>
      <c r="G1934" s="34">
        <v>233</v>
      </c>
      <c r="H1934" s="34">
        <v>253</v>
      </c>
      <c r="I1934" s="34">
        <v>201</v>
      </c>
      <c r="J1934" s="34">
        <v>261</v>
      </c>
      <c r="K1934" s="34">
        <v>181</v>
      </c>
      <c r="L1934" s="34">
        <v>252</v>
      </c>
      <c r="M1934" s="34">
        <v>184</v>
      </c>
    </row>
    <row r="1935" spans="1:13" x14ac:dyDescent="0.2">
      <c r="A1935" s="34" t="s">
        <v>102829</v>
      </c>
      <c r="B1935" s="34">
        <v>571</v>
      </c>
      <c r="C1935" s="34">
        <v>444</v>
      </c>
      <c r="D1935" s="34">
        <v>607</v>
      </c>
      <c r="E1935" s="34">
        <v>509</v>
      </c>
      <c r="F1935" s="34">
        <v>532</v>
      </c>
      <c r="G1935" s="34">
        <v>494</v>
      </c>
      <c r="H1935" s="34">
        <v>675</v>
      </c>
      <c r="I1935" s="34">
        <v>475</v>
      </c>
      <c r="J1935" s="34">
        <v>590</v>
      </c>
      <c r="K1935" s="34">
        <v>465</v>
      </c>
      <c r="L1935" s="34">
        <v>591</v>
      </c>
      <c r="M1935" s="34">
        <v>387</v>
      </c>
    </row>
    <row r="1936" spans="1:13" x14ac:dyDescent="0.2">
      <c r="A1936" s="34" t="s">
        <v>102830</v>
      </c>
      <c r="B1936" s="34">
        <v>151</v>
      </c>
      <c r="C1936" s="34">
        <v>155</v>
      </c>
      <c r="D1936" s="34">
        <v>135</v>
      </c>
      <c r="E1936" s="34">
        <v>154</v>
      </c>
      <c r="F1936" s="34">
        <v>135</v>
      </c>
      <c r="G1936" s="34">
        <v>164</v>
      </c>
      <c r="H1936" s="34">
        <v>171</v>
      </c>
      <c r="I1936" s="34">
        <v>173</v>
      </c>
      <c r="J1936" s="34">
        <v>144</v>
      </c>
      <c r="K1936" s="34">
        <v>134</v>
      </c>
      <c r="L1936" s="34">
        <v>122</v>
      </c>
      <c r="M1936" s="34">
        <v>107</v>
      </c>
    </row>
    <row r="1937" spans="1:13" x14ac:dyDescent="0.2">
      <c r="A1937" s="34" t="s">
        <v>102831</v>
      </c>
      <c r="B1937" s="34">
        <v>357</v>
      </c>
      <c r="C1937" s="34">
        <v>356</v>
      </c>
      <c r="D1937" s="34">
        <v>339</v>
      </c>
      <c r="E1937" s="34">
        <v>379</v>
      </c>
      <c r="F1937" s="34">
        <v>346</v>
      </c>
      <c r="G1937" s="34">
        <v>293</v>
      </c>
      <c r="H1937" s="34">
        <v>333</v>
      </c>
      <c r="I1937" s="34">
        <v>317</v>
      </c>
      <c r="J1937" s="34">
        <v>376</v>
      </c>
      <c r="K1937" s="34">
        <v>304</v>
      </c>
      <c r="L1937" s="34">
        <v>319</v>
      </c>
      <c r="M1937" s="34">
        <v>256</v>
      </c>
    </row>
    <row r="1938" spans="1:13" x14ac:dyDescent="0.2">
      <c r="A1938" s="34" t="s">
        <v>102832</v>
      </c>
      <c r="B1938" s="34">
        <v>119</v>
      </c>
      <c r="C1938" s="34">
        <v>172</v>
      </c>
      <c r="D1938" s="34">
        <v>173</v>
      </c>
      <c r="E1938" s="34">
        <v>175</v>
      </c>
      <c r="F1938" s="34">
        <v>143</v>
      </c>
      <c r="G1938" s="34">
        <v>184</v>
      </c>
      <c r="H1938" s="34">
        <v>217</v>
      </c>
      <c r="I1938" s="34">
        <v>149</v>
      </c>
      <c r="J1938" s="34">
        <v>193</v>
      </c>
      <c r="K1938" s="34">
        <v>172</v>
      </c>
      <c r="L1938" s="34">
        <v>161</v>
      </c>
      <c r="M1938" s="34">
        <v>124</v>
      </c>
    </row>
    <row r="1939" spans="1:13" x14ac:dyDescent="0.2">
      <c r="A1939" s="34" t="s">
        <v>102833</v>
      </c>
      <c r="B1939" s="34">
        <v>529</v>
      </c>
      <c r="C1939" s="34">
        <v>443</v>
      </c>
      <c r="D1939" s="34">
        <v>613</v>
      </c>
      <c r="E1939" s="34">
        <v>569</v>
      </c>
      <c r="F1939" s="34">
        <v>474</v>
      </c>
      <c r="G1939" s="34">
        <v>451</v>
      </c>
      <c r="H1939" s="34">
        <v>493</v>
      </c>
      <c r="I1939" s="34">
        <v>544</v>
      </c>
      <c r="J1939" s="34">
        <v>617</v>
      </c>
      <c r="K1939" s="34">
        <v>452</v>
      </c>
      <c r="L1939" s="34">
        <v>547</v>
      </c>
      <c r="M1939" s="34">
        <v>425</v>
      </c>
    </row>
    <row r="1940" spans="1:13" x14ac:dyDescent="0.2">
      <c r="A1940" s="34" t="s">
        <v>102834</v>
      </c>
      <c r="B1940" s="34">
        <v>308</v>
      </c>
      <c r="C1940" s="34">
        <v>375</v>
      </c>
      <c r="D1940" s="34">
        <v>281</v>
      </c>
      <c r="E1940" s="34">
        <v>386</v>
      </c>
      <c r="F1940" s="34">
        <v>237</v>
      </c>
      <c r="G1940" s="34">
        <v>343</v>
      </c>
      <c r="H1940" s="34">
        <v>369</v>
      </c>
      <c r="I1940" s="34">
        <v>415</v>
      </c>
      <c r="J1940" s="34">
        <v>347</v>
      </c>
      <c r="K1940" s="34">
        <v>288</v>
      </c>
      <c r="L1940" s="34">
        <v>368</v>
      </c>
      <c r="M1940" s="34">
        <v>303</v>
      </c>
    </row>
    <row r="1941" spans="1:13" x14ac:dyDescent="0.2">
      <c r="A1941" s="34" t="s">
        <v>102835</v>
      </c>
      <c r="B1941" s="34">
        <v>461</v>
      </c>
      <c r="C1941" s="34">
        <v>501</v>
      </c>
      <c r="D1941" s="34">
        <v>457</v>
      </c>
      <c r="E1941" s="34">
        <v>467</v>
      </c>
      <c r="F1941" s="34">
        <v>388</v>
      </c>
      <c r="G1941" s="34">
        <v>440</v>
      </c>
      <c r="H1941" s="34">
        <v>443</v>
      </c>
      <c r="I1941" s="34">
        <v>491</v>
      </c>
      <c r="J1941" s="34">
        <v>509</v>
      </c>
      <c r="K1941" s="34">
        <v>391</v>
      </c>
      <c r="L1941" s="34">
        <v>499</v>
      </c>
      <c r="M1941" s="34">
        <v>365</v>
      </c>
    </row>
    <row r="1942" spans="1:13" x14ac:dyDescent="0.2">
      <c r="A1942" s="34" t="s">
        <v>102836</v>
      </c>
      <c r="B1942" s="34">
        <v>328</v>
      </c>
      <c r="C1942" s="34">
        <v>289</v>
      </c>
      <c r="D1942" s="34">
        <v>308</v>
      </c>
      <c r="E1942" s="34">
        <v>305</v>
      </c>
      <c r="F1942" s="34">
        <v>258</v>
      </c>
      <c r="G1942" s="34">
        <v>274</v>
      </c>
      <c r="H1942" s="34">
        <v>363</v>
      </c>
      <c r="I1942" s="34">
        <v>364</v>
      </c>
      <c r="J1942" s="34">
        <v>325</v>
      </c>
      <c r="K1942" s="34">
        <v>203</v>
      </c>
      <c r="L1942" s="34">
        <v>299</v>
      </c>
      <c r="M1942" s="34">
        <v>257</v>
      </c>
    </row>
    <row r="1943" spans="1:13" x14ac:dyDescent="0.2">
      <c r="A1943" s="34" t="s">
        <v>102837</v>
      </c>
      <c r="B1943" s="34">
        <v>596</v>
      </c>
      <c r="C1943" s="34">
        <v>641</v>
      </c>
      <c r="D1943" s="34">
        <v>757</v>
      </c>
      <c r="E1943" s="34">
        <v>843</v>
      </c>
      <c r="F1943" s="34">
        <v>666</v>
      </c>
      <c r="G1943" s="34">
        <v>693</v>
      </c>
      <c r="H1943" s="34">
        <v>754</v>
      </c>
      <c r="I1943" s="34">
        <v>651</v>
      </c>
      <c r="J1943" s="34">
        <v>664</v>
      </c>
      <c r="K1943" s="34">
        <v>576</v>
      </c>
      <c r="L1943" s="34">
        <v>631</v>
      </c>
      <c r="M1943" s="34">
        <v>498</v>
      </c>
    </row>
    <row r="1944" spans="1:13" x14ac:dyDescent="0.2">
      <c r="A1944" s="34" t="s">
        <v>102838</v>
      </c>
      <c r="B1944" s="34">
        <v>219</v>
      </c>
      <c r="C1944" s="34">
        <v>364</v>
      </c>
      <c r="D1944" s="34">
        <v>271</v>
      </c>
      <c r="E1944" s="34">
        <v>370</v>
      </c>
      <c r="F1944" s="34">
        <v>291</v>
      </c>
      <c r="G1944" s="34">
        <v>335</v>
      </c>
      <c r="H1944" s="34">
        <v>352</v>
      </c>
      <c r="I1944" s="34">
        <v>323</v>
      </c>
      <c r="J1944" s="34">
        <v>343</v>
      </c>
      <c r="K1944" s="34">
        <v>263</v>
      </c>
      <c r="L1944" s="34">
        <v>314</v>
      </c>
      <c r="M1944" s="34">
        <v>250</v>
      </c>
    </row>
    <row r="1945" spans="1:13" x14ac:dyDescent="0.2">
      <c r="A1945" s="34" t="s">
        <v>102839</v>
      </c>
      <c r="B1945" s="34">
        <v>508</v>
      </c>
      <c r="C1945" s="34">
        <v>599</v>
      </c>
      <c r="D1945" s="34">
        <v>552</v>
      </c>
      <c r="E1945" s="34">
        <v>617</v>
      </c>
      <c r="F1945" s="34">
        <v>528</v>
      </c>
      <c r="G1945" s="34">
        <v>528</v>
      </c>
      <c r="H1945" s="34">
        <v>546</v>
      </c>
      <c r="I1945" s="34">
        <v>555</v>
      </c>
      <c r="J1945" s="34">
        <v>489</v>
      </c>
      <c r="K1945" s="34">
        <v>458</v>
      </c>
      <c r="L1945" s="34">
        <v>507</v>
      </c>
      <c r="M1945" s="34">
        <v>415</v>
      </c>
    </row>
    <row r="1946" spans="1:13" x14ac:dyDescent="0.2">
      <c r="A1946" s="34" t="s">
        <v>102840</v>
      </c>
      <c r="B1946" s="34">
        <v>418</v>
      </c>
      <c r="C1946" s="34">
        <v>461</v>
      </c>
      <c r="D1946" s="34">
        <v>427</v>
      </c>
      <c r="E1946" s="34">
        <v>538</v>
      </c>
      <c r="F1946" s="34">
        <v>356</v>
      </c>
      <c r="G1946" s="34">
        <v>435</v>
      </c>
      <c r="H1946" s="34">
        <v>439</v>
      </c>
      <c r="I1946" s="34">
        <v>441</v>
      </c>
      <c r="J1946" s="34">
        <v>378</v>
      </c>
      <c r="K1946" s="34">
        <v>386</v>
      </c>
      <c r="L1946" s="34">
        <v>342</v>
      </c>
      <c r="M1946" s="34">
        <v>382</v>
      </c>
    </row>
    <row r="1947" spans="1:13" x14ac:dyDescent="0.2">
      <c r="A1947" s="34" t="s">
        <v>102841</v>
      </c>
      <c r="B1947" s="34">
        <v>343</v>
      </c>
      <c r="C1947" s="34">
        <v>286</v>
      </c>
      <c r="D1947" s="34">
        <v>380</v>
      </c>
      <c r="E1947" s="34">
        <v>343</v>
      </c>
      <c r="F1947" s="34">
        <v>322</v>
      </c>
      <c r="G1947" s="34">
        <v>332</v>
      </c>
      <c r="H1947" s="34">
        <v>343</v>
      </c>
      <c r="I1947" s="34">
        <v>309</v>
      </c>
      <c r="J1947" s="34">
        <v>371</v>
      </c>
      <c r="K1947" s="34">
        <v>277</v>
      </c>
      <c r="L1947" s="34">
        <v>332</v>
      </c>
      <c r="M1947" s="34">
        <v>254</v>
      </c>
    </row>
    <row r="1948" spans="1:13" x14ac:dyDescent="0.2">
      <c r="A1948" s="34" t="s">
        <v>102842</v>
      </c>
      <c r="B1948" s="34">
        <v>289</v>
      </c>
      <c r="C1948" s="34">
        <v>404</v>
      </c>
      <c r="D1948" s="34">
        <v>328</v>
      </c>
      <c r="E1948" s="34">
        <v>458</v>
      </c>
      <c r="F1948" s="34">
        <v>290</v>
      </c>
      <c r="G1948" s="34">
        <v>391</v>
      </c>
      <c r="H1948" s="34">
        <v>397</v>
      </c>
      <c r="I1948" s="34">
        <v>396</v>
      </c>
      <c r="J1948" s="34">
        <v>362</v>
      </c>
      <c r="K1948" s="34">
        <v>313</v>
      </c>
      <c r="L1948" s="34">
        <v>364</v>
      </c>
      <c r="M1948" s="34">
        <v>316</v>
      </c>
    </row>
    <row r="1949" spans="1:13" x14ac:dyDescent="0.2">
      <c r="A1949" s="34" t="s">
        <v>102843</v>
      </c>
      <c r="B1949" s="34">
        <v>310</v>
      </c>
      <c r="C1949" s="34">
        <v>393</v>
      </c>
      <c r="D1949" s="34">
        <v>406</v>
      </c>
      <c r="E1949" s="34">
        <v>395</v>
      </c>
      <c r="F1949" s="34">
        <v>431</v>
      </c>
      <c r="G1949" s="34">
        <v>373</v>
      </c>
      <c r="H1949" s="34">
        <v>421</v>
      </c>
      <c r="I1949" s="34">
        <v>385</v>
      </c>
      <c r="J1949" s="34">
        <v>388</v>
      </c>
      <c r="K1949" s="34">
        <v>338</v>
      </c>
      <c r="L1949" s="34">
        <v>400</v>
      </c>
      <c r="M1949" s="34">
        <v>253</v>
      </c>
    </row>
    <row r="1950" spans="1:13" x14ac:dyDescent="0.2">
      <c r="A1950" s="34" t="s">
        <v>102844</v>
      </c>
      <c r="B1950" s="34">
        <v>351</v>
      </c>
      <c r="C1950" s="34">
        <v>318</v>
      </c>
      <c r="D1950" s="34">
        <v>381</v>
      </c>
      <c r="E1950" s="34">
        <v>353</v>
      </c>
      <c r="F1950" s="34">
        <v>253</v>
      </c>
      <c r="G1950" s="34">
        <v>262</v>
      </c>
      <c r="H1950" s="34">
        <v>378</v>
      </c>
      <c r="I1950" s="34">
        <v>361</v>
      </c>
      <c r="J1950" s="34">
        <v>306</v>
      </c>
      <c r="K1950" s="34">
        <v>268</v>
      </c>
      <c r="L1950" s="34">
        <v>345</v>
      </c>
      <c r="M1950" s="34">
        <v>256</v>
      </c>
    </row>
    <row r="1951" spans="1:13" x14ac:dyDescent="0.2">
      <c r="A1951" s="34" t="s">
        <v>102845</v>
      </c>
      <c r="B1951" s="34">
        <v>386</v>
      </c>
      <c r="C1951" s="34">
        <v>429</v>
      </c>
      <c r="D1951" s="34">
        <v>418</v>
      </c>
      <c r="E1951" s="34">
        <v>454</v>
      </c>
      <c r="F1951" s="34">
        <v>408</v>
      </c>
      <c r="G1951" s="34">
        <v>354</v>
      </c>
      <c r="H1951" s="34">
        <v>500</v>
      </c>
      <c r="I1951" s="34">
        <v>408</v>
      </c>
      <c r="J1951" s="34">
        <v>454</v>
      </c>
      <c r="K1951" s="34">
        <v>354</v>
      </c>
      <c r="L1951" s="34">
        <v>421</v>
      </c>
      <c r="M1951" s="34">
        <v>331</v>
      </c>
    </row>
    <row r="1952" spans="1:13" x14ac:dyDescent="0.2">
      <c r="A1952" s="34" t="s">
        <v>102846</v>
      </c>
      <c r="B1952" s="34">
        <v>329</v>
      </c>
      <c r="C1952" s="34">
        <v>345</v>
      </c>
      <c r="D1952" s="34">
        <v>332</v>
      </c>
      <c r="E1952" s="34">
        <v>383</v>
      </c>
      <c r="F1952" s="34">
        <v>333</v>
      </c>
      <c r="G1952" s="34">
        <v>366</v>
      </c>
      <c r="H1952" s="34">
        <v>407</v>
      </c>
      <c r="I1952" s="34">
        <v>388</v>
      </c>
      <c r="J1952" s="34">
        <v>376</v>
      </c>
      <c r="K1952" s="34">
        <v>290</v>
      </c>
      <c r="L1952" s="34">
        <v>323</v>
      </c>
      <c r="M1952" s="34">
        <v>289</v>
      </c>
    </row>
    <row r="1953" spans="1:13" x14ac:dyDescent="0.2">
      <c r="A1953" s="34" t="s">
        <v>102847</v>
      </c>
      <c r="B1953" s="34">
        <v>237</v>
      </c>
      <c r="C1953" s="34">
        <v>266</v>
      </c>
      <c r="D1953" s="34">
        <v>268</v>
      </c>
      <c r="E1953" s="34">
        <v>207</v>
      </c>
      <c r="F1953" s="34">
        <v>196</v>
      </c>
      <c r="G1953" s="34">
        <v>212</v>
      </c>
      <c r="H1953" s="34">
        <v>245</v>
      </c>
      <c r="I1953" s="34">
        <v>232</v>
      </c>
      <c r="J1953" s="34">
        <v>250</v>
      </c>
      <c r="K1953" s="34">
        <v>174</v>
      </c>
      <c r="L1953" s="34">
        <v>230</v>
      </c>
      <c r="M1953" s="34">
        <v>234</v>
      </c>
    </row>
    <row r="1954" spans="1:13" x14ac:dyDescent="0.2">
      <c r="A1954" s="34" t="s">
        <v>102848</v>
      </c>
      <c r="B1954" s="34">
        <v>116</v>
      </c>
      <c r="C1954" s="34">
        <v>218</v>
      </c>
      <c r="D1954" s="34">
        <v>191</v>
      </c>
      <c r="E1954" s="34">
        <v>213</v>
      </c>
      <c r="F1954" s="34">
        <v>146</v>
      </c>
      <c r="G1954" s="34">
        <v>192</v>
      </c>
      <c r="H1954" s="34">
        <v>251</v>
      </c>
      <c r="I1954" s="34">
        <v>202</v>
      </c>
      <c r="J1954" s="34">
        <v>160</v>
      </c>
      <c r="K1954" s="34">
        <v>158</v>
      </c>
      <c r="L1954" s="34">
        <v>192</v>
      </c>
      <c r="M1954" s="34">
        <v>157</v>
      </c>
    </row>
    <row r="1955" spans="1:13" x14ac:dyDescent="0.2">
      <c r="A1955" s="34" t="s">
        <v>102849</v>
      </c>
      <c r="B1955" s="34">
        <v>338</v>
      </c>
      <c r="C1955" s="34">
        <v>314</v>
      </c>
      <c r="D1955" s="34">
        <v>339</v>
      </c>
      <c r="E1955" s="34">
        <v>303</v>
      </c>
      <c r="F1955" s="34">
        <v>269</v>
      </c>
      <c r="G1955" s="34">
        <v>294</v>
      </c>
      <c r="H1955" s="34">
        <v>332</v>
      </c>
      <c r="I1955" s="34">
        <v>291</v>
      </c>
      <c r="J1955" s="34">
        <v>297</v>
      </c>
      <c r="K1955" s="34">
        <v>226</v>
      </c>
      <c r="L1955" s="34">
        <v>342</v>
      </c>
      <c r="M1955" s="34">
        <v>213</v>
      </c>
    </row>
    <row r="1956" spans="1:13" x14ac:dyDescent="0.2">
      <c r="A1956" s="34" t="s">
        <v>102850</v>
      </c>
      <c r="B1956" s="34">
        <v>237</v>
      </c>
      <c r="C1956" s="34">
        <v>293</v>
      </c>
      <c r="D1956" s="34">
        <v>230</v>
      </c>
      <c r="E1956" s="34">
        <v>267</v>
      </c>
      <c r="F1956" s="34">
        <v>223</v>
      </c>
      <c r="G1956" s="34">
        <v>238</v>
      </c>
      <c r="H1956" s="34">
        <v>271</v>
      </c>
      <c r="I1956" s="34">
        <v>278</v>
      </c>
      <c r="J1956" s="34">
        <v>271</v>
      </c>
      <c r="K1956" s="34">
        <v>200</v>
      </c>
      <c r="L1956" s="34">
        <v>275</v>
      </c>
      <c r="M1956" s="34">
        <v>190</v>
      </c>
    </row>
    <row r="1957" spans="1:13" x14ac:dyDescent="0.2">
      <c r="A1957" s="34" t="s">
        <v>102851</v>
      </c>
      <c r="B1957" s="34">
        <v>264</v>
      </c>
      <c r="C1957" s="34">
        <v>239</v>
      </c>
      <c r="D1957" s="34">
        <v>400</v>
      </c>
      <c r="E1957" s="34">
        <v>338</v>
      </c>
      <c r="F1957" s="34">
        <v>299</v>
      </c>
      <c r="G1957" s="34">
        <v>287</v>
      </c>
      <c r="H1957" s="34">
        <v>359</v>
      </c>
      <c r="I1957" s="34">
        <v>293</v>
      </c>
      <c r="J1957" s="34">
        <v>331</v>
      </c>
      <c r="K1957" s="34">
        <v>250</v>
      </c>
      <c r="L1957" s="34">
        <v>340</v>
      </c>
      <c r="M1957" s="34">
        <v>262</v>
      </c>
    </row>
    <row r="1958" spans="1:13" x14ac:dyDescent="0.2">
      <c r="A1958" s="34" t="s">
        <v>102852</v>
      </c>
      <c r="B1958" s="34">
        <v>309</v>
      </c>
      <c r="C1958" s="34">
        <v>385</v>
      </c>
      <c r="D1958" s="34">
        <v>423</v>
      </c>
      <c r="E1958" s="34">
        <v>388</v>
      </c>
      <c r="F1958" s="34">
        <v>373</v>
      </c>
      <c r="G1958" s="34">
        <v>396</v>
      </c>
      <c r="H1958" s="34">
        <v>430</v>
      </c>
      <c r="I1958" s="34">
        <v>399</v>
      </c>
      <c r="J1958" s="34">
        <v>379</v>
      </c>
      <c r="K1958" s="34">
        <v>291</v>
      </c>
      <c r="L1958" s="34">
        <v>376</v>
      </c>
      <c r="M1958" s="34">
        <v>258</v>
      </c>
    </row>
    <row r="1959" spans="1:13" x14ac:dyDescent="0.2">
      <c r="A1959" s="34" t="s">
        <v>102853</v>
      </c>
      <c r="B1959" s="34">
        <v>230</v>
      </c>
      <c r="C1959" s="34">
        <v>258</v>
      </c>
      <c r="D1959" s="34">
        <v>333</v>
      </c>
      <c r="E1959" s="34">
        <v>283</v>
      </c>
      <c r="F1959" s="34">
        <v>257</v>
      </c>
      <c r="G1959" s="34">
        <v>252</v>
      </c>
      <c r="H1959" s="34">
        <v>332</v>
      </c>
      <c r="I1959" s="34">
        <v>309</v>
      </c>
      <c r="J1959" s="34">
        <v>323</v>
      </c>
      <c r="K1959" s="34">
        <v>241</v>
      </c>
      <c r="L1959" s="34">
        <v>282</v>
      </c>
      <c r="M1959" s="34">
        <v>213</v>
      </c>
    </row>
    <row r="1960" spans="1:13" x14ac:dyDescent="0.2">
      <c r="A1960" s="34" t="s">
        <v>102854</v>
      </c>
      <c r="B1960" s="34">
        <v>311</v>
      </c>
      <c r="C1960" s="34">
        <v>336</v>
      </c>
      <c r="D1960" s="34">
        <v>387</v>
      </c>
      <c r="E1960" s="34">
        <v>434</v>
      </c>
      <c r="F1960" s="34">
        <v>339</v>
      </c>
      <c r="G1960" s="34">
        <v>318</v>
      </c>
      <c r="H1960" s="34">
        <v>392</v>
      </c>
      <c r="I1960" s="34">
        <v>297</v>
      </c>
      <c r="J1960" s="34">
        <v>357</v>
      </c>
      <c r="K1960" s="34">
        <v>251</v>
      </c>
      <c r="L1960" s="34">
        <v>312</v>
      </c>
      <c r="M1960" s="34">
        <v>277</v>
      </c>
    </row>
    <row r="1961" spans="1:13" x14ac:dyDescent="0.2">
      <c r="A1961" s="34" t="s">
        <v>102855</v>
      </c>
      <c r="B1961" s="34">
        <v>392</v>
      </c>
      <c r="C1961" s="34">
        <v>476</v>
      </c>
      <c r="D1961" s="34">
        <v>464</v>
      </c>
      <c r="E1961" s="34">
        <v>522</v>
      </c>
      <c r="F1961" s="34">
        <v>398</v>
      </c>
      <c r="G1961" s="34">
        <v>483</v>
      </c>
      <c r="H1961" s="34">
        <v>472</v>
      </c>
      <c r="I1961" s="34">
        <v>421</v>
      </c>
      <c r="J1961" s="34">
        <v>464</v>
      </c>
      <c r="K1961" s="34">
        <v>426</v>
      </c>
      <c r="L1961" s="34">
        <v>347</v>
      </c>
      <c r="M1961" s="34">
        <v>376</v>
      </c>
    </row>
    <row r="1962" spans="1:13" x14ac:dyDescent="0.2">
      <c r="A1962" s="34" t="s">
        <v>102856</v>
      </c>
      <c r="B1962" s="34">
        <v>341</v>
      </c>
      <c r="C1962" s="34">
        <v>455</v>
      </c>
      <c r="D1962" s="34">
        <v>373</v>
      </c>
      <c r="E1962" s="34">
        <v>416</v>
      </c>
      <c r="F1962" s="34">
        <v>350</v>
      </c>
      <c r="G1962" s="34">
        <v>346</v>
      </c>
      <c r="H1962" s="34">
        <v>460</v>
      </c>
      <c r="I1962" s="34">
        <v>402</v>
      </c>
      <c r="J1962" s="34">
        <v>410</v>
      </c>
      <c r="K1962" s="34">
        <v>366</v>
      </c>
      <c r="L1962" s="34">
        <v>393</v>
      </c>
      <c r="M1962" s="34">
        <v>359</v>
      </c>
    </row>
    <row r="1963" spans="1:13" x14ac:dyDescent="0.2">
      <c r="A1963" s="34" t="s">
        <v>102857</v>
      </c>
      <c r="B1963" s="34">
        <v>315</v>
      </c>
      <c r="C1963" s="34">
        <v>370</v>
      </c>
      <c r="D1963" s="34">
        <v>371</v>
      </c>
      <c r="E1963" s="34">
        <v>417</v>
      </c>
      <c r="F1963" s="34">
        <v>309</v>
      </c>
      <c r="G1963" s="34">
        <v>314</v>
      </c>
      <c r="H1963" s="34">
        <v>371</v>
      </c>
      <c r="I1963" s="34">
        <v>362</v>
      </c>
      <c r="J1963" s="34">
        <v>333</v>
      </c>
      <c r="K1963" s="34">
        <v>321</v>
      </c>
      <c r="L1963" s="34">
        <v>323</v>
      </c>
      <c r="M1963" s="34">
        <v>308</v>
      </c>
    </row>
    <row r="1964" spans="1:13" x14ac:dyDescent="0.2">
      <c r="A1964" s="34" t="s">
        <v>102858</v>
      </c>
      <c r="B1964" s="34">
        <v>360</v>
      </c>
      <c r="C1964" s="34">
        <v>311</v>
      </c>
      <c r="D1964" s="34">
        <v>325</v>
      </c>
      <c r="E1964" s="34">
        <v>365</v>
      </c>
      <c r="F1964" s="34">
        <v>269</v>
      </c>
      <c r="G1964" s="34">
        <v>312</v>
      </c>
      <c r="H1964" s="34">
        <v>343</v>
      </c>
      <c r="I1964" s="34">
        <v>340</v>
      </c>
      <c r="J1964" s="34">
        <v>317</v>
      </c>
      <c r="K1964" s="34">
        <v>232</v>
      </c>
      <c r="L1964" s="34">
        <v>364</v>
      </c>
      <c r="M1964" s="34">
        <v>208</v>
      </c>
    </row>
    <row r="1965" spans="1:13" x14ac:dyDescent="0.2">
      <c r="A1965" s="34" t="s">
        <v>102859</v>
      </c>
      <c r="B1965" s="34">
        <v>455</v>
      </c>
      <c r="C1965" s="34">
        <v>452</v>
      </c>
      <c r="D1965" s="34">
        <v>530</v>
      </c>
      <c r="E1965" s="34">
        <v>482</v>
      </c>
      <c r="F1965" s="34">
        <v>420</v>
      </c>
      <c r="G1965" s="34">
        <v>392</v>
      </c>
      <c r="H1965" s="34">
        <v>461</v>
      </c>
      <c r="I1965" s="34">
        <v>436</v>
      </c>
      <c r="J1965" s="34">
        <v>498</v>
      </c>
      <c r="K1965" s="34">
        <v>365</v>
      </c>
      <c r="L1965" s="34">
        <v>414</v>
      </c>
      <c r="M1965" s="34">
        <v>384</v>
      </c>
    </row>
    <row r="1966" spans="1:13" x14ac:dyDescent="0.2">
      <c r="A1966" s="34" t="s">
        <v>102860</v>
      </c>
      <c r="B1966" s="34">
        <v>722</v>
      </c>
      <c r="C1966" s="34">
        <v>727</v>
      </c>
      <c r="D1966" s="34">
        <v>764</v>
      </c>
      <c r="E1966" s="34">
        <v>747</v>
      </c>
      <c r="F1966" s="34">
        <v>768</v>
      </c>
      <c r="G1966" s="34">
        <v>623</v>
      </c>
      <c r="H1966" s="34">
        <v>830</v>
      </c>
      <c r="I1966" s="34">
        <v>682</v>
      </c>
      <c r="J1966" s="34">
        <v>861</v>
      </c>
      <c r="K1966" s="34">
        <v>558</v>
      </c>
      <c r="L1966" s="34">
        <v>746</v>
      </c>
      <c r="M1966" s="34">
        <v>541</v>
      </c>
    </row>
    <row r="1967" spans="1:13" x14ac:dyDescent="0.2">
      <c r="A1967" s="34" t="s">
        <v>102861</v>
      </c>
      <c r="B1967" s="34">
        <v>436</v>
      </c>
      <c r="C1967" s="34">
        <v>506</v>
      </c>
      <c r="D1967" s="34">
        <v>465</v>
      </c>
      <c r="E1967" s="34">
        <v>515</v>
      </c>
      <c r="F1967" s="34">
        <v>469</v>
      </c>
      <c r="G1967" s="34">
        <v>427</v>
      </c>
      <c r="H1967" s="34">
        <v>538</v>
      </c>
      <c r="I1967" s="34">
        <v>540</v>
      </c>
      <c r="J1967" s="34">
        <v>518</v>
      </c>
      <c r="K1967" s="34">
        <v>403</v>
      </c>
      <c r="L1967" s="34">
        <v>512</v>
      </c>
      <c r="M1967" s="34">
        <v>394</v>
      </c>
    </row>
    <row r="1968" spans="1:13" x14ac:dyDescent="0.2">
      <c r="A1968" s="34" t="s">
        <v>102862</v>
      </c>
      <c r="B1968" s="34">
        <v>373</v>
      </c>
      <c r="C1968" s="34">
        <v>335</v>
      </c>
      <c r="D1968" s="34">
        <v>401</v>
      </c>
      <c r="E1968" s="34">
        <v>405</v>
      </c>
      <c r="F1968" s="34">
        <v>351</v>
      </c>
      <c r="G1968" s="34">
        <v>299</v>
      </c>
      <c r="H1968" s="34">
        <v>393</v>
      </c>
      <c r="I1968" s="34">
        <v>380</v>
      </c>
      <c r="J1968" s="34">
        <v>365</v>
      </c>
      <c r="K1968" s="34">
        <v>281</v>
      </c>
      <c r="L1968" s="34">
        <v>345</v>
      </c>
      <c r="M1968" s="34">
        <v>307</v>
      </c>
    </row>
    <row r="1969" spans="1:13" x14ac:dyDescent="0.2">
      <c r="A1969" s="34" t="s">
        <v>102863</v>
      </c>
      <c r="B1969" s="34">
        <v>653</v>
      </c>
      <c r="C1969" s="34">
        <v>674</v>
      </c>
      <c r="D1969" s="34">
        <v>807</v>
      </c>
      <c r="E1969" s="34">
        <v>670</v>
      </c>
      <c r="F1969" s="34">
        <v>692</v>
      </c>
      <c r="G1969" s="34">
        <v>565</v>
      </c>
      <c r="H1969" s="34">
        <v>885</v>
      </c>
      <c r="I1969" s="34">
        <v>660</v>
      </c>
      <c r="J1969" s="34">
        <v>720</v>
      </c>
      <c r="K1969" s="34">
        <v>583</v>
      </c>
      <c r="L1969" s="34">
        <v>730</v>
      </c>
      <c r="M1969" s="34">
        <v>526</v>
      </c>
    </row>
    <row r="1970" spans="1:13" x14ac:dyDescent="0.2">
      <c r="A1970" s="34" t="s">
        <v>102864</v>
      </c>
      <c r="B1970" s="34">
        <v>729</v>
      </c>
      <c r="C1970" s="34">
        <v>716</v>
      </c>
      <c r="D1970" s="34">
        <v>743</v>
      </c>
      <c r="E1970" s="34">
        <v>776</v>
      </c>
      <c r="F1970" s="34">
        <v>704</v>
      </c>
      <c r="G1970" s="34">
        <v>586</v>
      </c>
      <c r="H1970" s="34">
        <v>811</v>
      </c>
      <c r="I1970" s="34">
        <v>710</v>
      </c>
      <c r="J1970" s="34">
        <v>776</v>
      </c>
      <c r="K1970" s="34">
        <v>526</v>
      </c>
      <c r="L1970" s="34">
        <v>745</v>
      </c>
      <c r="M1970" s="34">
        <v>516</v>
      </c>
    </row>
    <row r="1971" spans="1:13" x14ac:dyDescent="0.2">
      <c r="A1971" s="34" t="s">
        <v>102865</v>
      </c>
      <c r="B1971" s="34">
        <v>174</v>
      </c>
      <c r="C1971" s="34">
        <v>259</v>
      </c>
      <c r="D1971" s="34">
        <v>206</v>
      </c>
      <c r="E1971" s="34">
        <v>214</v>
      </c>
      <c r="F1971" s="34">
        <v>212</v>
      </c>
      <c r="G1971" s="34">
        <v>219</v>
      </c>
      <c r="H1971" s="34">
        <v>232</v>
      </c>
      <c r="I1971" s="34">
        <v>221</v>
      </c>
      <c r="J1971" s="34">
        <v>225</v>
      </c>
      <c r="K1971" s="34">
        <v>199</v>
      </c>
      <c r="L1971" s="34">
        <v>261</v>
      </c>
      <c r="M1971" s="34">
        <v>192</v>
      </c>
    </row>
    <row r="1972" spans="1:13" x14ac:dyDescent="0.2">
      <c r="A1972" s="34" t="s">
        <v>102866</v>
      </c>
      <c r="B1972" s="34">
        <v>402</v>
      </c>
      <c r="C1972" s="34">
        <v>382</v>
      </c>
      <c r="D1972" s="34">
        <v>423</v>
      </c>
      <c r="E1972" s="34">
        <v>485</v>
      </c>
      <c r="F1972" s="34">
        <v>433</v>
      </c>
      <c r="G1972" s="34">
        <v>355</v>
      </c>
      <c r="H1972" s="34">
        <v>453</v>
      </c>
      <c r="I1972" s="34">
        <v>400</v>
      </c>
      <c r="J1972" s="34">
        <v>395</v>
      </c>
      <c r="K1972" s="34">
        <v>334</v>
      </c>
      <c r="L1972" s="34">
        <v>390</v>
      </c>
      <c r="M1972" s="34">
        <v>316</v>
      </c>
    </row>
    <row r="1973" spans="1:13" x14ac:dyDescent="0.2">
      <c r="A1973" s="34" t="s">
        <v>102867</v>
      </c>
      <c r="B1973" s="34">
        <v>351</v>
      </c>
      <c r="C1973" s="34">
        <v>401</v>
      </c>
      <c r="D1973" s="34">
        <v>326</v>
      </c>
      <c r="E1973" s="34">
        <v>538</v>
      </c>
      <c r="F1973" s="34">
        <v>379</v>
      </c>
      <c r="G1973" s="34">
        <v>442</v>
      </c>
      <c r="H1973" s="34">
        <v>388</v>
      </c>
      <c r="I1973" s="34">
        <v>433</v>
      </c>
      <c r="J1973" s="34">
        <v>424</v>
      </c>
      <c r="K1973" s="34">
        <v>358</v>
      </c>
      <c r="L1973" s="34">
        <v>342</v>
      </c>
      <c r="M1973" s="34">
        <v>329</v>
      </c>
    </row>
    <row r="1974" spans="1:13" x14ac:dyDescent="0.2">
      <c r="A1974" s="34" t="s">
        <v>102868</v>
      </c>
      <c r="B1974" s="34">
        <v>476</v>
      </c>
      <c r="C1974" s="34">
        <v>540</v>
      </c>
      <c r="D1974" s="34">
        <v>513</v>
      </c>
      <c r="E1974" s="34">
        <v>508</v>
      </c>
      <c r="F1974" s="34">
        <v>516</v>
      </c>
      <c r="G1974" s="34">
        <v>500</v>
      </c>
      <c r="H1974" s="34">
        <v>531</v>
      </c>
      <c r="I1974" s="34">
        <v>516</v>
      </c>
      <c r="J1974" s="34">
        <v>540</v>
      </c>
      <c r="K1974" s="34">
        <v>447</v>
      </c>
      <c r="L1974" s="34">
        <v>500</v>
      </c>
      <c r="M1974" s="34">
        <v>346</v>
      </c>
    </row>
    <row r="1975" spans="1:13" x14ac:dyDescent="0.2">
      <c r="A1975" s="34" t="s">
        <v>102869</v>
      </c>
      <c r="B1975" s="34">
        <v>655</v>
      </c>
      <c r="C1975" s="34">
        <v>653</v>
      </c>
      <c r="D1975" s="34">
        <v>661</v>
      </c>
      <c r="E1975" s="34">
        <v>617</v>
      </c>
      <c r="F1975" s="34">
        <v>653</v>
      </c>
      <c r="G1975" s="34">
        <v>653</v>
      </c>
      <c r="H1975" s="34">
        <v>683</v>
      </c>
      <c r="I1975" s="34">
        <v>621</v>
      </c>
      <c r="J1975" s="34">
        <v>809</v>
      </c>
      <c r="K1975" s="34">
        <v>517</v>
      </c>
      <c r="L1975" s="34">
        <v>651</v>
      </c>
      <c r="M1975" s="34">
        <v>459</v>
      </c>
    </row>
    <row r="1976" spans="1:13" x14ac:dyDescent="0.2">
      <c r="A1976" s="34" t="s">
        <v>102870</v>
      </c>
      <c r="B1976" s="34">
        <v>224</v>
      </c>
      <c r="C1976" s="34">
        <v>203</v>
      </c>
      <c r="D1976" s="34">
        <v>260</v>
      </c>
      <c r="E1976" s="34">
        <v>248</v>
      </c>
      <c r="F1976" s="34">
        <v>224</v>
      </c>
      <c r="G1976" s="34">
        <v>218</v>
      </c>
      <c r="H1976" s="34">
        <v>254</v>
      </c>
      <c r="I1976" s="34">
        <v>207</v>
      </c>
      <c r="J1976" s="34">
        <v>309</v>
      </c>
      <c r="K1976" s="34">
        <v>215</v>
      </c>
      <c r="L1976" s="34">
        <v>210</v>
      </c>
      <c r="M1976" s="34">
        <v>154</v>
      </c>
    </row>
    <row r="1977" spans="1:13" x14ac:dyDescent="0.2">
      <c r="A1977" s="34" t="s">
        <v>102871</v>
      </c>
      <c r="B1977" s="34">
        <v>307</v>
      </c>
      <c r="C1977" s="34">
        <v>315</v>
      </c>
      <c r="D1977" s="34">
        <v>397</v>
      </c>
      <c r="E1977" s="34">
        <v>414</v>
      </c>
      <c r="F1977" s="34">
        <v>335</v>
      </c>
      <c r="G1977" s="34">
        <v>336</v>
      </c>
      <c r="H1977" s="34">
        <v>404</v>
      </c>
      <c r="I1977" s="34">
        <v>307</v>
      </c>
      <c r="J1977" s="34">
        <v>359</v>
      </c>
      <c r="K1977" s="34">
        <v>331</v>
      </c>
      <c r="L1977" s="34">
        <v>370</v>
      </c>
      <c r="M1977" s="34">
        <v>273</v>
      </c>
    </row>
    <row r="1978" spans="1:13" x14ac:dyDescent="0.2">
      <c r="A1978" s="34" t="s">
        <v>102872</v>
      </c>
      <c r="B1978" s="34">
        <v>265</v>
      </c>
      <c r="C1978" s="34">
        <v>359</v>
      </c>
      <c r="D1978" s="34">
        <v>418</v>
      </c>
      <c r="E1978" s="34">
        <v>400</v>
      </c>
      <c r="F1978" s="34">
        <v>409</v>
      </c>
      <c r="G1978" s="34">
        <v>334</v>
      </c>
      <c r="H1978" s="34">
        <v>462</v>
      </c>
      <c r="I1978" s="34">
        <v>349</v>
      </c>
      <c r="J1978" s="34">
        <v>391</v>
      </c>
      <c r="K1978" s="34">
        <v>296</v>
      </c>
      <c r="L1978" s="34">
        <v>377</v>
      </c>
      <c r="M1978" s="34">
        <v>269</v>
      </c>
    </row>
    <row r="1979" spans="1:13" x14ac:dyDescent="0.2">
      <c r="A1979" s="34" t="s">
        <v>102873</v>
      </c>
      <c r="B1979" s="34">
        <v>349</v>
      </c>
      <c r="C1979" s="34">
        <v>550</v>
      </c>
      <c r="D1979" s="34">
        <v>440</v>
      </c>
      <c r="E1979" s="34">
        <v>520</v>
      </c>
      <c r="F1979" s="34">
        <v>337</v>
      </c>
      <c r="G1979" s="34">
        <v>504</v>
      </c>
      <c r="H1979" s="34">
        <v>527</v>
      </c>
      <c r="I1979" s="34">
        <v>495</v>
      </c>
      <c r="J1979" s="34">
        <v>352</v>
      </c>
      <c r="K1979" s="34">
        <v>353</v>
      </c>
      <c r="L1979" s="34">
        <v>355</v>
      </c>
      <c r="M1979" s="34">
        <v>426</v>
      </c>
    </row>
    <row r="1980" spans="1:13" x14ac:dyDescent="0.2">
      <c r="A1980" s="34" t="s">
        <v>102874</v>
      </c>
      <c r="B1980" s="34">
        <v>280</v>
      </c>
      <c r="C1980" s="34">
        <v>328</v>
      </c>
      <c r="D1980" s="34">
        <v>358</v>
      </c>
      <c r="E1980" s="34">
        <v>345</v>
      </c>
      <c r="F1980" s="34">
        <v>355</v>
      </c>
      <c r="G1980" s="34">
        <v>366</v>
      </c>
      <c r="H1980" s="34">
        <v>380</v>
      </c>
      <c r="I1980" s="34">
        <v>334</v>
      </c>
      <c r="J1980" s="34">
        <v>339</v>
      </c>
      <c r="K1980" s="34">
        <v>255</v>
      </c>
      <c r="L1980" s="34">
        <v>353</v>
      </c>
      <c r="M1980" s="34">
        <v>222</v>
      </c>
    </row>
    <row r="1981" spans="1:13" x14ac:dyDescent="0.2">
      <c r="A1981" s="34" t="s">
        <v>102875</v>
      </c>
      <c r="B1981" s="34">
        <v>347</v>
      </c>
      <c r="C1981" s="34">
        <v>418</v>
      </c>
      <c r="D1981" s="34">
        <v>372</v>
      </c>
      <c r="E1981" s="34">
        <v>409</v>
      </c>
      <c r="F1981" s="34">
        <v>326</v>
      </c>
      <c r="G1981" s="34">
        <v>391</v>
      </c>
      <c r="H1981" s="34">
        <v>486</v>
      </c>
      <c r="I1981" s="34">
        <v>414</v>
      </c>
      <c r="J1981" s="34">
        <v>416</v>
      </c>
      <c r="K1981" s="34">
        <v>349</v>
      </c>
      <c r="L1981" s="34">
        <v>405</v>
      </c>
      <c r="M1981" s="34">
        <v>309</v>
      </c>
    </row>
    <row r="1982" spans="1:13" x14ac:dyDescent="0.2">
      <c r="A1982" s="34" t="s">
        <v>102876</v>
      </c>
      <c r="B1982" s="34">
        <v>264</v>
      </c>
      <c r="C1982" s="34">
        <v>305</v>
      </c>
      <c r="D1982" s="34">
        <v>339</v>
      </c>
      <c r="E1982" s="34">
        <v>342</v>
      </c>
      <c r="F1982" s="34">
        <v>286</v>
      </c>
      <c r="G1982" s="34">
        <v>271</v>
      </c>
      <c r="H1982" s="34">
        <v>328</v>
      </c>
      <c r="I1982" s="34">
        <v>297</v>
      </c>
      <c r="J1982" s="34">
        <v>333</v>
      </c>
      <c r="K1982" s="34">
        <v>216</v>
      </c>
      <c r="L1982" s="34">
        <v>267</v>
      </c>
      <c r="M1982" s="34">
        <v>215</v>
      </c>
    </row>
    <row r="1983" spans="1:13" x14ac:dyDescent="0.2">
      <c r="A1983" s="34" t="s">
        <v>102877</v>
      </c>
      <c r="B1983" s="34">
        <v>321</v>
      </c>
      <c r="C1983" s="34">
        <v>300</v>
      </c>
      <c r="D1983" s="34">
        <v>313</v>
      </c>
      <c r="E1983" s="34">
        <v>368</v>
      </c>
      <c r="F1983" s="34">
        <v>280</v>
      </c>
      <c r="G1983" s="34">
        <v>359</v>
      </c>
      <c r="H1983" s="34">
        <v>369</v>
      </c>
      <c r="I1983" s="34">
        <v>343</v>
      </c>
      <c r="J1983" s="34">
        <v>378</v>
      </c>
      <c r="K1983" s="34">
        <v>245</v>
      </c>
      <c r="L1983" s="34">
        <v>336</v>
      </c>
      <c r="M1983" s="34">
        <v>244</v>
      </c>
    </row>
    <row r="1984" spans="1:13" x14ac:dyDescent="0.2">
      <c r="A1984" s="34" t="s">
        <v>102878</v>
      </c>
      <c r="B1984" s="34">
        <v>469</v>
      </c>
      <c r="C1984" s="34">
        <v>461</v>
      </c>
      <c r="D1984" s="34">
        <v>582</v>
      </c>
      <c r="E1984" s="34">
        <v>495</v>
      </c>
      <c r="F1984" s="34">
        <v>440</v>
      </c>
      <c r="G1984" s="34">
        <v>466</v>
      </c>
      <c r="H1984" s="34">
        <v>564</v>
      </c>
      <c r="I1984" s="34">
        <v>548</v>
      </c>
      <c r="J1984" s="34">
        <v>559</v>
      </c>
      <c r="K1984" s="34">
        <v>433</v>
      </c>
      <c r="L1984" s="34">
        <v>487</v>
      </c>
      <c r="M1984" s="34">
        <v>405</v>
      </c>
    </row>
    <row r="1985" spans="1:13" x14ac:dyDescent="0.2">
      <c r="A1985" s="34" t="s">
        <v>102879</v>
      </c>
      <c r="B1985" s="34">
        <v>501</v>
      </c>
      <c r="C1985" s="34">
        <v>475</v>
      </c>
      <c r="D1985" s="34">
        <v>552</v>
      </c>
      <c r="E1985" s="34">
        <v>545</v>
      </c>
      <c r="F1985" s="34">
        <v>471</v>
      </c>
      <c r="G1985" s="34">
        <v>467</v>
      </c>
      <c r="H1985" s="34">
        <v>577</v>
      </c>
      <c r="I1985" s="34">
        <v>539</v>
      </c>
      <c r="J1985" s="34">
        <v>505</v>
      </c>
      <c r="K1985" s="34">
        <v>440</v>
      </c>
      <c r="L1985" s="34">
        <v>442</v>
      </c>
      <c r="M1985" s="34">
        <v>413</v>
      </c>
    </row>
    <row r="1986" spans="1:13" x14ac:dyDescent="0.2">
      <c r="A1986" s="34" t="s">
        <v>102880</v>
      </c>
      <c r="B1986" s="34">
        <v>309</v>
      </c>
      <c r="C1986" s="34">
        <v>270</v>
      </c>
      <c r="D1986" s="34">
        <v>413</v>
      </c>
      <c r="E1986" s="34">
        <v>274</v>
      </c>
      <c r="F1986" s="34">
        <v>310</v>
      </c>
      <c r="G1986" s="34">
        <v>302</v>
      </c>
      <c r="H1986" s="34">
        <v>444</v>
      </c>
      <c r="I1986" s="34">
        <v>296</v>
      </c>
      <c r="J1986" s="34">
        <v>410</v>
      </c>
      <c r="K1986" s="34">
        <v>274</v>
      </c>
      <c r="L1986" s="34">
        <v>329</v>
      </c>
      <c r="M1986" s="34">
        <v>230</v>
      </c>
    </row>
    <row r="1987" spans="1:13" x14ac:dyDescent="0.2">
      <c r="A1987" s="34" t="s">
        <v>102881</v>
      </c>
      <c r="B1987" s="34">
        <v>208</v>
      </c>
      <c r="C1987" s="34">
        <v>347</v>
      </c>
      <c r="D1987" s="34">
        <v>258</v>
      </c>
      <c r="E1987" s="34">
        <v>319</v>
      </c>
      <c r="F1987" s="34">
        <v>223</v>
      </c>
      <c r="G1987" s="34">
        <v>268</v>
      </c>
      <c r="H1987" s="34">
        <v>205</v>
      </c>
      <c r="I1987" s="34">
        <v>270</v>
      </c>
      <c r="J1987" s="34">
        <v>225</v>
      </c>
      <c r="K1987" s="34">
        <v>255</v>
      </c>
      <c r="L1987" s="34">
        <v>251</v>
      </c>
      <c r="M1987" s="34">
        <v>221</v>
      </c>
    </row>
    <row r="1988" spans="1:13" x14ac:dyDescent="0.2">
      <c r="A1988" s="34" t="s">
        <v>102882</v>
      </c>
      <c r="B1988" s="34">
        <v>454</v>
      </c>
      <c r="C1988" s="34">
        <v>477</v>
      </c>
      <c r="D1988" s="34">
        <v>441</v>
      </c>
      <c r="E1988" s="34">
        <v>505</v>
      </c>
      <c r="F1988" s="34">
        <v>442</v>
      </c>
      <c r="G1988" s="34">
        <v>405</v>
      </c>
      <c r="H1988" s="34">
        <v>455</v>
      </c>
      <c r="I1988" s="34">
        <v>445</v>
      </c>
      <c r="J1988" s="34">
        <v>423</v>
      </c>
      <c r="K1988" s="34">
        <v>330</v>
      </c>
      <c r="L1988" s="34">
        <v>507</v>
      </c>
      <c r="M1988" s="34">
        <v>310</v>
      </c>
    </row>
    <row r="1989" spans="1:13" x14ac:dyDescent="0.2">
      <c r="A1989" s="34" t="s">
        <v>102883</v>
      </c>
      <c r="B1989" s="34">
        <v>558</v>
      </c>
      <c r="C1989" s="34">
        <v>556</v>
      </c>
      <c r="D1989" s="34">
        <v>497</v>
      </c>
      <c r="E1989" s="34">
        <v>557</v>
      </c>
      <c r="F1989" s="34">
        <v>456</v>
      </c>
      <c r="G1989" s="34">
        <v>469</v>
      </c>
      <c r="H1989" s="34">
        <v>513</v>
      </c>
      <c r="I1989" s="34">
        <v>525</v>
      </c>
      <c r="J1989" s="34">
        <v>524</v>
      </c>
      <c r="K1989" s="34">
        <v>394</v>
      </c>
      <c r="L1989" s="34">
        <v>514</v>
      </c>
      <c r="M1989" s="34">
        <v>404</v>
      </c>
    </row>
    <row r="1990" spans="1:13" x14ac:dyDescent="0.2">
      <c r="A1990" s="34" t="s">
        <v>102884</v>
      </c>
      <c r="B1990" s="34">
        <v>345</v>
      </c>
      <c r="C1990" s="34">
        <v>448</v>
      </c>
      <c r="D1990" s="34">
        <v>413</v>
      </c>
      <c r="E1990" s="34">
        <v>459</v>
      </c>
      <c r="F1990" s="34">
        <v>503</v>
      </c>
      <c r="G1990" s="34">
        <v>387</v>
      </c>
      <c r="H1990" s="34">
        <v>514</v>
      </c>
      <c r="I1990" s="34">
        <v>456</v>
      </c>
      <c r="J1990" s="34">
        <v>438</v>
      </c>
      <c r="K1990" s="34">
        <v>321</v>
      </c>
      <c r="L1990" s="34">
        <v>432</v>
      </c>
      <c r="M1990" s="34">
        <v>286</v>
      </c>
    </row>
    <row r="1991" spans="1:13" x14ac:dyDescent="0.2">
      <c r="A1991" s="34" t="s">
        <v>102885</v>
      </c>
      <c r="B1991" s="34">
        <v>389</v>
      </c>
      <c r="C1991" s="34">
        <v>301</v>
      </c>
      <c r="D1991" s="34">
        <v>335</v>
      </c>
      <c r="E1991" s="34">
        <v>380</v>
      </c>
      <c r="F1991" s="34">
        <v>272</v>
      </c>
      <c r="G1991" s="34">
        <v>389</v>
      </c>
      <c r="H1991" s="34">
        <v>358</v>
      </c>
      <c r="I1991" s="34">
        <v>284</v>
      </c>
      <c r="J1991" s="34">
        <v>343</v>
      </c>
      <c r="K1991" s="34">
        <v>294</v>
      </c>
      <c r="L1991" s="34">
        <v>313</v>
      </c>
      <c r="M1991" s="34">
        <v>275</v>
      </c>
    </row>
    <row r="1992" spans="1:13" x14ac:dyDescent="0.2">
      <c r="A1992" s="34" t="s">
        <v>102886</v>
      </c>
      <c r="B1992" s="34">
        <v>490</v>
      </c>
      <c r="C1992" s="34">
        <v>653</v>
      </c>
      <c r="D1992" s="34">
        <v>489</v>
      </c>
      <c r="E1992" s="34">
        <v>631</v>
      </c>
      <c r="F1992" s="34">
        <v>488</v>
      </c>
      <c r="G1992" s="34">
        <v>559</v>
      </c>
      <c r="H1992" s="34">
        <v>552</v>
      </c>
      <c r="I1992" s="34">
        <v>595</v>
      </c>
      <c r="J1992" s="34">
        <v>532</v>
      </c>
      <c r="K1992" s="34">
        <v>481</v>
      </c>
      <c r="L1992" s="34">
        <v>546</v>
      </c>
      <c r="M1992" s="34">
        <v>426</v>
      </c>
    </row>
    <row r="1993" spans="1:13" x14ac:dyDescent="0.2">
      <c r="A1993" s="34" t="s">
        <v>102887</v>
      </c>
      <c r="B1993" s="34">
        <v>404</v>
      </c>
      <c r="C1993" s="34">
        <v>405</v>
      </c>
      <c r="D1993" s="34">
        <v>365</v>
      </c>
      <c r="E1993" s="34">
        <v>453</v>
      </c>
      <c r="F1993" s="34">
        <v>303</v>
      </c>
      <c r="G1993" s="34">
        <v>438</v>
      </c>
      <c r="H1993" s="34">
        <v>458</v>
      </c>
      <c r="I1993" s="34">
        <v>366</v>
      </c>
      <c r="J1993" s="34">
        <v>393</v>
      </c>
      <c r="K1993" s="34">
        <v>353</v>
      </c>
      <c r="L1993" s="34">
        <v>343</v>
      </c>
      <c r="M1993" s="34">
        <v>345</v>
      </c>
    </row>
    <row r="1994" spans="1:13" x14ac:dyDescent="0.2">
      <c r="A1994" s="34" t="s">
        <v>102888</v>
      </c>
      <c r="B1994" s="34">
        <v>321</v>
      </c>
      <c r="C1994" s="34">
        <v>402</v>
      </c>
      <c r="D1994" s="34">
        <v>369</v>
      </c>
      <c r="E1994" s="34">
        <v>397</v>
      </c>
      <c r="F1994" s="34">
        <v>339</v>
      </c>
      <c r="G1994" s="34">
        <v>345</v>
      </c>
      <c r="H1994" s="34">
        <v>388</v>
      </c>
      <c r="I1994" s="34">
        <v>347</v>
      </c>
      <c r="J1994" s="34">
        <v>409</v>
      </c>
      <c r="K1994" s="34">
        <v>280</v>
      </c>
      <c r="L1994" s="34">
        <v>425</v>
      </c>
      <c r="M1994" s="34">
        <v>252</v>
      </c>
    </row>
    <row r="1995" spans="1:13" x14ac:dyDescent="0.2">
      <c r="A1995" s="34" t="s">
        <v>102889</v>
      </c>
      <c r="B1995" s="34">
        <v>277</v>
      </c>
      <c r="C1995" s="34">
        <v>359</v>
      </c>
      <c r="D1995" s="34">
        <v>342</v>
      </c>
      <c r="E1995" s="34">
        <v>316</v>
      </c>
      <c r="F1995" s="34">
        <v>311</v>
      </c>
      <c r="G1995" s="34">
        <v>326</v>
      </c>
      <c r="H1995" s="34">
        <v>379</v>
      </c>
      <c r="I1995" s="34">
        <v>344</v>
      </c>
      <c r="J1995" s="34">
        <v>364</v>
      </c>
      <c r="K1995" s="34">
        <v>273</v>
      </c>
      <c r="L1995" s="34">
        <v>331</v>
      </c>
      <c r="M1995" s="34">
        <v>258</v>
      </c>
    </row>
    <row r="1996" spans="1:13" x14ac:dyDescent="0.2">
      <c r="A1996" s="34" t="s">
        <v>102890</v>
      </c>
      <c r="B1996" s="34">
        <v>268</v>
      </c>
      <c r="C1996" s="34">
        <v>331</v>
      </c>
      <c r="D1996" s="34">
        <v>344</v>
      </c>
      <c r="E1996" s="34">
        <v>326</v>
      </c>
      <c r="F1996" s="34">
        <v>296</v>
      </c>
      <c r="G1996" s="34">
        <v>329</v>
      </c>
      <c r="H1996" s="34">
        <v>368</v>
      </c>
      <c r="I1996" s="34">
        <v>336</v>
      </c>
      <c r="J1996" s="34">
        <v>340</v>
      </c>
      <c r="K1996" s="34">
        <v>313</v>
      </c>
      <c r="L1996" s="34">
        <v>345</v>
      </c>
      <c r="M1996" s="34">
        <v>245</v>
      </c>
    </row>
    <row r="1997" spans="1:13" x14ac:dyDescent="0.2">
      <c r="A1997" s="34" t="s">
        <v>102891</v>
      </c>
      <c r="B1997" s="34">
        <v>366</v>
      </c>
      <c r="C1997" s="34">
        <v>446</v>
      </c>
      <c r="D1997" s="34">
        <v>501</v>
      </c>
      <c r="E1997" s="34">
        <v>533</v>
      </c>
      <c r="F1997" s="34">
        <v>379</v>
      </c>
      <c r="G1997" s="34">
        <v>491</v>
      </c>
      <c r="H1997" s="34">
        <v>525</v>
      </c>
      <c r="I1997" s="34">
        <v>462</v>
      </c>
      <c r="J1997" s="34">
        <v>502</v>
      </c>
      <c r="K1997" s="34">
        <v>397</v>
      </c>
      <c r="L1997" s="34">
        <v>388</v>
      </c>
      <c r="M1997" s="34">
        <v>384</v>
      </c>
    </row>
    <row r="1998" spans="1:13" x14ac:dyDescent="0.2">
      <c r="A1998" s="34" t="s">
        <v>102892</v>
      </c>
      <c r="B1998" s="34">
        <v>267</v>
      </c>
      <c r="C1998" s="34">
        <v>289</v>
      </c>
      <c r="D1998" s="34">
        <v>335</v>
      </c>
      <c r="E1998" s="34">
        <v>365</v>
      </c>
      <c r="F1998" s="34">
        <v>250</v>
      </c>
      <c r="G1998" s="34">
        <v>261</v>
      </c>
      <c r="H1998" s="34">
        <v>303</v>
      </c>
      <c r="I1998" s="34">
        <v>312</v>
      </c>
      <c r="J1998" s="34">
        <v>280</v>
      </c>
      <c r="K1998" s="34">
        <v>270</v>
      </c>
      <c r="L1998" s="34">
        <v>280</v>
      </c>
      <c r="M1998" s="34">
        <v>263</v>
      </c>
    </row>
    <row r="1999" spans="1:13" x14ac:dyDescent="0.2">
      <c r="A1999" s="34" t="s">
        <v>102893</v>
      </c>
      <c r="B1999" s="34">
        <v>407</v>
      </c>
      <c r="C1999" s="34">
        <v>412</v>
      </c>
      <c r="D1999" s="34">
        <v>548</v>
      </c>
      <c r="E1999" s="34">
        <v>573</v>
      </c>
      <c r="F1999" s="34">
        <v>438</v>
      </c>
      <c r="G1999" s="34">
        <v>437</v>
      </c>
      <c r="H1999" s="34">
        <v>507</v>
      </c>
      <c r="I1999" s="34">
        <v>478</v>
      </c>
      <c r="J1999" s="34">
        <v>441</v>
      </c>
      <c r="K1999" s="34">
        <v>310</v>
      </c>
      <c r="L1999" s="34">
        <v>502</v>
      </c>
      <c r="M1999" s="34">
        <v>368</v>
      </c>
    </row>
    <row r="2000" spans="1:13" x14ac:dyDescent="0.2">
      <c r="A2000" s="34" t="s">
        <v>102894</v>
      </c>
      <c r="B2000" s="34">
        <v>465</v>
      </c>
      <c r="C2000" s="34">
        <v>468</v>
      </c>
      <c r="D2000" s="34">
        <v>423</v>
      </c>
      <c r="E2000" s="34">
        <v>558</v>
      </c>
      <c r="F2000" s="34">
        <v>377</v>
      </c>
      <c r="G2000" s="34">
        <v>516</v>
      </c>
      <c r="H2000" s="34">
        <v>514</v>
      </c>
      <c r="I2000" s="34">
        <v>510</v>
      </c>
      <c r="J2000" s="34">
        <v>531</v>
      </c>
      <c r="K2000" s="34">
        <v>470</v>
      </c>
      <c r="L2000" s="34">
        <v>374</v>
      </c>
      <c r="M2000" s="34">
        <v>364</v>
      </c>
    </row>
    <row r="2001" spans="1:13" x14ac:dyDescent="0.2">
      <c r="A2001" s="34" t="s">
        <v>102895</v>
      </c>
      <c r="B2001" s="34">
        <v>409</v>
      </c>
      <c r="C2001" s="34">
        <v>358</v>
      </c>
      <c r="D2001" s="34">
        <v>496</v>
      </c>
      <c r="E2001" s="34">
        <v>417</v>
      </c>
      <c r="F2001" s="34">
        <v>335</v>
      </c>
      <c r="G2001" s="34">
        <v>356</v>
      </c>
      <c r="H2001" s="34">
        <v>454</v>
      </c>
      <c r="I2001" s="34">
        <v>342</v>
      </c>
      <c r="J2001" s="34">
        <v>378</v>
      </c>
      <c r="K2001" s="34">
        <v>322</v>
      </c>
      <c r="L2001" s="34">
        <v>417</v>
      </c>
      <c r="M2001" s="34">
        <v>311</v>
      </c>
    </row>
    <row r="2002" spans="1:13" x14ac:dyDescent="0.2">
      <c r="A2002" s="34" t="s">
        <v>102896</v>
      </c>
      <c r="B2002" s="34">
        <v>970</v>
      </c>
      <c r="C2002" s="34">
        <v>869</v>
      </c>
      <c r="D2002" s="34">
        <v>1057</v>
      </c>
      <c r="E2002" s="34">
        <v>974</v>
      </c>
      <c r="F2002" s="34">
        <v>979</v>
      </c>
      <c r="G2002" s="34">
        <v>817</v>
      </c>
      <c r="H2002" s="34">
        <v>1111</v>
      </c>
      <c r="I2002" s="34">
        <v>923</v>
      </c>
      <c r="J2002" s="34">
        <v>1159</v>
      </c>
      <c r="K2002" s="34">
        <v>740</v>
      </c>
      <c r="L2002" s="34">
        <v>983</v>
      </c>
      <c r="M2002" s="34">
        <v>743</v>
      </c>
    </row>
    <row r="2003" spans="1:13" x14ac:dyDescent="0.2">
      <c r="A2003" s="34" t="s">
        <v>102897</v>
      </c>
      <c r="B2003" s="34">
        <v>601</v>
      </c>
      <c r="C2003" s="34">
        <v>607</v>
      </c>
      <c r="D2003" s="34">
        <v>565</v>
      </c>
      <c r="E2003" s="34">
        <v>674</v>
      </c>
      <c r="F2003" s="34">
        <v>506</v>
      </c>
      <c r="G2003" s="34">
        <v>555</v>
      </c>
      <c r="H2003" s="34">
        <v>608</v>
      </c>
      <c r="I2003" s="34">
        <v>565</v>
      </c>
      <c r="J2003" s="34">
        <v>573</v>
      </c>
      <c r="K2003" s="34">
        <v>460</v>
      </c>
      <c r="L2003" s="34">
        <v>549</v>
      </c>
      <c r="M2003" s="34">
        <v>447</v>
      </c>
    </row>
    <row r="2004" spans="1:13" x14ac:dyDescent="0.2">
      <c r="A2004" s="34" t="s">
        <v>102898</v>
      </c>
      <c r="B2004" s="34">
        <v>513</v>
      </c>
      <c r="C2004" s="34">
        <v>475</v>
      </c>
      <c r="D2004" s="34">
        <v>535</v>
      </c>
      <c r="E2004" s="34">
        <v>607</v>
      </c>
      <c r="F2004" s="34">
        <v>456</v>
      </c>
      <c r="G2004" s="34">
        <v>532</v>
      </c>
      <c r="H2004" s="34">
        <v>571</v>
      </c>
      <c r="I2004" s="34">
        <v>519</v>
      </c>
      <c r="J2004" s="34">
        <v>585</v>
      </c>
      <c r="K2004" s="34">
        <v>462</v>
      </c>
      <c r="L2004" s="34">
        <v>492</v>
      </c>
      <c r="M2004" s="34">
        <v>422</v>
      </c>
    </row>
    <row r="2005" spans="1:13" x14ac:dyDescent="0.2">
      <c r="A2005" s="34" t="s">
        <v>102899</v>
      </c>
      <c r="B2005" s="34">
        <v>559</v>
      </c>
      <c r="C2005" s="34">
        <v>566</v>
      </c>
      <c r="D2005" s="34">
        <v>592</v>
      </c>
      <c r="E2005" s="34">
        <v>576</v>
      </c>
      <c r="F2005" s="34">
        <v>559</v>
      </c>
      <c r="G2005" s="34">
        <v>525</v>
      </c>
      <c r="H2005" s="34">
        <v>663</v>
      </c>
      <c r="I2005" s="34">
        <v>637</v>
      </c>
      <c r="J2005" s="34">
        <v>550</v>
      </c>
      <c r="K2005" s="34">
        <v>464</v>
      </c>
      <c r="L2005" s="34">
        <v>568</v>
      </c>
      <c r="M2005" s="34">
        <v>492</v>
      </c>
    </row>
    <row r="2006" spans="1:13" x14ac:dyDescent="0.2">
      <c r="A2006" s="34" t="s">
        <v>102900</v>
      </c>
      <c r="B2006" s="34">
        <v>868</v>
      </c>
      <c r="C2006" s="34">
        <v>758</v>
      </c>
      <c r="D2006" s="34">
        <v>816</v>
      </c>
      <c r="E2006" s="34">
        <v>819</v>
      </c>
      <c r="F2006" s="34">
        <v>659</v>
      </c>
      <c r="G2006" s="34">
        <v>631</v>
      </c>
      <c r="H2006" s="34">
        <v>935</v>
      </c>
      <c r="I2006" s="34">
        <v>693</v>
      </c>
      <c r="J2006" s="34">
        <v>808</v>
      </c>
      <c r="K2006" s="34">
        <v>516</v>
      </c>
      <c r="L2006" s="34">
        <v>837</v>
      </c>
      <c r="M2006" s="34">
        <v>633</v>
      </c>
    </row>
    <row r="2007" spans="1:13" x14ac:dyDescent="0.2">
      <c r="A2007" s="34" t="s">
        <v>102901</v>
      </c>
      <c r="B2007" s="34">
        <v>945</v>
      </c>
      <c r="C2007" s="34">
        <v>970</v>
      </c>
      <c r="D2007" s="34">
        <v>1147</v>
      </c>
      <c r="E2007" s="34">
        <v>1039</v>
      </c>
      <c r="F2007" s="34">
        <v>847</v>
      </c>
      <c r="G2007" s="34">
        <v>980</v>
      </c>
      <c r="H2007" s="34">
        <v>1183</v>
      </c>
      <c r="I2007" s="34">
        <v>955</v>
      </c>
      <c r="J2007" s="34">
        <v>1074</v>
      </c>
      <c r="K2007" s="34">
        <v>786</v>
      </c>
      <c r="L2007" s="34">
        <v>946</v>
      </c>
      <c r="M2007" s="34">
        <v>754</v>
      </c>
    </row>
    <row r="2008" spans="1:13" x14ac:dyDescent="0.2">
      <c r="A2008" s="34" t="s">
        <v>102902</v>
      </c>
      <c r="B2008" s="34">
        <v>731</v>
      </c>
      <c r="C2008" s="34">
        <v>750</v>
      </c>
      <c r="D2008" s="34">
        <v>797</v>
      </c>
      <c r="E2008" s="34">
        <v>889</v>
      </c>
      <c r="F2008" s="34">
        <v>615</v>
      </c>
      <c r="G2008" s="34">
        <v>687</v>
      </c>
      <c r="H2008" s="34">
        <v>828</v>
      </c>
      <c r="I2008" s="34">
        <v>764</v>
      </c>
      <c r="J2008" s="34">
        <v>809</v>
      </c>
      <c r="K2008" s="34">
        <v>612</v>
      </c>
      <c r="L2008" s="34">
        <v>654</v>
      </c>
      <c r="M2008" s="34">
        <v>639</v>
      </c>
    </row>
    <row r="2009" spans="1:13" x14ac:dyDescent="0.2">
      <c r="A2009" s="34" t="s">
        <v>102903</v>
      </c>
      <c r="B2009" s="34">
        <v>438</v>
      </c>
      <c r="C2009" s="34">
        <v>571</v>
      </c>
      <c r="D2009" s="34">
        <v>424</v>
      </c>
      <c r="E2009" s="34">
        <v>479</v>
      </c>
      <c r="F2009" s="34">
        <v>435</v>
      </c>
      <c r="G2009" s="34">
        <v>477</v>
      </c>
      <c r="H2009" s="34">
        <v>473</v>
      </c>
      <c r="I2009" s="34">
        <v>494</v>
      </c>
      <c r="J2009" s="34">
        <v>465</v>
      </c>
      <c r="K2009" s="34">
        <v>395</v>
      </c>
      <c r="L2009" s="34">
        <v>398</v>
      </c>
      <c r="M2009" s="34">
        <v>398</v>
      </c>
    </row>
    <row r="2010" spans="1:13" x14ac:dyDescent="0.2">
      <c r="A2010" s="34" t="s">
        <v>102904</v>
      </c>
      <c r="B2010" s="34">
        <v>552</v>
      </c>
      <c r="C2010" s="34">
        <v>498</v>
      </c>
      <c r="D2010" s="34">
        <v>579</v>
      </c>
      <c r="E2010" s="34">
        <v>574</v>
      </c>
      <c r="F2010" s="34">
        <v>512</v>
      </c>
      <c r="G2010" s="34">
        <v>463</v>
      </c>
      <c r="H2010" s="34">
        <v>607</v>
      </c>
      <c r="I2010" s="34">
        <v>484</v>
      </c>
      <c r="J2010" s="34">
        <v>570</v>
      </c>
      <c r="K2010" s="34">
        <v>404</v>
      </c>
      <c r="L2010" s="34">
        <v>475</v>
      </c>
      <c r="M2010" s="34">
        <v>377</v>
      </c>
    </row>
    <row r="2011" spans="1:13" x14ac:dyDescent="0.2">
      <c r="A2011" s="34" t="s">
        <v>102905</v>
      </c>
      <c r="B2011" s="34">
        <v>593</v>
      </c>
      <c r="C2011" s="34">
        <v>615</v>
      </c>
      <c r="D2011" s="34">
        <v>167</v>
      </c>
      <c r="E2011" s="34">
        <v>812</v>
      </c>
      <c r="F2011" s="34">
        <v>597</v>
      </c>
      <c r="G2011" s="34">
        <v>651</v>
      </c>
      <c r="H2011" s="34">
        <v>752</v>
      </c>
      <c r="I2011" s="34">
        <v>651</v>
      </c>
      <c r="J2011" s="34">
        <v>578</v>
      </c>
      <c r="K2011" s="34">
        <v>547</v>
      </c>
      <c r="L2011" s="34">
        <v>139</v>
      </c>
      <c r="M2011" s="34">
        <v>674</v>
      </c>
    </row>
    <row r="2012" spans="1:13" x14ac:dyDescent="0.2">
      <c r="A2012" s="34" t="s">
        <v>102906</v>
      </c>
      <c r="B2012" s="34">
        <v>535</v>
      </c>
      <c r="C2012" s="34">
        <v>586</v>
      </c>
      <c r="D2012" s="34">
        <v>646</v>
      </c>
      <c r="E2012" s="34">
        <v>683</v>
      </c>
      <c r="F2012" s="34">
        <v>507</v>
      </c>
      <c r="G2012" s="34">
        <v>532</v>
      </c>
      <c r="H2012" s="34">
        <v>621</v>
      </c>
      <c r="I2012" s="34">
        <v>598</v>
      </c>
      <c r="J2012" s="34">
        <v>619</v>
      </c>
      <c r="K2012" s="34">
        <v>522</v>
      </c>
      <c r="L2012" s="34">
        <v>575</v>
      </c>
      <c r="M2012" s="34">
        <v>418</v>
      </c>
    </row>
    <row r="2013" spans="1:13" x14ac:dyDescent="0.2">
      <c r="A2013" s="34" t="s">
        <v>102907</v>
      </c>
      <c r="B2013" s="34">
        <v>833</v>
      </c>
      <c r="C2013" s="34">
        <v>723</v>
      </c>
      <c r="D2013" s="34">
        <v>825</v>
      </c>
      <c r="E2013" s="34">
        <v>889</v>
      </c>
      <c r="F2013" s="34">
        <v>787</v>
      </c>
      <c r="G2013" s="34">
        <v>822</v>
      </c>
      <c r="H2013" s="34">
        <v>999</v>
      </c>
      <c r="I2013" s="34">
        <v>768</v>
      </c>
      <c r="J2013" s="34">
        <v>919</v>
      </c>
      <c r="K2013" s="34">
        <v>688</v>
      </c>
      <c r="L2013" s="34">
        <v>745</v>
      </c>
      <c r="M2013" s="34">
        <v>682</v>
      </c>
    </row>
    <row r="2014" spans="1:13" x14ac:dyDescent="0.2">
      <c r="A2014" s="34" t="s">
        <v>102908</v>
      </c>
      <c r="B2014" s="34">
        <v>375</v>
      </c>
      <c r="C2014" s="34">
        <v>1102</v>
      </c>
      <c r="D2014" s="34">
        <v>376</v>
      </c>
      <c r="E2014" s="34">
        <v>1064</v>
      </c>
      <c r="F2014" s="34">
        <v>321</v>
      </c>
      <c r="G2014" s="34">
        <v>971</v>
      </c>
      <c r="H2014" s="34">
        <v>464</v>
      </c>
      <c r="I2014" s="34">
        <v>1057</v>
      </c>
      <c r="J2014" s="34">
        <v>428</v>
      </c>
      <c r="K2014" s="34">
        <v>847</v>
      </c>
      <c r="L2014" s="34">
        <v>455</v>
      </c>
      <c r="M2014" s="34">
        <v>834</v>
      </c>
    </row>
    <row r="2015" spans="1:13" x14ac:dyDescent="0.2">
      <c r="A2015" s="34" t="s">
        <v>102909</v>
      </c>
      <c r="B2015" s="34">
        <v>486</v>
      </c>
      <c r="C2015" s="34">
        <v>555</v>
      </c>
      <c r="D2015" s="34">
        <v>589</v>
      </c>
      <c r="E2015" s="34">
        <v>604</v>
      </c>
      <c r="F2015" s="34">
        <v>521</v>
      </c>
      <c r="G2015" s="34">
        <v>545</v>
      </c>
      <c r="H2015" s="34">
        <v>577</v>
      </c>
      <c r="I2015" s="34">
        <v>518</v>
      </c>
      <c r="J2015" s="34">
        <v>605</v>
      </c>
      <c r="K2015" s="34">
        <v>443</v>
      </c>
      <c r="L2015" s="34">
        <v>541</v>
      </c>
      <c r="M2015" s="34">
        <v>428</v>
      </c>
    </row>
    <row r="2016" spans="1:13" x14ac:dyDescent="0.2">
      <c r="A2016" s="34" t="s">
        <v>102910</v>
      </c>
      <c r="B2016" s="34">
        <v>666</v>
      </c>
      <c r="C2016" s="34">
        <v>782</v>
      </c>
      <c r="D2016" s="34">
        <v>675</v>
      </c>
      <c r="E2016" s="34">
        <v>796</v>
      </c>
      <c r="F2016" s="34">
        <v>661</v>
      </c>
      <c r="G2016" s="34">
        <v>694</v>
      </c>
      <c r="H2016" s="34">
        <v>690</v>
      </c>
      <c r="I2016" s="34">
        <v>736</v>
      </c>
      <c r="J2016" s="34">
        <v>707</v>
      </c>
      <c r="K2016" s="34">
        <v>660</v>
      </c>
      <c r="L2016" s="34">
        <v>596</v>
      </c>
      <c r="M2016" s="34">
        <v>622</v>
      </c>
    </row>
    <row r="2017" spans="1:13" x14ac:dyDescent="0.2">
      <c r="A2017" s="34" t="s">
        <v>102911</v>
      </c>
      <c r="B2017" s="34">
        <v>1507</v>
      </c>
      <c r="C2017" s="34">
        <v>1344</v>
      </c>
      <c r="D2017" s="34">
        <v>1687</v>
      </c>
      <c r="E2017" s="34">
        <v>1483</v>
      </c>
      <c r="F2017" s="34">
        <v>1415</v>
      </c>
      <c r="G2017" s="34">
        <v>1279</v>
      </c>
      <c r="H2017" s="34">
        <v>1700</v>
      </c>
      <c r="I2017" s="34">
        <v>1314</v>
      </c>
      <c r="J2017" s="34">
        <v>1557</v>
      </c>
      <c r="K2017" s="34">
        <v>1144</v>
      </c>
      <c r="L2017" s="34">
        <v>1465</v>
      </c>
      <c r="M2017" s="34">
        <v>1014</v>
      </c>
    </row>
    <row r="2018" spans="1:13" x14ac:dyDescent="0.2">
      <c r="A2018" s="34" t="s">
        <v>102912</v>
      </c>
      <c r="B2018" s="34">
        <v>988</v>
      </c>
      <c r="C2018" s="34">
        <v>970</v>
      </c>
      <c r="D2018" s="34">
        <v>1069</v>
      </c>
      <c r="E2018" s="34">
        <v>1050</v>
      </c>
      <c r="F2018" s="34">
        <v>809</v>
      </c>
      <c r="G2018" s="34">
        <v>912</v>
      </c>
      <c r="H2018" s="34">
        <v>969</v>
      </c>
      <c r="I2018" s="34">
        <v>944</v>
      </c>
      <c r="J2018" s="34">
        <v>977</v>
      </c>
      <c r="K2018" s="34">
        <v>850</v>
      </c>
      <c r="L2018" s="34">
        <v>908</v>
      </c>
      <c r="M2018" s="34">
        <v>754</v>
      </c>
    </row>
    <row r="2019" spans="1:13" x14ac:dyDescent="0.2">
      <c r="A2019" s="34" t="s">
        <v>102913</v>
      </c>
      <c r="B2019" s="34">
        <v>1028</v>
      </c>
      <c r="C2019" s="34">
        <v>1126</v>
      </c>
      <c r="D2019" s="34">
        <v>1233</v>
      </c>
      <c r="E2019" s="34">
        <v>1302</v>
      </c>
      <c r="F2019" s="34">
        <v>960</v>
      </c>
      <c r="G2019" s="34">
        <v>1145</v>
      </c>
      <c r="H2019" s="34">
        <v>1274</v>
      </c>
      <c r="I2019" s="34">
        <v>1054</v>
      </c>
      <c r="J2019" s="34">
        <v>1068</v>
      </c>
      <c r="K2019" s="34">
        <v>944</v>
      </c>
      <c r="L2019" s="34">
        <v>1096</v>
      </c>
      <c r="M2019" s="34">
        <v>1004</v>
      </c>
    </row>
    <row r="2020" spans="1:13" x14ac:dyDescent="0.2">
      <c r="A2020" s="34" t="s">
        <v>102914</v>
      </c>
      <c r="B2020" s="34">
        <v>789</v>
      </c>
      <c r="C2020" s="34">
        <v>739</v>
      </c>
      <c r="D2020" s="34">
        <v>783</v>
      </c>
      <c r="E2020" s="34">
        <v>930</v>
      </c>
      <c r="F2020" s="34">
        <v>628</v>
      </c>
      <c r="G2020" s="34">
        <v>754</v>
      </c>
      <c r="H2020" s="34">
        <v>806</v>
      </c>
      <c r="I2020" s="34">
        <v>767</v>
      </c>
      <c r="J2020" s="34">
        <v>862</v>
      </c>
      <c r="K2020" s="34">
        <v>640</v>
      </c>
      <c r="L2020" s="34">
        <v>723</v>
      </c>
      <c r="M2020" s="34">
        <v>603</v>
      </c>
    </row>
    <row r="2021" spans="1:13" x14ac:dyDescent="0.2">
      <c r="A2021" s="34" t="s">
        <v>102915</v>
      </c>
      <c r="B2021" s="34">
        <v>683</v>
      </c>
      <c r="C2021" s="34">
        <v>747</v>
      </c>
      <c r="D2021" s="34">
        <v>680</v>
      </c>
      <c r="E2021" s="34">
        <v>900</v>
      </c>
      <c r="F2021" s="34">
        <v>659</v>
      </c>
      <c r="G2021" s="34">
        <v>676</v>
      </c>
      <c r="H2021" s="34">
        <v>838</v>
      </c>
      <c r="I2021" s="34">
        <v>801</v>
      </c>
      <c r="J2021" s="34">
        <v>788</v>
      </c>
      <c r="K2021" s="34">
        <v>603</v>
      </c>
      <c r="L2021" s="34">
        <v>689</v>
      </c>
      <c r="M2021" s="34">
        <v>548</v>
      </c>
    </row>
    <row r="2022" spans="1:13" x14ac:dyDescent="0.2">
      <c r="A2022" s="34" t="s">
        <v>102916</v>
      </c>
      <c r="B2022" s="34">
        <v>1488</v>
      </c>
      <c r="C2022" s="34">
        <v>1447</v>
      </c>
      <c r="D2022" s="34">
        <v>1618</v>
      </c>
      <c r="E2022" s="34">
        <v>1609</v>
      </c>
      <c r="F2022" s="34">
        <v>1483</v>
      </c>
      <c r="G2022" s="34">
        <v>1339</v>
      </c>
      <c r="H2022" s="34">
        <v>1745</v>
      </c>
      <c r="I2022" s="34">
        <v>1463</v>
      </c>
      <c r="J2022" s="34">
        <v>1630</v>
      </c>
      <c r="K2022" s="34">
        <v>1227</v>
      </c>
      <c r="L2022" s="34">
        <v>1539</v>
      </c>
      <c r="M2022" s="34">
        <v>1227</v>
      </c>
    </row>
    <row r="2023" spans="1:13" x14ac:dyDescent="0.2">
      <c r="A2023" s="34" t="s">
        <v>102917</v>
      </c>
      <c r="B2023" s="34">
        <v>519</v>
      </c>
      <c r="C2023" s="34">
        <v>575</v>
      </c>
      <c r="D2023" s="34">
        <v>555</v>
      </c>
      <c r="E2023" s="34">
        <v>590</v>
      </c>
      <c r="F2023" s="34">
        <v>476</v>
      </c>
      <c r="G2023" s="34">
        <v>592</v>
      </c>
      <c r="H2023" s="34">
        <v>662</v>
      </c>
      <c r="I2023" s="34">
        <v>630</v>
      </c>
      <c r="J2023" s="34">
        <v>560</v>
      </c>
      <c r="K2023" s="34">
        <v>448</v>
      </c>
      <c r="L2023" s="34">
        <v>525</v>
      </c>
      <c r="M2023" s="34">
        <v>481</v>
      </c>
    </row>
    <row r="2024" spans="1:13" x14ac:dyDescent="0.2">
      <c r="A2024" s="34" t="s">
        <v>102918</v>
      </c>
      <c r="B2024" s="34">
        <v>627</v>
      </c>
      <c r="C2024" s="34">
        <v>652</v>
      </c>
      <c r="D2024" s="34">
        <v>597</v>
      </c>
      <c r="E2024" s="34">
        <v>754</v>
      </c>
      <c r="F2024" s="34">
        <v>522</v>
      </c>
      <c r="G2024" s="34">
        <v>650</v>
      </c>
      <c r="H2024" s="34">
        <v>629</v>
      </c>
      <c r="I2024" s="34">
        <v>663</v>
      </c>
      <c r="J2024" s="34">
        <v>688</v>
      </c>
      <c r="K2024" s="34">
        <v>534</v>
      </c>
      <c r="L2024" s="34">
        <v>622</v>
      </c>
      <c r="M2024" s="34">
        <v>544</v>
      </c>
    </row>
    <row r="2025" spans="1:13" x14ac:dyDescent="0.2">
      <c r="A2025" s="34" t="s">
        <v>102919</v>
      </c>
      <c r="B2025" s="34">
        <v>486</v>
      </c>
      <c r="C2025" s="34">
        <v>449</v>
      </c>
      <c r="D2025" s="34">
        <v>575</v>
      </c>
      <c r="E2025" s="34">
        <v>516</v>
      </c>
      <c r="F2025" s="34">
        <v>390</v>
      </c>
      <c r="G2025" s="34">
        <v>450</v>
      </c>
      <c r="H2025" s="34">
        <v>592</v>
      </c>
      <c r="I2025" s="34">
        <v>423</v>
      </c>
      <c r="J2025" s="34">
        <v>508</v>
      </c>
      <c r="K2025" s="34">
        <v>423</v>
      </c>
      <c r="L2025" s="34">
        <v>512</v>
      </c>
      <c r="M2025" s="34">
        <v>373</v>
      </c>
    </row>
    <row r="2026" spans="1:13" x14ac:dyDescent="0.2">
      <c r="A2026" s="34" t="s">
        <v>102920</v>
      </c>
      <c r="B2026" s="34">
        <v>387</v>
      </c>
      <c r="C2026" s="34">
        <v>522</v>
      </c>
      <c r="D2026" s="34">
        <v>502</v>
      </c>
      <c r="E2026" s="34">
        <v>581</v>
      </c>
      <c r="F2026" s="34">
        <v>453</v>
      </c>
      <c r="G2026" s="34">
        <v>550</v>
      </c>
      <c r="H2026" s="34">
        <v>547</v>
      </c>
      <c r="I2026" s="34">
        <v>489</v>
      </c>
      <c r="J2026" s="34">
        <v>460</v>
      </c>
      <c r="K2026" s="34">
        <v>397</v>
      </c>
      <c r="L2026" s="34">
        <v>428</v>
      </c>
      <c r="M2026" s="34">
        <v>427</v>
      </c>
    </row>
    <row r="2027" spans="1:13" x14ac:dyDescent="0.2">
      <c r="A2027" s="34" t="s">
        <v>102921</v>
      </c>
      <c r="B2027" s="34">
        <v>659</v>
      </c>
      <c r="C2027" s="34">
        <v>722</v>
      </c>
      <c r="D2027" s="34">
        <v>785</v>
      </c>
      <c r="E2027" s="34">
        <v>711</v>
      </c>
      <c r="F2027" s="34">
        <v>710</v>
      </c>
      <c r="G2027" s="34">
        <v>680</v>
      </c>
      <c r="H2027" s="34">
        <v>812</v>
      </c>
      <c r="I2027" s="34">
        <v>710</v>
      </c>
      <c r="J2027" s="34">
        <v>793</v>
      </c>
      <c r="K2027" s="34">
        <v>514</v>
      </c>
      <c r="L2027" s="34">
        <v>762</v>
      </c>
      <c r="M2027" s="34">
        <v>567</v>
      </c>
    </row>
    <row r="2028" spans="1:13" x14ac:dyDescent="0.2">
      <c r="A2028" s="34" t="s">
        <v>102922</v>
      </c>
      <c r="B2028" s="34">
        <v>823</v>
      </c>
      <c r="C2028" s="34">
        <v>858</v>
      </c>
      <c r="D2028" s="34">
        <v>923</v>
      </c>
      <c r="E2028" s="34">
        <v>944</v>
      </c>
      <c r="F2028" s="34">
        <v>851</v>
      </c>
      <c r="G2028" s="34">
        <v>863</v>
      </c>
      <c r="H2028" s="34">
        <v>928</v>
      </c>
      <c r="I2028" s="34">
        <v>887</v>
      </c>
      <c r="J2028" s="34">
        <v>1061</v>
      </c>
      <c r="K2028" s="34">
        <v>759</v>
      </c>
      <c r="L2028" s="34">
        <v>914</v>
      </c>
      <c r="M2028" s="34">
        <v>730</v>
      </c>
    </row>
    <row r="2029" spans="1:13" x14ac:dyDescent="0.2">
      <c r="A2029" s="34" t="s">
        <v>102923</v>
      </c>
      <c r="B2029" s="34">
        <v>799</v>
      </c>
      <c r="C2029" s="34">
        <v>694</v>
      </c>
      <c r="D2029" s="34">
        <v>865</v>
      </c>
      <c r="E2029" s="34">
        <v>772</v>
      </c>
      <c r="F2029" s="34">
        <v>733</v>
      </c>
      <c r="G2029" s="34">
        <v>734</v>
      </c>
      <c r="H2029" s="34">
        <v>897</v>
      </c>
      <c r="I2029" s="34">
        <v>738</v>
      </c>
      <c r="J2029" s="34">
        <v>816</v>
      </c>
      <c r="K2029" s="34">
        <v>635</v>
      </c>
      <c r="L2029" s="34">
        <v>832</v>
      </c>
      <c r="M2029" s="34">
        <v>615</v>
      </c>
    </row>
    <row r="2030" spans="1:13" x14ac:dyDescent="0.2">
      <c r="A2030" s="34" t="s">
        <v>102924</v>
      </c>
      <c r="B2030" s="34">
        <v>437</v>
      </c>
      <c r="C2030" s="34">
        <v>403</v>
      </c>
      <c r="D2030" s="34">
        <v>440</v>
      </c>
      <c r="E2030" s="34">
        <v>539</v>
      </c>
      <c r="F2030" s="34">
        <v>435</v>
      </c>
      <c r="G2030" s="34">
        <v>422</v>
      </c>
      <c r="H2030" s="34">
        <v>505</v>
      </c>
      <c r="I2030" s="34">
        <v>448</v>
      </c>
      <c r="J2030" s="34">
        <v>505</v>
      </c>
      <c r="K2030" s="34">
        <v>370</v>
      </c>
      <c r="L2030" s="34">
        <v>491</v>
      </c>
      <c r="M2030" s="34">
        <v>368</v>
      </c>
    </row>
    <row r="2031" spans="1:13" x14ac:dyDescent="0.2">
      <c r="A2031" s="34" t="s">
        <v>102925</v>
      </c>
      <c r="B2031" s="34">
        <v>415</v>
      </c>
      <c r="C2031" s="34">
        <v>566</v>
      </c>
      <c r="D2031" s="34">
        <v>585</v>
      </c>
      <c r="E2031" s="34">
        <v>625</v>
      </c>
      <c r="F2031" s="34">
        <v>464</v>
      </c>
      <c r="G2031" s="34">
        <v>549</v>
      </c>
      <c r="H2031" s="34">
        <v>562</v>
      </c>
      <c r="I2031" s="34">
        <v>522</v>
      </c>
      <c r="J2031" s="34">
        <v>537</v>
      </c>
      <c r="K2031" s="34">
        <v>458</v>
      </c>
      <c r="L2031" s="34">
        <v>529</v>
      </c>
      <c r="M2031" s="34">
        <v>459</v>
      </c>
    </row>
    <row r="2032" spans="1:13" x14ac:dyDescent="0.2">
      <c r="A2032" s="34" t="s">
        <v>102926</v>
      </c>
      <c r="B2032" s="34">
        <v>663</v>
      </c>
      <c r="C2032" s="34">
        <v>788</v>
      </c>
      <c r="D2032" s="34">
        <v>742</v>
      </c>
      <c r="E2032" s="34">
        <v>812</v>
      </c>
      <c r="F2032" s="34">
        <v>657</v>
      </c>
      <c r="G2032" s="34">
        <v>681</v>
      </c>
      <c r="H2032" s="34">
        <v>763</v>
      </c>
      <c r="I2032" s="34">
        <v>703</v>
      </c>
      <c r="J2032" s="34">
        <v>680</v>
      </c>
      <c r="K2032" s="34">
        <v>603</v>
      </c>
      <c r="L2032" s="34">
        <v>718</v>
      </c>
      <c r="M2032" s="34">
        <v>541</v>
      </c>
    </row>
    <row r="2033" spans="1:13" x14ac:dyDescent="0.2">
      <c r="A2033" s="34" t="s">
        <v>102927</v>
      </c>
      <c r="B2033" s="34">
        <v>429</v>
      </c>
      <c r="C2033" s="34">
        <v>556</v>
      </c>
      <c r="D2033" s="34">
        <v>554</v>
      </c>
      <c r="E2033" s="34">
        <v>594</v>
      </c>
      <c r="F2033" s="34">
        <v>548</v>
      </c>
      <c r="G2033" s="34">
        <v>486</v>
      </c>
      <c r="H2033" s="34">
        <v>605</v>
      </c>
      <c r="I2033" s="34">
        <v>576</v>
      </c>
      <c r="J2033" s="34">
        <v>534</v>
      </c>
      <c r="K2033" s="34">
        <v>444</v>
      </c>
      <c r="L2033" s="34">
        <v>541</v>
      </c>
      <c r="M2033" s="34">
        <v>430</v>
      </c>
    </row>
    <row r="2034" spans="1:13" x14ac:dyDescent="0.2">
      <c r="A2034" s="34" t="s">
        <v>102928</v>
      </c>
      <c r="B2034" s="34">
        <v>983</v>
      </c>
      <c r="C2034" s="34">
        <v>1133</v>
      </c>
      <c r="D2034" s="34">
        <v>1073</v>
      </c>
      <c r="E2034" s="34">
        <v>1181</v>
      </c>
      <c r="F2034" s="34">
        <v>1006</v>
      </c>
      <c r="G2034" s="34">
        <v>1123</v>
      </c>
      <c r="H2034" s="34">
        <v>1265</v>
      </c>
      <c r="I2034" s="34">
        <v>1117</v>
      </c>
      <c r="J2034" s="34">
        <v>1114</v>
      </c>
      <c r="K2034" s="34">
        <v>946</v>
      </c>
      <c r="L2034" s="34">
        <v>1182</v>
      </c>
      <c r="M2034" s="34">
        <v>895</v>
      </c>
    </row>
    <row r="2035" spans="1:13" x14ac:dyDescent="0.2">
      <c r="A2035" s="34" t="s">
        <v>102929</v>
      </c>
      <c r="B2035" s="34">
        <v>481</v>
      </c>
      <c r="C2035" s="34">
        <v>546</v>
      </c>
      <c r="D2035" s="34">
        <v>549</v>
      </c>
      <c r="E2035" s="34">
        <v>589</v>
      </c>
      <c r="F2035" s="34">
        <v>481</v>
      </c>
      <c r="G2035" s="34">
        <v>539</v>
      </c>
      <c r="H2035" s="34">
        <v>514</v>
      </c>
      <c r="I2035" s="34">
        <v>583</v>
      </c>
      <c r="J2035" s="34">
        <v>513</v>
      </c>
      <c r="K2035" s="34">
        <v>469</v>
      </c>
      <c r="L2035" s="34">
        <v>543</v>
      </c>
      <c r="M2035" s="34">
        <v>452</v>
      </c>
    </row>
    <row r="2036" spans="1:13" x14ac:dyDescent="0.2">
      <c r="A2036" s="34" t="s">
        <v>102930</v>
      </c>
      <c r="B2036" s="34">
        <v>531</v>
      </c>
      <c r="C2036" s="34">
        <v>496</v>
      </c>
      <c r="D2036" s="34">
        <v>524</v>
      </c>
      <c r="E2036" s="34">
        <v>627</v>
      </c>
      <c r="F2036" s="34">
        <v>509</v>
      </c>
      <c r="G2036" s="34">
        <v>471</v>
      </c>
      <c r="H2036" s="34">
        <v>579</v>
      </c>
      <c r="I2036" s="34">
        <v>481</v>
      </c>
      <c r="J2036" s="34">
        <v>582</v>
      </c>
      <c r="K2036" s="34">
        <v>398</v>
      </c>
      <c r="L2036" s="34">
        <v>487</v>
      </c>
      <c r="M2036" s="34">
        <v>383</v>
      </c>
    </row>
    <row r="2037" spans="1:13" x14ac:dyDescent="0.2">
      <c r="A2037" s="34" t="s">
        <v>102931</v>
      </c>
      <c r="B2037" s="34">
        <v>544</v>
      </c>
      <c r="C2037" s="34">
        <v>582</v>
      </c>
      <c r="D2037" s="34">
        <v>540</v>
      </c>
      <c r="E2037" s="34">
        <v>575</v>
      </c>
      <c r="F2037" s="34">
        <v>443</v>
      </c>
      <c r="G2037" s="34">
        <v>625</v>
      </c>
      <c r="H2037" s="34">
        <v>668</v>
      </c>
      <c r="I2037" s="34">
        <v>578</v>
      </c>
      <c r="J2037" s="34">
        <v>546</v>
      </c>
      <c r="K2037" s="34">
        <v>439</v>
      </c>
      <c r="L2037" s="34">
        <v>551</v>
      </c>
      <c r="M2037" s="34">
        <v>453</v>
      </c>
    </row>
    <row r="2038" spans="1:13" x14ac:dyDescent="0.2">
      <c r="A2038" s="34" t="s">
        <v>102932</v>
      </c>
      <c r="B2038" s="34">
        <v>440</v>
      </c>
      <c r="C2038" s="34">
        <v>509</v>
      </c>
      <c r="D2038" s="34">
        <v>568</v>
      </c>
      <c r="E2038" s="34">
        <v>458</v>
      </c>
      <c r="F2038" s="34">
        <v>390</v>
      </c>
      <c r="G2038" s="34">
        <v>492</v>
      </c>
      <c r="H2038" s="34">
        <v>526</v>
      </c>
      <c r="I2038" s="34">
        <v>437</v>
      </c>
      <c r="J2038" s="34">
        <v>506</v>
      </c>
      <c r="K2038" s="34">
        <v>415</v>
      </c>
      <c r="L2038" s="34">
        <v>505</v>
      </c>
      <c r="M2038" s="34">
        <v>368</v>
      </c>
    </row>
    <row r="2039" spans="1:13" x14ac:dyDescent="0.2">
      <c r="A2039" s="34" t="s">
        <v>102933</v>
      </c>
      <c r="B2039" s="34">
        <v>442</v>
      </c>
      <c r="C2039" s="34">
        <v>589</v>
      </c>
      <c r="D2039" s="34">
        <v>508</v>
      </c>
      <c r="E2039" s="34">
        <v>571</v>
      </c>
      <c r="F2039" s="34">
        <v>524</v>
      </c>
      <c r="G2039" s="34">
        <v>529</v>
      </c>
      <c r="H2039" s="34">
        <v>530</v>
      </c>
      <c r="I2039" s="34">
        <v>619</v>
      </c>
      <c r="J2039" s="34">
        <v>558</v>
      </c>
      <c r="K2039" s="34">
        <v>456</v>
      </c>
      <c r="L2039" s="34">
        <v>517</v>
      </c>
      <c r="M2039" s="34">
        <v>474</v>
      </c>
    </row>
    <row r="2040" spans="1:13" x14ac:dyDescent="0.2">
      <c r="A2040" s="34" t="s">
        <v>102934</v>
      </c>
      <c r="B2040" s="34">
        <v>514</v>
      </c>
      <c r="C2040" s="34">
        <v>613</v>
      </c>
      <c r="D2040" s="34">
        <v>522</v>
      </c>
      <c r="E2040" s="34">
        <v>696</v>
      </c>
      <c r="F2040" s="34">
        <v>479</v>
      </c>
      <c r="G2040" s="34">
        <v>589</v>
      </c>
      <c r="H2040" s="34">
        <v>593</v>
      </c>
      <c r="I2040" s="34">
        <v>578</v>
      </c>
      <c r="J2040" s="34">
        <v>659</v>
      </c>
      <c r="K2040" s="34">
        <v>561</v>
      </c>
      <c r="L2040" s="34">
        <v>544</v>
      </c>
      <c r="M2040" s="34">
        <v>482</v>
      </c>
    </row>
    <row r="2041" spans="1:13" x14ac:dyDescent="0.2">
      <c r="A2041" s="34" t="s">
        <v>102935</v>
      </c>
      <c r="B2041" s="34">
        <v>683</v>
      </c>
      <c r="C2041" s="34">
        <v>770</v>
      </c>
      <c r="D2041" s="34">
        <v>793</v>
      </c>
      <c r="E2041" s="34">
        <v>788</v>
      </c>
      <c r="F2041" s="34">
        <v>655</v>
      </c>
      <c r="G2041" s="34">
        <v>715</v>
      </c>
      <c r="H2041" s="34">
        <v>814</v>
      </c>
      <c r="I2041" s="34">
        <v>733</v>
      </c>
      <c r="J2041" s="34">
        <v>899</v>
      </c>
      <c r="K2041" s="34">
        <v>582</v>
      </c>
      <c r="L2041" s="34">
        <v>676</v>
      </c>
      <c r="M2041" s="34">
        <v>565</v>
      </c>
    </row>
    <row r="2042" spans="1:13" x14ac:dyDescent="0.2">
      <c r="A2042" s="34" t="s">
        <v>102936</v>
      </c>
      <c r="B2042" s="34">
        <v>620</v>
      </c>
      <c r="C2042" s="34">
        <v>505</v>
      </c>
      <c r="D2042" s="34">
        <v>581</v>
      </c>
      <c r="E2042" s="34">
        <v>532</v>
      </c>
      <c r="F2042" s="34">
        <v>563</v>
      </c>
      <c r="G2042" s="34">
        <v>471</v>
      </c>
      <c r="H2042" s="34">
        <v>622</v>
      </c>
      <c r="I2042" s="34">
        <v>518</v>
      </c>
      <c r="J2042" s="34">
        <v>685</v>
      </c>
      <c r="K2042" s="34">
        <v>443</v>
      </c>
      <c r="L2042" s="34">
        <v>516</v>
      </c>
      <c r="M2042" s="34">
        <v>405</v>
      </c>
    </row>
    <row r="2043" spans="1:13" x14ac:dyDescent="0.2">
      <c r="A2043" s="34" t="s">
        <v>102937</v>
      </c>
      <c r="B2043" s="34">
        <v>567</v>
      </c>
      <c r="C2043" s="34">
        <v>665</v>
      </c>
      <c r="D2043" s="34">
        <v>701</v>
      </c>
      <c r="E2043" s="34">
        <v>709</v>
      </c>
      <c r="F2043" s="34">
        <v>564</v>
      </c>
      <c r="G2043" s="34">
        <v>536</v>
      </c>
      <c r="H2043" s="34">
        <v>683</v>
      </c>
      <c r="I2043" s="34">
        <v>638</v>
      </c>
      <c r="J2043" s="34">
        <v>756</v>
      </c>
      <c r="K2043" s="34">
        <v>508</v>
      </c>
      <c r="L2043" s="34">
        <v>701</v>
      </c>
      <c r="M2043" s="34">
        <v>493</v>
      </c>
    </row>
    <row r="2044" spans="1:13" x14ac:dyDescent="0.2">
      <c r="A2044" s="34" t="s">
        <v>102938</v>
      </c>
      <c r="B2044" s="34">
        <v>602</v>
      </c>
      <c r="C2044" s="34">
        <v>608</v>
      </c>
      <c r="D2044" s="34">
        <v>633</v>
      </c>
      <c r="E2044" s="34">
        <v>669</v>
      </c>
      <c r="F2044" s="34">
        <v>579</v>
      </c>
      <c r="G2044" s="34">
        <v>604</v>
      </c>
      <c r="H2044" s="34">
        <v>713</v>
      </c>
      <c r="I2044" s="34">
        <v>621</v>
      </c>
      <c r="J2044" s="34">
        <v>729</v>
      </c>
      <c r="K2044" s="34">
        <v>552</v>
      </c>
      <c r="L2044" s="34">
        <v>597</v>
      </c>
      <c r="M2044" s="34">
        <v>532</v>
      </c>
    </row>
    <row r="2045" spans="1:13" x14ac:dyDescent="0.2">
      <c r="A2045" s="34" t="s">
        <v>102939</v>
      </c>
      <c r="B2045" s="34">
        <v>732</v>
      </c>
      <c r="C2045" s="34">
        <v>915</v>
      </c>
      <c r="D2045" s="34">
        <v>891</v>
      </c>
      <c r="E2045" s="34">
        <v>864</v>
      </c>
      <c r="F2045" s="34">
        <v>740</v>
      </c>
      <c r="G2045" s="34">
        <v>722</v>
      </c>
      <c r="H2045" s="34">
        <v>915</v>
      </c>
      <c r="I2045" s="34">
        <v>858</v>
      </c>
      <c r="J2045" s="34">
        <v>794</v>
      </c>
      <c r="K2045" s="34">
        <v>693</v>
      </c>
      <c r="L2045" s="34">
        <v>886</v>
      </c>
      <c r="M2045" s="34">
        <v>653</v>
      </c>
    </row>
    <row r="2046" spans="1:13" x14ac:dyDescent="0.2">
      <c r="A2046" s="34" t="s">
        <v>102940</v>
      </c>
      <c r="B2046" s="34">
        <v>580</v>
      </c>
      <c r="C2046" s="34">
        <v>755</v>
      </c>
      <c r="D2046" s="34">
        <v>658</v>
      </c>
      <c r="E2046" s="34">
        <v>734</v>
      </c>
      <c r="F2046" s="34">
        <v>541</v>
      </c>
      <c r="G2046" s="34">
        <v>635</v>
      </c>
      <c r="H2046" s="34">
        <v>741</v>
      </c>
      <c r="I2046" s="34">
        <v>600</v>
      </c>
      <c r="J2046" s="34">
        <v>776</v>
      </c>
      <c r="K2046" s="34">
        <v>512</v>
      </c>
      <c r="L2046" s="34">
        <v>600</v>
      </c>
      <c r="M2046" s="34">
        <v>560</v>
      </c>
    </row>
    <row r="2047" spans="1:13" x14ac:dyDescent="0.2">
      <c r="A2047" s="34" t="s">
        <v>102941</v>
      </c>
      <c r="B2047" s="34">
        <v>370</v>
      </c>
      <c r="C2047" s="34">
        <v>417</v>
      </c>
      <c r="D2047" s="34">
        <v>361</v>
      </c>
      <c r="E2047" s="34">
        <v>471</v>
      </c>
      <c r="F2047" s="34">
        <v>305</v>
      </c>
      <c r="G2047" s="34">
        <v>427</v>
      </c>
      <c r="H2047" s="34">
        <v>469</v>
      </c>
      <c r="I2047" s="34">
        <v>454</v>
      </c>
      <c r="J2047" s="34">
        <v>341</v>
      </c>
      <c r="K2047" s="34">
        <v>338</v>
      </c>
      <c r="L2047" s="34">
        <v>346</v>
      </c>
      <c r="M2047" s="34">
        <v>331</v>
      </c>
    </row>
    <row r="2048" spans="1:13" x14ac:dyDescent="0.2">
      <c r="A2048" s="34" t="s">
        <v>102942</v>
      </c>
      <c r="B2048" s="34">
        <v>575</v>
      </c>
      <c r="C2048" s="34">
        <v>509</v>
      </c>
      <c r="D2048" s="34">
        <v>487</v>
      </c>
      <c r="E2048" s="34">
        <v>618</v>
      </c>
      <c r="F2048" s="34">
        <v>445</v>
      </c>
      <c r="G2048" s="34">
        <v>481</v>
      </c>
      <c r="H2048" s="34">
        <v>655</v>
      </c>
      <c r="I2048" s="34">
        <v>568</v>
      </c>
      <c r="J2048" s="34">
        <v>608</v>
      </c>
      <c r="K2048" s="34">
        <v>478</v>
      </c>
      <c r="L2048" s="34">
        <v>579</v>
      </c>
      <c r="M2048" s="34">
        <v>460</v>
      </c>
    </row>
    <row r="2049" spans="1:13" x14ac:dyDescent="0.2">
      <c r="A2049" s="34" t="s">
        <v>102943</v>
      </c>
      <c r="B2049" s="34">
        <v>739</v>
      </c>
      <c r="C2049" s="34">
        <v>804</v>
      </c>
      <c r="D2049" s="34">
        <v>777</v>
      </c>
      <c r="E2049" s="34">
        <v>896</v>
      </c>
      <c r="F2049" s="34">
        <v>708</v>
      </c>
      <c r="G2049" s="34">
        <v>763</v>
      </c>
      <c r="H2049" s="34">
        <v>828</v>
      </c>
      <c r="I2049" s="34">
        <v>830</v>
      </c>
      <c r="J2049" s="34">
        <v>828</v>
      </c>
      <c r="K2049" s="34">
        <v>663</v>
      </c>
      <c r="L2049" s="34">
        <v>859</v>
      </c>
      <c r="M2049" s="34">
        <v>620</v>
      </c>
    </row>
    <row r="2050" spans="1:13" x14ac:dyDescent="0.2">
      <c r="A2050" s="34" t="s">
        <v>102944</v>
      </c>
      <c r="B2050" s="34">
        <v>517</v>
      </c>
      <c r="C2050" s="34">
        <v>560</v>
      </c>
      <c r="D2050" s="34">
        <v>573</v>
      </c>
      <c r="E2050" s="34">
        <v>586</v>
      </c>
      <c r="F2050" s="34">
        <v>482</v>
      </c>
      <c r="G2050" s="34">
        <v>466</v>
      </c>
      <c r="H2050" s="34">
        <v>516</v>
      </c>
      <c r="I2050" s="34">
        <v>518</v>
      </c>
      <c r="J2050" s="34">
        <v>626</v>
      </c>
      <c r="K2050" s="34">
        <v>424</v>
      </c>
      <c r="L2050" s="34">
        <v>509</v>
      </c>
      <c r="M2050" s="34">
        <v>467</v>
      </c>
    </row>
    <row r="2051" spans="1:13" x14ac:dyDescent="0.2">
      <c r="A2051" s="34" t="s">
        <v>102945</v>
      </c>
      <c r="B2051" s="34">
        <v>414</v>
      </c>
      <c r="C2051" s="34">
        <v>448</v>
      </c>
      <c r="D2051" s="34">
        <v>488</v>
      </c>
      <c r="E2051" s="34">
        <v>465</v>
      </c>
      <c r="F2051" s="34">
        <v>395</v>
      </c>
      <c r="G2051" s="34">
        <v>422</v>
      </c>
      <c r="H2051" s="34">
        <v>499</v>
      </c>
      <c r="I2051" s="34">
        <v>388</v>
      </c>
      <c r="J2051" s="34">
        <v>479</v>
      </c>
      <c r="K2051" s="34">
        <v>333</v>
      </c>
      <c r="L2051" s="34">
        <v>464</v>
      </c>
      <c r="M2051" s="34">
        <v>305</v>
      </c>
    </row>
    <row r="2052" spans="1:13" x14ac:dyDescent="0.2">
      <c r="A2052" s="34" t="s">
        <v>102946</v>
      </c>
      <c r="B2052" s="34">
        <v>572</v>
      </c>
      <c r="C2052" s="34">
        <v>635</v>
      </c>
      <c r="D2052" s="34">
        <v>661</v>
      </c>
      <c r="E2052" s="34">
        <v>649</v>
      </c>
      <c r="F2052" s="34">
        <v>627</v>
      </c>
      <c r="G2052" s="34">
        <v>585</v>
      </c>
      <c r="H2052" s="34">
        <v>643</v>
      </c>
      <c r="I2052" s="34">
        <v>572</v>
      </c>
      <c r="J2052" s="34">
        <v>624</v>
      </c>
      <c r="K2052" s="34">
        <v>546</v>
      </c>
      <c r="L2052" s="34">
        <v>625</v>
      </c>
      <c r="M2052" s="34">
        <v>539</v>
      </c>
    </row>
    <row r="2053" spans="1:13" x14ac:dyDescent="0.2">
      <c r="A2053" s="34" t="s">
        <v>102947</v>
      </c>
      <c r="B2053" s="34">
        <v>457</v>
      </c>
      <c r="C2053" s="34">
        <v>432</v>
      </c>
      <c r="D2053" s="34">
        <v>532</v>
      </c>
      <c r="E2053" s="34">
        <v>445</v>
      </c>
      <c r="F2053" s="34">
        <v>495</v>
      </c>
      <c r="G2053" s="34">
        <v>404</v>
      </c>
      <c r="H2053" s="34">
        <v>496</v>
      </c>
      <c r="I2053" s="34">
        <v>468</v>
      </c>
      <c r="J2053" s="34">
        <v>569</v>
      </c>
      <c r="K2053" s="34">
        <v>331</v>
      </c>
      <c r="L2053" s="34">
        <v>506</v>
      </c>
      <c r="M2053" s="34">
        <v>334</v>
      </c>
    </row>
    <row r="2054" spans="1:13" x14ac:dyDescent="0.2">
      <c r="A2054" s="34" t="s">
        <v>102948</v>
      </c>
      <c r="B2054" s="34">
        <v>670</v>
      </c>
      <c r="C2054" s="34">
        <v>741</v>
      </c>
      <c r="D2054" s="34">
        <v>795</v>
      </c>
      <c r="E2054" s="34">
        <v>781</v>
      </c>
      <c r="F2054" s="34">
        <v>634</v>
      </c>
      <c r="G2054" s="34">
        <v>741</v>
      </c>
      <c r="H2054" s="34">
        <v>748</v>
      </c>
      <c r="I2054" s="34">
        <v>701</v>
      </c>
      <c r="J2054" s="34">
        <v>708</v>
      </c>
      <c r="K2054" s="34">
        <v>602</v>
      </c>
      <c r="L2054" s="34">
        <v>688</v>
      </c>
      <c r="M2054" s="34">
        <v>562</v>
      </c>
    </row>
    <row r="2055" spans="1:13" x14ac:dyDescent="0.2">
      <c r="A2055" s="34" t="s">
        <v>102949</v>
      </c>
      <c r="B2055" s="34">
        <v>505</v>
      </c>
      <c r="C2055" s="34">
        <v>557</v>
      </c>
      <c r="D2055" s="34">
        <v>605</v>
      </c>
      <c r="E2055" s="34">
        <v>637</v>
      </c>
      <c r="F2055" s="34">
        <v>493</v>
      </c>
      <c r="G2055" s="34">
        <v>586</v>
      </c>
      <c r="H2055" s="34">
        <v>710</v>
      </c>
      <c r="I2055" s="34">
        <v>594</v>
      </c>
      <c r="J2055" s="34">
        <v>668</v>
      </c>
      <c r="K2055" s="34">
        <v>504</v>
      </c>
      <c r="L2055" s="34">
        <v>464</v>
      </c>
      <c r="M2055" s="34">
        <v>405</v>
      </c>
    </row>
    <row r="2056" spans="1:13" x14ac:dyDescent="0.2">
      <c r="A2056" s="34" t="s">
        <v>102950</v>
      </c>
      <c r="B2056" s="34">
        <v>795</v>
      </c>
      <c r="C2056" s="34">
        <v>783</v>
      </c>
      <c r="D2056" s="34">
        <v>903</v>
      </c>
      <c r="E2056" s="34">
        <v>926</v>
      </c>
      <c r="F2056" s="34">
        <v>843</v>
      </c>
      <c r="G2056" s="34">
        <v>741</v>
      </c>
      <c r="H2056" s="34">
        <v>919</v>
      </c>
      <c r="I2056" s="34">
        <v>737</v>
      </c>
      <c r="J2056" s="34">
        <v>864</v>
      </c>
      <c r="K2056" s="34">
        <v>691</v>
      </c>
      <c r="L2056" s="34">
        <v>835</v>
      </c>
      <c r="M2056" s="34">
        <v>559</v>
      </c>
    </row>
    <row r="2057" spans="1:13" x14ac:dyDescent="0.2">
      <c r="A2057" s="34" t="s">
        <v>102951</v>
      </c>
      <c r="B2057" s="34">
        <v>275</v>
      </c>
      <c r="C2057" s="34">
        <v>309</v>
      </c>
      <c r="D2057" s="34">
        <v>377</v>
      </c>
      <c r="E2057" s="34">
        <v>380</v>
      </c>
      <c r="F2057" s="34">
        <v>292</v>
      </c>
      <c r="G2057" s="34">
        <v>323</v>
      </c>
      <c r="H2057" s="34">
        <v>366</v>
      </c>
      <c r="I2057" s="34">
        <v>301</v>
      </c>
      <c r="J2057" s="34">
        <v>320</v>
      </c>
      <c r="K2057" s="34">
        <v>283</v>
      </c>
      <c r="L2057" s="34">
        <v>294</v>
      </c>
      <c r="M2057" s="34">
        <v>292</v>
      </c>
    </row>
    <row r="2058" spans="1:13" x14ac:dyDescent="0.2">
      <c r="A2058" s="34" t="s">
        <v>102952</v>
      </c>
      <c r="B2058" s="34">
        <v>241</v>
      </c>
      <c r="C2058" s="34">
        <v>313</v>
      </c>
      <c r="D2058" s="34">
        <v>265</v>
      </c>
      <c r="E2058" s="34">
        <v>342</v>
      </c>
      <c r="F2058" s="34">
        <v>282</v>
      </c>
      <c r="G2058" s="34">
        <v>313</v>
      </c>
      <c r="H2058" s="34">
        <v>261</v>
      </c>
      <c r="I2058" s="34">
        <v>314</v>
      </c>
      <c r="J2058" s="34">
        <v>297</v>
      </c>
      <c r="K2058" s="34">
        <v>269</v>
      </c>
      <c r="L2058" s="34">
        <v>228</v>
      </c>
      <c r="M2058" s="34">
        <v>234</v>
      </c>
    </row>
    <row r="2059" spans="1:13" x14ac:dyDescent="0.2">
      <c r="A2059" s="34" t="s">
        <v>102953</v>
      </c>
      <c r="B2059" s="34">
        <v>475</v>
      </c>
      <c r="C2059" s="34">
        <v>542</v>
      </c>
      <c r="D2059" s="34">
        <v>557</v>
      </c>
      <c r="E2059" s="34">
        <v>600</v>
      </c>
      <c r="F2059" s="34">
        <v>468</v>
      </c>
      <c r="G2059" s="34">
        <v>646</v>
      </c>
      <c r="H2059" s="34">
        <v>556</v>
      </c>
      <c r="I2059" s="34">
        <v>572</v>
      </c>
      <c r="J2059" s="34">
        <v>594</v>
      </c>
      <c r="K2059" s="34">
        <v>439</v>
      </c>
      <c r="L2059" s="34">
        <v>510</v>
      </c>
      <c r="M2059" s="34">
        <v>395</v>
      </c>
    </row>
    <row r="2060" spans="1:13" x14ac:dyDescent="0.2">
      <c r="A2060" s="34" t="s">
        <v>102954</v>
      </c>
      <c r="B2060" s="34">
        <v>458</v>
      </c>
      <c r="C2060" s="34">
        <v>513</v>
      </c>
      <c r="D2060" s="34">
        <v>473</v>
      </c>
      <c r="E2060" s="34">
        <v>562</v>
      </c>
      <c r="F2060" s="34">
        <v>426</v>
      </c>
      <c r="G2060" s="34">
        <v>549</v>
      </c>
      <c r="H2060" s="34">
        <v>497</v>
      </c>
      <c r="I2060" s="34">
        <v>453</v>
      </c>
      <c r="J2060" s="34">
        <v>367</v>
      </c>
      <c r="K2060" s="34">
        <v>405</v>
      </c>
      <c r="L2060" s="34">
        <v>436</v>
      </c>
      <c r="M2060" s="34">
        <v>411</v>
      </c>
    </row>
    <row r="2061" spans="1:13" x14ac:dyDescent="0.2">
      <c r="A2061" s="34" t="s">
        <v>102955</v>
      </c>
      <c r="B2061" s="34">
        <v>532</v>
      </c>
      <c r="C2061" s="34">
        <v>590</v>
      </c>
      <c r="D2061" s="34">
        <v>500</v>
      </c>
      <c r="E2061" s="34">
        <v>588</v>
      </c>
      <c r="F2061" s="34">
        <v>427</v>
      </c>
      <c r="G2061" s="34">
        <v>533</v>
      </c>
      <c r="H2061" s="34">
        <v>600</v>
      </c>
      <c r="I2061" s="34">
        <v>550</v>
      </c>
      <c r="J2061" s="34">
        <v>549</v>
      </c>
      <c r="K2061" s="34">
        <v>435</v>
      </c>
      <c r="L2061" s="34">
        <v>478</v>
      </c>
      <c r="M2061" s="34">
        <v>458</v>
      </c>
    </row>
    <row r="2062" spans="1:13" x14ac:dyDescent="0.2">
      <c r="A2062" s="34" t="s">
        <v>102956</v>
      </c>
      <c r="B2062" s="34">
        <v>596</v>
      </c>
      <c r="C2062" s="34">
        <v>663</v>
      </c>
      <c r="D2062" s="34">
        <v>720</v>
      </c>
      <c r="E2062" s="34">
        <v>677</v>
      </c>
      <c r="F2062" s="34">
        <v>611</v>
      </c>
      <c r="G2062" s="34">
        <v>602</v>
      </c>
      <c r="H2062" s="34">
        <v>707</v>
      </c>
      <c r="I2062" s="34">
        <v>628</v>
      </c>
      <c r="J2062" s="34">
        <v>714</v>
      </c>
      <c r="K2062" s="34">
        <v>513</v>
      </c>
      <c r="L2062" s="34">
        <v>643</v>
      </c>
      <c r="M2062" s="34">
        <v>517</v>
      </c>
    </row>
    <row r="2063" spans="1:13" x14ac:dyDescent="0.2">
      <c r="A2063" s="34" t="s">
        <v>102957</v>
      </c>
      <c r="B2063" s="34">
        <v>497</v>
      </c>
      <c r="C2063" s="34">
        <v>547</v>
      </c>
      <c r="D2063" s="34">
        <v>501</v>
      </c>
      <c r="E2063" s="34">
        <v>669</v>
      </c>
      <c r="F2063" s="34">
        <v>445</v>
      </c>
      <c r="G2063" s="34">
        <v>568</v>
      </c>
      <c r="H2063" s="34">
        <v>561</v>
      </c>
      <c r="I2063" s="34">
        <v>558</v>
      </c>
      <c r="J2063" s="34">
        <v>571</v>
      </c>
      <c r="K2063" s="34">
        <v>481</v>
      </c>
      <c r="L2063" s="34">
        <v>489</v>
      </c>
      <c r="M2063" s="34">
        <v>509</v>
      </c>
    </row>
    <row r="2064" spans="1:13" x14ac:dyDescent="0.2">
      <c r="A2064" s="34" t="s">
        <v>102958</v>
      </c>
      <c r="B2064" s="34">
        <v>226</v>
      </c>
      <c r="C2064" s="34">
        <v>335</v>
      </c>
      <c r="D2064" s="34">
        <v>347</v>
      </c>
      <c r="E2064" s="34">
        <v>338</v>
      </c>
      <c r="F2064" s="34">
        <v>313</v>
      </c>
      <c r="G2064" s="34">
        <v>301</v>
      </c>
      <c r="H2064" s="34">
        <v>370</v>
      </c>
      <c r="I2064" s="34">
        <v>294</v>
      </c>
      <c r="J2064" s="34">
        <v>314</v>
      </c>
      <c r="K2064" s="34">
        <v>246</v>
      </c>
      <c r="L2064" s="34">
        <v>328</v>
      </c>
      <c r="M2064" s="34">
        <v>222</v>
      </c>
    </row>
    <row r="2065" spans="1:13" x14ac:dyDescent="0.2">
      <c r="A2065" s="34" t="s">
        <v>102959</v>
      </c>
      <c r="B2065" s="34">
        <v>975</v>
      </c>
      <c r="C2065" s="34">
        <v>888</v>
      </c>
      <c r="D2065" s="34">
        <v>859</v>
      </c>
      <c r="E2065" s="34">
        <v>986</v>
      </c>
      <c r="F2065" s="34">
        <v>830</v>
      </c>
      <c r="G2065" s="34">
        <v>820</v>
      </c>
      <c r="H2065" s="34">
        <v>882</v>
      </c>
      <c r="I2065" s="34">
        <v>814</v>
      </c>
      <c r="J2065" s="34">
        <v>836</v>
      </c>
      <c r="K2065" s="34">
        <v>735</v>
      </c>
      <c r="L2065" s="34">
        <v>758</v>
      </c>
      <c r="M2065" s="34">
        <v>731</v>
      </c>
    </row>
    <row r="2066" spans="1:13" x14ac:dyDescent="0.2">
      <c r="A2066" s="34" t="s">
        <v>102960</v>
      </c>
      <c r="B2066" s="34">
        <v>780</v>
      </c>
      <c r="C2066" s="34">
        <v>662</v>
      </c>
      <c r="D2066" s="34">
        <v>859</v>
      </c>
      <c r="E2066" s="34">
        <v>807</v>
      </c>
      <c r="F2066" s="34">
        <v>695</v>
      </c>
      <c r="G2066" s="34">
        <v>661</v>
      </c>
      <c r="H2066" s="34">
        <v>748</v>
      </c>
      <c r="I2066" s="34">
        <v>701</v>
      </c>
      <c r="J2066" s="34">
        <v>781</v>
      </c>
      <c r="K2066" s="34">
        <v>612</v>
      </c>
      <c r="L2066" s="34">
        <v>790</v>
      </c>
      <c r="M2066" s="34">
        <v>571</v>
      </c>
    </row>
    <row r="2067" spans="1:13" x14ac:dyDescent="0.2">
      <c r="A2067" s="34" t="s">
        <v>102961</v>
      </c>
      <c r="B2067" s="34">
        <v>1486</v>
      </c>
      <c r="C2067" s="34">
        <v>1612</v>
      </c>
      <c r="D2067" s="34">
        <v>1599</v>
      </c>
      <c r="E2067" s="34">
        <v>1698</v>
      </c>
      <c r="F2067" s="34">
        <v>1482</v>
      </c>
      <c r="G2067" s="34">
        <v>1424</v>
      </c>
      <c r="H2067" s="34">
        <v>1733</v>
      </c>
      <c r="I2067" s="34">
        <v>1630</v>
      </c>
      <c r="J2067" s="34">
        <v>1669</v>
      </c>
      <c r="K2067" s="34">
        <v>1225</v>
      </c>
      <c r="L2067" s="34">
        <v>1427</v>
      </c>
      <c r="M2067" s="34">
        <v>1191</v>
      </c>
    </row>
    <row r="2068" spans="1:13" x14ac:dyDescent="0.2">
      <c r="A2068" s="34" t="s">
        <v>102962</v>
      </c>
      <c r="B2068" s="34">
        <v>436</v>
      </c>
      <c r="C2068" s="34">
        <v>525</v>
      </c>
      <c r="D2068" s="34">
        <v>437</v>
      </c>
      <c r="E2068" s="34">
        <v>543</v>
      </c>
      <c r="F2068" s="34">
        <v>397</v>
      </c>
      <c r="G2068" s="34">
        <v>500</v>
      </c>
      <c r="H2068" s="34">
        <v>452</v>
      </c>
      <c r="I2068" s="34">
        <v>474</v>
      </c>
      <c r="J2068" s="34">
        <v>445</v>
      </c>
      <c r="K2068" s="34">
        <v>433</v>
      </c>
      <c r="L2068" s="34">
        <v>343</v>
      </c>
      <c r="M2068" s="34">
        <v>362</v>
      </c>
    </row>
    <row r="2069" spans="1:13" x14ac:dyDescent="0.2">
      <c r="A2069" s="34" t="s">
        <v>102963</v>
      </c>
      <c r="B2069" s="34">
        <v>305</v>
      </c>
      <c r="C2069" s="34">
        <v>328</v>
      </c>
      <c r="D2069" s="34">
        <v>342</v>
      </c>
      <c r="E2069" s="34">
        <v>487</v>
      </c>
      <c r="F2069" s="34">
        <v>312</v>
      </c>
      <c r="G2069" s="34">
        <v>297</v>
      </c>
      <c r="H2069" s="34">
        <v>378</v>
      </c>
      <c r="I2069" s="34">
        <v>360</v>
      </c>
      <c r="J2069" s="34">
        <v>332</v>
      </c>
      <c r="K2069" s="34">
        <v>315</v>
      </c>
      <c r="L2069" s="34">
        <v>302</v>
      </c>
      <c r="M2069" s="34">
        <v>246</v>
      </c>
    </row>
    <row r="2070" spans="1:13" x14ac:dyDescent="0.2">
      <c r="A2070" s="34" t="s">
        <v>102964</v>
      </c>
      <c r="B2070" s="34">
        <v>444</v>
      </c>
      <c r="C2070" s="34">
        <v>519</v>
      </c>
      <c r="D2070" s="34">
        <v>454</v>
      </c>
      <c r="E2070" s="34">
        <v>568</v>
      </c>
      <c r="F2070" s="34">
        <v>441</v>
      </c>
      <c r="G2070" s="34">
        <v>467</v>
      </c>
      <c r="H2070" s="34">
        <v>507</v>
      </c>
      <c r="I2070" s="34">
        <v>556</v>
      </c>
      <c r="J2070" s="34">
        <v>555</v>
      </c>
      <c r="K2070" s="34">
        <v>399</v>
      </c>
      <c r="L2070" s="34">
        <v>459</v>
      </c>
      <c r="M2070" s="34">
        <v>399</v>
      </c>
    </row>
    <row r="2071" spans="1:13" x14ac:dyDescent="0.2">
      <c r="A2071" s="34" t="s">
        <v>102965</v>
      </c>
      <c r="B2071" s="34">
        <v>386</v>
      </c>
      <c r="C2071" s="34">
        <v>449</v>
      </c>
      <c r="D2071" s="34">
        <v>448</v>
      </c>
      <c r="E2071" s="34">
        <v>458</v>
      </c>
      <c r="F2071" s="34">
        <v>487</v>
      </c>
      <c r="G2071" s="34">
        <v>443</v>
      </c>
      <c r="H2071" s="34">
        <v>443</v>
      </c>
      <c r="I2071" s="34">
        <v>433</v>
      </c>
      <c r="J2071" s="34">
        <v>483</v>
      </c>
      <c r="K2071" s="34">
        <v>370</v>
      </c>
      <c r="L2071" s="34">
        <v>442</v>
      </c>
      <c r="M2071" s="34">
        <v>336</v>
      </c>
    </row>
    <row r="2072" spans="1:13" x14ac:dyDescent="0.2">
      <c r="A2072" s="34" t="s">
        <v>102966</v>
      </c>
      <c r="B2072" s="34">
        <v>305</v>
      </c>
      <c r="C2072" s="34">
        <v>330</v>
      </c>
      <c r="D2072" s="34">
        <v>316</v>
      </c>
      <c r="E2072" s="34">
        <v>367</v>
      </c>
      <c r="F2072" s="34">
        <v>343</v>
      </c>
      <c r="G2072" s="34">
        <v>301</v>
      </c>
      <c r="H2072" s="34">
        <v>320</v>
      </c>
      <c r="I2072" s="34">
        <v>342</v>
      </c>
      <c r="J2072" s="34">
        <v>286</v>
      </c>
      <c r="K2072" s="34">
        <v>266</v>
      </c>
      <c r="L2072" s="34">
        <v>307</v>
      </c>
      <c r="M2072" s="34">
        <v>248</v>
      </c>
    </row>
    <row r="2073" spans="1:13" x14ac:dyDescent="0.2">
      <c r="A2073" s="34" t="s">
        <v>102967</v>
      </c>
      <c r="B2073" s="34">
        <v>289</v>
      </c>
      <c r="C2073" s="34">
        <v>297</v>
      </c>
      <c r="D2073" s="34">
        <v>408</v>
      </c>
      <c r="E2073" s="34">
        <v>352</v>
      </c>
      <c r="F2073" s="34">
        <v>308</v>
      </c>
      <c r="G2073" s="34">
        <v>277</v>
      </c>
      <c r="H2073" s="34">
        <v>346</v>
      </c>
      <c r="I2073" s="34">
        <v>289</v>
      </c>
      <c r="J2073" s="34">
        <v>346</v>
      </c>
      <c r="K2073" s="34">
        <v>260</v>
      </c>
      <c r="L2073" s="34">
        <v>354</v>
      </c>
      <c r="M2073" s="34">
        <v>264</v>
      </c>
    </row>
    <row r="2074" spans="1:13" x14ac:dyDescent="0.2">
      <c r="A2074" s="34" t="s">
        <v>102968</v>
      </c>
      <c r="B2074" s="34">
        <v>478</v>
      </c>
      <c r="C2074" s="34">
        <v>452</v>
      </c>
      <c r="D2074" s="34">
        <v>459</v>
      </c>
      <c r="E2074" s="34">
        <v>467</v>
      </c>
      <c r="F2074" s="34">
        <v>430</v>
      </c>
      <c r="G2074" s="34">
        <v>437</v>
      </c>
      <c r="H2074" s="34">
        <v>489</v>
      </c>
      <c r="I2074" s="34">
        <v>468</v>
      </c>
      <c r="J2074" s="34">
        <v>532</v>
      </c>
      <c r="K2074" s="34">
        <v>407</v>
      </c>
      <c r="L2074" s="34">
        <v>497</v>
      </c>
      <c r="M2074" s="34">
        <v>400</v>
      </c>
    </row>
    <row r="2075" spans="1:13" x14ac:dyDescent="0.2">
      <c r="A2075" s="34" t="s">
        <v>102969</v>
      </c>
      <c r="B2075" s="34">
        <v>146</v>
      </c>
      <c r="C2075" s="34">
        <v>135</v>
      </c>
      <c r="D2075" s="34">
        <v>136</v>
      </c>
      <c r="E2075" s="34">
        <v>158</v>
      </c>
      <c r="F2075" s="34">
        <v>149</v>
      </c>
      <c r="G2075" s="34">
        <v>106</v>
      </c>
      <c r="H2075" s="34">
        <v>165</v>
      </c>
      <c r="I2075" s="34">
        <v>173</v>
      </c>
      <c r="J2075" s="34">
        <v>166</v>
      </c>
      <c r="K2075" s="34">
        <v>111</v>
      </c>
      <c r="L2075" s="34">
        <v>189</v>
      </c>
      <c r="M2075" s="34">
        <v>83</v>
      </c>
    </row>
    <row r="2076" spans="1:13" x14ac:dyDescent="0.2">
      <c r="A2076" s="34" t="s">
        <v>102970</v>
      </c>
      <c r="B2076" s="34">
        <v>311</v>
      </c>
      <c r="C2076" s="34">
        <v>326</v>
      </c>
      <c r="D2076" s="34">
        <v>385</v>
      </c>
      <c r="E2076" s="34">
        <v>375</v>
      </c>
      <c r="F2076" s="34">
        <v>370</v>
      </c>
      <c r="G2076" s="34">
        <v>450</v>
      </c>
      <c r="H2076" s="34">
        <v>443</v>
      </c>
      <c r="I2076" s="34">
        <v>404</v>
      </c>
      <c r="J2076" s="34">
        <v>415</v>
      </c>
      <c r="K2076" s="34">
        <v>360</v>
      </c>
      <c r="L2076" s="34">
        <v>451</v>
      </c>
      <c r="M2076" s="34">
        <v>336</v>
      </c>
    </row>
    <row r="2077" spans="1:13" x14ac:dyDescent="0.2">
      <c r="A2077" s="34" t="s">
        <v>102971</v>
      </c>
      <c r="B2077" s="34">
        <v>374</v>
      </c>
      <c r="C2077" s="34">
        <v>413</v>
      </c>
      <c r="D2077" s="34">
        <v>431</v>
      </c>
      <c r="E2077" s="34">
        <v>429</v>
      </c>
      <c r="F2077" s="34">
        <v>350</v>
      </c>
      <c r="G2077" s="34">
        <v>408</v>
      </c>
      <c r="H2077" s="34">
        <v>437</v>
      </c>
      <c r="I2077" s="34">
        <v>425</v>
      </c>
      <c r="J2077" s="34">
        <v>443</v>
      </c>
      <c r="K2077" s="34">
        <v>350</v>
      </c>
      <c r="L2077" s="34">
        <v>360</v>
      </c>
      <c r="M2077" s="34">
        <v>290</v>
      </c>
    </row>
    <row r="2078" spans="1:13" x14ac:dyDescent="0.2">
      <c r="A2078" s="34" t="s">
        <v>102972</v>
      </c>
      <c r="B2078" s="34">
        <v>337</v>
      </c>
      <c r="C2078" s="34">
        <v>382</v>
      </c>
      <c r="D2078" s="34">
        <v>401</v>
      </c>
      <c r="E2078" s="34">
        <v>434</v>
      </c>
      <c r="F2078" s="34">
        <v>357</v>
      </c>
      <c r="G2078" s="34">
        <v>366</v>
      </c>
      <c r="H2078" s="34">
        <v>429</v>
      </c>
      <c r="I2078" s="34">
        <v>384</v>
      </c>
      <c r="J2078" s="34">
        <v>458</v>
      </c>
      <c r="K2078" s="34">
        <v>310</v>
      </c>
      <c r="L2078" s="34">
        <v>381</v>
      </c>
      <c r="M2078" s="34">
        <v>305</v>
      </c>
    </row>
    <row r="2079" spans="1:13" x14ac:dyDescent="0.2">
      <c r="A2079" s="34" t="s">
        <v>102973</v>
      </c>
      <c r="B2079" s="34">
        <v>660</v>
      </c>
      <c r="C2079" s="34">
        <v>610</v>
      </c>
      <c r="D2079" s="34">
        <v>576</v>
      </c>
      <c r="E2079" s="34">
        <v>600</v>
      </c>
      <c r="F2079" s="34">
        <v>481</v>
      </c>
      <c r="G2079" s="34">
        <v>589</v>
      </c>
      <c r="H2079" s="34">
        <v>658</v>
      </c>
      <c r="I2079" s="34">
        <v>558</v>
      </c>
      <c r="J2079" s="34">
        <v>593</v>
      </c>
      <c r="K2079" s="34">
        <v>500</v>
      </c>
      <c r="L2079" s="34">
        <v>584</v>
      </c>
      <c r="M2079" s="34">
        <v>447</v>
      </c>
    </row>
    <row r="2080" spans="1:13" x14ac:dyDescent="0.2">
      <c r="A2080" s="34" t="s">
        <v>102974</v>
      </c>
      <c r="B2080" s="34">
        <v>688</v>
      </c>
      <c r="C2080" s="34">
        <v>685</v>
      </c>
      <c r="D2080" s="34">
        <v>719</v>
      </c>
      <c r="E2080" s="34">
        <v>797</v>
      </c>
      <c r="F2080" s="34">
        <v>705</v>
      </c>
      <c r="G2080" s="34">
        <v>677</v>
      </c>
      <c r="H2080" s="34">
        <v>747</v>
      </c>
      <c r="I2080" s="34">
        <v>761</v>
      </c>
      <c r="J2080" s="34">
        <v>758</v>
      </c>
      <c r="K2080" s="34">
        <v>627</v>
      </c>
      <c r="L2080" s="34">
        <v>656</v>
      </c>
      <c r="M2080" s="34">
        <v>600</v>
      </c>
    </row>
    <row r="2081" spans="1:13" x14ac:dyDescent="0.2">
      <c r="A2081" s="34" t="s">
        <v>102975</v>
      </c>
      <c r="B2081" s="34">
        <v>491</v>
      </c>
      <c r="C2081" s="34">
        <v>569</v>
      </c>
      <c r="D2081" s="34">
        <v>664</v>
      </c>
      <c r="E2081" s="34">
        <v>662</v>
      </c>
      <c r="F2081" s="34">
        <v>639</v>
      </c>
      <c r="G2081" s="34">
        <v>570</v>
      </c>
      <c r="H2081" s="34">
        <v>683</v>
      </c>
      <c r="I2081" s="34">
        <v>741</v>
      </c>
      <c r="J2081" s="34">
        <v>689</v>
      </c>
      <c r="K2081" s="34">
        <v>518</v>
      </c>
      <c r="L2081" s="34">
        <v>651</v>
      </c>
      <c r="M2081" s="34">
        <v>493</v>
      </c>
    </row>
    <row r="2082" spans="1:13" x14ac:dyDescent="0.2">
      <c r="A2082" s="34" t="s">
        <v>102976</v>
      </c>
      <c r="B2082" s="34">
        <v>1429</v>
      </c>
      <c r="C2082" s="34">
        <v>1500</v>
      </c>
      <c r="D2082" s="34">
        <v>1643</v>
      </c>
      <c r="E2082" s="34">
        <v>1466</v>
      </c>
      <c r="F2082" s="34">
        <v>1406</v>
      </c>
      <c r="G2082" s="34">
        <v>1352</v>
      </c>
      <c r="H2082" s="34">
        <v>1591</v>
      </c>
      <c r="I2082" s="34">
        <v>1520</v>
      </c>
      <c r="J2082" s="34">
        <v>1651</v>
      </c>
      <c r="K2082" s="34">
        <v>1148</v>
      </c>
      <c r="L2082" s="34">
        <v>1468</v>
      </c>
      <c r="M2082" s="34">
        <v>1180</v>
      </c>
    </row>
    <row r="2083" spans="1:13" x14ac:dyDescent="0.2">
      <c r="A2083" s="34" t="s">
        <v>102977</v>
      </c>
      <c r="B2083" s="34">
        <v>520</v>
      </c>
      <c r="C2083" s="34">
        <v>475</v>
      </c>
      <c r="D2083" s="34">
        <v>536</v>
      </c>
      <c r="E2083" s="34">
        <v>574</v>
      </c>
      <c r="F2083" s="34">
        <v>488</v>
      </c>
      <c r="G2083" s="34">
        <v>441</v>
      </c>
      <c r="H2083" s="34">
        <v>547</v>
      </c>
      <c r="I2083" s="34">
        <v>400</v>
      </c>
      <c r="J2083" s="34">
        <v>448</v>
      </c>
      <c r="K2083" s="34">
        <v>405</v>
      </c>
      <c r="L2083" s="34">
        <v>472</v>
      </c>
      <c r="M2083" s="34">
        <v>372</v>
      </c>
    </row>
    <row r="2084" spans="1:13" x14ac:dyDescent="0.2">
      <c r="A2084" s="34" t="s">
        <v>102978</v>
      </c>
      <c r="B2084" s="34">
        <v>282</v>
      </c>
      <c r="C2084" s="34">
        <v>257</v>
      </c>
      <c r="D2084" s="34">
        <v>264</v>
      </c>
      <c r="E2084" s="34">
        <v>294</v>
      </c>
      <c r="F2084" s="34">
        <v>235</v>
      </c>
      <c r="G2084" s="34">
        <v>242</v>
      </c>
      <c r="H2084" s="34">
        <v>313</v>
      </c>
      <c r="I2084" s="34">
        <v>218</v>
      </c>
      <c r="J2084" s="34">
        <v>240</v>
      </c>
      <c r="K2084" s="34">
        <v>218</v>
      </c>
      <c r="L2084" s="34">
        <v>221</v>
      </c>
      <c r="M2084" s="34">
        <v>191</v>
      </c>
    </row>
    <row r="2085" spans="1:13" x14ac:dyDescent="0.2">
      <c r="A2085" s="34" t="s">
        <v>102979</v>
      </c>
      <c r="B2085" s="34">
        <v>766</v>
      </c>
      <c r="C2085" s="34">
        <v>870</v>
      </c>
      <c r="D2085" s="34">
        <v>846</v>
      </c>
      <c r="E2085" s="34">
        <v>944</v>
      </c>
      <c r="F2085" s="34">
        <v>790</v>
      </c>
      <c r="G2085" s="34">
        <v>980</v>
      </c>
      <c r="H2085" s="34">
        <v>992</v>
      </c>
      <c r="I2085" s="34">
        <v>947</v>
      </c>
      <c r="J2085" s="34">
        <v>962</v>
      </c>
      <c r="K2085" s="34">
        <v>800</v>
      </c>
      <c r="L2085" s="34">
        <v>810</v>
      </c>
      <c r="M2085" s="34">
        <v>681</v>
      </c>
    </row>
    <row r="2086" spans="1:13" x14ac:dyDescent="0.2">
      <c r="A2086" s="34" t="s">
        <v>102980</v>
      </c>
      <c r="B2086" s="34">
        <v>438</v>
      </c>
      <c r="C2086" s="34">
        <v>413</v>
      </c>
      <c r="D2086" s="34">
        <v>432</v>
      </c>
      <c r="E2086" s="34">
        <v>441</v>
      </c>
      <c r="F2086" s="34">
        <v>436</v>
      </c>
      <c r="G2086" s="34">
        <v>393</v>
      </c>
      <c r="H2086" s="34">
        <v>450</v>
      </c>
      <c r="I2086" s="34">
        <v>416</v>
      </c>
      <c r="J2086" s="34">
        <v>470</v>
      </c>
      <c r="K2086" s="34">
        <v>331</v>
      </c>
      <c r="L2086" s="34">
        <v>551</v>
      </c>
      <c r="M2086" s="34">
        <v>329</v>
      </c>
    </row>
    <row r="2087" spans="1:13" x14ac:dyDescent="0.2">
      <c r="A2087" s="34" t="s">
        <v>102981</v>
      </c>
      <c r="B2087" s="34">
        <v>322</v>
      </c>
      <c r="C2087" s="34">
        <v>374</v>
      </c>
      <c r="D2087" s="34">
        <v>397</v>
      </c>
      <c r="E2087" s="34">
        <v>429</v>
      </c>
      <c r="F2087" s="34">
        <v>369</v>
      </c>
      <c r="G2087" s="34">
        <v>331</v>
      </c>
      <c r="H2087" s="34">
        <v>442</v>
      </c>
      <c r="I2087" s="34">
        <v>353</v>
      </c>
      <c r="J2087" s="34">
        <v>381</v>
      </c>
      <c r="K2087" s="34">
        <v>284</v>
      </c>
      <c r="L2087" s="34">
        <v>379</v>
      </c>
      <c r="M2087" s="34">
        <v>276</v>
      </c>
    </row>
    <row r="2088" spans="1:13" x14ac:dyDescent="0.2">
      <c r="A2088" s="34" t="s">
        <v>102982</v>
      </c>
      <c r="B2088" s="34">
        <v>214</v>
      </c>
      <c r="C2088" s="34">
        <v>302</v>
      </c>
      <c r="D2088" s="34">
        <v>340</v>
      </c>
      <c r="E2088" s="34">
        <v>347</v>
      </c>
      <c r="F2088" s="34">
        <v>280</v>
      </c>
      <c r="G2088" s="34">
        <v>307</v>
      </c>
      <c r="H2088" s="34">
        <v>387</v>
      </c>
      <c r="I2088" s="34">
        <v>379</v>
      </c>
      <c r="J2088" s="34">
        <v>368</v>
      </c>
      <c r="K2088" s="34">
        <v>292</v>
      </c>
      <c r="L2088" s="34">
        <v>281</v>
      </c>
      <c r="M2088" s="34">
        <v>308</v>
      </c>
    </row>
    <row r="2089" spans="1:13" x14ac:dyDescent="0.2">
      <c r="A2089" s="34" t="s">
        <v>102983</v>
      </c>
      <c r="B2089" s="34">
        <v>503</v>
      </c>
      <c r="C2089" s="34">
        <v>494</v>
      </c>
      <c r="D2089" s="34">
        <v>446</v>
      </c>
      <c r="E2089" s="34">
        <v>482</v>
      </c>
      <c r="F2089" s="34">
        <v>601</v>
      </c>
      <c r="G2089" s="34">
        <v>403</v>
      </c>
      <c r="H2089" s="34">
        <v>423</v>
      </c>
      <c r="I2089" s="34">
        <v>477</v>
      </c>
      <c r="J2089" s="34">
        <v>443</v>
      </c>
      <c r="K2089" s="34">
        <v>439</v>
      </c>
      <c r="L2089" s="34">
        <v>410</v>
      </c>
      <c r="M2089" s="34">
        <v>379</v>
      </c>
    </row>
    <row r="2090" spans="1:13" x14ac:dyDescent="0.2">
      <c r="A2090" s="34" t="s">
        <v>102984</v>
      </c>
      <c r="B2090" s="34">
        <v>339</v>
      </c>
      <c r="C2090" s="34">
        <v>351</v>
      </c>
      <c r="D2090" s="34">
        <v>359</v>
      </c>
      <c r="E2090" s="34">
        <v>410</v>
      </c>
      <c r="F2090" s="34">
        <v>356</v>
      </c>
      <c r="G2090" s="34">
        <v>371</v>
      </c>
      <c r="H2090" s="34">
        <v>377</v>
      </c>
      <c r="I2090" s="34">
        <v>335</v>
      </c>
      <c r="J2090" s="34">
        <v>332</v>
      </c>
      <c r="K2090" s="34">
        <v>250</v>
      </c>
      <c r="L2090" s="34">
        <v>347</v>
      </c>
      <c r="M2090" s="34">
        <v>270</v>
      </c>
    </row>
    <row r="2091" spans="1:13" x14ac:dyDescent="0.2">
      <c r="A2091" s="34" t="s">
        <v>102985</v>
      </c>
      <c r="B2091" s="34">
        <v>605</v>
      </c>
      <c r="C2091" s="34">
        <v>623</v>
      </c>
      <c r="D2091" s="34">
        <v>584</v>
      </c>
      <c r="E2091" s="34">
        <v>594</v>
      </c>
      <c r="F2091" s="34">
        <v>533</v>
      </c>
      <c r="G2091" s="34">
        <v>514</v>
      </c>
      <c r="H2091" s="34">
        <v>683</v>
      </c>
      <c r="I2091" s="34">
        <v>576</v>
      </c>
      <c r="J2091" s="34">
        <v>623</v>
      </c>
      <c r="K2091" s="34">
        <v>490</v>
      </c>
      <c r="L2091" s="34">
        <v>569</v>
      </c>
      <c r="M2091" s="34">
        <v>440</v>
      </c>
    </row>
    <row r="2092" spans="1:13" x14ac:dyDescent="0.2">
      <c r="A2092" s="34" t="s">
        <v>102986</v>
      </c>
      <c r="B2092" s="34">
        <v>929</v>
      </c>
      <c r="C2092" s="34">
        <v>923</v>
      </c>
      <c r="D2092" s="34">
        <v>1107</v>
      </c>
      <c r="E2092" s="34">
        <v>991</v>
      </c>
      <c r="F2092" s="34">
        <v>921</v>
      </c>
      <c r="G2092" s="34">
        <v>828</v>
      </c>
      <c r="H2092" s="34">
        <v>1195</v>
      </c>
      <c r="I2092" s="34">
        <v>886</v>
      </c>
      <c r="J2092" s="34">
        <v>1058</v>
      </c>
      <c r="K2092" s="34">
        <v>791</v>
      </c>
      <c r="L2092" s="34">
        <v>1094</v>
      </c>
      <c r="M2092" s="34">
        <v>697</v>
      </c>
    </row>
    <row r="2093" spans="1:13" x14ac:dyDescent="0.2">
      <c r="A2093" s="34" t="s">
        <v>102987</v>
      </c>
      <c r="B2093" s="34">
        <v>669</v>
      </c>
      <c r="C2093" s="34">
        <v>731</v>
      </c>
      <c r="D2093" s="34">
        <v>682</v>
      </c>
      <c r="E2093" s="34">
        <v>779</v>
      </c>
      <c r="F2093" s="34">
        <v>705</v>
      </c>
      <c r="G2093" s="34">
        <v>625</v>
      </c>
      <c r="H2093" s="34">
        <v>794</v>
      </c>
      <c r="I2093" s="34">
        <v>687</v>
      </c>
      <c r="J2093" s="34">
        <v>728</v>
      </c>
      <c r="K2093" s="34">
        <v>598</v>
      </c>
      <c r="L2093" s="34">
        <v>629</v>
      </c>
      <c r="M2093" s="34">
        <v>527</v>
      </c>
    </row>
    <row r="2094" spans="1:13" x14ac:dyDescent="0.2">
      <c r="A2094" s="34" t="s">
        <v>102988</v>
      </c>
      <c r="B2094" s="34">
        <v>170</v>
      </c>
      <c r="C2094" s="34">
        <v>222</v>
      </c>
      <c r="D2094" s="34">
        <v>256</v>
      </c>
      <c r="E2094" s="34">
        <v>297</v>
      </c>
      <c r="F2094" s="34">
        <v>168</v>
      </c>
      <c r="G2094" s="34">
        <v>278</v>
      </c>
      <c r="H2094" s="34">
        <v>258</v>
      </c>
      <c r="I2094" s="34">
        <v>239</v>
      </c>
      <c r="J2094" s="34">
        <v>239</v>
      </c>
      <c r="K2094" s="34">
        <v>213</v>
      </c>
      <c r="L2094" s="34">
        <v>154</v>
      </c>
      <c r="M2094" s="34">
        <v>226</v>
      </c>
    </row>
    <row r="2095" spans="1:13" x14ac:dyDescent="0.2">
      <c r="A2095" s="34" t="s">
        <v>102989</v>
      </c>
      <c r="B2095" s="34">
        <v>333</v>
      </c>
      <c r="C2095" s="34">
        <v>397</v>
      </c>
      <c r="D2095" s="34">
        <v>338</v>
      </c>
      <c r="E2095" s="34">
        <v>435</v>
      </c>
      <c r="F2095" s="34">
        <v>338</v>
      </c>
      <c r="G2095" s="34">
        <v>382</v>
      </c>
      <c r="H2095" s="34">
        <v>375</v>
      </c>
      <c r="I2095" s="34">
        <v>423</v>
      </c>
      <c r="J2095" s="34">
        <v>395</v>
      </c>
      <c r="K2095" s="34">
        <v>376</v>
      </c>
      <c r="L2095" s="34">
        <v>418</v>
      </c>
      <c r="M2095" s="34">
        <v>334</v>
      </c>
    </row>
    <row r="2096" spans="1:13" x14ac:dyDescent="0.2">
      <c r="A2096" s="34" t="s">
        <v>102990</v>
      </c>
      <c r="B2096" s="34">
        <v>265</v>
      </c>
      <c r="C2096" s="34">
        <v>312</v>
      </c>
      <c r="D2096" s="34">
        <v>328</v>
      </c>
      <c r="E2096" s="34">
        <v>350</v>
      </c>
      <c r="F2096" s="34">
        <v>329</v>
      </c>
      <c r="G2096" s="34">
        <v>269</v>
      </c>
      <c r="H2096" s="34">
        <v>369</v>
      </c>
      <c r="I2096" s="34">
        <v>282</v>
      </c>
      <c r="J2096" s="34">
        <v>395</v>
      </c>
      <c r="K2096" s="34">
        <v>256</v>
      </c>
      <c r="L2096" s="34">
        <v>306</v>
      </c>
      <c r="M2096" s="34">
        <v>240</v>
      </c>
    </row>
    <row r="2097" spans="1:13" x14ac:dyDescent="0.2">
      <c r="A2097" s="34" t="s">
        <v>102991</v>
      </c>
      <c r="B2097" s="34">
        <v>174</v>
      </c>
      <c r="C2097" s="34">
        <v>256</v>
      </c>
      <c r="D2097" s="34">
        <v>232</v>
      </c>
      <c r="E2097" s="34">
        <v>285</v>
      </c>
      <c r="F2097" s="34">
        <v>161</v>
      </c>
      <c r="G2097" s="34">
        <v>259</v>
      </c>
      <c r="H2097" s="34">
        <v>227</v>
      </c>
      <c r="I2097" s="34">
        <v>268</v>
      </c>
      <c r="J2097" s="34">
        <v>228</v>
      </c>
      <c r="K2097" s="34">
        <v>210</v>
      </c>
      <c r="L2097" s="34">
        <v>177</v>
      </c>
      <c r="M2097" s="34">
        <v>187</v>
      </c>
    </row>
    <row r="2098" spans="1:13" x14ac:dyDescent="0.2">
      <c r="A2098" s="34" t="s">
        <v>102992</v>
      </c>
      <c r="B2098" s="34">
        <v>399</v>
      </c>
      <c r="C2098" s="34">
        <v>298</v>
      </c>
      <c r="D2098" s="34">
        <v>377</v>
      </c>
      <c r="E2098" s="34">
        <v>340</v>
      </c>
      <c r="F2098" s="34">
        <v>332</v>
      </c>
      <c r="G2098" s="34">
        <v>342</v>
      </c>
      <c r="H2098" s="34">
        <v>462</v>
      </c>
      <c r="I2098" s="34">
        <v>279</v>
      </c>
      <c r="J2098" s="34">
        <v>390</v>
      </c>
      <c r="K2098" s="34">
        <v>309</v>
      </c>
      <c r="L2098" s="34">
        <v>280</v>
      </c>
      <c r="M2098" s="34">
        <v>273</v>
      </c>
    </row>
    <row r="2099" spans="1:13" x14ac:dyDescent="0.2">
      <c r="A2099" s="34" t="s">
        <v>102993</v>
      </c>
      <c r="B2099" s="34">
        <v>583</v>
      </c>
      <c r="C2099" s="34">
        <v>699</v>
      </c>
      <c r="D2099" s="34">
        <v>748</v>
      </c>
      <c r="E2099" s="34">
        <v>720</v>
      </c>
      <c r="F2099" s="34">
        <v>615</v>
      </c>
      <c r="G2099" s="34">
        <v>616</v>
      </c>
      <c r="H2099" s="34">
        <v>730</v>
      </c>
      <c r="I2099" s="34">
        <v>695</v>
      </c>
      <c r="J2099" s="34">
        <v>705</v>
      </c>
      <c r="K2099" s="34">
        <v>510</v>
      </c>
      <c r="L2099" s="34">
        <v>643</v>
      </c>
      <c r="M2099" s="34">
        <v>490</v>
      </c>
    </row>
    <row r="2100" spans="1:13" x14ac:dyDescent="0.2">
      <c r="A2100" s="34" t="s">
        <v>102994</v>
      </c>
      <c r="B2100" s="34">
        <v>206</v>
      </c>
      <c r="C2100" s="34">
        <v>291</v>
      </c>
      <c r="D2100" s="34">
        <v>292</v>
      </c>
      <c r="E2100" s="34">
        <v>298</v>
      </c>
      <c r="F2100" s="34">
        <v>263</v>
      </c>
      <c r="G2100" s="34">
        <v>258</v>
      </c>
      <c r="H2100" s="34">
        <v>313</v>
      </c>
      <c r="I2100" s="34">
        <v>303</v>
      </c>
      <c r="J2100" s="34">
        <v>413</v>
      </c>
      <c r="K2100" s="34">
        <v>207</v>
      </c>
      <c r="L2100" s="34">
        <v>284</v>
      </c>
      <c r="M2100" s="34">
        <v>229</v>
      </c>
    </row>
    <row r="2101" spans="1:13" x14ac:dyDescent="0.2">
      <c r="A2101" s="34" t="s">
        <v>102995</v>
      </c>
      <c r="B2101" s="34">
        <v>389</v>
      </c>
      <c r="C2101" s="34">
        <v>416</v>
      </c>
      <c r="D2101" s="34">
        <v>378</v>
      </c>
      <c r="E2101" s="34">
        <v>458</v>
      </c>
      <c r="F2101" s="34">
        <v>346</v>
      </c>
      <c r="G2101" s="34">
        <v>381</v>
      </c>
      <c r="H2101" s="34">
        <v>416</v>
      </c>
      <c r="I2101" s="34">
        <v>397</v>
      </c>
      <c r="J2101" s="34">
        <v>322</v>
      </c>
      <c r="K2101" s="34">
        <v>285</v>
      </c>
      <c r="L2101" s="34">
        <v>352</v>
      </c>
      <c r="M2101" s="34">
        <v>265</v>
      </c>
    </row>
    <row r="2102" spans="1:13" x14ac:dyDescent="0.2">
      <c r="A2102" s="34" t="s">
        <v>102996</v>
      </c>
      <c r="B2102" s="34">
        <v>999</v>
      </c>
      <c r="C2102" s="34">
        <v>1079</v>
      </c>
      <c r="D2102" s="34">
        <v>1128</v>
      </c>
      <c r="E2102" s="34">
        <v>1222</v>
      </c>
      <c r="F2102" s="34">
        <v>1027</v>
      </c>
      <c r="G2102" s="34">
        <v>1029</v>
      </c>
      <c r="H2102" s="34">
        <v>1318</v>
      </c>
      <c r="I2102" s="34">
        <v>1089</v>
      </c>
      <c r="J2102" s="34">
        <v>1138</v>
      </c>
      <c r="K2102" s="34">
        <v>973</v>
      </c>
      <c r="L2102" s="34">
        <v>999</v>
      </c>
      <c r="M2102" s="34">
        <v>808</v>
      </c>
    </row>
    <row r="2103" spans="1:13" x14ac:dyDescent="0.2">
      <c r="A2103" s="34" t="s">
        <v>102997</v>
      </c>
      <c r="B2103" s="34">
        <v>2833</v>
      </c>
      <c r="C2103" s="34">
        <v>2927</v>
      </c>
      <c r="D2103" s="34">
        <v>2972</v>
      </c>
      <c r="E2103" s="34">
        <v>3000</v>
      </c>
      <c r="F2103" s="34">
        <v>2671</v>
      </c>
      <c r="G2103" s="34">
        <v>2766</v>
      </c>
      <c r="H2103" s="34">
        <v>3100</v>
      </c>
      <c r="I2103" s="34">
        <v>2810</v>
      </c>
      <c r="J2103" s="34">
        <v>3052</v>
      </c>
      <c r="K2103" s="34">
        <v>2415</v>
      </c>
      <c r="L2103" s="34">
        <v>2974</v>
      </c>
      <c r="M2103" s="34">
        <v>2262</v>
      </c>
    </row>
    <row r="2104" spans="1:13" x14ac:dyDescent="0.2">
      <c r="A2104" s="34" t="s">
        <v>102998</v>
      </c>
      <c r="B2104" s="34">
        <v>890</v>
      </c>
      <c r="C2104" s="34">
        <v>988</v>
      </c>
      <c r="D2104" s="34">
        <v>972</v>
      </c>
      <c r="E2104" s="34">
        <v>1118</v>
      </c>
      <c r="F2104" s="34">
        <v>841</v>
      </c>
      <c r="G2104" s="34">
        <v>1015</v>
      </c>
      <c r="H2104" s="34">
        <v>987</v>
      </c>
      <c r="I2104" s="34">
        <v>969</v>
      </c>
      <c r="J2104" s="34">
        <v>913</v>
      </c>
      <c r="K2104" s="34">
        <v>795</v>
      </c>
      <c r="L2104" s="34">
        <v>886</v>
      </c>
      <c r="M2104" s="34">
        <v>844</v>
      </c>
    </row>
    <row r="2105" spans="1:13" x14ac:dyDescent="0.2">
      <c r="A2105" s="34" t="s">
        <v>102999</v>
      </c>
      <c r="B2105" s="34">
        <v>1393</v>
      </c>
      <c r="C2105" s="34">
        <v>1403</v>
      </c>
      <c r="D2105" s="34">
        <v>1473</v>
      </c>
      <c r="E2105" s="34">
        <v>1537</v>
      </c>
      <c r="F2105" s="34">
        <v>1325</v>
      </c>
      <c r="G2105" s="34">
        <v>1294</v>
      </c>
      <c r="H2105" s="34">
        <v>1619</v>
      </c>
      <c r="I2105" s="34">
        <v>1335</v>
      </c>
      <c r="J2105" s="34">
        <v>1652</v>
      </c>
      <c r="K2105" s="34">
        <v>1139</v>
      </c>
      <c r="L2105" s="34">
        <v>1436</v>
      </c>
      <c r="M2105" s="34">
        <v>1084</v>
      </c>
    </row>
    <row r="2106" spans="1:13" x14ac:dyDescent="0.2">
      <c r="A2106" s="34" t="s">
        <v>103000</v>
      </c>
      <c r="B2106" s="34">
        <v>1072</v>
      </c>
      <c r="C2106" s="34">
        <v>965</v>
      </c>
      <c r="D2106" s="34">
        <v>1124</v>
      </c>
      <c r="E2106" s="34">
        <v>1115</v>
      </c>
      <c r="F2106" s="34">
        <v>1079</v>
      </c>
      <c r="G2106" s="34">
        <v>969</v>
      </c>
      <c r="H2106" s="34">
        <v>1119</v>
      </c>
      <c r="I2106" s="34">
        <v>1050</v>
      </c>
      <c r="J2106" s="34">
        <v>1177</v>
      </c>
      <c r="K2106" s="34">
        <v>890</v>
      </c>
      <c r="L2106" s="34">
        <v>1096</v>
      </c>
      <c r="M2106" s="34">
        <v>853</v>
      </c>
    </row>
    <row r="2107" spans="1:13" x14ac:dyDescent="0.2">
      <c r="A2107" s="34" t="s">
        <v>103001</v>
      </c>
      <c r="B2107" s="34">
        <v>572</v>
      </c>
      <c r="C2107" s="34">
        <v>638</v>
      </c>
      <c r="D2107" s="34">
        <v>602</v>
      </c>
      <c r="E2107" s="34">
        <v>608</v>
      </c>
      <c r="F2107" s="34">
        <v>612</v>
      </c>
      <c r="G2107" s="34">
        <v>557</v>
      </c>
      <c r="H2107" s="34">
        <v>665</v>
      </c>
      <c r="I2107" s="34">
        <v>648</v>
      </c>
      <c r="J2107" s="34">
        <v>668</v>
      </c>
      <c r="K2107" s="34">
        <v>581</v>
      </c>
      <c r="L2107" s="34">
        <v>672</v>
      </c>
      <c r="M2107" s="34">
        <v>554</v>
      </c>
    </row>
    <row r="2108" spans="1:13" x14ac:dyDescent="0.2">
      <c r="A2108" s="34" t="s">
        <v>103002</v>
      </c>
      <c r="B2108" s="34">
        <v>571</v>
      </c>
      <c r="C2108" s="34">
        <v>594</v>
      </c>
      <c r="D2108" s="34">
        <v>611</v>
      </c>
      <c r="E2108" s="34">
        <v>672</v>
      </c>
      <c r="F2108" s="34">
        <v>546</v>
      </c>
      <c r="G2108" s="34">
        <v>537</v>
      </c>
      <c r="H2108" s="34">
        <v>679</v>
      </c>
      <c r="I2108" s="34">
        <v>638</v>
      </c>
      <c r="J2108" s="34">
        <v>584</v>
      </c>
      <c r="K2108" s="34">
        <v>454</v>
      </c>
      <c r="L2108" s="34">
        <v>550</v>
      </c>
      <c r="M2108" s="34">
        <v>456</v>
      </c>
    </row>
    <row r="2109" spans="1:13" x14ac:dyDescent="0.2">
      <c r="A2109" s="34" t="s">
        <v>103003</v>
      </c>
      <c r="B2109" s="34">
        <v>682</v>
      </c>
      <c r="C2109" s="34">
        <v>787</v>
      </c>
      <c r="D2109" s="34">
        <v>839</v>
      </c>
      <c r="E2109" s="34">
        <v>857</v>
      </c>
      <c r="F2109" s="34">
        <v>669</v>
      </c>
      <c r="G2109" s="34">
        <v>772</v>
      </c>
      <c r="H2109" s="34">
        <v>780</v>
      </c>
      <c r="I2109" s="34">
        <v>765</v>
      </c>
      <c r="J2109" s="34">
        <v>780</v>
      </c>
      <c r="K2109" s="34">
        <v>657</v>
      </c>
      <c r="L2109" s="34">
        <v>758</v>
      </c>
      <c r="M2109" s="34">
        <v>625</v>
      </c>
    </row>
    <row r="2110" spans="1:13" x14ac:dyDescent="0.2">
      <c r="A2110" s="34" t="s">
        <v>103004</v>
      </c>
      <c r="B2110" s="34">
        <v>281</v>
      </c>
      <c r="C2110" s="34">
        <v>285</v>
      </c>
      <c r="D2110" s="34">
        <v>224</v>
      </c>
      <c r="E2110" s="34">
        <v>364</v>
      </c>
      <c r="F2110" s="34">
        <v>258</v>
      </c>
      <c r="G2110" s="34">
        <v>301</v>
      </c>
      <c r="H2110" s="34">
        <v>256</v>
      </c>
      <c r="I2110" s="34">
        <v>347</v>
      </c>
      <c r="J2110" s="34">
        <v>318</v>
      </c>
      <c r="K2110" s="34">
        <v>298</v>
      </c>
      <c r="L2110" s="34">
        <v>235</v>
      </c>
      <c r="M2110" s="34">
        <v>289</v>
      </c>
    </row>
    <row r="2111" spans="1:13" x14ac:dyDescent="0.2">
      <c r="A2111" s="34" t="s">
        <v>103005</v>
      </c>
      <c r="B2111" s="34">
        <v>357</v>
      </c>
      <c r="C2111" s="34">
        <v>397</v>
      </c>
      <c r="D2111" s="34">
        <v>340</v>
      </c>
      <c r="E2111" s="34">
        <v>405</v>
      </c>
      <c r="F2111" s="34">
        <v>363</v>
      </c>
      <c r="G2111" s="34">
        <v>400</v>
      </c>
      <c r="H2111" s="34">
        <v>434</v>
      </c>
      <c r="I2111" s="34">
        <v>380</v>
      </c>
      <c r="J2111" s="34">
        <v>401</v>
      </c>
      <c r="K2111" s="34">
        <v>345</v>
      </c>
      <c r="L2111" s="34">
        <v>346</v>
      </c>
      <c r="M2111" s="34">
        <v>263</v>
      </c>
    </row>
    <row r="2112" spans="1:13" x14ac:dyDescent="0.2">
      <c r="A2112" s="34" t="s">
        <v>103006</v>
      </c>
      <c r="B2112" s="34">
        <v>287</v>
      </c>
      <c r="C2112" s="34">
        <v>315</v>
      </c>
      <c r="D2112" s="34">
        <v>346</v>
      </c>
      <c r="E2112" s="34">
        <v>394</v>
      </c>
      <c r="F2112" s="34">
        <v>329</v>
      </c>
      <c r="G2112" s="34">
        <v>344</v>
      </c>
      <c r="H2112" s="34">
        <v>367</v>
      </c>
      <c r="I2112" s="34">
        <v>376</v>
      </c>
      <c r="J2112" s="34">
        <v>374</v>
      </c>
      <c r="K2112" s="34">
        <v>297</v>
      </c>
      <c r="L2112" s="34">
        <v>296</v>
      </c>
      <c r="M2112" s="34">
        <v>310</v>
      </c>
    </row>
    <row r="2113" spans="1:13" x14ac:dyDescent="0.2">
      <c r="A2113" s="34" t="s">
        <v>103007</v>
      </c>
      <c r="B2113" s="34">
        <v>685</v>
      </c>
      <c r="C2113" s="34">
        <v>653</v>
      </c>
      <c r="D2113" s="34">
        <v>721</v>
      </c>
      <c r="E2113" s="34">
        <v>692</v>
      </c>
      <c r="F2113" s="34">
        <v>577</v>
      </c>
      <c r="G2113" s="34">
        <v>595</v>
      </c>
      <c r="H2113" s="34">
        <v>698</v>
      </c>
      <c r="I2113" s="34">
        <v>672</v>
      </c>
      <c r="J2113" s="34">
        <v>724</v>
      </c>
      <c r="K2113" s="34">
        <v>515</v>
      </c>
      <c r="L2113" s="34">
        <v>589</v>
      </c>
      <c r="M2113" s="34">
        <v>499</v>
      </c>
    </row>
    <row r="2114" spans="1:13" x14ac:dyDescent="0.2">
      <c r="A2114" s="34" t="s">
        <v>103008</v>
      </c>
      <c r="B2114" s="34">
        <v>516</v>
      </c>
      <c r="C2114" s="34">
        <v>478</v>
      </c>
      <c r="D2114" s="34">
        <v>484</v>
      </c>
      <c r="E2114" s="34">
        <v>473</v>
      </c>
      <c r="F2114" s="34">
        <v>456</v>
      </c>
      <c r="G2114" s="34">
        <v>402</v>
      </c>
      <c r="H2114" s="34">
        <v>489</v>
      </c>
      <c r="I2114" s="34">
        <v>449</v>
      </c>
      <c r="J2114" s="34">
        <v>491</v>
      </c>
      <c r="K2114" s="34">
        <v>371</v>
      </c>
      <c r="L2114" s="34">
        <v>511</v>
      </c>
      <c r="M2114" s="34">
        <v>384</v>
      </c>
    </row>
    <row r="2115" spans="1:13" x14ac:dyDescent="0.2">
      <c r="A2115" s="34" t="s">
        <v>103009</v>
      </c>
      <c r="B2115" s="34">
        <v>367</v>
      </c>
      <c r="C2115" s="34">
        <v>384</v>
      </c>
      <c r="D2115" s="34">
        <v>372</v>
      </c>
      <c r="E2115" s="34">
        <v>466</v>
      </c>
      <c r="F2115" s="34">
        <v>317</v>
      </c>
      <c r="G2115" s="34">
        <v>460</v>
      </c>
      <c r="H2115" s="34">
        <v>387</v>
      </c>
      <c r="I2115" s="34">
        <v>447</v>
      </c>
      <c r="J2115" s="34">
        <v>392</v>
      </c>
      <c r="K2115" s="34">
        <v>376</v>
      </c>
      <c r="L2115" s="34">
        <v>336</v>
      </c>
      <c r="M2115" s="34">
        <v>289</v>
      </c>
    </row>
    <row r="2116" spans="1:13" x14ac:dyDescent="0.2">
      <c r="A2116" s="34" t="s">
        <v>103010</v>
      </c>
      <c r="B2116" s="34">
        <v>749</v>
      </c>
      <c r="C2116" s="34">
        <v>797</v>
      </c>
      <c r="D2116" s="34">
        <v>864</v>
      </c>
      <c r="E2116" s="34">
        <v>826</v>
      </c>
      <c r="F2116" s="34">
        <v>672</v>
      </c>
      <c r="G2116" s="34">
        <v>727</v>
      </c>
      <c r="H2116" s="34">
        <v>851</v>
      </c>
      <c r="I2116" s="34">
        <v>761</v>
      </c>
      <c r="J2116" s="34">
        <v>831</v>
      </c>
      <c r="K2116" s="34">
        <v>622</v>
      </c>
      <c r="L2116" s="34">
        <v>802</v>
      </c>
      <c r="M2116" s="34">
        <v>569</v>
      </c>
    </row>
    <row r="2117" spans="1:13" x14ac:dyDescent="0.2">
      <c r="A2117" s="34" t="s">
        <v>103011</v>
      </c>
      <c r="B2117" s="34">
        <v>702</v>
      </c>
      <c r="C2117" s="34">
        <v>561</v>
      </c>
      <c r="D2117" s="34">
        <v>689</v>
      </c>
      <c r="E2117" s="34">
        <v>736</v>
      </c>
      <c r="F2117" s="34">
        <v>615</v>
      </c>
      <c r="G2117" s="34">
        <v>664</v>
      </c>
      <c r="H2117" s="34">
        <v>778</v>
      </c>
      <c r="I2117" s="34">
        <v>697</v>
      </c>
      <c r="J2117" s="34">
        <v>705</v>
      </c>
      <c r="K2117" s="34">
        <v>575</v>
      </c>
      <c r="L2117" s="34">
        <v>716</v>
      </c>
      <c r="M2117" s="34">
        <v>550</v>
      </c>
    </row>
    <row r="2118" spans="1:13" x14ac:dyDescent="0.2">
      <c r="A2118" s="34" t="s">
        <v>103012</v>
      </c>
      <c r="B2118" s="34">
        <v>287</v>
      </c>
      <c r="C2118" s="34">
        <v>299</v>
      </c>
      <c r="D2118" s="34">
        <v>265</v>
      </c>
      <c r="E2118" s="34">
        <v>320</v>
      </c>
      <c r="F2118" s="34">
        <v>305</v>
      </c>
      <c r="G2118" s="34">
        <v>266</v>
      </c>
      <c r="H2118" s="34">
        <v>275</v>
      </c>
      <c r="I2118" s="34">
        <v>304</v>
      </c>
      <c r="J2118" s="34">
        <v>306</v>
      </c>
      <c r="K2118" s="34">
        <v>273</v>
      </c>
      <c r="L2118" s="34">
        <v>262</v>
      </c>
      <c r="M2118" s="34">
        <v>240</v>
      </c>
    </row>
    <row r="2119" spans="1:13" x14ac:dyDescent="0.2">
      <c r="A2119" s="34" t="s">
        <v>103013</v>
      </c>
      <c r="B2119" s="34">
        <v>384</v>
      </c>
      <c r="C2119" s="34">
        <v>433</v>
      </c>
      <c r="D2119" s="34">
        <v>382</v>
      </c>
      <c r="E2119" s="34">
        <v>398</v>
      </c>
      <c r="F2119" s="34">
        <v>394</v>
      </c>
      <c r="G2119" s="34">
        <v>399</v>
      </c>
      <c r="H2119" s="34">
        <v>382</v>
      </c>
      <c r="I2119" s="34">
        <v>386</v>
      </c>
      <c r="J2119" s="34">
        <v>453</v>
      </c>
      <c r="K2119" s="34">
        <v>324</v>
      </c>
      <c r="L2119" s="34">
        <v>349</v>
      </c>
      <c r="M2119" s="34">
        <v>322</v>
      </c>
    </row>
    <row r="2120" spans="1:13" x14ac:dyDescent="0.2">
      <c r="A2120" s="34" t="s">
        <v>103014</v>
      </c>
      <c r="B2120" s="34">
        <v>672</v>
      </c>
      <c r="C2120" s="34">
        <v>751</v>
      </c>
      <c r="D2120" s="34">
        <v>824</v>
      </c>
      <c r="E2120" s="34">
        <v>775</v>
      </c>
      <c r="F2120" s="34">
        <v>655</v>
      </c>
      <c r="G2120" s="34">
        <v>638</v>
      </c>
      <c r="H2120" s="34">
        <v>866</v>
      </c>
      <c r="I2120" s="34">
        <v>709</v>
      </c>
      <c r="J2120" s="34">
        <v>759</v>
      </c>
      <c r="K2120" s="34">
        <v>680</v>
      </c>
      <c r="L2120" s="34">
        <v>652</v>
      </c>
      <c r="M2120" s="34">
        <v>576</v>
      </c>
    </row>
    <row r="2121" spans="1:13" x14ac:dyDescent="0.2">
      <c r="A2121" s="34" t="s">
        <v>103015</v>
      </c>
      <c r="B2121" s="34">
        <v>811</v>
      </c>
      <c r="C2121" s="34">
        <v>740</v>
      </c>
      <c r="D2121" s="34">
        <v>1088</v>
      </c>
      <c r="E2121" s="34">
        <v>932</v>
      </c>
      <c r="F2121" s="34">
        <v>779</v>
      </c>
      <c r="G2121" s="34">
        <v>726</v>
      </c>
      <c r="H2121" s="34">
        <v>965</v>
      </c>
      <c r="I2121" s="34">
        <v>880</v>
      </c>
      <c r="J2121" s="34">
        <v>945</v>
      </c>
      <c r="K2121" s="34">
        <v>758</v>
      </c>
      <c r="L2121" s="34">
        <v>831</v>
      </c>
      <c r="M2121" s="34">
        <v>671</v>
      </c>
    </row>
    <row r="2122" spans="1:13" x14ac:dyDescent="0.2">
      <c r="A2122" s="34" t="s">
        <v>103016</v>
      </c>
      <c r="B2122" s="34">
        <v>774</v>
      </c>
      <c r="C2122" s="34">
        <v>800</v>
      </c>
      <c r="D2122" s="34">
        <v>919</v>
      </c>
      <c r="E2122" s="34">
        <v>879</v>
      </c>
      <c r="F2122" s="34">
        <v>804</v>
      </c>
      <c r="G2122" s="34">
        <v>758</v>
      </c>
      <c r="H2122" s="34">
        <v>837</v>
      </c>
      <c r="I2122" s="34">
        <v>807</v>
      </c>
      <c r="J2122" s="34">
        <v>819</v>
      </c>
      <c r="K2122" s="34">
        <v>733</v>
      </c>
      <c r="L2122" s="34">
        <v>810</v>
      </c>
      <c r="M2122" s="34">
        <v>632</v>
      </c>
    </row>
    <row r="2123" spans="1:13" x14ac:dyDescent="0.2">
      <c r="A2123" s="34" t="s">
        <v>103017</v>
      </c>
      <c r="B2123" s="34">
        <v>1587</v>
      </c>
      <c r="C2123" s="34">
        <v>1652</v>
      </c>
      <c r="D2123" s="34">
        <v>1697</v>
      </c>
      <c r="E2123" s="34">
        <v>1783</v>
      </c>
      <c r="F2123" s="34">
        <v>1583</v>
      </c>
      <c r="G2123" s="34">
        <v>1612</v>
      </c>
      <c r="H2123" s="34">
        <v>1850</v>
      </c>
      <c r="I2123" s="34">
        <v>1683</v>
      </c>
      <c r="J2123" s="34">
        <v>1737</v>
      </c>
      <c r="K2123" s="34">
        <v>1301</v>
      </c>
      <c r="L2123" s="34">
        <v>1544</v>
      </c>
      <c r="M2123" s="34">
        <v>1346</v>
      </c>
    </row>
    <row r="2124" spans="1:13" x14ac:dyDescent="0.2">
      <c r="A2124" s="34" t="s">
        <v>103018</v>
      </c>
      <c r="B2124" s="34">
        <v>2478</v>
      </c>
      <c r="C2124" s="34">
        <v>2532</v>
      </c>
      <c r="D2124" s="34">
        <v>2692</v>
      </c>
      <c r="E2124" s="34">
        <v>2721</v>
      </c>
      <c r="F2124" s="34">
        <v>2343</v>
      </c>
      <c r="G2124" s="34">
        <v>2306</v>
      </c>
      <c r="H2124" s="34">
        <v>2897</v>
      </c>
      <c r="I2124" s="34">
        <v>2536</v>
      </c>
      <c r="J2124" s="34">
        <v>2777</v>
      </c>
      <c r="K2124" s="34">
        <v>2215</v>
      </c>
      <c r="L2124" s="34">
        <v>2545</v>
      </c>
      <c r="M2124" s="34">
        <v>1933</v>
      </c>
    </row>
    <row r="2125" spans="1:13" x14ac:dyDescent="0.2">
      <c r="A2125" s="34" t="s">
        <v>103019</v>
      </c>
      <c r="B2125" s="34">
        <v>1356</v>
      </c>
      <c r="C2125" s="34">
        <v>1272</v>
      </c>
      <c r="D2125" s="34">
        <v>1359</v>
      </c>
      <c r="E2125" s="34">
        <v>1349</v>
      </c>
      <c r="F2125" s="34">
        <v>1155</v>
      </c>
      <c r="G2125" s="34">
        <v>1249</v>
      </c>
      <c r="H2125" s="34">
        <v>1387</v>
      </c>
      <c r="I2125" s="34">
        <v>1254</v>
      </c>
      <c r="J2125" s="34">
        <v>1278</v>
      </c>
      <c r="K2125" s="34">
        <v>1081</v>
      </c>
      <c r="L2125" s="34">
        <v>1132</v>
      </c>
      <c r="M2125" s="34">
        <v>967</v>
      </c>
    </row>
    <row r="2126" spans="1:13" x14ac:dyDescent="0.2">
      <c r="A2126" s="34" t="s">
        <v>103020</v>
      </c>
      <c r="B2126" s="34">
        <v>806</v>
      </c>
      <c r="C2126" s="34">
        <v>977</v>
      </c>
      <c r="D2126" s="34">
        <v>936</v>
      </c>
      <c r="E2126" s="34">
        <v>941</v>
      </c>
      <c r="F2126" s="34">
        <v>861</v>
      </c>
      <c r="G2126" s="34">
        <v>847</v>
      </c>
      <c r="H2126" s="34">
        <v>1003</v>
      </c>
      <c r="I2126" s="34">
        <v>1044</v>
      </c>
      <c r="J2126" s="34">
        <v>847</v>
      </c>
      <c r="K2126" s="34">
        <v>766</v>
      </c>
      <c r="L2126" s="34">
        <v>940</v>
      </c>
      <c r="M2126" s="34">
        <v>760</v>
      </c>
    </row>
    <row r="2127" spans="1:13" x14ac:dyDescent="0.2">
      <c r="A2127" s="34" t="s">
        <v>103021</v>
      </c>
      <c r="B2127" s="34">
        <v>1413</v>
      </c>
      <c r="C2127" s="34">
        <v>1379</v>
      </c>
      <c r="D2127" s="34">
        <v>1340</v>
      </c>
      <c r="E2127" s="34">
        <v>1481</v>
      </c>
      <c r="F2127" s="34">
        <v>1264</v>
      </c>
      <c r="G2127" s="34">
        <v>1339</v>
      </c>
      <c r="H2127" s="34">
        <v>1524</v>
      </c>
      <c r="I2127" s="34">
        <v>1419</v>
      </c>
      <c r="J2127" s="34">
        <v>1350</v>
      </c>
      <c r="K2127" s="34">
        <v>1118</v>
      </c>
      <c r="L2127" s="34">
        <v>1328</v>
      </c>
      <c r="M2127" s="34">
        <v>1017</v>
      </c>
    </row>
    <row r="2128" spans="1:13" x14ac:dyDescent="0.2">
      <c r="A2128" s="34" t="s">
        <v>103022</v>
      </c>
      <c r="B2128" s="34">
        <v>653</v>
      </c>
      <c r="C2128" s="34">
        <v>699</v>
      </c>
      <c r="D2128" s="34">
        <v>750</v>
      </c>
      <c r="E2128" s="34">
        <v>836</v>
      </c>
      <c r="F2128" s="34">
        <v>633</v>
      </c>
      <c r="G2128" s="34">
        <v>610</v>
      </c>
      <c r="H2128" s="34">
        <v>722</v>
      </c>
      <c r="I2128" s="34">
        <v>671</v>
      </c>
      <c r="J2128" s="34">
        <v>724</v>
      </c>
      <c r="K2128" s="34">
        <v>532</v>
      </c>
      <c r="L2128" s="34">
        <v>730</v>
      </c>
      <c r="M2128" s="34">
        <v>533</v>
      </c>
    </row>
    <row r="2129" spans="1:13" x14ac:dyDescent="0.2">
      <c r="A2129" s="34" t="s">
        <v>103023</v>
      </c>
      <c r="B2129" s="34">
        <v>706</v>
      </c>
      <c r="C2129" s="34">
        <v>786</v>
      </c>
      <c r="D2129" s="34">
        <v>819</v>
      </c>
      <c r="E2129" s="34">
        <v>860</v>
      </c>
      <c r="F2129" s="34">
        <v>625</v>
      </c>
      <c r="G2129" s="34">
        <v>790</v>
      </c>
      <c r="H2129" s="34">
        <v>901</v>
      </c>
      <c r="I2129" s="34">
        <v>791</v>
      </c>
      <c r="J2129" s="34">
        <v>804</v>
      </c>
      <c r="K2129" s="34">
        <v>673</v>
      </c>
      <c r="L2129" s="34">
        <v>714</v>
      </c>
      <c r="M2129" s="34">
        <v>712</v>
      </c>
    </row>
    <row r="2130" spans="1:13" x14ac:dyDescent="0.2">
      <c r="A2130" s="34" t="s">
        <v>103024</v>
      </c>
      <c r="B2130" s="34">
        <v>503</v>
      </c>
      <c r="C2130" s="34">
        <v>491</v>
      </c>
      <c r="D2130" s="34">
        <v>546</v>
      </c>
      <c r="E2130" s="34">
        <v>505</v>
      </c>
      <c r="F2130" s="34">
        <v>524</v>
      </c>
      <c r="G2130" s="34">
        <v>453</v>
      </c>
      <c r="H2130" s="34">
        <v>547</v>
      </c>
      <c r="I2130" s="34">
        <v>498</v>
      </c>
      <c r="J2130" s="34">
        <v>544</v>
      </c>
      <c r="K2130" s="34">
        <v>361</v>
      </c>
      <c r="L2130" s="34">
        <v>493</v>
      </c>
      <c r="M2130" s="34">
        <v>371</v>
      </c>
    </row>
    <row r="2131" spans="1:13" x14ac:dyDescent="0.2">
      <c r="A2131" s="34" t="s">
        <v>103025</v>
      </c>
      <c r="B2131" s="34">
        <v>484</v>
      </c>
      <c r="C2131" s="34">
        <v>399</v>
      </c>
      <c r="D2131" s="34">
        <v>519</v>
      </c>
      <c r="E2131" s="34">
        <v>475</v>
      </c>
      <c r="F2131" s="34">
        <v>370</v>
      </c>
      <c r="G2131" s="34">
        <v>464</v>
      </c>
      <c r="H2131" s="34">
        <v>493</v>
      </c>
      <c r="I2131" s="34">
        <v>476</v>
      </c>
      <c r="J2131" s="34">
        <v>418</v>
      </c>
      <c r="K2131" s="34">
        <v>411</v>
      </c>
      <c r="L2131" s="34">
        <v>364</v>
      </c>
      <c r="M2131" s="34">
        <v>316</v>
      </c>
    </row>
    <row r="2132" spans="1:13" x14ac:dyDescent="0.2">
      <c r="A2132" s="34" t="s">
        <v>103026</v>
      </c>
      <c r="B2132" s="34">
        <v>756</v>
      </c>
      <c r="C2132" s="34">
        <v>643</v>
      </c>
      <c r="D2132" s="34">
        <v>746</v>
      </c>
      <c r="E2132" s="34">
        <v>800</v>
      </c>
      <c r="F2132" s="34">
        <v>702</v>
      </c>
      <c r="G2132" s="34">
        <v>673</v>
      </c>
      <c r="H2132" s="34">
        <v>822</v>
      </c>
      <c r="I2132" s="34">
        <v>763</v>
      </c>
      <c r="J2132" s="34">
        <v>765</v>
      </c>
      <c r="K2132" s="34">
        <v>645</v>
      </c>
      <c r="L2132" s="34">
        <v>684</v>
      </c>
      <c r="M2132" s="34">
        <v>480</v>
      </c>
    </row>
    <row r="2133" spans="1:13" x14ac:dyDescent="0.2">
      <c r="A2133" s="34" t="s">
        <v>103027</v>
      </c>
      <c r="B2133" s="34">
        <v>550</v>
      </c>
      <c r="C2133" s="34">
        <v>568</v>
      </c>
      <c r="D2133" s="34">
        <v>560</v>
      </c>
      <c r="E2133" s="34">
        <v>596</v>
      </c>
      <c r="F2133" s="34">
        <v>468</v>
      </c>
      <c r="G2133" s="34">
        <v>464</v>
      </c>
      <c r="H2133" s="34">
        <v>654</v>
      </c>
      <c r="I2133" s="34">
        <v>497</v>
      </c>
      <c r="J2133" s="34">
        <v>620</v>
      </c>
      <c r="K2133" s="34">
        <v>456</v>
      </c>
      <c r="L2133" s="34">
        <v>570</v>
      </c>
      <c r="M2133" s="34">
        <v>389</v>
      </c>
    </row>
    <row r="2134" spans="1:13" x14ac:dyDescent="0.2">
      <c r="A2134" s="34" t="s">
        <v>103028</v>
      </c>
      <c r="B2134" s="34">
        <v>437</v>
      </c>
      <c r="C2134" s="34">
        <v>516</v>
      </c>
      <c r="D2134" s="34">
        <v>550</v>
      </c>
      <c r="E2134" s="34">
        <v>588</v>
      </c>
      <c r="F2134" s="34">
        <v>485</v>
      </c>
      <c r="G2134" s="34">
        <v>568</v>
      </c>
      <c r="H2134" s="34">
        <v>580</v>
      </c>
      <c r="I2134" s="34">
        <v>517</v>
      </c>
      <c r="J2134" s="34">
        <v>568</v>
      </c>
      <c r="K2134" s="34">
        <v>480</v>
      </c>
      <c r="L2134" s="34">
        <v>546</v>
      </c>
      <c r="M2134" s="34">
        <v>430</v>
      </c>
    </row>
    <row r="2135" spans="1:13" x14ac:dyDescent="0.2">
      <c r="A2135" s="34" t="s">
        <v>103029</v>
      </c>
      <c r="B2135" s="34">
        <v>1589</v>
      </c>
      <c r="C2135" s="34">
        <v>1646</v>
      </c>
      <c r="D2135" s="34">
        <v>2006</v>
      </c>
      <c r="E2135" s="34">
        <v>1762</v>
      </c>
      <c r="F2135" s="34">
        <v>1602</v>
      </c>
      <c r="G2135" s="34">
        <v>1681</v>
      </c>
      <c r="H2135" s="34">
        <v>2014</v>
      </c>
      <c r="I2135" s="34">
        <v>1666</v>
      </c>
      <c r="J2135" s="34">
        <v>2012</v>
      </c>
      <c r="K2135" s="34">
        <v>1493</v>
      </c>
      <c r="L2135" s="34">
        <v>1807</v>
      </c>
      <c r="M2135" s="34">
        <v>1347</v>
      </c>
    </row>
    <row r="2136" spans="1:13" x14ac:dyDescent="0.2">
      <c r="A2136" s="34" t="s">
        <v>103030</v>
      </c>
      <c r="B2136" s="34">
        <v>415</v>
      </c>
      <c r="C2136" s="34">
        <v>463</v>
      </c>
      <c r="D2136" s="34">
        <v>476</v>
      </c>
      <c r="E2136" s="34">
        <v>492</v>
      </c>
      <c r="F2136" s="34">
        <v>405</v>
      </c>
      <c r="G2136" s="34">
        <v>412</v>
      </c>
      <c r="H2136" s="34">
        <v>493</v>
      </c>
      <c r="I2136" s="34">
        <v>454</v>
      </c>
      <c r="J2136" s="34">
        <v>419</v>
      </c>
      <c r="K2136" s="34">
        <v>383</v>
      </c>
      <c r="L2136" s="34">
        <v>381</v>
      </c>
      <c r="M2136" s="34">
        <v>323</v>
      </c>
    </row>
    <row r="2137" spans="1:13" x14ac:dyDescent="0.2">
      <c r="A2137" s="34" t="s">
        <v>103031</v>
      </c>
      <c r="B2137" s="34">
        <v>1123</v>
      </c>
      <c r="C2137" s="34">
        <v>1216</v>
      </c>
      <c r="D2137" s="34">
        <v>1270</v>
      </c>
      <c r="E2137" s="34">
        <v>1234</v>
      </c>
      <c r="F2137" s="34">
        <v>1175</v>
      </c>
      <c r="G2137" s="34">
        <v>1105</v>
      </c>
      <c r="H2137" s="34">
        <v>1259</v>
      </c>
      <c r="I2137" s="34">
        <v>1154</v>
      </c>
      <c r="J2137" s="34">
        <v>1179</v>
      </c>
      <c r="K2137" s="34">
        <v>912</v>
      </c>
      <c r="L2137" s="34">
        <v>1263</v>
      </c>
      <c r="M2137" s="34">
        <v>974</v>
      </c>
    </row>
    <row r="2138" spans="1:13" x14ac:dyDescent="0.2">
      <c r="A2138" s="34" t="s">
        <v>103032</v>
      </c>
      <c r="B2138" s="34">
        <v>297</v>
      </c>
      <c r="C2138" s="34">
        <v>412</v>
      </c>
      <c r="D2138" s="34">
        <v>319</v>
      </c>
      <c r="E2138" s="34">
        <v>364</v>
      </c>
      <c r="F2138" s="34">
        <v>326</v>
      </c>
      <c r="G2138" s="34">
        <v>372</v>
      </c>
      <c r="H2138" s="34">
        <v>346</v>
      </c>
      <c r="I2138" s="34">
        <v>386</v>
      </c>
      <c r="J2138" s="34">
        <v>374</v>
      </c>
      <c r="K2138" s="34">
        <v>260</v>
      </c>
      <c r="L2138" s="34">
        <v>309</v>
      </c>
      <c r="M2138" s="34">
        <v>284</v>
      </c>
    </row>
    <row r="2139" spans="1:13" x14ac:dyDescent="0.2">
      <c r="A2139" s="34" t="s">
        <v>103033</v>
      </c>
      <c r="B2139" s="34">
        <v>1363</v>
      </c>
      <c r="C2139" s="34">
        <v>1518</v>
      </c>
      <c r="D2139" s="34">
        <v>1623</v>
      </c>
      <c r="E2139" s="34">
        <v>1560</v>
      </c>
      <c r="F2139" s="34">
        <v>1550</v>
      </c>
      <c r="G2139" s="34">
        <v>1361</v>
      </c>
      <c r="H2139" s="34">
        <v>1895</v>
      </c>
      <c r="I2139" s="34">
        <v>1422</v>
      </c>
      <c r="J2139" s="34">
        <v>1590</v>
      </c>
      <c r="K2139" s="34">
        <v>1218</v>
      </c>
      <c r="L2139" s="34">
        <v>1518</v>
      </c>
      <c r="M2139" s="34">
        <v>1120</v>
      </c>
    </row>
    <row r="2140" spans="1:13" x14ac:dyDescent="0.2">
      <c r="A2140" s="34" t="s">
        <v>103034</v>
      </c>
      <c r="B2140" s="34">
        <v>796</v>
      </c>
      <c r="C2140" s="34">
        <v>1096</v>
      </c>
      <c r="D2140" s="34">
        <v>1061</v>
      </c>
      <c r="E2140" s="34">
        <v>1137</v>
      </c>
      <c r="F2140" s="34">
        <v>989</v>
      </c>
      <c r="G2140" s="34">
        <v>981</v>
      </c>
      <c r="H2140" s="34">
        <v>1098</v>
      </c>
      <c r="I2140" s="34">
        <v>1020</v>
      </c>
      <c r="J2140" s="34">
        <v>1218</v>
      </c>
      <c r="K2140" s="34">
        <v>816</v>
      </c>
      <c r="L2140" s="34">
        <v>1033</v>
      </c>
      <c r="M2140" s="34">
        <v>793</v>
      </c>
    </row>
    <row r="2141" spans="1:13" x14ac:dyDescent="0.2">
      <c r="A2141" s="34" t="s">
        <v>103035</v>
      </c>
      <c r="B2141" s="34">
        <v>1235</v>
      </c>
      <c r="C2141" s="34">
        <v>1367</v>
      </c>
      <c r="D2141" s="34">
        <v>1316</v>
      </c>
      <c r="E2141" s="34">
        <v>1329</v>
      </c>
      <c r="F2141" s="34">
        <v>1171</v>
      </c>
      <c r="G2141" s="34">
        <v>1330</v>
      </c>
      <c r="H2141" s="34">
        <v>1350</v>
      </c>
      <c r="I2141" s="34">
        <v>1344</v>
      </c>
      <c r="J2141" s="34">
        <v>1331</v>
      </c>
      <c r="K2141" s="34">
        <v>1226</v>
      </c>
      <c r="L2141" s="34">
        <v>1089</v>
      </c>
      <c r="M2141" s="34">
        <v>994</v>
      </c>
    </row>
    <row r="2142" spans="1:13" x14ac:dyDescent="0.2">
      <c r="A2142" s="34" t="s">
        <v>103036</v>
      </c>
      <c r="B2142" s="34">
        <v>1296</v>
      </c>
      <c r="C2142" s="34">
        <v>1217</v>
      </c>
      <c r="D2142" s="34">
        <v>1250</v>
      </c>
      <c r="E2142" s="34">
        <v>1374</v>
      </c>
      <c r="F2142" s="34">
        <v>1156</v>
      </c>
      <c r="G2142" s="34">
        <v>1201</v>
      </c>
      <c r="H2142" s="34">
        <v>1365</v>
      </c>
      <c r="I2142" s="34">
        <v>1188</v>
      </c>
      <c r="J2142" s="34">
        <v>1276</v>
      </c>
      <c r="K2142" s="34">
        <v>986</v>
      </c>
      <c r="L2142" s="34">
        <v>1119</v>
      </c>
      <c r="M2142" s="34">
        <v>915</v>
      </c>
    </row>
    <row r="2143" spans="1:13" x14ac:dyDescent="0.2">
      <c r="A2143" s="34" t="s">
        <v>103037</v>
      </c>
      <c r="B2143" s="34">
        <v>1976</v>
      </c>
      <c r="C2143" s="34">
        <v>2021</v>
      </c>
      <c r="D2143" s="34">
        <v>2017</v>
      </c>
      <c r="E2143" s="34">
        <v>2161</v>
      </c>
      <c r="F2143" s="34">
        <v>1834</v>
      </c>
      <c r="G2143" s="34">
        <v>1905</v>
      </c>
      <c r="H2143" s="34">
        <v>2218</v>
      </c>
      <c r="I2143" s="34">
        <v>1926</v>
      </c>
      <c r="J2143" s="34">
        <v>2154</v>
      </c>
      <c r="K2143" s="34">
        <v>1579</v>
      </c>
      <c r="L2143" s="34">
        <v>1915</v>
      </c>
      <c r="M2143" s="34">
        <v>1573</v>
      </c>
    </row>
    <row r="2144" spans="1:13" x14ac:dyDescent="0.2">
      <c r="A2144" s="34" t="s">
        <v>103038</v>
      </c>
      <c r="B2144" s="34">
        <v>850</v>
      </c>
      <c r="C2144" s="34">
        <v>912</v>
      </c>
      <c r="D2144" s="34">
        <v>862</v>
      </c>
      <c r="E2144" s="34">
        <v>991</v>
      </c>
      <c r="F2144" s="34">
        <v>845</v>
      </c>
      <c r="G2144" s="34">
        <v>870</v>
      </c>
      <c r="H2144" s="34">
        <v>833</v>
      </c>
      <c r="I2144" s="34">
        <v>915</v>
      </c>
      <c r="J2144" s="34">
        <v>899</v>
      </c>
      <c r="K2144" s="34">
        <v>805</v>
      </c>
      <c r="L2144" s="34">
        <v>854</v>
      </c>
      <c r="M2144" s="34">
        <v>718</v>
      </c>
    </row>
    <row r="2145" spans="1:13" x14ac:dyDescent="0.2">
      <c r="A2145" s="34" t="s">
        <v>103039</v>
      </c>
      <c r="B2145" s="34">
        <v>1535</v>
      </c>
      <c r="C2145" s="34">
        <v>1943</v>
      </c>
      <c r="D2145" s="34">
        <v>1710</v>
      </c>
      <c r="E2145" s="34">
        <v>1854</v>
      </c>
      <c r="F2145" s="34">
        <v>1524</v>
      </c>
      <c r="G2145" s="34">
        <v>1610</v>
      </c>
      <c r="H2145" s="34">
        <v>1757</v>
      </c>
      <c r="I2145" s="34">
        <v>1736</v>
      </c>
      <c r="J2145" s="34">
        <v>1625</v>
      </c>
      <c r="K2145" s="34">
        <v>1408</v>
      </c>
      <c r="L2145" s="34">
        <v>1600</v>
      </c>
      <c r="M2145" s="34">
        <v>1314</v>
      </c>
    </row>
    <row r="2146" spans="1:13" x14ac:dyDescent="0.2">
      <c r="A2146" s="34" t="s">
        <v>103040</v>
      </c>
      <c r="B2146" s="34">
        <v>1328</v>
      </c>
      <c r="C2146" s="34">
        <v>1301</v>
      </c>
      <c r="D2146" s="34">
        <v>1505</v>
      </c>
      <c r="E2146" s="34">
        <v>1454</v>
      </c>
      <c r="F2146" s="34">
        <v>1209</v>
      </c>
      <c r="G2146" s="34">
        <v>1258</v>
      </c>
      <c r="H2146" s="34">
        <v>1461</v>
      </c>
      <c r="I2146" s="34">
        <v>1336</v>
      </c>
      <c r="J2146" s="34">
        <v>1360</v>
      </c>
      <c r="K2146" s="34">
        <v>1106</v>
      </c>
      <c r="L2146" s="34">
        <v>1323</v>
      </c>
      <c r="M2146" s="34">
        <v>1000</v>
      </c>
    </row>
    <row r="2147" spans="1:13" x14ac:dyDescent="0.2">
      <c r="A2147" s="34" t="s">
        <v>103041</v>
      </c>
      <c r="B2147" s="34">
        <v>1019</v>
      </c>
      <c r="C2147" s="34">
        <v>1066</v>
      </c>
      <c r="D2147" s="34">
        <v>1007</v>
      </c>
      <c r="E2147" s="34">
        <v>1196</v>
      </c>
      <c r="F2147" s="34">
        <v>1010</v>
      </c>
      <c r="G2147" s="34">
        <v>984</v>
      </c>
      <c r="H2147" s="34">
        <v>1220</v>
      </c>
      <c r="I2147" s="34">
        <v>1071</v>
      </c>
      <c r="J2147" s="34">
        <v>1180</v>
      </c>
      <c r="K2147" s="34">
        <v>795</v>
      </c>
      <c r="L2147" s="34">
        <v>1093</v>
      </c>
      <c r="M2147" s="34">
        <v>896</v>
      </c>
    </row>
    <row r="2148" spans="1:13" x14ac:dyDescent="0.2">
      <c r="A2148" s="34" t="s">
        <v>103042</v>
      </c>
      <c r="B2148" s="34">
        <v>567</v>
      </c>
      <c r="C2148" s="34">
        <v>1056</v>
      </c>
      <c r="D2148" s="34">
        <v>657</v>
      </c>
      <c r="E2148" s="34">
        <v>1078</v>
      </c>
      <c r="F2148" s="34">
        <v>484</v>
      </c>
      <c r="G2148" s="34">
        <v>1061</v>
      </c>
      <c r="H2148" s="34">
        <v>573</v>
      </c>
      <c r="I2148" s="34">
        <v>1014</v>
      </c>
      <c r="J2148" s="34">
        <v>561</v>
      </c>
      <c r="K2148" s="34">
        <v>848</v>
      </c>
      <c r="L2148" s="34">
        <v>543</v>
      </c>
      <c r="M2148" s="34">
        <v>800</v>
      </c>
    </row>
    <row r="2149" spans="1:13" x14ac:dyDescent="0.2">
      <c r="A2149" s="34" t="s">
        <v>103043</v>
      </c>
      <c r="B2149" s="34">
        <v>955</v>
      </c>
      <c r="C2149" s="34">
        <v>1018</v>
      </c>
      <c r="D2149" s="34">
        <v>1111</v>
      </c>
      <c r="E2149" s="34">
        <v>1196</v>
      </c>
      <c r="F2149" s="34">
        <v>1034</v>
      </c>
      <c r="G2149" s="34">
        <v>991</v>
      </c>
      <c r="H2149" s="34">
        <v>1191</v>
      </c>
      <c r="I2149" s="34">
        <v>973</v>
      </c>
      <c r="J2149" s="34">
        <v>1250</v>
      </c>
      <c r="K2149" s="34">
        <v>813</v>
      </c>
      <c r="L2149" s="34">
        <v>1049</v>
      </c>
      <c r="M2149" s="34">
        <v>784</v>
      </c>
    </row>
    <row r="2150" spans="1:13" x14ac:dyDescent="0.2">
      <c r="A2150" s="34" t="s">
        <v>103044</v>
      </c>
      <c r="B2150" s="34">
        <v>946</v>
      </c>
      <c r="C2150" s="34">
        <v>1037</v>
      </c>
      <c r="D2150" s="34">
        <v>1023</v>
      </c>
      <c r="E2150" s="34">
        <v>1212</v>
      </c>
      <c r="F2150" s="34">
        <v>930</v>
      </c>
      <c r="G2150" s="34">
        <v>991</v>
      </c>
      <c r="H2150" s="34">
        <v>1136</v>
      </c>
      <c r="I2150" s="34">
        <v>1137</v>
      </c>
      <c r="J2150" s="34">
        <v>1088</v>
      </c>
      <c r="K2150" s="34">
        <v>878</v>
      </c>
      <c r="L2150" s="34">
        <v>955</v>
      </c>
      <c r="M2150" s="34">
        <v>854</v>
      </c>
    </row>
    <row r="2151" spans="1:13" x14ac:dyDescent="0.2">
      <c r="A2151" s="34" t="s">
        <v>103045</v>
      </c>
      <c r="B2151" s="34">
        <v>1368</v>
      </c>
      <c r="C2151" s="34">
        <v>1344</v>
      </c>
      <c r="D2151" s="34">
        <v>1412</v>
      </c>
      <c r="E2151" s="34">
        <v>1426</v>
      </c>
      <c r="F2151" s="34">
        <v>1265</v>
      </c>
      <c r="G2151" s="34">
        <v>1240</v>
      </c>
      <c r="H2151" s="34">
        <v>1493</v>
      </c>
      <c r="I2151" s="34">
        <v>1250</v>
      </c>
      <c r="J2151" s="34">
        <v>1474</v>
      </c>
      <c r="K2151" s="34">
        <v>1162</v>
      </c>
      <c r="L2151" s="34">
        <v>1280</v>
      </c>
      <c r="M2151" s="34">
        <v>1061</v>
      </c>
    </row>
    <row r="2152" spans="1:13" x14ac:dyDescent="0.2">
      <c r="A2152" s="34" t="s">
        <v>103046</v>
      </c>
      <c r="B2152" s="34">
        <v>753</v>
      </c>
      <c r="C2152" s="34">
        <v>885</v>
      </c>
      <c r="D2152" s="34">
        <v>950</v>
      </c>
      <c r="E2152" s="34">
        <v>911</v>
      </c>
      <c r="F2152" s="34">
        <v>743</v>
      </c>
      <c r="G2152" s="34">
        <v>887</v>
      </c>
      <c r="H2152" s="34">
        <v>995</v>
      </c>
      <c r="I2152" s="34">
        <v>791</v>
      </c>
      <c r="J2152" s="34">
        <v>951</v>
      </c>
      <c r="K2152" s="34">
        <v>734</v>
      </c>
      <c r="L2152" s="34">
        <v>801</v>
      </c>
      <c r="M2152" s="34">
        <v>716</v>
      </c>
    </row>
    <row r="2153" spans="1:13" x14ac:dyDescent="0.2">
      <c r="A2153" s="34" t="s">
        <v>103047</v>
      </c>
      <c r="B2153" s="34">
        <v>532</v>
      </c>
      <c r="C2153" s="34">
        <v>539</v>
      </c>
      <c r="D2153" s="34">
        <v>577</v>
      </c>
      <c r="E2153" s="34">
        <v>661</v>
      </c>
      <c r="F2153" s="34">
        <v>476</v>
      </c>
      <c r="G2153" s="34">
        <v>609</v>
      </c>
      <c r="H2153" s="34">
        <v>572</v>
      </c>
      <c r="I2153" s="34">
        <v>593</v>
      </c>
      <c r="J2153" s="34">
        <v>553</v>
      </c>
      <c r="K2153" s="34">
        <v>475</v>
      </c>
      <c r="L2153" s="34">
        <v>567</v>
      </c>
      <c r="M2153" s="34">
        <v>482</v>
      </c>
    </row>
    <row r="2154" spans="1:13" x14ac:dyDescent="0.2">
      <c r="A2154" s="34" t="s">
        <v>103048</v>
      </c>
      <c r="B2154" s="34">
        <v>523</v>
      </c>
      <c r="C2154" s="34">
        <v>620</v>
      </c>
      <c r="D2154" s="34">
        <v>602</v>
      </c>
      <c r="E2154" s="34">
        <v>654</v>
      </c>
      <c r="F2154" s="34">
        <v>554</v>
      </c>
      <c r="G2154" s="34">
        <v>551</v>
      </c>
      <c r="H2154" s="34">
        <v>647</v>
      </c>
      <c r="I2154" s="34">
        <v>613</v>
      </c>
      <c r="J2154" s="34">
        <v>633</v>
      </c>
      <c r="K2154" s="34">
        <v>441</v>
      </c>
      <c r="L2154" s="34">
        <v>636</v>
      </c>
      <c r="M2154" s="34">
        <v>515</v>
      </c>
    </row>
    <row r="2155" spans="1:13" x14ac:dyDescent="0.2">
      <c r="A2155" s="34" t="s">
        <v>103049</v>
      </c>
      <c r="B2155" s="34">
        <v>673</v>
      </c>
      <c r="C2155" s="34">
        <v>733</v>
      </c>
      <c r="D2155" s="34">
        <v>838</v>
      </c>
      <c r="E2155" s="34">
        <v>854</v>
      </c>
      <c r="F2155" s="34">
        <v>647</v>
      </c>
      <c r="G2155" s="34">
        <v>744</v>
      </c>
      <c r="H2155" s="34">
        <v>767</v>
      </c>
      <c r="I2155" s="34">
        <v>755</v>
      </c>
      <c r="J2155" s="34">
        <v>729</v>
      </c>
      <c r="K2155" s="34">
        <v>680</v>
      </c>
      <c r="L2155" s="34">
        <v>677</v>
      </c>
      <c r="M2155" s="34">
        <v>602</v>
      </c>
    </row>
    <row r="2156" spans="1:13" x14ac:dyDescent="0.2">
      <c r="A2156" s="34" t="s">
        <v>103050</v>
      </c>
      <c r="B2156" s="34">
        <v>551</v>
      </c>
      <c r="C2156" s="34">
        <v>604</v>
      </c>
      <c r="D2156" s="34">
        <v>541</v>
      </c>
      <c r="E2156" s="34">
        <v>684</v>
      </c>
      <c r="F2156" s="34">
        <v>455</v>
      </c>
      <c r="G2156" s="34">
        <v>582</v>
      </c>
      <c r="H2156" s="34">
        <v>638</v>
      </c>
      <c r="I2156" s="34">
        <v>576</v>
      </c>
      <c r="J2156" s="34">
        <v>525</v>
      </c>
      <c r="K2156" s="34">
        <v>575</v>
      </c>
      <c r="L2156" s="34">
        <v>518</v>
      </c>
      <c r="M2156" s="34">
        <v>476</v>
      </c>
    </row>
    <row r="2157" spans="1:13" x14ac:dyDescent="0.2">
      <c r="A2157" s="34" t="s">
        <v>103051</v>
      </c>
      <c r="B2157" s="34">
        <v>1244</v>
      </c>
      <c r="C2157" s="34">
        <v>1266</v>
      </c>
      <c r="D2157" s="34">
        <v>1400</v>
      </c>
      <c r="E2157" s="34">
        <v>1526</v>
      </c>
      <c r="F2157" s="34">
        <v>1270</v>
      </c>
      <c r="G2157" s="34">
        <v>1123</v>
      </c>
      <c r="H2157" s="34">
        <v>1513</v>
      </c>
      <c r="I2157" s="34">
        <v>1420</v>
      </c>
      <c r="J2157" s="34">
        <v>1394</v>
      </c>
      <c r="K2157" s="34">
        <v>1105</v>
      </c>
      <c r="L2157" s="34">
        <v>1290</v>
      </c>
      <c r="M2157" s="34">
        <v>1079</v>
      </c>
    </row>
    <row r="2158" spans="1:13" x14ac:dyDescent="0.2">
      <c r="A2158" s="34" t="s">
        <v>103052</v>
      </c>
      <c r="B2158" s="34">
        <v>1021</v>
      </c>
      <c r="C2158" s="34">
        <v>1247</v>
      </c>
      <c r="D2158" s="34">
        <v>1251</v>
      </c>
      <c r="E2158" s="34">
        <v>1211</v>
      </c>
      <c r="F2158" s="34">
        <v>1047</v>
      </c>
      <c r="G2158" s="34">
        <v>1076</v>
      </c>
      <c r="H2158" s="34">
        <v>1375</v>
      </c>
      <c r="I2158" s="34">
        <v>1095</v>
      </c>
      <c r="J2158" s="34">
        <v>1235</v>
      </c>
      <c r="K2158" s="34">
        <v>923</v>
      </c>
      <c r="L2158" s="34">
        <v>1102</v>
      </c>
      <c r="M2158" s="34">
        <v>899</v>
      </c>
    </row>
    <row r="2159" spans="1:13" x14ac:dyDescent="0.2">
      <c r="A2159" s="34" t="s">
        <v>103053</v>
      </c>
      <c r="B2159" s="34">
        <v>647</v>
      </c>
      <c r="C2159" s="34">
        <v>691</v>
      </c>
      <c r="D2159" s="34">
        <v>755</v>
      </c>
      <c r="E2159" s="34">
        <v>699</v>
      </c>
      <c r="F2159" s="34">
        <v>600</v>
      </c>
      <c r="G2159" s="34">
        <v>635</v>
      </c>
      <c r="H2159" s="34">
        <v>747</v>
      </c>
      <c r="I2159" s="34">
        <v>698</v>
      </c>
      <c r="J2159" s="34">
        <v>764</v>
      </c>
      <c r="K2159" s="34">
        <v>615</v>
      </c>
      <c r="L2159" s="34">
        <v>623</v>
      </c>
      <c r="M2159" s="34">
        <v>533</v>
      </c>
    </row>
    <row r="2160" spans="1:13" x14ac:dyDescent="0.2">
      <c r="A2160" s="34" t="s">
        <v>103054</v>
      </c>
      <c r="B2160" s="34">
        <v>998</v>
      </c>
      <c r="C2160" s="34">
        <v>1048</v>
      </c>
      <c r="D2160" s="34">
        <v>1139</v>
      </c>
      <c r="E2160" s="34">
        <v>1159</v>
      </c>
      <c r="F2160" s="34">
        <v>975</v>
      </c>
      <c r="G2160" s="34">
        <v>988</v>
      </c>
      <c r="H2160" s="34">
        <v>1138</v>
      </c>
      <c r="I2160" s="34">
        <v>982</v>
      </c>
      <c r="J2160" s="34">
        <v>1004</v>
      </c>
      <c r="K2160" s="34">
        <v>871</v>
      </c>
      <c r="L2160" s="34">
        <v>987</v>
      </c>
      <c r="M2160" s="34">
        <v>835</v>
      </c>
    </row>
    <row r="2161" spans="1:13" x14ac:dyDescent="0.2">
      <c r="A2161" s="34" t="s">
        <v>103055</v>
      </c>
      <c r="B2161" s="34">
        <v>1125</v>
      </c>
      <c r="C2161" s="34">
        <v>1138</v>
      </c>
      <c r="D2161" s="34">
        <v>1174</v>
      </c>
      <c r="E2161" s="34">
        <v>1246</v>
      </c>
      <c r="F2161" s="34">
        <v>1054</v>
      </c>
      <c r="G2161" s="34">
        <v>1095</v>
      </c>
      <c r="H2161" s="34">
        <v>1152</v>
      </c>
      <c r="I2161" s="34">
        <v>1129</v>
      </c>
      <c r="J2161" s="34">
        <v>1175</v>
      </c>
      <c r="K2161" s="34">
        <v>891</v>
      </c>
      <c r="L2161" s="34">
        <v>1127</v>
      </c>
      <c r="M2161" s="34">
        <v>899</v>
      </c>
    </row>
    <row r="2162" spans="1:13" x14ac:dyDescent="0.2">
      <c r="A2162" s="34" t="s">
        <v>103056</v>
      </c>
      <c r="B2162" s="34">
        <v>786</v>
      </c>
      <c r="C2162" s="34">
        <v>929</v>
      </c>
      <c r="D2162" s="34">
        <v>897</v>
      </c>
      <c r="E2162" s="34">
        <v>997</v>
      </c>
      <c r="F2162" s="34">
        <v>824</v>
      </c>
      <c r="G2162" s="34">
        <v>800</v>
      </c>
      <c r="H2162" s="34">
        <v>933</v>
      </c>
      <c r="I2162" s="34">
        <v>856</v>
      </c>
      <c r="J2162" s="34">
        <v>899</v>
      </c>
      <c r="K2162" s="34">
        <v>684</v>
      </c>
      <c r="L2162" s="34">
        <v>886</v>
      </c>
      <c r="M2162" s="34">
        <v>661</v>
      </c>
    </row>
    <row r="2163" spans="1:13" x14ac:dyDescent="0.2">
      <c r="A2163" s="34" t="s">
        <v>103057</v>
      </c>
      <c r="B2163" s="34">
        <v>699</v>
      </c>
      <c r="C2163" s="34">
        <v>996</v>
      </c>
      <c r="D2163" s="34">
        <v>868</v>
      </c>
      <c r="E2163" s="34">
        <v>1057</v>
      </c>
      <c r="F2163" s="34">
        <v>701</v>
      </c>
      <c r="G2163" s="34">
        <v>838</v>
      </c>
      <c r="H2163" s="34">
        <v>885</v>
      </c>
      <c r="I2163" s="34">
        <v>945</v>
      </c>
      <c r="J2163" s="34">
        <v>819</v>
      </c>
      <c r="K2163" s="34">
        <v>784</v>
      </c>
      <c r="L2163" s="34">
        <v>803</v>
      </c>
      <c r="M2163" s="34">
        <v>725</v>
      </c>
    </row>
    <row r="2164" spans="1:13" x14ac:dyDescent="0.2">
      <c r="A2164" s="34" t="s">
        <v>103058</v>
      </c>
      <c r="B2164" s="34">
        <v>824</v>
      </c>
      <c r="C2164" s="34">
        <v>915</v>
      </c>
      <c r="D2164" s="34">
        <v>828</v>
      </c>
      <c r="E2164" s="34">
        <v>975</v>
      </c>
      <c r="F2164" s="34">
        <v>700</v>
      </c>
      <c r="G2164" s="34">
        <v>948</v>
      </c>
      <c r="H2164" s="34">
        <v>947</v>
      </c>
      <c r="I2164" s="34">
        <v>1021</v>
      </c>
      <c r="J2164" s="34">
        <v>839</v>
      </c>
      <c r="K2164" s="34">
        <v>737</v>
      </c>
      <c r="L2164" s="34">
        <v>794</v>
      </c>
      <c r="M2164" s="34">
        <v>798</v>
      </c>
    </row>
    <row r="2165" spans="1:13" x14ac:dyDescent="0.2">
      <c r="A2165" s="34" t="s">
        <v>103059</v>
      </c>
      <c r="B2165" s="34">
        <v>1121</v>
      </c>
      <c r="C2165" s="34">
        <v>1224</v>
      </c>
      <c r="D2165" s="34">
        <v>1144</v>
      </c>
      <c r="E2165" s="34">
        <v>1323</v>
      </c>
      <c r="F2165" s="34">
        <v>1040</v>
      </c>
      <c r="G2165" s="34">
        <v>1105</v>
      </c>
      <c r="H2165" s="34">
        <v>1183</v>
      </c>
      <c r="I2165" s="34">
        <v>1269</v>
      </c>
      <c r="J2165" s="34">
        <v>1176</v>
      </c>
      <c r="K2165" s="34">
        <v>917</v>
      </c>
      <c r="L2165" s="34">
        <v>1084</v>
      </c>
      <c r="M2165" s="34">
        <v>953</v>
      </c>
    </row>
    <row r="2166" spans="1:13" x14ac:dyDescent="0.2">
      <c r="A2166" s="34" t="s">
        <v>103060</v>
      </c>
      <c r="B2166" s="34">
        <v>2146</v>
      </c>
      <c r="C2166" s="34">
        <v>2051</v>
      </c>
      <c r="D2166" s="34">
        <v>2219</v>
      </c>
      <c r="E2166" s="34">
        <v>2199</v>
      </c>
      <c r="F2166" s="34">
        <v>1869</v>
      </c>
      <c r="G2166" s="34">
        <v>1962</v>
      </c>
      <c r="H2166" s="34">
        <v>2384</v>
      </c>
      <c r="I2166" s="34">
        <v>2127</v>
      </c>
      <c r="J2166" s="34">
        <v>2242</v>
      </c>
      <c r="K2166" s="34">
        <v>1700</v>
      </c>
      <c r="L2166" s="34">
        <v>2036</v>
      </c>
      <c r="M2166" s="34">
        <v>1611</v>
      </c>
    </row>
    <row r="2167" spans="1:13" x14ac:dyDescent="0.2">
      <c r="A2167" s="34" t="s">
        <v>103061</v>
      </c>
      <c r="B2167" s="34">
        <v>1364</v>
      </c>
      <c r="C2167" s="34">
        <v>1332</v>
      </c>
      <c r="D2167" s="34">
        <v>1374</v>
      </c>
      <c r="E2167" s="34">
        <v>1402</v>
      </c>
      <c r="F2167" s="34">
        <v>1327</v>
      </c>
      <c r="G2167" s="34">
        <v>1289</v>
      </c>
      <c r="H2167" s="34">
        <v>1504</v>
      </c>
      <c r="I2167" s="34">
        <v>1306</v>
      </c>
      <c r="J2167" s="34">
        <v>1447</v>
      </c>
      <c r="K2167" s="34">
        <v>1045</v>
      </c>
      <c r="L2167" s="34">
        <v>1270</v>
      </c>
      <c r="M2167" s="34">
        <v>1109</v>
      </c>
    </row>
    <row r="2168" spans="1:13" x14ac:dyDescent="0.2">
      <c r="A2168" s="34" t="s">
        <v>103062</v>
      </c>
      <c r="B2168" s="34">
        <v>1039</v>
      </c>
      <c r="C2168" s="34">
        <v>1194</v>
      </c>
      <c r="D2168" s="34">
        <v>1084</v>
      </c>
      <c r="E2168" s="34">
        <v>1287</v>
      </c>
      <c r="F2168" s="34">
        <v>1060</v>
      </c>
      <c r="G2168" s="34">
        <v>1115</v>
      </c>
      <c r="H2168" s="34">
        <v>1304</v>
      </c>
      <c r="I2168" s="34">
        <v>1097</v>
      </c>
      <c r="J2168" s="34">
        <v>1202</v>
      </c>
      <c r="K2168" s="34">
        <v>1011</v>
      </c>
      <c r="L2168" s="34">
        <v>1109</v>
      </c>
      <c r="M2168" s="34">
        <v>908</v>
      </c>
    </row>
    <row r="2169" spans="1:13" x14ac:dyDescent="0.2">
      <c r="A2169" s="34" t="s">
        <v>103063</v>
      </c>
      <c r="B2169" s="34">
        <v>1983</v>
      </c>
      <c r="C2169" s="34">
        <v>2061</v>
      </c>
      <c r="D2169" s="34">
        <v>2207</v>
      </c>
      <c r="E2169" s="34">
        <v>2034</v>
      </c>
      <c r="F2169" s="34">
        <v>1918</v>
      </c>
      <c r="G2169" s="34">
        <v>1715</v>
      </c>
      <c r="H2169" s="34">
        <v>2193</v>
      </c>
      <c r="I2169" s="34">
        <v>1965</v>
      </c>
      <c r="J2169" s="34">
        <v>2207</v>
      </c>
      <c r="K2169" s="34">
        <v>1551</v>
      </c>
      <c r="L2169" s="34">
        <v>2330</v>
      </c>
      <c r="M2169" s="34">
        <v>1460</v>
      </c>
    </row>
    <row r="2170" spans="1:13" x14ac:dyDescent="0.2">
      <c r="A2170" s="34" t="s">
        <v>103064</v>
      </c>
      <c r="B2170" s="34">
        <v>2377</v>
      </c>
      <c r="C2170" s="34">
        <v>2599</v>
      </c>
      <c r="D2170" s="34">
        <v>2712</v>
      </c>
      <c r="E2170" s="34">
        <v>2688</v>
      </c>
      <c r="F2170" s="34">
        <v>2361</v>
      </c>
      <c r="G2170" s="34">
        <v>2498</v>
      </c>
      <c r="H2170" s="34">
        <v>2874</v>
      </c>
      <c r="I2170" s="34">
        <v>2729</v>
      </c>
      <c r="J2170" s="34">
        <v>2692</v>
      </c>
      <c r="K2170" s="34">
        <v>2093</v>
      </c>
      <c r="L2170" s="34">
        <v>2674</v>
      </c>
      <c r="M2170" s="34">
        <v>2222</v>
      </c>
    </row>
    <row r="2171" spans="1:13" x14ac:dyDescent="0.2">
      <c r="A2171" s="34" t="s">
        <v>103065</v>
      </c>
      <c r="B2171" s="34">
        <v>939</v>
      </c>
      <c r="C2171" s="34">
        <v>912</v>
      </c>
      <c r="D2171" s="34">
        <v>1001</v>
      </c>
      <c r="E2171" s="34">
        <v>1056</v>
      </c>
      <c r="F2171" s="34">
        <v>846</v>
      </c>
      <c r="G2171" s="34">
        <v>890</v>
      </c>
      <c r="H2171" s="34">
        <v>968</v>
      </c>
      <c r="I2171" s="34">
        <v>914</v>
      </c>
      <c r="J2171" s="34">
        <v>904</v>
      </c>
      <c r="K2171" s="34">
        <v>749</v>
      </c>
      <c r="L2171" s="34">
        <v>903</v>
      </c>
      <c r="M2171" s="34">
        <v>749</v>
      </c>
    </row>
    <row r="2172" spans="1:13" x14ac:dyDescent="0.2">
      <c r="A2172" s="34" t="s">
        <v>103066</v>
      </c>
      <c r="B2172" s="34">
        <v>1194</v>
      </c>
      <c r="C2172" s="34">
        <v>1176</v>
      </c>
      <c r="D2172" s="34">
        <v>1252</v>
      </c>
      <c r="E2172" s="34">
        <v>1277</v>
      </c>
      <c r="F2172" s="34">
        <v>1023</v>
      </c>
      <c r="G2172" s="34">
        <v>1223</v>
      </c>
      <c r="H2172" s="34">
        <v>1259</v>
      </c>
      <c r="I2172" s="34">
        <v>1220</v>
      </c>
      <c r="J2172" s="34">
        <v>1212</v>
      </c>
      <c r="K2172" s="34">
        <v>1012</v>
      </c>
      <c r="L2172" s="34">
        <v>1144</v>
      </c>
      <c r="M2172" s="34">
        <v>888</v>
      </c>
    </row>
    <row r="2173" spans="1:13" x14ac:dyDescent="0.2">
      <c r="A2173" s="34" t="s">
        <v>103067</v>
      </c>
      <c r="B2173" s="34">
        <v>1288</v>
      </c>
      <c r="C2173" s="34">
        <v>1147</v>
      </c>
      <c r="D2173" s="34">
        <v>1331</v>
      </c>
      <c r="E2173" s="34">
        <v>1474</v>
      </c>
      <c r="F2173" s="34">
        <v>1158</v>
      </c>
      <c r="G2173" s="34">
        <v>1199</v>
      </c>
      <c r="H2173" s="34">
        <v>1363</v>
      </c>
      <c r="I2173" s="34">
        <v>1313</v>
      </c>
      <c r="J2173" s="34">
        <v>1422</v>
      </c>
      <c r="K2173" s="34">
        <v>1118</v>
      </c>
      <c r="L2173" s="34">
        <v>1301</v>
      </c>
      <c r="M2173" s="34">
        <v>1006</v>
      </c>
    </row>
    <row r="2174" spans="1:13" x14ac:dyDescent="0.2">
      <c r="A2174" s="34" t="s">
        <v>103068</v>
      </c>
      <c r="B2174" s="34">
        <v>1596</v>
      </c>
      <c r="C2174" s="34">
        <v>1491</v>
      </c>
      <c r="D2174" s="34">
        <v>1659</v>
      </c>
      <c r="E2174" s="34">
        <v>1668</v>
      </c>
      <c r="F2174" s="34">
        <v>1410</v>
      </c>
      <c r="G2174" s="34">
        <v>1432</v>
      </c>
      <c r="H2174" s="34">
        <v>1747</v>
      </c>
      <c r="I2174" s="34">
        <v>1543</v>
      </c>
      <c r="J2174" s="34">
        <v>1690</v>
      </c>
      <c r="K2174" s="34">
        <v>1306</v>
      </c>
      <c r="L2174" s="34">
        <v>1567</v>
      </c>
      <c r="M2174" s="34">
        <v>1198</v>
      </c>
    </row>
    <row r="2175" spans="1:13" x14ac:dyDescent="0.2">
      <c r="A2175" s="34" t="s">
        <v>103069</v>
      </c>
      <c r="B2175" s="34">
        <v>2308</v>
      </c>
      <c r="C2175" s="34">
        <v>1967</v>
      </c>
      <c r="D2175" s="34">
        <v>2647</v>
      </c>
      <c r="E2175" s="34">
        <v>2207</v>
      </c>
      <c r="F2175" s="34">
        <v>2080</v>
      </c>
      <c r="G2175" s="34">
        <v>1911</v>
      </c>
      <c r="H2175" s="34">
        <v>2532</v>
      </c>
      <c r="I2175" s="34">
        <v>2074</v>
      </c>
      <c r="J2175" s="34">
        <v>2502</v>
      </c>
      <c r="K2175" s="34">
        <v>1694</v>
      </c>
      <c r="L2175" s="34">
        <v>2336</v>
      </c>
      <c r="M2175" s="34">
        <v>1561</v>
      </c>
    </row>
    <row r="2176" spans="1:13" x14ac:dyDescent="0.2">
      <c r="A2176" s="34" t="s">
        <v>103070</v>
      </c>
      <c r="B2176" s="34">
        <v>910</v>
      </c>
      <c r="C2176" s="34">
        <v>875</v>
      </c>
      <c r="D2176" s="34">
        <v>937</v>
      </c>
      <c r="E2176" s="34">
        <v>903</v>
      </c>
      <c r="F2176" s="34">
        <v>884</v>
      </c>
      <c r="G2176" s="34">
        <v>846</v>
      </c>
      <c r="H2176" s="34">
        <v>977</v>
      </c>
      <c r="I2176" s="34">
        <v>856</v>
      </c>
      <c r="J2176" s="34">
        <v>987</v>
      </c>
      <c r="K2176" s="34">
        <v>682</v>
      </c>
      <c r="L2176" s="34">
        <v>825</v>
      </c>
      <c r="M2176" s="34">
        <v>709</v>
      </c>
    </row>
    <row r="2177" spans="1:13" x14ac:dyDescent="0.2">
      <c r="A2177" s="34" t="s">
        <v>103071</v>
      </c>
      <c r="B2177" s="34">
        <v>1132</v>
      </c>
      <c r="C2177" s="34">
        <v>1233</v>
      </c>
      <c r="D2177" s="34">
        <v>1079</v>
      </c>
      <c r="E2177" s="34">
        <v>1237</v>
      </c>
      <c r="F2177" s="34">
        <v>994</v>
      </c>
      <c r="G2177" s="34">
        <v>1107</v>
      </c>
      <c r="H2177" s="34">
        <v>1129</v>
      </c>
      <c r="I2177" s="34">
        <v>1115</v>
      </c>
      <c r="J2177" s="34">
        <v>1149</v>
      </c>
      <c r="K2177" s="34">
        <v>924</v>
      </c>
      <c r="L2177" s="34">
        <v>1166</v>
      </c>
      <c r="M2177" s="34">
        <v>864</v>
      </c>
    </row>
    <row r="2178" spans="1:13" x14ac:dyDescent="0.2">
      <c r="A2178" s="34" t="s">
        <v>103072</v>
      </c>
      <c r="B2178" s="34">
        <v>1233</v>
      </c>
      <c r="C2178" s="34">
        <v>1367</v>
      </c>
      <c r="D2178" s="34">
        <v>1352</v>
      </c>
      <c r="E2178" s="34">
        <v>1421</v>
      </c>
      <c r="F2178" s="34">
        <v>1314</v>
      </c>
      <c r="G2178" s="34">
        <v>1268</v>
      </c>
      <c r="H2178" s="34">
        <v>1559</v>
      </c>
      <c r="I2178" s="34">
        <v>1350</v>
      </c>
      <c r="J2178" s="34">
        <v>1496</v>
      </c>
      <c r="K2178" s="34">
        <v>1173</v>
      </c>
      <c r="L2178" s="34">
        <v>1398</v>
      </c>
      <c r="M2178" s="34">
        <v>1003</v>
      </c>
    </row>
    <row r="2179" spans="1:13" x14ac:dyDescent="0.2">
      <c r="A2179" s="34" t="s">
        <v>103073</v>
      </c>
      <c r="B2179" s="34">
        <v>1264</v>
      </c>
      <c r="C2179" s="34">
        <v>1383</v>
      </c>
      <c r="D2179" s="34">
        <v>1330</v>
      </c>
      <c r="E2179" s="34">
        <v>1516</v>
      </c>
      <c r="F2179" s="34">
        <v>1185</v>
      </c>
      <c r="G2179" s="34">
        <v>1245</v>
      </c>
      <c r="H2179" s="34">
        <v>1393</v>
      </c>
      <c r="I2179" s="34">
        <v>1410</v>
      </c>
      <c r="J2179" s="34">
        <v>1424</v>
      </c>
      <c r="K2179" s="34">
        <v>1122</v>
      </c>
      <c r="L2179" s="34">
        <v>1313</v>
      </c>
      <c r="M2179" s="34">
        <v>1046</v>
      </c>
    </row>
    <row r="2180" spans="1:13" x14ac:dyDescent="0.2">
      <c r="A2180" s="34" t="s">
        <v>103074</v>
      </c>
      <c r="B2180" s="34">
        <v>703</v>
      </c>
      <c r="C2180" s="34">
        <v>888</v>
      </c>
      <c r="D2180" s="34">
        <v>797</v>
      </c>
      <c r="E2180" s="34">
        <v>902</v>
      </c>
      <c r="F2180" s="34">
        <v>597</v>
      </c>
      <c r="G2180" s="34">
        <v>800</v>
      </c>
      <c r="H2180" s="34">
        <v>816</v>
      </c>
      <c r="I2180" s="34">
        <v>854</v>
      </c>
      <c r="J2180" s="34">
        <v>706</v>
      </c>
      <c r="K2180" s="34">
        <v>623</v>
      </c>
      <c r="L2180" s="34">
        <v>746</v>
      </c>
      <c r="M2180" s="34">
        <v>596</v>
      </c>
    </row>
    <row r="2181" spans="1:13" x14ac:dyDescent="0.2">
      <c r="A2181" s="34" t="s">
        <v>103075</v>
      </c>
      <c r="B2181" s="34">
        <v>762</v>
      </c>
      <c r="C2181" s="34">
        <v>910</v>
      </c>
      <c r="D2181" s="34">
        <v>1058</v>
      </c>
      <c r="E2181" s="34">
        <v>1054</v>
      </c>
      <c r="F2181" s="34">
        <v>941</v>
      </c>
      <c r="G2181" s="34">
        <v>972</v>
      </c>
      <c r="H2181" s="34">
        <v>1050</v>
      </c>
      <c r="I2181" s="34">
        <v>974</v>
      </c>
      <c r="J2181" s="34">
        <v>1023</v>
      </c>
      <c r="K2181" s="34">
        <v>771</v>
      </c>
      <c r="L2181" s="34">
        <v>852</v>
      </c>
      <c r="M2181" s="34">
        <v>749</v>
      </c>
    </row>
    <row r="2182" spans="1:13" x14ac:dyDescent="0.2">
      <c r="A2182" s="34" t="s">
        <v>103076</v>
      </c>
      <c r="B2182" s="34">
        <v>1043</v>
      </c>
      <c r="C2182" s="34">
        <v>1119</v>
      </c>
      <c r="D2182" s="34">
        <v>1123</v>
      </c>
      <c r="E2182" s="34">
        <v>1208</v>
      </c>
      <c r="F2182" s="34">
        <v>1035</v>
      </c>
      <c r="G2182" s="34">
        <v>1014</v>
      </c>
      <c r="H2182" s="34">
        <v>1169</v>
      </c>
      <c r="I2182" s="34">
        <v>1138</v>
      </c>
      <c r="J2182" s="34">
        <v>1060</v>
      </c>
      <c r="K2182" s="34">
        <v>808</v>
      </c>
      <c r="L2182" s="34">
        <v>1099</v>
      </c>
      <c r="M2182" s="34">
        <v>832</v>
      </c>
    </row>
    <row r="2183" spans="1:13" x14ac:dyDescent="0.2">
      <c r="A2183" s="34" t="s">
        <v>103077</v>
      </c>
      <c r="B2183" s="34">
        <v>1099</v>
      </c>
      <c r="C2183" s="34">
        <v>1022</v>
      </c>
      <c r="D2183" s="34">
        <v>1180</v>
      </c>
      <c r="E2183" s="34">
        <v>1216</v>
      </c>
      <c r="F2183" s="34">
        <v>1016</v>
      </c>
      <c r="G2183" s="34">
        <v>1004</v>
      </c>
      <c r="H2183" s="34">
        <v>1272</v>
      </c>
      <c r="I2183" s="34">
        <v>1105</v>
      </c>
      <c r="J2183" s="34">
        <v>1277</v>
      </c>
      <c r="K2183" s="34">
        <v>903</v>
      </c>
      <c r="L2183" s="34">
        <v>1105</v>
      </c>
      <c r="M2183" s="34">
        <v>872</v>
      </c>
    </row>
    <row r="2184" spans="1:13" x14ac:dyDescent="0.2">
      <c r="A2184" s="34" t="s">
        <v>103078</v>
      </c>
      <c r="B2184" s="34">
        <v>1676</v>
      </c>
      <c r="C2184" s="34">
        <v>1605</v>
      </c>
      <c r="D2184" s="34">
        <v>1796</v>
      </c>
      <c r="E2184" s="34">
        <v>1677</v>
      </c>
      <c r="F2184" s="34">
        <v>1634</v>
      </c>
      <c r="G2184" s="34">
        <v>1409</v>
      </c>
      <c r="H2184" s="34">
        <v>1880</v>
      </c>
      <c r="I2184" s="34">
        <v>1566</v>
      </c>
      <c r="J2184" s="34">
        <v>1789</v>
      </c>
      <c r="K2184" s="34">
        <v>1205</v>
      </c>
      <c r="L2184" s="34">
        <v>1715</v>
      </c>
      <c r="M2184" s="34">
        <v>1248</v>
      </c>
    </row>
    <row r="2185" spans="1:13" x14ac:dyDescent="0.2">
      <c r="A2185" s="34" t="s">
        <v>103079</v>
      </c>
      <c r="B2185" s="34">
        <v>1735</v>
      </c>
      <c r="C2185" s="34">
        <v>1764</v>
      </c>
      <c r="D2185" s="34">
        <v>1854</v>
      </c>
      <c r="E2185" s="34">
        <v>1996</v>
      </c>
      <c r="F2185" s="34">
        <v>1584</v>
      </c>
      <c r="G2185" s="34">
        <v>1655</v>
      </c>
      <c r="H2185" s="34">
        <v>2112</v>
      </c>
      <c r="I2185" s="34">
        <v>1699</v>
      </c>
      <c r="J2185" s="34">
        <v>1830</v>
      </c>
      <c r="K2185" s="34">
        <v>1561</v>
      </c>
      <c r="L2185" s="34">
        <v>1816</v>
      </c>
      <c r="M2185" s="34">
        <v>1448</v>
      </c>
    </row>
    <row r="2186" spans="1:13" x14ac:dyDescent="0.2">
      <c r="A2186" s="34" t="s">
        <v>103080</v>
      </c>
      <c r="B2186" s="34">
        <v>1015</v>
      </c>
      <c r="C2186" s="34">
        <v>1073</v>
      </c>
      <c r="D2186" s="34">
        <v>1092</v>
      </c>
      <c r="E2186" s="34">
        <v>1103</v>
      </c>
      <c r="F2186" s="34">
        <v>891</v>
      </c>
      <c r="G2186" s="34">
        <v>920</v>
      </c>
      <c r="H2186" s="34">
        <v>1161</v>
      </c>
      <c r="I2186" s="34">
        <v>998</v>
      </c>
      <c r="J2186" s="34">
        <v>1023</v>
      </c>
      <c r="K2186" s="34">
        <v>807</v>
      </c>
      <c r="L2186" s="34">
        <v>998</v>
      </c>
      <c r="M2186" s="34">
        <v>775</v>
      </c>
    </row>
    <row r="2187" spans="1:13" x14ac:dyDescent="0.2">
      <c r="A2187" s="34" t="s">
        <v>103081</v>
      </c>
      <c r="B2187" s="34">
        <v>835</v>
      </c>
      <c r="C2187" s="34">
        <v>892</v>
      </c>
      <c r="D2187" s="34">
        <v>1089</v>
      </c>
      <c r="E2187" s="34">
        <v>1085</v>
      </c>
      <c r="F2187" s="34">
        <v>925</v>
      </c>
      <c r="G2187" s="34">
        <v>853</v>
      </c>
      <c r="H2187" s="34">
        <v>982</v>
      </c>
      <c r="I2187" s="34">
        <v>916</v>
      </c>
      <c r="J2187" s="34">
        <v>955</v>
      </c>
      <c r="K2187" s="34">
        <v>794</v>
      </c>
      <c r="L2187" s="34">
        <v>887</v>
      </c>
      <c r="M2187" s="34">
        <v>743</v>
      </c>
    </row>
    <row r="2188" spans="1:13" x14ac:dyDescent="0.2">
      <c r="A2188" s="34" t="s">
        <v>103082</v>
      </c>
      <c r="B2188" s="34">
        <v>1041</v>
      </c>
      <c r="C2188" s="34">
        <v>1079</v>
      </c>
      <c r="D2188" s="34">
        <v>1026</v>
      </c>
      <c r="E2188" s="34">
        <v>1273</v>
      </c>
      <c r="F2188" s="34">
        <v>987</v>
      </c>
      <c r="G2188" s="34">
        <v>1066</v>
      </c>
      <c r="H2188" s="34">
        <v>1173</v>
      </c>
      <c r="I2188" s="34">
        <v>1192</v>
      </c>
      <c r="J2188" s="34">
        <v>1235</v>
      </c>
      <c r="K2188" s="34">
        <v>878</v>
      </c>
      <c r="L2188" s="34">
        <v>1088</v>
      </c>
      <c r="M2188" s="34">
        <v>938</v>
      </c>
    </row>
    <row r="2189" spans="1:13" x14ac:dyDescent="0.2">
      <c r="A2189" s="34" t="s">
        <v>103083</v>
      </c>
      <c r="B2189" s="34">
        <v>1539</v>
      </c>
      <c r="C2189" s="34">
        <v>1720</v>
      </c>
      <c r="D2189" s="34">
        <v>1723</v>
      </c>
      <c r="E2189" s="34">
        <v>1816</v>
      </c>
      <c r="F2189" s="34">
        <v>1604</v>
      </c>
      <c r="G2189" s="34">
        <v>1587</v>
      </c>
      <c r="H2189" s="34">
        <v>1764</v>
      </c>
      <c r="I2189" s="34">
        <v>1612</v>
      </c>
      <c r="J2189" s="34">
        <v>1759</v>
      </c>
      <c r="K2189" s="34">
        <v>1334</v>
      </c>
      <c r="L2189" s="34">
        <v>1633</v>
      </c>
      <c r="M2189" s="34">
        <v>1328</v>
      </c>
    </row>
    <row r="2190" spans="1:13" x14ac:dyDescent="0.2">
      <c r="A2190" s="34" t="s">
        <v>103084</v>
      </c>
      <c r="B2190" s="34">
        <v>1447</v>
      </c>
      <c r="C2190" s="34">
        <v>1441</v>
      </c>
      <c r="D2190" s="34">
        <v>1480</v>
      </c>
      <c r="E2190" s="34">
        <v>1557</v>
      </c>
      <c r="F2190" s="34">
        <v>1450</v>
      </c>
      <c r="G2190" s="34">
        <v>1448</v>
      </c>
      <c r="H2190" s="34">
        <v>1765</v>
      </c>
      <c r="I2190" s="34">
        <v>1494</v>
      </c>
      <c r="J2190" s="34">
        <v>1450</v>
      </c>
      <c r="K2190" s="34">
        <v>1191</v>
      </c>
      <c r="L2190" s="34">
        <v>1584</v>
      </c>
      <c r="M2190" s="34">
        <v>1175</v>
      </c>
    </row>
    <row r="2191" spans="1:13" x14ac:dyDescent="0.2">
      <c r="A2191" s="34" t="s">
        <v>103085</v>
      </c>
      <c r="B2191" s="34">
        <v>655</v>
      </c>
      <c r="C2191" s="34">
        <v>713</v>
      </c>
      <c r="D2191" s="34">
        <v>873</v>
      </c>
      <c r="E2191" s="34">
        <v>775</v>
      </c>
      <c r="F2191" s="34">
        <v>699</v>
      </c>
      <c r="G2191" s="34">
        <v>703</v>
      </c>
      <c r="H2191" s="34">
        <v>797</v>
      </c>
      <c r="I2191" s="34">
        <v>712</v>
      </c>
      <c r="J2191" s="34">
        <v>813</v>
      </c>
      <c r="K2191" s="34">
        <v>553</v>
      </c>
      <c r="L2191" s="34">
        <v>727</v>
      </c>
      <c r="M2191" s="34">
        <v>584</v>
      </c>
    </row>
    <row r="2192" spans="1:13" x14ac:dyDescent="0.2">
      <c r="A2192" s="34" t="s">
        <v>103086</v>
      </c>
      <c r="B2192" s="34">
        <v>1687</v>
      </c>
      <c r="C2192" s="34">
        <v>1605</v>
      </c>
      <c r="D2192" s="34">
        <v>1817</v>
      </c>
      <c r="E2192" s="34">
        <v>1736</v>
      </c>
      <c r="F2192" s="34">
        <v>1510</v>
      </c>
      <c r="G2192" s="34">
        <v>1576</v>
      </c>
      <c r="H2192" s="34">
        <v>1802</v>
      </c>
      <c r="I2192" s="34">
        <v>1675</v>
      </c>
      <c r="J2192" s="34">
        <v>1769</v>
      </c>
      <c r="K2192" s="34">
        <v>1386</v>
      </c>
      <c r="L2192" s="34">
        <v>1572</v>
      </c>
      <c r="M2192" s="34">
        <v>1321</v>
      </c>
    </row>
    <row r="2193" spans="1:13" x14ac:dyDescent="0.2">
      <c r="A2193" s="34" t="s">
        <v>103087</v>
      </c>
      <c r="B2193" s="34">
        <v>1084</v>
      </c>
      <c r="C2193" s="34">
        <v>1186</v>
      </c>
      <c r="D2193" s="34">
        <v>1204</v>
      </c>
      <c r="E2193" s="34">
        <v>1120</v>
      </c>
      <c r="F2193" s="34">
        <v>969</v>
      </c>
      <c r="G2193" s="34">
        <v>1105</v>
      </c>
      <c r="H2193" s="34">
        <v>1210</v>
      </c>
      <c r="I2193" s="34">
        <v>1111</v>
      </c>
      <c r="J2193" s="34">
        <v>1085</v>
      </c>
      <c r="K2193" s="34">
        <v>999</v>
      </c>
      <c r="L2193" s="34">
        <v>927</v>
      </c>
      <c r="M2193" s="34">
        <v>934</v>
      </c>
    </row>
    <row r="2194" spans="1:13" x14ac:dyDescent="0.2">
      <c r="A2194" s="34" t="s">
        <v>103088</v>
      </c>
      <c r="B2194" s="34">
        <v>812</v>
      </c>
      <c r="C2194" s="34">
        <v>974</v>
      </c>
      <c r="D2194" s="34">
        <v>956</v>
      </c>
      <c r="E2194" s="34">
        <v>1025</v>
      </c>
      <c r="F2194" s="34">
        <v>790</v>
      </c>
      <c r="G2194" s="34">
        <v>941</v>
      </c>
      <c r="H2194" s="34">
        <v>983</v>
      </c>
      <c r="I2194" s="34">
        <v>922</v>
      </c>
      <c r="J2194" s="34">
        <v>989</v>
      </c>
      <c r="K2194" s="34">
        <v>781</v>
      </c>
      <c r="L2194" s="34">
        <v>928</v>
      </c>
      <c r="M2194" s="34">
        <v>783</v>
      </c>
    </row>
    <row r="2195" spans="1:13" x14ac:dyDescent="0.2">
      <c r="A2195" s="34" t="s">
        <v>103089</v>
      </c>
      <c r="B2195" s="34">
        <v>931</v>
      </c>
      <c r="C2195" s="34">
        <v>992</v>
      </c>
      <c r="D2195" s="34">
        <v>1146</v>
      </c>
      <c r="E2195" s="34">
        <v>1130</v>
      </c>
      <c r="F2195" s="34">
        <v>902</v>
      </c>
      <c r="G2195" s="34">
        <v>997</v>
      </c>
      <c r="H2195" s="34">
        <v>1112</v>
      </c>
      <c r="I2195" s="34">
        <v>1056</v>
      </c>
      <c r="J2195" s="34">
        <v>1125</v>
      </c>
      <c r="K2195" s="34">
        <v>877</v>
      </c>
      <c r="L2195" s="34">
        <v>785</v>
      </c>
      <c r="M2195" s="34">
        <v>845</v>
      </c>
    </row>
    <row r="2196" spans="1:13" x14ac:dyDescent="0.2">
      <c r="A2196" s="34" t="s">
        <v>103090</v>
      </c>
      <c r="B2196" s="34">
        <v>971</v>
      </c>
      <c r="C2196" s="34">
        <v>1052</v>
      </c>
      <c r="D2196" s="34">
        <v>1073</v>
      </c>
      <c r="E2196" s="34">
        <v>1033</v>
      </c>
      <c r="F2196" s="34">
        <v>854</v>
      </c>
      <c r="G2196" s="34">
        <v>924</v>
      </c>
      <c r="H2196" s="34">
        <v>1021</v>
      </c>
      <c r="I2196" s="34">
        <v>923</v>
      </c>
      <c r="J2196" s="34">
        <v>1033</v>
      </c>
      <c r="K2196" s="34">
        <v>796</v>
      </c>
      <c r="L2196" s="34">
        <v>936</v>
      </c>
      <c r="M2196" s="34">
        <v>762</v>
      </c>
    </row>
    <row r="2197" spans="1:13" x14ac:dyDescent="0.2">
      <c r="A2197" s="34" t="s">
        <v>103091</v>
      </c>
      <c r="B2197" s="34">
        <v>1304</v>
      </c>
      <c r="C2197" s="34">
        <v>1348</v>
      </c>
      <c r="D2197" s="34">
        <v>1523</v>
      </c>
      <c r="E2197" s="34">
        <v>1534</v>
      </c>
      <c r="F2197" s="34">
        <v>1216</v>
      </c>
      <c r="G2197" s="34">
        <v>1264</v>
      </c>
      <c r="H2197" s="34">
        <v>1567</v>
      </c>
      <c r="I2197" s="34">
        <v>1350</v>
      </c>
      <c r="J2197" s="34">
        <v>1597</v>
      </c>
      <c r="K2197" s="34">
        <v>1089</v>
      </c>
      <c r="L2197" s="34">
        <v>1345</v>
      </c>
      <c r="M2197" s="34">
        <v>1113</v>
      </c>
    </row>
    <row r="2198" spans="1:13" x14ac:dyDescent="0.2">
      <c r="A2198" s="34" t="s">
        <v>103092</v>
      </c>
      <c r="B2198" s="34">
        <v>749</v>
      </c>
      <c r="C2198" s="34">
        <v>1007</v>
      </c>
      <c r="D2198" s="34">
        <v>979</v>
      </c>
      <c r="E2198" s="34">
        <v>1094</v>
      </c>
      <c r="F2198" s="34">
        <v>889</v>
      </c>
      <c r="G2198" s="34">
        <v>914</v>
      </c>
      <c r="H2198" s="34">
        <v>968</v>
      </c>
      <c r="I2198" s="34">
        <v>1008</v>
      </c>
      <c r="J2198" s="34">
        <v>899</v>
      </c>
      <c r="K2198" s="34">
        <v>864</v>
      </c>
      <c r="L2198" s="34">
        <v>776</v>
      </c>
      <c r="M2198" s="34">
        <v>809</v>
      </c>
    </row>
    <row r="2199" spans="1:13" x14ac:dyDescent="0.2">
      <c r="A2199" s="34" t="s">
        <v>103093</v>
      </c>
      <c r="B2199" s="34">
        <v>1583</v>
      </c>
      <c r="C2199" s="34">
        <v>1545</v>
      </c>
      <c r="D2199" s="34">
        <v>1742</v>
      </c>
      <c r="E2199" s="34">
        <v>1696</v>
      </c>
      <c r="F2199" s="34">
        <v>1501</v>
      </c>
      <c r="G2199" s="34">
        <v>1497</v>
      </c>
      <c r="H2199" s="34">
        <v>1738</v>
      </c>
      <c r="I2199" s="34">
        <v>1573</v>
      </c>
      <c r="J2199" s="34">
        <v>1794</v>
      </c>
      <c r="K2199" s="34">
        <v>1247</v>
      </c>
      <c r="L2199" s="34">
        <v>1600</v>
      </c>
      <c r="M2199" s="34">
        <v>1219</v>
      </c>
    </row>
    <row r="2200" spans="1:13" x14ac:dyDescent="0.2">
      <c r="A2200" s="34" t="s">
        <v>103094</v>
      </c>
      <c r="B2200" s="34">
        <v>1239</v>
      </c>
      <c r="C2200" s="34">
        <v>1315</v>
      </c>
      <c r="D2200" s="34">
        <v>1283</v>
      </c>
      <c r="E2200" s="34">
        <v>1406</v>
      </c>
      <c r="F2200" s="34">
        <v>1267</v>
      </c>
      <c r="G2200" s="34">
        <v>1378</v>
      </c>
      <c r="H2200" s="34">
        <v>1389</v>
      </c>
      <c r="I2200" s="34">
        <v>1388</v>
      </c>
      <c r="J2200" s="34">
        <v>1432</v>
      </c>
      <c r="K2200" s="34">
        <v>1101</v>
      </c>
      <c r="L2200" s="34">
        <v>1233</v>
      </c>
      <c r="M2200" s="34">
        <v>1033</v>
      </c>
    </row>
    <row r="2201" spans="1:13" x14ac:dyDescent="0.2">
      <c r="A2201" s="34" t="s">
        <v>103095</v>
      </c>
      <c r="B2201" s="34">
        <v>644</v>
      </c>
      <c r="C2201" s="34">
        <v>802</v>
      </c>
      <c r="D2201" s="34">
        <v>873</v>
      </c>
      <c r="E2201" s="34">
        <v>1008</v>
      </c>
      <c r="F2201" s="34">
        <v>707</v>
      </c>
      <c r="G2201" s="34">
        <v>816</v>
      </c>
      <c r="H2201" s="34">
        <v>796</v>
      </c>
      <c r="I2201" s="34">
        <v>912</v>
      </c>
      <c r="J2201" s="34">
        <v>910</v>
      </c>
      <c r="K2201" s="34">
        <v>725</v>
      </c>
      <c r="L2201" s="34">
        <v>786</v>
      </c>
      <c r="M2201" s="34">
        <v>661</v>
      </c>
    </row>
    <row r="2202" spans="1:13" x14ac:dyDescent="0.2">
      <c r="A2202" s="34" t="s">
        <v>103096</v>
      </c>
      <c r="B2202" s="34">
        <v>845</v>
      </c>
      <c r="C2202" s="34">
        <v>730</v>
      </c>
      <c r="D2202" s="34">
        <v>913</v>
      </c>
      <c r="E2202" s="34">
        <v>860</v>
      </c>
      <c r="F2202" s="34">
        <v>723</v>
      </c>
      <c r="G2202" s="34">
        <v>724</v>
      </c>
      <c r="H2202" s="34">
        <v>923</v>
      </c>
      <c r="I2202" s="34">
        <v>750</v>
      </c>
      <c r="J2202" s="34">
        <v>943</v>
      </c>
      <c r="K2202" s="34">
        <v>652</v>
      </c>
      <c r="L2202" s="34">
        <v>799</v>
      </c>
      <c r="M2202" s="34">
        <v>645</v>
      </c>
    </row>
    <row r="2203" spans="1:13" x14ac:dyDescent="0.2">
      <c r="A2203" s="34" t="s">
        <v>103097</v>
      </c>
      <c r="B2203" s="34">
        <v>424</v>
      </c>
      <c r="C2203" s="34">
        <v>413</v>
      </c>
      <c r="D2203" s="34">
        <v>475</v>
      </c>
      <c r="E2203" s="34">
        <v>470</v>
      </c>
      <c r="F2203" s="34">
        <v>442</v>
      </c>
      <c r="G2203" s="34">
        <v>461</v>
      </c>
      <c r="H2203" s="34">
        <v>577</v>
      </c>
      <c r="I2203" s="34">
        <v>428</v>
      </c>
      <c r="J2203" s="34">
        <v>524</v>
      </c>
      <c r="K2203" s="34">
        <v>367</v>
      </c>
      <c r="L2203" s="34">
        <v>443</v>
      </c>
      <c r="M2203" s="34">
        <v>364</v>
      </c>
    </row>
    <row r="2204" spans="1:13" x14ac:dyDescent="0.2">
      <c r="A2204" s="34" t="s">
        <v>103098</v>
      </c>
      <c r="B2204" s="34">
        <v>473</v>
      </c>
      <c r="C2204" s="34">
        <v>414</v>
      </c>
      <c r="D2204" s="34">
        <v>502</v>
      </c>
      <c r="E2204" s="34">
        <v>484</v>
      </c>
      <c r="F2204" s="34">
        <v>425</v>
      </c>
      <c r="G2204" s="34">
        <v>369</v>
      </c>
      <c r="H2204" s="34">
        <v>569</v>
      </c>
      <c r="I2204" s="34">
        <v>399</v>
      </c>
      <c r="J2204" s="34">
        <v>451</v>
      </c>
      <c r="K2204" s="34">
        <v>408</v>
      </c>
      <c r="L2204" s="34">
        <v>447</v>
      </c>
      <c r="M2204" s="34">
        <v>360</v>
      </c>
    </row>
    <row r="2205" spans="1:13" x14ac:dyDescent="0.2">
      <c r="A2205" s="34" t="s">
        <v>103099</v>
      </c>
      <c r="B2205" s="34">
        <v>460</v>
      </c>
      <c r="C2205" s="34">
        <v>500</v>
      </c>
      <c r="D2205" s="34">
        <v>486</v>
      </c>
      <c r="E2205" s="34">
        <v>468</v>
      </c>
      <c r="F2205" s="34">
        <v>455</v>
      </c>
      <c r="G2205" s="34">
        <v>410</v>
      </c>
      <c r="H2205" s="34">
        <v>523</v>
      </c>
      <c r="I2205" s="34">
        <v>546</v>
      </c>
      <c r="J2205" s="34">
        <v>399</v>
      </c>
      <c r="K2205" s="34">
        <v>347</v>
      </c>
      <c r="L2205" s="34">
        <v>419</v>
      </c>
      <c r="M2205" s="34">
        <v>332</v>
      </c>
    </row>
    <row r="2206" spans="1:13" x14ac:dyDescent="0.2">
      <c r="A2206" s="34" t="s">
        <v>103100</v>
      </c>
      <c r="B2206" s="34">
        <v>755</v>
      </c>
      <c r="C2206" s="34">
        <v>719</v>
      </c>
      <c r="D2206" s="34">
        <v>886</v>
      </c>
      <c r="E2206" s="34">
        <v>754</v>
      </c>
      <c r="F2206" s="34">
        <v>728</v>
      </c>
      <c r="G2206" s="34">
        <v>778</v>
      </c>
      <c r="H2206" s="34">
        <v>969</v>
      </c>
      <c r="I2206" s="34">
        <v>746</v>
      </c>
      <c r="J2206" s="34">
        <v>796</v>
      </c>
      <c r="K2206" s="34">
        <v>672</v>
      </c>
      <c r="L2206" s="34">
        <v>777</v>
      </c>
      <c r="M2206" s="34">
        <v>634</v>
      </c>
    </row>
    <row r="2207" spans="1:13" x14ac:dyDescent="0.2">
      <c r="A2207" s="34" t="s">
        <v>103101</v>
      </c>
      <c r="B2207" s="34">
        <v>891</v>
      </c>
      <c r="C2207" s="34">
        <v>897</v>
      </c>
      <c r="D2207" s="34">
        <v>973</v>
      </c>
      <c r="E2207" s="34">
        <v>949</v>
      </c>
      <c r="F2207" s="34">
        <v>893</v>
      </c>
      <c r="G2207" s="34">
        <v>819</v>
      </c>
      <c r="H2207" s="34">
        <v>1013</v>
      </c>
      <c r="I2207" s="34">
        <v>855</v>
      </c>
      <c r="J2207" s="34">
        <v>900</v>
      </c>
      <c r="K2207" s="34">
        <v>789</v>
      </c>
      <c r="L2207" s="34">
        <v>959</v>
      </c>
      <c r="M2207" s="34">
        <v>711</v>
      </c>
    </row>
    <row r="2208" spans="1:13" x14ac:dyDescent="0.2">
      <c r="A2208" s="34" t="s">
        <v>103102</v>
      </c>
      <c r="B2208" s="34">
        <v>541</v>
      </c>
      <c r="C2208" s="34">
        <v>570</v>
      </c>
      <c r="D2208" s="34">
        <v>566</v>
      </c>
      <c r="E2208" s="34">
        <v>667</v>
      </c>
      <c r="F2208" s="34">
        <v>465</v>
      </c>
      <c r="G2208" s="34">
        <v>615</v>
      </c>
      <c r="H2208" s="34">
        <v>604</v>
      </c>
      <c r="I2208" s="34">
        <v>557</v>
      </c>
      <c r="J2208" s="34">
        <v>562</v>
      </c>
      <c r="K2208" s="34">
        <v>535</v>
      </c>
      <c r="L2208" s="34">
        <v>588</v>
      </c>
      <c r="M2208" s="34">
        <v>496</v>
      </c>
    </row>
    <row r="2209" spans="1:13" x14ac:dyDescent="0.2">
      <c r="A2209" s="34" t="s">
        <v>103103</v>
      </c>
      <c r="B2209" s="34">
        <v>351</v>
      </c>
      <c r="C2209" s="34">
        <v>364</v>
      </c>
      <c r="D2209" s="34">
        <v>416</v>
      </c>
      <c r="E2209" s="34">
        <v>391</v>
      </c>
      <c r="F2209" s="34">
        <v>348</v>
      </c>
      <c r="G2209" s="34">
        <v>348</v>
      </c>
      <c r="H2209" s="34">
        <v>435</v>
      </c>
      <c r="I2209" s="34">
        <v>409</v>
      </c>
      <c r="J2209" s="34">
        <v>393</v>
      </c>
      <c r="K2209" s="34">
        <v>325</v>
      </c>
      <c r="L2209" s="34">
        <v>379</v>
      </c>
      <c r="M2209" s="34">
        <v>297</v>
      </c>
    </row>
    <row r="2210" spans="1:13" x14ac:dyDescent="0.2">
      <c r="A2210" s="34" t="s">
        <v>103104</v>
      </c>
      <c r="B2210" s="34">
        <v>446</v>
      </c>
      <c r="C2210" s="34">
        <v>467</v>
      </c>
      <c r="D2210" s="34">
        <v>468</v>
      </c>
      <c r="E2210" s="34">
        <v>485</v>
      </c>
      <c r="F2210" s="34">
        <v>419</v>
      </c>
      <c r="G2210" s="34">
        <v>453</v>
      </c>
      <c r="H2210" s="34">
        <v>456</v>
      </c>
      <c r="I2210" s="34">
        <v>463</v>
      </c>
      <c r="J2210" s="34">
        <v>474</v>
      </c>
      <c r="K2210" s="34">
        <v>443</v>
      </c>
      <c r="L2210" s="34">
        <v>515</v>
      </c>
      <c r="M2210" s="34">
        <v>342</v>
      </c>
    </row>
    <row r="2211" spans="1:13" x14ac:dyDescent="0.2">
      <c r="A2211" s="34" t="s">
        <v>103105</v>
      </c>
      <c r="B2211" s="34">
        <v>537</v>
      </c>
      <c r="C2211" s="34">
        <v>443</v>
      </c>
      <c r="D2211" s="34">
        <v>521</v>
      </c>
      <c r="E2211" s="34">
        <v>497</v>
      </c>
      <c r="F2211" s="34">
        <v>489</v>
      </c>
      <c r="G2211" s="34">
        <v>471</v>
      </c>
      <c r="H2211" s="34">
        <v>598</v>
      </c>
      <c r="I2211" s="34">
        <v>422</v>
      </c>
      <c r="J2211" s="34">
        <v>404</v>
      </c>
      <c r="K2211" s="34">
        <v>392</v>
      </c>
      <c r="L2211" s="34">
        <v>498</v>
      </c>
      <c r="M2211" s="34">
        <v>357</v>
      </c>
    </row>
    <row r="2212" spans="1:13" x14ac:dyDescent="0.2">
      <c r="A2212" s="34" t="s">
        <v>103106</v>
      </c>
      <c r="B2212" s="34">
        <v>460</v>
      </c>
      <c r="C2212" s="34">
        <v>415</v>
      </c>
      <c r="D2212" s="34">
        <v>492</v>
      </c>
      <c r="E2212" s="34">
        <v>428</v>
      </c>
      <c r="F2212" s="34">
        <v>371</v>
      </c>
      <c r="G2212" s="34">
        <v>422</v>
      </c>
      <c r="H2212" s="34">
        <v>469</v>
      </c>
      <c r="I2212" s="34">
        <v>411</v>
      </c>
      <c r="J2212" s="34">
        <v>448</v>
      </c>
      <c r="K2212" s="34">
        <v>378</v>
      </c>
      <c r="L2212" s="34">
        <v>358</v>
      </c>
      <c r="M2212" s="34">
        <v>351</v>
      </c>
    </row>
    <row r="2213" spans="1:13" x14ac:dyDescent="0.2">
      <c r="A2213" s="34" t="s">
        <v>103107</v>
      </c>
      <c r="B2213" s="34">
        <v>694</v>
      </c>
      <c r="C2213" s="34">
        <v>733</v>
      </c>
      <c r="D2213" s="34">
        <v>772</v>
      </c>
      <c r="E2213" s="34">
        <v>795</v>
      </c>
      <c r="F2213" s="34">
        <v>662</v>
      </c>
      <c r="G2213" s="34">
        <v>681</v>
      </c>
      <c r="H2213" s="34">
        <v>729</v>
      </c>
      <c r="I2213" s="34">
        <v>713</v>
      </c>
      <c r="J2213" s="34">
        <v>778</v>
      </c>
      <c r="K2213" s="34">
        <v>597</v>
      </c>
      <c r="L2213" s="34">
        <v>743</v>
      </c>
      <c r="M2213" s="34">
        <v>499</v>
      </c>
    </row>
    <row r="2214" spans="1:13" x14ac:dyDescent="0.2">
      <c r="A2214" s="34" t="s">
        <v>103108</v>
      </c>
      <c r="B2214" s="34">
        <v>535</v>
      </c>
      <c r="C2214" s="34">
        <v>726</v>
      </c>
      <c r="D2214" s="34">
        <v>653</v>
      </c>
      <c r="E2214" s="34">
        <v>756</v>
      </c>
      <c r="F2214" s="34">
        <v>618</v>
      </c>
      <c r="G2214" s="34">
        <v>717</v>
      </c>
      <c r="H2214" s="34">
        <v>713</v>
      </c>
      <c r="I2214" s="34">
        <v>785</v>
      </c>
      <c r="J2214" s="34">
        <v>642</v>
      </c>
      <c r="K2214" s="34">
        <v>631</v>
      </c>
      <c r="L2214" s="34">
        <v>685</v>
      </c>
      <c r="M2214" s="34">
        <v>565</v>
      </c>
    </row>
    <row r="2215" spans="1:13" x14ac:dyDescent="0.2">
      <c r="A2215" s="34" t="s">
        <v>103109</v>
      </c>
      <c r="B2215" s="34">
        <v>400</v>
      </c>
      <c r="C2215" s="34">
        <v>374</v>
      </c>
      <c r="D2215" s="34">
        <v>450</v>
      </c>
      <c r="E2215" s="34">
        <v>411</v>
      </c>
      <c r="F2215" s="34">
        <v>341</v>
      </c>
      <c r="G2215" s="34">
        <v>379</v>
      </c>
      <c r="H2215" s="34">
        <v>499</v>
      </c>
      <c r="I2215" s="34">
        <v>407</v>
      </c>
      <c r="J2215" s="34">
        <v>372</v>
      </c>
      <c r="K2215" s="34">
        <v>291</v>
      </c>
      <c r="L2215" s="34">
        <v>394</v>
      </c>
      <c r="M2215" s="34">
        <v>307</v>
      </c>
    </row>
    <row r="2216" spans="1:13" x14ac:dyDescent="0.2">
      <c r="A2216" s="34" t="s">
        <v>103110</v>
      </c>
      <c r="B2216" s="34">
        <v>474</v>
      </c>
      <c r="C2216" s="34">
        <v>484</v>
      </c>
      <c r="D2216" s="34">
        <v>543</v>
      </c>
      <c r="E2216" s="34">
        <v>586</v>
      </c>
      <c r="F2216" s="34">
        <v>406</v>
      </c>
      <c r="G2216" s="34">
        <v>520</v>
      </c>
      <c r="H2216" s="34">
        <v>476</v>
      </c>
      <c r="I2216" s="34">
        <v>510</v>
      </c>
      <c r="J2216" s="34">
        <v>506</v>
      </c>
      <c r="K2216" s="34">
        <v>446</v>
      </c>
      <c r="L2216" s="34">
        <v>473</v>
      </c>
      <c r="M2216" s="34">
        <v>375</v>
      </c>
    </row>
    <row r="2217" spans="1:13" x14ac:dyDescent="0.2">
      <c r="A2217" s="34" t="s">
        <v>103111</v>
      </c>
      <c r="B2217" s="34">
        <v>1236</v>
      </c>
      <c r="C2217" s="34">
        <v>1230</v>
      </c>
      <c r="D2217" s="34">
        <v>1289</v>
      </c>
      <c r="E2217" s="34">
        <v>1258</v>
      </c>
      <c r="F2217" s="34">
        <v>1175</v>
      </c>
      <c r="G2217" s="34">
        <v>1061</v>
      </c>
      <c r="H2217" s="34">
        <v>1408</v>
      </c>
      <c r="I2217" s="34">
        <v>1044</v>
      </c>
      <c r="J2217" s="34">
        <v>1370</v>
      </c>
      <c r="K2217" s="34">
        <v>966</v>
      </c>
      <c r="L2217" s="34">
        <v>1236</v>
      </c>
      <c r="M2217" s="34">
        <v>843</v>
      </c>
    </row>
    <row r="2218" spans="1:13" x14ac:dyDescent="0.2">
      <c r="A2218" s="34" t="s">
        <v>103112</v>
      </c>
      <c r="B2218" s="34">
        <v>702</v>
      </c>
      <c r="C2218" s="34">
        <v>744</v>
      </c>
      <c r="D2218" s="34">
        <v>732</v>
      </c>
      <c r="E2218" s="34">
        <v>703</v>
      </c>
      <c r="F2218" s="34">
        <v>639</v>
      </c>
      <c r="G2218" s="34">
        <v>785</v>
      </c>
      <c r="H2218" s="34">
        <v>824</v>
      </c>
      <c r="I2218" s="34">
        <v>735</v>
      </c>
      <c r="J2218" s="34">
        <v>679</v>
      </c>
      <c r="K2218" s="34">
        <v>557</v>
      </c>
      <c r="L2218" s="34">
        <v>739</v>
      </c>
      <c r="M2218" s="34">
        <v>554</v>
      </c>
    </row>
    <row r="2219" spans="1:13" x14ac:dyDescent="0.2">
      <c r="A2219" s="34" t="s">
        <v>103113</v>
      </c>
      <c r="B2219" s="34">
        <v>790</v>
      </c>
      <c r="C2219" s="34">
        <v>828</v>
      </c>
      <c r="D2219" s="34">
        <v>908</v>
      </c>
      <c r="E2219" s="34">
        <v>938</v>
      </c>
      <c r="F2219" s="34">
        <v>818</v>
      </c>
      <c r="G2219" s="34">
        <v>719</v>
      </c>
      <c r="H2219" s="34">
        <v>861</v>
      </c>
      <c r="I2219" s="34">
        <v>807</v>
      </c>
      <c r="J2219" s="34">
        <v>865</v>
      </c>
      <c r="K2219" s="34">
        <v>710</v>
      </c>
      <c r="L2219" s="34">
        <v>912</v>
      </c>
      <c r="M2219" s="34">
        <v>623</v>
      </c>
    </row>
    <row r="2220" spans="1:13" x14ac:dyDescent="0.2">
      <c r="A2220" s="34" t="s">
        <v>103114</v>
      </c>
      <c r="B2220" s="34">
        <v>702</v>
      </c>
      <c r="C2220" s="34">
        <v>647</v>
      </c>
      <c r="D2220" s="34">
        <v>754</v>
      </c>
      <c r="E2220" s="34">
        <v>741</v>
      </c>
      <c r="F2220" s="34">
        <v>647</v>
      </c>
      <c r="G2220" s="34">
        <v>602</v>
      </c>
      <c r="H2220" s="34">
        <v>773</v>
      </c>
      <c r="I2220" s="34">
        <v>612</v>
      </c>
      <c r="J2220" s="34">
        <v>716</v>
      </c>
      <c r="K2220" s="34">
        <v>507</v>
      </c>
      <c r="L2220" s="34">
        <v>645</v>
      </c>
      <c r="M2220" s="34">
        <v>536</v>
      </c>
    </row>
    <row r="2221" spans="1:13" x14ac:dyDescent="0.2">
      <c r="A2221" s="34" t="s">
        <v>103115</v>
      </c>
      <c r="B2221" s="34">
        <v>811</v>
      </c>
      <c r="C2221" s="34">
        <v>734</v>
      </c>
      <c r="D2221" s="34">
        <v>714</v>
      </c>
      <c r="E2221" s="34">
        <v>769</v>
      </c>
      <c r="F2221" s="34">
        <v>676</v>
      </c>
      <c r="G2221" s="34">
        <v>665</v>
      </c>
      <c r="H2221" s="34">
        <v>772</v>
      </c>
      <c r="I2221" s="34">
        <v>655</v>
      </c>
      <c r="J2221" s="34">
        <v>773</v>
      </c>
      <c r="K2221" s="34">
        <v>575</v>
      </c>
      <c r="L2221" s="34">
        <v>824</v>
      </c>
      <c r="M2221" s="34">
        <v>521</v>
      </c>
    </row>
    <row r="2222" spans="1:13" x14ac:dyDescent="0.2">
      <c r="A2222" s="34" t="s">
        <v>103116</v>
      </c>
      <c r="B2222" s="34">
        <v>1091</v>
      </c>
      <c r="C2222" s="34">
        <v>1104</v>
      </c>
      <c r="D2222" s="34">
        <v>1233</v>
      </c>
      <c r="E2222" s="34">
        <v>1200</v>
      </c>
      <c r="F2222" s="34">
        <v>1146</v>
      </c>
      <c r="G2222" s="34">
        <v>1080</v>
      </c>
      <c r="H2222" s="34">
        <v>1417</v>
      </c>
      <c r="I2222" s="34">
        <v>1098</v>
      </c>
      <c r="J2222" s="34">
        <v>1335</v>
      </c>
      <c r="K2222" s="34">
        <v>955</v>
      </c>
      <c r="L2222" s="34">
        <v>1067</v>
      </c>
      <c r="M2222" s="34">
        <v>829</v>
      </c>
    </row>
    <row r="2223" spans="1:13" x14ac:dyDescent="0.2">
      <c r="A2223" s="34" t="s">
        <v>103117</v>
      </c>
      <c r="B2223" s="34">
        <v>543</v>
      </c>
      <c r="C2223" s="34">
        <v>604</v>
      </c>
      <c r="D2223" s="34">
        <v>589</v>
      </c>
      <c r="E2223" s="34">
        <v>603</v>
      </c>
      <c r="F2223" s="34">
        <v>540</v>
      </c>
      <c r="G2223" s="34">
        <v>547</v>
      </c>
      <c r="H2223" s="34">
        <v>550</v>
      </c>
      <c r="I2223" s="34">
        <v>628</v>
      </c>
      <c r="J2223" s="34">
        <v>552</v>
      </c>
      <c r="K2223" s="34">
        <v>485</v>
      </c>
      <c r="L2223" s="34">
        <v>543</v>
      </c>
      <c r="M2223" s="34">
        <v>419</v>
      </c>
    </row>
    <row r="2224" spans="1:13" x14ac:dyDescent="0.2">
      <c r="A2224" s="34" t="s">
        <v>103118</v>
      </c>
      <c r="B2224" s="34">
        <v>430</v>
      </c>
      <c r="C2224" s="34">
        <v>390</v>
      </c>
      <c r="D2224" s="34">
        <v>434</v>
      </c>
      <c r="E2224" s="34">
        <v>420</v>
      </c>
      <c r="F2224" s="34">
        <v>317</v>
      </c>
      <c r="G2224" s="34">
        <v>340</v>
      </c>
      <c r="H2224" s="34">
        <v>420</v>
      </c>
      <c r="I2224" s="34">
        <v>391</v>
      </c>
      <c r="J2224" s="34">
        <v>370</v>
      </c>
      <c r="K2224" s="34">
        <v>282</v>
      </c>
      <c r="L2224" s="34">
        <v>367</v>
      </c>
      <c r="M2224" s="34">
        <v>274</v>
      </c>
    </row>
    <row r="2225" spans="1:13" x14ac:dyDescent="0.2">
      <c r="A2225" s="34" t="s">
        <v>103119</v>
      </c>
      <c r="B2225" s="34">
        <v>425</v>
      </c>
      <c r="C2225" s="34">
        <v>428</v>
      </c>
      <c r="D2225" s="34">
        <v>458</v>
      </c>
      <c r="E2225" s="34">
        <v>412</v>
      </c>
      <c r="F2225" s="34">
        <v>400</v>
      </c>
      <c r="G2225" s="34">
        <v>402</v>
      </c>
      <c r="H2225" s="34">
        <v>438</v>
      </c>
      <c r="I2225" s="34">
        <v>441</v>
      </c>
      <c r="J2225" s="34">
        <v>414</v>
      </c>
      <c r="K2225" s="34">
        <v>333</v>
      </c>
      <c r="L2225" s="34">
        <v>431</v>
      </c>
      <c r="M2225" s="34">
        <v>349</v>
      </c>
    </row>
    <row r="2226" spans="1:13" x14ac:dyDescent="0.2">
      <c r="A2226" s="34" t="s">
        <v>103120</v>
      </c>
      <c r="B2226" s="34">
        <v>431</v>
      </c>
      <c r="C2226" s="34">
        <v>415</v>
      </c>
      <c r="D2226" s="34">
        <v>406</v>
      </c>
      <c r="E2226" s="34">
        <v>499</v>
      </c>
      <c r="F2226" s="34">
        <v>415</v>
      </c>
      <c r="G2226" s="34">
        <v>376</v>
      </c>
      <c r="H2226" s="34">
        <v>470</v>
      </c>
      <c r="I2226" s="34">
        <v>434</v>
      </c>
      <c r="J2226" s="34">
        <v>404</v>
      </c>
      <c r="K2226" s="34">
        <v>345</v>
      </c>
      <c r="L2226" s="34">
        <v>357</v>
      </c>
      <c r="M2226" s="34">
        <v>335</v>
      </c>
    </row>
    <row r="2227" spans="1:13" x14ac:dyDescent="0.2">
      <c r="A2227" s="34" t="s">
        <v>103121</v>
      </c>
      <c r="B2227" s="34">
        <v>552</v>
      </c>
      <c r="C2227" s="34">
        <v>538</v>
      </c>
      <c r="D2227" s="34">
        <v>544</v>
      </c>
      <c r="E2227" s="34">
        <v>538</v>
      </c>
      <c r="F2227" s="34">
        <v>472</v>
      </c>
      <c r="G2227" s="34">
        <v>500</v>
      </c>
      <c r="H2227" s="34">
        <v>546</v>
      </c>
      <c r="I2227" s="34">
        <v>547</v>
      </c>
      <c r="J2227" s="34">
        <v>518</v>
      </c>
      <c r="K2227" s="34">
        <v>489</v>
      </c>
      <c r="L2227" s="34">
        <v>520</v>
      </c>
      <c r="M2227" s="34">
        <v>391</v>
      </c>
    </row>
    <row r="2228" spans="1:13" x14ac:dyDescent="0.2">
      <c r="A2228" s="34" t="s">
        <v>103122</v>
      </c>
      <c r="B2228" s="34">
        <v>586</v>
      </c>
      <c r="C2228" s="34">
        <v>651</v>
      </c>
      <c r="D2228" s="34">
        <v>765</v>
      </c>
      <c r="E2228" s="34">
        <v>726</v>
      </c>
      <c r="F2228" s="34">
        <v>566</v>
      </c>
      <c r="G2228" s="34">
        <v>585</v>
      </c>
      <c r="H2228" s="34">
        <v>683</v>
      </c>
      <c r="I2228" s="34">
        <v>647</v>
      </c>
      <c r="J2228" s="34">
        <v>751</v>
      </c>
      <c r="K2228" s="34">
        <v>521</v>
      </c>
      <c r="L2228" s="34">
        <v>634</v>
      </c>
      <c r="M2228" s="34">
        <v>509</v>
      </c>
    </row>
    <row r="2229" spans="1:13" x14ac:dyDescent="0.2">
      <c r="A2229" s="34" t="s">
        <v>103123</v>
      </c>
      <c r="B2229" s="34">
        <v>512</v>
      </c>
      <c r="C2229" s="34">
        <v>524</v>
      </c>
      <c r="D2229" s="34">
        <v>524</v>
      </c>
      <c r="E2229" s="34">
        <v>629</v>
      </c>
      <c r="F2229" s="34">
        <v>515</v>
      </c>
      <c r="G2229" s="34">
        <v>525</v>
      </c>
      <c r="H2229" s="34">
        <v>507</v>
      </c>
      <c r="I2229" s="34">
        <v>591</v>
      </c>
      <c r="J2229" s="34">
        <v>514</v>
      </c>
      <c r="K2229" s="34">
        <v>467</v>
      </c>
      <c r="L2229" s="34">
        <v>548</v>
      </c>
      <c r="M2229" s="34">
        <v>448</v>
      </c>
    </row>
    <row r="2230" spans="1:13" x14ac:dyDescent="0.2">
      <c r="A2230" s="34" t="s">
        <v>103124</v>
      </c>
      <c r="B2230" s="34">
        <v>345</v>
      </c>
      <c r="C2230" s="34">
        <v>328</v>
      </c>
      <c r="D2230" s="34">
        <v>329</v>
      </c>
      <c r="E2230" s="34">
        <v>365</v>
      </c>
      <c r="F2230" s="34">
        <v>281</v>
      </c>
      <c r="G2230" s="34">
        <v>353</v>
      </c>
      <c r="H2230" s="34">
        <v>348</v>
      </c>
      <c r="I2230" s="34">
        <v>339</v>
      </c>
      <c r="J2230" s="34">
        <v>323</v>
      </c>
      <c r="K2230" s="34">
        <v>319</v>
      </c>
      <c r="L2230" s="34">
        <v>381</v>
      </c>
      <c r="M2230" s="34">
        <v>290</v>
      </c>
    </row>
    <row r="2231" spans="1:13" x14ac:dyDescent="0.2">
      <c r="A2231" s="34" t="s">
        <v>103125</v>
      </c>
      <c r="B2231" s="34">
        <v>487</v>
      </c>
      <c r="C2231" s="34">
        <v>571</v>
      </c>
      <c r="D2231" s="34">
        <v>541</v>
      </c>
      <c r="E2231" s="34">
        <v>575</v>
      </c>
      <c r="F2231" s="34">
        <v>455</v>
      </c>
      <c r="G2231" s="34">
        <v>442</v>
      </c>
      <c r="H2231" s="34">
        <v>548</v>
      </c>
      <c r="I2231" s="34">
        <v>494</v>
      </c>
      <c r="J2231" s="34">
        <v>533</v>
      </c>
      <c r="K2231" s="34">
        <v>468</v>
      </c>
      <c r="L2231" s="34">
        <v>494</v>
      </c>
      <c r="M2231" s="34">
        <v>369</v>
      </c>
    </row>
    <row r="2232" spans="1:13" x14ac:dyDescent="0.2">
      <c r="A2232" s="34" t="s">
        <v>103126</v>
      </c>
      <c r="B2232" s="34">
        <v>593</v>
      </c>
      <c r="C2232" s="34">
        <v>730</v>
      </c>
      <c r="D2232" s="34">
        <v>630</v>
      </c>
      <c r="E2232" s="34">
        <v>725</v>
      </c>
      <c r="F2232" s="34">
        <v>579</v>
      </c>
      <c r="G2232" s="34">
        <v>653</v>
      </c>
      <c r="H2232" s="34">
        <v>687</v>
      </c>
      <c r="I2232" s="34">
        <v>614</v>
      </c>
      <c r="J2232" s="34">
        <v>702</v>
      </c>
      <c r="K2232" s="34">
        <v>506</v>
      </c>
      <c r="L2232" s="34">
        <v>628</v>
      </c>
      <c r="M2232" s="34">
        <v>467</v>
      </c>
    </row>
    <row r="2233" spans="1:13" x14ac:dyDescent="0.2">
      <c r="A2233" s="34" t="s">
        <v>103127</v>
      </c>
      <c r="B2233" s="34">
        <v>354</v>
      </c>
      <c r="C2233" s="34">
        <v>362</v>
      </c>
      <c r="D2233" s="34">
        <v>382</v>
      </c>
      <c r="E2233" s="34">
        <v>415</v>
      </c>
      <c r="F2233" s="34">
        <v>364</v>
      </c>
      <c r="G2233" s="34">
        <v>381</v>
      </c>
      <c r="H2233" s="34">
        <v>367</v>
      </c>
      <c r="I2233" s="34">
        <v>358</v>
      </c>
      <c r="J2233" s="34">
        <v>351</v>
      </c>
      <c r="K2233" s="34">
        <v>307</v>
      </c>
      <c r="L2233" s="34">
        <v>331</v>
      </c>
      <c r="M2233" s="34">
        <v>256</v>
      </c>
    </row>
    <row r="2234" spans="1:13" x14ac:dyDescent="0.2">
      <c r="A2234" s="34" t="s">
        <v>103128</v>
      </c>
      <c r="B2234" s="34">
        <v>894</v>
      </c>
      <c r="C2234" s="34">
        <v>765</v>
      </c>
      <c r="D2234" s="34">
        <v>991</v>
      </c>
      <c r="E2234" s="34">
        <v>875</v>
      </c>
      <c r="F2234" s="34">
        <v>836</v>
      </c>
      <c r="G2234" s="34">
        <v>696</v>
      </c>
      <c r="H2234" s="34">
        <v>921</v>
      </c>
      <c r="I2234" s="34">
        <v>784</v>
      </c>
      <c r="J2234" s="34">
        <v>1005</v>
      </c>
      <c r="K2234" s="34">
        <v>636</v>
      </c>
      <c r="L2234" s="34">
        <v>840</v>
      </c>
      <c r="M2234" s="34">
        <v>601</v>
      </c>
    </row>
    <row r="2235" spans="1:13" x14ac:dyDescent="0.2">
      <c r="A2235" s="34" t="s">
        <v>103129</v>
      </c>
      <c r="B2235" s="34">
        <v>449</v>
      </c>
      <c r="C2235" s="34">
        <v>516</v>
      </c>
      <c r="D2235" s="34">
        <v>459</v>
      </c>
      <c r="E2235" s="34">
        <v>457</v>
      </c>
      <c r="F2235" s="34">
        <v>423</v>
      </c>
      <c r="G2235" s="34">
        <v>381</v>
      </c>
      <c r="H2235" s="34">
        <v>477</v>
      </c>
      <c r="I2235" s="34">
        <v>455</v>
      </c>
      <c r="J2235" s="34">
        <v>420</v>
      </c>
      <c r="K2235" s="34">
        <v>387</v>
      </c>
      <c r="L2235" s="34">
        <v>452</v>
      </c>
      <c r="M2235" s="34">
        <v>367</v>
      </c>
    </row>
    <row r="2236" spans="1:13" x14ac:dyDescent="0.2">
      <c r="A2236" s="34" t="s">
        <v>103130</v>
      </c>
      <c r="B2236" s="34">
        <v>463</v>
      </c>
      <c r="C2236" s="34">
        <v>456</v>
      </c>
      <c r="D2236" s="34">
        <v>493</v>
      </c>
      <c r="E2236" s="34">
        <v>453</v>
      </c>
      <c r="F2236" s="34">
        <v>464</v>
      </c>
      <c r="G2236" s="34">
        <v>403</v>
      </c>
      <c r="H2236" s="34">
        <v>463</v>
      </c>
      <c r="I2236" s="34">
        <v>450</v>
      </c>
      <c r="J2236" s="34">
        <v>469</v>
      </c>
      <c r="K2236" s="34">
        <v>338</v>
      </c>
      <c r="L2236" s="34">
        <v>396</v>
      </c>
      <c r="M2236" s="34">
        <v>377</v>
      </c>
    </row>
    <row r="2237" spans="1:13" x14ac:dyDescent="0.2">
      <c r="A2237" s="34" t="s">
        <v>103131</v>
      </c>
      <c r="B2237" s="34">
        <v>492</v>
      </c>
      <c r="C2237" s="34">
        <v>490</v>
      </c>
      <c r="D2237" s="34">
        <v>515</v>
      </c>
      <c r="E2237" s="34">
        <v>556</v>
      </c>
      <c r="F2237" s="34">
        <v>520</v>
      </c>
      <c r="G2237" s="34">
        <v>443</v>
      </c>
      <c r="H2237" s="34">
        <v>523</v>
      </c>
      <c r="I2237" s="34">
        <v>469</v>
      </c>
      <c r="J2237" s="34">
        <v>402</v>
      </c>
      <c r="K2237" s="34">
        <v>384</v>
      </c>
      <c r="L2237" s="34">
        <v>463</v>
      </c>
      <c r="M2237" s="34">
        <v>373</v>
      </c>
    </row>
    <row r="2238" spans="1:13" x14ac:dyDescent="0.2">
      <c r="A2238" s="34" t="s">
        <v>103132</v>
      </c>
      <c r="B2238" s="34">
        <v>326</v>
      </c>
      <c r="C2238" s="34">
        <v>396</v>
      </c>
      <c r="D2238" s="34">
        <v>453</v>
      </c>
      <c r="E2238" s="34">
        <v>426</v>
      </c>
      <c r="F2238" s="34">
        <v>380</v>
      </c>
      <c r="G2238" s="34">
        <v>391</v>
      </c>
      <c r="H2238" s="34">
        <v>422</v>
      </c>
      <c r="I2238" s="34">
        <v>336</v>
      </c>
      <c r="J2238" s="34">
        <v>401</v>
      </c>
      <c r="K2238" s="34">
        <v>331</v>
      </c>
      <c r="L2238" s="34">
        <v>377</v>
      </c>
      <c r="M2238" s="34">
        <v>316</v>
      </c>
    </row>
    <row r="2239" spans="1:13" x14ac:dyDescent="0.2">
      <c r="A2239" s="34" t="s">
        <v>103133</v>
      </c>
      <c r="B2239" s="34">
        <v>403</v>
      </c>
      <c r="C2239" s="34">
        <v>435</v>
      </c>
      <c r="D2239" s="34">
        <v>518</v>
      </c>
      <c r="E2239" s="34">
        <v>499</v>
      </c>
      <c r="F2239" s="34">
        <v>473</v>
      </c>
      <c r="G2239" s="34">
        <v>457</v>
      </c>
      <c r="H2239" s="34">
        <v>527</v>
      </c>
      <c r="I2239" s="34">
        <v>453</v>
      </c>
      <c r="J2239" s="34">
        <v>512</v>
      </c>
      <c r="K2239" s="34">
        <v>412</v>
      </c>
      <c r="L2239" s="34">
        <v>401</v>
      </c>
      <c r="M2239" s="34">
        <v>388</v>
      </c>
    </row>
    <row r="2240" spans="1:13" x14ac:dyDescent="0.2">
      <c r="A2240" s="34" t="s">
        <v>103134</v>
      </c>
      <c r="B2240" s="34">
        <v>438</v>
      </c>
      <c r="C2240" s="34">
        <v>544</v>
      </c>
      <c r="D2240" s="34">
        <v>530</v>
      </c>
      <c r="E2240" s="34">
        <v>513</v>
      </c>
      <c r="F2240" s="34">
        <v>417</v>
      </c>
      <c r="G2240" s="34">
        <v>478</v>
      </c>
      <c r="H2240" s="34">
        <v>483</v>
      </c>
      <c r="I2240" s="34">
        <v>475</v>
      </c>
      <c r="J2240" s="34">
        <v>562</v>
      </c>
      <c r="K2240" s="34">
        <v>470</v>
      </c>
      <c r="L2240" s="34">
        <v>418</v>
      </c>
      <c r="M2240" s="34">
        <v>379</v>
      </c>
    </row>
    <row r="2241" spans="1:13" x14ac:dyDescent="0.2">
      <c r="A2241" s="34" t="s">
        <v>103135</v>
      </c>
      <c r="B2241" s="34">
        <v>541</v>
      </c>
      <c r="C2241" s="34">
        <v>621</v>
      </c>
      <c r="D2241" s="34">
        <v>689</v>
      </c>
      <c r="E2241" s="34">
        <v>722</v>
      </c>
      <c r="F2241" s="34">
        <v>531</v>
      </c>
      <c r="G2241" s="34">
        <v>563</v>
      </c>
      <c r="H2241" s="34">
        <v>684</v>
      </c>
      <c r="I2241" s="34">
        <v>664</v>
      </c>
      <c r="J2241" s="34">
        <v>592</v>
      </c>
      <c r="K2241" s="34">
        <v>542</v>
      </c>
      <c r="L2241" s="34">
        <v>595</v>
      </c>
      <c r="M2241" s="34">
        <v>489</v>
      </c>
    </row>
    <row r="2242" spans="1:13" x14ac:dyDescent="0.2">
      <c r="A2242" s="34" t="s">
        <v>103136</v>
      </c>
      <c r="B2242" s="34">
        <v>422</v>
      </c>
      <c r="C2242" s="34">
        <v>478</v>
      </c>
      <c r="D2242" s="34">
        <v>442</v>
      </c>
      <c r="E2242" s="34">
        <v>547</v>
      </c>
      <c r="F2242" s="34">
        <v>419</v>
      </c>
      <c r="G2242" s="34">
        <v>447</v>
      </c>
      <c r="H2242" s="34">
        <v>509</v>
      </c>
      <c r="I2242" s="34">
        <v>404</v>
      </c>
      <c r="J2242" s="34">
        <v>533</v>
      </c>
      <c r="K2242" s="34">
        <v>330</v>
      </c>
      <c r="L2242" s="34">
        <v>451</v>
      </c>
      <c r="M2242" s="34">
        <v>349</v>
      </c>
    </row>
    <row r="2243" spans="1:13" x14ac:dyDescent="0.2">
      <c r="A2243" s="34" t="s">
        <v>103137</v>
      </c>
      <c r="B2243" s="34">
        <v>474</v>
      </c>
      <c r="C2243" s="34">
        <v>511</v>
      </c>
      <c r="D2243" s="34">
        <v>559</v>
      </c>
      <c r="E2243" s="34">
        <v>560</v>
      </c>
      <c r="F2243" s="34">
        <v>404</v>
      </c>
      <c r="G2243" s="34">
        <v>420</v>
      </c>
      <c r="H2243" s="34">
        <v>603</v>
      </c>
      <c r="I2243" s="34">
        <v>471</v>
      </c>
      <c r="J2243" s="34">
        <v>590</v>
      </c>
      <c r="K2243" s="34">
        <v>436</v>
      </c>
      <c r="L2243" s="34">
        <v>519</v>
      </c>
      <c r="M2243" s="34">
        <v>430</v>
      </c>
    </row>
    <row r="2244" spans="1:13" x14ac:dyDescent="0.2">
      <c r="A2244" s="34" t="s">
        <v>103138</v>
      </c>
      <c r="B2244" s="34">
        <v>394</v>
      </c>
      <c r="C2244" s="34">
        <v>483</v>
      </c>
      <c r="D2244" s="34">
        <v>463</v>
      </c>
      <c r="E2244" s="34">
        <v>526</v>
      </c>
      <c r="F2244" s="34">
        <v>450</v>
      </c>
      <c r="G2244" s="34">
        <v>420</v>
      </c>
      <c r="H2244" s="34">
        <v>484</v>
      </c>
      <c r="I2244" s="34">
        <v>487</v>
      </c>
      <c r="J2244" s="34">
        <v>496</v>
      </c>
      <c r="K2244" s="34">
        <v>363</v>
      </c>
      <c r="L2244" s="34">
        <v>461</v>
      </c>
      <c r="M2244" s="34">
        <v>322</v>
      </c>
    </row>
    <row r="2245" spans="1:13" x14ac:dyDescent="0.2">
      <c r="A2245" s="34" t="s">
        <v>103139</v>
      </c>
      <c r="B2245" s="34">
        <v>733</v>
      </c>
      <c r="C2245" s="34">
        <v>727</v>
      </c>
      <c r="D2245" s="34">
        <v>714</v>
      </c>
      <c r="E2245" s="34">
        <v>792</v>
      </c>
      <c r="F2245" s="34">
        <v>614</v>
      </c>
      <c r="G2245" s="34">
        <v>665</v>
      </c>
      <c r="H2245" s="34">
        <v>775</v>
      </c>
      <c r="I2245" s="34">
        <v>692</v>
      </c>
      <c r="J2245" s="34">
        <v>742</v>
      </c>
      <c r="K2245" s="34">
        <v>587</v>
      </c>
      <c r="L2245" s="34">
        <v>664</v>
      </c>
      <c r="M2245" s="34">
        <v>493</v>
      </c>
    </row>
    <row r="2246" spans="1:13" x14ac:dyDescent="0.2">
      <c r="A2246" s="34" t="s">
        <v>103140</v>
      </c>
      <c r="B2246" s="34">
        <v>389</v>
      </c>
      <c r="C2246" s="34">
        <v>501</v>
      </c>
      <c r="D2246" s="34">
        <v>497</v>
      </c>
      <c r="E2246" s="34">
        <v>498</v>
      </c>
      <c r="F2246" s="34">
        <v>446</v>
      </c>
      <c r="G2246" s="34">
        <v>446</v>
      </c>
      <c r="H2246" s="34">
        <v>534</v>
      </c>
      <c r="I2246" s="34">
        <v>476</v>
      </c>
      <c r="J2246" s="34">
        <v>545</v>
      </c>
      <c r="K2246" s="34">
        <v>469</v>
      </c>
      <c r="L2246" s="34">
        <v>505</v>
      </c>
      <c r="M2246" s="34">
        <v>410</v>
      </c>
    </row>
    <row r="2247" spans="1:13" x14ac:dyDescent="0.2">
      <c r="A2247" s="34" t="s">
        <v>103141</v>
      </c>
      <c r="B2247" s="34">
        <v>183</v>
      </c>
      <c r="C2247" s="34">
        <v>412</v>
      </c>
      <c r="D2247" s="34">
        <v>183</v>
      </c>
      <c r="E2247" s="34">
        <v>435</v>
      </c>
      <c r="F2247" s="34">
        <v>176</v>
      </c>
      <c r="G2247" s="34">
        <v>390</v>
      </c>
      <c r="H2247" s="34">
        <v>227</v>
      </c>
      <c r="I2247" s="34">
        <v>436</v>
      </c>
      <c r="J2247" s="34">
        <v>173</v>
      </c>
      <c r="K2247" s="34">
        <v>372</v>
      </c>
      <c r="L2247" s="34">
        <v>204</v>
      </c>
      <c r="M2247" s="34">
        <v>312</v>
      </c>
    </row>
    <row r="2248" spans="1:13" x14ac:dyDescent="0.2">
      <c r="A2248" s="34" t="s">
        <v>103142</v>
      </c>
      <c r="B2248" s="34">
        <v>490</v>
      </c>
      <c r="C2248" s="34">
        <v>477</v>
      </c>
      <c r="D2248" s="34">
        <v>519</v>
      </c>
      <c r="E2248" s="34">
        <v>508</v>
      </c>
      <c r="F2248" s="34">
        <v>445</v>
      </c>
      <c r="G2248" s="34">
        <v>489</v>
      </c>
      <c r="H2248" s="34">
        <v>505</v>
      </c>
      <c r="I2248" s="34">
        <v>484</v>
      </c>
      <c r="J2248" s="34">
        <v>557</v>
      </c>
      <c r="K2248" s="34">
        <v>427</v>
      </c>
      <c r="L2248" s="34">
        <v>451</v>
      </c>
      <c r="M2248" s="34">
        <v>428</v>
      </c>
    </row>
    <row r="2249" spans="1:13" x14ac:dyDescent="0.2">
      <c r="A2249" s="34" t="s">
        <v>103143</v>
      </c>
      <c r="B2249" s="34">
        <v>528</v>
      </c>
      <c r="C2249" s="34">
        <v>596</v>
      </c>
      <c r="D2249" s="34">
        <v>693</v>
      </c>
      <c r="E2249" s="34">
        <v>683</v>
      </c>
      <c r="F2249" s="34">
        <v>550</v>
      </c>
      <c r="G2249" s="34">
        <v>587</v>
      </c>
      <c r="H2249" s="34">
        <v>577</v>
      </c>
      <c r="I2249" s="34">
        <v>633</v>
      </c>
      <c r="J2249" s="34">
        <v>576</v>
      </c>
      <c r="K2249" s="34">
        <v>510</v>
      </c>
      <c r="L2249" s="34">
        <v>574</v>
      </c>
      <c r="M2249" s="34">
        <v>427</v>
      </c>
    </row>
    <row r="2250" spans="1:13" x14ac:dyDescent="0.2">
      <c r="A2250" s="34" t="s">
        <v>103144</v>
      </c>
      <c r="B2250" s="34">
        <v>462</v>
      </c>
      <c r="C2250" s="34">
        <v>442</v>
      </c>
      <c r="D2250" s="34">
        <v>458</v>
      </c>
      <c r="E2250" s="34">
        <v>447</v>
      </c>
      <c r="F2250" s="34">
        <v>408</v>
      </c>
      <c r="G2250" s="34">
        <v>423</v>
      </c>
      <c r="H2250" s="34">
        <v>516</v>
      </c>
      <c r="I2250" s="34">
        <v>476</v>
      </c>
      <c r="J2250" s="34">
        <v>518</v>
      </c>
      <c r="K2250" s="34">
        <v>410</v>
      </c>
      <c r="L2250" s="34">
        <v>446</v>
      </c>
      <c r="M2250" s="34">
        <v>347</v>
      </c>
    </row>
    <row r="2251" spans="1:13" x14ac:dyDescent="0.2">
      <c r="A2251" s="34" t="s">
        <v>103145</v>
      </c>
      <c r="B2251" s="34">
        <v>290</v>
      </c>
      <c r="C2251" s="34">
        <v>265</v>
      </c>
      <c r="D2251" s="34">
        <v>331</v>
      </c>
      <c r="E2251" s="34">
        <v>337</v>
      </c>
      <c r="F2251" s="34">
        <v>261</v>
      </c>
      <c r="G2251" s="34">
        <v>310</v>
      </c>
      <c r="H2251" s="34">
        <v>328</v>
      </c>
      <c r="I2251" s="34">
        <v>311</v>
      </c>
      <c r="J2251" s="34">
        <v>356</v>
      </c>
      <c r="K2251" s="34">
        <v>217</v>
      </c>
      <c r="L2251" s="34">
        <v>250</v>
      </c>
      <c r="M2251" s="34">
        <v>215</v>
      </c>
    </row>
    <row r="2252" spans="1:13" x14ac:dyDescent="0.2">
      <c r="A2252" s="34" t="s">
        <v>103146</v>
      </c>
      <c r="B2252" s="34">
        <v>429</v>
      </c>
      <c r="C2252" s="34">
        <v>431</v>
      </c>
      <c r="D2252" s="34">
        <v>489</v>
      </c>
      <c r="E2252" s="34">
        <v>461</v>
      </c>
      <c r="F2252" s="34">
        <v>427</v>
      </c>
      <c r="G2252" s="34">
        <v>432</v>
      </c>
      <c r="H2252" s="34">
        <v>424</v>
      </c>
      <c r="I2252" s="34">
        <v>404</v>
      </c>
      <c r="J2252" s="34">
        <v>465</v>
      </c>
      <c r="K2252" s="34">
        <v>378</v>
      </c>
      <c r="L2252" s="34">
        <v>439</v>
      </c>
      <c r="M2252" s="34">
        <v>316</v>
      </c>
    </row>
    <row r="2253" spans="1:13" x14ac:dyDescent="0.2">
      <c r="A2253" s="34" t="s">
        <v>103147</v>
      </c>
      <c r="B2253" s="34">
        <v>249</v>
      </c>
      <c r="C2253" s="34">
        <v>319</v>
      </c>
      <c r="D2253" s="34">
        <v>325</v>
      </c>
      <c r="E2253" s="34">
        <v>327</v>
      </c>
      <c r="F2253" s="34">
        <v>236</v>
      </c>
      <c r="G2253" s="34">
        <v>291</v>
      </c>
      <c r="H2253" s="34">
        <v>331</v>
      </c>
      <c r="I2253" s="34">
        <v>270</v>
      </c>
      <c r="J2253" s="34">
        <v>297</v>
      </c>
      <c r="K2253" s="34">
        <v>243</v>
      </c>
      <c r="L2253" s="34">
        <v>221</v>
      </c>
      <c r="M2253" s="34">
        <v>218</v>
      </c>
    </row>
    <row r="2254" spans="1:13" x14ac:dyDescent="0.2">
      <c r="A2254" s="34" t="s">
        <v>103148</v>
      </c>
      <c r="B2254" s="34">
        <v>678</v>
      </c>
      <c r="C2254" s="34">
        <v>582</v>
      </c>
      <c r="D2254" s="34">
        <v>680</v>
      </c>
      <c r="E2254" s="34">
        <v>630</v>
      </c>
      <c r="F2254" s="34">
        <v>607</v>
      </c>
      <c r="G2254" s="34">
        <v>602</v>
      </c>
      <c r="H2254" s="34">
        <v>714</v>
      </c>
      <c r="I2254" s="34">
        <v>648</v>
      </c>
      <c r="J2254" s="34">
        <v>685</v>
      </c>
      <c r="K2254" s="34">
        <v>580</v>
      </c>
      <c r="L2254" s="34">
        <v>659</v>
      </c>
      <c r="M2254" s="34">
        <v>473</v>
      </c>
    </row>
    <row r="2255" spans="1:13" x14ac:dyDescent="0.2">
      <c r="A2255" s="34" t="s">
        <v>103149</v>
      </c>
      <c r="B2255" s="34">
        <v>377</v>
      </c>
      <c r="C2255" s="34">
        <v>406</v>
      </c>
      <c r="D2255" s="34">
        <v>444</v>
      </c>
      <c r="E2255" s="34">
        <v>547</v>
      </c>
      <c r="F2255" s="34">
        <v>415</v>
      </c>
      <c r="G2255" s="34">
        <v>420</v>
      </c>
      <c r="H2255" s="34">
        <v>414</v>
      </c>
      <c r="I2255" s="34">
        <v>381</v>
      </c>
      <c r="J2255" s="34">
        <v>439</v>
      </c>
      <c r="K2255" s="34">
        <v>356</v>
      </c>
      <c r="L2255" s="34">
        <v>420</v>
      </c>
      <c r="M2255" s="34">
        <v>372</v>
      </c>
    </row>
    <row r="2256" spans="1:13" x14ac:dyDescent="0.2">
      <c r="A2256" s="34" t="s">
        <v>103150</v>
      </c>
      <c r="B2256" s="34">
        <v>584</v>
      </c>
      <c r="C2256" s="34">
        <v>554</v>
      </c>
      <c r="D2256" s="34">
        <v>538</v>
      </c>
      <c r="E2256" s="34">
        <v>545</v>
      </c>
      <c r="F2256" s="34">
        <v>579</v>
      </c>
      <c r="G2256" s="34">
        <v>489</v>
      </c>
      <c r="H2256" s="34">
        <v>616</v>
      </c>
      <c r="I2256" s="34">
        <v>510</v>
      </c>
      <c r="J2256" s="34">
        <v>598</v>
      </c>
      <c r="K2256" s="34">
        <v>455</v>
      </c>
      <c r="L2256" s="34">
        <v>585</v>
      </c>
      <c r="M2256" s="34">
        <v>451</v>
      </c>
    </row>
    <row r="2257" spans="1:13" x14ac:dyDescent="0.2">
      <c r="A2257" s="34" t="s">
        <v>103151</v>
      </c>
      <c r="B2257" s="34">
        <v>239</v>
      </c>
      <c r="C2257" s="34">
        <v>249</v>
      </c>
      <c r="D2257" s="34">
        <v>239</v>
      </c>
      <c r="E2257" s="34">
        <v>242</v>
      </c>
      <c r="F2257" s="34">
        <v>235</v>
      </c>
      <c r="G2257" s="34">
        <v>252</v>
      </c>
      <c r="H2257" s="34">
        <v>311</v>
      </c>
      <c r="I2257" s="34">
        <v>262</v>
      </c>
      <c r="J2257" s="34">
        <v>257</v>
      </c>
      <c r="K2257" s="34">
        <v>224</v>
      </c>
      <c r="L2257" s="34">
        <v>239</v>
      </c>
      <c r="M2257" s="34">
        <v>162</v>
      </c>
    </row>
    <row r="2258" spans="1:13" x14ac:dyDescent="0.2">
      <c r="A2258" s="34" t="s">
        <v>103152</v>
      </c>
      <c r="B2258" s="34">
        <v>260</v>
      </c>
      <c r="C2258" s="34">
        <v>166</v>
      </c>
      <c r="D2258" s="34">
        <v>204</v>
      </c>
      <c r="E2258" s="34">
        <v>187</v>
      </c>
      <c r="F2258" s="34">
        <v>204</v>
      </c>
      <c r="G2258" s="34">
        <v>219</v>
      </c>
      <c r="H2258" s="34">
        <v>256</v>
      </c>
      <c r="I2258" s="34">
        <v>201</v>
      </c>
      <c r="J2258" s="34">
        <v>207</v>
      </c>
      <c r="K2258" s="34">
        <v>150</v>
      </c>
      <c r="L2258" s="34">
        <v>172</v>
      </c>
      <c r="M2258" s="34">
        <v>153</v>
      </c>
    </row>
    <row r="2259" spans="1:13" x14ac:dyDescent="0.2">
      <c r="A2259" s="34" t="s">
        <v>103153</v>
      </c>
      <c r="B2259" s="34">
        <v>521</v>
      </c>
      <c r="C2259" s="34">
        <v>484</v>
      </c>
      <c r="D2259" s="34">
        <v>402</v>
      </c>
      <c r="E2259" s="34">
        <v>426</v>
      </c>
      <c r="F2259" s="34">
        <v>458</v>
      </c>
      <c r="G2259" s="34">
        <v>367</v>
      </c>
      <c r="H2259" s="34">
        <v>454</v>
      </c>
      <c r="I2259" s="34">
        <v>398</v>
      </c>
      <c r="J2259" s="34">
        <v>493</v>
      </c>
      <c r="K2259" s="34">
        <v>318</v>
      </c>
      <c r="L2259" s="34">
        <v>471</v>
      </c>
      <c r="M2259" s="34">
        <v>348</v>
      </c>
    </row>
    <row r="2260" spans="1:13" x14ac:dyDescent="0.2">
      <c r="A2260" s="34" t="s">
        <v>103154</v>
      </c>
      <c r="B2260" s="34">
        <v>285</v>
      </c>
      <c r="C2260" s="34">
        <v>594</v>
      </c>
      <c r="D2260" s="34">
        <v>310</v>
      </c>
      <c r="E2260" s="34">
        <v>595</v>
      </c>
      <c r="F2260" s="34">
        <v>280</v>
      </c>
      <c r="G2260" s="34">
        <v>540</v>
      </c>
      <c r="H2260" s="34">
        <v>378</v>
      </c>
      <c r="I2260" s="34">
        <v>547</v>
      </c>
      <c r="J2260" s="34">
        <v>362</v>
      </c>
      <c r="K2260" s="34">
        <v>431</v>
      </c>
      <c r="L2260" s="34">
        <v>321</v>
      </c>
      <c r="M2260" s="34">
        <v>400</v>
      </c>
    </row>
    <row r="2261" spans="1:13" x14ac:dyDescent="0.2">
      <c r="A2261" s="34" t="s">
        <v>103155</v>
      </c>
      <c r="B2261" s="34">
        <v>450</v>
      </c>
      <c r="C2261" s="34">
        <v>460</v>
      </c>
      <c r="D2261" s="34">
        <v>536</v>
      </c>
      <c r="E2261" s="34">
        <v>507</v>
      </c>
      <c r="F2261" s="34">
        <v>442</v>
      </c>
      <c r="G2261" s="34">
        <v>467</v>
      </c>
      <c r="H2261" s="34">
        <v>589</v>
      </c>
      <c r="I2261" s="34">
        <v>470</v>
      </c>
      <c r="J2261" s="34">
        <v>497</v>
      </c>
      <c r="K2261" s="34">
        <v>384</v>
      </c>
      <c r="L2261" s="34">
        <v>472</v>
      </c>
      <c r="M2261" s="34">
        <v>356</v>
      </c>
    </row>
    <row r="2262" spans="1:13" x14ac:dyDescent="0.2">
      <c r="A2262" s="34" t="s">
        <v>103156</v>
      </c>
      <c r="B2262" s="34">
        <v>448</v>
      </c>
      <c r="C2262" s="34">
        <v>460</v>
      </c>
      <c r="D2262" s="34">
        <v>510</v>
      </c>
      <c r="E2262" s="34">
        <v>516</v>
      </c>
      <c r="F2262" s="34">
        <v>449</v>
      </c>
      <c r="G2262" s="34">
        <v>391</v>
      </c>
      <c r="H2262" s="34">
        <v>566</v>
      </c>
      <c r="I2262" s="34">
        <v>480</v>
      </c>
      <c r="J2262" s="34">
        <v>525</v>
      </c>
      <c r="K2262" s="34">
        <v>394</v>
      </c>
      <c r="L2262" s="34">
        <v>411</v>
      </c>
      <c r="M2262" s="34">
        <v>346</v>
      </c>
    </row>
    <row r="2263" spans="1:13" x14ac:dyDescent="0.2">
      <c r="A2263" s="34" t="s">
        <v>103157</v>
      </c>
      <c r="B2263" s="34">
        <v>364</v>
      </c>
      <c r="C2263" s="34">
        <v>429</v>
      </c>
      <c r="D2263" s="34">
        <v>350</v>
      </c>
      <c r="E2263" s="34">
        <v>462</v>
      </c>
      <c r="F2263" s="34">
        <v>328</v>
      </c>
      <c r="G2263" s="34">
        <v>415</v>
      </c>
      <c r="H2263" s="34">
        <v>376</v>
      </c>
      <c r="I2263" s="34">
        <v>419</v>
      </c>
      <c r="J2263" s="34">
        <v>365</v>
      </c>
      <c r="K2263" s="34">
        <v>354</v>
      </c>
      <c r="L2263" s="34">
        <v>389</v>
      </c>
      <c r="M2263" s="34">
        <v>335</v>
      </c>
    </row>
    <row r="2264" spans="1:13" x14ac:dyDescent="0.2">
      <c r="A2264" s="34" t="s">
        <v>103158</v>
      </c>
      <c r="B2264" s="34">
        <v>265</v>
      </c>
      <c r="C2264" s="34">
        <v>301</v>
      </c>
      <c r="D2264" s="34">
        <v>334</v>
      </c>
      <c r="E2264" s="34">
        <v>250</v>
      </c>
      <c r="F2264" s="34">
        <v>249</v>
      </c>
      <c r="G2264" s="34">
        <v>245</v>
      </c>
      <c r="H2264" s="34">
        <v>300</v>
      </c>
      <c r="I2264" s="34">
        <v>262</v>
      </c>
      <c r="J2264" s="34">
        <v>316</v>
      </c>
      <c r="K2264" s="34">
        <v>201</v>
      </c>
      <c r="L2264" s="34">
        <v>258</v>
      </c>
      <c r="M2264" s="34">
        <v>189</v>
      </c>
    </row>
    <row r="2265" spans="1:13" x14ac:dyDescent="0.2">
      <c r="A2265" s="34" t="s">
        <v>103159</v>
      </c>
      <c r="B2265" s="34">
        <v>780</v>
      </c>
      <c r="C2265" s="34">
        <v>846</v>
      </c>
      <c r="D2265" s="34">
        <v>800</v>
      </c>
      <c r="E2265" s="34">
        <v>957</v>
      </c>
      <c r="F2265" s="34">
        <v>801</v>
      </c>
      <c r="G2265" s="34">
        <v>748</v>
      </c>
      <c r="H2265" s="34">
        <v>833</v>
      </c>
      <c r="I2265" s="34">
        <v>779</v>
      </c>
      <c r="J2265" s="34">
        <v>849</v>
      </c>
      <c r="K2265" s="34">
        <v>667</v>
      </c>
      <c r="L2265" s="34">
        <v>750</v>
      </c>
      <c r="M2265" s="34">
        <v>612</v>
      </c>
    </row>
    <row r="2266" spans="1:13" x14ac:dyDescent="0.2">
      <c r="A2266" s="34" t="s">
        <v>103160</v>
      </c>
      <c r="B2266" s="34">
        <v>723</v>
      </c>
      <c r="C2266" s="34">
        <v>632</v>
      </c>
      <c r="D2266" s="34">
        <v>720</v>
      </c>
      <c r="E2266" s="34">
        <v>676</v>
      </c>
      <c r="F2266" s="34">
        <v>650</v>
      </c>
      <c r="G2266" s="34">
        <v>575</v>
      </c>
      <c r="H2266" s="34">
        <v>770</v>
      </c>
      <c r="I2266" s="34">
        <v>630</v>
      </c>
      <c r="J2266" s="34">
        <v>675</v>
      </c>
      <c r="K2266" s="34">
        <v>471</v>
      </c>
      <c r="L2266" s="34">
        <v>638</v>
      </c>
      <c r="M2266" s="34">
        <v>551</v>
      </c>
    </row>
    <row r="2267" spans="1:13" x14ac:dyDescent="0.2">
      <c r="A2267" s="34" t="s">
        <v>103161</v>
      </c>
      <c r="B2267" s="34">
        <v>1114</v>
      </c>
      <c r="C2267" s="34">
        <v>1069</v>
      </c>
      <c r="D2267" s="34">
        <v>1073</v>
      </c>
      <c r="E2267" s="34">
        <v>1245</v>
      </c>
      <c r="F2267" s="34">
        <v>1178</v>
      </c>
      <c r="G2267" s="34">
        <v>1047</v>
      </c>
      <c r="H2267" s="34">
        <v>1267</v>
      </c>
      <c r="I2267" s="34">
        <v>1008</v>
      </c>
      <c r="J2267" s="34">
        <v>1230</v>
      </c>
      <c r="K2267" s="34">
        <v>892</v>
      </c>
      <c r="L2267" s="34">
        <v>1185</v>
      </c>
      <c r="M2267" s="34">
        <v>864</v>
      </c>
    </row>
    <row r="2268" spans="1:13" x14ac:dyDescent="0.2">
      <c r="A2268" s="34" t="s">
        <v>103162</v>
      </c>
      <c r="B2268" s="34">
        <v>331</v>
      </c>
      <c r="C2268" s="34">
        <v>307</v>
      </c>
      <c r="D2268" s="34">
        <v>319</v>
      </c>
      <c r="E2268" s="34">
        <v>296</v>
      </c>
      <c r="F2268" s="34">
        <v>330</v>
      </c>
      <c r="G2268" s="34">
        <v>307</v>
      </c>
      <c r="H2268" s="34">
        <v>367</v>
      </c>
      <c r="I2268" s="34">
        <v>281</v>
      </c>
      <c r="J2268" s="34">
        <v>326</v>
      </c>
      <c r="K2268" s="34">
        <v>273</v>
      </c>
      <c r="L2268" s="34">
        <v>312</v>
      </c>
      <c r="M2268" s="34">
        <v>227</v>
      </c>
    </row>
    <row r="2269" spans="1:13" x14ac:dyDescent="0.2">
      <c r="A2269" s="34" t="s">
        <v>103163</v>
      </c>
      <c r="B2269" s="34">
        <v>245</v>
      </c>
      <c r="C2269" s="34">
        <v>249</v>
      </c>
      <c r="D2269" s="34">
        <v>290</v>
      </c>
      <c r="E2269" s="34">
        <v>305</v>
      </c>
      <c r="F2269" s="34">
        <v>269</v>
      </c>
      <c r="G2269" s="34">
        <v>235</v>
      </c>
      <c r="H2269" s="34">
        <v>297</v>
      </c>
      <c r="I2269" s="34">
        <v>259</v>
      </c>
      <c r="J2269" s="34">
        <v>272</v>
      </c>
      <c r="K2269" s="34">
        <v>259</v>
      </c>
      <c r="L2269" s="34">
        <v>284</v>
      </c>
      <c r="M2269" s="34">
        <v>194</v>
      </c>
    </row>
    <row r="2270" spans="1:13" x14ac:dyDescent="0.2">
      <c r="A2270" s="34" t="s">
        <v>103164</v>
      </c>
      <c r="B2270" s="34">
        <v>467</v>
      </c>
      <c r="C2270" s="34">
        <v>505</v>
      </c>
      <c r="D2270" s="34">
        <v>467</v>
      </c>
      <c r="E2270" s="34">
        <v>539</v>
      </c>
      <c r="F2270" s="34">
        <v>489</v>
      </c>
      <c r="G2270" s="34">
        <v>449</v>
      </c>
      <c r="H2270" s="34">
        <v>518</v>
      </c>
      <c r="I2270" s="34">
        <v>472</v>
      </c>
      <c r="J2270" s="34">
        <v>543</v>
      </c>
      <c r="K2270" s="34">
        <v>406</v>
      </c>
      <c r="L2270" s="34">
        <v>493</v>
      </c>
      <c r="M2270" s="34">
        <v>336</v>
      </c>
    </row>
    <row r="2271" spans="1:13" x14ac:dyDescent="0.2">
      <c r="A2271" s="34" t="s">
        <v>103165</v>
      </c>
      <c r="B2271" s="34">
        <v>331</v>
      </c>
      <c r="C2271" s="34">
        <v>292</v>
      </c>
      <c r="D2271" s="34">
        <v>271</v>
      </c>
      <c r="E2271" s="34">
        <v>314</v>
      </c>
      <c r="F2271" s="34">
        <v>258</v>
      </c>
      <c r="G2271" s="34">
        <v>243</v>
      </c>
      <c r="H2271" s="34">
        <v>309</v>
      </c>
      <c r="I2271" s="34">
        <v>289</v>
      </c>
      <c r="J2271" s="34">
        <v>333</v>
      </c>
      <c r="K2271" s="34">
        <v>257</v>
      </c>
      <c r="L2271" s="34">
        <v>249</v>
      </c>
      <c r="M2271" s="34">
        <v>230</v>
      </c>
    </row>
    <row r="2272" spans="1:13" x14ac:dyDescent="0.2">
      <c r="A2272" s="34" t="s">
        <v>103166</v>
      </c>
      <c r="B2272" s="34">
        <v>311</v>
      </c>
      <c r="C2272" s="34">
        <v>327</v>
      </c>
      <c r="D2272" s="34">
        <v>267</v>
      </c>
      <c r="E2272" s="34">
        <v>337</v>
      </c>
      <c r="F2272" s="34">
        <v>268</v>
      </c>
      <c r="G2272" s="34">
        <v>304</v>
      </c>
      <c r="H2272" s="34">
        <v>311</v>
      </c>
      <c r="I2272" s="34">
        <v>290</v>
      </c>
      <c r="J2272" s="34">
        <v>333</v>
      </c>
      <c r="K2272" s="34">
        <v>243</v>
      </c>
      <c r="L2272" s="34">
        <v>258</v>
      </c>
      <c r="M2272" s="34">
        <v>247</v>
      </c>
    </row>
    <row r="2273" spans="1:13" x14ac:dyDescent="0.2">
      <c r="A2273" s="34" t="s">
        <v>103167</v>
      </c>
      <c r="B2273" s="34">
        <v>224</v>
      </c>
      <c r="C2273" s="34">
        <v>297</v>
      </c>
      <c r="D2273" s="34">
        <v>392</v>
      </c>
      <c r="E2273" s="34">
        <v>336</v>
      </c>
      <c r="F2273" s="34">
        <v>301</v>
      </c>
      <c r="G2273" s="34">
        <v>276</v>
      </c>
      <c r="H2273" s="34">
        <v>331</v>
      </c>
      <c r="I2273" s="34">
        <v>270</v>
      </c>
      <c r="J2273" s="34">
        <v>278</v>
      </c>
      <c r="K2273" s="34">
        <v>250</v>
      </c>
      <c r="L2273" s="34">
        <v>291</v>
      </c>
      <c r="M2273" s="34">
        <v>212</v>
      </c>
    </row>
    <row r="2274" spans="1:13" x14ac:dyDescent="0.2">
      <c r="A2274" s="34" t="s">
        <v>103168</v>
      </c>
      <c r="B2274" s="34">
        <v>353</v>
      </c>
      <c r="C2274" s="34">
        <v>368</v>
      </c>
      <c r="D2274" s="34">
        <v>370</v>
      </c>
      <c r="E2274" s="34">
        <v>424</v>
      </c>
      <c r="F2274" s="34">
        <v>367</v>
      </c>
      <c r="G2274" s="34">
        <v>376</v>
      </c>
      <c r="H2274" s="34">
        <v>380</v>
      </c>
      <c r="I2274" s="34">
        <v>400</v>
      </c>
      <c r="J2274" s="34">
        <v>372</v>
      </c>
      <c r="K2274" s="34">
        <v>323</v>
      </c>
      <c r="L2274" s="34">
        <v>324</v>
      </c>
      <c r="M2274" s="34">
        <v>308</v>
      </c>
    </row>
    <row r="2275" spans="1:13" x14ac:dyDescent="0.2">
      <c r="A2275" s="34" t="s">
        <v>103169</v>
      </c>
      <c r="B2275" s="34">
        <v>125</v>
      </c>
      <c r="C2275" s="34">
        <v>107</v>
      </c>
      <c r="D2275" s="34">
        <v>121</v>
      </c>
      <c r="E2275" s="34">
        <v>126</v>
      </c>
      <c r="F2275" s="34">
        <v>111</v>
      </c>
      <c r="G2275" s="34">
        <v>132</v>
      </c>
      <c r="H2275" s="34">
        <v>139</v>
      </c>
      <c r="I2275" s="34">
        <v>100</v>
      </c>
      <c r="J2275" s="34">
        <v>160</v>
      </c>
      <c r="K2275" s="34">
        <v>115</v>
      </c>
      <c r="L2275" s="34">
        <v>142</v>
      </c>
      <c r="M2275" s="34">
        <v>100</v>
      </c>
    </row>
    <row r="2276" spans="1:13" x14ac:dyDescent="0.2">
      <c r="A2276" s="34" t="s">
        <v>103170</v>
      </c>
      <c r="B2276" s="34">
        <v>227</v>
      </c>
      <c r="C2276" s="34">
        <v>206</v>
      </c>
      <c r="D2276" s="34">
        <v>252</v>
      </c>
      <c r="E2276" s="34">
        <v>243</v>
      </c>
      <c r="F2276" s="34">
        <v>191</v>
      </c>
      <c r="G2276" s="34">
        <v>211</v>
      </c>
      <c r="H2276" s="34">
        <v>199</v>
      </c>
      <c r="I2276" s="34">
        <v>203</v>
      </c>
      <c r="J2276" s="34">
        <v>222</v>
      </c>
      <c r="K2276" s="34">
        <v>168</v>
      </c>
      <c r="L2276" s="34">
        <v>204</v>
      </c>
      <c r="M2276" s="34">
        <v>139</v>
      </c>
    </row>
    <row r="2277" spans="1:13" x14ac:dyDescent="0.2">
      <c r="A2277" s="34" t="s">
        <v>103171</v>
      </c>
      <c r="B2277" s="34">
        <v>332</v>
      </c>
      <c r="C2277" s="34">
        <v>263</v>
      </c>
      <c r="D2277" s="34">
        <v>370</v>
      </c>
      <c r="E2277" s="34">
        <v>302</v>
      </c>
      <c r="F2277" s="34">
        <v>278</v>
      </c>
      <c r="G2277" s="34">
        <v>273</v>
      </c>
      <c r="H2277" s="34">
        <v>358</v>
      </c>
      <c r="I2277" s="34">
        <v>279</v>
      </c>
      <c r="J2277" s="34">
        <v>343</v>
      </c>
      <c r="K2277" s="34">
        <v>224</v>
      </c>
      <c r="L2277" s="34">
        <v>343</v>
      </c>
      <c r="M2277" s="34">
        <v>199</v>
      </c>
    </row>
    <row r="2278" spans="1:13" x14ac:dyDescent="0.2">
      <c r="A2278" s="34" t="s">
        <v>103172</v>
      </c>
      <c r="B2278" s="34">
        <v>246</v>
      </c>
      <c r="C2278" s="34">
        <v>258</v>
      </c>
      <c r="D2278" s="34">
        <v>295</v>
      </c>
      <c r="E2278" s="34">
        <v>256</v>
      </c>
      <c r="F2278" s="34">
        <v>241</v>
      </c>
      <c r="G2278" s="34">
        <v>233</v>
      </c>
      <c r="H2278" s="34">
        <v>329</v>
      </c>
      <c r="I2278" s="34">
        <v>289</v>
      </c>
      <c r="J2278" s="34">
        <v>258</v>
      </c>
      <c r="K2278" s="34">
        <v>197</v>
      </c>
      <c r="L2278" s="34">
        <v>241</v>
      </c>
      <c r="M2278" s="34">
        <v>248</v>
      </c>
    </row>
    <row r="2279" spans="1:13" x14ac:dyDescent="0.2">
      <c r="A2279" s="34" t="s">
        <v>103173</v>
      </c>
      <c r="B2279" s="34">
        <v>246</v>
      </c>
      <c r="C2279" s="34">
        <v>336</v>
      </c>
      <c r="D2279" s="34">
        <v>444</v>
      </c>
      <c r="E2279" s="34">
        <v>444</v>
      </c>
      <c r="F2279" s="34">
        <v>350</v>
      </c>
      <c r="G2279" s="34">
        <v>337</v>
      </c>
      <c r="H2279" s="34">
        <v>435</v>
      </c>
      <c r="I2279" s="34">
        <v>388</v>
      </c>
      <c r="J2279" s="34">
        <v>345</v>
      </c>
      <c r="K2279" s="34">
        <v>324</v>
      </c>
      <c r="L2279" s="34">
        <v>343</v>
      </c>
      <c r="M2279" s="34">
        <v>322</v>
      </c>
    </row>
    <row r="2280" spans="1:13" x14ac:dyDescent="0.2">
      <c r="A2280" s="34" t="s">
        <v>103174</v>
      </c>
      <c r="B2280" s="34">
        <v>530</v>
      </c>
      <c r="C2280" s="34">
        <v>501</v>
      </c>
      <c r="D2280" s="34">
        <v>559</v>
      </c>
      <c r="E2280" s="34">
        <v>621</v>
      </c>
      <c r="F2280" s="34">
        <v>552</v>
      </c>
      <c r="G2280" s="34">
        <v>499</v>
      </c>
      <c r="H2280" s="34">
        <v>668</v>
      </c>
      <c r="I2280" s="34">
        <v>566</v>
      </c>
      <c r="J2280" s="34">
        <v>624</v>
      </c>
      <c r="K2280" s="34">
        <v>464</v>
      </c>
      <c r="L2280" s="34">
        <v>527</v>
      </c>
      <c r="M2280" s="34">
        <v>411</v>
      </c>
    </row>
    <row r="2281" spans="1:13" x14ac:dyDescent="0.2">
      <c r="A2281" s="34" t="s">
        <v>103175</v>
      </c>
      <c r="B2281" s="34">
        <v>417</v>
      </c>
      <c r="C2281" s="34">
        <v>462</v>
      </c>
      <c r="D2281" s="34">
        <v>404</v>
      </c>
      <c r="E2281" s="34">
        <v>472</v>
      </c>
      <c r="F2281" s="34">
        <v>358</v>
      </c>
      <c r="G2281" s="34">
        <v>430</v>
      </c>
      <c r="H2281" s="34">
        <v>488</v>
      </c>
      <c r="I2281" s="34">
        <v>483</v>
      </c>
      <c r="J2281" s="34">
        <v>403</v>
      </c>
      <c r="K2281" s="34">
        <v>370</v>
      </c>
      <c r="L2281" s="34">
        <v>378</v>
      </c>
      <c r="M2281" s="34">
        <v>348</v>
      </c>
    </row>
    <row r="2282" spans="1:13" x14ac:dyDescent="0.2">
      <c r="A2282" s="34" t="s">
        <v>103176</v>
      </c>
      <c r="B2282" s="34">
        <v>1068</v>
      </c>
      <c r="C2282" s="34">
        <v>1213</v>
      </c>
      <c r="D2282" s="34">
        <v>1356</v>
      </c>
      <c r="E2282" s="34">
        <v>1397</v>
      </c>
      <c r="F2282" s="34">
        <v>1146</v>
      </c>
      <c r="G2282" s="34">
        <v>1062</v>
      </c>
      <c r="H2282" s="34">
        <v>1373</v>
      </c>
      <c r="I2282" s="34">
        <v>1199</v>
      </c>
      <c r="J2282" s="34">
        <v>1298</v>
      </c>
      <c r="K2282" s="34">
        <v>900</v>
      </c>
      <c r="L2282" s="34">
        <v>1130</v>
      </c>
      <c r="M2282" s="34">
        <v>940</v>
      </c>
    </row>
    <row r="2283" spans="1:13" x14ac:dyDescent="0.2">
      <c r="A2283" s="34" t="s">
        <v>103177</v>
      </c>
      <c r="B2283" s="34">
        <v>365</v>
      </c>
      <c r="C2283" s="34">
        <v>368</v>
      </c>
      <c r="D2283" s="34">
        <v>406</v>
      </c>
      <c r="E2283" s="34">
        <v>411</v>
      </c>
      <c r="F2283" s="34">
        <v>309</v>
      </c>
      <c r="G2283" s="34">
        <v>318</v>
      </c>
      <c r="H2283" s="34">
        <v>452</v>
      </c>
      <c r="I2283" s="34">
        <v>372</v>
      </c>
      <c r="J2283" s="34">
        <v>377</v>
      </c>
      <c r="K2283" s="34">
        <v>257</v>
      </c>
      <c r="L2283" s="34">
        <v>310</v>
      </c>
      <c r="M2283" s="34">
        <v>276</v>
      </c>
    </row>
    <row r="2284" spans="1:13" x14ac:dyDescent="0.2">
      <c r="A2284" s="34" t="s">
        <v>103178</v>
      </c>
      <c r="B2284" s="34">
        <v>225</v>
      </c>
      <c r="C2284" s="34">
        <v>211</v>
      </c>
      <c r="D2284" s="34">
        <v>275</v>
      </c>
      <c r="E2284" s="34">
        <v>222</v>
      </c>
      <c r="F2284" s="34">
        <v>209</v>
      </c>
      <c r="G2284" s="34">
        <v>195</v>
      </c>
      <c r="H2284" s="34">
        <v>255</v>
      </c>
      <c r="I2284" s="34">
        <v>211</v>
      </c>
      <c r="J2284" s="34">
        <v>186</v>
      </c>
      <c r="K2284" s="34">
        <v>199</v>
      </c>
      <c r="L2284" s="34">
        <v>192</v>
      </c>
      <c r="M2284" s="34">
        <v>139</v>
      </c>
    </row>
    <row r="2285" spans="1:13" x14ac:dyDescent="0.2">
      <c r="A2285" s="34" t="s">
        <v>103179</v>
      </c>
      <c r="B2285" s="34">
        <v>584</v>
      </c>
      <c r="C2285" s="34">
        <v>585</v>
      </c>
      <c r="D2285" s="34">
        <v>596</v>
      </c>
      <c r="E2285" s="34">
        <v>697</v>
      </c>
      <c r="F2285" s="34">
        <v>590</v>
      </c>
      <c r="G2285" s="34">
        <v>610</v>
      </c>
      <c r="H2285" s="34">
        <v>599</v>
      </c>
      <c r="I2285" s="34">
        <v>666</v>
      </c>
      <c r="J2285" s="34">
        <v>674</v>
      </c>
      <c r="K2285" s="34">
        <v>528</v>
      </c>
      <c r="L2285" s="34">
        <v>624</v>
      </c>
      <c r="M2285" s="34">
        <v>411</v>
      </c>
    </row>
    <row r="2286" spans="1:13" x14ac:dyDescent="0.2">
      <c r="A2286" s="34" t="s">
        <v>103180</v>
      </c>
      <c r="B2286" s="34">
        <v>254</v>
      </c>
      <c r="C2286" s="34">
        <v>335</v>
      </c>
      <c r="D2286" s="34">
        <v>316</v>
      </c>
      <c r="E2286" s="34">
        <v>381</v>
      </c>
      <c r="F2286" s="34">
        <v>251</v>
      </c>
      <c r="G2286" s="34">
        <v>291</v>
      </c>
      <c r="H2286" s="34">
        <v>301</v>
      </c>
      <c r="I2286" s="34">
        <v>291</v>
      </c>
      <c r="J2286" s="34">
        <v>305</v>
      </c>
      <c r="K2286" s="34">
        <v>274</v>
      </c>
      <c r="L2286" s="34">
        <v>324</v>
      </c>
      <c r="M2286" s="34">
        <v>220</v>
      </c>
    </row>
    <row r="2287" spans="1:13" x14ac:dyDescent="0.2">
      <c r="A2287" s="34" t="s">
        <v>103181</v>
      </c>
      <c r="B2287" s="34">
        <v>328</v>
      </c>
      <c r="C2287" s="34">
        <v>265</v>
      </c>
      <c r="D2287" s="34">
        <v>359</v>
      </c>
      <c r="E2287" s="34">
        <v>315</v>
      </c>
      <c r="F2287" s="34">
        <v>254</v>
      </c>
      <c r="G2287" s="34">
        <v>259</v>
      </c>
      <c r="H2287" s="34">
        <v>352</v>
      </c>
      <c r="I2287" s="34">
        <v>311</v>
      </c>
      <c r="J2287" s="34">
        <v>272</v>
      </c>
      <c r="K2287" s="34">
        <v>205</v>
      </c>
      <c r="L2287" s="34">
        <v>321</v>
      </c>
      <c r="M2287" s="34">
        <v>228</v>
      </c>
    </row>
    <row r="2288" spans="1:13" x14ac:dyDescent="0.2">
      <c r="A2288" s="34" t="s">
        <v>103182</v>
      </c>
      <c r="B2288" s="34">
        <v>159</v>
      </c>
      <c r="C2288" s="34">
        <v>244</v>
      </c>
      <c r="D2288" s="34">
        <v>314</v>
      </c>
      <c r="E2288" s="34">
        <v>241</v>
      </c>
      <c r="F2288" s="34">
        <v>287</v>
      </c>
      <c r="G2288" s="34">
        <v>236</v>
      </c>
      <c r="H2288" s="34">
        <v>254</v>
      </c>
      <c r="I2288" s="34">
        <v>260</v>
      </c>
      <c r="J2288" s="34">
        <v>298</v>
      </c>
      <c r="K2288" s="34">
        <v>223</v>
      </c>
      <c r="L2288" s="34">
        <v>281</v>
      </c>
      <c r="M2288" s="34">
        <v>187</v>
      </c>
    </row>
    <row r="2289" spans="1:13" x14ac:dyDescent="0.2">
      <c r="A2289" s="34" t="s">
        <v>103183</v>
      </c>
      <c r="B2289" s="34">
        <v>276</v>
      </c>
      <c r="C2289" s="34">
        <v>401</v>
      </c>
      <c r="D2289" s="34">
        <v>411</v>
      </c>
      <c r="E2289" s="34">
        <v>441</v>
      </c>
      <c r="F2289" s="34">
        <v>321</v>
      </c>
      <c r="G2289" s="34">
        <v>340</v>
      </c>
      <c r="H2289" s="34">
        <v>353</v>
      </c>
      <c r="I2289" s="34">
        <v>354</v>
      </c>
      <c r="J2289" s="34">
        <v>359</v>
      </c>
      <c r="K2289" s="34">
        <v>318</v>
      </c>
      <c r="L2289" s="34">
        <v>396</v>
      </c>
      <c r="M2289" s="34">
        <v>272</v>
      </c>
    </row>
    <row r="2290" spans="1:13" x14ac:dyDescent="0.2">
      <c r="A2290" s="34" t="s">
        <v>103184</v>
      </c>
      <c r="B2290" s="34">
        <v>251</v>
      </c>
      <c r="C2290" s="34">
        <v>278</v>
      </c>
      <c r="D2290" s="34">
        <v>221</v>
      </c>
      <c r="E2290" s="34">
        <v>234</v>
      </c>
      <c r="F2290" s="34">
        <v>189</v>
      </c>
      <c r="G2290" s="34">
        <v>246</v>
      </c>
      <c r="H2290" s="34">
        <v>252</v>
      </c>
      <c r="I2290" s="34">
        <v>209</v>
      </c>
      <c r="J2290" s="34">
        <v>225</v>
      </c>
      <c r="K2290" s="34">
        <v>174</v>
      </c>
      <c r="L2290" s="34">
        <v>229</v>
      </c>
      <c r="M2290" s="34">
        <v>201</v>
      </c>
    </row>
    <row r="2291" spans="1:13" x14ac:dyDescent="0.2">
      <c r="A2291" s="34" t="s">
        <v>103185</v>
      </c>
      <c r="B2291" s="34">
        <v>425</v>
      </c>
      <c r="C2291" s="34">
        <v>371</v>
      </c>
      <c r="D2291" s="34">
        <v>432</v>
      </c>
      <c r="E2291" s="34">
        <v>472</v>
      </c>
      <c r="F2291" s="34">
        <v>428</v>
      </c>
      <c r="G2291" s="34">
        <v>400</v>
      </c>
      <c r="H2291" s="34">
        <v>461</v>
      </c>
      <c r="I2291" s="34">
        <v>433</v>
      </c>
      <c r="J2291" s="34">
        <v>487</v>
      </c>
      <c r="K2291" s="34">
        <v>343</v>
      </c>
      <c r="L2291" s="34">
        <v>403</v>
      </c>
      <c r="M2291" s="34">
        <v>354</v>
      </c>
    </row>
    <row r="2292" spans="1:13" x14ac:dyDescent="0.2">
      <c r="A2292" s="34" t="s">
        <v>103186</v>
      </c>
      <c r="B2292" s="34">
        <v>629</v>
      </c>
      <c r="C2292" s="34">
        <v>599</v>
      </c>
      <c r="D2292" s="34">
        <v>811</v>
      </c>
      <c r="E2292" s="34">
        <v>699</v>
      </c>
      <c r="F2292" s="34">
        <v>674</v>
      </c>
      <c r="G2292" s="34">
        <v>525</v>
      </c>
      <c r="H2292" s="34">
        <v>726</v>
      </c>
      <c r="I2292" s="34">
        <v>660</v>
      </c>
      <c r="J2292" s="34">
        <v>663</v>
      </c>
      <c r="K2292" s="34">
        <v>472</v>
      </c>
      <c r="L2292" s="34">
        <v>642</v>
      </c>
      <c r="M2292" s="34">
        <v>463</v>
      </c>
    </row>
    <row r="2293" spans="1:13" x14ac:dyDescent="0.2">
      <c r="A2293" s="34" t="s">
        <v>103187</v>
      </c>
      <c r="B2293" s="34">
        <v>468</v>
      </c>
      <c r="C2293" s="34">
        <v>516</v>
      </c>
      <c r="D2293" s="34">
        <v>587</v>
      </c>
      <c r="E2293" s="34">
        <v>601</v>
      </c>
      <c r="F2293" s="34">
        <v>476</v>
      </c>
      <c r="G2293" s="34">
        <v>483</v>
      </c>
      <c r="H2293" s="34">
        <v>504</v>
      </c>
      <c r="I2293" s="34">
        <v>510</v>
      </c>
      <c r="J2293" s="34">
        <v>626</v>
      </c>
      <c r="K2293" s="34">
        <v>423</v>
      </c>
      <c r="L2293" s="34">
        <v>525</v>
      </c>
      <c r="M2293" s="34">
        <v>452</v>
      </c>
    </row>
    <row r="2294" spans="1:13" x14ac:dyDescent="0.2">
      <c r="A2294" s="34" t="s">
        <v>103188</v>
      </c>
      <c r="B2294" s="34">
        <v>160</v>
      </c>
      <c r="C2294" s="34">
        <v>170</v>
      </c>
      <c r="D2294" s="34">
        <v>211</v>
      </c>
      <c r="E2294" s="34">
        <v>224</v>
      </c>
      <c r="F2294" s="34">
        <v>96</v>
      </c>
      <c r="G2294" s="34">
        <v>169</v>
      </c>
      <c r="H2294" s="34">
        <v>174</v>
      </c>
      <c r="I2294" s="34">
        <v>204</v>
      </c>
      <c r="J2294" s="34">
        <v>184</v>
      </c>
      <c r="K2294" s="34">
        <v>128</v>
      </c>
      <c r="L2294" s="34">
        <v>120</v>
      </c>
      <c r="M2294" s="34">
        <v>133</v>
      </c>
    </row>
    <row r="2295" spans="1:13" x14ac:dyDescent="0.2">
      <c r="A2295" s="34" t="s">
        <v>103189</v>
      </c>
      <c r="B2295" s="34">
        <v>410</v>
      </c>
      <c r="C2295" s="34">
        <v>407</v>
      </c>
      <c r="D2295" s="34">
        <v>431</v>
      </c>
      <c r="E2295" s="34">
        <v>431</v>
      </c>
      <c r="F2295" s="34">
        <v>360</v>
      </c>
      <c r="G2295" s="34">
        <v>370</v>
      </c>
      <c r="H2295" s="34">
        <v>488</v>
      </c>
      <c r="I2295" s="34">
        <v>386</v>
      </c>
      <c r="J2295" s="34">
        <v>454</v>
      </c>
      <c r="K2295" s="34">
        <v>370</v>
      </c>
      <c r="L2295" s="34">
        <v>412</v>
      </c>
      <c r="M2295" s="34">
        <v>351</v>
      </c>
    </row>
    <row r="2296" spans="1:13" x14ac:dyDescent="0.2">
      <c r="A2296" s="34" t="s">
        <v>103190</v>
      </c>
      <c r="B2296" s="34">
        <v>207</v>
      </c>
      <c r="C2296" s="34">
        <v>256</v>
      </c>
      <c r="D2296" s="34">
        <v>258</v>
      </c>
      <c r="E2296" s="34">
        <v>253</v>
      </c>
      <c r="F2296" s="34">
        <v>204</v>
      </c>
      <c r="G2296" s="34">
        <v>214</v>
      </c>
      <c r="H2296" s="34">
        <v>217</v>
      </c>
      <c r="I2296" s="34">
        <v>238</v>
      </c>
      <c r="J2296" s="34">
        <v>253</v>
      </c>
      <c r="K2296" s="34">
        <v>177</v>
      </c>
      <c r="L2296" s="34">
        <v>213</v>
      </c>
      <c r="M2296" s="34">
        <v>217</v>
      </c>
    </row>
    <row r="2297" spans="1:13" x14ac:dyDescent="0.2">
      <c r="A2297" s="34" t="s">
        <v>103191</v>
      </c>
      <c r="B2297" s="34">
        <v>245</v>
      </c>
      <c r="C2297" s="34">
        <v>226</v>
      </c>
      <c r="D2297" s="34">
        <v>257</v>
      </c>
      <c r="E2297" s="34">
        <v>229</v>
      </c>
      <c r="F2297" s="34">
        <v>193</v>
      </c>
      <c r="G2297" s="34">
        <v>187</v>
      </c>
      <c r="H2297" s="34">
        <v>236</v>
      </c>
      <c r="I2297" s="34">
        <v>214</v>
      </c>
      <c r="J2297" s="34">
        <v>189</v>
      </c>
      <c r="K2297" s="34">
        <v>164</v>
      </c>
      <c r="L2297" s="34">
        <v>206</v>
      </c>
      <c r="M2297" s="34">
        <v>145</v>
      </c>
    </row>
    <row r="2298" spans="1:13" x14ac:dyDescent="0.2">
      <c r="A2298" s="34" t="s">
        <v>103192</v>
      </c>
      <c r="B2298" s="34">
        <v>245</v>
      </c>
      <c r="C2298" s="34">
        <v>307</v>
      </c>
      <c r="D2298" s="34">
        <v>325</v>
      </c>
      <c r="E2298" s="34">
        <v>299</v>
      </c>
      <c r="F2298" s="34">
        <v>269</v>
      </c>
      <c r="G2298" s="34">
        <v>285</v>
      </c>
      <c r="H2298" s="34">
        <v>346</v>
      </c>
      <c r="I2298" s="34">
        <v>291</v>
      </c>
      <c r="J2298" s="34">
        <v>330</v>
      </c>
      <c r="K2298" s="34">
        <v>257</v>
      </c>
      <c r="L2298" s="34">
        <v>270</v>
      </c>
      <c r="M2298" s="34">
        <v>227</v>
      </c>
    </row>
    <row r="2299" spans="1:13" x14ac:dyDescent="0.2">
      <c r="A2299" s="34" t="s">
        <v>103193</v>
      </c>
      <c r="B2299" s="34">
        <v>415</v>
      </c>
      <c r="C2299" s="34">
        <v>494</v>
      </c>
      <c r="D2299" s="34">
        <v>493</v>
      </c>
      <c r="E2299" s="34">
        <v>493</v>
      </c>
      <c r="F2299" s="34">
        <v>389</v>
      </c>
      <c r="G2299" s="34">
        <v>450</v>
      </c>
      <c r="H2299" s="34">
        <v>435</v>
      </c>
      <c r="I2299" s="34">
        <v>525</v>
      </c>
      <c r="J2299" s="34">
        <v>417</v>
      </c>
      <c r="K2299" s="34">
        <v>353</v>
      </c>
      <c r="L2299" s="34">
        <v>396</v>
      </c>
      <c r="M2299" s="34">
        <v>391</v>
      </c>
    </row>
    <row r="2300" spans="1:13" x14ac:dyDescent="0.2">
      <c r="A2300" s="34" t="s">
        <v>103194</v>
      </c>
      <c r="B2300" s="34">
        <v>289</v>
      </c>
      <c r="C2300" s="34">
        <v>250</v>
      </c>
      <c r="D2300" s="34">
        <v>271</v>
      </c>
      <c r="E2300" s="34">
        <v>224</v>
      </c>
      <c r="F2300" s="34">
        <v>235</v>
      </c>
      <c r="G2300" s="34">
        <v>228</v>
      </c>
      <c r="H2300" s="34">
        <v>248</v>
      </c>
      <c r="I2300" s="34">
        <v>286</v>
      </c>
      <c r="J2300" s="34">
        <v>247</v>
      </c>
      <c r="K2300" s="34">
        <v>207</v>
      </c>
      <c r="L2300" s="34">
        <v>203</v>
      </c>
      <c r="M2300" s="34">
        <v>221</v>
      </c>
    </row>
    <row r="2301" spans="1:13" x14ac:dyDescent="0.2">
      <c r="A2301" s="34" t="s">
        <v>103195</v>
      </c>
      <c r="B2301" s="34">
        <v>317</v>
      </c>
      <c r="C2301" s="34">
        <v>331</v>
      </c>
      <c r="D2301" s="34">
        <v>322</v>
      </c>
      <c r="E2301" s="34">
        <v>324</v>
      </c>
      <c r="F2301" s="34">
        <v>280</v>
      </c>
      <c r="G2301" s="34">
        <v>259</v>
      </c>
      <c r="H2301" s="34">
        <v>380</v>
      </c>
      <c r="I2301" s="34">
        <v>341</v>
      </c>
      <c r="J2301" s="34">
        <v>324</v>
      </c>
      <c r="K2301" s="34">
        <v>257</v>
      </c>
      <c r="L2301" s="34">
        <v>319</v>
      </c>
      <c r="M2301" s="34">
        <v>208</v>
      </c>
    </row>
    <row r="2302" spans="1:13" x14ac:dyDescent="0.2">
      <c r="A2302" s="34" t="s">
        <v>103196</v>
      </c>
      <c r="B2302" s="34">
        <v>760</v>
      </c>
      <c r="C2302" s="34">
        <v>798</v>
      </c>
      <c r="D2302" s="34">
        <v>904</v>
      </c>
      <c r="E2302" s="34">
        <v>866</v>
      </c>
      <c r="F2302" s="34">
        <v>761</v>
      </c>
      <c r="G2302" s="34">
        <v>706</v>
      </c>
      <c r="H2302" s="34">
        <v>992</v>
      </c>
      <c r="I2302" s="34">
        <v>783</v>
      </c>
      <c r="J2302" s="34">
        <v>885</v>
      </c>
      <c r="K2302" s="34">
        <v>686</v>
      </c>
      <c r="L2302" s="34">
        <v>934</v>
      </c>
      <c r="M2302" s="34">
        <v>601</v>
      </c>
    </row>
    <row r="2303" spans="1:13" x14ac:dyDescent="0.2">
      <c r="A2303" s="34" t="s">
        <v>103197</v>
      </c>
      <c r="B2303" s="34">
        <v>1331</v>
      </c>
      <c r="C2303" s="34">
        <v>1234</v>
      </c>
      <c r="D2303" s="34">
        <v>1470</v>
      </c>
      <c r="E2303" s="34">
        <v>1463</v>
      </c>
      <c r="F2303" s="34">
        <v>1449</v>
      </c>
      <c r="G2303" s="34">
        <v>1140</v>
      </c>
      <c r="H2303" s="34">
        <v>1585</v>
      </c>
      <c r="I2303" s="34">
        <v>1457</v>
      </c>
      <c r="J2303" s="34">
        <v>1601</v>
      </c>
      <c r="K2303" s="34">
        <v>1104</v>
      </c>
      <c r="L2303" s="34">
        <v>1468</v>
      </c>
      <c r="M2303" s="34">
        <v>1025</v>
      </c>
    </row>
    <row r="2304" spans="1:13" x14ac:dyDescent="0.2">
      <c r="A2304" s="34" t="s">
        <v>103198</v>
      </c>
      <c r="B2304" s="34">
        <v>416</v>
      </c>
      <c r="C2304" s="34">
        <v>459</v>
      </c>
      <c r="D2304" s="34">
        <v>544</v>
      </c>
      <c r="E2304" s="34">
        <v>496</v>
      </c>
      <c r="F2304" s="34">
        <v>440</v>
      </c>
      <c r="G2304" s="34">
        <v>500</v>
      </c>
      <c r="H2304" s="34">
        <v>514</v>
      </c>
      <c r="I2304" s="34">
        <v>523</v>
      </c>
      <c r="J2304" s="34">
        <v>481</v>
      </c>
      <c r="K2304" s="34">
        <v>393</v>
      </c>
      <c r="L2304" s="34">
        <v>469</v>
      </c>
      <c r="M2304" s="34">
        <v>370</v>
      </c>
    </row>
    <row r="2305" spans="1:13" x14ac:dyDescent="0.2">
      <c r="A2305" s="34" t="s">
        <v>103199</v>
      </c>
      <c r="B2305" s="34">
        <v>659</v>
      </c>
      <c r="C2305" s="34">
        <v>669</v>
      </c>
      <c r="D2305" s="34">
        <v>657</v>
      </c>
      <c r="E2305" s="34">
        <v>674</v>
      </c>
      <c r="F2305" s="34">
        <v>560</v>
      </c>
      <c r="G2305" s="34">
        <v>622</v>
      </c>
      <c r="H2305" s="34">
        <v>688</v>
      </c>
      <c r="I2305" s="34">
        <v>637</v>
      </c>
      <c r="J2305" s="34">
        <v>725</v>
      </c>
      <c r="K2305" s="34">
        <v>579</v>
      </c>
      <c r="L2305" s="34">
        <v>663</v>
      </c>
      <c r="M2305" s="34">
        <v>541</v>
      </c>
    </row>
    <row r="2306" spans="1:13" x14ac:dyDescent="0.2">
      <c r="A2306" s="34" t="s">
        <v>103200</v>
      </c>
      <c r="B2306" s="34">
        <v>436</v>
      </c>
      <c r="C2306" s="34">
        <v>574</v>
      </c>
      <c r="D2306" s="34">
        <v>581</v>
      </c>
      <c r="E2306" s="34">
        <v>516</v>
      </c>
      <c r="F2306" s="34">
        <v>462</v>
      </c>
      <c r="G2306" s="34">
        <v>443</v>
      </c>
      <c r="H2306" s="34">
        <v>531</v>
      </c>
      <c r="I2306" s="34">
        <v>480</v>
      </c>
      <c r="J2306" s="34">
        <v>576</v>
      </c>
      <c r="K2306" s="34">
        <v>383</v>
      </c>
      <c r="L2306" s="34">
        <v>574</v>
      </c>
      <c r="M2306" s="34">
        <v>394</v>
      </c>
    </row>
    <row r="2307" spans="1:13" x14ac:dyDescent="0.2">
      <c r="A2307" s="34" t="s">
        <v>103201</v>
      </c>
      <c r="B2307" s="34">
        <v>343</v>
      </c>
      <c r="C2307" s="34">
        <v>308</v>
      </c>
      <c r="D2307" s="34">
        <v>325</v>
      </c>
      <c r="E2307" s="34">
        <v>348</v>
      </c>
      <c r="F2307" s="34">
        <v>258</v>
      </c>
      <c r="G2307" s="34">
        <v>262</v>
      </c>
      <c r="H2307" s="34">
        <v>340</v>
      </c>
      <c r="I2307" s="34">
        <v>290</v>
      </c>
      <c r="J2307" s="34">
        <v>283</v>
      </c>
      <c r="K2307" s="34">
        <v>230</v>
      </c>
      <c r="L2307" s="34">
        <v>285</v>
      </c>
      <c r="M2307" s="34">
        <v>227</v>
      </c>
    </row>
    <row r="2308" spans="1:13" x14ac:dyDescent="0.2">
      <c r="A2308" s="34" t="s">
        <v>103202</v>
      </c>
      <c r="B2308" s="34">
        <v>226</v>
      </c>
      <c r="C2308" s="34">
        <v>283</v>
      </c>
      <c r="D2308" s="34">
        <v>282</v>
      </c>
      <c r="E2308" s="34">
        <v>248</v>
      </c>
      <c r="F2308" s="34">
        <v>275</v>
      </c>
      <c r="G2308" s="34">
        <v>253</v>
      </c>
      <c r="H2308" s="34">
        <v>328</v>
      </c>
      <c r="I2308" s="34">
        <v>271</v>
      </c>
      <c r="J2308" s="34">
        <v>272</v>
      </c>
      <c r="K2308" s="34">
        <v>211</v>
      </c>
      <c r="L2308" s="34">
        <v>276</v>
      </c>
      <c r="M2308" s="34">
        <v>217</v>
      </c>
    </row>
    <row r="2309" spans="1:13" x14ac:dyDescent="0.2">
      <c r="A2309" s="34" t="s">
        <v>103203</v>
      </c>
      <c r="B2309" s="34">
        <v>279</v>
      </c>
      <c r="C2309" s="34">
        <v>223</v>
      </c>
      <c r="D2309" s="34">
        <v>296</v>
      </c>
      <c r="E2309" s="34">
        <v>276</v>
      </c>
      <c r="F2309" s="34">
        <v>319</v>
      </c>
      <c r="G2309" s="34">
        <v>287</v>
      </c>
      <c r="H2309" s="34">
        <v>334</v>
      </c>
      <c r="I2309" s="34">
        <v>264</v>
      </c>
      <c r="J2309" s="34">
        <v>301</v>
      </c>
      <c r="K2309" s="34">
        <v>235</v>
      </c>
      <c r="L2309" s="34">
        <v>348</v>
      </c>
      <c r="M2309" s="34">
        <v>225</v>
      </c>
    </row>
    <row r="2310" spans="1:13" x14ac:dyDescent="0.2">
      <c r="A2310" s="34" t="s">
        <v>103204</v>
      </c>
      <c r="B2310" s="34">
        <v>112</v>
      </c>
      <c r="C2310" s="34">
        <v>103</v>
      </c>
      <c r="D2310" s="34">
        <v>91</v>
      </c>
      <c r="E2310" s="34">
        <v>120</v>
      </c>
      <c r="F2310" s="34">
        <v>101</v>
      </c>
      <c r="G2310" s="34">
        <v>142</v>
      </c>
      <c r="H2310" s="34">
        <v>191</v>
      </c>
      <c r="I2310" s="34">
        <v>113</v>
      </c>
      <c r="J2310" s="34">
        <v>130</v>
      </c>
      <c r="K2310" s="34">
        <v>82</v>
      </c>
      <c r="L2310" s="34">
        <v>119</v>
      </c>
      <c r="M2310" s="34">
        <v>90</v>
      </c>
    </row>
    <row r="2311" spans="1:13" x14ac:dyDescent="0.2">
      <c r="A2311" s="34" t="s">
        <v>103205</v>
      </c>
      <c r="B2311" s="34">
        <v>200</v>
      </c>
      <c r="C2311" s="34">
        <v>217</v>
      </c>
      <c r="D2311" s="34">
        <v>226</v>
      </c>
      <c r="E2311" s="34">
        <v>256</v>
      </c>
      <c r="F2311" s="34">
        <v>205</v>
      </c>
      <c r="G2311" s="34">
        <v>227</v>
      </c>
      <c r="H2311" s="34">
        <v>294</v>
      </c>
      <c r="I2311" s="34">
        <v>234</v>
      </c>
      <c r="J2311" s="34">
        <v>219</v>
      </c>
      <c r="K2311" s="34">
        <v>197</v>
      </c>
      <c r="L2311" s="34">
        <v>195</v>
      </c>
      <c r="M2311" s="34">
        <v>196</v>
      </c>
    </row>
    <row r="2312" spans="1:13" x14ac:dyDescent="0.2">
      <c r="A2312" s="34" t="s">
        <v>103206</v>
      </c>
      <c r="B2312" s="34">
        <v>204</v>
      </c>
      <c r="C2312" s="34">
        <v>163</v>
      </c>
      <c r="D2312" s="34">
        <v>210</v>
      </c>
      <c r="E2312" s="34">
        <v>216</v>
      </c>
      <c r="F2312" s="34">
        <v>131</v>
      </c>
      <c r="G2312" s="34">
        <v>182</v>
      </c>
      <c r="H2312" s="34">
        <v>204</v>
      </c>
      <c r="I2312" s="34">
        <v>143</v>
      </c>
      <c r="J2312" s="34">
        <v>200</v>
      </c>
      <c r="K2312" s="34">
        <v>147</v>
      </c>
      <c r="L2312" s="34">
        <v>195</v>
      </c>
      <c r="M2312" s="34">
        <v>121</v>
      </c>
    </row>
    <row r="2313" spans="1:13" x14ac:dyDescent="0.2">
      <c r="A2313" s="34" t="s">
        <v>103207</v>
      </c>
      <c r="B2313" s="34">
        <v>286</v>
      </c>
      <c r="C2313" s="34">
        <v>323</v>
      </c>
      <c r="D2313" s="34">
        <v>278</v>
      </c>
      <c r="E2313" s="34">
        <v>371</v>
      </c>
      <c r="F2313" s="34">
        <v>306</v>
      </c>
      <c r="G2313" s="34">
        <v>348</v>
      </c>
      <c r="H2313" s="34">
        <v>347</v>
      </c>
      <c r="I2313" s="34">
        <v>306</v>
      </c>
      <c r="J2313" s="34">
        <v>304</v>
      </c>
      <c r="K2313" s="34">
        <v>301</v>
      </c>
      <c r="L2313" s="34">
        <v>282</v>
      </c>
      <c r="M2313" s="34">
        <v>250</v>
      </c>
    </row>
    <row r="2314" spans="1:13" x14ac:dyDescent="0.2">
      <c r="A2314" s="34" t="s">
        <v>103208</v>
      </c>
      <c r="B2314" s="34">
        <v>309</v>
      </c>
      <c r="C2314" s="34">
        <v>372</v>
      </c>
      <c r="D2314" s="34">
        <v>306</v>
      </c>
      <c r="E2314" s="34">
        <v>323</v>
      </c>
      <c r="F2314" s="34">
        <v>244</v>
      </c>
      <c r="G2314" s="34">
        <v>268</v>
      </c>
      <c r="H2314" s="34">
        <v>296</v>
      </c>
      <c r="I2314" s="34">
        <v>302</v>
      </c>
      <c r="J2314" s="34">
        <v>265</v>
      </c>
      <c r="K2314" s="34">
        <v>222</v>
      </c>
      <c r="L2314" s="34">
        <v>275</v>
      </c>
      <c r="M2314" s="34">
        <v>247</v>
      </c>
    </row>
    <row r="2315" spans="1:13" x14ac:dyDescent="0.2">
      <c r="A2315" s="34" t="s">
        <v>103209</v>
      </c>
      <c r="B2315" s="34">
        <v>224</v>
      </c>
      <c r="C2315" s="34">
        <v>247</v>
      </c>
      <c r="D2315" s="34">
        <v>250</v>
      </c>
      <c r="E2315" s="34">
        <v>333</v>
      </c>
      <c r="F2315" s="34">
        <v>239</v>
      </c>
      <c r="G2315" s="34">
        <v>247</v>
      </c>
      <c r="H2315" s="34">
        <v>275</v>
      </c>
      <c r="I2315" s="34">
        <v>283</v>
      </c>
      <c r="J2315" s="34">
        <v>217</v>
      </c>
      <c r="K2315" s="34">
        <v>227</v>
      </c>
      <c r="L2315" s="34">
        <v>218</v>
      </c>
      <c r="M2315" s="34">
        <v>217</v>
      </c>
    </row>
    <row r="2316" spans="1:13" x14ac:dyDescent="0.2">
      <c r="A2316" s="34" t="s">
        <v>103210</v>
      </c>
      <c r="B2316" s="34">
        <v>334</v>
      </c>
      <c r="C2316" s="34">
        <v>292</v>
      </c>
      <c r="D2316" s="34">
        <v>361</v>
      </c>
      <c r="E2316" s="34">
        <v>378</v>
      </c>
      <c r="F2316" s="34">
        <v>380</v>
      </c>
      <c r="G2316" s="34">
        <v>277</v>
      </c>
      <c r="H2316" s="34">
        <v>368</v>
      </c>
      <c r="I2316" s="34">
        <v>363</v>
      </c>
      <c r="J2316" s="34">
        <v>349</v>
      </c>
      <c r="K2316" s="34">
        <v>289</v>
      </c>
      <c r="L2316" s="34">
        <v>306</v>
      </c>
      <c r="M2316" s="34">
        <v>256</v>
      </c>
    </row>
    <row r="2317" spans="1:13" x14ac:dyDescent="0.2">
      <c r="A2317" s="34" t="s">
        <v>103211</v>
      </c>
      <c r="B2317" s="34">
        <v>283</v>
      </c>
      <c r="C2317" s="34">
        <v>353</v>
      </c>
      <c r="D2317" s="34">
        <v>336</v>
      </c>
      <c r="E2317" s="34">
        <v>364</v>
      </c>
      <c r="F2317" s="34">
        <v>347</v>
      </c>
      <c r="G2317" s="34">
        <v>321</v>
      </c>
      <c r="H2317" s="34">
        <v>445</v>
      </c>
      <c r="I2317" s="34">
        <v>332</v>
      </c>
      <c r="J2317" s="34">
        <v>463</v>
      </c>
      <c r="K2317" s="34">
        <v>263</v>
      </c>
      <c r="L2317" s="34">
        <v>452</v>
      </c>
      <c r="M2317" s="34">
        <v>239</v>
      </c>
    </row>
    <row r="2318" spans="1:13" x14ac:dyDescent="0.2">
      <c r="A2318" s="34" t="s">
        <v>103212</v>
      </c>
      <c r="B2318" s="34">
        <v>33</v>
      </c>
      <c r="C2318" s="34">
        <v>97</v>
      </c>
      <c r="D2318" s="34">
        <v>75</v>
      </c>
      <c r="E2318" s="34">
        <v>135</v>
      </c>
      <c r="F2318" s="34">
        <v>86</v>
      </c>
      <c r="G2318" s="34">
        <v>78</v>
      </c>
      <c r="H2318" s="34">
        <v>79</v>
      </c>
      <c r="I2318" s="34">
        <v>61</v>
      </c>
      <c r="J2318" s="34">
        <v>80</v>
      </c>
      <c r="K2318" s="34">
        <v>85</v>
      </c>
      <c r="L2318" s="34">
        <v>80</v>
      </c>
      <c r="M2318" s="34">
        <v>61</v>
      </c>
    </row>
    <row r="2319" spans="1:13" x14ac:dyDescent="0.2">
      <c r="A2319" s="34" t="s">
        <v>103213</v>
      </c>
      <c r="B2319" s="34">
        <v>237</v>
      </c>
      <c r="C2319" s="34">
        <v>283</v>
      </c>
      <c r="D2319" s="34">
        <v>256</v>
      </c>
      <c r="E2319" s="34">
        <v>311</v>
      </c>
      <c r="F2319" s="34">
        <v>218</v>
      </c>
      <c r="G2319" s="34">
        <v>262</v>
      </c>
      <c r="H2319" s="34">
        <v>273</v>
      </c>
      <c r="I2319" s="34">
        <v>318</v>
      </c>
      <c r="J2319" s="34">
        <v>292</v>
      </c>
      <c r="K2319" s="34">
        <v>197</v>
      </c>
      <c r="L2319" s="34">
        <v>224</v>
      </c>
      <c r="M2319" s="34">
        <v>201</v>
      </c>
    </row>
    <row r="2320" spans="1:13" x14ac:dyDescent="0.2">
      <c r="A2320" s="34" t="s">
        <v>103214</v>
      </c>
      <c r="B2320" s="34">
        <v>298</v>
      </c>
      <c r="C2320" s="34">
        <v>305</v>
      </c>
      <c r="D2320" s="34">
        <v>376</v>
      </c>
      <c r="E2320" s="34">
        <v>441</v>
      </c>
      <c r="F2320" s="34">
        <v>331</v>
      </c>
      <c r="G2320" s="34">
        <v>313</v>
      </c>
      <c r="H2320" s="34">
        <v>329</v>
      </c>
      <c r="I2320" s="34">
        <v>344</v>
      </c>
      <c r="J2320" s="34">
        <v>383</v>
      </c>
      <c r="K2320" s="34">
        <v>291</v>
      </c>
      <c r="L2320" s="34">
        <v>346</v>
      </c>
      <c r="M2320" s="34">
        <v>254</v>
      </c>
    </row>
    <row r="2321" spans="1:13" x14ac:dyDescent="0.2">
      <c r="A2321" s="34" t="s">
        <v>103215</v>
      </c>
      <c r="B2321" s="34">
        <v>353</v>
      </c>
      <c r="C2321" s="34">
        <v>498</v>
      </c>
      <c r="D2321" s="34">
        <v>471</v>
      </c>
      <c r="E2321" s="34">
        <v>516</v>
      </c>
      <c r="F2321" s="34">
        <v>380</v>
      </c>
      <c r="G2321" s="34">
        <v>504</v>
      </c>
      <c r="H2321" s="34">
        <v>497</v>
      </c>
      <c r="I2321" s="34">
        <v>422</v>
      </c>
      <c r="J2321" s="34">
        <v>452</v>
      </c>
      <c r="K2321" s="34">
        <v>375</v>
      </c>
      <c r="L2321" s="34">
        <v>420</v>
      </c>
      <c r="M2321" s="34">
        <v>337</v>
      </c>
    </row>
    <row r="2322" spans="1:13" x14ac:dyDescent="0.2">
      <c r="A2322" s="34" t="s">
        <v>103216</v>
      </c>
      <c r="B2322" s="34">
        <v>341</v>
      </c>
      <c r="C2322" s="34">
        <v>378</v>
      </c>
      <c r="D2322" s="34">
        <v>363</v>
      </c>
      <c r="E2322" s="34">
        <v>455</v>
      </c>
      <c r="F2322" s="34">
        <v>361</v>
      </c>
      <c r="G2322" s="34">
        <v>404</v>
      </c>
      <c r="H2322" s="34">
        <v>334</v>
      </c>
      <c r="I2322" s="34">
        <v>384</v>
      </c>
      <c r="J2322" s="34">
        <v>362</v>
      </c>
      <c r="K2322" s="34">
        <v>307</v>
      </c>
      <c r="L2322" s="34">
        <v>340</v>
      </c>
      <c r="M2322" s="34">
        <v>296</v>
      </c>
    </row>
    <row r="2323" spans="1:13" x14ac:dyDescent="0.2">
      <c r="A2323" s="34" t="s">
        <v>103217</v>
      </c>
      <c r="B2323" s="34">
        <v>737</v>
      </c>
      <c r="C2323" s="34">
        <v>777</v>
      </c>
      <c r="D2323" s="34">
        <v>859</v>
      </c>
      <c r="E2323" s="34">
        <v>826</v>
      </c>
      <c r="F2323" s="34">
        <v>749</v>
      </c>
      <c r="G2323" s="34">
        <v>746</v>
      </c>
      <c r="H2323" s="34">
        <v>944</v>
      </c>
      <c r="I2323" s="34">
        <v>824</v>
      </c>
      <c r="J2323" s="34">
        <v>887</v>
      </c>
      <c r="K2323" s="34">
        <v>698</v>
      </c>
      <c r="L2323" s="34">
        <v>801</v>
      </c>
      <c r="M2323" s="34">
        <v>656</v>
      </c>
    </row>
    <row r="2324" spans="1:13" x14ac:dyDescent="0.2">
      <c r="A2324" s="34" t="s">
        <v>103218</v>
      </c>
      <c r="B2324" s="34">
        <v>1101</v>
      </c>
      <c r="C2324" s="34">
        <v>1116</v>
      </c>
      <c r="D2324" s="34">
        <v>1377</v>
      </c>
      <c r="E2324" s="34">
        <v>1282</v>
      </c>
      <c r="F2324" s="34">
        <v>1235</v>
      </c>
      <c r="G2324" s="34">
        <v>1115</v>
      </c>
      <c r="H2324" s="34">
        <v>1294</v>
      </c>
      <c r="I2324" s="34">
        <v>1135</v>
      </c>
      <c r="J2324" s="34">
        <v>1323</v>
      </c>
      <c r="K2324" s="34">
        <v>1030</v>
      </c>
      <c r="L2324" s="34">
        <v>1294</v>
      </c>
      <c r="M2324" s="34">
        <v>1034</v>
      </c>
    </row>
    <row r="2325" spans="1:13" x14ac:dyDescent="0.2">
      <c r="A2325" s="34" t="s">
        <v>103219</v>
      </c>
      <c r="B2325" s="34">
        <v>540</v>
      </c>
      <c r="C2325" s="34">
        <v>661</v>
      </c>
      <c r="D2325" s="34">
        <v>549</v>
      </c>
      <c r="E2325" s="34">
        <v>660</v>
      </c>
      <c r="F2325" s="34">
        <v>456</v>
      </c>
      <c r="G2325" s="34">
        <v>561</v>
      </c>
      <c r="H2325" s="34">
        <v>581</v>
      </c>
      <c r="I2325" s="34">
        <v>593</v>
      </c>
      <c r="J2325" s="34">
        <v>560</v>
      </c>
      <c r="K2325" s="34">
        <v>463</v>
      </c>
      <c r="L2325" s="34">
        <v>596</v>
      </c>
      <c r="M2325" s="34">
        <v>461</v>
      </c>
    </row>
    <row r="2326" spans="1:13" x14ac:dyDescent="0.2">
      <c r="A2326" s="34" t="s">
        <v>103220</v>
      </c>
      <c r="B2326" s="34">
        <v>404</v>
      </c>
      <c r="C2326" s="34">
        <v>464</v>
      </c>
      <c r="D2326" s="34">
        <v>421</v>
      </c>
      <c r="E2326" s="34">
        <v>506</v>
      </c>
      <c r="F2326" s="34">
        <v>457</v>
      </c>
      <c r="G2326" s="34">
        <v>452</v>
      </c>
      <c r="H2326" s="34">
        <v>472</v>
      </c>
      <c r="I2326" s="34">
        <v>442</v>
      </c>
      <c r="J2326" s="34">
        <v>483</v>
      </c>
      <c r="K2326" s="34">
        <v>360</v>
      </c>
      <c r="L2326" s="34">
        <v>419</v>
      </c>
      <c r="M2326" s="34">
        <v>391</v>
      </c>
    </row>
    <row r="2327" spans="1:13" x14ac:dyDescent="0.2">
      <c r="A2327" s="34" t="s">
        <v>103221</v>
      </c>
      <c r="B2327" s="34">
        <v>592</v>
      </c>
      <c r="C2327" s="34">
        <v>676</v>
      </c>
      <c r="D2327" s="34">
        <v>745</v>
      </c>
      <c r="E2327" s="34">
        <v>690</v>
      </c>
      <c r="F2327" s="34">
        <v>577</v>
      </c>
      <c r="G2327" s="34">
        <v>638</v>
      </c>
      <c r="H2327" s="34">
        <v>645</v>
      </c>
      <c r="I2327" s="34">
        <v>645</v>
      </c>
      <c r="J2327" s="34">
        <v>601</v>
      </c>
      <c r="K2327" s="34">
        <v>599</v>
      </c>
      <c r="L2327" s="34">
        <v>599</v>
      </c>
      <c r="M2327" s="34">
        <v>529</v>
      </c>
    </row>
    <row r="2328" spans="1:13" x14ac:dyDescent="0.2">
      <c r="A2328" s="34" t="s">
        <v>103222</v>
      </c>
      <c r="B2328" s="34">
        <v>272</v>
      </c>
      <c r="C2328" s="34">
        <v>306</v>
      </c>
      <c r="D2328" s="34">
        <v>362</v>
      </c>
      <c r="E2328" s="34">
        <v>354</v>
      </c>
      <c r="F2328" s="34">
        <v>287</v>
      </c>
      <c r="G2328" s="34">
        <v>305</v>
      </c>
      <c r="H2328" s="34">
        <v>355</v>
      </c>
      <c r="I2328" s="34">
        <v>324</v>
      </c>
      <c r="J2328" s="34">
        <v>352</v>
      </c>
      <c r="K2328" s="34">
        <v>265</v>
      </c>
      <c r="L2328" s="34">
        <v>301</v>
      </c>
      <c r="M2328" s="34">
        <v>270</v>
      </c>
    </row>
    <row r="2329" spans="1:13" x14ac:dyDescent="0.2">
      <c r="A2329" s="34" t="s">
        <v>103223</v>
      </c>
      <c r="B2329" s="34">
        <v>221</v>
      </c>
      <c r="C2329" s="34">
        <v>294</v>
      </c>
      <c r="D2329" s="34">
        <v>270</v>
      </c>
      <c r="E2329" s="34">
        <v>275</v>
      </c>
      <c r="F2329" s="34">
        <v>229</v>
      </c>
      <c r="G2329" s="34">
        <v>278</v>
      </c>
      <c r="H2329" s="34">
        <v>258</v>
      </c>
      <c r="I2329" s="34">
        <v>286</v>
      </c>
      <c r="J2329" s="34">
        <v>313</v>
      </c>
      <c r="K2329" s="34">
        <v>213</v>
      </c>
      <c r="L2329" s="34">
        <v>280</v>
      </c>
      <c r="M2329" s="34">
        <v>205</v>
      </c>
    </row>
    <row r="2330" spans="1:13" x14ac:dyDescent="0.2">
      <c r="A2330" s="34" t="s">
        <v>103224</v>
      </c>
      <c r="B2330" s="34">
        <v>166</v>
      </c>
      <c r="C2330" s="34">
        <v>219</v>
      </c>
      <c r="D2330" s="34">
        <v>176</v>
      </c>
      <c r="E2330" s="34">
        <v>194</v>
      </c>
      <c r="F2330" s="34">
        <v>192</v>
      </c>
      <c r="G2330" s="34">
        <v>227</v>
      </c>
      <c r="H2330" s="34">
        <v>236</v>
      </c>
      <c r="I2330" s="34">
        <v>204</v>
      </c>
      <c r="J2330" s="34">
        <v>198</v>
      </c>
      <c r="K2330" s="34">
        <v>161</v>
      </c>
      <c r="L2330" s="34">
        <v>211</v>
      </c>
      <c r="M2330" s="34">
        <v>186</v>
      </c>
    </row>
    <row r="2331" spans="1:13" x14ac:dyDescent="0.2">
      <c r="A2331" s="34" t="s">
        <v>103225</v>
      </c>
      <c r="B2331" s="34">
        <v>278</v>
      </c>
      <c r="C2331" s="34">
        <v>203</v>
      </c>
      <c r="D2331" s="34">
        <v>208</v>
      </c>
      <c r="E2331" s="34">
        <v>254</v>
      </c>
      <c r="F2331" s="34">
        <v>160</v>
      </c>
      <c r="G2331" s="34">
        <v>243</v>
      </c>
      <c r="H2331" s="34">
        <v>205</v>
      </c>
      <c r="I2331" s="34">
        <v>234</v>
      </c>
      <c r="J2331" s="34">
        <v>211</v>
      </c>
      <c r="K2331" s="34">
        <v>163</v>
      </c>
      <c r="L2331" s="34">
        <v>226</v>
      </c>
      <c r="M2331" s="34">
        <v>170</v>
      </c>
    </row>
    <row r="2332" spans="1:13" x14ac:dyDescent="0.2">
      <c r="A2332" s="34" t="s">
        <v>103226</v>
      </c>
      <c r="B2332" s="34">
        <v>403</v>
      </c>
      <c r="C2332" s="34">
        <v>491</v>
      </c>
      <c r="D2332" s="34">
        <v>509</v>
      </c>
      <c r="E2332" s="34">
        <v>532</v>
      </c>
      <c r="F2332" s="34">
        <v>470</v>
      </c>
      <c r="G2332" s="34">
        <v>436</v>
      </c>
      <c r="H2332" s="34">
        <v>560</v>
      </c>
      <c r="I2332" s="34">
        <v>420</v>
      </c>
      <c r="J2332" s="34">
        <v>545</v>
      </c>
      <c r="K2332" s="34">
        <v>402</v>
      </c>
      <c r="L2332" s="34">
        <v>444</v>
      </c>
      <c r="M2332" s="34">
        <v>317</v>
      </c>
    </row>
    <row r="2333" spans="1:13" x14ac:dyDescent="0.2">
      <c r="A2333" s="34" t="s">
        <v>103227</v>
      </c>
      <c r="B2333" s="34">
        <v>268</v>
      </c>
      <c r="C2333" s="34">
        <v>386</v>
      </c>
      <c r="D2333" s="34">
        <v>277</v>
      </c>
      <c r="E2333" s="34">
        <v>307</v>
      </c>
      <c r="F2333" s="34">
        <v>261</v>
      </c>
      <c r="G2333" s="34">
        <v>287</v>
      </c>
      <c r="H2333" s="34">
        <v>326</v>
      </c>
      <c r="I2333" s="34">
        <v>320</v>
      </c>
      <c r="J2333" s="34">
        <v>312</v>
      </c>
      <c r="K2333" s="34">
        <v>332</v>
      </c>
      <c r="L2333" s="34">
        <v>313</v>
      </c>
      <c r="M2333" s="34">
        <v>273</v>
      </c>
    </row>
    <row r="2334" spans="1:13" x14ac:dyDescent="0.2">
      <c r="A2334" s="34" t="s">
        <v>103228</v>
      </c>
      <c r="B2334" s="34">
        <v>242</v>
      </c>
      <c r="C2334" s="34">
        <v>267</v>
      </c>
      <c r="D2334" s="34">
        <v>269</v>
      </c>
      <c r="E2334" s="34">
        <v>278</v>
      </c>
      <c r="F2334" s="34">
        <v>268</v>
      </c>
      <c r="G2334" s="34">
        <v>204</v>
      </c>
      <c r="H2334" s="34">
        <v>262</v>
      </c>
      <c r="I2334" s="34">
        <v>217</v>
      </c>
      <c r="J2334" s="34">
        <v>315</v>
      </c>
      <c r="K2334" s="34">
        <v>216</v>
      </c>
      <c r="L2334" s="34">
        <v>316</v>
      </c>
      <c r="M2334" s="34">
        <v>200</v>
      </c>
    </row>
    <row r="2335" spans="1:13" x14ac:dyDescent="0.2">
      <c r="A2335" s="34" t="s">
        <v>103229</v>
      </c>
      <c r="B2335" s="34">
        <v>877</v>
      </c>
      <c r="C2335" s="34">
        <v>920</v>
      </c>
      <c r="D2335" s="34">
        <v>1022</v>
      </c>
      <c r="E2335" s="34">
        <v>952</v>
      </c>
      <c r="F2335" s="34">
        <v>965</v>
      </c>
      <c r="G2335" s="34">
        <v>751</v>
      </c>
      <c r="H2335" s="34">
        <v>1054</v>
      </c>
      <c r="I2335" s="34">
        <v>898</v>
      </c>
      <c r="J2335" s="34">
        <v>975</v>
      </c>
      <c r="K2335" s="34">
        <v>700</v>
      </c>
      <c r="L2335" s="34">
        <v>997</v>
      </c>
      <c r="M2335" s="34">
        <v>653</v>
      </c>
    </row>
    <row r="2336" spans="1:13" x14ac:dyDescent="0.2">
      <c r="A2336" s="34" t="s">
        <v>103230</v>
      </c>
      <c r="B2336" s="34">
        <v>210</v>
      </c>
      <c r="C2336" s="34">
        <v>176</v>
      </c>
      <c r="D2336" s="34">
        <v>198</v>
      </c>
      <c r="E2336" s="34">
        <v>215</v>
      </c>
      <c r="F2336" s="34">
        <v>243</v>
      </c>
      <c r="G2336" s="34">
        <v>198</v>
      </c>
      <c r="H2336" s="34">
        <v>191</v>
      </c>
      <c r="I2336" s="34">
        <v>183</v>
      </c>
      <c r="J2336" s="34">
        <v>201</v>
      </c>
      <c r="K2336" s="34">
        <v>131</v>
      </c>
      <c r="L2336" s="34">
        <v>206</v>
      </c>
      <c r="M2336" s="34">
        <v>133</v>
      </c>
    </row>
    <row r="2337" spans="1:13" x14ac:dyDescent="0.2">
      <c r="A2337" s="34" t="s">
        <v>103231</v>
      </c>
      <c r="B2337" s="34">
        <v>569</v>
      </c>
      <c r="C2337" s="34">
        <v>467</v>
      </c>
      <c r="D2337" s="34">
        <v>624</v>
      </c>
      <c r="E2337" s="34">
        <v>468</v>
      </c>
      <c r="F2337" s="34">
        <v>474</v>
      </c>
      <c r="G2337" s="34">
        <v>414</v>
      </c>
      <c r="H2337" s="34">
        <v>694</v>
      </c>
      <c r="I2337" s="34">
        <v>462</v>
      </c>
      <c r="J2337" s="34">
        <v>627</v>
      </c>
      <c r="K2337" s="34">
        <v>336</v>
      </c>
      <c r="L2337" s="34">
        <v>618</v>
      </c>
      <c r="M2337" s="34">
        <v>362</v>
      </c>
    </row>
    <row r="2338" spans="1:13" x14ac:dyDescent="0.2">
      <c r="A2338" s="34" t="s">
        <v>103232</v>
      </c>
      <c r="B2338" s="34">
        <v>146</v>
      </c>
      <c r="C2338" s="34">
        <v>195</v>
      </c>
      <c r="D2338" s="34">
        <v>160</v>
      </c>
      <c r="E2338" s="34">
        <v>247</v>
      </c>
      <c r="F2338" s="34">
        <v>160</v>
      </c>
      <c r="G2338" s="34">
        <v>177</v>
      </c>
      <c r="H2338" s="34">
        <v>183</v>
      </c>
      <c r="I2338" s="34">
        <v>223</v>
      </c>
      <c r="J2338" s="34">
        <v>188</v>
      </c>
      <c r="K2338" s="34">
        <v>151</v>
      </c>
      <c r="L2338" s="34">
        <v>121</v>
      </c>
      <c r="M2338" s="34">
        <v>164</v>
      </c>
    </row>
    <row r="2339" spans="1:13" x14ac:dyDescent="0.2">
      <c r="A2339" s="34" t="s">
        <v>103233</v>
      </c>
      <c r="B2339" s="34">
        <v>828</v>
      </c>
      <c r="C2339" s="34">
        <v>756</v>
      </c>
      <c r="D2339" s="34">
        <v>902</v>
      </c>
      <c r="E2339" s="34">
        <v>864</v>
      </c>
      <c r="F2339" s="34">
        <v>707</v>
      </c>
      <c r="G2339" s="34">
        <v>656</v>
      </c>
      <c r="H2339" s="34">
        <v>924</v>
      </c>
      <c r="I2339" s="34">
        <v>778</v>
      </c>
      <c r="J2339" s="34">
        <v>830</v>
      </c>
      <c r="K2339" s="34">
        <v>647</v>
      </c>
      <c r="L2339" s="34">
        <v>833</v>
      </c>
      <c r="M2339" s="34">
        <v>547</v>
      </c>
    </row>
    <row r="2340" spans="1:13" x14ac:dyDescent="0.2">
      <c r="A2340" s="34" t="s">
        <v>103234</v>
      </c>
      <c r="B2340" s="34">
        <v>459</v>
      </c>
      <c r="C2340" s="34">
        <v>556</v>
      </c>
      <c r="D2340" s="34">
        <v>472</v>
      </c>
      <c r="E2340" s="34">
        <v>546</v>
      </c>
      <c r="F2340" s="34">
        <v>477</v>
      </c>
      <c r="G2340" s="34">
        <v>546</v>
      </c>
      <c r="H2340" s="34">
        <v>535</v>
      </c>
      <c r="I2340" s="34">
        <v>569</v>
      </c>
      <c r="J2340" s="34">
        <v>487</v>
      </c>
      <c r="K2340" s="34">
        <v>404</v>
      </c>
      <c r="L2340" s="34">
        <v>470</v>
      </c>
      <c r="M2340" s="34">
        <v>433</v>
      </c>
    </row>
    <row r="2341" spans="1:13" x14ac:dyDescent="0.2">
      <c r="A2341" s="34" t="s">
        <v>103235</v>
      </c>
      <c r="B2341" s="34">
        <v>758</v>
      </c>
      <c r="C2341" s="34">
        <v>672</v>
      </c>
      <c r="D2341" s="34">
        <v>753</v>
      </c>
      <c r="E2341" s="34">
        <v>663</v>
      </c>
      <c r="F2341" s="34">
        <v>663</v>
      </c>
      <c r="G2341" s="34">
        <v>621</v>
      </c>
      <c r="H2341" s="34">
        <v>732</v>
      </c>
      <c r="I2341" s="34">
        <v>687</v>
      </c>
      <c r="J2341" s="34">
        <v>787</v>
      </c>
      <c r="K2341" s="34">
        <v>563</v>
      </c>
      <c r="L2341" s="34">
        <v>736</v>
      </c>
      <c r="M2341" s="34">
        <v>520</v>
      </c>
    </row>
    <row r="2342" spans="1:13" x14ac:dyDescent="0.2">
      <c r="A2342" s="34" t="s">
        <v>103236</v>
      </c>
      <c r="B2342" s="34">
        <v>431</v>
      </c>
      <c r="C2342" s="34">
        <v>492</v>
      </c>
      <c r="D2342" s="34">
        <v>480</v>
      </c>
      <c r="E2342" s="34">
        <v>548</v>
      </c>
      <c r="F2342" s="34">
        <v>410</v>
      </c>
      <c r="G2342" s="34">
        <v>449</v>
      </c>
      <c r="H2342" s="34">
        <v>544</v>
      </c>
      <c r="I2342" s="34">
        <v>511</v>
      </c>
      <c r="J2342" s="34">
        <v>407</v>
      </c>
      <c r="K2342" s="34">
        <v>401</v>
      </c>
      <c r="L2342" s="34">
        <v>446</v>
      </c>
      <c r="M2342" s="34">
        <v>366</v>
      </c>
    </row>
    <row r="2343" spans="1:13" x14ac:dyDescent="0.2">
      <c r="A2343" s="34" t="s">
        <v>103237</v>
      </c>
      <c r="B2343" s="34">
        <v>994</v>
      </c>
      <c r="C2343" s="34">
        <v>954</v>
      </c>
      <c r="D2343" s="34">
        <v>1110</v>
      </c>
      <c r="E2343" s="34">
        <v>1091</v>
      </c>
      <c r="F2343" s="34">
        <v>906</v>
      </c>
      <c r="G2343" s="34">
        <v>883</v>
      </c>
      <c r="H2343" s="34">
        <v>1041</v>
      </c>
      <c r="I2343" s="34">
        <v>963</v>
      </c>
      <c r="J2343" s="34">
        <v>1014</v>
      </c>
      <c r="K2343" s="34">
        <v>750</v>
      </c>
      <c r="L2343" s="34">
        <v>1066</v>
      </c>
      <c r="M2343" s="34">
        <v>718</v>
      </c>
    </row>
    <row r="2344" spans="1:13" x14ac:dyDescent="0.2">
      <c r="A2344" s="34" t="s">
        <v>103238</v>
      </c>
      <c r="B2344" s="34">
        <v>556</v>
      </c>
      <c r="C2344" s="34">
        <v>539</v>
      </c>
      <c r="D2344" s="34">
        <v>500</v>
      </c>
      <c r="E2344" s="34">
        <v>573</v>
      </c>
      <c r="F2344" s="34">
        <v>501</v>
      </c>
      <c r="G2344" s="34">
        <v>470</v>
      </c>
      <c r="H2344" s="34">
        <v>564</v>
      </c>
      <c r="I2344" s="34">
        <v>511</v>
      </c>
      <c r="J2344" s="34">
        <v>515</v>
      </c>
      <c r="K2344" s="34">
        <v>363</v>
      </c>
      <c r="L2344" s="34">
        <v>538</v>
      </c>
      <c r="M2344" s="34">
        <v>405</v>
      </c>
    </row>
    <row r="2345" spans="1:13" x14ac:dyDescent="0.2">
      <c r="A2345" s="34" t="s">
        <v>103239</v>
      </c>
      <c r="B2345" s="34">
        <v>878</v>
      </c>
      <c r="C2345" s="34">
        <v>1075</v>
      </c>
      <c r="D2345" s="34">
        <v>898</v>
      </c>
      <c r="E2345" s="34">
        <v>1119</v>
      </c>
      <c r="F2345" s="34">
        <v>839</v>
      </c>
      <c r="G2345" s="34">
        <v>953</v>
      </c>
      <c r="H2345" s="34">
        <v>918</v>
      </c>
      <c r="I2345" s="34">
        <v>1022</v>
      </c>
      <c r="J2345" s="34">
        <v>957</v>
      </c>
      <c r="K2345" s="34">
        <v>830</v>
      </c>
      <c r="L2345" s="34">
        <v>889</v>
      </c>
      <c r="M2345" s="34">
        <v>768</v>
      </c>
    </row>
    <row r="2346" spans="1:13" x14ac:dyDescent="0.2">
      <c r="A2346" s="34" t="s">
        <v>103240</v>
      </c>
      <c r="B2346" s="34">
        <v>654</v>
      </c>
      <c r="C2346" s="34">
        <v>537</v>
      </c>
      <c r="D2346" s="34">
        <v>647</v>
      </c>
      <c r="E2346" s="34">
        <v>594</v>
      </c>
      <c r="F2346" s="34">
        <v>554</v>
      </c>
      <c r="G2346" s="34">
        <v>473</v>
      </c>
      <c r="H2346" s="34">
        <v>637</v>
      </c>
      <c r="I2346" s="34">
        <v>515</v>
      </c>
      <c r="J2346" s="34">
        <v>594</v>
      </c>
      <c r="K2346" s="34">
        <v>449</v>
      </c>
      <c r="L2346" s="34">
        <v>625</v>
      </c>
      <c r="M2346" s="34">
        <v>390</v>
      </c>
    </row>
    <row r="2347" spans="1:13" x14ac:dyDescent="0.2">
      <c r="A2347" s="34" t="s">
        <v>103241</v>
      </c>
      <c r="B2347" s="34">
        <v>554</v>
      </c>
      <c r="C2347" s="34">
        <v>473</v>
      </c>
      <c r="D2347" s="34">
        <v>640</v>
      </c>
      <c r="E2347" s="34">
        <v>570</v>
      </c>
      <c r="F2347" s="34">
        <v>589</v>
      </c>
      <c r="G2347" s="34">
        <v>541</v>
      </c>
      <c r="H2347" s="34">
        <v>736</v>
      </c>
      <c r="I2347" s="34">
        <v>552</v>
      </c>
      <c r="J2347" s="34">
        <v>681</v>
      </c>
      <c r="K2347" s="34">
        <v>455</v>
      </c>
      <c r="L2347" s="34">
        <v>647</v>
      </c>
      <c r="M2347" s="34">
        <v>473</v>
      </c>
    </row>
    <row r="2348" spans="1:13" x14ac:dyDescent="0.2">
      <c r="A2348" s="34" t="s">
        <v>103242</v>
      </c>
      <c r="B2348" s="34">
        <v>247</v>
      </c>
      <c r="C2348" s="34">
        <v>425</v>
      </c>
      <c r="D2348" s="34">
        <v>356</v>
      </c>
      <c r="E2348" s="34">
        <v>435</v>
      </c>
      <c r="F2348" s="34">
        <v>257</v>
      </c>
      <c r="G2348" s="34">
        <v>402</v>
      </c>
      <c r="H2348" s="34">
        <v>321</v>
      </c>
      <c r="I2348" s="34">
        <v>413</v>
      </c>
      <c r="J2348" s="34">
        <v>322</v>
      </c>
      <c r="K2348" s="34">
        <v>333</v>
      </c>
      <c r="L2348" s="34">
        <v>295</v>
      </c>
      <c r="M2348" s="34">
        <v>300</v>
      </c>
    </row>
    <row r="2349" spans="1:13" x14ac:dyDescent="0.2">
      <c r="A2349" s="34" t="s">
        <v>103243</v>
      </c>
      <c r="B2349" s="34">
        <v>450</v>
      </c>
      <c r="C2349" s="34">
        <v>579</v>
      </c>
      <c r="D2349" s="34">
        <v>501</v>
      </c>
      <c r="E2349" s="34">
        <v>529</v>
      </c>
      <c r="F2349" s="34">
        <v>413</v>
      </c>
      <c r="G2349" s="34">
        <v>491</v>
      </c>
      <c r="H2349" s="34">
        <v>552</v>
      </c>
      <c r="I2349" s="34">
        <v>509</v>
      </c>
      <c r="J2349" s="34">
        <v>472</v>
      </c>
      <c r="K2349" s="34">
        <v>439</v>
      </c>
      <c r="L2349" s="34">
        <v>484</v>
      </c>
      <c r="M2349" s="34">
        <v>473</v>
      </c>
    </row>
    <row r="2350" spans="1:13" x14ac:dyDescent="0.2">
      <c r="A2350" s="34" t="s">
        <v>103244</v>
      </c>
      <c r="B2350" s="34">
        <v>409</v>
      </c>
      <c r="C2350" s="34">
        <v>443</v>
      </c>
      <c r="D2350" s="34">
        <v>451</v>
      </c>
      <c r="E2350" s="34">
        <v>515</v>
      </c>
      <c r="F2350" s="34">
        <v>411</v>
      </c>
      <c r="G2350" s="34">
        <v>477</v>
      </c>
      <c r="H2350" s="34">
        <v>536</v>
      </c>
      <c r="I2350" s="34">
        <v>505</v>
      </c>
      <c r="J2350" s="34">
        <v>509</v>
      </c>
      <c r="K2350" s="34">
        <v>395</v>
      </c>
      <c r="L2350" s="34">
        <v>485</v>
      </c>
      <c r="M2350" s="34">
        <v>384</v>
      </c>
    </row>
    <row r="2351" spans="1:13" x14ac:dyDescent="0.2">
      <c r="A2351" s="34" t="s">
        <v>103245</v>
      </c>
      <c r="B2351" s="34">
        <v>606</v>
      </c>
      <c r="C2351" s="34">
        <v>673</v>
      </c>
      <c r="D2351" s="34">
        <v>733</v>
      </c>
      <c r="E2351" s="34">
        <v>668</v>
      </c>
      <c r="F2351" s="34">
        <v>618</v>
      </c>
      <c r="G2351" s="34">
        <v>664</v>
      </c>
      <c r="H2351" s="34">
        <v>657</v>
      </c>
      <c r="I2351" s="34">
        <v>640</v>
      </c>
      <c r="J2351" s="34">
        <v>721</v>
      </c>
      <c r="K2351" s="34">
        <v>618</v>
      </c>
      <c r="L2351" s="34">
        <v>649</v>
      </c>
      <c r="M2351" s="34">
        <v>475</v>
      </c>
    </row>
    <row r="2352" spans="1:13" x14ac:dyDescent="0.2">
      <c r="A2352" s="34" t="s">
        <v>103246</v>
      </c>
      <c r="B2352" s="34">
        <v>294</v>
      </c>
      <c r="C2352" s="34">
        <v>467</v>
      </c>
      <c r="D2352" s="34">
        <v>412</v>
      </c>
      <c r="E2352" s="34">
        <v>464</v>
      </c>
      <c r="F2352" s="34">
        <v>397</v>
      </c>
      <c r="G2352" s="34">
        <v>409</v>
      </c>
      <c r="H2352" s="34">
        <v>468</v>
      </c>
      <c r="I2352" s="34">
        <v>455</v>
      </c>
      <c r="J2352" s="34">
        <v>435</v>
      </c>
      <c r="K2352" s="34">
        <v>369</v>
      </c>
      <c r="L2352" s="34">
        <v>389</v>
      </c>
      <c r="M2352" s="34">
        <v>350</v>
      </c>
    </row>
    <row r="2353" spans="1:13" x14ac:dyDescent="0.2">
      <c r="A2353" s="34" t="s">
        <v>103247</v>
      </c>
      <c r="B2353" s="34">
        <v>205</v>
      </c>
      <c r="C2353" s="34">
        <v>257</v>
      </c>
      <c r="D2353" s="34">
        <v>285</v>
      </c>
      <c r="E2353" s="34">
        <v>245</v>
      </c>
      <c r="F2353" s="34">
        <v>221</v>
      </c>
      <c r="G2353" s="34">
        <v>293</v>
      </c>
      <c r="H2353" s="34">
        <v>210</v>
      </c>
      <c r="I2353" s="34">
        <v>258</v>
      </c>
      <c r="J2353" s="34">
        <v>239</v>
      </c>
      <c r="K2353" s="34">
        <v>188</v>
      </c>
      <c r="L2353" s="34">
        <v>236</v>
      </c>
      <c r="M2353" s="34">
        <v>215</v>
      </c>
    </row>
    <row r="2354" spans="1:13" x14ac:dyDescent="0.2">
      <c r="A2354" s="34" t="s">
        <v>103248</v>
      </c>
      <c r="B2354" s="34">
        <v>270</v>
      </c>
      <c r="C2354" s="34">
        <v>262</v>
      </c>
      <c r="D2354" s="34">
        <v>318</v>
      </c>
      <c r="E2354" s="34">
        <v>288</v>
      </c>
      <c r="F2354" s="34">
        <v>254</v>
      </c>
      <c r="G2354" s="34">
        <v>204</v>
      </c>
      <c r="H2354" s="34">
        <v>311</v>
      </c>
      <c r="I2354" s="34">
        <v>294</v>
      </c>
      <c r="J2354" s="34">
        <v>298</v>
      </c>
      <c r="K2354" s="34">
        <v>206</v>
      </c>
      <c r="L2354" s="34">
        <v>278</v>
      </c>
      <c r="M2354" s="34">
        <v>185</v>
      </c>
    </row>
    <row r="2355" spans="1:13" x14ac:dyDescent="0.2">
      <c r="A2355" s="34" t="s">
        <v>103249</v>
      </c>
      <c r="B2355" s="34">
        <v>387</v>
      </c>
      <c r="C2355" s="34">
        <v>383</v>
      </c>
      <c r="D2355" s="34">
        <v>425</v>
      </c>
      <c r="E2355" s="34">
        <v>457</v>
      </c>
      <c r="F2355" s="34">
        <v>380</v>
      </c>
      <c r="G2355" s="34">
        <v>392</v>
      </c>
      <c r="H2355" s="34">
        <v>412</v>
      </c>
      <c r="I2355" s="34">
        <v>368</v>
      </c>
      <c r="J2355" s="34">
        <v>354</v>
      </c>
      <c r="K2355" s="34">
        <v>356</v>
      </c>
      <c r="L2355" s="34">
        <v>381</v>
      </c>
      <c r="M2355" s="34">
        <v>319</v>
      </c>
    </row>
    <row r="2356" spans="1:13" x14ac:dyDescent="0.2">
      <c r="A2356" s="34" t="s">
        <v>103250</v>
      </c>
      <c r="B2356" s="34">
        <v>332</v>
      </c>
      <c r="C2356" s="34">
        <v>389</v>
      </c>
      <c r="D2356" s="34">
        <v>351</v>
      </c>
      <c r="E2356" s="34">
        <v>433</v>
      </c>
      <c r="F2356" s="34">
        <v>320</v>
      </c>
      <c r="G2356" s="34">
        <v>330</v>
      </c>
      <c r="H2356" s="34">
        <v>415</v>
      </c>
      <c r="I2356" s="34">
        <v>343</v>
      </c>
      <c r="J2356" s="34">
        <v>404</v>
      </c>
      <c r="K2356" s="34">
        <v>291</v>
      </c>
      <c r="L2356" s="34">
        <v>404</v>
      </c>
      <c r="M2356" s="34">
        <v>313</v>
      </c>
    </row>
    <row r="2357" spans="1:13" x14ac:dyDescent="0.2">
      <c r="A2357" s="34" t="s">
        <v>103251</v>
      </c>
      <c r="B2357" s="34">
        <v>756</v>
      </c>
      <c r="C2357" s="34">
        <v>681</v>
      </c>
      <c r="D2357" s="34">
        <v>659</v>
      </c>
      <c r="E2357" s="34">
        <v>707</v>
      </c>
      <c r="F2357" s="34">
        <v>617</v>
      </c>
      <c r="G2357" s="34">
        <v>550</v>
      </c>
      <c r="H2357" s="34">
        <v>815</v>
      </c>
      <c r="I2357" s="34">
        <v>701</v>
      </c>
      <c r="J2357" s="34">
        <v>656</v>
      </c>
      <c r="K2357" s="34">
        <v>542</v>
      </c>
      <c r="L2357" s="34">
        <v>622</v>
      </c>
      <c r="M2357" s="34">
        <v>499</v>
      </c>
    </row>
    <row r="2358" spans="1:13" x14ac:dyDescent="0.2">
      <c r="A2358" s="34" t="s">
        <v>103252</v>
      </c>
      <c r="B2358" s="34">
        <v>588</v>
      </c>
      <c r="C2358" s="34">
        <v>520</v>
      </c>
      <c r="D2358" s="34">
        <v>163</v>
      </c>
      <c r="E2358" s="34">
        <v>761</v>
      </c>
      <c r="F2358" s="34">
        <v>473</v>
      </c>
      <c r="G2358" s="34">
        <v>467</v>
      </c>
      <c r="H2358" s="34">
        <v>552</v>
      </c>
      <c r="I2358" s="34">
        <v>500</v>
      </c>
      <c r="J2358" s="34">
        <v>189</v>
      </c>
      <c r="K2358" s="34">
        <v>587</v>
      </c>
      <c r="L2358" s="34">
        <v>515</v>
      </c>
      <c r="M2358" s="34">
        <v>332</v>
      </c>
    </row>
    <row r="2359" spans="1:13" x14ac:dyDescent="0.2">
      <c r="A2359" s="34" t="s">
        <v>103253</v>
      </c>
      <c r="B2359" s="34">
        <v>422</v>
      </c>
      <c r="C2359" s="34">
        <v>456</v>
      </c>
      <c r="D2359" s="34">
        <v>387</v>
      </c>
      <c r="E2359" s="34">
        <v>402</v>
      </c>
      <c r="F2359" s="34">
        <v>461</v>
      </c>
      <c r="G2359" s="34">
        <v>342</v>
      </c>
      <c r="H2359" s="34">
        <v>452</v>
      </c>
      <c r="I2359" s="34">
        <v>363</v>
      </c>
      <c r="J2359" s="34">
        <v>437</v>
      </c>
      <c r="K2359" s="34">
        <v>316</v>
      </c>
      <c r="L2359" s="34">
        <v>404</v>
      </c>
      <c r="M2359" s="34">
        <v>290</v>
      </c>
    </row>
    <row r="2360" spans="1:13" x14ac:dyDescent="0.2">
      <c r="A2360" s="34" t="s">
        <v>103254</v>
      </c>
      <c r="B2360" s="34">
        <v>450</v>
      </c>
      <c r="C2360" s="34">
        <v>509</v>
      </c>
      <c r="D2360" s="34">
        <v>557</v>
      </c>
      <c r="E2360" s="34">
        <v>474</v>
      </c>
      <c r="F2360" s="34">
        <v>438</v>
      </c>
      <c r="G2360" s="34">
        <v>401</v>
      </c>
      <c r="H2360" s="34">
        <v>617</v>
      </c>
      <c r="I2360" s="34">
        <v>443</v>
      </c>
      <c r="J2360" s="34">
        <v>583</v>
      </c>
      <c r="K2360" s="34">
        <v>313</v>
      </c>
      <c r="L2360" s="34">
        <v>560</v>
      </c>
      <c r="M2360" s="34">
        <v>323</v>
      </c>
    </row>
    <row r="2361" spans="1:13" x14ac:dyDescent="0.2">
      <c r="A2361" s="34" t="s">
        <v>103255</v>
      </c>
      <c r="B2361" s="34">
        <v>545</v>
      </c>
      <c r="C2361" s="34">
        <v>610</v>
      </c>
      <c r="D2361" s="34">
        <v>724</v>
      </c>
      <c r="E2361" s="34">
        <v>687</v>
      </c>
      <c r="F2361" s="34">
        <v>564</v>
      </c>
      <c r="G2361" s="34">
        <v>602</v>
      </c>
      <c r="H2361" s="34">
        <v>642</v>
      </c>
      <c r="I2361" s="34">
        <v>665</v>
      </c>
      <c r="J2361" s="34">
        <v>609</v>
      </c>
      <c r="K2361" s="34">
        <v>513</v>
      </c>
      <c r="L2361" s="34">
        <v>591</v>
      </c>
      <c r="M2361" s="34">
        <v>498</v>
      </c>
    </row>
    <row r="2362" spans="1:13" x14ac:dyDescent="0.2">
      <c r="A2362" s="34" t="s">
        <v>103256</v>
      </c>
      <c r="B2362" s="34">
        <v>415</v>
      </c>
      <c r="C2362" s="34">
        <v>453</v>
      </c>
      <c r="D2362" s="34">
        <v>529</v>
      </c>
      <c r="E2362" s="34">
        <v>455</v>
      </c>
      <c r="F2362" s="34">
        <v>441</v>
      </c>
      <c r="G2362" s="34">
        <v>442</v>
      </c>
      <c r="H2362" s="34">
        <v>621</v>
      </c>
      <c r="I2362" s="34">
        <v>471</v>
      </c>
      <c r="J2362" s="34">
        <v>569</v>
      </c>
      <c r="K2362" s="34">
        <v>398</v>
      </c>
      <c r="L2362" s="34">
        <v>522</v>
      </c>
      <c r="M2362" s="34">
        <v>336</v>
      </c>
    </row>
    <row r="2363" spans="1:13" x14ac:dyDescent="0.2">
      <c r="A2363" s="34" t="s">
        <v>103257</v>
      </c>
      <c r="B2363" s="34">
        <v>420</v>
      </c>
      <c r="C2363" s="34">
        <v>445</v>
      </c>
      <c r="D2363" s="34">
        <v>494</v>
      </c>
      <c r="E2363" s="34">
        <v>493</v>
      </c>
      <c r="F2363" s="34">
        <v>330</v>
      </c>
      <c r="G2363" s="34">
        <v>418</v>
      </c>
      <c r="H2363" s="34">
        <v>516</v>
      </c>
      <c r="I2363" s="34">
        <v>489</v>
      </c>
      <c r="J2363" s="34">
        <v>501</v>
      </c>
      <c r="K2363" s="34">
        <v>340</v>
      </c>
      <c r="L2363" s="34">
        <v>386</v>
      </c>
      <c r="M2363" s="34">
        <v>335</v>
      </c>
    </row>
    <row r="2364" spans="1:13" x14ac:dyDescent="0.2">
      <c r="A2364" s="34" t="s">
        <v>103258</v>
      </c>
      <c r="B2364" s="34">
        <v>468</v>
      </c>
      <c r="C2364" s="34">
        <v>430</v>
      </c>
      <c r="D2364" s="34">
        <v>573</v>
      </c>
      <c r="E2364" s="34">
        <v>493</v>
      </c>
      <c r="F2364" s="34">
        <v>442</v>
      </c>
      <c r="G2364" s="34">
        <v>429</v>
      </c>
      <c r="H2364" s="34">
        <v>558</v>
      </c>
      <c r="I2364" s="34">
        <v>424</v>
      </c>
      <c r="J2364" s="34">
        <v>455</v>
      </c>
      <c r="K2364" s="34">
        <v>353</v>
      </c>
      <c r="L2364" s="34">
        <v>443</v>
      </c>
      <c r="M2364" s="34">
        <v>388</v>
      </c>
    </row>
    <row r="2365" spans="1:13" x14ac:dyDescent="0.2">
      <c r="A2365" s="34" t="s">
        <v>103259</v>
      </c>
      <c r="B2365" s="34">
        <v>580</v>
      </c>
      <c r="C2365" s="34">
        <v>497</v>
      </c>
      <c r="D2365" s="34">
        <v>582</v>
      </c>
      <c r="E2365" s="34">
        <v>508</v>
      </c>
      <c r="F2365" s="34">
        <v>499</v>
      </c>
      <c r="G2365" s="34">
        <v>541</v>
      </c>
      <c r="H2365" s="34">
        <v>581</v>
      </c>
      <c r="I2365" s="34">
        <v>522</v>
      </c>
      <c r="J2365" s="34">
        <v>581</v>
      </c>
      <c r="K2365" s="34">
        <v>409</v>
      </c>
      <c r="L2365" s="34">
        <v>531</v>
      </c>
      <c r="M2365" s="34">
        <v>347</v>
      </c>
    </row>
    <row r="2366" spans="1:13" x14ac:dyDescent="0.2">
      <c r="A2366" s="34" t="s">
        <v>103260</v>
      </c>
      <c r="B2366" s="34">
        <v>899</v>
      </c>
      <c r="C2366" s="34">
        <v>940</v>
      </c>
      <c r="D2366" s="34">
        <v>991</v>
      </c>
      <c r="E2366" s="34">
        <v>885</v>
      </c>
      <c r="F2366" s="34">
        <v>906</v>
      </c>
      <c r="G2366" s="34">
        <v>789</v>
      </c>
      <c r="H2366" s="34">
        <v>1070</v>
      </c>
      <c r="I2366" s="34">
        <v>884</v>
      </c>
      <c r="J2366" s="34">
        <v>1116</v>
      </c>
      <c r="K2366" s="34">
        <v>715</v>
      </c>
      <c r="L2366" s="34">
        <v>937</v>
      </c>
      <c r="M2366" s="34">
        <v>677</v>
      </c>
    </row>
    <row r="2367" spans="1:13" x14ac:dyDescent="0.2">
      <c r="A2367" s="34" t="s">
        <v>103261</v>
      </c>
      <c r="B2367" s="34">
        <v>581</v>
      </c>
      <c r="C2367" s="34">
        <v>616</v>
      </c>
      <c r="D2367" s="34">
        <v>685</v>
      </c>
      <c r="E2367" s="34">
        <v>733</v>
      </c>
      <c r="F2367" s="34">
        <v>567</v>
      </c>
      <c r="G2367" s="34">
        <v>640</v>
      </c>
      <c r="H2367" s="34">
        <v>807</v>
      </c>
      <c r="I2367" s="34">
        <v>650</v>
      </c>
      <c r="J2367" s="34">
        <v>678</v>
      </c>
      <c r="K2367" s="34">
        <v>549</v>
      </c>
      <c r="L2367" s="34">
        <v>659</v>
      </c>
      <c r="M2367" s="34">
        <v>530</v>
      </c>
    </row>
    <row r="2368" spans="1:13" x14ac:dyDescent="0.2">
      <c r="A2368" s="34" t="s">
        <v>103262</v>
      </c>
      <c r="B2368" s="34">
        <v>633</v>
      </c>
      <c r="C2368" s="34">
        <v>742</v>
      </c>
      <c r="D2368" s="34">
        <v>667</v>
      </c>
      <c r="E2368" s="34">
        <v>709</v>
      </c>
      <c r="F2368" s="34">
        <v>575</v>
      </c>
      <c r="G2368" s="34">
        <v>628</v>
      </c>
      <c r="H2368" s="34">
        <v>723</v>
      </c>
      <c r="I2368" s="34">
        <v>693</v>
      </c>
      <c r="J2368" s="34">
        <v>728</v>
      </c>
      <c r="K2368" s="34">
        <v>494</v>
      </c>
      <c r="L2368" s="34">
        <v>675</v>
      </c>
      <c r="M2368" s="34">
        <v>411</v>
      </c>
    </row>
    <row r="2369" spans="1:13" x14ac:dyDescent="0.2">
      <c r="A2369" s="34" t="s">
        <v>103263</v>
      </c>
      <c r="B2369" s="34">
        <v>1046</v>
      </c>
      <c r="C2369" s="34">
        <v>1028</v>
      </c>
      <c r="D2369" s="34">
        <v>1156</v>
      </c>
      <c r="E2369" s="34">
        <v>984</v>
      </c>
      <c r="F2369" s="34">
        <v>1032</v>
      </c>
      <c r="G2369" s="34">
        <v>911</v>
      </c>
      <c r="H2369" s="34">
        <v>1140</v>
      </c>
      <c r="I2369" s="34">
        <v>884</v>
      </c>
      <c r="J2369" s="34">
        <v>1050</v>
      </c>
      <c r="K2369" s="34">
        <v>802</v>
      </c>
      <c r="L2369" s="34">
        <v>1038</v>
      </c>
      <c r="M2369" s="34">
        <v>847</v>
      </c>
    </row>
    <row r="2370" spans="1:13" x14ac:dyDescent="0.2">
      <c r="A2370" s="34" t="s">
        <v>103264</v>
      </c>
      <c r="B2370" s="34">
        <v>1043</v>
      </c>
      <c r="C2370" s="34">
        <v>1117</v>
      </c>
      <c r="D2370" s="34">
        <v>1187</v>
      </c>
      <c r="E2370" s="34">
        <v>1224</v>
      </c>
      <c r="F2370" s="34">
        <v>1059</v>
      </c>
      <c r="G2370" s="34">
        <v>1083</v>
      </c>
      <c r="H2370" s="34">
        <v>1153</v>
      </c>
      <c r="I2370" s="34">
        <v>1197</v>
      </c>
      <c r="J2370" s="34">
        <v>1186</v>
      </c>
      <c r="K2370" s="34">
        <v>821</v>
      </c>
      <c r="L2370" s="34">
        <v>1089</v>
      </c>
      <c r="M2370" s="34">
        <v>885</v>
      </c>
    </row>
    <row r="2371" spans="1:13" x14ac:dyDescent="0.2">
      <c r="A2371" s="34" t="s">
        <v>103265</v>
      </c>
      <c r="B2371" s="34">
        <v>325</v>
      </c>
      <c r="C2371" s="34">
        <v>351</v>
      </c>
      <c r="D2371" s="34">
        <v>416</v>
      </c>
      <c r="E2371" s="34">
        <v>382</v>
      </c>
      <c r="F2371" s="34">
        <v>288</v>
      </c>
      <c r="G2371" s="34">
        <v>356</v>
      </c>
      <c r="H2371" s="34">
        <v>386</v>
      </c>
      <c r="I2371" s="34">
        <v>352</v>
      </c>
      <c r="J2371" s="34">
        <v>317</v>
      </c>
      <c r="K2371" s="34">
        <v>305</v>
      </c>
      <c r="L2371" s="34">
        <v>311</v>
      </c>
      <c r="M2371" s="34">
        <v>263</v>
      </c>
    </row>
    <row r="2372" spans="1:13" x14ac:dyDescent="0.2">
      <c r="A2372" s="34" t="s">
        <v>103266</v>
      </c>
      <c r="B2372" s="34">
        <v>602</v>
      </c>
      <c r="C2372" s="34">
        <v>619</v>
      </c>
      <c r="D2372" s="34">
        <v>639</v>
      </c>
      <c r="E2372" s="34">
        <v>616</v>
      </c>
      <c r="F2372" s="34">
        <v>553</v>
      </c>
      <c r="G2372" s="34">
        <v>530</v>
      </c>
      <c r="H2372" s="34">
        <v>626</v>
      </c>
      <c r="I2372" s="34">
        <v>621</v>
      </c>
      <c r="J2372" s="34">
        <v>574</v>
      </c>
      <c r="K2372" s="34">
        <v>490</v>
      </c>
      <c r="L2372" s="34">
        <v>546</v>
      </c>
      <c r="M2372" s="34">
        <v>477</v>
      </c>
    </row>
    <row r="2373" spans="1:13" x14ac:dyDescent="0.2">
      <c r="A2373" s="34" t="s">
        <v>103267</v>
      </c>
      <c r="B2373" s="34">
        <v>560</v>
      </c>
      <c r="C2373" s="34">
        <v>594</v>
      </c>
      <c r="D2373" s="34">
        <v>590</v>
      </c>
      <c r="E2373" s="34">
        <v>634</v>
      </c>
      <c r="F2373" s="34">
        <v>477</v>
      </c>
      <c r="G2373" s="34">
        <v>561</v>
      </c>
      <c r="H2373" s="34">
        <v>564</v>
      </c>
      <c r="I2373" s="34">
        <v>574</v>
      </c>
      <c r="J2373" s="34">
        <v>510</v>
      </c>
      <c r="K2373" s="34">
        <v>452</v>
      </c>
      <c r="L2373" s="34">
        <v>554</v>
      </c>
      <c r="M2373" s="34">
        <v>431</v>
      </c>
    </row>
    <row r="2374" spans="1:13" x14ac:dyDescent="0.2">
      <c r="A2374" s="34" t="s">
        <v>103268</v>
      </c>
      <c r="B2374" s="34">
        <v>725</v>
      </c>
      <c r="C2374" s="34">
        <v>764</v>
      </c>
      <c r="D2374" s="34">
        <v>775</v>
      </c>
      <c r="E2374" s="34">
        <v>819</v>
      </c>
      <c r="F2374" s="34">
        <v>621</v>
      </c>
      <c r="G2374" s="34">
        <v>655</v>
      </c>
      <c r="H2374" s="34">
        <v>1005</v>
      </c>
      <c r="I2374" s="34">
        <v>793</v>
      </c>
      <c r="J2374" s="34">
        <v>808</v>
      </c>
      <c r="K2374" s="34">
        <v>639</v>
      </c>
      <c r="L2374" s="34">
        <v>831</v>
      </c>
      <c r="M2374" s="34">
        <v>620</v>
      </c>
    </row>
    <row r="2375" spans="1:13" x14ac:dyDescent="0.2">
      <c r="A2375" s="34" t="s">
        <v>103269</v>
      </c>
      <c r="B2375" s="34">
        <v>1183</v>
      </c>
      <c r="C2375" s="34">
        <v>1211</v>
      </c>
      <c r="D2375" s="34">
        <v>1300</v>
      </c>
      <c r="E2375" s="34">
        <v>1348</v>
      </c>
      <c r="F2375" s="34">
        <v>1233</v>
      </c>
      <c r="G2375" s="34">
        <v>1080</v>
      </c>
      <c r="H2375" s="34">
        <v>1384</v>
      </c>
      <c r="I2375" s="34">
        <v>1183</v>
      </c>
      <c r="J2375" s="34">
        <v>1375</v>
      </c>
      <c r="K2375" s="34">
        <v>1039</v>
      </c>
      <c r="L2375" s="34">
        <v>1156</v>
      </c>
      <c r="M2375" s="34">
        <v>865</v>
      </c>
    </row>
    <row r="2376" spans="1:13" x14ac:dyDescent="0.2">
      <c r="A2376" s="34" t="s">
        <v>103270</v>
      </c>
      <c r="B2376" s="34">
        <v>309</v>
      </c>
      <c r="C2376" s="34">
        <v>320</v>
      </c>
      <c r="D2376" s="34">
        <v>349</v>
      </c>
      <c r="E2376" s="34">
        <v>407</v>
      </c>
      <c r="F2376" s="34">
        <v>365</v>
      </c>
      <c r="G2376" s="34">
        <v>362</v>
      </c>
      <c r="H2376" s="34">
        <v>403</v>
      </c>
      <c r="I2376" s="34">
        <v>370</v>
      </c>
      <c r="J2376" s="34">
        <v>349</v>
      </c>
      <c r="K2376" s="34">
        <v>289</v>
      </c>
      <c r="L2376" s="34">
        <v>343</v>
      </c>
      <c r="M2376" s="34">
        <v>250</v>
      </c>
    </row>
    <row r="2377" spans="1:13" x14ac:dyDescent="0.2">
      <c r="A2377" s="34" t="s">
        <v>103271</v>
      </c>
      <c r="B2377" s="34">
        <v>541</v>
      </c>
      <c r="C2377" s="34">
        <v>671</v>
      </c>
      <c r="D2377" s="34">
        <v>625</v>
      </c>
      <c r="E2377" s="34">
        <v>685</v>
      </c>
      <c r="F2377" s="34">
        <v>533</v>
      </c>
      <c r="G2377" s="34">
        <v>567</v>
      </c>
      <c r="H2377" s="34">
        <v>606</v>
      </c>
      <c r="I2377" s="34">
        <v>660</v>
      </c>
      <c r="J2377" s="34">
        <v>680</v>
      </c>
      <c r="K2377" s="34">
        <v>547</v>
      </c>
      <c r="L2377" s="34">
        <v>513</v>
      </c>
      <c r="M2377" s="34">
        <v>554</v>
      </c>
    </row>
    <row r="2378" spans="1:13" x14ac:dyDescent="0.2">
      <c r="A2378" s="34" t="s">
        <v>103272</v>
      </c>
      <c r="B2378" s="34">
        <v>585</v>
      </c>
      <c r="C2378" s="34">
        <v>776</v>
      </c>
      <c r="D2378" s="34">
        <v>770</v>
      </c>
      <c r="E2378" s="34">
        <v>701</v>
      </c>
      <c r="F2378" s="34">
        <v>623</v>
      </c>
      <c r="G2378" s="34">
        <v>548</v>
      </c>
      <c r="H2378" s="34">
        <v>702</v>
      </c>
      <c r="I2378" s="34">
        <v>633</v>
      </c>
      <c r="J2378" s="34">
        <v>652</v>
      </c>
      <c r="K2378" s="34">
        <v>542</v>
      </c>
      <c r="L2378" s="34">
        <v>604</v>
      </c>
      <c r="M2378" s="34">
        <v>494</v>
      </c>
    </row>
    <row r="2379" spans="1:13" x14ac:dyDescent="0.2">
      <c r="A2379" s="34" t="s">
        <v>103273</v>
      </c>
      <c r="B2379" s="34">
        <v>738</v>
      </c>
      <c r="C2379" s="34">
        <v>638</v>
      </c>
      <c r="D2379" s="34">
        <v>776</v>
      </c>
      <c r="E2379" s="34">
        <v>643</v>
      </c>
      <c r="F2379" s="34">
        <v>629</v>
      </c>
      <c r="G2379" s="34">
        <v>605</v>
      </c>
      <c r="H2379" s="34">
        <v>777</v>
      </c>
      <c r="I2379" s="34">
        <v>701</v>
      </c>
      <c r="J2379" s="34">
        <v>809</v>
      </c>
      <c r="K2379" s="34">
        <v>580</v>
      </c>
      <c r="L2379" s="34">
        <v>698</v>
      </c>
      <c r="M2379" s="34">
        <v>452</v>
      </c>
    </row>
    <row r="2380" spans="1:13" x14ac:dyDescent="0.2">
      <c r="A2380" s="34" t="s">
        <v>103274</v>
      </c>
      <c r="B2380" s="34">
        <v>328</v>
      </c>
      <c r="C2380" s="34">
        <v>436</v>
      </c>
      <c r="D2380" s="34">
        <v>450</v>
      </c>
      <c r="E2380" s="34">
        <v>411</v>
      </c>
      <c r="F2380" s="34">
        <v>307</v>
      </c>
      <c r="G2380" s="34">
        <v>342</v>
      </c>
      <c r="H2380" s="34">
        <v>420</v>
      </c>
      <c r="I2380" s="34">
        <v>374</v>
      </c>
      <c r="J2380" s="34">
        <v>352</v>
      </c>
      <c r="K2380" s="34">
        <v>279</v>
      </c>
      <c r="L2380" s="34">
        <v>340</v>
      </c>
      <c r="M2380" s="34">
        <v>308</v>
      </c>
    </row>
    <row r="2381" spans="1:13" x14ac:dyDescent="0.2">
      <c r="A2381" s="34" t="s">
        <v>103275</v>
      </c>
      <c r="B2381" s="34">
        <v>520</v>
      </c>
      <c r="C2381" s="34">
        <v>474</v>
      </c>
      <c r="D2381" s="34">
        <v>483</v>
      </c>
      <c r="E2381" s="34">
        <v>472</v>
      </c>
      <c r="F2381" s="34">
        <v>429</v>
      </c>
      <c r="G2381" s="34">
        <v>405</v>
      </c>
      <c r="H2381" s="34">
        <v>599</v>
      </c>
      <c r="I2381" s="34">
        <v>525</v>
      </c>
      <c r="J2381" s="34">
        <v>528</v>
      </c>
      <c r="K2381" s="34">
        <v>439</v>
      </c>
      <c r="L2381" s="34">
        <v>467</v>
      </c>
      <c r="M2381" s="34">
        <v>357</v>
      </c>
    </row>
    <row r="2382" spans="1:13" x14ac:dyDescent="0.2">
      <c r="A2382" s="34" t="s">
        <v>103276</v>
      </c>
      <c r="B2382" s="34">
        <v>443</v>
      </c>
      <c r="C2382" s="34">
        <v>541</v>
      </c>
      <c r="D2382" s="34">
        <v>570</v>
      </c>
      <c r="E2382" s="34">
        <v>571</v>
      </c>
      <c r="F2382" s="34">
        <v>531</v>
      </c>
      <c r="G2382" s="34">
        <v>479</v>
      </c>
      <c r="H2382" s="34">
        <v>613</v>
      </c>
      <c r="I2382" s="34">
        <v>523</v>
      </c>
      <c r="J2382" s="34">
        <v>500</v>
      </c>
      <c r="K2382" s="34">
        <v>394</v>
      </c>
      <c r="L2382" s="34">
        <v>450</v>
      </c>
      <c r="M2382" s="34">
        <v>386</v>
      </c>
    </row>
    <row r="2383" spans="1:13" x14ac:dyDescent="0.2">
      <c r="A2383" s="34" t="s">
        <v>103277</v>
      </c>
      <c r="B2383" s="34">
        <v>599</v>
      </c>
      <c r="C2383" s="34">
        <v>548</v>
      </c>
      <c r="D2383" s="34">
        <v>630</v>
      </c>
      <c r="E2383" s="34">
        <v>661</v>
      </c>
      <c r="F2383" s="34">
        <v>577</v>
      </c>
      <c r="G2383" s="34">
        <v>552</v>
      </c>
      <c r="H2383" s="34">
        <v>713</v>
      </c>
      <c r="I2383" s="34">
        <v>540</v>
      </c>
      <c r="J2383" s="34">
        <v>689</v>
      </c>
      <c r="K2383" s="34">
        <v>512</v>
      </c>
      <c r="L2383" s="34">
        <v>686</v>
      </c>
      <c r="M2383" s="34">
        <v>466</v>
      </c>
    </row>
    <row r="2384" spans="1:13" x14ac:dyDescent="0.2">
      <c r="A2384" s="34" t="s">
        <v>103278</v>
      </c>
      <c r="B2384" s="34">
        <v>754</v>
      </c>
      <c r="C2384" s="34">
        <v>696</v>
      </c>
      <c r="D2384" s="34">
        <v>889</v>
      </c>
      <c r="E2384" s="34">
        <v>758</v>
      </c>
      <c r="F2384" s="34">
        <v>762</v>
      </c>
      <c r="G2384" s="34">
        <v>701</v>
      </c>
      <c r="H2384" s="34">
        <v>899</v>
      </c>
      <c r="I2384" s="34">
        <v>748</v>
      </c>
      <c r="J2384" s="34">
        <v>833</v>
      </c>
      <c r="K2384" s="34">
        <v>661</v>
      </c>
      <c r="L2384" s="34">
        <v>768</v>
      </c>
      <c r="M2384" s="34">
        <v>600</v>
      </c>
    </row>
    <row r="2385" spans="1:13" x14ac:dyDescent="0.2">
      <c r="A2385" s="34" t="s">
        <v>103279</v>
      </c>
      <c r="B2385" s="34">
        <v>892</v>
      </c>
      <c r="C2385" s="34">
        <v>888</v>
      </c>
      <c r="D2385" s="34">
        <v>1021</v>
      </c>
      <c r="E2385" s="34">
        <v>988</v>
      </c>
      <c r="F2385" s="34">
        <v>995</v>
      </c>
      <c r="G2385" s="34">
        <v>836</v>
      </c>
      <c r="H2385" s="34">
        <v>1149</v>
      </c>
      <c r="I2385" s="34">
        <v>880</v>
      </c>
      <c r="J2385" s="34">
        <v>1049</v>
      </c>
      <c r="K2385" s="34">
        <v>780</v>
      </c>
      <c r="L2385" s="34">
        <v>972</v>
      </c>
      <c r="M2385" s="34">
        <v>787</v>
      </c>
    </row>
    <row r="2386" spans="1:13" x14ac:dyDescent="0.2">
      <c r="A2386" s="34" t="s">
        <v>103280</v>
      </c>
      <c r="B2386" s="34">
        <v>484</v>
      </c>
      <c r="C2386" s="34">
        <v>449</v>
      </c>
      <c r="D2386" s="34">
        <v>450</v>
      </c>
      <c r="E2386" s="34">
        <v>483</v>
      </c>
      <c r="F2386" s="34">
        <v>400</v>
      </c>
      <c r="G2386" s="34">
        <v>381</v>
      </c>
      <c r="H2386" s="34">
        <v>537</v>
      </c>
      <c r="I2386" s="34">
        <v>425</v>
      </c>
      <c r="J2386" s="34">
        <v>519</v>
      </c>
      <c r="K2386" s="34">
        <v>372</v>
      </c>
      <c r="L2386" s="34">
        <v>450</v>
      </c>
      <c r="M2386" s="34">
        <v>328</v>
      </c>
    </row>
    <row r="2387" spans="1:13" x14ac:dyDescent="0.2">
      <c r="A2387" s="34" t="s">
        <v>103281</v>
      </c>
      <c r="B2387" s="34">
        <v>451</v>
      </c>
      <c r="C2387" s="34">
        <v>432</v>
      </c>
      <c r="D2387" s="34">
        <v>455</v>
      </c>
      <c r="E2387" s="34">
        <v>452</v>
      </c>
      <c r="F2387" s="34">
        <v>434</v>
      </c>
      <c r="G2387" s="34">
        <v>422</v>
      </c>
      <c r="H2387" s="34">
        <v>429</v>
      </c>
      <c r="I2387" s="34">
        <v>434</v>
      </c>
      <c r="J2387" s="34">
        <v>442</v>
      </c>
      <c r="K2387" s="34">
        <v>352</v>
      </c>
      <c r="L2387" s="34">
        <v>352</v>
      </c>
      <c r="M2387" s="34">
        <v>342</v>
      </c>
    </row>
    <row r="2388" spans="1:13" x14ac:dyDescent="0.2">
      <c r="A2388" s="34" t="s">
        <v>103282</v>
      </c>
      <c r="B2388" s="34">
        <v>507</v>
      </c>
      <c r="C2388" s="34">
        <v>530</v>
      </c>
      <c r="D2388" s="34">
        <v>590</v>
      </c>
      <c r="E2388" s="34">
        <v>664</v>
      </c>
      <c r="F2388" s="34">
        <v>550</v>
      </c>
      <c r="G2388" s="34">
        <v>482</v>
      </c>
      <c r="H2388" s="34">
        <v>663</v>
      </c>
      <c r="I2388" s="34">
        <v>555</v>
      </c>
      <c r="J2388" s="34">
        <v>614</v>
      </c>
      <c r="K2388" s="34">
        <v>421</v>
      </c>
      <c r="L2388" s="34">
        <v>574</v>
      </c>
      <c r="M2388" s="34">
        <v>448</v>
      </c>
    </row>
    <row r="2389" spans="1:13" x14ac:dyDescent="0.2">
      <c r="A2389" s="34" t="s">
        <v>103283</v>
      </c>
      <c r="B2389" s="34">
        <v>604</v>
      </c>
      <c r="C2389" s="34">
        <v>789</v>
      </c>
      <c r="D2389" s="34">
        <v>752</v>
      </c>
      <c r="E2389" s="34">
        <v>793</v>
      </c>
      <c r="F2389" s="34">
        <v>722</v>
      </c>
      <c r="G2389" s="34">
        <v>653</v>
      </c>
      <c r="H2389" s="34">
        <v>819</v>
      </c>
      <c r="I2389" s="34">
        <v>742</v>
      </c>
      <c r="J2389" s="34">
        <v>810</v>
      </c>
      <c r="K2389" s="34">
        <v>564</v>
      </c>
      <c r="L2389" s="34">
        <v>780</v>
      </c>
      <c r="M2389" s="34">
        <v>538</v>
      </c>
    </row>
    <row r="2390" spans="1:13" x14ac:dyDescent="0.2">
      <c r="A2390" s="34" t="s">
        <v>103284</v>
      </c>
      <c r="B2390" s="34">
        <v>712</v>
      </c>
      <c r="C2390" s="34">
        <v>744</v>
      </c>
      <c r="D2390" s="34">
        <v>727</v>
      </c>
      <c r="E2390" s="34">
        <v>884</v>
      </c>
      <c r="F2390" s="34">
        <v>748</v>
      </c>
      <c r="G2390" s="34">
        <v>734</v>
      </c>
      <c r="H2390" s="34">
        <v>887</v>
      </c>
      <c r="I2390" s="34">
        <v>772</v>
      </c>
      <c r="J2390" s="34">
        <v>771</v>
      </c>
      <c r="K2390" s="34">
        <v>564</v>
      </c>
      <c r="L2390" s="34">
        <v>822</v>
      </c>
      <c r="M2390" s="34">
        <v>609</v>
      </c>
    </row>
    <row r="2391" spans="1:13" x14ac:dyDescent="0.2">
      <c r="A2391" s="34" t="s">
        <v>103285</v>
      </c>
      <c r="B2391" s="34">
        <v>434</v>
      </c>
      <c r="C2391" s="34">
        <v>438</v>
      </c>
      <c r="D2391" s="34">
        <v>439</v>
      </c>
      <c r="E2391" s="34">
        <v>446</v>
      </c>
      <c r="F2391" s="34">
        <v>466</v>
      </c>
      <c r="G2391" s="34">
        <v>402</v>
      </c>
      <c r="H2391" s="34">
        <v>473</v>
      </c>
      <c r="I2391" s="34">
        <v>449</v>
      </c>
      <c r="J2391" s="34">
        <v>465</v>
      </c>
      <c r="K2391" s="34">
        <v>334</v>
      </c>
      <c r="L2391" s="34">
        <v>423</v>
      </c>
      <c r="M2391" s="34">
        <v>325</v>
      </c>
    </row>
    <row r="2392" spans="1:13" x14ac:dyDescent="0.2">
      <c r="A2392" s="34" t="s">
        <v>103286</v>
      </c>
      <c r="B2392" s="34">
        <v>808</v>
      </c>
      <c r="C2392" s="34">
        <v>842</v>
      </c>
      <c r="D2392" s="34">
        <v>980</v>
      </c>
      <c r="E2392" s="34">
        <v>855</v>
      </c>
      <c r="F2392" s="34">
        <v>848</v>
      </c>
      <c r="G2392" s="34">
        <v>803</v>
      </c>
      <c r="H2392" s="34">
        <v>969</v>
      </c>
      <c r="I2392" s="34">
        <v>821</v>
      </c>
      <c r="J2392" s="34">
        <v>894</v>
      </c>
      <c r="K2392" s="34">
        <v>654</v>
      </c>
      <c r="L2392" s="34">
        <v>795</v>
      </c>
      <c r="M2392" s="34">
        <v>618</v>
      </c>
    </row>
    <row r="2393" spans="1:13" x14ac:dyDescent="0.2">
      <c r="A2393" s="34" t="s">
        <v>103287</v>
      </c>
      <c r="B2393" s="34">
        <v>577</v>
      </c>
      <c r="C2393" s="34">
        <v>601</v>
      </c>
      <c r="D2393" s="34">
        <v>660</v>
      </c>
      <c r="E2393" s="34">
        <v>623</v>
      </c>
      <c r="F2393" s="34">
        <v>603</v>
      </c>
      <c r="G2393" s="34">
        <v>567</v>
      </c>
      <c r="H2393" s="34">
        <v>795</v>
      </c>
      <c r="I2393" s="34">
        <v>589</v>
      </c>
      <c r="J2393" s="34">
        <v>674</v>
      </c>
      <c r="K2393" s="34">
        <v>469</v>
      </c>
      <c r="L2393" s="34">
        <v>531</v>
      </c>
      <c r="M2393" s="34">
        <v>420</v>
      </c>
    </row>
    <row r="2394" spans="1:13" x14ac:dyDescent="0.2">
      <c r="A2394" s="34" t="s">
        <v>103288</v>
      </c>
      <c r="B2394" s="34">
        <v>361</v>
      </c>
      <c r="C2394" s="34">
        <v>437</v>
      </c>
      <c r="D2394" s="34">
        <v>496</v>
      </c>
      <c r="E2394" s="34">
        <v>523</v>
      </c>
      <c r="F2394" s="34">
        <v>462</v>
      </c>
      <c r="G2394" s="34">
        <v>459</v>
      </c>
      <c r="H2394" s="34">
        <v>469</v>
      </c>
      <c r="I2394" s="34">
        <v>461</v>
      </c>
      <c r="J2394" s="34">
        <v>475</v>
      </c>
      <c r="K2394" s="34">
        <v>365</v>
      </c>
      <c r="L2394" s="34">
        <v>500</v>
      </c>
      <c r="M2394" s="34">
        <v>390</v>
      </c>
    </row>
    <row r="2395" spans="1:13" x14ac:dyDescent="0.2">
      <c r="A2395" s="34" t="s">
        <v>103289</v>
      </c>
      <c r="B2395" s="34">
        <v>447</v>
      </c>
      <c r="C2395" s="34">
        <v>429</v>
      </c>
      <c r="D2395" s="34">
        <v>472</v>
      </c>
      <c r="E2395" s="34">
        <v>497</v>
      </c>
      <c r="F2395" s="34">
        <v>406</v>
      </c>
      <c r="G2395" s="34">
        <v>366</v>
      </c>
      <c r="H2395" s="34">
        <v>459</v>
      </c>
      <c r="I2395" s="34">
        <v>408</v>
      </c>
      <c r="J2395" s="34">
        <v>460</v>
      </c>
      <c r="K2395" s="34">
        <v>338</v>
      </c>
      <c r="L2395" s="34">
        <v>368</v>
      </c>
      <c r="M2395" s="34">
        <v>291</v>
      </c>
    </row>
    <row r="2396" spans="1:13" x14ac:dyDescent="0.2">
      <c r="A2396" s="34" t="s">
        <v>103290</v>
      </c>
      <c r="B2396" s="34">
        <v>383</v>
      </c>
      <c r="C2396" s="34">
        <v>484</v>
      </c>
      <c r="D2396" s="34">
        <v>448</v>
      </c>
      <c r="E2396" s="34">
        <v>509</v>
      </c>
      <c r="F2396" s="34">
        <v>403</v>
      </c>
      <c r="G2396" s="34">
        <v>405</v>
      </c>
      <c r="H2396" s="34">
        <v>508</v>
      </c>
      <c r="I2396" s="34">
        <v>514</v>
      </c>
      <c r="J2396" s="34">
        <v>499</v>
      </c>
      <c r="K2396" s="34">
        <v>357</v>
      </c>
      <c r="L2396" s="34">
        <v>468</v>
      </c>
      <c r="M2396" s="34">
        <v>375</v>
      </c>
    </row>
    <row r="2397" spans="1:13" x14ac:dyDescent="0.2">
      <c r="A2397" s="34" t="s">
        <v>103291</v>
      </c>
      <c r="B2397" s="34">
        <v>591</v>
      </c>
      <c r="C2397" s="34">
        <v>681</v>
      </c>
      <c r="D2397" s="34">
        <v>651</v>
      </c>
      <c r="E2397" s="34">
        <v>662</v>
      </c>
      <c r="F2397" s="34">
        <v>599</v>
      </c>
      <c r="G2397" s="34">
        <v>578</v>
      </c>
      <c r="H2397" s="34">
        <v>754</v>
      </c>
      <c r="I2397" s="34">
        <v>673</v>
      </c>
      <c r="J2397" s="34">
        <v>682</v>
      </c>
      <c r="K2397" s="34">
        <v>499</v>
      </c>
      <c r="L2397" s="34">
        <v>679</v>
      </c>
      <c r="M2397" s="34">
        <v>502</v>
      </c>
    </row>
    <row r="2398" spans="1:13" x14ac:dyDescent="0.2">
      <c r="A2398" s="34" t="s">
        <v>103292</v>
      </c>
      <c r="B2398" s="34">
        <v>469</v>
      </c>
      <c r="C2398" s="34">
        <v>480</v>
      </c>
      <c r="D2398" s="34">
        <v>538</v>
      </c>
      <c r="E2398" s="34">
        <v>542</v>
      </c>
      <c r="F2398" s="34">
        <v>397</v>
      </c>
      <c r="G2398" s="34">
        <v>465</v>
      </c>
      <c r="H2398" s="34">
        <v>517</v>
      </c>
      <c r="I2398" s="34">
        <v>476</v>
      </c>
      <c r="J2398" s="34">
        <v>449</v>
      </c>
      <c r="K2398" s="34">
        <v>398</v>
      </c>
      <c r="L2398" s="34">
        <v>461</v>
      </c>
      <c r="M2398" s="34">
        <v>365</v>
      </c>
    </row>
    <row r="2399" spans="1:13" x14ac:dyDescent="0.2">
      <c r="A2399" s="34" t="s">
        <v>103293</v>
      </c>
      <c r="B2399" s="34">
        <v>840</v>
      </c>
      <c r="C2399" s="34">
        <v>764</v>
      </c>
      <c r="D2399" s="34">
        <v>883</v>
      </c>
      <c r="E2399" s="34">
        <v>891</v>
      </c>
      <c r="F2399" s="34">
        <v>757</v>
      </c>
      <c r="G2399" s="34">
        <v>690</v>
      </c>
      <c r="H2399" s="34">
        <v>897</v>
      </c>
      <c r="I2399" s="34">
        <v>673</v>
      </c>
      <c r="J2399" s="34">
        <v>876</v>
      </c>
      <c r="K2399" s="34">
        <v>605</v>
      </c>
      <c r="L2399" s="34">
        <v>872</v>
      </c>
      <c r="M2399" s="34">
        <v>589</v>
      </c>
    </row>
    <row r="2400" spans="1:13" x14ac:dyDescent="0.2">
      <c r="A2400" s="34" t="s">
        <v>103294</v>
      </c>
      <c r="B2400" s="34">
        <v>456</v>
      </c>
      <c r="C2400" s="34">
        <v>688</v>
      </c>
      <c r="D2400" s="34">
        <v>651</v>
      </c>
      <c r="E2400" s="34">
        <v>689</v>
      </c>
      <c r="F2400" s="34">
        <v>550</v>
      </c>
      <c r="G2400" s="34">
        <v>640</v>
      </c>
      <c r="H2400" s="34">
        <v>636</v>
      </c>
      <c r="I2400" s="34">
        <v>587</v>
      </c>
      <c r="J2400" s="34">
        <v>487</v>
      </c>
      <c r="K2400" s="34">
        <v>537</v>
      </c>
      <c r="L2400" s="34">
        <v>588</v>
      </c>
      <c r="M2400" s="34">
        <v>496</v>
      </c>
    </row>
    <row r="2401" spans="1:13" x14ac:dyDescent="0.2">
      <c r="A2401" s="34" t="s">
        <v>103295</v>
      </c>
      <c r="B2401" s="34">
        <v>482</v>
      </c>
      <c r="C2401" s="34">
        <v>452</v>
      </c>
      <c r="D2401" s="34">
        <v>448</v>
      </c>
      <c r="E2401" s="34">
        <v>467</v>
      </c>
      <c r="F2401" s="34">
        <v>289</v>
      </c>
      <c r="G2401" s="34">
        <v>464</v>
      </c>
      <c r="H2401" s="34">
        <v>456</v>
      </c>
      <c r="I2401" s="34">
        <v>474</v>
      </c>
      <c r="J2401" s="34">
        <v>375</v>
      </c>
      <c r="K2401" s="34">
        <v>355</v>
      </c>
      <c r="L2401" s="34">
        <v>380</v>
      </c>
      <c r="M2401" s="34">
        <v>331</v>
      </c>
    </row>
    <row r="2402" spans="1:13" x14ac:dyDescent="0.2">
      <c r="A2402" s="34" t="s">
        <v>103296</v>
      </c>
      <c r="B2402" s="34">
        <v>585</v>
      </c>
      <c r="C2402" s="34">
        <v>581</v>
      </c>
      <c r="D2402" s="34">
        <v>665</v>
      </c>
      <c r="E2402" s="34">
        <v>605</v>
      </c>
      <c r="F2402" s="34">
        <v>557</v>
      </c>
      <c r="G2402" s="34">
        <v>576</v>
      </c>
      <c r="H2402" s="34">
        <v>592</v>
      </c>
      <c r="I2402" s="34">
        <v>573</v>
      </c>
      <c r="J2402" s="34">
        <v>678</v>
      </c>
      <c r="K2402" s="34">
        <v>480</v>
      </c>
      <c r="L2402" s="34">
        <v>557</v>
      </c>
      <c r="M2402" s="34">
        <v>435</v>
      </c>
    </row>
    <row r="2403" spans="1:13" x14ac:dyDescent="0.2">
      <c r="A2403" s="34" t="s">
        <v>103297</v>
      </c>
      <c r="B2403" s="34">
        <v>328</v>
      </c>
      <c r="C2403" s="34">
        <v>361</v>
      </c>
      <c r="D2403" s="34">
        <v>333</v>
      </c>
      <c r="E2403" s="34">
        <v>306</v>
      </c>
      <c r="F2403" s="34">
        <v>316</v>
      </c>
      <c r="G2403" s="34">
        <v>272</v>
      </c>
      <c r="H2403" s="34">
        <v>351</v>
      </c>
      <c r="I2403" s="34">
        <v>279</v>
      </c>
      <c r="J2403" s="34">
        <v>277</v>
      </c>
      <c r="K2403" s="34">
        <v>208</v>
      </c>
      <c r="L2403" s="34">
        <v>347</v>
      </c>
      <c r="M2403" s="34">
        <v>265</v>
      </c>
    </row>
    <row r="2404" spans="1:13" x14ac:dyDescent="0.2">
      <c r="A2404" s="34" t="s">
        <v>103298</v>
      </c>
      <c r="B2404" s="34">
        <v>301</v>
      </c>
      <c r="C2404" s="34">
        <v>355</v>
      </c>
      <c r="D2404" s="34">
        <v>374</v>
      </c>
      <c r="E2404" s="34">
        <v>298</v>
      </c>
      <c r="F2404" s="34">
        <v>280</v>
      </c>
      <c r="G2404" s="34">
        <v>269</v>
      </c>
      <c r="H2404" s="34">
        <v>378</v>
      </c>
      <c r="I2404" s="34">
        <v>341</v>
      </c>
      <c r="J2404" s="34">
        <v>385</v>
      </c>
      <c r="K2404" s="34">
        <v>281</v>
      </c>
      <c r="L2404" s="34">
        <v>309</v>
      </c>
      <c r="M2404" s="34">
        <v>231</v>
      </c>
    </row>
    <row r="2405" spans="1:13" x14ac:dyDescent="0.2">
      <c r="A2405" s="34" t="s">
        <v>103299</v>
      </c>
      <c r="B2405" s="34">
        <v>365</v>
      </c>
      <c r="C2405" s="34">
        <v>303</v>
      </c>
      <c r="D2405" s="34">
        <v>313</v>
      </c>
      <c r="E2405" s="34">
        <v>322</v>
      </c>
      <c r="F2405" s="34">
        <v>251</v>
      </c>
      <c r="G2405" s="34">
        <v>296</v>
      </c>
      <c r="H2405" s="34">
        <v>288</v>
      </c>
      <c r="I2405" s="34">
        <v>327</v>
      </c>
      <c r="J2405" s="34">
        <v>255</v>
      </c>
      <c r="K2405" s="34">
        <v>220</v>
      </c>
      <c r="L2405" s="34">
        <v>267</v>
      </c>
      <c r="M2405" s="34">
        <v>192</v>
      </c>
    </row>
    <row r="2406" spans="1:13" x14ac:dyDescent="0.2">
      <c r="A2406" s="34" t="s">
        <v>103300</v>
      </c>
      <c r="B2406" s="34">
        <v>356</v>
      </c>
      <c r="C2406" s="34">
        <v>435</v>
      </c>
      <c r="D2406" s="34">
        <v>456</v>
      </c>
      <c r="E2406" s="34">
        <v>437</v>
      </c>
      <c r="F2406" s="34">
        <v>433</v>
      </c>
      <c r="G2406" s="34">
        <v>374</v>
      </c>
      <c r="H2406" s="34">
        <v>538</v>
      </c>
      <c r="I2406" s="34">
        <v>395</v>
      </c>
      <c r="J2406" s="34">
        <v>430</v>
      </c>
      <c r="K2406" s="34">
        <v>352</v>
      </c>
      <c r="L2406" s="34">
        <v>503</v>
      </c>
      <c r="M2406" s="34">
        <v>296</v>
      </c>
    </row>
    <row r="2407" spans="1:13" x14ac:dyDescent="0.2">
      <c r="A2407" s="34" t="s">
        <v>103301</v>
      </c>
      <c r="B2407" s="34">
        <v>610</v>
      </c>
      <c r="C2407" s="34">
        <v>532</v>
      </c>
      <c r="D2407" s="34">
        <v>536</v>
      </c>
      <c r="E2407" s="34">
        <v>607</v>
      </c>
      <c r="F2407" s="34">
        <v>488</v>
      </c>
      <c r="G2407" s="34">
        <v>441</v>
      </c>
      <c r="H2407" s="34">
        <v>555</v>
      </c>
      <c r="I2407" s="34">
        <v>532</v>
      </c>
      <c r="J2407" s="34">
        <v>586</v>
      </c>
      <c r="K2407" s="34">
        <v>457</v>
      </c>
      <c r="L2407" s="34">
        <v>553</v>
      </c>
      <c r="M2407" s="34">
        <v>411</v>
      </c>
    </row>
    <row r="2408" spans="1:13" x14ac:dyDescent="0.2">
      <c r="A2408" s="34" t="s">
        <v>103302</v>
      </c>
      <c r="B2408" s="34">
        <v>340</v>
      </c>
      <c r="C2408" s="34">
        <v>393</v>
      </c>
      <c r="D2408" s="34">
        <v>350</v>
      </c>
      <c r="E2408" s="34">
        <v>419</v>
      </c>
      <c r="F2408" s="34">
        <v>354</v>
      </c>
      <c r="G2408" s="34">
        <v>329</v>
      </c>
      <c r="H2408" s="34">
        <v>380</v>
      </c>
      <c r="I2408" s="34">
        <v>394</v>
      </c>
      <c r="J2408" s="34">
        <v>411</v>
      </c>
      <c r="K2408" s="34">
        <v>346</v>
      </c>
      <c r="L2408" s="34">
        <v>363</v>
      </c>
      <c r="M2408" s="34">
        <v>254</v>
      </c>
    </row>
    <row r="2409" spans="1:13" x14ac:dyDescent="0.2">
      <c r="A2409" s="34" t="s">
        <v>103303</v>
      </c>
      <c r="B2409" s="34">
        <v>172</v>
      </c>
      <c r="C2409" s="34">
        <v>208</v>
      </c>
      <c r="D2409" s="34">
        <v>200</v>
      </c>
      <c r="E2409" s="34">
        <v>273</v>
      </c>
      <c r="F2409" s="34">
        <v>200</v>
      </c>
      <c r="G2409" s="34">
        <v>227</v>
      </c>
      <c r="H2409" s="34">
        <v>240</v>
      </c>
      <c r="I2409" s="34">
        <v>283</v>
      </c>
      <c r="J2409" s="34">
        <v>201</v>
      </c>
      <c r="K2409" s="34">
        <v>189</v>
      </c>
      <c r="L2409" s="34">
        <v>191</v>
      </c>
      <c r="M2409" s="34">
        <v>159</v>
      </c>
    </row>
    <row r="2410" spans="1:13" x14ac:dyDescent="0.2">
      <c r="A2410" s="34" t="s">
        <v>103304</v>
      </c>
      <c r="B2410" s="34">
        <v>222</v>
      </c>
      <c r="C2410" s="34">
        <v>269</v>
      </c>
      <c r="D2410" s="34">
        <v>257</v>
      </c>
      <c r="E2410" s="34">
        <v>266</v>
      </c>
      <c r="F2410" s="34">
        <v>296</v>
      </c>
      <c r="G2410" s="34">
        <v>274</v>
      </c>
      <c r="H2410" s="34">
        <v>281</v>
      </c>
      <c r="I2410" s="34">
        <v>214</v>
      </c>
      <c r="J2410" s="34">
        <v>296</v>
      </c>
      <c r="K2410" s="34">
        <v>223</v>
      </c>
      <c r="L2410" s="34">
        <v>277</v>
      </c>
      <c r="M2410" s="34">
        <v>212</v>
      </c>
    </row>
    <row r="2411" spans="1:13" x14ac:dyDescent="0.2">
      <c r="A2411" s="34" t="s">
        <v>103305</v>
      </c>
      <c r="B2411" s="34">
        <v>343</v>
      </c>
      <c r="C2411" s="34">
        <v>350</v>
      </c>
      <c r="D2411" s="34">
        <v>406</v>
      </c>
      <c r="E2411" s="34">
        <v>342</v>
      </c>
      <c r="F2411" s="34">
        <v>348</v>
      </c>
      <c r="G2411" s="34">
        <v>317</v>
      </c>
      <c r="H2411" s="34">
        <v>432</v>
      </c>
      <c r="I2411" s="34">
        <v>309</v>
      </c>
      <c r="J2411" s="34">
        <v>317</v>
      </c>
      <c r="K2411" s="34">
        <v>282</v>
      </c>
      <c r="L2411" s="34">
        <v>332</v>
      </c>
      <c r="M2411" s="34">
        <v>241</v>
      </c>
    </row>
    <row r="2412" spans="1:13" x14ac:dyDescent="0.2">
      <c r="A2412" s="34" t="s">
        <v>103306</v>
      </c>
      <c r="B2412" s="34">
        <v>268</v>
      </c>
      <c r="C2412" s="34">
        <v>256</v>
      </c>
      <c r="D2412" s="34">
        <v>271</v>
      </c>
      <c r="E2412" s="34">
        <v>299</v>
      </c>
      <c r="F2412" s="34">
        <v>213</v>
      </c>
      <c r="G2412" s="34">
        <v>277</v>
      </c>
      <c r="H2412" s="34">
        <v>256</v>
      </c>
      <c r="I2412" s="34">
        <v>219</v>
      </c>
      <c r="J2412" s="34">
        <v>246</v>
      </c>
      <c r="K2412" s="34">
        <v>189</v>
      </c>
      <c r="L2412" s="34">
        <v>225</v>
      </c>
      <c r="M2412" s="34">
        <v>213</v>
      </c>
    </row>
    <row r="2413" spans="1:13" x14ac:dyDescent="0.2">
      <c r="A2413" s="34" t="s">
        <v>103307</v>
      </c>
      <c r="B2413" s="34">
        <v>318</v>
      </c>
      <c r="C2413" s="34">
        <v>398</v>
      </c>
      <c r="D2413" s="34">
        <v>392</v>
      </c>
      <c r="E2413" s="34">
        <v>490</v>
      </c>
      <c r="F2413" s="34">
        <v>381</v>
      </c>
      <c r="G2413" s="34">
        <v>407</v>
      </c>
      <c r="H2413" s="34">
        <v>402</v>
      </c>
      <c r="I2413" s="34">
        <v>414</v>
      </c>
      <c r="J2413" s="34">
        <v>354</v>
      </c>
      <c r="K2413" s="34">
        <v>360</v>
      </c>
      <c r="L2413" s="34">
        <v>433</v>
      </c>
      <c r="M2413" s="34">
        <v>351</v>
      </c>
    </row>
    <row r="2414" spans="1:13" x14ac:dyDescent="0.2">
      <c r="A2414" s="34" t="s">
        <v>103308</v>
      </c>
      <c r="B2414" s="34">
        <v>373</v>
      </c>
      <c r="C2414" s="34">
        <v>447</v>
      </c>
      <c r="D2414" s="34">
        <v>408</v>
      </c>
      <c r="E2414" s="34">
        <v>462</v>
      </c>
      <c r="F2414" s="34">
        <v>320</v>
      </c>
      <c r="G2414" s="34">
        <v>375</v>
      </c>
      <c r="H2414" s="34">
        <v>398</v>
      </c>
      <c r="I2414" s="34">
        <v>385</v>
      </c>
      <c r="J2414" s="34">
        <v>410</v>
      </c>
      <c r="K2414" s="34">
        <v>332</v>
      </c>
      <c r="L2414" s="34">
        <v>380</v>
      </c>
      <c r="M2414" s="34">
        <v>325</v>
      </c>
    </row>
    <row r="2415" spans="1:13" x14ac:dyDescent="0.2">
      <c r="A2415" s="34" t="s">
        <v>103309</v>
      </c>
      <c r="B2415" s="34">
        <v>235</v>
      </c>
      <c r="C2415" s="34">
        <v>331</v>
      </c>
      <c r="D2415" s="34">
        <v>327</v>
      </c>
      <c r="E2415" s="34">
        <v>292</v>
      </c>
      <c r="F2415" s="34">
        <v>258</v>
      </c>
      <c r="G2415" s="34">
        <v>229</v>
      </c>
      <c r="H2415" s="34">
        <v>296</v>
      </c>
      <c r="I2415" s="34">
        <v>280</v>
      </c>
      <c r="J2415" s="34">
        <v>296</v>
      </c>
      <c r="K2415" s="34">
        <v>234</v>
      </c>
      <c r="L2415" s="34">
        <v>245</v>
      </c>
      <c r="M2415" s="34">
        <v>178</v>
      </c>
    </row>
    <row r="2416" spans="1:13" x14ac:dyDescent="0.2">
      <c r="A2416" s="34" t="s">
        <v>103310</v>
      </c>
      <c r="B2416" s="34">
        <v>357</v>
      </c>
      <c r="C2416" s="34">
        <v>381</v>
      </c>
      <c r="D2416" s="34">
        <v>414</v>
      </c>
      <c r="E2416" s="34">
        <v>358</v>
      </c>
      <c r="F2416" s="34">
        <v>329</v>
      </c>
      <c r="G2416" s="34">
        <v>312</v>
      </c>
      <c r="H2416" s="34">
        <v>427</v>
      </c>
      <c r="I2416" s="34">
        <v>371</v>
      </c>
      <c r="J2416" s="34">
        <v>454</v>
      </c>
      <c r="K2416" s="34">
        <v>325</v>
      </c>
      <c r="L2416" s="34">
        <v>374</v>
      </c>
      <c r="M2416" s="34">
        <v>296</v>
      </c>
    </row>
    <row r="2417" spans="1:13" x14ac:dyDescent="0.2">
      <c r="A2417" s="34" t="s">
        <v>103311</v>
      </c>
      <c r="B2417" s="34">
        <v>742</v>
      </c>
      <c r="C2417" s="34">
        <v>690</v>
      </c>
      <c r="D2417" s="34">
        <v>888</v>
      </c>
      <c r="E2417" s="34">
        <v>779</v>
      </c>
      <c r="F2417" s="34">
        <v>859</v>
      </c>
      <c r="G2417" s="34">
        <v>632</v>
      </c>
      <c r="H2417" s="34">
        <v>877</v>
      </c>
      <c r="I2417" s="34">
        <v>705</v>
      </c>
      <c r="J2417" s="34">
        <v>916</v>
      </c>
      <c r="K2417" s="34">
        <v>564</v>
      </c>
      <c r="L2417" s="34">
        <v>860</v>
      </c>
      <c r="M2417" s="34">
        <v>544</v>
      </c>
    </row>
    <row r="2418" spans="1:13" x14ac:dyDescent="0.2">
      <c r="A2418" s="34" t="s">
        <v>103312</v>
      </c>
      <c r="B2418" s="34">
        <v>509</v>
      </c>
      <c r="C2418" s="34">
        <v>515</v>
      </c>
      <c r="D2418" s="34">
        <v>577</v>
      </c>
      <c r="E2418" s="34">
        <v>561</v>
      </c>
      <c r="F2418" s="34">
        <v>526</v>
      </c>
      <c r="G2418" s="34">
        <v>453</v>
      </c>
      <c r="H2418" s="34">
        <v>519</v>
      </c>
      <c r="I2418" s="34">
        <v>510</v>
      </c>
      <c r="J2418" s="34">
        <v>571</v>
      </c>
      <c r="K2418" s="34">
        <v>494</v>
      </c>
      <c r="L2418" s="34">
        <v>500</v>
      </c>
      <c r="M2418" s="34">
        <v>412</v>
      </c>
    </row>
    <row r="2419" spans="1:13" x14ac:dyDescent="0.2">
      <c r="A2419" s="34" t="s">
        <v>103313</v>
      </c>
      <c r="B2419" s="34">
        <v>516</v>
      </c>
      <c r="C2419" s="34">
        <v>471</v>
      </c>
      <c r="D2419" s="34">
        <v>510</v>
      </c>
      <c r="E2419" s="34">
        <v>529</v>
      </c>
      <c r="F2419" s="34">
        <v>483</v>
      </c>
      <c r="G2419" s="34">
        <v>431</v>
      </c>
      <c r="H2419" s="34">
        <v>604</v>
      </c>
      <c r="I2419" s="34">
        <v>473</v>
      </c>
      <c r="J2419" s="34">
        <v>563</v>
      </c>
      <c r="K2419" s="34">
        <v>413</v>
      </c>
      <c r="L2419" s="34">
        <v>591</v>
      </c>
      <c r="M2419" s="34">
        <v>422</v>
      </c>
    </row>
    <row r="2420" spans="1:13" x14ac:dyDescent="0.2">
      <c r="A2420" s="34" t="s">
        <v>103314</v>
      </c>
      <c r="B2420" s="34">
        <v>399</v>
      </c>
      <c r="C2420" s="34">
        <v>334</v>
      </c>
      <c r="D2420" s="34">
        <v>407</v>
      </c>
      <c r="E2420" s="34">
        <v>385</v>
      </c>
      <c r="F2420" s="34">
        <v>323</v>
      </c>
      <c r="G2420" s="34">
        <v>318</v>
      </c>
      <c r="H2420" s="34">
        <v>468</v>
      </c>
      <c r="I2420" s="34">
        <v>370</v>
      </c>
      <c r="J2420" s="34">
        <v>462</v>
      </c>
      <c r="K2420" s="34">
        <v>265</v>
      </c>
      <c r="L2420" s="34">
        <v>402</v>
      </c>
      <c r="M2420" s="34">
        <v>271</v>
      </c>
    </row>
    <row r="2421" spans="1:13" x14ac:dyDescent="0.2">
      <c r="A2421" s="34" t="s">
        <v>103315</v>
      </c>
      <c r="B2421" s="34">
        <v>350</v>
      </c>
      <c r="C2421" s="34">
        <v>313</v>
      </c>
      <c r="D2421" s="34">
        <v>419</v>
      </c>
      <c r="E2421" s="34">
        <v>347</v>
      </c>
      <c r="F2421" s="34">
        <v>396</v>
      </c>
      <c r="G2421" s="34">
        <v>354</v>
      </c>
      <c r="H2421" s="34">
        <v>455</v>
      </c>
      <c r="I2421" s="34">
        <v>352</v>
      </c>
      <c r="J2421" s="34">
        <v>371</v>
      </c>
      <c r="K2421" s="34">
        <v>294</v>
      </c>
      <c r="L2421" s="34">
        <v>436</v>
      </c>
      <c r="M2421" s="34">
        <v>274</v>
      </c>
    </row>
    <row r="2422" spans="1:13" x14ac:dyDescent="0.2">
      <c r="A2422" s="34" t="s">
        <v>103316</v>
      </c>
      <c r="B2422" s="34">
        <v>601</v>
      </c>
      <c r="C2422" s="34">
        <v>567</v>
      </c>
      <c r="D2422" s="34">
        <v>647</v>
      </c>
      <c r="E2422" s="34">
        <v>719</v>
      </c>
      <c r="F2422" s="34">
        <v>571</v>
      </c>
      <c r="G2422" s="34">
        <v>636</v>
      </c>
      <c r="H2422" s="34">
        <v>641</v>
      </c>
      <c r="I2422" s="34">
        <v>624</v>
      </c>
      <c r="J2422" s="34">
        <v>629</v>
      </c>
      <c r="K2422" s="34">
        <v>495</v>
      </c>
      <c r="L2422" s="34">
        <v>589</v>
      </c>
      <c r="M2422" s="34">
        <v>528</v>
      </c>
    </row>
    <row r="2423" spans="1:13" x14ac:dyDescent="0.2">
      <c r="A2423" s="34" t="s">
        <v>103317</v>
      </c>
      <c r="B2423" s="34">
        <v>252</v>
      </c>
      <c r="C2423" s="34">
        <v>295</v>
      </c>
      <c r="D2423" s="34">
        <v>323</v>
      </c>
      <c r="E2423" s="34">
        <v>344</v>
      </c>
      <c r="F2423" s="34">
        <v>318</v>
      </c>
      <c r="G2423" s="34">
        <v>330</v>
      </c>
      <c r="H2423" s="34">
        <v>320</v>
      </c>
      <c r="I2423" s="34">
        <v>261</v>
      </c>
      <c r="J2423" s="34">
        <v>345</v>
      </c>
      <c r="K2423" s="34">
        <v>231</v>
      </c>
      <c r="L2423" s="34">
        <v>329</v>
      </c>
      <c r="M2423" s="34">
        <v>252</v>
      </c>
    </row>
    <row r="2424" spans="1:13" x14ac:dyDescent="0.2">
      <c r="A2424" s="34" t="s">
        <v>103318</v>
      </c>
      <c r="B2424" s="34">
        <v>370</v>
      </c>
      <c r="C2424" s="34">
        <v>284</v>
      </c>
      <c r="D2424" s="34">
        <v>318</v>
      </c>
      <c r="E2424" s="34">
        <v>322</v>
      </c>
      <c r="F2424" s="34">
        <v>252</v>
      </c>
      <c r="G2424" s="34">
        <v>315</v>
      </c>
      <c r="H2424" s="34">
        <v>334</v>
      </c>
      <c r="I2424" s="34">
        <v>306</v>
      </c>
      <c r="J2424" s="34">
        <v>341</v>
      </c>
      <c r="K2424" s="34">
        <v>264</v>
      </c>
      <c r="L2424" s="34">
        <v>282</v>
      </c>
      <c r="M2424" s="34">
        <v>218</v>
      </c>
    </row>
    <row r="2425" spans="1:13" x14ac:dyDescent="0.2">
      <c r="A2425" s="34" t="s">
        <v>103319</v>
      </c>
      <c r="B2425" s="34">
        <v>219</v>
      </c>
      <c r="C2425" s="34">
        <v>242</v>
      </c>
      <c r="D2425" s="34">
        <v>308</v>
      </c>
      <c r="E2425" s="34">
        <v>241</v>
      </c>
      <c r="F2425" s="34">
        <v>233</v>
      </c>
      <c r="G2425" s="34">
        <v>222</v>
      </c>
      <c r="H2425" s="34">
        <v>234</v>
      </c>
      <c r="I2425" s="34">
        <v>256</v>
      </c>
      <c r="J2425" s="34">
        <v>251</v>
      </c>
      <c r="K2425" s="34">
        <v>192</v>
      </c>
      <c r="L2425" s="34">
        <v>215</v>
      </c>
      <c r="M2425" s="34">
        <v>194</v>
      </c>
    </row>
    <row r="2426" spans="1:13" x14ac:dyDescent="0.2">
      <c r="A2426" s="34" t="s">
        <v>103320</v>
      </c>
      <c r="B2426" s="34">
        <v>282</v>
      </c>
      <c r="C2426" s="34">
        <v>291</v>
      </c>
      <c r="D2426" s="34">
        <v>264</v>
      </c>
      <c r="E2426" s="34">
        <v>245</v>
      </c>
      <c r="F2426" s="34">
        <v>179</v>
      </c>
      <c r="G2426" s="34">
        <v>216</v>
      </c>
      <c r="H2426" s="34">
        <v>209</v>
      </c>
      <c r="I2426" s="34">
        <v>260</v>
      </c>
      <c r="J2426" s="34">
        <v>235</v>
      </c>
      <c r="K2426" s="34">
        <v>200</v>
      </c>
      <c r="L2426" s="34">
        <v>244</v>
      </c>
      <c r="M2426" s="34">
        <v>191</v>
      </c>
    </row>
    <row r="2427" spans="1:13" x14ac:dyDescent="0.2">
      <c r="A2427" s="34" t="s">
        <v>103321</v>
      </c>
      <c r="B2427" s="34">
        <v>326</v>
      </c>
      <c r="C2427" s="34">
        <v>343</v>
      </c>
      <c r="D2427" s="34">
        <v>351</v>
      </c>
      <c r="E2427" s="34">
        <v>357</v>
      </c>
      <c r="F2427" s="34">
        <v>317</v>
      </c>
      <c r="G2427" s="34">
        <v>307</v>
      </c>
      <c r="H2427" s="34">
        <v>340</v>
      </c>
      <c r="I2427" s="34">
        <v>297</v>
      </c>
      <c r="J2427" s="34">
        <v>328</v>
      </c>
      <c r="K2427" s="34">
        <v>282</v>
      </c>
      <c r="L2427" s="34">
        <v>240</v>
      </c>
      <c r="M2427" s="34">
        <v>258</v>
      </c>
    </row>
    <row r="2428" spans="1:13" x14ac:dyDescent="0.2">
      <c r="A2428" s="34" t="s">
        <v>103322</v>
      </c>
      <c r="B2428" s="34">
        <v>420</v>
      </c>
      <c r="C2428" s="34">
        <v>446</v>
      </c>
      <c r="D2428" s="34">
        <v>479</v>
      </c>
      <c r="E2428" s="34">
        <v>484</v>
      </c>
      <c r="F2428" s="34">
        <v>373</v>
      </c>
      <c r="G2428" s="34">
        <v>458</v>
      </c>
      <c r="H2428" s="34">
        <v>457</v>
      </c>
      <c r="I2428" s="34">
        <v>441</v>
      </c>
      <c r="J2428" s="34">
        <v>462</v>
      </c>
      <c r="K2428" s="34">
        <v>366</v>
      </c>
      <c r="L2428" s="34">
        <v>419</v>
      </c>
      <c r="M2428" s="34">
        <v>325</v>
      </c>
    </row>
    <row r="2429" spans="1:13" x14ac:dyDescent="0.2">
      <c r="A2429" s="34" t="s">
        <v>103323</v>
      </c>
      <c r="B2429" s="34">
        <v>326</v>
      </c>
      <c r="C2429" s="34">
        <v>365</v>
      </c>
      <c r="D2429" s="34">
        <v>310</v>
      </c>
      <c r="E2429" s="34">
        <v>340</v>
      </c>
      <c r="F2429" s="34">
        <v>308</v>
      </c>
      <c r="G2429" s="34">
        <v>301</v>
      </c>
      <c r="H2429" s="34">
        <v>387</v>
      </c>
      <c r="I2429" s="34">
        <v>332</v>
      </c>
      <c r="J2429" s="34">
        <v>340</v>
      </c>
      <c r="K2429" s="34">
        <v>268</v>
      </c>
      <c r="L2429" s="34">
        <v>306</v>
      </c>
      <c r="M2429" s="34">
        <v>283</v>
      </c>
    </row>
    <row r="2430" spans="1:13" x14ac:dyDescent="0.2">
      <c r="A2430" s="34" t="s">
        <v>103324</v>
      </c>
      <c r="B2430" s="34">
        <v>262</v>
      </c>
      <c r="C2430" s="34">
        <v>248</v>
      </c>
      <c r="D2430" s="34">
        <v>169</v>
      </c>
      <c r="E2430" s="34">
        <v>298</v>
      </c>
      <c r="F2430" s="34">
        <v>179</v>
      </c>
      <c r="G2430" s="34">
        <v>257</v>
      </c>
      <c r="H2430" s="34">
        <v>259</v>
      </c>
      <c r="I2430" s="34">
        <v>236</v>
      </c>
      <c r="J2430" s="34">
        <v>250</v>
      </c>
      <c r="K2430" s="34">
        <v>158</v>
      </c>
      <c r="L2430" s="34">
        <v>218</v>
      </c>
      <c r="M2430" s="34">
        <v>184</v>
      </c>
    </row>
    <row r="2431" spans="1:13" x14ac:dyDescent="0.2">
      <c r="A2431" s="34" t="s">
        <v>103325</v>
      </c>
      <c r="B2431" s="34">
        <v>205</v>
      </c>
      <c r="C2431" s="34">
        <v>252</v>
      </c>
      <c r="D2431" s="34">
        <v>261</v>
      </c>
      <c r="E2431" s="34">
        <v>270</v>
      </c>
      <c r="F2431" s="34">
        <v>248</v>
      </c>
      <c r="G2431" s="34">
        <v>210</v>
      </c>
      <c r="H2431" s="34">
        <v>298</v>
      </c>
      <c r="I2431" s="34">
        <v>223</v>
      </c>
      <c r="J2431" s="34">
        <v>238</v>
      </c>
      <c r="K2431" s="34">
        <v>219</v>
      </c>
      <c r="L2431" s="34">
        <v>210</v>
      </c>
      <c r="M2431" s="34">
        <v>168</v>
      </c>
    </row>
    <row r="2432" spans="1:13" x14ac:dyDescent="0.2">
      <c r="A2432" s="34" t="s">
        <v>103326</v>
      </c>
      <c r="B2432" s="34">
        <v>321</v>
      </c>
      <c r="C2432" s="34">
        <v>349</v>
      </c>
      <c r="D2432" s="34">
        <v>306</v>
      </c>
      <c r="E2432" s="34">
        <v>331</v>
      </c>
      <c r="F2432" s="34">
        <v>289</v>
      </c>
      <c r="G2432" s="34">
        <v>296</v>
      </c>
      <c r="H2432" s="34">
        <v>407</v>
      </c>
      <c r="I2432" s="34">
        <v>302</v>
      </c>
      <c r="J2432" s="34">
        <v>351</v>
      </c>
      <c r="K2432" s="34">
        <v>263</v>
      </c>
      <c r="L2432" s="34">
        <v>317</v>
      </c>
      <c r="M2432" s="34">
        <v>229</v>
      </c>
    </row>
    <row r="2433" spans="1:13" x14ac:dyDescent="0.2">
      <c r="A2433" s="34" t="s">
        <v>103327</v>
      </c>
      <c r="B2433" s="34">
        <v>331</v>
      </c>
      <c r="C2433" s="34">
        <v>220</v>
      </c>
      <c r="D2433" s="34">
        <v>315</v>
      </c>
      <c r="E2433" s="34">
        <v>305</v>
      </c>
      <c r="F2433" s="34">
        <v>275</v>
      </c>
      <c r="G2433" s="34">
        <v>224</v>
      </c>
      <c r="H2433" s="34">
        <v>263</v>
      </c>
      <c r="I2433" s="34">
        <v>259</v>
      </c>
      <c r="J2433" s="34">
        <v>311</v>
      </c>
      <c r="K2433" s="34">
        <v>237</v>
      </c>
      <c r="L2433" s="34">
        <v>226</v>
      </c>
      <c r="M2433" s="34">
        <v>199</v>
      </c>
    </row>
    <row r="2434" spans="1:13" x14ac:dyDescent="0.2">
      <c r="A2434" s="34" t="s">
        <v>103328</v>
      </c>
      <c r="B2434" s="34">
        <v>470</v>
      </c>
      <c r="C2434" s="34">
        <v>427</v>
      </c>
      <c r="D2434" s="34">
        <v>511</v>
      </c>
      <c r="E2434" s="34">
        <v>477</v>
      </c>
      <c r="F2434" s="34">
        <v>392</v>
      </c>
      <c r="G2434" s="34">
        <v>460</v>
      </c>
      <c r="H2434" s="34">
        <v>481</v>
      </c>
      <c r="I2434" s="34">
        <v>460</v>
      </c>
      <c r="J2434" s="34">
        <v>503</v>
      </c>
      <c r="K2434" s="34">
        <v>345</v>
      </c>
      <c r="L2434" s="34">
        <v>517</v>
      </c>
      <c r="M2434" s="34">
        <v>388</v>
      </c>
    </row>
    <row r="2435" spans="1:13" x14ac:dyDescent="0.2">
      <c r="A2435" s="34" t="s">
        <v>103329</v>
      </c>
      <c r="B2435" s="34">
        <v>196</v>
      </c>
      <c r="C2435" s="34">
        <v>202</v>
      </c>
      <c r="D2435" s="34">
        <v>244</v>
      </c>
      <c r="E2435" s="34">
        <v>304</v>
      </c>
      <c r="F2435" s="34">
        <v>240</v>
      </c>
      <c r="G2435" s="34">
        <v>239</v>
      </c>
      <c r="H2435" s="34">
        <v>251</v>
      </c>
      <c r="I2435" s="34">
        <v>221</v>
      </c>
      <c r="J2435" s="34">
        <v>214</v>
      </c>
      <c r="K2435" s="34">
        <v>208</v>
      </c>
      <c r="L2435" s="34">
        <v>226</v>
      </c>
      <c r="M2435" s="34">
        <v>179</v>
      </c>
    </row>
    <row r="2436" spans="1:13" x14ac:dyDescent="0.2">
      <c r="A2436" s="34" t="s">
        <v>103330</v>
      </c>
      <c r="B2436" s="34">
        <v>332</v>
      </c>
      <c r="C2436" s="34">
        <v>384</v>
      </c>
      <c r="D2436" s="34">
        <v>338</v>
      </c>
      <c r="E2436" s="34">
        <v>428</v>
      </c>
      <c r="F2436" s="34">
        <v>310</v>
      </c>
      <c r="G2436" s="34">
        <v>297</v>
      </c>
      <c r="H2436" s="34">
        <v>343</v>
      </c>
      <c r="I2436" s="34">
        <v>326</v>
      </c>
      <c r="J2436" s="34">
        <v>321</v>
      </c>
      <c r="K2436" s="34">
        <v>314</v>
      </c>
      <c r="L2436" s="34">
        <v>297</v>
      </c>
      <c r="M2436" s="34">
        <v>287</v>
      </c>
    </row>
    <row r="2437" spans="1:13" x14ac:dyDescent="0.2">
      <c r="A2437" s="34" t="s">
        <v>103331</v>
      </c>
      <c r="B2437" s="34">
        <v>257</v>
      </c>
      <c r="C2437" s="34">
        <v>310</v>
      </c>
      <c r="D2437" s="34">
        <v>279</v>
      </c>
      <c r="E2437" s="34">
        <v>306</v>
      </c>
      <c r="F2437" s="34">
        <v>266</v>
      </c>
      <c r="G2437" s="34">
        <v>254</v>
      </c>
      <c r="H2437" s="34">
        <v>301</v>
      </c>
      <c r="I2437" s="34">
        <v>317</v>
      </c>
      <c r="J2437" s="34">
        <v>291</v>
      </c>
      <c r="K2437" s="34">
        <v>239</v>
      </c>
      <c r="L2437" s="34">
        <v>281</v>
      </c>
      <c r="M2437" s="34">
        <v>265</v>
      </c>
    </row>
    <row r="2438" spans="1:13" x14ac:dyDescent="0.2">
      <c r="A2438" s="34" t="s">
        <v>103332</v>
      </c>
      <c r="B2438" s="34">
        <v>212</v>
      </c>
      <c r="C2438" s="34">
        <v>222</v>
      </c>
      <c r="D2438" s="34">
        <v>217</v>
      </c>
      <c r="E2438" s="34">
        <v>254</v>
      </c>
      <c r="F2438" s="34">
        <v>186</v>
      </c>
      <c r="G2438" s="34">
        <v>207</v>
      </c>
      <c r="H2438" s="34">
        <v>291</v>
      </c>
      <c r="I2438" s="34">
        <v>234</v>
      </c>
      <c r="J2438" s="34">
        <v>286</v>
      </c>
      <c r="K2438" s="34">
        <v>181</v>
      </c>
      <c r="L2438" s="34">
        <v>161</v>
      </c>
      <c r="M2438" s="34">
        <v>167</v>
      </c>
    </row>
    <row r="2439" spans="1:13" x14ac:dyDescent="0.2">
      <c r="A2439" s="34" t="s">
        <v>103333</v>
      </c>
      <c r="B2439" s="34">
        <v>246</v>
      </c>
      <c r="C2439" s="34">
        <v>272</v>
      </c>
      <c r="D2439" s="34">
        <v>250</v>
      </c>
      <c r="E2439" s="34">
        <v>319</v>
      </c>
      <c r="F2439" s="34">
        <v>246</v>
      </c>
      <c r="G2439" s="34">
        <v>243</v>
      </c>
      <c r="H2439" s="34">
        <v>243</v>
      </c>
      <c r="I2439" s="34">
        <v>270</v>
      </c>
      <c r="J2439" s="34">
        <v>227</v>
      </c>
      <c r="K2439" s="34">
        <v>240</v>
      </c>
      <c r="L2439" s="34">
        <v>254</v>
      </c>
      <c r="M2439" s="34">
        <v>195</v>
      </c>
    </row>
    <row r="2440" spans="1:13" x14ac:dyDescent="0.2">
      <c r="A2440" s="34" t="s">
        <v>103334</v>
      </c>
      <c r="B2440" s="34">
        <v>178</v>
      </c>
      <c r="C2440" s="34">
        <v>265</v>
      </c>
      <c r="D2440" s="34">
        <v>272</v>
      </c>
      <c r="E2440" s="34">
        <v>254</v>
      </c>
      <c r="F2440" s="34">
        <v>234</v>
      </c>
      <c r="G2440" s="34">
        <v>258</v>
      </c>
      <c r="H2440" s="34">
        <v>246</v>
      </c>
      <c r="I2440" s="34">
        <v>217</v>
      </c>
      <c r="J2440" s="34">
        <v>213</v>
      </c>
      <c r="K2440" s="34">
        <v>187</v>
      </c>
      <c r="L2440" s="34">
        <v>233</v>
      </c>
      <c r="M2440" s="34">
        <v>177</v>
      </c>
    </row>
    <row r="2441" spans="1:13" x14ac:dyDescent="0.2">
      <c r="A2441" s="34" t="s">
        <v>103335</v>
      </c>
      <c r="B2441" s="34">
        <v>323</v>
      </c>
      <c r="C2441" s="34">
        <v>278</v>
      </c>
      <c r="D2441" s="34">
        <v>327</v>
      </c>
      <c r="E2441" s="34">
        <v>302</v>
      </c>
      <c r="F2441" s="34">
        <v>296</v>
      </c>
      <c r="G2441" s="34">
        <v>291</v>
      </c>
      <c r="H2441" s="34">
        <v>367</v>
      </c>
      <c r="I2441" s="34">
        <v>273</v>
      </c>
      <c r="J2441" s="34">
        <v>383</v>
      </c>
      <c r="K2441" s="34">
        <v>220</v>
      </c>
      <c r="L2441" s="34">
        <v>264</v>
      </c>
      <c r="M2441" s="34">
        <v>259</v>
      </c>
    </row>
    <row r="2442" spans="1:13" x14ac:dyDescent="0.2">
      <c r="A2442" s="34" t="s">
        <v>103336</v>
      </c>
      <c r="B2442" s="34">
        <v>231</v>
      </c>
      <c r="C2442" s="34">
        <v>186</v>
      </c>
      <c r="D2442" s="34">
        <v>308</v>
      </c>
      <c r="E2442" s="34">
        <v>296</v>
      </c>
      <c r="F2442" s="34">
        <v>236</v>
      </c>
      <c r="G2442" s="34">
        <v>282</v>
      </c>
      <c r="H2442" s="34">
        <v>317</v>
      </c>
      <c r="I2442" s="34">
        <v>238</v>
      </c>
      <c r="J2442" s="34">
        <v>305</v>
      </c>
      <c r="K2442" s="34">
        <v>224</v>
      </c>
      <c r="L2442" s="34">
        <v>267</v>
      </c>
      <c r="M2442" s="34">
        <v>262</v>
      </c>
    </row>
    <row r="2443" spans="1:13" x14ac:dyDescent="0.2">
      <c r="A2443" s="34" t="s">
        <v>103337</v>
      </c>
      <c r="B2443" s="34">
        <v>356</v>
      </c>
      <c r="C2443" s="34">
        <v>311</v>
      </c>
      <c r="D2443" s="34">
        <v>349</v>
      </c>
      <c r="E2443" s="34">
        <v>283</v>
      </c>
      <c r="F2443" s="34">
        <v>270</v>
      </c>
      <c r="G2443" s="34">
        <v>334</v>
      </c>
      <c r="H2443" s="34">
        <v>357</v>
      </c>
      <c r="I2443" s="34">
        <v>326</v>
      </c>
      <c r="J2443" s="34">
        <v>270</v>
      </c>
      <c r="K2443" s="34">
        <v>248</v>
      </c>
      <c r="L2443" s="34">
        <v>343</v>
      </c>
      <c r="M2443" s="34">
        <v>241</v>
      </c>
    </row>
    <row r="2444" spans="1:13" x14ac:dyDescent="0.2">
      <c r="A2444" s="34" t="s">
        <v>103338</v>
      </c>
      <c r="B2444" s="34">
        <v>295</v>
      </c>
      <c r="C2444" s="34">
        <v>214</v>
      </c>
      <c r="D2444" s="34">
        <v>303</v>
      </c>
      <c r="E2444" s="34">
        <v>229</v>
      </c>
      <c r="F2444" s="34">
        <v>227</v>
      </c>
      <c r="G2444" s="34">
        <v>178</v>
      </c>
      <c r="H2444" s="34">
        <v>301</v>
      </c>
      <c r="I2444" s="34">
        <v>250</v>
      </c>
      <c r="J2444" s="34">
        <v>310</v>
      </c>
      <c r="K2444" s="34">
        <v>199</v>
      </c>
      <c r="L2444" s="34">
        <v>281</v>
      </c>
      <c r="M2444" s="34">
        <v>179</v>
      </c>
    </row>
    <row r="2445" spans="1:13" x14ac:dyDescent="0.2">
      <c r="A2445" s="34" t="s">
        <v>103339</v>
      </c>
      <c r="B2445" s="34">
        <v>397</v>
      </c>
      <c r="C2445" s="34">
        <v>429</v>
      </c>
      <c r="D2445" s="34">
        <v>526</v>
      </c>
      <c r="E2445" s="34">
        <v>507</v>
      </c>
      <c r="F2445" s="34">
        <v>402</v>
      </c>
      <c r="G2445" s="34">
        <v>482</v>
      </c>
      <c r="H2445" s="34">
        <v>508</v>
      </c>
      <c r="I2445" s="34">
        <v>494</v>
      </c>
      <c r="J2445" s="34">
        <v>470</v>
      </c>
      <c r="K2445" s="34">
        <v>417</v>
      </c>
      <c r="L2445" s="34">
        <v>334</v>
      </c>
      <c r="M2445" s="34">
        <v>330</v>
      </c>
    </row>
    <row r="2446" spans="1:13" x14ac:dyDescent="0.2">
      <c r="A2446" s="34" t="s">
        <v>103340</v>
      </c>
      <c r="B2446" s="34">
        <v>284</v>
      </c>
      <c r="C2446" s="34">
        <v>304</v>
      </c>
      <c r="D2446" s="34">
        <v>339</v>
      </c>
      <c r="E2446" s="34">
        <v>399</v>
      </c>
      <c r="F2446" s="34">
        <v>311</v>
      </c>
      <c r="G2446" s="34">
        <v>315</v>
      </c>
      <c r="H2446" s="34">
        <v>348</v>
      </c>
      <c r="I2446" s="34">
        <v>320</v>
      </c>
      <c r="J2446" s="34">
        <v>358</v>
      </c>
      <c r="K2446" s="34">
        <v>236</v>
      </c>
      <c r="L2446" s="34">
        <v>391</v>
      </c>
      <c r="M2446" s="34">
        <v>260</v>
      </c>
    </row>
    <row r="2447" spans="1:13" x14ac:dyDescent="0.2">
      <c r="A2447" s="34" t="s">
        <v>103341</v>
      </c>
      <c r="B2447" s="34">
        <v>214</v>
      </c>
      <c r="C2447" s="34">
        <v>223</v>
      </c>
      <c r="D2447" s="34">
        <v>225</v>
      </c>
      <c r="E2447" s="34">
        <v>234</v>
      </c>
      <c r="F2447" s="34">
        <v>207</v>
      </c>
      <c r="G2447" s="34">
        <v>182</v>
      </c>
      <c r="H2447" s="34">
        <v>281</v>
      </c>
      <c r="I2447" s="34">
        <v>203</v>
      </c>
      <c r="J2447" s="34">
        <v>205</v>
      </c>
      <c r="K2447" s="34">
        <v>177</v>
      </c>
      <c r="L2447" s="34">
        <v>248</v>
      </c>
      <c r="M2447" s="34">
        <v>187</v>
      </c>
    </row>
    <row r="2448" spans="1:13" x14ac:dyDescent="0.2">
      <c r="A2448" s="34" t="s">
        <v>103342</v>
      </c>
      <c r="B2448" s="34">
        <v>319</v>
      </c>
      <c r="C2448" s="34">
        <v>314</v>
      </c>
      <c r="D2448" s="34">
        <v>295</v>
      </c>
      <c r="E2448" s="34">
        <v>281</v>
      </c>
      <c r="F2448" s="34">
        <v>250</v>
      </c>
      <c r="G2448" s="34">
        <v>260</v>
      </c>
      <c r="H2448" s="34">
        <v>332</v>
      </c>
      <c r="I2448" s="34">
        <v>278</v>
      </c>
      <c r="J2448" s="34">
        <v>309</v>
      </c>
      <c r="K2448" s="34">
        <v>241</v>
      </c>
      <c r="L2448" s="34">
        <v>296</v>
      </c>
      <c r="M2448" s="34">
        <v>177</v>
      </c>
    </row>
    <row r="2449" spans="1:13" x14ac:dyDescent="0.2">
      <c r="A2449" s="34" t="s">
        <v>103343</v>
      </c>
      <c r="B2449" s="34">
        <v>381</v>
      </c>
      <c r="C2449" s="34">
        <v>400</v>
      </c>
      <c r="D2449" s="34">
        <v>416</v>
      </c>
      <c r="E2449" s="34">
        <v>418</v>
      </c>
      <c r="F2449" s="34">
        <v>439</v>
      </c>
      <c r="G2449" s="34">
        <v>352</v>
      </c>
      <c r="H2449" s="34">
        <v>498</v>
      </c>
      <c r="I2449" s="34">
        <v>399</v>
      </c>
      <c r="J2449" s="34">
        <v>472</v>
      </c>
      <c r="K2449" s="34">
        <v>285</v>
      </c>
      <c r="L2449" s="34">
        <v>414</v>
      </c>
      <c r="M2449" s="34">
        <v>277</v>
      </c>
    </row>
    <row r="2450" spans="1:13" x14ac:dyDescent="0.2">
      <c r="A2450" s="34" t="s">
        <v>103344</v>
      </c>
      <c r="B2450" s="34">
        <v>227</v>
      </c>
      <c r="C2450" s="34">
        <v>294</v>
      </c>
      <c r="D2450" s="34">
        <v>295</v>
      </c>
      <c r="E2450" s="34">
        <v>342</v>
      </c>
      <c r="F2450" s="34">
        <v>279</v>
      </c>
      <c r="G2450" s="34">
        <v>305</v>
      </c>
      <c r="H2450" s="34">
        <v>384</v>
      </c>
      <c r="I2450" s="34">
        <v>311</v>
      </c>
      <c r="J2450" s="34">
        <v>297</v>
      </c>
      <c r="K2450" s="34">
        <v>266</v>
      </c>
      <c r="L2450" s="34">
        <v>287</v>
      </c>
      <c r="M2450" s="34">
        <v>243</v>
      </c>
    </row>
    <row r="2451" spans="1:13" x14ac:dyDescent="0.2">
      <c r="A2451" s="34" t="s">
        <v>103345</v>
      </c>
      <c r="B2451" s="34">
        <v>219</v>
      </c>
      <c r="C2451" s="34">
        <v>224</v>
      </c>
      <c r="D2451" s="34">
        <v>266</v>
      </c>
      <c r="E2451" s="34">
        <v>239</v>
      </c>
      <c r="F2451" s="34">
        <v>171</v>
      </c>
      <c r="G2451" s="34">
        <v>248</v>
      </c>
      <c r="H2451" s="34">
        <v>264</v>
      </c>
      <c r="I2451" s="34">
        <v>280</v>
      </c>
      <c r="J2451" s="34">
        <v>251</v>
      </c>
      <c r="K2451" s="34">
        <v>235</v>
      </c>
      <c r="L2451" s="34">
        <v>248</v>
      </c>
      <c r="M2451" s="34">
        <v>199</v>
      </c>
    </row>
    <row r="2452" spans="1:13" x14ac:dyDescent="0.2">
      <c r="A2452" s="34" t="s">
        <v>103346</v>
      </c>
      <c r="B2452" s="34">
        <v>223</v>
      </c>
      <c r="C2452" s="34">
        <v>272</v>
      </c>
      <c r="D2452" s="34">
        <v>278</v>
      </c>
      <c r="E2452" s="34">
        <v>333</v>
      </c>
      <c r="F2452" s="34">
        <v>321</v>
      </c>
      <c r="G2452" s="34">
        <v>312</v>
      </c>
      <c r="H2452" s="34">
        <v>299</v>
      </c>
      <c r="I2452" s="34">
        <v>280</v>
      </c>
      <c r="J2452" s="34">
        <v>261</v>
      </c>
      <c r="K2452" s="34">
        <v>246</v>
      </c>
      <c r="L2452" s="34">
        <v>310</v>
      </c>
      <c r="M2452" s="34">
        <v>274</v>
      </c>
    </row>
    <row r="2453" spans="1:13" x14ac:dyDescent="0.2">
      <c r="A2453" s="34" t="s">
        <v>103347</v>
      </c>
      <c r="B2453" s="34">
        <v>176</v>
      </c>
      <c r="C2453" s="34">
        <v>245</v>
      </c>
      <c r="D2453" s="34">
        <v>262</v>
      </c>
      <c r="E2453" s="34">
        <v>246</v>
      </c>
      <c r="F2453" s="34">
        <v>200</v>
      </c>
      <c r="G2453" s="34">
        <v>179</v>
      </c>
      <c r="H2453" s="34">
        <v>234</v>
      </c>
      <c r="I2453" s="34">
        <v>276</v>
      </c>
      <c r="J2453" s="34">
        <v>223</v>
      </c>
      <c r="K2453" s="34">
        <v>203</v>
      </c>
      <c r="L2453" s="34">
        <v>162</v>
      </c>
      <c r="M2453" s="34">
        <v>210</v>
      </c>
    </row>
    <row r="2454" spans="1:13" x14ac:dyDescent="0.2">
      <c r="A2454" s="34" t="s">
        <v>103348</v>
      </c>
      <c r="B2454" s="34">
        <v>367</v>
      </c>
      <c r="C2454" s="34">
        <v>302</v>
      </c>
      <c r="D2454" s="34">
        <v>339</v>
      </c>
      <c r="E2454" s="34">
        <v>421</v>
      </c>
      <c r="F2454" s="34">
        <v>338</v>
      </c>
      <c r="G2454" s="34">
        <v>344</v>
      </c>
      <c r="H2454" s="34">
        <v>357</v>
      </c>
      <c r="I2454" s="34">
        <v>337</v>
      </c>
      <c r="J2454" s="34">
        <v>438</v>
      </c>
      <c r="K2454" s="34">
        <v>240</v>
      </c>
      <c r="L2454" s="34">
        <v>390</v>
      </c>
      <c r="M2454" s="34">
        <v>289</v>
      </c>
    </row>
    <row r="2455" spans="1:13" x14ac:dyDescent="0.2">
      <c r="A2455" s="34" t="s">
        <v>103349</v>
      </c>
      <c r="B2455" s="34">
        <v>284</v>
      </c>
      <c r="C2455" s="34">
        <v>272</v>
      </c>
      <c r="D2455" s="34">
        <v>362</v>
      </c>
      <c r="E2455" s="34">
        <v>265</v>
      </c>
      <c r="F2455" s="34">
        <v>280</v>
      </c>
      <c r="G2455" s="34">
        <v>333</v>
      </c>
      <c r="H2455" s="34">
        <v>363</v>
      </c>
      <c r="I2455" s="34">
        <v>280</v>
      </c>
      <c r="J2455" s="34">
        <v>302</v>
      </c>
      <c r="K2455" s="34">
        <v>239</v>
      </c>
      <c r="L2455" s="34">
        <v>294</v>
      </c>
      <c r="M2455" s="34">
        <v>238</v>
      </c>
    </row>
    <row r="2456" spans="1:13" x14ac:dyDescent="0.2">
      <c r="A2456" s="34" t="s">
        <v>103350</v>
      </c>
      <c r="B2456" s="34">
        <v>274</v>
      </c>
      <c r="C2456" s="34">
        <v>302</v>
      </c>
      <c r="D2456" s="34">
        <v>322</v>
      </c>
      <c r="E2456" s="34">
        <v>316</v>
      </c>
      <c r="F2456" s="34">
        <v>303</v>
      </c>
      <c r="G2456" s="34">
        <v>316</v>
      </c>
      <c r="H2456" s="34">
        <v>355</v>
      </c>
      <c r="I2456" s="34">
        <v>333</v>
      </c>
      <c r="J2456" s="34">
        <v>349</v>
      </c>
      <c r="K2456" s="34">
        <v>263</v>
      </c>
      <c r="L2456" s="34">
        <v>322</v>
      </c>
      <c r="M2456" s="34">
        <v>230</v>
      </c>
    </row>
    <row r="2457" spans="1:13" x14ac:dyDescent="0.2">
      <c r="A2457" s="34" t="s">
        <v>103351</v>
      </c>
      <c r="B2457" s="34">
        <v>184</v>
      </c>
      <c r="C2457" s="34">
        <v>213</v>
      </c>
      <c r="D2457" s="34">
        <v>164</v>
      </c>
      <c r="E2457" s="34">
        <v>238</v>
      </c>
      <c r="F2457" s="34">
        <v>192</v>
      </c>
      <c r="G2457" s="34">
        <v>221</v>
      </c>
      <c r="H2457" s="34">
        <v>233</v>
      </c>
      <c r="I2457" s="34">
        <v>189</v>
      </c>
      <c r="J2457" s="34">
        <v>155</v>
      </c>
      <c r="K2457" s="34">
        <v>178</v>
      </c>
      <c r="L2457" s="34">
        <v>153</v>
      </c>
      <c r="M2457" s="34">
        <v>146</v>
      </c>
    </row>
    <row r="2458" spans="1:13" x14ac:dyDescent="0.2">
      <c r="A2458" s="34" t="s">
        <v>103352</v>
      </c>
      <c r="B2458" s="34">
        <v>129</v>
      </c>
      <c r="C2458" s="34">
        <v>153</v>
      </c>
      <c r="D2458" s="34">
        <v>167</v>
      </c>
      <c r="E2458" s="34">
        <v>155</v>
      </c>
      <c r="F2458" s="34">
        <v>163</v>
      </c>
      <c r="G2458" s="34">
        <v>156</v>
      </c>
      <c r="H2458" s="34">
        <v>153</v>
      </c>
      <c r="I2458" s="34">
        <v>143</v>
      </c>
      <c r="J2458" s="34">
        <v>142</v>
      </c>
      <c r="K2458" s="34">
        <v>112</v>
      </c>
      <c r="L2458" s="34">
        <v>156</v>
      </c>
      <c r="M2458" s="34">
        <v>145</v>
      </c>
    </row>
    <row r="2459" spans="1:13" x14ac:dyDescent="0.2">
      <c r="A2459" s="34" t="s">
        <v>103353</v>
      </c>
      <c r="B2459" s="34">
        <v>323</v>
      </c>
      <c r="C2459" s="34">
        <v>282</v>
      </c>
      <c r="D2459" s="34">
        <v>307</v>
      </c>
      <c r="E2459" s="34">
        <v>333</v>
      </c>
      <c r="F2459" s="34">
        <v>278</v>
      </c>
      <c r="G2459" s="34">
        <v>235</v>
      </c>
      <c r="H2459" s="34">
        <v>335</v>
      </c>
      <c r="I2459" s="34">
        <v>298</v>
      </c>
      <c r="J2459" s="34">
        <v>337</v>
      </c>
      <c r="K2459" s="34">
        <v>228</v>
      </c>
      <c r="L2459" s="34">
        <v>314</v>
      </c>
      <c r="M2459" s="34">
        <v>229</v>
      </c>
    </row>
    <row r="2460" spans="1:13" x14ac:dyDescent="0.2">
      <c r="A2460" s="34" t="s">
        <v>103354</v>
      </c>
      <c r="B2460" s="34">
        <v>254</v>
      </c>
      <c r="C2460" s="34">
        <v>347</v>
      </c>
      <c r="D2460" s="34">
        <v>315</v>
      </c>
      <c r="E2460" s="34">
        <v>269</v>
      </c>
      <c r="F2460" s="34">
        <v>317</v>
      </c>
      <c r="G2460" s="34">
        <v>308</v>
      </c>
      <c r="H2460" s="34">
        <v>319</v>
      </c>
      <c r="I2460" s="34">
        <v>271</v>
      </c>
      <c r="J2460" s="34">
        <v>291</v>
      </c>
      <c r="K2460" s="34">
        <v>219</v>
      </c>
      <c r="L2460" s="34">
        <v>248</v>
      </c>
      <c r="M2460" s="34">
        <v>242</v>
      </c>
    </row>
    <row r="2461" spans="1:13" x14ac:dyDescent="0.2">
      <c r="A2461" s="34" t="s">
        <v>103355</v>
      </c>
      <c r="B2461" s="34">
        <v>247</v>
      </c>
      <c r="C2461" s="34">
        <v>361</v>
      </c>
      <c r="D2461" s="34">
        <v>336</v>
      </c>
      <c r="E2461" s="34">
        <v>323</v>
      </c>
      <c r="F2461" s="34">
        <v>288</v>
      </c>
      <c r="G2461" s="34">
        <v>311</v>
      </c>
      <c r="H2461" s="34">
        <v>360</v>
      </c>
      <c r="I2461" s="34">
        <v>330</v>
      </c>
      <c r="J2461" s="34">
        <v>310</v>
      </c>
      <c r="K2461" s="34">
        <v>292</v>
      </c>
      <c r="L2461" s="34">
        <v>342</v>
      </c>
      <c r="M2461" s="34">
        <v>241</v>
      </c>
    </row>
    <row r="2462" spans="1:13" x14ac:dyDescent="0.2">
      <c r="A2462" s="34" t="s">
        <v>103356</v>
      </c>
      <c r="B2462" s="34">
        <v>313</v>
      </c>
      <c r="C2462" s="34">
        <v>336</v>
      </c>
      <c r="D2462" s="34">
        <v>401</v>
      </c>
      <c r="E2462" s="34">
        <v>310</v>
      </c>
      <c r="F2462" s="34">
        <v>349</v>
      </c>
      <c r="G2462" s="34">
        <v>256</v>
      </c>
      <c r="H2462" s="34">
        <v>366</v>
      </c>
      <c r="I2462" s="34">
        <v>280</v>
      </c>
      <c r="J2462" s="34">
        <v>334</v>
      </c>
      <c r="K2462" s="34">
        <v>262</v>
      </c>
      <c r="L2462" s="34">
        <v>301</v>
      </c>
      <c r="M2462" s="34">
        <v>220</v>
      </c>
    </row>
    <row r="2463" spans="1:13" x14ac:dyDescent="0.2">
      <c r="A2463" s="34" t="s">
        <v>103357</v>
      </c>
      <c r="B2463" s="34">
        <v>282</v>
      </c>
      <c r="C2463" s="34">
        <v>403</v>
      </c>
      <c r="D2463" s="34">
        <v>333</v>
      </c>
      <c r="E2463" s="34">
        <v>410</v>
      </c>
      <c r="F2463" s="34">
        <v>230</v>
      </c>
      <c r="G2463" s="34">
        <v>335</v>
      </c>
      <c r="H2463" s="34">
        <v>322</v>
      </c>
      <c r="I2463" s="34">
        <v>366</v>
      </c>
      <c r="J2463" s="34">
        <v>335</v>
      </c>
      <c r="K2463" s="34">
        <v>286</v>
      </c>
      <c r="L2463" s="34">
        <v>346</v>
      </c>
      <c r="M2463" s="34">
        <v>263</v>
      </c>
    </row>
    <row r="2464" spans="1:13" x14ac:dyDescent="0.2">
      <c r="A2464" s="34" t="s">
        <v>103358</v>
      </c>
      <c r="B2464" s="34">
        <v>146</v>
      </c>
      <c r="C2464" s="34">
        <v>141</v>
      </c>
      <c r="D2464" s="34">
        <v>152</v>
      </c>
      <c r="E2464" s="34">
        <v>125</v>
      </c>
      <c r="F2464" s="34">
        <v>158</v>
      </c>
      <c r="G2464" s="34">
        <v>117</v>
      </c>
      <c r="H2464" s="34">
        <v>143</v>
      </c>
      <c r="I2464" s="34">
        <v>150</v>
      </c>
      <c r="J2464" s="34">
        <v>134</v>
      </c>
      <c r="K2464" s="34">
        <v>115</v>
      </c>
      <c r="L2464" s="34">
        <v>104</v>
      </c>
      <c r="M2464" s="34">
        <v>129</v>
      </c>
    </row>
    <row r="2465" spans="1:13" x14ac:dyDescent="0.2">
      <c r="A2465" s="34" t="s">
        <v>103359</v>
      </c>
      <c r="B2465" s="34">
        <v>389</v>
      </c>
      <c r="C2465" s="34">
        <v>459</v>
      </c>
      <c r="D2465" s="34">
        <v>462</v>
      </c>
      <c r="E2465" s="34">
        <v>556</v>
      </c>
      <c r="F2465" s="34">
        <v>388</v>
      </c>
      <c r="G2465" s="34">
        <v>439</v>
      </c>
      <c r="H2465" s="34">
        <v>441</v>
      </c>
      <c r="I2465" s="34">
        <v>472</v>
      </c>
      <c r="J2465" s="34">
        <v>481</v>
      </c>
      <c r="K2465" s="34">
        <v>375</v>
      </c>
      <c r="L2465" s="34">
        <v>442</v>
      </c>
      <c r="M2465" s="34">
        <v>401</v>
      </c>
    </row>
    <row r="2466" spans="1:13" x14ac:dyDescent="0.2">
      <c r="A2466" s="34" t="s">
        <v>103360</v>
      </c>
      <c r="B2466" s="34">
        <v>294</v>
      </c>
      <c r="C2466" s="34">
        <v>378</v>
      </c>
      <c r="D2466" s="34">
        <v>401</v>
      </c>
      <c r="E2466" s="34">
        <v>371</v>
      </c>
      <c r="F2466" s="34">
        <v>315</v>
      </c>
      <c r="G2466" s="34">
        <v>331</v>
      </c>
      <c r="H2466" s="34">
        <v>424</v>
      </c>
      <c r="I2466" s="34">
        <v>293</v>
      </c>
      <c r="J2466" s="34">
        <v>380</v>
      </c>
      <c r="K2466" s="34">
        <v>307</v>
      </c>
      <c r="L2466" s="34">
        <v>420</v>
      </c>
      <c r="M2466" s="34">
        <v>242</v>
      </c>
    </row>
    <row r="2467" spans="1:13" x14ac:dyDescent="0.2">
      <c r="A2467" s="34" t="s">
        <v>103361</v>
      </c>
      <c r="B2467" s="34">
        <v>618</v>
      </c>
      <c r="C2467" s="34">
        <v>678</v>
      </c>
      <c r="D2467" s="34">
        <v>610</v>
      </c>
      <c r="E2467" s="34">
        <v>694</v>
      </c>
      <c r="F2467" s="34">
        <v>639</v>
      </c>
      <c r="G2467" s="34">
        <v>573</v>
      </c>
      <c r="H2467" s="34">
        <v>751</v>
      </c>
      <c r="I2467" s="34">
        <v>607</v>
      </c>
      <c r="J2467" s="34">
        <v>753</v>
      </c>
      <c r="K2467" s="34">
        <v>466</v>
      </c>
      <c r="L2467" s="34">
        <v>615</v>
      </c>
      <c r="M2467" s="34">
        <v>479</v>
      </c>
    </row>
    <row r="2468" spans="1:13" x14ac:dyDescent="0.2">
      <c r="A2468" s="34" t="s">
        <v>103362</v>
      </c>
      <c r="B2468" s="34">
        <v>211</v>
      </c>
      <c r="C2468" s="34">
        <v>235</v>
      </c>
      <c r="D2468" s="34">
        <v>225</v>
      </c>
      <c r="E2468" s="34">
        <v>258</v>
      </c>
      <c r="F2468" s="34">
        <v>203</v>
      </c>
      <c r="G2468" s="34">
        <v>225</v>
      </c>
      <c r="H2468" s="34">
        <v>209</v>
      </c>
      <c r="I2468" s="34">
        <v>248</v>
      </c>
      <c r="J2468" s="34">
        <v>216</v>
      </c>
      <c r="K2468" s="34">
        <v>200</v>
      </c>
      <c r="L2468" s="34">
        <v>223</v>
      </c>
      <c r="M2468" s="34">
        <v>176</v>
      </c>
    </row>
    <row r="2469" spans="1:13" x14ac:dyDescent="0.2">
      <c r="A2469" s="34" t="s">
        <v>103363</v>
      </c>
      <c r="B2469" s="34">
        <v>227</v>
      </c>
      <c r="C2469" s="34">
        <v>164</v>
      </c>
      <c r="D2469" s="34">
        <v>243</v>
      </c>
      <c r="E2469" s="34">
        <v>227</v>
      </c>
      <c r="F2469" s="34">
        <v>179</v>
      </c>
      <c r="G2469" s="34">
        <v>184</v>
      </c>
      <c r="H2469" s="34">
        <v>274</v>
      </c>
      <c r="I2469" s="34">
        <v>174</v>
      </c>
      <c r="J2469" s="34">
        <v>196</v>
      </c>
      <c r="K2469" s="34">
        <v>171</v>
      </c>
      <c r="L2469" s="34">
        <v>161</v>
      </c>
      <c r="M2469" s="34">
        <v>157</v>
      </c>
    </row>
    <row r="2470" spans="1:13" x14ac:dyDescent="0.2">
      <c r="A2470" s="34" t="s">
        <v>103364</v>
      </c>
      <c r="B2470" s="34">
        <v>195</v>
      </c>
      <c r="C2470" s="34">
        <v>288</v>
      </c>
      <c r="D2470" s="34">
        <v>273</v>
      </c>
      <c r="E2470" s="34">
        <v>299</v>
      </c>
      <c r="F2470" s="34">
        <v>192</v>
      </c>
      <c r="G2470" s="34">
        <v>276</v>
      </c>
      <c r="H2470" s="34">
        <v>312</v>
      </c>
      <c r="I2470" s="34">
        <v>303</v>
      </c>
      <c r="J2470" s="34">
        <v>260</v>
      </c>
      <c r="K2470" s="34">
        <v>246</v>
      </c>
      <c r="L2470" s="34">
        <v>204</v>
      </c>
      <c r="M2470" s="34">
        <v>212</v>
      </c>
    </row>
    <row r="2471" spans="1:13" x14ac:dyDescent="0.2">
      <c r="A2471" s="34" t="s">
        <v>103365</v>
      </c>
      <c r="B2471" s="34">
        <v>274</v>
      </c>
      <c r="C2471" s="34">
        <v>219</v>
      </c>
      <c r="D2471" s="34">
        <v>173</v>
      </c>
      <c r="E2471" s="34">
        <v>252</v>
      </c>
      <c r="F2471" s="34">
        <v>169</v>
      </c>
      <c r="G2471" s="34">
        <v>152</v>
      </c>
      <c r="H2471" s="34">
        <v>180</v>
      </c>
      <c r="I2471" s="34">
        <v>204</v>
      </c>
      <c r="J2471" s="34">
        <v>164</v>
      </c>
      <c r="K2471" s="34">
        <v>174</v>
      </c>
      <c r="L2471" s="34">
        <v>138</v>
      </c>
      <c r="M2471" s="34">
        <v>182</v>
      </c>
    </row>
    <row r="2472" spans="1:13" x14ac:dyDescent="0.2">
      <c r="A2472" s="34" t="s">
        <v>103366</v>
      </c>
      <c r="B2472" s="34">
        <v>197</v>
      </c>
      <c r="C2472" s="34">
        <v>140</v>
      </c>
      <c r="D2472" s="34">
        <v>176</v>
      </c>
      <c r="E2472" s="34">
        <v>179</v>
      </c>
      <c r="F2472" s="34">
        <v>168</v>
      </c>
      <c r="G2472" s="34">
        <v>138</v>
      </c>
      <c r="H2472" s="34">
        <v>162</v>
      </c>
      <c r="I2472" s="34">
        <v>126</v>
      </c>
      <c r="J2472" s="34">
        <v>130</v>
      </c>
      <c r="K2472" s="34">
        <v>107</v>
      </c>
      <c r="L2472" s="34">
        <v>145</v>
      </c>
      <c r="M2472" s="34">
        <v>97</v>
      </c>
    </row>
    <row r="2473" spans="1:13" x14ac:dyDescent="0.2">
      <c r="A2473" s="34" t="s">
        <v>103367</v>
      </c>
      <c r="B2473" s="34">
        <v>164</v>
      </c>
      <c r="C2473" s="34">
        <v>180</v>
      </c>
      <c r="D2473" s="34">
        <v>204</v>
      </c>
      <c r="E2473" s="34">
        <v>214</v>
      </c>
      <c r="F2473" s="34">
        <v>178</v>
      </c>
      <c r="G2473" s="34">
        <v>144</v>
      </c>
      <c r="H2473" s="34">
        <v>202</v>
      </c>
      <c r="I2473" s="34">
        <v>178</v>
      </c>
      <c r="J2473" s="34">
        <v>157</v>
      </c>
      <c r="K2473" s="34">
        <v>128</v>
      </c>
      <c r="L2473" s="34">
        <v>179</v>
      </c>
      <c r="M2473" s="34">
        <v>115</v>
      </c>
    </row>
    <row r="2474" spans="1:13" x14ac:dyDescent="0.2">
      <c r="A2474" s="34" t="s">
        <v>103368</v>
      </c>
      <c r="B2474" s="34">
        <v>264</v>
      </c>
      <c r="C2474" s="34">
        <v>215</v>
      </c>
      <c r="D2474" s="34">
        <v>265</v>
      </c>
      <c r="E2474" s="34">
        <v>202</v>
      </c>
      <c r="F2474" s="34">
        <v>258</v>
      </c>
      <c r="G2474" s="34">
        <v>219</v>
      </c>
      <c r="H2474" s="34">
        <v>286</v>
      </c>
      <c r="I2474" s="34">
        <v>233</v>
      </c>
      <c r="J2474" s="34">
        <v>181</v>
      </c>
      <c r="K2474" s="34">
        <v>173</v>
      </c>
      <c r="L2474" s="34">
        <v>241</v>
      </c>
      <c r="M2474" s="34">
        <v>155</v>
      </c>
    </row>
    <row r="2475" spans="1:13" x14ac:dyDescent="0.2">
      <c r="A2475" s="34" t="s">
        <v>103369</v>
      </c>
      <c r="B2475" s="34">
        <v>71</v>
      </c>
      <c r="C2475" s="34">
        <v>93</v>
      </c>
      <c r="D2475" s="34">
        <v>94</v>
      </c>
      <c r="E2475" s="34">
        <v>87</v>
      </c>
      <c r="F2475" s="34">
        <v>73</v>
      </c>
      <c r="G2475" s="34">
        <v>76</v>
      </c>
      <c r="H2475" s="34">
        <v>125</v>
      </c>
      <c r="I2475" s="34">
        <v>107</v>
      </c>
      <c r="J2475" s="34">
        <v>101</v>
      </c>
      <c r="K2475" s="34">
        <v>83</v>
      </c>
      <c r="L2475" s="34">
        <v>111</v>
      </c>
      <c r="M2475" s="34">
        <v>80</v>
      </c>
    </row>
    <row r="2476" spans="1:13" x14ac:dyDescent="0.2">
      <c r="A2476" s="34" t="s">
        <v>103370</v>
      </c>
      <c r="B2476" s="34">
        <v>155</v>
      </c>
      <c r="C2476" s="34">
        <v>144</v>
      </c>
      <c r="D2476" s="34">
        <v>182</v>
      </c>
      <c r="E2476" s="34">
        <v>195</v>
      </c>
      <c r="F2476" s="34">
        <v>204</v>
      </c>
      <c r="G2476" s="34">
        <v>159</v>
      </c>
      <c r="H2476" s="34">
        <v>239</v>
      </c>
      <c r="I2476" s="34">
        <v>173</v>
      </c>
      <c r="J2476" s="34">
        <v>261</v>
      </c>
      <c r="K2476" s="34">
        <v>135</v>
      </c>
      <c r="L2476" s="34">
        <v>253</v>
      </c>
      <c r="M2476" s="34">
        <v>152</v>
      </c>
    </row>
    <row r="2477" spans="1:13" x14ac:dyDescent="0.2">
      <c r="A2477" s="34" t="s">
        <v>103371</v>
      </c>
      <c r="B2477" s="34">
        <v>178</v>
      </c>
      <c r="C2477" s="34">
        <v>193</v>
      </c>
      <c r="D2477" s="34">
        <v>147</v>
      </c>
      <c r="E2477" s="34">
        <v>217</v>
      </c>
      <c r="F2477" s="34">
        <v>138</v>
      </c>
      <c r="G2477" s="34">
        <v>186</v>
      </c>
      <c r="H2477" s="34">
        <v>194</v>
      </c>
      <c r="I2477" s="34">
        <v>169</v>
      </c>
      <c r="J2477" s="34">
        <v>221</v>
      </c>
      <c r="K2477" s="34">
        <v>129</v>
      </c>
      <c r="L2477" s="34">
        <v>156</v>
      </c>
      <c r="M2477" s="34">
        <v>147</v>
      </c>
    </row>
    <row r="2478" spans="1:13" x14ac:dyDescent="0.2">
      <c r="A2478" s="34" t="s">
        <v>103372</v>
      </c>
      <c r="B2478" s="34">
        <v>149</v>
      </c>
      <c r="C2478" s="34">
        <v>125</v>
      </c>
      <c r="D2478" s="34">
        <v>195</v>
      </c>
      <c r="E2478" s="34">
        <v>163</v>
      </c>
      <c r="F2478" s="34">
        <v>164</v>
      </c>
      <c r="G2478" s="34">
        <v>169</v>
      </c>
      <c r="H2478" s="34">
        <v>180</v>
      </c>
      <c r="I2478" s="34">
        <v>166</v>
      </c>
      <c r="J2478" s="34">
        <v>151</v>
      </c>
      <c r="K2478" s="34">
        <v>138</v>
      </c>
      <c r="L2478" s="34">
        <v>233</v>
      </c>
      <c r="M2478" s="34">
        <v>124</v>
      </c>
    </row>
    <row r="2479" spans="1:13" x14ac:dyDescent="0.2">
      <c r="A2479" s="34" t="s">
        <v>103373</v>
      </c>
      <c r="B2479" s="34">
        <v>287</v>
      </c>
      <c r="C2479" s="34">
        <v>284</v>
      </c>
      <c r="D2479" s="34">
        <v>262</v>
      </c>
      <c r="E2479" s="34">
        <v>283</v>
      </c>
      <c r="F2479" s="34">
        <v>154</v>
      </c>
      <c r="G2479" s="34">
        <v>227</v>
      </c>
      <c r="H2479" s="34">
        <v>290</v>
      </c>
      <c r="I2479" s="34">
        <v>279</v>
      </c>
      <c r="J2479" s="34">
        <v>227</v>
      </c>
      <c r="K2479" s="34">
        <v>214</v>
      </c>
      <c r="L2479" s="34">
        <v>233</v>
      </c>
      <c r="M2479" s="34">
        <v>238</v>
      </c>
    </row>
    <row r="2480" spans="1:13" x14ac:dyDescent="0.2">
      <c r="A2480" s="34" t="s">
        <v>103374</v>
      </c>
      <c r="B2480" s="34">
        <v>289</v>
      </c>
      <c r="C2480" s="34">
        <v>272</v>
      </c>
      <c r="D2480" s="34">
        <v>342</v>
      </c>
      <c r="E2480" s="34">
        <v>331</v>
      </c>
      <c r="F2480" s="34">
        <v>297</v>
      </c>
      <c r="G2480" s="34">
        <v>298</v>
      </c>
      <c r="H2480" s="34">
        <v>326</v>
      </c>
      <c r="I2480" s="34">
        <v>296</v>
      </c>
      <c r="J2480" s="34">
        <v>337</v>
      </c>
      <c r="K2480" s="34">
        <v>227</v>
      </c>
      <c r="L2480" s="34">
        <v>353</v>
      </c>
      <c r="M2480" s="34">
        <v>211</v>
      </c>
    </row>
    <row r="2481" spans="1:13" x14ac:dyDescent="0.2">
      <c r="A2481" s="34" t="s">
        <v>103375</v>
      </c>
      <c r="B2481" s="34">
        <v>296</v>
      </c>
      <c r="C2481" s="34">
        <v>322</v>
      </c>
      <c r="D2481" s="34">
        <v>406</v>
      </c>
      <c r="E2481" s="34">
        <v>352</v>
      </c>
      <c r="F2481" s="34">
        <v>324</v>
      </c>
      <c r="G2481" s="34">
        <v>271</v>
      </c>
      <c r="H2481" s="34">
        <v>422</v>
      </c>
      <c r="I2481" s="34">
        <v>323</v>
      </c>
      <c r="J2481" s="34">
        <v>414</v>
      </c>
      <c r="K2481" s="34">
        <v>296</v>
      </c>
      <c r="L2481" s="34">
        <v>390</v>
      </c>
      <c r="M2481" s="34">
        <v>218</v>
      </c>
    </row>
    <row r="2482" spans="1:13" x14ac:dyDescent="0.2">
      <c r="A2482" s="34" t="s">
        <v>103376</v>
      </c>
      <c r="B2482" s="34">
        <v>603</v>
      </c>
      <c r="C2482" s="34">
        <v>682</v>
      </c>
      <c r="D2482" s="34">
        <v>735</v>
      </c>
      <c r="E2482" s="34">
        <v>832</v>
      </c>
      <c r="F2482" s="34">
        <v>698</v>
      </c>
      <c r="G2482" s="34">
        <v>625</v>
      </c>
      <c r="H2482" s="34">
        <v>763</v>
      </c>
      <c r="I2482" s="34">
        <v>639</v>
      </c>
      <c r="J2482" s="34">
        <v>737</v>
      </c>
      <c r="K2482" s="34">
        <v>537</v>
      </c>
      <c r="L2482" s="34">
        <v>671</v>
      </c>
      <c r="M2482" s="34">
        <v>501</v>
      </c>
    </row>
    <row r="2483" spans="1:13" x14ac:dyDescent="0.2">
      <c r="A2483" s="34" t="s">
        <v>103377</v>
      </c>
      <c r="B2483" s="34">
        <v>229</v>
      </c>
      <c r="C2483" s="34">
        <v>221</v>
      </c>
      <c r="D2483" s="34">
        <v>261</v>
      </c>
      <c r="E2483" s="34">
        <v>204</v>
      </c>
      <c r="F2483" s="34">
        <v>232</v>
      </c>
      <c r="G2483" s="34">
        <v>155</v>
      </c>
      <c r="H2483" s="34">
        <v>255</v>
      </c>
      <c r="I2483" s="34">
        <v>152</v>
      </c>
      <c r="J2483" s="34">
        <v>196</v>
      </c>
      <c r="K2483" s="34">
        <v>150</v>
      </c>
      <c r="L2483" s="34">
        <v>203</v>
      </c>
      <c r="M2483" s="34">
        <v>164</v>
      </c>
    </row>
    <row r="2484" spans="1:13" x14ac:dyDescent="0.2">
      <c r="A2484" s="34" t="s">
        <v>103378</v>
      </c>
      <c r="B2484" s="34">
        <v>129</v>
      </c>
      <c r="C2484" s="34">
        <v>135</v>
      </c>
      <c r="D2484" s="34">
        <v>96</v>
      </c>
      <c r="E2484" s="34">
        <v>164</v>
      </c>
      <c r="F2484" s="34">
        <v>108</v>
      </c>
      <c r="G2484" s="34">
        <v>138</v>
      </c>
      <c r="H2484" s="34">
        <v>154</v>
      </c>
      <c r="I2484" s="34">
        <v>162</v>
      </c>
      <c r="J2484" s="34">
        <v>199</v>
      </c>
      <c r="K2484" s="34">
        <v>120</v>
      </c>
      <c r="L2484" s="34">
        <v>130</v>
      </c>
      <c r="M2484" s="34">
        <v>128</v>
      </c>
    </row>
    <row r="2485" spans="1:13" x14ac:dyDescent="0.2">
      <c r="A2485" s="34" t="s">
        <v>103379</v>
      </c>
      <c r="B2485" s="34">
        <v>412</v>
      </c>
      <c r="C2485" s="34">
        <v>314</v>
      </c>
      <c r="D2485" s="34">
        <v>382</v>
      </c>
      <c r="E2485" s="34">
        <v>453</v>
      </c>
      <c r="F2485" s="34">
        <v>406</v>
      </c>
      <c r="G2485" s="34">
        <v>371</v>
      </c>
      <c r="H2485" s="34">
        <v>380</v>
      </c>
      <c r="I2485" s="34">
        <v>372</v>
      </c>
      <c r="J2485" s="34">
        <v>459</v>
      </c>
      <c r="K2485" s="34">
        <v>358</v>
      </c>
      <c r="L2485" s="34">
        <v>375</v>
      </c>
      <c r="M2485" s="34">
        <v>310</v>
      </c>
    </row>
    <row r="2486" spans="1:13" x14ac:dyDescent="0.2">
      <c r="A2486" s="34" t="s">
        <v>103380</v>
      </c>
      <c r="B2486" s="34">
        <v>221</v>
      </c>
      <c r="C2486" s="34">
        <v>228</v>
      </c>
      <c r="D2486" s="34">
        <v>282</v>
      </c>
      <c r="E2486" s="34">
        <v>307</v>
      </c>
      <c r="F2486" s="34">
        <v>226</v>
      </c>
      <c r="G2486" s="34">
        <v>225</v>
      </c>
      <c r="H2486" s="34">
        <v>284</v>
      </c>
      <c r="I2486" s="34">
        <v>255</v>
      </c>
      <c r="J2486" s="34">
        <v>264</v>
      </c>
      <c r="K2486" s="34">
        <v>231</v>
      </c>
      <c r="L2486" s="34">
        <v>231</v>
      </c>
      <c r="M2486" s="34">
        <v>187</v>
      </c>
    </row>
    <row r="2487" spans="1:13" x14ac:dyDescent="0.2">
      <c r="A2487" s="34" t="s">
        <v>103381</v>
      </c>
      <c r="B2487" s="34">
        <v>182</v>
      </c>
      <c r="C2487" s="34">
        <v>182</v>
      </c>
      <c r="D2487" s="34">
        <v>256</v>
      </c>
      <c r="E2487" s="34">
        <v>210</v>
      </c>
      <c r="F2487" s="34">
        <v>165</v>
      </c>
      <c r="G2487" s="34">
        <v>224</v>
      </c>
      <c r="H2487" s="34">
        <v>207</v>
      </c>
      <c r="I2487" s="34">
        <v>212</v>
      </c>
      <c r="J2487" s="34">
        <v>245</v>
      </c>
      <c r="K2487" s="34">
        <v>147</v>
      </c>
      <c r="L2487" s="34">
        <v>200</v>
      </c>
      <c r="M2487" s="34">
        <v>166</v>
      </c>
    </row>
    <row r="2488" spans="1:13" x14ac:dyDescent="0.2">
      <c r="A2488" s="34" t="s">
        <v>103382</v>
      </c>
      <c r="B2488" s="34">
        <v>220</v>
      </c>
      <c r="C2488" s="34">
        <v>181</v>
      </c>
      <c r="D2488" s="34">
        <v>298</v>
      </c>
      <c r="E2488" s="34">
        <v>200</v>
      </c>
      <c r="F2488" s="34">
        <v>201</v>
      </c>
      <c r="G2488" s="34">
        <v>206</v>
      </c>
      <c r="H2488" s="34">
        <v>248</v>
      </c>
      <c r="I2488" s="34">
        <v>206</v>
      </c>
      <c r="J2488" s="34">
        <v>201</v>
      </c>
      <c r="K2488" s="34">
        <v>171</v>
      </c>
      <c r="L2488" s="34">
        <v>243</v>
      </c>
      <c r="M2488" s="34">
        <v>203</v>
      </c>
    </row>
    <row r="2489" spans="1:13" x14ac:dyDescent="0.2">
      <c r="A2489" s="34" t="s">
        <v>103383</v>
      </c>
      <c r="B2489" s="34">
        <v>126</v>
      </c>
      <c r="C2489" s="34">
        <v>186</v>
      </c>
      <c r="D2489" s="34">
        <v>168</v>
      </c>
      <c r="E2489" s="34">
        <v>241</v>
      </c>
      <c r="F2489" s="34">
        <v>158</v>
      </c>
      <c r="G2489" s="34">
        <v>201</v>
      </c>
      <c r="H2489" s="34">
        <v>246</v>
      </c>
      <c r="I2489" s="34">
        <v>206</v>
      </c>
      <c r="J2489" s="34">
        <v>152</v>
      </c>
      <c r="K2489" s="34">
        <v>168</v>
      </c>
      <c r="L2489" s="34">
        <v>182</v>
      </c>
      <c r="M2489" s="34">
        <v>146</v>
      </c>
    </row>
    <row r="2490" spans="1:13" x14ac:dyDescent="0.2">
      <c r="A2490" s="34" t="s">
        <v>103384</v>
      </c>
      <c r="B2490" s="34">
        <v>124</v>
      </c>
      <c r="C2490" s="34">
        <v>177</v>
      </c>
      <c r="D2490" s="34">
        <v>167</v>
      </c>
      <c r="E2490" s="34">
        <v>206</v>
      </c>
      <c r="F2490" s="34">
        <v>184</v>
      </c>
      <c r="G2490" s="34">
        <v>164</v>
      </c>
      <c r="H2490" s="34">
        <v>137</v>
      </c>
      <c r="I2490" s="34">
        <v>179</v>
      </c>
      <c r="J2490" s="34">
        <v>180</v>
      </c>
      <c r="K2490" s="34">
        <v>146</v>
      </c>
      <c r="L2490" s="34">
        <v>208</v>
      </c>
      <c r="M2490" s="34">
        <v>154</v>
      </c>
    </row>
    <row r="2491" spans="1:13" x14ac:dyDescent="0.2">
      <c r="A2491" s="34" t="s">
        <v>103385</v>
      </c>
      <c r="B2491" s="34">
        <v>188</v>
      </c>
      <c r="C2491" s="34">
        <v>227</v>
      </c>
      <c r="D2491" s="34">
        <v>267</v>
      </c>
      <c r="E2491" s="34">
        <v>285</v>
      </c>
      <c r="F2491" s="34">
        <v>301</v>
      </c>
      <c r="G2491" s="34">
        <v>238</v>
      </c>
      <c r="H2491" s="34">
        <v>291</v>
      </c>
      <c r="I2491" s="34">
        <v>203</v>
      </c>
      <c r="J2491" s="34">
        <v>240</v>
      </c>
      <c r="K2491" s="34">
        <v>267</v>
      </c>
      <c r="L2491" s="34">
        <v>294</v>
      </c>
      <c r="M2491" s="34">
        <v>219</v>
      </c>
    </row>
    <row r="2492" spans="1:13" x14ac:dyDescent="0.2">
      <c r="A2492" s="34" t="s">
        <v>103386</v>
      </c>
      <c r="B2492" s="34">
        <v>420</v>
      </c>
      <c r="C2492" s="34">
        <v>354</v>
      </c>
      <c r="D2492" s="34">
        <v>465</v>
      </c>
      <c r="E2492" s="34">
        <v>429</v>
      </c>
      <c r="F2492" s="34">
        <v>385</v>
      </c>
      <c r="G2492" s="34">
        <v>362</v>
      </c>
      <c r="H2492" s="34">
        <v>400</v>
      </c>
      <c r="I2492" s="34">
        <v>378</v>
      </c>
      <c r="J2492" s="34">
        <v>488</v>
      </c>
      <c r="K2492" s="34">
        <v>334</v>
      </c>
      <c r="L2492" s="34">
        <v>461</v>
      </c>
      <c r="M2492" s="34">
        <v>312</v>
      </c>
    </row>
    <row r="2493" spans="1:13" x14ac:dyDescent="0.2">
      <c r="A2493" s="34" t="s">
        <v>103387</v>
      </c>
      <c r="B2493" s="34">
        <v>327</v>
      </c>
      <c r="C2493" s="34">
        <v>329</v>
      </c>
      <c r="D2493" s="34">
        <v>367</v>
      </c>
      <c r="E2493" s="34">
        <v>395</v>
      </c>
      <c r="F2493" s="34">
        <v>325</v>
      </c>
      <c r="G2493" s="34">
        <v>350</v>
      </c>
      <c r="H2493" s="34">
        <v>363</v>
      </c>
      <c r="I2493" s="34">
        <v>377</v>
      </c>
      <c r="J2493" s="34">
        <v>418</v>
      </c>
      <c r="K2493" s="34">
        <v>247</v>
      </c>
      <c r="L2493" s="34">
        <v>368</v>
      </c>
      <c r="M2493" s="34">
        <v>275</v>
      </c>
    </row>
    <row r="2494" spans="1:13" x14ac:dyDescent="0.2">
      <c r="A2494" s="34" t="s">
        <v>103388</v>
      </c>
      <c r="B2494" s="34">
        <v>137</v>
      </c>
      <c r="C2494" s="34">
        <v>131</v>
      </c>
      <c r="D2494" s="34">
        <v>83</v>
      </c>
      <c r="E2494" s="34">
        <v>125</v>
      </c>
      <c r="F2494" s="34">
        <v>100</v>
      </c>
      <c r="G2494" s="34">
        <v>142</v>
      </c>
      <c r="H2494" s="34">
        <v>116</v>
      </c>
      <c r="I2494" s="34">
        <v>122</v>
      </c>
      <c r="J2494" s="34">
        <v>105</v>
      </c>
      <c r="K2494" s="34">
        <v>81</v>
      </c>
      <c r="L2494" s="34">
        <v>76</v>
      </c>
      <c r="M2494" s="34">
        <v>107</v>
      </c>
    </row>
    <row r="2495" spans="1:13" x14ac:dyDescent="0.2">
      <c r="A2495" s="34" t="s">
        <v>103389</v>
      </c>
      <c r="B2495" s="34">
        <v>176</v>
      </c>
      <c r="C2495" s="34">
        <v>286</v>
      </c>
      <c r="D2495" s="34">
        <v>217</v>
      </c>
      <c r="E2495" s="34">
        <v>241</v>
      </c>
      <c r="F2495" s="34">
        <v>153</v>
      </c>
      <c r="G2495" s="34">
        <v>225</v>
      </c>
      <c r="H2495" s="34">
        <v>257</v>
      </c>
      <c r="I2495" s="34">
        <v>235</v>
      </c>
      <c r="J2495" s="34">
        <v>236</v>
      </c>
      <c r="K2495" s="34">
        <v>178</v>
      </c>
      <c r="L2495" s="34">
        <v>225</v>
      </c>
      <c r="M2495" s="34">
        <v>202</v>
      </c>
    </row>
    <row r="2496" spans="1:13" x14ac:dyDescent="0.2">
      <c r="A2496" s="34" t="s">
        <v>103390</v>
      </c>
      <c r="B2496" s="34">
        <v>172</v>
      </c>
      <c r="C2496" s="34">
        <v>176</v>
      </c>
      <c r="D2496" s="34">
        <v>190</v>
      </c>
      <c r="E2496" s="34">
        <v>177</v>
      </c>
      <c r="F2496" s="34">
        <v>159</v>
      </c>
      <c r="G2496" s="34">
        <v>135</v>
      </c>
      <c r="H2496" s="34">
        <v>222</v>
      </c>
      <c r="I2496" s="34">
        <v>146</v>
      </c>
      <c r="J2496" s="34">
        <v>165</v>
      </c>
      <c r="K2496" s="34">
        <v>146</v>
      </c>
      <c r="L2496" s="34">
        <v>203</v>
      </c>
      <c r="M2496" s="34">
        <v>133</v>
      </c>
    </row>
    <row r="2497" spans="1:13" x14ac:dyDescent="0.2">
      <c r="A2497" s="34" t="s">
        <v>103391</v>
      </c>
      <c r="B2497" s="34">
        <v>173</v>
      </c>
      <c r="C2497" s="34">
        <v>188</v>
      </c>
      <c r="D2497" s="34">
        <v>175</v>
      </c>
      <c r="E2497" s="34">
        <v>191</v>
      </c>
      <c r="F2497" s="34">
        <v>172</v>
      </c>
      <c r="G2497" s="34">
        <v>147</v>
      </c>
      <c r="H2497" s="34">
        <v>188</v>
      </c>
      <c r="I2497" s="34">
        <v>155</v>
      </c>
      <c r="J2497" s="34">
        <v>209</v>
      </c>
      <c r="K2497" s="34">
        <v>142</v>
      </c>
      <c r="L2497" s="34">
        <v>175</v>
      </c>
      <c r="M2497" s="34">
        <v>144</v>
      </c>
    </row>
    <row r="2498" spans="1:13" x14ac:dyDescent="0.2">
      <c r="A2498" s="34" t="s">
        <v>103392</v>
      </c>
      <c r="B2498" s="34">
        <v>186</v>
      </c>
      <c r="C2498" s="34">
        <v>216</v>
      </c>
      <c r="D2498" s="34">
        <v>139</v>
      </c>
      <c r="E2498" s="34">
        <v>174</v>
      </c>
      <c r="F2498" s="34">
        <v>100</v>
      </c>
      <c r="G2498" s="34">
        <v>187</v>
      </c>
      <c r="H2498" s="34">
        <v>154</v>
      </c>
      <c r="I2498" s="34">
        <v>218</v>
      </c>
      <c r="J2498" s="34">
        <v>179</v>
      </c>
      <c r="K2498" s="34">
        <v>146</v>
      </c>
      <c r="L2498" s="34">
        <v>137</v>
      </c>
      <c r="M2498" s="34">
        <v>141</v>
      </c>
    </row>
    <row r="2499" spans="1:13" x14ac:dyDescent="0.2">
      <c r="A2499" s="34" t="s">
        <v>103393</v>
      </c>
      <c r="B2499" s="34">
        <v>355</v>
      </c>
      <c r="C2499" s="34">
        <v>308</v>
      </c>
      <c r="D2499" s="34">
        <v>331</v>
      </c>
      <c r="E2499" s="34">
        <v>324</v>
      </c>
      <c r="F2499" s="34">
        <v>325</v>
      </c>
      <c r="G2499" s="34">
        <v>242</v>
      </c>
      <c r="H2499" s="34">
        <v>298</v>
      </c>
      <c r="I2499" s="34">
        <v>277</v>
      </c>
      <c r="J2499" s="34">
        <v>341</v>
      </c>
      <c r="K2499" s="34">
        <v>267</v>
      </c>
      <c r="L2499" s="34">
        <v>358</v>
      </c>
      <c r="M2499" s="34">
        <v>271</v>
      </c>
    </row>
    <row r="2500" spans="1:13" x14ac:dyDescent="0.2">
      <c r="A2500" s="34" t="s">
        <v>103394</v>
      </c>
      <c r="B2500" s="34">
        <v>147</v>
      </c>
      <c r="C2500" s="34">
        <v>200</v>
      </c>
      <c r="D2500" s="34">
        <v>166</v>
      </c>
      <c r="E2500" s="34">
        <v>194</v>
      </c>
      <c r="F2500" s="34">
        <v>153</v>
      </c>
      <c r="G2500" s="34">
        <v>142</v>
      </c>
      <c r="H2500" s="34">
        <v>198</v>
      </c>
      <c r="I2500" s="34">
        <v>172</v>
      </c>
      <c r="J2500" s="34">
        <v>145</v>
      </c>
      <c r="K2500" s="34">
        <v>110</v>
      </c>
      <c r="L2500" s="34">
        <v>181</v>
      </c>
      <c r="M2500" s="34">
        <v>120</v>
      </c>
    </row>
    <row r="2501" spans="1:13" x14ac:dyDescent="0.2">
      <c r="A2501" s="34" t="s">
        <v>103395</v>
      </c>
      <c r="B2501" s="34">
        <v>204</v>
      </c>
      <c r="C2501" s="34">
        <v>235</v>
      </c>
      <c r="D2501" s="34">
        <v>189</v>
      </c>
      <c r="E2501" s="34">
        <v>221</v>
      </c>
      <c r="F2501" s="34">
        <v>162</v>
      </c>
      <c r="G2501" s="34">
        <v>215</v>
      </c>
      <c r="H2501" s="34">
        <v>232</v>
      </c>
      <c r="I2501" s="34">
        <v>209</v>
      </c>
      <c r="J2501" s="34">
        <v>233</v>
      </c>
      <c r="K2501" s="34">
        <v>184</v>
      </c>
      <c r="L2501" s="34">
        <v>198</v>
      </c>
      <c r="M2501" s="34">
        <v>144</v>
      </c>
    </row>
    <row r="2502" spans="1:13" x14ac:dyDescent="0.2">
      <c r="A2502" s="34" t="s">
        <v>103396</v>
      </c>
      <c r="B2502" s="34">
        <v>313</v>
      </c>
      <c r="C2502" s="34">
        <v>386</v>
      </c>
      <c r="D2502" s="34">
        <v>340</v>
      </c>
      <c r="E2502" s="34">
        <v>386</v>
      </c>
      <c r="F2502" s="34">
        <v>369</v>
      </c>
      <c r="G2502" s="34">
        <v>340</v>
      </c>
      <c r="H2502" s="34">
        <v>323</v>
      </c>
      <c r="I2502" s="34">
        <v>378</v>
      </c>
      <c r="J2502" s="34">
        <v>430</v>
      </c>
      <c r="K2502" s="34">
        <v>333</v>
      </c>
      <c r="L2502" s="34">
        <v>346</v>
      </c>
      <c r="M2502" s="34">
        <v>241</v>
      </c>
    </row>
    <row r="2503" spans="1:13" x14ac:dyDescent="0.2">
      <c r="A2503" s="34" t="s">
        <v>103397</v>
      </c>
      <c r="B2503" s="34">
        <v>665</v>
      </c>
      <c r="C2503" s="34">
        <v>668</v>
      </c>
      <c r="D2503" s="34">
        <v>795</v>
      </c>
      <c r="E2503" s="34">
        <v>792</v>
      </c>
      <c r="F2503" s="34">
        <v>750</v>
      </c>
      <c r="G2503" s="34">
        <v>587</v>
      </c>
      <c r="H2503" s="34">
        <v>711</v>
      </c>
      <c r="I2503" s="34">
        <v>668</v>
      </c>
      <c r="J2503" s="34">
        <v>780</v>
      </c>
      <c r="K2503" s="34">
        <v>598</v>
      </c>
      <c r="L2503" s="34">
        <v>716</v>
      </c>
      <c r="M2503" s="34">
        <v>601</v>
      </c>
    </row>
    <row r="2504" spans="1:13" x14ac:dyDescent="0.2">
      <c r="A2504" s="34" t="s">
        <v>103398</v>
      </c>
      <c r="B2504" s="34">
        <v>305</v>
      </c>
      <c r="C2504" s="34">
        <v>334</v>
      </c>
      <c r="D2504" s="34">
        <v>287</v>
      </c>
      <c r="E2504" s="34">
        <v>305</v>
      </c>
      <c r="F2504" s="34">
        <v>271</v>
      </c>
      <c r="G2504" s="34">
        <v>310</v>
      </c>
      <c r="H2504" s="34">
        <v>301</v>
      </c>
      <c r="I2504" s="34">
        <v>291</v>
      </c>
      <c r="J2504" s="34">
        <v>286</v>
      </c>
      <c r="K2504" s="34">
        <v>238</v>
      </c>
      <c r="L2504" s="34">
        <v>245</v>
      </c>
      <c r="M2504" s="34">
        <v>231</v>
      </c>
    </row>
    <row r="2505" spans="1:13" x14ac:dyDescent="0.2">
      <c r="A2505" s="34" t="s">
        <v>103399</v>
      </c>
      <c r="B2505" s="34">
        <v>395</v>
      </c>
      <c r="C2505" s="34">
        <v>390</v>
      </c>
      <c r="D2505" s="34">
        <v>427</v>
      </c>
      <c r="E2505" s="34">
        <v>419</v>
      </c>
      <c r="F2505" s="34">
        <v>354</v>
      </c>
      <c r="G2505" s="34">
        <v>392</v>
      </c>
      <c r="H2505" s="34">
        <v>432</v>
      </c>
      <c r="I2505" s="34">
        <v>434</v>
      </c>
      <c r="J2505" s="34">
        <v>432</v>
      </c>
      <c r="K2505" s="34">
        <v>326</v>
      </c>
      <c r="L2505" s="34">
        <v>412</v>
      </c>
      <c r="M2505" s="34">
        <v>318</v>
      </c>
    </row>
    <row r="2506" spans="1:13" x14ac:dyDescent="0.2">
      <c r="A2506" s="34" t="s">
        <v>103400</v>
      </c>
      <c r="B2506" s="34">
        <v>348</v>
      </c>
      <c r="C2506" s="34">
        <v>322</v>
      </c>
      <c r="D2506" s="34">
        <v>348</v>
      </c>
      <c r="E2506" s="34">
        <v>298</v>
      </c>
      <c r="F2506" s="34">
        <v>314</v>
      </c>
      <c r="G2506" s="34">
        <v>320</v>
      </c>
      <c r="H2506" s="34">
        <v>314</v>
      </c>
      <c r="I2506" s="34">
        <v>334</v>
      </c>
      <c r="J2506" s="34">
        <v>342</v>
      </c>
      <c r="K2506" s="34">
        <v>236</v>
      </c>
      <c r="L2506" s="34">
        <v>316</v>
      </c>
      <c r="M2506" s="34">
        <v>265</v>
      </c>
    </row>
    <row r="2507" spans="1:13" x14ac:dyDescent="0.2">
      <c r="A2507" s="34" t="s">
        <v>103401</v>
      </c>
      <c r="B2507" s="34">
        <v>233</v>
      </c>
      <c r="C2507" s="34">
        <v>163</v>
      </c>
      <c r="D2507" s="34">
        <v>194</v>
      </c>
      <c r="E2507" s="34">
        <v>214</v>
      </c>
      <c r="F2507" s="34">
        <v>142</v>
      </c>
      <c r="G2507" s="34">
        <v>189</v>
      </c>
      <c r="H2507" s="34">
        <v>211</v>
      </c>
      <c r="I2507" s="34">
        <v>201</v>
      </c>
      <c r="J2507" s="34">
        <v>195</v>
      </c>
      <c r="K2507" s="34">
        <v>159</v>
      </c>
      <c r="L2507" s="34">
        <v>191</v>
      </c>
      <c r="M2507" s="34">
        <v>148</v>
      </c>
    </row>
    <row r="2508" spans="1:13" x14ac:dyDescent="0.2">
      <c r="A2508" s="34" t="s">
        <v>103402</v>
      </c>
      <c r="B2508" s="34">
        <v>218</v>
      </c>
      <c r="C2508" s="34">
        <v>147</v>
      </c>
      <c r="D2508" s="34">
        <v>202</v>
      </c>
      <c r="E2508" s="34">
        <v>203</v>
      </c>
      <c r="F2508" s="34">
        <v>139</v>
      </c>
      <c r="G2508" s="34">
        <v>155</v>
      </c>
      <c r="H2508" s="34">
        <v>206</v>
      </c>
      <c r="I2508" s="34">
        <v>132</v>
      </c>
      <c r="J2508" s="34">
        <v>223</v>
      </c>
      <c r="K2508" s="34">
        <v>145</v>
      </c>
      <c r="L2508" s="34">
        <v>168</v>
      </c>
      <c r="M2508" s="34">
        <v>142</v>
      </c>
    </row>
    <row r="2509" spans="1:13" x14ac:dyDescent="0.2">
      <c r="A2509" s="34" t="s">
        <v>103403</v>
      </c>
      <c r="B2509" s="34">
        <v>160</v>
      </c>
      <c r="C2509" s="34">
        <v>178</v>
      </c>
      <c r="D2509" s="34">
        <v>205</v>
      </c>
      <c r="E2509" s="34">
        <v>233</v>
      </c>
      <c r="F2509" s="34">
        <v>168</v>
      </c>
      <c r="G2509" s="34">
        <v>187</v>
      </c>
      <c r="H2509" s="34">
        <v>222</v>
      </c>
      <c r="I2509" s="34">
        <v>199</v>
      </c>
      <c r="J2509" s="34">
        <v>212</v>
      </c>
      <c r="K2509" s="34">
        <v>165</v>
      </c>
      <c r="L2509" s="34">
        <v>146</v>
      </c>
      <c r="M2509" s="34">
        <v>119</v>
      </c>
    </row>
    <row r="2510" spans="1:13" x14ac:dyDescent="0.2">
      <c r="A2510" s="34" t="s">
        <v>103404</v>
      </c>
      <c r="B2510" s="34">
        <v>71</v>
      </c>
      <c r="C2510" s="34">
        <v>64</v>
      </c>
      <c r="D2510" s="34">
        <v>75</v>
      </c>
      <c r="E2510" s="34">
        <v>59</v>
      </c>
      <c r="F2510" s="34">
        <v>84</v>
      </c>
      <c r="G2510" s="34">
        <v>84</v>
      </c>
      <c r="H2510" s="34">
        <v>65</v>
      </c>
      <c r="I2510" s="34">
        <v>65</v>
      </c>
      <c r="J2510" s="34">
        <v>81</v>
      </c>
      <c r="K2510" s="34">
        <v>64</v>
      </c>
      <c r="L2510" s="34">
        <v>82</v>
      </c>
      <c r="M2510" s="34">
        <v>62</v>
      </c>
    </row>
    <row r="2511" spans="1:13" x14ac:dyDescent="0.2">
      <c r="A2511" s="34" t="s">
        <v>103405</v>
      </c>
      <c r="B2511" s="34">
        <v>145</v>
      </c>
      <c r="C2511" s="34">
        <v>127</v>
      </c>
      <c r="D2511" s="34">
        <v>119</v>
      </c>
      <c r="E2511" s="34">
        <v>114</v>
      </c>
      <c r="F2511" s="34">
        <v>132</v>
      </c>
      <c r="G2511" s="34">
        <v>110</v>
      </c>
      <c r="H2511" s="34">
        <v>131</v>
      </c>
      <c r="I2511" s="34">
        <v>132</v>
      </c>
      <c r="J2511" s="34">
        <v>141</v>
      </c>
      <c r="K2511" s="34">
        <v>121</v>
      </c>
      <c r="L2511" s="34">
        <v>135</v>
      </c>
      <c r="M2511" s="34">
        <v>125</v>
      </c>
    </row>
    <row r="2512" spans="1:13" x14ac:dyDescent="0.2">
      <c r="A2512" s="34" t="s">
        <v>103406</v>
      </c>
      <c r="B2512" s="34">
        <v>173</v>
      </c>
      <c r="C2512" s="34">
        <v>99</v>
      </c>
      <c r="D2512" s="34">
        <v>118</v>
      </c>
      <c r="E2512" s="34">
        <v>101</v>
      </c>
      <c r="F2512" s="34">
        <v>112</v>
      </c>
      <c r="G2512" s="34">
        <v>116</v>
      </c>
      <c r="H2512" s="34">
        <v>97</v>
      </c>
      <c r="I2512" s="34">
        <v>90</v>
      </c>
      <c r="J2512" s="34">
        <v>145</v>
      </c>
      <c r="K2512" s="34">
        <v>64</v>
      </c>
      <c r="L2512" s="34">
        <v>99</v>
      </c>
      <c r="M2512" s="34">
        <v>87</v>
      </c>
    </row>
    <row r="2513" spans="1:13" x14ac:dyDescent="0.2">
      <c r="A2513" s="34" t="s">
        <v>103407</v>
      </c>
      <c r="B2513" s="34">
        <v>183</v>
      </c>
      <c r="C2513" s="34">
        <v>147</v>
      </c>
      <c r="D2513" s="34">
        <v>208</v>
      </c>
      <c r="E2513" s="34">
        <v>164</v>
      </c>
      <c r="F2513" s="34">
        <v>153</v>
      </c>
      <c r="G2513" s="34">
        <v>201</v>
      </c>
      <c r="H2513" s="34">
        <v>216</v>
      </c>
      <c r="I2513" s="34">
        <v>168</v>
      </c>
      <c r="J2513" s="34">
        <v>214</v>
      </c>
      <c r="K2513" s="34">
        <v>114</v>
      </c>
      <c r="L2513" s="34">
        <v>148</v>
      </c>
      <c r="M2513" s="34">
        <v>153</v>
      </c>
    </row>
    <row r="2514" spans="1:13" x14ac:dyDescent="0.2">
      <c r="A2514" s="34" t="s">
        <v>103408</v>
      </c>
      <c r="B2514" s="34">
        <v>163</v>
      </c>
      <c r="C2514" s="34">
        <v>148</v>
      </c>
      <c r="D2514" s="34">
        <v>147</v>
      </c>
      <c r="E2514" s="34">
        <v>141</v>
      </c>
      <c r="F2514" s="34">
        <v>125</v>
      </c>
      <c r="G2514" s="34">
        <v>112</v>
      </c>
      <c r="H2514" s="34">
        <v>141</v>
      </c>
      <c r="I2514" s="34">
        <v>113</v>
      </c>
      <c r="J2514" s="34">
        <v>140</v>
      </c>
      <c r="K2514" s="34">
        <v>104</v>
      </c>
      <c r="L2514" s="34">
        <v>117</v>
      </c>
      <c r="M2514" s="34">
        <v>78</v>
      </c>
    </row>
    <row r="2515" spans="1:13" x14ac:dyDescent="0.2">
      <c r="A2515" s="34" t="s">
        <v>103409</v>
      </c>
      <c r="B2515" s="34">
        <v>72</v>
      </c>
      <c r="C2515" s="34">
        <v>142</v>
      </c>
      <c r="D2515" s="34">
        <v>134</v>
      </c>
      <c r="E2515" s="34">
        <v>131</v>
      </c>
      <c r="F2515" s="34">
        <v>100</v>
      </c>
      <c r="G2515" s="34">
        <v>123</v>
      </c>
      <c r="H2515" s="34">
        <v>145</v>
      </c>
      <c r="I2515" s="34">
        <v>125</v>
      </c>
      <c r="J2515" s="34">
        <v>122</v>
      </c>
      <c r="K2515" s="34">
        <v>102</v>
      </c>
      <c r="L2515" s="34">
        <v>112</v>
      </c>
      <c r="M2515" s="34">
        <v>86</v>
      </c>
    </row>
    <row r="2516" spans="1:13" x14ac:dyDescent="0.2">
      <c r="A2516" s="34" t="s">
        <v>103410</v>
      </c>
      <c r="B2516" s="34">
        <v>238</v>
      </c>
      <c r="C2516" s="34">
        <v>164</v>
      </c>
      <c r="D2516" s="34">
        <v>244</v>
      </c>
      <c r="E2516" s="34">
        <v>198</v>
      </c>
      <c r="F2516" s="34">
        <v>216</v>
      </c>
      <c r="G2516" s="34">
        <v>201</v>
      </c>
      <c r="H2516" s="34">
        <v>214</v>
      </c>
      <c r="I2516" s="34">
        <v>174</v>
      </c>
      <c r="J2516" s="34">
        <v>210</v>
      </c>
      <c r="K2516" s="34">
        <v>173</v>
      </c>
      <c r="L2516" s="34">
        <v>197</v>
      </c>
      <c r="M2516" s="34">
        <v>148</v>
      </c>
    </row>
    <row r="2517" spans="1:13" x14ac:dyDescent="0.2">
      <c r="A2517" s="34" t="s">
        <v>103411</v>
      </c>
      <c r="B2517" s="34">
        <v>254</v>
      </c>
      <c r="C2517" s="34">
        <v>185</v>
      </c>
      <c r="D2517" s="34">
        <v>218</v>
      </c>
      <c r="E2517" s="34">
        <v>219</v>
      </c>
      <c r="F2517" s="34">
        <v>216</v>
      </c>
      <c r="G2517" s="34">
        <v>148</v>
      </c>
      <c r="H2517" s="34">
        <v>205</v>
      </c>
      <c r="I2517" s="34">
        <v>208</v>
      </c>
      <c r="J2517" s="34">
        <v>261</v>
      </c>
      <c r="K2517" s="34">
        <v>174</v>
      </c>
      <c r="L2517" s="34">
        <v>210</v>
      </c>
      <c r="M2517" s="34">
        <v>177</v>
      </c>
    </row>
    <row r="2518" spans="1:13" x14ac:dyDescent="0.2">
      <c r="A2518" s="34" t="s">
        <v>103412</v>
      </c>
      <c r="B2518" s="34">
        <v>44</v>
      </c>
      <c r="C2518" s="34">
        <v>59</v>
      </c>
      <c r="D2518" s="34">
        <v>54</v>
      </c>
      <c r="E2518" s="34">
        <v>61</v>
      </c>
      <c r="F2518" s="34">
        <v>63</v>
      </c>
      <c r="G2518" s="34">
        <v>55</v>
      </c>
      <c r="H2518" s="34">
        <v>52</v>
      </c>
      <c r="I2518" s="34">
        <v>66</v>
      </c>
      <c r="J2518" s="34">
        <v>66</v>
      </c>
      <c r="K2518" s="34">
        <v>50</v>
      </c>
      <c r="L2518" s="34">
        <v>57</v>
      </c>
      <c r="M2518" s="34">
        <v>56</v>
      </c>
    </row>
    <row r="2519" spans="1:13" x14ac:dyDescent="0.2">
      <c r="A2519" s="34" t="s">
        <v>103413</v>
      </c>
      <c r="B2519" s="34">
        <v>172</v>
      </c>
      <c r="C2519" s="34">
        <v>126</v>
      </c>
      <c r="D2519" s="34">
        <v>184</v>
      </c>
      <c r="E2519" s="34">
        <v>131</v>
      </c>
      <c r="F2519" s="34">
        <v>111</v>
      </c>
      <c r="G2519" s="34">
        <v>124</v>
      </c>
      <c r="H2519" s="34">
        <v>152</v>
      </c>
      <c r="I2519" s="34">
        <v>136</v>
      </c>
      <c r="J2519" s="34">
        <v>158</v>
      </c>
      <c r="K2519" s="34">
        <v>119</v>
      </c>
      <c r="L2519" s="34">
        <v>150</v>
      </c>
      <c r="M2519" s="34">
        <v>151</v>
      </c>
    </row>
    <row r="2520" spans="1:13" x14ac:dyDescent="0.2">
      <c r="A2520" s="34" t="s">
        <v>103414</v>
      </c>
      <c r="B2520" s="34">
        <v>240</v>
      </c>
      <c r="C2520" s="34">
        <v>183</v>
      </c>
      <c r="D2520" s="34">
        <v>200</v>
      </c>
      <c r="E2520" s="34">
        <v>186</v>
      </c>
      <c r="F2520" s="34">
        <v>201</v>
      </c>
      <c r="G2520" s="34">
        <v>171</v>
      </c>
      <c r="H2520" s="34">
        <v>240</v>
      </c>
      <c r="I2520" s="34">
        <v>166</v>
      </c>
      <c r="J2520" s="34">
        <v>196</v>
      </c>
      <c r="K2520" s="34">
        <v>150</v>
      </c>
      <c r="L2520" s="34">
        <v>150</v>
      </c>
      <c r="M2520" s="34">
        <v>137</v>
      </c>
    </row>
    <row r="2521" spans="1:13" x14ac:dyDescent="0.2">
      <c r="A2521" s="34" t="s">
        <v>103415</v>
      </c>
      <c r="B2521" s="34">
        <v>230</v>
      </c>
      <c r="C2521" s="34">
        <v>238</v>
      </c>
      <c r="D2521" s="34">
        <v>265</v>
      </c>
      <c r="E2521" s="34">
        <v>272</v>
      </c>
      <c r="F2521" s="34">
        <v>208</v>
      </c>
      <c r="G2521" s="34">
        <v>214</v>
      </c>
      <c r="H2521" s="34">
        <v>270</v>
      </c>
      <c r="I2521" s="34">
        <v>294</v>
      </c>
      <c r="J2521" s="34">
        <v>268</v>
      </c>
      <c r="K2521" s="34">
        <v>238</v>
      </c>
      <c r="L2521" s="34">
        <v>212</v>
      </c>
      <c r="M2521" s="34">
        <v>222</v>
      </c>
    </row>
    <row r="2522" spans="1:13" x14ac:dyDescent="0.2">
      <c r="A2522" s="34" t="s">
        <v>103416</v>
      </c>
      <c r="B2522" s="34">
        <v>232</v>
      </c>
      <c r="C2522" s="34">
        <v>270</v>
      </c>
      <c r="D2522" s="34">
        <v>217</v>
      </c>
      <c r="E2522" s="34">
        <v>232</v>
      </c>
      <c r="F2522" s="34">
        <v>219</v>
      </c>
      <c r="G2522" s="34">
        <v>200</v>
      </c>
      <c r="H2522" s="34">
        <v>239</v>
      </c>
      <c r="I2522" s="34">
        <v>275</v>
      </c>
      <c r="J2522" s="34">
        <v>269</v>
      </c>
      <c r="K2522" s="34">
        <v>178</v>
      </c>
      <c r="L2522" s="34">
        <v>244</v>
      </c>
      <c r="M2522" s="34">
        <v>178</v>
      </c>
    </row>
    <row r="2523" spans="1:13" x14ac:dyDescent="0.2">
      <c r="A2523" s="34" t="s">
        <v>103417</v>
      </c>
      <c r="B2523" s="34">
        <v>455</v>
      </c>
      <c r="C2523" s="34">
        <v>451</v>
      </c>
      <c r="D2523" s="34">
        <v>544</v>
      </c>
      <c r="E2523" s="34">
        <v>513</v>
      </c>
      <c r="F2523" s="34">
        <v>427</v>
      </c>
      <c r="G2523" s="34">
        <v>456</v>
      </c>
      <c r="H2523" s="34">
        <v>451</v>
      </c>
      <c r="I2523" s="34">
        <v>444</v>
      </c>
      <c r="J2523" s="34">
        <v>531</v>
      </c>
      <c r="K2523" s="34">
        <v>394</v>
      </c>
      <c r="L2523" s="34">
        <v>470</v>
      </c>
      <c r="M2523" s="34">
        <v>356</v>
      </c>
    </row>
    <row r="2524" spans="1:13" x14ac:dyDescent="0.2">
      <c r="A2524" s="34" t="s">
        <v>103418</v>
      </c>
      <c r="B2524" s="34">
        <v>787</v>
      </c>
      <c r="C2524" s="34">
        <v>722</v>
      </c>
      <c r="D2524" s="34">
        <v>820</v>
      </c>
      <c r="E2524" s="34">
        <v>806</v>
      </c>
      <c r="F2524" s="34">
        <v>764</v>
      </c>
      <c r="G2524" s="34">
        <v>672</v>
      </c>
      <c r="H2524" s="34">
        <v>846</v>
      </c>
      <c r="I2524" s="34">
        <v>716</v>
      </c>
      <c r="J2524" s="34">
        <v>858</v>
      </c>
      <c r="K2524" s="34">
        <v>636</v>
      </c>
      <c r="L2524" s="34">
        <v>723</v>
      </c>
      <c r="M2524" s="34">
        <v>613</v>
      </c>
    </row>
    <row r="2525" spans="1:13" x14ac:dyDescent="0.2">
      <c r="A2525" s="34" t="s">
        <v>103419</v>
      </c>
      <c r="B2525" s="34">
        <v>398</v>
      </c>
      <c r="C2525" s="34">
        <v>398</v>
      </c>
      <c r="D2525" s="34">
        <v>368</v>
      </c>
      <c r="E2525" s="34">
        <v>420</v>
      </c>
      <c r="F2525" s="34">
        <v>340</v>
      </c>
      <c r="G2525" s="34">
        <v>321</v>
      </c>
      <c r="H2525" s="34">
        <v>340</v>
      </c>
      <c r="I2525" s="34">
        <v>335</v>
      </c>
      <c r="J2525" s="34">
        <v>396</v>
      </c>
      <c r="K2525" s="34">
        <v>316</v>
      </c>
      <c r="L2525" s="34">
        <v>343</v>
      </c>
      <c r="M2525" s="34">
        <v>261</v>
      </c>
    </row>
    <row r="2526" spans="1:13" x14ac:dyDescent="0.2">
      <c r="A2526" s="34" t="s">
        <v>103420</v>
      </c>
      <c r="B2526" s="34">
        <v>244</v>
      </c>
      <c r="C2526" s="34">
        <v>238</v>
      </c>
      <c r="D2526" s="34">
        <v>288</v>
      </c>
      <c r="E2526" s="34">
        <v>237</v>
      </c>
      <c r="F2526" s="34">
        <v>236</v>
      </c>
      <c r="G2526" s="34">
        <v>259</v>
      </c>
      <c r="H2526" s="34">
        <v>319</v>
      </c>
      <c r="I2526" s="34">
        <v>235</v>
      </c>
      <c r="J2526" s="34">
        <v>310</v>
      </c>
      <c r="K2526" s="34">
        <v>152</v>
      </c>
      <c r="L2526" s="34">
        <v>289</v>
      </c>
      <c r="M2526" s="34">
        <v>194</v>
      </c>
    </row>
    <row r="2527" spans="1:13" x14ac:dyDescent="0.2">
      <c r="A2527" s="34" t="s">
        <v>103421</v>
      </c>
      <c r="B2527" s="34">
        <v>382</v>
      </c>
      <c r="C2527" s="34">
        <v>417</v>
      </c>
      <c r="D2527" s="34">
        <v>471</v>
      </c>
      <c r="E2527" s="34">
        <v>369</v>
      </c>
      <c r="F2527" s="34">
        <v>363</v>
      </c>
      <c r="G2527" s="34">
        <v>347</v>
      </c>
      <c r="H2527" s="34">
        <v>476</v>
      </c>
      <c r="I2527" s="34">
        <v>410</v>
      </c>
      <c r="J2527" s="34">
        <v>411</v>
      </c>
      <c r="K2527" s="34">
        <v>327</v>
      </c>
      <c r="L2527" s="34">
        <v>381</v>
      </c>
      <c r="M2527" s="34">
        <v>292</v>
      </c>
    </row>
    <row r="2528" spans="1:13" x14ac:dyDescent="0.2">
      <c r="A2528" s="34" t="s">
        <v>103422</v>
      </c>
      <c r="B2528" s="34">
        <v>186</v>
      </c>
      <c r="C2528" s="34">
        <v>254</v>
      </c>
      <c r="D2528" s="34">
        <v>248</v>
      </c>
      <c r="E2528" s="34">
        <v>296</v>
      </c>
      <c r="F2528" s="34">
        <v>256</v>
      </c>
      <c r="G2528" s="34">
        <v>211</v>
      </c>
      <c r="H2528" s="34">
        <v>224</v>
      </c>
      <c r="I2528" s="34">
        <v>248</v>
      </c>
      <c r="J2528" s="34">
        <v>259</v>
      </c>
      <c r="K2528" s="34">
        <v>190</v>
      </c>
      <c r="L2528" s="34">
        <v>245</v>
      </c>
      <c r="M2528" s="34">
        <v>192</v>
      </c>
    </row>
    <row r="2529" spans="1:13" x14ac:dyDescent="0.2">
      <c r="A2529" s="34" t="s">
        <v>103423</v>
      </c>
      <c r="B2529" s="34">
        <v>176</v>
      </c>
      <c r="C2529" s="34">
        <v>200</v>
      </c>
      <c r="D2529" s="34">
        <v>238</v>
      </c>
      <c r="E2529" s="34">
        <v>204</v>
      </c>
      <c r="F2529" s="34">
        <v>169</v>
      </c>
      <c r="G2529" s="34">
        <v>198</v>
      </c>
      <c r="H2529" s="34">
        <v>234</v>
      </c>
      <c r="I2529" s="34">
        <v>230</v>
      </c>
      <c r="J2529" s="34">
        <v>209</v>
      </c>
      <c r="K2529" s="34">
        <v>191</v>
      </c>
      <c r="L2529" s="34">
        <v>217</v>
      </c>
      <c r="M2529" s="34">
        <v>145</v>
      </c>
    </row>
    <row r="2530" spans="1:13" x14ac:dyDescent="0.2">
      <c r="A2530" s="34" t="s">
        <v>103424</v>
      </c>
      <c r="B2530" s="34">
        <v>136</v>
      </c>
      <c r="C2530" s="34">
        <v>139</v>
      </c>
      <c r="D2530" s="34">
        <v>131</v>
      </c>
      <c r="E2530" s="34">
        <v>200</v>
      </c>
      <c r="F2530" s="34">
        <v>187</v>
      </c>
      <c r="G2530" s="34">
        <v>174</v>
      </c>
      <c r="H2530" s="34">
        <v>191</v>
      </c>
      <c r="I2530" s="34">
        <v>144</v>
      </c>
      <c r="J2530" s="34">
        <v>168</v>
      </c>
      <c r="K2530" s="34">
        <v>158</v>
      </c>
      <c r="L2530" s="34">
        <v>132</v>
      </c>
      <c r="M2530" s="34">
        <v>140</v>
      </c>
    </row>
    <row r="2531" spans="1:13" x14ac:dyDescent="0.2">
      <c r="A2531" s="34" t="s">
        <v>103425</v>
      </c>
      <c r="B2531" s="34">
        <v>162</v>
      </c>
      <c r="C2531" s="34">
        <v>137</v>
      </c>
      <c r="D2531" s="34">
        <v>249</v>
      </c>
      <c r="E2531" s="34">
        <v>188</v>
      </c>
      <c r="F2531" s="34">
        <v>179</v>
      </c>
      <c r="G2531" s="34">
        <v>117</v>
      </c>
      <c r="H2531" s="34">
        <v>233</v>
      </c>
      <c r="I2531" s="34">
        <v>141</v>
      </c>
      <c r="J2531" s="34">
        <v>194</v>
      </c>
      <c r="K2531" s="34">
        <v>135</v>
      </c>
      <c r="L2531" s="34">
        <v>205</v>
      </c>
      <c r="M2531" s="34">
        <v>98</v>
      </c>
    </row>
    <row r="2532" spans="1:13" x14ac:dyDescent="0.2">
      <c r="A2532" s="34" t="s">
        <v>103426</v>
      </c>
      <c r="B2532" s="34">
        <v>237</v>
      </c>
      <c r="C2532" s="34">
        <v>290</v>
      </c>
      <c r="D2532" s="34">
        <v>259</v>
      </c>
      <c r="E2532" s="34">
        <v>264</v>
      </c>
      <c r="F2532" s="34">
        <v>217</v>
      </c>
      <c r="G2532" s="34">
        <v>227</v>
      </c>
      <c r="H2532" s="34">
        <v>238</v>
      </c>
      <c r="I2532" s="34">
        <v>236</v>
      </c>
      <c r="J2532" s="34">
        <v>261</v>
      </c>
      <c r="K2532" s="34">
        <v>204</v>
      </c>
      <c r="L2532" s="34">
        <v>217</v>
      </c>
      <c r="M2532" s="34">
        <v>191</v>
      </c>
    </row>
    <row r="2533" spans="1:13" x14ac:dyDescent="0.2">
      <c r="A2533" s="34" t="s">
        <v>103427</v>
      </c>
      <c r="B2533" s="34">
        <v>169</v>
      </c>
      <c r="C2533" s="34">
        <v>156</v>
      </c>
      <c r="D2533" s="34">
        <v>175</v>
      </c>
      <c r="E2533" s="34">
        <v>209</v>
      </c>
      <c r="F2533" s="34">
        <v>167</v>
      </c>
      <c r="G2533" s="34">
        <v>165</v>
      </c>
      <c r="H2533" s="34">
        <v>185</v>
      </c>
      <c r="I2533" s="34">
        <v>161</v>
      </c>
      <c r="J2533" s="34">
        <v>146</v>
      </c>
      <c r="K2533" s="34">
        <v>124</v>
      </c>
      <c r="L2533" s="34">
        <v>165</v>
      </c>
      <c r="M2533" s="34">
        <v>142</v>
      </c>
    </row>
    <row r="2534" spans="1:13" x14ac:dyDescent="0.2">
      <c r="A2534" s="34" t="s">
        <v>103428</v>
      </c>
      <c r="B2534" s="34">
        <v>112</v>
      </c>
      <c r="C2534" s="34">
        <v>161</v>
      </c>
      <c r="D2534" s="34">
        <v>175</v>
      </c>
      <c r="E2534" s="34">
        <v>181</v>
      </c>
      <c r="F2534" s="34">
        <v>153</v>
      </c>
      <c r="G2534" s="34">
        <v>150</v>
      </c>
      <c r="H2534" s="34">
        <v>158</v>
      </c>
      <c r="I2534" s="34">
        <v>169</v>
      </c>
      <c r="J2534" s="34">
        <v>162</v>
      </c>
      <c r="K2534" s="34">
        <v>140</v>
      </c>
      <c r="L2534" s="34">
        <v>140</v>
      </c>
      <c r="M2534" s="34">
        <v>122</v>
      </c>
    </row>
    <row r="2535" spans="1:13" x14ac:dyDescent="0.2">
      <c r="A2535" s="34" t="s">
        <v>103429</v>
      </c>
      <c r="B2535" s="34">
        <v>560</v>
      </c>
      <c r="C2535" s="34">
        <v>483</v>
      </c>
      <c r="D2535" s="34">
        <v>638</v>
      </c>
      <c r="E2535" s="34">
        <v>570</v>
      </c>
      <c r="F2535" s="34">
        <v>505</v>
      </c>
      <c r="G2535" s="34">
        <v>484</v>
      </c>
      <c r="H2535" s="34">
        <v>638</v>
      </c>
      <c r="I2535" s="34">
        <v>516</v>
      </c>
      <c r="J2535" s="34">
        <v>600</v>
      </c>
      <c r="K2535" s="34">
        <v>441</v>
      </c>
      <c r="L2535" s="34">
        <v>614</v>
      </c>
      <c r="M2535" s="34">
        <v>417</v>
      </c>
    </row>
    <row r="2536" spans="1:13" x14ac:dyDescent="0.2">
      <c r="A2536" s="34" t="s">
        <v>103430</v>
      </c>
      <c r="B2536" s="34">
        <v>103</v>
      </c>
      <c r="C2536" s="34">
        <v>92</v>
      </c>
      <c r="D2536" s="34">
        <v>153</v>
      </c>
      <c r="E2536" s="34">
        <v>124</v>
      </c>
      <c r="F2536" s="34">
        <v>134</v>
      </c>
      <c r="G2536" s="34">
        <v>134</v>
      </c>
      <c r="H2536" s="34">
        <v>158</v>
      </c>
      <c r="I2536" s="34">
        <v>129</v>
      </c>
      <c r="J2536" s="34">
        <v>133</v>
      </c>
      <c r="K2536" s="34">
        <v>91</v>
      </c>
      <c r="L2536" s="34">
        <v>142</v>
      </c>
      <c r="M2536" s="34">
        <v>91</v>
      </c>
    </row>
    <row r="2537" spans="1:13" x14ac:dyDescent="0.2">
      <c r="A2537" s="34" t="s">
        <v>103431</v>
      </c>
      <c r="B2537" s="34">
        <v>323</v>
      </c>
      <c r="C2537" s="34">
        <v>255</v>
      </c>
      <c r="D2537" s="34">
        <v>338</v>
      </c>
      <c r="E2537" s="34">
        <v>294</v>
      </c>
      <c r="F2537" s="34">
        <v>292</v>
      </c>
      <c r="G2537" s="34">
        <v>277</v>
      </c>
      <c r="H2537" s="34">
        <v>329</v>
      </c>
      <c r="I2537" s="34">
        <v>286</v>
      </c>
      <c r="J2537" s="34">
        <v>382</v>
      </c>
      <c r="K2537" s="34">
        <v>236</v>
      </c>
      <c r="L2537" s="34">
        <v>314</v>
      </c>
      <c r="M2537" s="34">
        <v>231</v>
      </c>
    </row>
    <row r="2538" spans="1:13" x14ac:dyDescent="0.2">
      <c r="A2538" s="34" t="s">
        <v>103432</v>
      </c>
      <c r="B2538" s="34">
        <v>81</v>
      </c>
      <c r="C2538" s="34">
        <v>140</v>
      </c>
      <c r="D2538" s="34">
        <v>114</v>
      </c>
      <c r="E2538" s="34">
        <v>176</v>
      </c>
      <c r="F2538" s="34">
        <v>111</v>
      </c>
      <c r="G2538" s="34">
        <v>129</v>
      </c>
      <c r="H2538" s="34">
        <v>151</v>
      </c>
      <c r="I2538" s="34">
        <v>119</v>
      </c>
      <c r="J2538" s="34">
        <v>145</v>
      </c>
      <c r="K2538" s="34">
        <v>120</v>
      </c>
      <c r="L2538" s="34">
        <v>111</v>
      </c>
      <c r="M2538" s="34">
        <v>107</v>
      </c>
    </row>
    <row r="2539" spans="1:13" x14ac:dyDescent="0.2">
      <c r="A2539" s="34" t="s">
        <v>103433</v>
      </c>
      <c r="B2539" s="34">
        <v>500</v>
      </c>
      <c r="C2539" s="34">
        <v>466</v>
      </c>
      <c r="D2539" s="34">
        <v>551</v>
      </c>
      <c r="E2539" s="34">
        <v>513</v>
      </c>
      <c r="F2539" s="34">
        <v>466</v>
      </c>
      <c r="G2539" s="34">
        <v>381</v>
      </c>
      <c r="H2539" s="34">
        <v>540</v>
      </c>
      <c r="I2539" s="34">
        <v>493</v>
      </c>
      <c r="J2539" s="34">
        <v>535</v>
      </c>
      <c r="K2539" s="34">
        <v>415</v>
      </c>
      <c r="L2539" s="34">
        <v>518</v>
      </c>
      <c r="M2539" s="34">
        <v>360</v>
      </c>
    </row>
    <row r="2540" spans="1:13" x14ac:dyDescent="0.2">
      <c r="A2540" s="34" t="s">
        <v>103434</v>
      </c>
      <c r="B2540" s="34">
        <v>260</v>
      </c>
      <c r="C2540" s="34">
        <v>391</v>
      </c>
      <c r="D2540" s="34">
        <v>356</v>
      </c>
      <c r="E2540" s="34">
        <v>393</v>
      </c>
      <c r="F2540" s="34">
        <v>352</v>
      </c>
      <c r="G2540" s="34">
        <v>315</v>
      </c>
      <c r="H2540" s="34">
        <v>353</v>
      </c>
      <c r="I2540" s="34">
        <v>391</v>
      </c>
      <c r="J2540" s="34">
        <v>412</v>
      </c>
      <c r="K2540" s="34">
        <v>311</v>
      </c>
      <c r="L2540" s="34">
        <v>357</v>
      </c>
      <c r="M2540" s="34">
        <v>298</v>
      </c>
    </row>
    <row r="2541" spans="1:13" x14ac:dyDescent="0.2">
      <c r="A2541" s="34" t="s">
        <v>103435</v>
      </c>
      <c r="B2541" s="34">
        <v>363</v>
      </c>
      <c r="C2541" s="34">
        <v>451</v>
      </c>
      <c r="D2541" s="34">
        <v>464</v>
      </c>
      <c r="E2541" s="34">
        <v>459</v>
      </c>
      <c r="F2541" s="34">
        <v>391</v>
      </c>
      <c r="G2541" s="34">
        <v>382</v>
      </c>
      <c r="H2541" s="34">
        <v>452</v>
      </c>
      <c r="I2541" s="34">
        <v>451</v>
      </c>
      <c r="J2541" s="34">
        <v>435</v>
      </c>
      <c r="K2541" s="34">
        <v>372</v>
      </c>
      <c r="L2541" s="34">
        <v>464</v>
      </c>
      <c r="M2541" s="34">
        <v>338</v>
      </c>
    </row>
    <row r="2542" spans="1:13" x14ac:dyDescent="0.2">
      <c r="A2542" s="34" t="s">
        <v>103436</v>
      </c>
      <c r="B2542" s="34">
        <v>274</v>
      </c>
      <c r="C2542" s="34">
        <v>319</v>
      </c>
      <c r="D2542" s="34">
        <v>317</v>
      </c>
      <c r="E2542" s="34">
        <v>398</v>
      </c>
      <c r="F2542" s="34">
        <v>295</v>
      </c>
      <c r="G2542" s="34">
        <v>348</v>
      </c>
      <c r="H2542" s="34">
        <v>380</v>
      </c>
      <c r="I2542" s="34">
        <v>377</v>
      </c>
      <c r="J2542" s="34">
        <v>290</v>
      </c>
      <c r="K2542" s="34">
        <v>291</v>
      </c>
      <c r="L2542" s="34">
        <v>312</v>
      </c>
      <c r="M2542" s="34">
        <v>271</v>
      </c>
    </row>
    <row r="2543" spans="1:13" x14ac:dyDescent="0.2">
      <c r="A2543" s="34" t="s">
        <v>103437</v>
      </c>
      <c r="B2543" s="34">
        <v>693</v>
      </c>
      <c r="C2543" s="34">
        <v>704</v>
      </c>
      <c r="D2543" s="34">
        <v>831</v>
      </c>
      <c r="E2543" s="34">
        <v>735</v>
      </c>
      <c r="F2543" s="34">
        <v>713</v>
      </c>
      <c r="G2543" s="34">
        <v>680</v>
      </c>
      <c r="H2543" s="34">
        <v>893</v>
      </c>
      <c r="I2543" s="34">
        <v>722</v>
      </c>
      <c r="J2543" s="34">
        <v>878</v>
      </c>
      <c r="K2543" s="34">
        <v>622</v>
      </c>
      <c r="L2543" s="34">
        <v>679</v>
      </c>
      <c r="M2543" s="34">
        <v>560</v>
      </c>
    </row>
    <row r="2544" spans="1:13" x14ac:dyDescent="0.2">
      <c r="A2544" s="34" t="s">
        <v>103438</v>
      </c>
      <c r="B2544" s="34">
        <v>203</v>
      </c>
      <c r="C2544" s="34">
        <v>199</v>
      </c>
      <c r="D2544" s="34">
        <v>271</v>
      </c>
      <c r="E2544" s="34">
        <v>319</v>
      </c>
      <c r="F2544" s="34">
        <v>247</v>
      </c>
      <c r="G2544" s="34">
        <v>296</v>
      </c>
      <c r="H2544" s="34">
        <v>300</v>
      </c>
      <c r="I2544" s="34">
        <v>270</v>
      </c>
      <c r="J2544" s="34">
        <v>331</v>
      </c>
      <c r="K2544" s="34">
        <v>221</v>
      </c>
      <c r="L2544" s="34">
        <v>333</v>
      </c>
      <c r="M2544" s="34">
        <v>249</v>
      </c>
    </row>
    <row r="2545" spans="1:13" x14ac:dyDescent="0.2">
      <c r="A2545" s="34" t="s">
        <v>103439</v>
      </c>
      <c r="B2545" s="34">
        <v>550</v>
      </c>
      <c r="C2545" s="34">
        <v>525</v>
      </c>
      <c r="D2545" s="34">
        <v>529</v>
      </c>
      <c r="E2545" s="34">
        <v>607</v>
      </c>
      <c r="F2545" s="34">
        <v>528</v>
      </c>
      <c r="G2545" s="34">
        <v>536</v>
      </c>
      <c r="H2545" s="34">
        <v>553</v>
      </c>
      <c r="I2545" s="34">
        <v>623</v>
      </c>
      <c r="J2545" s="34">
        <v>582</v>
      </c>
      <c r="K2545" s="34">
        <v>447</v>
      </c>
      <c r="L2545" s="34">
        <v>442</v>
      </c>
      <c r="M2545" s="34">
        <v>402</v>
      </c>
    </row>
    <row r="2546" spans="1:13" x14ac:dyDescent="0.2">
      <c r="A2546" s="34" t="s">
        <v>103440</v>
      </c>
      <c r="B2546" s="34">
        <v>452</v>
      </c>
      <c r="C2546" s="34">
        <v>459</v>
      </c>
      <c r="D2546" s="34">
        <v>508</v>
      </c>
      <c r="E2546" s="34">
        <v>466</v>
      </c>
      <c r="F2546" s="34">
        <v>427</v>
      </c>
      <c r="G2546" s="34">
        <v>375</v>
      </c>
      <c r="H2546" s="34">
        <v>483</v>
      </c>
      <c r="I2546" s="34">
        <v>458</v>
      </c>
      <c r="J2546" s="34">
        <v>478</v>
      </c>
      <c r="K2546" s="34">
        <v>327</v>
      </c>
      <c r="L2546" s="34">
        <v>484</v>
      </c>
      <c r="M2546" s="34">
        <v>336</v>
      </c>
    </row>
    <row r="2547" spans="1:13" x14ac:dyDescent="0.2">
      <c r="A2547" s="34" t="s">
        <v>103441</v>
      </c>
      <c r="B2547" s="34">
        <v>352</v>
      </c>
      <c r="C2547" s="34">
        <v>356</v>
      </c>
      <c r="D2547" s="34">
        <v>399</v>
      </c>
      <c r="E2547" s="34">
        <v>418</v>
      </c>
      <c r="F2547" s="34">
        <v>319</v>
      </c>
      <c r="G2547" s="34">
        <v>310</v>
      </c>
      <c r="H2547" s="34">
        <v>415</v>
      </c>
      <c r="I2547" s="34">
        <v>348</v>
      </c>
      <c r="J2547" s="34">
        <v>462</v>
      </c>
      <c r="K2547" s="34">
        <v>272</v>
      </c>
      <c r="L2547" s="34">
        <v>368</v>
      </c>
      <c r="M2547" s="34">
        <v>224</v>
      </c>
    </row>
    <row r="2548" spans="1:13" x14ac:dyDescent="0.2">
      <c r="A2548" s="34" t="s">
        <v>103442</v>
      </c>
      <c r="B2548" s="34">
        <v>147</v>
      </c>
      <c r="C2548" s="34">
        <v>215</v>
      </c>
      <c r="D2548" s="34">
        <v>213</v>
      </c>
      <c r="E2548" s="34">
        <v>281</v>
      </c>
      <c r="F2548" s="34">
        <v>176</v>
      </c>
      <c r="G2548" s="34">
        <v>195</v>
      </c>
      <c r="H2548" s="34">
        <v>203</v>
      </c>
      <c r="I2548" s="34">
        <v>204</v>
      </c>
      <c r="J2548" s="34">
        <v>207</v>
      </c>
      <c r="K2548" s="34">
        <v>186</v>
      </c>
      <c r="L2548" s="34">
        <v>186</v>
      </c>
      <c r="M2548" s="34">
        <v>221</v>
      </c>
    </row>
    <row r="2549" spans="1:13" x14ac:dyDescent="0.2">
      <c r="A2549" s="34" t="s">
        <v>103443</v>
      </c>
      <c r="B2549" s="34">
        <v>265</v>
      </c>
      <c r="C2549" s="34">
        <v>334</v>
      </c>
      <c r="D2549" s="34">
        <v>349</v>
      </c>
      <c r="E2549" s="34">
        <v>317</v>
      </c>
      <c r="F2549" s="34">
        <v>311</v>
      </c>
      <c r="G2549" s="34">
        <v>292</v>
      </c>
      <c r="H2549" s="34">
        <v>305</v>
      </c>
      <c r="I2549" s="34">
        <v>285</v>
      </c>
      <c r="J2549" s="34">
        <v>343</v>
      </c>
      <c r="K2549" s="34">
        <v>283</v>
      </c>
      <c r="L2549" s="34">
        <v>325</v>
      </c>
      <c r="M2549" s="34">
        <v>259</v>
      </c>
    </row>
    <row r="2550" spans="1:13" x14ac:dyDescent="0.2">
      <c r="A2550" s="34" t="s">
        <v>103444</v>
      </c>
      <c r="B2550" s="34">
        <v>295</v>
      </c>
      <c r="C2550" s="34">
        <v>272</v>
      </c>
      <c r="D2550" s="34">
        <v>292</v>
      </c>
      <c r="E2550" s="34">
        <v>279</v>
      </c>
      <c r="F2550" s="34">
        <v>252</v>
      </c>
      <c r="G2550" s="34">
        <v>280</v>
      </c>
      <c r="H2550" s="34">
        <v>238</v>
      </c>
      <c r="I2550" s="34">
        <v>323</v>
      </c>
      <c r="J2550" s="34">
        <v>276</v>
      </c>
      <c r="K2550" s="34">
        <v>209</v>
      </c>
      <c r="L2550" s="34">
        <v>271</v>
      </c>
      <c r="M2550" s="34">
        <v>242</v>
      </c>
    </row>
    <row r="2551" spans="1:13" x14ac:dyDescent="0.2">
      <c r="A2551" s="34" t="s">
        <v>103445</v>
      </c>
      <c r="B2551" s="34">
        <v>310</v>
      </c>
      <c r="C2551" s="34">
        <v>393</v>
      </c>
      <c r="D2551" s="34">
        <v>465</v>
      </c>
      <c r="E2551" s="34">
        <v>380</v>
      </c>
      <c r="F2551" s="34">
        <v>344</v>
      </c>
      <c r="G2551" s="34">
        <v>402</v>
      </c>
      <c r="H2551" s="34">
        <v>473</v>
      </c>
      <c r="I2551" s="34">
        <v>406</v>
      </c>
      <c r="J2551" s="34">
        <v>421</v>
      </c>
      <c r="K2551" s="34">
        <v>335</v>
      </c>
      <c r="L2551" s="34">
        <v>380</v>
      </c>
      <c r="M2551" s="34">
        <v>281</v>
      </c>
    </row>
    <row r="2552" spans="1:13" x14ac:dyDescent="0.2">
      <c r="A2552" s="34" t="s">
        <v>103446</v>
      </c>
      <c r="B2552" s="34">
        <v>278</v>
      </c>
      <c r="C2552" s="34">
        <v>315</v>
      </c>
      <c r="D2552" s="34">
        <v>287</v>
      </c>
      <c r="E2552" s="34">
        <v>267</v>
      </c>
      <c r="F2552" s="34">
        <v>201</v>
      </c>
      <c r="G2552" s="34">
        <v>234</v>
      </c>
      <c r="H2552" s="34">
        <v>299</v>
      </c>
      <c r="I2552" s="34">
        <v>285</v>
      </c>
      <c r="J2552" s="34">
        <v>270</v>
      </c>
      <c r="K2552" s="34">
        <v>225</v>
      </c>
      <c r="L2552" s="34">
        <v>287</v>
      </c>
      <c r="M2552" s="34">
        <v>206</v>
      </c>
    </row>
    <row r="2553" spans="1:13" x14ac:dyDescent="0.2">
      <c r="A2553" s="34" t="s">
        <v>103447</v>
      </c>
      <c r="B2553" s="34">
        <v>150</v>
      </c>
      <c r="C2553" s="34">
        <v>190</v>
      </c>
      <c r="D2553" s="34">
        <v>207</v>
      </c>
      <c r="E2553" s="34">
        <v>218</v>
      </c>
      <c r="F2553" s="34">
        <v>164</v>
      </c>
      <c r="G2553" s="34">
        <v>171</v>
      </c>
      <c r="H2553" s="34">
        <v>222</v>
      </c>
      <c r="I2553" s="34">
        <v>227</v>
      </c>
      <c r="J2553" s="34">
        <v>196</v>
      </c>
      <c r="K2553" s="34">
        <v>177</v>
      </c>
      <c r="L2553" s="34">
        <v>171</v>
      </c>
      <c r="M2553" s="34">
        <v>149</v>
      </c>
    </row>
    <row r="2554" spans="1:13" x14ac:dyDescent="0.2">
      <c r="A2554" s="34" t="s">
        <v>103448</v>
      </c>
      <c r="B2554" s="34">
        <v>192</v>
      </c>
      <c r="C2554" s="34">
        <v>197</v>
      </c>
      <c r="D2554" s="34">
        <v>166</v>
      </c>
      <c r="E2554" s="34">
        <v>212</v>
      </c>
      <c r="F2554" s="34">
        <v>186</v>
      </c>
      <c r="G2554" s="34">
        <v>198</v>
      </c>
      <c r="H2554" s="34">
        <v>186</v>
      </c>
      <c r="I2554" s="34">
        <v>209</v>
      </c>
      <c r="J2554" s="34">
        <v>181</v>
      </c>
      <c r="K2554" s="34">
        <v>187</v>
      </c>
      <c r="L2554" s="34">
        <v>152</v>
      </c>
      <c r="M2554" s="34">
        <v>156</v>
      </c>
    </row>
    <row r="2555" spans="1:13" x14ac:dyDescent="0.2">
      <c r="A2555" s="34" t="s">
        <v>103449</v>
      </c>
      <c r="B2555" s="34">
        <v>249</v>
      </c>
      <c r="C2555" s="34">
        <v>264</v>
      </c>
      <c r="D2555" s="34">
        <v>241</v>
      </c>
      <c r="E2555" s="34">
        <v>258</v>
      </c>
      <c r="F2555" s="34">
        <v>217</v>
      </c>
      <c r="G2555" s="34">
        <v>298</v>
      </c>
      <c r="H2555" s="34">
        <v>275</v>
      </c>
      <c r="I2555" s="34">
        <v>294</v>
      </c>
      <c r="J2555" s="34">
        <v>217</v>
      </c>
      <c r="K2555" s="34">
        <v>223</v>
      </c>
      <c r="L2555" s="34">
        <v>263</v>
      </c>
      <c r="M2555" s="34">
        <v>188</v>
      </c>
    </row>
    <row r="2556" spans="1:13" x14ac:dyDescent="0.2">
      <c r="A2556" s="34" t="s">
        <v>103450</v>
      </c>
      <c r="B2556" s="34">
        <v>254</v>
      </c>
      <c r="C2556" s="34">
        <v>227</v>
      </c>
      <c r="D2556" s="34">
        <v>165</v>
      </c>
      <c r="E2556" s="34">
        <v>236</v>
      </c>
      <c r="F2556" s="34">
        <v>184</v>
      </c>
      <c r="G2556" s="34">
        <v>179</v>
      </c>
      <c r="H2556" s="34">
        <v>240</v>
      </c>
      <c r="I2556" s="34">
        <v>194</v>
      </c>
      <c r="J2556" s="34">
        <v>198</v>
      </c>
      <c r="K2556" s="34">
        <v>187</v>
      </c>
      <c r="L2556" s="34">
        <v>202</v>
      </c>
      <c r="M2556" s="34">
        <v>169</v>
      </c>
    </row>
    <row r="2557" spans="1:13" x14ac:dyDescent="0.2">
      <c r="A2557" s="34" t="s">
        <v>103451</v>
      </c>
      <c r="B2557" s="34">
        <v>375</v>
      </c>
      <c r="C2557" s="34">
        <v>419</v>
      </c>
      <c r="D2557" s="34">
        <v>407</v>
      </c>
      <c r="E2557" s="34">
        <v>410</v>
      </c>
      <c r="F2557" s="34">
        <v>404</v>
      </c>
      <c r="G2557" s="34">
        <v>359</v>
      </c>
      <c r="H2557" s="34">
        <v>487</v>
      </c>
      <c r="I2557" s="34">
        <v>381</v>
      </c>
      <c r="J2557" s="34">
        <v>437</v>
      </c>
      <c r="K2557" s="34">
        <v>354</v>
      </c>
      <c r="L2557" s="34">
        <v>430</v>
      </c>
      <c r="M2557" s="34">
        <v>315</v>
      </c>
    </row>
    <row r="2558" spans="1:13" x14ac:dyDescent="0.2">
      <c r="A2558" s="34" t="s">
        <v>103452</v>
      </c>
      <c r="B2558" s="34">
        <v>294</v>
      </c>
      <c r="C2558" s="34">
        <v>276</v>
      </c>
      <c r="D2558" s="34">
        <v>298</v>
      </c>
      <c r="E2558" s="34">
        <v>330</v>
      </c>
      <c r="F2558" s="34">
        <v>282</v>
      </c>
      <c r="G2558" s="34">
        <v>333</v>
      </c>
      <c r="H2558" s="34">
        <v>363</v>
      </c>
      <c r="I2558" s="34">
        <v>302</v>
      </c>
      <c r="J2558" s="34">
        <v>333</v>
      </c>
      <c r="K2558" s="34">
        <v>266</v>
      </c>
      <c r="L2558" s="34">
        <v>288</v>
      </c>
      <c r="M2558" s="34">
        <v>250</v>
      </c>
    </row>
    <row r="2559" spans="1:13" x14ac:dyDescent="0.2">
      <c r="A2559" s="34" t="s">
        <v>103453</v>
      </c>
      <c r="B2559" s="34">
        <v>220</v>
      </c>
      <c r="C2559" s="34">
        <v>198</v>
      </c>
      <c r="D2559" s="34">
        <v>243</v>
      </c>
      <c r="E2559" s="34">
        <v>244</v>
      </c>
      <c r="F2559" s="34">
        <v>176</v>
      </c>
      <c r="G2559" s="34">
        <v>182</v>
      </c>
      <c r="H2559" s="34">
        <v>248</v>
      </c>
      <c r="I2559" s="34">
        <v>238</v>
      </c>
      <c r="J2559" s="34">
        <v>286</v>
      </c>
      <c r="K2559" s="34">
        <v>192</v>
      </c>
      <c r="L2559" s="34">
        <v>164</v>
      </c>
      <c r="M2559" s="34">
        <v>195</v>
      </c>
    </row>
    <row r="2560" spans="1:13" x14ac:dyDescent="0.2">
      <c r="A2560" s="34" t="s">
        <v>103454</v>
      </c>
      <c r="B2560" s="34">
        <v>290</v>
      </c>
      <c r="C2560" s="34">
        <v>259</v>
      </c>
      <c r="D2560" s="34">
        <v>279</v>
      </c>
      <c r="E2560" s="34">
        <v>258</v>
      </c>
      <c r="F2560" s="34">
        <v>225</v>
      </c>
      <c r="G2560" s="34">
        <v>306</v>
      </c>
      <c r="H2560" s="34">
        <v>279</v>
      </c>
      <c r="I2560" s="34">
        <v>260</v>
      </c>
      <c r="J2560" s="34">
        <v>340</v>
      </c>
      <c r="K2560" s="34">
        <v>254</v>
      </c>
      <c r="L2560" s="34">
        <v>208</v>
      </c>
      <c r="M2560" s="34">
        <v>214</v>
      </c>
    </row>
    <row r="2561" spans="1:13" x14ac:dyDescent="0.2">
      <c r="A2561" s="34" t="s">
        <v>103455</v>
      </c>
      <c r="B2561" s="34">
        <v>318</v>
      </c>
      <c r="C2561" s="34">
        <v>343</v>
      </c>
      <c r="D2561" s="34">
        <v>467</v>
      </c>
      <c r="E2561" s="34">
        <v>375</v>
      </c>
      <c r="F2561" s="34">
        <v>311</v>
      </c>
      <c r="G2561" s="34">
        <v>282</v>
      </c>
      <c r="H2561" s="34">
        <v>497</v>
      </c>
      <c r="I2561" s="34">
        <v>289</v>
      </c>
      <c r="J2561" s="34">
        <v>425</v>
      </c>
      <c r="K2561" s="34">
        <v>273</v>
      </c>
      <c r="L2561" s="34">
        <v>367</v>
      </c>
      <c r="M2561" s="34">
        <v>226</v>
      </c>
    </row>
    <row r="2562" spans="1:13" x14ac:dyDescent="0.2">
      <c r="A2562" s="34" t="s">
        <v>103456</v>
      </c>
      <c r="B2562" s="34">
        <v>308</v>
      </c>
      <c r="C2562" s="34">
        <v>267</v>
      </c>
      <c r="D2562" s="34">
        <v>303</v>
      </c>
      <c r="E2562" s="34">
        <v>295</v>
      </c>
      <c r="F2562" s="34">
        <v>271</v>
      </c>
      <c r="G2562" s="34">
        <v>270</v>
      </c>
      <c r="H2562" s="34">
        <v>343</v>
      </c>
      <c r="I2562" s="34">
        <v>316</v>
      </c>
      <c r="J2562" s="34">
        <v>336</v>
      </c>
      <c r="K2562" s="34">
        <v>225</v>
      </c>
      <c r="L2562" s="34">
        <v>283</v>
      </c>
      <c r="M2562" s="34">
        <v>263</v>
      </c>
    </row>
    <row r="2563" spans="1:13" x14ac:dyDescent="0.2">
      <c r="A2563" s="34" t="s">
        <v>103457</v>
      </c>
      <c r="B2563" s="34">
        <v>255</v>
      </c>
      <c r="C2563" s="34">
        <v>268</v>
      </c>
      <c r="D2563" s="34">
        <v>325</v>
      </c>
      <c r="E2563" s="34">
        <v>301</v>
      </c>
      <c r="F2563" s="34">
        <v>264</v>
      </c>
      <c r="G2563" s="34">
        <v>284</v>
      </c>
      <c r="H2563" s="34">
        <v>294</v>
      </c>
      <c r="I2563" s="34">
        <v>319</v>
      </c>
      <c r="J2563" s="34">
        <v>274</v>
      </c>
      <c r="K2563" s="34">
        <v>234</v>
      </c>
      <c r="L2563" s="34">
        <v>285</v>
      </c>
      <c r="M2563" s="34">
        <v>250</v>
      </c>
    </row>
    <row r="2564" spans="1:13" x14ac:dyDescent="0.2">
      <c r="A2564" s="34" t="s">
        <v>103458</v>
      </c>
      <c r="B2564" s="34">
        <v>289</v>
      </c>
      <c r="C2564" s="34">
        <v>324</v>
      </c>
      <c r="D2564" s="34">
        <v>345</v>
      </c>
      <c r="E2564" s="34">
        <v>327</v>
      </c>
      <c r="F2564" s="34">
        <v>282</v>
      </c>
      <c r="G2564" s="34">
        <v>327</v>
      </c>
      <c r="H2564" s="34">
        <v>352</v>
      </c>
      <c r="I2564" s="34">
        <v>305</v>
      </c>
      <c r="J2564" s="34">
        <v>294</v>
      </c>
      <c r="K2564" s="34">
        <v>253</v>
      </c>
      <c r="L2564" s="34">
        <v>277</v>
      </c>
      <c r="M2564" s="34">
        <v>259</v>
      </c>
    </row>
    <row r="2565" spans="1:13" x14ac:dyDescent="0.2">
      <c r="A2565" s="34" t="s">
        <v>103459</v>
      </c>
      <c r="B2565" s="34">
        <v>351</v>
      </c>
      <c r="C2565" s="34">
        <v>421</v>
      </c>
      <c r="D2565" s="34">
        <v>385</v>
      </c>
      <c r="E2565" s="34">
        <v>409</v>
      </c>
      <c r="F2565" s="34">
        <v>343</v>
      </c>
      <c r="G2565" s="34">
        <v>365</v>
      </c>
      <c r="H2565" s="34">
        <v>446</v>
      </c>
      <c r="I2565" s="34">
        <v>381</v>
      </c>
      <c r="J2565" s="34">
        <v>376</v>
      </c>
      <c r="K2565" s="34">
        <v>310</v>
      </c>
      <c r="L2565" s="34">
        <v>416</v>
      </c>
      <c r="M2565" s="34">
        <v>293</v>
      </c>
    </row>
    <row r="2566" spans="1:13" x14ac:dyDescent="0.2">
      <c r="A2566" s="34" t="s">
        <v>103460</v>
      </c>
      <c r="B2566" s="34">
        <v>575</v>
      </c>
      <c r="C2566" s="34">
        <v>502</v>
      </c>
      <c r="D2566" s="34">
        <v>661</v>
      </c>
      <c r="E2566" s="34">
        <v>501</v>
      </c>
      <c r="F2566" s="34">
        <v>529</v>
      </c>
      <c r="G2566" s="34">
        <v>507</v>
      </c>
      <c r="H2566" s="34">
        <v>662</v>
      </c>
      <c r="I2566" s="34">
        <v>528</v>
      </c>
      <c r="J2566" s="34">
        <v>713</v>
      </c>
      <c r="K2566" s="34">
        <v>408</v>
      </c>
      <c r="L2566" s="34">
        <v>540</v>
      </c>
      <c r="M2566" s="34">
        <v>411</v>
      </c>
    </row>
    <row r="2567" spans="1:13" x14ac:dyDescent="0.2">
      <c r="A2567" s="34" t="s">
        <v>103461</v>
      </c>
      <c r="B2567" s="34">
        <v>445</v>
      </c>
      <c r="C2567" s="34">
        <v>384</v>
      </c>
      <c r="D2567" s="34">
        <v>542</v>
      </c>
      <c r="E2567" s="34">
        <v>475</v>
      </c>
      <c r="F2567" s="34">
        <v>457</v>
      </c>
      <c r="G2567" s="34">
        <v>379</v>
      </c>
      <c r="H2567" s="34">
        <v>546</v>
      </c>
      <c r="I2567" s="34">
        <v>407</v>
      </c>
      <c r="J2567" s="34">
        <v>460</v>
      </c>
      <c r="K2567" s="34">
        <v>358</v>
      </c>
      <c r="L2567" s="34">
        <v>496</v>
      </c>
      <c r="M2567" s="34">
        <v>322</v>
      </c>
    </row>
    <row r="2568" spans="1:13" x14ac:dyDescent="0.2">
      <c r="A2568" s="34" t="s">
        <v>103462</v>
      </c>
      <c r="B2568" s="34">
        <v>357</v>
      </c>
      <c r="C2568" s="34">
        <v>348</v>
      </c>
      <c r="D2568" s="34">
        <v>372</v>
      </c>
      <c r="E2568" s="34">
        <v>401</v>
      </c>
      <c r="F2568" s="34">
        <v>301</v>
      </c>
      <c r="G2568" s="34">
        <v>343</v>
      </c>
      <c r="H2568" s="34">
        <v>363</v>
      </c>
      <c r="I2568" s="34">
        <v>314</v>
      </c>
      <c r="J2568" s="34">
        <v>398</v>
      </c>
      <c r="K2568" s="34">
        <v>282</v>
      </c>
      <c r="L2568" s="34">
        <v>321</v>
      </c>
      <c r="M2568" s="34">
        <v>310</v>
      </c>
    </row>
    <row r="2569" spans="1:13" x14ac:dyDescent="0.2">
      <c r="A2569" s="34" t="s">
        <v>103463</v>
      </c>
      <c r="B2569" s="34">
        <v>598</v>
      </c>
      <c r="C2569" s="34">
        <v>643</v>
      </c>
      <c r="D2569" s="34">
        <v>704</v>
      </c>
      <c r="E2569" s="34">
        <v>635</v>
      </c>
      <c r="F2569" s="34">
        <v>601</v>
      </c>
      <c r="G2569" s="34">
        <v>527</v>
      </c>
      <c r="H2569" s="34">
        <v>694</v>
      </c>
      <c r="I2569" s="34">
        <v>617</v>
      </c>
      <c r="J2569" s="34">
        <v>706</v>
      </c>
      <c r="K2569" s="34">
        <v>523</v>
      </c>
      <c r="L2569" s="34">
        <v>634</v>
      </c>
      <c r="M2569" s="34">
        <v>479</v>
      </c>
    </row>
    <row r="2570" spans="1:13" x14ac:dyDescent="0.2">
      <c r="A2570" s="34" t="s">
        <v>103464</v>
      </c>
      <c r="B2570" s="34">
        <v>732</v>
      </c>
      <c r="C2570" s="34">
        <v>739</v>
      </c>
      <c r="D2570" s="34">
        <v>983</v>
      </c>
      <c r="E2570" s="34">
        <v>953</v>
      </c>
      <c r="F2570" s="34">
        <v>776</v>
      </c>
      <c r="G2570" s="34">
        <v>710</v>
      </c>
      <c r="H2570" s="34">
        <v>988</v>
      </c>
      <c r="I2570" s="34">
        <v>781</v>
      </c>
      <c r="J2570" s="34">
        <v>980</v>
      </c>
      <c r="K2570" s="34">
        <v>642</v>
      </c>
      <c r="L2570" s="34">
        <v>958</v>
      </c>
      <c r="M2570" s="34">
        <v>602</v>
      </c>
    </row>
    <row r="2571" spans="1:13" x14ac:dyDescent="0.2">
      <c r="A2571" s="34" t="s">
        <v>103465</v>
      </c>
      <c r="B2571" s="34">
        <v>229</v>
      </c>
      <c r="C2571" s="34">
        <v>264</v>
      </c>
      <c r="D2571" s="34">
        <v>305</v>
      </c>
      <c r="E2571" s="34">
        <v>285</v>
      </c>
      <c r="F2571" s="34">
        <v>208</v>
      </c>
      <c r="G2571" s="34">
        <v>201</v>
      </c>
      <c r="H2571" s="34">
        <v>276</v>
      </c>
      <c r="I2571" s="34">
        <v>269</v>
      </c>
      <c r="J2571" s="34">
        <v>216</v>
      </c>
      <c r="K2571" s="34">
        <v>215</v>
      </c>
      <c r="L2571" s="34">
        <v>230</v>
      </c>
      <c r="M2571" s="34">
        <v>206</v>
      </c>
    </row>
    <row r="2572" spans="1:13" x14ac:dyDescent="0.2">
      <c r="A2572" s="34" t="s">
        <v>103466</v>
      </c>
      <c r="B2572" s="34">
        <v>434</v>
      </c>
      <c r="C2572" s="34">
        <v>331</v>
      </c>
      <c r="D2572" s="34">
        <v>398</v>
      </c>
      <c r="E2572" s="34">
        <v>342</v>
      </c>
      <c r="F2572" s="34">
        <v>304</v>
      </c>
      <c r="G2572" s="34">
        <v>367</v>
      </c>
      <c r="H2572" s="34">
        <v>461</v>
      </c>
      <c r="I2572" s="34">
        <v>326</v>
      </c>
      <c r="J2572" s="34">
        <v>394</v>
      </c>
      <c r="K2572" s="34">
        <v>266</v>
      </c>
      <c r="L2572" s="34">
        <v>328</v>
      </c>
      <c r="M2572" s="34">
        <v>310</v>
      </c>
    </row>
    <row r="2573" spans="1:13" x14ac:dyDescent="0.2">
      <c r="A2573" s="34" t="s">
        <v>103467</v>
      </c>
      <c r="B2573" s="34">
        <v>274</v>
      </c>
      <c r="C2573" s="34">
        <v>288</v>
      </c>
      <c r="D2573" s="34">
        <v>330</v>
      </c>
      <c r="E2573" s="34">
        <v>393</v>
      </c>
      <c r="F2573" s="34">
        <v>301</v>
      </c>
      <c r="G2573" s="34">
        <v>330</v>
      </c>
      <c r="H2573" s="34">
        <v>366</v>
      </c>
      <c r="I2573" s="34">
        <v>358</v>
      </c>
      <c r="J2573" s="34">
        <v>297</v>
      </c>
      <c r="K2573" s="34">
        <v>302</v>
      </c>
      <c r="L2573" s="34">
        <v>282</v>
      </c>
      <c r="M2573" s="34">
        <v>212</v>
      </c>
    </row>
    <row r="2574" spans="1:13" x14ac:dyDescent="0.2">
      <c r="A2574" s="34" t="s">
        <v>103468</v>
      </c>
      <c r="B2574" s="34">
        <v>500</v>
      </c>
      <c r="C2574" s="34">
        <v>406</v>
      </c>
      <c r="D2574" s="34">
        <v>472</v>
      </c>
      <c r="E2574" s="34">
        <v>524</v>
      </c>
      <c r="F2574" s="34">
        <v>465</v>
      </c>
      <c r="G2574" s="34">
        <v>412</v>
      </c>
      <c r="H2574" s="34">
        <v>501</v>
      </c>
      <c r="I2574" s="34">
        <v>436</v>
      </c>
      <c r="J2574" s="34">
        <v>538</v>
      </c>
      <c r="K2574" s="34">
        <v>367</v>
      </c>
      <c r="L2574" s="34">
        <v>582</v>
      </c>
      <c r="M2574" s="34">
        <v>345</v>
      </c>
    </row>
    <row r="2575" spans="1:13" x14ac:dyDescent="0.2">
      <c r="A2575" s="34" t="s">
        <v>103469</v>
      </c>
      <c r="B2575" s="34">
        <v>615</v>
      </c>
      <c r="C2575" s="34">
        <v>726</v>
      </c>
      <c r="D2575" s="34">
        <v>801</v>
      </c>
      <c r="E2575" s="34">
        <v>586</v>
      </c>
      <c r="F2575" s="34">
        <v>589</v>
      </c>
      <c r="G2575" s="34">
        <v>538</v>
      </c>
      <c r="H2575" s="34">
        <v>744</v>
      </c>
      <c r="I2575" s="34">
        <v>627</v>
      </c>
      <c r="J2575" s="34">
        <v>698</v>
      </c>
      <c r="K2575" s="34">
        <v>539</v>
      </c>
      <c r="L2575" s="34">
        <v>663</v>
      </c>
      <c r="M2575" s="34">
        <v>525</v>
      </c>
    </row>
    <row r="2576" spans="1:13" x14ac:dyDescent="0.2">
      <c r="A2576" s="34" t="s">
        <v>103470</v>
      </c>
      <c r="B2576" s="34">
        <v>218</v>
      </c>
      <c r="C2576" s="34">
        <v>210</v>
      </c>
      <c r="D2576" s="34">
        <v>233</v>
      </c>
      <c r="E2576" s="34">
        <v>199</v>
      </c>
      <c r="F2576" s="34">
        <v>231</v>
      </c>
      <c r="G2576" s="34">
        <v>193</v>
      </c>
      <c r="H2576" s="34">
        <v>278</v>
      </c>
      <c r="I2576" s="34">
        <v>193</v>
      </c>
      <c r="J2576" s="34">
        <v>234</v>
      </c>
      <c r="K2576" s="34">
        <v>173</v>
      </c>
      <c r="L2576" s="34">
        <v>208</v>
      </c>
      <c r="M2576" s="34">
        <v>168</v>
      </c>
    </row>
    <row r="2577" spans="1:13" x14ac:dyDescent="0.2">
      <c r="A2577" s="34" t="s">
        <v>103471</v>
      </c>
      <c r="B2577" s="34">
        <v>356</v>
      </c>
      <c r="C2577" s="34">
        <v>353</v>
      </c>
      <c r="D2577" s="34">
        <v>318</v>
      </c>
      <c r="E2577" s="34">
        <v>343</v>
      </c>
      <c r="F2577" s="34">
        <v>278</v>
      </c>
      <c r="G2577" s="34">
        <v>331</v>
      </c>
      <c r="H2577" s="34">
        <v>376</v>
      </c>
      <c r="I2577" s="34">
        <v>310</v>
      </c>
      <c r="J2577" s="34">
        <v>310</v>
      </c>
      <c r="K2577" s="34">
        <v>302</v>
      </c>
      <c r="L2577" s="34">
        <v>361</v>
      </c>
      <c r="M2577" s="34">
        <v>255</v>
      </c>
    </row>
    <row r="2578" spans="1:13" x14ac:dyDescent="0.2">
      <c r="A2578" s="34" t="s">
        <v>103472</v>
      </c>
      <c r="B2578" s="34">
        <v>439</v>
      </c>
      <c r="C2578" s="34">
        <v>418</v>
      </c>
      <c r="D2578" s="34">
        <v>435</v>
      </c>
      <c r="E2578" s="34">
        <v>477</v>
      </c>
      <c r="F2578" s="34">
        <v>362</v>
      </c>
      <c r="G2578" s="34">
        <v>422</v>
      </c>
      <c r="H2578" s="34">
        <v>481</v>
      </c>
      <c r="I2578" s="34">
        <v>459</v>
      </c>
      <c r="J2578" s="34">
        <v>469</v>
      </c>
      <c r="K2578" s="34">
        <v>367</v>
      </c>
      <c r="L2578" s="34">
        <v>441</v>
      </c>
      <c r="M2578" s="34">
        <v>355</v>
      </c>
    </row>
    <row r="2579" spans="1:13" x14ac:dyDescent="0.2">
      <c r="A2579" s="34" t="s">
        <v>103473</v>
      </c>
      <c r="B2579" s="34">
        <v>458</v>
      </c>
      <c r="C2579" s="34">
        <v>508</v>
      </c>
      <c r="D2579" s="34">
        <v>486</v>
      </c>
      <c r="E2579" s="34">
        <v>412</v>
      </c>
      <c r="F2579" s="34">
        <v>503</v>
      </c>
      <c r="G2579" s="34">
        <v>436</v>
      </c>
      <c r="H2579" s="34">
        <v>488</v>
      </c>
      <c r="I2579" s="34">
        <v>409</v>
      </c>
      <c r="J2579" s="34">
        <v>563</v>
      </c>
      <c r="K2579" s="34">
        <v>370</v>
      </c>
      <c r="L2579" s="34">
        <v>418</v>
      </c>
      <c r="M2579" s="34">
        <v>338</v>
      </c>
    </row>
    <row r="2580" spans="1:13" x14ac:dyDescent="0.2">
      <c r="A2580" s="34" t="s">
        <v>103474</v>
      </c>
      <c r="B2580" s="34">
        <v>260</v>
      </c>
      <c r="C2580" s="34">
        <v>205</v>
      </c>
      <c r="D2580" s="34">
        <v>307</v>
      </c>
      <c r="E2580" s="34">
        <v>218</v>
      </c>
      <c r="F2580" s="34">
        <v>247</v>
      </c>
      <c r="G2580" s="34">
        <v>225</v>
      </c>
      <c r="H2580" s="34">
        <v>257</v>
      </c>
      <c r="I2580" s="34">
        <v>211</v>
      </c>
      <c r="J2580" s="34">
        <v>283</v>
      </c>
      <c r="K2580" s="34">
        <v>176</v>
      </c>
      <c r="L2580" s="34">
        <v>229</v>
      </c>
      <c r="M2580" s="34">
        <v>219</v>
      </c>
    </row>
    <row r="2581" spans="1:13" x14ac:dyDescent="0.2">
      <c r="A2581" s="34" t="s">
        <v>103475</v>
      </c>
      <c r="B2581" s="34">
        <v>243</v>
      </c>
      <c r="C2581" s="34">
        <v>264</v>
      </c>
      <c r="D2581" s="34">
        <v>398</v>
      </c>
      <c r="E2581" s="34">
        <v>327</v>
      </c>
      <c r="F2581" s="34">
        <v>274</v>
      </c>
      <c r="G2581" s="34">
        <v>235</v>
      </c>
      <c r="H2581" s="34">
        <v>381</v>
      </c>
      <c r="I2581" s="34">
        <v>284</v>
      </c>
      <c r="J2581" s="34">
        <v>324</v>
      </c>
      <c r="K2581" s="34">
        <v>247</v>
      </c>
      <c r="L2581" s="34">
        <v>348</v>
      </c>
      <c r="M2581" s="34">
        <v>268</v>
      </c>
    </row>
    <row r="2582" spans="1:13" x14ac:dyDescent="0.2">
      <c r="A2582" s="34" t="s">
        <v>103476</v>
      </c>
      <c r="B2582" s="34">
        <v>328</v>
      </c>
      <c r="C2582" s="34">
        <v>371</v>
      </c>
      <c r="D2582" s="34">
        <v>358</v>
      </c>
      <c r="E2582" s="34">
        <v>369</v>
      </c>
      <c r="F2582" s="34">
        <v>373</v>
      </c>
      <c r="G2582" s="34">
        <v>343</v>
      </c>
      <c r="H2582" s="34">
        <v>370</v>
      </c>
      <c r="I2582" s="34">
        <v>337</v>
      </c>
      <c r="J2582" s="34">
        <v>358</v>
      </c>
      <c r="K2582" s="34">
        <v>305</v>
      </c>
      <c r="L2582" s="34">
        <v>320</v>
      </c>
      <c r="M2582" s="34">
        <v>287</v>
      </c>
    </row>
    <row r="2583" spans="1:13" x14ac:dyDescent="0.2">
      <c r="A2583" s="34" t="s">
        <v>103477</v>
      </c>
      <c r="B2583" s="34">
        <v>270</v>
      </c>
      <c r="C2583" s="34">
        <v>367</v>
      </c>
      <c r="D2583" s="34">
        <v>304</v>
      </c>
      <c r="E2583" s="34">
        <v>349</v>
      </c>
      <c r="F2583" s="34">
        <v>281</v>
      </c>
      <c r="G2583" s="34">
        <v>299</v>
      </c>
      <c r="H2583" s="34">
        <v>373</v>
      </c>
      <c r="I2583" s="34">
        <v>344</v>
      </c>
      <c r="J2583" s="34">
        <v>314</v>
      </c>
      <c r="K2583" s="34">
        <v>289</v>
      </c>
      <c r="L2583" s="34">
        <v>329</v>
      </c>
      <c r="M2583" s="34">
        <v>222</v>
      </c>
    </row>
    <row r="2584" spans="1:13" x14ac:dyDescent="0.2">
      <c r="A2584" s="34" t="s">
        <v>103478</v>
      </c>
      <c r="B2584" s="34">
        <v>348</v>
      </c>
      <c r="C2584" s="34">
        <v>397</v>
      </c>
      <c r="D2584" s="34">
        <v>370</v>
      </c>
      <c r="E2584" s="34">
        <v>441</v>
      </c>
      <c r="F2584" s="34">
        <v>349</v>
      </c>
      <c r="G2584" s="34">
        <v>399</v>
      </c>
      <c r="H2584" s="34">
        <v>419</v>
      </c>
      <c r="I2584" s="34">
        <v>414</v>
      </c>
      <c r="J2584" s="34">
        <v>353</v>
      </c>
      <c r="K2584" s="34">
        <v>340</v>
      </c>
      <c r="L2584" s="34">
        <v>402</v>
      </c>
      <c r="M2584" s="34">
        <v>294</v>
      </c>
    </row>
    <row r="2585" spans="1:13" x14ac:dyDescent="0.2">
      <c r="A2585" s="34" t="s">
        <v>103479</v>
      </c>
      <c r="B2585" s="34">
        <v>560</v>
      </c>
      <c r="C2585" s="34">
        <v>599</v>
      </c>
      <c r="D2585" s="34">
        <v>588</v>
      </c>
      <c r="E2585" s="34">
        <v>644</v>
      </c>
      <c r="F2585" s="34">
        <v>512</v>
      </c>
      <c r="G2585" s="34">
        <v>502</v>
      </c>
      <c r="H2585" s="34">
        <v>641</v>
      </c>
      <c r="I2585" s="34">
        <v>591</v>
      </c>
      <c r="J2585" s="34">
        <v>611</v>
      </c>
      <c r="K2585" s="34">
        <v>458</v>
      </c>
      <c r="L2585" s="34">
        <v>573</v>
      </c>
      <c r="M2585" s="34">
        <v>408</v>
      </c>
    </row>
    <row r="2586" spans="1:13" x14ac:dyDescent="0.2">
      <c r="A2586" s="34" t="s">
        <v>103480</v>
      </c>
      <c r="B2586" s="34">
        <v>238</v>
      </c>
      <c r="C2586" s="34">
        <v>319</v>
      </c>
      <c r="D2586" s="34">
        <v>302</v>
      </c>
      <c r="E2586" s="34">
        <v>326</v>
      </c>
      <c r="F2586" s="34">
        <v>269</v>
      </c>
      <c r="G2586" s="34">
        <v>251</v>
      </c>
      <c r="H2586" s="34">
        <v>299</v>
      </c>
      <c r="I2586" s="34">
        <v>270</v>
      </c>
      <c r="J2586" s="34">
        <v>280</v>
      </c>
      <c r="K2586" s="34">
        <v>257</v>
      </c>
      <c r="L2586" s="34">
        <v>268</v>
      </c>
      <c r="M2586" s="34">
        <v>217</v>
      </c>
    </row>
    <row r="2587" spans="1:13" x14ac:dyDescent="0.2">
      <c r="A2587" s="34" t="s">
        <v>103481</v>
      </c>
      <c r="B2587" s="34">
        <v>298</v>
      </c>
      <c r="C2587" s="34">
        <v>219</v>
      </c>
      <c r="D2587" s="34">
        <v>265</v>
      </c>
      <c r="E2587" s="34">
        <v>277</v>
      </c>
      <c r="F2587" s="34">
        <v>251</v>
      </c>
      <c r="G2587" s="34">
        <v>221</v>
      </c>
      <c r="H2587" s="34">
        <v>337</v>
      </c>
      <c r="I2587" s="34">
        <v>254</v>
      </c>
      <c r="J2587" s="34">
        <v>223</v>
      </c>
      <c r="K2587" s="34">
        <v>227</v>
      </c>
      <c r="L2587" s="34">
        <v>276</v>
      </c>
      <c r="M2587" s="34">
        <v>231</v>
      </c>
    </row>
    <row r="2588" spans="1:13" x14ac:dyDescent="0.2">
      <c r="A2588" s="34" t="s">
        <v>103482</v>
      </c>
      <c r="B2588" s="34">
        <v>383</v>
      </c>
      <c r="C2588" s="34">
        <v>304</v>
      </c>
      <c r="D2588" s="34">
        <v>342</v>
      </c>
      <c r="E2588" s="34">
        <v>354</v>
      </c>
      <c r="F2588" s="34">
        <v>332</v>
      </c>
      <c r="G2588" s="34">
        <v>333</v>
      </c>
      <c r="H2588" s="34">
        <v>381</v>
      </c>
      <c r="I2588" s="34">
        <v>386</v>
      </c>
      <c r="J2588" s="34">
        <v>357</v>
      </c>
      <c r="K2588" s="34">
        <v>261</v>
      </c>
      <c r="L2588" s="34">
        <v>325</v>
      </c>
      <c r="M2588" s="34">
        <v>307</v>
      </c>
    </row>
    <row r="2589" spans="1:13" x14ac:dyDescent="0.2">
      <c r="A2589" s="34" t="s">
        <v>103483</v>
      </c>
      <c r="B2589" s="34">
        <v>541</v>
      </c>
      <c r="C2589" s="34">
        <v>500</v>
      </c>
      <c r="D2589" s="34">
        <v>578</v>
      </c>
      <c r="E2589" s="34">
        <v>566</v>
      </c>
      <c r="F2589" s="34">
        <v>475</v>
      </c>
      <c r="G2589" s="34">
        <v>524</v>
      </c>
      <c r="H2589" s="34">
        <v>528</v>
      </c>
      <c r="I2589" s="34">
        <v>518</v>
      </c>
      <c r="J2589" s="34">
        <v>444</v>
      </c>
      <c r="K2589" s="34">
        <v>419</v>
      </c>
      <c r="L2589" s="34">
        <v>560</v>
      </c>
      <c r="M2589" s="34">
        <v>416</v>
      </c>
    </row>
    <row r="2590" spans="1:13" x14ac:dyDescent="0.2">
      <c r="A2590" s="34" t="s">
        <v>103484</v>
      </c>
      <c r="B2590" s="34">
        <v>347</v>
      </c>
      <c r="C2590" s="34">
        <v>509</v>
      </c>
      <c r="D2590" s="34">
        <v>442</v>
      </c>
      <c r="E2590" s="34">
        <v>512</v>
      </c>
      <c r="F2590" s="34">
        <v>407</v>
      </c>
      <c r="G2590" s="34">
        <v>356</v>
      </c>
      <c r="H2590" s="34">
        <v>478</v>
      </c>
      <c r="I2590" s="34">
        <v>444</v>
      </c>
      <c r="J2590" s="34">
        <v>382</v>
      </c>
      <c r="K2590" s="34">
        <v>363</v>
      </c>
      <c r="L2590" s="34">
        <v>353</v>
      </c>
      <c r="M2590" s="34">
        <v>341</v>
      </c>
    </row>
    <row r="2591" spans="1:13" x14ac:dyDescent="0.2">
      <c r="A2591" s="34" t="s">
        <v>103485</v>
      </c>
      <c r="B2591" s="34">
        <v>241</v>
      </c>
      <c r="C2591" s="34">
        <v>263</v>
      </c>
      <c r="D2591" s="34">
        <v>274</v>
      </c>
      <c r="E2591" s="34">
        <v>274</v>
      </c>
      <c r="F2591" s="34">
        <v>269</v>
      </c>
      <c r="G2591" s="34">
        <v>217</v>
      </c>
      <c r="H2591" s="34">
        <v>289</v>
      </c>
      <c r="I2591" s="34">
        <v>270</v>
      </c>
      <c r="J2591" s="34">
        <v>290</v>
      </c>
      <c r="K2591" s="34">
        <v>205</v>
      </c>
      <c r="L2591" s="34">
        <v>266</v>
      </c>
      <c r="M2591" s="34">
        <v>165</v>
      </c>
    </row>
    <row r="2592" spans="1:13" x14ac:dyDescent="0.2">
      <c r="A2592" s="34" t="s">
        <v>103486</v>
      </c>
      <c r="B2592" s="34">
        <v>358</v>
      </c>
      <c r="C2592" s="34">
        <v>442</v>
      </c>
      <c r="D2592" s="34">
        <v>538</v>
      </c>
      <c r="E2592" s="34">
        <v>457</v>
      </c>
      <c r="F2592" s="34">
        <v>477</v>
      </c>
      <c r="G2592" s="34">
        <v>404</v>
      </c>
      <c r="H2592" s="34">
        <v>520</v>
      </c>
      <c r="I2592" s="34">
        <v>453</v>
      </c>
      <c r="J2592" s="34">
        <v>457</v>
      </c>
      <c r="K2592" s="34">
        <v>375</v>
      </c>
      <c r="L2592" s="34">
        <v>460</v>
      </c>
      <c r="M2592" s="34">
        <v>303</v>
      </c>
    </row>
    <row r="2593" spans="1:13" x14ac:dyDescent="0.2">
      <c r="A2593" s="34" t="s">
        <v>103487</v>
      </c>
      <c r="B2593" s="34">
        <v>319</v>
      </c>
      <c r="C2593" s="34">
        <v>344</v>
      </c>
      <c r="D2593" s="34">
        <v>346</v>
      </c>
      <c r="E2593" s="34">
        <v>381</v>
      </c>
      <c r="F2593" s="34">
        <v>337</v>
      </c>
      <c r="G2593" s="34">
        <v>335</v>
      </c>
      <c r="H2593" s="34">
        <v>396</v>
      </c>
      <c r="I2593" s="34">
        <v>311</v>
      </c>
      <c r="J2593" s="34">
        <v>334</v>
      </c>
      <c r="K2593" s="34">
        <v>281</v>
      </c>
      <c r="L2593" s="34">
        <v>385</v>
      </c>
      <c r="M2593" s="34">
        <v>300</v>
      </c>
    </row>
    <row r="2594" spans="1:13" x14ac:dyDescent="0.2">
      <c r="A2594" s="34" t="s">
        <v>103488</v>
      </c>
      <c r="B2594" s="34">
        <v>246</v>
      </c>
      <c r="C2594" s="34">
        <v>268</v>
      </c>
      <c r="D2594" s="34">
        <v>346</v>
      </c>
      <c r="E2594" s="34">
        <v>309</v>
      </c>
      <c r="F2594" s="34">
        <v>263</v>
      </c>
      <c r="G2594" s="34">
        <v>311</v>
      </c>
      <c r="H2594" s="34">
        <v>310</v>
      </c>
      <c r="I2594" s="34">
        <v>289</v>
      </c>
      <c r="J2594" s="34">
        <v>328</v>
      </c>
      <c r="K2594" s="34">
        <v>269</v>
      </c>
      <c r="L2594" s="34">
        <v>274</v>
      </c>
      <c r="M2594" s="34">
        <v>213</v>
      </c>
    </row>
    <row r="2595" spans="1:13" x14ac:dyDescent="0.2">
      <c r="A2595" s="34" t="s">
        <v>103489</v>
      </c>
      <c r="B2595" s="34">
        <v>339</v>
      </c>
      <c r="C2595" s="34">
        <v>355</v>
      </c>
      <c r="D2595" s="34">
        <v>356</v>
      </c>
      <c r="E2595" s="34">
        <v>354</v>
      </c>
      <c r="F2595" s="34">
        <v>269</v>
      </c>
      <c r="G2595" s="34">
        <v>295</v>
      </c>
      <c r="H2595" s="34">
        <v>432</v>
      </c>
      <c r="I2595" s="34">
        <v>275</v>
      </c>
      <c r="J2595" s="34">
        <v>340</v>
      </c>
      <c r="K2595" s="34">
        <v>241</v>
      </c>
      <c r="L2595" s="34">
        <v>316</v>
      </c>
      <c r="M2595" s="34">
        <v>270</v>
      </c>
    </row>
    <row r="2596" spans="1:13" x14ac:dyDescent="0.2">
      <c r="A2596" s="34" t="s">
        <v>103490</v>
      </c>
      <c r="B2596" s="34">
        <v>350</v>
      </c>
      <c r="C2596" s="34">
        <v>308</v>
      </c>
      <c r="D2596" s="34">
        <v>299</v>
      </c>
      <c r="E2596" s="34">
        <v>366</v>
      </c>
      <c r="F2596" s="34">
        <v>257</v>
      </c>
      <c r="G2596" s="34">
        <v>315</v>
      </c>
      <c r="H2596" s="34">
        <v>300</v>
      </c>
      <c r="I2596" s="34">
        <v>274</v>
      </c>
      <c r="J2596" s="34">
        <v>299</v>
      </c>
      <c r="K2596" s="34">
        <v>258</v>
      </c>
      <c r="L2596" s="34">
        <v>262</v>
      </c>
      <c r="M2596" s="34">
        <v>228</v>
      </c>
    </row>
    <row r="2597" spans="1:13" x14ac:dyDescent="0.2">
      <c r="A2597" s="34" t="s">
        <v>103491</v>
      </c>
      <c r="B2597" s="34">
        <v>355</v>
      </c>
      <c r="C2597" s="34">
        <v>382</v>
      </c>
      <c r="D2597" s="34">
        <v>423</v>
      </c>
      <c r="E2597" s="34">
        <v>447</v>
      </c>
      <c r="F2597" s="34">
        <v>402</v>
      </c>
      <c r="G2597" s="34">
        <v>357</v>
      </c>
      <c r="H2597" s="34">
        <v>431</v>
      </c>
      <c r="I2597" s="34">
        <v>467</v>
      </c>
      <c r="J2597" s="34">
        <v>465</v>
      </c>
      <c r="K2597" s="34">
        <v>355</v>
      </c>
      <c r="L2597" s="34">
        <v>451</v>
      </c>
      <c r="M2597" s="34">
        <v>351</v>
      </c>
    </row>
    <row r="2598" spans="1:13" x14ac:dyDescent="0.2">
      <c r="A2598" s="34" t="s">
        <v>103492</v>
      </c>
      <c r="B2598" s="34">
        <v>253</v>
      </c>
      <c r="C2598" s="34">
        <v>310</v>
      </c>
      <c r="D2598" s="34">
        <v>280</v>
      </c>
      <c r="E2598" s="34">
        <v>302</v>
      </c>
      <c r="F2598" s="34">
        <v>259</v>
      </c>
      <c r="G2598" s="34">
        <v>263</v>
      </c>
      <c r="H2598" s="34">
        <v>295</v>
      </c>
      <c r="I2598" s="34">
        <v>267</v>
      </c>
      <c r="J2598" s="34">
        <v>365</v>
      </c>
      <c r="K2598" s="34">
        <v>211</v>
      </c>
      <c r="L2598" s="34">
        <v>281</v>
      </c>
      <c r="M2598" s="34">
        <v>263</v>
      </c>
    </row>
    <row r="2599" spans="1:13" x14ac:dyDescent="0.2">
      <c r="A2599" s="34" t="s">
        <v>103493</v>
      </c>
      <c r="B2599" s="34">
        <v>539</v>
      </c>
      <c r="C2599" s="34">
        <v>504</v>
      </c>
      <c r="D2599" s="34">
        <v>609</v>
      </c>
      <c r="E2599" s="34">
        <v>582</v>
      </c>
      <c r="F2599" s="34">
        <v>532</v>
      </c>
      <c r="G2599" s="34">
        <v>498</v>
      </c>
      <c r="H2599" s="34">
        <v>650</v>
      </c>
      <c r="I2599" s="34">
        <v>470</v>
      </c>
      <c r="J2599" s="34">
        <v>588</v>
      </c>
      <c r="K2599" s="34">
        <v>394</v>
      </c>
      <c r="L2599" s="34">
        <v>572</v>
      </c>
      <c r="M2599" s="34">
        <v>395</v>
      </c>
    </row>
    <row r="2600" spans="1:13" x14ac:dyDescent="0.2">
      <c r="A2600" s="34" t="s">
        <v>103494</v>
      </c>
      <c r="B2600" s="34">
        <v>443</v>
      </c>
      <c r="C2600" s="34">
        <v>433</v>
      </c>
      <c r="D2600" s="34">
        <v>406</v>
      </c>
      <c r="E2600" s="34">
        <v>421</v>
      </c>
      <c r="F2600" s="34">
        <v>441</v>
      </c>
      <c r="G2600" s="34">
        <v>375</v>
      </c>
      <c r="H2600" s="34">
        <v>544</v>
      </c>
      <c r="I2600" s="34">
        <v>446</v>
      </c>
      <c r="J2600" s="34">
        <v>430</v>
      </c>
      <c r="K2600" s="34">
        <v>311</v>
      </c>
      <c r="L2600" s="34">
        <v>359</v>
      </c>
      <c r="M2600" s="34">
        <v>372</v>
      </c>
    </row>
    <row r="2601" spans="1:13" x14ac:dyDescent="0.2">
      <c r="A2601" s="34" t="s">
        <v>103495</v>
      </c>
      <c r="B2601" s="34">
        <v>356</v>
      </c>
      <c r="C2601" s="34">
        <v>343</v>
      </c>
      <c r="D2601" s="34">
        <v>350</v>
      </c>
      <c r="E2601" s="34">
        <v>423</v>
      </c>
      <c r="F2601" s="34">
        <v>329</v>
      </c>
      <c r="G2601" s="34">
        <v>352</v>
      </c>
      <c r="H2601" s="34">
        <v>423</v>
      </c>
      <c r="I2601" s="34">
        <v>325</v>
      </c>
      <c r="J2601" s="34">
        <v>393</v>
      </c>
      <c r="K2601" s="34">
        <v>301</v>
      </c>
      <c r="L2601" s="34">
        <v>425</v>
      </c>
      <c r="M2601" s="34">
        <v>282</v>
      </c>
    </row>
    <row r="2602" spans="1:13" x14ac:dyDescent="0.2">
      <c r="A2602" s="34" t="s">
        <v>103496</v>
      </c>
      <c r="B2602" s="34">
        <v>630</v>
      </c>
      <c r="C2602" s="34">
        <v>603</v>
      </c>
      <c r="D2602" s="34">
        <v>708</v>
      </c>
      <c r="E2602" s="34">
        <v>724</v>
      </c>
      <c r="F2602" s="34">
        <v>687</v>
      </c>
      <c r="G2602" s="34">
        <v>548</v>
      </c>
      <c r="H2602" s="34">
        <v>864</v>
      </c>
      <c r="I2602" s="34">
        <v>633</v>
      </c>
      <c r="J2602" s="34">
        <v>755</v>
      </c>
      <c r="K2602" s="34">
        <v>542</v>
      </c>
      <c r="L2602" s="34">
        <v>696</v>
      </c>
      <c r="M2602" s="34">
        <v>520</v>
      </c>
    </row>
    <row r="2603" spans="1:13" x14ac:dyDescent="0.2">
      <c r="A2603" s="34" t="s">
        <v>103497</v>
      </c>
      <c r="B2603" s="34">
        <v>335</v>
      </c>
      <c r="C2603" s="34">
        <v>398</v>
      </c>
      <c r="D2603" s="34">
        <v>400</v>
      </c>
      <c r="E2603" s="34">
        <v>421</v>
      </c>
      <c r="F2603" s="34">
        <v>355</v>
      </c>
      <c r="G2603" s="34">
        <v>371</v>
      </c>
      <c r="H2603" s="34">
        <v>439</v>
      </c>
      <c r="I2603" s="34">
        <v>391</v>
      </c>
      <c r="J2603" s="34">
        <v>397</v>
      </c>
      <c r="K2603" s="34">
        <v>310</v>
      </c>
      <c r="L2603" s="34">
        <v>355</v>
      </c>
      <c r="M2603" s="34">
        <v>276</v>
      </c>
    </row>
    <row r="2604" spans="1:13" x14ac:dyDescent="0.2">
      <c r="A2604" s="34" t="s">
        <v>103498</v>
      </c>
      <c r="B2604" s="34">
        <v>191</v>
      </c>
      <c r="C2604" s="34">
        <v>322</v>
      </c>
      <c r="D2604" s="34">
        <v>290</v>
      </c>
      <c r="E2604" s="34">
        <v>310</v>
      </c>
      <c r="F2604" s="34">
        <v>261</v>
      </c>
      <c r="G2604" s="34">
        <v>290</v>
      </c>
      <c r="H2604" s="34">
        <v>284</v>
      </c>
      <c r="I2604" s="34">
        <v>296</v>
      </c>
      <c r="J2604" s="34">
        <v>326</v>
      </c>
      <c r="K2604" s="34">
        <v>237</v>
      </c>
      <c r="L2604" s="34">
        <v>319</v>
      </c>
      <c r="M2604" s="34">
        <v>216</v>
      </c>
    </row>
    <row r="2605" spans="1:13" x14ac:dyDescent="0.2">
      <c r="A2605" s="34" t="s">
        <v>103499</v>
      </c>
      <c r="B2605" s="34">
        <v>257</v>
      </c>
      <c r="C2605" s="34">
        <v>336</v>
      </c>
      <c r="D2605" s="34">
        <v>343</v>
      </c>
      <c r="E2605" s="34">
        <v>428</v>
      </c>
      <c r="F2605" s="34">
        <v>305</v>
      </c>
      <c r="G2605" s="34">
        <v>265</v>
      </c>
      <c r="H2605" s="34">
        <v>369</v>
      </c>
      <c r="I2605" s="34">
        <v>359</v>
      </c>
      <c r="J2605" s="34">
        <v>316</v>
      </c>
      <c r="K2605" s="34">
        <v>296</v>
      </c>
      <c r="L2605" s="34">
        <v>321</v>
      </c>
      <c r="M2605" s="34">
        <v>272</v>
      </c>
    </row>
    <row r="2606" spans="1:13" x14ac:dyDescent="0.2">
      <c r="A2606" s="34" t="s">
        <v>103500</v>
      </c>
      <c r="B2606" s="34">
        <v>526</v>
      </c>
      <c r="C2606" s="34">
        <v>475</v>
      </c>
      <c r="D2606" s="34">
        <v>632</v>
      </c>
      <c r="E2606" s="34">
        <v>527</v>
      </c>
      <c r="F2606" s="34">
        <v>460</v>
      </c>
      <c r="G2606" s="34">
        <v>494</v>
      </c>
      <c r="H2606" s="34">
        <v>560</v>
      </c>
      <c r="I2606" s="34">
        <v>500</v>
      </c>
      <c r="J2606" s="34">
        <v>584</v>
      </c>
      <c r="K2606" s="34">
        <v>427</v>
      </c>
      <c r="L2606" s="34">
        <v>525</v>
      </c>
      <c r="M2606" s="34">
        <v>413</v>
      </c>
    </row>
    <row r="2607" spans="1:13" x14ac:dyDescent="0.2">
      <c r="A2607" s="34" t="s">
        <v>103501</v>
      </c>
      <c r="B2607" s="34">
        <v>711</v>
      </c>
      <c r="C2607" s="34">
        <v>772</v>
      </c>
      <c r="D2607" s="34">
        <v>821</v>
      </c>
      <c r="E2607" s="34">
        <v>829</v>
      </c>
      <c r="F2607" s="34">
        <v>708</v>
      </c>
      <c r="G2607" s="34">
        <v>763</v>
      </c>
      <c r="H2607" s="34">
        <v>759</v>
      </c>
      <c r="I2607" s="34">
        <v>713</v>
      </c>
      <c r="J2607" s="34">
        <v>717</v>
      </c>
      <c r="K2607" s="34">
        <v>639</v>
      </c>
      <c r="L2607" s="34">
        <v>794</v>
      </c>
      <c r="M2607" s="34">
        <v>575</v>
      </c>
    </row>
    <row r="2608" spans="1:13" x14ac:dyDescent="0.2">
      <c r="A2608" s="34" t="s">
        <v>103502</v>
      </c>
      <c r="B2608" s="34">
        <v>320</v>
      </c>
      <c r="C2608" s="34">
        <v>399</v>
      </c>
      <c r="D2608" s="34">
        <v>398</v>
      </c>
      <c r="E2608" s="34">
        <v>471</v>
      </c>
      <c r="F2608" s="34">
        <v>342</v>
      </c>
      <c r="G2608" s="34">
        <v>377</v>
      </c>
      <c r="H2608" s="34">
        <v>446</v>
      </c>
      <c r="I2608" s="34">
        <v>394</v>
      </c>
      <c r="J2608" s="34">
        <v>454</v>
      </c>
      <c r="K2608" s="34">
        <v>380</v>
      </c>
      <c r="L2608" s="34">
        <v>430</v>
      </c>
      <c r="M2608" s="34">
        <v>309</v>
      </c>
    </row>
    <row r="2609" spans="1:13" x14ac:dyDescent="0.2">
      <c r="A2609" s="34" t="s">
        <v>103503</v>
      </c>
      <c r="B2609" s="34">
        <v>280</v>
      </c>
      <c r="C2609" s="34">
        <v>251</v>
      </c>
      <c r="D2609" s="34">
        <v>267</v>
      </c>
      <c r="E2609" s="34">
        <v>297</v>
      </c>
      <c r="F2609" s="34">
        <v>325</v>
      </c>
      <c r="G2609" s="34">
        <v>223</v>
      </c>
      <c r="H2609" s="34">
        <v>310</v>
      </c>
      <c r="I2609" s="34">
        <v>243</v>
      </c>
      <c r="J2609" s="34">
        <v>315</v>
      </c>
      <c r="K2609" s="34">
        <v>162</v>
      </c>
      <c r="L2609" s="34">
        <v>273</v>
      </c>
      <c r="M2609" s="34">
        <v>200</v>
      </c>
    </row>
    <row r="2610" spans="1:13" x14ac:dyDescent="0.2">
      <c r="A2610" s="34" t="s">
        <v>103504</v>
      </c>
      <c r="B2610" s="34">
        <v>374</v>
      </c>
      <c r="C2610" s="34">
        <v>397</v>
      </c>
      <c r="D2610" s="34">
        <v>459</v>
      </c>
      <c r="E2610" s="34">
        <v>396</v>
      </c>
      <c r="F2610" s="34">
        <v>360</v>
      </c>
      <c r="G2610" s="34">
        <v>343</v>
      </c>
      <c r="H2610" s="34">
        <v>446</v>
      </c>
      <c r="I2610" s="34">
        <v>373</v>
      </c>
      <c r="J2610" s="34">
        <v>442</v>
      </c>
      <c r="K2610" s="34">
        <v>320</v>
      </c>
      <c r="L2610" s="34">
        <v>402</v>
      </c>
      <c r="M2610" s="34">
        <v>273</v>
      </c>
    </row>
    <row r="2611" spans="1:13" x14ac:dyDescent="0.2">
      <c r="A2611" s="34" t="s">
        <v>103505</v>
      </c>
      <c r="B2611" s="34">
        <v>356</v>
      </c>
      <c r="C2611" s="34">
        <v>389</v>
      </c>
      <c r="D2611" s="34">
        <v>387</v>
      </c>
      <c r="E2611" s="34">
        <v>451</v>
      </c>
      <c r="F2611" s="34">
        <v>371</v>
      </c>
      <c r="G2611" s="34">
        <v>335</v>
      </c>
      <c r="H2611" s="34">
        <v>426</v>
      </c>
      <c r="I2611" s="34">
        <v>364</v>
      </c>
      <c r="J2611" s="34">
        <v>397</v>
      </c>
      <c r="K2611" s="34">
        <v>275</v>
      </c>
      <c r="L2611" s="34">
        <v>344</v>
      </c>
      <c r="M2611" s="34">
        <v>303</v>
      </c>
    </row>
    <row r="2612" spans="1:13" x14ac:dyDescent="0.2">
      <c r="A2612" s="34" t="s">
        <v>103506</v>
      </c>
      <c r="B2612" s="34">
        <v>381</v>
      </c>
      <c r="C2612" s="34">
        <v>368</v>
      </c>
      <c r="D2612" s="34">
        <v>369</v>
      </c>
      <c r="E2612" s="34">
        <v>424</v>
      </c>
      <c r="F2612" s="34">
        <v>390</v>
      </c>
      <c r="G2612" s="34">
        <v>378</v>
      </c>
      <c r="H2612" s="34">
        <v>444</v>
      </c>
      <c r="I2612" s="34">
        <v>402</v>
      </c>
      <c r="J2612" s="34">
        <v>428</v>
      </c>
      <c r="K2612" s="34">
        <v>316</v>
      </c>
      <c r="L2612" s="34">
        <v>395</v>
      </c>
      <c r="M2612" s="34">
        <v>283</v>
      </c>
    </row>
    <row r="2613" spans="1:13" x14ac:dyDescent="0.2">
      <c r="A2613" s="34" t="s">
        <v>103507</v>
      </c>
      <c r="B2613" s="34">
        <v>581</v>
      </c>
      <c r="C2613" s="34">
        <v>560</v>
      </c>
      <c r="D2613" s="34">
        <v>664</v>
      </c>
      <c r="E2613" s="34">
        <v>678</v>
      </c>
      <c r="F2613" s="34">
        <v>486</v>
      </c>
      <c r="G2613" s="34">
        <v>589</v>
      </c>
      <c r="H2613" s="34">
        <v>742</v>
      </c>
      <c r="I2613" s="34">
        <v>609</v>
      </c>
      <c r="J2613" s="34">
        <v>721</v>
      </c>
      <c r="K2613" s="34">
        <v>492</v>
      </c>
      <c r="L2613" s="34">
        <v>624</v>
      </c>
      <c r="M2613" s="34">
        <v>470</v>
      </c>
    </row>
    <row r="2614" spans="1:13" x14ac:dyDescent="0.2">
      <c r="A2614" s="34" t="s">
        <v>103508</v>
      </c>
      <c r="B2614" s="34">
        <v>538</v>
      </c>
      <c r="C2614" s="34">
        <v>501</v>
      </c>
      <c r="D2614" s="34">
        <v>490</v>
      </c>
      <c r="E2614" s="34">
        <v>533</v>
      </c>
      <c r="F2614" s="34">
        <v>443</v>
      </c>
      <c r="G2614" s="34">
        <v>577</v>
      </c>
      <c r="H2614" s="34">
        <v>535</v>
      </c>
      <c r="I2614" s="34">
        <v>625</v>
      </c>
      <c r="J2614" s="34">
        <v>553</v>
      </c>
      <c r="K2614" s="34">
        <v>502</v>
      </c>
      <c r="L2614" s="34">
        <v>561</v>
      </c>
      <c r="M2614" s="34">
        <v>381</v>
      </c>
    </row>
    <row r="2615" spans="1:13" x14ac:dyDescent="0.2">
      <c r="A2615" s="34" t="s">
        <v>103509</v>
      </c>
      <c r="B2615" s="34">
        <v>382</v>
      </c>
      <c r="C2615" s="34">
        <v>356</v>
      </c>
      <c r="D2615" s="34">
        <v>394</v>
      </c>
      <c r="E2615" s="34">
        <v>408</v>
      </c>
      <c r="F2615" s="34">
        <v>442</v>
      </c>
      <c r="G2615" s="34">
        <v>382</v>
      </c>
      <c r="H2615" s="34">
        <v>508</v>
      </c>
      <c r="I2615" s="34">
        <v>392</v>
      </c>
      <c r="J2615" s="34">
        <v>438</v>
      </c>
      <c r="K2615" s="34">
        <v>356</v>
      </c>
      <c r="L2615" s="34">
        <v>425</v>
      </c>
      <c r="M2615" s="34">
        <v>314</v>
      </c>
    </row>
    <row r="2616" spans="1:13" x14ac:dyDescent="0.2">
      <c r="A2616" s="34" t="s">
        <v>103510</v>
      </c>
      <c r="B2616" s="34">
        <v>374</v>
      </c>
      <c r="C2616" s="34">
        <v>442</v>
      </c>
      <c r="D2616" s="34">
        <v>395</v>
      </c>
      <c r="E2616" s="34">
        <v>501</v>
      </c>
      <c r="F2616" s="34">
        <v>368</v>
      </c>
      <c r="G2616" s="34">
        <v>394</v>
      </c>
      <c r="H2616" s="34">
        <v>464</v>
      </c>
      <c r="I2616" s="34">
        <v>458</v>
      </c>
      <c r="J2616" s="34">
        <v>385</v>
      </c>
      <c r="K2616" s="34">
        <v>384</v>
      </c>
      <c r="L2616" s="34">
        <v>343</v>
      </c>
      <c r="M2616" s="34">
        <v>357</v>
      </c>
    </row>
    <row r="2617" spans="1:13" x14ac:dyDescent="0.2">
      <c r="A2617" s="34" t="s">
        <v>103511</v>
      </c>
      <c r="B2617" s="34">
        <v>1048</v>
      </c>
      <c r="C2617" s="34">
        <v>1042</v>
      </c>
      <c r="D2617" s="34">
        <v>1076</v>
      </c>
      <c r="E2617" s="34">
        <v>1077</v>
      </c>
      <c r="F2617" s="34">
        <v>923</v>
      </c>
      <c r="G2617" s="34">
        <v>892</v>
      </c>
      <c r="H2617" s="34">
        <v>1115</v>
      </c>
      <c r="I2617" s="34">
        <v>985</v>
      </c>
      <c r="J2617" s="34">
        <v>1138</v>
      </c>
      <c r="K2617" s="34">
        <v>858</v>
      </c>
      <c r="L2617" s="34">
        <v>1057</v>
      </c>
      <c r="M2617" s="34">
        <v>709</v>
      </c>
    </row>
    <row r="2618" spans="1:13" x14ac:dyDescent="0.2">
      <c r="A2618" s="34" t="s">
        <v>103512</v>
      </c>
      <c r="B2618" s="34">
        <v>619</v>
      </c>
      <c r="C2618" s="34">
        <v>738</v>
      </c>
      <c r="D2618" s="34">
        <v>711</v>
      </c>
      <c r="E2618" s="34">
        <v>787</v>
      </c>
      <c r="F2618" s="34">
        <v>579</v>
      </c>
      <c r="G2618" s="34">
        <v>699</v>
      </c>
      <c r="H2618" s="34">
        <v>689</v>
      </c>
      <c r="I2618" s="34">
        <v>695</v>
      </c>
      <c r="J2618" s="34">
        <v>696</v>
      </c>
      <c r="K2618" s="34">
        <v>558</v>
      </c>
      <c r="L2618" s="34">
        <v>638</v>
      </c>
      <c r="M2618" s="34">
        <v>559</v>
      </c>
    </row>
    <row r="2619" spans="1:13" x14ac:dyDescent="0.2">
      <c r="A2619" s="34" t="s">
        <v>103513</v>
      </c>
      <c r="B2619" s="34">
        <v>741</v>
      </c>
      <c r="C2619" s="34">
        <v>703</v>
      </c>
      <c r="D2619" s="34">
        <v>755</v>
      </c>
      <c r="E2619" s="34">
        <v>729</v>
      </c>
      <c r="F2619" s="34">
        <v>637</v>
      </c>
      <c r="G2619" s="34">
        <v>579</v>
      </c>
      <c r="H2619" s="34">
        <v>760</v>
      </c>
      <c r="I2619" s="34">
        <v>616</v>
      </c>
      <c r="J2619" s="34">
        <v>666</v>
      </c>
      <c r="K2619" s="34">
        <v>544</v>
      </c>
      <c r="L2619" s="34">
        <v>596</v>
      </c>
      <c r="M2619" s="34">
        <v>532</v>
      </c>
    </row>
    <row r="2620" spans="1:13" x14ac:dyDescent="0.2">
      <c r="A2620" s="34" t="s">
        <v>103514</v>
      </c>
      <c r="B2620" s="34">
        <v>535</v>
      </c>
      <c r="C2620" s="34">
        <v>553</v>
      </c>
      <c r="D2620" s="34">
        <v>463</v>
      </c>
      <c r="E2620" s="34">
        <v>576</v>
      </c>
      <c r="F2620" s="34">
        <v>469</v>
      </c>
      <c r="G2620" s="34">
        <v>491</v>
      </c>
      <c r="H2620" s="34">
        <v>501</v>
      </c>
      <c r="I2620" s="34">
        <v>551</v>
      </c>
      <c r="J2620" s="34">
        <v>569</v>
      </c>
      <c r="K2620" s="34">
        <v>408</v>
      </c>
      <c r="L2620" s="34">
        <v>569</v>
      </c>
      <c r="M2620" s="34">
        <v>442</v>
      </c>
    </row>
    <row r="2621" spans="1:13" x14ac:dyDescent="0.2">
      <c r="A2621" s="34" t="s">
        <v>103515</v>
      </c>
      <c r="B2621" s="34">
        <v>582</v>
      </c>
      <c r="C2621" s="34">
        <v>545</v>
      </c>
      <c r="D2621" s="34">
        <v>640</v>
      </c>
      <c r="E2621" s="34">
        <v>646</v>
      </c>
      <c r="F2621" s="34">
        <v>518</v>
      </c>
      <c r="G2621" s="34">
        <v>552</v>
      </c>
      <c r="H2621" s="34">
        <v>573</v>
      </c>
      <c r="I2621" s="34">
        <v>479</v>
      </c>
      <c r="J2621" s="34">
        <v>576</v>
      </c>
      <c r="K2621" s="34">
        <v>478</v>
      </c>
      <c r="L2621" s="34">
        <v>555</v>
      </c>
      <c r="M2621" s="34">
        <v>458</v>
      </c>
    </row>
    <row r="2622" spans="1:13" x14ac:dyDescent="0.2">
      <c r="A2622" s="34" t="s">
        <v>103516</v>
      </c>
      <c r="B2622" s="34">
        <v>1049</v>
      </c>
      <c r="C2622" s="34">
        <v>929</v>
      </c>
      <c r="D2622" s="34">
        <v>1117</v>
      </c>
      <c r="E2622" s="34">
        <v>986</v>
      </c>
      <c r="F2622" s="34">
        <v>944</v>
      </c>
      <c r="G2622" s="34">
        <v>864</v>
      </c>
      <c r="H2622" s="34">
        <v>1171</v>
      </c>
      <c r="I2622" s="34">
        <v>969</v>
      </c>
      <c r="J2622" s="34">
        <v>1144</v>
      </c>
      <c r="K2622" s="34">
        <v>778</v>
      </c>
      <c r="L2622" s="34">
        <v>1015</v>
      </c>
      <c r="M2622" s="34">
        <v>742</v>
      </c>
    </row>
    <row r="2623" spans="1:13" x14ac:dyDescent="0.2">
      <c r="A2623" s="34" t="s">
        <v>103517</v>
      </c>
      <c r="B2623" s="34">
        <v>368</v>
      </c>
      <c r="C2623" s="34">
        <v>404</v>
      </c>
      <c r="D2623" s="34">
        <v>437</v>
      </c>
      <c r="E2623" s="34">
        <v>471</v>
      </c>
      <c r="F2623" s="34">
        <v>361</v>
      </c>
      <c r="G2623" s="34">
        <v>400</v>
      </c>
      <c r="H2623" s="34">
        <v>410</v>
      </c>
      <c r="I2623" s="34">
        <v>385</v>
      </c>
      <c r="J2623" s="34">
        <v>392</v>
      </c>
      <c r="K2623" s="34">
        <v>307</v>
      </c>
      <c r="L2623" s="34">
        <v>474</v>
      </c>
      <c r="M2623" s="34">
        <v>296</v>
      </c>
    </row>
    <row r="2624" spans="1:13" x14ac:dyDescent="0.2">
      <c r="A2624" s="34" t="s">
        <v>103518</v>
      </c>
      <c r="B2624" s="34">
        <v>373</v>
      </c>
      <c r="C2624" s="34">
        <v>374</v>
      </c>
      <c r="D2624" s="34">
        <v>393</v>
      </c>
      <c r="E2624" s="34">
        <v>423</v>
      </c>
      <c r="F2624" s="34">
        <v>376</v>
      </c>
      <c r="G2624" s="34">
        <v>362</v>
      </c>
      <c r="H2624" s="34">
        <v>452</v>
      </c>
      <c r="I2624" s="34">
        <v>416</v>
      </c>
      <c r="J2624" s="34">
        <v>381</v>
      </c>
      <c r="K2624" s="34">
        <v>293</v>
      </c>
      <c r="L2624" s="34">
        <v>393</v>
      </c>
      <c r="M2624" s="34">
        <v>285</v>
      </c>
    </row>
    <row r="2625" spans="1:13" x14ac:dyDescent="0.2">
      <c r="A2625" s="34" t="s">
        <v>103519</v>
      </c>
      <c r="B2625" s="34">
        <v>290</v>
      </c>
      <c r="C2625" s="34">
        <v>287</v>
      </c>
      <c r="D2625" s="34">
        <v>302</v>
      </c>
      <c r="E2625" s="34">
        <v>321</v>
      </c>
      <c r="F2625" s="34">
        <v>247</v>
      </c>
      <c r="G2625" s="34">
        <v>278</v>
      </c>
      <c r="H2625" s="34">
        <v>314</v>
      </c>
      <c r="I2625" s="34">
        <v>326</v>
      </c>
      <c r="J2625" s="34">
        <v>366</v>
      </c>
      <c r="K2625" s="34">
        <v>245</v>
      </c>
      <c r="L2625" s="34">
        <v>266</v>
      </c>
      <c r="M2625" s="34">
        <v>258</v>
      </c>
    </row>
    <row r="2626" spans="1:13" x14ac:dyDescent="0.2">
      <c r="A2626" s="34" t="s">
        <v>103520</v>
      </c>
      <c r="B2626" s="34">
        <v>338</v>
      </c>
      <c r="C2626" s="34">
        <v>340</v>
      </c>
      <c r="D2626" s="34">
        <v>353</v>
      </c>
      <c r="E2626" s="34">
        <v>368</v>
      </c>
      <c r="F2626" s="34">
        <v>321</v>
      </c>
      <c r="G2626" s="34">
        <v>380</v>
      </c>
      <c r="H2626" s="34">
        <v>392</v>
      </c>
      <c r="I2626" s="34">
        <v>404</v>
      </c>
      <c r="J2626" s="34">
        <v>366</v>
      </c>
      <c r="K2626" s="34">
        <v>304</v>
      </c>
      <c r="L2626" s="34">
        <v>405</v>
      </c>
      <c r="M2626" s="34">
        <v>263</v>
      </c>
    </row>
    <row r="2627" spans="1:13" x14ac:dyDescent="0.2">
      <c r="A2627" s="34" t="s">
        <v>103521</v>
      </c>
      <c r="B2627" s="34">
        <v>360</v>
      </c>
      <c r="C2627" s="34">
        <v>386</v>
      </c>
      <c r="D2627" s="34">
        <v>435</v>
      </c>
      <c r="E2627" s="34">
        <v>389</v>
      </c>
      <c r="F2627" s="34">
        <v>402</v>
      </c>
      <c r="G2627" s="34">
        <v>379</v>
      </c>
      <c r="H2627" s="34">
        <v>450</v>
      </c>
      <c r="I2627" s="34">
        <v>381</v>
      </c>
      <c r="J2627" s="34">
        <v>451</v>
      </c>
      <c r="K2627" s="34">
        <v>301</v>
      </c>
      <c r="L2627" s="34">
        <v>451</v>
      </c>
      <c r="M2627" s="34">
        <v>293</v>
      </c>
    </row>
    <row r="2628" spans="1:13" x14ac:dyDescent="0.2">
      <c r="A2628" s="34" t="s">
        <v>103522</v>
      </c>
      <c r="B2628" s="34">
        <v>547</v>
      </c>
      <c r="C2628" s="34">
        <v>587</v>
      </c>
      <c r="D2628" s="34">
        <v>608</v>
      </c>
      <c r="E2628" s="34">
        <v>538</v>
      </c>
      <c r="F2628" s="34">
        <v>552</v>
      </c>
      <c r="G2628" s="34">
        <v>495</v>
      </c>
      <c r="H2628" s="34">
        <v>648</v>
      </c>
      <c r="I2628" s="34">
        <v>524</v>
      </c>
      <c r="J2628" s="34">
        <v>640</v>
      </c>
      <c r="K2628" s="34">
        <v>430</v>
      </c>
      <c r="L2628" s="34">
        <v>593</v>
      </c>
      <c r="M2628" s="34">
        <v>382</v>
      </c>
    </row>
    <row r="2629" spans="1:13" x14ac:dyDescent="0.2">
      <c r="A2629" s="34" t="s">
        <v>103523</v>
      </c>
      <c r="B2629" s="34">
        <v>380</v>
      </c>
      <c r="C2629" s="34">
        <v>510</v>
      </c>
      <c r="D2629" s="34">
        <v>509</v>
      </c>
      <c r="E2629" s="34">
        <v>503</v>
      </c>
      <c r="F2629" s="34">
        <v>495</v>
      </c>
      <c r="G2629" s="34">
        <v>457</v>
      </c>
      <c r="H2629" s="34">
        <v>478</v>
      </c>
      <c r="I2629" s="34">
        <v>511</v>
      </c>
      <c r="J2629" s="34">
        <v>504</v>
      </c>
      <c r="K2629" s="34">
        <v>435</v>
      </c>
      <c r="L2629" s="34">
        <v>402</v>
      </c>
      <c r="M2629" s="34">
        <v>425</v>
      </c>
    </row>
    <row r="2630" spans="1:13" x14ac:dyDescent="0.2">
      <c r="A2630" s="34" t="s">
        <v>103524</v>
      </c>
      <c r="B2630" s="34">
        <v>207</v>
      </c>
      <c r="C2630" s="34">
        <v>282</v>
      </c>
      <c r="D2630" s="34">
        <v>288</v>
      </c>
      <c r="E2630" s="34">
        <v>309</v>
      </c>
      <c r="F2630" s="34">
        <v>255</v>
      </c>
      <c r="G2630" s="34">
        <v>278</v>
      </c>
      <c r="H2630" s="34">
        <v>344</v>
      </c>
      <c r="I2630" s="34">
        <v>284</v>
      </c>
      <c r="J2630" s="34">
        <v>273</v>
      </c>
      <c r="K2630" s="34">
        <v>223</v>
      </c>
      <c r="L2630" s="34">
        <v>258</v>
      </c>
      <c r="M2630" s="34">
        <v>206</v>
      </c>
    </row>
    <row r="2631" spans="1:13" x14ac:dyDescent="0.2">
      <c r="A2631" s="34" t="s">
        <v>103525</v>
      </c>
      <c r="B2631" s="34">
        <v>404</v>
      </c>
      <c r="C2631" s="34">
        <v>371</v>
      </c>
      <c r="D2631" s="34">
        <v>477</v>
      </c>
      <c r="E2631" s="34">
        <v>454</v>
      </c>
      <c r="F2631" s="34">
        <v>413</v>
      </c>
      <c r="G2631" s="34">
        <v>380</v>
      </c>
      <c r="H2631" s="34">
        <v>468</v>
      </c>
      <c r="I2631" s="34">
        <v>430</v>
      </c>
      <c r="J2631" s="34">
        <v>436</v>
      </c>
      <c r="K2631" s="34">
        <v>339</v>
      </c>
      <c r="L2631" s="34">
        <v>365</v>
      </c>
      <c r="M2631" s="34">
        <v>357</v>
      </c>
    </row>
    <row r="2632" spans="1:13" x14ac:dyDescent="0.2">
      <c r="A2632" s="34" t="s">
        <v>103526</v>
      </c>
      <c r="B2632" s="34">
        <v>429</v>
      </c>
      <c r="C2632" s="34">
        <v>408</v>
      </c>
      <c r="D2632" s="34">
        <v>490</v>
      </c>
      <c r="E2632" s="34">
        <v>427</v>
      </c>
      <c r="F2632" s="34">
        <v>382</v>
      </c>
      <c r="G2632" s="34">
        <v>433</v>
      </c>
      <c r="H2632" s="34">
        <v>494</v>
      </c>
      <c r="I2632" s="34">
        <v>438</v>
      </c>
      <c r="J2632" s="34">
        <v>459</v>
      </c>
      <c r="K2632" s="34">
        <v>318</v>
      </c>
      <c r="L2632" s="34">
        <v>372</v>
      </c>
      <c r="M2632" s="34">
        <v>284</v>
      </c>
    </row>
    <row r="2633" spans="1:13" x14ac:dyDescent="0.2">
      <c r="A2633" s="34" t="s">
        <v>103527</v>
      </c>
      <c r="B2633" s="34">
        <v>318</v>
      </c>
      <c r="C2633" s="34">
        <v>274</v>
      </c>
      <c r="D2633" s="34">
        <v>297</v>
      </c>
      <c r="E2633" s="34">
        <v>288</v>
      </c>
      <c r="F2633" s="34">
        <v>294</v>
      </c>
      <c r="G2633" s="34">
        <v>272</v>
      </c>
      <c r="H2633" s="34">
        <v>340</v>
      </c>
      <c r="I2633" s="34">
        <v>292</v>
      </c>
      <c r="J2633" s="34">
        <v>288</v>
      </c>
      <c r="K2633" s="34">
        <v>268</v>
      </c>
      <c r="L2633" s="34">
        <v>272</v>
      </c>
      <c r="M2633" s="34">
        <v>197</v>
      </c>
    </row>
    <row r="2634" spans="1:13" x14ac:dyDescent="0.2">
      <c r="A2634" s="34" t="s">
        <v>103528</v>
      </c>
      <c r="B2634" s="34">
        <v>626</v>
      </c>
      <c r="C2634" s="34">
        <v>584</v>
      </c>
      <c r="D2634" s="34">
        <v>719</v>
      </c>
      <c r="E2634" s="34">
        <v>732</v>
      </c>
      <c r="F2634" s="34">
        <v>646</v>
      </c>
      <c r="G2634" s="34">
        <v>580</v>
      </c>
      <c r="H2634" s="34">
        <v>768</v>
      </c>
      <c r="I2634" s="34">
        <v>557</v>
      </c>
      <c r="J2634" s="34">
        <v>803</v>
      </c>
      <c r="K2634" s="34">
        <v>521</v>
      </c>
      <c r="L2634" s="34">
        <v>693</v>
      </c>
      <c r="M2634" s="34">
        <v>492</v>
      </c>
    </row>
    <row r="2635" spans="1:13" x14ac:dyDescent="0.2">
      <c r="A2635" s="34" t="s">
        <v>103529</v>
      </c>
      <c r="B2635" s="34">
        <v>324</v>
      </c>
      <c r="C2635" s="34">
        <v>385</v>
      </c>
      <c r="D2635" s="34">
        <v>310</v>
      </c>
      <c r="E2635" s="34">
        <v>359</v>
      </c>
      <c r="F2635" s="34">
        <v>286</v>
      </c>
      <c r="G2635" s="34">
        <v>309</v>
      </c>
      <c r="H2635" s="34">
        <v>399</v>
      </c>
      <c r="I2635" s="34">
        <v>337</v>
      </c>
      <c r="J2635" s="34">
        <v>311</v>
      </c>
      <c r="K2635" s="34">
        <v>309</v>
      </c>
      <c r="L2635" s="34">
        <v>311</v>
      </c>
      <c r="M2635" s="34">
        <v>330</v>
      </c>
    </row>
    <row r="2636" spans="1:13" x14ac:dyDescent="0.2">
      <c r="A2636" s="34" t="s">
        <v>103530</v>
      </c>
      <c r="B2636" s="34">
        <v>373</v>
      </c>
      <c r="C2636" s="34">
        <v>341</v>
      </c>
      <c r="D2636" s="34">
        <v>414</v>
      </c>
      <c r="E2636" s="34">
        <v>399</v>
      </c>
      <c r="F2636" s="34">
        <v>317</v>
      </c>
      <c r="G2636" s="34">
        <v>341</v>
      </c>
      <c r="H2636" s="34">
        <v>481</v>
      </c>
      <c r="I2636" s="34">
        <v>363</v>
      </c>
      <c r="J2636" s="34">
        <v>378</v>
      </c>
      <c r="K2636" s="34">
        <v>273</v>
      </c>
      <c r="L2636" s="34">
        <v>404</v>
      </c>
      <c r="M2636" s="34">
        <v>219</v>
      </c>
    </row>
    <row r="2637" spans="1:13" x14ac:dyDescent="0.2">
      <c r="A2637" s="34" t="s">
        <v>103531</v>
      </c>
      <c r="B2637" s="34">
        <v>482</v>
      </c>
      <c r="C2637" s="34">
        <v>555</v>
      </c>
      <c r="D2637" s="34">
        <v>460</v>
      </c>
      <c r="E2637" s="34">
        <v>494</v>
      </c>
      <c r="F2637" s="34">
        <v>451</v>
      </c>
      <c r="G2637" s="34">
        <v>457</v>
      </c>
      <c r="H2637" s="34">
        <v>464</v>
      </c>
      <c r="I2637" s="34">
        <v>480</v>
      </c>
      <c r="J2637" s="34">
        <v>491</v>
      </c>
      <c r="K2637" s="34">
        <v>367</v>
      </c>
      <c r="L2637" s="34">
        <v>450</v>
      </c>
      <c r="M2637" s="34">
        <v>366</v>
      </c>
    </row>
    <row r="2638" spans="1:13" x14ac:dyDescent="0.2">
      <c r="A2638" s="34" t="s">
        <v>103532</v>
      </c>
      <c r="B2638" s="34">
        <v>249</v>
      </c>
      <c r="C2638" s="34">
        <v>297</v>
      </c>
      <c r="D2638" s="34">
        <v>345</v>
      </c>
      <c r="E2638" s="34">
        <v>271</v>
      </c>
      <c r="F2638" s="34">
        <v>313</v>
      </c>
      <c r="G2638" s="34">
        <v>281</v>
      </c>
      <c r="H2638" s="34">
        <v>386</v>
      </c>
      <c r="I2638" s="34">
        <v>309</v>
      </c>
      <c r="J2638" s="34">
        <v>402</v>
      </c>
      <c r="K2638" s="34">
        <v>239</v>
      </c>
      <c r="L2638" s="34">
        <v>334</v>
      </c>
      <c r="M2638" s="34">
        <v>233</v>
      </c>
    </row>
    <row r="2639" spans="1:13" x14ac:dyDescent="0.2">
      <c r="A2639" s="34" t="s">
        <v>103533</v>
      </c>
      <c r="B2639" s="34">
        <v>308</v>
      </c>
      <c r="C2639" s="34">
        <v>399</v>
      </c>
      <c r="D2639" s="34">
        <v>339</v>
      </c>
      <c r="E2639" s="34">
        <v>333</v>
      </c>
      <c r="F2639" s="34">
        <v>300</v>
      </c>
      <c r="G2639" s="34">
        <v>339</v>
      </c>
      <c r="H2639" s="34">
        <v>415</v>
      </c>
      <c r="I2639" s="34">
        <v>341</v>
      </c>
      <c r="J2639" s="34">
        <v>408</v>
      </c>
      <c r="K2639" s="34">
        <v>314</v>
      </c>
      <c r="L2639" s="34">
        <v>336</v>
      </c>
      <c r="M2639" s="34">
        <v>303</v>
      </c>
    </row>
    <row r="2640" spans="1:13" x14ac:dyDescent="0.2">
      <c r="A2640" s="34" t="s">
        <v>103534</v>
      </c>
      <c r="B2640" s="34">
        <v>329</v>
      </c>
      <c r="C2640" s="34">
        <v>348</v>
      </c>
      <c r="D2640" s="34">
        <v>340</v>
      </c>
      <c r="E2640" s="34">
        <v>379</v>
      </c>
      <c r="F2640" s="34">
        <v>308</v>
      </c>
      <c r="G2640" s="34">
        <v>325</v>
      </c>
      <c r="H2640" s="34">
        <v>423</v>
      </c>
      <c r="I2640" s="34">
        <v>310</v>
      </c>
      <c r="J2640" s="34">
        <v>344</v>
      </c>
      <c r="K2640" s="34">
        <v>256</v>
      </c>
      <c r="L2640" s="34">
        <v>388</v>
      </c>
      <c r="M2640" s="34">
        <v>293</v>
      </c>
    </row>
    <row r="2641" spans="1:13" x14ac:dyDescent="0.2">
      <c r="A2641" s="34" t="s">
        <v>103535</v>
      </c>
      <c r="B2641" s="34">
        <v>356</v>
      </c>
      <c r="C2641" s="34">
        <v>456</v>
      </c>
      <c r="D2641" s="34">
        <v>490</v>
      </c>
      <c r="E2641" s="34">
        <v>511</v>
      </c>
      <c r="F2641" s="34">
        <v>492</v>
      </c>
      <c r="G2641" s="34">
        <v>399</v>
      </c>
      <c r="H2641" s="34">
        <v>531</v>
      </c>
      <c r="I2641" s="34">
        <v>430</v>
      </c>
      <c r="J2641" s="34">
        <v>529</v>
      </c>
      <c r="K2641" s="34">
        <v>364</v>
      </c>
      <c r="L2641" s="34">
        <v>436</v>
      </c>
      <c r="M2641" s="34">
        <v>294</v>
      </c>
    </row>
    <row r="2642" spans="1:13" x14ac:dyDescent="0.2">
      <c r="A2642" s="34" t="s">
        <v>103536</v>
      </c>
      <c r="B2642" s="34">
        <v>444</v>
      </c>
      <c r="C2642" s="34">
        <v>295</v>
      </c>
      <c r="D2642" s="34">
        <v>320</v>
      </c>
      <c r="E2642" s="34">
        <v>318</v>
      </c>
      <c r="F2642" s="34">
        <v>363</v>
      </c>
      <c r="G2642" s="34">
        <v>306</v>
      </c>
      <c r="H2642" s="34">
        <v>397</v>
      </c>
      <c r="I2642" s="34">
        <v>301</v>
      </c>
      <c r="J2642" s="34">
        <v>327</v>
      </c>
      <c r="K2642" s="34">
        <v>256</v>
      </c>
      <c r="L2642" s="34">
        <v>378</v>
      </c>
      <c r="M2642" s="34">
        <v>211</v>
      </c>
    </row>
    <row r="2643" spans="1:13" x14ac:dyDescent="0.2">
      <c r="A2643" s="34" t="s">
        <v>103537</v>
      </c>
      <c r="B2643" s="34">
        <v>451</v>
      </c>
      <c r="C2643" s="34">
        <v>467</v>
      </c>
      <c r="D2643" s="34">
        <v>527</v>
      </c>
      <c r="E2643" s="34">
        <v>481</v>
      </c>
      <c r="F2643" s="34">
        <v>495</v>
      </c>
      <c r="G2643" s="34">
        <v>421</v>
      </c>
      <c r="H2643" s="34">
        <v>546</v>
      </c>
      <c r="I2643" s="34">
        <v>459</v>
      </c>
      <c r="J2643" s="34">
        <v>522</v>
      </c>
      <c r="K2643" s="34">
        <v>379</v>
      </c>
      <c r="L2643" s="34">
        <v>462</v>
      </c>
      <c r="M2643" s="34">
        <v>377</v>
      </c>
    </row>
    <row r="2644" spans="1:13" x14ac:dyDescent="0.2">
      <c r="A2644" s="34" t="s">
        <v>103538</v>
      </c>
      <c r="B2644" s="34">
        <v>402</v>
      </c>
      <c r="C2644" s="34">
        <v>368</v>
      </c>
      <c r="D2644" s="34">
        <v>421</v>
      </c>
      <c r="E2644" s="34">
        <v>484</v>
      </c>
      <c r="F2644" s="34">
        <v>424</v>
      </c>
      <c r="G2644" s="34">
        <v>353</v>
      </c>
      <c r="H2644" s="34">
        <v>354</v>
      </c>
      <c r="I2644" s="34">
        <v>368</v>
      </c>
      <c r="J2644" s="34">
        <v>469</v>
      </c>
      <c r="K2644" s="34">
        <v>331</v>
      </c>
      <c r="L2644" s="34">
        <v>390</v>
      </c>
      <c r="M2644" s="34">
        <v>305</v>
      </c>
    </row>
    <row r="2645" spans="1:13" x14ac:dyDescent="0.2">
      <c r="A2645" s="34" t="s">
        <v>103539</v>
      </c>
      <c r="B2645" s="34">
        <v>618</v>
      </c>
      <c r="C2645" s="34">
        <v>570</v>
      </c>
      <c r="D2645" s="34">
        <v>546</v>
      </c>
      <c r="E2645" s="34">
        <v>641</v>
      </c>
      <c r="F2645" s="34">
        <v>533</v>
      </c>
      <c r="G2645" s="34">
        <v>551</v>
      </c>
      <c r="H2645" s="34">
        <v>521</v>
      </c>
      <c r="I2645" s="34">
        <v>547</v>
      </c>
      <c r="J2645" s="34">
        <v>561</v>
      </c>
      <c r="K2645" s="34">
        <v>456</v>
      </c>
      <c r="L2645" s="34">
        <v>596</v>
      </c>
      <c r="M2645" s="34">
        <v>463</v>
      </c>
    </row>
    <row r="2646" spans="1:13" x14ac:dyDescent="0.2">
      <c r="A2646" s="34" t="s">
        <v>103540</v>
      </c>
      <c r="B2646" s="34">
        <v>451</v>
      </c>
      <c r="C2646" s="34">
        <v>392</v>
      </c>
      <c r="D2646" s="34">
        <v>511</v>
      </c>
      <c r="E2646" s="34">
        <v>512</v>
      </c>
      <c r="F2646" s="34">
        <v>425</v>
      </c>
      <c r="G2646" s="34">
        <v>421</v>
      </c>
      <c r="H2646" s="34">
        <v>421</v>
      </c>
      <c r="I2646" s="34">
        <v>487</v>
      </c>
      <c r="J2646" s="34">
        <v>467</v>
      </c>
      <c r="K2646" s="34">
        <v>388</v>
      </c>
      <c r="L2646" s="34">
        <v>441</v>
      </c>
      <c r="M2646" s="34">
        <v>284</v>
      </c>
    </row>
    <row r="2647" spans="1:13" x14ac:dyDescent="0.2">
      <c r="A2647" s="34" t="s">
        <v>103541</v>
      </c>
      <c r="B2647" s="34">
        <v>318</v>
      </c>
      <c r="C2647" s="34">
        <v>314</v>
      </c>
      <c r="D2647" s="34">
        <v>302</v>
      </c>
      <c r="E2647" s="34">
        <v>350</v>
      </c>
      <c r="F2647" s="34">
        <v>211</v>
      </c>
      <c r="G2647" s="34">
        <v>290</v>
      </c>
      <c r="H2647" s="34">
        <v>341</v>
      </c>
      <c r="I2647" s="34">
        <v>312</v>
      </c>
      <c r="J2647" s="34">
        <v>277</v>
      </c>
      <c r="K2647" s="34">
        <v>237</v>
      </c>
      <c r="L2647" s="34">
        <v>316</v>
      </c>
      <c r="M2647" s="34">
        <v>293</v>
      </c>
    </row>
    <row r="2648" spans="1:13" x14ac:dyDescent="0.2">
      <c r="A2648" s="34" t="s">
        <v>103542</v>
      </c>
      <c r="B2648" s="34">
        <v>296</v>
      </c>
      <c r="C2648" s="34">
        <v>422</v>
      </c>
      <c r="D2648" s="34">
        <v>283</v>
      </c>
      <c r="E2648" s="34">
        <v>415</v>
      </c>
      <c r="F2648" s="34">
        <v>274</v>
      </c>
      <c r="G2648" s="34">
        <v>344</v>
      </c>
      <c r="H2648" s="34">
        <v>315</v>
      </c>
      <c r="I2648" s="34">
        <v>397</v>
      </c>
      <c r="J2648" s="34">
        <v>354</v>
      </c>
      <c r="K2648" s="34">
        <v>346</v>
      </c>
      <c r="L2648" s="34">
        <v>326</v>
      </c>
      <c r="M2648" s="34">
        <v>325</v>
      </c>
    </row>
    <row r="2649" spans="1:13" x14ac:dyDescent="0.2">
      <c r="A2649" s="34" t="s">
        <v>103543</v>
      </c>
      <c r="B2649" s="34">
        <v>631</v>
      </c>
      <c r="C2649" s="34">
        <v>472</v>
      </c>
      <c r="D2649" s="34">
        <v>504</v>
      </c>
      <c r="E2649" s="34">
        <v>511</v>
      </c>
      <c r="F2649" s="34">
        <v>512</v>
      </c>
      <c r="G2649" s="34">
        <v>407</v>
      </c>
      <c r="H2649" s="34">
        <v>518</v>
      </c>
      <c r="I2649" s="34">
        <v>464</v>
      </c>
      <c r="J2649" s="34">
        <v>511</v>
      </c>
      <c r="K2649" s="34">
        <v>429</v>
      </c>
      <c r="L2649" s="34">
        <v>501</v>
      </c>
      <c r="M2649" s="34">
        <v>364</v>
      </c>
    </row>
    <row r="2650" spans="1:13" x14ac:dyDescent="0.2">
      <c r="A2650" s="34" t="s">
        <v>103544</v>
      </c>
      <c r="B2650" s="34">
        <v>362</v>
      </c>
      <c r="C2650" s="34">
        <v>424</v>
      </c>
      <c r="D2650" s="34">
        <v>395</v>
      </c>
      <c r="E2650" s="34">
        <v>447</v>
      </c>
      <c r="F2650" s="34">
        <v>371</v>
      </c>
      <c r="G2650" s="34">
        <v>422</v>
      </c>
      <c r="H2650" s="34">
        <v>373</v>
      </c>
      <c r="I2650" s="34">
        <v>387</v>
      </c>
      <c r="J2650" s="34">
        <v>449</v>
      </c>
      <c r="K2650" s="34">
        <v>295</v>
      </c>
      <c r="L2650" s="34">
        <v>390</v>
      </c>
      <c r="M2650" s="34">
        <v>293</v>
      </c>
    </row>
    <row r="2651" spans="1:13" x14ac:dyDescent="0.2">
      <c r="A2651" s="34" t="s">
        <v>103545</v>
      </c>
      <c r="B2651" s="34">
        <v>289</v>
      </c>
      <c r="C2651" s="34">
        <v>295</v>
      </c>
      <c r="D2651" s="34">
        <v>342</v>
      </c>
      <c r="E2651" s="34">
        <v>293</v>
      </c>
      <c r="F2651" s="34">
        <v>225</v>
      </c>
      <c r="G2651" s="34">
        <v>251</v>
      </c>
      <c r="H2651" s="34">
        <v>373</v>
      </c>
      <c r="I2651" s="34">
        <v>258</v>
      </c>
      <c r="J2651" s="34">
        <v>249</v>
      </c>
      <c r="K2651" s="34">
        <v>252</v>
      </c>
      <c r="L2651" s="34">
        <v>274</v>
      </c>
      <c r="M2651" s="34">
        <v>182</v>
      </c>
    </row>
    <row r="2652" spans="1:13" x14ac:dyDescent="0.2">
      <c r="A2652" s="34" t="s">
        <v>103546</v>
      </c>
      <c r="B2652" s="34">
        <v>367</v>
      </c>
      <c r="C2652" s="34">
        <v>479</v>
      </c>
      <c r="D2652" s="34">
        <v>357</v>
      </c>
      <c r="E2652" s="34">
        <v>393</v>
      </c>
      <c r="F2652" s="34">
        <v>323</v>
      </c>
      <c r="G2652" s="34">
        <v>333</v>
      </c>
      <c r="H2652" s="34">
        <v>377</v>
      </c>
      <c r="I2652" s="34">
        <v>348</v>
      </c>
      <c r="J2652" s="34">
        <v>312</v>
      </c>
      <c r="K2652" s="34">
        <v>305</v>
      </c>
      <c r="L2652" s="34">
        <v>362</v>
      </c>
      <c r="M2652" s="34">
        <v>305</v>
      </c>
    </row>
    <row r="2653" spans="1:13" x14ac:dyDescent="0.2">
      <c r="A2653" s="34" t="s">
        <v>103547</v>
      </c>
      <c r="B2653" s="34">
        <v>296</v>
      </c>
      <c r="C2653" s="34">
        <v>280</v>
      </c>
      <c r="D2653" s="34">
        <v>331</v>
      </c>
      <c r="E2653" s="34">
        <v>303</v>
      </c>
      <c r="F2653" s="34">
        <v>296</v>
      </c>
      <c r="G2653" s="34">
        <v>259</v>
      </c>
      <c r="H2653" s="34">
        <v>388</v>
      </c>
      <c r="I2653" s="34">
        <v>266</v>
      </c>
      <c r="J2653" s="34">
        <v>243</v>
      </c>
      <c r="K2653" s="34">
        <v>204</v>
      </c>
      <c r="L2653" s="34">
        <v>328</v>
      </c>
      <c r="M2653" s="34">
        <v>198</v>
      </c>
    </row>
    <row r="2654" spans="1:13" x14ac:dyDescent="0.2">
      <c r="A2654" s="34" t="s">
        <v>103548</v>
      </c>
      <c r="B2654" s="34">
        <v>444</v>
      </c>
      <c r="C2654" s="34">
        <v>562</v>
      </c>
      <c r="D2654" s="34">
        <v>514</v>
      </c>
      <c r="E2654" s="34">
        <v>527</v>
      </c>
      <c r="F2654" s="34">
        <v>432</v>
      </c>
      <c r="G2654" s="34">
        <v>455</v>
      </c>
      <c r="H2654" s="34">
        <v>552</v>
      </c>
      <c r="I2654" s="34">
        <v>476</v>
      </c>
      <c r="J2654" s="34">
        <v>513</v>
      </c>
      <c r="K2654" s="34">
        <v>370</v>
      </c>
      <c r="L2654" s="34">
        <v>484</v>
      </c>
      <c r="M2654" s="34">
        <v>357</v>
      </c>
    </row>
    <row r="2655" spans="1:13" x14ac:dyDescent="0.2">
      <c r="A2655" s="34" t="s">
        <v>103549</v>
      </c>
      <c r="B2655" s="34">
        <v>358</v>
      </c>
      <c r="C2655" s="34">
        <v>347</v>
      </c>
      <c r="D2655" s="34">
        <v>393</v>
      </c>
      <c r="E2655" s="34">
        <v>373</v>
      </c>
      <c r="F2655" s="34">
        <v>253</v>
      </c>
      <c r="G2655" s="34">
        <v>328</v>
      </c>
      <c r="H2655" s="34">
        <v>343</v>
      </c>
      <c r="I2655" s="34">
        <v>363</v>
      </c>
      <c r="J2655" s="34">
        <v>351</v>
      </c>
      <c r="K2655" s="34">
        <v>314</v>
      </c>
      <c r="L2655" s="34">
        <v>252</v>
      </c>
      <c r="M2655" s="34">
        <v>279</v>
      </c>
    </row>
    <row r="2656" spans="1:13" x14ac:dyDescent="0.2">
      <c r="A2656" s="34" t="s">
        <v>103550</v>
      </c>
      <c r="B2656" s="34">
        <v>534</v>
      </c>
      <c r="C2656" s="34">
        <v>549</v>
      </c>
      <c r="D2656" s="34">
        <v>541</v>
      </c>
      <c r="E2656" s="34">
        <v>511</v>
      </c>
      <c r="F2656" s="34">
        <v>483</v>
      </c>
      <c r="G2656" s="34">
        <v>515</v>
      </c>
      <c r="H2656" s="34">
        <v>640</v>
      </c>
      <c r="I2656" s="34">
        <v>499</v>
      </c>
      <c r="J2656" s="34">
        <v>568</v>
      </c>
      <c r="K2656" s="34">
        <v>405</v>
      </c>
      <c r="L2656" s="34">
        <v>538</v>
      </c>
      <c r="M2656" s="34">
        <v>430</v>
      </c>
    </row>
    <row r="2657" spans="1:13" x14ac:dyDescent="0.2">
      <c r="A2657" s="34" t="s">
        <v>103551</v>
      </c>
      <c r="B2657" s="34">
        <v>193</v>
      </c>
      <c r="C2657" s="34">
        <v>227</v>
      </c>
      <c r="D2657" s="34">
        <v>170</v>
      </c>
      <c r="E2657" s="34">
        <v>230</v>
      </c>
      <c r="F2657" s="34">
        <v>161</v>
      </c>
      <c r="G2657" s="34">
        <v>208</v>
      </c>
      <c r="H2657" s="34">
        <v>244</v>
      </c>
      <c r="I2657" s="34">
        <v>230</v>
      </c>
      <c r="J2657" s="34">
        <v>195</v>
      </c>
      <c r="K2657" s="34">
        <v>179</v>
      </c>
      <c r="L2657" s="34">
        <v>227</v>
      </c>
      <c r="M2657" s="34">
        <v>206</v>
      </c>
    </row>
    <row r="2658" spans="1:13" x14ac:dyDescent="0.2">
      <c r="A2658" s="34" t="s">
        <v>103552</v>
      </c>
      <c r="B2658" s="34">
        <v>136</v>
      </c>
      <c r="C2658" s="34">
        <v>234</v>
      </c>
      <c r="D2658" s="34">
        <v>153</v>
      </c>
      <c r="E2658" s="34">
        <v>182</v>
      </c>
      <c r="F2658" s="34">
        <v>146</v>
      </c>
      <c r="G2658" s="34">
        <v>176</v>
      </c>
      <c r="H2658" s="34">
        <v>178</v>
      </c>
      <c r="I2658" s="34">
        <v>207</v>
      </c>
      <c r="J2658" s="34">
        <v>198</v>
      </c>
      <c r="K2658" s="34">
        <v>147</v>
      </c>
      <c r="L2658" s="34">
        <v>169</v>
      </c>
      <c r="M2658" s="34">
        <v>164</v>
      </c>
    </row>
    <row r="2659" spans="1:13" x14ac:dyDescent="0.2">
      <c r="A2659" s="34" t="s">
        <v>103553</v>
      </c>
      <c r="B2659" s="34">
        <v>388</v>
      </c>
      <c r="C2659" s="34">
        <v>407</v>
      </c>
      <c r="D2659" s="34">
        <v>425</v>
      </c>
      <c r="E2659" s="34">
        <v>402</v>
      </c>
      <c r="F2659" s="34">
        <v>379</v>
      </c>
      <c r="G2659" s="34">
        <v>394</v>
      </c>
      <c r="H2659" s="34">
        <v>392</v>
      </c>
      <c r="I2659" s="34">
        <v>412</v>
      </c>
      <c r="J2659" s="34">
        <v>484</v>
      </c>
      <c r="K2659" s="34">
        <v>356</v>
      </c>
      <c r="L2659" s="34">
        <v>383</v>
      </c>
      <c r="M2659" s="34">
        <v>310</v>
      </c>
    </row>
    <row r="2660" spans="1:13" x14ac:dyDescent="0.2">
      <c r="A2660" s="34" t="s">
        <v>103554</v>
      </c>
      <c r="B2660" s="34">
        <v>331</v>
      </c>
      <c r="C2660" s="34">
        <v>441</v>
      </c>
      <c r="D2660" s="34">
        <v>406</v>
      </c>
      <c r="E2660" s="34">
        <v>421</v>
      </c>
      <c r="F2660" s="34">
        <v>396</v>
      </c>
      <c r="G2660" s="34">
        <v>369</v>
      </c>
      <c r="H2660" s="34">
        <v>434</v>
      </c>
      <c r="I2660" s="34">
        <v>361</v>
      </c>
      <c r="J2660" s="34">
        <v>425</v>
      </c>
      <c r="K2660" s="34">
        <v>362</v>
      </c>
      <c r="L2660" s="34">
        <v>446</v>
      </c>
      <c r="M2660" s="34">
        <v>342</v>
      </c>
    </row>
    <row r="2661" spans="1:13" x14ac:dyDescent="0.2">
      <c r="A2661" s="34" t="s">
        <v>103555</v>
      </c>
      <c r="B2661" s="34">
        <v>333</v>
      </c>
      <c r="C2661" s="34">
        <v>309</v>
      </c>
      <c r="D2661" s="34">
        <v>450</v>
      </c>
      <c r="E2661" s="34">
        <v>426</v>
      </c>
      <c r="F2661" s="34">
        <v>420</v>
      </c>
      <c r="G2661" s="34">
        <v>365</v>
      </c>
      <c r="H2661" s="34">
        <v>357</v>
      </c>
      <c r="I2661" s="34">
        <v>386</v>
      </c>
      <c r="J2661" s="34">
        <v>413</v>
      </c>
      <c r="K2661" s="34">
        <v>310</v>
      </c>
      <c r="L2661" s="34">
        <v>371</v>
      </c>
      <c r="M2661" s="34">
        <v>308</v>
      </c>
    </row>
    <row r="2662" spans="1:13" x14ac:dyDescent="0.2">
      <c r="A2662" s="34" t="s">
        <v>103556</v>
      </c>
      <c r="B2662" s="34">
        <v>387</v>
      </c>
      <c r="C2662" s="34">
        <v>410</v>
      </c>
      <c r="D2662" s="34">
        <v>532</v>
      </c>
      <c r="E2662" s="34">
        <v>450</v>
      </c>
      <c r="F2662" s="34">
        <v>413</v>
      </c>
      <c r="G2662" s="34">
        <v>371</v>
      </c>
      <c r="H2662" s="34">
        <v>422</v>
      </c>
      <c r="I2662" s="34">
        <v>408</v>
      </c>
      <c r="J2662" s="34">
        <v>429</v>
      </c>
      <c r="K2662" s="34">
        <v>341</v>
      </c>
      <c r="L2662" s="34">
        <v>403</v>
      </c>
      <c r="M2662" s="34">
        <v>308</v>
      </c>
    </row>
    <row r="2663" spans="1:13" x14ac:dyDescent="0.2">
      <c r="A2663" s="34" t="s">
        <v>103557</v>
      </c>
      <c r="B2663" s="34">
        <v>336</v>
      </c>
      <c r="C2663" s="34">
        <v>342</v>
      </c>
      <c r="D2663" s="34">
        <v>456</v>
      </c>
      <c r="E2663" s="34">
        <v>359</v>
      </c>
      <c r="F2663" s="34">
        <v>372</v>
      </c>
      <c r="G2663" s="34">
        <v>390</v>
      </c>
      <c r="H2663" s="34">
        <v>406</v>
      </c>
      <c r="I2663" s="34">
        <v>449</v>
      </c>
      <c r="J2663" s="34">
        <v>445</v>
      </c>
      <c r="K2663" s="34">
        <v>316</v>
      </c>
      <c r="L2663" s="34">
        <v>354</v>
      </c>
      <c r="M2663" s="34">
        <v>284</v>
      </c>
    </row>
    <row r="2664" spans="1:13" x14ac:dyDescent="0.2">
      <c r="A2664" s="34" t="s">
        <v>103558</v>
      </c>
      <c r="B2664" s="34">
        <v>178</v>
      </c>
      <c r="C2664" s="34">
        <v>180</v>
      </c>
      <c r="D2664" s="34">
        <v>164</v>
      </c>
      <c r="E2664" s="34">
        <v>194</v>
      </c>
      <c r="F2664" s="34">
        <v>169</v>
      </c>
      <c r="G2664" s="34">
        <v>148</v>
      </c>
      <c r="H2664" s="34">
        <v>229</v>
      </c>
      <c r="I2664" s="34">
        <v>125</v>
      </c>
      <c r="J2664" s="34">
        <v>246</v>
      </c>
      <c r="K2664" s="34">
        <v>130</v>
      </c>
      <c r="L2664" s="34">
        <v>182</v>
      </c>
      <c r="M2664" s="34">
        <v>127</v>
      </c>
    </row>
    <row r="2665" spans="1:13" x14ac:dyDescent="0.2">
      <c r="A2665" s="34" t="s">
        <v>103559</v>
      </c>
      <c r="B2665" s="34">
        <v>473</v>
      </c>
      <c r="C2665" s="34">
        <v>608</v>
      </c>
      <c r="D2665" s="34">
        <v>677</v>
      </c>
      <c r="E2665" s="34">
        <v>700</v>
      </c>
      <c r="F2665" s="34">
        <v>637</v>
      </c>
      <c r="G2665" s="34">
        <v>622</v>
      </c>
      <c r="H2665" s="34">
        <v>548</v>
      </c>
      <c r="I2665" s="34">
        <v>688</v>
      </c>
      <c r="J2665" s="34">
        <v>623</v>
      </c>
      <c r="K2665" s="34">
        <v>589</v>
      </c>
      <c r="L2665" s="34">
        <v>541</v>
      </c>
      <c r="M2665" s="34">
        <v>501</v>
      </c>
    </row>
    <row r="2666" spans="1:13" x14ac:dyDescent="0.2">
      <c r="A2666" s="34" t="s">
        <v>103560</v>
      </c>
      <c r="B2666" s="34">
        <v>436</v>
      </c>
      <c r="C2666" s="34">
        <v>521</v>
      </c>
      <c r="D2666" s="34">
        <v>458</v>
      </c>
      <c r="E2666" s="34">
        <v>436</v>
      </c>
      <c r="F2666" s="34">
        <v>429</v>
      </c>
      <c r="G2666" s="34">
        <v>466</v>
      </c>
      <c r="H2666" s="34">
        <v>517</v>
      </c>
      <c r="I2666" s="34">
        <v>437</v>
      </c>
      <c r="J2666" s="34">
        <v>407</v>
      </c>
      <c r="K2666" s="34">
        <v>371</v>
      </c>
      <c r="L2666" s="34">
        <v>484</v>
      </c>
      <c r="M2666" s="34">
        <v>314</v>
      </c>
    </row>
    <row r="2667" spans="1:13" x14ac:dyDescent="0.2">
      <c r="A2667" s="34" t="s">
        <v>103561</v>
      </c>
      <c r="B2667" s="34">
        <v>1192</v>
      </c>
      <c r="C2667" s="34">
        <v>1010</v>
      </c>
      <c r="D2667" s="34">
        <v>1176</v>
      </c>
      <c r="E2667" s="34">
        <v>1092</v>
      </c>
      <c r="F2667" s="34">
        <v>1118</v>
      </c>
      <c r="G2667" s="34">
        <v>982</v>
      </c>
      <c r="H2667" s="34">
        <v>1246</v>
      </c>
      <c r="I2667" s="34">
        <v>968</v>
      </c>
      <c r="J2667" s="34">
        <v>1261</v>
      </c>
      <c r="K2667" s="34">
        <v>881</v>
      </c>
      <c r="L2667" s="34">
        <v>1062</v>
      </c>
      <c r="M2667" s="34">
        <v>799</v>
      </c>
    </row>
    <row r="2668" spans="1:13" x14ac:dyDescent="0.2">
      <c r="A2668" s="34" t="s">
        <v>103562</v>
      </c>
      <c r="B2668" s="34">
        <v>333</v>
      </c>
      <c r="C2668" s="34">
        <v>264</v>
      </c>
      <c r="D2668" s="34">
        <v>266</v>
      </c>
      <c r="E2668" s="34">
        <v>274</v>
      </c>
      <c r="F2668" s="34">
        <v>276</v>
      </c>
      <c r="G2668" s="34">
        <v>200</v>
      </c>
      <c r="H2668" s="34">
        <v>299</v>
      </c>
      <c r="I2668" s="34">
        <v>249</v>
      </c>
      <c r="J2668" s="34">
        <v>324</v>
      </c>
      <c r="K2668" s="34">
        <v>208</v>
      </c>
      <c r="L2668" s="34">
        <v>309</v>
      </c>
      <c r="M2668" s="34">
        <v>185</v>
      </c>
    </row>
    <row r="2669" spans="1:13" x14ac:dyDescent="0.2">
      <c r="A2669" s="34" t="s">
        <v>103563</v>
      </c>
      <c r="B2669" s="34">
        <v>168</v>
      </c>
      <c r="C2669" s="34">
        <v>288</v>
      </c>
      <c r="D2669" s="34">
        <v>155</v>
      </c>
      <c r="E2669" s="34">
        <v>268</v>
      </c>
      <c r="F2669" s="34">
        <v>179</v>
      </c>
      <c r="G2669" s="34">
        <v>250</v>
      </c>
      <c r="H2669" s="34">
        <v>247</v>
      </c>
      <c r="I2669" s="34">
        <v>247</v>
      </c>
      <c r="J2669" s="34">
        <v>212</v>
      </c>
      <c r="K2669" s="34">
        <v>196</v>
      </c>
      <c r="L2669" s="34">
        <v>183</v>
      </c>
      <c r="M2669" s="34">
        <v>180</v>
      </c>
    </row>
    <row r="2670" spans="1:13" x14ac:dyDescent="0.2">
      <c r="A2670" s="34" t="s">
        <v>103564</v>
      </c>
      <c r="B2670" s="34">
        <v>379</v>
      </c>
      <c r="C2670" s="34">
        <v>388</v>
      </c>
      <c r="D2670" s="34">
        <v>296</v>
      </c>
      <c r="E2670" s="34">
        <v>384</v>
      </c>
      <c r="F2670" s="34">
        <v>352</v>
      </c>
      <c r="G2670" s="34">
        <v>285</v>
      </c>
      <c r="H2670" s="34">
        <v>429</v>
      </c>
      <c r="I2670" s="34">
        <v>334</v>
      </c>
      <c r="J2670" s="34">
        <v>392</v>
      </c>
      <c r="K2670" s="34">
        <v>252</v>
      </c>
      <c r="L2670" s="34">
        <v>400</v>
      </c>
      <c r="M2670" s="34">
        <v>317</v>
      </c>
    </row>
    <row r="2671" spans="1:13" x14ac:dyDescent="0.2">
      <c r="A2671" s="34" t="s">
        <v>103565</v>
      </c>
      <c r="B2671" s="34">
        <v>488</v>
      </c>
      <c r="C2671" s="34">
        <v>372</v>
      </c>
      <c r="D2671" s="34">
        <v>272</v>
      </c>
      <c r="E2671" s="34">
        <v>317</v>
      </c>
      <c r="F2671" s="34">
        <v>272</v>
      </c>
      <c r="G2671" s="34">
        <v>313</v>
      </c>
      <c r="H2671" s="34">
        <v>360</v>
      </c>
      <c r="I2671" s="34">
        <v>312</v>
      </c>
      <c r="J2671" s="34">
        <v>304</v>
      </c>
      <c r="K2671" s="34">
        <v>278</v>
      </c>
      <c r="L2671" s="34">
        <v>324</v>
      </c>
      <c r="M2671" s="34">
        <v>267</v>
      </c>
    </row>
    <row r="2672" spans="1:13" x14ac:dyDescent="0.2">
      <c r="A2672" s="34" t="s">
        <v>103566</v>
      </c>
      <c r="B2672" s="34">
        <v>210</v>
      </c>
      <c r="C2672" s="34">
        <v>227</v>
      </c>
      <c r="D2672" s="34">
        <v>223</v>
      </c>
      <c r="E2672" s="34">
        <v>241</v>
      </c>
      <c r="F2672" s="34">
        <v>236</v>
      </c>
      <c r="G2672" s="34">
        <v>199</v>
      </c>
      <c r="H2672" s="34">
        <v>301</v>
      </c>
      <c r="I2672" s="34">
        <v>186</v>
      </c>
      <c r="J2672" s="34">
        <v>256</v>
      </c>
      <c r="K2672" s="34">
        <v>195</v>
      </c>
      <c r="L2672" s="34">
        <v>262</v>
      </c>
      <c r="M2672" s="34">
        <v>180</v>
      </c>
    </row>
    <row r="2673" spans="1:13" x14ac:dyDescent="0.2">
      <c r="A2673" s="34" t="s">
        <v>103567</v>
      </c>
      <c r="B2673" s="34">
        <v>242</v>
      </c>
      <c r="C2673" s="34">
        <v>254</v>
      </c>
      <c r="D2673" s="34">
        <v>260</v>
      </c>
      <c r="E2673" s="34">
        <v>241</v>
      </c>
      <c r="F2673" s="34">
        <v>228</v>
      </c>
      <c r="G2673" s="34">
        <v>248</v>
      </c>
      <c r="H2673" s="34">
        <v>209</v>
      </c>
      <c r="I2673" s="34">
        <v>257</v>
      </c>
      <c r="J2673" s="34">
        <v>261</v>
      </c>
      <c r="K2673" s="34">
        <v>194</v>
      </c>
      <c r="L2673" s="34">
        <v>225</v>
      </c>
      <c r="M2673" s="34">
        <v>214</v>
      </c>
    </row>
    <row r="2674" spans="1:13" x14ac:dyDescent="0.2">
      <c r="A2674" s="34" t="s">
        <v>103568</v>
      </c>
      <c r="B2674" s="34">
        <v>255</v>
      </c>
      <c r="C2674" s="34">
        <v>287</v>
      </c>
      <c r="D2674" s="34">
        <v>274</v>
      </c>
      <c r="E2674" s="34">
        <v>301</v>
      </c>
      <c r="F2674" s="34">
        <v>299</v>
      </c>
      <c r="G2674" s="34">
        <v>272</v>
      </c>
      <c r="H2674" s="34">
        <v>325</v>
      </c>
      <c r="I2674" s="34">
        <v>287</v>
      </c>
      <c r="J2674" s="34">
        <v>290</v>
      </c>
      <c r="K2674" s="34">
        <v>243</v>
      </c>
      <c r="L2674" s="34">
        <v>286</v>
      </c>
      <c r="M2674" s="34">
        <v>214</v>
      </c>
    </row>
    <row r="2675" spans="1:13" x14ac:dyDescent="0.2">
      <c r="A2675" s="34" t="s">
        <v>103569</v>
      </c>
      <c r="B2675" s="34">
        <v>222</v>
      </c>
      <c r="C2675" s="34">
        <v>179</v>
      </c>
      <c r="D2675" s="34">
        <v>252</v>
      </c>
      <c r="E2675" s="34">
        <v>217</v>
      </c>
      <c r="F2675" s="34">
        <v>181</v>
      </c>
      <c r="G2675" s="34">
        <v>152</v>
      </c>
      <c r="H2675" s="34">
        <v>224</v>
      </c>
      <c r="I2675" s="34">
        <v>173</v>
      </c>
      <c r="J2675" s="34">
        <v>176</v>
      </c>
      <c r="K2675" s="34">
        <v>117</v>
      </c>
      <c r="L2675" s="34">
        <v>203</v>
      </c>
      <c r="M2675" s="34">
        <v>117</v>
      </c>
    </row>
    <row r="2676" spans="1:13" x14ac:dyDescent="0.2">
      <c r="A2676" s="34" t="s">
        <v>103570</v>
      </c>
      <c r="B2676" s="34">
        <v>255</v>
      </c>
      <c r="C2676" s="34">
        <v>225</v>
      </c>
      <c r="D2676" s="34">
        <v>276</v>
      </c>
      <c r="E2676" s="34">
        <v>243</v>
      </c>
      <c r="F2676" s="34">
        <v>233</v>
      </c>
      <c r="G2676" s="34">
        <v>178</v>
      </c>
      <c r="H2676" s="34">
        <v>282</v>
      </c>
      <c r="I2676" s="34">
        <v>243</v>
      </c>
      <c r="J2676" s="34">
        <v>288</v>
      </c>
      <c r="K2676" s="34">
        <v>171</v>
      </c>
      <c r="L2676" s="34">
        <v>205</v>
      </c>
      <c r="M2676" s="34">
        <v>184</v>
      </c>
    </row>
    <row r="2677" spans="1:13" x14ac:dyDescent="0.2">
      <c r="A2677" s="34" t="s">
        <v>103571</v>
      </c>
      <c r="B2677" s="34">
        <v>221</v>
      </c>
      <c r="C2677" s="34">
        <v>209</v>
      </c>
      <c r="D2677" s="34">
        <v>198</v>
      </c>
      <c r="E2677" s="34">
        <v>265</v>
      </c>
      <c r="F2677" s="34">
        <v>198</v>
      </c>
      <c r="G2677" s="34">
        <v>192</v>
      </c>
      <c r="H2677" s="34">
        <v>238</v>
      </c>
      <c r="I2677" s="34">
        <v>201</v>
      </c>
      <c r="J2677" s="34">
        <v>203</v>
      </c>
      <c r="K2677" s="34">
        <v>152</v>
      </c>
      <c r="L2677" s="34">
        <v>195</v>
      </c>
      <c r="M2677" s="34">
        <v>164</v>
      </c>
    </row>
    <row r="2678" spans="1:13" x14ac:dyDescent="0.2">
      <c r="A2678" s="34" t="s">
        <v>103572</v>
      </c>
      <c r="B2678" s="34">
        <v>288</v>
      </c>
      <c r="C2678" s="34">
        <v>193</v>
      </c>
      <c r="D2678" s="34">
        <v>239</v>
      </c>
      <c r="E2678" s="34">
        <v>265</v>
      </c>
      <c r="F2678" s="34">
        <v>198</v>
      </c>
      <c r="G2678" s="34">
        <v>190</v>
      </c>
      <c r="H2678" s="34">
        <v>245</v>
      </c>
      <c r="I2678" s="34">
        <v>241</v>
      </c>
      <c r="J2678" s="34">
        <v>284</v>
      </c>
      <c r="K2678" s="34">
        <v>172</v>
      </c>
      <c r="L2678" s="34">
        <v>254</v>
      </c>
      <c r="M2678" s="34">
        <v>163</v>
      </c>
    </row>
    <row r="2679" spans="1:13" x14ac:dyDescent="0.2">
      <c r="A2679" s="34" t="s">
        <v>103573</v>
      </c>
      <c r="B2679" s="34">
        <v>286</v>
      </c>
      <c r="C2679" s="34">
        <v>304</v>
      </c>
      <c r="D2679" s="34">
        <v>282</v>
      </c>
      <c r="E2679" s="34">
        <v>317</v>
      </c>
      <c r="F2679" s="34">
        <v>317</v>
      </c>
      <c r="G2679" s="34">
        <v>256</v>
      </c>
      <c r="H2679" s="34">
        <v>303</v>
      </c>
      <c r="I2679" s="34">
        <v>286</v>
      </c>
      <c r="J2679" s="34">
        <v>266</v>
      </c>
      <c r="K2679" s="34">
        <v>228</v>
      </c>
      <c r="L2679" s="34">
        <v>356</v>
      </c>
      <c r="M2679" s="34">
        <v>223</v>
      </c>
    </row>
    <row r="2680" spans="1:13" x14ac:dyDescent="0.2">
      <c r="A2680" s="34" t="s">
        <v>103574</v>
      </c>
      <c r="B2680" s="34">
        <v>481</v>
      </c>
      <c r="C2680" s="34">
        <v>505</v>
      </c>
      <c r="D2680" s="34">
        <v>583</v>
      </c>
      <c r="E2680" s="34">
        <v>561</v>
      </c>
      <c r="F2680" s="34">
        <v>453</v>
      </c>
      <c r="G2680" s="34">
        <v>491</v>
      </c>
      <c r="H2680" s="34">
        <v>549</v>
      </c>
      <c r="I2680" s="34">
        <v>561</v>
      </c>
      <c r="J2680" s="34">
        <v>612</v>
      </c>
      <c r="K2680" s="34">
        <v>467</v>
      </c>
      <c r="L2680" s="34">
        <v>486</v>
      </c>
      <c r="M2680" s="34">
        <v>437</v>
      </c>
    </row>
    <row r="2681" spans="1:13" x14ac:dyDescent="0.2">
      <c r="A2681" s="34" t="s">
        <v>103575</v>
      </c>
      <c r="B2681" s="34">
        <v>372</v>
      </c>
      <c r="C2681" s="34">
        <v>403</v>
      </c>
      <c r="D2681" s="34">
        <v>460</v>
      </c>
      <c r="E2681" s="34">
        <v>385</v>
      </c>
      <c r="F2681" s="34">
        <v>427</v>
      </c>
      <c r="G2681" s="34">
        <v>366</v>
      </c>
      <c r="H2681" s="34">
        <v>429</v>
      </c>
      <c r="I2681" s="34">
        <v>391</v>
      </c>
      <c r="J2681" s="34">
        <v>479</v>
      </c>
      <c r="K2681" s="34">
        <v>336</v>
      </c>
      <c r="L2681" s="34">
        <v>458</v>
      </c>
      <c r="M2681" s="34">
        <v>284</v>
      </c>
    </row>
    <row r="2682" spans="1:13" x14ac:dyDescent="0.2">
      <c r="A2682" s="34" t="s">
        <v>103576</v>
      </c>
      <c r="B2682" s="34">
        <v>906</v>
      </c>
      <c r="C2682" s="34">
        <v>884</v>
      </c>
      <c r="D2682" s="34">
        <v>1019</v>
      </c>
      <c r="E2682" s="34">
        <v>1044</v>
      </c>
      <c r="F2682" s="34">
        <v>848</v>
      </c>
      <c r="G2682" s="34">
        <v>752</v>
      </c>
      <c r="H2682" s="34">
        <v>993</v>
      </c>
      <c r="I2682" s="34">
        <v>862</v>
      </c>
      <c r="J2682" s="34">
        <v>1046</v>
      </c>
      <c r="K2682" s="34">
        <v>682</v>
      </c>
      <c r="L2682" s="34">
        <v>921</v>
      </c>
      <c r="M2682" s="34">
        <v>768</v>
      </c>
    </row>
    <row r="2683" spans="1:13" x14ac:dyDescent="0.2">
      <c r="A2683" s="34" t="s">
        <v>103577</v>
      </c>
      <c r="B2683" s="34">
        <v>328</v>
      </c>
      <c r="C2683" s="34">
        <v>377</v>
      </c>
      <c r="D2683" s="34">
        <v>332</v>
      </c>
      <c r="E2683" s="34">
        <v>313</v>
      </c>
      <c r="F2683" s="34">
        <v>358</v>
      </c>
      <c r="G2683" s="34">
        <v>300</v>
      </c>
      <c r="H2683" s="34">
        <v>295</v>
      </c>
      <c r="I2683" s="34">
        <v>323</v>
      </c>
      <c r="J2683" s="34">
        <v>341</v>
      </c>
      <c r="K2683" s="34">
        <v>258</v>
      </c>
      <c r="L2683" s="34">
        <v>334</v>
      </c>
      <c r="M2683" s="34">
        <v>255</v>
      </c>
    </row>
    <row r="2684" spans="1:13" x14ac:dyDescent="0.2">
      <c r="A2684" s="34" t="s">
        <v>103578</v>
      </c>
      <c r="B2684" s="34">
        <v>245</v>
      </c>
      <c r="C2684" s="34">
        <v>225</v>
      </c>
      <c r="D2684" s="34">
        <v>205</v>
      </c>
      <c r="E2684" s="34">
        <v>255</v>
      </c>
      <c r="F2684" s="34">
        <v>187</v>
      </c>
      <c r="G2684" s="34">
        <v>254</v>
      </c>
      <c r="H2684" s="34">
        <v>248</v>
      </c>
      <c r="I2684" s="34">
        <v>199</v>
      </c>
      <c r="J2684" s="34">
        <v>166</v>
      </c>
      <c r="K2684" s="34">
        <v>154</v>
      </c>
      <c r="L2684" s="34">
        <v>209</v>
      </c>
      <c r="M2684" s="34">
        <v>139</v>
      </c>
    </row>
    <row r="2685" spans="1:13" x14ac:dyDescent="0.2">
      <c r="A2685" s="34" t="s">
        <v>103579</v>
      </c>
      <c r="B2685" s="34">
        <v>573</v>
      </c>
      <c r="C2685" s="34">
        <v>636</v>
      </c>
      <c r="D2685" s="34">
        <v>670</v>
      </c>
      <c r="E2685" s="34">
        <v>687</v>
      </c>
      <c r="F2685" s="34">
        <v>555</v>
      </c>
      <c r="G2685" s="34">
        <v>550</v>
      </c>
      <c r="H2685" s="34">
        <v>702</v>
      </c>
      <c r="I2685" s="34">
        <v>645</v>
      </c>
      <c r="J2685" s="34">
        <v>642</v>
      </c>
      <c r="K2685" s="34">
        <v>521</v>
      </c>
      <c r="L2685" s="34">
        <v>660</v>
      </c>
      <c r="M2685" s="34">
        <v>543</v>
      </c>
    </row>
    <row r="2686" spans="1:13" x14ac:dyDescent="0.2">
      <c r="A2686" s="34" t="s">
        <v>103580</v>
      </c>
      <c r="B2686" s="34">
        <v>236</v>
      </c>
      <c r="C2686" s="34">
        <v>331</v>
      </c>
      <c r="D2686" s="34">
        <v>250</v>
      </c>
      <c r="E2686" s="34">
        <v>348</v>
      </c>
      <c r="F2686" s="34">
        <v>289</v>
      </c>
      <c r="G2686" s="34">
        <v>261</v>
      </c>
      <c r="H2686" s="34">
        <v>291</v>
      </c>
      <c r="I2686" s="34">
        <v>349</v>
      </c>
      <c r="J2686" s="34">
        <v>254</v>
      </c>
      <c r="K2686" s="34">
        <v>285</v>
      </c>
      <c r="L2686" s="34">
        <v>263</v>
      </c>
      <c r="M2686" s="34">
        <v>229</v>
      </c>
    </row>
    <row r="2687" spans="1:13" x14ac:dyDescent="0.2">
      <c r="A2687" s="34" t="s">
        <v>103581</v>
      </c>
      <c r="B2687" s="34">
        <v>244</v>
      </c>
      <c r="C2687" s="34">
        <v>232</v>
      </c>
      <c r="D2687" s="34">
        <v>211</v>
      </c>
      <c r="E2687" s="34">
        <v>291</v>
      </c>
      <c r="F2687" s="34">
        <v>217</v>
      </c>
      <c r="G2687" s="34">
        <v>287</v>
      </c>
      <c r="H2687" s="34">
        <v>271</v>
      </c>
      <c r="I2687" s="34">
        <v>279</v>
      </c>
      <c r="J2687" s="34">
        <v>278</v>
      </c>
      <c r="K2687" s="34">
        <v>224</v>
      </c>
      <c r="L2687" s="34">
        <v>258</v>
      </c>
      <c r="M2687" s="34">
        <v>191</v>
      </c>
    </row>
    <row r="2688" spans="1:13" x14ac:dyDescent="0.2">
      <c r="A2688" s="34" t="s">
        <v>103582</v>
      </c>
      <c r="B2688" s="34">
        <v>259</v>
      </c>
      <c r="C2688" s="34">
        <v>226</v>
      </c>
      <c r="D2688" s="34">
        <v>308</v>
      </c>
      <c r="E2688" s="34">
        <v>279</v>
      </c>
      <c r="F2688" s="34">
        <v>214</v>
      </c>
      <c r="G2688" s="34">
        <v>182</v>
      </c>
      <c r="H2688" s="34">
        <v>242</v>
      </c>
      <c r="I2688" s="34">
        <v>230</v>
      </c>
      <c r="J2688" s="34">
        <v>264</v>
      </c>
      <c r="K2688" s="34">
        <v>188</v>
      </c>
      <c r="L2688" s="34">
        <v>247</v>
      </c>
      <c r="M2688" s="34">
        <v>188</v>
      </c>
    </row>
    <row r="2689" spans="1:13" x14ac:dyDescent="0.2">
      <c r="A2689" s="34" t="s">
        <v>103583</v>
      </c>
      <c r="B2689" s="34">
        <v>151</v>
      </c>
      <c r="C2689" s="34">
        <v>162</v>
      </c>
      <c r="D2689" s="34">
        <v>167</v>
      </c>
      <c r="E2689" s="34">
        <v>167</v>
      </c>
      <c r="F2689" s="34">
        <v>99</v>
      </c>
      <c r="G2689" s="34">
        <v>120</v>
      </c>
      <c r="H2689" s="34">
        <v>124</v>
      </c>
      <c r="I2689" s="34">
        <v>172</v>
      </c>
      <c r="J2689" s="34">
        <v>133</v>
      </c>
      <c r="K2689" s="34">
        <v>127</v>
      </c>
      <c r="L2689" s="34">
        <v>143</v>
      </c>
      <c r="M2689" s="34">
        <v>118</v>
      </c>
    </row>
    <row r="2690" spans="1:13" x14ac:dyDescent="0.2">
      <c r="A2690" s="34" t="s">
        <v>103584</v>
      </c>
      <c r="B2690" s="34">
        <v>229</v>
      </c>
      <c r="C2690" s="34">
        <v>217</v>
      </c>
      <c r="D2690" s="34">
        <v>211</v>
      </c>
      <c r="E2690" s="34">
        <v>259</v>
      </c>
      <c r="F2690" s="34">
        <v>180</v>
      </c>
      <c r="G2690" s="34">
        <v>183</v>
      </c>
      <c r="H2690" s="34">
        <v>215</v>
      </c>
      <c r="I2690" s="34">
        <v>238</v>
      </c>
      <c r="J2690" s="34">
        <v>241</v>
      </c>
      <c r="K2690" s="34">
        <v>161</v>
      </c>
      <c r="L2690" s="34">
        <v>206</v>
      </c>
      <c r="M2690" s="34">
        <v>149</v>
      </c>
    </row>
    <row r="2691" spans="1:13" x14ac:dyDescent="0.2">
      <c r="A2691" s="34" t="s">
        <v>103585</v>
      </c>
      <c r="B2691" s="34">
        <v>378</v>
      </c>
      <c r="C2691" s="34">
        <v>399</v>
      </c>
      <c r="D2691" s="34">
        <v>444</v>
      </c>
      <c r="E2691" s="34">
        <v>437</v>
      </c>
      <c r="F2691" s="34">
        <v>435</v>
      </c>
      <c r="G2691" s="34">
        <v>358</v>
      </c>
      <c r="H2691" s="34">
        <v>457</v>
      </c>
      <c r="I2691" s="34">
        <v>465</v>
      </c>
      <c r="J2691" s="34">
        <v>483</v>
      </c>
      <c r="K2691" s="34">
        <v>350</v>
      </c>
      <c r="L2691" s="34">
        <v>478</v>
      </c>
      <c r="M2691" s="34">
        <v>311</v>
      </c>
    </row>
    <row r="2692" spans="1:13" x14ac:dyDescent="0.2">
      <c r="A2692" s="34" t="s">
        <v>103586</v>
      </c>
      <c r="B2692" s="34">
        <v>629</v>
      </c>
      <c r="C2692" s="34">
        <v>604</v>
      </c>
      <c r="D2692" s="34">
        <v>703</v>
      </c>
      <c r="E2692" s="34">
        <v>609</v>
      </c>
      <c r="F2692" s="34">
        <v>689</v>
      </c>
      <c r="G2692" s="34">
        <v>590</v>
      </c>
      <c r="H2692" s="34">
        <v>792</v>
      </c>
      <c r="I2692" s="34">
        <v>649</v>
      </c>
      <c r="J2692" s="34">
        <v>694</v>
      </c>
      <c r="K2692" s="34">
        <v>527</v>
      </c>
      <c r="L2692" s="34">
        <v>678</v>
      </c>
      <c r="M2692" s="34">
        <v>480</v>
      </c>
    </row>
    <row r="2693" spans="1:13" x14ac:dyDescent="0.2">
      <c r="A2693" s="34" t="s">
        <v>103587</v>
      </c>
      <c r="B2693" s="34">
        <v>411</v>
      </c>
      <c r="C2693" s="34">
        <v>528</v>
      </c>
      <c r="D2693" s="34">
        <v>467</v>
      </c>
      <c r="E2693" s="34">
        <v>474</v>
      </c>
      <c r="F2693" s="34">
        <v>462</v>
      </c>
      <c r="G2693" s="34">
        <v>437</v>
      </c>
      <c r="H2693" s="34">
        <v>574</v>
      </c>
      <c r="I2693" s="34">
        <v>463</v>
      </c>
      <c r="J2693" s="34">
        <v>539</v>
      </c>
      <c r="K2693" s="34">
        <v>411</v>
      </c>
      <c r="L2693" s="34">
        <v>473</v>
      </c>
      <c r="M2693" s="34">
        <v>379</v>
      </c>
    </row>
    <row r="2694" spans="1:13" x14ac:dyDescent="0.2">
      <c r="A2694" s="34" t="s">
        <v>103588</v>
      </c>
      <c r="B2694" s="34">
        <v>137</v>
      </c>
      <c r="C2694" s="34">
        <v>164</v>
      </c>
      <c r="D2694" s="34">
        <v>136</v>
      </c>
      <c r="E2694" s="34">
        <v>161</v>
      </c>
      <c r="F2694" s="34">
        <v>112</v>
      </c>
      <c r="G2694" s="34">
        <v>163</v>
      </c>
      <c r="H2694" s="34">
        <v>222</v>
      </c>
      <c r="I2694" s="34">
        <v>143</v>
      </c>
      <c r="J2694" s="34">
        <v>165</v>
      </c>
      <c r="K2694" s="34">
        <v>142</v>
      </c>
      <c r="L2694" s="34">
        <v>107</v>
      </c>
      <c r="M2694" s="34">
        <v>167</v>
      </c>
    </row>
    <row r="2695" spans="1:13" x14ac:dyDescent="0.2">
      <c r="A2695" s="34" t="s">
        <v>103589</v>
      </c>
      <c r="B2695" s="34">
        <v>193</v>
      </c>
      <c r="C2695" s="34">
        <v>229</v>
      </c>
      <c r="D2695" s="34">
        <v>216</v>
      </c>
      <c r="E2695" s="34">
        <v>218</v>
      </c>
      <c r="F2695" s="34">
        <v>209</v>
      </c>
      <c r="G2695" s="34">
        <v>204</v>
      </c>
      <c r="H2695" s="34">
        <v>281</v>
      </c>
      <c r="I2695" s="34">
        <v>190</v>
      </c>
      <c r="J2695" s="34">
        <v>166</v>
      </c>
      <c r="K2695" s="34">
        <v>166</v>
      </c>
      <c r="L2695" s="34">
        <v>178</v>
      </c>
      <c r="M2695" s="34">
        <v>145</v>
      </c>
    </row>
    <row r="2696" spans="1:13" x14ac:dyDescent="0.2">
      <c r="A2696" s="34" t="s">
        <v>103590</v>
      </c>
      <c r="B2696" s="34">
        <v>140</v>
      </c>
      <c r="C2696" s="34">
        <v>182</v>
      </c>
      <c r="D2696" s="34">
        <v>150</v>
      </c>
      <c r="E2696" s="34">
        <v>205</v>
      </c>
      <c r="F2696" s="34">
        <v>132</v>
      </c>
      <c r="G2696" s="34">
        <v>208</v>
      </c>
      <c r="H2696" s="34">
        <v>208</v>
      </c>
      <c r="I2696" s="34">
        <v>184</v>
      </c>
      <c r="J2696" s="34">
        <v>129</v>
      </c>
      <c r="K2696" s="34">
        <v>170</v>
      </c>
      <c r="L2696" s="34">
        <v>102</v>
      </c>
      <c r="M2696" s="34">
        <v>158</v>
      </c>
    </row>
    <row r="2697" spans="1:13" x14ac:dyDescent="0.2">
      <c r="A2697" s="34" t="s">
        <v>103591</v>
      </c>
      <c r="B2697" s="34">
        <v>154</v>
      </c>
      <c r="C2697" s="34">
        <v>209</v>
      </c>
      <c r="D2697" s="34">
        <v>192</v>
      </c>
      <c r="E2697" s="34">
        <v>206</v>
      </c>
      <c r="F2697" s="34">
        <v>167</v>
      </c>
      <c r="G2697" s="34">
        <v>156</v>
      </c>
      <c r="H2697" s="34">
        <v>153</v>
      </c>
      <c r="I2697" s="34">
        <v>207</v>
      </c>
      <c r="J2697" s="34">
        <v>206</v>
      </c>
      <c r="K2697" s="34">
        <v>131</v>
      </c>
      <c r="L2697" s="34">
        <v>208</v>
      </c>
      <c r="M2697" s="34">
        <v>134</v>
      </c>
    </row>
    <row r="2698" spans="1:13" x14ac:dyDescent="0.2">
      <c r="A2698" s="34" t="s">
        <v>103592</v>
      </c>
      <c r="B2698" s="34">
        <v>170</v>
      </c>
      <c r="C2698" s="34">
        <v>273</v>
      </c>
      <c r="D2698" s="34">
        <v>229</v>
      </c>
      <c r="E2698" s="34">
        <v>286</v>
      </c>
      <c r="F2698" s="34">
        <v>252</v>
      </c>
      <c r="G2698" s="34">
        <v>279</v>
      </c>
      <c r="H2698" s="34">
        <v>249</v>
      </c>
      <c r="I2698" s="34">
        <v>329</v>
      </c>
      <c r="J2698" s="34">
        <v>260</v>
      </c>
      <c r="K2698" s="34">
        <v>217</v>
      </c>
      <c r="L2698" s="34">
        <v>300</v>
      </c>
      <c r="M2698" s="34">
        <v>195</v>
      </c>
    </row>
    <row r="2699" spans="1:13" x14ac:dyDescent="0.2">
      <c r="A2699" s="34" t="s">
        <v>103593</v>
      </c>
      <c r="B2699" s="34">
        <v>400</v>
      </c>
      <c r="C2699" s="34">
        <v>347</v>
      </c>
      <c r="D2699" s="34">
        <v>367</v>
      </c>
      <c r="E2699" s="34">
        <v>385</v>
      </c>
      <c r="F2699" s="34">
        <v>415</v>
      </c>
      <c r="G2699" s="34">
        <v>356</v>
      </c>
      <c r="H2699" s="34">
        <v>351</v>
      </c>
      <c r="I2699" s="34">
        <v>368</v>
      </c>
      <c r="J2699" s="34">
        <v>330</v>
      </c>
      <c r="K2699" s="34">
        <v>368</v>
      </c>
      <c r="L2699" s="34">
        <v>378</v>
      </c>
      <c r="M2699" s="34">
        <v>335</v>
      </c>
    </row>
    <row r="2700" spans="1:13" x14ac:dyDescent="0.2">
      <c r="A2700" s="34" t="s">
        <v>103594</v>
      </c>
      <c r="B2700" s="34">
        <v>153</v>
      </c>
      <c r="C2700" s="34">
        <v>163</v>
      </c>
      <c r="D2700" s="34">
        <v>150</v>
      </c>
      <c r="E2700" s="34">
        <v>146</v>
      </c>
      <c r="F2700" s="34">
        <v>143</v>
      </c>
      <c r="G2700" s="34">
        <v>122</v>
      </c>
      <c r="H2700" s="34">
        <v>177</v>
      </c>
      <c r="I2700" s="34">
        <v>137</v>
      </c>
      <c r="J2700" s="34">
        <v>207</v>
      </c>
      <c r="K2700" s="34">
        <v>122</v>
      </c>
      <c r="L2700" s="34">
        <v>154</v>
      </c>
      <c r="M2700" s="34">
        <v>131</v>
      </c>
    </row>
    <row r="2701" spans="1:13" x14ac:dyDescent="0.2">
      <c r="A2701" s="34" t="s">
        <v>103595</v>
      </c>
      <c r="B2701" s="34">
        <v>319</v>
      </c>
      <c r="C2701" s="34">
        <v>265</v>
      </c>
      <c r="D2701" s="34">
        <v>245</v>
      </c>
      <c r="E2701" s="34">
        <v>265</v>
      </c>
      <c r="F2701" s="34">
        <v>252</v>
      </c>
      <c r="G2701" s="34">
        <v>295</v>
      </c>
      <c r="H2701" s="34">
        <v>316</v>
      </c>
      <c r="I2701" s="34">
        <v>249</v>
      </c>
      <c r="J2701" s="34">
        <v>293</v>
      </c>
      <c r="K2701" s="34">
        <v>255</v>
      </c>
      <c r="L2701" s="34">
        <v>276</v>
      </c>
      <c r="M2701" s="34">
        <v>213</v>
      </c>
    </row>
    <row r="2702" spans="1:13" x14ac:dyDescent="0.2">
      <c r="A2702" s="34" t="s">
        <v>103596</v>
      </c>
      <c r="B2702" s="34">
        <v>594</v>
      </c>
      <c r="C2702" s="34">
        <v>546</v>
      </c>
      <c r="D2702" s="34">
        <v>600</v>
      </c>
      <c r="E2702" s="34">
        <v>573</v>
      </c>
      <c r="F2702" s="34">
        <v>552</v>
      </c>
      <c r="G2702" s="34">
        <v>501</v>
      </c>
      <c r="H2702" s="34">
        <v>736</v>
      </c>
      <c r="I2702" s="34">
        <v>548</v>
      </c>
      <c r="J2702" s="34">
        <v>650</v>
      </c>
      <c r="K2702" s="34">
        <v>509</v>
      </c>
      <c r="L2702" s="34">
        <v>589</v>
      </c>
      <c r="M2702" s="34">
        <v>424</v>
      </c>
    </row>
    <row r="2703" spans="1:13" x14ac:dyDescent="0.2">
      <c r="A2703" s="34" t="s">
        <v>103597</v>
      </c>
      <c r="B2703" s="34">
        <v>1118</v>
      </c>
      <c r="C2703" s="34">
        <v>1051</v>
      </c>
      <c r="D2703" s="34">
        <v>1250</v>
      </c>
      <c r="E2703" s="34">
        <v>1233</v>
      </c>
      <c r="F2703" s="34">
        <v>1096</v>
      </c>
      <c r="G2703" s="34">
        <v>1060</v>
      </c>
      <c r="H2703" s="34">
        <v>1271</v>
      </c>
      <c r="I2703" s="34">
        <v>1063</v>
      </c>
      <c r="J2703" s="34">
        <v>1185</v>
      </c>
      <c r="K2703" s="34">
        <v>929</v>
      </c>
      <c r="L2703" s="34">
        <v>1170</v>
      </c>
      <c r="M2703" s="34">
        <v>884</v>
      </c>
    </row>
    <row r="2704" spans="1:13" x14ac:dyDescent="0.2">
      <c r="A2704" s="34" t="s">
        <v>103598</v>
      </c>
      <c r="B2704" s="34">
        <v>291</v>
      </c>
      <c r="C2704" s="34">
        <v>360</v>
      </c>
      <c r="D2704" s="34">
        <v>416</v>
      </c>
      <c r="E2704" s="34">
        <v>364</v>
      </c>
      <c r="F2704" s="34">
        <v>357</v>
      </c>
      <c r="G2704" s="34">
        <v>327</v>
      </c>
      <c r="H2704" s="34">
        <v>466</v>
      </c>
      <c r="I2704" s="34">
        <v>359</v>
      </c>
      <c r="J2704" s="34">
        <v>361</v>
      </c>
      <c r="K2704" s="34">
        <v>326</v>
      </c>
      <c r="L2704" s="34">
        <v>329</v>
      </c>
      <c r="M2704" s="34">
        <v>244</v>
      </c>
    </row>
    <row r="2705" spans="1:13" x14ac:dyDescent="0.2">
      <c r="A2705" s="34" t="s">
        <v>103599</v>
      </c>
      <c r="B2705" s="34">
        <v>527</v>
      </c>
      <c r="C2705" s="34">
        <v>627</v>
      </c>
      <c r="D2705" s="34">
        <v>609</v>
      </c>
      <c r="E2705" s="34">
        <v>723</v>
      </c>
      <c r="F2705" s="34">
        <v>633</v>
      </c>
      <c r="G2705" s="34">
        <v>613</v>
      </c>
      <c r="H2705" s="34">
        <v>641</v>
      </c>
      <c r="I2705" s="34">
        <v>639</v>
      </c>
      <c r="J2705" s="34">
        <v>618</v>
      </c>
      <c r="K2705" s="34">
        <v>532</v>
      </c>
      <c r="L2705" s="34">
        <v>628</v>
      </c>
      <c r="M2705" s="34">
        <v>509</v>
      </c>
    </row>
    <row r="2706" spans="1:13" x14ac:dyDescent="0.2">
      <c r="A2706" s="34" t="s">
        <v>103600</v>
      </c>
      <c r="B2706" s="34">
        <v>399</v>
      </c>
      <c r="C2706" s="34">
        <v>311</v>
      </c>
      <c r="D2706" s="34">
        <v>441</v>
      </c>
      <c r="E2706" s="34">
        <v>424</v>
      </c>
      <c r="F2706" s="34">
        <v>386</v>
      </c>
      <c r="G2706" s="34">
        <v>335</v>
      </c>
      <c r="H2706" s="34">
        <v>484</v>
      </c>
      <c r="I2706" s="34">
        <v>372</v>
      </c>
      <c r="J2706" s="34">
        <v>390</v>
      </c>
      <c r="K2706" s="34">
        <v>322</v>
      </c>
      <c r="L2706" s="34">
        <v>435</v>
      </c>
      <c r="M2706" s="34">
        <v>305</v>
      </c>
    </row>
    <row r="2707" spans="1:13" x14ac:dyDescent="0.2">
      <c r="A2707" s="34" t="s">
        <v>103601</v>
      </c>
      <c r="B2707" s="34">
        <v>134</v>
      </c>
      <c r="C2707" s="34">
        <v>205</v>
      </c>
      <c r="D2707" s="34">
        <v>211</v>
      </c>
      <c r="E2707" s="34">
        <v>209</v>
      </c>
      <c r="F2707" s="34">
        <v>198</v>
      </c>
      <c r="G2707" s="34">
        <v>182</v>
      </c>
      <c r="H2707" s="34">
        <v>257</v>
      </c>
      <c r="I2707" s="34">
        <v>201</v>
      </c>
      <c r="J2707" s="34">
        <v>216</v>
      </c>
      <c r="K2707" s="34">
        <v>148</v>
      </c>
      <c r="L2707" s="34">
        <v>187</v>
      </c>
      <c r="M2707" s="34">
        <v>163</v>
      </c>
    </row>
    <row r="2708" spans="1:13" x14ac:dyDescent="0.2">
      <c r="A2708" s="34" t="s">
        <v>103602</v>
      </c>
      <c r="B2708" s="34">
        <v>178</v>
      </c>
      <c r="C2708" s="34">
        <v>208</v>
      </c>
      <c r="D2708" s="34">
        <v>215</v>
      </c>
      <c r="E2708" s="34">
        <v>207</v>
      </c>
      <c r="F2708" s="34">
        <v>157</v>
      </c>
      <c r="G2708" s="34">
        <v>165</v>
      </c>
      <c r="H2708" s="34">
        <v>206</v>
      </c>
      <c r="I2708" s="34">
        <v>184</v>
      </c>
      <c r="J2708" s="34">
        <v>207</v>
      </c>
      <c r="K2708" s="34">
        <v>167</v>
      </c>
      <c r="L2708" s="34">
        <v>235</v>
      </c>
      <c r="M2708" s="34">
        <v>124</v>
      </c>
    </row>
    <row r="2709" spans="1:13" x14ac:dyDescent="0.2">
      <c r="A2709" s="34" t="s">
        <v>103603</v>
      </c>
      <c r="B2709" s="34">
        <v>307</v>
      </c>
      <c r="C2709" s="34">
        <v>304</v>
      </c>
      <c r="D2709" s="34">
        <v>251</v>
      </c>
      <c r="E2709" s="34">
        <v>331</v>
      </c>
      <c r="F2709" s="34">
        <v>232</v>
      </c>
      <c r="G2709" s="34">
        <v>260</v>
      </c>
      <c r="H2709" s="34">
        <v>298</v>
      </c>
      <c r="I2709" s="34">
        <v>324</v>
      </c>
      <c r="J2709" s="34">
        <v>305</v>
      </c>
      <c r="K2709" s="34">
        <v>248</v>
      </c>
      <c r="L2709" s="34">
        <v>277</v>
      </c>
      <c r="M2709" s="34">
        <v>261</v>
      </c>
    </row>
    <row r="2710" spans="1:13" x14ac:dyDescent="0.2">
      <c r="A2710" s="34" t="s">
        <v>103604</v>
      </c>
      <c r="B2710" s="34">
        <v>97</v>
      </c>
      <c r="C2710" s="34">
        <v>130</v>
      </c>
      <c r="D2710" s="34">
        <v>80</v>
      </c>
      <c r="E2710" s="34">
        <v>160</v>
      </c>
      <c r="F2710" s="34">
        <v>76</v>
      </c>
      <c r="G2710" s="34">
        <v>141</v>
      </c>
      <c r="H2710" s="34">
        <v>106</v>
      </c>
      <c r="I2710" s="34">
        <v>129</v>
      </c>
      <c r="J2710" s="34">
        <v>95</v>
      </c>
      <c r="K2710" s="34">
        <v>130</v>
      </c>
      <c r="L2710" s="34">
        <v>87</v>
      </c>
      <c r="M2710" s="34">
        <v>92</v>
      </c>
    </row>
    <row r="2711" spans="1:13" x14ac:dyDescent="0.2">
      <c r="A2711" s="34" t="s">
        <v>103605</v>
      </c>
      <c r="B2711" s="34">
        <v>134</v>
      </c>
      <c r="C2711" s="34">
        <v>198</v>
      </c>
      <c r="D2711" s="34">
        <v>211</v>
      </c>
      <c r="E2711" s="34">
        <v>218</v>
      </c>
      <c r="F2711" s="34">
        <v>178</v>
      </c>
      <c r="G2711" s="34">
        <v>188</v>
      </c>
      <c r="H2711" s="34">
        <v>152</v>
      </c>
      <c r="I2711" s="34">
        <v>162</v>
      </c>
      <c r="J2711" s="34">
        <v>166</v>
      </c>
      <c r="K2711" s="34">
        <v>153</v>
      </c>
      <c r="L2711" s="34">
        <v>181</v>
      </c>
      <c r="M2711" s="34">
        <v>163</v>
      </c>
    </row>
    <row r="2712" spans="1:13" x14ac:dyDescent="0.2">
      <c r="A2712" s="34" t="s">
        <v>103606</v>
      </c>
      <c r="B2712" s="34">
        <v>173</v>
      </c>
      <c r="C2712" s="34">
        <v>109</v>
      </c>
      <c r="D2712" s="34">
        <v>198</v>
      </c>
      <c r="E2712" s="34">
        <v>148</v>
      </c>
      <c r="F2712" s="34">
        <v>188</v>
      </c>
      <c r="G2712" s="34">
        <v>142</v>
      </c>
      <c r="H2712" s="34">
        <v>164</v>
      </c>
      <c r="I2712" s="34">
        <v>116</v>
      </c>
      <c r="J2712" s="34">
        <v>221</v>
      </c>
      <c r="K2712" s="34">
        <v>128</v>
      </c>
      <c r="L2712" s="34">
        <v>144</v>
      </c>
      <c r="M2712" s="34">
        <v>94</v>
      </c>
    </row>
    <row r="2713" spans="1:13" x14ac:dyDescent="0.2">
      <c r="A2713" s="34" t="s">
        <v>103607</v>
      </c>
      <c r="B2713" s="34">
        <v>203</v>
      </c>
      <c r="C2713" s="34">
        <v>250</v>
      </c>
      <c r="D2713" s="34">
        <v>204</v>
      </c>
      <c r="E2713" s="34">
        <v>310</v>
      </c>
      <c r="F2713" s="34">
        <v>200</v>
      </c>
      <c r="G2713" s="34">
        <v>249</v>
      </c>
      <c r="H2713" s="34">
        <v>241</v>
      </c>
      <c r="I2713" s="34">
        <v>273</v>
      </c>
      <c r="J2713" s="34">
        <v>207</v>
      </c>
      <c r="K2713" s="34">
        <v>213</v>
      </c>
      <c r="L2713" s="34">
        <v>181</v>
      </c>
      <c r="M2713" s="34">
        <v>184</v>
      </c>
    </row>
    <row r="2714" spans="1:13" x14ac:dyDescent="0.2">
      <c r="A2714" s="34" t="s">
        <v>103608</v>
      </c>
      <c r="B2714" s="34">
        <v>215</v>
      </c>
      <c r="C2714" s="34">
        <v>172</v>
      </c>
      <c r="D2714" s="34">
        <v>184</v>
      </c>
      <c r="E2714" s="34">
        <v>206</v>
      </c>
      <c r="F2714" s="34">
        <v>198</v>
      </c>
      <c r="G2714" s="34">
        <v>190</v>
      </c>
      <c r="H2714" s="34">
        <v>205</v>
      </c>
      <c r="I2714" s="34">
        <v>169</v>
      </c>
      <c r="J2714" s="34">
        <v>203</v>
      </c>
      <c r="K2714" s="34">
        <v>138</v>
      </c>
      <c r="L2714" s="34">
        <v>229</v>
      </c>
      <c r="M2714" s="34">
        <v>129</v>
      </c>
    </row>
    <row r="2715" spans="1:13" x14ac:dyDescent="0.2">
      <c r="A2715" s="34" t="s">
        <v>103609</v>
      </c>
      <c r="B2715" s="34">
        <v>146</v>
      </c>
      <c r="C2715" s="34">
        <v>134</v>
      </c>
      <c r="D2715" s="34">
        <v>157</v>
      </c>
      <c r="E2715" s="34">
        <v>192</v>
      </c>
      <c r="F2715" s="34">
        <v>166</v>
      </c>
      <c r="G2715" s="34">
        <v>166</v>
      </c>
      <c r="H2715" s="34">
        <v>161</v>
      </c>
      <c r="I2715" s="34">
        <v>153</v>
      </c>
      <c r="J2715" s="34">
        <v>175</v>
      </c>
      <c r="K2715" s="34">
        <v>139</v>
      </c>
      <c r="L2715" s="34">
        <v>125</v>
      </c>
      <c r="M2715" s="34">
        <v>152</v>
      </c>
    </row>
    <row r="2716" spans="1:13" x14ac:dyDescent="0.2">
      <c r="A2716" s="34" t="s">
        <v>103610</v>
      </c>
      <c r="B2716" s="34">
        <v>327</v>
      </c>
      <c r="C2716" s="34">
        <v>408</v>
      </c>
      <c r="D2716" s="34">
        <v>331</v>
      </c>
      <c r="E2716" s="34">
        <v>369</v>
      </c>
      <c r="F2716" s="34">
        <v>299</v>
      </c>
      <c r="G2716" s="34">
        <v>284</v>
      </c>
      <c r="H2716" s="34">
        <v>414</v>
      </c>
      <c r="I2716" s="34">
        <v>330</v>
      </c>
      <c r="J2716" s="34">
        <v>385</v>
      </c>
      <c r="K2716" s="34">
        <v>316</v>
      </c>
      <c r="L2716" s="34">
        <v>348</v>
      </c>
      <c r="M2716" s="34">
        <v>267</v>
      </c>
    </row>
    <row r="2717" spans="1:13" x14ac:dyDescent="0.2">
      <c r="A2717" s="34" t="s">
        <v>103611</v>
      </c>
      <c r="B2717" s="34">
        <v>375</v>
      </c>
      <c r="C2717" s="34">
        <v>312</v>
      </c>
      <c r="D2717" s="34">
        <v>392</v>
      </c>
      <c r="E2717" s="34">
        <v>369</v>
      </c>
      <c r="F2717" s="34">
        <v>375</v>
      </c>
      <c r="G2717" s="34">
        <v>316</v>
      </c>
      <c r="H2717" s="34">
        <v>403</v>
      </c>
      <c r="I2717" s="34">
        <v>369</v>
      </c>
      <c r="J2717" s="34">
        <v>437</v>
      </c>
      <c r="K2717" s="34">
        <v>274</v>
      </c>
      <c r="L2717" s="34">
        <v>446</v>
      </c>
      <c r="M2717" s="34">
        <v>256</v>
      </c>
    </row>
    <row r="2718" spans="1:13" x14ac:dyDescent="0.2">
      <c r="A2718" s="34" t="s">
        <v>103612</v>
      </c>
      <c r="B2718" s="34">
        <v>137</v>
      </c>
      <c r="C2718" s="34">
        <v>148</v>
      </c>
      <c r="D2718" s="34">
        <v>102</v>
      </c>
      <c r="E2718" s="34">
        <v>94</v>
      </c>
      <c r="F2718" s="34">
        <v>145</v>
      </c>
      <c r="G2718" s="34">
        <v>116</v>
      </c>
      <c r="H2718" s="34">
        <v>170</v>
      </c>
      <c r="I2718" s="34">
        <v>123</v>
      </c>
      <c r="J2718" s="34">
        <v>137</v>
      </c>
      <c r="K2718" s="34">
        <v>94</v>
      </c>
      <c r="L2718" s="34">
        <v>137</v>
      </c>
      <c r="M2718" s="34">
        <v>83</v>
      </c>
    </row>
    <row r="2719" spans="1:13" x14ac:dyDescent="0.2">
      <c r="A2719" s="34" t="s">
        <v>103613</v>
      </c>
      <c r="B2719" s="34">
        <v>139</v>
      </c>
      <c r="C2719" s="34">
        <v>166</v>
      </c>
      <c r="D2719" s="34">
        <v>210</v>
      </c>
      <c r="E2719" s="34">
        <v>196</v>
      </c>
      <c r="F2719" s="34">
        <v>158</v>
      </c>
      <c r="G2719" s="34">
        <v>177</v>
      </c>
      <c r="H2719" s="34">
        <v>236</v>
      </c>
      <c r="I2719" s="34">
        <v>194</v>
      </c>
      <c r="J2719" s="34">
        <v>187</v>
      </c>
      <c r="K2719" s="34">
        <v>183</v>
      </c>
      <c r="L2719" s="34">
        <v>191</v>
      </c>
      <c r="M2719" s="34">
        <v>130</v>
      </c>
    </row>
    <row r="2720" spans="1:13" x14ac:dyDescent="0.2">
      <c r="A2720" s="34" t="s">
        <v>103614</v>
      </c>
      <c r="B2720" s="34">
        <v>249</v>
      </c>
      <c r="C2720" s="34">
        <v>276</v>
      </c>
      <c r="D2720" s="34">
        <v>309</v>
      </c>
      <c r="E2720" s="34">
        <v>245</v>
      </c>
      <c r="F2720" s="34">
        <v>215</v>
      </c>
      <c r="G2720" s="34">
        <v>249</v>
      </c>
      <c r="H2720" s="34">
        <v>248</v>
      </c>
      <c r="I2720" s="34">
        <v>317</v>
      </c>
      <c r="J2720" s="34">
        <v>240</v>
      </c>
      <c r="K2720" s="34">
        <v>258</v>
      </c>
      <c r="L2720" s="34">
        <v>248</v>
      </c>
      <c r="M2720" s="34">
        <v>214</v>
      </c>
    </row>
    <row r="2721" spans="1:13" x14ac:dyDescent="0.2">
      <c r="A2721" s="34" t="s">
        <v>103615</v>
      </c>
      <c r="B2721" s="34">
        <v>376</v>
      </c>
      <c r="C2721" s="34">
        <v>382</v>
      </c>
      <c r="D2721" s="34">
        <v>365</v>
      </c>
      <c r="E2721" s="34">
        <v>384</v>
      </c>
      <c r="F2721" s="34">
        <v>397</v>
      </c>
      <c r="G2721" s="34">
        <v>302</v>
      </c>
      <c r="H2721" s="34">
        <v>447</v>
      </c>
      <c r="I2721" s="34">
        <v>393</v>
      </c>
      <c r="J2721" s="34">
        <v>353</v>
      </c>
      <c r="K2721" s="34">
        <v>308</v>
      </c>
      <c r="L2721" s="34">
        <v>366</v>
      </c>
      <c r="M2721" s="34">
        <v>315</v>
      </c>
    </row>
    <row r="2722" spans="1:13" x14ac:dyDescent="0.2">
      <c r="A2722" s="34" t="s">
        <v>103616</v>
      </c>
      <c r="B2722" s="34">
        <v>314</v>
      </c>
      <c r="C2722" s="34">
        <v>370</v>
      </c>
      <c r="D2722" s="34">
        <v>427</v>
      </c>
      <c r="E2722" s="34">
        <v>462</v>
      </c>
      <c r="F2722" s="34">
        <v>338</v>
      </c>
      <c r="G2722" s="34">
        <v>391</v>
      </c>
      <c r="H2722" s="34">
        <v>461</v>
      </c>
      <c r="I2722" s="34">
        <v>422</v>
      </c>
      <c r="J2722" s="34">
        <v>432</v>
      </c>
      <c r="K2722" s="34">
        <v>392</v>
      </c>
      <c r="L2722" s="34">
        <v>333</v>
      </c>
      <c r="M2722" s="34">
        <v>360</v>
      </c>
    </row>
    <row r="2723" spans="1:13" x14ac:dyDescent="0.2">
      <c r="A2723" s="34" t="s">
        <v>103617</v>
      </c>
      <c r="B2723" s="34">
        <v>592</v>
      </c>
      <c r="C2723" s="34">
        <v>607</v>
      </c>
      <c r="D2723" s="34">
        <v>667</v>
      </c>
      <c r="E2723" s="34">
        <v>584</v>
      </c>
      <c r="F2723" s="34">
        <v>656</v>
      </c>
      <c r="G2723" s="34">
        <v>620</v>
      </c>
      <c r="H2723" s="34">
        <v>698</v>
      </c>
      <c r="I2723" s="34">
        <v>607</v>
      </c>
      <c r="J2723" s="34">
        <v>686</v>
      </c>
      <c r="K2723" s="34">
        <v>542</v>
      </c>
      <c r="L2723" s="34">
        <v>609</v>
      </c>
      <c r="M2723" s="34">
        <v>470</v>
      </c>
    </row>
    <row r="2724" spans="1:13" x14ac:dyDescent="0.2">
      <c r="A2724" s="34" t="s">
        <v>103618</v>
      </c>
      <c r="B2724" s="34">
        <v>1085</v>
      </c>
      <c r="C2724" s="34">
        <v>974</v>
      </c>
      <c r="D2724" s="34">
        <v>971</v>
      </c>
      <c r="E2724" s="34">
        <v>1032</v>
      </c>
      <c r="F2724" s="34">
        <v>863</v>
      </c>
      <c r="G2724" s="34">
        <v>894</v>
      </c>
      <c r="H2724" s="34">
        <v>1140</v>
      </c>
      <c r="I2724" s="34">
        <v>942</v>
      </c>
      <c r="J2724" s="34">
        <v>985</v>
      </c>
      <c r="K2724" s="34">
        <v>768</v>
      </c>
      <c r="L2724" s="34">
        <v>970</v>
      </c>
      <c r="M2724" s="34">
        <v>771</v>
      </c>
    </row>
    <row r="2725" spans="1:13" x14ac:dyDescent="0.2">
      <c r="A2725" s="34" t="s">
        <v>103619</v>
      </c>
      <c r="B2725" s="34">
        <v>481</v>
      </c>
      <c r="C2725" s="34">
        <v>521</v>
      </c>
      <c r="D2725" s="34">
        <v>458</v>
      </c>
      <c r="E2725" s="34">
        <v>570</v>
      </c>
      <c r="F2725" s="34">
        <v>425</v>
      </c>
      <c r="G2725" s="34">
        <v>481</v>
      </c>
      <c r="H2725" s="34">
        <v>505</v>
      </c>
      <c r="I2725" s="34">
        <v>477</v>
      </c>
      <c r="J2725" s="34">
        <v>538</v>
      </c>
      <c r="K2725" s="34">
        <v>406</v>
      </c>
      <c r="L2725" s="34">
        <v>494</v>
      </c>
      <c r="M2725" s="34">
        <v>377</v>
      </c>
    </row>
    <row r="2726" spans="1:13" x14ac:dyDescent="0.2">
      <c r="A2726" s="34" t="s">
        <v>103620</v>
      </c>
      <c r="B2726" s="34">
        <v>394</v>
      </c>
      <c r="C2726" s="34">
        <v>328</v>
      </c>
      <c r="D2726" s="34">
        <v>358</v>
      </c>
      <c r="E2726" s="34">
        <v>416</v>
      </c>
      <c r="F2726" s="34">
        <v>377</v>
      </c>
      <c r="G2726" s="34">
        <v>377</v>
      </c>
      <c r="H2726" s="34">
        <v>488</v>
      </c>
      <c r="I2726" s="34">
        <v>349</v>
      </c>
      <c r="J2726" s="34">
        <v>450</v>
      </c>
      <c r="K2726" s="34">
        <v>309</v>
      </c>
      <c r="L2726" s="34">
        <v>418</v>
      </c>
      <c r="M2726" s="34">
        <v>256</v>
      </c>
    </row>
    <row r="2727" spans="1:13" x14ac:dyDescent="0.2">
      <c r="A2727" s="34" t="s">
        <v>103621</v>
      </c>
      <c r="B2727" s="34">
        <v>416</v>
      </c>
      <c r="C2727" s="34">
        <v>413</v>
      </c>
      <c r="D2727" s="34">
        <v>409</v>
      </c>
      <c r="E2727" s="34">
        <v>491</v>
      </c>
      <c r="F2727" s="34">
        <v>377</v>
      </c>
      <c r="G2727" s="34">
        <v>374</v>
      </c>
      <c r="H2727" s="34">
        <v>486</v>
      </c>
      <c r="I2727" s="34">
        <v>434</v>
      </c>
      <c r="J2727" s="34">
        <v>425</v>
      </c>
      <c r="K2727" s="34">
        <v>370</v>
      </c>
      <c r="L2727" s="34">
        <v>432</v>
      </c>
      <c r="M2727" s="34">
        <v>333</v>
      </c>
    </row>
    <row r="2728" spans="1:13" x14ac:dyDescent="0.2">
      <c r="A2728" s="34" t="s">
        <v>103622</v>
      </c>
      <c r="B2728" s="34">
        <v>212</v>
      </c>
      <c r="C2728" s="34">
        <v>263</v>
      </c>
      <c r="D2728" s="34">
        <v>280</v>
      </c>
      <c r="E2728" s="34">
        <v>281</v>
      </c>
      <c r="F2728" s="34">
        <v>208</v>
      </c>
      <c r="G2728" s="34">
        <v>254</v>
      </c>
      <c r="H2728" s="34">
        <v>287</v>
      </c>
      <c r="I2728" s="34">
        <v>285</v>
      </c>
      <c r="J2728" s="34">
        <v>317</v>
      </c>
      <c r="K2728" s="34">
        <v>224</v>
      </c>
      <c r="L2728" s="34">
        <v>245</v>
      </c>
      <c r="M2728" s="34">
        <v>242</v>
      </c>
    </row>
    <row r="2729" spans="1:13" x14ac:dyDescent="0.2">
      <c r="A2729" s="34" t="s">
        <v>103623</v>
      </c>
      <c r="B2729" s="34">
        <v>229</v>
      </c>
      <c r="C2729" s="34">
        <v>267</v>
      </c>
      <c r="D2729" s="34">
        <v>218</v>
      </c>
      <c r="E2729" s="34">
        <v>332</v>
      </c>
      <c r="F2729" s="34">
        <v>245</v>
      </c>
      <c r="G2729" s="34">
        <v>312</v>
      </c>
      <c r="H2729" s="34">
        <v>293</v>
      </c>
      <c r="I2729" s="34">
        <v>299</v>
      </c>
      <c r="J2729" s="34">
        <v>332</v>
      </c>
      <c r="K2729" s="34">
        <v>250</v>
      </c>
      <c r="L2729" s="34">
        <v>288</v>
      </c>
      <c r="M2729" s="34">
        <v>263</v>
      </c>
    </row>
    <row r="2730" spans="1:13" x14ac:dyDescent="0.2">
      <c r="A2730" s="34" t="s">
        <v>103624</v>
      </c>
      <c r="B2730" s="34">
        <v>147</v>
      </c>
      <c r="C2730" s="34">
        <v>175</v>
      </c>
      <c r="D2730" s="34">
        <v>202</v>
      </c>
      <c r="E2730" s="34">
        <v>165</v>
      </c>
      <c r="F2730" s="34">
        <v>182</v>
      </c>
      <c r="G2730" s="34">
        <v>150</v>
      </c>
      <c r="H2730" s="34">
        <v>198</v>
      </c>
      <c r="I2730" s="34">
        <v>167</v>
      </c>
      <c r="J2730" s="34">
        <v>169</v>
      </c>
      <c r="K2730" s="34">
        <v>131</v>
      </c>
      <c r="L2730" s="34">
        <v>177</v>
      </c>
      <c r="M2730" s="34">
        <v>159</v>
      </c>
    </row>
    <row r="2731" spans="1:13" x14ac:dyDescent="0.2">
      <c r="A2731" s="34" t="s">
        <v>103625</v>
      </c>
      <c r="B2731" s="34">
        <v>160</v>
      </c>
      <c r="C2731" s="34">
        <v>193</v>
      </c>
      <c r="D2731" s="34">
        <v>181</v>
      </c>
      <c r="E2731" s="34">
        <v>218</v>
      </c>
      <c r="F2731" s="34">
        <v>181</v>
      </c>
      <c r="G2731" s="34">
        <v>190</v>
      </c>
      <c r="H2731" s="34">
        <v>186</v>
      </c>
      <c r="I2731" s="34">
        <v>171</v>
      </c>
      <c r="J2731" s="34">
        <v>181</v>
      </c>
      <c r="K2731" s="34">
        <v>159</v>
      </c>
      <c r="L2731" s="34">
        <v>191</v>
      </c>
      <c r="M2731" s="34">
        <v>138</v>
      </c>
    </row>
    <row r="2732" spans="1:13" x14ac:dyDescent="0.2">
      <c r="A2732" s="34" t="s">
        <v>103626</v>
      </c>
      <c r="B2732" s="34">
        <v>332</v>
      </c>
      <c r="C2732" s="34">
        <v>260</v>
      </c>
      <c r="D2732" s="34">
        <v>377</v>
      </c>
      <c r="E2732" s="34">
        <v>331</v>
      </c>
      <c r="F2732" s="34">
        <v>245</v>
      </c>
      <c r="G2732" s="34">
        <v>240</v>
      </c>
      <c r="H2732" s="34">
        <v>364</v>
      </c>
      <c r="I2732" s="34">
        <v>291</v>
      </c>
      <c r="J2732" s="34">
        <v>320</v>
      </c>
      <c r="K2732" s="34">
        <v>245</v>
      </c>
      <c r="L2732" s="34">
        <v>345</v>
      </c>
      <c r="M2732" s="34">
        <v>205</v>
      </c>
    </row>
    <row r="2733" spans="1:13" x14ac:dyDescent="0.2">
      <c r="A2733" s="34" t="s">
        <v>103627</v>
      </c>
      <c r="B2733" s="34">
        <v>191</v>
      </c>
      <c r="C2733" s="34">
        <v>222</v>
      </c>
      <c r="D2733" s="34">
        <v>162</v>
      </c>
      <c r="E2733" s="34">
        <v>181</v>
      </c>
      <c r="F2733" s="34">
        <v>173</v>
      </c>
      <c r="G2733" s="34">
        <v>191</v>
      </c>
      <c r="H2733" s="34">
        <v>191</v>
      </c>
      <c r="I2733" s="34">
        <v>253</v>
      </c>
      <c r="J2733" s="34">
        <v>213</v>
      </c>
      <c r="K2733" s="34">
        <v>151</v>
      </c>
      <c r="L2733" s="34">
        <v>207</v>
      </c>
      <c r="M2733" s="34">
        <v>157</v>
      </c>
    </row>
    <row r="2734" spans="1:13" x14ac:dyDescent="0.2">
      <c r="A2734" s="34" t="s">
        <v>103628</v>
      </c>
      <c r="B2734" s="34">
        <v>245</v>
      </c>
      <c r="C2734" s="34">
        <v>244</v>
      </c>
      <c r="D2734" s="34">
        <v>274</v>
      </c>
      <c r="E2734" s="34">
        <v>278</v>
      </c>
      <c r="F2734" s="34">
        <v>247</v>
      </c>
      <c r="G2734" s="34">
        <v>244</v>
      </c>
      <c r="H2734" s="34">
        <v>285</v>
      </c>
      <c r="I2734" s="34">
        <v>207</v>
      </c>
      <c r="J2734" s="34">
        <v>249</v>
      </c>
      <c r="K2734" s="34">
        <v>209</v>
      </c>
      <c r="L2734" s="34">
        <v>249</v>
      </c>
      <c r="M2734" s="34">
        <v>193</v>
      </c>
    </row>
    <row r="2735" spans="1:13" x14ac:dyDescent="0.2">
      <c r="A2735" s="34" t="s">
        <v>103629</v>
      </c>
      <c r="B2735" s="34">
        <v>578</v>
      </c>
      <c r="C2735" s="34">
        <v>633</v>
      </c>
      <c r="D2735" s="34">
        <v>699</v>
      </c>
      <c r="E2735" s="34">
        <v>633</v>
      </c>
      <c r="F2735" s="34">
        <v>600</v>
      </c>
      <c r="G2735" s="34">
        <v>595</v>
      </c>
      <c r="H2735" s="34">
        <v>691</v>
      </c>
      <c r="I2735" s="34">
        <v>618</v>
      </c>
      <c r="J2735" s="34">
        <v>727</v>
      </c>
      <c r="K2735" s="34">
        <v>560</v>
      </c>
      <c r="L2735" s="34">
        <v>705</v>
      </c>
      <c r="M2735" s="34">
        <v>481</v>
      </c>
    </row>
    <row r="2736" spans="1:13" x14ac:dyDescent="0.2">
      <c r="A2736" s="34" t="s">
        <v>103630</v>
      </c>
      <c r="B2736" s="34">
        <v>90</v>
      </c>
      <c r="C2736" s="34">
        <v>140</v>
      </c>
      <c r="D2736" s="34">
        <v>112</v>
      </c>
      <c r="E2736" s="34">
        <v>101</v>
      </c>
      <c r="F2736" s="34">
        <v>110</v>
      </c>
      <c r="G2736" s="34">
        <v>123</v>
      </c>
      <c r="H2736" s="34">
        <v>160</v>
      </c>
      <c r="I2736" s="34">
        <v>114</v>
      </c>
      <c r="J2736" s="34">
        <v>163</v>
      </c>
      <c r="K2736" s="34">
        <v>90</v>
      </c>
      <c r="L2736" s="34">
        <v>116</v>
      </c>
      <c r="M2736" s="34">
        <v>96</v>
      </c>
    </row>
    <row r="2737" spans="1:13" x14ac:dyDescent="0.2">
      <c r="A2737" s="34" t="s">
        <v>103631</v>
      </c>
      <c r="B2737" s="34">
        <v>489</v>
      </c>
      <c r="C2737" s="34">
        <v>591</v>
      </c>
      <c r="D2737" s="34">
        <v>565</v>
      </c>
      <c r="E2737" s="34">
        <v>617</v>
      </c>
      <c r="F2737" s="34">
        <v>555</v>
      </c>
      <c r="G2737" s="34">
        <v>623</v>
      </c>
      <c r="H2737" s="34">
        <v>583</v>
      </c>
      <c r="I2737" s="34">
        <v>562</v>
      </c>
      <c r="J2737" s="34">
        <v>643</v>
      </c>
      <c r="K2737" s="34">
        <v>439</v>
      </c>
      <c r="L2737" s="34">
        <v>566</v>
      </c>
      <c r="M2737" s="34">
        <v>414</v>
      </c>
    </row>
    <row r="2738" spans="1:13" x14ac:dyDescent="0.2">
      <c r="A2738" s="34" t="s">
        <v>103632</v>
      </c>
      <c r="B2738" s="34">
        <v>128</v>
      </c>
      <c r="C2738" s="34">
        <v>175</v>
      </c>
      <c r="D2738" s="34">
        <v>175</v>
      </c>
      <c r="E2738" s="34">
        <v>207</v>
      </c>
      <c r="F2738" s="34">
        <v>174</v>
      </c>
      <c r="G2738" s="34">
        <v>198</v>
      </c>
      <c r="H2738" s="34">
        <v>164</v>
      </c>
      <c r="I2738" s="34">
        <v>188</v>
      </c>
      <c r="J2738" s="34">
        <v>140</v>
      </c>
      <c r="K2738" s="34">
        <v>151</v>
      </c>
      <c r="L2738" s="34">
        <v>132</v>
      </c>
      <c r="M2738" s="34">
        <v>136</v>
      </c>
    </row>
    <row r="2739" spans="1:13" x14ac:dyDescent="0.2">
      <c r="A2739" s="34" t="s">
        <v>103633</v>
      </c>
      <c r="B2739" s="34">
        <v>669</v>
      </c>
      <c r="C2739" s="34">
        <v>631</v>
      </c>
      <c r="D2739" s="34">
        <v>722</v>
      </c>
      <c r="E2739" s="34">
        <v>704</v>
      </c>
      <c r="F2739" s="34">
        <v>661</v>
      </c>
      <c r="G2739" s="34">
        <v>580</v>
      </c>
      <c r="H2739" s="34">
        <v>777</v>
      </c>
      <c r="I2739" s="34">
        <v>605</v>
      </c>
      <c r="J2739" s="34">
        <v>739</v>
      </c>
      <c r="K2739" s="34">
        <v>531</v>
      </c>
      <c r="L2739" s="34">
        <v>674</v>
      </c>
      <c r="M2739" s="34">
        <v>455</v>
      </c>
    </row>
    <row r="2740" spans="1:13" x14ac:dyDescent="0.2">
      <c r="A2740" s="34" t="s">
        <v>103634</v>
      </c>
      <c r="B2740" s="34">
        <v>335</v>
      </c>
      <c r="C2740" s="34">
        <v>500</v>
      </c>
      <c r="D2740" s="34">
        <v>556</v>
      </c>
      <c r="E2740" s="34">
        <v>540</v>
      </c>
      <c r="F2740" s="34">
        <v>470</v>
      </c>
      <c r="G2740" s="34">
        <v>410</v>
      </c>
      <c r="H2740" s="34">
        <v>526</v>
      </c>
      <c r="I2740" s="34">
        <v>457</v>
      </c>
      <c r="J2740" s="34">
        <v>478</v>
      </c>
      <c r="K2740" s="34">
        <v>378</v>
      </c>
      <c r="L2740" s="34">
        <v>456</v>
      </c>
      <c r="M2740" s="34">
        <v>353</v>
      </c>
    </row>
    <row r="2741" spans="1:13" x14ac:dyDescent="0.2">
      <c r="A2741" s="34" t="s">
        <v>103635</v>
      </c>
      <c r="B2741" s="34">
        <v>494</v>
      </c>
      <c r="C2741" s="34">
        <v>519</v>
      </c>
      <c r="D2741" s="34">
        <v>663</v>
      </c>
      <c r="E2741" s="34">
        <v>573</v>
      </c>
      <c r="F2741" s="34">
        <v>484</v>
      </c>
      <c r="G2741" s="34">
        <v>500</v>
      </c>
      <c r="H2741" s="34">
        <v>644</v>
      </c>
      <c r="I2741" s="34">
        <v>569</v>
      </c>
      <c r="J2741" s="34">
        <v>574</v>
      </c>
      <c r="K2741" s="34">
        <v>461</v>
      </c>
      <c r="L2741" s="34">
        <v>596</v>
      </c>
      <c r="M2741" s="34">
        <v>440</v>
      </c>
    </row>
    <row r="2742" spans="1:13" x14ac:dyDescent="0.2">
      <c r="A2742" s="34" t="s">
        <v>103636</v>
      </c>
      <c r="B2742" s="34">
        <v>296</v>
      </c>
      <c r="C2742" s="34">
        <v>431</v>
      </c>
      <c r="D2742" s="34">
        <v>429</v>
      </c>
      <c r="E2742" s="34">
        <v>376</v>
      </c>
      <c r="F2742" s="34">
        <v>387</v>
      </c>
      <c r="G2742" s="34">
        <v>326</v>
      </c>
      <c r="H2742" s="34">
        <v>428</v>
      </c>
      <c r="I2742" s="34">
        <v>349</v>
      </c>
      <c r="J2742" s="34">
        <v>401</v>
      </c>
      <c r="K2742" s="34">
        <v>346</v>
      </c>
      <c r="L2742" s="34">
        <v>345</v>
      </c>
      <c r="M2742" s="34">
        <v>284</v>
      </c>
    </row>
    <row r="2743" spans="1:13" x14ac:dyDescent="0.2">
      <c r="A2743" s="34" t="s">
        <v>103637</v>
      </c>
      <c r="B2743" s="34">
        <v>894</v>
      </c>
      <c r="C2743" s="34">
        <v>831</v>
      </c>
      <c r="D2743" s="34">
        <v>828</v>
      </c>
      <c r="E2743" s="34">
        <v>857</v>
      </c>
      <c r="F2743" s="34">
        <v>754</v>
      </c>
      <c r="G2743" s="34">
        <v>831</v>
      </c>
      <c r="H2743" s="34">
        <v>837</v>
      </c>
      <c r="I2743" s="34">
        <v>803</v>
      </c>
      <c r="J2743" s="34">
        <v>918</v>
      </c>
      <c r="K2743" s="34">
        <v>698</v>
      </c>
      <c r="L2743" s="34">
        <v>789</v>
      </c>
      <c r="M2743" s="34">
        <v>598</v>
      </c>
    </row>
    <row r="2744" spans="1:13" x14ac:dyDescent="0.2">
      <c r="A2744" s="34" t="s">
        <v>103638</v>
      </c>
      <c r="B2744" s="34">
        <v>387</v>
      </c>
      <c r="C2744" s="34">
        <v>446</v>
      </c>
      <c r="D2744" s="34">
        <v>365</v>
      </c>
      <c r="E2744" s="34">
        <v>465</v>
      </c>
      <c r="F2744" s="34">
        <v>375</v>
      </c>
      <c r="G2744" s="34">
        <v>403</v>
      </c>
      <c r="H2744" s="34">
        <v>403</v>
      </c>
      <c r="I2744" s="34">
        <v>417</v>
      </c>
      <c r="J2744" s="34">
        <v>416</v>
      </c>
      <c r="K2744" s="34">
        <v>357</v>
      </c>
      <c r="L2744" s="34">
        <v>406</v>
      </c>
      <c r="M2744" s="34">
        <v>363</v>
      </c>
    </row>
    <row r="2745" spans="1:13" x14ac:dyDescent="0.2">
      <c r="A2745" s="34" t="s">
        <v>103639</v>
      </c>
      <c r="B2745" s="34">
        <v>826</v>
      </c>
      <c r="C2745" s="34">
        <v>680</v>
      </c>
      <c r="D2745" s="34">
        <v>766</v>
      </c>
      <c r="E2745" s="34">
        <v>752</v>
      </c>
      <c r="F2745" s="34">
        <v>658</v>
      </c>
      <c r="G2745" s="34">
        <v>678</v>
      </c>
      <c r="H2745" s="34">
        <v>861</v>
      </c>
      <c r="I2745" s="34">
        <v>709</v>
      </c>
      <c r="J2745" s="34">
        <v>715</v>
      </c>
      <c r="K2745" s="34">
        <v>665</v>
      </c>
      <c r="L2745" s="34">
        <v>737</v>
      </c>
      <c r="M2745" s="34">
        <v>568</v>
      </c>
    </row>
    <row r="2746" spans="1:13" x14ac:dyDescent="0.2">
      <c r="A2746" s="34" t="s">
        <v>103640</v>
      </c>
      <c r="B2746" s="34">
        <v>484</v>
      </c>
      <c r="C2746" s="34">
        <v>588</v>
      </c>
      <c r="D2746" s="34">
        <v>561</v>
      </c>
      <c r="E2746" s="34">
        <v>583</v>
      </c>
      <c r="F2746" s="34">
        <v>473</v>
      </c>
      <c r="G2746" s="34">
        <v>525</v>
      </c>
      <c r="H2746" s="34">
        <v>582</v>
      </c>
      <c r="I2746" s="34">
        <v>535</v>
      </c>
      <c r="J2746" s="34">
        <v>546</v>
      </c>
      <c r="K2746" s="34">
        <v>446</v>
      </c>
      <c r="L2746" s="34">
        <v>496</v>
      </c>
      <c r="M2746" s="34">
        <v>426</v>
      </c>
    </row>
    <row r="2747" spans="1:13" x14ac:dyDescent="0.2">
      <c r="A2747" s="34" t="s">
        <v>103641</v>
      </c>
      <c r="B2747" s="34">
        <v>443</v>
      </c>
      <c r="C2747" s="34">
        <v>451</v>
      </c>
      <c r="D2747" s="34">
        <v>501</v>
      </c>
      <c r="E2747" s="34">
        <v>473</v>
      </c>
      <c r="F2747" s="34">
        <v>438</v>
      </c>
      <c r="G2747" s="34">
        <v>449</v>
      </c>
      <c r="H2747" s="34">
        <v>456</v>
      </c>
      <c r="I2747" s="34">
        <v>448</v>
      </c>
      <c r="J2747" s="34">
        <v>442</v>
      </c>
      <c r="K2747" s="34">
        <v>401</v>
      </c>
      <c r="L2747" s="34">
        <v>419</v>
      </c>
      <c r="M2747" s="34">
        <v>397</v>
      </c>
    </row>
    <row r="2748" spans="1:13" x14ac:dyDescent="0.2">
      <c r="A2748" s="34" t="s">
        <v>103642</v>
      </c>
      <c r="B2748" s="34">
        <v>243</v>
      </c>
      <c r="C2748" s="34">
        <v>289</v>
      </c>
      <c r="D2748" s="34">
        <v>247</v>
      </c>
      <c r="E2748" s="34">
        <v>336</v>
      </c>
      <c r="F2748" s="34">
        <v>242</v>
      </c>
      <c r="G2748" s="34">
        <v>291</v>
      </c>
      <c r="H2748" s="34">
        <v>278</v>
      </c>
      <c r="I2748" s="34">
        <v>301</v>
      </c>
      <c r="J2748" s="34">
        <v>362</v>
      </c>
      <c r="K2748" s="34">
        <v>226</v>
      </c>
      <c r="L2748" s="34">
        <v>256</v>
      </c>
      <c r="M2748" s="34">
        <v>256</v>
      </c>
    </row>
    <row r="2749" spans="1:13" x14ac:dyDescent="0.2">
      <c r="A2749" s="34" t="s">
        <v>103643</v>
      </c>
      <c r="B2749" s="34">
        <v>357</v>
      </c>
      <c r="C2749" s="34">
        <v>410</v>
      </c>
      <c r="D2749" s="34">
        <v>467</v>
      </c>
      <c r="E2749" s="34">
        <v>489</v>
      </c>
      <c r="F2749" s="34">
        <v>392</v>
      </c>
      <c r="G2749" s="34">
        <v>386</v>
      </c>
      <c r="H2749" s="34">
        <v>440</v>
      </c>
      <c r="I2749" s="34">
        <v>410</v>
      </c>
      <c r="J2749" s="34">
        <v>527</v>
      </c>
      <c r="K2749" s="34">
        <v>360</v>
      </c>
      <c r="L2749" s="34">
        <v>388</v>
      </c>
      <c r="M2749" s="34">
        <v>315</v>
      </c>
    </row>
    <row r="2750" spans="1:13" x14ac:dyDescent="0.2">
      <c r="A2750" s="34" t="s">
        <v>103644</v>
      </c>
      <c r="B2750" s="34">
        <v>400</v>
      </c>
      <c r="C2750" s="34">
        <v>396</v>
      </c>
      <c r="D2750" s="34">
        <v>450</v>
      </c>
      <c r="E2750" s="34">
        <v>433</v>
      </c>
      <c r="F2750" s="34">
        <v>379</v>
      </c>
      <c r="G2750" s="34">
        <v>370</v>
      </c>
      <c r="H2750" s="34">
        <v>387</v>
      </c>
      <c r="I2750" s="34">
        <v>445</v>
      </c>
      <c r="J2750" s="34">
        <v>395</v>
      </c>
      <c r="K2750" s="34">
        <v>322</v>
      </c>
      <c r="L2750" s="34">
        <v>365</v>
      </c>
      <c r="M2750" s="34">
        <v>321</v>
      </c>
    </row>
    <row r="2751" spans="1:13" x14ac:dyDescent="0.2">
      <c r="A2751" s="34" t="s">
        <v>103645</v>
      </c>
      <c r="B2751" s="34">
        <v>404</v>
      </c>
      <c r="C2751" s="34">
        <v>477</v>
      </c>
      <c r="D2751" s="34">
        <v>620</v>
      </c>
      <c r="E2751" s="34">
        <v>582</v>
      </c>
      <c r="F2751" s="34">
        <v>501</v>
      </c>
      <c r="G2751" s="34">
        <v>522</v>
      </c>
      <c r="H2751" s="34">
        <v>550</v>
      </c>
      <c r="I2751" s="34">
        <v>613</v>
      </c>
      <c r="J2751" s="34">
        <v>490</v>
      </c>
      <c r="K2751" s="34">
        <v>464</v>
      </c>
      <c r="L2751" s="34">
        <v>452</v>
      </c>
      <c r="M2751" s="34">
        <v>428</v>
      </c>
    </row>
    <row r="2752" spans="1:13" x14ac:dyDescent="0.2">
      <c r="A2752" s="34" t="s">
        <v>103646</v>
      </c>
      <c r="B2752" s="34">
        <v>392</v>
      </c>
      <c r="C2752" s="34">
        <v>326</v>
      </c>
      <c r="D2752" s="34">
        <v>328</v>
      </c>
      <c r="E2752" s="34">
        <v>377</v>
      </c>
      <c r="F2752" s="34">
        <v>297</v>
      </c>
      <c r="G2752" s="34">
        <v>280</v>
      </c>
      <c r="H2752" s="34">
        <v>351</v>
      </c>
      <c r="I2752" s="34">
        <v>345</v>
      </c>
      <c r="J2752" s="34">
        <v>317</v>
      </c>
      <c r="K2752" s="34">
        <v>232</v>
      </c>
      <c r="L2752" s="34">
        <v>344</v>
      </c>
      <c r="M2752" s="34">
        <v>285</v>
      </c>
    </row>
    <row r="2753" spans="1:13" x14ac:dyDescent="0.2">
      <c r="A2753" s="34" t="s">
        <v>103647</v>
      </c>
      <c r="B2753" s="34">
        <v>225</v>
      </c>
      <c r="C2753" s="34">
        <v>250</v>
      </c>
      <c r="D2753" s="34">
        <v>317</v>
      </c>
      <c r="E2753" s="34">
        <v>244</v>
      </c>
      <c r="F2753" s="34">
        <v>239</v>
      </c>
      <c r="G2753" s="34">
        <v>239</v>
      </c>
      <c r="H2753" s="34">
        <v>221</v>
      </c>
      <c r="I2753" s="34">
        <v>213</v>
      </c>
      <c r="J2753" s="34">
        <v>258</v>
      </c>
      <c r="K2753" s="34">
        <v>201</v>
      </c>
      <c r="L2753" s="34">
        <v>233</v>
      </c>
      <c r="M2753" s="34">
        <v>175</v>
      </c>
    </row>
    <row r="2754" spans="1:13" x14ac:dyDescent="0.2">
      <c r="A2754" s="34" t="s">
        <v>103648</v>
      </c>
      <c r="B2754" s="34">
        <v>206</v>
      </c>
      <c r="C2754" s="34">
        <v>204</v>
      </c>
      <c r="D2754" s="34">
        <v>175</v>
      </c>
      <c r="E2754" s="34">
        <v>181</v>
      </c>
      <c r="F2754" s="34">
        <v>127</v>
      </c>
      <c r="G2754" s="34">
        <v>170</v>
      </c>
      <c r="H2754" s="34">
        <v>257</v>
      </c>
      <c r="I2754" s="34">
        <v>167</v>
      </c>
      <c r="J2754" s="34">
        <v>241</v>
      </c>
      <c r="K2754" s="34">
        <v>141</v>
      </c>
      <c r="L2754" s="34">
        <v>143</v>
      </c>
      <c r="M2754" s="34">
        <v>113</v>
      </c>
    </row>
    <row r="2755" spans="1:13" x14ac:dyDescent="0.2">
      <c r="A2755" s="34" t="s">
        <v>103649</v>
      </c>
      <c r="B2755" s="34">
        <v>253</v>
      </c>
      <c r="C2755" s="34">
        <v>309</v>
      </c>
      <c r="D2755" s="34">
        <v>350</v>
      </c>
      <c r="E2755" s="34">
        <v>295</v>
      </c>
      <c r="F2755" s="34">
        <v>268</v>
      </c>
      <c r="G2755" s="34">
        <v>282</v>
      </c>
      <c r="H2755" s="34">
        <v>348</v>
      </c>
      <c r="I2755" s="34">
        <v>275</v>
      </c>
      <c r="J2755" s="34">
        <v>325</v>
      </c>
      <c r="K2755" s="34">
        <v>232</v>
      </c>
      <c r="L2755" s="34">
        <v>302</v>
      </c>
      <c r="M2755" s="34">
        <v>212</v>
      </c>
    </row>
    <row r="2756" spans="1:13" x14ac:dyDescent="0.2">
      <c r="A2756" s="34" t="s">
        <v>103650</v>
      </c>
      <c r="B2756" s="34">
        <v>270</v>
      </c>
      <c r="C2756" s="34">
        <v>272</v>
      </c>
      <c r="D2756" s="34">
        <v>290</v>
      </c>
      <c r="E2756" s="34">
        <v>318</v>
      </c>
      <c r="F2756" s="34">
        <v>285</v>
      </c>
      <c r="G2756" s="34">
        <v>279</v>
      </c>
      <c r="H2756" s="34">
        <v>320</v>
      </c>
      <c r="I2756" s="34">
        <v>266</v>
      </c>
      <c r="J2756" s="34">
        <v>286</v>
      </c>
      <c r="K2756" s="34">
        <v>231</v>
      </c>
      <c r="L2756" s="34">
        <v>317</v>
      </c>
      <c r="M2756" s="34">
        <v>207</v>
      </c>
    </row>
    <row r="2757" spans="1:13" x14ac:dyDescent="0.2">
      <c r="A2757" s="34" t="s">
        <v>103651</v>
      </c>
      <c r="B2757" s="34">
        <v>544</v>
      </c>
      <c r="C2757" s="34">
        <v>549</v>
      </c>
      <c r="D2757" s="34">
        <v>482</v>
      </c>
      <c r="E2757" s="34">
        <v>502</v>
      </c>
      <c r="F2757" s="34">
        <v>458</v>
      </c>
      <c r="G2757" s="34">
        <v>430</v>
      </c>
      <c r="H2757" s="34">
        <v>619</v>
      </c>
      <c r="I2757" s="34">
        <v>472</v>
      </c>
      <c r="J2757" s="34">
        <v>655</v>
      </c>
      <c r="K2757" s="34">
        <v>395</v>
      </c>
      <c r="L2757" s="34">
        <v>510</v>
      </c>
      <c r="M2757" s="34">
        <v>382</v>
      </c>
    </row>
    <row r="2758" spans="1:13" x14ac:dyDescent="0.2">
      <c r="A2758" s="34" t="s">
        <v>103652</v>
      </c>
      <c r="B2758" s="34">
        <v>477</v>
      </c>
      <c r="C2758" s="34">
        <v>469</v>
      </c>
      <c r="D2758" s="34">
        <v>514</v>
      </c>
      <c r="E2758" s="34">
        <v>494</v>
      </c>
      <c r="F2758" s="34">
        <v>517</v>
      </c>
      <c r="G2758" s="34">
        <v>406</v>
      </c>
      <c r="H2758" s="34">
        <v>568</v>
      </c>
      <c r="I2758" s="34">
        <v>434</v>
      </c>
      <c r="J2758" s="34">
        <v>523</v>
      </c>
      <c r="K2758" s="34">
        <v>418</v>
      </c>
      <c r="L2758" s="34">
        <v>489</v>
      </c>
      <c r="M2758" s="34">
        <v>369</v>
      </c>
    </row>
    <row r="2759" spans="1:13" x14ac:dyDescent="0.2">
      <c r="A2759" s="34" t="s">
        <v>103653</v>
      </c>
      <c r="B2759" s="34">
        <v>292</v>
      </c>
      <c r="C2759" s="34">
        <v>275</v>
      </c>
      <c r="D2759" s="34">
        <v>287</v>
      </c>
      <c r="E2759" s="34">
        <v>316</v>
      </c>
      <c r="F2759" s="34">
        <v>224</v>
      </c>
      <c r="G2759" s="34">
        <v>284</v>
      </c>
      <c r="H2759" s="34">
        <v>339</v>
      </c>
      <c r="I2759" s="34">
        <v>292</v>
      </c>
      <c r="J2759" s="34">
        <v>377</v>
      </c>
      <c r="K2759" s="34">
        <v>240</v>
      </c>
      <c r="L2759" s="34">
        <v>245</v>
      </c>
      <c r="M2759" s="34">
        <v>215</v>
      </c>
    </row>
    <row r="2760" spans="1:13" x14ac:dyDescent="0.2">
      <c r="A2760" s="34" t="s">
        <v>103654</v>
      </c>
      <c r="B2760" s="34">
        <v>367</v>
      </c>
      <c r="C2760" s="34">
        <v>419</v>
      </c>
      <c r="D2760" s="34">
        <v>472</v>
      </c>
      <c r="E2760" s="34">
        <v>454</v>
      </c>
      <c r="F2760" s="34">
        <v>409</v>
      </c>
      <c r="G2760" s="34">
        <v>366</v>
      </c>
      <c r="H2760" s="34">
        <v>465</v>
      </c>
      <c r="I2760" s="34">
        <v>380</v>
      </c>
      <c r="J2760" s="34">
        <v>454</v>
      </c>
      <c r="K2760" s="34">
        <v>329</v>
      </c>
      <c r="L2760" s="34">
        <v>500</v>
      </c>
      <c r="M2760" s="34">
        <v>334</v>
      </c>
    </row>
    <row r="2761" spans="1:13" x14ac:dyDescent="0.2">
      <c r="A2761" s="34" t="s">
        <v>103655</v>
      </c>
      <c r="B2761" s="34">
        <v>484</v>
      </c>
      <c r="C2761" s="34">
        <v>512</v>
      </c>
      <c r="D2761" s="34">
        <v>605</v>
      </c>
      <c r="E2761" s="34">
        <v>515</v>
      </c>
      <c r="F2761" s="34">
        <v>417</v>
      </c>
      <c r="G2761" s="34">
        <v>495</v>
      </c>
      <c r="H2761" s="34">
        <v>574</v>
      </c>
      <c r="I2761" s="34">
        <v>509</v>
      </c>
      <c r="J2761" s="34">
        <v>544</v>
      </c>
      <c r="K2761" s="34">
        <v>410</v>
      </c>
      <c r="L2761" s="34">
        <v>582</v>
      </c>
      <c r="M2761" s="34">
        <v>411</v>
      </c>
    </row>
    <row r="2762" spans="1:13" x14ac:dyDescent="0.2">
      <c r="A2762" s="34" t="s">
        <v>103656</v>
      </c>
      <c r="B2762" s="34">
        <v>333</v>
      </c>
      <c r="C2762" s="34">
        <v>364</v>
      </c>
      <c r="D2762" s="34">
        <v>377</v>
      </c>
      <c r="E2762" s="34">
        <v>450</v>
      </c>
      <c r="F2762" s="34">
        <v>361</v>
      </c>
      <c r="G2762" s="34">
        <v>354</v>
      </c>
      <c r="H2762" s="34">
        <v>386</v>
      </c>
      <c r="I2762" s="34">
        <v>372</v>
      </c>
      <c r="J2762" s="34">
        <v>353</v>
      </c>
      <c r="K2762" s="34">
        <v>299</v>
      </c>
      <c r="L2762" s="34">
        <v>350</v>
      </c>
      <c r="M2762" s="34">
        <v>256</v>
      </c>
    </row>
    <row r="2763" spans="1:13" x14ac:dyDescent="0.2">
      <c r="A2763" s="34" t="s">
        <v>103657</v>
      </c>
      <c r="B2763" s="34">
        <v>326</v>
      </c>
      <c r="C2763" s="34">
        <v>320</v>
      </c>
      <c r="D2763" s="34">
        <v>318</v>
      </c>
      <c r="E2763" s="34">
        <v>366</v>
      </c>
      <c r="F2763" s="34">
        <v>266</v>
      </c>
      <c r="G2763" s="34">
        <v>345</v>
      </c>
      <c r="H2763" s="34">
        <v>386</v>
      </c>
      <c r="I2763" s="34">
        <v>313</v>
      </c>
      <c r="J2763" s="34">
        <v>287</v>
      </c>
      <c r="K2763" s="34">
        <v>269</v>
      </c>
      <c r="L2763" s="34">
        <v>262</v>
      </c>
      <c r="M2763" s="34">
        <v>309</v>
      </c>
    </row>
    <row r="2764" spans="1:13" x14ac:dyDescent="0.2">
      <c r="A2764" s="34" t="s">
        <v>103658</v>
      </c>
      <c r="B2764" s="34">
        <v>410</v>
      </c>
      <c r="C2764" s="34">
        <v>377</v>
      </c>
      <c r="D2764" s="34">
        <v>417</v>
      </c>
      <c r="E2764" s="34">
        <v>411</v>
      </c>
      <c r="F2764" s="34">
        <v>296</v>
      </c>
      <c r="G2764" s="34">
        <v>372</v>
      </c>
      <c r="H2764" s="34">
        <v>413</v>
      </c>
      <c r="I2764" s="34">
        <v>388</v>
      </c>
      <c r="J2764" s="34">
        <v>403</v>
      </c>
      <c r="K2764" s="34">
        <v>304</v>
      </c>
      <c r="L2764" s="34">
        <v>371</v>
      </c>
      <c r="M2764" s="34">
        <v>282</v>
      </c>
    </row>
    <row r="2765" spans="1:13" x14ac:dyDescent="0.2">
      <c r="A2765" s="34" t="s">
        <v>103659</v>
      </c>
      <c r="B2765" s="34">
        <v>480</v>
      </c>
      <c r="C2765" s="34">
        <v>466</v>
      </c>
      <c r="D2765" s="34">
        <v>466</v>
      </c>
      <c r="E2765" s="34">
        <v>469</v>
      </c>
      <c r="F2765" s="34">
        <v>458</v>
      </c>
      <c r="G2765" s="34">
        <v>438</v>
      </c>
      <c r="H2765" s="34">
        <v>454</v>
      </c>
      <c r="I2765" s="34">
        <v>461</v>
      </c>
      <c r="J2765" s="34">
        <v>489</v>
      </c>
      <c r="K2765" s="34">
        <v>383</v>
      </c>
      <c r="L2765" s="34">
        <v>455</v>
      </c>
      <c r="M2765" s="34">
        <v>330</v>
      </c>
    </row>
    <row r="2766" spans="1:13" x14ac:dyDescent="0.2">
      <c r="A2766" s="34" t="s">
        <v>103660</v>
      </c>
      <c r="B2766" s="34">
        <v>433</v>
      </c>
      <c r="C2766" s="34">
        <v>930</v>
      </c>
      <c r="D2766" s="34">
        <v>440</v>
      </c>
      <c r="E2766" s="34">
        <v>1067</v>
      </c>
      <c r="F2766" s="34">
        <v>432</v>
      </c>
      <c r="G2766" s="34">
        <v>1033</v>
      </c>
      <c r="H2766" s="34">
        <v>607</v>
      </c>
      <c r="I2766" s="34">
        <v>965</v>
      </c>
      <c r="J2766" s="34">
        <v>456</v>
      </c>
      <c r="K2766" s="34">
        <v>834</v>
      </c>
      <c r="L2766" s="34">
        <v>462</v>
      </c>
      <c r="M2766" s="34">
        <v>746</v>
      </c>
    </row>
    <row r="2767" spans="1:13" x14ac:dyDescent="0.2">
      <c r="A2767" s="34" t="s">
        <v>103661</v>
      </c>
      <c r="B2767" s="34">
        <v>522</v>
      </c>
      <c r="C2767" s="34">
        <v>602</v>
      </c>
      <c r="D2767" s="34">
        <v>653</v>
      </c>
      <c r="E2767" s="34">
        <v>643</v>
      </c>
      <c r="F2767" s="34">
        <v>601</v>
      </c>
      <c r="G2767" s="34">
        <v>572</v>
      </c>
      <c r="H2767" s="34">
        <v>653</v>
      </c>
      <c r="I2767" s="34">
        <v>655</v>
      </c>
      <c r="J2767" s="34">
        <v>682</v>
      </c>
      <c r="K2767" s="34">
        <v>561</v>
      </c>
      <c r="L2767" s="34">
        <v>501</v>
      </c>
      <c r="M2767" s="34">
        <v>525</v>
      </c>
    </row>
    <row r="2768" spans="1:13" x14ac:dyDescent="0.2">
      <c r="A2768" s="34" t="s">
        <v>103662</v>
      </c>
      <c r="B2768" s="34">
        <v>397</v>
      </c>
      <c r="C2768" s="34">
        <v>368</v>
      </c>
      <c r="D2768" s="34">
        <v>488</v>
      </c>
      <c r="E2768" s="34">
        <v>449</v>
      </c>
      <c r="F2768" s="34">
        <v>308</v>
      </c>
      <c r="G2768" s="34">
        <v>357</v>
      </c>
      <c r="H2768" s="34">
        <v>433</v>
      </c>
      <c r="I2768" s="34">
        <v>443</v>
      </c>
      <c r="J2768" s="34">
        <v>402</v>
      </c>
      <c r="K2768" s="34">
        <v>298</v>
      </c>
      <c r="L2768" s="34">
        <v>336</v>
      </c>
      <c r="M2768" s="34">
        <v>370</v>
      </c>
    </row>
    <row r="2769" spans="1:13" x14ac:dyDescent="0.2">
      <c r="A2769" s="34" t="s">
        <v>103663</v>
      </c>
      <c r="B2769" s="34">
        <v>810</v>
      </c>
      <c r="C2769" s="34">
        <v>744</v>
      </c>
      <c r="D2769" s="34">
        <v>845</v>
      </c>
      <c r="E2769" s="34">
        <v>805</v>
      </c>
      <c r="F2769" s="34">
        <v>836</v>
      </c>
      <c r="G2769" s="34">
        <v>734</v>
      </c>
      <c r="H2769" s="34">
        <v>1000</v>
      </c>
      <c r="I2769" s="34">
        <v>728</v>
      </c>
      <c r="J2769" s="34">
        <v>918</v>
      </c>
      <c r="K2769" s="34">
        <v>666</v>
      </c>
      <c r="L2769" s="34">
        <v>790</v>
      </c>
      <c r="M2769" s="34">
        <v>577</v>
      </c>
    </row>
    <row r="2770" spans="1:13" x14ac:dyDescent="0.2">
      <c r="A2770" s="34" t="s">
        <v>103664</v>
      </c>
      <c r="B2770" s="34">
        <v>1082</v>
      </c>
      <c r="C2770" s="34">
        <v>1076</v>
      </c>
      <c r="D2770" s="34">
        <v>1183</v>
      </c>
      <c r="E2770" s="34">
        <v>1233</v>
      </c>
      <c r="F2770" s="34">
        <v>972</v>
      </c>
      <c r="G2770" s="34">
        <v>908</v>
      </c>
      <c r="H2770" s="34">
        <v>1274</v>
      </c>
      <c r="I2770" s="34">
        <v>949</v>
      </c>
      <c r="J2770" s="34">
        <v>1240</v>
      </c>
      <c r="K2770" s="34">
        <v>864</v>
      </c>
      <c r="L2770" s="34">
        <v>1101</v>
      </c>
      <c r="M2770" s="34">
        <v>864</v>
      </c>
    </row>
    <row r="2771" spans="1:13" x14ac:dyDescent="0.2">
      <c r="A2771" s="34" t="s">
        <v>103665</v>
      </c>
      <c r="B2771" s="34">
        <v>375</v>
      </c>
      <c r="C2771" s="34">
        <v>376</v>
      </c>
      <c r="D2771" s="34">
        <v>396</v>
      </c>
      <c r="E2771" s="34">
        <v>364</v>
      </c>
      <c r="F2771" s="34">
        <v>331</v>
      </c>
      <c r="G2771" s="34">
        <v>316</v>
      </c>
      <c r="H2771" s="34">
        <v>423</v>
      </c>
      <c r="I2771" s="34">
        <v>358</v>
      </c>
      <c r="J2771" s="34">
        <v>299</v>
      </c>
      <c r="K2771" s="34">
        <v>262</v>
      </c>
      <c r="L2771" s="34">
        <v>273</v>
      </c>
      <c r="M2771" s="34">
        <v>260</v>
      </c>
    </row>
    <row r="2772" spans="1:13" x14ac:dyDescent="0.2">
      <c r="A2772" s="34" t="s">
        <v>103666</v>
      </c>
      <c r="B2772" s="34">
        <v>435</v>
      </c>
      <c r="C2772" s="34">
        <v>462</v>
      </c>
      <c r="D2772" s="34">
        <v>536</v>
      </c>
      <c r="E2772" s="34">
        <v>557</v>
      </c>
      <c r="F2772" s="34">
        <v>419</v>
      </c>
      <c r="G2772" s="34">
        <v>469</v>
      </c>
      <c r="H2772" s="34">
        <v>550</v>
      </c>
      <c r="I2772" s="34">
        <v>515</v>
      </c>
      <c r="J2772" s="34">
        <v>553</v>
      </c>
      <c r="K2772" s="34">
        <v>406</v>
      </c>
      <c r="L2772" s="34">
        <v>519</v>
      </c>
      <c r="M2772" s="34">
        <v>385</v>
      </c>
    </row>
    <row r="2773" spans="1:13" x14ac:dyDescent="0.2">
      <c r="A2773" s="34" t="s">
        <v>103667</v>
      </c>
      <c r="B2773" s="34">
        <v>542</v>
      </c>
      <c r="C2773" s="34">
        <v>563</v>
      </c>
      <c r="D2773" s="34">
        <v>510</v>
      </c>
      <c r="E2773" s="34">
        <v>641</v>
      </c>
      <c r="F2773" s="34">
        <v>486</v>
      </c>
      <c r="G2773" s="34">
        <v>619</v>
      </c>
      <c r="H2773" s="34">
        <v>557</v>
      </c>
      <c r="I2773" s="34">
        <v>633</v>
      </c>
      <c r="J2773" s="34">
        <v>525</v>
      </c>
      <c r="K2773" s="34">
        <v>487</v>
      </c>
      <c r="L2773" s="34">
        <v>580</v>
      </c>
      <c r="M2773" s="34">
        <v>446</v>
      </c>
    </row>
    <row r="2774" spans="1:13" x14ac:dyDescent="0.2">
      <c r="A2774" s="34" t="s">
        <v>103668</v>
      </c>
      <c r="B2774" s="34">
        <v>613</v>
      </c>
      <c r="C2774" s="34">
        <v>654</v>
      </c>
      <c r="D2774" s="34">
        <v>737</v>
      </c>
      <c r="E2774" s="34">
        <v>790</v>
      </c>
      <c r="F2774" s="34">
        <v>656</v>
      </c>
      <c r="G2774" s="34">
        <v>689</v>
      </c>
      <c r="H2774" s="34">
        <v>749</v>
      </c>
      <c r="I2774" s="34">
        <v>712</v>
      </c>
      <c r="J2774" s="34">
        <v>713</v>
      </c>
      <c r="K2774" s="34">
        <v>624</v>
      </c>
      <c r="L2774" s="34">
        <v>679</v>
      </c>
      <c r="M2774" s="34">
        <v>578</v>
      </c>
    </row>
    <row r="2775" spans="1:13" x14ac:dyDescent="0.2">
      <c r="A2775" s="34" t="s">
        <v>103669</v>
      </c>
      <c r="B2775" s="34">
        <v>889</v>
      </c>
      <c r="C2775" s="34">
        <v>772</v>
      </c>
      <c r="D2775" s="34">
        <v>897</v>
      </c>
      <c r="E2775" s="34">
        <v>870</v>
      </c>
      <c r="F2775" s="34">
        <v>811</v>
      </c>
      <c r="G2775" s="34">
        <v>792</v>
      </c>
      <c r="H2775" s="34">
        <v>939</v>
      </c>
      <c r="I2775" s="34">
        <v>867</v>
      </c>
      <c r="J2775" s="34">
        <v>957</v>
      </c>
      <c r="K2775" s="34">
        <v>649</v>
      </c>
      <c r="L2775" s="34">
        <v>905</v>
      </c>
      <c r="M2775" s="34">
        <v>652</v>
      </c>
    </row>
    <row r="2776" spans="1:13" x14ac:dyDescent="0.2">
      <c r="A2776" s="34" t="s">
        <v>103670</v>
      </c>
      <c r="B2776" s="34">
        <v>311</v>
      </c>
      <c r="C2776" s="34">
        <v>288</v>
      </c>
      <c r="D2776" s="34">
        <v>264</v>
      </c>
      <c r="E2776" s="34">
        <v>344</v>
      </c>
      <c r="F2776" s="34">
        <v>326</v>
      </c>
      <c r="G2776" s="34">
        <v>258</v>
      </c>
      <c r="H2776" s="34">
        <v>321</v>
      </c>
      <c r="I2776" s="34">
        <v>259</v>
      </c>
      <c r="J2776" s="34">
        <v>293</v>
      </c>
      <c r="K2776" s="34">
        <v>278</v>
      </c>
      <c r="L2776" s="34">
        <v>304</v>
      </c>
      <c r="M2776" s="34">
        <v>242</v>
      </c>
    </row>
    <row r="2777" spans="1:13" x14ac:dyDescent="0.2">
      <c r="A2777" s="34" t="s">
        <v>103671</v>
      </c>
      <c r="B2777" s="34">
        <v>386</v>
      </c>
      <c r="C2777" s="34">
        <v>381</v>
      </c>
      <c r="D2777" s="34">
        <v>418</v>
      </c>
      <c r="E2777" s="34">
        <v>407</v>
      </c>
      <c r="F2777" s="34">
        <v>379</v>
      </c>
      <c r="G2777" s="34">
        <v>405</v>
      </c>
      <c r="H2777" s="34">
        <v>449</v>
      </c>
      <c r="I2777" s="34">
        <v>460</v>
      </c>
      <c r="J2777" s="34">
        <v>439</v>
      </c>
      <c r="K2777" s="34">
        <v>358</v>
      </c>
      <c r="L2777" s="34">
        <v>444</v>
      </c>
      <c r="M2777" s="34">
        <v>294</v>
      </c>
    </row>
    <row r="2778" spans="1:13" x14ac:dyDescent="0.2">
      <c r="A2778" s="34" t="s">
        <v>103672</v>
      </c>
      <c r="B2778" s="34">
        <v>516</v>
      </c>
      <c r="C2778" s="34">
        <v>536</v>
      </c>
      <c r="D2778" s="34">
        <v>538</v>
      </c>
      <c r="E2778" s="34">
        <v>566</v>
      </c>
      <c r="F2778" s="34">
        <v>542</v>
      </c>
      <c r="G2778" s="34">
        <v>430</v>
      </c>
      <c r="H2778" s="34">
        <v>591</v>
      </c>
      <c r="I2778" s="34">
        <v>542</v>
      </c>
      <c r="J2778" s="34">
        <v>580</v>
      </c>
      <c r="K2778" s="34">
        <v>472</v>
      </c>
      <c r="L2778" s="34">
        <v>539</v>
      </c>
      <c r="M2778" s="34">
        <v>444</v>
      </c>
    </row>
    <row r="2779" spans="1:13" x14ac:dyDescent="0.2">
      <c r="A2779" s="34" t="s">
        <v>103673</v>
      </c>
      <c r="B2779" s="34">
        <v>469</v>
      </c>
      <c r="C2779" s="34">
        <v>400</v>
      </c>
      <c r="D2779" s="34">
        <v>438</v>
      </c>
      <c r="E2779" s="34">
        <v>490</v>
      </c>
      <c r="F2779" s="34">
        <v>416</v>
      </c>
      <c r="G2779" s="34">
        <v>479</v>
      </c>
      <c r="H2779" s="34">
        <v>473</v>
      </c>
      <c r="I2779" s="34">
        <v>443</v>
      </c>
      <c r="J2779" s="34">
        <v>427</v>
      </c>
      <c r="K2779" s="34">
        <v>403</v>
      </c>
      <c r="L2779" s="34">
        <v>434</v>
      </c>
      <c r="M2779" s="34">
        <v>323</v>
      </c>
    </row>
    <row r="2780" spans="1:13" x14ac:dyDescent="0.2">
      <c r="A2780" s="34" t="s">
        <v>103674</v>
      </c>
      <c r="B2780" s="34">
        <v>282</v>
      </c>
      <c r="C2780" s="34">
        <v>274</v>
      </c>
      <c r="D2780" s="34">
        <v>296</v>
      </c>
      <c r="E2780" s="34">
        <v>314</v>
      </c>
      <c r="F2780" s="34">
        <v>252</v>
      </c>
      <c r="G2780" s="34">
        <v>268</v>
      </c>
      <c r="H2780" s="34">
        <v>342</v>
      </c>
      <c r="I2780" s="34">
        <v>296</v>
      </c>
      <c r="J2780" s="34">
        <v>286</v>
      </c>
      <c r="K2780" s="34">
        <v>211</v>
      </c>
      <c r="L2780" s="34">
        <v>256</v>
      </c>
      <c r="M2780" s="34">
        <v>197</v>
      </c>
    </row>
    <row r="2781" spans="1:13" x14ac:dyDescent="0.2">
      <c r="A2781" s="34" t="s">
        <v>103675</v>
      </c>
      <c r="B2781" s="34">
        <v>374</v>
      </c>
      <c r="C2781" s="34">
        <v>404</v>
      </c>
      <c r="D2781" s="34">
        <v>420</v>
      </c>
      <c r="E2781" s="34">
        <v>485</v>
      </c>
      <c r="F2781" s="34">
        <v>352</v>
      </c>
      <c r="G2781" s="34">
        <v>389</v>
      </c>
      <c r="H2781" s="34">
        <v>454</v>
      </c>
      <c r="I2781" s="34">
        <v>426</v>
      </c>
      <c r="J2781" s="34">
        <v>416</v>
      </c>
      <c r="K2781" s="34">
        <v>350</v>
      </c>
      <c r="L2781" s="34">
        <v>388</v>
      </c>
      <c r="M2781" s="34">
        <v>312</v>
      </c>
    </row>
    <row r="2782" spans="1:13" x14ac:dyDescent="0.2">
      <c r="A2782" s="34" t="s">
        <v>103676</v>
      </c>
      <c r="B2782" s="34">
        <v>439</v>
      </c>
      <c r="C2782" s="34">
        <v>400</v>
      </c>
      <c r="D2782" s="34">
        <v>423</v>
      </c>
      <c r="E2782" s="34">
        <v>439</v>
      </c>
      <c r="F2782" s="34">
        <v>343</v>
      </c>
      <c r="G2782" s="34">
        <v>358</v>
      </c>
      <c r="H2782" s="34">
        <v>497</v>
      </c>
      <c r="I2782" s="34">
        <v>404</v>
      </c>
      <c r="J2782" s="34">
        <v>406</v>
      </c>
      <c r="K2782" s="34">
        <v>338</v>
      </c>
      <c r="L2782" s="34">
        <v>381</v>
      </c>
      <c r="M2782" s="34">
        <v>340</v>
      </c>
    </row>
    <row r="2783" spans="1:13" x14ac:dyDescent="0.2">
      <c r="A2783" s="34" t="s">
        <v>103677</v>
      </c>
      <c r="B2783" s="34">
        <v>408</v>
      </c>
      <c r="C2783" s="34">
        <v>392</v>
      </c>
      <c r="D2783" s="34">
        <v>407</v>
      </c>
      <c r="E2783" s="34">
        <v>463</v>
      </c>
      <c r="F2783" s="34">
        <v>417</v>
      </c>
      <c r="G2783" s="34">
        <v>345</v>
      </c>
      <c r="H2783" s="34">
        <v>459</v>
      </c>
      <c r="I2783" s="34">
        <v>444</v>
      </c>
      <c r="J2783" s="34">
        <v>446</v>
      </c>
      <c r="K2783" s="34">
        <v>313</v>
      </c>
      <c r="L2783" s="34">
        <v>471</v>
      </c>
      <c r="M2783" s="34">
        <v>334</v>
      </c>
    </row>
    <row r="2784" spans="1:13" x14ac:dyDescent="0.2">
      <c r="A2784" s="34" t="s">
        <v>103678</v>
      </c>
      <c r="B2784" s="34">
        <v>836</v>
      </c>
      <c r="C2784" s="34">
        <v>726</v>
      </c>
      <c r="D2784" s="34">
        <v>889</v>
      </c>
      <c r="E2784" s="34">
        <v>740</v>
      </c>
      <c r="F2784" s="34">
        <v>779</v>
      </c>
      <c r="G2784" s="34">
        <v>695</v>
      </c>
      <c r="H2784" s="34">
        <v>1034</v>
      </c>
      <c r="I2784" s="34">
        <v>776</v>
      </c>
      <c r="J2784" s="34">
        <v>905</v>
      </c>
      <c r="K2784" s="34">
        <v>590</v>
      </c>
      <c r="L2784" s="34">
        <v>882</v>
      </c>
      <c r="M2784" s="34">
        <v>536</v>
      </c>
    </row>
    <row r="2785" spans="1:13" x14ac:dyDescent="0.2">
      <c r="A2785" s="34" t="s">
        <v>103679</v>
      </c>
      <c r="B2785" s="34">
        <v>774</v>
      </c>
      <c r="C2785" s="34">
        <v>811</v>
      </c>
      <c r="D2785" s="34">
        <v>873</v>
      </c>
      <c r="E2785" s="34">
        <v>823</v>
      </c>
      <c r="F2785" s="34">
        <v>772</v>
      </c>
      <c r="G2785" s="34">
        <v>760</v>
      </c>
      <c r="H2785" s="34">
        <v>942</v>
      </c>
      <c r="I2785" s="34">
        <v>859</v>
      </c>
      <c r="J2785" s="34">
        <v>793</v>
      </c>
      <c r="K2785" s="34">
        <v>631</v>
      </c>
      <c r="L2785" s="34">
        <v>817</v>
      </c>
      <c r="M2785" s="34">
        <v>609</v>
      </c>
    </row>
    <row r="2786" spans="1:13" x14ac:dyDescent="0.2">
      <c r="A2786" s="34" t="s">
        <v>103680</v>
      </c>
      <c r="B2786" s="34">
        <v>277</v>
      </c>
      <c r="C2786" s="34">
        <v>292</v>
      </c>
      <c r="D2786" s="34">
        <v>413</v>
      </c>
      <c r="E2786" s="34">
        <v>339</v>
      </c>
      <c r="F2786" s="34">
        <v>323</v>
      </c>
      <c r="G2786" s="34">
        <v>284</v>
      </c>
      <c r="H2786" s="34">
        <v>436</v>
      </c>
      <c r="I2786" s="34">
        <v>309</v>
      </c>
      <c r="J2786" s="34">
        <v>420</v>
      </c>
      <c r="K2786" s="34">
        <v>248</v>
      </c>
      <c r="L2786" s="34">
        <v>344</v>
      </c>
      <c r="M2786" s="34">
        <v>266</v>
      </c>
    </row>
    <row r="2787" spans="1:13" x14ac:dyDescent="0.2">
      <c r="A2787" s="34" t="s">
        <v>103681</v>
      </c>
      <c r="B2787" s="34">
        <v>427</v>
      </c>
      <c r="C2787" s="34">
        <v>444</v>
      </c>
      <c r="D2787" s="34">
        <v>454</v>
      </c>
      <c r="E2787" s="34">
        <v>410</v>
      </c>
      <c r="F2787" s="34">
        <v>399</v>
      </c>
      <c r="G2787" s="34">
        <v>367</v>
      </c>
      <c r="H2787" s="34">
        <v>410</v>
      </c>
      <c r="I2787" s="34">
        <v>383</v>
      </c>
      <c r="J2787" s="34">
        <v>514</v>
      </c>
      <c r="K2787" s="34">
        <v>314</v>
      </c>
      <c r="L2787" s="34">
        <v>463</v>
      </c>
      <c r="M2787" s="34">
        <v>306</v>
      </c>
    </row>
    <row r="2788" spans="1:13" x14ac:dyDescent="0.2">
      <c r="A2788" s="34" t="s">
        <v>103682</v>
      </c>
      <c r="B2788" s="34">
        <v>560</v>
      </c>
      <c r="C2788" s="34">
        <v>569</v>
      </c>
      <c r="D2788" s="34">
        <v>532</v>
      </c>
      <c r="E2788" s="34">
        <v>517</v>
      </c>
      <c r="F2788" s="34">
        <v>524</v>
      </c>
      <c r="G2788" s="34">
        <v>486</v>
      </c>
      <c r="H2788" s="34">
        <v>603</v>
      </c>
      <c r="I2788" s="34">
        <v>506</v>
      </c>
      <c r="J2788" s="34">
        <v>578</v>
      </c>
      <c r="K2788" s="34">
        <v>450</v>
      </c>
      <c r="L2788" s="34">
        <v>510</v>
      </c>
      <c r="M2788" s="34">
        <v>461</v>
      </c>
    </row>
    <row r="2789" spans="1:13" x14ac:dyDescent="0.2">
      <c r="A2789" s="34" t="s">
        <v>103683</v>
      </c>
      <c r="B2789" s="34">
        <v>585</v>
      </c>
      <c r="C2789" s="34">
        <v>664</v>
      </c>
      <c r="D2789" s="34">
        <v>708</v>
      </c>
      <c r="E2789" s="34">
        <v>744</v>
      </c>
      <c r="F2789" s="34">
        <v>606</v>
      </c>
      <c r="G2789" s="34">
        <v>624</v>
      </c>
      <c r="H2789" s="34">
        <v>747</v>
      </c>
      <c r="I2789" s="34">
        <v>735</v>
      </c>
      <c r="J2789" s="34">
        <v>689</v>
      </c>
      <c r="K2789" s="34">
        <v>545</v>
      </c>
      <c r="L2789" s="34">
        <v>681</v>
      </c>
      <c r="M2789" s="34">
        <v>550</v>
      </c>
    </row>
    <row r="2790" spans="1:13" x14ac:dyDescent="0.2">
      <c r="A2790" s="34" t="s">
        <v>103684</v>
      </c>
      <c r="B2790" s="34">
        <v>638</v>
      </c>
      <c r="C2790" s="34">
        <v>662</v>
      </c>
      <c r="D2790" s="34">
        <v>750</v>
      </c>
      <c r="E2790" s="34">
        <v>751</v>
      </c>
      <c r="F2790" s="34">
        <v>643</v>
      </c>
      <c r="G2790" s="34">
        <v>659</v>
      </c>
      <c r="H2790" s="34">
        <v>733</v>
      </c>
      <c r="I2790" s="34">
        <v>689</v>
      </c>
      <c r="J2790" s="34">
        <v>794</v>
      </c>
      <c r="K2790" s="34">
        <v>565</v>
      </c>
      <c r="L2790" s="34">
        <v>722</v>
      </c>
      <c r="M2790" s="34">
        <v>530</v>
      </c>
    </row>
    <row r="2791" spans="1:13" x14ac:dyDescent="0.2">
      <c r="A2791" s="34" t="s">
        <v>103685</v>
      </c>
      <c r="B2791" s="34">
        <v>301</v>
      </c>
      <c r="C2791" s="34">
        <v>363</v>
      </c>
      <c r="D2791" s="34">
        <v>309</v>
      </c>
      <c r="E2791" s="34">
        <v>358</v>
      </c>
      <c r="F2791" s="34">
        <v>304</v>
      </c>
      <c r="G2791" s="34">
        <v>348</v>
      </c>
      <c r="H2791" s="34">
        <v>404</v>
      </c>
      <c r="I2791" s="34">
        <v>320</v>
      </c>
      <c r="J2791" s="34">
        <v>351</v>
      </c>
      <c r="K2791" s="34">
        <v>255</v>
      </c>
      <c r="L2791" s="34">
        <v>310</v>
      </c>
      <c r="M2791" s="34">
        <v>242</v>
      </c>
    </row>
    <row r="2792" spans="1:13" x14ac:dyDescent="0.2">
      <c r="A2792" s="34" t="s">
        <v>103686</v>
      </c>
      <c r="B2792" s="34">
        <v>685</v>
      </c>
      <c r="C2792" s="34">
        <v>806</v>
      </c>
      <c r="D2792" s="34">
        <v>786</v>
      </c>
      <c r="E2792" s="34">
        <v>786</v>
      </c>
      <c r="F2792" s="34">
        <v>613</v>
      </c>
      <c r="G2792" s="34">
        <v>677</v>
      </c>
      <c r="H2792" s="34">
        <v>773</v>
      </c>
      <c r="I2792" s="34">
        <v>748</v>
      </c>
      <c r="J2792" s="34">
        <v>840</v>
      </c>
      <c r="K2792" s="34">
        <v>584</v>
      </c>
      <c r="L2792" s="34">
        <v>696</v>
      </c>
      <c r="M2792" s="34">
        <v>539</v>
      </c>
    </row>
    <row r="2793" spans="1:13" x14ac:dyDescent="0.2">
      <c r="A2793" s="34" t="s">
        <v>103687</v>
      </c>
      <c r="B2793" s="34">
        <v>505</v>
      </c>
      <c r="C2793" s="34">
        <v>528</v>
      </c>
      <c r="D2793" s="34">
        <v>580</v>
      </c>
      <c r="E2793" s="34">
        <v>454</v>
      </c>
      <c r="F2793" s="34">
        <v>446</v>
      </c>
      <c r="G2793" s="34">
        <v>451</v>
      </c>
      <c r="H2793" s="34">
        <v>578</v>
      </c>
      <c r="I2793" s="34">
        <v>514</v>
      </c>
      <c r="J2793" s="34">
        <v>542</v>
      </c>
      <c r="K2793" s="34">
        <v>438</v>
      </c>
      <c r="L2793" s="34">
        <v>438</v>
      </c>
      <c r="M2793" s="34">
        <v>470</v>
      </c>
    </row>
    <row r="2794" spans="1:13" x14ac:dyDescent="0.2">
      <c r="A2794" s="34" t="s">
        <v>103688</v>
      </c>
      <c r="B2794" s="34">
        <v>310</v>
      </c>
      <c r="C2794" s="34">
        <v>321</v>
      </c>
      <c r="D2794" s="34">
        <v>317</v>
      </c>
      <c r="E2794" s="34">
        <v>345</v>
      </c>
      <c r="F2794" s="34">
        <v>301</v>
      </c>
      <c r="G2794" s="34">
        <v>352</v>
      </c>
      <c r="H2794" s="34">
        <v>397</v>
      </c>
      <c r="I2794" s="34">
        <v>328</v>
      </c>
      <c r="J2794" s="34">
        <v>349</v>
      </c>
      <c r="K2794" s="34">
        <v>295</v>
      </c>
      <c r="L2794" s="34">
        <v>314</v>
      </c>
      <c r="M2794" s="34">
        <v>263</v>
      </c>
    </row>
    <row r="2795" spans="1:13" x14ac:dyDescent="0.2">
      <c r="A2795" s="34" t="s">
        <v>103689</v>
      </c>
      <c r="B2795" s="34">
        <v>336</v>
      </c>
      <c r="C2795" s="34">
        <v>306</v>
      </c>
      <c r="D2795" s="34">
        <v>286</v>
      </c>
      <c r="E2795" s="34">
        <v>302</v>
      </c>
      <c r="F2795" s="34">
        <v>260</v>
      </c>
      <c r="G2795" s="34">
        <v>308</v>
      </c>
      <c r="H2795" s="34">
        <v>330</v>
      </c>
      <c r="I2795" s="34">
        <v>322</v>
      </c>
      <c r="J2795" s="34">
        <v>296</v>
      </c>
      <c r="K2795" s="34">
        <v>264</v>
      </c>
      <c r="L2795" s="34">
        <v>235</v>
      </c>
      <c r="M2795" s="34">
        <v>281</v>
      </c>
    </row>
    <row r="2796" spans="1:13" x14ac:dyDescent="0.2">
      <c r="A2796" s="34" t="s">
        <v>103690</v>
      </c>
      <c r="B2796" s="34">
        <v>470</v>
      </c>
      <c r="C2796" s="34">
        <v>450</v>
      </c>
      <c r="D2796" s="34">
        <v>482</v>
      </c>
      <c r="E2796" s="34">
        <v>490</v>
      </c>
      <c r="F2796" s="34">
        <v>414</v>
      </c>
      <c r="G2796" s="34">
        <v>472</v>
      </c>
      <c r="H2796" s="34">
        <v>429</v>
      </c>
      <c r="I2796" s="34">
        <v>479</v>
      </c>
      <c r="J2796" s="34">
        <v>508</v>
      </c>
      <c r="K2796" s="34">
        <v>354</v>
      </c>
      <c r="L2796" s="34">
        <v>451</v>
      </c>
      <c r="M2796" s="34">
        <v>355</v>
      </c>
    </row>
    <row r="2797" spans="1:13" x14ac:dyDescent="0.2">
      <c r="A2797" s="34" t="s">
        <v>103691</v>
      </c>
      <c r="B2797" s="34">
        <v>565</v>
      </c>
      <c r="C2797" s="34">
        <v>560</v>
      </c>
      <c r="D2797" s="34">
        <v>615</v>
      </c>
      <c r="E2797" s="34">
        <v>658</v>
      </c>
      <c r="F2797" s="34">
        <v>634</v>
      </c>
      <c r="G2797" s="34">
        <v>634</v>
      </c>
      <c r="H2797" s="34">
        <v>632</v>
      </c>
      <c r="I2797" s="34">
        <v>658</v>
      </c>
      <c r="J2797" s="34">
        <v>679</v>
      </c>
      <c r="K2797" s="34">
        <v>524</v>
      </c>
      <c r="L2797" s="34">
        <v>595</v>
      </c>
      <c r="M2797" s="34">
        <v>486</v>
      </c>
    </row>
    <row r="2798" spans="1:13" x14ac:dyDescent="0.2">
      <c r="A2798" s="34" t="s">
        <v>103692</v>
      </c>
      <c r="B2798" s="34">
        <v>294</v>
      </c>
      <c r="C2798" s="34">
        <v>423</v>
      </c>
      <c r="D2798" s="34">
        <v>334</v>
      </c>
      <c r="E2798" s="34">
        <v>503</v>
      </c>
      <c r="F2798" s="34">
        <v>383</v>
      </c>
      <c r="G2798" s="34">
        <v>410</v>
      </c>
      <c r="H2798" s="34">
        <v>476</v>
      </c>
      <c r="I2798" s="34">
        <v>437</v>
      </c>
      <c r="J2798" s="34">
        <v>363</v>
      </c>
      <c r="K2798" s="34">
        <v>306</v>
      </c>
      <c r="L2798" s="34">
        <v>371</v>
      </c>
      <c r="M2798" s="34">
        <v>338</v>
      </c>
    </row>
    <row r="2799" spans="1:13" x14ac:dyDescent="0.2">
      <c r="A2799" s="34" t="s">
        <v>103693</v>
      </c>
      <c r="B2799" s="34">
        <v>595</v>
      </c>
      <c r="C2799" s="34">
        <v>569</v>
      </c>
      <c r="D2799" s="34">
        <v>602</v>
      </c>
      <c r="E2799" s="34">
        <v>675</v>
      </c>
      <c r="F2799" s="34">
        <v>524</v>
      </c>
      <c r="G2799" s="34">
        <v>517</v>
      </c>
      <c r="H2799" s="34">
        <v>682</v>
      </c>
      <c r="I2799" s="34">
        <v>611</v>
      </c>
      <c r="J2799" s="34">
        <v>576</v>
      </c>
      <c r="K2799" s="34">
        <v>467</v>
      </c>
      <c r="L2799" s="34">
        <v>672</v>
      </c>
      <c r="M2799" s="34">
        <v>432</v>
      </c>
    </row>
    <row r="2800" spans="1:13" x14ac:dyDescent="0.2">
      <c r="A2800" s="34" t="s">
        <v>103694</v>
      </c>
      <c r="B2800" s="34">
        <v>421</v>
      </c>
      <c r="C2800" s="34">
        <v>473</v>
      </c>
      <c r="D2800" s="34">
        <v>446</v>
      </c>
      <c r="E2800" s="34">
        <v>639</v>
      </c>
      <c r="F2800" s="34">
        <v>450</v>
      </c>
      <c r="G2800" s="34">
        <v>460</v>
      </c>
      <c r="H2800" s="34">
        <v>471</v>
      </c>
      <c r="I2800" s="34">
        <v>488</v>
      </c>
      <c r="J2800" s="34">
        <v>509</v>
      </c>
      <c r="K2800" s="34">
        <v>396</v>
      </c>
      <c r="L2800" s="34">
        <v>409</v>
      </c>
      <c r="M2800" s="34">
        <v>405</v>
      </c>
    </row>
    <row r="2801" spans="1:13" x14ac:dyDescent="0.2">
      <c r="A2801" s="34" t="s">
        <v>103695</v>
      </c>
      <c r="B2801" s="34">
        <v>403</v>
      </c>
      <c r="C2801" s="34">
        <v>421</v>
      </c>
      <c r="D2801" s="34">
        <v>432</v>
      </c>
      <c r="E2801" s="34">
        <v>483</v>
      </c>
      <c r="F2801" s="34">
        <v>367</v>
      </c>
      <c r="G2801" s="34">
        <v>366</v>
      </c>
      <c r="H2801" s="34">
        <v>488</v>
      </c>
      <c r="I2801" s="34">
        <v>461</v>
      </c>
      <c r="J2801" s="34">
        <v>520</v>
      </c>
      <c r="K2801" s="34">
        <v>335</v>
      </c>
      <c r="L2801" s="34">
        <v>490</v>
      </c>
      <c r="M2801" s="34">
        <v>329</v>
      </c>
    </row>
    <row r="2802" spans="1:13" x14ac:dyDescent="0.2">
      <c r="A2802" s="34" t="s">
        <v>103696</v>
      </c>
      <c r="B2802" s="34">
        <v>754</v>
      </c>
      <c r="C2802" s="34">
        <v>765</v>
      </c>
      <c r="D2802" s="34">
        <v>809</v>
      </c>
      <c r="E2802" s="34">
        <v>759</v>
      </c>
      <c r="F2802" s="34">
        <v>666</v>
      </c>
      <c r="G2802" s="34">
        <v>739</v>
      </c>
      <c r="H2802" s="34">
        <v>858</v>
      </c>
      <c r="I2802" s="34">
        <v>778</v>
      </c>
      <c r="J2802" s="34">
        <v>838</v>
      </c>
      <c r="K2802" s="34">
        <v>641</v>
      </c>
      <c r="L2802" s="34">
        <v>789</v>
      </c>
      <c r="M2802" s="34">
        <v>598</v>
      </c>
    </row>
    <row r="2803" spans="1:13" x14ac:dyDescent="0.2">
      <c r="A2803" s="34" t="s">
        <v>103697</v>
      </c>
      <c r="B2803" s="34">
        <v>596</v>
      </c>
      <c r="C2803" s="34">
        <v>635</v>
      </c>
      <c r="D2803" s="34">
        <v>581</v>
      </c>
      <c r="E2803" s="34">
        <v>609</v>
      </c>
      <c r="F2803" s="34">
        <v>585</v>
      </c>
      <c r="G2803" s="34">
        <v>579</v>
      </c>
      <c r="H2803" s="34">
        <v>668</v>
      </c>
      <c r="I2803" s="34">
        <v>577</v>
      </c>
      <c r="J2803" s="34">
        <v>613</v>
      </c>
      <c r="K2803" s="34">
        <v>516</v>
      </c>
      <c r="L2803" s="34">
        <v>544</v>
      </c>
      <c r="M2803" s="34">
        <v>492</v>
      </c>
    </row>
    <row r="2804" spans="1:13" x14ac:dyDescent="0.2">
      <c r="A2804" s="34" t="s">
        <v>103698</v>
      </c>
      <c r="B2804" s="34">
        <v>629</v>
      </c>
      <c r="C2804" s="34">
        <v>552</v>
      </c>
      <c r="D2804" s="34">
        <v>620</v>
      </c>
      <c r="E2804" s="34">
        <v>576</v>
      </c>
      <c r="F2804" s="34">
        <v>548</v>
      </c>
      <c r="G2804" s="34">
        <v>450</v>
      </c>
      <c r="H2804" s="34">
        <v>635</v>
      </c>
      <c r="I2804" s="34">
        <v>527</v>
      </c>
      <c r="J2804" s="34">
        <v>582</v>
      </c>
      <c r="K2804" s="34">
        <v>506</v>
      </c>
      <c r="L2804" s="34">
        <v>618</v>
      </c>
      <c r="M2804" s="34">
        <v>449</v>
      </c>
    </row>
    <row r="2805" spans="1:13" x14ac:dyDescent="0.2">
      <c r="A2805" s="34" t="s">
        <v>103699</v>
      </c>
      <c r="B2805" s="34">
        <v>389</v>
      </c>
      <c r="C2805" s="34">
        <v>453</v>
      </c>
      <c r="D2805" s="34">
        <v>466</v>
      </c>
      <c r="E2805" s="34">
        <v>477</v>
      </c>
      <c r="F2805" s="34">
        <v>386</v>
      </c>
      <c r="G2805" s="34">
        <v>419</v>
      </c>
      <c r="H2805" s="34">
        <v>554</v>
      </c>
      <c r="I2805" s="34">
        <v>381</v>
      </c>
      <c r="J2805" s="34">
        <v>429</v>
      </c>
      <c r="K2805" s="34">
        <v>361</v>
      </c>
      <c r="L2805" s="34">
        <v>422</v>
      </c>
      <c r="M2805" s="34">
        <v>349</v>
      </c>
    </row>
    <row r="2806" spans="1:13" x14ac:dyDescent="0.2">
      <c r="A2806" s="34" t="s">
        <v>103700</v>
      </c>
      <c r="B2806" s="34">
        <v>803</v>
      </c>
      <c r="C2806" s="34">
        <v>810</v>
      </c>
      <c r="D2806" s="34">
        <v>906</v>
      </c>
      <c r="E2806" s="34">
        <v>856</v>
      </c>
      <c r="F2806" s="34">
        <v>784</v>
      </c>
      <c r="G2806" s="34">
        <v>703</v>
      </c>
      <c r="H2806" s="34">
        <v>937</v>
      </c>
      <c r="I2806" s="34">
        <v>747</v>
      </c>
      <c r="J2806" s="34">
        <v>839</v>
      </c>
      <c r="K2806" s="34">
        <v>568</v>
      </c>
      <c r="L2806" s="34">
        <v>877</v>
      </c>
      <c r="M2806" s="34">
        <v>581</v>
      </c>
    </row>
    <row r="2807" spans="1:13" x14ac:dyDescent="0.2">
      <c r="A2807" s="34" t="s">
        <v>103701</v>
      </c>
      <c r="B2807" s="34">
        <v>865</v>
      </c>
      <c r="C2807" s="34">
        <v>966</v>
      </c>
      <c r="D2807" s="34">
        <v>935</v>
      </c>
      <c r="E2807" s="34">
        <v>1003</v>
      </c>
      <c r="F2807" s="34">
        <v>941</v>
      </c>
      <c r="G2807" s="34">
        <v>865</v>
      </c>
      <c r="H2807" s="34">
        <v>1037</v>
      </c>
      <c r="I2807" s="34">
        <v>1022</v>
      </c>
      <c r="J2807" s="34">
        <v>1034</v>
      </c>
      <c r="K2807" s="34">
        <v>853</v>
      </c>
      <c r="L2807" s="34">
        <v>911</v>
      </c>
      <c r="M2807" s="34">
        <v>788</v>
      </c>
    </row>
    <row r="2808" spans="1:13" x14ac:dyDescent="0.2">
      <c r="A2808" s="34" t="s">
        <v>103702</v>
      </c>
      <c r="B2808" s="34">
        <v>786</v>
      </c>
      <c r="C2808" s="34">
        <v>818</v>
      </c>
      <c r="D2808" s="34">
        <v>807</v>
      </c>
      <c r="E2808" s="34">
        <v>821</v>
      </c>
      <c r="F2808" s="34">
        <v>765</v>
      </c>
      <c r="G2808" s="34">
        <v>699</v>
      </c>
      <c r="H2808" s="34">
        <v>885</v>
      </c>
      <c r="I2808" s="34">
        <v>753</v>
      </c>
      <c r="J2808" s="34">
        <v>879</v>
      </c>
      <c r="K2808" s="34">
        <v>664</v>
      </c>
      <c r="L2808" s="34">
        <v>724</v>
      </c>
      <c r="M2808" s="34">
        <v>583</v>
      </c>
    </row>
    <row r="2809" spans="1:13" x14ac:dyDescent="0.2">
      <c r="A2809" s="34" t="s">
        <v>103703</v>
      </c>
      <c r="B2809" s="34">
        <v>470</v>
      </c>
      <c r="C2809" s="34">
        <v>521</v>
      </c>
      <c r="D2809" s="34">
        <v>526</v>
      </c>
      <c r="E2809" s="34">
        <v>550</v>
      </c>
      <c r="F2809" s="34">
        <v>486</v>
      </c>
      <c r="G2809" s="34">
        <v>456</v>
      </c>
      <c r="H2809" s="34">
        <v>456</v>
      </c>
      <c r="I2809" s="34">
        <v>486</v>
      </c>
      <c r="J2809" s="34">
        <v>474</v>
      </c>
      <c r="K2809" s="34">
        <v>366</v>
      </c>
      <c r="L2809" s="34">
        <v>500</v>
      </c>
      <c r="M2809" s="34">
        <v>399</v>
      </c>
    </row>
    <row r="2810" spans="1:13" x14ac:dyDescent="0.2">
      <c r="A2810" s="34" t="s">
        <v>103704</v>
      </c>
      <c r="B2810" s="34">
        <v>488</v>
      </c>
      <c r="C2810" s="34">
        <v>505</v>
      </c>
      <c r="D2810" s="34">
        <v>522</v>
      </c>
      <c r="E2810" s="34">
        <v>560</v>
      </c>
      <c r="F2810" s="34">
        <v>482</v>
      </c>
      <c r="G2810" s="34">
        <v>528</v>
      </c>
      <c r="H2810" s="34">
        <v>560</v>
      </c>
      <c r="I2810" s="34">
        <v>590</v>
      </c>
      <c r="J2810" s="34">
        <v>613</v>
      </c>
      <c r="K2810" s="34">
        <v>420</v>
      </c>
      <c r="L2810" s="34">
        <v>533</v>
      </c>
      <c r="M2810" s="34">
        <v>421</v>
      </c>
    </row>
    <row r="2811" spans="1:13" x14ac:dyDescent="0.2">
      <c r="A2811" s="34" t="s">
        <v>103705</v>
      </c>
      <c r="B2811" s="34">
        <v>605</v>
      </c>
      <c r="C2811" s="34">
        <v>796</v>
      </c>
      <c r="D2811" s="34">
        <v>633</v>
      </c>
      <c r="E2811" s="34">
        <v>682</v>
      </c>
      <c r="F2811" s="34">
        <v>504</v>
      </c>
      <c r="G2811" s="34">
        <v>554</v>
      </c>
      <c r="H2811" s="34">
        <v>715</v>
      </c>
      <c r="I2811" s="34">
        <v>669</v>
      </c>
      <c r="J2811" s="34">
        <v>616</v>
      </c>
      <c r="K2811" s="34">
        <v>576</v>
      </c>
      <c r="L2811" s="34">
        <v>646</v>
      </c>
      <c r="M2811" s="34">
        <v>542</v>
      </c>
    </row>
    <row r="2812" spans="1:13" x14ac:dyDescent="0.2">
      <c r="A2812" s="34" t="s">
        <v>103706</v>
      </c>
      <c r="B2812" s="34">
        <v>411</v>
      </c>
      <c r="C2812" s="34">
        <v>546</v>
      </c>
      <c r="D2812" s="34">
        <v>548</v>
      </c>
      <c r="E2812" s="34">
        <v>555</v>
      </c>
      <c r="F2812" s="34">
        <v>422</v>
      </c>
      <c r="G2812" s="34">
        <v>477</v>
      </c>
      <c r="H2812" s="34">
        <v>580</v>
      </c>
      <c r="I2812" s="34">
        <v>500</v>
      </c>
      <c r="J2812" s="34">
        <v>440</v>
      </c>
      <c r="K2812" s="34">
        <v>450</v>
      </c>
      <c r="L2812" s="34">
        <v>484</v>
      </c>
      <c r="M2812" s="34">
        <v>411</v>
      </c>
    </row>
    <row r="2813" spans="1:13" x14ac:dyDescent="0.2">
      <c r="A2813" s="34" t="s">
        <v>103707</v>
      </c>
      <c r="B2813" s="34">
        <v>831</v>
      </c>
      <c r="C2813" s="34">
        <v>897</v>
      </c>
      <c r="D2813" s="34">
        <v>942</v>
      </c>
      <c r="E2813" s="34">
        <v>923</v>
      </c>
      <c r="F2813" s="34">
        <v>814</v>
      </c>
      <c r="G2813" s="34">
        <v>835</v>
      </c>
      <c r="H2813" s="34">
        <v>978</v>
      </c>
      <c r="I2813" s="34">
        <v>864</v>
      </c>
      <c r="J2813" s="34">
        <v>983</v>
      </c>
      <c r="K2813" s="34">
        <v>754</v>
      </c>
      <c r="L2813" s="34">
        <v>908</v>
      </c>
      <c r="M2813" s="34">
        <v>732</v>
      </c>
    </row>
    <row r="2814" spans="1:13" x14ac:dyDescent="0.2">
      <c r="A2814" s="34" t="s">
        <v>103708</v>
      </c>
      <c r="B2814" s="34">
        <v>377</v>
      </c>
      <c r="C2814" s="34">
        <v>1075</v>
      </c>
      <c r="D2814" s="34">
        <v>455</v>
      </c>
      <c r="E2814" s="34">
        <v>1117</v>
      </c>
      <c r="F2814" s="34">
        <v>384</v>
      </c>
      <c r="G2814" s="34">
        <v>976</v>
      </c>
      <c r="H2814" s="34">
        <v>407</v>
      </c>
      <c r="I2814" s="34">
        <v>977</v>
      </c>
      <c r="J2814" s="34">
        <v>427</v>
      </c>
      <c r="K2814" s="34">
        <v>795</v>
      </c>
      <c r="L2814" s="34">
        <v>403</v>
      </c>
      <c r="M2814" s="34">
        <v>703</v>
      </c>
    </row>
    <row r="2815" spans="1:13" x14ac:dyDescent="0.2">
      <c r="A2815" s="34" t="s">
        <v>103709</v>
      </c>
      <c r="B2815" s="34">
        <v>541</v>
      </c>
      <c r="C2815" s="34">
        <v>576</v>
      </c>
      <c r="D2815" s="34">
        <v>518</v>
      </c>
      <c r="E2815" s="34">
        <v>590</v>
      </c>
      <c r="F2815" s="34">
        <v>501</v>
      </c>
      <c r="G2815" s="34">
        <v>545</v>
      </c>
      <c r="H2815" s="34">
        <v>610</v>
      </c>
      <c r="I2815" s="34">
        <v>496</v>
      </c>
      <c r="J2815" s="34">
        <v>630</v>
      </c>
      <c r="K2815" s="34">
        <v>456</v>
      </c>
      <c r="L2815" s="34">
        <v>518</v>
      </c>
      <c r="M2815" s="34">
        <v>438</v>
      </c>
    </row>
    <row r="2816" spans="1:13" x14ac:dyDescent="0.2">
      <c r="A2816" s="34" t="s">
        <v>103710</v>
      </c>
      <c r="B2816" s="34">
        <v>759</v>
      </c>
      <c r="C2816" s="34">
        <v>871</v>
      </c>
      <c r="D2816" s="34">
        <v>676</v>
      </c>
      <c r="E2816" s="34">
        <v>824</v>
      </c>
      <c r="F2816" s="34">
        <v>631</v>
      </c>
      <c r="G2816" s="34">
        <v>691</v>
      </c>
      <c r="H2816" s="34">
        <v>733</v>
      </c>
      <c r="I2816" s="34">
        <v>750</v>
      </c>
      <c r="J2816" s="34">
        <v>681</v>
      </c>
      <c r="K2816" s="34">
        <v>596</v>
      </c>
      <c r="L2816" s="34">
        <v>687</v>
      </c>
      <c r="M2816" s="34">
        <v>597</v>
      </c>
    </row>
    <row r="2817" spans="1:13" x14ac:dyDescent="0.2">
      <c r="A2817" s="34" t="s">
        <v>103711</v>
      </c>
      <c r="B2817" s="34">
        <v>1163</v>
      </c>
      <c r="C2817" s="34">
        <v>1357</v>
      </c>
      <c r="D2817" s="34">
        <v>1431</v>
      </c>
      <c r="E2817" s="34">
        <v>1416</v>
      </c>
      <c r="F2817" s="34">
        <v>1280</v>
      </c>
      <c r="G2817" s="34">
        <v>1345</v>
      </c>
      <c r="H2817" s="34">
        <v>1612</v>
      </c>
      <c r="I2817" s="34">
        <v>1289</v>
      </c>
      <c r="J2817" s="34">
        <v>1462</v>
      </c>
      <c r="K2817" s="34">
        <v>1071</v>
      </c>
      <c r="L2817" s="34">
        <v>1300</v>
      </c>
      <c r="M2817" s="34">
        <v>1038</v>
      </c>
    </row>
    <row r="2818" spans="1:13" x14ac:dyDescent="0.2">
      <c r="A2818" s="34" t="s">
        <v>103712</v>
      </c>
      <c r="B2818" s="34">
        <v>816</v>
      </c>
      <c r="C2818" s="34">
        <v>957</v>
      </c>
      <c r="D2818" s="34">
        <v>1001</v>
      </c>
      <c r="E2818" s="34">
        <v>966</v>
      </c>
      <c r="F2818" s="34">
        <v>948</v>
      </c>
      <c r="G2818" s="34">
        <v>832</v>
      </c>
      <c r="H2818" s="34">
        <v>1084</v>
      </c>
      <c r="I2818" s="34">
        <v>888</v>
      </c>
      <c r="J2818" s="34">
        <v>1087</v>
      </c>
      <c r="K2818" s="34">
        <v>771</v>
      </c>
      <c r="L2818" s="34">
        <v>1058</v>
      </c>
      <c r="M2818" s="34">
        <v>651</v>
      </c>
    </row>
    <row r="2819" spans="1:13" x14ac:dyDescent="0.2">
      <c r="A2819" s="34" t="s">
        <v>103713</v>
      </c>
      <c r="B2819" s="34">
        <v>1076</v>
      </c>
      <c r="C2819" s="34">
        <v>1092</v>
      </c>
      <c r="D2819" s="34">
        <v>1144</v>
      </c>
      <c r="E2819" s="34">
        <v>1231</v>
      </c>
      <c r="F2819" s="34">
        <v>945</v>
      </c>
      <c r="G2819" s="34">
        <v>1042</v>
      </c>
      <c r="H2819" s="34">
        <v>1142</v>
      </c>
      <c r="I2819" s="34">
        <v>1058</v>
      </c>
      <c r="J2819" s="34">
        <v>1055</v>
      </c>
      <c r="K2819" s="34">
        <v>878</v>
      </c>
      <c r="L2819" s="34">
        <v>1051</v>
      </c>
      <c r="M2819" s="34">
        <v>818</v>
      </c>
    </row>
    <row r="2820" spans="1:13" x14ac:dyDescent="0.2">
      <c r="A2820" s="34" t="s">
        <v>103714</v>
      </c>
      <c r="B2820" s="34">
        <v>786</v>
      </c>
      <c r="C2820" s="34">
        <v>758</v>
      </c>
      <c r="D2820" s="34">
        <v>767</v>
      </c>
      <c r="E2820" s="34">
        <v>800</v>
      </c>
      <c r="F2820" s="34">
        <v>649</v>
      </c>
      <c r="G2820" s="34">
        <v>746</v>
      </c>
      <c r="H2820" s="34">
        <v>778</v>
      </c>
      <c r="I2820" s="34">
        <v>750</v>
      </c>
      <c r="J2820" s="34">
        <v>759</v>
      </c>
      <c r="K2820" s="34">
        <v>600</v>
      </c>
      <c r="L2820" s="34">
        <v>770</v>
      </c>
      <c r="M2820" s="34">
        <v>593</v>
      </c>
    </row>
    <row r="2821" spans="1:13" x14ac:dyDescent="0.2">
      <c r="A2821" s="34" t="s">
        <v>103715</v>
      </c>
      <c r="B2821" s="34">
        <v>853</v>
      </c>
      <c r="C2821" s="34">
        <v>904</v>
      </c>
      <c r="D2821" s="34">
        <v>1016</v>
      </c>
      <c r="E2821" s="34">
        <v>987</v>
      </c>
      <c r="F2821" s="34">
        <v>783</v>
      </c>
      <c r="G2821" s="34">
        <v>803</v>
      </c>
      <c r="H2821" s="34">
        <v>909</v>
      </c>
      <c r="I2821" s="34">
        <v>774</v>
      </c>
      <c r="J2821" s="34">
        <v>914</v>
      </c>
      <c r="K2821" s="34">
        <v>677</v>
      </c>
      <c r="L2821" s="34">
        <v>837</v>
      </c>
      <c r="M2821" s="34">
        <v>635</v>
      </c>
    </row>
    <row r="2822" spans="1:13" x14ac:dyDescent="0.2">
      <c r="A2822" s="34" t="s">
        <v>103716</v>
      </c>
      <c r="B2822" s="34">
        <v>1586</v>
      </c>
      <c r="C2822" s="34">
        <v>1498</v>
      </c>
      <c r="D2822" s="34">
        <v>1591</v>
      </c>
      <c r="E2822" s="34">
        <v>1612</v>
      </c>
      <c r="F2822" s="34">
        <v>1551</v>
      </c>
      <c r="G2822" s="34">
        <v>1354</v>
      </c>
      <c r="H2822" s="34">
        <v>1693</v>
      </c>
      <c r="I2822" s="34">
        <v>1510</v>
      </c>
      <c r="J2822" s="34">
        <v>1789</v>
      </c>
      <c r="K2822" s="34">
        <v>1263</v>
      </c>
      <c r="L2822" s="34">
        <v>1611</v>
      </c>
      <c r="M2822" s="34">
        <v>1111</v>
      </c>
    </row>
    <row r="2823" spans="1:13" x14ac:dyDescent="0.2">
      <c r="A2823" s="34" t="s">
        <v>103717</v>
      </c>
      <c r="B2823" s="34">
        <v>637</v>
      </c>
      <c r="C2823" s="34">
        <v>645</v>
      </c>
      <c r="D2823" s="34">
        <v>599</v>
      </c>
      <c r="E2823" s="34">
        <v>649</v>
      </c>
      <c r="F2823" s="34">
        <v>571</v>
      </c>
      <c r="G2823" s="34">
        <v>674</v>
      </c>
      <c r="H2823" s="34">
        <v>609</v>
      </c>
      <c r="I2823" s="34">
        <v>603</v>
      </c>
      <c r="J2823" s="34">
        <v>563</v>
      </c>
      <c r="K2823" s="34">
        <v>491</v>
      </c>
      <c r="L2823" s="34">
        <v>584</v>
      </c>
      <c r="M2823" s="34">
        <v>496</v>
      </c>
    </row>
    <row r="2824" spans="1:13" x14ac:dyDescent="0.2">
      <c r="A2824" s="34" t="s">
        <v>103718</v>
      </c>
      <c r="B2824" s="34">
        <v>407</v>
      </c>
      <c r="C2824" s="34">
        <v>491</v>
      </c>
      <c r="D2824" s="34">
        <v>490</v>
      </c>
      <c r="E2824" s="34">
        <v>578</v>
      </c>
      <c r="F2824" s="34">
        <v>460</v>
      </c>
      <c r="G2824" s="34">
        <v>528</v>
      </c>
      <c r="H2824" s="34">
        <v>591</v>
      </c>
      <c r="I2824" s="34">
        <v>561</v>
      </c>
      <c r="J2824" s="34">
        <v>436</v>
      </c>
      <c r="K2824" s="34">
        <v>447</v>
      </c>
      <c r="L2824" s="34">
        <v>490</v>
      </c>
      <c r="M2824" s="34">
        <v>418</v>
      </c>
    </row>
    <row r="2825" spans="1:13" x14ac:dyDescent="0.2">
      <c r="A2825" s="34" t="s">
        <v>103719</v>
      </c>
      <c r="B2825" s="34">
        <v>437</v>
      </c>
      <c r="C2825" s="34">
        <v>504</v>
      </c>
      <c r="D2825" s="34">
        <v>517</v>
      </c>
      <c r="E2825" s="34">
        <v>613</v>
      </c>
      <c r="F2825" s="34">
        <v>431</v>
      </c>
      <c r="G2825" s="34">
        <v>504</v>
      </c>
      <c r="H2825" s="34">
        <v>486</v>
      </c>
      <c r="I2825" s="34">
        <v>520</v>
      </c>
      <c r="J2825" s="34">
        <v>530</v>
      </c>
      <c r="K2825" s="34">
        <v>429</v>
      </c>
      <c r="L2825" s="34">
        <v>555</v>
      </c>
      <c r="M2825" s="34">
        <v>418</v>
      </c>
    </row>
    <row r="2826" spans="1:13" x14ac:dyDescent="0.2">
      <c r="A2826" s="34" t="s">
        <v>103720</v>
      </c>
      <c r="B2826" s="34">
        <v>499</v>
      </c>
      <c r="C2826" s="34">
        <v>560</v>
      </c>
      <c r="D2826" s="34">
        <v>486</v>
      </c>
      <c r="E2826" s="34">
        <v>604</v>
      </c>
      <c r="F2826" s="34">
        <v>491</v>
      </c>
      <c r="G2826" s="34">
        <v>560</v>
      </c>
      <c r="H2826" s="34">
        <v>506</v>
      </c>
      <c r="I2826" s="34">
        <v>596</v>
      </c>
      <c r="J2826" s="34">
        <v>504</v>
      </c>
      <c r="K2826" s="34">
        <v>408</v>
      </c>
      <c r="L2826" s="34">
        <v>536</v>
      </c>
      <c r="M2826" s="34">
        <v>462</v>
      </c>
    </row>
    <row r="2827" spans="1:13" x14ac:dyDescent="0.2">
      <c r="A2827" s="34" t="s">
        <v>103721</v>
      </c>
      <c r="B2827" s="34">
        <v>506</v>
      </c>
      <c r="C2827" s="34">
        <v>578</v>
      </c>
      <c r="D2827" s="34">
        <v>662</v>
      </c>
      <c r="E2827" s="34">
        <v>623</v>
      </c>
      <c r="F2827" s="34">
        <v>563</v>
      </c>
      <c r="G2827" s="34">
        <v>622</v>
      </c>
      <c r="H2827" s="34">
        <v>723</v>
      </c>
      <c r="I2827" s="34">
        <v>536</v>
      </c>
      <c r="J2827" s="34">
        <v>596</v>
      </c>
      <c r="K2827" s="34">
        <v>442</v>
      </c>
      <c r="L2827" s="34">
        <v>636</v>
      </c>
      <c r="M2827" s="34">
        <v>472</v>
      </c>
    </row>
    <row r="2828" spans="1:13" x14ac:dyDescent="0.2">
      <c r="A2828" s="34" t="s">
        <v>103722</v>
      </c>
      <c r="B2828" s="34">
        <v>799</v>
      </c>
      <c r="C2828" s="34">
        <v>852</v>
      </c>
      <c r="D2828" s="34">
        <v>908</v>
      </c>
      <c r="E2828" s="34">
        <v>865</v>
      </c>
      <c r="F2828" s="34">
        <v>775</v>
      </c>
      <c r="G2828" s="34">
        <v>787</v>
      </c>
      <c r="H2828" s="34">
        <v>910</v>
      </c>
      <c r="I2828" s="34">
        <v>800</v>
      </c>
      <c r="J2828" s="34">
        <v>986</v>
      </c>
      <c r="K2828" s="34">
        <v>681</v>
      </c>
      <c r="L2828" s="34">
        <v>825</v>
      </c>
      <c r="M2828" s="34">
        <v>613</v>
      </c>
    </row>
    <row r="2829" spans="1:13" x14ac:dyDescent="0.2">
      <c r="A2829" s="34" t="s">
        <v>103723</v>
      </c>
      <c r="B2829" s="34">
        <v>792</v>
      </c>
      <c r="C2829" s="34">
        <v>821</v>
      </c>
      <c r="D2829" s="34">
        <v>693</v>
      </c>
      <c r="E2829" s="34">
        <v>875</v>
      </c>
      <c r="F2829" s="34">
        <v>654</v>
      </c>
      <c r="G2829" s="34">
        <v>697</v>
      </c>
      <c r="H2829" s="34">
        <v>766</v>
      </c>
      <c r="I2829" s="34">
        <v>744</v>
      </c>
      <c r="J2829" s="34">
        <v>763</v>
      </c>
      <c r="K2829" s="34">
        <v>644</v>
      </c>
      <c r="L2829" s="34">
        <v>608</v>
      </c>
      <c r="M2829" s="34">
        <v>532</v>
      </c>
    </row>
    <row r="2830" spans="1:13" x14ac:dyDescent="0.2">
      <c r="A2830" s="34" t="s">
        <v>103724</v>
      </c>
      <c r="B2830" s="34">
        <v>372</v>
      </c>
      <c r="C2830" s="34">
        <v>369</v>
      </c>
      <c r="D2830" s="34">
        <v>459</v>
      </c>
      <c r="E2830" s="34">
        <v>410</v>
      </c>
      <c r="F2830" s="34">
        <v>388</v>
      </c>
      <c r="G2830" s="34">
        <v>398</v>
      </c>
      <c r="H2830" s="34">
        <v>432</v>
      </c>
      <c r="I2830" s="34">
        <v>433</v>
      </c>
      <c r="J2830" s="34">
        <v>505</v>
      </c>
      <c r="K2830" s="34">
        <v>376</v>
      </c>
      <c r="L2830" s="34">
        <v>414</v>
      </c>
      <c r="M2830" s="34">
        <v>334</v>
      </c>
    </row>
    <row r="2831" spans="1:13" x14ac:dyDescent="0.2">
      <c r="A2831" s="34" t="s">
        <v>103725</v>
      </c>
      <c r="B2831" s="34">
        <v>395</v>
      </c>
      <c r="C2831" s="34">
        <v>551</v>
      </c>
      <c r="D2831" s="34">
        <v>563</v>
      </c>
      <c r="E2831" s="34">
        <v>682</v>
      </c>
      <c r="F2831" s="34">
        <v>506</v>
      </c>
      <c r="G2831" s="34">
        <v>530</v>
      </c>
      <c r="H2831" s="34">
        <v>563</v>
      </c>
      <c r="I2831" s="34">
        <v>541</v>
      </c>
      <c r="J2831" s="34">
        <v>495</v>
      </c>
      <c r="K2831" s="34">
        <v>503</v>
      </c>
      <c r="L2831" s="34">
        <v>449</v>
      </c>
      <c r="M2831" s="34">
        <v>391</v>
      </c>
    </row>
    <row r="2832" spans="1:13" x14ac:dyDescent="0.2">
      <c r="A2832" s="34" t="s">
        <v>103726</v>
      </c>
      <c r="B2832" s="34">
        <v>537</v>
      </c>
      <c r="C2832" s="34">
        <v>573</v>
      </c>
      <c r="D2832" s="34">
        <v>612</v>
      </c>
      <c r="E2832" s="34">
        <v>657</v>
      </c>
      <c r="F2832" s="34">
        <v>548</v>
      </c>
      <c r="G2832" s="34">
        <v>602</v>
      </c>
      <c r="H2832" s="34">
        <v>662</v>
      </c>
      <c r="I2832" s="34">
        <v>557</v>
      </c>
      <c r="J2832" s="34">
        <v>648</v>
      </c>
      <c r="K2832" s="34">
        <v>492</v>
      </c>
      <c r="L2832" s="34">
        <v>495</v>
      </c>
      <c r="M2832" s="34">
        <v>486</v>
      </c>
    </row>
    <row r="2833" spans="1:13" x14ac:dyDescent="0.2">
      <c r="A2833" s="34" t="s">
        <v>103727</v>
      </c>
      <c r="B2833" s="34">
        <v>352</v>
      </c>
      <c r="C2833" s="34">
        <v>518</v>
      </c>
      <c r="D2833" s="34">
        <v>500</v>
      </c>
      <c r="E2833" s="34">
        <v>488</v>
      </c>
      <c r="F2833" s="34">
        <v>401</v>
      </c>
      <c r="G2833" s="34">
        <v>487</v>
      </c>
      <c r="H2833" s="34">
        <v>403</v>
      </c>
      <c r="I2833" s="34">
        <v>506</v>
      </c>
      <c r="J2833" s="34">
        <v>449</v>
      </c>
      <c r="K2833" s="34">
        <v>356</v>
      </c>
      <c r="L2833" s="34">
        <v>435</v>
      </c>
      <c r="M2833" s="34">
        <v>367</v>
      </c>
    </row>
    <row r="2834" spans="1:13" x14ac:dyDescent="0.2">
      <c r="A2834" s="34" t="s">
        <v>103728</v>
      </c>
      <c r="B2834" s="34">
        <v>821</v>
      </c>
      <c r="C2834" s="34">
        <v>851</v>
      </c>
      <c r="D2834" s="34">
        <v>971</v>
      </c>
      <c r="E2834" s="34">
        <v>994</v>
      </c>
      <c r="F2834" s="34">
        <v>884</v>
      </c>
      <c r="G2834" s="34">
        <v>852</v>
      </c>
      <c r="H2834" s="34">
        <v>989</v>
      </c>
      <c r="I2834" s="34">
        <v>1002</v>
      </c>
      <c r="J2834" s="34">
        <v>997</v>
      </c>
      <c r="K2834" s="34">
        <v>778</v>
      </c>
      <c r="L2834" s="34">
        <v>932</v>
      </c>
      <c r="M2834" s="34">
        <v>723</v>
      </c>
    </row>
    <row r="2835" spans="1:13" x14ac:dyDescent="0.2">
      <c r="A2835" s="34" t="s">
        <v>103729</v>
      </c>
      <c r="B2835" s="34">
        <v>615</v>
      </c>
      <c r="C2835" s="34">
        <v>691</v>
      </c>
      <c r="D2835" s="34">
        <v>612</v>
      </c>
      <c r="E2835" s="34">
        <v>708</v>
      </c>
      <c r="F2835" s="34">
        <v>594</v>
      </c>
      <c r="G2835" s="34">
        <v>592</v>
      </c>
      <c r="H2835" s="34">
        <v>625</v>
      </c>
      <c r="I2835" s="34">
        <v>643</v>
      </c>
      <c r="J2835" s="34">
        <v>669</v>
      </c>
      <c r="K2835" s="34">
        <v>506</v>
      </c>
      <c r="L2835" s="34">
        <v>476</v>
      </c>
      <c r="M2835" s="34">
        <v>472</v>
      </c>
    </row>
    <row r="2836" spans="1:13" x14ac:dyDescent="0.2">
      <c r="A2836" s="34" t="s">
        <v>103730</v>
      </c>
      <c r="B2836" s="34">
        <v>454</v>
      </c>
      <c r="C2836" s="34">
        <v>515</v>
      </c>
      <c r="D2836" s="34">
        <v>616</v>
      </c>
      <c r="E2836" s="34">
        <v>545</v>
      </c>
      <c r="F2836" s="34">
        <v>555</v>
      </c>
      <c r="G2836" s="34">
        <v>543</v>
      </c>
      <c r="H2836" s="34">
        <v>606</v>
      </c>
      <c r="I2836" s="34">
        <v>582</v>
      </c>
      <c r="J2836" s="34">
        <v>586</v>
      </c>
      <c r="K2836" s="34">
        <v>440</v>
      </c>
      <c r="L2836" s="34">
        <v>550</v>
      </c>
      <c r="M2836" s="34">
        <v>405</v>
      </c>
    </row>
    <row r="2837" spans="1:13" x14ac:dyDescent="0.2">
      <c r="A2837" s="34" t="s">
        <v>103731</v>
      </c>
      <c r="B2837" s="34">
        <v>465</v>
      </c>
      <c r="C2837" s="34">
        <v>558</v>
      </c>
      <c r="D2837" s="34">
        <v>553</v>
      </c>
      <c r="E2837" s="34">
        <v>548</v>
      </c>
      <c r="F2837" s="34">
        <v>502</v>
      </c>
      <c r="G2837" s="34">
        <v>603</v>
      </c>
      <c r="H2837" s="34">
        <v>619</v>
      </c>
      <c r="I2837" s="34">
        <v>636</v>
      </c>
      <c r="J2837" s="34">
        <v>619</v>
      </c>
      <c r="K2837" s="34">
        <v>433</v>
      </c>
      <c r="L2837" s="34">
        <v>451</v>
      </c>
      <c r="M2837" s="34">
        <v>395</v>
      </c>
    </row>
    <row r="2838" spans="1:13" x14ac:dyDescent="0.2">
      <c r="A2838" s="34" t="s">
        <v>103732</v>
      </c>
      <c r="B2838" s="34">
        <v>358</v>
      </c>
      <c r="C2838" s="34">
        <v>382</v>
      </c>
      <c r="D2838" s="34">
        <v>381</v>
      </c>
      <c r="E2838" s="34">
        <v>459</v>
      </c>
      <c r="F2838" s="34">
        <v>362</v>
      </c>
      <c r="G2838" s="34">
        <v>411</v>
      </c>
      <c r="H2838" s="34">
        <v>323</v>
      </c>
      <c r="I2838" s="34">
        <v>383</v>
      </c>
      <c r="J2838" s="34">
        <v>341</v>
      </c>
      <c r="K2838" s="34">
        <v>337</v>
      </c>
      <c r="L2838" s="34">
        <v>330</v>
      </c>
      <c r="M2838" s="34">
        <v>301</v>
      </c>
    </row>
    <row r="2839" spans="1:13" x14ac:dyDescent="0.2">
      <c r="A2839" s="34" t="s">
        <v>103733</v>
      </c>
      <c r="B2839" s="34">
        <v>475</v>
      </c>
      <c r="C2839" s="34">
        <v>490</v>
      </c>
      <c r="D2839" s="34">
        <v>504</v>
      </c>
      <c r="E2839" s="34">
        <v>522</v>
      </c>
      <c r="F2839" s="34">
        <v>444</v>
      </c>
      <c r="G2839" s="34">
        <v>475</v>
      </c>
      <c r="H2839" s="34">
        <v>589</v>
      </c>
      <c r="I2839" s="34">
        <v>511</v>
      </c>
      <c r="J2839" s="34">
        <v>525</v>
      </c>
      <c r="K2839" s="34">
        <v>358</v>
      </c>
      <c r="L2839" s="34">
        <v>498</v>
      </c>
      <c r="M2839" s="34">
        <v>406</v>
      </c>
    </row>
    <row r="2840" spans="1:13" x14ac:dyDescent="0.2">
      <c r="A2840" s="34" t="s">
        <v>103734</v>
      </c>
      <c r="B2840" s="34">
        <v>491</v>
      </c>
      <c r="C2840" s="34">
        <v>568</v>
      </c>
      <c r="D2840" s="34">
        <v>556</v>
      </c>
      <c r="E2840" s="34">
        <v>515</v>
      </c>
      <c r="F2840" s="34">
        <v>501</v>
      </c>
      <c r="G2840" s="34">
        <v>571</v>
      </c>
      <c r="H2840" s="34">
        <v>692</v>
      </c>
      <c r="I2840" s="34">
        <v>504</v>
      </c>
      <c r="J2840" s="34">
        <v>486</v>
      </c>
      <c r="K2840" s="34">
        <v>484</v>
      </c>
      <c r="L2840" s="34">
        <v>575</v>
      </c>
      <c r="M2840" s="34">
        <v>428</v>
      </c>
    </row>
    <row r="2841" spans="1:13" x14ac:dyDescent="0.2">
      <c r="A2841" s="34" t="s">
        <v>103735</v>
      </c>
      <c r="B2841" s="34">
        <v>700</v>
      </c>
      <c r="C2841" s="34">
        <v>712</v>
      </c>
      <c r="D2841" s="34">
        <v>867</v>
      </c>
      <c r="E2841" s="34">
        <v>718</v>
      </c>
      <c r="F2841" s="34">
        <v>738</v>
      </c>
      <c r="G2841" s="34">
        <v>624</v>
      </c>
      <c r="H2841" s="34">
        <v>858</v>
      </c>
      <c r="I2841" s="34">
        <v>767</v>
      </c>
      <c r="J2841" s="34">
        <v>738</v>
      </c>
      <c r="K2841" s="34">
        <v>579</v>
      </c>
      <c r="L2841" s="34">
        <v>700</v>
      </c>
      <c r="M2841" s="34">
        <v>541</v>
      </c>
    </row>
    <row r="2842" spans="1:13" x14ac:dyDescent="0.2">
      <c r="A2842" s="34" t="s">
        <v>103736</v>
      </c>
      <c r="B2842" s="34">
        <v>427</v>
      </c>
      <c r="C2842" s="34">
        <v>499</v>
      </c>
      <c r="D2842" s="34">
        <v>513</v>
      </c>
      <c r="E2842" s="34">
        <v>541</v>
      </c>
      <c r="F2842" s="34">
        <v>423</v>
      </c>
      <c r="G2842" s="34">
        <v>399</v>
      </c>
      <c r="H2842" s="34">
        <v>697</v>
      </c>
      <c r="I2842" s="34">
        <v>419</v>
      </c>
      <c r="J2842" s="34">
        <v>481</v>
      </c>
      <c r="K2842" s="34">
        <v>389</v>
      </c>
      <c r="L2842" s="34">
        <v>445</v>
      </c>
      <c r="M2842" s="34">
        <v>301</v>
      </c>
    </row>
    <row r="2843" spans="1:13" x14ac:dyDescent="0.2">
      <c r="A2843" s="34" t="s">
        <v>103737</v>
      </c>
      <c r="B2843" s="34">
        <v>638</v>
      </c>
      <c r="C2843" s="34">
        <v>555</v>
      </c>
      <c r="D2843" s="34">
        <v>611</v>
      </c>
      <c r="E2843" s="34">
        <v>628</v>
      </c>
      <c r="F2843" s="34">
        <v>511</v>
      </c>
      <c r="G2843" s="34">
        <v>582</v>
      </c>
      <c r="H2843" s="34">
        <v>668</v>
      </c>
      <c r="I2843" s="34">
        <v>614</v>
      </c>
      <c r="J2843" s="34">
        <v>646</v>
      </c>
      <c r="K2843" s="34">
        <v>545</v>
      </c>
      <c r="L2843" s="34">
        <v>519</v>
      </c>
      <c r="M2843" s="34">
        <v>495</v>
      </c>
    </row>
    <row r="2844" spans="1:13" x14ac:dyDescent="0.2">
      <c r="A2844" s="34" t="s">
        <v>103738</v>
      </c>
      <c r="B2844" s="34">
        <v>576</v>
      </c>
      <c r="C2844" s="34">
        <v>669</v>
      </c>
      <c r="D2844" s="34">
        <v>673</v>
      </c>
      <c r="E2844" s="34">
        <v>819</v>
      </c>
      <c r="F2844" s="34">
        <v>578</v>
      </c>
      <c r="G2844" s="34">
        <v>661</v>
      </c>
      <c r="H2844" s="34">
        <v>639</v>
      </c>
      <c r="I2844" s="34">
        <v>660</v>
      </c>
      <c r="J2844" s="34">
        <v>673</v>
      </c>
      <c r="K2844" s="34">
        <v>536</v>
      </c>
      <c r="L2844" s="34">
        <v>562</v>
      </c>
      <c r="M2844" s="34">
        <v>480</v>
      </c>
    </row>
    <row r="2845" spans="1:13" x14ac:dyDescent="0.2">
      <c r="A2845" s="34" t="s">
        <v>103739</v>
      </c>
      <c r="B2845" s="34">
        <v>820</v>
      </c>
      <c r="C2845" s="34">
        <v>851</v>
      </c>
      <c r="D2845" s="34">
        <v>983</v>
      </c>
      <c r="E2845" s="34">
        <v>895</v>
      </c>
      <c r="F2845" s="34">
        <v>733</v>
      </c>
      <c r="G2845" s="34">
        <v>817</v>
      </c>
      <c r="H2845" s="34">
        <v>1016</v>
      </c>
      <c r="I2845" s="34">
        <v>952</v>
      </c>
      <c r="J2845" s="34">
        <v>905</v>
      </c>
      <c r="K2845" s="34">
        <v>766</v>
      </c>
      <c r="L2845" s="34">
        <v>820</v>
      </c>
      <c r="M2845" s="34">
        <v>729</v>
      </c>
    </row>
    <row r="2846" spans="1:13" x14ac:dyDescent="0.2">
      <c r="A2846" s="34" t="s">
        <v>103740</v>
      </c>
      <c r="B2846" s="34">
        <v>536</v>
      </c>
      <c r="C2846" s="34">
        <v>719</v>
      </c>
      <c r="D2846" s="34">
        <v>607</v>
      </c>
      <c r="E2846" s="34">
        <v>673</v>
      </c>
      <c r="F2846" s="34">
        <v>575</v>
      </c>
      <c r="G2846" s="34">
        <v>642</v>
      </c>
      <c r="H2846" s="34">
        <v>631</v>
      </c>
      <c r="I2846" s="34">
        <v>678</v>
      </c>
      <c r="J2846" s="34">
        <v>646</v>
      </c>
      <c r="K2846" s="34">
        <v>576</v>
      </c>
      <c r="L2846" s="34">
        <v>599</v>
      </c>
      <c r="M2846" s="34">
        <v>585</v>
      </c>
    </row>
    <row r="2847" spans="1:13" x14ac:dyDescent="0.2">
      <c r="A2847" s="34" t="s">
        <v>103741</v>
      </c>
      <c r="B2847" s="34">
        <v>454</v>
      </c>
      <c r="C2847" s="34">
        <v>504</v>
      </c>
      <c r="D2847" s="34">
        <v>451</v>
      </c>
      <c r="E2847" s="34">
        <v>529</v>
      </c>
      <c r="F2847" s="34">
        <v>391</v>
      </c>
      <c r="G2847" s="34">
        <v>444</v>
      </c>
      <c r="H2847" s="34">
        <v>467</v>
      </c>
      <c r="I2847" s="34">
        <v>503</v>
      </c>
      <c r="J2847" s="34">
        <v>516</v>
      </c>
      <c r="K2847" s="34">
        <v>424</v>
      </c>
      <c r="L2847" s="34">
        <v>425</v>
      </c>
      <c r="M2847" s="34">
        <v>382</v>
      </c>
    </row>
    <row r="2848" spans="1:13" x14ac:dyDescent="0.2">
      <c r="A2848" s="34" t="s">
        <v>103742</v>
      </c>
      <c r="B2848" s="34">
        <v>564</v>
      </c>
      <c r="C2848" s="34">
        <v>628</v>
      </c>
      <c r="D2848" s="34">
        <v>582</v>
      </c>
      <c r="E2848" s="34">
        <v>638</v>
      </c>
      <c r="F2848" s="34">
        <v>525</v>
      </c>
      <c r="G2848" s="34">
        <v>527</v>
      </c>
      <c r="H2848" s="34">
        <v>552</v>
      </c>
      <c r="I2848" s="34">
        <v>557</v>
      </c>
      <c r="J2848" s="34">
        <v>540</v>
      </c>
      <c r="K2848" s="34">
        <v>468</v>
      </c>
      <c r="L2848" s="34">
        <v>526</v>
      </c>
      <c r="M2848" s="34">
        <v>498</v>
      </c>
    </row>
    <row r="2849" spans="1:13" x14ac:dyDescent="0.2">
      <c r="A2849" s="34" t="s">
        <v>103743</v>
      </c>
      <c r="B2849" s="34">
        <v>666</v>
      </c>
      <c r="C2849" s="34">
        <v>609</v>
      </c>
      <c r="D2849" s="34">
        <v>791</v>
      </c>
      <c r="E2849" s="34">
        <v>663</v>
      </c>
      <c r="F2849" s="34">
        <v>617</v>
      </c>
      <c r="G2849" s="34">
        <v>627</v>
      </c>
      <c r="H2849" s="34">
        <v>773</v>
      </c>
      <c r="I2849" s="34">
        <v>706</v>
      </c>
      <c r="J2849" s="34">
        <v>768</v>
      </c>
      <c r="K2849" s="34">
        <v>538</v>
      </c>
      <c r="L2849" s="34">
        <v>648</v>
      </c>
      <c r="M2849" s="34">
        <v>464</v>
      </c>
    </row>
    <row r="2850" spans="1:13" x14ac:dyDescent="0.2">
      <c r="A2850" s="34" t="s">
        <v>103744</v>
      </c>
      <c r="B2850" s="34">
        <v>500</v>
      </c>
      <c r="C2850" s="34">
        <v>596</v>
      </c>
      <c r="D2850" s="34">
        <v>598</v>
      </c>
      <c r="E2850" s="34">
        <v>663</v>
      </c>
      <c r="F2850" s="34">
        <v>628</v>
      </c>
      <c r="G2850" s="34">
        <v>510</v>
      </c>
      <c r="H2850" s="34">
        <v>606</v>
      </c>
      <c r="I2850" s="34">
        <v>589</v>
      </c>
      <c r="J2850" s="34">
        <v>672</v>
      </c>
      <c r="K2850" s="34">
        <v>483</v>
      </c>
      <c r="L2850" s="34">
        <v>583</v>
      </c>
      <c r="M2850" s="34">
        <v>478</v>
      </c>
    </row>
    <row r="2851" spans="1:13" x14ac:dyDescent="0.2">
      <c r="A2851" s="34" t="s">
        <v>103745</v>
      </c>
      <c r="B2851" s="34">
        <v>476</v>
      </c>
      <c r="C2851" s="34">
        <v>527</v>
      </c>
      <c r="D2851" s="34">
        <v>554</v>
      </c>
      <c r="E2851" s="34">
        <v>526</v>
      </c>
      <c r="F2851" s="34">
        <v>436</v>
      </c>
      <c r="G2851" s="34">
        <v>461</v>
      </c>
      <c r="H2851" s="34">
        <v>534</v>
      </c>
      <c r="I2851" s="34">
        <v>557</v>
      </c>
      <c r="J2851" s="34">
        <v>554</v>
      </c>
      <c r="K2851" s="34">
        <v>385</v>
      </c>
      <c r="L2851" s="34">
        <v>475</v>
      </c>
      <c r="M2851" s="34">
        <v>388</v>
      </c>
    </row>
    <row r="2852" spans="1:13" x14ac:dyDescent="0.2">
      <c r="A2852" s="34" t="s">
        <v>103746</v>
      </c>
      <c r="B2852" s="34">
        <v>464</v>
      </c>
      <c r="C2852" s="34">
        <v>432</v>
      </c>
      <c r="D2852" s="34">
        <v>448</v>
      </c>
      <c r="E2852" s="34">
        <v>468</v>
      </c>
      <c r="F2852" s="34">
        <v>464</v>
      </c>
      <c r="G2852" s="34">
        <v>396</v>
      </c>
      <c r="H2852" s="34">
        <v>505</v>
      </c>
      <c r="I2852" s="34">
        <v>446</v>
      </c>
      <c r="J2852" s="34">
        <v>416</v>
      </c>
      <c r="K2852" s="34">
        <v>370</v>
      </c>
      <c r="L2852" s="34">
        <v>442</v>
      </c>
      <c r="M2852" s="34">
        <v>342</v>
      </c>
    </row>
    <row r="2853" spans="1:13" x14ac:dyDescent="0.2">
      <c r="A2853" s="34" t="s">
        <v>103747</v>
      </c>
      <c r="B2853" s="34">
        <v>339</v>
      </c>
      <c r="C2853" s="34">
        <v>575</v>
      </c>
      <c r="D2853" s="34">
        <v>407</v>
      </c>
      <c r="E2853" s="34">
        <v>435</v>
      </c>
      <c r="F2853" s="34">
        <v>382</v>
      </c>
      <c r="G2853" s="34">
        <v>456</v>
      </c>
      <c r="H2853" s="34">
        <v>435</v>
      </c>
      <c r="I2853" s="34">
        <v>461</v>
      </c>
      <c r="J2853" s="34">
        <v>475</v>
      </c>
      <c r="K2853" s="34">
        <v>371</v>
      </c>
      <c r="L2853" s="34">
        <v>383</v>
      </c>
      <c r="M2853" s="34">
        <v>339</v>
      </c>
    </row>
    <row r="2854" spans="1:13" x14ac:dyDescent="0.2">
      <c r="A2854" s="34" t="s">
        <v>103748</v>
      </c>
      <c r="B2854" s="34">
        <v>692</v>
      </c>
      <c r="C2854" s="34">
        <v>827</v>
      </c>
      <c r="D2854" s="34">
        <v>739</v>
      </c>
      <c r="E2854" s="34">
        <v>811</v>
      </c>
      <c r="F2854" s="34">
        <v>693</v>
      </c>
      <c r="G2854" s="34">
        <v>747</v>
      </c>
      <c r="H2854" s="34">
        <v>777</v>
      </c>
      <c r="I2854" s="34">
        <v>821</v>
      </c>
      <c r="J2854" s="34">
        <v>856</v>
      </c>
      <c r="K2854" s="34">
        <v>628</v>
      </c>
      <c r="L2854" s="34">
        <v>697</v>
      </c>
      <c r="M2854" s="34">
        <v>657</v>
      </c>
    </row>
    <row r="2855" spans="1:13" x14ac:dyDescent="0.2">
      <c r="A2855" s="34" t="s">
        <v>103749</v>
      </c>
      <c r="B2855" s="34">
        <v>570</v>
      </c>
      <c r="C2855" s="34">
        <v>561</v>
      </c>
      <c r="D2855" s="34">
        <v>656</v>
      </c>
      <c r="E2855" s="34">
        <v>629</v>
      </c>
      <c r="F2855" s="34">
        <v>496</v>
      </c>
      <c r="G2855" s="34">
        <v>633</v>
      </c>
      <c r="H2855" s="34">
        <v>685</v>
      </c>
      <c r="I2855" s="34">
        <v>609</v>
      </c>
      <c r="J2855" s="34">
        <v>656</v>
      </c>
      <c r="K2855" s="34">
        <v>447</v>
      </c>
      <c r="L2855" s="34">
        <v>509</v>
      </c>
      <c r="M2855" s="34">
        <v>564</v>
      </c>
    </row>
    <row r="2856" spans="1:13" x14ac:dyDescent="0.2">
      <c r="A2856" s="34" t="s">
        <v>103750</v>
      </c>
      <c r="B2856" s="34">
        <v>762</v>
      </c>
      <c r="C2856" s="34">
        <v>761</v>
      </c>
      <c r="D2856" s="34">
        <v>794</v>
      </c>
      <c r="E2856" s="34">
        <v>669</v>
      </c>
      <c r="F2856" s="34">
        <v>653</v>
      </c>
      <c r="G2856" s="34">
        <v>673</v>
      </c>
      <c r="H2856" s="34">
        <v>860</v>
      </c>
      <c r="I2856" s="34">
        <v>798</v>
      </c>
      <c r="J2856" s="34">
        <v>836</v>
      </c>
      <c r="K2856" s="34">
        <v>592</v>
      </c>
      <c r="L2856" s="34">
        <v>739</v>
      </c>
      <c r="M2856" s="34">
        <v>582</v>
      </c>
    </row>
    <row r="2857" spans="1:13" x14ac:dyDescent="0.2">
      <c r="A2857" s="34" t="s">
        <v>103751</v>
      </c>
      <c r="B2857" s="34">
        <v>287</v>
      </c>
      <c r="C2857" s="34">
        <v>325</v>
      </c>
      <c r="D2857" s="34">
        <v>307</v>
      </c>
      <c r="E2857" s="34">
        <v>350</v>
      </c>
      <c r="F2857" s="34">
        <v>302</v>
      </c>
      <c r="G2857" s="34">
        <v>281</v>
      </c>
      <c r="H2857" s="34">
        <v>296</v>
      </c>
      <c r="I2857" s="34">
        <v>315</v>
      </c>
      <c r="J2857" s="34">
        <v>339</v>
      </c>
      <c r="K2857" s="34">
        <v>270</v>
      </c>
      <c r="L2857" s="34">
        <v>301</v>
      </c>
      <c r="M2857" s="34">
        <v>280</v>
      </c>
    </row>
    <row r="2858" spans="1:13" x14ac:dyDescent="0.2">
      <c r="A2858" s="34" t="s">
        <v>103752</v>
      </c>
      <c r="B2858" s="34">
        <v>140</v>
      </c>
      <c r="C2858" s="34">
        <v>335</v>
      </c>
      <c r="D2858" s="34">
        <v>180</v>
      </c>
      <c r="E2858" s="34">
        <v>324</v>
      </c>
      <c r="F2858" s="34">
        <v>168</v>
      </c>
      <c r="G2858" s="34">
        <v>299</v>
      </c>
      <c r="H2858" s="34">
        <v>169</v>
      </c>
      <c r="I2858" s="34">
        <v>311</v>
      </c>
      <c r="J2858" s="34">
        <v>221</v>
      </c>
      <c r="K2858" s="34">
        <v>268</v>
      </c>
      <c r="L2858" s="34">
        <v>130</v>
      </c>
      <c r="M2858" s="34">
        <v>270</v>
      </c>
    </row>
    <row r="2859" spans="1:13" x14ac:dyDescent="0.2">
      <c r="A2859" s="34" t="s">
        <v>103753</v>
      </c>
      <c r="B2859" s="34">
        <v>147</v>
      </c>
      <c r="C2859" s="34">
        <v>819</v>
      </c>
      <c r="D2859" s="34">
        <v>157</v>
      </c>
      <c r="E2859" s="34">
        <v>804</v>
      </c>
      <c r="F2859" s="34">
        <v>465</v>
      </c>
      <c r="G2859" s="34">
        <v>539</v>
      </c>
      <c r="H2859" s="34">
        <v>618</v>
      </c>
      <c r="I2859" s="34">
        <v>606</v>
      </c>
      <c r="J2859" s="34">
        <v>519</v>
      </c>
      <c r="K2859" s="34">
        <v>493</v>
      </c>
      <c r="L2859" s="34">
        <v>582</v>
      </c>
      <c r="M2859" s="34">
        <v>380</v>
      </c>
    </row>
    <row r="2860" spans="1:13" x14ac:dyDescent="0.2">
      <c r="A2860" s="34" t="s">
        <v>103754</v>
      </c>
      <c r="B2860" s="34">
        <v>449</v>
      </c>
      <c r="C2860" s="34">
        <v>585</v>
      </c>
      <c r="D2860" s="34">
        <v>621</v>
      </c>
      <c r="E2860" s="34">
        <v>696</v>
      </c>
      <c r="F2860" s="34">
        <v>527</v>
      </c>
      <c r="G2860" s="34">
        <v>607</v>
      </c>
      <c r="H2860" s="34">
        <v>466</v>
      </c>
      <c r="I2860" s="34">
        <v>554</v>
      </c>
      <c r="J2860" s="34">
        <v>454</v>
      </c>
      <c r="K2860" s="34">
        <v>520</v>
      </c>
      <c r="L2860" s="34">
        <v>480</v>
      </c>
      <c r="M2860" s="34">
        <v>416</v>
      </c>
    </row>
    <row r="2861" spans="1:13" x14ac:dyDescent="0.2">
      <c r="A2861" s="34" t="s">
        <v>103755</v>
      </c>
      <c r="B2861" s="34">
        <v>463</v>
      </c>
      <c r="C2861" s="34">
        <v>571</v>
      </c>
      <c r="D2861" s="34">
        <v>573</v>
      </c>
      <c r="E2861" s="34">
        <v>578</v>
      </c>
      <c r="F2861" s="34">
        <v>510</v>
      </c>
      <c r="G2861" s="34">
        <v>544</v>
      </c>
      <c r="H2861" s="34">
        <v>563</v>
      </c>
      <c r="I2861" s="34">
        <v>589</v>
      </c>
      <c r="J2861" s="34">
        <v>562</v>
      </c>
      <c r="K2861" s="34">
        <v>428</v>
      </c>
      <c r="L2861" s="34">
        <v>531</v>
      </c>
      <c r="M2861" s="34">
        <v>445</v>
      </c>
    </row>
    <row r="2862" spans="1:13" x14ac:dyDescent="0.2">
      <c r="A2862" s="34" t="s">
        <v>103756</v>
      </c>
      <c r="B2862" s="34">
        <v>537</v>
      </c>
      <c r="C2862" s="34">
        <v>594</v>
      </c>
      <c r="D2862" s="34">
        <v>590</v>
      </c>
      <c r="E2862" s="34">
        <v>621</v>
      </c>
      <c r="F2862" s="34">
        <v>507</v>
      </c>
      <c r="G2862" s="34">
        <v>555</v>
      </c>
      <c r="H2862" s="34">
        <v>566</v>
      </c>
      <c r="I2862" s="34">
        <v>528</v>
      </c>
      <c r="J2862" s="34">
        <v>603</v>
      </c>
      <c r="K2862" s="34">
        <v>421</v>
      </c>
      <c r="L2862" s="34">
        <v>532</v>
      </c>
      <c r="M2862" s="34">
        <v>448</v>
      </c>
    </row>
    <row r="2863" spans="1:13" x14ac:dyDescent="0.2">
      <c r="A2863" s="34" t="s">
        <v>103757</v>
      </c>
      <c r="B2863" s="34">
        <v>453</v>
      </c>
      <c r="C2863" s="34">
        <v>480</v>
      </c>
      <c r="D2863" s="34">
        <v>529</v>
      </c>
      <c r="E2863" s="34">
        <v>509</v>
      </c>
      <c r="F2863" s="34">
        <v>494</v>
      </c>
      <c r="G2863" s="34">
        <v>523</v>
      </c>
      <c r="H2863" s="34">
        <v>518</v>
      </c>
      <c r="I2863" s="34">
        <v>499</v>
      </c>
      <c r="J2863" s="34">
        <v>490</v>
      </c>
      <c r="K2863" s="34">
        <v>455</v>
      </c>
      <c r="L2863" s="34">
        <v>470</v>
      </c>
      <c r="M2863" s="34">
        <v>392</v>
      </c>
    </row>
    <row r="2864" spans="1:13" x14ac:dyDescent="0.2">
      <c r="A2864" s="34" t="s">
        <v>103758</v>
      </c>
      <c r="B2864" s="34">
        <v>358</v>
      </c>
      <c r="C2864" s="34">
        <v>379</v>
      </c>
      <c r="D2864" s="34">
        <v>378</v>
      </c>
      <c r="E2864" s="34">
        <v>372</v>
      </c>
      <c r="F2864" s="34">
        <v>278</v>
      </c>
      <c r="G2864" s="34">
        <v>330</v>
      </c>
      <c r="H2864" s="34">
        <v>426</v>
      </c>
      <c r="I2864" s="34">
        <v>406</v>
      </c>
      <c r="J2864" s="34">
        <v>385</v>
      </c>
      <c r="K2864" s="34">
        <v>258</v>
      </c>
      <c r="L2864" s="34">
        <v>354</v>
      </c>
      <c r="M2864" s="34">
        <v>297</v>
      </c>
    </row>
    <row r="2865" spans="1:13" x14ac:dyDescent="0.2">
      <c r="A2865" s="34" t="s">
        <v>103759</v>
      </c>
      <c r="B2865" s="34">
        <v>958</v>
      </c>
      <c r="C2865" s="34">
        <v>991</v>
      </c>
      <c r="D2865" s="34">
        <v>834</v>
      </c>
      <c r="E2865" s="34">
        <v>1164</v>
      </c>
      <c r="F2865" s="34">
        <v>812</v>
      </c>
      <c r="G2865" s="34">
        <v>932</v>
      </c>
      <c r="H2865" s="34">
        <v>867</v>
      </c>
      <c r="I2865" s="34">
        <v>993</v>
      </c>
      <c r="J2865" s="34">
        <v>914</v>
      </c>
      <c r="K2865" s="34">
        <v>870</v>
      </c>
      <c r="L2865" s="34">
        <v>904</v>
      </c>
      <c r="M2865" s="34">
        <v>831</v>
      </c>
    </row>
    <row r="2866" spans="1:13" x14ac:dyDescent="0.2">
      <c r="A2866" s="34" t="s">
        <v>103760</v>
      </c>
      <c r="B2866" s="34">
        <v>646</v>
      </c>
      <c r="C2866" s="34">
        <v>643</v>
      </c>
      <c r="D2866" s="34">
        <v>663</v>
      </c>
      <c r="E2866" s="34">
        <v>733</v>
      </c>
      <c r="F2866" s="34">
        <v>601</v>
      </c>
      <c r="G2866" s="34">
        <v>568</v>
      </c>
      <c r="H2866" s="34">
        <v>805</v>
      </c>
      <c r="I2866" s="34">
        <v>712</v>
      </c>
      <c r="J2866" s="34">
        <v>753</v>
      </c>
      <c r="K2866" s="34">
        <v>573</v>
      </c>
      <c r="L2866" s="34">
        <v>731</v>
      </c>
      <c r="M2866" s="34">
        <v>562</v>
      </c>
    </row>
    <row r="2867" spans="1:13" x14ac:dyDescent="0.2">
      <c r="A2867" s="34" t="s">
        <v>103761</v>
      </c>
      <c r="B2867" s="34">
        <v>1489</v>
      </c>
      <c r="C2867" s="34">
        <v>1624</v>
      </c>
      <c r="D2867" s="34">
        <v>1681</v>
      </c>
      <c r="E2867" s="34">
        <v>1558</v>
      </c>
      <c r="F2867" s="34">
        <v>1605</v>
      </c>
      <c r="G2867" s="34">
        <v>1518</v>
      </c>
      <c r="H2867" s="34">
        <v>1842</v>
      </c>
      <c r="I2867" s="34">
        <v>1631</v>
      </c>
      <c r="J2867" s="34">
        <v>1795</v>
      </c>
      <c r="K2867" s="34">
        <v>1329</v>
      </c>
      <c r="L2867" s="34">
        <v>1483</v>
      </c>
      <c r="M2867" s="34">
        <v>1228</v>
      </c>
    </row>
    <row r="2868" spans="1:13" x14ac:dyDescent="0.2">
      <c r="A2868" s="34" t="s">
        <v>103762</v>
      </c>
      <c r="B2868" s="34">
        <v>412</v>
      </c>
      <c r="C2868" s="34">
        <v>398</v>
      </c>
      <c r="D2868" s="34">
        <v>391</v>
      </c>
      <c r="E2868" s="34">
        <v>426</v>
      </c>
      <c r="F2868" s="34">
        <v>351</v>
      </c>
      <c r="G2868" s="34">
        <v>353</v>
      </c>
      <c r="H2868" s="34">
        <v>331</v>
      </c>
      <c r="I2868" s="34">
        <v>346</v>
      </c>
      <c r="J2868" s="34">
        <v>327</v>
      </c>
      <c r="K2868" s="34">
        <v>290</v>
      </c>
      <c r="L2868" s="34">
        <v>321</v>
      </c>
      <c r="M2868" s="34">
        <v>316</v>
      </c>
    </row>
    <row r="2869" spans="1:13" x14ac:dyDescent="0.2">
      <c r="A2869" s="34" t="s">
        <v>103763</v>
      </c>
      <c r="B2869" s="34">
        <v>341</v>
      </c>
      <c r="C2869" s="34">
        <v>421</v>
      </c>
      <c r="D2869" s="34">
        <v>392</v>
      </c>
      <c r="E2869" s="34">
        <v>322</v>
      </c>
      <c r="F2869" s="34">
        <v>411</v>
      </c>
      <c r="G2869" s="34">
        <v>304</v>
      </c>
      <c r="H2869" s="34">
        <v>382</v>
      </c>
      <c r="I2869" s="34">
        <v>324</v>
      </c>
      <c r="J2869" s="34">
        <v>340</v>
      </c>
      <c r="K2869" s="34">
        <v>304</v>
      </c>
      <c r="L2869" s="34">
        <v>322</v>
      </c>
      <c r="M2869" s="34">
        <v>272</v>
      </c>
    </row>
    <row r="2870" spans="1:13" x14ac:dyDescent="0.2">
      <c r="A2870" s="34" t="s">
        <v>103764</v>
      </c>
      <c r="B2870" s="34">
        <v>503</v>
      </c>
      <c r="C2870" s="34">
        <v>503</v>
      </c>
      <c r="D2870" s="34">
        <v>584</v>
      </c>
      <c r="E2870" s="34">
        <v>555</v>
      </c>
      <c r="F2870" s="34">
        <v>515</v>
      </c>
      <c r="G2870" s="34">
        <v>489</v>
      </c>
      <c r="H2870" s="34">
        <v>620</v>
      </c>
      <c r="I2870" s="34">
        <v>506</v>
      </c>
      <c r="J2870" s="34">
        <v>526</v>
      </c>
      <c r="K2870" s="34">
        <v>419</v>
      </c>
      <c r="L2870" s="34">
        <v>545</v>
      </c>
      <c r="M2870" s="34">
        <v>413</v>
      </c>
    </row>
    <row r="2871" spans="1:13" x14ac:dyDescent="0.2">
      <c r="A2871" s="34" t="s">
        <v>103765</v>
      </c>
      <c r="B2871" s="34">
        <v>293</v>
      </c>
      <c r="C2871" s="34">
        <v>526</v>
      </c>
      <c r="D2871" s="34">
        <v>399</v>
      </c>
      <c r="E2871" s="34">
        <v>462</v>
      </c>
      <c r="F2871" s="34">
        <v>405</v>
      </c>
      <c r="G2871" s="34">
        <v>414</v>
      </c>
      <c r="H2871" s="34">
        <v>447</v>
      </c>
      <c r="I2871" s="34">
        <v>449</v>
      </c>
      <c r="J2871" s="34">
        <v>361</v>
      </c>
      <c r="K2871" s="34">
        <v>351</v>
      </c>
      <c r="L2871" s="34">
        <v>386</v>
      </c>
      <c r="M2871" s="34">
        <v>371</v>
      </c>
    </row>
    <row r="2872" spans="1:13" x14ac:dyDescent="0.2">
      <c r="A2872" s="34" t="s">
        <v>103766</v>
      </c>
      <c r="B2872" s="34">
        <v>447</v>
      </c>
      <c r="C2872" s="34">
        <v>472</v>
      </c>
      <c r="D2872" s="34">
        <v>569</v>
      </c>
      <c r="E2872" s="34">
        <v>577</v>
      </c>
      <c r="F2872" s="34">
        <v>423</v>
      </c>
      <c r="G2872" s="34">
        <v>456</v>
      </c>
      <c r="H2872" s="34">
        <v>602</v>
      </c>
      <c r="I2872" s="34">
        <v>467</v>
      </c>
      <c r="J2872" s="34">
        <v>520</v>
      </c>
      <c r="K2872" s="34">
        <v>416</v>
      </c>
      <c r="L2872" s="34">
        <v>522</v>
      </c>
      <c r="M2872" s="34">
        <v>350</v>
      </c>
    </row>
    <row r="2873" spans="1:13" x14ac:dyDescent="0.2">
      <c r="A2873" s="34" t="s">
        <v>103767</v>
      </c>
      <c r="B2873" s="34">
        <v>444</v>
      </c>
      <c r="C2873" s="34">
        <v>378</v>
      </c>
      <c r="D2873" s="34">
        <v>378</v>
      </c>
      <c r="E2873" s="34">
        <v>384</v>
      </c>
      <c r="F2873" s="34">
        <v>360</v>
      </c>
      <c r="G2873" s="34">
        <v>343</v>
      </c>
      <c r="H2873" s="34">
        <v>387</v>
      </c>
      <c r="I2873" s="34">
        <v>389</v>
      </c>
      <c r="J2873" s="34">
        <v>349</v>
      </c>
      <c r="K2873" s="34">
        <v>309</v>
      </c>
      <c r="L2873" s="34">
        <v>312</v>
      </c>
      <c r="M2873" s="34">
        <v>301</v>
      </c>
    </row>
    <row r="2874" spans="1:13" x14ac:dyDescent="0.2">
      <c r="A2874" s="34" t="s">
        <v>103768</v>
      </c>
      <c r="B2874" s="34">
        <v>495</v>
      </c>
      <c r="C2874" s="34">
        <v>393</v>
      </c>
      <c r="D2874" s="34">
        <v>478</v>
      </c>
      <c r="E2874" s="34">
        <v>395</v>
      </c>
      <c r="F2874" s="34">
        <v>437</v>
      </c>
      <c r="G2874" s="34">
        <v>338</v>
      </c>
      <c r="H2874" s="34">
        <v>617</v>
      </c>
      <c r="I2874" s="34">
        <v>403</v>
      </c>
      <c r="J2874" s="34">
        <v>543</v>
      </c>
      <c r="K2874" s="34">
        <v>349</v>
      </c>
      <c r="L2874" s="34">
        <v>488</v>
      </c>
      <c r="M2874" s="34">
        <v>258</v>
      </c>
    </row>
    <row r="2875" spans="1:13" x14ac:dyDescent="0.2">
      <c r="A2875" s="34" t="s">
        <v>103769</v>
      </c>
      <c r="B2875" s="34">
        <v>94</v>
      </c>
      <c r="C2875" s="34">
        <v>155</v>
      </c>
      <c r="D2875" s="34">
        <v>169</v>
      </c>
      <c r="E2875" s="34">
        <v>142</v>
      </c>
      <c r="F2875" s="34">
        <v>130</v>
      </c>
      <c r="G2875" s="34">
        <v>157</v>
      </c>
      <c r="H2875" s="34">
        <v>171</v>
      </c>
      <c r="I2875" s="34">
        <v>149</v>
      </c>
      <c r="J2875" s="34">
        <v>147</v>
      </c>
      <c r="K2875" s="34">
        <v>163</v>
      </c>
      <c r="L2875" s="34">
        <v>143</v>
      </c>
      <c r="M2875" s="34">
        <v>138</v>
      </c>
    </row>
    <row r="2876" spans="1:13" x14ac:dyDescent="0.2">
      <c r="A2876" s="34" t="s">
        <v>103770</v>
      </c>
      <c r="B2876" s="34">
        <v>273</v>
      </c>
      <c r="C2876" s="34">
        <v>318</v>
      </c>
      <c r="D2876" s="34">
        <v>313</v>
      </c>
      <c r="E2876" s="34">
        <v>371</v>
      </c>
      <c r="F2876" s="34">
        <v>350</v>
      </c>
      <c r="G2876" s="34">
        <v>333</v>
      </c>
      <c r="H2876" s="34">
        <v>320</v>
      </c>
      <c r="I2876" s="34">
        <v>377</v>
      </c>
      <c r="J2876" s="34">
        <v>340</v>
      </c>
      <c r="K2876" s="34">
        <v>270</v>
      </c>
      <c r="L2876" s="34">
        <v>267</v>
      </c>
      <c r="M2876" s="34">
        <v>246</v>
      </c>
    </row>
    <row r="2877" spans="1:13" x14ac:dyDescent="0.2">
      <c r="A2877" s="34" t="s">
        <v>103771</v>
      </c>
      <c r="B2877" s="34">
        <v>331</v>
      </c>
      <c r="C2877" s="34">
        <v>319</v>
      </c>
      <c r="D2877" s="34">
        <v>374</v>
      </c>
      <c r="E2877" s="34">
        <v>409</v>
      </c>
      <c r="F2877" s="34">
        <v>322</v>
      </c>
      <c r="G2877" s="34">
        <v>339</v>
      </c>
      <c r="H2877" s="34">
        <v>344</v>
      </c>
      <c r="I2877" s="34">
        <v>362</v>
      </c>
      <c r="J2877" s="34">
        <v>375</v>
      </c>
      <c r="K2877" s="34">
        <v>283</v>
      </c>
      <c r="L2877" s="34">
        <v>311</v>
      </c>
      <c r="M2877" s="34">
        <v>252</v>
      </c>
    </row>
    <row r="2878" spans="1:13" x14ac:dyDescent="0.2">
      <c r="A2878" s="34" t="s">
        <v>103772</v>
      </c>
      <c r="B2878" s="34">
        <v>335</v>
      </c>
      <c r="C2878" s="34">
        <v>372</v>
      </c>
      <c r="D2878" s="34">
        <v>392</v>
      </c>
      <c r="E2878" s="34">
        <v>357</v>
      </c>
      <c r="F2878" s="34">
        <v>271</v>
      </c>
      <c r="G2878" s="34">
        <v>301</v>
      </c>
      <c r="H2878" s="34">
        <v>343</v>
      </c>
      <c r="I2878" s="34">
        <v>375</v>
      </c>
      <c r="J2878" s="34">
        <v>309</v>
      </c>
      <c r="K2878" s="34">
        <v>289</v>
      </c>
      <c r="L2878" s="34">
        <v>277</v>
      </c>
      <c r="M2878" s="34">
        <v>208</v>
      </c>
    </row>
    <row r="2879" spans="1:13" x14ac:dyDescent="0.2">
      <c r="A2879" s="34" t="s">
        <v>103773</v>
      </c>
      <c r="B2879" s="34">
        <v>549</v>
      </c>
      <c r="C2879" s="34">
        <v>503</v>
      </c>
      <c r="D2879" s="34">
        <v>483</v>
      </c>
      <c r="E2879" s="34">
        <v>486</v>
      </c>
      <c r="F2879" s="34">
        <v>509</v>
      </c>
      <c r="G2879" s="34">
        <v>409</v>
      </c>
      <c r="H2879" s="34">
        <v>629</v>
      </c>
      <c r="I2879" s="34">
        <v>462</v>
      </c>
      <c r="J2879" s="34">
        <v>540</v>
      </c>
      <c r="K2879" s="34">
        <v>391</v>
      </c>
      <c r="L2879" s="34">
        <v>445</v>
      </c>
      <c r="M2879" s="34">
        <v>378</v>
      </c>
    </row>
    <row r="2880" spans="1:13" x14ac:dyDescent="0.2">
      <c r="A2880" s="34" t="s">
        <v>103774</v>
      </c>
      <c r="B2880" s="34">
        <v>802</v>
      </c>
      <c r="C2880" s="34">
        <v>799</v>
      </c>
      <c r="D2880" s="34">
        <v>879</v>
      </c>
      <c r="E2880" s="34">
        <v>737</v>
      </c>
      <c r="F2880" s="34">
        <v>693</v>
      </c>
      <c r="G2880" s="34">
        <v>709</v>
      </c>
      <c r="H2880" s="34">
        <v>888</v>
      </c>
      <c r="I2880" s="34">
        <v>759</v>
      </c>
      <c r="J2880" s="34">
        <v>728</v>
      </c>
      <c r="K2880" s="34">
        <v>678</v>
      </c>
      <c r="L2880" s="34">
        <v>781</v>
      </c>
      <c r="M2880" s="34">
        <v>639</v>
      </c>
    </row>
    <row r="2881" spans="1:13" x14ac:dyDescent="0.2">
      <c r="A2881" s="34" t="s">
        <v>103775</v>
      </c>
      <c r="B2881" s="34">
        <v>638</v>
      </c>
      <c r="C2881" s="34">
        <v>607</v>
      </c>
      <c r="D2881" s="34">
        <v>738</v>
      </c>
      <c r="E2881" s="34">
        <v>680</v>
      </c>
      <c r="F2881" s="34">
        <v>558</v>
      </c>
      <c r="G2881" s="34">
        <v>597</v>
      </c>
      <c r="H2881" s="34">
        <v>745</v>
      </c>
      <c r="I2881" s="34">
        <v>621</v>
      </c>
      <c r="J2881" s="34">
        <v>661</v>
      </c>
      <c r="K2881" s="34">
        <v>503</v>
      </c>
      <c r="L2881" s="34">
        <v>658</v>
      </c>
      <c r="M2881" s="34">
        <v>517</v>
      </c>
    </row>
    <row r="2882" spans="1:13" x14ac:dyDescent="0.2">
      <c r="A2882" s="34" t="s">
        <v>103776</v>
      </c>
      <c r="B2882" s="34">
        <v>1331</v>
      </c>
      <c r="C2882" s="34">
        <v>1463</v>
      </c>
      <c r="D2882" s="34">
        <v>1526</v>
      </c>
      <c r="E2882" s="34">
        <v>1526</v>
      </c>
      <c r="F2882" s="34">
        <v>1360</v>
      </c>
      <c r="G2882" s="34">
        <v>1353</v>
      </c>
      <c r="H2882" s="34">
        <v>1552</v>
      </c>
      <c r="I2882" s="34">
        <v>1348</v>
      </c>
      <c r="J2882" s="34">
        <v>1514</v>
      </c>
      <c r="K2882" s="34">
        <v>1195</v>
      </c>
      <c r="L2882" s="34">
        <v>1423</v>
      </c>
      <c r="M2882" s="34">
        <v>1027</v>
      </c>
    </row>
    <row r="2883" spans="1:13" x14ac:dyDescent="0.2">
      <c r="A2883" s="34" t="s">
        <v>103777</v>
      </c>
      <c r="B2883" s="34">
        <v>454</v>
      </c>
      <c r="C2883" s="34">
        <v>395</v>
      </c>
      <c r="D2883" s="34">
        <v>430</v>
      </c>
      <c r="E2883" s="34">
        <v>489</v>
      </c>
      <c r="F2883" s="34">
        <v>403</v>
      </c>
      <c r="G2883" s="34">
        <v>435</v>
      </c>
      <c r="H2883" s="34">
        <v>478</v>
      </c>
      <c r="I2883" s="34">
        <v>425</v>
      </c>
      <c r="J2883" s="34">
        <v>482</v>
      </c>
      <c r="K2883" s="34">
        <v>359</v>
      </c>
      <c r="L2883" s="34">
        <v>458</v>
      </c>
      <c r="M2883" s="34">
        <v>331</v>
      </c>
    </row>
    <row r="2884" spans="1:13" x14ac:dyDescent="0.2">
      <c r="A2884" s="34" t="s">
        <v>103778</v>
      </c>
      <c r="B2884" s="34">
        <v>274</v>
      </c>
      <c r="C2884" s="34">
        <v>354</v>
      </c>
      <c r="D2884" s="34">
        <v>345</v>
      </c>
      <c r="E2884" s="34">
        <v>366</v>
      </c>
      <c r="F2884" s="34">
        <v>376</v>
      </c>
      <c r="G2884" s="34">
        <v>346</v>
      </c>
      <c r="H2884" s="34">
        <v>304</v>
      </c>
      <c r="I2884" s="34">
        <v>356</v>
      </c>
      <c r="J2884" s="34">
        <v>334</v>
      </c>
      <c r="K2884" s="34">
        <v>340</v>
      </c>
      <c r="L2884" s="34">
        <v>300</v>
      </c>
      <c r="M2884" s="34">
        <v>283</v>
      </c>
    </row>
    <row r="2885" spans="1:13" x14ac:dyDescent="0.2">
      <c r="A2885" s="34" t="s">
        <v>103779</v>
      </c>
      <c r="B2885" s="34">
        <v>633</v>
      </c>
      <c r="C2885" s="34">
        <v>717</v>
      </c>
      <c r="D2885" s="34">
        <v>758</v>
      </c>
      <c r="E2885" s="34">
        <v>795</v>
      </c>
      <c r="F2885" s="34">
        <v>688</v>
      </c>
      <c r="G2885" s="34">
        <v>681</v>
      </c>
      <c r="H2885" s="34">
        <v>728</v>
      </c>
      <c r="I2885" s="34">
        <v>731</v>
      </c>
      <c r="J2885" s="34">
        <v>675</v>
      </c>
      <c r="K2885" s="34">
        <v>599</v>
      </c>
      <c r="L2885" s="34">
        <v>607</v>
      </c>
      <c r="M2885" s="34">
        <v>573</v>
      </c>
    </row>
    <row r="2886" spans="1:13" x14ac:dyDescent="0.2">
      <c r="A2886" s="34" t="s">
        <v>103780</v>
      </c>
      <c r="B2886" s="34">
        <v>457</v>
      </c>
      <c r="C2886" s="34">
        <v>454</v>
      </c>
      <c r="D2886" s="34">
        <v>500</v>
      </c>
      <c r="E2886" s="34">
        <v>461</v>
      </c>
      <c r="F2886" s="34">
        <v>386</v>
      </c>
      <c r="G2886" s="34">
        <v>451</v>
      </c>
      <c r="H2886" s="34">
        <v>483</v>
      </c>
      <c r="I2886" s="34">
        <v>488</v>
      </c>
      <c r="J2886" s="34">
        <v>574</v>
      </c>
      <c r="K2886" s="34">
        <v>349</v>
      </c>
      <c r="L2886" s="34">
        <v>454</v>
      </c>
      <c r="M2886" s="34">
        <v>393</v>
      </c>
    </row>
    <row r="2887" spans="1:13" x14ac:dyDescent="0.2">
      <c r="A2887" s="34" t="s">
        <v>103781</v>
      </c>
      <c r="B2887" s="34">
        <v>409</v>
      </c>
      <c r="C2887" s="34">
        <v>594</v>
      </c>
      <c r="D2887" s="34">
        <v>470</v>
      </c>
      <c r="E2887" s="34">
        <v>643</v>
      </c>
      <c r="F2887" s="34">
        <v>447</v>
      </c>
      <c r="G2887" s="34">
        <v>571</v>
      </c>
      <c r="H2887" s="34">
        <v>468</v>
      </c>
      <c r="I2887" s="34">
        <v>554</v>
      </c>
      <c r="J2887" s="34">
        <v>505</v>
      </c>
      <c r="K2887" s="34">
        <v>461</v>
      </c>
      <c r="L2887" s="34">
        <v>460</v>
      </c>
      <c r="M2887" s="34">
        <v>436</v>
      </c>
    </row>
    <row r="2888" spans="1:13" x14ac:dyDescent="0.2">
      <c r="A2888" s="34" t="s">
        <v>103782</v>
      </c>
      <c r="B2888" s="34">
        <v>281</v>
      </c>
      <c r="C2888" s="34">
        <v>312</v>
      </c>
      <c r="D2888" s="34">
        <v>294</v>
      </c>
      <c r="E2888" s="34">
        <v>291</v>
      </c>
      <c r="F2888" s="34">
        <v>279</v>
      </c>
      <c r="G2888" s="34">
        <v>310</v>
      </c>
      <c r="H2888" s="34">
        <v>371</v>
      </c>
      <c r="I2888" s="34">
        <v>362</v>
      </c>
      <c r="J2888" s="34">
        <v>334</v>
      </c>
      <c r="K2888" s="34">
        <v>252</v>
      </c>
      <c r="L2888" s="34">
        <v>323</v>
      </c>
      <c r="M2888" s="34">
        <v>260</v>
      </c>
    </row>
    <row r="2889" spans="1:13" x14ac:dyDescent="0.2">
      <c r="A2889" s="34" t="s">
        <v>103783</v>
      </c>
      <c r="B2889" s="34">
        <v>426</v>
      </c>
      <c r="C2889" s="34">
        <v>532</v>
      </c>
      <c r="D2889" s="34">
        <v>507</v>
      </c>
      <c r="E2889" s="34">
        <v>481</v>
      </c>
      <c r="F2889" s="34">
        <v>380</v>
      </c>
      <c r="G2889" s="34">
        <v>448</v>
      </c>
      <c r="H2889" s="34">
        <v>519</v>
      </c>
      <c r="I2889" s="34">
        <v>454</v>
      </c>
      <c r="J2889" s="34">
        <v>558</v>
      </c>
      <c r="K2889" s="34">
        <v>457</v>
      </c>
      <c r="L2889" s="34">
        <v>434</v>
      </c>
      <c r="M2889" s="34">
        <v>389</v>
      </c>
    </row>
    <row r="2890" spans="1:13" x14ac:dyDescent="0.2">
      <c r="A2890" s="34" t="s">
        <v>103784</v>
      </c>
      <c r="B2890" s="34">
        <v>368</v>
      </c>
      <c r="C2890" s="34">
        <v>356</v>
      </c>
      <c r="D2890" s="34">
        <v>379</v>
      </c>
      <c r="E2890" s="34">
        <v>355</v>
      </c>
      <c r="F2890" s="34">
        <v>311</v>
      </c>
      <c r="G2890" s="34">
        <v>403</v>
      </c>
      <c r="H2890" s="34">
        <v>356</v>
      </c>
      <c r="I2890" s="34">
        <v>333</v>
      </c>
      <c r="J2890" s="34">
        <v>397</v>
      </c>
      <c r="K2890" s="34">
        <v>324</v>
      </c>
      <c r="L2890" s="34">
        <v>418</v>
      </c>
      <c r="M2890" s="34">
        <v>298</v>
      </c>
    </row>
    <row r="2891" spans="1:13" x14ac:dyDescent="0.2">
      <c r="A2891" s="34" t="s">
        <v>103785</v>
      </c>
      <c r="B2891" s="34">
        <v>570</v>
      </c>
      <c r="C2891" s="34">
        <v>603</v>
      </c>
      <c r="D2891" s="34">
        <v>617</v>
      </c>
      <c r="E2891" s="34">
        <v>596</v>
      </c>
      <c r="F2891" s="34">
        <v>520</v>
      </c>
      <c r="G2891" s="34">
        <v>590</v>
      </c>
      <c r="H2891" s="34">
        <v>635</v>
      </c>
      <c r="I2891" s="34">
        <v>611</v>
      </c>
      <c r="J2891" s="34">
        <v>641</v>
      </c>
      <c r="K2891" s="34">
        <v>466</v>
      </c>
      <c r="L2891" s="34">
        <v>586</v>
      </c>
      <c r="M2891" s="34">
        <v>443</v>
      </c>
    </row>
    <row r="2892" spans="1:13" x14ac:dyDescent="0.2">
      <c r="A2892" s="34" t="s">
        <v>103786</v>
      </c>
      <c r="B2892" s="34">
        <v>765</v>
      </c>
      <c r="C2892" s="34">
        <v>800</v>
      </c>
      <c r="D2892" s="34">
        <v>836</v>
      </c>
      <c r="E2892" s="34">
        <v>1005</v>
      </c>
      <c r="F2892" s="34">
        <v>638</v>
      </c>
      <c r="G2892" s="34">
        <v>786</v>
      </c>
      <c r="H2892" s="34">
        <v>815</v>
      </c>
      <c r="I2892" s="34">
        <v>788</v>
      </c>
      <c r="J2892" s="34">
        <v>883</v>
      </c>
      <c r="K2892" s="34">
        <v>606</v>
      </c>
      <c r="L2892" s="34">
        <v>757</v>
      </c>
      <c r="M2892" s="34">
        <v>592</v>
      </c>
    </row>
    <row r="2893" spans="1:13" x14ac:dyDescent="0.2">
      <c r="A2893" s="34" t="s">
        <v>103787</v>
      </c>
      <c r="B2893" s="34">
        <v>551</v>
      </c>
      <c r="C2893" s="34">
        <v>746</v>
      </c>
      <c r="D2893" s="34">
        <v>573</v>
      </c>
      <c r="E2893" s="34">
        <v>793</v>
      </c>
      <c r="F2893" s="34">
        <v>547</v>
      </c>
      <c r="G2893" s="34">
        <v>648</v>
      </c>
      <c r="H2893" s="34">
        <v>732</v>
      </c>
      <c r="I2893" s="34">
        <v>776</v>
      </c>
      <c r="J2893" s="34">
        <v>589</v>
      </c>
      <c r="K2893" s="34">
        <v>635</v>
      </c>
      <c r="L2893" s="34">
        <v>546</v>
      </c>
      <c r="M2893" s="34">
        <v>541</v>
      </c>
    </row>
    <row r="2894" spans="1:13" x14ac:dyDescent="0.2">
      <c r="A2894" s="34" t="s">
        <v>103788</v>
      </c>
      <c r="B2894" s="34">
        <v>168</v>
      </c>
      <c r="C2894" s="34">
        <v>160</v>
      </c>
      <c r="D2894" s="34">
        <v>225</v>
      </c>
      <c r="E2894" s="34">
        <v>206</v>
      </c>
      <c r="F2894" s="34">
        <v>157</v>
      </c>
      <c r="G2894" s="34">
        <v>223</v>
      </c>
      <c r="H2894" s="34">
        <v>249</v>
      </c>
      <c r="I2894" s="34">
        <v>235</v>
      </c>
      <c r="J2894" s="34">
        <v>271</v>
      </c>
      <c r="K2894" s="34">
        <v>187</v>
      </c>
      <c r="L2894" s="34">
        <v>119</v>
      </c>
      <c r="M2894" s="34">
        <v>204</v>
      </c>
    </row>
    <row r="2895" spans="1:13" x14ac:dyDescent="0.2">
      <c r="A2895" s="34" t="s">
        <v>103789</v>
      </c>
      <c r="B2895" s="34">
        <v>496</v>
      </c>
      <c r="C2895" s="34">
        <v>463</v>
      </c>
      <c r="D2895" s="34">
        <v>432</v>
      </c>
      <c r="E2895" s="34">
        <v>613</v>
      </c>
      <c r="F2895" s="34">
        <v>496</v>
      </c>
      <c r="G2895" s="34">
        <v>539</v>
      </c>
      <c r="H2895" s="34">
        <v>482</v>
      </c>
      <c r="I2895" s="34">
        <v>434</v>
      </c>
      <c r="J2895" s="34">
        <v>460</v>
      </c>
      <c r="K2895" s="34">
        <v>484</v>
      </c>
      <c r="L2895" s="34">
        <v>448</v>
      </c>
      <c r="M2895" s="34">
        <v>420</v>
      </c>
    </row>
    <row r="2896" spans="1:13" x14ac:dyDescent="0.2">
      <c r="A2896" s="34" t="s">
        <v>103790</v>
      </c>
      <c r="B2896" s="34">
        <v>316</v>
      </c>
      <c r="C2896" s="34">
        <v>325</v>
      </c>
      <c r="D2896" s="34">
        <v>352</v>
      </c>
      <c r="E2896" s="34">
        <v>314</v>
      </c>
      <c r="F2896" s="34">
        <v>289</v>
      </c>
      <c r="G2896" s="34">
        <v>265</v>
      </c>
      <c r="H2896" s="34">
        <v>350</v>
      </c>
      <c r="I2896" s="34">
        <v>307</v>
      </c>
      <c r="J2896" s="34">
        <v>369</v>
      </c>
      <c r="K2896" s="34">
        <v>238</v>
      </c>
      <c r="L2896" s="34">
        <v>305</v>
      </c>
      <c r="M2896" s="34">
        <v>257</v>
      </c>
    </row>
    <row r="2897" spans="1:13" x14ac:dyDescent="0.2">
      <c r="A2897" s="34" t="s">
        <v>103791</v>
      </c>
      <c r="B2897" s="34">
        <v>149</v>
      </c>
      <c r="C2897" s="34">
        <v>208</v>
      </c>
      <c r="D2897" s="34">
        <v>152</v>
      </c>
      <c r="E2897" s="34">
        <v>242</v>
      </c>
      <c r="F2897" s="34">
        <v>136</v>
      </c>
      <c r="G2897" s="34">
        <v>238</v>
      </c>
      <c r="H2897" s="34">
        <v>134</v>
      </c>
      <c r="I2897" s="34">
        <v>202</v>
      </c>
      <c r="J2897" s="34">
        <v>205</v>
      </c>
      <c r="K2897" s="34">
        <v>223</v>
      </c>
      <c r="L2897" s="34">
        <v>169</v>
      </c>
      <c r="M2897" s="34">
        <v>203</v>
      </c>
    </row>
    <row r="2898" spans="1:13" x14ac:dyDescent="0.2">
      <c r="A2898" s="34" t="s">
        <v>103792</v>
      </c>
      <c r="B2898" s="34">
        <v>318</v>
      </c>
      <c r="C2898" s="34">
        <v>393</v>
      </c>
      <c r="D2898" s="34">
        <v>304</v>
      </c>
      <c r="E2898" s="34">
        <v>368</v>
      </c>
      <c r="F2898" s="34">
        <v>271</v>
      </c>
      <c r="G2898" s="34">
        <v>388</v>
      </c>
      <c r="H2898" s="34">
        <v>303</v>
      </c>
      <c r="I2898" s="34">
        <v>358</v>
      </c>
      <c r="J2898" s="34">
        <v>279</v>
      </c>
      <c r="K2898" s="34">
        <v>362</v>
      </c>
      <c r="L2898" s="34">
        <v>276</v>
      </c>
      <c r="M2898" s="34">
        <v>294</v>
      </c>
    </row>
    <row r="2899" spans="1:13" x14ac:dyDescent="0.2">
      <c r="A2899" s="34" t="s">
        <v>103793</v>
      </c>
      <c r="B2899" s="34">
        <v>577</v>
      </c>
      <c r="C2899" s="34">
        <v>671</v>
      </c>
      <c r="D2899" s="34">
        <v>690</v>
      </c>
      <c r="E2899" s="34">
        <v>700</v>
      </c>
      <c r="F2899" s="34">
        <v>515</v>
      </c>
      <c r="G2899" s="34">
        <v>638</v>
      </c>
      <c r="H2899" s="34">
        <v>652</v>
      </c>
      <c r="I2899" s="34">
        <v>594</v>
      </c>
      <c r="J2899" s="34">
        <v>660</v>
      </c>
      <c r="K2899" s="34">
        <v>481</v>
      </c>
      <c r="L2899" s="34">
        <v>549</v>
      </c>
      <c r="M2899" s="34">
        <v>523</v>
      </c>
    </row>
    <row r="2900" spans="1:13" x14ac:dyDescent="0.2">
      <c r="A2900" s="34" t="s">
        <v>103794</v>
      </c>
      <c r="B2900" s="34">
        <v>311</v>
      </c>
      <c r="C2900" s="34">
        <v>321</v>
      </c>
      <c r="D2900" s="34">
        <v>366</v>
      </c>
      <c r="E2900" s="34">
        <v>361</v>
      </c>
      <c r="F2900" s="34">
        <v>364</v>
      </c>
      <c r="G2900" s="34">
        <v>352</v>
      </c>
      <c r="H2900" s="34">
        <v>388</v>
      </c>
      <c r="I2900" s="34">
        <v>347</v>
      </c>
      <c r="J2900" s="34">
        <v>403</v>
      </c>
      <c r="K2900" s="34">
        <v>265</v>
      </c>
      <c r="L2900" s="34">
        <v>371</v>
      </c>
      <c r="M2900" s="34">
        <v>273</v>
      </c>
    </row>
    <row r="2901" spans="1:13" x14ac:dyDescent="0.2">
      <c r="A2901" s="34" t="s">
        <v>103795</v>
      </c>
      <c r="B2901" s="34">
        <v>467</v>
      </c>
      <c r="C2901" s="34">
        <v>455</v>
      </c>
      <c r="D2901" s="34">
        <v>523</v>
      </c>
      <c r="E2901" s="34">
        <v>473</v>
      </c>
      <c r="F2901" s="34">
        <v>372</v>
      </c>
      <c r="G2901" s="34">
        <v>393</v>
      </c>
      <c r="H2901" s="34">
        <v>509</v>
      </c>
      <c r="I2901" s="34">
        <v>408</v>
      </c>
      <c r="J2901" s="34">
        <v>465</v>
      </c>
      <c r="K2901" s="34">
        <v>349</v>
      </c>
      <c r="L2901" s="34">
        <v>501</v>
      </c>
      <c r="M2901" s="34">
        <v>334</v>
      </c>
    </row>
    <row r="2902" spans="1:13" x14ac:dyDescent="0.2">
      <c r="A2902" s="34" t="s">
        <v>103796</v>
      </c>
      <c r="B2902" s="34">
        <v>641</v>
      </c>
      <c r="C2902" s="34">
        <v>726</v>
      </c>
      <c r="D2902" s="34">
        <v>659</v>
      </c>
      <c r="E2902" s="34">
        <v>695</v>
      </c>
      <c r="F2902" s="34">
        <v>671</v>
      </c>
      <c r="G2902" s="34">
        <v>587</v>
      </c>
      <c r="H2902" s="34">
        <v>762</v>
      </c>
      <c r="I2902" s="34">
        <v>679</v>
      </c>
      <c r="J2902" s="34">
        <v>786</v>
      </c>
      <c r="K2902" s="34">
        <v>527</v>
      </c>
      <c r="L2902" s="34">
        <v>622</v>
      </c>
      <c r="M2902" s="34">
        <v>580</v>
      </c>
    </row>
    <row r="2903" spans="1:13" x14ac:dyDescent="0.2">
      <c r="A2903" s="34" t="s">
        <v>103797</v>
      </c>
      <c r="B2903" s="34">
        <v>1408</v>
      </c>
      <c r="C2903" s="34">
        <v>1466</v>
      </c>
      <c r="D2903" s="34">
        <v>1492</v>
      </c>
      <c r="E2903" s="34">
        <v>1614</v>
      </c>
      <c r="F2903" s="34">
        <v>1377</v>
      </c>
      <c r="G2903" s="34">
        <v>1476</v>
      </c>
      <c r="H2903" s="34">
        <v>1620</v>
      </c>
      <c r="I2903" s="34">
        <v>1492</v>
      </c>
      <c r="J2903" s="34">
        <v>1652</v>
      </c>
      <c r="K2903" s="34">
        <v>1324</v>
      </c>
      <c r="L2903" s="34">
        <v>1507</v>
      </c>
      <c r="M2903" s="34">
        <v>1223</v>
      </c>
    </row>
    <row r="2904" spans="1:13" x14ac:dyDescent="0.2">
      <c r="A2904" s="34" t="s">
        <v>103798</v>
      </c>
      <c r="B2904" s="34">
        <v>413</v>
      </c>
      <c r="C2904" s="34">
        <v>450</v>
      </c>
      <c r="D2904" s="34">
        <v>419</v>
      </c>
      <c r="E2904" s="34">
        <v>488</v>
      </c>
      <c r="F2904" s="34">
        <v>401</v>
      </c>
      <c r="G2904" s="34">
        <v>359</v>
      </c>
      <c r="H2904" s="34">
        <v>522</v>
      </c>
      <c r="I2904" s="34">
        <v>384</v>
      </c>
      <c r="J2904" s="34">
        <v>425</v>
      </c>
      <c r="K2904" s="34">
        <v>306</v>
      </c>
      <c r="L2904" s="34">
        <v>381</v>
      </c>
      <c r="M2904" s="34">
        <v>337</v>
      </c>
    </row>
    <row r="2905" spans="1:13" x14ac:dyDescent="0.2">
      <c r="A2905" s="34" t="s">
        <v>103799</v>
      </c>
      <c r="B2905" s="34">
        <v>768</v>
      </c>
      <c r="C2905" s="34">
        <v>973</v>
      </c>
      <c r="D2905" s="34">
        <v>902</v>
      </c>
      <c r="E2905" s="34">
        <v>898</v>
      </c>
      <c r="F2905" s="34">
        <v>794</v>
      </c>
      <c r="G2905" s="34">
        <v>880</v>
      </c>
      <c r="H2905" s="34">
        <v>976</v>
      </c>
      <c r="I2905" s="34">
        <v>925</v>
      </c>
      <c r="J2905" s="34">
        <v>948</v>
      </c>
      <c r="K2905" s="34">
        <v>720</v>
      </c>
      <c r="L2905" s="34">
        <v>761</v>
      </c>
      <c r="M2905" s="34">
        <v>745</v>
      </c>
    </row>
    <row r="2906" spans="1:13" x14ac:dyDescent="0.2">
      <c r="A2906" s="34" t="s">
        <v>103800</v>
      </c>
      <c r="B2906" s="34">
        <v>468</v>
      </c>
      <c r="C2906" s="34">
        <v>568</v>
      </c>
      <c r="D2906" s="34">
        <v>678</v>
      </c>
      <c r="E2906" s="34">
        <v>570</v>
      </c>
      <c r="F2906" s="34">
        <v>547</v>
      </c>
      <c r="G2906" s="34">
        <v>543</v>
      </c>
      <c r="H2906" s="34">
        <v>629</v>
      </c>
      <c r="I2906" s="34">
        <v>537</v>
      </c>
      <c r="J2906" s="34">
        <v>601</v>
      </c>
      <c r="K2906" s="34">
        <v>457</v>
      </c>
      <c r="L2906" s="34">
        <v>529</v>
      </c>
      <c r="M2906" s="34">
        <v>445</v>
      </c>
    </row>
    <row r="2907" spans="1:13" x14ac:dyDescent="0.2">
      <c r="A2907" s="34" t="s">
        <v>103801</v>
      </c>
      <c r="B2907" s="34">
        <v>503</v>
      </c>
      <c r="C2907" s="34">
        <v>433</v>
      </c>
      <c r="D2907" s="34">
        <v>426</v>
      </c>
      <c r="E2907" s="34">
        <v>429</v>
      </c>
      <c r="F2907" s="34">
        <v>398</v>
      </c>
      <c r="G2907" s="34">
        <v>343</v>
      </c>
      <c r="H2907" s="34">
        <v>422</v>
      </c>
      <c r="I2907" s="34">
        <v>396</v>
      </c>
      <c r="J2907" s="34">
        <v>411</v>
      </c>
      <c r="K2907" s="34">
        <v>283</v>
      </c>
      <c r="L2907" s="34">
        <v>323</v>
      </c>
      <c r="M2907" s="34">
        <v>353</v>
      </c>
    </row>
    <row r="2908" spans="1:13" x14ac:dyDescent="0.2">
      <c r="A2908" s="34" t="s">
        <v>103802</v>
      </c>
      <c r="B2908" s="34">
        <v>427</v>
      </c>
      <c r="C2908" s="34">
        <v>381</v>
      </c>
      <c r="D2908" s="34">
        <v>409</v>
      </c>
      <c r="E2908" s="34">
        <v>440</v>
      </c>
      <c r="F2908" s="34">
        <v>410</v>
      </c>
      <c r="G2908" s="34">
        <v>435</v>
      </c>
      <c r="H2908" s="34">
        <v>453</v>
      </c>
      <c r="I2908" s="34">
        <v>385</v>
      </c>
      <c r="J2908" s="34">
        <v>420</v>
      </c>
      <c r="K2908" s="34">
        <v>314</v>
      </c>
      <c r="L2908" s="34">
        <v>385</v>
      </c>
      <c r="M2908" s="34">
        <v>337</v>
      </c>
    </row>
    <row r="2909" spans="1:13" x14ac:dyDescent="0.2">
      <c r="A2909" s="34" t="s">
        <v>103803</v>
      </c>
      <c r="B2909" s="34">
        <v>342</v>
      </c>
      <c r="C2909" s="34">
        <v>449</v>
      </c>
      <c r="D2909" s="34">
        <v>334</v>
      </c>
      <c r="E2909" s="34">
        <v>443</v>
      </c>
      <c r="F2909" s="34">
        <v>297</v>
      </c>
      <c r="G2909" s="34">
        <v>412</v>
      </c>
      <c r="H2909" s="34">
        <v>371</v>
      </c>
      <c r="I2909" s="34">
        <v>466</v>
      </c>
      <c r="J2909" s="34">
        <v>385</v>
      </c>
      <c r="K2909" s="34">
        <v>345</v>
      </c>
      <c r="L2909" s="34">
        <v>431</v>
      </c>
      <c r="M2909" s="34">
        <v>341</v>
      </c>
    </row>
    <row r="2910" spans="1:13" x14ac:dyDescent="0.2">
      <c r="A2910" s="34" t="s">
        <v>103804</v>
      </c>
      <c r="B2910" s="34">
        <v>182</v>
      </c>
      <c r="C2910" s="34">
        <v>184</v>
      </c>
      <c r="D2910" s="34">
        <v>198</v>
      </c>
      <c r="E2910" s="34">
        <v>233</v>
      </c>
      <c r="F2910" s="34">
        <v>159</v>
      </c>
      <c r="G2910" s="34">
        <v>192</v>
      </c>
      <c r="H2910" s="34">
        <v>165</v>
      </c>
      <c r="I2910" s="34">
        <v>181</v>
      </c>
      <c r="J2910" s="34">
        <v>176</v>
      </c>
      <c r="K2910" s="34">
        <v>167</v>
      </c>
      <c r="L2910" s="34">
        <v>138</v>
      </c>
      <c r="M2910" s="34">
        <v>144</v>
      </c>
    </row>
    <row r="2911" spans="1:13" x14ac:dyDescent="0.2">
      <c r="A2911" s="34" t="s">
        <v>103805</v>
      </c>
      <c r="B2911" s="34">
        <v>225</v>
      </c>
      <c r="C2911" s="34">
        <v>277</v>
      </c>
      <c r="D2911" s="34">
        <v>260</v>
      </c>
      <c r="E2911" s="34">
        <v>346</v>
      </c>
      <c r="F2911" s="34">
        <v>255</v>
      </c>
      <c r="G2911" s="34">
        <v>279</v>
      </c>
      <c r="H2911" s="34">
        <v>302</v>
      </c>
      <c r="I2911" s="34">
        <v>299</v>
      </c>
      <c r="J2911" s="34">
        <v>239</v>
      </c>
      <c r="K2911" s="34">
        <v>239</v>
      </c>
      <c r="L2911" s="34">
        <v>242</v>
      </c>
      <c r="M2911" s="34">
        <v>284</v>
      </c>
    </row>
    <row r="2912" spans="1:13" x14ac:dyDescent="0.2">
      <c r="A2912" s="34" t="s">
        <v>103806</v>
      </c>
      <c r="B2912" s="34">
        <v>186</v>
      </c>
      <c r="C2912" s="34">
        <v>165</v>
      </c>
      <c r="D2912" s="34">
        <v>232</v>
      </c>
      <c r="E2912" s="34">
        <v>178</v>
      </c>
      <c r="F2912" s="34">
        <v>213</v>
      </c>
      <c r="G2912" s="34">
        <v>153</v>
      </c>
      <c r="H2912" s="34">
        <v>176</v>
      </c>
      <c r="I2912" s="34">
        <v>166</v>
      </c>
      <c r="J2912" s="34">
        <v>217</v>
      </c>
      <c r="K2912" s="34">
        <v>146</v>
      </c>
      <c r="L2912" s="34">
        <v>150</v>
      </c>
      <c r="M2912" s="34">
        <v>142</v>
      </c>
    </row>
    <row r="2913" spans="1:13" x14ac:dyDescent="0.2">
      <c r="A2913" s="34" t="s">
        <v>103807</v>
      </c>
      <c r="B2913" s="34">
        <v>366</v>
      </c>
      <c r="C2913" s="34">
        <v>336</v>
      </c>
      <c r="D2913" s="34">
        <v>351</v>
      </c>
      <c r="E2913" s="34">
        <v>388</v>
      </c>
      <c r="F2913" s="34">
        <v>318</v>
      </c>
      <c r="G2913" s="34">
        <v>348</v>
      </c>
      <c r="H2913" s="34">
        <v>338</v>
      </c>
      <c r="I2913" s="34">
        <v>335</v>
      </c>
      <c r="J2913" s="34">
        <v>328</v>
      </c>
      <c r="K2913" s="34">
        <v>254</v>
      </c>
      <c r="L2913" s="34">
        <v>361</v>
      </c>
      <c r="M2913" s="34">
        <v>254</v>
      </c>
    </row>
    <row r="2914" spans="1:13" x14ac:dyDescent="0.2">
      <c r="A2914" s="34" t="s">
        <v>103808</v>
      </c>
      <c r="B2914" s="34">
        <v>321</v>
      </c>
      <c r="C2914" s="34">
        <v>333</v>
      </c>
      <c r="D2914" s="34">
        <v>301</v>
      </c>
      <c r="E2914" s="34">
        <v>347</v>
      </c>
      <c r="F2914" s="34">
        <v>260</v>
      </c>
      <c r="G2914" s="34">
        <v>292</v>
      </c>
      <c r="H2914" s="34">
        <v>284</v>
      </c>
      <c r="I2914" s="34">
        <v>317</v>
      </c>
      <c r="J2914" s="34">
        <v>238</v>
      </c>
      <c r="K2914" s="34">
        <v>245</v>
      </c>
      <c r="L2914" s="34">
        <v>283</v>
      </c>
      <c r="M2914" s="34">
        <v>206</v>
      </c>
    </row>
    <row r="2915" spans="1:13" x14ac:dyDescent="0.2">
      <c r="A2915" s="34" t="s">
        <v>103809</v>
      </c>
      <c r="B2915" s="34">
        <v>205</v>
      </c>
      <c r="C2915" s="34">
        <v>234</v>
      </c>
      <c r="D2915" s="34">
        <v>241</v>
      </c>
      <c r="E2915" s="34">
        <v>277</v>
      </c>
      <c r="F2915" s="34">
        <v>209</v>
      </c>
      <c r="G2915" s="34">
        <v>254</v>
      </c>
      <c r="H2915" s="34">
        <v>194</v>
      </c>
      <c r="I2915" s="34">
        <v>236</v>
      </c>
      <c r="J2915" s="34">
        <v>242</v>
      </c>
      <c r="K2915" s="34">
        <v>250</v>
      </c>
      <c r="L2915" s="34">
        <v>202</v>
      </c>
      <c r="M2915" s="34">
        <v>189</v>
      </c>
    </row>
    <row r="2916" spans="1:13" x14ac:dyDescent="0.2">
      <c r="A2916" s="34" t="s">
        <v>103810</v>
      </c>
      <c r="B2916" s="34">
        <v>354</v>
      </c>
      <c r="C2916" s="34">
        <v>379</v>
      </c>
      <c r="D2916" s="34">
        <v>466</v>
      </c>
      <c r="E2916" s="34">
        <v>444</v>
      </c>
      <c r="F2916" s="34">
        <v>400</v>
      </c>
      <c r="G2916" s="34">
        <v>413</v>
      </c>
      <c r="H2916" s="34">
        <v>482</v>
      </c>
      <c r="I2916" s="34">
        <v>387</v>
      </c>
      <c r="J2916" s="34">
        <v>407</v>
      </c>
      <c r="K2916" s="34">
        <v>333</v>
      </c>
      <c r="L2916" s="34">
        <v>419</v>
      </c>
      <c r="M2916" s="34">
        <v>298</v>
      </c>
    </row>
    <row r="2917" spans="1:13" x14ac:dyDescent="0.2">
      <c r="A2917" s="34" t="s">
        <v>103811</v>
      </c>
      <c r="B2917" s="34">
        <v>387</v>
      </c>
      <c r="C2917" s="34">
        <v>327</v>
      </c>
      <c r="D2917" s="34">
        <v>424</v>
      </c>
      <c r="E2917" s="34">
        <v>340</v>
      </c>
      <c r="F2917" s="34">
        <v>387</v>
      </c>
      <c r="G2917" s="34">
        <v>304</v>
      </c>
      <c r="H2917" s="34">
        <v>482</v>
      </c>
      <c r="I2917" s="34">
        <v>385</v>
      </c>
      <c r="J2917" s="34">
        <v>384</v>
      </c>
      <c r="K2917" s="34">
        <v>306</v>
      </c>
      <c r="L2917" s="34">
        <v>371</v>
      </c>
      <c r="M2917" s="34">
        <v>260</v>
      </c>
    </row>
    <row r="2918" spans="1:13" x14ac:dyDescent="0.2">
      <c r="A2918" s="34" t="s">
        <v>103812</v>
      </c>
      <c r="B2918" s="34">
        <v>148</v>
      </c>
      <c r="C2918" s="34">
        <v>156</v>
      </c>
      <c r="D2918" s="34">
        <v>152</v>
      </c>
      <c r="E2918" s="34">
        <v>205</v>
      </c>
      <c r="F2918" s="34">
        <v>139</v>
      </c>
      <c r="G2918" s="34">
        <v>154</v>
      </c>
      <c r="H2918" s="34">
        <v>187</v>
      </c>
      <c r="I2918" s="34">
        <v>178</v>
      </c>
      <c r="J2918" s="34">
        <v>161</v>
      </c>
      <c r="K2918" s="34">
        <v>168</v>
      </c>
      <c r="L2918" s="34">
        <v>143</v>
      </c>
      <c r="M2918" s="34">
        <v>165</v>
      </c>
    </row>
    <row r="2919" spans="1:13" x14ac:dyDescent="0.2">
      <c r="A2919" s="34" t="s">
        <v>103813</v>
      </c>
      <c r="B2919" s="34">
        <v>224</v>
      </c>
      <c r="C2919" s="34">
        <v>306</v>
      </c>
      <c r="D2919" s="34">
        <v>351</v>
      </c>
      <c r="E2919" s="34">
        <v>325</v>
      </c>
      <c r="F2919" s="34">
        <v>237</v>
      </c>
      <c r="G2919" s="34">
        <v>285</v>
      </c>
      <c r="H2919" s="34">
        <v>373</v>
      </c>
      <c r="I2919" s="34">
        <v>308</v>
      </c>
      <c r="J2919" s="34">
        <v>310</v>
      </c>
      <c r="K2919" s="34">
        <v>263</v>
      </c>
      <c r="L2919" s="34">
        <v>310</v>
      </c>
      <c r="M2919" s="34">
        <v>245</v>
      </c>
    </row>
    <row r="2920" spans="1:13" x14ac:dyDescent="0.2">
      <c r="A2920" s="34" t="s">
        <v>103814</v>
      </c>
      <c r="B2920" s="34">
        <v>323</v>
      </c>
      <c r="C2920" s="34">
        <v>322</v>
      </c>
      <c r="D2920" s="34">
        <v>314</v>
      </c>
      <c r="E2920" s="34">
        <v>305</v>
      </c>
      <c r="F2920" s="34">
        <v>245</v>
      </c>
      <c r="G2920" s="34">
        <v>278</v>
      </c>
      <c r="H2920" s="34">
        <v>272</v>
      </c>
      <c r="I2920" s="34">
        <v>321</v>
      </c>
      <c r="J2920" s="34">
        <v>302</v>
      </c>
      <c r="K2920" s="34">
        <v>222</v>
      </c>
      <c r="L2920" s="34">
        <v>285</v>
      </c>
      <c r="M2920" s="34">
        <v>228</v>
      </c>
    </row>
    <row r="2921" spans="1:13" x14ac:dyDescent="0.2">
      <c r="A2921" s="34" t="s">
        <v>103815</v>
      </c>
      <c r="B2921" s="34">
        <v>604</v>
      </c>
      <c r="C2921" s="34">
        <v>576</v>
      </c>
      <c r="D2921" s="34">
        <v>632</v>
      </c>
      <c r="E2921" s="34">
        <v>656</v>
      </c>
      <c r="F2921" s="34">
        <v>560</v>
      </c>
      <c r="G2921" s="34">
        <v>487</v>
      </c>
      <c r="H2921" s="34">
        <v>652</v>
      </c>
      <c r="I2921" s="34">
        <v>553</v>
      </c>
      <c r="J2921" s="34">
        <v>583</v>
      </c>
      <c r="K2921" s="34">
        <v>430</v>
      </c>
      <c r="L2921" s="34">
        <v>541</v>
      </c>
      <c r="M2921" s="34">
        <v>424</v>
      </c>
    </row>
    <row r="2922" spans="1:13" x14ac:dyDescent="0.2">
      <c r="A2922" s="34" t="s">
        <v>103816</v>
      </c>
      <c r="B2922" s="34">
        <v>435</v>
      </c>
      <c r="C2922" s="34">
        <v>511</v>
      </c>
      <c r="D2922" s="34">
        <v>473</v>
      </c>
      <c r="E2922" s="34">
        <v>526</v>
      </c>
      <c r="F2922" s="34">
        <v>437</v>
      </c>
      <c r="G2922" s="34">
        <v>476</v>
      </c>
      <c r="H2922" s="34">
        <v>500</v>
      </c>
      <c r="I2922" s="34">
        <v>482</v>
      </c>
      <c r="J2922" s="34">
        <v>510</v>
      </c>
      <c r="K2922" s="34">
        <v>425</v>
      </c>
      <c r="L2922" s="34">
        <v>417</v>
      </c>
      <c r="M2922" s="34">
        <v>378</v>
      </c>
    </row>
    <row r="2923" spans="1:13" x14ac:dyDescent="0.2">
      <c r="A2923" s="34" t="s">
        <v>103817</v>
      </c>
      <c r="B2923" s="34">
        <v>727</v>
      </c>
      <c r="C2923" s="34">
        <v>823</v>
      </c>
      <c r="D2923" s="34">
        <v>807</v>
      </c>
      <c r="E2923" s="34">
        <v>824</v>
      </c>
      <c r="F2923" s="34">
        <v>689</v>
      </c>
      <c r="G2923" s="34">
        <v>798</v>
      </c>
      <c r="H2923" s="34">
        <v>885</v>
      </c>
      <c r="I2923" s="34">
        <v>808</v>
      </c>
      <c r="J2923" s="34">
        <v>806</v>
      </c>
      <c r="K2923" s="34">
        <v>629</v>
      </c>
      <c r="L2923" s="34">
        <v>651</v>
      </c>
      <c r="M2923" s="34">
        <v>650</v>
      </c>
    </row>
    <row r="2924" spans="1:13" x14ac:dyDescent="0.2">
      <c r="A2924" s="34" t="s">
        <v>103818</v>
      </c>
      <c r="B2924" s="34">
        <v>1341</v>
      </c>
      <c r="C2924" s="34">
        <v>1393</v>
      </c>
      <c r="D2924" s="34">
        <v>1341</v>
      </c>
      <c r="E2924" s="34">
        <v>1512</v>
      </c>
      <c r="F2924" s="34">
        <v>1286</v>
      </c>
      <c r="G2924" s="34">
        <v>1371</v>
      </c>
      <c r="H2924" s="34">
        <v>1498</v>
      </c>
      <c r="I2924" s="34">
        <v>1412</v>
      </c>
      <c r="J2924" s="34">
        <v>1523</v>
      </c>
      <c r="K2924" s="34">
        <v>1231</v>
      </c>
      <c r="L2924" s="34">
        <v>1302</v>
      </c>
      <c r="M2924" s="34">
        <v>1158</v>
      </c>
    </row>
    <row r="2925" spans="1:13" x14ac:dyDescent="0.2">
      <c r="A2925" s="34" t="s">
        <v>103819</v>
      </c>
      <c r="B2925" s="34">
        <v>576</v>
      </c>
      <c r="C2925" s="34">
        <v>669</v>
      </c>
      <c r="D2925" s="34">
        <v>629</v>
      </c>
      <c r="E2925" s="34">
        <v>626</v>
      </c>
      <c r="F2925" s="34">
        <v>557</v>
      </c>
      <c r="G2925" s="34">
        <v>639</v>
      </c>
      <c r="H2925" s="34">
        <v>687</v>
      </c>
      <c r="I2925" s="34">
        <v>616</v>
      </c>
      <c r="J2925" s="34">
        <v>649</v>
      </c>
      <c r="K2925" s="34">
        <v>543</v>
      </c>
      <c r="L2925" s="34">
        <v>627</v>
      </c>
      <c r="M2925" s="34">
        <v>496</v>
      </c>
    </row>
    <row r="2926" spans="1:13" x14ac:dyDescent="0.2">
      <c r="A2926" s="34" t="s">
        <v>103820</v>
      </c>
      <c r="B2926" s="34">
        <v>505</v>
      </c>
      <c r="C2926" s="34">
        <v>492</v>
      </c>
      <c r="D2926" s="34">
        <v>533</v>
      </c>
      <c r="E2926" s="34">
        <v>571</v>
      </c>
      <c r="F2926" s="34">
        <v>461</v>
      </c>
      <c r="G2926" s="34">
        <v>534</v>
      </c>
      <c r="H2926" s="34">
        <v>604</v>
      </c>
      <c r="I2926" s="34">
        <v>529</v>
      </c>
      <c r="J2926" s="34">
        <v>627</v>
      </c>
      <c r="K2926" s="34">
        <v>429</v>
      </c>
      <c r="L2926" s="34">
        <v>559</v>
      </c>
      <c r="M2926" s="34">
        <v>351</v>
      </c>
    </row>
    <row r="2927" spans="1:13" x14ac:dyDescent="0.2">
      <c r="A2927" s="34" t="s">
        <v>103821</v>
      </c>
      <c r="B2927" s="34">
        <v>799</v>
      </c>
      <c r="C2927" s="34">
        <v>859</v>
      </c>
      <c r="D2927" s="34">
        <v>952</v>
      </c>
      <c r="E2927" s="34">
        <v>941</v>
      </c>
      <c r="F2927" s="34">
        <v>807</v>
      </c>
      <c r="G2927" s="34">
        <v>806</v>
      </c>
      <c r="H2927" s="34">
        <v>929</v>
      </c>
      <c r="I2927" s="34">
        <v>896</v>
      </c>
      <c r="J2927" s="34">
        <v>911</v>
      </c>
      <c r="K2927" s="34">
        <v>704</v>
      </c>
      <c r="L2927" s="34">
        <v>893</v>
      </c>
      <c r="M2927" s="34">
        <v>608</v>
      </c>
    </row>
    <row r="2928" spans="1:13" x14ac:dyDescent="0.2">
      <c r="A2928" s="34" t="s">
        <v>103822</v>
      </c>
      <c r="B2928" s="34">
        <v>306</v>
      </c>
      <c r="C2928" s="34">
        <v>380</v>
      </c>
      <c r="D2928" s="34">
        <v>317</v>
      </c>
      <c r="E2928" s="34">
        <v>408</v>
      </c>
      <c r="F2928" s="34">
        <v>265</v>
      </c>
      <c r="G2928" s="34">
        <v>349</v>
      </c>
      <c r="H2928" s="34">
        <v>380</v>
      </c>
      <c r="I2928" s="34">
        <v>334</v>
      </c>
      <c r="J2928" s="34">
        <v>377</v>
      </c>
      <c r="K2928" s="34">
        <v>280</v>
      </c>
      <c r="L2928" s="34">
        <v>369</v>
      </c>
      <c r="M2928" s="34">
        <v>283</v>
      </c>
    </row>
    <row r="2929" spans="1:13" x14ac:dyDescent="0.2">
      <c r="A2929" s="34" t="s">
        <v>103823</v>
      </c>
      <c r="B2929" s="34">
        <v>337</v>
      </c>
      <c r="C2929" s="34">
        <v>430</v>
      </c>
      <c r="D2929" s="34">
        <v>354</v>
      </c>
      <c r="E2929" s="34">
        <v>477</v>
      </c>
      <c r="F2929" s="34">
        <v>351</v>
      </c>
      <c r="G2929" s="34">
        <v>416</v>
      </c>
      <c r="H2929" s="34">
        <v>401</v>
      </c>
      <c r="I2929" s="34">
        <v>394</v>
      </c>
      <c r="J2929" s="34">
        <v>355</v>
      </c>
      <c r="K2929" s="34">
        <v>344</v>
      </c>
      <c r="L2929" s="34">
        <v>433</v>
      </c>
      <c r="M2929" s="34">
        <v>362</v>
      </c>
    </row>
    <row r="2930" spans="1:13" x14ac:dyDescent="0.2">
      <c r="A2930" s="34" t="s">
        <v>103824</v>
      </c>
      <c r="B2930" s="34">
        <v>253</v>
      </c>
      <c r="C2930" s="34">
        <v>278</v>
      </c>
      <c r="D2930" s="34">
        <v>277</v>
      </c>
      <c r="E2930" s="34">
        <v>258</v>
      </c>
      <c r="F2930" s="34">
        <v>313</v>
      </c>
      <c r="G2930" s="34">
        <v>280</v>
      </c>
      <c r="H2930" s="34">
        <v>293</v>
      </c>
      <c r="I2930" s="34">
        <v>272</v>
      </c>
      <c r="J2930" s="34">
        <v>268</v>
      </c>
      <c r="K2930" s="34">
        <v>250</v>
      </c>
      <c r="L2930" s="34">
        <v>288</v>
      </c>
      <c r="M2930" s="34">
        <v>228</v>
      </c>
    </row>
    <row r="2931" spans="1:13" x14ac:dyDescent="0.2">
      <c r="A2931" s="34" t="s">
        <v>103825</v>
      </c>
      <c r="B2931" s="34">
        <v>250</v>
      </c>
      <c r="C2931" s="34">
        <v>309</v>
      </c>
      <c r="D2931" s="34">
        <v>231</v>
      </c>
      <c r="E2931" s="34">
        <v>303</v>
      </c>
      <c r="F2931" s="34">
        <v>263</v>
      </c>
      <c r="G2931" s="34">
        <v>239</v>
      </c>
      <c r="H2931" s="34">
        <v>287</v>
      </c>
      <c r="I2931" s="34">
        <v>247</v>
      </c>
      <c r="J2931" s="34">
        <v>234</v>
      </c>
      <c r="K2931" s="34">
        <v>248</v>
      </c>
      <c r="L2931" s="34">
        <v>287</v>
      </c>
      <c r="M2931" s="34">
        <v>217</v>
      </c>
    </row>
    <row r="2932" spans="1:13" x14ac:dyDescent="0.2">
      <c r="A2932" s="34" t="s">
        <v>103826</v>
      </c>
      <c r="B2932" s="34">
        <v>402</v>
      </c>
      <c r="C2932" s="34">
        <v>500</v>
      </c>
      <c r="D2932" s="34">
        <v>534</v>
      </c>
      <c r="E2932" s="34">
        <v>503</v>
      </c>
      <c r="F2932" s="34">
        <v>376</v>
      </c>
      <c r="G2932" s="34">
        <v>429</v>
      </c>
      <c r="H2932" s="34">
        <v>474</v>
      </c>
      <c r="I2932" s="34">
        <v>445</v>
      </c>
      <c r="J2932" s="34">
        <v>447</v>
      </c>
      <c r="K2932" s="34">
        <v>392</v>
      </c>
      <c r="L2932" s="34">
        <v>424</v>
      </c>
      <c r="M2932" s="34">
        <v>306</v>
      </c>
    </row>
    <row r="2933" spans="1:13" x14ac:dyDescent="0.2">
      <c r="A2933" s="34" t="s">
        <v>103827</v>
      </c>
      <c r="B2933" s="34">
        <v>274</v>
      </c>
      <c r="C2933" s="34">
        <v>368</v>
      </c>
      <c r="D2933" s="34">
        <v>371</v>
      </c>
      <c r="E2933" s="34">
        <v>419</v>
      </c>
      <c r="F2933" s="34">
        <v>277</v>
      </c>
      <c r="G2933" s="34">
        <v>309</v>
      </c>
      <c r="H2933" s="34">
        <v>346</v>
      </c>
      <c r="I2933" s="34">
        <v>304</v>
      </c>
      <c r="J2933" s="34">
        <v>341</v>
      </c>
      <c r="K2933" s="34">
        <v>270</v>
      </c>
      <c r="L2933" s="34">
        <v>293</v>
      </c>
      <c r="M2933" s="34">
        <v>275</v>
      </c>
    </row>
    <row r="2934" spans="1:13" x14ac:dyDescent="0.2">
      <c r="A2934" s="34" t="s">
        <v>103828</v>
      </c>
      <c r="B2934" s="34">
        <v>327</v>
      </c>
      <c r="C2934" s="34">
        <v>305</v>
      </c>
      <c r="D2934" s="34">
        <v>292</v>
      </c>
      <c r="E2934" s="34">
        <v>267</v>
      </c>
      <c r="F2934" s="34">
        <v>289</v>
      </c>
      <c r="G2934" s="34">
        <v>244</v>
      </c>
      <c r="H2934" s="34">
        <v>317</v>
      </c>
      <c r="I2934" s="34">
        <v>219</v>
      </c>
      <c r="J2934" s="34">
        <v>307</v>
      </c>
      <c r="K2934" s="34">
        <v>229</v>
      </c>
      <c r="L2934" s="34">
        <v>277</v>
      </c>
      <c r="M2934" s="34">
        <v>207</v>
      </c>
    </row>
    <row r="2935" spans="1:13" x14ac:dyDescent="0.2">
      <c r="A2935" s="34" t="s">
        <v>103829</v>
      </c>
      <c r="B2935" s="34">
        <v>946</v>
      </c>
      <c r="C2935" s="34">
        <v>769</v>
      </c>
      <c r="D2935" s="34">
        <v>966</v>
      </c>
      <c r="E2935" s="34">
        <v>1014</v>
      </c>
      <c r="F2935" s="34">
        <v>839</v>
      </c>
      <c r="G2935" s="34">
        <v>791</v>
      </c>
      <c r="H2935" s="34">
        <v>1012</v>
      </c>
      <c r="I2935" s="34">
        <v>917</v>
      </c>
      <c r="J2935" s="34">
        <v>976</v>
      </c>
      <c r="K2935" s="34">
        <v>735</v>
      </c>
      <c r="L2935" s="34">
        <v>891</v>
      </c>
      <c r="M2935" s="34">
        <v>737</v>
      </c>
    </row>
    <row r="2936" spans="1:13" x14ac:dyDescent="0.2">
      <c r="A2936" s="34" t="s">
        <v>103830</v>
      </c>
      <c r="B2936" s="34">
        <v>336</v>
      </c>
      <c r="C2936" s="34">
        <v>241</v>
      </c>
      <c r="D2936" s="34">
        <v>294</v>
      </c>
      <c r="E2936" s="34">
        <v>239</v>
      </c>
      <c r="F2936" s="34">
        <v>267</v>
      </c>
      <c r="G2936" s="34">
        <v>243</v>
      </c>
      <c r="H2936" s="34">
        <v>292</v>
      </c>
      <c r="I2936" s="34">
        <v>225</v>
      </c>
      <c r="J2936" s="34">
        <v>312</v>
      </c>
      <c r="K2936" s="34">
        <v>190</v>
      </c>
      <c r="L2936" s="34">
        <v>300</v>
      </c>
      <c r="M2936" s="34">
        <v>207</v>
      </c>
    </row>
    <row r="2937" spans="1:13" x14ac:dyDescent="0.2">
      <c r="A2937" s="34" t="s">
        <v>103831</v>
      </c>
      <c r="B2937" s="34">
        <v>733</v>
      </c>
      <c r="C2937" s="34">
        <v>630</v>
      </c>
      <c r="D2937" s="34">
        <v>766</v>
      </c>
      <c r="E2937" s="34">
        <v>678</v>
      </c>
      <c r="F2937" s="34">
        <v>593</v>
      </c>
      <c r="G2937" s="34">
        <v>581</v>
      </c>
      <c r="H2937" s="34">
        <v>696</v>
      </c>
      <c r="I2937" s="34">
        <v>632</v>
      </c>
      <c r="J2937" s="34">
        <v>725</v>
      </c>
      <c r="K2937" s="34">
        <v>515</v>
      </c>
      <c r="L2937" s="34">
        <v>664</v>
      </c>
      <c r="M2937" s="34">
        <v>474</v>
      </c>
    </row>
    <row r="2938" spans="1:13" x14ac:dyDescent="0.2">
      <c r="A2938" s="34" t="s">
        <v>103832</v>
      </c>
      <c r="B2938" s="34">
        <v>223</v>
      </c>
      <c r="C2938" s="34">
        <v>245</v>
      </c>
      <c r="D2938" s="34">
        <v>260</v>
      </c>
      <c r="E2938" s="34">
        <v>273</v>
      </c>
      <c r="F2938" s="34">
        <v>229</v>
      </c>
      <c r="G2938" s="34">
        <v>207</v>
      </c>
      <c r="H2938" s="34">
        <v>272</v>
      </c>
      <c r="I2938" s="34">
        <v>266</v>
      </c>
      <c r="J2938" s="34">
        <v>217</v>
      </c>
      <c r="K2938" s="34">
        <v>216</v>
      </c>
      <c r="L2938" s="34">
        <v>219</v>
      </c>
      <c r="M2938" s="34">
        <v>188</v>
      </c>
    </row>
    <row r="2939" spans="1:13" x14ac:dyDescent="0.2">
      <c r="A2939" s="34" t="s">
        <v>103833</v>
      </c>
      <c r="B2939" s="34">
        <v>1010</v>
      </c>
      <c r="C2939" s="34">
        <v>881</v>
      </c>
      <c r="D2939" s="34">
        <v>921</v>
      </c>
      <c r="E2939" s="34">
        <v>954</v>
      </c>
      <c r="F2939" s="34">
        <v>891</v>
      </c>
      <c r="G2939" s="34">
        <v>800</v>
      </c>
      <c r="H2939" s="34">
        <v>1008</v>
      </c>
      <c r="I2939" s="34">
        <v>864</v>
      </c>
      <c r="J2939" s="34">
        <v>919</v>
      </c>
      <c r="K2939" s="34">
        <v>707</v>
      </c>
      <c r="L2939" s="34">
        <v>845</v>
      </c>
      <c r="M2939" s="34">
        <v>731</v>
      </c>
    </row>
    <row r="2940" spans="1:13" x14ac:dyDescent="0.2">
      <c r="A2940" s="34" t="s">
        <v>103834</v>
      </c>
      <c r="B2940" s="34">
        <v>549</v>
      </c>
      <c r="C2940" s="34">
        <v>642</v>
      </c>
      <c r="D2940" s="34">
        <v>556</v>
      </c>
      <c r="E2940" s="34">
        <v>623</v>
      </c>
      <c r="F2940" s="34">
        <v>569</v>
      </c>
      <c r="G2940" s="34">
        <v>612</v>
      </c>
      <c r="H2940" s="34">
        <v>595</v>
      </c>
      <c r="I2940" s="34">
        <v>555</v>
      </c>
      <c r="J2940" s="34">
        <v>589</v>
      </c>
      <c r="K2940" s="34">
        <v>480</v>
      </c>
      <c r="L2940" s="34">
        <v>457</v>
      </c>
      <c r="M2940" s="34">
        <v>500</v>
      </c>
    </row>
    <row r="2941" spans="1:13" x14ac:dyDescent="0.2">
      <c r="A2941" s="34" t="s">
        <v>103835</v>
      </c>
      <c r="B2941" s="34">
        <v>697</v>
      </c>
      <c r="C2941" s="34">
        <v>820</v>
      </c>
      <c r="D2941" s="34">
        <v>780</v>
      </c>
      <c r="E2941" s="34">
        <v>875</v>
      </c>
      <c r="F2941" s="34">
        <v>761</v>
      </c>
      <c r="G2941" s="34">
        <v>754</v>
      </c>
      <c r="H2941" s="34">
        <v>844</v>
      </c>
      <c r="I2941" s="34">
        <v>830</v>
      </c>
      <c r="J2941" s="34">
        <v>861</v>
      </c>
      <c r="K2941" s="34">
        <v>607</v>
      </c>
      <c r="L2941" s="34">
        <v>689</v>
      </c>
      <c r="M2941" s="34">
        <v>595</v>
      </c>
    </row>
    <row r="2942" spans="1:13" x14ac:dyDescent="0.2">
      <c r="A2942" s="34" t="s">
        <v>103836</v>
      </c>
      <c r="B2942" s="34">
        <v>521</v>
      </c>
      <c r="C2942" s="34">
        <v>560</v>
      </c>
      <c r="D2942" s="34">
        <v>510</v>
      </c>
      <c r="E2942" s="34">
        <v>633</v>
      </c>
      <c r="F2942" s="34">
        <v>555</v>
      </c>
      <c r="G2942" s="34">
        <v>511</v>
      </c>
      <c r="H2942" s="34">
        <v>589</v>
      </c>
      <c r="I2942" s="34">
        <v>540</v>
      </c>
      <c r="J2942" s="34">
        <v>580</v>
      </c>
      <c r="K2942" s="34">
        <v>493</v>
      </c>
      <c r="L2942" s="34">
        <v>521</v>
      </c>
      <c r="M2942" s="34">
        <v>428</v>
      </c>
    </row>
    <row r="2943" spans="1:13" x14ac:dyDescent="0.2">
      <c r="A2943" s="34" t="s">
        <v>103837</v>
      </c>
      <c r="B2943" s="34">
        <v>1063</v>
      </c>
      <c r="C2943" s="34">
        <v>1225</v>
      </c>
      <c r="D2943" s="34">
        <v>1132</v>
      </c>
      <c r="E2943" s="34">
        <v>1147</v>
      </c>
      <c r="F2943" s="34">
        <v>1016</v>
      </c>
      <c r="G2943" s="34">
        <v>1026</v>
      </c>
      <c r="H2943" s="34">
        <v>1275</v>
      </c>
      <c r="I2943" s="34">
        <v>1156</v>
      </c>
      <c r="J2943" s="34">
        <v>1253</v>
      </c>
      <c r="K2943" s="34">
        <v>858</v>
      </c>
      <c r="L2943" s="34">
        <v>1052</v>
      </c>
      <c r="M2943" s="34">
        <v>899</v>
      </c>
    </row>
    <row r="2944" spans="1:13" x14ac:dyDescent="0.2">
      <c r="A2944" s="34" t="s">
        <v>103838</v>
      </c>
      <c r="B2944" s="34">
        <v>537</v>
      </c>
      <c r="C2944" s="34">
        <v>526</v>
      </c>
      <c r="D2944" s="34">
        <v>577</v>
      </c>
      <c r="E2944" s="34">
        <v>608</v>
      </c>
      <c r="F2944" s="34">
        <v>491</v>
      </c>
      <c r="G2944" s="34">
        <v>567</v>
      </c>
      <c r="H2944" s="34">
        <v>608</v>
      </c>
      <c r="I2944" s="34">
        <v>584</v>
      </c>
      <c r="J2944" s="34">
        <v>577</v>
      </c>
      <c r="K2944" s="34">
        <v>470</v>
      </c>
      <c r="L2944" s="34">
        <v>553</v>
      </c>
      <c r="M2944" s="34">
        <v>507</v>
      </c>
    </row>
    <row r="2945" spans="1:13" x14ac:dyDescent="0.2">
      <c r="A2945" s="34" t="s">
        <v>103839</v>
      </c>
      <c r="B2945" s="34">
        <v>837</v>
      </c>
      <c r="C2945" s="34">
        <v>953</v>
      </c>
      <c r="D2945" s="34">
        <v>895</v>
      </c>
      <c r="E2945" s="34">
        <v>1015</v>
      </c>
      <c r="F2945" s="34">
        <v>834</v>
      </c>
      <c r="G2945" s="34">
        <v>853</v>
      </c>
      <c r="H2945" s="34">
        <v>915</v>
      </c>
      <c r="I2945" s="34">
        <v>939</v>
      </c>
      <c r="J2945" s="34">
        <v>991</v>
      </c>
      <c r="K2945" s="34">
        <v>798</v>
      </c>
      <c r="L2945" s="34">
        <v>778</v>
      </c>
      <c r="M2945" s="34">
        <v>776</v>
      </c>
    </row>
    <row r="2946" spans="1:13" x14ac:dyDescent="0.2">
      <c r="A2946" s="34" t="s">
        <v>103840</v>
      </c>
      <c r="B2946" s="34">
        <v>656</v>
      </c>
      <c r="C2946" s="34">
        <v>750</v>
      </c>
      <c r="D2946" s="34">
        <v>730</v>
      </c>
      <c r="E2946" s="34">
        <v>754</v>
      </c>
      <c r="F2946" s="34">
        <v>678</v>
      </c>
      <c r="G2946" s="34">
        <v>655</v>
      </c>
      <c r="H2946" s="34">
        <v>895</v>
      </c>
      <c r="I2946" s="34">
        <v>779</v>
      </c>
      <c r="J2946" s="34">
        <v>845</v>
      </c>
      <c r="K2946" s="34">
        <v>663</v>
      </c>
      <c r="L2946" s="34">
        <v>722</v>
      </c>
      <c r="M2946" s="34">
        <v>616</v>
      </c>
    </row>
    <row r="2947" spans="1:13" x14ac:dyDescent="0.2">
      <c r="A2947" s="34" t="s">
        <v>103841</v>
      </c>
      <c r="B2947" s="34">
        <v>685</v>
      </c>
      <c r="C2947" s="34">
        <v>739</v>
      </c>
      <c r="D2947" s="34">
        <v>829</v>
      </c>
      <c r="E2947" s="34">
        <v>781</v>
      </c>
      <c r="F2947" s="34">
        <v>677</v>
      </c>
      <c r="G2947" s="34">
        <v>738</v>
      </c>
      <c r="H2947" s="34">
        <v>859</v>
      </c>
      <c r="I2947" s="34">
        <v>695</v>
      </c>
      <c r="J2947" s="34">
        <v>879</v>
      </c>
      <c r="K2947" s="34">
        <v>592</v>
      </c>
      <c r="L2947" s="34">
        <v>726</v>
      </c>
      <c r="M2947" s="34">
        <v>605</v>
      </c>
    </row>
    <row r="2948" spans="1:13" x14ac:dyDescent="0.2">
      <c r="A2948" s="34" t="s">
        <v>103842</v>
      </c>
      <c r="B2948" s="34">
        <v>394</v>
      </c>
      <c r="C2948" s="34">
        <v>733</v>
      </c>
      <c r="D2948" s="34">
        <v>391</v>
      </c>
      <c r="E2948" s="34">
        <v>764</v>
      </c>
      <c r="F2948" s="34">
        <v>340</v>
      </c>
      <c r="G2948" s="34">
        <v>691</v>
      </c>
      <c r="H2948" s="34">
        <v>446</v>
      </c>
      <c r="I2948" s="34">
        <v>637</v>
      </c>
      <c r="J2948" s="34">
        <v>363</v>
      </c>
      <c r="K2948" s="34">
        <v>615</v>
      </c>
      <c r="L2948" s="34">
        <v>363</v>
      </c>
      <c r="M2948" s="34">
        <v>486</v>
      </c>
    </row>
    <row r="2949" spans="1:13" x14ac:dyDescent="0.2">
      <c r="A2949" s="34" t="s">
        <v>103843</v>
      </c>
      <c r="B2949" s="34">
        <v>646</v>
      </c>
      <c r="C2949" s="34">
        <v>613</v>
      </c>
      <c r="D2949" s="34">
        <v>727</v>
      </c>
      <c r="E2949" s="34">
        <v>700</v>
      </c>
      <c r="F2949" s="34">
        <v>680</v>
      </c>
      <c r="G2949" s="34">
        <v>647</v>
      </c>
      <c r="H2949" s="34">
        <v>799</v>
      </c>
      <c r="I2949" s="34">
        <v>696</v>
      </c>
      <c r="J2949" s="34">
        <v>734</v>
      </c>
      <c r="K2949" s="34">
        <v>555</v>
      </c>
      <c r="L2949" s="34">
        <v>768</v>
      </c>
      <c r="M2949" s="34">
        <v>521</v>
      </c>
    </row>
    <row r="2950" spans="1:13" x14ac:dyDescent="0.2">
      <c r="A2950" s="34" t="s">
        <v>103844</v>
      </c>
      <c r="B2950" s="34">
        <v>555</v>
      </c>
      <c r="C2950" s="34">
        <v>623</v>
      </c>
      <c r="D2950" s="34">
        <v>579</v>
      </c>
      <c r="E2950" s="34">
        <v>606</v>
      </c>
      <c r="F2950" s="34">
        <v>534</v>
      </c>
      <c r="G2950" s="34">
        <v>639</v>
      </c>
      <c r="H2950" s="34">
        <v>718</v>
      </c>
      <c r="I2950" s="34">
        <v>602</v>
      </c>
      <c r="J2950" s="34">
        <v>618</v>
      </c>
      <c r="K2950" s="34">
        <v>516</v>
      </c>
      <c r="L2950" s="34">
        <v>682</v>
      </c>
      <c r="M2950" s="34">
        <v>420</v>
      </c>
    </row>
    <row r="2951" spans="1:13" x14ac:dyDescent="0.2">
      <c r="A2951" s="34" t="s">
        <v>103845</v>
      </c>
      <c r="B2951" s="34">
        <v>679</v>
      </c>
      <c r="C2951" s="34">
        <v>689</v>
      </c>
      <c r="D2951" s="34">
        <v>752</v>
      </c>
      <c r="E2951" s="34">
        <v>724</v>
      </c>
      <c r="F2951" s="34">
        <v>589</v>
      </c>
      <c r="G2951" s="34">
        <v>648</v>
      </c>
      <c r="H2951" s="34">
        <v>767</v>
      </c>
      <c r="I2951" s="34">
        <v>693</v>
      </c>
      <c r="J2951" s="34">
        <v>772</v>
      </c>
      <c r="K2951" s="34">
        <v>531</v>
      </c>
      <c r="L2951" s="34">
        <v>695</v>
      </c>
      <c r="M2951" s="34">
        <v>467</v>
      </c>
    </row>
    <row r="2952" spans="1:13" x14ac:dyDescent="0.2">
      <c r="A2952" s="34" t="s">
        <v>103846</v>
      </c>
      <c r="B2952" s="34">
        <v>504</v>
      </c>
      <c r="C2952" s="34">
        <v>651</v>
      </c>
      <c r="D2952" s="34">
        <v>743</v>
      </c>
      <c r="E2952" s="34">
        <v>721</v>
      </c>
      <c r="F2952" s="34">
        <v>614</v>
      </c>
      <c r="G2952" s="34">
        <v>594</v>
      </c>
      <c r="H2952" s="34">
        <v>741</v>
      </c>
      <c r="I2952" s="34">
        <v>716</v>
      </c>
      <c r="J2952" s="34">
        <v>591</v>
      </c>
      <c r="K2952" s="34">
        <v>477</v>
      </c>
      <c r="L2952" s="34">
        <v>626</v>
      </c>
      <c r="M2952" s="34">
        <v>521</v>
      </c>
    </row>
    <row r="2953" spans="1:13" x14ac:dyDescent="0.2">
      <c r="A2953" s="34" t="s">
        <v>103847</v>
      </c>
      <c r="B2953" s="34">
        <v>272</v>
      </c>
      <c r="C2953" s="34">
        <v>375</v>
      </c>
      <c r="D2953" s="34">
        <v>432</v>
      </c>
      <c r="E2953" s="34">
        <v>440</v>
      </c>
      <c r="F2953" s="34">
        <v>374</v>
      </c>
      <c r="G2953" s="34">
        <v>377</v>
      </c>
      <c r="H2953" s="34">
        <v>400</v>
      </c>
      <c r="I2953" s="34">
        <v>406</v>
      </c>
      <c r="J2953" s="34">
        <v>411</v>
      </c>
      <c r="K2953" s="34">
        <v>346</v>
      </c>
      <c r="L2953" s="34">
        <v>448</v>
      </c>
      <c r="M2953" s="34">
        <v>344</v>
      </c>
    </row>
    <row r="2954" spans="1:13" x14ac:dyDescent="0.2">
      <c r="A2954" s="34" t="s">
        <v>103848</v>
      </c>
      <c r="B2954" s="34">
        <v>250</v>
      </c>
      <c r="C2954" s="34">
        <v>307</v>
      </c>
      <c r="D2954" s="34">
        <v>237</v>
      </c>
      <c r="E2954" s="34">
        <v>292</v>
      </c>
      <c r="F2954" s="34">
        <v>210</v>
      </c>
      <c r="G2954" s="34">
        <v>248</v>
      </c>
      <c r="H2954" s="34">
        <v>289</v>
      </c>
      <c r="I2954" s="34">
        <v>308</v>
      </c>
      <c r="J2954" s="34">
        <v>247</v>
      </c>
      <c r="K2954" s="34">
        <v>261</v>
      </c>
      <c r="L2954" s="34">
        <v>301</v>
      </c>
      <c r="M2954" s="34">
        <v>218</v>
      </c>
    </row>
    <row r="2955" spans="1:13" x14ac:dyDescent="0.2">
      <c r="A2955" s="34" t="s">
        <v>103849</v>
      </c>
      <c r="B2955" s="34">
        <v>430</v>
      </c>
      <c r="C2955" s="34">
        <v>402</v>
      </c>
      <c r="D2955" s="34">
        <v>427</v>
      </c>
      <c r="E2955" s="34">
        <v>513</v>
      </c>
      <c r="F2955" s="34">
        <v>366</v>
      </c>
      <c r="G2955" s="34">
        <v>403</v>
      </c>
      <c r="H2955" s="34">
        <v>406</v>
      </c>
      <c r="I2955" s="34">
        <v>461</v>
      </c>
      <c r="J2955" s="34">
        <v>442</v>
      </c>
      <c r="K2955" s="34">
        <v>388</v>
      </c>
      <c r="L2955" s="34">
        <v>418</v>
      </c>
      <c r="M2955" s="34">
        <v>328</v>
      </c>
    </row>
    <row r="2956" spans="1:13" x14ac:dyDescent="0.2">
      <c r="A2956" s="34" t="s">
        <v>103850</v>
      </c>
      <c r="B2956" s="34">
        <v>378</v>
      </c>
      <c r="C2956" s="34">
        <v>361</v>
      </c>
      <c r="D2956" s="34">
        <v>434</v>
      </c>
      <c r="E2956" s="34">
        <v>459</v>
      </c>
      <c r="F2956" s="34">
        <v>413</v>
      </c>
      <c r="G2956" s="34">
        <v>401</v>
      </c>
      <c r="H2956" s="34">
        <v>504</v>
      </c>
      <c r="I2956" s="34">
        <v>391</v>
      </c>
      <c r="J2956" s="34">
        <v>443</v>
      </c>
      <c r="K2956" s="34">
        <v>290</v>
      </c>
      <c r="L2956" s="34">
        <v>438</v>
      </c>
      <c r="M2956" s="34">
        <v>324</v>
      </c>
    </row>
    <row r="2957" spans="1:13" x14ac:dyDescent="0.2">
      <c r="A2957" s="34" t="s">
        <v>103851</v>
      </c>
      <c r="B2957" s="34">
        <v>618</v>
      </c>
      <c r="C2957" s="34">
        <v>724</v>
      </c>
      <c r="D2957" s="34">
        <v>756</v>
      </c>
      <c r="E2957" s="34">
        <v>745</v>
      </c>
      <c r="F2957" s="34">
        <v>554</v>
      </c>
      <c r="G2957" s="34">
        <v>617</v>
      </c>
      <c r="H2957" s="34">
        <v>730</v>
      </c>
      <c r="I2957" s="34">
        <v>738</v>
      </c>
      <c r="J2957" s="34">
        <v>667</v>
      </c>
      <c r="K2957" s="34">
        <v>610</v>
      </c>
      <c r="L2957" s="34">
        <v>657</v>
      </c>
      <c r="M2957" s="34">
        <v>545</v>
      </c>
    </row>
    <row r="2958" spans="1:13" x14ac:dyDescent="0.2">
      <c r="A2958" s="34" t="s">
        <v>103852</v>
      </c>
      <c r="B2958" s="34">
        <v>688</v>
      </c>
      <c r="C2958" s="34">
        <v>813</v>
      </c>
      <c r="D2958" s="34">
        <v>800</v>
      </c>
      <c r="E2958" s="34">
        <v>777</v>
      </c>
      <c r="F2958" s="34">
        <v>738</v>
      </c>
      <c r="G2958" s="34">
        <v>680</v>
      </c>
      <c r="H2958" s="34">
        <v>802</v>
      </c>
      <c r="I2958" s="34">
        <v>725</v>
      </c>
      <c r="J2958" s="34">
        <v>694</v>
      </c>
      <c r="K2958" s="34">
        <v>620</v>
      </c>
      <c r="L2958" s="34">
        <v>722</v>
      </c>
      <c r="M2958" s="34">
        <v>554</v>
      </c>
    </row>
    <row r="2959" spans="1:13" x14ac:dyDescent="0.2">
      <c r="A2959" s="34" t="s">
        <v>103853</v>
      </c>
      <c r="B2959" s="34">
        <v>431</v>
      </c>
      <c r="C2959" s="34">
        <v>478</v>
      </c>
      <c r="D2959" s="34">
        <v>564</v>
      </c>
      <c r="E2959" s="34">
        <v>522</v>
      </c>
      <c r="F2959" s="34">
        <v>468</v>
      </c>
      <c r="G2959" s="34">
        <v>496</v>
      </c>
      <c r="H2959" s="34">
        <v>478</v>
      </c>
      <c r="I2959" s="34">
        <v>515</v>
      </c>
      <c r="J2959" s="34">
        <v>500</v>
      </c>
      <c r="K2959" s="34">
        <v>388</v>
      </c>
      <c r="L2959" s="34">
        <v>456</v>
      </c>
      <c r="M2959" s="34">
        <v>400</v>
      </c>
    </row>
    <row r="2960" spans="1:13" x14ac:dyDescent="0.2">
      <c r="A2960" s="34" t="s">
        <v>103854</v>
      </c>
      <c r="B2960" s="34">
        <v>501</v>
      </c>
      <c r="C2960" s="34">
        <v>666</v>
      </c>
      <c r="D2960" s="34">
        <v>599</v>
      </c>
      <c r="E2960" s="34">
        <v>780</v>
      </c>
      <c r="F2960" s="34">
        <v>592</v>
      </c>
      <c r="G2960" s="34">
        <v>681</v>
      </c>
      <c r="H2960" s="34">
        <v>635</v>
      </c>
      <c r="I2960" s="34">
        <v>665</v>
      </c>
      <c r="J2960" s="34">
        <v>664</v>
      </c>
      <c r="K2960" s="34">
        <v>548</v>
      </c>
      <c r="L2960" s="34">
        <v>631</v>
      </c>
      <c r="M2960" s="34">
        <v>511</v>
      </c>
    </row>
    <row r="2961" spans="1:13" x14ac:dyDescent="0.2">
      <c r="A2961" s="34" t="s">
        <v>103855</v>
      </c>
      <c r="B2961" s="34">
        <v>643</v>
      </c>
      <c r="C2961" s="34">
        <v>734</v>
      </c>
      <c r="D2961" s="34">
        <v>645</v>
      </c>
      <c r="E2961" s="34">
        <v>746</v>
      </c>
      <c r="F2961" s="34">
        <v>514</v>
      </c>
      <c r="G2961" s="34">
        <v>651</v>
      </c>
      <c r="H2961" s="34">
        <v>754</v>
      </c>
      <c r="I2961" s="34">
        <v>730</v>
      </c>
      <c r="J2961" s="34">
        <v>713</v>
      </c>
      <c r="K2961" s="34">
        <v>631</v>
      </c>
      <c r="L2961" s="34">
        <v>698</v>
      </c>
      <c r="M2961" s="34">
        <v>588</v>
      </c>
    </row>
    <row r="2962" spans="1:13" x14ac:dyDescent="0.2">
      <c r="A2962" s="34" t="s">
        <v>103856</v>
      </c>
      <c r="B2962" s="34">
        <v>603</v>
      </c>
      <c r="C2962" s="34">
        <v>516</v>
      </c>
      <c r="D2962" s="34">
        <v>644</v>
      </c>
      <c r="E2962" s="34">
        <v>547</v>
      </c>
      <c r="F2962" s="34">
        <v>566</v>
      </c>
      <c r="G2962" s="34">
        <v>533</v>
      </c>
      <c r="H2962" s="34">
        <v>748</v>
      </c>
      <c r="I2962" s="34">
        <v>518</v>
      </c>
      <c r="J2962" s="34">
        <v>594</v>
      </c>
      <c r="K2962" s="34">
        <v>413</v>
      </c>
      <c r="L2962" s="34">
        <v>696</v>
      </c>
      <c r="M2962" s="34">
        <v>381</v>
      </c>
    </row>
    <row r="2963" spans="1:13" x14ac:dyDescent="0.2">
      <c r="A2963" s="34" t="s">
        <v>103857</v>
      </c>
      <c r="B2963" s="34">
        <v>293</v>
      </c>
      <c r="C2963" s="34">
        <v>290</v>
      </c>
      <c r="D2963" s="34">
        <v>351</v>
      </c>
      <c r="E2963" s="34">
        <v>264</v>
      </c>
      <c r="F2963" s="34">
        <v>303</v>
      </c>
      <c r="G2963" s="34">
        <v>288</v>
      </c>
      <c r="H2963" s="34">
        <v>447</v>
      </c>
      <c r="I2963" s="34">
        <v>325</v>
      </c>
      <c r="J2963" s="34">
        <v>332</v>
      </c>
      <c r="K2963" s="34">
        <v>225</v>
      </c>
      <c r="L2963" s="34">
        <v>356</v>
      </c>
      <c r="M2963" s="34">
        <v>240</v>
      </c>
    </row>
    <row r="2964" spans="1:13" x14ac:dyDescent="0.2">
      <c r="A2964" s="34" t="s">
        <v>103858</v>
      </c>
      <c r="B2964" s="34">
        <v>560</v>
      </c>
      <c r="C2964" s="34">
        <v>603</v>
      </c>
      <c r="D2964" s="34">
        <v>626</v>
      </c>
      <c r="E2964" s="34">
        <v>672</v>
      </c>
      <c r="F2964" s="34">
        <v>607</v>
      </c>
      <c r="G2964" s="34">
        <v>656</v>
      </c>
      <c r="H2964" s="34">
        <v>639</v>
      </c>
      <c r="I2964" s="34">
        <v>616</v>
      </c>
      <c r="J2964" s="34">
        <v>600</v>
      </c>
      <c r="K2964" s="34">
        <v>479</v>
      </c>
      <c r="L2964" s="34">
        <v>558</v>
      </c>
      <c r="M2964" s="34">
        <v>493</v>
      </c>
    </row>
    <row r="2965" spans="1:13" x14ac:dyDescent="0.2">
      <c r="A2965" s="34" t="s">
        <v>103859</v>
      </c>
      <c r="B2965" s="34">
        <v>635</v>
      </c>
      <c r="C2965" s="34">
        <v>605</v>
      </c>
      <c r="D2965" s="34">
        <v>641</v>
      </c>
      <c r="E2965" s="34">
        <v>654</v>
      </c>
      <c r="F2965" s="34">
        <v>562</v>
      </c>
      <c r="G2965" s="34">
        <v>522</v>
      </c>
      <c r="H2965" s="34">
        <v>684</v>
      </c>
      <c r="I2965" s="34">
        <v>636</v>
      </c>
      <c r="J2965" s="34">
        <v>578</v>
      </c>
      <c r="K2965" s="34">
        <v>483</v>
      </c>
      <c r="L2965" s="34">
        <v>525</v>
      </c>
      <c r="M2965" s="34">
        <v>418</v>
      </c>
    </row>
    <row r="2966" spans="1:13" x14ac:dyDescent="0.2">
      <c r="A2966" s="34" t="s">
        <v>103860</v>
      </c>
      <c r="B2966" s="34">
        <v>1277</v>
      </c>
      <c r="C2966" s="34">
        <v>1225</v>
      </c>
      <c r="D2966" s="34">
        <v>1305</v>
      </c>
      <c r="E2966" s="34">
        <v>1302</v>
      </c>
      <c r="F2966" s="34">
        <v>1271</v>
      </c>
      <c r="G2966" s="34">
        <v>1164</v>
      </c>
      <c r="H2966" s="34">
        <v>1303</v>
      </c>
      <c r="I2966" s="34">
        <v>1300</v>
      </c>
      <c r="J2966" s="34">
        <v>1333</v>
      </c>
      <c r="K2966" s="34">
        <v>1014</v>
      </c>
      <c r="L2966" s="34">
        <v>1162</v>
      </c>
      <c r="M2966" s="34">
        <v>952</v>
      </c>
    </row>
    <row r="2967" spans="1:13" x14ac:dyDescent="0.2">
      <c r="A2967" s="34" t="s">
        <v>103861</v>
      </c>
      <c r="B2967" s="34">
        <v>916</v>
      </c>
      <c r="C2967" s="34">
        <v>870</v>
      </c>
      <c r="D2967" s="34">
        <v>959</v>
      </c>
      <c r="E2967" s="34">
        <v>890</v>
      </c>
      <c r="F2967" s="34">
        <v>960</v>
      </c>
      <c r="G2967" s="34">
        <v>811</v>
      </c>
      <c r="H2967" s="34">
        <v>1037</v>
      </c>
      <c r="I2967" s="34">
        <v>884</v>
      </c>
      <c r="J2967" s="34">
        <v>938</v>
      </c>
      <c r="K2967" s="34">
        <v>708</v>
      </c>
      <c r="L2967" s="34">
        <v>981</v>
      </c>
      <c r="M2967" s="34">
        <v>621</v>
      </c>
    </row>
    <row r="2968" spans="1:13" x14ac:dyDescent="0.2">
      <c r="A2968" s="34" t="s">
        <v>103862</v>
      </c>
      <c r="B2968" s="34">
        <v>537</v>
      </c>
      <c r="C2968" s="34">
        <v>696</v>
      </c>
      <c r="D2968" s="34">
        <v>688</v>
      </c>
      <c r="E2968" s="34">
        <v>673</v>
      </c>
      <c r="F2968" s="34">
        <v>585</v>
      </c>
      <c r="G2968" s="34">
        <v>633</v>
      </c>
      <c r="H2968" s="34">
        <v>709</v>
      </c>
      <c r="I2968" s="34">
        <v>692</v>
      </c>
      <c r="J2968" s="34">
        <v>607</v>
      </c>
      <c r="K2968" s="34">
        <v>514</v>
      </c>
      <c r="L2968" s="34">
        <v>603</v>
      </c>
      <c r="M2968" s="34">
        <v>585</v>
      </c>
    </row>
    <row r="2969" spans="1:13" x14ac:dyDescent="0.2">
      <c r="A2969" s="34" t="s">
        <v>103863</v>
      </c>
      <c r="B2969" s="34">
        <v>1155</v>
      </c>
      <c r="C2969" s="34">
        <v>1003</v>
      </c>
      <c r="D2969" s="34">
        <v>1150</v>
      </c>
      <c r="E2969" s="34">
        <v>1101</v>
      </c>
      <c r="F2969" s="34">
        <v>991</v>
      </c>
      <c r="G2969" s="34">
        <v>961</v>
      </c>
      <c r="H2969" s="34">
        <v>1293</v>
      </c>
      <c r="I2969" s="34">
        <v>1015</v>
      </c>
      <c r="J2969" s="34">
        <v>1232</v>
      </c>
      <c r="K2969" s="34">
        <v>875</v>
      </c>
      <c r="L2969" s="34">
        <v>1123</v>
      </c>
      <c r="M2969" s="34">
        <v>747</v>
      </c>
    </row>
    <row r="2970" spans="1:13" x14ac:dyDescent="0.2">
      <c r="A2970" s="34" t="s">
        <v>103864</v>
      </c>
      <c r="B2970" s="34">
        <v>1127</v>
      </c>
      <c r="C2970" s="34">
        <v>1474</v>
      </c>
      <c r="D2970" s="34">
        <v>1491</v>
      </c>
      <c r="E2970" s="34">
        <v>1654</v>
      </c>
      <c r="F2970" s="34">
        <v>1239</v>
      </c>
      <c r="G2970" s="34">
        <v>1537</v>
      </c>
      <c r="H2970" s="34">
        <v>1490</v>
      </c>
      <c r="I2970" s="34">
        <v>1651</v>
      </c>
      <c r="J2970" s="34">
        <v>1373</v>
      </c>
      <c r="K2970" s="34">
        <v>1234</v>
      </c>
      <c r="L2970" s="34">
        <v>1239</v>
      </c>
      <c r="M2970" s="34">
        <v>1143</v>
      </c>
    </row>
    <row r="2971" spans="1:13" x14ac:dyDescent="0.2">
      <c r="A2971" s="34" t="s">
        <v>103865</v>
      </c>
      <c r="B2971" s="34">
        <v>501</v>
      </c>
      <c r="C2971" s="34">
        <v>582</v>
      </c>
      <c r="D2971" s="34">
        <v>609</v>
      </c>
      <c r="E2971" s="34">
        <v>565</v>
      </c>
      <c r="F2971" s="34">
        <v>471</v>
      </c>
      <c r="G2971" s="34">
        <v>534</v>
      </c>
      <c r="H2971" s="34">
        <v>556</v>
      </c>
      <c r="I2971" s="34">
        <v>584</v>
      </c>
      <c r="J2971" s="34">
        <v>565</v>
      </c>
      <c r="K2971" s="34">
        <v>454</v>
      </c>
      <c r="L2971" s="34">
        <v>450</v>
      </c>
      <c r="M2971" s="34">
        <v>423</v>
      </c>
    </row>
    <row r="2972" spans="1:13" x14ac:dyDescent="0.2">
      <c r="A2972" s="34" t="s">
        <v>103866</v>
      </c>
      <c r="B2972" s="34">
        <v>484</v>
      </c>
      <c r="C2972" s="34">
        <v>655</v>
      </c>
      <c r="D2972" s="34">
        <v>509</v>
      </c>
      <c r="E2972" s="34">
        <v>720</v>
      </c>
      <c r="F2972" s="34">
        <v>403</v>
      </c>
      <c r="G2972" s="34">
        <v>679</v>
      </c>
      <c r="H2972" s="34">
        <v>509</v>
      </c>
      <c r="I2972" s="34">
        <v>671</v>
      </c>
      <c r="J2972" s="34">
        <v>432</v>
      </c>
      <c r="K2972" s="34">
        <v>548</v>
      </c>
      <c r="L2972" s="34">
        <v>446</v>
      </c>
      <c r="M2972" s="34">
        <v>604</v>
      </c>
    </row>
    <row r="2973" spans="1:13" x14ac:dyDescent="0.2">
      <c r="A2973" s="34" t="s">
        <v>103867</v>
      </c>
      <c r="B2973" s="34">
        <v>874</v>
      </c>
      <c r="C2973" s="34">
        <v>747</v>
      </c>
      <c r="D2973" s="34">
        <v>862</v>
      </c>
      <c r="E2973" s="34">
        <v>833</v>
      </c>
      <c r="F2973" s="34">
        <v>662</v>
      </c>
      <c r="G2973" s="34">
        <v>740</v>
      </c>
      <c r="H2973" s="34">
        <v>851</v>
      </c>
      <c r="I2973" s="34">
        <v>787</v>
      </c>
      <c r="J2973" s="34">
        <v>878</v>
      </c>
      <c r="K2973" s="34">
        <v>592</v>
      </c>
      <c r="L2973" s="34">
        <v>743</v>
      </c>
      <c r="M2973" s="34">
        <v>648</v>
      </c>
    </row>
    <row r="2974" spans="1:13" x14ac:dyDescent="0.2">
      <c r="A2974" s="34" t="s">
        <v>103868</v>
      </c>
      <c r="B2974" s="34">
        <v>1195</v>
      </c>
      <c r="C2974" s="34">
        <v>1058</v>
      </c>
      <c r="D2974" s="34">
        <v>1146</v>
      </c>
      <c r="E2974" s="34">
        <v>1070</v>
      </c>
      <c r="F2974" s="34">
        <v>1062</v>
      </c>
      <c r="G2974" s="34">
        <v>1011</v>
      </c>
      <c r="H2974" s="34">
        <v>1277</v>
      </c>
      <c r="I2974" s="34">
        <v>981</v>
      </c>
      <c r="J2974" s="34">
        <v>1202</v>
      </c>
      <c r="K2974" s="34">
        <v>840</v>
      </c>
      <c r="L2974" s="34">
        <v>1231</v>
      </c>
      <c r="M2974" s="34">
        <v>822</v>
      </c>
    </row>
    <row r="2975" spans="1:13" x14ac:dyDescent="0.2">
      <c r="A2975" s="34" t="s">
        <v>103869</v>
      </c>
      <c r="B2975" s="34">
        <v>1370</v>
      </c>
      <c r="C2975" s="34">
        <v>1330</v>
      </c>
      <c r="D2975" s="34">
        <v>1459</v>
      </c>
      <c r="E2975" s="34">
        <v>1437</v>
      </c>
      <c r="F2975" s="34">
        <v>1335</v>
      </c>
      <c r="G2975" s="34">
        <v>1220</v>
      </c>
      <c r="H2975" s="34">
        <v>1574</v>
      </c>
      <c r="I2975" s="34">
        <v>1343</v>
      </c>
      <c r="J2975" s="34">
        <v>1506</v>
      </c>
      <c r="K2975" s="34">
        <v>1185</v>
      </c>
      <c r="L2975" s="34">
        <v>1318</v>
      </c>
      <c r="M2975" s="34">
        <v>1071</v>
      </c>
    </row>
    <row r="2976" spans="1:13" x14ac:dyDescent="0.2">
      <c r="A2976" s="34" t="s">
        <v>103870</v>
      </c>
      <c r="B2976" s="34">
        <v>421</v>
      </c>
      <c r="C2976" s="34">
        <v>430</v>
      </c>
      <c r="D2976" s="34">
        <v>404</v>
      </c>
      <c r="E2976" s="34">
        <v>443</v>
      </c>
      <c r="F2976" s="34">
        <v>353</v>
      </c>
      <c r="G2976" s="34">
        <v>396</v>
      </c>
      <c r="H2976" s="34">
        <v>487</v>
      </c>
      <c r="I2976" s="34">
        <v>382</v>
      </c>
      <c r="J2976" s="34">
        <v>452</v>
      </c>
      <c r="K2976" s="34">
        <v>345</v>
      </c>
      <c r="L2976" s="34">
        <v>419</v>
      </c>
      <c r="M2976" s="34">
        <v>332</v>
      </c>
    </row>
    <row r="2977" spans="1:13" x14ac:dyDescent="0.2">
      <c r="A2977" s="34" t="s">
        <v>103871</v>
      </c>
      <c r="B2977" s="34">
        <v>556</v>
      </c>
      <c r="C2977" s="34">
        <v>604</v>
      </c>
      <c r="D2977" s="34">
        <v>594</v>
      </c>
      <c r="E2977" s="34">
        <v>792</v>
      </c>
      <c r="F2977" s="34">
        <v>587</v>
      </c>
      <c r="G2977" s="34">
        <v>584</v>
      </c>
      <c r="H2977" s="34">
        <v>760</v>
      </c>
      <c r="I2977" s="34">
        <v>622</v>
      </c>
      <c r="J2977" s="34">
        <v>605</v>
      </c>
      <c r="K2977" s="34">
        <v>514</v>
      </c>
      <c r="L2977" s="34">
        <v>607</v>
      </c>
      <c r="M2977" s="34">
        <v>473</v>
      </c>
    </row>
    <row r="2978" spans="1:13" x14ac:dyDescent="0.2">
      <c r="A2978" s="34" t="s">
        <v>103872</v>
      </c>
      <c r="B2978" s="34">
        <v>650</v>
      </c>
      <c r="C2978" s="34">
        <v>697</v>
      </c>
      <c r="D2978" s="34">
        <v>964</v>
      </c>
      <c r="E2978" s="34">
        <v>740</v>
      </c>
      <c r="F2978" s="34">
        <v>678</v>
      </c>
      <c r="G2978" s="34">
        <v>650</v>
      </c>
      <c r="H2978" s="34">
        <v>750</v>
      </c>
      <c r="I2978" s="34">
        <v>726</v>
      </c>
      <c r="J2978" s="34">
        <v>740</v>
      </c>
      <c r="K2978" s="34">
        <v>529</v>
      </c>
      <c r="L2978" s="34">
        <v>705</v>
      </c>
      <c r="M2978" s="34">
        <v>547</v>
      </c>
    </row>
    <row r="2979" spans="1:13" x14ac:dyDescent="0.2">
      <c r="A2979" s="34" t="s">
        <v>103873</v>
      </c>
      <c r="B2979" s="34">
        <v>688</v>
      </c>
      <c r="C2979" s="34">
        <v>715</v>
      </c>
      <c r="D2979" s="34">
        <v>852</v>
      </c>
      <c r="E2979" s="34">
        <v>766</v>
      </c>
      <c r="F2979" s="34">
        <v>737</v>
      </c>
      <c r="G2979" s="34">
        <v>644</v>
      </c>
      <c r="H2979" s="34">
        <v>724</v>
      </c>
      <c r="I2979" s="34">
        <v>705</v>
      </c>
      <c r="J2979" s="34">
        <v>897</v>
      </c>
      <c r="K2979" s="34">
        <v>559</v>
      </c>
      <c r="L2979" s="34">
        <v>716</v>
      </c>
      <c r="M2979" s="34">
        <v>586</v>
      </c>
    </row>
    <row r="2980" spans="1:13" x14ac:dyDescent="0.2">
      <c r="A2980" s="34" t="s">
        <v>103874</v>
      </c>
      <c r="B2980" s="34">
        <v>473</v>
      </c>
      <c r="C2980" s="34">
        <v>467</v>
      </c>
      <c r="D2980" s="34">
        <v>462</v>
      </c>
      <c r="E2980" s="34">
        <v>513</v>
      </c>
      <c r="F2980" s="34">
        <v>407</v>
      </c>
      <c r="G2980" s="34">
        <v>406</v>
      </c>
      <c r="H2980" s="34">
        <v>527</v>
      </c>
      <c r="I2980" s="34">
        <v>447</v>
      </c>
      <c r="J2980" s="34">
        <v>538</v>
      </c>
      <c r="K2980" s="34">
        <v>364</v>
      </c>
      <c r="L2980" s="34">
        <v>468</v>
      </c>
      <c r="M2980" s="34">
        <v>322</v>
      </c>
    </row>
    <row r="2981" spans="1:13" x14ac:dyDescent="0.2">
      <c r="A2981" s="34" t="s">
        <v>103875</v>
      </c>
      <c r="B2981" s="34">
        <v>566</v>
      </c>
      <c r="C2981" s="34">
        <v>603</v>
      </c>
      <c r="D2981" s="34">
        <v>615</v>
      </c>
      <c r="E2981" s="34">
        <v>510</v>
      </c>
      <c r="F2981" s="34">
        <v>561</v>
      </c>
      <c r="G2981" s="34">
        <v>486</v>
      </c>
      <c r="H2981" s="34">
        <v>688</v>
      </c>
      <c r="I2981" s="34">
        <v>501</v>
      </c>
      <c r="J2981" s="34">
        <v>584</v>
      </c>
      <c r="K2981" s="34">
        <v>507</v>
      </c>
      <c r="L2981" s="34">
        <v>560</v>
      </c>
      <c r="M2981" s="34">
        <v>397</v>
      </c>
    </row>
    <row r="2982" spans="1:13" x14ac:dyDescent="0.2">
      <c r="A2982" s="34" t="s">
        <v>103876</v>
      </c>
      <c r="B2982" s="34">
        <v>684</v>
      </c>
      <c r="C2982" s="34">
        <v>753</v>
      </c>
      <c r="D2982" s="34">
        <v>742</v>
      </c>
      <c r="E2982" s="34">
        <v>726</v>
      </c>
      <c r="F2982" s="34">
        <v>652</v>
      </c>
      <c r="G2982" s="34">
        <v>652</v>
      </c>
      <c r="H2982" s="34">
        <v>810</v>
      </c>
      <c r="I2982" s="34">
        <v>664</v>
      </c>
      <c r="J2982" s="34">
        <v>779</v>
      </c>
      <c r="K2982" s="34">
        <v>551</v>
      </c>
      <c r="L2982" s="34">
        <v>690</v>
      </c>
      <c r="M2982" s="34">
        <v>551</v>
      </c>
    </row>
    <row r="2983" spans="1:13" x14ac:dyDescent="0.2">
      <c r="A2983" s="34" t="s">
        <v>103877</v>
      </c>
      <c r="B2983" s="34">
        <v>481</v>
      </c>
      <c r="C2983" s="34">
        <v>599</v>
      </c>
      <c r="D2983" s="34">
        <v>624</v>
      </c>
      <c r="E2983" s="34">
        <v>666</v>
      </c>
      <c r="F2983" s="34">
        <v>562</v>
      </c>
      <c r="G2983" s="34">
        <v>551</v>
      </c>
      <c r="H2983" s="34">
        <v>631</v>
      </c>
      <c r="I2983" s="34">
        <v>547</v>
      </c>
      <c r="J2983" s="34">
        <v>542</v>
      </c>
      <c r="K2983" s="34">
        <v>531</v>
      </c>
      <c r="L2983" s="34">
        <v>536</v>
      </c>
      <c r="M2983" s="34">
        <v>431</v>
      </c>
    </row>
    <row r="2984" spans="1:13" x14ac:dyDescent="0.2">
      <c r="A2984" s="34" t="s">
        <v>103878</v>
      </c>
      <c r="B2984" s="34">
        <v>962</v>
      </c>
      <c r="C2984" s="34">
        <v>801</v>
      </c>
      <c r="D2984" s="34">
        <v>1048</v>
      </c>
      <c r="E2984" s="34">
        <v>824</v>
      </c>
      <c r="F2984" s="34">
        <v>928</v>
      </c>
      <c r="G2984" s="34">
        <v>832</v>
      </c>
      <c r="H2984" s="34">
        <v>1076</v>
      </c>
      <c r="I2984" s="34">
        <v>743</v>
      </c>
      <c r="J2984" s="34">
        <v>990</v>
      </c>
      <c r="K2984" s="34">
        <v>662</v>
      </c>
      <c r="L2984" s="34">
        <v>921</v>
      </c>
      <c r="M2984" s="34">
        <v>600</v>
      </c>
    </row>
    <row r="2985" spans="1:13" x14ac:dyDescent="0.2">
      <c r="A2985" s="34" t="s">
        <v>103879</v>
      </c>
      <c r="B2985" s="34">
        <v>968</v>
      </c>
      <c r="C2985" s="34">
        <v>1170</v>
      </c>
      <c r="D2985" s="34">
        <v>1200</v>
      </c>
      <c r="E2985" s="34">
        <v>1055</v>
      </c>
      <c r="F2985" s="34">
        <v>979</v>
      </c>
      <c r="G2985" s="34">
        <v>904</v>
      </c>
      <c r="H2985" s="34">
        <v>1109</v>
      </c>
      <c r="I2985" s="34">
        <v>1020</v>
      </c>
      <c r="J2985" s="34">
        <v>1244</v>
      </c>
      <c r="K2985" s="34">
        <v>820</v>
      </c>
      <c r="L2985" s="34">
        <v>992</v>
      </c>
      <c r="M2985" s="34">
        <v>818</v>
      </c>
    </row>
    <row r="2986" spans="1:13" x14ac:dyDescent="0.2">
      <c r="A2986" s="34" t="s">
        <v>103880</v>
      </c>
      <c r="B2986" s="34">
        <v>637</v>
      </c>
      <c r="C2986" s="34">
        <v>634</v>
      </c>
      <c r="D2986" s="34">
        <v>638</v>
      </c>
      <c r="E2986" s="34">
        <v>636</v>
      </c>
      <c r="F2986" s="34">
        <v>520</v>
      </c>
      <c r="G2986" s="34">
        <v>616</v>
      </c>
      <c r="H2986" s="34">
        <v>748</v>
      </c>
      <c r="I2986" s="34">
        <v>611</v>
      </c>
      <c r="J2986" s="34">
        <v>671</v>
      </c>
      <c r="K2986" s="34">
        <v>556</v>
      </c>
      <c r="L2986" s="34">
        <v>579</v>
      </c>
      <c r="M2986" s="34">
        <v>482</v>
      </c>
    </row>
    <row r="2987" spans="1:13" x14ac:dyDescent="0.2">
      <c r="A2987" s="34" t="s">
        <v>103881</v>
      </c>
      <c r="B2987" s="34">
        <v>500</v>
      </c>
      <c r="C2987" s="34">
        <v>532</v>
      </c>
      <c r="D2987" s="34">
        <v>534</v>
      </c>
      <c r="E2987" s="34">
        <v>592</v>
      </c>
      <c r="F2987" s="34">
        <v>432</v>
      </c>
      <c r="G2987" s="34">
        <v>448</v>
      </c>
      <c r="H2987" s="34">
        <v>616</v>
      </c>
      <c r="I2987" s="34">
        <v>524</v>
      </c>
      <c r="J2987" s="34">
        <v>438</v>
      </c>
      <c r="K2987" s="34">
        <v>396</v>
      </c>
      <c r="L2987" s="34">
        <v>457</v>
      </c>
      <c r="M2987" s="34">
        <v>412</v>
      </c>
    </row>
    <row r="2988" spans="1:13" x14ac:dyDescent="0.2">
      <c r="A2988" s="34" t="s">
        <v>103882</v>
      </c>
      <c r="B2988" s="34">
        <v>772</v>
      </c>
      <c r="C2988" s="34">
        <v>708</v>
      </c>
      <c r="D2988" s="34">
        <v>725</v>
      </c>
      <c r="E2988" s="34">
        <v>734</v>
      </c>
      <c r="F2988" s="34">
        <v>488</v>
      </c>
      <c r="G2988" s="34">
        <v>657</v>
      </c>
      <c r="H2988" s="34">
        <v>648</v>
      </c>
      <c r="I2988" s="34">
        <v>784</v>
      </c>
      <c r="J2988" s="34">
        <v>657</v>
      </c>
      <c r="K2988" s="34">
        <v>585</v>
      </c>
      <c r="L2988" s="34">
        <v>608</v>
      </c>
      <c r="M2988" s="34">
        <v>550</v>
      </c>
    </row>
    <row r="2989" spans="1:13" x14ac:dyDescent="0.2">
      <c r="A2989" s="34" t="s">
        <v>103883</v>
      </c>
      <c r="B2989" s="34">
        <v>955</v>
      </c>
      <c r="C2989" s="34">
        <v>1048</v>
      </c>
      <c r="D2989" s="34">
        <v>1060</v>
      </c>
      <c r="E2989" s="34">
        <v>1120</v>
      </c>
      <c r="F2989" s="34">
        <v>942</v>
      </c>
      <c r="G2989" s="34">
        <v>954</v>
      </c>
      <c r="H2989" s="34">
        <v>1184</v>
      </c>
      <c r="I2989" s="34">
        <v>966</v>
      </c>
      <c r="J2989" s="34">
        <v>1060</v>
      </c>
      <c r="K2989" s="34">
        <v>857</v>
      </c>
      <c r="L2989" s="34">
        <v>1085</v>
      </c>
      <c r="M2989" s="34">
        <v>756</v>
      </c>
    </row>
    <row r="2990" spans="1:13" x14ac:dyDescent="0.2">
      <c r="A2990" s="34" t="s">
        <v>103884</v>
      </c>
      <c r="B2990" s="34">
        <v>838</v>
      </c>
      <c r="C2990" s="34">
        <v>928</v>
      </c>
      <c r="D2990" s="34">
        <v>1036</v>
      </c>
      <c r="E2990" s="34">
        <v>1005</v>
      </c>
      <c r="F2990" s="34">
        <v>937</v>
      </c>
      <c r="G2990" s="34">
        <v>880</v>
      </c>
      <c r="H2990" s="34">
        <v>1034</v>
      </c>
      <c r="I2990" s="34">
        <v>946</v>
      </c>
      <c r="J2990" s="34">
        <v>999</v>
      </c>
      <c r="K2990" s="34">
        <v>819</v>
      </c>
      <c r="L2990" s="34">
        <v>986</v>
      </c>
      <c r="M2990" s="34">
        <v>697</v>
      </c>
    </row>
    <row r="2991" spans="1:13" x14ac:dyDescent="0.2">
      <c r="A2991" s="34" t="s">
        <v>103885</v>
      </c>
      <c r="B2991" s="34">
        <v>560</v>
      </c>
      <c r="C2991" s="34">
        <v>546</v>
      </c>
      <c r="D2991" s="34">
        <v>659</v>
      </c>
      <c r="E2991" s="34">
        <v>602</v>
      </c>
      <c r="F2991" s="34">
        <v>536</v>
      </c>
      <c r="G2991" s="34">
        <v>534</v>
      </c>
      <c r="H2991" s="34">
        <v>520</v>
      </c>
      <c r="I2991" s="34">
        <v>540</v>
      </c>
      <c r="J2991" s="34">
        <v>648</v>
      </c>
      <c r="K2991" s="34">
        <v>410</v>
      </c>
      <c r="L2991" s="34">
        <v>583</v>
      </c>
      <c r="M2991" s="34">
        <v>400</v>
      </c>
    </row>
    <row r="2992" spans="1:13" x14ac:dyDescent="0.2">
      <c r="A2992" s="34" t="s">
        <v>103886</v>
      </c>
      <c r="B2992" s="34">
        <v>1093</v>
      </c>
      <c r="C2992" s="34">
        <v>1001</v>
      </c>
      <c r="D2992" s="34">
        <v>1164</v>
      </c>
      <c r="E2992" s="34">
        <v>1066</v>
      </c>
      <c r="F2992" s="34">
        <v>989</v>
      </c>
      <c r="G2992" s="34">
        <v>905</v>
      </c>
      <c r="H2992" s="34">
        <v>1259</v>
      </c>
      <c r="I2992" s="34">
        <v>987</v>
      </c>
      <c r="J2992" s="34">
        <v>1096</v>
      </c>
      <c r="K2992" s="34">
        <v>837</v>
      </c>
      <c r="L2992" s="34">
        <v>979</v>
      </c>
      <c r="M2992" s="34">
        <v>749</v>
      </c>
    </row>
    <row r="2993" spans="1:13" x14ac:dyDescent="0.2">
      <c r="A2993" s="34" t="s">
        <v>103887</v>
      </c>
      <c r="B2993" s="34">
        <v>568</v>
      </c>
      <c r="C2993" s="34">
        <v>701</v>
      </c>
      <c r="D2993" s="34">
        <v>721</v>
      </c>
      <c r="E2993" s="34">
        <v>665</v>
      </c>
      <c r="F2993" s="34">
        <v>629</v>
      </c>
      <c r="G2993" s="34">
        <v>629</v>
      </c>
      <c r="H2993" s="34">
        <v>842</v>
      </c>
      <c r="I2993" s="34">
        <v>696</v>
      </c>
      <c r="J2993" s="34">
        <v>755</v>
      </c>
      <c r="K2993" s="34">
        <v>585</v>
      </c>
      <c r="L2993" s="34">
        <v>582</v>
      </c>
      <c r="M2993" s="34">
        <v>567</v>
      </c>
    </row>
    <row r="2994" spans="1:13" x14ac:dyDescent="0.2">
      <c r="A2994" s="34" t="s">
        <v>103888</v>
      </c>
      <c r="B2994" s="34">
        <v>650</v>
      </c>
      <c r="C2994" s="34">
        <v>743</v>
      </c>
      <c r="D2994" s="34">
        <v>718</v>
      </c>
      <c r="E2994" s="34">
        <v>625</v>
      </c>
      <c r="F2994" s="34">
        <v>561</v>
      </c>
      <c r="G2994" s="34">
        <v>654</v>
      </c>
      <c r="H2994" s="34">
        <v>688</v>
      </c>
      <c r="I2994" s="34">
        <v>611</v>
      </c>
      <c r="J2994" s="34">
        <v>584</v>
      </c>
      <c r="K2994" s="34">
        <v>501</v>
      </c>
      <c r="L2994" s="34">
        <v>644</v>
      </c>
      <c r="M2994" s="34">
        <v>455</v>
      </c>
    </row>
    <row r="2995" spans="1:13" x14ac:dyDescent="0.2">
      <c r="A2995" s="34" t="s">
        <v>103889</v>
      </c>
      <c r="B2995" s="34">
        <v>553</v>
      </c>
      <c r="C2995" s="34">
        <v>641</v>
      </c>
      <c r="D2995" s="34">
        <v>628</v>
      </c>
      <c r="E2995" s="34">
        <v>628</v>
      </c>
      <c r="F2995" s="34">
        <v>546</v>
      </c>
      <c r="G2995" s="34">
        <v>640</v>
      </c>
      <c r="H2995" s="34">
        <v>581</v>
      </c>
      <c r="I2995" s="34">
        <v>561</v>
      </c>
      <c r="J2995" s="34">
        <v>574</v>
      </c>
      <c r="K2995" s="34">
        <v>513</v>
      </c>
      <c r="L2995" s="34">
        <v>511</v>
      </c>
      <c r="M2995" s="34">
        <v>526</v>
      </c>
    </row>
    <row r="2996" spans="1:13" x14ac:dyDescent="0.2">
      <c r="A2996" s="34" t="s">
        <v>103890</v>
      </c>
      <c r="B2996" s="34">
        <v>608</v>
      </c>
      <c r="C2996" s="34">
        <v>570</v>
      </c>
      <c r="D2996" s="34">
        <v>558</v>
      </c>
      <c r="E2996" s="34">
        <v>638</v>
      </c>
      <c r="F2996" s="34">
        <v>557</v>
      </c>
      <c r="G2996" s="34">
        <v>516</v>
      </c>
      <c r="H2996" s="34">
        <v>605</v>
      </c>
      <c r="I2996" s="34">
        <v>539</v>
      </c>
      <c r="J2996" s="34">
        <v>554</v>
      </c>
      <c r="K2996" s="34">
        <v>493</v>
      </c>
      <c r="L2996" s="34">
        <v>567</v>
      </c>
      <c r="M2996" s="34">
        <v>492</v>
      </c>
    </row>
    <row r="2997" spans="1:13" x14ac:dyDescent="0.2">
      <c r="A2997" s="34" t="s">
        <v>103891</v>
      </c>
      <c r="B2997" s="34">
        <v>731</v>
      </c>
      <c r="C2997" s="34">
        <v>912</v>
      </c>
      <c r="D2997" s="34">
        <v>759</v>
      </c>
      <c r="E2997" s="34">
        <v>935</v>
      </c>
      <c r="F2997" s="34">
        <v>820</v>
      </c>
      <c r="G2997" s="34">
        <v>732</v>
      </c>
      <c r="H2997" s="34">
        <v>825</v>
      </c>
      <c r="I2997" s="34">
        <v>787</v>
      </c>
      <c r="J2997" s="34">
        <v>815</v>
      </c>
      <c r="K2997" s="34">
        <v>646</v>
      </c>
      <c r="L2997" s="34">
        <v>745</v>
      </c>
      <c r="M2997" s="34">
        <v>617</v>
      </c>
    </row>
    <row r="2998" spans="1:13" x14ac:dyDescent="0.2">
      <c r="A2998" s="34" t="s">
        <v>103892</v>
      </c>
      <c r="B2998" s="34">
        <v>623</v>
      </c>
      <c r="C2998" s="34">
        <v>791</v>
      </c>
      <c r="D2998" s="34">
        <v>623</v>
      </c>
      <c r="E2998" s="34">
        <v>703</v>
      </c>
      <c r="F2998" s="34">
        <v>607</v>
      </c>
      <c r="G2998" s="34">
        <v>698</v>
      </c>
      <c r="H2998" s="34">
        <v>645</v>
      </c>
      <c r="I2998" s="34">
        <v>780</v>
      </c>
      <c r="J2998" s="34">
        <v>675</v>
      </c>
      <c r="K2998" s="34">
        <v>649</v>
      </c>
      <c r="L2998" s="34">
        <v>650</v>
      </c>
      <c r="M2998" s="34">
        <v>488</v>
      </c>
    </row>
    <row r="2999" spans="1:13" x14ac:dyDescent="0.2">
      <c r="A2999" s="34" t="s">
        <v>103893</v>
      </c>
      <c r="B2999" s="34">
        <v>852</v>
      </c>
      <c r="C2999" s="34">
        <v>876</v>
      </c>
      <c r="D2999" s="34">
        <v>962</v>
      </c>
      <c r="E2999" s="34">
        <v>966</v>
      </c>
      <c r="F2999" s="34">
        <v>896</v>
      </c>
      <c r="G2999" s="34">
        <v>868</v>
      </c>
      <c r="H2999" s="34">
        <v>860</v>
      </c>
      <c r="I2999" s="34">
        <v>824</v>
      </c>
      <c r="J2999" s="34">
        <v>925</v>
      </c>
      <c r="K2999" s="34">
        <v>741</v>
      </c>
      <c r="L2999" s="34">
        <v>826</v>
      </c>
      <c r="M2999" s="34">
        <v>672</v>
      </c>
    </row>
    <row r="3000" spans="1:13" x14ac:dyDescent="0.2">
      <c r="A3000" s="34" t="s">
        <v>103894</v>
      </c>
      <c r="B3000" s="34">
        <v>648</v>
      </c>
      <c r="C3000" s="34">
        <v>612</v>
      </c>
      <c r="D3000" s="34">
        <v>607</v>
      </c>
      <c r="E3000" s="34">
        <v>708</v>
      </c>
      <c r="F3000" s="34">
        <v>570</v>
      </c>
      <c r="G3000" s="34">
        <v>569</v>
      </c>
      <c r="H3000" s="34">
        <v>696</v>
      </c>
      <c r="I3000" s="34">
        <v>596</v>
      </c>
      <c r="J3000" s="34">
        <v>549</v>
      </c>
      <c r="K3000" s="34">
        <v>461</v>
      </c>
      <c r="L3000" s="34">
        <v>596</v>
      </c>
      <c r="M3000" s="34">
        <v>423</v>
      </c>
    </row>
    <row r="3001" spans="1:13" x14ac:dyDescent="0.2">
      <c r="A3001" s="34" t="s">
        <v>103895</v>
      </c>
      <c r="B3001" s="34">
        <v>652</v>
      </c>
      <c r="C3001" s="34">
        <v>731</v>
      </c>
      <c r="D3001" s="34">
        <v>655</v>
      </c>
      <c r="E3001" s="34">
        <v>710</v>
      </c>
      <c r="F3001" s="34">
        <v>584</v>
      </c>
      <c r="G3001" s="34">
        <v>659</v>
      </c>
      <c r="H3001" s="34">
        <v>700</v>
      </c>
      <c r="I3001" s="34">
        <v>718</v>
      </c>
      <c r="J3001" s="34">
        <v>762</v>
      </c>
      <c r="K3001" s="34">
        <v>562</v>
      </c>
      <c r="L3001" s="34">
        <v>507</v>
      </c>
      <c r="M3001" s="34">
        <v>537</v>
      </c>
    </row>
    <row r="3002" spans="1:13" x14ac:dyDescent="0.2">
      <c r="A3002" s="34" t="s">
        <v>103896</v>
      </c>
      <c r="B3002" s="34">
        <v>1379</v>
      </c>
      <c r="C3002" s="34">
        <v>1553</v>
      </c>
      <c r="D3002" s="34">
        <v>1709</v>
      </c>
      <c r="E3002" s="34">
        <v>1665</v>
      </c>
      <c r="F3002" s="34">
        <v>1389</v>
      </c>
      <c r="G3002" s="34">
        <v>1397</v>
      </c>
      <c r="H3002" s="34">
        <v>1704</v>
      </c>
      <c r="I3002" s="34">
        <v>1498</v>
      </c>
      <c r="J3002" s="34">
        <v>1656</v>
      </c>
      <c r="K3002" s="34">
        <v>1246</v>
      </c>
      <c r="L3002" s="34">
        <v>1538</v>
      </c>
      <c r="M3002" s="34">
        <v>1168</v>
      </c>
    </row>
    <row r="3003" spans="1:13" x14ac:dyDescent="0.2">
      <c r="A3003" s="34" t="s">
        <v>103897</v>
      </c>
      <c r="B3003" s="34">
        <v>1043</v>
      </c>
      <c r="C3003" s="34">
        <v>921</v>
      </c>
      <c r="D3003" s="34">
        <v>1156</v>
      </c>
      <c r="E3003" s="34">
        <v>1019</v>
      </c>
      <c r="F3003" s="34">
        <v>989</v>
      </c>
      <c r="G3003" s="34">
        <v>954</v>
      </c>
      <c r="H3003" s="34">
        <v>1241</v>
      </c>
      <c r="I3003" s="34">
        <v>941</v>
      </c>
      <c r="J3003" s="34">
        <v>1132</v>
      </c>
      <c r="K3003" s="34">
        <v>825</v>
      </c>
      <c r="L3003" s="34">
        <v>979</v>
      </c>
      <c r="M3003" s="34">
        <v>666</v>
      </c>
    </row>
    <row r="3004" spans="1:13" x14ac:dyDescent="0.2">
      <c r="A3004" s="34" t="s">
        <v>103898</v>
      </c>
      <c r="B3004" s="34">
        <v>838</v>
      </c>
      <c r="C3004" s="34">
        <v>850</v>
      </c>
      <c r="D3004" s="34">
        <v>940</v>
      </c>
      <c r="E3004" s="34">
        <v>899</v>
      </c>
      <c r="F3004" s="34">
        <v>788</v>
      </c>
      <c r="G3004" s="34">
        <v>781</v>
      </c>
      <c r="H3004" s="34">
        <v>948</v>
      </c>
      <c r="I3004" s="34">
        <v>825</v>
      </c>
      <c r="J3004" s="34">
        <v>829</v>
      </c>
      <c r="K3004" s="34">
        <v>748</v>
      </c>
      <c r="L3004" s="34">
        <v>728</v>
      </c>
      <c r="M3004" s="34">
        <v>662</v>
      </c>
    </row>
    <row r="3005" spans="1:13" x14ac:dyDescent="0.2">
      <c r="A3005" s="34" t="s">
        <v>103899</v>
      </c>
      <c r="B3005" s="34">
        <v>843</v>
      </c>
      <c r="C3005" s="34">
        <v>771</v>
      </c>
      <c r="D3005" s="34">
        <v>870</v>
      </c>
      <c r="E3005" s="34">
        <v>779</v>
      </c>
      <c r="F3005" s="34">
        <v>641</v>
      </c>
      <c r="G3005" s="34">
        <v>641</v>
      </c>
      <c r="H3005" s="34">
        <v>791</v>
      </c>
      <c r="I3005" s="34">
        <v>758</v>
      </c>
      <c r="J3005" s="34">
        <v>744</v>
      </c>
      <c r="K3005" s="34">
        <v>543</v>
      </c>
      <c r="L3005" s="34">
        <v>792</v>
      </c>
      <c r="M3005" s="34">
        <v>593</v>
      </c>
    </row>
    <row r="3006" spans="1:13" x14ac:dyDescent="0.2">
      <c r="A3006" s="34" t="s">
        <v>103900</v>
      </c>
      <c r="B3006" s="34">
        <v>1533</v>
      </c>
      <c r="C3006" s="34">
        <v>1276</v>
      </c>
      <c r="D3006" s="34">
        <v>1603</v>
      </c>
      <c r="E3006" s="34">
        <v>1565</v>
      </c>
      <c r="F3006" s="34">
        <v>1374</v>
      </c>
      <c r="G3006" s="34">
        <v>1311</v>
      </c>
      <c r="H3006" s="34">
        <v>1858</v>
      </c>
      <c r="I3006" s="34">
        <v>1461</v>
      </c>
      <c r="J3006" s="34">
        <v>1763</v>
      </c>
      <c r="K3006" s="34">
        <v>1124</v>
      </c>
      <c r="L3006" s="34">
        <v>1535</v>
      </c>
      <c r="M3006" s="34">
        <v>1106</v>
      </c>
    </row>
    <row r="3007" spans="1:13" x14ac:dyDescent="0.2">
      <c r="A3007" s="34" t="s">
        <v>103901</v>
      </c>
      <c r="B3007" s="34">
        <v>1642</v>
      </c>
      <c r="C3007" s="34">
        <v>1776</v>
      </c>
      <c r="D3007" s="34">
        <v>1683</v>
      </c>
      <c r="E3007" s="34">
        <v>1695</v>
      </c>
      <c r="F3007" s="34">
        <v>1602</v>
      </c>
      <c r="G3007" s="34">
        <v>1596</v>
      </c>
      <c r="H3007" s="34">
        <v>1771</v>
      </c>
      <c r="I3007" s="34">
        <v>1629</v>
      </c>
      <c r="J3007" s="34">
        <v>1630</v>
      </c>
      <c r="K3007" s="34">
        <v>1386</v>
      </c>
      <c r="L3007" s="34">
        <v>1690</v>
      </c>
      <c r="M3007" s="34">
        <v>1179</v>
      </c>
    </row>
    <row r="3008" spans="1:13" x14ac:dyDescent="0.2">
      <c r="A3008" s="34" t="s">
        <v>103902</v>
      </c>
      <c r="B3008" s="34">
        <v>971</v>
      </c>
      <c r="C3008" s="34">
        <v>997</v>
      </c>
      <c r="D3008" s="34">
        <v>1312</v>
      </c>
      <c r="E3008" s="34">
        <v>1124</v>
      </c>
      <c r="F3008" s="34">
        <v>1024</v>
      </c>
      <c r="G3008" s="34">
        <v>1084</v>
      </c>
      <c r="H3008" s="34">
        <v>1199</v>
      </c>
      <c r="I3008" s="34">
        <v>1139</v>
      </c>
      <c r="J3008" s="34">
        <v>1137</v>
      </c>
      <c r="K3008" s="34">
        <v>853</v>
      </c>
      <c r="L3008" s="34">
        <v>1157</v>
      </c>
      <c r="M3008" s="34">
        <v>840</v>
      </c>
    </row>
    <row r="3009" spans="1:13" x14ac:dyDescent="0.2">
      <c r="A3009" s="34" t="s">
        <v>103903</v>
      </c>
      <c r="B3009" s="34">
        <v>626</v>
      </c>
      <c r="C3009" s="34">
        <v>641</v>
      </c>
      <c r="D3009" s="34">
        <v>688</v>
      </c>
      <c r="E3009" s="34">
        <v>796</v>
      </c>
      <c r="F3009" s="34">
        <v>558</v>
      </c>
      <c r="G3009" s="34">
        <v>581</v>
      </c>
      <c r="H3009" s="34">
        <v>801</v>
      </c>
      <c r="I3009" s="34">
        <v>693</v>
      </c>
      <c r="J3009" s="34">
        <v>738</v>
      </c>
      <c r="K3009" s="34">
        <v>540</v>
      </c>
      <c r="L3009" s="34">
        <v>703</v>
      </c>
      <c r="M3009" s="34">
        <v>495</v>
      </c>
    </row>
    <row r="3010" spans="1:13" x14ac:dyDescent="0.2">
      <c r="A3010" s="34" t="s">
        <v>103904</v>
      </c>
      <c r="B3010" s="34">
        <v>949</v>
      </c>
      <c r="C3010" s="34">
        <v>808</v>
      </c>
      <c r="D3010" s="34">
        <v>913</v>
      </c>
      <c r="E3010" s="34">
        <v>858</v>
      </c>
      <c r="F3010" s="34">
        <v>885</v>
      </c>
      <c r="G3010" s="34">
        <v>722</v>
      </c>
      <c r="H3010" s="34">
        <v>1006</v>
      </c>
      <c r="I3010" s="34">
        <v>720</v>
      </c>
      <c r="J3010" s="34">
        <v>1041</v>
      </c>
      <c r="K3010" s="34">
        <v>727</v>
      </c>
      <c r="L3010" s="34">
        <v>850</v>
      </c>
      <c r="M3010" s="34">
        <v>602</v>
      </c>
    </row>
    <row r="3011" spans="1:13" x14ac:dyDescent="0.2">
      <c r="A3011" s="34" t="s">
        <v>103905</v>
      </c>
      <c r="B3011" s="34">
        <v>994</v>
      </c>
      <c r="C3011" s="34">
        <v>975</v>
      </c>
      <c r="D3011" s="34">
        <v>1030</v>
      </c>
      <c r="E3011" s="34">
        <v>1029</v>
      </c>
      <c r="F3011" s="34">
        <v>839</v>
      </c>
      <c r="G3011" s="34">
        <v>929</v>
      </c>
      <c r="H3011" s="34">
        <v>1106</v>
      </c>
      <c r="I3011" s="34">
        <v>1038</v>
      </c>
      <c r="J3011" s="34">
        <v>1007</v>
      </c>
      <c r="K3011" s="34">
        <v>869</v>
      </c>
      <c r="L3011" s="34">
        <v>986</v>
      </c>
      <c r="M3011" s="34">
        <v>795</v>
      </c>
    </row>
    <row r="3012" spans="1:13" x14ac:dyDescent="0.2">
      <c r="A3012" s="34" t="s">
        <v>103906</v>
      </c>
      <c r="B3012" s="34">
        <v>803</v>
      </c>
      <c r="C3012" s="34">
        <v>877</v>
      </c>
      <c r="D3012" s="34">
        <v>835</v>
      </c>
      <c r="E3012" s="34">
        <v>877</v>
      </c>
      <c r="F3012" s="34">
        <v>775</v>
      </c>
      <c r="G3012" s="34">
        <v>756</v>
      </c>
      <c r="H3012" s="34">
        <v>978</v>
      </c>
      <c r="I3012" s="34">
        <v>827</v>
      </c>
      <c r="J3012" s="34">
        <v>858</v>
      </c>
      <c r="K3012" s="34">
        <v>681</v>
      </c>
      <c r="L3012" s="34">
        <v>779</v>
      </c>
      <c r="M3012" s="34">
        <v>645</v>
      </c>
    </row>
    <row r="3013" spans="1:13" x14ac:dyDescent="0.2">
      <c r="A3013" s="34" t="s">
        <v>103907</v>
      </c>
      <c r="B3013" s="34">
        <v>1192</v>
      </c>
      <c r="C3013" s="34">
        <v>1200</v>
      </c>
      <c r="D3013" s="34">
        <v>1249</v>
      </c>
      <c r="E3013" s="34">
        <v>1340</v>
      </c>
      <c r="F3013" s="34">
        <v>1224</v>
      </c>
      <c r="G3013" s="34">
        <v>1188</v>
      </c>
      <c r="H3013" s="34">
        <v>1211</v>
      </c>
      <c r="I3013" s="34">
        <v>1160</v>
      </c>
      <c r="J3013" s="34">
        <v>1411</v>
      </c>
      <c r="K3013" s="34">
        <v>1025</v>
      </c>
      <c r="L3013" s="34">
        <v>1263</v>
      </c>
      <c r="M3013" s="34">
        <v>980</v>
      </c>
    </row>
    <row r="3014" spans="1:13" x14ac:dyDescent="0.2">
      <c r="A3014" s="34" t="s">
        <v>103908</v>
      </c>
      <c r="B3014" s="34">
        <v>1020</v>
      </c>
      <c r="C3014" s="34">
        <v>1150</v>
      </c>
      <c r="D3014" s="34">
        <v>1257</v>
      </c>
      <c r="E3014" s="34">
        <v>1256</v>
      </c>
      <c r="F3014" s="34">
        <v>1090</v>
      </c>
      <c r="G3014" s="34">
        <v>1075</v>
      </c>
      <c r="H3014" s="34">
        <v>1380</v>
      </c>
      <c r="I3014" s="34">
        <v>1108</v>
      </c>
      <c r="J3014" s="34">
        <v>1241</v>
      </c>
      <c r="K3014" s="34">
        <v>962</v>
      </c>
      <c r="L3014" s="34">
        <v>1141</v>
      </c>
      <c r="M3014" s="34">
        <v>934</v>
      </c>
    </row>
    <row r="3015" spans="1:13" x14ac:dyDescent="0.2">
      <c r="A3015" s="34" t="s">
        <v>103909</v>
      </c>
      <c r="B3015" s="34">
        <v>651</v>
      </c>
      <c r="C3015" s="34">
        <v>653</v>
      </c>
      <c r="D3015" s="34">
        <v>738</v>
      </c>
      <c r="E3015" s="34">
        <v>789</v>
      </c>
      <c r="F3015" s="34">
        <v>645</v>
      </c>
      <c r="G3015" s="34">
        <v>670</v>
      </c>
      <c r="H3015" s="34">
        <v>715</v>
      </c>
      <c r="I3015" s="34">
        <v>653</v>
      </c>
      <c r="J3015" s="34">
        <v>811</v>
      </c>
      <c r="K3015" s="34">
        <v>560</v>
      </c>
      <c r="L3015" s="34">
        <v>713</v>
      </c>
      <c r="M3015" s="34">
        <v>536</v>
      </c>
    </row>
    <row r="3016" spans="1:13" x14ac:dyDescent="0.2">
      <c r="A3016" s="34" t="s">
        <v>103910</v>
      </c>
      <c r="B3016" s="34">
        <v>943</v>
      </c>
      <c r="C3016" s="34">
        <v>1133</v>
      </c>
      <c r="D3016" s="34">
        <v>1050</v>
      </c>
      <c r="E3016" s="34">
        <v>1253</v>
      </c>
      <c r="F3016" s="34">
        <v>952</v>
      </c>
      <c r="G3016" s="34">
        <v>1048</v>
      </c>
      <c r="H3016" s="34">
        <v>1022</v>
      </c>
      <c r="I3016" s="34">
        <v>1107</v>
      </c>
      <c r="J3016" s="34">
        <v>1076</v>
      </c>
      <c r="K3016" s="34">
        <v>984</v>
      </c>
      <c r="L3016" s="34">
        <v>1128</v>
      </c>
      <c r="M3016" s="34">
        <v>851</v>
      </c>
    </row>
    <row r="3017" spans="1:13" x14ac:dyDescent="0.2">
      <c r="A3017" s="34" t="s">
        <v>103911</v>
      </c>
      <c r="B3017" s="34">
        <v>2208</v>
      </c>
      <c r="C3017" s="34">
        <v>2233</v>
      </c>
      <c r="D3017" s="34">
        <v>2373</v>
      </c>
      <c r="E3017" s="34">
        <v>2332</v>
      </c>
      <c r="F3017" s="34">
        <v>1995</v>
      </c>
      <c r="G3017" s="34">
        <v>2042</v>
      </c>
      <c r="H3017" s="34">
        <v>2493</v>
      </c>
      <c r="I3017" s="34">
        <v>2111</v>
      </c>
      <c r="J3017" s="34">
        <v>2449</v>
      </c>
      <c r="K3017" s="34">
        <v>1792</v>
      </c>
      <c r="L3017" s="34">
        <v>2296</v>
      </c>
      <c r="M3017" s="34">
        <v>1708</v>
      </c>
    </row>
    <row r="3018" spans="1:13" x14ac:dyDescent="0.2">
      <c r="A3018" s="34" t="s">
        <v>103912</v>
      </c>
      <c r="B3018" s="34">
        <v>1403</v>
      </c>
      <c r="C3018" s="34">
        <v>1443</v>
      </c>
      <c r="D3018" s="34">
        <v>1475</v>
      </c>
      <c r="E3018" s="34">
        <v>1627</v>
      </c>
      <c r="F3018" s="34">
        <v>1440</v>
      </c>
      <c r="G3018" s="34">
        <v>1378</v>
      </c>
      <c r="H3018" s="34">
        <v>1795</v>
      </c>
      <c r="I3018" s="34">
        <v>1469</v>
      </c>
      <c r="J3018" s="34">
        <v>1629</v>
      </c>
      <c r="K3018" s="34">
        <v>1280</v>
      </c>
      <c r="L3018" s="34">
        <v>1589</v>
      </c>
      <c r="M3018" s="34">
        <v>1150</v>
      </c>
    </row>
    <row r="3019" spans="1:13" x14ac:dyDescent="0.2">
      <c r="A3019" s="34" t="s">
        <v>103913</v>
      </c>
      <c r="B3019" s="34">
        <v>1507</v>
      </c>
      <c r="C3019" s="34">
        <v>1478</v>
      </c>
      <c r="D3019" s="34">
        <v>1784</v>
      </c>
      <c r="E3019" s="34">
        <v>1545</v>
      </c>
      <c r="F3019" s="34">
        <v>1522</v>
      </c>
      <c r="G3019" s="34">
        <v>1279</v>
      </c>
      <c r="H3019" s="34">
        <v>1770</v>
      </c>
      <c r="I3019" s="34">
        <v>1481</v>
      </c>
      <c r="J3019" s="34">
        <v>1642</v>
      </c>
      <c r="K3019" s="34">
        <v>1211</v>
      </c>
      <c r="L3019" s="34">
        <v>1696</v>
      </c>
      <c r="M3019" s="34">
        <v>1095</v>
      </c>
    </row>
    <row r="3020" spans="1:13" x14ac:dyDescent="0.2">
      <c r="A3020" s="34" t="s">
        <v>103914</v>
      </c>
      <c r="B3020" s="34">
        <v>996</v>
      </c>
      <c r="C3020" s="34">
        <v>1028</v>
      </c>
      <c r="D3020" s="34">
        <v>1208</v>
      </c>
      <c r="E3020" s="34">
        <v>1209</v>
      </c>
      <c r="F3020" s="34">
        <v>1182</v>
      </c>
      <c r="G3020" s="34">
        <v>1068</v>
      </c>
      <c r="H3020" s="34">
        <v>1216</v>
      </c>
      <c r="I3020" s="34">
        <v>1160</v>
      </c>
      <c r="J3020" s="34">
        <v>1333</v>
      </c>
      <c r="K3020" s="34">
        <v>898</v>
      </c>
      <c r="L3020" s="34">
        <v>1115</v>
      </c>
      <c r="M3020" s="34">
        <v>874</v>
      </c>
    </row>
    <row r="3021" spans="1:13" x14ac:dyDescent="0.2">
      <c r="A3021" s="34" t="s">
        <v>103915</v>
      </c>
      <c r="B3021" s="34">
        <v>1180</v>
      </c>
      <c r="C3021" s="34">
        <v>1234</v>
      </c>
      <c r="D3021" s="34">
        <v>1317</v>
      </c>
      <c r="E3021" s="34">
        <v>1204</v>
      </c>
      <c r="F3021" s="34">
        <v>1053</v>
      </c>
      <c r="G3021" s="34">
        <v>1162</v>
      </c>
      <c r="H3021" s="34">
        <v>1321</v>
      </c>
      <c r="I3021" s="34">
        <v>1253</v>
      </c>
      <c r="J3021" s="34">
        <v>1264</v>
      </c>
      <c r="K3021" s="34">
        <v>955</v>
      </c>
      <c r="L3021" s="34">
        <v>1261</v>
      </c>
      <c r="M3021" s="34">
        <v>914</v>
      </c>
    </row>
    <row r="3022" spans="1:13" x14ac:dyDescent="0.2">
      <c r="A3022" s="34" t="s">
        <v>103916</v>
      </c>
      <c r="B3022" s="34">
        <v>2238</v>
      </c>
      <c r="C3022" s="34">
        <v>2018</v>
      </c>
      <c r="D3022" s="34">
        <v>2533</v>
      </c>
      <c r="E3022" s="34">
        <v>2163</v>
      </c>
      <c r="F3022" s="34">
        <v>2188</v>
      </c>
      <c r="G3022" s="34">
        <v>1857</v>
      </c>
      <c r="H3022" s="34">
        <v>2600</v>
      </c>
      <c r="I3022" s="34">
        <v>2074</v>
      </c>
      <c r="J3022" s="34">
        <v>2408</v>
      </c>
      <c r="K3022" s="34">
        <v>1676</v>
      </c>
      <c r="L3022" s="34">
        <v>2383</v>
      </c>
      <c r="M3022" s="34">
        <v>1586</v>
      </c>
    </row>
    <row r="3023" spans="1:13" x14ac:dyDescent="0.2">
      <c r="A3023" s="34" t="s">
        <v>103917</v>
      </c>
      <c r="B3023" s="34">
        <v>966</v>
      </c>
      <c r="C3023" s="34">
        <v>996</v>
      </c>
      <c r="D3023" s="34">
        <v>1102</v>
      </c>
      <c r="E3023" s="34">
        <v>1152</v>
      </c>
      <c r="F3023" s="34">
        <v>941</v>
      </c>
      <c r="G3023" s="34">
        <v>1030</v>
      </c>
      <c r="H3023" s="34">
        <v>1075</v>
      </c>
      <c r="I3023" s="34">
        <v>1000</v>
      </c>
      <c r="J3023" s="34">
        <v>1012</v>
      </c>
      <c r="K3023" s="34">
        <v>888</v>
      </c>
      <c r="L3023" s="34">
        <v>883</v>
      </c>
      <c r="M3023" s="34">
        <v>798</v>
      </c>
    </row>
    <row r="3024" spans="1:13" x14ac:dyDescent="0.2">
      <c r="A3024" s="34" t="s">
        <v>103918</v>
      </c>
      <c r="B3024" s="34">
        <v>770</v>
      </c>
      <c r="C3024" s="34">
        <v>718</v>
      </c>
      <c r="D3024" s="34">
        <v>866</v>
      </c>
      <c r="E3024" s="34">
        <v>880</v>
      </c>
      <c r="F3024" s="34">
        <v>765</v>
      </c>
      <c r="G3024" s="34">
        <v>779</v>
      </c>
      <c r="H3024" s="34">
        <v>919</v>
      </c>
      <c r="I3024" s="34">
        <v>771</v>
      </c>
      <c r="J3024" s="34">
        <v>775</v>
      </c>
      <c r="K3024" s="34">
        <v>668</v>
      </c>
      <c r="L3024" s="34">
        <v>859</v>
      </c>
      <c r="M3024" s="34">
        <v>651</v>
      </c>
    </row>
    <row r="3025" spans="1:13" x14ac:dyDescent="0.2">
      <c r="A3025" s="34" t="s">
        <v>103919</v>
      </c>
      <c r="B3025" s="34">
        <v>630</v>
      </c>
      <c r="C3025" s="34">
        <v>740</v>
      </c>
      <c r="D3025" s="34">
        <v>848</v>
      </c>
      <c r="E3025" s="34">
        <v>888</v>
      </c>
      <c r="F3025" s="34">
        <v>713</v>
      </c>
      <c r="G3025" s="34">
        <v>735</v>
      </c>
      <c r="H3025" s="34">
        <v>929</v>
      </c>
      <c r="I3025" s="34">
        <v>727</v>
      </c>
      <c r="J3025" s="34">
        <v>851</v>
      </c>
      <c r="K3025" s="34">
        <v>674</v>
      </c>
      <c r="L3025" s="34">
        <v>667</v>
      </c>
      <c r="M3025" s="34">
        <v>642</v>
      </c>
    </row>
    <row r="3026" spans="1:13" x14ac:dyDescent="0.2">
      <c r="A3026" s="34" t="s">
        <v>103920</v>
      </c>
      <c r="B3026" s="34">
        <v>858</v>
      </c>
      <c r="C3026" s="34">
        <v>847</v>
      </c>
      <c r="D3026" s="34">
        <v>899</v>
      </c>
      <c r="E3026" s="34">
        <v>870</v>
      </c>
      <c r="F3026" s="34">
        <v>717</v>
      </c>
      <c r="G3026" s="34">
        <v>746</v>
      </c>
      <c r="H3026" s="34">
        <v>877</v>
      </c>
      <c r="I3026" s="34">
        <v>816</v>
      </c>
      <c r="J3026" s="34">
        <v>789</v>
      </c>
      <c r="K3026" s="34">
        <v>695</v>
      </c>
      <c r="L3026" s="34">
        <v>801</v>
      </c>
      <c r="M3026" s="34">
        <v>660</v>
      </c>
    </row>
    <row r="3027" spans="1:13" x14ac:dyDescent="0.2">
      <c r="A3027" s="34" t="s">
        <v>103921</v>
      </c>
      <c r="B3027" s="34">
        <v>795</v>
      </c>
      <c r="C3027" s="34">
        <v>865</v>
      </c>
      <c r="D3027" s="34">
        <v>1002</v>
      </c>
      <c r="E3027" s="34">
        <v>942</v>
      </c>
      <c r="F3027" s="34">
        <v>856</v>
      </c>
      <c r="G3027" s="34">
        <v>776</v>
      </c>
      <c r="H3027" s="34">
        <v>960</v>
      </c>
      <c r="I3027" s="34">
        <v>815</v>
      </c>
      <c r="J3027" s="34">
        <v>1090</v>
      </c>
      <c r="K3027" s="34">
        <v>715</v>
      </c>
      <c r="L3027" s="34">
        <v>849</v>
      </c>
      <c r="M3027" s="34">
        <v>667</v>
      </c>
    </row>
    <row r="3028" spans="1:13" x14ac:dyDescent="0.2">
      <c r="A3028" s="34" t="s">
        <v>103922</v>
      </c>
      <c r="B3028" s="34">
        <v>1293</v>
      </c>
      <c r="C3028" s="34">
        <v>1354</v>
      </c>
      <c r="D3028" s="34">
        <v>1454</v>
      </c>
      <c r="E3028" s="34">
        <v>1450</v>
      </c>
      <c r="F3028" s="34">
        <v>1198</v>
      </c>
      <c r="G3028" s="34">
        <v>1359</v>
      </c>
      <c r="H3028" s="34">
        <v>1523</v>
      </c>
      <c r="I3028" s="34">
        <v>1377</v>
      </c>
      <c r="J3028" s="34">
        <v>1424</v>
      </c>
      <c r="K3028" s="34">
        <v>1029</v>
      </c>
      <c r="L3028" s="34">
        <v>1341</v>
      </c>
      <c r="M3028" s="34">
        <v>1058</v>
      </c>
    </row>
    <row r="3029" spans="1:13" x14ac:dyDescent="0.2">
      <c r="A3029" s="34" t="s">
        <v>103923</v>
      </c>
      <c r="B3029" s="34">
        <v>948</v>
      </c>
      <c r="C3029" s="34">
        <v>1090</v>
      </c>
      <c r="D3029" s="34">
        <v>1183</v>
      </c>
      <c r="E3029" s="34">
        <v>1119</v>
      </c>
      <c r="F3029" s="34">
        <v>990</v>
      </c>
      <c r="G3029" s="34">
        <v>996</v>
      </c>
      <c r="H3029" s="34">
        <v>1268</v>
      </c>
      <c r="I3029" s="34">
        <v>1124</v>
      </c>
      <c r="J3029" s="34">
        <v>1214</v>
      </c>
      <c r="K3029" s="34">
        <v>953</v>
      </c>
      <c r="L3029" s="34">
        <v>1178</v>
      </c>
      <c r="M3029" s="34">
        <v>759</v>
      </c>
    </row>
    <row r="3030" spans="1:13" x14ac:dyDescent="0.2">
      <c r="A3030" s="34" t="s">
        <v>103924</v>
      </c>
      <c r="B3030" s="34">
        <v>677</v>
      </c>
      <c r="C3030" s="34">
        <v>672</v>
      </c>
      <c r="D3030" s="34">
        <v>707</v>
      </c>
      <c r="E3030" s="34">
        <v>649</v>
      </c>
      <c r="F3030" s="34">
        <v>656</v>
      </c>
      <c r="G3030" s="34">
        <v>601</v>
      </c>
      <c r="H3030" s="34">
        <v>753</v>
      </c>
      <c r="I3030" s="34">
        <v>723</v>
      </c>
      <c r="J3030" s="34">
        <v>756</v>
      </c>
      <c r="K3030" s="34">
        <v>549</v>
      </c>
      <c r="L3030" s="34">
        <v>644</v>
      </c>
      <c r="M3030" s="34">
        <v>455</v>
      </c>
    </row>
    <row r="3031" spans="1:13" x14ac:dyDescent="0.2">
      <c r="A3031" s="34" t="s">
        <v>103925</v>
      </c>
      <c r="B3031" s="34">
        <v>954</v>
      </c>
      <c r="C3031" s="34">
        <v>903</v>
      </c>
      <c r="D3031" s="34">
        <v>961</v>
      </c>
      <c r="E3031" s="34">
        <v>971</v>
      </c>
      <c r="F3031" s="34">
        <v>883</v>
      </c>
      <c r="G3031" s="34">
        <v>814</v>
      </c>
      <c r="H3031" s="34">
        <v>978</v>
      </c>
      <c r="I3031" s="34">
        <v>920</v>
      </c>
      <c r="J3031" s="34">
        <v>998</v>
      </c>
      <c r="K3031" s="34">
        <v>668</v>
      </c>
      <c r="L3031" s="34">
        <v>933</v>
      </c>
      <c r="M3031" s="34">
        <v>740</v>
      </c>
    </row>
    <row r="3032" spans="1:13" x14ac:dyDescent="0.2">
      <c r="A3032" s="34" t="s">
        <v>103926</v>
      </c>
      <c r="B3032" s="34">
        <v>1041</v>
      </c>
      <c r="C3032" s="34">
        <v>936</v>
      </c>
      <c r="D3032" s="34">
        <v>1047</v>
      </c>
      <c r="E3032" s="34">
        <v>1051</v>
      </c>
      <c r="F3032" s="34">
        <v>880</v>
      </c>
      <c r="G3032" s="34">
        <v>919</v>
      </c>
      <c r="H3032" s="34">
        <v>1109</v>
      </c>
      <c r="I3032" s="34">
        <v>998</v>
      </c>
      <c r="J3032" s="34">
        <v>1056</v>
      </c>
      <c r="K3032" s="34">
        <v>753</v>
      </c>
      <c r="L3032" s="34">
        <v>1061</v>
      </c>
      <c r="M3032" s="34">
        <v>794</v>
      </c>
    </row>
    <row r="3033" spans="1:13" x14ac:dyDescent="0.2">
      <c r="A3033" s="34" t="s">
        <v>103927</v>
      </c>
      <c r="B3033" s="34">
        <v>621</v>
      </c>
      <c r="C3033" s="34">
        <v>751</v>
      </c>
      <c r="D3033" s="34">
        <v>756</v>
      </c>
      <c r="E3033" s="34">
        <v>682</v>
      </c>
      <c r="F3033" s="34">
        <v>571</v>
      </c>
      <c r="G3033" s="34">
        <v>575</v>
      </c>
      <c r="H3033" s="34">
        <v>742</v>
      </c>
      <c r="I3033" s="34">
        <v>626</v>
      </c>
      <c r="J3033" s="34">
        <v>737</v>
      </c>
      <c r="K3033" s="34">
        <v>588</v>
      </c>
      <c r="L3033" s="34">
        <v>645</v>
      </c>
      <c r="M3033" s="34">
        <v>536</v>
      </c>
    </row>
    <row r="3034" spans="1:13" x14ac:dyDescent="0.2">
      <c r="A3034" s="34" t="s">
        <v>103928</v>
      </c>
      <c r="B3034" s="34">
        <v>1468</v>
      </c>
      <c r="C3034" s="34">
        <v>1361</v>
      </c>
      <c r="D3034" s="34">
        <v>1708</v>
      </c>
      <c r="E3034" s="34">
        <v>1644</v>
      </c>
      <c r="F3034" s="34">
        <v>1524</v>
      </c>
      <c r="G3034" s="34">
        <v>1475</v>
      </c>
      <c r="H3034" s="34">
        <v>1795</v>
      </c>
      <c r="I3034" s="34">
        <v>1426</v>
      </c>
      <c r="J3034" s="34">
        <v>1648</v>
      </c>
      <c r="K3034" s="34">
        <v>1311</v>
      </c>
      <c r="L3034" s="34">
        <v>1592</v>
      </c>
      <c r="M3034" s="34">
        <v>1143</v>
      </c>
    </row>
    <row r="3035" spans="1:13" x14ac:dyDescent="0.2">
      <c r="A3035" s="34" t="s">
        <v>103929</v>
      </c>
      <c r="B3035" s="34">
        <v>822</v>
      </c>
      <c r="C3035" s="34">
        <v>858</v>
      </c>
      <c r="D3035" s="34">
        <v>853</v>
      </c>
      <c r="E3035" s="34">
        <v>889</v>
      </c>
      <c r="F3035" s="34">
        <v>756</v>
      </c>
      <c r="G3035" s="34">
        <v>845</v>
      </c>
      <c r="H3035" s="34">
        <v>1012</v>
      </c>
      <c r="I3035" s="34">
        <v>869</v>
      </c>
      <c r="J3035" s="34">
        <v>947</v>
      </c>
      <c r="K3035" s="34">
        <v>697</v>
      </c>
      <c r="L3035" s="34">
        <v>844</v>
      </c>
      <c r="M3035" s="34">
        <v>705</v>
      </c>
    </row>
    <row r="3036" spans="1:13" x14ac:dyDescent="0.2">
      <c r="A3036" s="34" t="s">
        <v>103930</v>
      </c>
      <c r="B3036" s="34">
        <v>930</v>
      </c>
      <c r="C3036" s="34">
        <v>1012</v>
      </c>
      <c r="D3036" s="34">
        <v>920</v>
      </c>
      <c r="E3036" s="34">
        <v>983</v>
      </c>
      <c r="F3036" s="34">
        <v>906</v>
      </c>
      <c r="G3036" s="34">
        <v>884</v>
      </c>
      <c r="H3036" s="34">
        <v>940</v>
      </c>
      <c r="I3036" s="34">
        <v>938</v>
      </c>
      <c r="J3036" s="34">
        <v>931</v>
      </c>
      <c r="K3036" s="34">
        <v>723</v>
      </c>
      <c r="L3036" s="34">
        <v>932</v>
      </c>
      <c r="M3036" s="34">
        <v>736</v>
      </c>
    </row>
    <row r="3037" spans="1:13" x14ac:dyDescent="0.2">
      <c r="A3037" s="34" t="s">
        <v>103931</v>
      </c>
      <c r="B3037" s="34">
        <v>894</v>
      </c>
      <c r="C3037" s="34">
        <v>887</v>
      </c>
      <c r="D3037" s="34">
        <v>907</v>
      </c>
      <c r="E3037" s="34">
        <v>928</v>
      </c>
      <c r="F3037" s="34">
        <v>724</v>
      </c>
      <c r="G3037" s="34">
        <v>813</v>
      </c>
      <c r="H3037" s="34">
        <v>927</v>
      </c>
      <c r="I3037" s="34">
        <v>830</v>
      </c>
      <c r="J3037" s="34">
        <v>828</v>
      </c>
      <c r="K3037" s="34">
        <v>695</v>
      </c>
      <c r="L3037" s="34">
        <v>886</v>
      </c>
      <c r="M3037" s="34">
        <v>601</v>
      </c>
    </row>
    <row r="3038" spans="1:13" x14ac:dyDescent="0.2">
      <c r="A3038" s="34" t="s">
        <v>103932</v>
      </c>
      <c r="B3038" s="34">
        <v>835</v>
      </c>
      <c r="C3038" s="34">
        <v>607</v>
      </c>
      <c r="D3038" s="34">
        <v>857</v>
      </c>
      <c r="E3038" s="34">
        <v>729</v>
      </c>
      <c r="F3038" s="34">
        <v>762</v>
      </c>
      <c r="G3038" s="34">
        <v>615</v>
      </c>
      <c r="H3038" s="34">
        <v>828</v>
      </c>
      <c r="I3038" s="34">
        <v>708</v>
      </c>
      <c r="J3038" s="34">
        <v>808</v>
      </c>
      <c r="K3038" s="34">
        <v>584</v>
      </c>
      <c r="L3038" s="34">
        <v>690</v>
      </c>
      <c r="M3038" s="34">
        <v>547</v>
      </c>
    </row>
    <row r="3039" spans="1:13" x14ac:dyDescent="0.2">
      <c r="A3039" s="34" t="s">
        <v>103933</v>
      </c>
      <c r="B3039" s="34">
        <v>857</v>
      </c>
      <c r="C3039" s="34">
        <v>802</v>
      </c>
      <c r="D3039" s="34">
        <v>923</v>
      </c>
      <c r="E3039" s="34">
        <v>856</v>
      </c>
      <c r="F3039" s="34">
        <v>815</v>
      </c>
      <c r="G3039" s="34">
        <v>827</v>
      </c>
      <c r="H3039" s="34">
        <v>830</v>
      </c>
      <c r="I3039" s="34">
        <v>806</v>
      </c>
      <c r="J3039" s="34">
        <v>856</v>
      </c>
      <c r="K3039" s="34">
        <v>696</v>
      </c>
      <c r="L3039" s="34">
        <v>801</v>
      </c>
      <c r="M3039" s="34">
        <v>584</v>
      </c>
    </row>
    <row r="3040" spans="1:13" x14ac:dyDescent="0.2">
      <c r="A3040" s="34" t="s">
        <v>103934</v>
      </c>
      <c r="B3040" s="34">
        <v>798</v>
      </c>
      <c r="C3040" s="34">
        <v>891</v>
      </c>
      <c r="D3040" s="34">
        <v>799</v>
      </c>
      <c r="E3040" s="34">
        <v>884</v>
      </c>
      <c r="F3040" s="34">
        <v>666</v>
      </c>
      <c r="G3040" s="34">
        <v>729</v>
      </c>
      <c r="H3040" s="34">
        <v>843</v>
      </c>
      <c r="I3040" s="34">
        <v>770</v>
      </c>
      <c r="J3040" s="34">
        <v>785</v>
      </c>
      <c r="K3040" s="34">
        <v>639</v>
      </c>
      <c r="L3040" s="34">
        <v>706</v>
      </c>
      <c r="M3040" s="34">
        <v>611</v>
      </c>
    </row>
    <row r="3041" spans="1:13" x14ac:dyDescent="0.2">
      <c r="A3041" s="34" t="s">
        <v>103935</v>
      </c>
      <c r="B3041" s="34">
        <v>959</v>
      </c>
      <c r="C3041" s="34">
        <v>1030</v>
      </c>
      <c r="D3041" s="34">
        <v>1088</v>
      </c>
      <c r="E3041" s="34">
        <v>1111</v>
      </c>
      <c r="F3041" s="34">
        <v>991</v>
      </c>
      <c r="G3041" s="34">
        <v>959</v>
      </c>
      <c r="H3041" s="34">
        <v>1201</v>
      </c>
      <c r="I3041" s="34">
        <v>987</v>
      </c>
      <c r="J3041" s="34">
        <v>1190</v>
      </c>
      <c r="K3041" s="34">
        <v>894</v>
      </c>
      <c r="L3041" s="34">
        <v>1097</v>
      </c>
      <c r="M3041" s="34">
        <v>867</v>
      </c>
    </row>
    <row r="3042" spans="1:13" x14ac:dyDescent="0.2">
      <c r="A3042" s="34" t="s">
        <v>103936</v>
      </c>
      <c r="B3042" s="34">
        <v>969</v>
      </c>
      <c r="C3042" s="34">
        <v>889</v>
      </c>
      <c r="D3042" s="34">
        <v>966</v>
      </c>
      <c r="E3042" s="34">
        <v>898</v>
      </c>
      <c r="F3042" s="34">
        <v>910</v>
      </c>
      <c r="G3042" s="34">
        <v>811</v>
      </c>
      <c r="H3042" s="34">
        <v>1049</v>
      </c>
      <c r="I3042" s="34">
        <v>905</v>
      </c>
      <c r="J3042" s="34">
        <v>988</v>
      </c>
      <c r="K3042" s="34">
        <v>658</v>
      </c>
      <c r="L3042" s="34">
        <v>883</v>
      </c>
      <c r="M3042" s="34">
        <v>626</v>
      </c>
    </row>
    <row r="3043" spans="1:13" x14ac:dyDescent="0.2">
      <c r="A3043" s="34" t="s">
        <v>103937</v>
      </c>
      <c r="B3043" s="34">
        <v>875</v>
      </c>
      <c r="C3043" s="34">
        <v>879</v>
      </c>
      <c r="D3043" s="34">
        <v>889</v>
      </c>
      <c r="E3043" s="34">
        <v>984</v>
      </c>
      <c r="F3043" s="34">
        <v>832</v>
      </c>
      <c r="G3043" s="34">
        <v>762</v>
      </c>
      <c r="H3043" s="34">
        <v>988</v>
      </c>
      <c r="I3043" s="34">
        <v>897</v>
      </c>
      <c r="J3043" s="34">
        <v>978</v>
      </c>
      <c r="K3043" s="34">
        <v>758</v>
      </c>
      <c r="L3043" s="34">
        <v>922</v>
      </c>
      <c r="M3043" s="34">
        <v>711</v>
      </c>
    </row>
    <row r="3044" spans="1:13" x14ac:dyDescent="0.2">
      <c r="A3044" s="34" t="s">
        <v>103938</v>
      </c>
      <c r="B3044" s="34">
        <v>870</v>
      </c>
      <c r="C3044" s="34">
        <v>851</v>
      </c>
      <c r="D3044" s="34">
        <v>815</v>
      </c>
      <c r="E3044" s="34">
        <v>927</v>
      </c>
      <c r="F3044" s="34">
        <v>775</v>
      </c>
      <c r="G3044" s="34">
        <v>808</v>
      </c>
      <c r="H3044" s="34">
        <v>919</v>
      </c>
      <c r="I3044" s="34">
        <v>862</v>
      </c>
      <c r="J3044" s="34">
        <v>875</v>
      </c>
      <c r="K3044" s="34">
        <v>678</v>
      </c>
      <c r="L3044" s="34">
        <v>827</v>
      </c>
      <c r="M3044" s="34">
        <v>660</v>
      </c>
    </row>
    <row r="3045" spans="1:13" x14ac:dyDescent="0.2">
      <c r="A3045" s="34" t="s">
        <v>103939</v>
      </c>
      <c r="B3045" s="34">
        <v>1110</v>
      </c>
      <c r="C3045" s="34">
        <v>1101</v>
      </c>
      <c r="D3045" s="34">
        <v>1298</v>
      </c>
      <c r="E3045" s="34">
        <v>1175</v>
      </c>
      <c r="F3045" s="34">
        <v>1187</v>
      </c>
      <c r="G3045" s="34">
        <v>1068</v>
      </c>
      <c r="H3045" s="34">
        <v>1350</v>
      </c>
      <c r="I3045" s="34">
        <v>1136</v>
      </c>
      <c r="J3045" s="34">
        <v>1317</v>
      </c>
      <c r="K3045" s="34">
        <v>945</v>
      </c>
      <c r="L3045" s="34">
        <v>1267</v>
      </c>
      <c r="M3045" s="34">
        <v>960</v>
      </c>
    </row>
    <row r="3046" spans="1:13" x14ac:dyDescent="0.2">
      <c r="A3046" s="34" t="s">
        <v>103940</v>
      </c>
      <c r="B3046" s="34">
        <v>892</v>
      </c>
      <c r="C3046" s="34">
        <v>986</v>
      </c>
      <c r="D3046" s="34">
        <v>1152</v>
      </c>
      <c r="E3046" s="34">
        <v>1074</v>
      </c>
      <c r="F3046" s="34">
        <v>859</v>
      </c>
      <c r="G3046" s="34">
        <v>945</v>
      </c>
      <c r="H3046" s="34">
        <v>1080</v>
      </c>
      <c r="I3046" s="34">
        <v>937</v>
      </c>
      <c r="J3046" s="34">
        <v>1083</v>
      </c>
      <c r="K3046" s="34">
        <v>849</v>
      </c>
      <c r="L3046" s="34">
        <v>931</v>
      </c>
      <c r="M3046" s="34">
        <v>751</v>
      </c>
    </row>
    <row r="3047" spans="1:13" x14ac:dyDescent="0.2">
      <c r="A3047" s="34" t="s">
        <v>103941</v>
      </c>
      <c r="B3047" s="34">
        <v>586</v>
      </c>
      <c r="C3047" s="34">
        <v>495</v>
      </c>
      <c r="D3047" s="34">
        <v>598</v>
      </c>
      <c r="E3047" s="34">
        <v>651</v>
      </c>
      <c r="F3047" s="34">
        <v>661</v>
      </c>
      <c r="G3047" s="34">
        <v>555</v>
      </c>
      <c r="H3047" s="34">
        <v>608</v>
      </c>
      <c r="I3047" s="34">
        <v>583</v>
      </c>
      <c r="J3047" s="34">
        <v>637</v>
      </c>
      <c r="K3047" s="34">
        <v>468</v>
      </c>
      <c r="L3047" s="34">
        <v>598</v>
      </c>
      <c r="M3047" s="34">
        <v>462</v>
      </c>
    </row>
    <row r="3048" spans="1:13" x14ac:dyDescent="0.2">
      <c r="A3048" s="34" t="s">
        <v>103942</v>
      </c>
      <c r="B3048" s="34">
        <v>778</v>
      </c>
      <c r="C3048" s="34">
        <v>815</v>
      </c>
      <c r="D3048" s="34">
        <v>757</v>
      </c>
      <c r="E3048" s="34">
        <v>997</v>
      </c>
      <c r="F3048" s="34">
        <v>771</v>
      </c>
      <c r="G3048" s="34">
        <v>785</v>
      </c>
      <c r="H3048" s="34">
        <v>866</v>
      </c>
      <c r="I3048" s="34">
        <v>759</v>
      </c>
      <c r="J3048" s="34">
        <v>770</v>
      </c>
      <c r="K3048" s="34">
        <v>649</v>
      </c>
      <c r="L3048" s="34">
        <v>790</v>
      </c>
      <c r="M3048" s="34">
        <v>594</v>
      </c>
    </row>
    <row r="3049" spans="1:13" x14ac:dyDescent="0.2">
      <c r="A3049" s="34" t="s">
        <v>103943</v>
      </c>
      <c r="B3049" s="34">
        <v>844</v>
      </c>
      <c r="C3049" s="34">
        <v>1008</v>
      </c>
      <c r="D3049" s="34">
        <v>1063</v>
      </c>
      <c r="E3049" s="34">
        <v>1064</v>
      </c>
      <c r="F3049" s="34">
        <v>944</v>
      </c>
      <c r="G3049" s="34">
        <v>927</v>
      </c>
      <c r="H3049" s="34">
        <v>1230</v>
      </c>
      <c r="I3049" s="34">
        <v>1044</v>
      </c>
      <c r="J3049" s="34">
        <v>1169</v>
      </c>
      <c r="K3049" s="34">
        <v>840</v>
      </c>
      <c r="L3049" s="34">
        <v>1005</v>
      </c>
      <c r="M3049" s="34">
        <v>738</v>
      </c>
    </row>
    <row r="3050" spans="1:13" x14ac:dyDescent="0.2">
      <c r="A3050" s="34" t="s">
        <v>103944</v>
      </c>
      <c r="B3050" s="34">
        <v>699</v>
      </c>
      <c r="C3050" s="34">
        <v>830</v>
      </c>
      <c r="D3050" s="34">
        <v>903</v>
      </c>
      <c r="E3050" s="34">
        <v>855</v>
      </c>
      <c r="F3050" s="34">
        <v>692</v>
      </c>
      <c r="G3050" s="34">
        <v>726</v>
      </c>
      <c r="H3050" s="34">
        <v>858</v>
      </c>
      <c r="I3050" s="34">
        <v>740</v>
      </c>
      <c r="J3050" s="34">
        <v>834</v>
      </c>
      <c r="K3050" s="34">
        <v>650</v>
      </c>
      <c r="L3050" s="34">
        <v>839</v>
      </c>
      <c r="M3050" s="34">
        <v>605</v>
      </c>
    </row>
    <row r="3051" spans="1:13" x14ac:dyDescent="0.2">
      <c r="A3051" s="34" t="s">
        <v>103945</v>
      </c>
      <c r="B3051" s="34">
        <v>614</v>
      </c>
      <c r="C3051" s="34">
        <v>627</v>
      </c>
      <c r="D3051" s="34">
        <v>680</v>
      </c>
      <c r="E3051" s="34">
        <v>687</v>
      </c>
      <c r="F3051" s="34">
        <v>627</v>
      </c>
      <c r="G3051" s="34">
        <v>680</v>
      </c>
      <c r="H3051" s="34">
        <v>757</v>
      </c>
      <c r="I3051" s="34">
        <v>673</v>
      </c>
      <c r="J3051" s="34">
        <v>727</v>
      </c>
      <c r="K3051" s="34">
        <v>534</v>
      </c>
      <c r="L3051" s="34">
        <v>694</v>
      </c>
      <c r="M3051" s="34">
        <v>524</v>
      </c>
    </row>
    <row r="3052" spans="1:13" x14ac:dyDescent="0.2">
      <c r="A3052" s="34" t="s">
        <v>103946</v>
      </c>
      <c r="B3052" s="34">
        <v>760</v>
      </c>
      <c r="C3052" s="34">
        <v>818</v>
      </c>
      <c r="D3052" s="34">
        <v>835</v>
      </c>
      <c r="E3052" s="34">
        <v>869</v>
      </c>
      <c r="F3052" s="34">
        <v>668</v>
      </c>
      <c r="G3052" s="34">
        <v>874</v>
      </c>
      <c r="H3052" s="34">
        <v>802</v>
      </c>
      <c r="I3052" s="34">
        <v>839</v>
      </c>
      <c r="J3052" s="34">
        <v>814</v>
      </c>
      <c r="K3052" s="34">
        <v>675</v>
      </c>
      <c r="L3052" s="34">
        <v>735</v>
      </c>
      <c r="M3052" s="34">
        <v>675</v>
      </c>
    </row>
    <row r="3053" spans="1:13" x14ac:dyDescent="0.2">
      <c r="A3053" s="34" t="s">
        <v>103947</v>
      </c>
      <c r="B3053" s="34">
        <v>666</v>
      </c>
      <c r="C3053" s="34">
        <v>735</v>
      </c>
      <c r="D3053" s="34">
        <v>799</v>
      </c>
      <c r="E3053" s="34">
        <v>677</v>
      </c>
      <c r="F3053" s="34">
        <v>641</v>
      </c>
      <c r="G3053" s="34">
        <v>643</v>
      </c>
      <c r="H3053" s="34">
        <v>812</v>
      </c>
      <c r="I3053" s="34">
        <v>710</v>
      </c>
      <c r="J3053" s="34">
        <v>767</v>
      </c>
      <c r="K3053" s="34">
        <v>520</v>
      </c>
      <c r="L3053" s="34">
        <v>676</v>
      </c>
      <c r="M3053" s="34">
        <v>547</v>
      </c>
    </row>
    <row r="3054" spans="1:13" x14ac:dyDescent="0.2">
      <c r="A3054" s="34" t="s">
        <v>103948</v>
      </c>
      <c r="B3054" s="34">
        <v>857</v>
      </c>
      <c r="C3054" s="34">
        <v>828</v>
      </c>
      <c r="D3054" s="34">
        <v>1042</v>
      </c>
      <c r="E3054" s="34">
        <v>972</v>
      </c>
      <c r="F3054" s="34">
        <v>873</v>
      </c>
      <c r="G3054" s="34">
        <v>942</v>
      </c>
      <c r="H3054" s="34">
        <v>1079</v>
      </c>
      <c r="I3054" s="34">
        <v>881</v>
      </c>
      <c r="J3054" s="34">
        <v>1193</v>
      </c>
      <c r="K3054" s="34">
        <v>775</v>
      </c>
      <c r="L3054" s="34">
        <v>1133</v>
      </c>
      <c r="M3054" s="34">
        <v>695</v>
      </c>
    </row>
    <row r="3055" spans="1:13" x14ac:dyDescent="0.2">
      <c r="A3055" s="34" t="s">
        <v>103949</v>
      </c>
      <c r="B3055" s="34">
        <v>728</v>
      </c>
      <c r="C3055" s="34">
        <v>749</v>
      </c>
      <c r="D3055" s="34">
        <v>793</v>
      </c>
      <c r="E3055" s="34">
        <v>847</v>
      </c>
      <c r="F3055" s="34">
        <v>553</v>
      </c>
      <c r="G3055" s="34">
        <v>770</v>
      </c>
      <c r="H3055" s="34">
        <v>865</v>
      </c>
      <c r="I3055" s="34">
        <v>706</v>
      </c>
      <c r="J3055" s="34">
        <v>857</v>
      </c>
      <c r="K3055" s="34">
        <v>603</v>
      </c>
      <c r="L3055" s="34">
        <v>523</v>
      </c>
      <c r="M3055" s="34">
        <v>666</v>
      </c>
    </row>
    <row r="3056" spans="1:13" x14ac:dyDescent="0.2">
      <c r="A3056" s="34" t="s">
        <v>103950</v>
      </c>
      <c r="B3056" s="34">
        <v>1136</v>
      </c>
      <c r="C3056" s="34">
        <v>1133</v>
      </c>
      <c r="D3056" s="34">
        <v>1343</v>
      </c>
      <c r="E3056" s="34">
        <v>1400</v>
      </c>
      <c r="F3056" s="34">
        <v>1179</v>
      </c>
      <c r="G3056" s="34">
        <v>1020</v>
      </c>
      <c r="H3056" s="34">
        <v>1412</v>
      </c>
      <c r="I3056" s="34">
        <v>1038</v>
      </c>
      <c r="J3056" s="34">
        <v>1292</v>
      </c>
      <c r="K3056" s="34">
        <v>933</v>
      </c>
      <c r="L3056" s="34">
        <v>1093</v>
      </c>
      <c r="M3056" s="34">
        <v>806</v>
      </c>
    </row>
    <row r="3057" spans="1:13" x14ac:dyDescent="0.2">
      <c r="A3057" s="34" t="s">
        <v>103951</v>
      </c>
      <c r="B3057" s="34">
        <v>450</v>
      </c>
      <c r="C3057" s="34">
        <v>538</v>
      </c>
      <c r="D3057" s="34">
        <v>190</v>
      </c>
      <c r="E3057" s="34">
        <v>718</v>
      </c>
      <c r="F3057" s="34">
        <v>392</v>
      </c>
      <c r="G3057" s="34">
        <v>527</v>
      </c>
      <c r="H3057" s="34">
        <v>546</v>
      </c>
      <c r="I3057" s="34">
        <v>542</v>
      </c>
      <c r="J3057" s="34">
        <v>469</v>
      </c>
      <c r="K3057" s="34">
        <v>405</v>
      </c>
      <c r="L3057" s="34">
        <v>194</v>
      </c>
      <c r="M3057" s="34">
        <v>493</v>
      </c>
    </row>
    <row r="3058" spans="1:13" x14ac:dyDescent="0.2">
      <c r="A3058" s="34" t="s">
        <v>103952</v>
      </c>
      <c r="B3058" s="34">
        <v>501</v>
      </c>
      <c r="C3058" s="34">
        <v>453</v>
      </c>
      <c r="D3058" s="34">
        <v>431</v>
      </c>
      <c r="E3058" s="34">
        <v>488</v>
      </c>
      <c r="F3058" s="34">
        <v>441</v>
      </c>
      <c r="G3058" s="34">
        <v>495</v>
      </c>
      <c r="H3058" s="34">
        <v>496</v>
      </c>
      <c r="I3058" s="34">
        <v>470</v>
      </c>
      <c r="J3058" s="34">
        <v>465</v>
      </c>
      <c r="K3058" s="34">
        <v>423</v>
      </c>
      <c r="L3058" s="34">
        <v>386</v>
      </c>
      <c r="M3058" s="34">
        <v>344</v>
      </c>
    </row>
    <row r="3059" spans="1:13" x14ac:dyDescent="0.2">
      <c r="A3059" s="34" t="s">
        <v>103953</v>
      </c>
      <c r="B3059" s="34">
        <v>775</v>
      </c>
      <c r="C3059" s="34">
        <v>929</v>
      </c>
      <c r="D3059" s="34">
        <v>766</v>
      </c>
      <c r="E3059" s="34">
        <v>880</v>
      </c>
      <c r="F3059" s="34">
        <v>742</v>
      </c>
      <c r="G3059" s="34">
        <v>863</v>
      </c>
      <c r="H3059" s="34">
        <v>874</v>
      </c>
      <c r="I3059" s="34">
        <v>884</v>
      </c>
      <c r="J3059" s="34">
        <v>814</v>
      </c>
      <c r="K3059" s="34">
        <v>694</v>
      </c>
      <c r="L3059" s="34">
        <v>798</v>
      </c>
      <c r="M3059" s="34">
        <v>685</v>
      </c>
    </row>
    <row r="3060" spans="1:13" x14ac:dyDescent="0.2">
      <c r="A3060" s="34" t="s">
        <v>103954</v>
      </c>
      <c r="B3060" s="34">
        <v>700</v>
      </c>
      <c r="C3060" s="34">
        <v>802</v>
      </c>
      <c r="D3060" s="34">
        <v>721</v>
      </c>
      <c r="E3060" s="34">
        <v>808</v>
      </c>
      <c r="F3060" s="34">
        <v>568</v>
      </c>
      <c r="G3060" s="34">
        <v>796</v>
      </c>
      <c r="H3060" s="34">
        <v>701</v>
      </c>
      <c r="I3060" s="34">
        <v>778</v>
      </c>
      <c r="J3060" s="34">
        <v>679</v>
      </c>
      <c r="K3060" s="34">
        <v>619</v>
      </c>
      <c r="L3060" s="34">
        <v>761</v>
      </c>
      <c r="M3060" s="34">
        <v>578</v>
      </c>
    </row>
    <row r="3061" spans="1:13" x14ac:dyDescent="0.2">
      <c r="A3061" s="34" t="s">
        <v>103955</v>
      </c>
      <c r="B3061" s="34">
        <v>722</v>
      </c>
      <c r="C3061" s="34">
        <v>804</v>
      </c>
      <c r="D3061" s="34">
        <v>909</v>
      </c>
      <c r="E3061" s="34">
        <v>913</v>
      </c>
      <c r="F3061" s="34">
        <v>738</v>
      </c>
      <c r="G3061" s="34">
        <v>797</v>
      </c>
      <c r="H3061" s="34">
        <v>929</v>
      </c>
      <c r="I3061" s="34">
        <v>897</v>
      </c>
      <c r="J3061" s="34">
        <v>990</v>
      </c>
      <c r="K3061" s="34">
        <v>749</v>
      </c>
      <c r="L3061" s="34">
        <v>799</v>
      </c>
      <c r="M3061" s="34">
        <v>594</v>
      </c>
    </row>
    <row r="3062" spans="1:13" x14ac:dyDescent="0.2">
      <c r="A3062" s="34" t="s">
        <v>103956</v>
      </c>
      <c r="B3062" s="34">
        <v>1046</v>
      </c>
      <c r="C3062" s="34">
        <v>1049</v>
      </c>
      <c r="D3062" s="34">
        <v>1088</v>
      </c>
      <c r="E3062" s="34">
        <v>1115</v>
      </c>
      <c r="F3062" s="34">
        <v>1075</v>
      </c>
      <c r="G3062" s="34">
        <v>974</v>
      </c>
      <c r="H3062" s="34">
        <v>1118</v>
      </c>
      <c r="I3062" s="34">
        <v>1036</v>
      </c>
      <c r="J3062" s="34">
        <v>1125</v>
      </c>
      <c r="K3062" s="34">
        <v>795</v>
      </c>
      <c r="L3062" s="34">
        <v>1109</v>
      </c>
      <c r="M3062" s="34">
        <v>807</v>
      </c>
    </row>
    <row r="3063" spans="1:13" x14ac:dyDescent="0.2">
      <c r="A3063" s="34" t="s">
        <v>103957</v>
      </c>
      <c r="B3063" s="34">
        <v>713</v>
      </c>
      <c r="C3063" s="34">
        <v>792</v>
      </c>
      <c r="D3063" s="34">
        <v>731</v>
      </c>
      <c r="E3063" s="34">
        <v>809</v>
      </c>
      <c r="F3063" s="34">
        <v>723</v>
      </c>
      <c r="G3063" s="34">
        <v>761</v>
      </c>
      <c r="H3063" s="34">
        <v>838</v>
      </c>
      <c r="I3063" s="34">
        <v>832</v>
      </c>
      <c r="J3063" s="34">
        <v>794</v>
      </c>
      <c r="K3063" s="34">
        <v>680</v>
      </c>
      <c r="L3063" s="34">
        <v>757</v>
      </c>
      <c r="M3063" s="34">
        <v>667</v>
      </c>
    </row>
    <row r="3064" spans="1:13" x14ac:dyDescent="0.2">
      <c r="A3064" s="34" t="s">
        <v>103958</v>
      </c>
      <c r="B3064" s="34">
        <v>550</v>
      </c>
      <c r="C3064" s="34">
        <v>476</v>
      </c>
      <c r="D3064" s="34">
        <v>550</v>
      </c>
      <c r="E3064" s="34">
        <v>476</v>
      </c>
      <c r="F3064" s="34">
        <v>473</v>
      </c>
      <c r="G3064" s="34">
        <v>492</v>
      </c>
      <c r="H3064" s="34">
        <v>564</v>
      </c>
      <c r="I3064" s="34">
        <v>517</v>
      </c>
      <c r="J3064" s="34">
        <v>567</v>
      </c>
      <c r="K3064" s="34">
        <v>394</v>
      </c>
      <c r="L3064" s="34">
        <v>512</v>
      </c>
      <c r="M3064" s="34">
        <v>364</v>
      </c>
    </row>
    <row r="3065" spans="1:13" x14ac:dyDescent="0.2">
      <c r="A3065" s="34" t="s">
        <v>103959</v>
      </c>
      <c r="B3065" s="34">
        <v>1266</v>
      </c>
      <c r="C3065" s="34">
        <v>1395</v>
      </c>
      <c r="D3065" s="34">
        <v>1504</v>
      </c>
      <c r="E3065" s="34">
        <v>1371</v>
      </c>
      <c r="F3065" s="34">
        <v>1205</v>
      </c>
      <c r="G3065" s="34">
        <v>1207</v>
      </c>
      <c r="H3065" s="34">
        <v>1602</v>
      </c>
      <c r="I3065" s="34">
        <v>1207</v>
      </c>
      <c r="J3065" s="34">
        <v>1418</v>
      </c>
      <c r="K3065" s="34">
        <v>1081</v>
      </c>
      <c r="L3065" s="34">
        <v>1349</v>
      </c>
      <c r="M3065" s="34">
        <v>1116</v>
      </c>
    </row>
    <row r="3066" spans="1:13" x14ac:dyDescent="0.2">
      <c r="A3066" s="34" t="s">
        <v>103960</v>
      </c>
      <c r="B3066" s="34">
        <v>1024</v>
      </c>
      <c r="C3066" s="34">
        <v>1029</v>
      </c>
      <c r="D3066" s="34">
        <v>1092</v>
      </c>
      <c r="E3066" s="34">
        <v>1034</v>
      </c>
      <c r="F3066" s="34">
        <v>1053</v>
      </c>
      <c r="G3066" s="34">
        <v>883</v>
      </c>
      <c r="H3066" s="34">
        <v>1136</v>
      </c>
      <c r="I3066" s="34">
        <v>993</v>
      </c>
      <c r="J3066" s="34">
        <v>991</v>
      </c>
      <c r="K3066" s="34">
        <v>810</v>
      </c>
      <c r="L3066" s="34">
        <v>1070</v>
      </c>
      <c r="M3066" s="34">
        <v>743</v>
      </c>
    </row>
    <row r="3067" spans="1:13" x14ac:dyDescent="0.2">
      <c r="A3067" s="34" t="s">
        <v>103961</v>
      </c>
      <c r="B3067" s="34">
        <v>2282</v>
      </c>
      <c r="C3067" s="34">
        <v>1971</v>
      </c>
      <c r="D3067" s="34">
        <v>2551</v>
      </c>
      <c r="E3067" s="34">
        <v>2121</v>
      </c>
      <c r="F3067" s="34">
        <v>2266</v>
      </c>
      <c r="G3067" s="34">
        <v>1986</v>
      </c>
      <c r="H3067" s="34">
        <v>2606</v>
      </c>
      <c r="I3067" s="34">
        <v>2093</v>
      </c>
      <c r="J3067" s="34">
        <v>2366</v>
      </c>
      <c r="K3067" s="34">
        <v>1754</v>
      </c>
      <c r="L3067" s="34">
        <v>2200</v>
      </c>
      <c r="M3067" s="34">
        <v>1629</v>
      </c>
    </row>
    <row r="3068" spans="1:13" x14ac:dyDescent="0.2">
      <c r="A3068" s="34" t="s">
        <v>103962</v>
      </c>
      <c r="B3068" s="34">
        <v>523</v>
      </c>
      <c r="C3068" s="34">
        <v>560</v>
      </c>
      <c r="D3068" s="34">
        <v>627</v>
      </c>
      <c r="E3068" s="34">
        <v>624</v>
      </c>
      <c r="F3068" s="34">
        <v>457</v>
      </c>
      <c r="G3068" s="34">
        <v>622</v>
      </c>
      <c r="H3068" s="34">
        <v>671</v>
      </c>
      <c r="I3068" s="34">
        <v>579</v>
      </c>
      <c r="J3068" s="34">
        <v>639</v>
      </c>
      <c r="K3068" s="34">
        <v>495</v>
      </c>
      <c r="L3068" s="34">
        <v>578</v>
      </c>
      <c r="M3068" s="34">
        <v>440</v>
      </c>
    </row>
    <row r="3069" spans="1:13" x14ac:dyDescent="0.2">
      <c r="A3069" s="34" t="s">
        <v>103963</v>
      </c>
      <c r="B3069" s="34">
        <v>464</v>
      </c>
      <c r="C3069" s="34">
        <v>504</v>
      </c>
      <c r="D3069" s="34">
        <v>573</v>
      </c>
      <c r="E3069" s="34">
        <v>591</v>
      </c>
      <c r="F3069" s="34">
        <v>477</v>
      </c>
      <c r="G3069" s="34">
        <v>524</v>
      </c>
      <c r="H3069" s="34">
        <v>623</v>
      </c>
      <c r="I3069" s="34">
        <v>495</v>
      </c>
      <c r="J3069" s="34">
        <v>539</v>
      </c>
      <c r="K3069" s="34">
        <v>435</v>
      </c>
      <c r="L3069" s="34">
        <v>548</v>
      </c>
      <c r="M3069" s="34">
        <v>398</v>
      </c>
    </row>
    <row r="3070" spans="1:13" x14ac:dyDescent="0.2">
      <c r="A3070" s="34" t="s">
        <v>103964</v>
      </c>
      <c r="B3070" s="34">
        <v>775</v>
      </c>
      <c r="C3070" s="34">
        <v>841</v>
      </c>
      <c r="D3070" s="34">
        <v>943</v>
      </c>
      <c r="E3070" s="34">
        <v>906</v>
      </c>
      <c r="F3070" s="34">
        <v>834</v>
      </c>
      <c r="G3070" s="34">
        <v>822</v>
      </c>
      <c r="H3070" s="34">
        <v>1007</v>
      </c>
      <c r="I3070" s="34">
        <v>956</v>
      </c>
      <c r="J3070" s="34">
        <v>1021</v>
      </c>
      <c r="K3070" s="34">
        <v>756</v>
      </c>
      <c r="L3070" s="34">
        <v>914</v>
      </c>
      <c r="M3070" s="34">
        <v>662</v>
      </c>
    </row>
    <row r="3071" spans="1:13" x14ac:dyDescent="0.2">
      <c r="A3071" s="34" t="s">
        <v>103965</v>
      </c>
      <c r="B3071" s="34">
        <v>617</v>
      </c>
      <c r="C3071" s="34">
        <v>613</v>
      </c>
      <c r="D3071" s="34">
        <v>727</v>
      </c>
      <c r="E3071" s="34">
        <v>742</v>
      </c>
      <c r="F3071" s="34">
        <v>676</v>
      </c>
      <c r="G3071" s="34">
        <v>632</v>
      </c>
      <c r="H3071" s="34">
        <v>725</v>
      </c>
      <c r="I3071" s="34">
        <v>676</v>
      </c>
      <c r="J3071" s="34">
        <v>659</v>
      </c>
      <c r="K3071" s="34">
        <v>560</v>
      </c>
      <c r="L3071" s="34">
        <v>741</v>
      </c>
      <c r="M3071" s="34">
        <v>510</v>
      </c>
    </row>
    <row r="3072" spans="1:13" x14ac:dyDescent="0.2">
      <c r="A3072" s="34" t="s">
        <v>103966</v>
      </c>
      <c r="B3072" s="34">
        <v>568</v>
      </c>
      <c r="C3072" s="34">
        <v>551</v>
      </c>
      <c r="D3072" s="34">
        <v>540</v>
      </c>
      <c r="E3072" s="34">
        <v>542</v>
      </c>
      <c r="F3072" s="34">
        <v>519</v>
      </c>
      <c r="G3072" s="34">
        <v>469</v>
      </c>
      <c r="H3072" s="34">
        <v>601</v>
      </c>
      <c r="I3072" s="34">
        <v>519</v>
      </c>
      <c r="J3072" s="34">
        <v>592</v>
      </c>
      <c r="K3072" s="34">
        <v>437</v>
      </c>
      <c r="L3072" s="34">
        <v>534</v>
      </c>
      <c r="M3072" s="34">
        <v>376</v>
      </c>
    </row>
    <row r="3073" spans="1:13" x14ac:dyDescent="0.2">
      <c r="A3073" s="34" t="s">
        <v>103967</v>
      </c>
      <c r="B3073" s="34">
        <v>573</v>
      </c>
      <c r="C3073" s="34">
        <v>588</v>
      </c>
      <c r="D3073" s="34">
        <v>623</v>
      </c>
      <c r="E3073" s="34">
        <v>530</v>
      </c>
      <c r="F3073" s="34">
        <v>556</v>
      </c>
      <c r="G3073" s="34">
        <v>457</v>
      </c>
      <c r="H3073" s="34">
        <v>589</v>
      </c>
      <c r="I3073" s="34">
        <v>587</v>
      </c>
      <c r="J3073" s="34">
        <v>632</v>
      </c>
      <c r="K3073" s="34">
        <v>492</v>
      </c>
      <c r="L3073" s="34">
        <v>515</v>
      </c>
      <c r="M3073" s="34">
        <v>427</v>
      </c>
    </row>
    <row r="3074" spans="1:13" x14ac:dyDescent="0.2">
      <c r="A3074" s="34" t="s">
        <v>103968</v>
      </c>
      <c r="B3074" s="34">
        <v>580</v>
      </c>
      <c r="C3074" s="34">
        <v>638</v>
      </c>
      <c r="D3074" s="34">
        <v>635</v>
      </c>
      <c r="E3074" s="34">
        <v>708</v>
      </c>
      <c r="F3074" s="34">
        <v>555</v>
      </c>
      <c r="G3074" s="34">
        <v>557</v>
      </c>
      <c r="H3074" s="34">
        <v>677</v>
      </c>
      <c r="I3074" s="34">
        <v>560</v>
      </c>
      <c r="J3074" s="34">
        <v>565</v>
      </c>
      <c r="K3074" s="34">
        <v>549</v>
      </c>
      <c r="L3074" s="34">
        <v>607</v>
      </c>
      <c r="M3074" s="34">
        <v>506</v>
      </c>
    </row>
    <row r="3075" spans="1:13" x14ac:dyDescent="0.2">
      <c r="A3075" s="34" t="s">
        <v>103969</v>
      </c>
      <c r="B3075" s="34">
        <v>376</v>
      </c>
      <c r="C3075" s="34">
        <v>310</v>
      </c>
      <c r="D3075" s="34">
        <v>355</v>
      </c>
      <c r="E3075" s="34">
        <v>307</v>
      </c>
      <c r="F3075" s="34">
        <v>338</v>
      </c>
      <c r="G3075" s="34">
        <v>297</v>
      </c>
      <c r="H3075" s="34">
        <v>370</v>
      </c>
      <c r="I3075" s="34">
        <v>315</v>
      </c>
      <c r="J3075" s="34">
        <v>398</v>
      </c>
      <c r="K3075" s="34">
        <v>295</v>
      </c>
      <c r="L3075" s="34">
        <v>352</v>
      </c>
      <c r="M3075" s="34">
        <v>285</v>
      </c>
    </row>
    <row r="3076" spans="1:13" x14ac:dyDescent="0.2">
      <c r="A3076" s="34" t="s">
        <v>103970</v>
      </c>
      <c r="B3076" s="34">
        <v>453</v>
      </c>
      <c r="C3076" s="34">
        <v>429</v>
      </c>
      <c r="D3076" s="34">
        <v>470</v>
      </c>
      <c r="E3076" s="34">
        <v>432</v>
      </c>
      <c r="F3076" s="34">
        <v>467</v>
      </c>
      <c r="G3076" s="34">
        <v>465</v>
      </c>
      <c r="H3076" s="34">
        <v>510</v>
      </c>
      <c r="I3076" s="34">
        <v>412</v>
      </c>
      <c r="J3076" s="34">
        <v>502</v>
      </c>
      <c r="K3076" s="34">
        <v>316</v>
      </c>
      <c r="L3076" s="34">
        <v>445</v>
      </c>
      <c r="M3076" s="34">
        <v>320</v>
      </c>
    </row>
    <row r="3077" spans="1:13" x14ac:dyDescent="0.2">
      <c r="A3077" s="34" t="s">
        <v>103971</v>
      </c>
      <c r="B3077" s="34">
        <v>396</v>
      </c>
      <c r="C3077" s="34">
        <v>514</v>
      </c>
      <c r="D3077" s="34">
        <v>486</v>
      </c>
      <c r="E3077" s="34">
        <v>486</v>
      </c>
      <c r="F3077" s="34">
        <v>397</v>
      </c>
      <c r="G3077" s="34">
        <v>431</v>
      </c>
      <c r="H3077" s="34">
        <v>523</v>
      </c>
      <c r="I3077" s="34">
        <v>455</v>
      </c>
      <c r="J3077" s="34">
        <v>515</v>
      </c>
      <c r="K3077" s="34">
        <v>432</v>
      </c>
      <c r="L3077" s="34">
        <v>433</v>
      </c>
      <c r="M3077" s="34">
        <v>367</v>
      </c>
    </row>
    <row r="3078" spans="1:13" x14ac:dyDescent="0.2">
      <c r="A3078" s="34" t="s">
        <v>103972</v>
      </c>
      <c r="B3078" s="34">
        <v>525</v>
      </c>
      <c r="C3078" s="34">
        <v>502</v>
      </c>
      <c r="D3078" s="34">
        <v>641</v>
      </c>
      <c r="E3078" s="34">
        <v>572</v>
      </c>
      <c r="F3078" s="34">
        <v>484</v>
      </c>
      <c r="G3078" s="34">
        <v>476</v>
      </c>
      <c r="H3078" s="34">
        <v>662</v>
      </c>
      <c r="I3078" s="34">
        <v>475</v>
      </c>
      <c r="J3078" s="34">
        <v>702</v>
      </c>
      <c r="K3078" s="34">
        <v>398</v>
      </c>
      <c r="L3078" s="34">
        <v>465</v>
      </c>
      <c r="M3078" s="34">
        <v>399</v>
      </c>
    </row>
    <row r="3079" spans="1:13" x14ac:dyDescent="0.2">
      <c r="A3079" s="34" t="s">
        <v>103973</v>
      </c>
      <c r="B3079" s="34">
        <v>595</v>
      </c>
      <c r="C3079" s="34">
        <v>618</v>
      </c>
      <c r="D3079" s="34">
        <v>688</v>
      </c>
      <c r="E3079" s="34">
        <v>662</v>
      </c>
      <c r="F3079" s="34">
        <v>585</v>
      </c>
      <c r="G3079" s="34">
        <v>534</v>
      </c>
      <c r="H3079" s="34">
        <v>762</v>
      </c>
      <c r="I3079" s="34">
        <v>642</v>
      </c>
      <c r="J3079" s="34">
        <v>656</v>
      </c>
      <c r="K3079" s="34">
        <v>423</v>
      </c>
      <c r="L3079" s="34">
        <v>644</v>
      </c>
      <c r="M3079" s="34">
        <v>447</v>
      </c>
    </row>
    <row r="3080" spans="1:13" x14ac:dyDescent="0.2">
      <c r="A3080" s="34" t="s">
        <v>103974</v>
      </c>
      <c r="B3080" s="34">
        <v>1019</v>
      </c>
      <c r="C3080" s="34">
        <v>1013</v>
      </c>
      <c r="D3080" s="34">
        <v>1127</v>
      </c>
      <c r="E3080" s="34">
        <v>1131</v>
      </c>
      <c r="F3080" s="34">
        <v>923</v>
      </c>
      <c r="G3080" s="34">
        <v>919</v>
      </c>
      <c r="H3080" s="34">
        <v>1150</v>
      </c>
      <c r="I3080" s="34">
        <v>1012</v>
      </c>
      <c r="J3080" s="34">
        <v>1131</v>
      </c>
      <c r="K3080" s="34">
        <v>804</v>
      </c>
      <c r="L3080" s="34">
        <v>1038</v>
      </c>
      <c r="M3080" s="34">
        <v>857</v>
      </c>
    </row>
    <row r="3081" spans="1:13" x14ac:dyDescent="0.2">
      <c r="A3081" s="34" t="s">
        <v>103975</v>
      </c>
      <c r="B3081" s="34">
        <v>853</v>
      </c>
      <c r="C3081" s="34">
        <v>795</v>
      </c>
      <c r="D3081" s="34">
        <v>893</v>
      </c>
      <c r="E3081" s="34">
        <v>910</v>
      </c>
      <c r="F3081" s="34">
        <v>811</v>
      </c>
      <c r="G3081" s="34">
        <v>782</v>
      </c>
      <c r="H3081" s="34">
        <v>951</v>
      </c>
      <c r="I3081" s="34">
        <v>855</v>
      </c>
      <c r="J3081" s="34">
        <v>859</v>
      </c>
      <c r="K3081" s="34">
        <v>664</v>
      </c>
      <c r="L3081" s="34">
        <v>880</v>
      </c>
      <c r="M3081" s="34">
        <v>737</v>
      </c>
    </row>
    <row r="3082" spans="1:13" x14ac:dyDescent="0.2">
      <c r="A3082" s="34" t="s">
        <v>103976</v>
      </c>
      <c r="B3082" s="34">
        <v>1979</v>
      </c>
      <c r="C3082" s="34">
        <v>2057</v>
      </c>
      <c r="D3082" s="34">
        <v>2407</v>
      </c>
      <c r="E3082" s="34">
        <v>2173</v>
      </c>
      <c r="F3082" s="34">
        <v>2190</v>
      </c>
      <c r="G3082" s="34">
        <v>1807</v>
      </c>
      <c r="H3082" s="34">
        <v>2373</v>
      </c>
      <c r="I3082" s="34">
        <v>2097</v>
      </c>
      <c r="J3082" s="34">
        <v>2286</v>
      </c>
      <c r="K3082" s="34">
        <v>1770</v>
      </c>
      <c r="L3082" s="34">
        <v>2078</v>
      </c>
      <c r="M3082" s="34">
        <v>1579</v>
      </c>
    </row>
    <row r="3083" spans="1:13" x14ac:dyDescent="0.2">
      <c r="A3083" s="34" t="s">
        <v>103977</v>
      </c>
      <c r="B3083" s="34">
        <v>668</v>
      </c>
      <c r="C3083" s="34">
        <v>743</v>
      </c>
      <c r="D3083" s="34">
        <v>575</v>
      </c>
      <c r="E3083" s="34">
        <v>760</v>
      </c>
      <c r="F3083" s="34">
        <v>550</v>
      </c>
      <c r="G3083" s="34">
        <v>725</v>
      </c>
      <c r="H3083" s="34">
        <v>646</v>
      </c>
      <c r="I3083" s="34">
        <v>694</v>
      </c>
      <c r="J3083" s="34">
        <v>690</v>
      </c>
      <c r="K3083" s="34">
        <v>617</v>
      </c>
      <c r="L3083" s="34">
        <v>603</v>
      </c>
      <c r="M3083" s="34">
        <v>559</v>
      </c>
    </row>
    <row r="3084" spans="1:13" x14ac:dyDescent="0.2">
      <c r="A3084" s="34" t="s">
        <v>103978</v>
      </c>
      <c r="B3084" s="34">
        <v>306</v>
      </c>
      <c r="C3084" s="34">
        <v>408</v>
      </c>
      <c r="D3084" s="34">
        <v>538</v>
      </c>
      <c r="E3084" s="34">
        <v>398</v>
      </c>
      <c r="F3084" s="34">
        <v>403</v>
      </c>
      <c r="G3084" s="34">
        <v>401</v>
      </c>
      <c r="H3084" s="34">
        <v>443</v>
      </c>
      <c r="I3084" s="34">
        <v>473</v>
      </c>
      <c r="J3084" s="34">
        <v>405</v>
      </c>
      <c r="K3084" s="34">
        <v>332</v>
      </c>
      <c r="L3084" s="34">
        <v>377</v>
      </c>
      <c r="M3084" s="34">
        <v>336</v>
      </c>
    </row>
    <row r="3085" spans="1:13" x14ac:dyDescent="0.2">
      <c r="A3085" s="34" t="s">
        <v>103979</v>
      </c>
      <c r="B3085" s="34">
        <v>1440</v>
      </c>
      <c r="C3085" s="34">
        <v>1339</v>
      </c>
      <c r="D3085" s="34">
        <v>1376</v>
      </c>
      <c r="E3085" s="34">
        <v>1473</v>
      </c>
      <c r="F3085" s="34">
        <v>1256</v>
      </c>
      <c r="G3085" s="34">
        <v>1179</v>
      </c>
      <c r="H3085" s="34">
        <v>1449</v>
      </c>
      <c r="I3085" s="34">
        <v>1279</v>
      </c>
      <c r="J3085" s="34">
        <v>1396</v>
      </c>
      <c r="K3085" s="34">
        <v>1134</v>
      </c>
      <c r="L3085" s="34">
        <v>1360</v>
      </c>
      <c r="M3085" s="34">
        <v>1072</v>
      </c>
    </row>
    <row r="3086" spans="1:13" x14ac:dyDescent="0.2">
      <c r="A3086" s="34" t="s">
        <v>103980</v>
      </c>
      <c r="B3086" s="34">
        <v>661</v>
      </c>
      <c r="C3086" s="34">
        <v>682</v>
      </c>
      <c r="D3086" s="34">
        <v>863</v>
      </c>
      <c r="E3086" s="34">
        <v>734</v>
      </c>
      <c r="F3086" s="34">
        <v>608</v>
      </c>
      <c r="G3086" s="34">
        <v>702</v>
      </c>
      <c r="H3086" s="34">
        <v>826</v>
      </c>
      <c r="I3086" s="34">
        <v>688</v>
      </c>
      <c r="J3086" s="34">
        <v>772</v>
      </c>
      <c r="K3086" s="34">
        <v>631</v>
      </c>
      <c r="L3086" s="34">
        <v>740</v>
      </c>
      <c r="M3086" s="34">
        <v>554</v>
      </c>
    </row>
    <row r="3087" spans="1:13" x14ac:dyDescent="0.2">
      <c r="A3087" s="34" t="s">
        <v>103981</v>
      </c>
      <c r="B3087" s="34">
        <v>539</v>
      </c>
      <c r="C3087" s="34">
        <v>534</v>
      </c>
      <c r="D3087" s="34">
        <v>606</v>
      </c>
      <c r="E3087" s="34">
        <v>607</v>
      </c>
      <c r="F3087" s="34">
        <v>587</v>
      </c>
      <c r="G3087" s="34">
        <v>512</v>
      </c>
      <c r="H3087" s="34">
        <v>596</v>
      </c>
      <c r="I3087" s="34">
        <v>554</v>
      </c>
      <c r="J3087" s="34">
        <v>568</v>
      </c>
      <c r="K3087" s="34">
        <v>384</v>
      </c>
      <c r="L3087" s="34">
        <v>525</v>
      </c>
      <c r="M3087" s="34">
        <v>442</v>
      </c>
    </row>
    <row r="3088" spans="1:13" x14ac:dyDescent="0.2">
      <c r="A3088" s="34" t="s">
        <v>103982</v>
      </c>
      <c r="B3088" s="34">
        <v>568</v>
      </c>
      <c r="C3088" s="34">
        <v>555</v>
      </c>
      <c r="D3088" s="34">
        <v>649</v>
      </c>
      <c r="E3088" s="34">
        <v>572</v>
      </c>
      <c r="F3088" s="34">
        <v>521</v>
      </c>
      <c r="G3088" s="34">
        <v>533</v>
      </c>
      <c r="H3088" s="34">
        <v>651</v>
      </c>
      <c r="I3088" s="34">
        <v>568</v>
      </c>
      <c r="J3088" s="34">
        <v>670</v>
      </c>
      <c r="K3088" s="34">
        <v>455</v>
      </c>
      <c r="L3088" s="34">
        <v>652</v>
      </c>
      <c r="M3088" s="34">
        <v>445</v>
      </c>
    </row>
    <row r="3089" spans="1:13" x14ac:dyDescent="0.2">
      <c r="A3089" s="34" t="s">
        <v>103983</v>
      </c>
      <c r="B3089" s="34">
        <v>604</v>
      </c>
      <c r="C3089" s="34">
        <v>669</v>
      </c>
      <c r="D3089" s="34">
        <v>682</v>
      </c>
      <c r="E3089" s="34">
        <v>663</v>
      </c>
      <c r="F3089" s="34">
        <v>578</v>
      </c>
      <c r="G3089" s="34">
        <v>618</v>
      </c>
      <c r="H3089" s="34">
        <v>726</v>
      </c>
      <c r="I3089" s="34">
        <v>635</v>
      </c>
      <c r="J3089" s="34">
        <v>737</v>
      </c>
      <c r="K3089" s="34">
        <v>555</v>
      </c>
      <c r="L3089" s="34">
        <v>643</v>
      </c>
      <c r="M3089" s="34">
        <v>498</v>
      </c>
    </row>
    <row r="3090" spans="1:13" x14ac:dyDescent="0.2">
      <c r="A3090" s="34" t="s">
        <v>103984</v>
      </c>
      <c r="B3090" s="34">
        <v>590</v>
      </c>
      <c r="C3090" s="34">
        <v>585</v>
      </c>
      <c r="D3090" s="34">
        <v>590</v>
      </c>
      <c r="E3090" s="34">
        <v>591</v>
      </c>
      <c r="F3090" s="34">
        <v>525</v>
      </c>
      <c r="G3090" s="34">
        <v>549</v>
      </c>
      <c r="H3090" s="34">
        <v>589</v>
      </c>
      <c r="I3090" s="34">
        <v>576</v>
      </c>
      <c r="J3090" s="34">
        <v>670</v>
      </c>
      <c r="K3090" s="34">
        <v>470</v>
      </c>
      <c r="L3090" s="34">
        <v>559</v>
      </c>
      <c r="M3090" s="34">
        <v>437</v>
      </c>
    </row>
    <row r="3091" spans="1:13" x14ac:dyDescent="0.2">
      <c r="A3091" s="34" t="s">
        <v>103985</v>
      </c>
      <c r="B3091" s="34">
        <v>748</v>
      </c>
      <c r="C3091" s="34">
        <v>740</v>
      </c>
      <c r="D3091" s="34">
        <v>830</v>
      </c>
      <c r="E3091" s="34">
        <v>853</v>
      </c>
      <c r="F3091" s="34">
        <v>801</v>
      </c>
      <c r="G3091" s="34">
        <v>804</v>
      </c>
      <c r="H3091" s="34">
        <v>820</v>
      </c>
      <c r="I3091" s="34">
        <v>745</v>
      </c>
      <c r="J3091" s="34">
        <v>930</v>
      </c>
      <c r="K3091" s="34">
        <v>661</v>
      </c>
      <c r="L3091" s="34">
        <v>883</v>
      </c>
      <c r="M3091" s="34">
        <v>617</v>
      </c>
    </row>
    <row r="3092" spans="1:13" x14ac:dyDescent="0.2">
      <c r="A3092" s="34" t="s">
        <v>103986</v>
      </c>
      <c r="B3092" s="34">
        <v>1431</v>
      </c>
      <c r="C3092" s="34">
        <v>1139</v>
      </c>
      <c r="D3092" s="34">
        <v>1375</v>
      </c>
      <c r="E3092" s="34">
        <v>1250</v>
      </c>
      <c r="F3092" s="34">
        <v>1178</v>
      </c>
      <c r="G3092" s="34">
        <v>1082</v>
      </c>
      <c r="H3092" s="34">
        <v>1290</v>
      </c>
      <c r="I3092" s="34">
        <v>1156</v>
      </c>
      <c r="J3092" s="34">
        <v>1432</v>
      </c>
      <c r="K3092" s="34">
        <v>985</v>
      </c>
      <c r="L3092" s="34">
        <v>1374</v>
      </c>
      <c r="M3092" s="34">
        <v>930</v>
      </c>
    </row>
    <row r="3093" spans="1:13" x14ac:dyDescent="0.2">
      <c r="A3093" s="34" t="s">
        <v>103987</v>
      </c>
      <c r="B3093" s="34">
        <v>1084</v>
      </c>
      <c r="C3093" s="34">
        <v>1066</v>
      </c>
      <c r="D3093" s="34">
        <v>1093</v>
      </c>
      <c r="E3093" s="34">
        <v>1059</v>
      </c>
      <c r="F3093" s="34">
        <v>967</v>
      </c>
      <c r="G3093" s="34">
        <v>1038</v>
      </c>
      <c r="H3093" s="34">
        <v>1130</v>
      </c>
      <c r="I3093" s="34">
        <v>1023</v>
      </c>
      <c r="J3093" s="34">
        <v>1087</v>
      </c>
      <c r="K3093" s="34">
        <v>899</v>
      </c>
      <c r="L3093" s="34">
        <v>978</v>
      </c>
      <c r="M3093" s="34">
        <v>853</v>
      </c>
    </row>
    <row r="3094" spans="1:13" x14ac:dyDescent="0.2">
      <c r="A3094" s="34" t="s">
        <v>103988</v>
      </c>
      <c r="B3094" s="34">
        <v>433</v>
      </c>
      <c r="C3094" s="34">
        <v>388</v>
      </c>
      <c r="D3094" s="34">
        <v>415</v>
      </c>
      <c r="E3094" s="34">
        <v>418</v>
      </c>
      <c r="F3094" s="34">
        <v>262</v>
      </c>
      <c r="G3094" s="34">
        <v>404</v>
      </c>
      <c r="H3094" s="34">
        <v>444</v>
      </c>
      <c r="I3094" s="34">
        <v>406</v>
      </c>
      <c r="J3094" s="34">
        <v>451</v>
      </c>
      <c r="K3094" s="34">
        <v>309</v>
      </c>
      <c r="L3094" s="34">
        <v>326</v>
      </c>
      <c r="M3094" s="34">
        <v>370</v>
      </c>
    </row>
    <row r="3095" spans="1:13" x14ac:dyDescent="0.2">
      <c r="A3095" s="34" t="s">
        <v>103989</v>
      </c>
      <c r="B3095" s="34">
        <v>652</v>
      </c>
      <c r="C3095" s="34">
        <v>656</v>
      </c>
      <c r="D3095" s="34">
        <v>673</v>
      </c>
      <c r="E3095" s="34">
        <v>613</v>
      </c>
      <c r="F3095" s="34">
        <v>561</v>
      </c>
      <c r="G3095" s="34">
        <v>529</v>
      </c>
      <c r="H3095" s="34">
        <v>700</v>
      </c>
      <c r="I3095" s="34">
        <v>666</v>
      </c>
      <c r="J3095" s="34">
        <v>650</v>
      </c>
      <c r="K3095" s="34">
        <v>500</v>
      </c>
      <c r="L3095" s="34">
        <v>694</v>
      </c>
      <c r="M3095" s="34">
        <v>468</v>
      </c>
    </row>
    <row r="3096" spans="1:13" x14ac:dyDescent="0.2">
      <c r="A3096" s="34" t="s">
        <v>103990</v>
      </c>
      <c r="B3096" s="34">
        <v>418</v>
      </c>
      <c r="C3096" s="34">
        <v>485</v>
      </c>
      <c r="D3096" s="34">
        <v>488</v>
      </c>
      <c r="E3096" s="34">
        <v>428</v>
      </c>
      <c r="F3096" s="34">
        <v>504</v>
      </c>
      <c r="G3096" s="34">
        <v>394</v>
      </c>
      <c r="H3096" s="34">
        <v>576</v>
      </c>
      <c r="I3096" s="34">
        <v>394</v>
      </c>
      <c r="J3096" s="34">
        <v>479</v>
      </c>
      <c r="K3096" s="34">
        <v>359</v>
      </c>
      <c r="L3096" s="34">
        <v>461</v>
      </c>
      <c r="M3096" s="34">
        <v>346</v>
      </c>
    </row>
    <row r="3097" spans="1:13" x14ac:dyDescent="0.2">
      <c r="A3097" s="34" t="s">
        <v>103991</v>
      </c>
      <c r="B3097" s="34">
        <v>303</v>
      </c>
      <c r="C3097" s="34">
        <v>391</v>
      </c>
      <c r="D3097" s="34">
        <v>346</v>
      </c>
      <c r="E3097" s="34">
        <v>411</v>
      </c>
      <c r="F3097" s="34">
        <v>281</v>
      </c>
      <c r="G3097" s="34">
        <v>338</v>
      </c>
      <c r="H3097" s="34">
        <v>359</v>
      </c>
      <c r="I3097" s="34">
        <v>400</v>
      </c>
      <c r="J3097" s="34">
        <v>368</v>
      </c>
      <c r="K3097" s="34">
        <v>365</v>
      </c>
      <c r="L3097" s="34">
        <v>311</v>
      </c>
      <c r="M3097" s="34">
        <v>315</v>
      </c>
    </row>
    <row r="3098" spans="1:13" x14ac:dyDescent="0.2">
      <c r="A3098" s="34" t="s">
        <v>103992</v>
      </c>
      <c r="B3098" s="34">
        <v>581</v>
      </c>
      <c r="C3098" s="34">
        <v>555</v>
      </c>
      <c r="D3098" s="34">
        <v>611</v>
      </c>
      <c r="E3098" s="34">
        <v>594</v>
      </c>
      <c r="F3098" s="34">
        <v>545</v>
      </c>
      <c r="G3098" s="34">
        <v>544</v>
      </c>
      <c r="H3098" s="34">
        <v>580</v>
      </c>
      <c r="I3098" s="34">
        <v>569</v>
      </c>
      <c r="J3098" s="34">
        <v>582</v>
      </c>
      <c r="K3098" s="34">
        <v>440</v>
      </c>
      <c r="L3098" s="34">
        <v>564</v>
      </c>
      <c r="M3098" s="34">
        <v>472</v>
      </c>
    </row>
    <row r="3099" spans="1:13" x14ac:dyDescent="0.2">
      <c r="A3099" s="34" t="s">
        <v>103993</v>
      </c>
      <c r="B3099" s="34">
        <v>941</v>
      </c>
      <c r="C3099" s="34">
        <v>847</v>
      </c>
      <c r="D3099" s="34">
        <v>1054</v>
      </c>
      <c r="E3099" s="34">
        <v>1016</v>
      </c>
      <c r="F3099" s="34">
        <v>971</v>
      </c>
      <c r="G3099" s="34">
        <v>808</v>
      </c>
      <c r="H3099" s="34">
        <v>986</v>
      </c>
      <c r="I3099" s="34">
        <v>905</v>
      </c>
      <c r="J3099" s="34">
        <v>1000</v>
      </c>
      <c r="K3099" s="34">
        <v>729</v>
      </c>
      <c r="L3099" s="34">
        <v>927</v>
      </c>
      <c r="M3099" s="34">
        <v>728</v>
      </c>
    </row>
    <row r="3100" spans="1:13" x14ac:dyDescent="0.2">
      <c r="A3100" s="34" t="s">
        <v>103994</v>
      </c>
      <c r="B3100" s="34">
        <v>430</v>
      </c>
      <c r="C3100" s="34">
        <v>450</v>
      </c>
      <c r="D3100" s="34">
        <v>437</v>
      </c>
      <c r="E3100" s="34">
        <v>442</v>
      </c>
      <c r="F3100" s="34">
        <v>435</v>
      </c>
      <c r="G3100" s="34">
        <v>429</v>
      </c>
      <c r="H3100" s="34">
        <v>584</v>
      </c>
      <c r="I3100" s="34">
        <v>439</v>
      </c>
      <c r="J3100" s="34">
        <v>478</v>
      </c>
      <c r="K3100" s="34">
        <v>364</v>
      </c>
      <c r="L3100" s="34">
        <v>476</v>
      </c>
      <c r="M3100" s="34">
        <v>364</v>
      </c>
    </row>
    <row r="3101" spans="1:13" x14ac:dyDescent="0.2">
      <c r="A3101" s="34" t="s">
        <v>103995</v>
      </c>
      <c r="B3101" s="34">
        <v>582</v>
      </c>
      <c r="C3101" s="34">
        <v>582</v>
      </c>
      <c r="D3101" s="34">
        <v>652</v>
      </c>
      <c r="E3101" s="34">
        <v>714</v>
      </c>
      <c r="F3101" s="34">
        <v>600</v>
      </c>
      <c r="G3101" s="34">
        <v>581</v>
      </c>
      <c r="H3101" s="34">
        <v>696</v>
      </c>
      <c r="I3101" s="34">
        <v>645</v>
      </c>
      <c r="J3101" s="34">
        <v>637</v>
      </c>
      <c r="K3101" s="34">
        <v>491</v>
      </c>
      <c r="L3101" s="34">
        <v>632</v>
      </c>
      <c r="M3101" s="34">
        <v>450</v>
      </c>
    </row>
    <row r="3102" spans="1:13" x14ac:dyDescent="0.2">
      <c r="A3102" s="34" t="s">
        <v>103996</v>
      </c>
      <c r="B3102" s="34">
        <v>1653</v>
      </c>
      <c r="C3102" s="34">
        <v>1359</v>
      </c>
      <c r="D3102" s="34">
        <v>1746</v>
      </c>
      <c r="E3102" s="34">
        <v>1573</v>
      </c>
      <c r="F3102" s="34">
        <v>1526</v>
      </c>
      <c r="G3102" s="34">
        <v>1312</v>
      </c>
      <c r="H3102" s="34">
        <v>1680</v>
      </c>
      <c r="I3102" s="34">
        <v>1392</v>
      </c>
      <c r="J3102" s="34">
        <v>1744</v>
      </c>
      <c r="K3102" s="34">
        <v>1243</v>
      </c>
      <c r="L3102" s="34">
        <v>1579</v>
      </c>
      <c r="M3102" s="34">
        <v>1083</v>
      </c>
    </row>
    <row r="3103" spans="1:13" x14ac:dyDescent="0.2">
      <c r="A3103" s="34" t="s">
        <v>103997</v>
      </c>
      <c r="B3103" s="34">
        <v>2474</v>
      </c>
      <c r="C3103" s="34">
        <v>2165</v>
      </c>
      <c r="D3103" s="34">
        <v>2415</v>
      </c>
      <c r="E3103" s="34">
        <v>2540</v>
      </c>
      <c r="F3103" s="34">
        <v>2390</v>
      </c>
      <c r="G3103" s="34">
        <v>2004</v>
      </c>
      <c r="H3103" s="34">
        <v>2686</v>
      </c>
      <c r="I3103" s="34">
        <v>2234</v>
      </c>
      <c r="J3103" s="34">
        <v>2620</v>
      </c>
      <c r="K3103" s="34">
        <v>1870</v>
      </c>
      <c r="L3103" s="34">
        <v>2368</v>
      </c>
      <c r="M3103" s="34">
        <v>1749</v>
      </c>
    </row>
    <row r="3104" spans="1:13" x14ac:dyDescent="0.2">
      <c r="A3104" s="34" t="s">
        <v>103998</v>
      </c>
      <c r="B3104" s="34">
        <v>933</v>
      </c>
      <c r="C3104" s="34">
        <v>721</v>
      </c>
      <c r="D3104" s="34">
        <v>766</v>
      </c>
      <c r="E3104" s="34">
        <v>741</v>
      </c>
      <c r="F3104" s="34">
        <v>729</v>
      </c>
      <c r="G3104" s="34">
        <v>596</v>
      </c>
      <c r="H3104" s="34">
        <v>846</v>
      </c>
      <c r="I3104" s="34">
        <v>722</v>
      </c>
      <c r="J3104" s="34">
        <v>800</v>
      </c>
      <c r="K3104" s="34">
        <v>636</v>
      </c>
      <c r="L3104" s="34">
        <v>603</v>
      </c>
      <c r="M3104" s="34">
        <v>505</v>
      </c>
    </row>
    <row r="3105" spans="1:13" x14ac:dyDescent="0.2">
      <c r="A3105" s="34" t="s">
        <v>103999</v>
      </c>
      <c r="B3105" s="34">
        <v>1189</v>
      </c>
      <c r="C3105" s="34">
        <v>1238</v>
      </c>
      <c r="D3105" s="34">
        <v>1302</v>
      </c>
      <c r="E3105" s="34">
        <v>1306</v>
      </c>
      <c r="F3105" s="34">
        <v>1076</v>
      </c>
      <c r="G3105" s="34">
        <v>1143</v>
      </c>
      <c r="H3105" s="34">
        <v>1366</v>
      </c>
      <c r="I3105" s="34">
        <v>1222</v>
      </c>
      <c r="J3105" s="34">
        <v>1328</v>
      </c>
      <c r="K3105" s="34">
        <v>957</v>
      </c>
      <c r="L3105" s="34">
        <v>1206</v>
      </c>
      <c r="M3105" s="34">
        <v>887</v>
      </c>
    </row>
    <row r="3106" spans="1:13" x14ac:dyDescent="0.2">
      <c r="A3106" s="34" t="s">
        <v>104000</v>
      </c>
      <c r="B3106" s="34">
        <v>944</v>
      </c>
      <c r="C3106" s="34">
        <v>959</v>
      </c>
      <c r="D3106" s="34">
        <v>1151</v>
      </c>
      <c r="E3106" s="34">
        <v>1023</v>
      </c>
      <c r="F3106" s="34">
        <v>1044</v>
      </c>
      <c r="G3106" s="34">
        <v>1013</v>
      </c>
      <c r="H3106" s="34">
        <v>1176</v>
      </c>
      <c r="I3106" s="34">
        <v>975</v>
      </c>
      <c r="J3106" s="34">
        <v>1055</v>
      </c>
      <c r="K3106" s="34">
        <v>898</v>
      </c>
      <c r="L3106" s="34">
        <v>1003</v>
      </c>
      <c r="M3106" s="34">
        <v>906</v>
      </c>
    </row>
    <row r="3107" spans="1:13" x14ac:dyDescent="0.2">
      <c r="A3107" s="34" t="s">
        <v>104001</v>
      </c>
      <c r="B3107" s="34">
        <v>581</v>
      </c>
      <c r="C3107" s="34">
        <v>591</v>
      </c>
      <c r="D3107" s="34">
        <v>663</v>
      </c>
      <c r="E3107" s="34">
        <v>622</v>
      </c>
      <c r="F3107" s="34">
        <v>561</v>
      </c>
      <c r="G3107" s="34">
        <v>523</v>
      </c>
      <c r="H3107" s="34">
        <v>671</v>
      </c>
      <c r="I3107" s="34">
        <v>488</v>
      </c>
      <c r="J3107" s="34">
        <v>587</v>
      </c>
      <c r="K3107" s="34">
        <v>540</v>
      </c>
      <c r="L3107" s="34">
        <v>633</v>
      </c>
      <c r="M3107" s="34">
        <v>411</v>
      </c>
    </row>
    <row r="3108" spans="1:13" x14ac:dyDescent="0.2">
      <c r="A3108" s="34" t="s">
        <v>104002</v>
      </c>
      <c r="B3108" s="34">
        <v>532</v>
      </c>
      <c r="C3108" s="34">
        <v>553</v>
      </c>
      <c r="D3108" s="34">
        <v>526</v>
      </c>
      <c r="E3108" s="34">
        <v>542</v>
      </c>
      <c r="F3108" s="34">
        <v>424</v>
      </c>
      <c r="G3108" s="34">
        <v>490</v>
      </c>
      <c r="H3108" s="34">
        <v>524</v>
      </c>
      <c r="I3108" s="34">
        <v>526</v>
      </c>
      <c r="J3108" s="34">
        <v>552</v>
      </c>
      <c r="K3108" s="34">
        <v>467</v>
      </c>
      <c r="L3108" s="34">
        <v>497</v>
      </c>
      <c r="M3108" s="34">
        <v>419</v>
      </c>
    </row>
    <row r="3109" spans="1:13" x14ac:dyDescent="0.2">
      <c r="A3109" s="34" t="s">
        <v>104003</v>
      </c>
      <c r="B3109" s="34">
        <v>782</v>
      </c>
      <c r="C3109" s="34">
        <v>664</v>
      </c>
      <c r="D3109" s="34">
        <v>723</v>
      </c>
      <c r="E3109" s="34">
        <v>715</v>
      </c>
      <c r="F3109" s="34">
        <v>578</v>
      </c>
      <c r="G3109" s="34">
        <v>595</v>
      </c>
      <c r="H3109" s="34">
        <v>695</v>
      </c>
      <c r="I3109" s="34">
        <v>633</v>
      </c>
      <c r="J3109" s="34">
        <v>779</v>
      </c>
      <c r="K3109" s="34">
        <v>523</v>
      </c>
      <c r="L3109" s="34">
        <v>664</v>
      </c>
      <c r="M3109" s="34">
        <v>503</v>
      </c>
    </row>
    <row r="3110" spans="1:13" x14ac:dyDescent="0.2">
      <c r="A3110" s="34" t="s">
        <v>104004</v>
      </c>
      <c r="B3110" s="34">
        <v>147</v>
      </c>
      <c r="C3110" s="34">
        <v>176</v>
      </c>
      <c r="D3110" s="34">
        <v>183</v>
      </c>
      <c r="E3110" s="34">
        <v>191</v>
      </c>
      <c r="F3110" s="34">
        <v>189</v>
      </c>
      <c r="G3110" s="34">
        <v>169</v>
      </c>
      <c r="H3110" s="34">
        <v>190</v>
      </c>
      <c r="I3110" s="34">
        <v>139</v>
      </c>
      <c r="J3110" s="34">
        <v>211</v>
      </c>
      <c r="K3110" s="34">
        <v>135</v>
      </c>
      <c r="L3110" s="34">
        <v>197</v>
      </c>
      <c r="M3110" s="34">
        <v>143</v>
      </c>
    </row>
    <row r="3111" spans="1:13" x14ac:dyDescent="0.2">
      <c r="A3111" s="34" t="s">
        <v>104005</v>
      </c>
      <c r="B3111" s="34">
        <v>336</v>
      </c>
      <c r="C3111" s="34">
        <v>292</v>
      </c>
      <c r="D3111" s="34">
        <v>427</v>
      </c>
      <c r="E3111" s="34">
        <v>370</v>
      </c>
      <c r="F3111" s="34">
        <v>348</v>
      </c>
      <c r="G3111" s="34">
        <v>350</v>
      </c>
      <c r="H3111" s="34">
        <v>372</v>
      </c>
      <c r="I3111" s="34">
        <v>334</v>
      </c>
      <c r="J3111" s="34">
        <v>425</v>
      </c>
      <c r="K3111" s="34">
        <v>312</v>
      </c>
      <c r="L3111" s="34">
        <v>385</v>
      </c>
      <c r="M3111" s="34">
        <v>276</v>
      </c>
    </row>
    <row r="3112" spans="1:13" x14ac:dyDescent="0.2">
      <c r="A3112" s="34" t="s">
        <v>104006</v>
      </c>
      <c r="B3112" s="34">
        <v>282</v>
      </c>
      <c r="C3112" s="34">
        <v>291</v>
      </c>
      <c r="D3112" s="34">
        <v>277</v>
      </c>
      <c r="E3112" s="34">
        <v>270</v>
      </c>
      <c r="F3112" s="34">
        <v>249</v>
      </c>
      <c r="G3112" s="34">
        <v>298</v>
      </c>
      <c r="H3112" s="34">
        <v>303</v>
      </c>
      <c r="I3112" s="34">
        <v>313</v>
      </c>
      <c r="J3112" s="34">
        <v>321</v>
      </c>
      <c r="K3112" s="34">
        <v>232</v>
      </c>
      <c r="L3112" s="34">
        <v>337</v>
      </c>
      <c r="M3112" s="34">
        <v>232</v>
      </c>
    </row>
    <row r="3113" spans="1:13" x14ac:dyDescent="0.2">
      <c r="A3113" s="34" t="s">
        <v>104007</v>
      </c>
      <c r="B3113" s="34">
        <v>504</v>
      </c>
      <c r="C3113" s="34">
        <v>502</v>
      </c>
      <c r="D3113" s="34">
        <v>595</v>
      </c>
      <c r="E3113" s="34">
        <v>574</v>
      </c>
      <c r="F3113" s="34">
        <v>538</v>
      </c>
      <c r="G3113" s="34">
        <v>449</v>
      </c>
      <c r="H3113" s="34">
        <v>577</v>
      </c>
      <c r="I3113" s="34">
        <v>502</v>
      </c>
      <c r="J3113" s="34">
        <v>571</v>
      </c>
      <c r="K3113" s="34">
        <v>445</v>
      </c>
      <c r="L3113" s="34">
        <v>559</v>
      </c>
      <c r="M3113" s="34">
        <v>401</v>
      </c>
    </row>
    <row r="3114" spans="1:13" x14ac:dyDescent="0.2">
      <c r="A3114" s="34" t="s">
        <v>104008</v>
      </c>
      <c r="B3114" s="34">
        <v>431</v>
      </c>
      <c r="C3114" s="34">
        <v>396</v>
      </c>
      <c r="D3114" s="34">
        <v>479</v>
      </c>
      <c r="E3114" s="34">
        <v>408</v>
      </c>
      <c r="F3114" s="34">
        <v>382</v>
      </c>
      <c r="G3114" s="34">
        <v>417</v>
      </c>
      <c r="H3114" s="34">
        <v>424</v>
      </c>
      <c r="I3114" s="34">
        <v>406</v>
      </c>
      <c r="J3114" s="34">
        <v>417</v>
      </c>
      <c r="K3114" s="34">
        <v>348</v>
      </c>
      <c r="L3114" s="34">
        <v>397</v>
      </c>
      <c r="M3114" s="34">
        <v>320</v>
      </c>
    </row>
    <row r="3115" spans="1:13" x14ac:dyDescent="0.2">
      <c r="A3115" s="34" t="s">
        <v>104009</v>
      </c>
      <c r="B3115" s="34">
        <v>540</v>
      </c>
      <c r="C3115" s="34">
        <v>378</v>
      </c>
      <c r="D3115" s="34">
        <v>425</v>
      </c>
      <c r="E3115" s="34">
        <v>400</v>
      </c>
      <c r="F3115" s="34">
        <v>359</v>
      </c>
      <c r="G3115" s="34">
        <v>429</v>
      </c>
      <c r="H3115" s="34">
        <v>469</v>
      </c>
      <c r="I3115" s="34">
        <v>390</v>
      </c>
      <c r="J3115" s="34">
        <v>348</v>
      </c>
      <c r="K3115" s="34">
        <v>338</v>
      </c>
      <c r="L3115" s="34">
        <v>389</v>
      </c>
      <c r="M3115" s="34">
        <v>297</v>
      </c>
    </row>
    <row r="3116" spans="1:13" x14ac:dyDescent="0.2">
      <c r="A3116" s="34" t="s">
        <v>104010</v>
      </c>
      <c r="B3116" s="34">
        <v>728</v>
      </c>
      <c r="C3116" s="34">
        <v>741</v>
      </c>
      <c r="D3116" s="34">
        <v>931</v>
      </c>
      <c r="E3116" s="34">
        <v>768</v>
      </c>
      <c r="F3116" s="34">
        <v>687</v>
      </c>
      <c r="G3116" s="34">
        <v>610</v>
      </c>
      <c r="H3116" s="34">
        <v>957</v>
      </c>
      <c r="I3116" s="34">
        <v>801</v>
      </c>
      <c r="J3116" s="34">
        <v>834</v>
      </c>
      <c r="K3116" s="34">
        <v>596</v>
      </c>
      <c r="L3116" s="34">
        <v>794</v>
      </c>
      <c r="M3116" s="34">
        <v>580</v>
      </c>
    </row>
    <row r="3117" spans="1:13" x14ac:dyDescent="0.2">
      <c r="A3117" s="34" t="s">
        <v>104011</v>
      </c>
      <c r="B3117" s="34">
        <v>613</v>
      </c>
      <c r="C3117" s="34">
        <v>590</v>
      </c>
      <c r="D3117" s="34">
        <v>642</v>
      </c>
      <c r="E3117" s="34">
        <v>595</v>
      </c>
      <c r="F3117" s="34">
        <v>616</v>
      </c>
      <c r="G3117" s="34">
        <v>519</v>
      </c>
      <c r="H3117" s="34">
        <v>671</v>
      </c>
      <c r="I3117" s="34">
        <v>613</v>
      </c>
      <c r="J3117" s="34">
        <v>716</v>
      </c>
      <c r="K3117" s="34">
        <v>444</v>
      </c>
      <c r="L3117" s="34">
        <v>659</v>
      </c>
      <c r="M3117" s="34">
        <v>410</v>
      </c>
    </row>
    <row r="3118" spans="1:13" x14ac:dyDescent="0.2">
      <c r="A3118" s="34" t="s">
        <v>104012</v>
      </c>
      <c r="B3118" s="34">
        <v>276</v>
      </c>
      <c r="C3118" s="34">
        <v>316</v>
      </c>
      <c r="D3118" s="34">
        <v>325</v>
      </c>
      <c r="E3118" s="34">
        <v>323</v>
      </c>
      <c r="F3118" s="34">
        <v>218</v>
      </c>
      <c r="G3118" s="34">
        <v>330</v>
      </c>
      <c r="H3118" s="34">
        <v>258</v>
      </c>
      <c r="I3118" s="34">
        <v>283</v>
      </c>
      <c r="J3118" s="34">
        <v>284</v>
      </c>
      <c r="K3118" s="34">
        <v>232</v>
      </c>
      <c r="L3118" s="34">
        <v>235</v>
      </c>
      <c r="M3118" s="34">
        <v>234</v>
      </c>
    </row>
    <row r="3119" spans="1:13" x14ac:dyDescent="0.2">
      <c r="A3119" s="34" t="s">
        <v>104013</v>
      </c>
      <c r="B3119" s="34">
        <v>354</v>
      </c>
      <c r="C3119" s="34">
        <v>396</v>
      </c>
      <c r="D3119" s="34">
        <v>474</v>
      </c>
      <c r="E3119" s="34">
        <v>454</v>
      </c>
      <c r="F3119" s="34">
        <v>366</v>
      </c>
      <c r="G3119" s="34">
        <v>394</v>
      </c>
      <c r="H3119" s="34">
        <v>425</v>
      </c>
      <c r="I3119" s="34">
        <v>428</v>
      </c>
      <c r="J3119" s="34">
        <v>433</v>
      </c>
      <c r="K3119" s="34">
        <v>323</v>
      </c>
      <c r="L3119" s="34">
        <v>392</v>
      </c>
      <c r="M3119" s="34">
        <v>324</v>
      </c>
    </row>
    <row r="3120" spans="1:13" x14ac:dyDescent="0.2">
      <c r="A3120" s="34" t="s">
        <v>104014</v>
      </c>
      <c r="B3120" s="34">
        <v>472</v>
      </c>
      <c r="C3120" s="34">
        <v>600</v>
      </c>
      <c r="D3120" s="34">
        <v>610</v>
      </c>
      <c r="E3120" s="34">
        <v>632</v>
      </c>
      <c r="F3120" s="34">
        <v>522</v>
      </c>
      <c r="G3120" s="34">
        <v>593</v>
      </c>
      <c r="H3120" s="34">
        <v>653</v>
      </c>
      <c r="I3120" s="34">
        <v>611</v>
      </c>
      <c r="J3120" s="34">
        <v>679</v>
      </c>
      <c r="K3120" s="34">
        <v>540</v>
      </c>
      <c r="L3120" s="34">
        <v>524</v>
      </c>
      <c r="M3120" s="34">
        <v>485</v>
      </c>
    </row>
    <row r="3121" spans="1:13" x14ac:dyDescent="0.2">
      <c r="A3121" s="34" t="s">
        <v>104015</v>
      </c>
      <c r="B3121" s="34">
        <v>824</v>
      </c>
      <c r="C3121" s="34">
        <v>788</v>
      </c>
      <c r="D3121" s="34">
        <v>790</v>
      </c>
      <c r="E3121" s="34">
        <v>851</v>
      </c>
      <c r="F3121" s="34">
        <v>778</v>
      </c>
      <c r="G3121" s="34">
        <v>765</v>
      </c>
      <c r="H3121" s="34">
        <v>849</v>
      </c>
      <c r="I3121" s="34">
        <v>728</v>
      </c>
      <c r="J3121" s="34">
        <v>848</v>
      </c>
      <c r="K3121" s="34">
        <v>649</v>
      </c>
      <c r="L3121" s="34">
        <v>833</v>
      </c>
      <c r="M3121" s="34">
        <v>605</v>
      </c>
    </row>
    <row r="3122" spans="1:13" x14ac:dyDescent="0.2">
      <c r="A3122" s="34" t="s">
        <v>104016</v>
      </c>
      <c r="B3122" s="34">
        <v>746</v>
      </c>
      <c r="C3122" s="34">
        <v>666</v>
      </c>
      <c r="D3122" s="34">
        <v>734</v>
      </c>
      <c r="E3122" s="34">
        <v>752</v>
      </c>
      <c r="F3122" s="34">
        <v>520</v>
      </c>
      <c r="G3122" s="34">
        <v>687</v>
      </c>
      <c r="H3122" s="34">
        <v>766</v>
      </c>
      <c r="I3122" s="34">
        <v>708</v>
      </c>
      <c r="J3122" s="34">
        <v>723</v>
      </c>
      <c r="K3122" s="34">
        <v>598</v>
      </c>
      <c r="L3122" s="34">
        <v>603</v>
      </c>
      <c r="M3122" s="34">
        <v>496</v>
      </c>
    </row>
    <row r="3123" spans="1:13" x14ac:dyDescent="0.2">
      <c r="A3123" s="34" t="s">
        <v>104017</v>
      </c>
      <c r="B3123" s="34">
        <v>1386</v>
      </c>
      <c r="C3123" s="34">
        <v>1484</v>
      </c>
      <c r="D3123" s="34">
        <v>1513</v>
      </c>
      <c r="E3123" s="34">
        <v>1516</v>
      </c>
      <c r="F3123" s="34">
        <v>1522</v>
      </c>
      <c r="G3123" s="34">
        <v>1355</v>
      </c>
      <c r="H3123" s="34">
        <v>1658</v>
      </c>
      <c r="I3123" s="34">
        <v>1425</v>
      </c>
      <c r="J3123" s="34">
        <v>1664</v>
      </c>
      <c r="K3123" s="34">
        <v>1172</v>
      </c>
      <c r="L3123" s="34">
        <v>1616</v>
      </c>
      <c r="M3123" s="34">
        <v>1063</v>
      </c>
    </row>
    <row r="3124" spans="1:13" x14ac:dyDescent="0.2">
      <c r="A3124" s="34" t="s">
        <v>104018</v>
      </c>
      <c r="B3124" s="34">
        <v>2099</v>
      </c>
      <c r="C3124" s="34">
        <v>2074</v>
      </c>
      <c r="D3124" s="34">
        <v>2336</v>
      </c>
      <c r="E3124" s="34">
        <v>2154</v>
      </c>
      <c r="F3124" s="34">
        <v>2057</v>
      </c>
      <c r="G3124" s="34">
        <v>1946</v>
      </c>
      <c r="H3124" s="34">
        <v>2451</v>
      </c>
      <c r="I3124" s="34">
        <v>2066</v>
      </c>
      <c r="J3124" s="34">
        <v>2135</v>
      </c>
      <c r="K3124" s="34">
        <v>1626</v>
      </c>
      <c r="L3124" s="34">
        <v>2181</v>
      </c>
      <c r="M3124" s="34">
        <v>1596</v>
      </c>
    </row>
    <row r="3125" spans="1:13" x14ac:dyDescent="0.2">
      <c r="A3125" s="34" t="s">
        <v>104019</v>
      </c>
      <c r="B3125" s="34">
        <v>845</v>
      </c>
      <c r="C3125" s="34">
        <v>1062</v>
      </c>
      <c r="D3125" s="34">
        <v>930</v>
      </c>
      <c r="E3125" s="34">
        <v>1105</v>
      </c>
      <c r="F3125" s="34">
        <v>831</v>
      </c>
      <c r="G3125" s="34">
        <v>943</v>
      </c>
      <c r="H3125" s="34">
        <v>974</v>
      </c>
      <c r="I3125" s="34">
        <v>958</v>
      </c>
      <c r="J3125" s="34">
        <v>1016</v>
      </c>
      <c r="K3125" s="34">
        <v>784</v>
      </c>
      <c r="L3125" s="34">
        <v>903</v>
      </c>
      <c r="M3125" s="34">
        <v>696</v>
      </c>
    </row>
    <row r="3126" spans="1:13" x14ac:dyDescent="0.2">
      <c r="A3126" s="34" t="s">
        <v>104020</v>
      </c>
      <c r="B3126" s="34">
        <v>788</v>
      </c>
      <c r="C3126" s="34">
        <v>689</v>
      </c>
      <c r="D3126" s="34">
        <v>903</v>
      </c>
      <c r="E3126" s="34">
        <v>895</v>
      </c>
      <c r="F3126" s="34">
        <v>833</v>
      </c>
      <c r="G3126" s="34">
        <v>742</v>
      </c>
      <c r="H3126" s="34">
        <v>888</v>
      </c>
      <c r="I3126" s="34">
        <v>726</v>
      </c>
      <c r="J3126" s="34">
        <v>856</v>
      </c>
      <c r="K3126" s="34">
        <v>640</v>
      </c>
      <c r="L3126" s="34">
        <v>859</v>
      </c>
      <c r="M3126" s="34">
        <v>592</v>
      </c>
    </row>
    <row r="3127" spans="1:13" x14ac:dyDescent="0.2">
      <c r="A3127" s="34" t="s">
        <v>104021</v>
      </c>
      <c r="B3127" s="34">
        <v>1152</v>
      </c>
      <c r="C3127" s="34">
        <v>1097</v>
      </c>
      <c r="D3127" s="34">
        <v>1150</v>
      </c>
      <c r="E3127" s="34">
        <v>1187</v>
      </c>
      <c r="F3127" s="34">
        <v>1015</v>
      </c>
      <c r="G3127" s="34">
        <v>1017</v>
      </c>
      <c r="H3127" s="34">
        <v>1125</v>
      </c>
      <c r="I3127" s="34">
        <v>1021</v>
      </c>
      <c r="J3127" s="34">
        <v>1194</v>
      </c>
      <c r="K3127" s="34">
        <v>952</v>
      </c>
      <c r="L3127" s="34">
        <v>1037</v>
      </c>
      <c r="M3127" s="34">
        <v>881</v>
      </c>
    </row>
    <row r="3128" spans="1:13" x14ac:dyDescent="0.2">
      <c r="A3128" s="34" t="s">
        <v>104022</v>
      </c>
      <c r="B3128" s="34">
        <v>609</v>
      </c>
      <c r="C3128" s="34">
        <v>625</v>
      </c>
      <c r="D3128" s="34">
        <v>745</v>
      </c>
      <c r="E3128" s="34">
        <v>692</v>
      </c>
      <c r="F3128" s="34">
        <v>661</v>
      </c>
      <c r="G3128" s="34">
        <v>646</v>
      </c>
      <c r="H3128" s="34">
        <v>761</v>
      </c>
      <c r="I3128" s="34">
        <v>655</v>
      </c>
      <c r="J3128" s="34">
        <v>652</v>
      </c>
      <c r="K3128" s="34">
        <v>583</v>
      </c>
      <c r="L3128" s="34">
        <v>702</v>
      </c>
      <c r="M3128" s="34">
        <v>522</v>
      </c>
    </row>
    <row r="3129" spans="1:13" x14ac:dyDescent="0.2">
      <c r="A3129" s="34" t="s">
        <v>104023</v>
      </c>
      <c r="B3129" s="34">
        <v>524</v>
      </c>
      <c r="C3129" s="34">
        <v>533</v>
      </c>
      <c r="D3129" s="34">
        <v>649</v>
      </c>
      <c r="E3129" s="34">
        <v>681</v>
      </c>
      <c r="F3129" s="34">
        <v>574</v>
      </c>
      <c r="G3129" s="34">
        <v>579</v>
      </c>
      <c r="H3129" s="34">
        <v>666</v>
      </c>
      <c r="I3129" s="34">
        <v>551</v>
      </c>
      <c r="J3129" s="34">
        <v>635</v>
      </c>
      <c r="K3129" s="34">
        <v>482</v>
      </c>
      <c r="L3129" s="34">
        <v>627</v>
      </c>
      <c r="M3129" s="34">
        <v>417</v>
      </c>
    </row>
    <row r="3130" spans="1:13" x14ac:dyDescent="0.2">
      <c r="A3130" s="34" t="s">
        <v>104024</v>
      </c>
      <c r="B3130" s="34">
        <v>437</v>
      </c>
      <c r="C3130" s="34">
        <v>396</v>
      </c>
      <c r="D3130" s="34">
        <v>492</v>
      </c>
      <c r="E3130" s="34">
        <v>466</v>
      </c>
      <c r="F3130" s="34">
        <v>484</v>
      </c>
      <c r="G3130" s="34">
        <v>408</v>
      </c>
      <c r="H3130" s="34">
        <v>522</v>
      </c>
      <c r="I3130" s="34">
        <v>440</v>
      </c>
      <c r="J3130" s="34">
        <v>515</v>
      </c>
      <c r="K3130" s="34">
        <v>412</v>
      </c>
      <c r="L3130" s="34">
        <v>438</v>
      </c>
      <c r="M3130" s="34">
        <v>402</v>
      </c>
    </row>
    <row r="3131" spans="1:13" x14ac:dyDescent="0.2">
      <c r="A3131" s="34" t="s">
        <v>104025</v>
      </c>
      <c r="B3131" s="34">
        <v>340</v>
      </c>
      <c r="C3131" s="34">
        <v>328</v>
      </c>
      <c r="D3131" s="34">
        <v>426</v>
      </c>
      <c r="E3131" s="34">
        <v>438</v>
      </c>
      <c r="F3131" s="34">
        <v>301</v>
      </c>
      <c r="G3131" s="34">
        <v>364</v>
      </c>
      <c r="H3131" s="34">
        <v>405</v>
      </c>
      <c r="I3131" s="34">
        <v>389</v>
      </c>
      <c r="J3131" s="34">
        <v>364</v>
      </c>
      <c r="K3131" s="34">
        <v>264</v>
      </c>
      <c r="L3131" s="34">
        <v>390</v>
      </c>
      <c r="M3131" s="34">
        <v>293</v>
      </c>
    </row>
    <row r="3132" spans="1:13" x14ac:dyDescent="0.2">
      <c r="A3132" s="34" t="s">
        <v>104026</v>
      </c>
      <c r="B3132" s="34">
        <v>636</v>
      </c>
      <c r="C3132" s="34">
        <v>717</v>
      </c>
      <c r="D3132" s="34">
        <v>736</v>
      </c>
      <c r="E3132" s="34">
        <v>721</v>
      </c>
      <c r="F3132" s="34">
        <v>670</v>
      </c>
      <c r="G3132" s="34">
        <v>704</v>
      </c>
      <c r="H3132" s="34">
        <v>793</v>
      </c>
      <c r="I3132" s="34">
        <v>643</v>
      </c>
      <c r="J3132" s="34">
        <v>773</v>
      </c>
      <c r="K3132" s="34">
        <v>563</v>
      </c>
      <c r="L3132" s="34">
        <v>679</v>
      </c>
      <c r="M3132" s="34">
        <v>555</v>
      </c>
    </row>
    <row r="3133" spans="1:13" x14ac:dyDescent="0.2">
      <c r="A3133" s="34" t="s">
        <v>104027</v>
      </c>
      <c r="B3133" s="34">
        <v>487</v>
      </c>
      <c r="C3133" s="34">
        <v>451</v>
      </c>
      <c r="D3133" s="34">
        <v>451</v>
      </c>
      <c r="E3133" s="34">
        <v>435</v>
      </c>
      <c r="F3133" s="34">
        <v>505</v>
      </c>
      <c r="G3133" s="34">
        <v>442</v>
      </c>
      <c r="H3133" s="34">
        <v>475</v>
      </c>
      <c r="I3133" s="34">
        <v>491</v>
      </c>
      <c r="J3133" s="34">
        <v>456</v>
      </c>
      <c r="K3133" s="34">
        <v>403</v>
      </c>
      <c r="L3133" s="34">
        <v>476</v>
      </c>
      <c r="M3133" s="34">
        <v>386</v>
      </c>
    </row>
    <row r="3134" spans="1:13" x14ac:dyDescent="0.2">
      <c r="A3134" s="34" t="s">
        <v>104028</v>
      </c>
      <c r="B3134" s="34">
        <v>413</v>
      </c>
      <c r="C3134" s="34">
        <v>514</v>
      </c>
      <c r="D3134" s="34">
        <v>461</v>
      </c>
      <c r="E3134" s="34">
        <v>484</v>
      </c>
      <c r="F3134" s="34">
        <v>394</v>
      </c>
      <c r="G3134" s="34">
        <v>416</v>
      </c>
      <c r="H3134" s="34">
        <v>490</v>
      </c>
      <c r="I3134" s="34">
        <v>463</v>
      </c>
      <c r="J3134" s="34">
        <v>496</v>
      </c>
      <c r="K3134" s="34">
        <v>402</v>
      </c>
      <c r="L3134" s="34">
        <v>493</v>
      </c>
      <c r="M3134" s="34">
        <v>376</v>
      </c>
    </row>
    <row r="3135" spans="1:13" x14ac:dyDescent="0.2">
      <c r="A3135" s="34" t="s">
        <v>104029</v>
      </c>
      <c r="B3135" s="34">
        <v>1452</v>
      </c>
      <c r="C3135" s="34">
        <v>1415</v>
      </c>
      <c r="D3135" s="34">
        <v>1599</v>
      </c>
      <c r="E3135" s="34">
        <v>1489</v>
      </c>
      <c r="F3135" s="34">
        <v>1473</v>
      </c>
      <c r="G3135" s="34">
        <v>1253</v>
      </c>
      <c r="H3135" s="34">
        <v>1728</v>
      </c>
      <c r="I3135" s="34">
        <v>1361</v>
      </c>
      <c r="J3135" s="34">
        <v>1611</v>
      </c>
      <c r="K3135" s="34">
        <v>1174</v>
      </c>
      <c r="L3135" s="34">
        <v>1502</v>
      </c>
      <c r="M3135" s="34">
        <v>1040</v>
      </c>
    </row>
    <row r="3136" spans="1:13" x14ac:dyDescent="0.2">
      <c r="A3136" s="34" t="s">
        <v>104030</v>
      </c>
      <c r="B3136" s="34">
        <v>380</v>
      </c>
      <c r="C3136" s="34">
        <v>356</v>
      </c>
      <c r="D3136" s="34">
        <v>421</v>
      </c>
      <c r="E3136" s="34">
        <v>402</v>
      </c>
      <c r="F3136" s="34">
        <v>412</v>
      </c>
      <c r="G3136" s="34">
        <v>325</v>
      </c>
      <c r="H3136" s="34">
        <v>457</v>
      </c>
      <c r="I3136" s="34">
        <v>352</v>
      </c>
      <c r="J3136" s="34">
        <v>380</v>
      </c>
      <c r="K3136" s="34">
        <v>337</v>
      </c>
      <c r="L3136" s="34">
        <v>352</v>
      </c>
      <c r="M3136" s="34">
        <v>273</v>
      </c>
    </row>
    <row r="3137" spans="1:13" x14ac:dyDescent="0.2">
      <c r="A3137" s="34" t="s">
        <v>104031</v>
      </c>
      <c r="B3137" s="34">
        <v>1088</v>
      </c>
      <c r="C3137" s="34">
        <v>1119</v>
      </c>
      <c r="D3137" s="34">
        <v>1248</v>
      </c>
      <c r="E3137" s="34">
        <v>1150</v>
      </c>
      <c r="F3137" s="34">
        <v>1046</v>
      </c>
      <c r="G3137" s="34">
        <v>1013</v>
      </c>
      <c r="H3137" s="34">
        <v>1375</v>
      </c>
      <c r="I3137" s="34">
        <v>966</v>
      </c>
      <c r="J3137" s="34">
        <v>1321</v>
      </c>
      <c r="K3137" s="34">
        <v>939</v>
      </c>
      <c r="L3137" s="34">
        <v>1101</v>
      </c>
      <c r="M3137" s="34">
        <v>803</v>
      </c>
    </row>
    <row r="3138" spans="1:13" x14ac:dyDescent="0.2">
      <c r="A3138" s="34" t="s">
        <v>104032</v>
      </c>
      <c r="B3138" s="34">
        <v>396</v>
      </c>
      <c r="C3138" s="34">
        <v>435</v>
      </c>
      <c r="D3138" s="34">
        <v>420</v>
      </c>
      <c r="E3138" s="34">
        <v>492</v>
      </c>
      <c r="F3138" s="34">
        <v>398</v>
      </c>
      <c r="G3138" s="34">
        <v>468</v>
      </c>
      <c r="H3138" s="34">
        <v>423</v>
      </c>
      <c r="I3138" s="34">
        <v>469</v>
      </c>
      <c r="J3138" s="34">
        <v>392</v>
      </c>
      <c r="K3138" s="34">
        <v>432</v>
      </c>
      <c r="L3138" s="34">
        <v>383</v>
      </c>
      <c r="M3138" s="34">
        <v>353</v>
      </c>
    </row>
    <row r="3139" spans="1:13" x14ac:dyDescent="0.2">
      <c r="A3139" s="34" t="s">
        <v>104033</v>
      </c>
      <c r="B3139" s="34">
        <v>1246</v>
      </c>
      <c r="C3139" s="34">
        <v>1225</v>
      </c>
      <c r="D3139" s="34">
        <v>1354</v>
      </c>
      <c r="E3139" s="34">
        <v>1146</v>
      </c>
      <c r="F3139" s="34">
        <v>1158</v>
      </c>
      <c r="G3139" s="34">
        <v>969</v>
      </c>
      <c r="H3139" s="34">
        <v>1293</v>
      </c>
      <c r="I3139" s="34">
        <v>1215</v>
      </c>
      <c r="J3139" s="34">
        <v>1347</v>
      </c>
      <c r="K3139" s="34">
        <v>947</v>
      </c>
      <c r="L3139" s="34">
        <v>1319</v>
      </c>
      <c r="M3139" s="34">
        <v>901</v>
      </c>
    </row>
    <row r="3140" spans="1:13" x14ac:dyDescent="0.2">
      <c r="A3140" s="34" t="s">
        <v>104034</v>
      </c>
      <c r="B3140" s="34">
        <v>800</v>
      </c>
      <c r="C3140" s="34">
        <v>934</v>
      </c>
      <c r="D3140" s="34">
        <v>944</v>
      </c>
      <c r="E3140" s="34">
        <v>961</v>
      </c>
      <c r="F3140" s="34">
        <v>828</v>
      </c>
      <c r="G3140" s="34">
        <v>863</v>
      </c>
      <c r="H3140" s="34">
        <v>914</v>
      </c>
      <c r="I3140" s="34">
        <v>916</v>
      </c>
      <c r="J3140" s="34">
        <v>932</v>
      </c>
      <c r="K3140" s="34">
        <v>797</v>
      </c>
      <c r="L3140" s="34">
        <v>917</v>
      </c>
      <c r="M3140" s="34">
        <v>745</v>
      </c>
    </row>
    <row r="3141" spans="1:13" x14ac:dyDescent="0.2">
      <c r="A3141" s="34" t="s">
        <v>104035</v>
      </c>
      <c r="B3141" s="34">
        <v>1340</v>
      </c>
      <c r="C3141" s="34">
        <v>1316</v>
      </c>
      <c r="D3141" s="34">
        <v>1469</v>
      </c>
      <c r="E3141" s="34">
        <v>1442</v>
      </c>
      <c r="F3141" s="34">
        <v>1227</v>
      </c>
      <c r="G3141" s="34">
        <v>1258</v>
      </c>
      <c r="H3141" s="34">
        <v>1527</v>
      </c>
      <c r="I3141" s="34">
        <v>1323</v>
      </c>
      <c r="J3141" s="34">
        <v>1470</v>
      </c>
      <c r="K3141" s="34">
        <v>1197</v>
      </c>
      <c r="L3141" s="34">
        <v>1342</v>
      </c>
      <c r="M3141" s="34">
        <v>1017</v>
      </c>
    </row>
    <row r="3142" spans="1:13" x14ac:dyDescent="0.2">
      <c r="A3142" s="34" t="s">
        <v>104036</v>
      </c>
      <c r="B3142" s="34">
        <v>865</v>
      </c>
      <c r="C3142" s="34">
        <v>819</v>
      </c>
      <c r="D3142" s="34">
        <v>900</v>
      </c>
      <c r="E3142" s="34">
        <v>993</v>
      </c>
      <c r="F3142" s="34">
        <v>799</v>
      </c>
      <c r="G3142" s="34">
        <v>792</v>
      </c>
      <c r="H3142" s="34">
        <v>1022</v>
      </c>
      <c r="I3142" s="34">
        <v>704</v>
      </c>
      <c r="J3142" s="34">
        <v>928</v>
      </c>
      <c r="K3142" s="34">
        <v>680</v>
      </c>
      <c r="L3142" s="34">
        <v>819</v>
      </c>
      <c r="M3142" s="34">
        <v>630</v>
      </c>
    </row>
    <row r="3143" spans="1:13" x14ac:dyDescent="0.2">
      <c r="A3143" s="34" t="s">
        <v>104037</v>
      </c>
      <c r="B3143" s="34">
        <v>1713</v>
      </c>
      <c r="C3143" s="34">
        <v>1657</v>
      </c>
      <c r="D3143" s="34">
        <v>1840</v>
      </c>
      <c r="E3143" s="34">
        <v>1749</v>
      </c>
      <c r="F3143" s="34">
        <v>1683</v>
      </c>
      <c r="G3143" s="34">
        <v>1557</v>
      </c>
      <c r="H3143" s="34">
        <v>2055</v>
      </c>
      <c r="I3143" s="34">
        <v>1771</v>
      </c>
      <c r="J3143" s="34">
        <v>1900</v>
      </c>
      <c r="K3143" s="34">
        <v>1396</v>
      </c>
      <c r="L3143" s="34">
        <v>1773</v>
      </c>
      <c r="M3143" s="34">
        <v>1216</v>
      </c>
    </row>
    <row r="3144" spans="1:13" x14ac:dyDescent="0.2">
      <c r="A3144" s="34" t="s">
        <v>104038</v>
      </c>
      <c r="B3144" s="34">
        <v>832</v>
      </c>
      <c r="C3144" s="34">
        <v>839</v>
      </c>
      <c r="D3144" s="34">
        <v>820</v>
      </c>
      <c r="E3144" s="34">
        <v>973</v>
      </c>
      <c r="F3144" s="34">
        <v>913</v>
      </c>
      <c r="G3144" s="34">
        <v>763</v>
      </c>
      <c r="H3144" s="34">
        <v>914</v>
      </c>
      <c r="I3144" s="34">
        <v>909</v>
      </c>
      <c r="J3144" s="34">
        <v>955</v>
      </c>
      <c r="K3144" s="34">
        <v>705</v>
      </c>
      <c r="L3144" s="34">
        <v>838</v>
      </c>
      <c r="M3144" s="34">
        <v>667</v>
      </c>
    </row>
    <row r="3145" spans="1:13" x14ac:dyDescent="0.2">
      <c r="A3145" s="34" t="s">
        <v>104039</v>
      </c>
      <c r="B3145" s="34">
        <v>1366</v>
      </c>
      <c r="C3145" s="34">
        <v>1563</v>
      </c>
      <c r="D3145" s="34">
        <v>1560</v>
      </c>
      <c r="E3145" s="34">
        <v>1670</v>
      </c>
      <c r="F3145" s="34">
        <v>1299</v>
      </c>
      <c r="G3145" s="34">
        <v>1473</v>
      </c>
      <c r="H3145" s="34">
        <v>1764</v>
      </c>
      <c r="I3145" s="34">
        <v>1520</v>
      </c>
      <c r="J3145" s="34">
        <v>1486</v>
      </c>
      <c r="K3145" s="34">
        <v>1268</v>
      </c>
      <c r="L3145" s="34">
        <v>1524</v>
      </c>
      <c r="M3145" s="34">
        <v>1182</v>
      </c>
    </row>
    <row r="3146" spans="1:13" x14ac:dyDescent="0.2">
      <c r="A3146" s="34" t="s">
        <v>104040</v>
      </c>
      <c r="B3146" s="34">
        <v>1188</v>
      </c>
      <c r="C3146" s="34">
        <v>1196</v>
      </c>
      <c r="D3146" s="34">
        <v>1365</v>
      </c>
      <c r="E3146" s="34">
        <v>1137</v>
      </c>
      <c r="F3146" s="34">
        <v>1114</v>
      </c>
      <c r="G3146" s="34">
        <v>1067</v>
      </c>
      <c r="H3146" s="34">
        <v>1355</v>
      </c>
      <c r="I3146" s="34">
        <v>1124</v>
      </c>
      <c r="J3146" s="34">
        <v>1379</v>
      </c>
      <c r="K3146" s="34">
        <v>975</v>
      </c>
      <c r="L3146" s="34">
        <v>1234</v>
      </c>
      <c r="M3146" s="34">
        <v>924</v>
      </c>
    </row>
    <row r="3147" spans="1:13" x14ac:dyDescent="0.2">
      <c r="A3147" s="34" t="s">
        <v>104041</v>
      </c>
      <c r="B3147" s="34">
        <v>922</v>
      </c>
      <c r="C3147" s="34">
        <v>886</v>
      </c>
      <c r="D3147" s="34">
        <v>971</v>
      </c>
      <c r="E3147" s="34">
        <v>998</v>
      </c>
      <c r="F3147" s="34">
        <v>880</v>
      </c>
      <c r="G3147" s="34">
        <v>833</v>
      </c>
      <c r="H3147" s="34">
        <v>858</v>
      </c>
      <c r="I3147" s="34">
        <v>888</v>
      </c>
      <c r="J3147" s="34">
        <v>947</v>
      </c>
      <c r="K3147" s="34">
        <v>745</v>
      </c>
      <c r="L3147" s="34">
        <v>780</v>
      </c>
      <c r="M3147" s="34">
        <v>694</v>
      </c>
    </row>
    <row r="3148" spans="1:13" x14ac:dyDescent="0.2">
      <c r="A3148" s="34" t="s">
        <v>104042</v>
      </c>
      <c r="B3148" s="34">
        <v>628</v>
      </c>
      <c r="C3148" s="34">
        <v>730</v>
      </c>
      <c r="D3148" s="34">
        <v>689</v>
      </c>
      <c r="E3148" s="34">
        <v>732</v>
      </c>
      <c r="F3148" s="34">
        <v>563</v>
      </c>
      <c r="G3148" s="34">
        <v>672</v>
      </c>
      <c r="H3148" s="34">
        <v>763</v>
      </c>
      <c r="I3148" s="34">
        <v>674</v>
      </c>
      <c r="J3148" s="34">
        <v>655</v>
      </c>
      <c r="K3148" s="34">
        <v>595</v>
      </c>
      <c r="L3148" s="34">
        <v>558</v>
      </c>
      <c r="M3148" s="34">
        <v>576</v>
      </c>
    </row>
    <row r="3149" spans="1:13" x14ac:dyDescent="0.2">
      <c r="A3149" s="34" t="s">
        <v>104043</v>
      </c>
      <c r="B3149" s="34">
        <v>905</v>
      </c>
      <c r="C3149" s="34">
        <v>912</v>
      </c>
      <c r="D3149" s="34">
        <v>990</v>
      </c>
      <c r="E3149" s="34">
        <v>976</v>
      </c>
      <c r="F3149" s="34">
        <v>938</v>
      </c>
      <c r="G3149" s="34">
        <v>899</v>
      </c>
      <c r="H3149" s="34">
        <v>1008</v>
      </c>
      <c r="I3149" s="34">
        <v>940</v>
      </c>
      <c r="J3149" s="34">
        <v>1048</v>
      </c>
      <c r="K3149" s="34">
        <v>699</v>
      </c>
      <c r="L3149" s="34">
        <v>960</v>
      </c>
      <c r="M3149" s="34">
        <v>795</v>
      </c>
    </row>
    <row r="3150" spans="1:13" x14ac:dyDescent="0.2">
      <c r="A3150" s="34" t="s">
        <v>104044</v>
      </c>
      <c r="B3150" s="34">
        <v>961</v>
      </c>
      <c r="C3150" s="34">
        <v>890</v>
      </c>
      <c r="D3150" s="34">
        <v>962</v>
      </c>
      <c r="E3150" s="34">
        <v>941</v>
      </c>
      <c r="F3150" s="34">
        <v>799</v>
      </c>
      <c r="G3150" s="34">
        <v>817</v>
      </c>
      <c r="H3150" s="34">
        <v>1001</v>
      </c>
      <c r="I3150" s="34">
        <v>868</v>
      </c>
      <c r="J3150" s="34">
        <v>996</v>
      </c>
      <c r="K3150" s="34">
        <v>769</v>
      </c>
      <c r="L3150" s="34">
        <v>837</v>
      </c>
      <c r="M3150" s="34">
        <v>715</v>
      </c>
    </row>
    <row r="3151" spans="1:13" x14ac:dyDescent="0.2">
      <c r="A3151" s="34" t="s">
        <v>104045</v>
      </c>
      <c r="B3151" s="34">
        <v>997</v>
      </c>
      <c r="C3151" s="34">
        <v>1116</v>
      </c>
      <c r="D3151" s="34">
        <v>1186</v>
      </c>
      <c r="E3151" s="34">
        <v>1229</v>
      </c>
      <c r="F3151" s="34">
        <v>1001</v>
      </c>
      <c r="G3151" s="34">
        <v>1000</v>
      </c>
      <c r="H3151" s="34">
        <v>1252</v>
      </c>
      <c r="I3151" s="34">
        <v>1045</v>
      </c>
      <c r="J3151" s="34">
        <v>1117</v>
      </c>
      <c r="K3151" s="34">
        <v>837</v>
      </c>
      <c r="L3151" s="34">
        <v>1106</v>
      </c>
      <c r="M3151" s="34">
        <v>853</v>
      </c>
    </row>
    <row r="3152" spans="1:13" x14ac:dyDescent="0.2">
      <c r="A3152" s="34" t="s">
        <v>104046</v>
      </c>
      <c r="B3152" s="34">
        <v>691</v>
      </c>
      <c r="C3152" s="34">
        <v>775</v>
      </c>
      <c r="D3152" s="34">
        <v>769</v>
      </c>
      <c r="E3152" s="34">
        <v>834</v>
      </c>
      <c r="F3152" s="34">
        <v>701</v>
      </c>
      <c r="G3152" s="34">
        <v>794</v>
      </c>
      <c r="H3152" s="34">
        <v>860</v>
      </c>
      <c r="I3152" s="34">
        <v>801</v>
      </c>
      <c r="J3152" s="34">
        <v>842</v>
      </c>
      <c r="K3152" s="34">
        <v>631</v>
      </c>
      <c r="L3152" s="34">
        <v>703</v>
      </c>
      <c r="M3152" s="34">
        <v>607</v>
      </c>
    </row>
    <row r="3153" spans="1:13" x14ac:dyDescent="0.2">
      <c r="A3153" s="34" t="s">
        <v>104047</v>
      </c>
      <c r="B3153" s="34">
        <v>669</v>
      </c>
      <c r="C3153" s="34">
        <v>636</v>
      </c>
      <c r="D3153" s="34">
        <v>656</v>
      </c>
      <c r="E3153" s="34">
        <v>659</v>
      </c>
      <c r="F3153" s="34">
        <v>639</v>
      </c>
      <c r="G3153" s="34">
        <v>611</v>
      </c>
      <c r="H3153" s="34">
        <v>793</v>
      </c>
      <c r="I3153" s="34">
        <v>681</v>
      </c>
      <c r="J3153" s="34">
        <v>725</v>
      </c>
      <c r="K3153" s="34">
        <v>595</v>
      </c>
      <c r="L3153" s="34">
        <v>542</v>
      </c>
      <c r="M3153" s="34">
        <v>514</v>
      </c>
    </row>
    <row r="3154" spans="1:13" x14ac:dyDescent="0.2">
      <c r="A3154" s="34" t="s">
        <v>104048</v>
      </c>
      <c r="B3154" s="34">
        <v>427</v>
      </c>
      <c r="C3154" s="34">
        <v>434</v>
      </c>
      <c r="D3154" s="34">
        <v>495</v>
      </c>
      <c r="E3154" s="34">
        <v>483</v>
      </c>
      <c r="F3154" s="34">
        <v>412</v>
      </c>
      <c r="G3154" s="34">
        <v>432</v>
      </c>
      <c r="H3154" s="34">
        <v>508</v>
      </c>
      <c r="I3154" s="34">
        <v>465</v>
      </c>
      <c r="J3154" s="34">
        <v>479</v>
      </c>
      <c r="K3154" s="34">
        <v>359</v>
      </c>
      <c r="L3154" s="34">
        <v>457</v>
      </c>
      <c r="M3154" s="34">
        <v>347</v>
      </c>
    </row>
    <row r="3155" spans="1:13" x14ac:dyDescent="0.2">
      <c r="A3155" s="34" t="s">
        <v>104049</v>
      </c>
      <c r="B3155" s="34">
        <v>601</v>
      </c>
      <c r="C3155" s="34">
        <v>571</v>
      </c>
      <c r="D3155" s="34">
        <v>684</v>
      </c>
      <c r="E3155" s="34">
        <v>743</v>
      </c>
      <c r="F3155" s="34">
        <v>575</v>
      </c>
      <c r="G3155" s="34">
        <v>642</v>
      </c>
      <c r="H3155" s="34">
        <v>705</v>
      </c>
      <c r="I3155" s="34">
        <v>680</v>
      </c>
      <c r="J3155" s="34">
        <v>701</v>
      </c>
      <c r="K3155" s="34">
        <v>565</v>
      </c>
      <c r="L3155" s="34">
        <v>637</v>
      </c>
      <c r="M3155" s="34">
        <v>434</v>
      </c>
    </row>
    <row r="3156" spans="1:13" x14ac:dyDescent="0.2">
      <c r="A3156" s="34" t="s">
        <v>104050</v>
      </c>
      <c r="B3156" s="34">
        <v>584</v>
      </c>
      <c r="C3156" s="34">
        <v>528</v>
      </c>
      <c r="D3156" s="34">
        <v>585</v>
      </c>
      <c r="E3156" s="34">
        <v>711</v>
      </c>
      <c r="F3156" s="34">
        <v>528</v>
      </c>
      <c r="G3156" s="34">
        <v>583</v>
      </c>
      <c r="H3156" s="34">
        <v>664</v>
      </c>
      <c r="I3156" s="34">
        <v>620</v>
      </c>
      <c r="J3156" s="34">
        <v>607</v>
      </c>
      <c r="K3156" s="34">
        <v>476</v>
      </c>
      <c r="L3156" s="34">
        <v>603</v>
      </c>
      <c r="M3156" s="34">
        <v>481</v>
      </c>
    </row>
    <row r="3157" spans="1:13" x14ac:dyDescent="0.2">
      <c r="A3157" s="34" t="s">
        <v>104051</v>
      </c>
      <c r="B3157" s="34">
        <v>1200</v>
      </c>
      <c r="C3157" s="34">
        <v>1064</v>
      </c>
      <c r="D3157" s="34">
        <v>1240</v>
      </c>
      <c r="E3157" s="34">
        <v>1176</v>
      </c>
      <c r="F3157" s="34">
        <v>1136</v>
      </c>
      <c r="G3157" s="34">
        <v>1060</v>
      </c>
      <c r="H3157" s="34">
        <v>1328</v>
      </c>
      <c r="I3157" s="34">
        <v>1056</v>
      </c>
      <c r="J3157" s="34">
        <v>1233</v>
      </c>
      <c r="K3157" s="34">
        <v>876</v>
      </c>
      <c r="L3157" s="34">
        <v>1159</v>
      </c>
      <c r="M3157" s="34">
        <v>894</v>
      </c>
    </row>
    <row r="3158" spans="1:13" x14ac:dyDescent="0.2">
      <c r="A3158" s="34" t="s">
        <v>104052</v>
      </c>
      <c r="B3158" s="34">
        <v>1044</v>
      </c>
      <c r="C3158" s="34">
        <v>990</v>
      </c>
      <c r="D3158" s="34">
        <v>1185</v>
      </c>
      <c r="E3158" s="34">
        <v>1006</v>
      </c>
      <c r="F3158" s="34">
        <v>1057</v>
      </c>
      <c r="G3158" s="34">
        <v>884</v>
      </c>
      <c r="H3158" s="34">
        <v>1109</v>
      </c>
      <c r="I3158" s="34">
        <v>862</v>
      </c>
      <c r="J3158" s="34">
        <v>1085</v>
      </c>
      <c r="K3158" s="34">
        <v>713</v>
      </c>
      <c r="L3158" s="34">
        <v>982</v>
      </c>
      <c r="M3158" s="34">
        <v>693</v>
      </c>
    </row>
    <row r="3159" spans="1:13" x14ac:dyDescent="0.2">
      <c r="A3159" s="34" t="s">
        <v>104053</v>
      </c>
      <c r="B3159" s="34">
        <v>710</v>
      </c>
      <c r="C3159" s="34">
        <v>569</v>
      </c>
      <c r="D3159" s="34">
        <v>720</v>
      </c>
      <c r="E3159" s="34">
        <v>789</v>
      </c>
      <c r="F3159" s="34">
        <v>622</v>
      </c>
      <c r="G3159" s="34">
        <v>633</v>
      </c>
      <c r="H3159" s="34">
        <v>695</v>
      </c>
      <c r="I3159" s="34">
        <v>689</v>
      </c>
      <c r="J3159" s="34">
        <v>797</v>
      </c>
      <c r="K3159" s="34">
        <v>570</v>
      </c>
      <c r="L3159" s="34">
        <v>636</v>
      </c>
      <c r="M3159" s="34">
        <v>503</v>
      </c>
    </row>
    <row r="3160" spans="1:13" x14ac:dyDescent="0.2">
      <c r="A3160" s="34" t="s">
        <v>104054</v>
      </c>
      <c r="B3160" s="34">
        <v>855</v>
      </c>
      <c r="C3160" s="34">
        <v>791</v>
      </c>
      <c r="D3160" s="34">
        <v>825</v>
      </c>
      <c r="E3160" s="34">
        <v>834</v>
      </c>
      <c r="F3160" s="34">
        <v>749</v>
      </c>
      <c r="G3160" s="34">
        <v>714</v>
      </c>
      <c r="H3160" s="34">
        <v>894</v>
      </c>
      <c r="I3160" s="34">
        <v>735</v>
      </c>
      <c r="J3160" s="34">
        <v>857</v>
      </c>
      <c r="K3160" s="34">
        <v>608</v>
      </c>
      <c r="L3160" s="34">
        <v>887</v>
      </c>
      <c r="M3160" s="34">
        <v>611</v>
      </c>
    </row>
    <row r="3161" spans="1:13" x14ac:dyDescent="0.2">
      <c r="A3161" s="34" t="s">
        <v>104055</v>
      </c>
      <c r="B3161" s="34">
        <v>1014</v>
      </c>
      <c r="C3161" s="34">
        <v>1024</v>
      </c>
      <c r="D3161" s="34">
        <v>1055</v>
      </c>
      <c r="E3161" s="34">
        <v>1025</v>
      </c>
      <c r="F3161" s="34">
        <v>942</v>
      </c>
      <c r="G3161" s="34">
        <v>1010</v>
      </c>
      <c r="H3161" s="34">
        <v>1110</v>
      </c>
      <c r="I3161" s="34">
        <v>963</v>
      </c>
      <c r="J3161" s="34">
        <v>1002</v>
      </c>
      <c r="K3161" s="34">
        <v>780</v>
      </c>
      <c r="L3161" s="34">
        <v>940</v>
      </c>
      <c r="M3161" s="34">
        <v>802</v>
      </c>
    </row>
    <row r="3162" spans="1:13" x14ac:dyDescent="0.2">
      <c r="A3162" s="34" t="s">
        <v>104056</v>
      </c>
      <c r="B3162" s="34">
        <v>821</v>
      </c>
      <c r="C3162" s="34">
        <v>738</v>
      </c>
      <c r="D3162" s="34">
        <v>948</v>
      </c>
      <c r="E3162" s="34">
        <v>921</v>
      </c>
      <c r="F3162" s="34">
        <v>897</v>
      </c>
      <c r="G3162" s="34">
        <v>845</v>
      </c>
      <c r="H3162" s="34">
        <v>966</v>
      </c>
      <c r="I3162" s="34">
        <v>818</v>
      </c>
      <c r="J3162" s="34">
        <v>953</v>
      </c>
      <c r="K3162" s="34">
        <v>632</v>
      </c>
      <c r="L3162" s="34">
        <v>709</v>
      </c>
      <c r="M3162" s="34">
        <v>679</v>
      </c>
    </row>
    <row r="3163" spans="1:13" x14ac:dyDescent="0.2">
      <c r="A3163" s="34" t="s">
        <v>104057</v>
      </c>
      <c r="B3163" s="34">
        <v>826</v>
      </c>
      <c r="C3163" s="34">
        <v>915</v>
      </c>
      <c r="D3163" s="34">
        <v>944</v>
      </c>
      <c r="E3163" s="34">
        <v>1089</v>
      </c>
      <c r="F3163" s="34">
        <v>788</v>
      </c>
      <c r="G3163" s="34">
        <v>960</v>
      </c>
      <c r="H3163" s="34">
        <v>863</v>
      </c>
      <c r="I3163" s="34">
        <v>990</v>
      </c>
      <c r="J3163" s="34">
        <v>1005</v>
      </c>
      <c r="K3163" s="34">
        <v>872</v>
      </c>
      <c r="L3163" s="34">
        <v>942</v>
      </c>
      <c r="M3163" s="34">
        <v>762</v>
      </c>
    </row>
    <row r="3164" spans="1:13" x14ac:dyDescent="0.2">
      <c r="A3164" s="34" t="s">
        <v>104058</v>
      </c>
      <c r="B3164" s="34">
        <v>775</v>
      </c>
      <c r="C3164" s="34">
        <v>793</v>
      </c>
      <c r="D3164" s="34">
        <v>806</v>
      </c>
      <c r="E3164" s="34">
        <v>903</v>
      </c>
      <c r="F3164" s="34">
        <v>760</v>
      </c>
      <c r="G3164" s="34">
        <v>795</v>
      </c>
      <c r="H3164" s="34">
        <v>879</v>
      </c>
      <c r="I3164" s="34">
        <v>801</v>
      </c>
      <c r="J3164" s="34">
        <v>850</v>
      </c>
      <c r="K3164" s="34">
        <v>661</v>
      </c>
      <c r="L3164" s="34">
        <v>863</v>
      </c>
      <c r="M3164" s="34">
        <v>646</v>
      </c>
    </row>
    <row r="3165" spans="1:13" x14ac:dyDescent="0.2">
      <c r="A3165" s="34" t="s">
        <v>104059</v>
      </c>
      <c r="B3165" s="34">
        <v>883</v>
      </c>
      <c r="C3165" s="34">
        <v>1094</v>
      </c>
      <c r="D3165" s="34">
        <v>1007</v>
      </c>
      <c r="E3165" s="34">
        <v>1142</v>
      </c>
      <c r="F3165" s="34">
        <v>876</v>
      </c>
      <c r="G3165" s="34">
        <v>1001</v>
      </c>
      <c r="H3165" s="34">
        <v>1173</v>
      </c>
      <c r="I3165" s="34">
        <v>1010</v>
      </c>
      <c r="J3165" s="34">
        <v>965</v>
      </c>
      <c r="K3165" s="34">
        <v>912</v>
      </c>
      <c r="L3165" s="34">
        <v>1015</v>
      </c>
      <c r="M3165" s="34">
        <v>830</v>
      </c>
    </row>
    <row r="3166" spans="1:13" x14ac:dyDescent="0.2">
      <c r="A3166" s="34" t="s">
        <v>104060</v>
      </c>
      <c r="B3166" s="34">
        <v>1518</v>
      </c>
      <c r="C3166" s="34">
        <v>1494</v>
      </c>
      <c r="D3166" s="34">
        <v>1820</v>
      </c>
      <c r="E3166" s="34">
        <v>1711</v>
      </c>
      <c r="F3166" s="34">
        <v>1556</v>
      </c>
      <c r="G3166" s="34">
        <v>1529</v>
      </c>
      <c r="H3166" s="34">
        <v>1915</v>
      </c>
      <c r="I3166" s="34">
        <v>1541</v>
      </c>
      <c r="J3166" s="34">
        <v>1788</v>
      </c>
      <c r="K3166" s="34">
        <v>1325</v>
      </c>
      <c r="L3166" s="34">
        <v>1667</v>
      </c>
      <c r="M3166" s="34">
        <v>1268</v>
      </c>
    </row>
    <row r="3167" spans="1:13" x14ac:dyDescent="0.2">
      <c r="A3167" s="34" t="s">
        <v>104061</v>
      </c>
      <c r="B3167" s="34">
        <v>1378</v>
      </c>
      <c r="C3167" s="34">
        <v>1379</v>
      </c>
      <c r="D3167" s="34">
        <v>1505</v>
      </c>
      <c r="E3167" s="34">
        <v>1606</v>
      </c>
      <c r="F3167" s="34">
        <v>1395</v>
      </c>
      <c r="G3167" s="34">
        <v>1366</v>
      </c>
      <c r="H3167" s="34">
        <v>1506</v>
      </c>
      <c r="I3167" s="34">
        <v>1390</v>
      </c>
      <c r="J3167" s="34">
        <v>1532</v>
      </c>
      <c r="K3167" s="34">
        <v>1260</v>
      </c>
      <c r="L3167" s="34">
        <v>1451</v>
      </c>
      <c r="M3167" s="34">
        <v>1102</v>
      </c>
    </row>
    <row r="3168" spans="1:13" x14ac:dyDescent="0.2">
      <c r="A3168" s="34" t="s">
        <v>104062</v>
      </c>
      <c r="B3168" s="34">
        <v>1154</v>
      </c>
      <c r="C3168" s="34">
        <v>1101</v>
      </c>
      <c r="D3168" s="34">
        <v>1144</v>
      </c>
      <c r="E3168" s="34">
        <v>1226</v>
      </c>
      <c r="F3168" s="34">
        <v>1014</v>
      </c>
      <c r="G3168" s="34">
        <v>970</v>
      </c>
      <c r="H3168" s="34">
        <v>1185</v>
      </c>
      <c r="I3168" s="34">
        <v>1091</v>
      </c>
      <c r="J3168" s="34">
        <v>1154</v>
      </c>
      <c r="K3168" s="34">
        <v>878</v>
      </c>
      <c r="L3168" s="34">
        <v>1070</v>
      </c>
      <c r="M3168" s="34">
        <v>891</v>
      </c>
    </row>
    <row r="3169" spans="1:13" x14ac:dyDescent="0.2">
      <c r="A3169" s="34" t="s">
        <v>104063</v>
      </c>
      <c r="B3169" s="34">
        <v>1943</v>
      </c>
      <c r="C3169" s="34">
        <v>1809</v>
      </c>
      <c r="D3169" s="34">
        <v>2142</v>
      </c>
      <c r="E3169" s="34">
        <v>1873</v>
      </c>
      <c r="F3169" s="34">
        <v>1770</v>
      </c>
      <c r="G3169" s="34">
        <v>1648</v>
      </c>
      <c r="H3169" s="34">
        <v>2173</v>
      </c>
      <c r="I3169" s="34">
        <v>1886</v>
      </c>
      <c r="J3169" s="34">
        <v>2025</v>
      </c>
      <c r="K3169" s="34">
        <v>1462</v>
      </c>
      <c r="L3169" s="34">
        <v>1932</v>
      </c>
      <c r="M3169" s="34">
        <v>1352</v>
      </c>
    </row>
    <row r="3170" spans="1:13" x14ac:dyDescent="0.2">
      <c r="A3170" s="34" t="s">
        <v>104064</v>
      </c>
      <c r="B3170" s="34">
        <v>2264</v>
      </c>
      <c r="C3170" s="34">
        <v>2110</v>
      </c>
      <c r="D3170" s="34">
        <v>2427</v>
      </c>
      <c r="E3170" s="34">
        <v>2203</v>
      </c>
      <c r="F3170" s="34">
        <v>2213</v>
      </c>
      <c r="G3170" s="34">
        <v>1924</v>
      </c>
      <c r="H3170" s="34">
        <v>2620</v>
      </c>
      <c r="I3170" s="34">
        <v>2133</v>
      </c>
      <c r="J3170" s="34">
        <v>2404</v>
      </c>
      <c r="K3170" s="34">
        <v>1867</v>
      </c>
      <c r="L3170" s="34">
        <v>2311</v>
      </c>
      <c r="M3170" s="34">
        <v>1665</v>
      </c>
    </row>
    <row r="3171" spans="1:13" x14ac:dyDescent="0.2">
      <c r="A3171" s="34" t="s">
        <v>104065</v>
      </c>
      <c r="B3171" s="34">
        <v>781</v>
      </c>
      <c r="C3171" s="34">
        <v>767</v>
      </c>
      <c r="D3171" s="34">
        <v>872</v>
      </c>
      <c r="E3171" s="34">
        <v>786</v>
      </c>
      <c r="F3171" s="34">
        <v>692</v>
      </c>
      <c r="G3171" s="34">
        <v>765</v>
      </c>
      <c r="H3171" s="34">
        <v>865</v>
      </c>
      <c r="I3171" s="34">
        <v>737</v>
      </c>
      <c r="J3171" s="34">
        <v>824</v>
      </c>
      <c r="K3171" s="34">
        <v>610</v>
      </c>
      <c r="L3171" s="34">
        <v>825</v>
      </c>
      <c r="M3171" s="34">
        <v>636</v>
      </c>
    </row>
    <row r="3172" spans="1:13" x14ac:dyDescent="0.2">
      <c r="A3172" s="34" t="s">
        <v>104066</v>
      </c>
      <c r="B3172" s="34">
        <v>962</v>
      </c>
      <c r="C3172" s="34">
        <v>1184</v>
      </c>
      <c r="D3172" s="34">
        <v>1249</v>
      </c>
      <c r="E3172" s="34">
        <v>1299</v>
      </c>
      <c r="F3172" s="34">
        <v>1047</v>
      </c>
      <c r="G3172" s="34">
        <v>1111</v>
      </c>
      <c r="H3172" s="34">
        <v>1325</v>
      </c>
      <c r="I3172" s="34">
        <v>1138</v>
      </c>
      <c r="J3172" s="34">
        <v>1225</v>
      </c>
      <c r="K3172" s="34">
        <v>947</v>
      </c>
      <c r="L3172" s="34">
        <v>1232</v>
      </c>
      <c r="M3172" s="34">
        <v>858</v>
      </c>
    </row>
    <row r="3173" spans="1:13" x14ac:dyDescent="0.2">
      <c r="A3173" s="34" t="s">
        <v>104067</v>
      </c>
      <c r="B3173" s="34">
        <v>1104</v>
      </c>
      <c r="C3173" s="34">
        <v>1070</v>
      </c>
      <c r="D3173" s="34">
        <v>1140</v>
      </c>
      <c r="E3173" s="34">
        <v>1098</v>
      </c>
      <c r="F3173" s="34">
        <v>995</v>
      </c>
      <c r="G3173" s="34">
        <v>948</v>
      </c>
      <c r="H3173" s="34">
        <v>1058</v>
      </c>
      <c r="I3173" s="34">
        <v>1090</v>
      </c>
      <c r="J3173" s="34">
        <v>987</v>
      </c>
      <c r="K3173" s="34">
        <v>841</v>
      </c>
      <c r="L3173" s="34">
        <v>1014</v>
      </c>
      <c r="M3173" s="34">
        <v>805</v>
      </c>
    </row>
    <row r="3174" spans="1:13" x14ac:dyDescent="0.2">
      <c r="A3174" s="34" t="s">
        <v>104068</v>
      </c>
      <c r="B3174" s="34">
        <v>1259</v>
      </c>
      <c r="C3174" s="34">
        <v>1229</v>
      </c>
      <c r="D3174" s="34">
        <v>1368</v>
      </c>
      <c r="E3174" s="34">
        <v>1317</v>
      </c>
      <c r="F3174" s="34">
        <v>1238</v>
      </c>
      <c r="G3174" s="34">
        <v>1125</v>
      </c>
      <c r="H3174" s="34">
        <v>1379</v>
      </c>
      <c r="I3174" s="34">
        <v>1131</v>
      </c>
      <c r="J3174" s="34">
        <v>1365</v>
      </c>
      <c r="K3174" s="34">
        <v>1045</v>
      </c>
      <c r="L3174" s="34">
        <v>1297</v>
      </c>
      <c r="M3174" s="34">
        <v>976</v>
      </c>
    </row>
    <row r="3175" spans="1:13" x14ac:dyDescent="0.2">
      <c r="A3175" s="34" t="s">
        <v>104069</v>
      </c>
      <c r="B3175" s="34">
        <v>1853</v>
      </c>
      <c r="C3175" s="34">
        <v>1821</v>
      </c>
      <c r="D3175" s="34">
        <v>2228</v>
      </c>
      <c r="E3175" s="34">
        <v>1919</v>
      </c>
      <c r="F3175" s="34">
        <v>1797</v>
      </c>
      <c r="G3175" s="34">
        <v>1629</v>
      </c>
      <c r="H3175" s="34">
        <v>2223</v>
      </c>
      <c r="I3175" s="34">
        <v>1768</v>
      </c>
      <c r="J3175" s="34">
        <v>2211</v>
      </c>
      <c r="K3175" s="34">
        <v>1402</v>
      </c>
      <c r="L3175" s="34">
        <v>2119</v>
      </c>
      <c r="M3175" s="34">
        <v>1418</v>
      </c>
    </row>
    <row r="3176" spans="1:13" x14ac:dyDescent="0.2">
      <c r="A3176" s="34" t="s">
        <v>104070</v>
      </c>
      <c r="B3176" s="34">
        <v>783</v>
      </c>
      <c r="C3176" s="34">
        <v>687</v>
      </c>
      <c r="D3176" s="34">
        <v>848</v>
      </c>
      <c r="E3176" s="34">
        <v>830</v>
      </c>
      <c r="F3176" s="34">
        <v>746</v>
      </c>
      <c r="G3176" s="34">
        <v>767</v>
      </c>
      <c r="H3176" s="34">
        <v>854</v>
      </c>
      <c r="I3176" s="34">
        <v>780</v>
      </c>
      <c r="J3176" s="34">
        <v>829</v>
      </c>
      <c r="K3176" s="34">
        <v>609</v>
      </c>
      <c r="L3176" s="34">
        <v>805</v>
      </c>
      <c r="M3176" s="34">
        <v>633</v>
      </c>
    </row>
    <row r="3177" spans="1:13" x14ac:dyDescent="0.2">
      <c r="A3177" s="34" t="s">
        <v>104071</v>
      </c>
      <c r="B3177" s="34">
        <v>966</v>
      </c>
      <c r="C3177" s="34">
        <v>1050</v>
      </c>
      <c r="D3177" s="34">
        <v>1086</v>
      </c>
      <c r="E3177" s="34">
        <v>1186</v>
      </c>
      <c r="F3177" s="34">
        <v>995</v>
      </c>
      <c r="G3177" s="34">
        <v>935</v>
      </c>
      <c r="H3177" s="34">
        <v>1119</v>
      </c>
      <c r="I3177" s="34">
        <v>1086</v>
      </c>
      <c r="J3177" s="34">
        <v>1017</v>
      </c>
      <c r="K3177" s="34">
        <v>855</v>
      </c>
      <c r="L3177" s="34">
        <v>1069</v>
      </c>
      <c r="M3177" s="34">
        <v>751</v>
      </c>
    </row>
    <row r="3178" spans="1:13" x14ac:dyDescent="0.2">
      <c r="A3178" s="34" t="s">
        <v>104072</v>
      </c>
      <c r="B3178" s="34">
        <v>1128</v>
      </c>
      <c r="C3178" s="34">
        <v>1164</v>
      </c>
      <c r="D3178" s="34">
        <v>1342</v>
      </c>
      <c r="E3178" s="34">
        <v>1246</v>
      </c>
      <c r="F3178" s="34">
        <v>1082</v>
      </c>
      <c r="G3178" s="34">
        <v>1103</v>
      </c>
      <c r="H3178" s="34">
        <v>1450</v>
      </c>
      <c r="I3178" s="34">
        <v>1105</v>
      </c>
      <c r="J3178" s="34">
        <v>1272</v>
      </c>
      <c r="K3178" s="34">
        <v>964</v>
      </c>
      <c r="L3178" s="34">
        <v>1053</v>
      </c>
      <c r="M3178" s="34">
        <v>948</v>
      </c>
    </row>
    <row r="3179" spans="1:13" x14ac:dyDescent="0.2">
      <c r="A3179" s="34" t="s">
        <v>104073</v>
      </c>
      <c r="B3179" s="34">
        <v>1191</v>
      </c>
      <c r="C3179" s="34">
        <v>1115</v>
      </c>
      <c r="D3179" s="34">
        <v>1327</v>
      </c>
      <c r="E3179" s="34">
        <v>1243</v>
      </c>
      <c r="F3179" s="34">
        <v>1153</v>
      </c>
      <c r="G3179" s="34">
        <v>1091</v>
      </c>
      <c r="H3179" s="34">
        <v>1252</v>
      </c>
      <c r="I3179" s="34">
        <v>1124</v>
      </c>
      <c r="J3179" s="34">
        <v>1268</v>
      </c>
      <c r="K3179" s="34">
        <v>912</v>
      </c>
      <c r="L3179" s="34">
        <v>1217</v>
      </c>
      <c r="M3179" s="34">
        <v>937</v>
      </c>
    </row>
    <row r="3180" spans="1:13" x14ac:dyDescent="0.2">
      <c r="A3180" s="34" t="s">
        <v>104074</v>
      </c>
      <c r="B3180" s="34">
        <v>652</v>
      </c>
      <c r="C3180" s="34">
        <v>646</v>
      </c>
      <c r="D3180" s="34">
        <v>783</v>
      </c>
      <c r="E3180" s="34">
        <v>725</v>
      </c>
      <c r="F3180" s="34">
        <v>650</v>
      </c>
      <c r="G3180" s="34">
        <v>622</v>
      </c>
      <c r="H3180" s="34">
        <v>748</v>
      </c>
      <c r="I3180" s="34">
        <v>674</v>
      </c>
      <c r="J3180" s="34">
        <v>686</v>
      </c>
      <c r="K3180" s="34">
        <v>562</v>
      </c>
      <c r="L3180" s="34">
        <v>656</v>
      </c>
      <c r="M3180" s="34">
        <v>457</v>
      </c>
    </row>
    <row r="3181" spans="1:13" x14ac:dyDescent="0.2">
      <c r="A3181" s="34" t="s">
        <v>104075</v>
      </c>
      <c r="B3181" s="34">
        <v>1219</v>
      </c>
      <c r="C3181" s="34">
        <v>953</v>
      </c>
      <c r="D3181" s="34">
        <v>1287</v>
      </c>
      <c r="E3181" s="34">
        <v>1171</v>
      </c>
      <c r="F3181" s="34">
        <v>1037</v>
      </c>
      <c r="G3181" s="34">
        <v>983</v>
      </c>
      <c r="H3181" s="34">
        <v>1185</v>
      </c>
      <c r="I3181" s="34">
        <v>1057</v>
      </c>
      <c r="J3181" s="34">
        <v>1179</v>
      </c>
      <c r="K3181" s="34">
        <v>823</v>
      </c>
      <c r="L3181" s="34">
        <v>1126</v>
      </c>
      <c r="M3181" s="34">
        <v>829</v>
      </c>
    </row>
    <row r="3182" spans="1:13" x14ac:dyDescent="0.2">
      <c r="A3182" s="34" t="s">
        <v>104076</v>
      </c>
      <c r="B3182" s="34">
        <v>975</v>
      </c>
      <c r="C3182" s="34">
        <v>884</v>
      </c>
      <c r="D3182" s="34">
        <v>1092</v>
      </c>
      <c r="E3182" s="34">
        <v>1026</v>
      </c>
      <c r="F3182" s="34">
        <v>985</v>
      </c>
      <c r="G3182" s="34">
        <v>932</v>
      </c>
      <c r="H3182" s="34">
        <v>1217</v>
      </c>
      <c r="I3182" s="34">
        <v>928</v>
      </c>
      <c r="J3182" s="34">
        <v>1111</v>
      </c>
      <c r="K3182" s="34">
        <v>806</v>
      </c>
      <c r="L3182" s="34">
        <v>1124</v>
      </c>
      <c r="M3182" s="34">
        <v>749</v>
      </c>
    </row>
    <row r="3183" spans="1:13" x14ac:dyDescent="0.2">
      <c r="A3183" s="34" t="s">
        <v>104077</v>
      </c>
      <c r="B3183" s="34">
        <v>820</v>
      </c>
      <c r="C3183" s="34">
        <v>905</v>
      </c>
      <c r="D3183" s="34">
        <v>1038</v>
      </c>
      <c r="E3183" s="34">
        <v>944</v>
      </c>
      <c r="F3183" s="34">
        <v>822</v>
      </c>
      <c r="G3183" s="34">
        <v>868</v>
      </c>
      <c r="H3183" s="34">
        <v>943</v>
      </c>
      <c r="I3183" s="34">
        <v>864</v>
      </c>
      <c r="J3183" s="34">
        <v>916</v>
      </c>
      <c r="K3183" s="34">
        <v>702</v>
      </c>
      <c r="L3183" s="34">
        <v>952</v>
      </c>
      <c r="M3183" s="34">
        <v>691</v>
      </c>
    </row>
    <row r="3184" spans="1:13" x14ac:dyDescent="0.2">
      <c r="A3184" s="34" t="s">
        <v>104078</v>
      </c>
      <c r="B3184" s="34">
        <v>1467</v>
      </c>
      <c r="C3184" s="34">
        <v>1299</v>
      </c>
      <c r="D3184" s="34">
        <v>1683</v>
      </c>
      <c r="E3184" s="34">
        <v>1623</v>
      </c>
      <c r="F3184" s="34">
        <v>1354</v>
      </c>
      <c r="G3184" s="34">
        <v>1351</v>
      </c>
      <c r="H3184" s="34">
        <v>1647</v>
      </c>
      <c r="I3184" s="34">
        <v>1443</v>
      </c>
      <c r="J3184" s="34">
        <v>1604</v>
      </c>
      <c r="K3184" s="34">
        <v>1118</v>
      </c>
      <c r="L3184" s="34">
        <v>1583</v>
      </c>
      <c r="M3184" s="34">
        <v>1073</v>
      </c>
    </row>
    <row r="3185" spans="1:13" x14ac:dyDescent="0.2">
      <c r="A3185" s="34" t="s">
        <v>104079</v>
      </c>
      <c r="B3185" s="34">
        <v>1728</v>
      </c>
      <c r="C3185" s="34">
        <v>1587</v>
      </c>
      <c r="D3185" s="34">
        <v>1788</v>
      </c>
      <c r="E3185" s="34">
        <v>1685</v>
      </c>
      <c r="F3185" s="34">
        <v>1563</v>
      </c>
      <c r="G3185" s="34">
        <v>1526</v>
      </c>
      <c r="H3185" s="34">
        <v>1714</v>
      </c>
      <c r="I3185" s="34">
        <v>1583</v>
      </c>
      <c r="J3185" s="34">
        <v>1606</v>
      </c>
      <c r="K3185" s="34">
        <v>1282</v>
      </c>
      <c r="L3185" s="34">
        <v>1575</v>
      </c>
      <c r="M3185" s="34">
        <v>1201</v>
      </c>
    </row>
    <row r="3186" spans="1:13" x14ac:dyDescent="0.2">
      <c r="A3186" s="34" t="s">
        <v>104080</v>
      </c>
      <c r="B3186" s="34">
        <v>840</v>
      </c>
      <c r="C3186" s="34">
        <v>991</v>
      </c>
      <c r="D3186" s="34">
        <v>821</v>
      </c>
      <c r="E3186" s="34">
        <v>971</v>
      </c>
      <c r="F3186" s="34">
        <v>1033</v>
      </c>
      <c r="G3186" s="34">
        <v>934</v>
      </c>
      <c r="H3186" s="34">
        <v>1089</v>
      </c>
      <c r="I3186" s="34">
        <v>940</v>
      </c>
      <c r="J3186" s="34">
        <v>1104</v>
      </c>
      <c r="K3186" s="34">
        <v>822</v>
      </c>
      <c r="L3186" s="34">
        <v>1005</v>
      </c>
      <c r="M3186" s="34">
        <v>706</v>
      </c>
    </row>
    <row r="3187" spans="1:13" x14ac:dyDescent="0.2">
      <c r="A3187" s="34" t="s">
        <v>104081</v>
      </c>
      <c r="B3187" s="34">
        <v>787</v>
      </c>
      <c r="C3187" s="34">
        <v>841</v>
      </c>
      <c r="D3187" s="34">
        <v>888</v>
      </c>
      <c r="E3187" s="34">
        <v>802</v>
      </c>
      <c r="F3187" s="34">
        <v>701</v>
      </c>
      <c r="G3187" s="34">
        <v>700</v>
      </c>
      <c r="H3187" s="34">
        <v>755</v>
      </c>
      <c r="I3187" s="34">
        <v>751</v>
      </c>
      <c r="J3187" s="34">
        <v>774</v>
      </c>
      <c r="K3187" s="34">
        <v>590</v>
      </c>
      <c r="L3187" s="34">
        <v>723</v>
      </c>
      <c r="M3187" s="34">
        <v>652</v>
      </c>
    </row>
    <row r="3188" spans="1:13" x14ac:dyDescent="0.2">
      <c r="A3188" s="34" t="s">
        <v>104082</v>
      </c>
      <c r="B3188" s="34">
        <v>970</v>
      </c>
      <c r="C3188" s="34">
        <v>975</v>
      </c>
      <c r="D3188" s="34">
        <v>991</v>
      </c>
      <c r="E3188" s="34">
        <v>1024</v>
      </c>
      <c r="F3188" s="34">
        <v>830</v>
      </c>
      <c r="G3188" s="34">
        <v>914</v>
      </c>
      <c r="H3188" s="34">
        <v>1118</v>
      </c>
      <c r="I3188" s="34">
        <v>977</v>
      </c>
      <c r="J3188" s="34">
        <v>1003</v>
      </c>
      <c r="K3188" s="34">
        <v>906</v>
      </c>
      <c r="L3188" s="34">
        <v>1013</v>
      </c>
      <c r="M3188" s="34">
        <v>835</v>
      </c>
    </row>
    <row r="3189" spans="1:13" x14ac:dyDescent="0.2">
      <c r="A3189" s="34" t="s">
        <v>104083</v>
      </c>
      <c r="B3189" s="34">
        <v>1648</v>
      </c>
      <c r="C3189" s="34">
        <v>1557</v>
      </c>
      <c r="D3189" s="34">
        <v>1778</v>
      </c>
      <c r="E3189" s="34">
        <v>1807</v>
      </c>
      <c r="F3189" s="34">
        <v>1642</v>
      </c>
      <c r="G3189" s="34">
        <v>1440</v>
      </c>
      <c r="H3189" s="34">
        <v>1947</v>
      </c>
      <c r="I3189" s="34">
        <v>1682</v>
      </c>
      <c r="J3189" s="34">
        <v>1801</v>
      </c>
      <c r="K3189" s="34">
        <v>1356</v>
      </c>
      <c r="L3189" s="34">
        <v>1601</v>
      </c>
      <c r="M3189" s="34">
        <v>1222</v>
      </c>
    </row>
    <row r="3190" spans="1:13" x14ac:dyDescent="0.2">
      <c r="A3190" s="34" t="s">
        <v>104084</v>
      </c>
      <c r="B3190" s="34">
        <v>1277</v>
      </c>
      <c r="C3190" s="34">
        <v>1274</v>
      </c>
      <c r="D3190" s="34">
        <v>1526</v>
      </c>
      <c r="E3190" s="34">
        <v>1332</v>
      </c>
      <c r="F3190" s="34">
        <v>1320</v>
      </c>
      <c r="G3190" s="34">
        <v>1153</v>
      </c>
      <c r="H3190" s="34">
        <v>1543</v>
      </c>
      <c r="I3190" s="34">
        <v>1236</v>
      </c>
      <c r="J3190" s="34">
        <v>1454</v>
      </c>
      <c r="K3190" s="34">
        <v>1083</v>
      </c>
      <c r="L3190" s="34">
        <v>1349</v>
      </c>
      <c r="M3190" s="34">
        <v>1008</v>
      </c>
    </row>
    <row r="3191" spans="1:13" x14ac:dyDescent="0.2">
      <c r="A3191" s="34" t="s">
        <v>104085</v>
      </c>
      <c r="B3191" s="34">
        <v>961</v>
      </c>
      <c r="C3191" s="34">
        <v>899</v>
      </c>
      <c r="D3191" s="34">
        <v>1036</v>
      </c>
      <c r="E3191" s="34">
        <v>910</v>
      </c>
      <c r="F3191" s="34">
        <v>900</v>
      </c>
      <c r="G3191" s="34">
        <v>872</v>
      </c>
      <c r="H3191" s="34">
        <v>1124</v>
      </c>
      <c r="I3191" s="34">
        <v>904</v>
      </c>
      <c r="J3191" s="34">
        <v>1038</v>
      </c>
      <c r="K3191" s="34">
        <v>715</v>
      </c>
      <c r="L3191" s="34">
        <v>998</v>
      </c>
      <c r="M3191" s="34">
        <v>730</v>
      </c>
    </row>
    <row r="3192" spans="1:13" x14ac:dyDescent="0.2">
      <c r="A3192" s="34" t="s">
        <v>104086</v>
      </c>
      <c r="B3192" s="34">
        <v>1437</v>
      </c>
      <c r="C3192" s="34">
        <v>1342</v>
      </c>
      <c r="D3192" s="34">
        <v>1598</v>
      </c>
      <c r="E3192" s="34">
        <v>1345</v>
      </c>
      <c r="F3192" s="34">
        <v>1206</v>
      </c>
      <c r="G3192" s="34">
        <v>1224</v>
      </c>
      <c r="H3192" s="34">
        <v>1639</v>
      </c>
      <c r="I3192" s="34">
        <v>1144</v>
      </c>
      <c r="J3192" s="34">
        <v>1475</v>
      </c>
      <c r="K3192" s="34">
        <v>1073</v>
      </c>
      <c r="L3192" s="34">
        <v>1379</v>
      </c>
      <c r="M3192" s="34">
        <v>987</v>
      </c>
    </row>
    <row r="3193" spans="1:13" x14ac:dyDescent="0.2">
      <c r="A3193" s="34" t="s">
        <v>104087</v>
      </c>
      <c r="B3193" s="34">
        <v>1127</v>
      </c>
      <c r="C3193" s="34">
        <v>1068</v>
      </c>
      <c r="D3193" s="34">
        <v>1361</v>
      </c>
      <c r="E3193" s="34">
        <v>1220</v>
      </c>
      <c r="F3193" s="34">
        <v>958</v>
      </c>
      <c r="G3193" s="34">
        <v>1157</v>
      </c>
      <c r="H3193" s="34">
        <v>1204</v>
      </c>
      <c r="I3193" s="34">
        <v>1101</v>
      </c>
      <c r="J3193" s="34">
        <v>1199</v>
      </c>
      <c r="K3193" s="34">
        <v>963</v>
      </c>
      <c r="L3193" s="34">
        <v>1039</v>
      </c>
      <c r="M3193" s="34">
        <v>936</v>
      </c>
    </row>
    <row r="3194" spans="1:13" x14ac:dyDescent="0.2">
      <c r="A3194" s="34" t="s">
        <v>104088</v>
      </c>
      <c r="B3194" s="34">
        <v>855</v>
      </c>
      <c r="C3194" s="34">
        <v>822</v>
      </c>
      <c r="D3194" s="34">
        <v>944</v>
      </c>
      <c r="E3194" s="34">
        <v>946</v>
      </c>
      <c r="F3194" s="34">
        <v>816</v>
      </c>
      <c r="G3194" s="34">
        <v>829</v>
      </c>
      <c r="H3194" s="34">
        <v>1008</v>
      </c>
      <c r="I3194" s="34">
        <v>871</v>
      </c>
      <c r="J3194" s="34">
        <v>962</v>
      </c>
      <c r="K3194" s="34">
        <v>706</v>
      </c>
      <c r="L3194" s="34">
        <v>850</v>
      </c>
      <c r="M3194" s="34">
        <v>625</v>
      </c>
    </row>
    <row r="3195" spans="1:13" x14ac:dyDescent="0.2">
      <c r="A3195" s="34" t="s">
        <v>104089</v>
      </c>
      <c r="B3195" s="34">
        <v>898</v>
      </c>
      <c r="C3195" s="34">
        <v>827</v>
      </c>
      <c r="D3195" s="34">
        <v>1069</v>
      </c>
      <c r="E3195" s="34">
        <v>960</v>
      </c>
      <c r="F3195" s="34">
        <v>853</v>
      </c>
      <c r="G3195" s="34">
        <v>927</v>
      </c>
      <c r="H3195" s="34">
        <v>1204</v>
      </c>
      <c r="I3195" s="34">
        <v>856</v>
      </c>
      <c r="J3195" s="34">
        <v>1075</v>
      </c>
      <c r="K3195" s="34">
        <v>774</v>
      </c>
      <c r="L3195" s="34">
        <v>906</v>
      </c>
      <c r="M3195" s="34">
        <v>717</v>
      </c>
    </row>
    <row r="3196" spans="1:13" x14ac:dyDescent="0.2">
      <c r="A3196" s="34" t="s">
        <v>104090</v>
      </c>
      <c r="B3196" s="34">
        <v>884</v>
      </c>
      <c r="C3196" s="34">
        <v>881</v>
      </c>
      <c r="D3196" s="34">
        <v>888</v>
      </c>
      <c r="E3196" s="34">
        <v>941</v>
      </c>
      <c r="F3196" s="34">
        <v>822</v>
      </c>
      <c r="G3196" s="34">
        <v>763</v>
      </c>
      <c r="H3196" s="34">
        <v>880</v>
      </c>
      <c r="I3196" s="34">
        <v>933</v>
      </c>
      <c r="J3196" s="34">
        <v>852</v>
      </c>
      <c r="K3196" s="34">
        <v>745</v>
      </c>
      <c r="L3196" s="34">
        <v>804</v>
      </c>
      <c r="M3196" s="34">
        <v>643</v>
      </c>
    </row>
    <row r="3197" spans="1:13" x14ac:dyDescent="0.2">
      <c r="A3197" s="34" t="s">
        <v>104091</v>
      </c>
      <c r="B3197" s="34">
        <v>1147</v>
      </c>
      <c r="C3197" s="34">
        <v>1162</v>
      </c>
      <c r="D3197" s="34">
        <v>1254</v>
      </c>
      <c r="E3197" s="34">
        <v>1184</v>
      </c>
      <c r="F3197" s="34">
        <v>1064</v>
      </c>
      <c r="G3197" s="34">
        <v>1124</v>
      </c>
      <c r="H3197" s="34">
        <v>1349</v>
      </c>
      <c r="I3197" s="34">
        <v>1051</v>
      </c>
      <c r="J3197" s="34">
        <v>1255</v>
      </c>
      <c r="K3197" s="34">
        <v>990</v>
      </c>
      <c r="L3197" s="34">
        <v>1148</v>
      </c>
      <c r="M3197" s="34">
        <v>966</v>
      </c>
    </row>
    <row r="3198" spans="1:13" x14ac:dyDescent="0.2">
      <c r="A3198" s="34" t="s">
        <v>104092</v>
      </c>
      <c r="B3198" s="34">
        <v>724</v>
      </c>
      <c r="C3198" s="34">
        <v>770</v>
      </c>
      <c r="D3198" s="34">
        <v>837</v>
      </c>
      <c r="E3198" s="34">
        <v>834</v>
      </c>
      <c r="F3198" s="34">
        <v>785</v>
      </c>
      <c r="G3198" s="34">
        <v>786</v>
      </c>
      <c r="H3198" s="34">
        <v>841</v>
      </c>
      <c r="I3198" s="34">
        <v>774</v>
      </c>
      <c r="J3198" s="34">
        <v>928</v>
      </c>
      <c r="K3198" s="34">
        <v>694</v>
      </c>
      <c r="L3198" s="34">
        <v>722</v>
      </c>
      <c r="M3198" s="34">
        <v>565</v>
      </c>
    </row>
    <row r="3199" spans="1:13" x14ac:dyDescent="0.2">
      <c r="A3199" s="34" t="s">
        <v>104093</v>
      </c>
      <c r="B3199" s="34">
        <v>1456</v>
      </c>
      <c r="C3199" s="34">
        <v>1452</v>
      </c>
      <c r="D3199" s="34">
        <v>1642</v>
      </c>
      <c r="E3199" s="34">
        <v>1573</v>
      </c>
      <c r="F3199" s="34">
        <v>1424</v>
      </c>
      <c r="G3199" s="34">
        <v>1367</v>
      </c>
      <c r="H3199" s="34">
        <v>1706</v>
      </c>
      <c r="I3199" s="34">
        <v>1445</v>
      </c>
      <c r="J3199" s="34">
        <v>1527</v>
      </c>
      <c r="K3199" s="34">
        <v>1253</v>
      </c>
      <c r="L3199" s="34">
        <v>1494</v>
      </c>
      <c r="M3199" s="34">
        <v>1164</v>
      </c>
    </row>
    <row r="3200" spans="1:13" x14ac:dyDescent="0.2">
      <c r="A3200" s="34" t="s">
        <v>104094</v>
      </c>
      <c r="B3200" s="34">
        <v>1161</v>
      </c>
      <c r="C3200" s="34">
        <v>1143</v>
      </c>
      <c r="D3200" s="34">
        <v>1224</v>
      </c>
      <c r="E3200" s="34">
        <v>1266</v>
      </c>
      <c r="F3200" s="34">
        <v>1110</v>
      </c>
      <c r="G3200" s="34">
        <v>1084</v>
      </c>
      <c r="H3200" s="34">
        <v>1269</v>
      </c>
      <c r="I3200" s="34">
        <v>1149</v>
      </c>
      <c r="J3200" s="34">
        <v>1209</v>
      </c>
      <c r="K3200" s="34">
        <v>963</v>
      </c>
      <c r="L3200" s="34">
        <v>1098</v>
      </c>
      <c r="M3200" s="34">
        <v>897</v>
      </c>
    </row>
    <row r="3201" spans="1:13" x14ac:dyDescent="0.2">
      <c r="A3201" s="34" t="s">
        <v>104095</v>
      </c>
      <c r="B3201" s="34">
        <v>826</v>
      </c>
      <c r="C3201" s="34">
        <v>937</v>
      </c>
      <c r="D3201" s="34">
        <v>909</v>
      </c>
      <c r="E3201" s="34">
        <v>963</v>
      </c>
      <c r="F3201" s="34">
        <v>825</v>
      </c>
      <c r="G3201" s="34">
        <v>903</v>
      </c>
      <c r="H3201" s="34">
        <v>950</v>
      </c>
      <c r="I3201" s="34">
        <v>819</v>
      </c>
      <c r="J3201" s="34">
        <v>847</v>
      </c>
      <c r="K3201" s="34">
        <v>785</v>
      </c>
      <c r="L3201" s="34">
        <v>799</v>
      </c>
      <c r="M3201" s="34">
        <v>651</v>
      </c>
    </row>
    <row r="3202" spans="1:13" x14ac:dyDescent="0.2">
      <c r="A3202" s="34" t="s">
        <v>104096</v>
      </c>
      <c r="B3202" s="34">
        <v>787</v>
      </c>
      <c r="C3202" s="34">
        <v>959</v>
      </c>
      <c r="D3202" s="34">
        <v>975</v>
      </c>
      <c r="E3202" s="34">
        <v>956</v>
      </c>
      <c r="F3202" s="34">
        <v>855</v>
      </c>
      <c r="G3202" s="34">
        <v>857</v>
      </c>
      <c r="H3202" s="34">
        <v>904</v>
      </c>
      <c r="I3202" s="34">
        <v>910</v>
      </c>
      <c r="J3202" s="34">
        <v>912</v>
      </c>
      <c r="K3202" s="34">
        <v>743</v>
      </c>
      <c r="L3202" s="34">
        <v>889</v>
      </c>
      <c r="M3202" s="34">
        <v>704</v>
      </c>
    </row>
    <row r="3203" spans="1:13" x14ac:dyDescent="0.2">
      <c r="A3203" s="34" t="s">
        <v>104097</v>
      </c>
      <c r="B3203" s="34">
        <v>477</v>
      </c>
      <c r="C3203" s="34">
        <v>470</v>
      </c>
      <c r="D3203" s="34">
        <v>494</v>
      </c>
      <c r="E3203" s="34">
        <v>520</v>
      </c>
      <c r="F3203" s="34">
        <v>350</v>
      </c>
      <c r="G3203" s="34">
        <v>467</v>
      </c>
      <c r="H3203" s="34">
        <v>485</v>
      </c>
      <c r="I3203" s="34">
        <v>454</v>
      </c>
      <c r="J3203" s="34">
        <v>480</v>
      </c>
      <c r="K3203" s="34">
        <v>435</v>
      </c>
      <c r="L3203" s="34">
        <v>466</v>
      </c>
      <c r="M3203" s="34">
        <v>392</v>
      </c>
    </row>
    <row r="3204" spans="1:13" x14ac:dyDescent="0.2">
      <c r="A3204" s="34" t="s">
        <v>104098</v>
      </c>
      <c r="B3204" s="34">
        <v>405</v>
      </c>
      <c r="C3204" s="34">
        <v>456</v>
      </c>
      <c r="D3204" s="34">
        <v>401</v>
      </c>
      <c r="E3204" s="34">
        <v>486</v>
      </c>
      <c r="F3204" s="34">
        <v>390</v>
      </c>
      <c r="G3204" s="34">
        <v>442</v>
      </c>
      <c r="H3204" s="34">
        <v>412</v>
      </c>
      <c r="I3204" s="34">
        <v>480</v>
      </c>
      <c r="J3204" s="34">
        <v>440</v>
      </c>
      <c r="K3204" s="34">
        <v>378</v>
      </c>
      <c r="L3204" s="34">
        <v>344</v>
      </c>
      <c r="M3204" s="34">
        <v>361</v>
      </c>
    </row>
    <row r="3205" spans="1:13" x14ac:dyDescent="0.2">
      <c r="A3205" s="34" t="s">
        <v>104099</v>
      </c>
      <c r="B3205" s="34">
        <v>430</v>
      </c>
      <c r="C3205" s="34">
        <v>498</v>
      </c>
      <c r="D3205" s="34">
        <v>529</v>
      </c>
      <c r="E3205" s="34">
        <v>602</v>
      </c>
      <c r="F3205" s="34">
        <v>432</v>
      </c>
      <c r="G3205" s="34">
        <v>474</v>
      </c>
      <c r="H3205" s="34">
        <v>604</v>
      </c>
      <c r="I3205" s="34">
        <v>515</v>
      </c>
      <c r="J3205" s="34">
        <v>475</v>
      </c>
      <c r="K3205" s="34">
        <v>402</v>
      </c>
      <c r="L3205" s="34">
        <v>508</v>
      </c>
      <c r="M3205" s="34">
        <v>392</v>
      </c>
    </row>
    <row r="3206" spans="1:13" x14ac:dyDescent="0.2">
      <c r="A3206" s="34" t="s">
        <v>104100</v>
      </c>
      <c r="B3206" s="34">
        <v>845</v>
      </c>
      <c r="C3206" s="34">
        <v>879</v>
      </c>
      <c r="D3206" s="34">
        <v>1013</v>
      </c>
      <c r="E3206" s="34">
        <v>830</v>
      </c>
      <c r="F3206" s="34">
        <v>855</v>
      </c>
      <c r="G3206" s="34">
        <v>810</v>
      </c>
      <c r="H3206" s="34">
        <v>1068</v>
      </c>
      <c r="I3206" s="34">
        <v>837</v>
      </c>
      <c r="J3206" s="34">
        <v>936</v>
      </c>
      <c r="K3206" s="34">
        <v>643</v>
      </c>
      <c r="L3206" s="34">
        <v>970</v>
      </c>
      <c r="M3206" s="34">
        <v>638</v>
      </c>
    </row>
    <row r="3207" spans="1:13" x14ac:dyDescent="0.2">
      <c r="A3207" s="34" t="s">
        <v>104101</v>
      </c>
      <c r="B3207" s="34">
        <v>915</v>
      </c>
      <c r="C3207" s="34">
        <v>920</v>
      </c>
      <c r="D3207" s="34">
        <v>945</v>
      </c>
      <c r="E3207" s="34">
        <v>1070</v>
      </c>
      <c r="F3207" s="34">
        <v>838</v>
      </c>
      <c r="G3207" s="34">
        <v>949</v>
      </c>
      <c r="H3207" s="34">
        <v>1001</v>
      </c>
      <c r="I3207" s="34">
        <v>1004</v>
      </c>
      <c r="J3207" s="34">
        <v>937</v>
      </c>
      <c r="K3207" s="34">
        <v>811</v>
      </c>
      <c r="L3207" s="34">
        <v>886</v>
      </c>
      <c r="M3207" s="34">
        <v>726</v>
      </c>
    </row>
    <row r="3208" spans="1:13" x14ac:dyDescent="0.2">
      <c r="A3208" s="34" t="s">
        <v>104102</v>
      </c>
      <c r="B3208" s="34">
        <v>550</v>
      </c>
      <c r="C3208" s="34">
        <v>762</v>
      </c>
      <c r="D3208" s="34">
        <v>714</v>
      </c>
      <c r="E3208" s="34">
        <v>713</v>
      </c>
      <c r="F3208" s="34">
        <v>529</v>
      </c>
      <c r="G3208" s="34">
        <v>669</v>
      </c>
      <c r="H3208" s="34">
        <v>726</v>
      </c>
      <c r="I3208" s="34">
        <v>745</v>
      </c>
      <c r="J3208" s="34">
        <v>654</v>
      </c>
      <c r="K3208" s="34">
        <v>650</v>
      </c>
      <c r="L3208" s="34">
        <v>638</v>
      </c>
      <c r="M3208" s="34">
        <v>549</v>
      </c>
    </row>
    <row r="3209" spans="1:13" x14ac:dyDescent="0.2">
      <c r="A3209" s="34" t="s">
        <v>104103</v>
      </c>
      <c r="B3209" s="34">
        <v>300</v>
      </c>
      <c r="C3209" s="34">
        <v>478</v>
      </c>
      <c r="D3209" s="34">
        <v>420</v>
      </c>
      <c r="E3209" s="34">
        <v>470</v>
      </c>
      <c r="F3209" s="34">
        <v>372</v>
      </c>
      <c r="G3209" s="34">
        <v>437</v>
      </c>
      <c r="H3209" s="34">
        <v>414</v>
      </c>
      <c r="I3209" s="34">
        <v>461</v>
      </c>
      <c r="J3209" s="34">
        <v>338</v>
      </c>
      <c r="K3209" s="34">
        <v>314</v>
      </c>
      <c r="L3209" s="34">
        <v>338</v>
      </c>
      <c r="M3209" s="34">
        <v>368</v>
      </c>
    </row>
    <row r="3210" spans="1:13" x14ac:dyDescent="0.2">
      <c r="A3210" s="34" t="s">
        <v>104104</v>
      </c>
      <c r="B3210" s="34">
        <v>495</v>
      </c>
      <c r="C3210" s="34">
        <v>555</v>
      </c>
      <c r="D3210" s="34">
        <v>530</v>
      </c>
      <c r="E3210" s="34">
        <v>552</v>
      </c>
      <c r="F3210" s="34">
        <v>474</v>
      </c>
      <c r="G3210" s="34">
        <v>515</v>
      </c>
      <c r="H3210" s="34">
        <v>536</v>
      </c>
      <c r="I3210" s="34">
        <v>515</v>
      </c>
      <c r="J3210" s="34">
        <v>579</v>
      </c>
      <c r="K3210" s="34">
        <v>423</v>
      </c>
      <c r="L3210" s="34">
        <v>511</v>
      </c>
      <c r="M3210" s="34">
        <v>417</v>
      </c>
    </row>
    <row r="3211" spans="1:13" x14ac:dyDescent="0.2">
      <c r="A3211" s="34" t="s">
        <v>104105</v>
      </c>
      <c r="B3211" s="34">
        <v>533</v>
      </c>
      <c r="C3211" s="34">
        <v>628</v>
      </c>
      <c r="D3211" s="34">
        <v>545</v>
      </c>
      <c r="E3211" s="34">
        <v>604</v>
      </c>
      <c r="F3211" s="34">
        <v>500</v>
      </c>
      <c r="G3211" s="34">
        <v>539</v>
      </c>
      <c r="H3211" s="34">
        <v>559</v>
      </c>
      <c r="I3211" s="34">
        <v>602</v>
      </c>
      <c r="J3211" s="34">
        <v>497</v>
      </c>
      <c r="K3211" s="34">
        <v>465</v>
      </c>
      <c r="L3211" s="34">
        <v>570</v>
      </c>
      <c r="M3211" s="34">
        <v>487</v>
      </c>
    </row>
    <row r="3212" spans="1:13" x14ac:dyDescent="0.2">
      <c r="A3212" s="34" t="s">
        <v>104106</v>
      </c>
      <c r="B3212" s="34">
        <v>476</v>
      </c>
      <c r="C3212" s="34">
        <v>477</v>
      </c>
      <c r="D3212" s="34">
        <v>480</v>
      </c>
      <c r="E3212" s="34">
        <v>542</v>
      </c>
      <c r="F3212" s="34">
        <v>437</v>
      </c>
      <c r="G3212" s="34">
        <v>477</v>
      </c>
      <c r="H3212" s="34">
        <v>505</v>
      </c>
      <c r="I3212" s="34">
        <v>465</v>
      </c>
      <c r="J3212" s="34">
        <v>489</v>
      </c>
      <c r="K3212" s="34">
        <v>359</v>
      </c>
      <c r="L3212" s="34">
        <v>473</v>
      </c>
      <c r="M3212" s="34">
        <v>387</v>
      </c>
    </row>
    <row r="3213" spans="1:13" x14ac:dyDescent="0.2">
      <c r="A3213" s="34" t="s">
        <v>104107</v>
      </c>
      <c r="B3213" s="34">
        <v>728</v>
      </c>
      <c r="C3213" s="34">
        <v>799</v>
      </c>
      <c r="D3213" s="34">
        <v>769</v>
      </c>
      <c r="E3213" s="34">
        <v>827</v>
      </c>
      <c r="F3213" s="34">
        <v>725</v>
      </c>
      <c r="G3213" s="34">
        <v>756</v>
      </c>
      <c r="H3213" s="34">
        <v>816</v>
      </c>
      <c r="I3213" s="34">
        <v>854</v>
      </c>
      <c r="J3213" s="34">
        <v>785</v>
      </c>
      <c r="K3213" s="34">
        <v>766</v>
      </c>
      <c r="L3213" s="34">
        <v>758</v>
      </c>
      <c r="M3213" s="34">
        <v>634</v>
      </c>
    </row>
    <row r="3214" spans="1:13" x14ac:dyDescent="0.2">
      <c r="A3214" s="34" t="s">
        <v>104108</v>
      </c>
      <c r="B3214" s="34">
        <v>336</v>
      </c>
      <c r="C3214" s="34">
        <v>728</v>
      </c>
      <c r="D3214" s="34">
        <v>433</v>
      </c>
      <c r="E3214" s="34">
        <v>821</v>
      </c>
      <c r="F3214" s="34">
        <v>408</v>
      </c>
      <c r="G3214" s="34">
        <v>757</v>
      </c>
      <c r="H3214" s="34">
        <v>557</v>
      </c>
      <c r="I3214" s="34">
        <v>768</v>
      </c>
      <c r="J3214" s="34">
        <v>474</v>
      </c>
      <c r="K3214" s="34">
        <v>679</v>
      </c>
      <c r="L3214" s="34">
        <v>420</v>
      </c>
      <c r="M3214" s="34">
        <v>549</v>
      </c>
    </row>
    <row r="3215" spans="1:13" x14ac:dyDescent="0.2">
      <c r="A3215" s="34" t="s">
        <v>104109</v>
      </c>
      <c r="B3215" s="34">
        <v>413</v>
      </c>
      <c r="C3215" s="34">
        <v>555</v>
      </c>
      <c r="D3215" s="34">
        <v>517</v>
      </c>
      <c r="E3215" s="34">
        <v>587</v>
      </c>
      <c r="F3215" s="34">
        <v>371</v>
      </c>
      <c r="G3215" s="34">
        <v>459</v>
      </c>
      <c r="H3215" s="34">
        <v>461</v>
      </c>
      <c r="I3215" s="34">
        <v>518</v>
      </c>
      <c r="J3215" s="34">
        <v>493</v>
      </c>
      <c r="K3215" s="34">
        <v>471</v>
      </c>
      <c r="L3215" s="34">
        <v>469</v>
      </c>
      <c r="M3215" s="34">
        <v>391</v>
      </c>
    </row>
    <row r="3216" spans="1:13" x14ac:dyDescent="0.2">
      <c r="A3216" s="34" t="s">
        <v>104110</v>
      </c>
      <c r="B3216" s="34">
        <v>554</v>
      </c>
      <c r="C3216" s="34">
        <v>626</v>
      </c>
      <c r="D3216" s="34">
        <v>585</v>
      </c>
      <c r="E3216" s="34">
        <v>582</v>
      </c>
      <c r="F3216" s="34">
        <v>566</v>
      </c>
      <c r="G3216" s="34">
        <v>502</v>
      </c>
      <c r="H3216" s="34">
        <v>640</v>
      </c>
      <c r="I3216" s="34">
        <v>636</v>
      </c>
      <c r="J3216" s="34">
        <v>590</v>
      </c>
      <c r="K3216" s="34">
        <v>453</v>
      </c>
      <c r="L3216" s="34">
        <v>519</v>
      </c>
      <c r="M3216" s="34">
        <v>448</v>
      </c>
    </row>
    <row r="3217" spans="1:13" x14ac:dyDescent="0.2">
      <c r="A3217" s="34" t="s">
        <v>104111</v>
      </c>
      <c r="B3217" s="34">
        <v>1170</v>
      </c>
      <c r="C3217" s="34">
        <v>1386</v>
      </c>
      <c r="D3217" s="34">
        <v>1075</v>
      </c>
      <c r="E3217" s="34">
        <v>1515</v>
      </c>
      <c r="F3217" s="34">
        <v>1164</v>
      </c>
      <c r="G3217" s="34">
        <v>1340</v>
      </c>
      <c r="H3217" s="34">
        <v>1188</v>
      </c>
      <c r="I3217" s="34">
        <v>1326</v>
      </c>
      <c r="J3217" s="34">
        <v>1125</v>
      </c>
      <c r="K3217" s="34">
        <v>1138</v>
      </c>
      <c r="L3217" s="34">
        <v>1128</v>
      </c>
      <c r="M3217" s="34">
        <v>1073</v>
      </c>
    </row>
    <row r="3218" spans="1:13" x14ac:dyDescent="0.2">
      <c r="A3218" s="34" t="s">
        <v>104112</v>
      </c>
      <c r="B3218" s="34">
        <v>672</v>
      </c>
      <c r="C3218" s="34">
        <v>797</v>
      </c>
      <c r="D3218" s="34">
        <v>810</v>
      </c>
      <c r="E3218" s="34">
        <v>981</v>
      </c>
      <c r="F3218" s="34">
        <v>743</v>
      </c>
      <c r="G3218" s="34">
        <v>838</v>
      </c>
      <c r="H3218" s="34">
        <v>826</v>
      </c>
      <c r="I3218" s="34">
        <v>769</v>
      </c>
      <c r="J3218" s="34">
        <v>839</v>
      </c>
      <c r="K3218" s="34">
        <v>672</v>
      </c>
      <c r="L3218" s="34">
        <v>637</v>
      </c>
      <c r="M3218" s="34">
        <v>659</v>
      </c>
    </row>
    <row r="3219" spans="1:13" x14ac:dyDescent="0.2">
      <c r="A3219" s="34" t="s">
        <v>104113</v>
      </c>
      <c r="B3219" s="34">
        <v>1093</v>
      </c>
      <c r="C3219" s="34">
        <v>1244</v>
      </c>
      <c r="D3219" s="34">
        <v>1124</v>
      </c>
      <c r="E3219" s="34">
        <v>1272</v>
      </c>
      <c r="F3219" s="34">
        <v>1076</v>
      </c>
      <c r="G3219" s="34">
        <v>1149</v>
      </c>
      <c r="H3219" s="34">
        <v>1151</v>
      </c>
      <c r="I3219" s="34">
        <v>1136</v>
      </c>
      <c r="J3219" s="34">
        <v>1173</v>
      </c>
      <c r="K3219" s="34">
        <v>944</v>
      </c>
      <c r="L3219" s="34">
        <v>1159</v>
      </c>
      <c r="M3219" s="34">
        <v>882</v>
      </c>
    </row>
    <row r="3220" spans="1:13" x14ac:dyDescent="0.2">
      <c r="A3220" s="34" t="s">
        <v>104114</v>
      </c>
      <c r="B3220" s="34">
        <v>557</v>
      </c>
      <c r="C3220" s="34">
        <v>634</v>
      </c>
      <c r="D3220" s="34">
        <v>620</v>
      </c>
      <c r="E3220" s="34">
        <v>711</v>
      </c>
      <c r="F3220" s="34">
        <v>517</v>
      </c>
      <c r="G3220" s="34">
        <v>612</v>
      </c>
      <c r="H3220" s="34">
        <v>641</v>
      </c>
      <c r="I3220" s="34">
        <v>659</v>
      </c>
      <c r="J3220" s="34">
        <v>732</v>
      </c>
      <c r="K3220" s="34">
        <v>535</v>
      </c>
      <c r="L3220" s="34">
        <v>612</v>
      </c>
      <c r="M3220" s="34">
        <v>549</v>
      </c>
    </row>
    <row r="3221" spans="1:13" x14ac:dyDescent="0.2">
      <c r="A3221" s="34" t="s">
        <v>104115</v>
      </c>
      <c r="B3221" s="34">
        <v>697</v>
      </c>
      <c r="C3221" s="34">
        <v>835</v>
      </c>
      <c r="D3221" s="34">
        <v>745</v>
      </c>
      <c r="E3221" s="34">
        <v>879</v>
      </c>
      <c r="F3221" s="34">
        <v>685</v>
      </c>
      <c r="G3221" s="34">
        <v>850</v>
      </c>
      <c r="H3221" s="34">
        <v>842</v>
      </c>
      <c r="I3221" s="34">
        <v>800</v>
      </c>
      <c r="J3221" s="34">
        <v>829</v>
      </c>
      <c r="K3221" s="34">
        <v>672</v>
      </c>
      <c r="L3221" s="34">
        <v>891</v>
      </c>
      <c r="M3221" s="34">
        <v>655</v>
      </c>
    </row>
    <row r="3222" spans="1:13" x14ac:dyDescent="0.2">
      <c r="A3222" s="34" t="s">
        <v>104116</v>
      </c>
      <c r="B3222" s="34">
        <v>1300</v>
      </c>
      <c r="C3222" s="34">
        <v>1347</v>
      </c>
      <c r="D3222" s="34">
        <v>1415</v>
      </c>
      <c r="E3222" s="34">
        <v>1372</v>
      </c>
      <c r="F3222" s="34">
        <v>1385</v>
      </c>
      <c r="G3222" s="34">
        <v>1337</v>
      </c>
      <c r="H3222" s="34">
        <v>1527</v>
      </c>
      <c r="I3222" s="34">
        <v>1302</v>
      </c>
      <c r="J3222" s="34">
        <v>1568</v>
      </c>
      <c r="K3222" s="34">
        <v>1182</v>
      </c>
      <c r="L3222" s="34">
        <v>1262</v>
      </c>
      <c r="M3222" s="34">
        <v>1027</v>
      </c>
    </row>
    <row r="3223" spans="1:13" x14ac:dyDescent="0.2">
      <c r="A3223" s="34" t="s">
        <v>104117</v>
      </c>
      <c r="B3223" s="34">
        <v>520</v>
      </c>
      <c r="C3223" s="34">
        <v>724</v>
      </c>
      <c r="D3223" s="34">
        <v>641</v>
      </c>
      <c r="E3223" s="34">
        <v>720</v>
      </c>
      <c r="F3223" s="34">
        <v>556</v>
      </c>
      <c r="G3223" s="34">
        <v>744</v>
      </c>
      <c r="H3223" s="34">
        <v>764</v>
      </c>
      <c r="I3223" s="34">
        <v>735</v>
      </c>
      <c r="J3223" s="34">
        <v>625</v>
      </c>
      <c r="K3223" s="34">
        <v>634</v>
      </c>
      <c r="L3223" s="34">
        <v>559</v>
      </c>
      <c r="M3223" s="34">
        <v>553</v>
      </c>
    </row>
    <row r="3224" spans="1:13" x14ac:dyDescent="0.2">
      <c r="A3224" s="34" t="s">
        <v>104118</v>
      </c>
      <c r="B3224" s="34">
        <v>523</v>
      </c>
      <c r="C3224" s="34">
        <v>505</v>
      </c>
      <c r="D3224" s="34">
        <v>506</v>
      </c>
      <c r="E3224" s="34">
        <v>554</v>
      </c>
      <c r="F3224" s="34">
        <v>463</v>
      </c>
      <c r="G3224" s="34">
        <v>496</v>
      </c>
      <c r="H3224" s="34">
        <v>670</v>
      </c>
      <c r="I3224" s="34">
        <v>530</v>
      </c>
      <c r="J3224" s="34">
        <v>512</v>
      </c>
      <c r="K3224" s="34">
        <v>405</v>
      </c>
      <c r="L3224" s="34">
        <v>517</v>
      </c>
      <c r="M3224" s="34">
        <v>370</v>
      </c>
    </row>
    <row r="3225" spans="1:13" x14ac:dyDescent="0.2">
      <c r="A3225" s="34" t="s">
        <v>104119</v>
      </c>
      <c r="B3225" s="34">
        <v>425</v>
      </c>
      <c r="C3225" s="34">
        <v>461</v>
      </c>
      <c r="D3225" s="34">
        <v>477</v>
      </c>
      <c r="E3225" s="34">
        <v>547</v>
      </c>
      <c r="F3225" s="34">
        <v>468</v>
      </c>
      <c r="G3225" s="34">
        <v>423</v>
      </c>
      <c r="H3225" s="34">
        <v>470</v>
      </c>
      <c r="I3225" s="34">
        <v>448</v>
      </c>
      <c r="J3225" s="34">
        <v>500</v>
      </c>
      <c r="K3225" s="34">
        <v>411</v>
      </c>
      <c r="L3225" s="34">
        <v>461</v>
      </c>
      <c r="M3225" s="34">
        <v>410</v>
      </c>
    </row>
    <row r="3226" spans="1:13" x14ac:dyDescent="0.2">
      <c r="A3226" s="34" t="s">
        <v>104120</v>
      </c>
      <c r="B3226" s="34">
        <v>370</v>
      </c>
      <c r="C3226" s="34">
        <v>498</v>
      </c>
      <c r="D3226" s="34">
        <v>434</v>
      </c>
      <c r="E3226" s="34">
        <v>541</v>
      </c>
      <c r="F3226" s="34">
        <v>413</v>
      </c>
      <c r="G3226" s="34">
        <v>463</v>
      </c>
      <c r="H3226" s="34">
        <v>446</v>
      </c>
      <c r="I3226" s="34">
        <v>467</v>
      </c>
      <c r="J3226" s="34">
        <v>403</v>
      </c>
      <c r="K3226" s="34">
        <v>403</v>
      </c>
      <c r="L3226" s="34">
        <v>349</v>
      </c>
      <c r="M3226" s="34">
        <v>340</v>
      </c>
    </row>
    <row r="3227" spans="1:13" x14ac:dyDescent="0.2">
      <c r="A3227" s="34" t="s">
        <v>104121</v>
      </c>
      <c r="B3227" s="34">
        <v>512</v>
      </c>
      <c r="C3227" s="34">
        <v>554</v>
      </c>
      <c r="D3227" s="34">
        <v>582</v>
      </c>
      <c r="E3227" s="34">
        <v>584</v>
      </c>
      <c r="F3227" s="34">
        <v>465</v>
      </c>
      <c r="G3227" s="34">
        <v>532</v>
      </c>
      <c r="H3227" s="34">
        <v>521</v>
      </c>
      <c r="I3227" s="34">
        <v>510</v>
      </c>
      <c r="J3227" s="34">
        <v>512</v>
      </c>
      <c r="K3227" s="34">
        <v>466</v>
      </c>
      <c r="L3227" s="34">
        <v>559</v>
      </c>
      <c r="M3227" s="34">
        <v>442</v>
      </c>
    </row>
    <row r="3228" spans="1:13" x14ac:dyDescent="0.2">
      <c r="A3228" s="34" t="s">
        <v>104122</v>
      </c>
      <c r="B3228" s="34">
        <v>867</v>
      </c>
      <c r="C3228" s="34">
        <v>883</v>
      </c>
      <c r="D3228" s="34">
        <v>980</v>
      </c>
      <c r="E3228" s="34">
        <v>853</v>
      </c>
      <c r="F3228" s="34">
        <v>801</v>
      </c>
      <c r="G3228" s="34">
        <v>804</v>
      </c>
      <c r="H3228" s="34">
        <v>921</v>
      </c>
      <c r="I3228" s="34">
        <v>855</v>
      </c>
      <c r="J3228" s="34">
        <v>930</v>
      </c>
      <c r="K3228" s="34">
        <v>676</v>
      </c>
      <c r="L3228" s="34">
        <v>781</v>
      </c>
      <c r="M3228" s="34">
        <v>699</v>
      </c>
    </row>
    <row r="3229" spans="1:13" x14ac:dyDescent="0.2">
      <c r="A3229" s="34" t="s">
        <v>104123</v>
      </c>
      <c r="B3229" s="34">
        <v>645</v>
      </c>
      <c r="C3229" s="34">
        <v>661</v>
      </c>
      <c r="D3229" s="34">
        <v>694</v>
      </c>
      <c r="E3229" s="34">
        <v>697</v>
      </c>
      <c r="F3229" s="34">
        <v>521</v>
      </c>
      <c r="G3229" s="34">
        <v>573</v>
      </c>
      <c r="H3229" s="34">
        <v>559</v>
      </c>
      <c r="I3229" s="34">
        <v>631</v>
      </c>
      <c r="J3229" s="34">
        <v>630</v>
      </c>
      <c r="K3229" s="34">
        <v>493</v>
      </c>
      <c r="L3229" s="34">
        <v>525</v>
      </c>
      <c r="M3229" s="34">
        <v>501</v>
      </c>
    </row>
    <row r="3230" spans="1:13" x14ac:dyDescent="0.2">
      <c r="A3230" s="34" t="s">
        <v>104124</v>
      </c>
      <c r="B3230" s="34">
        <v>358</v>
      </c>
      <c r="C3230" s="34">
        <v>293</v>
      </c>
      <c r="D3230" s="34">
        <v>424</v>
      </c>
      <c r="E3230" s="34">
        <v>378</v>
      </c>
      <c r="F3230" s="34">
        <v>372</v>
      </c>
      <c r="G3230" s="34">
        <v>355</v>
      </c>
      <c r="H3230" s="34">
        <v>422</v>
      </c>
      <c r="I3230" s="34">
        <v>361</v>
      </c>
      <c r="J3230" s="34">
        <v>420</v>
      </c>
      <c r="K3230" s="34">
        <v>290</v>
      </c>
      <c r="L3230" s="34">
        <v>342</v>
      </c>
      <c r="M3230" s="34">
        <v>258</v>
      </c>
    </row>
    <row r="3231" spans="1:13" x14ac:dyDescent="0.2">
      <c r="A3231" s="34" t="s">
        <v>104125</v>
      </c>
      <c r="B3231" s="34">
        <v>519</v>
      </c>
      <c r="C3231" s="34">
        <v>455</v>
      </c>
      <c r="D3231" s="34">
        <v>525</v>
      </c>
      <c r="E3231" s="34">
        <v>538</v>
      </c>
      <c r="F3231" s="34">
        <v>475</v>
      </c>
      <c r="G3231" s="34">
        <v>477</v>
      </c>
      <c r="H3231" s="34">
        <v>510</v>
      </c>
      <c r="I3231" s="34">
        <v>485</v>
      </c>
      <c r="J3231" s="34">
        <v>484</v>
      </c>
      <c r="K3231" s="34">
        <v>436</v>
      </c>
      <c r="L3231" s="34">
        <v>461</v>
      </c>
      <c r="M3231" s="34">
        <v>379</v>
      </c>
    </row>
    <row r="3232" spans="1:13" x14ac:dyDescent="0.2">
      <c r="A3232" s="34" t="s">
        <v>104126</v>
      </c>
      <c r="B3232" s="34">
        <v>620</v>
      </c>
      <c r="C3232" s="34">
        <v>650</v>
      </c>
      <c r="D3232" s="34">
        <v>571</v>
      </c>
      <c r="E3232" s="34">
        <v>721</v>
      </c>
      <c r="F3232" s="34">
        <v>598</v>
      </c>
      <c r="G3232" s="34">
        <v>691</v>
      </c>
      <c r="H3232" s="34">
        <v>680</v>
      </c>
      <c r="I3232" s="34">
        <v>643</v>
      </c>
      <c r="J3232" s="34">
        <v>664</v>
      </c>
      <c r="K3232" s="34">
        <v>621</v>
      </c>
      <c r="L3232" s="34">
        <v>650</v>
      </c>
      <c r="M3232" s="34">
        <v>523</v>
      </c>
    </row>
    <row r="3233" spans="1:13" x14ac:dyDescent="0.2">
      <c r="A3233" s="34" t="s">
        <v>104127</v>
      </c>
      <c r="B3233" s="34">
        <v>400</v>
      </c>
      <c r="C3233" s="34">
        <v>569</v>
      </c>
      <c r="D3233" s="34">
        <v>437</v>
      </c>
      <c r="E3233" s="34">
        <v>525</v>
      </c>
      <c r="F3233" s="34">
        <v>366</v>
      </c>
      <c r="G3233" s="34">
        <v>555</v>
      </c>
      <c r="H3233" s="34">
        <v>456</v>
      </c>
      <c r="I3233" s="34">
        <v>578</v>
      </c>
      <c r="J3233" s="34">
        <v>444</v>
      </c>
      <c r="K3233" s="34">
        <v>482</v>
      </c>
      <c r="L3233" s="34">
        <v>425</v>
      </c>
      <c r="M3233" s="34">
        <v>414</v>
      </c>
    </row>
    <row r="3234" spans="1:13" x14ac:dyDescent="0.2">
      <c r="A3234" s="34" t="s">
        <v>104128</v>
      </c>
      <c r="B3234" s="34">
        <v>941</v>
      </c>
      <c r="C3234" s="34">
        <v>902</v>
      </c>
      <c r="D3234" s="34">
        <v>902</v>
      </c>
      <c r="E3234" s="34">
        <v>950</v>
      </c>
      <c r="F3234" s="34">
        <v>920</v>
      </c>
      <c r="G3234" s="34">
        <v>870</v>
      </c>
      <c r="H3234" s="34">
        <v>943</v>
      </c>
      <c r="I3234" s="34">
        <v>914</v>
      </c>
      <c r="J3234" s="34">
        <v>959</v>
      </c>
      <c r="K3234" s="34">
        <v>728</v>
      </c>
      <c r="L3234" s="34">
        <v>891</v>
      </c>
      <c r="M3234" s="34">
        <v>721</v>
      </c>
    </row>
    <row r="3235" spans="1:13" x14ac:dyDescent="0.2">
      <c r="A3235" s="34" t="s">
        <v>104129</v>
      </c>
      <c r="B3235" s="34">
        <v>431</v>
      </c>
      <c r="C3235" s="34">
        <v>553</v>
      </c>
      <c r="D3235" s="34">
        <v>415</v>
      </c>
      <c r="E3235" s="34">
        <v>621</v>
      </c>
      <c r="F3235" s="34">
        <v>389</v>
      </c>
      <c r="G3235" s="34">
        <v>559</v>
      </c>
      <c r="H3235" s="34">
        <v>390</v>
      </c>
      <c r="I3235" s="34">
        <v>582</v>
      </c>
      <c r="J3235" s="34">
        <v>345</v>
      </c>
      <c r="K3235" s="34">
        <v>467</v>
      </c>
      <c r="L3235" s="34">
        <v>377</v>
      </c>
      <c r="M3235" s="34">
        <v>458</v>
      </c>
    </row>
    <row r="3236" spans="1:13" x14ac:dyDescent="0.2">
      <c r="A3236" s="34" t="s">
        <v>104130</v>
      </c>
      <c r="B3236" s="34">
        <v>298</v>
      </c>
      <c r="C3236" s="34">
        <v>496</v>
      </c>
      <c r="D3236" s="34">
        <v>353</v>
      </c>
      <c r="E3236" s="34">
        <v>511</v>
      </c>
      <c r="F3236" s="34">
        <v>279</v>
      </c>
      <c r="G3236" s="34">
        <v>421</v>
      </c>
      <c r="H3236" s="34">
        <v>279</v>
      </c>
      <c r="I3236" s="34">
        <v>529</v>
      </c>
      <c r="J3236" s="34">
        <v>309</v>
      </c>
      <c r="K3236" s="34">
        <v>405</v>
      </c>
      <c r="L3236" s="34">
        <v>300</v>
      </c>
      <c r="M3236" s="34">
        <v>378</v>
      </c>
    </row>
    <row r="3237" spans="1:13" x14ac:dyDescent="0.2">
      <c r="A3237" s="34" t="s">
        <v>104131</v>
      </c>
      <c r="B3237" s="34">
        <v>495</v>
      </c>
      <c r="C3237" s="34">
        <v>503</v>
      </c>
      <c r="D3237" s="34">
        <v>473</v>
      </c>
      <c r="E3237" s="34">
        <v>503</v>
      </c>
      <c r="F3237" s="34">
        <v>447</v>
      </c>
      <c r="G3237" s="34">
        <v>424</v>
      </c>
      <c r="H3237" s="34">
        <v>492</v>
      </c>
      <c r="I3237" s="34">
        <v>487</v>
      </c>
      <c r="J3237" s="34">
        <v>516</v>
      </c>
      <c r="K3237" s="34">
        <v>393</v>
      </c>
      <c r="L3237" s="34">
        <v>501</v>
      </c>
      <c r="M3237" s="34">
        <v>372</v>
      </c>
    </row>
    <row r="3238" spans="1:13" x14ac:dyDescent="0.2">
      <c r="A3238" s="34" t="s">
        <v>104132</v>
      </c>
      <c r="B3238" s="34">
        <v>439</v>
      </c>
      <c r="C3238" s="34">
        <v>472</v>
      </c>
      <c r="D3238" s="34">
        <v>483</v>
      </c>
      <c r="E3238" s="34">
        <v>502</v>
      </c>
      <c r="F3238" s="34">
        <v>409</v>
      </c>
      <c r="G3238" s="34">
        <v>392</v>
      </c>
      <c r="H3238" s="34">
        <v>470</v>
      </c>
      <c r="I3238" s="34">
        <v>430</v>
      </c>
      <c r="J3238" s="34">
        <v>452</v>
      </c>
      <c r="K3238" s="34">
        <v>413</v>
      </c>
      <c r="L3238" s="34">
        <v>450</v>
      </c>
      <c r="M3238" s="34">
        <v>367</v>
      </c>
    </row>
    <row r="3239" spans="1:13" x14ac:dyDescent="0.2">
      <c r="A3239" s="34" t="s">
        <v>104133</v>
      </c>
      <c r="B3239" s="34">
        <v>366</v>
      </c>
      <c r="C3239" s="34">
        <v>464</v>
      </c>
      <c r="D3239" s="34">
        <v>532</v>
      </c>
      <c r="E3239" s="34">
        <v>512</v>
      </c>
      <c r="F3239" s="34">
        <v>431</v>
      </c>
      <c r="G3239" s="34">
        <v>466</v>
      </c>
      <c r="H3239" s="34">
        <v>535</v>
      </c>
      <c r="I3239" s="34">
        <v>465</v>
      </c>
      <c r="J3239" s="34">
        <v>521</v>
      </c>
      <c r="K3239" s="34">
        <v>411</v>
      </c>
      <c r="L3239" s="34">
        <v>498</v>
      </c>
      <c r="M3239" s="34">
        <v>407</v>
      </c>
    </row>
    <row r="3240" spans="1:13" x14ac:dyDescent="0.2">
      <c r="A3240" s="34" t="s">
        <v>104134</v>
      </c>
      <c r="B3240" s="34">
        <v>339</v>
      </c>
      <c r="C3240" s="34">
        <v>474</v>
      </c>
      <c r="D3240" s="34">
        <v>416</v>
      </c>
      <c r="E3240" s="34">
        <v>486</v>
      </c>
      <c r="F3240" s="34">
        <v>336</v>
      </c>
      <c r="G3240" s="34">
        <v>369</v>
      </c>
      <c r="H3240" s="34">
        <v>390</v>
      </c>
      <c r="I3240" s="34">
        <v>474</v>
      </c>
      <c r="J3240" s="34">
        <v>434</v>
      </c>
      <c r="K3240" s="34">
        <v>432</v>
      </c>
      <c r="L3240" s="34">
        <v>380</v>
      </c>
      <c r="M3240" s="34">
        <v>334</v>
      </c>
    </row>
    <row r="3241" spans="1:13" x14ac:dyDescent="0.2">
      <c r="A3241" s="34" t="s">
        <v>104135</v>
      </c>
      <c r="B3241" s="34">
        <v>562</v>
      </c>
      <c r="C3241" s="34">
        <v>617</v>
      </c>
      <c r="D3241" s="34">
        <v>534</v>
      </c>
      <c r="E3241" s="34">
        <v>712</v>
      </c>
      <c r="F3241" s="34">
        <v>499</v>
      </c>
      <c r="G3241" s="34">
        <v>530</v>
      </c>
      <c r="H3241" s="34">
        <v>595</v>
      </c>
      <c r="I3241" s="34">
        <v>606</v>
      </c>
      <c r="J3241" s="34">
        <v>564</v>
      </c>
      <c r="K3241" s="34">
        <v>485</v>
      </c>
      <c r="L3241" s="34">
        <v>683</v>
      </c>
      <c r="M3241" s="34">
        <v>443</v>
      </c>
    </row>
    <row r="3242" spans="1:13" x14ac:dyDescent="0.2">
      <c r="A3242" s="34" t="s">
        <v>104136</v>
      </c>
      <c r="B3242" s="34">
        <v>516</v>
      </c>
      <c r="C3242" s="34">
        <v>472</v>
      </c>
      <c r="D3242" s="34">
        <v>526</v>
      </c>
      <c r="E3242" s="34">
        <v>564</v>
      </c>
      <c r="F3242" s="34">
        <v>478</v>
      </c>
      <c r="G3242" s="34">
        <v>442</v>
      </c>
      <c r="H3242" s="34">
        <v>540</v>
      </c>
      <c r="I3242" s="34">
        <v>494</v>
      </c>
      <c r="J3242" s="34">
        <v>567</v>
      </c>
      <c r="K3242" s="34">
        <v>394</v>
      </c>
      <c r="L3242" s="34">
        <v>522</v>
      </c>
      <c r="M3242" s="34">
        <v>339</v>
      </c>
    </row>
    <row r="3243" spans="1:13" x14ac:dyDescent="0.2">
      <c r="A3243" s="34" t="s">
        <v>104137</v>
      </c>
      <c r="B3243" s="34">
        <v>559</v>
      </c>
      <c r="C3243" s="34">
        <v>556</v>
      </c>
      <c r="D3243" s="34">
        <v>596</v>
      </c>
      <c r="E3243" s="34">
        <v>591</v>
      </c>
      <c r="F3243" s="34">
        <v>551</v>
      </c>
      <c r="G3243" s="34">
        <v>547</v>
      </c>
      <c r="H3243" s="34">
        <v>662</v>
      </c>
      <c r="I3243" s="34">
        <v>545</v>
      </c>
      <c r="J3243" s="34">
        <v>544</v>
      </c>
      <c r="K3243" s="34">
        <v>433</v>
      </c>
      <c r="L3243" s="34">
        <v>600</v>
      </c>
      <c r="M3243" s="34">
        <v>442</v>
      </c>
    </row>
    <row r="3244" spans="1:13" x14ac:dyDescent="0.2">
      <c r="A3244" s="34" t="s">
        <v>104138</v>
      </c>
      <c r="B3244" s="34">
        <v>491</v>
      </c>
      <c r="C3244" s="34">
        <v>548</v>
      </c>
      <c r="D3244" s="34">
        <v>533</v>
      </c>
      <c r="E3244" s="34">
        <v>547</v>
      </c>
      <c r="F3244" s="34">
        <v>447</v>
      </c>
      <c r="G3244" s="34">
        <v>464</v>
      </c>
      <c r="H3244" s="34">
        <v>536</v>
      </c>
      <c r="I3244" s="34">
        <v>476</v>
      </c>
      <c r="J3244" s="34">
        <v>536</v>
      </c>
      <c r="K3244" s="34">
        <v>443</v>
      </c>
      <c r="L3244" s="34">
        <v>512</v>
      </c>
      <c r="M3244" s="34">
        <v>373</v>
      </c>
    </row>
    <row r="3245" spans="1:13" x14ac:dyDescent="0.2">
      <c r="A3245" s="34" t="s">
        <v>104139</v>
      </c>
      <c r="B3245" s="34">
        <v>633</v>
      </c>
      <c r="C3245" s="34">
        <v>881</v>
      </c>
      <c r="D3245" s="34">
        <v>811</v>
      </c>
      <c r="E3245" s="34">
        <v>877</v>
      </c>
      <c r="F3245" s="34">
        <v>763</v>
      </c>
      <c r="G3245" s="34">
        <v>872</v>
      </c>
      <c r="H3245" s="34">
        <v>896</v>
      </c>
      <c r="I3245" s="34">
        <v>912</v>
      </c>
      <c r="J3245" s="34">
        <v>806</v>
      </c>
      <c r="K3245" s="34">
        <v>681</v>
      </c>
      <c r="L3245" s="34">
        <v>770</v>
      </c>
      <c r="M3245" s="34">
        <v>621</v>
      </c>
    </row>
    <row r="3246" spans="1:13" x14ac:dyDescent="0.2">
      <c r="A3246" s="34" t="s">
        <v>104140</v>
      </c>
      <c r="B3246" s="34">
        <v>443</v>
      </c>
      <c r="C3246" s="34">
        <v>632</v>
      </c>
      <c r="D3246" s="34">
        <v>535</v>
      </c>
      <c r="E3246" s="34">
        <v>615</v>
      </c>
      <c r="F3246" s="34">
        <v>442</v>
      </c>
      <c r="G3246" s="34">
        <v>512</v>
      </c>
      <c r="H3246" s="34">
        <v>590</v>
      </c>
      <c r="I3246" s="34">
        <v>559</v>
      </c>
      <c r="J3246" s="34">
        <v>544</v>
      </c>
      <c r="K3246" s="34">
        <v>497</v>
      </c>
      <c r="L3246" s="34">
        <v>555</v>
      </c>
      <c r="M3246" s="34">
        <v>459</v>
      </c>
    </row>
    <row r="3247" spans="1:13" x14ac:dyDescent="0.2">
      <c r="A3247" s="34" t="s">
        <v>104141</v>
      </c>
      <c r="B3247" s="34">
        <v>426</v>
      </c>
      <c r="C3247" s="34">
        <v>383</v>
      </c>
      <c r="D3247" s="34">
        <v>421</v>
      </c>
      <c r="E3247" s="34">
        <v>443</v>
      </c>
      <c r="F3247" s="34">
        <v>359</v>
      </c>
      <c r="G3247" s="34">
        <v>361</v>
      </c>
      <c r="H3247" s="34">
        <v>438</v>
      </c>
      <c r="I3247" s="34">
        <v>391</v>
      </c>
      <c r="J3247" s="34">
        <v>436</v>
      </c>
      <c r="K3247" s="34">
        <v>344</v>
      </c>
      <c r="L3247" s="34">
        <v>413</v>
      </c>
      <c r="M3247" s="34">
        <v>277</v>
      </c>
    </row>
    <row r="3248" spans="1:13" x14ac:dyDescent="0.2">
      <c r="A3248" s="34" t="s">
        <v>104142</v>
      </c>
      <c r="B3248" s="34">
        <v>552</v>
      </c>
      <c r="C3248" s="34">
        <v>553</v>
      </c>
      <c r="D3248" s="34">
        <v>578</v>
      </c>
      <c r="E3248" s="34">
        <v>538</v>
      </c>
      <c r="F3248" s="34">
        <v>467</v>
      </c>
      <c r="G3248" s="34">
        <v>559</v>
      </c>
      <c r="H3248" s="34">
        <v>456</v>
      </c>
      <c r="I3248" s="34">
        <v>587</v>
      </c>
      <c r="J3248" s="34">
        <v>508</v>
      </c>
      <c r="K3248" s="34">
        <v>434</v>
      </c>
      <c r="L3248" s="34">
        <v>445</v>
      </c>
      <c r="M3248" s="34">
        <v>459</v>
      </c>
    </row>
    <row r="3249" spans="1:13" x14ac:dyDescent="0.2">
      <c r="A3249" s="34" t="s">
        <v>104143</v>
      </c>
      <c r="B3249" s="34">
        <v>713</v>
      </c>
      <c r="C3249" s="34">
        <v>674</v>
      </c>
      <c r="D3249" s="34">
        <v>785</v>
      </c>
      <c r="E3249" s="34">
        <v>732</v>
      </c>
      <c r="F3249" s="34">
        <v>653</v>
      </c>
      <c r="G3249" s="34">
        <v>620</v>
      </c>
      <c r="H3249" s="34">
        <v>787</v>
      </c>
      <c r="I3249" s="34">
        <v>751</v>
      </c>
      <c r="J3249" s="34">
        <v>691</v>
      </c>
      <c r="K3249" s="34">
        <v>580</v>
      </c>
      <c r="L3249" s="34">
        <v>669</v>
      </c>
      <c r="M3249" s="34">
        <v>576</v>
      </c>
    </row>
    <row r="3250" spans="1:13" x14ac:dyDescent="0.2">
      <c r="A3250" s="34" t="s">
        <v>104144</v>
      </c>
      <c r="B3250" s="34">
        <v>454</v>
      </c>
      <c r="C3250" s="34">
        <v>571</v>
      </c>
      <c r="D3250" s="34">
        <v>443</v>
      </c>
      <c r="E3250" s="34">
        <v>503</v>
      </c>
      <c r="F3250" s="34">
        <v>479</v>
      </c>
      <c r="G3250" s="34">
        <v>480</v>
      </c>
      <c r="H3250" s="34">
        <v>494</v>
      </c>
      <c r="I3250" s="34">
        <v>511</v>
      </c>
      <c r="J3250" s="34">
        <v>507</v>
      </c>
      <c r="K3250" s="34">
        <v>446</v>
      </c>
      <c r="L3250" s="34">
        <v>529</v>
      </c>
      <c r="M3250" s="34">
        <v>384</v>
      </c>
    </row>
    <row r="3251" spans="1:13" x14ac:dyDescent="0.2">
      <c r="A3251" s="34" t="s">
        <v>104145</v>
      </c>
      <c r="B3251" s="34">
        <v>310</v>
      </c>
      <c r="C3251" s="34">
        <v>392</v>
      </c>
      <c r="D3251" s="34">
        <v>404</v>
      </c>
      <c r="E3251" s="34">
        <v>436</v>
      </c>
      <c r="F3251" s="34">
        <v>266</v>
      </c>
      <c r="G3251" s="34">
        <v>376</v>
      </c>
      <c r="H3251" s="34">
        <v>395</v>
      </c>
      <c r="I3251" s="34">
        <v>406</v>
      </c>
      <c r="J3251" s="34">
        <v>422</v>
      </c>
      <c r="K3251" s="34">
        <v>337</v>
      </c>
      <c r="L3251" s="34">
        <v>372</v>
      </c>
      <c r="M3251" s="34">
        <v>307</v>
      </c>
    </row>
    <row r="3252" spans="1:13" x14ac:dyDescent="0.2">
      <c r="A3252" s="34" t="s">
        <v>104146</v>
      </c>
      <c r="B3252" s="34">
        <v>424</v>
      </c>
      <c r="C3252" s="34">
        <v>541</v>
      </c>
      <c r="D3252" s="34">
        <v>500</v>
      </c>
      <c r="E3252" s="34">
        <v>519</v>
      </c>
      <c r="F3252" s="34">
        <v>414</v>
      </c>
      <c r="G3252" s="34">
        <v>474</v>
      </c>
      <c r="H3252" s="34">
        <v>537</v>
      </c>
      <c r="I3252" s="34">
        <v>521</v>
      </c>
      <c r="J3252" s="34">
        <v>448</v>
      </c>
      <c r="K3252" s="34">
        <v>373</v>
      </c>
      <c r="L3252" s="34">
        <v>454</v>
      </c>
      <c r="M3252" s="34">
        <v>404</v>
      </c>
    </row>
    <row r="3253" spans="1:13" x14ac:dyDescent="0.2">
      <c r="A3253" s="34" t="s">
        <v>104147</v>
      </c>
      <c r="B3253" s="34">
        <v>399</v>
      </c>
      <c r="C3253" s="34">
        <v>413</v>
      </c>
      <c r="D3253" s="34">
        <v>456</v>
      </c>
      <c r="E3253" s="34">
        <v>431</v>
      </c>
      <c r="F3253" s="34">
        <v>346</v>
      </c>
      <c r="G3253" s="34">
        <v>397</v>
      </c>
      <c r="H3253" s="34">
        <v>401</v>
      </c>
      <c r="I3253" s="34">
        <v>424</v>
      </c>
      <c r="J3253" s="34">
        <v>426</v>
      </c>
      <c r="K3253" s="34">
        <v>343</v>
      </c>
      <c r="L3253" s="34">
        <v>435</v>
      </c>
      <c r="M3253" s="34">
        <v>297</v>
      </c>
    </row>
    <row r="3254" spans="1:13" x14ac:dyDescent="0.2">
      <c r="A3254" s="34" t="s">
        <v>104148</v>
      </c>
      <c r="B3254" s="34">
        <v>690</v>
      </c>
      <c r="C3254" s="34">
        <v>828</v>
      </c>
      <c r="D3254" s="34">
        <v>651</v>
      </c>
      <c r="E3254" s="34">
        <v>779</v>
      </c>
      <c r="F3254" s="34">
        <v>633</v>
      </c>
      <c r="G3254" s="34">
        <v>706</v>
      </c>
      <c r="H3254" s="34">
        <v>761</v>
      </c>
      <c r="I3254" s="34">
        <v>788</v>
      </c>
      <c r="J3254" s="34">
        <v>723</v>
      </c>
      <c r="K3254" s="34">
        <v>699</v>
      </c>
      <c r="L3254" s="34">
        <v>705</v>
      </c>
      <c r="M3254" s="34">
        <v>618</v>
      </c>
    </row>
    <row r="3255" spans="1:13" x14ac:dyDescent="0.2">
      <c r="A3255" s="34" t="s">
        <v>104149</v>
      </c>
      <c r="B3255" s="34">
        <v>419</v>
      </c>
      <c r="C3255" s="34">
        <v>497</v>
      </c>
      <c r="D3255" s="34">
        <v>512</v>
      </c>
      <c r="E3255" s="34">
        <v>500</v>
      </c>
      <c r="F3255" s="34">
        <v>358</v>
      </c>
      <c r="G3255" s="34">
        <v>523</v>
      </c>
      <c r="H3255" s="34">
        <v>517</v>
      </c>
      <c r="I3255" s="34">
        <v>425</v>
      </c>
      <c r="J3255" s="34">
        <v>534</v>
      </c>
      <c r="K3255" s="34">
        <v>359</v>
      </c>
      <c r="L3255" s="34">
        <v>357</v>
      </c>
      <c r="M3255" s="34">
        <v>376</v>
      </c>
    </row>
    <row r="3256" spans="1:13" x14ac:dyDescent="0.2">
      <c r="A3256" s="34" t="s">
        <v>104150</v>
      </c>
      <c r="B3256" s="34">
        <v>713</v>
      </c>
      <c r="C3256" s="34">
        <v>660</v>
      </c>
      <c r="D3256" s="34">
        <v>600</v>
      </c>
      <c r="E3256" s="34">
        <v>789</v>
      </c>
      <c r="F3256" s="34">
        <v>554</v>
      </c>
      <c r="G3256" s="34">
        <v>589</v>
      </c>
      <c r="H3256" s="34">
        <v>582</v>
      </c>
      <c r="I3256" s="34">
        <v>626</v>
      </c>
      <c r="J3256" s="34">
        <v>603</v>
      </c>
      <c r="K3256" s="34">
        <v>509</v>
      </c>
      <c r="L3256" s="34">
        <v>640</v>
      </c>
      <c r="M3256" s="34">
        <v>528</v>
      </c>
    </row>
    <row r="3257" spans="1:13" x14ac:dyDescent="0.2">
      <c r="A3257" s="34" t="s">
        <v>104151</v>
      </c>
      <c r="B3257" s="34">
        <v>240</v>
      </c>
      <c r="C3257" s="34">
        <v>385</v>
      </c>
      <c r="D3257" s="34">
        <v>289</v>
      </c>
      <c r="E3257" s="34">
        <v>385</v>
      </c>
      <c r="F3257" s="34">
        <v>300</v>
      </c>
      <c r="G3257" s="34">
        <v>312</v>
      </c>
      <c r="H3257" s="34">
        <v>285</v>
      </c>
      <c r="I3257" s="34">
        <v>278</v>
      </c>
      <c r="J3257" s="34">
        <v>355</v>
      </c>
      <c r="K3257" s="34">
        <v>288</v>
      </c>
      <c r="L3257" s="34">
        <v>238</v>
      </c>
      <c r="M3257" s="34">
        <v>263</v>
      </c>
    </row>
    <row r="3258" spans="1:13" x14ac:dyDescent="0.2">
      <c r="A3258" s="34" t="s">
        <v>104152</v>
      </c>
      <c r="B3258" s="34">
        <v>184</v>
      </c>
      <c r="C3258" s="34">
        <v>349</v>
      </c>
      <c r="D3258" s="34">
        <v>176</v>
      </c>
      <c r="E3258" s="34">
        <v>342</v>
      </c>
      <c r="F3258" s="34">
        <v>160</v>
      </c>
      <c r="G3258" s="34">
        <v>276</v>
      </c>
      <c r="H3258" s="34">
        <v>186</v>
      </c>
      <c r="I3258" s="34">
        <v>316</v>
      </c>
      <c r="J3258" s="34">
        <v>165</v>
      </c>
      <c r="K3258" s="34">
        <v>288</v>
      </c>
      <c r="L3258" s="34">
        <v>166</v>
      </c>
      <c r="M3258" s="34">
        <v>236</v>
      </c>
    </row>
    <row r="3259" spans="1:13" x14ac:dyDescent="0.2">
      <c r="A3259" s="34" t="s">
        <v>104153</v>
      </c>
      <c r="B3259" s="34">
        <v>533</v>
      </c>
      <c r="C3259" s="34">
        <v>582</v>
      </c>
      <c r="D3259" s="34">
        <v>546</v>
      </c>
      <c r="E3259" s="34">
        <v>608</v>
      </c>
      <c r="F3259" s="34">
        <v>495</v>
      </c>
      <c r="G3259" s="34">
        <v>517</v>
      </c>
      <c r="H3259" s="34">
        <v>548</v>
      </c>
      <c r="I3259" s="34">
        <v>512</v>
      </c>
      <c r="J3259" s="34">
        <v>418</v>
      </c>
      <c r="K3259" s="34">
        <v>482</v>
      </c>
      <c r="L3259" s="34">
        <v>545</v>
      </c>
      <c r="M3259" s="34">
        <v>432</v>
      </c>
    </row>
    <row r="3260" spans="1:13" x14ac:dyDescent="0.2">
      <c r="A3260" s="34" t="s">
        <v>104154</v>
      </c>
      <c r="B3260" s="34">
        <v>455</v>
      </c>
      <c r="C3260" s="34">
        <v>589</v>
      </c>
      <c r="D3260" s="34">
        <v>471</v>
      </c>
      <c r="E3260" s="34">
        <v>715</v>
      </c>
      <c r="F3260" s="34">
        <v>444</v>
      </c>
      <c r="G3260" s="34">
        <v>552</v>
      </c>
      <c r="H3260" s="34">
        <v>545</v>
      </c>
      <c r="I3260" s="34">
        <v>644</v>
      </c>
      <c r="J3260" s="34">
        <v>487</v>
      </c>
      <c r="K3260" s="34">
        <v>492</v>
      </c>
      <c r="L3260" s="34">
        <v>446</v>
      </c>
      <c r="M3260" s="34">
        <v>460</v>
      </c>
    </row>
    <row r="3261" spans="1:13" x14ac:dyDescent="0.2">
      <c r="A3261" s="34" t="s">
        <v>104155</v>
      </c>
      <c r="B3261" s="34">
        <v>506</v>
      </c>
      <c r="C3261" s="34">
        <v>489</v>
      </c>
      <c r="D3261" s="34">
        <v>509</v>
      </c>
      <c r="E3261" s="34">
        <v>553</v>
      </c>
      <c r="F3261" s="34">
        <v>463</v>
      </c>
      <c r="G3261" s="34">
        <v>438</v>
      </c>
      <c r="H3261" s="34">
        <v>633</v>
      </c>
      <c r="I3261" s="34">
        <v>478</v>
      </c>
      <c r="J3261" s="34">
        <v>517</v>
      </c>
      <c r="K3261" s="34">
        <v>370</v>
      </c>
      <c r="L3261" s="34">
        <v>535</v>
      </c>
      <c r="M3261" s="34">
        <v>363</v>
      </c>
    </row>
    <row r="3262" spans="1:13" x14ac:dyDescent="0.2">
      <c r="A3262" s="34" t="s">
        <v>104156</v>
      </c>
      <c r="B3262" s="34">
        <v>517</v>
      </c>
      <c r="C3262" s="34">
        <v>718</v>
      </c>
      <c r="D3262" s="34">
        <v>572</v>
      </c>
      <c r="E3262" s="34">
        <v>728</v>
      </c>
      <c r="F3262" s="34">
        <v>542</v>
      </c>
      <c r="G3262" s="34">
        <v>553</v>
      </c>
      <c r="H3262" s="34">
        <v>691</v>
      </c>
      <c r="I3262" s="34">
        <v>617</v>
      </c>
      <c r="J3262" s="34">
        <v>607</v>
      </c>
      <c r="K3262" s="34">
        <v>519</v>
      </c>
      <c r="L3262" s="34">
        <v>570</v>
      </c>
      <c r="M3262" s="34">
        <v>540</v>
      </c>
    </row>
    <row r="3263" spans="1:13" x14ac:dyDescent="0.2">
      <c r="A3263" s="34" t="s">
        <v>104157</v>
      </c>
      <c r="B3263" s="34">
        <v>96</v>
      </c>
      <c r="C3263" s="34">
        <v>638</v>
      </c>
      <c r="D3263" s="34">
        <v>146</v>
      </c>
      <c r="E3263" s="34">
        <v>697</v>
      </c>
      <c r="F3263" s="34">
        <v>104</v>
      </c>
      <c r="G3263" s="34">
        <v>659</v>
      </c>
      <c r="H3263" s="34">
        <v>153</v>
      </c>
      <c r="I3263" s="34">
        <v>712</v>
      </c>
      <c r="J3263" s="34">
        <v>129</v>
      </c>
      <c r="K3263" s="34">
        <v>562</v>
      </c>
      <c r="L3263" s="34">
        <v>133</v>
      </c>
      <c r="M3263" s="34">
        <v>528</v>
      </c>
    </row>
    <row r="3264" spans="1:13" x14ac:dyDescent="0.2">
      <c r="A3264" s="34" t="s">
        <v>104158</v>
      </c>
      <c r="B3264" s="34">
        <v>303</v>
      </c>
      <c r="C3264" s="34">
        <v>272</v>
      </c>
      <c r="D3264" s="34">
        <v>311</v>
      </c>
      <c r="E3264" s="34">
        <v>279</v>
      </c>
      <c r="F3264" s="34">
        <v>318</v>
      </c>
      <c r="G3264" s="34">
        <v>272</v>
      </c>
      <c r="H3264" s="34">
        <v>309</v>
      </c>
      <c r="I3264" s="34">
        <v>306</v>
      </c>
      <c r="J3264" s="34">
        <v>286</v>
      </c>
      <c r="K3264" s="34">
        <v>274</v>
      </c>
      <c r="L3264" s="34">
        <v>226</v>
      </c>
      <c r="M3264" s="34">
        <v>272</v>
      </c>
    </row>
    <row r="3265" spans="1:13" x14ac:dyDescent="0.2">
      <c r="A3265" s="34" t="s">
        <v>104159</v>
      </c>
      <c r="B3265" s="34">
        <v>766</v>
      </c>
      <c r="C3265" s="34">
        <v>859</v>
      </c>
      <c r="D3265" s="34">
        <v>745</v>
      </c>
      <c r="E3265" s="34">
        <v>1012</v>
      </c>
      <c r="F3265" s="34">
        <v>756</v>
      </c>
      <c r="G3265" s="34">
        <v>905</v>
      </c>
      <c r="H3265" s="34">
        <v>837</v>
      </c>
      <c r="I3265" s="34">
        <v>952</v>
      </c>
      <c r="J3265" s="34">
        <v>761</v>
      </c>
      <c r="K3265" s="34">
        <v>756</v>
      </c>
      <c r="L3265" s="34">
        <v>740</v>
      </c>
      <c r="M3265" s="34">
        <v>744</v>
      </c>
    </row>
    <row r="3266" spans="1:13" x14ac:dyDescent="0.2">
      <c r="A3266" s="34" t="s">
        <v>104160</v>
      </c>
      <c r="B3266" s="34">
        <v>486</v>
      </c>
      <c r="C3266" s="34">
        <v>600</v>
      </c>
      <c r="D3266" s="34">
        <v>622</v>
      </c>
      <c r="E3266" s="34">
        <v>711</v>
      </c>
      <c r="F3266" s="34">
        <v>507</v>
      </c>
      <c r="G3266" s="34">
        <v>601</v>
      </c>
      <c r="H3266" s="34">
        <v>583</v>
      </c>
      <c r="I3266" s="34">
        <v>586</v>
      </c>
      <c r="J3266" s="34">
        <v>573</v>
      </c>
      <c r="K3266" s="34">
        <v>501</v>
      </c>
      <c r="L3266" s="34">
        <v>507</v>
      </c>
      <c r="M3266" s="34">
        <v>434</v>
      </c>
    </row>
    <row r="3267" spans="1:13" x14ac:dyDescent="0.2">
      <c r="A3267" s="34" t="s">
        <v>104161</v>
      </c>
      <c r="B3267" s="34">
        <v>1092</v>
      </c>
      <c r="C3267" s="34">
        <v>1562</v>
      </c>
      <c r="D3267" s="34">
        <v>1191</v>
      </c>
      <c r="E3267" s="34">
        <v>1621</v>
      </c>
      <c r="F3267" s="34">
        <v>1011</v>
      </c>
      <c r="G3267" s="34">
        <v>1553</v>
      </c>
      <c r="H3267" s="34">
        <v>1258</v>
      </c>
      <c r="I3267" s="34">
        <v>1641</v>
      </c>
      <c r="J3267" s="34">
        <v>1364</v>
      </c>
      <c r="K3267" s="34">
        <v>1282</v>
      </c>
      <c r="L3267" s="34">
        <v>1171</v>
      </c>
      <c r="M3267" s="34">
        <v>1137</v>
      </c>
    </row>
    <row r="3268" spans="1:13" x14ac:dyDescent="0.2">
      <c r="A3268" s="34" t="s">
        <v>104162</v>
      </c>
      <c r="B3268" s="34">
        <v>70</v>
      </c>
      <c r="C3268" s="34">
        <v>517</v>
      </c>
      <c r="D3268" s="34">
        <v>125</v>
      </c>
      <c r="E3268" s="34">
        <v>530</v>
      </c>
      <c r="F3268" s="34">
        <v>93</v>
      </c>
      <c r="G3268" s="34">
        <v>417</v>
      </c>
      <c r="H3268" s="34">
        <v>115</v>
      </c>
      <c r="I3268" s="34">
        <v>504</v>
      </c>
      <c r="J3268" s="34">
        <v>142</v>
      </c>
      <c r="K3268" s="34">
        <v>399</v>
      </c>
      <c r="L3268" s="34">
        <v>130</v>
      </c>
      <c r="M3268" s="34">
        <v>375</v>
      </c>
    </row>
    <row r="3269" spans="1:13" x14ac:dyDescent="0.2">
      <c r="A3269" s="34" t="s">
        <v>104163</v>
      </c>
      <c r="B3269" s="34">
        <v>259</v>
      </c>
      <c r="C3269" s="34">
        <v>362</v>
      </c>
      <c r="D3269" s="34">
        <v>229</v>
      </c>
      <c r="E3269" s="34">
        <v>322</v>
      </c>
      <c r="F3269" s="34">
        <v>246</v>
      </c>
      <c r="G3269" s="34">
        <v>324</v>
      </c>
      <c r="H3269" s="34">
        <v>297</v>
      </c>
      <c r="I3269" s="34">
        <v>339</v>
      </c>
      <c r="J3269" s="34">
        <v>242</v>
      </c>
      <c r="K3269" s="34">
        <v>273</v>
      </c>
      <c r="L3269" s="34">
        <v>245</v>
      </c>
      <c r="M3269" s="34">
        <v>279</v>
      </c>
    </row>
    <row r="3270" spans="1:13" x14ac:dyDescent="0.2">
      <c r="A3270" s="34" t="s">
        <v>104164</v>
      </c>
      <c r="B3270" s="34">
        <v>474</v>
      </c>
      <c r="C3270" s="34">
        <v>577</v>
      </c>
      <c r="D3270" s="34">
        <v>507</v>
      </c>
      <c r="E3270" s="34">
        <v>546</v>
      </c>
      <c r="F3270" s="34">
        <v>556</v>
      </c>
      <c r="G3270" s="34">
        <v>521</v>
      </c>
      <c r="H3270" s="34">
        <v>613</v>
      </c>
      <c r="I3270" s="34">
        <v>566</v>
      </c>
      <c r="J3270" s="34">
        <v>568</v>
      </c>
      <c r="K3270" s="34">
        <v>499</v>
      </c>
      <c r="L3270" s="34">
        <v>509</v>
      </c>
      <c r="M3270" s="34">
        <v>433</v>
      </c>
    </row>
    <row r="3271" spans="1:13" x14ac:dyDescent="0.2">
      <c r="A3271" s="34" t="s">
        <v>104165</v>
      </c>
      <c r="B3271" s="34">
        <v>282</v>
      </c>
      <c r="C3271" s="34">
        <v>442</v>
      </c>
      <c r="D3271" s="34">
        <v>359</v>
      </c>
      <c r="E3271" s="34">
        <v>493</v>
      </c>
      <c r="F3271" s="34">
        <v>359</v>
      </c>
      <c r="G3271" s="34">
        <v>322</v>
      </c>
      <c r="H3271" s="34">
        <v>435</v>
      </c>
      <c r="I3271" s="34">
        <v>418</v>
      </c>
      <c r="J3271" s="34">
        <v>387</v>
      </c>
      <c r="K3271" s="34">
        <v>322</v>
      </c>
      <c r="L3271" s="34">
        <v>326</v>
      </c>
      <c r="M3271" s="34">
        <v>308</v>
      </c>
    </row>
    <row r="3272" spans="1:13" x14ac:dyDescent="0.2">
      <c r="A3272" s="34" t="s">
        <v>104166</v>
      </c>
      <c r="B3272" s="34">
        <v>340</v>
      </c>
      <c r="C3272" s="34">
        <v>414</v>
      </c>
      <c r="D3272" s="34">
        <v>307</v>
      </c>
      <c r="E3272" s="34">
        <v>355</v>
      </c>
      <c r="F3272" s="34">
        <v>284</v>
      </c>
      <c r="G3272" s="34">
        <v>421</v>
      </c>
      <c r="H3272" s="34">
        <v>294</v>
      </c>
      <c r="I3272" s="34">
        <v>435</v>
      </c>
      <c r="J3272" s="34">
        <v>336</v>
      </c>
      <c r="K3272" s="34">
        <v>334</v>
      </c>
      <c r="L3272" s="34">
        <v>265</v>
      </c>
      <c r="M3272" s="34">
        <v>321</v>
      </c>
    </row>
    <row r="3273" spans="1:13" x14ac:dyDescent="0.2">
      <c r="A3273" s="34" t="s">
        <v>104167</v>
      </c>
      <c r="B3273" s="34">
        <v>287</v>
      </c>
      <c r="C3273" s="34">
        <v>390</v>
      </c>
      <c r="D3273" s="34">
        <v>370</v>
      </c>
      <c r="E3273" s="34">
        <v>383</v>
      </c>
      <c r="F3273" s="34">
        <v>346</v>
      </c>
      <c r="G3273" s="34">
        <v>354</v>
      </c>
      <c r="H3273" s="34">
        <v>425</v>
      </c>
      <c r="I3273" s="34">
        <v>381</v>
      </c>
      <c r="J3273" s="34">
        <v>424</v>
      </c>
      <c r="K3273" s="34">
        <v>331</v>
      </c>
      <c r="L3273" s="34">
        <v>372</v>
      </c>
      <c r="M3273" s="34">
        <v>292</v>
      </c>
    </row>
    <row r="3274" spans="1:13" x14ac:dyDescent="0.2">
      <c r="A3274" s="34" t="s">
        <v>104168</v>
      </c>
      <c r="B3274" s="34">
        <v>321</v>
      </c>
      <c r="C3274" s="34">
        <v>362</v>
      </c>
      <c r="D3274" s="34">
        <v>311</v>
      </c>
      <c r="E3274" s="34">
        <v>370</v>
      </c>
      <c r="F3274" s="34">
        <v>314</v>
      </c>
      <c r="G3274" s="34">
        <v>324</v>
      </c>
      <c r="H3274" s="34">
        <v>457</v>
      </c>
      <c r="I3274" s="34">
        <v>365</v>
      </c>
      <c r="J3274" s="34">
        <v>339</v>
      </c>
      <c r="K3274" s="34">
        <v>308</v>
      </c>
      <c r="L3274" s="34">
        <v>403</v>
      </c>
      <c r="M3274" s="34">
        <v>277</v>
      </c>
    </row>
    <row r="3275" spans="1:13" x14ac:dyDescent="0.2">
      <c r="A3275" s="34" t="s">
        <v>104169</v>
      </c>
      <c r="B3275" s="34">
        <v>192</v>
      </c>
      <c r="C3275" s="34">
        <v>222</v>
      </c>
      <c r="D3275" s="34">
        <v>211</v>
      </c>
      <c r="E3275" s="34">
        <v>240</v>
      </c>
      <c r="F3275" s="34">
        <v>180</v>
      </c>
      <c r="G3275" s="34">
        <v>208</v>
      </c>
      <c r="H3275" s="34">
        <v>141</v>
      </c>
      <c r="I3275" s="34">
        <v>234</v>
      </c>
      <c r="J3275" s="34">
        <v>213</v>
      </c>
      <c r="K3275" s="34">
        <v>152</v>
      </c>
      <c r="L3275" s="34">
        <v>238</v>
      </c>
      <c r="M3275" s="34">
        <v>146</v>
      </c>
    </row>
    <row r="3276" spans="1:13" x14ac:dyDescent="0.2">
      <c r="A3276" s="34" t="s">
        <v>104170</v>
      </c>
      <c r="B3276" s="34">
        <v>248</v>
      </c>
      <c r="C3276" s="34">
        <v>346</v>
      </c>
      <c r="D3276" s="34">
        <v>272</v>
      </c>
      <c r="E3276" s="34">
        <v>403</v>
      </c>
      <c r="F3276" s="34">
        <v>235</v>
      </c>
      <c r="G3276" s="34">
        <v>365</v>
      </c>
      <c r="H3276" s="34">
        <v>336</v>
      </c>
      <c r="I3276" s="34">
        <v>389</v>
      </c>
      <c r="J3276" s="34">
        <v>285</v>
      </c>
      <c r="K3276" s="34">
        <v>247</v>
      </c>
      <c r="L3276" s="34">
        <v>315</v>
      </c>
      <c r="M3276" s="34">
        <v>277</v>
      </c>
    </row>
    <row r="3277" spans="1:13" x14ac:dyDescent="0.2">
      <c r="A3277" s="34" t="s">
        <v>104171</v>
      </c>
      <c r="B3277" s="34">
        <v>251</v>
      </c>
      <c r="C3277" s="34">
        <v>259</v>
      </c>
      <c r="D3277" s="34">
        <v>336</v>
      </c>
      <c r="E3277" s="34">
        <v>272</v>
      </c>
      <c r="F3277" s="34">
        <v>217</v>
      </c>
      <c r="G3277" s="34">
        <v>300</v>
      </c>
      <c r="H3277" s="34">
        <v>335</v>
      </c>
      <c r="I3277" s="34">
        <v>336</v>
      </c>
      <c r="J3277" s="34">
        <v>332</v>
      </c>
      <c r="K3277" s="34">
        <v>275</v>
      </c>
      <c r="L3277" s="34">
        <v>297</v>
      </c>
      <c r="M3277" s="34">
        <v>253</v>
      </c>
    </row>
    <row r="3278" spans="1:13" x14ac:dyDescent="0.2">
      <c r="A3278" s="34" t="s">
        <v>104172</v>
      </c>
      <c r="B3278" s="34">
        <v>380</v>
      </c>
      <c r="C3278" s="34">
        <v>347</v>
      </c>
      <c r="D3278" s="34">
        <v>323</v>
      </c>
      <c r="E3278" s="34">
        <v>408</v>
      </c>
      <c r="F3278" s="34">
        <v>269</v>
      </c>
      <c r="G3278" s="34">
        <v>393</v>
      </c>
      <c r="H3278" s="34">
        <v>401</v>
      </c>
      <c r="I3278" s="34">
        <v>341</v>
      </c>
      <c r="J3278" s="34">
        <v>340</v>
      </c>
      <c r="K3278" s="34">
        <v>321</v>
      </c>
      <c r="L3278" s="34">
        <v>289</v>
      </c>
      <c r="M3278" s="34">
        <v>273</v>
      </c>
    </row>
    <row r="3279" spans="1:13" x14ac:dyDescent="0.2">
      <c r="A3279" s="34" t="s">
        <v>104173</v>
      </c>
      <c r="B3279" s="34">
        <v>368</v>
      </c>
      <c r="C3279" s="34">
        <v>436</v>
      </c>
      <c r="D3279" s="34">
        <v>437</v>
      </c>
      <c r="E3279" s="34">
        <v>465</v>
      </c>
      <c r="F3279" s="34">
        <v>392</v>
      </c>
      <c r="G3279" s="34">
        <v>440</v>
      </c>
      <c r="H3279" s="34">
        <v>406</v>
      </c>
      <c r="I3279" s="34">
        <v>507</v>
      </c>
      <c r="J3279" s="34">
        <v>457</v>
      </c>
      <c r="K3279" s="34">
        <v>317</v>
      </c>
      <c r="L3279" s="34">
        <v>416</v>
      </c>
      <c r="M3279" s="34">
        <v>362</v>
      </c>
    </row>
    <row r="3280" spans="1:13" x14ac:dyDescent="0.2">
      <c r="A3280" s="34" t="s">
        <v>104174</v>
      </c>
      <c r="B3280" s="34">
        <v>679</v>
      </c>
      <c r="C3280" s="34">
        <v>696</v>
      </c>
      <c r="D3280" s="34">
        <v>657</v>
      </c>
      <c r="E3280" s="34">
        <v>676</v>
      </c>
      <c r="F3280" s="34">
        <v>611</v>
      </c>
      <c r="G3280" s="34">
        <v>630</v>
      </c>
      <c r="H3280" s="34">
        <v>685</v>
      </c>
      <c r="I3280" s="34">
        <v>614</v>
      </c>
      <c r="J3280" s="34">
        <v>647</v>
      </c>
      <c r="K3280" s="34">
        <v>576</v>
      </c>
      <c r="L3280" s="34">
        <v>622</v>
      </c>
      <c r="M3280" s="34">
        <v>557</v>
      </c>
    </row>
    <row r="3281" spans="1:13" x14ac:dyDescent="0.2">
      <c r="A3281" s="34" t="s">
        <v>104175</v>
      </c>
      <c r="B3281" s="34">
        <v>479</v>
      </c>
      <c r="C3281" s="34">
        <v>406</v>
      </c>
      <c r="D3281" s="34">
        <v>359</v>
      </c>
      <c r="E3281" s="34">
        <v>519</v>
      </c>
      <c r="F3281" s="34">
        <v>407</v>
      </c>
      <c r="G3281" s="34">
        <v>477</v>
      </c>
      <c r="H3281" s="34">
        <v>483</v>
      </c>
      <c r="I3281" s="34">
        <v>515</v>
      </c>
      <c r="J3281" s="34">
        <v>413</v>
      </c>
      <c r="K3281" s="34">
        <v>322</v>
      </c>
      <c r="L3281" s="34">
        <v>410</v>
      </c>
      <c r="M3281" s="34">
        <v>362</v>
      </c>
    </row>
    <row r="3282" spans="1:13" x14ac:dyDescent="0.2">
      <c r="A3282" s="34" t="s">
        <v>104176</v>
      </c>
      <c r="B3282" s="34">
        <v>585</v>
      </c>
      <c r="C3282" s="34">
        <v>1650</v>
      </c>
      <c r="D3282" s="34">
        <v>702</v>
      </c>
      <c r="E3282" s="34">
        <v>1746</v>
      </c>
      <c r="F3282" s="34">
        <v>599</v>
      </c>
      <c r="G3282" s="34">
        <v>1543</v>
      </c>
      <c r="H3282" s="34">
        <v>787</v>
      </c>
      <c r="I3282" s="34">
        <v>1718</v>
      </c>
      <c r="J3282" s="34">
        <v>720</v>
      </c>
      <c r="K3282" s="34">
        <v>1360</v>
      </c>
      <c r="L3282" s="34">
        <v>667</v>
      </c>
      <c r="M3282" s="34">
        <v>1270</v>
      </c>
    </row>
    <row r="3283" spans="1:13" x14ac:dyDescent="0.2">
      <c r="A3283" s="34" t="s">
        <v>104177</v>
      </c>
      <c r="B3283" s="34">
        <v>336</v>
      </c>
      <c r="C3283" s="34">
        <v>448</v>
      </c>
      <c r="D3283" s="34">
        <v>397</v>
      </c>
      <c r="E3283" s="34">
        <v>475</v>
      </c>
      <c r="F3283" s="34">
        <v>394</v>
      </c>
      <c r="G3283" s="34">
        <v>433</v>
      </c>
      <c r="H3283" s="34">
        <v>394</v>
      </c>
      <c r="I3283" s="34">
        <v>447</v>
      </c>
      <c r="J3283" s="34">
        <v>434</v>
      </c>
      <c r="K3283" s="34">
        <v>385</v>
      </c>
      <c r="L3283" s="34">
        <v>374</v>
      </c>
      <c r="M3283" s="34">
        <v>310</v>
      </c>
    </row>
    <row r="3284" spans="1:13" x14ac:dyDescent="0.2">
      <c r="A3284" s="34" t="s">
        <v>104178</v>
      </c>
      <c r="B3284" s="34">
        <v>236</v>
      </c>
      <c r="C3284" s="34">
        <v>295</v>
      </c>
      <c r="D3284" s="34">
        <v>267</v>
      </c>
      <c r="E3284" s="34">
        <v>305</v>
      </c>
      <c r="F3284" s="34">
        <v>201</v>
      </c>
      <c r="G3284" s="34">
        <v>283</v>
      </c>
      <c r="H3284" s="34">
        <v>310</v>
      </c>
      <c r="I3284" s="34">
        <v>293</v>
      </c>
      <c r="J3284" s="34">
        <v>242</v>
      </c>
      <c r="K3284" s="34">
        <v>254</v>
      </c>
      <c r="L3284" s="34">
        <v>324</v>
      </c>
      <c r="M3284" s="34">
        <v>206</v>
      </c>
    </row>
    <row r="3285" spans="1:13" x14ac:dyDescent="0.2">
      <c r="A3285" s="34" t="s">
        <v>104179</v>
      </c>
      <c r="B3285" s="34">
        <v>765</v>
      </c>
      <c r="C3285" s="34">
        <v>948</v>
      </c>
      <c r="D3285" s="34">
        <v>963</v>
      </c>
      <c r="E3285" s="34">
        <v>913</v>
      </c>
      <c r="F3285" s="34">
        <v>767</v>
      </c>
      <c r="G3285" s="34">
        <v>857</v>
      </c>
      <c r="H3285" s="34">
        <v>948</v>
      </c>
      <c r="I3285" s="34">
        <v>1013</v>
      </c>
      <c r="J3285" s="34">
        <v>830</v>
      </c>
      <c r="K3285" s="34">
        <v>711</v>
      </c>
      <c r="L3285" s="34">
        <v>902</v>
      </c>
      <c r="M3285" s="34">
        <v>752</v>
      </c>
    </row>
    <row r="3286" spans="1:13" x14ac:dyDescent="0.2">
      <c r="A3286" s="34" t="s">
        <v>104180</v>
      </c>
      <c r="B3286" s="34">
        <v>298</v>
      </c>
      <c r="C3286" s="34">
        <v>412</v>
      </c>
      <c r="D3286" s="34">
        <v>361</v>
      </c>
      <c r="E3286" s="34">
        <v>469</v>
      </c>
      <c r="F3286" s="34">
        <v>333</v>
      </c>
      <c r="G3286" s="34">
        <v>399</v>
      </c>
      <c r="H3286" s="34">
        <v>395</v>
      </c>
      <c r="I3286" s="34">
        <v>379</v>
      </c>
      <c r="J3286" s="34">
        <v>365</v>
      </c>
      <c r="K3286" s="34">
        <v>359</v>
      </c>
      <c r="L3286" s="34">
        <v>390</v>
      </c>
      <c r="M3286" s="34">
        <v>328</v>
      </c>
    </row>
    <row r="3287" spans="1:13" x14ac:dyDescent="0.2">
      <c r="A3287" s="34" t="s">
        <v>104181</v>
      </c>
      <c r="B3287" s="34">
        <v>368</v>
      </c>
      <c r="C3287" s="34">
        <v>484</v>
      </c>
      <c r="D3287" s="34">
        <v>389</v>
      </c>
      <c r="E3287" s="34">
        <v>496</v>
      </c>
      <c r="F3287" s="34">
        <v>325</v>
      </c>
      <c r="G3287" s="34">
        <v>436</v>
      </c>
      <c r="H3287" s="34">
        <v>378</v>
      </c>
      <c r="I3287" s="34">
        <v>479</v>
      </c>
      <c r="J3287" s="34">
        <v>404</v>
      </c>
      <c r="K3287" s="34">
        <v>413</v>
      </c>
      <c r="L3287" s="34">
        <v>325</v>
      </c>
      <c r="M3287" s="34">
        <v>343</v>
      </c>
    </row>
    <row r="3288" spans="1:13" x14ac:dyDescent="0.2">
      <c r="A3288" s="34" t="s">
        <v>104182</v>
      </c>
      <c r="B3288" s="34">
        <v>325</v>
      </c>
      <c r="C3288" s="34">
        <v>317</v>
      </c>
      <c r="D3288" s="34">
        <v>418</v>
      </c>
      <c r="E3288" s="34">
        <v>400</v>
      </c>
      <c r="F3288" s="34">
        <v>290</v>
      </c>
      <c r="G3288" s="34">
        <v>329</v>
      </c>
      <c r="H3288" s="34">
        <v>382</v>
      </c>
      <c r="I3288" s="34">
        <v>332</v>
      </c>
      <c r="J3288" s="34">
        <v>449</v>
      </c>
      <c r="K3288" s="34">
        <v>275</v>
      </c>
      <c r="L3288" s="34">
        <v>314</v>
      </c>
      <c r="M3288" s="34">
        <v>245</v>
      </c>
    </row>
    <row r="3289" spans="1:13" x14ac:dyDescent="0.2">
      <c r="A3289" s="34" t="s">
        <v>104183</v>
      </c>
      <c r="B3289" s="34">
        <v>293</v>
      </c>
      <c r="C3289" s="34">
        <v>431</v>
      </c>
      <c r="D3289" s="34">
        <v>358</v>
      </c>
      <c r="E3289" s="34">
        <v>444</v>
      </c>
      <c r="F3289" s="34">
        <v>312</v>
      </c>
      <c r="G3289" s="34">
        <v>356</v>
      </c>
      <c r="H3289" s="34">
        <v>392</v>
      </c>
      <c r="I3289" s="34">
        <v>444</v>
      </c>
      <c r="J3289" s="34">
        <v>366</v>
      </c>
      <c r="K3289" s="34">
        <v>339</v>
      </c>
      <c r="L3289" s="34">
        <v>360</v>
      </c>
      <c r="M3289" s="34">
        <v>346</v>
      </c>
    </row>
    <row r="3290" spans="1:13" x14ac:dyDescent="0.2">
      <c r="A3290" s="34" t="s">
        <v>104184</v>
      </c>
      <c r="B3290" s="34">
        <v>337</v>
      </c>
      <c r="C3290" s="34">
        <v>387</v>
      </c>
      <c r="D3290" s="34">
        <v>358</v>
      </c>
      <c r="E3290" s="34">
        <v>431</v>
      </c>
      <c r="F3290" s="34">
        <v>376</v>
      </c>
      <c r="G3290" s="34">
        <v>406</v>
      </c>
      <c r="H3290" s="34">
        <v>417</v>
      </c>
      <c r="I3290" s="34">
        <v>419</v>
      </c>
      <c r="J3290" s="34">
        <v>408</v>
      </c>
      <c r="K3290" s="34">
        <v>330</v>
      </c>
      <c r="L3290" s="34">
        <v>300</v>
      </c>
      <c r="M3290" s="34">
        <v>322</v>
      </c>
    </row>
    <row r="3291" spans="1:13" x14ac:dyDescent="0.2">
      <c r="A3291" s="34" t="s">
        <v>104185</v>
      </c>
      <c r="B3291" s="34">
        <v>492</v>
      </c>
      <c r="C3291" s="34">
        <v>454</v>
      </c>
      <c r="D3291" s="34">
        <v>503</v>
      </c>
      <c r="E3291" s="34">
        <v>507</v>
      </c>
      <c r="F3291" s="34">
        <v>508</v>
      </c>
      <c r="G3291" s="34">
        <v>454</v>
      </c>
      <c r="H3291" s="34">
        <v>568</v>
      </c>
      <c r="I3291" s="34">
        <v>426</v>
      </c>
      <c r="J3291" s="34">
        <v>510</v>
      </c>
      <c r="K3291" s="34">
        <v>459</v>
      </c>
      <c r="L3291" s="34">
        <v>542</v>
      </c>
      <c r="M3291" s="34">
        <v>359</v>
      </c>
    </row>
    <row r="3292" spans="1:13" x14ac:dyDescent="0.2">
      <c r="A3292" s="34" t="s">
        <v>104186</v>
      </c>
      <c r="B3292" s="34">
        <v>809</v>
      </c>
      <c r="C3292" s="34">
        <v>857</v>
      </c>
      <c r="D3292" s="34">
        <v>887</v>
      </c>
      <c r="E3292" s="34">
        <v>936</v>
      </c>
      <c r="F3292" s="34">
        <v>881</v>
      </c>
      <c r="G3292" s="34">
        <v>745</v>
      </c>
      <c r="H3292" s="34">
        <v>923</v>
      </c>
      <c r="I3292" s="34">
        <v>862</v>
      </c>
      <c r="J3292" s="34">
        <v>870</v>
      </c>
      <c r="K3292" s="34">
        <v>726</v>
      </c>
      <c r="L3292" s="34">
        <v>848</v>
      </c>
      <c r="M3292" s="34">
        <v>680</v>
      </c>
    </row>
    <row r="3293" spans="1:13" x14ac:dyDescent="0.2">
      <c r="A3293" s="34" t="s">
        <v>104187</v>
      </c>
      <c r="B3293" s="34">
        <v>518</v>
      </c>
      <c r="C3293" s="34">
        <v>787</v>
      </c>
      <c r="D3293" s="34">
        <v>620</v>
      </c>
      <c r="E3293" s="34">
        <v>880</v>
      </c>
      <c r="F3293" s="34">
        <v>564</v>
      </c>
      <c r="G3293" s="34">
        <v>726</v>
      </c>
      <c r="H3293" s="34">
        <v>703</v>
      </c>
      <c r="I3293" s="34">
        <v>770</v>
      </c>
      <c r="J3293" s="34">
        <v>688</v>
      </c>
      <c r="K3293" s="34">
        <v>643</v>
      </c>
      <c r="L3293" s="34">
        <v>640</v>
      </c>
      <c r="M3293" s="34">
        <v>615</v>
      </c>
    </row>
    <row r="3294" spans="1:13" x14ac:dyDescent="0.2">
      <c r="A3294" s="34" t="s">
        <v>104188</v>
      </c>
      <c r="B3294" s="34">
        <v>227</v>
      </c>
      <c r="C3294" s="34">
        <v>243</v>
      </c>
      <c r="D3294" s="34">
        <v>261</v>
      </c>
      <c r="E3294" s="34">
        <v>240</v>
      </c>
      <c r="F3294" s="34">
        <v>177</v>
      </c>
      <c r="G3294" s="34">
        <v>264</v>
      </c>
      <c r="H3294" s="34">
        <v>254</v>
      </c>
      <c r="I3294" s="34">
        <v>271</v>
      </c>
      <c r="J3294" s="34">
        <v>271</v>
      </c>
      <c r="K3294" s="34">
        <v>198</v>
      </c>
      <c r="L3294" s="34">
        <v>194</v>
      </c>
      <c r="M3294" s="34">
        <v>212</v>
      </c>
    </row>
    <row r="3295" spans="1:13" x14ac:dyDescent="0.2">
      <c r="A3295" s="34" t="s">
        <v>104189</v>
      </c>
      <c r="B3295" s="34">
        <v>316</v>
      </c>
      <c r="C3295" s="34">
        <v>351</v>
      </c>
      <c r="D3295" s="34">
        <v>344</v>
      </c>
      <c r="E3295" s="34">
        <v>409</v>
      </c>
      <c r="F3295" s="34">
        <v>280</v>
      </c>
      <c r="G3295" s="34">
        <v>381</v>
      </c>
      <c r="H3295" s="34">
        <v>338</v>
      </c>
      <c r="I3295" s="34">
        <v>421</v>
      </c>
      <c r="J3295" s="34">
        <v>352</v>
      </c>
      <c r="K3295" s="34">
        <v>320</v>
      </c>
      <c r="L3295" s="34">
        <v>374</v>
      </c>
      <c r="M3295" s="34">
        <v>310</v>
      </c>
    </row>
    <row r="3296" spans="1:13" x14ac:dyDescent="0.2">
      <c r="A3296" s="34" t="s">
        <v>104190</v>
      </c>
      <c r="B3296" s="34">
        <v>178</v>
      </c>
      <c r="C3296" s="34">
        <v>172</v>
      </c>
      <c r="D3296" s="34">
        <v>231</v>
      </c>
      <c r="E3296" s="34">
        <v>215</v>
      </c>
      <c r="F3296" s="34">
        <v>177</v>
      </c>
      <c r="G3296" s="34">
        <v>192</v>
      </c>
      <c r="H3296" s="34">
        <v>192</v>
      </c>
      <c r="I3296" s="34">
        <v>204</v>
      </c>
      <c r="J3296" s="34">
        <v>224</v>
      </c>
      <c r="K3296" s="34">
        <v>176</v>
      </c>
      <c r="L3296" s="34">
        <v>189</v>
      </c>
      <c r="M3296" s="34">
        <v>177</v>
      </c>
    </row>
    <row r="3297" spans="1:13" x14ac:dyDescent="0.2">
      <c r="A3297" s="34" t="s">
        <v>104191</v>
      </c>
      <c r="B3297" s="34">
        <v>218</v>
      </c>
      <c r="C3297" s="34">
        <v>351</v>
      </c>
      <c r="D3297" s="34">
        <v>212</v>
      </c>
      <c r="E3297" s="34">
        <v>325</v>
      </c>
      <c r="F3297" s="34">
        <v>163</v>
      </c>
      <c r="G3297" s="34">
        <v>367</v>
      </c>
      <c r="H3297" s="34">
        <v>232</v>
      </c>
      <c r="I3297" s="34">
        <v>373</v>
      </c>
      <c r="J3297" s="34">
        <v>207</v>
      </c>
      <c r="K3297" s="34">
        <v>273</v>
      </c>
      <c r="L3297" s="34">
        <v>183</v>
      </c>
      <c r="M3297" s="34">
        <v>271</v>
      </c>
    </row>
    <row r="3298" spans="1:13" x14ac:dyDescent="0.2">
      <c r="A3298" s="34" t="s">
        <v>104192</v>
      </c>
      <c r="B3298" s="34">
        <v>231</v>
      </c>
      <c r="C3298" s="34">
        <v>338</v>
      </c>
      <c r="D3298" s="34">
        <v>176</v>
      </c>
      <c r="E3298" s="34">
        <v>370</v>
      </c>
      <c r="F3298" s="34">
        <v>203</v>
      </c>
      <c r="G3298" s="34">
        <v>319</v>
      </c>
      <c r="H3298" s="34">
        <v>213</v>
      </c>
      <c r="I3298" s="34">
        <v>289</v>
      </c>
      <c r="J3298" s="34">
        <v>220</v>
      </c>
      <c r="K3298" s="34">
        <v>262</v>
      </c>
      <c r="L3298" s="34">
        <v>237</v>
      </c>
      <c r="M3298" s="34">
        <v>270</v>
      </c>
    </row>
    <row r="3299" spans="1:13" x14ac:dyDescent="0.2">
      <c r="A3299" s="34" t="s">
        <v>104193</v>
      </c>
      <c r="B3299" s="34">
        <v>445</v>
      </c>
      <c r="C3299" s="34">
        <v>402</v>
      </c>
      <c r="D3299" s="34">
        <v>462</v>
      </c>
      <c r="E3299" s="34">
        <v>559</v>
      </c>
      <c r="F3299" s="34">
        <v>404</v>
      </c>
      <c r="G3299" s="34">
        <v>473</v>
      </c>
      <c r="H3299" s="34">
        <v>412</v>
      </c>
      <c r="I3299" s="34">
        <v>480</v>
      </c>
      <c r="J3299" s="34">
        <v>492</v>
      </c>
      <c r="K3299" s="34">
        <v>457</v>
      </c>
      <c r="L3299" s="34">
        <v>490</v>
      </c>
      <c r="M3299" s="34">
        <v>333</v>
      </c>
    </row>
    <row r="3300" spans="1:13" x14ac:dyDescent="0.2">
      <c r="A3300" s="34" t="s">
        <v>104194</v>
      </c>
      <c r="B3300" s="34">
        <v>325</v>
      </c>
      <c r="C3300" s="34">
        <v>250</v>
      </c>
      <c r="D3300" s="34">
        <v>264</v>
      </c>
      <c r="E3300" s="34">
        <v>330</v>
      </c>
      <c r="F3300" s="34">
        <v>259</v>
      </c>
      <c r="G3300" s="34">
        <v>289</v>
      </c>
      <c r="H3300" s="34">
        <v>353</v>
      </c>
      <c r="I3300" s="34">
        <v>333</v>
      </c>
      <c r="J3300" s="34">
        <v>279</v>
      </c>
      <c r="K3300" s="34">
        <v>235</v>
      </c>
      <c r="L3300" s="34">
        <v>315</v>
      </c>
      <c r="M3300" s="34">
        <v>216</v>
      </c>
    </row>
    <row r="3301" spans="1:13" x14ac:dyDescent="0.2">
      <c r="A3301" s="34" t="s">
        <v>104195</v>
      </c>
      <c r="B3301" s="34">
        <v>506</v>
      </c>
      <c r="C3301" s="34">
        <v>437</v>
      </c>
      <c r="D3301" s="34">
        <v>466</v>
      </c>
      <c r="E3301" s="34">
        <v>438</v>
      </c>
      <c r="F3301" s="34">
        <v>424</v>
      </c>
      <c r="G3301" s="34">
        <v>379</v>
      </c>
      <c r="H3301" s="34">
        <v>442</v>
      </c>
      <c r="I3301" s="34">
        <v>391</v>
      </c>
      <c r="J3301" s="34">
        <v>397</v>
      </c>
      <c r="K3301" s="34">
        <v>340</v>
      </c>
      <c r="L3301" s="34">
        <v>362</v>
      </c>
      <c r="M3301" s="34">
        <v>327</v>
      </c>
    </row>
    <row r="3302" spans="1:13" x14ac:dyDescent="0.2">
      <c r="A3302" s="34" t="s">
        <v>104196</v>
      </c>
      <c r="B3302" s="34">
        <v>953</v>
      </c>
      <c r="C3302" s="34">
        <v>852</v>
      </c>
      <c r="D3302" s="34">
        <v>920</v>
      </c>
      <c r="E3302" s="34">
        <v>911</v>
      </c>
      <c r="F3302" s="34">
        <v>836</v>
      </c>
      <c r="G3302" s="34">
        <v>909</v>
      </c>
      <c r="H3302" s="34">
        <v>958</v>
      </c>
      <c r="I3302" s="34">
        <v>859</v>
      </c>
      <c r="J3302" s="34">
        <v>914</v>
      </c>
      <c r="K3302" s="34">
        <v>711</v>
      </c>
      <c r="L3302" s="34">
        <v>870</v>
      </c>
      <c r="M3302" s="34">
        <v>725</v>
      </c>
    </row>
    <row r="3303" spans="1:13" x14ac:dyDescent="0.2">
      <c r="A3303" s="34" t="s">
        <v>104197</v>
      </c>
      <c r="B3303" s="34">
        <v>1168</v>
      </c>
      <c r="C3303" s="34">
        <v>1442</v>
      </c>
      <c r="D3303" s="34">
        <v>1262</v>
      </c>
      <c r="E3303" s="34">
        <v>1610</v>
      </c>
      <c r="F3303" s="34">
        <v>1102</v>
      </c>
      <c r="G3303" s="34">
        <v>1318</v>
      </c>
      <c r="H3303" s="34">
        <v>1300</v>
      </c>
      <c r="I3303" s="34">
        <v>1372</v>
      </c>
      <c r="J3303" s="34">
        <v>1370</v>
      </c>
      <c r="K3303" s="34">
        <v>1221</v>
      </c>
      <c r="L3303" s="34">
        <v>1261</v>
      </c>
      <c r="M3303" s="34">
        <v>1083</v>
      </c>
    </row>
    <row r="3304" spans="1:13" x14ac:dyDescent="0.2">
      <c r="A3304" s="34" t="s">
        <v>104198</v>
      </c>
      <c r="B3304" s="34">
        <v>516</v>
      </c>
      <c r="C3304" s="34">
        <v>590</v>
      </c>
      <c r="D3304" s="34">
        <v>464</v>
      </c>
      <c r="E3304" s="34">
        <v>606</v>
      </c>
      <c r="F3304" s="34">
        <v>491</v>
      </c>
      <c r="G3304" s="34">
        <v>609</v>
      </c>
      <c r="H3304" s="34">
        <v>571</v>
      </c>
      <c r="I3304" s="34">
        <v>583</v>
      </c>
      <c r="J3304" s="34">
        <v>489</v>
      </c>
      <c r="K3304" s="34">
        <v>494</v>
      </c>
      <c r="L3304" s="34">
        <v>489</v>
      </c>
      <c r="M3304" s="34">
        <v>450</v>
      </c>
    </row>
    <row r="3305" spans="1:13" x14ac:dyDescent="0.2">
      <c r="A3305" s="34" t="s">
        <v>104199</v>
      </c>
      <c r="B3305" s="34">
        <v>899</v>
      </c>
      <c r="C3305" s="34">
        <v>936</v>
      </c>
      <c r="D3305" s="34">
        <v>894</v>
      </c>
      <c r="E3305" s="34">
        <v>924</v>
      </c>
      <c r="F3305" s="34">
        <v>818</v>
      </c>
      <c r="G3305" s="34">
        <v>970</v>
      </c>
      <c r="H3305" s="34">
        <v>962</v>
      </c>
      <c r="I3305" s="34">
        <v>959</v>
      </c>
      <c r="J3305" s="34">
        <v>961</v>
      </c>
      <c r="K3305" s="34">
        <v>744</v>
      </c>
      <c r="L3305" s="34">
        <v>807</v>
      </c>
      <c r="M3305" s="34">
        <v>708</v>
      </c>
    </row>
    <row r="3306" spans="1:13" x14ac:dyDescent="0.2">
      <c r="A3306" s="34" t="s">
        <v>104200</v>
      </c>
      <c r="B3306" s="34">
        <v>386</v>
      </c>
      <c r="C3306" s="34">
        <v>533</v>
      </c>
      <c r="D3306" s="34">
        <v>442</v>
      </c>
      <c r="E3306" s="34">
        <v>632</v>
      </c>
      <c r="F3306" s="34">
        <v>397</v>
      </c>
      <c r="G3306" s="34">
        <v>491</v>
      </c>
      <c r="H3306" s="34">
        <v>450</v>
      </c>
      <c r="I3306" s="34">
        <v>536</v>
      </c>
      <c r="J3306" s="34">
        <v>455</v>
      </c>
      <c r="K3306" s="34">
        <v>465</v>
      </c>
      <c r="L3306" s="34">
        <v>370</v>
      </c>
      <c r="M3306" s="34">
        <v>451</v>
      </c>
    </row>
    <row r="3307" spans="1:13" x14ac:dyDescent="0.2">
      <c r="A3307" s="34" t="s">
        <v>104201</v>
      </c>
      <c r="B3307" s="34">
        <v>250</v>
      </c>
      <c r="C3307" s="34">
        <v>234</v>
      </c>
      <c r="D3307" s="34">
        <v>303</v>
      </c>
      <c r="E3307" s="34">
        <v>322</v>
      </c>
      <c r="F3307" s="34">
        <v>270</v>
      </c>
      <c r="G3307" s="34">
        <v>226</v>
      </c>
      <c r="H3307" s="34">
        <v>329</v>
      </c>
      <c r="I3307" s="34">
        <v>275</v>
      </c>
      <c r="J3307" s="34">
        <v>283</v>
      </c>
      <c r="K3307" s="34">
        <v>235</v>
      </c>
      <c r="L3307" s="34">
        <v>294</v>
      </c>
      <c r="M3307" s="34">
        <v>211</v>
      </c>
    </row>
    <row r="3308" spans="1:13" x14ac:dyDescent="0.2">
      <c r="A3308" s="34" t="s">
        <v>104202</v>
      </c>
      <c r="B3308" s="34">
        <v>226</v>
      </c>
      <c r="C3308" s="34">
        <v>263</v>
      </c>
      <c r="D3308" s="34">
        <v>298</v>
      </c>
      <c r="E3308" s="34">
        <v>324</v>
      </c>
      <c r="F3308" s="34">
        <v>293</v>
      </c>
      <c r="G3308" s="34">
        <v>294</v>
      </c>
      <c r="H3308" s="34">
        <v>332</v>
      </c>
      <c r="I3308" s="34">
        <v>305</v>
      </c>
      <c r="J3308" s="34">
        <v>315</v>
      </c>
      <c r="K3308" s="34">
        <v>244</v>
      </c>
      <c r="L3308" s="34">
        <v>348</v>
      </c>
      <c r="M3308" s="34">
        <v>246</v>
      </c>
    </row>
    <row r="3309" spans="1:13" x14ac:dyDescent="0.2">
      <c r="A3309" s="34" t="s">
        <v>104203</v>
      </c>
      <c r="B3309" s="34">
        <v>324</v>
      </c>
      <c r="C3309" s="34">
        <v>390</v>
      </c>
      <c r="D3309" s="34">
        <v>318</v>
      </c>
      <c r="E3309" s="34">
        <v>425</v>
      </c>
      <c r="F3309" s="34">
        <v>248</v>
      </c>
      <c r="G3309" s="34">
        <v>313</v>
      </c>
      <c r="H3309" s="34">
        <v>319</v>
      </c>
      <c r="I3309" s="34">
        <v>417</v>
      </c>
      <c r="J3309" s="34">
        <v>297</v>
      </c>
      <c r="K3309" s="34">
        <v>275</v>
      </c>
      <c r="L3309" s="34">
        <v>313</v>
      </c>
      <c r="M3309" s="34">
        <v>269</v>
      </c>
    </row>
    <row r="3310" spans="1:13" x14ac:dyDescent="0.2">
      <c r="A3310" s="34" t="s">
        <v>104204</v>
      </c>
      <c r="B3310" s="34">
        <v>139</v>
      </c>
      <c r="C3310" s="34">
        <v>108</v>
      </c>
      <c r="D3310" s="34">
        <v>101</v>
      </c>
      <c r="E3310" s="34">
        <v>174</v>
      </c>
      <c r="F3310" s="34">
        <v>126</v>
      </c>
      <c r="G3310" s="34">
        <v>128</v>
      </c>
      <c r="H3310" s="34">
        <v>122</v>
      </c>
      <c r="I3310" s="34">
        <v>110</v>
      </c>
      <c r="J3310" s="34">
        <v>129</v>
      </c>
      <c r="K3310" s="34">
        <v>105</v>
      </c>
      <c r="L3310" s="34">
        <v>124</v>
      </c>
      <c r="M3310" s="34">
        <v>119</v>
      </c>
    </row>
    <row r="3311" spans="1:13" x14ac:dyDescent="0.2">
      <c r="A3311" s="34" t="s">
        <v>104205</v>
      </c>
      <c r="B3311" s="34">
        <v>244</v>
      </c>
      <c r="C3311" s="34">
        <v>245</v>
      </c>
      <c r="D3311" s="34">
        <v>194</v>
      </c>
      <c r="E3311" s="34">
        <v>256</v>
      </c>
      <c r="F3311" s="34">
        <v>241</v>
      </c>
      <c r="G3311" s="34">
        <v>217</v>
      </c>
      <c r="H3311" s="34">
        <v>238</v>
      </c>
      <c r="I3311" s="34">
        <v>300</v>
      </c>
      <c r="J3311" s="34">
        <v>231</v>
      </c>
      <c r="K3311" s="34">
        <v>221</v>
      </c>
      <c r="L3311" s="34">
        <v>229</v>
      </c>
      <c r="M3311" s="34">
        <v>222</v>
      </c>
    </row>
    <row r="3312" spans="1:13" x14ac:dyDescent="0.2">
      <c r="A3312" s="34" t="s">
        <v>104206</v>
      </c>
      <c r="B3312" s="34">
        <v>174</v>
      </c>
      <c r="C3312" s="34">
        <v>163</v>
      </c>
      <c r="D3312" s="34">
        <v>148</v>
      </c>
      <c r="E3312" s="34">
        <v>187</v>
      </c>
      <c r="F3312" s="34">
        <v>168</v>
      </c>
      <c r="G3312" s="34">
        <v>137</v>
      </c>
      <c r="H3312" s="34">
        <v>219</v>
      </c>
      <c r="I3312" s="34">
        <v>177</v>
      </c>
      <c r="J3312" s="34">
        <v>179</v>
      </c>
      <c r="K3312" s="34">
        <v>129</v>
      </c>
      <c r="L3312" s="34">
        <v>188</v>
      </c>
      <c r="M3312" s="34">
        <v>111</v>
      </c>
    </row>
    <row r="3313" spans="1:13" x14ac:dyDescent="0.2">
      <c r="A3313" s="34" t="s">
        <v>104207</v>
      </c>
      <c r="B3313" s="34">
        <v>372</v>
      </c>
      <c r="C3313" s="34">
        <v>395</v>
      </c>
      <c r="D3313" s="34">
        <v>371</v>
      </c>
      <c r="E3313" s="34">
        <v>320</v>
      </c>
      <c r="F3313" s="34">
        <v>285</v>
      </c>
      <c r="G3313" s="34">
        <v>314</v>
      </c>
      <c r="H3313" s="34">
        <v>383</v>
      </c>
      <c r="I3313" s="34">
        <v>352</v>
      </c>
      <c r="J3313" s="34">
        <v>364</v>
      </c>
      <c r="K3313" s="34">
        <v>268</v>
      </c>
      <c r="L3313" s="34">
        <v>304</v>
      </c>
      <c r="M3313" s="34">
        <v>301</v>
      </c>
    </row>
    <row r="3314" spans="1:13" x14ac:dyDescent="0.2">
      <c r="A3314" s="34" t="s">
        <v>104208</v>
      </c>
      <c r="B3314" s="34">
        <v>242</v>
      </c>
      <c r="C3314" s="34">
        <v>280</v>
      </c>
      <c r="D3314" s="34">
        <v>312</v>
      </c>
      <c r="E3314" s="34">
        <v>312</v>
      </c>
      <c r="F3314" s="34">
        <v>241</v>
      </c>
      <c r="G3314" s="34">
        <v>279</v>
      </c>
      <c r="H3314" s="34">
        <v>288</v>
      </c>
      <c r="I3314" s="34">
        <v>224</v>
      </c>
      <c r="J3314" s="34">
        <v>297</v>
      </c>
      <c r="K3314" s="34">
        <v>203</v>
      </c>
      <c r="L3314" s="34">
        <v>208</v>
      </c>
      <c r="M3314" s="34">
        <v>198</v>
      </c>
    </row>
    <row r="3315" spans="1:13" x14ac:dyDescent="0.2">
      <c r="A3315" s="34" t="s">
        <v>104209</v>
      </c>
      <c r="B3315" s="34">
        <v>210</v>
      </c>
      <c r="C3315" s="34">
        <v>223</v>
      </c>
      <c r="D3315" s="34">
        <v>194</v>
      </c>
      <c r="E3315" s="34">
        <v>188</v>
      </c>
      <c r="F3315" s="34">
        <v>213</v>
      </c>
      <c r="G3315" s="34">
        <v>187</v>
      </c>
      <c r="H3315" s="34">
        <v>185</v>
      </c>
      <c r="I3315" s="34">
        <v>210</v>
      </c>
      <c r="J3315" s="34">
        <v>202</v>
      </c>
      <c r="K3315" s="34">
        <v>150</v>
      </c>
      <c r="L3315" s="34">
        <v>217</v>
      </c>
      <c r="M3315" s="34">
        <v>145</v>
      </c>
    </row>
    <row r="3316" spans="1:13" x14ac:dyDescent="0.2">
      <c r="A3316" s="34" t="s">
        <v>104210</v>
      </c>
      <c r="B3316" s="34">
        <v>456</v>
      </c>
      <c r="C3316" s="34">
        <v>435</v>
      </c>
      <c r="D3316" s="34">
        <v>505</v>
      </c>
      <c r="E3316" s="34">
        <v>446</v>
      </c>
      <c r="F3316" s="34">
        <v>474</v>
      </c>
      <c r="G3316" s="34">
        <v>397</v>
      </c>
      <c r="H3316" s="34">
        <v>480</v>
      </c>
      <c r="I3316" s="34">
        <v>485</v>
      </c>
      <c r="J3316" s="34">
        <v>528</v>
      </c>
      <c r="K3316" s="34">
        <v>418</v>
      </c>
      <c r="L3316" s="34">
        <v>458</v>
      </c>
      <c r="M3316" s="34">
        <v>348</v>
      </c>
    </row>
    <row r="3317" spans="1:13" x14ac:dyDescent="0.2">
      <c r="A3317" s="34" t="s">
        <v>104211</v>
      </c>
      <c r="B3317" s="34">
        <v>324</v>
      </c>
      <c r="C3317" s="34">
        <v>373</v>
      </c>
      <c r="D3317" s="34">
        <v>389</v>
      </c>
      <c r="E3317" s="34">
        <v>412</v>
      </c>
      <c r="F3317" s="34">
        <v>378</v>
      </c>
      <c r="G3317" s="34">
        <v>380</v>
      </c>
      <c r="H3317" s="34">
        <v>485</v>
      </c>
      <c r="I3317" s="34">
        <v>384</v>
      </c>
      <c r="J3317" s="34">
        <v>458</v>
      </c>
      <c r="K3317" s="34">
        <v>349</v>
      </c>
      <c r="L3317" s="34">
        <v>500</v>
      </c>
      <c r="M3317" s="34">
        <v>310</v>
      </c>
    </row>
    <row r="3318" spans="1:13" x14ac:dyDescent="0.2">
      <c r="A3318" s="34" t="s">
        <v>104212</v>
      </c>
      <c r="B3318" s="34">
        <v>74</v>
      </c>
      <c r="C3318" s="34">
        <v>131</v>
      </c>
      <c r="D3318" s="34">
        <v>107</v>
      </c>
      <c r="E3318" s="34">
        <v>125</v>
      </c>
      <c r="F3318" s="34">
        <v>105</v>
      </c>
      <c r="G3318" s="34">
        <v>122</v>
      </c>
      <c r="H3318" s="34">
        <v>150</v>
      </c>
      <c r="I3318" s="34">
        <v>113</v>
      </c>
      <c r="J3318" s="34">
        <v>105</v>
      </c>
      <c r="K3318" s="34">
        <v>92</v>
      </c>
      <c r="L3318" s="34">
        <v>93</v>
      </c>
      <c r="M3318" s="34">
        <v>81</v>
      </c>
    </row>
    <row r="3319" spans="1:13" x14ac:dyDescent="0.2">
      <c r="A3319" s="34" t="s">
        <v>104213</v>
      </c>
      <c r="B3319" s="34">
        <v>179</v>
      </c>
      <c r="C3319" s="34">
        <v>226</v>
      </c>
      <c r="D3319" s="34">
        <v>240</v>
      </c>
      <c r="E3319" s="34">
        <v>247</v>
      </c>
      <c r="F3319" s="34">
        <v>194</v>
      </c>
      <c r="G3319" s="34">
        <v>208</v>
      </c>
      <c r="H3319" s="34">
        <v>258</v>
      </c>
      <c r="I3319" s="34">
        <v>248</v>
      </c>
      <c r="J3319" s="34">
        <v>161</v>
      </c>
      <c r="K3319" s="34">
        <v>187</v>
      </c>
      <c r="L3319" s="34">
        <v>223</v>
      </c>
      <c r="M3319" s="34">
        <v>181</v>
      </c>
    </row>
    <row r="3320" spans="1:13" x14ac:dyDescent="0.2">
      <c r="A3320" s="34" t="s">
        <v>104214</v>
      </c>
      <c r="B3320" s="34">
        <v>372</v>
      </c>
      <c r="C3320" s="34">
        <v>412</v>
      </c>
      <c r="D3320" s="34">
        <v>397</v>
      </c>
      <c r="E3320" s="34">
        <v>484</v>
      </c>
      <c r="F3320" s="34">
        <v>331</v>
      </c>
      <c r="G3320" s="34">
        <v>336</v>
      </c>
      <c r="H3320" s="34">
        <v>344</v>
      </c>
      <c r="I3320" s="34">
        <v>401</v>
      </c>
      <c r="J3320" s="34">
        <v>399</v>
      </c>
      <c r="K3320" s="34">
        <v>300</v>
      </c>
      <c r="L3320" s="34">
        <v>348</v>
      </c>
      <c r="M3320" s="34">
        <v>280</v>
      </c>
    </row>
    <row r="3321" spans="1:13" x14ac:dyDescent="0.2">
      <c r="A3321" s="34" t="s">
        <v>104215</v>
      </c>
      <c r="B3321" s="34">
        <v>436</v>
      </c>
      <c r="C3321" s="34">
        <v>447</v>
      </c>
      <c r="D3321" s="34">
        <v>633</v>
      </c>
      <c r="E3321" s="34">
        <v>517</v>
      </c>
      <c r="F3321" s="34">
        <v>448</v>
      </c>
      <c r="G3321" s="34">
        <v>379</v>
      </c>
      <c r="H3321" s="34">
        <v>540</v>
      </c>
      <c r="I3321" s="34">
        <v>505</v>
      </c>
      <c r="J3321" s="34">
        <v>530</v>
      </c>
      <c r="K3321" s="34">
        <v>381</v>
      </c>
      <c r="L3321" s="34">
        <v>474</v>
      </c>
      <c r="M3321" s="34">
        <v>341</v>
      </c>
    </row>
    <row r="3322" spans="1:13" x14ac:dyDescent="0.2">
      <c r="A3322" s="34" t="s">
        <v>104216</v>
      </c>
      <c r="B3322" s="34">
        <v>320</v>
      </c>
      <c r="C3322" s="34">
        <v>445</v>
      </c>
      <c r="D3322" s="34">
        <v>328</v>
      </c>
      <c r="E3322" s="34">
        <v>439</v>
      </c>
      <c r="F3322" s="34">
        <v>340</v>
      </c>
      <c r="G3322" s="34">
        <v>404</v>
      </c>
      <c r="H3322" s="34">
        <v>393</v>
      </c>
      <c r="I3322" s="34">
        <v>415</v>
      </c>
      <c r="J3322" s="34">
        <v>427</v>
      </c>
      <c r="K3322" s="34">
        <v>378</v>
      </c>
      <c r="L3322" s="34">
        <v>389</v>
      </c>
      <c r="M3322" s="34">
        <v>305</v>
      </c>
    </row>
    <row r="3323" spans="1:13" x14ac:dyDescent="0.2">
      <c r="A3323" s="34" t="s">
        <v>104217</v>
      </c>
      <c r="B3323" s="34">
        <v>758</v>
      </c>
      <c r="C3323" s="34">
        <v>851</v>
      </c>
      <c r="D3323" s="34">
        <v>810</v>
      </c>
      <c r="E3323" s="34">
        <v>888</v>
      </c>
      <c r="F3323" s="34">
        <v>708</v>
      </c>
      <c r="G3323" s="34">
        <v>849</v>
      </c>
      <c r="H3323" s="34">
        <v>882</v>
      </c>
      <c r="I3323" s="34">
        <v>873</v>
      </c>
      <c r="J3323" s="34">
        <v>849</v>
      </c>
      <c r="K3323" s="34">
        <v>774</v>
      </c>
      <c r="L3323" s="34">
        <v>832</v>
      </c>
      <c r="M3323" s="34">
        <v>640</v>
      </c>
    </row>
    <row r="3324" spans="1:13" x14ac:dyDescent="0.2">
      <c r="A3324" s="34" t="s">
        <v>104218</v>
      </c>
      <c r="B3324" s="34">
        <v>1035</v>
      </c>
      <c r="C3324" s="34">
        <v>1309</v>
      </c>
      <c r="D3324" s="34">
        <v>1315</v>
      </c>
      <c r="E3324" s="34">
        <v>1397</v>
      </c>
      <c r="F3324" s="34">
        <v>1214</v>
      </c>
      <c r="G3324" s="34">
        <v>1300</v>
      </c>
      <c r="H3324" s="34">
        <v>1359</v>
      </c>
      <c r="I3324" s="34">
        <v>1298</v>
      </c>
      <c r="J3324" s="34">
        <v>1272</v>
      </c>
      <c r="K3324" s="34">
        <v>1054</v>
      </c>
      <c r="L3324" s="34">
        <v>1180</v>
      </c>
      <c r="M3324" s="34">
        <v>998</v>
      </c>
    </row>
    <row r="3325" spans="1:13" x14ac:dyDescent="0.2">
      <c r="A3325" s="34" t="s">
        <v>104219</v>
      </c>
      <c r="B3325" s="34">
        <v>398</v>
      </c>
      <c r="C3325" s="34">
        <v>685</v>
      </c>
      <c r="D3325" s="34">
        <v>420</v>
      </c>
      <c r="E3325" s="34">
        <v>658</v>
      </c>
      <c r="F3325" s="34">
        <v>448</v>
      </c>
      <c r="G3325" s="34">
        <v>589</v>
      </c>
      <c r="H3325" s="34">
        <v>451</v>
      </c>
      <c r="I3325" s="34">
        <v>678</v>
      </c>
      <c r="J3325" s="34">
        <v>536</v>
      </c>
      <c r="K3325" s="34">
        <v>572</v>
      </c>
      <c r="L3325" s="34">
        <v>443</v>
      </c>
      <c r="M3325" s="34">
        <v>524</v>
      </c>
    </row>
    <row r="3326" spans="1:13" x14ac:dyDescent="0.2">
      <c r="A3326" s="34" t="s">
        <v>104220</v>
      </c>
      <c r="B3326" s="34">
        <v>361</v>
      </c>
      <c r="C3326" s="34">
        <v>521</v>
      </c>
      <c r="D3326" s="34">
        <v>415</v>
      </c>
      <c r="E3326" s="34">
        <v>591</v>
      </c>
      <c r="F3326" s="34">
        <v>406</v>
      </c>
      <c r="G3326" s="34">
        <v>572</v>
      </c>
      <c r="H3326" s="34">
        <v>504</v>
      </c>
      <c r="I3326" s="34">
        <v>587</v>
      </c>
      <c r="J3326" s="34">
        <v>477</v>
      </c>
      <c r="K3326" s="34">
        <v>393</v>
      </c>
      <c r="L3326" s="34">
        <v>335</v>
      </c>
      <c r="M3326" s="34">
        <v>418</v>
      </c>
    </row>
    <row r="3327" spans="1:13" x14ac:dyDescent="0.2">
      <c r="A3327" s="34" t="s">
        <v>104221</v>
      </c>
      <c r="B3327" s="34">
        <v>664</v>
      </c>
      <c r="C3327" s="34">
        <v>676</v>
      </c>
      <c r="D3327" s="34">
        <v>549</v>
      </c>
      <c r="E3327" s="34">
        <v>809</v>
      </c>
      <c r="F3327" s="34">
        <v>635</v>
      </c>
      <c r="G3327" s="34">
        <v>629</v>
      </c>
      <c r="H3327" s="34">
        <v>715</v>
      </c>
      <c r="I3327" s="34">
        <v>719</v>
      </c>
      <c r="J3327" s="34">
        <v>641</v>
      </c>
      <c r="K3327" s="34">
        <v>570</v>
      </c>
      <c r="L3327" s="34">
        <v>639</v>
      </c>
      <c r="M3327" s="34">
        <v>475</v>
      </c>
    </row>
    <row r="3328" spans="1:13" x14ac:dyDescent="0.2">
      <c r="A3328" s="34" t="s">
        <v>104222</v>
      </c>
      <c r="B3328" s="34">
        <v>246</v>
      </c>
      <c r="C3328" s="34">
        <v>346</v>
      </c>
      <c r="D3328" s="34">
        <v>280</v>
      </c>
      <c r="E3328" s="34">
        <v>353</v>
      </c>
      <c r="F3328" s="34">
        <v>258</v>
      </c>
      <c r="G3328" s="34">
        <v>291</v>
      </c>
      <c r="H3328" s="34">
        <v>254</v>
      </c>
      <c r="I3328" s="34">
        <v>316</v>
      </c>
      <c r="J3328" s="34">
        <v>307</v>
      </c>
      <c r="K3328" s="34">
        <v>244</v>
      </c>
      <c r="L3328" s="34">
        <v>272</v>
      </c>
      <c r="M3328" s="34">
        <v>270</v>
      </c>
    </row>
    <row r="3329" spans="1:13" x14ac:dyDescent="0.2">
      <c r="A3329" s="34" t="s">
        <v>104223</v>
      </c>
      <c r="B3329" s="34">
        <v>157</v>
      </c>
      <c r="C3329" s="34">
        <v>456</v>
      </c>
      <c r="D3329" s="34">
        <v>154</v>
      </c>
      <c r="E3329" s="34">
        <v>489</v>
      </c>
      <c r="F3329" s="34">
        <v>152</v>
      </c>
      <c r="G3329" s="34">
        <v>425</v>
      </c>
      <c r="H3329" s="34">
        <v>168</v>
      </c>
      <c r="I3329" s="34">
        <v>483</v>
      </c>
      <c r="J3329" s="34">
        <v>212</v>
      </c>
      <c r="K3329" s="34">
        <v>432</v>
      </c>
      <c r="L3329" s="34">
        <v>185</v>
      </c>
      <c r="M3329" s="34">
        <v>346</v>
      </c>
    </row>
    <row r="3330" spans="1:13" x14ac:dyDescent="0.2">
      <c r="A3330" s="34" t="s">
        <v>104224</v>
      </c>
      <c r="B3330" s="34">
        <v>211</v>
      </c>
      <c r="C3330" s="34">
        <v>260</v>
      </c>
      <c r="D3330" s="34">
        <v>263</v>
      </c>
      <c r="E3330" s="34">
        <v>248</v>
      </c>
      <c r="F3330" s="34">
        <v>197</v>
      </c>
      <c r="G3330" s="34">
        <v>281</v>
      </c>
      <c r="H3330" s="34">
        <v>226</v>
      </c>
      <c r="I3330" s="34">
        <v>236</v>
      </c>
      <c r="J3330" s="34">
        <v>227</v>
      </c>
      <c r="K3330" s="34">
        <v>194</v>
      </c>
      <c r="L3330" s="34">
        <v>187</v>
      </c>
      <c r="M3330" s="34">
        <v>186</v>
      </c>
    </row>
    <row r="3331" spans="1:13" x14ac:dyDescent="0.2">
      <c r="A3331" s="34" t="s">
        <v>104225</v>
      </c>
      <c r="B3331" s="34">
        <v>142</v>
      </c>
      <c r="C3331" s="34">
        <v>222</v>
      </c>
      <c r="D3331" s="34">
        <v>210</v>
      </c>
      <c r="E3331" s="34">
        <v>284</v>
      </c>
      <c r="F3331" s="34">
        <v>161</v>
      </c>
      <c r="G3331" s="34">
        <v>222</v>
      </c>
      <c r="H3331" s="34">
        <v>241</v>
      </c>
      <c r="I3331" s="34">
        <v>240</v>
      </c>
      <c r="J3331" s="34">
        <v>178</v>
      </c>
      <c r="K3331" s="34">
        <v>189</v>
      </c>
      <c r="L3331" s="34">
        <v>190</v>
      </c>
      <c r="M3331" s="34">
        <v>177</v>
      </c>
    </row>
    <row r="3332" spans="1:13" x14ac:dyDescent="0.2">
      <c r="A3332" s="34" t="s">
        <v>104226</v>
      </c>
      <c r="B3332" s="34">
        <v>407</v>
      </c>
      <c r="C3332" s="34">
        <v>457</v>
      </c>
      <c r="D3332" s="34">
        <v>481</v>
      </c>
      <c r="E3332" s="34">
        <v>573</v>
      </c>
      <c r="F3332" s="34">
        <v>451</v>
      </c>
      <c r="G3332" s="34">
        <v>411</v>
      </c>
      <c r="H3332" s="34">
        <v>535</v>
      </c>
      <c r="I3332" s="34">
        <v>498</v>
      </c>
      <c r="J3332" s="34">
        <v>476</v>
      </c>
      <c r="K3332" s="34">
        <v>420</v>
      </c>
      <c r="L3332" s="34">
        <v>523</v>
      </c>
      <c r="M3332" s="34">
        <v>339</v>
      </c>
    </row>
    <row r="3333" spans="1:13" x14ac:dyDescent="0.2">
      <c r="A3333" s="34" t="s">
        <v>104227</v>
      </c>
      <c r="B3333" s="34">
        <v>259</v>
      </c>
      <c r="C3333" s="34">
        <v>318</v>
      </c>
      <c r="D3333" s="34">
        <v>334</v>
      </c>
      <c r="E3333" s="34">
        <v>342</v>
      </c>
      <c r="F3333" s="34">
        <v>282</v>
      </c>
      <c r="G3333" s="34">
        <v>348</v>
      </c>
      <c r="H3333" s="34">
        <v>260</v>
      </c>
      <c r="I3333" s="34">
        <v>301</v>
      </c>
      <c r="J3333" s="34">
        <v>369</v>
      </c>
      <c r="K3333" s="34">
        <v>290</v>
      </c>
      <c r="L3333" s="34">
        <v>314</v>
      </c>
      <c r="M3333" s="34">
        <v>217</v>
      </c>
    </row>
    <row r="3334" spans="1:13" x14ac:dyDescent="0.2">
      <c r="A3334" s="34" t="s">
        <v>104228</v>
      </c>
      <c r="B3334" s="34">
        <v>245</v>
      </c>
      <c r="C3334" s="34">
        <v>312</v>
      </c>
      <c r="D3334" s="34">
        <v>301</v>
      </c>
      <c r="E3334" s="34">
        <v>362</v>
      </c>
      <c r="F3334" s="34">
        <v>261</v>
      </c>
      <c r="G3334" s="34">
        <v>268</v>
      </c>
      <c r="H3334" s="34">
        <v>281</v>
      </c>
      <c r="I3334" s="34">
        <v>313</v>
      </c>
      <c r="J3334" s="34">
        <v>302</v>
      </c>
      <c r="K3334" s="34">
        <v>301</v>
      </c>
      <c r="L3334" s="34">
        <v>296</v>
      </c>
      <c r="M3334" s="34">
        <v>257</v>
      </c>
    </row>
    <row r="3335" spans="1:13" x14ac:dyDescent="0.2">
      <c r="A3335" s="34" t="s">
        <v>104229</v>
      </c>
      <c r="B3335" s="34">
        <v>1084</v>
      </c>
      <c r="C3335" s="34">
        <v>954</v>
      </c>
      <c r="D3335" s="34">
        <v>1213</v>
      </c>
      <c r="E3335" s="34">
        <v>1162</v>
      </c>
      <c r="F3335" s="34">
        <v>958</v>
      </c>
      <c r="G3335" s="34">
        <v>968</v>
      </c>
      <c r="H3335" s="34">
        <v>1214</v>
      </c>
      <c r="I3335" s="34">
        <v>1005</v>
      </c>
      <c r="J3335" s="34">
        <v>1178</v>
      </c>
      <c r="K3335" s="34">
        <v>836</v>
      </c>
      <c r="L3335" s="34">
        <v>1088</v>
      </c>
      <c r="M3335" s="34">
        <v>867</v>
      </c>
    </row>
    <row r="3336" spans="1:13" x14ac:dyDescent="0.2">
      <c r="A3336" s="34" t="s">
        <v>104230</v>
      </c>
      <c r="B3336" s="34">
        <v>155</v>
      </c>
      <c r="C3336" s="34">
        <v>224</v>
      </c>
      <c r="D3336" s="34">
        <v>253</v>
      </c>
      <c r="E3336" s="34">
        <v>214</v>
      </c>
      <c r="F3336" s="34">
        <v>197</v>
      </c>
      <c r="G3336" s="34">
        <v>243</v>
      </c>
      <c r="H3336" s="34">
        <v>193</v>
      </c>
      <c r="I3336" s="34">
        <v>216</v>
      </c>
      <c r="J3336" s="34">
        <v>247</v>
      </c>
      <c r="K3336" s="34">
        <v>223</v>
      </c>
      <c r="L3336" s="34">
        <v>218</v>
      </c>
      <c r="M3336" s="34">
        <v>155</v>
      </c>
    </row>
    <row r="3337" spans="1:13" x14ac:dyDescent="0.2">
      <c r="A3337" s="34" t="s">
        <v>104231</v>
      </c>
      <c r="B3337" s="34">
        <v>581</v>
      </c>
      <c r="C3337" s="34">
        <v>636</v>
      </c>
      <c r="D3337" s="34">
        <v>587</v>
      </c>
      <c r="E3337" s="34">
        <v>647</v>
      </c>
      <c r="F3337" s="34">
        <v>526</v>
      </c>
      <c r="G3337" s="34">
        <v>587</v>
      </c>
      <c r="H3337" s="34">
        <v>569</v>
      </c>
      <c r="I3337" s="34">
        <v>613</v>
      </c>
      <c r="J3337" s="34">
        <v>582</v>
      </c>
      <c r="K3337" s="34">
        <v>464</v>
      </c>
      <c r="L3337" s="34">
        <v>547</v>
      </c>
      <c r="M3337" s="34">
        <v>438</v>
      </c>
    </row>
    <row r="3338" spans="1:13" x14ac:dyDescent="0.2">
      <c r="A3338" s="34" t="s">
        <v>104232</v>
      </c>
      <c r="B3338" s="34">
        <v>148</v>
      </c>
      <c r="C3338" s="34">
        <v>189</v>
      </c>
      <c r="D3338" s="34">
        <v>201</v>
      </c>
      <c r="E3338" s="34">
        <v>187</v>
      </c>
      <c r="F3338" s="34">
        <v>158</v>
      </c>
      <c r="G3338" s="34">
        <v>214</v>
      </c>
      <c r="H3338" s="34">
        <v>184</v>
      </c>
      <c r="I3338" s="34">
        <v>218</v>
      </c>
      <c r="J3338" s="34">
        <v>169</v>
      </c>
      <c r="K3338" s="34">
        <v>192</v>
      </c>
      <c r="L3338" s="34">
        <v>133</v>
      </c>
      <c r="M3338" s="34">
        <v>155</v>
      </c>
    </row>
    <row r="3339" spans="1:13" x14ac:dyDescent="0.2">
      <c r="A3339" s="34" t="s">
        <v>104233</v>
      </c>
      <c r="B3339" s="34">
        <v>775</v>
      </c>
      <c r="C3339" s="34">
        <v>951</v>
      </c>
      <c r="D3339" s="34">
        <v>1059</v>
      </c>
      <c r="E3339" s="34">
        <v>1012</v>
      </c>
      <c r="F3339" s="34">
        <v>979</v>
      </c>
      <c r="G3339" s="34">
        <v>833</v>
      </c>
      <c r="H3339" s="34">
        <v>1123</v>
      </c>
      <c r="I3339" s="34">
        <v>888</v>
      </c>
      <c r="J3339" s="34">
        <v>958</v>
      </c>
      <c r="K3339" s="34">
        <v>739</v>
      </c>
      <c r="L3339" s="34">
        <v>913</v>
      </c>
      <c r="M3339" s="34">
        <v>665</v>
      </c>
    </row>
    <row r="3340" spans="1:13" x14ac:dyDescent="0.2">
      <c r="A3340" s="34" t="s">
        <v>104234</v>
      </c>
      <c r="B3340" s="34">
        <v>387</v>
      </c>
      <c r="C3340" s="34">
        <v>746</v>
      </c>
      <c r="D3340" s="34">
        <v>462</v>
      </c>
      <c r="E3340" s="34">
        <v>692</v>
      </c>
      <c r="F3340" s="34">
        <v>373</v>
      </c>
      <c r="G3340" s="34">
        <v>602</v>
      </c>
      <c r="H3340" s="34">
        <v>440</v>
      </c>
      <c r="I3340" s="34">
        <v>700</v>
      </c>
      <c r="J3340" s="34">
        <v>476</v>
      </c>
      <c r="K3340" s="34">
        <v>583</v>
      </c>
      <c r="L3340" s="34">
        <v>425</v>
      </c>
      <c r="M3340" s="34">
        <v>581</v>
      </c>
    </row>
    <row r="3341" spans="1:13" x14ac:dyDescent="0.2">
      <c r="A3341" s="34" t="s">
        <v>104235</v>
      </c>
      <c r="B3341" s="34">
        <v>570</v>
      </c>
      <c r="C3341" s="34">
        <v>793</v>
      </c>
      <c r="D3341" s="34">
        <v>691</v>
      </c>
      <c r="E3341" s="34">
        <v>932</v>
      </c>
      <c r="F3341" s="34">
        <v>561</v>
      </c>
      <c r="G3341" s="34">
        <v>788</v>
      </c>
      <c r="H3341" s="34">
        <v>598</v>
      </c>
      <c r="I3341" s="34">
        <v>829</v>
      </c>
      <c r="J3341" s="34">
        <v>687</v>
      </c>
      <c r="K3341" s="34">
        <v>640</v>
      </c>
      <c r="L3341" s="34">
        <v>634</v>
      </c>
      <c r="M3341" s="34">
        <v>660</v>
      </c>
    </row>
    <row r="3342" spans="1:13" x14ac:dyDescent="0.2">
      <c r="A3342" s="34" t="s">
        <v>104236</v>
      </c>
      <c r="B3342" s="34">
        <v>272</v>
      </c>
      <c r="C3342" s="34">
        <v>745</v>
      </c>
      <c r="D3342" s="34">
        <v>319</v>
      </c>
      <c r="E3342" s="34">
        <v>749</v>
      </c>
      <c r="F3342" s="34">
        <v>261</v>
      </c>
      <c r="G3342" s="34">
        <v>685</v>
      </c>
      <c r="H3342" s="34">
        <v>287</v>
      </c>
      <c r="I3342" s="34">
        <v>697</v>
      </c>
      <c r="J3342" s="34">
        <v>287</v>
      </c>
      <c r="K3342" s="34">
        <v>620</v>
      </c>
      <c r="L3342" s="34">
        <v>319</v>
      </c>
      <c r="M3342" s="34">
        <v>546</v>
      </c>
    </row>
    <row r="3343" spans="1:13" x14ac:dyDescent="0.2">
      <c r="A3343" s="34" t="s">
        <v>104237</v>
      </c>
      <c r="B3343" s="34">
        <v>883</v>
      </c>
      <c r="C3343" s="34">
        <v>1070</v>
      </c>
      <c r="D3343" s="34">
        <v>985</v>
      </c>
      <c r="E3343" s="34">
        <v>1107</v>
      </c>
      <c r="F3343" s="34">
        <v>941</v>
      </c>
      <c r="G3343" s="34">
        <v>967</v>
      </c>
      <c r="H3343" s="34">
        <v>1036</v>
      </c>
      <c r="I3343" s="34">
        <v>1151</v>
      </c>
      <c r="J3343" s="34">
        <v>1071</v>
      </c>
      <c r="K3343" s="34">
        <v>914</v>
      </c>
      <c r="L3343" s="34">
        <v>1022</v>
      </c>
      <c r="M3343" s="34">
        <v>843</v>
      </c>
    </row>
    <row r="3344" spans="1:13" x14ac:dyDescent="0.2">
      <c r="A3344" s="34" t="s">
        <v>104238</v>
      </c>
      <c r="B3344" s="34">
        <v>504</v>
      </c>
      <c r="C3344" s="34">
        <v>579</v>
      </c>
      <c r="D3344" s="34">
        <v>496</v>
      </c>
      <c r="E3344" s="34">
        <v>505</v>
      </c>
      <c r="F3344" s="34">
        <v>425</v>
      </c>
      <c r="G3344" s="34">
        <v>474</v>
      </c>
      <c r="H3344" s="34">
        <v>544</v>
      </c>
      <c r="I3344" s="34">
        <v>511</v>
      </c>
      <c r="J3344" s="34">
        <v>505</v>
      </c>
      <c r="K3344" s="34">
        <v>384</v>
      </c>
      <c r="L3344" s="34">
        <v>403</v>
      </c>
      <c r="M3344" s="34">
        <v>334</v>
      </c>
    </row>
    <row r="3345" spans="1:13" x14ac:dyDescent="0.2">
      <c r="A3345" s="34" t="s">
        <v>104239</v>
      </c>
      <c r="B3345" s="34">
        <v>410</v>
      </c>
      <c r="C3345" s="34">
        <v>1376</v>
      </c>
      <c r="D3345" s="34">
        <v>436</v>
      </c>
      <c r="E3345" s="34">
        <v>1336</v>
      </c>
      <c r="F3345" s="34">
        <v>310</v>
      </c>
      <c r="G3345" s="34">
        <v>1275</v>
      </c>
      <c r="H3345" s="34">
        <v>431</v>
      </c>
      <c r="I3345" s="34">
        <v>1432</v>
      </c>
      <c r="J3345" s="34">
        <v>460</v>
      </c>
      <c r="K3345" s="34">
        <v>1147</v>
      </c>
      <c r="L3345" s="34">
        <v>410</v>
      </c>
      <c r="M3345" s="34">
        <v>1072</v>
      </c>
    </row>
    <row r="3346" spans="1:13" x14ac:dyDescent="0.2">
      <c r="A3346" s="34" t="s">
        <v>104240</v>
      </c>
      <c r="B3346" s="34">
        <v>618</v>
      </c>
      <c r="C3346" s="34">
        <v>743</v>
      </c>
      <c r="D3346" s="34">
        <v>693</v>
      </c>
      <c r="E3346" s="34">
        <v>762</v>
      </c>
      <c r="F3346" s="34">
        <v>539</v>
      </c>
      <c r="G3346" s="34">
        <v>615</v>
      </c>
      <c r="H3346" s="34">
        <v>673</v>
      </c>
      <c r="I3346" s="34">
        <v>652</v>
      </c>
      <c r="J3346" s="34">
        <v>622</v>
      </c>
      <c r="K3346" s="34">
        <v>580</v>
      </c>
      <c r="L3346" s="34">
        <v>639</v>
      </c>
      <c r="M3346" s="34">
        <v>529</v>
      </c>
    </row>
    <row r="3347" spans="1:13" x14ac:dyDescent="0.2">
      <c r="A3347" s="34" t="s">
        <v>104241</v>
      </c>
      <c r="B3347" s="34">
        <v>644</v>
      </c>
      <c r="C3347" s="34">
        <v>721</v>
      </c>
      <c r="D3347" s="34">
        <v>796</v>
      </c>
      <c r="E3347" s="34">
        <v>741</v>
      </c>
      <c r="F3347" s="34">
        <v>680</v>
      </c>
      <c r="G3347" s="34">
        <v>652</v>
      </c>
      <c r="H3347" s="34">
        <v>840</v>
      </c>
      <c r="I3347" s="34">
        <v>721</v>
      </c>
      <c r="J3347" s="34">
        <v>710</v>
      </c>
      <c r="K3347" s="34">
        <v>619</v>
      </c>
      <c r="L3347" s="34">
        <v>675</v>
      </c>
      <c r="M3347" s="34">
        <v>580</v>
      </c>
    </row>
    <row r="3348" spans="1:13" x14ac:dyDescent="0.2">
      <c r="A3348" s="34" t="s">
        <v>104242</v>
      </c>
      <c r="B3348" s="34">
        <v>347</v>
      </c>
      <c r="C3348" s="34">
        <v>523</v>
      </c>
      <c r="D3348" s="34">
        <v>276</v>
      </c>
      <c r="E3348" s="34">
        <v>530</v>
      </c>
      <c r="F3348" s="34">
        <v>297</v>
      </c>
      <c r="G3348" s="34">
        <v>477</v>
      </c>
      <c r="H3348" s="34">
        <v>300</v>
      </c>
      <c r="I3348" s="34">
        <v>500</v>
      </c>
      <c r="J3348" s="34">
        <v>317</v>
      </c>
      <c r="K3348" s="34">
        <v>396</v>
      </c>
      <c r="L3348" s="34">
        <v>283</v>
      </c>
      <c r="M3348" s="34">
        <v>403</v>
      </c>
    </row>
    <row r="3349" spans="1:13" x14ac:dyDescent="0.2">
      <c r="A3349" s="34" t="s">
        <v>104243</v>
      </c>
      <c r="B3349" s="34">
        <v>573</v>
      </c>
      <c r="C3349" s="34">
        <v>622</v>
      </c>
      <c r="D3349" s="34">
        <v>637</v>
      </c>
      <c r="E3349" s="34">
        <v>628</v>
      </c>
      <c r="F3349" s="34">
        <v>599</v>
      </c>
      <c r="G3349" s="34">
        <v>560</v>
      </c>
      <c r="H3349" s="34">
        <v>665</v>
      </c>
      <c r="I3349" s="34">
        <v>531</v>
      </c>
      <c r="J3349" s="34">
        <v>585</v>
      </c>
      <c r="K3349" s="34">
        <v>496</v>
      </c>
      <c r="L3349" s="34">
        <v>651</v>
      </c>
      <c r="M3349" s="34">
        <v>479</v>
      </c>
    </row>
    <row r="3350" spans="1:13" x14ac:dyDescent="0.2">
      <c r="A3350" s="34" t="s">
        <v>104244</v>
      </c>
      <c r="B3350" s="34">
        <v>431</v>
      </c>
      <c r="C3350" s="34">
        <v>433</v>
      </c>
      <c r="D3350" s="34">
        <v>440</v>
      </c>
      <c r="E3350" s="34">
        <v>418</v>
      </c>
      <c r="F3350" s="34">
        <v>390</v>
      </c>
      <c r="G3350" s="34">
        <v>424</v>
      </c>
      <c r="H3350" s="34">
        <v>461</v>
      </c>
      <c r="I3350" s="34">
        <v>405</v>
      </c>
      <c r="J3350" s="34">
        <v>385</v>
      </c>
      <c r="K3350" s="34">
        <v>336</v>
      </c>
      <c r="L3350" s="34">
        <v>391</v>
      </c>
      <c r="M3350" s="34">
        <v>348</v>
      </c>
    </row>
    <row r="3351" spans="1:13" x14ac:dyDescent="0.2">
      <c r="A3351" s="34" t="s">
        <v>104245</v>
      </c>
      <c r="B3351" s="34">
        <v>522</v>
      </c>
      <c r="C3351" s="34">
        <v>742</v>
      </c>
      <c r="D3351" s="34">
        <v>576</v>
      </c>
      <c r="E3351" s="34">
        <v>820</v>
      </c>
      <c r="F3351" s="34">
        <v>522</v>
      </c>
      <c r="G3351" s="34">
        <v>726</v>
      </c>
      <c r="H3351" s="34">
        <v>730</v>
      </c>
      <c r="I3351" s="34">
        <v>700</v>
      </c>
      <c r="J3351" s="34">
        <v>671</v>
      </c>
      <c r="K3351" s="34">
        <v>629</v>
      </c>
      <c r="L3351" s="34">
        <v>583</v>
      </c>
      <c r="M3351" s="34">
        <v>536</v>
      </c>
    </row>
    <row r="3352" spans="1:13" x14ac:dyDescent="0.2">
      <c r="A3352" s="34" t="s">
        <v>104246</v>
      </c>
      <c r="B3352" s="34">
        <v>444</v>
      </c>
      <c r="C3352" s="34">
        <v>490</v>
      </c>
      <c r="D3352" s="34">
        <v>490</v>
      </c>
      <c r="E3352" s="34">
        <v>585</v>
      </c>
      <c r="F3352" s="34">
        <v>423</v>
      </c>
      <c r="G3352" s="34">
        <v>466</v>
      </c>
      <c r="H3352" s="34">
        <v>532</v>
      </c>
      <c r="I3352" s="34">
        <v>541</v>
      </c>
      <c r="J3352" s="34">
        <v>517</v>
      </c>
      <c r="K3352" s="34">
        <v>424</v>
      </c>
      <c r="L3352" s="34">
        <v>492</v>
      </c>
      <c r="M3352" s="34">
        <v>434</v>
      </c>
    </row>
    <row r="3353" spans="1:13" x14ac:dyDescent="0.2">
      <c r="A3353" s="34" t="s">
        <v>104247</v>
      </c>
      <c r="B3353" s="34">
        <v>215</v>
      </c>
      <c r="C3353" s="34">
        <v>331</v>
      </c>
      <c r="D3353" s="34">
        <v>297</v>
      </c>
      <c r="E3353" s="34">
        <v>366</v>
      </c>
      <c r="F3353" s="34">
        <v>252</v>
      </c>
      <c r="G3353" s="34">
        <v>337</v>
      </c>
      <c r="H3353" s="34">
        <v>299</v>
      </c>
      <c r="I3353" s="34">
        <v>358</v>
      </c>
      <c r="J3353" s="34">
        <v>321</v>
      </c>
      <c r="K3353" s="34">
        <v>292</v>
      </c>
      <c r="L3353" s="34">
        <v>255</v>
      </c>
      <c r="M3353" s="34">
        <v>230</v>
      </c>
    </row>
    <row r="3354" spans="1:13" x14ac:dyDescent="0.2">
      <c r="A3354" s="34" t="s">
        <v>104248</v>
      </c>
      <c r="B3354" s="34">
        <v>228</v>
      </c>
      <c r="C3354" s="34">
        <v>301</v>
      </c>
      <c r="D3354" s="34">
        <v>335</v>
      </c>
      <c r="E3354" s="34">
        <v>281</v>
      </c>
      <c r="F3354" s="34">
        <v>246</v>
      </c>
      <c r="G3354" s="34">
        <v>281</v>
      </c>
      <c r="H3354" s="34">
        <v>263</v>
      </c>
      <c r="I3354" s="34">
        <v>321</v>
      </c>
      <c r="J3354" s="34">
        <v>256</v>
      </c>
      <c r="K3354" s="34">
        <v>242</v>
      </c>
      <c r="L3354" s="34">
        <v>299</v>
      </c>
      <c r="M3354" s="34">
        <v>218</v>
      </c>
    </row>
    <row r="3355" spans="1:13" x14ac:dyDescent="0.2">
      <c r="A3355" s="34" t="s">
        <v>104249</v>
      </c>
      <c r="B3355" s="34">
        <v>359</v>
      </c>
      <c r="C3355" s="34">
        <v>416</v>
      </c>
      <c r="D3355" s="34">
        <v>388</v>
      </c>
      <c r="E3355" s="34">
        <v>447</v>
      </c>
      <c r="F3355" s="34">
        <v>354</v>
      </c>
      <c r="G3355" s="34">
        <v>438</v>
      </c>
      <c r="H3355" s="34">
        <v>399</v>
      </c>
      <c r="I3355" s="34">
        <v>443</v>
      </c>
      <c r="J3355" s="34">
        <v>343</v>
      </c>
      <c r="K3355" s="34">
        <v>338</v>
      </c>
      <c r="L3355" s="34">
        <v>296</v>
      </c>
      <c r="M3355" s="34">
        <v>311</v>
      </c>
    </row>
    <row r="3356" spans="1:13" x14ac:dyDescent="0.2">
      <c r="A3356" s="34" t="s">
        <v>104250</v>
      </c>
      <c r="B3356" s="34">
        <v>321</v>
      </c>
      <c r="C3356" s="34">
        <v>475</v>
      </c>
      <c r="D3356" s="34">
        <v>313</v>
      </c>
      <c r="E3356" s="34">
        <v>456</v>
      </c>
      <c r="F3356" s="34">
        <v>257</v>
      </c>
      <c r="G3356" s="34">
        <v>378</v>
      </c>
      <c r="H3356" s="34">
        <v>378</v>
      </c>
      <c r="I3356" s="34">
        <v>336</v>
      </c>
      <c r="J3356" s="34">
        <v>319</v>
      </c>
      <c r="K3356" s="34">
        <v>328</v>
      </c>
      <c r="L3356" s="34">
        <v>305</v>
      </c>
      <c r="M3356" s="34">
        <v>333</v>
      </c>
    </row>
    <row r="3357" spans="1:13" x14ac:dyDescent="0.2">
      <c r="A3357" s="34" t="s">
        <v>104251</v>
      </c>
      <c r="B3357" s="34">
        <v>579</v>
      </c>
      <c r="C3357" s="34">
        <v>709</v>
      </c>
      <c r="D3357" s="34">
        <v>625</v>
      </c>
      <c r="E3357" s="34">
        <v>641</v>
      </c>
      <c r="F3357" s="34">
        <v>565</v>
      </c>
      <c r="G3357" s="34">
        <v>565</v>
      </c>
      <c r="H3357" s="34">
        <v>605</v>
      </c>
      <c r="I3357" s="34">
        <v>620</v>
      </c>
      <c r="J3357" s="34">
        <v>565</v>
      </c>
      <c r="K3357" s="34">
        <v>501</v>
      </c>
      <c r="L3357" s="34">
        <v>613</v>
      </c>
      <c r="M3357" s="34">
        <v>442</v>
      </c>
    </row>
    <row r="3358" spans="1:13" x14ac:dyDescent="0.2">
      <c r="A3358" s="34" t="s">
        <v>104252</v>
      </c>
      <c r="B3358" s="34">
        <v>421</v>
      </c>
      <c r="C3358" s="34">
        <v>695</v>
      </c>
      <c r="D3358" s="34">
        <v>505</v>
      </c>
      <c r="E3358" s="34">
        <v>663</v>
      </c>
      <c r="F3358" s="34">
        <v>478</v>
      </c>
      <c r="G3358" s="34">
        <v>784</v>
      </c>
      <c r="H3358" s="34">
        <v>534</v>
      </c>
      <c r="I3358" s="34">
        <v>715</v>
      </c>
      <c r="J3358" s="34">
        <v>446</v>
      </c>
      <c r="K3358" s="34">
        <v>608</v>
      </c>
      <c r="L3358" s="34">
        <v>470</v>
      </c>
      <c r="M3358" s="34">
        <v>592</v>
      </c>
    </row>
    <row r="3359" spans="1:13" x14ac:dyDescent="0.2">
      <c r="A3359" s="34" t="s">
        <v>104253</v>
      </c>
      <c r="B3359" s="34">
        <v>213</v>
      </c>
      <c r="C3359" s="34">
        <v>367</v>
      </c>
      <c r="D3359" s="34">
        <v>296</v>
      </c>
      <c r="E3359" s="34">
        <v>337</v>
      </c>
      <c r="F3359" s="34">
        <v>258</v>
      </c>
      <c r="G3359" s="34">
        <v>314</v>
      </c>
      <c r="H3359" s="34">
        <v>339</v>
      </c>
      <c r="I3359" s="34">
        <v>317</v>
      </c>
      <c r="J3359" s="34">
        <v>329</v>
      </c>
      <c r="K3359" s="34">
        <v>253</v>
      </c>
      <c r="L3359" s="34">
        <v>287</v>
      </c>
      <c r="M3359" s="34">
        <v>280</v>
      </c>
    </row>
    <row r="3360" spans="1:13" x14ac:dyDescent="0.2">
      <c r="A3360" s="34" t="s">
        <v>104254</v>
      </c>
      <c r="B3360" s="34">
        <v>555</v>
      </c>
      <c r="C3360" s="34">
        <v>514</v>
      </c>
      <c r="D3360" s="34">
        <v>546</v>
      </c>
      <c r="E3360" s="34">
        <v>666</v>
      </c>
      <c r="F3360" s="34">
        <v>446</v>
      </c>
      <c r="G3360" s="34">
        <v>539</v>
      </c>
      <c r="H3360" s="34">
        <v>637</v>
      </c>
      <c r="I3360" s="34">
        <v>587</v>
      </c>
      <c r="J3360" s="34">
        <v>591</v>
      </c>
      <c r="K3360" s="34">
        <v>476</v>
      </c>
      <c r="L3360" s="34">
        <v>519</v>
      </c>
      <c r="M3360" s="34">
        <v>488</v>
      </c>
    </row>
    <row r="3361" spans="1:13" x14ac:dyDescent="0.2">
      <c r="A3361" s="34" t="s">
        <v>104255</v>
      </c>
      <c r="B3361" s="34">
        <v>606</v>
      </c>
      <c r="C3361" s="34">
        <v>678</v>
      </c>
      <c r="D3361" s="34">
        <v>648</v>
      </c>
      <c r="E3361" s="34">
        <v>715</v>
      </c>
      <c r="F3361" s="34">
        <v>619</v>
      </c>
      <c r="G3361" s="34">
        <v>623</v>
      </c>
      <c r="H3361" s="34">
        <v>700</v>
      </c>
      <c r="I3361" s="34">
        <v>707</v>
      </c>
      <c r="J3361" s="34">
        <v>660</v>
      </c>
      <c r="K3361" s="34">
        <v>526</v>
      </c>
      <c r="L3361" s="34">
        <v>540</v>
      </c>
      <c r="M3361" s="34">
        <v>571</v>
      </c>
    </row>
    <row r="3362" spans="1:13" x14ac:dyDescent="0.2">
      <c r="A3362" s="34" t="s">
        <v>104256</v>
      </c>
      <c r="B3362" s="34">
        <v>557</v>
      </c>
      <c r="C3362" s="34">
        <v>538</v>
      </c>
      <c r="D3362" s="34">
        <v>604</v>
      </c>
      <c r="E3362" s="34">
        <v>586</v>
      </c>
      <c r="F3362" s="34">
        <v>533</v>
      </c>
      <c r="G3362" s="34">
        <v>521</v>
      </c>
      <c r="H3362" s="34">
        <v>651</v>
      </c>
      <c r="I3362" s="34">
        <v>529</v>
      </c>
      <c r="J3362" s="34">
        <v>550</v>
      </c>
      <c r="K3362" s="34">
        <v>485</v>
      </c>
      <c r="L3362" s="34">
        <v>575</v>
      </c>
      <c r="M3362" s="34">
        <v>405</v>
      </c>
    </row>
    <row r="3363" spans="1:13" x14ac:dyDescent="0.2">
      <c r="A3363" s="34" t="s">
        <v>104257</v>
      </c>
      <c r="B3363" s="34">
        <v>437</v>
      </c>
      <c r="C3363" s="34">
        <v>579</v>
      </c>
      <c r="D3363" s="34">
        <v>496</v>
      </c>
      <c r="E3363" s="34">
        <v>566</v>
      </c>
      <c r="F3363" s="34">
        <v>406</v>
      </c>
      <c r="G3363" s="34">
        <v>538</v>
      </c>
      <c r="H3363" s="34">
        <v>538</v>
      </c>
      <c r="I3363" s="34">
        <v>525</v>
      </c>
      <c r="J3363" s="34">
        <v>515</v>
      </c>
      <c r="K3363" s="34">
        <v>416</v>
      </c>
      <c r="L3363" s="34">
        <v>475</v>
      </c>
      <c r="M3363" s="34">
        <v>450</v>
      </c>
    </row>
    <row r="3364" spans="1:13" x14ac:dyDescent="0.2">
      <c r="A3364" s="34" t="s">
        <v>104258</v>
      </c>
      <c r="B3364" s="34">
        <v>393</v>
      </c>
      <c r="C3364" s="34">
        <v>560</v>
      </c>
      <c r="D3364" s="34">
        <v>502</v>
      </c>
      <c r="E3364" s="34">
        <v>572</v>
      </c>
      <c r="F3364" s="34">
        <v>557</v>
      </c>
      <c r="G3364" s="34">
        <v>490</v>
      </c>
      <c r="H3364" s="34">
        <v>562</v>
      </c>
      <c r="I3364" s="34">
        <v>539</v>
      </c>
      <c r="J3364" s="34">
        <v>514</v>
      </c>
      <c r="K3364" s="34">
        <v>461</v>
      </c>
      <c r="L3364" s="34">
        <v>514</v>
      </c>
      <c r="M3364" s="34">
        <v>434</v>
      </c>
    </row>
    <row r="3365" spans="1:13" x14ac:dyDescent="0.2">
      <c r="A3365" s="34" t="s">
        <v>104259</v>
      </c>
      <c r="B3365" s="34">
        <v>477</v>
      </c>
      <c r="C3365" s="34">
        <v>544</v>
      </c>
      <c r="D3365" s="34">
        <v>601</v>
      </c>
      <c r="E3365" s="34">
        <v>651</v>
      </c>
      <c r="F3365" s="34">
        <v>459</v>
      </c>
      <c r="G3365" s="34">
        <v>537</v>
      </c>
      <c r="H3365" s="34">
        <v>627</v>
      </c>
      <c r="I3365" s="34">
        <v>610</v>
      </c>
      <c r="J3365" s="34">
        <v>574</v>
      </c>
      <c r="K3365" s="34">
        <v>480</v>
      </c>
      <c r="L3365" s="34">
        <v>528</v>
      </c>
      <c r="M3365" s="34">
        <v>449</v>
      </c>
    </row>
    <row r="3366" spans="1:13" x14ac:dyDescent="0.2">
      <c r="A3366" s="34" t="s">
        <v>104260</v>
      </c>
      <c r="B3366" s="34">
        <v>1049</v>
      </c>
      <c r="C3366" s="34">
        <v>1220</v>
      </c>
      <c r="D3366" s="34">
        <v>1112</v>
      </c>
      <c r="E3366" s="34">
        <v>1269</v>
      </c>
      <c r="F3366" s="34">
        <v>1086</v>
      </c>
      <c r="G3366" s="34">
        <v>1107</v>
      </c>
      <c r="H3366" s="34">
        <v>1179</v>
      </c>
      <c r="I3366" s="34">
        <v>1151</v>
      </c>
      <c r="J3366" s="34">
        <v>1024</v>
      </c>
      <c r="K3366" s="34">
        <v>1017</v>
      </c>
      <c r="L3366" s="34">
        <v>1037</v>
      </c>
      <c r="M3366" s="34">
        <v>859</v>
      </c>
    </row>
    <row r="3367" spans="1:13" x14ac:dyDescent="0.2">
      <c r="A3367" s="34" t="s">
        <v>104261</v>
      </c>
      <c r="B3367" s="34">
        <v>741</v>
      </c>
      <c r="C3367" s="34">
        <v>790</v>
      </c>
      <c r="D3367" s="34">
        <v>787</v>
      </c>
      <c r="E3367" s="34">
        <v>811</v>
      </c>
      <c r="F3367" s="34">
        <v>736</v>
      </c>
      <c r="G3367" s="34">
        <v>714</v>
      </c>
      <c r="H3367" s="34">
        <v>827</v>
      </c>
      <c r="I3367" s="34">
        <v>860</v>
      </c>
      <c r="J3367" s="34">
        <v>714</v>
      </c>
      <c r="K3367" s="34">
        <v>593</v>
      </c>
      <c r="L3367" s="34">
        <v>738</v>
      </c>
      <c r="M3367" s="34">
        <v>570</v>
      </c>
    </row>
    <row r="3368" spans="1:13" x14ac:dyDescent="0.2">
      <c r="A3368" s="34" t="s">
        <v>104262</v>
      </c>
      <c r="B3368" s="34">
        <v>415</v>
      </c>
      <c r="C3368" s="34">
        <v>681</v>
      </c>
      <c r="D3368" s="34">
        <v>548</v>
      </c>
      <c r="E3368" s="34">
        <v>652</v>
      </c>
      <c r="F3368" s="34">
        <v>488</v>
      </c>
      <c r="G3368" s="34">
        <v>658</v>
      </c>
      <c r="H3368" s="34">
        <v>582</v>
      </c>
      <c r="I3368" s="34">
        <v>581</v>
      </c>
      <c r="J3368" s="34">
        <v>534</v>
      </c>
      <c r="K3368" s="34">
        <v>515</v>
      </c>
      <c r="L3368" s="34">
        <v>472</v>
      </c>
      <c r="M3368" s="34">
        <v>490</v>
      </c>
    </row>
    <row r="3369" spans="1:13" x14ac:dyDescent="0.2">
      <c r="A3369" s="34" t="s">
        <v>104263</v>
      </c>
      <c r="B3369" s="34">
        <v>1232</v>
      </c>
      <c r="C3369" s="34">
        <v>1118</v>
      </c>
      <c r="D3369" s="34">
        <v>1358</v>
      </c>
      <c r="E3369" s="34">
        <v>1215</v>
      </c>
      <c r="F3369" s="34">
        <v>1153</v>
      </c>
      <c r="G3369" s="34">
        <v>1140</v>
      </c>
      <c r="H3369" s="34">
        <v>1363</v>
      </c>
      <c r="I3369" s="34">
        <v>1237</v>
      </c>
      <c r="J3369" s="34">
        <v>1346</v>
      </c>
      <c r="K3369" s="34">
        <v>994</v>
      </c>
      <c r="L3369" s="34">
        <v>1375</v>
      </c>
      <c r="M3369" s="34">
        <v>835</v>
      </c>
    </row>
    <row r="3370" spans="1:13" x14ac:dyDescent="0.2">
      <c r="A3370" s="34" t="s">
        <v>104264</v>
      </c>
      <c r="B3370" s="34">
        <v>794</v>
      </c>
      <c r="C3370" s="34">
        <v>1802</v>
      </c>
      <c r="D3370" s="34">
        <v>888</v>
      </c>
      <c r="E3370" s="34">
        <v>1854</v>
      </c>
      <c r="F3370" s="34">
        <v>821</v>
      </c>
      <c r="G3370" s="34">
        <v>1754</v>
      </c>
      <c r="H3370" s="34">
        <v>950</v>
      </c>
      <c r="I3370" s="34">
        <v>1771</v>
      </c>
      <c r="J3370" s="34">
        <v>881</v>
      </c>
      <c r="K3370" s="34">
        <v>1413</v>
      </c>
      <c r="L3370" s="34">
        <v>972</v>
      </c>
      <c r="M3370" s="34">
        <v>1315</v>
      </c>
    </row>
    <row r="3371" spans="1:13" x14ac:dyDescent="0.2">
      <c r="A3371" s="34" t="s">
        <v>104265</v>
      </c>
      <c r="B3371" s="34">
        <v>393</v>
      </c>
      <c r="C3371" s="34">
        <v>432</v>
      </c>
      <c r="D3371" s="34">
        <v>433</v>
      </c>
      <c r="E3371" s="34">
        <v>465</v>
      </c>
      <c r="F3371" s="34">
        <v>409</v>
      </c>
      <c r="G3371" s="34">
        <v>414</v>
      </c>
      <c r="H3371" s="34">
        <v>475</v>
      </c>
      <c r="I3371" s="34">
        <v>398</v>
      </c>
      <c r="J3371" s="34">
        <v>473</v>
      </c>
      <c r="K3371" s="34">
        <v>371</v>
      </c>
      <c r="L3371" s="34">
        <v>468</v>
      </c>
      <c r="M3371" s="34">
        <v>372</v>
      </c>
    </row>
    <row r="3372" spans="1:13" x14ac:dyDescent="0.2">
      <c r="A3372" s="34" t="s">
        <v>104266</v>
      </c>
      <c r="B3372" s="34">
        <v>524</v>
      </c>
      <c r="C3372" s="34">
        <v>663</v>
      </c>
      <c r="D3372" s="34">
        <v>615</v>
      </c>
      <c r="E3372" s="34">
        <v>678</v>
      </c>
      <c r="F3372" s="34">
        <v>582</v>
      </c>
      <c r="G3372" s="34">
        <v>675</v>
      </c>
      <c r="H3372" s="34">
        <v>652</v>
      </c>
      <c r="I3372" s="34">
        <v>729</v>
      </c>
      <c r="J3372" s="34">
        <v>636</v>
      </c>
      <c r="K3372" s="34">
        <v>552</v>
      </c>
      <c r="L3372" s="34">
        <v>594</v>
      </c>
      <c r="M3372" s="34">
        <v>533</v>
      </c>
    </row>
    <row r="3373" spans="1:13" x14ac:dyDescent="0.2">
      <c r="A3373" s="34" t="s">
        <v>104267</v>
      </c>
      <c r="B3373" s="34">
        <v>730</v>
      </c>
      <c r="C3373" s="34">
        <v>840</v>
      </c>
      <c r="D3373" s="34">
        <v>664</v>
      </c>
      <c r="E3373" s="34">
        <v>805</v>
      </c>
      <c r="F3373" s="34">
        <v>714</v>
      </c>
      <c r="G3373" s="34">
        <v>743</v>
      </c>
      <c r="H3373" s="34">
        <v>779</v>
      </c>
      <c r="I3373" s="34">
        <v>734</v>
      </c>
      <c r="J3373" s="34">
        <v>742</v>
      </c>
      <c r="K3373" s="34">
        <v>647</v>
      </c>
      <c r="L3373" s="34">
        <v>679</v>
      </c>
      <c r="M3373" s="34">
        <v>508</v>
      </c>
    </row>
    <row r="3374" spans="1:13" x14ac:dyDescent="0.2">
      <c r="A3374" s="34" t="s">
        <v>104268</v>
      </c>
      <c r="B3374" s="34">
        <v>772</v>
      </c>
      <c r="C3374" s="34">
        <v>1018</v>
      </c>
      <c r="D3374" s="34">
        <v>898</v>
      </c>
      <c r="E3374" s="34">
        <v>1069</v>
      </c>
      <c r="F3374" s="34">
        <v>842</v>
      </c>
      <c r="G3374" s="34">
        <v>859</v>
      </c>
      <c r="H3374" s="34">
        <v>948</v>
      </c>
      <c r="I3374" s="34">
        <v>953</v>
      </c>
      <c r="J3374" s="34">
        <v>892</v>
      </c>
      <c r="K3374" s="34">
        <v>766</v>
      </c>
      <c r="L3374" s="34">
        <v>860</v>
      </c>
      <c r="M3374" s="34">
        <v>706</v>
      </c>
    </row>
    <row r="3375" spans="1:13" x14ac:dyDescent="0.2">
      <c r="A3375" s="34" t="s">
        <v>104269</v>
      </c>
      <c r="B3375" s="34">
        <v>1402</v>
      </c>
      <c r="C3375" s="34">
        <v>1386</v>
      </c>
      <c r="D3375" s="34">
        <v>1424</v>
      </c>
      <c r="E3375" s="34">
        <v>1408</v>
      </c>
      <c r="F3375" s="34">
        <v>1252</v>
      </c>
      <c r="G3375" s="34">
        <v>1236</v>
      </c>
      <c r="H3375" s="34">
        <v>1572</v>
      </c>
      <c r="I3375" s="34">
        <v>1395</v>
      </c>
      <c r="J3375" s="34">
        <v>1377</v>
      </c>
      <c r="K3375" s="34">
        <v>1192</v>
      </c>
      <c r="L3375" s="34">
        <v>1376</v>
      </c>
      <c r="M3375" s="34">
        <v>1143</v>
      </c>
    </row>
    <row r="3376" spans="1:13" x14ac:dyDescent="0.2">
      <c r="A3376" s="34" t="s">
        <v>104270</v>
      </c>
      <c r="B3376" s="34">
        <v>420</v>
      </c>
      <c r="C3376" s="34">
        <v>469</v>
      </c>
      <c r="D3376" s="34">
        <v>450</v>
      </c>
      <c r="E3376" s="34">
        <v>448</v>
      </c>
      <c r="F3376" s="34">
        <v>432</v>
      </c>
      <c r="G3376" s="34">
        <v>441</v>
      </c>
      <c r="H3376" s="34">
        <v>487</v>
      </c>
      <c r="I3376" s="34">
        <v>460</v>
      </c>
      <c r="J3376" s="34">
        <v>489</v>
      </c>
      <c r="K3376" s="34">
        <v>383</v>
      </c>
      <c r="L3376" s="34">
        <v>457</v>
      </c>
      <c r="M3376" s="34">
        <v>363</v>
      </c>
    </row>
    <row r="3377" spans="1:13" x14ac:dyDescent="0.2">
      <c r="A3377" s="34" t="s">
        <v>104271</v>
      </c>
      <c r="B3377" s="34">
        <v>472</v>
      </c>
      <c r="C3377" s="34">
        <v>553</v>
      </c>
      <c r="D3377" s="34">
        <v>533</v>
      </c>
      <c r="E3377" s="34">
        <v>518</v>
      </c>
      <c r="F3377" s="34">
        <v>509</v>
      </c>
      <c r="G3377" s="34">
        <v>538</v>
      </c>
      <c r="H3377" s="34">
        <v>529</v>
      </c>
      <c r="I3377" s="34">
        <v>582</v>
      </c>
      <c r="J3377" s="34">
        <v>540</v>
      </c>
      <c r="K3377" s="34">
        <v>522</v>
      </c>
      <c r="L3377" s="34">
        <v>495</v>
      </c>
      <c r="M3377" s="34">
        <v>422</v>
      </c>
    </row>
    <row r="3378" spans="1:13" x14ac:dyDescent="0.2">
      <c r="A3378" s="34" t="s">
        <v>104272</v>
      </c>
      <c r="B3378" s="34">
        <v>708</v>
      </c>
      <c r="C3378" s="34">
        <v>736</v>
      </c>
      <c r="D3378" s="34">
        <v>690</v>
      </c>
      <c r="E3378" s="34">
        <v>757</v>
      </c>
      <c r="F3378" s="34">
        <v>637</v>
      </c>
      <c r="G3378" s="34">
        <v>632</v>
      </c>
      <c r="H3378" s="34">
        <v>707</v>
      </c>
      <c r="I3378" s="34">
        <v>762</v>
      </c>
      <c r="J3378" s="34">
        <v>797</v>
      </c>
      <c r="K3378" s="34">
        <v>581</v>
      </c>
      <c r="L3378" s="34">
        <v>691</v>
      </c>
      <c r="M3378" s="34">
        <v>529</v>
      </c>
    </row>
    <row r="3379" spans="1:13" x14ac:dyDescent="0.2">
      <c r="A3379" s="34" t="s">
        <v>104273</v>
      </c>
      <c r="B3379" s="34">
        <v>595</v>
      </c>
      <c r="C3379" s="34">
        <v>678</v>
      </c>
      <c r="D3379" s="34">
        <v>607</v>
      </c>
      <c r="E3379" s="34">
        <v>733</v>
      </c>
      <c r="F3379" s="34">
        <v>518</v>
      </c>
      <c r="G3379" s="34">
        <v>709</v>
      </c>
      <c r="H3379" s="34">
        <v>705</v>
      </c>
      <c r="I3379" s="34">
        <v>692</v>
      </c>
      <c r="J3379" s="34">
        <v>641</v>
      </c>
      <c r="K3379" s="34">
        <v>550</v>
      </c>
      <c r="L3379" s="34">
        <v>615</v>
      </c>
      <c r="M3379" s="34">
        <v>540</v>
      </c>
    </row>
    <row r="3380" spans="1:13" x14ac:dyDescent="0.2">
      <c r="A3380" s="34" t="s">
        <v>104274</v>
      </c>
      <c r="B3380" s="34">
        <v>401</v>
      </c>
      <c r="C3380" s="34">
        <v>515</v>
      </c>
      <c r="D3380" s="34">
        <v>434</v>
      </c>
      <c r="E3380" s="34">
        <v>377</v>
      </c>
      <c r="F3380" s="34">
        <v>490</v>
      </c>
      <c r="G3380" s="34">
        <v>427</v>
      </c>
      <c r="H3380" s="34">
        <v>479</v>
      </c>
      <c r="I3380" s="34">
        <v>448</v>
      </c>
      <c r="J3380" s="34">
        <v>495</v>
      </c>
      <c r="K3380" s="34">
        <v>409</v>
      </c>
      <c r="L3380" s="34">
        <v>496</v>
      </c>
      <c r="M3380" s="34">
        <v>360</v>
      </c>
    </row>
    <row r="3381" spans="1:13" x14ac:dyDescent="0.2">
      <c r="A3381" s="34" t="s">
        <v>104275</v>
      </c>
      <c r="B3381" s="34">
        <v>413</v>
      </c>
      <c r="C3381" s="34">
        <v>599</v>
      </c>
      <c r="D3381" s="34">
        <v>439</v>
      </c>
      <c r="E3381" s="34">
        <v>575</v>
      </c>
      <c r="F3381" s="34">
        <v>380</v>
      </c>
      <c r="G3381" s="34">
        <v>583</v>
      </c>
      <c r="H3381" s="34">
        <v>403</v>
      </c>
      <c r="I3381" s="34">
        <v>550</v>
      </c>
      <c r="J3381" s="34">
        <v>406</v>
      </c>
      <c r="K3381" s="34">
        <v>443</v>
      </c>
      <c r="L3381" s="34">
        <v>355</v>
      </c>
      <c r="M3381" s="34">
        <v>386</v>
      </c>
    </row>
    <row r="3382" spans="1:13" x14ac:dyDescent="0.2">
      <c r="A3382" s="34" t="s">
        <v>104276</v>
      </c>
      <c r="B3382" s="34">
        <v>449</v>
      </c>
      <c r="C3382" s="34">
        <v>503</v>
      </c>
      <c r="D3382" s="34">
        <v>454</v>
      </c>
      <c r="E3382" s="34">
        <v>482</v>
      </c>
      <c r="F3382" s="34">
        <v>426</v>
      </c>
      <c r="G3382" s="34">
        <v>492</v>
      </c>
      <c r="H3382" s="34">
        <v>480</v>
      </c>
      <c r="I3382" s="34">
        <v>455</v>
      </c>
      <c r="J3382" s="34">
        <v>405</v>
      </c>
      <c r="K3382" s="34">
        <v>379</v>
      </c>
      <c r="L3382" s="34">
        <v>438</v>
      </c>
      <c r="M3382" s="34">
        <v>402</v>
      </c>
    </row>
    <row r="3383" spans="1:13" x14ac:dyDescent="0.2">
      <c r="A3383" s="34" t="s">
        <v>104277</v>
      </c>
      <c r="B3383" s="34">
        <v>587</v>
      </c>
      <c r="C3383" s="34">
        <v>514</v>
      </c>
      <c r="D3383" s="34">
        <v>556</v>
      </c>
      <c r="E3383" s="34">
        <v>649</v>
      </c>
      <c r="F3383" s="34">
        <v>537</v>
      </c>
      <c r="G3383" s="34">
        <v>555</v>
      </c>
      <c r="H3383" s="34">
        <v>651</v>
      </c>
      <c r="I3383" s="34">
        <v>525</v>
      </c>
      <c r="J3383" s="34">
        <v>630</v>
      </c>
      <c r="K3383" s="34">
        <v>399</v>
      </c>
      <c r="L3383" s="34">
        <v>534</v>
      </c>
      <c r="M3383" s="34">
        <v>391</v>
      </c>
    </row>
    <row r="3384" spans="1:13" x14ac:dyDescent="0.2">
      <c r="A3384" s="34" t="s">
        <v>104278</v>
      </c>
      <c r="B3384" s="34">
        <v>779</v>
      </c>
      <c r="C3384" s="34">
        <v>691</v>
      </c>
      <c r="D3384" s="34">
        <v>836</v>
      </c>
      <c r="E3384" s="34">
        <v>816</v>
      </c>
      <c r="F3384" s="34">
        <v>791</v>
      </c>
      <c r="G3384" s="34">
        <v>693</v>
      </c>
      <c r="H3384" s="34">
        <v>882</v>
      </c>
      <c r="I3384" s="34">
        <v>781</v>
      </c>
      <c r="J3384" s="34">
        <v>933</v>
      </c>
      <c r="K3384" s="34">
        <v>662</v>
      </c>
      <c r="L3384" s="34">
        <v>834</v>
      </c>
      <c r="M3384" s="34">
        <v>567</v>
      </c>
    </row>
    <row r="3385" spans="1:13" x14ac:dyDescent="0.2">
      <c r="A3385" s="34" t="s">
        <v>104279</v>
      </c>
      <c r="B3385" s="34">
        <v>798</v>
      </c>
      <c r="C3385" s="34">
        <v>872</v>
      </c>
      <c r="D3385" s="34">
        <v>814</v>
      </c>
      <c r="E3385" s="34">
        <v>931</v>
      </c>
      <c r="F3385" s="34">
        <v>786</v>
      </c>
      <c r="G3385" s="34">
        <v>863</v>
      </c>
      <c r="H3385" s="34">
        <v>941</v>
      </c>
      <c r="I3385" s="34">
        <v>923</v>
      </c>
      <c r="J3385" s="34">
        <v>946</v>
      </c>
      <c r="K3385" s="34">
        <v>751</v>
      </c>
      <c r="L3385" s="34">
        <v>743</v>
      </c>
      <c r="M3385" s="34">
        <v>719</v>
      </c>
    </row>
    <row r="3386" spans="1:13" x14ac:dyDescent="0.2">
      <c r="A3386" s="34" t="s">
        <v>104280</v>
      </c>
      <c r="B3386" s="34">
        <v>462</v>
      </c>
      <c r="C3386" s="34">
        <v>489</v>
      </c>
      <c r="D3386" s="34">
        <v>473</v>
      </c>
      <c r="E3386" s="34">
        <v>477</v>
      </c>
      <c r="F3386" s="34">
        <v>426</v>
      </c>
      <c r="G3386" s="34">
        <v>440</v>
      </c>
      <c r="H3386" s="34">
        <v>446</v>
      </c>
      <c r="I3386" s="34">
        <v>474</v>
      </c>
      <c r="J3386" s="34">
        <v>444</v>
      </c>
      <c r="K3386" s="34">
        <v>397</v>
      </c>
      <c r="L3386" s="34">
        <v>481</v>
      </c>
      <c r="M3386" s="34">
        <v>378</v>
      </c>
    </row>
    <row r="3387" spans="1:13" x14ac:dyDescent="0.2">
      <c r="A3387" s="34" t="s">
        <v>104281</v>
      </c>
      <c r="B3387" s="34">
        <v>656</v>
      </c>
      <c r="C3387" s="34">
        <v>604</v>
      </c>
      <c r="D3387" s="34">
        <v>589</v>
      </c>
      <c r="E3387" s="34">
        <v>555</v>
      </c>
      <c r="F3387" s="34">
        <v>511</v>
      </c>
      <c r="G3387" s="34">
        <v>575</v>
      </c>
      <c r="H3387" s="34">
        <v>681</v>
      </c>
      <c r="I3387" s="34">
        <v>528</v>
      </c>
      <c r="J3387" s="34">
        <v>554</v>
      </c>
      <c r="K3387" s="34">
        <v>483</v>
      </c>
      <c r="L3387" s="34">
        <v>542</v>
      </c>
      <c r="M3387" s="34">
        <v>480</v>
      </c>
    </row>
    <row r="3388" spans="1:13" x14ac:dyDescent="0.2">
      <c r="A3388" s="34" t="s">
        <v>104282</v>
      </c>
      <c r="B3388" s="34">
        <v>511</v>
      </c>
      <c r="C3388" s="34">
        <v>696</v>
      </c>
      <c r="D3388" s="34">
        <v>659</v>
      </c>
      <c r="E3388" s="34">
        <v>667</v>
      </c>
      <c r="F3388" s="34">
        <v>453</v>
      </c>
      <c r="G3388" s="34">
        <v>591</v>
      </c>
      <c r="H3388" s="34">
        <v>675</v>
      </c>
      <c r="I3388" s="34">
        <v>661</v>
      </c>
      <c r="J3388" s="34">
        <v>481</v>
      </c>
      <c r="K3388" s="34">
        <v>509</v>
      </c>
      <c r="L3388" s="34">
        <v>539</v>
      </c>
      <c r="M3388" s="34">
        <v>462</v>
      </c>
    </row>
    <row r="3389" spans="1:13" x14ac:dyDescent="0.2">
      <c r="A3389" s="34" t="s">
        <v>104283</v>
      </c>
      <c r="B3389" s="34">
        <v>890</v>
      </c>
      <c r="C3389" s="34">
        <v>887</v>
      </c>
      <c r="D3389" s="34">
        <v>1049</v>
      </c>
      <c r="E3389" s="34">
        <v>1009</v>
      </c>
      <c r="F3389" s="34">
        <v>865</v>
      </c>
      <c r="G3389" s="34">
        <v>800</v>
      </c>
      <c r="H3389" s="34">
        <v>949</v>
      </c>
      <c r="I3389" s="34">
        <v>937</v>
      </c>
      <c r="J3389" s="34">
        <v>1012</v>
      </c>
      <c r="K3389" s="34">
        <v>681</v>
      </c>
      <c r="L3389" s="34">
        <v>948</v>
      </c>
      <c r="M3389" s="34">
        <v>713</v>
      </c>
    </row>
    <row r="3390" spans="1:13" x14ac:dyDescent="0.2">
      <c r="A3390" s="34" t="s">
        <v>104284</v>
      </c>
      <c r="B3390" s="34">
        <v>723</v>
      </c>
      <c r="C3390" s="34">
        <v>761</v>
      </c>
      <c r="D3390" s="34">
        <v>889</v>
      </c>
      <c r="E3390" s="34">
        <v>856</v>
      </c>
      <c r="F3390" s="34">
        <v>734</v>
      </c>
      <c r="G3390" s="34">
        <v>716</v>
      </c>
      <c r="H3390" s="34">
        <v>946</v>
      </c>
      <c r="I3390" s="34">
        <v>791</v>
      </c>
      <c r="J3390" s="34">
        <v>860</v>
      </c>
      <c r="K3390" s="34">
        <v>659</v>
      </c>
      <c r="L3390" s="34">
        <v>730</v>
      </c>
      <c r="M3390" s="34">
        <v>586</v>
      </c>
    </row>
    <row r="3391" spans="1:13" x14ac:dyDescent="0.2">
      <c r="A3391" s="34" t="s">
        <v>104285</v>
      </c>
      <c r="B3391" s="34">
        <v>482</v>
      </c>
      <c r="C3391" s="34">
        <v>530</v>
      </c>
      <c r="D3391" s="34">
        <v>473</v>
      </c>
      <c r="E3391" s="34">
        <v>518</v>
      </c>
      <c r="F3391" s="34">
        <v>457</v>
      </c>
      <c r="G3391" s="34">
        <v>501</v>
      </c>
      <c r="H3391" s="34">
        <v>486</v>
      </c>
      <c r="I3391" s="34">
        <v>532</v>
      </c>
      <c r="J3391" s="34">
        <v>453</v>
      </c>
      <c r="K3391" s="34">
        <v>412</v>
      </c>
      <c r="L3391" s="34">
        <v>406</v>
      </c>
      <c r="M3391" s="34">
        <v>390</v>
      </c>
    </row>
    <row r="3392" spans="1:13" x14ac:dyDescent="0.2">
      <c r="A3392" s="34" t="s">
        <v>104286</v>
      </c>
      <c r="B3392" s="34">
        <v>908</v>
      </c>
      <c r="C3392" s="34">
        <v>1015</v>
      </c>
      <c r="D3392" s="34">
        <v>1065</v>
      </c>
      <c r="E3392" s="34">
        <v>1090</v>
      </c>
      <c r="F3392" s="34">
        <v>935</v>
      </c>
      <c r="G3392" s="34">
        <v>934</v>
      </c>
      <c r="H3392" s="34">
        <v>1115</v>
      </c>
      <c r="I3392" s="34">
        <v>953</v>
      </c>
      <c r="J3392" s="34">
        <v>950</v>
      </c>
      <c r="K3392" s="34">
        <v>816</v>
      </c>
      <c r="L3392" s="34">
        <v>888</v>
      </c>
      <c r="M3392" s="34">
        <v>751</v>
      </c>
    </row>
    <row r="3393" spans="1:13" x14ac:dyDescent="0.2">
      <c r="A3393" s="34" t="s">
        <v>104287</v>
      </c>
      <c r="B3393" s="34">
        <v>582</v>
      </c>
      <c r="C3393" s="34">
        <v>656</v>
      </c>
      <c r="D3393" s="34">
        <v>613</v>
      </c>
      <c r="E3393" s="34">
        <v>644</v>
      </c>
      <c r="F3393" s="34">
        <v>410</v>
      </c>
      <c r="G3393" s="34">
        <v>629</v>
      </c>
      <c r="H3393" s="34">
        <v>658</v>
      </c>
      <c r="I3393" s="34">
        <v>612</v>
      </c>
      <c r="J3393" s="34">
        <v>644</v>
      </c>
      <c r="K3393" s="34">
        <v>479</v>
      </c>
      <c r="L3393" s="34">
        <v>466</v>
      </c>
      <c r="M3393" s="34">
        <v>520</v>
      </c>
    </row>
    <row r="3394" spans="1:13" x14ac:dyDescent="0.2">
      <c r="A3394" s="34" t="s">
        <v>104288</v>
      </c>
      <c r="B3394" s="34">
        <v>357</v>
      </c>
      <c r="C3394" s="34">
        <v>475</v>
      </c>
      <c r="D3394" s="34">
        <v>409</v>
      </c>
      <c r="E3394" s="34">
        <v>502</v>
      </c>
      <c r="F3394" s="34">
        <v>259</v>
      </c>
      <c r="G3394" s="34">
        <v>477</v>
      </c>
      <c r="H3394" s="34">
        <v>423</v>
      </c>
      <c r="I3394" s="34">
        <v>425</v>
      </c>
      <c r="J3394" s="34">
        <v>343</v>
      </c>
      <c r="K3394" s="34">
        <v>406</v>
      </c>
      <c r="L3394" s="34">
        <v>396</v>
      </c>
      <c r="M3394" s="34">
        <v>425</v>
      </c>
    </row>
    <row r="3395" spans="1:13" x14ac:dyDescent="0.2">
      <c r="A3395" s="34" t="s">
        <v>104289</v>
      </c>
      <c r="B3395" s="34">
        <v>410</v>
      </c>
      <c r="C3395" s="34">
        <v>490</v>
      </c>
      <c r="D3395" s="34">
        <v>489</v>
      </c>
      <c r="E3395" s="34">
        <v>565</v>
      </c>
      <c r="F3395" s="34">
        <v>334</v>
      </c>
      <c r="G3395" s="34">
        <v>567</v>
      </c>
      <c r="H3395" s="34">
        <v>419</v>
      </c>
      <c r="I3395" s="34">
        <v>478</v>
      </c>
      <c r="J3395" s="34">
        <v>495</v>
      </c>
      <c r="K3395" s="34">
        <v>407</v>
      </c>
      <c r="L3395" s="34">
        <v>388</v>
      </c>
      <c r="M3395" s="34">
        <v>437</v>
      </c>
    </row>
    <row r="3396" spans="1:13" x14ac:dyDescent="0.2">
      <c r="A3396" s="34" t="s">
        <v>104290</v>
      </c>
      <c r="B3396" s="34">
        <v>406</v>
      </c>
      <c r="C3396" s="34">
        <v>566</v>
      </c>
      <c r="D3396" s="34">
        <v>504</v>
      </c>
      <c r="E3396" s="34">
        <v>690</v>
      </c>
      <c r="F3396" s="34">
        <v>382</v>
      </c>
      <c r="G3396" s="34">
        <v>556</v>
      </c>
      <c r="H3396" s="34">
        <v>398</v>
      </c>
      <c r="I3396" s="34">
        <v>507</v>
      </c>
      <c r="J3396" s="34">
        <v>427</v>
      </c>
      <c r="K3396" s="34">
        <v>411</v>
      </c>
      <c r="L3396" s="34">
        <v>395</v>
      </c>
      <c r="M3396" s="34">
        <v>417</v>
      </c>
    </row>
    <row r="3397" spans="1:13" x14ac:dyDescent="0.2">
      <c r="A3397" s="34" t="s">
        <v>104291</v>
      </c>
      <c r="B3397" s="34">
        <v>672</v>
      </c>
      <c r="C3397" s="34">
        <v>918</v>
      </c>
      <c r="D3397" s="34">
        <v>684</v>
      </c>
      <c r="E3397" s="34">
        <v>986</v>
      </c>
      <c r="F3397" s="34">
        <v>721</v>
      </c>
      <c r="G3397" s="34">
        <v>858</v>
      </c>
      <c r="H3397" s="34">
        <v>760</v>
      </c>
      <c r="I3397" s="34">
        <v>913</v>
      </c>
      <c r="J3397" s="34">
        <v>793</v>
      </c>
      <c r="K3397" s="34">
        <v>708</v>
      </c>
      <c r="L3397" s="34">
        <v>688</v>
      </c>
      <c r="M3397" s="34">
        <v>672</v>
      </c>
    </row>
    <row r="3398" spans="1:13" x14ac:dyDescent="0.2">
      <c r="A3398" s="34" t="s">
        <v>104292</v>
      </c>
      <c r="B3398" s="34">
        <v>418</v>
      </c>
      <c r="C3398" s="34">
        <v>559</v>
      </c>
      <c r="D3398" s="34">
        <v>406</v>
      </c>
      <c r="E3398" s="34">
        <v>568</v>
      </c>
      <c r="F3398" s="34">
        <v>362</v>
      </c>
      <c r="G3398" s="34">
        <v>516</v>
      </c>
      <c r="H3398" s="34">
        <v>433</v>
      </c>
      <c r="I3398" s="34">
        <v>611</v>
      </c>
      <c r="J3398" s="34">
        <v>447</v>
      </c>
      <c r="K3398" s="34">
        <v>465</v>
      </c>
      <c r="L3398" s="34">
        <v>394</v>
      </c>
      <c r="M3398" s="34">
        <v>449</v>
      </c>
    </row>
    <row r="3399" spans="1:13" x14ac:dyDescent="0.2">
      <c r="A3399" s="34" t="s">
        <v>104293</v>
      </c>
      <c r="B3399" s="34">
        <v>772</v>
      </c>
      <c r="C3399" s="34">
        <v>681</v>
      </c>
      <c r="D3399" s="34">
        <v>888</v>
      </c>
      <c r="E3399" s="34">
        <v>882</v>
      </c>
      <c r="F3399" s="34">
        <v>687</v>
      </c>
      <c r="G3399" s="34">
        <v>757</v>
      </c>
      <c r="H3399" s="34">
        <v>809</v>
      </c>
      <c r="I3399" s="34">
        <v>809</v>
      </c>
      <c r="J3399" s="34">
        <v>790</v>
      </c>
      <c r="K3399" s="34">
        <v>711</v>
      </c>
      <c r="L3399" s="34">
        <v>634</v>
      </c>
      <c r="M3399" s="34">
        <v>621</v>
      </c>
    </row>
    <row r="3400" spans="1:13" x14ac:dyDescent="0.2">
      <c r="A3400" s="34" t="s">
        <v>104294</v>
      </c>
      <c r="B3400" s="34">
        <v>633</v>
      </c>
      <c r="C3400" s="34">
        <v>691</v>
      </c>
      <c r="D3400" s="34">
        <v>549</v>
      </c>
      <c r="E3400" s="34">
        <v>716</v>
      </c>
      <c r="F3400" s="34">
        <v>577</v>
      </c>
      <c r="G3400" s="34">
        <v>646</v>
      </c>
      <c r="H3400" s="34">
        <v>645</v>
      </c>
      <c r="I3400" s="34">
        <v>717</v>
      </c>
      <c r="J3400" s="34">
        <v>671</v>
      </c>
      <c r="K3400" s="34">
        <v>571</v>
      </c>
      <c r="L3400" s="34">
        <v>587</v>
      </c>
      <c r="M3400" s="34">
        <v>610</v>
      </c>
    </row>
    <row r="3401" spans="1:13" x14ac:dyDescent="0.2">
      <c r="A3401" s="34" t="s">
        <v>104295</v>
      </c>
      <c r="B3401" s="34">
        <v>429</v>
      </c>
      <c r="C3401" s="34">
        <v>483</v>
      </c>
      <c r="D3401" s="34">
        <v>527</v>
      </c>
      <c r="E3401" s="34">
        <v>478</v>
      </c>
      <c r="F3401" s="34">
        <v>380</v>
      </c>
      <c r="G3401" s="34">
        <v>466</v>
      </c>
      <c r="H3401" s="34">
        <v>504</v>
      </c>
      <c r="I3401" s="34">
        <v>458</v>
      </c>
      <c r="J3401" s="34">
        <v>498</v>
      </c>
      <c r="K3401" s="34">
        <v>383</v>
      </c>
      <c r="L3401" s="34">
        <v>469</v>
      </c>
      <c r="M3401" s="34">
        <v>341</v>
      </c>
    </row>
    <row r="3402" spans="1:13" x14ac:dyDescent="0.2">
      <c r="A3402" s="34" t="s">
        <v>104296</v>
      </c>
      <c r="B3402" s="34">
        <v>840</v>
      </c>
      <c r="C3402" s="34">
        <v>780</v>
      </c>
      <c r="D3402" s="34">
        <v>859</v>
      </c>
      <c r="E3402" s="34">
        <v>854</v>
      </c>
      <c r="F3402" s="34">
        <v>740</v>
      </c>
      <c r="G3402" s="34">
        <v>717</v>
      </c>
      <c r="H3402" s="34">
        <v>958</v>
      </c>
      <c r="I3402" s="34">
        <v>778</v>
      </c>
      <c r="J3402" s="34">
        <v>897</v>
      </c>
      <c r="K3402" s="34">
        <v>628</v>
      </c>
      <c r="L3402" s="34">
        <v>840</v>
      </c>
      <c r="M3402" s="34">
        <v>597</v>
      </c>
    </row>
    <row r="3403" spans="1:13" x14ac:dyDescent="0.2">
      <c r="A3403" s="34" t="s">
        <v>104297</v>
      </c>
      <c r="B3403" s="34">
        <v>435</v>
      </c>
      <c r="C3403" s="34">
        <v>530</v>
      </c>
      <c r="D3403" s="34">
        <v>590</v>
      </c>
      <c r="E3403" s="34">
        <v>527</v>
      </c>
      <c r="F3403" s="34">
        <v>488</v>
      </c>
      <c r="G3403" s="34">
        <v>483</v>
      </c>
      <c r="H3403" s="34">
        <v>494</v>
      </c>
      <c r="I3403" s="34">
        <v>534</v>
      </c>
      <c r="J3403" s="34">
        <v>589</v>
      </c>
      <c r="K3403" s="34">
        <v>408</v>
      </c>
      <c r="L3403" s="34">
        <v>522</v>
      </c>
      <c r="M3403" s="34">
        <v>400</v>
      </c>
    </row>
    <row r="3404" spans="1:13" x14ac:dyDescent="0.2">
      <c r="A3404" s="34" t="s">
        <v>104298</v>
      </c>
      <c r="B3404" s="34">
        <v>342</v>
      </c>
      <c r="C3404" s="34">
        <v>394</v>
      </c>
      <c r="D3404" s="34">
        <v>351</v>
      </c>
      <c r="E3404" s="34">
        <v>377</v>
      </c>
      <c r="F3404" s="34">
        <v>317</v>
      </c>
      <c r="G3404" s="34">
        <v>396</v>
      </c>
      <c r="H3404" s="34">
        <v>376</v>
      </c>
      <c r="I3404" s="34">
        <v>382</v>
      </c>
      <c r="J3404" s="34">
        <v>353</v>
      </c>
      <c r="K3404" s="34">
        <v>315</v>
      </c>
      <c r="L3404" s="34">
        <v>342</v>
      </c>
      <c r="M3404" s="34">
        <v>289</v>
      </c>
    </row>
    <row r="3405" spans="1:13" x14ac:dyDescent="0.2">
      <c r="A3405" s="34" t="s">
        <v>104299</v>
      </c>
      <c r="B3405" s="34">
        <v>511</v>
      </c>
      <c r="C3405" s="34">
        <v>494</v>
      </c>
      <c r="D3405" s="34">
        <v>467</v>
      </c>
      <c r="E3405" s="34">
        <v>541</v>
      </c>
      <c r="F3405" s="34">
        <v>418</v>
      </c>
      <c r="G3405" s="34">
        <v>467</v>
      </c>
      <c r="H3405" s="34">
        <v>520</v>
      </c>
      <c r="I3405" s="34">
        <v>450</v>
      </c>
      <c r="J3405" s="34">
        <v>516</v>
      </c>
      <c r="K3405" s="34">
        <v>365</v>
      </c>
      <c r="L3405" s="34">
        <v>451</v>
      </c>
      <c r="M3405" s="34">
        <v>366</v>
      </c>
    </row>
    <row r="3406" spans="1:13" x14ac:dyDescent="0.2">
      <c r="A3406" s="34" t="s">
        <v>104300</v>
      </c>
      <c r="B3406" s="34">
        <v>667</v>
      </c>
      <c r="C3406" s="34">
        <v>740</v>
      </c>
      <c r="D3406" s="34">
        <v>820</v>
      </c>
      <c r="E3406" s="34">
        <v>857</v>
      </c>
      <c r="F3406" s="34">
        <v>721</v>
      </c>
      <c r="G3406" s="34">
        <v>762</v>
      </c>
      <c r="H3406" s="34">
        <v>830</v>
      </c>
      <c r="I3406" s="34">
        <v>704</v>
      </c>
      <c r="J3406" s="34">
        <v>721</v>
      </c>
      <c r="K3406" s="34">
        <v>754</v>
      </c>
      <c r="L3406" s="34">
        <v>727</v>
      </c>
      <c r="M3406" s="34">
        <v>592</v>
      </c>
    </row>
    <row r="3407" spans="1:13" x14ac:dyDescent="0.2">
      <c r="A3407" s="34" t="s">
        <v>104301</v>
      </c>
      <c r="B3407" s="34">
        <v>765</v>
      </c>
      <c r="C3407" s="34">
        <v>1025</v>
      </c>
      <c r="D3407" s="34">
        <v>950</v>
      </c>
      <c r="E3407" s="34">
        <v>952</v>
      </c>
      <c r="F3407" s="34">
        <v>863</v>
      </c>
      <c r="G3407" s="34">
        <v>864</v>
      </c>
      <c r="H3407" s="34">
        <v>982</v>
      </c>
      <c r="I3407" s="34">
        <v>923</v>
      </c>
      <c r="J3407" s="34">
        <v>950</v>
      </c>
      <c r="K3407" s="34">
        <v>829</v>
      </c>
      <c r="L3407" s="34">
        <v>865</v>
      </c>
      <c r="M3407" s="34">
        <v>706</v>
      </c>
    </row>
    <row r="3408" spans="1:13" x14ac:dyDescent="0.2">
      <c r="A3408" s="34" t="s">
        <v>104302</v>
      </c>
      <c r="B3408" s="34">
        <v>519</v>
      </c>
      <c r="C3408" s="34">
        <v>626</v>
      </c>
      <c r="D3408" s="34">
        <v>643</v>
      </c>
      <c r="E3408" s="34">
        <v>690</v>
      </c>
      <c r="F3408" s="34">
        <v>503</v>
      </c>
      <c r="G3408" s="34">
        <v>602</v>
      </c>
      <c r="H3408" s="34">
        <v>589</v>
      </c>
      <c r="I3408" s="34">
        <v>651</v>
      </c>
      <c r="J3408" s="34">
        <v>636</v>
      </c>
      <c r="K3408" s="34">
        <v>571</v>
      </c>
      <c r="L3408" s="34">
        <v>568</v>
      </c>
      <c r="M3408" s="34">
        <v>476</v>
      </c>
    </row>
    <row r="3409" spans="1:13" x14ac:dyDescent="0.2">
      <c r="A3409" s="34" t="s">
        <v>104303</v>
      </c>
      <c r="B3409" s="34">
        <v>389</v>
      </c>
      <c r="C3409" s="34">
        <v>379</v>
      </c>
      <c r="D3409" s="34">
        <v>392</v>
      </c>
      <c r="E3409" s="34">
        <v>418</v>
      </c>
      <c r="F3409" s="34">
        <v>311</v>
      </c>
      <c r="G3409" s="34">
        <v>307</v>
      </c>
      <c r="H3409" s="34">
        <v>390</v>
      </c>
      <c r="I3409" s="34">
        <v>365</v>
      </c>
      <c r="J3409" s="34">
        <v>451</v>
      </c>
      <c r="K3409" s="34">
        <v>292</v>
      </c>
      <c r="L3409" s="34">
        <v>321</v>
      </c>
      <c r="M3409" s="34">
        <v>277</v>
      </c>
    </row>
    <row r="3410" spans="1:13" x14ac:dyDescent="0.2">
      <c r="A3410" s="34" t="s">
        <v>104304</v>
      </c>
      <c r="B3410" s="34">
        <v>499</v>
      </c>
      <c r="C3410" s="34">
        <v>453</v>
      </c>
      <c r="D3410" s="34">
        <v>458</v>
      </c>
      <c r="E3410" s="34">
        <v>497</v>
      </c>
      <c r="F3410" s="34">
        <v>358</v>
      </c>
      <c r="G3410" s="34">
        <v>469</v>
      </c>
      <c r="H3410" s="34">
        <v>504</v>
      </c>
      <c r="I3410" s="34">
        <v>455</v>
      </c>
      <c r="J3410" s="34">
        <v>472</v>
      </c>
      <c r="K3410" s="34">
        <v>398</v>
      </c>
      <c r="L3410" s="34">
        <v>427</v>
      </c>
      <c r="M3410" s="34">
        <v>376</v>
      </c>
    </row>
    <row r="3411" spans="1:13" x14ac:dyDescent="0.2">
      <c r="A3411" s="34" t="s">
        <v>104305</v>
      </c>
      <c r="B3411" s="34">
        <v>592</v>
      </c>
      <c r="C3411" s="34">
        <v>589</v>
      </c>
      <c r="D3411" s="34">
        <v>588</v>
      </c>
      <c r="E3411" s="34">
        <v>542</v>
      </c>
      <c r="F3411" s="34">
        <v>594</v>
      </c>
      <c r="G3411" s="34">
        <v>481</v>
      </c>
      <c r="H3411" s="34">
        <v>593</v>
      </c>
      <c r="I3411" s="34">
        <v>543</v>
      </c>
      <c r="J3411" s="34">
        <v>594</v>
      </c>
      <c r="K3411" s="34">
        <v>383</v>
      </c>
      <c r="L3411" s="34">
        <v>562</v>
      </c>
      <c r="M3411" s="34">
        <v>434</v>
      </c>
    </row>
    <row r="3412" spans="1:13" x14ac:dyDescent="0.2">
      <c r="A3412" s="34" t="s">
        <v>104306</v>
      </c>
      <c r="B3412" s="34">
        <v>447</v>
      </c>
      <c r="C3412" s="34">
        <v>463</v>
      </c>
      <c r="D3412" s="34">
        <v>500</v>
      </c>
      <c r="E3412" s="34">
        <v>457</v>
      </c>
      <c r="F3412" s="34">
        <v>394</v>
      </c>
      <c r="G3412" s="34">
        <v>478</v>
      </c>
      <c r="H3412" s="34">
        <v>456</v>
      </c>
      <c r="I3412" s="34">
        <v>449</v>
      </c>
      <c r="J3412" s="34">
        <v>502</v>
      </c>
      <c r="K3412" s="34">
        <v>348</v>
      </c>
      <c r="L3412" s="34">
        <v>430</v>
      </c>
      <c r="M3412" s="34">
        <v>365</v>
      </c>
    </row>
    <row r="3413" spans="1:13" x14ac:dyDescent="0.2">
      <c r="A3413" s="34" t="s">
        <v>104307</v>
      </c>
      <c r="B3413" s="34">
        <v>766</v>
      </c>
      <c r="C3413" s="34">
        <v>851</v>
      </c>
      <c r="D3413" s="34">
        <v>956</v>
      </c>
      <c r="E3413" s="34">
        <v>928</v>
      </c>
      <c r="F3413" s="34">
        <v>792</v>
      </c>
      <c r="G3413" s="34">
        <v>820</v>
      </c>
      <c r="H3413" s="34">
        <v>839</v>
      </c>
      <c r="I3413" s="34">
        <v>835</v>
      </c>
      <c r="J3413" s="34">
        <v>927</v>
      </c>
      <c r="K3413" s="34">
        <v>687</v>
      </c>
      <c r="L3413" s="34">
        <v>865</v>
      </c>
      <c r="M3413" s="34">
        <v>701</v>
      </c>
    </row>
    <row r="3414" spans="1:13" x14ac:dyDescent="0.2">
      <c r="A3414" s="34" t="s">
        <v>104308</v>
      </c>
      <c r="B3414" s="34">
        <v>433</v>
      </c>
      <c r="C3414" s="34">
        <v>724</v>
      </c>
      <c r="D3414" s="34">
        <v>696</v>
      </c>
      <c r="E3414" s="34">
        <v>928</v>
      </c>
      <c r="F3414" s="34">
        <v>585</v>
      </c>
      <c r="G3414" s="34">
        <v>740</v>
      </c>
      <c r="H3414" s="34">
        <v>650</v>
      </c>
      <c r="I3414" s="34">
        <v>837</v>
      </c>
      <c r="J3414" s="34">
        <v>675</v>
      </c>
      <c r="K3414" s="34">
        <v>644</v>
      </c>
      <c r="L3414" s="34">
        <v>602</v>
      </c>
      <c r="M3414" s="34">
        <v>594</v>
      </c>
    </row>
    <row r="3415" spans="1:13" x14ac:dyDescent="0.2">
      <c r="A3415" s="34" t="s">
        <v>104309</v>
      </c>
      <c r="B3415" s="34">
        <v>328</v>
      </c>
      <c r="C3415" s="34">
        <v>318</v>
      </c>
      <c r="D3415" s="34">
        <v>306</v>
      </c>
      <c r="E3415" s="34">
        <v>406</v>
      </c>
      <c r="F3415" s="34">
        <v>343</v>
      </c>
      <c r="G3415" s="34">
        <v>394</v>
      </c>
      <c r="H3415" s="34">
        <v>384</v>
      </c>
      <c r="I3415" s="34">
        <v>367</v>
      </c>
      <c r="J3415" s="34">
        <v>393</v>
      </c>
      <c r="K3415" s="34">
        <v>292</v>
      </c>
      <c r="L3415" s="34">
        <v>275</v>
      </c>
      <c r="M3415" s="34">
        <v>292</v>
      </c>
    </row>
    <row r="3416" spans="1:13" x14ac:dyDescent="0.2">
      <c r="A3416" s="34" t="s">
        <v>104310</v>
      </c>
      <c r="B3416" s="34">
        <v>458</v>
      </c>
      <c r="C3416" s="34">
        <v>613</v>
      </c>
      <c r="D3416" s="34">
        <v>553</v>
      </c>
      <c r="E3416" s="34">
        <v>717</v>
      </c>
      <c r="F3416" s="34">
        <v>541</v>
      </c>
      <c r="G3416" s="34">
        <v>578</v>
      </c>
      <c r="H3416" s="34">
        <v>573</v>
      </c>
      <c r="I3416" s="34">
        <v>615</v>
      </c>
      <c r="J3416" s="34">
        <v>526</v>
      </c>
      <c r="K3416" s="34">
        <v>478</v>
      </c>
      <c r="L3416" s="34">
        <v>479</v>
      </c>
      <c r="M3416" s="34">
        <v>496</v>
      </c>
    </row>
    <row r="3417" spans="1:13" x14ac:dyDescent="0.2">
      <c r="A3417" s="34" t="s">
        <v>104311</v>
      </c>
      <c r="B3417" s="34">
        <v>1168</v>
      </c>
      <c r="C3417" s="34">
        <v>1178</v>
      </c>
      <c r="D3417" s="34">
        <v>1342</v>
      </c>
      <c r="E3417" s="34">
        <v>1382</v>
      </c>
      <c r="F3417" s="34">
        <v>1212</v>
      </c>
      <c r="G3417" s="34">
        <v>1148</v>
      </c>
      <c r="H3417" s="34">
        <v>1379</v>
      </c>
      <c r="I3417" s="34">
        <v>1361</v>
      </c>
      <c r="J3417" s="34">
        <v>1415</v>
      </c>
      <c r="K3417" s="34">
        <v>1019</v>
      </c>
      <c r="L3417" s="34">
        <v>1240</v>
      </c>
      <c r="M3417" s="34">
        <v>1020</v>
      </c>
    </row>
    <row r="3418" spans="1:13" x14ac:dyDescent="0.2">
      <c r="A3418" s="34" t="s">
        <v>104312</v>
      </c>
      <c r="B3418" s="34">
        <v>808</v>
      </c>
      <c r="C3418" s="34">
        <v>854</v>
      </c>
      <c r="D3418" s="34">
        <v>758</v>
      </c>
      <c r="E3418" s="34">
        <v>866</v>
      </c>
      <c r="F3418" s="34">
        <v>680</v>
      </c>
      <c r="G3418" s="34">
        <v>777</v>
      </c>
      <c r="H3418" s="34">
        <v>819</v>
      </c>
      <c r="I3418" s="34">
        <v>846</v>
      </c>
      <c r="J3418" s="34">
        <v>810</v>
      </c>
      <c r="K3418" s="34">
        <v>688</v>
      </c>
      <c r="L3418" s="34">
        <v>759</v>
      </c>
      <c r="M3418" s="34">
        <v>684</v>
      </c>
    </row>
    <row r="3419" spans="1:13" x14ac:dyDescent="0.2">
      <c r="A3419" s="34" t="s">
        <v>104313</v>
      </c>
      <c r="B3419" s="34">
        <v>310</v>
      </c>
      <c r="C3419" s="34">
        <v>1157</v>
      </c>
      <c r="D3419" s="34">
        <v>415</v>
      </c>
      <c r="E3419" s="34">
        <v>1411</v>
      </c>
      <c r="F3419" s="34">
        <v>393</v>
      </c>
      <c r="G3419" s="34">
        <v>1273</v>
      </c>
      <c r="H3419" s="34">
        <v>455</v>
      </c>
      <c r="I3419" s="34">
        <v>1295</v>
      </c>
      <c r="J3419" s="34">
        <v>434</v>
      </c>
      <c r="K3419" s="34">
        <v>1157</v>
      </c>
      <c r="L3419" s="34">
        <v>363</v>
      </c>
      <c r="M3419" s="34">
        <v>993</v>
      </c>
    </row>
    <row r="3420" spans="1:13" x14ac:dyDescent="0.2">
      <c r="A3420" s="34" t="s">
        <v>104314</v>
      </c>
      <c r="B3420" s="34">
        <v>661</v>
      </c>
      <c r="C3420" s="34">
        <v>693</v>
      </c>
      <c r="D3420" s="34">
        <v>806</v>
      </c>
      <c r="E3420" s="34">
        <v>686</v>
      </c>
      <c r="F3420" s="34">
        <v>611</v>
      </c>
      <c r="G3420" s="34">
        <v>599</v>
      </c>
      <c r="H3420" s="34">
        <v>824</v>
      </c>
      <c r="I3420" s="34">
        <v>697</v>
      </c>
      <c r="J3420" s="34">
        <v>630</v>
      </c>
      <c r="K3420" s="34">
        <v>554</v>
      </c>
      <c r="L3420" s="34">
        <v>656</v>
      </c>
      <c r="M3420" s="34">
        <v>571</v>
      </c>
    </row>
    <row r="3421" spans="1:13" x14ac:dyDescent="0.2">
      <c r="A3421" s="34" t="s">
        <v>104315</v>
      </c>
      <c r="B3421" s="34">
        <v>857</v>
      </c>
      <c r="C3421" s="34">
        <v>825</v>
      </c>
      <c r="D3421" s="34">
        <v>869</v>
      </c>
      <c r="E3421" s="34">
        <v>918</v>
      </c>
      <c r="F3421" s="34">
        <v>768</v>
      </c>
      <c r="G3421" s="34">
        <v>728</v>
      </c>
      <c r="H3421" s="34">
        <v>910</v>
      </c>
      <c r="I3421" s="34">
        <v>754</v>
      </c>
      <c r="J3421" s="34">
        <v>822</v>
      </c>
      <c r="K3421" s="34">
        <v>632</v>
      </c>
      <c r="L3421" s="34">
        <v>822</v>
      </c>
      <c r="M3421" s="34">
        <v>638</v>
      </c>
    </row>
    <row r="3422" spans="1:13" x14ac:dyDescent="0.2">
      <c r="A3422" s="34" t="s">
        <v>104316</v>
      </c>
      <c r="B3422" s="34">
        <v>1227</v>
      </c>
      <c r="C3422" s="34">
        <v>1179</v>
      </c>
      <c r="D3422" s="34">
        <v>1362</v>
      </c>
      <c r="E3422" s="34">
        <v>1281</v>
      </c>
      <c r="F3422" s="34">
        <v>1239</v>
      </c>
      <c r="G3422" s="34">
        <v>1201</v>
      </c>
      <c r="H3422" s="34">
        <v>1411</v>
      </c>
      <c r="I3422" s="34">
        <v>1238</v>
      </c>
      <c r="J3422" s="34">
        <v>1424</v>
      </c>
      <c r="K3422" s="34">
        <v>1031</v>
      </c>
      <c r="L3422" s="34">
        <v>1297</v>
      </c>
      <c r="M3422" s="34">
        <v>1020</v>
      </c>
    </row>
    <row r="3423" spans="1:13" x14ac:dyDescent="0.2">
      <c r="A3423" s="34" t="s">
        <v>104317</v>
      </c>
      <c r="B3423" s="34">
        <v>509</v>
      </c>
      <c r="C3423" s="34">
        <v>551</v>
      </c>
      <c r="D3423" s="34">
        <v>571</v>
      </c>
      <c r="E3423" s="34">
        <v>603</v>
      </c>
      <c r="F3423" s="34">
        <v>515</v>
      </c>
      <c r="G3423" s="34">
        <v>579</v>
      </c>
      <c r="H3423" s="34">
        <v>526</v>
      </c>
      <c r="I3423" s="34">
        <v>570</v>
      </c>
      <c r="J3423" s="34">
        <v>551</v>
      </c>
      <c r="K3423" s="34">
        <v>431</v>
      </c>
      <c r="L3423" s="34">
        <v>615</v>
      </c>
      <c r="M3423" s="34">
        <v>444</v>
      </c>
    </row>
    <row r="3424" spans="1:13" x14ac:dyDescent="0.2">
      <c r="A3424" s="34" t="s">
        <v>104318</v>
      </c>
      <c r="B3424" s="34">
        <v>497</v>
      </c>
      <c r="C3424" s="34">
        <v>450</v>
      </c>
      <c r="D3424" s="34">
        <v>436</v>
      </c>
      <c r="E3424" s="34">
        <v>484</v>
      </c>
      <c r="F3424" s="34">
        <v>430</v>
      </c>
      <c r="G3424" s="34">
        <v>391</v>
      </c>
      <c r="H3424" s="34">
        <v>551</v>
      </c>
      <c r="I3424" s="34">
        <v>467</v>
      </c>
      <c r="J3424" s="34">
        <v>477</v>
      </c>
      <c r="K3424" s="34">
        <v>383</v>
      </c>
      <c r="L3424" s="34">
        <v>448</v>
      </c>
      <c r="M3424" s="34">
        <v>375</v>
      </c>
    </row>
    <row r="3425" spans="1:13" x14ac:dyDescent="0.2">
      <c r="A3425" s="34" t="s">
        <v>104319</v>
      </c>
      <c r="B3425" s="34">
        <v>382</v>
      </c>
      <c r="C3425" s="34">
        <v>381</v>
      </c>
      <c r="D3425" s="34">
        <v>395</v>
      </c>
      <c r="E3425" s="34">
        <v>448</v>
      </c>
      <c r="F3425" s="34">
        <v>419</v>
      </c>
      <c r="G3425" s="34">
        <v>445</v>
      </c>
      <c r="H3425" s="34">
        <v>514</v>
      </c>
      <c r="I3425" s="34">
        <v>467</v>
      </c>
      <c r="J3425" s="34">
        <v>509</v>
      </c>
      <c r="K3425" s="34">
        <v>316</v>
      </c>
      <c r="L3425" s="34">
        <v>470</v>
      </c>
      <c r="M3425" s="34">
        <v>407</v>
      </c>
    </row>
    <row r="3426" spans="1:13" x14ac:dyDescent="0.2">
      <c r="A3426" s="34" t="s">
        <v>104320</v>
      </c>
      <c r="B3426" s="34">
        <v>447</v>
      </c>
      <c r="C3426" s="34">
        <v>572</v>
      </c>
      <c r="D3426" s="34">
        <v>514</v>
      </c>
      <c r="E3426" s="34">
        <v>570</v>
      </c>
      <c r="F3426" s="34">
        <v>531</v>
      </c>
      <c r="G3426" s="34">
        <v>525</v>
      </c>
      <c r="H3426" s="34">
        <v>533</v>
      </c>
      <c r="I3426" s="34">
        <v>549</v>
      </c>
      <c r="J3426" s="34">
        <v>548</v>
      </c>
      <c r="K3426" s="34">
        <v>430</v>
      </c>
      <c r="L3426" s="34">
        <v>554</v>
      </c>
      <c r="M3426" s="34">
        <v>407</v>
      </c>
    </row>
    <row r="3427" spans="1:13" x14ac:dyDescent="0.2">
      <c r="A3427" s="34" t="s">
        <v>104321</v>
      </c>
      <c r="B3427" s="34">
        <v>609</v>
      </c>
      <c r="C3427" s="34">
        <v>615</v>
      </c>
      <c r="D3427" s="34">
        <v>558</v>
      </c>
      <c r="E3427" s="34">
        <v>608</v>
      </c>
      <c r="F3427" s="34">
        <v>531</v>
      </c>
      <c r="G3427" s="34">
        <v>583</v>
      </c>
      <c r="H3427" s="34">
        <v>654</v>
      </c>
      <c r="I3427" s="34">
        <v>616</v>
      </c>
      <c r="J3427" s="34">
        <v>612</v>
      </c>
      <c r="K3427" s="34">
        <v>477</v>
      </c>
      <c r="L3427" s="34">
        <v>625</v>
      </c>
      <c r="M3427" s="34">
        <v>506</v>
      </c>
    </row>
    <row r="3428" spans="1:13" x14ac:dyDescent="0.2">
      <c r="A3428" s="34" t="s">
        <v>104322</v>
      </c>
      <c r="B3428" s="34">
        <v>684</v>
      </c>
      <c r="C3428" s="34">
        <v>695</v>
      </c>
      <c r="D3428" s="34">
        <v>749</v>
      </c>
      <c r="E3428" s="34">
        <v>893</v>
      </c>
      <c r="F3428" s="34">
        <v>602</v>
      </c>
      <c r="G3428" s="34">
        <v>742</v>
      </c>
      <c r="H3428" s="34">
        <v>846</v>
      </c>
      <c r="I3428" s="34">
        <v>761</v>
      </c>
      <c r="J3428" s="34">
        <v>701</v>
      </c>
      <c r="K3428" s="34">
        <v>594</v>
      </c>
      <c r="L3428" s="34">
        <v>706</v>
      </c>
      <c r="M3428" s="34">
        <v>560</v>
      </c>
    </row>
    <row r="3429" spans="1:13" x14ac:dyDescent="0.2">
      <c r="A3429" s="34" t="s">
        <v>104323</v>
      </c>
      <c r="B3429" s="34">
        <v>557</v>
      </c>
      <c r="C3429" s="34">
        <v>603</v>
      </c>
      <c r="D3429" s="34">
        <v>584</v>
      </c>
      <c r="E3429" s="34">
        <v>651</v>
      </c>
      <c r="F3429" s="34">
        <v>553</v>
      </c>
      <c r="G3429" s="34">
        <v>571</v>
      </c>
      <c r="H3429" s="34">
        <v>671</v>
      </c>
      <c r="I3429" s="34">
        <v>585</v>
      </c>
      <c r="J3429" s="34">
        <v>670</v>
      </c>
      <c r="K3429" s="34">
        <v>497</v>
      </c>
      <c r="L3429" s="34">
        <v>530</v>
      </c>
      <c r="M3429" s="34">
        <v>474</v>
      </c>
    </row>
    <row r="3430" spans="1:13" x14ac:dyDescent="0.2">
      <c r="A3430" s="34" t="s">
        <v>104324</v>
      </c>
      <c r="B3430" s="34">
        <v>431</v>
      </c>
      <c r="C3430" s="34">
        <v>344</v>
      </c>
      <c r="D3430" s="34">
        <v>362</v>
      </c>
      <c r="E3430" s="34">
        <v>372</v>
      </c>
      <c r="F3430" s="34">
        <v>386</v>
      </c>
      <c r="G3430" s="34">
        <v>374</v>
      </c>
      <c r="H3430" s="34">
        <v>336</v>
      </c>
      <c r="I3430" s="34">
        <v>412</v>
      </c>
      <c r="J3430" s="34">
        <v>335</v>
      </c>
      <c r="K3430" s="34">
        <v>303</v>
      </c>
      <c r="L3430" s="34">
        <v>459</v>
      </c>
      <c r="M3430" s="34">
        <v>348</v>
      </c>
    </row>
    <row r="3431" spans="1:13" x14ac:dyDescent="0.2">
      <c r="A3431" s="34" t="s">
        <v>104325</v>
      </c>
      <c r="B3431" s="34">
        <v>351</v>
      </c>
      <c r="C3431" s="34">
        <v>474</v>
      </c>
      <c r="D3431" s="34">
        <v>396</v>
      </c>
      <c r="E3431" s="34">
        <v>455</v>
      </c>
      <c r="F3431" s="34">
        <v>373</v>
      </c>
      <c r="G3431" s="34">
        <v>542</v>
      </c>
      <c r="H3431" s="34">
        <v>446</v>
      </c>
      <c r="I3431" s="34">
        <v>459</v>
      </c>
      <c r="J3431" s="34">
        <v>472</v>
      </c>
      <c r="K3431" s="34">
        <v>360</v>
      </c>
      <c r="L3431" s="34">
        <v>382</v>
      </c>
      <c r="M3431" s="34">
        <v>396</v>
      </c>
    </row>
    <row r="3432" spans="1:13" x14ac:dyDescent="0.2">
      <c r="A3432" s="34" t="s">
        <v>104326</v>
      </c>
      <c r="B3432" s="34">
        <v>458</v>
      </c>
      <c r="C3432" s="34">
        <v>540</v>
      </c>
      <c r="D3432" s="34">
        <v>533</v>
      </c>
      <c r="E3432" s="34">
        <v>625</v>
      </c>
      <c r="F3432" s="34">
        <v>513</v>
      </c>
      <c r="G3432" s="34">
        <v>566</v>
      </c>
      <c r="H3432" s="34">
        <v>709</v>
      </c>
      <c r="I3432" s="34">
        <v>551</v>
      </c>
      <c r="J3432" s="34">
        <v>490</v>
      </c>
      <c r="K3432" s="34">
        <v>430</v>
      </c>
      <c r="L3432" s="34">
        <v>539</v>
      </c>
      <c r="M3432" s="34">
        <v>403</v>
      </c>
    </row>
    <row r="3433" spans="1:13" x14ac:dyDescent="0.2">
      <c r="A3433" s="34" t="s">
        <v>104327</v>
      </c>
      <c r="B3433" s="34">
        <v>394</v>
      </c>
      <c r="C3433" s="34">
        <v>388</v>
      </c>
      <c r="D3433" s="34">
        <v>388</v>
      </c>
      <c r="E3433" s="34">
        <v>426</v>
      </c>
      <c r="F3433" s="34">
        <v>348</v>
      </c>
      <c r="G3433" s="34">
        <v>383</v>
      </c>
      <c r="H3433" s="34">
        <v>424</v>
      </c>
      <c r="I3433" s="34">
        <v>367</v>
      </c>
      <c r="J3433" s="34">
        <v>344</v>
      </c>
      <c r="K3433" s="34">
        <v>300</v>
      </c>
      <c r="L3433" s="34">
        <v>372</v>
      </c>
      <c r="M3433" s="34">
        <v>354</v>
      </c>
    </row>
    <row r="3434" spans="1:13" x14ac:dyDescent="0.2">
      <c r="A3434" s="34" t="s">
        <v>104328</v>
      </c>
      <c r="B3434" s="34">
        <v>1032</v>
      </c>
      <c r="C3434" s="34">
        <v>1013</v>
      </c>
      <c r="D3434" s="34">
        <v>1160</v>
      </c>
      <c r="E3434" s="34">
        <v>1130</v>
      </c>
      <c r="F3434" s="34">
        <v>1109</v>
      </c>
      <c r="G3434" s="34">
        <v>1057</v>
      </c>
      <c r="H3434" s="34">
        <v>1179</v>
      </c>
      <c r="I3434" s="34">
        <v>1070</v>
      </c>
      <c r="J3434" s="34">
        <v>1137</v>
      </c>
      <c r="K3434" s="34">
        <v>914</v>
      </c>
      <c r="L3434" s="34">
        <v>1130</v>
      </c>
      <c r="M3434" s="34">
        <v>802</v>
      </c>
    </row>
    <row r="3435" spans="1:13" x14ac:dyDescent="0.2">
      <c r="A3435" s="34" t="s">
        <v>104329</v>
      </c>
      <c r="B3435" s="34">
        <v>452</v>
      </c>
      <c r="C3435" s="34">
        <v>482</v>
      </c>
      <c r="D3435" s="34">
        <v>396</v>
      </c>
      <c r="E3435" s="34">
        <v>465</v>
      </c>
      <c r="F3435" s="34">
        <v>369</v>
      </c>
      <c r="G3435" s="34">
        <v>420</v>
      </c>
      <c r="H3435" s="34">
        <v>460</v>
      </c>
      <c r="I3435" s="34">
        <v>408</v>
      </c>
      <c r="J3435" s="34">
        <v>475</v>
      </c>
      <c r="K3435" s="34">
        <v>349</v>
      </c>
      <c r="L3435" s="34">
        <v>464</v>
      </c>
      <c r="M3435" s="34">
        <v>320</v>
      </c>
    </row>
    <row r="3436" spans="1:13" x14ac:dyDescent="0.2">
      <c r="A3436" s="34" t="s">
        <v>104330</v>
      </c>
      <c r="B3436" s="34">
        <v>445</v>
      </c>
      <c r="C3436" s="34">
        <v>490</v>
      </c>
      <c r="D3436" s="34">
        <v>479</v>
      </c>
      <c r="E3436" s="34">
        <v>540</v>
      </c>
      <c r="F3436" s="34">
        <v>352</v>
      </c>
      <c r="G3436" s="34">
        <v>444</v>
      </c>
      <c r="H3436" s="34">
        <v>487</v>
      </c>
      <c r="I3436" s="34">
        <v>488</v>
      </c>
      <c r="J3436" s="34">
        <v>481</v>
      </c>
      <c r="K3436" s="34">
        <v>393</v>
      </c>
      <c r="L3436" s="34">
        <v>507</v>
      </c>
      <c r="M3436" s="34">
        <v>369</v>
      </c>
    </row>
    <row r="3437" spans="1:13" x14ac:dyDescent="0.2">
      <c r="A3437" s="34" t="s">
        <v>104331</v>
      </c>
      <c r="B3437" s="34">
        <v>474</v>
      </c>
      <c r="C3437" s="34">
        <v>674</v>
      </c>
      <c r="D3437" s="34">
        <v>559</v>
      </c>
      <c r="E3437" s="34">
        <v>673</v>
      </c>
      <c r="F3437" s="34">
        <v>553</v>
      </c>
      <c r="G3437" s="34">
        <v>622</v>
      </c>
      <c r="H3437" s="34">
        <v>526</v>
      </c>
      <c r="I3437" s="34">
        <v>557</v>
      </c>
      <c r="J3437" s="34">
        <v>594</v>
      </c>
      <c r="K3437" s="34">
        <v>485</v>
      </c>
      <c r="L3437" s="34">
        <v>523</v>
      </c>
      <c r="M3437" s="34">
        <v>529</v>
      </c>
    </row>
    <row r="3438" spans="1:13" x14ac:dyDescent="0.2">
      <c r="A3438" s="34" t="s">
        <v>104332</v>
      </c>
      <c r="B3438" s="34">
        <v>379</v>
      </c>
      <c r="C3438" s="34">
        <v>418</v>
      </c>
      <c r="D3438" s="34">
        <v>476</v>
      </c>
      <c r="E3438" s="34">
        <v>415</v>
      </c>
      <c r="F3438" s="34">
        <v>463</v>
      </c>
      <c r="G3438" s="34">
        <v>359</v>
      </c>
      <c r="H3438" s="34">
        <v>422</v>
      </c>
      <c r="I3438" s="34">
        <v>386</v>
      </c>
      <c r="J3438" s="34">
        <v>458</v>
      </c>
      <c r="K3438" s="34">
        <v>325</v>
      </c>
      <c r="L3438" s="34">
        <v>429</v>
      </c>
      <c r="M3438" s="34">
        <v>336</v>
      </c>
    </row>
    <row r="3439" spans="1:13" x14ac:dyDescent="0.2">
      <c r="A3439" s="34" t="s">
        <v>104333</v>
      </c>
      <c r="B3439" s="34">
        <v>505</v>
      </c>
      <c r="C3439" s="34">
        <v>516</v>
      </c>
      <c r="D3439" s="34">
        <v>493</v>
      </c>
      <c r="E3439" s="34">
        <v>548</v>
      </c>
      <c r="F3439" s="34">
        <v>463</v>
      </c>
      <c r="G3439" s="34">
        <v>500</v>
      </c>
      <c r="H3439" s="34">
        <v>512</v>
      </c>
      <c r="I3439" s="34">
        <v>531</v>
      </c>
      <c r="J3439" s="34">
        <v>473</v>
      </c>
      <c r="K3439" s="34">
        <v>457</v>
      </c>
      <c r="L3439" s="34">
        <v>437</v>
      </c>
      <c r="M3439" s="34">
        <v>366</v>
      </c>
    </row>
    <row r="3440" spans="1:13" x14ac:dyDescent="0.2">
      <c r="A3440" s="34" t="s">
        <v>104334</v>
      </c>
      <c r="B3440" s="34">
        <v>405</v>
      </c>
      <c r="C3440" s="34">
        <v>458</v>
      </c>
      <c r="D3440" s="34">
        <v>496</v>
      </c>
      <c r="E3440" s="34">
        <v>557</v>
      </c>
      <c r="F3440" s="34">
        <v>349</v>
      </c>
      <c r="G3440" s="34">
        <v>475</v>
      </c>
      <c r="H3440" s="34">
        <v>482</v>
      </c>
      <c r="I3440" s="34">
        <v>529</v>
      </c>
      <c r="J3440" s="34">
        <v>484</v>
      </c>
      <c r="K3440" s="34">
        <v>422</v>
      </c>
      <c r="L3440" s="34">
        <v>441</v>
      </c>
      <c r="M3440" s="34">
        <v>413</v>
      </c>
    </row>
    <row r="3441" spans="1:13" x14ac:dyDescent="0.2">
      <c r="A3441" s="34" t="s">
        <v>104335</v>
      </c>
      <c r="B3441" s="34">
        <v>713</v>
      </c>
      <c r="C3441" s="34">
        <v>592</v>
      </c>
      <c r="D3441" s="34">
        <v>725</v>
      </c>
      <c r="E3441" s="34">
        <v>691</v>
      </c>
      <c r="F3441" s="34">
        <v>621</v>
      </c>
      <c r="G3441" s="34">
        <v>566</v>
      </c>
      <c r="H3441" s="34">
        <v>710</v>
      </c>
      <c r="I3441" s="34">
        <v>622</v>
      </c>
      <c r="J3441" s="34">
        <v>697</v>
      </c>
      <c r="K3441" s="34">
        <v>546</v>
      </c>
      <c r="L3441" s="34">
        <v>618</v>
      </c>
      <c r="M3441" s="34">
        <v>452</v>
      </c>
    </row>
    <row r="3442" spans="1:13" x14ac:dyDescent="0.2">
      <c r="A3442" s="34" t="s">
        <v>104336</v>
      </c>
      <c r="B3442" s="34">
        <v>569</v>
      </c>
      <c r="C3442" s="34">
        <v>635</v>
      </c>
      <c r="D3442" s="34">
        <v>550</v>
      </c>
      <c r="E3442" s="34">
        <v>682</v>
      </c>
      <c r="F3442" s="34">
        <v>575</v>
      </c>
      <c r="G3442" s="34">
        <v>598</v>
      </c>
      <c r="H3442" s="34">
        <v>642</v>
      </c>
      <c r="I3442" s="34">
        <v>549</v>
      </c>
      <c r="J3442" s="34">
        <v>657</v>
      </c>
      <c r="K3442" s="34">
        <v>550</v>
      </c>
      <c r="L3442" s="34">
        <v>510</v>
      </c>
      <c r="M3442" s="34">
        <v>488</v>
      </c>
    </row>
    <row r="3443" spans="1:13" x14ac:dyDescent="0.2">
      <c r="A3443" s="34" t="s">
        <v>104337</v>
      </c>
      <c r="B3443" s="34">
        <v>549</v>
      </c>
      <c r="C3443" s="34">
        <v>483</v>
      </c>
      <c r="D3443" s="34">
        <v>571</v>
      </c>
      <c r="E3443" s="34">
        <v>473</v>
      </c>
      <c r="F3443" s="34">
        <v>495</v>
      </c>
      <c r="G3443" s="34">
        <v>414</v>
      </c>
      <c r="H3443" s="34">
        <v>573</v>
      </c>
      <c r="I3443" s="34">
        <v>438</v>
      </c>
      <c r="J3443" s="34">
        <v>497</v>
      </c>
      <c r="K3443" s="34">
        <v>383</v>
      </c>
      <c r="L3443" s="34">
        <v>475</v>
      </c>
      <c r="M3443" s="34">
        <v>348</v>
      </c>
    </row>
    <row r="3444" spans="1:13" x14ac:dyDescent="0.2">
      <c r="A3444" s="34" t="s">
        <v>104338</v>
      </c>
      <c r="B3444" s="34">
        <v>460</v>
      </c>
      <c r="C3444" s="34">
        <v>512</v>
      </c>
      <c r="D3444" s="34">
        <v>468</v>
      </c>
      <c r="E3444" s="34">
        <v>509</v>
      </c>
      <c r="F3444" s="34">
        <v>457</v>
      </c>
      <c r="G3444" s="34">
        <v>425</v>
      </c>
      <c r="H3444" s="34">
        <v>577</v>
      </c>
      <c r="I3444" s="34">
        <v>459</v>
      </c>
      <c r="J3444" s="34">
        <v>520</v>
      </c>
      <c r="K3444" s="34">
        <v>443</v>
      </c>
      <c r="L3444" s="34">
        <v>520</v>
      </c>
      <c r="M3444" s="34">
        <v>332</v>
      </c>
    </row>
    <row r="3445" spans="1:13" x14ac:dyDescent="0.2">
      <c r="A3445" s="34" t="s">
        <v>104339</v>
      </c>
      <c r="B3445" s="34">
        <v>793</v>
      </c>
      <c r="C3445" s="34">
        <v>801</v>
      </c>
      <c r="D3445" s="34">
        <v>780</v>
      </c>
      <c r="E3445" s="34">
        <v>737</v>
      </c>
      <c r="F3445" s="34">
        <v>722</v>
      </c>
      <c r="G3445" s="34">
        <v>669</v>
      </c>
      <c r="H3445" s="34">
        <v>920</v>
      </c>
      <c r="I3445" s="34">
        <v>804</v>
      </c>
      <c r="J3445" s="34">
        <v>791</v>
      </c>
      <c r="K3445" s="34">
        <v>673</v>
      </c>
      <c r="L3445" s="34">
        <v>785</v>
      </c>
      <c r="M3445" s="34">
        <v>563</v>
      </c>
    </row>
    <row r="3446" spans="1:13" x14ac:dyDescent="0.2">
      <c r="A3446" s="34" t="s">
        <v>104340</v>
      </c>
      <c r="B3446" s="34">
        <v>549</v>
      </c>
      <c r="C3446" s="34">
        <v>575</v>
      </c>
      <c r="D3446" s="34">
        <v>631</v>
      </c>
      <c r="E3446" s="34">
        <v>692</v>
      </c>
      <c r="F3446" s="34">
        <v>521</v>
      </c>
      <c r="G3446" s="34">
        <v>625</v>
      </c>
      <c r="H3446" s="34">
        <v>642</v>
      </c>
      <c r="I3446" s="34">
        <v>597</v>
      </c>
      <c r="J3446" s="34">
        <v>647</v>
      </c>
      <c r="K3446" s="34">
        <v>512</v>
      </c>
      <c r="L3446" s="34">
        <v>634</v>
      </c>
      <c r="M3446" s="34">
        <v>530</v>
      </c>
    </row>
    <row r="3447" spans="1:13" x14ac:dyDescent="0.2">
      <c r="A3447" s="34" t="s">
        <v>104341</v>
      </c>
      <c r="B3447" s="34">
        <v>218</v>
      </c>
      <c r="C3447" s="34">
        <v>393</v>
      </c>
      <c r="D3447" s="34">
        <v>196</v>
      </c>
      <c r="E3447" s="34">
        <v>485</v>
      </c>
      <c r="F3447" s="34">
        <v>162</v>
      </c>
      <c r="G3447" s="34">
        <v>385</v>
      </c>
      <c r="H3447" s="34">
        <v>180</v>
      </c>
      <c r="I3447" s="34">
        <v>445</v>
      </c>
      <c r="J3447" s="34">
        <v>160</v>
      </c>
      <c r="K3447" s="34">
        <v>405</v>
      </c>
      <c r="L3447" s="34">
        <v>153</v>
      </c>
      <c r="M3447" s="34">
        <v>319</v>
      </c>
    </row>
    <row r="3448" spans="1:13" x14ac:dyDescent="0.2">
      <c r="A3448" s="34" t="s">
        <v>104342</v>
      </c>
      <c r="B3448" s="34">
        <v>563</v>
      </c>
      <c r="C3448" s="34">
        <v>491</v>
      </c>
      <c r="D3448" s="34">
        <v>574</v>
      </c>
      <c r="E3448" s="34">
        <v>520</v>
      </c>
      <c r="F3448" s="34">
        <v>459</v>
      </c>
      <c r="G3448" s="34">
        <v>474</v>
      </c>
      <c r="H3448" s="34">
        <v>517</v>
      </c>
      <c r="I3448" s="34">
        <v>538</v>
      </c>
      <c r="J3448" s="34">
        <v>537</v>
      </c>
      <c r="K3448" s="34">
        <v>421</v>
      </c>
      <c r="L3448" s="34">
        <v>492</v>
      </c>
      <c r="M3448" s="34">
        <v>358</v>
      </c>
    </row>
    <row r="3449" spans="1:13" x14ac:dyDescent="0.2">
      <c r="A3449" s="34" t="s">
        <v>104343</v>
      </c>
      <c r="B3449" s="34">
        <v>704</v>
      </c>
      <c r="C3449" s="34">
        <v>583</v>
      </c>
      <c r="D3449" s="34">
        <v>639</v>
      </c>
      <c r="E3449" s="34">
        <v>678</v>
      </c>
      <c r="F3449" s="34">
        <v>578</v>
      </c>
      <c r="G3449" s="34">
        <v>612</v>
      </c>
      <c r="H3449" s="34">
        <v>623</v>
      </c>
      <c r="I3449" s="34">
        <v>576</v>
      </c>
      <c r="J3449" s="34">
        <v>679</v>
      </c>
      <c r="K3449" s="34">
        <v>506</v>
      </c>
      <c r="L3449" s="34">
        <v>687</v>
      </c>
      <c r="M3449" s="34">
        <v>499</v>
      </c>
    </row>
    <row r="3450" spans="1:13" x14ac:dyDescent="0.2">
      <c r="A3450" s="34" t="s">
        <v>104344</v>
      </c>
      <c r="B3450" s="34">
        <v>484</v>
      </c>
      <c r="C3450" s="34">
        <v>414</v>
      </c>
      <c r="D3450" s="34">
        <v>532</v>
      </c>
      <c r="E3450" s="34">
        <v>481</v>
      </c>
      <c r="F3450" s="34">
        <v>473</v>
      </c>
      <c r="G3450" s="34">
        <v>413</v>
      </c>
      <c r="H3450" s="34">
        <v>519</v>
      </c>
      <c r="I3450" s="34">
        <v>489</v>
      </c>
      <c r="J3450" s="34">
        <v>447</v>
      </c>
      <c r="K3450" s="34">
        <v>362</v>
      </c>
      <c r="L3450" s="34">
        <v>538</v>
      </c>
      <c r="M3450" s="34">
        <v>344</v>
      </c>
    </row>
    <row r="3451" spans="1:13" x14ac:dyDescent="0.2">
      <c r="A3451" s="34" t="s">
        <v>104345</v>
      </c>
      <c r="B3451" s="34">
        <v>232</v>
      </c>
      <c r="C3451" s="34">
        <v>329</v>
      </c>
      <c r="D3451" s="34">
        <v>342</v>
      </c>
      <c r="E3451" s="34">
        <v>392</v>
      </c>
      <c r="F3451" s="34">
        <v>302</v>
      </c>
      <c r="G3451" s="34">
        <v>304</v>
      </c>
      <c r="H3451" s="34">
        <v>364</v>
      </c>
      <c r="I3451" s="34">
        <v>317</v>
      </c>
      <c r="J3451" s="34">
        <v>336</v>
      </c>
      <c r="K3451" s="34">
        <v>302</v>
      </c>
      <c r="L3451" s="34">
        <v>320</v>
      </c>
      <c r="M3451" s="34">
        <v>239</v>
      </c>
    </row>
    <row r="3452" spans="1:13" x14ac:dyDescent="0.2">
      <c r="A3452" s="34" t="s">
        <v>104346</v>
      </c>
      <c r="B3452" s="34">
        <v>439</v>
      </c>
      <c r="C3452" s="34">
        <v>440</v>
      </c>
      <c r="D3452" s="34">
        <v>454</v>
      </c>
      <c r="E3452" s="34">
        <v>488</v>
      </c>
      <c r="F3452" s="34">
        <v>467</v>
      </c>
      <c r="G3452" s="34">
        <v>485</v>
      </c>
      <c r="H3452" s="34">
        <v>457</v>
      </c>
      <c r="I3452" s="34">
        <v>511</v>
      </c>
      <c r="J3452" s="34">
        <v>441</v>
      </c>
      <c r="K3452" s="34">
        <v>377</v>
      </c>
      <c r="L3452" s="34">
        <v>404</v>
      </c>
      <c r="M3452" s="34">
        <v>390</v>
      </c>
    </row>
    <row r="3453" spans="1:13" x14ac:dyDescent="0.2">
      <c r="A3453" s="34" t="s">
        <v>104347</v>
      </c>
      <c r="B3453" s="34">
        <v>387</v>
      </c>
      <c r="C3453" s="34">
        <v>333</v>
      </c>
      <c r="D3453" s="34">
        <v>414</v>
      </c>
      <c r="E3453" s="34">
        <v>328</v>
      </c>
      <c r="F3453" s="34">
        <v>345</v>
      </c>
      <c r="G3453" s="34">
        <v>328</v>
      </c>
      <c r="H3453" s="34">
        <v>431</v>
      </c>
      <c r="I3453" s="34">
        <v>333</v>
      </c>
      <c r="J3453" s="34">
        <v>400</v>
      </c>
      <c r="K3453" s="34">
        <v>307</v>
      </c>
      <c r="L3453" s="34">
        <v>416</v>
      </c>
      <c r="M3453" s="34">
        <v>269</v>
      </c>
    </row>
    <row r="3454" spans="1:13" x14ac:dyDescent="0.2">
      <c r="A3454" s="34" t="s">
        <v>104348</v>
      </c>
      <c r="B3454" s="34">
        <v>541</v>
      </c>
      <c r="C3454" s="34">
        <v>595</v>
      </c>
      <c r="D3454" s="34">
        <v>670</v>
      </c>
      <c r="E3454" s="34">
        <v>672</v>
      </c>
      <c r="F3454" s="34">
        <v>599</v>
      </c>
      <c r="G3454" s="34">
        <v>536</v>
      </c>
      <c r="H3454" s="34">
        <v>728</v>
      </c>
      <c r="I3454" s="34">
        <v>585</v>
      </c>
      <c r="J3454" s="34">
        <v>641</v>
      </c>
      <c r="K3454" s="34">
        <v>487</v>
      </c>
      <c r="L3454" s="34">
        <v>584</v>
      </c>
      <c r="M3454" s="34">
        <v>466</v>
      </c>
    </row>
    <row r="3455" spans="1:13" x14ac:dyDescent="0.2">
      <c r="A3455" s="34" t="s">
        <v>104349</v>
      </c>
      <c r="B3455" s="34">
        <v>449</v>
      </c>
      <c r="C3455" s="34">
        <v>406</v>
      </c>
      <c r="D3455" s="34">
        <v>442</v>
      </c>
      <c r="E3455" s="34">
        <v>445</v>
      </c>
      <c r="F3455" s="34">
        <v>435</v>
      </c>
      <c r="G3455" s="34">
        <v>410</v>
      </c>
      <c r="H3455" s="34">
        <v>487</v>
      </c>
      <c r="I3455" s="34">
        <v>412</v>
      </c>
      <c r="J3455" s="34">
        <v>474</v>
      </c>
      <c r="K3455" s="34">
        <v>353</v>
      </c>
      <c r="L3455" s="34">
        <v>362</v>
      </c>
      <c r="M3455" s="34">
        <v>416</v>
      </c>
    </row>
    <row r="3456" spans="1:13" x14ac:dyDescent="0.2">
      <c r="A3456" s="34" t="s">
        <v>104350</v>
      </c>
      <c r="B3456" s="34">
        <v>632</v>
      </c>
      <c r="C3456" s="34">
        <v>524</v>
      </c>
      <c r="D3456" s="34">
        <v>671</v>
      </c>
      <c r="E3456" s="34">
        <v>607</v>
      </c>
      <c r="F3456" s="34">
        <v>546</v>
      </c>
      <c r="G3456" s="34">
        <v>540</v>
      </c>
      <c r="H3456" s="34">
        <v>647</v>
      </c>
      <c r="I3456" s="34">
        <v>659</v>
      </c>
      <c r="J3456" s="34">
        <v>647</v>
      </c>
      <c r="K3456" s="34">
        <v>513</v>
      </c>
      <c r="L3456" s="34">
        <v>584</v>
      </c>
      <c r="M3456" s="34">
        <v>430</v>
      </c>
    </row>
    <row r="3457" spans="1:13" x14ac:dyDescent="0.2">
      <c r="A3457" s="34" t="s">
        <v>104351</v>
      </c>
      <c r="B3457" s="34">
        <v>248</v>
      </c>
      <c r="C3457" s="34">
        <v>275</v>
      </c>
      <c r="D3457" s="34">
        <v>208</v>
      </c>
      <c r="E3457" s="34">
        <v>367</v>
      </c>
      <c r="F3457" s="34">
        <v>245</v>
      </c>
      <c r="G3457" s="34">
        <v>247</v>
      </c>
      <c r="H3457" s="34">
        <v>277</v>
      </c>
      <c r="I3457" s="34">
        <v>305</v>
      </c>
      <c r="J3457" s="34">
        <v>284</v>
      </c>
      <c r="K3457" s="34">
        <v>227</v>
      </c>
      <c r="L3457" s="34">
        <v>262</v>
      </c>
      <c r="M3457" s="34">
        <v>201</v>
      </c>
    </row>
    <row r="3458" spans="1:13" x14ac:dyDescent="0.2">
      <c r="A3458" s="34" t="s">
        <v>104352</v>
      </c>
      <c r="B3458" s="34">
        <v>190</v>
      </c>
      <c r="C3458" s="34">
        <v>331</v>
      </c>
      <c r="D3458" s="34">
        <v>192</v>
      </c>
      <c r="E3458" s="34">
        <v>257</v>
      </c>
      <c r="F3458" s="34">
        <v>182</v>
      </c>
      <c r="G3458" s="34">
        <v>222</v>
      </c>
      <c r="H3458" s="34">
        <v>212</v>
      </c>
      <c r="I3458" s="34">
        <v>217</v>
      </c>
      <c r="J3458" s="34">
        <v>187</v>
      </c>
      <c r="K3458" s="34">
        <v>165</v>
      </c>
      <c r="L3458" s="34">
        <v>188</v>
      </c>
      <c r="M3458" s="34">
        <v>156</v>
      </c>
    </row>
    <row r="3459" spans="1:13" x14ac:dyDescent="0.2">
      <c r="A3459" s="34" t="s">
        <v>104353</v>
      </c>
      <c r="B3459" s="34">
        <v>538</v>
      </c>
      <c r="C3459" s="34">
        <v>525</v>
      </c>
      <c r="D3459" s="34">
        <v>518</v>
      </c>
      <c r="E3459" s="34">
        <v>510</v>
      </c>
      <c r="F3459" s="34">
        <v>489</v>
      </c>
      <c r="G3459" s="34">
        <v>450</v>
      </c>
      <c r="H3459" s="34">
        <v>541</v>
      </c>
      <c r="I3459" s="34">
        <v>510</v>
      </c>
      <c r="J3459" s="34">
        <v>519</v>
      </c>
      <c r="K3459" s="34">
        <v>420</v>
      </c>
      <c r="L3459" s="34">
        <v>533</v>
      </c>
      <c r="M3459" s="34">
        <v>378</v>
      </c>
    </row>
    <row r="3460" spans="1:13" x14ac:dyDescent="0.2">
      <c r="A3460" s="34" t="s">
        <v>104354</v>
      </c>
      <c r="B3460" s="34">
        <v>379</v>
      </c>
      <c r="C3460" s="34">
        <v>427</v>
      </c>
      <c r="D3460" s="34">
        <v>389</v>
      </c>
      <c r="E3460" s="34">
        <v>471</v>
      </c>
      <c r="F3460" s="34">
        <v>409</v>
      </c>
      <c r="G3460" s="34">
        <v>432</v>
      </c>
      <c r="H3460" s="34">
        <v>414</v>
      </c>
      <c r="I3460" s="34">
        <v>462</v>
      </c>
      <c r="J3460" s="34">
        <v>387</v>
      </c>
      <c r="K3460" s="34">
        <v>352</v>
      </c>
      <c r="L3460" s="34">
        <v>409</v>
      </c>
      <c r="M3460" s="34">
        <v>388</v>
      </c>
    </row>
    <row r="3461" spans="1:13" x14ac:dyDescent="0.2">
      <c r="A3461" s="34" t="s">
        <v>104355</v>
      </c>
      <c r="B3461" s="34">
        <v>425</v>
      </c>
      <c r="C3461" s="34">
        <v>561</v>
      </c>
      <c r="D3461" s="34">
        <v>532</v>
      </c>
      <c r="E3461" s="34">
        <v>560</v>
      </c>
      <c r="F3461" s="34">
        <v>516</v>
      </c>
      <c r="G3461" s="34">
        <v>567</v>
      </c>
      <c r="H3461" s="34">
        <v>576</v>
      </c>
      <c r="I3461" s="34">
        <v>611</v>
      </c>
      <c r="J3461" s="34">
        <v>525</v>
      </c>
      <c r="K3461" s="34">
        <v>448</v>
      </c>
      <c r="L3461" s="34">
        <v>483</v>
      </c>
      <c r="M3461" s="34">
        <v>435</v>
      </c>
    </row>
    <row r="3462" spans="1:13" x14ac:dyDescent="0.2">
      <c r="A3462" s="34" t="s">
        <v>104356</v>
      </c>
      <c r="B3462" s="34">
        <v>702</v>
      </c>
      <c r="C3462" s="34">
        <v>555</v>
      </c>
      <c r="D3462" s="34">
        <v>561</v>
      </c>
      <c r="E3462" s="34">
        <v>704</v>
      </c>
      <c r="F3462" s="34">
        <v>571</v>
      </c>
      <c r="G3462" s="34">
        <v>575</v>
      </c>
      <c r="H3462" s="34">
        <v>608</v>
      </c>
      <c r="I3462" s="34">
        <v>604</v>
      </c>
      <c r="J3462" s="34">
        <v>571</v>
      </c>
      <c r="K3462" s="34">
        <v>494</v>
      </c>
      <c r="L3462" s="34">
        <v>533</v>
      </c>
      <c r="M3462" s="34">
        <v>451</v>
      </c>
    </row>
    <row r="3463" spans="1:13" x14ac:dyDescent="0.2">
      <c r="A3463" s="34" t="s">
        <v>104357</v>
      </c>
      <c r="B3463" s="34">
        <v>407</v>
      </c>
      <c r="C3463" s="34">
        <v>515</v>
      </c>
      <c r="D3463" s="34">
        <v>478</v>
      </c>
      <c r="E3463" s="34">
        <v>506</v>
      </c>
      <c r="F3463" s="34">
        <v>419</v>
      </c>
      <c r="G3463" s="34">
        <v>446</v>
      </c>
      <c r="H3463" s="34">
        <v>570</v>
      </c>
      <c r="I3463" s="34">
        <v>530</v>
      </c>
      <c r="J3463" s="34">
        <v>466</v>
      </c>
      <c r="K3463" s="34">
        <v>362</v>
      </c>
      <c r="L3463" s="34">
        <v>456</v>
      </c>
      <c r="M3463" s="34">
        <v>337</v>
      </c>
    </row>
    <row r="3464" spans="1:13" x14ac:dyDescent="0.2">
      <c r="A3464" s="34" t="s">
        <v>104358</v>
      </c>
      <c r="B3464" s="34">
        <v>333</v>
      </c>
      <c r="C3464" s="34">
        <v>318</v>
      </c>
      <c r="D3464" s="34">
        <v>337</v>
      </c>
      <c r="E3464" s="34">
        <v>331</v>
      </c>
      <c r="F3464" s="34">
        <v>251</v>
      </c>
      <c r="G3464" s="34">
        <v>307</v>
      </c>
      <c r="H3464" s="34">
        <v>360</v>
      </c>
      <c r="I3464" s="34">
        <v>317</v>
      </c>
      <c r="J3464" s="34">
        <v>305</v>
      </c>
      <c r="K3464" s="34">
        <v>267</v>
      </c>
      <c r="L3464" s="34">
        <v>302</v>
      </c>
      <c r="M3464" s="34">
        <v>271</v>
      </c>
    </row>
    <row r="3465" spans="1:13" x14ac:dyDescent="0.2">
      <c r="A3465" s="34" t="s">
        <v>104359</v>
      </c>
      <c r="B3465" s="34">
        <v>934</v>
      </c>
      <c r="C3465" s="34">
        <v>820</v>
      </c>
      <c r="D3465" s="34">
        <v>1028</v>
      </c>
      <c r="E3465" s="34">
        <v>943</v>
      </c>
      <c r="F3465" s="34">
        <v>826</v>
      </c>
      <c r="G3465" s="34">
        <v>834</v>
      </c>
      <c r="H3465" s="34">
        <v>985</v>
      </c>
      <c r="I3465" s="34">
        <v>890</v>
      </c>
      <c r="J3465" s="34">
        <v>812</v>
      </c>
      <c r="K3465" s="34">
        <v>761</v>
      </c>
      <c r="L3465" s="34">
        <v>848</v>
      </c>
      <c r="M3465" s="34">
        <v>708</v>
      </c>
    </row>
    <row r="3466" spans="1:13" x14ac:dyDescent="0.2">
      <c r="A3466" s="34" t="s">
        <v>104360</v>
      </c>
      <c r="B3466" s="34">
        <v>585</v>
      </c>
      <c r="C3466" s="34">
        <v>676</v>
      </c>
      <c r="D3466" s="34">
        <v>669</v>
      </c>
      <c r="E3466" s="34">
        <v>703</v>
      </c>
      <c r="F3466" s="34">
        <v>533</v>
      </c>
      <c r="G3466" s="34">
        <v>570</v>
      </c>
      <c r="H3466" s="34">
        <v>636</v>
      </c>
      <c r="I3466" s="34">
        <v>590</v>
      </c>
      <c r="J3466" s="34">
        <v>599</v>
      </c>
      <c r="K3466" s="34">
        <v>490</v>
      </c>
      <c r="L3466" s="34">
        <v>591</v>
      </c>
      <c r="M3466" s="34">
        <v>446</v>
      </c>
    </row>
    <row r="3467" spans="1:13" x14ac:dyDescent="0.2">
      <c r="A3467" s="34" t="s">
        <v>104361</v>
      </c>
      <c r="B3467" s="34">
        <v>1423</v>
      </c>
      <c r="C3467" s="34">
        <v>1387</v>
      </c>
      <c r="D3467" s="34">
        <v>1531</v>
      </c>
      <c r="E3467" s="34">
        <v>1399</v>
      </c>
      <c r="F3467" s="34">
        <v>1368</v>
      </c>
      <c r="G3467" s="34">
        <v>1389</v>
      </c>
      <c r="H3467" s="34">
        <v>1510</v>
      </c>
      <c r="I3467" s="34">
        <v>1278</v>
      </c>
      <c r="J3467" s="34">
        <v>1539</v>
      </c>
      <c r="K3467" s="34">
        <v>1155</v>
      </c>
      <c r="L3467" s="34">
        <v>1237</v>
      </c>
      <c r="M3467" s="34">
        <v>1017</v>
      </c>
    </row>
    <row r="3468" spans="1:13" x14ac:dyDescent="0.2">
      <c r="A3468" s="34" t="s">
        <v>104362</v>
      </c>
      <c r="B3468" s="34">
        <v>228</v>
      </c>
      <c r="C3468" s="34">
        <v>366</v>
      </c>
      <c r="D3468" s="34">
        <v>291</v>
      </c>
      <c r="E3468" s="34">
        <v>378</v>
      </c>
      <c r="F3468" s="34">
        <v>227</v>
      </c>
      <c r="G3468" s="34">
        <v>305</v>
      </c>
      <c r="H3468" s="34">
        <v>305</v>
      </c>
      <c r="I3468" s="34">
        <v>367</v>
      </c>
      <c r="J3468" s="34">
        <v>281</v>
      </c>
      <c r="K3468" s="34">
        <v>253</v>
      </c>
      <c r="L3468" s="34">
        <v>272</v>
      </c>
      <c r="M3468" s="34">
        <v>315</v>
      </c>
    </row>
    <row r="3469" spans="1:13" x14ac:dyDescent="0.2">
      <c r="A3469" s="34" t="s">
        <v>104363</v>
      </c>
      <c r="B3469" s="34">
        <v>279</v>
      </c>
      <c r="C3469" s="34">
        <v>322</v>
      </c>
      <c r="D3469" s="34">
        <v>376</v>
      </c>
      <c r="E3469" s="34">
        <v>296</v>
      </c>
      <c r="F3469" s="34">
        <v>272</v>
      </c>
      <c r="G3469" s="34">
        <v>255</v>
      </c>
      <c r="H3469" s="34">
        <v>323</v>
      </c>
      <c r="I3469" s="34">
        <v>335</v>
      </c>
      <c r="J3469" s="34">
        <v>286</v>
      </c>
      <c r="K3469" s="34">
        <v>290</v>
      </c>
      <c r="L3469" s="34">
        <v>270</v>
      </c>
      <c r="M3469" s="34">
        <v>254</v>
      </c>
    </row>
    <row r="3470" spans="1:13" x14ac:dyDescent="0.2">
      <c r="A3470" s="34" t="s">
        <v>104364</v>
      </c>
      <c r="B3470" s="34">
        <v>542</v>
      </c>
      <c r="C3470" s="34">
        <v>580</v>
      </c>
      <c r="D3470" s="34">
        <v>529</v>
      </c>
      <c r="E3470" s="34">
        <v>590</v>
      </c>
      <c r="F3470" s="34">
        <v>497</v>
      </c>
      <c r="G3470" s="34">
        <v>525</v>
      </c>
      <c r="H3470" s="34">
        <v>590</v>
      </c>
      <c r="I3470" s="34">
        <v>573</v>
      </c>
      <c r="J3470" s="34">
        <v>608</v>
      </c>
      <c r="K3470" s="34">
        <v>489</v>
      </c>
      <c r="L3470" s="34">
        <v>588</v>
      </c>
      <c r="M3470" s="34">
        <v>455</v>
      </c>
    </row>
    <row r="3471" spans="1:13" x14ac:dyDescent="0.2">
      <c r="A3471" s="34" t="s">
        <v>104365</v>
      </c>
      <c r="B3471" s="34">
        <v>393</v>
      </c>
      <c r="C3471" s="34">
        <v>290</v>
      </c>
      <c r="D3471" s="34">
        <v>379</v>
      </c>
      <c r="E3471" s="34">
        <v>424</v>
      </c>
      <c r="F3471" s="34">
        <v>361</v>
      </c>
      <c r="G3471" s="34">
        <v>380</v>
      </c>
      <c r="H3471" s="34">
        <v>454</v>
      </c>
      <c r="I3471" s="34">
        <v>380</v>
      </c>
      <c r="J3471" s="34">
        <v>392</v>
      </c>
      <c r="K3471" s="34">
        <v>328</v>
      </c>
      <c r="L3471" s="34">
        <v>426</v>
      </c>
      <c r="M3471" s="34">
        <v>309</v>
      </c>
    </row>
    <row r="3472" spans="1:13" x14ac:dyDescent="0.2">
      <c r="A3472" s="34" t="s">
        <v>104366</v>
      </c>
      <c r="B3472" s="34">
        <v>489</v>
      </c>
      <c r="C3472" s="34">
        <v>389</v>
      </c>
      <c r="D3472" s="34">
        <v>355</v>
      </c>
      <c r="E3472" s="34">
        <v>398</v>
      </c>
      <c r="F3472" s="34">
        <v>294</v>
      </c>
      <c r="G3472" s="34">
        <v>340</v>
      </c>
      <c r="H3472" s="34">
        <v>440</v>
      </c>
      <c r="I3472" s="34">
        <v>423</v>
      </c>
      <c r="J3472" s="34">
        <v>326</v>
      </c>
      <c r="K3472" s="34">
        <v>314</v>
      </c>
      <c r="L3472" s="34">
        <v>393</v>
      </c>
      <c r="M3472" s="34">
        <v>297</v>
      </c>
    </row>
    <row r="3473" spans="1:13" x14ac:dyDescent="0.2">
      <c r="A3473" s="34" t="s">
        <v>104367</v>
      </c>
      <c r="B3473" s="34">
        <v>371</v>
      </c>
      <c r="C3473" s="34">
        <v>273</v>
      </c>
      <c r="D3473" s="34">
        <v>312</v>
      </c>
      <c r="E3473" s="34">
        <v>326</v>
      </c>
      <c r="F3473" s="34">
        <v>261</v>
      </c>
      <c r="G3473" s="34">
        <v>312</v>
      </c>
      <c r="H3473" s="34">
        <v>327</v>
      </c>
      <c r="I3473" s="34">
        <v>268</v>
      </c>
      <c r="J3473" s="34">
        <v>270</v>
      </c>
      <c r="K3473" s="34">
        <v>219</v>
      </c>
      <c r="L3473" s="34">
        <v>312</v>
      </c>
      <c r="M3473" s="34">
        <v>234</v>
      </c>
    </row>
    <row r="3474" spans="1:13" x14ac:dyDescent="0.2">
      <c r="A3474" s="34" t="s">
        <v>104368</v>
      </c>
      <c r="B3474" s="34">
        <v>343</v>
      </c>
      <c r="C3474" s="34">
        <v>341</v>
      </c>
      <c r="D3474" s="34">
        <v>417</v>
      </c>
      <c r="E3474" s="34">
        <v>417</v>
      </c>
      <c r="F3474" s="34">
        <v>335</v>
      </c>
      <c r="G3474" s="34">
        <v>386</v>
      </c>
      <c r="H3474" s="34">
        <v>441</v>
      </c>
      <c r="I3474" s="34">
        <v>341</v>
      </c>
      <c r="J3474" s="34">
        <v>432</v>
      </c>
      <c r="K3474" s="34">
        <v>337</v>
      </c>
      <c r="L3474" s="34">
        <v>394</v>
      </c>
      <c r="M3474" s="34">
        <v>342</v>
      </c>
    </row>
    <row r="3475" spans="1:13" x14ac:dyDescent="0.2">
      <c r="A3475" s="34" t="s">
        <v>104369</v>
      </c>
      <c r="B3475" s="34">
        <v>137</v>
      </c>
      <c r="C3475" s="34">
        <v>194</v>
      </c>
      <c r="D3475" s="34">
        <v>139</v>
      </c>
      <c r="E3475" s="34">
        <v>162</v>
      </c>
      <c r="F3475" s="34">
        <v>182</v>
      </c>
      <c r="G3475" s="34">
        <v>129</v>
      </c>
      <c r="H3475" s="34">
        <v>207</v>
      </c>
      <c r="I3475" s="34">
        <v>177</v>
      </c>
      <c r="J3475" s="34">
        <v>137</v>
      </c>
      <c r="K3475" s="34">
        <v>142</v>
      </c>
      <c r="L3475" s="34">
        <v>153</v>
      </c>
      <c r="M3475" s="34">
        <v>146</v>
      </c>
    </row>
    <row r="3476" spans="1:13" x14ac:dyDescent="0.2">
      <c r="A3476" s="34" t="s">
        <v>104370</v>
      </c>
      <c r="B3476" s="34">
        <v>213</v>
      </c>
      <c r="C3476" s="34">
        <v>289</v>
      </c>
      <c r="D3476" s="34">
        <v>311</v>
      </c>
      <c r="E3476" s="34">
        <v>231</v>
      </c>
      <c r="F3476" s="34">
        <v>226</v>
      </c>
      <c r="G3476" s="34">
        <v>231</v>
      </c>
      <c r="H3476" s="34">
        <v>196</v>
      </c>
      <c r="I3476" s="34">
        <v>244</v>
      </c>
      <c r="J3476" s="34">
        <v>240</v>
      </c>
      <c r="K3476" s="34">
        <v>220</v>
      </c>
      <c r="L3476" s="34">
        <v>250</v>
      </c>
      <c r="M3476" s="34">
        <v>189</v>
      </c>
    </row>
    <row r="3477" spans="1:13" x14ac:dyDescent="0.2">
      <c r="A3477" s="34" t="s">
        <v>104371</v>
      </c>
      <c r="B3477" s="34">
        <v>256</v>
      </c>
      <c r="C3477" s="34">
        <v>297</v>
      </c>
      <c r="D3477" s="34">
        <v>244</v>
      </c>
      <c r="E3477" s="34">
        <v>266</v>
      </c>
      <c r="F3477" s="34">
        <v>301</v>
      </c>
      <c r="G3477" s="34">
        <v>294</v>
      </c>
      <c r="H3477" s="34">
        <v>274</v>
      </c>
      <c r="I3477" s="34">
        <v>307</v>
      </c>
      <c r="J3477" s="34">
        <v>313</v>
      </c>
      <c r="K3477" s="34">
        <v>227</v>
      </c>
      <c r="L3477" s="34">
        <v>264</v>
      </c>
      <c r="M3477" s="34">
        <v>245</v>
      </c>
    </row>
    <row r="3478" spans="1:13" x14ac:dyDescent="0.2">
      <c r="A3478" s="34" t="s">
        <v>104372</v>
      </c>
      <c r="B3478" s="34">
        <v>384</v>
      </c>
      <c r="C3478" s="34">
        <v>300</v>
      </c>
      <c r="D3478" s="34">
        <v>381</v>
      </c>
      <c r="E3478" s="34">
        <v>333</v>
      </c>
      <c r="F3478" s="34">
        <v>310</v>
      </c>
      <c r="G3478" s="34">
        <v>361</v>
      </c>
      <c r="H3478" s="34">
        <v>447</v>
      </c>
      <c r="I3478" s="34">
        <v>297</v>
      </c>
      <c r="J3478" s="34">
        <v>342</v>
      </c>
      <c r="K3478" s="34">
        <v>270</v>
      </c>
      <c r="L3478" s="34">
        <v>346</v>
      </c>
      <c r="M3478" s="34">
        <v>223</v>
      </c>
    </row>
    <row r="3479" spans="1:13" x14ac:dyDescent="0.2">
      <c r="A3479" s="34" t="s">
        <v>104373</v>
      </c>
      <c r="B3479" s="34">
        <v>308</v>
      </c>
      <c r="C3479" s="34">
        <v>366</v>
      </c>
      <c r="D3479" s="34">
        <v>348</v>
      </c>
      <c r="E3479" s="34">
        <v>391</v>
      </c>
      <c r="F3479" s="34">
        <v>300</v>
      </c>
      <c r="G3479" s="34">
        <v>327</v>
      </c>
      <c r="H3479" s="34">
        <v>310</v>
      </c>
      <c r="I3479" s="34">
        <v>347</v>
      </c>
      <c r="J3479" s="34">
        <v>392</v>
      </c>
      <c r="K3479" s="34">
        <v>293</v>
      </c>
      <c r="L3479" s="34">
        <v>318</v>
      </c>
      <c r="M3479" s="34">
        <v>319</v>
      </c>
    </row>
    <row r="3480" spans="1:13" x14ac:dyDescent="0.2">
      <c r="A3480" s="34" t="s">
        <v>104374</v>
      </c>
      <c r="B3480" s="34">
        <v>660</v>
      </c>
      <c r="C3480" s="34">
        <v>693</v>
      </c>
      <c r="D3480" s="34">
        <v>757</v>
      </c>
      <c r="E3480" s="34">
        <v>751</v>
      </c>
      <c r="F3480" s="34">
        <v>601</v>
      </c>
      <c r="G3480" s="34">
        <v>645</v>
      </c>
      <c r="H3480" s="34">
        <v>870</v>
      </c>
      <c r="I3480" s="34">
        <v>688</v>
      </c>
      <c r="J3480" s="34">
        <v>759</v>
      </c>
      <c r="K3480" s="34">
        <v>529</v>
      </c>
      <c r="L3480" s="34">
        <v>707</v>
      </c>
      <c r="M3480" s="34">
        <v>539</v>
      </c>
    </row>
    <row r="3481" spans="1:13" x14ac:dyDescent="0.2">
      <c r="A3481" s="34" t="s">
        <v>104375</v>
      </c>
      <c r="B3481" s="34">
        <v>516</v>
      </c>
      <c r="C3481" s="34">
        <v>612</v>
      </c>
      <c r="D3481" s="34">
        <v>658</v>
      </c>
      <c r="E3481" s="34">
        <v>586</v>
      </c>
      <c r="F3481" s="34">
        <v>468</v>
      </c>
      <c r="G3481" s="34">
        <v>550</v>
      </c>
      <c r="H3481" s="34">
        <v>590</v>
      </c>
      <c r="I3481" s="34">
        <v>633</v>
      </c>
      <c r="J3481" s="34">
        <v>597</v>
      </c>
      <c r="K3481" s="34">
        <v>456</v>
      </c>
      <c r="L3481" s="34">
        <v>577</v>
      </c>
      <c r="M3481" s="34">
        <v>500</v>
      </c>
    </row>
    <row r="3482" spans="1:13" x14ac:dyDescent="0.2">
      <c r="A3482" s="34" t="s">
        <v>104376</v>
      </c>
      <c r="B3482" s="34">
        <v>1309</v>
      </c>
      <c r="C3482" s="34">
        <v>1229</v>
      </c>
      <c r="D3482" s="34">
        <v>1488</v>
      </c>
      <c r="E3482" s="34">
        <v>1290</v>
      </c>
      <c r="F3482" s="34">
        <v>1254</v>
      </c>
      <c r="G3482" s="34">
        <v>1153</v>
      </c>
      <c r="H3482" s="34">
        <v>1479</v>
      </c>
      <c r="I3482" s="34">
        <v>1248</v>
      </c>
      <c r="J3482" s="34">
        <v>1432</v>
      </c>
      <c r="K3482" s="34">
        <v>990</v>
      </c>
      <c r="L3482" s="34">
        <v>1359</v>
      </c>
      <c r="M3482" s="34">
        <v>909</v>
      </c>
    </row>
    <row r="3483" spans="1:13" x14ac:dyDescent="0.2">
      <c r="A3483" s="34" t="s">
        <v>104377</v>
      </c>
      <c r="B3483" s="34">
        <v>281</v>
      </c>
      <c r="C3483" s="34">
        <v>390</v>
      </c>
      <c r="D3483" s="34">
        <v>318</v>
      </c>
      <c r="E3483" s="34">
        <v>403</v>
      </c>
      <c r="F3483" s="34">
        <v>321</v>
      </c>
      <c r="G3483" s="34">
        <v>355</v>
      </c>
      <c r="H3483" s="34">
        <v>360</v>
      </c>
      <c r="I3483" s="34">
        <v>372</v>
      </c>
      <c r="J3483" s="34">
        <v>449</v>
      </c>
      <c r="K3483" s="34">
        <v>273</v>
      </c>
      <c r="L3483" s="34">
        <v>377</v>
      </c>
      <c r="M3483" s="34">
        <v>281</v>
      </c>
    </row>
    <row r="3484" spans="1:13" x14ac:dyDescent="0.2">
      <c r="A3484" s="34" t="s">
        <v>104378</v>
      </c>
      <c r="B3484" s="34">
        <v>239</v>
      </c>
      <c r="C3484" s="34">
        <v>249</v>
      </c>
      <c r="D3484" s="34">
        <v>312</v>
      </c>
      <c r="E3484" s="34">
        <v>288</v>
      </c>
      <c r="F3484" s="34">
        <v>265</v>
      </c>
      <c r="G3484" s="34">
        <v>234</v>
      </c>
      <c r="H3484" s="34">
        <v>280</v>
      </c>
      <c r="I3484" s="34">
        <v>214</v>
      </c>
      <c r="J3484" s="34">
        <v>277</v>
      </c>
      <c r="K3484" s="34">
        <v>165</v>
      </c>
      <c r="L3484" s="34">
        <v>285</v>
      </c>
      <c r="M3484" s="34">
        <v>185</v>
      </c>
    </row>
    <row r="3485" spans="1:13" x14ac:dyDescent="0.2">
      <c r="A3485" s="34" t="s">
        <v>104379</v>
      </c>
      <c r="B3485" s="34">
        <v>658</v>
      </c>
      <c r="C3485" s="34">
        <v>874</v>
      </c>
      <c r="D3485" s="34">
        <v>622</v>
      </c>
      <c r="E3485" s="34">
        <v>950</v>
      </c>
      <c r="F3485" s="34">
        <v>579</v>
      </c>
      <c r="G3485" s="34">
        <v>837</v>
      </c>
      <c r="H3485" s="34">
        <v>690</v>
      </c>
      <c r="I3485" s="34">
        <v>854</v>
      </c>
      <c r="J3485" s="34">
        <v>757</v>
      </c>
      <c r="K3485" s="34">
        <v>831</v>
      </c>
      <c r="L3485" s="34">
        <v>670</v>
      </c>
      <c r="M3485" s="34">
        <v>702</v>
      </c>
    </row>
    <row r="3486" spans="1:13" x14ac:dyDescent="0.2">
      <c r="A3486" s="34" t="s">
        <v>104380</v>
      </c>
      <c r="B3486" s="34">
        <v>466</v>
      </c>
      <c r="C3486" s="34">
        <v>451</v>
      </c>
      <c r="D3486" s="34">
        <v>502</v>
      </c>
      <c r="E3486" s="34">
        <v>424</v>
      </c>
      <c r="F3486" s="34">
        <v>403</v>
      </c>
      <c r="G3486" s="34">
        <v>385</v>
      </c>
      <c r="H3486" s="34">
        <v>492</v>
      </c>
      <c r="I3486" s="34">
        <v>504</v>
      </c>
      <c r="J3486" s="34">
        <v>507</v>
      </c>
      <c r="K3486" s="34">
        <v>391</v>
      </c>
      <c r="L3486" s="34">
        <v>418</v>
      </c>
      <c r="M3486" s="34">
        <v>376</v>
      </c>
    </row>
    <row r="3487" spans="1:13" x14ac:dyDescent="0.2">
      <c r="A3487" s="34" t="s">
        <v>104381</v>
      </c>
      <c r="B3487" s="34">
        <v>443</v>
      </c>
      <c r="C3487" s="34">
        <v>405</v>
      </c>
      <c r="D3487" s="34">
        <v>399</v>
      </c>
      <c r="E3487" s="34">
        <v>492</v>
      </c>
      <c r="F3487" s="34">
        <v>329</v>
      </c>
      <c r="G3487" s="34">
        <v>427</v>
      </c>
      <c r="H3487" s="34">
        <v>447</v>
      </c>
      <c r="I3487" s="34">
        <v>449</v>
      </c>
      <c r="J3487" s="34">
        <v>396</v>
      </c>
      <c r="K3487" s="34">
        <v>329</v>
      </c>
      <c r="L3487" s="34">
        <v>403</v>
      </c>
      <c r="M3487" s="34">
        <v>276</v>
      </c>
    </row>
    <row r="3488" spans="1:13" x14ac:dyDescent="0.2">
      <c r="A3488" s="34" t="s">
        <v>104382</v>
      </c>
      <c r="B3488" s="34">
        <v>333</v>
      </c>
      <c r="C3488" s="34">
        <v>347</v>
      </c>
      <c r="D3488" s="34">
        <v>315</v>
      </c>
      <c r="E3488" s="34">
        <v>325</v>
      </c>
      <c r="F3488" s="34">
        <v>245</v>
      </c>
      <c r="G3488" s="34">
        <v>324</v>
      </c>
      <c r="H3488" s="34">
        <v>388</v>
      </c>
      <c r="I3488" s="34">
        <v>311</v>
      </c>
      <c r="J3488" s="34">
        <v>339</v>
      </c>
      <c r="K3488" s="34">
        <v>223</v>
      </c>
      <c r="L3488" s="34">
        <v>290</v>
      </c>
      <c r="M3488" s="34">
        <v>284</v>
      </c>
    </row>
    <row r="3489" spans="1:13" x14ac:dyDescent="0.2">
      <c r="A3489" s="34" t="s">
        <v>104383</v>
      </c>
      <c r="B3489" s="34">
        <v>500</v>
      </c>
      <c r="C3489" s="34">
        <v>339</v>
      </c>
      <c r="D3489" s="34">
        <v>380</v>
      </c>
      <c r="E3489" s="34">
        <v>461</v>
      </c>
      <c r="F3489" s="34">
        <v>389</v>
      </c>
      <c r="G3489" s="34">
        <v>368</v>
      </c>
      <c r="H3489" s="34">
        <v>459</v>
      </c>
      <c r="I3489" s="34">
        <v>425</v>
      </c>
      <c r="J3489" s="34">
        <v>419</v>
      </c>
      <c r="K3489" s="34">
        <v>309</v>
      </c>
      <c r="L3489" s="34">
        <v>412</v>
      </c>
      <c r="M3489" s="34">
        <v>327</v>
      </c>
    </row>
    <row r="3490" spans="1:13" x14ac:dyDescent="0.2">
      <c r="A3490" s="34" t="s">
        <v>104384</v>
      </c>
      <c r="B3490" s="34">
        <v>335</v>
      </c>
      <c r="C3490" s="34">
        <v>239</v>
      </c>
      <c r="D3490" s="34">
        <v>357</v>
      </c>
      <c r="E3490" s="34">
        <v>252</v>
      </c>
      <c r="F3490" s="34">
        <v>340</v>
      </c>
      <c r="G3490" s="34">
        <v>262</v>
      </c>
      <c r="H3490" s="34">
        <v>416</v>
      </c>
      <c r="I3490" s="34">
        <v>240</v>
      </c>
      <c r="J3490" s="34">
        <v>338</v>
      </c>
      <c r="K3490" s="34">
        <v>228</v>
      </c>
      <c r="L3490" s="34">
        <v>416</v>
      </c>
      <c r="M3490" s="34">
        <v>187</v>
      </c>
    </row>
    <row r="3491" spans="1:13" x14ac:dyDescent="0.2">
      <c r="A3491" s="34" t="s">
        <v>104385</v>
      </c>
      <c r="B3491" s="34">
        <v>450</v>
      </c>
      <c r="C3491" s="34">
        <v>464</v>
      </c>
      <c r="D3491" s="34">
        <v>548</v>
      </c>
      <c r="E3491" s="34">
        <v>434</v>
      </c>
      <c r="F3491" s="34">
        <v>425</v>
      </c>
      <c r="G3491" s="34">
        <v>423</v>
      </c>
      <c r="H3491" s="34">
        <v>536</v>
      </c>
      <c r="I3491" s="34">
        <v>388</v>
      </c>
      <c r="J3491" s="34">
        <v>528</v>
      </c>
      <c r="K3491" s="34">
        <v>347</v>
      </c>
      <c r="L3491" s="34">
        <v>417</v>
      </c>
      <c r="M3491" s="34">
        <v>414</v>
      </c>
    </row>
    <row r="3492" spans="1:13" x14ac:dyDescent="0.2">
      <c r="A3492" s="34" t="s">
        <v>104386</v>
      </c>
      <c r="B3492" s="34">
        <v>635</v>
      </c>
      <c r="C3492" s="34">
        <v>764</v>
      </c>
      <c r="D3492" s="34">
        <v>819</v>
      </c>
      <c r="E3492" s="34">
        <v>851</v>
      </c>
      <c r="F3492" s="34">
        <v>770</v>
      </c>
      <c r="G3492" s="34">
        <v>643</v>
      </c>
      <c r="H3492" s="34">
        <v>897</v>
      </c>
      <c r="I3492" s="34">
        <v>664</v>
      </c>
      <c r="J3492" s="34">
        <v>899</v>
      </c>
      <c r="K3492" s="34">
        <v>578</v>
      </c>
      <c r="L3492" s="34">
        <v>693</v>
      </c>
      <c r="M3492" s="34">
        <v>510</v>
      </c>
    </row>
    <row r="3493" spans="1:13" x14ac:dyDescent="0.2">
      <c r="A3493" s="34" t="s">
        <v>104387</v>
      </c>
      <c r="B3493" s="34">
        <v>533</v>
      </c>
      <c r="C3493" s="34">
        <v>577</v>
      </c>
      <c r="D3493" s="34">
        <v>502</v>
      </c>
      <c r="E3493" s="34">
        <v>597</v>
      </c>
      <c r="F3493" s="34">
        <v>520</v>
      </c>
      <c r="G3493" s="34">
        <v>518</v>
      </c>
      <c r="H3493" s="34">
        <v>646</v>
      </c>
      <c r="I3493" s="34">
        <v>539</v>
      </c>
      <c r="J3493" s="34">
        <v>623</v>
      </c>
      <c r="K3493" s="34">
        <v>443</v>
      </c>
      <c r="L3493" s="34">
        <v>440</v>
      </c>
      <c r="M3493" s="34">
        <v>410</v>
      </c>
    </row>
    <row r="3494" spans="1:13" x14ac:dyDescent="0.2">
      <c r="A3494" s="34" t="s">
        <v>104388</v>
      </c>
      <c r="B3494" s="34">
        <v>174</v>
      </c>
      <c r="C3494" s="34">
        <v>207</v>
      </c>
      <c r="D3494" s="34">
        <v>251</v>
      </c>
      <c r="E3494" s="34">
        <v>219</v>
      </c>
      <c r="F3494" s="34">
        <v>138</v>
      </c>
      <c r="G3494" s="34">
        <v>221</v>
      </c>
      <c r="H3494" s="34">
        <v>181</v>
      </c>
      <c r="I3494" s="34">
        <v>209</v>
      </c>
      <c r="J3494" s="34">
        <v>192</v>
      </c>
      <c r="K3494" s="34">
        <v>166</v>
      </c>
      <c r="L3494" s="34">
        <v>118</v>
      </c>
      <c r="M3494" s="34">
        <v>127</v>
      </c>
    </row>
    <row r="3495" spans="1:13" x14ac:dyDescent="0.2">
      <c r="A3495" s="34" t="s">
        <v>104389</v>
      </c>
      <c r="B3495" s="34">
        <v>329</v>
      </c>
      <c r="C3495" s="34">
        <v>360</v>
      </c>
      <c r="D3495" s="34">
        <v>316</v>
      </c>
      <c r="E3495" s="34">
        <v>409</v>
      </c>
      <c r="F3495" s="34">
        <v>271</v>
      </c>
      <c r="G3495" s="34">
        <v>360</v>
      </c>
      <c r="H3495" s="34">
        <v>282</v>
      </c>
      <c r="I3495" s="34">
        <v>401</v>
      </c>
      <c r="J3495" s="34">
        <v>345</v>
      </c>
      <c r="K3495" s="34">
        <v>320</v>
      </c>
      <c r="L3495" s="34">
        <v>324</v>
      </c>
      <c r="M3495" s="34">
        <v>273</v>
      </c>
    </row>
    <row r="3496" spans="1:13" x14ac:dyDescent="0.2">
      <c r="A3496" s="34" t="s">
        <v>104390</v>
      </c>
      <c r="B3496" s="34">
        <v>246</v>
      </c>
      <c r="C3496" s="34">
        <v>254</v>
      </c>
      <c r="D3496" s="34">
        <v>278</v>
      </c>
      <c r="E3496" s="34">
        <v>252</v>
      </c>
      <c r="F3496" s="34">
        <v>209</v>
      </c>
      <c r="G3496" s="34">
        <v>227</v>
      </c>
      <c r="H3496" s="34">
        <v>234</v>
      </c>
      <c r="I3496" s="34">
        <v>258</v>
      </c>
      <c r="J3496" s="34">
        <v>256</v>
      </c>
      <c r="K3496" s="34">
        <v>192</v>
      </c>
      <c r="L3496" s="34">
        <v>247</v>
      </c>
      <c r="M3496" s="34">
        <v>228</v>
      </c>
    </row>
    <row r="3497" spans="1:13" x14ac:dyDescent="0.2">
      <c r="A3497" s="34" t="s">
        <v>104391</v>
      </c>
      <c r="B3497" s="34">
        <v>164</v>
      </c>
      <c r="C3497" s="34">
        <v>299</v>
      </c>
      <c r="D3497" s="34">
        <v>238</v>
      </c>
      <c r="E3497" s="34">
        <v>305</v>
      </c>
      <c r="F3497" s="34">
        <v>213</v>
      </c>
      <c r="G3497" s="34">
        <v>296</v>
      </c>
      <c r="H3497" s="34">
        <v>218</v>
      </c>
      <c r="I3497" s="34">
        <v>269</v>
      </c>
      <c r="J3497" s="34">
        <v>216</v>
      </c>
      <c r="K3497" s="34">
        <v>238</v>
      </c>
      <c r="L3497" s="34">
        <v>223</v>
      </c>
      <c r="M3497" s="34">
        <v>217</v>
      </c>
    </row>
    <row r="3498" spans="1:13" x14ac:dyDescent="0.2">
      <c r="A3498" s="34" t="s">
        <v>104392</v>
      </c>
      <c r="B3498" s="34">
        <v>257</v>
      </c>
      <c r="C3498" s="34">
        <v>241</v>
      </c>
      <c r="D3498" s="34">
        <v>266</v>
      </c>
      <c r="E3498" s="34">
        <v>277</v>
      </c>
      <c r="F3498" s="34">
        <v>225</v>
      </c>
      <c r="G3498" s="34">
        <v>243</v>
      </c>
      <c r="H3498" s="34">
        <v>220</v>
      </c>
      <c r="I3498" s="34">
        <v>258</v>
      </c>
      <c r="J3498" s="34">
        <v>227</v>
      </c>
      <c r="K3498" s="34">
        <v>210</v>
      </c>
      <c r="L3498" s="34">
        <v>175</v>
      </c>
      <c r="M3498" s="34">
        <v>225</v>
      </c>
    </row>
    <row r="3499" spans="1:13" x14ac:dyDescent="0.2">
      <c r="A3499" s="34" t="s">
        <v>104393</v>
      </c>
      <c r="B3499" s="34">
        <v>453</v>
      </c>
      <c r="C3499" s="34">
        <v>520</v>
      </c>
      <c r="D3499" s="34">
        <v>474</v>
      </c>
      <c r="E3499" s="34">
        <v>559</v>
      </c>
      <c r="F3499" s="34">
        <v>398</v>
      </c>
      <c r="G3499" s="34">
        <v>426</v>
      </c>
      <c r="H3499" s="34">
        <v>482</v>
      </c>
      <c r="I3499" s="34">
        <v>523</v>
      </c>
      <c r="J3499" s="34">
        <v>507</v>
      </c>
      <c r="K3499" s="34">
        <v>472</v>
      </c>
      <c r="L3499" s="34">
        <v>537</v>
      </c>
      <c r="M3499" s="34">
        <v>379</v>
      </c>
    </row>
    <row r="3500" spans="1:13" x14ac:dyDescent="0.2">
      <c r="A3500" s="34" t="s">
        <v>104394</v>
      </c>
      <c r="B3500" s="34">
        <v>231</v>
      </c>
      <c r="C3500" s="34">
        <v>252</v>
      </c>
      <c r="D3500" s="34">
        <v>298</v>
      </c>
      <c r="E3500" s="34">
        <v>282</v>
      </c>
      <c r="F3500" s="34">
        <v>206</v>
      </c>
      <c r="G3500" s="34">
        <v>200</v>
      </c>
      <c r="H3500" s="34">
        <v>280</v>
      </c>
      <c r="I3500" s="34">
        <v>206</v>
      </c>
      <c r="J3500" s="34">
        <v>293</v>
      </c>
      <c r="K3500" s="34">
        <v>184</v>
      </c>
      <c r="L3500" s="34">
        <v>225</v>
      </c>
      <c r="M3500" s="34">
        <v>190</v>
      </c>
    </row>
    <row r="3501" spans="1:13" x14ac:dyDescent="0.2">
      <c r="A3501" s="34" t="s">
        <v>104395</v>
      </c>
      <c r="B3501" s="34">
        <v>363</v>
      </c>
      <c r="C3501" s="34">
        <v>305</v>
      </c>
      <c r="D3501" s="34">
        <v>361</v>
      </c>
      <c r="E3501" s="34">
        <v>404</v>
      </c>
      <c r="F3501" s="34">
        <v>317</v>
      </c>
      <c r="G3501" s="34">
        <v>325</v>
      </c>
      <c r="H3501" s="34">
        <v>376</v>
      </c>
      <c r="I3501" s="34">
        <v>291</v>
      </c>
      <c r="J3501" s="34">
        <v>371</v>
      </c>
      <c r="K3501" s="34">
        <v>323</v>
      </c>
      <c r="L3501" s="34">
        <v>357</v>
      </c>
      <c r="M3501" s="34">
        <v>219</v>
      </c>
    </row>
    <row r="3502" spans="1:13" x14ac:dyDescent="0.2">
      <c r="A3502" s="34" t="s">
        <v>104396</v>
      </c>
      <c r="B3502" s="34">
        <v>671</v>
      </c>
      <c r="C3502" s="34">
        <v>590</v>
      </c>
      <c r="D3502" s="34">
        <v>635</v>
      </c>
      <c r="E3502" s="34">
        <v>634</v>
      </c>
      <c r="F3502" s="34">
        <v>565</v>
      </c>
      <c r="G3502" s="34">
        <v>509</v>
      </c>
      <c r="H3502" s="34">
        <v>714</v>
      </c>
      <c r="I3502" s="34">
        <v>533</v>
      </c>
      <c r="J3502" s="34">
        <v>640</v>
      </c>
      <c r="K3502" s="34">
        <v>406</v>
      </c>
      <c r="L3502" s="34">
        <v>618</v>
      </c>
      <c r="M3502" s="34">
        <v>410</v>
      </c>
    </row>
    <row r="3503" spans="1:13" x14ac:dyDescent="0.2">
      <c r="A3503" s="34" t="s">
        <v>104397</v>
      </c>
      <c r="B3503" s="34">
        <v>1240</v>
      </c>
      <c r="C3503" s="34">
        <v>1331</v>
      </c>
      <c r="D3503" s="34">
        <v>1323</v>
      </c>
      <c r="E3503" s="34">
        <v>1460</v>
      </c>
      <c r="F3503" s="34">
        <v>1227</v>
      </c>
      <c r="G3503" s="34">
        <v>1391</v>
      </c>
      <c r="H3503" s="34">
        <v>1594</v>
      </c>
      <c r="I3503" s="34">
        <v>1334</v>
      </c>
      <c r="J3503" s="34">
        <v>1284</v>
      </c>
      <c r="K3503" s="34">
        <v>1129</v>
      </c>
      <c r="L3503" s="34">
        <v>1293</v>
      </c>
      <c r="M3503" s="34">
        <v>1000</v>
      </c>
    </row>
    <row r="3504" spans="1:13" x14ac:dyDescent="0.2">
      <c r="A3504" s="34" t="s">
        <v>104398</v>
      </c>
      <c r="B3504" s="34">
        <v>426</v>
      </c>
      <c r="C3504" s="34">
        <v>495</v>
      </c>
      <c r="D3504" s="34">
        <v>414</v>
      </c>
      <c r="E3504" s="34">
        <v>529</v>
      </c>
      <c r="F3504" s="34">
        <v>397</v>
      </c>
      <c r="G3504" s="34">
        <v>397</v>
      </c>
      <c r="H3504" s="34">
        <v>390</v>
      </c>
      <c r="I3504" s="34">
        <v>447</v>
      </c>
      <c r="J3504" s="34">
        <v>419</v>
      </c>
      <c r="K3504" s="34">
        <v>362</v>
      </c>
      <c r="L3504" s="34">
        <v>495</v>
      </c>
      <c r="M3504" s="34">
        <v>331</v>
      </c>
    </row>
    <row r="3505" spans="1:13" x14ac:dyDescent="0.2">
      <c r="A3505" s="34" t="s">
        <v>104399</v>
      </c>
      <c r="B3505" s="34">
        <v>551</v>
      </c>
      <c r="C3505" s="34">
        <v>796</v>
      </c>
      <c r="D3505" s="34">
        <v>687</v>
      </c>
      <c r="E3505" s="34">
        <v>848</v>
      </c>
      <c r="F3505" s="34">
        <v>590</v>
      </c>
      <c r="G3505" s="34">
        <v>720</v>
      </c>
      <c r="H3505" s="34">
        <v>759</v>
      </c>
      <c r="I3505" s="34">
        <v>776</v>
      </c>
      <c r="J3505" s="34">
        <v>723</v>
      </c>
      <c r="K3505" s="34">
        <v>612</v>
      </c>
      <c r="L3505" s="34">
        <v>764</v>
      </c>
      <c r="M3505" s="34">
        <v>602</v>
      </c>
    </row>
    <row r="3506" spans="1:13" x14ac:dyDescent="0.2">
      <c r="A3506" s="34" t="s">
        <v>104400</v>
      </c>
      <c r="B3506" s="34">
        <v>609</v>
      </c>
      <c r="C3506" s="34">
        <v>612</v>
      </c>
      <c r="D3506" s="34">
        <v>632</v>
      </c>
      <c r="E3506" s="34">
        <v>664</v>
      </c>
      <c r="F3506" s="34">
        <v>590</v>
      </c>
      <c r="G3506" s="34">
        <v>537</v>
      </c>
      <c r="H3506" s="34">
        <v>684</v>
      </c>
      <c r="I3506" s="34">
        <v>481</v>
      </c>
      <c r="J3506" s="34">
        <v>625</v>
      </c>
      <c r="K3506" s="34">
        <v>462</v>
      </c>
      <c r="L3506" s="34">
        <v>597</v>
      </c>
      <c r="M3506" s="34">
        <v>460</v>
      </c>
    </row>
    <row r="3507" spans="1:13" x14ac:dyDescent="0.2">
      <c r="A3507" s="34" t="s">
        <v>104401</v>
      </c>
      <c r="B3507" s="34">
        <v>217</v>
      </c>
      <c r="C3507" s="34">
        <v>243</v>
      </c>
      <c r="D3507" s="34">
        <v>241</v>
      </c>
      <c r="E3507" s="34">
        <v>246</v>
      </c>
      <c r="F3507" s="34">
        <v>249</v>
      </c>
      <c r="G3507" s="34">
        <v>239</v>
      </c>
      <c r="H3507" s="34">
        <v>245</v>
      </c>
      <c r="I3507" s="34">
        <v>317</v>
      </c>
      <c r="J3507" s="34">
        <v>313</v>
      </c>
      <c r="K3507" s="34">
        <v>217</v>
      </c>
      <c r="L3507" s="34">
        <v>208</v>
      </c>
      <c r="M3507" s="34">
        <v>203</v>
      </c>
    </row>
    <row r="3508" spans="1:13" x14ac:dyDescent="0.2">
      <c r="A3508" s="34" t="s">
        <v>104402</v>
      </c>
      <c r="B3508" s="34">
        <v>276</v>
      </c>
      <c r="C3508" s="34">
        <v>342</v>
      </c>
      <c r="D3508" s="34">
        <v>332</v>
      </c>
      <c r="E3508" s="34">
        <v>341</v>
      </c>
      <c r="F3508" s="34">
        <v>278</v>
      </c>
      <c r="G3508" s="34">
        <v>297</v>
      </c>
      <c r="H3508" s="34">
        <v>332</v>
      </c>
      <c r="I3508" s="34">
        <v>311</v>
      </c>
      <c r="J3508" s="34">
        <v>363</v>
      </c>
      <c r="K3508" s="34">
        <v>282</v>
      </c>
      <c r="L3508" s="34">
        <v>341</v>
      </c>
      <c r="M3508" s="34">
        <v>232</v>
      </c>
    </row>
    <row r="3509" spans="1:13" x14ac:dyDescent="0.2">
      <c r="A3509" s="34" t="s">
        <v>104403</v>
      </c>
      <c r="B3509" s="34">
        <v>320</v>
      </c>
      <c r="C3509" s="34">
        <v>416</v>
      </c>
      <c r="D3509" s="34">
        <v>434</v>
      </c>
      <c r="E3509" s="34">
        <v>433</v>
      </c>
      <c r="F3509" s="34">
        <v>366</v>
      </c>
      <c r="G3509" s="34">
        <v>397</v>
      </c>
      <c r="H3509" s="34">
        <v>422</v>
      </c>
      <c r="I3509" s="34">
        <v>460</v>
      </c>
      <c r="J3509" s="34">
        <v>336</v>
      </c>
      <c r="K3509" s="34">
        <v>380</v>
      </c>
      <c r="L3509" s="34">
        <v>341</v>
      </c>
      <c r="M3509" s="34">
        <v>329</v>
      </c>
    </row>
    <row r="3510" spans="1:13" x14ac:dyDescent="0.2">
      <c r="A3510" s="34" t="s">
        <v>104404</v>
      </c>
      <c r="B3510" s="34">
        <v>120</v>
      </c>
      <c r="C3510" s="34">
        <v>179</v>
      </c>
      <c r="D3510" s="34">
        <v>146</v>
      </c>
      <c r="E3510" s="34">
        <v>199</v>
      </c>
      <c r="F3510" s="34">
        <v>130</v>
      </c>
      <c r="G3510" s="34">
        <v>182</v>
      </c>
      <c r="H3510" s="34">
        <v>159</v>
      </c>
      <c r="I3510" s="34">
        <v>202</v>
      </c>
      <c r="J3510" s="34">
        <v>168</v>
      </c>
      <c r="K3510" s="34">
        <v>135</v>
      </c>
      <c r="L3510" s="34">
        <v>127</v>
      </c>
      <c r="M3510" s="34">
        <v>153</v>
      </c>
    </row>
    <row r="3511" spans="1:13" x14ac:dyDescent="0.2">
      <c r="A3511" s="34" t="s">
        <v>104405</v>
      </c>
      <c r="B3511" s="34">
        <v>218</v>
      </c>
      <c r="C3511" s="34">
        <v>159</v>
      </c>
      <c r="D3511" s="34">
        <v>246</v>
      </c>
      <c r="E3511" s="34">
        <v>243</v>
      </c>
      <c r="F3511" s="34">
        <v>196</v>
      </c>
      <c r="G3511" s="34">
        <v>207</v>
      </c>
      <c r="H3511" s="34">
        <v>263</v>
      </c>
      <c r="I3511" s="34">
        <v>208</v>
      </c>
      <c r="J3511" s="34">
        <v>240</v>
      </c>
      <c r="K3511" s="34">
        <v>208</v>
      </c>
      <c r="L3511" s="34">
        <v>204</v>
      </c>
      <c r="M3511" s="34">
        <v>176</v>
      </c>
    </row>
    <row r="3512" spans="1:13" x14ac:dyDescent="0.2">
      <c r="A3512" s="34" t="s">
        <v>104406</v>
      </c>
      <c r="B3512" s="34">
        <v>277</v>
      </c>
      <c r="C3512" s="34">
        <v>224</v>
      </c>
      <c r="D3512" s="34">
        <v>221</v>
      </c>
      <c r="E3512" s="34">
        <v>199</v>
      </c>
      <c r="F3512" s="34">
        <v>163</v>
      </c>
      <c r="G3512" s="34">
        <v>221</v>
      </c>
      <c r="H3512" s="34">
        <v>189</v>
      </c>
      <c r="I3512" s="34">
        <v>203</v>
      </c>
      <c r="J3512" s="34">
        <v>203</v>
      </c>
      <c r="K3512" s="34">
        <v>170</v>
      </c>
      <c r="L3512" s="34">
        <v>185</v>
      </c>
      <c r="M3512" s="34">
        <v>163</v>
      </c>
    </row>
    <row r="3513" spans="1:13" x14ac:dyDescent="0.2">
      <c r="A3513" s="34" t="s">
        <v>104407</v>
      </c>
      <c r="B3513" s="34">
        <v>467</v>
      </c>
      <c r="C3513" s="34">
        <v>352</v>
      </c>
      <c r="D3513" s="34">
        <v>497</v>
      </c>
      <c r="E3513" s="34">
        <v>357</v>
      </c>
      <c r="F3513" s="34">
        <v>389</v>
      </c>
      <c r="G3513" s="34">
        <v>368</v>
      </c>
      <c r="H3513" s="34">
        <v>424</v>
      </c>
      <c r="I3513" s="34">
        <v>346</v>
      </c>
      <c r="J3513" s="34">
        <v>450</v>
      </c>
      <c r="K3513" s="34">
        <v>313</v>
      </c>
      <c r="L3513" s="34">
        <v>449</v>
      </c>
      <c r="M3513" s="34">
        <v>299</v>
      </c>
    </row>
    <row r="3514" spans="1:13" x14ac:dyDescent="0.2">
      <c r="A3514" s="34" t="s">
        <v>104408</v>
      </c>
      <c r="B3514" s="34">
        <v>203</v>
      </c>
      <c r="C3514" s="34">
        <v>226</v>
      </c>
      <c r="D3514" s="34">
        <v>186</v>
      </c>
      <c r="E3514" s="34">
        <v>284</v>
      </c>
      <c r="F3514" s="34">
        <v>188</v>
      </c>
      <c r="G3514" s="34">
        <v>201</v>
      </c>
      <c r="H3514" s="34">
        <v>212</v>
      </c>
      <c r="I3514" s="34">
        <v>198</v>
      </c>
      <c r="J3514" s="34">
        <v>231</v>
      </c>
      <c r="K3514" s="34">
        <v>201</v>
      </c>
      <c r="L3514" s="34">
        <v>205</v>
      </c>
      <c r="M3514" s="34">
        <v>184</v>
      </c>
    </row>
    <row r="3515" spans="1:13" x14ac:dyDescent="0.2">
      <c r="A3515" s="34" t="s">
        <v>104409</v>
      </c>
      <c r="B3515" s="34">
        <v>198</v>
      </c>
      <c r="C3515" s="34">
        <v>194</v>
      </c>
      <c r="D3515" s="34">
        <v>256</v>
      </c>
      <c r="E3515" s="34">
        <v>247</v>
      </c>
      <c r="F3515" s="34">
        <v>203</v>
      </c>
      <c r="G3515" s="34">
        <v>232</v>
      </c>
      <c r="H3515" s="34">
        <v>271</v>
      </c>
      <c r="I3515" s="34">
        <v>210</v>
      </c>
      <c r="J3515" s="34">
        <v>227</v>
      </c>
      <c r="K3515" s="34">
        <v>214</v>
      </c>
      <c r="L3515" s="34">
        <v>222</v>
      </c>
      <c r="M3515" s="34">
        <v>205</v>
      </c>
    </row>
    <row r="3516" spans="1:13" x14ac:dyDescent="0.2">
      <c r="A3516" s="34" t="s">
        <v>104410</v>
      </c>
      <c r="B3516" s="34">
        <v>377</v>
      </c>
      <c r="C3516" s="34">
        <v>436</v>
      </c>
      <c r="D3516" s="34">
        <v>457</v>
      </c>
      <c r="E3516" s="34">
        <v>391</v>
      </c>
      <c r="F3516" s="34">
        <v>448</v>
      </c>
      <c r="G3516" s="34">
        <v>395</v>
      </c>
      <c r="H3516" s="34">
        <v>474</v>
      </c>
      <c r="I3516" s="34">
        <v>439</v>
      </c>
      <c r="J3516" s="34">
        <v>486</v>
      </c>
      <c r="K3516" s="34">
        <v>297</v>
      </c>
      <c r="L3516" s="34">
        <v>409</v>
      </c>
      <c r="M3516" s="34">
        <v>306</v>
      </c>
    </row>
    <row r="3517" spans="1:13" x14ac:dyDescent="0.2">
      <c r="A3517" s="34" t="s">
        <v>104411</v>
      </c>
      <c r="B3517" s="34">
        <v>418</v>
      </c>
      <c r="C3517" s="34">
        <v>475</v>
      </c>
      <c r="D3517" s="34">
        <v>479</v>
      </c>
      <c r="E3517" s="34">
        <v>492</v>
      </c>
      <c r="F3517" s="34">
        <v>464</v>
      </c>
      <c r="G3517" s="34">
        <v>380</v>
      </c>
      <c r="H3517" s="34">
        <v>542</v>
      </c>
      <c r="I3517" s="34">
        <v>441</v>
      </c>
      <c r="J3517" s="34">
        <v>529</v>
      </c>
      <c r="K3517" s="34">
        <v>383</v>
      </c>
      <c r="L3517" s="34">
        <v>445</v>
      </c>
      <c r="M3517" s="34">
        <v>326</v>
      </c>
    </row>
    <row r="3518" spans="1:13" x14ac:dyDescent="0.2">
      <c r="A3518" s="34" t="s">
        <v>104412</v>
      </c>
      <c r="B3518" s="34">
        <v>150</v>
      </c>
      <c r="C3518" s="34">
        <v>147</v>
      </c>
      <c r="D3518" s="34">
        <v>190</v>
      </c>
      <c r="E3518" s="34">
        <v>176</v>
      </c>
      <c r="F3518" s="34">
        <v>159</v>
      </c>
      <c r="G3518" s="34">
        <v>181</v>
      </c>
      <c r="H3518" s="34">
        <v>190</v>
      </c>
      <c r="I3518" s="34">
        <v>153</v>
      </c>
      <c r="J3518" s="34">
        <v>177</v>
      </c>
      <c r="K3518" s="34">
        <v>119</v>
      </c>
      <c r="L3518" s="34">
        <v>199</v>
      </c>
      <c r="M3518" s="34">
        <v>127</v>
      </c>
    </row>
    <row r="3519" spans="1:13" x14ac:dyDescent="0.2">
      <c r="A3519" s="34" t="s">
        <v>104413</v>
      </c>
      <c r="B3519" s="34">
        <v>220</v>
      </c>
      <c r="C3519" s="34">
        <v>228</v>
      </c>
      <c r="D3519" s="34">
        <v>275</v>
      </c>
      <c r="E3519" s="34">
        <v>247</v>
      </c>
      <c r="F3519" s="34">
        <v>244</v>
      </c>
      <c r="G3519" s="34">
        <v>193</v>
      </c>
      <c r="H3519" s="34">
        <v>224</v>
      </c>
      <c r="I3519" s="34">
        <v>239</v>
      </c>
      <c r="J3519" s="34">
        <v>235</v>
      </c>
      <c r="K3519" s="34">
        <v>237</v>
      </c>
      <c r="L3519" s="34">
        <v>261</v>
      </c>
      <c r="M3519" s="34">
        <v>174</v>
      </c>
    </row>
    <row r="3520" spans="1:13" x14ac:dyDescent="0.2">
      <c r="A3520" s="34" t="s">
        <v>104414</v>
      </c>
      <c r="B3520" s="34">
        <v>240</v>
      </c>
      <c r="C3520" s="34">
        <v>322</v>
      </c>
      <c r="D3520" s="34">
        <v>341</v>
      </c>
      <c r="E3520" s="34">
        <v>321</v>
      </c>
      <c r="F3520" s="34">
        <v>234</v>
      </c>
      <c r="G3520" s="34">
        <v>294</v>
      </c>
      <c r="H3520" s="34">
        <v>342</v>
      </c>
      <c r="I3520" s="34">
        <v>326</v>
      </c>
      <c r="J3520" s="34">
        <v>327</v>
      </c>
      <c r="K3520" s="34">
        <v>220</v>
      </c>
      <c r="L3520" s="34">
        <v>331</v>
      </c>
      <c r="M3520" s="34">
        <v>224</v>
      </c>
    </row>
    <row r="3521" spans="1:13" x14ac:dyDescent="0.2">
      <c r="A3521" s="34" t="s">
        <v>104415</v>
      </c>
      <c r="B3521" s="34">
        <v>316</v>
      </c>
      <c r="C3521" s="34">
        <v>424</v>
      </c>
      <c r="D3521" s="34">
        <v>421</v>
      </c>
      <c r="E3521" s="34">
        <v>407</v>
      </c>
      <c r="F3521" s="34">
        <v>407</v>
      </c>
      <c r="G3521" s="34">
        <v>380</v>
      </c>
      <c r="H3521" s="34">
        <v>449</v>
      </c>
      <c r="I3521" s="34">
        <v>397</v>
      </c>
      <c r="J3521" s="34">
        <v>423</v>
      </c>
      <c r="K3521" s="34">
        <v>351</v>
      </c>
      <c r="L3521" s="34">
        <v>404</v>
      </c>
      <c r="M3521" s="34">
        <v>340</v>
      </c>
    </row>
    <row r="3522" spans="1:13" x14ac:dyDescent="0.2">
      <c r="A3522" s="34" t="s">
        <v>104416</v>
      </c>
      <c r="B3522" s="34">
        <v>477</v>
      </c>
      <c r="C3522" s="34">
        <v>546</v>
      </c>
      <c r="D3522" s="34">
        <v>479</v>
      </c>
      <c r="E3522" s="34">
        <v>527</v>
      </c>
      <c r="F3522" s="34">
        <v>400</v>
      </c>
      <c r="G3522" s="34">
        <v>465</v>
      </c>
      <c r="H3522" s="34">
        <v>516</v>
      </c>
      <c r="I3522" s="34">
        <v>471</v>
      </c>
      <c r="J3522" s="34">
        <v>505</v>
      </c>
      <c r="K3522" s="34">
        <v>415</v>
      </c>
      <c r="L3522" s="34">
        <v>474</v>
      </c>
      <c r="M3522" s="34">
        <v>403</v>
      </c>
    </row>
    <row r="3523" spans="1:13" x14ac:dyDescent="0.2">
      <c r="A3523" s="34" t="s">
        <v>104417</v>
      </c>
      <c r="B3523" s="34">
        <v>990</v>
      </c>
      <c r="C3523" s="34">
        <v>853</v>
      </c>
      <c r="D3523" s="34">
        <v>929</v>
      </c>
      <c r="E3523" s="34">
        <v>873</v>
      </c>
      <c r="F3523" s="34">
        <v>839</v>
      </c>
      <c r="G3523" s="34">
        <v>731</v>
      </c>
      <c r="H3523" s="34">
        <v>1078</v>
      </c>
      <c r="I3523" s="34">
        <v>888</v>
      </c>
      <c r="J3523" s="34">
        <v>903</v>
      </c>
      <c r="K3523" s="34">
        <v>663</v>
      </c>
      <c r="L3523" s="34">
        <v>890</v>
      </c>
      <c r="M3523" s="34">
        <v>642</v>
      </c>
    </row>
    <row r="3524" spans="1:13" x14ac:dyDescent="0.2">
      <c r="A3524" s="34" t="s">
        <v>104418</v>
      </c>
      <c r="B3524" s="34">
        <v>1245</v>
      </c>
      <c r="C3524" s="34">
        <v>1255</v>
      </c>
      <c r="D3524" s="34">
        <v>1330</v>
      </c>
      <c r="E3524" s="34">
        <v>1271</v>
      </c>
      <c r="F3524" s="34">
        <v>1288</v>
      </c>
      <c r="G3524" s="34">
        <v>1141</v>
      </c>
      <c r="H3524" s="34">
        <v>1462</v>
      </c>
      <c r="I3524" s="34">
        <v>1233</v>
      </c>
      <c r="J3524" s="34">
        <v>1384</v>
      </c>
      <c r="K3524" s="34">
        <v>970</v>
      </c>
      <c r="L3524" s="34">
        <v>1403</v>
      </c>
      <c r="M3524" s="34">
        <v>1006</v>
      </c>
    </row>
    <row r="3525" spans="1:13" x14ac:dyDescent="0.2">
      <c r="A3525" s="34" t="s">
        <v>104419</v>
      </c>
      <c r="B3525" s="34">
        <v>488</v>
      </c>
      <c r="C3525" s="34">
        <v>522</v>
      </c>
      <c r="D3525" s="34">
        <v>634</v>
      </c>
      <c r="E3525" s="34">
        <v>633</v>
      </c>
      <c r="F3525" s="34">
        <v>558</v>
      </c>
      <c r="G3525" s="34">
        <v>542</v>
      </c>
      <c r="H3525" s="34">
        <v>635</v>
      </c>
      <c r="I3525" s="34">
        <v>558</v>
      </c>
      <c r="J3525" s="34">
        <v>511</v>
      </c>
      <c r="K3525" s="34">
        <v>471</v>
      </c>
      <c r="L3525" s="34">
        <v>544</v>
      </c>
      <c r="M3525" s="34">
        <v>430</v>
      </c>
    </row>
    <row r="3526" spans="1:13" x14ac:dyDescent="0.2">
      <c r="A3526" s="34" t="s">
        <v>104420</v>
      </c>
      <c r="B3526" s="34">
        <v>402</v>
      </c>
      <c r="C3526" s="34">
        <v>488</v>
      </c>
      <c r="D3526" s="34">
        <v>505</v>
      </c>
      <c r="E3526" s="34">
        <v>546</v>
      </c>
      <c r="F3526" s="34">
        <v>370</v>
      </c>
      <c r="G3526" s="34">
        <v>532</v>
      </c>
      <c r="H3526" s="34">
        <v>470</v>
      </c>
      <c r="I3526" s="34">
        <v>469</v>
      </c>
      <c r="J3526" s="34">
        <v>458</v>
      </c>
      <c r="K3526" s="34">
        <v>405</v>
      </c>
      <c r="L3526" s="34">
        <v>496</v>
      </c>
      <c r="M3526" s="34">
        <v>310</v>
      </c>
    </row>
    <row r="3527" spans="1:13" x14ac:dyDescent="0.2">
      <c r="A3527" s="34" t="s">
        <v>104421</v>
      </c>
      <c r="B3527" s="34">
        <v>644</v>
      </c>
      <c r="C3527" s="34">
        <v>642</v>
      </c>
      <c r="D3527" s="34">
        <v>714</v>
      </c>
      <c r="E3527" s="34">
        <v>744</v>
      </c>
      <c r="F3527" s="34">
        <v>633</v>
      </c>
      <c r="G3527" s="34">
        <v>665</v>
      </c>
      <c r="H3527" s="34">
        <v>668</v>
      </c>
      <c r="I3527" s="34">
        <v>704</v>
      </c>
      <c r="J3527" s="34">
        <v>751</v>
      </c>
      <c r="K3527" s="34">
        <v>603</v>
      </c>
      <c r="L3527" s="34">
        <v>696</v>
      </c>
      <c r="M3527" s="34">
        <v>532</v>
      </c>
    </row>
    <row r="3528" spans="1:13" x14ac:dyDescent="0.2">
      <c r="A3528" s="34" t="s">
        <v>104422</v>
      </c>
      <c r="B3528" s="34">
        <v>182</v>
      </c>
      <c r="C3528" s="34">
        <v>268</v>
      </c>
      <c r="D3528" s="34">
        <v>265</v>
      </c>
      <c r="E3528" s="34">
        <v>257</v>
      </c>
      <c r="F3528" s="34">
        <v>263</v>
      </c>
      <c r="G3528" s="34">
        <v>234</v>
      </c>
      <c r="H3528" s="34">
        <v>286</v>
      </c>
      <c r="I3528" s="34">
        <v>279</v>
      </c>
      <c r="J3528" s="34">
        <v>267</v>
      </c>
      <c r="K3528" s="34">
        <v>187</v>
      </c>
      <c r="L3528" s="34">
        <v>223</v>
      </c>
      <c r="M3528" s="34">
        <v>205</v>
      </c>
    </row>
    <row r="3529" spans="1:13" x14ac:dyDescent="0.2">
      <c r="A3529" s="34" t="s">
        <v>104423</v>
      </c>
      <c r="B3529" s="34">
        <v>342</v>
      </c>
      <c r="C3529" s="34">
        <v>396</v>
      </c>
      <c r="D3529" s="34">
        <v>440</v>
      </c>
      <c r="E3529" s="34">
        <v>380</v>
      </c>
      <c r="F3529" s="34">
        <v>404</v>
      </c>
      <c r="G3529" s="34">
        <v>370</v>
      </c>
      <c r="H3529" s="34">
        <v>410</v>
      </c>
      <c r="I3529" s="34">
        <v>339</v>
      </c>
      <c r="J3529" s="34">
        <v>438</v>
      </c>
      <c r="K3529" s="34">
        <v>292</v>
      </c>
      <c r="L3529" s="34">
        <v>354</v>
      </c>
      <c r="M3529" s="34">
        <v>295</v>
      </c>
    </row>
    <row r="3530" spans="1:13" x14ac:dyDescent="0.2">
      <c r="A3530" s="34" t="s">
        <v>104424</v>
      </c>
      <c r="B3530" s="34">
        <v>209</v>
      </c>
      <c r="C3530" s="34">
        <v>280</v>
      </c>
      <c r="D3530" s="34">
        <v>279</v>
      </c>
      <c r="E3530" s="34">
        <v>280</v>
      </c>
      <c r="F3530" s="34">
        <v>248</v>
      </c>
      <c r="G3530" s="34">
        <v>282</v>
      </c>
      <c r="H3530" s="34">
        <v>280</v>
      </c>
      <c r="I3530" s="34">
        <v>306</v>
      </c>
      <c r="J3530" s="34">
        <v>281</v>
      </c>
      <c r="K3530" s="34">
        <v>225</v>
      </c>
      <c r="L3530" s="34">
        <v>296</v>
      </c>
      <c r="M3530" s="34">
        <v>234</v>
      </c>
    </row>
    <row r="3531" spans="1:13" x14ac:dyDescent="0.2">
      <c r="A3531" s="34" t="s">
        <v>104425</v>
      </c>
      <c r="B3531" s="34">
        <v>278</v>
      </c>
      <c r="C3531" s="34">
        <v>322</v>
      </c>
      <c r="D3531" s="34">
        <v>228</v>
      </c>
      <c r="E3531" s="34">
        <v>301</v>
      </c>
      <c r="F3531" s="34">
        <v>206</v>
      </c>
      <c r="G3531" s="34">
        <v>255</v>
      </c>
      <c r="H3531" s="34">
        <v>300</v>
      </c>
      <c r="I3531" s="34">
        <v>251</v>
      </c>
      <c r="J3531" s="34">
        <v>248</v>
      </c>
      <c r="K3531" s="34">
        <v>202</v>
      </c>
      <c r="L3531" s="34">
        <v>277</v>
      </c>
      <c r="M3531" s="34">
        <v>203</v>
      </c>
    </row>
    <row r="3532" spans="1:13" x14ac:dyDescent="0.2">
      <c r="A3532" s="34" t="s">
        <v>104426</v>
      </c>
      <c r="B3532" s="34">
        <v>296</v>
      </c>
      <c r="C3532" s="34">
        <v>384</v>
      </c>
      <c r="D3532" s="34">
        <v>414</v>
      </c>
      <c r="E3532" s="34">
        <v>361</v>
      </c>
      <c r="F3532" s="34">
        <v>401</v>
      </c>
      <c r="G3532" s="34">
        <v>393</v>
      </c>
      <c r="H3532" s="34">
        <v>458</v>
      </c>
      <c r="I3532" s="34">
        <v>407</v>
      </c>
      <c r="J3532" s="34">
        <v>352</v>
      </c>
      <c r="K3532" s="34">
        <v>333</v>
      </c>
      <c r="L3532" s="34">
        <v>446</v>
      </c>
      <c r="M3532" s="34">
        <v>305</v>
      </c>
    </row>
    <row r="3533" spans="1:13" x14ac:dyDescent="0.2">
      <c r="A3533" s="34" t="s">
        <v>104427</v>
      </c>
      <c r="B3533" s="34">
        <v>217</v>
      </c>
      <c r="C3533" s="34">
        <v>316</v>
      </c>
      <c r="D3533" s="34">
        <v>249</v>
      </c>
      <c r="E3533" s="34">
        <v>353</v>
      </c>
      <c r="F3533" s="34">
        <v>263</v>
      </c>
      <c r="G3533" s="34">
        <v>302</v>
      </c>
      <c r="H3533" s="34">
        <v>330</v>
      </c>
      <c r="I3533" s="34">
        <v>361</v>
      </c>
      <c r="J3533" s="34">
        <v>294</v>
      </c>
      <c r="K3533" s="34">
        <v>241</v>
      </c>
      <c r="L3533" s="34">
        <v>285</v>
      </c>
      <c r="M3533" s="34">
        <v>245</v>
      </c>
    </row>
    <row r="3534" spans="1:13" x14ac:dyDescent="0.2">
      <c r="A3534" s="34" t="s">
        <v>104428</v>
      </c>
      <c r="B3534" s="34">
        <v>333</v>
      </c>
      <c r="C3534" s="34">
        <v>274</v>
      </c>
      <c r="D3534" s="34">
        <v>322</v>
      </c>
      <c r="E3534" s="34">
        <v>296</v>
      </c>
      <c r="F3534" s="34">
        <v>323</v>
      </c>
      <c r="G3534" s="34">
        <v>240</v>
      </c>
      <c r="H3534" s="34">
        <v>333</v>
      </c>
      <c r="I3534" s="34">
        <v>257</v>
      </c>
      <c r="J3534" s="34">
        <v>313</v>
      </c>
      <c r="K3534" s="34">
        <v>248</v>
      </c>
      <c r="L3534" s="34">
        <v>293</v>
      </c>
      <c r="M3534" s="34">
        <v>239</v>
      </c>
    </row>
    <row r="3535" spans="1:13" x14ac:dyDescent="0.2">
      <c r="A3535" s="34" t="s">
        <v>104429</v>
      </c>
      <c r="B3535" s="34">
        <v>754</v>
      </c>
      <c r="C3535" s="34">
        <v>631</v>
      </c>
      <c r="D3535" s="34">
        <v>829</v>
      </c>
      <c r="E3535" s="34">
        <v>813</v>
      </c>
      <c r="F3535" s="34">
        <v>718</v>
      </c>
      <c r="G3535" s="34">
        <v>635</v>
      </c>
      <c r="H3535" s="34">
        <v>804</v>
      </c>
      <c r="I3535" s="34">
        <v>709</v>
      </c>
      <c r="J3535" s="34">
        <v>833</v>
      </c>
      <c r="K3535" s="34">
        <v>606</v>
      </c>
      <c r="L3535" s="34">
        <v>789</v>
      </c>
      <c r="M3535" s="34">
        <v>521</v>
      </c>
    </row>
    <row r="3536" spans="1:13" x14ac:dyDescent="0.2">
      <c r="A3536" s="34" t="s">
        <v>104430</v>
      </c>
      <c r="B3536" s="34">
        <v>317</v>
      </c>
      <c r="C3536" s="34">
        <v>189</v>
      </c>
      <c r="D3536" s="34">
        <v>286</v>
      </c>
      <c r="E3536" s="34">
        <v>208</v>
      </c>
      <c r="F3536" s="34">
        <v>212</v>
      </c>
      <c r="G3536" s="34">
        <v>205</v>
      </c>
      <c r="H3536" s="34">
        <v>270</v>
      </c>
      <c r="I3536" s="34">
        <v>212</v>
      </c>
      <c r="J3536" s="34">
        <v>287</v>
      </c>
      <c r="K3536" s="34">
        <v>182</v>
      </c>
      <c r="L3536" s="34">
        <v>216</v>
      </c>
      <c r="M3536" s="34">
        <v>175</v>
      </c>
    </row>
    <row r="3537" spans="1:13" x14ac:dyDescent="0.2">
      <c r="A3537" s="34" t="s">
        <v>104431</v>
      </c>
      <c r="B3537" s="34">
        <v>637</v>
      </c>
      <c r="C3537" s="34">
        <v>593</v>
      </c>
      <c r="D3537" s="34">
        <v>686</v>
      </c>
      <c r="E3537" s="34">
        <v>699</v>
      </c>
      <c r="F3537" s="34">
        <v>557</v>
      </c>
      <c r="G3537" s="34">
        <v>576</v>
      </c>
      <c r="H3537" s="34">
        <v>739</v>
      </c>
      <c r="I3537" s="34">
        <v>669</v>
      </c>
      <c r="J3537" s="34">
        <v>629</v>
      </c>
      <c r="K3537" s="34">
        <v>557</v>
      </c>
      <c r="L3537" s="34">
        <v>603</v>
      </c>
      <c r="M3537" s="34">
        <v>482</v>
      </c>
    </row>
    <row r="3538" spans="1:13" x14ac:dyDescent="0.2">
      <c r="A3538" s="34" t="s">
        <v>104432</v>
      </c>
      <c r="B3538" s="34">
        <v>221</v>
      </c>
      <c r="C3538" s="34">
        <v>289</v>
      </c>
      <c r="D3538" s="34">
        <v>242</v>
      </c>
      <c r="E3538" s="34">
        <v>263</v>
      </c>
      <c r="F3538" s="34">
        <v>204</v>
      </c>
      <c r="G3538" s="34">
        <v>208</v>
      </c>
      <c r="H3538" s="34">
        <v>272</v>
      </c>
      <c r="I3538" s="34">
        <v>235</v>
      </c>
      <c r="J3538" s="34">
        <v>213</v>
      </c>
      <c r="K3538" s="34">
        <v>182</v>
      </c>
      <c r="L3538" s="34">
        <v>242</v>
      </c>
      <c r="M3538" s="34">
        <v>176</v>
      </c>
    </row>
    <row r="3539" spans="1:13" x14ac:dyDescent="0.2">
      <c r="A3539" s="34" t="s">
        <v>104433</v>
      </c>
      <c r="B3539" s="34">
        <v>873</v>
      </c>
      <c r="C3539" s="34">
        <v>798</v>
      </c>
      <c r="D3539" s="34">
        <v>919</v>
      </c>
      <c r="E3539" s="34">
        <v>857</v>
      </c>
      <c r="F3539" s="34">
        <v>730</v>
      </c>
      <c r="G3539" s="34">
        <v>699</v>
      </c>
      <c r="H3539" s="34">
        <v>924</v>
      </c>
      <c r="I3539" s="34">
        <v>834</v>
      </c>
      <c r="J3539" s="34">
        <v>946</v>
      </c>
      <c r="K3539" s="34">
        <v>699</v>
      </c>
      <c r="L3539" s="34">
        <v>859</v>
      </c>
      <c r="M3539" s="34">
        <v>597</v>
      </c>
    </row>
    <row r="3540" spans="1:13" x14ac:dyDescent="0.2">
      <c r="A3540" s="34" t="s">
        <v>104434</v>
      </c>
      <c r="B3540" s="34">
        <v>336</v>
      </c>
      <c r="C3540" s="34">
        <v>430</v>
      </c>
      <c r="D3540" s="34">
        <v>422</v>
      </c>
      <c r="E3540" s="34">
        <v>417</v>
      </c>
      <c r="F3540" s="34">
        <v>261</v>
      </c>
      <c r="G3540" s="34">
        <v>422</v>
      </c>
      <c r="H3540" s="34">
        <v>420</v>
      </c>
      <c r="I3540" s="34">
        <v>439</v>
      </c>
      <c r="J3540" s="34">
        <v>358</v>
      </c>
      <c r="K3540" s="34">
        <v>368</v>
      </c>
      <c r="L3540" s="34">
        <v>348</v>
      </c>
      <c r="M3540" s="34">
        <v>313</v>
      </c>
    </row>
    <row r="3541" spans="1:13" x14ac:dyDescent="0.2">
      <c r="A3541" s="34" t="s">
        <v>104435</v>
      </c>
      <c r="B3541" s="34">
        <v>553</v>
      </c>
      <c r="C3541" s="34">
        <v>578</v>
      </c>
      <c r="D3541" s="34">
        <v>690</v>
      </c>
      <c r="E3541" s="34">
        <v>715</v>
      </c>
      <c r="F3541" s="34">
        <v>623</v>
      </c>
      <c r="G3541" s="34">
        <v>610</v>
      </c>
      <c r="H3541" s="34">
        <v>713</v>
      </c>
      <c r="I3541" s="34">
        <v>639</v>
      </c>
      <c r="J3541" s="34">
        <v>692</v>
      </c>
      <c r="K3541" s="34">
        <v>559</v>
      </c>
      <c r="L3541" s="34">
        <v>626</v>
      </c>
      <c r="M3541" s="34">
        <v>516</v>
      </c>
    </row>
    <row r="3542" spans="1:13" x14ac:dyDescent="0.2">
      <c r="A3542" s="34" t="s">
        <v>104436</v>
      </c>
      <c r="B3542" s="34">
        <v>543</v>
      </c>
      <c r="C3542" s="34">
        <v>499</v>
      </c>
      <c r="D3542" s="34">
        <v>540</v>
      </c>
      <c r="E3542" s="34">
        <v>582</v>
      </c>
      <c r="F3542" s="34">
        <v>458</v>
      </c>
      <c r="G3542" s="34">
        <v>489</v>
      </c>
      <c r="H3542" s="34">
        <v>583</v>
      </c>
      <c r="I3542" s="34">
        <v>543</v>
      </c>
      <c r="J3542" s="34">
        <v>513</v>
      </c>
      <c r="K3542" s="34">
        <v>438</v>
      </c>
      <c r="L3542" s="34">
        <v>502</v>
      </c>
      <c r="M3542" s="34">
        <v>457</v>
      </c>
    </row>
    <row r="3543" spans="1:13" x14ac:dyDescent="0.2">
      <c r="A3543" s="34" t="s">
        <v>104437</v>
      </c>
      <c r="B3543" s="34">
        <v>839</v>
      </c>
      <c r="C3543" s="34">
        <v>957</v>
      </c>
      <c r="D3543" s="34">
        <v>903</v>
      </c>
      <c r="E3543" s="34">
        <v>1059</v>
      </c>
      <c r="F3543" s="34">
        <v>867</v>
      </c>
      <c r="G3543" s="34">
        <v>895</v>
      </c>
      <c r="H3543" s="34">
        <v>1053</v>
      </c>
      <c r="I3543" s="34">
        <v>938</v>
      </c>
      <c r="J3543" s="34">
        <v>885</v>
      </c>
      <c r="K3543" s="34">
        <v>806</v>
      </c>
      <c r="L3543" s="34">
        <v>1013</v>
      </c>
      <c r="M3543" s="34">
        <v>702</v>
      </c>
    </row>
    <row r="3544" spans="1:13" x14ac:dyDescent="0.2">
      <c r="A3544" s="34" t="s">
        <v>104438</v>
      </c>
      <c r="B3544" s="34">
        <v>634</v>
      </c>
      <c r="C3544" s="34">
        <v>568</v>
      </c>
      <c r="D3544" s="34">
        <v>527</v>
      </c>
      <c r="E3544" s="34">
        <v>582</v>
      </c>
      <c r="F3544" s="34">
        <v>469</v>
      </c>
      <c r="G3544" s="34">
        <v>516</v>
      </c>
      <c r="H3544" s="34">
        <v>576</v>
      </c>
      <c r="I3544" s="34">
        <v>568</v>
      </c>
      <c r="J3544" s="34">
        <v>534</v>
      </c>
      <c r="K3544" s="34">
        <v>459</v>
      </c>
      <c r="L3544" s="34">
        <v>537</v>
      </c>
      <c r="M3544" s="34">
        <v>381</v>
      </c>
    </row>
    <row r="3545" spans="1:13" x14ac:dyDescent="0.2">
      <c r="A3545" s="34" t="s">
        <v>104439</v>
      </c>
      <c r="B3545" s="34">
        <v>887</v>
      </c>
      <c r="C3545" s="34">
        <v>1149</v>
      </c>
      <c r="D3545" s="34">
        <v>859</v>
      </c>
      <c r="E3545" s="34">
        <v>1247</v>
      </c>
      <c r="F3545" s="34">
        <v>782</v>
      </c>
      <c r="G3545" s="34">
        <v>1082</v>
      </c>
      <c r="H3545" s="34">
        <v>820</v>
      </c>
      <c r="I3545" s="34">
        <v>1170</v>
      </c>
      <c r="J3545" s="34">
        <v>741</v>
      </c>
      <c r="K3545" s="34">
        <v>984</v>
      </c>
      <c r="L3545" s="34">
        <v>715</v>
      </c>
      <c r="M3545" s="34">
        <v>1009</v>
      </c>
    </row>
    <row r="3546" spans="1:13" x14ac:dyDescent="0.2">
      <c r="A3546" s="34" t="s">
        <v>104440</v>
      </c>
      <c r="B3546" s="34">
        <v>622</v>
      </c>
      <c r="C3546" s="34">
        <v>621</v>
      </c>
      <c r="D3546" s="34">
        <v>631</v>
      </c>
      <c r="E3546" s="34">
        <v>599</v>
      </c>
      <c r="F3546" s="34">
        <v>533</v>
      </c>
      <c r="G3546" s="34">
        <v>549</v>
      </c>
      <c r="H3546" s="34">
        <v>661</v>
      </c>
      <c r="I3546" s="34">
        <v>557</v>
      </c>
      <c r="J3546" s="34">
        <v>630</v>
      </c>
      <c r="K3546" s="34">
        <v>483</v>
      </c>
      <c r="L3546" s="34">
        <v>651</v>
      </c>
      <c r="M3546" s="34">
        <v>515</v>
      </c>
    </row>
    <row r="3547" spans="1:13" x14ac:dyDescent="0.2">
      <c r="A3547" s="34" t="s">
        <v>104441</v>
      </c>
      <c r="B3547" s="34">
        <v>662</v>
      </c>
      <c r="C3547" s="34">
        <v>678</v>
      </c>
      <c r="D3547" s="34">
        <v>730</v>
      </c>
      <c r="E3547" s="34">
        <v>666</v>
      </c>
      <c r="F3547" s="34">
        <v>629</v>
      </c>
      <c r="G3547" s="34">
        <v>604</v>
      </c>
      <c r="H3547" s="34">
        <v>724</v>
      </c>
      <c r="I3547" s="34">
        <v>635</v>
      </c>
      <c r="J3547" s="34">
        <v>771</v>
      </c>
      <c r="K3547" s="34">
        <v>563</v>
      </c>
      <c r="L3547" s="34">
        <v>654</v>
      </c>
      <c r="M3547" s="34">
        <v>470</v>
      </c>
    </row>
    <row r="3548" spans="1:13" x14ac:dyDescent="0.2">
      <c r="A3548" s="34" t="s">
        <v>104442</v>
      </c>
      <c r="B3548" s="34">
        <v>250</v>
      </c>
      <c r="C3548" s="34">
        <v>504</v>
      </c>
      <c r="D3548" s="34">
        <v>237</v>
      </c>
      <c r="E3548" s="34">
        <v>534</v>
      </c>
      <c r="F3548" s="34">
        <v>219</v>
      </c>
      <c r="G3548" s="34">
        <v>484</v>
      </c>
      <c r="H3548" s="34">
        <v>292</v>
      </c>
      <c r="I3548" s="34">
        <v>510</v>
      </c>
      <c r="J3548" s="34">
        <v>293</v>
      </c>
      <c r="K3548" s="34">
        <v>332</v>
      </c>
      <c r="L3548" s="34">
        <v>218</v>
      </c>
      <c r="M3548" s="34">
        <v>403</v>
      </c>
    </row>
    <row r="3549" spans="1:13" x14ac:dyDescent="0.2">
      <c r="A3549" s="34" t="s">
        <v>104443</v>
      </c>
      <c r="B3549" s="34">
        <v>501</v>
      </c>
      <c r="C3549" s="34">
        <v>534</v>
      </c>
      <c r="D3549" s="34">
        <v>529</v>
      </c>
      <c r="E3549" s="34">
        <v>566</v>
      </c>
      <c r="F3549" s="34">
        <v>523</v>
      </c>
      <c r="G3549" s="34">
        <v>522</v>
      </c>
      <c r="H3549" s="34">
        <v>543</v>
      </c>
      <c r="I3549" s="34">
        <v>499</v>
      </c>
      <c r="J3549" s="34">
        <v>464</v>
      </c>
      <c r="K3549" s="34">
        <v>411</v>
      </c>
      <c r="L3549" s="34">
        <v>520</v>
      </c>
      <c r="M3549" s="34">
        <v>414</v>
      </c>
    </row>
    <row r="3550" spans="1:13" x14ac:dyDescent="0.2">
      <c r="A3550" s="34" t="s">
        <v>104444</v>
      </c>
      <c r="B3550" s="34">
        <v>590</v>
      </c>
      <c r="C3550" s="34">
        <v>585</v>
      </c>
      <c r="D3550" s="34">
        <v>626</v>
      </c>
      <c r="E3550" s="34">
        <v>508</v>
      </c>
      <c r="F3550" s="34">
        <v>523</v>
      </c>
      <c r="G3550" s="34">
        <v>483</v>
      </c>
      <c r="H3550" s="34">
        <v>526</v>
      </c>
      <c r="I3550" s="34">
        <v>503</v>
      </c>
      <c r="J3550" s="34">
        <v>541</v>
      </c>
      <c r="K3550" s="34">
        <v>442</v>
      </c>
      <c r="L3550" s="34">
        <v>465</v>
      </c>
      <c r="M3550" s="34">
        <v>422</v>
      </c>
    </row>
    <row r="3551" spans="1:13" x14ac:dyDescent="0.2">
      <c r="A3551" s="34" t="s">
        <v>104445</v>
      </c>
      <c r="B3551" s="34">
        <v>569</v>
      </c>
      <c r="C3551" s="34">
        <v>674</v>
      </c>
      <c r="D3551" s="34">
        <v>637</v>
      </c>
      <c r="E3551" s="34">
        <v>785</v>
      </c>
      <c r="F3551" s="34">
        <v>562</v>
      </c>
      <c r="G3551" s="34">
        <v>600</v>
      </c>
      <c r="H3551" s="34">
        <v>757</v>
      </c>
      <c r="I3551" s="34">
        <v>658</v>
      </c>
      <c r="J3551" s="34">
        <v>675</v>
      </c>
      <c r="K3551" s="34">
        <v>614</v>
      </c>
      <c r="L3551" s="34">
        <v>682</v>
      </c>
      <c r="M3551" s="34">
        <v>520</v>
      </c>
    </row>
    <row r="3552" spans="1:13" x14ac:dyDescent="0.2">
      <c r="A3552" s="34" t="s">
        <v>104446</v>
      </c>
      <c r="B3552" s="34">
        <v>378</v>
      </c>
      <c r="C3552" s="34">
        <v>454</v>
      </c>
      <c r="D3552" s="34">
        <v>454</v>
      </c>
      <c r="E3552" s="34">
        <v>443</v>
      </c>
      <c r="F3552" s="34">
        <v>419</v>
      </c>
      <c r="G3552" s="34">
        <v>418</v>
      </c>
      <c r="H3552" s="34">
        <v>434</v>
      </c>
      <c r="I3552" s="34">
        <v>495</v>
      </c>
      <c r="J3552" s="34">
        <v>484</v>
      </c>
      <c r="K3552" s="34">
        <v>365</v>
      </c>
      <c r="L3552" s="34">
        <v>394</v>
      </c>
      <c r="M3552" s="34">
        <v>331</v>
      </c>
    </row>
    <row r="3553" spans="1:13" x14ac:dyDescent="0.2">
      <c r="A3553" s="34" t="s">
        <v>104447</v>
      </c>
      <c r="B3553" s="34">
        <v>327</v>
      </c>
      <c r="C3553" s="34">
        <v>298</v>
      </c>
      <c r="D3553" s="34">
        <v>333</v>
      </c>
      <c r="E3553" s="34">
        <v>370</v>
      </c>
      <c r="F3553" s="34">
        <v>270</v>
      </c>
      <c r="G3553" s="34">
        <v>289</v>
      </c>
      <c r="H3553" s="34">
        <v>283</v>
      </c>
      <c r="I3553" s="34">
        <v>314</v>
      </c>
      <c r="J3553" s="34">
        <v>322</v>
      </c>
      <c r="K3553" s="34">
        <v>283</v>
      </c>
      <c r="L3553" s="34">
        <v>270</v>
      </c>
      <c r="M3553" s="34">
        <v>238</v>
      </c>
    </row>
    <row r="3554" spans="1:13" x14ac:dyDescent="0.2">
      <c r="A3554" s="34" t="s">
        <v>104448</v>
      </c>
      <c r="B3554" s="34">
        <v>304</v>
      </c>
      <c r="C3554" s="34">
        <v>265</v>
      </c>
      <c r="D3554" s="34">
        <v>289</v>
      </c>
      <c r="E3554" s="34">
        <v>361</v>
      </c>
      <c r="F3554" s="34">
        <v>278</v>
      </c>
      <c r="G3554" s="34">
        <v>272</v>
      </c>
      <c r="H3554" s="34">
        <v>336</v>
      </c>
      <c r="I3554" s="34">
        <v>286</v>
      </c>
      <c r="J3554" s="34">
        <v>295</v>
      </c>
      <c r="K3554" s="34">
        <v>235</v>
      </c>
      <c r="L3554" s="34">
        <v>337</v>
      </c>
      <c r="M3554" s="34">
        <v>242</v>
      </c>
    </row>
    <row r="3555" spans="1:13" x14ac:dyDescent="0.2">
      <c r="A3555" s="34" t="s">
        <v>104449</v>
      </c>
      <c r="B3555" s="34">
        <v>289</v>
      </c>
      <c r="C3555" s="34">
        <v>481</v>
      </c>
      <c r="D3555" s="34">
        <v>412</v>
      </c>
      <c r="E3555" s="34">
        <v>466</v>
      </c>
      <c r="F3555" s="34">
        <v>356</v>
      </c>
      <c r="G3555" s="34">
        <v>373</v>
      </c>
      <c r="H3555" s="34">
        <v>392</v>
      </c>
      <c r="I3555" s="34">
        <v>470</v>
      </c>
      <c r="J3555" s="34">
        <v>398</v>
      </c>
      <c r="K3555" s="34">
        <v>313</v>
      </c>
      <c r="L3555" s="34">
        <v>375</v>
      </c>
      <c r="M3555" s="34">
        <v>291</v>
      </c>
    </row>
    <row r="3556" spans="1:13" x14ac:dyDescent="0.2">
      <c r="A3556" s="34" t="s">
        <v>104450</v>
      </c>
      <c r="B3556" s="34">
        <v>323</v>
      </c>
      <c r="C3556" s="34">
        <v>298</v>
      </c>
      <c r="D3556" s="34">
        <v>339</v>
      </c>
      <c r="E3556" s="34">
        <v>338</v>
      </c>
      <c r="F3556" s="34">
        <v>274</v>
      </c>
      <c r="G3556" s="34">
        <v>299</v>
      </c>
      <c r="H3556" s="34">
        <v>422</v>
      </c>
      <c r="I3556" s="34">
        <v>313</v>
      </c>
      <c r="J3556" s="34">
        <v>386</v>
      </c>
      <c r="K3556" s="34">
        <v>244</v>
      </c>
      <c r="L3556" s="34">
        <v>350</v>
      </c>
      <c r="M3556" s="34">
        <v>242</v>
      </c>
    </row>
    <row r="3557" spans="1:13" x14ac:dyDescent="0.2">
      <c r="A3557" s="34" t="s">
        <v>104451</v>
      </c>
      <c r="B3557" s="34">
        <v>642</v>
      </c>
      <c r="C3557" s="34">
        <v>689</v>
      </c>
      <c r="D3557" s="34">
        <v>680</v>
      </c>
      <c r="E3557" s="34">
        <v>674</v>
      </c>
      <c r="F3557" s="34">
        <v>668</v>
      </c>
      <c r="G3557" s="34">
        <v>573</v>
      </c>
      <c r="H3557" s="34">
        <v>731</v>
      </c>
      <c r="I3557" s="34">
        <v>682</v>
      </c>
      <c r="J3557" s="34">
        <v>724</v>
      </c>
      <c r="K3557" s="34">
        <v>534</v>
      </c>
      <c r="L3557" s="34">
        <v>602</v>
      </c>
      <c r="M3557" s="34">
        <v>487</v>
      </c>
    </row>
    <row r="3558" spans="1:13" x14ac:dyDescent="0.2">
      <c r="A3558" s="34" t="s">
        <v>104452</v>
      </c>
      <c r="B3558" s="34">
        <v>679</v>
      </c>
      <c r="C3558" s="34">
        <v>559</v>
      </c>
      <c r="D3558" s="34">
        <v>669</v>
      </c>
      <c r="E3558" s="34">
        <v>603</v>
      </c>
      <c r="F3558" s="34">
        <v>600</v>
      </c>
      <c r="G3558" s="34">
        <v>551</v>
      </c>
      <c r="H3558" s="34">
        <v>634</v>
      </c>
      <c r="I3558" s="34">
        <v>627</v>
      </c>
      <c r="J3558" s="34">
        <v>675</v>
      </c>
      <c r="K3558" s="34">
        <v>520</v>
      </c>
      <c r="L3558" s="34">
        <v>629</v>
      </c>
      <c r="M3558" s="34">
        <v>477</v>
      </c>
    </row>
    <row r="3559" spans="1:13" x14ac:dyDescent="0.2">
      <c r="A3559" s="34" t="s">
        <v>104453</v>
      </c>
      <c r="B3559" s="34">
        <v>268</v>
      </c>
      <c r="C3559" s="34">
        <v>345</v>
      </c>
      <c r="D3559" s="34">
        <v>312</v>
      </c>
      <c r="E3559" s="34">
        <v>360</v>
      </c>
      <c r="F3559" s="34">
        <v>316</v>
      </c>
      <c r="G3559" s="34">
        <v>331</v>
      </c>
      <c r="H3559" s="34">
        <v>385</v>
      </c>
      <c r="I3559" s="34">
        <v>346</v>
      </c>
      <c r="J3559" s="34">
        <v>352</v>
      </c>
      <c r="K3559" s="34">
        <v>242</v>
      </c>
      <c r="L3559" s="34">
        <v>269</v>
      </c>
      <c r="M3559" s="34">
        <v>246</v>
      </c>
    </row>
    <row r="3560" spans="1:13" x14ac:dyDescent="0.2">
      <c r="A3560" s="34" t="s">
        <v>104454</v>
      </c>
      <c r="B3560" s="34">
        <v>506</v>
      </c>
      <c r="C3560" s="34">
        <v>621</v>
      </c>
      <c r="D3560" s="34">
        <v>669</v>
      </c>
      <c r="E3560" s="34">
        <v>692</v>
      </c>
      <c r="F3560" s="34">
        <v>585</v>
      </c>
      <c r="G3560" s="34">
        <v>607</v>
      </c>
      <c r="H3560" s="34">
        <v>692</v>
      </c>
      <c r="I3560" s="34">
        <v>615</v>
      </c>
      <c r="J3560" s="34">
        <v>600</v>
      </c>
      <c r="K3560" s="34">
        <v>553</v>
      </c>
      <c r="L3560" s="34">
        <v>634</v>
      </c>
      <c r="M3560" s="34">
        <v>498</v>
      </c>
    </row>
    <row r="3561" spans="1:13" x14ac:dyDescent="0.2">
      <c r="A3561" s="34" t="s">
        <v>104455</v>
      </c>
      <c r="B3561" s="34">
        <v>593</v>
      </c>
      <c r="C3561" s="34">
        <v>645</v>
      </c>
      <c r="D3561" s="34">
        <v>682</v>
      </c>
      <c r="E3561" s="34">
        <v>685</v>
      </c>
      <c r="F3561" s="34">
        <v>572</v>
      </c>
      <c r="G3561" s="34">
        <v>615</v>
      </c>
      <c r="H3561" s="34">
        <v>727</v>
      </c>
      <c r="I3561" s="34">
        <v>651</v>
      </c>
      <c r="J3561" s="34">
        <v>560</v>
      </c>
      <c r="K3561" s="34">
        <v>472</v>
      </c>
      <c r="L3561" s="34">
        <v>612</v>
      </c>
      <c r="M3561" s="34">
        <v>412</v>
      </c>
    </row>
    <row r="3562" spans="1:13" x14ac:dyDescent="0.2">
      <c r="A3562" s="34" t="s">
        <v>104456</v>
      </c>
      <c r="B3562" s="34">
        <v>463</v>
      </c>
      <c r="C3562" s="34">
        <v>466</v>
      </c>
      <c r="D3562" s="34">
        <v>591</v>
      </c>
      <c r="E3562" s="34">
        <v>532</v>
      </c>
      <c r="F3562" s="34">
        <v>443</v>
      </c>
      <c r="G3562" s="34">
        <v>433</v>
      </c>
      <c r="H3562" s="34">
        <v>577</v>
      </c>
      <c r="I3562" s="34">
        <v>511</v>
      </c>
      <c r="J3562" s="34">
        <v>568</v>
      </c>
      <c r="K3562" s="34">
        <v>352</v>
      </c>
      <c r="L3562" s="34">
        <v>517</v>
      </c>
      <c r="M3562" s="34">
        <v>392</v>
      </c>
    </row>
    <row r="3563" spans="1:13" x14ac:dyDescent="0.2">
      <c r="A3563" s="34" t="s">
        <v>104457</v>
      </c>
      <c r="B3563" s="34">
        <v>464</v>
      </c>
      <c r="C3563" s="34">
        <v>502</v>
      </c>
      <c r="D3563" s="34">
        <v>499</v>
      </c>
      <c r="E3563" s="34">
        <v>535</v>
      </c>
      <c r="F3563" s="34">
        <v>430</v>
      </c>
      <c r="G3563" s="34">
        <v>528</v>
      </c>
      <c r="H3563" s="34">
        <v>567</v>
      </c>
      <c r="I3563" s="34">
        <v>502</v>
      </c>
      <c r="J3563" s="34">
        <v>583</v>
      </c>
      <c r="K3563" s="34">
        <v>438</v>
      </c>
      <c r="L3563" s="34">
        <v>456</v>
      </c>
      <c r="M3563" s="34">
        <v>462</v>
      </c>
    </row>
    <row r="3564" spans="1:13" x14ac:dyDescent="0.2">
      <c r="A3564" s="34" t="s">
        <v>104458</v>
      </c>
      <c r="B3564" s="34">
        <v>573</v>
      </c>
      <c r="C3564" s="34">
        <v>564</v>
      </c>
      <c r="D3564" s="34">
        <v>639</v>
      </c>
      <c r="E3564" s="34">
        <v>632</v>
      </c>
      <c r="F3564" s="34">
        <v>549</v>
      </c>
      <c r="G3564" s="34">
        <v>531</v>
      </c>
      <c r="H3564" s="34">
        <v>572</v>
      </c>
      <c r="I3564" s="34">
        <v>563</v>
      </c>
      <c r="J3564" s="34">
        <v>508</v>
      </c>
      <c r="K3564" s="34">
        <v>436</v>
      </c>
      <c r="L3564" s="34">
        <v>558</v>
      </c>
      <c r="M3564" s="34">
        <v>448</v>
      </c>
    </row>
    <row r="3565" spans="1:13" x14ac:dyDescent="0.2">
      <c r="A3565" s="34" t="s">
        <v>104459</v>
      </c>
      <c r="B3565" s="34">
        <v>613</v>
      </c>
      <c r="C3565" s="34">
        <v>551</v>
      </c>
      <c r="D3565" s="34">
        <v>629</v>
      </c>
      <c r="E3565" s="34">
        <v>633</v>
      </c>
      <c r="F3565" s="34">
        <v>511</v>
      </c>
      <c r="G3565" s="34">
        <v>700</v>
      </c>
      <c r="H3565" s="34">
        <v>527</v>
      </c>
      <c r="I3565" s="34">
        <v>596</v>
      </c>
      <c r="J3565" s="34">
        <v>596</v>
      </c>
      <c r="K3565" s="34">
        <v>540</v>
      </c>
      <c r="L3565" s="34">
        <v>549</v>
      </c>
      <c r="M3565" s="34">
        <v>501</v>
      </c>
    </row>
    <row r="3566" spans="1:13" x14ac:dyDescent="0.2">
      <c r="A3566" s="34" t="s">
        <v>104460</v>
      </c>
      <c r="B3566" s="34">
        <v>1067</v>
      </c>
      <c r="C3566" s="34">
        <v>949</v>
      </c>
      <c r="D3566" s="34">
        <v>978</v>
      </c>
      <c r="E3566" s="34">
        <v>952</v>
      </c>
      <c r="F3566" s="34">
        <v>1051</v>
      </c>
      <c r="G3566" s="34">
        <v>923</v>
      </c>
      <c r="H3566" s="34">
        <v>1016</v>
      </c>
      <c r="I3566" s="34">
        <v>859</v>
      </c>
      <c r="J3566" s="34">
        <v>926</v>
      </c>
      <c r="K3566" s="34">
        <v>685</v>
      </c>
      <c r="L3566" s="34">
        <v>1023</v>
      </c>
      <c r="M3566" s="34">
        <v>706</v>
      </c>
    </row>
    <row r="3567" spans="1:13" x14ac:dyDescent="0.2">
      <c r="A3567" s="34" t="s">
        <v>104461</v>
      </c>
      <c r="B3567" s="34">
        <v>771</v>
      </c>
      <c r="C3567" s="34">
        <v>733</v>
      </c>
      <c r="D3567" s="34">
        <v>860</v>
      </c>
      <c r="E3567" s="34">
        <v>779</v>
      </c>
      <c r="F3567" s="34">
        <v>650</v>
      </c>
      <c r="G3567" s="34">
        <v>623</v>
      </c>
      <c r="H3567" s="34">
        <v>816</v>
      </c>
      <c r="I3567" s="34">
        <v>691</v>
      </c>
      <c r="J3567" s="34">
        <v>674</v>
      </c>
      <c r="K3567" s="34">
        <v>612</v>
      </c>
      <c r="L3567" s="34">
        <v>700</v>
      </c>
      <c r="M3567" s="34">
        <v>526</v>
      </c>
    </row>
    <row r="3568" spans="1:13" x14ac:dyDescent="0.2">
      <c r="A3568" s="34" t="s">
        <v>104462</v>
      </c>
      <c r="B3568" s="34">
        <v>634</v>
      </c>
      <c r="C3568" s="34">
        <v>608</v>
      </c>
      <c r="D3568" s="34">
        <v>624</v>
      </c>
      <c r="E3568" s="34">
        <v>537</v>
      </c>
      <c r="F3568" s="34">
        <v>567</v>
      </c>
      <c r="G3568" s="34">
        <v>522</v>
      </c>
      <c r="H3568" s="34">
        <v>647</v>
      </c>
      <c r="I3568" s="34">
        <v>561</v>
      </c>
      <c r="J3568" s="34">
        <v>556</v>
      </c>
      <c r="K3568" s="34">
        <v>427</v>
      </c>
      <c r="L3568" s="34">
        <v>565</v>
      </c>
      <c r="M3568" s="34">
        <v>443</v>
      </c>
    </row>
    <row r="3569" spans="1:13" x14ac:dyDescent="0.2">
      <c r="A3569" s="34" t="s">
        <v>104463</v>
      </c>
      <c r="B3569" s="34">
        <v>1106</v>
      </c>
      <c r="C3569" s="34">
        <v>1094</v>
      </c>
      <c r="D3569" s="34">
        <v>1239</v>
      </c>
      <c r="E3569" s="34">
        <v>1218</v>
      </c>
      <c r="F3569" s="34">
        <v>1065</v>
      </c>
      <c r="G3569" s="34">
        <v>970</v>
      </c>
      <c r="H3569" s="34">
        <v>1196</v>
      </c>
      <c r="I3569" s="34">
        <v>1099</v>
      </c>
      <c r="J3569" s="34">
        <v>1176</v>
      </c>
      <c r="K3569" s="34">
        <v>905</v>
      </c>
      <c r="L3569" s="34">
        <v>1113</v>
      </c>
      <c r="M3569" s="34">
        <v>838</v>
      </c>
    </row>
    <row r="3570" spans="1:13" x14ac:dyDescent="0.2">
      <c r="A3570" s="34" t="s">
        <v>104464</v>
      </c>
      <c r="B3570" s="34">
        <v>1379</v>
      </c>
      <c r="C3570" s="34">
        <v>1363</v>
      </c>
      <c r="D3570" s="34">
        <v>1461</v>
      </c>
      <c r="E3570" s="34">
        <v>1516</v>
      </c>
      <c r="F3570" s="34">
        <v>1242</v>
      </c>
      <c r="G3570" s="34">
        <v>1299</v>
      </c>
      <c r="H3570" s="34">
        <v>1608</v>
      </c>
      <c r="I3570" s="34">
        <v>1297</v>
      </c>
      <c r="J3570" s="34">
        <v>1522</v>
      </c>
      <c r="K3570" s="34">
        <v>1235</v>
      </c>
      <c r="L3570" s="34">
        <v>1471</v>
      </c>
      <c r="M3570" s="34">
        <v>1073</v>
      </c>
    </row>
    <row r="3571" spans="1:13" x14ac:dyDescent="0.2">
      <c r="A3571" s="34" t="s">
        <v>104465</v>
      </c>
      <c r="B3571" s="34">
        <v>495</v>
      </c>
      <c r="C3571" s="34">
        <v>470</v>
      </c>
      <c r="D3571" s="34">
        <v>445</v>
      </c>
      <c r="E3571" s="34">
        <v>476</v>
      </c>
      <c r="F3571" s="34">
        <v>374</v>
      </c>
      <c r="G3571" s="34">
        <v>428</v>
      </c>
      <c r="H3571" s="34">
        <v>551</v>
      </c>
      <c r="I3571" s="34">
        <v>467</v>
      </c>
      <c r="J3571" s="34">
        <v>480</v>
      </c>
      <c r="K3571" s="34">
        <v>399</v>
      </c>
      <c r="L3571" s="34">
        <v>415</v>
      </c>
      <c r="M3571" s="34">
        <v>356</v>
      </c>
    </row>
    <row r="3572" spans="1:13" x14ac:dyDescent="0.2">
      <c r="A3572" s="34" t="s">
        <v>104466</v>
      </c>
      <c r="B3572" s="34">
        <v>582</v>
      </c>
      <c r="C3572" s="34">
        <v>627</v>
      </c>
      <c r="D3572" s="34">
        <v>653</v>
      </c>
      <c r="E3572" s="34">
        <v>671</v>
      </c>
      <c r="F3572" s="34">
        <v>585</v>
      </c>
      <c r="G3572" s="34">
        <v>611</v>
      </c>
      <c r="H3572" s="34">
        <v>729</v>
      </c>
      <c r="I3572" s="34">
        <v>666</v>
      </c>
      <c r="J3572" s="34">
        <v>635</v>
      </c>
      <c r="K3572" s="34">
        <v>451</v>
      </c>
      <c r="L3572" s="34">
        <v>709</v>
      </c>
      <c r="M3572" s="34">
        <v>486</v>
      </c>
    </row>
    <row r="3573" spans="1:13" x14ac:dyDescent="0.2">
      <c r="A3573" s="34" t="s">
        <v>104467</v>
      </c>
      <c r="B3573" s="34">
        <v>529</v>
      </c>
      <c r="C3573" s="34">
        <v>687</v>
      </c>
      <c r="D3573" s="34">
        <v>726</v>
      </c>
      <c r="E3573" s="34">
        <v>684</v>
      </c>
      <c r="F3573" s="34">
        <v>695</v>
      </c>
      <c r="G3573" s="34">
        <v>607</v>
      </c>
      <c r="H3573" s="34">
        <v>703</v>
      </c>
      <c r="I3573" s="34">
        <v>600</v>
      </c>
      <c r="J3573" s="34">
        <v>640</v>
      </c>
      <c r="K3573" s="34">
        <v>551</v>
      </c>
      <c r="L3573" s="34">
        <v>635</v>
      </c>
      <c r="M3573" s="34">
        <v>509</v>
      </c>
    </row>
    <row r="3574" spans="1:13" x14ac:dyDescent="0.2">
      <c r="A3574" s="34" t="s">
        <v>104468</v>
      </c>
      <c r="B3574" s="34">
        <v>886</v>
      </c>
      <c r="C3574" s="34">
        <v>828</v>
      </c>
      <c r="D3574" s="34">
        <v>1093</v>
      </c>
      <c r="E3574" s="34">
        <v>930</v>
      </c>
      <c r="F3574" s="34">
        <v>948</v>
      </c>
      <c r="G3574" s="34">
        <v>897</v>
      </c>
      <c r="H3574" s="34">
        <v>1048</v>
      </c>
      <c r="I3574" s="34">
        <v>934</v>
      </c>
      <c r="J3574" s="34">
        <v>1004</v>
      </c>
      <c r="K3574" s="34">
        <v>666</v>
      </c>
      <c r="L3574" s="34">
        <v>1065</v>
      </c>
      <c r="M3574" s="34">
        <v>717</v>
      </c>
    </row>
    <row r="3575" spans="1:13" x14ac:dyDescent="0.2">
      <c r="A3575" s="34" t="s">
        <v>104469</v>
      </c>
      <c r="B3575" s="34">
        <v>1097</v>
      </c>
      <c r="C3575" s="34">
        <v>1160</v>
      </c>
      <c r="D3575" s="34">
        <v>1310</v>
      </c>
      <c r="E3575" s="34">
        <v>1256</v>
      </c>
      <c r="F3575" s="34">
        <v>1136</v>
      </c>
      <c r="G3575" s="34">
        <v>1158</v>
      </c>
      <c r="H3575" s="34">
        <v>1357</v>
      </c>
      <c r="I3575" s="34">
        <v>1147</v>
      </c>
      <c r="J3575" s="34">
        <v>1347</v>
      </c>
      <c r="K3575" s="34">
        <v>936</v>
      </c>
      <c r="L3575" s="34">
        <v>1272</v>
      </c>
      <c r="M3575" s="34">
        <v>922</v>
      </c>
    </row>
    <row r="3576" spans="1:13" x14ac:dyDescent="0.2">
      <c r="A3576" s="34" t="s">
        <v>104470</v>
      </c>
      <c r="B3576" s="34">
        <v>408</v>
      </c>
      <c r="C3576" s="34">
        <v>388</v>
      </c>
      <c r="D3576" s="34">
        <v>409</v>
      </c>
      <c r="E3576" s="34">
        <v>380</v>
      </c>
      <c r="F3576" s="34">
        <v>311</v>
      </c>
      <c r="G3576" s="34">
        <v>354</v>
      </c>
      <c r="H3576" s="34">
        <v>468</v>
      </c>
      <c r="I3576" s="34">
        <v>360</v>
      </c>
      <c r="J3576" s="34">
        <v>426</v>
      </c>
      <c r="K3576" s="34">
        <v>333</v>
      </c>
      <c r="L3576" s="34">
        <v>384</v>
      </c>
      <c r="M3576" s="34">
        <v>284</v>
      </c>
    </row>
    <row r="3577" spans="1:13" x14ac:dyDescent="0.2">
      <c r="A3577" s="34" t="s">
        <v>104471</v>
      </c>
      <c r="B3577" s="34">
        <v>538</v>
      </c>
      <c r="C3577" s="34">
        <v>705</v>
      </c>
      <c r="D3577" s="34">
        <v>672</v>
      </c>
      <c r="E3577" s="34">
        <v>590</v>
      </c>
      <c r="F3577" s="34">
        <v>560</v>
      </c>
      <c r="G3577" s="34">
        <v>698</v>
      </c>
      <c r="H3577" s="34">
        <v>723</v>
      </c>
      <c r="I3577" s="34">
        <v>589</v>
      </c>
      <c r="J3577" s="34">
        <v>676</v>
      </c>
      <c r="K3577" s="34">
        <v>546</v>
      </c>
      <c r="L3577" s="34">
        <v>558</v>
      </c>
      <c r="M3577" s="34">
        <v>464</v>
      </c>
    </row>
    <row r="3578" spans="1:13" x14ac:dyDescent="0.2">
      <c r="A3578" s="34" t="s">
        <v>104472</v>
      </c>
      <c r="B3578" s="34">
        <v>549</v>
      </c>
      <c r="C3578" s="34">
        <v>650</v>
      </c>
      <c r="D3578" s="34">
        <v>596</v>
      </c>
      <c r="E3578" s="34">
        <v>645</v>
      </c>
      <c r="F3578" s="34">
        <v>602</v>
      </c>
      <c r="G3578" s="34">
        <v>557</v>
      </c>
      <c r="H3578" s="34">
        <v>622</v>
      </c>
      <c r="I3578" s="34">
        <v>607</v>
      </c>
      <c r="J3578" s="34">
        <v>645</v>
      </c>
      <c r="K3578" s="34">
        <v>545</v>
      </c>
      <c r="L3578" s="34">
        <v>591</v>
      </c>
      <c r="M3578" s="34">
        <v>471</v>
      </c>
    </row>
    <row r="3579" spans="1:13" x14ac:dyDescent="0.2">
      <c r="A3579" s="34" t="s">
        <v>104473</v>
      </c>
      <c r="B3579" s="34">
        <v>539</v>
      </c>
      <c r="C3579" s="34">
        <v>587</v>
      </c>
      <c r="D3579" s="34">
        <v>653</v>
      </c>
      <c r="E3579" s="34">
        <v>627</v>
      </c>
      <c r="F3579" s="34">
        <v>580</v>
      </c>
      <c r="G3579" s="34">
        <v>601</v>
      </c>
      <c r="H3579" s="34">
        <v>702</v>
      </c>
      <c r="I3579" s="34">
        <v>604</v>
      </c>
      <c r="J3579" s="34">
        <v>582</v>
      </c>
      <c r="K3579" s="34">
        <v>524</v>
      </c>
      <c r="L3579" s="34">
        <v>543</v>
      </c>
      <c r="M3579" s="34">
        <v>493</v>
      </c>
    </row>
    <row r="3580" spans="1:13" x14ac:dyDescent="0.2">
      <c r="A3580" s="34" t="s">
        <v>104474</v>
      </c>
      <c r="B3580" s="34">
        <v>448</v>
      </c>
      <c r="C3580" s="34">
        <v>382</v>
      </c>
      <c r="D3580" s="34">
        <v>402</v>
      </c>
      <c r="E3580" s="34">
        <v>445</v>
      </c>
      <c r="F3580" s="34">
        <v>320</v>
      </c>
      <c r="G3580" s="34">
        <v>420</v>
      </c>
      <c r="H3580" s="34">
        <v>464</v>
      </c>
      <c r="I3580" s="34">
        <v>394</v>
      </c>
      <c r="J3580" s="34">
        <v>370</v>
      </c>
      <c r="K3580" s="34">
        <v>311</v>
      </c>
      <c r="L3580" s="34">
        <v>428</v>
      </c>
      <c r="M3580" s="34">
        <v>305</v>
      </c>
    </row>
    <row r="3581" spans="1:13" x14ac:dyDescent="0.2">
      <c r="A3581" s="34" t="s">
        <v>104475</v>
      </c>
      <c r="B3581" s="34">
        <v>579</v>
      </c>
      <c r="C3581" s="34">
        <v>405</v>
      </c>
      <c r="D3581" s="34">
        <v>574</v>
      </c>
      <c r="E3581" s="34">
        <v>593</v>
      </c>
      <c r="F3581" s="34">
        <v>494</v>
      </c>
      <c r="G3581" s="34">
        <v>416</v>
      </c>
      <c r="H3581" s="34">
        <v>578</v>
      </c>
      <c r="I3581" s="34">
        <v>454</v>
      </c>
      <c r="J3581" s="34">
        <v>584</v>
      </c>
      <c r="K3581" s="34">
        <v>381</v>
      </c>
      <c r="L3581" s="34">
        <v>510</v>
      </c>
      <c r="M3581" s="34">
        <v>380</v>
      </c>
    </row>
    <row r="3582" spans="1:13" x14ac:dyDescent="0.2">
      <c r="A3582" s="34" t="s">
        <v>104476</v>
      </c>
      <c r="B3582" s="34">
        <v>476</v>
      </c>
      <c r="C3582" s="34">
        <v>564</v>
      </c>
      <c r="D3582" s="34">
        <v>597</v>
      </c>
      <c r="E3582" s="34">
        <v>581</v>
      </c>
      <c r="F3582" s="34">
        <v>505</v>
      </c>
      <c r="G3582" s="34">
        <v>544</v>
      </c>
      <c r="H3582" s="34">
        <v>629</v>
      </c>
      <c r="I3582" s="34">
        <v>531</v>
      </c>
      <c r="J3582" s="34">
        <v>602</v>
      </c>
      <c r="K3582" s="34">
        <v>459</v>
      </c>
      <c r="L3582" s="34">
        <v>496</v>
      </c>
      <c r="M3582" s="34">
        <v>463</v>
      </c>
    </row>
    <row r="3583" spans="1:13" x14ac:dyDescent="0.2">
      <c r="A3583" s="34" t="s">
        <v>104477</v>
      </c>
      <c r="B3583" s="34">
        <v>515</v>
      </c>
      <c r="C3583" s="34">
        <v>691</v>
      </c>
      <c r="D3583" s="34">
        <v>634</v>
      </c>
      <c r="E3583" s="34">
        <v>670</v>
      </c>
      <c r="F3583" s="34">
        <v>517</v>
      </c>
      <c r="G3583" s="34">
        <v>555</v>
      </c>
      <c r="H3583" s="34">
        <v>651</v>
      </c>
      <c r="I3583" s="34">
        <v>553</v>
      </c>
      <c r="J3583" s="34">
        <v>616</v>
      </c>
      <c r="K3583" s="34">
        <v>471</v>
      </c>
      <c r="L3583" s="34">
        <v>582</v>
      </c>
      <c r="M3583" s="34">
        <v>413</v>
      </c>
    </row>
    <row r="3584" spans="1:13" x14ac:dyDescent="0.2">
      <c r="A3584" s="34" t="s">
        <v>104478</v>
      </c>
      <c r="B3584" s="34">
        <v>777</v>
      </c>
      <c r="C3584" s="34">
        <v>711</v>
      </c>
      <c r="D3584" s="34">
        <v>758</v>
      </c>
      <c r="E3584" s="34">
        <v>772</v>
      </c>
      <c r="F3584" s="34">
        <v>721</v>
      </c>
      <c r="G3584" s="34">
        <v>666</v>
      </c>
      <c r="H3584" s="34">
        <v>869</v>
      </c>
      <c r="I3584" s="34">
        <v>808</v>
      </c>
      <c r="J3584" s="34">
        <v>735</v>
      </c>
      <c r="K3584" s="34">
        <v>641</v>
      </c>
      <c r="L3584" s="34">
        <v>668</v>
      </c>
      <c r="M3584" s="34">
        <v>525</v>
      </c>
    </row>
    <row r="3585" spans="1:13" x14ac:dyDescent="0.2">
      <c r="A3585" s="34" t="s">
        <v>104479</v>
      </c>
      <c r="B3585" s="34">
        <v>1023</v>
      </c>
      <c r="C3585" s="34">
        <v>978</v>
      </c>
      <c r="D3585" s="34">
        <v>1094</v>
      </c>
      <c r="E3585" s="34">
        <v>1116</v>
      </c>
      <c r="F3585" s="34">
        <v>967</v>
      </c>
      <c r="G3585" s="34">
        <v>942</v>
      </c>
      <c r="H3585" s="34">
        <v>1087</v>
      </c>
      <c r="I3585" s="34">
        <v>1053</v>
      </c>
      <c r="J3585" s="34">
        <v>1063</v>
      </c>
      <c r="K3585" s="34">
        <v>805</v>
      </c>
      <c r="L3585" s="34">
        <v>1058</v>
      </c>
      <c r="M3585" s="34">
        <v>834</v>
      </c>
    </row>
    <row r="3586" spans="1:13" x14ac:dyDescent="0.2">
      <c r="A3586" s="34" t="s">
        <v>104480</v>
      </c>
      <c r="B3586" s="34">
        <v>564</v>
      </c>
      <c r="C3586" s="34">
        <v>564</v>
      </c>
      <c r="D3586" s="34">
        <v>564</v>
      </c>
      <c r="E3586" s="34">
        <v>547</v>
      </c>
      <c r="F3586" s="34">
        <v>457</v>
      </c>
      <c r="G3586" s="34">
        <v>516</v>
      </c>
      <c r="H3586" s="34">
        <v>554</v>
      </c>
      <c r="I3586" s="34">
        <v>534</v>
      </c>
      <c r="J3586" s="34">
        <v>536</v>
      </c>
      <c r="K3586" s="34">
        <v>455</v>
      </c>
      <c r="L3586" s="34">
        <v>572</v>
      </c>
      <c r="M3586" s="34">
        <v>403</v>
      </c>
    </row>
    <row r="3587" spans="1:13" x14ac:dyDescent="0.2">
      <c r="A3587" s="34" t="s">
        <v>104481</v>
      </c>
      <c r="B3587" s="34">
        <v>365</v>
      </c>
      <c r="C3587" s="34">
        <v>343</v>
      </c>
      <c r="D3587" s="34">
        <v>355</v>
      </c>
      <c r="E3587" s="34">
        <v>400</v>
      </c>
      <c r="F3587" s="34">
        <v>378</v>
      </c>
      <c r="G3587" s="34">
        <v>385</v>
      </c>
      <c r="H3587" s="34">
        <v>356</v>
      </c>
      <c r="I3587" s="34">
        <v>408</v>
      </c>
      <c r="J3587" s="34">
        <v>428</v>
      </c>
      <c r="K3587" s="34">
        <v>324</v>
      </c>
      <c r="L3587" s="34">
        <v>384</v>
      </c>
      <c r="M3587" s="34">
        <v>304</v>
      </c>
    </row>
    <row r="3588" spans="1:13" x14ac:dyDescent="0.2">
      <c r="A3588" s="34" t="s">
        <v>104482</v>
      </c>
      <c r="B3588" s="34">
        <v>600</v>
      </c>
      <c r="C3588" s="34">
        <v>759</v>
      </c>
      <c r="D3588" s="34">
        <v>649</v>
      </c>
      <c r="E3588" s="34">
        <v>790</v>
      </c>
      <c r="F3588" s="34">
        <v>621</v>
      </c>
      <c r="G3588" s="34">
        <v>677</v>
      </c>
      <c r="H3588" s="34">
        <v>767</v>
      </c>
      <c r="I3588" s="34">
        <v>707</v>
      </c>
      <c r="J3588" s="34">
        <v>750</v>
      </c>
      <c r="K3588" s="34">
        <v>550</v>
      </c>
      <c r="L3588" s="34">
        <v>654</v>
      </c>
      <c r="M3588" s="34">
        <v>606</v>
      </c>
    </row>
    <row r="3589" spans="1:13" x14ac:dyDescent="0.2">
      <c r="A3589" s="34" t="s">
        <v>104483</v>
      </c>
      <c r="B3589" s="34">
        <v>820</v>
      </c>
      <c r="C3589" s="34">
        <v>963</v>
      </c>
      <c r="D3589" s="34">
        <v>957</v>
      </c>
      <c r="E3589" s="34">
        <v>959</v>
      </c>
      <c r="F3589" s="34">
        <v>829</v>
      </c>
      <c r="G3589" s="34">
        <v>854</v>
      </c>
      <c r="H3589" s="34">
        <v>976</v>
      </c>
      <c r="I3589" s="34">
        <v>875</v>
      </c>
      <c r="J3589" s="34">
        <v>815</v>
      </c>
      <c r="K3589" s="34">
        <v>763</v>
      </c>
      <c r="L3589" s="34">
        <v>898</v>
      </c>
      <c r="M3589" s="34">
        <v>727</v>
      </c>
    </row>
    <row r="3590" spans="1:13" x14ac:dyDescent="0.2">
      <c r="A3590" s="34" t="s">
        <v>104484</v>
      </c>
      <c r="B3590" s="34">
        <v>680</v>
      </c>
      <c r="C3590" s="34">
        <v>773</v>
      </c>
      <c r="D3590" s="34">
        <v>883</v>
      </c>
      <c r="E3590" s="34">
        <v>844</v>
      </c>
      <c r="F3590" s="34">
        <v>757</v>
      </c>
      <c r="G3590" s="34">
        <v>760</v>
      </c>
      <c r="H3590" s="34">
        <v>945</v>
      </c>
      <c r="I3590" s="34">
        <v>793</v>
      </c>
      <c r="J3590" s="34">
        <v>919</v>
      </c>
      <c r="K3590" s="34">
        <v>608</v>
      </c>
      <c r="L3590" s="34">
        <v>811</v>
      </c>
      <c r="M3590" s="34">
        <v>641</v>
      </c>
    </row>
    <row r="3591" spans="1:13" x14ac:dyDescent="0.2">
      <c r="A3591" s="34" t="s">
        <v>104485</v>
      </c>
      <c r="B3591" s="34">
        <v>502</v>
      </c>
      <c r="C3591" s="34">
        <v>579</v>
      </c>
      <c r="D3591" s="34">
        <v>565</v>
      </c>
      <c r="E3591" s="34">
        <v>613</v>
      </c>
      <c r="F3591" s="34">
        <v>524</v>
      </c>
      <c r="G3591" s="34">
        <v>548</v>
      </c>
      <c r="H3591" s="34">
        <v>650</v>
      </c>
      <c r="I3591" s="34">
        <v>562</v>
      </c>
      <c r="J3591" s="34">
        <v>533</v>
      </c>
      <c r="K3591" s="34">
        <v>491</v>
      </c>
      <c r="L3591" s="34">
        <v>561</v>
      </c>
      <c r="M3591" s="34">
        <v>523</v>
      </c>
    </row>
    <row r="3592" spans="1:13" x14ac:dyDescent="0.2">
      <c r="A3592" s="34" t="s">
        <v>104486</v>
      </c>
      <c r="B3592" s="34">
        <v>893</v>
      </c>
      <c r="C3592" s="34">
        <v>746</v>
      </c>
      <c r="D3592" s="34">
        <v>941</v>
      </c>
      <c r="E3592" s="34">
        <v>944</v>
      </c>
      <c r="F3592" s="34">
        <v>769</v>
      </c>
      <c r="G3592" s="34">
        <v>836</v>
      </c>
      <c r="H3592" s="34">
        <v>895</v>
      </c>
      <c r="I3592" s="34">
        <v>950</v>
      </c>
      <c r="J3592" s="34">
        <v>849</v>
      </c>
      <c r="K3592" s="34">
        <v>722</v>
      </c>
      <c r="L3592" s="34">
        <v>918</v>
      </c>
      <c r="M3592" s="34">
        <v>707</v>
      </c>
    </row>
    <row r="3593" spans="1:13" x14ac:dyDescent="0.2">
      <c r="A3593" s="34" t="s">
        <v>104487</v>
      </c>
      <c r="B3593" s="34">
        <v>609</v>
      </c>
      <c r="C3593" s="34">
        <v>650</v>
      </c>
      <c r="D3593" s="34">
        <v>761</v>
      </c>
      <c r="E3593" s="34">
        <v>668</v>
      </c>
      <c r="F3593" s="34">
        <v>620</v>
      </c>
      <c r="G3593" s="34">
        <v>740</v>
      </c>
      <c r="H3593" s="34">
        <v>666</v>
      </c>
      <c r="I3593" s="34">
        <v>676</v>
      </c>
      <c r="J3593" s="34">
        <v>761</v>
      </c>
      <c r="K3593" s="34">
        <v>555</v>
      </c>
      <c r="L3593" s="34">
        <v>646</v>
      </c>
      <c r="M3593" s="34">
        <v>567</v>
      </c>
    </row>
    <row r="3594" spans="1:13" x14ac:dyDescent="0.2">
      <c r="A3594" s="34" t="s">
        <v>104488</v>
      </c>
      <c r="B3594" s="34">
        <v>605</v>
      </c>
      <c r="C3594" s="34">
        <v>624</v>
      </c>
      <c r="D3594" s="34">
        <v>619</v>
      </c>
      <c r="E3594" s="34">
        <v>597</v>
      </c>
      <c r="F3594" s="34">
        <v>600</v>
      </c>
      <c r="G3594" s="34">
        <v>561</v>
      </c>
      <c r="H3594" s="34">
        <v>606</v>
      </c>
      <c r="I3594" s="34">
        <v>598</v>
      </c>
      <c r="J3594" s="34">
        <v>616</v>
      </c>
      <c r="K3594" s="34">
        <v>475</v>
      </c>
      <c r="L3594" s="34">
        <v>537</v>
      </c>
      <c r="M3594" s="34">
        <v>452</v>
      </c>
    </row>
    <row r="3595" spans="1:13" x14ac:dyDescent="0.2">
      <c r="A3595" s="34" t="s">
        <v>104489</v>
      </c>
      <c r="B3595" s="34">
        <v>372</v>
      </c>
      <c r="C3595" s="34">
        <v>481</v>
      </c>
      <c r="D3595" s="34">
        <v>398</v>
      </c>
      <c r="E3595" s="34">
        <v>499</v>
      </c>
      <c r="F3595" s="34">
        <v>366</v>
      </c>
      <c r="G3595" s="34">
        <v>551</v>
      </c>
      <c r="H3595" s="34">
        <v>512</v>
      </c>
      <c r="I3595" s="34">
        <v>530</v>
      </c>
      <c r="J3595" s="34">
        <v>386</v>
      </c>
      <c r="K3595" s="34">
        <v>393</v>
      </c>
      <c r="L3595" s="34">
        <v>385</v>
      </c>
      <c r="M3595" s="34">
        <v>365</v>
      </c>
    </row>
    <row r="3596" spans="1:13" x14ac:dyDescent="0.2">
      <c r="A3596" s="34" t="s">
        <v>104490</v>
      </c>
      <c r="B3596" s="34">
        <v>487</v>
      </c>
      <c r="C3596" s="34">
        <v>687</v>
      </c>
      <c r="D3596" s="34">
        <v>487</v>
      </c>
      <c r="E3596" s="34">
        <v>695</v>
      </c>
      <c r="F3596" s="34">
        <v>436</v>
      </c>
      <c r="G3596" s="34">
        <v>583</v>
      </c>
      <c r="H3596" s="34">
        <v>542</v>
      </c>
      <c r="I3596" s="34">
        <v>616</v>
      </c>
      <c r="J3596" s="34">
        <v>530</v>
      </c>
      <c r="K3596" s="34">
        <v>553</v>
      </c>
      <c r="L3596" s="34">
        <v>455</v>
      </c>
      <c r="M3596" s="34">
        <v>526</v>
      </c>
    </row>
    <row r="3597" spans="1:13" x14ac:dyDescent="0.2">
      <c r="A3597" s="34" t="s">
        <v>104491</v>
      </c>
      <c r="B3597" s="34">
        <v>726</v>
      </c>
      <c r="C3597" s="34">
        <v>746</v>
      </c>
      <c r="D3597" s="34">
        <v>831</v>
      </c>
      <c r="E3597" s="34">
        <v>855</v>
      </c>
      <c r="F3597" s="34">
        <v>692</v>
      </c>
      <c r="G3597" s="34">
        <v>731</v>
      </c>
      <c r="H3597" s="34">
        <v>853</v>
      </c>
      <c r="I3597" s="34">
        <v>764</v>
      </c>
      <c r="J3597" s="34">
        <v>827</v>
      </c>
      <c r="K3597" s="34">
        <v>598</v>
      </c>
      <c r="L3597" s="34">
        <v>753</v>
      </c>
      <c r="M3597" s="34">
        <v>586</v>
      </c>
    </row>
    <row r="3598" spans="1:13" x14ac:dyDescent="0.2">
      <c r="A3598" s="34" t="s">
        <v>104492</v>
      </c>
      <c r="B3598" s="34">
        <v>296</v>
      </c>
      <c r="C3598" s="34">
        <v>505</v>
      </c>
      <c r="D3598" s="34">
        <v>435</v>
      </c>
      <c r="E3598" s="34">
        <v>461</v>
      </c>
      <c r="F3598" s="34">
        <v>357</v>
      </c>
      <c r="G3598" s="34">
        <v>440</v>
      </c>
      <c r="H3598" s="34">
        <v>441</v>
      </c>
      <c r="I3598" s="34">
        <v>466</v>
      </c>
      <c r="J3598" s="34">
        <v>379</v>
      </c>
      <c r="K3598" s="34">
        <v>393</v>
      </c>
      <c r="L3598" s="34">
        <v>423</v>
      </c>
      <c r="M3598" s="34">
        <v>368</v>
      </c>
    </row>
    <row r="3599" spans="1:13" x14ac:dyDescent="0.2">
      <c r="A3599" s="34" t="s">
        <v>104493</v>
      </c>
      <c r="B3599" s="34">
        <v>769</v>
      </c>
      <c r="C3599" s="34">
        <v>656</v>
      </c>
      <c r="D3599" s="34">
        <v>782</v>
      </c>
      <c r="E3599" s="34">
        <v>787</v>
      </c>
      <c r="F3599" s="34">
        <v>634</v>
      </c>
      <c r="G3599" s="34">
        <v>622</v>
      </c>
      <c r="H3599" s="34">
        <v>983</v>
      </c>
      <c r="I3599" s="34">
        <v>722</v>
      </c>
      <c r="J3599" s="34">
        <v>746</v>
      </c>
      <c r="K3599" s="34">
        <v>577</v>
      </c>
      <c r="L3599" s="34">
        <v>750</v>
      </c>
      <c r="M3599" s="34">
        <v>549</v>
      </c>
    </row>
    <row r="3600" spans="1:13" x14ac:dyDescent="0.2">
      <c r="A3600" s="34" t="s">
        <v>104494</v>
      </c>
      <c r="B3600" s="34">
        <v>614</v>
      </c>
      <c r="C3600" s="34">
        <v>757</v>
      </c>
      <c r="D3600" s="34">
        <v>682</v>
      </c>
      <c r="E3600" s="34">
        <v>850</v>
      </c>
      <c r="F3600" s="34">
        <v>630</v>
      </c>
      <c r="G3600" s="34">
        <v>728</v>
      </c>
      <c r="H3600" s="34">
        <v>727</v>
      </c>
      <c r="I3600" s="34">
        <v>768</v>
      </c>
      <c r="J3600" s="34">
        <v>713</v>
      </c>
      <c r="K3600" s="34">
        <v>664</v>
      </c>
      <c r="L3600" s="34">
        <v>744</v>
      </c>
      <c r="M3600" s="34">
        <v>627</v>
      </c>
    </row>
    <row r="3601" spans="1:13" x14ac:dyDescent="0.2">
      <c r="A3601" s="34" t="s">
        <v>104495</v>
      </c>
      <c r="B3601" s="34">
        <v>402</v>
      </c>
      <c r="C3601" s="34">
        <v>484</v>
      </c>
      <c r="D3601" s="34">
        <v>519</v>
      </c>
      <c r="E3601" s="34">
        <v>577</v>
      </c>
      <c r="F3601" s="34">
        <v>443</v>
      </c>
      <c r="G3601" s="34">
        <v>506</v>
      </c>
      <c r="H3601" s="34">
        <v>588</v>
      </c>
      <c r="I3601" s="34">
        <v>514</v>
      </c>
      <c r="J3601" s="34">
        <v>441</v>
      </c>
      <c r="K3601" s="34">
        <v>417</v>
      </c>
      <c r="L3601" s="34">
        <v>485</v>
      </c>
      <c r="M3601" s="34">
        <v>435</v>
      </c>
    </row>
    <row r="3602" spans="1:13" x14ac:dyDescent="0.2">
      <c r="A3602" s="34" t="s">
        <v>104496</v>
      </c>
      <c r="B3602" s="34">
        <v>559</v>
      </c>
      <c r="C3602" s="34">
        <v>608</v>
      </c>
      <c r="D3602" s="34">
        <v>639</v>
      </c>
      <c r="E3602" s="34">
        <v>575</v>
      </c>
      <c r="F3602" s="34">
        <v>558</v>
      </c>
      <c r="G3602" s="34">
        <v>558</v>
      </c>
      <c r="H3602" s="34">
        <v>722</v>
      </c>
      <c r="I3602" s="34">
        <v>567</v>
      </c>
      <c r="J3602" s="34">
        <v>639</v>
      </c>
      <c r="K3602" s="34">
        <v>456</v>
      </c>
      <c r="L3602" s="34">
        <v>570</v>
      </c>
      <c r="M3602" s="34">
        <v>440</v>
      </c>
    </row>
    <row r="3603" spans="1:13" x14ac:dyDescent="0.2">
      <c r="A3603" s="34" t="s">
        <v>104497</v>
      </c>
      <c r="B3603" s="34">
        <v>367</v>
      </c>
      <c r="C3603" s="34">
        <v>423</v>
      </c>
      <c r="D3603" s="34">
        <v>358</v>
      </c>
      <c r="E3603" s="34">
        <v>448</v>
      </c>
      <c r="F3603" s="34">
        <v>354</v>
      </c>
      <c r="G3603" s="34">
        <v>417</v>
      </c>
      <c r="H3603" s="34">
        <v>495</v>
      </c>
      <c r="I3603" s="34">
        <v>458</v>
      </c>
      <c r="J3603" s="34">
        <v>437</v>
      </c>
      <c r="K3603" s="34">
        <v>373</v>
      </c>
      <c r="L3603" s="34">
        <v>386</v>
      </c>
      <c r="M3603" s="34">
        <v>357</v>
      </c>
    </row>
    <row r="3604" spans="1:13" x14ac:dyDescent="0.2">
      <c r="A3604" s="34" t="s">
        <v>104498</v>
      </c>
      <c r="B3604" s="34">
        <v>359</v>
      </c>
      <c r="C3604" s="34">
        <v>354</v>
      </c>
      <c r="D3604" s="34">
        <v>317</v>
      </c>
      <c r="E3604" s="34">
        <v>348</v>
      </c>
      <c r="F3604" s="34">
        <v>374</v>
      </c>
      <c r="G3604" s="34">
        <v>286</v>
      </c>
      <c r="H3604" s="34">
        <v>353</v>
      </c>
      <c r="I3604" s="34">
        <v>298</v>
      </c>
      <c r="J3604" s="34">
        <v>330</v>
      </c>
      <c r="K3604" s="34">
        <v>252</v>
      </c>
      <c r="L3604" s="34">
        <v>344</v>
      </c>
      <c r="M3604" s="34">
        <v>246</v>
      </c>
    </row>
    <row r="3605" spans="1:13" x14ac:dyDescent="0.2">
      <c r="A3605" s="34" t="s">
        <v>104499</v>
      </c>
      <c r="B3605" s="34">
        <v>373</v>
      </c>
      <c r="C3605" s="34">
        <v>349</v>
      </c>
      <c r="D3605" s="34">
        <v>371</v>
      </c>
      <c r="E3605" s="34">
        <v>437</v>
      </c>
      <c r="F3605" s="34">
        <v>305</v>
      </c>
      <c r="G3605" s="34">
        <v>341</v>
      </c>
      <c r="H3605" s="34">
        <v>441</v>
      </c>
      <c r="I3605" s="34">
        <v>367</v>
      </c>
      <c r="J3605" s="34">
        <v>384</v>
      </c>
      <c r="K3605" s="34">
        <v>293</v>
      </c>
      <c r="L3605" s="34">
        <v>339</v>
      </c>
      <c r="M3605" s="34">
        <v>285</v>
      </c>
    </row>
    <row r="3606" spans="1:13" x14ac:dyDescent="0.2">
      <c r="A3606" s="34" t="s">
        <v>104500</v>
      </c>
      <c r="B3606" s="34">
        <v>420</v>
      </c>
      <c r="C3606" s="34">
        <v>572</v>
      </c>
      <c r="D3606" s="34">
        <v>600</v>
      </c>
      <c r="E3606" s="34">
        <v>624</v>
      </c>
      <c r="F3606" s="34">
        <v>565</v>
      </c>
      <c r="G3606" s="34">
        <v>548</v>
      </c>
      <c r="H3606" s="34">
        <v>560</v>
      </c>
      <c r="I3606" s="34">
        <v>586</v>
      </c>
      <c r="J3606" s="34">
        <v>541</v>
      </c>
      <c r="K3606" s="34">
        <v>479</v>
      </c>
      <c r="L3606" s="34">
        <v>585</v>
      </c>
      <c r="M3606" s="34">
        <v>460</v>
      </c>
    </row>
    <row r="3607" spans="1:13" x14ac:dyDescent="0.2">
      <c r="A3607" s="34" t="s">
        <v>104501</v>
      </c>
      <c r="B3607" s="34">
        <v>551</v>
      </c>
      <c r="C3607" s="34">
        <v>506</v>
      </c>
      <c r="D3607" s="34">
        <v>522</v>
      </c>
      <c r="E3607" s="34">
        <v>582</v>
      </c>
      <c r="F3607" s="34">
        <v>459</v>
      </c>
      <c r="G3607" s="34">
        <v>533</v>
      </c>
      <c r="H3607" s="34">
        <v>546</v>
      </c>
      <c r="I3607" s="34">
        <v>535</v>
      </c>
      <c r="J3607" s="34">
        <v>524</v>
      </c>
      <c r="K3607" s="34">
        <v>462</v>
      </c>
      <c r="L3607" s="34">
        <v>495</v>
      </c>
      <c r="M3607" s="34">
        <v>475</v>
      </c>
    </row>
    <row r="3608" spans="1:13" x14ac:dyDescent="0.2">
      <c r="A3608" s="34" t="s">
        <v>104502</v>
      </c>
      <c r="B3608" s="34">
        <v>437</v>
      </c>
      <c r="C3608" s="34">
        <v>477</v>
      </c>
      <c r="D3608" s="34">
        <v>473</v>
      </c>
      <c r="E3608" s="34">
        <v>504</v>
      </c>
      <c r="F3608" s="34">
        <v>392</v>
      </c>
      <c r="G3608" s="34">
        <v>451</v>
      </c>
      <c r="H3608" s="34">
        <v>462</v>
      </c>
      <c r="I3608" s="34">
        <v>447</v>
      </c>
      <c r="J3608" s="34">
        <v>479</v>
      </c>
      <c r="K3608" s="34">
        <v>377</v>
      </c>
      <c r="L3608" s="34">
        <v>434</v>
      </c>
      <c r="M3608" s="34">
        <v>380</v>
      </c>
    </row>
    <row r="3609" spans="1:13" x14ac:dyDescent="0.2">
      <c r="A3609" s="34" t="s">
        <v>104503</v>
      </c>
      <c r="B3609" s="34">
        <v>283</v>
      </c>
      <c r="C3609" s="34">
        <v>320</v>
      </c>
      <c r="D3609" s="34">
        <v>304</v>
      </c>
      <c r="E3609" s="34">
        <v>306</v>
      </c>
      <c r="F3609" s="34">
        <v>298</v>
      </c>
      <c r="G3609" s="34">
        <v>259</v>
      </c>
      <c r="H3609" s="34">
        <v>265</v>
      </c>
      <c r="I3609" s="34">
        <v>285</v>
      </c>
      <c r="J3609" s="34">
        <v>299</v>
      </c>
      <c r="K3609" s="34">
        <v>250</v>
      </c>
      <c r="L3609" s="34">
        <v>318</v>
      </c>
      <c r="M3609" s="34">
        <v>233</v>
      </c>
    </row>
    <row r="3610" spans="1:13" x14ac:dyDescent="0.2">
      <c r="A3610" s="34" t="s">
        <v>104504</v>
      </c>
      <c r="B3610" s="34">
        <v>274</v>
      </c>
      <c r="C3610" s="34">
        <v>247</v>
      </c>
      <c r="D3610" s="34">
        <v>337</v>
      </c>
      <c r="E3610" s="34">
        <v>390</v>
      </c>
      <c r="F3610" s="34">
        <v>307</v>
      </c>
      <c r="G3610" s="34">
        <v>322</v>
      </c>
      <c r="H3610" s="34">
        <v>352</v>
      </c>
      <c r="I3610" s="34">
        <v>311</v>
      </c>
      <c r="J3610" s="34">
        <v>315</v>
      </c>
      <c r="K3610" s="34">
        <v>269</v>
      </c>
      <c r="L3610" s="34">
        <v>321</v>
      </c>
      <c r="M3610" s="34">
        <v>251</v>
      </c>
    </row>
    <row r="3611" spans="1:13" x14ac:dyDescent="0.2">
      <c r="A3611" s="34" t="s">
        <v>104505</v>
      </c>
      <c r="B3611" s="34">
        <v>320</v>
      </c>
      <c r="C3611" s="34">
        <v>352</v>
      </c>
      <c r="D3611" s="34">
        <v>383</v>
      </c>
      <c r="E3611" s="34">
        <v>371</v>
      </c>
      <c r="F3611" s="34">
        <v>304</v>
      </c>
      <c r="G3611" s="34">
        <v>359</v>
      </c>
      <c r="H3611" s="34">
        <v>438</v>
      </c>
      <c r="I3611" s="34">
        <v>360</v>
      </c>
      <c r="J3611" s="34">
        <v>338</v>
      </c>
      <c r="K3611" s="34">
        <v>296</v>
      </c>
      <c r="L3611" s="34">
        <v>300</v>
      </c>
      <c r="M3611" s="34">
        <v>253</v>
      </c>
    </row>
    <row r="3612" spans="1:13" x14ac:dyDescent="0.2">
      <c r="A3612" s="34" t="s">
        <v>104506</v>
      </c>
      <c r="B3612" s="34">
        <v>254</v>
      </c>
      <c r="C3612" s="34">
        <v>335</v>
      </c>
      <c r="D3612" s="34">
        <v>337</v>
      </c>
      <c r="E3612" s="34">
        <v>365</v>
      </c>
      <c r="F3612" s="34">
        <v>296</v>
      </c>
      <c r="G3612" s="34">
        <v>336</v>
      </c>
      <c r="H3612" s="34">
        <v>323</v>
      </c>
      <c r="I3612" s="34">
        <v>358</v>
      </c>
      <c r="J3612" s="34">
        <v>312</v>
      </c>
      <c r="K3612" s="34">
        <v>309</v>
      </c>
      <c r="L3612" s="34">
        <v>266</v>
      </c>
      <c r="M3612" s="34">
        <v>276</v>
      </c>
    </row>
    <row r="3613" spans="1:13" x14ac:dyDescent="0.2">
      <c r="A3613" s="34" t="s">
        <v>104507</v>
      </c>
      <c r="B3613" s="34">
        <v>444</v>
      </c>
      <c r="C3613" s="34">
        <v>499</v>
      </c>
      <c r="D3613" s="34">
        <v>461</v>
      </c>
      <c r="E3613" s="34">
        <v>636</v>
      </c>
      <c r="F3613" s="34">
        <v>426</v>
      </c>
      <c r="G3613" s="34">
        <v>508</v>
      </c>
      <c r="H3613" s="34">
        <v>579</v>
      </c>
      <c r="I3613" s="34">
        <v>543</v>
      </c>
      <c r="J3613" s="34">
        <v>539</v>
      </c>
      <c r="K3613" s="34">
        <v>431</v>
      </c>
      <c r="L3613" s="34">
        <v>545</v>
      </c>
      <c r="M3613" s="34">
        <v>366</v>
      </c>
    </row>
    <row r="3614" spans="1:13" x14ac:dyDescent="0.2">
      <c r="A3614" s="34" t="s">
        <v>104508</v>
      </c>
      <c r="B3614" s="34">
        <v>441</v>
      </c>
      <c r="C3614" s="34">
        <v>561</v>
      </c>
      <c r="D3614" s="34">
        <v>524</v>
      </c>
      <c r="E3614" s="34">
        <v>623</v>
      </c>
      <c r="F3614" s="34">
        <v>428</v>
      </c>
      <c r="G3614" s="34">
        <v>506</v>
      </c>
      <c r="H3614" s="34">
        <v>591</v>
      </c>
      <c r="I3614" s="34">
        <v>505</v>
      </c>
      <c r="J3614" s="34">
        <v>516</v>
      </c>
      <c r="K3614" s="34">
        <v>449</v>
      </c>
      <c r="L3614" s="34">
        <v>587</v>
      </c>
      <c r="M3614" s="34">
        <v>475</v>
      </c>
    </row>
    <row r="3615" spans="1:13" x14ac:dyDescent="0.2">
      <c r="A3615" s="34" t="s">
        <v>104509</v>
      </c>
      <c r="B3615" s="34">
        <v>260</v>
      </c>
      <c r="C3615" s="34">
        <v>286</v>
      </c>
      <c r="D3615" s="34">
        <v>261</v>
      </c>
      <c r="E3615" s="34">
        <v>286</v>
      </c>
      <c r="F3615" s="34">
        <v>259</v>
      </c>
      <c r="G3615" s="34">
        <v>289</v>
      </c>
      <c r="H3615" s="34">
        <v>322</v>
      </c>
      <c r="I3615" s="34">
        <v>274</v>
      </c>
      <c r="J3615" s="34">
        <v>250</v>
      </c>
      <c r="K3615" s="34">
        <v>230</v>
      </c>
      <c r="L3615" s="34">
        <v>269</v>
      </c>
      <c r="M3615" s="34">
        <v>198</v>
      </c>
    </row>
    <row r="3616" spans="1:13" x14ac:dyDescent="0.2">
      <c r="A3616" s="34" t="s">
        <v>104510</v>
      </c>
      <c r="B3616" s="34">
        <v>463</v>
      </c>
      <c r="C3616" s="34">
        <v>444</v>
      </c>
      <c r="D3616" s="34">
        <v>492</v>
      </c>
      <c r="E3616" s="34">
        <v>428</v>
      </c>
      <c r="F3616" s="34">
        <v>347</v>
      </c>
      <c r="G3616" s="34">
        <v>367</v>
      </c>
      <c r="H3616" s="34">
        <v>412</v>
      </c>
      <c r="I3616" s="34">
        <v>458</v>
      </c>
      <c r="J3616" s="34">
        <v>394</v>
      </c>
      <c r="K3616" s="34">
        <v>330</v>
      </c>
      <c r="L3616" s="34">
        <v>424</v>
      </c>
      <c r="M3616" s="34">
        <v>373</v>
      </c>
    </row>
    <row r="3617" spans="1:13" x14ac:dyDescent="0.2">
      <c r="A3617" s="34" t="s">
        <v>104511</v>
      </c>
      <c r="B3617" s="34">
        <v>817</v>
      </c>
      <c r="C3617" s="34">
        <v>860</v>
      </c>
      <c r="D3617" s="34">
        <v>892</v>
      </c>
      <c r="E3617" s="34">
        <v>877</v>
      </c>
      <c r="F3617" s="34">
        <v>721</v>
      </c>
      <c r="G3617" s="34">
        <v>754</v>
      </c>
      <c r="H3617" s="34">
        <v>881</v>
      </c>
      <c r="I3617" s="34">
        <v>744</v>
      </c>
      <c r="J3617" s="34">
        <v>836</v>
      </c>
      <c r="K3617" s="34">
        <v>623</v>
      </c>
      <c r="L3617" s="34">
        <v>783</v>
      </c>
      <c r="M3617" s="34">
        <v>657</v>
      </c>
    </row>
    <row r="3618" spans="1:13" x14ac:dyDescent="0.2">
      <c r="A3618" s="34" t="s">
        <v>104512</v>
      </c>
      <c r="B3618" s="34">
        <v>644</v>
      </c>
      <c r="C3618" s="34">
        <v>634</v>
      </c>
      <c r="D3618" s="34">
        <v>666</v>
      </c>
      <c r="E3618" s="34">
        <v>659</v>
      </c>
      <c r="F3618" s="34">
        <v>520</v>
      </c>
      <c r="G3618" s="34">
        <v>628</v>
      </c>
      <c r="H3618" s="34">
        <v>626</v>
      </c>
      <c r="I3618" s="34">
        <v>624</v>
      </c>
      <c r="J3618" s="34">
        <v>645</v>
      </c>
      <c r="K3618" s="34">
        <v>523</v>
      </c>
      <c r="L3618" s="34">
        <v>595</v>
      </c>
      <c r="M3618" s="34">
        <v>456</v>
      </c>
    </row>
    <row r="3619" spans="1:13" x14ac:dyDescent="0.2">
      <c r="A3619" s="34" t="s">
        <v>104513</v>
      </c>
      <c r="B3619" s="34">
        <v>620</v>
      </c>
      <c r="C3619" s="34">
        <v>638</v>
      </c>
      <c r="D3619" s="34">
        <v>645</v>
      </c>
      <c r="E3619" s="34">
        <v>716</v>
      </c>
      <c r="F3619" s="34">
        <v>609</v>
      </c>
      <c r="G3619" s="34">
        <v>603</v>
      </c>
      <c r="H3619" s="34">
        <v>791</v>
      </c>
      <c r="I3619" s="34">
        <v>681</v>
      </c>
      <c r="J3619" s="34">
        <v>713</v>
      </c>
      <c r="K3619" s="34">
        <v>554</v>
      </c>
      <c r="L3619" s="34">
        <v>629</v>
      </c>
      <c r="M3619" s="34">
        <v>502</v>
      </c>
    </row>
    <row r="3620" spans="1:13" x14ac:dyDescent="0.2">
      <c r="A3620" s="34" t="s">
        <v>104514</v>
      </c>
      <c r="B3620" s="34">
        <v>402</v>
      </c>
      <c r="C3620" s="34">
        <v>469</v>
      </c>
      <c r="D3620" s="34">
        <v>551</v>
      </c>
      <c r="E3620" s="34">
        <v>577</v>
      </c>
      <c r="F3620" s="34">
        <v>454</v>
      </c>
      <c r="G3620" s="34">
        <v>406</v>
      </c>
      <c r="H3620" s="34">
        <v>476</v>
      </c>
      <c r="I3620" s="34">
        <v>504</v>
      </c>
      <c r="J3620" s="34">
        <v>513</v>
      </c>
      <c r="K3620" s="34">
        <v>388</v>
      </c>
      <c r="L3620" s="34">
        <v>481</v>
      </c>
      <c r="M3620" s="34">
        <v>362</v>
      </c>
    </row>
    <row r="3621" spans="1:13" x14ac:dyDescent="0.2">
      <c r="A3621" s="34" t="s">
        <v>104515</v>
      </c>
      <c r="B3621" s="34">
        <v>569</v>
      </c>
      <c r="C3621" s="34">
        <v>574</v>
      </c>
      <c r="D3621" s="34">
        <v>503</v>
      </c>
      <c r="E3621" s="34">
        <v>526</v>
      </c>
      <c r="F3621" s="34">
        <v>586</v>
      </c>
      <c r="G3621" s="34">
        <v>519</v>
      </c>
      <c r="H3621" s="34">
        <v>617</v>
      </c>
      <c r="I3621" s="34">
        <v>557</v>
      </c>
      <c r="J3621" s="34">
        <v>556</v>
      </c>
      <c r="K3621" s="34">
        <v>440</v>
      </c>
      <c r="L3621" s="34">
        <v>519</v>
      </c>
      <c r="M3621" s="34">
        <v>435</v>
      </c>
    </row>
    <row r="3622" spans="1:13" x14ac:dyDescent="0.2">
      <c r="A3622" s="34" t="s">
        <v>104516</v>
      </c>
      <c r="B3622" s="34">
        <v>861</v>
      </c>
      <c r="C3622" s="34">
        <v>848</v>
      </c>
      <c r="D3622" s="34">
        <v>1010</v>
      </c>
      <c r="E3622" s="34">
        <v>867</v>
      </c>
      <c r="F3622" s="34">
        <v>796</v>
      </c>
      <c r="G3622" s="34">
        <v>786</v>
      </c>
      <c r="H3622" s="34">
        <v>889</v>
      </c>
      <c r="I3622" s="34">
        <v>835</v>
      </c>
      <c r="J3622" s="34">
        <v>1016</v>
      </c>
      <c r="K3622" s="34">
        <v>664</v>
      </c>
      <c r="L3622" s="34">
        <v>959</v>
      </c>
      <c r="M3622" s="34">
        <v>679</v>
      </c>
    </row>
    <row r="3623" spans="1:13" x14ac:dyDescent="0.2">
      <c r="A3623" s="34" t="s">
        <v>104517</v>
      </c>
      <c r="B3623" s="34">
        <v>437</v>
      </c>
      <c r="C3623" s="34">
        <v>519</v>
      </c>
      <c r="D3623" s="34">
        <v>477</v>
      </c>
      <c r="E3623" s="34">
        <v>555</v>
      </c>
      <c r="F3623" s="34">
        <v>462</v>
      </c>
      <c r="G3623" s="34">
        <v>501</v>
      </c>
      <c r="H3623" s="34">
        <v>525</v>
      </c>
      <c r="I3623" s="34">
        <v>477</v>
      </c>
      <c r="J3623" s="34">
        <v>439</v>
      </c>
      <c r="K3623" s="34">
        <v>439</v>
      </c>
      <c r="L3623" s="34">
        <v>426</v>
      </c>
      <c r="M3623" s="34">
        <v>370</v>
      </c>
    </row>
    <row r="3624" spans="1:13" x14ac:dyDescent="0.2">
      <c r="A3624" s="34" t="s">
        <v>104518</v>
      </c>
      <c r="B3624" s="34">
        <v>394</v>
      </c>
      <c r="C3624" s="34">
        <v>351</v>
      </c>
      <c r="D3624" s="34">
        <v>433</v>
      </c>
      <c r="E3624" s="34">
        <v>366</v>
      </c>
      <c r="F3624" s="34">
        <v>367</v>
      </c>
      <c r="G3624" s="34">
        <v>285</v>
      </c>
      <c r="H3624" s="34">
        <v>422</v>
      </c>
      <c r="I3624" s="34">
        <v>344</v>
      </c>
      <c r="J3624" s="34">
        <v>404</v>
      </c>
      <c r="K3624" s="34">
        <v>324</v>
      </c>
      <c r="L3624" s="34">
        <v>384</v>
      </c>
      <c r="M3624" s="34">
        <v>255</v>
      </c>
    </row>
    <row r="3625" spans="1:13" x14ac:dyDescent="0.2">
      <c r="A3625" s="34" t="s">
        <v>104519</v>
      </c>
      <c r="B3625" s="34">
        <v>401</v>
      </c>
      <c r="C3625" s="34">
        <v>380</v>
      </c>
      <c r="D3625" s="34">
        <v>324</v>
      </c>
      <c r="E3625" s="34">
        <v>304</v>
      </c>
      <c r="F3625" s="34">
        <v>300</v>
      </c>
      <c r="G3625" s="34">
        <v>333</v>
      </c>
      <c r="H3625" s="34">
        <v>336</v>
      </c>
      <c r="I3625" s="34">
        <v>299</v>
      </c>
      <c r="J3625" s="34">
        <v>313</v>
      </c>
      <c r="K3625" s="34">
        <v>294</v>
      </c>
      <c r="L3625" s="34">
        <v>395</v>
      </c>
      <c r="M3625" s="34">
        <v>237</v>
      </c>
    </row>
    <row r="3626" spans="1:13" x14ac:dyDescent="0.2">
      <c r="A3626" s="34" t="s">
        <v>104520</v>
      </c>
      <c r="B3626" s="34">
        <v>155</v>
      </c>
      <c r="C3626" s="34">
        <v>438</v>
      </c>
      <c r="D3626" s="34">
        <v>145</v>
      </c>
      <c r="E3626" s="34">
        <v>484</v>
      </c>
      <c r="F3626" s="34">
        <v>156</v>
      </c>
      <c r="G3626" s="34">
        <v>434</v>
      </c>
      <c r="H3626" s="34">
        <v>173</v>
      </c>
      <c r="I3626" s="34">
        <v>464</v>
      </c>
      <c r="J3626" s="34">
        <v>154</v>
      </c>
      <c r="K3626" s="34">
        <v>403</v>
      </c>
      <c r="L3626" s="34">
        <v>145</v>
      </c>
      <c r="M3626" s="34">
        <v>376</v>
      </c>
    </row>
    <row r="3627" spans="1:13" x14ac:dyDescent="0.2">
      <c r="A3627" s="34" t="s">
        <v>104521</v>
      </c>
      <c r="B3627" s="34">
        <v>418</v>
      </c>
      <c r="C3627" s="34">
        <v>337</v>
      </c>
      <c r="D3627" s="34">
        <v>313</v>
      </c>
      <c r="E3627" s="34">
        <v>388</v>
      </c>
      <c r="F3627" s="34">
        <v>314</v>
      </c>
      <c r="G3627" s="34">
        <v>353</v>
      </c>
      <c r="H3627" s="34">
        <v>352</v>
      </c>
      <c r="I3627" s="34">
        <v>409</v>
      </c>
      <c r="J3627" s="34">
        <v>419</v>
      </c>
      <c r="K3627" s="34">
        <v>326</v>
      </c>
      <c r="L3627" s="34">
        <v>346</v>
      </c>
      <c r="M3627" s="34">
        <v>286</v>
      </c>
    </row>
    <row r="3628" spans="1:13" x14ac:dyDescent="0.2">
      <c r="A3628" s="34" t="s">
        <v>104522</v>
      </c>
      <c r="B3628" s="34">
        <v>581</v>
      </c>
      <c r="C3628" s="34">
        <v>600</v>
      </c>
      <c r="D3628" s="34">
        <v>616</v>
      </c>
      <c r="E3628" s="34">
        <v>631</v>
      </c>
      <c r="F3628" s="34">
        <v>527</v>
      </c>
      <c r="G3628" s="34">
        <v>546</v>
      </c>
      <c r="H3628" s="34">
        <v>728</v>
      </c>
      <c r="I3628" s="34">
        <v>535</v>
      </c>
      <c r="J3628" s="34">
        <v>594</v>
      </c>
      <c r="K3628" s="34">
        <v>480</v>
      </c>
      <c r="L3628" s="34">
        <v>591</v>
      </c>
      <c r="M3628" s="34">
        <v>472</v>
      </c>
    </row>
    <row r="3629" spans="1:13" x14ac:dyDescent="0.2">
      <c r="A3629" s="34" t="s">
        <v>104523</v>
      </c>
      <c r="B3629" s="34">
        <v>394</v>
      </c>
      <c r="C3629" s="34">
        <v>415</v>
      </c>
      <c r="D3629" s="34">
        <v>457</v>
      </c>
      <c r="E3629" s="34">
        <v>492</v>
      </c>
      <c r="F3629" s="34">
        <v>443</v>
      </c>
      <c r="G3629" s="34">
        <v>403</v>
      </c>
      <c r="H3629" s="34">
        <v>489</v>
      </c>
      <c r="I3629" s="34">
        <v>416</v>
      </c>
      <c r="J3629" s="34">
        <v>495</v>
      </c>
      <c r="K3629" s="34">
        <v>366</v>
      </c>
      <c r="L3629" s="34">
        <v>413</v>
      </c>
      <c r="M3629" s="34">
        <v>310</v>
      </c>
    </row>
    <row r="3630" spans="1:13" x14ac:dyDescent="0.2">
      <c r="A3630" s="34" t="s">
        <v>104524</v>
      </c>
      <c r="B3630" s="34">
        <v>213</v>
      </c>
      <c r="C3630" s="34">
        <v>299</v>
      </c>
      <c r="D3630" s="34">
        <v>258</v>
      </c>
      <c r="E3630" s="34">
        <v>326</v>
      </c>
      <c r="F3630" s="34">
        <v>257</v>
      </c>
      <c r="G3630" s="34">
        <v>267</v>
      </c>
      <c r="H3630" s="34">
        <v>239</v>
      </c>
      <c r="I3630" s="34">
        <v>283</v>
      </c>
      <c r="J3630" s="34">
        <v>293</v>
      </c>
      <c r="K3630" s="34">
        <v>245</v>
      </c>
      <c r="L3630" s="34">
        <v>251</v>
      </c>
      <c r="M3630" s="34">
        <v>222</v>
      </c>
    </row>
    <row r="3631" spans="1:13" x14ac:dyDescent="0.2">
      <c r="A3631" s="34" t="s">
        <v>104525</v>
      </c>
      <c r="B3631" s="34">
        <v>326</v>
      </c>
      <c r="C3631" s="34">
        <v>335</v>
      </c>
      <c r="D3631" s="34">
        <v>350</v>
      </c>
      <c r="E3631" s="34">
        <v>405</v>
      </c>
      <c r="F3631" s="34">
        <v>309</v>
      </c>
      <c r="G3631" s="34">
        <v>334</v>
      </c>
      <c r="H3631" s="34">
        <v>422</v>
      </c>
      <c r="I3631" s="34">
        <v>352</v>
      </c>
      <c r="J3631" s="34">
        <v>342</v>
      </c>
      <c r="K3631" s="34">
        <v>302</v>
      </c>
      <c r="L3631" s="34">
        <v>364</v>
      </c>
      <c r="M3631" s="34">
        <v>286</v>
      </c>
    </row>
    <row r="3632" spans="1:13" x14ac:dyDescent="0.2">
      <c r="A3632" s="34" t="s">
        <v>104526</v>
      </c>
      <c r="B3632" s="34">
        <v>418</v>
      </c>
      <c r="C3632" s="34">
        <v>385</v>
      </c>
      <c r="D3632" s="34">
        <v>420</v>
      </c>
      <c r="E3632" s="34">
        <v>401</v>
      </c>
      <c r="F3632" s="34">
        <v>332</v>
      </c>
      <c r="G3632" s="34">
        <v>332</v>
      </c>
      <c r="H3632" s="34">
        <v>395</v>
      </c>
      <c r="I3632" s="34">
        <v>489</v>
      </c>
      <c r="J3632" s="34">
        <v>421</v>
      </c>
      <c r="K3632" s="34">
        <v>336</v>
      </c>
      <c r="L3632" s="34">
        <v>383</v>
      </c>
      <c r="M3632" s="34">
        <v>326</v>
      </c>
    </row>
    <row r="3633" spans="1:13" x14ac:dyDescent="0.2">
      <c r="A3633" s="34" t="s">
        <v>104527</v>
      </c>
      <c r="B3633" s="34">
        <v>254</v>
      </c>
      <c r="C3633" s="34">
        <v>322</v>
      </c>
      <c r="D3633" s="34">
        <v>273</v>
      </c>
      <c r="E3633" s="34">
        <v>344</v>
      </c>
      <c r="F3633" s="34">
        <v>264</v>
      </c>
      <c r="G3633" s="34">
        <v>384</v>
      </c>
      <c r="H3633" s="34">
        <v>365</v>
      </c>
      <c r="I3633" s="34">
        <v>389</v>
      </c>
      <c r="J3633" s="34">
        <v>356</v>
      </c>
      <c r="K3633" s="34">
        <v>275</v>
      </c>
      <c r="L3633" s="34">
        <v>286</v>
      </c>
      <c r="M3633" s="34">
        <v>267</v>
      </c>
    </row>
    <row r="3634" spans="1:13" x14ac:dyDescent="0.2">
      <c r="A3634" s="34" t="s">
        <v>104528</v>
      </c>
      <c r="B3634" s="34">
        <v>654</v>
      </c>
      <c r="C3634" s="34">
        <v>734</v>
      </c>
      <c r="D3634" s="34">
        <v>744</v>
      </c>
      <c r="E3634" s="34">
        <v>700</v>
      </c>
      <c r="F3634" s="34">
        <v>725</v>
      </c>
      <c r="G3634" s="34">
        <v>641</v>
      </c>
      <c r="H3634" s="34">
        <v>817</v>
      </c>
      <c r="I3634" s="34">
        <v>653</v>
      </c>
      <c r="J3634" s="34">
        <v>778</v>
      </c>
      <c r="K3634" s="34">
        <v>562</v>
      </c>
      <c r="L3634" s="34">
        <v>743</v>
      </c>
      <c r="M3634" s="34">
        <v>507</v>
      </c>
    </row>
    <row r="3635" spans="1:13" x14ac:dyDescent="0.2">
      <c r="A3635" s="34" t="s">
        <v>104529</v>
      </c>
      <c r="B3635" s="34">
        <v>371</v>
      </c>
      <c r="C3635" s="34">
        <v>357</v>
      </c>
      <c r="D3635" s="34">
        <v>407</v>
      </c>
      <c r="E3635" s="34">
        <v>365</v>
      </c>
      <c r="F3635" s="34">
        <v>327</v>
      </c>
      <c r="G3635" s="34">
        <v>352</v>
      </c>
      <c r="H3635" s="34">
        <v>372</v>
      </c>
      <c r="I3635" s="34">
        <v>406</v>
      </c>
      <c r="J3635" s="34">
        <v>382</v>
      </c>
      <c r="K3635" s="34">
        <v>290</v>
      </c>
      <c r="L3635" s="34">
        <v>307</v>
      </c>
      <c r="M3635" s="34">
        <v>289</v>
      </c>
    </row>
    <row r="3636" spans="1:13" x14ac:dyDescent="0.2">
      <c r="A3636" s="34" t="s">
        <v>104530</v>
      </c>
      <c r="B3636" s="34">
        <v>285</v>
      </c>
      <c r="C3636" s="34">
        <v>392</v>
      </c>
      <c r="D3636" s="34">
        <v>366</v>
      </c>
      <c r="E3636" s="34">
        <v>370</v>
      </c>
      <c r="F3636" s="34">
        <v>332</v>
      </c>
      <c r="G3636" s="34">
        <v>325</v>
      </c>
      <c r="H3636" s="34">
        <v>423</v>
      </c>
      <c r="I3636" s="34">
        <v>356</v>
      </c>
      <c r="J3636" s="34">
        <v>416</v>
      </c>
      <c r="K3636" s="34">
        <v>303</v>
      </c>
      <c r="L3636" s="34">
        <v>346</v>
      </c>
      <c r="M3636" s="34">
        <v>267</v>
      </c>
    </row>
    <row r="3637" spans="1:13" x14ac:dyDescent="0.2">
      <c r="A3637" s="34" t="s">
        <v>104531</v>
      </c>
      <c r="B3637" s="34">
        <v>280</v>
      </c>
      <c r="C3637" s="34">
        <v>364</v>
      </c>
      <c r="D3637" s="34">
        <v>329</v>
      </c>
      <c r="E3637" s="34">
        <v>427</v>
      </c>
      <c r="F3637" s="34">
        <v>282</v>
      </c>
      <c r="G3637" s="34">
        <v>329</v>
      </c>
      <c r="H3637" s="34">
        <v>328</v>
      </c>
      <c r="I3637" s="34">
        <v>319</v>
      </c>
      <c r="J3637" s="34">
        <v>343</v>
      </c>
      <c r="K3637" s="34">
        <v>263</v>
      </c>
      <c r="L3637" s="34">
        <v>300</v>
      </c>
      <c r="M3637" s="34">
        <v>264</v>
      </c>
    </row>
    <row r="3638" spans="1:13" x14ac:dyDescent="0.2">
      <c r="A3638" s="34" t="s">
        <v>104532</v>
      </c>
      <c r="B3638" s="34">
        <v>273</v>
      </c>
      <c r="C3638" s="34">
        <v>334</v>
      </c>
      <c r="D3638" s="34">
        <v>283</v>
      </c>
      <c r="E3638" s="34">
        <v>292</v>
      </c>
      <c r="F3638" s="34">
        <v>238</v>
      </c>
      <c r="G3638" s="34">
        <v>260</v>
      </c>
      <c r="H3638" s="34">
        <v>289</v>
      </c>
      <c r="I3638" s="34">
        <v>265</v>
      </c>
      <c r="J3638" s="34">
        <v>240</v>
      </c>
      <c r="K3638" s="34">
        <v>228</v>
      </c>
      <c r="L3638" s="34">
        <v>302</v>
      </c>
      <c r="M3638" s="34">
        <v>207</v>
      </c>
    </row>
    <row r="3639" spans="1:13" x14ac:dyDescent="0.2">
      <c r="A3639" s="34" t="s">
        <v>104533</v>
      </c>
      <c r="B3639" s="34">
        <v>247</v>
      </c>
      <c r="C3639" s="34">
        <v>332</v>
      </c>
      <c r="D3639" s="34">
        <v>333</v>
      </c>
      <c r="E3639" s="34">
        <v>395</v>
      </c>
      <c r="F3639" s="34">
        <v>293</v>
      </c>
      <c r="G3639" s="34">
        <v>349</v>
      </c>
      <c r="H3639" s="34">
        <v>362</v>
      </c>
      <c r="I3639" s="34">
        <v>371</v>
      </c>
      <c r="J3639" s="34">
        <v>326</v>
      </c>
      <c r="K3639" s="34">
        <v>293</v>
      </c>
      <c r="L3639" s="34">
        <v>370</v>
      </c>
      <c r="M3639" s="34">
        <v>302</v>
      </c>
    </row>
    <row r="3640" spans="1:13" x14ac:dyDescent="0.2">
      <c r="A3640" s="34" t="s">
        <v>104534</v>
      </c>
      <c r="B3640" s="34">
        <v>291</v>
      </c>
      <c r="C3640" s="34">
        <v>403</v>
      </c>
      <c r="D3640" s="34">
        <v>365</v>
      </c>
      <c r="E3640" s="34">
        <v>461</v>
      </c>
      <c r="F3640" s="34">
        <v>318</v>
      </c>
      <c r="G3640" s="34">
        <v>405</v>
      </c>
      <c r="H3640" s="34">
        <v>368</v>
      </c>
      <c r="I3640" s="34">
        <v>396</v>
      </c>
      <c r="J3640" s="34">
        <v>368</v>
      </c>
      <c r="K3640" s="34">
        <v>373</v>
      </c>
      <c r="L3640" s="34">
        <v>297</v>
      </c>
      <c r="M3640" s="34">
        <v>327</v>
      </c>
    </row>
    <row r="3641" spans="1:13" x14ac:dyDescent="0.2">
      <c r="A3641" s="34" t="s">
        <v>104535</v>
      </c>
      <c r="B3641" s="34">
        <v>511</v>
      </c>
      <c r="C3641" s="34">
        <v>459</v>
      </c>
      <c r="D3641" s="34">
        <v>528</v>
      </c>
      <c r="E3641" s="34">
        <v>606</v>
      </c>
      <c r="F3641" s="34">
        <v>455</v>
      </c>
      <c r="G3641" s="34">
        <v>386</v>
      </c>
      <c r="H3641" s="34">
        <v>553</v>
      </c>
      <c r="I3641" s="34">
        <v>424</v>
      </c>
      <c r="J3641" s="34">
        <v>578</v>
      </c>
      <c r="K3641" s="34">
        <v>376</v>
      </c>
      <c r="L3641" s="34">
        <v>448</v>
      </c>
      <c r="M3641" s="34">
        <v>329</v>
      </c>
    </row>
    <row r="3642" spans="1:13" x14ac:dyDescent="0.2">
      <c r="A3642" s="34" t="s">
        <v>104536</v>
      </c>
      <c r="B3642" s="34">
        <v>311</v>
      </c>
      <c r="C3642" s="34">
        <v>319</v>
      </c>
      <c r="D3642" s="34">
        <v>353</v>
      </c>
      <c r="E3642" s="34">
        <v>300</v>
      </c>
      <c r="F3642" s="34">
        <v>291</v>
      </c>
      <c r="G3642" s="34">
        <v>268</v>
      </c>
      <c r="H3642" s="34">
        <v>371</v>
      </c>
      <c r="I3642" s="34">
        <v>302</v>
      </c>
      <c r="J3642" s="34">
        <v>400</v>
      </c>
      <c r="K3642" s="34">
        <v>238</v>
      </c>
      <c r="L3642" s="34">
        <v>341</v>
      </c>
      <c r="M3642" s="34">
        <v>248</v>
      </c>
    </row>
    <row r="3643" spans="1:13" x14ac:dyDescent="0.2">
      <c r="A3643" s="34" t="s">
        <v>104537</v>
      </c>
      <c r="B3643" s="34">
        <v>317</v>
      </c>
      <c r="C3643" s="34">
        <v>393</v>
      </c>
      <c r="D3643" s="34">
        <v>461</v>
      </c>
      <c r="E3643" s="34">
        <v>381</v>
      </c>
      <c r="F3643" s="34">
        <v>325</v>
      </c>
      <c r="G3643" s="34">
        <v>386</v>
      </c>
      <c r="H3643" s="34">
        <v>416</v>
      </c>
      <c r="I3643" s="34">
        <v>395</v>
      </c>
      <c r="J3643" s="34">
        <v>421</v>
      </c>
      <c r="K3643" s="34">
        <v>312</v>
      </c>
      <c r="L3643" s="34">
        <v>423</v>
      </c>
      <c r="M3643" s="34">
        <v>280</v>
      </c>
    </row>
    <row r="3644" spans="1:13" x14ac:dyDescent="0.2">
      <c r="A3644" s="34" t="s">
        <v>104538</v>
      </c>
      <c r="B3644" s="34">
        <v>382</v>
      </c>
      <c r="C3644" s="34">
        <v>363</v>
      </c>
      <c r="D3644" s="34">
        <v>377</v>
      </c>
      <c r="E3644" s="34">
        <v>406</v>
      </c>
      <c r="F3644" s="34">
        <v>422</v>
      </c>
      <c r="G3644" s="34">
        <v>417</v>
      </c>
      <c r="H3644" s="34">
        <v>369</v>
      </c>
      <c r="I3644" s="34">
        <v>386</v>
      </c>
      <c r="J3644" s="34">
        <v>380</v>
      </c>
      <c r="K3644" s="34">
        <v>330</v>
      </c>
      <c r="L3644" s="34">
        <v>415</v>
      </c>
      <c r="M3644" s="34">
        <v>284</v>
      </c>
    </row>
    <row r="3645" spans="1:13" x14ac:dyDescent="0.2">
      <c r="A3645" s="34" t="s">
        <v>104539</v>
      </c>
      <c r="B3645" s="34">
        <v>418</v>
      </c>
      <c r="C3645" s="34">
        <v>483</v>
      </c>
      <c r="D3645" s="34">
        <v>445</v>
      </c>
      <c r="E3645" s="34">
        <v>539</v>
      </c>
      <c r="F3645" s="34">
        <v>401</v>
      </c>
      <c r="G3645" s="34">
        <v>475</v>
      </c>
      <c r="H3645" s="34">
        <v>483</v>
      </c>
      <c r="I3645" s="34">
        <v>464</v>
      </c>
      <c r="J3645" s="34">
        <v>534</v>
      </c>
      <c r="K3645" s="34">
        <v>382</v>
      </c>
      <c r="L3645" s="34">
        <v>473</v>
      </c>
      <c r="M3645" s="34">
        <v>390</v>
      </c>
    </row>
    <row r="3646" spans="1:13" x14ac:dyDescent="0.2">
      <c r="A3646" s="34" t="s">
        <v>104540</v>
      </c>
      <c r="B3646" s="34">
        <v>361</v>
      </c>
      <c r="C3646" s="34">
        <v>483</v>
      </c>
      <c r="D3646" s="34">
        <v>515</v>
      </c>
      <c r="E3646" s="34">
        <v>518</v>
      </c>
      <c r="F3646" s="34">
        <v>381</v>
      </c>
      <c r="G3646" s="34">
        <v>423</v>
      </c>
      <c r="H3646" s="34">
        <v>523</v>
      </c>
      <c r="I3646" s="34">
        <v>434</v>
      </c>
      <c r="J3646" s="34">
        <v>496</v>
      </c>
      <c r="K3646" s="34">
        <v>307</v>
      </c>
      <c r="L3646" s="34">
        <v>424</v>
      </c>
      <c r="M3646" s="34">
        <v>307</v>
      </c>
    </row>
    <row r="3647" spans="1:13" x14ac:dyDescent="0.2">
      <c r="A3647" s="34" t="s">
        <v>104541</v>
      </c>
      <c r="B3647" s="34">
        <v>213</v>
      </c>
      <c r="C3647" s="34">
        <v>230</v>
      </c>
      <c r="D3647" s="34">
        <v>303</v>
      </c>
      <c r="E3647" s="34">
        <v>326</v>
      </c>
      <c r="F3647" s="34">
        <v>250</v>
      </c>
      <c r="G3647" s="34">
        <v>289</v>
      </c>
      <c r="H3647" s="34">
        <v>219</v>
      </c>
      <c r="I3647" s="34">
        <v>280</v>
      </c>
      <c r="J3647" s="34">
        <v>236</v>
      </c>
      <c r="K3647" s="34">
        <v>203</v>
      </c>
      <c r="L3647" s="34">
        <v>237</v>
      </c>
      <c r="M3647" s="34">
        <v>222</v>
      </c>
    </row>
    <row r="3648" spans="1:13" x14ac:dyDescent="0.2">
      <c r="A3648" s="34" t="s">
        <v>104542</v>
      </c>
      <c r="B3648" s="34">
        <v>447</v>
      </c>
      <c r="C3648" s="34">
        <v>437</v>
      </c>
      <c r="D3648" s="34">
        <v>373</v>
      </c>
      <c r="E3648" s="34">
        <v>496</v>
      </c>
      <c r="F3648" s="34">
        <v>332</v>
      </c>
      <c r="G3648" s="34">
        <v>356</v>
      </c>
      <c r="H3648" s="34">
        <v>394</v>
      </c>
      <c r="I3648" s="34">
        <v>418</v>
      </c>
      <c r="J3648" s="34">
        <v>397</v>
      </c>
      <c r="K3648" s="34">
        <v>384</v>
      </c>
      <c r="L3648" s="34">
        <v>335</v>
      </c>
      <c r="M3648" s="34">
        <v>331</v>
      </c>
    </row>
    <row r="3649" spans="1:13" x14ac:dyDescent="0.2">
      <c r="A3649" s="34" t="s">
        <v>104543</v>
      </c>
      <c r="B3649" s="34">
        <v>428</v>
      </c>
      <c r="C3649" s="34">
        <v>496</v>
      </c>
      <c r="D3649" s="34">
        <v>551</v>
      </c>
      <c r="E3649" s="34">
        <v>543</v>
      </c>
      <c r="F3649" s="34">
        <v>413</v>
      </c>
      <c r="G3649" s="34">
        <v>419</v>
      </c>
      <c r="H3649" s="34">
        <v>521</v>
      </c>
      <c r="I3649" s="34">
        <v>395</v>
      </c>
      <c r="J3649" s="34">
        <v>563</v>
      </c>
      <c r="K3649" s="34">
        <v>395</v>
      </c>
      <c r="L3649" s="34">
        <v>454</v>
      </c>
      <c r="M3649" s="34">
        <v>366</v>
      </c>
    </row>
    <row r="3650" spans="1:13" x14ac:dyDescent="0.2">
      <c r="A3650" s="34" t="s">
        <v>104544</v>
      </c>
      <c r="B3650" s="34">
        <v>360</v>
      </c>
      <c r="C3650" s="34">
        <v>346</v>
      </c>
      <c r="D3650" s="34">
        <v>430</v>
      </c>
      <c r="E3650" s="34">
        <v>377</v>
      </c>
      <c r="F3650" s="34">
        <v>294</v>
      </c>
      <c r="G3650" s="34">
        <v>388</v>
      </c>
      <c r="H3650" s="34">
        <v>393</v>
      </c>
      <c r="I3650" s="34">
        <v>305</v>
      </c>
      <c r="J3650" s="34">
        <v>424</v>
      </c>
      <c r="K3650" s="34">
        <v>273</v>
      </c>
      <c r="L3650" s="34">
        <v>387</v>
      </c>
      <c r="M3650" s="34">
        <v>249</v>
      </c>
    </row>
    <row r="3651" spans="1:13" x14ac:dyDescent="0.2">
      <c r="A3651" s="34" t="s">
        <v>104545</v>
      </c>
      <c r="B3651" s="34">
        <v>367</v>
      </c>
      <c r="C3651" s="34">
        <v>303</v>
      </c>
      <c r="D3651" s="34">
        <v>294</v>
      </c>
      <c r="E3651" s="34">
        <v>348</v>
      </c>
      <c r="F3651" s="34">
        <v>285</v>
      </c>
      <c r="G3651" s="34">
        <v>315</v>
      </c>
      <c r="H3651" s="34">
        <v>309</v>
      </c>
      <c r="I3651" s="34">
        <v>317</v>
      </c>
      <c r="J3651" s="34">
        <v>281</v>
      </c>
      <c r="K3651" s="34">
        <v>253</v>
      </c>
      <c r="L3651" s="34">
        <v>295</v>
      </c>
      <c r="M3651" s="34">
        <v>281</v>
      </c>
    </row>
    <row r="3652" spans="1:13" x14ac:dyDescent="0.2">
      <c r="A3652" s="34" t="s">
        <v>104546</v>
      </c>
      <c r="B3652" s="34">
        <v>322</v>
      </c>
      <c r="C3652" s="34">
        <v>386</v>
      </c>
      <c r="D3652" s="34">
        <v>351</v>
      </c>
      <c r="E3652" s="34">
        <v>471</v>
      </c>
      <c r="F3652" s="34">
        <v>331</v>
      </c>
      <c r="G3652" s="34">
        <v>337</v>
      </c>
      <c r="H3652" s="34">
        <v>391</v>
      </c>
      <c r="I3652" s="34">
        <v>411</v>
      </c>
      <c r="J3652" s="34">
        <v>397</v>
      </c>
      <c r="K3652" s="34">
        <v>329</v>
      </c>
      <c r="L3652" s="34">
        <v>328</v>
      </c>
      <c r="M3652" s="34">
        <v>367</v>
      </c>
    </row>
    <row r="3653" spans="1:13" x14ac:dyDescent="0.2">
      <c r="A3653" s="34" t="s">
        <v>104547</v>
      </c>
      <c r="B3653" s="34">
        <v>271</v>
      </c>
      <c r="C3653" s="34">
        <v>285</v>
      </c>
      <c r="D3653" s="34">
        <v>270</v>
      </c>
      <c r="E3653" s="34">
        <v>369</v>
      </c>
      <c r="F3653" s="34">
        <v>251</v>
      </c>
      <c r="G3653" s="34">
        <v>243</v>
      </c>
      <c r="H3653" s="34">
        <v>299</v>
      </c>
      <c r="I3653" s="34">
        <v>318</v>
      </c>
      <c r="J3653" s="34">
        <v>275</v>
      </c>
      <c r="K3653" s="34">
        <v>231</v>
      </c>
      <c r="L3653" s="34">
        <v>254</v>
      </c>
      <c r="M3653" s="34">
        <v>216</v>
      </c>
    </row>
    <row r="3654" spans="1:13" x14ac:dyDescent="0.2">
      <c r="A3654" s="34" t="s">
        <v>104548</v>
      </c>
      <c r="B3654" s="34">
        <v>401</v>
      </c>
      <c r="C3654" s="34">
        <v>353</v>
      </c>
      <c r="D3654" s="34">
        <v>401</v>
      </c>
      <c r="E3654" s="34">
        <v>414</v>
      </c>
      <c r="F3654" s="34">
        <v>332</v>
      </c>
      <c r="G3654" s="34">
        <v>372</v>
      </c>
      <c r="H3654" s="34">
        <v>444</v>
      </c>
      <c r="I3654" s="34">
        <v>351</v>
      </c>
      <c r="J3654" s="34">
        <v>435</v>
      </c>
      <c r="K3654" s="34">
        <v>357</v>
      </c>
      <c r="L3654" s="34">
        <v>347</v>
      </c>
      <c r="M3654" s="34">
        <v>314</v>
      </c>
    </row>
    <row r="3655" spans="1:13" x14ac:dyDescent="0.2">
      <c r="A3655" s="34" t="s">
        <v>104549</v>
      </c>
      <c r="B3655" s="34">
        <v>337</v>
      </c>
      <c r="C3655" s="34">
        <v>373</v>
      </c>
      <c r="D3655" s="34">
        <v>464</v>
      </c>
      <c r="E3655" s="34">
        <v>367</v>
      </c>
      <c r="F3655" s="34">
        <v>353</v>
      </c>
      <c r="G3655" s="34">
        <v>319</v>
      </c>
      <c r="H3655" s="34">
        <v>389</v>
      </c>
      <c r="I3655" s="34">
        <v>363</v>
      </c>
      <c r="J3655" s="34">
        <v>391</v>
      </c>
      <c r="K3655" s="34">
        <v>243</v>
      </c>
      <c r="L3655" s="34">
        <v>334</v>
      </c>
      <c r="M3655" s="34">
        <v>240</v>
      </c>
    </row>
    <row r="3656" spans="1:13" x14ac:dyDescent="0.2">
      <c r="A3656" s="34" t="s">
        <v>104550</v>
      </c>
      <c r="B3656" s="34">
        <v>403</v>
      </c>
      <c r="C3656" s="34">
        <v>405</v>
      </c>
      <c r="D3656" s="34">
        <v>448</v>
      </c>
      <c r="E3656" s="34">
        <v>431</v>
      </c>
      <c r="F3656" s="34">
        <v>408</v>
      </c>
      <c r="G3656" s="34">
        <v>403</v>
      </c>
      <c r="H3656" s="34">
        <v>382</v>
      </c>
      <c r="I3656" s="34">
        <v>417</v>
      </c>
      <c r="J3656" s="34">
        <v>414</v>
      </c>
      <c r="K3656" s="34">
        <v>374</v>
      </c>
      <c r="L3656" s="34">
        <v>387</v>
      </c>
      <c r="M3656" s="34">
        <v>290</v>
      </c>
    </row>
    <row r="3657" spans="1:13" x14ac:dyDescent="0.2">
      <c r="A3657" s="34" t="s">
        <v>104551</v>
      </c>
      <c r="B3657" s="34">
        <v>188</v>
      </c>
      <c r="C3657" s="34">
        <v>214</v>
      </c>
      <c r="D3657" s="34">
        <v>173</v>
      </c>
      <c r="E3657" s="34">
        <v>249</v>
      </c>
      <c r="F3657" s="34">
        <v>194</v>
      </c>
      <c r="G3657" s="34">
        <v>224</v>
      </c>
      <c r="H3657" s="34">
        <v>210</v>
      </c>
      <c r="I3657" s="34">
        <v>199</v>
      </c>
      <c r="J3657" s="34">
        <v>191</v>
      </c>
      <c r="K3657" s="34">
        <v>178</v>
      </c>
      <c r="L3657" s="34">
        <v>200</v>
      </c>
      <c r="M3657" s="34">
        <v>183</v>
      </c>
    </row>
    <row r="3658" spans="1:13" x14ac:dyDescent="0.2">
      <c r="A3658" s="34" t="s">
        <v>104552</v>
      </c>
      <c r="B3658" s="34">
        <v>183</v>
      </c>
      <c r="C3658" s="34">
        <v>204</v>
      </c>
      <c r="D3658" s="34">
        <v>165</v>
      </c>
      <c r="E3658" s="34">
        <v>230</v>
      </c>
      <c r="F3658" s="34">
        <v>137</v>
      </c>
      <c r="G3658" s="34">
        <v>211</v>
      </c>
      <c r="H3658" s="34">
        <v>196</v>
      </c>
      <c r="I3658" s="34">
        <v>190</v>
      </c>
      <c r="J3658" s="34">
        <v>148</v>
      </c>
      <c r="K3658" s="34">
        <v>170</v>
      </c>
      <c r="L3658" s="34">
        <v>150</v>
      </c>
      <c r="M3658" s="34">
        <v>164</v>
      </c>
    </row>
    <row r="3659" spans="1:13" x14ac:dyDescent="0.2">
      <c r="A3659" s="34" t="s">
        <v>104553</v>
      </c>
      <c r="B3659" s="34">
        <v>335</v>
      </c>
      <c r="C3659" s="34">
        <v>472</v>
      </c>
      <c r="D3659" s="34">
        <v>411</v>
      </c>
      <c r="E3659" s="34">
        <v>459</v>
      </c>
      <c r="F3659" s="34">
        <v>432</v>
      </c>
      <c r="G3659" s="34">
        <v>429</v>
      </c>
      <c r="H3659" s="34">
        <v>435</v>
      </c>
      <c r="I3659" s="34">
        <v>460</v>
      </c>
      <c r="J3659" s="34">
        <v>476</v>
      </c>
      <c r="K3659" s="34">
        <v>344</v>
      </c>
      <c r="L3659" s="34">
        <v>365</v>
      </c>
      <c r="M3659" s="34">
        <v>326</v>
      </c>
    </row>
    <row r="3660" spans="1:13" x14ac:dyDescent="0.2">
      <c r="A3660" s="34" t="s">
        <v>104554</v>
      </c>
      <c r="B3660" s="34">
        <v>378</v>
      </c>
      <c r="C3660" s="34">
        <v>467</v>
      </c>
      <c r="D3660" s="34">
        <v>394</v>
      </c>
      <c r="E3660" s="34">
        <v>525</v>
      </c>
      <c r="F3660" s="34">
        <v>377</v>
      </c>
      <c r="G3660" s="34">
        <v>441</v>
      </c>
      <c r="H3660" s="34">
        <v>517</v>
      </c>
      <c r="I3660" s="34">
        <v>467</v>
      </c>
      <c r="J3660" s="34">
        <v>402</v>
      </c>
      <c r="K3660" s="34">
        <v>363</v>
      </c>
      <c r="L3660" s="34">
        <v>398</v>
      </c>
      <c r="M3660" s="34">
        <v>390</v>
      </c>
    </row>
    <row r="3661" spans="1:13" x14ac:dyDescent="0.2">
      <c r="A3661" s="34" t="s">
        <v>104555</v>
      </c>
      <c r="B3661" s="34">
        <v>438</v>
      </c>
      <c r="C3661" s="34">
        <v>351</v>
      </c>
      <c r="D3661" s="34">
        <v>337</v>
      </c>
      <c r="E3661" s="34">
        <v>370</v>
      </c>
      <c r="F3661" s="34">
        <v>341</v>
      </c>
      <c r="G3661" s="34">
        <v>374</v>
      </c>
      <c r="H3661" s="34">
        <v>427</v>
      </c>
      <c r="I3661" s="34">
        <v>338</v>
      </c>
      <c r="J3661" s="34">
        <v>334</v>
      </c>
      <c r="K3661" s="34">
        <v>294</v>
      </c>
      <c r="L3661" s="34">
        <v>365</v>
      </c>
      <c r="M3661" s="34">
        <v>297</v>
      </c>
    </row>
    <row r="3662" spans="1:13" x14ac:dyDescent="0.2">
      <c r="A3662" s="34" t="s">
        <v>104556</v>
      </c>
      <c r="B3662" s="34">
        <v>462</v>
      </c>
      <c r="C3662" s="34">
        <v>489</v>
      </c>
      <c r="D3662" s="34">
        <v>463</v>
      </c>
      <c r="E3662" s="34">
        <v>540</v>
      </c>
      <c r="F3662" s="34">
        <v>447</v>
      </c>
      <c r="G3662" s="34">
        <v>425</v>
      </c>
      <c r="H3662" s="34">
        <v>552</v>
      </c>
      <c r="I3662" s="34">
        <v>456</v>
      </c>
      <c r="J3662" s="34">
        <v>448</v>
      </c>
      <c r="K3662" s="34">
        <v>325</v>
      </c>
      <c r="L3662" s="34">
        <v>459</v>
      </c>
      <c r="M3662" s="34">
        <v>307</v>
      </c>
    </row>
    <row r="3663" spans="1:13" x14ac:dyDescent="0.2">
      <c r="A3663" s="34" t="s">
        <v>104557</v>
      </c>
      <c r="B3663" s="34">
        <v>426</v>
      </c>
      <c r="C3663" s="34">
        <v>373</v>
      </c>
      <c r="D3663" s="34">
        <v>337</v>
      </c>
      <c r="E3663" s="34">
        <v>408</v>
      </c>
      <c r="F3663" s="34">
        <v>387</v>
      </c>
      <c r="G3663" s="34">
        <v>319</v>
      </c>
      <c r="H3663" s="34">
        <v>387</v>
      </c>
      <c r="I3663" s="34">
        <v>376</v>
      </c>
      <c r="J3663" s="34">
        <v>342</v>
      </c>
      <c r="K3663" s="34">
        <v>294</v>
      </c>
      <c r="L3663" s="34">
        <v>321</v>
      </c>
      <c r="M3663" s="34">
        <v>307</v>
      </c>
    </row>
    <row r="3664" spans="1:13" x14ac:dyDescent="0.2">
      <c r="A3664" s="34" t="s">
        <v>104558</v>
      </c>
      <c r="B3664" s="34">
        <v>191</v>
      </c>
      <c r="C3664" s="34">
        <v>242</v>
      </c>
      <c r="D3664" s="34">
        <v>238</v>
      </c>
      <c r="E3664" s="34">
        <v>256</v>
      </c>
      <c r="F3664" s="34">
        <v>210</v>
      </c>
      <c r="G3664" s="34">
        <v>185</v>
      </c>
      <c r="H3664" s="34">
        <v>243</v>
      </c>
      <c r="I3664" s="34">
        <v>252</v>
      </c>
      <c r="J3664" s="34">
        <v>295</v>
      </c>
      <c r="K3664" s="34">
        <v>186</v>
      </c>
      <c r="L3664" s="34">
        <v>214</v>
      </c>
      <c r="M3664" s="34">
        <v>175</v>
      </c>
    </row>
    <row r="3665" spans="1:13" x14ac:dyDescent="0.2">
      <c r="A3665" s="34" t="s">
        <v>104559</v>
      </c>
      <c r="B3665" s="34">
        <v>649</v>
      </c>
      <c r="C3665" s="34">
        <v>573</v>
      </c>
      <c r="D3665" s="34">
        <v>554</v>
      </c>
      <c r="E3665" s="34">
        <v>623</v>
      </c>
      <c r="F3665" s="34">
        <v>493</v>
      </c>
      <c r="G3665" s="34">
        <v>559</v>
      </c>
      <c r="H3665" s="34">
        <v>611</v>
      </c>
      <c r="I3665" s="34">
        <v>659</v>
      </c>
      <c r="J3665" s="34">
        <v>573</v>
      </c>
      <c r="K3665" s="34">
        <v>495</v>
      </c>
      <c r="L3665" s="34">
        <v>525</v>
      </c>
      <c r="M3665" s="34">
        <v>455</v>
      </c>
    </row>
    <row r="3666" spans="1:13" x14ac:dyDescent="0.2">
      <c r="A3666" s="34" t="s">
        <v>104560</v>
      </c>
      <c r="B3666" s="34">
        <v>418</v>
      </c>
      <c r="C3666" s="34">
        <v>465</v>
      </c>
      <c r="D3666" s="34">
        <v>402</v>
      </c>
      <c r="E3666" s="34">
        <v>518</v>
      </c>
      <c r="F3666" s="34">
        <v>381</v>
      </c>
      <c r="G3666" s="34">
        <v>387</v>
      </c>
      <c r="H3666" s="34">
        <v>441</v>
      </c>
      <c r="I3666" s="34">
        <v>452</v>
      </c>
      <c r="J3666" s="34">
        <v>401</v>
      </c>
      <c r="K3666" s="34">
        <v>348</v>
      </c>
      <c r="L3666" s="34">
        <v>442</v>
      </c>
      <c r="M3666" s="34">
        <v>388</v>
      </c>
    </row>
    <row r="3667" spans="1:13" x14ac:dyDescent="0.2">
      <c r="A3667" s="34" t="s">
        <v>104561</v>
      </c>
      <c r="B3667" s="34">
        <v>822</v>
      </c>
      <c r="C3667" s="34">
        <v>906</v>
      </c>
      <c r="D3667" s="34">
        <v>979</v>
      </c>
      <c r="E3667" s="34">
        <v>810</v>
      </c>
      <c r="F3667" s="34">
        <v>811</v>
      </c>
      <c r="G3667" s="34">
        <v>885</v>
      </c>
      <c r="H3667" s="34">
        <v>967</v>
      </c>
      <c r="I3667" s="34">
        <v>785</v>
      </c>
      <c r="J3667" s="34">
        <v>993</v>
      </c>
      <c r="K3667" s="34">
        <v>647</v>
      </c>
      <c r="L3667" s="34">
        <v>848</v>
      </c>
      <c r="M3667" s="34">
        <v>660</v>
      </c>
    </row>
    <row r="3668" spans="1:13" x14ac:dyDescent="0.2">
      <c r="A3668" s="34" t="s">
        <v>104562</v>
      </c>
      <c r="B3668" s="34">
        <v>273</v>
      </c>
      <c r="C3668" s="34">
        <v>239</v>
      </c>
      <c r="D3668" s="34">
        <v>247</v>
      </c>
      <c r="E3668" s="34">
        <v>252</v>
      </c>
      <c r="F3668" s="34">
        <v>198</v>
      </c>
      <c r="G3668" s="34">
        <v>176</v>
      </c>
      <c r="H3668" s="34">
        <v>234</v>
      </c>
      <c r="I3668" s="34">
        <v>215</v>
      </c>
      <c r="J3668" s="34">
        <v>254</v>
      </c>
      <c r="K3668" s="34">
        <v>179</v>
      </c>
      <c r="L3668" s="34">
        <v>228</v>
      </c>
      <c r="M3668" s="34">
        <v>157</v>
      </c>
    </row>
    <row r="3669" spans="1:13" x14ac:dyDescent="0.2">
      <c r="A3669" s="34" t="s">
        <v>104563</v>
      </c>
      <c r="B3669" s="34">
        <v>206</v>
      </c>
      <c r="C3669" s="34">
        <v>246</v>
      </c>
      <c r="D3669" s="34">
        <v>256</v>
      </c>
      <c r="E3669" s="34">
        <v>280</v>
      </c>
      <c r="F3669" s="34">
        <v>197</v>
      </c>
      <c r="G3669" s="34">
        <v>253</v>
      </c>
      <c r="H3669" s="34">
        <v>307</v>
      </c>
      <c r="I3669" s="34">
        <v>312</v>
      </c>
      <c r="J3669" s="34">
        <v>233</v>
      </c>
      <c r="K3669" s="34">
        <v>215</v>
      </c>
      <c r="L3669" s="34">
        <v>212</v>
      </c>
      <c r="M3669" s="34">
        <v>241</v>
      </c>
    </row>
    <row r="3670" spans="1:13" x14ac:dyDescent="0.2">
      <c r="A3670" s="34" t="s">
        <v>104564</v>
      </c>
      <c r="B3670" s="34">
        <v>187</v>
      </c>
      <c r="C3670" s="34">
        <v>475</v>
      </c>
      <c r="D3670" s="34">
        <v>195</v>
      </c>
      <c r="E3670" s="34">
        <v>478</v>
      </c>
      <c r="F3670" s="34">
        <v>148</v>
      </c>
      <c r="G3670" s="34">
        <v>513</v>
      </c>
      <c r="H3670" s="34">
        <v>203</v>
      </c>
      <c r="I3670" s="34">
        <v>453</v>
      </c>
      <c r="J3670" s="34">
        <v>208</v>
      </c>
      <c r="K3670" s="34">
        <v>388</v>
      </c>
      <c r="L3670" s="34">
        <v>179</v>
      </c>
      <c r="M3670" s="34">
        <v>328</v>
      </c>
    </row>
    <row r="3671" spans="1:13" x14ac:dyDescent="0.2">
      <c r="A3671" s="34" t="s">
        <v>104565</v>
      </c>
      <c r="B3671" s="34">
        <v>195</v>
      </c>
      <c r="C3671" s="34">
        <v>230</v>
      </c>
      <c r="D3671" s="34">
        <v>231</v>
      </c>
      <c r="E3671" s="34">
        <v>252</v>
      </c>
      <c r="F3671" s="34">
        <v>225</v>
      </c>
      <c r="G3671" s="34">
        <v>257</v>
      </c>
      <c r="H3671" s="34">
        <v>222</v>
      </c>
      <c r="I3671" s="34">
        <v>238</v>
      </c>
      <c r="J3671" s="34">
        <v>198</v>
      </c>
      <c r="K3671" s="34">
        <v>182</v>
      </c>
      <c r="L3671" s="34">
        <v>236</v>
      </c>
      <c r="M3671" s="34">
        <v>203</v>
      </c>
    </row>
    <row r="3672" spans="1:13" x14ac:dyDescent="0.2">
      <c r="A3672" s="34" t="s">
        <v>104566</v>
      </c>
      <c r="B3672" s="34">
        <v>312</v>
      </c>
      <c r="C3672" s="34">
        <v>312</v>
      </c>
      <c r="D3672" s="34">
        <v>356</v>
      </c>
      <c r="E3672" s="34">
        <v>424</v>
      </c>
      <c r="F3672" s="34">
        <v>288</v>
      </c>
      <c r="G3672" s="34">
        <v>301</v>
      </c>
      <c r="H3672" s="34">
        <v>323</v>
      </c>
      <c r="I3672" s="34">
        <v>354</v>
      </c>
      <c r="J3672" s="34">
        <v>324</v>
      </c>
      <c r="K3672" s="34">
        <v>283</v>
      </c>
      <c r="L3672" s="34">
        <v>333</v>
      </c>
      <c r="M3672" s="34">
        <v>246</v>
      </c>
    </row>
    <row r="3673" spans="1:13" x14ac:dyDescent="0.2">
      <c r="A3673" s="34" t="s">
        <v>104567</v>
      </c>
      <c r="B3673" s="34">
        <v>244</v>
      </c>
      <c r="C3673" s="34">
        <v>275</v>
      </c>
      <c r="D3673" s="34">
        <v>281</v>
      </c>
      <c r="E3673" s="34">
        <v>270</v>
      </c>
      <c r="F3673" s="34">
        <v>285</v>
      </c>
      <c r="G3673" s="34">
        <v>236</v>
      </c>
      <c r="H3673" s="34">
        <v>284</v>
      </c>
      <c r="I3673" s="34">
        <v>247</v>
      </c>
      <c r="J3673" s="34">
        <v>272</v>
      </c>
      <c r="K3673" s="34">
        <v>249</v>
      </c>
      <c r="L3673" s="34">
        <v>240</v>
      </c>
      <c r="M3673" s="34">
        <v>200</v>
      </c>
    </row>
    <row r="3674" spans="1:13" x14ac:dyDescent="0.2">
      <c r="A3674" s="34" t="s">
        <v>104568</v>
      </c>
      <c r="B3674" s="34">
        <v>237</v>
      </c>
      <c r="C3674" s="34">
        <v>193</v>
      </c>
      <c r="D3674" s="34">
        <v>272</v>
      </c>
      <c r="E3674" s="34">
        <v>214</v>
      </c>
      <c r="F3674" s="34">
        <v>229</v>
      </c>
      <c r="G3674" s="34">
        <v>212</v>
      </c>
      <c r="H3674" s="34">
        <v>307</v>
      </c>
      <c r="I3674" s="34">
        <v>259</v>
      </c>
      <c r="J3674" s="34">
        <v>250</v>
      </c>
      <c r="K3674" s="34">
        <v>173</v>
      </c>
      <c r="L3674" s="34">
        <v>198</v>
      </c>
      <c r="M3674" s="34">
        <v>145</v>
      </c>
    </row>
    <row r="3675" spans="1:13" x14ac:dyDescent="0.2">
      <c r="A3675" s="34" t="s">
        <v>104569</v>
      </c>
      <c r="B3675" s="34">
        <v>77</v>
      </c>
      <c r="C3675" s="34">
        <v>109</v>
      </c>
      <c r="D3675" s="34">
        <v>136</v>
      </c>
      <c r="E3675" s="34">
        <v>124</v>
      </c>
      <c r="F3675" s="34">
        <v>100</v>
      </c>
      <c r="G3675" s="34">
        <v>122</v>
      </c>
      <c r="H3675" s="34">
        <v>118</v>
      </c>
      <c r="I3675" s="34">
        <v>156</v>
      </c>
      <c r="J3675" s="34">
        <v>125</v>
      </c>
      <c r="K3675" s="34">
        <v>113</v>
      </c>
      <c r="L3675" s="34">
        <v>129</v>
      </c>
      <c r="M3675" s="34">
        <v>104</v>
      </c>
    </row>
    <row r="3676" spans="1:13" x14ac:dyDescent="0.2">
      <c r="A3676" s="34" t="s">
        <v>104570</v>
      </c>
      <c r="B3676" s="34">
        <v>190</v>
      </c>
      <c r="C3676" s="34">
        <v>256</v>
      </c>
      <c r="D3676" s="34">
        <v>228</v>
      </c>
      <c r="E3676" s="34">
        <v>202</v>
      </c>
      <c r="F3676" s="34">
        <v>217</v>
      </c>
      <c r="G3676" s="34">
        <v>215</v>
      </c>
      <c r="H3676" s="34">
        <v>242</v>
      </c>
      <c r="I3676" s="34">
        <v>219</v>
      </c>
      <c r="J3676" s="34">
        <v>244</v>
      </c>
      <c r="K3676" s="34">
        <v>184</v>
      </c>
      <c r="L3676" s="34">
        <v>158</v>
      </c>
      <c r="M3676" s="34">
        <v>180</v>
      </c>
    </row>
    <row r="3677" spans="1:13" x14ac:dyDescent="0.2">
      <c r="A3677" s="34" t="s">
        <v>104571</v>
      </c>
      <c r="B3677" s="34">
        <v>291</v>
      </c>
      <c r="C3677" s="34">
        <v>269</v>
      </c>
      <c r="D3677" s="34">
        <v>290</v>
      </c>
      <c r="E3677" s="34">
        <v>280</v>
      </c>
      <c r="F3677" s="34">
        <v>250</v>
      </c>
      <c r="G3677" s="34">
        <v>239</v>
      </c>
      <c r="H3677" s="34">
        <v>263</v>
      </c>
      <c r="I3677" s="34">
        <v>231</v>
      </c>
      <c r="J3677" s="34">
        <v>215</v>
      </c>
      <c r="K3677" s="34">
        <v>191</v>
      </c>
      <c r="L3677" s="34">
        <v>247</v>
      </c>
      <c r="M3677" s="34">
        <v>173</v>
      </c>
    </row>
    <row r="3678" spans="1:13" x14ac:dyDescent="0.2">
      <c r="A3678" s="34" t="s">
        <v>104572</v>
      </c>
      <c r="B3678" s="34">
        <v>154</v>
      </c>
      <c r="C3678" s="34">
        <v>207</v>
      </c>
      <c r="D3678" s="34">
        <v>212</v>
      </c>
      <c r="E3678" s="34">
        <v>226</v>
      </c>
      <c r="F3678" s="34">
        <v>162</v>
      </c>
      <c r="G3678" s="34">
        <v>233</v>
      </c>
      <c r="H3678" s="34">
        <v>215</v>
      </c>
      <c r="I3678" s="34">
        <v>217</v>
      </c>
      <c r="J3678" s="34">
        <v>191</v>
      </c>
      <c r="K3678" s="34">
        <v>177</v>
      </c>
      <c r="L3678" s="34">
        <v>168</v>
      </c>
      <c r="M3678" s="34">
        <v>183</v>
      </c>
    </row>
    <row r="3679" spans="1:13" x14ac:dyDescent="0.2">
      <c r="A3679" s="34" t="s">
        <v>104573</v>
      </c>
      <c r="B3679" s="34">
        <v>325</v>
      </c>
      <c r="C3679" s="34">
        <v>299</v>
      </c>
      <c r="D3679" s="34">
        <v>299</v>
      </c>
      <c r="E3679" s="34">
        <v>330</v>
      </c>
      <c r="F3679" s="34">
        <v>243</v>
      </c>
      <c r="G3679" s="34">
        <v>267</v>
      </c>
      <c r="H3679" s="34">
        <v>308</v>
      </c>
      <c r="I3679" s="34">
        <v>296</v>
      </c>
      <c r="J3679" s="34">
        <v>322</v>
      </c>
      <c r="K3679" s="34">
        <v>235</v>
      </c>
      <c r="L3679" s="34">
        <v>272</v>
      </c>
      <c r="M3679" s="34">
        <v>231</v>
      </c>
    </row>
    <row r="3680" spans="1:13" x14ac:dyDescent="0.2">
      <c r="A3680" s="34" t="s">
        <v>104574</v>
      </c>
      <c r="B3680" s="34">
        <v>412</v>
      </c>
      <c r="C3680" s="34">
        <v>377</v>
      </c>
      <c r="D3680" s="34">
        <v>394</v>
      </c>
      <c r="E3680" s="34">
        <v>490</v>
      </c>
      <c r="F3680" s="34">
        <v>363</v>
      </c>
      <c r="G3680" s="34">
        <v>372</v>
      </c>
      <c r="H3680" s="34">
        <v>409</v>
      </c>
      <c r="I3680" s="34">
        <v>403</v>
      </c>
      <c r="J3680" s="34">
        <v>422</v>
      </c>
      <c r="K3680" s="34">
        <v>403</v>
      </c>
      <c r="L3680" s="34">
        <v>433</v>
      </c>
      <c r="M3680" s="34">
        <v>308</v>
      </c>
    </row>
    <row r="3681" spans="1:13" x14ac:dyDescent="0.2">
      <c r="A3681" s="34" t="s">
        <v>104575</v>
      </c>
      <c r="B3681" s="34">
        <v>370</v>
      </c>
      <c r="C3681" s="34">
        <v>408</v>
      </c>
      <c r="D3681" s="34">
        <v>386</v>
      </c>
      <c r="E3681" s="34">
        <v>418</v>
      </c>
      <c r="F3681" s="34">
        <v>366</v>
      </c>
      <c r="G3681" s="34">
        <v>362</v>
      </c>
      <c r="H3681" s="34">
        <v>331</v>
      </c>
      <c r="I3681" s="34">
        <v>377</v>
      </c>
      <c r="J3681" s="34">
        <v>351</v>
      </c>
      <c r="K3681" s="34">
        <v>263</v>
      </c>
      <c r="L3681" s="34">
        <v>313</v>
      </c>
      <c r="M3681" s="34">
        <v>276</v>
      </c>
    </row>
    <row r="3682" spans="1:13" x14ac:dyDescent="0.2">
      <c r="A3682" s="34" t="s">
        <v>104576</v>
      </c>
      <c r="B3682" s="34">
        <v>792</v>
      </c>
      <c r="C3682" s="34">
        <v>756</v>
      </c>
      <c r="D3682" s="34">
        <v>909</v>
      </c>
      <c r="E3682" s="34">
        <v>864</v>
      </c>
      <c r="F3682" s="34">
        <v>797</v>
      </c>
      <c r="G3682" s="34">
        <v>697</v>
      </c>
      <c r="H3682" s="34">
        <v>898</v>
      </c>
      <c r="I3682" s="34">
        <v>760</v>
      </c>
      <c r="J3682" s="34">
        <v>898</v>
      </c>
      <c r="K3682" s="34">
        <v>633</v>
      </c>
      <c r="L3682" s="34">
        <v>889</v>
      </c>
      <c r="M3682" s="34">
        <v>610</v>
      </c>
    </row>
    <row r="3683" spans="1:13" x14ac:dyDescent="0.2">
      <c r="A3683" s="34" t="s">
        <v>104577</v>
      </c>
      <c r="B3683" s="34">
        <v>337</v>
      </c>
      <c r="C3683" s="34">
        <v>288</v>
      </c>
      <c r="D3683" s="34">
        <v>327</v>
      </c>
      <c r="E3683" s="34">
        <v>253</v>
      </c>
      <c r="F3683" s="34">
        <v>297</v>
      </c>
      <c r="G3683" s="34">
        <v>232</v>
      </c>
      <c r="H3683" s="34">
        <v>269</v>
      </c>
      <c r="I3683" s="34">
        <v>246</v>
      </c>
      <c r="J3683" s="34">
        <v>270</v>
      </c>
      <c r="K3683" s="34">
        <v>226</v>
      </c>
      <c r="L3683" s="34">
        <v>279</v>
      </c>
      <c r="M3683" s="34">
        <v>184</v>
      </c>
    </row>
    <row r="3684" spans="1:13" x14ac:dyDescent="0.2">
      <c r="A3684" s="34" t="s">
        <v>104578</v>
      </c>
      <c r="B3684" s="34">
        <v>226</v>
      </c>
      <c r="C3684" s="34">
        <v>231</v>
      </c>
      <c r="D3684" s="34">
        <v>220</v>
      </c>
      <c r="E3684" s="34">
        <v>203</v>
      </c>
      <c r="F3684" s="34">
        <v>194</v>
      </c>
      <c r="G3684" s="34">
        <v>186</v>
      </c>
      <c r="H3684" s="34">
        <v>213</v>
      </c>
      <c r="I3684" s="34">
        <v>188</v>
      </c>
      <c r="J3684" s="34">
        <v>238</v>
      </c>
      <c r="K3684" s="34">
        <v>160</v>
      </c>
      <c r="L3684" s="34">
        <v>231</v>
      </c>
      <c r="M3684" s="34">
        <v>171</v>
      </c>
    </row>
    <row r="3685" spans="1:13" x14ac:dyDescent="0.2">
      <c r="A3685" s="34" t="s">
        <v>104579</v>
      </c>
      <c r="B3685" s="34">
        <v>474</v>
      </c>
      <c r="C3685" s="34">
        <v>582</v>
      </c>
      <c r="D3685" s="34">
        <v>502</v>
      </c>
      <c r="E3685" s="34">
        <v>648</v>
      </c>
      <c r="F3685" s="34">
        <v>513</v>
      </c>
      <c r="G3685" s="34">
        <v>557</v>
      </c>
      <c r="H3685" s="34">
        <v>503</v>
      </c>
      <c r="I3685" s="34">
        <v>496</v>
      </c>
      <c r="J3685" s="34">
        <v>565</v>
      </c>
      <c r="K3685" s="34">
        <v>441</v>
      </c>
      <c r="L3685" s="34">
        <v>539</v>
      </c>
      <c r="M3685" s="34">
        <v>356</v>
      </c>
    </row>
    <row r="3686" spans="1:13" x14ac:dyDescent="0.2">
      <c r="A3686" s="34" t="s">
        <v>104580</v>
      </c>
      <c r="B3686" s="34">
        <v>133</v>
      </c>
      <c r="C3686" s="34">
        <v>202</v>
      </c>
      <c r="D3686" s="34">
        <v>290</v>
      </c>
      <c r="E3686" s="34">
        <v>248</v>
      </c>
      <c r="F3686" s="34">
        <v>212</v>
      </c>
      <c r="G3686" s="34">
        <v>226</v>
      </c>
      <c r="H3686" s="34">
        <v>305</v>
      </c>
      <c r="I3686" s="34">
        <v>204</v>
      </c>
      <c r="J3686" s="34">
        <v>238</v>
      </c>
      <c r="K3686" s="34">
        <v>197</v>
      </c>
      <c r="L3686" s="34">
        <v>236</v>
      </c>
      <c r="M3686" s="34">
        <v>190</v>
      </c>
    </row>
    <row r="3687" spans="1:13" x14ac:dyDescent="0.2">
      <c r="A3687" s="34" t="s">
        <v>104581</v>
      </c>
      <c r="B3687" s="34">
        <v>269</v>
      </c>
      <c r="C3687" s="34">
        <v>318</v>
      </c>
      <c r="D3687" s="34">
        <v>328</v>
      </c>
      <c r="E3687" s="34">
        <v>333</v>
      </c>
      <c r="F3687" s="34">
        <v>250</v>
      </c>
      <c r="G3687" s="34">
        <v>325</v>
      </c>
      <c r="H3687" s="34">
        <v>345</v>
      </c>
      <c r="I3687" s="34">
        <v>325</v>
      </c>
      <c r="J3687" s="34">
        <v>302</v>
      </c>
      <c r="K3687" s="34">
        <v>253</v>
      </c>
      <c r="L3687" s="34">
        <v>268</v>
      </c>
      <c r="M3687" s="34">
        <v>270</v>
      </c>
    </row>
    <row r="3688" spans="1:13" x14ac:dyDescent="0.2">
      <c r="A3688" s="34" t="s">
        <v>104582</v>
      </c>
      <c r="B3688" s="34">
        <v>244</v>
      </c>
      <c r="C3688" s="34">
        <v>233</v>
      </c>
      <c r="D3688" s="34">
        <v>293</v>
      </c>
      <c r="E3688" s="34">
        <v>260</v>
      </c>
      <c r="F3688" s="34">
        <v>215</v>
      </c>
      <c r="G3688" s="34">
        <v>206</v>
      </c>
      <c r="H3688" s="34">
        <v>253</v>
      </c>
      <c r="I3688" s="34">
        <v>227</v>
      </c>
      <c r="J3688" s="34">
        <v>252</v>
      </c>
      <c r="K3688" s="34">
        <v>204</v>
      </c>
      <c r="L3688" s="34">
        <v>280</v>
      </c>
      <c r="M3688" s="34">
        <v>212</v>
      </c>
    </row>
    <row r="3689" spans="1:13" x14ac:dyDescent="0.2">
      <c r="A3689" s="34" t="s">
        <v>104583</v>
      </c>
      <c r="B3689" s="34">
        <v>293</v>
      </c>
      <c r="C3689" s="34">
        <v>382</v>
      </c>
      <c r="D3689" s="34">
        <v>326</v>
      </c>
      <c r="E3689" s="34">
        <v>414</v>
      </c>
      <c r="F3689" s="34">
        <v>247</v>
      </c>
      <c r="G3689" s="34">
        <v>344</v>
      </c>
      <c r="H3689" s="34">
        <v>352</v>
      </c>
      <c r="I3689" s="34">
        <v>357</v>
      </c>
      <c r="J3689" s="34">
        <v>336</v>
      </c>
      <c r="K3689" s="34">
        <v>273</v>
      </c>
      <c r="L3689" s="34">
        <v>236</v>
      </c>
      <c r="M3689" s="34">
        <v>283</v>
      </c>
    </row>
    <row r="3690" spans="1:13" x14ac:dyDescent="0.2">
      <c r="A3690" s="34" t="s">
        <v>104584</v>
      </c>
      <c r="B3690" s="34">
        <v>249</v>
      </c>
      <c r="C3690" s="34">
        <v>253</v>
      </c>
      <c r="D3690" s="34">
        <v>291</v>
      </c>
      <c r="E3690" s="34">
        <v>280</v>
      </c>
      <c r="F3690" s="34">
        <v>226</v>
      </c>
      <c r="G3690" s="34">
        <v>232</v>
      </c>
      <c r="H3690" s="34">
        <v>309</v>
      </c>
      <c r="I3690" s="34">
        <v>260</v>
      </c>
      <c r="J3690" s="34">
        <v>277</v>
      </c>
      <c r="K3690" s="34">
        <v>219</v>
      </c>
      <c r="L3690" s="34">
        <v>240</v>
      </c>
      <c r="M3690" s="34">
        <v>231</v>
      </c>
    </row>
    <row r="3691" spans="1:13" x14ac:dyDescent="0.2">
      <c r="A3691" s="34" t="s">
        <v>104585</v>
      </c>
      <c r="B3691" s="34">
        <v>338</v>
      </c>
      <c r="C3691" s="34">
        <v>355</v>
      </c>
      <c r="D3691" s="34">
        <v>379</v>
      </c>
      <c r="E3691" s="34">
        <v>446</v>
      </c>
      <c r="F3691" s="34">
        <v>347</v>
      </c>
      <c r="G3691" s="34">
        <v>329</v>
      </c>
      <c r="H3691" s="34">
        <v>366</v>
      </c>
      <c r="I3691" s="34">
        <v>369</v>
      </c>
      <c r="J3691" s="34">
        <v>366</v>
      </c>
      <c r="K3691" s="34">
        <v>293</v>
      </c>
      <c r="L3691" s="34">
        <v>355</v>
      </c>
      <c r="M3691" s="34">
        <v>270</v>
      </c>
    </row>
    <row r="3692" spans="1:13" x14ac:dyDescent="0.2">
      <c r="A3692" s="34" t="s">
        <v>104586</v>
      </c>
      <c r="B3692" s="34">
        <v>437</v>
      </c>
      <c r="C3692" s="34">
        <v>414</v>
      </c>
      <c r="D3692" s="34">
        <v>527</v>
      </c>
      <c r="E3692" s="34">
        <v>528</v>
      </c>
      <c r="F3692" s="34">
        <v>514</v>
      </c>
      <c r="G3692" s="34">
        <v>428</v>
      </c>
      <c r="H3692" s="34">
        <v>603</v>
      </c>
      <c r="I3692" s="34">
        <v>418</v>
      </c>
      <c r="J3692" s="34">
        <v>607</v>
      </c>
      <c r="K3692" s="34">
        <v>386</v>
      </c>
      <c r="L3692" s="34">
        <v>470</v>
      </c>
      <c r="M3692" s="34">
        <v>335</v>
      </c>
    </row>
    <row r="3693" spans="1:13" x14ac:dyDescent="0.2">
      <c r="A3693" s="34" t="s">
        <v>104587</v>
      </c>
      <c r="B3693" s="34">
        <v>466</v>
      </c>
      <c r="C3693" s="34">
        <v>532</v>
      </c>
      <c r="D3693" s="34">
        <v>505</v>
      </c>
      <c r="E3693" s="34">
        <v>553</v>
      </c>
      <c r="F3693" s="34">
        <v>378</v>
      </c>
      <c r="G3693" s="34">
        <v>493</v>
      </c>
      <c r="H3693" s="34">
        <v>525</v>
      </c>
      <c r="I3693" s="34">
        <v>523</v>
      </c>
      <c r="J3693" s="34">
        <v>575</v>
      </c>
      <c r="K3693" s="34">
        <v>388</v>
      </c>
      <c r="L3693" s="34">
        <v>521</v>
      </c>
      <c r="M3693" s="34">
        <v>444</v>
      </c>
    </row>
    <row r="3694" spans="1:13" x14ac:dyDescent="0.2">
      <c r="A3694" s="34" t="s">
        <v>104588</v>
      </c>
      <c r="B3694" s="34">
        <v>152</v>
      </c>
      <c r="C3694" s="34">
        <v>166</v>
      </c>
      <c r="D3694" s="34">
        <v>172</v>
      </c>
      <c r="E3694" s="34">
        <v>182</v>
      </c>
      <c r="F3694" s="34">
        <v>122</v>
      </c>
      <c r="G3694" s="34">
        <v>178</v>
      </c>
      <c r="H3694" s="34">
        <v>174</v>
      </c>
      <c r="I3694" s="34">
        <v>190</v>
      </c>
      <c r="J3694" s="34">
        <v>228</v>
      </c>
      <c r="K3694" s="34">
        <v>134</v>
      </c>
      <c r="L3694" s="34">
        <v>118</v>
      </c>
      <c r="M3694" s="34">
        <v>162</v>
      </c>
    </row>
    <row r="3695" spans="1:13" x14ac:dyDescent="0.2">
      <c r="A3695" s="34" t="s">
        <v>104589</v>
      </c>
      <c r="B3695" s="34">
        <v>254</v>
      </c>
      <c r="C3695" s="34">
        <v>270</v>
      </c>
      <c r="D3695" s="34">
        <v>292</v>
      </c>
      <c r="E3695" s="34">
        <v>357</v>
      </c>
      <c r="F3695" s="34">
        <v>217</v>
      </c>
      <c r="G3695" s="34">
        <v>237</v>
      </c>
      <c r="H3695" s="34">
        <v>290</v>
      </c>
      <c r="I3695" s="34">
        <v>238</v>
      </c>
      <c r="J3695" s="34">
        <v>259</v>
      </c>
      <c r="K3695" s="34">
        <v>228</v>
      </c>
      <c r="L3695" s="34">
        <v>294</v>
      </c>
      <c r="M3695" s="34">
        <v>216</v>
      </c>
    </row>
    <row r="3696" spans="1:13" x14ac:dyDescent="0.2">
      <c r="A3696" s="34" t="s">
        <v>104590</v>
      </c>
      <c r="B3696" s="34">
        <v>209</v>
      </c>
      <c r="C3696" s="34">
        <v>192</v>
      </c>
      <c r="D3696" s="34">
        <v>215</v>
      </c>
      <c r="E3696" s="34">
        <v>228</v>
      </c>
      <c r="F3696" s="34">
        <v>165</v>
      </c>
      <c r="G3696" s="34">
        <v>196</v>
      </c>
      <c r="H3696" s="34">
        <v>178</v>
      </c>
      <c r="I3696" s="34">
        <v>191</v>
      </c>
      <c r="J3696" s="34">
        <v>213</v>
      </c>
      <c r="K3696" s="34">
        <v>150</v>
      </c>
      <c r="L3696" s="34">
        <v>181</v>
      </c>
      <c r="M3696" s="34">
        <v>146</v>
      </c>
    </row>
    <row r="3697" spans="1:13" x14ac:dyDescent="0.2">
      <c r="A3697" s="34" t="s">
        <v>104591</v>
      </c>
      <c r="B3697" s="34">
        <v>130</v>
      </c>
      <c r="C3697" s="34">
        <v>133</v>
      </c>
      <c r="D3697" s="34">
        <v>115</v>
      </c>
      <c r="E3697" s="34">
        <v>185</v>
      </c>
      <c r="F3697" s="34">
        <v>108</v>
      </c>
      <c r="G3697" s="34">
        <v>175</v>
      </c>
      <c r="H3697" s="34">
        <v>176</v>
      </c>
      <c r="I3697" s="34">
        <v>169</v>
      </c>
      <c r="J3697" s="34">
        <v>131</v>
      </c>
      <c r="K3697" s="34">
        <v>115</v>
      </c>
      <c r="L3697" s="34">
        <v>165</v>
      </c>
      <c r="M3697" s="34">
        <v>127</v>
      </c>
    </row>
    <row r="3698" spans="1:13" x14ac:dyDescent="0.2">
      <c r="A3698" s="34" t="s">
        <v>104592</v>
      </c>
      <c r="B3698" s="34">
        <v>206</v>
      </c>
      <c r="C3698" s="34">
        <v>156</v>
      </c>
      <c r="D3698" s="34">
        <v>169</v>
      </c>
      <c r="E3698" s="34">
        <v>170</v>
      </c>
      <c r="F3698" s="34">
        <v>163</v>
      </c>
      <c r="G3698" s="34">
        <v>164</v>
      </c>
      <c r="H3698" s="34">
        <v>189</v>
      </c>
      <c r="I3698" s="34">
        <v>179</v>
      </c>
      <c r="J3698" s="34">
        <v>154</v>
      </c>
      <c r="K3698" s="34">
        <v>150</v>
      </c>
      <c r="L3698" s="34">
        <v>131</v>
      </c>
      <c r="M3698" s="34">
        <v>165</v>
      </c>
    </row>
    <row r="3699" spans="1:13" x14ac:dyDescent="0.2">
      <c r="A3699" s="34" t="s">
        <v>104593</v>
      </c>
      <c r="B3699" s="34">
        <v>371</v>
      </c>
      <c r="C3699" s="34">
        <v>353</v>
      </c>
      <c r="D3699" s="34">
        <v>370</v>
      </c>
      <c r="E3699" s="34">
        <v>352</v>
      </c>
      <c r="F3699" s="34">
        <v>356</v>
      </c>
      <c r="G3699" s="34">
        <v>317</v>
      </c>
      <c r="H3699" s="34">
        <v>374</v>
      </c>
      <c r="I3699" s="34">
        <v>344</v>
      </c>
      <c r="J3699" s="34">
        <v>352</v>
      </c>
      <c r="K3699" s="34">
        <v>271</v>
      </c>
      <c r="L3699" s="34">
        <v>287</v>
      </c>
      <c r="M3699" s="34">
        <v>276</v>
      </c>
    </row>
    <row r="3700" spans="1:13" x14ac:dyDescent="0.2">
      <c r="A3700" s="34" t="s">
        <v>104594</v>
      </c>
      <c r="B3700" s="34">
        <v>217</v>
      </c>
      <c r="C3700" s="34">
        <v>241</v>
      </c>
      <c r="D3700" s="34">
        <v>165</v>
      </c>
      <c r="E3700" s="34">
        <v>217</v>
      </c>
      <c r="F3700" s="34">
        <v>157</v>
      </c>
      <c r="G3700" s="34">
        <v>181</v>
      </c>
      <c r="H3700" s="34">
        <v>193</v>
      </c>
      <c r="I3700" s="34">
        <v>187</v>
      </c>
      <c r="J3700" s="34">
        <v>150</v>
      </c>
      <c r="K3700" s="34">
        <v>142</v>
      </c>
      <c r="L3700" s="34">
        <v>182</v>
      </c>
      <c r="M3700" s="34">
        <v>138</v>
      </c>
    </row>
    <row r="3701" spans="1:13" x14ac:dyDescent="0.2">
      <c r="A3701" s="34" t="s">
        <v>104595</v>
      </c>
      <c r="B3701" s="34">
        <v>278</v>
      </c>
      <c r="C3701" s="34">
        <v>244</v>
      </c>
      <c r="D3701" s="34">
        <v>216</v>
      </c>
      <c r="E3701" s="34">
        <v>265</v>
      </c>
      <c r="F3701" s="34">
        <v>230</v>
      </c>
      <c r="G3701" s="34">
        <v>227</v>
      </c>
      <c r="H3701" s="34">
        <v>236</v>
      </c>
      <c r="I3701" s="34">
        <v>253</v>
      </c>
      <c r="J3701" s="34">
        <v>283</v>
      </c>
      <c r="K3701" s="34">
        <v>226</v>
      </c>
      <c r="L3701" s="34">
        <v>266</v>
      </c>
      <c r="M3701" s="34">
        <v>176</v>
      </c>
    </row>
    <row r="3702" spans="1:13" x14ac:dyDescent="0.2">
      <c r="A3702" s="34" t="s">
        <v>104596</v>
      </c>
      <c r="B3702" s="34">
        <v>607</v>
      </c>
      <c r="C3702" s="34">
        <v>599</v>
      </c>
      <c r="D3702" s="34">
        <v>609</v>
      </c>
      <c r="E3702" s="34">
        <v>605</v>
      </c>
      <c r="F3702" s="34">
        <v>545</v>
      </c>
      <c r="G3702" s="34">
        <v>590</v>
      </c>
      <c r="H3702" s="34">
        <v>784</v>
      </c>
      <c r="I3702" s="34">
        <v>582</v>
      </c>
      <c r="J3702" s="34">
        <v>704</v>
      </c>
      <c r="K3702" s="34">
        <v>479</v>
      </c>
      <c r="L3702" s="34">
        <v>702</v>
      </c>
      <c r="M3702" s="34">
        <v>477</v>
      </c>
    </row>
    <row r="3703" spans="1:13" x14ac:dyDescent="0.2">
      <c r="A3703" s="34" t="s">
        <v>104597</v>
      </c>
      <c r="B3703" s="34">
        <v>1055</v>
      </c>
      <c r="C3703" s="34">
        <v>1066</v>
      </c>
      <c r="D3703" s="34">
        <v>1098</v>
      </c>
      <c r="E3703" s="34">
        <v>967</v>
      </c>
      <c r="F3703" s="34">
        <v>1040</v>
      </c>
      <c r="G3703" s="34">
        <v>956</v>
      </c>
      <c r="H3703" s="34">
        <v>1138</v>
      </c>
      <c r="I3703" s="34">
        <v>973</v>
      </c>
      <c r="J3703" s="34">
        <v>1219</v>
      </c>
      <c r="K3703" s="34">
        <v>812</v>
      </c>
      <c r="L3703" s="34">
        <v>1110</v>
      </c>
      <c r="M3703" s="34">
        <v>791</v>
      </c>
    </row>
    <row r="3704" spans="1:13" x14ac:dyDescent="0.2">
      <c r="A3704" s="34" t="s">
        <v>104598</v>
      </c>
      <c r="B3704" s="34">
        <v>412</v>
      </c>
      <c r="C3704" s="34">
        <v>291</v>
      </c>
      <c r="D3704" s="34">
        <v>309</v>
      </c>
      <c r="E3704" s="34">
        <v>312</v>
      </c>
      <c r="F3704" s="34">
        <v>260</v>
      </c>
      <c r="G3704" s="34">
        <v>276</v>
      </c>
      <c r="H3704" s="34">
        <v>258</v>
      </c>
      <c r="I3704" s="34">
        <v>270</v>
      </c>
      <c r="J3704" s="34">
        <v>343</v>
      </c>
      <c r="K3704" s="34">
        <v>260</v>
      </c>
      <c r="L3704" s="34">
        <v>377</v>
      </c>
      <c r="M3704" s="34">
        <v>215</v>
      </c>
    </row>
    <row r="3705" spans="1:13" x14ac:dyDescent="0.2">
      <c r="A3705" s="34" t="s">
        <v>104599</v>
      </c>
      <c r="B3705" s="34">
        <v>466</v>
      </c>
      <c r="C3705" s="34">
        <v>647</v>
      </c>
      <c r="D3705" s="34">
        <v>568</v>
      </c>
      <c r="E3705" s="34">
        <v>588</v>
      </c>
      <c r="F3705" s="34">
        <v>503</v>
      </c>
      <c r="G3705" s="34">
        <v>559</v>
      </c>
      <c r="H3705" s="34">
        <v>559</v>
      </c>
      <c r="I3705" s="34">
        <v>601</v>
      </c>
      <c r="J3705" s="34">
        <v>477</v>
      </c>
      <c r="K3705" s="34">
        <v>465</v>
      </c>
      <c r="L3705" s="34">
        <v>480</v>
      </c>
      <c r="M3705" s="34">
        <v>488</v>
      </c>
    </row>
    <row r="3706" spans="1:13" x14ac:dyDescent="0.2">
      <c r="A3706" s="34" t="s">
        <v>104600</v>
      </c>
      <c r="B3706" s="34">
        <v>371</v>
      </c>
      <c r="C3706" s="34">
        <v>445</v>
      </c>
      <c r="D3706" s="34">
        <v>410</v>
      </c>
      <c r="E3706" s="34">
        <v>427</v>
      </c>
      <c r="F3706" s="34">
        <v>355</v>
      </c>
      <c r="G3706" s="34">
        <v>335</v>
      </c>
      <c r="H3706" s="34">
        <v>404</v>
      </c>
      <c r="I3706" s="34">
        <v>413</v>
      </c>
      <c r="J3706" s="34">
        <v>348</v>
      </c>
      <c r="K3706" s="34">
        <v>308</v>
      </c>
      <c r="L3706" s="34">
        <v>360</v>
      </c>
      <c r="M3706" s="34">
        <v>345</v>
      </c>
    </row>
    <row r="3707" spans="1:13" x14ac:dyDescent="0.2">
      <c r="A3707" s="34" t="s">
        <v>104601</v>
      </c>
      <c r="B3707" s="34">
        <v>229</v>
      </c>
      <c r="C3707" s="34">
        <v>196</v>
      </c>
      <c r="D3707" s="34">
        <v>221</v>
      </c>
      <c r="E3707" s="34">
        <v>187</v>
      </c>
      <c r="F3707" s="34">
        <v>161</v>
      </c>
      <c r="G3707" s="34">
        <v>172</v>
      </c>
      <c r="H3707" s="34">
        <v>172</v>
      </c>
      <c r="I3707" s="34">
        <v>233</v>
      </c>
      <c r="J3707" s="34">
        <v>156</v>
      </c>
      <c r="K3707" s="34">
        <v>164</v>
      </c>
      <c r="L3707" s="34">
        <v>202</v>
      </c>
      <c r="M3707" s="34">
        <v>134</v>
      </c>
    </row>
    <row r="3708" spans="1:13" x14ac:dyDescent="0.2">
      <c r="A3708" s="34" t="s">
        <v>104602</v>
      </c>
      <c r="B3708" s="34">
        <v>166</v>
      </c>
      <c r="C3708" s="34">
        <v>241</v>
      </c>
      <c r="D3708" s="34">
        <v>224</v>
      </c>
      <c r="E3708" s="34">
        <v>268</v>
      </c>
      <c r="F3708" s="34">
        <v>194</v>
      </c>
      <c r="G3708" s="34">
        <v>211</v>
      </c>
      <c r="H3708" s="34">
        <v>244</v>
      </c>
      <c r="I3708" s="34">
        <v>186</v>
      </c>
      <c r="J3708" s="34">
        <v>209</v>
      </c>
      <c r="K3708" s="34">
        <v>175</v>
      </c>
      <c r="L3708" s="34">
        <v>194</v>
      </c>
      <c r="M3708" s="34">
        <v>171</v>
      </c>
    </row>
    <row r="3709" spans="1:13" x14ac:dyDescent="0.2">
      <c r="A3709" s="34" t="s">
        <v>104603</v>
      </c>
      <c r="B3709" s="34">
        <v>243</v>
      </c>
      <c r="C3709" s="34">
        <v>389</v>
      </c>
      <c r="D3709" s="34">
        <v>296</v>
      </c>
      <c r="E3709" s="34">
        <v>340</v>
      </c>
      <c r="F3709" s="34">
        <v>299</v>
      </c>
      <c r="G3709" s="34">
        <v>309</v>
      </c>
      <c r="H3709" s="34">
        <v>396</v>
      </c>
      <c r="I3709" s="34">
        <v>350</v>
      </c>
      <c r="J3709" s="34">
        <v>335</v>
      </c>
      <c r="K3709" s="34">
        <v>275</v>
      </c>
      <c r="L3709" s="34">
        <v>322</v>
      </c>
      <c r="M3709" s="34">
        <v>275</v>
      </c>
    </row>
    <row r="3710" spans="1:13" x14ac:dyDescent="0.2">
      <c r="A3710" s="34" t="s">
        <v>104604</v>
      </c>
      <c r="B3710" s="34">
        <v>97</v>
      </c>
      <c r="C3710" s="34">
        <v>100</v>
      </c>
      <c r="D3710" s="34">
        <v>140</v>
      </c>
      <c r="E3710" s="34">
        <v>117</v>
      </c>
      <c r="F3710" s="34">
        <v>93</v>
      </c>
      <c r="G3710" s="34">
        <v>133</v>
      </c>
      <c r="H3710" s="34">
        <v>87</v>
      </c>
      <c r="I3710" s="34">
        <v>97</v>
      </c>
      <c r="J3710" s="34">
        <v>92</v>
      </c>
      <c r="K3710" s="34">
        <v>76</v>
      </c>
      <c r="L3710" s="34">
        <v>82</v>
      </c>
      <c r="M3710" s="34">
        <v>66</v>
      </c>
    </row>
    <row r="3711" spans="1:13" x14ac:dyDescent="0.2">
      <c r="A3711" s="34" t="s">
        <v>104605</v>
      </c>
      <c r="B3711" s="34">
        <v>166</v>
      </c>
      <c r="C3711" s="34">
        <v>130</v>
      </c>
      <c r="D3711" s="34">
        <v>134</v>
      </c>
      <c r="E3711" s="34">
        <v>183</v>
      </c>
      <c r="F3711" s="34">
        <v>179</v>
      </c>
      <c r="G3711" s="34">
        <v>173</v>
      </c>
      <c r="H3711" s="34">
        <v>165</v>
      </c>
      <c r="I3711" s="34">
        <v>169</v>
      </c>
      <c r="J3711" s="34">
        <v>158</v>
      </c>
      <c r="K3711" s="34">
        <v>167</v>
      </c>
      <c r="L3711" s="34">
        <v>111</v>
      </c>
      <c r="M3711" s="34">
        <v>92</v>
      </c>
    </row>
    <row r="3712" spans="1:13" x14ac:dyDescent="0.2">
      <c r="A3712" s="34" t="s">
        <v>104606</v>
      </c>
      <c r="B3712" s="34">
        <v>188</v>
      </c>
      <c r="C3712" s="34">
        <v>132</v>
      </c>
      <c r="D3712" s="34">
        <v>162</v>
      </c>
      <c r="E3712" s="34">
        <v>84</v>
      </c>
      <c r="F3712" s="34">
        <v>127</v>
      </c>
      <c r="G3712" s="34">
        <v>113</v>
      </c>
      <c r="H3712" s="34">
        <v>180</v>
      </c>
      <c r="I3712" s="34">
        <v>127</v>
      </c>
      <c r="J3712" s="34">
        <v>153</v>
      </c>
      <c r="K3712" s="34">
        <v>99</v>
      </c>
      <c r="L3712" s="34">
        <v>111</v>
      </c>
      <c r="M3712" s="34">
        <v>91</v>
      </c>
    </row>
    <row r="3713" spans="1:13" x14ac:dyDescent="0.2">
      <c r="A3713" s="34" t="s">
        <v>104607</v>
      </c>
      <c r="B3713" s="34">
        <v>229</v>
      </c>
      <c r="C3713" s="34">
        <v>325</v>
      </c>
      <c r="D3713" s="34">
        <v>220</v>
      </c>
      <c r="E3713" s="34">
        <v>372</v>
      </c>
      <c r="F3713" s="34">
        <v>280</v>
      </c>
      <c r="G3713" s="34">
        <v>292</v>
      </c>
      <c r="H3713" s="34">
        <v>249</v>
      </c>
      <c r="I3713" s="34">
        <v>318</v>
      </c>
      <c r="J3713" s="34">
        <v>285</v>
      </c>
      <c r="K3713" s="34">
        <v>255</v>
      </c>
      <c r="L3713" s="34">
        <v>245</v>
      </c>
      <c r="M3713" s="34">
        <v>247</v>
      </c>
    </row>
    <row r="3714" spans="1:13" x14ac:dyDescent="0.2">
      <c r="A3714" s="34" t="s">
        <v>104608</v>
      </c>
      <c r="B3714" s="34">
        <v>179</v>
      </c>
      <c r="C3714" s="34">
        <v>165</v>
      </c>
      <c r="D3714" s="34">
        <v>197</v>
      </c>
      <c r="E3714" s="34">
        <v>196</v>
      </c>
      <c r="F3714" s="34">
        <v>143</v>
      </c>
      <c r="G3714" s="34">
        <v>181</v>
      </c>
      <c r="H3714" s="34">
        <v>194</v>
      </c>
      <c r="I3714" s="34">
        <v>162</v>
      </c>
      <c r="J3714" s="34">
        <v>160</v>
      </c>
      <c r="K3714" s="34">
        <v>140</v>
      </c>
      <c r="L3714" s="34">
        <v>220</v>
      </c>
      <c r="M3714" s="34">
        <v>130</v>
      </c>
    </row>
    <row r="3715" spans="1:13" x14ac:dyDescent="0.2">
      <c r="A3715" s="34" t="s">
        <v>104609</v>
      </c>
      <c r="B3715" s="34">
        <v>166</v>
      </c>
      <c r="C3715" s="34">
        <v>183</v>
      </c>
      <c r="D3715" s="34">
        <v>215</v>
      </c>
      <c r="E3715" s="34">
        <v>218</v>
      </c>
      <c r="F3715" s="34">
        <v>220</v>
      </c>
      <c r="G3715" s="34">
        <v>190</v>
      </c>
      <c r="H3715" s="34">
        <v>182</v>
      </c>
      <c r="I3715" s="34">
        <v>174</v>
      </c>
      <c r="J3715" s="34">
        <v>216</v>
      </c>
      <c r="K3715" s="34">
        <v>178</v>
      </c>
      <c r="L3715" s="34">
        <v>165</v>
      </c>
      <c r="M3715" s="34">
        <v>179</v>
      </c>
    </row>
    <row r="3716" spans="1:13" x14ac:dyDescent="0.2">
      <c r="A3716" s="34" t="s">
        <v>104610</v>
      </c>
      <c r="B3716" s="34">
        <v>252</v>
      </c>
      <c r="C3716" s="34">
        <v>324</v>
      </c>
      <c r="D3716" s="34">
        <v>358</v>
      </c>
      <c r="E3716" s="34">
        <v>320</v>
      </c>
      <c r="F3716" s="34">
        <v>275</v>
      </c>
      <c r="G3716" s="34">
        <v>267</v>
      </c>
      <c r="H3716" s="34">
        <v>277</v>
      </c>
      <c r="I3716" s="34">
        <v>275</v>
      </c>
      <c r="J3716" s="34">
        <v>298</v>
      </c>
      <c r="K3716" s="34">
        <v>253</v>
      </c>
      <c r="L3716" s="34">
        <v>285</v>
      </c>
      <c r="M3716" s="34">
        <v>223</v>
      </c>
    </row>
    <row r="3717" spans="1:13" x14ac:dyDescent="0.2">
      <c r="A3717" s="34" t="s">
        <v>104611</v>
      </c>
      <c r="B3717" s="34">
        <v>293</v>
      </c>
      <c r="C3717" s="34">
        <v>266</v>
      </c>
      <c r="D3717" s="34">
        <v>353</v>
      </c>
      <c r="E3717" s="34">
        <v>283</v>
      </c>
      <c r="F3717" s="34">
        <v>281</v>
      </c>
      <c r="G3717" s="34">
        <v>274</v>
      </c>
      <c r="H3717" s="34">
        <v>316</v>
      </c>
      <c r="I3717" s="34">
        <v>265</v>
      </c>
      <c r="J3717" s="34">
        <v>285</v>
      </c>
      <c r="K3717" s="34">
        <v>227</v>
      </c>
      <c r="L3717" s="34">
        <v>231</v>
      </c>
      <c r="M3717" s="34">
        <v>225</v>
      </c>
    </row>
    <row r="3718" spans="1:13" x14ac:dyDescent="0.2">
      <c r="A3718" s="34" t="s">
        <v>104612</v>
      </c>
      <c r="B3718" s="34">
        <v>122</v>
      </c>
      <c r="C3718" s="34">
        <v>110</v>
      </c>
      <c r="D3718" s="34">
        <v>130</v>
      </c>
      <c r="E3718" s="34">
        <v>118</v>
      </c>
      <c r="F3718" s="34">
        <v>105</v>
      </c>
      <c r="G3718" s="34">
        <v>104</v>
      </c>
      <c r="H3718" s="34">
        <v>106</v>
      </c>
      <c r="I3718" s="34">
        <v>123</v>
      </c>
      <c r="J3718" s="34">
        <v>102</v>
      </c>
      <c r="K3718" s="34">
        <v>88</v>
      </c>
      <c r="L3718" s="34">
        <v>105</v>
      </c>
      <c r="M3718" s="34">
        <v>125</v>
      </c>
    </row>
    <row r="3719" spans="1:13" x14ac:dyDescent="0.2">
      <c r="A3719" s="34" t="s">
        <v>104613</v>
      </c>
      <c r="B3719" s="34">
        <v>148</v>
      </c>
      <c r="C3719" s="34">
        <v>178</v>
      </c>
      <c r="D3719" s="34">
        <v>176</v>
      </c>
      <c r="E3719" s="34">
        <v>161</v>
      </c>
      <c r="F3719" s="34">
        <v>135</v>
      </c>
      <c r="G3719" s="34">
        <v>146</v>
      </c>
      <c r="H3719" s="34">
        <v>173</v>
      </c>
      <c r="I3719" s="34">
        <v>111</v>
      </c>
      <c r="J3719" s="34">
        <v>179</v>
      </c>
      <c r="K3719" s="34">
        <v>128</v>
      </c>
      <c r="L3719" s="34">
        <v>176</v>
      </c>
      <c r="M3719" s="34">
        <v>101</v>
      </c>
    </row>
    <row r="3720" spans="1:13" x14ac:dyDescent="0.2">
      <c r="A3720" s="34" t="s">
        <v>104614</v>
      </c>
      <c r="B3720" s="34">
        <v>333</v>
      </c>
      <c r="C3720" s="34">
        <v>283</v>
      </c>
      <c r="D3720" s="34">
        <v>299</v>
      </c>
      <c r="E3720" s="34">
        <v>235</v>
      </c>
      <c r="F3720" s="34">
        <v>290</v>
      </c>
      <c r="G3720" s="34">
        <v>207</v>
      </c>
      <c r="H3720" s="34">
        <v>286</v>
      </c>
      <c r="I3720" s="34">
        <v>261</v>
      </c>
      <c r="J3720" s="34">
        <v>328</v>
      </c>
      <c r="K3720" s="34">
        <v>202</v>
      </c>
      <c r="L3720" s="34">
        <v>285</v>
      </c>
      <c r="M3720" s="34">
        <v>206</v>
      </c>
    </row>
    <row r="3721" spans="1:13" x14ac:dyDescent="0.2">
      <c r="A3721" s="34" t="s">
        <v>104615</v>
      </c>
      <c r="B3721" s="34">
        <v>283</v>
      </c>
      <c r="C3721" s="34">
        <v>365</v>
      </c>
      <c r="D3721" s="34">
        <v>421</v>
      </c>
      <c r="E3721" s="34">
        <v>412</v>
      </c>
      <c r="F3721" s="34">
        <v>308</v>
      </c>
      <c r="G3721" s="34">
        <v>363</v>
      </c>
      <c r="H3721" s="34">
        <v>331</v>
      </c>
      <c r="I3721" s="34">
        <v>345</v>
      </c>
      <c r="J3721" s="34">
        <v>311</v>
      </c>
      <c r="K3721" s="34">
        <v>321</v>
      </c>
      <c r="L3721" s="34">
        <v>329</v>
      </c>
      <c r="M3721" s="34">
        <v>288</v>
      </c>
    </row>
    <row r="3722" spans="1:13" x14ac:dyDescent="0.2">
      <c r="A3722" s="34" t="s">
        <v>104616</v>
      </c>
      <c r="B3722" s="34">
        <v>391</v>
      </c>
      <c r="C3722" s="34">
        <v>381</v>
      </c>
      <c r="D3722" s="34">
        <v>351</v>
      </c>
      <c r="E3722" s="34">
        <v>360</v>
      </c>
      <c r="F3722" s="34">
        <v>344</v>
      </c>
      <c r="G3722" s="34">
        <v>350</v>
      </c>
      <c r="H3722" s="34">
        <v>421</v>
      </c>
      <c r="I3722" s="34">
        <v>312</v>
      </c>
      <c r="J3722" s="34">
        <v>370</v>
      </c>
      <c r="K3722" s="34">
        <v>322</v>
      </c>
      <c r="L3722" s="34">
        <v>340</v>
      </c>
      <c r="M3722" s="34">
        <v>242</v>
      </c>
    </row>
    <row r="3723" spans="1:13" x14ac:dyDescent="0.2">
      <c r="A3723" s="34" t="s">
        <v>104617</v>
      </c>
      <c r="B3723" s="34">
        <v>558</v>
      </c>
      <c r="C3723" s="34">
        <v>593</v>
      </c>
      <c r="D3723" s="34">
        <v>661</v>
      </c>
      <c r="E3723" s="34">
        <v>686</v>
      </c>
      <c r="F3723" s="34">
        <v>590</v>
      </c>
      <c r="G3723" s="34">
        <v>531</v>
      </c>
      <c r="H3723" s="34">
        <v>756</v>
      </c>
      <c r="I3723" s="34">
        <v>595</v>
      </c>
      <c r="J3723" s="34">
        <v>636</v>
      </c>
      <c r="K3723" s="34">
        <v>544</v>
      </c>
      <c r="L3723" s="34">
        <v>657</v>
      </c>
      <c r="M3723" s="34">
        <v>464</v>
      </c>
    </row>
    <row r="3724" spans="1:13" x14ac:dyDescent="0.2">
      <c r="A3724" s="34" t="s">
        <v>104618</v>
      </c>
      <c r="B3724" s="34">
        <v>762</v>
      </c>
      <c r="C3724" s="34">
        <v>1009</v>
      </c>
      <c r="D3724" s="34">
        <v>760</v>
      </c>
      <c r="E3724" s="34">
        <v>1008</v>
      </c>
      <c r="F3724" s="34">
        <v>710</v>
      </c>
      <c r="G3724" s="34">
        <v>913</v>
      </c>
      <c r="H3724" s="34">
        <v>897</v>
      </c>
      <c r="I3724" s="34">
        <v>891</v>
      </c>
      <c r="J3724" s="34">
        <v>824</v>
      </c>
      <c r="K3724" s="34">
        <v>800</v>
      </c>
      <c r="L3724" s="34">
        <v>689</v>
      </c>
      <c r="M3724" s="34">
        <v>742</v>
      </c>
    </row>
    <row r="3725" spans="1:13" x14ac:dyDescent="0.2">
      <c r="A3725" s="34" t="s">
        <v>104619</v>
      </c>
      <c r="B3725" s="34">
        <v>425</v>
      </c>
      <c r="C3725" s="34">
        <v>482</v>
      </c>
      <c r="D3725" s="34">
        <v>529</v>
      </c>
      <c r="E3725" s="34">
        <v>511</v>
      </c>
      <c r="F3725" s="34">
        <v>355</v>
      </c>
      <c r="G3725" s="34">
        <v>453</v>
      </c>
      <c r="H3725" s="34">
        <v>438</v>
      </c>
      <c r="I3725" s="34">
        <v>457</v>
      </c>
      <c r="J3725" s="34">
        <v>367</v>
      </c>
      <c r="K3725" s="34">
        <v>412</v>
      </c>
      <c r="L3725" s="34">
        <v>422</v>
      </c>
      <c r="M3725" s="34">
        <v>356</v>
      </c>
    </row>
    <row r="3726" spans="1:13" x14ac:dyDescent="0.2">
      <c r="A3726" s="34" t="s">
        <v>104620</v>
      </c>
      <c r="B3726" s="34">
        <v>224</v>
      </c>
      <c r="C3726" s="34">
        <v>398</v>
      </c>
      <c r="D3726" s="34">
        <v>392</v>
      </c>
      <c r="E3726" s="34">
        <v>408</v>
      </c>
      <c r="F3726" s="34">
        <v>299</v>
      </c>
      <c r="G3726" s="34">
        <v>344</v>
      </c>
      <c r="H3726" s="34">
        <v>310</v>
      </c>
      <c r="I3726" s="34">
        <v>396</v>
      </c>
      <c r="J3726" s="34">
        <v>350</v>
      </c>
      <c r="K3726" s="34">
        <v>276</v>
      </c>
      <c r="L3726" s="34">
        <v>329</v>
      </c>
      <c r="M3726" s="34">
        <v>264</v>
      </c>
    </row>
    <row r="3727" spans="1:13" x14ac:dyDescent="0.2">
      <c r="A3727" s="34" t="s">
        <v>104621</v>
      </c>
      <c r="B3727" s="34">
        <v>398</v>
      </c>
      <c r="C3727" s="34">
        <v>425</v>
      </c>
      <c r="D3727" s="34">
        <v>472</v>
      </c>
      <c r="E3727" s="34">
        <v>489</v>
      </c>
      <c r="F3727" s="34">
        <v>410</v>
      </c>
      <c r="G3727" s="34">
        <v>473</v>
      </c>
      <c r="H3727" s="34">
        <v>423</v>
      </c>
      <c r="I3727" s="34">
        <v>473</v>
      </c>
      <c r="J3727" s="34">
        <v>498</v>
      </c>
      <c r="K3727" s="34">
        <v>422</v>
      </c>
      <c r="L3727" s="34">
        <v>518</v>
      </c>
      <c r="M3727" s="34">
        <v>375</v>
      </c>
    </row>
    <row r="3728" spans="1:13" x14ac:dyDescent="0.2">
      <c r="A3728" s="34" t="s">
        <v>104622</v>
      </c>
      <c r="B3728" s="34">
        <v>267</v>
      </c>
      <c r="C3728" s="34">
        <v>326</v>
      </c>
      <c r="D3728" s="34">
        <v>319</v>
      </c>
      <c r="E3728" s="34">
        <v>291</v>
      </c>
      <c r="F3728" s="34">
        <v>266</v>
      </c>
      <c r="G3728" s="34">
        <v>336</v>
      </c>
      <c r="H3728" s="34">
        <v>421</v>
      </c>
      <c r="I3728" s="34">
        <v>303</v>
      </c>
      <c r="J3728" s="34">
        <v>316</v>
      </c>
      <c r="K3728" s="34">
        <v>254</v>
      </c>
      <c r="L3728" s="34">
        <v>270</v>
      </c>
      <c r="M3728" s="34">
        <v>224</v>
      </c>
    </row>
    <row r="3729" spans="1:13" x14ac:dyDescent="0.2">
      <c r="A3729" s="34" t="s">
        <v>104623</v>
      </c>
      <c r="B3729" s="34">
        <v>183</v>
      </c>
      <c r="C3729" s="34">
        <v>278</v>
      </c>
      <c r="D3729" s="34">
        <v>212</v>
      </c>
      <c r="E3729" s="34">
        <v>273</v>
      </c>
      <c r="F3729" s="34">
        <v>147</v>
      </c>
      <c r="G3729" s="34">
        <v>307</v>
      </c>
      <c r="H3729" s="34">
        <v>244</v>
      </c>
      <c r="I3729" s="34">
        <v>319</v>
      </c>
      <c r="J3729" s="34">
        <v>224</v>
      </c>
      <c r="K3729" s="34">
        <v>246</v>
      </c>
      <c r="L3729" s="34">
        <v>198</v>
      </c>
      <c r="M3729" s="34">
        <v>157</v>
      </c>
    </row>
    <row r="3730" spans="1:13" x14ac:dyDescent="0.2">
      <c r="A3730" s="34" t="s">
        <v>104624</v>
      </c>
      <c r="B3730" s="34">
        <v>161</v>
      </c>
      <c r="C3730" s="34">
        <v>272</v>
      </c>
      <c r="D3730" s="34">
        <v>178</v>
      </c>
      <c r="E3730" s="34">
        <v>232</v>
      </c>
      <c r="F3730" s="34">
        <v>201</v>
      </c>
      <c r="G3730" s="34">
        <v>220</v>
      </c>
      <c r="H3730" s="34">
        <v>242</v>
      </c>
      <c r="I3730" s="34">
        <v>195</v>
      </c>
      <c r="J3730" s="34">
        <v>221</v>
      </c>
      <c r="K3730" s="34">
        <v>174</v>
      </c>
      <c r="L3730" s="34">
        <v>184</v>
      </c>
      <c r="M3730" s="34">
        <v>189</v>
      </c>
    </row>
    <row r="3731" spans="1:13" x14ac:dyDescent="0.2">
      <c r="A3731" s="34" t="s">
        <v>104625</v>
      </c>
      <c r="B3731" s="34">
        <v>274</v>
      </c>
      <c r="C3731" s="34">
        <v>255</v>
      </c>
      <c r="D3731" s="34">
        <v>222</v>
      </c>
      <c r="E3731" s="34">
        <v>227</v>
      </c>
      <c r="F3731" s="34">
        <v>215</v>
      </c>
      <c r="G3731" s="34">
        <v>215</v>
      </c>
      <c r="H3731" s="34">
        <v>258</v>
      </c>
      <c r="I3731" s="34">
        <v>187</v>
      </c>
      <c r="J3731" s="34">
        <v>247</v>
      </c>
      <c r="K3731" s="34">
        <v>217</v>
      </c>
      <c r="L3731" s="34">
        <v>214</v>
      </c>
      <c r="M3731" s="34">
        <v>173</v>
      </c>
    </row>
    <row r="3732" spans="1:13" x14ac:dyDescent="0.2">
      <c r="A3732" s="34" t="s">
        <v>104626</v>
      </c>
      <c r="B3732" s="34">
        <v>340</v>
      </c>
      <c r="C3732" s="34">
        <v>356</v>
      </c>
      <c r="D3732" s="34">
        <v>343</v>
      </c>
      <c r="E3732" s="34">
        <v>359</v>
      </c>
      <c r="F3732" s="34">
        <v>333</v>
      </c>
      <c r="G3732" s="34">
        <v>299</v>
      </c>
      <c r="H3732" s="34">
        <v>351</v>
      </c>
      <c r="I3732" s="34">
        <v>308</v>
      </c>
      <c r="J3732" s="34">
        <v>319</v>
      </c>
      <c r="K3732" s="34">
        <v>295</v>
      </c>
      <c r="L3732" s="34">
        <v>335</v>
      </c>
      <c r="M3732" s="34">
        <v>289</v>
      </c>
    </row>
    <row r="3733" spans="1:13" x14ac:dyDescent="0.2">
      <c r="A3733" s="34" t="s">
        <v>104627</v>
      </c>
      <c r="B3733" s="34">
        <v>213</v>
      </c>
      <c r="C3733" s="34">
        <v>279</v>
      </c>
      <c r="D3733" s="34">
        <v>288</v>
      </c>
      <c r="E3733" s="34">
        <v>281</v>
      </c>
      <c r="F3733" s="34">
        <v>227</v>
      </c>
      <c r="G3733" s="34">
        <v>223</v>
      </c>
      <c r="H3733" s="34">
        <v>260</v>
      </c>
      <c r="I3733" s="34">
        <v>263</v>
      </c>
      <c r="J3733" s="34">
        <v>209</v>
      </c>
      <c r="K3733" s="34">
        <v>197</v>
      </c>
      <c r="L3733" s="34">
        <v>210</v>
      </c>
      <c r="M3733" s="34">
        <v>211</v>
      </c>
    </row>
    <row r="3734" spans="1:13" x14ac:dyDescent="0.2">
      <c r="A3734" s="34" t="s">
        <v>104628</v>
      </c>
      <c r="B3734" s="34">
        <v>185</v>
      </c>
      <c r="C3734" s="34">
        <v>188</v>
      </c>
      <c r="D3734" s="34">
        <v>189</v>
      </c>
      <c r="E3734" s="34">
        <v>205</v>
      </c>
      <c r="F3734" s="34">
        <v>146</v>
      </c>
      <c r="G3734" s="34">
        <v>133</v>
      </c>
      <c r="H3734" s="34">
        <v>278</v>
      </c>
      <c r="I3734" s="34">
        <v>158</v>
      </c>
      <c r="J3734" s="34">
        <v>214</v>
      </c>
      <c r="K3734" s="34">
        <v>139</v>
      </c>
      <c r="L3734" s="34">
        <v>179</v>
      </c>
      <c r="M3734" s="34">
        <v>145</v>
      </c>
    </row>
    <row r="3735" spans="1:13" x14ac:dyDescent="0.2">
      <c r="A3735" s="34" t="s">
        <v>104629</v>
      </c>
      <c r="B3735" s="34">
        <v>484</v>
      </c>
      <c r="C3735" s="34">
        <v>576</v>
      </c>
      <c r="D3735" s="34">
        <v>628</v>
      </c>
      <c r="E3735" s="34">
        <v>508</v>
      </c>
      <c r="F3735" s="34">
        <v>473</v>
      </c>
      <c r="G3735" s="34">
        <v>467</v>
      </c>
      <c r="H3735" s="34">
        <v>611</v>
      </c>
      <c r="I3735" s="34">
        <v>557</v>
      </c>
      <c r="J3735" s="34">
        <v>632</v>
      </c>
      <c r="K3735" s="34">
        <v>417</v>
      </c>
      <c r="L3735" s="34">
        <v>570</v>
      </c>
      <c r="M3735" s="34">
        <v>396</v>
      </c>
    </row>
    <row r="3736" spans="1:13" x14ac:dyDescent="0.2">
      <c r="A3736" s="34" t="s">
        <v>104630</v>
      </c>
      <c r="B3736" s="34">
        <v>174</v>
      </c>
      <c r="C3736" s="34">
        <v>214</v>
      </c>
      <c r="D3736" s="34">
        <v>183</v>
      </c>
      <c r="E3736" s="34">
        <v>206</v>
      </c>
      <c r="F3736" s="34">
        <v>209</v>
      </c>
      <c r="G3736" s="34">
        <v>165</v>
      </c>
      <c r="H3736" s="34">
        <v>223</v>
      </c>
      <c r="I3736" s="34">
        <v>202</v>
      </c>
      <c r="J3736" s="34">
        <v>221</v>
      </c>
      <c r="K3736" s="34">
        <v>156</v>
      </c>
      <c r="L3736" s="34">
        <v>201</v>
      </c>
      <c r="M3736" s="34">
        <v>128</v>
      </c>
    </row>
    <row r="3737" spans="1:13" x14ac:dyDescent="0.2">
      <c r="A3737" s="34" t="s">
        <v>104631</v>
      </c>
      <c r="B3737" s="34">
        <v>471</v>
      </c>
      <c r="C3737" s="34">
        <v>372</v>
      </c>
      <c r="D3737" s="34">
        <v>460</v>
      </c>
      <c r="E3737" s="34">
        <v>406</v>
      </c>
      <c r="F3737" s="34">
        <v>382</v>
      </c>
      <c r="G3737" s="34">
        <v>374</v>
      </c>
      <c r="H3737" s="34">
        <v>466</v>
      </c>
      <c r="I3737" s="34">
        <v>407</v>
      </c>
      <c r="J3737" s="34">
        <v>427</v>
      </c>
      <c r="K3737" s="34">
        <v>327</v>
      </c>
      <c r="L3737" s="34">
        <v>443</v>
      </c>
      <c r="M3737" s="34">
        <v>274</v>
      </c>
    </row>
    <row r="3738" spans="1:13" x14ac:dyDescent="0.2">
      <c r="A3738" s="34" t="s">
        <v>104632</v>
      </c>
      <c r="B3738" s="34">
        <v>217</v>
      </c>
      <c r="C3738" s="34">
        <v>171</v>
      </c>
      <c r="D3738" s="34">
        <v>100</v>
      </c>
      <c r="E3738" s="34">
        <v>164</v>
      </c>
      <c r="F3738" s="34">
        <v>147</v>
      </c>
      <c r="G3738" s="34">
        <v>159</v>
      </c>
      <c r="H3738" s="34">
        <v>171</v>
      </c>
      <c r="I3738" s="34">
        <v>181</v>
      </c>
      <c r="J3738" s="34">
        <v>187</v>
      </c>
      <c r="K3738" s="34">
        <v>141</v>
      </c>
      <c r="L3738" s="34">
        <v>154</v>
      </c>
      <c r="M3738" s="34">
        <v>112</v>
      </c>
    </row>
    <row r="3739" spans="1:13" x14ac:dyDescent="0.2">
      <c r="A3739" s="34" t="s">
        <v>104633</v>
      </c>
      <c r="B3739" s="34">
        <v>492</v>
      </c>
      <c r="C3739" s="34">
        <v>480</v>
      </c>
      <c r="D3739" s="34">
        <v>546</v>
      </c>
      <c r="E3739" s="34">
        <v>484</v>
      </c>
      <c r="F3739" s="34">
        <v>479</v>
      </c>
      <c r="G3739" s="34">
        <v>469</v>
      </c>
      <c r="H3739" s="34">
        <v>612</v>
      </c>
      <c r="I3739" s="34">
        <v>532</v>
      </c>
      <c r="J3739" s="34">
        <v>557</v>
      </c>
      <c r="K3739" s="34">
        <v>432</v>
      </c>
      <c r="L3739" s="34">
        <v>519</v>
      </c>
      <c r="M3739" s="34">
        <v>405</v>
      </c>
    </row>
    <row r="3740" spans="1:13" x14ac:dyDescent="0.2">
      <c r="A3740" s="34" t="s">
        <v>104634</v>
      </c>
      <c r="B3740" s="34">
        <v>382</v>
      </c>
      <c r="C3740" s="34">
        <v>414</v>
      </c>
      <c r="D3740" s="34">
        <v>398</v>
      </c>
      <c r="E3740" s="34">
        <v>472</v>
      </c>
      <c r="F3740" s="34">
        <v>346</v>
      </c>
      <c r="G3740" s="34">
        <v>488</v>
      </c>
      <c r="H3740" s="34">
        <v>436</v>
      </c>
      <c r="I3740" s="34">
        <v>471</v>
      </c>
      <c r="J3740" s="34">
        <v>439</v>
      </c>
      <c r="K3740" s="34">
        <v>346</v>
      </c>
      <c r="L3740" s="34">
        <v>346</v>
      </c>
      <c r="M3740" s="34">
        <v>340</v>
      </c>
    </row>
    <row r="3741" spans="1:13" x14ac:dyDescent="0.2">
      <c r="A3741" s="34" t="s">
        <v>104635</v>
      </c>
      <c r="B3741" s="34">
        <v>540</v>
      </c>
      <c r="C3741" s="34">
        <v>480</v>
      </c>
      <c r="D3741" s="34">
        <v>655</v>
      </c>
      <c r="E3741" s="34">
        <v>589</v>
      </c>
      <c r="F3741" s="34">
        <v>480</v>
      </c>
      <c r="G3741" s="34">
        <v>501</v>
      </c>
      <c r="H3741" s="34">
        <v>569</v>
      </c>
      <c r="I3741" s="34">
        <v>533</v>
      </c>
      <c r="J3741" s="34">
        <v>513</v>
      </c>
      <c r="K3741" s="34">
        <v>375</v>
      </c>
      <c r="L3741" s="34">
        <v>579</v>
      </c>
      <c r="M3741" s="34">
        <v>409</v>
      </c>
    </row>
    <row r="3742" spans="1:13" x14ac:dyDescent="0.2">
      <c r="A3742" s="34" t="s">
        <v>104636</v>
      </c>
      <c r="B3742" s="34">
        <v>365</v>
      </c>
      <c r="C3742" s="34">
        <v>343</v>
      </c>
      <c r="D3742" s="34">
        <v>323</v>
      </c>
      <c r="E3742" s="34">
        <v>383</v>
      </c>
      <c r="F3742" s="34">
        <v>329</v>
      </c>
      <c r="G3742" s="34">
        <v>348</v>
      </c>
      <c r="H3742" s="34">
        <v>335</v>
      </c>
      <c r="I3742" s="34">
        <v>347</v>
      </c>
      <c r="J3742" s="34">
        <v>401</v>
      </c>
      <c r="K3742" s="34">
        <v>295</v>
      </c>
      <c r="L3742" s="34">
        <v>328</v>
      </c>
      <c r="M3742" s="34">
        <v>260</v>
      </c>
    </row>
    <row r="3743" spans="1:13" x14ac:dyDescent="0.2">
      <c r="A3743" s="34" t="s">
        <v>104637</v>
      </c>
      <c r="B3743" s="34">
        <v>686</v>
      </c>
      <c r="C3743" s="34">
        <v>711</v>
      </c>
      <c r="D3743" s="34">
        <v>770</v>
      </c>
      <c r="E3743" s="34">
        <v>849</v>
      </c>
      <c r="F3743" s="34">
        <v>740</v>
      </c>
      <c r="G3743" s="34">
        <v>716</v>
      </c>
      <c r="H3743" s="34">
        <v>816</v>
      </c>
      <c r="I3743" s="34">
        <v>710</v>
      </c>
      <c r="J3743" s="34">
        <v>868</v>
      </c>
      <c r="K3743" s="34">
        <v>571</v>
      </c>
      <c r="L3743" s="34">
        <v>736</v>
      </c>
      <c r="M3743" s="34">
        <v>561</v>
      </c>
    </row>
    <row r="3744" spans="1:13" x14ac:dyDescent="0.2">
      <c r="A3744" s="34" t="s">
        <v>104638</v>
      </c>
      <c r="B3744" s="34">
        <v>350</v>
      </c>
      <c r="C3744" s="34">
        <v>407</v>
      </c>
      <c r="D3744" s="34">
        <v>434</v>
      </c>
      <c r="E3744" s="34">
        <v>430</v>
      </c>
      <c r="F3744" s="34">
        <v>370</v>
      </c>
      <c r="G3744" s="34">
        <v>347</v>
      </c>
      <c r="H3744" s="34">
        <v>471</v>
      </c>
      <c r="I3744" s="34">
        <v>403</v>
      </c>
      <c r="J3744" s="34">
        <v>360</v>
      </c>
      <c r="K3744" s="34">
        <v>329</v>
      </c>
      <c r="L3744" s="34">
        <v>333</v>
      </c>
      <c r="M3744" s="34">
        <v>275</v>
      </c>
    </row>
    <row r="3745" spans="1:13" x14ac:dyDescent="0.2">
      <c r="A3745" s="34" t="s">
        <v>104639</v>
      </c>
      <c r="B3745" s="34">
        <v>609</v>
      </c>
      <c r="C3745" s="34">
        <v>767</v>
      </c>
      <c r="D3745" s="34">
        <v>721</v>
      </c>
      <c r="E3745" s="34">
        <v>801</v>
      </c>
      <c r="F3745" s="34">
        <v>690</v>
      </c>
      <c r="G3745" s="34">
        <v>710</v>
      </c>
      <c r="H3745" s="34">
        <v>718</v>
      </c>
      <c r="I3745" s="34">
        <v>704</v>
      </c>
      <c r="J3745" s="34">
        <v>658</v>
      </c>
      <c r="K3745" s="34">
        <v>613</v>
      </c>
      <c r="L3745" s="34">
        <v>624</v>
      </c>
      <c r="M3745" s="34">
        <v>543</v>
      </c>
    </row>
    <row r="3746" spans="1:13" x14ac:dyDescent="0.2">
      <c r="A3746" s="34" t="s">
        <v>104640</v>
      </c>
      <c r="B3746" s="34">
        <v>393</v>
      </c>
      <c r="C3746" s="34">
        <v>655</v>
      </c>
      <c r="D3746" s="34">
        <v>395</v>
      </c>
      <c r="E3746" s="34">
        <v>699</v>
      </c>
      <c r="F3746" s="34">
        <v>338</v>
      </c>
      <c r="G3746" s="34">
        <v>558</v>
      </c>
      <c r="H3746" s="34">
        <v>409</v>
      </c>
      <c r="I3746" s="34">
        <v>633</v>
      </c>
      <c r="J3746" s="34">
        <v>461</v>
      </c>
      <c r="K3746" s="34">
        <v>513</v>
      </c>
      <c r="L3746" s="34">
        <v>365</v>
      </c>
      <c r="M3746" s="34">
        <v>445</v>
      </c>
    </row>
    <row r="3747" spans="1:13" x14ac:dyDescent="0.2">
      <c r="A3747" s="34" t="s">
        <v>104641</v>
      </c>
      <c r="B3747" s="34">
        <v>302</v>
      </c>
      <c r="C3747" s="34">
        <v>361</v>
      </c>
      <c r="D3747" s="34">
        <v>373</v>
      </c>
      <c r="E3747" s="34">
        <v>422</v>
      </c>
      <c r="F3747" s="34">
        <v>344</v>
      </c>
      <c r="G3747" s="34">
        <v>317</v>
      </c>
      <c r="H3747" s="34">
        <v>495</v>
      </c>
      <c r="I3747" s="34">
        <v>383</v>
      </c>
      <c r="J3747" s="34">
        <v>391</v>
      </c>
      <c r="K3747" s="34">
        <v>301</v>
      </c>
      <c r="L3747" s="34">
        <v>413</v>
      </c>
      <c r="M3747" s="34">
        <v>280</v>
      </c>
    </row>
    <row r="3748" spans="1:13" x14ac:dyDescent="0.2">
      <c r="A3748" s="34" t="s">
        <v>104642</v>
      </c>
      <c r="B3748" s="34">
        <v>149</v>
      </c>
      <c r="C3748" s="34">
        <v>279</v>
      </c>
      <c r="D3748" s="34">
        <v>225</v>
      </c>
      <c r="E3748" s="34">
        <v>261</v>
      </c>
      <c r="F3748" s="34">
        <v>194</v>
      </c>
      <c r="G3748" s="34">
        <v>254</v>
      </c>
      <c r="H3748" s="34">
        <v>218</v>
      </c>
      <c r="I3748" s="34">
        <v>260</v>
      </c>
      <c r="J3748" s="34">
        <v>182</v>
      </c>
      <c r="K3748" s="34">
        <v>187</v>
      </c>
      <c r="L3748" s="34">
        <v>150</v>
      </c>
      <c r="M3748" s="34">
        <v>168</v>
      </c>
    </row>
    <row r="3749" spans="1:13" x14ac:dyDescent="0.2">
      <c r="A3749" s="34" t="s">
        <v>104643</v>
      </c>
      <c r="B3749" s="34">
        <v>410</v>
      </c>
      <c r="C3749" s="34">
        <v>557</v>
      </c>
      <c r="D3749" s="34">
        <v>481</v>
      </c>
      <c r="E3749" s="34">
        <v>557</v>
      </c>
      <c r="F3749" s="34">
        <v>388</v>
      </c>
      <c r="G3749" s="34">
        <v>500</v>
      </c>
      <c r="H3749" s="34">
        <v>475</v>
      </c>
      <c r="I3749" s="34">
        <v>439</v>
      </c>
      <c r="J3749" s="34">
        <v>442</v>
      </c>
      <c r="K3749" s="34">
        <v>415</v>
      </c>
      <c r="L3749" s="34">
        <v>377</v>
      </c>
      <c r="M3749" s="34">
        <v>379</v>
      </c>
    </row>
    <row r="3750" spans="1:13" x14ac:dyDescent="0.2">
      <c r="A3750" s="34" t="s">
        <v>104644</v>
      </c>
      <c r="B3750" s="34">
        <v>293</v>
      </c>
      <c r="C3750" s="34">
        <v>428</v>
      </c>
      <c r="D3750" s="34">
        <v>525</v>
      </c>
      <c r="E3750" s="34">
        <v>503</v>
      </c>
      <c r="F3750" s="34">
        <v>453</v>
      </c>
      <c r="G3750" s="34">
        <v>441</v>
      </c>
      <c r="H3750" s="34">
        <v>510</v>
      </c>
      <c r="I3750" s="34">
        <v>433</v>
      </c>
      <c r="J3750" s="34">
        <v>428</v>
      </c>
      <c r="K3750" s="34">
        <v>386</v>
      </c>
      <c r="L3750" s="34">
        <v>473</v>
      </c>
      <c r="M3750" s="34">
        <v>364</v>
      </c>
    </row>
    <row r="3751" spans="1:13" x14ac:dyDescent="0.2">
      <c r="A3751" s="34" t="s">
        <v>104645</v>
      </c>
      <c r="B3751" s="34">
        <v>308</v>
      </c>
      <c r="C3751" s="34">
        <v>608</v>
      </c>
      <c r="D3751" s="34">
        <v>296</v>
      </c>
      <c r="E3751" s="34">
        <v>689</v>
      </c>
      <c r="F3751" s="34">
        <v>261</v>
      </c>
      <c r="G3751" s="34">
        <v>648</v>
      </c>
      <c r="H3751" s="34">
        <v>289</v>
      </c>
      <c r="I3751" s="34">
        <v>683</v>
      </c>
      <c r="J3751" s="34">
        <v>305</v>
      </c>
      <c r="K3751" s="34">
        <v>554</v>
      </c>
      <c r="L3751" s="34">
        <v>298</v>
      </c>
      <c r="M3751" s="34">
        <v>484</v>
      </c>
    </row>
    <row r="3752" spans="1:13" x14ac:dyDescent="0.2">
      <c r="A3752" s="34" t="s">
        <v>104646</v>
      </c>
      <c r="B3752" s="34">
        <v>288</v>
      </c>
      <c r="C3752" s="34">
        <v>351</v>
      </c>
      <c r="D3752" s="34">
        <v>333</v>
      </c>
      <c r="E3752" s="34">
        <v>425</v>
      </c>
      <c r="F3752" s="34">
        <v>325</v>
      </c>
      <c r="G3752" s="34">
        <v>330</v>
      </c>
      <c r="H3752" s="34">
        <v>404</v>
      </c>
      <c r="I3752" s="34">
        <v>367</v>
      </c>
      <c r="J3752" s="34">
        <v>300</v>
      </c>
      <c r="K3752" s="34">
        <v>263</v>
      </c>
      <c r="L3752" s="34">
        <v>345</v>
      </c>
      <c r="M3752" s="34">
        <v>273</v>
      </c>
    </row>
    <row r="3753" spans="1:13" x14ac:dyDescent="0.2">
      <c r="A3753" s="34" t="s">
        <v>104647</v>
      </c>
      <c r="B3753" s="34">
        <v>285</v>
      </c>
      <c r="C3753" s="34">
        <v>226</v>
      </c>
      <c r="D3753" s="34">
        <v>263</v>
      </c>
      <c r="E3753" s="34">
        <v>205</v>
      </c>
      <c r="F3753" s="34">
        <v>214</v>
      </c>
      <c r="G3753" s="34">
        <v>203</v>
      </c>
      <c r="H3753" s="34">
        <v>235</v>
      </c>
      <c r="I3753" s="34">
        <v>188</v>
      </c>
      <c r="J3753" s="34">
        <v>270</v>
      </c>
      <c r="K3753" s="34">
        <v>183</v>
      </c>
      <c r="L3753" s="34">
        <v>240</v>
      </c>
      <c r="M3753" s="34">
        <v>166</v>
      </c>
    </row>
    <row r="3754" spans="1:13" x14ac:dyDescent="0.2">
      <c r="A3754" s="34" t="s">
        <v>104648</v>
      </c>
      <c r="B3754" s="34">
        <v>189</v>
      </c>
      <c r="C3754" s="34">
        <v>235</v>
      </c>
      <c r="D3754" s="34">
        <v>242</v>
      </c>
      <c r="E3754" s="34">
        <v>239</v>
      </c>
      <c r="F3754" s="34">
        <v>205</v>
      </c>
      <c r="G3754" s="34">
        <v>212</v>
      </c>
      <c r="H3754" s="34">
        <v>215</v>
      </c>
      <c r="I3754" s="34">
        <v>226</v>
      </c>
      <c r="J3754" s="34">
        <v>179</v>
      </c>
      <c r="K3754" s="34">
        <v>164</v>
      </c>
      <c r="L3754" s="34">
        <v>232</v>
      </c>
      <c r="M3754" s="34">
        <v>179</v>
      </c>
    </row>
    <row r="3755" spans="1:13" x14ac:dyDescent="0.2">
      <c r="A3755" s="34" t="s">
        <v>104649</v>
      </c>
      <c r="B3755" s="34">
        <v>322</v>
      </c>
      <c r="C3755" s="34">
        <v>332</v>
      </c>
      <c r="D3755" s="34">
        <v>297</v>
      </c>
      <c r="E3755" s="34">
        <v>348</v>
      </c>
      <c r="F3755" s="34">
        <v>253</v>
      </c>
      <c r="G3755" s="34">
        <v>277</v>
      </c>
      <c r="H3755" s="34">
        <v>270</v>
      </c>
      <c r="I3755" s="34">
        <v>313</v>
      </c>
      <c r="J3755" s="34">
        <v>287</v>
      </c>
      <c r="K3755" s="34">
        <v>275</v>
      </c>
      <c r="L3755" s="34">
        <v>325</v>
      </c>
      <c r="M3755" s="34">
        <v>212</v>
      </c>
    </row>
    <row r="3756" spans="1:13" x14ac:dyDescent="0.2">
      <c r="A3756" s="34" t="s">
        <v>104650</v>
      </c>
      <c r="B3756" s="34">
        <v>290</v>
      </c>
      <c r="C3756" s="34">
        <v>292</v>
      </c>
      <c r="D3756" s="34">
        <v>292</v>
      </c>
      <c r="E3756" s="34">
        <v>336</v>
      </c>
      <c r="F3756" s="34">
        <v>251</v>
      </c>
      <c r="G3756" s="34">
        <v>285</v>
      </c>
      <c r="H3756" s="34">
        <v>268</v>
      </c>
      <c r="I3756" s="34">
        <v>326</v>
      </c>
      <c r="J3756" s="34">
        <v>290</v>
      </c>
      <c r="K3756" s="34">
        <v>269</v>
      </c>
      <c r="L3756" s="34">
        <v>243</v>
      </c>
      <c r="M3756" s="34">
        <v>249</v>
      </c>
    </row>
    <row r="3757" spans="1:13" x14ac:dyDescent="0.2">
      <c r="A3757" s="34" t="s">
        <v>104651</v>
      </c>
      <c r="B3757" s="34">
        <v>490</v>
      </c>
      <c r="C3757" s="34">
        <v>457</v>
      </c>
      <c r="D3757" s="34">
        <v>441</v>
      </c>
      <c r="E3757" s="34">
        <v>426</v>
      </c>
      <c r="F3757" s="34">
        <v>409</v>
      </c>
      <c r="G3757" s="34">
        <v>395</v>
      </c>
      <c r="H3757" s="34">
        <v>510</v>
      </c>
      <c r="I3757" s="34">
        <v>452</v>
      </c>
      <c r="J3757" s="34">
        <v>480</v>
      </c>
      <c r="K3757" s="34">
        <v>409</v>
      </c>
      <c r="L3757" s="34">
        <v>442</v>
      </c>
      <c r="M3757" s="34">
        <v>349</v>
      </c>
    </row>
    <row r="3758" spans="1:13" x14ac:dyDescent="0.2">
      <c r="A3758" s="34" t="s">
        <v>104652</v>
      </c>
      <c r="B3758" s="34">
        <v>322</v>
      </c>
      <c r="C3758" s="34">
        <v>448</v>
      </c>
      <c r="D3758" s="34">
        <v>360</v>
      </c>
      <c r="E3758" s="34">
        <v>452</v>
      </c>
      <c r="F3758" s="34">
        <v>334</v>
      </c>
      <c r="G3758" s="34">
        <v>408</v>
      </c>
      <c r="H3758" s="34">
        <v>464</v>
      </c>
      <c r="I3758" s="34">
        <v>423</v>
      </c>
      <c r="J3758" s="34">
        <v>406</v>
      </c>
      <c r="K3758" s="34">
        <v>339</v>
      </c>
      <c r="L3758" s="34">
        <v>422</v>
      </c>
      <c r="M3758" s="34">
        <v>347</v>
      </c>
    </row>
    <row r="3759" spans="1:13" x14ac:dyDescent="0.2">
      <c r="A3759" s="34" t="s">
        <v>104653</v>
      </c>
      <c r="B3759" s="34">
        <v>233</v>
      </c>
      <c r="C3759" s="34">
        <v>273</v>
      </c>
      <c r="D3759" s="34">
        <v>249</v>
      </c>
      <c r="E3759" s="34">
        <v>329</v>
      </c>
      <c r="F3759" s="34">
        <v>283</v>
      </c>
      <c r="G3759" s="34">
        <v>317</v>
      </c>
      <c r="H3759" s="34">
        <v>320</v>
      </c>
      <c r="I3759" s="34">
        <v>328</v>
      </c>
      <c r="J3759" s="34">
        <v>358</v>
      </c>
      <c r="K3759" s="34">
        <v>238</v>
      </c>
      <c r="L3759" s="34">
        <v>258</v>
      </c>
      <c r="M3759" s="34">
        <v>257</v>
      </c>
    </row>
    <row r="3760" spans="1:13" x14ac:dyDescent="0.2">
      <c r="A3760" s="34" t="s">
        <v>104654</v>
      </c>
      <c r="B3760" s="34">
        <v>379</v>
      </c>
      <c r="C3760" s="34">
        <v>370</v>
      </c>
      <c r="D3760" s="34">
        <v>437</v>
      </c>
      <c r="E3760" s="34">
        <v>399</v>
      </c>
      <c r="F3760" s="34">
        <v>366</v>
      </c>
      <c r="G3760" s="34">
        <v>395</v>
      </c>
      <c r="H3760" s="34">
        <v>434</v>
      </c>
      <c r="I3760" s="34">
        <v>457</v>
      </c>
      <c r="J3760" s="34">
        <v>445</v>
      </c>
      <c r="K3760" s="34">
        <v>320</v>
      </c>
      <c r="L3760" s="34">
        <v>413</v>
      </c>
      <c r="M3760" s="34">
        <v>312</v>
      </c>
    </row>
    <row r="3761" spans="1:13" x14ac:dyDescent="0.2">
      <c r="A3761" s="34" t="s">
        <v>104655</v>
      </c>
      <c r="B3761" s="34">
        <v>396</v>
      </c>
      <c r="C3761" s="34">
        <v>479</v>
      </c>
      <c r="D3761" s="34">
        <v>487</v>
      </c>
      <c r="E3761" s="34">
        <v>547</v>
      </c>
      <c r="F3761" s="34">
        <v>429</v>
      </c>
      <c r="G3761" s="34">
        <v>445</v>
      </c>
      <c r="H3761" s="34">
        <v>474</v>
      </c>
      <c r="I3761" s="34">
        <v>469</v>
      </c>
      <c r="J3761" s="34">
        <v>465</v>
      </c>
      <c r="K3761" s="34">
        <v>363</v>
      </c>
      <c r="L3761" s="34">
        <v>404</v>
      </c>
      <c r="M3761" s="34">
        <v>342</v>
      </c>
    </row>
    <row r="3762" spans="1:13" x14ac:dyDescent="0.2">
      <c r="A3762" s="34" t="s">
        <v>104656</v>
      </c>
      <c r="B3762" s="34">
        <v>398</v>
      </c>
      <c r="C3762" s="34">
        <v>423</v>
      </c>
      <c r="D3762" s="34">
        <v>470</v>
      </c>
      <c r="E3762" s="34">
        <v>428</v>
      </c>
      <c r="F3762" s="34">
        <v>430</v>
      </c>
      <c r="G3762" s="34">
        <v>471</v>
      </c>
      <c r="H3762" s="34">
        <v>501</v>
      </c>
      <c r="I3762" s="34">
        <v>401</v>
      </c>
      <c r="J3762" s="34">
        <v>500</v>
      </c>
      <c r="K3762" s="34">
        <v>417</v>
      </c>
      <c r="L3762" s="34">
        <v>436</v>
      </c>
      <c r="M3762" s="34">
        <v>340</v>
      </c>
    </row>
    <row r="3763" spans="1:13" x14ac:dyDescent="0.2">
      <c r="A3763" s="34" t="s">
        <v>104657</v>
      </c>
      <c r="B3763" s="34">
        <v>465</v>
      </c>
      <c r="C3763" s="34">
        <v>474</v>
      </c>
      <c r="D3763" s="34">
        <v>403</v>
      </c>
      <c r="E3763" s="34">
        <v>477</v>
      </c>
      <c r="F3763" s="34">
        <v>357</v>
      </c>
      <c r="G3763" s="34">
        <v>529</v>
      </c>
      <c r="H3763" s="34">
        <v>435</v>
      </c>
      <c r="I3763" s="34">
        <v>512</v>
      </c>
      <c r="J3763" s="34">
        <v>475</v>
      </c>
      <c r="K3763" s="34">
        <v>384</v>
      </c>
      <c r="L3763" s="34">
        <v>415</v>
      </c>
      <c r="M3763" s="34">
        <v>345</v>
      </c>
    </row>
    <row r="3764" spans="1:13" x14ac:dyDescent="0.2">
      <c r="A3764" s="34" t="s">
        <v>104658</v>
      </c>
      <c r="B3764" s="34">
        <v>357</v>
      </c>
      <c r="C3764" s="34">
        <v>373</v>
      </c>
      <c r="D3764" s="34">
        <v>377</v>
      </c>
      <c r="E3764" s="34">
        <v>451</v>
      </c>
      <c r="F3764" s="34">
        <v>374</v>
      </c>
      <c r="G3764" s="34">
        <v>437</v>
      </c>
      <c r="H3764" s="34">
        <v>456</v>
      </c>
      <c r="I3764" s="34">
        <v>463</v>
      </c>
      <c r="J3764" s="34">
        <v>409</v>
      </c>
      <c r="K3764" s="34">
        <v>353</v>
      </c>
      <c r="L3764" s="34">
        <v>432</v>
      </c>
      <c r="M3764" s="34">
        <v>282</v>
      </c>
    </row>
    <row r="3765" spans="1:13" x14ac:dyDescent="0.2">
      <c r="A3765" s="34" t="s">
        <v>104659</v>
      </c>
      <c r="B3765" s="34">
        <v>331</v>
      </c>
      <c r="C3765" s="34">
        <v>454</v>
      </c>
      <c r="D3765" s="34">
        <v>463</v>
      </c>
      <c r="E3765" s="34">
        <v>458</v>
      </c>
      <c r="F3765" s="34">
        <v>405</v>
      </c>
      <c r="G3765" s="34">
        <v>414</v>
      </c>
      <c r="H3765" s="34">
        <v>460</v>
      </c>
      <c r="I3765" s="34">
        <v>488</v>
      </c>
      <c r="J3765" s="34">
        <v>460</v>
      </c>
      <c r="K3765" s="34">
        <v>391</v>
      </c>
      <c r="L3765" s="34">
        <v>464</v>
      </c>
      <c r="M3765" s="34">
        <v>341</v>
      </c>
    </row>
    <row r="3766" spans="1:13" x14ac:dyDescent="0.2">
      <c r="A3766" s="34" t="s">
        <v>104660</v>
      </c>
      <c r="B3766" s="34">
        <v>619</v>
      </c>
      <c r="C3766" s="34">
        <v>675</v>
      </c>
      <c r="D3766" s="34">
        <v>767</v>
      </c>
      <c r="E3766" s="34">
        <v>720</v>
      </c>
      <c r="F3766" s="34">
        <v>684</v>
      </c>
      <c r="G3766" s="34">
        <v>661</v>
      </c>
      <c r="H3766" s="34">
        <v>801</v>
      </c>
      <c r="I3766" s="34">
        <v>711</v>
      </c>
      <c r="J3766" s="34">
        <v>753</v>
      </c>
      <c r="K3766" s="34">
        <v>608</v>
      </c>
      <c r="L3766" s="34">
        <v>600</v>
      </c>
      <c r="M3766" s="34">
        <v>552</v>
      </c>
    </row>
    <row r="3767" spans="1:13" x14ac:dyDescent="0.2">
      <c r="A3767" s="34" t="s">
        <v>104661</v>
      </c>
      <c r="B3767" s="34">
        <v>534</v>
      </c>
      <c r="C3767" s="34">
        <v>534</v>
      </c>
      <c r="D3767" s="34">
        <v>703</v>
      </c>
      <c r="E3767" s="34">
        <v>550</v>
      </c>
      <c r="F3767" s="34">
        <v>569</v>
      </c>
      <c r="G3767" s="34">
        <v>471</v>
      </c>
      <c r="H3767" s="34">
        <v>592</v>
      </c>
      <c r="I3767" s="34">
        <v>631</v>
      </c>
      <c r="J3767" s="34">
        <v>613</v>
      </c>
      <c r="K3767" s="34">
        <v>425</v>
      </c>
      <c r="L3767" s="34">
        <v>538</v>
      </c>
      <c r="M3767" s="34">
        <v>432</v>
      </c>
    </row>
    <row r="3768" spans="1:13" x14ac:dyDescent="0.2">
      <c r="A3768" s="34" t="s">
        <v>104662</v>
      </c>
      <c r="B3768" s="34">
        <v>450</v>
      </c>
      <c r="C3768" s="34">
        <v>515</v>
      </c>
      <c r="D3768" s="34">
        <v>367</v>
      </c>
      <c r="E3768" s="34">
        <v>500</v>
      </c>
      <c r="F3768" s="34">
        <v>394</v>
      </c>
      <c r="G3768" s="34">
        <v>419</v>
      </c>
      <c r="H3768" s="34">
        <v>419</v>
      </c>
      <c r="I3768" s="34">
        <v>409</v>
      </c>
      <c r="J3768" s="34">
        <v>466</v>
      </c>
      <c r="K3768" s="34">
        <v>355</v>
      </c>
      <c r="L3768" s="34">
        <v>463</v>
      </c>
      <c r="M3768" s="34">
        <v>385</v>
      </c>
    </row>
    <row r="3769" spans="1:13" x14ac:dyDescent="0.2">
      <c r="A3769" s="34" t="s">
        <v>104663</v>
      </c>
      <c r="B3769" s="34">
        <v>785</v>
      </c>
      <c r="C3769" s="34">
        <v>765</v>
      </c>
      <c r="D3769" s="34">
        <v>792</v>
      </c>
      <c r="E3769" s="34">
        <v>922</v>
      </c>
      <c r="F3769" s="34">
        <v>708</v>
      </c>
      <c r="G3769" s="34">
        <v>704</v>
      </c>
      <c r="H3769" s="34">
        <v>807</v>
      </c>
      <c r="I3769" s="34">
        <v>827</v>
      </c>
      <c r="J3769" s="34">
        <v>791</v>
      </c>
      <c r="K3769" s="34">
        <v>624</v>
      </c>
      <c r="L3769" s="34">
        <v>743</v>
      </c>
      <c r="M3769" s="34">
        <v>582</v>
      </c>
    </row>
    <row r="3770" spans="1:13" x14ac:dyDescent="0.2">
      <c r="A3770" s="34" t="s">
        <v>104664</v>
      </c>
      <c r="B3770" s="34">
        <v>849</v>
      </c>
      <c r="C3770" s="34">
        <v>874</v>
      </c>
      <c r="D3770" s="34">
        <v>983</v>
      </c>
      <c r="E3770" s="34">
        <v>883</v>
      </c>
      <c r="F3770" s="34">
        <v>903</v>
      </c>
      <c r="G3770" s="34">
        <v>817</v>
      </c>
      <c r="H3770" s="34">
        <v>930</v>
      </c>
      <c r="I3770" s="34">
        <v>963</v>
      </c>
      <c r="J3770" s="34">
        <v>941</v>
      </c>
      <c r="K3770" s="34">
        <v>650</v>
      </c>
      <c r="L3770" s="34">
        <v>941</v>
      </c>
      <c r="M3770" s="34">
        <v>675</v>
      </c>
    </row>
    <row r="3771" spans="1:13" x14ac:dyDescent="0.2">
      <c r="A3771" s="34" t="s">
        <v>104665</v>
      </c>
      <c r="B3771" s="34">
        <v>293</v>
      </c>
      <c r="C3771" s="34">
        <v>314</v>
      </c>
      <c r="D3771" s="34">
        <v>308</v>
      </c>
      <c r="E3771" s="34">
        <v>341</v>
      </c>
      <c r="F3771" s="34">
        <v>236</v>
      </c>
      <c r="G3771" s="34">
        <v>274</v>
      </c>
      <c r="H3771" s="34">
        <v>330</v>
      </c>
      <c r="I3771" s="34">
        <v>327</v>
      </c>
      <c r="J3771" s="34">
        <v>332</v>
      </c>
      <c r="K3771" s="34">
        <v>232</v>
      </c>
      <c r="L3771" s="34">
        <v>321</v>
      </c>
      <c r="M3771" s="34">
        <v>216</v>
      </c>
    </row>
    <row r="3772" spans="1:13" x14ac:dyDescent="0.2">
      <c r="A3772" s="34" t="s">
        <v>104666</v>
      </c>
      <c r="B3772" s="34">
        <v>401</v>
      </c>
      <c r="C3772" s="34">
        <v>441</v>
      </c>
      <c r="D3772" s="34">
        <v>414</v>
      </c>
      <c r="E3772" s="34">
        <v>546</v>
      </c>
      <c r="F3772" s="34">
        <v>469</v>
      </c>
      <c r="G3772" s="34">
        <v>385</v>
      </c>
      <c r="H3772" s="34">
        <v>495</v>
      </c>
      <c r="I3772" s="34">
        <v>399</v>
      </c>
      <c r="J3772" s="34">
        <v>399</v>
      </c>
      <c r="K3772" s="34">
        <v>345</v>
      </c>
      <c r="L3772" s="34">
        <v>514</v>
      </c>
      <c r="M3772" s="34">
        <v>383</v>
      </c>
    </row>
    <row r="3773" spans="1:13" x14ac:dyDescent="0.2">
      <c r="A3773" s="34" t="s">
        <v>104667</v>
      </c>
      <c r="B3773" s="34">
        <v>430</v>
      </c>
      <c r="C3773" s="34">
        <v>417</v>
      </c>
      <c r="D3773" s="34">
        <v>407</v>
      </c>
      <c r="E3773" s="34">
        <v>434</v>
      </c>
      <c r="F3773" s="34">
        <v>418</v>
      </c>
      <c r="G3773" s="34">
        <v>371</v>
      </c>
      <c r="H3773" s="34">
        <v>495</v>
      </c>
      <c r="I3773" s="34">
        <v>416</v>
      </c>
      <c r="J3773" s="34">
        <v>453</v>
      </c>
      <c r="K3773" s="34">
        <v>376</v>
      </c>
      <c r="L3773" s="34">
        <v>440</v>
      </c>
      <c r="M3773" s="34">
        <v>295</v>
      </c>
    </row>
    <row r="3774" spans="1:13" x14ac:dyDescent="0.2">
      <c r="A3774" s="34" t="s">
        <v>104668</v>
      </c>
      <c r="B3774" s="34">
        <v>611</v>
      </c>
      <c r="C3774" s="34">
        <v>563</v>
      </c>
      <c r="D3774" s="34">
        <v>653</v>
      </c>
      <c r="E3774" s="34">
        <v>661</v>
      </c>
      <c r="F3774" s="34">
        <v>472</v>
      </c>
      <c r="G3774" s="34">
        <v>612</v>
      </c>
      <c r="H3774" s="34">
        <v>687</v>
      </c>
      <c r="I3774" s="34">
        <v>656</v>
      </c>
      <c r="J3774" s="34">
        <v>666</v>
      </c>
      <c r="K3774" s="34">
        <v>484</v>
      </c>
      <c r="L3774" s="34">
        <v>627</v>
      </c>
      <c r="M3774" s="34">
        <v>475</v>
      </c>
    </row>
    <row r="3775" spans="1:13" x14ac:dyDescent="0.2">
      <c r="A3775" s="34" t="s">
        <v>104669</v>
      </c>
      <c r="B3775" s="34">
        <v>605</v>
      </c>
      <c r="C3775" s="34">
        <v>793</v>
      </c>
      <c r="D3775" s="34">
        <v>844</v>
      </c>
      <c r="E3775" s="34">
        <v>835</v>
      </c>
      <c r="F3775" s="34">
        <v>706</v>
      </c>
      <c r="G3775" s="34">
        <v>712</v>
      </c>
      <c r="H3775" s="34">
        <v>835</v>
      </c>
      <c r="I3775" s="34">
        <v>834</v>
      </c>
      <c r="J3775" s="34">
        <v>850</v>
      </c>
      <c r="K3775" s="34">
        <v>643</v>
      </c>
      <c r="L3775" s="34">
        <v>752</v>
      </c>
      <c r="M3775" s="34">
        <v>625</v>
      </c>
    </row>
    <row r="3776" spans="1:13" x14ac:dyDescent="0.2">
      <c r="A3776" s="34" t="s">
        <v>104670</v>
      </c>
      <c r="B3776" s="34">
        <v>329</v>
      </c>
      <c r="C3776" s="34">
        <v>306</v>
      </c>
      <c r="D3776" s="34">
        <v>313</v>
      </c>
      <c r="E3776" s="34">
        <v>323</v>
      </c>
      <c r="F3776" s="34">
        <v>274</v>
      </c>
      <c r="G3776" s="34">
        <v>303</v>
      </c>
      <c r="H3776" s="34">
        <v>287</v>
      </c>
      <c r="I3776" s="34">
        <v>309</v>
      </c>
      <c r="J3776" s="34">
        <v>318</v>
      </c>
      <c r="K3776" s="34">
        <v>234</v>
      </c>
      <c r="L3776" s="34">
        <v>288</v>
      </c>
      <c r="M3776" s="34">
        <v>196</v>
      </c>
    </row>
    <row r="3777" spans="1:13" x14ac:dyDescent="0.2">
      <c r="A3777" s="34" t="s">
        <v>104671</v>
      </c>
      <c r="B3777" s="34">
        <v>393</v>
      </c>
      <c r="C3777" s="34">
        <v>449</v>
      </c>
      <c r="D3777" s="34">
        <v>413</v>
      </c>
      <c r="E3777" s="34">
        <v>487</v>
      </c>
      <c r="F3777" s="34">
        <v>389</v>
      </c>
      <c r="G3777" s="34">
        <v>476</v>
      </c>
      <c r="H3777" s="34">
        <v>352</v>
      </c>
      <c r="I3777" s="34">
        <v>411</v>
      </c>
      <c r="J3777" s="34">
        <v>469</v>
      </c>
      <c r="K3777" s="34">
        <v>388</v>
      </c>
      <c r="L3777" s="34">
        <v>341</v>
      </c>
      <c r="M3777" s="34">
        <v>324</v>
      </c>
    </row>
    <row r="3778" spans="1:13" x14ac:dyDescent="0.2">
      <c r="A3778" s="34" t="s">
        <v>104672</v>
      </c>
      <c r="B3778" s="34">
        <v>529</v>
      </c>
      <c r="C3778" s="34">
        <v>496</v>
      </c>
      <c r="D3778" s="34">
        <v>492</v>
      </c>
      <c r="E3778" s="34">
        <v>495</v>
      </c>
      <c r="F3778" s="34">
        <v>420</v>
      </c>
      <c r="G3778" s="34">
        <v>469</v>
      </c>
      <c r="H3778" s="34">
        <v>504</v>
      </c>
      <c r="I3778" s="34">
        <v>466</v>
      </c>
      <c r="J3778" s="34">
        <v>508</v>
      </c>
      <c r="K3778" s="34">
        <v>392</v>
      </c>
      <c r="L3778" s="34">
        <v>494</v>
      </c>
      <c r="M3778" s="34">
        <v>365</v>
      </c>
    </row>
    <row r="3779" spans="1:13" x14ac:dyDescent="0.2">
      <c r="A3779" s="34" t="s">
        <v>104673</v>
      </c>
      <c r="B3779" s="34">
        <v>486</v>
      </c>
      <c r="C3779" s="34">
        <v>500</v>
      </c>
      <c r="D3779" s="34">
        <v>510</v>
      </c>
      <c r="E3779" s="34">
        <v>573</v>
      </c>
      <c r="F3779" s="34">
        <v>422</v>
      </c>
      <c r="G3779" s="34">
        <v>487</v>
      </c>
      <c r="H3779" s="34">
        <v>545</v>
      </c>
      <c r="I3779" s="34">
        <v>589</v>
      </c>
      <c r="J3779" s="34">
        <v>493</v>
      </c>
      <c r="K3779" s="34">
        <v>387</v>
      </c>
      <c r="L3779" s="34">
        <v>409</v>
      </c>
      <c r="M3779" s="34">
        <v>424</v>
      </c>
    </row>
    <row r="3780" spans="1:13" x14ac:dyDescent="0.2">
      <c r="A3780" s="34" t="s">
        <v>104674</v>
      </c>
      <c r="B3780" s="34">
        <v>294</v>
      </c>
      <c r="C3780" s="34">
        <v>360</v>
      </c>
      <c r="D3780" s="34">
        <v>349</v>
      </c>
      <c r="E3780" s="34">
        <v>343</v>
      </c>
      <c r="F3780" s="34">
        <v>260</v>
      </c>
      <c r="G3780" s="34">
        <v>253</v>
      </c>
      <c r="H3780" s="34">
        <v>331</v>
      </c>
      <c r="I3780" s="34">
        <v>325</v>
      </c>
      <c r="J3780" s="34">
        <v>363</v>
      </c>
      <c r="K3780" s="34">
        <v>272</v>
      </c>
      <c r="L3780" s="34">
        <v>300</v>
      </c>
      <c r="M3780" s="34">
        <v>246</v>
      </c>
    </row>
    <row r="3781" spans="1:13" x14ac:dyDescent="0.2">
      <c r="A3781" s="34" t="s">
        <v>104675</v>
      </c>
      <c r="B3781" s="34">
        <v>470</v>
      </c>
      <c r="C3781" s="34">
        <v>378</v>
      </c>
      <c r="D3781" s="34">
        <v>513</v>
      </c>
      <c r="E3781" s="34">
        <v>457</v>
      </c>
      <c r="F3781" s="34">
        <v>413</v>
      </c>
      <c r="G3781" s="34">
        <v>412</v>
      </c>
      <c r="H3781" s="34">
        <v>506</v>
      </c>
      <c r="I3781" s="34">
        <v>413</v>
      </c>
      <c r="J3781" s="34">
        <v>451</v>
      </c>
      <c r="K3781" s="34">
        <v>381</v>
      </c>
      <c r="L3781" s="34">
        <v>394</v>
      </c>
      <c r="M3781" s="34">
        <v>352</v>
      </c>
    </row>
    <row r="3782" spans="1:13" x14ac:dyDescent="0.2">
      <c r="A3782" s="34" t="s">
        <v>104676</v>
      </c>
      <c r="B3782" s="34">
        <v>474</v>
      </c>
      <c r="C3782" s="34">
        <v>442</v>
      </c>
      <c r="D3782" s="34">
        <v>458</v>
      </c>
      <c r="E3782" s="34">
        <v>465</v>
      </c>
      <c r="F3782" s="34">
        <v>388</v>
      </c>
      <c r="G3782" s="34">
        <v>384</v>
      </c>
      <c r="H3782" s="34">
        <v>442</v>
      </c>
      <c r="I3782" s="34">
        <v>435</v>
      </c>
      <c r="J3782" s="34">
        <v>478</v>
      </c>
      <c r="K3782" s="34">
        <v>339</v>
      </c>
      <c r="L3782" s="34">
        <v>378</v>
      </c>
      <c r="M3782" s="34">
        <v>344</v>
      </c>
    </row>
    <row r="3783" spans="1:13" x14ac:dyDescent="0.2">
      <c r="A3783" s="34" t="s">
        <v>104677</v>
      </c>
      <c r="B3783" s="34">
        <v>373</v>
      </c>
      <c r="C3783" s="34">
        <v>487</v>
      </c>
      <c r="D3783" s="34">
        <v>447</v>
      </c>
      <c r="E3783" s="34">
        <v>526</v>
      </c>
      <c r="F3783" s="34">
        <v>364</v>
      </c>
      <c r="G3783" s="34">
        <v>443</v>
      </c>
      <c r="H3783" s="34">
        <v>496</v>
      </c>
      <c r="I3783" s="34">
        <v>416</v>
      </c>
      <c r="J3783" s="34">
        <v>400</v>
      </c>
      <c r="K3783" s="34">
        <v>365</v>
      </c>
      <c r="L3783" s="34">
        <v>399</v>
      </c>
      <c r="M3783" s="34">
        <v>416</v>
      </c>
    </row>
    <row r="3784" spans="1:13" x14ac:dyDescent="0.2">
      <c r="A3784" s="34" t="s">
        <v>104678</v>
      </c>
      <c r="B3784" s="34">
        <v>615</v>
      </c>
      <c r="C3784" s="34">
        <v>707</v>
      </c>
      <c r="D3784" s="34">
        <v>718</v>
      </c>
      <c r="E3784" s="34">
        <v>805</v>
      </c>
      <c r="F3784" s="34">
        <v>654</v>
      </c>
      <c r="G3784" s="34">
        <v>643</v>
      </c>
      <c r="H3784" s="34">
        <v>733</v>
      </c>
      <c r="I3784" s="34">
        <v>611</v>
      </c>
      <c r="J3784" s="34">
        <v>760</v>
      </c>
      <c r="K3784" s="34">
        <v>619</v>
      </c>
      <c r="L3784" s="34">
        <v>749</v>
      </c>
      <c r="M3784" s="34">
        <v>505</v>
      </c>
    </row>
    <row r="3785" spans="1:13" x14ac:dyDescent="0.2">
      <c r="A3785" s="34" t="s">
        <v>104679</v>
      </c>
      <c r="B3785" s="34">
        <v>550</v>
      </c>
      <c r="C3785" s="34">
        <v>646</v>
      </c>
      <c r="D3785" s="34">
        <v>683</v>
      </c>
      <c r="E3785" s="34">
        <v>738</v>
      </c>
      <c r="F3785" s="34">
        <v>530</v>
      </c>
      <c r="G3785" s="34">
        <v>655</v>
      </c>
      <c r="H3785" s="34">
        <v>759</v>
      </c>
      <c r="I3785" s="34">
        <v>640</v>
      </c>
      <c r="J3785" s="34">
        <v>766</v>
      </c>
      <c r="K3785" s="34">
        <v>586</v>
      </c>
      <c r="L3785" s="34">
        <v>646</v>
      </c>
      <c r="M3785" s="34">
        <v>531</v>
      </c>
    </row>
    <row r="3786" spans="1:13" x14ac:dyDescent="0.2">
      <c r="A3786" s="34" t="s">
        <v>104680</v>
      </c>
      <c r="B3786" s="34">
        <v>425</v>
      </c>
      <c r="C3786" s="34">
        <v>379</v>
      </c>
      <c r="D3786" s="34">
        <v>559</v>
      </c>
      <c r="E3786" s="34">
        <v>396</v>
      </c>
      <c r="F3786" s="34">
        <v>378</v>
      </c>
      <c r="G3786" s="34">
        <v>343</v>
      </c>
      <c r="H3786" s="34">
        <v>446</v>
      </c>
      <c r="I3786" s="34">
        <v>455</v>
      </c>
      <c r="J3786" s="34">
        <v>468</v>
      </c>
      <c r="K3786" s="34">
        <v>335</v>
      </c>
      <c r="L3786" s="34">
        <v>413</v>
      </c>
      <c r="M3786" s="34">
        <v>296</v>
      </c>
    </row>
    <row r="3787" spans="1:13" x14ac:dyDescent="0.2">
      <c r="A3787" s="34" t="s">
        <v>104681</v>
      </c>
      <c r="B3787" s="34">
        <v>452</v>
      </c>
      <c r="C3787" s="34">
        <v>445</v>
      </c>
      <c r="D3787" s="34">
        <v>454</v>
      </c>
      <c r="E3787" s="34">
        <v>419</v>
      </c>
      <c r="F3787" s="34">
        <v>436</v>
      </c>
      <c r="G3787" s="34">
        <v>375</v>
      </c>
      <c r="H3787" s="34">
        <v>473</v>
      </c>
      <c r="I3787" s="34">
        <v>383</v>
      </c>
      <c r="J3787" s="34">
        <v>416</v>
      </c>
      <c r="K3787" s="34">
        <v>348</v>
      </c>
      <c r="L3787" s="34">
        <v>437</v>
      </c>
      <c r="M3787" s="34">
        <v>296</v>
      </c>
    </row>
    <row r="3788" spans="1:13" x14ac:dyDescent="0.2">
      <c r="A3788" s="34" t="s">
        <v>104682</v>
      </c>
      <c r="B3788" s="34">
        <v>460</v>
      </c>
      <c r="C3788" s="34">
        <v>492</v>
      </c>
      <c r="D3788" s="34">
        <v>497</v>
      </c>
      <c r="E3788" s="34">
        <v>553</v>
      </c>
      <c r="F3788" s="34">
        <v>402</v>
      </c>
      <c r="G3788" s="34">
        <v>455</v>
      </c>
      <c r="H3788" s="34">
        <v>547</v>
      </c>
      <c r="I3788" s="34">
        <v>506</v>
      </c>
      <c r="J3788" s="34">
        <v>497</v>
      </c>
      <c r="K3788" s="34">
        <v>381</v>
      </c>
      <c r="L3788" s="34">
        <v>450</v>
      </c>
      <c r="M3788" s="34">
        <v>349</v>
      </c>
    </row>
    <row r="3789" spans="1:13" x14ac:dyDescent="0.2">
      <c r="A3789" s="34" t="s">
        <v>104683</v>
      </c>
      <c r="B3789" s="34">
        <v>514</v>
      </c>
      <c r="C3789" s="34">
        <v>605</v>
      </c>
      <c r="D3789" s="34">
        <v>595</v>
      </c>
      <c r="E3789" s="34">
        <v>682</v>
      </c>
      <c r="F3789" s="34">
        <v>551</v>
      </c>
      <c r="G3789" s="34">
        <v>596</v>
      </c>
      <c r="H3789" s="34">
        <v>683</v>
      </c>
      <c r="I3789" s="34">
        <v>594</v>
      </c>
      <c r="J3789" s="34">
        <v>686</v>
      </c>
      <c r="K3789" s="34">
        <v>493</v>
      </c>
      <c r="L3789" s="34">
        <v>711</v>
      </c>
      <c r="M3789" s="34">
        <v>490</v>
      </c>
    </row>
    <row r="3790" spans="1:13" x14ac:dyDescent="0.2">
      <c r="A3790" s="34" t="s">
        <v>104684</v>
      </c>
      <c r="B3790" s="34">
        <v>619</v>
      </c>
      <c r="C3790" s="34">
        <v>624</v>
      </c>
      <c r="D3790" s="34">
        <v>598</v>
      </c>
      <c r="E3790" s="34">
        <v>660</v>
      </c>
      <c r="F3790" s="34">
        <v>542</v>
      </c>
      <c r="G3790" s="34">
        <v>549</v>
      </c>
      <c r="H3790" s="34">
        <v>728</v>
      </c>
      <c r="I3790" s="34">
        <v>587</v>
      </c>
      <c r="J3790" s="34">
        <v>718</v>
      </c>
      <c r="K3790" s="34">
        <v>493</v>
      </c>
      <c r="L3790" s="34">
        <v>603</v>
      </c>
      <c r="M3790" s="34">
        <v>504</v>
      </c>
    </row>
    <row r="3791" spans="1:13" x14ac:dyDescent="0.2">
      <c r="A3791" s="34" t="s">
        <v>104685</v>
      </c>
      <c r="B3791" s="34">
        <v>277</v>
      </c>
      <c r="C3791" s="34">
        <v>329</v>
      </c>
      <c r="D3791" s="34">
        <v>353</v>
      </c>
      <c r="E3791" s="34">
        <v>371</v>
      </c>
      <c r="F3791" s="34">
        <v>279</v>
      </c>
      <c r="G3791" s="34">
        <v>300</v>
      </c>
      <c r="H3791" s="34">
        <v>338</v>
      </c>
      <c r="I3791" s="34">
        <v>325</v>
      </c>
      <c r="J3791" s="34">
        <v>318</v>
      </c>
      <c r="K3791" s="34">
        <v>242</v>
      </c>
      <c r="L3791" s="34">
        <v>343</v>
      </c>
      <c r="M3791" s="34">
        <v>252</v>
      </c>
    </row>
    <row r="3792" spans="1:13" x14ac:dyDescent="0.2">
      <c r="A3792" s="34" t="s">
        <v>104686</v>
      </c>
      <c r="B3792" s="34">
        <v>598</v>
      </c>
      <c r="C3792" s="34">
        <v>697</v>
      </c>
      <c r="D3792" s="34">
        <v>734</v>
      </c>
      <c r="E3792" s="34">
        <v>727</v>
      </c>
      <c r="F3792" s="34">
        <v>602</v>
      </c>
      <c r="G3792" s="34">
        <v>612</v>
      </c>
      <c r="H3792" s="34">
        <v>629</v>
      </c>
      <c r="I3792" s="34">
        <v>649</v>
      </c>
      <c r="J3792" s="34">
        <v>723</v>
      </c>
      <c r="K3792" s="34">
        <v>517</v>
      </c>
      <c r="L3792" s="34">
        <v>650</v>
      </c>
      <c r="M3792" s="34">
        <v>505</v>
      </c>
    </row>
    <row r="3793" spans="1:13" x14ac:dyDescent="0.2">
      <c r="A3793" s="34" t="s">
        <v>104687</v>
      </c>
      <c r="B3793" s="34">
        <v>402</v>
      </c>
      <c r="C3793" s="34">
        <v>436</v>
      </c>
      <c r="D3793" s="34">
        <v>498</v>
      </c>
      <c r="E3793" s="34">
        <v>522</v>
      </c>
      <c r="F3793" s="34">
        <v>422</v>
      </c>
      <c r="G3793" s="34">
        <v>451</v>
      </c>
      <c r="H3793" s="34">
        <v>517</v>
      </c>
      <c r="I3793" s="34">
        <v>483</v>
      </c>
      <c r="J3793" s="34">
        <v>556</v>
      </c>
      <c r="K3793" s="34">
        <v>415</v>
      </c>
      <c r="L3793" s="34">
        <v>495</v>
      </c>
      <c r="M3793" s="34">
        <v>345</v>
      </c>
    </row>
    <row r="3794" spans="1:13" x14ac:dyDescent="0.2">
      <c r="A3794" s="34" t="s">
        <v>104688</v>
      </c>
      <c r="B3794" s="34">
        <v>394</v>
      </c>
      <c r="C3794" s="34">
        <v>461</v>
      </c>
      <c r="D3794" s="34">
        <v>439</v>
      </c>
      <c r="E3794" s="34">
        <v>582</v>
      </c>
      <c r="F3794" s="34">
        <v>405</v>
      </c>
      <c r="G3794" s="34">
        <v>454</v>
      </c>
      <c r="H3794" s="34">
        <v>467</v>
      </c>
      <c r="I3794" s="34">
        <v>555</v>
      </c>
      <c r="J3794" s="34">
        <v>426</v>
      </c>
      <c r="K3794" s="34">
        <v>455</v>
      </c>
      <c r="L3794" s="34">
        <v>460</v>
      </c>
      <c r="M3794" s="34">
        <v>430</v>
      </c>
    </row>
    <row r="3795" spans="1:13" x14ac:dyDescent="0.2">
      <c r="A3795" s="34" t="s">
        <v>104689</v>
      </c>
      <c r="B3795" s="34">
        <v>300</v>
      </c>
      <c r="C3795" s="34">
        <v>390</v>
      </c>
      <c r="D3795" s="34">
        <v>384</v>
      </c>
      <c r="E3795" s="34">
        <v>398</v>
      </c>
      <c r="F3795" s="34">
        <v>331</v>
      </c>
      <c r="G3795" s="34">
        <v>342</v>
      </c>
      <c r="H3795" s="34">
        <v>363</v>
      </c>
      <c r="I3795" s="34">
        <v>394</v>
      </c>
      <c r="J3795" s="34">
        <v>402</v>
      </c>
      <c r="K3795" s="34">
        <v>317</v>
      </c>
      <c r="L3795" s="34">
        <v>351</v>
      </c>
      <c r="M3795" s="34">
        <v>298</v>
      </c>
    </row>
    <row r="3796" spans="1:13" x14ac:dyDescent="0.2">
      <c r="A3796" s="34" t="s">
        <v>104690</v>
      </c>
      <c r="B3796" s="34">
        <v>396</v>
      </c>
      <c r="C3796" s="34">
        <v>434</v>
      </c>
      <c r="D3796" s="34">
        <v>424</v>
      </c>
      <c r="E3796" s="34">
        <v>471</v>
      </c>
      <c r="F3796" s="34">
        <v>423</v>
      </c>
      <c r="G3796" s="34">
        <v>413</v>
      </c>
      <c r="H3796" s="34">
        <v>465</v>
      </c>
      <c r="I3796" s="34">
        <v>443</v>
      </c>
      <c r="J3796" s="34">
        <v>480</v>
      </c>
      <c r="K3796" s="34">
        <v>339</v>
      </c>
      <c r="L3796" s="34">
        <v>451</v>
      </c>
      <c r="M3796" s="34">
        <v>368</v>
      </c>
    </row>
    <row r="3797" spans="1:13" x14ac:dyDescent="0.2">
      <c r="A3797" s="34" t="s">
        <v>104691</v>
      </c>
      <c r="B3797" s="34">
        <v>465</v>
      </c>
      <c r="C3797" s="34">
        <v>680</v>
      </c>
      <c r="D3797" s="34">
        <v>552</v>
      </c>
      <c r="E3797" s="34">
        <v>772</v>
      </c>
      <c r="F3797" s="34">
        <v>547</v>
      </c>
      <c r="G3797" s="34">
        <v>681</v>
      </c>
      <c r="H3797" s="34">
        <v>595</v>
      </c>
      <c r="I3797" s="34">
        <v>650</v>
      </c>
      <c r="J3797" s="34">
        <v>558</v>
      </c>
      <c r="K3797" s="34">
        <v>510</v>
      </c>
      <c r="L3797" s="34">
        <v>592</v>
      </c>
      <c r="M3797" s="34">
        <v>502</v>
      </c>
    </row>
    <row r="3798" spans="1:13" x14ac:dyDescent="0.2">
      <c r="A3798" s="34" t="s">
        <v>104692</v>
      </c>
      <c r="B3798" s="34">
        <v>330</v>
      </c>
      <c r="C3798" s="34">
        <v>430</v>
      </c>
      <c r="D3798" s="34">
        <v>414</v>
      </c>
      <c r="E3798" s="34">
        <v>465</v>
      </c>
      <c r="F3798" s="34">
        <v>305</v>
      </c>
      <c r="G3798" s="34">
        <v>364</v>
      </c>
      <c r="H3798" s="34">
        <v>406</v>
      </c>
      <c r="I3798" s="34">
        <v>436</v>
      </c>
      <c r="J3798" s="34">
        <v>423</v>
      </c>
      <c r="K3798" s="34">
        <v>334</v>
      </c>
      <c r="L3798" s="34">
        <v>361</v>
      </c>
      <c r="M3798" s="34">
        <v>317</v>
      </c>
    </row>
    <row r="3799" spans="1:13" x14ac:dyDescent="0.2">
      <c r="A3799" s="34" t="s">
        <v>104693</v>
      </c>
      <c r="B3799" s="34">
        <v>591</v>
      </c>
      <c r="C3799" s="34">
        <v>640</v>
      </c>
      <c r="D3799" s="34">
        <v>707</v>
      </c>
      <c r="E3799" s="34">
        <v>719</v>
      </c>
      <c r="F3799" s="34">
        <v>607</v>
      </c>
      <c r="G3799" s="34">
        <v>564</v>
      </c>
      <c r="H3799" s="34">
        <v>728</v>
      </c>
      <c r="I3799" s="34">
        <v>600</v>
      </c>
      <c r="J3799" s="34">
        <v>785</v>
      </c>
      <c r="K3799" s="34">
        <v>555</v>
      </c>
      <c r="L3799" s="34">
        <v>663</v>
      </c>
      <c r="M3799" s="34">
        <v>488</v>
      </c>
    </row>
    <row r="3800" spans="1:13" x14ac:dyDescent="0.2">
      <c r="A3800" s="34" t="s">
        <v>104694</v>
      </c>
      <c r="B3800" s="34">
        <v>571</v>
      </c>
      <c r="C3800" s="34">
        <v>608</v>
      </c>
      <c r="D3800" s="34">
        <v>565</v>
      </c>
      <c r="E3800" s="34">
        <v>645</v>
      </c>
      <c r="F3800" s="34">
        <v>581</v>
      </c>
      <c r="G3800" s="34">
        <v>602</v>
      </c>
      <c r="H3800" s="34">
        <v>644</v>
      </c>
      <c r="I3800" s="34">
        <v>592</v>
      </c>
      <c r="J3800" s="34">
        <v>567</v>
      </c>
      <c r="K3800" s="34">
        <v>473</v>
      </c>
      <c r="L3800" s="34">
        <v>525</v>
      </c>
      <c r="M3800" s="34">
        <v>421</v>
      </c>
    </row>
    <row r="3801" spans="1:13" x14ac:dyDescent="0.2">
      <c r="A3801" s="34" t="s">
        <v>104695</v>
      </c>
      <c r="B3801" s="34">
        <v>393</v>
      </c>
      <c r="C3801" s="34">
        <v>494</v>
      </c>
      <c r="D3801" s="34">
        <v>406</v>
      </c>
      <c r="E3801" s="34">
        <v>480</v>
      </c>
      <c r="F3801" s="34">
        <v>392</v>
      </c>
      <c r="G3801" s="34">
        <v>428</v>
      </c>
      <c r="H3801" s="34">
        <v>379</v>
      </c>
      <c r="I3801" s="34">
        <v>422</v>
      </c>
      <c r="J3801" s="34">
        <v>368</v>
      </c>
      <c r="K3801" s="34">
        <v>341</v>
      </c>
      <c r="L3801" s="34">
        <v>400</v>
      </c>
      <c r="M3801" s="34">
        <v>358</v>
      </c>
    </row>
    <row r="3802" spans="1:13" x14ac:dyDescent="0.2">
      <c r="A3802" s="34" t="s">
        <v>104696</v>
      </c>
      <c r="B3802" s="34">
        <v>503</v>
      </c>
      <c r="C3802" s="34">
        <v>517</v>
      </c>
      <c r="D3802" s="34">
        <v>530</v>
      </c>
      <c r="E3802" s="34">
        <v>507</v>
      </c>
      <c r="F3802" s="34">
        <v>515</v>
      </c>
      <c r="G3802" s="34">
        <v>467</v>
      </c>
      <c r="H3802" s="34">
        <v>561</v>
      </c>
      <c r="I3802" s="34">
        <v>567</v>
      </c>
      <c r="J3802" s="34">
        <v>568</v>
      </c>
      <c r="K3802" s="34">
        <v>443</v>
      </c>
      <c r="L3802" s="34">
        <v>517</v>
      </c>
      <c r="M3802" s="34">
        <v>384</v>
      </c>
    </row>
    <row r="3803" spans="1:13" x14ac:dyDescent="0.2">
      <c r="A3803" s="34" t="s">
        <v>104697</v>
      </c>
      <c r="B3803" s="34">
        <v>396</v>
      </c>
      <c r="C3803" s="34">
        <v>386</v>
      </c>
      <c r="D3803" s="34">
        <v>364</v>
      </c>
      <c r="E3803" s="34">
        <v>339</v>
      </c>
      <c r="F3803" s="34">
        <v>312</v>
      </c>
      <c r="G3803" s="34">
        <v>266</v>
      </c>
      <c r="H3803" s="34">
        <v>378</v>
      </c>
      <c r="I3803" s="34">
        <v>342</v>
      </c>
      <c r="J3803" s="34">
        <v>403</v>
      </c>
      <c r="K3803" s="34">
        <v>261</v>
      </c>
      <c r="L3803" s="34">
        <v>324</v>
      </c>
      <c r="M3803" s="34">
        <v>238</v>
      </c>
    </row>
    <row r="3804" spans="1:13" x14ac:dyDescent="0.2">
      <c r="A3804" s="34" t="s">
        <v>104698</v>
      </c>
      <c r="B3804" s="34">
        <v>245</v>
      </c>
      <c r="C3804" s="34">
        <v>358</v>
      </c>
      <c r="D3804" s="34">
        <v>334</v>
      </c>
      <c r="E3804" s="34">
        <v>367</v>
      </c>
      <c r="F3804" s="34">
        <v>228</v>
      </c>
      <c r="G3804" s="34">
        <v>333</v>
      </c>
      <c r="H3804" s="34">
        <v>295</v>
      </c>
      <c r="I3804" s="34">
        <v>354</v>
      </c>
      <c r="J3804" s="34">
        <v>306</v>
      </c>
      <c r="K3804" s="34">
        <v>284</v>
      </c>
      <c r="L3804" s="34">
        <v>287</v>
      </c>
      <c r="M3804" s="34">
        <v>276</v>
      </c>
    </row>
    <row r="3805" spans="1:13" x14ac:dyDescent="0.2">
      <c r="A3805" s="34" t="s">
        <v>104699</v>
      </c>
      <c r="B3805" s="34">
        <v>330</v>
      </c>
      <c r="C3805" s="34">
        <v>267</v>
      </c>
      <c r="D3805" s="34">
        <v>307</v>
      </c>
      <c r="E3805" s="34">
        <v>339</v>
      </c>
      <c r="F3805" s="34">
        <v>330</v>
      </c>
      <c r="G3805" s="34">
        <v>294</v>
      </c>
      <c r="H3805" s="34">
        <v>389</v>
      </c>
      <c r="I3805" s="34">
        <v>315</v>
      </c>
      <c r="J3805" s="34">
        <v>345</v>
      </c>
      <c r="K3805" s="34">
        <v>218</v>
      </c>
      <c r="L3805" s="34">
        <v>318</v>
      </c>
      <c r="M3805" s="34">
        <v>234</v>
      </c>
    </row>
    <row r="3806" spans="1:13" x14ac:dyDescent="0.2">
      <c r="A3806" s="34" t="s">
        <v>104700</v>
      </c>
      <c r="B3806" s="34">
        <v>564</v>
      </c>
      <c r="C3806" s="34">
        <v>540</v>
      </c>
      <c r="D3806" s="34">
        <v>587</v>
      </c>
      <c r="E3806" s="34">
        <v>618</v>
      </c>
      <c r="F3806" s="34">
        <v>614</v>
      </c>
      <c r="G3806" s="34">
        <v>552</v>
      </c>
      <c r="H3806" s="34">
        <v>635</v>
      </c>
      <c r="I3806" s="34">
        <v>584</v>
      </c>
      <c r="J3806" s="34">
        <v>676</v>
      </c>
      <c r="K3806" s="34">
        <v>466</v>
      </c>
      <c r="L3806" s="34">
        <v>571</v>
      </c>
      <c r="M3806" s="34">
        <v>481</v>
      </c>
    </row>
    <row r="3807" spans="1:13" x14ac:dyDescent="0.2">
      <c r="A3807" s="34" t="s">
        <v>104701</v>
      </c>
      <c r="B3807" s="34">
        <v>478</v>
      </c>
      <c r="C3807" s="34">
        <v>617</v>
      </c>
      <c r="D3807" s="34">
        <v>573</v>
      </c>
      <c r="E3807" s="34">
        <v>690</v>
      </c>
      <c r="F3807" s="34">
        <v>493</v>
      </c>
      <c r="G3807" s="34">
        <v>622</v>
      </c>
      <c r="H3807" s="34">
        <v>490</v>
      </c>
      <c r="I3807" s="34">
        <v>696</v>
      </c>
      <c r="J3807" s="34">
        <v>539</v>
      </c>
      <c r="K3807" s="34">
        <v>510</v>
      </c>
      <c r="L3807" s="34">
        <v>525</v>
      </c>
      <c r="M3807" s="34">
        <v>446</v>
      </c>
    </row>
    <row r="3808" spans="1:13" x14ac:dyDescent="0.2">
      <c r="A3808" s="34" t="s">
        <v>104702</v>
      </c>
      <c r="B3808" s="34">
        <v>390</v>
      </c>
      <c r="C3808" s="34">
        <v>443</v>
      </c>
      <c r="D3808" s="34">
        <v>405</v>
      </c>
      <c r="E3808" s="34">
        <v>444</v>
      </c>
      <c r="F3808" s="34">
        <v>396</v>
      </c>
      <c r="G3808" s="34">
        <v>405</v>
      </c>
      <c r="H3808" s="34">
        <v>385</v>
      </c>
      <c r="I3808" s="34">
        <v>424</v>
      </c>
      <c r="J3808" s="34">
        <v>411</v>
      </c>
      <c r="K3808" s="34">
        <v>331</v>
      </c>
      <c r="L3808" s="34">
        <v>385</v>
      </c>
      <c r="M3808" s="34">
        <v>356</v>
      </c>
    </row>
    <row r="3809" spans="1:13" x14ac:dyDescent="0.2">
      <c r="A3809" s="34" t="s">
        <v>104703</v>
      </c>
      <c r="B3809" s="34">
        <v>243</v>
      </c>
      <c r="C3809" s="34">
        <v>286</v>
      </c>
      <c r="D3809" s="34">
        <v>330</v>
      </c>
      <c r="E3809" s="34">
        <v>313</v>
      </c>
      <c r="F3809" s="34">
        <v>219</v>
      </c>
      <c r="G3809" s="34">
        <v>260</v>
      </c>
      <c r="H3809" s="34">
        <v>315</v>
      </c>
      <c r="I3809" s="34">
        <v>320</v>
      </c>
      <c r="J3809" s="34">
        <v>238</v>
      </c>
      <c r="K3809" s="34">
        <v>255</v>
      </c>
      <c r="L3809" s="34">
        <v>253</v>
      </c>
      <c r="M3809" s="34">
        <v>230</v>
      </c>
    </row>
    <row r="3810" spans="1:13" x14ac:dyDescent="0.2">
      <c r="A3810" s="34" t="s">
        <v>104704</v>
      </c>
      <c r="B3810" s="34">
        <v>301</v>
      </c>
      <c r="C3810" s="34">
        <v>330</v>
      </c>
      <c r="D3810" s="34">
        <v>413</v>
      </c>
      <c r="E3810" s="34">
        <v>337</v>
      </c>
      <c r="F3810" s="34">
        <v>309</v>
      </c>
      <c r="G3810" s="34">
        <v>268</v>
      </c>
      <c r="H3810" s="34">
        <v>320</v>
      </c>
      <c r="I3810" s="34">
        <v>332</v>
      </c>
      <c r="J3810" s="34">
        <v>362</v>
      </c>
      <c r="K3810" s="34">
        <v>267</v>
      </c>
      <c r="L3810" s="34">
        <v>305</v>
      </c>
      <c r="M3810" s="34">
        <v>244</v>
      </c>
    </row>
    <row r="3811" spans="1:13" x14ac:dyDescent="0.2">
      <c r="A3811" s="34" t="s">
        <v>104705</v>
      </c>
      <c r="B3811" s="34">
        <v>309</v>
      </c>
      <c r="C3811" s="34">
        <v>400</v>
      </c>
      <c r="D3811" s="34">
        <v>335</v>
      </c>
      <c r="E3811" s="34">
        <v>485</v>
      </c>
      <c r="F3811" s="34">
        <v>379</v>
      </c>
      <c r="G3811" s="34">
        <v>379</v>
      </c>
      <c r="H3811" s="34">
        <v>333</v>
      </c>
      <c r="I3811" s="34">
        <v>410</v>
      </c>
      <c r="J3811" s="34">
        <v>359</v>
      </c>
      <c r="K3811" s="34">
        <v>315</v>
      </c>
      <c r="L3811" s="34">
        <v>368</v>
      </c>
      <c r="M3811" s="34">
        <v>276</v>
      </c>
    </row>
    <row r="3812" spans="1:13" x14ac:dyDescent="0.2">
      <c r="A3812" s="34" t="s">
        <v>104706</v>
      </c>
      <c r="B3812" s="34">
        <v>251</v>
      </c>
      <c r="C3812" s="34">
        <v>346</v>
      </c>
      <c r="D3812" s="34">
        <v>219</v>
      </c>
      <c r="E3812" s="34">
        <v>424</v>
      </c>
      <c r="F3812" s="34">
        <v>241</v>
      </c>
      <c r="G3812" s="34">
        <v>387</v>
      </c>
      <c r="H3812" s="34">
        <v>268</v>
      </c>
      <c r="I3812" s="34">
        <v>349</v>
      </c>
      <c r="J3812" s="34">
        <v>210</v>
      </c>
      <c r="K3812" s="34">
        <v>306</v>
      </c>
      <c r="L3812" s="34">
        <v>225</v>
      </c>
      <c r="M3812" s="34">
        <v>246</v>
      </c>
    </row>
    <row r="3813" spans="1:13" x14ac:dyDescent="0.2">
      <c r="A3813" s="34" t="s">
        <v>104707</v>
      </c>
      <c r="B3813" s="34">
        <v>475</v>
      </c>
      <c r="C3813" s="34">
        <v>461</v>
      </c>
      <c r="D3813" s="34">
        <v>529</v>
      </c>
      <c r="E3813" s="34">
        <v>517</v>
      </c>
      <c r="F3813" s="34">
        <v>469</v>
      </c>
      <c r="G3813" s="34">
        <v>501</v>
      </c>
      <c r="H3813" s="34">
        <v>517</v>
      </c>
      <c r="I3813" s="34">
        <v>463</v>
      </c>
      <c r="J3813" s="34">
        <v>522</v>
      </c>
      <c r="K3813" s="34">
        <v>393</v>
      </c>
      <c r="L3813" s="34">
        <v>452</v>
      </c>
      <c r="M3813" s="34">
        <v>418</v>
      </c>
    </row>
    <row r="3814" spans="1:13" x14ac:dyDescent="0.2">
      <c r="A3814" s="34" t="s">
        <v>104708</v>
      </c>
      <c r="B3814" s="34">
        <v>409</v>
      </c>
      <c r="C3814" s="34">
        <v>504</v>
      </c>
      <c r="D3814" s="34">
        <v>451</v>
      </c>
      <c r="E3814" s="34">
        <v>510</v>
      </c>
      <c r="F3814" s="34">
        <v>376</v>
      </c>
      <c r="G3814" s="34">
        <v>497</v>
      </c>
      <c r="H3814" s="34">
        <v>466</v>
      </c>
      <c r="I3814" s="34">
        <v>498</v>
      </c>
      <c r="J3814" s="34">
        <v>382</v>
      </c>
      <c r="K3814" s="34">
        <v>398</v>
      </c>
      <c r="L3814" s="34">
        <v>472</v>
      </c>
      <c r="M3814" s="34">
        <v>367</v>
      </c>
    </row>
    <row r="3815" spans="1:13" x14ac:dyDescent="0.2">
      <c r="A3815" s="34" t="s">
        <v>104709</v>
      </c>
      <c r="B3815" s="34">
        <v>313</v>
      </c>
      <c r="C3815" s="34">
        <v>393</v>
      </c>
      <c r="D3815" s="34">
        <v>424</v>
      </c>
      <c r="E3815" s="34">
        <v>433</v>
      </c>
      <c r="F3815" s="34">
        <v>352</v>
      </c>
      <c r="G3815" s="34">
        <v>393</v>
      </c>
      <c r="H3815" s="34">
        <v>365</v>
      </c>
      <c r="I3815" s="34">
        <v>362</v>
      </c>
      <c r="J3815" s="34">
        <v>333</v>
      </c>
      <c r="K3815" s="34">
        <v>290</v>
      </c>
      <c r="L3815" s="34">
        <v>284</v>
      </c>
      <c r="M3815" s="34">
        <v>309</v>
      </c>
    </row>
    <row r="3816" spans="1:13" x14ac:dyDescent="0.2">
      <c r="A3816" s="34" t="s">
        <v>104710</v>
      </c>
      <c r="B3816" s="34">
        <v>221</v>
      </c>
      <c r="C3816" s="34">
        <v>549</v>
      </c>
      <c r="D3816" s="34">
        <v>204</v>
      </c>
      <c r="E3816" s="34">
        <v>586</v>
      </c>
      <c r="F3816" s="34">
        <v>144</v>
      </c>
      <c r="G3816" s="34">
        <v>481</v>
      </c>
      <c r="H3816" s="34">
        <v>226</v>
      </c>
      <c r="I3816" s="34">
        <v>589</v>
      </c>
      <c r="J3816" s="34">
        <v>236</v>
      </c>
      <c r="K3816" s="34">
        <v>432</v>
      </c>
      <c r="L3816" s="34">
        <v>215</v>
      </c>
      <c r="M3816" s="34">
        <v>437</v>
      </c>
    </row>
    <row r="3817" spans="1:13" x14ac:dyDescent="0.2">
      <c r="A3817" s="34" t="s">
        <v>104711</v>
      </c>
      <c r="B3817" s="34">
        <v>650</v>
      </c>
      <c r="C3817" s="34">
        <v>672</v>
      </c>
      <c r="D3817" s="34">
        <v>796</v>
      </c>
      <c r="E3817" s="34">
        <v>735</v>
      </c>
      <c r="F3817" s="34">
        <v>756</v>
      </c>
      <c r="G3817" s="34">
        <v>746</v>
      </c>
      <c r="H3817" s="34">
        <v>994</v>
      </c>
      <c r="I3817" s="34">
        <v>724</v>
      </c>
      <c r="J3817" s="34">
        <v>851</v>
      </c>
      <c r="K3817" s="34">
        <v>643</v>
      </c>
      <c r="L3817" s="34">
        <v>766</v>
      </c>
      <c r="M3817" s="34">
        <v>568</v>
      </c>
    </row>
    <row r="3818" spans="1:13" x14ac:dyDescent="0.2">
      <c r="A3818" s="34" t="s">
        <v>104712</v>
      </c>
      <c r="B3818" s="34">
        <v>494</v>
      </c>
      <c r="C3818" s="34">
        <v>560</v>
      </c>
      <c r="D3818" s="34">
        <v>535</v>
      </c>
      <c r="E3818" s="34">
        <v>557</v>
      </c>
      <c r="F3818" s="34">
        <v>501</v>
      </c>
      <c r="G3818" s="34">
        <v>474</v>
      </c>
      <c r="H3818" s="34">
        <v>568</v>
      </c>
      <c r="I3818" s="34">
        <v>519</v>
      </c>
      <c r="J3818" s="34">
        <v>518</v>
      </c>
      <c r="K3818" s="34">
        <v>472</v>
      </c>
      <c r="L3818" s="34">
        <v>491</v>
      </c>
      <c r="M3818" s="34">
        <v>368</v>
      </c>
    </row>
    <row r="3819" spans="1:13" x14ac:dyDescent="0.2">
      <c r="A3819" s="34" t="s">
        <v>104713</v>
      </c>
      <c r="B3819" s="34">
        <v>643</v>
      </c>
      <c r="C3819" s="34">
        <v>813</v>
      </c>
      <c r="D3819" s="34">
        <v>699</v>
      </c>
      <c r="E3819" s="34">
        <v>878</v>
      </c>
      <c r="F3819" s="34">
        <v>650</v>
      </c>
      <c r="G3819" s="34">
        <v>749</v>
      </c>
      <c r="H3819" s="34">
        <v>746</v>
      </c>
      <c r="I3819" s="34">
        <v>851</v>
      </c>
      <c r="J3819" s="34">
        <v>655</v>
      </c>
      <c r="K3819" s="34">
        <v>672</v>
      </c>
      <c r="L3819" s="34">
        <v>541</v>
      </c>
      <c r="M3819" s="34">
        <v>570</v>
      </c>
    </row>
    <row r="3820" spans="1:13" x14ac:dyDescent="0.2">
      <c r="A3820" s="34" t="s">
        <v>104714</v>
      </c>
      <c r="B3820" s="34">
        <v>376</v>
      </c>
      <c r="C3820" s="34">
        <v>440</v>
      </c>
      <c r="D3820" s="34">
        <v>448</v>
      </c>
      <c r="E3820" s="34">
        <v>495</v>
      </c>
      <c r="F3820" s="34">
        <v>391</v>
      </c>
      <c r="G3820" s="34">
        <v>504</v>
      </c>
      <c r="H3820" s="34">
        <v>554</v>
      </c>
      <c r="I3820" s="34">
        <v>420</v>
      </c>
      <c r="J3820" s="34">
        <v>522</v>
      </c>
      <c r="K3820" s="34">
        <v>386</v>
      </c>
      <c r="L3820" s="34">
        <v>461</v>
      </c>
      <c r="M3820" s="34">
        <v>300</v>
      </c>
    </row>
    <row r="3821" spans="1:13" x14ac:dyDescent="0.2">
      <c r="A3821" s="34" t="s">
        <v>104715</v>
      </c>
      <c r="B3821" s="34">
        <v>479</v>
      </c>
      <c r="C3821" s="34">
        <v>573</v>
      </c>
      <c r="D3821" s="34">
        <v>644</v>
      </c>
      <c r="E3821" s="34">
        <v>616</v>
      </c>
      <c r="F3821" s="34">
        <v>544</v>
      </c>
      <c r="G3821" s="34">
        <v>472</v>
      </c>
      <c r="H3821" s="34">
        <v>588</v>
      </c>
      <c r="I3821" s="34">
        <v>617</v>
      </c>
      <c r="J3821" s="34">
        <v>532</v>
      </c>
      <c r="K3821" s="34">
        <v>443</v>
      </c>
      <c r="L3821" s="34">
        <v>546</v>
      </c>
      <c r="M3821" s="34">
        <v>411</v>
      </c>
    </row>
    <row r="3822" spans="1:13" x14ac:dyDescent="0.2">
      <c r="A3822" s="34" t="s">
        <v>104716</v>
      </c>
      <c r="B3822" s="34">
        <v>880</v>
      </c>
      <c r="C3822" s="34">
        <v>779</v>
      </c>
      <c r="D3822" s="34">
        <v>926</v>
      </c>
      <c r="E3822" s="34">
        <v>867</v>
      </c>
      <c r="F3822" s="34">
        <v>688</v>
      </c>
      <c r="G3822" s="34">
        <v>739</v>
      </c>
      <c r="H3822" s="34">
        <v>934</v>
      </c>
      <c r="I3822" s="34">
        <v>851</v>
      </c>
      <c r="J3822" s="34">
        <v>930</v>
      </c>
      <c r="K3822" s="34">
        <v>654</v>
      </c>
      <c r="L3822" s="34">
        <v>814</v>
      </c>
      <c r="M3822" s="34">
        <v>652</v>
      </c>
    </row>
    <row r="3823" spans="1:13" x14ac:dyDescent="0.2">
      <c r="A3823" s="34" t="s">
        <v>104717</v>
      </c>
      <c r="B3823" s="34">
        <v>275</v>
      </c>
      <c r="C3823" s="34">
        <v>427</v>
      </c>
      <c r="D3823" s="34">
        <v>287</v>
      </c>
      <c r="E3823" s="34">
        <v>415</v>
      </c>
      <c r="F3823" s="34">
        <v>242</v>
      </c>
      <c r="G3823" s="34">
        <v>375</v>
      </c>
      <c r="H3823" s="34">
        <v>290</v>
      </c>
      <c r="I3823" s="34">
        <v>384</v>
      </c>
      <c r="J3823" s="34">
        <v>250</v>
      </c>
      <c r="K3823" s="34">
        <v>385</v>
      </c>
      <c r="L3823" s="34">
        <v>287</v>
      </c>
      <c r="M3823" s="34">
        <v>303</v>
      </c>
    </row>
    <row r="3824" spans="1:13" x14ac:dyDescent="0.2">
      <c r="A3824" s="34" t="s">
        <v>104718</v>
      </c>
      <c r="B3824" s="34">
        <v>367</v>
      </c>
      <c r="C3824" s="34">
        <v>327</v>
      </c>
      <c r="D3824" s="34">
        <v>396</v>
      </c>
      <c r="E3824" s="34">
        <v>374</v>
      </c>
      <c r="F3824" s="34">
        <v>363</v>
      </c>
      <c r="G3824" s="34">
        <v>301</v>
      </c>
      <c r="H3824" s="34">
        <v>462</v>
      </c>
      <c r="I3824" s="34">
        <v>404</v>
      </c>
      <c r="J3824" s="34">
        <v>361</v>
      </c>
      <c r="K3824" s="34">
        <v>311</v>
      </c>
      <c r="L3824" s="34">
        <v>324</v>
      </c>
      <c r="M3824" s="34">
        <v>269</v>
      </c>
    </row>
    <row r="3825" spans="1:13" x14ac:dyDescent="0.2">
      <c r="A3825" s="34" t="s">
        <v>104719</v>
      </c>
      <c r="B3825" s="34">
        <v>192</v>
      </c>
      <c r="C3825" s="34">
        <v>308</v>
      </c>
      <c r="D3825" s="34">
        <v>241</v>
      </c>
      <c r="E3825" s="34">
        <v>308</v>
      </c>
      <c r="F3825" s="34">
        <v>187</v>
      </c>
      <c r="G3825" s="34">
        <v>276</v>
      </c>
      <c r="H3825" s="34">
        <v>243</v>
      </c>
      <c r="I3825" s="34">
        <v>260</v>
      </c>
      <c r="J3825" s="34">
        <v>288</v>
      </c>
      <c r="K3825" s="34">
        <v>236</v>
      </c>
      <c r="L3825" s="34">
        <v>244</v>
      </c>
      <c r="M3825" s="34">
        <v>217</v>
      </c>
    </row>
    <row r="3826" spans="1:13" x14ac:dyDescent="0.2">
      <c r="A3826" s="34" t="s">
        <v>104720</v>
      </c>
      <c r="B3826" s="34">
        <v>309</v>
      </c>
      <c r="C3826" s="34">
        <v>387</v>
      </c>
      <c r="D3826" s="34">
        <v>342</v>
      </c>
      <c r="E3826" s="34">
        <v>376</v>
      </c>
      <c r="F3826" s="34">
        <v>295</v>
      </c>
      <c r="G3826" s="34">
        <v>308</v>
      </c>
      <c r="H3826" s="34">
        <v>354</v>
      </c>
      <c r="I3826" s="34">
        <v>306</v>
      </c>
      <c r="J3826" s="34">
        <v>373</v>
      </c>
      <c r="K3826" s="34">
        <v>289</v>
      </c>
      <c r="L3826" s="34">
        <v>350</v>
      </c>
      <c r="M3826" s="34">
        <v>249</v>
      </c>
    </row>
    <row r="3827" spans="1:13" x14ac:dyDescent="0.2">
      <c r="A3827" s="34" t="s">
        <v>104721</v>
      </c>
      <c r="B3827" s="34">
        <v>309</v>
      </c>
      <c r="C3827" s="34">
        <v>344</v>
      </c>
      <c r="D3827" s="34">
        <v>297</v>
      </c>
      <c r="E3827" s="34">
        <v>349</v>
      </c>
      <c r="F3827" s="34">
        <v>275</v>
      </c>
      <c r="G3827" s="34">
        <v>269</v>
      </c>
      <c r="H3827" s="34">
        <v>300</v>
      </c>
      <c r="I3827" s="34">
        <v>328</v>
      </c>
      <c r="J3827" s="34">
        <v>281</v>
      </c>
      <c r="K3827" s="34">
        <v>265</v>
      </c>
      <c r="L3827" s="34">
        <v>355</v>
      </c>
      <c r="M3827" s="34">
        <v>242</v>
      </c>
    </row>
    <row r="3828" spans="1:13" x14ac:dyDescent="0.2">
      <c r="A3828" s="34" t="s">
        <v>104722</v>
      </c>
      <c r="B3828" s="34">
        <v>393</v>
      </c>
      <c r="C3828" s="34">
        <v>469</v>
      </c>
      <c r="D3828" s="34">
        <v>515</v>
      </c>
      <c r="E3828" s="34">
        <v>584</v>
      </c>
      <c r="F3828" s="34">
        <v>427</v>
      </c>
      <c r="G3828" s="34">
        <v>492</v>
      </c>
      <c r="H3828" s="34">
        <v>556</v>
      </c>
      <c r="I3828" s="34">
        <v>534</v>
      </c>
      <c r="J3828" s="34">
        <v>470</v>
      </c>
      <c r="K3828" s="34">
        <v>425</v>
      </c>
      <c r="L3828" s="34">
        <v>436</v>
      </c>
      <c r="M3828" s="34">
        <v>350</v>
      </c>
    </row>
    <row r="3829" spans="1:13" x14ac:dyDescent="0.2">
      <c r="A3829" s="34" t="s">
        <v>104723</v>
      </c>
      <c r="B3829" s="34">
        <v>320</v>
      </c>
      <c r="C3829" s="34">
        <v>433</v>
      </c>
      <c r="D3829" s="34">
        <v>341</v>
      </c>
      <c r="E3829" s="34">
        <v>402</v>
      </c>
      <c r="F3829" s="34">
        <v>319</v>
      </c>
      <c r="G3829" s="34">
        <v>341</v>
      </c>
      <c r="H3829" s="34">
        <v>347</v>
      </c>
      <c r="I3829" s="34">
        <v>374</v>
      </c>
      <c r="J3829" s="34">
        <v>310</v>
      </c>
      <c r="K3829" s="34">
        <v>303</v>
      </c>
      <c r="L3829" s="34">
        <v>300</v>
      </c>
      <c r="M3829" s="34">
        <v>334</v>
      </c>
    </row>
    <row r="3830" spans="1:13" x14ac:dyDescent="0.2">
      <c r="A3830" s="34" t="s">
        <v>104724</v>
      </c>
      <c r="B3830" s="34">
        <v>264</v>
      </c>
      <c r="C3830" s="34">
        <v>308</v>
      </c>
      <c r="D3830" s="34">
        <v>291</v>
      </c>
      <c r="E3830" s="34">
        <v>342</v>
      </c>
      <c r="F3830" s="34">
        <v>267</v>
      </c>
      <c r="G3830" s="34">
        <v>305</v>
      </c>
      <c r="H3830" s="34">
        <v>228</v>
      </c>
      <c r="I3830" s="34">
        <v>315</v>
      </c>
      <c r="J3830" s="34">
        <v>313</v>
      </c>
      <c r="K3830" s="34">
        <v>295</v>
      </c>
      <c r="L3830" s="34">
        <v>260</v>
      </c>
      <c r="M3830" s="34">
        <v>255</v>
      </c>
    </row>
    <row r="3831" spans="1:13" x14ac:dyDescent="0.2">
      <c r="A3831" s="34" t="s">
        <v>104725</v>
      </c>
      <c r="B3831" s="34">
        <v>295</v>
      </c>
      <c r="C3831" s="34">
        <v>358</v>
      </c>
      <c r="D3831" s="34">
        <v>312</v>
      </c>
      <c r="E3831" s="34">
        <v>348</v>
      </c>
      <c r="F3831" s="34">
        <v>258</v>
      </c>
      <c r="G3831" s="34">
        <v>260</v>
      </c>
      <c r="H3831" s="34">
        <v>296</v>
      </c>
      <c r="I3831" s="34">
        <v>309</v>
      </c>
      <c r="J3831" s="34">
        <v>330</v>
      </c>
      <c r="K3831" s="34">
        <v>305</v>
      </c>
      <c r="L3831" s="34">
        <v>258</v>
      </c>
      <c r="M3831" s="34">
        <v>261</v>
      </c>
    </row>
    <row r="3832" spans="1:13" x14ac:dyDescent="0.2">
      <c r="A3832" s="34" t="s">
        <v>104726</v>
      </c>
      <c r="B3832" s="34">
        <v>332</v>
      </c>
      <c r="C3832" s="34">
        <v>472</v>
      </c>
      <c r="D3832" s="34">
        <v>348</v>
      </c>
      <c r="E3832" s="34">
        <v>449</v>
      </c>
      <c r="F3832" s="34">
        <v>356</v>
      </c>
      <c r="G3832" s="34">
        <v>464</v>
      </c>
      <c r="H3832" s="34">
        <v>370</v>
      </c>
      <c r="I3832" s="34">
        <v>483</v>
      </c>
      <c r="J3832" s="34">
        <v>329</v>
      </c>
      <c r="K3832" s="34">
        <v>370</v>
      </c>
      <c r="L3832" s="34">
        <v>345</v>
      </c>
      <c r="M3832" s="34">
        <v>325</v>
      </c>
    </row>
    <row r="3833" spans="1:13" x14ac:dyDescent="0.2">
      <c r="A3833" s="34" t="s">
        <v>104727</v>
      </c>
      <c r="B3833" s="34">
        <v>288</v>
      </c>
      <c r="C3833" s="34">
        <v>348</v>
      </c>
      <c r="D3833" s="34">
        <v>353</v>
      </c>
      <c r="E3833" s="34">
        <v>305</v>
      </c>
      <c r="F3833" s="34">
        <v>279</v>
      </c>
      <c r="G3833" s="34">
        <v>318</v>
      </c>
      <c r="H3833" s="34">
        <v>313</v>
      </c>
      <c r="I3833" s="34">
        <v>275</v>
      </c>
      <c r="J3833" s="34">
        <v>295</v>
      </c>
      <c r="K3833" s="34">
        <v>268</v>
      </c>
      <c r="L3833" s="34">
        <v>293</v>
      </c>
      <c r="M3833" s="34">
        <v>244</v>
      </c>
    </row>
    <row r="3834" spans="1:13" x14ac:dyDescent="0.2">
      <c r="A3834" s="34" t="s">
        <v>104728</v>
      </c>
      <c r="B3834" s="34">
        <v>503</v>
      </c>
      <c r="C3834" s="34">
        <v>647</v>
      </c>
      <c r="D3834" s="34">
        <v>543</v>
      </c>
      <c r="E3834" s="34">
        <v>710</v>
      </c>
      <c r="F3834" s="34">
        <v>601</v>
      </c>
      <c r="G3834" s="34">
        <v>645</v>
      </c>
      <c r="H3834" s="34">
        <v>715</v>
      </c>
      <c r="I3834" s="34">
        <v>672</v>
      </c>
      <c r="J3834" s="34">
        <v>653</v>
      </c>
      <c r="K3834" s="34">
        <v>575</v>
      </c>
      <c r="L3834" s="34">
        <v>573</v>
      </c>
      <c r="M3834" s="34">
        <v>454</v>
      </c>
    </row>
    <row r="3835" spans="1:13" x14ac:dyDescent="0.2">
      <c r="A3835" s="34" t="s">
        <v>104729</v>
      </c>
      <c r="B3835" s="34">
        <v>380</v>
      </c>
      <c r="C3835" s="34">
        <v>360</v>
      </c>
      <c r="D3835" s="34">
        <v>397</v>
      </c>
      <c r="E3835" s="34">
        <v>342</v>
      </c>
      <c r="F3835" s="34">
        <v>359</v>
      </c>
      <c r="G3835" s="34">
        <v>378</v>
      </c>
      <c r="H3835" s="34">
        <v>400</v>
      </c>
      <c r="I3835" s="34">
        <v>382</v>
      </c>
      <c r="J3835" s="34">
        <v>392</v>
      </c>
      <c r="K3835" s="34">
        <v>322</v>
      </c>
      <c r="L3835" s="34">
        <v>344</v>
      </c>
      <c r="M3835" s="34">
        <v>269</v>
      </c>
    </row>
    <row r="3836" spans="1:13" x14ac:dyDescent="0.2">
      <c r="A3836" s="34" t="s">
        <v>104730</v>
      </c>
      <c r="B3836" s="34">
        <v>435</v>
      </c>
      <c r="C3836" s="34">
        <v>278</v>
      </c>
      <c r="D3836" s="34">
        <v>308</v>
      </c>
      <c r="E3836" s="34">
        <v>351</v>
      </c>
      <c r="F3836" s="34">
        <v>306</v>
      </c>
      <c r="G3836" s="34">
        <v>355</v>
      </c>
      <c r="H3836" s="34">
        <v>286</v>
      </c>
      <c r="I3836" s="34">
        <v>388</v>
      </c>
      <c r="J3836" s="34">
        <v>320</v>
      </c>
      <c r="K3836" s="34">
        <v>318</v>
      </c>
      <c r="L3836" s="34">
        <v>316</v>
      </c>
      <c r="M3836" s="34">
        <v>250</v>
      </c>
    </row>
    <row r="3837" spans="1:13" x14ac:dyDescent="0.2">
      <c r="A3837" s="34" t="s">
        <v>104731</v>
      </c>
      <c r="B3837" s="34">
        <v>402</v>
      </c>
      <c r="C3837" s="34">
        <v>405</v>
      </c>
      <c r="D3837" s="34">
        <v>370</v>
      </c>
      <c r="E3837" s="34">
        <v>429</v>
      </c>
      <c r="F3837" s="34">
        <v>357</v>
      </c>
      <c r="G3837" s="34">
        <v>400</v>
      </c>
      <c r="H3837" s="34">
        <v>385</v>
      </c>
      <c r="I3837" s="34">
        <v>364</v>
      </c>
      <c r="J3837" s="34">
        <v>381</v>
      </c>
      <c r="K3837" s="34">
        <v>346</v>
      </c>
      <c r="L3837" s="34">
        <v>292</v>
      </c>
      <c r="M3837" s="34">
        <v>345</v>
      </c>
    </row>
    <row r="3838" spans="1:13" x14ac:dyDescent="0.2">
      <c r="A3838" s="34" t="s">
        <v>104732</v>
      </c>
      <c r="B3838" s="34">
        <v>320</v>
      </c>
      <c r="C3838" s="34">
        <v>363</v>
      </c>
      <c r="D3838" s="34">
        <v>330</v>
      </c>
      <c r="E3838" s="34">
        <v>431</v>
      </c>
      <c r="F3838" s="34">
        <v>343</v>
      </c>
      <c r="G3838" s="34">
        <v>345</v>
      </c>
      <c r="H3838" s="34">
        <v>377</v>
      </c>
      <c r="I3838" s="34">
        <v>332</v>
      </c>
      <c r="J3838" s="34">
        <v>368</v>
      </c>
      <c r="K3838" s="34">
        <v>281</v>
      </c>
      <c r="L3838" s="34">
        <v>331</v>
      </c>
      <c r="M3838" s="34">
        <v>225</v>
      </c>
    </row>
    <row r="3839" spans="1:13" x14ac:dyDescent="0.2">
      <c r="A3839" s="34" t="s">
        <v>104733</v>
      </c>
      <c r="B3839" s="34">
        <v>294</v>
      </c>
      <c r="C3839" s="34">
        <v>325</v>
      </c>
      <c r="D3839" s="34">
        <v>294</v>
      </c>
      <c r="E3839" s="34">
        <v>364</v>
      </c>
      <c r="F3839" s="34">
        <v>351</v>
      </c>
      <c r="G3839" s="34">
        <v>335</v>
      </c>
      <c r="H3839" s="34">
        <v>327</v>
      </c>
      <c r="I3839" s="34">
        <v>333</v>
      </c>
      <c r="J3839" s="34">
        <v>337</v>
      </c>
      <c r="K3839" s="34">
        <v>245</v>
      </c>
      <c r="L3839" s="34">
        <v>316</v>
      </c>
      <c r="M3839" s="34">
        <v>269</v>
      </c>
    </row>
    <row r="3840" spans="1:13" x14ac:dyDescent="0.2">
      <c r="A3840" s="34" t="s">
        <v>104734</v>
      </c>
      <c r="B3840" s="34">
        <v>294</v>
      </c>
      <c r="C3840" s="34">
        <v>349</v>
      </c>
      <c r="D3840" s="34">
        <v>298</v>
      </c>
      <c r="E3840" s="34">
        <v>303</v>
      </c>
      <c r="F3840" s="34">
        <v>295</v>
      </c>
      <c r="G3840" s="34">
        <v>341</v>
      </c>
      <c r="H3840" s="34">
        <v>307</v>
      </c>
      <c r="I3840" s="34">
        <v>356</v>
      </c>
      <c r="J3840" s="34">
        <v>299</v>
      </c>
      <c r="K3840" s="34">
        <v>254</v>
      </c>
      <c r="L3840" s="34">
        <v>335</v>
      </c>
      <c r="M3840" s="34">
        <v>255</v>
      </c>
    </row>
    <row r="3841" spans="1:13" x14ac:dyDescent="0.2">
      <c r="A3841" s="34" t="s">
        <v>104735</v>
      </c>
      <c r="B3841" s="34">
        <v>363</v>
      </c>
      <c r="C3841" s="34">
        <v>449</v>
      </c>
      <c r="D3841" s="34">
        <v>424</v>
      </c>
      <c r="E3841" s="34">
        <v>471</v>
      </c>
      <c r="F3841" s="34">
        <v>360</v>
      </c>
      <c r="G3841" s="34">
        <v>402</v>
      </c>
      <c r="H3841" s="34">
        <v>443</v>
      </c>
      <c r="I3841" s="34">
        <v>445</v>
      </c>
      <c r="J3841" s="34">
        <v>465</v>
      </c>
      <c r="K3841" s="34">
        <v>373</v>
      </c>
      <c r="L3841" s="34">
        <v>421</v>
      </c>
      <c r="M3841" s="34">
        <v>321</v>
      </c>
    </row>
    <row r="3842" spans="1:13" x14ac:dyDescent="0.2">
      <c r="A3842" s="34" t="s">
        <v>104736</v>
      </c>
      <c r="B3842" s="34">
        <v>348</v>
      </c>
      <c r="C3842" s="34">
        <v>377</v>
      </c>
      <c r="D3842" s="34">
        <v>446</v>
      </c>
      <c r="E3842" s="34">
        <v>408</v>
      </c>
      <c r="F3842" s="34">
        <v>383</v>
      </c>
      <c r="G3842" s="34">
        <v>350</v>
      </c>
      <c r="H3842" s="34">
        <v>467</v>
      </c>
      <c r="I3842" s="34">
        <v>309</v>
      </c>
      <c r="J3842" s="34">
        <v>394</v>
      </c>
      <c r="K3842" s="34">
        <v>331</v>
      </c>
      <c r="L3842" s="34">
        <v>382</v>
      </c>
      <c r="M3842" s="34">
        <v>315</v>
      </c>
    </row>
    <row r="3843" spans="1:13" x14ac:dyDescent="0.2">
      <c r="A3843" s="34" t="s">
        <v>104737</v>
      </c>
      <c r="B3843" s="34">
        <v>373</v>
      </c>
      <c r="C3843" s="34">
        <v>327</v>
      </c>
      <c r="D3843" s="34">
        <v>392</v>
      </c>
      <c r="E3843" s="34">
        <v>408</v>
      </c>
      <c r="F3843" s="34">
        <v>300</v>
      </c>
      <c r="G3843" s="34">
        <v>314</v>
      </c>
      <c r="H3843" s="34">
        <v>351</v>
      </c>
      <c r="I3843" s="34">
        <v>328</v>
      </c>
      <c r="J3843" s="34">
        <v>337</v>
      </c>
      <c r="K3843" s="34">
        <v>294</v>
      </c>
      <c r="L3843" s="34">
        <v>368</v>
      </c>
      <c r="M3843" s="34">
        <v>298</v>
      </c>
    </row>
    <row r="3844" spans="1:13" x14ac:dyDescent="0.2">
      <c r="A3844" s="34" t="s">
        <v>104738</v>
      </c>
      <c r="B3844" s="34">
        <v>390</v>
      </c>
      <c r="C3844" s="34">
        <v>449</v>
      </c>
      <c r="D3844" s="34">
        <v>415</v>
      </c>
      <c r="E3844" s="34">
        <v>409</v>
      </c>
      <c r="F3844" s="34">
        <v>441</v>
      </c>
      <c r="G3844" s="34">
        <v>329</v>
      </c>
      <c r="H3844" s="34">
        <v>413</v>
      </c>
      <c r="I3844" s="34">
        <v>351</v>
      </c>
      <c r="J3844" s="34">
        <v>383</v>
      </c>
      <c r="K3844" s="34">
        <v>304</v>
      </c>
      <c r="L3844" s="34">
        <v>346</v>
      </c>
      <c r="M3844" s="34">
        <v>317</v>
      </c>
    </row>
    <row r="3845" spans="1:13" x14ac:dyDescent="0.2">
      <c r="A3845" s="34" t="s">
        <v>104739</v>
      </c>
      <c r="B3845" s="34">
        <v>444</v>
      </c>
      <c r="C3845" s="34">
        <v>479</v>
      </c>
      <c r="D3845" s="34">
        <v>449</v>
      </c>
      <c r="E3845" s="34">
        <v>524</v>
      </c>
      <c r="F3845" s="34">
        <v>432</v>
      </c>
      <c r="G3845" s="34">
        <v>519</v>
      </c>
      <c r="H3845" s="34">
        <v>507</v>
      </c>
      <c r="I3845" s="34">
        <v>508</v>
      </c>
      <c r="J3845" s="34">
        <v>420</v>
      </c>
      <c r="K3845" s="34">
        <v>441</v>
      </c>
      <c r="L3845" s="34">
        <v>450</v>
      </c>
      <c r="M3845" s="34">
        <v>383</v>
      </c>
    </row>
    <row r="3846" spans="1:13" x14ac:dyDescent="0.2">
      <c r="A3846" s="34" t="s">
        <v>104740</v>
      </c>
      <c r="B3846" s="34">
        <v>400</v>
      </c>
      <c r="C3846" s="34">
        <v>489</v>
      </c>
      <c r="D3846" s="34">
        <v>478</v>
      </c>
      <c r="E3846" s="34">
        <v>454</v>
      </c>
      <c r="F3846" s="34">
        <v>390</v>
      </c>
      <c r="G3846" s="34">
        <v>390</v>
      </c>
      <c r="H3846" s="34">
        <v>437</v>
      </c>
      <c r="I3846" s="34">
        <v>456</v>
      </c>
      <c r="J3846" s="34">
        <v>432</v>
      </c>
      <c r="K3846" s="34">
        <v>366</v>
      </c>
      <c r="L3846" s="34">
        <v>438</v>
      </c>
      <c r="M3846" s="34">
        <v>348</v>
      </c>
    </row>
    <row r="3847" spans="1:13" x14ac:dyDescent="0.2">
      <c r="A3847" s="34" t="s">
        <v>104741</v>
      </c>
      <c r="B3847" s="34">
        <v>295</v>
      </c>
      <c r="C3847" s="34">
        <v>317</v>
      </c>
      <c r="D3847" s="34">
        <v>294</v>
      </c>
      <c r="E3847" s="34">
        <v>326</v>
      </c>
      <c r="F3847" s="34">
        <v>227</v>
      </c>
      <c r="G3847" s="34">
        <v>326</v>
      </c>
      <c r="H3847" s="34">
        <v>294</v>
      </c>
      <c r="I3847" s="34">
        <v>319</v>
      </c>
      <c r="J3847" s="34">
        <v>248</v>
      </c>
      <c r="K3847" s="34">
        <v>285</v>
      </c>
      <c r="L3847" s="34">
        <v>272</v>
      </c>
      <c r="M3847" s="34">
        <v>213</v>
      </c>
    </row>
    <row r="3848" spans="1:13" x14ac:dyDescent="0.2">
      <c r="A3848" s="34" t="s">
        <v>104742</v>
      </c>
      <c r="B3848" s="34">
        <v>325</v>
      </c>
      <c r="C3848" s="34">
        <v>346</v>
      </c>
      <c r="D3848" s="34">
        <v>351</v>
      </c>
      <c r="E3848" s="34">
        <v>402</v>
      </c>
      <c r="F3848" s="34">
        <v>283</v>
      </c>
      <c r="G3848" s="34">
        <v>318</v>
      </c>
      <c r="H3848" s="34">
        <v>395</v>
      </c>
      <c r="I3848" s="34">
        <v>364</v>
      </c>
      <c r="J3848" s="34">
        <v>362</v>
      </c>
      <c r="K3848" s="34">
        <v>259</v>
      </c>
      <c r="L3848" s="34">
        <v>293</v>
      </c>
      <c r="M3848" s="34">
        <v>270</v>
      </c>
    </row>
    <row r="3849" spans="1:13" x14ac:dyDescent="0.2">
      <c r="A3849" s="34" t="s">
        <v>104743</v>
      </c>
      <c r="B3849" s="34">
        <v>445</v>
      </c>
      <c r="C3849" s="34">
        <v>525</v>
      </c>
      <c r="D3849" s="34">
        <v>529</v>
      </c>
      <c r="E3849" s="34">
        <v>520</v>
      </c>
      <c r="F3849" s="34">
        <v>440</v>
      </c>
      <c r="G3849" s="34">
        <v>404</v>
      </c>
      <c r="H3849" s="34">
        <v>579</v>
      </c>
      <c r="I3849" s="34">
        <v>467</v>
      </c>
      <c r="J3849" s="34">
        <v>532</v>
      </c>
      <c r="K3849" s="34">
        <v>438</v>
      </c>
      <c r="L3849" s="34">
        <v>472</v>
      </c>
      <c r="M3849" s="34">
        <v>332</v>
      </c>
    </row>
    <row r="3850" spans="1:13" x14ac:dyDescent="0.2">
      <c r="A3850" s="34" t="s">
        <v>104744</v>
      </c>
      <c r="B3850" s="34">
        <v>313</v>
      </c>
      <c r="C3850" s="34">
        <v>404</v>
      </c>
      <c r="D3850" s="34">
        <v>324</v>
      </c>
      <c r="E3850" s="34">
        <v>373</v>
      </c>
      <c r="F3850" s="34">
        <v>260</v>
      </c>
      <c r="G3850" s="34">
        <v>365</v>
      </c>
      <c r="H3850" s="34">
        <v>282</v>
      </c>
      <c r="I3850" s="34">
        <v>325</v>
      </c>
      <c r="J3850" s="34">
        <v>345</v>
      </c>
      <c r="K3850" s="34">
        <v>285</v>
      </c>
      <c r="L3850" s="34">
        <v>309</v>
      </c>
      <c r="M3850" s="34">
        <v>281</v>
      </c>
    </row>
    <row r="3851" spans="1:13" x14ac:dyDescent="0.2">
      <c r="A3851" s="34" t="s">
        <v>104745</v>
      </c>
      <c r="B3851" s="34">
        <v>248</v>
      </c>
      <c r="C3851" s="34">
        <v>247</v>
      </c>
      <c r="D3851" s="34">
        <v>253</v>
      </c>
      <c r="E3851" s="34">
        <v>289</v>
      </c>
      <c r="F3851" s="34">
        <v>204</v>
      </c>
      <c r="G3851" s="34">
        <v>240</v>
      </c>
      <c r="H3851" s="34">
        <v>222</v>
      </c>
      <c r="I3851" s="34">
        <v>261</v>
      </c>
      <c r="J3851" s="34">
        <v>302</v>
      </c>
      <c r="K3851" s="34">
        <v>200</v>
      </c>
      <c r="L3851" s="34">
        <v>204</v>
      </c>
      <c r="M3851" s="34">
        <v>211</v>
      </c>
    </row>
    <row r="3852" spans="1:13" x14ac:dyDescent="0.2">
      <c r="A3852" s="34" t="s">
        <v>104746</v>
      </c>
      <c r="B3852" s="34">
        <v>262</v>
      </c>
      <c r="C3852" s="34">
        <v>316</v>
      </c>
      <c r="D3852" s="34">
        <v>331</v>
      </c>
      <c r="E3852" s="34">
        <v>355</v>
      </c>
      <c r="F3852" s="34">
        <v>285</v>
      </c>
      <c r="G3852" s="34">
        <v>334</v>
      </c>
      <c r="H3852" s="34">
        <v>370</v>
      </c>
      <c r="I3852" s="34">
        <v>316</v>
      </c>
      <c r="J3852" s="34">
        <v>319</v>
      </c>
      <c r="K3852" s="34">
        <v>271</v>
      </c>
      <c r="L3852" s="34">
        <v>303</v>
      </c>
      <c r="M3852" s="34">
        <v>293</v>
      </c>
    </row>
    <row r="3853" spans="1:13" x14ac:dyDescent="0.2">
      <c r="A3853" s="34" t="s">
        <v>104747</v>
      </c>
      <c r="B3853" s="34">
        <v>235</v>
      </c>
      <c r="C3853" s="34">
        <v>252</v>
      </c>
      <c r="D3853" s="34">
        <v>242</v>
      </c>
      <c r="E3853" s="34">
        <v>240</v>
      </c>
      <c r="F3853" s="34">
        <v>213</v>
      </c>
      <c r="G3853" s="34">
        <v>230</v>
      </c>
      <c r="H3853" s="34">
        <v>240</v>
      </c>
      <c r="I3853" s="34">
        <v>289</v>
      </c>
      <c r="J3853" s="34">
        <v>212</v>
      </c>
      <c r="K3853" s="34">
        <v>245</v>
      </c>
      <c r="L3853" s="34">
        <v>252</v>
      </c>
      <c r="M3853" s="34">
        <v>180</v>
      </c>
    </row>
    <row r="3854" spans="1:13" x14ac:dyDescent="0.2">
      <c r="A3854" s="34" t="s">
        <v>104748</v>
      </c>
      <c r="B3854" s="34">
        <v>477</v>
      </c>
      <c r="C3854" s="34">
        <v>517</v>
      </c>
      <c r="D3854" s="34">
        <v>421</v>
      </c>
      <c r="E3854" s="34">
        <v>470</v>
      </c>
      <c r="F3854" s="34">
        <v>284</v>
      </c>
      <c r="G3854" s="34">
        <v>431</v>
      </c>
      <c r="H3854" s="34">
        <v>390</v>
      </c>
      <c r="I3854" s="34">
        <v>478</v>
      </c>
      <c r="J3854" s="34">
        <v>369</v>
      </c>
      <c r="K3854" s="34">
        <v>340</v>
      </c>
      <c r="L3854" s="34">
        <v>374</v>
      </c>
      <c r="M3854" s="34">
        <v>309</v>
      </c>
    </row>
    <row r="3855" spans="1:13" x14ac:dyDescent="0.2">
      <c r="A3855" s="34" t="s">
        <v>104749</v>
      </c>
      <c r="B3855" s="34">
        <v>301</v>
      </c>
      <c r="C3855" s="34">
        <v>308</v>
      </c>
      <c r="D3855" s="34">
        <v>327</v>
      </c>
      <c r="E3855" s="34">
        <v>330</v>
      </c>
      <c r="F3855" s="34">
        <v>278</v>
      </c>
      <c r="G3855" s="34">
        <v>323</v>
      </c>
      <c r="H3855" s="34">
        <v>349</v>
      </c>
      <c r="I3855" s="34">
        <v>294</v>
      </c>
      <c r="J3855" s="34">
        <v>336</v>
      </c>
      <c r="K3855" s="34">
        <v>242</v>
      </c>
      <c r="L3855" s="34">
        <v>269</v>
      </c>
      <c r="M3855" s="34">
        <v>239</v>
      </c>
    </row>
    <row r="3856" spans="1:13" x14ac:dyDescent="0.2">
      <c r="A3856" s="34" t="s">
        <v>104750</v>
      </c>
      <c r="B3856" s="34">
        <v>427</v>
      </c>
      <c r="C3856" s="34">
        <v>376</v>
      </c>
      <c r="D3856" s="34">
        <v>483</v>
      </c>
      <c r="E3856" s="34">
        <v>417</v>
      </c>
      <c r="F3856" s="34">
        <v>389</v>
      </c>
      <c r="G3856" s="34">
        <v>363</v>
      </c>
      <c r="H3856" s="34">
        <v>477</v>
      </c>
      <c r="I3856" s="34">
        <v>386</v>
      </c>
      <c r="J3856" s="34">
        <v>467</v>
      </c>
      <c r="K3856" s="34">
        <v>337</v>
      </c>
      <c r="L3856" s="34">
        <v>362</v>
      </c>
      <c r="M3856" s="34">
        <v>294</v>
      </c>
    </row>
    <row r="3857" spans="1:13" x14ac:dyDescent="0.2">
      <c r="A3857" s="34" t="s">
        <v>104751</v>
      </c>
      <c r="B3857" s="34">
        <v>208</v>
      </c>
      <c r="C3857" s="34">
        <v>223</v>
      </c>
      <c r="D3857" s="34">
        <v>212</v>
      </c>
      <c r="E3857" s="34">
        <v>258</v>
      </c>
      <c r="F3857" s="34">
        <v>212</v>
      </c>
      <c r="G3857" s="34">
        <v>175</v>
      </c>
      <c r="H3857" s="34">
        <v>197</v>
      </c>
      <c r="I3857" s="34">
        <v>214</v>
      </c>
      <c r="J3857" s="34">
        <v>202</v>
      </c>
      <c r="K3857" s="34">
        <v>155</v>
      </c>
      <c r="L3857" s="34">
        <v>213</v>
      </c>
      <c r="M3857" s="34">
        <v>164</v>
      </c>
    </row>
    <row r="3858" spans="1:13" x14ac:dyDescent="0.2">
      <c r="A3858" s="34" t="s">
        <v>104752</v>
      </c>
      <c r="B3858" s="34">
        <v>59</v>
      </c>
      <c r="C3858" s="34">
        <v>258</v>
      </c>
      <c r="D3858" s="34">
        <v>73</v>
      </c>
      <c r="E3858" s="34">
        <v>243</v>
      </c>
      <c r="F3858" s="34">
        <v>90</v>
      </c>
      <c r="G3858" s="34">
        <v>234</v>
      </c>
      <c r="H3858" s="34">
        <v>81</v>
      </c>
      <c r="I3858" s="34">
        <v>186</v>
      </c>
      <c r="J3858" s="34">
        <v>75</v>
      </c>
      <c r="K3858" s="34">
        <v>206</v>
      </c>
      <c r="L3858" s="34">
        <v>47</v>
      </c>
      <c r="M3858" s="34">
        <v>159</v>
      </c>
    </row>
    <row r="3859" spans="1:13" x14ac:dyDescent="0.2">
      <c r="A3859" s="34" t="s">
        <v>104753</v>
      </c>
      <c r="B3859" s="34">
        <v>299</v>
      </c>
      <c r="C3859" s="34">
        <v>396</v>
      </c>
      <c r="D3859" s="34">
        <v>391</v>
      </c>
      <c r="E3859" s="34">
        <v>420</v>
      </c>
      <c r="F3859" s="34">
        <v>284</v>
      </c>
      <c r="G3859" s="34">
        <v>405</v>
      </c>
      <c r="H3859" s="34">
        <v>339</v>
      </c>
      <c r="I3859" s="34">
        <v>388</v>
      </c>
      <c r="J3859" s="34">
        <v>397</v>
      </c>
      <c r="K3859" s="34">
        <v>321</v>
      </c>
      <c r="L3859" s="34">
        <v>436</v>
      </c>
      <c r="M3859" s="34">
        <v>296</v>
      </c>
    </row>
    <row r="3860" spans="1:13" x14ac:dyDescent="0.2">
      <c r="A3860" s="34" t="s">
        <v>104754</v>
      </c>
      <c r="B3860" s="34">
        <v>225</v>
      </c>
      <c r="C3860" s="34">
        <v>408</v>
      </c>
      <c r="D3860" s="34">
        <v>211</v>
      </c>
      <c r="E3860" s="34">
        <v>407</v>
      </c>
      <c r="F3860" s="34">
        <v>233</v>
      </c>
      <c r="G3860" s="34">
        <v>449</v>
      </c>
      <c r="H3860" s="34">
        <v>289</v>
      </c>
      <c r="I3860" s="34">
        <v>456</v>
      </c>
      <c r="J3860" s="34">
        <v>245</v>
      </c>
      <c r="K3860" s="34">
        <v>346</v>
      </c>
      <c r="L3860" s="34">
        <v>296</v>
      </c>
      <c r="M3860" s="34">
        <v>341</v>
      </c>
    </row>
    <row r="3861" spans="1:13" x14ac:dyDescent="0.2">
      <c r="A3861" s="34" t="s">
        <v>104755</v>
      </c>
      <c r="B3861" s="34">
        <v>354</v>
      </c>
      <c r="C3861" s="34">
        <v>373</v>
      </c>
      <c r="D3861" s="34">
        <v>425</v>
      </c>
      <c r="E3861" s="34">
        <v>403</v>
      </c>
      <c r="F3861" s="34">
        <v>317</v>
      </c>
      <c r="G3861" s="34">
        <v>362</v>
      </c>
      <c r="H3861" s="34">
        <v>413</v>
      </c>
      <c r="I3861" s="34">
        <v>360</v>
      </c>
      <c r="J3861" s="34">
        <v>446</v>
      </c>
      <c r="K3861" s="34">
        <v>327</v>
      </c>
      <c r="L3861" s="34">
        <v>344</v>
      </c>
      <c r="M3861" s="34">
        <v>309</v>
      </c>
    </row>
    <row r="3862" spans="1:13" x14ac:dyDescent="0.2">
      <c r="A3862" s="34" t="s">
        <v>104756</v>
      </c>
      <c r="B3862" s="34">
        <v>478</v>
      </c>
      <c r="C3862" s="34">
        <v>384</v>
      </c>
      <c r="D3862" s="34">
        <v>431</v>
      </c>
      <c r="E3862" s="34">
        <v>445</v>
      </c>
      <c r="F3862" s="34">
        <v>423</v>
      </c>
      <c r="G3862" s="34">
        <v>385</v>
      </c>
      <c r="H3862" s="34">
        <v>491</v>
      </c>
      <c r="I3862" s="34">
        <v>421</v>
      </c>
      <c r="J3862" s="34">
        <v>513</v>
      </c>
      <c r="K3862" s="34">
        <v>342</v>
      </c>
      <c r="L3862" s="34">
        <v>428</v>
      </c>
      <c r="M3862" s="34">
        <v>347</v>
      </c>
    </row>
    <row r="3863" spans="1:13" x14ac:dyDescent="0.2">
      <c r="A3863" s="34" t="s">
        <v>104757</v>
      </c>
      <c r="B3863" s="34">
        <v>165</v>
      </c>
      <c r="C3863" s="34">
        <v>425</v>
      </c>
      <c r="D3863" s="34">
        <v>182</v>
      </c>
      <c r="E3863" s="34">
        <v>515</v>
      </c>
      <c r="F3863" s="34">
        <v>125</v>
      </c>
      <c r="G3863" s="34">
        <v>442</v>
      </c>
      <c r="H3863" s="34">
        <v>130</v>
      </c>
      <c r="I3863" s="34">
        <v>486</v>
      </c>
      <c r="J3863" s="34">
        <v>143</v>
      </c>
      <c r="K3863" s="34">
        <v>356</v>
      </c>
      <c r="L3863" s="34">
        <v>137</v>
      </c>
      <c r="M3863" s="34">
        <v>400</v>
      </c>
    </row>
    <row r="3864" spans="1:13" x14ac:dyDescent="0.2">
      <c r="A3864" s="34" t="s">
        <v>104758</v>
      </c>
      <c r="B3864" s="34">
        <v>158</v>
      </c>
      <c r="C3864" s="34">
        <v>235</v>
      </c>
      <c r="D3864" s="34">
        <v>196</v>
      </c>
      <c r="E3864" s="34">
        <v>216</v>
      </c>
      <c r="F3864" s="34">
        <v>206</v>
      </c>
      <c r="G3864" s="34">
        <v>185</v>
      </c>
      <c r="H3864" s="34">
        <v>221</v>
      </c>
      <c r="I3864" s="34">
        <v>199</v>
      </c>
      <c r="J3864" s="34">
        <v>172</v>
      </c>
      <c r="K3864" s="34">
        <v>159</v>
      </c>
      <c r="L3864" s="34">
        <v>193</v>
      </c>
      <c r="M3864" s="34">
        <v>198</v>
      </c>
    </row>
    <row r="3865" spans="1:13" x14ac:dyDescent="0.2">
      <c r="A3865" s="34" t="s">
        <v>104759</v>
      </c>
      <c r="B3865" s="34">
        <v>526</v>
      </c>
      <c r="C3865" s="34">
        <v>596</v>
      </c>
      <c r="D3865" s="34">
        <v>579</v>
      </c>
      <c r="E3865" s="34">
        <v>602</v>
      </c>
      <c r="F3865" s="34">
        <v>530</v>
      </c>
      <c r="G3865" s="34">
        <v>515</v>
      </c>
      <c r="H3865" s="34">
        <v>647</v>
      </c>
      <c r="I3865" s="34">
        <v>565</v>
      </c>
      <c r="J3865" s="34">
        <v>574</v>
      </c>
      <c r="K3865" s="34">
        <v>487</v>
      </c>
      <c r="L3865" s="34">
        <v>574</v>
      </c>
      <c r="M3865" s="34">
        <v>456</v>
      </c>
    </row>
    <row r="3866" spans="1:13" x14ac:dyDescent="0.2">
      <c r="A3866" s="34" t="s">
        <v>104760</v>
      </c>
      <c r="B3866" s="34">
        <v>306</v>
      </c>
      <c r="C3866" s="34">
        <v>464</v>
      </c>
      <c r="D3866" s="34">
        <v>361</v>
      </c>
      <c r="E3866" s="34">
        <v>509</v>
      </c>
      <c r="F3866" s="34">
        <v>318</v>
      </c>
      <c r="G3866" s="34">
        <v>428</v>
      </c>
      <c r="H3866" s="34">
        <v>371</v>
      </c>
      <c r="I3866" s="34">
        <v>459</v>
      </c>
      <c r="J3866" s="34">
        <v>308</v>
      </c>
      <c r="K3866" s="34">
        <v>412</v>
      </c>
      <c r="L3866" s="34">
        <v>290</v>
      </c>
      <c r="M3866" s="34">
        <v>385</v>
      </c>
    </row>
    <row r="3867" spans="1:13" x14ac:dyDescent="0.2">
      <c r="A3867" s="34" t="s">
        <v>104761</v>
      </c>
      <c r="B3867" s="34">
        <v>673</v>
      </c>
      <c r="C3867" s="34">
        <v>936</v>
      </c>
      <c r="D3867" s="34">
        <v>747</v>
      </c>
      <c r="E3867" s="34">
        <v>995</v>
      </c>
      <c r="F3867" s="34">
        <v>627</v>
      </c>
      <c r="G3867" s="34">
        <v>968</v>
      </c>
      <c r="H3867" s="34">
        <v>816</v>
      </c>
      <c r="I3867" s="34">
        <v>931</v>
      </c>
      <c r="J3867" s="34">
        <v>743</v>
      </c>
      <c r="K3867" s="34">
        <v>774</v>
      </c>
      <c r="L3867" s="34">
        <v>658</v>
      </c>
      <c r="M3867" s="34">
        <v>782</v>
      </c>
    </row>
    <row r="3868" spans="1:13" x14ac:dyDescent="0.2">
      <c r="A3868" s="34" t="s">
        <v>104762</v>
      </c>
      <c r="B3868" s="34">
        <v>190</v>
      </c>
      <c r="C3868" s="34">
        <v>220</v>
      </c>
      <c r="D3868" s="34">
        <v>249</v>
      </c>
      <c r="E3868" s="34">
        <v>270</v>
      </c>
      <c r="F3868" s="34">
        <v>213</v>
      </c>
      <c r="G3868" s="34">
        <v>246</v>
      </c>
      <c r="H3868" s="34">
        <v>177</v>
      </c>
      <c r="I3868" s="34">
        <v>261</v>
      </c>
      <c r="J3868" s="34">
        <v>265</v>
      </c>
      <c r="K3868" s="34">
        <v>195</v>
      </c>
      <c r="L3868" s="34">
        <v>192</v>
      </c>
      <c r="M3868" s="34">
        <v>168</v>
      </c>
    </row>
    <row r="3869" spans="1:13" x14ac:dyDescent="0.2">
      <c r="A3869" s="34" t="s">
        <v>104763</v>
      </c>
      <c r="B3869" s="34">
        <v>191</v>
      </c>
      <c r="C3869" s="34">
        <v>275</v>
      </c>
      <c r="D3869" s="34">
        <v>228</v>
      </c>
      <c r="E3869" s="34">
        <v>292</v>
      </c>
      <c r="F3869" s="34">
        <v>186</v>
      </c>
      <c r="G3869" s="34">
        <v>239</v>
      </c>
      <c r="H3869" s="34">
        <v>271</v>
      </c>
      <c r="I3869" s="34">
        <v>246</v>
      </c>
      <c r="J3869" s="34">
        <v>243</v>
      </c>
      <c r="K3869" s="34">
        <v>209</v>
      </c>
      <c r="L3869" s="34">
        <v>215</v>
      </c>
      <c r="M3869" s="34">
        <v>224</v>
      </c>
    </row>
    <row r="3870" spans="1:13" x14ac:dyDescent="0.2">
      <c r="A3870" s="34" t="s">
        <v>104764</v>
      </c>
      <c r="B3870" s="34">
        <v>333</v>
      </c>
      <c r="C3870" s="34">
        <v>349</v>
      </c>
      <c r="D3870" s="34">
        <v>310</v>
      </c>
      <c r="E3870" s="34">
        <v>329</v>
      </c>
      <c r="F3870" s="34">
        <v>228</v>
      </c>
      <c r="G3870" s="34">
        <v>258</v>
      </c>
      <c r="H3870" s="34">
        <v>332</v>
      </c>
      <c r="I3870" s="34">
        <v>297</v>
      </c>
      <c r="J3870" s="34">
        <v>272</v>
      </c>
      <c r="K3870" s="34">
        <v>238</v>
      </c>
      <c r="L3870" s="34">
        <v>264</v>
      </c>
      <c r="M3870" s="34">
        <v>240</v>
      </c>
    </row>
    <row r="3871" spans="1:13" x14ac:dyDescent="0.2">
      <c r="A3871" s="34" t="s">
        <v>104765</v>
      </c>
      <c r="B3871" s="34">
        <v>307</v>
      </c>
      <c r="C3871" s="34">
        <v>275</v>
      </c>
      <c r="D3871" s="34">
        <v>241</v>
      </c>
      <c r="E3871" s="34">
        <v>311</v>
      </c>
      <c r="F3871" s="34">
        <v>228</v>
      </c>
      <c r="G3871" s="34">
        <v>254</v>
      </c>
      <c r="H3871" s="34">
        <v>233</v>
      </c>
      <c r="I3871" s="34">
        <v>244</v>
      </c>
      <c r="J3871" s="34">
        <v>237</v>
      </c>
      <c r="K3871" s="34">
        <v>221</v>
      </c>
      <c r="L3871" s="34">
        <v>217</v>
      </c>
      <c r="M3871" s="34">
        <v>183</v>
      </c>
    </row>
    <row r="3872" spans="1:13" x14ac:dyDescent="0.2">
      <c r="A3872" s="34" t="s">
        <v>104766</v>
      </c>
      <c r="B3872" s="34">
        <v>236</v>
      </c>
      <c r="C3872" s="34">
        <v>320</v>
      </c>
      <c r="D3872" s="34">
        <v>247</v>
      </c>
      <c r="E3872" s="34">
        <v>292</v>
      </c>
      <c r="F3872" s="34">
        <v>291</v>
      </c>
      <c r="G3872" s="34">
        <v>280</v>
      </c>
      <c r="H3872" s="34">
        <v>321</v>
      </c>
      <c r="I3872" s="34">
        <v>312</v>
      </c>
      <c r="J3872" s="34">
        <v>273</v>
      </c>
      <c r="K3872" s="34">
        <v>224</v>
      </c>
      <c r="L3872" s="34">
        <v>312</v>
      </c>
      <c r="M3872" s="34">
        <v>215</v>
      </c>
    </row>
    <row r="3873" spans="1:13" x14ac:dyDescent="0.2">
      <c r="A3873" s="34" t="s">
        <v>104767</v>
      </c>
      <c r="B3873" s="34">
        <v>202</v>
      </c>
      <c r="C3873" s="34">
        <v>217</v>
      </c>
      <c r="D3873" s="34">
        <v>227</v>
      </c>
      <c r="E3873" s="34">
        <v>241</v>
      </c>
      <c r="F3873" s="34">
        <v>185</v>
      </c>
      <c r="G3873" s="34">
        <v>183</v>
      </c>
      <c r="H3873" s="34">
        <v>205</v>
      </c>
      <c r="I3873" s="34">
        <v>174</v>
      </c>
      <c r="J3873" s="34">
        <v>186</v>
      </c>
      <c r="K3873" s="34">
        <v>184</v>
      </c>
      <c r="L3873" s="34">
        <v>169</v>
      </c>
      <c r="M3873" s="34">
        <v>180</v>
      </c>
    </row>
    <row r="3874" spans="1:13" x14ac:dyDescent="0.2">
      <c r="A3874" s="34" t="s">
        <v>104768</v>
      </c>
      <c r="B3874" s="34">
        <v>217</v>
      </c>
      <c r="C3874" s="34">
        <v>229</v>
      </c>
      <c r="D3874" s="34">
        <v>283</v>
      </c>
      <c r="E3874" s="34">
        <v>267</v>
      </c>
      <c r="F3874" s="34">
        <v>226</v>
      </c>
      <c r="G3874" s="34">
        <v>208</v>
      </c>
      <c r="H3874" s="34">
        <v>292</v>
      </c>
      <c r="I3874" s="34">
        <v>240</v>
      </c>
      <c r="J3874" s="34">
        <v>230</v>
      </c>
      <c r="K3874" s="34">
        <v>216</v>
      </c>
      <c r="L3874" s="34">
        <v>221</v>
      </c>
      <c r="M3874" s="34">
        <v>189</v>
      </c>
    </row>
    <row r="3875" spans="1:13" x14ac:dyDescent="0.2">
      <c r="A3875" s="34" t="s">
        <v>104769</v>
      </c>
      <c r="B3875" s="34">
        <v>124</v>
      </c>
      <c r="C3875" s="34">
        <v>151</v>
      </c>
      <c r="D3875" s="34">
        <v>118</v>
      </c>
      <c r="E3875" s="34">
        <v>128</v>
      </c>
      <c r="F3875" s="34">
        <v>132</v>
      </c>
      <c r="G3875" s="34">
        <v>114</v>
      </c>
      <c r="H3875" s="34">
        <v>110</v>
      </c>
      <c r="I3875" s="34">
        <v>118</v>
      </c>
      <c r="J3875" s="34">
        <v>102</v>
      </c>
      <c r="K3875" s="34">
        <v>110</v>
      </c>
      <c r="L3875" s="34">
        <v>101</v>
      </c>
      <c r="M3875" s="34">
        <v>92</v>
      </c>
    </row>
    <row r="3876" spans="1:13" x14ac:dyDescent="0.2">
      <c r="A3876" s="34" t="s">
        <v>104770</v>
      </c>
      <c r="B3876" s="34">
        <v>156</v>
      </c>
      <c r="C3876" s="34">
        <v>285</v>
      </c>
      <c r="D3876" s="34">
        <v>299</v>
      </c>
      <c r="E3876" s="34">
        <v>339</v>
      </c>
      <c r="F3876" s="34">
        <v>221</v>
      </c>
      <c r="G3876" s="34">
        <v>247</v>
      </c>
      <c r="H3876" s="34">
        <v>246</v>
      </c>
      <c r="I3876" s="34">
        <v>265</v>
      </c>
      <c r="J3876" s="34">
        <v>270</v>
      </c>
      <c r="K3876" s="34">
        <v>234</v>
      </c>
      <c r="L3876" s="34">
        <v>203</v>
      </c>
      <c r="M3876" s="34">
        <v>194</v>
      </c>
    </row>
    <row r="3877" spans="1:13" x14ac:dyDescent="0.2">
      <c r="A3877" s="34" t="s">
        <v>104771</v>
      </c>
      <c r="B3877" s="34">
        <v>181</v>
      </c>
      <c r="C3877" s="34">
        <v>177</v>
      </c>
      <c r="D3877" s="34">
        <v>147</v>
      </c>
      <c r="E3877" s="34">
        <v>212</v>
      </c>
      <c r="F3877" s="34">
        <v>151</v>
      </c>
      <c r="G3877" s="34">
        <v>163</v>
      </c>
      <c r="H3877" s="34">
        <v>204</v>
      </c>
      <c r="I3877" s="34">
        <v>204</v>
      </c>
      <c r="J3877" s="34">
        <v>188</v>
      </c>
      <c r="K3877" s="34">
        <v>166</v>
      </c>
      <c r="L3877" s="34">
        <v>180</v>
      </c>
      <c r="M3877" s="34">
        <v>176</v>
      </c>
    </row>
    <row r="3878" spans="1:13" x14ac:dyDescent="0.2">
      <c r="A3878" s="34" t="s">
        <v>104772</v>
      </c>
      <c r="B3878" s="34">
        <v>304</v>
      </c>
      <c r="C3878" s="34">
        <v>299</v>
      </c>
      <c r="D3878" s="34">
        <v>335</v>
      </c>
      <c r="E3878" s="34">
        <v>361</v>
      </c>
      <c r="F3878" s="34">
        <v>281</v>
      </c>
      <c r="G3878" s="34">
        <v>269</v>
      </c>
      <c r="H3878" s="34">
        <v>292</v>
      </c>
      <c r="I3878" s="34">
        <v>333</v>
      </c>
      <c r="J3878" s="34">
        <v>340</v>
      </c>
      <c r="K3878" s="34">
        <v>227</v>
      </c>
      <c r="L3878" s="34">
        <v>320</v>
      </c>
      <c r="M3878" s="34">
        <v>224</v>
      </c>
    </row>
    <row r="3879" spans="1:13" x14ac:dyDescent="0.2">
      <c r="A3879" s="34" t="s">
        <v>104773</v>
      </c>
      <c r="B3879" s="34">
        <v>235</v>
      </c>
      <c r="C3879" s="34">
        <v>242</v>
      </c>
      <c r="D3879" s="34">
        <v>225</v>
      </c>
      <c r="E3879" s="34">
        <v>277</v>
      </c>
      <c r="F3879" s="34">
        <v>181</v>
      </c>
      <c r="G3879" s="34">
        <v>226</v>
      </c>
      <c r="H3879" s="34">
        <v>266</v>
      </c>
      <c r="I3879" s="34">
        <v>265</v>
      </c>
      <c r="J3879" s="34">
        <v>258</v>
      </c>
      <c r="K3879" s="34">
        <v>233</v>
      </c>
      <c r="L3879" s="34">
        <v>186</v>
      </c>
      <c r="M3879" s="34">
        <v>156</v>
      </c>
    </row>
    <row r="3880" spans="1:13" x14ac:dyDescent="0.2">
      <c r="A3880" s="34" t="s">
        <v>104774</v>
      </c>
      <c r="B3880" s="34">
        <v>411</v>
      </c>
      <c r="C3880" s="34">
        <v>384</v>
      </c>
      <c r="D3880" s="34">
        <v>344</v>
      </c>
      <c r="E3880" s="34">
        <v>504</v>
      </c>
      <c r="F3880" s="34">
        <v>386</v>
      </c>
      <c r="G3880" s="34">
        <v>408</v>
      </c>
      <c r="H3880" s="34">
        <v>430</v>
      </c>
      <c r="I3880" s="34">
        <v>376</v>
      </c>
      <c r="J3880" s="34">
        <v>492</v>
      </c>
      <c r="K3880" s="34">
        <v>331</v>
      </c>
      <c r="L3880" s="34">
        <v>456</v>
      </c>
      <c r="M3880" s="34">
        <v>324</v>
      </c>
    </row>
    <row r="3881" spans="1:13" x14ac:dyDescent="0.2">
      <c r="A3881" s="34" t="s">
        <v>104775</v>
      </c>
      <c r="B3881" s="34">
        <v>198</v>
      </c>
      <c r="C3881" s="34">
        <v>293</v>
      </c>
      <c r="D3881" s="34">
        <v>324</v>
      </c>
      <c r="E3881" s="34">
        <v>361</v>
      </c>
      <c r="F3881" s="34">
        <v>286</v>
      </c>
      <c r="G3881" s="34">
        <v>343</v>
      </c>
      <c r="H3881" s="34">
        <v>336</v>
      </c>
      <c r="I3881" s="34">
        <v>333</v>
      </c>
      <c r="J3881" s="34">
        <v>316</v>
      </c>
      <c r="K3881" s="34">
        <v>221</v>
      </c>
      <c r="L3881" s="34">
        <v>313</v>
      </c>
      <c r="M3881" s="34">
        <v>226</v>
      </c>
    </row>
    <row r="3882" spans="1:13" x14ac:dyDescent="0.2">
      <c r="A3882" s="34" t="s">
        <v>104776</v>
      </c>
      <c r="B3882" s="34">
        <v>882</v>
      </c>
      <c r="C3882" s="34">
        <v>899</v>
      </c>
      <c r="D3882" s="34">
        <v>934</v>
      </c>
      <c r="E3882" s="34">
        <v>956</v>
      </c>
      <c r="F3882" s="34">
        <v>973</v>
      </c>
      <c r="G3882" s="34">
        <v>858</v>
      </c>
      <c r="H3882" s="34">
        <v>933</v>
      </c>
      <c r="I3882" s="34">
        <v>907</v>
      </c>
      <c r="J3882" s="34">
        <v>1048</v>
      </c>
      <c r="K3882" s="34">
        <v>807</v>
      </c>
      <c r="L3882" s="34">
        <v>841</v>
      </c>
      <c r="M3882" s="34">
        <v>718</v>
      </c>
    </row>
    <row r="3883" spans="1:13" x14ac:dyDescent="0.2">
      <c r="A3883" s="34" t="s">
        <v>104777</v>
      </c>
      <c r="B3883" s="34">
        <v>236</v>
      </c>
      <c r="C3883" s="34">
        <v>256</v>
      </c>
      <c r="D3883" s="34">
        <v>326</v>
      </c>
      <c r="E3883" s="34">
        <v>315</v>
      </c>
      <c r="F3883" s="34">
        <v>332</v>
      </c>
      <c r="G3883" s="34">
        <v>369</v>
      </c>
      <c r="H3883" s="34">
        <v>315</v>
      </c>
      <c r="I3883" s="34">
        <v>303</v>
      </c>
      <c r="J3883" s="34">
        <v>323</v>
      </c>
      <c r="K3883" s="34">
        <v>250</v>
      </c>
      <c r="L3883" s="34">
        <v>286</v>
      </c>
      <c r="M3883" s="34">
        <v>235</v>
      </c>
    </row>
    <row r="3884" spans="1:13" x14ac:dyDescent="0.2">
      <c r="A3884" s="34" t="s">
        <v>104778</v>
      </c>
      <c r="B3884" s="34">
        <v>153</v>
      </c>
      <c r="C3884" s="34">
        <v>161</v>
      </c>
      <c r="D3884" s="34">
        <v>113</v>
      </c>
      <c r="E3884" s="34">
        <v>154</v>
      </c>
      <c r="F3884" s="34">
        <v>138</v>
      </c>
      <c r="G3884" s="34">
        <v>162</v>
      </c>
      <c r="H3884" s="34">
        <v>164</v>
      </c>
      <c r="I3884" s="34">
        <v>164</v>
      </c>
      <c r="J3884" s="34">
        <v>130</v>
      </c>
      <c r="K3884" s="34">
        <v>118</v>
      </c>
      <c r="L3884" s="34">
        <v>115</v>
      </c>
      <c r="M3884" s="34">
        <v>134</v>
      </c>
    </row>
    <row r="3885" spans="1:13" x14ac:dyDescent="0.2">
      <c r="A3885" s="34" t="s">
        <v>104779</v>
      </c>
      <c r="B3885" s="34">
        <v>388</v>
      </c>
      <c r="C3885" s="34">
        <v>617</v>
      </c>
      <c r="D3885" s="34">
        <v>335</v>
      </c>
      <c r="E3885" s="34">
        <v>658</v>
      </c>
      <c r="F3885" s="34">
        <v>255</v>
      </c>
      <c r="G3885" s="34">
        <v>566</v>
      </c>
      <c r="H3885" s="34">
        <v>295</v>
      </c>
      <c r="I3885" s="34">
        <v>616</v>
      </c>
      <c r="J3885" s="34">
        <v>336</v>
      </c>
      <c r="K3885" s="34">
        <v>492</v>
      </c>
      <c r="L3885" s="34">
        <v>288</v>
      </c>
      <c r="M3885" s="34">
        <v>513</v>
      </c>
    </row>
    <row r="3886" spans="1:13" x14ac:dyDescent="0.2">
      <c r="A3886" s="34" t="s">
        <v>104780</v>
      </c>
      <c r="B3886" s="34">
        <v>325</v>
      </c>
      <c r="C3886" s="34">
        <v>323</v>
      </c>
      <c r="D3886" s="34">
        <v>439</v>
      </c>
      <c r="E3886" s="34">
        <v>400</v>
      </c>
      <c r="F3886" s="34">
        <v>314</v>
      </c>
      <c r="G3886" s="34">
        <v>327</v>
      </c>
      <c r="H3886" s="34">
        <v>437</v>
      </c>
      <c r="I3886" s="34">
        <v>331</v>
      </c>
      <c r="J3886" s="34">
        <v>319</v>
      </c>
      <c r="K3886" s="34">
        <v>266</v>
      </c>
      <c r="L3886" s="34">
        <v>380</v>
      </c>
      <c r="M3886" s="34">
        <v>270</v>
      </c>
    </row>
    <row r="3887" spans="1:13" x14ac:dyDescent="0.2">
      <c r="A3887" s="34" t="s">
        <v>104781</v>
      </c>
      <c r="B3887" s="34">
        <v>167</v>
      </c>
      <c r="C3887" s="34">
        <v>289</v>
      </c>
      <c r="D3887" s="34">
        <v>203</v>
      </c>
      <c r="E3887" s="34">
        <v>314</v>
      </c>
      <c r="F3887" s="34">
        <v>160</v>
      </c>
      <c r="G3887" s="34">
        <v>291</v>
      </c>
      <c r="H3887" s="34">
        <v>222</v>
      </c>
      <c r="I3887" s="34">
        <v>248</v>
      </c>
      <c r="J3887" s="34">
        <v>191</v>
      </c>
      <c r="K3887" s="34">
        <v>229</v>
      </c>
      <c r="L3887" s="34">
        <v>217</v>
      </c>
      <c r="M3887" s="34">
        <v>207</v>
      </c>
    </row>
    <row r="3888" spans="1:13" x14ac:dyDescent="0.2">
      <c r="A3888" s="34" t="s">
        <v>104782</v>
      </c>
      <c r="B3888" s="34">
        <v>148</v>
      </c>
      <c r="C3888" s="34">
        <v>222</v>
      </c>
      <c r="D3888" s="34">
        <v>193</v>
      </c>
      <c r="E3888" s="34">
        <v>196</v>
      </c>
      <c r="F3888" s="34">
        <v>150</v>
      </c>
      <c r="G3888" s="34">
        <v>165</v>
      </c>
      <c r="H3888" s="34">
        <v>198</v>
      </c>
      <c r="I3888" s="34">
        <v>204</v>
      </c>
      <c r="J3888" s="34">
        <v>237</v>
      </c>
      <c r="K3888" s="34">
        <v>138</v>
      </c>
      <c r="L3888" s="34">
        <v>184</v>
      </c>
      <c r="M3888" s="34">
        <v>168</v>
      </c>
    </row>
    <row r="3889" spans="1:13" x14ac:dyDescent="0.2">
      <c r="A3889" s="34" t="s">
        <v>104783</v>
      </c>
      <c r="B3889" s="34">
        <v>133</v>
      </c>
      <c r="C3889" s="34">
        <v>304</v>
      </c>
      <c r="D3889" s="34">
        <v>138</v>
      </c>
      <c r="E3889" s="34">
        <v>372</v>
      </c>
      <c r="F3889" s="34">
        <v>135</v>
      </c>
      <c r="G3889" s="34">
        <v>269</v>
      </c>
      <c r="H3889" s="34">
        <v>148</v>
      </c>
      <c r="I3889" s="34">
        <v>347</v>
      </c>
      <c r="J3889" s="34">
        <v>149</v>
      </c>
      <c r="K3889" s="34">
        <v>243</v>
      </c>
      <c r="L3889" s="34">
        <v>159</v>
      </c>
      <c r="M3889" s="34">
        <v>275</v>
      </c>
    </row>
    <row r="3890" spans="1:13" x14ac:dyDescent="0.2">
      <c r="A3890" s="34" t="s">
        <v>104784</v>
      </c>
      <c r="B3890" s="34">
        <v>163</v>
      </c>
      <c r="C3890" s="34">
        <v>221</v>
      </c>
      <c r="D3890" s="34">
        <v>198</v>
      </c>
      <c r="E3890" s="34">
        <v>179</v>
      </c>
      <c r="F3890" s="34">
        <v>159</v>
      </c>
      <c r="G3890" s="34">
        <v>178</v>
      </c>
      <c r="H3890" s="34">
        <v>158</v>
      </c>
      <c r="I3890" s="34">
        <v>162</v>
      </c>
      <c r="J3890" s="34">
        <v>210</v>
      </c>
      <c r="K3890" s="34">
        <v>152</v>
      </c>
      <c r="L3890" s="34">
        <v>175</v>
      </c>
      <c r="M3890" s="34">
        <v>127</v>
      </c>
    </row>
    <row r="3891" spans="1:13" x14ac:dyDescent="0.2">
      <c r="A3891" s="34" t="s">
        <v>104785</v>
      </c>
      <c r="B3891" s="34">
        <v>318</v>
      </c>
      <c r="C3891" s="34">
        <v>354</v>
      </c>
      <c r="D3891" s="34">
        <v>388</v>
      </c>
      <c r="E3891" s="34">
        <v>345</v>
      </c>
      <c r="F3891" s="34">
        <v>286</v>
      </c>
      <c r="G3891" s="34">
        <v>319</v>
      </c>
      <c r="H3891" s="34">
        <v>367</v>
      </c>
      <c r="I3891" s="34">
        <v>280</v>
      </c>
      <c r="J3891" s="34">
        <v>369</v>
      </c>
      <c r="K3891" s="34">
        <v>241</v>
      </c>
      <c r="L3891" s="34">
        <v>321</v>
      </c>
      <c r="M3891" s="34">
        <v>268</v>
      </c>
    </row>
    <row r="3892" spans="1:13" x14ac:dyDescent="0.2">
      <c r="A3892" s="34" t="s">
        <v>104786</v>
      </c>
      <c r="B3892" s="34">
        <v>502</v>
      </c>
      <c r="C3892" s="34">
        <v>507</v>
      </c>
      <c r="D3892" s="34">
        <v>511</v>
      </c>
      <c r="E3892" s="34">
        <v>599</v>
      </c>
      <c r="F3892" s="34">
        <v>458</v>
      </c>
      <c r="G3892" s="34">
        <v>493</v>
      </c>
      <c r="H3892" s="34">
        <v>613</v>
      </c>
      <c r="I3892" s="34">
        <v>521</v>
      </c>
      <c r="J3892" s="34">
        <v>617</v>
      </c>
      <c r="K3892" s="34">
        <v>489</v>
      </c>
      <c r="L3892" s="34">
        <v>505</v>
      </c>
      <c r="M3892" s="34">
        <v>404</v>
      </c>
    </row>
    <row r="3893" spans="1:13" x14ac:dyDescent="0.2">
      <c r="A3893" s="34" t="s">
        <v>104787</v>
      </c>
      <c r="B3893" s="34">
        <v>450</v>
      </c>
      <c r="C3893" s="34">
        <v>444</v>
      </c>
      <c r="D3893" s="34">
        <v>442</v>
      </c>
      <c r="E3893" s="34">
        <v>464</v>
      </c>
      <c r="F3893" s="34">
        <v>381</v>
      </c>
      <c r="G3893" s="34">
        <v>398</v>
      </c>
      <c r="H3893" s="34">
        <v>495</v>
      </c>
      <c r="I3893" s="34">
        <v>402</v>
      </c>
      <c r="J3893" s="34">
        <v>482</v>
      </c>
      <c r="K3893" s="34">
        <v>354</v>
      </c>
      <c r="L3893" s="34">
        <v>434</v>
      </c>
      <c r="M3893" s="34">
        <v>339</v>
      </c>
    </row>
    <row r="3894" spans="1:13" x14ac:dyDescent="0.2">
      <c r="A3894" s="34" t="s">
        <v>104788</v>
      </c>
      <c r="B3894" s="34">
        <v>174</v>
      </c>
      <c r="C3894" s="34">
        <v>184</v>
      </c>
      <c r="D3894" s="34">
        <v>195</v>
      </c>
      <c r="E3894" s="34">
        <v>166</v>
      </c>
      <c r="F3894" s="34">
        <v>139</v>
      </c>
      <c r="G3894" s="34">
        <v>158</v>
      </c>
      <c r="H3894" s="34">
        <v>180</v>
      </c>
      <c r="I3894" s="34">
        <v>149</v>
      </c>
      <c r="J3894" s="34">
        <v>197</v>
      </c>
      <c r="K3894" s="34">
        <v>148</v>
      </c>
      <c r="L3894" s="34">
        <v>170</v>
      </c>
      <c r="M3894" s="34">
        <v>173</v>
      </c>
    </row>
    <row r="3895" spans="1:13" x14ac:dyDescent="0.2">
      <c r="A3895" s="34" t="s">
        <v>104789</v>
      </c>
      <c r="B3895" s="34">
        <v>293</v>
      </c>
      <c r="C3895" s="34">
        <v>243</v>
      </c>
      <c r="D3895" s="34">
        <v>261</v>
      </c>
      <c r="E3895" s="34">
        <v>273</v>
      </c>
      <c r="F3895" s="34">
        <v>234</v>
      </c>
      <c r="G3895" s="34">
        <v>238</v>
      </c>
      <c r="H3895" s="34">
        <v>252</v>
      </c>
      <c r="I3895" s="34">
        <v>298</v>
      </c>
      <c r="J3895" s="34">
        <v>256</v>
      </c>
      <c r="K3895" s="34">
        <v>210</v>
      </c>
      <c r="L3895" s="34">
        <v>279</v>
      </c>
      <c r="M3895" s="34">
        <v>192</v>
      </c>
    </row>
    <row r="3896" spans="1:13" x14ac:dyDescent="0.2">
      <c r="A3896" s="34" t="s">
        <v>104790</v>
      </c>
      <c r="B3896" s="34">
        <v>149</v>
      </c>
      <c r="C3896" s="34">
        <v>191</v>
      </c>
      <c r="D3896" s="34">
        <v>157</v>
      </c>
      <c r="E3896" s="34">
        <v>244</v>
      </c>
      <c r="F3896" s="34">
        <v>146</v>
      </c>
      <c r="G3896" s="34">
        <v>187</v>
      </c>
      <c r="H3896" s="34">
        <v>216</v>
      </c>
      <c r="I3896" s="34">
        <v>203</v>
      </c>
      <c r="J3896" s="34">
        <v>160</v>
      </c>
      <c r="K3896" s="34">
        <v>199</v>
      </c>
      <c r="L3896" s="34">
        <v>196</v>
      </c>
      <c r="M3896" s="34">
        <v>179</v>
      </c>
    </row>
    <row r="3897" spans="1:13" x14ac:dyDescent="0.2">
      <c r="A3897" s="34" t="s">
        <v>104791</v>
      </c>
      <c r="B3897" s="34">
        <v>90</v>
      </c>
      <c r="C3897" s="34">
        <v>161</v>
      </c>
      <c r="D3897" s="34">
        <v>71</v>
      </c>
      <c r="E3897" s="34">
        <v>177</v>
      </c>
      <c r="F3897" s="34">
        <v>82</v>
      </c>
      <c r="G3897" s="34">
        <v>185</v>
      </c>
      <c r="H3897" s="34">
        <v>84</v>
      </c>
      <c r="I3897" s="34">
        <v>187</v>
      </c>
      <c r="J3897" s="34">
        <v>89</v>
      </c>
      <c r="K3897" s="34">
        <v>154</v>
      </c>
      <c r="L3897" s="34">
        <v>104</v>
      </c>
      <c r="M3897" s="34">
        <v>135</v>
      </c>
    </row>
    <row r="3898" spans="1:13" x14ac:dyDescent="0.2">
      <c r="A3898" s="34" t="s">
        <v>104792</v>
      </c>
      <c r="B3898" s="34">
        <v>250</v>
      </c>
      <c r="C3898" s="34">
        <v>285</v>
      </c>
      <c r="D3898" s="34">
        <v>253</v>
      </c>
      <c r="E3898" s="34">
        <v>309</v>
      </c>
      <c r="F3898" s="34">
        <v>193</v>
      </c>
      <c r="G3898" s="34">
        <v>248</v>
      </c>
      <c r="H3898" s="34">
        <v>276</v>
      </c>
      <c r="I3898" s="34">
        <v>277</v>
      </c>
      <c r="J3898" s="34">
        <v>265</v>
      </c>
      <c r="K3898" s="34">
        <v>212</v>
      </c>
      <c r="L3898" s="34">
        <v>231</v>
      </c>
      <c r="M3898" s="34">
        <v>202</v>
      </c>
    </row>
    <row r="3899" spans="1:13" x14ac:dyDescent="0.2">
      <c r="A3899" s="34" t="s">
        <v>104793</v>
      </c>
      <c r="B3899" s="34">
        <v>247</v>
      </c>
      <c r="C3899" s="34">
        <v>372</v>
      </c>
      <c r="D3899" s="34">
        <v>336</v>
      </c>
      <c r="E3899" s="34">
        <v>403</v>
      </c>
      <c r="F3899" s="34">
        <v>258</v>
      </c>
      <c r="G3899" s="34">
        <v>313</v>
      </c>
      <c r="H3899" s="34">
        <v>383</v>
      </c>
      <c r="I3899" s="34">
        <v>359</v>
      </c>
      <c r="J3899" s="34">
        <v>310</v>
      </c>
      <c r="K3899" s="34">
        <v>293</v>
      </c>
      <c r="L3899" s="34">
        <v>281</v>
      </c>
      <c r="M3899" s="34">
        <v>272</v>
      </c>
    </row>
    <row r="3900" spans="1:13" x14ac:dyDescent="0.2">
      <c r="A3900" s="34" t="s">
        <v>104794</v>
      </c>
      <c r="B3900" s="34">
        <v>138</v>
      </c>
      <c r="C3900" s="34">
        <v>178</v>
      </c>
      <c r="D3900" s="34">
        <v>181</v>
      </c>
      <c r="E3900" s="34">
        <v>212</v>
      </c>
      <c r="F3900" s="34">
        <v>170</v>
      </c>
      <c r="G3900" s="34">
        <v>160</v>
      </c>
      <c r="H3900" s="34">
        <v>162</v>
      </c>
      <c r="I3900" s="34">
        <v>209</v>
      </c>
      <c r="J3900" s="34">
        <v>170</v>
      </c>
      <c r="K3900" s="34">
        <v>138</v>
      </c>
      <c r="L3900" s="34">
        <v>167</v>
      </c>
      <c r="M3900" s="34">
        <v>121</v>
      </c>
    </row>
    <row r="3901" spans="1:13" x14ac:dyDescent="0.2">
      <c r="A3901" s="34" t="s">
        <v>104795</v>
      </c>
      <c r="B3901" s="34">
        <v>239</v>
      </c>
      <c r="C3901" s="34">
        <v>379</v>
      </c>
      <c r="D3901" s="34">
        <v>310</v>
      </c>
      <c r="E3901" s="34">
        <v>369</v>
      </c>
      <c r="F3901" s="34">
        <v>300</v>
      </c>
      <c r="G3901" s="34">
        <v>294</v>
      </c>
      <c r="H3901" s="34">
        <v>305</v>
      </c>
      <c r="I3901" s="34">
        <v>339</v>
      </c>
      <c r="J3901" s="34">
        <v>329</v>
      </c>
      <c r="K3901" s="34">
        <v>269</v>
      </c>
      <c r="L3901" s="34">
        <v>293</v>
      </c>
      <c r="M3901" s="34">
        <v>233</v>
      </c>
    </row>
    <row r="3902" spans="1:13" x14ac:dyDescent="0.2">
      <c r="A3902" s="34" t="s">
        <v>104796</v>
      </c>
      <c r="B3902" s="34">
        <v>565</v>
      </c>
      <c r="C3902" s="34">
        <v>514</v>
      </c>
      <c r="D3902" s="34">
        <v>621</v>
      </c>
      <c r="E3902" s="34">
        <v>645</v>
      </c>
      <c r="F3902" s="34">
        <v>501</v>
      </c>
      <c r="G3902" s="34">
        <v>552</v>
      </c>
      <c r="H3902" s="34">
        <v>682</v>
      </c>
      <c r="I3902" s="34">
        <v>624</v>
      </c>
      <c r="J3902" s="34">
        <v>635</v>
      </c>
      <c r="K3902" s="34">
        <v>511</v>
      </c>
      <c r="L3902" s="34">
        <v>654</v>
      </c>
      <c r="M3902" s="34">
        <v>464</v>
      </c>
    </row>
    <row r="3903" spans="1:13" x14ac:dyDescent="0.2">
      <c r="A3903" s="34" t="s">
        <v>104797</v>
      </c>
      <c r="B3903" s="34">
        <v>1018</v>
      </c>
      <c r="C3903" s="34">
        <v>1036</v>
      </c>
      <c r="D3903" s="34">
        <v>1107</v>
      </c>
      <c r="E3903" s="34">
        <v>976</v>
      </c>
      <c r="F3903" s="34">
        <v>992</v>
      </c>
      <c r="G3903" s="34">
        <v>870</v>
      </c>
      <c r="H3903" s="34">
        <v>1093</v>
      </c>
      <c r="I3903" s="34">
        <v>965</v>
      </c>
      <c r="J3903" s="34">
        <v>1123</v>
      </c>
      <c r="K3903" s="34">
        <v>876</v>
      </c>
      <c r="L3903" s="34">
        <v>1056</v>
      </c>
      <c r="M3903" s="34">
        <v>770</v>
      </c>
    </row>
    <row r="3904" spans="1:13" x14ac:dyDescent="0.2">
      <c r="A3904" s="34" t="s">
        <v>104798</v>
      </c>
      <c r="B3904" s="34">
        <v>370</v>
      </c>
      <c r="C3904" s="34">
        <v>389</v>
      </c>
      <c r="D3904" s="34">
        <v>388</v>
      </c>
      <c r="E3904" s="34">
        <v>418</v>
      </c>
      <c r="F3904" s="34">
        <v>294</v>
      </c>
      <c r="G3904" s="34">
        <v>377</v>
      </c>
      <c r="H3904" s="34">
        <v>377</v>
      </c>
      <c r="I3904" s="34">
        <v>406</v>
      </c>
      <c r="J3904" s="34">
        <v>385</v>
      </c>
      <c r="K3904" s="34">
        <v>317</v>
      </c>
      <c r="L3904" s="34">
        <v>425</v>
      </c>
      <c r="M3904" s="34">
        <v>318</v>
      </c>
    </row>
    <row r="3905" spans="1:13" x14ac:dyDescent="0.2">
      <c r="A3905" s="34" t="s">
        <v>104799</v>
      </c>
      <c r="B3905" s="34">
        <v>415</v>
      </c>
      <c r="C3905" s="34">
        <v>552</v>
      </c>
      <c r="D3905" s="34">
        <v>545</v>
      </c>
      <c r="E3905" s="34">
        <v>489</v>
      </c>
      <c r="F3905" s="34">
        <v>470</v>
      </c>
      <c r="G3905" s="34">
        <v>466</v>
      </c>
      <c r="H3905" s="34">
        <v>564</v>
      </c>
      <c r="I3905" s="34">
        <v>530</v>
      </c>
      <c r="J3905" s="34">
        <v>518</v>
      </c>
      <c r="K3905" s="34">
        <v>427</v>
      </c>
      <c r="L3905" s="34">
        <v>509</v>
      </c>
      <c r="M3905" s="34">
        <v>398</v>
      </c>
    </row>
    <row r="3906" spans="1:13" x14ac:dyDescent="0.2">
      <c r="A3906" s="34" t="s">
        <v>104800</v>
      </c>
      <c r="B3906" s="34">
        <v>350</v>
      </c>
      <c r="C3906" s="34">
        <v>381</v>
      </c>
      <c r="D3906" s="34">
        <v>411</v>
      </c>
      <c r="E3906" s="34">
        <v>420</v>
      </c>
      <c r="F3906" s="34">
        <v>338</v>
      </c>
      <c r="G3906" s="34">
        <v>374</v>
      </c>
      <c r="H3906" s="34">
        <v>389</v>
      </c>
      <c r="I3906" s="34">
        <v>333</v>
      </c>
      <c r="J3906" s="34">
        <v>375</v>
      </c>
      <c r="K3906" s="34">
        <v>321</v>
      </c>
      <c r="L3906" s="34">
        <v>369</v>
      </c>
      <c r="M3906" s="34">
        <v>294</v>
      </c>
    </row>
    <row r="3907" spans="1:13" x14ac:dyDescent="0.2">
      <c r="A3907" s="34" t="s">
        <v>104801</v>
      </c>
      <c r="B3907" s="34">
        <v>212</v>
      </c>
      <c r="C3907" s="34">
        <v>205</v>
      </c>
      <c r="D3907" s="34">
        <v>228</v>
      </c>
      <c r="E3907" s="34">
        <v>231</v>
      </c>
      <c r="F3907" s="34">
        <v>227</v>
      </c>
      <c r="G3907" s="34">
        <v>178</v>
      </c>
      <c r="H3907" s="34">
        <v>211</v>
      </c>
      <c r="I3907" s="34">
        <v>273</v>
      </c>
      <c r="J3907" s="34">
        <v>215</v>
      </c>
      <c r="K3907" s="34">
        <v>172</v>
      </c>
      <c r="L3907" s="34">
        <v>212</v>
      </c>
      <c r="M3907" s="34">
        <v>171</v>
      </c>
    </row>
    <row r="3908" spans="1:13" x14ac:dyDescent="0.2">
      <c r="A3908" s="34" t="s">
        <v>104802</v>
      </c>
      <c r="B3908" s="34">
        <v>189</v>
      </c>
      <c r="C3908" s="34">
        <v>207</v>
      </c>
      <c r="D3908" s="34">
        <v>191</v>
      </c>
      <c r="E3908" s="34">
        <v>189</v>
      </c>
      <c r="F3908" s="34">
        <v>226</v>
      </c>
      <c r="G3908" s="34">
        <v>189</v>
      </c>
      <c r="H3908" s="34">
        <v>207</v>
      </c>
      <c r="I3908" s="34">
        <v>220</v>
      </c>
      <c r="J3908" s="34">
        <v>229</v>
      </c>
      <c r="K3908" s="34">
        <v>189</v>
      </c>
      <c r="L3908" s="34">
        <v>147</v>
      </c>
      <c r="M3908" s="34">
        <v>146</v>
      </c>
    </row>
    <row r="3909" spans="1:13" x14ac:dyDescent="0.2">
      <c r="A3909" s="34" t="s">
        <v>104803</v>
      </c>
      <c r="B3909" s="34">
        <v>209</v>
      </c>
      <c r="C3909" s="34">
        <v>242</v>
      </c>
      <c r="D3909" s="34">
        <v>205</v>
      </c>
      <c r="E3909" s="34">
        <v>254</v>
      </c>
      <c r="F3909" s="34">
        <v>185</v>
      </c>
      <c r="G3909" s="34">
        <v>271</v>
      </c>
      <c r="H3909" s="34">
        <v>261</v>
      </c>
      <c r="I3909" s="34">
        <v>277</v>
      </c>
      <c r="J3909" s="34">
        <v>202</v>
      </c>
      <c r="K3909" s="34">
        <v>214</v>
      </c>
      <c r="L3909" s="34">
        <v>202</v>
      </c>
      <c r="M3909" s="34">
        <v>196</v>
      </c>
    </row>
    <row r="3910" spans="1:13" x14ac:dyDescent="0.2">
      <c r="A3910" s="34" t="s">
        <v>104804</v>
      </c>
      <c r="B3910" s="34">
        <v>74</v>
      </c>
      <c r="C3910" s="34">
        <v>87</v>
      </c>
      <c r="D3910" s="34">
        <v>115</v>
      </c>
      <c r="E3910" s="34">
        <v>106</v>
      </c>
      <c r="F3910" s="34">
        <v>72</v>
      </c>
      <c r="G3910" s="34">
        <v>79</v>
      </c>
      <c r="H3910" s="34">
        <v>104</v>
      </c>
      <c r="I3910" s="34">
        <v>77</v>
      </c>
      <c r="J3910" s="34">
        <v>94</v>
      </c>
      <c r="K3910" s="34">
        <v>81</v>
      </c>
      <c r="L3910" s="34">
        <v>95</v>
      </c>
      <c r="M3910" s="34">
        <v>80</v>
      </c>
    </row>
    <row r="3911" spans="1:13" x14ac:dyDescent="0.2">
      <c r="A3911" s="34" t="s">
        <v>104805</v>
      </c>
      <c r="B3911" s="34">
        <v>117</v>
      </c>
      <c r="C3911" s="34">
        <v>171</v>
      </c>
      <c r="D3911" s="34">
        <v>147</v>
      </c>
      <c r="E3911" s="34">
        <v>146</v>
      </c>
      <c r="F3911" s="34">
        <v>178</v>
      </c>
      <c r="G3911" s="34">
        <v>188</v>
      </c>
      <c r="H3911" s="34">
        <v>161</v>
      </c>
      <c r="I3911" s="34">
        <v>178</v>
      </c>
      <c r="J3911" s="34">
        <v>151</v>
      </c>
      <c r="K3911" s="34">
        <v>130</v>
      </c>
      <c r="L3911" s="34">
        <v>151</v>
      </c>
      <c r="M3911" s="34">
        <v>118</v>
      </c>
    </row>
    <row r="3912" spans="1:13" x14ac:dyDescent="0.2">
      <c r="A3912" s="34" t="s">
        <v>104806</v>
      </c>
      <c r="B3912" s="34">
        <v>113</v>
      </c>
      <c r="C3912" s="34">
        <v>86</v>
      </c>
      <c r="D3912" s="34">
        <v>127</v>
      </c>
      <c r="E3912" s="34">
        <v>123</v>
      </c>
      <c r="F3912" s="34">
        <v>83</v>
      </c>
      <c r="G3912" s="34">
        <v>107</v>
      </c>
      <c r="H3912" s="34">
        <v>145</v>
      </c>
      <c r="I3912" s="34">
        <v>83</v>
      </c>
      <c r="J3912" s="34">
        <v>116</v>
      </c>
      <c r="K3912" s="34">
        <v>96</v>
      </c>
      <c r="L3912" s="34">
        <v>131</v>
      </c>
      <c r="M3912" s="34">
        <v>78</v>
      </c>
    </row>
    <row r="3913" spans="1:13" x14ac:dyDescent="0.2">
      <c r="A3913" s="34" t="s">
        <v>104807</v>
      </c>
      <c r="B3913" s="34">
        <v>258</v>
      </c>
      <c r="C3913" s="34">
        <v>154</v>
      </c>
      <c r="D3913" s="34">
        <v>227</v>
      </c>
      <c r="E3913" s="34">
        <v>287</v>
      </c>
      <c r="F3913" s="34">
        <v>193</v>
      </c>
      <c r="G3913" s="34">
        <v>162</v>
      </c>
      <c r="H3913" s="34">
        <v>218</v>
      </c>
      <c r="I3913" s="34">
        <v>188</v>
      </c>
      <c r="J3913" s="34">
        <v>241</v>
      </c>
      <c r="K3913" s="34">
        <v>137</v>
      </c>
      <c r="L3913" s="34">
        <v>221</v>
      </c>
      <c r="M3913" s="34">
        <v>168</v>
      </c>
    </row>
    <row r="3914" spans="1:13" x14ac:dyDescent="0.2">
      <c r="A3914" s="34" t="s">
        <v>104808</v>
      </c>
      <c r="B3914" s="34">
        <v>146</v>
      </c>
      <c r="C3914" s="34">
        <v>226</v>
      </c>
      <c r="D3914" s="34">
        <v>248</v>
      </c>
      <c r="E3914" s="34">
        <v>254</v>
      </c>
      <c r="F3914" s="34">
        <v>202</v>
      </c>
      <c r="G3914" s="34">
        <v>200</v>
      </c>
      <c r="H3914" s="34">
        <v>228</v>
      </c>
      <c r="I3914" s="34">
        <v>216</v>
      </c>
      <c r="J3914" s="34">
        <v>171</v>
      </c>
      <c r="K3914" s="34">
        <v>186</v>
      </c>
      <c r="L3914" s="34">
        <v>227</v>
      </c>
      <c r="M3914" s="34">
        <v>154</v>
      </c>
    </row>
    <row r="3915" spans="1:13" x14ac:dyDescent="0.2">
      <c r="A3915" s="34" t="s">
        <v>104809</v>
      </c>
      <c r="B3915" s="34">
        <v>109</v>
      </c>
      <c r="C3915" s="34">
        <v>140</v>
      </c>
      <c r="D3915" s="34">
        <v>118</v>
      </c>
      <c r="E3915" s="34">
        <v>143</v>
      </c>
      <c r="F3915" s="34">
        <v>112</v>
      </c>
      <c r="G3915" s="34">
        <v>136</v>
      </c>
      <c r="H3915" s="34">
        <v>129</v>
      </c>
      <c r="I3915" s="34">
        <v>194</v>
      </c>
      <c r="J3915" s="34">
        <v>112</v>
      </c>
      <c r="K3915" s="34">
        <v>140</v>
      </c>
      <c r="L3915" s="34">
        <v>106</v>
      </c>
      <c r="M3915" s="34">
        <v>136</v>
      </c>
    </row>
    <row r="3916" spans="1:13" x14ac:dyDescent="0.2">
      <c r="A3916" s="34" t="s">
        <v>104810</v>
      </c>
      <c r="B3916" s="34">
        <v>213</v>
      </c>
      <c r="C3916" s="34">
        <v>287</v>
      </c>
      <c r="D3916" s="34">
        <v>238</v>
      </c>
      <c r="E3916" s="34">
        <v>312</v>
      </c>
      <c r="F3916" s="34">
        <v>290</v>
      </c>
      <c r="G3916" s="34">
        <v>228</v>
      </c>
      <c r="H3916" s="34">
        <v>312</v>
      </c>
      <c r="I3916" s="34">
        <v>257</v>
      </c>
      <c r="J3916" s="34">
        <v>290</v>
      </c>
      <c r="K3916" s="34">
        <v>241</v>
      </c>
      <c r="L3916" s="34">
        <v>246</v>
      </c>
      <c r="M3916" s="34">
        <v>212</v>
      </c>
    </row>
    <row r="3917" spans="1:13" x14ac:dyDescent="0.2">
      <c r="A3917" s="34" t="s">
        <v>104811</v>
      </c>
      <c r="B3917" s="34">
        <v>223</v>
      </c>
      <c r="C3917" s="34">
        <v>179</v>
      </c>
      <c r="D3917" s="34">
        <v>198</v>
      </c>
      <c r="E3917" s="34">
        <v>223</v>
      </c>
      <c r="F3917" s="34">
        <v>243</v>
      </c>
      <c r="G3917" s="34">
        <v>186</v>
      </c>
      <c r="H3917" s="34">
        <v>249</v>
      </c>
      <c r="I3917" s="34">
        <v>187</v>
      </c>
      <c r="J3917" s="34">
        <v>245</v>
      </c>
      <c r="K3917" s="34">
        <v>168</v>
      </c>
      <c r="L3917" s="34">
        <v>193</v>
      </c>
      <c r="M3917" s="34">
        <v>141</v>
      </c>
    </row>
    <row r="3918" spans="1:13" x14ac:dyDescent="0.2">
      <c r="A3918" s="34" t="s">
        <v>104812</v>
      </c>
      <c r="B3918" s="34">
        <v>104</v>
      </c>
      <c r="C3918" s="34">
        <v>183</v>
      </c>
      <c r="D3918" s="34">
        <v>156</v>
      </c>
      <c r="E3918" s="34">
        <v>95</v>
      </c>
      <c r="F3918" s="34">
        <v>122</v>
      </c>
      <c r="G3918" s="34">
        <v>128</v>
      </c>
      <c r="H3918" s="34">
        <v>155</v>
      </c>
      <c r="I3918" s="34">
        <v>127</v>
      </c>
      <c r="J3918" s="34">
        <v>96</v>
      </c>
      <c r="K3918" s="34">
        <v>141</v>
      </c>
      <c r="L3918" s="34">
        <v>118</v>
      </c>
      <c r="M3918" s="34">
        <v>101</v>
      </c>
    </row>
    <row r="3919" spans="1:13" x14ac:dyDescent="0.2">
      <c r="A3919" s="34" t="s">
        <v>104813</v>
      </c>
      <c r="B3919" s="34">
        <v>213</v>
      </c>
      <c r="C3919" s="34">
        <v>230</v>
      </c>
      <c r="D3919" s="34">
        <v>251</v>
      </c>
      <c r="E3919" s="34">
        <v>235</v>
      </c>
      <c r="F3919" s="34">
        <v>212</v>
      </c>
      <c r="G3919" s="34">
        <v>255</v>
      </c>
      <c r="H3919" s="34">
        <v>252</v>
      </c>
      <c r="I3919" s="34">
        <v>234</v>
      </c>
      <c r="J3919" s="34">
        <v>264</v>
      </c>
      <c r="K3919" s="34">
        <v>192</v>
      </c>
      <c r="L3919" s="34">
        <v>221</v>
      </c>
      <c r="M3919" s="34">
        <v>183</v>
      </c>
    </row>
    <row r="3920" spans="1:13" x14ac:dyDescent="0.2">
      <c r="A3920" s="34" t="s">
        <v>104814</v>
      </c>
      <c r="B3920" s="34">
        <v>293</v>
      </c>
      <c r="C3920" s="34">
        <v>282</v>
      </c>
      <c r="D3920" s="34">
        <v>280</v>
      </c>
      <c r="E3920" s="34">
        <v>266</v>
      </c>
      <c r="F3920" s="34">
        <v>210</v>
      </c>
      <c r="G3920" s="34">
        <v>201</v>
      </c>
      <c r="H3920" s="34">
        <v>273</v>
      </c>
      <c r="I3920" s="34">
        <v>254</v>
      </c>
      <c r="J3920" s="34">
        <v>230</v>
      </c>
      <c r="K3920" s="34">
        <v>216</v>
      </c>
      <c r="L3920" s="34">
        <v>193</v>
      </c>
      <c r="M3920" s="34">
        <v>183</v>
      </c>
    </row>
    <row r="3921" spans="1:13" x14ac:dyDescent="0.2">
      <c r="A3921" s="34" t="s">
        <v>104815</v>
      </c>
      <c r="B3921" s="34">
        <v>361</v>
      </c>
      <c r="C3921" s="34">
        <v>309</v>
      </c>
      <c r="D3921" s="34">
        <v>306</v>
      </c>
      <c r="E3921" s="34">
        <v>322</v>
      </c>
      <c r="F3921" s="34">
        <v>231</v>
      </c>
      <c r="G3921" s="34">
        <v>233</v>
      </c>
      <c r="H3921" s="34">
        <v>317</v>
      </c>
      <c r="I3921" s="34">
        <v>298</v>
      </c>
      <c r="J3921" s="34">
        <v>288</v>
      </c>
      <c r="K3921" s="34">
        <v>252</v>
      </c>
      <c r="L3921" s="34">
        <v>285</v>
      </c>
      <c r="M3921" s="34">
        <v>242</v>
      </c>
    </row>
    <row r="3922" spans="1:13" x14ac:dyDescent="0.2">
      <c r="A3922" s="34" t="s">
        <v>104816</v>
      </c>
      <c r="B3922" s="34">
        <v>248</v>
      </c>
      <c r="C3922" s="34">
        <v>350</v>
      </c>
      <c r="D3922" s="34">
        <v>258</v>
      </c>
      <c r="E3922" s="34">
        <v>364</v>
      </c>
      <c r="F3922" s="34">
        <v>218</v>
      </c>
      <c r="G3922" s="34">
        <v>350</v>
      </c>
      <c r="H3922" s="34">
        <v>257</v>
      </c>
      <c r="I3922" s="34">
        <v>310</v>
      </c>
      <c r="J3922" s="34">
        <v>337</v>
      </c>
      <c r="K3922" s="34">
        <v>319</v>
      </c>
      <c r="L3922" s="34">
        <v>254</v>
      </c>
      <c r="M3922" s="34">
        <v>283</v>
      </c>
    </row>
    <row r="3923" spans="1:13" x14ac:dyDescent="0.2">
      <c r="A3923" s="34" t="s">
        <v>104817</v>
      </c>
      <c r="B3923" s="34">
        <v>644</v>
      </c>
      <c r="C3923" s="34">
        <v>782</v>
      </c>
      <c r="D3923" s="34">
        <v>606</v>
      </c>
      <c r="E3923" s="34">
        <v>732</v>
      </c>
      <c r="F3923" s="34">
        <v>544</v>
      </c>
      <c r="G3923" s="34">
        <v>707</v>
      </c>
      <c r="H3923" s="34">
        <v>683</v>
      </c>
      <c r="I3923" s="34">
        <v>724</v>
      </c>
      <c r="J3923" s="34">
        <v>653</v>
      </c>
      <c r="K3923" s="34">
        <v>566</v>
      </c>
      <c r="L3923" s="34">
        <v>661</v>
      </c>
      <c r="M3923" s="34">
        <v>582</v>
      </c>
    </row>
    <row r="3924" spans="1:13" x14ac:dyDescent="0.2">
      <c r="A3924" s="34" t="s">
        <v>104818</v>
      </c>
      <c r="B3924" s="34">
        <v>843</v>
      </c>
      <c r="C3924" s="34">
        <v>1031</v>
      </c>
      <c r="D3924" s="34">
        <v>802</v>
      </c>
      <c r="E3924" s="34">
        <v>1049</v>
      </c>
      <c r="F3924" s="34">
        <v>750</v>
      </c>
      <c r="G3924" s="34">
        <v>920</v>
      </c>
      <c r="H3924" s="34">
        <v>977</v>
      </c>
      <c r="I3924" s="34">
        <v>987</v>
      </c>
      <c r="J3924" s="34">
        <v>890</v>
      </c>
      <c r="K3924" s="34">
        <v>815</v>
      </c>
      <c r="L3924" s="34">
        <v>896</v>
      </c>
      <c r="M3924" s="34">
        <v>808</v>
      </c>
    </row>
    <row r="3925" spans="1:13" x14ac:dyDescent="0.2">
      <c r="A3925" s="34" t="s">
        <v>104819</v>
      </c>
      <c r="B3925" s="34">
        <v>393</v>
      </c>
      <c r="C3925" s="34">
        <v>522</v>
      </c>
      <c r="D3925" s="34">
        <v>457</v>
      </c>
      <c r="E3925" s="34">
        <v>420</v>
      </c>
      <c r="F3925" s="34">
        <v>368</v>
      </c>
      <c r="G3925" s="34">
        <v>425</v>
      </c>
      <c r="H3925" s="34">
        <v>505</v>
      </c>
      <c r="I3925" s="34">
        <v>503</v>
      </c>
      <c r="J3925" s="34">
        <v>404</v>
      </c>
      <c r="K3925" s="34">
        <v>348</v>
      </c>
      <c r="L3925" s="34">
        <v>439</v>
      </c>
      <c r="M3925" s="34">
        <v>390</v>
      </c>
    </row>
    <row r="3926" spans="1:13" x14ac:dyDescent="0.2">
      <c r="A3926" s="34" t="s">
        <v>104820</v>
      </c>
      <c r="B3926" s="34">
        <v>343</v>
      </c>
      <c r="C3926" s="34">
        <v>350</v>
      </c>
      <c r="D3926" s="34">
        <v>417</v>
      </c>
      <c r="E3926" s="34">
        <v>349</v>
      </c>
      <c r="F3926" s="34">
        <v>354</v>
      </c>
      <c r="G3926" s="34">
        <v>327</v>
      </c>
      <c r="H3926" s="34">
        <v>441</v>
      </c>
      <c r="I3926" s="34">
        <v>304</v>
      </c>
      <c r="J3926" s="34">
        <v>414</v>
      </c>
      <c r="K3926" s="34">
        <v>290</v>
      </c>
      <c r="L3926" s="34">
        <v>400</v>
      </c>
      <c r="M3926" s="34">
        <v>288</v>
      </c>
    </row>
    <row r="3927" spans="1:13" x14ac:dyDescent="0.2">
      <c r="A3927" s="34" t="s">
        <v>104821</v>
      </c>
      <c r="B3927" s="34">
        <v>502</v>
      </c>
      <c r="C3927" s="34">
        <v>567</v>
      </c>
      <c r="D3927" s="34">
        <v>491</v>
      </c>
      <c r="E3927" s="34">
        <v>618</v>
      </c>
      <c r="F3927" s="34">
        <v>457</v>
      </c>
      <c r="G3927" s="34">
        <v>513</v>
      </c>
      <c r="H3927" s="34">
        <v>512</v>
      </c>
      <c r="I3927" s="34">
        <v>555</v>
      </c>
      <c r="J3927" s="34">
        <v>577</v>
      </c>
      <c r="K3927" s="34">
        <v>432</v>
      </c>
      <c r="L3927" s="34">
        <v>477</v>
      </c>
      <c r="M3927" s="34">
        <v>437</v>
      </c>
    </row>
    <row r="3928" spans="1:13" x14ac:dyDescent="0.2">
      <c r="A3928" s="34" t="s">
        <v>104822</v>
      </c>
      <c r="B3928" s="34">
        <v>305</v>
      </c>
      <c r="C3928" s="34">
        <v>279</v>
      </c>
      <c r="D3928" s="34">
        <v>270</v>
      </c>
      <c r="E3928" s="34">
        <v>330</v>
      </c>
      <c r="F3928" s="34">
        <v>261</v>
      </c>
      <c r="G3928" s="34">
        <v>318</v>
      </c>
      <c r="H3928" s="34">
        <v>310</v>
      </c>
      <c r="I3928" s="34">
        <v>268</v>
      </c>
      <c r="J3928" s="34">
        <v>236</v>
      </c>
      <c r="K3928" s="34">
        <v>282</v>
      </c>
      <c r="L3928" s="34">
        <v>211</v>
      </c>
      <c r="M3928" s="34">
        <v>245</v>
      </c>
    </row>
    <row r="3929" spans="1:13" x14ac:dyDescent="0.2">
      <c r="A3929" s="34" t="s">
        <v>104823</v>
      </c>
      <c r="B3929" s="34">
        <v>220</v>
      </c>
      <c r="C3929" s="34">
        <v>227</v>
      </c>
      <c r="D3929" s="34">
        <v>246</v>
      </c>
      <c r="E3929" s="34">
        <v>201</v>
      </c>
      <c r="F3929" s="34">
        <v>250</v>
      </c>
      <c r="G3929" s="34">
        <v>200</v>
      </c>
      <c r="H3929" s="34">
        <v>244</v>
      </c>
      <c r="I3929" s="34">
        <v>250</v>
      </c>
      <c r="J3929" s="34">
        <v>282</v>
      </c>
      <c r="K3929" s="34">
        <v>163</v>
      </c>
      <c r="L3929" s="34">
        <v>213</v>
      </c>
      <c r="M3929" s="34">
        <v>223</v>
      </c>
    </row>
    <row r="3930" spans="1:13" x14ac:dyDescent="0.2">
      <c r="A3930" s="34" t="s">
        <v>104824</v>
      </c>
      <c r="B3930" s="34">
        <v>132</v>
      </c>
      <c r="C3930" s="34">
        <v>170</v>
      </c>
      <c r="D3930" s="34">
        <v>254</v>
      </c>
      <c r="E3930" s="34">
        <v>235</v>
      </c>
      <c r="F3930" s="34">
        <v>200</v>
      </c>
      <c r="G3930" s="34">
        <v>168</v>
      </c>
      <c r="H3930" s="34">
        <v>217</v>
      </c>
      <c r="I3930" s="34">
        <v>137</v>
      </c>
      <c r="J3930" s="34">
        <v>187</v>
      </c>
      <c r="K3930" s="34">
        <v>156</v>
      </c>
      <c r="L3930" s="34">
        <v>187</v>
      </c>
      <c r="M3930" s="34">
        <v>141</v>
      </c>
    </row>
    <row r="3931" spans="1:13" x14ac:dyDescent="0.2">
      <c r="A3931" s="34" t="s">
        <v>104825</v>
      </c>
      <c r="B3931" s="34">
        <v>184</v>
      </c>
      <c r="C3931" s="34">
        <v>202</v>
      </c>
      <c r="D3931" s="34">
        <v>145</v>
      </c>
      <c r="E3931" s="34">
        <v>181</v>
      </c>
      <c r="F3931" s="34">
        <v>183</v>
      </c>
      <c r="G3931" s="34">
        <v>186</v>
      </c>
      <c r="H3931" s="34">
        <v>139</v>
      </c>
      <c r="I3931" s="34">
        <v>201</v>
      </c>
      <c r="J3931" s="34">
        <v>141</v>
      </c>
      <c r="K3931" s="34">
        <v>158</v>
      </c>
      <c r="L3931" s="34">
        <v>157</v>
      </c>
      <c r="M3931" s="34">
        <v>163</v>
      </c>
    </row>
    <row r="3932" spans="1:13" x14ac:dyDescent="0.2">
      <c r="A3932" s="34" t="s">
        <v>104826</v>
      </c>
      <c r="B3932" s="34">
        <v>358</v>
      </c>
      <c r="C3932" s="34">
        <v>297</v>
      </c>
      <c r="D3932" s="34">
        <v>367</v>
      </c>
      <c r="E3932" s="34">
        <v>379</v>
      </c>
      <c r="F3932" s="34">
        <v>322</v>
      </c>
      <c r="G3932" s="34">
        <v>347</v>
      </c>
      <c r="H3932" s="34">
        <v>431</v>
      </c>
      <c r="I3932" s="34">
        <v>358</v>
      </c>
      <c r="J3932" s="34">
        <v>383</v>
      </c>
      <c r="K3932" s="34">
        <v>268</v>
      </c>
      <c r="L3932" s="34">
        <v>328</v>
      </c>
      <c r="M3932" s="34">
        <v>265</v>
      </c>
    </row>
    <row r="3933" spans="1:13" x14ac:dyDescent="0.2">
      <c r="A3933" s="34" t="s">
        <v>104827</v>
      </c>
      <c r="B3933" s="34">
        <v>260</v>
      </c>
      <c r="C3933" s="34">
        <v>174</v>
      </c>
      <c r="D3933" s="34">
        <v>187</v>
      </c>
      <c r="E3933" s="34">
        <v>238</v>
      </c>
      <c r="F3933" s="34">
        <v>180</v>
      </c>
      <c r="G3933" s="34">
        <v>219</v>
      </c>
      <c r="H3933" s="34">
        <v>177</v>
      </c>
      <c r="I3933" s="34">
        <v>178</v>
      </c>
      <c r="J3933" s="34">
        <v>197</v>
      </c>
      <c r="K3933" s="34">
        <v>187</v>
      </c>
      <c r="L3933" s="34">
        <v>232</v>
      </c>
      <c r="M3933" s="34">
        <v>138</v>
      </c>
    </row>
    <row r="3934" spans="1:13" x14ac:dyDescent="0.2">
      <c r="A3934" s="34" t="s">
        <v>104828</v>
      </c>
      <c r="B3934" s="34">
        <v>146</v>
      </c>
      <c r="C3934" s="34">
        <v>229</v>
      </c>
      <c r="D3934" s="34">
        <v>236</v>
      </c>
      <c r="E3934" s="34">
        <v>211</v>
      </c>
      <c r="F3934" s="34">
        <v>194</v>
      </c>
      <c r="G3934" s="34">
        <v>166</v>
      </c>
      <c r="H3934" s="34">
        <v>243</v>
      </c>
      <c r="I3934" s="34">
        <v>264</v>
      </c>
      <c r="J3934" s="34">
        <v>265</v>
      </c>
      <c r="K3934" s="34">
        <v>212</v>
      </c>
      <c r="L3934" s="34">
        <v>212</v>
      </c>
      <c r="M3934" s="34">
        <v>140</v>
      </c>
    </row>
    <row r="3935" spans="1:13" x14ac:dyDescent="0.2">
      <c r="A3935" s="34" t="s">
        <v>104829</v>
      </c>
      <c r="B3935" s="34">
        <v>714</v>
      </c>
      <c r="C3935" s="34">
        <v>656</v>
      </c>
      <c r="D3935" s="34">
        <v>669</v>
      </c>
      <c r="E3935" s="34">
        <v>687</v>
      </c>
      <c r="F3935" s="34">
        <v>609</v>
      </c>
      <c r="G3935" s="34">
        <v>562</v>
      </c>
      <c r="H3935" s="34">
        <v>667</v>
      </c>
      <c r="I3935" s="34">
        <v>661</v>
      </c>
      <c r="J3935" s="34">
        <v>695</v>
      </c>
      <c r="K3935" s="34">
        <v>529</v>
      </c>
      <c r="L3935" s="34">
        <v>660</v>
      </c>
      <c r="M3935" s="34">
        <v>498</v>
      </c>
    </row>
    <row r="3936" spans="1:13" x14ac:dyDescent="0.2">
      <c r="A3936" s="34" t="s">
        <v>104830</v>
      </c>
      <c r="B3936" s="34">
        <v>184</v>
      </c>
      <c r="C3936" s="34">
        <v>182</v>
      </c>
      <c r="D3936" s="34">
        <v>176</v>
      </c>
      <c r="E3936" s="34">
        <v>166</v>
      </c>
      <c r="F3936" s="34">
        <v>203</v>
      </c>
      <c r="G3936" s="34">
        <v>137</v>
      </c>
      <c r="H3936" s="34">
        <v>199</v>
      </c>
      <c r="I3936" s="34">
        <v>182</v>
      </c>
      <c r="J3936" s="34">
        <v>189</v>
      </c>
      <c r="K3936" s="34">
        <v>153</v>
      </c>
      <c r="L3936" s="34">
        <v>223</v>
      </c>
      <c r="M3936" s="34">
        <v>130</v>
      </c>
    </row>
    <row r="3937" spans="1:13" x14ac:dyDescent="0.2">
      <c r="A3937" s="34" t="s">
        <v>104831</v>
      </c>
      <c r="B3937" s="34">
        <v>307</v>
      </c>
      <c r="C3937" s="34">
        <v>312</v>
      </c>
      <c r="D3937" s="34">
        <v>365</v>
      </c>
      <c r="E3937" s="34">
        <v>393</v>
      </c>
      <c r="F3937" s="34">
        <v>340</v>
      </c>
      <c r="G3937" s="34">
        <v>331</v>
      </c>
      <c r="H3937" s="34">
        <v>448</v>
      </c>
      <c r="I3937" s="34">
        <v>355</v>
      </c>
      <c r="J3937" s="34">
        <v>323</v>
      </c>
      <c r="K3937" s="34">
        <v>296</v>
      </c>
      <c r="L3937" s="34">
        <v>347</v>
      </c>
      <c r="M3937" s="34">
        <v>279</v>
      </c>
    </row>
    <row r="3938" spans="1:13" x14ac:dyDescent="0.2">
      <c r="A3938" s="34" t="s">
        <v>104832</v>
      </c>
      <c r="B3938" s="34">
        <v>126</v>
      </c>
      <c r="C3938" s="34">
        <v>168</v>
      </c>
      <c r="D3938" s="34">
        <v>132</v>
      </c>
      <c r="E3938" s="34">
        <v>153</v>
      </c>
      <c r="F3938" s="34">
        <v>168</v>
      </c>
      <c r="G3938" s="34">
        <v>159</v>
      </c>
      <c r="H3938" s="34">
        <v>132</v>
      </c>
      <c r="I3938" s="34">
        <v>190</v>
      </c>
      <c r="J3938" s="34">
        <v>168</v>
      </c>
      <c r="K3938" s="34">
        <v>163</v>
      </c>
      <c r="L3938" s="34">
        <v>136</v>
      </c>
      <c r="M3938" s="34">
        <v>126</v>
      </c>
    </row>
    <row r="3939" spans="1:13" x14ac:dyDescent="0.2">
      <c r="A3939" s="34" t="s">
        <v>104833</v>
      </c>
      <c r="B3939" s="34">
        <v>498</v>
      </c>
      <c r="C3939" s="34">
        <v>658</v>
      </c>
      <c r="D3939" s="34">
        <v>653</v>
      </c>
      <c r="E3939" s="34">
        <v>674</v>
      </c>
      <c r="F3939" s="34">
        <v>640</v>
      </c>
      <c r="G3939" s="34">
        <v>674</v>
      </c>
      <c r="H3939" s="34">
        <v>684</v>
      </c>
      <c r="I3939" s="34">
        <v>719</v>
      </c>
      <c r="J3939" s="34">
        <v>722</v>
      </c>
      <c r="K3939" s="34">
        <v>551</v>
      </c>
      <c r="L3939" s="34">
        <v>673</v>
      </c>
      <c r="M3939" s="34">
        <v>514</v>
      </c>
    </row>
    <row r="3940" spans="1:13" x14ac:dyDescent="0.2">
      <c r="A3940" s="34" t="s">
        <v>104834</v>
      </c>
      <c r="B3940" s="34">
        <v>195</v>
      </c>
      <c r="C3940" s="34">
        <v>322</v>
      </c>
      <c r="D3940" s="34">
        <v>220</v>
      </c>
      <c r="E3940" s="34">
        <v>379</v>
      </c>
      <c r="F3940" s="34">
        <v>237</v>
      </c>
      <c r="G3940" s="34">
        <v>316</v>
      </c>
      <c r="H3940" s="34">
        <v>285</v>
      </c>
      <c r="I3940" s="34">
        <v>361</v>
      </c>
      <c r="J3940" s="34">
        <v>258</v>
      </c>
      <c r="K3940" s="34">
        <v>277</v>
      </c>
      <c r="L3940" s="34">
        <v>249</v>
      </c>
      <c r="M3940" s="34">
        <v>271</v>
      </c>
    </row>
    <row r="3941" spans="1:13" x14ac:dyDescent="0.2">
      <c r="A3941" s="34" t="s">
        <v>104835</v>
      </c>
      <c r="B3941" s="34">
        <v>494</v>
      </c>
      <c r="C3941" s="34">
        <v>499</v>
      </c>
      <c r="D3941" s="34">
        <v>541</v>
      </c>
      <c r="E3941" s="34">
        <v>509</v>
      </c>
      <c r="F3941" s="34">
        <v>434</v>
      </c>
      <c r="G3941" s="34">
        <v>508</v>
      </c>
      <c r="H3941" s="34">
        <v>546</v>
      </c>
      <c r="I3941" s="34">
        <v>506</v>
      </c>
      <c r="J3941" s="34">
        <v>511</v>
      </c>
      <c r="K3941" s="34">
        <v>414</v>
      </c>
      <c r="L3941" s="34">
        <v>475</v>
      </c>
      <c r="M3941" s="34">
        <v>344</v>
      </c>
    </row>
    <row r="3942" spans="1:13" x14ac:dyDescent="0.2">
      <c r="A3942" s="34" t="s">
        <v>104836</v>
      </c>
      <c r="B3942" s="34">
        <v>316</v>
      </c>
      <c r="C3942" s="34">
        <v>365</v>
      </c>
      <c r="D3942" s="34">
        <v>362</v>
      </c>
      <c r="E3942" s="34">
        <v>388</v>
      </c>
      <c r="F3942" s="34">
        <v>377</v>
      </c>
      <c r="G3942" s="34">
        <v>347</v>
      </c>
      <c r="H3942" s="34">
        <v>330</v>
      </c>
      <c r="I3942" s="34">
        <v>365</v>
      </c>
      <c r="J3942" s="34">
        <v>331</v>
      </c>
      <c r="K3942" s="34">
        <v>265</v>
      </c>
      <c r="L3942" s="34">
        <v>276</v>
      </c>
      <c r="M3942" s="34">
        <v>301</v>
      </c>
    </row>
    <row r="3943" spans="1:13" x14ac:dyDescent="0.2">
      <c r="A3943" s="34" t="s">
        <v>104837</v>
      </c>
      <c r="B3943" s="34">
        <v>674</v>
      </c>
      <c r="C3943" s="34">
        <v>799</v>
      </c>
      <c r="D3943" s="34">
        <v>742</v>
      </c>
      <c r="E3943" s="34">
        <v>838</v>
      </c>
      <c r="F3943" s="34">
        <v>623</v>
      </c>
      <c r="G3943" s="34">
        <v>825</v>
      </c>
      <c r="H3943" s="34">
        <v>791</v>
      </c>
      <c r="I3943" s="34">
        <v>883</v>
      </c>
      <c r="J3943" s="34">
        <v>785</v>
      </c>
      <c r="K3943" s="34">
        <v>687</v>
      </c>
      <c r="L3943" s="34">
        <v>697</v>
      </c>
      <c r="M3943" s="34">
        <v>561</v>
      </c>
    </row>
    <row r="3944" spans="1:13" x14ac:dyDescent="0.2">
      <c r="A3944" s="34" t="s">
        <v>104838</v>
      </c>
      <c r="B3944" s="34">
        <v>388</v>
      </c>
      <c r="C3944" s="34">
        <v>503</v>
      </c>
      <c r="D3944" s="34">
        <v>443</v>
      </c>
      <c r="E3944" s="34">
        <v>485</v>
      </c>
      <c r="F3944" s="34">
        <v>399</v>
      </c>
      <c r="G3944" s="34">
        <v>413</v>
      </c>
      <c r="H3944" s="34">
        <v>519</v>
      </c>
      <c r="I3944" s="34">
        <v>466</v>
      </c>
      <c r="J3944" s="34">
        <v>441</v>
      </c>
      <c r="K3944" s="34">
        <v>364</v>
      </c>
      <c r="L3944" s="34">
        <v>424</v>
      </c>
      <c r="M3944" s="34">
        <v>291</v>
      </c>
    </row>
    <row r="3945" spans="1:13" x14ac:dyDescent="0.2">
      <c r="A3945" s="34" t="s">
        <v>104839</v>
      </c>
      <c r="B3945" s="34">
        <v>415</v>
      </c>
      <c r="C3945" s="34">
        <v>591</v>
      </c>
      <c r="D3945" s="34">
        <v>609</v>
      </c>
      <c r="E3945" s="34">
        <v>640</v>
      </c>
      <c r="F3945" s="34">
        <v>466</v>
      </c>
      <c r="G3945" s="34">
        <v>527</v>
      </c>
      <c r="H3945" s="34">
        <v>609</v>
      </c>
      <c r="I3945" s="34">
        <v>598</v>
      </c>
      <c r="J3945" s="34">
        <v>576</v>
      </c>
      <c r="K3945" s="34">
        <v>472</v>
      </c>
      <c r="L3945" s="34">
        <v>486</v>
      </c>
      <c r="M3945" s="34">
        <v>484</v>
      </c>
    </row>
    <row r="3946" spans="1:13" x14ac:dyDescent="0.2">
      <c r="A3946" s="34" t="s">
        <v>104840</v>
      </c>
      <c r="B3946" s="34">
        <v>437</v>
      </c>
      <c r="C3946" s="34">
        <v>426</v>
      </c>
      <c r="D3946" s="34">
        <v>529</v>
      </c>
      <c r="E3946" s="34">
        <v>528</v>
      </c>
      <c r="F3946" s="34">
        <v>433</v>
      </c>
      <c r="G3946" s="34">
        <v>485</v>
      </c>
      <c r="H3946" s="34">
        <v>474</v>
      </c>
      <c r="I3946" s="34">
        <v>483</v>
      </c>
      <c r="J3946" s="34">
        <v>530</v>
      </c>
      <c r="K3946" s="34">
        <v>422</v>
      </c>
      <c r="L3946" s="34">
        <v>493</v>
      </c>
      <c r="M3946" s="34">
        <v>431</v>
      </c>
    </row>
    <row r="3947" spans="1:13" x14ac:dyDescent="0.2">
      <c r="A3947" s="34" t="s">
        <v>104841</v>
      </c>
      <c r="B3947" s="34">
        <v>351</v>
      </c>
      <c r="C3947" s="34">
        <v>349</v>
      </c>
      <c r="D3947" s="34">
        <v>369</v>
      </c>
      <c r="E3947" s="34">
        <v>392</v>
      </c>
      <c r="F3947" s="34">
        <v>336</v>
      </c>
      <c r="G3947" s="34">
        <v>351</v>
      </c>
      <c r="H3947" s="34">
        <v>299</v>
      </c>
      <c r="I3947" s="34">
        <v>363</v>
      </c>
      <c r="J3947" s="34">
        <v>293</v>
      </c>
      <c r="K3947" s="34">
        <v>338</v>
      </c>
      <c r="L3947" s="34">
        <v>278</v>
      </c>
      <c r="M3947" s="34">
        <v>293</v>
      </c>
    </row>
    <row r="3948" spans="1:13" x14ac:dyDescent="0.2">
      <c r="A3948" s="34" t="s">
        <v>104842</v>
      </c>
      <c r="B3948" s="34">
        <v>224</v>
      </c>
      <c r="C3948" s="34">
        <v>415</v>
      </c>
      <c r="D3948" s="34">
        <v>266</v>
      </c>
      <c r="E3948" s="34">
        <v>453</v>
      </c>
      <c r="F3948" s="34">
        <v>238</v>
      </c>
      <c r="G3948" s="34">
        <v>435</v>
      </c>
      <c r="H3948" s="34">
        <v>293</v>
      </c>
      <c r="I3948" s="34">
        <v>434</v>
      </c>
      <c r="J3948" s="34">
        <v>258</v>
      </c>
      <c r="K3948" s="34">
        <v>322</v>
      </c>
      <c r="L3948" s="34">
        <v>279</v>
      </c>
      <c r="M3948" s="34">
        <v>323</v>
      </c>
    </row>
    <row r="3949" spans="1:13" x14ac:dyDescent="0.2">
      <c r="A3949" s="34" t="s">
        <v>104843</v>
      </c>
      <c r="B3949" s="34">
        <v>422</v>
      </c>
      <c r="C3949" s="34">
        <v>402</v>
      </c>
      <c r="D3949" s="34">
        <v>375</v>
      </c>
      <c r="E3949" s="34">
        <v>372</v>
      </c>
      <c r="F3949" s="34">
        <v>357</v>
      </c>
      <c r="G3949" s="34">
        <v>385</v>
      </c>
      <c r="H3949" s="34">
        <v>428</v>
      </c>
      <c r="I3949" s="34">
        <v>410</v>
      </c>
      <c r="J3949" s="34">
        <v>404</v>
      </c>
      <c r="K3949" s="34">
        <v>332</v>
      </c>
      <c r="L3949" s="34">
        <v>397</v>
      </c>
      <c r="M3949" s="34">
        <v>300</v>
      </c>
    </row>
    <row r="3950" spans="1:13" x14ac:dyDescent="0.2">
      <c r="A3950" s="34" t="s">
        <v>104844</v>
      </c>
      <c r="B3950" s="34">
        <v>357</v>
      </c>
      <c r="C3950" s="34">
        <v>476</v>
      </c>
      <c r="D3950" s="34">
        <v>473</v>
      </c>
      <c r="E3950" s="34">
        <v>434</v>
      </c>
      <c r="F3950" s="34">
        <v>388</v>
      </c>
      <c r="G3950" s="34">
        <v>446</v>
      </c>
      <c r="H3950" s="34">
        <v>414</v>
      </c>
      <c r="I3950" s="34">
        <v>407</v>
      </c>
      <c r="J3950" s="34">
        <v>422</v>
      </c>
      <c r="K3950" s="34">
        <v>427</v>
      </c>
      <c r="L3950" s="34">
        <v>380</v>
      </c>
      <c r="M3950" s="34">
        <v>314</v>
      </c>
    </row>
    <row r="3951" spans="1:13" x14ac:dyDescent="0.2">
      <c r="A3951" s="34" t="s">
        <v>104845</v>
      </c>
      <c r="B3951" s="34">
        <v>492</v>
      </c>
      <c r="C3951" s="34">
        <v>517</v>
      </c>
      <c r="D3951" s="34">
        <v>529</v>
      </c>
      <c r="E3951" s="34">
        <v>558</v>
      </c>
      <c r="F3951" s="34">
        <v>458</v>
      </c>
      <c r="G3951" s="34">
        <v>499</v>
      </c>
      <c r="H3951" s="34">
        <v>586</v>
      </c>
      <c r="I3951" s="34">
        <v>500</v>
      </c>
      <c r="J3951" s="34">
        <v>524</v>
      </c>
      <c r="K3951" s="34">
        <v>382</v>
      </c>
      <c r="L3951" s="34">
        <v>498</v>
      </c>
      <c r="M3951" s="34">
        <v>406</v>
      </c>
    </row>
    <row r="3952" spans="1:13" x14ac:dyDescent="0.2">
      <c r="A3952" s="34" t="s">
        <v>104846</v>
      </c>
      <c r="B3952" s="34">
        <v>169</v>
      </c>
      <c r="C3952" s="34">
        <v>350</v>
      </c>
      <c r="D3952" s="34">
        <v>157</v>
      </c>
      <c r="E3952" s="34">
        <v>410</v>
      </c>
      <c r="F3952" s="34">
        <v>162</v>
      </c>
      <c r="G3952" s="34">
        <v>380</v>
      </c>
      <c r="H3952" s="34">
        <v>219</v>
      </c>
      <c r="I3952" s="34">
        <v>385</v>
      </c>
      <c r="J3952" s="34">
        <v>169</v>
      </c>
      <c r="K3952" s="34">
        <v>291</v>
      </c>
      <c r="L3952" s="34">
        <v>205</v>
      </c>
      <c r="M3952" s="34">
        <v>291</v>
      </c>
    </row>
    <row r="3953" spans="1:13" x14ac:dyDescent="0.2">
      <c r="A3953" s="34" t="s">
        <v>104847</v>
      </c>
      <c r="B3953" s="34">
        <v>73</v>
      </c>
      <c r="C3953" s="34">
        <v>238</v>
      </c>
      <c r="D3953" s="34">
        <v>66</v>
      </c>
      <c r="E3953" s="34">
        <v>304</v>
      </c>
      <c r="F3953" s="34">
        <v>65</v>
      </c>
      <c r="G3953" s="34">
        <v>243</v>
      </c>
      <c r="H3953" s="34">
        <v>84</v>
      </c>
      <c r="I3953" s="34">
        <v>293</v>
      </c>
      <c r="J3953" s="34">
        <v>90</v>
      </c>
      <c r="K3953" s="34">
        <v>229</v>
      </c>
      <c r="L3953" s="34">
        <v>77</v>
      </c>
      <c r="M3953" s="34">
        <v>223</v>
      </c>
    </row>
    <row r="3954" spans="1:13" x14ac:dyDescent="0.2">
      <c r="A3954" s="34" t="s">
        <v>104848</v>
      </c>
      <c r="B3954" s="34">
        <v>197</v>
      </c>
      <c r="C3954" s="34">
        <v>185</v>
      </c>
      <c r="D3954" s="34">
        <v>207</v>
      </c>
      <c r="E3954" s="34">
        <v>245</v>
      </c>
      <c r="F3954" s="34">
        <v>213</v>
      </c>
      <c r="G3954" s="34">
        <v>202</v>
      </c>
      <c r="H3954" s="34">
        <v>193</v>
      </c>
      <c r="I3954" s="34">
        <v>195</v>
      </c>
      <c r="J3954" s="34">
        <v>216</v>
      </c>
      <c r="K3954" s="34">
        <v>146</v>
      </c>
      <c r="L3954" s="34">
        <v>215</v>
      </c>
      <c r="M3954" s="34">
        <v>151</v>
      </c>
    </row>
    <row r="3955" spans="1:13" x14ac:dyDescent="0.2">
      <c r="A3955" s="34" t="s">
        <v>104849</v>
      </c>
      <c r="B3955" s="34">
        <v>255</v>
      </c>
      <c r="C3955" s="34">
        <v>274</v>
      </c>
      <c r="D3955" s="34">
        <v>320</v>
      </c>
      <c r="E3955" s="34">
        <v>302</v>
      </c>
      <c r="F3955" s="34">
        <v>254</v>
      </c>
      <c r="G3955" s="34">
        <v>268</v>
      </c>
      <c r="H3955" s="34">
        <v>284</v>
      </c>
      <c r="I3955" s="34">
        <v>275</v>
      </c>
      <c r="J3955" s="34">
        <v>289</v>
      </c>
      <c r="K3955" s="34">
        <v>227</v>
      </c>
      <c r="L3955" s="34">
        <v>234</v>
      </c>
      <c r="M3955" s="34">
        <v>234</v>
      </c>
    </row>
    <row r="3956" spans="1:13" x14ac:dyDescent="0.2">
      <c r="A3956" s="34" t="s">
        <v>104850</v>
      </c>
      <c r="B3956" s="34">
        <v>207</v>
      </c>
      <c r="C3956" s="34">
        <v>236</v>
      </c>
      <c r="D3956" s="34">
        <v>279</v>
      </c>
      <c r="E3956" s="34">
        <v>247</v>
      </c>
      <c r="F3956" s="34">
        <v>194</v>
      </c>
      <c r="G3956" s="34">
        <v>225</v>
      </c>
      <c r="H3956" s="34">
        <v>268</v>
      </c>
      <c r="I3956" s="34">
        <v>227</v>
      </c>
      <c r="J3956" s="34">
        <v>229</v>
      </c>
      <c r="K3956" s="34">
        <v>214</v>
      </c>
      <c r="L3956" s="34">
        <v>219</v>
      </c>
      <c r="M3956" s="34">
        <v>177</v>
      </c>
    </row>
    <row r="3957" spans="1:13" x14ac:dyDescent="0.2">
      <c r="A3957" s="34" t="s">
        <v>104851</v>
      </c>
      <c r="B3957" s="34">
        <v>562</v>
      </c>
      <c r="C3957" s="34">
        <v>477</v>
      </c>
      <c r="D3957" s="34">
        <v>535</v>
      </c>
      <c r="E3957" s="34">
        <v>541</v>
      </c>
      <c r="F3957" s="34">
        <v>517</v>
      </c>
      <c r="G3957" s="34">
        <v>489</v>
      </c>
      <c r="H3957" s="34">
        <v>576</v>
      </c>
      <c r="I3957" s="34">
        <v>421</v>
      </c>
      <c r="J3957" s="34">
        <v>589</v>
      </c>
      <c r="K3957" s="34">
        <v>390</v>
      </c>
      <c r="L3957" s="34">
        <v>565</v>
      </c>
      <c r="M3957" s="34">
        <v>371</v>
      </c>
    </row>
    <row r="3958" spans="1:13" x14ac:dyDescent="0.2">
      <c r="A3958" s="34" t="s">
        <v>104852</v>
      </c>
      <c r="B3958" s="34">
        <v>427</v>
      </c>
      <c r="C3958" s="34">
        <v>479</v>
      </c>
      <c r="D3958" s="34">
        <v>409</v>
      </c>
      <c r="E3958" s="34">
        <v>512</v>
      </c>
      <c r="F3958" s="34">
        <v>429</v>
      </c>
      <c r="G3958" s="34">
        <v>443</v>
      </c>
      <c r="H3958" s="34">
        <v>509</v>
      </c>
      <c r="I3958" s="34">
        <v>487</v>
      </c>
      <c r="J3958" s="34">
        <v>447</v>
      </c>
      <c r="K3958" s="34">
        <v>405</v>
      </c>
      <c r="L3958" s="34">
        <v>472</v>
      </c>
      <c r="M3958" s="34">
        <v>362</v>
      </c>
    </row>
    <row r="3959" spans="1:13" x14ac:dyDescent="0.2">
      <c r="A3959" s="34" t="s">
        <v>104853</v>
      </c>
      <c r="B3959" s="34">
        <v>254</v>
      </c>
      <c r="C3959" s="34">
        <v>266</v>
      </c>
      <c r="D3959" s="34">
        <v>287</v>
      </c>
      <c r="E3959" s="34">
        <v>298</v>
      </c>
      <c r="F3959" s="34">
        <v>189</v>
      </c>
      <c r="G3959" s="34">
        <v>271</v>
      </c>
      <c r="H3959" s="34">
        <v>265</v>
      </c>
      <c r="I3959" s="34">
        <v>287</v>
      </c>
      <c r="J3959" s="34">
        <v>246</v>
      </c>
      <c r="K3959" s="34">
        <v>235</v>
      </c>
      <c r="L3959" s="34">
        <v>225</v>
      </c>
      <c r="M3959" s="34">
        <v>230</v>
      </c>
    </row>
    <row r="3960" spans="1:13" x14ac:dyDescent="0.2">
      <c r="A3960" s="34" t="s">
        <v>104854</v>
      </c>
      <c r="B3960" s="34">
        <v>342</v>
      </c>
      <c r="C3960" s="34">
        <v>380</v>
      </c>
      <c r="D3960" s="34">
        <v>423</v>
      </c>
      <c r="E3960" s="34">
        <v>480</v>
      </c>
      <c r="F3960" s="34">
        <v>369</v>
      </c>
      <c r="G3960" s="34">
        <v>364</v>
      </c>
      <c r="H3960" s="34">
        <v>391</v>
      </c>
      <c r="I3960" s="34">
        <v>395</v>
      </c>
      <c r="J3960" s="34">
        <v>470</v>
      </c>
      <c r="K3960" s="34">
        <v>325</v>
      </c>
      <c r="L3960" s="34">
        <v>442</v>
      </c>
      <c r="M3960" s="34">
        <v>349</v>
      </c>
    </row>
    <row r="3961" spans="1:13" x14ac:dyDescent="0.2">
      <c r="A3961" s="34" t="s">
        <v>104855</v>
      </c>
      <c r="B3961" s="34">
        <v>397</v>
      </c>
      <c r="C3961" s="34">
        <v>504</v>
      </c>
      <c r="D3961" s="34">
        <v>422</v>
      </c>
      <c r="E3961" s="34">
        <v>527</v>
      </c>
      <c r="F3961" s="34">
        <v>438</v>
      </c>
      <c r="G3961" s="34">
        <v>443</v>
      </c>
      <c r="H3961" s="34">
        <v>399</v>
      </c>
      <c r="I3961" s="34">
        <v>501</v>
      </c>
      <c r="J3961" s="34">
        <v>465</v>
      </c>
      <c r="K3961" s="34">
        <v>365</v>
      </c>
      <c r="L3961" s="34">
        <v>405</v>
      </c>
      <c r="M3961" s="34">
        <v>379</v>
      </c>
    </row>
    <row r="3962" spans="1:13" x14ac:dyDescent="0.2">
      <c r="A3962" s="34" t="s">
        <v>104856</v>
      </c>
      <c r="B3962" s="34">
        <v>247</v>
      </c>
      <c r="C3962" s="34">
        <v>302</v>
      </c>
      <c r="D3962" s="34">
        <v>319</v>
      </c>
      <c r="E3962" s="34">
        <v>336</v>
      </c>
      <c r="F3962" s="34">
        <v>306</v>
      </c>
      <c r="G3962" s="34">
        <v>288</v>
      </c>
      <c r="H3962" s="34">
        <v>336</v>
      </c>
      <c r="I3962" s="34">
        <v>344</v>
      </c>
      <c r="J3962" s="34">
        <v>310</v>
      </c>
      <c r="K3962" s="34">
        <v>239</v>
      </c>
      <c r="L3962" s="34">
        <v>304</v>
      </c>
      <c r="M3962" s="34">
        <v>282</v>
      </c>
    </row>
    <row r="3963" spans="1:13" x14ac:dyDescent="0.2">
      <c r="A3963" s="34" t="s">
        <v>104857</v>
      </c>
      <c r="B3963" s="34">
        <v>272</v>
      </c>
      <c r="C3963" s="34">
        <v>528</v>
      </c>
      <c r="D3963" s="34">
        <v>282</v>
      </c>
      <c r="E3963" s="34">
        <v>512</v>
      </c>
      <c r="F3963" s="34">
        <v>273</v>
      </c>
      <c r="G3963" s="34">
        <v>531</v>
      </c>
      <c r="H3963" s="34">
        <v>303</v>
      </c>
      <c r="I3963" s="34">
        <v>478</v>
      </c>
      <c r="J3963" s="34">
        <v>310</v>
      </c>
      <c r="K3963" s="34">
        <v>411</v>
      </c>
      <c r="L3963" s="34">
        <v>289</v>
      </c>
      <c r="M3963" s="34">
        <v>422</v>
      </c>
    </row>
    <row r="3964" spans="1:13" x14ac:dyDescent="0.2">
      <c r="A3964" s="34" t="s">
        <v>104858</v>
      </c>
      <c r="B3964" s="34">
        <v>276</v>
      </c>
      <c r="C3964" s="34">
        <v>435</v>
      </c>
      <c r="D3964" s="34">
        <v>394</v>
      </c>
      <c r="E3964" s="34">
        <v>394</v>
      </c>
      <c r="F3964" s="34">
        <v>283</v>
      </c>
      <c r="G3964" s="34">
        <v>404</v>
      </c>
      <c r="H3964" s="34">
        <v>333</v>
      </c>
      <c r="I3964" s="34">
        <v>376</v>
      </c>
      <c r="J3964" s="34">
        <v>371</v>
      </c>
      <c r="K3964" s="34">
        <v>331</v>
      </c>
      <c r="L3964" s="34">
        <v>342</v>
      </c>
      <c r="M3964" s="34">
        <v>343</v>
      </c>
    </row>
    <row r="3965" spans="1:13" x14ac:dyDescent="0.2">
      <c r="A3965" s="34" t="s">
        <v>104859</v>
      </c>
      <c r="B3965" s="34">
        <v>356</v>
      </c>
      <c r="C3965" s="34">
        <v>424</v>
      </c>
      <c r="D3965" s="34">
        <v>487</v>
      </c>
      <c r="E3965" s="34">
        <v>496</v>
      </c>
      <c r="F3965" s="34">
        <v>409</v>
      </c>
      <c r="G3965" s="34">
        <v>446</v>
      </c>
      <c r="H3965" s="34">
        <v>451</v>
      </c>
      <c r="I3965" s="34">
        <v>436</v>
      </c>
      <c r="J3965" s="34">
        <v>470</v>
      </c>
      <c r="K3965" s="34">
        <v>375</v>
      </c>
      <c r="L3965" s="34">
        <v>439</v>
      </c>
      <c r="M3965" s="34">
        <v>337</v>
      </c>
    </row>
    <row r="3966" spans="1:13" x14ac:dyDescent="0.2">
      <c r="A3966" s="34" t="s">
        <v>104860</v>
      </c>
      <c r="B3966" s="34">
        <v>524</v>
      </c>
      <c r="C3966" s="34">
        <v>649</v>
      </c>
      <c r="D3966" s="34">
        <v>793</v>
      </c>
      <c r="E3966" s="34">
        <v>618</v>
      </c>
      <c r="F3966" s="34">
        <v>591</v>
      </c>
      <c r="G3966" s="34">
        <v>603</v>
      </c>
      <c r="H3966" s="34">
        <v>720</v>
      </c>
      <c r="I3966" s="34">
        <v>646</v>
      </c>
      <c r="J3966" s="34">
        <v>675</v>
      </c>
      <c r="K3966" s="34">
        <v>533</v>
      </c>
      <c r="L3966" s="34">
        <v>582</v>
      </c>
      <c r="M3966" s="34">
        <v>523</v>
      </c>
    </row>
    <row r="3967" spans="1:13" x14ac:dyDescent="0.2">
      <c r="A3967" s="34" t="s">
        <v>104861</v>
      </c>
      <c r="B3967" s="34">
        <v>477</v>
      </c>
      <c r="C3967" s="34">
        <v>570</v>
      </c>
      <c r="D3967" s="34">
        <v>586</v>
      </c>
      <c r="E3967" s="34">
        <v>596</v>
      </c>
      <c r="F3967" s="34">
        <v>583</v>
      </c>
      <c r="G3967" s="34">
        <v>521</v>
      </c>
      <c r="H3967" s="34">
        <v>675</v>
      </c>
      <c r="I3967" s="34">
        <v>568</v>
      </c>
      <c r="J3967" s="34">
        <v>592</v>
      </c>
      <c r="K3967" s="34">
        <v>454</v>
      </c>
      <c r="L3967" s="34">
        <v>608</v>
      </c>
      <c r="M3967" s="34">
        <v>438</v>
      </c>
    </row>
    <row r="3968" spans="1:13" x14ac:dyDescent="0.2">
      <c r="A3968" s="34" t="s">
        <v>104862</v>
      </c>
      <c r="B3968" s="34">
        <v>477</v>
      </c>
      <c r="C3968" s="34">
        <v>451</v>
      </c>
      <c r="D3968" s="34">
        <v>459</v>
      </c>
      <c r="E3968" s="34">
        <v>493</v>
      </c>
      <c r="F3968" s="34">
        <v>378</v>
      </c>
      <c r="G3968" s="34">
        <v>423</v>
      </c>
      <c r="H3968" s="34">
        <v>473</v>
      </c>
      <c r="I3968" s="34">
        <v>502</v>
      </c>
      <c r="J3968" s="34">
        <v>438</v>
      </c>
      <c r="K3968" s="34">
        <v>381</v>
      </c>
      <c r="L3968" s="34">
        <v>404</v>
      </c>
      <c r="M3968" s="34">
        <v>299</v>
      </c>
    </row>
    <row r="3969" spans="1:13" x14ac:dyDescent="0.2">
      <c r="A3969" s="34" t="s">
        <v>104863</v>
      </c>
      <c r="B3969" s="34">
        <v>741</v>
      </c>
      <c r="C3969" s="34">
        <v>698</v>
      </c>
      <c r="D3969" s="34">
        <v>806</v>
      </c>
      <c r="E3969" s="34">
        <v>880</v>
      </c>
      <c r="F3969" s="34">
        <v>783</v>
      </c>
      <c r="G3969" s="34">
        <v>714</v>
      </c>
      <c r="H3969" s="34">
        <v>926</v>
      </c>
      <c r="I3969" s="34">
        <v>803</v>
      </c>
      <c r="J3969" s="34">
        <v>845</v>
      </c>
      <c r="K3969" s="34">
        <v>640</v>
      </c>
      <c r="L3969" s="34">
        <v>826</v>
      </c>
      <c r="M3969" s="34">
        <v>565</v>
      </c>
    </row>
    <row r="3970" spans="1:13" x14ac:dyDescent="0.2">
      <c r="A3970" s="34" t="s">
        <v>104864</v>
      </c>
      <c r="B3970" s="34">
        <v>871</v>
      </c>
      <c r="C3970" s="34">
        <v>802</v>
      </c>
      <c r="D3970" s="34">
        <v>914</v>
      </c>
      <c r="E3970" s="34">
        <v>1020</v>
      </c>
      <c r="F3970" s="34">
        <v>757</v>
      </c>
      <c r="G3970" s="34">
        <v>771</v>
      </c>
      <c r="H3970" s="34">
        <v>893</v>
      </c>
      <c r="I3970" s="34">
        <v>924</v>
      </c>
      <c r="J3970" s="34">
        <v>966</v>
      </c>
      <c r="K3970" s="34">
        <v>759</v>
      </c>
      <c r="L3970" s="34">
        <v>875</v>
      </c>
      <c r="M3970" s="34">
        <v>720</v>
      </c>
    </row>
    <row r="3971" spans="1:13" x14ac:dyDescent="0.2">
      <c r="A3971" s="34" t="s">
        <v>104865</v>
      </c>
      <c r="B3971" s="34">
        <v>266</v>
      </c>
      <c r="C3971" s="34">
        <v>238</v>
      </c>
      <c r="D3971" s="34">
        <v>292</v>
      </c>
      <c r="E3971" s="34">
        <v>293</v>
      </c>
      <c r="F3971" s="34">
        <v>284</v>
      </c>
      <c r="G3971" s="34">
        <v>266</v>
      </c>
      <c r="H3971" s="34">
        <v>260</v>
      </c>
      <c r="I3971" s="34">
        <v>272</v>
      </c>
      <c r="J3971" s="34">
        <v>299</v>
      </c>
      <c r="K3971" s="34">
        <v>196</v>
      </c>
      <c r="L3971" s="34">
        <v>300</v>
      </c>
      <c r="M3971" s="34">
        <v>172</v>
      </c>
    </row>
    <row r="3972" spans="1:13" x14ac:dyDescent="0.2">
      <c r="A3972" s="34" t="s">
        <v>104866</v>
      </c>
      <c r="B3972" s="34">
        <v>310</v>
      </c>
      <c r="C3972" s="34">
        <v>356</v>
      </c>
      <c r="D3972" s="34">
        <v>346</v>
      </c>
      <c r="E3972" s="34">
        <v>476</v>
      </c>
      <c r="F3972" s="34">
        <v>350</v>
      </c>
      <c r="G3972" s="34">
        <v>429</v>
      </c>
      <c r="H3972" s="34">
        <v>387</v>
      </c>
      <c r="I3972" s="34">
        <v>416</v>
      </c>
      <c r="J3972" s="34">
        <v>402</v>
      </c>
      <c r="K3972" s="34">
        <v>329</v>
      </c>
      <c r="L3972" s="34">
        <v>384</v>
      </c>
      <c r="M3972" s="34">
        <v>332</v>
      </c>
    </row>
    <row r="3973" spans="1:13" x14ac:dyDescent="0.2">
      <c r="A3973" s="34" t="s">
        <v>104867</v>
      </c>
      <c r="B3973" s="34">
        <v>376</v>
      </c>
      <c r="C3973" s="34">
        <v>405</v>
      </c>
      <c r="D3973" s="34">
        <v>393</v>
      </c>
      <c r="E3973" s="34">
        <v>541</v>
      </c>
      <c r="F3973" s="34">
        <v>352</v>
      </c>
      <c r="G3973" s="34">
        <v>440</v>
      </c>
      <c r="H3973" s="34">
        <v>437</v>
      </c>
      <c r="I3973" s="34">
        <v>462</v>
      </c>
      <c r="J3973" s="34">
        <v>434</v>
      </c>
      <c r="K3973" s="34">
        <v>376</v>
      </c>
      <c r="L3973" s="34">
        <v>419</v>
      </c>
      <c r="M3973" s="34">
        <v>354</v>
      </c>
    </row>
    <row r="3974" spans="1:13" x14ac:dyDescent="0.2">
      <c r="A3974" s="34" t="s">
        <v>104868</v>
      </c>
      <c r="B3974" s="34">
        <v>628</v>
      </c>
      <c r="C3974" s="34">
        <v>603</v>
      </c>
      <c r="D3974" s="34">
        <v>778</v>
      </c>
      <c r="E3974" s="34">
        <v>724</v>
      </c>
      <c r="F3974" s="34">
        <v>577</v>
      </c>
      <c r="G3974" s="34">
        <v>594</v>
      </c>
      <c r="H3974" s="34">
        <v>788</v>
      </c>
      <c r="I3974" s="34">
        <v>754</v>
      </c>
      <c r="J3974" s="34">
        <v>708</v>
      </c>
      <c r="K3974" s="34">
        <v>553</v>
      </c>
      <c r="L3974" s="34">
        <v>622</v>
      </c>
      <c r="M3974" s="34">
        <v>530</v>
      </c>
    </row>
    <row r="3975" spans="1:13" x14ac:dyDescent="0.2">
      <c r="A3975" s="34" t="s">
        <v>104869</v>
      </c>
      <c r="B3975" s="34">
        <v>711</v>
      </c>
      <c r="C3975" s="34">
        <v>806</v>
      </c>
      <c r="D3975" s="34">
        <v>813</v>
      </c>
      <c r="E3975" s="34">
        <v>801</v>
      </c>
      <c r="F3975" s="34">
        <v>686</v>
      </c>
      <c r="G3975" s="34">
        <v>696</v>
      </c>
      <c r="H3975" s="34">
        <v>842</v>
      </c>
      <c r="I3975" s="34">
        <v>751</v>
      </c>
      <c r="J3975" s="34">
        <v>747</v>
      </c>
      <c r="K3975" s="34">
        <v>565</v>
      </c>
      <c r="L3975" s="34">
        <v>708</v>
      </c>
      <c r="M3975" s="34">
        <v>575</v>
      </c>
    </row>
    <row r="3976" spans="1:13" x14ac:dyDescent="0.2">
      <c r="A3976" s="34" t="s">
        <v>104870</v>
      </c>
      <c r="B3976" s="34">
        <v>324</v>
      </c>
      <c r="C3976" s="34">
        <v>328</v>
      </c>
      <c r="D3976" s="34">
        <v>316</v>
      </c>
      <c r="E3976" s="34">
        <v>323</v>
      </c>
      <c r="F3976" s="34">
        <v>349</v>
      </c>
      <c r="G3976" s="34">
        <v>273</v>
      </c>
      <c r="H3976" s="34">
        <v>394</v>
      </c>
      <c r="I3976" s="34">
        <v>281</v>
      </c>
      <c r="J3976" s="34">
        <v>323</v>
      </c>
      <c r="K3976" s="34">
        <v>235</v>
      </c>
      <c r="L3976" s="34">
        <v>300</v>
      </c>
      <c r="M3976" s="34">
        <v>264</v>
      </c>
    </row>
    <row r="3977" spans="1:13" x14ac:dyDescent="0.2">
      <c r="A3977" s="34" t="s">
        <v>104871</v>
      </c>
      <c r="B3977" s="34">
        <v>406</v>
      </c>
      <c r="C3977" s="34">
        <v>452</v>
      </c>
      <c r="D3977" s="34">
        <v>493</v>
      </c>
      <c r="E3977" s="34">
        <v>501</v>
      </c>
      <c r="F3977" s="34">
        <v>372</v>
      </c>
      <c r="G3977" s="34">
        <v>488</v>
      </c>
      <c r="H3977" s="34">
        <v>476</v>
      </c>
      <c r="I3977" s="34">
        <v>503</v>
      </c>
      <c r="J3977" s="34">
        <v>433</v>
      </c>
      <c r="K3977" s="34">
        <v>382</v>
      </c>
      <c r="L3977" s="34">
        <v>426</v>
      </c>
      <c r="M3977" s="34">
        <v>331</v>
      </c>
    </row>
    <row r="3978" spans="1:13" x14ac:dyDescent="0.2">
      <c r="A3978" s="34" t="s">
        <v>104872</v>
      </c>
      <c r="B3978" s="34">
        <v>451</v>
      </c>
      <c r="C3978" s="34">
        <v>467</v>
      </c>
      <c r="D3978" s="34">
        <v>531</v>
      </c>
      <c r="E3978" s="34">
        <v>482</v>
      </c>
      <c r="F3978" s="34">
        <v>445</v>
      </c>
      <c r="G3978" s="34">
        <v>420</v>
      </c>
      <c r="H3978" s="34">
        <v>561</v>
      </c>
      <c r="I3978" s="34">
        <v>393</v>
      </c>
      <c r="J3978" s="34">
        <v>498</v>
      </c>
      <c r="K3978" s="34">
        <v>338</v>
      </c>
      <c r="L3978" s="34">
        <v>476</v>
      </c>
      <c r="M3978" s="34">
        <v>364</v>
      </c>
    </row>
    <row r="3979" spans="1:13" x14ac:dyDescent="0.2">
      <c r="A3979" s="34" t="s">
        <v>104873</v>
      </c>
      <c r="B3979" s="34">
        <v>416</v>
      </c>
      <c r="C3979" s="34">
        <v>515</v>
      </c>
      <c r="D3979" s="34">
        <v>489</v>
      </c>
      <c r="E3979" s="34">
        <v>514</v>
      </c>
      <c r="F3979" s="34">
        <v>386</v>
      </c>
      <c r="G3979" s="34">
        <v>452</v>
      </c>
      <c r="H3979" s="34">
        <v>489</v>
      </c>
      <c r="I3979" s="34">
        <v>540</v>
      </c>
      <c r="J3979" s="34">
        <v>544</v>
      </c>
      <c r="K3979" s="34">
        <v>410</v>
      </c>
      <c r="L3979" s="34">
        <v>476</v>
      </c>
      <c r="M3979" s="34">
        <v>424</v>
      </c>
    </row>
    <row r="3980" spans="1:13" x14ac:dyDescent="0.2">
      <c r="A3980" s="34" t="s">
        <v>104874</v>
      </c>
      <c r="B3980" s="34">
        <v>365</v>
      </c>
      <c r="C3980" s="34">
        <v>290</v>
      </c>
      <c r="D3980" s="34">
        <v>315</v>
      </c>
      <c r="E3980" s="34">
        <v>368</v>
      </c>
      <c r="F3980" s="34">
        <v>274</v>
      </c>
      <c r="G3980" s="34">
        <v>335</v>
      </c>
      <c r="H3980" s="34">
        <v>362</v>
      </c>
      <c r="I3980" s="34">
        <v>308</v>
      </c>
      <c r="J3980" s="34">
        <v>347</v>
      </c>
      <c r="K3980" s="34">
        <v>261</v>
      </c>
      <c r="L3980" s="34">
        <v>308</v>
      </c>
      <c r="M3980" s="34">
        <v>243</v>
      </c>
    </row>
    <row r="3981" spans="1:13" x14ac:dyDescent="0.2">
      <c r="A3981" s="34" t="s">
        <v>104875</v>
      </c>
      <c r="B3981" s="34">
        <v>396</v>
      </c>
      <c r="C3981" s="34">
        <v>409</v>
      </c>
      <c r="D3981" s="34">
        <v>389</v>
      </c>
      <c r="E3981" s="34">
        <v>366</v>
      </c>
      <c r="F3981" s="34">
        <v>337</v>
      </c>
      <c r="G3981" s="34">
        <v>368</v>
      </c>
      <c r="H3981" s="34">
        <v>373</v>
      </c>
      <c r="I3981" s="34">
        <v>345</v>
      </c>
      <c r="J3981" s="34">
        <v>423</v>
      </c>
      <c r="K3981" s="34">
        <v>366</v>
      </c>
      <c r="L3981" s="34">
        <v>371</v>
      </c>
      <c r="M3981" s="34">
        <v>302</v>
      </c>
    </row>
    <row r="3982" spans="1:13" x14ac:dyDescent="0.2">
      <c r="A3982" s="34" t="s">
        <v>104876</v>
      </c>
      <c r="B3982" s="34">
        <v>520</v>
      </c>
      <c r="C3982" s="34">
        <v>473</v>
      </c>
      <c r="D3982" s="34">
        <v>553</v>
      </c>
      <c r="E3982" s="34">
        <v>454</v>
      </c>
      <c r="F3982" s="34">
        <v>508</v>
      </c>
      <c r="G3982" s="34">
        <v>469</v>
      </c>
      <c r="H3982" s="34">
        <v>653</v>
      </c>
      <c r="I3982" s="34">
        <v>475</v>
      </c>
      <c r="J3982" s="34">
        <v>619</v>
      </c>
      <c r="K3982" s="34">
        <v>396</v>
      </c>
      <c r="L3982" s="34">
        <v>464</v>
      </c>
      <c r="M3982" s="34">
        <v>422</v>
      </c>
    </row>
    <row r="3983" spans="1:13" x14ac:dyDescent="0.2">
      <c r="A3983" s="34" t="s">
        <v>104877</v>
      </c>
      <c r="B3983" s="34">
        <v>416</v>
      </c>
      <c r="C3983" s="34">
        <v>468</v>
      </c>
      <c r="D3983" s="34">
        <v>439</v>
      </c>
      <c r="E3983" s="34">
        <v>506</v>
      </c>
      <c r="F3983" s="34">
        <v>311</v>
      </c>
      <c r="G3983" s="34">
        <v>441</v>
      </c>
      <c r="H3983" s="34">
        <v>420</v>
      </c>
      <c r="I3983" s="34">
        <v>441</v>
      </c>
      <c r="J3983" s="34">
        <v>390</v>
      </c>
      <c r="K3983" s="34">
        <v>330</v>
      </c>
      <c r="L3983" s="34">
        <v>378</v>
      </c>
      <c r="M3983" s="34">
        <v>350</v>
      </c>
    </row>
    <row r="3984" spans="1:13" x14ac:dyDescent="0.2">
      <c r="A3984" s="34" t="s">
        <v>104878</v>
      </c>
      <c r="B3984" s="34">
        <v>446</v>
      </c>
      <c r="C3984" s="34">
        <v>579</v>
      </c>
      <c r="D3984" s="34">
        <v>525</v>
      </c>
      <c r="E3984" s="34">
        <v>619</v>
      </c>
      <c r="F3984" s="34">
        <v>495</v>
      </c>
      <c r="G3984" s="34">
        <v>526</v>
      </c>
      <c r="H3984" s="34">
        <v>511</v>
      </c>
      <c r="I3984" s="34">
        <v>565</v>
      </c>
      <c r="J3984" s="34">
        <v>593</v>
      </c>
      <c r="K3984" s="34">
        <v>447</v>
      </c>
      <c r="L3984" s="34">
        <v>556</v>
      </c>
      <c r="M3984" s="34">
        <v>378</v>
      </c>
    </row>
    <row r="3985" spans="1:13" x14ac:dyDescent="0.2">
      <c r="A3985" s="34" t="s">
        <v>104879</v>
      </c>
      <c r="B3985" s="34">
        <v>564</v>
      </c>
      <c r="C3985" s="34">
        <v>615</v>
      </c>
      <c r="D3985" s="34">
        <v>661</v>
      </c>
      <c r="E3985" s="34">
        <v>647</v>
      </c>
      <c r="F3985" s="34">
        <v>579</v>
      </c>
      <c r="G3985" s="34">
        <v>555</v>
      </c>
      <c r="H3985" s="34">
        <v>713</v>
      </c>
      <c r="I3985" s="34">
        <v>665</v>
      </c>
      <c r="J3985" s="34">
        <v>646</v>
      </c>
      <c r="K3985" s="34">
        <v>518</v>
      </c>
      <c r="L3985" s="34">
        <v>640</v>
      </c>
      <c r="M3985" s="34">
        <v>495</v>
      </c>
    </row>
    <row r="3986" spans="1:13" x14ac:dyDescent="0.2">
      <c r="A3986" s="34" t="s">
        <v>104880</v>
      </c>
      <c r="B3986" s="34">
        <v>384</v>
      </c>
      <c r="C3986" s="34">
        <v>482</v>
      </c>
      <c r="D3986" s="34">
        <v>469</v>
      </c>
      <c r="E3986" s="34">
        <v>520</v>
      </c>
      <c r="F3986" s="34">
        <v>431</v>
      </c>
      <c r="G3986" s="34">
        <v>454</v>
      </c>
      <c r="H3986" s="34">
        <v>474</v>
      </c>
      <c r="I3986" s="34">
        <v>471</v>
      </c>
      <c r="J3986" s="34">
        <v>421</v>
      </c>
      <c r="K3986" s="34">
        <v>389</v>
      </c>
      <c r="L3986" s="34">
        <v>411</v>
      </c>
      <c r="M3986" s="34">
        <v>367</v>
      </c>
    </row>
    <row r="3987" spans="1:13" x14ac:dyDescent="0.2">
      <c r="A3987" s="34" t="s">
        <v>104881</v>
      </c>
      <c r="B3987" s="34">
        <v>247</v>
      </c>
      <c r="C3987" s="34">
        <v>313</v>
      </c>
      <c r="D3987" s="34">
        <v>349</v>
      </c>
      <c r="E3987" s="34">
        <v>268</v>
      </c>
      <c r="F3987" s="34">
        <v>283</v>
      </c>
      <c r="G3987" s="34">
        <v>278</v>
      </c>
      <c r="H3987" s="34">
        <v>270</v>
      </c>
      <c r="I3987" s="34">
        <v>280</v>
      </c>
      <c r="J3987" s="34">
        <v>265</v>
      </c>
      <c r="K3987" s="34">
        <v>200</v>
      </c>
      <c r="L3987" s="34">
        <v>283</v>
      </c>
      <c r="M3987" s="34">
        <v>177</v>
      </c>
    </row>
    <row r="3988" spans="1:13" x14ac:dyDescent="0.2">
      <c r="A3988" s="34" t="s">
        <v>104882</v>
      </c>
      <c r="B3988" s="34">
        <v>235</v>
      </c>
      <c r="C3988" s="34">
        <v>488</v>
      </c>
      <c r="D3988" s="34">
        <v>270</v>
      </c>
      <c r="E3988" s="34">
        <v>621</v>
      </c>
      <c r="F3988" s="34">
        <v>169</v>
      </c>
      <c r="G3988" s="34">
        <v>474</v>
      </c>
      <c r="H3988" s="34">
        <v>272</v>
      </c>
      <c r="I3988" s="34">
        <v>556</v>
      </c>
      <c r="J3988" s="34">
        <v>221</v>
      </c>
      <c r="K3988" s="34">
        <v>445</v>
      </c>
      <c r="L3988" s="34">
        <v>188</v>
      </c>
      <c r="M3988" s="34">
        <v>396</v>
      </c>
    </row>
    <row r="3989" spans="1:13" x14ac:dyDescent="0.2">
      <c r="A3989" s="34" t="s">
        <v>104883</v>
      </c>
      <c r="B3989" s="34">
        <v>657</v>
      </c>
      <c r="C3989" s="34">
        <v>580</v>
      </c>
      <c r="D3989" s="34">
        <v>673</v>
      </c>
      <c r="E3989" s="34">
        <v>615</v>
      </c>
      <c r="F3989" s="34">
        <v>570</v>
      </c>
      <c r="G3989" s="34">
        <v>573</v>
      </c>
      <c r="H3989" s="34">
        <v>744</v>
      </c>
      <c r="I3989" s="34">
        <v>605</v>
      </c>
      <c r="J3989" s="34">
        <v>722</v>
      </c>
      <c r="K3989" s="34">
        <v>467</v>
      </c>
      <c r="L3989" s="34">
        <v>613</v>
      </c>
      <c r="M3989" s="34">
        <v>422</v>
      </c>
    </row>
    <row r="3990" spans="1:13" x14ac:dyDescent="0.2">
      <c r="A3990" s="34" t="s">
        <v>104884</v>
      </c>
      <c r="B3990" s="34">
        <v>560</v>
      </c>
      <c r="C3990" s="34">
        <v>556</v>
      </c>
      <c r="D3990" s="34">
        <v>596</v>
      </c>
      <c r="E3990" s="34">
        <v>552</v>
      </c>
      <c r="F3990" s="34">
        <v>495</v>
      </c>
      <c r="G3990" s="34">
        <v>560</v>
      </c>
      <c r="H3990" s="34">
        <v>656</v>
      </c>
      <c r="I3990" s="34">
        <v>525</v>
      </c>
      <c r="J3990" s="34">
        <v>574</v>
      </c>
      <c r="K3990" s="34">
        <v>376</v>
      </c>
      <c r="L3990" s="34">
        <v>554</v>
      </c>
      <c r="M3990" s="34">
        <v>404</v>
      </c>
    </row>
    <row r="3991" spans="1:13" x14ac:dyDescent="0.2">
      <c r="A3991" s="34" t="s">
        <v>104885</v>
      </c>
      <c r="B3991" s="34">
        <v>360</v>
      </c>
      <c r="C3991" s="34">
        <v>345</v>
      </c>
      <c r="D3991" s="34">
        <v>414</v>
      </c>
      <c r="E3991" s="34">
        <v>338</v>
      </c>
      <c r="F3991" s="34">
        <v>332</v>
      </c>
      <c r="G3991" s="34">
        <v>347</v>
      </c>
      <c r="H3991" s="34">
        <v>407</v>
      </c>
      <c r="I3991" s="34">
        <v>427</v>
      </c>
      <c r="J3991" s="34">
        <v>475</v>
      </c>
      <c r="K3991" s="34">
        <v>253</v>
      </c>
      <c r="L3991" s="34">
        <v>387</v>
      </c>
      <c r="M3991" s="34">
        <v>241</v>
      </c>
    </row>
    <row r="3992" spans="1:13" x14ac:dyDescent="0.2">
      <c r="A3992" s="34" t="s">
        <v>104886</v>
      </c>
      <c r="B3992" s="34">
        <v>683</v>
      </c>
      <c r="C3992" s="34">
        <v>762</v>
      </c>
      <c r="D3992" s="34">
        <v>751</v>
      </c>
      <c r="E3992" s="34">
        <v>832</v>
      </c>
      <c r="F3992" s="34">
        <v>701</v>
      </c>
      <c r="G3992" s="34">
        <v>748</v>
      </c>
      <c r="H3992" s="34">
        <v>822</v>
      </c>
      <c r="I3992" s="34">
        <v>751</v>
      </c>
      <c r="J3992" s="34">
        <v>793</v>
      </c>
      <c r="K3992" s="34">
        <v>647</v>
      </c>
      <c r="L3992" s="34">
        <v>785</v>
      </c>
      <c r="M3992" s="34">
        <v>637</v>
      </c>
    </row>
    <row r="3993" spans="1:13" x14ac:dyDescent="0.2">
      <c r="A3993" s="34" t="s">
        <v>104887</v>
      </c>
      <c r="B3993" s="34">
        <v>476</v>
      </c>
      <c r="C3993" s="34">
        <v>448</v>
      </c>
      <c r="D3993" s="34">
        <v>499</v>
      </c>
      <c r="E3993" s="34">
        <v>443</v>
      </c>
      <c r="F3993" s="34">
        <v>439</v>
      </c>
      <c r="G3993" s="34">
        <v>440</v>
      </c>
      <c r="H3993" s="34">
        <v>486</v>
      </c>
      <c r="I3993" s="34">
        <v>385</v>
      </c>
      <c r="J3993" s="34">
        <v>382</v>
      </c>
      <c r="K3993" s="34">
        <v>383</v>
      </c>
      <c r="L3993" s="34">
        <v>396</v>
      </c>
      <c r="M3993" s="34">
        <v>316</v>
      </c>
    </row>
    <row r="3994" spans="1:13" x14ac:dyDescent="0.2">
      <c r="A3994" s="34" t="s">
        <v>104888</v>
      </c>
      <c r="B3994" s="34">
        <v>350</v>
      </c>
      <c r="C3994" s="34">
        <v>353</v>
      </c>
      <c r="D3994" s="34">
        <v>323</v>
      </c>
      <c r="E3994" s="34">
        <v>425</v>
      </c>
      <c r="F3994" s="34">
        <v>294</v>
      </c>
      <c r="G3994" s="34">
        <v>365</v>
      </c>
      <c r="H3994" s="34">
        <v>377</v>
      </c>
      <c r="I3994" s="34">
        <v>370</v>
      </c>
      <c r="J3994" s="34">
        <v>301</v>
      </c>
      <c r="K3994" s="34">
        <v>312</v>
      </c>
      <c r="L3994" s="34">
        <v>297</v>
      </c>
      <c r="M3994" s="34">
        <v>321</v>
      </c>
    </row>
    <row r="3995" spans="1:13" x14ac:dyDescent="0.2">
      <c r="A3995" s="34" t="s">
        <v>104889</v>
      </c>
      <c r="B3995" s="34">
        <v>379</v>
      </c>
      <c r="C3995" s="34">
        <v>352</v>
      </c>
      <c r="D3995" s="34">
        <v>397</v>
      </c>
      <c r="E3995" s="34">
        <v>458</v>
      </c>
      <c r="F3995" s="34">
        <v>314</v>
      </c>
      <c r="G3995" s="34">
        <v>361</v>
      </c>
      <c r="H3995" s="34">
        <v>409</v>
      </c>
      <c r="I3995" s="34">
        <v>372</v>
      </c>
      <c r="J3995" s="34">
        <v>439</v>
      </c>
      <c r="K3995" s="34">
        <v>303</v>
      </c>
      <c r="L3995" s="34">
        <v>386</v>
      </c>
      <c r="M3995" s="34">
        <v>267</v>
      </c>
    </row>
    <row r="3996" spans="1:13" x14ac:dyDescent="0.2">
      <c r="A3996" s="34" t="s">
        <v>104890</v>
      </c>
      <c r="B3996" s="34">
        <v>421</v>
      </c>
      <c r="C3996" s="34">
        <v>447</v>
      </c>
      <c r="D3996" s="34">
        <v>419</v>
      </c>
      <c r="E3996" s="34">
        <v>429</v>
      </c>
      <c r="F3996" s="34">
        <v>369</v>
      </c>
      <c r="G3996" s="34">
        <v>474</v>
      </c>
      <c r="H3996" s="34">
        <v>440</v>
      </c>
      <c r="I3996" s="34">
        <v>515</v>
      </c>
      <c r="J3996" s="34">
        <v>446</v>
      </c>
      <c r="K3996" s="34">
        <v>414</v>
      </c>
      <c r="L3996" s="34">
        <v>413</v>
      </c>
      <c r="M3996" s="34">
        <v>346</v>
      </c>
    </row>
    <row r="3997" spans="1:13" x14ac:dyDescent="0.2">
      <c r="A3997" s="34" t="s">
        <v>104891</v>
      </c>
      <c r="B3997" s="34">
        <v>513</v>
      </c>
      <c r="C3997" s="34">
        <v>540</v>
      </c>
      <c r="D3997" s="34">
        <v>525</v>
      </c>
      <c r="E3997" s="34">
        <v>614</v>
      </c>
      <c r="F3997" s="34">
        <v>459</v>
      </c>
      <c r="G3997" s="34">
        <v>486</v>
      </c>
      <c r="H3997" s="34">
        <v>608</v>
      </c>
      <c r="I3997" s="34">
        <v>509</v>
      </c>
      <c r="J3997" s="34">
        <v>528</v>
      </c>
      <c r="K3997" s="34">
        <v>456</v>
      </c>
      <c r="L3997" s="34">
        <v>521</v>
      </c>
      <c r="M3997" s="34">
        <v>431</v>
      </c>
    </row>
    <row r="3998" spans="1:13" x14ac:dyDescent="0.2">
      <c r="A3998" s="34" t="s">
        <v>104892</v>
      </c>
      <c r="B3998" s="34">
        <v>185</v>
      </c>
      <c r="C3998" s="34">
        <v>443</v>
      </c>
      <c r="D3998" s="34">
        <v>164</v>
      </c>
      <c r="E3998" s="34">
        <v>493</v>
      </c>
      <c r="F3998" s="34">
        <v>158</v>
      </c>
      <c r="G3998" s="34">
        <v>461</v>
      </c>
      <c r="H3998" s="34">
        <v>171</v>
      </c>
      <c r="I3998" s="34">
        <v>422</v>
      </c>
      <c r="J3998" s="34">
        <v>194</v>
      </c>
      <c r="K3998" s="34">
        <v>359</v>
      </c>
      <c r="L3998" s="34">
        <v>198</v>
      </c>
      <c r="M3998" s="34">
        <v>361</v>
      </c>
    </row>
    <row r="3999" spans="1:13" x14ac:dyDescent="0.2">
      <c r="A3999" s="34" t="s">
        <v>104893</v>
      </c>
      <c r="B3999" s="34">
        <v>710</v>
      </c>
      <c r="C3999" s="34">
        <v>647</v>
      </c>
      <c r="D3999" s="34">
        <v>744</v>
      </c>
      <c r="E3999" s="34">
        <v>676</v>
      </c>
      <c r="F3999" s="34">
        <v>646</v>
      </c>
      <c r="G3999" s="34">
        <v>588</v>
      </c>
      <c r="H3999" s="34">
        <v>694</v>
      </c>
      <c r="I3999" s="34">
        <v>580</v>
      </c>
      <c r="J3999" s="34">
        <v>687</v>
      </c>
      <c r="K3999" s="34">
        <v>454</v>
      </c>
      <c r="L3999" s="34">
        <v>666</v>
      </c>
      <c r="M3999" s="34">
        <v>494</v>
      </c>
    </row>
    <row r="4000" spans="1:13" x14ac:dyDescent="0.2">
      <c r="A4000" s="34" t="s">
        <v>104894</v>
      </c>
      <c r="B4000" s="34">
        <v>455</v>
      </c>
      <c r="C4000" s="34">
        <v>537</v>
      </c>
      <c r="D4000" s="34">
        <v>544</v>
      </c>
      <c r="E4000" s="34">
        <v>547</v>
      </c>
      <c r="F4000" s="34">
        <v>477</v>
      </c>
      <c r="G4000" s="34">
        <v>511</v>
      </c>
      <c r="H4000" s="34">
        <v>493</v>
      </c>
      <c r="I4000" s="34">
        <v>473</v>
      </c>
      <c r="J4000" s="34">
        <v>507</v>
      </c>
      <c r="K4000" s="34">
        <v>374</v>
      </c>
      <c r="L4000" s="34">
        <v>439</v>
      </c>
      <c r="M4000" s="34">
        <v>407</v>
      </c>
    </row>
    <row r="4001" spans="1:13" x14ac:dyDescent="0.2">
      <c r="A4001" s="34" t="s">
        <v>104895</v>
      </c>
      <c r="B4001" s="34">
        <v>351</v>
      </c>
      <c r="C4001" s="34">
        <v>385</v>
      </c>
      <c r="D4001" s="34">
        <v>428</v>
      </c>
      <c r="E4001" s="34">
        <v>535</v>
      </c>
      <c r="F4001" s="34">
        <v>360</v>
      </c>
      <c r="G4001" s="34">
        <v>428</v>
      </c>
      <c r="H4001" s="34">
        <v>419</v>
      </c>
      <c r="I4001" s="34">
        <v>485</v>
      </c>
      <c r="J4001" s="34">
        <v>487</v>
      </c>
      <c r="K4001" s="34">
        <v>393</v>
      </c>
      <c r="L4001" s="34">
        <v>461</v>
      </c>
      <c r="M4001" s="34">
        <v>345</v>
      </c>
    </row>
    <row r="4002" spans="1:13" x14ac:dyDescent="0.2">
      <c r="A4002" s="34" t="s">
        <v>104896</v>
      </c>
      <c r="B4002" s="34">
        <v>539</v>
      </c>
      <c r="C4002" s="34">
        <v>555</v>
      </c>
      <c r="D4002" s="34">
        <v>629</v>
      </c>
      <c r="E4002" s="34">
        <v>596</v>
      </c>
      <c r="F4002" s="34">
        <v>523</v>
      </c>
      <c r="G4002" s="34">
        <v>508</v>
      </c>
      <c r="H4002" s="34">
        <v>673</v>
      </c>
      <c r="I4002" s="34">
        <v>632</v>
      </c>
      <c r="J4002" s="34">
        <v>601</v>
      </c>
      <c r="K4002" s="34">
        <v>496</v>
      </c>
      <c r="L4002" s="34">
        <v>529</v>
      </c>
      <c r="M4002" s="34">
        <v>472</v>
      </c>
    </row>
    <row r="4003" spans="1:13" x14ac:dyDescent="0.2">
      <c r="A4003" s="34" t="s">
        <v>104897</v>
      </c>
      <c r="B4003" s="34">
        <v>270</v>
      </c>
      <c r="C4003" s="34">
        <v>326</v>
      </c>
      <c r="D4003" s="34">
        <v>351</v>
      </c>
      <c r="E4003" s="34">
        <v>354</v>
      </c>
      <c r="F4003" s="34">
        <v>277</v>
      </c>
      <c r="G4003" s="34">
        <v>295</v>
      </c>
      <c r="H4003" s="34">
        <v>321</v>
      </c>
      <c r="I4003" s="34">
        <v>330</v>
      </c>
      <c r="J4003" s="34">
        <v>336</v>
      </c>
      <c r="K4003" s="34">
        <v>250</v>
      </c>
      <c r="L4003" s="34">
        <v>290</v>
      </c>
      <c r="M4003" s="34">
        <v>270</v>
      </c>
    </row>
    <row r="4004" spans="1:13" x14ac:dyDescent="0.2">
      <c r="A4004" s="34" t="s">
        <v>104898</v>
      </c>
      <c r="B4004" s="34">
        <v>277</v>
      </c>
      <c r="C4004" s="34">
        <v>353</v>
      </c>
      <c r="D4004" s="34">
        <v>387</v>
      </c>
      <c r="E4004" s="34">
        <v>378</v>
      </c>
      <c r="F4004" s="34">
        <v>298</v>
      </c>
      <c r="G4004" s="34">
        <v>292</v>
      </c>
      <c r="H4004" s="34">
        <v>347</v>
      </c>
      <c r="I4004" s="34">
        <v>349</v>
      </c>
      <c r="J4004" s="34">
        <v>367</v>
      </c>
      <c r="K4004" s="34">
        <v>280</v>
      </c>
      <c r="L4004" s="34">
        <v>353</v>
      </c>
      <c r="M4004" s="34">
        <v>273</v>
      </c>
    </row>
    <row r="4005" spans="1:13" x14ac:dyDescent="0.2">
      <c r="A4005" s="34" t="s">
        <v>104899</v>
      </c>
      <c r="B4005" s="34">
        <v>265</v>
      </c>
      <c r="C4005" s="34">
        <v>240</v>
      </c>
      <c r="D4005" s="34">
        <v>227</v>
      </c>
      <c r="E4005" s="34">
        <v>272</v>
      </c>
      <c r="F4005" s="34">
        <v>222</v>
      </c>
      <c r="G4005" s="34">
        <v>260</v>
      </c>
      <c r="H4005" s="34">
        <v>283</v>
      </c>
      <c r="I4005" s="34">
        <v>270</v>
      </c>
      <c r="J4005" s="34">
        <v>274</v>
      </c>
      <c r="K4005" s="34">
        <v>238</v>
      </c>
      <c r="L4005" s="34">
        <v>265</v>
      </c>
      <c r="M4005" s="34">
        <v>224</v>
      </c>
    </row>
    <row r="4006" spans="1:13" x14ac:dyDescent="0.2">
      <c r="A4006" s="34" t="s">
        <v>104900</v>
      </c>
      <c r="B4006" s="34">
        <v>474</v>
      </c>
      <c r="C4006" s="34">
        <v>429</v>
      </c>
      <c r="D4006" s="34">
        <v>509</v>
      </c>
      <c r="E4006" s="34">
        <v>457</v>
      </c>
      <c r="F4006" s="34">
        <v>468</v>
      </c>
      <c r="G4006" s="34">
        <v>394</v>
      </c>
      <c r="H4006" s="34">
        <v>575</v>
      </c>
      <c r="I4006" s="34">
        <v>433</v>
      </c>
      <c r="J4006" s="34">
        <v>523</v>
      </c>
      <c r="K4006" s="34">
        <v>342</v>
      </c>
      <c r="L4006" s="34">
        <v>525</v>
      </c>
      <c r="M4006" s="34">
        <v>327</v>
      </c>
    </row>
    <row r="4007" spans="1:13" x14ac:dyDescent="0.2">
      <c r="A4007" s="34" t="s">
        <v>104901</v>
      </c>
      <c r="B4007" s="34">
        <v>643</v>
      </c>
      <c r="C4007" s="34">
        <v>576</v>
      </c>
      <c r="D4007" s="34">
        <v>609</v>
      </c>
      <c r="E4007" s="34">
        <v>610</v>
      </c>
      <c r="F4007" s="34">
        <v>587</v>
      </c>
      <c r="G4007" s="34">
        <v>530</v>
      </c>
      <c r="H4007" s="34">
        <v>594</v>
      </c>
      <c r="I4007" s="34">
        <v>515</v>
      </c>
      <c r="J4007" s="34">
        <v>578</v>
      </c>
      <c r="K4007" s="34">
        <v>455</v>
      </c>
      <c r="L4007" s="34">
        <v>545</v>
      </c>
      <c r="M4007" s="34">
        <v>455</v>
      </c>
    </row>
    <row r="4008" spans="1:13" x14ac:dyDescent="0.2">
      <c r="A4008" s="34" t="s">
        <v>104902</v>
      </c>
      <c r="B4008" s="34">
        <v>379</v>
      </c>
      <c r="C4008" s="34">
        <v>341</v>
      </c>
      <c r="D4008" s="34">
        <v>381</v>
      </c>
      <c r="E4008" s="34">
        <v>415</v>
      </c>
      <c r="F4008" s="34">
        <v>348</v>
      </c>
      <c r="G4008" s="34">
        <v>339</v>
      </c>
      <c r="H4008" s="34">
        <v>456</v>
      </c>
      <c r="I4008" s="34">
        <v>362</v>
      </c>
      <c r="J4008" s="34">
        <v>358</v>
      </c>
      <c r="K4008" s="34">
        <v>339</v>
      </c>
      <c r="L4008" s="34">
        <v>370</v>
      </c>
      <c r="M4008" s="34">
        <v>298</v>
      </c>
    </row>
    <row r="4009" spans="1:13" x14ac:dyDescent="0.2">
      <c r="A4009" s="34" t="s">
        <v>104903</v>
      </c>
      <c r="B4009" s="34">
        <v>235</v>
      </c>
      <c r="C4009" s="34">
        <v>277</v>
      </c>
      <c r="D4009" s="34">
        <v>270</v>
      </c>
      <c r="E4009" s="34">
        <v>244</v>
      </c>
      <c r="F4009" s="34">
        <v>238</v>
      </c>
      <c r="G4009" s="34">
        <v>234</v>
      </c>
      <c r="H4009" s="34">
        <v>270</v>
      </c>
      <c r="I4009" s="34">
        <v>238</v>
      </c>
      <c r="J4009" s="34">
        <v>258</v>
      </c>
      <c r="K4009" s="34">
        <v>222</v>
      </c>
      <c r="L4009" s="34">
        <v>241</v>
      </c>
      <c r="M4009" s="34">
        <v>190</v>
      </c>
    </row>
    <row r="4010" spans="1:13" x14ac:dyDescent="0.2">
      <c r="A4010" s="34" t="s">
        <v>104904</v>
      </c>
      <c r="B4010" s="34">
        <v>302</v>
      </c>
      <c r="C4010" s="34">
        <v>328</v>
      </c>
      <c r="D4010" s="34">
        <v>347</v>
      </c>
      <c r="E4010" s="34">
        <v>360</v>
      </c>
      <c r="F4010" s="34">
        <v>288</v>
      </c>
      <c r="G4010" s="34">
        <v>314</v>
      </c>
      <c r="H4010" s="34">
        <v>387</v>
      </c>
      <c r="I4010" s="34">
        <v>299</v>
      </c>
      <c r="J4010" s="34">
        <v>353</v>
      </c>
      <c r="K4010" s="34">
        <v>287</v>
      </c>
      <c r="L4010" s="34">
        <v>326</v>
      </c>
      <c r="M4010" s="34">
        <v>235</v>
      </c>
    </row>
    <row r="4011" spans="1:13" x14ac:dyDescent="0.2">
      <c r="A4011" s="34" t="s">
        <v>104905</v>
      </c>
      <c r="B4011" s="34">
        <v>259</v>
      </c>
      <c r="C4011" s="34">
        <v>347</v>
      </c>
      <c r="D4011" s="34">
        <v>314</v>
      </c>
      <c r="E4011" s="34">
        <v>380</v>
      </c>
      <c r="F4011" s="34">
        <v>297</v>
      </c>
      <c r="G4011" s="34">
        <v>334</v>
      </c>
      <c r="H4011" s="34">
        <v>391</v>
      </c>
      <c r="I4011" s="34">
        <v>383</v>
      </c>
      <c r="J4011" s="34">
        <v>333</v>
      </c>
      <c r="K4011" s="34">
        <v>280</v>
      </c>
      <c r="L4011" s="34">
        <v>365</v>
      </c>
      <c r="M4011" s="34">
        <v>261</v>
      </c>
    </row>
    <row r="4012" spans="1:13" x14ac:dyDescent="0.2">
      <c r="A4012" s="34" t="s">
        <v>104906</v>
      </c>
      <c r="B4012" s="34">
        <v>242</v>
      </c>
      <c r="C4012" s="34">
        <v>300</v>
      </c>
      <c r="D4012" s="34">
        <v>320</v>
      </c>
      <c r="E4012" s="34">
        <v>359</v>
      </c>
      <c r="F4012" s="34">
        <v>347</v>
      </c>
      <c r="G4012" s="34">
        <v>303</v>
      </c>
      <c r="H4012" s="34">
        <v>328</v>
      </c>
      <c r="I4012" s="34">
        <v>311</v>
      </c>
      <c r="J4012" s="34">
        <v>358</v>
      </c>
      <c r="K4012" s="34">
        <v>258</v>
      </c>
      <c r="L4012" s="34">
        <v>364</v>
      </c>
      <c r="M4012" s="34">
        <v>234</v>
      </c>
    </row>
    <row r="4013" spans="1:13" x14ac:dyDescent="0.2">
      <c r="A4013" s="34" t="s">
        <v>104907</v>
      </c>
      <c r="B4013" s="34">
        <v>583</v>
      </c>
      <c r="C4013" s="34">
        <v>518</v>
      </c>
      <c r="D4013" s="34">
        <v>572</v>
      </c>
      <c r="E4013" s="34">
        <v>554</v>
      </c>
      <c r="F4013" s="34">
        <v>449</v>
      </c>
      <c r="G4013" s="34">
        <v>467</v>
      </c>
      <c r="H4013" s="34">
        <v>481</v>
      </c>
      <c r="I4013" s="34">
        <v>486</v>
      </c>
      <c r="J4013" s="34">
        <v>494</v>
      </c>
      <c r="K4013" s="34">
        <v>395</v>
      </c>
      <c r="L4013" s="34">
        <v>504</v>
      </c>
      <c r="M4013" s="34">
        <v>341</v>
      </c>
    </row>
    <row r="4014" spans="1:13" x14ac:dyDescent="0.2">
      <c r="A4014" s="34" t="s">
        <v>104908</v>
      </c>
      <c r="B4014" s="34">
        <v>427</v>
      </c>
      <c r="C4014" s="34">
        <v>475</v>
      </c>
      <c r="D4014" s="34">
        <v>431</v>
      </c>
      <c r="E4014" s="34">
        <v>411</v>
      </c>
      <c r="F4014" s="34">
        <v>369</v>
      </c>
      <c r="G4014" s="34">
        <v>427</v>
      </c>
      <c r="H4014" s="34">
        <v>457</v>
      </c>
      <c r="I4014" s="34">
        <v>418</v>
      </c>
      <c r="J4014" s="34">
        <v>401</v>
      </c>
      <c r="K4014" s="34">
        <v>344</v>
      </c>
      <c r="L4014" s="34">
        <v>407</v>
      </c>
      <c r="M4014" s="34">
        <v>293</v>
      </c>
    </row>
    <row r="4015" spans="1:13" x14ac:dyDescent="0.2">
      <c r="A4015" s="34" t="s">
        <v>104909</v>
      </c>
      <c r="B4015" s="34">
        <v>234</v>
      </c>
      <c r="C4015" s="34">
        <v>267</v>
      </c>
      <c r="D4015" s="34">
        <v>261</v>
      </c>
      <c r="E4015" s="34">
        <v>278</v>
      </c>
      <c r="F4015" s="34">
        <v>264</v>
      </c>
      <c r="G4015" s="34">
        <v>220</v>
      </c>
      <c r="H4015" s="34">
        <v>293</v>
      </c>
      <c r="I4015" s="34">
        <v>264</v>
      </c>
      <c r="J4015" s="34">
        <v>251</v>
      </c>
      <c r="K4015" s="34">
        <v>203</v>
      </c>
      <c r="L4015" s="34">
        <v>214</v>
      </c>
      <c r="M4015" s="34">
        <v>191</v>
      </c>
    </row>
    <row r="4016" spans="1:13" x14ac:dyDescent="0.2">
      <c r="A4016" s="34" t="s">
        <v>104910</v>
      </c>
      <c r="B4016" s="34">
        <v>405</v>
      </c>
      <c r="C4016" s="34">
        <v>326</v>
      </c>
      <c r="D4016" s="34">
        <v>348</v>
      </c>
      <c r="E4016" s="34">
        <v>446</v>
      </c>
      <c r="F4016" s="34">
        <v>358</v>
      </c>
      <c r="G4016" s="34">
        <v>302</v>
      </c>
      <c r="H4016" s="34">
        <v>375</v>
      </c>
      <c r="I4016" s="34">
        <v>311</v>
      </c>
      <c r="J4016" s="34">
        <v>400</v>
      </c>
      <c r="K4016" s="34">
        <v>308</v>
      </c>
      <c r="L4016" s="34">
        <v>323</v>
      </c>
      <c r="M4016" s="34">
        <v>297</v>
      </c>
    </row>
    <row r="4017" spans="1:13" x14ac:dyDescent="0.2">
      <c r="A4017" s="34" t="s">
        <v>104911</v>
      </c>
      <c r="B4017" s="34">
        <v>1008</v>
      </c>
      <c r="C4017" s="34">
        <v>900</v>
      </c>
      <c r="D4017" s="34">
        <v>1081</v>
      </c>
      <c r="E4017" s="34">
        <v>999</v>
      </c>
      <c r="F4017" s="34">
        <v>988</v>
      </c>
      <c r="G4017" s="34">
        <v>847</v>
      </c>
      <c r="H4017" s="34">
        <v>1263</v>
      </c>
      <c r="I4017" s="34">
        <v>935</v>
      </c>
      <c r="J4017" s="34">
        <v>1058</v>
      </c>
      <c r="K4017" s="34">
        <v>815</v>
      </c>
      <c r="L4017" s="34">
        <v>1054</v>
      </c>
      <c r="M4017" s="34">
        <v>806</v>
      </c>
    </row>
    <row r="4018" spans="1:13" x14ac:dyDescent="0.2">
      <c r="A4018" s="34" t="s">
        <v>104912</v>
      </c>
      <c r="B4018" s="34">
        <v>442</v>
      </c>
      <c r="C4018" s="34">
        <v>551</v>
      </c>
      <c r="D4018" s="34">
        <v>609</v>
      </c>
      <c r="E4018" s="34">
        <v>592</v>
      </c>
      <c r="F4018" s="34">
        <v>466</v>
      </c>
      <c r="G4018" s="34">
        <v>479</v>
      </c>
      <c r="H4018" s="34">
        <v>575</v>
      </c>
      <c r="I4018" s="34">
        <v>505</v>
      </c>
      <c r="J4018" s="34">
        <v>571</v>
      </c>
      <c r="K4018" s="34">
        <v>408</v>
      </c>
      <c r="L4018" s="34">
        <v>519</v>
      </c>
      <c r="M4018" s="34">
        <v>423</v>
      </c>
    </row>
    <row r="4019" spans="1:13" x14ac:dyDescent="0.2">
      <c r="A4019" s="34" t="s">
        <v>104913</v>
      </c>
      <c r="B4019" s="34">
        <v>650</v>
      </c>
      <c r="C4019" s="34">
        <v>613</v>
      </c>
      <c r="D4019" s="34">
        <v>657</v>
      </c>
      <c r="E4019" s="34">
        <v>687</v>
      </c>
      <c r="F4019" s="34">
        <v>623</v>
      </c>
      <c r="G4019" s="34">
        <v>580</v>
      </c>
      <c r="H4019" s="34">
        <v>726</v>
      </c>
      <c r="I4019" s="34">
        <v>647</v>
      </c>
      <c r="J4019" s="34">
        <v>608</v>
      </c>
      <c r="K4019" s="34">
        <v>514</v>
      </c>
      <c r="L4019" s="34">
        <v>682</v>
      </c>
      <c r="M4019" s="34">
        <v>456</v>
      </c>
    </row>
    <row r="4020" spans="1:13" x14ac:dyDescent="0.2">
      <c r="A4020" s="34" t="s">
        <v>104914</v>
      </c>
      <c r="B4020" s="34">
        <v>409</v>
      </c>
      <c r="C4020" s="34">
        <v>456</v>
      </c>
      <c r="D4020" s="34">
        <v>519</v>
      </c>
      <c r="E4020" s="34">
        <v>510</v>
      </c>
      <c r="F4020" s="34">
        <v>411</v>
      </c>
      <c r="G4020" s="34">
        <v>455</v>
      </c>
      <c r="H4020" s="34">
        <v>501</v>
      </c>
      <c r="I4020" s="34">
        <v>446</v>
      </c>
      <c r="J4020" s="34">
        <v>476</v>
      </c>
      <c r="K4020" s="34">
        <v>429</v>
      </c>
      <c r="L4020" s="34">
        <v>497</v>
      </c>
      <c r="M4020" s="34">
        <v>371</v>
      </c>
    </row>
    <row r="4021" spans="1:13" x14ac:dyDescent="0.2">
      <c r="A4021" s="34" t="s">
        <v>104915</v>
      </c>
      <c r="B4021" s="34">
        <v>427</v>
      </c>
      <c r="C4021" s="34">
        <v>401</v>
      </c>
      <c r="D4021" s="34">
        <v>460</v>
      </c>
      <c r="E4021" s="34">
        <v>461</v>
      </c>
      <c r="F4021" s="34">
        <v>515</v>
      </c>
      <c r="G4021" s="34">
        <v>423</v>
      </c>
      <c r="H4021" s="34">
        <v>471</v>
      </c>
      <c r="I4021" s="34">
        <v>439</v>
      </c>
      <c r="J4021" s="34">
        <v>498</v>
      </c>
      <c r="K4021" s="34">
        <v>329</v>
      </c>
      <c r="L4021" s="34">
        <v>432</v>
      </c>
      <c r="M4021" s="34">
        <v>385</v>
      </c>
    </row>
    <row r="4022" spans="1:13" x14ac:dyDescent="0.2">
      <c r="A4022" s="34" t="s">
        <v>104916</v>
      </c>
      <c r="B4022" s="34">
        <v>702</v>
      </c>
      <c r="C4022" s="34">
        <v>706</v>
      </c>
      <c r="D4022" s="34">
        <v>774</v>
      </c>
      <c r="E4022" s="34">
        <v>757</v>
      </c>
      <c r="F4022" s="34">
        <v>707</v>
      </c>
      <c r="G4022" s="34">
        <v>756</v>
      </c>
      <c r="H4022" s="34">
        <v>814</v>
      </c>
      <c r="I4022" s="34">
        <v>761</v>
      </c>
      <c r="J4022" s="34">
        <v>807</v>
      </c>
      <c r="K4022" s="34">
        <v>614</v>
      </c>
      <c r="L4022" s="34">
        <v>798</v>
      </c>
      <c r="M4022" s="34">
        <v>573</v>
      </c>
    </row>
    <row r="4023" spans="1:13" x14ac:dyDescent="0.2">
      <c r="A4023" s="34" t="s">
        <v>104917</v>
      </c>
      <c r="B4023" s="34">
        <v>351</v>
      </c>
      <c r="C4023" s="34">
        <v>368</v>
      </c>
      <c r="D4023" s="34">
        <v>329</v>
      </c>
      <c r="E4023" s="34">
        <v>433</v>
      </c>
      <c r="F4023" s="34">
        <v>322</v>
      </c>
      <c r="G4023" s="34">
        <v>379</v>
      </c>
      <c r="H4023" s="34">
        <v>369</v>
      </c>
      <c r="I4023" s="34">
        <v>358</v>
      </c>
      <c r="J4023" s="34">
        <v>390</v>
      </c>
      <c r="K4023" s="34">
        <v>334</v>
      </c>
      <c r="L4023" s="34">
        <v>366</v>
      </c>
      <c r="M4023" s="34">
        <v>333</v>
      </c>
    </row>
    <row r="4024" spans="1:13" x14ac:dyDescent="0.2">
      <c r="A4024" s="34" t="s">
        <v>104918</v>
      </c>
      <c r="B4024" s="34">
        <v>291</v>
      </c>
      <c r="C4024" s="34">
        <v>328</v>
      </c>
      <c r="D4024" s="34">
        <v>302</v>
      </c>
      <c r="E4024" s="34">
        <v>381</v>
      </c>
      <c r="F4024" s="34">
        <v>342</v>
      </c>
      <c r="G4024" s="34">
        <v>294</v>
      </c>
      <c r="H4024" s="34">
        <v>344</v>
      </c>
      <c r="I4024" s="34">
        <v>359</v>
      </c>
      <c r="J4024" s="34">
        <v>355</v>
      </c>
      <c r="K4024" s="34">
        <v>242</v>
      </c>
      <c r="L4024" s="34">
        <v>323</v>
      </c>
      <c r="M4024" s="34">
        <v>234</v>
      </c>
    </row>
    <row r="4025" spans="1:13" x14ac:dyDescent="0.2">
      <c r="A4025" s="34" t="s">
        <v>104919</v>
      </c>
      <c r="B4025" s="34">
        <v>235</v>
      </c>
      <c r="C4025" s="34">
        <v>195</v>
      </c>
      <c r="D4025" s="34">
        <v>310</v>
      </c>
      <c r="E4025" s="34">
        <v>229</v>
      </c>
      <c r="F4025" s="34">
        <v>181</v>
      </c>
      <c r="G4025" s="34">
        <v>250</v>
      </c>
      <c r="H4025" s="34">
        <v>216</v>
      </c>
      <c r="I4025" s="34">
        <v>218</v>
      </c>
      <c r="J4025" s="34">
        <v>211</v>
      </c>
      <c r="K4025" s="34">
        <v>229</v>
      </c>
      <c r="L4025" s="34">
        <v>223</v>
      </c>
      <c r="M4025" s="34">
        <v>207</v>
      </c>
    </row>
    <row r="4026" spans="1:13" x14ac:dyDescent="0.2">
      <c r="A4026" s="34" t="s">
        <v>104920</v>
      </c>
      <c r="B4026" s="34">
        <v>258</v>
      </c>
      <c r="C4026" s="34">
        <v>319</v>
      </c>
      <c r="D4026" s="34">
        <v>345</v>
      </c>
      <c r="E4026" s="34">
        <v>284</v>
      </c>
      <c r="F4026" s="34">
        <v>281</v>
      </c>
      <c r="G4026" s="34">
        <v>302</v>
      </c>
      <c r="H4026" s="34">
        <v>325</v>
      </c>
      <c r="I4026" s="34">
        <v>310</v>
      </c>
      <c r="J4026" s="34">
        <v>317</v>
      </c>
      <c r="K4026" s="34">
        <v>308</v>
      </c>
      <c r="L4026" s="34">
        <v>279</v>
      </c>
      <c r="M4026" s="34">
        <v>247</v>
      </c>
    </row>
    <row r="4027" spans="1:13" x14ac:dyDescent="0.2">
      <c r="A4027" s="34" t="s">
        <v>104921</v>
      </c>
      <c r="B4027" s="34">
        <v>551</v>
      </c>
      <c r="C4027" s="34">
        <v>431</v>
      </c>
      <c r="D4027" s="34">
        <v>373</v>
      </c>
      <c r="E4027" s="34">
        <v>504</v>
      </c>
      <c r="F4027" s="34">
        <v>424</v>
      </c>
      <c r="G4027" s="34">
        <v>390</v>
      </c>
      <c r="H4027" s="34">
        <v>388</v>
      </c>
      <c r="I4027" s="34">
        <v>399</v>
      </c>
      <c r="J4027" s="34">
        <v>382</v>
      </c>
      <c r="K4027" s="34">
        <v>317</v>
      </c>
      <c r="L4027" s="34">
        <v>396</v>
      </c>
      <c r="M4027" s="34">
        <v>312</v>
      </c>
    </row>
    <row r="4028" spans="1:13" x14ac:dyDescent="0.2">
      <c r="A4028" s="34" t="s">
        <v>104922</v>
      </c>
      <c r="B4028" s="34">
        <v>502</v>
      </c>
      <c r="C4028" s="34">
        <v>495</v>
      </c>
      <c r="D4028" s="34">
        <v>535</v>
      </c>
      <c r="E4028" s="34">
        <v>488</v>
      </c>
      <c r="F4028" s="34">
        <v>465</v>
      </c>
      <c r="G4028" s="34">
        <v>430</v>
      </c>
      <c r="H4028" s="34">
        <v>540</v>
      </c>
      <c r="I4028" s="34">
        <v>488</v>
      </c>
      <c r="J4028" s="34">
        <v>553</v>
      </c>
      <c r="K4028" s="34">
        <v>418</v>
      </c>
      <c r="L4028" s="34">
        <v>490</v>
      </c>
      <c r="M4028" s="34">
        <v>339</v>
      </c>
    </row>
    <row r="4029" spans="1:13" x14ac:dyDescent="0.2">
      <c r="A4029" s="34" t="s">
        <v>104923</v>
      </c>
      <c r="B4029" s="34">
        <v>306</v>
      </c>
      <c r="C4029" s="34">
        <v>315</v>
      </c>
      <c r="D4029" s="34">
        <v>348</v>
      </c>
      <c r="E4029" s="34">
        <v>359</v>
      </c>
      <c r="F4029" s="34">
        <v>317</v>
      </c>
      <c r="G4029" s="34">
        <v>309</v>
      </c>
      <c r="H4029" s="34">
        <v>428</v>
      </c>
      <c r="I4029" s="34">
        <v>409</v>
      </c>
      <c r="J4029" s="34">
        <v>381</v>
      </c>
      <c r="K4029" s="34">
        <v>278</v>
      </c>
      <c r="L4029" s="34">
        <v>294</v>
      </c>
      <c r="M4029" s="34">
        <v>264</v>
      </c>
    </row>
    <row r="4030" spans="1:13" x14ac:dyDescent="0.2">
      <c r="A4030" s="34" t="s">
        <v>104924</v>
      </c>
      <c r="B4030" s="34">
        <v>305</v>
      </c>
      <c r="C4030" s="34">
        <v>292</v>
      </c>
      <c r="D4030" s="34">
        <v>278</v>
      </c>
      <c r="E4030" s="34">
        <v>259</v>
      </c>
      <c r="F4030" s="34">
        <v>253</v>
      </c>
      <c r="G4030" s="34">
        <v>270</v>
      </c>
      <c r="H4030" s="34">
        <v>296</v>
      </c>
      <c r="I4030" s="34">
        <v>277</v>
      </c>
      <c r="J4030" s="34">
        <v>221</v>
      </c>
      <c r="K4030" s="34">
        <v>211</v>
      </c>
      <c r="L4030" s="34">
        <v>283</v>
      </c>
      <c r="M4030" s="34">
        <v>216</v>
      </c>
    </row>
    <row r="4031" spans="1:13" x14ac:dyDescent="0.2">
      <c r="A4031" s="34" t="s">
        <v>104925</v>
      </c>
      <c r="B4031" s="34">
        <v>224</v>
      </c>
      <c r="C4031" s="34">
        <v>293</v>
      </c>
      <c r="D4031" s="34">
        <v>255</v>
      </c>
      <c r="E4031" s="34">
        <v>309</v>
      </c>
      <c r="F4031" s="34">
        <v>194</v>
      </c>
      <c r="G4031" s="34">
        <v>306</v>
      </c>
      <c r="H4031" s="34">
        <v>282</v>
      </c>
      <c r="I4031" s="34">
        <v>272</v>
      </c>
      <c r="J4031" s="34">
        <v>289</v>
      </c>
      <c r="K4031" s="34">
        <v>218</v>
      </c>
      <c r="L4031" s="34">
        <v>203</v>
      </c>
      <c r="M4031" s="34">
        <v>211</v>
      </c>
    </row>
    <row r="4032" spans="1:13" x14ac:dyDescent="0.2">
      <c r="A4032" s="34" t="s">
        <v>104926</v>
      </c>
      <c r="B4032" s="34">
        <v>485</v>
      </c>
      <c r="C4032" s="34">
        <v>460</v>
      </c>
      <c r="D4032" s="34">
        <v>429</v>
      </c>
      <c r="E4032" s="34">
        <v>416</v>
      </c>
      <c r="F4032" s="34">
        <v>492</v>
      </c>
      <c r="G4032" s="34">
        <v>428</v>
      </c>
      <c r="H4032" s="34">
        <v>418</v>
      </c>
      <c r="I4032" s="34">
        <v>406</v>
      </c>
      <c r="J4032" s="34">
        <v>414</v>
      </c>
      <c r="K4032" s="34">
        <v>330</v>
      </c>
      <c r="L4032" s="34">
        <v>468</v>
      </c>
      <c r="M4032" s="34">
        <v>334</v>
      </c>
    </row>
    <row r="4033" spans="1:13" x14ac:dyDescent="0.2">
      <c r="A4033" s="34" t="s">
        <v>104927</v>
      </c>
      <c r="B4033" s="34">
        <v>224</v>
      </c>
      <c r="C4033" s="34">
        <v>181</v>
      </c>
      <c r="D4033" s="34">
        <v>262</v>
      </c>
      <c r="E4033" s="34">
        <v>197</v>
      </c>
      <c r="F4033" s="34">
        <v>182</v>
      </c>
      <c r="G4033" s="34">
        <v>204</v>
      </c>
      <c r="H4033" s="34">
        <v>262</v>
      </c>
      <c r="I4033" s="34">
        <v>230</v>
      </c>
      <c r="J4033" s="34">
        <v>204</v>
      </c>
      <c r="K4033" s="34">
        <v>180</v>
      </c>
      <c r="L4033" s="34">
        <v>237</v>
      </c>
      <c r="M4033" s="34">
        <v>183</v>
      </c>
    </row>
    <row r="4034" spans="1:13" x14ac:dyDescent="0.2">
      <c r="A4034" s="34" t="s">
        <v>104928</v>
      </c>
      <c r="B4034" s="34">
        <v>470</v>
      </c>
      <c r="C4034" s="34">
        <v>511</v>
      </c>
      <c r="D4034" s="34">
        <v>534</v>
      </c>
      <c r="E4034" s="34">
        <v>537</v>
      </c>
      <c r="F4034" s="34">
        <v>481</v>
      </c>
      <c r="G4034" s="34">
        <v>414</v>
      </c>
      <c r="H4034" s="34">
        <v>548</v>
      </c>
      <c r="I4034" s="34">
        <v>452</v>
      </c>
      <c r="J4034" s="34">
        <v>580</v>
      </c>
      <c r="K4034" s="34">
        <v>393</v>
      </c>
      <c r="L4034" s="34">
        <v>493</v>
      </c>
      <c r="M4034" s="34">
        <v>369</v>
      </c>
    </row>
    <row r="4035" spans="1:13" x14ac:dyDescent="0.2">
      <c r="A4035" s="34" t="s">
        <v>104929</v>
      </c>
      <c r="B4035" s="34">
        <v>377</v>
      </c>
      <c r="C4035" s="34">
        <v>365</v>
      </c>
      <c r="D4035" s="34">
        <v>298</v>
      </c>
      <c r="E4035" s="34">
        <v>280</v>
      </c>
      <c r="F4035" s="34">
        <v>294</v>
      </c>
      <c r="G4035" s="34">
        <v>286</v>
      </c>
      <c r="H4035" s="34">
        <v>265</v>
      </c>
      <c r="I4035" s="34">
        <v>351</v>
      </c>
      <c r="J4035" s="34">
        <v>313</v>
      </c>
      <c r="K4035" s="34">
        <v>231</v>
      </c>
      <c r="L4035" s="34">
        <v>298</v>
      </c>
      <c r="M4035" s="34">
        <v>247</v>
      </c>
    </row>
    <row r="4036" spans="1:13" x14ac:dyDescent="0.2">
      <c r="A4036" s="34" t="s">
        <v>104930</v>
      </c>
      <c r="B4036" s="34">
        <v>339</v>
      </c>
      <c r="C4036" s="34">
        <v>298</v>
      </c>
      <c r="D4036" s="34">
        <v>434</v>
      </c>
      <c r="E4036" s="34">
        <v>355</v>
      </c>
      <c r="F4036" s="34">
        <v>310</v>
      </c>
      <c r="G4036" s="34">
        <v>295</v>
      </c>
      <c r="H4036" s="34">
        <v>334</v>
      </c>
      <c r="I4036" s="34">
        <v>293</v>
      </c>
      <c r="J4036" s="34">
        <v>342</v>
      </c>
      <c r="K4036" s="34">
        <v>244</v>
      </c>
      <c r="L4036" s="34">
        <v>288</v>
      </c>
      <c r="M4036" s="34">
        <v>255</v>
      </c>
    </row>
    <row r="4037" spans="1:13" x14ac:dyDescent="0.2">
      <c r="A4037" s="34" t="s">
        <v>104931</v>
      </c>
      <c r="B4037" s="34">
        <v>306</v>
      </c>
      <c r="C4037" s="34">
        <v>299</v>
      </c>
      <c r="D4037" s="34">
        <v>298</v>
      </c>
      <c r="E4037" s="34">
        <v>284</v>
      </c>
      <c r="F4037" s="34">
        <v>230</v>
      </c>
      <c r="G4037" s="34">
        <v>317</v>
      </c>
      <c r="H4037" s="34">
        <v>305</v>
      </c>
      <c r="I4037" s="34">
        <v>324</v>
      </c>
      <c r="J4037" s="34">
        <v>367</v>
      </c>
      <c r="K4037" s="34">
        <v>250</v>
      </c>
      <c r="L4037" s="34">
        <v>273</v>
      </c>
      <c r="M4037" s="34">
        <v>238</v>
      </c>
    </row>
    <row r="4038" spans="1:13" x14ac:dyDescent="0.2">
      <c r="A4038" s="34" t="s">
        <v>104932</v>
      </c>
      <c r="B4038" s="34">
        <v>216</v>
      </c>
      <c r="C4038" s="34">
        <v>240</v>
      </c>
      <c r="D4038" s="34">
        <v>258</v>
      </c>
      <c r="E4038" s="34">
        <v>226</v>
      </c>
      <c r="F4038" s="34">
        <v>161</v>
      </c>
      <c r="G4038" s="34">
        <v>205</v>
      </c>
      <c r="H4038" s="34">
        <v>221</v>
      </c>
      <c r="I4038" s="34">
        <v>215</v>
      </c>
      <c r="J4038" s="34">
        <v>206</v>
      </c>
      <c r="K4038" s="34">
        <v>201</v>
      </c>
      <c r="L4038" s="34">
        <v>207</v>
      </c>
      <c r="M4038" s="34">
        <v>183</v>
      </c>
    </row>
    <row r="4039" spans="1:13" x14ac:dyDescent="0.2">
      <c r="A4039" s="34" t="s">
        <v>104933</v>
      </c>
      <c r="B4039" s="34">
        <v>298</v>
      </c>
      <c r="C4039" s="34">
        <v>207</v>
      </c>
      <c r="D4039" s="34">
        <v>207</v>
      </c>
      <c r="E4039" s="34">
        <v>206</v>
      </c>
      <c r="F4039" s="34">
        <v>232</v>
      </c>
      <c r="G4039" s="34">
        <v>202</v>
      </c>
      <c r="H4039" s="34">
        <v>293</v>
      </c>
      <c r="I4039" s="34">
        <v>191</v>
      </c>
      <c r="J4039" s="34">
        <v>220</v>
      </c>
      <c r="K4039" s="34">
        <v>175</v>
      </c>
      <c r="L4039" s="34">
        <v>219</v>
      </c>
      <c r="M4039" s="34">
        <v>125</v>
      </c>
    </row>
    <row r="4040" spans="1:13" x14ac:dyDescent="0.2">
      <c r="A4040" s="34" t="s">
        <v>104934</v>
      </c>
      <c r="B4040" s="34">
        <v>308</v>
      </c>
      <c r="C4040" s="34">
        <v>321</v>
      </c>
      <c r="D4040" s="34">
        <v>355</v>
      </c>
      <c r="E4040" s="34">
        <v>406</v>
      </c>
      <c r="F4040" s="34">
        <v>319</v>
      </c>
      <c r="G4040" s="34">
        <v>293</v>
      </c>
      <c r="H4040" s="34">
        <v>331</v>
      </c>
      <c r="I4040" s="34">
        <v>357</v>
      </c>
      <c r="J4040" s="34">
        <v>329</v>
      </c>
      <c r="K4040" s="34">
        <v>247</v>
      </c>
      <c r="L4040" s="34">
        <v>346</v>
      </c>
      <c r="M4040" s="34">
        <v>278</v>
      </c>
    </row>
    <row r="4041" spans="1:13" x14ac:dyDescent="0.2">
      <c r="A4041" s="34" t="s">
        <v>104935</v>
      </c>
      <c r="B4041" s="34">
        <v>356</v>
      </c>
      <c r="C4041" s="34">
        <v>353</v>
      </c>
      <c r="D4041" s="34">
        <v>344</v>
      </c>
      <c r="E4041" s="34">
        <v>364</v>
      </c>
      <c r="F4041" s="34">
        <v>319</v>
      </c>
      <c r="G4041" s="34">
        <v>361</v>
      </c>
      <c r="H4041" s="34">
        <v>433</v>
      </c>
      <c r="I4041" s="34">
        <v>375</v>
      </c>
      <c r="J4041" s="34">
        <v>342</v>
      </c>
      <c r="K4041" s="34">
        <v>270</v>
      </c>
      <c r="L4041" s="34">
        <v>327</v>
      </c>
      <c r="M4041" s="34">
        <v>297</v>
      </c>
    </row>
    <row r="4042" spans="1:13" x14ac:dyDescent="0.2">
      <c r="A4042" s="34" t="s">
        <v>104936</v>
      </c>
      <c r="B4042" s="34">
        <v>361</v>
      </c>
      <c r="C4042" s="34">
        <v>372</v>
      </c>
      <c r="D4042" s="34">
        <v>358</v>
      </c>
      <c r="E4042" s="34">
        <v>427</v>
      </c>
      <c r="F4042" s="34">
        <v>347</v>
      </c>
      <c r="G4042" s="34">
        <v>300</v>
      </c>
      <c r="H4042" s="34">
        <v>407</v>
      </c>
      <c r="I4042" s="34">
        <v>365</v>
      </c>
      <c r="J4042" s="34">
        <v>323</v>
      </c>
      <c r="K4042" s="34">
        <v>268</v>
      </c>
      <c r="L4042" s="34">
        <v>324</v>
      </c>
      <c r="M4042" s="34">
        <v>290</v>
      </c>
    </row>
    <row r="4043" spans="1:13" x14ac:dyDescent="0.2">
      <c r="A4043" s="34" t="s">
        <v>104937</v>
      </c>
      <c r="B4043" s="34">
        <v>282</v>
      </c>
      <c r="C4043" s="34">
        <v>280</v>
      </c>
      <c r="D4043" s="34">
        <v>385</v>
      </c>
      <c r="E4043" s="34">
        <v>275</v>
      </c>
      <c r="F4043" s="34">
        <v>304</v>
      </c>
      <c r="G4043" s="34">
        <v>314</v>
      </c>
      <c r="H4043" s="34">
        <v>341</v>
      </c>
      <c r="I4043" s="34">
        <v>272</v>
      </c>
      <c r="J4043" s="34">
        <v>358</v>
      </c>
      <c r="K4043" s="34">
        <v>195</v>
      </c>
      <c r="L4043" s="34">
        <v>310</v>
      </c>
      <c r="M4043" s="34">
        <v>188</v>
      </c>
    </row>
    <row r="4044" spans="1:13" x14ac:dyDescent="0.2">
      <c r="A4044" s="34" t="s">
        <v>104938</v>
      </c>
      <c r="B4044" s="34">
        <v>364</v>
      </c>
      <c r="C4044" s="34">
        <v>329</v>
      </c>
      <c r="D4044" s="34">
        <v>362</v>
      </c>
      <c r="E4044" s="34">
        <v>285</v>
      </c>
      <c r="F4044" s="34">
        <v>333</v>
      </c>
      <c r="G4044" s="34">
        <v>303</v>
      </c>
      <c r="H4044" s="34">
        <v>335</v>
      </c>
      <c r="I4044" s="34">
        <v>265</v>
      </c>
      <c r="J4044" s="34">
        <v>322</v>
      </c>
      <c r="K4044" s="34">
        <v>266</v>
      </c>
      <c r="L4044" s="34">
        <v>339</v>
      </c>
      <c r="M4044" s="34">
        <v>229</v>
      </c>
    </row>
    <row r="4045" spans="1:13" x14ac:dyDescent="0.2">
      <c r="A4045" s="34" t="s">
        <v>104939</v>
      </c>
      <c r="B4045" s="34">
        <v>405</v>
      </c>
      <c r="C4045" s="34">
        <v>500</v>
      </c>
      <c r="D4045" s="34">
        <v>536</v>
      </c>
      <c r="E4045" s="34">
        <v>506</v>
      </c>
      <c r="F4045" s="34">
        <v>452</v>
      </c>
      <c r="G4045" s="34">
        <v>434</v>
      </c>
      <c r="H4045" s="34">
        <v>503</v>
      </c>
      <c r="I4045" s="34">
        <v>437</v>
      </c>
      <c r="J4045" s="34">
        <v>540</v>
      </c>
      <c r="K4045" s="34">
        <v>364</v>
      </c>
      <c r="L4045" s="34">
        <v>435</v>
      </c>
      <c r="M4045" s="34">
        <v>414</v>
      </c>
    </row>
    <row r="4046" spans="1:13" x14ac:dyDescent="0.2">
      <c r="A4046" s="34" t="s">
        <v>104940</v>
      </c>
      <c r="B4046" s="34">
        <v>296</v>
      </c>
      <c r="C4046" s="34">
        <v>368</v>
      </c>
      <c r="D4046" s="34">
        <v>365</v>
      </c>
      <c r="E4046" s="34">
        <v>374</v>
      </c>
      <c r="F4046" s="34">
        <v>298</v>
      </c>
      <c r="G4046" s="34">
        <v>298</v>
      </c>
      <c r="H4046" s="34">
        <v>397</v>
      </c>
      <c r="I4046" s="34">
        <v>317</v>
      </c>
      <c r="J4046" s="34">
        <v>372</v>
      </c>
      <c r="K4046" s="34">
        <v>278</v>
      </c>
      <c r="L4046" s="34">
        <v>326</v>
      </c>
      <c r="M4046" s="34">
        <v>255</v>
      </c>
    </row>
    <row r="4047" spans="1:13" x14ac:dyDescent="0.2">
      <c r="A4047" s="34" t="s">
        <v>104941</v>
      </c>
      <c r="B4047" s="34">
        <v>211</v>
      </c>
      <c r="C4047" s="34">
        <v>263</v>
      </c>
      <c r="D4047" s="34">
        <v>191</v>
      </c>
      <c r="E4047" s="34">
        <v>226</v>
      </c>
      <c r="F4047" s="34">
        <v>264</v>
      </c>
      <c r="G4047" s="34">
        <v>215</v>
      </c>
      <c r="H4047" s="34">
        <v>247</v>
      </c>
      <c r="I4047" s="34">
        <v>215</v>
      </c>
      <c r="J4047" s="34">
        <v>229</v>
      </c>
      <c r="K4047" s="34">
        <v>184</v>
      </c>
      <c r="L4047" s="34">
        <v>238</v>
      </c>
      <c r="M4047" s="34">
        <v>176</v>
      </c>
    </row>
    <row r="4048" spans="1:13" x14ac:dyDescent="0.2">
      <c r="A4048" s="34" t="s">
        <v>104942</v>
      </c>
      <c r="B4048" s="34">
        <v>260</v>
      </c>
      <c r="C4048" s="34">
        <v>339</v>
      </c>
      <c r="D4048" s="34">
        <v>306</v>
      </c>
      <c r="E4048" s="34">
        <v>374</v>
      </c>
      <c r="F4048" s="34">
        <v>269</v>
      </c>
      <c r="G4048" s="34">
        <v>317</v>
      </c>
      <c r="H4048" s="34">
        <v>302</v>
      </c>
      <c r="I4048" s="34">
        <v>349</v>
      </c>
      <c r="J4048" s="34">
        <v>379</v>
      </c>
      <c r="K4048" s="34">
        <v>257</v>
      </c>
      <c r="L4048" s="34">
        <v>273</v>
      </c>
      <c r="M4048" s="34">
        <v>271</v>
      </c>
    </row>
    <row r="4049" spans="1:13" x14ac:dyDescent="0.2">
      <c r="A4049" s="34" t="s">
        <v>104943</v>
      </c>
      <c r="B4049" s="34">
        <v>418</v>
      </c>
      <c r="C4049" s="34">
        <v>409</v>
      </c>
      <c r="D4049" s="34">
        <v>386</v>
      </c>
      <c r="E4049" s="34">
        <v>432</v>
      </c>
      <c r="F4049" s="34">
        <v>396</v>
      </c>
      <c r="G4049" s="34">
        <v>384</v>
      </c>
      <c r="H4049" s="34">
        <v>435</v>
      </c>
      <c r="I4049" s="34">
        <v>366</v>
      </c>
      <c r="J4049" s="34">
        <v>461</v>
      </c>
      <c r="K4049" s="34">
        <v>294</v>
      </c>
      <c r="L4049" s="34">
        <v>375</v>
      </c>
      <c r="M4049" s="34">
        <v>274</v>
      </c>
    </row>
    <row r="4050" spans="1:13" x14ac:dyDescent="0.2">
      <c r="A4050" s="34" t="s">
        <v>104944</v>
      </c>
      <c r="B4050" s="34">
        <v>277</v>
      </c>
      <c r="C4050" s="34">
        <v>296</v>
      </c>
      <c r="D4050" s="34">
        <v>321</v>
      </c>
      <c r="E4050" s="34">
        <v>374</v>
      </c>
      <c r="F4050" s="34">
        <v>290</v>
      </c>
      <c r="G4050" s="34">
        <v>269</v>
      </c>
      <c r="H4050" s="34">
        <v>325</v>
      </c>
      <c r="I4050" s="34">
        <v>359</v>
      </c>
      <c r="J4050" s="34">
        <v>324</v>
      </c>
      <c r="K4050" s="34">
        <v>259</v>
      </c>
      <c r="L4050" s="34">
        <v>258</v>
      </c>
      <c r="M4050" s="34">
        <v>244</v>
      </c>
    </row>
    <row r="4051" spans="1:13" x14ac:dyDescent="0.2">
      <c r="A4051" s="34" t="s">
        <v>104945</v>
      </c>
      <c r="B4051" s="34">
        <v>187</v>
      </c>
      <c r="C4051" s="34">
        <v>244</v>
      </c>
      <c r="D4051" s="34">
        <v>239</v>
      </c>
      <c r="E4051" s="34">
        <v>268</v>
      </c>
      <c r="F4051" s="34">
        <v>286</v>
      </c>
      <c r="G4051" s="34">
        <v>220</v>
      </c>
      <c r="H4051" s="34">
        <v>240</v>
      </c>
      <c r="I4051" s="34">
        <v>235</v>
      </c>
      <c r="J4051" s="34">
        <v>291</v>
      </c>
      <c r="K4051" s="34">
        <v>218</v>
      </c>
      <c r="L4051" s="34">
        <v>285</v>
      </c>
      <c r="M4051" s="34">
        <v>180</v>
      </c>
    </row>
    <row r="4052" spans="1:13" x14ac:dyDescent="0.2">
      <c r="A4052" s="34" t="s">
        <v>104946</v>
      </c>
      <c r="B4052" s="34">
        <v>383</v>
      </c>
      <c r="C4052" s="34">
        <v>356</v>
      </c>
      <c r="D4052" s="34">
        <v>391</v>
      </c>
      <c r="E4052" s="34">
        <v>385</v>
      </c>
      <c r="F4052" s="34">
        <v>354</v>
      </c>
      <c r="G4052" s="34">
        <v>309</v>
      </c>
      <c r="H4052" s="34">
        <v>409</v>
      </c>
      <c r="I4052" s="34">
        <v>398</v>
      </c>
      <c r="J4052" s="34">
        <v>394</v>
      </c>
      <c r="K4052" s="34">
        <v>279</v>
      </c>
      <c r="L4052" s="34">
        <v>346</v>
      </c>
      <c r="M4052" s="34">
        <v>233</v>
      </c>
    </row>
    <row r="4053" spans="1:13" x14ac:dyDescent="0.2">
      <c r="A4053" s="34" t="s">
        <v>104947</v>
      </c>
      <c r="B4053" s="34">
        <v>217</v>
      </c>
      <c r="C4053" s="34">
        <v>237</v>
      </c>
      <c r="D4053" s="34">
        <v>294</v>
      </c>
      <c r="E4053" s="34">
        <v>284</v>
      </c>
      <c r="F4053" s="34">
        <v>177</v>
      </c>
      <c r="G4053" s="34">
        <v>215</v>
      </c>
      <c r="H4053" s="34">
        <v>261</v>
      </c>
      <c r="I4053" s="34">
        <v>227</v>
      </c>
      <c r="J4053" s="34">
        <v>266</v>
      </c>
      <c r="K4053" s="34">
        <v>178</v>
      </c>
      <c r="L4053" s="34">
        <v>261</v>
      </c>
      <c r="M4053" s="34">
        <v>183</v>
      </c>
    </row>
    <row r="4054" spans="1:13" x14ac:dyDescent="0.2">
      <c r="A4054" s="34" t="s">
        <v>104948</v>
      </c>
      <c r="B4054" s="34">
        <v>449</v>
      </c>
      <c r="C4054" s="34">
        <v>449</v>
      </c>
      <c r="D4054" s="34">
        <v>528</v>
      </c>
      <c r="E4054" s="34">
        <v>482</v>
      </c>
      <c r="F4054" s="34">
        <v>463</v>
      </c>
      <c r="G4054" s="34">
        <v>449</v>
      </c>
      <c r="H4054" s="34">
        <v>543</v>
      </c>
      <c r="I4054" s="34">
        <v>460</v>
      </c>
      <c r="J4054" s="34">
        <v>516</v>
      </c>
      <c r="K4054" s="34">
        <v>395</v>
      </c>
      <c r="L4054" s="34">
        <v>451</v>
      </c>
      <c r="M4054" s="34">
        <v>312</v>
      </c>
    </row>
    <row r="4055" spans="1:13" x14ac:dyDescent="0.2">
      <c r="A4055" s="34" t="s">
        <v>104949</v>
      </c>
      <c r="B4055" s="34">
        <v>372</v>
      </c>
      <c r="C4055" s="34">
        <v>279</v>
      </c>
      <c r="D4055" s="34">
        <v>331</v>
      </c>
      <c r="E4055" s="34">
        <v>347</v>
      </c>
      <c r="F4055" s="34">
        <v>184</v>
      </c>
      <c r="G4055" s="34">
        <v>267</v>
      </c>
      <c r="H4055" s="34">
        <v>317</v>
      </c>
      <c r="I4055" s="34">
        <v>287</v>
      </c>
      <c r="J4055" s="34">
        <v>304</v>
      </c>
      <c r="K4055" s="34">
        <v>238</v>
      </c>
      <c r="L4055" s="34">
        <v>232</v>
      </c>
      <c r="M4055" s="34">
        <v>262</v>
      </c>
    </row>
    <row r="4056" spans="1:13" x14ac:dyDescent="0.2">
      <c r="A4056" s="34" t="s">
        <v>104950</v>
      </c>
      <c r="B4056" s="34">
        <v>378</v>
      </c>
      <c r="C4056" s="34">
        <v>386</v>
      </c>
      <c r="D4056" s="34">
        <v>404</v>
      </c>
      <c r="E4056" s="34">
        <v>396</v>
      </c>
      <c r="F4056" s="34">
        <v>385</v>
      </c>
      <c r="G4056" s="34">
        <v>328</v>
      </c>
      <c r="H4056" s="34">
        <v>463</v>
      </c>
      <c r="I4056" s="34">
        <v>356</v>
      </c>
      <c r="J4056" s="34">
        <v>401</v>
      </c>
      <c r="K4056" s="34">
        <v>287</v>
      </c>
      <c r="L4056" s="34">
        <v>361</v>
      </c>
      <c r="M4056" s="34">
        <v>325</v>
      </c>
    </row>
    <row r="4057" spans="1:13" x14ac:dyDescent="0.2">
      <c r="A4057" s="34" t="s">
        <v>104951</v>
      </c>
      <c r="B4057" s="34">
        <v>120</v>
      </c>
      <c r="C4057" s="34">
        <v>123</v>
      </c>
      <c r="D4057" s="34">
        <v>190</v>
      </c>
      <c r="E4057" s="34">
        <v>145</v>
      </c>
      <c r="F4057" s="34">
        <v>131</v>
      </c>
      <c r="G4057" s="34">
        <v>133</v>
      </c>
      <c r="H4057" s="34">
        <v>163</v>
      </c>
      <c r="I4057" s="34">
        <v>143</v>
      </c>
      <c r="J4057" s="34">
        <v>122</v>
      </c>
      <c r="K4057" s="34">
        <v>128</v>
      </c>
      <c r="L4057" s="34">
        <v>131</v>
      </c>
      <c r="M4057" s="34">
        <v>119</v>
      </c>
    </row>
    <row r="4058" spans="1:13" x14ac:dyDescent="0.2">
      <c r="A4058" s="34" t="s">
        <v>104952</v>
      </c>
      <c r="B4058" s="34">
        <v>158</v>
      </c>
      <c r="C4058" s="34">
        <v>155</v>
      </c>
      <c r="D4058" s="34">
        <v>147</v>
      </c>
      <c r="E4058" s="34">
        <v>178</v>
      </c>
      <c r="F4058" s="34">
        <v>105</v>
      </c>
      <c r="G4058" s="34">
        <v>166</v>
      </c>
      <c r="H4058" s="34">
        <v>165</v>
      </c>
      <c r="I4058" s="34">
        <v>173</v>
      </c>
      <c r="J4058" s="34">
        <v>127</v>
      </c>
      <c r="K4058" s="34">
        <v>149</v>
      </c>
      <c r="L4058" s="34">
        <v>155</v>
      </c>
      <c r="M4058" s="34">
        <v>114</v>
      </c>
    </row>
    <row r="4059" spans="1:13" x14ac:dyDescent="0.2">
      <c r="A4059" s="34" t="s">
        <v>104953</v>
      </c>
      <c r="B4059" s="34">
        <v>348</v>
      </c>
      <c r="C4059" s="34">
        <v>306</v>
      </c>
      <c r="D4059" s="34">
        <v>303</v>
      </c>
      <c r="E4059" s="34">
        <v>328</v>
      </c>
      <c r="F4059" s="34">
        <v>320</v>
      </c>
      <c r="G4059" s="34">
        <v>311</v>
      </c>
      <c r="H4059" s="34">
        <v>337</v>
      </c>
      <c r="I4059" s="34">
        <v>359</v>
      </c>
      <c r="J4059" s="34">
        <v>350</v>
      </c>
      <c r="K4059" s="34">
        <v>288</v>
      </c>
      <c r="L4059" s="34">
        <v>357</v>
      </c>
      <c r="M4059" s="34">
        <v>249</v>
      </c>
    </row>
    <row r="4060" spans="1:13" x14ac:dyDescent="0.2">
      <c r="A4060" s="34" t="s">
        <v>104954</v>
      </c>
      <c r="B4060" s="34">
        <v>233</v>
      </c>
      <c r="C4060" s="34">
        <v>271</v>
      </c>
      <c r="D4060" s="34">
        <v>215</v>
      </c>
      <c r="E4060" s="34">
        <v>343</v>
      </c>
      <c r="F4060" s="34">
        <v>174</v>
      </c>
      <c r="G4060" s="34">
        <v>305</v>
      </c>
      <c r="H4060" s="34">
        <v>231</v>
      </c>
      <c r="I4060" s="34">
        <v>361</v>
      </c>
      <c r="J4060" s="34">
        <v>202</v>
      </c>
      <c r="K4060" s="34">
        <v>259</v>
      </c>
      <c r="L4060" s="34">
        <v>193</v>
      </c>
      <c r="M4060" s="34">
        <v>242</v>
      </c>
    </row>
    <row r="4061" spans="1:13" x14ac:dyDescent="0.2">
      <c r="A4061" s="34" t="s">
        <v>104955</v>
      </c>
      <c r="B4061" s="34">
        <v>391</v>
      </c>
      <c r="C4061" s="34">
        <v>366</v>
      </c>
      <c r="D4061" s="34">
        <v>443</v>
      </c>
      <c r="E4061" s="34">
        <v>382</v>
      </c>
      <c r="F4061" s="34">
        <v>307</v>
      </c>
      <c r="G4061" s="34">
        <v>321</v>
      </c>
      <c r="H4061" s="34">
        <v>364</v>
      </c>
      <c r="I4061" s="34">
        <v>321</v>
      </c>
      <c r="J4061" s="34">
        <v>347</v>
      </c>
      <c r="K4061" s="34">
        <v>281</v>
      </c>
      <c r="L4061" s="34">
        <v>314</v>
      </c>
      <c r="M4061" s="34">
        <v>238</v>
      </c>
    </row>
    <row r="4062" spans="1:13" x14ac:dyDescent="0.2">
      <c r="A4062" s="34" t="s">
        <v>104956</v>
      </c>
      <c r="B4062" s="34">
        <v>368</v>
      </c>
      <c r="C4062" s="34">
        <v>431</v>
      </c>
      <c r="D4062" s="34">
        <v>429</v>
      </c>
      <c r="E4062" s="34">
        <v>427</v>
      </c>
      <c r="F4062" s="34">
        <v>362</v>
      </c>
      <c r="G4062" s="34">
        <v>384</v>
      </c>
      <c r="H4062" s="34">
        <v>408</v>
      </c>
      <c r="I4062" s="34">
        <v>435</v>
      </c>
      <c r="J4062" s="34">
        <v>430</v>
      </c>
      <c r="K4062" s="34">
        <v>341</v>
      </c>
      <c r="L4062" s="34">
        <v>406</v>
      </c>
      <c r="M4062" s="34">
        <v>325</v>
      </c>
    </row>
    <row r="4063" spans="1:13" x14ac:dyDescent="0.2">
      <c r="A4063" s="34" t="s">
        <v>104957</v>
      </c>
      <c r="B4063" s="34">
        <v>238</v>
      </c>
      <c r="C4063" s="34">
        <v>327</v>
      </c>
      <c r="D4063" s="34">
        <v>262</v>
      </c>
      <c r="E4063" s="34">
        <v>339</v>
      </c>
      <c r="F4063" s="34">
        <v>210</v>
      </c>
      <c r="G4063" s="34">
        <v>272</v>
      </c>
      <c r="H4063" s="34">
        <v>302</v>
      </c>
      <c r="I4063" s="34">
        <v>303</v>
      </c>
      <c r="J4063" s="34">
        <v>290</v>
      </c>
      <c r="K4063" s="34">
        <v>245</v>
      </c>
      <c r="L4063" s="34">
        <v>277</v>
      </c>
      <c r="M4063" s="34">
        <v>259</v>
      </c>
    </row>
    <row r="4064" spans="1:13" x14ac:dyDescent="0.2">
      <c r="A4064" s="34" t="s">
        <v>104958</v>
      </c>
      <c r="B4064" s="34">
        <v>131</v>
      </c>
      <c r="C4064" s="34">
        <v>205</v>
      </c>
      <c r="D4064" s="34">
        <v>184</v>
      </c>
      <c r="E4064" s="34">
        <v>238</v>
      </c>
      <c r="F4064" s="34">
        <v>176</v>
      </c>
      <c r="G4064" s="34">
        <v>203</v>
      </c>
      <c r="H4064" s="34">
        <v>176</v>
      </c>
      <c r="I4064" s="34">
        <v>159</v>
      </c>
      <c r="J4064" s="34">
        <v>210</v>
      </c>
      <c r="K4064" s="34">
        <v>126</v>
      </c>
      <c r="L4064" s="34">
        <v>168</v>
      </c>
      <c r="M4064" s="34">
        <v>158</v>
      </c>
    </row>
    <row r="4065" spans="1:13" x14ac:dyDescent="0.2">
      <c r="A4065" s="34" t="s">
        <v>104959</v>
      </c>
      <c r="B4065" s="34">
        <v>438</v>
      </c>
      <c r="C4065" s="34">
        <v>506</v>
      </c>
      <c r="D4065" s="34">
        <v>475</v>
      </c>
      <c r="E4065" s="34">
        <v>542</v>
      </c>
      <c r="F4065" s="34">
        <v>400</v>
      </c>
      <c r="G4065" s="34">
        <v>445</v>
      </c>
      <c r="H4065" s="34">
        <v>522</v>
      </c>
      <c r="I4065" s="34">
        <v>498</v>
      </c>
      <c r="J4065" s="34">
        <v>534</v>
      </c>
      <c r="K4065" s="34">
        <v>406</v>
      </c>
      <c r="L4065" s="34">
        <v>451</v>
      </c>
      <c r="M4065" s="34">
        <v>348</v>
      </c>
    </row>
    <row r="4066" spans="1:13" x14ac:dyDescent="0.2">
      <c r="A4066" s="34" t="s">
        <v>104960</v>
      </c>
      <c r="B4066" s="34">
        <v>398</v>
      </c>
      <c r="C4066" s="34">
        <v>372</v>
      </c>
      <c r="D4066" s="34">
        <v>389</v>
      </c>
      <c r="E4066" s="34">
        <v>410</v>
      </c>
      <c r="F4066" s="34">
        <v>307</v>
      </c>
      <c r="G4066" s="34">
        <v>359</v>
      </c>
      <c r="H4066" s="34">
        <v>329</v>
      </c>
      <c r="I4066" s="34">
        <v>430</v>
      </c>
      <c r="J4066" s="34">
        <v>395</v>
      </c>
      <c r="K4066" s="34">
        <v>302</v>
      </c>
      <c r="L4066" s="34">
        <v>325</v>
      </c>
      <c r="M4066" s="34">
        <v>266</v>
      </c>
    </row>
    <row r="4067" spans="1:13" x14ac:dyDescent="0.2">
      <c r="A4067" s="34" t="s">
        <v>104961</v>
      </c>
      <c r="B4067" s="34">
        <v>805</v>
      </c>
      <c r="C4067" s="34">
        <v>731</v>
      </c>
      <c r="D4067" s="34">
        <v>898</v>
      </c>
      <c r="E4067" s="34">
        <v>808</v>
      </c>
      <c r="F4067" s="34">
        <v>726</v>
      </c>
      <c r="G4067" s="34">
        <v>654</v>
      </c>
      <c r="H4067" s="34">
        <v>837</v>
      </c>
      <c r="I4067" s="34">
        <v>711</v>
      </c>
      <c r="J4067" s="34">
        <v>861</v>
      </c>
      <c r="K4067" s="34">
        <v>612</v>
      </c>
      <c r="L4067" s="34">
        <v>868</v>
      </c>
      <c r="M4067" s="34">
        <v>560</v>
      </c>
    </row>
    <row r="4068" spans="1:13" x14ac:dyDescent="0.2">
      <c r="A4068" s="34" t="s">
        <v>104962</v>
      </c>
      <c r="B4068" s="34">
        <v>256</v>
      </c>
      <c r="C4068" s="34">
        <v>273</v>
      </c>
      <c r="D4068" s="34">
        <v>209</v>
      </c>
      <c r="E4068" s="34">
        <v>241</v>
      </c>
      <c r="F4068" s="34">
        <v>165</v>
      </c>
      <c r="G4068" s="34">
        <v>227</v>
      </c>
      <c r="H4068" s="34">
        <v>261</v>
      </c>
      <c r="I4068" s="34">
        <v>251</v>
      </c>
      <c r="J4068" s="34">
        <v>214</v>
      </c>
      <c r="K4068" s="34">
        <v>237</v>
      </c>
      <c r="L4068" s="34">
        <v>218</v>
      </c>
      <c r="M4068" s="34">
        <v>168</v>
      </c>
    </row>
    <row r="4069" spans="1:13" x14ac:dyDescent="0.2">
      <c r="A4069" s="34" t="s">
        <v>104963</v>
      </c>
      <c r="B4069" s="34">
        <v>141</v>
      </c>
      <c r="C4069" s="34">
        <v>173</v>
      </c>
      <c r="D4069" s="34">
        <v>222</v>
      </c>
      <c r="E4069" s="34">
        <v>191</v>
      </c>
      <c r="F4069" s="34">
        <v>176</v>
      </c>
      <c r="G4069" s="34">
        <v>204</v>
      </c>
      <c r="H4069" s="34">
        <v>163</v>
      </c>
      <c r="I4069" s="34">
        <v>143</v>
      </c>
      <c r="J4069" s="34">
        <v>172</v>
      </c>
      <c r="K4069" s="34">
        <v>146</v>
      </c>
      <c r="L4069" s="34">
        <v>190</v>
      </c>
      <c r="M4069" s="34">
        <v>138</v>
      </c>
    </row>
    <row r="4070" spans="1:13" x14ac:dyDescent="0.2">
      <c r="A4070" s="34" t="s">
        <v>104964</v>
      </c>
      <c r="B4070" s="34">
        <v>367</v>
      </c>
      <c r="C4070" s="34">
        <v>240</v>
      </c>
      <c r="D4070" s="34">
        <v>338</v>
      </c>
      <c r="E4070" s="34">
        <v>266</v>
      </c>
      <c r="F4070" s="34">
        <v>264</v>
      </c>
      <c r="G4070" s="34">
        <v>267</v>
      </c>
      <c r="H4070" s="34">
        <v>342</v>
      </c>
      <c r="I4070" s="34">
        <v>198</v>
      </c>
      <c r="J4070" s="34">
        <v>294</v>
      </c>
      <c r="K4070" s="34">
        <v>247</v>
      </c>
      <c r="L4070" s="34">
        <v>301</v>
      </c>
      <c r="M4070" s="34">
        <v>184</v>
      </c>
    </row>
    <row r="4071" spans="1:13" x14ac:dyDescent="0.2">
      <c r="A4071" s="34" t="s">
        <v>104965</v>
      </c>
      <c r="B4071" s="34">
        <v>323</v>
      </c>
      <c r="C4071" s="34">
        <v>254</v>
      </c>
      <c r="D4071" s="34">
        <v>287</v>
      </c>
      <c r="E4071" s="34">
        <v>307</v>
      </c>
      <c r="F4071" s="34">
        <v>261</v>
      </c>
      <c r="G4071" s="34">
        <v>254</v>
      </c>
      <c r="H4071" s="34">
        <v>372</v>
      </c>
      <c r="I4071" s="34">
        <v>251</v>
      </c>
      <c r="J4071" s="34">
        <v>304</v>
      </c>
      <c r="K4071" s="34">
        <v>200</v>
      </c>
      <c r="L4071" s="34">
        <v>315</v>
      </c>
      <c r="M4071" s="34">
        <v>231</v>
      </c>
    </row>
    <row r="4072" spans="1:13" x14ac:dyDescent="0.2">
      <c r="A4072" s="34" t="s">
        <v>104966</v>
      </c>
      <c r="B4072" s="34">
        <v>176</v>
      </c>
      <c r="C4072" s="34">
        <v>185</v>
      </c>
      <c r="D4072" s="34">
        <v>175</v>
      </c>
      <c r="E4072" s="34">
        <v>201</v>
      </c>
      <c r="F4072" s="34">
        <v>175</v>
      </c>
      <c r="G4072" s="34">
        <v>146</v>
      </c>
      <c r="H4072" s="34">
        <v>178</v>
      </c>
      <c r="I4072" s="34">
        <v>169</v>
      </c>
      <c r="J4072" s="34">
        <v>219</v>
      </c>
      <c r="K4072" s="34">
        <v>149</v>
      </c>
      <c r="L4072" s="34">
        <v>186</v>
      </c>
      <c r="M4072" s="34">
        <v>139</v>
      </c>
    </row>
    <row r="4073" spans="1:13" x14ac:dyDescent="0.2">
      <c r="A4073" s="34" t="s">
        <v>104967</v>
      </c>
      <c r="B4073" s="34">
        <v>189</v>
      </c>
      <c r="C4073" s="34">
        <v>197</v>
      </c>
      <c r="D4073" s="34">
        <v>182</v>
      </c>
      <c r="E4073" s="34">
        <v>198</v>
      </c>
      <c r="F4073" s="34">
        <v>132</v>
      </c>
      <c r="G4073" s="34">
        <v>187</v>
      </c>
      <c r="H4073" s="34">
        <v>223</v>
      </c>
      <c r="I4073" s="34">
        <v>229</v>
      </c>
      <c r="J4073" s="34">
        <v>182</v>
      </c>
      <c r="K4073" s="34">
        <v>163</v>
      </c>
      <c r="L4073" s="34">
        <v>179</v>
      </c>
      <c r="M4073" s="34">
        <v>130</v>
      </c>
    </row>
    <row r="4074" spans="1:13" x14ac:dyDescent="0.2">
      <c r="A4074" s="34" t="s">
        <v>104968</v>
      </c>
      <c r="B4074" s="34">
        <v>233</v>
      </c>
      <c r="C4074" s="34">
        <v>250</v>
      </c>
      <c r="D4074" s="34">
        <v>245</v>
      </c>
      <c r="E4074" s="34">
        <v>260</v>
      </c>
      <c r="F4074" s="34">
        <v>214</v>
      </c>
      <c r="G4074" s="34">
        <v>200</v>
      </c>
      <c r="H4074" s="34">
        <v>212</v>
      </c>
      <c r="I4074" s="34">
        <v>270</v>
      </c>
      <c r="J4074" s="34">
        <v>283</v>
      </c>
      <c r="K4074" s="34">
        <v>192</v>
      </c>
      <c r="L4074" s="34">
        <v>234</v>
      </c>
      <c r="M4074" s="34">
        <v>164</v>
      </c>
    </row>
    <row r="4075" spans="1:13" x14ac:dyDescent="0.2">
      <c r="A4075" s="34" t="s">
        <v>104969</v>
      </c>
      <c r="B4075" s="34">
        <v>76</v>
      </c>
      <c r="C4075" s="34">
        <v>117</v>
      </c>
      <c r="D4075" s="34">
        <v>115</v>
      </c>
      <c r="E4075" s="34">
        <v>92</v>
      </c>
      <c r="F4075" s="34">
        <v>78</v>
      </c>
      <c r="G4075" s="34">
        <v>74</v>
      </c>
      <c r="H4075" s="34">
        <v>75</v>
      </c>
      <c r="I4075" s="34">
        <v>123</v>
      </c>
      <c r="J4075" s="34">
        <v>93</v>
      </c>
      <c r="K4075" s="34">
        <v>71</v>
      </c>
      <c r="L4075" s="34">
        <v>97</v>
      </c>
      <c r="M4075" s="34">
        <v>77</v>
      </c>
    </row>
    <row r="4076" spans="1:13" x14ac:dyDescent="0.2">
      <c r="A4076" s="34" t="s">
        <v>104970</v>
      </c>
      <c r="B4076" s="34">
        <v>191</v>
      </c>
      <c r="C4076" s="34">
        <v>222</v>
      </c>
      <c r="D4076" s="34">
        <v>231</v>
      </c>
      <c r="E4076" s="34">
        <v>224</v>
      </c>
      <c r="F4076" s="34">
        <v>185</v>
      </c>
      <c r="G4076" s="34">
        <v>220</v>
      </c>
      <c r="H4076" s="34">
        <v>199</v>
      </c>
      <c r="I4076" s="34">
        <v>235</v>
      </c>
      <c r="J4076" s="34">
        <v>233</v>
      </c>
      <c r="K4076" s="34">
        <v>181</v>
      </c>
      <c r="L4076" s="34">
        <v>223</v>
      </c>
      <c r="M4076" s="34">
        <v>135</v>
      </c>
    </row>
    <row r="4077" spans="1:13" x14ac:dyDescent="0.2">
      <c r="A4077" s="34" t="s">
        <v>104971</v>
      </c>
      <c r="B4077" s="34">
        <v>179</v>
      </c>
      <c r="C4077" s="34">
        <v>219</v>
      </c>
      <c r="D4077" s="34">
        <v>226</v>
      </c>
      <c r="E4077" s="34">
        <v>215</v>
      </c>
      <c r="F4077" s="34">
        <v>202</v>
      </c>
      <c r="G4077" s="34">
        <v>173</v>
      </c>
      <c r="H4077" s="34">
        <v>224</v>
      </c>
      <c r="I4077" s="34">
        <v>184</v>
      </c>
      <c r="J4077" s="34">
        <v>191</v>
      </c>
      <c r="K4077" s="34">
        <v>179</v>
      </c>
      <c r="L4077" s="34">
        <v>164</v>
      </c>
      <c r="M4077" s="34">
        <v>171</v>
      </c>
    </row>
    <row r="4078" spans="1:13" x14ac:dyDescent="0.2">
      <c r="A4078" s="34" t="s">
        <v>104972</v>
      </c>
      <c r="B4078" s="34">
        <v>203</v>
      </c>
      <c r="C4078" s="34">
        <v>208</v>
      </c>
      <c r="D4078" s="34">
        <v>186</v>
      </c>
      <c r="E4078" s="34">
        <v>199</v>
      </c>
      <c r="F4078" s="34">
        <v>188</v>
      </c>
      <c r="G4078" s="34">
        <v>191</v>
      </c>
      <c r="H4078" s="34">
        <v>192</v>
      </c>
      <c r="I4078" s="34">
        <v>206</v>
      </c>
      <c r="J4078" s="34">
        <v>213</v>
      </c>
      <c r="K4078" s="34">
        <v>183</v>
      </c>
      <c r="L4078" s="34">
        <v>218</v>
      </c>
      <c r="M4078" s="34">
        <v>152</v>
      </c>
    </row>
    <row r="4079" spans="1:13" x14ac:dyDescent="0.2">
      <c r="A4079" s="34" t="s">
        <v>104973</v>
      </c>
      <c r="B4079" s="34">
        <v>272</v>
      </c>
      <c r="C4079" s="34">
        <v>224</v>
      </c>
      <c r="D4079" s="34">
        <v>235</v>
      </c>
      <c r="E4079" s="34">
        <v>278</v>
      </c>
      <c r="F4079" s="34">
        <v>241</v>
      </c>
      <c r="G4079" s="34">
        <v>237</v>
      </c>
      <c r="H4079" s="34">
        <v>326</v>
      </c>
      <c r="I4079" s="34">
        <v>257</v>
      </c>
      <c r="J4079" s="34">
        <v>335</v>
      </c>
      <c r="K4079" s="34">
        <v>213</v>
      </c>
      <c r="L4079" s="34">
        <v>254</v>
      </c>
      <c r="M4079" s="34">
        <v>198</v>
      </c>
    </row>
    <row r="4080" spans="1:13" x14ac:dyDescent="0.2">
      <c r="A4080" s="34" t="s">
        <v>104974</v>
      </c>
      <c r="B4080" s="34">
        <v>293</v>
      </c>
      <c r="C4080" s="34">
        <v>420</v>
      </c>
      <c r="D4080" s="34">
        <v>376</v>
      </c>
      <c r="E4080" s="34">
        <v>426</v>
      </c>
      <c r="F4080" s="34">
        <v>335</v>
      </c>
      <c r="G4080" s="34">
        <v>402</v>
      </c>
      <c r="H4080" s="34">
        <v>378</v>
      </c>
      <c r="I4080" s="34">
        <v>306</v>
      </c>
      <c r="J4080" s="34">
        <v>331</v>
      </c>
      <c r="K4080" s="34">
        <v>344</v>
      </c>
      <c r="L4080" s="34">
        <v>322</v>
      </c>
      <c r="M4080" s="34">
        <v>296</v>
      </c>
    </row>
    <row r="4081" spans="1:13" x14ac:dyDescent="0.2">
      <c r="A4081" s="34" t="s">
        <v>104975</v>
      </c>
      <c r="B4081" s="34">
        <v>367</v>
      </c>
      <c r="C4081" s="34">
        <v>288</v>
      </c>
      <c r="D4081" s="34">
        <v>264</v>
      </c>
      <c r="E4081" s="34">
        <v>315</v>
      </c>
      <c r="F4081" s="34">
        <v>306</v>
      </c>
      <c r="G4081" s="34">
        <v>280</v>
      </c>
      <c r="H4081" s="34">
        <v>327</v>
      </c>
      <c r="I4081" s="34">
        <v>297</v>
      </c>
      <c r="J4081" s="34">
        <v>273</v>
      </c>
      <c r="K4081" s="34">
        <v>256</v>
      </c>
      <c r="L4081" s="34">
        <v>300</v>
      </c>
      <c r="M4081" s="34">
        <v>217</v>
      </c>
    </row>
    <row r="4082" spans="1:13" x14ac:dyDescent="0.2">
      <c r="A4082" s="34" t="s">
        <v>104976</v>
      </c>
      <c r="B4082" s="34">
        <v>728</v>
      </c>
      <c r="C4082" s="34">
        <v>732</v>
      </c>
      <c r="D4082" s="34">
        <v>855</v>
      </c>
      <c r="E4082" s="34">
        <v>821</v>
      </c>
      <c r="F4082" s="34">
        <v>747</v>
      </c>
      <c r="G4082" s="34">
        <v>626</v>
      </c>
      <c r="H4082" s="34">
        <v>856</v>
      </c>
      <c r="I4082" s="34">
        <v>700</v>
      </c>
      <c r="J4082" s="34">
        <v>903</v>
      </c>
      <c r="K4082" s="34">
        <v>630</v>
      </c>
      <c r="L4082" s="34">
        <v>754</v>
      </c>
      <c r="M4082" s="34">
        <v>588</v>
      </c>
    </row>
    <row r="4083" spans="1:13" x14ac:dyDescent="0.2">
      <c r="A4083" s="34" t="s">
        <v>104977</v>
      </c>
      <c r="B4083" s="34">
        <v>266</v>
      </c>
      <c r="C4083" s="34">
        <v>315</v>
      </c>
      <c r="D4083" s="34">
        <v>321</v>
      </c>
      <c r="E4083" s="34">
        <v>388</v>
      </c>
      <c r="F4083" s="34">
        <v>273</v>
      </c>
      <c r="G4083" s="34">
        <v>312</v>
      </c>
      <c r="H4083" s="34">
        <v>392</v>
      </c>
      <c r="I4083" s="34">
        <v>328</v>
      </c>
      <c r="J4083" s="34">
        <v>292</v>
      </c>
      <c r="K4083" s="34">
        <v>269</v>
      </c>
      <c r="L4083" s="34">
        <v>230</v>
      </c>
      <c r="M4083" s="34">
        <v>260</v>
      </c>
    </row>
    <row r="4084" spans="1:13" x14ac:dyDescent="0.2">
      <c r="A4084" s="34" t="s">
        <v>104978</v>
      </c>
      <c r="B4084" s="34">
        <v>173</v>
      </c>
      <c r="C4084" s="34">
        <v>137</v>
      </c>
      <c r="D4084" s="34">
        <v>145</v>
      </c>
      <c r="E4084" s="34">
        <v>156</v>
      </c>
      <c r="F4084" s="34">
        <v>134</v>
      </c>
      <c r="G4084" s="34">
        <v>159</v>
      </c>
      <c r="H4084" s="34">
        <v>177</v>
      </c>
      <c r="I4084" s="34">
        <v>142</v>
      </c>
      <c r="J4084" s="34">
        <v>137</v>
      </c>
      <c r="K4084" s="34">
        <v>157</v>
      </c>
      <c r="L4084" s="34">
        <v>188</v>
      </c>
      <c r="M4084" s="34">
        <v>117</v>
      </c>
    </row>
    <row r="4085" spans="1:13" x14ac:dyDescent="0.2">
      <c r="A4085" s="34" t="s">
        <v>104979</v>
      </c>
      <c r="B4085" s="34">
        <v>390</v>
      </c>
      <c r="C4085" s="34">
        <v>484</v>
      </c>
      <c r="D4085" s="34">
        <v>407</v>
      </c>
      <c r="E4085" s="34">
        <v>497</v>
      </c>
      <c r="F4085" s="34">
        <v>389</v>
      </c>
      <c r="G4085" s="34">
        <v>440</v>
      </c>
      <c r="H4085" s="34">
        <v>491</v>
      </c>
      <c r="I4085" s="34">
        <v>412</v>
      </c>
      <c r="J4085" s="34">
        <v>455</v>
      </c>
      <c r="K4085" s="34">
        <v>376</v>
      </c>
      <c r="L4085" s="34">
        <v>479</v>
      </c>
      <c r="M4085" s="34">
        <v>361</v>
      </c>
    </row>
    <row r="4086" spans="1:13" x14ac:dyDescent="0.2">
      <c r="A4086" s="34" t="s">
        <v>104980</v>
      </c>
      <c r="B4086" s="34">
        <v>275</v>
      </c>
      <c r="C4086" s="34">
        <v>238</v>
      </c>
      <c r="D4086" s="34">
        <v>237</v>
      </c>
      <c r="E4086" s="34">
        <v>270</v>
      </c>
      <c r="F4086" s="34">
        <v>231</v>
      </c>
      <c r="G4086" s="34">
        <v>205</v>
      </c>
      <c r="H4086" s="34">
        <v>255</v>
      </c>
      <c r="I4086" s="34">
        <v>183</v>
      </c>
      <c r="J4086" s="34">
        <v>240</v>
      </c>
      <c r="K4086" s="34">
        <v>204</v>
      </c>
      <c r="L4086" s="34">
        <v>213</v>
      </c>
      <c r="M4086" s="34">
        <v>195</v>
      </c>
    </row>
    <row r="4087" spans="1:13" x14ac:dyDescent="0.2">
      <c r="A4087" s="34" t="s">
        <v>104981</v>
      </c>
      <c r="B4087" s="34">
        <v>211</v>
      </c>
      <c r="C4087" s="34">
        <v>233</v>
      </c>
      <c r="D4087" s="34">
        <v>211</v>
      </c>
      <c r="E4087" s="34">
        <v>256</v>
      </c>
      <c r="F4087" s="34">
        <v>170</v>
      </c>
      <c r="G4087" s="34">
        <v>211</v>
      </c>
      <c r="H4087" s="34">
        <v>208</v>
      </c>
      <c r="I4087" s="34">
        <v>233</v>
      </c>
      <c r="J4087" s="34">
        <v>214</v>
      </c>
      <c r="K4087" s="34">
        <v>157</v>
      </c>
      <c r="L4087" s="34">
        <v>198</v>
      </c>
      <c r="M4087" s="34">
        <v>159</v>
      </c>
    </row>
    <row r="4088" spans="1:13" x14ac:dyDescent="0.2">
      <c r="A4088" s="34" t="s">
        <v>104982</v>
      </c>
      <c r="B4088" s="34">
        <v>165</v>
      </c>
      <c r="C4088" s="34">
        <v>191</v>
      </c>
      <c r="D4088" s="34">
        <v>215</v>
      </c>
      <c r="E4088" s="34">
        <v>213</v>
      </c>
      <c r="F4088" s="34">
        <v>165</v>
      </c>
      <c r="G4088" s="34">
        <v>170</v>
      </c>
      <c r="H4088" s="34">
        <v>168</v>
      </c>
      <c r="I4088" s="34">
        <v>175</v>
      </c>
      <c r="J4088" s="34">
        <v>159</v>
      </c>
      <c r="K4088" s="34">
        <v>133</v>
      </c>
      <c r="L4088" s="34">
        <v>189</v>
      </c>
      <c r="M4088" s="34">
        <v>166</v>
      </c>
    </row>
    <row r="4089" spans="1:13" x14ac:dyDescent="0.2">
      <c r="A4089" s="34" t="s">
        <v>104983</v>
      </c>
      <c r="B4089" s="34">
        <v>224</v>
      </c>
      <c r="C4089" s="34">
        <v>260</v>
      </c>
      <c r="D4089" s="34">
        <v>217</v>
      </c>
      <c r="E4089" s="34">
        <v>268</v>
      </c>
      <c r="F4089" s="34">
        <v>221</v>
      </c>
      <c r="G4089" s="34">
        <v>205</v>
      </c>
      <c r="H4089" s="34">
        <v>246</v>
      </c>
      <c r="I4089" s="34">
        <v>237</v>
      </c>
      <c r="J4089" s="34">
        <v>246</v>
      </c>
      <c r="K4089" s="34">
        <v>164</v>
      </c>
      <c r="L4089" s="34">
        <v>242</v>
      </c>
      <c r="M4089" s="34">
        <v>207</v>
      </c>
    </row>
    <row r="4090" spans="1:13" x14ac:dyDescent="0.2">
      <c r="A4090" s="34" t="s">
        <v>104984</v>
      </c>
      <c r="B4090" s="34">
        <v>189</v>
      </c>
      <c r="C4090" s="34">
        <v>196</v>
      </c>
      <c r="D4090" s="34">
        <v>148</v>
      </c>
      <c r="E4090" s="34">
        <v>157</v>
      </c>
      <c r="F4090" s="34">
        <v>143</v>
      </c>
      <c r="G4090" s="34">
        <v>187</v>
      </c>
      <c r="H4090" s="34">
        <v>195</v>
      </c>
      <c r="I4090" s="34">
        <v>211</v>
      </c>
      <c r="J4090" s="34">
        <v>191</v>
      </c>
      <c r="K4090" s="34">
        <v>130</v>
      </c>
      <c r="L4090" s="34">
        <v>168</v>
      </c>
      <c r="M4090" s="34">
        <v>131</v>
      </c>
    </row>
    <row r="4091" spans="1:13" x14ac:dyDescent="0.2">
      <c r="A4091" s="34" t="s">
        <v>104985</v>
      </c>
      <c r="B4091" s="34">
        <v>322</v>
      </c>
      <c r="C4091" s="34">
        <v>286</v>
      </c>
      <c r="D4091" s="34">
        <v>371</v>
      </c>
      <c r="E4091" s="34">
        <v>334</v>
      </c>
      <c r="F4091" s="34">
        <v>339</v>
      </c>
      <c r="G4091" s="34">
        <v>260</v>
      </c>
      <c r="H4091" s="34">
        <v>404</v>
      </c>
      <c r="I4091" s="34">
        <v>307</v>
      </c>
      <c r="J4091" s="34">
        <v>315</v>
      </c>
      <c r="K4091" s="34">
        <v>274</v>
      </c>
      <c r="L4091" s="34">
        <v>292</v>
      </c>
      <c r="M4091" s="34">
        <v>240</v>
      </c>
    </row>
    <row r="4092" spans="1:13" x14ac:dyDescent="0.2">
      <c r="A4092" s="34" t="s">
        <v>104986</v>
      </c>
      <c r="B4092" s="34">
        <v>432</v>
      </c>
      <c r="C4092" s="34">
        <v>412</v>
      </c>
      <c r="D4092" s="34">
        <v>508</v>
      </c>
      <c r="E4092" s="34">
        <v>497</v>
      </c>
      <c r="F4092" s="34">
        <v>410</v>
      </c>
      <c r="G4092" s="34">
        <v>424</v>
      </c>
      <c r="H4092" s="34">
        <v>519</v>
      </c>
      <c r="I4092" s="34">
        <v>438</v>
      </c>
      <c r="J4092" s="34">
        <v>486</v>
      </c>
      <c r="K4092" s="34">
        <v>352</v>
      </c>
      <c r="L4092" s="34">
        <v>513</v>
      </c>
      <c r="M4092" s="34">
        <v>320</v>
      </c>
    </row>
    <row r="4093" spans="1:13" x14ac:dyDescent="0.2">
      <c r="A4093" s="34" t="s">
        <v>104987</v>
      </c>
      <c r="B4093" s="34">
        <v>438</v>
      </c>
      <c r="C4093" s="34">
        <v>358</v>
      </c>
      <c r="D4093" s="34">
        <v>455</v>
      </c>
      <c r="E4093" s="34">
        <v>371</v>
      </c>
      <c r="F4093" s="34">
        <v>372</v>
      </c>
      <c r="G4093" s="34">
        <v>345</v>
      </c>
      <c r="H4093" s="34">
        <v>454</v>
      </c>
      <c r="I4093" s="34">
        <v>311</v>
      </c>
      <c r="J4093" s="34">
        <v>430</v>
      </c>
      <c r="K4093" s="34">
        <v>297</v>
      </c>
      <c r="L4093" s="34">
        <v>444</v>
      </c>
      <c r="M4093" s="34">
        <v>320</v>
      </c>
    </row>
    <row r="4094" spans="1:13" x14ac:dyDescent="0.2">
      <c r="A4094" s="34" t="s">
        <v>104988</v>
      </c>
      <c r="B4094" s="34">
        <v>88</v>
      </c>
      <c r="C4094" s="34">
        <v>104</v>
      </c>
      <c r="D4094" s="34">
        <v>116</v>
      </c>
      <c r="E4094" s="34">
        <v>90</v>
      </c>
      <c r="F4094" s="34">
        <v>74</v>
      </c>
      <c r="G4094" s="34">
        <v>112</v>
      </c>
      <c r="H4094" s="34">
        <v>117</v>
      </c>
      <c r="I4094" s="34">
        <v>93</v>
      </c>
      <c r="J4094" s="34">
        <v>117</v>
      </c>
      <c r="K4094" s="34">
        <v>53</v>
      </c>
      <c r="L4094" s="34">
        <v>58</v>
      </c>
      <c r="M4094" s="34">
        <v>81</v>
      </c>
    </row>
    <row r="4095" spans="1:13" x14ac:dyDescent="0.2">
      <c r="A4095" s="34" t="s">
        <v>104989</v>
      </c>
      <c r="B4095" s="34">
        <v>173</v>
      </c>
      <c r="C4095" s="34">
        <v>231</v>
      </c>
      <c r="D4095" s="34">
        <v>177</v>
      </c>
      <c r="E4095" s="34">
        <v>197</v>
      </c>
      <c r="F4095" s="34">
        <v>162</v>
      </c>
      <c r="G4095" s="34">
        <v>166</v>
      </c>
      <c r="H4095" s="34">
        <v>245</v>
      </c>
      <c r="I4095" s="34">
        <v>214</v>
      </c>
      <c r="J4095" s="34">
        <v>182</v>
      </c>
      <c r="K4095" s="34">
        <v>133</v>
      </c>
      <c r="L4095" s="34">
        <v>170</v>
      </c>
      <c r="M4095" s="34">
        <v>174</v>
      </c>
    </row>
    <row r="4096" spans="1:13" x14ac:dyDescent="0.2">
      <c r="A4096" s="34" t="s">
        <v>104990</v>
      </c>
      <c r="B4096" s="34">
        <v>98</v>
      </c>
      <c r="C4096" s="34">
        <v>115</v>
      </c>
      <c r="D4096" s="34">
        <v>157</v>
      </c>
      <c r="E4096" s="34">
        <v>136</v>
      </c>
      <c r="F4096" s="34">
        <v>116</v>
      </c>
      <c r="G4096" s="34">
        <v>117</v>
      </c>
      <c r="H4096" s="34">
        <v>144</v>
      </c>
      <c r="I4096" s="34">
        <v>125</v>
      </c>
      <c r="J4096" s="34">
        <v>141</v>
      </c>
      <c r="K4096" s="34">
        <v>86</v>
      </c>
      <c r="L4096" s="34">
        <v>118</v>
      </c>
      <c r="M4096" s="34">
        <v>106</v>
      </c>
    </row>
    <row r="4097" spans="1:13" x14ac:dyDescent="0.2">
      <c r="A4097" s="34" t="s">
        <v>104991</v>
      </c>
      <c r="B4097" s="34">
        <v>103</v>
      </c>
      <c r="C4097" s="34">
        <v>181</v>
      </c>
      <c r="D4097" s="34">
        <v>109</v>
      </c>
      <c r="E4097" s="34">
        <v>169</v>
      </c>
      <c r="F4097" s="34">
        <v>96</v>
      </c>
      <c r="G4097" s="34">
        <v>193</v>
      </c>
      <c r="H4097" s="34">
        <v>107</v>
      </c>
      <c r="I4097" s="34">
        <v>180</v>
      </c>
      <c r="J4097" s="34">
        <v>136</v>
      </c>
      <c r="K4097" s="34">
        <v>162</v>
      </c>
      <c r="L4097" s="34">
        <v>128</v>
      </c>
      <c r="M4097" s="34">
        <v>135</v>
      </c>
    </row>
    <row r="4098" spans="1:13" x14ac:dyDescent="0.2">
      <c r="A4098" s="34" t="s">
        <v>104992</v>
      </c>
      <c r="B4098" s="34">
        <v>173</v>
      </c>
      <c r="C4098" s="34">
        <v>199</v>
      </c>
      <c r="D4098" s="34">
        <v>127</v>
      </c>
      <c r="E4098" s="34">
        <v>175</v>
      </c>
      <c r="F4098" s="34">
        <v>157</v>
      </c>
      <c r="G4098" s="34">
        <v>185</v>
      </c>
      <c r="H4098" s="34">
        <v>183</v>
      </c>
      <c r="I4098" s="34">
        <v>187</v>
      </c>
      <c r="J4098" s="34">
        <v>185</v>
      </c>
      <c r="K4098" s="34">
        <v>175</v>
      </c>
      <c r="L4098" s="34">
        <v>197</v>
      </c>
      <c r="M4098" s="34">
        <v>138</v>
      </c>
    </row>
    <row r="4099" spans="1:13" x14ac:dyDescent="0.2">
      <c r="A4099" s="34" t="s">
        <v>104993</v>
      </c>
      <c r="B4099" s="34">
        <v>274</v>
      </c>
      <c r="C4099" s="34">
        <v>279</v>
      </c>
      <c r="D4099" s="34">
        <v>265</v>
      </c>
      <c r="E4099" s="34">
        <v>302</v>
      </c>
      <c r="F4099" s="34">
        <v>263</v>
      </c>
      <c r="G4099" s="34">
        <v>279</v>
      </c>
      <c r="H4099" s="34">
        <v>319</v>
      </c>
      <c r="I4099" s="34">
        <v>293</v>
      </c>
      <c r="J4099" s="34">
        <v>355</v>
      </c>
      <c r="K4099" s="34">
        <v>253</v>
      </c>
      <c r="L4099" s="34">
        <v>341</v>
      </c>
      <c r="M4099" s="34">
        <v>251</v>
      </c>
    </row>
    <row r="4100" spans="1:13" x14ac:dyDescent="0.2">
      <c r="A4100" s="34" t="s">
        <v>104994</v>
      </c>
      <c r="B4100" s="34">
        <v>126</v>
      </c>
      <c r="C4100" s="34">
        <v>139</v>
      </c>
      <c r="D4100" s="34">
        <v>131</v>
      </c>
      <c r="E4100" s="34">
        <v>157</v>
      </c>
      <c r="F4100" s="34">
        <v>127</v>
      </c>
      <c r="G4100" s="34">
        <v>158</v>
      </c>
      <c r="H4100" s="34">
        <v>206</v>
      </c>
      <c r="I4100" s="34">
        <v>164</v>
      </c>
      <c r="J4100" s="34">
        <v>129</v>
      </c>
      <c r="K4100" s="34">
        <v>122</v>
      </c>
      <c r="L4100" s="34">
        <v>111</v>
      </c>
      <c r="M4100" s="34">
        <v>130</v>
      </c>
    </row>
    <row r="4101" spans="1:13" x14ac:dyDescent="0.2">
      <c r="A4101" s="34" t="s">
        <v>104995</v>
      </c>
      <c r="B4101" s="34">
        <v>249</v>
      </c>
      <c r="C4101" s="34">
        <v>220</v>
      </c>
      <c r="D4101" s="34">
        <v>287</v>
      </c>
      <c r="E4101" s="34">
        <v>297</v>
      </c>
      <c r="F4101" s="34">
        <v>283</v>
      </c>
      <c r="G4101" s="34">
        <v>203</v>
      </c>
      <c r="H4101" s="34">
        <v>329</v>
      </c>
      <c r="I4101" s="34">
        <v>225</v>
      </c>
      <c r="J4101" s="34">
        <v>302</v>
      </c>
      <c r="K4101" s="34">
        <v>200</v>
      </c>
      <c r="L4101" s="34">
        <v>246</v>
      </c>
      <c r="M4101" s="34">
        <v>208</v>
      </c>
    </row>
    <row r="4102" spans="1:13" x14ac:dyDescent="0.2">
      <c r="A4102" s="34" t="s">
        <v>104996</v>
      </c>
      <c r="B4102" s="34">
        <v>532</v>
      </c>
      <c r="C4102" s="34">
        <v>430</v>
      </c>
      <c r="D4102" s="34">
        <v>587</v>
      </c>
      <c r="E4102" s="34">
        <v>437</v>
      </c>
      <c r="F4102" s="34">
        <v>428</v>
      </c>
      <c r="G4102" s="34">
        <v>437</v>
      </c>
      <c r="H4102" s="34">
        <v>523</v>
      </c>
      <c r="I4102" s="34">
        <v>406</v>
      </c>
      <c r="J4102" s="34">
        <v>529</v>
      </c>
      <c r="K4102" s="34">
        <v>378</v>
      </c>
      <c r="L4102" s="34">
        <v>523</v>
      </c>
      <c r="M4102" s="34">
        <v>344</v>
      </c>
    </row>
    <row r="4103" spans="1:13" x14ac:dyDescent="0.2">
      <c r="A4103" s="34" t="s">
        <v>104997</v>
      </c>
      <c r="B4103" s="34">
        <v>870</v>
      </c>
      <c r="C4103" s="34">
        <v>651</v>
      </c>
      <c r="D4103" s="34">
        <v>875</v>
      </c>
      <c r="E4103" s="34">
        <v>897</v>
      </c>
      <c r="F4103" s="34">
        <v>841</v>
      </c>
      <c r="G4103" s="34">
        <v>690</v>
      </c>
      <c r="H4103" s="34">
        <v>842</v>
      </c>
      <c r="I4103" s="34">
        <v>813</v>
      </c>
      <c r="J4103" s="34">
        <v>881</v>
      </c>
      <c r="K4103" s="34">
        <v>586</v>
      </c>
      <c r="L4103" s="34">
        <v>809</v>
      </c>
      <c r="M4103" s="34">
        <v>572</v>
      </c>
    </row>
    <row r="4104" spans="1:13" x14ac:dyDescent="0.2">
      <c r="A4104" s="34" t="s">
        <v>104998</v>
      </c>
      <c r="B4104" s="34">
        <v>287</v>
      </c>
      <c r="C4104" s="34">
        <v>274</v>
      </c>
      <c r="D4104" s="34">
        <v>336</v>
      </c>
      <c r="E4104" s="34">
        <v>246</v>
      </c>
      <c r="F4104" s="34">
        <v>211</v>
      </c>
      <c r="G4104" s="34">
        <v>260</v>
      </c>
      <c r="H4104" s="34">
        <v>291</v>
      </c>
      <c r="I4104" s="34">
        <v>241</v>
      </c>
      <c r="J4104" s="34">
        <v>296</v>
      </c>
      <c r="K4104" s="34">
        <v>239</v>
      </c>
      <c r="L4104" s="34">
        <v>224</v>
      </c>
      <c r="M4104" s="34">
        <v>190</v>
      </c>
    </row>
    <row r="4105" spans="1:13" x14ac:dyDescent="0.2">
      <c r="A4105" s="34" t="s">
        <v>104999</v>
      </c>
      <c r="B4105" s="34">
        <v>401</v>
      </c>
      <c r="C4105" s="34">
        <v>403</v>
      </c>
      <c r="D4105" s="34">
        <v>457</v>
      </c>
      <c r="E4105" s="34">
        <v>489</v>
      </c>
      <c r="F4105" s="34">
        <v>407</v>
      </c>
      <c r="G4105" s="34">
        <v>434</v>
      </c>
      <c r="H4105" s="34">
        <v>525</v>
      </c>
      <c r="I4105" s="34">
        <v>438</v>
      </c>
      <c r="J4105" s="34">
        <v>470</v>
      </c>
      <c r="K4105" s="34">
        <v>389</v>
      </c>
      <c r="L4105" s="34">
        <v>439</v>
      </c>
      <c r="M4105" s="34">
        <v>365</v>
      </c>
    </row>
    <row r="4106" spans="1:13" x14ac:dyDescent="0.2">
      <c r="A4106" s="34" t="s">
        <v>105000</v>
      </c>
      <c r="B4106" s="34">
        <v>306</v>
      </c>
      <c r="C4106" s="34">
        <v>320</v>
      </c>
      <c r="D4106" s="34">
        <v>373</v>
      </c>
      <c r="E4106" s="34">
        <v>369</v>
      </c>
      <c r="F4106" s="34">
        <v>279</v>
      </c>
      <c r="G4106" s="34">
        <v>302</v>
      </c>
      <c r="H4106" s="34">
        <v>364</v>
      </c>
      <c r="I4106" s="34">
        <v>296</v>
      </c>
      <c r="J4106" s="34">
        <v>383</v>
      </c>
      <c r="K4106" s="34">
        <v>263</v>
      </c>
      <c r="L4106" s="34">
        <v>298</v>
      </c>
      <c r="M4106" s="34">
        <v>225</v>
      </c>
    </row>
    <row r="4107" spans="1:13" x14ac:dyDescent="0.2">
      <c r="A4107" s="34" t="s">
        <v>105001</v>
      </c>
      <c r="B4107" s="34">
        <v>128</v>
      </c>
      <c r="C4107" s="34">
        <v>145</v>
      </c>
      <c r="D4107" s="34">
        <v>159</v>
      </c>
      <c r="E4107" s="34">
        <v>171</v>
      </c>
      <c r="F4107" s="34">
        <v>167</v>
      </c>
      <c r="G4107" s="34">
        <v>194</v>
      </c>
      <c r="H4107" s="34">
        <v>216</v>
      </c>
      <c r="I4107" s="34">
        <v>157</v>
      </c>
      <c r="J4107" s="34">
        <v>198</v>
      </c>
      <c r="K4107" s="34">
        <v>108</v>
      </c>
      <c r="L4107" s="34">
        <v>184</v>
      </c>
      <c r="M4107" s="34">
        <v>105</v>
      </c>
    </row>
    <row r="4108" spans="1:13" x14ac:dyDescent="0.2">
      <c r="A4108" s="34" t="s">
        <v>105002</v>
      </c>
      <c r="B4108" s="34">
        <v>162</v>
      </c>
      <c r="C4108" s="34">
        <v>208</v>
      </c>
      <c r="D4108" s="34">
        <v>186</v>
      </c>
      <c r="E4108" s="34">
        <v>237</v>
      </c>
      <c r="F4108" s="34">
        <v>146</v>
      </c>
      <c r="G4108" s="34">
        <v>194</v>
      </c>
      <c r="H4108" s="34">
        <v>147</v>
      </c>
      <c r="I4108" s="34">
        <v>185</v>
      </c>
      <c r="J4108" s="34">
        <v>251</v>
      </c>
      <c r="K4108" s="34">
        <v>190</v>
      </c>
      <c r="L4108" s="34">
        <v>142</v>
      </c>
      <c r="M4108" s="34">
        <v>156</v>
      </c>
    </row>
    <row r="4109" spans="1:13" x14ac:dyDescent="0.2">
      <c r="A4109" s="34" t="s">
        <v>105003</v>
      </c>
      <c r="B4109" s="34">
        <v>233</v>
      </c>
      <c r="C4109" s="34">
        <v>237</v>
      </c>
      <c r="D4109" s="34">
        <v>240</v>
      </c>
      <c r="E4109" s="34">
        <v>337</v>
      </c>
      <c r="F4109" s="34">
        <v>203</v>
      </c>
      <c r="G4109" s="34">
        <v>232</v>
      </c>
      <c r="H4109" s="34">
        <v>238</v>
      </c>
      <c r="I4109" s="34">
        <v>269</v>
      </c>
      <c r="J4109" s="34">
        <v>225</v>
      </c>
      <c r="K4109" s="34">
        <v>212</v>
      </c>
      <c r="L4109" s="34">
        <v>232</v>
      </c>
      <c r="M4109" s="34">
        <v>189</v>
      </c>
    </row>
    <row r="4110" spans="1:13" x14ac:dyDescent="0.2">
      <c r="A4110" s="34" t="s">
        <v>105004</v>
      </c>
      <c r="B4110" s="34">
        <v>63</v>
      </c>
      <c r="C4110" s="34">
        <v>46</v>
      </c>
      <c r="D4110" s="34">
        <v>48</v>
      </c>
      <c r="E4110" s="34">
        <v>44</v>
      </c>
      <c r="F4110" s="34">
        <v>65</v>
      </c>
      <c r="G4110" s="34">
        <v>44</v>
      </c>
      <c r="H4110" s="34">
        <v>61</v>
      </c>
      <c r="I4110" s="34">
        <v>46</v>
      </c>
      <c r="J4110" s="34">
        <v>55</v>
      </c>
      <c r="K4110" s="34">
        <v>51</v>
      </c>
      <c r="L4110" s="34">
        <v>61</v>
      </c>
      <c r="M4110" s="34">
        <v>48</v>
      </c>
    </row>
    <row r="4111" spans="1:13" x14ac:dyDescent="0.2">
      <c r="A4111" s="34" t="s">
        <v>105005</v>
      </c>
      <c r="B4111" s="34">
        <v>87</v>
      </c>
      <c r="C4111" s="34">
        <v>156</v>
      </c>
      <c r="D4111" s="34">
        <v>165</v>
      </c>
      <c r="E4111" s="34">
        <v>133</v>
      </c>
      <c r="F4111" s="34">
        <v>161</v>
      </c>
      <c r="G4111" s="34">
        <v>157</v>
      </c>
      <c r="H4111" s="34">
        <v>165</v>
      </c>
      <c r="I4111" s="34">
        <v>108</v>
      </c>
      <c r="J4111" s="34">
        <v>157</v>
      </c>
      <c r="K4111" s="34">
        <v>109</v>
      </c>
      <c r="L4111" s="34">
        <v>123</v>
      </c>
      <c r="M4111" s="34">
        <v>93</v>
      </c>
    </row>
    <row r="4112" spans="1:13" x14ac:dyDescent="0.2">
      <c r="A4112" s="34" t="s">
        <v>105006</v>
      </c>
      <c r="B4112" s="34">
        <v>83</v>
      </c>
      <c r="C4112" s="34">
        <v>122</v>
      </c>
      <c r="D4112" s="34">
        <v>106</v>
      </c>
      <c r="E4112" s="34">
        <v>122</v>
      </c>
      <c r="F4112" s="34">
        <v>79</v>
      </c>
      <c r="G4112" s="34">
        <v>108</v>
      </c>
      <c r="H4112" s="34">
        <v>126</v>
      </c>
      <c r="I4112" s="34">
        <v>89</v>
      </c>
      <c r="J4112" s="34">
        <v>116</v>
      </c>
      <c r="K4112" s="34">
        <v>77</v>
      </c>
      <c r="L4112" s="34">
        <v>106</v>
      </c>
      <c r="M4112" s="34">
        <v>89</v>
      </c>
    </row>
    <row r="4113" spans="1:13" x14ac:dyDescent="0.2">
      <c r="A4113" s="34" t="s">
        <v>105007</v>
      </c>
      <c r="B4113" s="34">
        <v>176</v>
      </c>
      <c r="C4113" s="34">
        <v>215</v>
      </c>
      <c r="D4113" s="34">
        <v>169</v>
      </c>
      <c r="E4113" s="34">
        <v>215</v>
      </c>
      <c r="F4113" s="34">
        <v>187</v>
      </c>
      <c r="G4113" s="34">
        <v>213</v>
      </c>
      <c r="H4113" s="34">
        <v>165</v>
      </c>
      <c r="I4113" s="34">
        <v>270</v>
      </c>
      <c r="J4113" s="34">
        <v>188</v>
      </c>
      <c r="K4113" s="34">
        <v>166</v>
      </c>
      <c r="L4113" s="34">
        <v>148</v>
      </c>
      <c r="M4113" s="34">
        <v>177</v>
      </c>
    </row>
    <row r="4114" spans="1:13" x14ac:dyDescent="0.2">
      <c r="A4114" s="34" t="s">
        <v>105008</v>
      </c>
      <c r="B4114" s="34">
        <v>115</v>
      </c>
      <c r="C4114" s="34">
        <v>174</v>
      </c>
      <c r="D4114" s="34">
        <v>128</v>
      </c>
      <c r="E4114" s="34">
        <v>179</v>
      </c>
      <c r="F4114" s="34">
        <v>131</v>
      </c>
      <c r="G4114" s="34">
        <v>148</v>
      </c>
      <c r="H4114" s="34">
        <v>176</v>
      </c>
      <c r="I4114" s="34">
        <v>117</v>
      </c>
      <c r="J4114" s="34">
        <v>131</v>
      </c>
      <c r="K4114" s="34">
        <v>92</v>
      </c>
      <c r="L4114" s="34">
        <v>143</v>
      </c>
      <c r="M4114" s="34">
        <v>96</v>
      </c>
    </row>
    <row r="4115" spans="1:13" x14ac:dyDescent="0.2">
      <c r="A4115" s="34" t="s">
        <v>105009</v>
      </c>
      <c r="B4115" s="34">
        <v>89</v>
      </c>
      <c r="C4115" s="34">
        <v>146</v>
      </c>
      <c r="D4115" s="34">
        <v>128</v>
      </c>
      <c r="E4115" s="34">
        <v>122</v>
      </c>
      <c r="F4115" s="34">
        <v>93</v>
      </c>
      <c r="G4115" s="34">
        <v>126</v>
      </c>
      <c r="H4115" s="34">
        <v>149</v>
      </c>
      <c r="I4115" s="34">
        <v>148</v>
      </c>
      <c r="J4115" s="34">
        <v>149</v>
      </c>
      <c r="K4115" s="34">
        <v>132</v>
      </c>
      <c r="L4115" s="34">
        <v>99</v>
      </c>
      <c r="M4115" s="34">
        <v>100</v>
      </c>
    </row>
    <row r="4116" spans="1:13" x14ac:dyDescent="0.2">
      <c r="A4116" s="34" t="s">
        <v>105010</v>
      </c>
      <c r="B4116" s="34">
        <v>199</v>
      </c>
      <c r="C4116" s="34">
        <v>240</v>
      </c>
      <c r="D4116" s="34">
        <v>259</v>
      </c>
      <c r="E4116" s="34">
        <v>259</v>
      </c>
      <c r="F4116" s="34">
        <v>167</v>
      </c>
      <c r="G4116" s="34">
        <v>185</v>
      </c>
      <c r="H4116" s="34">
        <v>259</v>
      </c>
      <c r="I4116" s="34">
        <v>197</v>
      </c>
      <c r="J4116" s="34">
        <v>228</v>
      </c>
      <c r="K4116" s="34">
        <v>188</v>
      </c>
      <c r="L4116" s="34">
        <v>201</v>
      </c>
      <c r="M4116" s="34">
        <v>189</v>
      </c>
    </row>
    <row r="4117" spans="1:13" x14ac:dyDescent="0.2">
      <c r="A4117" s="34" t="s">
        <v>105011</v>
      </c>
      <c r="B4117" s="34">
        <v>204</v>
      </c>
      <c r="C4117" s="34">
        <v>252</v>
      </c>
      <c r="D4117" s="34">
        <v>232</v>
      </c>
      <c r="E4117" s="34">
        <v>262</v>
      </c>
      <c r="F4117" s="34">
        <v>232</v>
      </c>
      <c r="G4117" s="34">
        <v>198</v>
      </c>
      <c r="H4117" s="34">
        <v>213</v>
      </c>
      <c r="I4117" s="34">
        <v>203</v>
      </c>
      <c r="J4117" s="34">
        <v>281</v>
      </c>
      <c r="K4117" s="34">
        <v>182</v>
      </c>
      <c r="L4117" s="34">
        <v>239</v>
      </c>
      <c r="M4117" s="34">
        <v>168</v>
      </c>
    </row>
    <row r="4118" spans="1:13" x14ac:dyDescent="0.2">
      <c r="A4118" s="34" t="s">
        <v>105012</v>
      </c>
      <c r="B4118" s="34">
        <v>99</v>
      </c>
      <c r="C4118" s="34">
        <v>82</v>
      </c>
      <c r="D4118" s="34">
        <v>67</v>
      </c>
      <c r="E4118" s="34">
        <v>71</v>
      </c>
      <c r="F4118" s="34">
        <v>79</v>
      </c>
      <c r="G4118" s="34">
        <v>51</v>
      </c>
      <c r="H4118" s="34">
        <v>69</v>
      </c>
      <c r="I4118" s="34">
        <v>77</v>
      </c>
      <c r="J4118" s="34">
        <v>65</v>
      </c>
      <c r="K4118" s="34">
        <v>54</v>
      </c>
      <c r="L4118" s="34">
        <v>77</v>
      </c>
      <c r="M4118" s="34">
        <v>45</v>
      </c>
    </row>
    <row r="4119" spans="1:13" x14ac:dyDescent="0.2">
      <c r="A4119" s="34" t="s">
        <v>105013</v>
      </c>
      <c r="B4119" s="34">
        <v>220</v>
      </c>
      <c r="C4119" s="34">
        <v>180</v>
      </c>
      <c r="D4119" s="34">
        <v>176</v>
      </c>
      <c r="E4119" s="34">
        <v>231</v>
      </c>
      <c r="F4119" s="34">
        <v>180</v>
      </c>
      <c r="G4119" s="34">
        <v>167</v>
      </c>
      <c r="H4119" s="34">
        <v>204</v>
      </c>
      <c r="I4119" s="34">
        <v>237</v>
      </c>
      <c r="J4119" s="34">
        <v>277</v>
      </c>
      <c r="K4119" s="34">
        <v>143</v>
      </c>
      <c r="L4119" s="34">
        <v>204</v>
      </c>
      <c r="M4119" s="34">
        <v>186</v>
      </c>
    </row>
    <row r="4120" spans="1:13" x14ac:dyDescent="0.2">
      <c r="A4120" s="34" t="s">
        <v>105014</v>
      </c>
      <c r="B4120" s="34">
        <v>242</v>
      </c>
      <c r="C4120" s="34">
        <v>195</v>
      </c>
      <c r="D4120" s="34">
        <v>218</v>
      </c>
      <c r="E4120" s="34">
        <v>193</v>
      </c>
      <c r="F4120" s="34">
        <v>231</v>
      </c>
      <c r="G4120" s="34">
        <v>193</v>
      </c>
      <c r="H4120" s="34">
        <v>210</v>
      </c>
      <c r="I4120" s="34">
        <v>224</v>
      </c>
      <c r="J4120" s="34">
        <v>249</v>
      </c>
      <c r="K4120" s="34">
        <v>177</v>
      </c>
      <c r="L4120" s="34">
        <v>197</v>
      </c>
      <c r="M4120" s="34">
        <v>167</v>
      </c>
    </row>
    <row r="4121" spans="1:13" x14ac:dyDescent="0.2">
      <c r="A4121" s="34" t="s">
        <v>105015</v>
      </c>
      <c r="B4121" s="34">
        <v>252</v>
      </c>
      <c r="C4121" s="34">
        <v>317</v>
      </c>
      <c r="D4121" s="34">
        <v>298</v>
      </c>
      <c r="E4121" s="34">
        <v>329</v>
      </c>
      <c r="F4121" s="34">
        <v>275</v>
      </c>
      <c r="G4121" s="34">
        <v>256</v>
      </c>
      <c r="H4121" s="34">
        <v>384</v>
      </c>
      <c r="I4121" s="34">
        <v>315</v>
      </c>
      <c r="J4121" s="34">
        <v>319</v>
      </c>
      <c r="K4121" s="34">
        <v>230</v>
      </c>
      <c r="L4121" s="34">
        <v>259</v>
      </c>
      <c r="M4121" s="34">
        <v>177</v>
      </c>
    </row>
    <row r="4122" spans="1:13" x14ac:dyDescent="0.2">
      <c r="A4122" s="34" t="s">
        <v>105016</v>
      </c>
      <c r="B4122" s="34">
        <v>301</v>
      </c>
      <c r="C4122" s="34">
        <v>288</v>
      </c>
      <c r="D4122" s="34">
        <v>283</v>
      </c>
      <c r="E4122" s="34">
        <v>238</v>
      </c>
      <c r="F4122" s="34">
        <v>288</v>
      </c>
      <c r="G4122" s="34">
        <v>291</v>
      </c>
      <c r="H4122" s="34">
        <v>295</v>
      </c>
      <c r="I4122" s="34">
        <v>291</v>
      </c>
      <c r="J4122" s="34">
        <v>313</v>
      </c>
      <c r="K4122" s="34">
        <v>229</v>
      </c>
      <c r="L4122" s="34">
        <v>250</v>
      </c>
      <c r="M4122" s="34">
        <v>219</v>
      </c>
    </row>
    <row r="4123" spans="1:13" x14ac:dyDescent="0.2">
      <c r="A4123" s="34" t="s">
        <v>105017</v>
      </c>
      <c r="B4123" s="34">
        <v>381</v>
      </c>
      <c r="C4123" s="34">
        <v>398</v>
      </c>
      <c r="D4123" s="34">
        <v>453</v>
      </c>
      <c r="E4123" s="34">
        <v>506</v>
      </c>
      <c r="F4123" s="34">
        <v>405</v>
      </c>
      <c r="G4123" s="34">
        <v>451</v>
      </c>
      <c r="H4123" s="34">
        <v>485</v>
      </c>
      <c r="I4123" s="34">
        <v>403</v>
      </c>
      <c r="J4123" s="34">
        <v>497</v>
      </c>
      <c r="K4123" s="34">
        <v>348</v>
      </c>
      <c r="L4123" s="34">
        <v>542</v>
      </c>
      <c r="M4123" s="34">
        <v>368</v>
      </c>
    </row>
    <row r="4124" spans="1:13" x14ac:dyDescent="0.2">
      <c r="A4124" s="34" t="s">
        <v>105018</v>
      </c>
      <c r="B4124" s="34">
        <v>891</v>
      </c>
      <c r="C4124" s="34">
        <v>931</v>
      </c>
      <c r="D4124" s="34">
        <v>928</v>
      </c>
      <c r="E4124" s="34">
        <v>978</v>
      </c>
      <c r="F4124" s="34">
        <v>931</v>
      </c>
      <c r="G4124" s="34">
        <v>786</v>
      </c>
      <c r="H4124" s="34">
        <v>997</v>
      </c>
      <c r="I4124" s="34">
        <v>907</v>
      </c>
      <c r="J4124" s="34">
        <v>1035</v>
      </c>
      <c r="K4124" s="34">
        <v>717</v>
      </c>
      <c r="L4124" s="34">
        <v>956</v>
      </c>
      <c r="M4124" s="34">
        <v>668</v>
      </c>
    </row>
    <row r="4125" spans="1:13" x14ac:dyDescent="0.2">
      <c r="A4125" s="34" t="s">
        <v>105019</v>
      </c>
      <c r="B4125" s="34">
        <v>417</v>
      </c>
      <c r="C4125" s="34">
        <v>338</v>
      </c>
      <c r="D4125" s="34">
        <v>348</v>
      </c>
      <c r="E4125" s="34">
        <v>423</v>
      </c>
      <c r="F4125" s="34">
        <v>327</v>
      </c>
      <c r="G4125" s="34">
        <v>329</v>
      </c>
      <c r="H4125" s="34">
        <v>385</v>
      </c>
      <c r="I4125" s="34">
        <v>381</v>
      </c>
      <c r="J4125" s="34">
        <v>314</v>
      </c>
      <c r="K4125" s="34">
        <v>250</v>
      </c>
      <c r="L4125" s="34">
        <v>375</v>
      </c>
      <c r="M4125" s="34">
        <v>260</v>
      </c>
    </row>
    <row r="4126" spans="1:13" x14ac:dyDescent="0.2">
      <c r="A4126" s="34" t="s">
        <v>105020</v>
      </c>
      <c r="B4126" s="34">
        <v>328</v>
      </c>
      <c r="C4126" s="34">
        <v>339</v>
      </c>
      <c r="D4126" s="34">
        <v>328</v>
      </c>
      <c r="E4126" s="34">
        <v>321</v>
      </c>
      <c r="F4126" s="34">
        <v>318</v>
      </c>
      <c r="G4126" s="34">
        <v>267</v>
      </c>
      <c r="H4126" s="34">
        <v>294</v>
      </c>
      <c r="I4126" s="34">
        <v>291</v>
      </c>
      <c r="J4126" s="34">
        <v>338</v>
      </c>
      <c r="K4126" s="34">
        <v>265</v>
      </c>
      <c r="L4126" s="34">
        <v>295</v>
      </c>
      <c r="M4126" s="34">
        <v>210</v>
      </c>
    </row>
    <row r="4127" spans="1:13" x14ac:dyDescent="0.2">
      <c r="A4127" s="34" t="s">
        <v>105021</v>
      </c>
      <c r="B4127" s="34">
        <v>294</v>
      </c>
      <c r="C4127" s="34">
        <v>372</v>
      </c>
      <c r="D4127" s="34">
        <v>368</v>
      </c>
      <c r="E4127" s="34">
        <v>404</v>
      </c>
      <c r="F4127" s="34">
        <v>352</v>
      </c>
      <c r="G4127" s="34">
        <v>319</v>
      </c>
      <c r="H4127" s="34">
        <v>402</v>
      </c>
      <c r="I4127" s="34">
        <v>344</v>
      </c>
      <c r="J4127" s="34">
        <v>349</v>
      </c>
      <c r="K4127" s="34">
        <v>281</v>
      </c>
      <c r="L4127" s="34">
        <v>365</v>
      </c>
      <c r="M4127" s="34">
        <v>262</v>
      </c>
    </row>
    <row r="4128" spans="1:13" x14ac:dyDescent="0.2">
      <c r="A4128" s="34" t="s">
        <v>105022</v>
      </c>
      <c r="B4128" s="34">
        <v>196</v>
      </c>
      <c r="C4128" s="34">
        <v>208</v>
      </c>
      <c r="D4128" s="34">
        <v>155</v>
      </c>
      <c r="E4128" s="34">
        <v>200</v>
      </c>
      <c r="F4128" s="34">
        <v>191</v>
      </c>
      <c r="G4128" s="34">
        <v>207</v>
      </c>
      <c r="H4128" s="34">
        <v>196</v>
      </c>
      <c r="I4128" s="34">
        <v>171</v>
      </c>
      <c r="J4128" s="34">
        <v>190</v>
      </c>
      <c r="K4128" s="34">
        <v>172</v>
      </c>
      <c r="L4128" s="34">
        <v>201</v>
      </c>
      <c r="M4128" s="34">
        <v>139</v>
      </c>
    </row>
    <row r="4129" spans="1:13" x14ac:dyDescent="0.2">
      <c r="A4129" s="34" t="s">
        <v>105023</v>
      </c>
      <c r="B4129" s="34">
        <v>255</v>
      </c>
      <c r="C4129" s="34">
        <v>255</v>
      </c>
      <c r="D4129" s="34">
        <v>336</v>
      </c>
      <c r="E4129" s="34">
        <v>224</v>
      </c>
      <c r="F4129" s="34">
        <v>241</v>
      </c>
      <c r="G4129" s="34">
        <v>227</v>
      </c>
      <c r="H4129" s="34">
        <v>349</v>
      </c>
      <c r="I4129" s="34">
        <v>261</v>
      </c>
      <c r="J4129" s="34">
        <v>329</v>
      </c>
      <c r="K4129" s="34">
        <v>205</v>
      </c>
      <c r="L4129" s="34">
        <v>318</v>
      </c>
      <c r="M4129" s="34">
        <v>175</v>
      </c>
    </row>
    <row r="4130" spans="1:13" x14ac:dyDescent="0.2">
      <c r="A4130" s="34" t="s">
        <v>105024</v>
      </c>
      <c r="B4130" s="34">
        <v>214</v>
      </c>
      <c r="C4130" s="34">
        <v>107</v>
      </c>
      <c r="D4130" s="34">
        <v>157</v>
      </c>
      <c r="E4130" s="34">
        <v>177</v>
      </c>
      <c r="F4130" s="34">
        <v>158</v>
      </c>
      <c r="G4130" s="34">
        <v>163</v>
      </c>
      <c r="H4130" s="34">
        <v>157</v>
      </c>
      <c r="I4130" s="34">
        <v>156</v>
      </c>
      <c r="J4130" s="34">
        <v>169</v>
      </c>
      <c r="K4130" s="34">
        <v>138</v>
      </c>
      <c r="L4130" s="34">
        <v>173</v>
      </c>
      <c r="M4130" s="34">
        <v>126</v>
      </c>
    </row>
    <row r="4131" spans="1:13" x14ac:dyDescent="0.2">
      <c r="A4131" s="34" t="s">
        <v>105025</v>
      </c>
      <c r="B4131" s="34">
        <v>180</v>
      </c>
      <c r="C4131" s="34">
        <v>150</v>
      </c>
      <c r="D4131" s="34">
        <v>129</v>
      </c>
      <c r="E4131" s="34">
        <v>159</v>
      </c>
      <c r="F4131" s="34">
        <v>130</v>
      </c>
      <c r="G4131" s="34">
        <v>113</v>
      </c>
      <c r="H4131" s="34">
        <v>146</v>
      </c>
      <c r="I4131" s="34">
        <v>146</v>
      </c>
      <c r="J4131" s="34">
        <v>142</v>
      </c>
      <c r="K4131" s="34">
        <v>122</v>
      </c>
      <c r="L4131" s="34">
        <v>131</v>
      </c>
      <c r="M4131" s="34">
        <v>122</v>
      </c>
    </row>
    <row r="4132" spans="1:13" x14ac:dyDescent="0.2">
      <c r="A4132" s="34" t="s">
        <v>105026</v>
      </c>
      <c r="B4132" s="34">
        <v>223</v>
      </c>
      <c r="C4132" s="34">
        <v>292</v>
      </c>
      <c r="D4132" s="34">
        <v>256</v>
      </c>
      <c r="E4132" s="34">
        <v>272</v>
      </c>
      <c r="F4132" s="34">
        <v>201</v>
      </c>
      <c r="G4132" s="34">
        <v>249</v>
      </c>
      <c r="H4132" s="34">
        <v>299</v>
      </c>
      <c r="I4132" s="34">
        <v>203</v>
      </c>
      <c r="J4132" s="34">
        <v>304</v>
      </c>
      <c r="K4132" s="34">
        <v>174</v>
      </c>
      <c r="L4132" s="34">
        <v>246</v>
      </c>
      <c r="M4132" s="34">
        <v>188</v>
      </c>
    </row>
    <row r="4133" spans="1:13" x14ac:dyDescent="0.2">
      <c r="A4133" s="34" t="s">
        <v>105027</v>
      </c>
      <c r="B4133" s="34">
        <v>136</v>
      </c>
      <c r="C4133" s="34">
        <v>269</v>
      </c>
      <c r="D4133" s="34">
        <v>138</v>
      </c>
      <c r="E4133" s="34">
        <v>253</v>
      </c>
      <c r="F4133" s="34">
        <v>108</v>
      </c>
      <c r="G4133" s="34">
        <v>221</v>
      </c>
      <c r="H4133" s="34">
        <v>164</v>
      </c>
      <c r="I4133" s="34">
        <v>209</v>
      </c>
      <c r="J4133" s="34">
        <v>137</v>
      </c>
      <c r="K4133" s="34">
        <v>191</v>
      </c>
      <c r="L4133" s="34">
        <v>172</v>
      </c>
      <c r="M4133" s="34">
        <v>185</v>
      </c>
    </row>
    <row r="4134" spans="1:13" x14ac:dyDescent="0.2">
      <c r="A4134" s="34" t="s">
        <v>105028</v>
      </c>
      <c r="B4134" s="34">
        <v>165</v>
      </c>
      <c r="C4134" s="34">
        <v>154</v>
      </c>
      <c r="D4134" s="34">
        <v>221</v>
      </c>
      <c r="E4134" s="34">
        <v>186</v>
      </c>
      <c r="F4134" s="34">
        <v>182</v>
      </c>
      <c r="G4134" s="34">
        <v>130</v>
      </c>
      <c r="H4134" s="34">
        <v>209</v>
      </c>
      <c r="I4134" s="34">
        <v>165</v>
      </c>
      <c r="J4134" s="34">
        <v>151</v>
      </c>
      <c r="K4134" s="34">
        <v>154</v>
      </c>
      <c r="L4134" s="34">
        <v>158</v>
      </c>
      <c r="M4134" s="34">
        <v>124</v>
      </c>
    </row>
    <row r="4135" spans="1:13" x14ac:dyDescent="0.2">
      <c r="A4135" s="34" t="s">
        <v>105029</v>
      </c>
      <c r="B4135" s="34">
        <v>524</v>
      </c>
      <c r="C4135" s="34">
        <v>500</v>
      </c>
      <c r="D4135" s="34">
        <v>614</v>
      </c>
      <c r="E4135" s="34">
        <v>751</v>
      </c>
      <c r="F4135" s="34">
        <v>553</v>
      </c>
      <c r="G4135" s="34">
        <v>567</v>
      </c>
      <c r="H4135" s="34">
        <v>736</v>
      </c>
      <c r="I4135" s="34">
        <v>657</v>
      </c>
      <c r="J4135" s="34">
        <v>788</v>
      </c>
      <c r="K4135" s="34">
        <v>545</v>
      </c>
      <c r="L4135" s="34">
        <v>623</v>
      </c>
      <c r="M4135" s="34">
        <v>475</v>
      </c>
    </row>
    <row r="4136" spans="1:13" x14ac:dyDescent="0.2">
      <c r="A4136" s="34" t="s">
        <v>105030</v>
      </c>
      <c r="B4136" s="34">
        <v>115</v>
      </c>
      <c r="C4136" s="34">
        <v>167</v>
      </c>
      <c r="D4136" s="34">
        <v>175</v>
      </c>
      <c r="E4136" s="34">
        <v>149</v>
      </c>
      <c r="F4136" s="34">
        <v>128</v>
      </c>
      <c r="G4136" s="34">
        <v>133</v>
      </c>
      <c r="H4136" s="34">
        <v>183</v>
      </c>
      <c r="I4136" s="34">
        <v>119</v>
      </c>
      <c r="J4136" s="34">
        <v>177</v>
      </c>
      <c r="K4136" s="34">
        <v>151</v>
      </c>
      <c r="L4136" s="34">
        <v>120</v>
      </c>
      <c r="M4136" s="34">
        <v>111</v>
      </c>
    </row>
    <row r="4137" spans="1:13" x14ac:dyDescent="0.2">
      <c r="A4137" s="34" t="s">
        <v>105031</v>
      </c>
      <c r="B4137" s="34">
        <v>381</v>
      </c>
      <c r="C4137" s="34">
        <v>325</v>
      </c>
      <c r="D4137" s="34">
        <v>393</v>
      </c>
      <c r="E4137" s="34">
        <v>386</v>
      </c>
      <c r="F4137" s="34">
        <v>389</v>
      </c>
      <c r="G4137" s="34">
        <v>316</v>
      </c>
      <c r="H4137" s="34">
        <v>447</v>
      </c>
      <c r="I4137" s="34">
        <v>363</v>
      </c>
      <c r="J4137" s="34">
        <v>426</v>
      </c>
      <c r="K4137" s="34">
        <v>311</v>
      </c>
      <c r="L4137" s="34">
        <v>410</v>
      </c>
      <c r="M4137" s="34">
        <v>269</v>
      </c>
    </row>
    <row r="4138" spans="1:13" x14ac:dyDescent="0.2">
      <c r="A4138" s="34" t="s">
        <v>105032</v>
      </c>
      <c r="B4138" s="34">
        <v>179</v>
      </c>
      <c r="C4138" s="34">
        <v>149</v>
      </c>
      <c r="D4138" s="34">
        <v>148</v>
      </c>
      <c r="E4138" s="34">
        <v>163</v>
      </c>
      <c r="F4138" s="34">
        <v>92</v>
      </c>
      <c r="G4138" s="34">
        <v>127</v>
      </c>
      <c r="H4138" s="34">
        <v>124</v>
      </c>
      <c r="I4138" s="34">
        <v>118</v>
      </c>
      <c r="J4138" s="34">
        <v>92</v>
      </c>
      <c r="K4138" s="34">
        <v>102</v>
      </c>
      <c r="L4138" s="34">
        <v>111</v>
      </c>
      <c r="M4138" s="34">
        <v>98</v>
      </c>
    </row>
    <row r="4139" spans="1:13" x14ac:dyDescent="0.2">
      <c r="A4139" s="34" t="s">
        <v>105033</v>
      </c>
      <c r="B4139" s="34">
        <v>417</v>
      </c>
      <c r="C4139" s="34">
        <v>582</v>
      </c>
      <c r="D4139" s="34">
        <v>568</v>
      </c>
      <c r="E4139" s="34">
        <v>478</v>
      </c>
      <c r="F4139" s="34">
        <v>431</v>
      </c>
      <c r="G4139" s="34">
        <v>449</v>
      </c>
      <c r="H4139" s="34">
        <v>534</v>
      </c>
      <c r="I4139" s="34">
        <v>507</v>
      </c>
      <c r="J4139" s="34">
        <v>535</v>
      </c>
      <c r="K4139" s="34">
        <v>454</v>
      </c>
      <c r="L4139" s="34">
        <v>601</v>
      </c>
      <c r="M4139" s="34">
        <v>408</v>
      </c>
    </row>
    <row r="4140" spans="1:13" x14ac:dyDescent="0.2">
      <c r="A4140" s="34" t="s">
        <v>105034</v>
      </c>
      <c r="B4140" s="34">
        <v>237</v>
      </c>
      <c r="C4140" s="34">
        <v>400</v>
      </c>
      <c r="D4140" s="34">
        <v>280</v>
      </c>
      <c r="E4140" s="34">
        <v>453</v>
      </c>
      <c r="F4140" s="34">
        <v>237</v>
      </c>
      <c r="G4140" s="34">
        <v>409</v>
      </c>
      <c r="H4140" s="34">
        <v>225</v>
      </c>
      <c r="I4140" s="34">
        <v>360</v>
      </c>
      <c r="J4140" s="34">
        <v>232</v>
      </c>
      <c r="K4140" s="34">
        <v>292</v>
      </c>
      <c r="L4140" s="34">
        <v>264</v>
      </c>
      <c r="M4140" s="34">
        <v>352</v>
      </c>
    </row>
    <row r="4141" spans="1:13" x14ac:dyDescent="0.2">
      <c r="A4141" s="34" t="s">
        <v>105035</v>
      </c>
      <c r="B4141" s="34">
        <v>379</v>
      </c>
      <c r="C4141" s="34">
        <v>490</v>
      </c>
      <c r="D4141" s="34">
        <v>470</v>
      </c>
      <c r="E4141" s="34">
        <v>519</v>
      </c>
      <c r="F4141" s="34">
        <v>349</v>
      </c>
      <c r="G4141" s="34">
        <v>410</v>
      </c>
      <c r="H4141" s="34">
        <v>477</v>
      </c>
      <c r="I4141" s="34">
        <v>466</v>
      </c>
      <c r="J4141" s="34">
        <v>447</v>
      </c>
      <c r="K4141" s="34">
        <v>342</v>
      </c>
      <c r="L4141" s="34">
        <v>464</v>
      </c>
      <c r="M4141" s="34">
        <v>340</v>
      </c>
    </row>
    <row r="4142" spans="1:13" x14ac:dyDescent="0.2">
      <c r="A4142" s="34" t="s">
        <v>105036</v>
      </c>
      <c r="B4142" s="34">
        <v>366</v>
      </c>
      <c r="C4142" s="34">
        <v>297</v>
      </c>
      <c r="D4142" s="34">
        <v>283</v>
      </c>
      <c r="E4142" s="34">
        <v>277</v>
      </c>
      <c r="F4142" s="34">
        <v>290</v>
      </c>
      <c r="G4142" s="34">
        <v>288</v>
      </c>
      <c r="H4142" s="34">
        <v>304</v>
      </c>
      <c r="I4142" s="34">
        <v>328</v>
      </c>
      <c r="J4142" s="34">
        <v>326</v>
      </c>
      <c r="K4142" s="34">
        <v>265</v>
      </c>
      <c r="L4142" s="34">
        <v>292</v>
      </c>
      <c r="M4142" s="34">
        <v>217</v>
      </c>
    </row>
    <row r="4143" spans="1:13" x14ac:dyDescent="0.2">
      <c r="A4143" s="34" t="s">
        <v>105037</v>
      </c>
      <c r="B4143" s="34">
        <v>454</v>
      </c>
      <c r="C4143" s="34">
        <v>797</v>
      </c>
      <c r="D4143" s="34">
        <v>478</v>
      </c>
      <c r="E4143" s="34">
        <v>839</v>
      </c>
      <c r="F4143" s="34">
        <v>351</v>
      </c>
      <c r="G4143" s="34">
        <v>781</v>
      </c>
      <c r="H4143" s="34">
        <v>517</v>
      </c>
      <c r="I4143" s="34">
        <v>808</v>
      </c>
      <c r="J4143" s="34">
        <v>512</v>
      </c>
      <c r="K4143" s="34">
        <v>648</v>
      </c>
      <c r="L4143" s="34">
        <v>435</v>
      </c>
      <c r="M4143" s="34">
        <v>549</v>
      </c>
    </row>
    <row r="4144" spans="1:13" x14ac:dyDescent="0.2">
      <c r="A4144" s="34" t="s">
        <v>105038</v>
      </c>
      <c r="B4144" s="34">
        <v>293</v>
      </c>
      <c r="C4144" s="34">
        <v>308</v>
      </c>
      <c r="D4144" s="34">
        <v>262</v>
      </c>
      <c r="E4144" s="34">
        <v>276</v>
      </c>
      <c r="F4144" s="34">
        <v>234</v>
      </c>
      <c r="G4144" s="34">
        <v>247</v>
      </c>
      <c r="H4144" s="34">
        <v>289</v>
      </c>
      <c r="I4144" s="34">
        <v>267</v>
      </c>
      <c r="J4144" s="34">
        <v>286</v>
      </c>
      <c r="K4144" s="34">
        <v>206</v>
      </c>
      <c r="L4144" s="34">
        <v>271</v>
      </c>
      <c r="M4144" s="34">
        <v>222</v>
      </c>
    </row>
    <row r="4145" spans="1:13" x14ac:dyDescent="0.2">
      <c r="A4145" s="34" t="s">
        <v>105039</v>
      </c>
      <c r="B4145" s="34">
        <v>578</v>
      </c>
      <c r="C4145" s="34">
        <v>565</v>
      </c>
      <c r="D4145" s="34">
        <v>503</v>
      </c>
      <c r="E4145" s="34">
        <v>674</v>
      </c>
      <c r="F4145" s="34">
        <v>523</v>
      </c>
      <c r="G4145" s="34">
        <v>585</v>
      </c>
      <c r="H4145" s="34">
        <v>552</v>
      </c>
      <c r="I4145" s="34">
        <v>627</v>
      </c>
      <c r="J4145" s="34">
        <v>678</v>
      </c>
      <c r="K4145" s="34">
        <v>474</v>
      </c>
      <c r="L4145" s="34">
        <v>540</v>
      </c>
      <c r="M4145" s="34">
        <v>522</v>
      </c>
    </row>
    <row r="4146" spans="1:13" x14ac:dyDescent="0.2">
      <c r="A4146" s="34" t="s">
        <v>105040</v>
      </c>
      <c r="B4146" s="34">
        <v>390</v>
      </c>
      <c r="C4146" s="34">
        <v>332</v>
      </c>
      <c r="D4146" s="34">
        <v>435</v>
      </c>
      <c r="E4146" s="34">
        <v>476</v>
      </c>
      <c r="F4146" s="34">
        <v>360</v>
      </c>
      <c r="G4146" s="34">
        <v>356</v>
      </c>
      <c r="H4146" s="34">
        <v>446</v>
      </c>
      <c r="I4146" s="34">
        <v>380</v>
      </c>
      <c r="J4146" s="34">
        <v>449</v>
      </c>
      <c r="K4146" s="34">
        <v>344</v>
      </c>
      <c r="L4146" s="34">
        <v>377</v>
      </c>
      <c r="M4146" s="34">
        <v>327</v>
      </c>
    </row>
    <row r="4147" spans="1:13" x14ac:dyDescent="0.2">
      <c r="A4147" s="34" t="s">
        <v>105041</v>
      </c>
      <c r="B4147" s="34">
        <v>388</v>
      </c>
      <c r="C4147" s="34">
        <v>347</v>
      </c>
      <c r="D4147" s="34">
        <v>510</v>
      </c>
      <c r="E4147" s="34">
        <v>431</v>
      </c>
      <c r="F4147" s="34">
        <v>310</v>
      </c>
      <c r="G4147" s="34">
        <v>294</v>
      </c>
      <c r="H4147" s="34">
        <v>382</v>
      </c>
      <c r="I4147" s="34">
        <v>372</v>
      </c>
      <c r="J4147" s="34">
        <v>409</v>
      </c>
      <c r="K4147" s="34">
        <v>266</v>
      </c>
      <c r="L4147" s="34">
        <v>387</v>
      </c>
      <c r="M4147" s="34">
        <v>268</v>
      </c>
    </row>
    <row r="4148" spans="1:13" x14ac:dyDescent="0.2">
      <c r="A4148" s="34" t="s">
        <v>105042</v>
      </c>
      <c r="B4148" s="34">
        <v>332</v>
      </c>
      <c r="C4148" s="34">
        <v>330</v>
      </c>
      <c r="D4148" s="34">
        <v>284</v>
      </c>
      <c r="E4148" s="34">
        <v>313</v>
      </c>
      <c r="F4148" s="34">
        <v>293</v>
      </c>
      <c r="G4148" s="34">
        <v>306</v>
      </c>
      <c r="H4148" s="34">
        <v>289</v>
      </c>
      <c r="I4148" s="34">
        <v>331</v>
      </c>
      <c r="J4148" s="34">
        <v>327</v>
      </c>
      <c r="K4148" s="34">
        <v>311</v>
      </c>
      <c r="L4148" s="34">
        <v>333</v>
      </c>
      <c r="M4148" s="34">
        <v>241</v>
      </c>
    </row>
    <row r="4149" spans="1:13" x14ac:dyDescent="0.2">
      <c r="A4149" s="34" t="s">
        <v>105043</v>
      </c>
      <c r="B4149" s="34">
        <v>299</v>
      </c>
      <c r="C4149" s="34">
        <v>320</v>
      </c>
      <c r="D4149" s="34">
        <v>304</v>
      </c>
      <c r="E4149" s="34">
        <v>323</v>
      </c>
      <c r="F4149" s="34">
        <v>250</v>
      </c>
      <c r="G4149" s="34">
        <v>300</v>
      </c>
      <c r="H4149" s="34">
        <v>247</v>
      </c>
      <c r="I4149" s="34">
        <v>309</v>
      </c>
      <c r="J4149" s="34">
        <v>282</v>
      </c>
      <c r="K4149" s="34">
        <v>239</v>
      </c>
      <c r="L4149" s="34">
        <v>304</v>
      </c>
      <c r="M4149" s="34">
        <v>257</v>
      </c>
    </row>
    <row r="4150" spans="1:13" x14ac:dyDescent="0.2">
      <c r="A4150" s="34" t="s">
        <v>105044</v>
      </c>
      <c r="B4150" s="34">
        <v>293</v>
      </c>
      <c r="C4150" s="34">
        <v>314</v>
      </c>
      <c r="D4150" s="34">
        <v>343</v>
      </c>
      <c r="E4150" s="34">
        <v>296</v>
      </c>
      <c r="F4150" s="34">
        <v>277</v>
      </c>
      <c r="G4150" s="34">
        <v>289</v>
      </c>
      <c r="H4150" s="34">
        <v>387</v>
      </c>
      <c r="I4150" s="34">
        <v>272</v>
      </c>
      <c r="J4150" s="34">
        <v>319</v>
      </c>
      <c r="K4150" s="34">
        <v>242</v>
      </c>
      <c r="L4150" s="34">
        <v>227</v>
      </c>
      <c r="M4150" s="34">
        <v>233</v>
      </c>
    </row>
    <row r="4151" spans="1:13" x14ac:dyDescent="0.2">
      <c r="A4151" s="34" t="s">
        <v>105045</v>
      </c>
      <c r="B4151" s="34">
        <v>326</v>
      </c>
      <c r="C4151" s="34">
        <v>366</v>
      </c>
      <c r="D4151" s="34">
        <v>408</v>
      </c>
      <c r="E4151" s="34">
        <v>399</v>
      </c>
      <c r="F4151" s="34">
        <v>411</v>
      </c>
      <c r="G4151" s="34">
        <v>366</v>
      </c>
      <c r="H4151" s="34">
        <v>476</v>
      </c>
      <c r="I4151" s="34">
        <v>449</v>
      </c>
      <c r="J4151" s="34">
        <v>389</v>
      </c>
      <c r="K4151" s="34">
        <v>338</v>
      </c>
      <c r="L4151" s="34">
        <v>385</v>
      </c>
      <c r="M4151" s="34">
        <v>305</v>
      </c>
    </row>
    <row r="4152" spans="1:13" x14ac:dyDescent="0.2">
      <c r="A4152" s="34" t="s">
        <v>105046</v>
      </c>
      <c r="B4152" s="34">
        <v>232</v>
      </c>
      <c r="C4152" s="34">
        <v>274</v>
      </c>
      <c r="D4152" s="34">
        <v>289</v>
      </c>
      <c r="E4152" s="34">
        <v>290</v>
      </c>
      <c r="F4152" s="34">
        <v>245</v>
      </c>
      <c r="G4152" s="34">
        <v>306</v>
      </c>
      <c r="H4152" s="34">
        <v>285</v>
      </c>
      <c r="I4152" s="34">
        <v>290</v>
      </c>
      <c r="J4152" s="34">
        <v>299</v>
      </c>
      <c r="K4152" s="34">
        <v>262</v>
      </c>
      <c r="L4152" s="34">
        <v>312</v>
      </c>
      <c r="M4152" s="34">
        <v>209</v>
      </c>
    </row>
    <row r="4153" spans="1:13" x14ac:dyDescent="0.2">
      <c r="A4153" s="34" t="s">
        <v>105047</v>
      </c>
      <c r="B4153" s="34">
        <v>171</v>
      </c>
      <c r="C4153" s="34">
        <v>218</v>
      </c>
      <c r="D4153" s="34">
        <v>267</v>
      </c>
      <c r="E4153" s="34">
        <v>235</v>
      </c>
      <c r="F4153" s="34">
        <v>256</v>
      </c>
      <c r="G4153" s="34">
        <v>262</v>
      </c>
      <c r="H4153" s="34">
        <v>208</v>
      </c>
      <c r="I4153" s="34">
        <v>238</v>
      </c>
      <c r="J4153" s="34">
        <v>293</v>
      </c>
      <c r="K4153" s="34">
        <v>196</v>
      </c>
      <c r="L4153" s="34">
        <v>189</v>
      </c>
      <c r="M4153" s="34">
        <v>198</v>
      </c>
    </row>
    <row r="4154" spans="1:13" x14ac:dyDescent="0.2">
      <c r="A4154" s="34" t="s">
        <v>105048</v>
      </c>
      <c r="B4154" s="34">
        <v>195</v>
      </c>
      <c r="C4154" s="34">
        <v>160</v>
      </c>
      <c r="D4154" s="34">
        <v>166</v>
      </c>
      <c r="E4154" s="34">
        <v>190</v>
      </c>
      <c r="F4154" s="34">
        <v>212</v>
      </c>
      <c r="G4154" s="34">
        <v>214</v>
      </c>
      <c r="H4154" s="34">
        <v>171</v>
      </c>
      <c r="I4154" s="34">
        <v>152</v>
      </c>
      <c r="J4154" s="34">
        <v>147</v>
      </c>
      <c r="K4154" s="34">
        <v>174</v>
      </c>
      <c r="L4154" s="34">
        <v>144</v>
      </c>
      <c r="M4154" s="34">
        <v>150</v>
      </c>
    </row>
    <row r="4155" spans="1:13" x14ac:dyDescent="0.2">
      <c r="A4155" s="34" t="s">
        <v>105049</v>
      </c>
      <c r="B4155" s="34">
        <v>299</v>
      </c>
      <c r="C4155" s="34">
        <v>287</v>
      </c>
      <c r="D4155" s="34">
        <v>219</v>
      </c>
      <c r="E4155" s="34">
        <v>307</v>
      </c>
      <c r="F4155" s="34">
        <v>252</v>
      </c>
      <c r="G4155" s="34">
        <v>262</v>
      </c>
      <c r="H4155" s="34">
        <v>271</v>
      </c>
      <c r="I4155" s="34">
        <v>244</v>
      </c>
      <c r="J4155" s="34">
        <v>285</v>
      </c>
      <c r="K4155" s="34">
        <v>217</v>
      </c>
      <c r="L4155" s="34">
        <v>247</v>
      </c>
      <c r="M4155" s="34">
        <v>253</v>
      </c>
    </row>
    <row r="4156" spans="1:13" x14ac:dyDescent="0.2">
      <c r="A4156" s="34" t="s">
        <v>105050</v>
      </c>
      <c r="B4156" s="34">
        <v>219</v>
      </c>
      <c r="C4156" s="34">
        <v>259</v>
      </c>
      <c r="D4156" s="34">
        <v>281</v>
      </c>
      <c r="E4156" s="34">
        <v>217</v>
      </c>
      <c r="F4156" s="34">
        <v>188</v>
      </c>
      <c r="G4156" s="34">
        <v>196</v>
      </c>
      <c r="H4156" s="34">
        <v>174</v>
      </c>
      <c r="I4156" s="34">
        <v>225</v>
      </c>
      <c r="J4156" s="34">
        <v>199</v>
      </c>
      <c r="K4156" s="34">
        <v>149</v>
      </c>
      <c r="L4156" s="34">
        <v>201</v>
      </c>
      <c r="M4156" s="34">
        <v>166</v>
      </c>
    </row>
    <row r="4157" spans="1:13" x14ac:dyDescent="0.2">
      <c r="A4157" s="34" t="s">
        <v>105051</v>
      </c>
      <c r="B4157" s="34">
        <v>409</v>
      </c>
      <c r="C4157" s="34">
        <v>364</v>
      </c>
      <c r="D4157" s="34">
        <v>389</v>
      </c>
      <c r="E4157" s="34">
        <v>397</v>
      </c>
      <c r="F4157" s="34">
        <v>361</v>
      </c>
      <c r="G4157" s="34">
        <v>312</v>
      </c>
      <c r="H4157" s="34">
        <v>475</v>
      </c>
      <c r="I4157" s="34">
        <v>365</v>
      </c>
      <c r="J4157" s="34">
        <v>342</v>
      </c>
      <c r="K4157" s="34">
        <v>303</v>
      </c>
      <c r="L4157" s="34">
        <v>426</v>
      </c>
      <c r="M4157" s="34">
        <v>316</v>
      </c>
    </row>
    <row r="4158" spans="1:13" x14ac:dyDescent="0.2">
      <c r="A4158" s="34" t="s">
        <v>105052</v>
      </c>
      <c r="B4158" s="34">
        <v>424</v>
      </c>
      <c r="C4158" s="34">
        <v>345</v>
      </c>
      <c r="D4158" s="34">
        <v>405</v>
      </c>
      <c r="E4158" s="34">
        <v>380</v>
      </c>
      <c r="F4158" s="34">
        <v>367</v>
      </c>
      <c r="G4158" s="34">
        <v>349</v>
      </c>
      <c r="H4158" s="34">
        <v>412</v>
      </c>
      <c r="I4158" s="34">
        <v>367</v>
      </c>
      <c r="J4158" s="34">
        <v>441</v>
      </c>
      <c r="K4158" s="34">
        <v>325</v>
      </c>
      <c r="L4158" s="34">
        <v>313</v>
      </c>
      <c r="M4158" s="34">
        <v>310</v>
      </c>
    </row>
    <row r="4159" spans="1:13" x14ac:dyDescent="0.2">
      <c r="A4159" s="34" t="s">
        <v>105053</v>
      </c>
      <c r="B4159" s="34">
        <v>235</v>
      </c>
      <c r="C4159" s="34">
        <v>174</v>
      </c>
      <c r="D4159" s="34">
        <v>190</v>
      </c>
      <c r="E4159" s="34">
        <v>249</v>
      </c>
      <c r="F4159" s="34">
        <v>189</v>
      </c>
      <c r="G4159" s="34">
        <v>239</v>
      </c>
      <c r="H4159" s="34">
        <v>232</v>
      </c>
      <c r="I4159" s="34">
        <v>213</v>
      </c>
      <c r="J4159" s="34">
        <v>182</v>
      </c>
      <c r="K4159" s="34">
        <v>183</v>
      </c>
      <c r="L4159" s="34">
        <v>251</v>
      </c>
      <c r="M4159" s="34">
        <v>182</v>
      </c>
    </row>
    <row r="4160" spans="1:13" x14ac:dyDescent="0.2">
      <c r="A4160" s="34" t="s">
        <v>105054</v>
      </c>
      <c r="B4160" s="34">
        <v>339</v>
      </c>
      <c r="C4160" s="34">
        <v>281</v>
      </c>
      <c r="D4160" s="34">
        <v>389</v>
      </c>
      <c r="E4160" s="34">
        <v>339</v>
      </c>
      <c r="F4160" s="34">
        <v>323</v>
      </c>
      <c r="G4160" s="34">
        <v>240</v>
      </c>
      <c r="H4160" s="34">
        <v>371</v>
      </c>
      <c r="I4160" s="34">
        <v>345</v>
      </c>
      <c r="J4160" s="34">
        <v>381</v>
      </c>
      <c r="K4160" s="34">
        <v>274</v>
      </c>
      <c r="L4160" s="34">
        <v>357</v>
      </c>
      <c r="M4160" s="34">
        <v>262</v>
      </c>
    </row>
    <row r="4161" spans="1:13" x14ac:dyDescent="0.2">
      <c r="A4161" s="34" t="s">
        <v>105055</v>
      </c>
      <c r="B4161" s="34">
        <v>322</v>
      </c>
      <c r="C4161" s="34">
        <v>361</v>
      </c>
      <c r="D4161" s="34">
        <v>395</v>
      </c>
      <c r="E4161" s="34">
        <v>383</v>
      </c>
      <c r="F4161" s="34">
        <v>326</v>
      </c>
      <c r="G4161" s="34">
        <v>354</v>
      </c>
      <c r="H4161" s="34">
        <v>472</v>
      </c>
      <c r="I4161" s="34">
        <v>422</v>
      </c>
      <c r="J4161" s="34">
        <v>434</v>
      </c>
      <c r="K4161" s="34">
        <v>279</v>
      </c>
      <c r="L4161" s="34">
        <v>383</v>
      </c>
      <c r="M4161" s="34">
        <v>276</v>
      </c>
    </row>
    <row r="4162" spans="1:13" x14ac:dyDescent="0.2">
      <c r="A4162" s="34" t="s">
        <v>105056</v>
      </c>
      <c r="B4162" s="34">
        <v>299</v>
      </c>
      <c r="C4162" s="34">
        <v>275</v>
      </c>
      <c r="D4162" s="34">
        <v>281</v>
      </c>
      <c r="E4162" s="34">
        <v>317</v>
      </c>
      <c r="F4162" s="34">
        <v>282</v>
      </c>
      <c r="G4162" s="34">
        <v>275</v>
      </c>
      <c r="H4162" s="34">
        <v>304</v>
      </c>
      <c r="I4162" s="34">
        <v>289</v>
      </c>
      <c r="J4162" s="34">
        <v>304</v>
      </c>
      <c r="K4162" s="34">
        <v>235</v>
      </c>
      <c r="L4162" s="34">
        <v>254</v>
      </c>
      <c r="M4162" s="34">
        <v>225</v>
      </c>
    </row>
    <row r="4163" spans="1:13" x14ac:dyDescent="0.2">
      <c r="A4163" s="34" t="s">
        <v>105057</v>
      </c>
      <c r="B4163" s="34">
        <v>311</v>
      </c>
      <c r="C4163" s="34">
        <v>316</v>
      </c>
      <c r="D4163" s="34">
        <v>325</v>
      </c>
      <c r="E4163" s="34">
        <v>300</v>
      </c>
      <c r="F4163" s="34">
        <v>280</v>
      </c>
      <c r="G4163" s="34">
        <v>330</v>
      </c>
      <c r="H4163" s="34">
        <v>325</v>
      </c>
      <c r="I4163" s="34">
        <v>319</v>
      </c>
      <c r="J4163" s="34">
        <v>302</v>
      </c>
      <c r="K4163" s="34">
        <v>286</v>
      </c>
      <c r="L4163" s="34">
        <v>272</v>
      </c>
      <c r="M4163" s="34">
        <v>277</v>
      </c>
    </row>
    <row r="4164" spans="1:13" x14ac:dyDescent="0.2">
      <c r="A4164" s="34" t="s">
        <v>105058</v>
      </c>
      <c r="B4164" s="34">
        <v>281</v>
      </c>
      <c r="C4164" s="34">
        <v>324</v>
      </c>
      <c r="D4164" s="34">
        <v>263</v>
      </c>
      <c r="E4164" s="34">
        <v>265</v>
      </c>
      <c r="F4164" s="34">
        <v>224</v>
      </c>
      <c r="G4164" s="34">
        <v>276</v>
      </c>
      <c r="H4164" s="34">
        <v>308</v>
      </c>
      <c r="I4164" s="34">
        <v>303</v>
      </c>
      <c r="J4164" s="34">
        <v>257</v>
      </c>
      <c r="K4164" s="34">
        <v>214</v>
      </c>
      <c r="L4164" s="34">
        <v>283</v>
      </c>
      <c r="M4164" s="34">
        <v>219</v>
      </c>
    </row>
    <row r="4165" spans="1:13" x14ac:dyDescent="0.2">
      <c r="A4165" s="34" t="s">
        <v>105059</v>
      </c>
      <c r="B4165" s="34">
        <v>319</v>
      </c>
      <c r="C4165" s="34">
        <v>386</v>
      </c>
      <c r="D4165" s="34">
        <v>298</v>
      </c>
      <c r="E4165" s="34">
        <v>458</v>
      </c>
      <c r="F4165" s="34">
        <v>307</v>
      </c>
      <c r="G4165" s="34">
        <v>358</v>
      </c>
      <c r="H4165" s="34">
        <v>291</v>
      </c>
      <c r="I4165" s="34">
        <v>387</v>
      </c>
      <c r="J4165" s="34">
        <v>375</v>
      </c>
      <c r="K4165" s="34">
        <v>312</v>
      </c>
      <c r="L4165" s="34">
        <v>360</v>
      </c>
      <c r="M4165" s="34">
        <v>310</v>
      </c>
    </row>
    <row r="4166" spans="1:13" x14ac:dyDescent="0.2">
      <c r="A4166" s="34" t="s">
        <v>105060</v>
      </c>
      <c r="B4166" s="34">
        <v>705</v>
      </c>
      <c r="C4166" s="34">
        <v>622</v>
      </c>
      <c r="D4166" s="34">
        <v>727</v>
      </c>
      <c r="E4166" s="34">
        <v>726</v>
      </c>
      <c r="F4166" s="34">
        <v>545</v>
      </c>
      <c r="G4166" s="34">
        <v>596</v>
      </c>
      <c r="H4166" s="34">
        <v>662</v>
      </c>
      <c r="I4166" s="34">
        <v>573</v>
      </c>
      <c r="J4166" s="34">
        <v>673</v>
      </c>
      <c r="K4166" s="34">
        <v>572</v>
      </c>
      <c r="L4166" s="34">
        <v>644</v>
      </c>
      <c r="M4166" s="34">
        <v>485</v>
      </c>
    </row>
    <row r="4167" spans="1:13" x14ac:dyDescent="0.2">
      <c r="A4167" s="34" t="s">
        <v>105061</v>
      </c>
      <c r="B4167" s="34">
        <v>482</v>
      </c>
      <c r="C4167" s="34">
        <v>425</v>
      </c>
      <c r="D4167" s="34">
        <v>438</v>
      </c>
      <c r="E4167" s="34">
        <v>469</v>
      </c>
      <c r="F4167" s="34">
        <v>461</v>
      </c>
      <c r="G4167" s="34">
        <v>389</v>
      </c>
      <c r="H4167" s="34">
        <v>437</v>
      </c>
      <c r="I4167" s="34">
        <v>434</v>
      </c>
      <c r="J4167" s="34">
        <v>479</v>
      </c>
      <c r="K4167" s="34">
        <v>396</v>
      </c>
      <c r="L4167" s="34">
        <v>414</v>
      </c>
      <c r="M4167" s="34">
        <v>307</v>
      </c>
    </row>
    <row r="4168" spans="1:13" x14ac:dyDescent="0.2">
      <c r="A4168" s="34" t="s">
        <v>105062</v>
      </c>
      <c r="B4168" s="34">
        <v>331</v>
      </c>
      <c r="C4168" s="34">
        <v>388</v>
      </c>
      <c r="D4168" s="34">
        <v>387</v>
      </c>
      <c r="E4168" s="34">
        <v>450</v>
      </c>
      <c r="F4168" s="34">
        <v>312</v>
      </c>
      <c r="G4168" s="34">
        <v>376</v>
      </c>
      <c r="H4168" s="34">
        <v>406</v>
      </c>
      <c r="I4168" s="34">
        <v>395</v>
      </c>
      <c r="J4168" s="34">
        <v>361</v>
      </c>
      <c r="K4168" s="34">
        <v>332</v>
      </c>
      <c r="L4168" s="34">
        <v>374</v>
      </c>
      <c r="M4168" s="34">
        <v>300</v>
      </c>
    </row>
    <row r="4169" spans="1:13" x14ac:dyDescent="0.2">
      <c r="A4169" s="34" t="s">
        <v>105063</v>
      </c>
      <c r="B4169" s="34">
        <v>648</v>
      </c>
      <c r="C4169" s="34">
        <v>585</v>
      </c>
      <c r="D4169" s="34">
        <v>752</v>
      </c>
      <c r="E4169" s="34">
        <v>683</v>
      </c>
      <c r="F4169" s="34">
        <v>641</v>
      </c>
      <c r="G4169" s="34">
        <v>628</v>
      </c>
      <c r="H4169" s="34">
        <v>833</v>
      </c>
      <c r="I4169" s="34">
        <v>601</v>
      </c>
      <c r="J4169" s="34">
        <v>768</v>
      </c>
      <c r="K4169" s="34">
        <v>475</v>
      </c>
      <c r="L4169" s="34">
        <v>694</v>
      </c>
      <c r="M4169" s="34">
        <v>535</v>
      </c>
    </row>
    <row r="4170" spans="1:13" x14ac:dyDescent="0.2">
      <c r="A4170" s="34" t="s">
        <v>105064</v>
      </c>
      <c r="B4170" s="34">
        <v>829</v>
      </c>
      <c r="C4170" s="34">
        <v>817</v>
      </c>
      <c r="D4170" s="34">
        <v>921</v>
      </c>
      <c r="E4170" s="34">
        <v>898</v>
      </c>
      <c r="F4170" s="34">
        <v>770</v>
      </c>
      <c r="G4170" s="34">
        <v>733</v>
      </c>
      <c r="H4170" s="34">
        <v>993</v>
      </c>
      <c r="I4170" s="34">
        <v>816</v>
      </c>
      <c r="J4170" s="34">
        <v>953</v>
      </c>
      <c r="K4170" s="34">
        <v>641</v>
      </c>
      <c r="L4170" s="34">
        <v>874</v>
      </c>
      <c r="M4170" s="34">
        <v>678</v>
      </c>
    </row>
    <row r="4171" spans="1:13" x14ac:dyDescent="0.2">
      <c r="A4171" s="34" t="s">
        <v>105065</v>
      </c>
      <c r="B4171" s="34">
        <v>218</v>
      </c>
      <c r="C4171" s="34">
        <v>258</v>
      </c>
      <c r="D4171" s="34">
        <v>317</v>
      </c>
      <c r="E4171" s="34">
        <v>265</v>
      </c>
      <c r="F4171" s="34">
        <v>279</v>
      </c>
      <c r="G4171" s="34">
        <v>205</v>
      </c>
      <c r="H4171" s="34">
        <v>300</v>
      </c>
      <c r="I4171" s="34">
        <v>224</v>
      </c>
      <c r="J4171" s="34">
        <v>332</v>
      </c>
      <c r="K4171" s="34">
        <v>244</v>
      </c>
      <c r="L4171" s="34">
        <v>251</v>
      </c>
      <c r="M4171" s="34">
        <v>215</v>
      </c>
    </row>
    <row r="4172" spans="1:13" x14ac:dyDescent="0.2">
      <c r="A4172" s="34" t="s">
        <v>105066</v>
      </c>
      <c r="B4172" s="34">
        <v>354</v>
      </c>
      <c r="C4172" s="34">
        <v>403</v>
      </c>
      <c r="D4172" s="34">
        <v>388</v>
      </c>
      <c r="E4172" s="34">
        <v>395</v>
      </c>
      <c r="F4172" s="34">
        <v>331</v>
      </c>
      <c r="G4172" s="34">
        <v>393</v>
      </c>
      <c r="H4172" s="34">
        <v>452</v>
      </c>
      <c r="I4172" s="34">
        <v>444</v>
      </c>
      <c r="J4172" s="34">
        <v>446</v>
      </c>
      <c r="K4172" s="34">
        <v>322</v>
      </c>
      <c r="L4172" s="34">
        <v>349</v>
      </c>
      <c r="M4172" s="34">
        <v>301</v>
      </c>
    </row>
    <row r="4173" spans="1:13" x14ac:dyDescent="0.2">
      <c r="A4173" s="34" t="s">
        <v>105067</v>
      </c>
      <c r="B4173" s="34">
        <v>394</v>
      </c>
      <c r="C4173" s="34">
        <v>465</v>
      </c>
      <c r="D4173" s="34">
        <v>454</v>
      </c>
      <c r="E4173" s="34">
        <v>475</v>
      </c>
      <c r="F4173" s="34">
        <v>364</v>
      </c>
      <c r="G4173" s="34">
        <v>412</v>
      </c>
      <c r="H4173" s="34">
        <v>459</v>
      </c>
      <c r="I4173" s="34">
        <v>413</v>
      </c>
      <c r="J4173" s="34">
        <v>472</v>
      </c>
      <c r="K4173" s="34">
        <v>363</v>
      </c>
      <c r="L4173" s="34">
        <v>383</v>
      </c>
      <c r="M4173" s="34">
        <v>401</v>
      </c>
    </row>
    <row r="4174" spans="1:13" x14ac:dyDescent="0.2">
      <c r="A4174" s="34" t="s">
        <v>105068</v>
      </c>
      <c r="B4174" s="34">
        <v>609</v>
      </c>
      <c r="C4174" s="34">
        <v>554</v>
      </c>
      <c r="D4174" s="34">
        <v>682</v>
      </c>
      <c r="E4174" s="34">
        <v>557</v>
      </c>
      <c r="F4174" s="34">
        <v>488</v>
      </c>
      <c r="G4174" s="34">
        <v>526</v>
      </c>
      <c r="H4174" s="34">
        <v>544</v>
      </c>
      <c r="I4174" s="34">
        <v>559</v>
      </c>
      <c r="J4174" s="34">
        <v>594</v>
      </c>
      <c r="K4174" s="34">
        <v>500</v>
      </c>
      <c r="L4174" s="34">
        <v>578</v>
      </c>
      <c r="M4174" s="34">
        <v>426</v>
      </c>
    </row>
    <row r="4175" spans="1:13" x14ac:dyDescent="0.2">
      <c r="A4175" s="34" t="s">
        <v>105069</v>
      </c>
      <c r="B4175" s="34">
        <v>932</v>
      </c>
      <c r="C4175" s="34">
        <v>658</v>
      </c>
      <c r="D4175" s="34">
        <v>845</v>
      </c>
      <c r="E4175" s="34">
        <v>851</v>
      </c>
      <c r="F4175" s="34">
        <v>720</v>
      </c>
      <c r="G4175" s="34">
        <v>699</v>
      </c>
      <c r="H4175" s="34">
        <v>891</v>
      </c>
      <c r="I4175" s="34">
        <v>770</v>
      </c>
      <c r="J4175" s="34">
        <v>826</v>
      </c>
      <c r="K4175" s="34">
        <v>623</v>
      </c>
      <c r="L4175" s="34">
        <v>745</v>
      </c>
      <c r="M4175" s="34">
        <v>548</v>
      </c>
    </row>
    <row r="4176" spans="1:13" x14ac:dyDescent="0.2">
      <c r="A4176" s="34" t="s">
        <v>105070</v>
      </c>
      <c r="B4176" s="34">
        <v>292</v>
      </c>
      <c r="C4176" s="34">
        <v>211</v>
      </c>
      <c r="D4176" s="34">
        <v>242</v>
      </c>
      <c r="E4176" s="34">
        <v>240</v>
      </c>
      <c r="F4176" s="34">
        <v>256</v>
      </c>
      <c r="G4176" s="34">
        <v>237</v>
      </c>
      <c r="H4176" s="34">
        <v>293</v>
      </c>
      <c r="I4176" s="34">
        <v>252</v>
      </c>
      <c r="J4176" s="34">
        <v>259</v>
      </c>
      <c r="K4176" s="34">
        <v>176</v>
      </c>
      <c r="L4176" s="34">
        <v>274</v>
      </c>
      <c r="M4176" s="34">
        <v>187</v>
      </c>
    </row>
    <row r="4177" spans="1:13" x14ac:dyDescent="0.2">
      <c r="A4177" s="34" t="s">
        <v>105071</v>
      </c>
      <c r="B4177" s="34">
        <v>424</v>
      </c>
      <c r="C4177" s="34">
        <v>384</v>
      </c>
      <c r="D4177" s="34">
        <v>499</v>
      </c>
      <c r="E4177" s="34">
        <v>369</v>
      </c>
      <c r="F4177" s="34">
        <v>377</v>
      </c>
      <c r="G4177" s="34">
        <v>363</v>
      </c>
      <c r="H4177" s="34">
        <v>446</v>
      </c>
      <c r="I4177" s="34">
        <v>390</v>
      </c>
      <c r="J4177" s="34">
        <v>398</v>
      </c>
      <c r="K4177" s="34">
        <v>321</v>
      </c>
      <c r="L4177" s="34">
        <v>444</v>
      </c>
      <c r="M4177" s="34">
        <v>298</v>
      </c>
    </row>
    <row r="4178" spans="1:13" x14ac:dyDescent="0.2">
      <c r="A4178" s="34" t="s">
        <v>105072</v>
      </c>
      <c r="B4178" s="34">
        <v>381</v>
      </c>
      <c r="C4178" s="34">
        <v>408</v>
      </c>
      <c r="D4178" s="34">
        <v>466</v>
      </c>
      <c r="E4178" s="34">
        <v>428</v>
      </c>
      <c r="F4178" s="34">
        <v>383</v>
      </c>
      <c r="G4178" s="34">
        <v>363</v>
      </c>
      <c r="H4178" s="34">
        <v>507</v>
      </c>
      <c r="I4178" s="34">
        <v>389</v>
      </c>
      <c r="J4178" s="34">
        <v>493</v>
      </c>
      <c r="K4178" s="34">
        <v>349</v>
      </c>
      <c r="L4178" s="34">
        <v>453</v>
      </c>
      <c r="M4178" s="34">
        <v>314</v>
      </c>
    </row>
    <row r="4179" spans="1:13" x14ac:dyDescent="0.2">
      <c r="A4179" s="34" t="s">
        <v>105073</v>
      </c>
      <c r="B4179" s="34">
        <v>422</v>
      </c>
      <c r="C4179" s="34">
        <v>483</v>
      </c>
      <c r="D4179" s="34">
        <v>455</v>
      </c>
      <c r="E4179" s="34">
        <v>366</v>
      </c>
      <c r="F4179" s="34">
        <v>419</v>
      </c>
      <c r="G4179" s="34">
        <v>384</v>
      </c>
      <c r="H4179" s="34">
        <v>461</v>
      </c>
      <c r="I4179" s="34">
        <v>388</v>
      </c>
      <c r="J4179" s="34">
        <v>403</v>
      </c>
      <c r="K4179" s="34">
        <v>343</v>
      </c>
      <c r="L4179" s="34">
        <v>382</v>
      </c>
      <c r="M4179" s="34">
        <v>302</v>
      </c>
    </row>
    <row r="4180" spans="1:13" x14ac:dyDescent="0.2">
      <c r="A4180" s="34" t="s">
        <v>105074</v>
      </c>
      <c r="B4180" s="34">
        <v>204</v>
      </c>
      <c r="C4180" s="34">
        <v>293</v>
      </c>
      <c r="D4180" s="34">
        <v>255</v>
      </c>
      <c r="E4180" s="34">
        <v>226</v>
      </c>
      <c r="F4180" s="34">
        <v>223</v>
      </c>
      <c r="G4180" s="34">
        <v>202</v>
      </c>
      <c r="H4180" s="34">
        <v>234</v>
      </c>
      <c r="I4180" s="34">
        <v>241</v>
      </c>
      <c r="J4180" s="34">
        <v>262</v>
      </c>
      <c r="K4180" s="34">
        <v>161</v>
      </c>
      <c r="L4180" s="34">
        <v>207</v>
      </c>
      <c r="M4180" s="34">
        <v>185</v>
      </c>
    </row>
    <row r="4181" spans="1:13" x14ac:dyDescent="0.2">
      <c r="A4181" s="34" t="s">
        <v>105075</v>
      </c>
      <c r="B4181" s="34">
        <v>264</v>
      </c>
      <c r="C4181" s="34">
        <v>290</v>
      </c>
      <c r="D4181" s="34">
        <v>328</v>
      </c>
      <c r="E4181" s="34">
        <v>305</v>
      </c>
      <c r="F4181" s="34">
        <v>225</v>
      </c>
      <c r="G4181" s="34">
        <v>256</v>
      </c>
      <c r="H4181" s="34">
        <v>320</v>
      </c>
      <c r="I4181" s="34">
        <v>282</v>
      </c>
      <c r="J4181" s="34">
        <v>308</v>
      </c>
      <c r="K4181" s="34">
        <v>220</v>
      </c>
      <c r="L4181" s="34">
        <v>270</v>
      </c>
      <c r="M4181" s="34">
        <v>261</v>
      </c>
    </row>
    <row r="4182" spans="1:13" x14ac:dyDescent="0.2">
      <c r="A4182" s="34" t="s">
        <v>105076</v>
      </c>
      <c r="B4182" s="34">
        <v>320</v>
      </c>
      <c r="C4182" s="34">
        <v>268</v>
      </c>
      <c r="D4182" s="34">
        <v>370</v>
      </c>
      <c r="E4182" s="34">
        <v>277</v>
      </c>
      <c r="F4182" s="34">
        <v>253</v>
      </c>
      <c r="G4182" s="34">
        <v>273</v>
      </c>
      <c r="H4182" s="34">
        <v>358</v>
      </c>
      <c r="I4182" s="34">
        <v>265</v>
      </c>
      <c r="J4182" s="34">
        <v>366</v>
      </c>
      <c r="K4182" s="34">
        <v>208</v>
      </c>
      <c r="L4182" s="34">
        <v>325</v>
      </c>
      <c r="M4182" s="34">
        <v>215</v>
      </c>
    </row>
    <row r="4183" spans="1:13" x14ac:dyDescent="0.2">
      <c r="A4183" s="34" t="s">
        <v>105077</v>
      </c>
      <c r="B4183" s="34">
        <v>357</v>
      </c>
      <c r="C4183" s="34">
        <v>315</v>
      </c>
      <c r="D4183" s="34">
        <v>387</v>
      </c>
      <c r="E4183" s="34">
        <v>312</v>
      </c>
      <c r="F4183" s="34">
        <v>346</v>
      </c>
      <c r="G4183" s="34">
        <v>285</v>
      </c>
      <c r="H4183" s="34">
        <v>418</v>
      </c>
      <c r="I4183" s="34">
        <v>338</v>
      </c>
      <c r="J4183" s="34">
        <v>352</v>
      </c>
      <c r="K4183" s="34">
        <v>309</v>
      </c>
      <c r="L4183" s="34">
        <v>366</v>
      </c>
      <c r="M4183" s="34">
        <v>278</v>
      </c>
    </row>
    <row r="4184" spans="1:13" x14ac:dyDescent="0.2">
      <c r="A4184" s="34" t="s">
        <v>105078</v>
      </c>
      <c r="B4184" s="34">
        <v>478</v>
      </c>
      <c r="C4184" s="34">
        <v>405</v>
      </c>
      <c r="D4184" s="34">
        <v>594</v>
      </c>
      <c r="E4184" s="34">
        <v>441</v>
      </c>
      <c r="F4184" s="34">
        <v>445</v>
      </c>
      <c r="G4184" s="34">
        <v>398</v>
      </c>
      <c r="H4184" s="34">
        <v>583</v>
      </c>
      <c r="I4184" s="34">
        <v>422</v>
      </c>
      <c r="J4184" s="34">
        <v>539</v>
      </c>
      <c r="K4184" s="34">
        <v>373</v>
      </c>
      <c r="L4184" s="34">
        <v>489</v>
      </c>
      <c r="M4184" s="34">
        <v>319</v>
      </c>
    </row>
    <row r="4185" spans="1:13" x14ac:dyDescent="0.2">
      <c r="A4185" s="34" t="s">
        <v>105079</v>
      </c>
      <c r="B4185" s="34">
        <v>511</v>
      </c>
      <c r="C4185" s="34">
        <v>655</v>
      </c>
      <c r="D4185" s="34">
        <v>565</v>
      </c>
      <c r="E4185" s="34">
        <v>635</v>
      </c>
      <c r="F4185" s="34">
        <v>520</v>
      </c>
      <c r="G4185" s="34">
        <v>597</v>
      </c>
      <c r="H4185" s="34">
        <v>672</v>
      </c>
      <c r="I4185" s="34">
        <v>625</v>
      </c>
      <c r="J4185" s="34">
        <v>637</v>
      </c>
      <c r="K4185" s="34">
        <v>526</v>
      </c>
      <c r="L4185" s="34">
        <v>552</v>
      </c>
      <c r="M4185" s="34">
        <v>400</v>
      </c>
    </row>
    <row r="4186" spans="1:13" x14ac:dyDescent="0.2">
      <c r="A4186" s="34" t="s">
        <v>105080</v>
      </c>
      <c r="B4186" s="34">
        <v>295</v>
      </c>
      <c r="C4186" s="34">
        <v>343</v>
      </c>
      <c r="D4186" s="34">
        <v>299</v>
      </c>
      <c r="E4186" s="34">
        <v>315</v>
      </c>
      <c r="F4186" s="34">
        <v>320</v>
      </c>
      <c r="G4186" s="34">
        <v>295</v>
      </c>
      <c r="H4186" s="34">
        <v>337</v>
      </c>
      <c r="I4186" s="34">
        <v>301</v>
      </c>
      <c r="J4186" s="34">
        <v>344</v>
      </c>
      <c r="K4186" s="34">
        <v>234</v>
      </c>
      <c r="L4186" s="34">
        <v>293</v>
      </c>
      <c r="M4186" s="34">
        <v>242</v>
      </c>
    </row>
    <row r="4187" spans="1:13" x14ac:dyDescent="0.2">
      <c r="A4187" s="34" t="s">
        <v>105081</v>
      </c>
      <c r="B4187" s="34">
        <v>269</v>
      </c>
      <c r="C4187" s="34">
        <v>286</v>
      </c>
      <c r="D4187" s="34">
        <v>284</v>
      </c>
      <c r="E4187" s="34">
        <v>285</v>
      </c>
      <c r="F4187" s="34">
        <v>279</v>
      </c>
      <c r="G4187" s="34">
        <v>252</v>
      </c>
      <c r="H4187" s="34">
        <v>315</v>
      </c>
      <c r="I4187" s="34">
        <v>260</v>
      </c>
      <c r="J4187" s="34">
        <v>326</v>
      </c>
      <c r="K4187" s="34">
        <v>225</v>
      </c>
      <c r="L4187" s="34">
        <v>306</v>
      </c>
      <c r="M4187" s="34">
        <v>202</v>
      </c>
    </row>
    <row r="4188" spans="1:13" x14ac:dyDescent="0.2">
      <c r="A4188" s="34" t="s">
        <v>105082</v>
      </c>
      <c r="B4188" s="34">
        <v>430</v>
      </c>
      <c r="C4188" s="34">
        <v>416</v>
      </c>
      <c r="D4188" s="34">
        <v>436</v>
      </c>
      <c r="E4188" s="34">
        <v>462</v>
      </c>
      <c r="F4188" s="34">
        <v>417</v>
      </c>
      <c r="G4188" s="34">
        <v>351</v>
      </c>
      <c r="H4188" s="34">
        <v>474</v>
      </c>
      <c r="I4188" s="34">
        <v>400</v>
      </c>
      <c r="J4188" s="34">
        <v>454</v>
      </c>
      <c r="K4188" s="34">
        <v>334</v>
      </c>
      <c r="L4188" s="34">
        <v>433</v>
      </c>
      <c r="M4188" s="34">
        <v>287</v>
      </c>
    </row>
    <row r="4189" spans="1:13" x14ac:dyDescent="0.2">
      <c r="A4189" s="34" t="s">
        <v>105083</v>
      </c>
      <c r="B4189" s="34">
        <v>640</v>
      </c>
      <c r="C4189" s="34">
        <v>574</v>
      </c>
      <c r="D4189" s="34">
        <v>593</v>
      </c>
      <c r="E4189" s="34">
        <v>613</v>
      </c>
      <c r="F4189" s="34">
        <v>515</v>
      </c>
      <c r="G4189" s="34">
        <v>570</v>
      </c>
      <c r="H4189" s="34">
        <v>712</v>
      </c>
      <c r="I4189" s="34">
        <v>613</v>
      </c>
      <c r="J4189" s="34">
        <v>736</v>
      </c>
      <c r="K4189" s="34">
        <v>457</v>
      </c>
      <c r="L4189" s="34">
        <v>591</v>
      </c>
      <c r="M4189" s="34">
        <v>490</v>
      </c>
    </row>
    <row r="4190" spans="1:13" x14ac:dyDescent="0.2">
      <c r="A4190" s="34" t="s">
        <v>105084</v>
      </c>
      <c r="B4190" s="34">
        <v>562</v>
      </c>
      <c r="C4190" s="34">
        <v>460</v>
      </c>
      <c r="D4190" s="34">
        <v>700</v>
      </c>
      <c r="E4190" s="34">
        <v>517</v>
      </c>
      <c r="F4190" s="34">
        <v>505</v>
      </c>
      <c r="G4190" s="34">
        <v>479</v>
      </c>
      <c r="H4190" s="34">
        <v>632</v>
      </c>
      <c r="I4190" s="34">
        <v>487</v>
      </c>
      <c r="J4190" s="34">
        <v>563</v>
      </c>
      <c r="K4190" s="34">
        <v>407</v>
      </c>
      <c r="L4190" s="34">
        <v>524</v>
      </c>
      <c r="M4190" s="34">
        <v>397</v>
      </c>
    </row>
    <row r="4191" spans="1:13" x14ac:dyDescent="0.2">
      <c r="A4191" s="34" t="s">
        <v>105085</v>
      </c>
      <c r="B4191" s="34">
        <v>366</v>
      </c>
      <c r="C4191" s="34">
        <v>256</v>
      </c>
      <c r="D4191" s="34">
        <v>287</v>
      </c>
      <c r="E4191" s="34">
        <v>329</v>
      </c>
      <c r="F4191" s="34">
        <v>314</v>
      </c>
      <c r="G4191" s="34">
        <v>286</v>
      </c>
      <c r="H4191" s="34">
        <v>370</v>
      </c>
      <c r="I4191" s="34">
        <v>299</v>
      </c>
      <c r="J4191" s="34">
        <v>337</v>
      </c>
      <c r="K4191" s="34">
        <v>232</v>
      </c>
      <c r="L4191" s="34">
        <v>292</v>
      </c>
      <c r="M4191" s="34">
        <v>237</v>
      </c>
    </row>
    <row r="4192" spans="1:13" x14ac:dyDescent="0.2">
      <c r="A4192" s="34" t="s">
        <v>105086</v>
      </c>
      <c r="B4192" s="34">
        <v>618</v>
      </c>
      <c r="C4192" s="34">
        <v>631</v>
      </c>
      <c r="D4192" s="34">
        <v>616</v>
      </c>
      <c r="E4192" s="34">
        <v>568</v>
      </c>
      <c r="F4192" s="34">
        <v>544</v>
      </c>
      <c r="G4192" s="34">
        <v>578</v>
      </c>
      <c r="H4192" s="34">
        <v>667</v>
      </c>
      <c r="I4192" s="34">
        <v>567</v>
      </c>
      <c r="J4192" s="34">
        <v>587</v>
      </c>
      <c r="K4192" s="34">
        <v>442</v>
      </c>
      <c r="L4192" s="34">
        <v>619</v>
      </c>
      <c r="M4192" s="34">
        <v>422</v>
      </c>
    </row>
    <row r="4193" spans="1:13" x14ac:dyDescent="0.2">
      <c r="A4193" s="34" t="s">
        <v>105087</v>
      </c>
      <c r="B4193" s="34">
        <v>338</v>
      </c>
      <c r="C4193" s="34">
        <v>369</v>
      </c>
      <c r="D4193" s="34">
        <v>358</v>
      </c>
      <c r="E4193" s="34">
        <v>500</v>
      </c>
      <c r="F4193" s="34">
        <v>271</v>
      </c>
      <c r="G4193" s="34">
        <v>384</v>
      </c>
      <c r="H4193" s="34">
        <v>399</v>
      </c>
      <c r="I4193" s="34">
        <v>317</v>
      </c>
      <c r="J4193" s="34">
        <v>381</v>
      </c>
      <c r="K4193" s="34">
        <v>334</v>
      </c>
      <c r="L4193" s="34">
        <v>350</v>
      </c>
      <c r="M4193" s="34">
        <v>328</v>
      </c>
    </row>
    <row r="4194" spans="1:13" x14ac:dyDescent="0.2">
      <c r="A4194" s="34" t="s">
        <v>105088</v>
      </c>
      <c r="B4194" s="34">
        <v>343</v>
      </c>
      <c r="C4194" s="34">
        <v>284</v>
      </c>
      <c r="D4194" s="34">
        <v>332</v>
      </c>
      <c r="E4194" s="34">
        <v>357</v>
      </c>
      <c r="F4194" s="34">
        <v>340</v>
      </c>
      <c r="G4194" s="34">
        <v>286</v>
      </c>
      <c r="H4194" s="34">
        <v>341</v>
      </c>
      <c r="I4194" s="34">
        <v>331</v>
      </c>
      <c r="J4194" s="34">
        <v>322</v>
      </c>
      <c r="K4194" s="34">
        <v>243</v>
      </c>
      <c r="L4194" s="34">
        <v>345</v>
      </c>
      <c r="M4194" s="34">
        <v>240</v>
      </c>
    </row>
    <row r="4195" spans="1:13" x14ac:dyDescent="0.2">
      <c r="A4195" s="34" t="s">
        <v>105089</v>
      </c>
      <c r="B4195" s="34">
        <v>229</v>
      </c>
      <c r="C4195" s="34">
        <v>298</v>
      </c>
      <c r="D4195" s="34">
        <v>337</v>
      </c>
      <c r="E4195" s="34">
        <v>296</v>
      </c>
      <c r="F4195" s="34">
        <v>245</v>
      </c>
      <c r="G4195" s="34">
        <v>298</v>
      </c>
      <c r="H4195" s="34">
        <v>334</v>
      </c>
      <c r="I4195" s="34">
        <v>266</v>
      </c>
      <c r="J4195" s="34">
        <v>321</v>
      </c>
      <c r="K4195" s="34">
        <v>202</v>
      </c>
      <c r="L4195" s="34">
        <v>252</v>
      </c>
      <c r="M4195" s="34">
        <v>201</v>
      </c>
    </row>
    <row r="4196" spans="1:13" x14ac:dyDescent="0.2">
      <c r="A4196" s="34" t="s">
        <v>105090</v>
      </c>
      <c r="B4196" s="34">
        <v>365</v>
      </c>
      <c r="C4196" s="34">
        <v>307</v>
      </c>
      <c r="D4196" s="34">
        <v>440</v>
      </c>
      <c r="E4196" s="34">
        <v>359</v>
      </c>
      <c r="F4196" s="34">
        <v>325</v>
      </c>
      <c r="G4196" s="34">
        <v>307</v>
      </c>
      <c r="H4196" s="34">
        <v>443</v>
      </c>
      <c r="I4196" s="34">
        <v>333</v>
      </c>
      <c r="J4196" s="34">
        <v>430</v>
      </c>
      <c r="K4196" s="34">
        <v>287</v>
      </c>
      <c r="L4196" s="34">
        <v>377</v>
      </c>
      <c r="M4196" s="34">
        <v>311</v>
      </c>
    </row>
    <row r="4197" spans="1:13" x14ac:dyDescent="0.2">
      <c r="A4197" s="34" t="s">
        <v>105091</v>
      </c>
      <c r="B4197" s="34">
        <v>470</v>
      </c>
      <c r="C4197" s="34">
        <v>468</v>
      </c>
      <c r="D4197" s="34">
        <v>595</v>
      </c>
      <c r="E4197" s="34">
        <v>475</v>
      </c>
      <c r="F4197" s="34">
        <v>465</v>
      </c>
      <c r="G4197" s="34">
        <v>470</v>
      </c>
      <c r="H4197" s="34">
        <v>589</v>
      </c>
      <c r="I4197" s="34">
        <v>497</v>
      </c>
      <c r="J4197" s="34">
        <v>559</v>
      </c>
      <c r="K4197" s="34">
        <v>357</v>
      </c>
      <c r="L4197" s="34">
        <v>499</v>
      </c>
      <c r="M4197" s="34">
        <v>420</v>
      </c>
    </row>
    <row r="4198" spans="1:13" x14ac:dyDescent="0.2">
      <c r="A4198" s="34" t="s">
        <v>105092</v>
      </c>
      <c r="B4198" s="34">
        <v>210</v>
      </c>
      <c r="C4198" s="34">
        <v>299</v>
      </c>
      <c r="D4198" s="34">
        <v>256</v>
      </c>
      <c r="E4198" s="34">
        <v>330</v>
      </c>
      <c r="F4198" s="34">
        <v>278</v>
      </c>
      <c r="G4198" s="34">
        <v>243</v>
      </c>
      <c r="H4198" s="34">
        <v>322</v>
      </c>
      <c r="I4198" s="34">
        <v>257</v>
      </c>
      <c r="J4198" s="34">
        <v>322</v>
      </c>
      <c r="K4198" s="34">
        <v>249</v>
      </c>
      <c r="L4198" s="34">
        <v>247</v>
      </c>
      <c r="M4198" s="34">
        <v>203</v>
      </c>
    </row>
    <row r="4199" spans="1:13" x14ac:dyDescent="0.2">
      <c r="A4199" s="34" t="s">
        <v>105093</v>
      </c>
      <c r="B4199" s="34">
        <v>500</v>
      </c>
      <c r="C4199" s="34">
        <v>443</v>
      </c>
      <c r="D4199" s="34">
        <v>591</v>
      </c>
      <c r="E4199" s="34">
        <v>510</v>
      </c>
      <c r="F4199" s="34">
        <v>459</v>
      </c>
      <c r="G4199" s="34">
        <v>415</v>
      </c>
      <c r="H4199" s="34">
        <v>696</v>
      </c>
      <c r="I4199" s="34">
        <v>490</v>
      </c>
      <c r="J4199" s="34">
        <v>606</v>
      </c>
      <c r="K4199" s="34">
        <v>388</v>
      </c>
      <c r="L4199" s="34">
        <v>517</v>
      </c>
      <c r="M4199" s="34">
        <v>412</v>
      </c>
    </row>
    <row r="4200" spans="1:13" x14ac:dyDescent="0.2">
      <c r="A4200" s="34" t="s">
        <v>105094</v>
      </c>
      <c r="B4200" s="34">
        <v>461</v>
      </c>
      <c r="C4200" s="34">
        <v>483</v>
      </c>
      <c r="D4200" s="34">
        <v>432</v>
      </c>
      <c r="E4200" s="34">
        <v>477</v>
      </c>
      <c r="F4200" s="34">
        <v>391</v>
      </c>
      <c r="G4200" s="34">
        <v>469</v>
      </c>
      <c r="H4200" s="34">
        <v>536</v>
      </c>
      <c r="I4200" s="34">
        <v>531</v>
      </c>
      <c r="J4200" s="34">
        <v>403</v>
      </c>
      <c r="K4200" s="34">
        <v>390</v>
      </c>
      <c r="L4200" s="34">
        <v>505</v>
      </c>
      <c r="M4200" s="34">
        <v>363</v>
      </c>
    </row>
    <row r="4201" spans="1:13" x14ac:dyDescent="0.2">
      <c r="A4201" s="34" t="s">
        <v>105095</v>
      </c>
      <c r="B4201" s="34">
        <v>286</v>
      </c>
      <c r="C4201" s="34">
        <v>327</v>
      </c>
      <c r="D4201" s="34">
        <v>352</v>
      </c>
      <c r="E4201" s="34">
        <v>333</v>
      </c>
      <c r="F4201" s="34">
        <v>368</v>
      </c>
      <c r="G4201" s="34">
        <v>345</v>
      </c>
      <c r="H4201" s="34">
        <v>360</v>
      </c>
      <c r="I4201" s="34">
        <v>331</v>
      </c>
      <c r="J4201" s="34">
        <v>384</v>
      </c>
      <c r="K4201" s="34">
        <v>273</v>
      </c>
      <c r="L4201" s="34">
        <v>352</v>
      </c>
      <c r="M4201" s="34">
        <v>284</v>
      </c>
    </row>
    <row r="4202" spans="1:13" x14ac:dyDescent="0.2">
      <c r="A4202" s="34" t="s">
        <v>105096</v>
      </c>
      <c r="B4202" s="34">
        <v>676</v>
      </c>
      <c r="C4202" s="34">
        <v>596</v>
      </c>
      <c r="D4202" s="34">
        <v>649</v>
      </c>
      <c r="E4202" s="34">
        <v>607</v>
      </c>
      <c r="F4202" s="34">
        <v>613</v>
      </c>
      <c r="G4202" s="34">
        <v>495</v>
      </c>
      <c r="H4202" s="34">
        <v>669</v>
      </c>
      <c r="I4202" s="34">
        <v>556</v>
      </c>
      <c r="J4202" s="34">
        <v>680</v>
      </c>
      <c r="K4202" s="34">
        <v>442</v>
      </c>
      <c r="L4202" s="34">
        <v>666</v>
      </c>
      <c r="M4202" s="34">
        <v>413</v>
      </c>
    </row>
    <row r="4203" spans="1:13" x14ac:dyDescent="0.2">
      <c r="A4203" s="34" t="s">
        <v>105097</v>
      </c>
      <c r="B4203" s="34">
        <v>397</v>
      </c>
      <c r="C4203" s="34">
        <v>453</v>
      </c>
      <c r="D4203" s="34">
        <v>457</v>
      </c>
      <c r="E4203" s="34">
        <v>522</v>
      </c>
      <c r="F4203" s="34">
        <v>455</v>
      </c>
      <c r="G4203" s="34">
        <v>463</v>
      </c>
      <c r="H4203" s="34">
        <v>497</v>
      </c>
      <c r="I4203" s="34">
        <v>456</v>
      </c>
      <c r="J4203" s="34">
        <v>471</v>
      </c>
      <c r="K4203" s="34">
        <v>364</v>
      </c>
      <c r="L4203" s="34">
        <v>525</v>
      </c>
      <c r="M4203" s="34">
        <v>376</v>
      </c>
    </row>
    <row r="4204" spans="1:13" x14ac:dyDescent="0.2">
      <c r="A4204" s="34" t="s">
        <v>105098</v>
      </c>
      <c r="B4204" s="34">
        <v>373</v>
      </c>
      <c r="C4204" s="34">
        <v>402</v>
      </c>
      <c r="D4204" s="34">
        <v>440</v>
      </c>
      <c r="E4204" s="34">
        <v>387</v>
      </c>
      <c r="F4204" s="34">
        <v>327</v>
      </c>
      <c r="G4204" s="34">
        <v>315</v>
      </c>
      <c r="H4204" s="34">
        <v>429</v>
      </c>
      <c r="I4204" s="34">
        <v>396</v>
      </c>
      <c r="J4204" s="34">
        <v>410</v>
      </c>
      <c r="K4204" s="34">
        <v>329</v>
      </c>
      <c r="L4204" s="34">
        <v>336</v>
      </c>
      <c r="M4204" s="34">
        <v>272</v>
      </c>
    </row>
    <row r="4205" spans="1:13" x14ac:dyDescent="0.2">
      <c r="A4205" s="34" t="s">
        <v>105099</v>
      </c>
      <c r="B4205" s="34">
        <v>326</v>
      </c>
      <c r="C4205" s="34">
        <v>313</v>
      </c>
      <c r="D4205" s="34">
        <v>344</v>
      </c>
      <c r="E4205" s="34">
        <v>344</v>
      </c>
      <c r="F4205" s="34">
        <v>281</v>
      </c>
      <c r="G4205" s="34">
        <v>303</v>
      </c>
      <c r="H4205" s="34">
        <v>405</v>
      </c>
      <c r="I4205" s="34">
        <v>297</v>
      </c>
      <c r="J4205" s="34">
        <v>293</v>
      </c>
      <c r="K4205" s="34">
        <v>268</v>
      </c>
      <c r="L4205" s="34">
        <v>312</v>
      </c>
      <c r="M4205" s="34">
        <v>223</v>
      </c>
    </row>
    <row r="4206" spans="1:13" x14ac:dyDescent="0.2">
      <c r="A4206" s="34" t="s">
        <v>105100</v>
      </c>
      <c r="B4206" s="34">
        <v>541</v>
      </c>
      <c r="C4206" s="34">
        <v>519</v>
      </c>
      <c r="D4206" s="34">
        <v>578</v>
      </c>
      <c r="E4206" s="34">
        <v>543</v>
      </c>
      <c r="F4206" s="34">
        <v>495</v>
      </c>
      <c r="G4206" s="34">
        <v>584</v>
      </c>
      <c r="H4206" s="34">
        <v>619</v>
      </c>
      <c r="I4206" s="34">
        <v>559</v>
      </c>
      <c r="J4206" s="34">
        <v>600</v>
      </c>
      <c r="K4206" s="34">
        <v>415</v>
      </c>
      <c r="L4206" s="34">
        <v>486</v>
      </c>
      <c r="M4206" s="34">
        <v>414</v>
      </c>
    </row>
    <row r="4207" spans="1:13" x14ac:dyDescent="0.2">
      <c r="A4207" s="34" t="s">
        <v>105101</v>
      </c>
      <c r="B4207" s="34">
        <v>727</v>
      </c>
      <c r="C4207" s="34">
        <v>761</v>
      </c>
      <c r="D4207" s="34">
        <v>727</v>
      </c>
      <c r="E4207" s="34">
        <v>775</v>
      </c>
      <c r="F4207" s="34">
        <v>722</v>
      </c>
      <c r="G4207" s="34">
        <v>732</v>
      </c>
      <c r="H4207" s="34">
        <v>832</v>
      </c>
      <c r="I4207" s="34">
        <v>743</v>
      </c>
      <c r="J4207" s="34">
        <v>837</v>
      </c>
      <c r="K4207" s="34">
        <v>601</v>
      </c>
      <c r="L4207" s="34">
        <v>721</v>
      </c>
      <c r="M4207" s="34">
        <v>581</v>
      </c>
    </row>
    <row r="4208" spans="1:13" x14ac:dyDescent="0.2">
      <c r="A4208" s="34" t="s">
        <v>105102</v>
      </c>
      <c r="B4208" s="34">
        <v>488</v>
      </c>
      <c r="C4208" s="34">
        <v>504</v>
      </c>
      <c r="D4208" s="34">
        <v>488</v>
      </c>
      <c r="E4208" s="34">
        <v>515</v>
      </c>
      <c r="F4208" s="34">
        <v>393</v>
      </c>
      <c r="G4208" s="34">
        <v>523</v>
      </c>
      <c r="H4208" s="34">
        <v>486</v>
      </c>
      <c r="I4208" s="34">
        <v>465</v>
      </c>
      <c r="J4208" s="34">
        <v>533</v>
      </c>
      <c r="K4208" s="34">
        <v>449</v>
      </c>
      <c r="L4208" s="34">
        <v>452</v>
      </c>
      <c r="M4208" s="34">
        <v>381</v>
      </c>
    </row>
    <row r="4209" spans="1:13" x14ac:dyDescent="0.2">
      <c r="A4209" s="34" t="s">
        <v>105103</v>
      </c>
      <c r="B4209" s="34">
        <v>252</v>
      </c>
      <c r="C4209" s="34">
        <v>247</v>
      </c>
      <c r="D4209" s="34">
        <v>321</v>
      </c>
      <c r="E4209" s="34">
        <v>296</v>
      </c>
      <c r="F4209" s="34">
        <v>264</v>
      </c>
      <c r="G4209" s="34">
        <v>275</v>
      </c>
      <c r="H4209" s="34">
        <v>294</v>
      </c>
      <c r="I4209" s="34">
        <v>237</v>
      </c>
      <c r="J4209" s="34">
        <v>292</v>
      </c>
      <c r="K4209" s="34">
        <v>255</v>
      </c>
      <c r="L4209" s="34">
        <v>293</v>
      </c>
      <c r="M4209" s="34">
        <v>220</v>
      </c>
    </row>
    <row r="4210" spans="1:13" x14ac:dyDescent="0.2">
      <c r="A4210" s="34" t="s">
        <v>105104</v>
      </c>
      <c r="B4210" s="34">
        <v>371</v>
      </c>
      <c r="C4210" s="34">
        <v>332</v>
      </c>
      <c r="D4210" s="34">
        <v>310</v>
      </c>
      <c r="E4210" s="34">
        <v>297</v>
      </c>
      <c r="F4210" s="34">
        <v>350</v>
      </c>
      <c r="G4210" s="34">
        <v>337</v>
      </c>
      <c r="H4210" s="34">
        <v>348</v>
      </c>
      <c r="I4210" s="34">
        <v>341</v>
      </c>
      <c r="J4210" s="34">
        <v>362</v>
      </c>
      <c r="K4210" s="34">
        <v>231</v>
      </c>
      <c r="L4210" s="34">
        <v>325</v>
      </c>
      <c r="M4210" s="34">
        <v>239</v>
      </c>
    </row>
    <row r="4211" spans="1:13" x14ac:dyDescent="0.2">
      <c r="A4211" s="34" t="s">
        <v>105105</v>
      </c>
      <c r="B4211" s="34">
        <v>463</v>
      </c>
      <c r="C4211" s="34">
        <v>423</v>
      </c>
      <c r="D4211" s="34">
        <v>457</v>
      </c>
      <c r="E4211" s="34">
        <v>472</v>
      </c>
      <c r="F4211" s="34">
        <v>435</v>
      </c>
      <c r="G4211" s="34">
        <v>377</v>
      </c>
      <c r="H4211" s="34">
        <v>503</v>
      </c>
      <c r="I4211" s="34">
        <v>451</v>
      </c>
      <c r="J4211" s="34">
        <v>422</v>
      </c>
      <c r="K4211" s="34">
        <v>327</v>
      </c>
      <c r="L4211" s="34">
        <v>415</v>
      </c>
      <c r="M4211" s="34">
        <v>331</v>
      </c>
    </row>
    <row r="4212" spans="1:13" x14ac:dyDescent="0.2">
      <c r="A4212" s="34" t="s">
        <v>105106</v>
      </c>
      <c r="B4212" s="34">
        <v>375</v>
      </c>
      <c r="C4212" s="34">
        <v>384</v>
      </c>
      <c r="D4212" s="34">
        <v>398</v>
      </c>
      <c r="E4212" s="34">
        <v>373</v>
      </c>
      <c r="F4212" s="34">
        <v>310</v>
      </c>
      <c r="G4212" s="34">
        <v>311</v>
      </c>
      <c r="H4212" s="34">
        <v>446</v>
      </c>
      <c r="I4212" s="34">
        <v>334</v>
      </c>
      <c r="J4212" s="34">
        <v>350</v>
      </c>
      <c r="K4212" s="34">
        <v>272</v>
      </c>
      <c r="L4212" s="34">
        <v>404</v>
      </c>
      <c r="M4212" s="34">
        <v>262</v>
      </c>
    </row>
    <row r="4213" spans="1:13" x14ac:dyDescent="0.2">
      <c r="A4213" s="34" t="s">
        <v>105107</v>
      </c>
      <c r="B4213" s="34">
        <v>764</v>
      </c>
      <c r="C4213" s="34">
        <v>808</v>
      </c>
      <c r="D4213" s="34">
        <v>862</v>
      </c>
      <c r="E4213" s="34">
        <v>796</v>
      </c>
      <c r="F4213" s="34">
        <v>710</v>
      </c>
      <c r="G4213" s="34">
        <v>646</v>
      </c>
      <c r="H4213" s="34">
        <v>837</v>
      </c>
      <c r="I4213" s="34">
        <v>738</v>
      </c>
      <c r="J4213" s="34">
        <v>863</v>
      </c>
      <c r="K4213" s="34">
        <v>669</v>
      </c>
      <c r="L4213" s="34">
        <v>889</v>
      </c>
      <c r="M4213" s="34">
        <v>553</v>
      </c>
    </row>
    <row r="4214" spans="1:13" x14ac:dyDescent="0.2">
      <c r="A4214" s="34" t="s">
        <v>105108</v>
      </c>
      <c r="B4214" s="34">
        <v>601</v>
      </c>
      <c r="C4214" s="34">
        <v>598</v>
      </c>
      <c r="D4214" s="34">
        <v>642</v>
      </c>
      <c r="E4214" s="34">
        <v>685</v>
      </c>
      <c r="F4214" s="34">
        <v>520</v>
      </c>
      <c r="G4214" s="34">
        <v>492</v>
      </c>
      <c r="H4214" s="34">
        <v>620</v>
      </c>
      <c r="I4214" s="34">
        <v>571</v>
      </c>
      <c r="J4214" s="34">
        <v>590</v>
      </c>
      <c r="K4214" s="34">
        <v>470</v>
      </c>
      <c r="L4214" s="34">
        <v>617</v>
      </c>
      <c r="M4214" s="34">
        <v>431</v>
      </c>
    </row>
    <row r="4215" spans="1:13" x14ac:dyDescent="0.2">
      <c r="A4215" s="34" t="s">
        <v>105109</v>
      </c>
      <c r="B4215" s="34">
        <v>277</v>
      </c>
      <c r="C4215" s="34">
        <v>286</v>
      </c>
      <c r="D4215" s="34">
        <v>253</v>
      </c>
      <c r="E4215" s="34">
        <v>330</v>
      </c>
      <c r="F4215" s="34">
        <v>215</v>
      </c>
      <c r="G4215" s="34">
        <v>278</v>
      </c>
      <c r="H4215" s="34">
        <v>356</v>
      </c>
      <c r="I4215" s="34">
        <v>299</v>
      </c>
      <c r="J4215" s="34">
        <v>314</v>
      </c>
      <c r="K4215" s="34">
        <v>279</v>
      </c>
      <c r="L4215" s="34">
        <v>256</v>
      </c>
      <c r="M4215" s="34">
        <v>209</v>
      </c>
    </row>
    <row r="4216" spans="1:13" x14ac:dyDescent="0.2">
      <c r="A4216" s="34" t="s">
        <v>105110</v>
      </c>
      <c r="B4216" s="34">
        <v>497</v>
      </c>
      <c r="C4216" s="34">
        <v>466</v>
      </c>
      <c r="D4216" s="34">
        <v>430</v>
      </c>
      <c r="E4216" s="34">
        <v>543</v>
      </c>
      <c r="F4216" s="34">
        <v>454</v>
      </c>
      <c r="G4216" s="34">
        <v>459</v>
      </c>
      <c r="H4216" s="34">
        <v>563</v>
      </c>
      <c r="I4216" s="34">
        <v>452</v>
      </c>
      <c r="J4216" s="34">
        <v>469</v>
      </c>
      <c r="K4216" s="34">
        <v>397</v>
      </c>
      <c r="L4216" s="34">
        <v>487</v>
      </c>
      <c r="M4216" s="34">
        <v>351</v>
      </c>
    </row>
    <row r="4217" spans="1:13" x14ac:dyDescent="0.2">
      <c r="A4217" s="34" t="s">
        <v>105111</v>
      </c>
      <c r="B4217" s="34">
        <v>813</v>
      </c>
      <c r="C4217" s="34">
        <v>909</v>
      </c>
      <c r="D4217" s="34">
        <v>1002</v>
      </c>
      <c r="E4217" s="34">
        <v>1009</v>
      </c>
      <c r="F4217" s="34">
        <v>846</v>
      </c>
      <c r="G4217" s="34">
        <v>846</v>
      </c>
      <c r="H4217" s="34">
        <v>1050</v>
      </c>
      <c r="I4217" s="34">
        <v>953</v>
      </c>
      <c r="J4217" s="34">
        <v>880</v>
      </c>
      <c r="K4217" s="34">
        <v>788</v>
      </c>
      <c r="L4217" s="34">
        <v>1004</v>
      </c>
      <c r="M4217" s="34">
        <v>696</v>
      </c>
    </row>
    <row r="4218" spans="1:13" x14ac:dyDescent="0.2">
      <c r="A4218" s="34" t="s">
        <v>105112</v>
      </c>
      <c r="B4218" s="34">
        <v>460</v>
      </c>
      <c r="C4218" s="34">
        <v>580</v>
      </c>
      <c r="D4218" s="34">
        <v>521</v>
      </c>
      <c r="E4218" s="34">
        <v>643</v>
      </c>
      <c r="F4218" s="34">
        <v>422</v>
      </c>
      <c r="G4218" s="34">
        <v>543</v>
      </c>
      <c r="H4218" s="34">
        <v>583</v>
      </c>
      <c r="I4218" s="34">
        <v>576</v>
      </c>
      <c r="J4218" s="34">
        <v>432</v>
      </c>
      <c r="K4218" s="34">
        <v>460</v>
      </c>
      <c r="L4218" s="34">
        <v>442</v>
      </c>
      <c r="M4218" s="34">
        <v>479</v>
      </c>
    </row>
    <row r="4219" spans="1:13" x14ac:dyDescent="0.2">
      <c r="A4219" s="34" t="s">
        <v>105113</v>
      </c>
      <c r="B4219" s="34">
        <v>657</v>
      </c>
      <c r="C4219" s="34">
        <v>694</v>
      </c>
      <c r="D4219" s="34">
        <v>754</v>
      </c>
      <c r="E4219" s="34">
        <v>762</v>
      </c>
      <c r="F4219" s="34">
        <v>689</v>
      </c>
      <c r="G4219" s="34">
        <v>690</v>
      </c>
      <c r="H4219" s="34">
        <v>853</v>
      </c>
      <c r="I4219" s="34">
        <v>747</v>
      </c>
      <c r="J4219" s="34">
        <v>933</v>
      </c>
      <c r="K4219" s="34">
        <v>648</v>
      </c>
      <c r="L4219" s="34">
        <v>671</v>
      </c>
      <c r="M4219" s="34">
        <v>476</v>
      </c>
    </row>
    <row r="4220" spans="1:13" x14ac:dyDescent="0.2">
      <c r="A4220" s="34" t="s">
        <v>105114</v>
      </c>
      <c r="B4220" s="34">
        <v>644</v>
      </c>
      <c r="C4220" s="34">
        <v>576</v>
      </c>
      <c r="D4220" s="34">
        <v>554</v>
      </c>
      <c r="E4220" s="34">
        <v>682</v>
      </c>
      <c r="F4220" s="34">
        <v>496</v>
      </c>
      <c r="G4220" s="34">
        <v>548</v>
      </c>
      <c r="H4220" s="34">
        <v>668</v>
      </c>
      <c r="I4220" s="34">
        <v>556</v>
      </c>
      <c r="J4220" s="34">
        <v>590</v>
      </c>
      <c r="K4220" s="34">
        <v>453</v>
      </c>
      <c r="L4220" s="34">
        <v>518</v>
      </c>
      <c r="M4220" s="34">
        <v>472</v>
      </c>
    </row>
    <row r="4221" spans="1:13" x14ac:dyDescent="0.2">
      <c r="A4221" s="34" t="s">
        <v>105115</v>
      </c>
      <c r="B4221" s="34">
        <v>672</v>
      </c>
      <c r="C4221" s="34">
        <v>689</v>
      </c>
      <c r="D4221" s="34">
        <v>718</v>
      </c>
      <c r="E4221" s="34">
        <v>721</v>
      </c>
      <c r="F4221" s="34">
        <v>676</v>
      </c>
      <c r="G4221" s="34">
        <v>677</v>
      </c>
      <c r="H4221" s="34">
        <v>829</v>
      </c>
      <c r="I4221" s="34">
        <v>704</v>
      </c>
      <c r="J4221" s="34">
        <v>687</v>
      </c>
      <c r="K4221" s="34">
        <v>575</v>
      </c>
      <c r="L4221" s="34">
        <v>708</v>
      </c>
      <c r="M4221" s="34">
        <v>529</v>
      </c>
    </row>
    <row r="4222" spans="1:13" x14ac:dyDescent="0.2">
      <c r="A4222" s="34" t="s">
        <v>105116</v>
      </c>
      <c r="B4222" s="34">
        <v>1054</v>
      </c>
      <c r="C4222" s="34">
        <v>849</v>
      </c>
      <c r="D4222" s="34">
        <v>952</v>
      </c>
      <c r="E4222" s="34">
        <v>954</v>
      </c>
      <c r="F4222" s="34">
        <v>943</v>
      </c>
      <c r="G4222" s="34">
        <v>875</v>
      </c>
      <c r="H4222" s="34">
        <v>1088</v>
      </c>
      <c r="I4222" s="34">
        <v>862</v>
      </c>
      <c r="J4222" s="34">
        <v>1031</v>
      </c>
      <c r="K4222" s="34">
        <v>736</v>
      </c>
      <c r="L4222" s="34">
        <v>900</v>
      </c>
      <c r="M4222" s="34">
        <v>697</v>
      </c>
    </row>
    <row r="4223" spans="1:13" x14ac:dyDescent="0.2">
      <c r="A4223" s="34" t="s">
        <v>105117</v>
      </c>
      <c r="B4223" s="34">
        <v>555</v>
      </c>
      <c r="C4223" s="34">
        <v>453</v>
      </c>
      <c r="D4223" s="34">
        <v>454</v>
      </c>
      <c r="E4223" s="34">
        <v>490</v>
      </c>
      <c r="F4223" s="34">
        <v>422</v>
      </c>
      <c r="G4223" s="34">
        <v>417</v>
      </c>
      <c r="H4223" s="34">
        <v>508</v>
      </c>
      <c r="I4223" s="34">
        <v>477</v>
      </c>
      <c r="J4223" s="34">
        <v>499</v>
      </c>
      <c r="K4223" s="34">
        <v>356</v>
      </c>
      <c r="L4223" s="34">
        <v>401</v>
      </c>
      <c r="M4223" s="34">
        <v>307</v>
      </c>
    </row>
    <row r="4224" spans="1:13" x14ac:dyDescent="0.2">
      <c r="A4224" s="34" t="s">
        <v>105118</v>
      </c>
      <c r="B4224" s="34">
        <v>401</v>
      </c>
      <c r="C4224" s="34">
        <v>393</v>
      </c>
      <c r="D4224" s="34">
        <v>438</v>
      </c>
      <c r="E4224" s="34">
        <v>392</v>
      </c>
      <c r="F4224" s="34">
        <v>384</v>
      </c>
      <c r="G4224" s="34">
        <v>326</v>
      </c>
      <c r="H4224" s="34">
        <v>399</v>
      </c>
      <c r="I4224" s="34">
        <v>387</v>
      </c>
      <c r="J4224" s="34">
        <v>362</v>
      </c>
      <c r="K4224" s="34">
        <v>310</v>
      </c>
      <c r="L4224" s="34">
        <v>416</v>
      </c>
      <c r="M4224" s="34">
        <v>278</v>
      </c>
    </row>
    <row r="4225" spans="1:13" x14ac:dyDescent="0.2">
      <c r="A4225" s="34" t="s">
        <v>105119</v>
      </c>
      <c r="B4225" s="34">
        <v>306</v>
      </c>
      <c r="C4225" s="34">
        <v>250</v>
      </c>
      <c r="D4225" s="34">
        <v>337</v>
      </c>
      <c r="E4225" s="34">
        <v>289</v>
      </c>
      <c r="F4225" s="34">
        <v>317</v>
      </c>
      <c r="G4225" s="34">
        <v>328</v>
      </c>
      <c r="H4225" s="34">
        <v>376</v>
      </c>
      <c r="I4225" s="34">
        <v>348</v>
      </c>
      <c r="J4225" s="34">
        <v>310</v>
      </c>
      <c r="K4225" s="34">
        <v>242</v>
      </c>
      <c r="L4225" s="34">
        <v>343</v>
      </c>
      <c r="M4225" s="34">
        <v>235</v>
      </c>
    </row>
    <row r="4226" spans="1:13" x14ac:dyDescent="0.2">
      <c r="A4226" s="34" t="s">
        <v>105120</v>
      </c>
      <c r="B4226" s="34">
        <v>334</v>
      </c>
      <c r="C4226" s="34">
        <v>431</v>
      </c>
      <c r="D4226" s="34">
        <v>372</v>
      </c>
      <c r="E4226" s="34">
        <v>367</v>
      </c>
      <c r="F4226" s="34">
        <v>306</v>
      </c>
      <c r="G4226" s="34">
        <v>350</v>
      </c>
      <c r="H4226" s="34">
        <v>356</v>
      </c>
      <c r="I4226" s="34">
        <v>396</v>
      </c>
      <c r="J4226" s="34">
        <v>392</v>
      </c>
      <c r="K4226" s="34">
        <v>269</v>
      </c>
      <c r="L4226" s="34">
        <v>348</v>
      </c>
      <c r="M4226" s="34">
        <v>309</v>
      </c>
    </row>
    <row r="4227" spans="1:13" x14ac:dyDescent="0.2">
      <c r="A4227" s="34" t="s">
        <v>105121</v>
      </c>
      <c r="B4227" s="34">
        <v>513</v>
      </c>
      <c r="C4227" s="34">
        <v>412</v>
      </c>
      <c r="D4227" s="34">
        <v>395</v>
      </c>
      <c r="E4227" s="34">
        <v>438</v>
      </c>
      <c r="F4227" s="34">
        <v>405</v>
      </c>
      <c r="G4227" s="34">
        <v>392</v>
      </c>
      <c r="H4227" s="34">
        <v>583</v>
      </c>
      <c r="I4227" s="34">
        <v>389</v>
      </c>
      <c r="J4227" s="34">
        <v>490</v>
      </c>
      <c r="K4227" s="34">
        <v>337</v>
      </c>
      <c r="L4227" s="34">
        <v>415</v>
      </c>
      <c r="M4227" s="34">
        <v>325</v>
      </c>
    </row>
    <row r="4228" spans="1:13" x14ac:dyDescent="0.2">
      <c r="A4228" s="34" t="s">
        <v>105122</v>
      </c>
      <c r="B4228" s="34">
        <v>596</v>
      </c>
      <c r="C4228" s="34">
        <v>681</v>
      </c>
      <c r="D4228" s="34">
        <v>604</v>
      </c>
      <c r="E4228" s="34">
        <v>632</v>
      </c>
      <c r="F4228" s="34">
        <v>620</v>
      </c>
      <c r="G4228" s="34">
        <v>607</v>
      </c>
      <c r="H4228" s="34">
        <v>752</v>
      </c>
      <c r="I4228" s="34">
        <v>613</v>
      </c>
      <c r="J4228" s="34">
        <v>762</v>
      </c>
      <c r="K4228" s="34">
        <v>463</v>
      </c>
      <c r="L4228" s="34">
        <v>571</v>
      </c>
      <c r="M4228" s="34">
        <v>490</v>
      </c>
    </row>
    <row r="4229" spans="1:13" x14ac:dyDescent="0.2">
      <c r="A4229" s="34" t="s">
        <v>105123</v>
      </c>
      <c r="B4229" s="34">
        <v>471</v>
      </c>
      <c r="C4229" s="34">
        <v>495</v>
      </c>
      <c r="D4229" s="34">
        <v>484</v>
      </c>
      <c r="E4229" s="34">
        <v>445</v>
      </c>
      <c r="F4229" s="34">
        <v>445</v>
      </c>
      <c r="G4229" s="34">
        <v>453</v>
      </c>
      <c r="H4229" s="34">
        <v>514</v>
      </c>
      <c r="I4229" s="34">
        <v>444</v>
      </c>
      <c r="J4229" s="34">
        <v>525</v>
      </c>
      <c r="K4229" s="34">
        <v>336</v>
      </c>
      <c r="L4229" s="34">
        <v>507</v>
      </c>
      <c r="M4229" s="34">
        <v>355</v>
      </c>
    </row>
    <row r="4230" spans="1:13" x14ac:dyDescent="0.2">
      <c r="A4230" s="34" t="s">
        <v>105124</v>
      </c>
      <c r="B4230" s="34">
        <v>362</v>
      </c>
      <c r="C4230" s="34">
        <v>358</v>
      </c>
      <c r="D4230" s="34">
        <v>298</v>
      </c>
      <c r="E4230" s="34">
        <v>405</v>
      </c>
      <c r="F4230" s="34">
        <v>312</v>
      </c>
      <c r="G4230" s="34">
        <v>357</v>
      </c>
      <c r="H4230" s="34">
        <v>397</v>
      </c>
      <c r="I4230" s="34">
        <v>335</v>
      </c>
      <c r="J4230" s="34">
        <v>342</v>
      </c>
      <c r="K4230" s="34">
        <v>223</v>
      </c>
      <c r="L4230" s="34">
        <v>292</v>
      </c>
      <c r="M4230" s="34">
        <v>241</v>
      </c>
    </row>
    <row r="4231" spans="1:13" x14ac:dyDescent="0.2">
      <c r="A4231" s="34" t="s">
        <v>105125</v>
      </c>
      <c r="B4231" s="34">
        <v>439</v>
      </c>
      <c r="C4231" s="34">
        <v>397</v>
      </c>
      <c r="D4231" s="34">
        <v>426</v>
      </c>
      <c r="E4231" s="34">
        <v>494</v>
      </c>
      <c r="F4231" s="34">
        <v>368</v>
      </c>
      <c r="G4231" s="34">
        <v>403</v>
      </c>
      <c r="H4231" s="34">
        <v>475</v>
      </c>
      <c r="I4231" s="34">
        <v>443</v>
      </c>
      <c r="J4231" s="34">
        <v>459</v>
      </c>
      <c r="K4231" s="34">
        <v>404</v>
      </c>
      <c r="L4231" s="34">
        <v>427</v>
      </c>
      <c r="M4231" s="34">
        <v>301</v>
      </c>
    </row>
    <row r="4232" spans="1:13" x14ac:dyDescent="0.2">
      <c r="A4232" s="34" t="s">
        <v>105126</v>
      </c>
      <c r="B4232" s="34">
        <v>562</v>
      </c>
      <c r="C4232" s="34">
        <v>576</v>
      </c>
      <c r="D4232" s="34">
        <v>633</v>
      </c>
      <c r="E4232" s="34">
        <v>595</v>
      </c>
      <c r="F4232" s="34">
        <v>589</v>
      </c>
      <c r="G4232" s="34">
        <v>527</v>
      </c>
      <c r="H4232" s="34">
        <v>630</v>
      </c>
      <c r="I4232" s="34">
        <v>541</v>
      </c>
      <c r="J4232" s="34">
        <v>634</v>
      </c>
      <c r="K4232" s="34">
        <v>489</v>
      </c>
      <c r="L4232" s="34">
        <v>549</v>
      </c>
      <c r="M4232" s="34">
        <v>409</v>
      </c>
    </row>
    <row r="4233" spans="1:13" x14ac:dyDescent="0.2">
      <c r="A4233" s="34" t="s">
        <v>105127</v>
      </c>
      <c r="B4233" s="34">
        <v>256</v>
      </c>
      <c r="C4233" s="34">
        <v>343</v>
      </c>
      <c r="D4233" s="34">
        <v>336</v>
      </c>
      <c r="E4233" s="34">
        <v>397</v>
      </c>
      <c r="F4233" s="34">
        <v>267</v>
      </c>
      <c r="G4233" s="34">
        <v>303</v>
      </c>
      <c r="H4233" s="34">
        <v>326</v>
      </c>
      <c r="I4233" s="34">
        <v>347</v>
      </c>
      <c r="J4233" s="34">
        <v>360</v>
      </c>
      <c r="K4233" s="34">
        <v>261</v>
      </c>
      <c r="L4233" s="34">
        <v>276</v>
      </c>
      <c r="M4233" s="34">
        <v>280</v>
      </c>
    </row>
    <row r="4234" spans="1:13" x14ac:dyDescent="0.2">
      <c r="A4234" s="34" t="s">
        <v>105128</v>
      </c>
      <c r="B4234" s="34">
        <v>660</v>
      </c>
      <c r="C4234" s="34">
        <v>697</v>
      </c>
      <c r="D4234" s="34">
        <v>769</v>
      </c>
      <c r="E4234" s="34">
        <v>799</v>
      </c>
      <c r="F4234" s="34">
        <v>730</v>
      </c>
      <c r="G4234" s="34">
        <v>653</v>
      </c>
      <c r="H4234" s="34">
        <v>926</v>
      </c>
      <c r="I4234" s="34">
        <v>656</v>
      </c>
      <c r="J4234" s="34">
        <v>750</v>
      </c>
      <c r="K4234" s="34">
        <v>602</v>
      </c>
      <c r="L4234" s="34">
        <v>733</v>
      </c>
      <c r="M4234" s="34">
        <v>487</v>
      </c>
    </row>
    <row r="4235" spans="1:13" x14ac:dyDescent="0.2">
      <c r="A4235" s="34" t="s">
        <v>105129</v>
      </c>
      <c r="B4235" s="34">
        <v>305</v>
      </c>
      <c r="C4235" s="34">
        <v>318</v>
      </c>
      <c r="D4235" s="34">
        <v>359</v>
      </c>
      <c r="E4235" s="34">
        <v>379</v>
      </c>
      <c r="F4235" s="34">
        <v>262</v>
      </c>
      <c r="G4235" s="34">
        <v>280</v>
      </c>
      <c r="H4235" s="34">
        <v>386</v>
      </c>
      <c r="I4235" s="34">
        <v>332</v>
      </c>
      <c r="J4235" s="34">
        <v>401</v>
      </c>
      <c r="K4235" s="34">
        <v>264</v>
      </c>
      <c r="L4235" s="34">
        <v>323</v>
      </c>
      <c r="M4235" s="34">
        <v>280</v>
      </c>
    </row>
    <row r="4236" spans="1:13" x14ac:dyDescent="0.2">
      <c r="A4236" s="34" t="s">
        <v>105130</v>
      </c>
      <c r="B4236" s="34">
        <v>416</v>
      </c>
      <c r="C4236" s="34">
        <v>367</v>
      </c>
      <c r="D4236" s="34">
        <v>352</v>
      </c>
      <c r="E4236" s="34">
        <v>353</v>
      </c>
      <c r="F4236" s="34">
        <v>392</v>
      </c>
      <c r="G4236" s="34">
        <v>328</v>
      </c>
      <c r="H4236" s="34">
        <v>325</v>
      </c>
      <c r="I4236" s="34">
        <v>361</v>
      </c>
      <c r="J4236" s="34">
        <v>455</v>
      </c>
      <c r="K4236" s="34">
        <v>319</v>
      </c>
      <c r="L4236" s="34">
        <v>422</v>
      </c>
      <c r="M4236" s="34">
        <v>278</v>
      </c>
    </row>
    <row r="4237" spans="1:13" x14ac:dyDescent="0.2">
      <c r="A4237" s="34" t="s">
        <v>105131</v>
      </c>
      <c r="B4237" s="34">
        <v>398</v>
      </c>
      <c r="C4237" s="34">
        <v>400</v>
      </c>
      <c r="D4237" s="34">
        <v>386</v>
      </c>
      <c r="E4237" s="34">
        <v>391</v>
      </c>
      <c r="F4237" s="34">
        <v>324</v>
      </c>
      <c r="G4237" s="34">
        <v>387</v>
      </c>
      <c r="H4237" s="34">
        <v>493</v>
      </c>
      <c r="I4237" s="34">
        <v>421</v>
      </c>
      <c r="J4237" s="34">
        <v>316</v>
      </c>
      <c r="K4237" s="34">
        <v>343</v>
      </c>
      <c r="L4237" s="34">
        <v>412</v>
      </c>
      <c r="M4237" s="34">
        <v>300</v>
      </c>
    </row>
    <row r="4238" spans="1:13" x14ac:dyDescent="0.2">
      <c r="A4238" s="34" t="s">
        <v>105132</v>
      </c>
      <c r="B4238" s="34">
        <v>304</v>
      </c>
      <c r="C4238" s="34">
        <v>324</v>
      </c>
      <c r="D4238" s="34">
        <v>373</v>
      </c>
      <c r="E4238" s="34">
        <v>360</v>
      </c>
      <c r="F4238" s="34">
        <v>317</v>
      </c>
      <c r="G4238" s="34">
        <v>371</v>
      </c>
      <c r="H4238" s="34">
        <v>419</v>
      </c>
      <c r="I4238" s="34">
        <v>381</v>
      </c>
      <c r="J4238" s="34">
        <v>393</v>
      </c>
      <c r="K4238" s="34">
        <v>246</v>
      </c>
      <c r="L4238" s="34">
        <v>361</v>
      </c>
      <c r="M4238" s="34">
        <v>261</v>
      </c>
    </row>
    <row r="4239" spans="1:13" x14ac:dyDescent="0.2">
      <c r="A4239" s="34" t="s">
        <v>105133</v>
      </c>
      <c r="B4239" s="34">
        <v>295</v>
      </c>
      <c r="C4239" s="34">
        <v>359</v>
      </c>
      <c r="D4239" s="34">
        <v>394</v>
      </c>
      <c r="E4239" s="34">
        <v>382</v>
      </c>
      <c r="F4239" s="34">
        <v>340</v>
      </c>
      <c r="G4239" s="34">
        <v>355</v>
      </c>
      <c r="H4239" s="34">
        <v>415</v>
      </c>
      <c r="I4239" s="34">
        <v>312</v>
      </c>
      <c r="J4239" s="34">
        <v>394</v>
      </c>
      <c r="K4239" s="34">
        <v>302</v>
      </c>
      <c r="L4239" s="34">
        <v>340</v>
      </c>
      <c r="M4239" s="34">
        <v>269</v>
      </c>
    </row>
    <row r="4240" spans="1:13" x14ac:dyDescent="0.2">
      <c r="A4240" s="34" t="s">
        <v>105134</v>
      </c>
      <c r="B4240" s="34">
        <v>442</v>
      </c>
      <c r="C4240" s="34">
        <v>445</v>
      </c>
      <c r="D4240" s="34">
        <v>433</v>
      </c>
      <c r="E4240" s="34">
        <v>448</v>
      </c>
      <c r="F4240" s="34">
        <v>443</v>
      </c>
      <c r="G4240" s="34">
        <v>408</v>
      </c>
      <c r="H4240" s="34">
        <v>451</v>
      </c>
      <c r="I4240" s="34">
        <v>460</v>
      </c>
      <c r="J4240" s="34">
        <v>494</v>
      </c>
      <c r="K4240" s="34">
        <v>377</v>
      </c>
      <c r="L4240" s="34">
        <v>410</v>
      </c>
      <c r="M4240" s="34">
        <v>339</v>
      </c>
    </row>
    <row r="4241" spans="1:13" x14ac:dyDescent="0.2">
      <c r="A4241" s="34" t="s">
        <v>105135</v>
      </c>
      <c r="B4241" s="34">
        <v>477</v>
      </c>
      <c r="C4241" s="34">
        <v>442</v>
      </c>
      <c r="D4241" s="34">
        <v>427</v>
      </c>
      <c r="E4241" s="34">
        <v>439</v>
      </c>
      <c r="F4241" s="34">
        <v>389</v>
      </c>
      <c r="G4241" s="34">
        <v>419</v>
      </c>
      <c r="H4241" s="34">
        <v>545</v>
      </c>
      <c r="I4241" s="34">
        <v>501</v>
      </c>
      <c r="J4241" s="34">
        <v>527</v>
      </c>
      <c r="K4241" s="34">
        <v>366</v>
      </c>
      <c r="L4241" s="34">
        <v>572</v>
      </c>
      <c r="M4241" s="34">
        <v>334</v>
      </c>
    </row>
    <row r="4242" spans="1:13" x14ac:dyDescent="0.2">
      <c r="A4242" s="34" t="s">
        <v>105136</v>
      </c>
      <c r="B4242" s="34">
        <v>481</v>
      </c>
      <c r="C4242" s="34">
        <v>451</v>
      </c>
      <c r="D4242" s="34">
        <v>435</v>
      </c>
      <c r="E4242" s="34">
        <v>473</v>
      </c>
      <c r="F4242" s="34">
        <v>398</v>
      </c>
      <c r="G4242" s="34">
        <v>359</v>
      </c>
      <c r="H4242" s="34">
        <v>528</v>
      </c>
      <c r="I4242" s="34">
        <v>399</v>
      </c>
      <c r="J4242" s="34">
        <v>535</v>
      </c>
      <c r="K4242" s="34">
        <v>342</v>
      </c>
      <c r="L4242" s="34">
        <v>486</v>
      </c>
      <c r="M4242" s="34">
        <v>311</v>
      </c>
    </row>
    <row r="4243" spans="1:13" x14ac:dyDescent="0.2">
      <c r="A4243" s="34" t="s">
        <v>105137</v>
      </c>
      <c r="B4243" s="34">
        <v>508</v>
      </c>
      <c r="C4243" s="34">
        <v>522</v>
      </c>
      <c r="D4243" s="34">
        <v>533</v>
      </c>
      <c r="E4243" s="34">
        <v>516</v>
      </c>
      <c r="F4243" s="34">
        <v>471</v>
      </c>
      <c r="G4243" s="34">
        <v>390</v>
      </c>
      <c r="H4243" s="34">
        <v>511</v>
      </c>
      <c r="I4243" s="34">
        <v>445</v>
      </c>
      <c r="J4243" s="34">
        <v>506</v>
      </c>
      <c r="K4243" s="34">
        <v>383</v>
      </c>
      <c r="L4243" s="34">
        <v>446</v>
      </c>
      <c r="M4243" s="34">
        <v>367</v>
      </c>
    </row>
    <row r="4244" spans="1:13" x14ac:dyDescent="0.2">
      <c r="A4244" s="34" t="s">
        <v>105138</v>
      </c>
      <c r="B4244" s="34">
        <v>490</v>
      </c>
      <c r="C4244" s="34">
        <v>431</v>
      </c>
      <c r="D4244" s="34">
        <v>498</v>
      </c>
      <c r="E4244" s="34">
        <v>522</v>
      </c>
      <c r="F4244" s="34">
        <v>460</v>
      </c>
      <c r="G4244" s="34">
        <v>414</v>
      </c>
      <c r="H4244" s="34">
        <v>525</v>
      </c>
      <c r="I4244" s="34">
        <v>446</v>
      </c>
      <c r="J4244" s="34">
        <v>497</v>
      </c>
      <c r="K4244" s="34">
        <v>354</v>
      </c>
      <c r="L4244" s="34">
        <v>469</v>
      </c>
      <c r="M4244" s="34">
        <v>330</v>
      </c>
    </row>
    <row r="4245" spans="1:13" x14ac:dyDescent="0.2">
      <c r="A4245" s="34" t="s">
        <v>105139</v>
      </c>
      <c r="B4245" s="34">
        <v>521</v>
      </c>
      <c r="C4245" s="34">
        <v>660</v>
      </c>
      <c r="D4245" s="34">
        <v>672</v>
      </c>
      <c r="E4245" s="34">
        <v>620</v>
      </c>
      <c r="F4245" s="34">
        <v>509</v>
      </c>
      <c r="G4245" s="34">
        <v>587</v>
      </c>
      <c r="H4245" s="34">
        <v>640</v>
      </c>
      <c r="I4245" s="34">
        <v>618</v>
      </c>
      <c r="J4245" s="34">
        <v>617</v>
      </c>
      <c r="K4245" s="34">
        <v>464</v>
      </c>
      <c r="L4245" s="34">
        <v>574</v>
      </c>
      <c r="M4245" s="34">
        <v>466</v>
      </c>
    </row>
    <row r="4246" spans="1:13" x14ac:dyDescent="0.2">
      <c r="A4246" s="34" t="s">
        <v>105140</v>
      </c>
      <c r="B4246" s="34">
        <v>420</v>
      </c>
      <c r="C4246" s="34">
        <v>425</v>
      </c>
      <c r="D4246" s="34">
        <v>484</v>
      </c>
      <c r="E4246" s="34">
        <v>428</v>
      </c>
      <c r="F4246" s="34">
        <v>402</v>
      </c>
      <c r="G4246" s="34">
        <v>379</v>
      </c>
      <c r="H4246" s="34">
        <v>448</v>
      </c>
      <c r="I4246" s="34">
        <v>393</v>
      </c>
      <c r="J4246" s="34">
        <v>429</v>
      </c>
      <c r="K4246" s="34">
        <v>298</v>
      </c>
      <c r="L4246" s="34">
        <v>461</v>
      </c>
      <c r="M4246" s="34">
        <v>258</v>
      </c>
    </row>
    <row r="4247" spans="1:13" x14ac:dyDescent="0.2">
      <c r="A4247" s="34" t="s">
        <v>105141</v>
      </c>
      <c r="B4247" s="34">
        <v>306</v>
      </c>
      <c r="C4247" s="34">
        <v>270</v>
      </c>
      <c r="D4247" s="34">
        <v>251</v>
      </c>
      <c r="E4247" s="34">
        <v>299</v>
      </c>
      <c r="F4247" s="34">
        <v>261</v>
      </c>
      <c r="G4247" s="34">
        <v>222</v>
      </c>
      <c r="H4247" s="34">
        <v>298</v>
      </c>
      <c r="I4247" s="34">
        <v>274</v>
      </c>
      <c r="J4247" s="34">
        <v>288</v>
      </c>
      <c r="K4247" s="34">
        <v>230</v>
      </c>
      <c r="L4247" s="34">
        <v>265</v>
      </c>
      <c r="M4247" s="34">
        <v>251</v>
      </c>
    </row>
    <row r="4248" spans="1:13" x14ac:dyDescent="0.2">
      <c r="A4248" s="34" t="s">
        <v>105142</v>
      </c>
      <c r="B4248" s="34">
        <v>336</v>
      </c>
      <c r="C4248" s="34">
        <v>381</v>
      </c>
      <c r="D4248" s="34">
        <v>435</v>
      </c>
      <c r="E4248" s="34">
        <v>414</v>
      </c>
      <c r="F4248" s="34">
        <v>446</v>
      </c>
      <c r="G4248" s="34">
        <v>463</v>
      </c>
      <c r="H4248" s="34">
        <v>427</v>
      </c>
      <c r="I4248" s="34">
        <v>443</v>
      </c>
      <c r="J4248" s="34">
        <v>460</v>
      </c>
      <c r="K4248" s="34">
        <v>310</v>
      </c>
      <c r="L4248" s="34">
        <v>356</v>
      </c>
      <c r="M4248" s="34">
        <v>313</v>
      </c>
    </row>
    <row r="4249" spans="1:13" x14ac:dyDescent="0.2">
      <c r="A4249" s="34" t="s">
        <v>105143</v>
      </c>
      <c r="B4249" s="34">
        <v>436</v>
      </c>
      <c r="C4249" s="34">
        <v>440</v>
      </c>
      <c r="D4249" s="34">
        <v>566</v>
      </c>
      <c r="E4249" s="34">
        <v>495</v>
      </c>
      <c r="F4249" s="34">
        <v>489</v>
      </c>
      <c r="G4249" s="34">
        <v>444</v>
      </c>
      <c r="H4249" s="34">
        <v>591</v>
      </c>
      <c r="I4249" s="34">
        <v>501</v>
      </c>
      <c r="J4249" s="34">
        <v>558</v>
      </c>
      <c r="K4249" s="34">
        <v>430</v>
      </c>
      <c r="L4249" s="34">
        <v>538</v>
      </c>
      <c r="M4249" s="34">
        <v>387</v>
      </c>
    </row>
    <row r="4250" spans="1:13" x14ac:dyDescent="0.2">
      <c r="A4250" s="34" t="s">
        <v>105144</v>
      </c>
      <c r="B4250" s="34">
        <v>375</v>
      </c>
      <c r="C4250" s="34">
        <v>363</v>
      </c>
      <c r="D4250" s="34">
        <v>396</v>
      </c>
      <c r="E4250" s="34">
        <v>403</v>
      </c>
      <c r="F4250" s="34">
        <v>384</v>
      </c>
      <c r="G4250" s="34">
        <v>305</v>
      </c>
      <c r="H4250" s="34">
        <v>405</v>
      </c>
      <c r="I4250" s="34">
        <v>410</v>
      </c>
      <c r="J4250" s="34">
        <v>415</v>
      </c>
      <c r="K4250" s="34">
        <v>301</v>
      </c>
      <c r="L4250" s="34">
        <v>343</v>
      </c>
      <c r="M4250" s="34">
        <v>281</v>
      </c>
    </row>
    <row r="4251" spans="1:13" x14ac:dyDescent="0.2">
      <c r="A4251" s="34" t="s">
        <v>105145</v>
      </c>
      <c r="B4251" s="34">
        <v>315</v>
      </c>
      <c r="C4251" s="34">
        <v>254</v>
      </c>
      <c r="D4251" s="34">
        <v>368</v>
      </c>
      <c r="E4251" s="34">
        <v>316</v>
      </c>
      <c r="F4251" s="34">
        <v>261</v>
      </c>
      <c r="G4251" s="34">
        <v>293</v>
      </c>
      <c r="H4251" s="34">
        <v>368</v>
      </c>
      <c r="I4251" s="34">
        <v>325</v>
      </c>
      <c r="J4251" s="34">
        <v>309</v>
      </c>
      <c r="K4251" s="34">
        <v>257</v>
      </c>
      <c r="L4251" s="34">
        <v>329</v>
      </c>
      <c r="M4251" s="34">
        <v>228</v>
      </c>
    </row>
    <row r="4252" spans="1:13" x14ac:dyDescent="0.2">
      <c r="A4252" s="34" t="s">
        <v>105146</v>
      </c>
      <c r="B4252" s="34">
        <v>521</v>
      </c>
      <c r="C4252" s="34">
        <v>497</v>
      </c>
      <c r="D4252" s="34">
        <v>488</v>
      </c>
      <c r="E4252" s="34">
        <v>518</v>
      </c>
      <c r="F4252" s="34">
        <v>522</v>
      </c>
      <c r="G4252" s="34">
        <v>392</v>
      </c>
      <c r="H4252" s="34">
        <v>600</v>
      </c>
      <c r="I4252" s="34">
        <v>378</v>
      </c>
      <c r="J4252" s="34">
        <v>514</v>
      </c>
      <c r="K4252" s="34">
        <v>388</v>
      </c>
      <c r="L4252" s="34">
        <v>492</v>
      </c>
      <c r="M4252" s="34">
        <v>342</v>
      </c>
    </row>
    <row r="4253" spans="1:13" x14ac:dyDescent="0.2">
      <c r="A4253" s="34" t="s">
        <v>105147</v>
      </c>
      <c r="B4253" s="34">
        <v>298</v>
      </c>
      <c r="C4253" s="34">
        <v>214</v>
      </c>
      <c r="D4253" s="34">
        <v>292</v>
      </c>
      <c r="E4253" s="34">
        <v>276</v>
      </c>
      <c r="F4253" s="34">
        <v>256</v>
      </c>
      <c r="G4253" s="34">
        <v>250</v>
      </c>
      <c r="H4253" s="34">
        <v>306</v>
      </c>
      <c r="I4253" s="34">
        <v>234</v>
      </c>
      <c r="J4253" s="34">
        <v>262</v>
      </c>
      <c r="K4253" s="34">
        <v>243</v>
      </c>
      <c r="L4253" s="34">
        <v>267</v>
      </c>
      <c r="M4253" s="34">
        <v>208</v>
      </c>
    </row>
    <row r="4254" spans="1:13" x14ac:dyDescent="0.2">
      <c r="A4254" s="34" t="s">
        <v>105148</v>
      </c>
      <c r="B4254" s="34">
        <v>413</v>
      </c>
      <c r="C4254" s="34">
        <v>541</v>
      </c>
      <c r="D4254" s="34">
        <v>419</v>
      </c>
      <c r="E4254" s="34">
        <v>498</v>
      </c>
      <c r="F4254" s="34">
        <v>451</v>
      </c>
      <c r="G4254" s="34">
        <v>476</v>
      </c>
      <c r="H4254" s="34">
        <v>446</v>
      </c>
      <c r="I4254" s="34">
        <v>489</v>
      </c>
      <c r="J4254" s="34">
        <v>434</v>
      </c>
      <c r="K4254" s="34">
        <v>394</v>
      </c>
      <c r="L4254" s="34">
        <v>441</v>
      </c>
      <c r="M4254" s="34">
        <v>379</v>
      </c>
    </row>
    <row r="4255" spans="1:13" x14ac:dyDescent="0.2">
      <c r="A4255" s="34" t="s">
        <v>105149</v>
      </c>
      <c r="B4255" s="34">
        <v>469</v>
      </c>
      <c r="C4255" s="34">
        <v>450</v>
      </c>
      <c r="D4255" s="34">
        <v>475</v>
      </c>
      <c r="E4255" s="34">
        <v>494</v>
      </c>
      <c r="F4255" s="34">
        <v>400</v>
      </c>
      <c r="G4255" s="34">
        <v>409</v>
      </c>
      <c r="H4255" s="34">
        <v>451</v>
      </c>
      <c r="I4255" s="34">
        <v>432</v>
      </c>
      <c r="J4255" s="34">
        <v>434</v>
      </c>
      <c r="K4255" s="34">
        <v>356</v>
      </c>
      <c r="L4255" s="34">
        <v>387</v>
      </c>
      <c r="M4255" s="34">
        <v>309</v>
      </c>
    </row>
    <row r="4256" spans="1:13" x14ac:dyDescent="0.2">
      <c r="A4256" s="34" t="s">
        <v>105150</v>
      </c>
      <c r="B4256" s="34">
        <v>641</v>
      </c>
      <c r="C4256" s="34">
        <v>591</v>
      </c>
      <c r="D4256" s="34">
        <v>655</v>
      </c>
      <c r="E4256" s="34">
        <v>617</v>
      </c>
      <c r="F4256" s="34">
        <v>620</v>
      </c>
      <c r="G4256" s="34">
        <v>497</v>
      </c>
      <c r="H4256" s="34">
        <v>527</v>
      </c>
      <c r="I4256" s="34">
        <v>551</v>
      </c>
      <c r="J4256" s="34">
        <v>704</v>
      </c>
      <c r="K4256" s="34">
        <v>393</v>
      </c>
      <c r="L4256" s="34">
        <v>595</v>
      </c>
      <c r="M4256" s="34">
        <v>444</v>
      </c>
    </row>
    <row r="4257" spans="1:13" x14ac:dyDescent="0.2">
      <c r="A4257" s="34" t="s">
        <v>105151</v>
      </c>
      <c r="B4257" s="34">
        <v>120</v>
      </c>
      <c r="C4257" s="34">
        <v>175</v>
      </c>
      <c r="D4257" s="34">
        <v>168</v>
      </c>
      <c r="E4257" s="34">
        <v>164</v>
      </c>
      <c r="F4257" s="34">
        <v>169</v>
      </c>
      <c r="G4257" s="34">
        <v>148</v>
      </c>
      <c r="H4257" s="34">
        <v>137</v>
      </c>
      <c r="I4257" s="34">
        <v>152</v>
      </c>
      <c r="J4257" s="34">
        <v>157</v>
      </c>
      <c r="K4257" s="34">
        <v>100</v>
      </c>
      <c r="L4257" s="34">
        <v>186</v>
      </c>
      <c r="M4257" s="34">
        <v>110</v>
      </c>
    </row>
    <row r="4258" spans="1:13" x14ac:dyDescent="0.2">
      <c r="A4258" s="34" t="s">
        <v>105152</v>
      </c>
      <c r="B4258" s="34">
        <v>274</v>
      </c>
      <c r="C4258" s="34">
        <v>272</v>
      </c>
      <c r="D4258" s="34">
        <v>203</v>
      </c>
      <c r="E4258" s="34">
        <v>261</v>
      </c>
      <c r="F4258" s="34">
        <v>150</v>
      </c>
      <c r="G4258" s="34">
        <v>240</v>
      </c>
      <c r="H4258" s="34">
        <v>254</v>
      </c>
      <c r="I4258" s="34">
        <v>205</v>
      </c>
      <c r="J4258" s="34">
        <v>205</v>
      </c>
      <c r="K4258" s="34">
        <v>209</v>
      </c>
      <c r="L4258" s="34">
        <v>183</v>
      </c>
      <c r="M4258" s="34">
        <v>175</v>
      </c>
    </row>
    <row r="4259" spans="1:13" x14ac:dyDescent="0.2">
      <c r="A4259" s="34" t="s">
        <v>105153</v>
      </c>
      <c r="B4259" s="34">
        <v>362</v>
      </c>
      <c r="C4259" s="34">
        <v>397</v>
      </c>
      <c r="D4259" s="34">
        <v>371</v>
      </c>
      <c r="E4259" s="34">
        <v>445</v>
      </c>
      <c r="F4259" s="34">
        <v>355</v>
      </c>
      <c r="G4259" s="34">
        <v>359</v>
      </c>
      <c r="H4259" s="34">
        <v>493</v>
      </c>
      <c r="I4259" s="34">
        <v>406</v>
      </c>
      <c r="J4259" s="34">
        <v>377</v>
      </c>
      <c r="K4259" s="34">
        <v>309</v>
      </c>
      <c r="L4259" s="34">
        <v>388</v>
      </c>
      <c r="M4259" s="34">
        <v>331</v>
      </c>
    </row>
    <row r="4260" spans="1:13" x14ac:dyDescent="0.2">
      <c r="A4260" s="34" t="s">
        <v>105154</v>
      </c>
      <c r="B4260" s="34">
        <v>348</v>
      </c>
      <c r="C4260" s="34">
        <v>534</v>
      </c>
      <c r="D4260" s="34">
        <v>457</v>
      </c>
      <c r="E4260" s="34">
        <v>568</v>
      </c>
      <c r="F4260" s="34">
        <v>387</v>
      </c>
      <c r="G4260" s="34">
        <v>508</v>
      </c>
      <c r="H4260" s="34">
        <v>451</v>
      </c>
      <c r="I4260" s="34">
        <v>499</v>
      </c>
      <c r="J4260" s="34">
        <v>463</v>
      </c>
      <c r="K4260" s="34">
        <v>444</v>
      </c>
      <c r="L4260" s="34">
        <v>344</v>
      </c>
      <c r="M4260" s="34">
        <v>447</v>
      </c>
    </row>
    <row r="4261" spans="1:13" x14ac:dyDescent="0.2">
      <c r="A4261" s="34" t="s">
        <v>105155</v>
      </c>
      <c r="B4261" s="34">
        <v>386</v>
      </c>
      <c r="C4261" s="34">
        <v>417</v>
      </c>
      <c r="D4261" s="34">
        <v>566</v>
      </c>
      <c r="E4261" s="34">
        <v>477</v>
      </c>
      <c r="F4261" s="34">
        <v>432</v>
      </c>
      <c r="G4261" s="34">
        <v>380</v>
      </c>
      <c r="H4261" s="34">
        <v>515</v>
      </c>
      <c r="I4261" s="34">
        <v>429</v>
      </c>
      <c r="J4261" s="34">
        <v>532</v>
      </c>
      <c r="K4261" s="34">
        <v>367</v>
      </c>
      <c r="L4261" s="34">
        <v>503</v>
      </c>
      <c r="M4261" s="34">
        <v>311</v>
      </c>
    </row>
    <row r="4262" spans="1:13" x14ac:dyDescent="0.2">
      <c r="A4262" s="34" t="s">
        <v>105156</v>
      </c>
      <c r="B4262" s="34">
        <v>538</v>
      </c>
      <c r="C4262" s="34">
        <v>457</v>
      </c>
      <c r="D4262" s="34">
        <v>597</v>
      </c>
      <c r="E4262" s="34">
        <v>510</v>
      </c>
      <c r="F4262" s="34">
        <v>525</v>
      </c>
      <c r="G4262" s="34">
        <v>431</v>
      </c>
      <c r="H4262" s="34">
        <v>582</v>
      </c>
      <c r="I4262" s="34">
        <v>504</v>
      </c>
      <c r="J4262" s="34">
        <v>542</v>
      </c>
      <c r="K4262" s="34">
        <v>399</v>
      </c>
      <c r="L4262" s="34">
        <v>519</v>
      </c>
      <c r="M4262" s="34">
        <v>371</v>
      </c>
    </row>
    <row r="4263" spans="1:13" x14ac:dyDescent="0.2">
      <c r="A4263" s="34" t="s">
        <v>105157</v>
      </c>
      <c r="B4263" s="34">
        <v>351</v>
      </c>
      <c r="C4263" s="34">
        <v>380</v>
      </c>
      <c r="D4263" s="34">
        <v>363</v>
      </c>
      <c r="E4263" s="34">
        <v>469</v>
      </c>
      <c r="F4263" s="34">
        <v>361</v>
      </c>
      <c r="G4263" s="34">
        <v>404</v>
      </c>
      <c r="H4263" s="34">
        <v>419</v>
      </c>
      <c r="I4263" s="34">
        <v>399</v>
      </c>
      <c r="J4263" s="34">
        <v>364</v>
      </c>
      <c r="K4263" s="34">
        <v>331</v>
      </c>
      <c r="L4263" s="34">
        <v>368</v>
      </c>
      <c r="M4263" s="34">
        <v>300</v>
      </c>
    </row>
    <row r="4264" spans="1:13" x14ac:dyDescent="0.2">
      <c r="A4264" s="34" t="s">
        <v>105158</v>
      </c>
      <c r="B4264" s="34">
        <v>273</v>
      </c>
      <c r="C4264" s="34">
        <v>260</v>
      </c>
      <c r="D4264" s="34">
        <v>299</v>
      </c>
      <c r="E4264" s="34">
        <v>270</v>
      </c>
      <c r="F4264" s="34">
        <v>243</v>
      </c>
      <c r="G4264" s="34">
        <v>252</v>
      </c>
      <c r="H4264" s="34">
        <v>279</v>
      </c>
      <c r="I4264" s="34">
        <v>267</v>
      </c>
      <c r="J4264" s="34">
        <v>296</v>
      </c>
      <c r="K4264" s="34">
        <v>183</v>
      </c>
      <c r="L4264" s="34">
        <v>285</v>
      </c>
      <c r="M4264" s="34">
        <v>206</v>
      </c>
    </row>
    <row r="4265" spans="1:13" x14ac:dyDescent="0.2">
      <c r="A4265" s="34" t="s">
        <v>105159</v>
      </c>
      <c r="B4265" s="34">
        <v>689</v>
      </c>
      <c r="C4265" s="34">
        <v>735</v>
      </c>
      <c r="D4265" s="34">
        <v>768</v>
      </c>
      <c r="E4265" s="34">
        <v>709</v>
      </c>
      <c r="F4265" s="34">
        <v>647</v>
      </c>
      <c r="G4265" s="34">
        <v>715</v>
      </c>
      <c r="H4265" s="34">
        <v>744</v>
      </c>
      <c r="I4265" s="34">
        <v>738</v>
      </c>
      <c r="J4265" s="34">
        <v>730</v>
      </c>
      <c r="K4265" s="34">
        <v>638</v>
      </c>
      <c r="L4265" s="34">
        <v>746</v>
      </c>
      <c r="M4265" s="34">
        <v>606</v>
      </c>
    </row>
    <row r="4266" spans="1:13" x14ac:dyDescent="0.2">
      <c r="A4266" s="34" t="s">
        <v>105160</v>
      </c>
      <c r="B4266" s="34">
        <v>430</v>
      </c>
      <c r="C4266" s="34">
        <v>585</v>
      </c>
      <c r="D4266" s="34">
        <v>474</v>
      </c>
      <c r="E4266" s="34">
        <v>678</v>
      </c>
      <c r="F4266" s="34">
        <v>390</v>
      </c>
      <c r="G4266" s="34">
        <v>529</v>
      </c>
      <c r="H4266" s="34">
        <v>603</v>
      </c>
      <c r="I4266" s="34">
        <v>519</v>
      </c>
      <c r="J4266" s="34">
        <v>501</v>
      </c>
      <c r="K4266" s="34">
        <v>473</v>
      </c>
      <c r="L4266" s="34">
        <v>448</v>
      </c>
      <c r="M4266" s="34">
        <v>474</v>
      </c>
    </row>
    <row r="4267" spans="1:13" x14ac:dyDescent="0.2">
      <c r="A4267" s="34" t="s">
        <v>105161</v>
      </c>
      <c r="B4267" s="34">
        <v>1002</v>
      </c>
      <c r="C4267" s="34">
        <v>1095</v>
      </c>
      <c r="D4267" s="34">
        <v>1091</v>
      </c>
      <c r="E4267" s="34">
        <v>1277</v>
      </c>
      <c r="F4267" s="34">
        <v>967</v>
      </c>
      <c r="G4267" s="34">
        <v>1082</v>
      </c>
      <c r="H4267" s="34">
        <v>1139</v>
      </c>
      <c r="I4267" s="34">
        <v>1091</v>
      </c>
      <c r="J4267" s="34">
        <v>1156</v>
      </c>
      <c r="K4267" s="34">
        <v>1046</v>
      </c>
      <c r="L4267" s="34">
        <v>1005</v>
      </c>
      <c r="M4267" s="34">
        <v>952</v>
      </c>
    </row>
    <row r="4268" spans="1:13" x14ac:dyDescent="0.2">
      <c r="A4268" s="34" t="s">
        <v>105162</v>
      </c>
      <c r="B4268" s="34">
        <v>327</v>
      </c>
      <c r="C4268" s="34">
        <v>260</v>
      </c>
      <c r="D4268" s="34">
        <v>272</v>
      </c>
      <c r="E4268" s="34">
        <v>297</v>
      </c>
      <c r="F4268" s="34">
        <v>231</v>
      </c>
      <c r="G4268" s="34">
        <v>240</v>
      </c>
      <c r="H4268" s="34">
        <v>278</v>
      </c>
      <c r="I4268" s="34">
        <v>244</v>
      </c>
      <c r="J4268" s="34">
        <v>227</v>
      </c>
      <c r="K4268" s="34">
        <v>207</v>
      </c>
      <c r="L4268" s="34">
        <v>283</v>
      </c>
      <c r="M4268" s="34">
        <v>207</v>
      </c>
    </row>
    <row r="4269" spans="1:13" x14ac:dyDescent="0.2">
      <c r="A4269" s="34" t="s">
        <v>105163</v>
      </c>
      <c r="B4269" s="34">
        <v>249</v>
      </c>
      <c r="C4269" s="34">
        <v>272</v>
      </c>
      <c r="D4269" s="34">
        <v>293</v>
      </c>
      <c r="E4269" s="34">
        <v>308</v>
      </c>
      <c r="F4269" s="34">
        <v>254</v>
      </c>
      <c r="G4269" s="34">
        <v>243</v>
      </c>
      <c r="H4269" s="34">
        <v>292</v>
      </c>
      <c r="I4269" s="34">
        <v>248</v>
      </c>
      <c r="J4269" s="34">
        <v>309</v>
      </c>
      <c r="K4269" s="34">
        <v>231</v>
      </c>
      <c r="L4269" s="34">
        <v>276</v>
      </c>
      <c r="M4269" s="34">
        <v>211</v>
      </c>
    </row>
    <row r="4270" spans="1:13" x14ac:dyDescent="0.2">
      <c r="A4270" s="34" t="s">
        <v>105164</v>
      </c>
      <c r="B4270" s="34">
        <v>347</v>
      </c>
      <c r="C4270" s="34">
        <v>411</v>
      </c>
      <c r="D4270" s="34">
        <v>383</v>
      </c>
      <c r="E4270" s="34">
        <v>374</v>
      </c>
      <c r="F4270" s="34">
        <v>365</v>
      </c>
      <c r="G4270" s="34">
        <v>367</v>
      </c>
      <c r="H4270" s="34">
        <v>381</v>
      </c>
      <c r="I4270" s="34">
        <v>368</v>
      </c>
      <c r="J4270" s="34">
        <v>457</v>
      </c>
      <c r="K4270" s="34">
        <v>299</v>
      </c>
      <c r="L4270" s="34">
        <v>333</v>
      </c>
      <c r="M4270" s="34">
        <v>300</v>
      </c>
    </row>
    <row r="4271" spans="1:13" x14ac:dyDescent="0.2">
      <c r="A4271" s="34" t="s">
        <v>105165</v>
      </c>
      <c r="B4271" s="34">
        <v>345</v>
      </c>
      <c r="C4271" s="34">
        <v>369</v>
      </c>
      <c r="D4271" s="34">
        <v>372</v>
      </c>
      <c r="E4271" s="34">
        <v>321</v>
      </c>
      <c r="F4271" s="34">
        <v>300</v>
      </c>
      <c r="G4271" s="34">
        <v>317</v>
      </c>
      <c r="H4271" s="34">
        <v>369</v>
      </c>
      <c r="I4271" s="34">
        <v>341</v>
      </c>
      <c r="J4271" s="34">
        <v>346</v>
      </c>
      <c r="K4271" s="34">
        <v>297</v>
      </c>
      <c r="L4271" s="34">
        <v>378</v>
      </c>
      <c r="M4271" s="34">
        <v>278</v>
      </c>
    </row>
    <row r="4272" spans="1:13" x14ac:dyDescent="0.2">
      <c r="A4272" s="34" t="s">
        <v>105166</v>
      </c>
      <c r="B4272" s="34">
        <v>282</v>
      </c>
      <c r="C4272" s="34">
        <v>272</v>
      </c>
      <c r="D4272" s="34">
        <v>205</v>
      </c>
      <c r="E4272" s="34">
        <v>247</v>
      </c>
      <c r="F4272" s="34">
        <v>175</v>
      </c>
      <c r="G4272" s="34">
        <v>278</v>
      </c>
      <c r="H4272" s="34">
        <v>268</v>
      </c>
      <c r="I4272" s="34">
        <v>269</v>
      </c>
      <c r="J4272" s="34">
        <v>223</v>
      </c>
      <c r="K4272" s="34">
        <v>229</v>
      </c>
      <c r="L4272" s="34">
        <v>228</v>
      </c>
      <c r="M4272" s="34">
        <v>153</v>
      </c>
    </row>
    <row r="4273" spans="1:13" x14ac:dyDescent="0.2">
      <c r="A4273" s="34" t="s">
        <v>105167</v>
      </c>
      <c r="B4273" s="34">
        <v>215</v>
      </c>
      <c r="C4273" s="34">
        <v>188</v>
      </c>
      <c r="D4273" s="34">
        <v>194</v>
      </c>
      <c r="E4273" s="34">
        <v>220</v>
      </c>
      <c r="F4273" s="34">
        <v>234</v>
      </c>
      <c r="G4273" s="34">
        <v>172</v>
      </c>
      <c r="H4273" s="34">
        <v>227</v>
      </c>
      <c r="I4273" s="34">
        <v>233</v>
      </c>
      <c r="J4273" s="34">
        <v>228</v>
      </c>
      <c r="K4273" s="34">
        <v>173</v>
      </c>
      <c r="L4273" s="34">
        <v>268</v>
      </c>
      <c r="M4273" s="34">
        <v>170</v>
      </c>
    </row>
    <row r="4274" spans="1:13" x14ac:dyDescent="0.2">
      <c r="A4274" s="34" t="s">
        <v>105168</v>
      </c>
      <c r="B4274" s="34">
        <v>216</v>
      </c>
      <c r="C4274" s="34">
        <v>196</v>
      </c>
      <c r="D4274" s="34">
        <v>212</v>
      </c>
      <c r="E4274" s="34">
        <v>172</v>
      </c>
      <c r="F4274" s="34">
        <v>254</v>
      </c>
      <c r="G4274" s="34">
        <v>181</v>
      </c>
      <c r="H4274" s="34">
        <v>267</v>
      </c>
      <c r="I4274" s="34">
        <v>188</v>
      </c>
      <c r="J4274" s="34">
        <v>271</v>
      </c>
      <c r="K4274" s="34">
        <v>160</v>
      </c>
      <c r="L4274" s="34">
        <v>244</v>
      </c>
      <c r="M4274" s="34">
        <v>157</v>
      </c>
    </row>
    <row r="4275" spans="1:13" x14ac:dyDescent="0.2">
      <c r="A4275" s="34" t="s">
        <v>105169</v>
      </c>
      <c r="B4275" s="34">
        <v>124</v>
      </c>
      <c r="C4275" s="34">
        <v>128</v>
      </c>
      <c r="D4275" s="34">
        <v>163</v>
      </c>
      <c r="E4275" s="34">
        <v>145</v>
      </c>
      <c r="F4275" s="34">
        <v>163</v>
      </c>
      <c r="G4275" s="34">
        <v>160</v>
      </c>
      <c r="H4275" s="34">
        <v>175</v>
      </c>
      <c r="I4275" s="34">
        <v>136</v>
      </c>
      <c r="J4275" s="34">
        <v>208</v>
      </c>
      <c r="K4275" s="34">
        <v>135</v>
      </c>
      <c r="L4275" s="34">
        <v>159</v>
      </c>
      <c r="M4275" s="34">
        <v>101</v>
      </c>
    </row>
    <row r="4276" spans="1:13" x14ac:dyDescent="0.2">
      <c r="A4276" s="34" t="s">
        <v>105170</v>
      </c>
      <c r="B4276" s="34">
        <v>194</v>
      </c>
      <c r="C4276" s="34">
        <v>158</v>
      </c>
      <c r="D4276" s="34">
        <v>211</v>
      </c>
      <c r="E4276" s="34">
        <v>235</v>
      </c>
      <c r="F4276" s="34">
        <v>202</v>
      </c>
      <c r="G4276" s="34">
        <v>169</v>
      </c>
      <c r="H4276" s="34">
        <v>226</v>
      </c>
      <c r="I4276" s="34">
        <v>182</v>
      </c>
      <c r="J4276" s="34">
        <v>163</v>
      </c>
      <c r="K4276" s="34">
        <v>139</v>
      </c>
      <c r="L4276" s="34">
        <v>204</v>
      </c>
      <c r="M4276" s="34">
        <v>145</v>
      </c>
    </row>
    <row r="4277" spans="1:13" x14ac:dyDescent="0.2">
      <c r="A4277" s="34" t="s">
        <v>105171</v>
      </c>
      <c r="B4277" s="34">
        <v>236</v>
      </c>
      <c r="C4277" s="34">
        <v>216</v>
      </c>
      <c r="D4277" s="34">
        <v>216</v>
      </c>
      <c r="E4277" s="34">
        <v>208</v>
      </c>
      <c r="F4277" s="34">
        <v>236</v>
      </c>
      <c r="G4277" s="34">
        <v>201</v>
      </c>
      <c r="H4277" s="34">
        <v>202</v>
      </c>
      <c r="I4277" s="34">
        <v>227</v>
      </c>
      <c r="J4277" s="34">
        <v>219</v>
      </c>
      <c r="K4277" s="34">
        <v>160</v>
      </c>
      <c r="L4277" s="34">
        <v>230</v>
      </c>
      <c r="M4277" s="34">
        <v>181</v>
      </c>
    </row>
    <row r="4278" spans="1:13" x14ac:dyDescent="0.2">
      <c r="A4278" s="34" t="s">
        <v>105172</v>
      </c>
      <c r="B4278" s="34">
        <v>267</v>
      </c>
      <c r="C4278" s="34">
        <v>256</v>
      </c>
      <c r="D4278" s="34">
        <v>304</v>
      </c>
      <c r="E4278" s="34">
        <v>297</v>
      </c>
      <c r="F4278" s="34">
        <v>216</v>
      </c>
      <c r="G4278" s="34">
        <v>248</v>
      </c>
      <c r="H4278" s="34">
        <v>320</v>
      </c>
      <c r="I4278" s="34">
        <v>302</v>
      </c>
      <c r="J4278" s="34">
        <v>295</v>
      </c>
      <c r="K4278" s="34">
        <v>253</v>
      </c>
      <c r="L4278" s="34">
        <v>303</v>
      </c>
      <c r="M4278" s="34">
        <v>191</v>
      </c>
    </row>
    <row r="4279" spans="1:13" x14ac:dyDescent="0.2">
      <c r="A4279" s="34" t="s">
        <v>105173</v>
      </c>
      <c r="B4279" s="34">
        <v>251</v>
      </c>
      <c r="C4279" s="34">
        <v>325</v>
      </c>
      <c r="D4279" s="34">
        <v>280</v>
      </c>
      <c r="E4279" s="34">
        <v>328</v>
      </c>
      <c r="F4279" s="34">
        <v>259</v>
      </c>
      <c r="G4279" s="34">
        <v>310</v>
      </c>
      <c r="H4279" s="34">
        <v>349</v>
      </c>
      <c r="I4279" s="34">
        <v>289</v>
      </c>
      <c r="J4279" s="34">
        <v>280</v>
      </c>
      <c r="K4279" s="34">
        <v>283</v>
      </c>
      <c r="L4279" s="34">
        <v>317</v>
      </c>
      <c r="M4279" s="34">
        <v>208</v>
      </c>
    </row>
    <row r="4280" spans="1:13" x14ac:dyDescent="0.2">
      <c r="A4280" s="34" t="s">
        <v>105174</v>
      </c>
      <c r="B4280" s="34">
        <v>560</v>
      </c>
      <c r="C4280" s="34">
        <v>486</v>
      </c>
      <c r="D4280" s="34">
        <v>591</v>
      </c>
      <c r="E4280" s="34">
        <v>557</v>
      </c>
      <c r="F4280" s="34">
        <v>504</v>
      </c>
      <c r="G4280" s="34">
        <v>475</v>
      </c>
      <c r="H4280" s="34">
        <v>524</v>
      </c>
      <c r="I4280" s="34">
        <v>462</v>
      </c>
      <c r="J4280" s="34">
        <v>544</v>
      </c>
      <c r="K4280" s="34">
        <v>388</v>
      </c>
      <c r="L4280" s="34">
        <v>652</v>
      </c>
      <c r="M4280" s="34">
        <v>463</v>
      </c>
    </row>
    <row r="4281" spans="1:13" x14ac:dyDescent="0.2">
      <c r="A4281" s="34" t="s">
        <v>105175</v>
      </c>
      <c r="B4281" s="34">
        <v>398</v>
      </c>
      <c r="C4281" s="34">
        <v>374</v>
      </c>
      <c r="D4281" s="34">
        <v>458</v>
      </c>
      <c r="E4281" s="34">
        <v>302</v>
      </c>
      <c r="F4281" s="34">
        <v>329</v>
      </c>
      <c r="G4281" s="34">
        <v>330</v>
      </c>
      <c r="H4281" s="34">
        <v>452</v>
      </c>
      <c r="I4281" s="34">
        <v>400</v>
      </c>
      <c r="J4281" s="34">
        <v>428</v>
      </c>
      <c r="K4281" s="34">
        <v>298</v>
      </c>
      <c r="L4281" s="34">
        <v>367</v>
      </c>
      <c r="M4281" s="34">
        <v>266</v>
      </c>
    </row>
    <row r="4282" spans="1:13" x14ac:dyDescent="0.2">
      <c r="A4282" s="34" t="s">
        <v>105176</v>
      </c>
      <c r="B4282" s="34">
        <v>816</v>
      </c>
      <c r="C4282" s="34">
        <v>854</v>
      </c>
      <c r="D4282" s="34">
        <v>921</v>
      </c>
      <c r="E4282" s="34">
        <v>852</v>
      </c>
      <c r="F4282" s="34">
        <v>835</v>
      </c>
      <c r="G4282" s="34">
        <v>830</v>
      </c>
      <c r="H4282" s="34">
        <v>979</v>
      </c>
      <c r="I4282" s="34">
        <v>872</v>
      </c>
      <c r="J4282" s="34">
        <v>1016</v>
      </c>
      <c r="K4282" s="34">
        <v>629</v>
      </c>
      <c r="L4282" s="34">
        <v>941</v>
      </c>
      <c r="M4282" s="34">
        <v>644</v>
      </c>
    </row>
    <row r="4283" spans="1:13" x14ac:dyDescent="0.2">
      <c r="A4283" s="34" t="s">
        <v>105177</v>
      </c>
      <c r="B4283" s="34">
        <v>326</v>
      </c>
      <c r="C4283" s="34">
        <v>329</v>
      </c>
      <c r="D4283" s="34">
        <v>318</v>
      </c>
      <c r="E4283" s="34">
        <v>366</v>
      </c>
      <c r="F4283" s="34">
        <v>303</v>
      </c>
      <c r="G4283" s="34">
        <v>314</v>
      </c>
      <c r="H4283" s="34">
        <v>301</v>
      </c>
      <c r="I4283" s="34">
        <v>331</v>
      </c>
      <c r="J4283" s="34">
        <v>319</v>
      </c>
      <c r="K4283" s="34">
        <v>269</v>
      </c>
      <c r="L4283" s="34">
        <v>274</v>
      </c>
      <c r="M4283" s="34">
        <v>251</v>
      </c>
    </row>
    <row r="4284" spans="1:13" x14ac:dyDescent="0.2">
      <c r="A4284" s="34" t="s">
        <v>105178</v>
      </c>
      <c r="B4284" s="34">
        <v>241</v>
      </c>
      <c r="C4284" s="34">
        <v>249</v>
      </c>
      <c r="D4284" s="34">
        <v>246</v>
      </c>
      <c r="E4284" s="34">
        <v>252</v>
      </c>
      <c r="F4284" s="34">
        <v>214</v>
      </c>
      <c r="G4284" s="34">
        <v>262</v>
      </c>
      <c r="H4284" s="34">
        <v>259</v>
      </c>
      <c r="I4284" s="34">
        <v>245</v>
      </c>
      <c r="J4284" s="34">
        <v>247</v>
      </c>
      <c r="K4284" s="34">
        <v>206</v>
      </c>
      <c r="L4284" s="34">
        <v>248</v>
      </c>
      <c r="M4284" s="34">
        <v>210</v>
      </c>
    </row>
    <row r="4285" spans="1:13" x14ac:dyDescent="0.2">
      <c r="A4285" s="34" t="s">
        <v>105179</v>
      </c>
      <c r="B4285" s="34">
        <v>677</v>
      </c>
      <c r="C4285" s="34">
        <v>601</v>
      </c>
      <c r="D4285" s="34">
        <v>651</v>
      </c>
      <c r="E4285" s="34">
        <v>708</v>
      </c>
      <c r="F4285" s="34">
        <v>672</v>
      </c>
      <c r="G4285" s="34">
        <v>576</v>
      </c>
      <c r="H4285" s="34">
        <v>705</v>
      </c>
      <c r="I4285" s="34">
        <v>656</v>
      </c>
      <c r="J4285" s="34">
        <v>656</v>
      </c>
      <c r="K4285" s="34">
        <v>554</v>
      </c>
      <c r="L4285" s="34">
        <v>671</v>
      </c>
      <c r="M4285" s="34">
        <v>477</v>
      </c>
    </row>
    <row r="4286" spans="1:13" x14ac:dyDescent="0.2">
      <c r="A4286" s="34" t="s">
        <v>105180</v>
      </c>
      <c r="B4286" s="34">
        <v>452</v>
      </c>
      <c r="C4286" s="34">
        <v>399</v>
      </c>
      <c r="D4286" s="34">
        <v>466</v>
      </c>
      <c r="E4286" s="34">
        <v>347</v>
      </c>
      <c r="F4286" s="34">
        <v>365</v>
      </c>
      <c r="G4286" s="34">
        <v>331</v>
      </c>
      <c r="H4286" s="34">
        <v>470</v>
      </c>
      <c r="I4286" s="34">
        <v>351</v>
      </c>
      <c r="J4286" s="34">
        <v>444</v>
      </c>
      <c r="K4286" s="34">
        <v>344</v>
      </c>
      <c r="L4286" s="34">
        <v>493</v>
      </c>
      <c r="M4286" s="34">
        <v>254</v>
      </c>
    </row>
    <row r="4287" spans="1:13" x14ac:dyDescent="0.2">
      <c r="A4287" s="34" t="s">
        <v>105181</v>
      </c>
      <c r="B4287" s="34">
        <v>176</v>
      </c>
      <c r="C4287" s="34">
        <v>345</v>
      </c>
      <c r="D4287" s="34">
        <v>289</v>
      </c>
      <c r="E4287" s="34">
        <v>251</v>
      </c>
      <c r="F4287" s="34">
        <v>211</v>
      </c>
      <c r="G4287" s="34">
        <v>242</v>
      </c>
      <c r="H4287" s="34">
        <v>301</v>
      </c>
      <c r="I4287" s="34">
        <v>252</v>
      </c>
      <c r="J4287" s="34">
        <v>251</v>
      </c>
      <c r="K4287" s="34">
        <v>212</v>
      </c>
      <c r="L4287" s="34">
        <v>239</v>
      </c>
      <c r="M4287" s="34">
        <v>214</v>
      </c>
    </row>
    <row r="4288" spans="1:13" x14ac:dyDescent="0.2">
      <c r="A4288" s="34" t="s">
        <v>105182</v>
      </c>
      <c r="B4288" s="34">
        <v>175</v>
      </c>
      <c r="C4288" s="34">
        <v>218</v>
      </c>
      <c r="D4288" s="34">
        <v>228</v>
      </c>
      <c r="E4288" s="34">
        <v>233</v>
      </c>
      <c r="F4288" s="34">
        <v>160</v>
      </c>
      <c r="G4288" s="34">
        <v>207</v>
      </c>
      <c r="H4288" s="34">
        <v>196</v>
      </c>
      <c r="I4288" s="34">
        <v>233</v>
      </c>
      <c r="J4288" s="34">
        <v>177</v>
      </c>
      <c r="K4288" s="34">
        <v>175</v>
      </c>
      <c r="L4288" s="34">
        <v>165</v>
      </c>
      <c r="M4288" s="34">
        <v>134</v>
      </c>
    </row>
    <row r="4289" spans="1:13" x14ac:dyDescent="0.2">
      <c r="A4289" s="34" t="s">
        <v>105183</v>
      </c>
      <c r="B4289" s="34">
        <v>322</v>
      </c>
      <c r="C4289" s="34">
        <v>381</v>
      </c>
      <c r="D4289" s="34">
        <v>374</v>
      </c>
      <c r="E4289" s="34">
        <v>348</v>
      </c>
      <c r="F4289" s="34">
        <v>293</v>
      </c>
      <c r="G4289" s="34">
        <v>305</v>
      </c>
      <c r="H4289" s="34">
        <v>333</v>
      </c>
      <c r="I4289" s="34">
        <v>320</v>
      </c>
      <c r="J4289" s="34">
        <v>307</v>
      </c>
      <c r="K4289" s="34">
        <v>259</v>
      </c>
      <c r="L4289" s="34">
        <v>265</v>
      </c>
      <c r="M4289" s="34">
        <v>251</v>
      </c>
    </row>
    <row r="4290" spans="1:13" x14ac:dyDescent="0.2">
      <c r="A4290" s="34" t="s">
        <v>105184</v>
      </c>
      <c r="B4290" s="34">
        <v>248</v>
      </c>
      <c r="C4290" s="34">
        <v>227</v>
      </c>
      <c r="D4290" s="34">
        <v>342</v>
      </c>
      <c r="E4290" s="34">
        <v>239</v>
      </c>
      <c r="F4290" s="34">
        <v>293</v>
      </c>
      <c r="G4290" s="34">
        <v>252</v>
      </c>
      <c r="H4290" s="34">
        <v>354</v>
      </c>
      <c r="I4290" s="34">
        <v>266</v>
      </c>
      <c r="J4290" s="34">
        <v>254</v>
      </c>
      <c r="K4290" s="34">
        <v>244</v>
      </c>
      <c r="L4290" s="34">
        <v>326</v>
      </c>
      <c r="M4290" s="34">
        <v>208</v>
      </c>
    </row>
    <row r="4291" spans="1:13" x14ac:dyDescent="0.2">
      <c r="A4291" s="34" t="s">
        <v>105185</v>
      </c>
      <c r="B4291" s="34">
        <v>393</v>
      </c>
      <c r="C4291" s="34">
        <v>341</v>
      </c>
      <c r="D4291" s="34">
        <v>369</v>
      </c>
      <c r="E4291" s="34">
        <v>379</v>
      </c>
      <c r="F4291" s="34">
        <v>323</v>
      </c>
      <c r="G4291" s="34">
        <v>288</v>
      </c>
      <c r="H4291" s="34">
        <v>355</v>
      </c>
      <c r="I4291" s="34">
        <v>289</v>
      </c>
      <c r="J4291" s="34">
        <v>370</v>
      </c>
      <c r="K4291" s="34">
        <v>260</v>
      </c>
      <c r="L4291" s="34">
        <v>359</v>
      </c>
      <c r="M4291" s="34">
        <v>240</v>
      </c>
    </row>
    <row r="4292" spans="1:13" x14ac:dyDescent="0.2">
      <c r="A4292" s="34" t="s">
        <v>105186</v>
      </c>
      <c r="B4292" s="34">
        <v>577</v>
      </c>
      <c r="C4292" s="34">
        <v>489</v>
      </c>
      <c r="D4292" s="34">
        <v>554</v>
      </c>
      <c r="E4292" s="34">
        <v>637</v>
      </c>
      <c r="F4292" s="34">
        <v>499</v>
      </c>
      <c r="G4292" s="34">
        <v>511</v>
      </c>
      <c r="H4292" s="34">
        <v>639</v>
      </c>
      <c r="I4292" s="34">
        <v>556</v>
      </c>
      <c r="J4292" s="34">
        <v>582</v>
      </c>
      <c r="K4292" s="34">
        <v>462</v>
      </c>
      <c r="L4292" s="34">
        <v>593</v>
      </c>
      <c r="M4292" s="34">
        <v>420</v>
      </c>
    </row>
    <row r="4293" spans="1:13" x14ac:dyDescent="0.2">
      <c r="A4293" s="34" t="s">
        <v>105187</v>
      </c>
      <c r="B4293" s="34">
        <v>574</v>
      </c>
      <c r="C4293" s="34">
        <v>468</v>
      </c>
      <c r="D4293" s="34">
        <v>601</v>
      </c>
      <c r="E4293" s="34">
        <v>502</v>
      </c>
      <c r="F4293" s="34">
        <v>530</v>
      </c>
      <c r="G4293" s="34">
        <v>427</v>
      </c>
      <c r="H4293" s="34">
        <v>637</v>
      </c>
      <c r="I4293" s="34">
        <v>494</v>
      </c>
      <c r="J4293" s="34">
        <v>578</v>
      </c>
      <c r="K4293" s="34">
        <v>402</v>
      </c>
      <c r="L4293" s="34">
        <v>537</v>
      </c>
      <c r="M4293" s="34">
        <v>410</v>
      </c>
    </row>
    <row r="4294" spans="1:13" x14ac:dyDescent="0.2">
      <c r="A4294" s="34" t="s">
        <v>105188</v>
      </c>
      <c r="B4294" s="34">
        <v>214</v>
      </c>
      <c r="C4294" s="34">
        <v>196</v>
      </c>
      <c r="D4294" s="34">
        <v>208</v>
      </c>
      <c r="E4294" s="34">
        <v>188</v>
      </c>
      <c r="F4294" s="34">
        <v>145</v>
      </c>
      <c r="G4294" s="34">
        <v>194</v>
      </c>
      <c r="H4294" s="34">
        <v>225</v>
      </c>
      <c r="I4294" s="34">
        <v>189</v>
      </c>
      <c r="J4294" s="34">
        <v>206</v>
      </c>
      <c r="K4294" s="34">
        <v>155</v>
      </c>
      <c r="L4294" s="34">
        <v>191</v>
      </c>
      <c r="M4294" s="34">
        <v>144</v>
      </c>
    </row>
    <row r="4295" spans="1:13" x14ac:dyDescent="0.2">
      <c r="A4295" s="34" t="s">
        <v>105189</v>
      </c>
      <c r="B4295" s="34">
        <v>231</v>
      </c>
      <c r="C4295" s="34">
        <v>250</v>
      </c>
      <c r="D4295" s="34">
        <v>290</v>
      </c>
      <c r="E4295" s="34">
        <v>267</v>
      </c>
      <c r="F4295" s="34">
        <v>216</v>
      </c>
      <c r="G4295" s="34">
        <v>253</v>
      </c>
      <c r="H4295" s="34">
        <v>290</v>
      </c>
      <c r="I4295" s="34">
        <v>274</v>
      </c>
      <c r="J4295" s="34">
        <v>281</v>
      </c>
      <c r="K4295" s="34">
        <v>283</v>
      </c>
      <c r="L4295" s="34">
        <v>300</v>
      </c>
      <c r="M4295" s="34">
        <v>196</v>
      </c>
    </row>
    <row r="4296" spans="1:13" x14ac:dyDescent="0.2">
      <c r="A4296" s="34" t="s">
        <v>105190</v>
      </c>
      <c r="B4296" s="34">
        <v>152</v>
      </c>
      <c r="C4296" s="34">
        <v>207</v>
      </c>
      <c r="D4296" s="34">
        <v>186</v>
      </c>
      <c r="E4296" s="34">
        <v>206</v>
      </c>
      <c r="F4296" s="34">
        <v>170</v>
      </c>
      <c r="G4296" s="34">
        <v>192</v>
      </c>
      <c r="H4296" s="34">
        <v>168</v>
      </c>
      <c r="I4296" s="34">
        <v>175</v>
      </c>
      <c r="J4296" s="34">
        <v>168</v>
      </c>
      <c r="K4296" s="34">
        <v>143</v>
      </c>
      <c r="L4296" s="34">
        <v>175</v>
      </c>
      <c r="M4296" s="34">
        <v>131</v>
      </c>
    </row>
    <row r="4297" spans="1:13" x14ac:dyDescent="0.2">
      <c r="A4297" s="34" t="s">
        <v>105191</v>
      </c>
      <c r="B4297" s="34">
        <v>166</v>
      </c>
      <c r="C4297" s="34">
        <v>227</v>
      </c>
      <c r="D4297" s="34">
        <v>252</v>
      </c>
      <c r="E4297" s="34">
        <v>289</v>
      </c>
      <c r="F4297" s="34">
        <v>202</v>
      </c>
      <c r="G4297" s="34">
        <v>251</v>
      </c>
      <c r="H4297" s="34">
        <v>249</v>
      </c>
      <c r="I4297" s="34">
        <v>226</v>
      </c>
      <c r="J4297" s="34">
        <v>216</v>
      </c>
      <c r="K4297" s="34">
        <v>217</v>
      </c>
      <c r="L4297" s="34">
        <v>247</v>
      </c>
      <c r="M4297" s="34">
        <v>217</v>
      </c>
    </row>
    <row r="4298" spans="1:13" x14ac:dyDescent="0.2">
      <c r="A4298" s="34" t="s">
        <v>105192</v>
      </c>
      <c r="B4298" s="34">
        <v>189</v>
      </c>
      <c r="C4298" s="34">
        <v>304</v>
      </c>
      <c r="D4298" s="34">
        <v>281</v>
      </c>
      <c r="E4298" s="34">
        <v>345</v>
      </c>
      <c r="F4298" s="34">
        <v>234</v>
      </c>
      <c r="G4298" s="34">
        <v>252</v>
      </c>
      <c r="H4298" s="34">
        <v>291</v>
      </c>
      <c r="I4298" s="34">
        <v>274</v>
      </c>
      <c r="J4298" s="34">
        <v>274</v>
      </c>
      <c r="K4298" s="34">
        <v>287</v>
      </c>
      <c r="L4298" s="34">
        <v>238</v>
      </c>
      <c r="M4298" s="34">
        <v>248</v>
      </c>
    </row>
    <row r="4299" spans="1:13" x14ac:dyDescent="0.2">
      <c r="A4299" s="34" t="s">
        <v>105193</v>
      </c>
      <c r="B4299" s="34">
        <v>359</v>
      </c>
      <c r="C4299" s="34">
        <v>426</v>
      </c>
      <c r="D4299" s="34">
        <v>485</v>
      </c>
      <c r="E4299" s="34">
        <v>542</v>
      </c>
      <c r="F4299" s="34">
        <v>377</v>
      </c>
      <c r="G4299" s="34">
        <v>481</v>
      </c>
      <c r="H4299" s="34">
        <v>401</v>
      </c>
      <c r="I4299" s="34">
        <v>437</v>
      </c>
      <c r="J4299" s="34">
        <v>416</v>
      </c>
      <c r="K4299" s="34">
        <v>337</v>
      </c>
      <c r="L4299" s="34">
        <v>426</v>
      </c>
      <c r="M4299" s="34">
        <v>316</v>
      </c>
    </row>
    <row r="4300" spans="1:13" x14ac:dyDescent="0.2">
      <c r="A4300" s="34" t="s">
        <v>105194</v>
      </c>
      <c r="B4300" s="34">
        <v>147</v>
      </c>
      <c r="C4300" s="34">
        <v>223</v>
      </c>
      <c r="D4300" s="34">
        <v>236</v>
      </c>
      <c r="E4300" s="34">
        <v>281</v>
      </c>
      <c r="F4300" s="34">
        <v>234</v>
      </c>
      <c r="G4300" s="34">
        <v>192</v>
      </c>
      <c r="H4300" s="34">
        <v>193</v>
      </c>
      <c r="I4300" s="34">
        <v>236</v>
      </c>
      <c r="J4300" s="34">
        <v>263</v>
      </c>
      <c r="K4300" s="34">
        <v>215</v>
      </c>
      <c r="L4300" s="34">
        <v>238</v>
      </c>
      <c r="M4300" s="34">
        <v>187</v>
      </c>
    </row>
    <row r="4301" spans="1:13" x14ac:dyDescent="0.2">
      <c r="A4301" s="34" t="s">
        <v>105195</v>
      </c>
      <c r="B4301" s="34">
        <v>307</v>
      </c>
      <c r="C4301" s="34">
        <v>312</v>
      </c>
      <c r="D4301" s="34">
        <v>299</v>
      </c>
      <c r="E4301" s="34">
        <v>296</v>
      </c>
      <c r="F4301" s="34">
        <v>293</v>
      </c>
      <c r="G4301" s="34">
        <v>304</v>
      </c>
      <c r="H4301" s="34">
        <v>304</v>
      </c>
      <c r="I4301" s="34">
        <v>305</v>
      </c>
      <c r="J4301" s="34">
        <v>384</v>
      </c>
      <c r="K4301" s="34">
        <v>240</v>
      </c>
      <c r="L4301" s="34">
        <v>298</v>
      </c>
      <c r="M4301" s="34">
        <v>265</v>
      </c>
    </row>
    <row r="4302" spans="1:13" x14ac:dyDescent="0.2">
      <c r="A4302" s="34" t="s">
        <v>105196</v>
      </c>
      <c r="B4302" s="34">
        <v>593</v>
      </c>
      <c r="C4302" s="34">
        <v>564</v>
      </c>
      <c r="D4302" s="34">
        <v>569</v>
      </c>
      <c r="E4302" s="34">
        <v>659</v>
      </c>
      <c r="F4302" s="34">
        <v>657</v>
      </c>
      <c r="G4302" s="34">
        <v>629</v>
      </c>
      <c r="H4302" s="34">
        <v>640</v>
      </c>
      <c r="I4302" s="34">
        <v>580</v>
      </c>
      <c r="J4302" s="34">
        <v>678</v>
      </c>
      <c r="K4302" s="34">
        <v>547</v>
      </c>
      <c r="L4302" s="34">
        <v>661</v>
      </c>
      <c r="M4302" s="34">
        <v>516</v>
      </c>
    </row>
    <row r="4303" spans="1:13" x14ac:dyDescent="0.2">
      <c r="A4303" s="34" t="s">
        <v>105197</v>
      </c>
      <c r="B4303" s="34">
        <v>889</v>
      </c>
      <c r="C4303" s="34">
        <v>993</v>
      </c>
      <c r="D4303" s="34">
        <v>1094</v>
      </c>
      <c r="E4303" s="34">
        <v>1047</v>
      </c>
      <c r="F4303" s="34">
        <v>856</v>
      </c>
      <c r="G4303" s="34">
        <v>863</v>
      </c>
      <c r="H4303" s="34">
        <v>1083</v>
      </c>
      <c r="I4303" s="34">
        <v>960</v>
      </c>
      <c r="J4303" s="34">
        <v>1190</v>
      </c>
      <c r="K4303" s="34">
        <v>844</v>
      </c>
      <c r="L4303" s="34">
        <v>932</v>
      </c>
      <c r="M4303" s="34">
        <v>731</v>
      </c>
    </row>
    <row r="4304" spans="1:13" x14ac:dyDescent="0.2">
      <c r="A4304" s="34" t="s">
        <v>105198</v>
      </c>
      <c r="B4304" s="34">
        <v>321</v>
      </c>
      <c r="C4304" s="34">
        <v>483</v>
      </c>
      <c r="D4304" s="34">
        <v>456</v>
      </c>
      <c r="E4304" s="34">
        <v>438</v>
      </c>
      <c r="F4304" s="34">
        <v>377</v>
      </c>
      <c r="G4304" s="34">
        <v>443</v>
      </c>
      <c r="H4304" s="34">
        <v>439</v>
      </c>
      <c r="I4304" s="34">
        <v>423</v>
      </c>
      <c r="J4304" s="34">
        <v>488</v>
      </c>
      <c r="K4304" s="34">
        <v>380</v>
      </c>
      <c r="L4304" s="34">
        <v>440</v>
      </c>
      <c r="M4304" s="34">
        <v>328</v>
      </c>
    </row>
    <row r="4305" spans="1:13" x14ac:dyDescent="0.2">
      <c r="A4305" s="34" t="s">
        <v>105199</v>
      </c>
      <c r="B4305" s="34">
        <v>469</v>
      </c>
      <c r="C4305" s="34">
        <v>547</v>
      </c>
      <c r="D4305" s="34">
        <v>597</v>
      </c>
      <c r="E4305" s="34">
        <v>572</v>
      </c>
      <c r="F4305" s="34">
        <v>504</v>
      </c>
      <c r="G4305" s="34">
        <v>488</v>
      </c>
      <c r="H4305" s="34">
        <v>616</v>
      </c>
      <c r="I4305" s="34">
        <v>586</v>
      </c>
      <c r="J4305" s="34">
        <v>525</v>
      </c>
      <c r="K4305" s="34">
        <v>468</v>
      </c>
      <c r="L4305" s="34">
        <v>566</v>
      </c>
      <c r="M4305" s="34">
        <v>422</v>
      </c>
    </row>
    <row r="4306" spans="1:13" x14ac:dyDescent="0.2">
      <c r="A4306" s="34" t="s">
        <v>105200</v>
      </c>
      <c r="B4306" s="34">
        <v>509</v>
      </c>
      <c r="C4306" s="34">
        <v>553</v>
      </c>
      <c r="D4306" s="34">
        <v>512</v>
      </c>
      <c r="E4306" s="34">
        <v>578</v>
      </c>
      <c r="F4306" s="34">
        <v>480</v>
      </c>
      <c r="G4306" s="34">
        <v>457</v>
      </c>
      <c r="H4306" s="34">
        <v>673</v>
      </c>
      <c r="I4306" s="34">
        <v>535</v>
      </c>
      <c r="J4306" s="34">
        <v>576</v>
      </c>
      <c r="K4306" s="34">
        <v>382</v>
      </c>
      <c r="L4306" s="34">
        <v>487</v>
      </c>
      <c r="M4306" s="34">
        <v>432</v>
      </c>
    </row>
    <row r="4307" spans="1:13" x14ac:dyDescent="0.2">
      <c r="A4307" s="34" t="s">
        <v>105201</v>
      </c>
      <c r="B4307" s="34">
        <v>220</v>
      </c>
      <c r="C4307" s="34">
        <v>255</v>
      </c>
      <c r="D4307" s="34">
        <v>262</v>
      </c>
      <c r="E4307" s="34">
        <v>277</v>
      </c>
      <c r="F4307" s="34">
        <v>222</v>
      </c>
      <c r="G4307" s="34">
        <v>228</v>
      </c>
      <c r="H4307" s="34">
        <v>241</v>
      </c>
      <c r="I4307" s="34">
        <v>267</v>
      </c>
      <c r="J4307" s="34">
        <v>241</v>
      </c>
      <c r="K4307" s="34">
        <v>193</v>
      </c>
      <c r="L4307" s="34">
        <v>256</v>
      </c>
      <c r="M4307" s="34">
        <v>193</v>
      </c>
    </row>
    <row r="4308" spans="1:13" x14ac:dyDescent="0.2">
      <c r="A4308" s="34" t="s">
        <v>105202</v>
      </c>
      <c r="B4308" s="34">
        <v>261</v>
      </c>
      <c r="C4308" s="34">
        <v>267</v>
      </c>
      <c r="D4308" s="34">
        <v>364</v>
      </c>
      <c r="E4308" s="34">
        <v>255</v>
      </c>
      <c r="F4308" s="34">
        <v>242</v>
      </c>
      <c r="G4308" s="34">
        <v>241</v>
      </c>
      <c r="H4308" s="34">
        <v>283</v>
      </c>
      <c r="I4308" s="34">
        <v>211</v>
      </c>
      <c r="J4308" s="34">
        <v>286</v>
      </c>
      <c r="K4308" s="34">
        <v>228</v>
      </c>
      <c r="L4308" s="34">
        <v>232</v>
      </c>
      <c r="M4308" s="34">
        <v>154</v>
      </c>
    </row>
    <row r="4309" spans="1:13" x14ac:dyDescent="0.2">
      <c r="A4309" s="34" t="s">
        <v>105203</v>
      </c>
      <c r="B4309" s="34">
        <v>327</v>
      </c>
      <c r="C4309" s="34">
        <v>356</v>
      </c>
      <c r="D4309" s="34">
        <v>274</v>
      </c>
      <c r="E4309" s="34">
        <v>379</v>
      </c>
      <c r="F4309" s="34">
        <v>276</v>
      </c>
      <c r="G4309" s="34">
        <v>321</v>
      </c>
      <c r="H4309" s="34">
        <v>271</v>
      </c>
      <c r="I4309" s="34">
        <v>302</v>
      </c>
      <c r="J4309" s="34">
        <v>320</v>
      </c>
      <c r="K4309" s="34">
        <v>278</v>
      </c>
      <c r="L4309" s="34">
        <v>307</v>
      </c>
      <c r="M4309" s="34">
        <v>254</v>
      </c>
    </row>
    <row r="4310" spans="1:13" x14ac:dyDescent="0.2">
      <c r="A4310" s="34" t="s">
        <v>105204</v>
      </c>
      <c r="B4310" s="34">
        <v>106</v>
      </c>
      <c r="C4310" s="34">
        <v>195</v>
      </c>
      <c r="D4310" s="34">
        <v>174</v>
      </c>
      <c r="E4310" s="34">
        <v>185</v>
      </c>
      <c r="F4310" s="34">
        <v>117</v>
      </c>
      <c r="G4310" s="34">
        <v>162</v>
      </c>
      <c r="H4310" s="34">
        <v>149</v>
      </c>
      <c r="I4310" s="34">
        <v>201</v>
      </c>
      <c r="J4310" s="34">
        <v>181</v>
      </c>
      <c r="K4310" s="34">
        <v>145</v>
      </c>
      <c r="L4310" s="34">
        <v>170</v>
      </c>
      <c r="M4310" s="34">
        <v>132</v>
      </c>
    </row>
    <row r="4311" spans="1:13" x14ac:dyDescent="0.2">
      <c r="A4311" s="34" t="s">
        <v>105205</v>
      </c>
      <c r="B4311" s="34">
        <v>125</v>
      </c>
      <c r="C4311" s="34">
        <v>185</v>
      </c>
      <c r="D4311" s="34">
        <v>210</v>
      </c>
      <c r="E4311" s="34">
        <v>193</v>
      </c>
      <c r="F4311" s="34">
        <v>177</v>
      </c>
      <c r="G4311" s="34">
        <v>196</v>
      </c>
      <c r="H4311" s="34">
        <v>243</v>
      </c>
      <c r="I4311" s="34">
        <v>187</v>
      </c>
      <c r="J4311" s="34">
        <v>194</v>
      </c>
      <c r="K4311" s="34">
        <v>145</v>
      </c>
      <c r="L4311" s="34">
        <v>173</v>
      </c>
      <c r="M4311" s="34">
        <v>161</v>
      </c>
    </row>
    <row r="4312" spans="1:13" x14ac:dyDescent="0.2">
      <c r="A4312" s="34" t="s">
        <v>105206</v>
      </c>
      <c r="B4312" s="34">
        <v>144</v>
      </c>
      <c r="C4312" s="34">
        <v>160</v>
      </c>
      <c r="D4312" s="34">
        <v>257</v>
      </c>
      <c r="E4312" s="34">
        <v>201</v>
      </c>
      <c r="F4312" s="34">
        <v>187</v>
      </c>
      <c r="G4312" s="34">
        <v>199</v>
      </c>
      <c r="H4312" s="34">
        <v>218</v>
      </c>
      <c r="I4312" s="34">
        <v>240</v>
      </c>
      <c r="J4312" s="34">
        <v>250</v>
      </c>
      <c r="K4312" s="34">
        <v>163</v>
      </c>
      <c r="L4312" s="34">
        <v>194</v>
      </c>
      <c r="M4312" s="34">
        <v>175</v>
      </c>
    </row>
    <row r="4313" spans="1:13" x14ac:dyDescent="0.2">
      <c r="A4313" s="34" t="s">
        <v>105207</v>
      </c>
      <c r="B4313" s="34">
        <v>225</v>
      </c>
      <c r="C4313" s="34">
        <v>247</v>
      </c>
      <c r="D4313" s="34">
        <v>246</v>
      </c>
      <c r="E4313" s="34">
        <v>247</v>
      </c>
      <c r="F4313" s="34">
        <v>251</v>
      </c>
      <c r="G4313" s="34">
        <v>281</v>
      </c>
      <c r="H4313" s="34">
        <v>269</v>
      </c>
      <c r="I4313" s="34">
        <v>241</v>
      </c>
      <c r="J4313" s="34">
        <v>217</v>
      </c>
      <c r="K4313" s="34">
        <v>180</v>
      </c>
      <c r="L4313" s="34">
        <v>228</v>
      </c>
      <c r="M4313" s="34">
        <v>192</v>
      </c>
    </row>
    <row r="4314" spans="1:13" x14ac:dyDescent="0.2">
      <c r="A4314" s="34" t="s">
        <v>105208</v>
      </c>
      <c r="B4314" s="34">
        <v>229</v>
      </c>
      <c r="C4314" s="34">
        <v>266</v>
      </c>
      <c r="D4314" s="34">
        <v>248</v>
      </c>
      <c r="E4314" s="34">
        <v>193</v>
      </c>
      <c r="F4314" s="34">
        <v>194</v>
      </c>
      <c r="G4314" s="34">
        <v>169</v>
      </c>
      <c r="H4314" s="34">
        <v>213</v>
      </c>
      <c r="I4314" s="34">
        <v>205</v>
      </c>
      <c r="J4314" s="34">
        <v>247</v>
      </c>
      <c r="K4314" s="34">
        <v>137</v>
      </c>
      <c r="L4314" s="34">
        <v>230</v>
      </c>
      <c r="M4314" s="34">
        <v>155</v>
      </c>
    </row>
    <row r="4315" spans="1:13" x14ac:dyDescent="0.2">
      <c r="A4315" s="34" t="s">
        <v>105209</v>
      </c>
      <c r="B4315" s="34">
        <v>133</v>
      </c>
      <c r="C4315" s="34">
        <v>158</v>
      </c>
      <c r="D4315" s="34">
        <v>174</v>
      </c>
      <c r="E4315" s="34">
        <v>177</v>
      </c>
      <c r="F4315" s="34">
        <v>145</v>
      </c>
      <c r="G4315" s="34">
        <v>170</v>
      </c>
      <c r="H4315" s="34">
        <v>155</v>
      </c>
      <c r="I4315" s="34">
        <v>216</v>
      </c>
      <c r="J4315" s="34">
        <v>198</v>
      </c>
      <c r="K4315" s="34">
        <v>163</v>
      </c>
      <c r="L4315" s="34">
        <v>164</v>
      </c>
      <c r="M4315" s="34">
        <v>143</v>
      </c>
    </row>
    <row r="4316" spans="1:13" x14ac:dyDescent="0.2">
      <c r="A4316" s="34" t="s">
        <v>105210</v>
      </c>
      <c r="B4316" s="34">
        <v>349</v>
      </c>
      <c r="C4316" s="34">
        <v>373</v>
      </c>
      <c r="D4316" s="34">
        <v>471</v>
      </c>
      <c r="E4316" s="34">
        <v>410</v>
      </c>
      <c r="F4316" s="34">
        <v>305</v>
      </c>
      <c r="G4316" s="34">
        <v>342</v>
      </c>
      <c r="H4316" s="34">
        <v>488</v>
      </c>
      <c r="I4316" s="34">
        <v>350</v>
      </c>
      <c r="J4316" s="34">
        <v>440</v>
      </c>
      <c r="K4316" s="34">
        <v>272</v>
      </c>
      <c r="L4316" s="34">
        <v>398</v>
      </c>
      <c r="M4316" s="34">
        <v>303</v>
      </c>
    </row>
    <row r="4317" spans="1:13" x14ac:dyDescent="0.2">
      <c r="A4317" s="34" t="s">
        <v>105211</v>
      </c>
      <c r="B4317" s="34">
        <v>327</v>
      </c>
      <c r="C4317" s="34">
        <v>329</v>
      </c>
      <c r="D4317" s="34">
        <v>358</v>
      </c>
      <c r="E4317" s="34">
        <v>332</v>
      </c>
      <c r="F4317" s="34">
        <v>316</v>
      </c>
      <c r="G4317" s="34">
        <v>307</v>
      </c>
      <c r="H4317" s="34">
        <v>352</v>
      </c>
      <c r="I4317" s="34">
        <v>321</v>
      </c>
      <c r="J4317" s="34">
        <v>416</v>
      </c>
      <c r="K4317" s="34">
        <v>275</v>
      </c>
      <c r="L4317" s="34">
        <v>384</v>
      </c>
      <c r="M4317" s="34">
        <v>252</v>
      </c>
    </row>
    <row r="4318" spans="1:13" x14ac:dyDescent="0.2">
      <c r="A4318" s="34" t="s">
        <v>105212</v>
      </c>
      <c r="B4318" s="34">
        <v>150</v>
      </c>
      <c r="C4318" s="34">
        <v>129</v>
      </c>
      <c r="D4318" s="34">
        <v>117</v>
      </c>
      <c r="E4318" s="34">
        <v>134</v>
      </c>
      <c r="F4318" s="34">
        <v>115</v>
      </c>
      <c r="G4318" s="34">
        <v>138</v>
      </c>
      <c r="H4318" s="34">
        <v>181</v>
      </c>
      <c r="I4318" s="34">
        <v>131</v>
      </c>
      <c r="J4318" s="34">
        <v>149</v>
      </c>
      <c r="K4318" s="34">
        <v>112</v>
      </c>
      <c r="L4318" s="34">
        <v>134</v>
      </c>
      <c r="M4318" s="34">
        <v>109</v>
      </c>
    </row>
    <row r="4319" spans="1:13" x14ac:dyDescent="0.2">
      <c r="A4319" s="34" t="s">
        <v>105213</v>
      </c>
      <c r="B4319" s="34">
        <v>184</v>
      </c>
      <c r="C4319" s="34">
        <v>171</v>
      </c>
      <c r="D4319" s="34">
        <v>173</v>
      </c>
      <c r="E4319" s="34">
        <v>203</v>
      </c>
      <c r="F4319" s="34">
        <v>167</v>
      </c>
      <c r="G4319" s="34">
        <v>154</v>
      </c>
      <c r="H4319" s="34">
        <v>150</v>
      </c>
      <c r="I4319" s="34">
        <v>171</v>
      </c>
      <c r="J4319" s="34">
        <v>209</v>
      </c>
      <c r="K4319" s="34">
        <v>155</v>
      </c>
      <c r="L4319" s="34">
        <v>168</v>
      </c>
      <c r="M4319" s="34">
        <v>96</v>
      </c>
    </row>
    <row r="4320" spans="1:13" x14ac:dyDescent="0.2">
      <c r="A4320" s="34" t="s">
        <v>105214</v>
      </c>
      <c r="B4320" s="34">
        <v>199</v>
      </c>
      <c r="C4320" s="34">
        <v>242</v>
      </c>
      <c r="D4320" s="34">
        <v>215</v>
      </c>
      <c r="E4320" s="34">
        <v>214</v>
      </c>
      <c r="F4320" s="34">
        <v>221</v>
      </c>
      <c r="G4320" s="34">
        <v>207</v>
      </c>
      <c r="H4320" s="34">
        <v>322</v>
      </c>
      <c r="I4320" s="34">
        <v>252</v>
      </c>
      <c r="J4320" s="34">
        <v>268</v>
      </c>
      <c r="K4320" s="34">
        <v>200</v>
      </c>
      <c r="L4320" s="34">
        <v>235</v>
      </c>
      <c r="M4320" s="34">
        <v>202</v>
      </c>
    </row>
    <row r="4321" spans="1:13" x14ac:dyDescent="0.2">
      <c r="A4321" s="34" t="s">
        <v>105215</v>
      </c>
      <c r="B4321" s="34">
        <v>327</v>
      </c>
      <c r="C4321" s="34">
        <v>259</v>
      </c>
      <c r="D4321" s="34">
        <v>411</v>
      </c>
      <c r="E4321" s="34">
        <v>362</v>
      </c>
      <c r="F4321" s="34">
        <v>388</v>
      </c>
      <c r="G4321" s="34">
        <v>327</v>
      </c>
      <c r="H4321" s="34">
        <v>389</v>
      </c>
      <c r="I4321" s="34">
        <v>422</v>
      </c>
      <c r="J4321" s="34">
        <v>303</v>
      </c>
      <c r="K4321" s="34">
        <v>283</v>
      </c>
      <c r="L4321" s="34">
        <v>353</v>
      </c>
      <c r="M4321" s="34">
        <v>303</v>
      </c>
    </row>
    <row r="4322" spans="1:13" x14ac:dyDescent="0.2">
      <c r="A4322" s="34" t="s">
        <v>105216</v>
      </c>
      <c r="B4322" s="34">
        <v>226</v>
      </c>
      <c r="C4322" s="34">
        <v>283</v>
      </c>
      <c r="D4322" s="34">
        <v>303</v>
      </c>
      <c r="E4322" s="34">
        <v>285</v>
      </c>
      <c r="F4322" s="34">
        <v>288</v>
      </c>
      <c r="G4322" s="34">
        <v>252</v>
      </c>
      <c r="H4322" s="34">
        <v>301</v>
      </c>
      <c r="I4322" s="34">
        <v>246</v>
      </c>
      <c r="J4322" s="34">
        <v>313</v>
      </c>
      <c r="K4322" s="34">
        <v>275</v>
      </c>
      <c r="L4322" s="34">
        <v>257</v>
      </c>
      <c r="M4322" s="34">
        <v>231</v>
      </c>
    </row>
    <row r="4323" spans="1:13" x14ac:dyDescent="0.2">
      <c r="A4323" s="34" t="s">
        <v>105217</v>
      </c>
      <c r="B4323" s="34">
        <v>521</v>
      </c>
      <c r="C4323" s="34">
        <v>535</v>
      </c>
      <c r="D4323" s="34">
        <v>581</v>
      </c>
      <c r="E4323" s="34">
        <v>674</v>
      </c>
      <c r="F4323" s="34">
        <v>542</v>
      </c>
      <c r="G4323" s="34">
        <v>566</v>
      </c>
      <c r="H4323" s="34">
        <v>596</v>
      </c>
      <c r="I4323" s="34">
        <v>565</v>
      </c>
      <c r="J4323" s="34">
        <v>569</v>
      </c>
      <c r="K4323" s="34">
        <v>430</v>
      </c>
      <c r="L4323" s="34">
        <v>473</v>
      </c>
      <c r="M4323" s="34">
        <v>445</v>
      </c>
    </row>
    <row r="4324" spans="1:13" x14ac:dyDescent="0.2">
      <c r="A4324" s="34" t="s">
        <v>105218</v>
      </c>
      <c r="B4324" s="34">
        <v>1077</v>
      </c>
      <c r="C4324" s="34">
        <v>985</v>
      </c>
      <c r="D4324" s="34">
        <v>1046</v>
      </c>
      <c r="E4324" s="34">
        <v>1088</v>
      </c>
      <c r="F4324" s="34">
        <v>1039</v>
      </c>
      <c r="G4324" s="34">
        <v>894</v>
      </c>
      <c r="H4324" s="34">
        <v>1151</v>
      </c>
      <c r="I4324" s="34">
        <v>924</v>
      </c>
      <c r="J4324" s="34">
        <v>1153</v>
      </c>
      <c r="K4324" s="34">
        <v>855</v>
      </c>
      <c r="L4324" s="34">
        <v>1029</v>
      </c>
      <c r="M4324" s="34">
        <v>776</v>
      </c>
    </row>
    <row r="4325" spans="1:13" x14ac:dyDescent="0.2">
      <c r="A4325" s="34" t="s">
        <v>105219</v>
      </c>
      <c r="B4325" s="34">
        <v>457</v>
      </c>
      <c r="C4325" s="34">
        <v>538</v>
      </c>
      <c r="D4325" s="34">
        <v>591</v>
      </c>
      <c r="E4325" s="34">
        <v>597</v>
      </c>
      <c r="F4325" s="34">
        <v>517</v>
      </c>
      <c r="G4325" s="34">
        <v>510</v>
      </c>
      <c r="H4325" s="34">
        <v>688</v>
      </c>
      <c r="I4325" s="34">
        <v>544</v>
      </c>
      <c r="J4325" s="34">
        <v>575</v>
      </c>
      <c r="K4325" s="34">
        <v>474</v>
      </c>
      <c r="L4325" s="34">
        <v>498</v>
      </c>
      <c r="M4325" s="34">
        <v>480</v>
      </c>
    </row>
    <row r="4326" spans="1:13" x14ac:dyDescent="0.2">
      <c r="A4326" s="34" t="s">
        <v>105220</v>
      </c>
      <c r="B4326" s="34">
        <v>355</v>
      </c>
      <c r="C4326" s="34">
        <v>453</v>
      </c>
      <c r="D4326" s="34">
        <v>399</v>
      </c>
      <c r="E4326" s="34">
        <v>432</v>
      </c>
      <c r="F4326" s="34">
        <v>384</v>
      </c>
      <c r="G4326" s="34">
        <v>410</v>
      </c>
      <c r="H4326" s="34">
        <v>449</v>
      </c>
      <c r="I4326" s="34">
        <v>406</v>
      </c>
      <c r="J4326" s="34">
        <v>432</v>
      </c>
      <c r="K4326" s="34">
        <v>376</v>
      </c>
      <c r="L4326" s="34">
        <v>378</v>
      </c>
      <c r="M4326" s="34">
        <v>310</v>
      </c>
    </row>
    <row r="4327" spans="1:13" x14ac:dyDescent="0.2">
      <c r="A4327" s="34" t="s">
        <v>105221</v>
      </c>
      <c r="B4327" s="34">
        <v>550</v>
      </c>
      <c r="C4327" s="34">
        <v>517</v>
      </c>
      <c r="D4327" s="34">
        <v>545</v>
      </c>
      <c r="E4327" s="34">
        <v>567</v>
      </c>
      <c r="F4327" s="34">
        <v>495</v>
      </c>
      <c r="G4327" s="34">
        <v>514</v>
      </c>
      <c r="H4327" s="34">
        <v>596</v>
      </c>
      <c r="I4327" s="34">
        <v>554</v>
      </c>
      <c r="J4327" s="34">
        <v>562</v>
      </c>
      <c r="K4327" s="34">
        <v>403</v>
      </c>
      <c r="L4327" s="34">
        <v>533</v>
      </c>
      <c r="M4327" s="34">
        <v>402</v>
      </c>
    </row>
    <row r="4328" spans="1:13" x14ac:dyDescent="0.2">
      <c r="A4328" s="34" t="s">
        <v>105222</v>
      </c>
      <c r="B4328" s="34">
        <v>410</v>
      </c>
      <c r="C4328" s="34">
        <v>239</v>
      </c>
      <c r="D4328" s="34">
        <v>388</v>
      </c>
      <c r="E4328" s="34">
        <v>298</v>
      </c>
      <c r="F4328" s="34">
        <v>282</v>
      </c>
      <c r="G4328" s="34">
        <v>259</v>
      </c>
      <c r="H4328" s="34">
        <v>404</v>
      </c>
      <c r="I4328" s="34">
        <v>277</v>
      </c>
      <c r="J4328" s="34">
        <v>402</v>
      </c>
      <c r="K4328" s="34">
        <v>224</v>
      </c>
      <c r="L4328" s="34">
        <v>340</v>
      </c>
      <c r="M4328" s="34">
        <v>216</v>
      </c>
    </row>
    <row r="4329" spans="1:13" x14ac:dyDescent="0.2">
      <c r="A4329" s="34" t="s">
        <v>105223</v>
      </c>
      <c r="B4329" s="34">
        <v>145</v>
      </c>
      <c r="C4329" s="34">
        <v>235</v>
      </c>
      <c r="D4329" s="34">
        <v>217</v>
      </c>
      <c r="E4329" s="34">
        <v>204</v>
      </c>
      <c r="F4329" s="34">
        <v>172</v>
      </c>
      <c r="G4329" s="34">
        <v>205</v>
      </c>
      <c r="H4329" s="34">
        <v>189</v>
      </c>
      <c r="I4329" s="34">
        <v>218</v>
      </c>
      <c r="J4329" s="34">
        <v>202</v>
      </c>
      <c r="K4329" s="34">
        <v>185</v>
      </c>
      <c r="L4329" s="34">
        <v>206</v>
      </c>
      <c r="M4329" s="34">
        <v>180</v>
      </c>
    </row>
    <row r="4330" spans="1:13" x14ac:dyDescent="0.2">
      <c r="A4330" s="34" t="s">
        <v>105224</v>
      </c>
      <c r="B4330" s="34">
        <v>212</v>
      </c>
      <c r="C4330" s="34">
        <v>211</v>
      </c>
      <c r="D4330" s="34">
        <v>221</v>
      </c>
      <c r="E4330" s="34">
        <v>239</v>
      </c>
      <c r="F4330" s="34">
        <v>203</v>
      </c>
      <c r="G4330" s="34">
        <v>209</v>
      </c>
      <c r="H4330" s="34">
        <v>297</v>
      </c>
      <c r="I4330" s="34">
        <v>205</v>
      </c>
      <c r="J4330" s="34">
        <v>245</v>
      </c>
      <c r="K4330" s="34">
        <v>221</v>
      </c>
      <c r="L4330" s="34">
        <v>251</v>
      </c>
      <c r="M4330" s="34">
        <v>167</v>
      </c>
    </row>
    <row r="4331" spans="1:13" x14ac:dyDescent="0.2">
      <c r="A4331" s="34" t="s">
        <v>105225</v>
      </c>
      <c r="B4331" s="34">
        <v>186</v>
      </c>
      <c r="C4331" s="34">
        <v>194</v>
      </c>
      <c r="D4331" s="34">
        <v>207</v>
      </c>
      <c r="E4331" s="34">
        <v>212</v>
      </c>
      <c r="F4331" s="34">
        <v>141</v>
      </c>
      <c r="G4331" s="34">
        <v>154</v>
      </c>
      <c r="H4331" s="34">
        <v>240</v>
      </c>
      <c r="I4331" s="34">
        <v>157</v>
      </c>
      <c r="J4331" s="34">
        <v>171</v>
      </c>
      <c r="K4331" s="34">
        <v>131</v>
      </c>
      <c r="L4331" s="34">
        <v>143</v>
      </c>
      <c r="M4331" s="34">
        <v>140</v>
      </c>
    </row>
    <row r="4332" spans="1:13" x14ac:dyDescent="0.2">
      <c r="A4332" s="34" t="s">
        <v>105226</v>
      </c>
      <c r="B4332" s="34">
        <v>445</v>
      </c>
      <c r="C4332" s="34">
        <v>309</v>
      </c>
      <c r="D4332" s="34">
        <v>394</v>
      </c>
      <c r="E4332" s="34">
        <v>383</v>
      </c>
      <c r="F4332" s="34">
        <v>404</v>
      </c>
      <c r="G4332" s="34">
        <v>377</v>
      </c>
      <c r="H4332" s="34">
        <v>400</v>
      </c>
      <c r="I4332" s="34">
        <v>348</v>
      </c>
      <c r="J4332" s="34">
        <v>480</v>
      </c>
      <c r="K4332" s="34">
        <v>289</v>
      </c>
      <c r="L4332" s="34">
        <v>462</v>
      </c>
      <c r="M4332" s="34">
        <v>255</v>
      </c>
    </row>
    <row r="4333" spans="1:13" x14ac:dyDescent="0.2">
      <c r="A4333" s="34" t="s">
        <v>105227</v>
      </c>
      <c r="B4333" s="34">
        <v>265</v>
      </c>
      <c r="C4333" s="34">
        <v>266</v>
      </c>
      <c r="D4333" s="34">
        <v>225</v>
      </c>
      <c r="E4333" s="34">
        <v>274</v>
      </c>
      <c r="F4333" s="34">
        <v>256</v>
      </c>
      <c r="G4333" s="34">
        <v>233</v>
      </c>
      <c r="H4333" s="34">
        <v>239</v>
      </c>
      <c r="I4333" s="34">
        <v>238</v>
      </c>
      <c r="J4333" s="34">
        <v>282</v>
      </c>
      <c r="K4333" s="34">
        <v>221</v>
      </c>
      <c r="L4333" s="34">
        <v>289</v>
      </c>
      <c r="M4333" s="34">
        <v>190</v>
      </c>
    </row>
    <row r="4334" spans="1:13" x14ac:dyDescent="0.2">
      <c r="A4334" s="34" t="s">
        <v>105228</v>
      </c>
      <c r="B4334" s="34">
        <v>218</v>
      </c>
      <c r="C4334" s="34">
        <v>271</v>
      </c>
      <c r="D4334" s="34">
        <v>267</v>
      </c>
      <c r="E4334" s="34">
        <v>246</v>
      </c>
      <c r="F4334" s="34">
        <v>236</v>
      </c>
      <c r="G4334" s="34">
        <v>242</v>
      </c>
      <c r="H4334" s="34">
        <v>303</v>
      </c>
      <c r="I4334" s="34">
        <v>258</v>
      </c>
      <c r="J4334" s="34">
        <v>265</v>
      </c>
      <c r="K4334" s="34">
        <v>241</v>
      </c>
      <c r="L4334" s="34">
        <v>281</v>
      </c>
      <c r="M4334" s="34">
        <v>188</v>
      </c>
    </row>
    <row r="4335" spans="1:13" x14ac:dyDescent="0.2">
      <c r="A4335" s="34" t="s">
        <v>105229</v>
      </c>
      <c r="B4335" s="34">
        <v>608</v>
      </c>
      <c r="C4335" s="34">
        <v>611</v>
      </c>
      <c r="D4335" s="34">
        <v>756</v>
      </c>
      <c r="E4335" s="34">
        <v>625</v>
      </c>
      <c r="F4335" s="34">
        <v>683</v>
      </c>
      <c r="G4335" s="34">
        <v>523</v>
      </c>
      <c r="H4335" s="34">
        <v>864</v>
      </c>
      <c r="I4335" s="34">
        <v>610</v>
      </c>
      <c r="J4335" s="34">
        <v>707</v>
      </c>
      <c r="K4335" s="34">
        <v>497</v>
      </c>
      <c r="L4335" s="34">
        <v>622</v>
      </c>
      <c r="M4335" s="34">
        <v>503</v>
      </c>
    </row>
    <row r="4336" spans="1:13" x14ac:dyDescent="0.2">
      <c r="A4336" s="34" t="s">
        <v>105230</v>
      </c>
      <c r="B4336" s="34">
        <v>203</v>
      </c>
      <c r="C4336" s="34">
        <v>158</v>
      </c>
      <c r="D4336" s="34">
        <v>179</v>
      </c>
      <c r="E4336" s="34">
        <v>159</v>
      </c>
      <c r="F4336" s="34">
        <v>176</v>
      </c>
      <c r="G4336" s="34">
        <v>182</v>
      </c>
      <c r="H4336" s="34">
        <v>169</v>
      </c>
      <c r="I4336" s="34">
        <v>149</v>
      </c>
      <c r="J4336" s="34">
        <v>163</v>
      </c>
      <c r="K4336" s="34">
        <v>145</v>
      </c>
      <c r="L4336" s="34">
        <v>168</v>
      </c>
      <c r="M4336" s="34">
        <v>114</v>
      </c>
    </row>
    <row r="4337" spans="1:13" x14ac:dyDescent="0.2">
      <c r="A4337" s="34" t="s">
        <v>105231</v>
      </c>
      <c r="B4337" s="34">
        <v>503</v>
      </c>
      <c r="C4337" s="34">
        <v>413</v>
      </c>
      <c r="D4337" s="34">
        <v>465</v>
      </c>
      <c r="E4337" s="34">
        <v>448</v>
      </c>
      <c r="F4337" s="34">
        <v>399</v>
      </c>
      <c r="G4337" s="34">
        <v>399</v>
      </c>
      <c r="H4337" s="34">
        <v>440</v>
      </c>
      <c r="I4337" s="34">
        <v>462</v>
      </c>
      <c r="J4337" s="34">
        <v>464</v>
      </c>
      <c r="K4337" s="34">
        <v>403</v>
      </c>
      <c r="L4337" s="34">
        <v>419</v>
      </c>
      <c r="M4337" s="34">
        <v>311</v>
      </c>
    </row>
    <row r="4338" spans="1:13" x14ac:dyDescent="0.2">
      <c r="A4338" s="34" t="s">
        <v>105232</v>
      </c>
      <c r="B4338" s="34">
        <v>117</v>
      </c>
      <c r="C4338" s="34">
        <v>212</v>
      </c>
      <c r="D4338" s="34">
        <v>141</v>
      </c>
      <c r="E4338" s="34">
        <v>225</v>
      </c>
      <c r="F4338" s="34">
        <v>167</v>
      </c>
      <c r="G4338" s="34">
        <v>180</v>
      </c>
      <c r="H4338" s="34">
        <v>180</v>
      </c>
      <c r="I4338" s="34">
        <v>185</v>
      </c>
      <c r="J4338" s="34">
        <v>129</v>
      </c>
      <c r="K4338" s="34">
        <v>181</v>
      </c>
      <c r="L4338" s="34">
        <v>174</v>
      </c>
      <c r="M4338" s="34">
        <v>168</v>
      </c>
    </row>
    <row r="4339" spans="1:13" x14ac:dyDescent="0.2">
      <c r="A4339" s="34" t="s">
        <v>105233</v>
      </c>
      <c r="B4339" s="34">
        <v>534</v>
      </c>
      <c r="C4339" s="34">
        <v>611</v>
      </c>
      <c r="D4339" s="34">
        <v>597</v>
      </c>
      <c r="E4339" s="34">
        <v>624</v>
      </c>
      <c r="F4339" s="34">
        <v>547</v>
      </c>
      <c r="G4339" s="34">
        <v>617</v>
      </c>
      <c r="H4339" s="34">
        <v>630</v>
      </c>
      <c r="I4339" s="34">
        <v>548</v>
      </c>
      <c r="J4339" s="34">
        <v>647</v>
      </c>
      <c r="K4339" s="34">
        <v>554</v>
      </c>
      <c r="L4339" s="34">
        <v>600</v>
      </c>
      <c r="M4339" s="34">
        <v>440</v>
      </c>
    </row>
    <row r="4340" spans="1:13" x14ac:dyDescent="0.2">
      <c r="A4340" s="34" t="s">
        <v>105234</v>
      </c>
      <c r="B4340" s="34">
        <v>384</v>
      </c>
      <c r="C4340" s="34">
        <v>452</v>
      </c>
      <c r="D4340" s="34">
        <v>369</v>
      </c>
      <c r="E4340" s="34">
        <v>444</v>
      </c>
      <c r="F4340" s="34">
        <v>340</v>
      </c>
      <c r="G4340" s="34">
        <v>423</v>
      </c>
      <c r="H4340" s="34">
        <v>428</v>
      </c>
      <c r="I4340" s="34">
        <v>450</v>
      </c>
      <c r="J4340" s="34">
        <v>381</v>
      </c>
      <c r="K4340" s="34">
        <v>365</v>
      </c>
      <c r="L4340" s="34">
        <v>350</v>
      </c>
      <c r="M4340" s="34">
        <v>344</v>
      </c>
    </row>
    <row r="4341" spans="1:13" x14ac:dyDescent="0.2">
      <c r="A4341" s="34" t="s">
        <v>105235</v>
      </c>
      <c r="B4341" s="34">
        <v>501</v>
      </c>
      <c r="C4341" s="34">
        <v>626</v>
      </c>
      <c r="D4341" s="34">
        <v>630</v>
      </c>
      <c r="E4341" s="34">
        <v>534</v>
      </c>
      <c r="F4341" s="34">
        <v>507</v>
      </c>
      <c r="G4341" s="34">
        <v>513</v>
      </c>
      <c r="H4341" s="34">
        <v>590</v>
      </c>
      <c r="I4341" s="34">
        <v>570</v>
      </c>
      <c r="J4341" s="34">
        <v>584</v>
      </c>
      <c r="K4341" s="34">
        <v>453</v>
      </c>
      <c r="L4341" s="34">
        <v>563</v>
      </c>
      <c r="M4341" s="34">
        <v>429</v>
      </c>
    </row>
    <row r="4342" spans="1:13" x14ac:dyDescent="0.2">
      <c r="A4342" s="34" t="s">
        <v>105236</v>
      </c>
      <c r="B4342" s="34">
        <v>449</v>
      </c>
      <c r="C4342" s="34">
        <v>414</v>
      </c>
      <c r="D4342" s="34">
        <v>429</v>
      </c>
      <c r="E4342" s="34">
        <v>367</v>
      </c>
      <c r="F4342" s="34">
        <v>354</v>
      </c>
      <c r="G4342" s="34">
        <v>422</v>
      </c>
      <c r="H4342" s="34">
        <v>414</v>
      </c>
      <c r="I4342" s="34">
        <v>375</v>
      </c>
      <c r="J4342" s="34">
        <v>329</v>
      </c>
      <c r="K4342" s="34">
        <v>334</v>
      </c>
      <c r="L4342" s="34">
        <v>384</v>
      </c>
      <c r="M4342" s="34">
        <v>322</v>
      </c>
    </row>
    <row r="4343" spans="1:13" x14ac:dyDescent="0.2">
      <c r="A4343" s="34" t="s">
        <v>105237</v>
      </c>
      <c r="B4343" s="34">
        <v>600</v>
      </c>
      <c r="C4343" s="34">
        <v>773</v>
      </c>
      <c r="D4343" s="34">
        <v>757</v>
      </c>
      <c r="E4343" s="34">
        <v>914</v>
      </c>
      <c r="F4343" s="34">
        <v>746</v>
      </c>
      <c r="G4343" s="34">
        <v>729</v>
      </c>
      <c r="H4343" s="34">
        <v>826</v>
      </c>
      <c r="I4343" s="34">
        <v>786</v>
      </c>
      <c r="J4343" s="34">
        <v>841</v>
      </c>
      <c r="K4343" s="34">
        <v>598</v>
      </c>
      <c r="L4343" s="34">
        <v>762</v>
      </c>
      <c r="M4343" s="34">
        <v>562</v>
      </c>
    </row>
    <row r="4344" spans="1:13" x14ac:dyDescent="0.2">
      <c r="A4344" s="34" t="s">
        <v>105238</v>
      </c>
      <c r="B4344" s="34">
        <v>309</v>
      </c>
      <c r="C4344" s="34">
        <v>310</v>
      </c>
      <c r="D4344" s="34">
        <v>453</v>
      </c>
      <c r="E4344" s="34">
        <v>405</v>
      </c>
      <c r="F4344" s="34">
        <v>343</v>
      </c>
      <c r="G4344" s="34">
        <v>330</v>
      </c>
      <c r="H4344" s="34">
        <v>425</v>
      </c>
      <c r="I4344" s="34">
        <v>356</v>
      </c>
      <c r="J4344" s="34">
        <v>414</v>
      </c>
      <c r="K4344" s="34">
        <v>305</v>
      </c>
      <c r="L4344" s="34">
        <v>361</v>
      </c>
      <c r="M4344" s="34">
        <v>264</v>
      </c>
    </row>
    <row r="4345" spans="1:13" x14ac:dyDescent="0.2">
      <c r="A4345" s="34" t="s">
        <v>105239</v>
      </c>
      <c r="B4345" s="34">
        <v>655</v>
      </c>
      <c r="C4345" s="34">
        <v>768</v>
      </c>
      <c r="D4345" s="34">
        <v>744</v>
      </c>
      <c r="E4345" s="34">
        <v>786</v>
      </c>
      <c r="F4345" s="34">
        <v>673</v>
      </c>
      <c r="G4345" s="34">
        <v>732</v>
      </c>
      <c r="H4345" s="34">
        <v>731</v>
      </c>
      <c r="I4345" s="34">
        <v>770</v>
      </c>
      <c r="J4345" s="34">
        <v>837</v>
      </c>
      <c r="K4345" s="34">
        <v>653</v>
      </c>
      <c r="L4345" s="34">
        <v>659</v>
      </c>
      <c r="M4345" s="34">
        <v>554</v>
      </c>
    </row>
    <row r="4346" spans="1:13" x14ac:dyDescent="0.2">
      <c r="A4346" s="34" t="s">
        <v>105240</v>
      </c>
      <c r="B4346" s="34">
        <v>456</v>
      </c>
      <c r="C4346" s="34">
        <v>549</v>
      </c>
      <c r="D4346" s="34">
        <v>535</v>
      </c>
      <c r="E4346" s="34">
        <v>592</v>
      </c>
      <c r="F4346" s="34">
        <v>530</v>
      </c>
      <c r="G4346" s="34">
        <v>424</v>
      </c>
      <c r="H4346" s="34">
        <v>591</v>
      </c>
      <c r="I4346" s="34">
        <v>585</v>
      </c>
      <c r="J4346" s="34">
        <v>636</v>
      </c>
      <c r="K4346" s="34">
        <v>387</v>
      </c>
      <c r="L4346" s="34">
        <v>526</v>
      </c>
      <c r="M4346" s="34">
        <v>433</v>
      </c>
    </row>
    <row r="4347" spans="1:13" x14ac:dyDescent="0.2">
      <c r="A4347" s="34" t="s">
        <v>105241</v>
      </c>
      <c r="B4347" s="34">
        <v>443</v>
      </c>
      <c r="C4347" s="34">
        <v>451</v>
      </c>
      <c r="D4347" s="34">
        <v>500</v>
      </c>
      <c r="E4347" s="34">
        <v>604</v>
      </c>
      <c r="F4347" s="34">
        <v>454</v>
      </c>
      <c r="G4347" s="34">
        <v>415</v>
      </c>
      <c r="H4347" s="34">
        <v>517</v>
      </c>
      <c r="I4347" s="34">
        <v>444</v>
      </c>
      <c r="J4347" s="34">
        <v>530</v>
      </c>
      <c r="K4347" s="34">
        <v>379</v>
      </c>
      <c r="L4347" s="34">
        <v>466</v>
      </c>
      <c r="M4347" s="34">
        <v>339</v>
      </c>
    </row>
    <row r="4348" spans="1:13" x14ac:dyDescent="0.2">
      <c r="A4348" s="34" t="s">
        <v>105242</v>
      </c>
      <c r="B4348" s="34">
        <v>209</v>
      </c>
      <c r="C4348" s="34">
        <v>475</v>
      </c>
      <c r="D4348" s="34">
        <v>239</v>
      </c>
      <c r="E4348" s="34">
        <v>528</v>
      </c>
      <c r="F4348" s="34">
        <v>187</v>
      </c>
      <c r="G4348" s="34">
        <v>493</v>
      </c>
      <c r="H4348" s="34">
        <v>296</v>
      </c>
      <c r="I4348" s="34">
        <v>506</v>
      </c>
      <c r="J4348" s="34">
        <v>221</v>
      </c>
      <c r="K4348" s="34">
        <v>437</v>
      </c>
      <c r="L4348" s="34">
        <v>172</v>
      </c>
      <c r="M4348" s="34">
        <v>422</v>
      </c>
    </row>
    <row r="4349" spans="1:13" x14ac:dyDescent="0.2">
      <c r="A4349" s="34" t="s">
        <v>105243</v>
      </c>
      <c r="B4349" s="34">
        <v>432</v>
      </c>
      <c r="C4349" s="34">
        <v>465</v>
      </c>
      <c r="D4349" s="34">
        <v>527</v>
      </c>
      <c r="E4349" s="34">
        <v>476</v>
      </c>
      <c r="F4349" s="34">
        <v>433</v>
      </c>
      <c r="G4349" s="34">
        <v>437</v>
      </c>
      <c r="H4349" s="34">
        <v>464</v>
      </c>
      <c r="I4349" s="34">
        <v>435</v>
      </c>
      <c r="J4349" s="34">
        <v>477</v>
      </c>
      <c r="K4349" s="34">
        <v>418</v>
      </c>
      <c r="L4349" s="34">
        <v>455</v>
      </c>
      <c r="M4349" s="34">
        <v>361</v>
      </c>
    </row>
    <row r="4350" spans="1:13" x14ac:dyDescent="0.2">
      <c r="A4350" s="34" t="s">
        <v>105244</v>
      </c>
      <c r="B4350" s="34">
        <v>363</v>
      </c>
      <c r="C4350" s="34">
        <v>409</v>
      </c>
      <c r="D4350" s="34">
        <v>472</v>
      </c>
      <c r="E4350" s="34">
        <v>410</v>
      </c>
      <c r="F4350" s="34">
        <v>352</v>
      </c>
      <c r="G4350" s="34">
        <v>383</v>
      </c>
      <c r="H4350" s="34">
        <v>470</v>
      </c>
      <c r="I4350" s="34">
        <v>448</v>
      </c>
      <c r="J4350" s="34">
        <v>404</v>
      </c>
      <c r="K4350" s="34">
        <v>361</v>
      </c>
      <c r="L4350" s="34">
        <v>432</v>
      </c>
      <c r="M4350" s="34">
        <v>279</v>
      </c>
    </row>
    <row r="4351" spans="1:13" x14ac:dyDescent="0.2">
      <c r="A4351" s="34" t="s">
        <v>105245</v>
      </c>
      <c r="B4351" s="34">
        <v>411</v>
      </c>
      <c r="C4351" s="34">
        <v>553</v>
      </c>
      <c r="D4351" s="34">
        <v>512</v>
      </c>
      <c r="E4351" s="34">
        <v>537</v>
      </c>
      <c r="F4351" s="34">
        <v>405</v>
      </c>
      <c r="G4351" s="34">
        <v>461</v>
      </c>
      <c r="H4351" s="34">
        <v>528</v>
      </c>
      <c r="I4351" s="34">
        <v>545</v>
      </c>
      <c r="J4351" s="34">
        <v>466</v>
      </c>
      <c r="K4351" s="34">
        <v>451</v>
      </c>
      <c r="L4351" s="34">
        <v>472</v>
      </c>
      <c r="M4351" s="34">
        <v>436</v>
      </c>
    </row>
    <row r="4352" spans="1:13" x14ac:dyDescent="0.2">
      <c r="A4352" s="34" t="s">
        <v>105246</v>
      </c>
      <c r="B4352" s="34">
        <v>217</v>
      </c>
      <c r="C4352" s="34">
        <v>419</v>
      </c>
      <c r="D4352" s="34">
        <v>324</v>
      </c>
      <c r="E4352" s="34">
        <v>386</v>
      </c>
      <c r="F4352" s="34">
        <v>341</v>
      </c>
      <c r="G4352" s="34">
        <v>374</v>
      </c>
      <c r="H4352" s="34">
        <v>417</v>
      </c>
      <c r="I4352" s="34">
        <v>349</v>
      </c>
      <c r="J4352" s="34">
        <v>359</v>
      </c>
      <c r="K4352" s="34">
        <v>306</v>
      </c>
      <c r="L4352" s="34">
        <v>408</v>
      </c>
      <c r="M4352" s="34">
        <v>341</v>
      </c>
    </row>
    <row r="4353" spans="1:13" x14ac:dyDescent="0.2">
      <c r="A4353" s="34" t="s">
        <v>105247</v>
      </c>
      <c r="B4353" s="34">
        <v>245</v>
      </c>
      <c r="C4353" s="34">
        <v>214</v>
      </c>
      <c r="D4353" s="34">
        <v>265</v>
      </c>
      <c r="E4353" s="34">
        <v>272</v>
      </c>
      <c r="F4353" s="34">
        <v>258</v>
      </c>
      <c r="G4353" s="34">
        <v>219</v>
      </c>
      <c r="H4353" s="34">
        <v>267</v>
      </c>
      <c r="I4353" s="34">
        <v>212</v>
      </c>
      <c r="J4353" s="34">
        <v>270</v>
      </c>
      <c r="K4353" s="34">
        <v>195</v>
      </c>
      <c r="L4353" s="34">
        <v>243</v>
      </c>
      <c r="M4353" s="34">
        <v>184</v>
      </c>
    </row>
    <row r="4354" spans="1:13" x14ac:dyDescent="0.2">
      <c r="A4354" s="34" t="s">
        <v>105248</v>
      </c>
      <c r="B4354" s="34">
        <v>251</v>
      </c>
      <c r="C4354" s="34">
        <v>237</v>
      </c>
      <c r="D4354" s="34">
        <v>211</v>
      </c>
      <c r="E4354" s="34">
        <v>252</v>
      </c>
      <c r="F4354" s="34">
        <v>266</v>
      </c>
      <c r="G4354" s="34">
        <v>221</v>
      </c>
      <c r="H4354" s="34">
        <v>287</v>
      </c>
      <c r="I4354" s="34">
        <v>242</v>
      </c>
      <c r="J4354" s="34">
        <v>285</v>
      </c>
      <c r="K4354" s="34">
        <v>189</v>
      </c>
      <c r="L4354" s="34">
        <v>257</v>
      </c>
      <c r="M4354" s="34">
        <v>177</v>
      </c>
    </row>
    <row r="4355" spans="1:13" x14ac:dyDescent="0.2">
      <c r="A4355" s="34" t="s">
        <v>105249</v>
      </c>
      <c r="B4355" s="34">
        <v>243</v>
      </c>
      <c r="C4355" s="34">
        <v>313</v>
      </c>
      <c r="D4355" s="34">
        <v>331</v>
      </c>
      <c r="E4355" s="34">
        <v>311</v>
      </c>
      <c r="F4355" s="34">
        <v>263</v>
      </c>
      <c r="G4355" s="34">
        <v>278</v>
      </c>
      <c r="H4355" s="34">
        <v>287</v>
      </c>
      <c r="I4355" s="34">
        <v>269</v>
      </c>
      <c r="J4355" s="34">
        <v>299</v>
      </c>
      <c r="K4355" s="34">
        <v>250</v>
      </c>
      <c r="L4355" s="34">
        <v>339</v>
      </c>
      <c r="M4355" s="34">
        <v>244</v>
      </c>
    </row>
    <row r="4356" spans="1:13" x14ac:dyDescent="0.2">
      <c r="A4356" s="34" t="s">
        <v>105250</v>
      </c>
      <c r="B4356" s="34">
        <v>294</v>
      </c>
      <c r="C4356" s="34">
        <v>277</v>
      </c>
      <c r="D4356" s="34">
        <v>318</v>
      </c>
      <c r="E4356" s="34">
        <v>279</v>
      </c>
      <c r="F4356" s="34">
        <v>301</v>
      </c>
      <c r="G4356" s="34">
        <v>244</v>
      </c>
      <c r="H4356" s="34">
        <v>329</v>
      </c>
      <c r="I4356" s="34">
        <v>257</v>
      </c>
      <c r="J4356" s="34">
        <v>299</v>
      </c>
      <c r="K4356" s="34">
        <v>215</v>
      </c>
      <c r="L4356" s="34">
        <v>271</v>
      </c>
      <c r="M4356" s="34">
        <v>205</v>
      </c>
    </row>
    <row r="4357" spans="1:13" x14ac:dyDescent="0.2">
      <c r="A4357" s="34" t="s">
        <v>105251</v>
      </c>
      <c r="B4357" s="34">
        <v>711</v>
      </c>
      <c r="C4357" s="34">
        <v>511</v>
      </c>
      <c r="D4357" s="34">
        <v>613</v>
      </c>
      <c r="E4357" s="34">
        <v>532</v>
      </c>
      <c r="F4357" s="34">
        <v>510</v>
      </c>
      <c r="G4357" s="34">
        <v>503</v>
      </c>
      <c r="H4357" s="34">
        <v>644</v>
      </c>
      <c r="I4357" s="34">
        <v>509</v>
      </c>
      <c r="J4357" s="34">
        <v>616</v>
      </c>
      <c r="K4357" s="34">
        <v>465</v>
      </c>
      <c r="L4357" s="34">
        <v>643</v>
      </c>
      <c r="M4357" s="34">
        <v>389</v>
      </c>
    </row>
    <row r="4358" spans="1:13" x14ac:dyDescent="0.2">
      <c r="A4358" s="34" t="s">
        <v>105252</v>
      </c>
      <c r="B4358" s="34">
        <v>324</v>
      </c>
      <c r="C4358" s="34">
        <v>411</v>
      </c>
      <c r="D4358" s="34">
        <v>488</v>
      </c>
      <c r="E4358" s="34">
        <v>480</v>
      </c>
      <c r="F4358" s="34">
        <v>440</v>
      </c>
      <c r="G4358" s="34">
        <v>366</v>
      </c>
      <c r="H4358" s="34">
        <v>535</v>
      </c>
      <c r="I4358" s="34">
        <v>449</v>
      </c>
      <c r="J4358" s="34">
        <v>536</v>
      </c>
      <c r="K4358" s="34">
        <v>334</v>
      </c>
      <c r="L4358" s="34">
        <v>450</v>
      </c>
      <c r="M4358" s="34">
        <v>358</v>
      </c>
    </row>
    <row r="4359" spans="1:13" x14ac:dyDescent="0.2">
      <c r="A4359" s="34" t="s">
        <v>105253</v>
      </c>
      <c r="B4359" s="34">
        <v>325</v>
      </c>
      <c r="C4359" s="34">
        <v>466</v>
      </c>
      <c r="D4359" s="34">
        <v>303</v>
      </c>
      <c r="E4359" s="34">
        <v>449</v>
      </c>
      <c r="F4359" s="34">
        <v>299</v>
      </c>
      <c r="G4359" s="34">
        <v>349</v>
      </c>
      <c r="H4359" s="34">
        <v>344</v>
      </c>
      <c r="I4359" s="34">
        <v>388</v>
      </c>
      <c r="J4359" s="34">
        <v>380</v>
      </c>
      <c r="K4359" s="34">
        <v>362</v>
      </c>
      <c r="L4359" s="34">
        <v>271</v>
      </c>
      <c r="M4359" s="34">
        <v>301</v>
      </c>
    </row>
    <row r="4360" spans="1:13" x14ac:dyDescent="0.2">
      <c r="A4360" s="34" t="s">
        <v>105254</v>
      </c>
      <c r="B4360" s="34">
        <v>426</v>
      </c>
      <c r="C4360" s="34">
        <v>447</v>
      </c>
      <c r="D4360" s="34">
        <v>422</v>
      </c>
      <c r="E4360" s="34">
        <v>396</v>
      </c>
      <c r="F4360" s="34">
        <v>454</v>
      </c>
      <c r="G4360" s="34">
        <v>306</v>
      </c>
      <c r="H4360" s="34">
        <v>505</v>
      </c>
      <c r="I4360" s="34">
        <v>364</v>
      </c>
      <c r="J4360" s="34">
        <v>474</v>
      </c>
      <c r="K4360" s="34">
        <v>359</v>
      </c>
      <c r="L4360" s="34">
        <v>523</v>
      </c>
      <c r="M4360" s="34">
        <v>274</v>
      </c>
    </row>
    <row r="4361" spans="1:13" x14ac:dyDescent="0.2">
      <c r="A4361" s="34" t="s">
        <v>105255</v>
      </c>
      <c r="B4361" s="34">
        <v>381</v>
      </c>
      <c r="C4361" s="34">
        <v>400</v>
      </c>
      <c r="D4361" s="34">
        <v>500</v>
      </c>
      <c r="E4361" s="34">
        <v>517</v>
      </c>
      <c r="F4361" s="34">
        <v>455</v>
      </c>
      <c r="G4361" s="34">
        <v>399</v>
      </c>
      <c r="H4361" s="34">
        <v>491</v>
      </c>
      <c r="I4361" s="34">
        <v>447</v>
      </c>
      <c r="J4361" s="34">
        <v>526</v>
      </c>
      <c r="K4361" s="34">
        <v>404</v>
      </c>
      <c r="L4361" s="34">
        <v>436</v>
      </c>
      <c r="M4361" s="34">
        <v>334</v>
      </c>
    </row>
    <row r="4362" spans="1:13" x14ac:dyDescent="0.2">
      <c r="A4362" s="34" t="s">
        <v>105256</v>
      </c>
      <c r="B4362" s="34">
        <v>384</v>
      </c>
      <c r="C4362" s="34">
        <v>366</v>
      </c>
      <c r="D4362" s="34">
        <v>352</v>
      </c>
      <c r="E4362" s="34">
        <v>434</v>
      </c>
      <c r="F4362" s="34">
        <v>360</v>
      </c>
      <c r="G4362" s="34">
        <v>403</v>
      </c>
      <c r="H4362" s="34">
        <v>369</v>
      </c>
      <c r="I4362" s="34">
        <v>299</v>
      </c>
      <c r="J4362" s="34">
        <v>334</v>
      </c>
      <c r="K4362" s="34">
        <v>304</v>
      </c>
      <c r="L4362" s="34">
        <v>343</v>
      </c>
      <c r="M4362" s="34">
        <v>268</v>
      </c>
    </row>
    <row r="4363" spans="1:13" x14ac:dyDescent="0.2">
      <c r="A4363" s="34" t="s">
        <v>105257</v>
      </c>
      <c r="B4363" s="34">
        <v>400</v>
      </c>
      <c r="C4363" s="34">
        <v>455</v>
      </c>
      <c r="D4363" s="34">
        <v>464</v>
      </c>
      <c r="E4363" s="34">
        <v>478</v>
      </c>
      <c r="F4363" s="34">
        <v>385</v>
      </c>
      <c r="G4363" s="34">
        <v>433</v>
      </c>
      <c r="H4363" s="34">
        <v>517</v>
      </c>
      <c r="I4363" s="34">
        <v>470</v>
      </c>
      <c r="J4363" s="34">
        <v>417</v>
      </c>
      <c r="K4363" s="34">
        <v>349</v>
      </c>
      <c r="L4363" s="34">
        <v>442</v>
      </c>
      <c r="M4363" s="34">
        <v>366</v>
      </c>
    </row>
    <row r="4364" spans="1:13" x14ac:dyDescent="0.2">
      <c r="A4364" s="34" t="s">
        <v>105258</v>
      </c>
      <c r="B4364" s="34">
        <v>379</v>
      </c>
      <c r="C4364" s="34">
        <v>417</v>
      </c>
      <c r="D4364" s="34">
        <v>421</v>
      </c>
      <c r="E4364" s="34">
        <v>477</v>
      </c>
      <c r="F4364" s="34">
        <v>385</v>
      </c>
      <c r="G4364" s="34">
        <v>433</v>
      </c>
      <c r="H4364" s="34">
        <v>480</v>
      </c>
      <c r="I4364" s="34">
        <v>458</v>
      </c>
      <c r="J4364" s="34">
        <v>459</v>
      </c>
      <c r="K4364" s="34">
        <v>403</v>
      </c>
      <c r="L4364" s="34">
        <v>440</v>
      </c>
      <c r="M4364" s="34">
        <v>351</v>
      </c>
    </row>
    <row r="4365" spans="1:13" x14ac:dyDescent="0.2">
      <c r="A4365" s="34" t="s">
        <v>105259</v>
      </c>
      <c r="B4365" s="34">
        <v>504</v>
      </c>
      <c r="C4365" s="34">
        <v>545</v>
      </c>
      <c r="D4365" s="34">
        <v>500</v>
      </c>
      <c r="E4365" s="34">
        <v>546</v>
      </c>
      <c r="F4365" s="34">
        <v>503</v>
      </c>
      <c r="G4365" s="34">
        <v>480</v>
      </c>
      <c r="H4365" s="34">
        <v>541</v>
      </c>
      <c r="I4365" s="34">
        <v>494</v>
      </c>
      <c r="J4365" s="34">
        <v>587</v>
      </c>
      <c r="K4365" s="34">
        <v>449</v>
      </c>
      <c r="L4365" s="34">
        <v>504</v>
      </c>
      <c r="M4365" s="34">
        <v>401</v>
      </c>
    </row>
    <row r="4366" spans="1:13" x14ac:dyDescent="0.2">
      <c r="A4366" s="34" t="s">
        <v>105260</v>
      </c>
      <c r="B4366" s="34">
        <v>772</v>
      </c>
      <c r="C4366" s="34">
        <v>798</v>
      </c>
      <c r="D4366" s="34">
        <v>815</v>
      </c>
      <c r="E4366" s="34">
        <v>719</v>
      </c>
      <c r="F4366" s="34">
        <v>715</v>
      </c>
      <c r="G4366" s="34">
        <v>715</v>
      </c>
      <c r="H4366" s="34">
        <v>804</v>
      </c>
      <c r="I4366" s="34">
        <v>691</v>
      </c>
      <c r="J4366" s="34">
        <v>824</v>
      </c>
      <c r="K4366" s="34">
        <v>604</v>
      </c>
      <c r="L4366" s="34">
        <v>803</v>
      </c>
      <c r="M4366" s="34">
        <v>594</v>
      </c>
    </row>
    <row r="4367" spans="1:13" x14ac:dyDescent="0.2">
      <c r="A4367" s="34" t="s">
        <v>105261</v>
      </c>
      <c r="B4367" s="34">
        <v>638</v>
      </c>
      <c r="C4367" s="34">
        <v>591</v>
      </c>
      <c r="D4367" s="34">
        <v>608</v>
      </c>
      <c r="E4367" s="34">
        <v>662</v>
      </c>
      <c r="F4367" s="34">
        <v>561</v>
      </c>
      <c r="G4367" s="34">
        <v>569</v>
      </c>
      <c r="H4367" s="34">
        <v>655</v>
      </c>
      <c r="I4367" s="34">
        <v>542</v>
      </c>
      <c r="J4367" s="34">
        <v>681</v>
      </c>
      <c r="K4367" s="34">
        <v>459</v>
      </c>
      <c r="L4367" s="34">
        <v>623</v>
      </c>
      <c r="M4367" s="34">
        <v>479</v>
      </c>
    </row>
    <row r="4368" spans="1:13" x14ac:dyDescent="0.2">
      <c r="A4368" s="34" t="s">
        <v>105262</v>
      </c>
      <c r="B4368" s="34">
        <v>312</v>
      </c>
      <c r="C4368" s="34">
        <v>486</v>
      </c>
      <c r="D4368" s="34">
        <v>443</v>
      </c>
      <c r="E4368" s="34">
        <v>476</v>
      </c>
      <c r="F4368" s="34">
        <v>395</v>
      </c>
      <c r="G4368" s="34">
        <v>381</v>
      </c>
      <c r="H4368" s="34">
        <v>435</v>
      </c>
      <c r="I4368" s="34">
        <v>469</v>
      </c>
      <c r="J4368" s="34">
        <v>375</v>
      </c>
      <c r="K4368" s="34">
        <v>392</v>
      </c>
      <c r="L4368" s="34">
        <v>346</v>
      </c>
      <c r="M4368" s="34">
        <v>323</v>
      </c>
    </row>
    <row r="4369" spans="1:13" x14ac:dyDescent="0.2">
      <c r="A4369" s="34" t="s">
        <v>105263</v>
      </c>
      <c r="B4369" s="34">
        <v>947</v>
      </c>
      <c r="C4369" s="34">
        <v>960</v>
      </c>
      <c r="D4369" s="34">
        <v>1062</v>
      </c>
      <c r="E4369" s="34">
        <v>1036</v>
      </c>
      <c r="F4369" s="34">
        <v>970</v>
      </c>
      <c r="G4369" s="34">
        <v>888</v>
      </c>
      <c r="H4369" s="34">
        <v>1185</v>
      </c>
      <c r="I4369" s="34">
        <v>874</v>
      </c>
      <c r="J4369" s="34">
        <v>1115</v>
      </c>
      <c r="K4369" s="34">
        <v>826</v>
      </c>
      <c r="L4369" s="34">
        <v>1137</v>
      </c>
      <c r="M4369" s="34">
        <v>770</v>
      </c>
    </row>
    <row r="4370" spans="1:13" x14ac:dyDescent="0.2">
      <c r="A4370" s="34" t="s">
        <v>105264</v>
      </c>
      <c r="B4370" s="34">
        <v>1099</v>
      </c>
      <c r="C4370" s="34">
        <v>984</v>
      </c>
      <c r="D4370" s="34">
        <v>1095</v>
      </c>
      <c r="E4370" s="34">
        <v>1180</v>
      </c>
      <c r="F4370" s="34">
        <v>1157</v>
      </c>
      <c r="G4370" s="34">
        <v>970</v>
      </c>
      <c r="H4370" s="34">
        <v>1366</v>
      </c>
      <c r="I4370" s="34">
        <v>1094</v>
      </c>
      <c r="J4370" s="34">
        <v>1483</v>
      </c>
      <c r="K4370" s="34">
        <v>880</v>
      </c>
      <c r="L4370" s="34">
        <v>1185</v>
      </c>
      <c r="M4370" s="34">
        <v>825</v>
      </c>
    </row>
    <row r="4371" spans="1:13" x14ac:dyDescent="0.2">
      <c r="A4371" s="34" t="s">
        <v>105265</v>
      </c>
      <c r="B4371" s="34">
        <v>275</v>
      </c>
      <c r="C4371" s="34">
        <v>345</v>
      </c>
      <c r="D4371" s="34">
        <v>324</v>
      </c>
      <c r="E4371" s="34">
        <v>348</v>
      </c>
      <c r="F4371" s="34">
        <v>275</v>
      </c>
      <c r="G4371" s="34">
        <v>316</v>
      </c>
      <c r="H4371" s="34">
        <v>301</v>
      </c>
      <c r="I4371" s="34">
        <v>341</v>
      </c>
      <c r="J4371" s="34">
        <v>306</v>
      </c>
      <c r="K4371" s="34">
        <v>312</v>
      </c>
      <c r="L4371" s="34">
        <v>332</v>
      </c>
      <c r="M4371" s="34">
        <v>257</v>
      </c>
    </row>
    <row r="4372" spans="1:13" x14ac:dyDescent="0.2">
      <c r="A4372" s="34" t="s">
        <v>105266</v>
      </c>
      <c r="B4372" s="34">
        <v>475</v>
      </c>
      <c r="C4372" s="34">
        <v>475</v>
      </c>
      <c r="D4372" s="34">
        <v>506</v>
      </c>
      <c r="E4372" s="34">
        <v>453</v>
      </c>
      <c r="F4372" s="34">
        <v>399</v>
      </c>
      <c r="G4372" s="34">
        <v>444</v>
      </c>
      <c r="H4372" s="34">
        <v>514</v>
      </c>
      <c r="I4372" s="34">
        <v>527</v>
      </c>
      <c r="J4372" s="34">
        <v>507</v>
      </c>
      <c r="K4372" s="34">
        <v>408</v>
      </c>
      <c r="L4372" s="34">
        <v>490</v>
      </c>
      <c r="M4372" s="34">
        <v>373</v>
      </c>
    </row>
    <row r="4373" spans="1:13" x14ac:dyDescent="0.2">
      <c r="A4373" s="34" t="s">
        <v>105267</v>
      </c>
      <c r="B4373" s="34">
        <v>516</v>
      </c>
      <c r="C4373" s="34">
        <v>562</v>
      </c>
      <c r="D4373" s="34">
        <v>452</v>
      </c>
      <c r="E4373" s="34">
        <v>506</v>
      </c>
      <c r="F4373" s="34">
        <v>394</v>
      </c>
      <c r="G4373" s="34">
        <v>421</v>
      </c>
      <c r="H4373" s="34">
        <v>425</v>
      </c>
      <c r="I4373" s="34">
        <v>467</v>
      </c>
      <c r="J4373" s="34">
        <v>433</v>
      </c>
      <c r="K4373" s="34">
        <v>385</v>
      </c>
      <c r="L4373" s="34">
        <v>440</v>
      </c>
      <c r="M4373" s="34">
        <v>426</v>
      </c>
    </row>
    <row r="4374" spans="1:13" x14ac:dyDescent="0.2">
      <c r="A4374" s="34" t="s">
        <v>105268</v>
      </c>
      <c r="B4374" s="34">
        <v>562</v>
      </c>
      <c r="C4374" s="34">
        <v>599</v>
      </c>
      <c r="D4374" s="34">
        <v>744</v>
      </c>
      <c r="E4374" s="34">
        <v>645</v>
      </c>
      <c r="F4374" s="34">
        <v>575</v>
      </c>
      <c r="G4374" s="34">
        <v>515</v>
      </c>
      <c r="H4374" s="34">
        <v>651</v>
      </c>
      <c r="I4374" s="34">
        <v>583</v>
      </c>
      <c r="J4374" s="34">
        <v>712</v>
      </c>
      <c r="K4374" s="34">
        <v>521</v>
      </c>
      <c r="L4374" s="34">
        <v>575</v>
      </c>
      <c r="M4374" s="34">
        <v>448</v>
      </c>
    </row>
    <row r="4375" spans="1:13" x14ac:dyDescent="0.2">
      <c r="A4375" s="34" t="s">
        <v>105269</v>
      </c>
      <c r="B4375" s="34">
        <v>903</v>
      </c>
      <c r="C4375" s="34">
        <v>824</v>
      </c>
      <c r="D4375" s="34">
        <v>1046</v>
      </c>
      <c r="E4375" s="34">
        <v>875</v>
      </c>
      <c r="F4375" s="34">
        <v>852</v>
      </c>
      <c r="G4375" s="34">
        <v>689</v>
      </c>
      <c r="H4375" s="34">
        <v>1034</v>
      </c>
      <c r="I4375" s="34">
        <v>797</v>
      </c>
      <c r="J4375" s="34">
        <v>962</v>
      </c>
      <c r="K4375" s="34">
        <v>693</v>
      </c>
      <c r="L4375" s="34">
        <v>860</v>
      </c>
      <c r="M4375" s="34">
        <v>657</v>
      </c>
    </row>
    <row r="4376" spans="1:13" x14ac:dyDescent="0.2">
      <c r="A4376" s="34" t="s">
        <v>105270</v>
      </c>
      <c r="B4376" s="34">
        <v>307</v>
      </c>
      <c r="C4376" s="34">
        <v>311</v>
      </c>
      <c r="D4376" s="34">
        <v>346</v>
      </c>
      <c r="E4376" s="34">
        <v>343</v>
      </c>
      <c r="F4376" s="34">
        <v>263</v>
      </c>
      <c r="G4376" s="34">
        <v>255</v>
      </c>
      <c r="H4376" s="34">
        <v>362</v>
      </c>
      <c r="I4376" s="34">
        <v>317</v>
      </c>
      <c r="J4376" s="34">
        <v>315</v>
      </c>
      <c r="K4376" s="34">
        <v>264</v>
      </c>
      <c r="L4376" s="34">
        <v>320</v>
      </c>
      <c r="M4376" s="34">
        <v>246</v>
      </c>
    </row>
    <row r="4377" spans="1:13" x14ac:dyDescent="0.2">
      <c r="A4377" s="34" t="s">
        <v>105271</v>
      </c>
      <c r="B4377" s="34">
        <v>399</v>
      </c>
      <c r="C4377" s="34">
        <v>376</v>
      </c>
      <c r="D4377" s="34">
        <v>392</v>
      </c>
      <c r="E4377" s="34">
        <v>460</v>
      </c>
      <c r="F4377" s="34">
        <v>394</v>
      </c>
      <c r="G4377" s="34">
        <v>444</v>
      </c>
      <c r="H4377" s="34">
        <v>456</v>
      </c>
      <c r="I4377" s="34">
        <v>377</v>
      </c>
      <c r="J4377" s="34">
        <v>438</v>
      </c>
      <c r="K4377" s="34">
        <v>353</v>
      </c>
      <c r="L4377" s="34">
        <v>433</v>
      </c>
      <c r="M4377" s="34">
        <v>307</v>
      </c>
    </row>
    <row r="4378" spans="1:13" x14ac:dyDescent="0.2">
      <c r="A4378" s="34" t="s">
        <v>105272</v>
      </c>
      <c r="B4378" s="34">
        <v>451</v>
      </c>
      <c r="C4378" s="34">
        <v>488</v>
      </c>
      <c r="D4378" s="34">
        <v>555</v>
      </c>
      <c r="E4378" s="34">
        <v>468</v>
      </c>
      <c r="F4378" s="34">
        <v>424</v>
      </c>
      <c r="G4378" s="34">
        <v>449</v>
      </c>
      <c r="H4378" s="34">
        <v>470</v>
      </c>
      <c r="I4378" s="34">
        <v>422</v>
      </c>
      <c r="J4378" s="34">
        <v>423</v>
      </c>
      <c r="K4378" s="34">
        <v>366</v>
      </c>
      <c r="L4378" s="34">
        <v>479</v>
      </c>
      <c r="M4378" s="34">
        <v>349</v>
      </c>
    </row>
    <row r="4379" spans="1:13" x14ac:dyDescent="0.2">
      <c r="A4379" s="34" t="s">
        <v>105273</v>
      </c>
      <c r="B4379" s="34">
        <v>641</v>
      </c>
      <c r="C4379" s="34">
        <v>542</v>
      </c>
      <c r="D4379" s="34">
        <v>645</v>
      </c>
      <c r="E4379" s="34">
        <v>651</v>
      </c>
      <c r="F4379" s="34">
        <v>541</v>
      </c>
      <c r="G4379" s="34">
        <v>477</v>
      </c>
      <c r="H4379" s="34">
        <v>620</v>
      </c>
      <c r="I4379" s="34">
        <v>602</v>
      </c>
      <c r="J4379" s="34">
        <v>688</v>
      </c>
      <c r="K4379" s="34">
        <v>469</v>
      </c>
      <c r="L4379" s="34">
        <v>564</v>
      </c>
      <c r="M4379" s="34">
        <v>441</v>
      </c>
    </row>
    <row r="4380" spans="1:13" x14ac:dyDescent="0.2">
      <c r="A4380" s="34" t="s">
        <v>105274</v>
      </c>
      <c r="B4380" s="34">
        <v>325</v>
      </c>
      <c r="C4380" s="34">
        <v>270</v>
      </c>
      <c r="D4380" s="34">
        <v>341</v>
      </c>
      <c r="E4380" s="34">
        <v>322</v>
      </c>
      <c r="F4380" s="34">
        <v>255</v>
      </c>
      <c r="G4380" s="34">
        <v>266</v>
      </c>
      <c r="H4380" s="34">
        <v>332</v>
      </c>
      <c r="I4380" s="34">
        <v>294</v>
      </c>
      <c r="J4380" s="34">
        <v>315</v>
      </c>
      <c r="K4380" s="34">
        <v>217</v>
      </c>
      <c r="L4380" s="34">
        <v>334</v>
      </c>
      <c r="M4380" s="34">
        <v>221</v>
      </c>
    </row>
    <row r="4381" spans="1:13" x14ac:dyDescent="0.2">
      <c r="A4381" s="34" t="s">
        <v>105275</v>
      </c>
      <c r="B4381" s="34">
        <v>364</v>
      </c>
      <c r="C4381" s="34">
        <v>386</v>
      </c>
      <c r="D4381" s="34">
        <v>474</v>
      </c>
      <c r="E4381" s="34">
        <v>450</v>
      </c>
      <c r="F4381" s="34">
        <v>437</v>
      </c>
      <c r="G4381" s="34">
        <v>437</v>
      </c>
      <c r="H4381" s="34">
        <v>482</v>
      </c>
      <c r="I4381" s="34">
        <v>394</v>
      </c>
      <c r="J4381" s="34">
        <v>404</v>
      </c>
      <c r="K4381" s="34">
        <v>372</v>
      </c>
      <c r="L4381" s="34">
        <v>407</v>
      </c>
      <c r="M4381" s="34">
        <v>311</v>
      </c>
    </row>
    <row r="4382" spans="1:13" x14ac:dyDescent="0.2">
      <c r="A4382" s="34" t="s">
        <v>105276</v>
      </c>
      <c r="B4382" s="34">
        <v>377</v>
      </c>
      <c r="C4382" s="34">
        <v>475</v>
      </c>
      <c r="D4382" s="34">
        <v>494</v>
      </c>
      <c r="E4382" s="34">
        <v>504</v>
      </c>
      <c r="F4382" s="34">
        <v>418</v>
      </c>
      <c r="G4382" s="34">
        <v>485</v>
      </c>
      <c r="H4382" s="34">
        <v>577</v>
      </c>
      <c r="I4382" s="34">
        <v>490</v>
      </c>
      <c r="J4382" s="34">
        <v>487</v>
      </c>
      <c r="K4382" s="34">
        <v>428</v>
      </c>
      <c r="L4382" s="34">
        <v>547</v>
      </c>
      <c r="M4382" s="34">
        <v>353</v>
      </c>
    </row>
    <row r="4383" spans="1:13" x14ac:dyDescent="0.2">
      <c r="A4383" s="34" t="s">
        <v>105277</v>
      </c>
      <c r="B4383" s="34">
        <v>462</v>
      </c>
      <c r="C4383" s="34">
        <v>383</v>
      </c>
      <c r="D4383" s="34">
        <v>488</v>
      </c>
      <c r="E4383" s="34">
        <v>449</v>
      </c>
      <c r="F4383" s="34">
        <v>382</v>
      </c>
      <c r="G4383" s="34">
        <v>300</v>
      </c>
      <c r="H4383" s="34">
        <v>426</v>
      </c>
      <c r="I4383" s="34">
        <v>411</v>
      </c>
      <c r="J4383" s="34">
        <v>429</v>
      </c>
      <c r="K4383" s="34">
        <v>329</v>
      </c>
      <c r="L4383" s="34">
        <v>357</v>
      </c>
      <c r="M4383" s="34">
        <v>295</v>
      </c>
    </row>
    <row r="4384" spans="1:13" x14ac:dyDescent="0.2">
      <c r="A4384" s="34" t="s">
        <v>105278</v>
      </c>
      <c r="B4384" s="34">
        <v>668</v>
      </c>
      <c r="C4384" s="34">
        <v>643</v>
      </c>
      <c r="D4384" s="34">
        <v>678</v>
      </c>
      <c r="E4384" s="34">
        <v>742</v>
      </c>
      <c r="F4384" s="34">
        <v>577</v>
      </c>
      <c r="G4384" s="34">
        <v>639</v>
      </c>
      <c r="H4384" s="34">
        <v>750</v>
      </c>
      <c r="I4384" s="34">
        <v>656</v>
      </c>
      <c r="J4384" s="34">
        <v>626</v>
      </c>
      <c r="K4384" s="34">
        <v>568</v>
      </c>
      <c r="L4384" s="34">
        <v>581</v>
      </c>
      <c r="M4384" s="34">
        <v>547</v>
      </c>
    </row>
    <row r="4385" spans="1:13" x14ac:dyDescent="0.2">
      <c r="A4385" s="34" t="s">
        <v>105279</v>
      </c>
      <c r="B4385" s="34">
        <v>809</v>
      </c>
      <c r="C4385" s="34">
        <v>722</v>
      </c>
      <c r="D4385" s="34">
        <v>809</v>
      </c>
      <c r="E4385" s="34">
        <v>683</v>
      </c>
      <c r="F4385" s="34">
        <v>639</v>
      </c>
      <c r="G4385" s="34">
        <v>676</v>
      </c>
      <c r="H4385" s="34">
        <v>780</v>
      </c>
      <c r="I4385" s="34">
        <v>749</v>
      </c>
      <c r="J4385" s="34">
        <v>810</v>
      </c>
      <c r="K4385" s="34">
        <v>589</v>
      </c>
      <c r="L4385" s="34">
        <v>771</v>
      </c>
      <c r="M4385" s="34">
        <v>560</v>
      </c>
    </row>
    <row r="4386" spans="1:13" x14ac:dyDescent="0.2">
      <c r="A4386" s="34" t="s">
        <v>105280</v>
      </c>
      <c r="B4386" s="34">
        <v>396</v>
      </c>
      <c r="C4386" s="34">
        <v>289</v>
      </c>
      <c r="D4386" s="34">
        <v>365</v>
      </c>
      <c r="E4386" s="34">
        <v>332</v>
      </c>
      <c r="F4386" s="34">
        <v>334</v>
      </c>
      <c r="G4386" s="34">
        <v>280</v>
      </c>
      <c r="H4386" s="34">
        <v>377</v>
      </c>
      <c r="I4386" s="34">
        <v>325</v>
      </c>
      <c r="J4386" s="34">
        <v>431</v>
      </c>
      <c r="K4386" s="34">
        <v>249</v>
      </c>
      <c r="L4386" s="34">
        <v>292</v>
      </c>
      <c r="M4386" s="34">
        <v>255</v>
      </c>
    </row>
    <row r="4387" spans="1:13" x14ac:dyDescent="0.2">
      <c r="A4387" s="34" t="s">
        <v>105281</v>
      </c>
      <c r="B4387" s="34">
        <v>322</v>
      </c>
      <c r="C4387" s="34">
        <v>346</v>
      </c>
      <c r="D4387" s="34">
        <v>423</v>
      </c>
      <c r="E4387" s="34">
        <v>363</v>
      </c>
      <c r="F4387" s="34">
        <v>294</v>
      </c>
      <c r="G4387" s="34">
        <v>319</v>
      </c>
      <c r="H4387" s="34">
        <v>365</v>
      </c>
      <c r="I4387" s="34">
        <v>366</v>
      </c>
      <c r="J4387" s="34">
        <v>368</v>
      </c>
      <c r="K4387" s="34">
        <v>305</v>
      </c>
      <c r="L4387" s="34">
        <v>365</v>
      </c>
      <c r="M4387" s="34">
        <v>274</v>
      </c>
    </row>
    <row r="4388" spans="1:13" x14ac:dyDescent="0.2">
      <c r="A4388" s="34" t="s">
        <v>105282</v>
      </c>
      <c r="B4388" s="34">
        <v>480</v>
      </c>
      <c r="C4388" s="34">
        <v>514</v>
      </c>
      <c r="D4388" s="34">
        <v>440</v>
      </c>
      <c r="E4388" s="34">
        <v>557</v>
      </c>
      <c r="F4388" s="34">
        <v>461</v>
      </c>
      <c r="G4388" s="34">
        <v>435</v>
      </c>
      <c r="H4388" s="34">
        <v>601</v>
      </c>
      <c r="I4388" s="34">
        <v>474</v>
      </c>
      <c r="J4388" s="34">
        <v>513</v>
      </c>
      <c r="K4388" s="34">
        <v>384</v>
      </c>
      <c r="L4388" s="34">
        <v>530</v>
      </c>
      <c r="M4388" s="34">
        <v>437</v>
      </c>
    </row>
    <row r="4389" spans="1:13" x14ac:dyDescent="0.2">
      <c r="A4389" s="34" t="s">
        <v>105283</v>
      </c>
      <c r="B4389" s="34">
        <v>750</v>
      </c>
      <c r="C4389" s="34">
        <v>674</v>
      </c>
      <c r="D4389" s="34">
        <v>768</v>
      </c>
      <c r="E4389" s="34">
        <v>671</v>
      </c>
      <c r="F4389" s="34">
        <v>649</v>
      </c>
      <c r="G4389" s="34">
        <v>575</v>
      </c>
      <c r="H4389" s="34">
        <v>784</v>
      </c>
      <c r="I4389" s="34">
        <v>660</v>
      </c>
      <c r="J4389" s="34">
        <v>812</v>
      </c>
      <c r="K4389" s="34">
        <v>570</v>
      </c>
      <c r="L4389" s="34">
        <v>714</v>
      </c>
      <c r="M4389" s="34">
        <v>498</v>
      </c>
    </row>
    <row r="4390" spans="1:13" x14ac:dyDescent="0.2">
      <c r="A4390" s="34" t="s">
        <v>105284</v>
      </c>
      <c r="B4390" s="34">
        <v>616</v>
      </c>
      <c r="C4390" s="34">
        <v>552</v>
      </c>
      <c r="D4390" s="34">
        <v>718</v>
      </c>
      <c r="E4390" s="34">
        <v>564</v>
      </c>
      <c r="F4390" s="34">
        <v>555</v>
      </c>
      <c r="G4390" s="34">
        <v>586</v>
      </c>
      <c r="H4390" s="34">
        <v>727</v>
      </c>
      <c r="I4390" s="34">
        <v>534</v>
      </c>
      <c r="J4390" s="34">
        <v>602</v>
      </c>
      <c r="K4390" s="34">
        <v>434</v>
      </c>
      <c r="L4390" s="34">
        <v>516</v>
      </c>
      <c r="M4390" s="34">
        <v>447</v>
      </c>
    </row>
    <row r="4391" spans="1:13" x14ac:dyDescent="0.2">
      <c r="A4391" s="34" t="s">
        <v>105285</v>
      </c>
      <c r="B4391" s="34">
        <v>333</v>
      </c>
      <c r="C4391" s="34">
        <v>309</v>
      </c>
      <c r="D4391" s="34">
        <v>399</v>
      </c>
      <c r="E4391" s="34">
        <v>461</v>
      </c>
      <c r="F4391" s="34">
        <v>340</v>
      </c>
      <c r="G4391" s="34">
        <v>368</v>
      </c>
      <c r="H4391" s="34">
        <v>373</v>
      </c>
      <c r="I4391" s="34">
        <v>329</v>
      </c>
      <c r="J4391" s="34">
        <v>337</v>
      </c>
      <c r="K4391" s="34">
        <v>351</v>
      </c>
      <c r="L4391" s="34">
        <v>346</v>
      </c>
      <c r="M4391" s="34">
        <v>298</v>
      </c>
    </row>
    <row r="4392" spans="1:13" x14ac:dyDescent="0.2">
      <c r="A4392" s="34" t="s">
        <v>105286</v>
      </c>
      <c r="B4392" s="34">
        <v>560</v>
      </c>
      <c r="C4392" s="34">
        <v>672</v>
      </c>
      <c r="D4392" s="34">
        <v>726</v>
      </c>
      <c r="E4392" s="34">
        <v>715</v>
      </c>
      <c r="F4392" s="34">
        <v>668</v>
      </c>
      <c r="G4392" s="34">
        <v>672</v>
      </c>
      <c r="H4392" s="34">
        <v>798</v>
      </c>
      <c r="I4392" s="34">
        <v>709</v>
      </c>
      <c r="J4392" s="34">
        <v>827</v>
      </c>
      <c r="K4392" s="34">
        <v>587</v>
      </c>
      <c r="L4392" s="34">
        <v>750</v>
      </c>
      <c r="M4392" s="34">
        <v>506</v>
      </c>
    </row>
    <row r="4393" spans="1:13" x14ac:dyDescent="0.2">
      <c r="A4393" s="34" t="s">
        <v>105287</v>
      </c>
      <c r="B4393" s="34">
        <v>489</v>
      </c>
      <c r="C4393" s="34">
        <v>513</v>
      </c>
      <c r="D4393" s="34">
        <v>651</v>
      </c>
      <c r="E4393" s="34">
        <v>549</v>
      </c>
      <c r="F4393" s="34">
        <v>454</v>
      </c>
      <c r="G4393" s="34">
        <v>480</v>
      </c>
      <c r="H4393" s="34">
        <v>539</v>
      </c>
      <c r="I4393" s="34">
        <v>512</v>
      </c>
      <c r="J4393" s="34">
        <v>597</v>
      </c>
      <c r="K4393" s="34">
        <v>393</v>
      </c>
      <c r="L4393" s="34">
        <v>517</v>
      </c>
      <c r="M4393" s="34">
        <v>407</v>
      </c>
    </row>
    <row r="4394" spans="1:13" x14ac:dyDescent="0.2">
      <c r="A4394" s="34" t="s">
        <v>105288</v>
      </c>
      <c r="B4394" s="34">
        <v>353</v>
      </c>
      <c r="C4394" s="34">
        <v>392</v>
      </c>
      <c r="D4394" s="34">
        <v>339</v>
      </c>
      <c r="E4394" s="34">
        <v>421</v>
      </c>
      <c r="F4394" s="34">
        <v>363</v>
      </c>
      <c r="G4394" s="34">
        <v>361</v>
      </c>
      <c r="H4394" s="34">
        <v>440</v>
      </c>
      <c r="I4394" s="34">
        <v>369</v>
      </c>
      <c r="J4394" s="34">
        <v>375</v>
      </c>
      <c r="K4394" s="34">
        <v>336</v>
      </c>
      <c r="L4394" s="34">
        <v>400</v>
      </c>
      <c r="M4394" s="34">
        <v>265</v>
      </c>
    </row>
    <row r="4395" spans="1:13" x14ac:dyDescent="0.2">
      <c r="A4395" s="34" t="s">
        <v>105289</v>
      </c>
      <c r="B4395" s="34">
        <v>296</v>
      </c>
      <c r="C4395" s="34">
        <v>427</v>
      </c>
      <c r="D4395" s="34">
        <v>418</v>
      </c>
      <c r="E4395" s="34">
        <v>429</v>
      </c>
      <c r="F4395" s="34">
        <v>354</v>
      </c>
      <c r="G4395" s="34">
        <v>342</v>
      </c>
      <c r="H4395" s="34">
        <v>390</v>
      </c>
      <c r="I4395" s="34">
        <v>357</v>
      </c>
      <c r="J4395" s="34">
        <v>349</v>
      </c>
      <c r="K4395" s="34">
        <v>342</v>
      </c>
      <c r="L4395" s="34">
        <v>317</v>
      </c>
      <c r="M4395" s="34">
        <v>326</v>
      </c>
    </row>
    <row r="4396" spans="1:13" x14ac:dyDescent="0.2">
      <c r="A4396" s="34" t="s">
        <v>105290</v>
      </c>
      <c r="B4396" s="34">
        <v>398</v>
      </c>
      <c r="C4396" s="34">
        <v>416</v>
      </c>
      <c r="D4396" s="34">
        <v>517</v>
      </c>
      <c r="E4396" s="34">
        <v>413</v>
      </c>
      <c r="F4396" s="34">
        <v>417</v>
      </c>
      <c r="G4396" s="34">
        <v>400</v>
      </c>
      <c r="H4396" s="34">
        <v>468</v>
      </c>
      <c r="I4396" s="34">
        <v>415</v>
      </c>
      <c r="J4396" s="34">
        <v>484</v>
      </c>
      <c r="K4396" s="34">
        <v>381</v>
      </c>
      <c r="L4396" s="34">
        <v>383</v>
      </c>
      <c r="M4396" s="34">
        <v>325</v>
      </c>
    </row>
    <row r="4397" spans="1:13" x14ac:dyDescent="0.2">
      <c r="A4397" s="34" t="s">
        <v>105291</v>
      </c>
      <c r="B4397" s="34">
        <v>615</v>
      </c>
      <c r="C4397" s="34">
        <v>521</v>
      </c>
      <c r="D4397" s="34">
        <v>684</v>
      </c>
      <c r="E4397" s="34">
        <v>652</v>
      </c>
      <c r="F4397" s="34">
        <v>598</v>
      </c>
      <c r="G4397" s="34">
        <v>574</v>
      </c>
      <c r="H4397" s="34">
        <v>665</v>
      </c>
      <c r="I4397" s="34">
        <v>551</v>
      </c>
      <c r="J4397" s="34">
        <v>641</v>
      </c>
      <c r="K4397" s="34">
        <v>457</v>
      </c>
      <c r="L4397" s="34">
        <v>628</v>
      </c>
      <c r="M4397" s="34">
        <v>406</v>
      </c>
    </row>
    <row r="4398" spans="1:13" x14ac:dyDescent="0.2">
      <c r="A4398" s="34" t="s">
        <v>105292</v>
      </c>
      <c r="B4398" s="34">
        <v>425</v>
      </c>
      <c r="C4398" s="34">
        <v>391</v>
      </c>
      <c r="D4398" s="34">
        <v>348</v>
      </c>
      <c r="E4398" s="34">
        <v>477</v>
      </c>
      <c r="F4398" s="34">
        <v>383</v>
      </c>
      <c r="G4398" s="34">
        <v>356</v>
      </c>
      <c r="H4398" s="34">
        <v>446</v>
      </c>
      <c r="I4398" s="34">
        <v>424</v>
      </c>
      <c r="J4398" s="34">
        <v>471</v>
      </c>
      <c r="K4398" s="34">
        <v>336</v>
      </c>
      <c r="L4398" s="34">
        <v>397</v>
      </c>
      <c r="M4398" s="34">
        <v>300</v>
      </c>
    </row>
    <row r="4399" spans="1:13" x14ac:dyDescent="0.2">
      <c r="A4399" s="34" t="s">
        <v>105293</v>
      </c>
      <c r="B4399" s="34">
        <v>844</v>
      </c>
      <c r="C4399" s="34">
        <v>690</v>
      </c>
      <c r="D4399" s="34">
        <v>973</v>
      </c>
      <c r="E4399" s="34">
        <v>763</v>
      </c>
      <c r="F4399" s="34">
        <v>832</v>
      </c>
      <c r="G4399" s="34">
        <v>713</v>
      </c>
      <c r="H4399" s="34">
        <v>952</v>
      </c>
      <c r="I4399" s="34">
        <v>791</v>
      </c>
      <c r="J4399" s="34">
        <v>889</v>
      </c>
      <c r="K4399" s="34">
        <v>616</v>
      </c>
      <c r="L4399" s="34">
        <v>838</v>
      </c>
      <c r="M4399" s="34">
        <v>574</v>
      </c>
    </row>
    <row r="4400" spans="1:13" x14ac:dyDescent="0.2">
      <c r="A4400" s="34" t="s">
        <v>105294</v>
      </c>
      <c r="B4400" s="34">
        <v>563</v>
      </c>
      <c r="C4400" s="34">
        <v>568</v>
      </c>
      <c r="D4400" s="34">
        <v>581</v>
      </c>
      <c r="E4400" s="34">
        <v>637</v>
      </c>
      <c r="F4400" s="34">
        <v>512</v>
      </c>
      <c r="G4400" s="34">
        <v>568</v>
      </c>
      <c r="H4400" s="34">
        <v>617</v>
      </c>
      <c r="I4400" s="34">
        <v>562</v>
      </c>
      <c r="J4400" s="34">
        <v>612</v>
      </c>
      <c r="K4400" s="34">
        <v>463</v>
      </c>
      <c r="L4400" s="34">
        <v>520</v>
      </c>
      <c r="M4400" s="34">
        <v>434</v>
      </c>
    </row>
    <row r="4401" spans="1:13" x14ac:dyDescent="0.2">
      <c r="A4401" s="34" t="s">
        <v>105295</v>
      </c>
      <c r="B4401" s="34">
        <v>540</v>
      </c>
      <c r="C4401" s="34">
        <v>475</v>
      </c>
      <c r="D4401" s="34">
        <v>602</v>
      </c>
      <c r="E4401" s="34">
        <v>551</v>
      </c>
      <c r="F4401" s="34">
        <v>462</v>
      </c>
      <c r="G4401" s="34">
        <v>449</v>
      </c>
      <c r="H4401" s="34">
        <v>581</v>
      </c>
      <c r="I4401" s="34">
        <v>500</v>
      </c>
      <c r="J4401" s="34">
        <v>540</v>
      </c>
      <c r="K4401" s="34">
        <v>388</v>
      </c>
      <c r="L4401" s="34">
        <v>455</v>
      </c>
      <c r="M4401" s="34">
        <v>408</v>
      </c>
    </row>
    <row r="4402" spans="1:13" x14ac:dyDescent="0.2">
      <c r="A4402" s="34" t="s">
        <v>105296</v>
      </c>
      <c r="B4402" s="34">
        <v>693</v>
      </c>
      <c r="C4402" s="34">
        <v>608</v>
      </c>
      <c r="D4402" s="34">
        <v>770</v>
      </c>
      <c r="E4402" s="34">
        <v>667</v>
      </c>
      <c r="F4402" s="34">
        <v>705</v>
      </c>
      <c r="G4402" s="34">
        <v>637</v>
      </c>
      <c r="H4402" s="34">
        <v>789</v>
      </c>
      <c r="I4402" s="34">
        <v>654</v>
      </c>
      <c r="J4402" s="34">
        <v>808</v>
      </c>
      <c r="K4402" s="34">
        <v>534</v>
      </c>
      <c r="L4402" s="34">
        <v>806</v>
      </c>
      <c r="M4402" s="34">
        <v>501</v>
      </c>
    </row>
    <row r="4403" spans="1:13" x14ac:dyDescent="0.2">
      <c r="A4403" s="34" t="s">
        <v>105297</v>
      </c>
      <c r="B4403" s="34">
        <v>422</v>
      </c>
      <c r="C4403" s="34">
        <v>416</v>
      </c>
      <c r="D4403" s="34">
        <v>420</v>
      </c>
      <c r="E4403" s="34">
        <v>437</v>
      </c>
      <c r="F4403" s="34">
        <v>343</v>
      </c>
      <c r="G4403" s="34">
        <v>419</v>
      </c>
      <c r="H4403" s="34">
        <v>466</v>
      </c>
      <c r="I4403" s="34">
        <v>465</v>
      </c>
      <c r="J4403" s="34">
        <v>444</v>
      </c>
      <c r="K4403" s="34">
        <v>353</v>
      </c>
      <c r="L4403" s="34">
        <v>420</v>
      </c>
      <c r="M4403" s="34">
        <v>346</v>
      </c>
    </row>
    <row r="4404" spans="1:13" x14ac:dyDescent="0.2">
      <c r="A4404" s="34" t="s">
        <v>105298</v>
      </c>
      <c r="B4404" s="34">
        <v>463</v>
      </c>
      <c r="C4404" s="34">
        <v>507</v>
      </c>
      <c r="D4404" s="34">
        <v>541</v>
      </c>
      <c r="E4404" s="34">
        <v>504</v>
      </c>
      <c r="F4404" s="34">
        <v>462</v>
      </c>
      <c r="G4404" s="34">
        <v>482</v>
      </c>
      <c r="H4404" s="34">
        <v>526</v>
      </c>
      <c r="I4404" s="34">
        <v>467</v>
      </c>
      <c r="J4404" s="34">
        <v>477</v>
      </c>
      <c r="K4404" s="34">
        <v>365</v>
      </c>
      <c r="L4404" s="34">
        <v>493</v>
      </c>
      <c r="M4404" s="34">
        <v>423</v>
      </c>
    </row>
    <row r="4405" spans="1:13" x14ac:dyDescent="0.2">
      <c r="A4405" s="34" t="s">
        <v>105299</v>
      </c>
      <c r="B4405" s="34">
        <v>363</v>
      </c>
      <c r="C4405" s="34">
        <v>401</v>
      </c>
      <c r="D4405" s="34">
        <v>443</v>
      </c>
      <c r="E4405" s="34">
        <v>431</v>
      </c>
      <c r="F4405" s="34">
        <v>378</v>
      </c>
      <c r="G4405" s="34">
        <v>343</v>
      </c>
      <c r="H4405" s="34">
        <v>384</v>
      </c>
      <c r="I4405" s="34">
        <v>441</v>
      </c>
      <c r="J4405" s="34">
        <v>421</v>
      </c>
      <c r="K4405" s="34">
        <v>329</v>
      </c>
      <c r="L4405" s="34">
        <v>406</v>
      </c>
      <c r="M4405" s="34">
        <v>299</v>
      </c>
    </row>
    <row r="4406" spans="1:13" x14ac:dyDescent="0.2">
      <c r="A4406" s="34" t="s">
        <v>105300</v>
      </c>
      <c r="B4406" s="34">
        <v>720</v>
      </c>
      <c r="C4406" s="34">
        <v>754</v>
      </c>
      <c r="D4406" s="34">
        <v>735</v>
      </c>
      <c r="E4406" s="34">
        <v>775</v>
      </c>
      <c r="F4406" s="34">
        <v>658</v>
      </c>
      <c r="G4406" s="34">
        <v>710</v>
      </c>
      <c r="H4406" s="34">
        <v>732</v>
      </c>
      <c r="I4406" s="34">
        <v>737</v>
      </c>
      <c r="J4406" s="34">
        <v>759</v>
      </c>
      <c r="K4406" s="34">
        <v>627</v>
      </c>
      <c r="L4406" s="34">
        <v>779</v>
      </c>
      <c r="M4406" s="34">
        <v>540</v>
      </c>
    </row>
    <row r="4407" spans="1:13" x14ac:dyDescent="0.2">
      <c r="A4407" s="34" t="s">
        <v>105301</v>
      </c>
      <c r="B4407" s="34">
        <v>622</v>
      </c>
      <c r="C4407" s="34">
        <v>824</v>
      </c>
      <c r="D4407" s="34">
        <v>758</v>
      </c>
      <c r="E4407" s="34">
        <v>806</v>
      </c>
      <c r="F4407" s="34">
        <v>643</v>
      </c>
      <c r="G4407" s="34">
        <v>719</v>
      </c>
      <c r="H4407" s="34">
        <v>754</v>
      </c>
      <c r="I4407" s="34">
        <v>742</v>
      </c>
      <c r="J4407" s="34">
        <v>666</v>
      </c>
      <c r="K4407" s="34">
        <v>676</v>
      </c>
      <c r="L4407" s="34">
        <v>755</v>
      </c>
      <c r="M4407" s="34">
        <v>629</v>
      </c>
    </row>
    <row r="4408" spans="1:13" x14ac:dyDescent="0.2">
      <c r="A4408" s="34" t="s">
        <v>105302</v>
      </c>
      <c r="B4408" s="34">
        <v>607</v>
      </c>
      <c r="C4408" s="34">
        <v>567</v>
      </c>
      <c r="D4408" s="34">
        <v>604</v>
      </c>
      <c r="E4408" s="34">
        <v>537</v>
      </c>
      <c r="F4408" s="34">
        <v>407</v>
      </c>
      <c r="G4408" s="34">
        <v>507</v>
      </c>
      <c r="H4408" s="34">
        <v>615</v>
      </c>
      <c r="I4408" s="34">
        <v>522</v>
      </c>
      <c r="J4408" s="34">
        <v>584</v>
      </c>
      <c r="K4408" s="34">
        <v>507</v>
      </c>
      <c r="L4408" s="34">
        <v>562</v>
      </c>
      <c r="M4408" s="34">
        <v>445</v>
      </c>
    </row>
    <row r="4409" spans="1:13" x14ac:dyDescent="0.2">
      <c r="A4409" s="34" t="s">
        <v>105303</v>
      </c>
      <c r="B4409" s="34">
        <v>278</v>
      </c>
      <c r="C4409" s="34">
        <v>275</v>
      </c>
      <c r="D4409" s="34">
        <v>256</v>
      </c>
      <c r="E4409" s="34">
        <v>387</v>
      </c>
      <c r="F4409" s="34">
        <v>244</v>
      </c>
      <c r="G4409" s="34">
        <v>272</v>
      </c>
      <c r="H4409" s="34">
        <v>269</v>
      </c>
      <c r="I4409" s="34">
        <v>312</v>
      </c>
      <c r="J4409" s="34">
        <v>303</v>
      </c>
      <c r="K4409" s="34">
        <v>283</v>
      </c>
      <c r="L4409" s="34">
        <v>280</v>
      </c>
      <c r="M4409" s="34">
        <v>239</v>
      </c>
    </row>
    <row r="4410" spans="1:13" x14ac:dyDescent="0.2">
      <c r="A4410" s="34" t="s">
        <v>105304</v>
      </c>
      <c r="B4410" s="34">
        <v>323</v>
      </c>
      <c r="C4410" s="34">
        <v>359</v>
      </c>
      <c r="D4410" s="34">
        <v>359</v>
      </c>
      <c r="E4410" s="34">
        <v>414</v>
      </c>
      <c r="F4410" s="34">
        <v>312</v>
      </c>
      <c r="G4410" s="34">
        <v>355</v>
      </c>
      <c r="H4410" s="34">
        <v>385</v>
      </c>
      <c r="I4410" s="34">
        <v>394</v>
      </c>
      <c r="J4410" s="34">
        <v>345</v>
      </c>
      <c r="K4410" s="34">
        <v>309</v>
      </c>
      <c r="L4410" s="34">
        <v>365</v>
      </c>
      <c r="M4410" s="34">
        <v>290</v>
      </c>
    </row>
    <row r="4411" spans="1:13" x14ac:dyDescent="0.2">
      <c r="A4411" s="34" t="s">
        <v>105305</v>
      </c>
      <c r="B4411" s="34">
        <v>414</v>
      </c>
      <c r="C4411" s="34">
        <v>402</v>
      </c>
      <c r="D4411" s="34">
        <v>368</v>
      </c>
      <c r="E4411" s="34">
        <v>513</v>
      </c>
      <c r="F4411" s="34">
        <v>342</v>
      </c>
      <c r="G4411" s="34">
        <v>469</v>
      </c>
      <c r="H4411" s="34">
        <v>392</v>
      </c>
      <c r="I4411" s="34">
        <v>426</v>
      </c>
      <c r="J4411" s="34">
        <v>363</v>
      </c>
      <c r="K4411" s="34">
        <v>397</v>
      </c>
      <c r="L4411" s="34">
        <v>314</v>
      </c>
      <c r="M4411" s="34">
        <v>351</v>
      </c>
    </row>
    <row r="4412" spans="1:13" x14ac:dyDescent="0.2">
      <c r="A4412" s="34" t="s">
        <v>105306</v>
      </c>
      <c r="B4412" s="34">
        <v>306</v>
      </c>
      <c r="C4412" s="34">
        <v>394</v>
      </c>
      <c r="D4412" s="34">
        <v>448</v>
      </c>
      <c r="E4412" s="34">
        <v>475</v>
      </c>
      <c r="F4412" s="34">
        <v>324</v>
      </c>
      <c r="G4412" s="34">
        <v>331</v>
      </c>
      <c r="H4412" s="34">
        <v>433</v>
      </c>
      <c r="I4412" s="34">
        <v>415</v>
      </c>
      <c r="J4412" s="34">
        <v>390</v>
      </c>
      <c r="K4412" s="34">
        <v>340</v>
      </c>
      <c r="L4412" s="34">
        <v>359</v>
      </c>
      <c r="M4412" s="34">
        <v>345</v>
      </c>
    </row>
    <row r="4413" spans="1:13" x14ac:dyDescent="0.2">
      <c r="A4413" s="34" t="s">
        <v>105307</v>
      </c>
      <c r="B4413" s="34">
        <v>659</v>
      </c>
      <c r="C4413" s="34">
        <v>726</v>
      </c>
      <c r="D4413" s="34">
        <v>803</v>
      </c>
      <c r="E4413" s="34">
        <v>835</v>
      </c>
      <c r="F4413" s="34">
        <v>641</v>
      </c>
      <c r="G4413" s="34">
        <v>754</v>
      </c>
      <c r="H4413" s="34">
        <v>837</v>
      </c>
      <c r="I4413" s="34">
        <v>696</v>
      </c>
      <c r="J4413" s="34">
        <v>754</v>
      </c>
      <c r="K4413" s="34">
        <v>665</v>
      </c>
      <c r="L4413" s="34">
        <v>794</v>
      </c>
      <c r="M4413" s="34">
        <v>558</v>
      </c>
    </row>
    <row r="4414" spans="1:13" x14ac:dyDescent="0.2">
      <c r="A4414" s="34" t="s">
        <v>105308</v>
      </c>
      <c r="B4414" s="34">
        <v>474</v>
      </c>
      <c r="C4414" s="34">
        <v>518</v>
      </c>
      <c r="D4414" s="34">
        <v>476</v>
      </c>
      <c r="E4414" s="34">
        <v>668</v>
      </c>
      <c r="F4414" s="34">
        <v>403</v>
      </c>
      <c r="G4414" s="34">
        <v>597</v>
      </c>
      <c r="H4414" s="34">
        <v>515</v>
      </c>
      <c r="I4414" s="34">
        <v>601</v>
      </c>
      <c r="J4414" s="34">
        <v>492</v>
      </c>
      <c r="K4414" s="34">
        <v>452</v>
      </c>
      <c r="L4414" s="34">
        <v>473</v>
      </c>
      <c r="M4414" s="34">
        <v>489</v>
      </c>
    </row>
    <row r="4415" spans="1:13" x14ac:dyDescent="0.2">
      <c r="A4415" s="34" t="s">
        <v>105309</v>
      </c>
      <c r="B4415" s="34">
        <v>377</v>
      </c>
      <c r="C4415" s="34">
        <v>272</v>
      </c>
      <c r="D4415" s="34">
        <v>368</v>
      </c>
      <c r="E4415" s="34">
        <v>321</v>
      </c>
      <c r="F4415" s="34">
        <v>344</v>
      </c>
      <c r="G4415" s="34">
        <v>280</v>
      </c>
      <c r="H4415" s="34">
        <v>355</v>
      </c>
      <c r="I4415" s="34">
        <v>300</v>
      </c>
      <c r="J4415" s="34">
        <v>342</v>
      </c>
      <c r="K4415" s="34">
        <v>264</v>
      </c>
      <c r="L4415" s="34">
        <v>322</v>
      </c>
      <c r="M4415" s="34">
        <v>224</v>
      </c>
    </row>
    <row r="4416" spans="1:13" x14ac:dyDescent="0.2">
      <c r="A4416" s="34" t="s">
        <v>105310</v>
      </c>
      <c r="B4416" s="34">
        <v>448</v>
      </c>
      <c r="C4416" s="34">
        <v>581</v>
      </c>
      <c r="D4416" s="34">
        <v>519</v>
      </c>
      <c r="E4416" s="34">
        <v>674</v>
      </c>
      <c r="F4416" s="34">
        <v>448</v>
      </c>
      <c r="G4416" s="34">
        <v>610</v>
      </c>
      <c r="H4416" s="34">
        <v>525</v>
      </c>
      <c r="I4416" s="34">
        <v>667</v>
      </c>
      <c r="J4416" s="34">
        <v>609</v>
      </c>
      <c r="K4416" s="34">
        <v>497</v>
      </c>
      <c r="L4416" s="34">
        <v>524</v>
      </c>
      <c r="M4416" s="34">
        <v>513</v>
      </c>
    </row>
    <row r="4417" spans="1:13" x14ac:dyDescent="0.2">
      <c r="A4417" s="34" t="s">
        <v>105311</v>
      </c>
      <c r="B4417" s="34">
        <v>936</v>
      </c>
      <c r="C4417" s="34">
        <v>1079</v>
      </c>
      <c r="D4417" s="34">
        <v>1211</v>
      </c>
      <c r="E4417" s="34">
        <v>1253</v>
      </c>
      <c r="F4417" s="34">
        <v>1078</v>
      </c>
      <c r="G4417" s="34">
        <v>1091</v>
      </c>
      <c r="H4417" s="34">
        <v>1188</v>
      </c>
      <c r="I4417" s="34">
        <v>1183</v>
      </c>
      <c r="J4417" s="34">
        <v>1131</v>
      </c>
      <c r="K4417" s="34">
        <v>964</v>
      </c>
      <c r="L4417" s="34">
        <v>1030</v>
      </c>
      <c r="M4417" s="34">
        <v>924</v>
      </c>
    </row>
    <row r="4418" spans="1:13" x14ac:dyDescent="0.2">
      <c r="A4418" s="34" t="s">
        <v>105312</v>
      </c>
      <c r="B4418" s="34">
        <v>472</v>
      </c>
      <c r="C4418" s="34">
        <v>816</v>
      </c>
      <c r="D4418" s="34">
        <v>465</v>
      </c>
      <c r="E4418" s="34">
        <v>1004</v>
      </c>
      <c r="F4418" s="34">
        <v>449</v>
      </c>
      <c r="G4418" s="34">
        <v>809</v>
      </c>
      <c r="H4418" s="34">
        <v>442</v>
      </c>
      <c r="I4418" s="34">
        <v>806</v>
      </c>
      <c r="J4418" s="34">
        <v>587</v>
      </c>
      <c r="K4418" s="34">
        <v>678</v>
      </c>
      <c r="L4418" s="34">
        <v>506</v>
      </c>
      <c r="M4418" s="34">
        <v>703</v>
      </c>
    </row>
    <row r="4419" spans="1:13" x14ac:dyDescent="0.2">
      <c r="A4419" s="34" t="s">
        <v>105313</v>
      </c>
      <c r="B4419" s="34">
        <v>714</v>
      </c>
      <c r="C4419" s="34">
        <v>892</v>
      </c>
      <c r="D4419" s="34">
        <v>782</v>
      </c>
      <c r="E4419" s="34">
        <v>901</v>
      </c>
      <c r="F4419" s="34">
        <v>671</v>
      </c>
      <c r="G4419" s="34">
        <v>817</v>
      </c>
      <c r="H4419" s="34">
        <v>904</v>
      </c>
      <c r="I4419" s="34">
        <v>836</v>
      </c>
      <c r="J4419" s="34">
        <v>783</v>
      </c>
      <c r="K4419" s="34">
        <v>680</v>
      </c>
      <c r="L4419" s="34">
        <v>821</v>
      </c>
      <c r="M4419" s="34">
        <v>697</v>
      </c>
    </row>
    <row r="4420" spans="1:13" x14ac:dyDescent="0.2">
      <c r="A4420" s="34" t="s">
        <v>105314</v>
      </c>
      <c r="B4420" s="34">
        <v>536</v>
      </c>
      <c r="C4420" s="34">
        <v>523</v>
      </c>
      <c r="D4420" s="34">
        <v>551</v>
      </c>
      <c r="E4420" s="34">
        <v>571</v>
      </c>
      <c r="F4420" s="34">
        <v>469</v>
      </c>
      <c r="G4420" s="34">
        <v>507</v>
      </c>
      <c r="H4420" s="34">
        <v>604</v>
      </c>
      <c r="I4420" s="34">
        <v>519</v>
      </c>
      <c r="J4420" s="34">
        <v>589</v>
      </c>
      <c r="K4420" s="34">
        <v>423</v>
      </c>
      <c r="L4420" s="34">
        <v>511</v>
      </c>
      <c r="M4420" s="34">
        <v>348</v>
      </c>
    </row>
    <row r="4421" spans="1:13" x14ac:dyDescent="0.2">
      <c r="A4421" s="34" t="s">
        <v>105315</v>
      </c>
      <c r="B4421" s="34">
        <v>572</v>
      </c>
      <c r="C4421" s="34">
        <v>679</v>
      </c>
      <c r="D4421" s="34">
        <v>677</v>
      </c>
      <c r="E4421" s="34">
        <v>640</v>
      </c>
      <c r="F4421" s="34">
        <v>496</v>
      </c>
      <c r="G4421" s="34">
        <v>568</v>
      </c>
      <c r="H4421" s="34">
        <v>665</v>
      </c>
      <c r="I4421" s="34">
        <v>674</v>
      </c>
      <c r="J4421" s="34">
        <v>632</v>
      </c>
      <c r="K4421" s="34">
        <v>464</v>
      </c>
      <c r="L4421" s="34">
        <v>557</v>
      </c>
      <c r="M4421" s="34">
        <v>525</v>
      </c>
    </row>
    <row r="4422" spans="1:13" x14ac:dyDescent="0.2">
      <c r="A4422" s="34" t="s">
        <v>105316</v>
      </c>
      <c r="B4422" s="34">
        <v>961</v>
      </c>
      <c r="C4422" s="34">
        <v>941</v>
      </c>
      <c r="D4422" s="34">
        <v>962</v>
      </c>
      <c r="E4422" s="34">
        <v>1077</v>
      </c>
      <c r="F4422" s="34">
        <v>928</v>
      </c>
      <c r="G4422" s="34">
        <v>911</v>
      </c>
      <c r="H4422" s="34">
        <v>1117</v>
      </c>
      <c r="I4422" s="34">
        <v>923</v>
      </c>
      <c r="J4422" s="34">
        <v>1154</v>
      </c>
      <c r="K4422" s="34">
        <v>836</v>
      </c>
      <c r="L4422" s="34">
        <v>961</v>
      </c>
      <c r="M4422" s="34">
        <v>749</v>
      </c>
    </row>
    <row r="4423" spans="1:13" x14ac:dyDescent="0.2">
      <c r="A4423" s="34" t="s">
        <v>105317</v>
      </c>
      <c r="B4423" s="34">
        <v>632</v>
      </c>
      <c r="C4423" s="34">
        <v>621</v>
      </c>
      <c r="D4423" s="34">
        <v>640</v>
      </c>
      <c r="E4423" s="34">
        <v>611</v>
      </c>
      <c r="F4423" s="34">
        <v>489</v>
      </c>
      <c r="G4423" s="34">
        <v>529</v>
      </c>
      <c r="H4423" s="34">
        <v>586</v>
      </c>
      <c r="I4423" s="34">
        <v>560</v>
      </c>
      <c r="J4423" s="34">
        <v>571</v>
      </c>
      <c r="K4423" s="34">
        <v>502</v>
      </c>
      <c r="L4423" s="34">
        <v>551</v>
      </c>
      <c r="M4423" s="34">
        <v>466</v>
      </c>
    </row>
    <row r="4424" spans="1:13" x14ac:dyDescent="0.2">
      <c r="A4424" s="34" t="s">
        <v>105318</v>
      </c>
      <c r="B4424" s="34">
        <v>400</v>
      </c>
      <c r="C4424" s="34">
        <v>392</v>
      </c>
      <c r="D4424" s="34">
        <v>391</v>
      </c>
      <c r="E4424" s="34">
        <v>428</v>
      </c>
      <c r="F4424" s="34">
        <v>383</v>
      </c>
      <c r="G4424" s="34">
        <v>325</v>
      </c>
      <c r="H4424" s="34">
        <v>402</v>
      </c>
      <c r="I4424" s="34">
        <v>420</v>
      </c>
      <c r="J4424" s="34">
        <v>424</v>
      </c>
      <c r="K4424" s="34">
        <v>288</v>
      </c>
      <c r="L4424" s="34">
        <v>391</v>
      </c>
      <c r="M4424" s="34">
        <v>323</v>
      </c>
    </row>
    <row r="4425" spans="1:13" x14ac:dyDescent="0.2">
      <c r="A4425" s="34" t="s">
        <v>105319</v>
      </c>
      <c r="B4425" s="34">
        <v>297</v>
      </c>
      <c r="C4425" s="34">
        <v>367</v>
      </c>
      <c r="D4425" s="34">
        <v>356</v>
      </c>
      <c r="E4425" s="34">
        <v>369</v>
      </c>
      <c r="F4425" s="34">
        <v>353</v>
      </c>
      <c r="G4425" s="34">
        <v>372</v>
      </c>
      <c r="H4425" s="34">
        <v>430</v>
      </c>
      <c r="I4425" s="34">
        <v>314</v>
      </c>
      <c r="J4425" s="34">
        <v>312</v>
      </c>
      <c r="K4425" s="34">
        <v>282</v>
      </c>
      <c r="L4425" s="34">
        <v>369</v>
      </c>
      <c r="M4425" s="34">
        <v>278</v>
      </c>
    </row>
    <row r="4426" spans="1:13" x14ac:dyDescent="0.2">
      <c r="A4426" s="34" t="s">
        <v>105320</v>
      </c>
      <c r="B4426" s="34">
        <v>452</v>
      </c>
      <c r="C4426" s="34">
        <v>360</v>
      </c>
      <c r="D4426" s="34">
        <v>420</v>
      </c>
      <c r="E4426" s="34">
        <v>438</v>
      </c>
      <c r="F4426" s="34">
        <v>308</v>
      </c>
      <c r="G4426" s="34">
        <v>345</v>
      </c>
      <c r="H4426" s="34">
        <v>420</v>
      </c>
      <c r="I4426" s="34">
        <v>447</v>
      </c>
      <c r="J4426" s="34">
        <v>366</v>
      </c>
      <c r="K4426" s="34">
        <v>318</v>
      </c>
      <c r="L4426" s="34">
        <v>332</v>
      </c>
      <c r="M4426" s="34">
        <v>274</v>
      </c>
    </row>
    <row r="4427" spans="1:13" x14ac:dyDescent="0.2">
      <c r="A4427" s="34" t="s">
        <v>105321</v>
      </c>
      <c r="B4427" s="34">
        <v>464</v>
      </c>
      <c r="C4427" s="34">
        <v>493</v>
      </c>
      <c r="D4427" s="34">
        <v>539</v>
      </c>
      <c r="E4427" s="34">
        <v>451</v>
      </c>
      <c r="F4427" s="34">
        <v>466</v>
      </c>
      <c r="G4427" s="34">
        <v>477</v>
      </c>
      <c r="H4427" s="34">
        <v>639</v>
      </c>
      <c r="I4427" s="34">
        <v>465</v>
      </c>
      <c r="J4427" s="34">
        <v>589</v>
      </c>
      <c r="K4427" s="34">
        <v>399</v>
      </c>
      <c r="L4427" s="34">
        <v>579</v>
      </c>
      <c r="M4427" s="34">
        <v>354</v>
      </c>
    </row>
    <row r="4428" spans="1:13" x14ac:dyDescent="0.2">
      <c r="A4428" s="34" t="s">
        <v>105322</v>
      </c>
      <c r="B4428" s="34">
        <v>698</v>
      </c>
      <c r="C4428" s="34">
        <v>823</v>
      </c>
      <c r="D4428" s="34">
        <v>919</v>
      </c>
      <c r="E4428" s="34">
        <v>904</v>
      </c>
      <c r="F4428" s="34">
        <v>777</v>
      </c>
      <c r="G4428" s="34">
        <v>820</v>
      </c>
      <c r="H4428" s="34">
        <v>962</v>
      </c>
      <c r="I4428" s="34">
        <v>794</v>
      </c>
      <c r="J4428" s="34">
        <v>842</v>
      </c>
      <c r="K4428" s="34">
        <v>650</v>
      </c>
      <c r="L4428" s="34">
        <v>771</v>
      </c>
      <c r="M4428" s="34">
        <v>668</v>
      </c>
    </row>
    <row r="4429" spans="1:13" x14ac:dyDescent="0.2">
      <c r="A4429" s="34" t="s">
        <v>105323</v>
      </c>
      <c r="B4429" s="34">
        <v>356</v>
      </c>
      <c r="C4429" s="34">
        <v>503</v>
      </c>
      <c r="D4429" s="34">
        <v>425</v>
      </c>
      <c r="E4429" s="34">
        <v>589</v>
      </c>
      <c r="F4429" s="34">
        <v>444</v>
      </c>
      <c r="G4429" s="34">
        <v>539</v>
      </c>
      <c r="H4429" s="34">
        <v>479</v>
      </c>
      <c r="I4429" s="34">
        <v>451</v>
      </c>
      <c r="J4429" s="34">
        <v>525</v>
      </c>
      <c r="K4429" s="34">
        <v>418</v>
      </c>
      <c r="L4429" s="34">
        <v>448</v>
      </c>
      <c r="M4429" s="34">
        <v>383</v>
      </c>
    </row>
    <row r="4430" spans="1:13" x14ac:dyDescent="0.2">
      <c r="A4430" s="34" t="s">
        <v>105324</v>
      </c>
      <c r="B4430" s="34">
        <v>303</v>
      </c>
      <c r="C4430" s="34">
        <v>314</v>
      </c>
      <c r="D4430" s="34">
        <v>404</v>
      </c>
      <c r="E4430" s="34">
        <v>357</v>
      </c>
      <c r="F4430" s="34">
        <v>331</v>
      </c>
      <c r="G4430" s="34">
        <v>362</v>
      </c>
      <c r="H4430" s="34">
        <v>348</v>
      </c>
      <c r="I4430" s="34">
        <v>322</v>
      </c>
      <c r="J4430" s="34">
        <v>354</v>
      </c>
      <c r="K4430" s="34">
        <v>288</v>
      </c>
      <c r="L4430" s="34">
        <v>365</v>
      </c>
      <c r="M4430" s="34">
        <v>230</v>
      </c>
    </row>
    <row r="4431" spans="1:13" x14ac:dyDescent="0.2">
      <c r="A4431" s="34" t="s">
        <v>105325</v>
      </c>
      <c r="B4431" s="34">
        <v>420</v>
      </c>
      <c r="C4431" s="34">
        <v>443</v>
      </c>
      <c r="D4431" s="34">
        <v>439</v>
      </c>
      <c r="E4431" s="34">
        <v>426</v>
      </c>
      <c r="F4431" s="34">
        <v>415</v>
      </c>
      <c r="G4431" s="34">
        <v>455</v>
      </c>
      <c r="H4431" s="34">
        <v>427</v>
      </c>
      <c r="I4431" s="34">
        <v>462</v>
      </c>
      <c r="J4431" s="34">
        <v>423</v>
      </c>
      <c r="K4431" s="34">
        <v>411</v>
      </c>
      <c r="L4431" s="34">
        <v>435</v>
      </c>
      <c r="M4431" s="34">
        <v>355</v>
      </c>
    </row>
    <row r="4432" spans="1:13" x14ac:dyDescent="0.2">
      <c r="A4432" s="34" t="s">
        <v>105326</v>
      </c>
      <c r="B4432" s="34">
        <v>271</v>
      </c>
      <c r="C4432" s="34">
        <v>700</v>
      </c>
      <c r="D4432" s="34">
        <v>261</v>
      </c>
      <c r="E4432" s="34">
        <v>698</v>
      </c>
      <c r="F4432" s="34">
        <v>188</v>
      </c>
      <c r="G4432" s="34">
        <v>654</v>
      </c>
      <c r="H4432" s="34">
        <v>331</v>
      </c>
      <c r="I4432" s="34">
        <v>595</v>
      </c>
      <c r="J4432" s="34">
        <v>269</v>
      </c>
      <c r="K4432" s="34">
        <v>539</v>
      </c>
      <c r="L4432" s="34">
        <v>305</v>
      </c>
      <c r="M4432" s="34">
        <v>505</v>
      </c>
    </row>
    <row r="4433" spans="1:13" x14ac:dyDescent="0.2">
      <c r="A4433" s="34" t="s">
        <v>105327</v>
      </c>
      <c r="B4433" s="34">
        <v>349</v>
      </c>
      <c r="C4433" s="34">
        <v>370</v>
      </c>
      <c r="D4433" s="34">
        <v>372</v>
      </c>
      <c r="E4433" s="34">
        <v>401</v>
      </c>
      <c r="F4433" s="34">
        <v>331</v>
      </c>
      <c r="G4433" s="34">
        <v>319</v>
      </c>
      <c r="H4433" s="34">
        <v>376</v>
      </c>
      <c r="I4433" s="34">
        <v>366</v>
      </c>
      <c r="J4433" s="34">
        <v>388</v>
      </c>
      <c r="K4433" s="34">
        <v>293</v>
      </c>
      <c r="L4433" s="34">
        <v>286</v>
      </c>
      <c r="M4433" s="34">
        <v>304</v>
      </c>
    </row>
    <row r="4434" spans="1:13" x14ac:dyDescent="0.2">
      <c r="A4434" s="34" t="s">
        <v>105328</v>
      </c>
      <c r="B4434" s="34">
        <v>542</v>
      </c>
      <c r="C4434" s="34">
        <v>636</v>
      </c>
      <c r="D4434" s="34">
        <v>716</v>
      </c>
      <c r="E4434" s="34">
        <v>661</v>
      </c>
      <c r="F4434" s="34">
        <v>680</v>
      </c>
      <c r="G4434" s="34">
        <v>648</v>
      </c>
      <c r="H4434" s="34">
        <v>774</v>
      </c>
      <c r="I4434" s="34">
        <v>668</v>
      </c>
      <c r="J4434" s="34">
        <v>796</v>
      </c>
      <c r="K4434" s="34">
        <v>562</v>
      </c>
      <c r="L4434" s="34">
        <v>741</v>
      </c>
      <c r="M4434" s="34">
        <v>548</v>
      </c>
    </row>
    <row r="4435" spans="1:13" x14ac:dyDescent="0.2">
      <c r="A4435" s="34" t="s">
        <v>105329</v>
      </c>
      <c r="B4435" s="34">
        <v>423</v>
      </c>
      <c r="C4435" s="34">
        <v>482</v>
      </c>
      <c r="D4435" s="34">
        <v>506</v>
      </c>
      <c r="E4435" s="34">
        <v>541</v>
      </c>
      <c r="F4435" s="34">
        <v>366</v>
      </c>
      <c r="G4435" s="34">
        <v>467</v>
      </c>
      <c r="H4435" s="34">
        <v>428</v>
      </c>
      <c r="I4435" s="34">
        <v>485</v>
      </c>
      <c r="J4435" s="34">
        <v>494</v>
      </c>
      <c r="K4435" s="34">
        <v>428</v>
      </c>
      <c r="L4435" s="34">
        <v>416</v>
      </c>
      <c r="M4435" s="34">
        <v>362</v>
      </c>
    </row>
    <row r="4436" spans="1:13" x14ac:dyDescent="0.2">
      <c r="A4436" s="34" t="s">
        <v>105330</v>
      </c>
      <c r="B4436" s="34">
        <v>384</v>
      </c>
      <c r="C4436" s="34">
        <v>389</v>
      </c>
      <c r="D4436" s="34">
        <v>377</v>
      </c>
      <c r="E4436" s="34">
        <v>397</v>
      </c>
      <c r="F4436" s="34">
        <v>335</v>
      </c>
      <c r="G4436" s="34">
        <v>376</v>
      </c>
      <c r="H4436" s="34">
        <v>435</v>
      </c>
      <c r="I4436" s="34">
        <v>408</v>
      </c>
      <c r="J4436" s="34">
        <v>398</v>
      </c>
      <c r="K4436" s="34">
        <v>315</v>
      </c>
      <c r="L4436" s="34">
        <v>371</v>
      </c>
      <c r="M4436" s="34">
        <v>296</v>
      </c>
    </row>
    <row r="4437" spans="1:13" x14ac:dyDescent="0.2">
      <c r="A4437" s="34" t="s">
        <v>105331</v>
      </c>
      <c r="B4437" s="34">
        <v>329</v>
      </c>
      <c r="C4437" s="34">
        <v>476</v>
      </c>
      <c r="D4437" s="34">
        <v>369</v>
      </c>
      <c r="E4437" s="34">
        <v>515</v>
      </c>
      <c r="F4437" s="34">
        <v>328</v>
      </c>
      <c r="G4437" s="34">
        <v>420</v>
      </c>
      <c r="H4437" s="34">
        <v>370</v>
      </c>
      <c r="I4437" s="34">
        <v>463</v>
      </c>
      <c r="J4437" s="34">
        <v>361</v>
      </c>
      <c r="K4437" s="34">
        <v>402</v>
      </c>
      <c r="L4437" s="34">
        <v>252</v>
      </c>
      <c r="M4437" s="34">
        <v>364</v>
      </c>
    </row>
    <row r="4438" spans="1:13" x14ac:dyDescent="0.2">
      <c r="A4438" s="34" t="s">
        <v>105332</v>
      </c>
      <c r="B4438" s="34">
        <v>361</v>
      </c>
      <c r="C4438" s="34">
        <v>399</v>
      </c>
      <c r="D4438" s="34">
        <v>456</v>
      </c>
      <c r="E4438" s="34">
        <v>454</v>
      </c>
      <c r="F4438" s="34">
        <v>328</v>
      </c>
      <c r="G4438" s="34">
        <v>379</v>
      </c>
      <c r="H4438" s="34">
        <v>386</v>
      </c>
      <c r="I4438" s="34">
        <v>390</v>
      </c>
      <c r="J4438" s="34">
        <v>450</v>
      </c>
      <c r="K4438" s="34">
        <v>372</v>
      </c>
      <c r="L4438" s="34">
        <v>328</v>
      </c>
      <c r="M4438" s="34">
        <v>300</v>
      </c>
    </row>
    <row r="4439" spans="1:13" x14ac:dyDescent="0.2">
      <c r="A4439" s="34" t="s">
        <v>105333</v>
      </c>
      <c r="B4439" s="34">
        <v>474</v>
      </c>
      <c r="C4439" s="34">
        <v>415</v>
      </c>
      <c r="D4439" s="34">
        <v>438</v>
      </c>
      <c r="E4439" s="34">
        <v>413</v>
      </c>
      <c r="F4439" s="34">
        <v>424</v>
      </c>
      <c r="G4439" s="34">
        <v>348</v>
      </c>
      <c r="H4439" s="34">
        <v>479</v>
      </c>
      <c r="I4439" s="34">
        <v>376</v>
      </c>
      <c r="J4439" s="34">
        <v>395</v>
      </c>
      <c r="K4439" s="34">
        <v>280</v>
      </c>
      <c r="L4439" s="34">
        <v>382</v>
      </c>
      <c r="M4439" s="34">
        <v>341</v>
      </c>
    </row>
    <row r="4440" spans="1:13" x14ac:dyDescent="0.2">
      <c r="A4440" s="34" t="s">
        <v>105334</v>
      </c>
      <c r="B4440" s="34">
        <v>229</v>
      </c>
      <c r="C4440" s="34">
        <v>380</v>
      </c>
      <c r="D4440" s="34">
        <v>361</v>
      </c>
      <c r="E4440" s="34">
        <v>360</v>
      </c>
      <c r="F4440" s="34">
        <v>279</v>
      </c>
      <c r="G4440" s="34">
        <v>353</v>
      </c>
      <c r="H4440" s="34">
        <v>320</v>
      </c>
      <c r="I4440" s="34">
        <v>318</v>
      </c>
      <c r="J4440" s="34">
        <v>296</v>
      </c>
      <c r="K4440" s="34">
        <v>302</v>
      </c>
      <c r="L4440" s="34">
        <v>335</v>
      </c>
      <c r="M4440" s="34">
        <v>289</v>
      </c>
    </row>
    <row r="4441" spans="1:13" x14ac:dyDescent="0.2">
      <c r="A4441" s="34" t="s">
        <v>105335</v>
      </c>
      <c r="B4441" s="34">
        <v>539</v>
      </c>
      <c r="C4441" s="34">
        <v>506</v>
      </c>
      <c r="D4441" s="34">
        <v>506</v>
      </c>
      <c r="E4441" s="34">
        <v>517</v>
      </c>
      <c r="F4441" s="34">
        <v>512</v>
      </c>
      <c r="G4441" s="34">
        <v>421</v>
      </c>
      <c r="H4441" s="34">
        <v>636</v>
      </c>
      <c r="I4441" s="34">
        <v>460</v>
      </c>
      <c r="J4441" s="34">
        <v>576</v>
      </c>
      <c r="K4441" s="34">
        <v>396</v>
      </c>
      <c r="L4441" s="34">
        <v>441</v>
      </c>
      <c r="M4441" s="34">
        <v>364</v>
      </c>
    </row>
    <row r="4442" spans="1:13" x14ac:dyDescent="0.2">
      <c r="A4442" s="34" t="s">
        <v>105336</v>
      </c>
      <c r="B4442" s="34">
        <v>566</v>
      </c>
      <c r="C4442" s="34">
        <v>492</v>
      </c>
      <c r="D4442" s="34">
        <v>525</v>
      </c>
      <c r="E4442" s="34">
        <v>509</v>
      </c>
      <c r="F4442" s="34">
        <v>468</v>
      </c>
      <c r="G4442" s="34">
        <v>504</v>
      </c>
      <c r="H4442" s="34">
        <v>545</v>
      </c>
      <c r="I4442" s="34">
        <v>447</v>
      </c>
      <c r="J4442" s="34">
        <v>529</v>
      </c>
      <c r="K4442" s="34">
        <v>409</v>
      </c>
      <c r="L4442" s="34">
        <v>533</v>
      </c>
      <c r="M4442" s="34">
        <v>371</v>
      </c>
    </row>
    <row r="4443" spans="1:13" x14ac:dyDescent="0.2">
      <c r="A4443" s="34" t="s">
        <v>105337</v>
      </c>
      <c r="B4443" s="34">
        <v>498</v>
      </c>
      <c r="C4443" s="34">
        <v>480</v>
      </c>
      <c r="D4443" s="34">
        <v>529</v>
      </c>
      <c r="E4443" s="34">
        <v>486</v>
      </c>
      <c r="F4443" s="34">
        <v>465</v>
      </c>
      <c r="G4443" s="34">
        <v>448</v>
      </c>
      <c r="H4443" s="34">
        <v>513</v>
      </c>
      <c r="I4443" s="34">
        <v>465</v>
      </c>
      <c r="J4443" s="34">
        <v>468</v>
      </c>
      <c r="K4443" s="34">
        <v>348</v>
      </c>
      <c r="L4443" s="34">
        <v>512</v>
      </c>
      <c r="M4443" s="34">
        <v>356</v>
      </c>
    </row>
    <row r="4444" spans="1:13" x14ac:dyDescent="0.2">
      <c r="A4444" s="34" t="s">
        <v>105338</v>
      </c>
      <c r="B4444" s="34">
        <v>469</v>
      </c>
      <c r="C4444" s="34">
        <v>441</v>
      </c>
      <c r="D4444" s="34">
        <v>471</v>
      </c>
      <c r="E4444" s="34">
        <v>469</v>
      </c>
      <c r="F4444" s="34">
        <v>330</v>
      </c>
      <c r="G4444" s="34">
        <v>444</v>
      </c>
      <c r="H4444" s="34">
        <v>412</v>
      </c>
      <c r="I4444" s="34">
        <v>459</v>
      </c>
      <c r="J4444" s="34">
        <v>438</v>
      </c>
      <c r="K4444" s="34">
        <v>389</v>
      </c>
      <c r="L4444" s="34">
        <v>445</v>
      </c>
      <c r="M4444" s="34">
        <v>369</v>
      </c>
    </row>
    <row r="4445" spans="1:13" x14ac:dyDescent="0.2">
      <c r="A4445" s="34" t="s">
        <v>105339</v>
      </c>
      <c r="B4445" s="34">
        <v>511</v>
      </c>
      <c r="C4445" s="34">
        <v>721</v>
      </c>
      <c r="D4445" s="34">
        <v>573</v>
      </c>
      <c r="E4445" s="34">
        <v>775</v>
      </c>
      <c r="F4445" s="34">
        <v>559</v>
      </c>
      <c r="G4445" s="34">
        <v>618</v>
      </c>
      <c r="H4445" s="34">
        <v>569</v>
      </c>
      <c r="I4445" s="34">
        <v>645</v>
      </c>
      <c r="J4445" s="34">
        <v>622</v>
      </c>
      <c r="K4445" s="34">
        <v>551</v>
      </c>
      <c r="L4445" s="34">
        <v>651</v>
      </c>
      <c r="M4445" s="34">
        <v>530</v>
      </c>
    </row>
    <row r="4446" spans="1:13" x14ac:dyDescent="0.2">
      <c r="A4446" s="34" t="s">
        <v>105340</v>
      </c>
      <c r="B4446" s="34">
        <v>450</v>
      </c>
      <c r="C4446" s="34">
        <v>516</v>
      </c>
      <c r="D4446" s="34">
        <v>452</v>
      </c>
      <c r="E4446" s="34">
        <v>533</v>
      </c>
      <c r="F4446" s="34">
        <v>534</v>
      </c>
      <c r="G4446" s="34">
        <v>484</v>
      </c>
      <c r="H4446" s="34">
        <v>475</v>
      </c>
      <c r="I4446" s="34">
        <v>524</v>
      </c>
      <c r="J4446" s="34">
        <v>527</v>
      </c>
      <c r="K4446" s="34">
        <v>441</v>
      </c>
      <c r="L4446" s="34">
        <v>488</v>
      </c>
      <c r="M4446" s="34">
        <v>383</v>
      </c>
    </row>
    <row r="4447" spans="1:13" x14ac:dyDescent="0.2">
      <c r="A4447" s="34" t="s">
        <v>105341</v>
      </c>
      <c r="B4447" s="34">
        <v>320</v>
      </c>
      <c r="C4447" s="34">
        <v>404</v>
      </c>
      <c r="D4447" s="34">
        <v>348</v>
      </c>
      <c r="E4447" s="34">
        <v>388</v>
      </c>
      <c r="F4447" s="34">
        <v>312</v>
      </c>
      <c r="G4447" s="34">
        <v>333</v>
      </c>
      <c r="H4447" s="34">
        <v>384</v>
      </c>
      <c r="I4447" s="34">
        <v>342</v>
      </c>
      <c r="J4447" s="34">
        <v>370</v>
      </c>
      <c r="K4447" s="34">
        <v>248</v>
      </c>
      <c r="L4447" s="34">
        <v>375</v>
      </c>
      <c r="M4447" s="34">
        <v>317</v>
      </c>
    </row>
    <row r="4448" spans="1:13" x14ac:dyDescent="0.2">
      <c r="A4448" s="34" t="s">
        <v>105342</v>
      </c>
      <c r="B4448" s="34">
        <v>386</v>
      </c>
      <c r="C4448" s="34">
        <v>394</v>
      </c>
      <c r="D4448" s="34">
        <v>420</v>
      </c>
      <c r="E4448" s="34">
        <v>467</v>
      </c>
      <c r="F4448" s="34">
        <v>376</v>
      </c>
      <c r="G4448" s="34">
        <v>380</v>
      </c>
      <c r="H4448" s="34">
        <v>443</v>
      </c>
      <c r="I4448" s="34">
        <v>414</v>
      </c>
      <c r="J4448" s="34">
        <v>440</v>
      </c>
      <c r="K4448" s="34">
        <v>372</v>
      </c>
      <c r="L4448" s="34">
        <v>382</v>
      </c>
      <c r="M4448" s="34">
        <v>290</v>
      </c>
    </row>
    <row r="4449" spans="1:13" x14ac:dyDescent="0.2">
      <c r="A4449" s="34" t="s">
        <v>105343</v>
      </c>
      <c r="B4449" s="34">
        <v>441</v>
      </c>
      <c r="C4449" s="34">
        <v>512</v>
      </c>
      <c r="D4449" s="34">
        <v>579</v>
      </c>
      <c r="E4449" s="34">
        <v>587</v>
      </c>
      <c r="F4449" s="34">
        <v>446</v>
      </c>
      <c r="G4449" s="34">
        <v>470</v>
      </c>
      <c r="H4449" s="34">
        <v>639</v>
      </c>
      <c r="I4449" s="34">
        <v>544</v>
      </c>
      <c r="J4449" s="34">
        <v>563</v>
      </c>
      <c r="K4449" s="34">
        <v>452</v>
      </c>
      <c r="L4449" s="34">
        <v>580</v>
      </c>
      <c r="M4449" s="34">
        <v>427</v>
      </c>
    </row>
    <row r="4450" spans="1:13" x14ac:dyDescent="0.2">
      <c r="A4450" s="34" t="s">
        <v>105344</v>
      </c>
      <c r="B4450" s="34">
        <v>353</v>
      </c>
      <c r="C4450" s="34">
        <v>374</v>
      </c>
      <c r="D4450" s="34">
        <v>413</v>
      </c>
      <c r="E4450" s="34">
        <v>478</v>
      </c>
      <c r="F4450" s="34">
        <v>320</v>
      </c>
      <c r="G4450" s="34">
        <v>436</v>
      </c>
      <c r="H4450" s="34">
        <v>361</v>
      </c>
      <c r="I4450" s="34">
        <v>414</v>
      </c>
      <c r="J4450" s="34">
        <v>393</v>
      </c>
      <c r="K4450" s="34">
        <v>339</v>
      </c>
      <c r="L4450" s="34">
        <v>370</v>
      </c>
      <c r="M4450" s="34">
        <v>379</v>
      </c>
    </row>
    <row r="4451" spans="1:13" x14ac:dyDescent="0.2">
      <c r="A4451" s="34" t="s">
        <v>105345</v>
      </c>
      <c r="B4451" s="34">
        <v>237</v>
      </c>
      <c r="C4451" s="34">
        <v>310</v>
      </c>
      <c r="D4451" s="34">
        <v>229</v>
      </c>
      <c r="E4451" s="34">
        <v>322</v>
      </c>
      <c r="F4451" s="34">
        <v>215</v>
      </c>
      <c r="G4451" s="34">
        <v>263</v>
      </c>
      <c r="H4451" s="34">
        <v>325</v>
      </c>
      <c r="I4451" s="34">
        <v>287</v>
      </c>
      <c r="J4451" s="34">
        <v>296</v>
      </c>
      <c r="K4451" s="34">
        <v>209</v>
      </c>
      <c r="L4451" s="34">
        <v>290</v>
      </c>
      <c r="M4451" s="34">
        <v>212</v>
      </c>
    </row>
    <row r="4452" spans="1:13" x14ac:dyDescent="0.2">
      <c r="A4452" s="34" t="s">
        <v>105346</v>
      </c>
      <c r="B4452" s="34">
        <v>433</v>
      </c>
      <c r="C4452" s="34">
        <v>421</v>
      </c>
      <c r="D4452" s="34">
        <v>410</v>
      </c>
      <c r="E4452" s="34">
        <v>439</v>
      </c>
      <c r="F4452" s="34">
        <v>396</v>
      </c>
      <c r="G4452" s="34">
        <v>360</v>
      </c>
      <c r="H4452" s="34">
        <v>408</v>
      </c>
      <c r="I4452" s="34">
        <v>385</v>
      </c>
      <c r="J4452" s="34">
        <v>394</v>
      </c>
      <c r="K4452" s="34">
        <v>308</v>
      </c>
      <c r="L4452" s="34">
        <v>429</v>
      </c>
      <c r="M4452" s="34">
        <v>345</v>
      </c>
    </row>
    <row r="4453" spans="1:13" x14ac:dyDescent="0.2">
      <c r="A4453" s="34" t="s">
        <v>105347</v>
      </c>
      <c r="B4453" s="34">
        <v>302</v>
      </c>
      <c r="C4453" s="34">
        <v>257</v>
      </c>
      <c r="D4453" s="34">
        <v>289</v>
      </c>
      <c r="E4453" s="34">
        <v>333</v>
      </c>
      <c r="F4453" s="34">
        <v>287</v>
      </c>
      <c r="G4453" s="34">
        <v>231</v>
      </c>
      <c r="H4453" s="34">
        <v>307</v>
      </c>
      <c r="I4453" s="34">
        <v>289</v>
      </c>
      <c r="J4453" s="34">
        <v>287</v>
      </c>
      <c r="K4453" s="34">
        <v>254</v>
      </c>
      <c r="L4453" s="34">
        <v>288</v>
      </c>
      <c r="M4453" s="34">
        <v>220</v>
      </c>
    </row>
    <row r="4454" spans="1:13" x14ac:dyDescent="0.2">
      <c r="A4454" s="34" t="s">
        <v>105348</v>
      </c>
      <c r="B4454" s="34">
        <v>547</v>
      </c>
      <c r="C4454" s="34">
        <v>636</v>
      </c>
      <c r="D4454" s="34">
        <v>567</v>
      </c>
      <c r="E4454" s="34">
        <v>652</v>
      </c>
      <c r="F4454" s="34">
        <v>541</v>
      </c>
      <c r="G4454" s="34">
        <v>553</v>
      </c>
      <c r="H4454" s="34">
        <v>618</v>
      </c>
      <c r="I4454" s="34">
        <v>569</v>
      </c>
      <c r="J4454" s="34">
        <v>618</v>
      </c>
      <c r="K4454" s="34">
        <v>483</v>
      </c>
      <c r="L4454" s="34">
        <v>557</v>
      </c>
      <c r="M4454" s="34">
        <v>498</v>
      </c>
    </row>
    <row r="4455" spans="1:13" x14ac:dyDescent="0.2">
      <c r="A4455" s="34" t="s">
        <v>105349</v>
      </c>
      <c r="B4455" s="34">
        <v>317</v>
      </c>
      <c r="C4455" s="34">
        <v>343</v>
      </c>
      <c r="D4455" s="34">
        <v>317</v>
      </c>
      <c r="E4455" s="34">
        <v>374</v>
      </c>
      <c r="F4455" s="34">
        <v>293</v>
      </c>
      <c r="G4455" s="34">
        <v>335</v>
      </c>
      <c r="H4455" s="34">
        <v>342</v>
      </c>
      <c r="I4455" s="34">
        <v>372</v>
      </c>
      <c r="J4455" s="34">
        <v>336</v>
      </c>
      <c r="K4455" s="34">
        <v>278</v>
      </c>
      <c r="L4455" s="34">
        <v>320</v>
      </c>
      <c r="M4455" s="34">
        <v>302</v>
      </c>
    </row>
    <row r="4456" spans="1:13" x14ac:dyDescent="0.2">
      <c r="A4456" s="34" t="s">
        <v>105350</v>
      </c>
      <c r="B4456" s="34">
        <v>530</v>
      </c>
      <c r="C4456" s="34">
        <v>531</v>
      </c>
      <c r="D4456" s="34">
        <v>456</v>
      </c>
      <c r="E4456" s="34">
        <v>550</v>
      </c>
      <c r="F4456" s="34">
        <v>423</v>
      </c>
      <c r="G4456" s="34">
        <v>454</v>
      </c>
      <c r="H4456" s="34">
        <v>553</v>
      </c>
      <c r="I4456" s="34">
        <v>515</v>
      </c>
      <c r="J4456" s="34">
        <v>517</v>
      </c>
      <c r="K4456" s="34">
        <v>397</v>
      </c>
      <c r="L4456" s="34">
        <v>497</v>
      </c>
      <c r="M4456" s="34">
        <v>389</v>
      </c>
    </row>
    <row r="4457" spans="1:13" x14ac:dyDescent="0.2">
      <c r="A4457" s="34" t="s">
        <v>105351</v>
      </c>
      <c r="B4457" s="34">
        <v>216</v>
      </c>
      <c r="C4457" s="34">
        <v>225</v>
      </c>
      <c r="D4457" s="34">
        <v>241</v>
      </c>
      <c r="E4457" s="34">
        <v>212</v>
      </c>
      <c r="F4457" s="34">
        <v>224</v>
      </c>
      <c r="G4457" s="34">
        <v>232</v>
      </c>
      <c r="H4457" s="34">
        <v>264</v>
      </c>
      <c r="I4457" s="34">
        <v>222</v>
      </c>
      <c r="J4457" s="34">
        <v>286</v>
      </c>
      <c r="K4457" s="34">
        <v>186</v>
      </c>
      <c r="L4457" s="34">
        <v>244</v>
      </c>
      <c r="M4457" s="34">
        <v>175</v>
      </c>
    </row>
    <row r="4458" spans="1:13" x14ac:dyDescent="0.2">
      <c r="A4458" s="34" t="s">
        <v>105352</v>
      </c>
      <c r="B4458" s="34">
        <v>204</v>
      </c>
      <c r="C4458" s="34">
        <v>233</v>
      </c>
      <c r="D4458" s="34">
        <v>190</v>
      </c>
      <c r="E4458" s="34">
        <v>274</v>
      </c>
      <c r="F4458" s="34">
        <v>196</v>
      </c>
      <c r="G4458" s="34">
        <v>202</v>
      </c>
      <c r="H4458" s="34">
        <v>250</v>
      </c>
      <c r="I4458" s="34">
        <v>226</v>
      </c>
      <c r="J4458" s="34">
        <v>219</v>
      </c>
      <c r="K4458" s="34">
        <v>184</v>
      </c>
      <c r="L4458" s="34">
        <v>214</v>
      </c>
      <c r="M4458" s="34">
        <v>191</v>
      </c>
    </row>
    <row r="4459" spans="1:13" x14ac:dyDescent="0.2">
      <c r="A4459" s="34" t="s">
        <v>105353</v>
      </c>
      <c r="B4459" s="34">
        <v>274</v>
      </c>
      <c r="C4459" s="34">
        <v>405</v>
      </c>
      <c r="D4459" s="34">
        <v>402</v>
      </c>
      <c r="E4459" s="34">
        <v>488</v>
      </c>
      <c r="F4459" s="34">
        <v>379</v>
      </c>
      <c r="G4459" s="34">
        <v>395</v>
      </c>
      <c r="H4459" s="34">
        <v>455</v>
      </c>
      <c r="I4459" s="34">
        <v>391</v>
      </c>
      <c r="J4459" s="34">
        <v>397</v>
      </c>
      <c r="K4459" s="34">
        <v>348</v>
      </c>
      <c r="L4459" s="34">
        <v>382</v>
      </c>
      <c r="M4459" s="34">
        <v>304</v>
      </c>
    </row>
    <row r="4460" spans="1:13" x14ac:dyDescent="0.2">
      <c r="A4460" s="34" t="s">
        <v>105354</v>
      </c>
      <c r="B4460" s="34">
        <v>405</v>
      </c>
      <c r="C4460" s="34">
        <v>443</v>
      </c>
      <c r="D4460" s="34">
        <v>497</v>
      </c>
      <c r="E4460" s="34">
        <v>475</v>
      </c>
      <c r="F4460" s="34">
        <v>452</v>
      </c>
      <c r="G4460" s="34">
        <v>430</v>
      </c>
      <c r="H4460" s="34">
        <v>491</v>
      </c>
      <c r="I4460" s="34">
        <v>492</v>
      </c>
      <c r="J4460" s="34">
        <v>447</v>
      </c>
      <c r="K4460" s="34">
        <v>398</v>
      </c>
      <c r="L4460" s="34">
        <v>414</v>
      </c>
      <c r="M4460" s="34">
        <v>377</v>
      </c>
    </row>
    <row r="4461" spans="1:13" x14ac:dyDescent="0.2">
      <c r="A4461" s="34" t="s">
        <v>105355</v>
      </c>
      <c r="B4461" s="34">
        <v>516</v>
      </c>
      <c r="C4461" s="34">
        <v>486</v>
      </c>
      <c r="D4461" s="34">
        <v>516</v>
      </c>
      <c r="E4461" s="34">
        <v>464</v>
      </c>
      <c r="F4461" s="34">
        <v>465</v>
      </c>
      <c r="G4461" s="34">
        <v>526</v>
      </c>
      <c r="H4461" s="34">
        <v>562</v>
      </c>
      <c r="I4461" s="34">
        <v>444</v>
      </c>
      <c r="J4461" s="34">
        <v>515</v>
      </c>
      <c r="K4461" s="34">
        <v>411</v>
      </c>
      <c r="L4461" s="34">
        <v>505</v>
      </c>
      <c r="M4461" s="34">
        <v>407</v>
      </c>
    </row>
    <row r="4462" spans="1:13" x14ac:dyDescent="0.2">
      <c r="A4462" s="34" t="s">
        <v>105356</v>
      </c>
      <c r="B4462" s="34">
        <v>504</v>
      </c>
      <c r="C4462" s="34">
        <v>545</v>
      </c>
      <c r="D4462" s="34">
        <v>504</v>
      </c>
      <c r="E4462" s="34">
        <v>591</v>
      </c>
      <c r="F4462" s="34">
        <v>542</v>
      </c>
      <c r="G4462" s="34">
        <v>584</v>
      </c>
      <c r="H4462" s="34">
        <v>597</v>
      </c>
      <c r="I4462" s="34">
        <v>578</v>
      </c>
      <c r="J4462" s="34">
        <v>682</v>
      </c>
      <c r="K4462" s="34">
        <v>488</v>
      </c>
      <c r="L4462" s="34">
        <v>520</v>
      </c>
      <c r="M4462" s="34">
        <v>416</v>
      </c>
    </row>
    <row r="4463" spans="1:13" x14ac:dyDescent="0.2">
      <c r="A4463" s="34" t="s">
        <v>105357</v>
      </c>
      <c r="B4463" s="34">
        <v>234</v>
      </c>
      <c r="C4463" s="34">
        <v>248</v>
      </c>
      <c r="D4463" s="34">
        <v>319</v>
      </c>
      <c r="E4463" s="34">
        <v>324</v>
      </c>
      <c r="F4463" s="34">
        <v>288</v>
      </c>
      <c r="G4463" s="34">
        <v>248</v>
      </c>
      <c r="H4463" s="34">
        <v>359</v>
      </c>
      <c r="I4463" s="34">
        <v>342</v>
      </c>
      <c r="J4463" s="34">
        <v>321</v>
      </c>
      <c r="K4463" s="34">
        <v>288</v>
      </c>
      <c r="L4463" s="34">
        <v>304</v>
      </c>
      <c r="M4463" s="34">
        <v>251</v>
      </c>
    </row>
    <row r="4464" spans="1:13" x14ac:dyDescent="0.2">
      <c r="A4464" s="34" t="s">
        <v>105358</v>
      </c>
      <c r="B4464" s="34">
        <v>297</v>
      </c>
      <c r="C4464" s="34">
        <v>353</v>
      </c>
      <c r="D4464" s="34">
        <v>280</v>
      </c>
      <c r="E4464" s="34">
        <v>334</v>
      </c>
      <c r="F4464" s="34">
        <v>256</v>
      </c>
      <c r="G4464" s="34">
        <v>308</v>
      </c>
      <c r="H4464" s="34">
        <v>372</v>
      </c>
      <c r="I4464" s="34">
        <v>328</v>
      </c>
      <c r="J4464" s="34">
        <v>339</v>
      </c>
      <c r="K4464" s="34">
        <v>291</v>
      </c>
      <c r="L4464" s="34">
        <v>280</v>
      </c>
      <c r="M4464" s="34">
        <v>252</v>
      </c>
    </row>
    <row r="4465" spans="1:13" x14ac:dyDescent="0.2">
      <c r="A4465" s="34" t="s">
        <v>105359</v>
      </c>
      <c r="B4465" s="34">
        <v>504</v>
      </c>
      <c r="C4465" s="34">
        <v>745</v>
      </c>
      <c r="D4465" s="34">
        <v>617</v>
      </c>
      <c r="E4465" s="34">
        <v>824</v>
      </c>
      <c r="F4465" s="34">
        <v>565</v>
      </c>
      <c r="G4465" s="34">
        <v>751</v>
      </c>
      <c r="H4465" s="34">
        <v>708</v>
      </c>
      <c r="I4465" s="34">
        <v>774</v>
      </c>
      <c r="J4465" s="34">
        <v>596</v>
      </c>
      <c r="K4465" s="34">
        <v>677</v>
      </c>
      <c r="L4465" s="34">
        <v>663</v>
      </c>
      <c r="M4465" s="34">
        <v>618</v>
      </c>
    </row>
    <row r="4466" spans="1:13" x14ac:dyDescent="0.2">
      <c r="A4466" s="34" t="s">
        <v>105360</v>
      </c>
      <c r="B4466" s="34">
        <v>497</v>
      </c>
      <c r="C4466" s="34">
        <v>641</v>
      </c>
      <c r="D4466" s="34">
        <v>622</v>
      </c>
      <c r="E4466" s="34">
        <v>667</v>
      </c>
      <c r="F4466" s="34">
        <v>517</v>
      </c>
      <c r="G4466" s="34">
        <v>590</v>
      </c>
      <c r="H4466" s="34">
        <v>628</v>
      </c>
      <c r="I4466" s="34">
        <v>620</v>
      </c>
      <c r="J4466" s="34">
        <v>617</v>
      </c>
      <c r="K4466" s="34">
        <v>503</v>
      </c>
      <c r="L4466" s="34">
        <v>587</v>
      </c>
      <c r="M4466" s="34">
        <v>470</v>
      </c>
    </row>
    <row r="4467" spans="1:13" x14ac:dyDescent="0.2">
      <c r="A4467" s="34" t="s">
        <v>105361</v>
      </c>
      <c r="B4467" s="34">
        <v>938</v>
      </c>
      <c r="C4467" s="34">
        <v>955</v>
      </c>
      <c r="D4467" s="34">
        <v>1079</v>
      </c>
      <c r="E4467" s="34">
        <v>1011</v>
      </c>
      <c r="F4467" s="34">
        <v>910</v>
      </c>
      <c r="G4467" s="34">
        <v>864</v>
      </c>
      <c r="H4467" s="34">
        <v>1162</v>
      </c>
      <c r="I4467" s="34">
        <v>896</v>
      </c>
      <c r="J4467" s="34">
        <v>1123</v>
      </c>
      <c r="K4467" s="34">
        <v>738</v>
      </c>
      <c r="L4467" s="34">
        <v>1033</v>
      </c>
      <c r="M4467" s="34">
        <v>702</v>
      </c>
    </row>
    <row r="4468" spans="1:13" x14ac:dyDescent="0.2">
      <c r="A4468" s="34" t="s">
        <v>105362</v>
      </c>
      <c r="B4468" s="34">
        <v>261</v>
      </c>
      <c r="C4468" s="34">
        <v>256</v>
      </c>
      <c r="D4468" s="34">
        <v>227</v>
      </c>
      <c r="E4468" s="34">
        <v>291</v>
      </c>
      <c r="F4468" s="34">
        <v>182</v>
      </c>
      <c r="G4468" s="34">
        <v>243</v>
      </c>
      <c r="H4468" s="34">
        <v>259</v>
      </c>
      <c r="I4468" s="34">
        <v>200</v>
      </c>
      <c r="J4468" s="34">
        <v>225</v>
      </c>
      <c r="K4468" s="34">
        <v>195</v>
      </c>
      <c r="L4468" s="34">
        <v>202</v>
      </c>
      <c r="M4468" s="34">
        <v>216</v>
      </c>
    </row>
    <row r="4469" spans="1:13" x14ac:dyDescent="0.2">
      <c r="A4469" s="34" t="s">
        <v>105363</v>
      </c>
      <c r="B4469" s="34">
        <v>267</v>
      </c>
      <c r="C4469" s="34">
        <v>286</v>
      </c>
      <c r="D4469" s="34">
        <v>263</v>
      </c>
      <c r="E4469" s="34">
        <v>287</v>
      </c>
      <c r="F4469" s="34">
        <v>218</v>
      </c>
      <c r="G4469" s="34">
        <v>265</v>
      </c>
      <c r="H4469" s="34">
        <v>294</v>
      </c>
      <c r="I4469" s="34">
        <v>282</v>
      </c>
      <c r="J4469" s="34">
        <v>225</v>
      </c>
      <c r="K4469" s="34">
        <v>208</v>
      </c>
      <c r="L4469" s="34">
        <v>260</v>
      </c>
      <c r="M4469" s="34">
        <v>193</v>
      </c>
    </row>
    <row r="4470" spans="1:13" x14ac:dyDescent="0.2">
      <c r="A4470" s="34" t="s">
        <v>105364</v>
      </c>
      <c r="B4470" s="34">
        <v>279</v>
      </c>
      <c r="C4470" s="34">
        <v>345</v>
      </c>
      <c r="D4470" s="34">
        <v>333</v>
      </c>
      <c r="E4470" s="34">
        <v>377</v>
      </c>
      <c r="F4470" s="34">
        <v>298</v>
      </c>
      <c r="G4470" s="34">
        <v>330</v>
      </c>
      <c r="H4470" s="34">
        <v>366</v>
      </c>
      <c r="I4470" s="34">
        <v>306</v>
      </c>
      <c r="J4470" s="34">
        <v>424</v>
      </c>
      <c r="K4470" s="34">
        <v>262</v>
      </c>
      <c r="L4470" s="34">
        <v>363</v>
      </c>
      <c r="M4470" s="34">
        <v>237</v>
      </c>
    </row>
    <row r="4471" spans="1:13" x14ac:dyDescent="0.2">
      <c r="A4471" s="34" t="s">
        <v>105365</v>
      </c>
      <c r="B4471" s="34">
        <v>276</v>
      </c>
      <c r="C4471" s="34">
        <v>301</v>
      </c>
      <c r="D4471" s="34">
        <v>268</v>
      </c>
      <c r="E4471" s="34">
        <v>319</v>
      </c>
      <c r="F4471" s="34">
        <v>222</v>
      </c>
      <c r="G4471" s="34">
        <v>296</v>
      </c>
      <c r="H4471" s="34">
        <v>287</v>
      </c>
      <c r="I4471" s="34">
        <v>314</v>
      </c>
      <c r="J4471" s="34">
        <v>287</v>
      </c>
      <c r="K4471" s="34">
        <v>257</v>
      </c>
      <c r="L4471" s="34">
        <v>269</v>
      </c>
      <c r="M4471" s="34">
        <v>250</v>
      </c>
    </row>
    <row r="4472" spans="1:13" x14ac:dyDescent="0.2">
      <c r="A4472" s="34" t="s">
        <v>105366</v>
      </c>
      <c r="B4472" s="34">
        <v>330</v>
      </c>
      <c r="C4472" s="34">
        <v>317</v>
      </c>
      <c r="D4472" s="34">
        <v>421</v>
      </c>
      <c r="E4472" s="34">
        <v>426</v>
      </c>
      <c r="F4472" s="34">
        <v>340</v>
      </c>
      <c r="G4472" s="34">
        <v>303</v>
      </c>
      <c r="H4472" s="34">
        <v>392</v>
      </c>
      <c r="I4472" s="34">
        <v>320</v>
      </c>
      <c r="J4472" s="34">
        <v>380</v>
      </c>
      <c r="K4472" s="34">
        <v>258</v>
      </c>
      <c r="L4472" s="34">
        <v>314</v>
      </c>
      <c r="M4472" s="34">
        <v>270</v>
      </c>
    </row>
    <row r="4473" spans="1:13" x14ac:dyDescent="0.2">
      <c r="A4473" s="34" t="s">
        <v>105367</v>
      </c>
      <c r="B4473" s="34">
        <v>314</v>
      </c>
      <c r="C4473" s="34">
        <v>285</v>
      </c>
      <c r="D4473" s="34">
        <v>266</v>
      </c>
      <c r="E4473" s="34">
        <v>324</v>
      </c>
      <c r="F4473" s="34">
        <v>283</v>
      </c>
      <c r="G4473" s="34">
        <v>236</v>
      </c>
      <c r="H4473" s="34">
        <v>330</v>
      </c>
      <c r="I4473" s="34">
        <v>295</v>
      </c>
      <c r="J4473" s="34">
        <v>299</v>
      </c>
      <c r="K4473" s="34">
        <v>232</v>
      </c>
      <c r="L4473" s="34">
        <v>261</v>
      </c>
      <c r="M4473" s="34">
        <v>242</v>
      </c>
    </row>
    <row r="4474" spans="1:13" x14ac:dyDescent="0.2">
      <c r="A4474" s="34" t="s">
        <v>105368</v>
      </c>
      <c r="B4474" s="34">
        <v>304</v>
      </c>
      <c r="C4474" s="34">
        <v>249</v>
      </c>
      <c r="D4474" s="34">
        <v>360</v>
      </c>
      <c r="E4474" s="34">
        <v>329</v>
      </c>
      <c r="F4474" s="34">
        <v>243</v>
      </c>
      <c r="G4474" s="34">
        <v>265</v>
      </c>
      <c r="H4474" s="34">
        <v>361</v>
      </c>
      <c r="I4474" s="34">
        <v>269</v>
      </c>
      <c r="J4474" s="34">
        <v>337</v>
      </c>
      <c r="K4474" s="34">
        <v>242</v>
      </c>
      <c r="L4474" s="34">
        <v>309</v>
      </c>
      <c r="M4474" s="34">
        <v>211</v>
      </c>
    </row>
    <row r="4475" spans="1:13" x14ac:dyDescent="0.2">
      <c r="A4475" s="34" t="s">
        <v>105369</v>
      </c>
      <c r="B4475" s="34">
        <v>120</v>
      </c>
      <c r="C4475" s="34">
        <v>123</v>
      </c>
      <c r="D4475" s="34">
        <v>140</v>
      </c>
      <c r="E4475" s="34">
        <v>108</v>
      </c>
      <c r="F4475" s="34">
        <v>117</v>
      </c>
      <c r="G4475" s="34">
        <v>82</v>
      </c>
      <c r="H4475" s="34">
        <v>126</v>
      </c>
      <c r="I4475" s="34">
        <v>116</v>
      </c>
      <c r="J4475" s="34">
        <v>145</v>
      </c>
      <c r="K4475" s="34">
        <v>112</v>
      </c>
      <c r="L4475" s="34">
        <v>114</v>
      </c>
      <c r="M4475" s="34">
        <v>105</v>
      </c>
    </row>
    <row r="4476" spans="1:13" x14ac:dyDescent="0.2">
      <c r="A4476" s="34" t="s">
        <v>105370</v>
      </c>
      <c r="B4476" s="34">
        <v>323</v>
      </c>
      <c r="C4476" s="34">
        <v>287</v>
      </c>
      <c r="D4476" s="34">
        <v>241</v>
      </c>
      <c r="E4476" s="34">
        <v>336</v>
      </c>
      <c r="F4476" s="34">
        <v>224</v>
      </c>
      <c r="G4476" s="34">
        <v>287</v>
      </c>
      <c r="H4476" s="34">
        <v>187</v>
      </c>
      <c r="I4476" s="34">
        <v>332</v>
      </c>
      <c r="J4476" s="34">
        <v>252</v>
      </c>
      <c r="K4476" s="34">
        <v>255</v>
      </c>
      <c r="L4476" s="34">
        <v>231</v>
      </c>
      <c r="M4476" s="34">
        <v>174</v>
      </c>
    </row>
    <row r="4477" spans="1:13" x14ac:dyDescent="0.2">
      <c r="A4477" s="34" t="s">
        <v>105371</v>
      </c>
      <c r="B4477" s="34">
        <v>244</v>
      </c>
      <c r="C4477" s="34">
        <v>275</v>
      </c>
      <c r="D4477" s="34">
        <v>264</v>
      </c>
      <c r="E4477" s="34">
        <v>317</v>
      </c>
      <c r="F4477" s="34">
        <v>195</v>
      </c>
      <c r="G4477" s="34">
        <v>263</v>
      </c>
      <c r="H4477" s="34">
        <v>237</v>
      </c>
      <c r="I4477" s="34">
        <v>230</v>
      </c>
      <c r="J4477" s="34">
        <v>251</v>
      </c>
      <c r="K4477" s="34">
        <v>207</v>
      </c>
      <c r="L4477" s="34">
        <v>212</v>
      </c>
      <c r="M4477" s="34">
        <v>197</v>
      </c>
    </row>
    <row r="4478" spans="1:13" x14ac:dyDescent="0.2">
      <c r="A4478" s="34" t="s">
        <v>105372</v>
      </c>
      <c r="B4478" s="34">
        <v>278</v>
      </c>
      <c r="C4478" s="34">
        <v>268</v>
      </c>
      <c r="D4478" s="34">
        <v>279</v>
      </c>
      <c r="E4478" s="34">
        <v>270</v>
      </c>
      <c r="F4478" s="34">
        <v>218</v>
      </c>
      <c r="G4478" s="34">
        <v>232</v>
      </c>
      <c r="H4478" s="34">
        <v>248</v>
      </c>
      <c r="I4478" s="34">
        <v>251</v>
      </c>
      <c r="J4478" s="34">
        <v>300</v>
      </c>
      <c r="K4478" s="34">
        <v>197</v>
      </c>
      <c r="L4478" s="34">
        <v>284</v>
      </c>
      <c r="M4478" s="34">
        <v>208</v>
      </c>
    </row>
    <row r="4479" spans="1:13" x14ac:dyDescent="0.2">
      <c r="A4479" s="34" t="s">
        <v>105373</v>
      </c>
      <c r="B4479" s="34">
        <v>304</v>
      </c>
      <c r="C4479" s="34">
        <v>285</v>
      </c>
      <c r="D4479" s="34">
        <v>266</v>
      </c>
      <c r="E4479" s="34">
        <v>315</v>
      </c>
      <c r="F4479" s="34">
        <v>287</v>
      </c>
      <c r="G4479" s="34">
        <v>297</v>
      </c>
      <c r="H4479" s="34">
        <v>345</v>
      </c>
      <c r="I4479" s="34">
        <v>268</v>
      </c>
      <c r="J4479" s="34">
        <v>254</v>
      </c>
      <c r="K4479" s="34">
        <v>246</v>
      </c>
      <c r="L4479" s="34">
        <v>345</v>
      </c>
      <c r="M4479" s="34">
        <v>225</v>
      </c>
    </row>
    <row r="4480" spans="1:13" x14ac:dyDescent="0.2">
      <c r="A4480" s="34" t="s">
        <v>105374</v>
      </c>
      <c r="B4480" s="34">
        <v>492</v>
      </c>
      <c r="C4480" s="34">
        <v>469</v>
      </c>
      <c r="D4480" s="34">
        <v>550</v>
      </c>
      <c r="E4480" s="34">
        <v>537</v>
      </c>
      <c r="F4480" s="34">
        <v>490</v>
      </c>
      <c r="G4480" s="34">
        <v>446</v>
      </c>
      <c r="H4480" s="34">
        <v>513</v>
      </c>
      <c r="I4480" s="34">
        <v>461</v>
      </c>
      <c r="J4480" s="34">
        <v>437</v>
      </c>
      <c r="K4480" s="34">
        <v>390</v>
      </c>
      <c r="L4480" s="34">
        <v>443</v>
      </c>
      <c r="M4480" s="34">
        <v>407</v>
      </c>
    </row>
    <row r="4481" spans="1:13" x14ac:dyDescent="0.2">
      <c r="A4481" s="34" t="s">
        <v>105375</v>
      </c>
      <c r="B4481" s="34">
        <v>344</v>
      </c>
      <c r="C4481" s="34">
        <v>408</v>
      </c>
      <c r="D4481" s="34">
        <v>405</v>
      </c>
      <c r="E4481" s="34">
        <v>466</v>
      </c>
      <c r="F4481" s="34">
        <v>347</v>
      </c>
      <c r="G4481" s="34">
        <v>415</v>
      </c>
      <c r="H4481" s="34">
        <v>415</v>
      </c>
      <c r="I4481" s="34">
        <v>384</v>
      </c>
      <c r="J4481" s="34">
        <v>466</v>
      </c>
      <c r="K4481" s="34">
        <v>344</v>
      </c>
      <c r="L4481" s="34">
        <v>347</v>
      </c>
      <c r="M4481" s="34">
        <v>343</v>
      </c>
    </row>
    <row r="4482" spans="1:13" x14ac:dyDescent="0.2">
      <c r="A4482" s="34" t="s">
        <v>105376</v>
      </c>
      <c r="B4482" s="34">
        <v>1004</v>
      </c>
      <c r="C4482" s="34">
        <v>1101</v>
      </c>
      <c r="D4482" s="34">
        <v>1157</v>
      </c>
      <c r="E4482" s="34">
        <v>1226</v>
      </c>
      <c r="F4482" s="34">
        <v>1020</v>
      </c>
      <c r="G4482" s="34">
        <v>1035</v>
      </c>
      <c r="H4482" s="34">
        <v>1219</v>
      </c>
      <c r="I4482" s="34">
        <v>1112</v>
      </c>
      <c r="J4482" s="34">
        <v>1213</v>
      </c>
      <c r="K4482" s="34">
        <v>935</v>
      </c>
      <c r="L4482" s="34">
        <v>1151</v>
      </c>
      <c r="M4482" s="34">
        <v>907</v>
      </c>
    </row>
    <row r="4483" spans="1:13" x14ac:dyDescent="0.2">
      <c r="A4483" s="34" t="s">
        <v>105377</v>
      </c>
      <c r="B4483" s="34">
        <v>385</v>
      </c>
      <c r="C4483" s="34">
        <v>391</v>
      </c>
      <c r="D4483" s="34">
        <v>408</v>
      </c>
      <c r="E4483" s="34">
        <v>394</v>
      </c>
      <c r="F4483" s="34">
        <v>393</v>
      </c>
      <c r="G4483" s="34">
        <v>337</v>
      </c>
      <c r="H4483" s="34">
        <v>429</v>
      </c>
      <c r="I4483" s="34">
        <v>384</v>
      </c>
      <c r="J4483" s="34">
        <v>350</v>
      </c>
      <c r="K4483" s="34">
        <v>320</v>
      </c>
      <c r="L4483" s="34">
        <v>304</v>
      </c>
      <c r="M4483" s="34">
        <v>296</v>
      </c>
    </row>
    <row r="4484" spans="1:13" x14ac:dyDescent="0.2">
      <c r="A4484" s="34" t="s">
        <v>105378</v>
      </c>
      <c r="B4484" s="34">
        <v>188</v>
      </c>
      <c r="C4484" s="34">
        <v>303</v>
      </c>
      <c r="D4484" s="34">
        <v>277</v>
      </c>
      <c r="E4484" s="34">
        <v>286</v>
      </c>
      <c r="F4484" s="34">
        <v>240</v>
      </c>
      <c r="G4484" s="34">
        <v>244</v>
      </c>
      <c r="H4484" s="34">
        <v>205</v>
      </c>
      <c r="I4484" s="34">
        <v>236</v>
      </c>
      <c r="J4484" s="34">
        <v>215</v>
      </c>
      <c r="K4484" s="34">
        <v>208</v>
      </c>
      <c r="L4484" s="34">
        <v>190</v>
      </c>
      <c r="M4484" s="34">
        <v>184</v>
      </c>
    </row>
    <row r="4485" spans="1:13" x14ac:dyDescent="0.2">
      <c r="A4485" s="34" t="s">
        <v>105379</v>
      </c>
      <c r="B4485" s="34">
        <v>482</v>
      </c>
      <c r="C4485" s="34">
        <v>673</v>
      </c>
      <c r="D4485" s="34">
        <v>525</v>
      </c>
      <c r="E4485" s="34">
        <v>690</v>
      </c>
      <c r="F4485" s="34">
        <v>519</v>
      </c>
      <c r="G4485" s="34">
        <v>678</v>
      </c>
      <c r="H4485" s="34">
        <v>569</v>
      </c>
      <c r="I4485" s="34">
        <v>726</v>
      </c>
      <c r="J4485" s="34">
        <v>624</v>
      </c>
      <c r="K4485" s="34">
        <v>537</v>
      </c>
      <c r="L4485" s="34">
        <v>575</v>
      </c>
      <c r="M4485" s="34">
        <v>560</v>
      </c>
    </row>
    <row r="4486" spans="1:13" x14ac:dyDescent="0.2">
      <c r="A4486" s="34" t="s">
        <v>105380</v>
      </c>
      <c r="B4486" s="34">
        <v>400</v>
      </c>
      <c r="C4486" s="34">
        <v>334</v>
      </c>
      <c r="D4486" s="34">
        <v>461</v>
      </c>
      <c r="E4486" s="34">
        <v>374</v>
      </c>
      <c r="F4486" s="34">
        <v>379</v>
      </c>
      <c r="G4486" s="34">
        <v>283</v>
      </c>
      <c r="H4486" s="34">
        <v>452</v>
      </c>
      <c r="I4486" s="34">
        <v>332</v>
      </c>
      <c r="J4486" s="34">
        <v>419</v>
      </c>
      <c r="K4486" s="34">
        <v>281</v>
      </c>
      <c r="L4486" s="34">
        <v>346</v>
      </c>
      <c r="M4486" s="34">
        <v>286</v>
      </c>
    </row>
    <row r="4487" spans="1:13" x14ac:dyDescent="0.2">
      <c r="A4487" s="34" t="s">
        <v>105381</v>
      </c>
      <c r="B4487" s="34">
        <v>258</v>
      </c>
      <c r="C4487" s="34">
        <v>369</v>
      </c>
      <c r="D4487" s="34">
        <v>293</v>
      </c>
      <c r="E4487" s="34">
        <v>402</v>
      </c>
      <c r="F4487" s="34">
        <v>222</v>
      </c>
      <c r="G4487" s="34">
        <v>319</v>
      </c>
      <c r="H4487" s="34">
        <v>285</v>
      </c>
      <c r="I4487" s="34">
        <v>349</v>
      </c>
      <c r="J4487" s="34">
        <v>262</v>
      </c>
      <c r="K4487" s="34">
        <v>283</v>
      </c>
      <c r="L4487" s="34">
        <v>242</v>
      </c>
      <c r="M4487" s="34">
        <v>259</v>
      </c>
    </row>
    <row r="4488" spans="1:13" x14ac:dyDescent="0.2">
      <c r="A4488" s="34" t="s">
        <v>105382</v>
      </c>
      <c r="B4488" s="34">
        <v>297</v>
      </c>
      <c r="C4488" s="34">
        <v>271</v>
      </c>
      <c r="D4488" s="34">
        <v>256</v>
      </c>
      <c r="E4488" s="34">
        <v>298</v>
      </c>
      <c r="F4488" s="34">
        <v>250</v>
      </c>
      <c r="G4488" s="34">
        <v>280</v>
      </c>
      <c r="H4488" s="34">
        <v>358</v>
      </c>
      <c r="I4488" s="34">
        <v>298</v>
      </c>
      <c r="J4488" s="34">
        <v>260</v>
      </c>
      <c r="K4488" s="34">
        <v>266</v>
      </c>
      <c r="L4488" s="34">
        <v>210</v>
      </c>
      <c r="M4488" s="34">
        <v>218</v>
      </c>
    </row>
    <row r="4489" spans="1:13" x14ac:dyDescent="0.2">
      <c r="A4489" s="34" t="s">
        <v>105383</v>
      </c>
      <c r="B4489" s="34">
        <v>291</v>
      </c>
      <c r="C4489" s="34">
        <v>401</v>
      </c>
      <c r="D4489" s="34">
        <v>328</v>
      </c>
      <c r="E4489" s="34">
        <v>390</v>
      </c>
      <c r="F4489" s="34">
        <v>265</v>
      </c>
      <c r="G4489" s="34">
        <v>338</v>
      </c>
      <c r="H4489" s="34">
        <v>379</v>
      </c>
      <c r="I4489" s="34">
        <v>344</v>
      </c>
      <c r="J4489" s="34">
        <v>368</v>
      </c>
      <c r="K4489" s="34">
        <v>296</v>
      </c>
      <c r="L4489" s="34">
        <v>282</v>
      </c>
      <c r="M4489" s="34">
        <v>279</v>
      </c>
    </row>
    <row r="4490" spans="1:13" x14ac:dyDescent="0.2">
      <c r="A4490" s="34" t="s">
        <v>105384</v>
      </c>
      <c r="B4490" s="34">
        <v>199</v>
      </c>
      <c r="C4490" s="34">
        <v>305</v>
      </c>
      <c r="D4490" s="34">
        <v>234</v>
      </c>
      <c r="E4490" s="34">
        <v>350</v>
      </c>
      <c r="F4490" s="34">
        <v>202</v>
      </c>
      <c r="G4490" s="34">
        <v>366</v>
      </c>
      <c r="H4490" s="34">
        <v>302</v>
      </c>
      <c r="I4490" s="34">
        <v>335</v>
      </c>
      <c r="J4490" s="34">
        <v>295</v>
      </c>
      <c r="K4490" s="34">
        <v>298</v>
      </c>
      <c r="L4490" s="34">
        <v>238</v>
      </c>
      <c r="M4490" s="34">
        <v>260</v>
      </c>
    </row>
    <row r="4491" spans="1:13" x14ac:dyDescent="0.2">
      <c r="A4491" s="34" t="s">
        <v>105385</v>
      </c>
      <c r="B4491" s="34">
        <v>432</v>
      </c>
      <c r="C4491" s="34">
        <v>417</v>
      </c>
      <c r="D4491" s="34">
        <v>471</v>
      </c>
      <c r="E4491" s="34">
        <v>520</v>
      </c>
      <c r="F4491" s="34">
        <v>416</v>
      </c>
      <c r="G4491" s="34">
        <v>378</v>
      </c>
      <c r="H4491" s="34">
        <v>442</v>
      </c>
      <c r="I4491" s="34">
        <v>425</v>
      </c>
      <c r="J4491" s="34">
        <v>444</v>
      </c>
      <c r="K4491" s="34">
        <v>379</v>
      </c>
      <c r="L4491" s="34">
        <v>388</v>
      </c>
      <c r="M4491" s="34">
        <v>365</v>
      </c>
    </row>
    <row r="4492" spans="1:13" x14ac:dyDescent="0.2">
      <c r="A4492" s="34" t="s">
        <v>105386</v>
      </c>
      <c r="B4492" s="34">
        <v>554</v>
      </c>
      <c r="C4492" s="34">
        <v>608</v>
      </c>
      <c r="D4492" s="34">
        <v>671</v>
      </c>
      <c r="E4492" s="34">
        <v>666</v>
      </c>
      <c r="F4492" s="34">
        <v>539</v>
      </c>
      <c r="G4492" s="34">
        <v>544</v>
      </c>
      <c r="H4492" s="34">
        <v>663</v>
      </c>
      <c r="I4492" s="34">
        <v>616</v>
      </c>
      <c r="J4492" s="34">
        <v>571</v>
      </c>
      <c r="K4492" s="34">
        <v>505</v>
      </c>
      <c r="L4492" s="34">
        <v>645</v>
      </c>
      <c r="M4492" s="34">
        <v>510</v>
      </c>
    </row>
    <row r="4493" spans="1:13" x14ac:dyDescent="0.2">
      <c r="A4493" s="34" t="s">
        <v>105387</v>
      </c>
      <c r="B4493" s="34">
        <v>609</v>
      </c>
      <c r="C4493" s="34">
        <v>580</v>
      </c>
      <c r="D4493" s="34">
        <v>542</v>
      </c>
      <c r="E4493" s="34">
        <v>560</v>
      </c>
      <c r="F4493" s="34">
        <v>563</v>
      </c>
      <c r="G4493" s="34">
        <v>562</v>
      </c>
      <c r="H4493" s="34">
        <v>531</v>
      </c>
      <c r="I4493" s="34">
        <v>549</v>
      </c>
      <c r="J4493" s="34">
        <v>600</v>
      </c>
      <c r="K4493" s="34">
        <v>515</v>
      </c>
      <c r="L4493" s="34">
        <v>661</v>
      </c>
      <c r="M4493" s="34">
        <v>482</v>
      </c>
    </row>
    <row r="4494" spans="1:13" x14ac:dyDescent="0.2">
      <c r="A4494" s="34" t="s">
        <v>105388</v>
      </c>
      <c r="B4494" s="34">
        <v>183</v>
      </c>
      <c r="C4494" s="34">
        <v>206</v>
      </c>
      <c r="D4494" s="34">
        <v>186</v>
      </c>
      <c r="E4494" s="34">
        <v>213</v>
      </c>
      <c r="F4494" s="34">
        <v>144</v>
      </c>
      <c r="G4494" s="34">
        <v>193</v>
      </c>
      <c r="H4494" s="34">
        <v>218</v>
      </c>
      <c r="I4494" s="34">
        <v>167</v>
      </c>
      <c r="J4494" s="34">
        <v>199</v>
      </c>
      <c r="K4494" s="34">
        <v>193</v>
      </c>
      <c r="L4494" s="34">
        <v>177</v>
      </c>
      <c r="M4494" s="34">
        <v>151</v>
      </c>
    </row>
    <row r="4495" spans="1:13" x14ac:dyDescent="0.2">
      <c r="A4495" s="34" t="s">
        <v>105389</v>
      </c>
      <c r="B4495" s="34">
        <v>280</v>
      </c>
      <c r="C4495" s="34">
        <v>338</v>
      </c>
      <c r="D4495" s="34">
        <v>294</v>
      </c>
      <c r="E4495" s="34">
        <v>368</v>
      </c>
      <c r="F4495" s="34">
        <v>291</v>
      </c>
      <c r="G4495" s="34">
        <v>331</v>
      </c>
      <c r="H4495" s="34">
        <v>290</v>
      </c>
      <c r="I4495" s="34">
        <v>384</v>
      </c>
      <c r="J4495" s="34">
        <v>299</v>
      </c>
      <c r="K4495" s="34">
        <v>253</v>
      </c>
      <c r="L4495" s="34">
        <v>309</v>
      </c>
      <c r="M4495" s="34">
        <v>255</v>
      </c>
    </row>
    <row r="4496" spans="1:13" x14ac:dyDescent="0.2">
      <c r="A4496" s="34" t="s">
        <v>105390</v>
      </c>
      <c r="B4496" s="34">
        <v>126</v>
      </c>
      <c r="C4496" s="34">
        <v>169</v>
      </c>
      <c r="D4496" s="34">
        <v>130</v>
      </c>
      <c r="E4496" s="34">
        <v>213</v>
      </c>
      <c r="F4496" s="34">
        <v>148</v>
      </c>
      <c r="G4496" s="34">
        <v>168</v>
      </c>
      <c r="H4496" s="34">
        <v>121</v>
      </c>
      <c r="I4496" s="34">
        <v>181</v>
      </c>
      <c r="J4496" s="34">
        <v>111</v>
      </c>
      <c r="K4496" s="34">
        <v>161</v>
      </c>
      <c r="L4496" s="34">
        <v>171</v>
      </c>
      <c r="M4496" s="34">
        <v>137</v>
      </c>
    </row>
    <row r="4497" spans="1:13" x14ac:dyDescent="0.2">
      <c r="A4497" s="34" t="s">
        <v>105391</v>
      </c>
      <c r="B4497" s="34">
        <v>131</v>
      </c>
      <c r="C4497" s="34">
        <v>284</v>
      </c>
      <c r="D4497" s="34">
        <v>142</v>
      </c>
      <c r="E4497" s="34">
        <v>327</v>
      </c>
      <c r="F4497" s="34">
        <v>134</v>
      </c>
      <c r="G4497" s="34">
        <v>279</v>
      </c>
      <c r="H4497" s="34">
        <v>192</v>
      </c>
      <c r="I4497" s="34">
        <v>237</v>
      </c>
      <c r="J4497" s="34">
        <v>165</v>
      </c>
      <c r="K4497" s="34">
        <v>246</v>
      </c>
      <c r="L4497" s="34">
        <v>140</v>
      </c>
      <c r="M4497" s="34">
        <v>260</v>
      </c>
    </row>
    <row r="4498" spans="1:13" x14ac:dyDescent="0.2">
      <c r="A4498" s="34" t="s">
        <v>105392</v>
      </c>
      <c r="B4498" s="34">
        <v>194</v>
      </c>
      <c r="C4498" s="34">
        <v>234</v>
      </c>
      <c r="D4498" s="34">
        <v>234</v>
      </c>
      <c r="E4498" s="34">
        <v>337</v>
      </c>
      <c r="F4498" s="34">
        <v>224</v>
      </c>
      <c r="G4498" s="34">
        <v>278</v>
      </c>
      <c r="H4498" s="34">
        <v>272</v>
      </c>
      <c r="I4498" s="34">
        <v>305</v>
      </c>
      <c r="J4498" s="34">
        <v>185</v>
      </c>
      <c r="K4498" s="34">
        <v>186</v>
      </c>
      <c r="L4498" s="34">
        <v>213</v>
      </c>
      <c r="M4498" s="34">
        <v>223</v>
      </c>
    </row>
    <row r="4499" spans="1:13" x14ac:dyDescent="0.2">
      <c r="A4499" s="34" t="s">
        <v>105393</v>
      </c>
      <c r="B4499" s="34">
        <v>339</v>
      </c>
      <c r="C4499" s="34">
        <v>508</v>
      </c>
      <c r="D4499" s="34">
        <v>358</v>
      </c>
      <c r="E4499" s="34">
        <v>492</v>
      </c>
      <c r="F4499" s="34">
        <v>370</v>
      </c>
      <c r="G4499" s="34">
        <v>405</v>
      </c>
      <c r="H4499" s="34">
        <v>431</v>
      </c>
      <c r="I4499" s="34">
        <v>459</v>
      </c>
      <c r="J4499" s="34">
        <v>378</v>
      </c>
      <c r="K4499" s="34">
        <v>377</v>
      </c>
      <c r="L4499" s="34">
        <v>354</v>
      </c>
      <c r="M4499" s="34">
        <v>334</v>
      </c>
    </row>
    <row r="4500" spans="1:13" x14ac:dyDescent="0.2">
      <c r="A4500" s="34" t="s">
        <v>105394</v>
      </c>
      <c r="B4500" s="34">
        <v>173</v>
      </c>
      <c r="C4500" s="34">
        <v>211</v>
      </c>
      <c r="D4500" s="34">
        <v>199</v>
      </c>
      <c r="E4500" s="34">
        <v>174</v>
      </c>
      <c r="F4500" s="34">
        <v>174</v>
      </c>
      <c r="G4500" s="34">
        <v>160</v>
      </c>
      <c r="H4500" s="34">
        <v>148</v>
      </c>
      <c r="I4500" s="34">
        <v>213</v>
      </c>
      <c r="J4500" s="34">
        <v>203</v>
      </c>
      <c r="K4500" s="34">
        <v>146</v>
      </c>
      <c r="L4500" s="34">
        <v>175</v>
      </c>
      <c r="M4500" s="34">
        <v>119</v>
      </c>
    </row>
    <row r="4501" spans="1:13" x14ac:dyDescent="0.2">
      <c r="A4501" s="34" t="s">
        <v>105395</v>
      </c>
      <c r="B4501" s="34">
        <v>365</v>
      </c>
      <c r="C4501" s="34">
        <v>374</v>
      </c>
      <c r="D4501" s="34">
        <v>496</v>
      </c>
      <c r="E4501" s="34">
        <v>407</v>
      </c>
      <c r="F4501" s="34">
        <v>417</v>
      </c>
      <c r="G4501" s="34">
        <v>385</v>
      </c>
      <c r="H4501" s="34">
        <v>425</v>
      </c>
      <c r="I4501" s="34">
        <v>400</v>
      </c>
      <c r="J4501" s="34">
        <v>401</v>
      </c>
      <c r="K4501" s="34">
        <v>303</v>
      </c>
      <c r="L4501" s="34">
        <v>456</v>
      </c>
      <c r="M4501" s="34">
        <v>334</v>
      </c>
    </row>
    <row r="4502" spans="1:13" x14ac:dyDescent="0.2">
      <c r="A4502" s="34" t="s">
        <v>105396</v>
      </c>
      <c r="B4502" s="34">
        <v>667</v>
      </c>
      <c r="C4502" s="34">
        <v>584</v>
      </c>
      <c r="D4502" s="34">
        <v>683</v>
      </c>
      <c r="E4502" s="34">
        <v>608</v>
      </c>
      <c r="F4502" s="34">
        <v>550</v>
      </c>
      <c r="G4502" s="34">
        <v>530</v>
      </c>
      <c r="H4502" s="34">
        <v>675</v>
      </c>
      <c r="I4502" s="34">
        <v>615</v>
      </c>
      <c r="J4502" s="34">
        <v>636</v>
      </c>
      <c r="K4502" s="34">
        <v>472</v>
      </c>
      <c r="L4502" s="34">
        <v>654</v>
      </c>
      <c r="M4502" s="34">
        <v>518</v>
      </c>
    </row>
    <row r="4503" spans="1:13" x14ac:dyDescent="0.2">
      <c r="A4503" s="34" t="s">
        <v>105397</v>
      </c>
      <c r="B4503" s="34">
        <v>981</v>
      </c>
      <c r="C4503" s="34">
        <v>1511</v>
      </c>
      <c r="D4503" s="34">
        <v>1052</v>
      </c>
      <c r="E4503" s="34">
        <v>1517</v>
      </c>
      <c r="F4503" s="34">
        <v>878</v>
      </c>
      <c r="G4503" s="34">
        <v>1499</v>
      </c>
      <c r="H4503" s="34">
        <v>1134</v>
      </c>
      <c r="I4503" s="34">
        <v>1434</v>
      </c>
      <c r="J4503" s="34">
        <v>1034</v>
      </c>
      <c r="K4503" s="34">
        <v>1190</v>
      </c>
      <c r="L4503" s="34">
        <v>978</v>
      </c>
      <c r="M4503" s="34">
        <v>1067</v>
      </c>
    </row>
    <row r="4504" spans="1:13" x14ac:dyDescent="0.2">
      <c r="A4504" s="34" t="s">
        <v>105398</v>
      </c>
      <c r="B4504" s="34">
        <v>333</v>
      </c>
      <c r="C4504" s="34">
        <v>399</v>
      </c>
      <c r="D4504" s="34">
        <v>375</v>
      </c>
      <c r="E4504" s="34">
        <v>428</v>
      </c>
      <c r="F4504" s="34">
        <v>296</v>
      </c>
      <c r="G4504" s="34">
        <v>383</v>
      </c>
      <c r="H4504" s="34">
        <v>401</v>
      </c>
      <c r="I4504" s="34">
        <v>378</v>
      </c>
      <c r="J4504" s="34">
        <v>401</v>
      </c>
      <c r="K4504" s="34">
        <v>283</v>
      </c>
      <c r="L4504" s="34">
        <v>379</v>
      </c>
      <c r="M4504" s="34">
        <v>253</v>
      </c>
    </row>
    <row r="4505" spans="1:13" x14ac:dyDescent="0.2">
      <c r="A4505" s="34" t="s">
        <v>105399</v>
      </c>
      <c r="B4505" s="34">
        <v>579</v>
      </c>
      <c r="C4505" s="34">
        <v>607</v>
      </c>
      <c r="D4505" s="34">
        <v>588</v>
      </c>
      <c r="E4505" s="34">
        <v>654</v>
      </c>
      <c r="F4505" s="34">
        <v>545</v>
      </c>
      <c r="G4505" s="34">
        <v>583</v>
      </c>
      <c r="H4505" s="34">
        <v>744</v>
      </c>
      <c r="I4505" s="34">
        <v>625</v>
      </c>
      <c r="J4505" s="34">
        <v>594</v>
      </c>
      <c r="K4505" s="34">
        <v>460</v>
      </c>
      <c r="L4505" s="34">
        <v>544</v>
      </c>
      <c r="M4505" s="34">
        <v>547</v>
      </c>
    </row>
    <row r="4506" spans="1:13" x14ac:dyDescent="0.2">
      <c r="A4506" s="34" t="s">
        <v>105400</v>
      </c>
      <c r="B4506" s="34">
        <v>407</v>
      </c>
      <c r="C4506" s="34">
        <v>444</v>
      </c>
      <c r="D4506" s="34">
        <v>503</v>
      </c>
      <c r="E4506" s="34">
        <v>582</v>
      </c>
      <c r="F4506" s="34">
        <v>461</v>
      </c>
      <c r="G4506" s="34">
        <v>467</v>
      </c>
      <c r="H4506" s="34">
        <v>460</v>
      </c>
      <c r="I4506" s="34">
        <v>421</v>
      </c>
      <c r="J4506" s="34">
        <v>455</v>
      </c>
      <c r="K4506" s="34">
        <v>410</v>
      </c>
      <c r="L4506" s="34">
        <v>487</v>
      </c>
      <c r="M4506" s="34">
        <v>368</v>
      </c>
    </row>
    <row r="4507" spans="1:13" x14ac:dyDescent="0.2">
      <c r="A4507" s="34" t="s">
        <v>105401</v>
      </c>
      <c r="B4507" s="34">
        <v>228</v>
      </c>
      <c r="C4507" s="34">
        <v>208</v>
      </c>
      <c r="D4507" s="34">
        <v>276</v>
      </c>
      <c r="E4507" s="34">
        <v>242</v>
      </c>
      <c r="F4507" s="34">
        <v>193</v>
      </c>
      <c r="G4507" s="34">
        <v>218</v>
      </c>
      <c r="H4507" s="34">
        <v>261</v>
      </c>
      <c r="I4507" s="34">
        <v>230</v>
      </c>
      <c r="J4507" s="34">
        <v>252</v>
      </c>
      <c r="K4507" s="34">
        <v>177</v>
      </c>
      <c r="L4507" s="34">
        <v>239</v>
      </c>
      <c r="M4507" s="34">
        <v>216</v>
      </c>
    </row>
    <row r="4508" spans="1:13" x14ac:dyDescent="0.2">
      <c r="A4508" s="34" t="s">
        <v>105402</v>
      </c>
      <c r="B4508" s="34">
        <v>283</v>
      </c>
      <c r="C4508" s="34">
        <v>253</v>
      </c>
      <c r="D4508" s="34">
        <v>261</v>
      </c>
      <c r="E4508" s="34">
        <v>248</v>
      </c>
      <c r="F4508" s="34">
        <v>206</v>
      </c>
      <c r="G4508" s="34">
        <v>259</v>
      </c>
      <c r="H4508" s="34">
        <v>224</v>
      </c>
      <c r="I4508" s="34">
        <v>270</v>
      </c>
      <c r="J4508" s="34">
        <v>244</v>
      </c>
      <c r="K4508" s="34">
        <v>183</v>
      </c>
      <c r="L4508" s="34">
        <v>230</v>
      </c>
      <c r="M4508" s="34">
        <v>211</v>
      </c>
    </row>
    <row r="4509" spans="1:13" x14ac:dyDescent="0.2">
      <c r="A4509" s="34" t="s">
        <v>105403</v>
      </c>
      <c r="B4509" s="34">
        <v>220</v>
      </c>
      <c r="C4509" s="34">
        <v>241</v>
      </c>
      <c r="D4509" s="34">
        <v>254</v>
      </c>
      <c r="E4509" s="34">
        <v>274</v>
      </c>
      <c r="F4509" s="34">
        <v>249</v>
      </c>
      <c r="G4509" s="34">
        <v>260</v>
      </c>
      <c r="H4509" s="34">
        <v>301</v>
      </c>
      <c r="I4509" s="34">
        <v>235</v>
      </c>
      <c r="J4509" s="34">
        <v>258</v>
      </c>
      <c r="K4509" s="34">
        <v>224</v>
      </c>
      <c r="L4509" s="34">
        <v>241</v>
      </c>
      <c r="M4509" s="34">
        <v>185</v>
      </c>
    </row>
    <row r="4510" spans="1:13" x14ac:dyDescent="0.2">
      <c r="A4510" s="34" t="s">
        <v>105404</v>
      </c>
      <c r="B4510" s="34">
        <v>93</v>
      </c>
      <c r="C4510" s="34">
        <v>156</v>
      </c>
      <c r="D4510" s="34">
        <v>111</v>
      </c>
      <c r="E4510" s="34">
        <v>140</v>
      </c>
      <c r="F4510" s="34">
        <v>100</v>
      </c>
      <c r="G4510" s="34">
        <v>125</v>
      </c>
      <c r="H4510" s="34">
        <v>116</v>
      </c>
      <c r="I4510" s="34">
        <v>150</v>
      </c>
      <c r="J4510" s="34">
        <v>129</v>
      </c>
      <c r="K4510" s="34">
        <v>103</v>
      </c>
      <c r="L4510" s="34">
        <v>90</v>
      </c>
      <c r="M4510" s="34">
        <v>126</v>
      </c>
    </row>
    <row r="4511" spans="1:13" x14ac:dyDescent="0.2">
      <c r="A4511" s="34" t="s">
        <v>105405</v>
      </c>
      <c r="B4511" s="34">
        <v>145</v>
      </c>
      <c r="C4511" s="34">
        <v>218</v>
      </c>
      <c r="D4511" s="34">
        <v>162</v>
      </c>
      <c r="E4511" s="34">
        <v>224</v>
      </c>
      <c r="F4511" s="34">
        <v>177</v>
      </c>
      <c r="G4511" s="34">
        <v>177</v>
      </c>
      <c r="H4511" s="34">
        <v>156</v>
      </c>
      <c r="I4511" s="34">
        <v>185</v>
      </c>
      <c r="J4511" s="34">
        <v>164</v>
      </c>
      <c r="K4511" s="34">
        <v>162</v>
      </c>
      <c r="L4511" s="34">
        <v>163</v>
      </c>
      <c r="M4511" s="34">
        <v>148</v>
      </c>
    </row>
    <row r="4512" spans="1:13" x14ac:dyDescent="0.2">
      <c r="A4512" s="34" t="s">
        <v>105406</v>
      </c>
      <c r="B4512" s="34">
        <v>176</v>
      </c>
      <c r="C4512" s="34">
        <v>167</v>
      </c>
      <c r="D4512" s="34">
        <v>148</v>
      </c>
      <c r="E4512" s="34">
        <v>159</v>
      </c>
      <c r="F4512" s="34">
        <v>153</v>
      </c>
      <c r="G4512" s="34">
        <v>137</v>
      </c>
      <c r="H4512" s="34">
        <v>143</v>
      </c>
      <c r="I4512" s="34">
        <v>164</v>
      </c>
      <c r="J4512" s="34">
        <v>169</v>
      </c>
      <c r="K4512" s="34">
        <v>149</v>
      </c>
      <c r="L4512" s="34">
        <v>127</v>
      </c>
      <c r="M4512" s="34">
        <v>130</v>
      </c>
    </row>
    <row r="4513" spans="1:13" x14ac:dyDescent="0.2">
      <c r="A4513" s="34" t="s">
        <v>105407</v>
      </c>
      <c r="B4513" s="34">
        <v>274</v>
      </c>
      <c r="C4513" s="34">
        <v>259</v>
      </c>
      <c r="D4513" s="34">
        <v>263</v>
      </c>
      <c r="E4513" s="34">
        <v>279</v>
      </c>
      <c r="F4513" s="34">
        <v>207</v>
      </c>
      <c r="G4513" s="34">
        <v>264</v>
      </c>
      <c r="H4513" s="34">
        <v>314</v>
      </c>
      <c r="I4513" s="34">
        <v>236</v>
      </c>
      <c r="J4513" s="34">
        <v>307</v>
      </c>
      <c r="K4513" s="34">
        <v>257</v>
      </c>
      <c r="L4513" s="34">
        <v>193</v>
      </c>
      <c r="M4513" s="34">
        <v>268</v>
      </c>
    </row>
    <row r="4514" spans="1:13" x14ac:dyDescent="0.2">
      <c r="A4514" s="34" t="s">
        <v>105408</v>
      </c>
      <c r="B4514" s="34">
        <v>194</v>
      </c>
      <c r="C4514" s="34">
        <v>210</v>
      </c>
      <c r="D4514" s="34">
        <v>233</v>
      </c>
      <c r="E4514" s="34">
        <v>223</v>
      </c>
      <c r="F4514" s="34">
        <v>218</v>
      </c>
      <c r="G4514" s="34">
        <v>239</v>
      </c>
      <c r="H4514" s="34">
        <v>265</v>
      </c>
      <c r="I4514" s="34">
        <v>200</v>
      </c>
      <c r="J4514" s="34">
        <v>232</v>
      </c>
      <c r="K4514" s="34">
        <v>174</v>
      </c>
      <c r="L4514" s="34">
        <v>226</v>
      </c>
      <c r="M4514" s="34">
        <v>155</v>
      </c>
    </row>
    <row r="4515" spans="1:13" x14ac:dyDescent="0.2">
      <c r="A4515" s="34" t="s">
        <v>105409</v>
      </c>
      <c r="B4515" s="34">
        <v>53</v>
      </c>
      <c r="C4515" s="34">
        <v>168</v>
      </c>
      <c r="D4515" s="34">
        <v>67</v>
      </c>
      <c r="E4515" s="34">
        <v>168</v>
      </c>
      <c r="F4515" s="34">
        <v>62</v>
      </c>
      <c r="G4515" s="34">
        <v>151</v>
      </c>
      <c r="H4515" s="34">
        <v>99</v>
      </c>
      <c r="I4515" s="34">
        <v>158</v>
      </c>
      <c r="J4515" s="34">
        <v>90</v>
      </c>
      <c r="K4515" s="34">
        <v>130</v>
      </c>
      <c r="L4515" s="34">
        <v>65</v>
      </c>
      <c r="M4515" s="34">
        <v>170</v>
      </c>
    </row>
    <row r="4516" spans="1:13" x14ac:dyDescent="0.2">
      <c r="A4516" s="34" t="s">
        <v>105410</v>
      </c>
      <c r="B4516" s="34">
        <v>404</v>
      </c>
      <c r="C4516" s="34">
        <v>427</v>
      </c>
      <c r="D4516" s="34">
        <v>473</v>
      </c>
      <c r="E4516" s="34">
        <v>435</v>
      </c>
      <c r="F4516" s="34">
        <v>440</v>
      </c>
      <c r="G4516" s="34">
        <v>377</v>
      </c>
      <c r="H4516" s="34">
        <v>521</v>
      </c>
      <c r="I4516" s="34">
        <v>425</v>
      </c>
      <c r="J4516" s="34">
        <v>472</v>
      </c>
      <c r="K4516" s="34">
        <v>366</v>
      </c>
      <c r="L4516" s="34">
        <v>468</v>
      </c>
      <c r="M4516" s="34">
        <v>315</v>
      </c>
    </row>
    <row r="4517" spans="1:13" x14ac:dyDescent="0.2">
      <c r="A4517" s="34" t="s">
        <v>105411</v>
      </c>
      <c r="B4517" s="34">
        <v>271</v>
      </c>
      <c r="C4517" s="34">
        <v>277</v>
      </c>
      <c r="D4517" s="34">
        <v>342</v>
      </c>
      <c r="E4517" s="34">
        <v>276</v>
      </c>
      <c r="F4517" s="34">
        <v>261</v>
      </c>
      <c r="G4517" s="34">
        <v>257</v>
      </c>
      <c r="H4517" s="34">
        <v>321</v>
      </c>
      <c r="I4517" s="34">
        <v>279</v>
      </c>
      <c r="J4517" s="34">
        <v>371</v>
      </c>
      <c r="K4517" s="34">
        <v>234</v>
      </c>
      <c r="L4517" s="34">
        <v>326</v>
      </c>
      <c r="M4517" s="34">
        <v>247</v>
      </c>
    </row>
    <row r="4518" spans="1:13" x14ac:dyDescent="0.2">
      <c r="A4518" s="34" t="s">
        <v>105412</v>
      </c>
      <c r="B4518" s="34">
        <v>162</v>
      </c>
      <c r="C4518" s="34">
        <v>190</v>
      </c>
      <c r="D4518" s="34">
        <v>182</v>
      </c>
      <c r="E4518" s="34">
        <v>193</v>
      </c>
      <c r="F4518" s="34">
        <v>160</v>
      </c>
      <c r="G4518" s="34">
        <v>190</v>
      </c>
      <c r="H4518" s="34">
        <v>207</v>
      </c>
      <c r="I4518" s="34">
        <v>204</v>
      </c>
      <c r="J4518" s="34">
        <v>162</v>
      </c>
      <c r="K4518" s="34">
        <v>158</v>
      </c>
      <c r="L4518" s="34">
        <v>169</v>
      </c>
      <c r="M4518" s="34">
        <v>161</v>
      </c>
    </row>
    <row r="4519" spans="1:13" x14ac:dyDescent="0.2">
      <c r="A4519" s="34" t="s">
        <v>105413</v>
      </c>
      <c r="B4519" s="34">
        <v>157</v>
      </c>
      <c r="C4519" s="34">
        <v>220</v>
      </c>
      <c r="D4519" s="34">
        <v>159</v>
      </c>
      <c r="E4519" s="34">
        <v>225</v>
      </c>
      <c r="F4519" s="34">
        <v>208</v>
      </c>
      <c r="G4519" s="34">
        <v>215</v>
      </c>
      <c r="H4519" s="34">
        <v>164</v>
      </c>
      <c r="I4519" s="34">
        <v>236</v>
      </c>
      <c r="J4519" s="34">
        <v>214</v>
      </c>
      <c r="K4519" s="34">
        <v>170</v>
      </c>
      <c r="L4519" s="34">
        <v>201</v>
      </c>
      <c r="M4519" s="34">
        <v>154</v>
      </c>
    </row>
    <row r="4520" spans="1:13" x14ac:dyDescent="0.2">
      <c r="A4520" s="34" t="s">
        <v>105414</v>
      </c>
      <c r="B4520" s="34">
        <v>280</v>
      </c>
      <c r="C4520" s="34">
        <v>345</v>
      </c>
      <c r="D4520" s="34">
        <v>340</v>
      </c>
      <c r="E4520" s="34">
        <v>274</v>
      </c>
      <c r="F4520" s="34">
        <v>311</v>
      </c>
      <c r="G4520" s="34">
        <v>294</v>
      </c>
      <c r="H4520" s="34">
        <v>370</v>
      </c>
      <c r="I4520" s="34">
        <v>310</v>
      </c>
      <c r="J4520" s="34">
        <v>384</v>
      </c>
      <c r="K4520" s="34">
        <v>220</v>
      </c>
      <c r="L4520" s="34">
        <v>342</v>
      </c>
      <c r="M4520" s="34">
        <v>251</v>
      </c>
    </row>
    <row r="4521" spans="1:13" x14ac:dyDescent="0.2">
      <c r="A4521" s="34" t="s">
        <v>105415</v>
      </c>
      <c r="B4521" s="34">
        <v>388</v>
      </c>
      <c r="C4521" s="34">
        <v>416</v>
      </c>
      <c r="D4521" s="34">
        <v>470</v>
      </c>
      <c r="E4521" s="34">
        <v>448</v>
      </c>
      <c r="F4521" s="34">
        <v>323</v>
      </c>
      <c r="G4521" s="34">
        <v>407</v>
      </c>
      <c r="H4521" s="34">
        <v>476</v>
      </c>
      <c r="I4521" s="34">
        <v>440</v>
      </c>
      <c r="J4521" s="34">
        <v>402</v>
      </c>
      <c r="K4521" s="34">
        <v>318</v>
      </c>
      <c r="L4521" s="34">
        <v>383</v>
      </c>
      <c r="M4521" s="34">
        <v>337</v>
      </c>
    </row>
    <row r="4522" spans="1:13" x14ac:dyDescent="0.2">
      <c r="A4522" s="34" t="s">
        <v>105416</v>
      </c>
      <c r="B4522" s="34">
        <v>403</v>
      </c>
      <c r="C4522" s="34">
        <v>368</v>
      </c>
      <c r="D4522" s="34">
        <v>377</v>
      </c>
      <c r="E4522" s="34">
        <v>457</v>
      </c>
      <c r="F4522" s="34">
        <v>298</v>
      </c>
      <c r="G4522" s="34">
        <v>358</v>
      </c>
      <c r="H4522" s="34">
        <v>402</v>
      </c>
      <c r="I4522" s="34">
        <v>433</v>
      </c>
      <c r="J4522" s="34">
        <v>342</v>
      </c>
      <c r="K4522" s="34">
        <v>325</v>
      </c>
      <c r="L4522" s="34">
        <v>347</v>
      </c>
      <c r="M4522" s="34">
        <v>285</v>
      </c>
    </row>
    <row r="4523" spans="1:13" x14ac:dyDescent="0.2">
      <c r="A4523" s="34" t="s">
        <v>105417</v>
      </c>
      <c r="B4523" s="34">
        <v>477</v>
      </c>
      <c r="C4523" s="34">
        <v>661</v>
      </c>
      <c r="D4523" s="34">
        <v>628</v>
      </c>
      <c r="E4523" s="34">
        <v>747</v>
      </c>
      <c r="F4523" s="34">
        <v>518</v>
      </c>
      <c r="G4523" s="34">
        <v>588</v>
      </c>
      <c r="H4523" s="34">
        <v>681</v>
      </c>
      <c r="I4523" s="34">
        <v>686</v>
      </c>
      <c r="J4523" s="34">
        <v>575</v>
      </c>
      <c r="K4523" s="34">
        <v>628</v>
      </c>
      <c r="L4523" s="34">
        <v>564</v>
      </c>
      <c r="M4523" s="34">
        <v>507</v>
      </c>
    </row>
    <row r="4524" spans="1:13" x14ac:dyDescent="0.2">
      <c r="A4524" s="34" t="s">
        <v>105418</v>
      </c>
      <c r="B4524" s="34">
        <v>1259</v>
      </c>
      <c r="C4524" s="34">
        <v>1172</v>
      </c>
      <c r="D4524" s="34">
        <v>1088</v>
      </c>
      <c r="E4524" s="34">
        <v>1262</v>
      </c>
      <c r="F4524" s="34">
        <v>1103</v>
      </c>
      <c r="G4524" s="34">
        <v>1145</v>
      </c>
      <c r="H4524" s="34">
        <v>1231</v>
      </c>
      <c r="I4524" s="34">
        <v>1141</v>
      </c>
      <c r="J4524" s="34">
        <v>1195</v>
      </c>
      <c r="K4524" s="34">
        <v>1044</v>
      </c>
      <c r="L4524" s="34">
        <v>1111</v>
      </c>
      <c r="M4524" s="34">
        <v>825</v>
      </c>
    </row>
    <row r="4525" spans="1:13" x14ac:dyDescent="0.2">
      <c r="A4525" s="34" t="s">
        <v>105419</v>
      </c>
      <c r="B4525" s="34">
        <v>435</v>
      </c>
      <c r="C4525" s="34">
        <v>549</v>
      </c>
      <c r="D4525" s="34">
        <v>568</v>
      </c>
      <c r="E4525" s="34">
        <v>710</v>
      </c>
      <c r="F4525" s="34">
        <v>464</v>
      </c>
      <c r="G4525" s="34">
        <v>500</v>
      </c>
      <c r="H4525" s="34">
        <v>536</v>
      </c>
      <c r="I4525" s="34">
        <v>566</v>
      </c>
      <c r="J4525" s="34">
        <v>554</v>
      </c>
      <c r="K4525" s="34">
        <v>511</v>
      </c>
      <c r="L4525" s="34">
        <v>464</v>
      </c>
      <c r="M4525" s="34">
        <v>454</v>
      </c>
    </row>
    <row r="4526" spans="1:13" x14ac:dyDescent="0.2">
      <c r="A4526" s="34" t="s">
        <v>105420</v>
      </c>
      <c r="B4526" s="34">
        <v>318</v>
      </c>
      <c r="C4526" s="34">
        <v>494</v>
      </c>
      <c r="D4526" s="34">
        <v>413</v>
      </c>
      <c r="E4526" s="34">
        <v>497</v>
      </c>
      <c r="F4526" s="34">
        <v>366</v>
      </c>
      <c r="G4526" s="34">
        <v>431</v>
      </c>
      <c r="H4526" s="34">
        <v>481</v>
      </c>
      <c r="I4526" s="34">
        <v>425</v>
      </c>
      <c r="J4526" s="34">
        <v>427</v>
      </c>
      <c r="K4526" s="34">
        <v>404</v>
      </c>
      <c r="L4526" s="34">
        <v>457</v>
      </c>
      <c r="M4526" s="34">
        <v>319</v>
      </c>
    </row>
    <row r="4527" spans="1:13" x14ac:dyDescent="0.2">
      <c r="A4527" s="34" t="s">
        <v>105421</v>
      </c>
      <c r="B4527" s="34">
        <v>449</v>
      </c>
      <c r="C4527" s="34">
        <v>670</v>
      </c>
      <c r="D4527" s="34">
        <v>582</v>
      </c>
      <c r="E4527" s="34">
        <v>745</v>
      </c>
      <c r="F4527" s="34">
        <v>496</v>
      </c>
      <c r="G4527" s="34">
        <v>628</v>
      </c>
      <c r="H4527" s="34">
        <v>566</v>
      </c>
      <c r="I4527" s="34">
        <v>713</v>
      </c>
      <c r="J4527" s="34">
        <v>641</v>
      </c>
      <c r="K4527" s="34">
        <v>545</v>
      </c>
      <c r="L4527" s="34">
        <v>532</v>
      </c>
      <c r="M4527" s="34">
        <v>476</v>
      </c>
    </row>
    <row r="4528" spans="1:13" x14ac:dyDescent="0.2">
      <c r="A4528" s="34" t="s">
        <v>105422</v>
      </c>
      <c r="B4528" s="34">
        <v>305</v>
      </c>
      <c r="C4528" s="34">
        <v>334</v>
      </c>
      <c r="D4528" s="34">
        <v>291</v>
      </c>
      <c r="E4528" s="34">
        <v>322</v>
      </c>
      <c r="F4528" s="34">
        <v>283</v>
      </c>
      <c r="G4528" s="34">
        <v>259</v>
      </c>
      <c r="H4528" s="34">
        <v>293</v>
      </c>
      <c r="I4528" s="34">
        <v>294</v>
      </c>
      <c r="J4528" s="34">
        <v>293</v>
      </c>
      <c r="K4528" s="34">
        <v>269</v>
      </c>
      <c r="L4528" s="34">
        <v>279</v>
      </c>
      <c r="M4528" s="34">
        <v>221</v>
      </c>
    </row>
    <row r="4529" spans="1:13" x14ac:dyDescent="0.2">
      <c r="A4529" s="34" t="s">
        <v>105423</v>
      </c>
      <c r="B4529" s="34">
        <v>330</v>
      </c>
      <c r="C4529" s="34">
        <v>301</v>
      </c>
      <c r="D4529" s="34">
        <v>348</v>
      </c>
      <c r="E4529" s="34">
        <v>357</v>
      </c>
      <c r="F4529" s="34">
        <v>288</v>
      </c>
      <c r="G4529" s="34">
        <v>302</v>
      </c>
      <c r="H4529" s="34">
        <v>242</v>
      </c>
      <c r="I4529" s="34">
        <v>313</v>
      </c>
      <c r="J4529" s="34">
        <v>291</v>
      </c>
      <c r="K4529" s="34">
        <v>306</v>
      </c>
      <c r="L4529" s="34">
        <v>303</v>
      </c>
      <c r="M4529" s="34">
        <v>285</v>
      </c>
    </row>
    <row r="4530" spans="1:13" x14ac:dyDescent="0.2">
      <c r="A4530" s="34" t="s">
        <v>105424</v>
      </c>
      <c r="B4530" s="34">
        <v>258</v>
      </c>
      <c r="C4530" s="34">
        <v>238</v>
      </c>
      <c r="D4530" s="34">
        <v>247</v>
      </c>
      <c r="E4530" s="34">
        <v>248</v>
      </c>
      <c r="F4530" s="34">
        <v>242</v>
      </c>
      <c r="G4530" s="34">
        <v>239</v>
      </c>
      <c r="H4530" s="34">
        <v>254</v>
      </c>
      <c r="I4530" s="34">
        <v>235</v>
      </c>
      <c r="J4530" s="34">
        <v>176</v>
      </c>
      <c r="K4530" s="34">
        <v>207</v>
      </c>
      <c r="L4530" s="34">
        <v>178</v>
      </c>
      <c r="M4530" s="34">
        <v>194</v>
      </c>
    </row>
    <row r="4531" spans="1:13" x14ac:dyDescent="0.2">
      <c r="A4531" s="34" t="s">
        <v>105425</v>
      </c>
      <c r="B4531" s="34">
        <v>175</v>
      </c>
      <c r="C4531" s="34">
        <v>229</v>
      </c>
      <c r="D4531" s="34">
        <v>183</v>
      </c>
      <c r="E4531" s="34">
        <v>235</v>
      </c>
      <c r="F4531" s="34">
        <v>213</v>
      </c>
      <c r="G4531" s="34">
        <v>284</v>
      </c>
      <c r="H4531" s="34">
        <v>215</v>
      </c>
      <c r="I4531" s="34">
        <v>232</v>
      </c>
      <c r="J4531" s="34">
        <v>232</v>
      </c>
      <c r="K4531" s="34">
        <v>201</v>
      </c>
      <c r="L4531" s="34">
        <v>184</v>
      </c>
      <c r="M4531" s="34">
        <v>165</v>
      </c>
    </row>
    <row r="4532" spans="1:13" x14ac:dyDescent="0.2">
      <c r="A4532" s="34" t="s">
        <v>105426</v>
      </c>
      <c r="B4532" s="34">
        <v>340</v>
      </c>
      <c r="C4532" s="34">
        <v>422</v>
      </c>
      <c r="D4532" s="34">
        <v>464</v>
      </c>
      <c r="E4532" s="34">
        <v>465</v>
      </c>
      <c r="F4532" s="34">
        <v>441</v>
      </c>
      <c r="G4532" s="34">
        <v>412</v>
      </c>
      <c r="H4532" s="34">
        <v>404</v>
      </c>
      <c r="I4532" s="34">
        <v>398</v>
      </c>
      <c r="J4532" s="34">
        <v>429</v>
      </c>
      <c r="K4532" s="34">
        <v>315</v>
      </c>
      <c r="L4532" s="34">
        <v>412</v>
      </c>
      <c r="M4532" s="34">
        <v>344</v>
      </c>
    </row>
    <row r="4533" spans="1:13" x14ac:dyDescent="0.2">
      <c r="A4533" s="34" t="s">
        <v>105427</v>
      </c>
      <c r="B4533" s="34">
        <v>145</v>
      </c>
      <c r="C4533" s="34">
        <v>127</v>
      </c>
      <c r="D4533" s="34">
        <v>163</v>
      </c>
      <c r="E4533" s="34">
        <v>148</v>
      </c>
      <c r="F4533" s="34">
        <v>109</v>
      </c>
      <c r="G4533" s="34">
        <v>126</v>
      </c>
      <c r="H4533" s="34">
        <v>137</v>
      </c>
      <c r="I4533" s="34">
        <v>149</v>
      </c>
      <c r="J4533" s="34">
        <v>141</v>
      </c>
      <c r="K4533" s="34">
        <v>110</v>
      </c>
      <c r="L4533" s="34">
        <v>137</v>
      </c>
      <c r="M4533" s="34">
        <v>117</v>
      </c>
    </row>
    <row r="4534" spans="1:13" x14ac:dyDescent="0.2">
      <c r="A4534" s="34" t="s">
        <v>105428</v>
      </c>
      <c r="B4534" s="34">
        <v>200</v>
      </c>
      <c r="C4534" s="34">
        <v>220</v>
      </c>
      <c r="D4534" s="34">
        <v>224</v>
      </c>
      <c r="E4534" s="34">
        <v>224</v>
      </c>
      <c r="F4534" s="34">
        <v>236</v>
      </c>
      <c r="G4534" s="34">
        <v>199</v>
      </c>
      <c r="H4534" s="34">
        <v>269</v>
      </c>
      <c r="I4534" s="34">
        <v>200</v>
      </c>
      <c r="J4534" s="34">
        <v>271</v>
      </c>
      <c r="K4534" s="34">
        <v>184</v>
      </c>
      <c r="L4534" s="34">
        <v>168</v>
      </c>
      <c r="M4534" s="34">
        <v>183</v>
      </c>
    </row>
    <row r="4535" spans="1:13" x14ac:dyDescent="0.2">
      <c r="A4535" s="34" t="s">
        <v>105429</v>
      </c>
      <c r="B4535" s="34">
        <v>779</v>
      </c>
      <c r="C4535" s="34">
        <v>628</v>
      </c>
      <c r="D4535" s="34">
        <v>735</v>
      </c>
      <c r="E4535" s="34">
        <v>669</v>
      </c>
      <c r="F4535" s="34">
        <v>646</v>
      </c>
      <c r="G4535" s="34">
        <v>582</v>
      </c>
      <c r="H4535" s="34">
        <v>738</v>
      </c>
      <c r="I4535" s="34">
        <v>620</v>
      </c>
      <c r="J4535" s="34">
        <v>748</v>
      </c>
      <c r="K4535" s="34">
        <v>477</v>
      </c>
      <c r="L4535" s="34">
        <v>719</v>
      </c>
      <c r="M4535" s="34">
        <v>459</v>
      </c>
    </row>
    <row r="4536" spans="1:13" x14ac:dyDescent="0.2">
      <c r="A4536" s="34" t="s">
        <v>105430</v>
      </c>
      <c r="B4536" s="34">
        <v>239</v>
      </c>
      <c r="C4536" s="34">
        <v>172</v>
      </c>
      <c r="D4536" s="34">
        <v>152</v>
      </c>
      <c r="E4536" s="34">
        <v>221</v>
      </c>
      <c r="F4536" s="34">
        <v>224</v>
      </c>
      <c r="G4536" s="34">
        <v>189</v>
      </c>
      <c r="H4536" s="34">
        <v>281</v>
      </c>
      <c r="I4536" s="34">
        <v>196</v>
      </c>
      <c r="J4536" s="34">
        <v>211</v>
      </c>
      <c r="K4536" s="34">
        <v>160</v>
      </c>
      <c r="L4536" s="34">
        <v>188</v>
      </c>
      <c r="M4536" s="34">
        <v>150</v>
      </c>
    </row>
    <row r="4537" spans="1:13" x14ac:dyDescent="0.2">
      <c r="A4537" s="34" t="s">
        <v>105431</v>
      </c>
      <c r="B4537" s="34">
        <v>348</v>
      </c>
      <c r="C4537" s="34">
        <v>437</v>
      </c>
      <c r="D4537" s="34">
        <v>443</v>
      </c>
      <c r="E4537" s="34">
        <v>478</v>
      </c>
      <c r="F4537" s="34">
        <v>377</v>
      </c>
      <c r="G4537" s="34">
        <v>390</v>
      </c>
      <c r="H4537" s="34">
        <v>489</v>
      </c>
      <c r="I4537" s="34">
        <v>482</v>
      </c>
      <c r="J4537" s="34">
        <v>445</v>
      </c>
      <c r="K4537" s="34">
        <v>354</v>
      </c>
      <c r="L4537" s="34">
        <v>423</v>
      </c>
      <c r="M4537" s="34">
        <v>351</v>
      </c>
    </row>
    <row r="4538" spans="1:13" x14ac:dyDescent="0.2">
      <c r="A4538" s="34" t="s">
        <v>105432</v>
      </c>
      <c r="B4538" s="34">
        <v>157</v>
      </c>
      <c r="C4538" s="34">
        <v>215</v>
      </c>
      <c r="D4538" s="34">
        <v>278</v>
      </c>
      <c r="E4538" s="34">
        <v>226</v>
      </c>
      <c r="F4538" s="34">
        <v>216</v>
      </c>
      <c r="G4538" s="34">
        <v>185</v>
      </c>
      <c r="H4538" s="34">
        <v>279</v>
      </c>
      <c r="I4538" s="34">
        <v>262</v>
      </c>
      <c r="J4538" s="34">
        <v>242</v>
      </c>
      <c r="K4538" s="34">
        <v>192</v>
      </c>
      <c r="L4538" s="34">
        <v>181</v>
      </c>
      <c r="M4538" s="34">
        <v>194</v>
      </c>
    </row>
    <row r="4539" spans="1:13" x14ac:dyDescent="0.2">
      <c r="A4539" s="34" t="s">
        <v>105433</v>
      </c>
      <c r="B4539" s="34">
        <v>722</v>
      </c>
      <c r="C4539" s="34">
        <v>642</v>
      </c>
      <c r="D4539" s="34">
        <v>693</v>
      </c>
      <c r="E4539" s="34">
        <v>636</v>
      </c>
      <c r="F4539" s="34">
        <v>656</v>
      </c>
      <c r="G4539" s="34">
        <v>650</v>
      </c>
      <c r="H4539" s="34">
        <v>732</v>
      </c>
      <c r="I4539" s="34">
        <v>650</v>
      </c>
      <c r="J4539" s="34">
        <v>865</v>
      </c>
      <c r="K4539" s="34">
        <v>540</v>
      </c>
      <c r="L4539" s="34">
        <v>726</v>
      </c>
      <c r="M4539" s="34">
        <v>511</v>
      </c>
    </row>
    <row r="4540" spans="1:13" x14ac:dyDescent="0.2">
      <c r="A4540" s="34" t="s">
        <v>105434</v>
      </c>
      <c r="B4540" s="34">
        <v>308</v>
      </c>
      <c r="C4540" s="34">
        <v>382</v>
      </c>
      <c r="D4540" s="34">
        <v>379</v>
      </c>
      <c r="E4540" s="34">
        <v>418</v>
      </c>
      <c r="F4540" s="34">
        <v>310</v>
      </c>
      <c r="G4540" s="34">
        <v>366</v>
      </c>
      <c r="H4540" s="34">
        <v>402</v>
      </c>
      <c r="I4540" s="34">
        <v>338</v>
      </c>
      <c r="J4540" s="34">
        <v>348</v>
      </c>
      <c r="K4540" s="34">
        <v>285</v>
      </c>
      <c r="L4540" s="34">
        <v>331</v>
      </c>
      <c r="M4540" s="34">
        <v>249</v>
      </c>
    </row>
    <row r="4541" spans="1:13" x14ac:dyDescent="0.2">
      <c r="A4541" s="34" t="s">
        <v>105435</v>
      </c>
      <c r="B4541" s="34">
        <v>564</v>
      </c>
      <c r="C4541" s="34">
        <v>629</v>
      </c>
      <c r="D4541" s="34">
        <v>661</v>
      </c>
      <c r="E4541" s="34">
        <v>584</v>
      </c>
      <c r="F4541" s="34">
        <v>555</v>
      </c>
      <c r="G4541" s="34">
        <v>600</v>
      </c>
      <c r="H4541" s="34">
        <v>740</v>
      </c>
      <c r="I4541" s="34">
        <v>622</v>
      </c>
      <c r="J4541" s="34">
        <v>637</v>
      </c>
      <c r="K4541" s="34">
        <v>430</v>
      </c>
      <c r="L4541" s="34">
        <v>624</v>
      </c>
      <c r="M4541" s="34">
        <v>405</v>
      </c>
    </row>
    <row r="4542" spans="1:13" x14ac:dyDescent="0.2">
      <c r="A4542" s="34" t="s">
        <v>105436</v>
      </c>
      <c r="B4542" s="34">
        <v>373</v>
      </c>
      <c r="C4542" s="34">
        <v>467</v>
      </c>
      <c r="D4542" s="34">
        <v>361</v>
      </c>
      <c r="E4542" s="34">
        <v>420</v>
      </c>
      <c r="F4542" s="34">
        <v>422</v>
      </c>
      <c r="G4542" s="34">
        <v>357</v>
      </c>
      <c r="H4542" s="34">
        <v>389</v>
      </c>
      <c r="I4542" s="34">
        <v>396</v>
      </c>
      <c r="J4542" s="34">
        <v>401</v>
      </c>
      <c r="K4542" s="34">
        <v>359</v>
      </c>
      <c r="L4542" s="34">
        <v>397</v>
      </c>
      <c r="M4542" s="34">
        <v>356</v>
      </c>
    </row>
    <row r="4543" spans="1:13" x14ac:dyDescent="0.2">
      <c r="A4543" s="34" t="s">
        <v>105437</v>
      </c>
      <c r="B4543" s="34">
        <v>694</v>
      </c>
      <c r="C4543" s="34">
        <v>975</v>
      </c>
      <c r="D4543" s="34">
        <v>757</v>
      </c>
      <c r="E4543" s="34">
        <v>1036</v>
      </c>
      <c r="F4543" s="34">
        <v>717</v>
      </c>
      <c r="G4543" s="34">
        <v>924</v>
      </c>
      <c r="H4543" s="34">
        <v>786</v>
      </c>
      <c r="I4543" s="34">
        <v>966</v>
      </c>
      <c r="J4543" s="34">
        <v>750</v>
      </c>
      <c r="K4543" s="34">
        <v>792</v>
      </c>
      <c r="L4543" s="34">
        <v>783</v>
      </c>
      <c r="M4543" s="34">
        <v>730</v>
      </c>
    </row>
    <row r="4544" spans="1:13" x14ac:dyDescent="0.2">
      <c r="A4544" s="34" t="s">
        <v>105438</v>
      </c>
      <c r="B4544" s="34">
        <v>458</v>
      </c>
      <c r="C4544" s="34">
        <v>478</v>
      </c>
      <c r="D4544" s="34">
        <v>446</v>
      </c>
      <c r="E4544" s="34">
        <v>536</v>
      </c>
      <c r="F4544" s="34">
        <v>472</v>
      </c>
      <c r="G4544" s="34">
        <v>464</v>
      </c>
      <c r="H4544" s="34">
        <v>515</v>
      </c>
      <c r="I4544" s="34">
        <v>508</v>
      </c>
      <c r="J4544" s="34">
        <v>514</v>
      </c>
      <c r="K4544" s="34">
        <v>471</v>
      </c>
      <c r="L4544" s="34">
        <v>437</v>
      </c>
      <c r="M4544" s="34">
        <v>372</v>
      </c>
    </row>
    <row r="4545" spans="1:13" x14ac:dyDescent="0.2">
      <c r="A4545" s="34" t="s">
        <v>105439</v>
      </c>
      <c r="B4545" s="34">
        <v>459</v>
      </c>
      <c r="C4545" s="34">
        <v>896</v>
      </c>
      <c r="D4545" s="34">
        <v>506</v>
      </c>
      <c r="E4545" s="34">
        <v>929</v>
      </c>
      <c r="F4545" s="34">
        <v>454</v>
      </c>
      <c r="G4545" s="34">
        <v>900</v>
      </c>
      <c r="H4545" s="34">
        <v>513</v>
      </c>
      <c r="I4545" s="34">
        <v>944</v>
      </c>
      <c r="J4545" s="34">
        <v>472</v>
      </c>
      <c r="K4545" s="34">
        <v>719</v>
      </c>
      <c r="L4545" s="34">
        <v>415</v>
      </c>
      <c r="M4545" s="34">
        <v>704</v>
      </c>
    </row>
    <row r="4546" spans="1:13" x14ac:dyDescent="0.2">
      <c r="A4546" s="34" t="s">
        <v>105440</v>
      </c>
      <c r="B4546" s="34">
        <v>554</v>
      </c>
      <c r="C4546" s="34">
        <v>635</v>
      </c>
      <c r="D4546" s="34">
        <v>667</v>
      </c>
      <c r="E4546" s="34">
        <v>573</v>
      </c>
      <c r="F4546" s="34">
        <v>498</v>
      </c>
      <c r="G4546" s="34">
        <v>503</v>
      </c>
      <c r="H4546" s="34">
        <v>672</v>
      </c>
      <c r="I4546" s="34">
        <v>574</v>
      </c>
      <c r="J4546" s="34">
        <v>503</v>
      </c>
      <c r="K4546" s="34">
        <v>433</v>
      </c>
      <c r="L4546" s="34">
        <v>555</v>
      </c>
      <c r="M4546" s="34">
        <v>399</v>
      </c>
    </row>
    <row r="4547" spans="1:13" x14ac:dyDescent="0.2">
      <c r="A4547" s="34" t="s">
        <v>105441</v>
      </c>
      <c r="B4547" s="34">
        <v>421</v>
      </c>
      <c r="C4547" s="34">
        <v>406</v>
      </c>
      <c r="D4547" s="34">
        <v>420</v>
      </c>
      <c r="E4547" s="34">
        <v>510</v>
      </c>
      <c r="F4547" s="34">
        <v>400</v>
      </c>
      <c r="G4547" s="34">
        <v>418</v>
      </c>
      <c r="H4547" s="34">
        <v>543</v>
      </c>
      <c r="I4547" s="34">
        <v>406</v>
      </c>
      <c r="J4547" s="34">
        <v>471</v>
      </c>
      <c r="K4547" s="34">
        <v>398</v>
      </c>
      <c r="L4547" s="34">
        <v>418</v>
      </c>
      <c r="M4547" s="34">
        <v>387</v>
      </c>
    </row>
    <row r="4548" spans="1:13" x14ac:dyDescent="0.2">
      <c r="A4548" s="34" t="s">
        <v>105442</v>
      </c>
      <c r="B4548" s="34">
        <v>365</v>
      </c>
      <c r="C4548" s="34">
        <v>497</v>
      </c>
      <c r="D4548" s="34">
        <v>332</v>
      </c>
      <c r="E4548" s="34">
        <v>543</v>
      </c>
      <c r="F4548" s="34">
        <v>327</v>
      </c>
      <c r="G4548" s="34">
        <v>452</v>
      </c>
      <c r="H4548" s="34">
        <v>390</v>
      </c>
      <c r="I4548" s="34">
        <v>451</v>
      </c>
      <c r="J4548" s="34">
        <v>382</v>
      </c>
      <c r="K4548" s="34">
        <v>407</v>
      </c>
      <c r="L4548" s="34">
        <v>324</v>
      </c>
      <c r="M4548" s="34">
        <v>348</v>
      </c>
    </row>
    <row r="4549" spans="1:13" x14ac:dyDescent="0.2">
      <c r="A4549" s="34" t="s">
        <v>105443</v>
      </c>
      <c r="B4549" s="34">
        <v>501</v>
      </c>
      <c r="C4549" s="34">
        <v>459</v>
      </c>
      <c r="D4549" s="34">
        <v>481</v>
      </c>
      <c r="E4549" s="34">
        <v>510</v>
      </c>
      <c r="F4549" s="34">
        <v>428</v>
      </c>
      <c r="G4549" s="34">
        <v>464</v>
      </c>
      <c r="H4549" s="34">
        <v>530</v>
      </c>
      <c r="I4549" s="34">
        <v>501</v>
      </c>
      <c r="J4549" s="34">
        <v>471</v>
      </c>
      <c r="K4549" s="34">
        <v>406</v>
      </c>
      <c r="L4549" s="34">
        <v>413</v>
      </c>
      <c r="M4549" s="34">
        <v>406</v>
      </c>
    </row>
    <row r="4550" spans="1:13" x14ac:dyDescent="0.2">
      <c r="A4550" s="34" t="s">
        <v>105444</v>
      </c>
      <c r="B4550" s="34">
        <v>496</v>
      </c>
      <c r="C4550" s="34">
        <v>485</v>
      </c>
      <c r="D4550" s="34">
        <v>544</v>
      </c>
      <c r="E4550" s="34">
        <v>526</v>
      </c>
      <c r="F4550" s="34">
        <v>414</v>
      </c>
      <c r="G4550" s="34">
        <v>477</v>
      </c>
      <c r="H4550" s="34">
        <v>570</v>
      </c>
      <c r="I4550" s="34">
        <v>511</v>
      </c>
      <c r="J4550" s="34">
        <v>591</v>
      </c>
      <c r="K4550" s="34">
        <v>405</v>
      </c>
      <c r="L4550" s="34">
        <v>483</v>
      </c>
      <c r="M4550" s="34">
        <v>398</v>
      </c>
    </row>
    <row r="4551" spans="1:13" x14ac:dyDescent="0.2">
      <c r="A4551" s="34" t="s">
        <v>105445</v>
      </c>
      <c r="B4551" s="34">
        <v>419</v>
      </c>
      <c r="C4551" s="34">
        <v>537</v>
      </c>
      <c r="D4551" s="34">
        <v>556</v>
      </c>
      <c r="E4551" s="34">
        <v>590</v>
      </c>
      <c r="F4551" s="34">
        <v>458</v>
      </c>
      <c r="G4551" s="34">
        <v>556</v>
      </c>
      <c r="H4551" s="34">
        <v>605</v>
      </c>
      <c r="I4551" s="34">
        <v>560</v>
      </c>
      <c r="J4551" s="34">
        <v>520</v>
      </c>
      <c r="K4551" s="34">
        <v>425</v>
      </c>
      <c r="L4551" s="34">
        <v>502</v>
      </c>
      <c r="M4551" s="34">
        <v>370</v>
      </c>
    </row>
    <row r="4552" spans="1:13" x14ac:dyDescent="0.2">
      <c r="A4552" s="34" t="s">
        <v>105446</v>
      </c>
      <c r="B4552" s="34">
        <v>450</v>
      </c>
      <c r="C4552" s="34">
        <v>418</v>
      </c>
      <c r="D4552" s="34">
        <v>342</v>
      </c>
      <c r="E4552" s="34">
        <v>434</v>
      </c>
      <c r="F4552" s="34">
        <v>332</v>
      </c>
      <c r="G4552" s="34">
        <v>413</v>
      </c>
      <c r="H4552" s="34">
        <v>363</v>
      </c>
      <c r="I4552" s="34">
        <v>384</v>
      </c>
      <c r="J4552" s="34">
        <v>435</v>
      </c>
      <c r="K4552" s="34">
        <v>321</v>
      </c>
      <c r="L4552" s="34">
        <v>432</v>
      </c>
      <c r="M4552" s="34">
        <v>314</v>
      </c>
    </row>
    <row r="4553" spans="1:13" x14ac:dyDescent="0.2">
      <c r="A4553" s="34" t="s">
        <v>105447</v>
      </c>
      <c r="B4553" s="34">
        <v>145</v>
      </c>
      <c r="C4553" s="34">
        <v>338</v>
      </c>
      <c r="D4553" s="34">
        <v>163</v>
      </c>
      <c r="E4553" s="34">
        <v>329</v>
      </c>
      <c r="F4553" s="34">
        <v>144</v>
      </c>
      <c r="G4553" s="34">
        <v>341</v>
      </c>
      <c r="H4553" s="34">
        <v>169</v>
      </c>
      <c r="I4553" s="34">
        <v>358</v>
      </c>
      <c r="J4553" s="34">
        <v>183</v>
      </c>
      <c r="K4553" s="34">
        <v>298</v>
      </c>
      <c r="L4553" s="34">
        <v>144</v>
      </c>
      <c r="M4553" s="34">
        <v>280</v>
      </c>
    </row>
    <row r="4554" spans="1:13" x14ac:dyDescent="0.2">
      <c r="A4554" s="34" t="s">
        <v>105448</v>
      </c>
      <c r="B4554" s="34">
        <v>358</v>
      </c>
      <c r="C4554" s="34">
        <v>299</v>
      </c>
      <c r="D4554" s="34">
        <v>321</v>
      </c>
      <c r="E4554" s="34">
        <v>280</v>
      </c>
      <c r="F4554" s="34">
        <v>271</v>
      </c>
      <c r="G4554" s="34">
        <v>239</v>
      </c>
      <c r="H4554" s="34">
        <v>269</v>
      </c>
      <c r="I4554" s="34">
        <v>238</v>
      </c>
      <c r="J4554" s="34">
        <v>287</v>
      </c>
      <c r="K4554" s="34">
        <v>192</v>
      </c>
      <c r="L4554" s="34">
        <v>309</v>
      </c>
      <c r="M4554" s="34">
        <v>200</v>
      </c>
    </row>
    <row r="4555" spans="1:13" x14ac:dyDescent="0.2">
      <c r="A4555" s="34" t="s">
        <v>105449</v>
      </c>
      <c r="B4555" s="34">
        <v>311</v>
      </c>
      <c r="C4555" s="34">
        <v>354</v>
      </c>
      <c r="D4555" s="34">
        <v>312</v>
      </c>
      <c r="E4555" s="34">
        <v>348</v>
      </c>
      <c r="F4555" s="34">
        <v>331</v>
      </c>
      <c r="G4555" s="34">
        <v>353</v>
      </c>
      <c r="H4555" s="34">
        <v>335</v>
      </c>
      <c r="I4555" s="34">
        <v>379</v>
      </c>
      <c r="J4555" s="34">
        <v>389</v>
      </c>
      <c r="K4555" s="34">
        <v>300</v>
      </c>
      <c r="L4555" s="34">
        <v>378</v>
      </c>
      <c r="M4555" s="34">
        <v>315</v>
      </c>
    </row>
    <row r="4556" spans="1:13" x14ac:dyDescent="0.2">
      <c r="A4556" s="34" t="s">
        <v>105450</v>
      </c>
      <c r="B4556" s="34">
        <v>191</v>
      </c>
      <c r="C4556" s="34">
        <v>242</v>
      </c>
      <c r="D4556" s="34">
        <v>233</v>
      </c>
      <c r="E4556" s="34">
        <v>329</v>
      </c>
      <c r="F4556" s="34">
        <v>256</v>
      </c>
      <c r="G4556" s="34">
        <v>242</v>
      </c>
      <c r="H4556" s="34">
        <v>319</v>
      </c>
      <c r="I4556" s="34">
        <v>232</v>
      </c>
      <c r="J4556" s="34">
        <v>304</v>
      </c>
      <c r="K4556" s="34">
        <v>242</v>
      </c>
      <c r="L4556" s="34">
        <v>268</v>
      </c>
      <c r="M4556" s="34">
        <v>209</v>
      </c>
    </row>
    <row r="4557" spans="1:13" x14ac:dyDescent="0.2">
      <c r="A4557" s="34" t="s">
        <v>105451</v>
      </c>
      <c r="B4557" s="34">
        <v>523</v>
      </c>
      <c r="C4557" s="34">
        <v>524</v>
      </c>
      <c r="D4557" s="34">
        <v>585</v>
      </c>
      <c r="E4557" s="34">
        <v>562</v>
      </c>
      <c r="F4557" s="34">
        <v>511</v>
      </c>
      <c r="G4557" s="34">
        <v>522</v>
      </c>
      <c r="H4557" s="34">
        <v>584</v>
      </c>
      <c r="I4557" s="34">
        <v>519</v>
      </c>
      <c r="J4557" s="34">
        <v>583</v>
      </c>
      <c r="K4557" s="34">
        <v>450</v>
      </c>
      <c r="L4557" s="34">
        <v>510</v>
      </c>
      <c r="M4557" s="34">
        <v>385</v>
      </c>
    </row>
    <row r="4558" spans="1:13" x14ac:dyDescent="0.2">
      <c r="A4558" s="34" t="s">
        <v>105452</v>
      </c>
      <c r="B4558" s="34">
        <v>509</v>
      </c>
      <c r="C4558" s="34">
        <v>411</v>
      </c>
      <c r="D4558" s="34">
        <v>490</v>
      </c>
      <c r="E4558" s="34">
        <v>516</v>
      </c>
      <c r="F4558" s="34">
        <v>434</v>
      </c>
      <c r="G4558" s="34">
        <v>451</v>
      </c>
      <c r="H4558" s="34">
        <v>555</v>
      </c>
      <c r="I4558" s="34">
        <v>435</v>
      </c>
      <c r="J4558" s="34">
        <v>513</v>
      </c>
      <c r="K4558" s="34">
        <v>370</v>
      </c>
      <c r="L4558" s="34">
        <v>465</v>
      </c>
      <c r="M4558" s="34">
        <v>341</v>
      </c>
    </row>
    <row r="4559" spans="1:13" x14ac:dyDescent="0.2">
      <c r="A4559" s="34" t="s">
        <v>105453</v>
      </c>
      <c r="B4559" s="34">
        <v>256</v>
      </c>
      <c r="C4559" s="34">
        <v>366</v>
      </c>
      <c r="D4559" s="34">
        <v>289</v>
      </c>
      <c r="E4559" s="34">
        <v>357</v>
      </c>
      <c r="F4559" s="34">
        <v>307</v>
      </c>
      <c r="G4559" s="34">
        <v>322</v>
      </c>
      <c r="H4559" s="34">
        <v>332</v>
      </c>
      <c r="I4559" s="34">
        <v>320</v>
      </c>
      <c r="J4559" s="34">
        <v>356</v>
      </c>
      <c r="K4559" s="34">
        <v>243</v>
      </c>
      <c r="L4559" s="34">
        <v>289</v>
      </c>
      <c r="M4559" s="34">
        <v>264</v>
      </c>
    </row>
    <row r="4560" spans="1:13" x14ac:dyDescent="0.2">
      <c r="A4560" s="34" t="s">
        <v>105454</v>
      </c>
      <c r="B4560" s="34">
        <v>540</v>
      </c>
      <c r="C4560" s="34">
        <v>589</v>
      </c>
      <c r="D4560" s="34">
        <v>478</v>
      </c>
      <c r="E4560" s="34">
        <v>508</v>
      </c>
      <c r="F4560" s="34">
        <v>522</v>
      </c>
      <c r="G4560" s="34">
        <v>510</v>
      </c>
      <c r="H4560" s="34">
        <v>531</v>
      </c>
      <c r="I4560" s="34">
        <v>512</v>
      </c>
      <c r="J4560" s="34">
        <v>558</v>
      </c>
      <c r="K4560" s="34">
        <v>410</v>
      </c>
      <c r="L4560" s="34">
        <v>464</v>
      </c>
      <c r="M4560" s="34">
        <v>417</v>
      </c>
    </row>
    <row r="4561" spans="1:13" x14ac:dyDescent="0.2">
      <c r="A4561" s="34" t="s">
        <v>105455</v>
      </c>
      <c r="B4561" s="34">
        <v>421</v>
      </c>
      <c r="C4561" s="34">
        <v>512</v>
      </c>
      <c r="D4561" s="34">
        <v>452</v>
      </c>
      <c r="E4561" s="34">
        <v>543</v>
      </c>
      <c r="F4561" s="34">
        <v>389</v>
      </c>
      <c r="G4561" s="34">
        <v>425</v>
      </c>
      <c r="H4561" s="34">
        <v>561</v>
      </c>
      <c r="I4561" s="34">
        <v>507</v>
      </c>
      <c r="J4561" s="34">
        <v>428</v>
      </c>
      <c r="K4561" s="34">
        <v>416</v>
      </c>
      <c r="L4561" s="34">
        <v>486</v>
      </c>
      <c r="M4561" s="34">
        <v>374</v>
      </c>
    </row>
    <row r="4562" spans="1:13" x14ac:dyDescent="0.2">
      <c r="A4562" s="34" t="s">
        <v>105456</v>
      </c>
      <c r="B4562" s="34">
        <v>136</v>
      </c>
      <c r="C4562" s="34">
        <v>186</v>
      </c>
      <c r="D4562" s="34">
        <v>155</v>
      </c>
      <c r="E4562" s="34">
        <v>167</v>
      </c>
      <c r="F4562" s="34">
        <v>118</v>
      </c>
      <c r="G4562" s="34">
        <v>137</v>
      </c>
      <c r="H4562" s="34">
        <v>192</v>
      </c>
      <c r="I4562" s="34">
        <v>138</v>
      </c>
      <c r="J4562" s="34">
        <v>167</v>
      </c>
      <c r="K4562" s="34">
        <v>138</v>
      </c>
      <c r="L4562" s="34">
        <v>119</v>
      </c>
      <c r="M4562" s="34">
        <v>112</v>
      </c>
    </row>
    <row r="4563" spans="1:13" x14ac:dyDescent="0.2">
      <c r="A4563" s="34" t="s">
        <v>105457</v>
      </c>
      <c r="B4563" s="34">
        <v>409</v>
      </c>
      <c r="C4563" s="34">
        <v>504</v>
      </c>
      <c r="D4563" s="34">
        <v>465</v>
      </c>
      <c r="E4563" s="34">
        <v>567</v>
      </c>
      <c r="F4563" s="34">
        <v>446</v>
      </c>
      <c r="G4563" s="34">
        <v>423</v>
      </c>
      <c r="H4563" s="34">
        <v>470</v>
      </c>
      <c r="I4563" s="34">
        <v>461</v>
      </c>
      <c r="J4563" s="34">
        <v>479</v>
      </c>
      <c r="K4563" s="34">
        <v>417</v>
      </c>
      <c r="L4563" s="34">
        <v>450</v>
      </c>
      <c r="M4563" s="34">
        <v>383</v>
      </c>
    </row>
    <row r="4564" spans="1:13" x14ac:dyDescent="0.2">
      <c r="A4564" s="34" t="s">
        <v>105458</v>
      </c>
      <c r="B4564" s="34">
        <v>432</v>
      </c>
      <c r="C4564" s="34">
        <v>448</v>
      </c>
      <c r="D4564" s="34">
        <v>453</v>
      </c>
      <c r="E4564" s="34">
        <v>558</v>
      </c>
      <c r="F4564" s="34">
        <v>391</v>
      </c>
      <c r="G4564" s="34">
        <v>484</v>
      </c>
      <c r="H4564" s="34">
        <v>482</v>
      </c>
      <c r="I4564" s="34">
        <v>497</v>
      </c>
      <c r="J4564" s="34">
        <v>473</v>
      </c>
      <c r="K4564" s="34">
        <v>479</v>
      </c>
      <c r="L4564" s="34">
        <v>427</v>
      </c>
      <c r="M4564" s="34">
        <v>410</v>
      </c>
    </row>
    <row r="4565" spans="1:13" x14ac:dyDescent="0.2">
      <c r="A4565" s="34" t="s">
        <v>105459</v>
      </c>
      <c r="B4565" s="34">
        <v>490</v>
      </c>
      <c r="C4565" s="34">
        <v>520</v>
      </c>
      <c r="D4565" s="34">
        <v>528</v>
      </c>
      <c r="E4565" s="34">
        <v>569</v>
      </c>
      <c r="F4565" s="34">
        <v>399</v>
      </c>
      <c r="G4565" s="34">
        <v>498</v>
      </c>
      <c r="H4565" s="34">
        <v>453</v>
      </c>
      <c r="I4565" s="34">
        <v>607</v>
      </c>
      <c r="J4565" s="34">
        <v>547</v>
      </c>
      <c r="K4565" s="34">
        <v>443</v>
      </c>
      <c r="L4565" s="34">
        <v>474</v>
      </c>
      <c r="M4565" s="34">
        <v>363</v>
      </c>
    </row>
    <row r="4566" spans="1:13" x14ac:dyDescent="0.2">
      <c r="A4566" s="34" t="s">
        <v>105460</v>
      </c>
      <c r="B4566" s="34">
        <v>629</v>
      </c>
      <c r="C4566" s="34">
        <v>875</v>
      </c>
      <c r="D4566" s="34">
        <v>739</v>
      </c>
      <c r="E4566" s="34">
        <v>853</v>
      </c>
      <c r="F4566" s="34">
        <v>666</v>
      </c>
      <c r="G4566" s="34">
        <v>782</v>
      </c>
      <c r="H4566" s="34">
        <v>770</v>
      </c>
      <c r="I4566" s="34">
        <v>772</v>
      </c>
      <c r="J4566" s="34">
        <v>676</v>
      </c>
      <c r="K4566" s="34">
        <v>657</v>
      </c>
      <c r="L4566" s="34">
        <v>597</v>
      </c>
      <c r="M4566" s="34">
        <v>631</v>
      </c>
    </row>
    <row r="4567" spans="1:13" x14ac:dyDescent="0.2">
      <c r="A4567" s="34" t="s">
        <v>105461</v>
      </c>
      <c r="B4567" s="34">
        <v>460</v>
      </c>
      <c r="C4567" s="34">
        <v>668</v>
      </c>
      <c r="D4567" s="34">
        <v>603</v>
      </c>
      <c r="E4567" s="34">
        <v>657</v>
      </c>
      <c r="F4567" s="34">
        <v>500</v>
      </c>
      <c r="G4567" s="34">
        <v>652</v>
      </c>
      <c r="H4567" s="34">
        <v>675</v>
      </c>
      <c r="I4567" s="34">
        <v>699</v>
      </c>
      <c r="J4567" s="34">
        <v>525</v>
      </c>
      <c r="K4567" s="34">
        <v>626</v>
      </c>
      <c r="L4567" s="34">
        <v>566</v>
      </c>
      <c r="M4567" s="34">
        <v>525</v>
      </c>
    </row>
    <row r="4568" spans="1:13" x14ac:dyDescent="0.2">
      <c r="A4568" s="34" t="s">
        <v>105462</v>
      </c>
      <c r="B4568" s="34">
        <v>446</v>
      </c>
      <c r="C4568" s="34">
        <v>630</v>
      </c>
      <c r="D4568" s="34">
        <v>546</v>
      </c>
      <c r="E4568" s="34">
        <v>669</v>
      </c>
      <c r="F4568" s="34">
        <v>494</v>
      </c>
      <c r="G4568" s="34">
        <v>550</v>
      </c>
      <c r="H4568" s="34">
        <v>553</v>
      </c>
      <c r="I4568" s="34">
        <v>612</v>
      </c>
      <c r="J4568" s="34">
        <v>561</v>
      </c>
      <c r="K4568" s="34">
        <v>477</v>
      </c>
      <c r="L4568" s="34">
        <v>460</v>
      </c>
      <c r="M4568" s="34">
        <v>500</v>
      </c>
    </row>
    <row r="4569" spans="1:13" x14ac:dyDescent="0.2">
      <c r="A4569" s="34" t="s">
        <v>105463</v>
      </c>
      <c r="B4569" s="34">
        <v>835</v>
      </c>
      <c r="C4569" s="34">
        <v>836</v>
      </c>
      <c r="D4569" s="34">
        <v>927</v>
      </c>
      <c r="E4569" s="34">
        <v>944</v>
      </c>
      <c r="F4569" s="34">
        <v>814</v>
      </c>
      <c r="G4569" s="34">
        <v>787</v>
      </c>
      <c r="H4569" s="34">
        <v>883</v>
      </c>
      <c r="I4569" s="34">
        <v>916</v>
      </c>
      <c r="J4569" s="34">
        <v>973</v>
      </c>
      <c r="K4569" s="34">
        <v>723</v>
      </c>
      <c r="L4569" s="34">
        <v>860</v>
      </c>
      <c r="M4569" s="34">
        <v>678</v>
      </c>
    </row>
    <row r="4570" spans="1:13" x14ac:dyDescent="0.2">
      <c r="A4570" s="34" t="s">
        <v>105464</v>
      </c>
      <c r="B4570" s="34">
        <v>876</v>
      </c>
      <c r="C4570" s="34">
        <v>1239</v>
      </c>
      <c r="D4570" s="34">
        <v>947</v>
      </c>
      <c r="E4570" s="34">
        <v>1358</v>
      </c>
      <c r="F4570" s="34">
        <v>881</v>
      </c>
      <c r="G4570" s="34">
        <v>1230</v>
      </c>
      <c r="H4570" s="34">
        <v>1047</v>
      </c>
      <c r="I4570" s="34">
        <v>1237</v>
      </c>
      <c r="J4570" s="34">
        <v>983</v>
      </c>
      <c r="K4570" s="34">
        <v>1037</v>
      </c>
      <c r="L4570" s="34">
        <v>1012</v>
      </c>
      <c r="M4570" s="34">
        <v>910</v>
      </c>
    </row>
    <row r="4571" spans="1:13" x14ac:dyDescent="0.2">
      <c r="A4571" s="34" t="s">
        <v>105465</v>
      </c>
      <c r="B4571" s="34">
        <v>196</v>
      </c>
      <c r="C4571" s="34">
        <v>270</v>
      </c>
      <c r="D4571" s="34">
        <v>240</v>
      </c>
      <c r="E4571" s="34">
        <v>305</v>
      </c>
      <c r="F4571" s="34">
        <v>233</v>
      </c>
      <c r="G4571" s="34">
        <v>298</v>
      </c>
      <c r="H4571" s="34">
        <v>277</v>
      </c>
      <c r="I4571" s="34">
        <v>318</v>
      </c>
      <c r="J4571" s="34">
        <v>320</v>
      </c>
      <c r="K4571" s="34">
        <v>249</v>
      </c>
      <c r="L4571" s="34">
        <v>244</v>
      </c>
      <c r="M4571" s="34">
        <v>252</v>
      </c>
    </row>
    <row r="4572" spans="1:13" x14ac:dyDescent="0.2">
      <c r="A4572" s="34" t="s">
        <v>105466</v>
      </c>
      <c r="B4572" s="34">
        <v>336</v>
      </c>
      <c r="C4572" s="34">
        <v>444</v>
      </c>
      <c r="D4572" s="34">
        <v>391</v>
      </c>
      <c r="E4572" s="34">
        <v>518</v>
      </c>
      <c r="F4572" s="34">
        <v>300</v>
      </c>
      <c r="G4572" s="34">
        <v>472</v>
      </c>
      <c r="H4572" s="34">
        <v>395</v>
      </c>
      <c r="I4572" s="34">
        <v>458</v>
      </c>
      <c r="J4572" s="34">
        <v>325</v>
      </c>
      <c r="K4572" s="34">
        <v>367</v>
      </c>
      <c r="L4572" s="34">
        <v>381</v>
      </c>
      <c r="M4572" s="34">
        <v>317</v>
      </c>
    </row>
    <row r="4573" spans="1:13" x14ac:dyDescent="0.2">
      <c r="A4573" s="34" t="s">
        <v>105467</v>
      </c>
      <c r="B4573" s="34">
        <v>463</v>
      </c>
      <c r="C4573" s="34">
        <v>502</v>
      </c>
      <c r="D4573" s="34">
        <v>519</v>
      </c>
      <c r="E4573" s="34">
        <v>602</v>
      </c>
      <c r="F4573" s="34">
        <v>480</v>
      </c>
      <c r="G4573" s="34">
        <v>538</v>
      </c>
      <c r="H4573" s="34">
        <v>557</v>
      </c>
      <c r="I4573" s="34">
        <v>538</v>
      </c>
      <c r="J4573" s="34">
        <v>512</v>
      </c>
      <c r="K4573" s="34">
        <v>441</v>
      </c>
      <c r="L4573" s="34">
        <v>533</v>
      </c>
      <c r="M4573" s="34">
        <v>431</v>
      </c>
    </row>
    <row r="4574" spans="1:13" x14ac:dyDescent="0.2">
      <c r="A4574" s="34" t="s">
        <v>105468</v>
      </c>
      <c r="B4574" s="34">
        <v>827</v>
      </c>
      <c r="C4574" s="34">
        <v>805</v>
      </c>
      <c r="D4574" s="34">
        <v>881</v>
      </c>
      <c r="E4574" s="34">
        <v>861</v>
      </c>
      <c r="F4574" s="34">
        <v>719</v>
      </c>
      <c r="G4574" s="34">
        <v>657</v>
      </c>
      <c r="H4574" s="34">
        <v>878</v>
      </c>
      <c r="I4574" s="34">
        <v>741</v>
      </c>
      <c r="J4574" s="34">
        <v>847</v>
      </c>
      <c r="K4574" s="34">
        <v>656</v>
      </c>
      <c r="L4574" s="34">
        <v>754</v>
      </c>
      <c r="M4574" s="34">
        <v>574</v>
      </c>
    </row>
    <row r="4575" spans="1:13" x14ac:dyDescent="0.2">
      <c r="A4575" s="34" t="s">
        <v>105469</v>
      </c>
      <c r="B4575" s="34">
        <v>963</v>
      </c>
      <c r="C4575" s="34">
        <v>971</v>
      </c>
      <c r="D4575" s="34">
        <v>1058</v>
      </c>
      <c r="E4575" s="34">
        <v>1010</v>
      </c>
      <c r="F4575" s="34">
        <v>961</v>
      </c>
      <c r="G4575" s="34">
        <v>914</v>
      </c>
      <c r="H4575" s="34">
        <v>1078</v>
      </c>
      <c r="I4575" s="34">
        <v>895</v>
      </c>
      <c r="J4575" s="34">
        <v>1014</v>
      </c>
      <c r="K4575" s="34">
        <v>775</v>
      </c>
      <c r="L4575" s="34">
        <v>1121</v>
      </c>
      <c r="M4575" s="34">
        <v>718</v>
      </c>
    </row>
    <row r="4576" spans="1:13" x14ac:dyDescent="0.2">
      <c r="A4576" s="34" t="s">
        <v>105470</v>
      </c>
      <c r="B4576" s="34">
        <v>345</v>
      </c>
      <c r="C4576" s="34">
        <v>401</v>
      </c>
      <c r="D4576" s="34">
        <v>372</v>
      </c>
      <c r="E4576" s="34">
        <v>426</v>
      </c>
      <c r="F4576" s="34">
        <v>326</v>
      </c>
      <c r="G4576" s="34">
        <v>328</v>
      </c>
      <c r="H4576" s="34">
        <v>352</v>
      </c>
      <c r="I4576" s="34">
        <v>416</v>
      </c>
      <c r="J4576" s="34">
        <v>282</v>
      </c>
      <c r="K4576" s="34">
        <v>292</v>
      </c>
      <c r="L4576" s="34">
        <v>406</v>
      </c>
      <c r="M4576" s="34">
        <v>287</v>
      </c>
    </row>
    <row r="4577" spans="1:13" x14ac:dyDescent="0.2">
      <c r="A4577" s="34" t="s">
        <v>105471</v>
      </c>
      <c r="B4577" s="34">
        <v>301</v>
      </c>
      <c r="C4577" s="34">
        <v>357</v>
      </c>
      <c r="D4577" s="34">
        <v>336</v>
      </c>
      <c r="E4577" s="34">
        <v>447</v>
      </c>
      <c r="F4577" s="34">
        <v>285</v>
      </c>
      <c r="G4577" s="34">
        <v>370</v>
      </c>
      <c r="H4577" s="34">
        <v>341</v>
      </c>
      <c r="I4577" s="34">
        <v>357</v>
      </c>
      <c r="J4577" s="34">
        <v>324</v>
      </c>
      <c r="K4577" s="34">
        <v>283</v>
      </c>
      <c r="L4577" s="34">
        <v>347</v>
      </c>
      <c r="M4577" s="34">
        <v>288</v>
      </c>
    </row>
    <row r="4578" spans="1:13" x14ac:dyDescent="0.2">
      <c r="A4578" s="34" t="s">
        <v>105472</v>
      </c>
      <c r="B4578" s="34">
        <v>580</v>
      </c>
      <c r="C4578" s="34">
        <v>558</v>
      </c>
      <c r="D4578" s="34">
        <v>587</v>
      </c>
      <c r="E4578" s="34">
        <v>521</v>
      </c>
      <c r="F4578" s="34">
        <v>483</v>
      </c>
      <c r="G4578" s="34">
        <v>533</v>
      </c>
      <c r="H4578" s="34">
        <v>551</v>
      </c>
      <c r="I4578" s="34">
        <v>570</v>
      </c>
      <c r="J4578" s="34">
        <v>585</v>
      </c>
      <c r="K4578" s="34">
        <v>463</v>
      </c>
      <c r="L4578" s="34">
        <v>591</v>
      </c>
      <c r="M4578" s="34">
        <v>455</v>
      </c>
    </row>
    <row r="4579" spans="1:13" x14ac:dyDescent="0.2">
      <c r="A4579" s="34" t="s">
        <v>105473</v>
      </c>
      <c r="B4579" s="34">
        <v>605</v>
      </c>
      <c r="C4579" s="34">
        <v>619</v>
      </c>
      <c r="D4579" s="34">
        <v>617</v>
      </c>
      <c r="E4579" s="34">
        <v>659</v>
      </c>
      <c r="F4579" s="34">
        <v>575</v>
      </c>
      <c r="G4579" s="34">
        <v>561</v>
      </c>
      <c r="H4579" s="34">
        <v>734</v>
      </c>
      <c r="I4579" s="34">
        <v>604</v>
      </c>
      <c r="J4579" s="34">
        <v>547</v>
      </c>
      <c r="K4579" s="34">
        <v>476</v>
      </c>
      <c r="L4579" s="34">
        <v>510</v>
      </c>
      <c r="M4579" s="34">
        <v>431</v>
      </c>
    </row>
    <row r="4580" spans="1:13" x14ac:dyDescent="0.2">
      <c r="A4580" s="34" t="s">
        <v>105474</v>
      </c>
      <c r="B4580" s="34">
        <v>339</v>
      </c>
      <c r="C4580" s="34">
        <v>307</v>
      </c>
      <c r="D4580" s="34">
        <v>330</v>
      </c>
      <c r="E4580" s="34">
        <v>333</v>
      </c>
      <c r="F4580" s="34">
        <v>339</v>
      </c>
      <c r="G4580" s="34">
        <v>269</v>
      </c>
      <c r="H4580" s="34">
        <v>396</v>
      </c>
      <c r="I4580" s="34">
        <v>338</v>
      </c>
      <c r="J4580" s="34">
        <v>352</v>
      </c>
      <c r="K4580" s="34">
        <v>267</v>
      </c>
      <c r="L4580" s="34">
        <v>308</v>
      </c>
      <c r="M4580" s="34">
        <v>272</v>
      </c>
    </row>
    <row r="4581" spans="1:13" x14ac:dyDescent="0.2">
      <c r="A4581" s="34" t="s">
        <v>105475</v>
      </c>
      <c r="B4581" s="34">
        <v>411</v>
      </c>
      <c r="C4581" s="34">
        <v>379</v>
      </c>
      <c r="D4581" s="34">
        <v>398</v>
      </c>
      <c r="E4581" s="34">
        <v>427</v>
      </c>
      <c r="F4581" s="34">
        <v>380</v>
      </c>
      <c r="G4581" s="34">
        <v>419</v>
      </c>
      <c r="H4581" s="34">
        <v>494</v>
      </c>
      <c r="I4581" s="34">
        <v>397</v>
      </c>
      <c r="J4581" s="34">
        <v>451</v>
      </c>
      <c r="K4581" s="34">
        <v>405</v>
      </c>
      <c r="L4581" s="34">
        <v>491</v>
      </c>
      <c r="M4581" s="34">
        <v>302</v>
      </c>
    </row>
    <row r="4582" spans="1:13" x14ac:dyDescent="0.2">
      <c r="A4582" s="34" t="s">
        <v>105476</v>
      </c>
      <c r="B4582" s="34">
        <v>592</v>
      </c>
      <c r="C4582" s="34">
        <v>538</v>
      </c>
      <c r="D4582" s="34">
        <v>617</v>
      </c>
      <c r="E4582" s="34">
        <v>652</v>
      </c>
      <c r="F4582" s="34">
        <v>552</v>
      </c>
      <c r="G4582" s="34">
        <v>550</v>
      </c>
      <c r="H4582" s="34">
        <v>737</v>
      </c>
      <c r="I4582" s="34">
        <v>590</v>
      </c>
      <c r="J4582" s="34">
        <v>647</v>
      </c>
      <c r="K4582" s="34">
        <v>519</v>
      </c>
      <c r="L4582" s="34">
        <v>611</v>
      </c>
      <c r="M4582" s="34">
        <v>424</v>
      </c>
    </row>
    <row r="4583" spans="1:13" x14ac:dyDescent="0.2">
      <c r="A4583" s="34" t="s">
        <v>105477</v>
      </c>
      <c r="B4583" s="34">
        <v>502</v>
      </c>
      <c r="C4583" s="34">
        <v>570</v>
      </c>
      <c r="D4583" s="34">
        <v>488</v>
      </c>
      <c r="E4583" s="34">
        <v>577</v>
      </c>
      <c r="F4583" s="34">
        <v>472</v>
      </c>
      <c r="G4583" s="34">
        <v>524</v>
      </c>
      <c r="H4583" s="34">
        <v>526</v>
      </c>
      <c r="I4583" s="34">
        <v>577</v>
      </c>
      <c r="J4583" s="34">
        <v>465</v>
      </c>
      <c r="K4583" s="34">
        <v>433</v>
      </c>
      <c r="L4583" s="34">
        <v>521</v>
      </c>
      <c r="M4583" s="34">
        <v>404</v>
      </c>
    </row>
    <row r="4584" spans="1:13" x14ac:dyDescent="0.2">
      <c r="A4584" s="34" t="s">
        <v>105478</v>
      </c>
      <c r="B4584" s="34">
        <v>666</v>
      </c>
      <c r="C4584" s="34">
        <v>663</v>
      </c>
      <c r="D4584" s="34">
        <v>751</v>
      </c>
      <c r="E4584" s="34">
        <v>642</v>
      </c>
      <c r="F4584" s="34">
        <v>645</v>
      </c>
      <c r="G4584" s="34">
        <v>657</v>
      </c>
      <c r="H4584" s="34">
        <v>828</v>
      </c>
      <c r="I4584" s="34">
        <v>663</v>
      </c>
      <c r="J4584" s="34">
        <v>694</v>
      </c>
      <c r="K4584" s="34">
        <v>541</v>
      </c>
      <c r="L4584" s="34">
        <v>683</v>
      </c>
      <c r="M4584" s="34">
        <v>556</v>
      </c>
    </row>
    <row r="4585" spans="1:13" x14ac:dyDescent="0.2">
      <c r="A4585" s="34" t="s">
        <v>105479</v>
      </c>
      <c r="B4585" s="34">
        <v>716</v>
      </c>
      <c r="C4585" s="34">
        <v>823</v>
      </c>
      <c r="D4585" s="34">
        <v>824</v>
      </c>
      <c r="E4585" s="34">
        <v>837</v>
      </c>
      <c r="F4585" s="34">
        <v>705</v>
      </c>
      <c r="G4585" s="34">
        <v>714</v>
      </c>
      <c r="H4585" s="34">
        <v>816</v>
      </c>
      <c r="I4585" s="34">
        <v>784</v>
      </c>
      <c r="J4585" s="34">
        <v>753</v>
      </c>
      <c r="K4585" s="34">
        <v>591</v>
      </c>
      <c r="L4585" s="34">
        <v>718</v>
      </c>
      <c r="M4585" s="34">
        <v>578</v>
      </c>
    </row>
    <row r="4586" spans="1:13" x14ac:dyDescent="0.2">
      <c r="A4586" s="34" t="s">
        <v>105480</v>
      </c>
      <c r="B4586" s="34">
        <v>506</v>
      </c>
      <c r="C4586" s="34">
        <v>485</v>
      </c>
      <c r="D4586" s="34">
        <v>611</v>
      </c>
      <c r="E4586" s="34">
        <v>571</v>
      </c>
      <c r="F4586" s="34">
        <v>503</v>
      </c>
      <c r="G4586" s="34">
        <v>586</v>
      </c>
      <c r="H4586" s="34">
        <v>726</v>
      </c>
      <c r="I4586" s="34">
        <v>526</v>
      </c>
      <c r="J4586" s="34">
        <v>632</v>
      </c>
      <c r="K4586" s="34">
        <v>470</v>
      </c>
      <c r="L4586" s="34">
        <v>539</v>
      </c>
      <c r="M4586" s="34">
        <v>426</v>
      </c>
    </row>
    <row r="4587" spans="1:13" x14ac:dyDescent="0.2">
      <c r="A4587" s="34" t="s">
        <v>105481</v>
      </c>
      <c r="B4587" s="34">
        <v>388</v>
      </c>
      <c r="C4587" s="34">
        <v>386</v>
      </c>
      <c r="D4587" s="34">
        <v>356</v>
      </c>
      <c r="E4587" s="34">
        <v>441</v>
      </c>
      <c r="F4587" s="34">
        <v>379</v>
      </c>
      <c r="G4587" s="34">
        <v>413</v>
      </c>
      <c r="H4587" s="34">
        <v>463</v>
      </c>
      <c r="I4587" s="34">
        <v>407</v>
      </c>
      <c r="J4587" s="34">
        <v>384</v>
      </c>
      <c r="K4587" s="34">
        <v>316</v>
      </c>
      <c r="L4587" s="34">
        <v>378</v>
      </c>
      <c r="M4587" s="34">
        <v>319</v>
      </c>
    </row>
    <row r="4588" spans="1:13" x14ac:dyDescent="0.2">
      <c r="A4588" s="34" t="s">
        <v>105482</v>
      </c>
      <c r="B4588" s="34">
        <v>490</v>
      </c>
      <c r="C4588" s="34">
        <v>547</v>
      </c>
      <c r="D4588" s="34">
        <v>621</v>
      </c>
      <c r="E4588" s="34">
        <v>633</v>
      </c>
      <c r="F4588" s="34">
        <v>467</v>
      </c>
      <c r="G4588" s="34">
        <v>595</v>
      </c>
      <c r="H4588" s="34">
        <v>581</v>
      </c>
      <c r="I4588" s="34">
        <v>592</v>
      </c>
      <c r="J4588" s="34">
        <v>577</v>
      </c>
      <c r="K4588" s="34">
        <v>470</v>
      </c>
      <c r="L4588" s="34">
        <v>639</v>
      </c>
      <c r="M4588" s="34">
        <v>439</v>
      </c>
    </row>
    <row r="4589" spans="1:13" x14ac:dyDescent="0.2">
      <c r="A4589" s="34" t="s">
        <v>105483</v>
      </c>
      <c r="B4589" s="34">
        <v>886</v>
      </c>
      <c r="C4589" s="34">
        <v>821</v>
      </c>
      <c r="D4589" s="34">
        <v>833</v>
      </c>
      <c r="E4589" s="34">
        <v>851</v>
      </c>
      <c r="F4589" s="34">
        <v>762</v>
      </c>
      <c r="G4589" s="34">
        <v>898</v>
      </c>
      <c r="H4589" s="34">
        <v>901</v>
      </c>
      <c r="I4589" s="34">
        <v>840</v>
      </c>
      <c r="J4589" s="34">
        <v>862</v>
      </c>
      <c r="K4589" s="34">
        <v>679</v>
      </c>
      <c r="L4589" s="34">
        <v>947</v>
      </c>
      <c r="M4589" s="34">
        <v>622</v>
      </c>
    </row>
    <row r="4590" spans="1:13" x14ac:dyDescent="0.2">
      <c r="A4590" s="34" t="s">
        <v>105484</v>
      </c>
      <c r="B4590" s="34">
        <v>594</v>
      </c>
      <c r="C4590" s="34">
        <v>628</v>
      </c>
      <c r="D4590" s="34">
        <v>719</v>
      </c>
      <c r="E4590" s="34">
        <v>660</v>
      </c>
      <c r="F4590" s="34">
        <v>698</v>
      </c>
      <c r="G4590" s="34">
        <v>556</v>
      </c>
      <c r="H4590" s="34">
        <v>756</v>
      </c>
      <c r="I4590" s="34">
        <v>624</v>
      </c>
      <c r="J4590" s="34">
        <v>672</v>
      </c>
      <c r="K4590" s="34">
        <v>558</v>
      </c>
      <c r="L4590" s="34">
        <v>648</v>
      </c>
      <c r="M4590" s="34">
        <v>464</v>
      </c>
    </row>
    <row r="4591" spans="1:13" x14ac:dyDescent="0.2">
      <c r="A4591" s="34" t="s">
        <v>105485</v>
      </c>
      <c r="B4591" s="34">
        <v>460</v>
      </c>
      <c r="C4591" s="34">
        <v>485</v>
      </c>
      <c r="D4591" s="34">
        <v>444</v>
      </c>
      <c r="E4591" s="34">
        <v>475</v>
      </c>
      <c r="F4591" s="34">
        <v>369</v>
      </c>
      <c r="G4591" s="34">
        <v>444</v>
      </c>
      <c r="H4591" s="34">
        <v>439</v>
      </c>
      <c r="I4591" s="34">
        <v>424</v>
      </c>
      <c r="J4591" s="34">
        <v>520</v>
      </c>
      <c r="K4591" s="34">
        <v>377</v>
      </c>
      <c r="L4591" s="34">
        <v>391</v>
      </c>
      <c r="M4591" s="34">
        <v>345</v>
      </c>
    </row>
    <row r="4592" spans="1:13" x14ac:dyDescent="0.2">
      <c r="A4592" s="34" t="s">
        <v>105486</v>
      </c>
      <c r="B4592" s="34">
        <v>653</v>
      </c>
      <c r="C4592" s="34">
        <v>846</v>
      </c>
      <c r="D4592" s="34">
        <v>589</v>
      </c>
      <c r="E4592" s="34">
        <v>893</v>
      </c>
      <c r="F4592" s="34">
        <v>581</v>
      </c>
      <c r="G4592" s="34">
        <v>820</v>
      </c>
      <c r="H4592" s="34">
        <v>594</v>
      </c>
      <c r="I4592" s="34">
        <v>796</v>
      </c>
      <c r="J4592" s="34">
        <v>683</v>
      </c>
      <c r="K4592" s="34">
        <v>641</v>
      </c>
      <c r="L4592" s="34">
        <v>606</v>
      </c>
      <c r="M4592" s="34">
        <v>654</v>
      </c>
    </row>
    <row r="4593" spans="1:13" x14ac:dyDescent="0.2">
      <c r="A4593" s="34" t="s">
        <v>105487</v>
      </c>
      <c r="B4593" s="34">
        <v>492</v>
      </c>
      <c r="C4593" s="34">
        <v>550</v>
      </c>
      <c r="D4593" s="34">
        <v>561</v>
      </c>
      <c r="E4593" s="34">
        <v>621</v>
      </c>
      <c r="F4593" s="34">
        <v>442</v>
      </c>
      <c r="G4593" s="34">
        <v>576</v>
      </c>
      <c r="H4593" s="34">
        <v>625</v>
      </c>
      <c r="I4593" s="34">
        <v>600</v>
      </c>
      <c r="J4593" s="34">
        <v>577</v>
      </c>
      <c r="K4593" s="34">
        <v>438</v>
      </c>
      <c r="L4593" s="34">
        <v>480</v>
      </c>
      <c r="M4593" s="34">
        <v>489</v>
      </c>
    </row>
    <row r="4594" spans="1:13" x14ac:dyDescent="0.2">
      <c r="A4594" s="34" t="s">
        <v>105488</v>
      </c>
      <c r="B4594" s="34">
        <v>427</v>
      </c>
      <c r="C4594" s="34">
        <v>486</v>
      </c>
      <c r="D4594" s="34">
        <v>471</v>
      </c>
      <c r="E4594" s="34">
        <v>528</v>
      </c>
      <c r="F4594" s="34">
        <v>467</v>
      </c>
      <c r="G4594" s="34">
        <v>464</v>
      </c>
      <c r="H4594" s="34">
        <v>612</v>
      </c>
      <c r="I4594" s="34">
        <v>523</v>
      </c>
      <c r="J4594" s="34">
        <v>495</v>
      </c>
      <c r="K4594" s="34">
        <v>400</v>
      </c>
      <c r="L4594" s="34">
        <v>475</v>
      </c>
      <c r="M4594" s="34">
        <v>363</v>
      </c>
    </row>
    <row r="4595" spans="1:13" x14ac:dyDescent="0.2">
      <c r="A4595" s="34" t="s">
        <v>105489</v>
      </c>
      <c r="B4595" s="34">
        <v>447</v>
      </c>
      <c r="C4595" s="34">
        <v>415</v>
      </c>
      <c r="D4595" s="34">
        <v>443</v>
      </c>
      <c r="E4595" s="34">
        <v>489</v>
      </c>
      <c r="F4595" s="34">
        <v>401</v>
      </c>
      <c r="G4595" s="34">
        <v>429</v>
      </c>
      <c r="H4595" s="34">
        <v>500</v>
      </c>
      <c r="I4595" s="34">
        <v>443</v>
      </c>
      <c r="J4595" s="34">
        <v>427</v>
      </c>
      <c r="K4595" s="34">
        <v>333</v>
      </c>
      <c r="L4595" s="34">
        <v>451</v>
      </c>
      <c r="M4595" s="34">
        <v>342</v>
      </c>
    </row>
    <row r="4596" spans="1:13" x14ac:dyDescent="0.2">
      <c r="A4596" s="34" t="s">
        <v>105490</v>
      </c>
      <c r="B4596" s="34">
        <v>456</v>
      </c>
      <c r="C4596" s="34">
        <v>420</v>
      </c>
      <c r="D4596" s="34">
        <v>530</v>
      </c>
      <c r="E4596" s="34">
        <v>511</v>
      </c>
      <c r="F4596" s="34">
        <v>391</v>
      </c>
      <c r="G4596" s="34">
        <v>469</v>
      </c>
      <c r="H4596" s="34">
        <v>481</v>
      </c>
      <c r="I4596" s="34">
        <v>550</v>
      </c>
      <c r="J4596" s="34">
        <v>490</v>
      </c>
      <c r="K4596" s="34">
        <v>422</v>
      </c>
      <c r="L4596" s="34">
        <v>489</v>
      </c>
      <c r="M4596" s="34">
        <v>373</v>
      </c>
    </row>
    <row r="4597" spans="1:13" x14ac:dyDescent="0.2">
      <c r="A4597" s="34" t="s">
        <v>105491</v>
      </c>
      <c r="B4597" s="34">
        <v>688</v>
      </c>
      <c r="C4597" s="34">
        <v>688</v>
      </c>
      <c r="D4597" s="34">
        <v>764</v>
      </c>
      <c r="E4597" s="34">
        <v>727</v>
      </c>
      <c r="F4597" s="34">
        <v>662</v>
      </c>
      <c r="G4597" s="34">
        <v>631</v>
      </c>
      <c r="H4597" s="34">
        <v>682</v>
      </c>
      <c r="I4597" s="34">
        <v>675</v>
      </c>
      <c r="J4597" s="34">
        <v>775</v>
      </c>
      <c r="K4597" s="34">
        <v>613</v>
      </c>
      <c r="L4597" s="34">
        <v>756</v>
      </c>
      <c r="M4597" s="34">
        <v>590</v>
      </c>
    </row>
    <row r="4598" spans="1:13" x14ac:dyDescent="0.2">
      <c r="A4598" s="34" t="s">
        <v>105492</v>
      </c>
      <c r="B4598" s="34">
        <v>401</v>
      </c>
      <c r="C4598" s="34">
        <v>534</v>
      </c>
      <c r="D4598" s="34">
        <v>450</v>
      </c>
      <c r="E4598" s="34">
        <v>627</v>
      </c>
      <c r="F4598" s="34">
        <v>358</v>
      </c>
      <c r="G4598" s="34">
        <v>464</v>
      </c>
      <c r="H4598" s="34">
        <v>511</v>
      </c>
      <c r="I4598" s="34">
        <v>531</v>
      </c>
      <c r="J4598" s="34">
        <v>479</v>
      </c>
      <c r="K4598" s="34">
        <v>375</v>
      </c>
      <c r="L4598" s="34">
        <v>439</v>
      </c>
      <c r="M4598" s="34">
        <v>383</v>
      </c>
    </row>
    <row r="4599" spans="1:13" x14ac:dyDescent="0.2">
      <c r="A4599" s="34" t="s">
        <v>105493</v>
      </c>
      <c r="B4599" s="34">
        <v>716</v>
      </c>
      <c r="C4599" s="34">
        <v>689</v>
      </c>
      <c r="D4599" s="34">
        <v>788</v>
      </c>
      <c r="E4599" s="34">
        <v>782</v>
      </c>
      <c r="F4599" s="34">
        <v>766</v>
      </c>
      <c r="G4599" s="34">
        <v>612</v>
      </c>
      <c r="H4599" s="34">
        <v>897</v>
      </c>
      <c r="I4599" s="34">
        <v>713</v>
      </c>
      <c r="J4599" s="34">
        <v>820</v>
      </c>
      <c r="K4599" s="34">
        <v>550</v>
      </c>
      <c r="L4599" s="34">
        <v>700</v>
      </c>
      <c r="M4599" s="34">
        <v>527</v>
      </c>
    </row>
    <row r="4600" spans="1:13" x14ac:dyDescent="0.2">
      <c r="A4600" s="34" t="s">
        <v>105494</v>
      </c>
      <c r="B4600" s="34">
        <v>582</v>
      </c>
      <c r="C4600" s="34">
        <v>675</v>
      </c>
      <c r="D4600" s="34">
        <v>439</v>
      </c>
      <c r="E4600" s="34">
        <v>696</v>
      </c>
      <c r="F4600" s="34">
        <v>473</v>
      </c>
      <c r="G4600" s="34">
        <v>607</v>
      </c>
      <c r="H4600" s="34">
        <v>538</v>
      </c>
      <c r="I4600" s="34">
        <v>612</v>
      </c>
      <c r="J4600" s="34">
        <v>502</v>
      </c>
      <c r="K4600" s="34">
        <v>472</v>
      </c>
      <c r="L4600" s="34">
        <v>480</v>
      </c>
      <c r="M4600" s="34">
        <v>494</v>
      </c>
    </row>
    <row r="4601" spans="1:13" x14ac:dyDescent="0.2">
      <c r="A4601" s="34" t="s">
        <v>105495</v>
      </c>
      <c r="B4601" s="34">
        <v>501</v>
      </c>
      <c r="C4601" s="34">
        <v>498</v>
      </c>
      <c r="D4601" s="34">
        <v>608</v>
      </c>
      <c r="E4601" s="34">
        <v>591</v>
      </c>
      <c r="F4601" s="34">
        <v>417</v>
      </c>
      <c r="G4601" s="34">
        <v>502</v>
      </c>
      <c r="H4601" s="34">
        <v>682</v>
      </c>
      <c r="I4601" s="34">
        <v>519</v>
      </c>
      <c r="J4601" s="34">
        <v>570</v>
      </c>
      <c r="K4601" s="34">
        <v>430</v>
      </c>
      <c r="L4601" s="34">
        <v>528</v>
      </c>
      <c r="M4601" s="34">
        <v>424</v>
      </c>
    </row>
    <row r="4602" spans="1:13" x14ac:dyDescent="0.2">
      <c r="A4602" s="34" t="s">
        <v>105496</v>
      </c>
      <c r="B4602" s="34">
        <v>462</v>
      </c>
      <c r="C4602" s="34">
        <v>479</v>
      </c>
      <c r="D4602" s="34">
        <v>483</v>
      </c>
      <c r="E4602" s="34">
        <v>542</v>
      </c>
      <c r="F4602" s="34">
        <v>468</v>
      </c>
      <c r="G4602" s="34">
        <v>468</v>
      </c>
      <c r="H4602" s="34">
        <v>633</v>
      </c>
      <c r="I4602" s="34">
        <v>475</v>
      </c>
      <c r="J4602" s="34">
        <v>520</v>
      </c>
      <c r="K4602" s="34">
        <v>412</v>
      </c>
      <c r="L4602" s="34">
        <v>495</v>
      </c>
      <c r="M4602" s="34">
        <v>342</v>
      </c>
    </row>
    <row r="4603" spans="1:13" x14ac:dyDescent="0.2">
      <c r="A4603" s="34" t="s">
        <v>105497</v>
      </c>
      <c r="B4603" s="34">
        <v>343</v>
      </c>
      <c r="C4603" s="34">
        <v>395</v>
      </c>
      <c r="D4603" s="34">
        <v>427</v>
      </c>
      <c r="E4603" s="34">
        <v>460</v>
      </c>
      <c r="F4603" s="34">
        <v>337</v>
      </c>
      <c r="G4603" s="34">
        <v>379</v>
      </c>
      <c r="H4603" s="34">
        <v>395</v>
      </c>
      <c r="I4603" s="34">
        <v>345</v>
      </c>
      <c r="J4603" s="34">
        <v>402</v>
      </c>
      <c r="K4603" s="34">
        <v>288</v>
      </c>
      <c r="L4603" s="34">
        <v>347</v>
      </c>
      <c r="M4603" s="34">
        <v>311</v>
      </c>
    </row>
    <row r="4604" spans="1:13" x14ac:dyDescent="0.2">
      <c r="A4604" s="34" t="s">
        <v>105498</v>
      </c>
      <c r="B4604" s="34">
        <v>384</v>
      </c>
      <c r="C4604" s="34">
        <v>401</v>
      </c>
      <c r="D4604" s="34">
        <v>436</v>
      </c>
      <c r="E4604" s="34">
        <v>320</v>
      </c>
      <c r="F4604" s="34">
        <v>387</v>
      </c>
      <c r="G4604" s="34">
        <v>359</v>
      </c>
      <c r="H4604" s="34">
        <v>425</v>
      </c>
      <c r="I4604" s="34">
        <v>421</v>
      </c>
      <c r="J4604" s="34">
        <v>422</v>
      </c>
      <c r="K4604" s="34">
        <v>296</v>
      </c>
      <c r="L4604" s="34">
        <v>328</v>
      </c>
      <c r="M4604" s="34">
        <v>296</v>
      </c>
    </row>
    <row r="4605" spans="1:13" x14ac:dyDescent="0.2">
      <c r="A4605" s="34" t="s">
        <v>105499</v>
      </c>
      <c r="B4605" s="34">
        <v>284</v>
      </c>
      <c r="C4605" s="34">
        <v>297</v>
      </c>
      <c r="D4605" s="34">
        <v>281</v>
      </c>
      <c r="E4605" s="34">
        <v>346</v>
      </c>
      <c r="F4605" s="34">
        <v>300</v>
      </c>
      <c r="G4605" s="34">
        <v>258</v>
      </c>
      <c r="H4605" s="34">
        <v>332</v>
      </c>
      <c r="I4605" s="34">
        <v>295</v>
      </c>
      <c r="J4605" s="34">
        <v>266</v>
      </c>
      <c r="K4605" s="34">
        <v>242</v>
      </c>
      <c r="L4605" s="34">
        <v>296</v>
      </c>
      <c r="M4605" s="34">
        <v>220</v>
      </c>
    </row>
    <row r="4606" spans="1:13" x14ac:dyDescent="0.2">
      <c r="A4606" s="34" t="s">
        <v>105500</v>
      </c>
      <c r="B4606" s="34">
        <v>512</v>
      </c>
      <c r="C4606" s="34">
        <v>463</v>
      </c>
      <c r="D4606" s="34">
        <v>490</v>
      </c>
      <c r="E4606" s="34">
        <v>502</v>
      </c>
      <c r="F4606" s="34">
        <v>474</v>
      </c>
      <c r="G4606" s="34">
        <v>412</v>
      </c>
      <c r="H4606" s="34">
        <v>456</v>
      </c>
      <c r="I4606" s="34">
        <v>466</v>
      </c>
      <c r="J4606" s="34">
        <v>525</v>
      </c>
      <c r="K4606" s="34">
        <v>390</v>
      </c>
      <c r="L4606" s="34">
        <v>440</v>
      </c>
      <c r="M4606" s="34">
        <v>326</v>
      </c>
    </row>
    <row r="4607" spans="1:13" x14ac:dyDescent="0.2">
      <c r="A4607" s="34" t="s">
        <v>105501</v>
      </c>
      <c r="B4607" s="34">
        <v>630</v>
      </c>
      <c r="C4607" s="34">
        <v>688</v>
      </c>
      <c r="D4607" s="34">
        <v>694</v>
      </c>
      <c r="E4607" s="34">
        <v>773</v>
      </c>
      <c r="F4607" s="34">
        <v>595</v>
      </c>
      <c r="G4607" s="34">
        <v>580</v>
      </c>
      <c r="H4607" s="34">
        <v>660</v>
      </c>
      <c r="I4607" s="34">
        <v>607</v>
      </c>
      <c r="J4607" s="34">
        <v>693</v>
      </c>
      <c r="K4607" s="34">
        <v>551</v>
      </c>
      <c r="L4607" s="34">
        <v>678</v>
      </c>
      <c r="M4607" s="34">
        <v>479</v>
      </c>
    </row>
    <row r="4608" spans="1:13" x14ac:dyDescent="0.2">
      <c r="A4608" s="34" t="s">
        <v>105502</v>
      </c>
      <c r="B4608" s="34">
        <v>456</v>
      </c>
      <c r="C4608" s="34">
        <v>474</v>
      </c>
      <c r="D4608" s="34">
        <v>523</v>
      </c>
      <c r="E4608" s="34">
        <v>527</v>
      </c>
      <c r="F4608" s="34">
        <v>435</v>
      </c>
      <c r="G4608" s="34">
        <v>446</v>
      </c>
      <c r="H4608" s="34">
        <v>494</v>
      </c>
      <c r="I4608" s="34">
        <v>489</v>
      </c>
      <c r="J4608" s="34">
        <v>486</v>
      </c>
      <c r="K4608" s="34">
        <v>364</v>
      </c>
      <c r="L4608" s="34">
        <v>463</v>
      </c>
      <c r="M4608" s="34">
        <v>372</v>
      </c>
    </row>
    <row r="4609" spans="1:13" x14ac:dyDescent="0.2">
      <c r="A4609" s="34" t="s">
        <v>105503</v>
      </c>
      <c r="B4609" s="34">
        <v>239</v>
      </c>
      <c r="C4609" s="34">
        <v>248</v>
      </c>
      <c r="D4609" s="34">
        <v>240</v>
      </c>
      <c r="E4609" s="34">
        <v>215</v>
      </c>
      <c r="F4609" s="34">
        <v>221</v>
      </c>
      <c r="G4609" s="34">
        <v>182</v>
      </c>
      <c r="H4609" s="34">
        <v>251</v>
      </c>
      <c r="I4609" s="34">
        <v>185</v>
      </c>
      <c r="J4609" s="34">
        <v>267</v>
      </c>
      <c r="K4609" s="34">
        <v>159</v>
      </c>
      <c r="L4609" s="34">
        <v>255</v>
      </c>
      <c r="M4609" s="34">
        <v>175</v>
      </c>
    </row>
    <row r="4610" spans="1:13" x14ac:dyDescent="0.2">
      <c r="A4610" s="34" t="s">
        <v>105504</v>
      </c>
      <c r="B4610" s="34">
        <v>336</v>
      </c>
      <c r="C4610" s="34">
        <v>381</v>
      </c>
      <c r="D4610" s="34">
        <v>374</v>
      </c>
      <c r="E4610" s="34">
        <v>427</v>
      </c>
      <c r="F4610" s="34">
        <v>301</v>
      </c>
      <c r="G4610" s="34">
        <v>329</v>
      </c>
      <c r="H4610" s="34">
        <v>385</v>
      </c>
      <c r="I4610" s="34">
        <v>352</v>
      </c>
      <c r="J4610" s="34">
        <v>361</v>
      </c>
      <c r="K4610" s="34">
        <v>297</v>
      </c>
      <c r="L4610" s="34">
        <v>341</v>
      </c>
      <c r="M4610" s="34">
        <v>305</v>
      </c>
    </row>
    <row r="4611" spans="1:13" x14ac:dyDescent="0.2">
      <c r="A4611" s="34" t="s">
        <v>105505</v>
      </c>
      <c r="B4611" s="34">
        <v>244</v>
      </c>
      <c r="C4611" s="34">
        <v>329</v>
      </c>
      <c r="D4611" s="34">
        <v>353</v>
      </c>
      <c r="E4611" s="34">
        <v>389</v>
      </c>
      <c r="F4611" s="34">
        <v>335</v>
      </c>
      <c r="G4611" s="34">
        <v>271</v>
      </c>
      <c r="H4611" s="34">
        <v>300</v>
      </c>
      <c r="I4611" s="34">
        <v>266</v>
      </c>
      <c r="J4611" s="34">
        <v>295</v>
      </c>
      <c r="K4611" s="34">
        <v>245</v>
      </c>
      <c r="L4611" s="34">
        <v>267</v>
      </c>
      <c r="M4611" s="34">
        <v>193</v>
      </c>
    </row>
    <row r="4612" spans="1:13" x14ac:dyDescent="0.2">
      <c r="A4612" s="34" t="s">
        <v>105506</v>
      </c>
      <c r="B4612" s="34">
        <v>379</v>
      </c>
      <c r="C4612" s="34">
        <v>310</v>
      </c>
      <c r="D4612" s="34">
        <v>413</v>
      </c>
      <c r="E4612" s="34">
        <v>347</v>
      </c>
      <c r="F4612" s="34">
        <v>270</v>
      </c>
      <c r="G4612" s="34">
        <v>268</v>
      </c>
      <c r="H4612" s="34">
        <v>373</v>
      </c>
      <c r="I4612" s="34">
        <v>339</v>
      </c>
      <c r="J4612" s="34">
        <v>302</v>
      </c>
      <c r="K4612" s="34">
        <v>254</v>
      </c>
      <c r="L4612" s="34">
        <v>323</v>
      </c>
      <c r="M4612" s="34">
        <v>251</v>
      </c>
    </row>
    <row r="4613" spans="1:13" x14ac:dyDescent="0.2">
      <c r="A4613" s="34" t="s">
        <v>105507</v>
      </c>
      <c r="B4613" s="34">
        <v>454</v>
      </c>
      <c r="C4613" s="34">
        <v>448</v>
      </c>
      <c r="D4613" s="34">
        <v>512</v>
      </c>
      <c r="E4613" s="34">
        <v>590</v>
      </c>
      <c r="F4613" s="34">
        <v>463</v>
      </c>
      <c r="G4613" s="34">
        <v>486</v>
      </c>
      <c r="H4613" s="34">
        <v>588</v>
      </c>
      <c r="I4613" s="34">
        <v>499</v>
      </c>
      <c r="J4613" s="34">
        <v>537</v>
      </c>
      <c r="K4613" s="34">
        <v>358</v>
      </c>
      <c r="L4613" s="34">
        <v>483</v>
      </c>
      <c r="M4613" s="34">
        <v>333</v>
      </c>
    </row>
    <row r="4614" spans="1:13" x14ac:dyDescent="0.2">
      <c r="A4614" s="34" t="s">
        <v>105508</v>
      </c>
      <c r="B4614" s="34">
        <v>447</v>
      </c>
      <c r="C4614" s="34">
        <v>433</v>
      </c>
      <c r="D4614" s="34">
        <v>502</v>
      </c>
      <c r="E4614" s="34">
        <v>525</v>
      </c>
      <c r="F4614" s="34">
        <v>412</v>
      </c>
      <c r="G4614" s="34">
        <v>431</v>
      </c>
      <c r="H4614" s="34">
        <v>544</v>
      </c>
      <c r="I4614" s="34">
        <v>443</v>
      </c>
      <c r="J4614" s="34">
        <v>479</v>
      </c>
      <c r="K4614" s="34">
        <v>384</v>
      </c>
      <c r="L4614" s="34">
        <v>406</v>
      </c>
      <c r="M4614" s="34">
        <v>375</v>
      </c>
    </row>
    <row r="4615" spans="1:13" x14ac:dyDescent="0.2">
      <c r="A4615" s="34" t="s">
        <v>105509</v>
      </c>
      <c r="B4615" s="34">
        <v>265</v>
      </c>
      <c r="C4615" s="34">
        <v>241</v>
      </c>
      <c r="D4615" s="34">
        <v>233</v>
      </c>
      <c r="E4615" s="34">
        <v>257</v>
      </c>
      <c r="F4615" s="34">
        <v>214</v>
      </c>
      <c r="G4615" s="34">
        <v>170</v>
      </c>
      <c r="H4615" s="34">
        <v>236</v>
      </c>
      <c r="I4615" s="34">
        <v>232</v>
      </c>
      <c r="J4615" s="34">
        <v>252</v>
      </c>
      <c r="K4615" s="34">
        <v>197</v>
      </c>
      <c r="L4615" s="34">
        <v>268</v>
      </c>
      <c r="M4615" s="34">
        <v>165</v>
      </c>
    </row>
    <row r="4616" spans="1:13" x14ac:dyDescent="0.2">
      <c r="A4616" s="34" t="s">
        <v>105510</v>
      </c>
      <c r="B4616" s="34">
        <v>456</v>
      </c>
      <c r="C4616" s="34">
        <v>442</v>
      </c>
      <c r="D4616" s="34">
        <v>465</v>
      </c>
      <c r="E4616" s="34">
        <v>539</v>
      </c>
      <c r="F4616" s="34">
        <v>453</v>
      </c>
      <c r="G4616" s="34">
        <v>463</v>
      </c>
      <c r="H4616" s="34">
        <v>529</v>
      </c>
      <c r="I4616" s="34">
        <v>439</v>
      </c>
      <c r="J4616" s="34">
        <v>469</v>
      </c>
      <c r="K4616" s="34">
        <v>382</v>
      </c>
      <c r="L4616" s="34">
        <v>441</v>
      </c>
      <c r="M4616" s="34">
        <v>324</v>
      </c>
    </row>
    <row r="4617" spans="1:13" x14ac:dyDescent="0.2">
      <c r="A4617" s="34" t="s">
        <v>105511</v>
      </c>
      <c r="B4617" s="34">
        <v>662</v>
      </c>
      <c r="C4617" s="34">
        <v>592</v>
      </c>
      <c r="D4617" s="34">
        <v>654</v>
      </c>
      <c r="E4617" s="34">
        <v>679</v>
      </c>
      <c r="F4617" s="34">
        <v>733</v>
      </c>
      <c r="G4617" s="34">
        <v>564</v>
      </c>
      <c r="H4617" s="34">
        <v>822</v>
      </c>
      <c r="I4617" s="34">
        <v>610</v>
      </c>
      <c r="J4617" s="34">
        <v>700</v>
      </c>
      <c r="K4617" s="34">
        <v>557</v>
      </c>
      <c r="L4617" s="34">
        <v>643</v>
      </c>
      <c r="M4617" s="34">
        <v>489</v>
      </c>
    </row>
    <row r="4618" spans="1:13" x14ac:dyDescent="0.2">
      <c r="A4618" s="34" t="s">
        <v>105512</v>
      </c>
      <c r="B4618" s="34">
        <v>356</v>
      </c>
      <c r="C4618" s="34">
        <v>464</v>
      </c>
      <c r="D4618" s="34">
        <v>411</v>
      </c>
      <c r="E4618" s="34">
        <v>442</v>
      </c>
      <c r="F4618" s="34">
        <v>429</v>
      </c>
      <c r="G4618" s="34">
        <v>384</v>
      </c>
      <c r="H4618" s="34">
        <v>399</v>
      </c>
      <c r="I4618" s="34">
        <v>376</v>
      </c>
      <c r="J4618" s="34">
        <v>468</v>
      </c>
      <c r="K4618" s="34">
        <v>330</v>
      </c>
      <c r="L4618" s="34">
        <v>417</v>
      </c>
      <c r="M4618" s="34">
        <v>350</v>
      </c>
    </row>
    <row r="4619" spans="1:13" x14ac:dyDescent="0.2">
      <c r="A4619" s="34" t="s">
        <v>105513</v>
      </c>
      <c r="B4619" s="34">
        <v>511</v>
      </c>
      <c r="C4619" s="34">
        <v>555</v>
      </c>
      <c r="D4619" s="34">
        <v>674</v>
      </c>
      <c r="E4619" s="34">
        <v>584</v>
      </c>
      <c r="F4619" s="34">
        <v>489</v>
      </c>
      <c r="G4619" s="34">
        <v>507</v>
      </c>
      <c r="H4619" s="34">
        <v>716</v>
      </c>
      <c r="I4619" s="34">
        <v>538</v>
      </c>
      <c r="J4619" s="34">
        <v>622</v>
      </c>
      <c r="K4619" s="34">
        <v>413</v>
      </c>
      <c r="L4619" s="34">
        <v>545</v>
      </c>
      <c r="M4619" s="34">
        <v>382</v>
      </c>
    </row>
    <row r="4620" spans="1:13" x14ac:dyDescent="0.2">
      <c r="A4620" s="34" t="s">
        <v>105514</v>
      </c>
      <c r="B4620" s="34">
        <v>317</v>
      </c>
      <c r="C4620" s="34">
        <v>468</v>
      </c>
      <c r="D4620" s="34">
        <v>351</v>
      </c>
      <c r="E4620" s="34">
        <v>440</v>
      </c>
      <c r="F4620" s="34">
        <v>411</v>
      </c>
      <c r="G4620" s="34">
        <v>383</v>
      </c>
      <c r="H4620" s="34">
        <v>362</v>
      </c>
      <c r="I4620" s="34">
        <v>451</v>
      </c>
      <c r="J4620" s="34">
        <v>414</v>
      </c>
      <c r="K4620" s="34">
        <v>363</v>
      </c>
      <c r="L4620" s="34">
        <v>330</v>
      </c>
      <c r="M4620" s="34">
        <v>350</v>
      </c>
    </row>
    <row r="4621" spans="1:13" x14ac:dyDescent="0.2">
      <c r="A4621" s="34" t="s">
        <v>105515</v>
      </c>
      <c r="B4621" s="34">
        <v>513</v>
      </c>
      <c r="C4621" s="34">
        <v>445</v>
      </c>
      <c r="D4621" s="34">
        <v>561</v>
      </c>
      <c r="E4621" s="34">
        <v>494</v>
      </c>
      <c r="F4621" s="34">
        <v>464</v>
      </c>
      <c r="G4621" s="34">
        <v>474</v>
      </c>
      <c r="H4621" s="34">
        <v>582</v>
      </c>
      <c r="I4621" s="34">
        <v>507</v>
      </c>
      <c r="J4621" s="34">
        <v>516</v>
      </c>
      <c r="K4621" s="34">
        <v>420</v>
      </c>
      <c r="L4621" s="34">
        <v>533</v>
      </c>
      <c r="M4621" s="34">
        <v>368</v>
      </c>
    </row>
    <row r="4622" spans="1:13" x14ac:dyDescent="0.2">
      <c r="A4622" s="34" t="s">
        <v>105516</v>
      </c>
      <c r="B4622" s="34">
        <v>659</v>
      </c>
      <c r="C4622" s="34">
        <v>670</v>
      </c>
      <c r="D4622" s="34">
        <v>872</v>
      </c>
      <c r="E4622" s="34">
        <v>711</v>
      </c>
      <c r="F4622" s="34">
        <v>679</v>
      </c>
      <c r="G4622" s="34">
        <v>684</v>
      </c>
      <c r="H4622" s="34">
        <v>807</v>
      </c>
      <c r="I4622" s="34">
        <v>676</v>
      </c>
      <c r="J4622" s="34">
        <v>844</v>
      </c>
      <c r="K4622" s="34">
        <v>527</v>
      </c>
      <c r="L4622" s="34">
        <v>725</v>
      </c>
      <c r="M4622" s="34">
        <v>551</v>
      </c>
    </row>
    <row r="4623" spans="1:13" x14ac:dyDescent="0.2">
      <c r="A4623" s="34" t="s">
        <v>105517</v>
      </c>
      <c r="B4623" s="34">
        <v>365</v>
      </c>
      <c r="C4623" s="34">
        <v>345</v>
      </c>
      <c r="D4623" s="34">
        <v>315</v>
      </c>
      <c r="E4623" s="34">
        <v>341</v>
      </c>
      <c r="F4623" s="34">
        <v>358</v>
      </c>
      <c r="G4623" s="34">
        <v>323</v>
      </c>
      <c r="H4623" s="34">
        <v>389</v>
      </c>
      <c r="I4623" s="34">
        <v>314</v>
      </c>
      <c r="J4623" s="34">
        <v>324</v>
      </c>
      <c r="K4623" s="34">
        <v>254</v>
      </c>
      <c r="L4623" s="34">
        <v>270</v>
      </c>
      <c r="M4623" s="34">
        <v>265</v>
      </c>
    </row>
    <row r="4624" spans="1:13" x14ac:dyDescent="0.2">
      <c r="A4624" s="34" t="s">
        <v>105518</v>
      </c>
      <c r="B4624" s="34">
        <v>294</v>
      </c>
      <c r="C4624" s="34">
        <v>344</v>
      </c>
      <c r="D4624" s="34">
        <v>341</v>
      </c>
      <c r="E4624" s="34">
        <v>422</v>
      </c>
      <c r="F4624" s="34">
        <v>281</v>
      </c>
      <c r="G4624" s="34">
        <v>290</v>
      </c>
      <c r="H4624" s="34">
        <v>350</v>
      </c>
      <c r="I4624" s="34">
        <v>394</v>
      </c>
      <c r="J4624" s="34">
        <v>377</v>
      </c>
      <c r="K4624" s="34">
        <v>329</v>
      </c>
      <c r="L4624" s="34">
        <v>340</v>
      </c>
      <c r="M4624" s="34">
        <v>305</v>
      </c>
    </row>
    <row r="4625" spans="1:13" x14ac:dyDescent="0.2">
      <c r="A4625" s="34" t="s">
        <v>105519</v>
      </c>
      <c r="B4625" s="34">
        <v>241</v>
      </c>
      <c r="C4625" s="34">
        <v>234</v>
      </c>
      <c r="D4625" s="34">
        <v>280</v>
      </c>
      <c r="E4625" s="34">
        <v>232</v>
      </c>
      <c r="F4625" s="34">
        <v>211</v>
      </c>
      <c r="G4625" s="34">
        <v>206</v>
      </c>
      <c r="H4625" s="34">
        <v>245</v>
      </c>
      <c r="I4625" s="34">
        <v>214</v>
      </c>
      <c r="J4625" s="34">
        <v>283</v>
      </c>
      <c r="K4625" s="34">
        <v>228</v>
      </c>
      <c r="L4625" s="34">
        <v>244</v>
      </c>
      <c r="M4625" s="34">
        <v>175</v>
      </c>
    </row>
    <row r="4626" spans="1:13" x14ac:dyDescent="0.2">
      <c r="A4626" s="34" t="s">
        <v>105520</v>
      </c>
      <c r="B4626" s="34">
        <v>280</v>
      </c>
      <c r="C4626" s="34">
        <v>259</v>
      </c>
      <c r="D4626" s="34">
        <v>282</v>
      </c>
      <c r="E4626" s="34">
        <v>256</v>
      </c>
      <c r="F4626" s="34">
        <v>206</v>
      </c>
      <c r="G4626" s="34">
        <v>223</v>
      </c>
      <c r="H4626" s="34">
        <v>263</v>
      </c>
      <c r="I4626" s="34">
        <v>254</v>
      </c>
      <c r="J4626" s="34">
        <v>264</v>
      </c>
      <c r="K4626" s="34">
        <v>203</v>
      </c>
      <c r="L4626" s="34">
        <v>263</v>
      </c>
      <c r="M4626" s="34">
        <v>243</v>
      </c>
    </row>
    <row r="4627" spans="1:13" x14ac:dyDescent="0.2">
      <c r="A4627" s="34" t="s">
        <v>105521</v>
      </c>
      <c r="B4627" s="34">
        <v>371</v>
      </c>
      <c r="C4627" s="34">
        <v>340</v>
      </c>
      <c r="D4627" s="34">
        <v>388</v>
      </c>
      <c r="E4627" s="34">
        <v>363</v>
      </c>
      <c r="F4627" s="34">
        <v>335</v>
      </c>
      <c r="G4627" s="34">
        <v>334</v>
      </c>
      <c r="H4627" s="34">
        <v>367</v>
      </c>
      <c r="I4627" s="34">
        <v>344</v>
      </c>
      <c r="J4627" s="34">
        <v>446</v>
      </c>
      <c r="K4627" s="34">
        <v>293</v>
      </c>
      <c r="L4627" s="34">
        <v>330</v>
      </c>
      <c r="M4627" s="34">
        <v>281</v>
      </c>
    </row>
    <row r="4628" spans="1:13" x14ac:dyDescent="0.2">
      <c r="A4628" s="34" t="s">
        <v>105522</v>
      </c>
      <c r="B4628" s="34">
        <v>470</v>
      </c>
      <c r="C4628" s="34">
        <v>476</v>
      </c>
      <c r="D4628" s="34">
        <v>504</v>
      </c>
      <c r="E4628" s="34">
        <v>497</v>
      </c>
      <c r="F4628" s="34">
        <v>417</v>
      </c>
      <c r="G4628" s="34">
        <v>432</v>
      </c>
      <c r="H4628" s="34">
        <v>495</v>
      </c>
      <c r="I4628" s="34">
        <v>453</v>
      </c>
      <c r="J4628" s="34">
        <v>578</v>
      </c>
      <c r="K4628" s="34">
        <v>369</v>
      </c>
      <c r="L4628" s="34">
        <v>503</v>
      </c>
      <c r="M4628" s="34">
        <v>377</v>
      </c>
    </row>
    <row r="4629" spans="1:13" x14ac:dyDescent="0.2">
      <c r="A4629" s="34" t="s">
        <v>105523</v>
      </c>
      <c r="B4629" s="34">
        <v>373</v>
      </c>
      <c r="C4629" s="34">
        <v>430</v>
      </c>
      <c r="D4629" s="34">
        <v>412</v>
      </c>
      <c r="E4629" s="34">
        <v>395</v>
      </c>
      <c r="F4629" s="34">
        <v>326</v>
      </c>
      <c r="G4629" s="34">
        <v>315</v>
      </c>
      <c r="H4629" s="34">
        <v>430</v>
      </c>
      <c r="I4629" s="34">
        <v>361</v>
      </c>
      <c r="J4629" s="34">
        <v>335</v>
      </c>
      <c r="K4629" s="34">
        <v>270</v>
      </c>
      <c r="L4629" s="34">
        <v>311</v>
      </c>
      <c r="M4629" s="34">
        <v>319</v>
      </c>
    </row>
    <row r="4630" spans="1:13" x14ac:dyDescent="0.2">
      <c r="A4630" s="34" t="s">
        <v>105524</v>
      </c>
      <c r="B4630" s="34">
        <v>265</v>
      </c>
      <c r="C4630" s="34">
        <v>249</v>
      </c>
      <c r="D4630" s="34">
        <v>263</v>
      </c>
      <c r="E4630" s="34">
        <v>265</v>
      </c>
      <c r="F4630" s="34">
        <v>271</v>
      </c>
      <c r="G4630" s="34">
        <v>277</v>
      </c>
      <c r="H4630" s="34">
        <v>258</v>
      </c>
      <c r="I4630" s="34">
        <v>261</v>
      </c>
      <c r="J4630" s="34">
        <v>259</v>
      </c>
      <c r="K4630" s="34">
        <v>242</v>
      </c>
      <c r="L4630" s="34">
        <v>261</v>
      </c>
      <c r="M4630" s="34">
        <v>164</v>
      </c>
    </row>
    <row r="4631" spans="1:13" x14ac:dyDescent="0.2">
      <c r="A4631" s="34" t="s">
        <v>105525</v>
      </c>
      <c r="B4631" s="34">
        <v>261</v>
      </c>
      <c r="C4631" s="34">
        <v>344</v>
      </c>
      <c r="D4631" s="34">
        <v>317</v>
      </c>
      <c r="E4631" s="34">
        <v>323</v>
      </c>
      <c r="F4631" s="34">
        <v>275</v>
      </c>
      <c r="G4631" s="34">
        <v>305</v>
      </c>
      <c r="H4631" s="34">
        <v>320</v>
      </c>
      <c r="I4631" s="34">
        <v>319</v>
      </c>
      <c r="J4631" s="34">
        <v>300</v>
      </c>
      <c r="K4631" s="34">
        <v>256</v>
      </c>
      <c r="L4631" s="34">
        <v>250</v>
      </c>
      <c r="M4631" s="34">
        <v>255</v>
      </c>
    </row>
    <row r="4632" spans="1:13" x14ac:dyDescent="0.2">
      <c r="A4632" s="34" t="s">
        <v>105526</v>
      </c>
      <c r="B4632" s="34">
        <v>378</v>
      </c>
      <c r="C4632" s="34">
        <v>376</v>
      </c>
      <c r="D4632" s="34">
        <v>380</v>
      </c>
      <c r="E4632" s="34">
        <v>407</v>
      </c>
      <c r="F4632" s="34">
        <v>347</v>
      </c>
      <c r="G4632" s="34">
        <v>378</v>
      </c>
      <c r="H4632" s="34">
        <v>398</v>
      </c>
      <c r="I4632" s="34">
        <v>346</v>
      </c>
      <c r="J4632" s="34">
        <v>461</v>
      </c>
      <c r="K4632" s="34">
        <v>310</v>
      </c>
      <c r="L4632" s="34">
        <v>360</v>
      </c>
      <c r="M4632" s="34">
        <v>279</v>
      </c>
    </row>
    <row r="4633" spans="1:13" x14ac:dyDescent="0.2">
      <c r="A4633" s="34" t="s">
        <v>105527</v>
      </c>
      <c r="B4633" s="34">
        <v>293</v>
      </c>
      <c r="C4633" s="34">
        <v>339</v>
      </c>
      <c r="D4633" s="34">
        <v>286</v>
      </c>
      <c r="E4633" s="34">
        <v>331</v>
      </c>
      <c r="F4633" s="34">
        <v>365</v>
      </c>
      <c r="G4633" s="34">
        <v>308</v>
      </c>
      <c r="H4633" s="34">
        <v>326</v>
      </c>
      <c r="I4633" s="34">
        <v>338</v>
      </c>
      <c r="J4633" s="34">
        <v>332</v>
      </c>
      <c r="K4633" s="34">
        <v>291</v>
      </c>
      <c r="L4633" s="34">
        <v>292</v>
      </c>
      <c r="M4633" s="34">
        <v>259</v>
      </c>
    </row>
    <row r="4634" spans="1:13" x14ac:dyDescent="0.2">
      <c r="A4634" s="34" t="s">
        <v>105528</v>
      </c>
      <c r="B4634" s="34">
        <v>605</v>
      </c>
      <c r="C4634" s="34">
        <v>562</v>
      </c>
      <c r="D4634" s="34">
        <v>650</v>
      </c>
      <c r="E4634" s="34">
        <v>525</v>
      </c>
      <c r="F4634" s="34">
        <v>557</v>
      </c>
      <c r="G4634" s="34">
        <v>499</v>
      </c>
      <c r="H4634" s="34">
        <v>629</v>
      </c>
      <c r="I4634" s="34">
        <v>546</v>
      </c>
      <c r="J4634" s="34">
        <v>647</v>
      </c>
      <c r="K4634" s="34">
        <v>430</v>
      </c>
      <c r="L4634" s="34">
        <v>578</v>
      </c>
      <c r="M4634" s="34">
        <v>401</v>
      </c>
    </row>
    <row r="4635" spans="1:13" x14ac:dyDescent="0.2">
      <c r="A4635" s="34" t="s">
        <v>105529</v>
      </c>
      <c r="B4635" s="34">
        <v>302</v>
      </c>
      <c r="C4635" s="34">
        <v>411</v>
      </c>
      <c r="D4635" s="34">
        <v>329</v>
      </c>
      <c r="E4635" s="34">
        <v>451</v>
      </c>
      <c r="F4635" s="34">
        <v>315</v>
      </c>
      <c r="G4635" s="34">
        <v>285</v>
      </c>
      <c r="H4635" s="34">
        <v>408</v>
      </c>
      <c r="I4635" s="34">
        <v>384</v>
      </c>
      <c r="J4635" s="34">
        <v>378</v>
      </c>
      <c r="K4635" s="34">
        <v>315</v>
      </c>
      <c r="L4635" s="34">
        <v>274</v>
      </c>
      <c r="M4635" s="34">
        <v>299</v>
      </c>
    </row>
    <row r="4636" spans="1:13" x14ac:dyDescent="0.2">
      <c r="A4636" s="34" t="s">
        <v>105530</v>
      </c>
      <c r="B4636" s="34">
        <v>287</v>
      </c>
      <c r="C4636" s="34">
        <v>329</v>
      </c>
      <c r="D4636" s="34">
        <v>300</v>
      </c>
      <c r="E4636" s="34">
        <v>366</v>
      </c>
      <c r="F4636" s="34">
        <v>341</v>
      </c>
      <c r="G4636" s="34">
        <v>344</v>
      </c>
      <c r="H4636" s="34">
        <v>345</v>
      </c>
      <c r="I4636" s="34">
        <v>350</v>
      </c>
      <c r="J4636" s="34">
        <v>311</v>
      </c>
      <c r="K4636" s="34">
        <v>274</v>
      </c>
      <c r="L4636" s="34">
        <v>339</v>
      </c>
      <c r="M4636" s="34">
        <v>261</v>
      </c>
    </row>
    <row r="4637" spans="1:13" x14ac:dyDescent="0.2">
      <c r="A4637" s="34" t="s">
        <v>105531</v>
      </c>
      <c r="B4637" s="34">
        <v>284</v>
      </c>
      <c r="C4637" s="34">
        <v>322</v>
      </c>
      <c r="D4637" s="34">
        <v>328</v>
      </c>
      <c r="E4637" s="34">
        <v>351</v>
      </c>
      <c r="F4637" s="34">
        <v>313</v>
      </c>
      <c r="G4637" s="34">
        <v>301</v>
      </c>
      <c r="H4637" s="34">
        <v>330</v>
      </c>
      <c r="I4637" s="34">
        <v>330</v>
      </c>
      <c r="J4637" s="34">
        <v>296</v>
      </c>
      <c r="K4637" s="34">
        <v>285</v>
      </c>
      <c r="L4637" s="34">
        <v>312</v>
      </c>
      <c r="M4637" s="34">
        <v>230</v>
      </c>
    </row>
    <row r="4638" spans="1:13" x14ac:dyDescent="0.2">
      <c r="A4638" s="34" t="s">
        <v>105532</v>
      </c>
      <c r="B4638" s="34">
        <v>286</v>
      </c>
      <c r="C4638" s="34">
        <v>319</v>
      </c>
      <c r="D4638" s="34">
        <v>311</v>
      </c>
      <c r="E4638" s="34">
        <v>322</v>
      </c>
      <c r="F4638" s="34">
        <v>197</v>
      </c>
      <c r="G4638" s="34">
        <v>249</v>
      </c>
      <c r="H4638" s="34">
        <v>192</v>
      </c>
      <c r="I4638" s="34">
        <v>257</v>
      </c>
      <c r="J4638" s="34">
        <v>278</v>
      </c>
      <c r="K4638" s="34">
        <v>211</v>
      </c>
      <c r="L4638" s="34">
        <v>290</v>
      </c>
      <c r="M4638" s="34">
        <v>236</v>
      </c>
    </row>
    <row r="4639" spans="1:13" x14ac:dyDescent="0.2">
      <c r="A4639" s="34" t="s">
        <v>105533</v>
      </c>
      <c r="B4639" s="34">
        <v>338</v>
      </c>
      <c r="C4639" s="34">
        <v>324</v>
      </c>
      <c r="D4639" s="34">
        <v>358</v>
      </c>
      <c r="E4639" s="34">
        <v>367</v>
      </c>
      <c r="F4639" s="34">
        <v>298</v>
      </c>
      <c r="G4639" s="34">
        <v>347</v>
      </c>
      <c r="H4639" s="34">
        <v>360</v>
      </c>
      <c r="I4639" s="34">
        <v>320</v>
      </c>
      <c r="J4639" s="34">
        <v>361</v>
      </c>
      <c r="K4639" s="34">
        <v>283</v>
      </c>
      <c r="L4639" s="34">
        <v>388</v>
      </c>
      <c r="M4639" s="34">
        <v>299</v>
      </c>
    </row>
    <row r="4640" spans="1:13" x14ac:dyDescent="0.2">
      <c r="A4640" s="34" t="s">
        <v>105534</v>
      </c>
      <c r="B4640" s="34">
        <v>298</v>
      </c>
      <c r="C4640" s="34">
        <v>380</v>
      </c>
      <c r="D4640" s="34">
        <v>303</v>
      </c>
      <c r="E4640" s="34">
        <v>419</v>
      </c>
      <c r="F4640" s="34">
        <v>307</v>
      </c>
      <c r="G4640" s="34">
        <v>305</v>
      </c>
      <c r="H4640" s="34">
        <v>298</v>
      </c>
      <c r="I4640" s="34">
        <v>354</v>
      </c>
      <c r="J4640" s="34">
        <v>354</v>
      </c>
      <c r="K4640" s="34">
        <v>292</v>
      </c>
      <c r="L4640" s="34">
        <v>339</v>
      </c>
      <c r="M4640" s="34">
        <v>271</v>
      </c>
    </row>
    <row r="4641" spans="1:13" x14ac:dyDescent="0.2">
      <c r="A4641" s="34" t="s">
        <v>105535</v>
      </c>
      <c r="B4641" s="34">
        <v>430</v>
      </c>
      <c r="C4641" s="34">
        <v>467</v>
      </c>
      <c r="D4641" s="34">
        <v>463</v>
      </c>
      <c r="E4641" s="34">
        <v>553</v>
      </c>
      <c r="F4641" s="34">
        <v>401</v>
      </c>
      <c r="G4641" s="34">
        <v>439</v>
      </c>
      <c r="H4641" s="34">
        <v>444</v>
      </c>
      <c r="I4641" s="34">
        <v>529</v>
      </c>
      <c r="J4641" s="34">
        <v>431</v>
      </c>
      <c r="K4641" s="34">
        <v>423</v>
      </c>
      <c r="L4641" s="34">
        <v>416</v>
      </c>
      <c r="M4641" s="34">
        <v>351</v>
      </c>
    </row>
    <row r="4642" spans="1:13" x14ac:dyDescent="0.2">
      <c r="A4642" s="34" t="s">
        <v>105536</v>
      </c>
      <c r="B4642" s="34">
        <v>308</v>
      </c>
      <c r="C4642" s="34">
        <v>283</v>
      </c>
      <c r="D4642" s="34">
        <v>255</v>
      </c>
      <c r="E4642" s="34">
        <v>344</v>
      </c>
      <c r="F4642" s="34">
        <v>288</v>
      </c>
      <c r="G4642" s="34">
        <v>273</v>
      </c>
      <c r="H4642" s="34">
        <v>286</v>
      </c>
      <c r="I4642" s="34">
        <v>298</v>
      </c>
      <c r="J4642" s="34">
        <v>320</v>
      </c>
      <c r="K4642" s="34">
        <v>274</v>
      </c>
      <c r="L4642" s="34">
        <v>274</v>
      </c>
      <c r="M4642" s="34">
        <v>246</v>
      </c>
    </row>
    <row r="4643" spans="1:13" x14ac:dyDescent="0.2">
      <c r="A4643" s="34" t="s">
        <v>105537</v>
      </c>
      <c r="B4643" s="34">
        <v>392</v>
      </c>
      <c r="C4643" s="34">
        <v>325</v>
      </c>
      <c r="D4643" s="34">
        <v>362</v>
      </c>
      <c r="E4643" s="34">
        <v>279</v>
      </c>
      <c r="F4643" s="34">
        <v>273</v>
      </c>
      <c r="G4643" s="34">
        <v>258</v>
      </c>
      <c r="H4643" s="34">
        <v>388</v>
      </c>
      <c r="I4643" s="34">
        <v>329</v>
      </c>
      <c r="J4643" s="34">
        <v>359</v>
      </c>
      <c r="K4643" s="34">
        <v>279</v>
      </c>
      <c r="L4643" s="34">
        <v>322</v>
      </c>
      <c r="M4643" s="34">
        <v>255</v>
      </c>
    </row>
    <row r="4644" spans="1:13" x14ac:dyDescent="0.2">
      <c r="A4644" s="34" t="s">
        <v>105538</v>
      </c>
      <c r="B4644" s="34">
        <v>213</v>
      </c>
      <c r="C4644" s="34">
        <v>294</v>
      </c>
      <c r="D4644" s="34">
        <v>240</v>
      </c>
      <c r="E4644" s="34">
        <v>324</v>
      </c>
      <c r="F4644" s="34">
        <v>222</v>
      </c>
      <c r="G4644" s="34">
        <v>279</v>
      </c>
      <c r="H4644" s="34">
        <v>323</v>
      </c>
      <c r="I4644" s="34">
        <v>305</v>
      </c>
      <c r="J4644" s="34">
        <v>272</v>
      </c>
      <c r="K4644" s="34">
        <v>220</v>
      </c>
      <c r="L4644" s="34">
        <v>281</v>
      </c>
      <c r="M4644" s="34">
        <v>213</v>
      </c>
    </row>
    <row r="4645" spans="1:13" x14ac:dyDescent="0.2">
      <c r="A4645" s="34" t="s">
        <v>105539</v>
      </c>
      <c r="B4645" s="34">
        <v>373</v>
      </c>
      <c r="C4645" s="34">
        <v>400</v>
      </c>
      <c r="D4645" s="34">
        <v>456</v>
      </c>
      <c r="E4645" s="34">
        <v>526</v>
      </c>
      <c r="F4645" s="34">
        <v>422</v>
      </c>
      <c r="G4645" s="34">
        <v>457</v>
      </c>
      <c r="H4645" s="34">
        <v>475</v>
      </c>
      <c r="I4645" s="34">
        <v>485</v>
      </c>
      <c r="J4645" s="34">
        <v>505</v>
      </c>
      <c r="K4645" s="34">
        <v>373</v>
      </c>
      <c r="L4645" s="34">
        <v>394</v>
      </c>
      <c r="M4645" s="34">
        <v>343</v>
      </c>
    </row>
    <row r="4646" spans="1:13" x14ac:dyDescent="0.2">
      <c r="A4646" s="34" t="s">
        <v>105540</v>
      </c>
      <c r="B4646" s="34">
        <v>400</v>
      </c>
      <c r="C4646" s="34">
        <v>344</v>
      </c>
      <c r="D4646" s="34">
        <v>489</v>
      </c>
      <c r="E4646" s="34">
        <v>362</v>
      </c>
      <c r="F4646" s="34">
        <v>381</v>
      </c>
      <c r="G4646" s="34">
        <v>275</v>
      </c>
      <c r="H4646" s="34">
        <v>437</v>
      </c>
      <c r="I4646" s="34">
        <v>342</v>
      </c>
      <c r="J4646" s="34">
        <v>405</v>
      </c>
      <c r="K4646" s="34">
        <v>296</v>
      </c>
      <c r="L4646" s="34">
        <v>386</v>
      </c>
      <c r="M4646" s="34">
        <v>267</v>
      </c>
    </row>
    <row r="4647" spans="1:13" x14ac:dyDescent="0.2">
      <c r="A4647" s="34" t="s">
        <v>105541</v>
      </c>
      <c r="B4647" s="34">
        <v>226</v>
      </c>
      <c r="C4647" s="34">
        <v>255</v>
      </c>
      <c r="D4647" s="34">
        <v>202</v>
      </c>
      <c r="E4647" s="34">
        <v>276</v>
      </c>
      <c r="F4647" s="34">
        <v>204</v>
      </c>
      <c r="G4647" s="34">
        <v>214</v>
      </c>
      <c r="H4647" s="34">
        <v>222</v>
      </c>
      <c r="I4647" s="34">
        <v>240</v>
      </c>
      <c r="J4647" s="34">
        <v>266</v>
      </c>
      <c r="K4647" s="34">
        <v>216</v>
      </c>
      <c r="L4647" s="34">
        <v>235</v>
      </c>
      <c r="M4647" s="34">
        <v>181</v>
      </c>
    </row>
    <row r="4648" spans="1:13" x14ac:dyDescent="0.2">
      <c r="A4648" s="34" t="s">
        <v>105542</v>
      </c>
      <c r="B4648" s="34">
        <v>311</v>
      </c>
      <c r="C4648" s="34">
        <v>374</v>
      </c>
      <c r="D4648" s="34">
        <v>366</v>
      </c>
      <c r="E4648" s="34">
        <v>449</v>
      </c>
      <c r="F4648" s="34">
        <v>268</v>
      </c>
      <c r="G4648" s="34">
        <v>409</v>
      </c>
      <c r="H4648" s="34">
        <v>344</v>
      </c>
      <c r="I4648" s="34">
        <v>368</v>
      </c>
      <c r="J4648" s="34">
        <v>309</v>
      </c>
      <c r="K4648" s="34">
        <v>315</v>
      </c>
      <c r="L4648" s="34">
        <v>321</v>
      </c>
      <c r="M4648" s="34">
        <v>338</v>
      </c>
    </row>
    <row r="4649" spans="1:13" x14ac:dyDescent="0.2">
      <c r="A4649" s="34" t="s">
        <v>105543</v>
      </c>
      <c r="B4649" s="34">
        <v>315</v>
      </c>
      <c r="C4649" s="34">
        <v>459</v>
      </c>
      <c r="D4649" s="34">
        <v>485</v>
      </c>
      <c r="E4649" s="34">
        <v>520</v>
      </c>
      <c r="F4649" s="34">
        <v>389</v>
      </c>
      <c r="G4649" s="34">
        <v>399</v>
      </c>
      <c r="H4649" s="34">
        <v>461</v>
      </c>
      <c r="I4649" s="34">
        <v>414</v>
      </c>
      <c r="J4649" s="34">
        <v>417</v>
      </c>
      <c r="K4649" s="34">
        <v>369</v>
      </c>
      <c r="L4649" s="34">
        <v>412</v>
      </c>
      <c r="M4649" s="34">
        <v>310</v>
      </c>
    </row>
    <row r="4650" spans="1:13" x14ac:dyDescent="0.2">
      <c r="A4650" s="34" t="s">
        <v>105544</v>
      </c>
      <c r="B4650" s="34">
        <v>248</v>
      </c>
      <c r="C4650" s="34">
        <v>290</v>
      </c>
      <c r="D4650" s="34">
        <v>333</v>
      </c>
      <c r="E4650" s="34">
        <v>306</v>
      </c>
      <c r="F4650" s="34">
        <v>270</v>
      </c>
      <c r="G4650" s="34">
        <v>275</v>
      </c>
      <c r="H4650" s="34">
        <v>315</v>
      </c>
      <c r="I4650" s="34">
        <v>344</v>
      </c>
      <c r="J4650" s="34">
        <v>317</v>
      </c>
      <c r="K4650" s="34">
        <v>261</v>
      </c>
      <c r="L4650" s="34">
        <v>326</v>
      </c>
      <c r="M4650" s="34">
        <v>232</v>
      </c>
    </row>
    <row r="4651" spans="1:13" x14ac:dyDescent="0.2">
      <c r="A4651" s="34" t="s">
        <v>105545</v>
      </c>
      <c r="B4651" s="34">
        <v>185</v>
      </c>
      <c r="C4651" s="34">
        <v>261</v>
      </c>
      <c r="D4651" s="34">
        <v>241</v>
      </c>
      <c r="E4651" s="34">
        <v>294</v>
      </c>
      <c r="F4651" s="34">
        <v>203</v>
      </c>
      <c r="G4651" s="34">
        <v>247</v>
      </c>
      <c r="H4651" s="34">
        <v>213</v>
      </c>
      <c r="I4651" s="34">
        <v>252</v>
      </c>
      <c r="J4651" s="34">
        <v>202</v>
      </c>
      <c r="K4651" s="34">
        <v>199</v>
      </c>
      <c r="L4651" s="34">
        <v>233</v>
      </c>
      <c r="M4651" s="34">
        <v>220</v>
      </c>
    </row>
    <row r="4652" spans="1:13" x14ac:dyDescent="0.2">
      <c r="A4652" s="34" t="s">
        <v>105546</v>
      </c>
      <c r="B4652" s="34">
        <v>374</v>
      </c>
      <c r="C4652" s="34">
        <v>379</v>
      </c>
      <c r="D4652" s="34">
        <v>362</v>
      </c>
      <c r="E4652" s="34">
        <v>387</v>
      </c>
      <c r="F4652" s="34">
        <v>319</v>
      </c>
      <c r="G4652" s="34">
        <v>370</v>
      </c>
      <c r="H4652" s="34">
        <v>365</v>
      </c>
      <c r="I4652" s="34">
        <v>358</v>
      </c>
      <c r="J4652" s="34">
        <v>411</v>
      </c>
      <c r="K4652" s="34">
        <v>276</v>
      </c>
      <c r="L4652" s="34">
        <v>377</v>
      </c>
      <c r="M4652" s="34">
        <v>310</v>
      </c>
    </row>
    <row r="4653" spans="1:13" x14ac:dyDescent="0.2">
      <c r="A4653" s="34" t="s">
        <v>105547</v>
      </c>
      <c r="B4653" s="34">
        <v>199</v>
      </c>
      <c r="C4653" s="34">
        <v>212</v>
      </c>
      <c r="D4653" s="34">
        <v>244</v>
      </c>
      <c r="E4653" s="34">
        <v>262</v>
      </c>
      <c r="F4653" s="34">
        <v>241</v>
      </c>
      <c r="G4653" s="34">
        <v>206</v>
      </c>
      <c r="H4653" s="34">
        <v>316</v>
      </c>
      <c r="I4653" s="34">
        <v>216</v>
      </c>
      <c r="J4653" s="34">
        <v>239</v>
      </c>
      <c r="K4653" s="34">
        <v>188</v>
      </c>
      <c r="L4653" s="34">
        <v>227</v>
      </c>
      <c r="M4653" s="34">
        <v>178</v>
      </c>
    </row>
    <row r="4654" spans="1:13" x14ac:dyDescent="0.2">
      <c r="A4654" s="34" t="s">
        <v>105548</v>
      </c>
      <c r="B4654" s="34">
        <v>481</v>
      </c>
      <c r="C4654" s="34">
        <v>393</v>
      </c>
      <c r="D4654" s="34">
        <v>530</v>
      </c>
      <c r="E4654" s="34">
        <v>427</v>
      </c>
      <c r="F4654" s="34">
        <v>440</v>
      </c>
      <c r="G4654" s="34">
        <v>400</v>
      </c>
      <c r="H4654" s="34">
        <v>464</v>
      </c>
      <c r="I4654" s="34">
        <v>440</v>
      </c>
      <c r="J4654" s="34">
        <v>372</v>
      </c>
      <c r="K4654" s="34">
        <v>345</v>
      </c>
      <c r="L4654" s="34">
        <v>425</v>
      </c>
      <c r="M4654" s="34">
        <v>353</v>
      </c>
    </row>
    <row r="4655" spans="1:13" x14ac:dyDescent="0.2">
      <c r="A4655" s="34" t="s">
        <v>105549</v>
      </c>
      <c r="B4655" s="34">
        <v>360</v>
      </c>
      <c r="C4655" s="34">
        <v>363</v>
      </c>
      <c r="D4655" s="34">
        <v>370</v>
      </c>
      <c r="E4655" s="34">
        <v>432</v>
      </c>
      <c r="F4655" s="34">
        <v>306</v>
      </c>
      <c r="G4655" s="34">
        <v>378</v>
      </c>
      <c r="H4655" s="34">
        <v>432</v>
      </c>
      <c r="I4655" s="34">
        <v>387</v>
      </c>
      <c r="J4655" s="34">
        <v>291</v>
      </c>
      <c r="K4655" s="34">
        <v>292</v>
      </c>
      <c r="L4655" s="34">
        <v>337</v>
      </c>
      <c r="M4655" s="34">
        <v>308</v>
      </c>
    </row>
    <row r="4656" spans="1:13" x14ac:dyDescent="0.2">
      <c r="A4656" s="34" t="s">
        <v>105550</v>
      </c>
      <c r="B4656" s="34">
        <v>419</v>
      </c>
      <c r="C4656" s="34">
        <v>358</v>
      </c>
      <c r="D4656" s="34">
        <v>448</v>
      </c>
      <c r="E4656" s="34">
        <v>382</v>
      </c>
      <c r="F4656" s="34">
        <v>356</v>
      </c>
      <c r="G4656" s="34">
        <v>330</v>
      </c>
      <c r="H4656" s="34">
        <v>448</v>
      </c>
      <c r="I4656" s="34">
        <v>416</v>
      </c>
      <c r="J4656" s="34">
        <v>385</v>
      </c>
      <c r="K4656" s="34">
        <v>304</v>
      </c>
      <c r="L4656" s="34">
        <v>372</v>
      </c>
      <c r="M4656" s="34">
        <v>326</v>
      </c>
    </row>
    <row r="4657" spans="1:13" x14ac:dyDescent="0.2">
      <c r="A4657" s="34" t="s">
        <v>105551</v>
      </c>
      <c r="B4657" s="34">
        <v>126</v>
      </c>
      <c r="C4657" s="34">
        <v>186</v>
      </c>
      <c r="D4657" s="34">
        <v>214</v>
      </c>
      <c r="E4657" s="34">
        <v>223</v>
      </c>
      <c r="F4657" s="34">
        <v>129</v>
      </c>
      <c r="G4657" s="34">
        <v>222</v>
      </c>
      <c r="H4657" s="34">
        <v>173</v>
      </c>
      <c r="I4657" s="34">
        <v>190</v>
      </c>
      <c r="J4657" s="34">
        <v>188</v>
      </c>
      <c r="K4657" s="34">
        <v>145</v>
      </c>
      <c r="L4657" s="34">
        <v>199</v>
      </c>
      <c r="M4657" s="34">
        <v>168</v>
      </c>
    </row>
    <row r="4658" spans="1:13" x14ac:dyDescent="0.2">
      <c r="A4658" s="34" t="s">
        <v>105552</v>
      </c>
      <c r="B4658" s="34">
        <v>155</v>
      </c>
      <c r="C4658" s="34">
        <v>145</v>
      </c>
      <c r="D4658" s="34">
        <v>218</v>
      </c>
      <c r="E4658" s="34">
        <v>138</v>
      </c>
      <c r="F4658" s="34">
        <v>178</v>
      </c>
      <c r="G4658" s="34">
        <v>147</v>
      </c>
      <c r="H4658" s="34">
        <v>151</v>
      </c>
      <c r="I4658" s="34">
        <v>164</v>
      </c>
      <c r="J4658" s="34">
        <v>158</v>
      </c>
      <c r="K4658" s="34">
        <v>134</v>
      </c>
      <c r="L4658" s="34">
        <v>154</v>
      </c>
      <c r="M4658" s="34">
        <v>87</v>
      </c>
    </row>
    <row r="4659" spans="1:13" x14ac:dyDescent="0.2">
      <c r="A4659" s="34" t="s">
        <v>105553</v>
      </c>
      <c r="B4659" s="34">
        <v>308</v>
      </c>
      <c r="C4659" s="34">
        <v>316</v>
      </c>
      <c r="D4659" s="34">
        <v>328</v>
      </c>
      <c r="E4659" s="34">
        <v>319</v>
      </c>
      <c r="F4659" s="34">
        <v>255</v>
      </c>
      <c r="G4659" s="34">
        <v>318</v>
      </c>
      <c r="H4659" s="34">
        <v>343</v>
      </c>
      <c r="I4659" s="34">
        <v>297</v>
      </c>
      <c r="J4659" s="34">
        <v>358</v>
      </c>
      <c r="K4659" s="34">
        <v>265</v>
      </c>
      <c r="L4659" s="34">
        <v>278</v>
      </c>
      <c r="M4659" s="34">
        <v>218</v>
      </c>
    </row>
    <row r="4660" spans="1:13" x14ac:dyDescent="0.2">
      <c r="A4660" s="34" t="s">
        <v>105554</v>
      </c>
      <c r="B4660" s="34">
        <v>241</v>
      </c>
      <c r="C4660" s="34">
        <v>365</v>
      </c>
      <c r="D4660" s="34">
        <v>236</v>
      </c>
      <c r="E4660" s="34">
        <v>351</v>
      </c>
      <c r="F4660" s="34">
        <v>208</v>
      </c>
      <c r="G4660" s="34">
        <v>321</v>
      </c>
      <c r="H4660" s="34">
        <v>211</v>
      </c>
      <c r="I4660" s="34">
        <v>333</v>
      </c>
      <c r="J4660" s="34">
        <v>168</v>
      </c>
      <c r="K4660" s="34">
        <v>266</v>
      </c>
      <c r="L4660" s="34">
        <v>231</v>
      </c>
      <c r="M4660" s="34">
        <v>243</v>
      </c>
    </row>
    <row r="4661" spans="1:13" x14ac:dyDescent="0.2">
      <c r="A4661" s="34" t="s">
        <v>105555</v>
      </c>
      <c r="B4661" s="34">
        <v>311</v>
      </c>
      <c r="C4661" s="34">
        <v>367</v>
      </c>
      <c r="D4661" s="34">
        <v>383</v>
      </c>
      <c r="E4661" s="34">
        <v>469</v>
      </c>
      <c r="F4661" s="34">
        <v>257</v>
      </c>
      <c r="G4661" s="34">
        <v>348</v>
      </c>
      <c r="H4661" s="34">
        <v>402</v>
      </c>
      <c r="I4661" s="34">
        <v>333</v>
      </c>
      <c r="J4661" s="34">
        <v>331</v>
      </c>
      <c r="K4661" s="34">
        <v>294</v>
      </c>
      <c r="L4661" s="34">
        <v>342</v>
      </c>
      <c r="M4661" s="34">
        <v>296</v>
      </c>
    </row>
    <row r="4662" spans="1:13" x14ac:dyDescent="0.2">
      <c r="A4662" s="34" t="s">
        <v>105556</v>
      </c>
      <c r="B4662" s="34">
        <v>387</v>
      </c>
      <c r="C4662" s="34">
        <v>398</v>
      </c>
      <c r="D4662" s="34">
        <v>501</v>
      </c>
      <c r="E4662" s="34">
        <v>419</v>
      </c>
      <c r="F4662" s="34">
        <v>423</v>
      </c>
      <c r="G4662" s="34">
        <v>434</v>
      </c>
      <c r="H4662" s="34">
        <v>457</v>
      </c>
      <c r="I4662" s="34">
        <v>455</v>
      </c>
      <c r="J4662" s="34">
        <v>449</v>
      </c>
      <c r="K4662" s="34">
        <v>348</v>
      </c>
      <c r="L4662" s="34">
        <v>429</v>
      </c>
      <c r="M4662" s="34">
        <v>294</v>
      </c>
    </row>
    <row r="4663" spans="1:13" x14ac:dyDescent="0.2">
      <c r="A4663" s="34" t="s">
        <v>105557</v>
      </c>
      <c r="B4663" s="34">
        <v>307</v>
      </c>
      <c r="C4663" s="34">
        <v>265</v>
      </c>
      <c r="D4663" s="34">
        <v>296</v>
      </c>
      <c r="E4663" s="34">
        <v>317</v>
      </c>
      <c r="F4663" s="34">
        <v>270</v>
      </c>
      <c r="G4663" s="34">
        <v>285</v>
      </c>
      <c r="H4663" s="34">
        <v>346</v>
      </c>
      <c r="I4663" s="34">
        <v>285</v>
      </c>
      <c r="J4663" s="34">
        <v>309</v>
      </c>
      <c r="K4663" s="34">
        <v>231</v>
      </c>
      <c r="L4663" s="34">
        <v>302</v>
      </c>
      <c r="M4663" s="34">
        <v>242</v>
      </c>
    </row>
    <row r="4664" spans="1:13" x14ac:dyDescent="0.2">
      <c r="A4664" s="34" t="s">
        <v>105558</v>
      </c>
      <c r="B4664" s="34">
        <v>222</v>
      </c>
      <c r="C4664" s="34">
        <v>233</v>
      </c>
      <c r="D4664" s="34">
        <v>237</v>
      </c>
      <c r="E4664" s="34">
        <v>301</v>
      </c>
      <c r="F4664" s="34">
        <v>206</v>
      </c>
      <c r="G4664" s="34">
        <v>231</v>
      </c>
      <c r="H4664" s="34">
        <v>307</v>
      </c>
      <c r="I4664" s="34">
        <v>244</v>
      </c>
      <c r="J4664" s="34">
        <v>239</v>
      </c>
      <c r="K4664" s="34">
        <v>203</v>
      </c>
      <c r="L4664" s="34">
        <v>229</v>
      </c>
      <c r="M4664" s="34">
        <v>218</v>
      </c>
    </row>
    <row r="4665" spans="1:13" x14ac:dyDescent="0.2">
      <c r="A4665" s="34" t="s">
        <v>105559</v>
      </c>
      <c r="B4665" s="34">
        <v>513</v>
      </c>
      <c r="C4665" s="34">
        <v>503</v>
      </c>
      <c r="D4665" s="34">
        <v>532</v>
      </c>
      <c r="E4665" s="34">
        <v>596</v>
      </c>
      <c r="F4665" s="34">
        <v>502</v>
      </c>
      <c r="G4665" s="34">
        <v>485</v>
      </c>
      <c r="H4665" s="34">
        <v>522</v>
      </c>
      <c r="I4665" s="34">
        <v>450</v>
      </c>
      <c r="J4665" s="34">
        <v>629</v>
      </c>
      <c r="K4665" s="34">
        <v>407</v>
      </c>
      <c r="L4665" s="34">
        <v>463</v>
      </c>
      <c r="M4665" s="34">
        <v>355</v>
      </c>
    </row>
    <row r="4666" spans="1:13" x14ac:dyDescent="0.2">
      <c r="A4666" s="34" t="s">
        <v>105560</v>
      </c>
      <c r="B4666" s="34">
        <v>325</v>
      </c>
      <c r="C4666" s="34">
        <v>459</v>
      </c>
      <c r="D4666" s="34">
        <v>484</v>
      </c>
      <c r="E4666" s="34">
        <v>506</v>
      </c>
      <c r="F4666" s="34">
        <v>364</v>
      </c>
      <c r="G4666" s="34">
        <v>374</v>
      </c>
      <c r="H4666" s="34">
        <v>468</v>
      </c>
      <c r="I4666" s="34">
        <v>401</v>
      </c>
      <c r="J4666" s="34">
        <v>507</v>
      </c>
      <c r="K4666" s="34">
        <v>405</v>
      </c>
      <c r="L4666" s="34">
        <v>369</v>
      </c>
      <c r="M4666" s="34">
        <v>335</v>
      </c>
    </row>
    <row r="4667" spans="1:13" x14ac:dyDescent="0.2">
      <c r="A4667" s="34" t="s">
        <v>105561</v>
      </c>
      <c r="B4667" s="34">
        <v>745</v>
      </c>
      <c r="C4667" s="34">
        <v>813</v>
      </c>
      <c r="D4667" s="34">
        <v>791</v>
      </c>
      <c r="E4667" s="34">
        <v>707</v>
      </c>
      <c r="F4667" s="34">
        <v>730</v>
      </c>
      <c r="G4667" s="34">
        <v>721</v>
      </c>
      <c r="H4667" s="34">
        <v>815</v>
      </c>
      <c r="I4667" s="34">
        <v>728</v>
      </c>
      <c r="J4667" s="34">
        <v>795</v>
      </c>
      <c r="K4667" s="34">
        <v>595</v>
      </c>
      <c r="L4667" s="34">
        <v>880</v>
      </c>
      <c r="M4667" s="34">
        <v>576</v>
      </c>
    </row>
    <row r="4668" spans="1:13" x14ac:dyDescent="0.2">
      <c r="A4668" s="34" t="s">
        <v>105562</v>
      </c>
      <c r="B4668" s="34">
        <v>162</v>
      </c>
      <c r="C4668" s="34">
        <v>209</v>
      </c>
      <c r="D4668" s="34">
        <v>231</v>
      </c>
      <c r="E4668" s="34">
        <v>220</v>
      </c>
      <c r="F4668" s="34">
        <v>178</v>
      </c>
      <c r="G4668" s="34">
        <v>217</v>
      </c>
      <c r="H4668" s="34">
        <v>240</v>
      </c>
      <c r="I4668" s="34">
        <v>218</v>
      </c>
      <c r="J4668" s="34">
        <v>214</v>
      </c>
      <c r="K4668" s="34">
        <v>183</v>
      </c>
      <c r="L4668" s="34">
        <v>217</v>
      </c>
      <c r="M4668" s="34">
        <v>161</v>
      </c>
    </row>
    <row r="4669" spans="1:13" x14ac:dyDescent="0.2">
      <c r="A4669" s="34" t="s">
        <v>105563</v>
      </c>
      <c r="B4669" s="34">
        <v>220</v>
      </c>
      <c r="C4669" s="34">
        <v>238</v>
      </c>
      <c r="D4669" s="34">
        <v>228</v>
      </c>
      <c r="E4669" s="34">
        <v>223</v>
      </c>
      <c r="F4669" s="34">
        <v>213</v>
      </c>
      <c r="G4669" s="34">
        <v>184</v>
      </c>
      <c r="H4669" s="34">
        <v>207</v>
      </c>
      <c r="I4669" s="34">
        <v>220</v>
      </c>
      <c r="J4669" s="34">
        <v>328</v>
      </c>
      <c r="K4669" s="34">
        <v>198</v>
      </c>
      <c r="L4669" s="34">
        <v>225</v>
      </c>
      <c r="M4669" s="34">
        <v>149</v>
      </c>
    </row>
    <row r="4670" spans="1:13" x14ac:dyDescent="0.2">
      <c r="A4670" s="34" t="s">
        <v>105564</v>
      </c>
      <c r="B4670" s="34">
        <v>269</v>
      </c>
      <c r="C4670" s="34">
        <v>282</v>
      </c>
      <c r="D4670" s="34">
        <v>267</v>
      </c>
      <c r="E4670" s="34">
        <v>338</v>
      </c>
      <c r="F4670" s="34">
        <v>246</v>
      </c>
      <c r="G4670" s="34">
        <v>297</v>
      </c>
      <c r="H4670" s="34">
        <v>313</v>
      </c>
      <c r="I4670" s="34">
        <v>303</v>
      </c>
      <c r="J4670" s="34">
        <v>294</v>
      </c>
      <c r="K4670" s="34">
        <v>222</v>
      </c>
      <c r="L4670" s="34">
        <v>300</v>
      </c>
      <c r="M4670" s="34">
        <v>269</v>
      </c>
    </row>
    <row r="4671" spans="1:13" x14ac:dyDescent="0.2">
      <c r="A4671" s="34" t="s">
        <v>105565</v>
      </c>
      <c r="B4671" s="34">
        <v>308</v>
      </c>
      <c r="C4671" s="34">
        <v>248</v>
      </c>
      <c r="D4671" s="34">
        <v>288</v>
      </c>
      <c r="E4671" s="34">
        <v>271</v>
      </c>
      <c r="F4671" s="34">
        <v>246</v>
      </c>
      <c r="G4671" s="34">
        <v>233</v>
      </c>
      <c r="H4671" s="34">
        <v>338</v>
      </c>
      <c r="I4671" s="34">
        <v>231</v>
      </c>
      <c r="J4671" s="34">
        <v>295</v>
      </c>
      <c r="K4671" s="34">
        <v>242</v>
      </c>
      <c r="L4671" s="34">
        <v>299</v>
      </c>
      <c r="M4671" s="34">
        <v>171</v>
      </c>
    </row>
    <row r="4672" spans="1:13" x14ac:dyDescent="0.2">
      <c r="A4672" s="34" t="s">
        <v>105566</v>
      </c>
      <c r="B4672" s="34">
        <v>167</v>
      </c>
      <c r="C4672" s="34">
        <v>201</v>
      </c>
      <c r="D4672" s="34">
        <v>239</v>
      </c>
      <c r="E4672" s="34">
        <v>194</v>
      </c>
      <c r="F4672" s="34">
        <v>203</v>
      </c>
      <c r="G4672" s="34">
        <v>191</v>
      </c>
      <c r="H4672" s="34">
        <v>222</v>
      </c>
      <c r="I4672" s="34">
        <v>187</v>
      </c>
      <c r="J4672" s="34">
        <v>217</v>
      </c>
      <c r="K4672" s="34">
        <v>164</v>
      </c>
      <c r="L4672" s="34">
        <v>185</v>
      </c>
      <c r="M4672" s="34">
        <v>159</v>
      </c>
    </row>
    <row r="4673" spans="1:13" x14ac:dyDescent="0.2">
      <c r="A4673" s="34" t="s">
        <v>105567</v>
      </c>
      <c r="B4673" s="34">
        <v>253</v>
      </c>
      <c r="C4673" s="34">
        <v>245</v>
      </c>
      <c r="D4673" s="34">
        <v>294</v>
      </c>
      <c r="E4673" s="34">
        <v>229</v>
      </c>
      <c r="F4673" s="34">
        <v>216</v>
      </c>
      <c r="G4673" s="34">
        <v>239</v>
      </c>
      <c r="H4673" s="34">
        <v>228</v>
      </c>
      <c r="I4673" s="34">
        <v>211</v>
      </c>
      <c r="J4673" s="34">
        <v>199</v>
      </c>
      <c r="K4673" s="34">
        <v>194</v>
      </c>
      <c r="L4673" s="34">
        <v>232</v>
      </c>
      <c r="M4673" s="34">
        <v>169</v>
      </c>
    </row>
    <row r="4674" spans="1:13" x14ac:dyDescent="0.2">
      <c r="A4674" s="34" t="s">
        <v>105568</v>
      </c>
      <c r="B4674" s="34">
        <v>289</v>
      </c>
      <c r="C4674" s="34">
        <v>204</v>
      </c>
      <c r="D4674" s="34">
        <v>279</v>
      </c>
      <c r="E4674" s="34">
        <v>247</v>
      </c>
      <c r="F4674" s="34">
        <v>197</v>
      </c>
      <c r="G4674" s="34">
        <v>192</v>
      </c>
      <c r="H4674" s="34">
        <v>243</v>
      </c>
      <c r="I4674" s="34">
        <v>187</v>
      </c>
      <c r="J4674" s="34">
        <v>252</v>
      </c>
      <c r="K4674" s="34">
        <v>192</v>
      </c>
      <c r="L4674" s="34">
        <v>266</v>
      </c>
      <c r="M4674" s="34">
        <v>144</v>
      </c>
    </row>
    <row r="4675" spans="1:13" x14ac:dyDescent="0.2">
      <c r="A4675" s="34" t="s">
        <v>105569</v>
      </c>
      <c r="B4675" s="34">
        <v>190</v>
      </c>
      <c r="C4675" s="34">
        <v>125</v>
      </c>
      <c r="D4675" s="34">
        <v>153</v>
      </c>
      <c r="E4675" s="34">
        <v>114</v>
      </c>
      <c r="F4675" s="34">
        <v>139</v>
      </c>
      <c r="G4675" s="34">
        <v>102</v>
      </c>
      <c r="H4675" s="34">
        <v>151</v>
      </c>
      <c r="I4675" s="34">
        <v>111</v>
      </c>
      <c r="J4675" s="34">
        <v>173</v>
      </c>
      <c r="K4675" s="34">
        <v>93</v>
      </c>
      <c r="L4675" s="34">
        <v>215</v>
      </c>
      <c r="M4675" s="34">
        <v>75</v>
      </c>
    </row>
    <row r="4676" spans="1:13" x14ac:dyDescent="0.2">
      <c r="A4676" s="34" t="s">
        <v>105570</v>
      </c>
      <c r="B4676" s="34">
        <v>144</v>
      </c>
      <c r="C4676" s="34">
        <v>129</v>
      </c>
      <c r="D4676" s="34">
        <v>156</v>
      </c>
      <c r="E4676" s="34">
        <v>171</v>
      </c>
      <c r="F4676" s="34">
        <v>144</v>
      </c>
      <c r="G4676" s="34">
        <v>155</v>
      </c>
      <c r="H4676" s="34">
        <v>240</v>
      </c>
      <c r="I4676" s="34">
        <v>136</v>
      </c>
      <c r="J4676" s="34">
        <v>201</v>
      </c>
      <c r="K4676" s="34">
        <v>123</v>
      </c>
      <c r="L4676" s="34">
        <v>197</v>
      </c>
      <c r="M4676" s="34">
        <v>121</v>
      </c>
    </row>
    <row r="4677" spans="1:13" x14ac:dyDescent="0.2">
      <c r="A4677" s="34" t="s">
        <v>105571</v>
      </c>
      <c r="B4677" s="34">
        <v>192</v>
      </c>
      <c r="C4677" s="34">
        <v>109</v>
      </c>
      <c r="D4677" s="34">
        <v>134</v>
      </c>
      <c r="E4677" s="34">
        <v>174</v>
      </c>
      <c r="F4677" s="34">
        <v>122</v>
      </c>
      <c r="G4677" s="34">
        <v>151</v>
      </c>
      <c r="H4677" s="34">
        <v>140</v>
      </c>
      <c r="I4677" s="34">
        <v>149</v>
      </c>
      <c r="J4677" s="34">
        <v>174</v>
      </c>
      <c r="K4677" s="34">
        <v>148</v>
      </c>
      <c r="L4677" s="34">
        <v>132</v>
      </c>
      <c r="M4677" s="34">
        <v>127</v>
      </c>
    </row>
    <row r="4678" spans="1:13" x14ac:dyDescent="0.2">
      <c r="A4678" s="34" t="s">
        <v>105572</v>
      </c>
      <c r="B4678" s="34">
        <v>252</v>
      </c>
      <c r="C4678" s="34">
        <v>253</v>
      </c>
      <c r="D4678" s="34">
        <v>301</v>
      </c>
      <c r="E4678" s="34">
        <v>266</v>
      </c>
      <c r="F4678" s="34">
        <v>224</v>
      </c>
      <c r="G4678" s="34">
        <v>206</v>
      </c>
      <c r="H4678" s="34">
        <v>332</v>
      </c>
      <c r="I4678" s="34">
        <v>197</v>
      </c>
      <c r="J4678" s="34">
        <v>260</v>
      </c>
      <c r="K4678" s="34">
        <v>205</v>
      </c>
      <c r="L4678" s="34">
        <v>298</v>
      </c>
      <c r="M4678" s="34">
        <v>176</v>
      </c>
    </row>
    <row r="4679" spans="1:13" x14ac:dyDescent="0.2">
      <c r="A4679" s="34" t="s">
        <v>105573</v>
      </c>
      <c r="B4679" s="34">
        <v>247</v>
      </c>
      <c r="C4679" s="34">
        <v>315</v>
      </c>
      <c r="D4679" s="34">
        <v>371</v>
      </c>
      <c r="E4679" s="34">
        <v>272</v>
      </c>
      <c r="F4679" s="34">
        <v>273</v>
      </c>
      <c r="G4679" s="34">
        <v>258</v>
      </c>
      <c r="H4679" s="34">
        <v>304</v>
      </c>
      <c r="I4679" s="34">
        <v>282</v>
      </c>
      <c r="J4679" s="34">
        <v>287</v>
      </c>
      <c r="K4679" s="34">
        <v>240</v>
      </c>
      <c r="L4679" s="34">
        <v>299</v>
      </c>
      <c r="M4679" s="34">
        <v>220</v>
      </c>
    </row>
    <row r="4680" spans="1:13" x14ac:dyDescent="0.2">
      <c r="A4680" s="34" t="s">
        <v>105574</v>
      </c>
      <c r="B4680" s="34">
        <v>456</v>
      </c>
      <c r="C4680" s="34">
        <v>361</v>
      </c>
      <c r="D4680" s="34">
        <v>427</v>
      </c>
      <c r="E4680" s="34">
        <v>312</v>
      </c>
      <c r="F4680" s="34">
        <v>392</v>
      </c>
      <c r="G4680" s="34">
        <v>346</v>
      </c>
      <c r="H4680" s="34">
        <v>399</v>
      </c>
      <c r="I4680" s="34">
        <v>338</v>
      </c>
      <c r="J4680" s="34">
        <v>417</v>
      </c>
      <c r="K4680" s="34">
        <v>259</v>
      </c>
      <c r="L4680" s="34">
        <v>350</v>
      </c>
      <c r="M4680" s="34">
        <v>238</v>
      </c>
    </row>
    <row r="4681" spans="1:13" x14ac:dyDescent="0.2">
      <c r="A4681" s="34" t="s">
        <v>105575</v>
      </c>
      <c r="B4681" s="34">
        <v>327</v>
      </c>
      <c r="C4681" s="34">
        <v>455</v>
      </c>
      <c r="D4681" s="34">
        <v>388</v>
      </c>
      <c r="E4681" s="34">
        <v>482</v>
      </c>
      <c r="F4681" s="34">
        <v>353</v>
      </c>
      <c r="G4681" s="34">
        <v>373</v>
      </c>
      <c r="H4681" s="34">
        <v>457</v>
      </c>
      <c r="I4681" s="34">
        <v>409</v>
      </c>
      <c r="J4681" s="34">
        <v>423</v>
      </c>
      <c r="K4681" s="34">
        <v>387</v>
      </c>
      <c r="L4681" s="34">
        <v>408</v>
      </c>
      <c r="M4681" s="34">
        <v>288</v>
      </c>
    </row>
    <row r="4682" spans="1:13" x14ac:dyDescent="0.2">
      <c r="A4682" s="34" t="s">
        <v>105576</v>
      </c>
      <c r="B4682" s="34">
        <v>735</v>
      </c>
      <c r="C4682" s="34">
        <v>628</v>
      </c>
      <c r="D4682" s="34">
        <v>661</v>
      </c>
      <c r="E4682" s="34">
        <v>668</v>
      </c>
      <c r="F4682" s="34">
        <v>557</v>
      </c>
      <c r="G4682" s="34">
        <v>609</v>
      </c>
      <c r="H4682" s="34">
        <v>789</v>
      </c>
      <c r="I4682" s="34">
        <v>624</v>
      </c>
      <c r="J4682" s="34">
        <v>683</v>
      </c>
      <c r="K4682" s="34">
        <v>493</v>
      </c>
      <c r="L4682" s="34">
        <v>709</v>
      </c>
      <c r="M4682" s="34">
        <v>522</v>
      </c>
    </row>
    <row r="4683" spans="1:13" x14ac:dyDescent="0.2">
      <c r="A4683" s="34" t="s">
        <v>105577</v>
      </c>
      <c r="B4683" s="34">
        <v>334</v>
      </c>
      <c r="C4683" s="34">
        <v>237</v>
      </c>
      <c r="D4683" s="34">
        <v>273</v>
      </c>
      <c r="E4683" s="34">
        <v>279</v>
      </c>
      <c r="F4683" s="34">
        <v>206</v>
      </c>
      <c r="G4683" s="34">
        <v>264</v>
      </c>
      <c r="H4683" s="34">
        <v>221</v>
      </c>
      <c r="I4683" s="34">
        <v>292</v>
      </c>
      <c r="J4683" s="34">
        <v>272</v>
      </c>
      <c r="K4683" s="34">
        <v>207</v>
      </c>
      <c r="L4683" s="34">
        <v>262</v>
      </c>
      <c r="M4683" s="34">
        <v>210</v>
      </c>
    </row>
    <row r="4684" spans="1:13" x14ac:dyDescent="0.2">
      <c r="A4684" s="34" t="s">
        <v>105578</v>
      </c>
      <c r="B4684" s="34">
        <v>129</v>
      </c>
      <c r="C4684" s="34">
        <v>177</v>
      </c>
      <c r="D4684" s="34">
        <v>168</v>
      </c>
      <c r="E4684" s="34">
        <v>175</v>
      </c>
      <c r="F4684" s="34">
        <v>148</v>
      </c>
      <c r="G4684" s="34">
        <v>189</v>
      </c>
      <c r="H4684" s="34">
        <v>139</v>
      </c>
      <c r="I4684" s="34">
        <v>165</v>
      </c>
      <c r="J4684" s="34">
        <v>140</v>
      </c>
      <c r="K4684" s="34">
        <v>144</v>
      </c>
      <c r="L4684" s="34">
        <v>136</v>
      </c>
      <c r="M4684" s="34">
        <v>115</v>
      </c>
    </row>
    <row r="4685" spans="1:13" x14ac:dyDescent="0.2">
      <c r="A4685" s="34" t="s">
        <v>105579</v>
      </c>
      <c r="B4685" s="34">
        <v>470</v>
      </c>
      <c r="C4685" s="34">
        <v>479</v>
      </c>
      <c r="D4685" s="34">
        <v>450</v>
      </c>
      <c r="E4685" s="34">
        <v>542</v>
      </c>
      <c r="F4685" s="34">
        <v>385</v>
      </c>
      <c r="G4685" s="34">
        <v>424</v>
      </c>
      <c r="H4685" s="34">
        <v>501</v>
      </c>
      <c r="I4685" s="34">
        <v>450</v>
      </c>
      <c r="J4685" s="34">
        <v>469</v>
      </c>
      <c r="K4685" s="34">
        <v>332</v>
      </c>
      <c r="L4685" s="34">
        <v>504</v>
      </c>
      <c r="M4685" s="34">
        <v>389</v>
      </c>
    </row>
    <row r="4686" spans="1:13" x14ac:dyDescent="0.2">
      <c r="A4686" s="34" t="s">
        <v>105580</v>
      </c>
      <c r="B4686" s="34">
        <v>181</v>
      </c>
      <c r="C4686" s="34">
        <v>246</v>
      </c>
      <c r="D4686" s="34">
        <v>292</v>
      </c>
      <c r="E4686" s="34">
        <v>319</v>
      </c>
      <c r="F4686" s="34">
        <v>194</v>
      </c>
      <c r="G4686" s="34">
        <v>166</v>
      </c>
      <c r="H4686" s="34">
        <v>260</v>
      </c>
      <c r="I4686" s="34">
        <v>254</v>
      </c>
      <c r="J4686" s="34">
        <v>222</v>
      </c>
      <c r="K4686" s="34">
        <v>216</v>
      </c>
      <c r="L4686" s="34">
        <v>241</v>
      </c>
      <c r="M4686" s="34">
        <v>210</v>
      </c>
    </row>
    <row r="4687" spans="1:13" x14ac:dyDescent="0.2">
      <c r="A4687" s="34" t="s">
        <v>105581</v>
      </c>
      <c r="B4687" s="34">
        <v>222</v>
      </c>
      <c r="C4687" s="34">
        <v>274</v>
      </c>
      <c r="D4687" s="34">
        <v>242</v>
      </c>
      <c r="E4687" s="34">
        <v>255</v>
      </c>
      <c r="F4687" s="34">
        <v>208</v>
      </c>
      <c r="G4687" s="34">
        <v>226</v>
      </c>
      <c r="H4687" s="34">
        <v>256</v>
      </c>
      <c r="I4687" s="34">
        <v>284</v>
      </c>
      <c r="J4687" s="34">
        <v>224</v>
      </c>
      <c r="K4687" s="34">
        <v>223</v>
      </c>
      <c r="L4687" s="34">
        <v>246</v>
      </c>
      <c r="M4687" s="34">
        <v>173</v>
      </c>
    </row>
    <row r="4688" spans="1:13" x14ac:dyDescent="0.2">
      <c r="A4688" s="34" t="s">
        <v>105582</v>
      </c>
      <c r="B4688" s="34">
        <v>239</v>
      </c>
      <c r="C4688" s="34">
        <v>168</v>
      </c>
      <c r="D4688" s="34">
        <v>214</v>
      </c>
      <c r="E4688" s="34">
        <v>211</v>
      </c>
      <c r="F4688" s="34">
        <v>206</v>
      </c>
      <c r="G4688" s="34">
        <v>177</v>
      </c>
      <c r="H4688" s="34">
        <v>203</v>
      </c>
      <c r="I4688" s="34">
        <v>146</v>
      </c>
      <c r="J4688" s="34">
        <v>228</v>
      </c>
      <c r="K4688" s="34">
        <v>163</v>
      </c>
      <c r="L4688" s="34">
        <v>182</v>
      </c>
      <c r="M4688" s="34">
        <v>121</v>
      </c>
    </row>
    <row r="4689" spans="1:13" x14ac:dyDescent="0.2">
      <c r="A4689" s="34" t="s">
        <v>105583</v>
      </c>
      <c r="B4689" s="34">
        <v>227</v>
      </c>
      <c r="C4689" s="34">
        <v>252</v>
      </c>
      <c r="D4689" s="34">
        <v>312</v>
      </c>
      <c r="E4689" s="34">
        <v>253</v>
      </c>
      <c r="F4689" s="34">
        <v>229</v>
      </c>
      <c r="G4689" s="34">
        <v>250</v>
      </c>
      <c r="H4689" s="34">
        <v>268</v>
      </c>
      <c r="I4689" s="34">
        <v>267</v>
      </c>
      <c r="J4689" s="34">
        <v>236</v>
      </c>
      <c r="K4689" s="34">
        <v>209</v>
      </c>
      <c r="L4689" s="34">
        <v>232</v>
      </c>
      <c r="M4689" s="34">
        <v>193</v>
      </c>
    </row>
    <row r="4690" spans="1:13" x14ac:dyDescent="0.2">
      <c r="A4690" s="34" t="s">
        <v>105584</v>
      </c>
      <c r="B4690" s="34">
        <v>236</v>
      </c>
      <c r="C4690" s="34">
        <v>233</v>
      </c>
      <c r="D4690" s="34">
        <v>230</v>
      </c>
      <c r="E4690" s="34">
        <v>239</v>
      </c>
      <c r="F4690" s="34">
        <v>154</v>
      </c>
      <c r="G4690" s="34">
        <v>208</v>
      </c>
      <c r="H4690" s="34">
        <v>233</v>
      </c>
      <c r="I4690" s="34">
        <v>233</v>
      </c>
      <c r="J4690" s="34">
        <v>264</v>
      </c>
      <c r="K4690" s="34">
        <v>197</v>
      </c>
      <c r="L4690" s="34">
        <v>170</v>
      </c>
      <c r="M4690" s="34">
        <v>170</v>
      </c>
    </row>
    <row r="4691" spans="1:13" x14ac:dyDescent="0.2">
      <c r="A4691" s="34" t="s">
        <v>105585</v>
      </c>
      <c r="B4691" s="34">
        <v>260</v>
      </c>
      <c r="C4691" s="34">
        <v>251</v>
      </c>
      <c r="D4691" s="34">
        <v>357</v>
      </c>
      <c r="E4691" s="34">
        <v>326</v>
      </c>
      <c r="F4691" s="34">
        <v>285</v>
      </c>
      <c r="G4691" s="34">
        <v>288</v>
      </c>
      <c r="H4691" s="34">
        <v>323</v>
      </c>
      <c r="I4691" s="34">
        <v>289</v>
      </c>
      <c r="J4691" s="34">
        <v>302</v>
      </c>
      <c r="K4691" s="34">
        <v>269</v>
      </c>
      <c r="L4691" s="34">
        <v>295</v>
      </c>
      <c r="M4691" s="34">
        <v>196</v>
      </c>
    </row>
    <row r="4692" spans="1:13" x14ac:dyDescent="0.2">
      <c r="A4692" s="34" t="s">
        <v>105586</v>
      </c>
      <c r="B4692" s="34">
        <v>395</v>
      </c>
      <c r="C4692" s="34">
        <v>404</v>
      </c>
      <c r="D4692" s="34">
        <v>421</v>
      </c>
      <c r="E4692" s="34">
        <v>387</v>
      </c>
      <c r="F4692" s="34">
        <v>320</v>
      </c>
      <c r="G4692" s="34">
        <v>348</v>
      </c>
      <c r="H4692" s="34">
        <v>445</v>
      </c>
      <c r="I4692" s="34">
        <v>390</v>
      </c>
      <c r="J4692" s="34">
        <v>407</v>
      </c>
      <c r="K4692" s="34">
        <v>339</v>
      </c>
      <c r="L4692" s="34">
        <v>386</v>
      </c>
      <c r="M4692" s="34">
        <v>305</v>
      </c>
    </row>
    <row r="4693" spans="1:13" x14ac:dyDescent="0.2">
      <c r="A4693" s="34" t="s">
        <v>105587</v>
      </c>
      <c r="B4693" s="34">
        <v>316</v>
      </c>
      <c r="C4693" s="34">
        <v>333</v>
      </c>
      <c r="D4693" s="34">
        <v>274</v>
      </c>
      <c r="E4693" s="34">
        <v>336</v>
      </c>
      <c r="F4693" s="34">
        <v>288</v>
      </c>
      <c r="G4693" s="34">
        <v>288</v>
      </c>
      <c r="H4693" s="34">
        <v>335</v>
      </c>
      <c r="I4693" s="34">
        <v>298</v>
      </c>
      <c r="J4693" s="34">
        <v>284</v>
      </c>
      <c r="K4693" s="34">
        <v>302</v>
      </c>
      <c r="L4693" s="34">
        <v>341</v>
      </c>
      <c r="M4693" s="34">
        <v>246</v>
      </c>
    </row>
    <row r="4694" spans="1:13" x14ac:dyDescent="0.2">
      <c r="A4694" s="34" t="s">
        <v>105588</v>
      </c>
      <c r="B4694" s="34">
        <v>151</v>
      </c>
      <c r="C4694" s="34">
        <v>137</v>
      </c>
      <c r="D4694" s="34">
        <v>139</v>
      </c>
      <c r="E4694" s="34">
        <v>113</v>
      </c>
      <c r="F4694" s="34">
        <v>114</v>
      </c>
      <c r="G4694" s="34">
        <v>125</v>
      </c>
      <c r="H4694" s="34">
        <v>175</v>
      </c>
      <c r="I4694" s="34">
        <v>135</v>
      </c>
      <c r="J4694" s="34">
        <v>156</v>
      </c>
      <c r="K4694" s="34">
        <v>115</v>
      </c>
      <c r="L4694" s="34">
        <v>118</v>
      </c>
      <c r="M4694" s="34">
        <v>99</v>
      </c>
    </row>
    <row r="4695" spans="1:13" x14ac:dyDescent="0.2">
      <c r="A4695" s="34" t="s">
        <v>105589</v>
      </c>
      <c r="B4695" s="34">
        <v>246</v>
      </c>
      <c r="C4695" s="34">
        <v>238</v>
      </c>
      <c r="D4695" s="34">
        <v>262</v>
      </c>
      <c r="E4695" s="34">
        <v>260</v>
      </c>
      <c r="F4695" s="34">
        <v>285</v>
      </c>
      <c r="G4695" s="34">
        <v>223</v>
      </c>
      <c r="H4695" s="34">
        <v>275</v>
      </c>
      <c r="I4695" s="34">
        <v>245</v>
      </c>
      <c r="J4695" s="34">
        <v>272</v>
      </c>
      <c r="K4695" s="34">
        <v>190</v>
      </c>
      <c r="L4695" s="34">
        <v>235</v>
      </c>
      <c r="M4695" s="34">
        <v>240</v>
      </c>
    </row>
    <row r="4696" spans="1:13" x14ac:dyDescent="0.2">
      <c r="A4696" s="34" t="s">
        <v>105590</v>
      </c>
      <c r="B4696" s="34">
        <v>150</v>
      </c>
      <c r="C4696" s="34">
        <v>113</v>
      </c>
      <c r="D4696" s="34">
        <v>121</v>
      </c>
      <c r="E4696" s="34">
        <v>125</v>
      </c>
      <c r="F4696" s="34">
        <v>83</v>
      </c>
      <c r="G4696" s="34">
        <v>128</v>
      </c>
      <c r="H4696" s="34">
        <v>126</v>
      </c>
      <c r="I4696" s="34">
        <v>120</v>
      </c>
      <c r="J4696" s="34">
        <v>91</v>
      </c>
      <c r="K4696" s="34">
        <v>113</v>
      </c>
      <c r="L4696" s="34">
        <v>105</v>
      </c>
      <c r="M4696" s="34">
        <v>99</v>
      </c>
    </row>
    <row r="4697" spans="1:13" x14ac:dyDescent="0.2">
      <c r="A4697" s="34" t="s">
        <v>105591</v>
      </c>
      <c r="B4697" s="34">
        <v>166</v>
      </c>
      <c r="C4697" s="34">
        <v>198</v>
      </c>
      <c r="D4697" s="34">
        <v>160</v>
      </c>
      <c r="E4697" s="34">
        <v>225</v>
      </c>
      <c r="F4697" s="34">
        <v>144</v>
      </c>
      <c r="G4697" s="34">
        <v>195</v>
      </c>
      <c r="H4697" s="34">
        <v>191</v>
      </c>
      <c r="I4697" s="34">
        <v>197</v>
      </c>
      <c r="J4697" s="34">
        <v>153</v>
      </c>
      <c r="K4697" s="34">
        <v>141</v>
      </c>
      <c r="L4697" s="34">
        <v>147</v>
      </c>
      <c r="M4697" s="34">
        <v>145</v>
      </c>
    </row>
    <row r="4698" spans="1:13" x14ac:dyDescent="0.2">
      <c r="A4698" s="34" t="s">
        <v>105592</v>
      </c>
      <c r="B4698" s="34">
        <v>132</v>
      </c>
      <c r="C4698" s="34">
        <v>188</v>
      </c>
      <c r="D4698" s="34">
        <v>234</v>
      </c>
      <c r="E4698" s="34">
        <v>220</v>
      </c>
      <c r="F4698" s="34">
        <v>172</v>
      </c>
      <c r="G4698" s="34">
        <v>203</v>
      </c>
      <c r="H4698" s="34">
        <v>222</v>
      </c>
      <c r="I4698" s="34">
        <v>205</v>
      </c>
      <c r="J4698" s="34">
        <v>228</v>
      </c>
      <c r="K4698" s="34">
        <v>185</v>
      </c>
      <c r="L4698" s="34">
        <v>180</v>
      </c>
      <c r="M4698" s="34">
        <v>172</v>
      </c>
    </row>
    <row r="4699" spans="1:13" x14ac:dyDescent="0.2">
      <c r="A4699" s="34" t="s">
        <v>105593</v>
      </c>
      <c r="B4699" s="34">
        <v>365</v>
      </c>
      <c r="C4699" s="34">
        <v>443</v>
      </c>
      <c r="D4699" s="34">
        <v>363</v>
      </c>
      <c r="E4699" s="34">
        <v>423</v>
      </c>
      <c r="F4699" s="34">
        <v>343</v>
      </c>
      <c r="G4699" s="34">
        <v>390</v>
      </c>
      <c r="H4699" s="34">
        <v>451</v>
      </c>
      <c r="I4699" s="34">
        <v>352</v>
      </c>
      <c r="J4699" s="34">
        <v>424</v>
      </c>
      <c r="K4699" s="34">
        <v>339</v>
      </c>
      <c r="L4699" s="34">
        <v>361</v>
      </c>
      <c r="M4699" s="34">
        <v>306</v>
      </c>
    </row>
    <row r="4700" spans="1:13" x14ac:dyDescent="0.2">
      <c r="A4700" s="34" t="s">
        <v>105594</v>
      </c>
      <c r="B4700" s="34">
        <v>125</v>
      </c>
      <c r="C4700" s="34">
        <v>141</v>
      </c>
      <c r="D4700" s="34">
        <v>148</v>
      </c>
      <c r="E4700" s="34">
        <v>161</v>
      </c>
      <c r="F4700" s="34">
        <v>119</v>
      </c>
      <c r="G4700" s="34">
        <v>125</v>
      </c>
      <c r="H4700" s="34">
        <v>127</v>
      </c>
      <c r="I4700" s="34">
        <v>125</v>
      </c>
      <c r="J4700" s="34">
        <v>149</v>
      </c>
      <c r="K4700" s="34">
        <v>120</v>
      </c>
      <c r="L4700" s="34">
        <v>162</v>
      </c>
      <c r="M4700" s="34">
        <v>121</v>
      </c>
    </row>
    <row r="4701" spans="1:13" x14ac:dyDescent="0.2">
      <c r="A4701" s="34" t="s">
        <v>105595</v>
      </c>
      <c r="B4701" s="34">
        <v>234</v>
      </c>
      <c r="C4701" s="34">
        <v>249</v>
      </c>
      <c r="D4701" s="34">
        <v>282</v>
      </c>
      <c r="E4701" s="34">
        <v>266</v>
      </c>
      <c r="F4701" s="34">
        <v>242</v>
      </c>
      <c r="G4701" s="34">
        <v>191</v>
      </c>
      <c r="H4701" s="34">
        <v>343</v>
      </c>
      <c r="I4701" s="34">
        <v>234</v>
      </c>
      <c r="J4701" s="34">
        <v>277</v>
      </c>
      <c r="K4701" s="34">
        <v>221</v>
      </c>
      <c r="L4701" s="34">
        <v>232</v>
      </c>
      <c r="M4701" s="34">
        <v>195</v>
      </c>
    </row>
    <row r="4702" spans="1:13" x14ac:dyDescent="0.2">
      <c r="A4702" s="34" t="s">
        <v>105596</v>
      </c>
      <c r="B4702" s="34">
        <v>600</v>
      </c>
      <c r="C4702" s="34">
        <v>587</v>
      </c>
      <c r="D4702" s="34">
        <v>607</v>
      </c>
      <c r="E4702" s="34">
        <v>617</v>
      </c>
      <c r="F4702" s="34">
        <v>550</v>
      </c>
      <c r="G4702" s="34">
        <v>599</v>
      </c>
      <c r="H4702" s="34">
        <v>677</v>
      </c>
      <c r="I4702" s="34">
        <v>582</v>
      </c>
      <c r="J4702" s="34">
        <v>676</v>
      </c>
      <c r="K4702" s="34">
        <v>497</v>
      </c>
      <c r="L4702" s="34">
        <v>608</v>
      </c>
      <c r="M4702" s="34">
        <v>438</v>
      </c>
    </row>
    <row r="4703" spans="1:13" x14ac:dyDescent="0.2">
      <c r="A4703" s="34" t="s">
        <v>105597</v>
      </c>
      <c r="B4703" s="34">
        <v>850</v>
      </c>
      <c r="C4703" s="34">
        <v>805</v>
      </c>
      <c r="D4703" s="34">
        <v>980</v>
      </c>
      <c r="E4703" s="34">
        <v>932</v>
      </c>
      <c r="F4703" s="34">
        <v>773</v>
      </c>
      <c r="G4703" s="34">
        <v>765</v>
      </c>
      <c r="H4703" s="34">
        <v>995</v>
      </c>
      <c r="I4703" s="34">
        <v>783</v>
      </c>
      <c r="J4703" s="34">
        <v>964</v>
      </c>
      <c r="K4703" s="34">
        <v>656</v>
      </c>
      <c r="L4703" s="34">
        <v>769</v>
      </c>
      <c r="M4703" s="34">
        <v>586</v>
      </c>
    </row>
    <row r="4704" spans="1:13" x14ac:dyDescent="0.2">
      <c r="A4704" s="34" t="s">
        <v>105598</v>
      </c>
      <c r="B4704" s="34">
        <v>217</v>
      </c>
      <c r="C4704" s="34">
        <v>321</v>
      </c>
      <c r="D4704" s="34">
        <v>283</v>
      </c>
      <c r="E4704" s="34">
        <v>315</v>
      </c>
      <c r="F4704" s="34">
        <v>268</v>
      </c>
      <c r="G4704" s="34">
        <v>288</v>
      </c>
      <c r="H4704" s="34">
        <v>333</v>
      </c>
      <c r="I4704" s="34">
        <v>297</v>
      </c>
      <c r="J4704" s="34">
        <v>283</v>
      </c>
      <c r="K4704" s="34">
        <v>275</v>
      </c>
      <c r="L4704" s="34">
        <v>297</v>
      </c>
      <c r="M4704" s="34">
        <v>243</v>
      </c>
    </row>
    <row r="4705" spans="1:13" x14ac:dyDescent="0.2">
      <c r="A4705" s="34" t="s">
        <v>105599</v>
      </c>
      <c r="B4705" s="34">
        <v>469</v>
      </c>
      <c r="C4705" s="34">
        <v>497</v>
      </c>
      <c r="D4705" s="34">
        <v>520</v>
      </c>
      <c r="E4705" s="34">
        <v>508</v>
      </c>
      <c r="F4705" s="34">
        <v>436</v>
      </c>
      <c r="G4705" s="34">
        <v>443</v>
      </c>
      <c r="H4705" s="34">
        <v>475</v>
      </c>
      <c r="I4705" s="34">
        <v>441</v>
      </c>
      <c r="J4705" s="34">
        <v>537</v>
      </c>
      <c r="K4705" s="34">
        <v>399</v>
      </c>
      <c r="L4705" s="34">
        <v>523</v>
      </c>
      <c r="M4705" s="34">
        <v>357</v>
      </c>
    </row>
    <row r="4706" spans="1:13" x14ac:dyDescent="0.2">
      <c r="A4706" s="34" t="s">
        <v>105600</v>
      </c>
      <c r="B4706" s="34">
        <v>340</v>
      </c>
      <c r="C4706" s="34">
        <v>288</v>
      </c>
      <c r="D4706" s="34">
        <v>323</v>
      </c>
      <c r="E4706" s="34">
        <v>298</v>
      </c>
      <c r="F4706" s="34">
        <v>274</v>
      </c>
      <c r="G4706" s="34">
        <v>292</v>
      </c>
      <c r="H4706" s="34">
        <v>342</v>
      </c>
      <c r="I4706" s="34">
        <v>270</v>
      </c>
      <c r="J4706" s="34">
        <v>313</v>
      </c>
      <c r="K4706" s="34">
        <v>245</v>
      </c>
      <c r="L4706" s="34">
        <v>302</v>
      </c>
      <c r="M4706" s="34">
        <v>254</v>
      </c>
    </row>
    <row r="4707" spans="1:13" x14ac:dyDescent="0.2">
      <c r="A4707" s="34" t="s">
        <v>105601</v>
      </c>
      <c r="B4707" s="34">
        <v>258</v>
      </c>
      <c r="C4707" s="34">
        <v>253</v>
      </c>
      <c r="D4707" s="34">
        <v>258</v>
      </c>
      <c r="E4707" s="34">
        <v>268</v>
      </c>
      <c r="F4707" s="34">
        <v>239</v>
      </c>
      <c r="G4707" s="34">
        <v>254</v>
      </c>
      <c r="H4707" s="34">
        <v>295</v>
      </c>
      <c r="I4707" s="34">
        <v>321</v>
      </c>
      <c r="J4707" s="34">
        <v>256</v>
      </c>
      <c r="K4707" s="34">
        <v>215</v>
      </c>
      <c r="L4707" s="34">
        <v>223</v>
      </c>
      <c r="M4707" s="34">
        <v>211</v>
      </c>
    </row>
    <row r="4708" spans="1:13" x14ac:dyDescent="0.2">
      <c r="A4708" s="34" t="s">
        <v>105602</v>
      </c>
      <c r="B4708" s="34">
        <v>202</v>
      </c>
      <c r="C4708" s="34">
        <v>189</v>
      </c>
      <c r="D4708" s="34">
        <v>226</v>
      </c>
      <c r="E4708" s="34">
        <v>231</v>
      </c>
      <c r="F4708" s="34">
        <v>165</v>
      </c>
      <c r="G4708" s="34">
        <v>192</v>
      </c>
      <c r="H4708" s="34">
        <v>201</v>
      </c>
      <c r="I4708" s="34">
        <v>174</v>
      </c>
      <c r="J4708" s="34">
        <v>208</v>
      </c>
      <c r="K4708" s="34">
        <v>148</v>
      </c>
      <c r="L4708" s="34">
        <v>161</v>
      </c>
      <c r="M4708" s="34">
        <v>140</v>
      </c>
    </row>
    <row r="4709" spans="1:13" x14ac:dyDescent="0.2">
      <c r="A4709" s="34" t="s">
        <v>105603</v>
      </c>
      <c r="B4709" s="34">
        <v>268</v>
      </c>
      <c r="C4709" s="34">
        <v>229</v>
      </c>
      <c r="D4709" s="34">
        <v>252</v>
      </c>
      <c r="E4709" s="34">
        <v>255</v>
      </c>
      <c r="F4709" s="34">
        <v>175</v>
      </c>
      <c r="G4709" s="34">
        <v>209</v>
      </c>
      <c r="H4709" s="34">
        <v>207</v>
      </c>
      <c r="I4709" s="34">
        <v>221</v>
      </c>
      <c r="J4709" s="34">
        <v>216</v>
      </c>
      <c r="K4709" s="34">
        <v>178</v>
      </c>
      <c r="L4709" s="34">
        <v>268</v>
      </c>
      <c r="M4709" s="34">
        <v>160</v>
      </c>
    </row>
    <row r="4710" spans="1:13" x14ac:dyDescent="0.2">
      <c r="A4710" s="34" t="s">
        <v>105604</v>
      </c>
      <c r="B4710" s="34">
        <v>153</v>
      </c>
      <c r="C4710" s="34">
        <v>106</v>
      </c>
      <c r="D4710" s="34">
        <v>102</v>
      </c>
      <c r="E4710" s="34">
        <v>165</v>
      </c>
      <c r="F4710" s="34">
        <v>117</v>
      </c>
      <c r="G4710" s="34">
        <v>122</v>
      </c>
      <c r="H4710" s="34">
        <v>169</v>
      </c>
      <c r="I4710" s="34">
        <v>110</v>
      </c>
      <c r="J4710" s="34">
        <v>121</v>
      </c>
      <c r="K4710" s="34">
        <v>90</v>
      </c>
      <c r="L4710" s="34">
        <v>103</v>
      </c>
      <c r="M4710" s="34">
        <v>87</v>
      </c>
    </row>
    <row r="4711" spans="1:13" x14ac:dyDescent="0.2">
      <c r="A4711" s="34" t="s">
        <v>105605</v>
      </c>
      <c r="B4711" s="34">
        <v>135</v>
      </c>
      <c r="C4711" s="34">
        <v>211</v>
      </c>
      <c r="D4711" s="34">
        <v>163</v>
      </c>
      <c r="E4711" s="34">
        <v>186</v>
      </c>
      <c r="F4711" s="34">
        <v>127</v>
      </c>
      <c r="G4711" s="34">
        <v>158</v>
      </c>
      <c r="H4711" s="34">
        <v>171</v>
      </c>
      <c r="I4711" s="34">
        <v>134</v>
      </c>
      <c r="J4711" s="34">
        <v>156</v>
      </c>
      <c r="K4711" s="34">
        <v>135</v>
      </c>
      <c r="L4711" s="34">
        <v>139</v>
      </c>
      <c r="M4711" s="34">
        <v>132</v>
      </c>
    </row>
    <row r="4712" spans="1:13" x14ac:dyDescent="0.2">
      <c r="A4712" s="34" t="s">
        <v>105606</v>
      </c>
      <c r="B4712" s="34">
        <v>104</v>
      </c>
      <c r="C4712" s="34">
        <v>98</v>
      </c>
      <c r="D4712" s="34">
        <v>168</v>
      </c>
      <c r="E4712" s="34">
        <v>118</v>
      </c>
      <c r="F4712" s="34">
        <v>108</v>
      </c>
      <c r="G4712" s="34">
        <v>113</v>
      </c>
      <c r="H4712" s="34">
        <v>124</v>
      </c>
      <c r="I4712" s="34">
        <v>91</v>
      </c>
      <c r="J4712" s="34">
        <v>140</v>
      </c>
      <c r="K4712" s="34">
        <v>87</v>
      </c>
      <c r="L4712" s="34">
        <v>164</v>
      </c>
      <c r="M4712" s="34">
        <v>106</v>
      </c>
    </row>
    <row r="4713" spans="1:13" x14ac:dyDescent="0.2">
      <c r="A4713" s="34" t="s">
        <v>105607</v>
      </c>
      <c r="B4713" s="34">
        <v>131</v>
      </c>
      <c r="C4713" s="34">
        <v>231</v>
      </c>
      <c r="D4713" s="34">
        <v>130</v>
      </c>
      <c r="E4713" s="34">
        <v>243</v>
      </c>
      <c r="F4713" s="34">
        <v>123</v>
      </c>
      <c r="G4713" s="34">
        <v>245</v>
      </c>
      <c r="H4713" s="34">
        <v>108</v>
      </c>
      <c r="I4713" s="34">
        <v>259</v>
      </c>
      <c r="J4713" s="34">
        <v>130</v>
      </c>
      <c r="K4713" s="34">
        <v>195</v>
      </c>
      <c r="L4713" s="34">
        <v>99</v>
      </c>
      <c r="M4713" s="34">
        <v>200</v>
      </c>
    </row>
    <row r="4714" spans="1:13" x14ac:dyDescent="0.2">
      <c r="A4714" s="34" t="s">
        <v>105608</v>
      </c>
      <c r="B4714" s="34">
        <v>151</v>
      </c>
      <c r="C4714" s="34">
        <v>142</v>
      </c>
      <c r="D4714" s="34">
        <v>174</v>
      </c>
      <c r="E4714" s="34">
        <v>177</v>
      </c>
      <c r="F4714" s="34">
        <v>115</v>
      </c>
      <c r="G4714" s="34">
        <v>157</v>
      </c>
      <c r="H4714" s="34">
        <v>198</v>
      </c>
      <c r="I4714" s="34">
        <v>166</v>
      </c>
      <c r="J4714" s="34">
        <v>169</v>
      </c>
      <c r="K4714" s="34">
        <v>144</v>
      </c>
      <c r="L4714" s="34">
        <v>177</v>
      </c>
      <c r="M4714" s="34">
        <v>145</v>
      </c>
    </row>
    <row r="4715" spans="1:13" x14ac:dyDescent="0.2">
      <c r="A4715" s="34" t="s">
        <v>105609</v>
      </c>
      <c r="B4715" s="34">
        <v>179</v>
      </c>
      <c r="C4715" s="34">
        <v>190</v>
      </c>
      <c r="D4715" s="34">
        <v>218</v>
      </c>
      <c r="E4715" s="34">
        <v>202</v>
      </c>
      <c r="F4715" s="34">
        <v>165</v>
      </c>
      <c r="G4715" s="34">
        <v>177</v>
      </c>
      <c r="H4715" s="34">
        <v>217</v>
      </c>
      <c r="I4715" s="34">
        <v>226</v>
      </c>
      <c r="J4715" s="34">
        <v>231</v>
      </c>
      <c r="K4715" s="34">
        <v>148</v>
      </c>
      <c r="L4715" s="34">
        <v>176</v>
      </c>
      <c r="M4715" s="34">
        <v>145</v>
      </c>
    </row>
    <row r="4716" spans="1:13" x14ac:dyDescent="0.2">
      <c r="A4716" s="34" t="s">
        <v>105610</v>
      </c>
      <c r="B4716" s="34">
        <v>236</v>
      </c>
      <c r="C4716" s="34">
        <v>283</v>
      </c>
      <c r="D4716" s="34">
        <v>316</v>
      </c>
      <c r="E4716" s="34">
        <v>251</v>
      </c>
      <c r="F4716" s="34">
        <v>268</v>
      </c>
      <c r="G4716" s="34">
        <v>251</v>
      </c>
      <c r="H4716" s="34">
        <v>327</v>
      </c>
      <c r="I4716" s="34">
        <v>240</v>
      </c>
      <c r="J4716" s="34">
        <v>313</v>
      </c>
      <c r="K4716" s="34">
        <v>203</v>
      </c>
      <c r="L4716" s="34">
        <v>311</v>
      </c>
      <c r="M4716" s="34">
        <v>164</v>
      </c>
    </row>
    <row r="4717" spans="1:13" x14ac:dyDescent="0.2">
      <c r="A4717" s="34" t="s">
        <v>105611</v>
      </c>
      <c r="B4717" s="34">
        <v>336</v>
      </c>
      <c r="C4717" s="34">
        <v>213</v>
      </c>
      <c r="D4717" s="34">
        <v>221</v>
      </c>
      <c r="E4717" s="34">
        <v>251</v>
      </c>
      <c r="F4717" s="34">
        <v>278</v>
      </c>
      <c r="G4717" s="34">
        <v>205</v>
      </c>
      <c r="H4717" s="34">
        <v>355</v>
      </c>
      <c r="I4717" s="34">
        <v>259</v>
      </c>
      <c r="J4717" s="34">
        <v>273</v>
      </c>
      <c r="K4717" s="34">
        <v>167</v>
      </c>
      <c r="L4717" s="34">
        <v>261</v>
      </c>
      <c r="M4717" s="34">
        <v>170</v>
      </c>
    </row>
    <row r="4718" spans="1:13" x14ac:dyDescent="0.2">
      <c r="A4718" s="34" t="s">
        <v>105612</v>
      </c>
      <c r="B4718" s="34">
        <v>72</v>
      </c>
      <c r="C4718" s="34">
        <v>85</v>
      </c>
      <c r="D4718" s="34">
        <v>77</v>
      </c>
      <c r="E4718" s="34">
        <v>62</v>
      </c>
      <c r="F4718" s="34">
        <v>67</v>
      </c>
      <c r="G4718" s="34">
        <v>84</v>
      </c>
      <c r="H4718" s="34">
        <v>93</v>
      </c>
      <c r="I4718" s="34">
        <v>91</v>
      </c>
      <c r="J4718" s="34">
        <v>102</v>
      </c>
      <c r="K4718" s="34">
        <v>74</v>
      </c>
      <c r="L4718" s="34">
        <v>69</v>
      </c>
      <c r="M4718" s="34">
        <v>63</v>
      </c>
    </row>
    <row r="4719" spans="1:13" x14ac:dyDescent="0.2">
      <c r="A4719" s="34" t="s">
        <v>105613</v>
      </c>
      <c r="B4719" s="34">
        <v>161</v>
      </c>
      <c r="C4719" s="34">
        <v>171</v>
      </c>
      <c r="D4719" s="34">
        <v>134</v>
      </c>
      <c r="E4719" s="34">
        <v>178</v>
      </c>
      <c r="F4719" s="34">
        <v>142</v>
      </c>
      <c r="G4719" s="34">
        <v>122</v>
      </c>
      <c r="H4719" s="34">
        <v>179</v>
      </c>
      <c r="I4719" s="34">
        <v>154</v>
      </c>
      <c r="J4719" s="34">
        <v>218</v>
      </c>
      <c r="K4719" s="34">
        <v>142</v>
      </c>
      <c r="L4719" s="34">
        <v>161</v>
      </c>
      <c r="M4719" s="34">
        <v>130</v>
      </c>
    </row>
    <row r="4720" spans="1:13" x14ac:dyDescent="0.2">
      <c r="A4720" s="34" t="s">
        <v>105614</v>
      </c>
      <c r="B4720" s="34">
        <v>181</v>
      </c>
      <c r="C4720" s="34">
        <v>154</v>
      </c>
      <c r="D4720" s="34">
        <v>155</v>
      </c>
      <c r="E4720" s="34">
        <v>161</v>
      </c>
      <c r="F4720" s="34">
        <v>170</v>
      </c>
      <c r="G4720" s="34">
        <v>175</v>
      </c>
      <c r="H4720" s="34">
        <v>212</v>
      </c>
      <c r="I4720" s="34">
        <v>198</v>
      </c>
      <c r="J4720" s="34">
        <v>148</v>
      </c>
      <c r="K4720" s="34">
        <v>115</v>
      </c>
      <c r="L4720" s="34">
        <v>155</v>
      </c>
      <c r="M4720" s="34">
        <v>144</v>
      </c>
    </row>
    <row r="4721" spans="1:13" x14ac:dyDescent="0.2">
      <c r="A4721" s="34" t="s">
        <v>105615</v>
      </c>
      <c r="B4721" s="34">
        <v>225</v>
      </c>
      <c r="C4721" s="34">
        <v>291</v>
      </c>
      <c r="D4721" s="34">
        <v>266</v>
      </c>
      <c r="E4721" s="34">
        <v>354</v>
      </c>
      <c r="F4721" s="34">
        <v>264</v>
      </c>
      <c r="G4721" s="34">
        <v>305</v>
      </c>
      <c r="H4721" s="34">
        <v>341</v>
      </c>
      <c r="I4721" s="34">
        <v>359</v>
      </c>
      <c r="J4721" s="34">
        <v>312</v>
      </c>
      <c r="K4721" s="34">
        <v>272</v>
      </c>
      <c r="L4721" s="34">
        <v>283</v>
      </c>
      <c r="M4721" s="34">
        <v>212</v>
      </c>
    </row>
    <row r="4722" spans="1:13" x14ac:dyDescent="0.2">
      <c r="A4722" s="34" t="s">
        <v>105616</v>
      </c>
      <c r="B4722" s="34">
        <v>322</v>
      </c>
      <c r="C4722" s="34">
        <v>314</v>
      </c>
      <c r="D4722" s="34">
        <v>332</v>
      </c>
      <c r="E4722" s="34">
        <v>386</v>
      </c>
      <c r="F4722" s="34">
        <v>315</v>
      </c>
      <c r="G4722" s="34">
        <v>318</v>
      </c>
      <c r="H4722" s="34">
        <v>376</v>
      </c>
      <c r="I4722" s="34">
        <v>320</v>
      </c>
      <c r="J4722" s="34">
        <v>330</v>
      </c>
      <c r="K4722" s="34">
        <v>223</v>
      </c>
      <c r="L4722" s="34">
        <v>326</v>
      </c>
      <c r="M4722" s="34">
        <v>266</v>
      </c>
    </row>
    <row r="4723" spans="1:13" x14ac:dyDescent="0.2">
      <c r="A4723" s="34" t="s">
        <v>105617</v>
      </c>
      <c r="B4723" s="34">
        <v>482</v>
      </c>
      <c r="C4723" s="34">
        <v>475</v>
      </c>
      <c r="D4723" s="34">
        <v>561</v>
      </c>
      <c r="E4723" s="34">
        <v>541</v>
      </c>
      <c r="F4723" s="34">
        <v>504</v>
      </c>
      <c r="G4723" s="34">
        <v>573</v>
      </c>
      <c r="H4723" s="34">
        <v>569</v>
      </c>
      <c r="I4723" s="34">
        <v>554</v>
      </c>
      <c r="J4723" s="34">
        <v>502</v>
      </c>
      <c r="K4723" s="34">
        <v>481</v>
      </c>
      <c r="L4723" s="34">
        <v>519</v>
      </c>
      <c r="M4723" s="34">
        <v>369</v>
      </c>
    </row>
    <row r="4724" spans="1:13" x14ac:dyDescent="0.2">
      <c r="A4724" s="34" t="s">
        <v>105618</v>
      </c>
      <c r="B4724" s="34">
        <v>662</v>
      </c>
      <c r="C4724" s="34">
        <v>769</v>
      </c>
      <c r="D4724" s="34">
        <v>814</v>
      </c>
      <c r="E4724" s="34">
        <v>711</v>
      </c>
      <c r="F4724" s="34">
        <v>591</v>
      </c>
      <c r="G4724" s="34">
        <v>662</v>
      </c>
      <c r="H4724" s="34">
        <v>797</v>
      </c>
      <c r="I4724" s="34">
        <v>662</v>
      </c>
      <c r="J4724" s="34">
        <v>760</v>
      </c>
      <c r="K4724" s="34">
        <v>599</v>
      </c>
      <c r="L4724" s="34">
        <v>671</v>
      </c>
      <c r="M4724" s="34">
        <v>585</v>
      </c>
    </row>
    <row r="4725" spans="1:13" x14ac:dyDescent="0.2">
      <c r="A4725" s="34" t="s">
        <v>105619</v>
      </c>
      <c r="B4725" s="34">
        <v>309</v>
      </c>
      <c r="C4725" s="34">
        <v>430</v>
      </c>
      <c r="D4725" s="34">
        <v>412</v>
      </c>
      <c r="E4725" s="34">
        <v>455</v>
      </c>
      <c r="F4725" s="34">
        <v>278</v>
      </c>
      <c r="G4725" s="34">
        <v>381</v>
      </c>
      <c r="H4725" s="34">
        <v>502</v>
      </c>
      <c r="I4725" s="34">
        <v>443</v>
      </c>
      <c r="J4725" s="34">
        <v>396</v>
      </c>
      <c r="K4725" s="34">
        <v>333</v>
      </c>
      <c r="L4725" s="34">
        <v>344</v>
      </c>
      <c r="M4725" s="34">
        <v>324</v>
      </c>
    </row>
    <row r="4726" spans="1:13" x14ac:dyDescent="0.2">
      <c r="A4726" s="34" t="s">
        <v>105620</v>
      </c>
      <c r="B4726" s="34">
        <v>215</v>
      </c>
      <c r="C4726" s="34">
        <v>225</v>
      </c>
      <c r="D4726" s="34">
        <v>258</v>
      </c>
      <c r="E4726" s="34">
        <v>250</v>
      </c>
      <c r="F4726" s="34">
        <v>214</v>
      </c>
      <c r="G4726" s="34">
        <v>194</v>
      </c>
      <c r="H4726" s="34">
        <v>239</v>
      </c>
      <c r="I4726" s="34">
        <v>251</v>
      </c>
      <c r="J4726" s="34">
        <v>317</v>
      </c>
      <c r="K4726" s="34">
        <v>197</v>
      </c>
      <c r="L4726" s="34">
        <v>211</v>
      </c>
      <c r="M4726" s="34">
        <v>140</v>
      </c>
    </row>
    <row r="4727" spans="1:13" x14ac:dyDescent="0.2">
      <c r="A4727" s="34" t="s">
        <v>105621</v>
      </c>
      <c r="B4727" s="34">
        <v>307</v>
      </c>
      <c r="C4727" s="34">
        <v>389</v>
      </c>
      <c r="D4727" s="34">
        <v>386</v>
      </c>
      <c r="E4727" s="34">
        <v>413</v>
      </c>
      <c r="F4727" s="34">
        <v>363</v>
      </c>
      <c r="G4727" s="34">
        <v>402</v>
      </c>
      <c r="H4727" s="34">
        <v>426</v>
      </c>
      <c r="I4727" s="34">
        <v>429</v>
      </c>
      <c r="J4727" s="34">
        <v>438</v>
      </c>
      <c r="K4727" s="34">
        <v>319</v>
      </c>
      <c r="L4727" s="34">
        <v>413</v>
      </c>
      <c r="M4727" s="34">
        <v>314</v>
      </c>
    </row>
    <row r="4728" spans="1:13" x14ac:dyDescent="0.2">
      <c r="A4728" s="34" t="s">
        <v>105622</v>
      </c>
      <c r="B4728" s="34">
        <v>202</v>
      </c>
      <c r="C4728" s="34">
        <v>217</v>
      </c>
      <c r="D4728" s="34">
        <v>165</v>
      </c>
      <c r="E4728" s="34">
        <v>254</v>
      </c>
      <c r="F4728" s="34">
        <v>195</v>
      </c>
      <c r="G4728" s="34">
        <v>170</v>
      </c>
      <c r="H4728" s="34">
        <v>259</v>
      </c>
      <c r="I4728" s="34">
        <v>221</v>
      </c>
      <c r="J4728" s="34">
        <v>224</v>
      </c>
      <c r="K4728" s="34">
        <v>166</v>
      </c>
      <c r="L4728" s="34">
        <v>279</v>
      </c>
      <c r="M4728" s="34">
        <v>160</v>
      </c>
    </row>
    <row r="4729" spans="1:13" x14ac:dyDescent="0.2">
      <c r="A4729" s="34" t="s">
        <v>105623</v>
      </c>
      <c r="B4729" s="34">
        <v>251</v>
      </c>
      <c r="C4729" s="34">
        <v>197</v>
      </c>
      <c r="D4729" s="34">
        <v>230</v>
      </c>
      <c r="E4729" s="34">
        <v>185</v>
      </c>
      <c r="F4729" s="34">
        <v>231</v>
      </c>
      <c r="G4729" s="34">
        <v>158</v>
      </c>
      <c r="H4729" s="34">
        <v>236</v>
      </c>
      <c r="I4729" s="34">
        <v>227</v>
      </c>
      <c r="J4729" s="34">
        <v>201</v>
      </c>
      <c r="K4729" s="34">
        <v>158</v>
      </c>
      <c r="L4729" s="34">
        <v>196</v>
      </c>
      <c r="M4729" s="34">
        <v>144</v>
      </c>
    </row>
    <row r="4730" spans="1:13" x14ac:dyDescent="0.2">
      <c r="A4730" s="34" t="s">
        <v>105624</v>
      </c>
      <c r="B4730" s="34">
        <v>122</v>
      </c>
      <c r="C4730" s="34">
        <v>195</v>
      </c>
      <c r="D4730" s="34">
        <v>220</v>
      </c>
      <c r="E4730" s="34">
        <v>203</v>
      </c>
      <c r="F4730" s="34">
        <v>223</v>
      </c>
      <c r="G4730" s="34">
        <v>164</v>
      </c>
      <c r="H4730" s="34">
        <v>277</v>
      </c>
      <c r="I4730" s="34">
        <v>166</v>
      </c>
      <c r="J4730" s="34">
        <v>208</v>
      </c>
      <c r="K4730" s="34">
        <v>148</v>
      </c>
      <c r="L4730" s="34">
        <v>207</v>
      </c>
      <c r="M4730" s="34">
        <v>142</v>
      </c>
    </row>
    <row r="4731" spans="1:13" x14ac:dyDescent="0.2">
      <c r="A4731" s="34" t="s">
        <v>105625</v>
      </c>
      <c r="B4731" s="34">
        <v>181</v>
      </c>
      <c r="C4731" s="34">
        <v>173</v>
      </c>
      <c r="D4731" s="34">
        <v>234</v>
      </c>
      <c r="E4731" s="34">
        <v>221</v>
      </c>
      <c r="F4731" s="34">
        <v>168</v>
      </c>
      <c r="G4731" s="34">
        <v>144</v>
      </c>
      <c r="H4731" s="34">
        <v>176</v>
      </c>
      <c r="I4731" s="34">
        <v>174</v>
      </c>
      <c r="J4731" s="34">
        <v>208</v>
      </c>
      <c r="K4731" s="34">
        <v>159</v>
      </c>
      <c r="L4731" s="34">
        <v>181</v>
      </c>
      <c r="M4731" s="34">
        <v>140</v>
      </c>
    </row>
    <row r="4732" spans="1:13" x14ac:dyDescent="0.2">
      <c r="A4732" s="34" t="s">
        <v>105626</v>
      </c>
      <c r="B4732" s="34">
        <v>307</v>
      </c>
      <c r="C4732" s="34">
        <v>366</v>
      </c>
      <c r="D4732" s="34">
        <v>238</v>
      </c>
      <c r="E4732" s="34">
        <v>260</v>
      </c>
      <c r="F4732" s="34">
        <v>229</v>
      </c>
      <c r="G4732" s="34">
        <v>280</v>
      </c>
      <c r="H4732" s="34">
        <v>271</v>
      </c>
      <c r="I4732" s="34">
        <v>285</v>
      </c>
      <c r="J4732" s="34">
        <v>302</v>
      </c>
      <c r="K4732" s="34">
        <v>231</v>
      </c>
      <c r="L4732" s="34">
        <v>308</v>
      </c>
      <c r="M4732" s="34">
        <v>246</v>
      </c>
    </row>
    <row r="4733" spans="1:13" x14ac:dyDescent="0.2">
      <c r="A4733" s="34" t="s">
        <v>105627</v>
      </c>
      <c r="B4733" s="34">
        <v>194</v>
      </c>
      <c r="C4733" s="34">
        <v>252</v>
      </c>
      <c r="D4733" s="34">
        <v>213</v>
      </c>
      <c r="E4733" s="34">
        <v>257</v>
      </c>
      <c r="F4733" s="34">
        <v>183</v>
      </c>
      <c r="G4733" s="34">
        <v>224</v>
      </c>
      <c r="H4733" s="34">
        <v>247</v>
      </c>
      <c r="I4733" s="34">
        <v>193</v>
      </c>
      <c r="J4733" s="34">
        <v>194</v>
      </c>
      <c r="K4733" s="34">
        <v>211</v>
      </c>
      <c r="L4733" s="34">
        <v>201</v>
      </c>
      <c r="M4733" s="34">
        <v>196</v>
      </c>
    </row>
    <row r="4734" spans="1:13" x14ac:dyDescent="0.2">
      <c r="A4734" s="34" t="s">
        <v>105628</v>
      </c>
      <c r="B4734" s="34">
        <v>227</v>
      </c>
      <c r="C4734" s="34">
        <v>192</v>
      </c>
      <c r="D4734" s="34">
        <v>223</v>
      </c>
      <c r="E4734" s="34">
        <v>257</v>
      </c>
      <c r="F4734" s="34">
        <v>177</v>
      </c>
      <c r="G4734" s="34">
        <v>191</v>
      </c>
      <c r="H4734" s="34">
        <v>236</v>
      </c>
      <c r="I4734" s="34">
        <v>200</v>
      </c>
      <c r="J4734" s="34">
        <v>177</v>
      </c>
      <c r="K4734" s="34">
        <v>172</v>
      </c>
      <c r="L4734" s="34">
        <v>196</v>
      </c>
      <c r="M4734" s="34">
        <v>195</v>
      </c>
    </row>
    <row r="4735" spans="1:13" x14ac:dyDescent="0.2">
      <c r="A4735" s="34" t="s">
        <v>105629</v>
      </c>
      <c r="B4735" s="34">
        <v>582</v>
      </c>
      <c r="C4735" s="34">
        <v>586</v>
      </c>
      <c r="D4735" s="34">
        <v>603</v>
      </c>
      <c r="E4735" s="34">
        <v>546</v>
      </c>
      <c r="F4735" s="34">
        <v>550</v>
      </c>
      <c r="G4735" s="34">
        <v>497</v>
      </c>
      <c r="H4735" s="34">
        <v>609</v>
      </c>
      <c r="I4735" s="34">
        <v>506</v>
      </c>
      <c r="J4735" s="34">
        <v>551</v>
      </c>
      <c r="K4735" s="34">
        <v>430</v>
      </c>
      <c r="L4735" s="34">
        <v>539</v>
      </c>
      <c r="M4735" s="34">
        <v>414</v>
      </c>
    </row>
    <row r="4736" spans="1:13" x14ac:dyDescent="0.2">
      <c r="A4736" s="34" t="s">
        <v>105630</v>
      </c>
      <c r="B4736" s="34">
        <v>149</v>
      </c>
      <c r="C4736" s="34">
        <v>132</v>
      </c>
      <c r="D4736" s="34">
        <v>148</v>
      </c>
      <c r="E4736" s="34">
        <v>129</v>
      </c>
      <c r="F4736" s="34">
        <v>169</v>
      </c>
      <c r="G4736" s="34">
        <v>123</v>
      </c>
      <c r="H4736" s="34">
        <v>168</v>
      </c>
      <c r="I4736" s="34">
        <v>142</v>
      </c>
      <c r="J4736" s="34">
        <v>169</v>
      </c>
      <c r="K4736" s="34">
        <v>134</v>
      </c>
      <c r="L4736" s="34">
        <v>134</v>
      </c>
      <c r="M4736" s="34">
        <v>109</v>
      </c>
    </row>
    <row r="4737" spans="1:13" x14ac:dyDescent="0.2">
      <c r="A4737" s="34" t="s">
        <v>105631</v>
      </c>
      <c r="B4737" s="34">
        <v>409</v>
      </c>
      <c r="C4737" s="34">
        <v>380</v>
      </c>
      <c r="D4737" s="34">
        <v>430</v>
      </c>
      <c r="E4737" s="34">
        <v>446</v>
      </c>
      <c r="F4737" s="34">
        <v>350</v>
      </c>
      <c r="G4737" s="34">
        <v>345</v>
      </c>
      <c r="H4737" s="34">
        <v>430</v>
      </c>
      <c r="I4737" s="34">
        <v>404</v>
      </c>
      <c r="J4737" s="34">
        <v>405</v>
      </c>
      <c r="K4737" s="34">
        <v>301</v>
      </c>
      <c r="L4737" s="34">
        <v>412</v>
      </c>
      <c r="M4737" s="34">
        <v>299</v>
      </c>
    </row>
    <row r="4738" spans="1:13" x14ac:dyDescent="0.2">
      <c r="A4738" s="34" t="s">
        <v>105632</v>
      </c>
      <c r="B4738" s="34">
        <v>114</v>
      </c>
      <c r="C4738" s="34">
        <v>181</v>
      </c>
      <c r="D4738" s="34">
        <v>131</v>
      </c>
      <c r="E4738" s="34">
        <v>181</v>
      </c>
      <c r="F4738" s="34">
        <v>139</v>
      </c>
      <c r="G4738" s="34">
        <v>149</v>
      </c>
      <c r="H4738" s="34">
        <v>139</v>
      </c>
      <c r="I4738" s="34">
        <v>148</v>
      </c>
      <c r="J4738" s="34">
        <v>141</v>
      </c>
      <c r="K4738" s="34">
        <v>116</v>
      </c>
      <c r="L4738" s="34">
        <v>135</v>
      </c>
      <c r="M4738" s="34">
        <v>99</v>
      </c>
    </row>
    <row r="4739" spans="1:13" x14ac:dyDescent="0.2">
      <c r="A4739" s="34" t="s">
        <v>105633</v>
      </c>
      <c r="B4739" s="34">
        <v>437</v>
      </c>
      <c r="C4739" s="34">
        <v>395</v>
      </c>
      <c r="D4739" s="34">
        <v>431</v>
      </c>
      <c r="E4739" s="34">
        <v>452</v>
      </c>
      <c r="F4739" s="34">
        <v>415</v>
      </c>
      <c r="G4739" s="34">
        <v>359</v>
      </c>
      <c r="H4739" s="34">
        <v>503</v>
      </c>
      <c r="I4739" s="34">
        <v>395</v>
      </c>
      <c r="J4739" s="34">
        <v>485</v>
      </c>
      <c r="K4739" s="34">
        <v>375</v>
      </c>
      <c r="L4739" s="34">
        <v>478</v>
      </c>
      <c r="M4739" s="34">
        <v>317</v>
      </c>
    </row>
    <row r="4740" spans="1:13" x14ac:dyDescent="0.2">
      <c r="A4740" s="34" t="s">
        <v>105634</v>
      </c>
      <c r="B4740" s="34">
        <v>349</v>
      </c>
      <c r="C4740" s="34">
        <v>398</v>
      </c>
      <c r="D4740" s="34">
        <v>385</v>
      </c>
      <c r="E4740" s="34">
        <v>390</v>
      </c>
      <c r="F4740" s="34">
        <v>336</v>
      </c>
      <c r="G4740" s="34">
        <v>319</v>
      </c>
      <c r="H4740" s="34">
        <v>525</v>
      </c>
      <c r="I4740" s="34">
        <v>393</v>
      </c>
      <c r="J4740" s="34">
        <v>385</v>
      </c>
      <c r="K4740" s="34">
        <v>342</v>
      </c>
      <c r="L4740" s="34">
        <v>398</v>
      </c>
      <c r="M4740" s="34">
        <v>346</v>
      </c>
    </row>
    <row r="4741" spans="1:13" x14ac:dyDescent="0.2">
      <c r="A4741" s="34" t="s">
        <v>105635</v>
      </c>
      <c r="B4741" s="34">
        <v>398</v>
      </c>
      <c r="C4741" s="34">
        <v>490</v>
      </c>
      <c r="D4741" s="34">
        <v>494</v>
      </c>
      <c r="E4741" s="34">
        <v>462</v>
      </c>
      <c r="F4741" s="34">
        <v>482</v>
      </c>
      <c r="G4741" s="34">
        <v>466</v>
      </c>
      <c r="H4741" s="34">
        <v>584</v>
      </c>
      <c r="I4741" s="34">
        <v>430</v>
      </c>
      <c r="J4741" s="34">
        <v>484</v>
      </c>
      <c r="K4741" s="34">
        <v>385</v>
      </c>
      <c r="L4741" s="34">
        <v>417</v>
      </c>
      <c r="M4741" s="34">
        <v>342</v>
      </c>
    </row>
    <row r="4742" spans="1:13" x14ac:dyDescent="0.2">
      <c r="A4742" s="34" t="s">
        <v>105636</v>
      </c>
      <c r="B4742" s="34">
        <v>276</v>
      </c>
      <c r="C4742" s="34">
        <v>333</v>
      </c>
      <c r="D4742" s="34">
        <v>320</v>
      </c>
      <c r="E4742" s="34">
        <v>362</v>
      </c>
      <c r="F4742" s="34">
        <v>321</v>
      </c>
      <c r="G4742" s="34">
        <v>278</v>
      </c>
      <c r="H4742" s="34">
        <v>369</v>
      </c>
      <c r="I4742" s="34">
        <v>370</v>
      </c>
      <c r="J4742" s="34">
        <v>364</v>
      </c>
      <c r="K4742" s="34">
        <v>250</v>
      </c>
      <c r="L4742" s="34">
        <v>375</v>
      </c>
      <c r="M4742" s="34">
        <v>286</v>
      </c>
    </row>
    <row r="4743" spans="1:13" x14ac:dyDescent="0.2">
      <c r="A4743" s="34" t="s">
        <v>105637</v>
      </c>
      <c r="B4743" s="34">
        <v>624</v>
      </c>
      <c r="C4743" s="34">
        <v>616</v>
      </c>
      <c r="D4743" s="34">
        <v>653</v>
      </c>
      <c r="E4743" s="34">
        <v>697</v>
      </c>
      <c r="F4743" s="34">
        <v>587</v>
      </c>
      <c r="G4743" s="34">
        <v>530</v>
      </c>
      <c r="H4743" s="34">
        <v>716</v>
      </c>
      <c r="I4743" s="34">
        <v>587</v>
      </c>
      <c r="J4743" s="34">
        <v>662</v>
      </c>
      <c r="K4743" s="34">
        <v>467</v>
      </c>
      <c r="L4743" s="34">
        <v>640</v>
      </c>
      <c r="M4743" s="34">
        <v>478</v>
      </c>
    </row>
    <row r="4744" spans="1:13" x14ac:dyDescent="0.2">
      <c r="A4744" s="34" t="s">
        <v>105638</v>
      </c>
      <c r="B4744" s="34">
        <v>367</v>
      </c>
      <c r="C4744" s="34">
        <v>340</v>
      </c>
      <c r="D4744" s="34">
        <v>309</v>
      </c>
      <c r="E4744" s="34">
        <v>382</v>
      </c>
      <c r="F4744" s="34">
        <v>311</v>
      </c>
      <c r="G4744" s="34">
        <v>304</v>
      </c>
      <c r="H4744" s="34">
        <v>377</v>
      </c>
      <c r="I4744" s="34">
        <v>323</v>
      </c>
      <c r="J4744" s="34">
        <v>380</v>
      </c>
      <c r="K4744" s="34">
        <v>250</v>
      </c>
      <c r="L4744" s="34">
        <v>276</v>
      </c>
      <c r="M4744" s="34">
        <v>274</v>
      </c>
    </row>
    <row r="4745" spans="1:13" x14ac:dyDescent="0.2">
      <c r="A4745" s="34" t="s">
        <v>105639</v>
      </c>
      <c r="B4745" s="34">
        <v>521</v>
      </c>
      <c r="C4745" s="34">
        <v>554</v>
      </c>
      <c r="D4745" s="34">
        <v>578</v>
      </c>
      <c r="E4745" s="34">
        <v>587</v>
      </c>
      <c r="F4745" s="34">
        <v>502</v>
      </c>
      <c r="G4745" s="34">
        <v>573</v>
      </c>
      <c r="H4745" s="34">
        <v>574</v>
      </c>
      <c r="I4745" s="34">
        <v>596</v>
      </c>
      <c r="J4745" s="34">
        <v>564</v>
      </c>
      <c r="K4745" s="34">
        <v>537</v>
      </c>
      <c r="L4745" s="34">
        <v>572</v>
      </c>
      <c r="M4745" s="34">
        <v>462</v>
      </c>
    </row>
    <row r="4746" spans="1:13" x14ac:dyDescent="0.2">
      <c r="A4746" s="34" t="s">
        <v>105640</v>
      </c>
      <c r="B4746" s="34">
        <v>396</v>
      </c>
      <c r="C4746" s="34">
        <v>400</v>
      </c>
      <c r="D4746" s="34">
        <v>431</v>
      </c>
      <c r="E4746" s="34">
        <v>427</v>
      </c>
      <c r="F4746" s="34">
        <v>361</v>
      </c>
      <c r="G4746" s="34">
        <v>446</v>
      </c>
      <c r="H4746" s="34">
        <v>481</v>
      </c>
      <c r="I4746" s="34">
        <v>426</v>
      </c>
      <c r="J4746" s="34">
        <v>410</v>
      </c>
      <c r="K4746" s="34">
        <v>368</v>
      </c>
      <c r="L4746" s="34">
        <v>419</v>
      </c>
      <c r="M4746" s="34">
        <v>299</v>
      </c>
    </row>
    <row r="4747" spans="1:13" x14ac:dyDescent="0.2">
      <c r="A4747" s="34" t="s">
        <v>105641</v>
      </c>
      <c r="B4747" s="34">
        <v>363</v>
      </c>
      <c r="C4747" s="34">
        <v>385</v>
      </c>
      <c r="D4747" s="34">
        <v>376</v>
      </c>
      <c r="E4747" s="34">
        <v>351</v>
      </c>
      <c r="F4747" s="34">
        <v>354</v>
      </c>
      <c r="G4747" s="34">
        <v>330</v>
      </c>
      <c r="H4747" s="34">
        <v>443</v>
      </c>
      <c r="I4747" s="34">
        <v>339</v>
      </c>
      <c r="J4747" s="34">
        <v>379</v>
      </c>
      <c r="K4747" s="34">
        <v>323</v>
      </c>
      <c r="L4747" s="34">
        <v>382</v>
      </c>
      <c r="M4747" s="34">
        <v>282</v>
      </c>
    </row>
    <row r="4748" spans="1:13" x14ac:dyDescent="0.2">
      <c r="A4748" s="34" t="s">
        <v>105642</v>
      </c>
      <c r="B4748" s="34">
        <v>240</v>
      </c>
      <c r="C4748" s="34">
        <v>322</v>
      </c>
      <c r="D4748" s="34">
        <v>319</v>
      </c>
      <c r="E4748" s="34">
        <v>357</v>
      </c>
      <c r="F4748" s="34">
        <v>230</v>
      </c>
      <c r="G4748" s="34">
        <v>356</v>
      </c>
      <c r="H4748" s="34">
        <v>313</v>
      </c>
      <c r="I4748" s="34">
        <v>391</v>
      </c>
      <c r="J4748" s="34">
        <v>334</v>
      </c>
      <c r="K4748" s="34">
        <v>294</v>
      </c>
      <c r="L4748" s="34">
        <v>261</v>
      </c>
      <c r="M4748" s="34">
        <v>248</v>
      </c>
    </row>
    <row r="4749" spans="1:13" x14ac:dyDescent="0.2">
      <c r="A4749" s="34" t="s">
        <v>105643</v>
      </c>
      <c r="B4749" s="34">
        <v>397</v>
      </c>
      <c r="C4749" s="34">
        <v>413</v>
      </c>
      <c r="D4749" s="34">
        <v>365</v>
      </c>
      <c r="E4749" s="34">
        <v>367</v>
      </c>
      <c r="F4749" s="34">
        <v>335</v>
      </c>
      <c r="G4749" s="34">
        <v>336</v>
      </c>
      <c r="H4749" s="34">
        <v>344</v>
      </c>
      <c r="I4749" s="34">
        <v>407</v>
      </c>
      <c r="J4749" s="34">
        <v>344</v>
      </c>
      <c r="K4749" s="34">
        <v>327</v>
      </c>
      <c r="L4749" s="34">
        <v>390</v>
      </c>
      <c r="M4749" s="34">
        <v>316</v>
      </c>
    </row>
    <row r="4750" spans="1:13" x14ac:dyDescent="0.2">
      <c r="A4750" s="34" t="s">
        <v>105644</v>
      </c>
      <c r="B4750" s="34">
        <v>257</v>
      </c>
      <c r="C4750" s="34">
        <v>326</v>
      </c>
      <c r="D4750" s="34">
        <v>357</v>
      </c>
      <c r="E4750" s="34">
        <v>349</v>
      </c>
      <c r="F4750" s="34">
        <v>322</v>
      </c>
      <c r="G4750" s="34">
        <v>272</v>
      </c>
      <c r="H4750" s="34">
        <v>349</v>
      </c>
      <c r="I4750" s="34">
        <v>324</v>
      </c>
      <c r="J4750" s="34">
        <v>378</v>
      </c>
      <c r="K4750" s="34">
        <v>267</v>
      </c>
      <c r="L4750" s="34">
        <v>266</v>
      </c>
      <c r="M4750" s="34">
        <v>278</v>
      </c>
    </row>
    <row r="4751" spans="1:13" x14ac:dyDescent="0.2">
      <c r="A4751" s="34" t="s">
        <v>105645</v>
      </c>
      <c r="B4751" s="34">
        <v>399</v>
      </c>
      <c r="C4751" s="34">
        <v>498</v>
      </c>
      <c r="D4751" s="34">
        <v>475</v>
      </c>
      <c r="E4751" s="34">
        <v>486</v>
      </c>
      <c r="F4751" s="34">
        <v>418</v>
      </c>
      <c r="G4751" s="34">
        <v>445</v>
      </c>
      <c r="H4751" s="34">
        <v>473</v>
      </c>
      <c r="I4751" s="34">
        <v>441</v>
      </c>
      <c r="J4751" s="34">
        <v>493</v>
      </c>
      <c r="K4751" s="34">
        <v>358</v>
      </c>
      <c r="L4751" s="34">
        <v>480</v>
      </c>
      <c r="M4751" s="34">
        <v>356</v>
      </c>
    </row>
    <row r="4752" spans="1:13" x14ac:dyDescent="0.2">
      <c r="A4752" s="34" t="s">
        <v>105646</v>
      </c>
      <c r="B4752" s="34">
        <v>313</v>
      </c>
      <c r="C4752" s="34">
        <v>308</v>
      </c>
      <c r="D4752" s="34">
        <v>402</v>
      </c>
      <c r="E4752" s="34">
        <v>351</v>
      </c>
      <c r="F4752" s="34">
        <v>341</v>
      </c>
      <c r="G4752" s="34">
        <v>272</v>
      </c>
      <c r="H4752" s="34">
        <v>361</v>
      </c>
      <c r="I4752" s="34">
        <v>329</v>
      </c>
      <c r="J4752" s="34">
        <v>289</v>
      </c>
      <c r="K4752" s="34">
        <v>254</v>
      </c>
      <c r="L4752" s="34">
        <v>384</v>
      </c>
      <c r="M4752" s="34">
        <v>246</v>
      </c>
    </row>
    <row r="4753" spans="1:13" x14ac:dyDescent="0.2">
      <c r="A4753" s="34" t="s">
        <v>105647</v>
      </c>
      <c r="B4753" s="34">
        <v>122</v>
      </c>
      <c r="C4753" s="34">
        <v>242</v>
      </c>
      <c r="D4753" s="34">
        <v>209</v>
      </c>
      <c r="E4753" s="34">
        <v>246</v>
      </c>
      <c r="F4753" s="34">
        <v>181</v>
      </c>
      <c r="G4753" s="34">
        <v>193</v>
      </c>
      <c r="H4753" s="34">
        <v>206</v>
      </c>
      <c r="I4753" s="34">
        <v>197</v>
      </c>
      <c r="J4753" s="34">
        <v>212</v>
      </c>
      <c r="K4753" s="34">
        <v>223</v>
      </c>
      <c r="L4753" s="34">
        <v>191</v>
      </c>
      <c r="M4753" s="34">
        <v>185</v>
      </c>
    </row>
    <row r="4754" spans="1:13" x14ac:dyDescent="0.2">
      <c r="A4754" s="34" t="s">
        <v>105648</v>
      </c>
      <c r="B4754" s="34">
        <v>213</v>
      </c>
      <c r="C4754" s="34">
        <v>211</v>
      </c>
      <c r="D4754" s="34">
        <v>227</v>
      </c>
      <c r="E4754" s="34">
        <v>221</v>
      </c>
      <c r="F4754" s="34">
        <v>211</v>
      </c>
      <c r="G4754" s="34">
        <v>201</v>
      </c>
      <c r="H4754" s="34">
        <v>227</v>
      </c>
      <c r="I4754" s="34">
        <v>214</v>
      </c>
      <c r="J4754" s="34">
        <v>200</v>
      </c>
      <c r="K4754" s="34">
        <v>163</v>
      </c>
      <c r="L4754" s="34">
        <v>230</v>
      </c>
      <c r="M4754" s="34">
        <v>156</v>
      </c>
    </row>
    <row r="4755" spans="1:13" x14ac:dyDescent="0.2">
      <c r="A4755" s="34" t="s">
        <v>105649</v>
      </c>
      <c r="B4755" s="34">
        <v>190</v>
      </c>
      <c r="C4755" s="34">
        <v>226</v>
      </c>
      <c r="D4755" s="34">
        <v>301</v>
      </c>
      <c r="E4755" s="34">
        <v>264</v>
      </c>
      <c r="F4755" s="34">
        <v>247</v>
      </c>
      <c r="G4755" s="34">
        <v>199</v>
      </c>
      <c r="H4755" s="34">
        <v>290</v>
      </c>
      <c r="I4755" s="34">
        <v>227</v>
      </c>
      <c r="J4755" s="34">
        <v>278</v>
      </c>
      <c r="K4755" s="34">
        <v>213</v>
      </c>
      <c r="L4755" s="34">
        <v>210</v>
      </c>
      <c r="M4755" s="34">
        <v>180</v>
      </c>
    </row>
    <row r="4756" spans="1:13" x14ac:dyDescent="0.2">
      <c r="A4756" s="34" t="s">
        <v>105650</v>
      </c>
      <c r="B4756" s="34">
        <v>233</v>
      </c>
      <c r="C4756" s="34">
        <v>214</v>
      </c>
      <c r="D4756" s="34">
        <v>222</v>
      </c>
      <c r="E4756" s="34">
        <v>276</v>
      </c>
      <c r="F4756" s="34">
        <v>197</v>
      </c>
      <c r="G4756" s="34">
        <v>192</v>
      </c>
      <c r="H4756" s="34">
        <v>268</v>
      </c>
      <c r="I4756" s="34">
        <v>232</v>
      </c>
      <c r="J4756" s="34">
        <v>210</v>
      </c>
      <c r="K4756" s="34">
        <v>189</v>
      </c>
      <c r="L4756" s="34">
        <v>282</v>
      </c>
      <c r="M4756" s="34">
        <v>202</v>
      </c>
    </row>
    <row r="4757" spans="1:13" x14ac:dyDescent="0.2">
      <c r="A4757" s="34" t="s">
        <v>105651</v>
      </c>
      <c r="B4757" s="34">
        <v>477</v>
      </c>
      <c r="C4757" s="34">
        <v>408</v>
      </c>
      <c r="D4757" s="34">
        <v>530</v>
      </c>
      <c r="E4757" s="34">
        <v>505</v>
      </c>
      <c r="F4757" s="34">
        <v>468</v>
      </c>
      <c r="G4757" s="34">
        <v>392</v>
      </c>
      <c r="H4757" s="34">
        <v>537</v>
      </c>
      <c r="I4757" s="34">
        <v>446</v>
      </c>
      <c r="J4757" s="34">
        <v>403</v>
      </c>
      <c r="K4757" s="34">
        <v>392</v>
      </c>
      <c r="L4757" s="34">
        <v>484</v>
      </c>
      <c r="M4757" s="34">
        <v>370</v>
      </c>
    </row>
    <row r="4758" spans="1:13" x14ac:dyDescent="0.2">
      <c r="A4758" s="34" t="s">
        <v>105652</v>
      </c>
      <c r="B4758" s="34">
        <v>408</v>
      </c>
      <c r="C4758" s="34">
        <v>426</v>
      </c>
      <c r="D4758" s="34">
        <v>405</v>
      </c>
      <c r="E4758" s="34">
        <v>399</v>
      </c>
      <c r="F4758" s="34">
        <v>336</v>
      </c>
      <c r="G4758" s="34">
        <v>378</v>
      </c>
      <c r="H4758" s="34">
        <v>452</v>
      </c>
      <c r="I4758" s="34">
        <v>374</v>
      </c>
      <c r="J4758" s="34">
        <v>432</v>
      </c>
      <c r="K4758" s="34">
        <v>286</v>
      </c>
      <c r="L4758" s="34">
        <v>417</v>
      </c>
      <c r="M4758" s="34">
        <v>300</v>
      </c>
    </row>
    <row r="4759" spans="1:13" x14ac:dyDescent="0.2">
      <c r="A4759" s="34" t="s">
        <v>105653</v>
      </c>
      <c r="B4759" s="34">
        <v>581</v>
      </c>
      <c r="C4759" s="34">
        <v>284</v>
      </c>
      <c r="D4759" s="34">
        <v>299</v>
      </c>
      <c r="E4759" s="34">
        <v>384</v>
      </c>
      <c r="F4759" s="34">
        <v>375</v>
      </c>
      <c r="G4759" s="34">
        <v>311</v>
      </c>
      <c r="H4759" s="34">
        <v>421</v>
      </c>
      <c r="I4759" s="34">
        <v>355</v>
      </c>
      <c r="J4759" s="34">
        <v>312</v>
      </c>
      <c r="K4759" s="34">
        <v>318</v>
      </c>
      <c r="L4759" s="34">
        <v>277</v>
      </c>
      <c r="M4759" s="34">
        <v>255</v>
      </c>
    </row>
    <row r="4760" spans="1:13" x14ac:dyDescent="0.2">
      <c r="A4760" s="34" t="s">
        <v>105654</v>
      </c>
      <c r="B4760" s="34">
        <v>377</v>
      </c>
      <c r="C4760" s="34">
        <v>325</v>
      </c>
      <c r="D4760" s="34">
        <v>341</v>
      </c>
      <c r="E4760" s="34">
        <v>393</v>
      </c>
      <c r="F4760" s="34">
        <v>348</v>
      </c>
      <c r="G4760" s="34">
        <v>292</v>
      </c>
      <c r="H4760" s="34">
        <v>359</v>
      </c>
      <c r="I4760" s="34">
        <v>330</v>
      </c>
      <c r="J4760" s="34">
        <v>405</v>
      </c>
      <c r="K4760" s="34">
        <v>285</v>
      </c>
      <c r="L4760" s="34">
        <v>318</v>
      </c>
      <c r="M4760" s="34">
        <v>257</v>
      </c>
    </row>
    <row r="4761" spans="1:13" x14ac:dyDescent="0.2">
      <c r="A4761" s="34" t="s">
        <v>105655</v>
      </c>
      <c r="B4761" s="34">
        <v>408</v>
      </c>
      <c r="C4761" s="34">
        <v>376</v>
      </c>
      <c r="D4761" s="34">
        <v>454</v>
      </c>
      <c r="E4761" s="34">
        <v>476</v>
      </c>
      <c r="F4761" s="34">
        <v>415</v>
      </c>
      <c r="G4761" s="34">
        <v>369</v>
      </c>
      <c r="H4761" s="34">
        <v>464</v>
      </c>
      <c r="I4761" s="34">
        <v>433</v>
      </c>
      <c r="J4761" s="34">
        <v>442</v>
      </c>
      <c r="K4761" s="34">
        <v>360</v>
      </c>
      <c r="L4761" s="34">
        <v>359</v>
      </c>
      <c r="M4761" s="34">
        <v>308</v>
      </c>
    </row>
    <row r="4762" spans="1:13" x14ac:dyDescent="0.2">
      <c r="A4762" s="34" t="s">
        <v>105656</v>
      </c>
      <c r="B4762" s="34">
        <v>276</v>
      </c>
      <c r="C4762" s="34">
        <v>297</v>
      </c>
      <c r="D4762" s="34">
        <v>306</v>
      </c>
      <c r="E4762" s="34">
        <v>375</v>
      </c>
      <c r="F4762" s="34">
        <v>252</v>
      </c>
      <c r="G4762" s="34">
        <v>284</v>
      </c>
      <c r="H4762" s="34">
        <v>295</v>
      </c>
      <c r="I4762" s="34">
        <v>335</v>
      </c>
      <c r="J4762" s="34">
        <v>281</v>
      </c>
      <c r="K4762" s="34">
        <v>224</v>
      </c>
      <c r="L4762" s="34">
        <v>245</v>
      </c>
      <c r="M4762" s="34">
        <v>219</v>
      </c>
    </row>
    <row r="4763" spans="1:13" x14ac:dyDescent="0.2">
      <c r="A4763" s="34" t="s">
        <v>105657</v>
      </c>
      <c r="B4763" s="34">
        <v>330</v>
      </c>
      <c r="C4763" s="34">
        <v>364</v>
      </c>
      <c r="D4763" s="34">
        <v>367</v>
      </c>
      <c r="E4763" s="34">
        <v>389</v>
      </c>
      <c r="F4763" s="34">
        <v>360</v>
      </c>
      <c r="G4763" s="34">
        <v>339</v>
      </c>
      <c r="H4763" s="34">
        <v>417</v>
      </c>
      <c r="I4763" s="34">
        <v>401</v>
      </c>
      <c r="J4763" s="34">
        <v>367</v>
      </c>
      <c r="K4763" s="34">
        <v>332</v>
      </c>
      <c r="L4763" s="34">
        <v>327</v>
      </c>
      <c r="M4763" s="34">
        <v>310</v>
      </c>
    </row>
    <row r="4764" spans="1:13" x14ac:dyDescent="0.2">
      <c r="A4764" s="34" t="s">
        <v>105658</v>
      </c>
      <c r="B4764" s="34">
        <v>511</v>
      </c>
      <c r="C4764" s="34">
        <v>360</v>
      </c>
      <c r="D4764" s="34">
        <v>384</v>
      </c>
      <c r="E4764" s="34">
        <v>402</v>
      </c>
      <c r="F4764" s="34">
        <v>354</v>
      </c>
      <c r="G4764" s="34">
        <v>402</v>
      </c>
      <c r="H4764" s="34">
        <v>363</v>
      </c>
      <c r="I4764" s="34">
        <v>361</v>
      </c>
      <c r="J4764" s="34">
        <v>367</v>
      </c>
      <c r="K4764" s="34">
        <v>280</v>
      </c>
      <c r="L4764" s="34">
        <v>347</v>
      </c>
      <c r="M4764" s="34">
        <v>268</v>
      </c>
    </row>
    <row r="4765" spans="1:13" x14ac:dyDescent="0.2">
      <c r="A4765" s="34" t="s">
        <v>105659</v>
      </c>
      <c r="B4765" s="34">
        <v>355</v>
      </c>
      <c r="C4765" s="34">
        <v>434</v>
      </c>
      <c r="D4765" s="34">
        <v>403</v>
      </c>
      <c r="E4765" s="34">
        <v>449</v>
      </c>
      <c r="F4765" s="34">
        <v>390</v>
      </c>
      <c r="G4765" s="34">
        <v>377</v>
      </c>
      <c r="H4765" s="34">
        <v>505</v>
      </c>
      <c r="I4765" s="34">
        <v>402</v>
      </c>
      <c r="J4765" s="34">
        <v>406</v>
      </c>
      <c r="K4765" s="34">
        <v>327</v>
      </c>
      <c r="L4765" s="34">
        <v>473</v>
      </c>
      <c r="M4765" s="34">
        <v>306</v>
      </c>
    </row>
    <row r="4766" spans="1:13" x14ac:dyDescent="0.2">
      <c r="A4766" s="34" t="s">
        <v>105660</v>
      </c>
      <c r="B4766" s="34">
        <v>508</v>
      </c>
      <c r="C4766" s="34">
        <v>752</v>
      </c>
      <c r="D4766" s="34">
        <v>558</v>
      </c>
      <c r="E4766" s="34">
        <v>776</v>
      </c>
      <c r="F4766" s="34">
        <v>536</v>
      </c>
      <c r="G4766" s="34">
        <v>673</v>
      </c>
      <c r="H4766" s="34">
        <v>561</v>
      </c>
      <c r="I4766" s="34">
        <v>743</v>
      </c>
      <c r="J4766" s="34">
        <v>520</v>
      </c>
      <c r="K4766" s="34">
        <v>572</v>
      </c>
      <c r="L4766" s="34">
        <v>555</v>
      </c>
      <c r="M4766" s="34">
        <v>538</v>
      </c>
    </row>
    <row r="4767" spans="1:13" x14ac:dyDescent="0.2">
      <c r="A4767" s="34" t="s">
        <v>105661</v>
      </c>
      <c r="B4767" s="34">
        <v>368</v>
      </c>
      <c r="C4767" s="34">
        <v>470</v>
      </c>
      <c r="D4767" s="34">
        <v>362</v>
      </c>
      <c r="E4767" s="34">
        <v>477</v>
      </c>
      <c r="F4767" s="34">
        <v>359</v>
      </c>
      <c r="G4767" s="34">
        <v>428</v>
      </c>
      <c r="H4767" s="34">
        <v>499</v>
      </c>
      <c r="I4767" s="34">
        <v>440</v>
      </c>
      <c r="J4767" s="34">
        <v>453</v>
      </c>
      <c r="K4767" s="34">
        <v>410</v>
      </c>
      <c r="L4767" s="34">
        <v>384</v>
      </c>
      <c r="M4767" s="34">
        <v>360</v>
      </c>
    </row>
    <row r="4768" spans="1:13" x14ac:dyDescent="0.2">
      <c r="A4768" s="34" t="s">
        <v>105662</v>
      </c>
      <c r="B4768" s="34">
        <v>370</v>
      </c>
      <c r="C4768" s="34">
        <v>315</v>
      </c>
      <c r="D4768" s="34">
        <v>419</v>
      </c>
      <c r="E4768" s="34">
        <v>384</v>
      </c>
      <c r="F4768" s="34">
        <v>355</v>
      </c>
      <c r="G4768" s="34">
        <v>352</v>
      </c>
      <c r="H4768" s="34">
        <v>422</v>
      </c>
      <c r="I4768" s="34">
        <v>400</v>
      </c>
      <c r="J4768" s="34">
        <v>360</v>
      </c>
      <c r="K4768" s="34">
        <v>287</v>
      </c>
      <c r="L4768" s="34">
        <v>408</v>
      </c>
      <c r="M4768" s="34">
        <v>327</v>
      </c>
    </row>
    <row r="4769" spans="1:13" x14ac:dyDescent="0.2">
      <c r="A4769" s="34" t="s">
        <v>105663</v>
      </c>
      <c r="B4769" s="34">
        <v>618</v>
      </c>
      <c r="C4769" s="34">
        <v>518</v>
      </c>
      <c r="D4769" s="34">
        <v>667</v>
      </c>
      <c r="E4769" s="34">
        <v>664</v>
      </c>
      <c r="F4769" s="34">
        <v>610</v>
      </c>
      <c r="G4769" s="34">
        <v>531</v>
      </c>
      <c r="H4769" s="34">
        <v>601</v>
      </c>
      <c r="I4769" s="34">
        <v>541</v>
      </c>
      <c r="J4769" s="34">
        <v>676</v>
      </c>
      <c r="K4769" s="34">
        <v>473</v>
      </c>
      <c r="L4769" s="34">
        <v>663</v>
      </c>
      <c r="M4769" s="34">
        <v>427</v>
      </c>
    </row>
    <row r="4770" spans="1:13" x14ac:dyDescent="0.2">
      <c r="A4770" s="34" t="s">
        <v>105664</v>
      </c>
      <c r="B4770" s="34">
        <v>847</v>
      </c>
      <c r="C4770" s="34">
        <v>807</v>
      </c>
      <c r="D4770" s="34">
        <v>772</v>
      </c>
      <c r="E4770" s="34">
        <v>805</v>
      </c>
      <c r="F4770" s="34">
        <v>827</v>
      </c>
      <c r="G4770" s="34">
        <v>713</v>
      </c>
      <c r="H4770" s="34">
        <v>894</v>
      </c>
      <c r="I4770" s="34">
        <v>720</v>
      </c>
      <c r="J4770" s="34">
        <v>897</v>
      </c>
      <c r="K4770" s="34">
        <v>637</v>
      </c>
      <c r="L4770" s="34">
        <v>782</v>
      </c>
      <c r="M4770" s="34">
        <v>613</v>
      </c>
    </row>
    <row r="4771" spans="1:13" x14ac:dyDescent="0.2">
      <c r="A4771" s="34" t="s">
        <v>105665</v>
      </c>
      <c r="B4771" s="34">
        <v>250</v>
      </c>
      <c r="C4771" s="34">
        <v>220</v>
      </c>
      <c r="D4771" s="34">
        <v>407</v>
      </c>
      <c r="E4771" s="34">
        <v>275</v>
      </c>
      <c r="F4771" s="34">
        <v>311</v>
      </c>
      <c r="G4771" s="34">
        <v>257</v>
      </c>
      <c r="H4771" s="34">
        <v>297</v>
      </c>
      <c r="I4771" s="34">
        <v>273</v>
      </c>
      <c r="J4771" s="34">
        <v>343</v>
      </c>
      <c r="K4771" s="34">
        <v>236</v>
      </c>
      <c r="L4771" s="34">
        <v>265</v>
      </c>
      <c r="M4771" s="34">
        <v>176</v>
      </c>
    </row>
    <row r="4772" spans="1:13" x14ac:dyDescent="0.2">
      <c r="A4772" s="34" t="s">
        <v>105666</v>
      </c>
      <c r="B4772" s="34">
        <v>367</v>
      </c>
      <c r="C4772" s="34">
        <v>351</v>
      </c>
      <c r="D4772" s="34">
        <v>388</v>
      </c>
      <c r="E4772" s="34">
        <v>405</v>
      </c>
      <c r="F4772" s="34">
        <v>350</v>
      </c>
      <c r="G4772" s="34">
        <v>379</v>
      </c>
      <c r="H4772" s="34">
        <v>439</v>
      </c>
      <c r="I4772" s="34">
        <v>352</v>
      </c>
      <c r="J4772" s="34">
        <v>454</v>
      </c>
      <c r="K4772" s="34">
        <v>264</v>
      </c>
      <c r="L4772" s="34">
        <v>374</v>
      </c>
      <c r="M4772" s="34">
        <v>266</v>
      </c>
    </row>
    <row r="4773" spans="1:13" x14ac:dyDescent="0.2">
      <c r="A4773" s="34" t="s">
        <v>105667</v>
      </c>
      <c r="B4773" s="34">
        <v>363</v>
      </c>
      <c r="C4773" s="34">
        <v>414</v>
      </c>
      <c r="D4773" s="34">
        <v>368</v>
      </c>
      <c r="E4773" s="34">
        <v>408</v>
      </c>
      <c r="F4773" s="34">
        <v>328</v>
      </c>
      <c r="G4773" s="34">
        <v>317</v>
      </c>
      <c r="H4773" s="34">
        <v>364</v>
      </c>
      <c r="I4773" s="34">
        <v>340</v>
      </c>
      <c r="J4773" s="34">
        <v>381</v>
      </c>
      <c r="K4773" s="34">
        <v>316</v>
      </c>
      <c r="L4773" s="34">
        <v>365</v>
      </c>
      <c r="M4773" s="34">
        <v>258</v>
      </c>
    </row>
    <row r="4774" spans="1:13" x14ac:dyDescent="0.2">
      <c r="A4774" s="34" t="s">
        <v>105668</v>
      </c>
      <c r="B4774" s="34">
        <v>627</v>
      </c>
      <c r="C4774" s="34">
        <v>539</v>
      </c>
      <c r="D4774" s="34">
        <v>512</v>
      </c>
      <c r="E4774" s="34">
        <v>631</v>
      </c>
      <c r="F4774" s="34">
        <v>491</v>
      </c>
      <c r="G4774" s="34">
        <v>524</v>
      </c>
      <c r="H4774" s="34">
        <v>653</v>
      </c>
      <c r="I4774" s="34">
        <v>502</v>
      </c>
      <c r="J4774" s="34">
        <v>560</v>
      </c>
      <c r="K4774" s="34">
        <v>476</v>
      </c>
      <c r="L4774" s="34">
        <v>605</v>
      </c>
      <c r="M4774" s="34">
        <v>391</v>
      </c>
    </row>
    <row r="4775" spans="1:13" x14ac:dyDescent="0.2">
      <c r="A4775" s="34" t="s">
        <v>105669</v>
      </c>
      <c r="B4775" s="34">
        <v>705</v>
      </c>
      <c r="C4775" s="34">
        <v>642</v>
      </c>
      <c r="D4775" s="34">
        <v>678</v>
      </c>
      <c r="E4775" s="34">
        <v>778</v>
      </c>
      <c r="F4775" s="34">
        <v>619</v>
      </c>
      <c r="G4775" s="34">
        <v>694</v>
      </c>
      <c r="H4775" s="34">
        <v>683</v>
      </c>
      <c r="I4775" s="34">
        <v>597</v>
      </c>
      <c r="J4775" s="34">
        <v>748</v>
      </c>
      <c r="K4775" s="34">
        <v>543</v>
      </c>
      <c r="L4775" s="34">
        <v>635</v>
      </c>
      <c r="M4775" s="34">
        <v>524</v>
      </c>
    </row>
    <row r="4776" spans="1:13" x14ac:dyDescent="0.2">
      <c r="A4776" s="34" t="s">
        <v>105670</v>
      </c>
      <c r="B4776" s="34">
        <v>259</v>
      </c>
      <c r="C4776" s="34">
        <v>311</v>
      </c>
      <c r="D4776" s="34">
        <v>308</v>
      </c>
      <c r="E4776" s="34">
        <v>270</v>
      </c>
      <c r="F4776" s="34">
        <v>254</v>
      </c>
      <c r="G4776" s="34">
        <v>273</v>
      </c>
      <c r="H4776" s="34">
        <v>300</v>
      </c>
      <c r="I4776" s="34">
        <v>292</v>
      </c>
      <c r="J4776" s="34">
        <v>259</v>
      </c>
      <c r="K4776" s="34">
        <v>251</v>
      </c>
      <c r="L4776" s="34">
        <v>225</v>
      </c>
      <c r="M4776" s="34">
        <v>247</v>
      </c>
    </row>
    <row r="4777" spans="1:13" x14ac:dyDescent="0.2">
      <c r="A4777" s="34" t="s">
        <v>105671</v>
      </c>
      <c r="B4777" s="34">
        <v>272</v>
      </c>
      <c r="C4777" s="34">
        <v>400</v>
      </c>
      <c r="D4777" s="34">
        <v>370</v>
      </c>
      <c r="E4777" s="34">
        <v>405</v>
      </c>
      <c r="F4777" s="34">
        <v>296</v>
      </c>
      <c r="G4777" s="34">
        <v>356</v>
      </c>
      <c r="H4777" s="34">
        <v>391</v>
      </c>
      <c r="I4777" s="34">
        <v>289</v>
      </c>
      <c r="J4777" s="34">
        <v>409</v>
      </c>
      <c r="K4777" s="34">
        <v>361</v>
      </c>
      <c r="L4777" s="34">
        <v>357</v>
      </c>
      <c r="M4777" s="34">
        <v>319</v>
      </c>
    </row>
    <row r="4778" spans="1:13" x14ac:dyDescent="0.2">
      <c r="A4778" s="34" t="s">
        <v>105672</v>
      </c>
      <c r="B4778" s="34">
        <v>451</v>
      </c>
      <c r="C4778" s="34">
        <v>362</v>
      </c>
      <c r="D4778" s="34">
        <v>465</v>
      </c>
      <c r="E4778" s="34">
        <v>381</v>
      </c>
      <c r="F4778" s="34">
        <v>395</v>
      </c>
      <c r="G4778" s="34">
        <v>347</v>
      </c>
      <c r="H4778" s="34">
        <v>449</v>
      </c>
      <c r="I4778" s="34">
        <v>348</v>
      </c>
      <c r="J4778" s="34">
        <v>457</v>
      </c>
      <c r="K4778" s="34">
        <v>352</v>
      </c>
      <c r="L4778" s="34">
        <v>451</v>
      </c>
      <c r="M4778" s="34">
        <v>294</v>
      </c>
    </row>
    <row r="4779" spans="1:13" x14ac:dyDescent="0.2">
      <c r="A4779" s="34" t="s">
        <v>105673</v>
      </c>
      <c r="B4779" s="34">
        <v>429</v>
      </c>
      <c r="C4779" s="34">
        <v>407</v>
      </c>
      <c r="D4779" s="34">
        <v>537</v>
      </c>
      <c r="E4779" s="34">
        <v>492</v>
      </c>
      <c r="F4779" s="34">
        <v>403</v>
      </c>
      <c r="G4779" s="34">
        <v>410</v>
      </c>
      <c r="H4779" s="34">
        <v>498</v>
      </c>
      <c r="I4779" s="34">
        <v>458</v>
      </c>
      <c r="J4779" s="34">
        <v>409</v>
      </c>
      <c r="K4779" s="34">
        <v>409</v>
      </c>
      <c r="L4779" s="34">
        <v>529</v>
      </c>
      <c r="M4779" s="34">
        <v>360</v>
      </c>
    </row>
    <row r="4780" spans="1:13" x14ac:dyDescent="0.2">
      <c r="A4780" s="34" t="s">
        <v>105674</v>
      </c>
      <c r="B4780" s="34">
        <v>219</v>
      </c>
      <c r="C4780" s="34">
        <v>231</v>
      </c>
      <c r="D4780" s="34">
        <v>313</v>
      </c>
      <c r="E4780" s="34">
        <v>310</v>
      </c>
      <c r="F4780" s="34">
        <v>326</v>
      </c>
      <c r="G4780" s="34">
        <v>271</v>
      </c>
      <c r="H4780" s="34">
        <v>309</v>
      </c>
      <c r="I4780" s="34">
        <v>287</v>
      </c>
      <c r="J4780" s="34">
        <v>344</v>
      </c>
      <c r="K4780" s="34">
        <v>270</v>
      </c>
      <c r="L4780" s="34">
        <v>236</v>
      </c>
      <c r="M4780" s="34">
        <v>200</v>
      </c>
    </row>
    <row r="4781" spans="1:13" x14ac:dyDescent="0.2">
      <c r="A4781" s="34" t="s">
        <v>105675</v>
      </c>
      <c r="B4781" s="34">
        <v>348</v>
      </c>
      <c r="C4781" s="34">
        <v>442</v>
      </c>
      <c r="D4781" s="34">
        <v>494</v>
      </c>
      <c r="E4781" s="34">
        <v>465</v>
      </c>
      <c r="F4781" s="34">
        <v>424</v>
      </c>
      <c r="G4781" s="34">
        <v>419</v>
      </c>
      <c r="H4781" s="34">
        <v>563</v>
      </c>
      <c r="I4781" s="34">
        <v>407</v>
      </c>
      <c r="J4781" s="34">
        <v>423</v>
      </c>
      <c r="K4781" s="34">
        <v>405</v>
      </c>
      <c r="L4781" s="34">
        <v>440</v>
      </c>
      <c r="M4781" s="34">
        <v>346</v>
      </c>
    </row>
    <row r="4782" spans="1:13" x14ac:dyDescent="0.2">
      <c r="A4782" s="34" t="s">
        <v>105676</v>
      </c>
      <c r="B4782" s="34">
        <v>399</v>
      </c>
      <c r="C4782" s="34">
        <v>349</v>
      </c>
      <c r="D4782" s="34">
        <v>330</v>
      </c>
      <c r="E4782" s="34">
        <v>435</v>
      </c>
      <c r="F4782" s="34">
        <v>353</v>
      </c>
      <c r="G4782" s="34">
        <v>339</v>
      </c>
      <c r="H4782" s="34">
        <v>352</v>
      </c>
      <c r="I4782" s="34">
        <v>336</v>
      </c>
      <c r="J4782" s="34">
        <v>339</v>
      </c>
      <c r="K4782" s="34">
        <v>257</v>
      </c>
      <c r="L4782" s="34">
        <v>309</v>
      </c>
      <c r="M4782" s="34">
        <v>263</v>
      </c>
    </row>
    <row r="4783" spans="1:13" x14ac:dyDescent="0.2">
      <c r="A4783" s="34" t="s">
        <v>105677</v>
      </c>
      <c r="B4783" s="34">
        <v>402</v>
      </c>
      <c r="C4783" s="34">
        <v>408</v>
      </c>
      <c r="D4783" s="34">
        <v>398</v>
      </c>
      <c r="E4783" s="34">
        <v>416</v>
      </c>
      <c r="F4783" s="34">
        <v>398</v>
      </c>
      <c r="G4783" s="34">
        <v>360</v>
      </c>
      <c r="H4783" s="34">
        <v>454</v>
      </c>
      <c r="I4783" s="34">
        <v>389</v>
      </c>
      <c r="J4783" s="34">
        <v>460</v>
      </c>
      <c r="K4783" s="34">
        <v>343</v>
      </c>
      <c r="L4783" s="34">
        <v>462</v>
      </c>
      <c r="M4783" s="34">
        <v>293</v>
      </c>
    </row>
    <row r="4784" spans="1:13" x14ac:dyDescent="0.2">
      <c r="A4784" s="34" t="s">
        <v>105678</v>
      </c>
      <c r="B4784" s="34">
        <v>588</v>
      </c>
      <c r="C4784" s="34">
        <v>511</v>
      </c>
      <c r="D4784" s="34">
        <v>574</v>
      </c>
      <c r="E4784" s="34">
        <v>597</v>
      </c>
      <c r="F4784" s="34">
        <v>497</v>
      </c>
      <c r="G4784" s="34">
        <v>562</v>
      </c>
      <c r="H4784" s="34">
        <v>606</v>
      </c>
      <c r="I4784" s="34">
        <v>602</v>
      </c>
      <c r="J4784" s="34">
        <v>575</v>
      </c>
      <c r="K4784" s="34">
        <v>514</v>
      </c>
      <c r="L4784" s="34">
        <v>452</v>
      </c>
      <c r="M4784" s="34">
        <v>486</v>
      </c>
    </row>
    <row r="4785" spans="1:13" x14ac:dyDescent="0.2">
      <c r="A4785" s="34" t="s">
        <v>105679</v>
      </c>
      <c r="B4785" s="34">
        <v>625</v>
      </c>
      <c r="C4785" s="34">
        <v>710</v>
      </c>
      <c r="D4785" s="34">
        <v>676</v>
      </c>
      <c r="E4785" s="34">
        <v>742</v>
      </c>
      <c r="F4785" s="34">
        <v>548</v>
      </c>
      <c r="G4785" s="34">
        <v>603</v>
      </c>
      <c r="H4785" s="34">
        <v>719</v>
      </c>
      <c r="I4785" s="34">
        <v>671</v>
      </c>
      <c r="J4785" s="34">
        <v>696</v>
      </c>
      <c r="K4785" s="34">
        <v>522</v>
      </c>
      <c r="L4785" s="34">
        <v>669</v>
      </c>
      <c r="M4785" s="34">
        <v>524</v>
      </c>
    </row>
    <row r="4786" spans="1:13" x14ac:dyDescent="0.2">
      <c r="A4786" s="34" t="s">
        <v>105680</v>
      </c>
      <c r="B4786" s="34">
        <v>363</v>
      </c>
      <c r="C4786" s="34">
        <v>286</v>
      </c>
      <c r="D4786" s="34">
        <v>411</v>
      </c>
      <c r="E4786" s="34">
        <v>353</v>
      </c>
      <c r="F4786" s="34">
        <v>408</v>
      </c>
      <c r="G4786" s="34">
        <v>328</v>
      </c>
      <c r="H4786" s="34">
        <v>463</v>
      </c>
      <c r="I4786" s="34">
        <v>360</v>
      </c>
      <c r="J4786" s="34">
        <v>457</v>
      </c>
      <c r="K4786" s="34">
        <v>256</v>
      </c>
      <c r="L4786" s="34">
        <v>355</v>
      </c>
      <c r="M4786" s="34">
        <v>270</v>
      </c>
    </row>
    <row r="4787" spans="1:13" x14ac:dyDescent="0.2">
      <c r="A4787" s="34" t="s">
        <v>105681</v>
      </c>
      <c r="B4787" s="34">
        <v>310</v>
      </c>
      <c r="C4787" s="34">
        <v>421</v>
      </c>
      <c r="D4787" s="34">
        <v>356</v>
      </c>
      <c r="E4787" s="34">
        <v>393</v>
      </c>
      <c r="F4787" s="34">
        <v>275</v>
      </c>
      <c r="G4787" s="34">
        <v>367</v>
      </c>
      <c r="H4787" s="34">
        <v>359</v>
      </c>
      <c r="I4787" s="34">
        <v>403</v>
      </c>
      <c r="J4787" s="34">
        <v>355</v>
      </c>
      <c r="K4787" s="34">
        <v>300</v>
      </c>
      <c r="L4787" s="34">
        <v>312</v>
      </c>
      <c r="M4787" s="34">
        <v>255</v>
      </c>
    </row>
    <row r="4788" spans="1:13" x14ac:dyDescent="0.2">
      <c r="A4788" s="34" t="s">
        <v>105682</v>
      </c>
      <c r="B4788" s="34">
        <v>357</v>
      </c>
      <c r="C4788" s="34">
        <v>355</v>
      </c>
      <c r="D4788" s="34">
        <v>387</v>
      </c>
      <c r="E4788" s="34">
        <v>378</v>
      </c>
      <c r="F4788" s="34">
        <v>334</v>
      </c>
      <c r="G4788" s="34">
        <v>351</v>
      </c>
      <c r="H4788" s="34">
        <v>340</v>
      </c>
      <c r="I4788" s="34">
        <v>358</v>
      </c>
      <c r="J4788" s="34">
        <v>425</v>
      </c>
      <c r="K4788" s="34">
        <v>304</v>
      </c>
      <c r="L4788" s="34">
        <v>325</v>
      </c>
      <c r="M4788" s="34">
        <v>290</v>
      </c>
    </row>
    <row r="4789" spans="1:13" x14ac:dyDescent="0.2">
      <c r="A4789" s="34" t="s">
        <v>105683</v>
      </c>
      <c r="B4789" s="34">
        <v>562</v>
      </c>
      <c r="C4789" s="34">
        <v>528</v>
      </c>
      <c r="D4789" s="34">
        <v>610</v>
      </c>
      <c r="E4789" s="34">
        <v>564</v>
      </c>
      <c r="F4789" s="34">
        <v>567</v>
      </c>
      <c r="G4789" s="34">
        <v>478</v>
      </c>
      <c r="H4789" s="34">
        <v>647</v>
      </c>
      <c r="I4789" s="34">
        <v>599</v>
      </c>
      <c r="J4789" s="34">
        <v>650</v>
      </c>
      <c r="K4789" s="34">
        <v>433</v>
      </c>
      <c r="L4789" s="34">
        <v>554</v>
      </c>
      <c r="M4789" s="34">
        <v>379</v>
      </c>
    </row>
    <row r="4790" spans="1:13" x14ac:dyDescent="0.2">
      <c r="A4790" s="34" t="s">
        <v>105684</v>
      </c>
      <c r="B4790" s="34">
        <v>546</v>
      </c>
      <c r="C4790" s="34">
        <v>457</v>
      </c>
      <c r="D4790" s="34">
        <v>587</v>
      </c>
      <c r="E4790" s="34">
        <v>625</v>
      </c>
      <c r="F4790" s="34">
        <v>529</v>
      </c>
      <c r="G4790" s="34">
        <v>485</v>
      </c>
      <c r="H4790" s="34">
        <v>556</v>
      </c>
      <c r="I4790" s="34">
        <v>578</v>
      </c>
      <c r="J4790" s="34">
        <v>528</v>
      </c>
      <c r="K4790" s="34">
        <v>430</v>
      </c>
      <c r="L4790" s="34">
        <v>524</v>
      </c>
      <c r="M4790" s="34">
        <v>468</v>
      </c>
    </row>
    <row r="4791" spans="1:13" x14ac:dyDescent="0.2">
      <c r="A4791" s="34" t="s">
        <v>105685</v>
      </c>
      <c r="B4791" s="34">
        <v>264</v>
      </c>
      <c r="C4791" s="34">
        <v>354</v>
      </c>
      <c r="D4791" s="34">
        <v>403</v>
      </c>
      <c r="E4791" s="34">
        <v>368</v>
      </c>
      <c r="F4791" s="34">
        <v>334</v>
      </c>
      <c r="G4791" s="34">
        <v>280</v>
      </c>
      <c r="H4791" s="34">
        <v>324</v>
      </c>
      <c r="I4791" s="34">
        <v>354</v>
      </c>
      <c r="J4791" s="34">
        <v>332</v>
      </c>
      <c r="K4791" s="34">
        <v>230</v>
      </c>
      <c r="L4791" s="34">
        <v>319</v>
      </c>
      <c r="M4791" s="34">
        <v>265</v>
      </c>
    </row>
    <row r="4792" spans="1:13" x14ac:dyDescent="0.2">
      <c r="A4792" s="34" t="s">
        <v>105686</v>
      </c>
      <c r="B4792" s="34">
        <v>444</v>
      </c>
      <c r="C4792" s="34">
        <v>498</v>
      </c>
      <c r="D4792" s="34">
        <v>555</v>
      </c>
      <c r="E4792" s="34">
        <v>504</v>
      </c>
      <c r="F4792" s="34">
        <v>564</v>
      </c>
      <c r="G4792" s="34">
        <v>460</v>
      </c>
      <c r="H4792" s="34">
        <v>603</v>
      </c>
      <c r="I4792" s="34">
        <v>523</v>
      </c>
      <c r="J4792" s="34">
        <v>558</v>
      </c>
      <c r="K4792" s="34">
        <v>406</v>
      </c>
      <c r="L4792" s="34">
        <v>534</v>
      </c>
      <c r="M4792" s="34">
        <v>423</v>
      </c>
    </row>
    <row r="4793" spans="1:13" x14ac:dyDescent="0.2">
      <c r="A4793" s="34" t="s">
        <v>105687</v>
      </c>
      <c r="B4793" s="34">
        <v>489</v>
      </c>
      <c r="C4793" s="34">
        <v>384</v>
      </c>
      <c r="D4793" s="34">
        <v>475</v>
      </c>
      <c r="E4793" s="34">
        <v>425</v>
      </c>
      <c r="F4793" s="34">
        <v>397</v>
      </c>
      <c r="G4793" s="34">
        <v>410</v>
      </c>
      <c r="H4793" s="34">
        <v>472</v>
      </c>
      <c r="I4793" s="34">
        <v>440</v>
      </c>
      <c r="J4793" s="34">
        <v>541</v>
      </c>
      <c r="K4793" s="34">
        <v>365</v>
      </c>
      <c r="L4793" s="34">
        <v>397</v>
      </c>
      <c r="M4793" s="34">
        <v>352</v>
      </c>
    </row>
    <row r="4794" spans="1:13" x14ac:dyDescent="0.2">
      <c r="A4794" s="34" t="s">
        <v>105688</v>
      </c>
      <c r="B4794" s="34">
        <v>297</v>
      </c>
      <c r="C4794" s="34">
        <v>367</v>
      </c>
      <c r="D4794" s="34">
        <v>377</v>
      </c>
      <c r="E4794" s="34">
        <v>404</v>
      </c>
      <c r="F4794" s="34">
        <v>283</v>
      </c>
      <c r="G4794" s="34">
        <v>368</v>
      </c>
      <c r="H4794" s="34">
        <v>343</v>
      </c>
      <c r="I4794" s="34">
        <v>385</v>
      </c>
      <c r="J4794" s="34">
        <v>361</v>
      </c>
      <c r="K4794" s="34">
        <v>340</v>
      </c>
      <c r="L4794" s="34">
        <v>367</v>
      </c>
      <c r="M4794" s="34">
        <v>334</v>
      </c>
    </row>
    <row r="4795" spans="1:13" x14ac:dyDescent="0.2">
      <c r="A4795" s="34" t="s">
        <v>105689</v>
      </c>
      <c r="B4795" s="34">
        <v>402</v>
      </c>
      <c r="C4795" s="34">
        <v>409</v>
      </c>
      <c r="D4795" s="34">
        <v>445</v>
      </c>
      <c r="E4795" s="34">
        <v>375</v>
      </c>
      <c r="F4795" s="34">
        <v>328</v>
      </c>
      <c r="G4795" s="34">
        <v>421</v>
      </c>
      <c r="H4795" s="34">
        <v>483</v>
      </c>
      <c r="I4795" s="34">
        <v>401</v>
      </c>
      <c r="J4795" s="34">
        <v>390</v>
      </c>
      <c r="K4795" s="34">
        <v>338</v>
      </c>
      <c r="L4795" s="34">
        <v>362</v>
      </c>
      <c r="M4795" s="34">
        <v>346</v>
      </c>
    </row>
    <row r="4796" spans="1:13" x14ac:dyDescent="0.2">
      <c r="A4796" s="34" t="s">
        <v>105690</v>
      </c>
      <c r="B4796" s="34">
        <v>307</v>
      </c>
      <c r="C4796" s="34">
        <v>376</v>
      </c>
      <c r="D4796" s="34">
        <v>360</v>
      </c>
      <c r="E4796" s="34">
        <v>465</v>
      </c>
      <c r="F4796" s="34">
        <v>348</v>
      </c>
      <c r="G4796" s="34">
        <v>408</v>
      </c>
      <c r="H4796" s="34">
        <v>400</v>
      </c>
      <c r="I4796" s="34">
        <v>397</v>
      </c>
      <c r="J4796" s="34">
        <v>452</v>
      </c>
      <c r="K4796" s="34">
        <v>361</v>
      </c>
      <c r="L4796" s="34">
        <v>375</v>
      </c>
      <c r="M4796" s="34">
        <v>370</v>
      </c>
    </row>
    <row r="4797" spans="1:13" x14ac:dyDescent="0.2">
      <c r="A4797" s="34" t="s">
        <v>105691</v>
      </c>
      <c r="B4797" s="34">
        <v>464</v>
      </c>
      <c r="C4797" s="34">
        <v>488</v>
      </c>
      <c r="D4797" s="34">
        <v>388</v>
      </c>
      <c r="E4797" s="34">
        <v>458</v>
      </c>
      <c r="F4797" s="34">
        <v>485</v>
      </c>
      <c r="G4797" s="34">
        <v>454</v>
      </c>
      <c r="H4797" s="34">
        <v>557</v>
      </c>
      <c r="I4797" s="34">
        <v>485</v>
      </c>
      <c r="J4797" s="34">
        <v>502</v>
      </c>
      <c r="K4797" s="34">
        <v>411</v>
      </c>
      <c r="L4797" s="34">
        <v>504</v>
      </c>
      <c r="M4797" s="34">
        <v>364</v>
      </c>
    </row>
    <row r="4798" spans="1:13" x14ac:dyDescent="0.2">
      <c r="A4798" s="34" t="s">
        <v>105692</v>
      </c>
      <c r="B4798" s="34">
        <v>325</v>
      </c>
      <c r="C4798" s="34">
        <v>393</v>
      </c>
      <c r="D4798" s="34">
        <v>334</v>
      </c>
      <c r="E4798" s="34">
        <v>421</v>
      </c>
      <c r="F4798" s="34">
        <v>332</v>
      </c>
      <c r="G4798" s="34">
        <v>361</v>
      </c>
      <c r="H4798" s="34">
        <v>389</v>
      </c>
      <c r="I4798" s="34">
        <v>369</v>
      </c>
      <c r="J4798" s="34">
        <v>303</v>
      </c>
      <c r="K4798" s="34">
        <v>276</v>
      </c>
      <c r="L4798" s="34">
        <v>363</v>
      </c>
      <c r="M4798" s="34">
        <v>275</v>
      </c>
    </row>
    <row r="4799" spans="1:13" x14ac:dyDescent="0.2">
      <c r="A4799" s="34" t="s">
        <v>105693</v>
      </c>
      <c r="B4799" s="34">
        <v>581</v>
      </c>
      <c r="C4799" s="34">
        <v>569</v>
      </c>
      <c r="D4799" s="34">
        <v>538</v>
      </c>
      <c r="E4799" s="34">
        <v>570</v>
      </c>
      <c r="F4799" s="34">
        <v>495</v>
      </c>
      <c r="G4799" s="34">
        <v>556</v>
      </c>
      <c r="H4799" s="34">
        <v>591</v>
      </c>
      <c r="I4799" s="34">
        <v>563</v>
      </c>
      <c r="J4799" s="34">
        <v>575</v>
      </c>
      <c r="K4799" s="34">
        <v>529</v>
      </c>
      <c r="L4799" s="34">
        <v>545</v>
      </c>
      <c r="M4799" s="34">
        <v>468</v>
      </c>
    </row>
    <row r="4800" spans="1:13" x14ac:dyDescent="0.2">
      <c r="A4800" s="34" t="s">
        <v>105694</v>
      </c>
      <c r="B4800" s="34">
        <v>398</v>
      </c>
      <c r="C4800" s="34">
        <v>489</v>
      </c>
      <c r="D4800" s="34">
        <v>466</v>
      </c>
      <c r="E4800" s="34">
        <v>531</v>
      </c>
      <c r="F4800" s="34">
        <v>439</v>
      </c>
      <c r="G4800" s="34">
        <v>473</v>
      </c>
      <c r="H4800" s="34">
        <v>478</v>
      </c>
      <c r="I4800" s="34">
        <v>462</v>
      </c>
      <c r="J4800" s="34">
        <v>473</v>
      </c>
      <c r="K4800" s="34">
        <v>396</v>
      </c>
      <c r="L4800" s="34">
        <v>527</v>
      </c>
      <c r="M4800" s="34">
        <v>343</v>
      </c>
    </row>
    <row r="4801" spans="1:13" x14ac:dyDescent="0.2">
      <c r="A4801" s="34" t="s">
        <v>105695</v>
      </c>
      <c r="B4801" s="34">
        <v>256</v>
      </c>
      <c r="C4801" s="34">
        <v>299</v>
      </c>
      <c r="D4801" s="34">
        <v>268</v>
      </c>
      <c r="E4801" s="34">
        <v>331</v>
      </c>
      <c r="F4801" s="34">
        <v>230</v>
      </c>
      <c r="G4801" s="34">
        <v>276</v>
      </c>
      <c r="H4801" s="34">
        <v>264</v>
      </c>
      <c r="I4801" s="34">
        <v>269</v>
      </c>
      <c r="J4801" s="34">
        <v>272</v>
      </c>
      <c r="K4801" s="34">
        <v>270</v>
      </c>
      <c r="L4801" s="34">
        <v>231</v>
      </c>
      <c r="M4801" s="34">
        <v>223</v>
      </c>
    </row>
    <row r="4802" spans="1:13" x14ac:dyDescent="0.2">
      <c r="A4802" s="34" t="s">
        <v>105696</v>
      </c>
      <c r="B4802" s="34">
        <v>193</v>
      </c>
      <c r="C4802" s="34">
        <v>222</v>
      </c>
      <c r="D4802" s="34">
        <v>332</v>
      </c>
      <c r="E4802" s="34">
        <v>264</v>
      </c>
      <c r="F4802" s="34">
        <v>239</v>
      </c>
      <c r="G4802" s="34">
        <v>240</v>
      </c>
      <c r="H4802" s="34">
        <v>290</v>
      </c>
      <c r="I4802" s="34">
        <v>234</v>
      </c>
      <c r="J4802" s="34">
        <v>289</v>
      </c>
      <c r="K4802" s="34">
        <v>195</v>
      </c>
      <c r="L4802" s="34">
        <v>259</v>
      </c>
      <c r="M4802" s="34">
        <v>205</v>
      </c>
    </row>
    <row r="4803" spans="1:13" x14ac:dyDescent="0.2">
      <c r="A4803" s="34" t="s">
        <v>105697</v>
      </c>
      <c r="B4803" s="34">
        <v>140</v>
      </c>
      <c r="C4803" s="34">
        <v>157</v>
      </c>
      <c r="D4803" s="34">
        <v>152</v>
      </c>
      <c r="E4803" s="34">
        <v>187</v>
      </c>
      <c r="F4803" s="34">
        <v>180</v>
      </c>
      <c r="G4803" s="34">
        <v>135</v>
      </c>
      <c r="H4803" s="34">
        <v>179</v>
      </c>
      <c r="I4803" s="34">
        <v>163</v>
      </c>
      <c r="J4803" s="34">
        <v>184</v>
      </c>
      <c r="K4803" s="34">
        <v>115</v>
      </c>
      <c r="L4803" s="34">
        <v>140</v>
      </c>
      <c r="M4803" s="34">
        <v>143</v>
      </c>
    </row>
    <row r="4804" spans="1:13" x14ac:dyDescent="0.2">
      <c r="A4804" s="34" t="s">
        <v>105698</v>
      </c>
      <c r="B4804" s="34">
        <v>162</v>
      </c>
      <c r="C4804" s="34">
        <v>169</v>
      </c>
      <c r="D4804" s="34">
        <v>169</v>
      </c>
      <c r="E4804" s="34">
        <v>169</v>
      </c>
      <c r="F4804" s="34">
        <v>141</v>
      </c>
      <c r="G4804" s="34">
        <v>146</v>
      </c>
      <c r="H4804" s="34">
        <v>190</v>
      </c>
      <c r="I4804" s="34">
        <v>134</v>
      </c>
      <c r="J4804" s="34">
        <v>173</v>
      </c>
      <c r="K4804" s="34">
        <v>127</v>
      </c>
      <c r="L4804" s="34">
        <v>161</v>
      </c>
      <c r="M4804" s="34">
        <v>108</v>
      </c>
    </row>
    <row r="4805" spans="1:13" x14ac:dyDescent="0.2">
      <c r="A4805" s="34" t="s">
        <v>105699</v>
      </c>
      <c r="B4805" s="34">
        <v>151</v>
      </c>
      <c r="C4805" s="34">
        <v>163</v>
      </c>
      <c r="D4805" s="34">
        <v>171</v>
      </c>
      <c r="E4805" s="34">
        <v>193</v>
      </c>
      <c r="F4805" s="34">
        <v>124</v>
      </c>
      <c r="G4805" s="34">
        <v>174</v>
      </c>
      <c r="H4805" s="34">
        <v>158</v>
      </c>
      <c r="I4805" s="34">
        <v>182</v>
      </c>
      <c r="J4805" s="34">
        <v>147</v>
      </c>
      <c r="K4805" s="34">
        <v>171</v>
      </c>
      <c r="L4805" s="34">
        <v>172</v>
      </c>
      <c r="M4805" s="34">
        <v>116</v>
      </c>
    </row>
    <row r="4806" spans="1:13" x14ac:dyDescent="0.2">
      <c r="A4806" s="34" t="s">
        <v>105700</v>
      </c>
      <c r="B4806" s="34">
        <v>157</v>
      </c>
      <c r="C4806" s="34">
        <v>183</v>
      </c>
      <c r="D4806" s="34">
        <v>192</v>
      </c>
      <c r="E4806" s="34">
        <v>181</v>
      </c>
      <c r="F4806" s="34">
        <v>194</v>
      </c>
      <c r="G4806" s="34">
        <v>189</v>
      </c>
      <c r="H4806" s="34">
        <v>232</v>
      </c>
      <c r="I4806" s="34">
        <v>165</v>
      </c>
      <c r="J4806" s="34">
        <v>203</v>
      </c>
      <c r="K4806" s="34">
        <v>134</v>
      </c>
      <c r="L4806" s="34">
        <v>172</v>
      </c>
      <c r="M4806" s="34">
        <v>141</v>
      </c>
    </row>
    <row r="4807" spans="1:13" x14ac:dyDescent="0.2">
      <c r="A4807" s="34" t="s">
        <v>105701</v>
      </c>
      <c r="B4807" s="34">
        <v>262</v>
      </c>
      <c r="C4807" s="34">
        <v>332</v>
      </c>
      <c r="D4807" s="34">
        <v>301</v>
      </c>
      <c r="E4807" s="34">
        <v>324</v>
      </c>
      <c r="F4807" s="34">
        <v>281</v>
      </c>
      <c r="G4807" s="34">
        <v>306</v>
      </c>
      <c r="H4807" s="34">
        <v>284</v>
      </c>
      <c r="I4807" s="34">
        <v>345</v>
      </c>
      <c r="J4807" s="34">
        <v>252</v>
      </c>
      <c r="K4807" s="34">
        <v>254</v>
      </c>
      <c r="L4807" s="34">
        <v>262</v>
      </c>
      <c r="M4807" s="34">
        <v>238</v>
      </c>
    </row>
    <row r="4808" spans="1:13" x14ac:dyDescent="0.2">
      <c r="A4808" s="34" t="s">
        <v>105702</v>
      </c>
      <c r="B4808" s="34">
        <v>136</v>
      </c>
      <c r="C4808" s="34">
        <v>148</v>
      </c>
      <c r="D4808" s="34">
        <v>213</v>
      </c>
      <c r="E4808" s="34">
        <v>163</v>
      </c>
      <c r="F4808" s="34">
        <v>164</v>
      </c>
      <c r="G4808" s="34">
        <v>150</v>
      </c>
      <c r="H4808" s="34">
        <v>214</v>
      </c>
      <c r="I4808" s="34">
        <v>191</v>
      </c>
      <c r="J4808" s="34">
        <v>198</v>
      </c>
      <c r="K4808" s="34">
        <v>143</v>
      </c>
      <c r="L4808" s="34">
        <v>148</v>
      </c>
      <c r="M4808" s="34">
        <v>151</v>
      </c>
    </row>
    <row r="4809" spans="1:13" x14ac:dyDescent="0.2">
      <c r="A4809" s="34" t="s">
        <v>105703</v>
      </c>
      <c r="B4809" s="34">
        <v>162</v>
      </c>
      <c r="C4809" s="34">
        <v>146</v>
      </c>
      <c r="D4809" s="34">
        <v>105</v>
      </c>
      <c r="E4809" s="34">
        <v>118</v>
      </c>
      <c r="F4809" s="34">
        <v>148</v>
      </c>
      <c r="G4809" s="34">
        <v>132</v>
      </c>
      <c r="H4809" s="34">
        <v>157</v>
      </c>
      <c r="I4809" s="34">
        <v>128</v>
      </c>
      <c r="J4809" s="34">
        <v>148</v>
      </c>
      <c r="K4809" s="34">
        <v>111</v>
      </c>
      <c r="L4809" s="34">
        <v>119</v>
      </c>
      <c r="M4809" s="34">
        <v>127</v>
      </c>
    </row>
    <row r="4810" spans="1:13" x14ac:dyDescent="0.2">
      <c r="A4810" s="34" t="s">
        <v>105704</v>
      </c>
      <c r="B4810" s="34">
        <v>148</v>
      </c>
      <c r="C4810" s="34">
        <v>136</v>
      </c>
      <c r="D4810" s="34">
        <v>151</v>
      </c>
      <c r="E4810" s="34">
        <v>160</v>
      </c>
      <c r="F4810" s="34">
        <v>145</v>
      </c>
      <c r="G4810" s="34">
        <v>110</v>
      </c>
      <c r="H4810" s="34">
        <v>172</v>
      </c>
      <c r="I4810" s="34">
        <v>133</v>
      </c>
      <c r="J4810" s="34">
        <v>153</v>
      </c>
      <c r="K4810" s="34">
        <v>114</v>
      </c>
      <c r="L4810" s="34">
        <v>130</v>
      </c>
      <c r="M4810" s="34">
        <v>88</v>
      </c>
    </row>
    <row r="4811" spans="1:13" x14ac:dyDescent="0.2">
      <c r="A4811" s="34" t="s">
        <v>105705</v>
      </c>
      <c r="B4811" s="34">
        <v>123</v>
      </c>
      <c r="C4811" s="34">
        <v>171</v>
      </c>
      <c r="D4811" s="34">
        <v>119</v>
      </c>
      <c r="E4811" s="34">
        <v>188</v>
      </c>
      <c r="F4811" s="34">
        <v>106</v>
      </c>
      <c r="G4811" s="34">
        <v>127</v>
      </c>
      <c r="H4811" s="34">
        <v>151</v>
      </c>
      <c r="I4811" s="34">
        <v>157</v>
      </c>
      <c r="J4811" s="34">
        <v>125</v>
      </c>
      <c r="K4811" s="34">
        <v>149</v>
      </c>
      <c r="L4811" s="34">
        <v>131</v>
      </c>
      <c r="M4811" s="34">
        <v>125</v>
      </c>
    </row>
    <row r="4812" spans="1:13" x14ac:dyDescent="0.2">
      <c r="A4812" s="34" t="s">
        <v>105706</v>
      </c>
      <c r="B4812" s="34">
        <v>159</v>
      </c>
      <c r="C4812" s="34">
        <v>120</v>
      </c>
      <c r="D4812" s="34">
        <v>182</v>
      </c>
      <c r="E4812" s="34">
        <v>146</v>
      </c>
      <c r="F4812" s="34">
        <v>142</v>
      </c>
      <c r="G4812" s="34">
        <v>114</v>
      </c>
      <c r="H4812" s="34">
        <v>176</v>
      </c>
      <c r="I4812" s="34">
        <v>113</v>
      </c>
      <c r="J4812" s="34">
        <v>176</v>
      </c>
      <c r="K4812" s="34">
        <v>101</v>
      </c>
      <c r="L4812" s="34">
        <v>106</v>
      </c>
      <c r="M4812" s="34">
        <v>104</v>
      </c>
    </row>
    <row r="4813" spans="1:13" x14ac:dyDescent="0.2">
      <c r="A4813" s="34" t="s">
        <v>105707</v>
      </c>
      <c r="B4813" s="34">
        <v>163</v>
      </c>
      <c r="C4813" s="34">
        <v>209</v>
      </c>
      <c r="D4813" s="34">
        <v>213</v>
      </c>
      <c r="E4813" s="34">
        <v>216</v>
      </c>
      <c r="F4813" s="34">
        <v>276</v>
      </c>
      <c r="G4813" s="34">
        <v>214</v>
      </c>
      <c r="H4813" s="34">
        <v>228</v>
      </c>
      <c r="I4813" s="34">
        <v>257</v>
      </c>
      <c r="J4813" s="34">
        <v>275</v>
      </c>
      <c r="K4813" s="34">
        <v>193</v>
      </c>
      <c r="L4813" s="34">
        <v>250</v>
      </c>
      <c r="M4813" s="34">
        <v>169</v>
      </c>
    </row>
    <row r="4814" spans="1:13" x14ac:dyDescent="0.2">
      <c r="A4814" s="34" t="s">
        <v>105708</v>
      </c>
      <c r="B4814" s="34">
        <v>160</v>
      </c>
      <c r="C4814" s="34">
        <v>207</v>
      </c>
      <c r="D4814" s="34">
        <v>199</v>
      </c>
      <c r="E4814" s="34">
        <v>180</v>
      </c>
      <c r="F4814" s="34">
        <v>182</v>
      </c>
      <c r="G4814" s="34">
        <v>191</v>
      </c>
      <c r="H4814" s="34">
        <v>208</v>
      </c>
      <c r="I4814" s="34">
        <v>206</v>
      </c>
      <c r="J4814" s="34">
        <v>174</v>
      </c>
      <c r="K4814" s="34">
        <v>116</v>
      </c>
      <c r="L4814" s="34">
        <v>199</v>
      </c>
      <c r="M4814" s="34">
        <v>116</v>
      </c>
    </row>
    <row r="4815" spans="1:13" x14ac:dyDescent="0.2">
      <c r="A4815" s="34" t="s">
        <v>105709</v>
      </c>
      <c r="B4815" s="34">
        <v>136</v>
      </c>
      <c r="C4815" s="34">
        <v>180</v>
      </c>
      <c r="D4815" s="34">
        <v>169</v>
      </c>
      <c r="E4815" s="34">
        <v>165</v>
      </c>
      <c r="F4815" s="34">
        <v>143</v>
      </c>
      <c r="G4815" s="34">
        <v>148</v>
      </c>
      <c r="H4815" s="34">
        <v>206</v>
      </c>
      <c r="I4815" s="34">
        <v>186</v>
      </c>
      <c r="J4815" s="34">
        <v>181</v>
      </c>
      <c r="K4815" s="34">
        <v>163</v>
      </c>
      <c r="L4815" s="34">
        <v>182</v>
      </c>
      <c r="M4815" s="34">
        <v>123</v>
      </c>
    </row>
    <row r="4816" spans="1:13" x14ac:dyDescent="0.2">
      <c r="A4816" s="34" t="s">
        <v>105710</v>
      </c>
      <c r="B4816" s="34">
        <v>166</v>
      </c>
      <c r="C4816" s="34">
        <v>214</v>
      </c>
      <c r="D4816" s="34">
        <v>204</v>
      </c>
      <c r="E4816" s="34">
        <v>213</v>
      </c>
      <c r="F4816" s="34">
        <v>178</v>
      </c>
      <c r="G4816" s="34">
        <v>206</v>
      </c>
      <c r="H4816" s="34">
        <v>158</v>
      </c>
      <c r="I4816" s="34">
        <v>205</v>
      </c>
      <c r="J4816" s="34">
        <v>159</v>
      </c>
      <c r="K4816" s="34">
        <v>150</v>
      </c>
      <c r="L4816" s="34">
        <v>165</v>
      </c>
      <c r="M4816" s="34">
        <v>150</v>
      </c>
    </row>
    <row r="4817" spans="1:13" x14ac:dyDescent="0.2">
      <c r="A4817" s="34" t="s">
        <v>105711</v>
      </c>
      <c r="B4817" s="34">
        <v>334</v>
      </c>
      <c r="C4817" s="34">
        <v>450</v>
      </c>
      <c r="D4817" s="34">
        <v>444</v>
      </c>
      <c r="E4817" s="34">
        <v>449</v>
      </c>
      <c r="F4817" s="34">
        <v>415</v>
      </c>
      <c r="G4817" s="34">
        <v>463</v>
      </c>
      <c r="H4817" s="34">
        <v>406</v>
      </c>
      <c r="I4817" s="34">
        <v>419</v>
      </c>
      <c r="J4817" s="34">
        <v>444</v>
      </c>
      <c r="K4817" s="34">
        <v>362</v>
      </c>
      <c r="L4817" s="34">
        <v>397</v>
      </c>
      <c r="M4817" s="34">
        <v>322</v>
      </c>
    </row>
    <row r="4818" spans="1:13" x14ac:dyDescent="0.2">
      <c r="A4818" s="34" t="s">
        <v>105712</v>
      </c>
      <c r="B4818" s="34">
        <v>206</v>
      </c>
      <c r="C4818" s="34">
        <v>269</v>
      </c>
      <c r="D4818" s="34">
        <v>251</v>
      </c>
      <c r="E4818" s="34">
        <v>267</v>
      </c>
      <c r="F4818" s="34">
        <v>203</v>
      </c>
      <c r="G4818" s="34">
        <v>250</v>
      </c>
      <c r="H4818" s="34">
        <v>256</v>
      </c>
      <c r="I4818" s="34">
        <v>232</v>
      </c>
      <c r="J4818" s="34">
        <v>234</v>
      </c>
      <c r="K4818" s="34">
        <v>202</v>
      </c>
      <c r="L4818" s="34">
        <v>207</v>
      </c>
      <c r="M4818" s="34">
        <v>179</v>
      </c>
    </row>
    <row r="4819" spans="1:13" x14ac:dyDescent="0.2">
      <c r="A4819" s="34" t="s">
        <v>105713</v>
      </c>
      <c r="B4819" s="34">
        <v>229</v>
      </c>
      <c r="C4819" s="34">
        <v>230</v>
      </c>
      <c r="D4819" s="34">
        <v>270</v>
      </c>
      <c r="E4819" s="34">
        <v>249</v>
      </c>
      <c r="F4819" s="34">
        <v>223</v>
      </c>
      <c r="G4819" s="34">
        <v>266</v>
      </c>
      <c r="H4819" s="34">
        <v>345</v>
      </c>
      <c r="I4819" s="34">
        <v>309</v>
      </c>
      <c r="J4819" s="34">
        <v>303</v>
      </c>
      <c r="K4819" s="34">
        <v>201</v>
      </c>
      <c r="L4819" s="34">
        <v>246</v>
      </c>
      <c r="M4819" s="34">
        <v>206</v>
      </c>
    </row>
    <row r="4820" spans="1:13" x14ac:dyDescent="0.2">
      <c r="A4820" s="34" t="s">
        <v>105714</v>
      </c>
      <c r="B4820" s="34">
        <v>258</v>
      </c>
      <c r="C4820" s="34">
        <v>252</v>
      </c>
      <c r="D4820" s="34">
        <v>225</v>
      </c>
      <c r="E4820" s="34">
        <v>218</v>
      </c>
      <c r="F4820" s="34">
        <v>218</v>
      </c>
      <c r="G4820" s="34">
        <v>246</v>
      </c>
      <c r="H4820" s="34">
        <v>261</v>
      </c>
      <c r="I4820" s="34">
        <v>234</v>
      </c>
      <c r="J4820" s="34">
        <v>228</v>
      </c>
      <c r="K4820" s="34">
        <v>156</v>
      </c>
      <c r="L4820" s="34">
        <v>177</v>
      </c>
      <c r="M4820" s="34">
        <v>172</v>
      </c>
    </row>
    <row r="4821" spans="1:13" x14ac:dyDescent="0.2">
      <c r="A4821" s="34" t="s">
        <v>105715</v>
      </c>
      <c r="B4821" s="34">
        <v>181</v>
      </c>
      <c r="C4821" s="34">
        <v>186</v>
      </c>
      <c r="D4821" s="34">
        <v>219</v>
      </c>
      <c r="E4821" s="34">
        <v>204</v>
      </c>
      <c r="F4821" s="34">
        <v>163</v>
      </c>
      <c r="G4821" s="34">
        <v>176</v>
      </c>
      <c r="H4821" s="34">
        <v>171</v>
      </c>
      <c r="I4821" s="34">
        <v>182</v>
      </c>
      <c r="J4821" s="34">
        <v>206</v>
      </c>
      <c r="K4821" s="34">
        <v>154</v>
      </c>
      <c r="L4821" s="34">
        <v>161</v>
      </c>
      <c r="M4821" s="34">
        <v>135</v>
      </c>
    </row>
    <row r="4822" spans="1:13" x14ac:dyDescent="0.2">
      <c r="A4822" s="34" t="s">
        <v>105716</v>
      </c>
      <c r="B4822" s="34">
        <v>477</v>
      </c>
      <c r="C4822" s="34">
        <v>484</v>
      </c>
      <c r="D4822" s="34">
        <v>461</v>
      </c>
      <c r="E4822" s="34">
        <v>488</v>
      </c>
      <c r="F4822" s="34">
        <v>368</v>
      </c>
      <c r="G4822" s="34">
        <v>422</v>
      </c>
      <c r="H4822" s="34">
        <v>534</v>
      </c>
      <c r="I4822" s="34">
        <v>404</v>
      </c>
      <c r="J4822" s="34">
        <v>491</v>
      </c>
      <c r="K4822" s="34">
        <v>356</v>
      </c>
      <c r="L4822" s="34">
        <v>418</v>
      </c>
      <c r="M4822" s="34">
        <v>350</v>
      </c>
    </row>
    <row r="4823" spans="1:13" x14ac:dyDescent="0.2">
      <c r="A4823" s="34" t="s">
        <v>105717</v>
      </c>
      <c r="B4823" s="34">
        <v>221</v>
      </c>
      <c r="C4823" s="34">
        <v>184</v>
      </c>
      <c r="D4823" s="34">
        <v>229</v>
      </c>
      <c r="E4823" s="34">
        <v>199</v>
      </c>
      <c r="F4823" s="34">
        <v>152</v>
      </c>
      <c r="G4823" s="34">
        <v>187</v>
      </c>
      <c r="H4823" s="34">
        <v>218</v>
      </c>
      <c r="I4823" s="34">
        <v>209</v>
      </c>
      <c r="J4823" s="34">
        <v>192</v>
      </c>
      <c r="K4823" s="34">
        <v>137</v>
      </c>
      <c r="L4823" s="34">
        <v>175</v>
      </c>
      <c r="M4823" s="34">
        <v>148</v>
      </c>
    </row>
    <row r="4824" spans="1:13" x14ac:dyDescent="0.2">
      <c r="A4824" s="34" t="s">
        <v>105718</v>
      </c>
      <c r="B4824" s="34">
        <v>118</v>
      </c>
      <c r="C4824" s="34">
        <v>112</v>
      </c>
      <c r="D4824" s="34">
        <v>128</v>
      </c>
      <c r="E4824" s="34">
        <v>127</v>
      </c>
      <c r="F4824" s="34">
        <v>130</v>
      </c>
      <c r="G4824" s="34">
        <v>117</v>
      </c>
      <c r="H4824" s="34">
        <v>127</v>
      </c>
      <c r="I4824" s="34">
        <v>107</v>
      </c>
      <c r="J4824" s="34">
        <v>123</v>
      </c>
      <c r="K4824" s="34">
        <v>107</v>
      </c>
      <c r="L4824" s="34">
        <v>109</v>
      </c>
      <c r="M4824" s="34">
        <v>78</v>
      </c>
    </row>
    <row r="4825" spans="1:13" x14ac:dyDescent="0.2">
      <c r="A4825" s="34" t="s">
        <v>105719</v>
      </c>
      <c r="B4825" s="34">
        <v>85</v>
      </c>
      <c r="C4825" s="34">
        <v>111</v>
      </c>
      <c r="D4825" s="34">
        <v>109</v>
      </c>
      <c r="E4825" s="34">
        <v>138</v>
      </c>
      <c r="F4825" s="34">
        <v>105</v>
      </c>
      <c r="G4825" s="34">
        <v>129</v>
      </c>
      <c r="H4825" s="34">
        <v>144</v>
      </c>
      <c r="I4825" s="34">
        <v>155</v>
      </c>
      <c r="J4825" s="34">
        <v>164</v>
      </c>
      <c r="K4825" s="34">
        <v>108</v>
      </c>
      <c r="L4825" s="34">
        <v>121</v>
      </c>
      <c r="M4825" s="34">
        <v>94</v>
      </c>
    </row>
    <row r="4826" spans="1:13" x14ac:dyDescent="0.2">
      <c r="A4826" s="34" t="s">
        <v>105720</v>
      </c>
      <c r="B4826" s="34">
        <v>119</v>
      </c>
      <c r="C4826" s="34">
        <v>110</v>
      </c>
      <c r="D4826" s="34">
        <v>154</v>
      </c>
      <c r="E4826" s="34">
        <v>132</v>
      </c>
      <c r="F4826" s="34">
        <v>119</v>
      </c>
      <c r="G4826" s="34">
        <v>105</v>
      </c>
      <c r="H4826" s="34">
        <v>137</v>
      </c>
      <c r="I4826" s="34">
        <v>140</v>
      </c>
      <c r="J4826" s="34">
        <v>143</v>
      </c>
      <c r="K4826" s="34">
        <v>96</v>
      </c>
      <c r="L4826" s="34">
        <v>127</v>
      </c>
      <c r="M4826" s="34">
        <v>98</v>
      </c>
    </row>
    <row r="4827" spans="1:13" x14ac:dyDescent="0.2">
      <c r="A4827" s="34" t="s">
        <v>105721</v>
      </c>
      <c r="B4827" s="34">
        <v>161</v>
      </c>
      <c r="C4827" s="34">
        <v>160</v>
      </c>
      <c r="D4827" s="34">
        <v>111</v>
      </c>
      <c r="E4827" s="34">
        <v>180</v>
      </c>
      <c r="F4827" s="34">
        <v>147</v>
      </c>
      <c r="G4827" s="34">
        <v>148</v>
      </c>
      <c r="H4827" s="34">
        <v>181</v>
      </c>
      <c r="I4827" s="34">
        <v>144</v>
      </c>
      <c r="J4827" s="34">
        <v>177</v>
      </c>
      <c r="K4827" s="34">
        <v>102</v>
      </c>
      <c r="L4827" s="34">
        <v>146</v>
      </c>
      <c r="M4827" s="34">
        <v>108</v>
      </c>
    </row>
    <row r="4828" spans="1:13" x14ac:dyDescent="0.2">
      <c r="A4828" s="34" t="s">
        <v>105722</v>
      </c>
      <c r="B4828" s="34">
        <v>229</v>
      </c>
      <c r="C4828" s="34">
        <v>294</v>
      </c>
      <c r="D4828" s="34">
        <v>275</v>
      </c>
      <c r="E4828" s="34">
        <v>286</v>
      </c>
      <c r="F4828" s="34">
        <v>240</v>
      </c>
      <c r="G4828" s="34">
        <v>240</v>
      </c>
      <c r="H4828" s="34">
        <v>312</v>
      </c>
      <c r="I4828" s="34">
        <v>248</v>
      </c>
      <c r="J4828" s="34">
        <v>264</v>
      </c>
      <c r="K4828" s="34">
        <v>195</v>
      </c>
      <c r="L4828" s="34">
        <v>302</v>
      </c>
      <c r="M4828" s="34">
        <v>231</v>
      </c>
    </row>
    <row r="4829" spans="1:13" x14ac:dyDescent="0.2">
      <c r="A4829" s="34" t="s">
        <v>105723</v>
      </c>
      <c r="B4829" s="34">
        <v>183</v>
      </c>
      <c r="C4829" s="34">
        <v>231</v>
      </c>
      <c r="D4829" s="34">
        <v>148</v>
      </c>
      <c r="E4829" s="34">
        <v>240</v>
      </c>
      <c r="F4829" s="34">
        <v>145</v>
      </c>
      <c r="G4829" s="34">
        <v>210</v>
      </c>
      <c r="H4829" s="34">
        <v>240</v>
      </c>
      <c r="I4829" s="34">
        <v>189</v>
      </c>
      <c r="J4829" s="34">
        <v>179</v>
      </c>
      <c r="K4829" s="34">
        <v>173</v>
      </c>
      <c r="L4829" s="34">
        <v>214</v>
      </c>
      <c r="M4829" s="34">
        <v>144</v>
      </c>
    </row>
    <row r="4830" spans="1:13" x14ac:dyDescent="0.2">
      <c r="A4830" s="34" t="s">
        <v>105724</v>
      </c>
      <c r="B4830" s="34">
        <v>130</v>
      </c>
      <c r="C4830" s="34">
        <v>115</v>
      </c>
      <c r="D4830" s="34">
        <v>102</v>
      </c>
      <c r="E4830" s="34">
        <v>124</v>
      </c>
      <c r="F4830" s="34">
        <v>90</v>
      </c>
      <c r="G4830" s="34">
        <v>92</v>
      </c>
      <c r="H4830" s="34">
        <v>134</v>
      </c>
      <c r="I4830" s="34">
        <v>145</v>
      </c>
      <c r="J4830" s="34">
        <v>93</v>
      </c>
      <c r="K4830" s="34">
        <v>76</v>
      </c>
      <c r="L4830" s="34">
        <v>106</v>
      </c>
      <c r="M4830" s="34">
        <v>113</v>
      </c>
    </row>
    <row r="4831" spans="1:13" x14ac:dyDescent="0.2">
      <c r="A4831" s="34" t="s">
        <v>105725</v>
      </c>
      <c r="B4831" s="34">
        <v>150</v>
      </c>
      <c r="C4831" s="34">
        <v>132</v>
      </c>
      <c r="D4831" s="34">
        <v>135</v>
      </c>
      <c r="E4831" s="34">
        <v>147</v>
      </c>
      <c r="F4831" s="34">
        <v>99</v>
      </c>
      <c r="G4831" s="34">
        <v>107</v>
      </c>
      <c r="H4831" s="34">
        <v>164</v>
      </c>
      <c r="I4831" s="34">
        <v>124</v>
      </c>
      <c r="J4831" s="34">
        <v>121</v>
      </c>
      <c r="K4831" s="34">
        <v>98</v>
      </c>
      <c r="L4831" s="34">
        <v>104</v>
      </c>
      <c r="M4831" s="34">
        <v>87</v>
      </c>
    </row>
    <row r="4832" spans="1:13" x14ac:dyDescent="0.2">
      <c r="A4832" s="34" t="s">
        <v>105726</v>
      </c>
      <c r="B4832" s="34">
        <v>193</v>
      </c>
      <c r="C4832" s="34">
        <v>185</v>
      </c>
      <c r="D4832" s="34">
        <v>213</v>
      </c>
      <c r="E4832" s="34">
        <v>231</v>
      </c>
      <c r="F4832" s="34">
        <v>159</v>
      </c>
      <c r="G4832" s="34">
        <v>186</v>
      </c>
      <c r="H4832" s="34">
        <v>212</v>
      </c>
      <c r="I4832" s="34">
        <v>166</v>
      </c>
      <c r="J4832" s="34">
        <v>205</v>
      </c>
      <c r="K4832" s="34">
        <v>194</v>
      </c>
      <c r="L4832" s="34">
        <v>202</v>
      </c>
      <c r="M4832" s="34">
        <v>170</v>
      </c>
    </row>
    <row r="4833" spans="1:13" x14ac:dyDescent="0.2">
      <c r="A4833" s="34" t="s">
        <v>105727</v>
      </c>
      <c r="B4833" s="34">
        <v>98</v>
      </c>
      <c r="C4833" s="34">
        <v>144</v>
      </c>
      <c r="D4833" s="34">
        <v>118</v>
      </c>
      <c r="E4833" s="34">
        <v>161</v>
      </c>
      <c r="F4833" s="34">
        <v>116</v>
      </c>
      <c r="G4833" s="34">
        <v>132</v>
      </c>
      <c r="H4833" s="34">
        <v>156</v>
      </c>
      <c r="I4833" s="34">
        <v>154</v>
      </c>
      <c r="J4833" s="34">
        <v>168</v>
      </c>
      <c r="K4833" s="34">
        <v>123</v>
      </c>
      <c r="L4833" s="34">
        <v>103</v>
      </c>
      <c r="M4833" s="34">
        <v>105</v>
      </c>
    </row>
    <row r="4834" spans="1:13" x14ac:dyDescent="0.2">
      <c r="A4834" s="34" t="s">
        <v>105728</v>
      </c>
      <c r="B4834" s="34">
        <v>355</v>
      </c>
      <c r="C4834" s="34">
        <v>325</v>
      </c>
      <c r="D4834" s="34">
        <v>307</v>
      </c>
      <c r="E4834" s="34">
        <v>358</v>
      </c>
      <c r="F4834" s="34">
        <v>339</v>
      </c>
      <c r="G4834" s="34">
        <v>305</v>
      </c>
      <c r="H4834" s="34">
        <v>346</v>
      </c>
      <c r="I4834" s="34">
        <v>336</v>
      </c>
      <c r="J4834" s="34">
        <v>341</v>
      </c>
      <c r="K4834" s="34">
        <v>285</v>
      </c>
      <c r="L4834" s="34">
        <v>318</v>
      </c>
      <c r="M4834" s="34">
        <v>286</v>
      </c>
    </row>
    <row r="4835" spans="1:13" x14ac:dyDescent="0.2">
      <c r="A4835" s="34" t="s">
        <v>105729</v>
      </c>
      <c r="B4835" s="34">
        <v>137</v>
      </c>
      <c r="C4835" s="34">
        <v>169</v>
      </c>
      <c r="D4835" s="34">
        <v>129</v>
      </c>
      <c r="E4835" s="34">
        <v>192</v>
      </c>
      <c r="F4835" s="34">
        <v>166</v>
      </c>
      <c r="G4835" s="34">
        <v>142</v>
      </c>
      <c r="H4835" s="34">
        <v>184</v>
      </c>
      <c r="I4835" s="34">
        <v>154</v>
      </c>
      <c r="J4835" s="34">
        <v>174</v>
      </c>
      <c r="K4835" s="34">
        <v>131</v>
      </c>
      <c r="L4835" s="34">
        <v>133</v>
      </c>
      <c r="M4835" s="34">
        <v>129</v>
      </c>
    </row>
    <row r="4836" spans="1:13" x14ac:dyDescent="0.2">
      <c r="A4836" s="34" t="s">
        <v>105730</v>
      </c>
      <c r="B4836" s="34">
        <v>111</v>
      </c>
      <c r="C4836" s="34">
        <v>135</v>
      </c>
      <c r="D4836" s="34">
        <v>140</v>
      </c>
      <c r="E4836" s="34">
        <v>151</v>
      </c>
      <c r="F4836" s="34">
        <v>117</v>
      </c>
      <c r="G4836" s="34">
        <v>121</v>
      </c>
      <c r="H4836" s="34">
        <v>161</v>
      </c>
      <c r="I4836" s="34">
        <v>131</v>
      </c>
      <c r="J4836" s="34">
        <v>124</v>
      </c>
      <c r="K4836" s="34">
        <v>116</v>
      </c>
      <c r="L4836" s="34">
        <v>109</v>
      </c>
      <c r="M4836" s="34">
        <v>116</v>
      </c>
    </row>
    <row r="4837" spans="1:13" x14ac:dyDescent="0.2">
      <c r="A4837" s="34" t="s">
        <v>105731</v>
      </c>
      <c r="B4837" s="34">
        <v>77</v>
      </c>
      <c r="C4837" s="34">
        <v>204</v>
      </c>
      <c r="D4837" s="34">
        <v>100</v>
      </c>
      <c r="E4837" s="34">
        <v>213</v>
      </c>
      <c r="F4837" s="34">
        <v>91</v>
      </c>
      <c r="G4837" s="34">
        <v>180</v>
      </c>
      <c r="H4837" s="34">
        <v>76</v>
      </c>
      <c r="I4837" s="34">
        <v>172</v>
      </c>
      <c r="J4837" s="34">
        <v>115</v>
      </c>
      <c r="K4837" s="34">
        <v>169</v>
      </c>
      <c r="L4837" s="34">
        <v>92</v>
      </c>
      <c r="M4837" s="34">
        <v>152</v>
      </c>
    </row>
    <row r="4838" spans="1:13" x14ac:dyDescent="0.2">
      <c r="A4838" s="34" t="s">
        <v>105732</v>
      </c>
      <c r="B4838" s="34">
        <v>78</v>
      </c>
      <c r="C4838" s="34">
        <v>113</v>
      </c>
      <c r="D4838" s="34">
        <v>68</v>
      </c>
      <c r="E4838" s="34">
        <v>88</v>
      </c>
      <c r="F4838" s="34">
        <v>99</v>
      </c>
      <c r="G4838" s="34">
        <v>61</v>
      </c>
      <c r="H4838" s="34">
        <v>102</v>
      </c>
      <c r="I4838" s="34">
        <v>84</v>
      </c>
      <c r="J4838" s="34">
        <v>74</v>
      </c>
      <c r="K4838" s="34">
        <v>74</v>
      </c>
      <c r="L4838" s="34">
        <v>104</v>
      </c>
      <c r="M4838" s="34">
        <v>62</v>
      </c>
    </row>
    <row r="4839" spans="1:13" x14ac:dyDescent="0.2">
      <c r="A4839" s="34" t="s">
        <v>105733</v>
      </c>
      <c r="B4839" s="34">
        <v>113</v>
      </c>
      <c r="C4839" s="34">
        <v>130</v>
      </c>
      <c r="D4839" s="34">
        <v>165</v>
      </c>
      <c r="E4839" s="34">
        <v>167</v>
      </c>
      <c r="F4839" s="34">
        <v>91</v>
      </c>
      <c r="G4839" s="34">
        <v>123</v>
      </c>
      <c r="H4839" s="34">
        <v>140</v>
      </c>
      <c r="I4839" s="34">
        <v>120</v>
      </c>
      <c r="J4839" s="34">
        <v>165</v>
      </c>
      <c r="K4839" s="34">
        <v>107</v>
      </c>
      <c r="L4839" s="34">
        <v>132</v>
      </c>
      <c r="M4839" s="34">
        <v>100</v>
      </c>
    </row>
    <row r="4840" spans="1:13" x14ac:dyDescent="0.2">
      <c r="A4840" s="34" t="s">
        <v>105734</v>
      </c>
      <c r="B4840" s="34">
        <v>78</v>
      </c>
      <c r="C4840" s="34">
        <v>108</v>
      </c>
      <c r="D4840" s="34">
        <v>129</v>
      </c>
      <c r="E4840" s="34">
        <v>101</v>
      </c>
      <c r="F4840" s="34">
        <v>100</v>
      </c>
      <c r="G4840" s="34">
        <v>98</v>
      </c>
      <c r="H4840" s="34">
        <v>99</v>
      </c>
      <c r="I4840" s="34">
        <v>88</v>
      </c>
      <c r="J4840" s="34">
        <v>80</v>
      </c>
      <c r="K4840" s="34">
        <v>84</v>
      </c>
      <c r="L4840" s="34">
        <v>86</v>
      </c>
      <c r="M4840" s="34">
        <v>76</v>
      </c>
    </row>
    <row r="4841" spans="1:13" x14ac:dyDescent="0.2">
      <c r="A4841" s="34" t="s">
        <v>105735</v>
      </c>
      <c r="B4841" s="34">
        <v>233</v>
      </c>
      <c r="C4841" s="34">
        <v>194</v>
      </c>
      <c r="D4841" s="34">
        <v>202</v>
      </c>
      <c r="E4841" s="34">
        <v>206</v>
      </c>
      <c r="F4841" s="34">
        <v>193</v>
      </c>
      <c r="G4841" s="34">
        <v>146</v>
      </c>
      <c r="H4841" s="34">
        <v>215</v>
      </c>
      <c r="I4841" s="34">
        <v>155</v>
      </c>
      <c r="J4841" s="34">
        <v>172</v>
      </c>
      <c r="K4841" s="34">
        <v>130</v>
      </c>
      <c r="L4841" s="34">
        <v>183</v>
      </c>
      <c r="M4841" s="34">
        <v>137</v>
      </c>
    </row>
    <row r="4842" spans="1:13" x14ac:dyDescent="0.2">
      <c r="A4842" s="34" t="s">
        <v>105736</v>
      </c>
      <c r="B4842" s="34">
        <v>115</v>
      </c>
      <c r="C4842" s="34">
        <v>144</v>
      </c>
      <c r="D4842" s="34">
        <v>159</v>
      </c>
      <c r="E4842" s="34">
        <v>122</v>
      </c>
      <c r="F4842" s="34">
        <v>132</v>
      </c>
      <c r="G4842" s="34">
        <v>122</v>
      </c>
      <c r="H4842" s="34">
        <v>178</v>
      </c>
      <c r="I4842" s="34">
        <v>134</v>
      </c>
      <c r="J4842" s="34">
        <v>134</v>
      </c>
      <c r="K4842" s="34">
        <v>125</v>
      </c>
      <c r="L4842" s="34">
        <v>185</v>
      </c>
      <c r="M4842" s="34">
        <v>99</v>
      </c>
    </row>
    <row r="4843" spans="1:13" x14ac:dyDescent="0.2">
      <c r="A4843" s="34" t="s">
        <v>105737</v>
      </c>
      <c r="B4843" s="34">
        <v>157</v>
      </c>
      <c r="C4843" s="34">
        <v>206</v>
      </c>
      <c r="D4843" s="34">
        <v>216</v>
      </c>
      <c r="E4843" s="34">
        <v>183</v>
      </c>
      <c r="F4843" s="34">
        <v>174</v>
      </c>
      <c r="G4843" s="34">
        <v>158</v>
      </c>
      <c r="H4843" s="34">
        <v>234</v>
      </c>
      <c r="I4843" s="34">
        <v>190</v>
      </c>
      <c r="J4843" s="34">
        <v>209</v>
      </c>
      <c r="K4843" s="34">
        <v>166</v>
      </c>
      <c r="L4843" s="34">
        <v>193</v>
      </c>
      <c r="M4843" s="34">
        <v>151</v>
      </c>
    </row>
    <row r="4844" spans="1:13" x14ac:dyDescent="0.2">
      <c r="A4844" s="34" t="s">
        <v>105738</v>
      </c>
      <c r="B4844" s="34">
        <v>104</v>
      </c>
      <c r="C4844" s="34">
        <v>133</v>
      </c>
      <c r="D4844" s="34">
        <v>117</v>
      </c>
      <c r="E4844" s="34">
        <v>103</v>
      </c>
      <c r="F4844" s="34">
        <v>111</v>
      </c>
      <c r="G4844" s="34">
        <v>126</v>
      </c>
      <c r="H4844" s="34">
        <v>154</v>
      </c>
      <c r="I4844" s="34">
        <v>85</v>
      </c>
      <c r="J4844" s="34">
        <v>126</v>
      </c>
      <c r="K4844" s="34">
        <v>81</v>
      </c>
      <c r="L4844" s="34">
        <v>141</v>
      </c>
      <c r="M4844" s="34">
        <v>86</v>
      </c>
    </row>
    <row r="4845" spans="1:13" x14ac:dyDescent="0.2">
      <c r="A4845" s="34" t="s">
        <v>105739</v>
      </c>
      <c r="B4845" s="34">
        <v>241</v>
      </c>
      <c r="C4845" s="34">
        <v>246</v>
      </c>
      <c r="D4845" s="34">
        <v>205</v>
      </c>
      <c r="E4845" s="34">
        <v>234</v>
      </c>
      <c r="F4845" s="34">
        <v>243</v>
      </c>
      <c r="G4845" s="34">
        <v>205</v>
      </c>
      <c r="H4845" s="34">
        <v>249</v>
      </c>
      <c r="I4845" s="34">
        <v>237</v>
      </c>
      <c r="J4845" s="34">
        <v>256</v>
      </c>
      <c r="K4845" s="34">
        <v>173</v>
      </c>
      <c r="L4845" s="34">
        <v>199</v>
      </c>
      <c r="M4845" s="34">
        <v>172</v>
      </c>
    </row>
    <row r="4846" spans="1:13" x14ac:dyDescent="0.2">
      <c r="A4846" s="34" t="s">
        <v>105740</v>
      </c>
      <c r="B4846" s="34">
        <v>148</v>
      </c>
      <c r="C4846" s="34">
        <v>173</v>
      </c>
      <c r="D4846" s="34">
        <v>153</v>
      </c>
      <c r="E4846" s="34">
        <v>166</v>
      </c>
      <c r="F4846" s="34">
        <v>156</v>
      </c>
      <c r="G4846" s="34">
        <v>135</v>
      </c>
      <c r="H4846" s="34">
        <v>169</v>
      </c>
      <c r="I4846" s="34">
        <v>132</v>
      </c>
      <c r="J4846" s="34">
        <v>173</v>
      </c>
      <c r="K4846" s="34">
        <v>117</v>
      </c>
      <c r="L4846" s="34">
        <v>183</v>
      </c>
      <c r="M4846" s="34">
        <v>146</v>
      </c>
    </row>
    <row r="4847" spans="1:13" x14ac:dyDescent="0.2">
      <c r="A4847" s="34" t="s">
        <v>105741</v>
      </c>
      <c r="B4847" s="34">
        <v>121</v>
      </c>
      <c r="C4847" s="34">
        <v>104</v>
      </c>
      <c r="D4847" s="34">
        <v>136</v>
      </c>
      <c r="E4847" s="34">
        <v>93</v>
      </c>
      <c r="F4847" s="34">
        <v>121</v>
      </c>
      <c r="G4847" s="34">
        <v>107</v>
      </c>
      <c r="H4847" s="34">
        <v>162</v>
      </c>
      <c r="I4847" s="34">
        <v>135</v>
      </c>
      <c r="J4847" s="34">
        <v>135</v>
      </c>
      <c r="K4847" s="34">
        <v>100</v>
      </c>
      <c r="L4847" s="34">
        <v>130</v>
      </c>
      <c r="M4847" s="34">
        <v>100</v>
      </c>
    </row>
    <row r="4848" spans="1:13" x14ac:dyDescent="0.2">
      <c r="A4848" s="34" t="s">
        <v>105742</v>
      </c>
      <c r="B4848" s="34">
        <v>118</v>
      </c>
      <c r="C4848" s="34">
        <v>142</v>
      </c>
      <c r="D4848" s="34">
        <v>185</v>
      </c>
      <c r="E4848" s="34">
        <v>162</v>
      </c>
      <c r="F4848" s="34">
        <v>126</v>
      </c>
      <c r="G4848" s="34">
        <v>116</v>
      </c>
      <c r="H4848" s="34">
        <v>208</v>
      </c>
      <c r="I4848" s="34">
        <v>198</v>
      </c>
      <c r="J4848" s="34">
        <v>161</v>
      </c>
      <c r="K4848" s="34">
        <v>132</v>
      </c>
      <c r="L4848" s="34">
        <v>128</v>
      </c>
      <c r="M4848" s="34">
        <v>122</v>
      </c>
    </row>
    <row r="4849" spans="1:13" x14ac:dyDescent="0.2">
      <c r="A4849" s="34" t="s">
        <v>105743</v>
      </c>
      <c r="B4849" s="34">
        <v>226</v>
      </c>
      <c r="C4849" s="34">
        <v>195</v>
      </c>
      <c r="D4849" s="34">
        <v>189</v>
      </c>
      <c r="E4849" s="34">
        <v>218</v>
      </c>
      <c r="F4849" s="34">
        <v>162</v>
      </c>
      <c r="G4849" s="34">
        <v>205</v>
      </c>
      <c r="H4849" s="34">
        <v>204</v>
      </c>
      <c r="I4849" s="34">
        <v>147</v>
      </c>
      <c r="J4849" s="34">
        <v>259</v>
      </c>
      <c r="K4849" s="34">
        <v>144</v>
      </c>
      <c r="L4849" s="34">
        <v>200</v>
      </c>
      <c r="M4849" s="34">
        <v>160</v>
      </c>
    </row>
    <row r="4850" spans="1:13" x14ac:dyDescent="0.2">
      <c r="A4850" s="34" t="s">
        <v>105744</v>
      </c>
      <c r="B4850" s="34">
        <v>78</v>
      </c>
      <c r="C4850" s="34">
        <v>113</v>
      </c>
      <c r="D4850" s="34">
        <v>177</v>
      </c>
      <c r="E4850" s="34">
        <v>119</v>
      </c>
      <c r="F4850" s="34">
        <v>82</v>
      </c>
      <c r="G4850" s="34">
        <v>118</v>
      </c>
      <c r="H4850" s="34">
        <v>166</v>
      </c>
      <c r="I4850" s="34">
        <v>147</v>
      </c>
      <c r="J4850" s="34">
        <v>137</v>
      </c>
      <c r="K4850" s="34">
        <v>112</v>
      </c>
      <c r="L4850" s="34">
        <v>131</v>
      </c>
      <c r="M4850" s="34">
        <v>101</v>
      </c>
    </row>
    <row r="4851" spans="1:13" x14ac:dyDescent="0.2">
      <c r="A4851" s="34" t="s">
        <v>105745</v>
      </c>
      <c r="B4851" s="34">
        <v>61</v>
      </c>
      <c r="C4851" s="34">
        <v>132</v>
      </c>
      <c r="D4851" s="34">
        <v>89</v>
      </c>
      <c r="E4851" s="34">
        <v>109</v>
      </c>
      <c r="F4851" s="34">
        <v>102</v>
      </c>
      <c r="G4851" s="34">
        <v>82</v>
      </c>
      <c r="H4851" s="34">
        <v>131</v>
      </c>
      <c r="I4851" s="34">
        <v>86</v>
      </c>
      <c r="J4851" s="34">
        <v>115</v>
      </c>
      <c r="K4851" s="34">
        <v>77</v>
      </c>
      <c r="L4851" s="34">
        <v>115</v>
      </c>
      <c r="M4851" s="34">
        <v>90</v>
      </c>
    </row>
    <row r="4852" spans="1:13" x14ac:dyDescent="0.2">
      <c r="A4852" s="34" t="s">
        <v>105746</v>
      </c>
      <c r="B4852" s="34">
        <v>96</v>
      </c>
      <c r="C4852" s="34">
        <v>176</v>
      </c>
      <c r="D4852" s="34">
        <v>119</v>
      </c>
      <c r="E4852" s="34">
        <v>147</v>
      </c>
      <c r="F4852" s="34">
        <v>127</v>
      </c>
      <c r="G4852" s="34">
        <v>140</v>
      </c>
      <c r="H4852" s="34">
        <v>139</v>
      </c>
      <c r="I4852" s="34">
        <v>133</v>
      </c>
      <c r="J4852" s="34">
        <v>137</v>
      </c>
      <c r="K4852" s="34">
        <v>96</v>
      </c>
      <c r="L4852" s="34">
        <v>158</v>
      </c>
      <c r="M4852" s="34">
        <v>91</v>
      </c>
    </row>
    <row r="4853" spans="1:13" x14ac:dyDescent="0.2">
      <c r="A4853" s="34" t="s">
        <v>105747</v>
      </c>
      <c r="B4853" s="34">
        <v>125</v>
      </c>
      <c r="C4853" s="34">
        <v>92</v>
      </c>
      <c r="D4853" s="34">
        <v>143</v>
      </c>
      <c r="E4853" s="34">
        <v>134</v>
      </c>
      <c r="F4853" s="34">
        <v>109</v>
      </c>
      <c r="G4853" s="34">
        <v>112</v>
      </c>
      <c r="H4853" s="34">
        <v>114</v>
      </c>
      <c r="I4853" s="34">
        <v>89</v>
      </c>
      <c r="J4853" s="34">
        <v>153</v>
      </c>
      <c r="K4853" s="34">
        <v>77</v>
      </c>
      <c r="L4853" s="34">
        <v>97</v>
      </c>
      <c r="M4853" s="34">
        <v>89</v>
      </c>
    </row>
    <row r="4854" spans="1:13" x14ac:dyDescent="0.2">
      <c r="A4854" s="34" t="s">
        <v>105748</v>
      </c>
      <c r="B4854" s="34">
        <v>215</v>
      </c>
      <c r="C4854" s="34">
        <v>198</v>
      </c>
      <c r="D4854" s="34">
        <v>194</v>
      </c>
      <c r="E4854" s="34">
        <v>207</v>
      </c>
      <c r="F4854" s="34">
        <v>190</v>
      </c>
      <c r="G4854" s="34">
        <v>198</v>
      </c>
      <c r="H4854" s="34">
        <v>192</v>
      </c>
      <c r="I4854" s="34">
        <v>197</v>
      </c>
      <c r="J4854" s="34">
        <v>184</v>
      </c>
      <c r="K4854" s="34">
        <v>200</v>
      </c>
      <c r="L4854" s="34">
        <v>210</v>
      </c>
      <c r="M4854" s="34">
        <v>145</v>
      </c>
    </row>
    <row r="4855" spans="1:13" x14ac:dyDescent="0.2">
      <c r="A4855" s="34" t="s">
        <v>105749</v>
      </c>
      <c r="B4855" s="34">
        <v>116</v>
      </c>
      <c r="C4855" s="34">
        <v>171</v>
      </c>
      <c r="D4855" s="34">
        <v>135</v>
      </c>
      <c r="E4855" s="34">
        <v>183</v>
      </c>
      <c r="F4855" s="34">
        <v>92</v>
      </c>
      <c r="G4855" s="34">
        <v>194</v>
      </c>
      <c r="H4855" s="34">
        <v>119</v>
      </c>
      <c r="I4855" s="34">
        <v>156</v>
      </c>
      <c r="J4855" s="34">
        <v>148</v>
      </c>
      <c r="K4855" s="34">
        <v>153</v>
      </c>
      <c r="L4855" s="34">
        <v>154</v>
      </c>
      <c r="M4855" s="34">
        <v>161</v>
      </c>
    </row>
    <row r="4856" spans="1:13" x14ac:dyDescent="0.2">
      <c r="A4856" s="34" t="s">
        <v>105750</v>
      </c>
      <c r="B4856" s="34">
        <v>241</v>
      </c>
      <c r="C4856" s="34">
        <v>218</v>
      </c>
      <c r="D4856" s="34">
        <v>278</v>
      </c>
      <c r="E4856" s="34">
        <v>273</v>
      </c>
      <c r="F4856" s="34">
        <v>258</v>
      </c>
      <c r="G4856" s="34">
        <v>192</v>
      </c>
      <c r="H4856" s="34">
        <v>290</v>
      </c>
      <c r="I4856" s="34">
        <v>203</v>
      </c>
      <c r="J4856" s="34">
        <v>258</v>
      </c>
      <c r="K4856" s="34">
        <v>160</v>
      </c>
      <c r="L4856" s="34">
        <v>331</v>
      </c>
      <c r="M4856" s="34">
        <v>190</v>
      </c>
    </row>
    <row r="4857" spans="1:13" x14ac:dyDescent="0.2">
      <c r="A4857" s="34" t="s">
        <v>105751</v>
      </c>
      <c r="B4857" s="34">
        <v>85</v>
      </c>
      <c r="C4857" s="34">
        <v>86</v>
      </c>
      <c r="D4857" s="34">
        <v>125</v>
      </c>
      <c r="E4857" s="34">
        <v>122</v>
      </c>
      <c r="F4857" s="34">
        <v>83</v>
      </c>
      <c r="G4857" s="34">
        <v>93</v>
      </c>
      <c r="H4857" s="34">
        <v>107</v>
      </c>
      <c r="I4857" s="34">
        <v>125</v>
      </c>
      <c r="J4857" s="34">
        <v>67</v>
      </c>
      <c r="K4857" s="34">
        <v>90</v>
      </c>
      <c r="L4857" s="34">
        <v>112</v>
      </c>
      <c r="M4857" s="34">
        <v>83</v>
      </c>
    </row>
    <row r="4858" spans="1:13" x14ac:dyDescent="0.2">
      <c r="A4858" s="34" t="s">
        <v>105752</v>
      </c>
      <c r="B4858" s="34">
        <v>39</v>
      </c>
      <c r="C4858" s="34">
        <v>81</v>
      </c>
      <c r="D4858" s="34">
        <v>54</v>
      </c>
      <c r="E4858" s="34">
        <v>63</v>
      </c>
      <c r="F4858" s="34">
        <v>50</v>
      </c>
      <c r="G4858" s="34">
        <v>68</v>
      </c>
      <c r="H4858" s="34">
        <v>64</v>
      </c>
      <c r="I4858" s="34">
        <v>99</v>
      </c>
      <c r="J4858" s="34">
        <v>39</v>
      </c>
      <c r="K4858" s="34">
        <v>64</v>
      </c>
      <c r="L4858" s="34">
        <v>53</v>
      </c>
      <c r="M4858" s="34">
        <v>48</v>
      </c>
    </row>
    <row r="4859" spans="1:13" x14ac:dyDescent="0.2">
      <c r="A4859" s="34" t="s">
        <v>105753</v>
      </c>
      <c r="B4859" s="34">
        <v>212</v>
      </c>
      <c r="C4859" s="34">
        <v>218</v>
      </c>
      <c r="D4859" s="34">
        <v>205</v>
      </c>
      <c r="E4859" s="34">
        <v>201</v>
      </c>
      <c r="F4859" s="34">
        <v>183</v>
      </c>
      <c r="G4859" s="34">
        <v>202</v>
      </c>
      <c r="H4859" s="34">
        <v>227</v>
      </c>
      <c r="I4859" s="34">
        <v>256</v>
      </c>
      <c r="J4859" s="34">
        <v>251</v>
      </c>
      <c r="K4859" s="34">
        <v>183</v>
      </c>
      <c r="L4859" s="34">
        <v>217</v>
      </c>
      <c r="M4859" s="34">
        <v>177</v>
      </c>
    </row>
    <row r="4860" spans="1:13" x14ac:dyDescent="0.2">
      <c r="A4860" s="34" t="s">
        <v>105754</v>
      </c>
      <c r="B4860" s="34">
        <v>174</v>
      </c>
      <c r="C4860" s="34">
        <v>171</v>
      </c>
      <c r="D4860" s="34">
        <v>172</v>
      </c>
      <c r="E4860" s="34">
        <v>181</v>
      </c>
      <c r="F4860" s="34">
        <v>139</v>
      </c>
      <c r="G4860" s="34">
        <v>164</v>
      </c>
      <c r="H4860" s="34">
        <v>159</v>
      </c>
      <c r="I4860" s="34">
        <v>195</v>
      </c>
      <c r="J4860" s="34">
        <v>137</v>
      </c>
      <c r="K4860" s="34">
        <v>141</v>
      </c>
      <c r="L4860" s="34">
        <v>173</v>
      </c>
      <c r="M4860" s="34">
        <v>149</v>
      </c>
    </row>
    <row r="4861" spans="1:13" x14ac:dyDescent="0.2">
      <c r="A4861" s="34" t="s">
        <v>105755</v>
      </c>
      <c r="B4861" s="34">
        <v>223</v>
      </c>
      <c r="C4861" s="34">
        <v>206</v>
      </c>
      <c r="D4861" s="34">
        <v>271</v>
      </c>
      <c r="E4861" s="34">
        <v>222</v>
      </c>
      <c r="F4861" s="34">
        <v>201</v>
      </c>
      <c r="G4861" s="34">
        <v>190</v>
      </c>
      <c r="H4861" s="34">
        <v>273</v>
      </c>
      <c r="I4861" s="34">
        <v>211</v>
      </c>
      <c r="J4861" s="34">
        <v>215</v>
      </c>
      <c r="K4861" s="34">
        <v>174</v>
      </c>
      <c r="L4861" s="34">
        <v>204</v>
      </c>
      <c r="M4861" s="34">
        <v>197</v>
      </c>
    </row>
    <row r="4862" spans="1:13" x14ac:dyDescent="0.2">
      <c r="A4862" s="34" t="s">
        <v>105756</v>
      </c>
      <c r="B4862" s="34">
        <v>116</v>
      </c>
      <c r="C4862" s="34">
        <v>174</v>
      </c>
      <c r="D4862" s="34">
        <v>141</v>
      </c>
      <c r="E4862" s="34">
        <v>168</v>
      </c>
      <c r="F4862" s="34">
        <v>137</v>
      </c>
      <c r="G4862" s="34">
        <v>173</v>
      </c>
      <c r="H4862" s="34">
        <v>137</v>
      </c>
      <c r="I4862" s="34">
        <v>184</v>
      </c>
      <c r="J4862" s="34">
        <v>181</v>
      </c>
      <c r="K4862" s="34">
        <v>118</v>
      </c>
      <c r="L4862" s="34">
        <v>130</v>
      </c>
      <c r="M4862" s="34">
        <v>120</v>
      </c>
    </row>
    <row r="4863" spans="1:13" x14ac:dyDescent="0.2">
      <c r="A4863" s="34" t="s">
        <v>105757</v>
      </c>
      <c r="B4863" s="34">
        <v>102</v>
      </c>
      <c r="C4863" s="34">
        <v>130</v>
      </c>
      <c r="D4863" s="34">
        <v>114</v>
      </c>
      <c r="E4863" s="34">
        <v>157</v>
      </c>
      <c r="F4863" s="34">
        <v>94</v>
      </c>
      <c r="G4863" s="34">
        <v>112</v>
      </c>
      <c r="H4863" s="34">
        <v>164</v>
      </c>
      <c r="I4863" s="34">
        <v>124</v>
      </c>
      <c r="J4863" s="34">
        <v>159</v>
      </c>
      <c r="K4863" s="34">
        <v>108</v>
      </c>
      <c r="L4863" s="34">
        <v>136</v>
      </c>
      <c r="M4863" s="34">
        <v>96</v>
      </c>
    </row>
    <row r="4864" spans="1:13" x14ac:dyDescent="0.2">
      <c r="A4864" s="34" t="s">
        <v>105758</v>
      </c>
      <c r="B4864" s="34">
        <v>82</v>
      </c>
      <c r="C4864" s="34">
        <v>106</v>
      </c>
      <c r="D4864" s="34">
        <v>104</v>
      </c>
      <c r="E4864" s="34">
        <v>107</v>
      </c>
      <c r="F4864" s="34">
        <v>73</v>
      </c>
      <c r="G4864" s="34">
        <v>87</v>
      </c>
      <c r="H4864" s="34">
        <v>101</v>
      </c>
      <c r="I4864" s="34">
        <v>98</v>
      </c>
      <c r="J4864" s="34">
        <v>93</v>
      </c>
      <c r="K4864" s="34">
        <v>93</v>
      </c>
      <c r="L4864" s="34">
        <v>76</v>
      </c>
      <c r="M4864" s="34">
        <v>82</v>
      </c>
    </row>
    <row r="4865" spans="1:13" x14ac:dyDescent="0.2">
      <c r="A4865" s="34" t="s">
        <v>105759</v>
      </c>
      <c r="B4865" s="34">
        <v>258</v>
      </c>
      <c r="C4865" s="34">
        <v>272</v>
      </c>
      <c r="D4865" s="34">
        <v>279</v>
      </c>
      <c r="E4865" s="34">
        <v>257</v>
      </c>
      <c r="F4865" s="34">
        <v>189</v>
      </c>
      <c r="G4865" s="34">
        <v>211</v>
      </c>
      <c r="H4865" s="34">
        <v>246</v>
      </c>
      <c r="I4865" s="34">
        <v>239</v>
      </c>
      <c r="J4865" s="34">
        <v>216</v>
      </c>
      <c r="K4865" s="34">
        <v>182</v>
      </c>
      <c r="L4865" s="34">
        <v>212</v>
      </c>
      <c r="M4865" s="34">
        <v>230</v>
      </c>
    </row>
    <row r="4866" spans="1:13" x14ac:dyDescent="0.2">
      <c r="A4866" s="34" t="s">
        <v>105760</v>
      </c>
      <c r="B4866" s="34">
        <v>192</v>
      </c>
      <c r="C4866" s="34">
        <v>209</v>
      </c>
      <c r="D4866" s="34">
        <v>200</v>
      </c>
      <c r="E4866" s="34">
        <v>245</v>
      </c>
      <c r="F4866" s="34">
        <v>161</v>
      </c>
      <c r="G4866" s="34">
        <v>207</v>
      </c>
      <c r="H4866" s="34">
        <v>237</v>
      </c>
      <c r="I4866" s="34">
        <v>226</v>
      </c>
      <c r="J4866" s="34">
        <v>212</v>
      </c>
      <c r="K4866" s="34">
        <v>165</v>
      </c>
      <c r="L4866" s="34">
        <v>165</v>
      </c>
      <c r="M4866" s="34">
        <v>193</v>
      </c>
    </row>
    <row r="4867" spans="1:13" x14ac:dyDescent="0.2">
      <c r="A4867" s="34" t="s">
        <v>105761</v>
      </c>
      <c r="B4867" s="34">
        <v>436</v>
      </c>
      <c r="C4867" s="34">
        <v>356</v>
      </c>
      <c r="D4867" s="34">
        <v>580</v>
      </c>
      <c r="E4867" s="34">
        <v>424</v>
      </c>
      <c r="F4867" s="34">
        <v>472</v>
      </c>
      <c r="G4867" s="34">
        <v>416</v>
      </c>
      <c r="H4867" s="34">
        <v>510</v>
      </c>
      <c r="I4867" s="34">
        <v>406</v>
      </c>
      <c r="J4867" s="34">
        <v>510</v>
      </c>
      <c r="K4867" s="34">
        <v>352</v>
      </c>
      <c r="L4867" s="34">
        <v>459</v>
      </c>
      <c r="M4867" s="34">
        <v>336</v>
      </c>
    </row>
    <row r="4868" spans="1:13" x14ac:dyDescent="0.2">
      <c r="A4868" s="34" t="s">
        <v>105762</v>
      </c>
      <c r="B4868" s="34">
        <v>133</v>
      </c>
      <c r="C4868" s="34">
        <v>123</v>
      </c>
      <c r="D4868" s="34">
        <v>177</v>
      </c>
      <c r="E4868" s="34">
        <v>120</v>
      </c>
      <c r="F4868" s="34">
        <v>179</v>
      </c>
      <c r="G4868" s="34">
        <v>85</v>
      </c>
      <c r="H4868" s="34">
        <v>210</v>
      </c>
      <c r="I4868" s="34">
        <v>105</v>
      </c>
      <c r="J4868" s="34">
        <v>125</v>
      </c>
      <c r="K4868" s="34">
        <v>83</v>
      </c>
      <c r="L4868" s="34">
        <v>145</v>
      </c>
      <c r="M4868" s="34">
        <v>70</v>
      </c>
    </row>
    <row r="4869" spans="1:13" x14ac:dyDescent="0.2">
      <c r="A4869" s="34" t="s">
        <v>105763</v>
      </c>
      <c r="B4869" s="34">
        <v>72</v>
      </c>
      <c r="C4869" s="34">
        <v>78</v>
      </c>
      <c r="D4869" s="34">
        <v>61</v>
      </c>
      <c r="E4869" s="34">
        <v>91</v>
      </c>
      <c r="F4869" s="34">
        <v>74</v>
      </c>
      <c r="G4869" s="34">
        <v>96</v>
      </c>
      <c r="H4869" s="34">
        <v>85</v>
      </c>
      <c r="I4869" s="34">
        <v>103</v>
      </c>
      <c r="J4869" s="34">
        <v>62</v>
      </c>
      <c r="K4869" s="34">
        <v>79</v>
      </c>
      <c r="L4869" s="34">
        <v>65</v>
      </c>
      <c r="M4869" s="34">
        <v>66</v>
      </c>
    </row>
    <row r="4870" spans="1:13" x14ac:dyDescent="0.2">
      <c r="A4870" s="34" t="s">
        <v>105764</v>
      </c>
      <c r="B4870" s="34">
        <v>109</v>
      </c>
      <c r="C4870" s="34">
        <v>147</v>
      </c>
      <c r="D4870" s="34">
        <v>120</v>
      </c>
      <c r="E4870" s="34">
        <v>202</v>
      </c>
      <c r="F4870" s="34">
        <v>145</v>
      </c>
      <c r="G4870" s="34">
        <v>182</v>
      </c>
      <c r="H4870" s="34">
        <v>173</v>
      </c>
      <c r="I4870" s="34">
        <v>167</v>
      </c>
      <c r="J4870" s="34">
        <v>125</v>
      </c>
      <c r="K4870" s="34">
        <v>145</v>
      </c>
      <c r="L4870" s="34">
        <v>146</v>
      </c>
      <c r="M4870" s="34">
        <v>134</v>
      </c>
    </row>
    <row r="4871" spans="1:13" x14ac:dyDescent="0.2">
      <c r="A4871" s="34" t="s">
        <v>105765</v>
      </c>
      <c r="B4871" s="34">
        <v>118</v>
      </c>
      <c r="C4871" s="34">
        <v>105</v>
      </c>
      <c r="D4871" s="34">
        <v>98</v>
      </c>
      <c r="E4871" s="34">
        <v>115</v>
      </c>
      <c r="F4871" s="34">
        <v>81</v>
      </c>
      <c r="G4871" s="34">
        <v>99</v>
      </c>
      <c r="H4871" s="34">
        <v>129</v>
      </c>
      <c r="I4871" s="34">
        <v>96</v>
      </c>
      <c r="J4871" s="34">
        <v>84</v>
      </c>
      <c r="K4871" s="34">
        <v>81</v>
      </c>
      <c r="L4871" s="34">
        <v>67</v>
      </c>
      <c r="M4871" s="34">
        <v>94</v>
      </c>
    </row>
    <row r="4872" spans="1:13" x14ac:dyDescent="0.2">
      <c r="A4872" s="34" t="s">
        <v>105766</v>
      </c>
      <c r="B4872" s="34">
        <v>129</v>
      </c>
      <c r="C4872" s="34">
        <v>105</v>
      </c>
      <c r="D4872" s="34">
        <v>120</v>
      </c>
      <c r="E4872" s="34">
        <v>95</v>
      </c>
      <c r="F4872" s="34">
        <v>102</v>
      </c>
      <c r="G4872" s="34">
        <v>113</v>
      </c>
      <c r="H4872" s="34">
        <v>114</v>
      </c>
      <c r="I4872" s="34">
        <v>121</v>
      </c>
      <c r="J4872" s="34">
        <v>109</v>
      </c>
      <c r="K4872" s="34">
        <v>71</v>
      </c>
      <c r="L4872" s="34">
        <v>131</v>
      </c>
      <c r="M4872" s="34">
        <v>64</v>
      </c>
    </row>
    <row r="4873" spans="1:13" x14ac:dyDescent="0.2">
      <c r="A4873" s="34" t="s">
        <v>105767</v>
      </c>
      <c r="B4873" s="34">
        <v>89</v>
      </c>
      <c r="C4873" s="34">
        <v>88</v>
      </c>
      <c r="D4873" s="34">
        <v>105</v>
      </c>
      <c r="E4873" s="34">
        <v>91</v>
      </c>
      <c r="F4873" s="34">
        <v>77</v>
      </c>
      <c r="G4873" s="34">
        <v>83</v>
      </c>
      <c r="H4873" s="34">
        <v>64</v>
      </c>
      <c r="I4873" s="34">
        <v>91</v>
      </c>
      <c r="J4873" s="34">
        <v>79</v>
      </c>
      <c r="K4873" s="34">
        <v>64</v>
      </c>
      <c r="L4873" s="34">
        <v>90</v>
      </c>
      <c r="M4873" s="34">
        <v>84</v>
      </c>
    </row>
    <row r="4874" spans="1:13" x14ac:dyDescent="0.2">
      <c r="A4874" s="34" t="s">
        <v>105768</v>
      </c>
      <c r="B4874" s="34">
        <v>126</v>
      </c>
      <c r="C4874" s="34">
        <v>139</v>
      </c>
      <c r="D4874" s="34">
        <v>163</v>
      </c>
      <c r="E4874" s="34">
        <v>99</v>
      </c>
      <c r="F4874" s="34">
        <v>97</v>
      </c>
      <c r="G4874" s="34">
        <v>115</v>
      </c>
      <c r="H4874" s="34">
        <v>146</v>
      </c>
      <c r="I4874" s="34">
        <v>121</v>
      </c>
      <c r="J4874" s="34">
        <v>113</v>
      </c>
      <c r="K4874" s="34">
        <v>103</v>
      </c>
      <c r="L4874" s="34">
        <v>121</v>
      </c>
      <c r="M4874" s="34">
        <v>69</v>
      </c>
    </row>
    <row r="4875" spans="1:13" x14ac:dyDescent="0.2">
      <c r="A4875" s="34" t="s">
        <v>105769</v>
      </c>
      <c r="B4875" s="34">
        <v>56</v>
      </c>
      <c r="C4875" s="34">
        <v>56</v>
      </c>
      <c r="D4875" s="34">
        <v>53</v>
      </c>
      <c r="E4875" s="34">
        <v>38</v>
      </c>
      <c r="F4875" s="34">
        <v>64</v>
      </c>
      <c r="G4875" s="34">
        <v>33</v>
      </c>
      <c r="H4875" s="34">
        <v>57</v>
      </c>
      <c r="I4875" s="34">
        <v>43</v>
      </c>
      <c r="J4875" s="34">
        <v>39</v>
      </c>
      <c r="K4875" s="34">
        <v>37</v>
      </c>
      <c r="L4875" s="34">
        <v>44</v>
      </c>
      <c r="M4875" s="34">
        <v>22</v>
      </c>
    </row>
    <row r="4876" spans="1:13" x14ac:dyDescent="0.2">
      <c r="A4876" s="34" t="s">
        <v>105770</v>
      </c>
      <c r="B4876" s="34">
        <v>89</v>
      </c>
      <c r="C4876" s="34">
        <v>71</v>
      </c>
      <c r="D4876" s="34">
        <v>124</v>
      </c>
      <c r="E4876" s="34">
        <v>98</v>
      </c>
      <c r="F4876" s="34">
        <v>74</v>
      </c>
      <c r="G4876" s="34">
        <v>63</v>
      </c>
      <c r="H4876" s="34">
        <v>112</v>
      </c>
      <c r="I4876" s="34">
        <v>85</v>
      </c>
      <c r="J4876" s="34">
        <v>109</v>
      </c>
      <c r="K4876" s="34">
        <v>71</v>
      </c>
      <c r="L4876" s="34">
        <v>117</v>
      </c>
      <c r="M4876" s="34">
        <v>63</v>
      </c>
    </row>
    <row r="4877" spans="1:13" x14ac:dyDescent="0.2">
      <c r="A4877" s="34" t="s">
        <v>105771</v>
      </c>
      <c r="B4877" s="34">
        <v>140</v>
      </c>
      <c r="C4877" s="34">
        <v>157</v>
      </c>
      <c r="D4877" s="34">
        <v>222</v>
      </c>
      <c r="E4877" s="34">
        <v>143</v>
      </c>
      <c r="F4877" s="34">
        <v>128</v>
      </c>
      <c r="G4877" s="34">
        <v>150</v>
      </c>
      <c r="H4877" s="34">
        <v>182</v>
      </c>
      <c r="I4877" s="34">
        <v>125</v>
      </c>
      <c r="J4877" s="34">
        <v>206</v>
      </c>
      <c r="K4877" s="34">
        <v>115</v>
      </c>
      <c r="L4877" s="34">
        <v>197</v>
      </c>
      <c r="M4877" s="34">
        <v>119</v>
      </c>
    </row>
    <row r="4878" spans="1:13" x14ac:dyDescent="0.2">
      <c r="A4878" s="34" t="s">
        <v>105772</v>
      </c>
      <c r="B4878" s="34">
        <v>142</v>
      </c>
      <c r="C4878" s="34">
        <v>130</v>
      </c>
      <c r="D4878" s="34">
        <v>125</v>
      </c>
      <c r="E4878" s="34">
        <v>141</v>
      </c>
      <c r="F4878" s="34">
        <v>135</v>
      </c>
      <c r="G4878" s="34">
        <v>121</v>
      </c>
      <c r="H4878" s="34">
        <v>153</v>
      </c>
      <c r="I4878" s="34">
        <v>115</v>
      </c>
      <c r="J4878" s="34">
        <v>139</v>
      </c>
      <c r="K4878" s="34">
        <v>116</v>
      </c>
      <c r="L4878" s="34">
        <v>132</v>
      </c>
      <c r="M4878" s="34">
        <v>96</v>
      </c>
    </row>
    <row r="4879" spans="1:13" x14ac:dyDescent="0.2">
      <c r="A4879" s="34" t="s">
        <v>105773</v>
      </c>
      <c r="B4879" s="34">
        <v>156</v>
      </c>
      <c r="C4879" s="34">
        <v>156</v>
      </c>
      <c r="D4879" s="34">
        <v>126</v>
      </c>
      <c r="E4879" s="34">
        <v>140</v>
      </c>
      <c r="F4879" s="34">
        <v>141</v>
      </c>
      <c r="G4879" s="34">
        <v>140</v>
      </c>
      <c r="H4879" s="34">
        <v>172</v>
      </c>
      <c r="I4879" s="34">
        <v>129</v>
      </c>
      <c r="J4879" s="34">
        <v>196</v>
      </c>
      <c r="K4879" s="34">
        <v>126</v>
      </c>
      <c r="L4879" s="34">
        <v>153</v>
      </c>
      <c r="M4879" s="34">
        <v>100</v>
      </c>
    </row>
    <row r="4880" spans="1:13" x14ac:dyDescent="0.2">
      <c r="A4880" s="34" t="s">
        <v>105774</v>
      </c>
      <c r="B4880" s="34">
        <v>225</v>
      </c>
      <c r="C4880" s="34">
        <v>204</v>
      </c>
      <c r="D4880" s="34">
        <v>180</v>
      </c>
      <c r="E4880" s="34">
        <v>200</v>
      </c>
      <c r="F4880" s="34">
        <v>222</v>
      </c>
      <c r="G4880" s="34">
        <v>166</v>
      </c>
      <c r="H4880" s="34">
        <v>203</v>
      </c>
      <c r="I4880" s="34">
        <v>189</v>
      </c>
      <c r="J4880" s="34">
        <v>215</v>
      </c>
      <c r="K4880" s="34">
        <v>167</v>
      </c>
      <c r="L4880" s="34">
        <v>188</v>
      </c>
      <c r="M4880" s="34">
        <v>130</v>
      </c>
    </row>
    <row r="4881" spans="1:13" x14ac:dyDescent="0.2">
      <c r="A4881" s="34" t="s">
        <v>105775</v>
      </c>
      <c r="B4881" s="34">
        <v>50</v>
      </c>
      <c r="C4881" s="34">
        <v>117</v>
      </c>
      <c r="D4881" s="34">
        <v>127</v>
      </c>
      <c r="E4881" s="34">
        <v>135</v>
      </c>
      <c r="F4881" s="34">
        <v>88</v>
      </c>
      <c r="G4881" s="34">
        <v>119</v>
      </c>
      <c r="H4881" s="34">
        <v>116</v>
      </c>
      <c r="I4881" s="34">
        <v>146</v>
      </c>
      <c r="J4881" s="34">
        <v>154</v>
      </c>
      <c r="K4881" s="34">
        <v>96</v>
      </c>
      <c r="L4881" s="34">
        <v>82</v>
      </c>
      <c r="M4881" s="34">
        <v>85</v>
      </c>
    </row>
    <row r="4882" spans="1:13" x14ac:dyDescent="0.2">
      <c r="A4882" s="34" t="s">
        <v>105776</v>
      </c>
      <c r="B4882" s="34">
        <v>303</v>
      </c>
      <c r="C4882" s="34">
        <v>357</v>
      </c>
      <c r="D4882" s="34">
        <v>369</v>
      </c>
      <c r="E4882" s="34">
        <v>379</v>
      </c>
      <c r="F4882" s="34">
        <v>325</v>
      </c>
      <c r="G4882" s="34">
        <v>283</v>
      </c>
      <c r="H4882" s="34">
        <v>325</v>
      </c>
      <c r="I4882" s="34">
        <v>307</v>
      </c>
      <c r="J4882" s="34">
        <v>337</v>
      </c>
      <c r="K4882" s="34">
        <v>259</v>
      </c>
      <c r="L4882" s="34">
        <v>397</v>
      </c>
      <c r="M4882" s="34">
        <v>230</v>
      </c>
    </row>
    <row r="4883" spans="1:13" x14ac:dyDescent="0.2">
      <c r="A4883" s="34" t="s">
        <v>105777</v>
      </c>
      <c r="B4883" s="34">
        <v>114</v>
      </c>
      <c r="C4883" s="34">
        <v>168</v>
      </c>
      <c r="D4883" s="34">
        <v>110</v>
      </c>
      <c r="E4883" s="34">
        <v>147</v>
      </c>
      <c r="F4883" s="34">
        <v>107</v>
      </c>
      <c r="G4883" s="34">
        <v>112</v>
      </c>
      <c r="H4883" s="34">
        <v>128</v>
      </c>
      <c r="I4883" s="34">
        <v>136</v>
      </c>
      <c r="J4883" s="34">
        <v>145</v>
      </c>
      <c r="K4883" s="34">
        <v>111</v>
      </c>
      <c r="L4883" s="34">
        <v>130</v>
      </c>
      <c r="M4883" s="34">
        <v>138</v>
      </c>
    </row>
    <row r="4884" spans="1:13" x14ac:dyDescent="0.2">
      <c r="A4884" s="34" t="s">
        <v>105778</v>
      </c>
      <c r="B4884" s="34">
        <v>63</v>
      </c>
      <c r="C4884" s="34">
        <v>86</v>
      </c>
      <c r="D4884" s="34">
        <v>101</v>
      </c>
      <c r="E4884" s="34">
        <v>82</v>
      </c>
      <c r="F4884" s="34">
        <v>73</v>
      </c>
      <c r="G4884" s="34">
        <v>75</v>
      </c>
      <c r="H4884" s="34">
        <v>112</v>
      </c>
      <c r="I4884" s="34">
        <v>65</v>
      </c>
      <c r="J4884" s="34">
        <v>80</v>
      </c>
      <c r="K4884" s="34">
        <v>76</v>
      </c>
      <c r="L4884" s="34">
        <v>87</v>
      </c>
      <c r="M4884" s="34">
        <v>49</v>
      </c>
    </row>
    <row r="4885" spans="1:13" x14ac:dyDescent="0.2">
      <c r="A4885" s="34" t="s">
        <v>105779</v>
      </c>
      <c r="B4885" s="34">
        <v>271</v>
      </c>
      <c r="C4885" s="34">
        <v>292</v>
      </c>
      <c r="D4885" s="34">
        <v>258</v>
      </c>
      <c r="E4885" s="34">
        <v>300</v>
      </c>
      <c r="F4885" s="34">
        <v>202</v>
      </c>
      <c r="G4885" s="34">
        <v>252</v>
      </c>
      <c r="H4885" s="34">
        <v>287</v>
      </c>
      <c r="I4885" s="34">
        <v>267</v>
      </c>
      <c r="J4885" s="34">
        <v>252</v>
      </c>
      <c r="K4885" s="34">
        <v>251</v>
      </c>
      <c r="L4885" s="34">
        <v>208</v>
      </c>
      <c r="M4885" s="34">
        <v>190</v>
      </c>
    </row>
    <row r="4886" spans="1:13" x14ac:dyDescent="0.2">
      <c r="A4886" s="34" t="s">
        <v>105780</v>
      </c>
      <c r="B4886" s="34">
        <v>99</v>
      </c>
      <c r="C4886" s="34">
        <v>74</v>
      </c>
      <c r="D4886" s="34">
        <v>100</v>
      </c>
      <c r="E4886" s="34">
        <v>101</v>
      </c>
      <c r="F4886" s="34">
        <v>89</v>
      </c>
      <c r="G4886" s="34">
        <v>121</v>
      </c>
      <c r="H4886" s="34">
        <v>141</v>
      </c>
      <c r="I4886" s="34">
        <v>62</v>
      </c>
      <c r="J4886" s="34">
        <v>104</v>
      </c>
      <c r="K4886" s="34">
        <v>95</v>
      </c>
      <c r="L4886" s="34">
        <v>132</v>
      </c>
      <c r="M4886" s="34">
        <v>64</v>
      </c>
    </row>
    <row r="4887" spans="1:13" x14ac:dyDescent="0.2">
      <c r="A4887" s="34" t="s">
        <v>105781</v>
      </c>
      <c r="B4887" s="34">
        <v>100</v>
      </c>
      <c r="C4887" s="34">
        <v>72</v>
      </c>
      <c r="D4887" s="34">
        <v>110</v>
      </c>
      <c r="E4887" s="34">
        <v>111</v>
      </c>
      <c r="F4887" s="34">
        <v>71</v>
      </c>
      <c r="G4887" s="34">
        <v>70</v>
      </c>
      <c r="H4887" s="34">
        <v>78</v>
      </c>
      <c r="I4887" s="34">
        <v>83</v>
      </c>
      <c r="J4887" s="34">
        <v>89</v>
      </c>
      <c r="K4887" s="34">
        <v>55</v>
      </c>
      <c r="L4887" s="34">
        <v>101</v>
      </c>
      <c r="M4887" s="34">
        <v>61</v>
      </c>
    </row>
    <row r="4888" spans="1:13" x14ac:dyDescent="0.2">
      <c r="A4888" s="34" t="s">
        <v>105782</v>
      </c>
      <c r="B4888" s="34">
        <v>69</v>
      </c>
      <c r="C4888" s="34">
        <v>97</v>
      </c>
      <c r="D4888" s="34">
        <v>72</v>
      </c>
      <c r="E4888" s="34">
        <v>92</v>
      </c>
      <c r="F4888" s="34">
        <v>56</v>
      </c>
      <c r="G4888" s="34">
        <v>94</v>
      </c>
      <c r="H4888" s="34">
        <v>100</v>
      </c>
      <c r="I4888" s="34">
        <v>101</v>
      </c>
      <c r="J4888" s="34">
        <v>94</v>
      </c>
      <c r="K4888" s="34">
        <v>88</v>
      </c>
      <c r="L4888" s="34">
        <v>81</v>
      </c>
      <c r="M4888" s="34">
        <v>66</v>
      </c>
    </row>
    <row r="4889" spans="1:13" x14ac:dyDescent="0.2">
      <c r="A4889" s="34" t="s">
        <v>105783</v>
      </c>
      <c r="B4889" s="34">
        <v>127</v>
      </c>
      <c r="C4889" s="34">
        <v>141</v>
      </c>
      <c r="D4889" s="34">
        <v>96</v>
      </c>
      <c r="E4889" s="34">
        <v>120</v>
      </c>
      <c r="F4889" s="34">
        <v>98</v>
      </c>
      <c r="G4889" s="34">
        <v>143</v>
      </c>
      <c r="H4889" s="34">
        <v>131</v>
      </c>
      <c r="I4889" s="34">
        <v>161</v>
      </c>
      <c r="J4889" s="34">
        <v>109</v>
      </c>
      <c r="K4889" s="34">
        <v>92</v>
      </c>
      <c r="L4889" s="34">
        <v>103</v>
      </c>
      <c r="M4889" s="34">
        <v>101</v>
      </c>
    </row>
    <row r="4890" spans="1:13" x14ac:dyDescent="0.2">
      <c r="A4890" s="34" t="s">
        <v>105784</v>
      </c>
      <c r="B4890" s="34">
        <v>78</v>
      </c>
      <c r="C4890" s="34">
        <v>133</v>
      </c>
      <c r="D4890" s="34">
        <v>118</v>
      </c>
      <c r="E4890" s="34">
        <v>86</v>
      </c>
      <c r="F4890" s="34">
        <v>94</v>
      </c>
      <c r="G4890" s="34">
        <v>86</v>
      </c>
      <c r="H4890" s="34">
        <v>121</v>
      </c>
      <c r="I4890" s="34">
        <v>101</v>
      </c>
      <c r="J4890" s="34">
        <v>98</v>
      </c>
      <c r="K4890" s="34">
        <v>77</v>
      </c>
      <c r="L4890" s="34">
        <v>121</v>
      </c>
      <c r="M4890" s="34">
        <v>75</v>
      </c>
    </row>
    <row r="4891" spans="1:13" x14ac:dyDescent="0.2">
      <c r="A4891" s="34" t="s">
        <v>105785</v>
      </c>
      <c r="B4891" s="34">
        <v>171</v>
      </c>
      <c r="C4891" s="34">
        <v>169</v>
      </c>
      <c r="D4891" s="34">
        <v>210</v>
      </c>
      <c r="E4891" s="34">
        <v>171</v>
      </c>
      <c r="F4891" s="34">
        <v>158</v>
      </c>
      <c r="G4891" s="34">
        <v>162</v>
      </c>
      <c r="H4891" s="34">
        <v>174</v>
      </c>
      <c r="I4891" s="34">
        <v>141</v>
      </c>
      <c r="J4891" s="34">
        <v>219</v>
      </c>
      <c r="K4891" s="34">
        <v>124</v>
      </c>
      <c r="L4891" s="34">
        <v>202</v>
      </c>
      <c r="M4891" s="34">
        <v>121</v>
      </c>
    </row>
    <row r="4892" spans="1:13" x14ac:dyDescent="0.2">
      <c r="A4892" s="34" t="s">
        <v>105786</v>
      </c>
      <c r="B4892" s="34">
        <v>249</v>
      </c>
      <c r="C4892" s="34">
        <v>226</v>
      </c>
      <c r="D4892" s="34">
        <v>201</v>
      </c>
      <c r="E4892" s="34">
        <v>242</v>
      </c>
      <c r="F4892" s="34">
        <v>184</v>
      </c>
      <c r="G4892" s="34">
        <v>228</v>
      </c>
      <c r="H4892" s="34">
        <v>203</v>
      </c>
      <c r="I4892" s="34">
        <v>249</v>
      </c>
      <c r="J4892" s="34">
        <v>227</v>
      </c>
      <c r="K4892" s="34">
        <v>206</v>
      </c>
      <c r="L4892" s="34">
        <v>236</v>
      </c>
      <c r="M4892" s="34">
        <v>176</v>
      </c>
    </row>
    <row r="4893" spans="1:13" x14ac:dyDescent="0.2">
      <c r="A4893" s="34" t="s">
        <v>105787</v>
      </c>
      <c r="B4893" s="34">
        <v>157</v>
      </c>
      <c r="C4893" s="34">
        <v>185</v>
      </c>
      <c r="D4893" s="34">
        <v>185</v>
      </c>
      <c r="E4893" s="34">
        <v>195</v>
      </c>
      <c r="F4893" s="34">
        <v>116</v>
      </c>
      <c r="G4893" s="34">
        <v>150</v>
      </c>
      <c r="H4893" s="34">
        <v>141</v>
      </c>
      <c r="I4893" s="34">
        <v>171</v>
      </c>
      <c r="J4893" s="34">
        <v>150</v>
      </c>
      <c r="K4893" s="34">
        <v>137</v>
      </c>
      <c r="L4893" s="34">
        <v>107</v>
      </c>
      <c r="M4893" s="34">
        <v>121</v>
      </c>
    </row>
    <row r="4894" spans="1:13" x14ac:dyDescent="0.2">
      <c r="A4894" s="34" t="s">
        <v>105788</v>
      </c>
      <c r="B4894" s="34">
        <v>80</v>
      </c>
      <c r="C4894" s="34">
        <v>55</v>
      </c>
      <c r="D4894" s="34">
        <v>56</v>
      </c>
      <c r="E4894" s="34">
        <v>71</v>
      </c>
      <c r="F4894" s="34">
        <v>55</v>
      </c>
      <c r="G4894" s="34">
        <v>71</v>
      </c>
      <c r="H4894" s="34">
        <v>76</v>
      </c>
      <c r="I4894" s="34">
        <v>61</v>
      </c>
      <c r="J4894" s="34">
        <v>47</v>
      </c>
      <c r="K4894" s="34">
        <v>46</v>
      </c>
      <c r="L4894" s="34">
        <v>34</v>
      </c>
      <c r="M4894" s="34">
        <v>51</v>
      </c>
    </row>
    <row r="4895" spans="1:13" x14ac:dyDescent="0.2">
      <c r="A4895" s="34" t="s">
        <v>105789</v>
      </c>
      <c r="B4895" s="34">
        <v>108</v>
      </c>
      <c r="C4895" s="34">
        <v>135</v>
      </c>
      <c r="D4895" s="34">
        <v>125</v>
      </c>
      <c r="E4895" s="34">
        <v>153</v>
      </c>
      <c r="F4895" s="34">
        <v>110</v>
      </c>
      <c r="G4895" s="34">
        <v>142</v>
      </c>
      <c r="H4895" s="34">
        <v>137</v>
      </c>
      <c r="I4895" s="34">
        <v>108</v>
      </c>
      <c r="J4895" s="34">
        <v>147</v>
      </c>
      <c r="K4895" s="34">
        <v>83</v>
      </c>
      <c r="L4895" s="34">
        <v>135</v>
      </c>
      <c r="M4895" s="34">
        <v>84</v>
      </c>
    </row>
    <row r="4896" spans="1:13" x14ac:dyDescent="0.2">
      <c r="A4896" s="34" t="s">
        <v>105790</v>
      </c>
      <c r="B4896" s="34">
        <v>145</v>
      </c>
      <c r="C4896" s="34">
        <v>97</v>
      </c>
      <c r="D4896" s="34">
        <v>80</v>
      </c>
      <c r="E4896" s="34">
        <v>112</v>
      </c>
      <c r="F4896" s="34">
        <v>89</v>
      </c>
      <c r="G4896" s="34">
        <v>109</v>
      </c>
      <c r="H4896" s="34">
        <v>147</v>
      </c>
      <c r="I4896" s="34">
        <v>92</v>
      </c>
      <c r="J4896" s="34">
        <v>110</v>
      </c>
      <c r="K4896" s="34">
        <v>107</v>
      </c>
      <c r="L4896" s="34">
        <v>125</v>
      </c>
      <c r="M4896" s="34">
        <v>74</v>
      </c>
    </row>
    <row r="4897" spans="1:13" x14ac:dyDescent="0.2">
      <c r="A4897" s="34" t="s">
        <v>105791</v>
      </c>
      <c r="B4897" s="34">
        <v>67</v>
      </c>
      <c r="C4897" s="34">
        <v>60</v>
      </c>
      <c r="D4897" s="34">
        <v>60</v>
      </c>
      <c r="E4897" s="34">
        <v>66</v>
      </c>
      <c r="F4897" s="34">
        <v>67</v>
      </c>
      <c r="G4897" s="34">
        <v>80</v>
      </c>
      <c r="H4897" s="34">
        <v>53</v>
      </c>
      <c r="I4897" s="34">
        <v>64</v>
      </c>
      <c r="J4897" s="34">
        <v>82</v>
      </c>
      <c r="K4897" s="34">
        <v>72</v>
      </c>
      <c r="L4897" s="34">
        <v>50</v>
      </c>
      <c r="M4897" s="34">
        <v>56</v>
      </c>
    </row>
    <row r="4898" spans="1:13" x14ac:dyDescent="0.2">
      <c r="A4898" s="34" t="s">
        <v>105792</v>
      </c>
      <c r="B4898" s="34">
        <v>103</v>
      </c>
      <c r="C4898" s="34">
        <v>117</v>
      </c>
      <c r="D4898" s="34">
        <v>100</v>
      </c>
      <c r="E4898" s="34">
        <v>128</v>
      </c>
      <c r="F4898" s="34">
        <v>73</v>
      </c>
      <c r="G4898" s="34">
        <v>92</v>
      </c>
      <c r="H4898" s="34">
        <v>85</v>
      </c>
      <c r="I4898" s="34">
        <v>104</v>
      </c>
      <c r="J4898" s="34">
        <v>84</v>
      </c>
      <c r="K4898" s="34">
        <v>122</v>
      </c>
      <c r="L4898" s="34">
        <v>95</v>
      </c>
      <c r="M4898" s="34">
        <v>90</v>
      </c>
    </row>
    <row r="4899" spans="1:13" x14ac:dyDescent="0.2">
      <c r="A4899" s="34" t="s">
        <v>105793</v>
      </c>
      <c r="B4899" s="34">
        <v>197</v>
      </c>
      <c r="C4899" s="34">
        <v>188</v>
      </c>
      <c r="D4899" s="34">
        <v>174</v>
      </c>
      <c r="E4899" s="34">
        <v>191</v>
      </c>
      <c r="F4899" s="34">
        <v>169</v>
      </c>
      <c r="G4899" s="34">
        <v>171</v>
      </c>
      <c r="H4899" s="34">
        <v>188</v>
      </c>
      <c r="I4899" s="34">
        <v>188</v>
      </c>
      <c r="J4899" s="34">
        <v>198</v>
      </c>
      <c r="K4899" s="34">
        <v>157</v>
      </c>
      <c r="L4899" s="34">
        <v>202</v>
      </c>
      <c r="M4899" s="34">
        <v>122</v>
      </c>
    </row>
    <row r="4900" spans="1:13" x14ac:dyDescent="0.2">
      <c r="A4900" s="34" t="s">
        <v>105794</v>
      </c>
      <c r="B4900" s="34">
        <v>43</v>
      </c>
      <c r="C4900" s="34">
        <v>60</v>
      </c>
      <c r="D4900" s="34">
        <v>62</v>
      </c>
      <c r="E4900" s="34">
        <v>76</v>
      </c>
      <c r="F4900" s="34">
        <v>69</v>
      </c>
      <c r="G4900" s="34">
        <v>61</v>
      </c>
      <c r="H4900" s="34">
        <v>76</v>
      </c>
      <c r="I4900" s="34">
        <v>74</v>
      </c>
      <c r="J4900" s="34">
        <v>92</v>
      </c>
      <c r="K4900" s="34">
        <v>61</v>
      </c>
      <c r="L4900" s="34">
        <v>54</v>
      </c>
      <c r="M4900" s="34">
        <v>42</v>
      </c>
    </row>
    <row r="4901" spans="1:13" x14ac:dyDescent="0.2">
      <c r="A4901" s="34" t="s">
        <v>105795</v>
      </c>
      <c r="B4901" s="34">
        <v>105</v>
      </c>
      <c r="C4901" s="34">
        <v>95</v>
      </c>
      <c r="D4901" s="34">
        <v>85</v>
      </c>
      <c r="E4901" s="34">
        <v>121</v>
      </c>
      <c r="F4901" s="34">
        <v>93</v>
      </c>
      <c r="G4901" s="34">
        <v>98</v>
      </c>
      <c r="H4901" s="34">
        <v>109</v>
      </c>
      <c r="I4901" s="34">
        <v>125</v>
      </c>
      <c r="J4901" s="34">
        <v>104</v>
      </c>
      <c r="K4901" s="34">
        <v>101</v>
      </c>
      <c r="L4901" s="34">
        <v>83</v>
      </c>
      <c r="M4901" s="34">
        <v>67</v>
      </c>
    </row>
    <row r="4902" spans="1:13" x14ac:dyDescent="0.2">
      <c r="A4902" s="34" t="s">
        <v>105796</v>
      </c>
      <c r="B4902" s="34">
        <v>199</v>
      </c>
      <c r="C4902" s="34">
        <v>223</v>
      </c>
      <c r="D4902" s="34">
        <v>170</v>
      </c>
      <c r="E4902" s="34">
        <v>195</v>
      </c>
      <c r="F4902" s="34">
        <v>184</v>
      </c>
      <c r="G4902" s="34">
        <v>170</v>
      </c>
      <c r="H4902" s="34">
        <v>201</v>
      </c>
      <c r="I4902" s="34">
        <v>161</v>
      </c>
      <c r="J4902" s="34">
        <v>188</v>
      </c>
      <c r="K4902" s="34">
        <v>162</v>
      </c>
      <c r="L4902" s="34">
        <v>158</v>
      </c>
      <c r="M4902" s="34">
        <v>152</v>
      </c>
    </row>
    <row r="4903" spans="1:13" x14ac:dyDescent="0.2">
      <c r="A4903" s="34" t="s">
        <v>105797</v>
      </c>
      <c r="B4903" s="34">
        <v>460</v>
      </c>
      <c r="C4903" s="34">
        <v>400</v>
      </c>
      <c r="D4903" s="34">
        <v>425</v>
      </c>
      <c r="E4903" s="34">
        <v>445</v>
      </c>
      <c r="F4903" s="34">
        <v>464</v>
      </c>
      <c r="G4903" s="34">
        <v>392</v>
      </c>
      <c r="H4903" s="34">
        <v>528</v>
      </c>
      <c r="I4903" s="34">
        <v>420</v>
      </c>
      <c r="J4903" s="34">
        <v>482</v>
      </c>
      <c r="K4903" s="34">
        <v>383</v>
      </c>
      <c r="L4903" s="34">
        <v>518</v>
      </c>
      <c r="M4903" s="34">
        <v>358</v>
      </c>
    </row>
    <row r="4904" spans="1:13" x14ac:dyDescent="0.2">
      <c r="A4904" s="34" t="s">
        <v>105798</v>
      </c>
      <c r="B4904" s="34">
        <v>119</v>
      </c>
      <c r="C4904" s="34">
        <v>164</v>
      </c>
      <c r="D4904" s="34">
        <v>125</v>
      </c>
      <c r="E4904" s="34">
        <v>154</v>
      </c>
      <c r="F4904" s="34">
        <v>173</v>
      </c>
      <c r="G4904" s="34">
        <v>137</v>
      </c>
      <c r="H4904" s="34">
        <v>206</v>
      </c>
      <c r="I4904" s="34">
        <v>203</v>
      </c>
      <c r="J4904" s="34">
        <v>133</v>
      </c>
      <c r="K4904" s="34">
        <v>139</v>
      </c>
      <c r="L4904" s="34">
        <v>209</v>
      </c>
      <c r="M4904" s="34">
        <v>142</v>
      </c>
    </row>
    <row r="4905" spans="1:13" x14ac:dyDescent="0.2">
      <c r="A4905" s="34" t="s">
        <v>105799</v>
      </c>
      <c r="B4905" s="34">
        <v>159</v>
      </c>
      <c r="C4905" s="34">
        <v>225</v>
      </c>
      <c r="D4905" s="34">
        <v>239</v>
      </c>
      <c r="E4905" s="34">
        <v>291</v>
      </c>
      <c r="F4905" s="34">
        <v>194</v>
      </c>
      <c r="G4905" s="34">
        <v>232</v>
      </c>
      <c r="H4905" s="34">
        <v>241</v>
      </c>
      <c r="I4905" s="34">
        <v>244</v>
      </c>
      <c r="J4905" s="34">
        <v>247</v>
      </c>
      <c r="K4905" s="34">
        <v>199</v>
      </c>
      <c r="L4905" s="34">
        <v>241</v>
      </c>
      <c r="M4905" s="34">
        <v>190</v>
      </c>
    </row>
    <row r="4906" spans="1:13" x14ac:dyDescent="0.2">
      <c r="A4906" s="34" t="s">
        <v>105800</v>
      </c>
      <c r="B4906" s="34">
        <v>160</v>
      </c>
      <c r="C4906" s="34">
        <v>165</v>
      </c>
      <c r="D4906" s="34">
        <v>195</v>
      </c>
      <c r="E4906" s="34">
        <v>171</v>
      </c>
      <c r="F4906" s="34">
        <v>118</v>
      </c>
      <c r="G4906" s="34">
        <v>129</v>
      </c>
      <c r="H4906" s="34">
        <v>171</v>
      </c>
      <c r="I4906" s="34">
        <v>153</v>
      </c>
      <c r="J4906" s="34">
        <v>169</v>
      </c>
      <c r="K4906" s="34">
        <v>127</v>
      </c>
      <c r="L4906" s="34">
        <v>181</v>
      </c>
      <c r="M4906" s="34">
        <v>118</v>
      </c>
    </row>
    <row r="4907" spans="1:13" x14ac:dyDescent="0.2">
      <c r="A4907" s="34" t="s">
        <v>105801</v>
      </c>
      <c r="B4907" s="34">
        <v>116</v>
      </c>
      <c r="C4907" s="34">
        <v>132</v>
      </c>
      <c r="D4907" s="34">
        <v>115</v>
      </c>
      <c r="E4907" s="34">
        <v>107</v>
      </c>
      <c r="F4907" s="34">
        <v>87</v>
      </c>
      <c r="G4907" s="34">
        <v>89</v>
      </c>
      <c r="H4907" s="34">
        <v>128</v>
      </c>
      <c r="I4907" s="34">
        <v>151</v>
      </c>
      <c r="J4907" s="34">
        <v>97</v>
      </c>
      <c r="K4907" s="34">
        <v>88</v>
      </c>
      <c r="L4907" s="34">
        <v>119</v>
      </c>
      <c r="M4907" s="34">
        <v>88</v>
      </c>
    </row>
    <row r="4908" spans="1:13" x14ac:dyDescent="0.2">
      <c r="A4908" s="34" t="s">
        <v>105802</v>
      </c>
      <c r="B4908" s="34">
        <v>79</v>
      </c>
      <c r="C4908" s="34">
        <v>63</v>
      </c>
      <c r="D4908" s="34">
        <v>68</v>
      </c>
      <c r="E4908" s="34">
        <v>93</v>
      </c>
      <c r="F4908" s="34">
        <v>83</v>
      </c>
      <c r="G4908" s="34">
        <v>90</v>
      </c>
      <c r="H4908" s="34">
        <v>73</v>
      </c>
      <c r="I4908" s="34">
        <v>63</v>
      </c>
      <c r="J4908" s="34">
        <v>95</v>
      </c>
      <c r="K4908" s="34">
        <v>59</v>
      </c>
      <c r="L4908" s="34">
        <v>63</v>
      </c>
      <c r="M4908" s="34">
        <v>88</v>
      </c>
    </row>
    <row r="4909" spans="1:13" x14ac:dyDescent="0.2">
      <c r="A4909" s="34" t="s">
        <v>105803</v>
      </c>
      <c r="B4909" s="34">
        <v>124</v>
      </c>
      <c r="C4909" s="34">
        <v>121</v>
      </c>
      <c r="D4909" s="34">
        <v>184</v>
      </c>
      <c r="E4909" s="34">
        <v>176</v>
      </c>
      <c r="F4909" s="34">
        <v>167</v>
      </c>
      <c r="G4909" s="34">
        <v>128</v>
      </c>
      <c r="H4909" s="34">
        <v>192</v>
      </c>
      <c r="I4909" s="34">
        <v>144</v>
      </c>
      <c r="J4909" s="34">
        <v>133</v>
      </c>
      <c r="K4909" s="34">
        <v>98</v>
      </c>
      <c r="L4909" s="34">
        <v>118</v>
      </c>
      <c r="M4909" s="34">
        <v>133</v>
      </c>
    </row>
    <row r="4910" spans="1:13" x14ac:dyDescent="0.2">
      <c r="A4910" s="34" t="s">
        <v>105804</v>
      </c>
      <c r="B4910" s="34">
        <v>38</v>
      </c>
      <c r="C4910" s="34">
        <v>62</v>
      </c>
      <c r="D4910" s="34">
        <v>38</v>
      </c>
      <c r="E4910" s="34">
        <v>85</v>
      </c>
      <c r="F4910" s="34">
        <v>51</v>
      </c>
      <c r="G4910" s="34">
        <v>72</v>
      </c>
      <c r="H4910" s="34">
        <v>52</v>
      </c>
      <c r="I4910" s="34">
        <v>87</v>
      </c>
      <c r="J4910" s="34">
        <v>47</v>
      </c>
      <c r="K4910" s="34">
        <v>77</v>
      </c>
      <c r="L4910" s="34">
        <v>43</v>
      </c>
      <c r="M4910" s="34">
        <v>51</v>
      </c>
    </row>
    <row r="4911" spans="1:13" x14ac:dyDescent="0.2">
      <c r="A4911" s="34" t="s">
        <v>105805</v>
      </c>
      <c r="B4911" s="34">
        <v>76</v>
      </c>
      <c r="C4911" s="34">
        <v>65</v>
      </c>
      <c r="D4911" s="34">
        <v>85</v>
      </c>
      <c r="E4911" s="34">
        <v>71</v>
      </c>
      <c r="F4911" s="34">
        <v>48</v>
      </c>
      <c r="G4911" s="34">
        <v>71</v>
      </c>
      <c r="H4911" s="34">
        <v>75</v>
      </c>
      <c r="I4911" s="34">
        <v>66</v>
      </c>
      <c r="J4911" s="34">
        <v>112</v>
      </c>
      <c r="K4911" s="34">
        <v>58</v>
      </c>
      <c r="L4911" s="34">
        <v>70</v>
      </c>
      <c r="M4911" s="34">
        <v>66</v>
      </c>
    </row>
    <row r="4912" spans="1:13" x14ac:dyDescent="0.2">
      <c r="A4912" s="34" t="s">
        <v>105806</v>
      </c>
      <c r="B4912" s="34">
        <v>64</v>
      </c>
      <c r="C4912" s="34">
        <v>44</v>
      </c>
      <c r="D4912" s="34">
        <v>65</v>
      </c>
      <c r="E4912" s="34">
        <v>58</v>
      </c>
      <c r="F4912" s="34">
        <v>57</v>
      </c>
      <c r="G4912" s="34">
        <v>56</v>
      </c>
      <c r="H4912" s="34">
        <v>38</v>
      </c>
      <c r="I4912" s="34">
        <v>54</v>
      </c>
      <c r="J4912" s="34">
        <v>45</v>
      </c>
      <c r="K4912" s="34">
        <v>33</v>
      </c>
      <c r="L4912" s="34">
        <v>55</v>
      </c>
      <c r="M4912" s="34">
        <v>42</v>
      </c>
    </row>
    <row r="4913" spans="1:13" x14ac:dyDescent="0.2">
      <c r="A4913" s="34" t="s">
        <v>105807</v>
      </c>
      <c r="B4913" s="34">
        <v>93</v>
      </c>
      <c r="C4913" s="34">
        <v>80</v>
      </c>
      <c r="D4913" s="34">
        <v>101</v>
      </c>
      <c r="E4913" s="34">
        <v>90</v>
      </c>
      <c r="F4913" s="34">
        <v>76</v>
      </c>
      <c r="G4913" s="34">
        <v>124</v>
      </c>
      <c r="H4913" s="34">
        <v>92</v>
      </c>
      <c r="I4913" s="34">
        <v>112</v>
      </c>
      <c r="J4913" s="34">
        <v>108</v>
      </c>
      <c r="K4913" s="34">
        <v>69</v>
      </c>
      <c r="L4913" s="34">
        <v>80</v>
      </c>
      <c r="M4913" s="34">
        <v>65</v>
      </c>
    </row>
    <row r="4914" spans="1:13" x14ac:dyDescent="0.2">
      <c r="A4914" s="34" t="s">
        <v>105808</v>
      </c>
      <c r="B4914" s="34">
        <v>80</v>
      </c>
      <c r="C4914" s="34">
        <v>85</v>
      </c>
      <c r="D4914" s="34">
        <v>78</v>
      </c>
      <c r="E4914" s="34">
        <v>126</v>
      </c>
      <c r="F4914" s="34">
        <v>86</v>
      </c>
      <c r="G4914" s="34">
        <v>78</v>
      </c>
      <c r="H4914" s="34">
        <v>100</v>
      </c>
      <c r="I4914" s="34">
        <v>88</v>
      </c>
      <c r="J4914" s="34">
        <v>136</v>
      </c>
      <c r="K4914" s="34">
        <v>97</v>
      </c>
      <c r="L4914" s="34">
        <v>111</v>
      </c>
      <c r="M4914" s="34">
        <v>90</v>
      </c>
    </row>
    <row r="4915" spans="1:13" x14ac:dyDescent="0.2">
      <c r="A4915" s="34" t="s">
        <v>105809</v>
      </c>
      <c r="B4915" s="34">
        <v>43</v>
      </c>
      <c r="C4915" s="34">
        <v>99</v>
      </c>
      <c r="D4915" s="34">
        <v>102</v>
      </c>
      <c r="E4915" s="34">
        <v>103</v>
      </c>
      <c r="F4915" s="34">
        <v>76</v>
      </c>
      <c r="G4915" s="34">
        <v>107</v>
      </c>
      <c r="H4915" s="34">
        <v>80</v>
      </c>
      <c r="I4915" s="34">
        <v>91</v>
      </c>
      <c r="J4915" s="34">
        <v>79</v>
      </c>
      <c r="K4915" s="34">
        <v>87</v>
      </c>
      <c r="L4915" s="34">
        <v>106</v>
      </c>
      <c r="M4915" s="34">
        <v>78</v>
      </c>
    </row>
    <row r="4916" spans="1:13" x14ac:dyDescent="0.2">
      <c r="A4916" s="34" t="s">
        <v>105810</v>
      </c>
      <c r="B4916" s="34">
        <v>62</v>
      </c>
      <c r="C4916" s="34">
        <v>96</v>
      </c>
      <c r="D4916" s="34">
        <v>106</v>
      </c>
      <c r="E4916" s="34">
        <v>156</v>
      </c>
      <c r="F4916" s="34">
        <v>97</v>
      </c>
      <c r="G4916" s="34">
        <v>158</v>
      </c>
      <c r="H4916" s="34">
        <v>132</v>
      </c>
      <c r="I4916" s="34">
        <v>148</v>
      </c>
      <c r="J4916" s="34">
        <v>124</v>
      </c>
      <c r="K4916" s="34">
        <v>94</v>
      </c>
      <c r="L4916" s="34">
        <v>166</v>
      </c>
      <c r="M4916" s="34">
        <v>100</v>
      </c>
    </row>
    <row r="4917" spans="1:13" x14ac:dyDescent="0.2">
      <c r="A4917" s="34" t="s">
        <v>105811</v>
      </c>
      <c r="B4917" s="34">
        <v>88</v>
      </c>
      <c r="C4917" s="34">
        <v>91</v>
      </c>
      <c r="D4917" s="34">
        <v>136</v>
      </c>
      <c r="E4917" s="34">
        <v>105</v>
      </c>
      <c r="F4917" s="34">
        <v>107</v>
      </c>
      <c r="G4917" s="34">
        <v>68</v>
      </c>
      <c r="H4917" s="34">
        <v>129</v>
      </c>
      <c r="I4917" s="34">
        <v>99</v>
      </c>
      <c r="J4917" s="34">
        <v>123</v>
      </c>
      <c r="K4917" s="34">
        <v>79</v>
      </c>
      <c r="L4917" s="34">
        <v>111</v>
      </c>
      <c r="M4917" s="34">
        <v>78</v>
      </c>
    </row>
    <row r="4918" spans="1:13" x14ac:dyDescent="0.2">
      <c r="A4918" s="34" t="s">
        <v>105812</v>
      </c>
      <c r="B4918" s="34">
        <v>36</v>
      </c>
      <c r="C4918" s="34">
        <v>12</v>
      </c>
      <c r="D4918" s="34">
        <v>42</v>
      </c>
      <c r="E4918" s="34">
        <v>38</v>
      </c>
      <c r="F4918" s="34">
        <v>32</v>
      </c>
      <c r="G4918" s="34">
        <v>39</v>
      </c>
      <c r="H4918" s="34">
        <v>24</v>
      </c>
      <c r="I4918" s="34">
        <v>37</v>
      </c>
      <c r="J4918" s="34">
        <v>30</v>
      </c>
      <c r="K4918" s="34">
        <v>17</v>
      </c>
      <c r="L4918" s="34">
        <v>16</v>
      </c>
      <c r="M4918" s="34">
        <v>25</v>
      </c>
    </row>
    <row r="4919" spans="1:13" x14ac:dyDescent="0.2">
      <c r="A4919" s="34" t="s">
        <v>105813</v>
      </c>
      <c r="B4919" s="34">
        <v>66</v>
      </c>
      <c r="C4919" s="34">
        <v>56</v>
      </c>
      <c r="D4919" s="34">
        <v>37</v>
      </c>
      <c r="E4919" s="34">
        <v>68</v>
      </c>
      <c r="F4919" s="34">
        <v>53</v>
      </c>
      <c r="G4919" s="34">
        <v>46</v>
      </c>
      <c r="H4919" s="34">
        <v>48</v>
      </c>
      <c r="I4919" s="34">
        <v>41</v>
      </c>
      <c r="J4919" s="34">
        <v>49</v>
      </c>
      <c r="K4919" s="34">
        <v>41</v>
      </c>
      <c r="L4919" s="34">
        <v>41</v>
      </c>
      <c r="M4919" s="34">
        <v>50</v>
      </c>
    </row>
    <row r="4920" spans="1:13" x14ac:dyDescent="0.2">
      <c r="A4920" s="34" t="s">
        <v>105814</v>
      </c>
      <c r="B4920" s="34">
        <v>71</v>
      </c>
      <c r="C4920" s="34">
        <v>77</v>
      </c>
      <c r="D4920" s="34">
        <v>60</v>
      </c>
      <c r="E4920" s="34">
        <v>95</v>
      </c>
      <c r="F4920" s="34">
        <v>83</v>
      </c>
      <c r="G4920" s="34">
        <v>76</v>
      </c>
      <c r="H4920" s="34">
        <v>64</v>
      </c>
      <c r="I4920" s="34">
        <v>98</v>
      </c>
      <c r="J4920" s="34">
        <v>86</v>
      </c>
      <c r="K4920" s="34">
        <v>58</v>
      </c>
      <c r="L4920" s="34">
        <v>97</v>
      </c>
      <c r="M4920" s="34">
        <v>58</v>
      </c>
    </row>
    <row r="4921" spans="1:13" x14ac:dyDescent="0.2">
      <c r="A4921" s="34" t="s">
        <v>105815</v>
      </c>
      <c r="B4921" s="34">
        <v>138</v>
      </c>
      <c r="C4921" s="34">
        <v>152</v>
      </c>
      <c r="D4921" s="34">
        <v>130</v>
      </c>
      <c r="E4921" s="34">
        <v>100</v>
      </c>
      <c r="F4921" s="34">
        <v>129</v>
      </c>
      <c r="G4921" s="34">
        <v>110</v>
      </c>
      <c r="H4921" s="34">
        <v>141</v>
      </c>
      <c r="I4921" s="34">
        <v>102</v>
      </c>
      <c r="J4921" s="34">
        <v>141</v>
      </c>
      <c r="K4921" s="34">
        <v>82</v>
      </c>
      <c r="L4921" s="34">
        <v>105</v>
      </c>
      <c r="M4921" s="34">
        <v>117</v>
      </c>
    </row>
    <row r="4922" spans="1:13" x14ac:dyDescent="0.2">
      <c r="A4922" s="34" t="s">
        <v>105816</v>
      </c>
      <c r="B4922" s="34">
        <v>144</v>
      </c>
      <c r="C4922" s="34">
        <v>149</v>
      </c>
      <c r="D4922" s="34">
        <v>129</v>
      </c>
      <c r="E4922" s="34">
        <v>148</v>
      </c>
      <c r="F4922" s="34">
        <v>134</v>
      </c>
      <c r="G4922" s="34">
        <v>163</v>
      </c>
      <c r="H4922" s="34">
        <v>151</v>
      </c>
      <c r="I4922" s="34">
        <v>128</v>
      </c>
      <c r="J4922" s="34">
        <v>151</v>
      </c>
      <c r="K4922" s="34">
        <v>92</v>
      </c>
      <c r="L4922" s="34">
        <v>132</v>
      </c>
      <c r="M4922" s="34">
        <v>120</v>
      </c>
    </row>
    <row r="4923" spans="1:13" x14ac:dyDescent="0.2">
      <c r="A4923" s="34" t="s">
        <v>105817</v>
      </c>
      <c r="B4923" s="34">
        <v>262</v>
      </c>
      <c r="C4923" s="34">
        <v>234</v>
      </c>
      <c r="D4923" s="34">
        <v>261</v>
      </c>
      <c r="E4923" s="34">
        <v>267</v>
      </c>
      <c r="F4923" s="34">
        <v>205</v>
      </c>
      <c r="G4923" s="34">
        <v>270</v>
      </c>
      <c r="H4923" s="34">
        <v>266</v>
      </c>
      <c r="I4923" s="34">
        <v>198</v>
      </c>
      <c r="J4923" s="34">
        <v>281</v>
      </c>
      <c r="K4923" s="34">
        <v>213</v>
      </c>
      <c r="L4923" s="34">
        <v>211</v>
      </c>
      <c r="M4923" s="34">
        <v>185</v>
      </c>
    </row>
    <row r="4924" spans="1:13" x14ac:dyDescent="0.2">
      <c r="A4924" s="34" t="s">
        <v>105818</v>
      </c>
      <c r="B4924" s="34">
        <v>511</v>
      </c>
      <c r="C4924" s="34">
        <v>520</v>
      </c>
      <c r="D4924" s="34">
        <v>485</v>
      </c>
      <c r="E4924" s="34">
        <v>459</v>
      </c>
      <c r="F4924" s="34">
        <v>414</v>
      </c>
      <c r="G4924" s="34">
        <v>494</v>
      </c>
      <c r="H4924" s="34">
        <v>557</v>
      </c>
      <c r="I4924" s="34">
        <v>512</v>
      </c>
      <c r="J4924" s="34">
        <v>467</v>
      </c>
      <c r="K4924" s="34">
        <v>358</v>
      </c>
      <c r="L4924" s="34">
        <v>454</v>
      </c>
      <c r="M4924" s="34">
        <v>368</v>
      </c>
    </row>
    <row r="4925" spans="1:13" x14ac:dyDescent="0.2">
      <c r="A4925" s="34" t="s">
        <v>105819</v>
      </c>
      <c r="B4925" s="34">
        <v>202</v>
      </c>
      <c r="C4925" s="34">
        <v>195</v>
      </c>
      <c r="D4925" s="34">
        <v>267</v>
      </c>
      <c r="E4925" s="34">
        <v>182</v>
      </c>
      <c r="F4925" s="34">
        <v>199</v>
      </c>
      <c r="G4925" s="34">
        <v>233</v>
      </c>
      <c r="H4925" s="34">
        <v>194</v>
      </c>
      <c r="I4925" s="34">
        <v>219</v>
      </c>
      <c r="J4925" s="34">
        <v>173</v>
      </c>
      <c r="K4925" s="34">
        <v>182</v>
      </c>
      <c r="L4925" s="34">
        <v>198</v>
      </c>
      <c r="M4925" s="34">
        <v>170</v>
      </c>
    </row>
    <row r="4926" spans="1:13" x14ac:dyDescent="0.2">
      <c r="A4926" s="34" t="s">
        <v>105820</v>
      </c>
      <c r="B4926" s="34">
        <v>125</v>
      </c>
      <c r="C4926" s="34">
        <v>112</v>
      </c>
      <c r="D4926" s="34">
        <v>94</v>
      </c>
      <c r="E4926" s="34">
        <v>148</v>
      </c>
      <c r="F4926" s="34">
        <v>108</v>
      </c>
      <c r="G4926" s="34">
        <v>93</v>
      </c>
      <c r="H4926" s="34">
        <v>137</v>
      </c>
      <c r="I4926" s="34">
        <v>120</v>
      </c>
      <c r="J4926" s="34">
        <v>123</v>
      </c>
      <c r="K4926" s="34">
        <v>102</v>
      </c>
      <c r="L4926" s="34">
        <v>130</v>
      </c>
      <c r="M4926" s="34">
        <v>86</v>
      </c>
    </row>
    <row r="4927" spans="1:13" x14ac:dyDescent="0.2">
      <c r="A4927" s="34" t="s">
        <v>105821</v>
      </c>
      <c r="B4927" s="34">
        <v>168</v>
      </c>
      <c r="C4927" s="34">
        <v>191</v>
      </c>
      <c r="D4927" s="34">
        <v>180</v>
      </c>
      <c r="E4927" s="34">
        <v>169</v>
      </c>
      <c r="F4927" s="34">
        <v>146</v>
      </c>
      <c r="G4927" s="34">
        <v>141</v>
      </c>
      <c r="H4927" s="34">
        <v>150</v>
      </c>
      <c r="I4927" s="34">
        <v>179</v>
      </c>
      <c r="J4927" s="34">
        <v>209</v>
      </c>
      <c r="K4927" s="34">
        <v>141</v>
      </c>
      <c r="L4927" s="34">
        <v>174</v>
      </c>
      <c r="M4927" s="34">
        <v>140</v>
      </c>
    </row>
    <row r="4928" spans="1:13" x14ac:dyDescent="0.2">
      <c r="A4928" s="34" t="s">
        <v>105822</v>
      </c>
      <c r="B4928" s="34">
        <v>139</v>
      </c>
      <c r="C4928" s="34">
        <v>116</v>
      </c>
      <c r="D4928" s="34">
        <v>132</v>
      </c>
      <c r="E4928" s="34">
        <v>108</v>
      </c>
      <c r="F4928" s="34">
        <v>140</v>
      </c>
      <c r="G4928" s="34">
        <v>135</v>
      </c>
      <c r="H4928" s="34">
        <v>165</v>
      </c>
      <c r="I4928" s="34">
        <v>153</v>
      </c>
      <c r="J4928" s="34">
        <v>146</v>
      </c>
      <c r="K4928" s="34">
        <v>104</v>
      </c>
      <c r="L4928" s="34">
        <v>138</v>
      </c>
      <c r="M4928" s="34">
        <v>123</v>
      </c>
    </row>
    <row r="4929" spans="1:13" x14ac:dyDescent="0.2">
      <c r="A4929" s="34" t="s">
        <v>105823</v>
      </c>
      <c r="B4929" s="34">
        <v>116</v>
      </c>
      <c r="C4929" s="34">
        <v>130</v>
      </c>
      <c r="D4929" s="34">
        <v>137</v>
      </c>
      <c r="E4929" s="34">
        <v>109</v>
      </c>
      <c r="F4929" s="34">
        <v>111</v>
      </c>
      <c r="G4929" s="34">
        <v>99</v>
      </c>
      <c r="H4929" s="34">
        <v>92</v>
      </c>
      <c r="I4929" s="34">
        <v>105</v>
      </c>
      <c r="J4929" s="34">
        <v>140</v>
      </c>
      <c r="K4929" s="34">
        <v>86</v>
      </c>
      <c r="L4929" s="34">
        <v>102</v>
      </c>
      <c r="M4929" s="34">
        <v>78</v>
      </c>
    </row>
    <row r="4930" spans="1:13" x14ac:dyDescent="0.2">
      <c r="A4930" s="34" t="s">
        <v>105824</v>
      </c>
      <c r="B4930" s="34">
        <v>74</v>
      </c>
      <c r="C4930" s="34">
        <v>71</v>
      </c>
      <c r="D4930" s="34">
        <v>78</v>
      </c>
      <c r="E4930" s="34">
        <v>97</v>
      </c>
      <c r="F4930" s="34">
        <v>68</v>
      </c>
      <c r="G4930" s="34">
        <v>92</v>
      </c>
      <c r="H4930" s="34">
        <v>103</v>
      </c>
      <c r="I4930" s="34">
        <v>104</v>
      </c>
      <c r="J4930" s="34">
        <v>112</v>
      </c>
      <c r="K4930" s="34">
        <v>85</v>
      </c>
      <c r="L4930" s="34">
        <v>75</v>
      </c>
      <c r="M4930" s="34">
        <v>53</v>
      </c>
    </row>
    <row r="4931" spans="1:13" x14ac:dyDescent="0.2">
      <c r="A4931" s="34" t="s">
        <v>105825</v>
      </c>
      <c r="B4931" s="34">
        <v>63</v>
      </c>
      <c r="C4931" s="34">
        <v>57</v>
      </c>
      <c r="D4931" s="34">
        <v>54</v>
      </c>
      <c r="E4931" s="34">
        <v>62</v>
      </c>
      <c r="F4931" s="34">
        <v>57</v>
      </c>
      <c r="G4931" s="34">
        <v>61</v>
      </c>
      <c r="H4931" s="34">
        <v>68</v>
      </c>
      <c r="I4931" s="34">
        <v>72</v>
      </c>
      <c r="J4931" s="34">
        <v>61</v>
      </c>
      <c r="K4931" s="34">
        <v>73</v>
      </c>
      <c r="L4931" s="34">
        <v>56</v>
      </c>
      <c r="M4931" s="34">
        <v>60</v>
      </c>
    </row>
    <row r="4932" spans="1:13" x14ac:dyDescent="0.2">
      <c r="A4932" s="34" t="s">
        <v>105826</v>
      </c>
      <c r="B4932" s="34">
        <v>119</v>
      </c>
      <c r="C4932" s="34">
        <v>128</v>
      </c>
      <c r="D4932" s="34">
        <v>95</v>
      </c>
      <c r="E4932" s="34">
        <v>167</v>
      </c>
      <c r="F4932" s="34">
        <v>87</v>
      </c>
      <c r="G4932" s="34">
        <v>121</v>
      </c>
      <c r="H4932" s="34">
        <v>107</v>
      </c>
      <c r="I4932" s="34">
        <v>100</v>
      </c>
      <c r="J4932" s="34">
        <v>152</v>
      </c>
      <c r="K4932" s="34">
        <v>107</v>
      </c>
      <c r="L4932" s="34">
        <v>118</v>
      </c>
      <c r="M4932" s="34">
        <v>87</v>
      </c>
    </row>
    <row r="4933" spans="1:13" x14ac:dyDescent="0.2">
      <c r="A4933" s="34" t="s">
        <v>105827</v>
      </c>
      <c r="B4933" s="34">
        <v>69</v>
      </c>
      <c r="C4933" s="34">
        <v>72</v>
      </c>
      <c r="D4933" s="34">
        <v>102</v>
      </c>
      <c r="E4933" s="34">
        <v>107</v>
      </c>
      <c r="F4933" s="34">
        <v>109</v>
      </c>
      <c r="G4933" s="34">
        <v>85</v>
      </c>
      <c r="H4933" s="34">
        <v>84</v>
      </c>
      <c r="I4933" s="34">
        <v>99</v>
      </c>
      <c r="J4933" s="34">
        <v>74</v>
      </c>
      <c r="K4933" s="34">
        <v>80</v>
      </c>
      <c r="L4933" s="34">
        <v>74</v>
      </c>
      <c r="M4933" s="34">
        <v>84</v>
      </c>
    </row>
    <row r="4934" spans="1:13" x14ac:dyDescent="0.2">
      <c r="A4934" s="34" t="s">
        <v>105828</v>
      </c>
      <c r="B4934" s="34">
        <v>82</v>
      </c>
      <c r="C4934" s="34">
        <v>87</v>
      </c>
      <c r="D4934" s="34">
        <v>100</v>
      </c>
      <c r="E4934" s="34">
        <v>90</v>
      </c>
      <c r="F4934" s="34">
        <v>90</v>
      </c>
      <c r="G4934" s="34">
        <v>76</v>
      </c>
      <c r="H4934" s="34">
        <v>80</v>
      </c>
      <c r="I4934" s="34">
        <v>67</v>
      </c>
      <c r="J4934" s="34">
        <v>90</v>
      </c>
      <c r="K4934" s="34">
        <v>61</v>
      </c>
      <c r="L4934" s="34">
        <v>85</v>
      </c>
      <c r="M4934" s="34">
        <v>85</v>
      </c>
    </row>
    <row r="4935" spans="1:13" x14ac:dyDescent="0.2">
      <c r="A4935" s="34" t="s">
        <v>105829</v>
      </c>
      <c r="B4935" s="34">
        <v>244</v>
      </c>
      <c r="C4935" s="34">
        <v>364</v>
      </c>
      <c r="D4935" s="34">
        <v>342</v>
      </c>
      <c r="E4935" s="34">
        <v>355</v>
      </c>
      <c r="F4935" s="34">
        <v>331</v>
      </c>
      <c r="G4935" s="34">
        <v>238</v>
      </c>
      <c r="H4935" s="34">
        <v>362</v>
      </c>
      <c r="I4935" s="34">
        <v>229</v>
      </c>
      <c r="J4935" s="34">
        <v>368</v>
      </c>
      <c r="K4935" s="34">
        <v>245</v>
      </c>
      <c r="L4935" s="34">
        <v>385</v>
      </c>
      <c r="M4935" s="34">
        <v>221</v>
      </c>
    </row>
    <row r="4936" spans="1:13" x14ac:dyDescent="0.2">
      <c r="A4936" s="34" t="s">
        <v>105830</v>
      </c>
      <c r="B4936" s="34">
        <v>72</v>
      </c>
      <c r="C4936" s="34">
        <v>93</v>
      </c>
      <c r="D4936" s="34">
        <v>43</v>
      </c>
      <c r="E4936" s="34">
        <v>76</v>
      </c>
      <c r="F4936" s="34">
        <v>40</v>
      </c>
      <c r="G4936" s="34">
        <v>81</v>
      </c>
      <c r="H4936" s="34">
        <v>78</v>
      </c>
      <c r="I4936" s="34">
        <v>72</v>
      </c>
      <c r="J4936" s="34">
        <v>72</v>
      </c>
      <c r="K4936" s="34">
        <v>66</v>
      </c>
      <c r="L4936" s="34">
        <v>69</v>
      </c>
      <c r="M4936" s="34">
        <v>68</v>
      </c>
    </row>
    <row r="4937" spans="1:13" x14ac:dyDescent="0.2">
      <c r="A4937" s="34" t="s">
        <v>105831</v>
      </c>
      <c r="B4937" s="34">
        <v>188</v>
      </c>
      <c r="C4937" s="34">
        <v>133</v>
      </c>
      <c r="D4937" s="34">
        <v>125</v>
      </c>
      <c r="E4937" s="34">
        <v>117</v>
      </c>
      <c r="F4937" s="34">
        <v>118</v>
      </c>
      <c r="G4937" s="34">
        <v>84</v>
      </c>
      <c r="H4937" s="34">
        <v>139</v>
      </c>
      <c r="I4937" s="34">
        <v>125</v>
      </c>
      <c r="J4937" s="34">
        <v>142</v>
      </c>
      <c r="K4937" s="34">
        <v>101</v>
      </c>
      <c r="L4937" s="34">
        <v>113</v>
      </c>
      <c r="M4937" s="34">
        <v>125</v>
      </c>
    </row>
    <row r="4938" spans="1:13" x14ac:dyDescent="0.2">
      <c r="A4938" s="34" t="s">
        <v>105832</v>
      </c>
      <c r="B4938" s="34">
        <v>53</v>
      </c>
      <c r="C4938" s="34">
        <v>90</v>
      </c>
      <c r="D4938" s="34">
        <v>70</v>
      </c>
      <c r="E4938" s="34">
        <v>93</v>
      </c>
      <c r="F4938" s="34">
        <v>59</v>
      </c>
      <c r="G4938" s="34">
        <v>77</v>
      </c>
      <c r="H4938" s="34">
        <v>82</v>
      </c>
      <c r="I4938" s="34">
        <v>78</v>
      </c>
      <c r="J4938" s="34">
        <v>51</v>
      </c>
      <c r="K4938" s="34">
        <v>82</v>
      </c>
      <c r="L4938" s="34">
        <v>84</v>
      </c>
      <c r="M4938" s="34">
        <v>72</v>
      </c>
    </row>
    <row r="4939" spans="1:13" x14ac:dyDescent="0.2">
      <c r="A4939" s="34" t="s">
        <v>105833</v>
      </c>
      <c r="B4939" s="34">
        <v>206</v>
      </c>
      <c r="C4939" s="34">
        <v>200</v>
      </c>
      <c r="D4939" s="34">
        <v>239</v>
      </c>
      <c r="E4939" s="34">
        <v>214</v>
      </c>
      <c r="F4939" s="34">
        <v>203</v>
      </c>
      <c r="G4939" s="34">
        <v>178</v>
      </c>
      <c r="H4939" s="34">
        <v>263</v>
      </c>
      <c r="I4939" s="34">
        <v>187</v>
      </c>
      <c r="J4939" s="34">
        <v>267</v>
      </c>
      <c r="K4939" s="34">
        <v>178</v>
      </c>
      <c r="L4939" s="34">
        <v>238</v>
      </c>
      <c r="M4939" s="34">
        <v>133</v>
      </c>
    </row>
    <row r="4940" spans="1:13" x14ac:dyDescent="0.2">
      <c r="A4940" s="34" t="s">
        <v>105834</v>
      </c>
      <c r="B4940" s="34">
        <v>97</v>
      </c>
      <c r="C4940" s="34">
        <v>204</v>
      </c>
      <c r="D4940" s="34">
        <v>150</v>
      </c>
      <c r="E4940" s="34">
        <v>218</v>
      </c>
      <c r="F4940" s="34">
        <v>184</v>
      </c>
      <c r="G4940" s="34">
        <v>174</v>
      </c>
      <c r="H4940" s="34">
        <v>179</v>
      </c>
      <c r="I4940" s="34">
        <v>210</v>
      </c>
      <c r="J4940" s="34">
        <v>187</v>
      </c>
      <c r="K4940" s="34">
        <v>156</v>
      </c>
      <c r="L4940" s="34">
        <v>147</v>
      </c>
      <c r="M4940" s="34">
        <v>167</v>
      </c>
    </row>
    <row r="4941" spans="1:13" x14ac:dyDescent="0.2">
      <c r="A4941" s="34" t="s">
        <v>105835</v>
      </c>
      <c r="B4941" s="34">
        <v>185</v>
      </c>
      <c r="C4941" s="34">
        <v>196</v>
      </c>
      <c r="D4941" s="34">
        <v>246</v>
      </c>
      <c r="E4941" s="34">
        <v>226</v>
      </c>
      <c r="F4941" s="34">
        <v>193</v>
      </c>
      <c r="G4941" s="34">
        <v>219</v>
      </c>
      <c r="H4941" s="34">
        <v>181</v>
      </c>
      <c r="I4941" s="34">
        <v>171</v>
      </c>
      <c r="J4941" s="34">
        <v>205</v>
      </c>
      <c r="K4941" s="34">
        <v>143</v>
      </c>
      <c r="L4941" s="34">
        <v>202</v>
      </c>
      <c r="M4941" s="34">
        <v>126</v>
      </c>
    </row>
    <row r="4942" spans="1:13" x14ac:dyDescent="0.2">
      <c r="A4942" s="34" t="s">
        <v>105836</v>
      </c>
      <c r="B4942" s="34">
        <v>177</v>
      </c>
      <c r="C4942" s="34">
        <v>161</v>
      </c>
      <c r="D4942" s="34">
        <v>179</v>
      </c>
      <c r="E4942" s="34">
        <v>151</v>
      </c>
      <c r="F4942" s="34">
        <v>125</v>
      </c>
      <c r="G4942" s="34">
        <v>139</v>
      </c>
      <c r="H4942" s="34">
        <v>188</v>
      </c>
      <c r="I4942" s="34">
        <v>148</v>
      </c>
      <c r="J4942" s="34">
        <v>140</v>
      </c>
      <c r="K4942" s="34">
        <v>121</v>
      </c>
      <c r="L4942" s="34">
        <v>147</v>
      </c>
      <c r="M4942" s="34">
        <v>100</v>
      </c>
    </row>
    <row r="4943" spans="1:13" x14ac:dyDescent="0.2">
      <c r="A4943" s="34" t="s">
        <v>105837</v>
      </c>
      <c r="B4943" s="34">
        <v>357</v>
      </c>
      <c r="C4943" s="34">
        <v>281</v>
      </c>
      <c r="D4943" s="34">
        <v>348</v>
      </c>
      <c r="E4943" s="34">
        <v>315</v>
      </c>
      <c r="F4943" s="34">
        <v>360</v>
      </c>
      <c r="G4943" s="34">
        <v>290</v>
      </c>
      <c r="H4943" s="34">
        <v>360</v>
      </c>
      <c r="I4943" s="34">
        <v>359</v>
      </c>
      <c r="J4943" s="34">
        <v>299</v>
      </c>
      <c r="K4943" s="34">
        <v>238</v>
      </c>
      <c r="L4943" s="34">
        <v>299</v>
      </c>
      <c r="M4943" s="34">
        <v>275</v>
      </c>
    </row>
    <row r="4944" spans="1:13" x14ac:dyDescent="0.2">
      <c r="A4944" s="34" t="s">
        <v>105838</v>
      </c>
      <c r="B4944" s="34">
        <v>144</v>
      </c>
      <c r="C4944" s="34">
        <v>159</v>
      </c>
      <c r="D4944" s="34">
        <v>158</v>
      </c>
      <c r="E4944" s="34">
        <v>180</v>
      </c>
      <c r="F4944" s="34">
        <v>103</v>
      </c>
      <c r="G4944" s="34">
        <v>155</v>
      </c>
      <c r="H4944" s="34">
        <v>169</v>
      </c>
      <c r="I4944" s="34">
        <v>169</v>
      </c>
      <c r="J4944" s="34">
        <v>181</v>
      </c>
      <c r="K4944" s="34">
        <v>117</v>
      </c>
      <c r="L4944" s="34">
        <v>148</v>
      </c>
      <c r="M4944" s="34">
        <v>136</v>
      </c>
    </row>
    <row r="4945" spans="1:13" x14ac:dyDescent="0.2">
      <c r="A4945" s="34" t="s">
        <v>105839</v>
      </c>
      <c r="B4945" s="34">
        <v>114</v>
      </c>
      <c r="C4945" s="34">
        <v>357</v>
      </c>
      <c r="D4945" s="34">
        <v>180</v>
      </c>
      <c r="E4945" s="34">
        <v>375</v>
      </c>
      <c r="F4945" s="34">
        <v>161</v>
      </c>
      <c r="G4945" s="34">
        <v>325</v>
      </c>
      <c r="H4945" s="34">
        <v>211</v>
      </c>
      <c r="I4945" s="34">
        <v>322</v>
      </c>
      <c r="J4945" s="34">
        <v>201</v>
      </c>
      <c r="K4945" s="34">
        <v>263</v>
      </c>
      <c r="L4945" s="34">
        <v>200</v>
      </c>
      <c r="M4945" s="34">
        <v>243</v>
      </c>
    </row>
    <row r="4946" spans="1:13" x14ac:dyDescent="0.2">
      <c r="A4946" s="34" t="s">
        <v>105840</v>
      </c>
      <c r="B4946" s="34">
        <v>153</v>
      </c>
      <c r="C4946" s="34">
        <v>161</v>
      </c>
      <c r="D4946" s="34">
        <v>192</v>
      </c>
      <c r="E4946" s="34">
        <v>161</v>
      </c>
      <c r="F4946" s="34">
        <v>130</v>
      </c>
      <c r="G4946" s="34">
        <v>133</v>
      </c>
      <c r="H4946" s="34">
        <v>173</v>
      </c>
      <c r="I4946" s="34">
        <v>184</v>
      </c>
      <c r="J4946" s="34">
        <v>174</v>
      </c>
      <c r="K4946" s="34">
        <v>159</v>
      </c>
      <c r="L4946" s="34">
        <v>186</v>
      </c>
      <c r="M4946" s="34">
        <v>131</v>
      </c>
    </row>
    <row r="4947" spans="1:13" x14ac:dyDescent="0.2">
      <c r="A4947" s="34" t="s">
        <v>105841</v>
      </c>
      <c r="B4947" s="34">
        <v>160</v>
      </c>
      <c r="C4947" s="34">
        <v>197</v>
      </c>
      <c r="D4947" s="34">
        <v>126</v>
      </c>
      <c r="E4947" s="34">
        <v>186</v>
      </c>
      <c r="F4947" s="34">
        <v>114</v>
      </c>
      <c r="G4947" s="34">
        <v>172</v>
      </c>
      <c r="H4947" s="34">
        <v>133</v>
      </c>
      <c r="I4947" s="34">
        <v>165</v>
      </c>
      <c r="J4947" s="34">
        <v>120</v>
      </c>
      <c r="K4947" s="34">
        <v>134</v>
      </c>
      <c r="L4947" s="34">
        <v>109</v>
      </c>
      <c r="M4947" s="34">
        <v>133</v>
      </c>
    </row>
    <row r="4948" spans="1:13" x14ac:dyDescent="0.2">
      <c r="A4948" s="34" t="s">
        <v>105842</v>
      </c>
      <c r="B4948" s="34">
        <v>86</v>
      </c>
      <c r="C4948" s="34">
        <v>162</v>
      </c>
      <c r="D4948" s="34">
        <v>109</v>
      </c>
      <c r="E4948" s="34">
        <v>156</v>
      </c>
      <c r="F4948" s="34">
        <v>63</v>
      </c>
      <c r="G4948" s="34">
        <v>143</v>
      </c>
      <c r="H4948" s="34">
        <v>123</v>
      </c>
      <c r="I4948" s="34">
        <v>136</v>
      </c>
      <c r="J4948" s="34">
        <v>93</v>
      </c>
      <c r="K4948" s="34">
        <v>120</v>
      </c>
      <c r="L4948" s="34">
        <v>87</v>
      </c>
      <c r="M4948" s="34">
        <v>111</v>
      </c>
    </row>
    <row r="4949" spans="1:13" x14ac:dyDescent="0.2">
      <c r="A4949" s="34" t="s">
        <v>105843</v>
      </c>
      <c r="B4949" s="34">
        <v>166</v>
      </c>
      <c r="C4949" s="34">
        <v>155</v>
      </c>
      <c r="D4949" s="34">
        <v>163</v>
      </c>
      <c r="E4949" s="34">
        <v>151</v>
      </c>
      <c r="F4949" s="34">
        <v>129</v>
      </c>
      <c r="G4949" s="34">
        <v>127</v>
      </c>
      <c r="H4949" s="34">
        <v>148</v>
      </c>
      <c r="I4949" s="34">
        <v>138</v>
      </c>
      <c r="J4949" s="34">
        <v>171</v>
      </c>
      <c r="K4949" s="34">
        <v>137</v>
      </c>
      <c r="L4949" s="34">
        <v>116</v>
      </c>
      <c r="M4949" s="34">
        <v>113</v>
      </c>
    </row>
    <row r="4950" spans="1:13" x14ac:dyDescent="0.2">
      <c r="A4950" s="34" t="s">
        <v>105844</v>
      </c>
      <c r="B4950" s="34">
        <v>129</v>
      </c>
      <c r="C4950" s="34">
        <v>161</v>
      </c>
      <c r="D4950" s="34">
        <v>151</v>
      </c>
      <c r="E4950" s="34">
        <v>221</v>
      </c>
      <c r="F4950" s="34">
        <v>133</v>
      </c>
      <c r="G4950" s="34">
        <v>151</v>
      </c>
      <c r="H4950" s="34">
        <v>151</v>
      </c>
      <c r="I4950" s="34">
        <v>160</v>
      </c>
      <c r="J4950" s="34">
        <v>158</v>
      </c>
      <c r="K4950" s="34">
        <v>125</v>
      </c>
      <c r="L4950" s="34">
        <v>133</v>
      </c>
      <c r="M4950" s="34">
        <v>129</v>
      </c>
    </row>
    <row r="4951" spans="1:13" x14ac:dyDescent="0.2">
      <c r="A4951" s="34" t="s">
        <v>105845</v>
      </c>
      <c r="B4951" s="34">
        <v>193</v>
      </c>
      <c r="C4951" s="34">
        <v>206</v>
      </c>
      <c r="D4951" s="34">
        <v>199</v>
      </c>
      <c r="E4951" s="34">
        <v>209</v>
      </c>
      <c r="F4951" s="34">
        <v>199</v>
      </c>
      <c r="G4951" s="34">
        <v>203</v>
      </c>
      <c r="H4951" s="34">
        <v>245</v>
      </c>
      <c r="I4951" s="34">
        <v>202</v>
      </c>
      <c r="J4951" s="34">
        <v>253</v>
      </c>
      <c r="K4951" s="34">
        <v>157</v>
      </c>
      <c r="L4951" s="34">
        <v>210</v>
      </c>
      <c r="M4951" s="34">
        <v>152</v>
      </c>
    </row>
    <row r="4952" spans="1:13" x14ac:dyDescent="0.2">
      <c r="A4952" s="34" t="s">
        <v>105846</v>
      </c>
      <c r="B4952" s="34">
        <v>115</v>
      </c>
      <c r="C4952" s="34">
        <v>143</v>
      </c>
      <c r="D4952" s="34">
        <v>144</v>
      </c>
      <c r="E4952" s="34">
        <v>165</v>
      </c>
      <c r="F4952" s="34">
        <v>149</v>
      </c>
      <c r="G4952" s="34">
        <v>152</v>
      </c>
      <c r="H4952" s="34">
        <v>171</v>
      </c>
      <c r="I4952" s="34">
        <v>137</v>
      </c>
      <c r="J4952" s="34">
        <v>204</v>
      </c>
      <c r="K4952" s="34">
        <v>111</v>
      </c>
      <c r="L4952" s="34">
        <v>129</v>
      </c>
      <c r="M4952" s="34">
        <v>110</v>
      </c>
    </row>
    <row r="4953" spans="1:13" x14ac:dyDescent="0.2">
      <c r="A4953" s="34" t="s">
        <v>105847</v>
      </c>
      <c r="B4953" s="34">
        <v>116</v>
      </c>
      <c r="C4953" s="34">
        <v>113</v>
      </c>
      <c r="D4953" s="34">
        <v>100</v>
      </c>
      <c r="E4953" s="34">
        <v>124</v>
      </c>
      <c r="F4953" s="34">
        <v>70</v>
      </c>
      <c r="G4953" s="34">
        <v>84</v>
      </c>
      <c r="H4953" s="34">
        <v>130</v>
      </c>
      <c r="I4953" s="34">
        <v>84</v>
      </c>
      <c r="J4953" s="34">
        <v>88</v>
      </c>
      <c r="K4953" s="34">
        <v>84</v>
      </c>
      <c r="L4953" s="34">
        <v>75</v>
      </c>
      <c r="M4953" s="34">
        <v>79</v>
      </c>
    </row>
    <row r="4954" spans="1:13" x14ac:dyDescent="0.2">
      <c r="A4954" s="34" t="s">
        <v>105848</v>
      </c>
      <c r="B4954" s="34">
        <v>108</v>
      </c>
      <c r="C4954" s="34">
        <v>115</v>
      </c>
      <c r="D4954" s="34">
        <v>105</v>
      </c>
      <c r="E4954" s="34">
        <v>127</v>
      </c>
      <c r="F4954" s="34">
        <v>71</v>
      </c>
      <c r="G4954" s="34">
        <v>114</v>
      </c>
      <c r="H4954" s="34">
        <v>113</v>
      </c>
      <c r="I4954" s="34">
        <v>102</v>
      </c>
      <c r="J4954" s="34">
        <v>105</v>
      </c>
      <c r="K4954" s="34">
        <v>109</v>
      </c>
      <c r="L4954" s="34">
        <v>102</v>
      </c>
      <c r="M4954" s="34">
        <v>94</v>
      </c>
    </row>
    <row r="4955" spans="1:13" x14ac:dyDescent="0.2">
      <c r="A4955" s="34" t="s">
        <v>105849</v>
      </c>
      <c r="B4955" s="34">
        <v>140</v>
      </c>
      <c r="C4955" s="34">
        <v>123</v>
      </c>
      <c r="D4955" s="34">
        <v>107</v>
      </c>
      <c r="E4955" s="34">
        <v>155</v>
      </c>
      <c r="F4955" s="34">
        <v>91</v>
      </c>
      <c r="G4955" s="34">
        <v>98</v>
      </c>
      <c r="H4955" s="34">
        <v>102</v>
      </c>
      <c r="I4955" s="34">
        <v>134</v>
      </c>
      <c r="J4955" s="34">
        <v>92</v>
      </c>
      <c r="K4955" s="34">
        <v>85</v>
      </c>
      <c r="L4955" s="34">
        <v>94</v>
      </c>
      <c r="M4955" s="34">
        <v>124</v>
      </c>
    </row>
    <row r="4956" spans="1:13" x14ac:dyDescent="0.2">
      <c r="A4956" s="34" t="s">
        <v>105850</v>
      </c>
      <c r="B4956" s="34">
        <v>104</v>
      </c>
      <c r="C4956" s="34">
        <v>94</v>
      </c>
      <c r="D4956" s="34">
        <v>98</v>
      </c>
      <c r="E4956" s="34">
        <v>93</v>
      </c>
      <c r="F4956" s="34">
        <v>75</v>
      </c>
      <c r="G4956" s="34">
        <v>90</v>
      </c>
      <c r="H4956" s="34">
        <v>97</v>
      </c>
      <c r="I4956" s="34">
        <v>106</v>
      </c>
      <c r="J4956" s="34">
        <v>93</v>
      </c>
      <c r="K4956" s="34">
        <v>68</v>
      </c>
      <c r="L4956" s="34">
        <v>111</v>
      </c>
      <c r="M4956" s="34">
        <v>68</v>
      </c>
    </row>
    <row r="4957" spans="1:13" x14ac:dyDescent="0.2">
      <c r="A4957" s="34" t="s">
        <v>105851</v>
      </c>
      <c r="B4957" s="34">
        <v>179</v>
      </c>
      <c r="C4957" s="34">
        <v>181</v>
      </c>
      <c r="D4957" s="34">
        <v>166</v>
      </c>
      <c r="E4957" s="34">
        <v>199</v>
      </c>
      <c r="F4957" s="34">
        <v>178</v>
      </c>
      <c r="G4957" s="34">
        <v>179</v>
      </c>
      <c r="H4957" s="34">
        <v>216</v>
      </c>
      <c r="I4957" s="34">
        <v>206</v>
      </c>
      <c r="J4957" s="34">
        <v>190</v>
      </c>
      <c r="K4957" s="34">
        <v>137</v>
      </c>
      <c r="L4957" s="34">
        <v>203</v>
      </c>
      <c r="M4957" s="34">
        <v>158</v>
      </c>
    </row>
    <row r="4958" spans="1:13" x14ac:dyDescent="0.2">
      <c r="A4958" s="34" t="s">
        <v>105852</v>
      </c>
      <c r="B4958" s="34">
        <v>260</v>
      </c>
      <c r="C4958" s="34">
        <v>176</v>
      </c>
      <c r="D4958" s="34">
        <v>227</v>
      </c>
      <c r="E4958" s="34">
        <v>221</v>
      </c>
      <c r="F4958" s="34">
        <v>259</v>
      </c>
      <c r="G4958" s="34">
        <v>179</v>
      </c>
      <c r="H4958" s="34">
        <v>298</v>
      </c>
      <c r="I4958" s="34">
        <v>194</v>
      </c>
      <c r="J4958" s="34">
        <v>270</v>
      </c>
      <c r="K4958" s="34">
        <v>224</v>
      </c>
      <c r="L4958" s="34">
        <v>243</v>
      </c>
      <c r="M4958" s="34">
        <v>153</v>
      </c>
    </row>
    <row r="4959" spans="1:13" x14ac:dyDescent="0.2">
      <c r="A4959" s="34" t="s">
        <v>105853</v>
      </c>
      <c r="B4959" s="34">
        <v>122</v>
      </c>
      <c r="C4959" s="34">
        <v>123</v>
      </c>
      <c r="D4959" s="34">
        <v>100</v>
      </c>
      <c r="E4959" s="34">
        <v>156</v>
      </c>
      <c r="F4959" s="34">
        <v>113</v>
      </c>
      <c r="G4959" s="34">
        <v>107</v>
      </c>
      <c r="H4959" s="34">
        <v>116</v>
      </c>
      <c r="I4959" s="34">
        <v>100</v>
      </c>
      <c r="J4959" s="34">
        <v>135</v>
      </c>
      <c r="K4959" s="34">
        <v>95</v>
      </c>
      <c r="L4959" s="34">
        <v>112</v>
      </c>
      <c r="M4959" s="34">
        <v>97</v>
      </c>
    </row>
    <row r="4960" spans="1:13" x14ac:dyDescent="0.2">
      <c r="A4960" s="34" t="s">
        <v>105854</v>
      </c>
      <c r="B4960" s="34">
        <v>179</v>
      </c>
      <c r="C4960" s="34">
        <v>181</v>
      </c>
      <c r="D4960" s="34">
        <v>108</v>
      </c>
      <c r="E4960" s="34">
        <v>173</v>
      </c>
      <c r="F4960" s="34">
        <v>165</v>
      </c>
      <c r="G4960" s="34">
        <v>113</v>
      </c>
      <c r="H4960" s="34">
        <v>122</v>
      </c>
      <c r="I4960" s="34">
        <v>146</v>
      </c>
      <c r="J4960" s="34">
        <v>146</v>
      </c>
      <c r="K4960" s="34">
        <v>127</v>
      </c>
      <c r="L4960" s="34">
        <v>169</v>
      </c>
      <c r="M4960" s="34">
        <v>119</v>
      </c>
    </row>
    <row r="4961" spans="1:13" x14ac:dyDescent="0.2">
      <c r="A4961" s="34" t="s">
        <v>105855</v>
      </c>
      <c r="B4961" s="34">
        <v>236</v>
      </c>
      <c r="C4961" s="34">
        <v>256</v>
      </c>
      <c r="D4961" s="34">
        <v>219</v>
      </c>
      <c r="E4961" s="34">
        <v>229</v>
      </c>
      <c r="F4961" s="34">
        <v>199</v>
      </c>
      <c r="G4961" s="34">
        <v>180</v>
      </c>
      <c r="H4961" s="34">
        <v>210</v>
      </c>
      <c r="I4961" s="34">
        <v>225</v>
      </c>
      <c r="J4961" s="34">
        <v>208</v>
      </c>
      <c r="K4961" s="34">
        <v>191</v>
      </c>
      <c r="L4961" s="34">
        <v>175</v>
      </c>
      <c r="M4961" s="34">
        <v>165</v>
      </c>
    </row>
    <row r="4962" spans="1:13" x14ac:dyDescent="0.2">
      <c r="A4962" s="34" t="s">
        <v>105856</v>
      </c>
      <c r="B4962" s="34">
        <v>175</v>
      </c>
      <c r="C4962" s="34">
        <v>186</v>
      </c>
      <c r="D4962" s="34">
        <v>178</v>
      </c>
      <c r="E4962" s="34">
        <v>286</v>
      </c>
      <c r="F4962" s="34">
        <v>155</v>
      </c>
      <c r="G4962" s="34">
        <v>205</v>
      </c>
      <c r="H4962" s="34">
        <v>147</v>
      </c>
      <c r="I4962" s="34">
        <v>181</v>
      </c>
      <c r="J4962" s="34">
        <v>166</v>
      </c>
      <c r="K4962" s="34">
        <v>162</v>
      </c>
      <c r="L4962" s="34">
        <v>179</v>
      </c>
      <c r="M4962" s="34">
        <v>152</v>
      </c>
    </row>
    <row r="4963" spans="1:13" x14ac:dyDescent="0.2">
      <c r="A4963" s="34" t="s">
        <v>105857</v>
      </c>
      <c r="B4963" s="34">
        <v>131</v>
      </c>
      <c r="C4963" s="34">
        <v>182</v>
      </c>
      <c r="D4963" s="34">
        <v>174</v>
      </c>
      <c r="E4963" s="34">
        <v>177</v>
      </c>
      <c r="F4963" s="34">
        <v>154</v>
      </c>
      <c r="G4963" s="34">
        <v>138</v>
      </c>
      <c r="H4963" s="34">
        <v>191</v>
      </c>
      <c r="I4963" s="34">
        <v>183</v>
      </c>
      <c r="J4963" s="34">
        <v>163</v>
      </c>
      <c r="K4963" s="34">
        <v>164</v>
      </c>
      <c r="L4963" s="34">
        <v>165</v>
      </c>
      <c r="M4963" s="34">
        <v>121</v>
      </c>
    </row>
    <row r="4964" spans="1:13" x14ac:dyDescent="0.2">
      <c r="A4964" s="34" t="s">
        <v>105858</v>
      </c>
      <c r="B4964" s="34">
        <v>145</v>
      </c>
      <c r="C4964" s="34">
        <v>138</v>
      </c>
      <c r="D4964" s="34">
        <v>172</v>
      </c>
      <c r="E4964" s="34">
        <v>165</v>
      </c>
      <c r="F4964" s="34">
        <v>132</v>
      </c>
      <c r="G4964" s="34">
        <v>130</v>
      </c>
      <c r="H4964" s="34">
        <v>158</v>
      </c>
      <c r="I4964" s="34">
        <v>169</v>
      </c>
      <c r="J4964" s="34">
        <v>133</v>
      </c>
      <c r="K4964" s="34">
        <v>148</v>
      </c>
      <c r="L4964" s="34">
        <v>131</v>
      </c>
      <c r="M4964" s="34">
        <v>128</v>
      </c>
    </row>
    <row r="4965" spans="1:13" x14ac:dyDescent="0.2">
      <c r="A4965" s="34" t="s">
        <v>105859</v>
      </c>
      <c r="B4965" s="34">
        <v>116</v>
      </c>
      <c r="C4965" s="34">
        <v>191</v>
      </c>
      <c r="D4965" s="34">
        <v>188</v>
      </c>
      <c r="E4965" s="34">
        <v>196</v>
      </c>
      <c r="F4965" s="34">
        <v>176</v>
      </c>
      <c r="G4965" s="34">
        <v>170</v>
      </c>
      <c r="H4965" s="34">
        <v>216</v>
      </c>
      <c r="I4965" s="34">
        <v>155</v>
      </c>
      <c r="J4965" s="34">
        <v>180</v>
      </c>
      <c r="K4965" s="34">
        <v>113</v>
      </c>
      <c r="L4965" s="34">
        <v>146</v>
      </c>
      <c r="M4965" s="34">
        <v>131</v>
      </c>
    </row>
    <row r="4966" spans="1:13" x14ac:dyDescent="0.2">
      <c r="A4966" s="34" t="s">
        <v>105860</v>
      </c>
      <c r="B4966" s="34">
        <v>389</v>
      </c>
      <c r="C4966" s="34">
        <v>340</v>
      </c>
      <c r="D4966" s="34">
        <v>462</v>
      </c>
      <c r="E4966" s="34">
        <v>381</v>
      </c>
      <c r="F4966" s="34">
        <v>388</v>
      </c>
      <c r="G4966" s="34">
        <v>361</v>
      </c>
      <c r="H4966" s="34">
        <v>432</v>
      </c>
      <c r="I4966" s="34">
        <v>356</v>
      </c>
      <c r="J4966" s="34">
        <v>403</v>
      </c>
      <c r="K4966" s="34">
        <v>308</v>
      </c>
      <c r="L4966" s="34">
        <v>427</v>
      </c>
      <c r="M4966" s="34">
        <v>290</v>
      </c>
    </row>
    <row r="4967" spans="1:13" x14ac:dyDescent="0.2">
      <c r="A4967" s="34" t="s">
        <v>105861</v>
      </c>
      <c r="B4967" s="34">
        <v>215</v>
      </c>
      <c r="C4967" s="34">
        <v>215</v>
      </c>
      <c r="D4967" s="34">
        <v>234</v>
      </c>
      <c r="E4967" s="34">
        <v>208</v>
      </c>
      <c r="F4967" s="34">
        <v>203</v>
      </c>
      <c r="G4967" s="34">
        <v>200</v>
      </c>
      <c r="H4967" s="34">
        <v>208</v>
      </c>
      <c r="I4967" s="34">
        <v>212</v>
      </c>
      <c r="J4967" s="34">
        <v>189</v>
      </c>
      <c r="K4967" s="34">
        <v>154</v>
      </c>
      <c r="L4967" s="34">
        <v>166</v>
      </c>
      <c r="M4967" s="34">
        <v>166</v>
      </c>
    </row>
    <row r="4968" spans="1:13" x14ac:dyDescent="0.2">
      <c r="A4968" s="34" t="s">
        <v>105862</v>
      </c>
      <c r="B4968" s="34">
        <v>213</v>
      </c>
      <c r="C4968" s="34">
        <v>245</v>
      </c>
      <c r="D4968" s="34">
        <v>219</v>
      </c>
      <c r="E4968" s="34">
        <v>260</v>
      </c>
      <c r="F4968" s="34">
        <v>192</v>
      </c>
      <c r="G4968" s="34">
        <v>186</v>
      </c>
      <c r="H4968" s="34">
        <v>219</v>
      </c>
      <c r="I4968" s="34">
        <v>255</v>
      </c>
      <c r="J4968" s="34">
        <v>235</v>
      </c>
      <c r="K4968" s="34">
        <v>181</v>
      </c>
      <c r="L4968" s="34">
        <v>274</v>
      </c>
      <c r="M4968" s="34">
        <v>182</v>
      </c>
    </row>
    <row r="4969" spans="1:13" x14ac:dyDescent="0.2">
      <c r="A4969" s="34" t="s">
        <v>105863</v>
      </c>
      <c r="B4969" s="34">
        <v>352</v>
      </c>
      <c r="C4969" s="34">
        <v>299</v>
      </c>
      <c r="D4969" s="34">
        <v>495</v>
      </c>
      <c r="E4969" s="34">
        <v>362</v>
      </c>
      <c r="F4969" s="34">
        <v>384</v>
      </c>
      <c r="G4969" s="34">
        <v>308</v>
      </c>
      <c r="H4969" s="34">
        <v>414</v>
      </c>
      <c r="I4969" s="34">
        <v>366</v>
      </c>
      <c r="J4969" s="34">
        <v>391</v>
      </c>
      <c r="K4969" s="34">
        <v>337</v>
      </c>
      <c r="L4969" s="34">
        <v>447</v>
      </c>
      <c r="M4969" s="34">
        <v>279</v>
      </c>
    </row>
    <row r="4970" spans="1:13" x14ac:dyDescent="0.2">
      <c r="A4970" s="34" t="s">
        <v>105864</v>
      </c>
      <c r="B4970" s="34">
        <v>449</v>
      </c>
      <c r="C4970" s="34">
        <v>364</v>
      </c>
      <c r="D4970" s="34">
        <v>319</v>
      </c>
      <c r="E4970" s="34">
        <v>355</v>
      </c>
      <c r="F4970" s="34">
        <v>377</v>
      </c>
      <c r="G4970" s="34">
        <v>332</v>
      </c>
      <c r="H4970" s="34">
        <v>447</v>
      </c>
      <c r="I4970" s="34">
        <v>372</v>
      </c>
      <c r="J4970" s="34">
        <v>468</v>
      </c>
      <c r="K4970" s="34">
        <v>271</v>
      </c>
      <c r="L4970" s="34">
        <v>395</v>
      </c>
      <c r="M4970" s="34">
        <v>276</v>
      </c>
    </row>
    <row r="4971" spans="1:13" x14ac:dyDescent="0.2">
      <c r="A4971" s="34" t="s">
        <v>105865</v>
      </c>
      <c r="B4971" s="34">
        <v>151</v>
      </c>
      <c r="C4971" s="34">
        <v>130</v>
      </c>
      <c r="D4971" s="34">
        <v>117</v>
      </c>
      <c r="E4971" s="34">
        <v>118</v>
      </c>
      <c r="F4971" s="34">
        <v>97</v>
      </c>
      <c r="G4971" s="34">
        <v>105</v>
      </c>
      <c r="H4971" s="34">
        <v>104</v>
      </c>
      <c r="I4971" s="34">
        <v>132</v>
      </c>
      <c r="J4971" s="34">
        <v>130</v>
      </c>
      <c r="K4971" s="34">
        <v>115</v>
      </c>
      <c r="L4971" s="34">
        <v>148</v>
      </c>
      <c r="M4971" s="34">
        <v>94</v>
      </c>
    </row>
    <row r="4972" spans="1:13" x14ac:dyDescent="0.2">
      <c r="A4972" s="34" t="s">
        <v>105866</v>
      </c>
      <c r="B4972" s="34">
        <v>273</v>
      </c>
      <c r="C4972" s="34">
        <v>214</v>
      </c>
      <c r="D4972" s="34">
        <v>240</v>
      </c>
      <c r="E4972" s="34">
        <v>237</v>
      </c>
      <c r="F4972" s="34">
        <v>243</v>
      </c>
      <c r="G4972" s="34">
        <v>233</v>
      </c>
      <c r="H4972" s="34">
        <v>276</v>
      </c>
      <c r="I4972" s="34">
        <v>241</v>
      </c>
      <c r="J4972" s="34">
        <v>308</v>
      </c>
      <c r="K4972" s="34">
        <v>175</v>
      </c>
      <c r="L4972" s="34">
        <v>271</v>
      </c>
      <c r="M4972" s="34">
        <v>233</v>
      </c>
    </row>
    <row r="4973" spans="1:13" x14ac:dyDescent="0.2">
      <c r="A4973" s="34" t="s">
        <v>105867</v>
      </c>
      <c r="B4973" s="34">
        <v>189</v>
      </c>
      <c r="C4973" s="34">
        <v>257</v>
      </c>
      <c r="D4973" s="34">
        <v>225</v>
      </c>
      <c r="E4973" s="34">
        <v>253</v>
      </c>
      <c r="F4973" s="34">
        <v>201</v>
      </c>
      <c r="G4973" s="34">
        <v>235</v>
      </c>
      <c r="H4973" s="34">
        <v>218</v>
      </c>
      <c r="I4973" s="34">
        <v>242</v>
      </c>
      <c r="J4973" s="34">
        <v>278</v>
      </c>
      <c r="K4973" s="34">
        <v>193</v>
      </c>
      <c r="L4973" s="34">
        <v>223</v>
      </c>
      <c r="M4973" s="34">
        <v>176</v>
      </c>
    </row>
    <row r="4974" spans="1:13" x14ac:dyDescent="0.2">
      <c r="A4974" s="34" t="s">
        <v>105868</v>
      </c>
      <c r="B4974" s="34">
        <v>239</v>
      </c>
      <c r="C4974" s="34">
        <v>218</v>
      </c>
      <c r="D4974" s="34">
        <v>241</v>
      </c>
      <c r="E4974" s="34">
        <v>224</v>
      </c>
      <c r="F4974" s="34">
        <v>254</v>
      </c>
      <c r="G4974" s="34">
        <v>240</v>
      </c>
      <c r="H4974" s="34">
        <v>305</v>
      </c>
      <c r="I4974" s="34">
        <v>218</v>
      </c>
      <c r="J4974" s="34">
        <v>284</v>
      </c>
      <c r="K4974" s="34">
        <v>170</v>
      </c>
      <c r="L4974" s="34">
        <v>243</v>
      </c>
      <c r="M4974" s="34">
        <v>162</v>
      </c>
    </row>
    <row r="4975" spans="1:13" x14ac:dyDescent="0.2">
      <c r="A4975" s="34" t="s">
        <v>105869</v>
      </c>
      <c r="B4975" s="34">
        <v>275</v>
      </c>
      <c r="C4975" s="34">
        <v>275</v>
      </c>
      <c r="D4975" s="34">
        <v>292</v>
      </c>
      <c r="E4975" s="34">
        <v>283</v>
      </c>
      <c r="F4975" s="34">
        <v>263</v>
      </c>
      <c r="G4975" s="34">
        <v>293</v>
      </c>
      <c r="H4975" s="34">
        <v>286</v>
      </c>
      <c r="I4975" s="34">
        <v>243</v>
      </c>
      <c r="J4975" s="34">
        <v>215</v>
      </c>
      <c r="K4975" s="34">
        <v>186</v>
      </c>
      <c r="L4975" s="34">
        <v>236</v>
      </c>
      <c r="M4975" s="34">
        <v>200</v>
      </c>
    </row>
    <row r="4976" spans="1:13" x14ac:dyDescent="0.2">
      <c r="A4976" s="34" t="s">
        <v>105870</v>
      </c>
      <c r="B4976" s="34">
        <v>124</v>
      </c>
      <c r="C4976" s="34">
        <v>145</v>
      </c>
      <c r="D4976" s="34">
        <v>159</v>
      </c>
      <c r="E4976" s="34">
        <v>148</v>
      </c>
      <c r="F4976" s="34">
        <v>104</v>
      </c>
      <c r="G4976" s="34">
        <v>128</v>
      </c>
      <c r="H4976" s="34">
        <v>124</v>
      </c>
      <c r="I4976" s="34">
        <v>122</v>
      </c>
      <c r="J4976" s="34">
        <v>146</v>
      </c>
      <c r="K4976" s="34">
        <v>120</v>
      </c>
      <c r="L4976" s="34">
        <v>143</v>
      </c>
      <c r="M4976" s="34">
        <v>113</v>
      </c>
    </row>
    <row r="4977" spans="1:13" x14ac:dyDescent="0.2">
      <c r="A4977" s="34" t="s">
        <v>105871</v>
      </c>
      <c r="B4977" s="34">
        <v>139</v>
      </c>
      <c r="C4977" s="34">
        <v>166</v>
      </c>
      <c r="D4977" s="34">
        <v>194</v>
      </c>
      <c r="E4977" s="34">
        <v>181</v>
      </c>
      <c r="F4977" s="34">
        <v>142</v>
      </c>
      <c r="G4977" s="34">
        <v>173</v>
      </c>
      <c r="H4977" s="34">
        <v>172</v>
      </c>
      <c r="I4977" s="34">
        <v>166</v>
      </c>
      <c r="J4977" s="34">
        <v>213</v>
      </c>
      <c r="K4977" s="34">
        <v>156</v>
      </c>
      <c r="L4977" s="34">
        <v>129</v>
      </c>
      <c r="M4977" s="34">
        <v>123</v>
      </c>
    </row>
    <row r="4978" spans="1:13" x14ac:dyDescent="0.2">
      <c r="A4978" s="34" t="s">
        <v>105872</v>
      </c>
      <c r="B4978" s="34">
        <v>207</v>
      </c>
      <c r="C4978" s="34">
        <v>193</v>
      </c>
      <c r="D4978" s="34">
        <v>194</v>
      </c>
      <c r="E4978" s="34">
        <v>231</v>
      </c>
      <c r="F4978" s="34">
        <v>181</v>
      </c>
      <c r="G4978" s="34">
        <v>214</v>
      </c>
      <c r="H4978" s="34">
        <v>192</v>
      </c>
      <c r="I4978" s="34">
        <v>216</v>
      </c>
      <c r="J4978" s="34">
        <v>197</v>
      </c>
      <c r="K4978" s="34">
        <v>170</v>
      </c>
      <c r="L4978" s="34">
        <v>201</v>
      </c>
      <c r="M4978" s="34">
        <v>162</v>
      </c>
    </row>
    <row r="4979" spans="1:13" x14ac:dyDescent="0.2">
      <c r="A4979" s="34" t="s">
        <v>105873</v>
      </c>
      <c r="B4979" s="34">
        <v>205</v>
      </c>
      <c r="C4979" s="34">
        <v>196</v>
      </c>
      <c r="D4979" s="34">
        <v>215</v>
      </c>
      <c r="E4979" s="34">
        <v>200</v>
      </c>
      <c r="F4979" s="34">
        <v>197</v>
      </c>
      <c r="G4979" s="34">
        <v>177</v>
      </c>
      <c r="H4979" s="34">
        <v>242</v>
      </c>
      <c r="I4979" s="34">
        <v>221</v>
      </c>
      <c r="J4979" s="34">
        <v>223</v>
      </c>
      <c r="K4979" s="34">
        <v>141</v>
      </c>
      <c r="L4979" s="34">
        <v>172</v>
      </c>
      <c r="M4979" s="34">
        <v>176</v>
      </c>
    </row>
    <row r="4980" spans="1:13" x14ac:dyDescent="0.2">
      <c r="A4980" s="34" t="s">
        <v>105874</v>
      </c>
      <c r="B4980" s="34">
        <v>120</v>
      </c>
      <c r="C4980" s="34">
        <v>111</v>
      </c>
      <c r="D4980" s="34">
        <v>148</v>
      </c>
      <c r="E4980" s="34">
        <v>131</v>
      </c>
      <c r="F4980" s="34">
        <v>170</v>
      </c>
      <c r="G4980" s="34">
        <v>116</v>
      </c>
      <c r="H4980" s="34">
        <v>131</v>
      </c>
      <c r="I4980" s="34">
        <v>108</v>
      </c>
      <c r="J4980" s="34">
        <v>162</v>
      </c>
      <c r="K4980" s="34">
        <v>92</v>
      </c>
      <c r="L4980" s="34">
        <v>166</v>
      </c>
      <c r="M4980" s="34">
        <v>105</v>
      </c>
    </row>
    <row r="4981" spans="1:13" x14ac:dyDescent="0.2">
      <c r="A4981" s="34" t="s">
        <v>105875</v>
      </c>
      <c r="B4981" s="34">
        <v>153</v>
      </c>
      <c r="C4981" s="34">
        <v>136</v>
      </c>
      <c r="D4981" s="34">
        <v>205</v>
      </c>
      <c r="E4981" s="34">
        <v>162</v>
      </c>
      <c r="F4981" s="34">
        <v>134</v>
      </c>
      <c r="G4981" s="34">
        <v>138</v>
      </c>
      <c r="H4981" s="34">
        <v>189</v>
      </c>
      <c r="I4981" s="34">
        <v>157</v>
      </c>
      <c r="J4981" s="34">
        <v>171</v>
      </c>
      <c r="K4981" s="34">
        <v>122</v>
      </c>
      <c r="L4981" s="34">
        <v>192</v>
      </c>
      <c r="M4981" s="34">
        <v>115</v>
      </c>
    </row>
    <row r="4982" spans="1:13" x14ac:dyDescent="0.2">
      <c r="A4982" s="34" t="s">
        <v>105876</v>
      </c>
      <c r="B4982" s="34">
        <v>137</v>
      </c>
      <c r="C4982" s="34">
        <v>162</v>
      </c>
      <c r="D4982" s="34">
        <v>168</v>
      </c>
      <c r="E4982" s="34">
        <v>188</v>
      </c>
      <c r="F4982" s="34">
        <v>139</v>
      </c>
      <c r="G4982" s="34">
        <v>128</v>
      </c>
      <c r="H4982" s="34">
        <v>165</v>
      </c>
      <c r="I4982" s="34">
        <v>145</v>
      </c>
      <c r="J4982" s="34">
        <v>126</v>
      </c>
      <c r="K4982" s="34">
        <v>130</v>
      </c>
      <c r="L4982" s="34">
        <v>155</v>
      </c>
      <c r="M4982" s="34">
        <v>166</v>
      </c>
    </row>
    <row r="4983" spans="1:13" x14ac:dyDescent="0.2">
      <c r="A4983" s="34" t="s">
        <v>105877</v>
      </c>
      <c r="B4983" s="34">
        <v>151</v>
      </c>
      <c r="C4983" s="34">
        <v>139</v>
      </c>
      <c r="D4983" s="34">
        <v>157</v>
      </c>
      <c r="E4983" s="34">
        <v>195</v>
      </c>
      <c r="F4983" s="34">
        <v>165</v>
      </c>
      <c r="G4983" s="34">
        <v>115</v>
      </c>
      <c r="H4983" s="34">
        <v>172</v>
      </c>
      <c r="I4983" s="34">
        <v>137</v>
      </c>
      <c r="J4983" s="34">
        <v>199</v>
      </c>
      <c r="K4983" s="34">
        <v>151</v>
      </c>
      <c r="L4983" s="34">
        <v>168</v>
      </c>
      <c r="M4983" s="34">
        <v>130</v>
      </c>
    </row>
    <row r="4984" spans="1:13" x14ac:dyDescent="0.2">
      <c r="A4984" s="34" t="s">
        <v>105878</v>
      </c>
      <c r="B4984" s="34">
        <v>171</v>
      </c>
      <c r="C4984" s="34">
        <v>304</v>
      </c>
      <c r="D4984" s="34">
        <v>271</v>
      </c>
      <c r="E4984" s="34">
        <v>249</v>
      </c>
      <c r="F4984" s="34">
        <v>209</v>
      </c>
      <c r="G4984" s="34">
        <v>284</v>
      </c>
      <c r="H4984" s="34">
        <v>265</v>
      </c>
      <c r="I4984" s="34">
        <v>246</v>
      </c>
      <c r="J4984" s="34">
        <v>280</v>
      </c>
      <c r="K4984" s="34">
        <v>239</v>
      </c>
      <c r="L4984" s="34">
        <v>237</v>
      </c>
      <c r="M4984" s="34">
        <v>222</v>
      </c>
    </row>
    <row r="4985" spans="1:13" x14ac:dyDescent="0.2">
      <c r="A4985" s="34" t="s">
        <v>105879</v>
      </c>
      <c r="B4985" s="34">
        <v>243</v>
      </c>
      <c r="C4985" s="34">
        <v>298</v>
      </c>
      <c r="D4985" s="34">
        <v>271</v>
      </c>
      <c r="E4985" s="34">
        <v>291</v>
      </c>
      <c r="F4985" s="34">
        <v>242</v>
      </c>
      <c r="G4985" s="34">
        <v>295</v>
      </c>
      <c r="H4985" s="34">
        <v>376</v>
      </c>
      <c r="I4985" s="34">
        <v>315</v>
      </c>
      <c r="J4985" s="34">
        <v>373</v>
      </c>
      <c r="K4985" s="34">
        <v>248</v>
      </c>
      <c r="L4985" s="34">
        <v>293</v>
      </c>
      <c r="M4985" s="34">
        <v>230</v>
      </c>
    </row>
    <row r="4986" spans="1:13" x14ac:dyDescent="0.2">
      <c r="A4986" s="34" t="s">
        <v>105880</v>
      </c>
      <c r="B4986" s="34">
        <v>160</v>
      </c>
      <c r="C4986" s="34">
        <v>116</v>
      </c>
      <c r="D4986" s="34">
        <v>161</v>
      </c>
      <c r="E4986" s="34">
        <v>132</v>
      </c>
      <c r="F4986" s="34">
        <v>134</v>
      </c>
      <c r="G4986" s="34">
        <v>134</v>
      </c>
      <c r="H4986" s="34">
        <v>204</v>
      </c>
      <c r="I4986" s="34">
        <v>139</v>
      </c>
      <c r="J4986" s="34">
        <v>130</v>
      </c>
      <c r="K4986" s="34">
        <v>157</v>
      </c>
      <c r="L4986" s="34">
        <v>173</v>
      </c>
      <c r="M4986" s="34">
        <v>123</v>
      </c>
    </row>
    <row r="4987" spans="1:13" x14ac:dyDescent="0.2">
      <c r="A4987" s="34" t="s">
        <v>105881</v>
      </c>
      <c r="B4987" s="34">
        <v>119</v>
      </c>
      <c r="C4987" s="34">
        <v>167</v>
      </c>
      <c r="D4987" s="34">
        <v>145</v>
      </c>
      <c r="E4987" s="34">
        <v>138</v>
      </c>
      <c r="F4987" s="34">
        <v>159</v>
      </c>
      <c r="G4987" s="34">
        <v>122</v>
      </c>
      <c r="H4987" s="34">
        <v>185</v>
      </c>
      <c r="I4987" s="34">
        <v>125</v>
      </c>
      <c r="J4987" s="34">
        <v>153</v>
      </c>
      <c r="K4987" s="34">
        <v>119</v>
      </c>
      <c r="L4987" s="34">
        <v>168</v>
      </c>
      <c r="M4987" s="34">
        <v>111</v>
      </c>
    </row>
    <row r="4988" spans="1:13" x14ac:dyDescent="0.2">
      <c r="A4988" s="34" t="s">
        <v>105882</v>
      </c>
      <c r="B4988" s="34">
        <v>175</v>
      </c>
      <c r="C4988" s="34">
        <v>206</v>
      </c>
      <c r="D4988" s="34">
        <v>221</v>
      </c>
      <c r="E4988" s="34">
        <v>237</v>
      </c>
      <c r="F4988" s="34">
        <v>168</v>
      </c>
      <c r="G4988" s="34">
        <v>241</v>
      </c>
      <c r="H4988" s="34">
        <v>137</v>
      </c>
      <c r="I4988" s="34">
        <v>250</v>
      </c>
      <c r="J4988" s="34">
        <v>185</v>
      </c>
      <c r="K4988" s="34">
        <v>170</v>
      </c>
      <c r="L4988" s="34">
        <v>125</v>
      </c>
      <c r="M4988" s="34">
        <v>177</v>
      </c>
    </row>
    <row r="4989" spans="1:13" x14ac:dyDescent="0.2">
      <c r="A4989" s="34" t="s">
        <v>105883</v>
      </c>
      <c r="B4989" s="34">
        <v>264</v>
      </c>
      <c r="C4989" s="34">
        <v>255</v>
      </c>
      <c r="D4989" s="34">
        <v>360</v>
      </c>
      <c r="E4989" s="34">
        <v>303</v>
      </c>
      <c r="F4989" s="34">
        <v>363</v>
      </c>
      <c r="G4989" s="34">
        <v>265</v>
      </c>
      <c r="H4989" s="34">
        <v>371</v>
      </c>
      <c r="I4989" s="34">
        <v>288</v>
      </c>
      <c r="J4989" s="34">
        <v>367</v>
      </c>
      <c r="K4989" s="34">
        <v>223</v>
      </c>
      <c r="L4989" s="34">
        <v>291</v>
      </c>
      <c r="M4989" s="34">
        <v>209</v>
      </c>
    </row>
    <row r="4990" spans="1:13" x14ac:dyDescent="0.2">
      <c r="A4990" s="34" t="s">
        <v>105884</v>
      </c>
      <c r="B4990" s="34">
        <v>236</v>
      </c>
      <c r="C4990" s="34">
        <v>224</v>
      </c>
      <c r="D4990" s="34">
        <v>269</v>
      </c>
      <c r="E4990" s="34">
        <v>301</v>
      </c>
      <c r="F4990" s="34">
        <v>231</v>
      </c>
      <c r="G4990" s="34">
        <v>255</v>
      </c>
      <c r="H4990" s="34">
        <v>311</v>
      </c>
      <c r="I4990" s="34">
        <v>273</v>
      </c>
      <c r="J4990" s="34">
        <v>290</v>
      </c>
      <c r="K4990" s="34">
        <v>227</v>
      </c>
      <c r="L4990" s="34">
        <v>208</v>
      </c>
      <c r="M4990" s="34">
        <v>199</v>
      </c>
    </row>
    <row r="4991" spans="1:13" x14ac:dyDescent="0.2">
      <c r="A4991" s="34" t="s">
        <v>105885</v>
      </c>
      <c r="B4991" s="34">
        <v>158</v>
      </c>
      <c r="C4991" s="34">
        <v>195</v>
      </c>
      <c r="D4991" s="34">
        <v>121</v>
      </c>
      <c r="E4991" s="34">
        <v>165</v>
      </c>
      <c r="F4991" s="34">
        <v>154</v>
      </c>
      <c r="G4991" s="34">
        <v>168</v>
      </c>
      <c r="H4991" s="34">
        <v>191</v>
      </c>
      <c r="I4991" s="34">
        <v>175</v>
      </c>
      <c r="J4991" s="34">
        <v>199</v>
      </c>
      <c r="K4991" s="34">
        <v>128</v>
      </c>
      <c r="L4991" s="34">
        <v>148</v>
      </c>
      <c r="M4991" s="34">
        <v>148</v>
      </c>
    </row>
    <row r="4992" spans="1:13" x14ac:dyDescent="0.2">
      <c r="A4992" s="34" t="s">
        <v>105886</v>
      </c>
      <c r="B4992" s="34">
        <v>142</v>
      </c>
      <c r="C4992" s="34">
        <v>175</v>
      </c>
      <c r="D4992" s="34">
        <v>232</v>
      </c>
      <c r="E4992" s="34">
        <v>231</v>
      </c>
      <c r="F4992" s="34">
        <v>188</v>
      </c>
      <c r="G4992" s="34">
        <v>186</v>
      </c>
      <c r="H4992" s="34">
        <v>236</v>
      </c>
      <c r="I4992" s="34">
        <v>219</v>
      </c>
      <c r="J4992" s="34">
        <v>261</v>
      </c>
      <c r="K4992" s="34">
        <v>140</v>
      </c>
      <c r="L4992" s="34">
        <v>229</v>
      </c>
      <c r="M4992" s="34">
        <v>160</v>
      </c>
    </row>
    <row r="4993" spans="1:13" x14ac:dyDescent="0.2">
      <c r="A4993" s="34" t="s">
        <v>105887</v>
      </c>
      <c r="B4993" s="34">
        <v>201</v>
      </c>
      <c r="C4993" s="34">
        <v>171</v>
      </c>
      <c r="D4993" s="34">
        <v>216</v>
      </c>
      <c r="E4993" s="34">
        <v>241</v>
      </c>
      <c r="F4993" s="34">
        <v>141</v>
      </c>
      <c r="G4993" s="34">
        <v>229</v>
      </c>
      <c r="H4993" s="34">
        <v>260</v>
      </c>
      <c r="I4993" s="34">
        <v>202</v>
      </c>
      <c r="J4993" s="34">
        <v>207</v>
      </c>
      <c r="K4993" s="34">
        <v>164</v>
      </c>
      <c r="L4993" s="34">
        <v>156</v>
      </c>
      <c r="M4993" s="34">
        <v>169</v>
      </c>
    </row>
    <row r="4994" spans="1:13" x14ac:dyDescent="0.2">
      <c r="A4994" s="34" t="s">
        <v>105888</v>
      </c>
      <c r="B4994" s="34">
        <v>165</v>
      </c>
      <c r="C4994" s="34">
        <v>218</v>
      </c>
      <c r="D4994" s="34">
        <v>171</v>
      </c>
      <c r="E4994" s="34">
        <v>217</v>
      </c>
      <c r="F4994" s="34">
        <v>181</v>
      </c>
      <c r="G4994" s="34">
        <v>147</v>
      </c>
      <c r="H4994" s="34">
        <v>195</v>
      </c>
      <c r="I4994" s="34">
        <v>188</v>
      </c>
      <c r="J4994" s="34">
        <v>212</v>
      </c>
      <c r="K4994" s="34">
        <v>124</v>
      </c>
      <c r="L4994" s="34">
        <v>196</v>
      </c>
      <c r="M4994" s="34">
        <v>174</v>
      </c>
    </row>
    <row r="4995" spans="1:13" x14ac:dyDescent="0.2">
      <c r="A4995" s="34" t="s">
        <v>105889</v>
      </c>
      <c r="B4995" s="34">
        <v>185</v>
      </c>
      <c r="C4995" s="34">
        <v>173</v>
      </c>
      <c r="D4995" s="34">
        <v>204</v>
      </c>
      <c r="E4995" s="34">
        <v>168</v>
      </c>
      <c r="F4995" s="34">
        <v>125</v>
      </c>
      <c r="G4995" s="34">
        <v>156</v>
      </c>
      <c r="H4995" s="34">
        <v>160</v>
      </c>
      <c r="I4995" s="34">
        <v>147</v>
      </c>
      <c r="J4995" s="34">
        <v>149</v>
      </c>
      <c r="K4995" s="34">
        <v>161</v>
      </c>
      <c r="L4995" s="34">
        <v>124</v>
      </c>
      <c r="M4995" s="34">
        <v>140</v>
      </c>
    </row>
    <row r="4996" spans="1:13" x14ac:dyDescent="0.2">
      <c r="A4996" s="34" t="s">
        <v>105890</v>
      </c>
      <c r="B4996" s="34">
        <v>190</v>
      </c>
      <c r="C4996" s="34">
        <v>209</v>
      </c>
      <c r="D4996" s="34">
        <v>160</v>
      </c>
      <c r="E4996" s="34">
        <v>222</v>
      </c>
      <c r="F4996" s="34">
        <v>149</v>
      </c>
      <c r="G4996" s="34">
        <v>176</v>
      </c>
      <c r="H4996" s="34">
        <v>175</v>
      </c>
      <c r="I4996" s="34">
        <v>174</v>
      </c>
      <c r="J4996" s="34">
        <v>187</v>
      </c>
      <c r="K4996" s="34">
        <v>173</v>
      </c>
      <c r="L4996" s="34">
        <v>170</v>
      </c>
      <c r="M4996" s="34">
        <v>165</v>
      </c>
    </row>
    <row r="4997" spans="1:13" x14ac:dyDescent="0.2">
      <c r="A4997" s="34" t="s">
        <v>105891</v>
      </c>
      <c r="B4997" s="34">
        <v>245</v>
      </c>
      <c r="C4997" s="34">
        <v>265</v>
      </c>
      <c r="D4997" s="34">
        <v>272</v>
      </c>
      <c r="E4997" s="34">
        <v>292</v>
      </c>
      <c r="F4997" s="34">
        <v>231</v>
      </c>
      <c r="G4997" s="34">
        <v>215</v>
      </c>
      <c r="H4997" s="34">
        <v>260</v>
      </c>
      <c r="I4997" s="34">
        <v>238</v>
      </c>
      <c r="J4997" s="34">
        <v>275</v>
      </c>
      <c r="K4997" s="34">
        <v>216</v>
      </c>
      <c r="L4997" s="34">
        <v>222</v>
      </c>
      <c r="M4997" s="34">
        <v>208</v>
      </c>
    </row>
    <row r="4998" spans="1:13" x14ac:dyDescent="0.2">
      <c r="A4998" s="34" t="s">
        <v>105892</v>
      </c>
      <c r="B4998" s="34">
        <v>74</v>
      </c>
      <c r="C4998" s="34">
        <v>160</v>
      </c>
      <c r="D4998" s="34">
        <v>134</v>
      </c>
      <c r="E4998" s="34">
        <v>138</v>
      </c>
      <c r="F4998" s="34">
        <v>114</v>
      </c>
      <c r="G4998" s="34">
        <v>130</v>
      </c>
      <c r="H4998" s="34">
        <v>129</v>
      </c>
      <c r="I4998" s="34">
        <v>157</v>
      </c>
      <c r="J4998" s="34">
        <v>136</v>
      </c>
      <c r="K4998" s="34">
        <v>132</v>
      </c>
      <c r="L4998" s="34">
        <v>107</v>
      </c>
      <c r="M4998" s="34">
        <v>123</v>
      </c>
    </row>
    <row r="4999" spans="1:13" x14ac:dyDescent="0.2">
      <c r="A4999" s="34" t="s">
        <v>105893</v>
      </c>
      <c r="B4999" s="34">
        <v>291</v>
      </c>
      <c r="C4999" s="34">
        <v>286</v>
      </c>
      <c r="D4999" s="34">
        <v>294</v>
      </c>
      <c r="E4999" s="34">
        <v>306</v>
      </c>
      <c r="F4999" s="34">
        <v>244</v>
      </c>
      <c r="G4999" s="34">
        <v>290</v>
      </c>
      <c r="H4999" s="34">
        <v>247</v>
      </c>
      <c r="I4999" s="34">
        <v>262</v>
      </c>
      <c r="J4999" s="34">
        <v>270</v>
      </c>
      <c r="K4999" s="34">
        <v>210</v>
      </c>
      <c r="L4999" s="34">
        <v>253</v>
      </c>
      <c r="M4999" s="34">
        <v>212</v>
      </c>
    </row>
    <row r="5000" spans="1:13" x14ac:dyDescent="0.2">
      <c r="A5000" s="34" t="s">
        <v>105894</v>
      </c>
      <c r="B5000" s="34">
        <v>118</v>
      </c>
      <c r="C5000" s="34">
        <v>192</v>
      </c>
      <c r="D5000" s="34">
        <v>159</v>
      </c>
      <c r="E5000" s="34">
        <v>181</v>
      </c>
      <c r="F5000" s="34">
        <v>162</v>
      </c>
      <c r="G5000" s="34">
        <v>174</v>
      </c>
      <c r="H5000" s="34">
        <v>151</v>
      </c>
      <c r="I5000" s="34">
        <v>244</v>
      </c>
      <c r="J5000" s="34">
        <v>157</v>
      </c>
      <c r="K5000" s="34">
        <v>161</v>
      </c>
      <c r="L5000" s="34">
        <v>120</v>
      </c>
      <c r="M5000" s="34">
        <v>149</v>
      </c>
    </row>
    <row r="5001" spans="1:13" x14ac:dyDescent="0.2">
      <c r="A5001" s="34" t="s">
        <v>105895</v>
      </c>
      <c r="B5001" s="34">
        <v>104</v>
      </c>
      <c r="C5001" s="34">
        <v>127</v>
      </c>
      <c r="D5001" s="34">
        <v>110</v>
      </c>
      <c r="E5001" s="34">
        <v>134</v>
      </c>
      <c r="F5001" s="34">
        <v>86</v>
      </c>
      <c r="G5001" s="34">
        <v>163</v>
      </c>
      <c r="H5001" s="34">
        <v>123</v>
      </c>
      <c r="I5001" s="34">
        <v>126</v>
      </c>
      <c r="J5001" s="34">
        <v>126</v>
      </c>
      <c r="K5001" s="34">
        <v>105</v>
      </c>
      <c r="L5001" s="34">
        <v>125</v>
      </c>
      <c r="M5001" s="34">
        <v>104</v>
      </c>
    </row>
    <row r="5002" spans="1:13" x14ac:dyDescent="0.2">
      <c r="A5002" s="34" t="s">
        <v>105896</v>
      </c>
      <c r="B5002" s="34">
        <v>662</v>
      </c>
      <c r="C5002" s="34">
        <v>731</v>
      </c>
      <c r="D5002" s="34">
        <v>724</v>
      </c>
      <c r="E5002" s="34">
        <v>777</v>
      </c>
      <c r="F5002" s="34">
        <v>654</v>
      </c>
      <c r="G5002" s="34">
        <v>694</v>
      </c>
      <c r="H5002" s="34">
        <v>781</v>
      </c>
      <c r="I5002" s="34">
        <v>698</v>
      </c>
      <c r="J5002" s="34">
        <v>709</v>
      </c>
      <c r="K5002" s="34">
        <v>562</v>
      </c>
      <c r="L5002" s="34">
        <v>658</v>
      </c>
      <c r="M5002" s="34">
        <v>535</v>
      </c>
    </row>
    <row r="5003" spans="1:13" x14ac:dyDescent="0.2">
      <c r="A5003" s="34" t="s">
        <v>105897</v>
      </c>
      <c r="B5003" s="34">
        <v>346</v>
      </c>
      <c r="C5003" s="34">
        <v>411</v>
      </c>
      <c r="D5003" s="34">
        <v>418</v>
      </c>
      <c r="E5003" s="34">
        <v>468</v>
      </c>
      <c r="F5003" s="34">
        <v>352</v>
      </c>
      <c r="G5003" s="34">
        <v>419</v>
      </c>
      <c r="H5003" s="34">
        <v>393</v>
      </c>
      <c r="I5003" s="34">
        <v>437</v>
      </c>
      <c r="J5003" s="34">
        <v>388</v>
      </c>
      <c r="K5003" s="34">
        <v>306</v>
      </c>
      <c r="L5003" s="34">
        <v>380</v>
      </c>
      <c r="M5003" s="34">
        <v>373</v>
      </c>
    </row>
    <row r="5004" spans="1:13" x14ac:dyDescent="0.2">
      <c r="A5004" s="34" t="s">
        <v>105898</v>
      </c>
      <c r="B5004" s="34">
        <v>318</v>
      </c>
      <c r="C5004" s="34">
        <v>373</v>
      </c>
      <c r="D5004" s="34">
        <v>371</v>
      </c>
      <c r="E5004" s="34">
        <v>415</v>
      </c>
      <c r="F5004" s="34">
        <v>283</v>
      </c>
      <c r="G5004" s="34">
        <v>331</v>
      </c>
      <c r="H5004" s="34">
        <v>405</v>
      </c>
      <c r="I5004" s="34">
        <v>360</v>
      </c>
      <c r="J5004" s="34">
        <v>384</v>
      </c>
      <c r="K5004" s="34">
        <v>335</v>
      </c>
      <c r="L5004" s="34">
        <v>327</v>
      </c>
      <c r="M5004" s="34">
        <v>243</v>
      </c>
    </row>
    <row r="5005" spans="1:13" x14ac:dyDescent="0.2">
      <c r="A5005" s="34" t="s">
        <v>105899</v>
      </c>
      <c r="B5005" s="34">
        <v>376</v>
      </c>
      <c r="C5005" s="34">
        <v>341</v>
      </c>
      <c r="D5005" s="34">
        <v>358</v>
      </c>
      <c r="E5005" s="34">
        <v>318</v>
      </c>
      <c r="F5005" s="34">
        <v>322</v>
      </c>
      <c r="G5005" s="34">
        <v>305</v>
      </c>
      <c r="H5005" s="34">
        <v>375</v>
      </c>
      <c r="I5005" s="34">
        <v>303</v>
      </c>
      <c r="J5005" s="34">
        <v>367</v>
      </c>
      <c r="K5005" s="34">
        <v>280</v>
      </c>
      <c r="L5005" s="34">
        <v>310</v>
      </c>
      <c r="M5005" s="34">
        <v>209</v>
      </c>
    </row>
    <row r="5006" spans="1:13" x14ac:dyDescent="0.2">
      <c r="A5006" s="34" t="s">
        <v>105900</v>
      </c>
      <c r="B5006" s="34">
        <v>637</v>
      </c>
      <c r="C5006" s="34">
        <v>714</v>
      </c>
      <c r="D5006" s="34">
        <v>870</v>
      </c>
      <c r="E5006" s="34">
        <v>797</v>
      </c>
      <c r="F5006" s="34">
        <v>741</v>
      </c>
      <c r="G5006" s="34">
        <v>732</v>
      </c>
      <c r="H5006" s="34">
        <v>815</v>
      </c>
      <c r="I5006" s="34">
        <v>755</v>
      </c>
      <c r="J5006" s="34">
        <v>817</v>
      </c>
      <c r="K5006" s="34">
        <v>612</v>
      </c>
      <c r="L5006" s="34">
        <v>796</v>
      </c>
      <c r="M5006" s="34">
        <v>575</v>
      </c>
    </row>
    <row r="5007" spans="1:13" x14ac:dyDescent="0.2">
      <c r="A5007" s="34" t="s">
        <v>105901</v>
      </c>
      <c r="B5007" s="34">
        <v>690</v>
      </c>
      <c r="C5007" s="34">
        <v>735</v>
      </c>
      <c r="D5007" s="34">
        <v>807</v>
      </c>
      <c r="E5007" s="34">
        <v>800</v>
      </c>
      <c r="F5007" s="34">
        <v>667</v>
      </c>
      <c r="G5007" s="34">
        <v>685</v>
      </c>
      <c r="H5007" s="34">
        <v>725</v>
      </c>
      <c r="I5007" s="34">
        <v>716</v>
      </c>
      <c r="J5007" s="34">
        <v>762</v>
      </c>
      <c r="K5007" s="34">
        <v>636</v>
      </c>
      <c r="L5007" s="34">
        <v>706</v>
      </c>
      <c r="M5007" s="34">
        <v>608</v>
      </c>
    </row>
    <row r="5008" spans="1:13" x14ac:dyDescent="0.2">
      <c r="A5008" s="34" t="s">
        <v>105902</v>
      </c>
      <c r="B5008" s="34">
        <v>462</v>
      </c>
      <c r="C5008" s="34">
        <v>549</v>
      </c>
      <c r="D5008" s="34">
        <v>632</v>
      </c>
      <c r="E5008" s="34">
        <v>604</v>
      </c>
      <c r="F5008" s="34">
        <v>405</v>
      </c>
      <c r="G5008" s="34">
        <v>480</v>
      </c>
      <c r="H5008" s="34">
        <v>500</v>
      </c>
      <c r="I5008" s="34">
        <v>571</v>
      </c>
      <c r="J5008" s="34">
        <v>511</v>
      </c>
      <c r="K5008" s="34">
        <v>424</v>
      </c>
      <c r="L5008" s="34">
        <v>474</v>
      </c>
      <c r="M5008" s="34">
        <v>420</v>
      </c>
    </row>
    <row r="5009" spans="1:13" x14ac:dyDescent="0.2">
      <c r="A5009" s="34" t="s">
        <v>105903</v>
      </c>
      <c r="B5009" s="34">
        <v>287</v>
      </c>
      <c r="C5009" s="34">
        <v>282</v>
      </c>
      <c r="D5009" s="34">
        <v>276</v>
      </c>
      <c r="E5009" s="34">
        <v>311</v>
      </c>
      <c r="F5009" s="34">
        <v>301</v>
      </c>
      <c r="G5009" s="34">
        <v>277</v>
      </c>
      <c r="H5009" s="34">
        <v>312</v>
      </c>
      <c r="I5009" s="34">
        <v>334</v>
      </c>
      <c r="J5009" s="34">
        <v>328</v>
      </c>
      <c r="K5009" s="34">
        <v>212</v>
      </c>
      <c r="L5009" s="34">
        <v>266</v>
      </c>
      <c r="M5009" s="34">
        <v>206</v>
      </c>
    </row>
    <row r="5010" spans="1:13" x14ac:dyDescent="0.2">
      <c r="A5010" s="34" t="s">
        <v>105904</v>
      </c>
      <c r="B5010" s="34">
        <v>450</v>
      </c>
      <c r="C5010" s="34">
        <v>403</v>
      </c>
      <c r="D5010" s="34">
        <v>408</v>
      </c>
      <c r="E5010" s="34">
        <v>375</v>
      </c>
      <c r="F5010" s="34">
        <v>357</v>
      </c>
      <c r="G5010" s="34">
        <v>358</v>
      </c>
      <c r="H5010" s="34">
        <v>480</v>
      </c>
      <c r="I5010" s="34">
        <v>364</v>
      </c>
      <c r="J5010" s="34">
        <v>381</v>
      </c>
      <c r="K5010" s="34">
        <v>325</v>
      </c>
      <c r="L5010" s="34">
        <v>381</v>
      </c>
      <c r="M5010" s="34">
        <v>265</v>
      </c>
    </row>
    <row r="5011" spans="1:13" x14ac:dyDescent="0.2">
      <c r="A5011" s="34" t="s">
        <v>105905</v>
      </c>
      <c r="B5011" s="34">
        <v>392</v>
      </c>
      <c r="C5011" s="34">
        <v>432</v>
      </c>
      <c r="D5011" s="34">
        <v>467</v>
      </c>
      <c r="E5011" s="34">
        <v>451</v>
      </c>
      <c r="F5011" s="34">
        <v>396</v>
      </c>
      <c r="G5011" s="34">
        <v>364</v>
      </c>
      <c r="H5011" s="34">
        <v>487</v>
      </c>
      <c r="I5011" s="34">
        <v>397</v>
      </c>
      <c r="J5011" s="34">
        <v>442</v>
      </c>
      <c r="K5011" s="34">
        <v>347</v>
      </c>
      <c r="L5011" s="34">
        <v>392</v>
      </c>
      <c r="M5011" s="34">
        <v>307</v>
      </c>
    </row>
    <row r="5012" spans="1:13" x14ac:dyDescent="0.2">
      <c r="A5012" s="34" t="s">
        <v>105906</v>
      </c>
      <c r="B5012" s="34">
        <v>446</v>
      </c>
      <c r="C5012" s="34">
        <v>437</v>
      </c>
      <c r="D5012" s="34">
        <v>445</v>
      </c>
      <c r="E5012" s="34">
        <v>457</v>
      </c>
      <c r="F5012" s="34">
        <v>343</v>
      </c>
      <c r="G5012" s="34">
        <v>397</v>
      </c>
      <c r="H5012" s="34">
        <v>387</v>
      </c>
      <c r="I5012" s="34">
        <v>334</v>
      </c>
      <c r="J5012" s="34">
        <v>437</v>
      </c>
      <c r="K5012" s="34">
        <v>319</v>
      </c>
      <c r="L5012" s="34">
        <v>441</v>
      </c>
      <c r="M5012" s="34">
        <v>321</v>
      </c>
    </row>
    <row r="5013" spans="1:13" x14ac:dyDescent="0.2">
      <c r="A5013" s="34" t="s">
        <v>105907</v>
      </c>
      <c r="B5013" s="34">
        <v>640</v>
      </c>
      <c r="C5013" s="34">
        <v>798</v>
      </c>
      <c r="D5013" s="34">
        <v>710</v>
      </c>
      <c r="E5013" s="34">
        <v>791</v>
      </c>
      <c r="F5013" s="34">
        <v>700</v>
      </c>
      <c r="G5013" s="34">
        <v>774</v>
      </c>
      <c r="H5013" s="34">
        <v>754</v>
      </c>
      <c r="I5013" s="34">
        <v>756</v>
      </c>
      <c r="J5013" s="34">
        <v>801</v>
      </c>
      <c r="K5013" s="34">
        <v>611</v>
      </c>
      <c r="L5013" s="34">
        <v>743</v>
      </c>
      <c r="M5013" s="34">
        <v>533</v>
      </c>
    </row>
    <row r="5014" spans="1:13" x14ac:dyDescent="0.2">
      <c r="A5014" s="34" t="s">
        <v>105908</v>
      </c>
      <c r="B5014" s="34">
        <v>541</v>
      </c>
      <c r="C5014" s="34">
        <v>607</v>
      </c>
      <c r="D5014" s="34">
        <v>611</v>
      </c>
      <c r="E5014" s="34">
        <v>622</v>
      </c>
      <c r="F5014" s="34">
        <v>474</v>
      </c>
      <c r="G5014" s="34">
        <v>545</v>
      </c>
      <c r="H5014" s="34">
        <v>538</v>
      </c>
      <c r="I5014" s="34">
        <v>616</v>
      </c>
      <c r="J5014" s="34">
        <v>583</v>
      </c>
      <c r="K5014" s="34">
        <v>461</v>
      </c>
      <c r="L5014" s="34">
        <v>566</v>
      </c>
      <c r="M5014" s="34">
        <v>446</v>
      </c>
    </row>
    <row r="5015" spans="1:13" x14ac:dyDescent="0.2">
      <c r="A5015" s="34" t="s">
        <v>105909</v>
      </c>
      <c r="B5015" s="34">
        <v>360</v>
      </c>
      <c r="C5015" s="34">
        <v>415</v>
      </c>
      <c r="D5015" s="34">
        <v>447</v>
      </c>
      <c r="E5015" s="34">
        <v>438</v>
      </c>
      <c r="F5015" s="34">
        <v>374</v>
      </c>
      <c r="G5015" s="34">
        <v>382</v>
      </c>
      <c r="H5015" s="34">
        <v>438</v>
      </c>
      <c r="I5015" s="34">
        <v>353</v>
      </c>
      <c r="J5015" s="34">
        <v>406</v>
      </c>
      <c r="K5015" s="34">
        <v>316</v>
      </c>
      <c r="L5015" s="34">
        <v>375</v>
      </c>
      <c r="M5015" s="34">
        <v>317</v>
      </c>
    </row>
    <row r="5016" spans="1:13" x14ac:dyDescent="0.2">
      <c r="A5016" s="34" t="s">
        <v>105910</v>
      </c>
      <c r="B5016" s="34">
        <v>462</v>
      </c>
      <c r="C5016" s="34">
        <v>560</v>
      </c>
      <c r="D5016" s="34">
        <v>508</v>
      </c>
      <c r="E5016" s="34">
        <v>511</v>
      </c>
      <c r="F5016" s="34">
        <v>517</v>
      </c>
      <c r="G5016" s="34">
        <v>498</v>
      </c>
      <c r="H5016" s="34">
        <v>516</v>
      </c>
      <c r="I5016" s="34">
        <v>525</v>
      </c>
      <c r="J5016" s="34">
        <v>562</v>
      </c>
      <c r="K5016" s="34">
        <v>429</v>
      </c>
      <c r="L5016" s="34">
        <v>575</v>
      </c>
      <c r="M5016" s="34">
        <v>370</v>
      </c>
    </row>
    <row r="5017" spans="1:13" x14ac:dyDescent="0.2">
      <c r="A5017" s="34" t="s">
        <v>105911</v>
      </c>
      <c r="B5017" s="34">
        <v>1116</v>
      </c>
      <c r="C5017" s="34">
        <v>1040</v>
      </c>
      <c r="D5017" s="34">
        <v>1185</v>
      </c>
      <c r="E5017" s="34">
        <v>1151</v>
      </c>
      <c r="F5017" s="34">
        <v>1107</v>
      </c>
      <c r="G5017" s="34">
        <v>1007</v>
      </c>
      <c r="H5017" s="34">
        <v>1151</v>
      </c>
      <c r="I5017" s="34">
        <v>1019</v>
      </c>
      <c r="J5017" s="34">
        <v>1188</v>
      </c>
      <c r="K5017" s="34">
        <v>910</v>
      </c>
      <c r="L5017" s="34">
        <v>1138</v>
      </c>
      <c r="M5017" s="34">
        <v>794</v>
      </c>
    </row>
    <row r="5018" spans="1:13" x14ac:dyDescent="0.2">
      <c r="A5018" s="34" t="s">
        <v>105912</v>
      </c>
      <c r="B5018" s="34">
        <v>673</v>
      </c>
      <c r="C5018" s="34">
        <v>679</v>
      </c>
      <c r="D5018" s="34">
        <v>775</v>
      </c>
      <c r="E5018" s="34">
        <v>783</v>
      </c>
      <c r="F5018" s="34">
        <v>714</v>
      </c>
      <c r="G5018" s="34">
        <v>724</v>
      </c>
      <c r="H5018" s="34">
        <v>765</v>
      </c>
      <c r="I5018" s="34">
        <v>706</v>
      </c>
      <c r="J5018" s="34">
        <v>755</v>
      </c>
      <c r="K5018" s="34">
        <v>624</v>
      </c>
      <c r="L5018" s="34">
        <v>761</v>
      </c>
      <c r="M5018" s="34">
        <v>541</v>
      </c>
    </row>
    <row r="5019" spans="1:13" x14ac:dyDescent="0.2">
      <c r="A5019" s="34" t="s">
        <v>105913</v>
      </c>
      <c r="B5019" s="34">
        <v>633</v>
      </c>
      <c r="C5019" s="34">
        <v>680</v>
      </c>
      <c r="D5019" s="34">
        <v>777</v>
      </c>
      <c r="E5019" s="34">
        <v>816</v>
      </c>
      <c r="F5019" s="34">
        <v>737</v>
      </c>
      <c r="G5019" s="34">
        <v>716</v>
      </c>
      <c r="H5019" s="34">
        <v>806</v>
      </c>
      <c r="I5019" s="34">
        <v>682</v>
      </c>
      <c r="J5019" s="34">
        <v>703</v>
      </c>
      <c r="K5019" s="34">
        <v>625</v>
      </c>
      <c r="L5019" s="34">
        <v>730</v>
      </c>
      <c r="M5019" s="34">
        <v>607</v>
      </c>
    </row>
    <row r="5020" spans="1:13" x14ac:dyDescent="0.2">
      <c r="A5020" s="34" t="s">
        <v>105914</v>
      </c>
      <c r="B5020" s="34">
        <v>641</v>
      </c>
      <c r="C5020" s="34">
        <v>634</v>
      </c>
      <c r="D5020" s="34">
        <v>640</v>
      </c>
      <c r="E5020" s="34">
        <v>637</v>
      </c>
      <c r="F5020" s="34">
        <v>569</v>
      </c>
      <c r="G5020" s="34">
        <v>598</v>
      </c>
      <c r="H5020" s="34">
        <v>697</v>
      </c>
      <c r="I5020" s="34">
        <v>591</v>
      </c>
      <c r="J5020" s="34">
        <v>607</v>
      </c>
      <c r="K5020" s="34">
        <v>494</v>
      </c>
      <c r="L5020" s="34">
        <v>640</v>
      </c>
      <c r="M5020" s="34">
        <v>503</v>
      </c>
    </row>
    <row r="5021" spans="1:13" x14ac:dyDescent="0.2">
      <c r="A5021" s="34" t="s">
        <v>105915</v>
      </c>
      <c r="B5021" s="34">
        <v>500</v>
      </c>
      <c r="C5021" s="34">
        <v>550</v>
      </c>
      <c r="D5021" s="34">
        <v>644</v>
      </c>
      <c r="E5021" s="34">
        <v>533</v>
      </c>
      <c r="F5021" s="34">
        <v>585</v>
      </c>
      <c r="G5021" s="34">
        <v>559</v>
      </c>
      <c r="H5021" s="34">
        <v>603</v>
      </c>
      <c r="I5021" s="34">
        <v>591</v>
      </c>
      <c r="J5021" s="34">
        <v>631</v>
      </c>
      <c r="K5021" s="34">
        <v>466</v>
      </c>
      <c r="L5021" s="34">
        <v>598</v>
      </c>
      <c r="M5021" s="34">
        <v>468</v>
      </c>
    </row>
    <row r="5022" spans="1:13" x14ac:dyDescent="0.2">
      <c r="A5022" s="34" t="s">
        <v>105916</v>
      </c>
      <c r="B5022" s="34">
        <v>988</v>
      </c>
      <c r="C5022" s="34">
        <v>1035</v>
      </c>
      <c r="D5022" s="34">
        <v>1017</v>
      </c>
      <c r="E5022" s="34">
        <v>1036</v>
      </c>
      <c r="F5022" s="34">
        <v>985</v>
      </c>
      <c r="G5022" s="34">
        <v>968</v>
      </c>
      <c r="H5022" s="34">
        <v>1043</v>
      </c>
      <c r="I5022" s="34">
        <v>1064</v>
      </c>
      <c r="J5022" s="34">
        <v>1023</v>
      </c>
      <c r="K5022" s="34">
        <v>759</v>
      </c>
      <c r="L5022" s="34">
        <v>1110</v>
      </c>
      <c r="M5022" s="34">
        <v>855</v>
      </c>
    </row>
    <row r="5023" spans="1:13" x14ac:dyDescent="0.2">
      <c r="A5023" s="34" t="s">
        <v>105917</v>
      </c>
      <c r="B5023" s="34">
        <v>437</v>
      </c>
      <c r="C5023" s="34">
        <v>498</v>
      </c>
      <c r="D5023" s="34">
        <v>433</v>
      </c>
      <c r="E5023" s="34">
        <v>522</v>
      </c>
      <c r="F5023" s="34">
        <v>474</v>
      </c>
      <c r="G5023" s="34">
        <v>507</v>
      </c>
      <c r="H5023" s="34">
        <v>463</v>
      </c>
      <c r="I5023" s="34">
        <v>527</v>
      </c>
      <c r="J5023" s="34">
        <v>514</v>
      </c>
      <c r="K5023" s="34">
        <v>419</v>
      </c>
      <c r="L5023" s="34">
        <v>511</v>
      </c>
      <c r="M5023" s="34">
        <v>368</v>
      </c>
    </row>
    <row r="5024" spans="1:13" x14ac:dyDescent="0.2">
      <c r="A5024" s="34" t="s">
        <v>105918</v>
      </c>
      <c r="B5024" s="34">
        <v>355</v>
      </c>
      <c r="C5024" s="34">
        <v>390</v>
      </c>
      <c r="D5024" s="34">
        <v>428</v>
      </c>
      <c r="E5024" s="34">
        <v>407</v>
      </c>
      <c r="F5024" s="34">
        <v>386</v>
      </c>
      <c r="G5024" s="34">
        <v>374</v>
      </c>
      <c r="H5024" s="34">
        <v>438</v>
      </c>
      <c r="I5024" s="34">
        <v>419</v>
      </c>
      <c r="J5024" s="34">
        <v>387</v>
      </c>
      <c r="K5024" s="34">
        <v>305</v>
      </c>
      <c r="L5024" s="34">
        <v>372</v>
      </c>
      <c r="M5024" s="34">
        <v>354</v>
      </c>
    </row>
    <row r="5025" spans="1:13" x14ac:dyDescent="0.2">
      <c r="A5025" s="34" t="s">
        <v>105919</v>
      </c>
      <c r="B5025" s="34">
        <v>357</v>
      </c>
      <c r="C5025" s="34">
        <v>428</v>
      </c>
      <c r="D5025" s="34">
        <v>370</v>
      </c>
      <c r="E5025" s="34">
        <v>403</v>
      </c>
      <c r="F5025" s="34">
        <v>337</v>
      </c>
      <c r="G5025" s="34">
        <v>318</v>
      </c>
      <c r="H5025" s="34">
        <v>437</v>
      </c>
      <c r="I5025" s="34">
        <v>381</v>
      </c>
      <c r="J5025" s="34">
        <v>408</v>
      </c>
      <c r="K5025" s="34">
        <v>299</v>
      </c>
      <c r="L5025" s="34">
        <v>328</v>
      </c>
      <c r="M5025" s="34">
        <v>287</v>
      </c>
    </row>
    <row r="5026" spans="1:13" x14ac:dyDescent="0.2">
      <c r="A5026" s="34" t="s">
        <v>105920</v>
      </c>
      <c r="B5026" s="34">
        <v>368</v>
      </c>
      <c r="C5026" s="34">
        <v>359</v>
      </c>
      <c r="D5026" s="34">
        <v>360</v>
      </c>
      <c r="E5026" s="34">
        <v>332</v>
      </c>
      <c r="F5026" s="34">
        <v>340</v>
      </c>
      <c r="G5026" s="34">
        <v>307</v>
      </c>
      <c r="H5026" s="34">
        <v>356</v>
      </c>
      <c r="I5026" s="34">
        <v>348</v>
      </c>
      <c r="J5026" s="34">
        <v>367</v>
      </c>
      <c r="K5026" s="34">
        <v>273</v>
      </c>
      <c r="L5026" s="34">
        <v>240</v>
      </c>
      <c r="M5026" s="34">
        <v>238</v>
      </c>
    </row>
    <row r="5027" spans="1:13" x14ac:dyDescent="0.2">
      <c r="A5027" s="34" t="s">
        <v>105921</v>
      </c>
      <c r="B5027" s="34">
        <v>375</v>
      </c>
      <c r="C5027" s="34">
        <v>463</v>
      </c>
      <c r="D5027" s="34">
        <v>471</v>
      </c>
      <c r="E5027" s="34">
        <v>541</v>
      </c>
      <c r="F5027" s="34">
        <v>403</v>
      </c>
      <c r="G5027" s="34">
        <v>484</v>
      </c>
      <c r="H5027" s="34">
        <v>438</v>
      </c>
      <c r="I5027" s="34">
        <v>447</v>
      </c>
      <c r="J5027" s="34">
        <v>386</v>
      </c>
      <c r="K5027" s="34">
        <v>374</v>
      </c>
      <c r="L5027" s="34">
        <v>403</v>
      </c>
      <c r="M5027" s="34">
        <v>336</v>
      </c>
    </row>
    <row r="5028" spans="1:13" x14ac:dyDescent="0.2">
      <c r="A5028" s="34" t="s">
        <v>105922</v>
      </c>
      <c r="B5028" s="34">
        <v>661</v>
      </c>
      <c r="C5028" s="34">
        <v>636</v>
      </c>
      <c r="D5028" s="34">
        <v>622</v>
      </c>
      <c r="E5028" s="34">
        <v>652</v>
      </c>
      <c r="F5028" s="34">
        <v>581</v>
      </c>
      <c r="G5028" s="34">
        <v>596</v>
      </c>
      <c r="H5028" s="34">
        <v>668</v>
      </c>
      <c r="I5028" s="34">
        <v>567</v>
      </c>
      <c r="J5028" s="34">
        <v>674</v>
      </c>
      <c r="K5028" s="34">
        <v>525</v>
      </c>
      <c r="L5028" s="34">
        <v>572</v>
      </c>
      <c r="M5028" s="34">
        <v>444</v>
      </c>
    </row>
    <row r="5029" spans="1:13" x14ac:dyDescent="0.2">
      <c r="A5029" s="34" t="s">
        <v>105923</v>
      </c>
      <c r="B5029" s="34">
        <v>555</v>
      </c>
      <c r="C5029" s="34">
        <v>496</v>
      </c>
      <c r="D5029" s="34">
        <v>536</v>
      </c>
      <c r="E5029" s="34">
        <v>562</v>
      </c>
      <c r="F5029" s="34">
        <v>487</v>
      </c>
      <c r="G5029" s="34">
        <v>424</v>
      </c>
      <c r="H5029" s="34">
        <v>541</v>
      </c>
      <c r="I5029" s="34">
        <v>494</v>
      </c>
      <c r="J5029" s="34">
        <v>487</v>
      </c>
      <c r="K5029" s="34">
        <v>327</v>
      </c>
      <c r="L5029" s="34">
        <v>547</v>
      </c>
      <c r="M5029" s="34">
        <v>364</v>
      </c>
    </row>
    <row r="5030" spans="1:13" x14ac:dyDescent="0.2">
      <c r="A5030" s="34" t="s">
        <v>105924</v>
      </c>
      <c r="B5030" s="34">
        <v>334</v>
      </c>
      <c r="C5030" s="34">
        <v>336</v>
      </c>
      <c r="D5030" s="34">
        <v>353</v>
      </c>
      <c r="E5030" s="34">
        <v>429</v>
      </c>
      <c r="F5030" s="34">
        <v>292</v>
      </c>
      <c r="G5030" s="34">
        <v>367</v>
      </c>
      <c r="H5030" s="34">
        <v>299</v>
      </c>
      <c r="I5030" s="34">
        <v>357</v>
      </c>
      <c r="J5030" s="34">
        <v>319</v>
      </c>
      <c r="K5030" s="34">
        <v>296</v>
      </c>
      <c r="L5030" s="34">
        <v>316</v>
      </c>
      <c r="M5030" s="34">
        <v>271</v>
      </c>
    </row>
    <row r="5031" spans="1:13" x14ac:dyDescent="0.2">
      <c r="A5031" s="34" t="s">
        <v>105925</v>
      </c>
      <c r="B5031" s="34">
        <v>322</v>
      </c>
      <c r="C5031" s="34">
        <v>396</v>
      </c>
      <c r="D5031" s="34">
        <v>349</v>
      </c>
      <c r="E5031" s="34">
        <v>405</v>
      </c>
      <c r="F5031" s="34">
        <v>394</v>
      </c>
      <c r="G5031" s="34">
        <v>316</v>
      </c>
      <c r="H5031" s="34">
        <v>339</v>
      </c>
      <c r="I5031" s="34">
        <v>348</v>
      </c>
      <c r="J5031" s="34">
        <v>324</v>
      </c>
      <c r="K5031" s="34">
        <v>297</v>
      </c>
      <c r="L5031" s="34">
        <v>329</v>
      </c>
      <c r="M5031" s="34">
        <v>330</v>
      </c>
    </row>
    <row r="5032" spans="1:13" x14ac:dyDescent="0.2">
      <c r="A5032" s="34" t="s">
        <v>105926</v>
      </c>
      <c r="B5032" s="34">
        <v>527</v>
      </c>
      <c r="C5032" s="34">
        <v>534</v>
      </c>
      <c r="D5032" s="34">
        <v>577</v>
      </c>
      <c r="E5032" s="34">
        <v>561</v>
      </c>
      <c r="F5032" s="34">
        <v>533</v>
      </c>
      <c r="G5032" s="34">
        <v>433</v>
      </c>
      <c r="H5032" s="34">
        <v>489</v>
      </c>
      <c r="I5032" s="34">
        <v>508</v>
      </c>
      <c r="J5032" s="34">
        <v>519</v>
      </c>
      <c r="K5032" s="34">
        <v>369</v>
      </c>
      <c r="L5032" s="34">
        <v>504</v>
      </c>
      <c r="M5032" s="34">
        <v>373</v>
      </c>
    </row>
    <row r="5033" spans="1:13" x14ac:dyDescent="0.2">
      <c r="A5033" s="34" t="s">
        <v>105927</v>
      </c>
      <c r="B5033" s="34">
        <v>417</v>
      </c>
      <c r="C5033" s="34">
        <v>396</v>
      </c>
      <c r="D5033" s="34">
        <v>453</v>
      </c>
      <c r="E5033" s="34">
        <v>386</v>
      </c>
      <c r="F5033" s="34">
        <v>361</v>
      </c>
      <c r="G5033" s="34">
        <v>324</v>
      </c>
      <c r="H5033" s="34">
        <v>354</v>
      </c>
      <c r="I5033" s="34">
        <v>360</v>
      </c>
      <c r="J5033" s="34">
        <v>330</v>
      </c>
      <c r="K5033" s="34">
        <v>262</v>
      </c>
      <c r="L5033" s="34">
        <v>360</v>
      </c>
      <c r="M5033" s="34">
        <v>346</v>
      </c>
    </row>
    <row r="5034" spans="1:13" x14ac:dyDescent="0.2">
      <c r="A5034" s="34" t="s">
        <v>105928</v>
      </c>
      <c r="B5034" s="34">
        <v>614</v>
      </c>
      <c r="C5034" s="34">
        <v>768</v>
      </c>
      <c r="D5034" s="34">
        <v>888</v>
      </c>
      <c r="E5034" s="34">
        <v>829</v>
      </c>
      <c r="F5034" s="34">
        <v>754</v>
      </c>
      <c r="G5034" s="34">
        <v>697</v>
      </c>
      <c r="H5034" s="34">
        <v>916</v>
      </c>
      <c r="I5034" s="34">
        <v>759</v>
      </c>
      <c r="J5034" s="34">
        <v>754</v>
      </c>
      <c r="K5034" s="34">
        <v>654</v>
      </c>
      <c r="L5034" s="34">
        <v>741</v>
      </c>
      <c r="M5034" s="34">
        <v>577</v>
      </c>
    </row>
    <row r="5035" spans="1:13" x14ac:dyDescent="0.2">
      <c r="A5035" s="34" t="s">
        <v>105929</v>
      </c>
      <c r="B5035" s="34">
        <v>470</v>
      </c>
      <c r="C5035" s="34">
        <v>537</v>
      </c>
      <c r="D5035" s="34">
        <v>511</v>
      </c>
      <c r="E5035" s="34">
        <v>561</v>
      </c>
      <c r="F5035" s="34">
        <v>493</v>
      </c>
      <c r="G5035" s="34">
        <v>475</v>
      </c>
      <c r="H5035" s="34">
        <v>561</v>
      </c>
      <c r="I5035" s="34">
        <v>611</v>
      </c>
      <c r="J5035" s="34">
        <v>466</v>
      </c>
      <c r="K5035" s="34">
        <v>394</v>
      </c>
      <c r="L5035" s="34">
        <v>524</v>
      </c>
      <c r="M5035" s="34">
        <v>401</v>
      </c>
    </row>
    <row r="5036" spans="1:13" x14ac:dyDescent="0.2">
      <c r="A5036" s="34" t="s">
        <v>105930</v>
      </c>
      <c r="B5036" s="34">
        <v>420</v>
      </c>
      <c r="C5036" s="34">
        <v>364</v>
      </c>
      <c r="D5036" s="34">
        <v>420</v>
      </c>
      <c r="E5036" s="34">
        <v>377</v>
      </c>
      <c r="F5036" s="34">
        <v>351</v>
      </c>
      <c r="G5036" s="34">
        <v>332</v>
      </c>
      <c r="H5036" s="34">
        <v>402</v>
      </c>
      <c r="I5036" s="34">
        <v>391</v>
      </c>
      <c r="J5036" s="34">
        <v>426</v>
      </c>
      <c r="K5036" s="34">
        <v>321</v>
      </c>
      <c r="L5036" s="34">
        <v>390</v>
      </c>
      <c r="M5036" s="34">
        <v>265</v>
      </c>
    </row>
    <row r="5037" spans="1:13" x14ac:dyDescent="0.2">
      <c r="A5037" s="34" t="s">
        <v>105931</v>
      </c>
      <c r="B5037" s="34">
        <v>509</v>
      </c>
      <c r="C5037" s="34">
        <v>444</v>
      </c>
      <c r="D5037" s="34">
        <v>473</v>
      </c>
      <c r="E5037" s="34">
        <v>500</v>
      </c>
      <c r="F5037" s="34">
        <v>427</v>
      </c>
      <c r="G5037" s="34">
        <v>471</v>
      </c>
      <c r="H5037" s="34">
        <v>543</v>
      </c>
      <c r="I5037" s="34">
        <v>448</v>
      </c>
      <c r="J5037" s="34">
        <v>525</v>
      </c>
      <c r="K5037" s="34">
        <v>420</v>
      </c>
      <c r="L5037" s="34">
        <v>466</v>
      </c>
      <c r="M5037" s="34">
        <v>374</v>
      </c>
    </row>
    <row r="5038" spans="1:13" x14ac:dyDescent="0.2">
      <c r="A5038" s="34" t="s">
        <v>105932</v>
      </c>
      <c r="B5038" s="34">
        <v>329</v>
      </c>
      <c r="C5038" s="34">
        <v>326</v>
      </c>
      <c r="D5038" s="34">
        <v>387</v>
      </c>
      <c r="E5038" s="34">
        <v>331</v>
      </c>
      <c r="F5038" s="34">
        <v>324</v>
      </c>
      <c r="G5038" s="34">
        <v>236</v>
      </c>
      <c r="H5038" s="34">
        <v>324</v>
      </c>
      <c r="I5038" s="34">
        <v>332</v>
      </c>
      <c r="J5038" s="34">
        <v>321</v>
      </c>
      <c r="K5038" s="34">
        <v>250</v>
      </c>
      <c r="L5038" s="34">
        <v>358</v>
      </c>
      <c r="M5038" s="34">
        <v>208</v>
      </c>
    </row>
    <row r="5039" spans="1:13" x14ac:dyDescent="0.2">
      <c r="A5039" s="34" t="s">
        <v>105933</v>
      </c>
      <c r="B5039" s="34">
        <v>363</v>
      </c>
      <c r="C5039" s="34">
        <v>357</v>
      </c>
      <c r="D5039" s="34">
        <v>355</v>
      </c>
      <c r="E5039" s="34">
        <v>386</v>
      </c>
      <c r="F5039" s="34">
        <v>329</v>
      </c>
      <c r="G5039" s="34">
        <v>350</v>
      </c>
      <c r="H5039" s="34">
        <v>367</v>
      </c>
      <c r="I5039" s="34">
        <v>396</v>
      </c>
      <c r="J5039" s="34">
        <v>311</v>
      </c>
      <c r="K5039" s="34">
        <v>314</v>
      </c>
      <c r="L5039" s="34">
        <v>325</v>
      </c>
      <c r="M5039" s="34">
        <v>317</v>
      </c>
    </row>
    <row r="5040" spans="1:13" x14ac:dyDescent="0.2">
      <c r="A5040" s="34" t="s">
        <v>105934</v>
      </c>
      <c r="B5040" s="34">
        <v>431</v>
      </c>
      <c r="C5040" s="34">
        <v>423</v>
      </c>
      <c r="D5040" s="34">
        <v>397</v>
      </c>
      <c r="E5040" s="34">
        <v>409</v>
      </c>
      <c r="F5040" s="34">
        <v>340</v>
      </c>
      <c r="G5040" s="34">
        <v>354</v>
      </c>
      <c r="H5040" s="34">
        <v>434</v>
      </c>
      <c r="I5040" s="34">
        <v>425</v>
      </c>
      <c r="J5040" s="34">
        <v>411</v>
      </c>
      <c r="K5040" s="34">
        <v>301</v>
      </c>
      <c r="L5040" s="34">
        <v>384</v>
      </c>
      <c r="M5040" s="34">
        <v>292</v>
      </c>
    </row>
    <row r="5041" spans="1:13" x14ac:dyDescent="0.2">
      <c r="A5041" s="34" t="s">
        <v>105935</v>
      </c>
      <c r="B5041" s="34">
        <v>412</v>
      </c>
      <c r="C5041" s="34">
        <v>479</v>
      </c>
      <c r="D5041" s="34">
        <v>516</v>
      </c>
      <c r="E5041" s="34">
        <v>448</v>
      </c>
      <c r="F5041" s="34">
        <v>400</v>
      </c>
      <c r="G5041" s="34">
        <v>439</v>
      </c>
      <c r="H5041" s="34">
        <v>610</v>
      </c>
      <c r="I5041" s="34">
        <v>456</v>
      </c>
      <c r="J5041" s="34">
        <v>455</v>
      </c>
      <c r="K5041" s="34">
        <v>376</v>
      </c>
      <c r="L5041" s="34">
        <v>439</v>
      </c>
      <c r="M5041" s="34">
        <v>347</v>
      </c>
    </row>
    <row r="5042" spans="1:13" x14ac:dyDescent="0.2">
      <c r="A5042" s="34" t="s">
        <v>105936</v>
      </c>
      <c r="B5042" s="34">
        <v>538</v>
      </c>
      <c r="C5042" s="34">
        <v>383</v>
      </c>
      <c r="D5042" s="34">
        <v>462</v>
      </c>
      <c r="E5042" s="34">
        <v>488</v>
      </c>
      <c r="F5042" s="34">
        <v>411</v>
      </c>
      <c r="G5042" s="34">
        <v>398</v>
      </c>
      <c r="H5042" s="34">
        <v>424</v>
      </c>
      <c r="I5042" s="34">
        <v>454</v>
      </c>
      <c r="J5042" s="34">
        <v>433</v>
      </c>
      <c r="K5042" s="34">
        <v>380</v>
      </c>
      <c r="L5042" s="34">
        <v>409</v>
      </c>
      <c r="M5042" s="34">
        <v>363</v>
      </c>
    </row>
    <row r="5043" spans="1:13" x14ac:dyDescent="0.2">
      <c r="A5043" s="34" t="s">
        <v>105937</v>
      </c>
      <c r="B5043" s="34">
        <v>374</v>
      </c>
      <c r="C5043" s="34">
        <v>421</v>
      </c>
      <c r="D5043" s="34">
        <v>442</v>
      </c>
      <c r="E5043" s="34">
        <v>424</v>
      </c>
      <c r="F5043" s="34">
        <v>396</v>
      </c>
      <c r="G5043" s="34">
        <v>421</v>
      </c>
      <c r="H5043" s="34">
        <v>463</v>
      </c>
      <c r="I5043" s="34">
        <v>377</v>
      </c>
      <c r="J5043" s="34">
        <v>431</v>
      </c>
      <c r="K5043" s="34">
        <v>368</v>
      </c>
      <c r="L5043" s="34">
        <v>389</v>
      </c>
      <c r="M5043" s="34">
        <v>336</v>
      </c>
    </row>
    <row r="5044" spans="1:13" x14ac:dyDescent="0.2">
      <c r="A5044" s="34" t="s">
        <v>105938</v>
      </c>
      <c r="B5044" s="34">
        <v>575</v>
      </c>
      <c r="C5044" s="34">
        <v>459</v>
      </c>
      <c r="D5044" s="34">
        <v>507</v>
      </c>
      <c r="E5044" s="34">
        <v>449</v>
      </c>
      <c r="F5044" s="34">
        <v>384</v>
      </c>
      <c r="G5044" s="34">
        <v>405</v>
      </c>
      <c r="H5044" s="34">
        <v>544</v>
      </c>
      <c r="I5044" s="34">
        <v>425</v>
      </c>
      <c r="J5044" s="34">
        <v>454</v>
      </c>
      <c r="K5044" s="34">
        <v>344</v>
      </c>
      <c r="L5044" s="34">
        <v>384</v>
      </c>
      <c r="M5044" s="34">
        <v>316</v>
      </c>
    </row>
    <row r="5045" spans="1:13" x14ac:dyDescent="0.2">
      <c r="A5045" s="34" t="s">
        <v>105939</v>
      </c>
      <c r="B5045" s="34">
        <v>516</v>
      </c>
      <c r="C5045" s="34">
        <v>562</v>
      </c>
      <c r="D5045" s="34">
        <v>646</v>
      </c>
      <c r="E5045" s="34">
        <v>663</v>
      </c>
      <c r="F5045" s="34">
        <v>556</v>
      </c>
      <c r="G5045" s="34">
        <v>584</v>
      </c>
      <c r="H5045" s="34">
        <v>640</v>
      </c>
      <c r="I5045" s="34">
        <v>543</v>
      </c>
      <c r="J5045" s="34">
        <v>586</v>
      </c>
      <c r="K5045" s="34">
        <v>406</v>
      </c>
      <c r="L5045" s="34">
        <v>556</v>
      </c>
      <c r="M5045" s="34">
        <v>438</v>
      </c>
    </row>
    <row r="5046" spans="1:13" x14ac:dyDescent="0.2">
      <c r="A5046" s="34" t="s">
        <v>105940</v>
      </c>
      <c r="B5046" s="34">
        <v>588</v>
      </c>
      <c r="C5046" s="34">
        <v>450</v>
      </c>
      <c r="D5046" s="34">
        <v>531</v>
      </c>
      <c r="E5046" s="34">
        <v>494</v>
      </c>
      <c r="F5046" s="34">
        <v>535</v>
      </c>
      <c r="G5046" s="34">
        <v>453</v>
      </c>
      <c r="H5046" s="34">
        <v>576</v>
      </c>
      <c r="I5046" s="34">
        <v>439</v>
      </c>
      <c r="J5046" s="34">
        <v>525</v>
      </c>
      <c r="K5046" s="34">
        <v>319</v>
      </c>
      <c r="L5046" s="34">
        <v>590</v>
      </c>
      <c r="M5046" s="34">
        <v>357</v>
      </c>
    </row>
    <row r="5047" spans="1:13" x14ac:dyDescent="0.2">
      <c r="A5047" s="34" t="s">
        <v>105941</v>
      </c>
      <c r="B5047" s="34">
        <v>369</v>
      </c>
      <c r="C5047" s="34">
        <v>364</v>
      </c>
      <c r="D5047" s="34">
        <v>383</v>
      </c>
      <c r="E5047" s="34">
        <v>348</v>
      </c>
      <c r="F5047" s="34">
        <v>285</v>
      </c>
      <c r="G5047" s="34">
        <v>321</v>
      </c>
      <c r="H5047" s="34">
        <v>355</v>
      </c>
      <c r="I5047" s="34">
        <v>365</v>
      </c>
      <c r="J5047" s="34">
        <v>416</v>
      </c>
      <c r="K5047" s="34">
        <v>275</v>
      </c>
      <c r="L5047" s="34">
        <v>361</v>
      </c>
      <c r="M5047" s="34">
        <v>246</v>
      </c>
    </row>
    <row r="5048" spans="1:13" x14ac:dyDescent="0.2">
      <c r="A5048" s="34" t="s">
        <v>105942</v>
      </c>
      <c r="B5048" s="34">
        <v>419</v>
      </c>
      <c r="C5048" s="34">
        <v>459</v>
      </c>
      <c r="D5048" s="34">
        <v>458</v>
      </c>
      <c r="E5048" s="34">
        <v>488</v>
      </c>
      <c r="F5048" s="34">
        <v>399</v>
      </c>
      <c r="G5048" s="34">
        <v>473</v>
      </c>
      <c r="H5048" s="34">
        <v>452</v>
      </c>
      <c r="I5048" s="34">
        <v>494</v>
      </c>
      <c r="J5048" s="34">
        <v>487</v>
      </c>
      <c r="K5048" s="34">
        <v>438</v>
      </c>
      <c r="L5048" s="34">
        <v>448</v>
      </c>
      <c r="M5048" s="34">
        <v>345</v>
      </c>
    </row>
    <row r="5049" spans="1:13" x14ac:dyDescent="0.2">
      <c r="A5049" s="34" t="s">
        <v>105943</v>
      </c>
      <c r="B5049" s="34">
        <v>538</v>
      </c>
      <c r="C5049" s="34">
        <v>568</v>
      </c>
      <c r="D5049" s="34">
        <v>566</v>
      </c>
      <c r="E5049" s="34">
        <v>569</v>
      </c>
      <c r="F5049" s="34">
        <v>458</v>
      </c>
      <c r="G5049" s="34">
        <v>501</v>
      </c>
      <c r="H5049" s="34">
        <v>598</v>
      </c>
      <c r="I5049" s="34">
        <v>557</v>
      </c>
      <c r="J5049" s="34">
        <v>548</v>
      </c>
      <c r="K5049" s="34">
        <v>424</v>
      </c>
      <c r="L5049" s="34">
        <v>552</v>
      </c>
      <c r="M5049" s="34">
        <v>408</v>
      </c>
    </row>
    <row r="5050" spans="1:13" x14ac:dyDescent="0.2">
      <c r="A5050" s="34" t="s">
        <v>105944</v>
      </c>
      <c r="B5050" s="34">
        <v>353</v>
      </c>
      <c r="C5050" s="34">
        <v>431</v>
      </c>
      <c r="D5050" s="34">
        <v>418</v>
      </c>
      <c r="E5050" s="34">
        <v>446</v>
      </c>
      <c r="F5050" s="34">
        <v>340</v>
      </c>
      <c r="G5050" s="34">
        <v>347</v>
      </c>
      <c r="H5050" s="34">
        <v>405</v>
      </c>
      <c r="I5050" s="34">
        <v>373</v>
      </c>
      <c r="J5050" s="34">
        <v>412</v>
      </c>
      <c r="K5050" s="34">
        <v>354</v>
      </c>
      <c r="L5050" s="34">
        <v>338</v>
      </c>
      <c r="M5050" s="34">
        <v>346</v>
      </c>
    </row>
    <row r="5051" spans="1:13" x14ac:dyDescent="0.2">
      <c r="A5051" s="34" t="s">
        <v>105945</v>
      </c>
      <c r="B5051" s="34">
        <v>404</v>
      </c>
      <c r="C5051" s="34">
        <v>423</v>
      </c>
      <c r="D5051" s="34">
        <v>411</v>
      </c>
      <c r="E5051" s="34">
        <v>477</v>
      </c>
      <c r="F5051" s="34">
        <v>339</v>
      </c>
      <c r="G5051" s="34">
        <v>350</v>
      </c>
      <c r="H5051" s="34">
        <v>446</v>
      </c>
      <c r="I5051" s="34">
        <v>399</v>
      </c>
      <c r="J5051" s="34">
        <v>365</v>
      </c>
      <c r="K5051" s="34">
        <v>336</v>
      </c>
      <c r="L5051" s="34">
        <v>388</v>
      </c>
      <c r="M5051" s="34">
        <v>367</v>
      </c>
    </row>
    <row r="5052" spans="1:13" x14ac:dyDescent="0.2">
      <c r="A5052" s="34" t="s">
        <v>105946</v>
      </c>
      <c r="B5052" s="34">
        <v>470</v>
      </c>
      <c r="C5052" s="34">
        <v>434</v>
      </c>
      <c r="D5052" s="34">
        <v>427</v>
      </c>
      <c r="E5052" s="34">
        <v>494</v>
      </c>
      <c r="F5052" s="34">
        <v>361</v>
      </c>
      <c r="G5052" s="34">
        <v>439</v>
      </c>
      <c r="H5052" s="34">
        <v>504</v>
      </c>
      <c r="I5052" s="34">
        <v>421</v>
      </c>
      <c r="J5052" s="34">
        <v>427</v>
      </c>
      <c r="K5052" s="34">
        <v>353</v>
      </c>
      <c r="L5052" s="34">
        <v>371</v>
      </c>
      <c r="M5052" s="34">
        <v>311</v>
      </c>
    </row>
    <row r="5053" spans="1:13" x14ac:dyDescent="0.2">
      <c r="A5053" s="34" t="s">
        <v>105947</v>
      </c>
      <c r="B5053" s="34">
        <v>262</v>
      </c>
      <c r="C5053" s="34">
        <v>284</v>
      </c>
      <c r="D5053" s="34">
        <v>304</v>
      </c>
      <c r="E5053" s="34">
        <v>305</v>
      </c>
      <c r="F5053" s="34">
        <v>238</v>
      </c>
      <c r="G5053" s="34">
        <v>260</v>
      </c>
      <c r="H5053" s="34">
        <v>282</v>
      </c>
      <c r="I5053" s="34">
        <v>257</v>
      </c>
      <c r="J5053" s="34">
        <v>273</v>
      </c>
      <c r="K5053" s="34">
        <v>274</v>
      </c>
      <c r="L5053" s="34">
        <v>236</v>
      </c>
      <c r="M5053" s="34">
        <v>239</v>
      </c>
    </row>
    <row r="5054" spans="1:13" x14ac:dyDescent="0.2">
      <c r="A5054" s="34" t="s">
        <v>105948</v>
      </c>
      <c r="B5054" s="34">
        <v>527</v>
      </c>
      <c r="C5054" s="34">
        <v>526</v>
      </c>
      <c r="D5054" s="34">
        <v>534</v>
      </c>
      <c r="E5054" s="34">
        <v>565</v>
      </c>
      <c r="F5054" s="34">
        <v>501</v>
      </c>
      <c r="G5054" s="34">
        <v>504</v>
      </c>
      <c r="H5054" s="34">
        <v>572</v>
      </c>
      <c r="I5054" s="34">
        <v>582</v>
      </c>
      <c r="J5054" s="34">
        <v>536</v>
      </c>
      <c r="K5054" s="34">
        <v>425</v>
      </c>
      <c r="L5054" s="34">
        <v>521</v>
      </c>
      <c r="M5054" s="34">
        <v>400</v>
      </c>
    </row>
    <row r="5055" spans="1:13" x14ac:dyDescent="0.2">
      <c r="A5055" s="34" t="s">
        <v>105949</v>
      </c>
      <c r="B5055" s="34">
        <v>388</v>
      </c>
      <c r="C5055" s="34">
        <v>388</v>
      </c>
      <c r="D5055" s="34">
        <v>324</v>
      </c>
      <c r="E5055" s="34">
        <v>445</v>
      </c>
      <c r="F5055" s="34">
        <v>296</v>
      </c>
      <c r="G5055" s="34">
        <v>352</v>
      </c>
      <c r="H5055" s="34">
        <v>429</v>
      </c>
      <c r="I5055" s="34">
        <v>339</v>
      </c>
      <c r="J5055" s="34">
        <v>452</v>
      </c>
      <c r="K5055" s="34">
        <v>293</v>
      </c>
      <c r="L5055" s="34">
        <v>291</v>
      </c>
      <c r="M5055" s="34">
        <v>321</v>
      </c>
    </row>
    <row r="5056" spans="1:13" x14ac:dyDescent="0.2">
      <c r="A5056" s="34" t="s">
        <v>105950</v>
      </c>
      <c r="B5056" s="34">
        <v>509</v>
      </c>
      <c r="C5056" s="34">
        <v>449</v>
      </c>
      <c r="D5056" s="34">
        <v>508</v>
      </c>
      <c r="E5056" s="34">
        <v>476</v>
      </c>
      <c r="F5056" s="34">
        <v>460</v>
      </c>
      <c r="G5056" s="34">
        <v>434</v>
      </c>
      <c r="H5056" s="34">
        <v>522</v>
      </c>
      <c r="I5056" s="34">
        <v>566</v>
      </c>
      <c r="J5056" s="34">
        <v>548</v>
      </c>
      <c r="K5056" s="34">
        <v>428</v>
      </c>
      <c r="L5056" s="34">
        <v>462</v>
      </c>
      <c r="M5056" s="34">
        <v>364</v>
      </c>
    </row>
    <row r="5057" spans="1:13" x14ac:dyDescent="0.2">
      <c r="A5057" s="34" t="s">
        <v>105951</v>
      </c>
      <c r="B5057" s="34">
        <v>190</v>
      </c>
      <c r="C5057" s="34">
        <v>232</v>
      </c>
      <c r="D5057" s="34">
        <v>256</v>
      </c>
      <c r="E5057" s="34">
        <v>253</v>
      </c>
      <c r="F5057" s="34">
        <v>187</v>
      </c>
      <c r="G5057" s="34">
        <v>185</v>
      </c>
      <c r="H5057" s="34">
        <v>217</v>
      </c>
      <c r="I5057" s="34">
        <v>222</v>
      </c>
      <c r="J5057" s="34">
        <v>186</v>
      </c>
      <c r="K5057" s="34">
        <v>142</v>
      </c>
      <c r="L5057" s="34">
        <v>167</v>
      </c>
      <c r="M5057" s="34">
        <v>165</v>
      </c>
    </row>
    <row r="5058" spans="1:13" x14ac:dyDescent="0.2">
      <c r="A5058" s="34" t="s">
        <v>105952</v>
      </c>
      <c r="B5058" s="34">
        <v>161</v>
      </c>
      <c r="C5058" s="34">
        <v>181</v>
      </c>
      <c r="D5058" s="34">
        <v>152</v>
      </c>
      <c r="E5058" s="34">
        <v>191</v>
      </c>
      <c r="F5058" s="34">
        <v>164</v>
      </c>
      <c r="G5058" s="34">
        <v>161</v>
      </c>
      <c r="H5058" s="34">
        <v>199</v>
      </c>
      <c r="I5058" s="34">
        <v>180</v>
      </c>
      <c r="J5058" s="34">
        <v>167</v>
      </c>
      <c r="K5058" s="34">
        <v>168</v>
      </c>
      <c r="L5058" s="34">
        <v>141</v>
      </c>
      <c r="M5058" s="34">
        <v>154</v>
      </c>
    </row>
    <row r="5059" spans="1:13" x14ac:dyDescent="0.2">
      <c r="A5059" s="34" t="s">
        <v>105953</v>
      </c>
      <c r="B5059" s="34">
        <v>431</v>
      </c>
      <c r="C5059" s="34">
        <v>370</v>
      </c>
      <c r="D5059" s="34">
        <v>403</v>
      </c>
      <c r="E5059" s="34">
        <v>417</v>
      </c>
      <c r="F5059" s="34">
        <v>383</v>
      </c>
      <c r="G5059" s="34">
        <v>359</v>
      </c>
      <c r="H5059" s="34">
        <v>471</v>
      </c>
      <c r="I5059" s="34">
        <v>382</v>
      </c>
      <c r="J5059" s="34">
        <v>391</v>
      </c>
      <c r="K5059" s="34">
        <v>309</v>
      </c>
      <c r="L5059" s="34">
        <v>398</v>
      </c>
      <c r="M5059" s="34">
        <v>317</v>
      </c>
    </row>
    <row r="5060" spans="1:13" x14ac:dyDescent="0.2">
      <c r="A5060" s="34" t="s">
        <v>105954</v>
      </c>
      <c r="B5060" s="34">
        <v>404</v>
      </c>
      <c r="C5060" s="34">
        <v>454</v>
      </c>
      <c r="D5060" s="34">
        <v>403</v>
      </c>
      <c r="E5060" s="34">
        <v>457</v>
      </c>
      <c r="F5060" s="34">
        <v>350</v>
      </c>
      <c r="G5060" s="34">
        <v>422</v>
      </c>
      <c r="H5060" s="34">
        <v>456</v>
      </c>
      <c r="I5060" s="34">
        <v>441</v>
      </c>
      <c r="J5060" s="34">
        <v>391</v>
      </c>
      <c r="K5060" s="34">
        <v>323</v>
      </c>
      <c r="L5060" s="34">
        <v>418</v>
      </c>
      <c r="M5060" s="34">
        <v>285</v>
      </c>
    </row>
    <row r="5061" spans="1:13" x14ac:dyDescent="0.2">
      <c r="A5061" s="34" t="s">
        <v>105955</v>
      </c>
      <c r="B5061" s="34">
        <v>514</v>
      </c>
      <c r="C5061" s="34">
        <v>423</v>
      </c>
      <c r="D5061" s="34">
        <v>508</v>
      </c>
      <c r="E5061" s="34">
        <v>475</v>
      </c>
      <c r="F5061" s="34">
        <v>347</v>
      </c>
      <c r="G5061" s="34">
        <v>404</v>
      </c>
      <c r="H5061" s="34">
        <v>531</v>
      </c>
      <c r="I5061" s="34">
        <v>456</v>
      </c>
      <c r="J5061" s="34">
        <v>487</v>
      </c>
      <c r="K5061" s="34">
        <v>409</v>
      </c>
      <c r="L5061" s="34">
        <v>485</v>
      </c>
      <c r="M5061" s="34">
        <v>361</v>
      </c>
    </row>
    <row r="5062" spans="1:13" x14ac:dyDescent="0.2">
      <c r="A5062" s="34" t="s">
        <v>105956</v>
      </c>
      <c r="B5062" s="34">
        <v>489</v>
      </c>
      <c r="C5062" s="34">
        <v>554</v>
      </c>
      <c r="D5062" s="34">
        <v>593</v>
      </c>
      <c r="E5062" s="34">
        <v>575</v>
      </c>
      <c r="F5062" s="34">
        <v>561</v>
      </c>
      <c r="G5062" s="34">
        <v>537</v>
      </c>
      <c r="H5062" s="34">
        <v>670</v>
      </c>
      <c r="I5062" s="34">
        <v>515</v>
      </c>
      <c r="J5062" s="34">
        <v>590</v>
      </c>
      <c r="K5062" s="34">
        <v>438</v>
      </c>
      <c r="L5062" s="34">
        <v>572</v>
      </c>
      <c r="M5062" s="34">
        <v>405</v>
      </c>
    </row>
    <row r="5063" spans="1:13" x14ac:dyDescent="0.2">
      <c r="A5063" s="34" t="s">
        <v>105957</v>
      </c>
      <c r="B5063" s="34">
        <v>299</v>
      </c>
      <c r="C5063" s="34">
        <v>511</v>
      </c>
      <c r="D5063" s="34">
        <v>371</v>
      </c>
      <c r="E5063" s="34">
        <v>526</v>
      </c>
      <c r="F5063" s="34">
        <v>404</v>
      </c>
      <c r="G5063" s="34">
        <v>409</v>
      </c>
      <c r="H5063" s="34">
        <v>434</v>
      </c>
      <c r="I5063" s="34">
        <v>478</v>
      </c>
      <c r="J5063" s="34">
        <v>434</v>
      </c>
      <c r="K5063" s="34">
        <v>326</v>
      </c>
      <c r="L5063" s="34">
        <v>375</v>
      </c>
      <c r="M5063" s="34">
        <v>351</v>
      </c>
    </row>
    <row r="5064" spans="1:13" x14ac:dyDescent="0.2">
      <c r="A5064" s="34" t="s">
        <v>105958</v>
      </c>
      <c r="B5064" s="34">
        <v>231</v>
      </c>
      <c r="C5064" s="34">
        <v>284</v>
      </c>
      <c r="D5064" s="34">
        <v>297</v>
      </c>
      <c r="E5064" s="34">
        <v>284</v>
      </c>
      <c r="F5064" s="34">
        <v>228</v>
      </c>
      <c r="G5064" s="34">
        <v>266</v>
      </c>
      <c r="H5064" s="34">
        <v>323</v>
      </c>
      <c r="I5064" s="34">
        <v>291</v>
      </c>
      <c r="J5064" s="34">
        <v>313</v>
      </c>
      <c r="K5064" s="34">
        <v>222</v>
      </c>
      <c r="L5064" s="34">
        <v>300</v>
      </c>
      <c r="M5064" s="34">
        <v>189</v>
      </c>
    </row>
    <row r="5065" spans="1:13" x14ac:dyDescent="0.2">
      <c r="A5065" s="34" t="s">
        <v>105959</v>
      </c>
      <c r="B5065" s="34">
        <v>584</v>
      </c>
      <c r="C5065" s="34">
        <v>651</v>
      </c>
      <c r="D5065" s="34">
        <v>623</v>
      </c>
      <c r="E5065" s="34">
        <v>666</v>
      </c>
      <c r="F5065" s="34">
        <v>618</v>
      </c>
      <c r="G5065" s="34">
        <v>579</v>
      </c>
      <c r="H5065" s="34">
        <v>758</v>
      </c>
      <c r="I5065" s="34">
        <v>704</v>
      </c>
      <c r="J5065" s="34">
        <v>705</v>
      </c>
      <c r="K5065" s="34">
        <v>494</v>
      </c>
      <c r="L5065" s="34">
        <v>609</v>
      </c>
      <c r="M5065" s="34">
        <v>469</v>
      </c>
    </row>
    <row r="5066" spans="1:13" x14ac:dyDescent="0.2">
      <c r="A5066" s="34" t="s">
        <v>105960</v>
      </c>
      <c r="B5066" s="34">
        <v>494</v>
      </c>
      <c r="C5066" s="34">
        <v>445</v>
      </c>
      <c r="D5066" s="34">
        <v>543</v>
      </c>
      <c r="E5066" s="34">
        <v>509</v>
      </c>
      <c r="F5066" s="34">
        <v>432</v>
      </c>
      <c r="G5066" s="34">
        <v>446</v>
      </c>
      <c r="H5066" s="34">
        <v>516</v>
      </c>
      <c r="I5066" s="34">
        <v>465</v>
      </c>
      <c r="J5066" s="34">
        <v>468</v>
      </c>
      <c r="K5066" s="34">
        <v>426</v>
      </c>
      <c r="L5066" s="34">
        <v>529</v>
      </c>
      <c r="M5066" s="34">
        <v>368</v>
      </c>
    </row>
    <row r="5067" spans="1:13" x14ac:dyDescent="0.2">
      <c r="A5067" s="34" t="s">
        <v>105961</v>
      </c>
      <c r="B5067" s="34">
        <v>1174</v>
      </c>
      <c r="C5067" s="34">
        <v>1002</v>
      </c>
      <c r="D5067" s="34">
        <v>1284</v>
      </c>
      <c r="E5067" s="34">
        <v>1158</v>
      </c>
      <c r="F5067" s="34">
        <v>1113</v>
      </c>
      <c r="G5067" s="34">
        <v>958</v>
      </c>
      <c r="H5067" s="34">
        <v>1366</v>
      </c>
      <c r="I5067" s="34">
        <v>1010</v>
      </c>
      <c r="J5067" s="34">
        <v>1175</v>
      </c>
      <c r="K5067" s="34">
        <v>863</v>
      </c>
      <c r="L5067" s="34">
        <v>1183</v>
      </c>
      <c r="M5067" s="34">
        <v>780</v>
      </c>
    </row>
    <row r="5068" spans="1:13" x14ac:dyDescent="0.2">
      <c r="A5068" s="34" t="s">
        <v>105962</v>
      </c>
      <c r="B5068" s="34">
        <v>236</v>
      </c>
      <c r="C5068" s="34">
        <v>300</v>
      </c>
      <c r="D5068" s="34">
        <v>269</v>
      </c>
      <c r="E5068" s="34">
        <v>248</v>
      </c>
      <c r="F5068" s="34">
        <v>191</v>
      </c>
      <c r="G5068" s="34">
        <v>258</v>
      </c>
      <c r="H5068" s="34">
        <v>229</v>
      </c>
      <c r="I5068" s="34">
        <v>278</v>
      </c>
      <c r="J5068" s="34">
        <v>229</v>
      </c>
      <c r="K5068" s="34">
        <v>273</v>
      </c>
      <c r="L5068" s="34">
        <v>200</v>
      </c>
      <c r="M5068" s="34">
        <v>237</v>
      </c>
    </row>
    <row r="5069" spans="1:13" x14ac:dyDescent="0.2">
      <c r="A5069" s="34" t="s">
        <v>105963</v>
      </c>
      <c r="B5069" s="34">
        <v>279</v>
      </c>
      <c r="C5069" s="34">
        <v>272</v>
      </c>
      <c r="D5069" s="34">
        <v>245</v>
      </c>
      <c r="E5069" s="34">
        <v>264</v>
      </c>
      <c r="F5069" s="34">
        <v>305</v>
      </c>
      <c r="G5069" s="34">
        <v>257</v>
      </c>
      <c r="H5069" s="34">
        <v>352</v>
      </c>
      <c r="I5069" s="34">
        <v>315</v>
      </c>
      <c r="J5069" s="34">
        <v>288</v>
      </c>
      <c r="K5069" s="34">
        <v>242</v>
      </c>
      <c r="L5069" s="34">
        <v>274</v>
      </c>
      <c r="M5069" s="34">
        <v>215</v>
      </c>
    </row>
    <row r="5070" spans="1:13" x14ac:dyDescent="0.2">
      <c r="A5070" s="34" t="s">
        <v>105964</v>
      </c>
      <c r="B5070" s="34">
        <v>359</v>
      </c>
      <c r="C5070" s="34">
        <v>372</v>
      </c>
      <c r="D5070" s="34">
        <v>432</v>
      </c>
      <c r="E5070" s="34">
        <v>397</v>
      </c>
      <c r="F5070" s="34">
        <v>361</v>
      </c>
      <c r="G5070" s="34">
        <v>355</v>
      </c>
      <c r="H5070" s="34">
        <v>411</v>
      </c>
      <c r="I5070" s="34">
        <v>443</v>
      </c>
      <c r="J5070" s="34">
        <v>469</v>
      </c>
      <c r="K5070" s="34">
        <v>304</v>
      </c>
      <c r="L5070" s="34">
        <v>435</v>
      </c>
      <c r="M5070" s="34">
        <v>318</v>
      </c>
    </row>
    <row r="5071" spans="1:13" x14ac:dyDescent="0.2">
      <c r="A5071" s="34" t="s">
        <v>105965</v>
      </c>
      <c r="B5071" s="34">
        <v>235</v>
      </c>
      <c r="C5071" s="34">
        <v>257</v>
      </c>
      <c r="D5071" s="34">
        <v>290</v>
      </c>
      <c r="E5071" s="34">
        <v>280</v>
      </c>
      <c r="F5071" s="34">
        <v>212</v>
      </c>
      <c r="G5071" s="34">
        <v>284</v>
      </c>
      <c r="H5071" s="34">
        <v>295</v>
      </c>
      <c r="I5071" s="34">
        <v>246</v>
      </c>
      <c r="J5071" s="34">
        <v>264</v>
      </c>
      <c r="K5071" s="34">
        <v>217</v>
      </c>
      <c r="L5071" s="34">
        <v>266</v>
      </c>
      <c r="M5071" s="34">
        <v>176</v>
      </c>
    </row>
    <row r="5072" spans="1:13" x14ac:dyDescent="0.2">
      <c r="A5072" s="34" t="s">
        <v>105966</v>
      </c>
      <c r="B5072" s="34">
        <v>281</v>
      </c>
      <c r="C5072" s="34">
        <v>339</v>
      </c>
      <c r="D5072" s="34">
        <v>339</v>
      </c>
      <c r="E5072" s="34">
        <v>375</v>
      </c>
      <c r="F5072" s="34">
        <v>308</v>
      </c>
      <c r="G5072" s="34">
        <v>264</v>
      </c>
      <c r="H5072" s="34">
        <v>398</v>
      </c>
      <c r="I5072" s="34">
        <v>352</v>
      </c>
      <c r="J5072" s="34">
        <v>387</v>
      </c>
      <c r="K5072" s="34">
        <v>260</v>
      </c>
      <c r="L5072" s="34">
        <v>331</v>
      </c>
      <c r="M5072" s="34">
        <v>234</v>
      </c>
    </row>
    <row r="5073" spans="1:13" x14ac:dyDescent="0.2">
      <c r="A5073" s="34" t="s">
        <v>105967</v>
      </c>
      <c r="B5073" s="34">
        <v>200</v>
      </c>
      <c r="C5073" s="34">
        <v>246</v>
      </c>
      <c r="D5073" s="34">
        <v>321</v>
      </c>
      <c r="E5073" s="34">
        <v>225</v>
      </c>
      <c r="F5073" s="34">
        <v>272</v>
      </c>
      <c r="G5073" s="34">
        <v>202</v>
      </c>
      <c r="H5073" s="34">
        <v>242</v>
      </c>
      <c r="I5073" s="34">
        <v>226</v>
      </c>
      <c r="J5073" s="34">
        <v>258</v>
      </c>
      <c r="K5073" s="34">
        <v>187</v>
      </c>
      <c r="L5073" s="34">
        <v>279</v>
      </c>
      <c r="M5073" s="34">
        <v>200</v>
      </c>
    </row>
    <row r="5074" spans="1:13" x14ac:dyDescent="0.2">
      <c r="A5074" s="34" t="s">
        <v>105968</v>
      </c>
      <c r="B5074" s="34">
        <v>199</v>
      </c>
      <c r="C5074" s="34">
        <v>264</v>
      </c>
      <c r="D5074" s="34">
        <v>262</v>
      </c>
      <c r="E5074" s="34">
        <v>334</v>
      </c>
      <c r="F5074" s="34">
        <v>252</v>
      </c>
      <c r="G5074" s="34">
        <v>263</v>
      </c>
      <c r="H5074" s="34">
        <v>361</v>
      </c>
      <c r="I5074" s="34">
        <v>317</v>
      </c>
      <c r="J5074" s="34">
        <v>357</v>
      </c>
      <c r="K5074" s="34">
        <v>225</v>
      </c>
      <c r="L5074" s="34">
        <v>270</v>
      </c>
      <c r="M5074" s="34">
        <v>238</v>
      </c>
    </row>
    <row r="5075" spans="1:13" x14ac:dyDescent="0.2">
      <c r="A5075" s="34" t="s">
        <v>105969</v>
      </c>
      <c r="B5075" s="34">
        <v>110</v>
      </c>
      <c r="C5075" s="34">
        <v>133</v>
      </c>
      <c r="D5075" s="34">
        <v>118</v>
      </c>
      <c r="E5075" s="34">
        <v>136</v>
      </c>
      <c r="F5075" s="34">
        <v>116</v>
      </c>
      <c r="G5075" s="34">
        <v>120</v>
      </c>
      <c r="H5075" s="34">
        <v>158</v>
      </c>
      <c r="I5075" s="34">
        <v>136</v>
      </c>
      <c r="J5075" s="34">
        <v>132</v>
      </c>
      <c r="K5075" s="34">
        <v>86</v>
      </c>
      <c r="L5075" s="34">
        <v>131</v>
      </c>
      <c r="M5075" s="34">
        <v>105</v>
      </c>
    </row>
    <row r="5076" spans="1:13" x14ac:dyDescent="0.2">
      <c r="A5076" s="34" t="s">
        <v>105970</v>
      </c>
      <c r="B5076" s="34">
        <v>242</v>
      </c>
      <c r="C5076" s="34">
        <v>224</v>
      </c>
      <c r="D5076" s="34">
        <v>226</v>
      </c>
      <c r="E5076" s="34">
        <v>218</v>
      </c>
      <c r="F5076" s="34">
        <v>232</v>
      </c>
      <c r="G5076" s="34">
        <v>217</v>
      </c>
      <c r="H5076" s="34">
        <v>295</v>
      </c>
      <c r="I5076" s="34">
        <v>244</v>
      </c>
      <c r="J5076" s="34">
        <v>306</v>
      </c>
      <c r="K5076" s="34">
        <v>166</v>
      </c>
      <c r="L5076" s="34">
        <v>253</v>
      </c>
      <c r="M5076" s="34">
        <v>169</v>
      </c>
    </row>
    <row r="5077" spans="1:13" x14ac:dyDescent="0.2">
      <c r="A5077" s="34" t="s">
        <v>105971</v>
      </c>
      <c r="B5077" s="34">
        <v>306</v>
      </c>
      <c r="C5077" s="34">
        <v>228</v>
      </c>
      <c r="D5077" s="34">
        <v>252</v>
      </c>
      <c r="E5077" s="34">
        <v>294</v>
      </c>
      <c r="F5077" s="34">
        <v>270</v>
      </c>
      <c r="G5077" s="34">
        <v>278</v>
      </c>
      <c r="H5077" s="34">
        <v>251</v>
      </c>
      <c r="I5077" s="34">
        <v>258</v>
      </c>
      <c r="J5077" s="34">
        <v>287</v>
      </c>
      <c r="K5077" s="34">
        <v>222</v>
      </c>
      <c r="L5077" s="34">
        <v>288</v>
      </c>
      <c r="M5077" s="34">
        <v>229</v>
      </c>
    </row>
    <row r="5078" spans="1:13" x14ac:dyDescent="0.2">
      <c r="A5078" s="34" t="s">
        <v>105972</v>
      </c>
      <c r="B5078" s="34">
        <v>309</v>
      </c>
      <c r="C5078" s="34">
        <v>318</v>
      </c>
      <c r="D5078" s="34">
        <v>377</v>
      </c>
      <c r="E5078" s="34">
        <v>374</v>
      </c>
      <c r="F5078" s="34">
        <v>291</v>
      </c>
      <c r="G5078" s="34">
        <v>296</v>
      </c>
      <c r="H5078" s="34">
        <v>321</v>
      </c>
      <c r="I5078" s="34">
        <v>321</v>
      </c>
      <c r="J5078" s="34">
        <v>352</v>
      </c>
      <c r="K5078" s="34">
        <v>297</v>
      </c>
      <c r="L5078" s="34">
        <v>338</v>
      </c>
      <c r="M5078" s="34">
        <v>247</v>
      </c>
    </row>
    <row r="5079" spans="1:13" x14ac:dyDescent="0.2">
      <c r="A5079" s="34" t="s">
        <v>105973</v>
      </c>
      <c r="B5079" s="34">
        <v>332</v>
      </c>
      <c r="C5079" s="34">
        <v>373</v>
      </c>
      <c r="D5079" s="34">
        <v>336</v>
      </c>
      <c r="E5079" s="34">
        <v>402</v>
      </c>
      <c r="F5079" s="34">
        <v>333</v>
      </c>
      <c r="G5079" s="34">
        <v>367</v>
      </c>
      <c r="H5079" s="34">
        <v>425</v>
      </c>
      <c r="I5079" s="34">
        <v>398</v>
      </c>
      <c r="J5079" s="34">
        <v>407</v>
      </c>
      <c r="K5079" s="34">
        <v>328</v>
      </c>
      <c r="L5079" s="34">
        <v>387</v>
      </c>
      <c r="M5079" s="34">
        <v>314</v>
      </c>
    </row>
    <row r="5080" spans="1:13" x14ac:dyDescent="0.2">
      <c r="A5080" s="34" t="s">
        <v>105974</v>
      </c>
      <c r="B5080" s="34">
        <v>486</v>
      </c>
      <c r="C5080" s="34">
        <v>462</v>
      </c>
      <c r="D5080" s="34">
        <v>504</v>
      </c>
      <c r="E5080" s="34">
        <v>598</v>
      </c>
      <c r="F5080" s="34">
        <v>479</v>
      </c>
      <c r="G5080" s="34">
        <v>520</v>
      </c>
      <c r="H5080" s="34">
        <v>499</v>
      </c>
      <c r="I5080" s="34">
        <v>479</v>
      </c>
      <c r="J5080" s="34">
        <v>571</v>
      </c>
      <c r="K5080" s="34">
        <v>416</v>
      </c>
      <c r="L5080" s="34">
        <v>465</v>
      </c>
      <c r="M5080" s="34">
        <v>354</v>
      </c>
    </row>
    <row r="5081" spans="1:13" x14ac:dyDescent="0.2">
      <c r="A5081" s="34" t="s">
        <v>105975</v>
      </c>
      <c r="B5081" s="34">
        <v>437</v>
      </c>
      <c r="C5081" s="34">
        <v>462</v>
      </c>
      <c r="D5081" s="34">
        <v>494</v>
      </c>
      <c r="E5081" s="34">
        <v>462</v>
      </c>
      <c r="F5081" s="34">
        <v>363</v>
      </c>
      <c r="G5081" s="34">
        <v>365</v>
      </c>
      <c r="H5081" s="34">
        <v>393</v>
      </c>
      <c r="I5081" s="34">
        <v>407</v>
      </c>
      <c r="J5081" s="34">
        <v>470</v>
      </c>
      <c r="K5081" s="34">
        <v>388</v>
      </c>
      <c r="L5081" s="34">
        <v>457</v>
      </c>
      <c r="M5081" s="34">
        <v>309</v>
      </c>
    </row>
    <row r="5082" spans="1:13" x14ac:dyDescent="0.2">
      <c r="A5082" s="34" t="s">
        <v>105976</v>
      </c>
      <c r="B5082" s="34">
        <v>1023</v>
      </c>
      <c r="C5082" s="34">
        <v>1084</v>
      </c>
      <c r="D5082" s="34">
        <v>1174</v>
      </c>
      <c r="E5082" s="34">
        <v>1172</v>
      </c>
      <c r="F5082" s="34">
        <v>1116</v>
      </c>
      <c r="G5082" s="34">
        <v>1016</v>
      </c>
      <c r="H5082" s="34">
        <v>1278</v>
      </c>
      <c r="I5082" s="34">
        <v>1088</v>
      </c>
      <c r="J5082" s="34">
        <v>1269</v>
      </c>
      <c r="K5082" s="34">
        <v>770</v>
      </c>
      <c r="L5082" s="34">
        <v>1105</v>
      </c>
      <c r="M5082" s="34">
        <v>830</v>
      </c>
    </row>
    <row r="5083" spans="1:13" x14ac:dyDescent="0.2">
      <c r="A5083" s="34" t="s">
        <v>105977</v>
      </c>
      <c r="B5083" s="34">
        <v>390</v>
      </c>
      <c r="C5083" s="34">
        <v>326</v>
      </c>
      <c r="D5083" s="34">
        <v>352</v>
      </c>
      <c r="E5083" s="34">
        <v>415</v>
      </c>
      <c r="F5083" s="34">
        <v>286</v>
      </c>
      <c r="G5083" s="34">
        <v>321</v>
      </c>
      <c r="H5083" s="34">
        <v>300</v>
      </c>
      <c r="I5083" s="34">
        <v>371</v>
      </c>
      <c r="J5083" s="34">
        <v>368</v>
      </c>
      <c r="K5083" s="34">
        <v>284</v>
      </c>
      <c r="L5083" s="34">
        <v>372</v>
      </c>
      <c r="M5083" s="34">
        <v>260</v>
      </c>
    </row>
    <row r="5084" spans="1:13" x14ac:dyDescent="0.2">
      <c r="A5084" s="34" t="s">
        <v>105978</v>
      </c>
      <c r="B5084" s="34">
        <v>196</v>
      </c>
      <c r="C5084" s="34">
        <v>254</v>
      </c>
      <c r="D5084" s="34">
        <v>184</v>
      </c>
      <c r="E5084" s="34">
        <v>226</v>
      </c>
      <c r="F5084" s="34">
        <v>240</v>
      </c>
      <c r="G5084" s="34">
        <v>179</v>
      </c>
      <c r="H5084" s="34">
        <v>219</v>
      </c>
      <c r="I5084" s="34">
        <v>223</v>
      </c>
      <c r="J5084" s="34">
        <v>242</v>
      </c>
      <c r="K5084" s="34">
        <v>167</v>
      </c>
      <c r="L5084" s="34">
        <v>213</v>
      </c>
      <c r="M5084" s="34">
        <v>156</v>
      </c>
    </row>
    <row r="5085" spans="1:13" x14ac:dyDescent="0.2">
      <c r="A5085" s="34" t="s">
        <v>105979</v>
      </c>
      <c r="B5085" s="34">
        <v>535</v>
      </c>
      <c r="C5085" s="34">
        <v>822</v>
      </c>
      <c r="D5085" s="34">
        <v>658</v>
      </c>
      <c r="E5085" s="34">
        <v>843</v>
      </c>
      <c r="F5085" s="34">
        <v>556</v>
      </c>
      <c r="G5085" s="34">
        <v>705</v>
      </c>
      <c r="H5085" s="34">
        <v>653</v>
      </c>
      <c r="I5085" s="34">
        <v>713</v>
      </c>
      <c r="J5085" s="34">
        <v>584</v>
      </c>
      <c r="K5085" s="34">
        <v>625</v>
      </c>
      <c r="L5085" s="34">
        <v>595</v>
      </c>
      <c r="M5085" s="34">
        <v>561</v>
      </c>
    </row>
    <row r="5086" spans="1:13" x14ac:dyDescent="0.2">
      <c r="A5086" s="34" t="s">
        <v>105980</v>
      </c>
      <c r="B5086" s="34">
        <v>289</v>
      </c>
      <c r="C5086" s="34">
        <v>330</v>
      </c>
      <c r="D5086" s="34">
        <v>393</v>
      </c>
      <c r="E5086" s="34">
        <v>403</v>
      </c>
      <c r="F5086" s="34">
        <v>290</v>
      </c>
      <c r="G5086" s="34">
        <v>328</v>
      </c>
      <c r="H5086" s="34">
        <v>382</v>
      </c>
      <c r="I5086" s="34">
        <v>401</v>
      </c>
      <c r="J5086" s="34">
        <v>367</v>
      </c>
      <c r="K5086" s="34">
        <v>283</v>
      </c>
      <c r="L5086" s="34">
        <v>359</v>
      </c>
      <c r="M5086" s="34">
        <v>268</v>
      </c>
    </row>
    <row r="5087" spans="1:13" x14ac:dyDescent="0.2">
      <c r="A5087" s="34" t="s">
        <v>105981</v>
      </c>
      <c r="B5087" s="34">
        <v>272</v>
      </c>
      <c r="C5087" s="34">
        <v>289</v>
      </c>
      <c r="D5087" s="34">
        <v>219</v>
      </c>
      <c r="E5087" s="34">
        <v>333</v>
      </c>
      <c r="F5087" s="34">
        <v>185</v>
      </c>
      <c r="G5087" s="34">
        <v>262</v>
      </c>
      <c r="H5087" s="34">
        <v>203</v>
      </c>
      <c r="I5087" s="34">
        <v>286</v>
      </c>
      <c r="J5087" s="34">
        <v>229</v>
      </c>
      <c r="K5087" s="34">
        <v>235</v>
      </c>
      <c r="L5087" s="34">
        <v>210</v>
      </c>
      <c r="M5087" s="34">
        <v>196</v>
      </c>
    </row>
    <row r="5088" spans="1:13" x14ac:dyDescent="0.2">
      <c r="A5088" s="34" t="s">
        <v>105982</v>
      </c>
      <c r="B5088" s="34">
        <v>277</v>
      </c>
      <c r="C5088" s="34">
        <v>176</v>
      </c>
      <c r="D5088" s="34">
        <v>260</v>
      </c>
      <c r="E5088" s="34">
        <v>218</v>
      </c>
      <c r="F5088" s="34">
        <v>202</v>
      </c>
      <c r="G5088" s="34">
        <v>183</v>
      </c>
      <c r="H5088" s="34">
        <v>240</v>
      </c>
      <c r="I5088" s="34">
        <v>218</v>
      </c>
      <c r="J5088" s="34">
        <v>239</v>
      </c>
      <c r="K5088" s="34">
        <v>169</v>
      </c>
      <c r="L5088" s="34">
        <v>209</v>
      </c>
      <c r="M5088" s="34">
        <v>191</v>
      </c>
    </row>
    <row r="5089" spans="1:13" x14ac:dyDescent="0.2">
      <c r="A5089" s="34" t="s">
        <v>105983</v>
      </c>
      <c r="B5089" s="34">
        <v>240</v>
      </c>
      <c r="C5089" s="34">
        <v>341</v>
      </c>
      <c r="D5089" s="34">
        <v>317</v>
      </c>
      <c r="E5089" s="34">
        <v>318</v>
      </c>
      <c r="F5089" s="34">
        <v>283</v>
      </c>
      <c r="G5089" s="34">
        <v>291</v>
      </c>
      <c r="H5089" s="34">
        <v>367</v>
      </c>
      <c r="I5089" s="34">
        <v>300</v>
      </c>
      <c r="J5089" s="34">
        <v>372</v>
      </c>
      <c r="K5089" s="34">
        <v>188</v>
      </c>
      <c r="L5089" s="34">
        <v>319</v>
      </c>
      <c r="M5089" s="34">
        <v>228</v>
      </c>
    </row>
    <row r="5090" spans="1:13" x14ac:dyDescent="0.2">
      <c r="A5090" s="34" t="s">
        <v>105984</v>
      </c>
      <c r="B5090" s="34">
        <v>246</v>
      </c>
      <c r="C5090" s="34">
        <v>241</v>
      </c>
      <c r="D5090" s="34">
        <v>303</v>
      </c>
      <c r="E5090" s="34">
        <v>249</v>
      </c>
      <c r="F5090" s="34">
        <v>292</v>
      </c>
      <c r="G5090" s="34">
        <v>200</v>
      </c>
      <c r="H5090" s="34">
        <v>234</v>
      </c>
      <c r="I5090" s="34">
        <v>226</v>
      </c>
      <c r="J5090" s="34">
        <v>304</v>
      </c>
      <c r="K5090" s="34">
        <v>195</v>
      </c>
      <c r="L5090" s="34">
        <v>261</v>
      </c>
      <c r="M5090" s="34">
        <v>189</v>
      </c>
    </row>
    <row r="5091" spans="1:13" x14ac:dyDescent="0.2">
      <c r="A5091" s="34" t="s">
        <v>105985</v>
      </c>
      <c r="B5091" s="34">
        <v>353</v>
      </c>
      <c r="C5091" s="34">
        <v>440</v>
      </c>
      <c r="D5091" s="34">
        <v>425</v>
      </c>
      <c r="E5091" s="34">
        <v>439</v>
      </c>
      <c r="F5091" s="34">
        <v>390</v>
      </c>
      <c r="G5091" s="34">
        <v>416</v>
      </c>
      <c r="H5091" s="34">
        <v>478</v>
      </c>
      <c r="I5091" s="34">
        <v>449</v>
      </c>
      <c r="J5091" s="34">
        <v>486</v>
      </c>
      <c r="K5091" s="34">
        <v>363</v>
      </c>
      <c r="L5091" s="34">
        <v>459</v>
      </c>
      <c r="M5091" s="34">
        <v>359</v>
      </c>
    </row>
    <row r="5092" spans="1:13" x14ac:dyDescent="0.2">
      <c r="A5092" s="34" t="s">
        <v>105986</v>
      </c>
      <c r="B5092" s="34">
        <v>659</v>
      </c>
      <c r="C5092" s="34">
        <v>606</v>
      </c>
      <c r="D5092" s="34">
        <v>743</v>
      </c>
      <c r="E5092" s="34">
        <v>689</v>
      </c>
      <c r="F5092" s="34">
        <v>737</v>
      </c>
      <c r="G5092" s="34">
        <v>616</v>
      </c>
      <c r="H5092" s="34">
        <v>773</v>
      </c>
      <c r="I5092" s="34">
        <v>731</v>
      </c>
      <c r="J5092" s="34">
        <v>801</v>
      </c>
      <c r="K5092" s="34">
        <v>533</v>
      </c>
      <c r="L5092" s="34">
        <v>701</v>
      </c>
      <c r="M5092" s="34">
        <v>496</v>
      </c>
    </row>
    <row r="5093" spans="1:13" x14ac:dyDescent="0.2">
      <c r="A5093" s="34" t="s">
        <v>105987</v>
      </c>
      <c r="B5093" s="34">
        <v>369</v>
      </c>
      <c r="C5093" s="34">
        <v>478</v>
      </c>
      <c r="D5093" s="34">
        <v>396</v>
      </c>
      <c r="E5093" s="34">
        <v>470</v>
      </c>
      <c r="F5093" s="34">
        <v>495</v>
      </c>
      <c r="G5093" s="34">
        <v>434</v>
      </c>
      <c r="H5093" s="34">
        <v>582</v>
      </c>
      <c r="I5093" s="34">
        <v>475</v>
      </c>
      <c r="J5093" s="34">
        <v>504</v>
      </c>
      <c r="K5093" s="34">
        <v>353</v>
      </c>
      <c r="L5093" s="34">
        <v>516</v>
      </c>
      <c r="M5093" s="34">
        <v>387</v>
      </c>
    </row>
    <row r="5094" spans="1:13" x14ac:dyDescent="0.2">
      <c r="A5094" s="34" t="s">
        <v>105988</v>
      </c>
      <c r="B5094" s="34">
        <v>150</v>
      </c>
      <c r="C5094" s="34">
        <v>191</v>
      </c>
      <c r="D5094" s="34">
        <v>190</v>
      </c>
      <c r="E5094" s="34">
        <v>229</v>
      </c>
      <c r="F5094" s="34">
        <v>180</v>
      </c>
      <c r="G5094" s="34">
        <v>208</v>
      </c>
      <c r="H5094" s="34">
        <v>193</v>
      </c>
      <c r="I5094" s="34">
        <v>182</v>
      </c>
      <c r="J5094" s="34">
        <v>214</v>
      </c>
      <c r="K5094" s="34">
        <v>128</v>
      </c>
      <c r="L5094" s="34">
        <v>138</v>
      </c>
      <c r="M5094" s="34">
        <v>176</v>
      </c>
    </row>
    <row r="5095" spans="1:13" x14ac:dyDescent="0.2">
      <c r="A5095" s="34" t="s">
        <v>105989</v>
      </c>
      <c r="B5095" s="34">
        <v>386</v>
      </c>
      <c r="C5095" s="34">
        <v>356</v>
      </c>
      <c r="D5095" s="34">
        <v>398</v>
      </c>
      <c r="E5095" s="34">
        <v>409</v>
      </c>
      <c r="F5095" s="34">
        <v>366</v>
      </c>
      <c r="G5095" s="34">
        <v>314</v>
      </c>
      <c r="H5095" s="34">
        <v>383</v>
      </c>
      <c r="I5095" s="34">
        <v>371</v>
      </c>
      <c r="J5095" s="34">
        <v>344</v>
      </c>
      <c r="K5095" s="34">
        <v>280</v>
      </c>
      <c r="L5095" s="34">
        <v>317</v>
      </c>
      <c r="M5095" s="34">
        <v>272</v>
      </c>
    </row>
    <row r="5096" spans="1:13" x14ac:dyDescent="0.2">
      <c r="A5096" s="34" t="s">
        <v>105990</v>
      </c>
      <c r="B5096" s="34">
        <v>177</v>
      </c>
      <c r="C5096" s="34">
        <v>195</v>
      </c>
      <c r="D5096" s="34">
        <v>210</v>
      </c>
      <c r="E5096" s="34">
        <v>189</v>
      </c>
      <c r="F5096" s="34">
        <v>165</v>
      </c>
      <c r="G5096" s="34">
        <v>169</v>
      </c>
      <c r="H5096" s="34">
        <v>186</v>
      </c>
      <c r="I5096" s="34">
        <v>177</v>
      </c>
      <c r="J5096" s="34">
        <v>169</v>
      </c>
      <c r="K5096" s="34">
        <v>132</v>
      </c>
      <c r="L5096" s="34">
        <v>184</v>
      </c>
      <c r="M5096" s="34">
        <v>143</v>
      </c>
    </row>
    <row r="5097" spans="1:13" x14ac:dyDescent="0.2">
      <c r="A5097" s="34" t="s">
        <v>105991</v>
      </c>
      <c r="B5097" s="34">
        <v>187</v>
      </c>
      <c r="C5097" s="34">
        <v>238</v>
      </c>
      <c r="D5097" s="34">
        <v>196</v>
      </c>
      <c r="E5097" s="34">
        <v>274</v>
      </c>
      <c r="F5097" s="34">
        <v>188</v>
      </c>
      <c r="G5097" s="34">
        <v>234</v>
      </c>
      <c r="H5097" s="34">
        <v>224</v>
      </c>
      <c r="I5097" s="34">
        <v>242</v>
      </c>
      <c r="J5097" s="34">
        <v>202</v>
      </c>
      <c r="K5097" s="34">
        <v>173</v>
      </c>
      <c r="L5097" s="34">
        <v>194</v>
      </c>
      <c r="M5097" s="34">
        <v>177</v>
      </c>
    </row>
    <row r="5098" spans="1:13" x14ac:dyDescent="0.2">
      <c r="A5098" s="34" t="s">
        <v>105992</v>
      </c>
      <c r="B5098" s="34">
        <v>199</v>
      </c>
      <c r="C5098" s="34">
        <v>203</v>
      </c>
      <c r="D5098" s="34">
        <v>180</v>
      </c>
      <c r="E5098" s="34">
        <v>265</v>
      </c>
      <c r="F5098" s="34">
        <v>206</v>
      </c>
      <c r="G5098" s="34">
        <v>173</v>
      </c>
      <c r="H5098" s="34">
        <v>194</v>
      </c>
      <c r="I5098" s="34">
        <v>240</v>
      </c>
      <c r="J5098" s="34">
        <v>224</v>
      </c>
      <c r="K5098" s="34">
        <v>172</v>
      </c>
      <c r="L5098" s="34">
        <v>244</v>
      </c>
      <c r="M5098" s="34">
        <v>182</v>
      </c>
    </row>
    <row r="5099" spans="1:13" x14ac:dyDescent="0.2">
      <c r="A5099" s="34" t="s">
        <v>105993</v>
      </c>
      <c r="B5099" s="34">
        <v>414</v>
      </c>
      <c r="C5099" s="34">
        <v>354</v>
      </c>
      <c r="D5099" s="34">
        <v>453</v>
      </c>
      <c r="E5099" s="34">
        <v>404</v>
      </c>
      <c r="F5099" s="34">
        <v>387</v>
      </c>
      <c r="G5099" s="34">
        <v>376</v>
      </c>
      <c r="H5099" s="34">
        <v>471</v>
      </c>
      <c r="I5099" s="34">
        <v>365</v>
      </c>
      <c r="J5099" s="34">
        <v>392</v>
      </c>
      <c r="K5099" s="34">
        <v>307</v>
      </c>
      <c r="L5099" s="34">
        <v>432</v>
      </c>
      <c r="M5099" s="34">
        <v>318</v>
      </c>
    </row>
    <row r="5100" spans="1:13" x14ac:dyDescent="0.2">
      <c r="A5100" s="34" t="s">
        <v>105994</v>
      </c>
      <c r="B5100" s="34">
        <v>204</v>
      </c>
      <c r="C5100" s="34">
        <v>188</v>
      </c>
      <c r="D5100" s="34">
        <v>226</v>
      </c>
      <c r="E5100" s="34">
        <v>163</v>
      </c>
      <c r="F5100" s="34">
        <v>162</v>
      </c>
      <c r="G5100" s="34">
        <v>134</v>
      </c>
      <c r="H5100" s="34">
        <v>166</v>
      </c>
      <c r="I5100" s="34">
        <v>190</v>
      </c>
      <c r="J5100" s="34">
        <v>206</v>
      </c>
      <c r="K5100" s="34">
        <v>130</v>
      </c>
      <c r="L5100" s="34">
        <v>213</v>
      </c>
      <c r="M5100" s="34">
        <v>124</v>
      </c>
    </row>
    <row r="5101" spans="1:13" x14ac:dyDescent="0.2">
      <c r="A5101" s="34" t="s">
        <v>105995</v>
      </c>
      <c r="B5101" s="34">
        <v>349</v>
      </c>
      <c r="C5101" s="34">
        <v>330</v>
      </c>
      <c r="D5101" s="34">
        <v>327</v>
      </c>
      <c r="E5101" s="34">
        <v>350</v>
      </c>
      <c r="F5101" s="34">
        <v>302</v>
      </c>
      <c r="G5101" s="34">
        <v>349</v>
      </c>
      <c r="H5101" s="34">
        <v>383</v>
      </c>
      <c r="I5101" s="34">
        <v>289</v>
      </c>
      <c r="J5101" s="34">
        <v>370</v>
      </c>
      <c r="K5101" s="34">
        <v>292</v>
      </c>
      <c r="L5101" s="34">
        <v>371</v>
      </c>
      <c r="M5101" s="34">
        <v>249</v>
      </c>
    </row>
    <row r="5102" spans="1:13" x14ac:dyDescent="0.2">
      <c r="A5102" s="34" t="s">
        <v>105996</v>
      </c>
      <c r="B5102" s="34">
        <v>536</v>
      </c>
      <c r="C5102" s="34">
        <v>644</v>
      </c>
      <c r="D5102" s="34">
        <v>584</v>
      </c>
      <c r="E5102" s="34">
        <v>567</v>
      </c>
      <c r="F5102" s="34">
        <v>507</v>
      </c>
      <c r="G5102" s="34">
        <v>502</v>
      </c>
      <c r="H5102" s="34">
        <v>618</v>
      </c>
      <c r="I5102" s="34">
        <v>523</v>
      </c>
      <c r="J5102" s="34">
        <v>642</v>
      </c>
      <c r="K5102" s="34">
        <v>460</v>
      </c>
      <c r="L5102" s="34">
        <v>536</v>
      </c>
      <c r="M5102" s="34">
        <v>402</v>
      </c>
    </row>
    <row r="5103" spans="1:13" x14ac:dyDescent="0.2">
      <c r="A5103" s="34" t="s">
        <v>105997</v>
      </c>
      <c r="B5103" s="34">
        <v>1292</v>
      </c>
      <c r="C5103" s="34">
        <v>1226</v>
      </c>
      <c r="D5103" s="34">
        <v>1288</v>
      </c>
      <c r="E5103" s="34">
        <v>1324</v>
      </c>
      <c r="F5103" s="34">
        <v>1093</v>
      </c>
      <c r="G5103" s="34">
        <v>1159</v>
      </c>
      <c r="H5103" s="34">
        <v>1227</v>
      </c>
      <c r="I5103" s="34">
        <v>1263</v>
      </c>
      <c r="J5103" s="34">
        <v>1208</v>
      </c>
      <c r="K5103" s="34">
        <v>1017</v>
      </c>
      <c r="L5103" s="34">
        <v>1198</v>
      </c>
      <c r="M5103" s="34">
        <v>972</v>
      </c>
    </row>
    <row r="5104" spans="1:13" x14ac:dyDescent="0.2">
      <c r="A5104" s="34" t="s">
        <v>105998</v>
      </c>
      <c r="B5104" s="34">
        <v>318</v>
      </c>
      <c r="C5104" s="34">
        <v>403</v>
      </c>
      <c r="D5104" s="34">
        <v>435</v>
      </c>
      <c r="E5104" s="34">
        <v>438</v>
      </c>
      <c r="F5104" s="34">
        <v>395</v>
      </c>
      <c r="G5104" s="34">
        <v>370</v>
      </c>
      <c r="H5104" s="34">
        <v>424</v>
      </c>
      <c r="I5104" s="34">
        <v>433</v>
      </c>
      <c r="J5104" s="34">
        <v>436</v>
      </c>
      <c r="K5104" s="34">
        <v>315</v>
      </c>
      <c r="L5104" s="34">
        <v>405</v>
      </c>
      <c r="M5104" s="34">
        <v>284</v>
      </c>
    </row>
    <row r="5105" spans="1:13" x14ac:dyDescent="0.2">
      <c r="A5105" s="34" t="s">
        <v>105999</v>
      </c>
      <c r="B5105" s="34">
        <v>582</v>
      </c>
      <c r="C5105" s="34">
        <v>720</v>
      </c>
      <c r="D5105" s="34">
        <v>593</v>
      </c>
      <c r="E5105" s="34">
        <v>657</v>
      </c>
      <c r="F5105" s="34">
        <v>573</v>
      </c>
      <c r="G5105" s="34">
        <v>562</v>
      </c>
      <c r="H5105" s="34">
        <v>694</v>
      </c>
      <c r="I5105" s="34">
        <v>655</v>
      </c>
      <c r="J5105" s="34">
        <v>603</v>
      </c>
      <c r="K5105" s="34">
        <v>488</v>
      </c>
      <c r="L5105" s="34">
        <v>628</v>
      </c>
      <c r="M5105" s="34">
        <v>479</v>
      </c>
    </row>
    <row r="5106" spans="1:13" x14ac:dyDescent="0.2">
      <c r="A5106" s="34" t="s">
        <v>106000</v>
      </c>
      <c r="B5106" s="34">
        <v>430</v>
      </c>
      <c r="C5106" s="34">
        <v>421</v>
      </c>
      <c r="D5106" s="34">
        <v>440</v>
      </c>
      <c r="E5106" s="34">
        <v>480</v>
      </c>
      <c r="F5106" s="34">
        <v>450</v>
      </c>
      <c r="G5106" s="34">
        <v>394</v>
      </c>
      <c r="H5106" s="34">
        <v>449</v>
      </c>
      <c r="I5106" s="34">
        <v>486</v>
      </c>
      <c r="J5106" s="34">
        <v>395</v>
      </c>
      <c r="K5106" s="34">
        <v>352</v>
      </c>
      <c r="L5106" s="34">
        <v>452</v>
      </c>
      <c r="M5106" s="34">
        <v>345</v>
      </c>
    </row>
    <row r="5107" spans="1:13" x14ac:dyDescent="0.2">
      <c r="A5107" s="34" t="s">
        <v>106001</v>
      </c>
      <c r="B5107" s="34">
        <v>207</v>
      </c>
      <c r="C5107" s="34">
        <v>189</v>
      </c>
      <c r="D5107" s="34">
        <v>276</v>
      </c>
      <c r="E5107" s="34">
        <v>223</v>
      </c>
      <c r="F5107" s="34">
        <v>245</v>
      </c>
      <c r="G5107" s="34">
        <v>218</v>
      </c>
      <c r="H5107" s="34">
        <v>256</v>
      </c>
      <c r="I5107" s="34">
        <v>206</v>
      </c>
      <c r="J5107" s="34">
        <v>268</v>
      </c>
      <c r="K5107" s="34">
        <v>204</v>
      </c>
      <c r="L5107" s="34">
        <v>229</v>
      </c>
      <c r="M5107" s="34">
        <v>170</v>
      </c>
    </row>
    <row r="5108" spans="1:13" x14ac:dyDescent="0.2">
      <c r="A5108" s="34" t="s">
        <v>106002</v>
      </c>
      <c r="B5108" s="34">
        <v>205</v>
      </c>
      <c r="C5108" s="34">
        <v>262</v>
      </c>
      <c r="D5108" s="34">
        <v>310</v>
      </c>
      <c r="E5108" s="34">
        <v>242</v>
      </c>
      <c r="F5108" s="34">
        <v>209</v>
      </c>
      <c r="G5108" s="34">
        <v>271</v>
      </c>
      <c r="H5108" s="34">
        <v>222</v>
      </c>
      <c r="I5108" s="34">
        <v>232</v>
      </c>
      <c r="J5108" s="34">
        <v>332</v>
      </c>
      <c r="K5108" s="34">
        <v>209</v>
      </c>
      <c r="L5108" s="34">
        <v>254</v>
      </c>
      <c r="M5108" s="34">
        <v>203</v>
      </c>
    </row>
    <row r="5109" spans="1:13" x14ac:dyDescent="0.2">
      <c r="A5109" s="34" t="s">
        <v>106003</v>
      </c>
      <c r="B5109" s="34">
        <v>228</v>
      </c>
      <c r="C5109" s="34">
        <v>244</v>
      </c>
      <c r="D5109" s="34">
        <v>249</v>
      </c>
      <c r="E5109" s="34">
        <v>231</v>
      </c>
      <c r="F5109" s="34">
        <v>209</v>
      </c>
      <c r="G5109" s="34">
        <v>203</v>
      </c>
      <c r="H5109" s="34">
        <v>292</v>
      </c>
      <c r="I5109" s="34">
        <v>235</v>
      </c>
      <c r="J5109" s="34">
        <v>258</v>
      </c>
      <c r="K5109" s="34">
        <v>198</v>
      </c>
      <c r="L5109" s="34">
        <v>226</v>
      </c>
      <c r="M5109" s="34">
        <v>198</v>
      </c>
    </row>
    <row r="5110" spans="1:13" x14ac:dyDescent="0.2">
      <c r="A5110" s="34" t="s">
        <v>106004</v>
      </c>
      <c r="B5110" s="34">
        <v>89</v>
      </c>
      <c r="C5110" s="34">
        <v>86</v>
      </c>
      <c r="D5110" s="34">
        <v>109</v>
      </c>
      <c r="E5110" s="34">
        <v>108</v>
      </c>
      <c r="F5110" s="34">
        <v>99</v>
      </c>
      <c r="G5110" s="34">
        <v>87</v>
      </c>
      <c r="H5110" s="34">
        <v>87</v>
      </c>
      <c r="I5110" s="34">
        <v>88</v>
      </c>
      <c r="J5110" s="34">
        <v>106</v>
      </c>
      <c r="K5110" s="34">
        <v>102</v>
      </c>
      <c r="L5110" s="34">
        <v>107</v>
      </c>
      <c r="M5110" s="34">
        <v>95</v>
      </c>
    </row>
    <row r="5111" spans="1:13" x14ac:dyDescent="0.2">
      <c r="A5111" s="34" t="s">
        <v>106005</v>
      </c>
      <c r="B5111" s="34">
        <v>174</v>
      </c>
      <c r="C5111" s="34">
        <v>198</v>
      </c>
      <c r="D5111" s="34">
        <v>207</v>
      </c>
      <c r="E5111" s="34">
        <v>169</v>
      </c>
      <c r="F5111" s="34">
        <v>142</v>
      </c>
      <c r="G5111" s="34">
        <v>155</v>
      </c>
      <c r="H5111" s="34">
        <v>169</v>
      </c>
      <c r="I5111" s="34">
        <v>140</v>
      </c>
      <c r="J5111" s="34">
        <v>191</v>
      </c>
      <c r="K5111" s="34">
        <v>132</v>
      </c>
      <c r="L5111" s="34">
        <v>141</v>
      </c>
      <c r="M5111" s="34">
        <v>153</v>
      </c>
    </row>
    <row r="5112" spans="1:13" x14ac:dyDescent="0.2">
      <c r="A5112" s="34" t="s">
        <v>106006</v>
      </c>
      <c r="B5112" s="34">
        <v>124</v>
      </c>
      <c r="C5112" s="34">
        <v>142</v>
      </c>
      <c r="D5112" s="34">
        <v>186</v>
      </c>
      <c r="E5112" s="34">
        <v>162</v>
      </c>
      <c r="F5112" s="34">
        <v>169</v>
      </c>
      <c r="G5112" s="34">
        <v>145</v>
      </c>
      <c r="H5112" s="34">
        <v>195</v>
      </c>
      <c r="I5112" s="34">
        <v>147</v>
      </c>
      <c r="J5112" s="34">
        <v>199</v>
      </c>
      <c r="K5112" s="34">
        <v>131</v>
      </c>
      <c r="L5112" s="34">
        <v>146</v>
      </c>
      <c r="M5112" s="34">
        <v>125</v>
      </c>
    </row>
    <row r="5113" spans="1:13" x14ac:dyDescent="0.2">
      <c r="A5113" s="34" t="s">
        <v>106007</v>
      </c>
      <c r="B5113" s="34">
        <v>236</v>
      </c>
      <c r="C5113" s="34">
        <v>258</v>
      </c>
      <c r="D5113" s="34">
        <v>265</v>
      </c>
      <c r="E5113" s="34">
        <v>308</v>
      </c>
      <c r="F5113" s="34">
        <v>321</v>
      </c>
      <c r="G5113" s="34">
        <v>285</v>
      </c>
      <c r="H5113" s="34">
        <v>276</v>
      </c>
      <c r="I5113" s="34">
        <v>278</v>
      </c>
      <c r="J5113" s="34">
        <v>254</v>
      </c>
      <c r="K5113" s="34">
        <v>217</v>
      </c>
      <c r="L5113" s="34">
        <v>284</v>
      </c>
      <c r="M5113" s="34">
        <v>225</v>
      </c>
    </row>
    <row r="5114" spans="1:13" x14ac:dyDescent="0.2">
      <c r="A5114" s="34" t="s">
        <v>106008</v>
      </c>
      <c r="B5114" s="34">
        <v>161</v>
      </c>
      <c r="C5114" s="34">
        <v>176</v>
      </c>
      <c r="D5114" s="34">
        <v>181</v>
      </c>
      <c r="E5114" s="34">
        <v>187</v>
      </c>
      <c r="F5114" s="34">
        <v>192</v>
      </c>
      <c r="G5114" s="34">
        <v>141</v>
      </c>
      <c r="H5114" s="34">
        <v>241</v>
      </c>
      <c r="I5114" s="34">
        <v>189</v>
      </c>
      <c r="J5114" s="34">
        <v>206</v>
      </c>
      <c r="K5114" s="34">
        <v>119</v>
      </c>
      <c r="L5114" s="34">
        <v>164</v>
      </c>
      <c r="M5114" s="34">
        <v>114</v>
      </c>
    </row>
    <row r="5115" spans="1:13" x14ac:dyDescent="0.2">
      <c r="A5115" s="34" t="s">
        <v>106009</v>
      </c>
      <c r="B5115" s="34">
        <v>120</v>
      </c>
      <c r="C5115" s="34">
        <v>180</v>
      </c>
      <c r="D5115" s="34">
        <v>137</v>
      </c>
      <c r="E5115" s="34">
        <v>199</v>
      </c>
      <c r="F5115" s="34">
        <v>133</v>
      </c>
      <c r="G5115" s="34">
        <v>168</v>
      </c>
      <c r="H5115" s="34">
        <v>128</v>
      </c>
      <c r="I5115" s="34">
        <v>220</v>
      </c>
      <c r="J5115" s="34">
        <v>114</v>
      </c>
      <c r="K5115" s="34">
        <v>155</v>
      </c>
      <c r="L5115" s="34">
        <v>106</v>
      </c>
      <c r="M5115" s="34">
        <v>142</v>
      </c>
    </row>
    <row r="5116" spans="1:13" x14ac:dyDescent="0.2">
      <c r="A5116" s="34" t="s">
        <v>106010</v>
      </c>
      <c r="B5116" s="34">
        <v>275</v>
      </c>
      <c r="C5116" s="34">
        <v>307</v>
      </c>
      <c r="D5116" s="34">
        <v>399</v>
      </c>
      <c r="E5116" s="34">
        <v>272</v>
      </c>
      <c r="F5116" s="34">
        <v>320</v>
      </c>
      <c r="G5116" s="34">
        <v>286</v>
      </c>
      <c r="H5116" s="34">
        <v>372</v>
      </c>
      <c r="I5116" s="34">
        <v>335</v>
      </c>
      <c r="J5116" s="34">
        <v>337</v>
      </c>
      <c r="K5116" s="34">
        <v>250</v>
      </c>
      <c r="L5116" s="34">
        <v>334</v>
      </c>
      <c r="M5116" s="34">
        <v>273</v>
      </c>
    </row>
    <row r="5117" spans="1:13" x14ac:dyDescent="0.2">
      <c r="A5117" s="34" t="s">
        <v>106011</v>
      </c>
      <c r="B5117" s="34">
        <v>296</v>
      </c>
      <c r="C5117" s="34">
        <v>241</v>
      </c>
      <c r="D5117" s="34">
        <v>341</v>
      </c>
      <c r="E5117" s="34">
        <v>292</v>
      </c>
      <c r="F5117" s="34">
        <v>284</v>
      </c>
      <c r="G5117" s="34">
        <v>256</v>
      </c>
      <c r="H5117" s="34">
        <v>334</v>
      </c>
      <c r="I5117" s="34">
        <v>246</v>
      </c>
      <c r="J5117" s="34">
        <v>305</v>
      </c>
      <c r="K5117" s="34">
        <v>217</v>
      </c>
      <c r="L5117" s="34">
        <v>317</v>
      </c>
      <c r="M5117" s="34">
        <v>229</v>
      </c>
    </row>
    <row r="5118" spans="1:13" x14ac:dyDescent="0.2">
      <c r="A5118" s="34" t="s">
        <v>106012</v>
      </c>
      <c r="B5118" s="34">
        <v>92</v>
      </c>
      <c r="C5118" s="34">
        <v>131</v>
      </c>
      <c r="D5118" s="34">
        <v>128</v>
      </c>
      <c r="E5118" s="34">
        <v>128</v>
      </c>
      <c r="F5118" s="34">
        <v>108</v>
      </c>
      <c r="G5118" s="34">
        <v>126</v>
      </c>
      <c r="H5118" s="34">
        <v>104</v>
      </c>
      <c r="I5118" s="34">
        <v>138</v>
      </c>
      <c r="J5118" s="34">
        <v>115</v>
      </c>
      <c r="K5118" s="34">
        <v>117</v>
      </c>
      <c r="L5118" s="34">
        <v>100</v>
      </c>
      <c r="M5118" s="34">
        <v>140</v>
      </c>
    </row>
    <row r="5119" spans="1:13" x14ac:dyDescent="0.2">
      <c r="A5119" s="34" t="s">
        <v>106013</v>
      </c>
      <c r="B5119" s="34">
        <v>112</v>
      </c>
      <c r="C5119" s="34">
        <v>372</v>
      </c>
      <c r="D5119" s="34">
        <v>218</v>
      </c>
      <c r="E5119" s="34">
        <v>347</v>
      </c>
      <c r="F5119" s="34">
        <v>152</v>
      </c>
      <c r="G5119" s="34">
        <v>304</v>
      </c>
      <c r="H5119" s="34">
        <v>213</v>
      </c>
      <c r="I5119" s="34">
        <v>317</v>
      </c>
      <c r="J5119" s="34">
        <v>237</v>
      </c>
      <c r="K5119" s="34">
        <v>235</v>
      </c>
      <c r="L5119" s="34">
        <v>209</v>
      </c>
      <c r="M5119" s="34">
        <v>222</v>
      </c>
    </row>
    <row r="5120" spans="1:13" x14ac:dyDescent="0.2">
      <c r="A5120" s="34" t="s">
        <v>106014</v>
      </c>
      <c r="B5120" s="34">
        <v>201</v>
      </c>
      <c r="C5120" s="34">
        <v>298</v>
      </c>
      <c r="D5120" s="34">
        <v>311</v>
      </c>
      <c r="E5120" s="34">
        <v>329</v>
      </c>
      <c r="F5120" s="34">
        <v>264</v>
      </c>
      <c r="G5120" s="34">
        <v>317</v>
      </c>
      <c r="H5120" s="34">
        <v>349</v>
      </c>
      <c r="I5120" s="34">
        <v>283</v>
      </c>
      <c r="J5120" s="34">
        <v>388</v>
      </c>
      <c r="K5120" s="34">
        <v>262</v>
      </c>
      <c r="L5120" s="34">
        <v>261</v>
      </c>
      <c r="M5120" s="34">
        <v>266</v>
      </c>
    </row>
    <row r="5121" spans="1:13" x14ac:dyDescent="0.2">
      <c r="A5121" s="34" t="s">
        <v>106015</v>
      </c>
      <c r="B5121" s="34">
        <v>405</v>
      </c>
      <c r="C5121" s="34">
        <v>408</v>
      </c>
      <c r="D5121" s="34">
        <v>435</v>
      </c>
      <c r="E5121" s="34">
        <v>459</v>
      </c>
      <c r="F5121" s="34">
        <v>376</v>
      </c>
      <c r="G5121" s="34">
        <v>440</v>
      </c>
      <c r="H5121" s="34">
        <v>440</v>
      </c>
      <c r="I5121" s="34">
        <v>415</v>
      </c>
      <c r="J5121" s="34">
        <v>427</v>
      </c>
      <c r="K5121" s="34">
        <v>374</v>
      </c>
      <c r="L5121" s="34">
        <v>439</v>
      </c>
      <c r="M5121" s="34">
        <v>326</v>
      </c>
    </row>
    <row r="5122" spans="1:13" x14ac:dyDescent="0.2">
      <c r="A5122" s="34" t="s">
        <v>106016</v>
      </c>
      <c r="B5122" s="34">
        <v>376</v>
      </c>
      <c r="C5122" s="34">
        <v>374</v>
      </c>
      <c r="D5122" s="34">
        <v>377</v>
      </c>
      <c r="E5122" s="34">
        <v>349</v>
      </c>
      <c r="F5122" s="34">
        <v>332</v>
      </c>
      <c r="G5122" s="34">
        <v>390</v>
      </c>
      <c r="H5122" s="34">
        <v>331</v>
      </c>
      <c r="I5122" s="34">
        <v>358</v>
      </c>
      <c r="J5122" s="34">
        <v>354</v>
      </c>
      <c r="K5122" s="34">
        <v>277</v>
      </c>
      <c r="L5122" s="34">
        <v>319</v>
      </c>
      <c r="M5122" s="34">
        <v>305</v>
      </c>
    </row>
    <row r="5123" spans="1:13" x14ac:dyDescent="0.2">
      <c r="A5123" s="34" t="s">
        <v>106017</v>
      </c>
      <c r="B5123" s="34">
        <v>821</v>
      </c>
      <c r="C5123" s="34">
        <v>672</v>
      </c>
      <c r="D5123" s="34">
        <v>780</v>
      </c>
      <c r="E5123" s="34">
        <v>817</v>
      </c>
      <c r="F5123" s="34">
        <v>701</v>
      </c>
      <c r="G5123" s="34">
        <v>687</v>
      </c>
      <c r="H5123" s="34">
        <v>906</v>
      </c>
      <c r="I5123" s="34">
        <v>734</v>
      </c>
      <c r="J5123" s="34">
        <v>830</v>
      </c>
      <c r="K5123" s="34">
        <v>588</v>
      </c>
      <c r="L5123" s="34">
        <v>759</v>
      </c>
      <c r="M5123" s="34">
        <v>590</v>
      </c>
    </row>
    <row r="5124" spans="1:13" x14ac:dyDescent="0.2">
      <c r="A5124" s="34" t="s">
        <v>106018</v>
      </c>
      <c r="B5124" s="34">
        <v>1317</v>
      </c>
      <c r="C5124" s="34">
        <v>1211</v>
      </c>
      <c r="D5124" s="34">
        <v>1257</v>
      </c>
      <c r="E5124" s="34">
        <v>1295</v>
      </c>
      <c r="F5124" s="34">
        <v>1185</v>
      </c>
      <c r="G5124" s="34">
        <v>1122</v>
      </c>
      <c r="H5124" s="34">
        <v>1311</v>
      </c>
      <c r="I5124" s="34">
        <v>1233</v>
      </c>
      <c r="J5124" s="34">
        <v>1299</v>
      </c>
      <c r="K5124" s="34">
        <v>1071</v>
      </c>
      <c r="L5124" s="34">
        <v>1233</v>
      </c>
      <c r="M5124" s="34">
        <v>907</v>
      </c>
    </row>
    <row r="5125" spans="1:13" x14ac:dyDescent="0.2">
      <c r="A5125" s="34" t="s">
        <v>106019</v>
      </c>
      <c r="B5125" s="34">
        <v>605</v>
      </c>
      <c r="C5125" s="34">
        <v>622</v>
      </c>
      <c r="D5125" s="34">
        <v>658</v>
      </c>
      <c r="E5125" s="34">
        <v>635</v>
      </c>
      <c r="F5125" s="34">
        <v>621</v>
      </c>
      <c r="G5125" s="34">
        <v>607</v>
      </c>
      <c r="H5125" s="34">
        <v>625</v>
      </c>
      <c r="I5125" s="34">
        <v>598</v>
      </c>
      <c r="J5125" s="34">
        <v>708</v>
      </c>
      <c r="K5125" s="34">
        <v>503</v>
      </c>
      <c r="L5125" s="34">
        <v>541</v>
      </c>
      <c r="M5125" s="34">
        <v>516</v>
      </c>
    </row>
    <row r="5126" spans="1:13" x14ac:dyDescent="0.2">
      <c r="A5126" s="34" t="s">
        <v>106020</v>
      </c>
      <c r="B5126" s="34">
        <v>374</v>
      </c>
      <c r="C5126" s="34">
        <v>381</v>
      </c>
      <c r="D5126" s="34">
        <v>460</v>
      </c>
      <c r="E5126" s="34">
        <v>447</v>
      </c>
      <c r="F5126" s="34">
        <v>457</v>
      </c>
      <c r="G5126" s="34">
        <v>393</v>
      </c>
      <c r="H5126" s="34">
        <v>490</v>
      </c>
      <c r="I5126" s="34">
        <v>423</v>
      </c>
      <c r="J5126" s="34">
        <v>430</v>
      </c>
      <c r="K5126" s="34">
        <v>348</v>
      </c>
      <c r="L5126" s="34">
        <v>419</v>
      </c>
      <c r="M5126" s="34">
        <v>304</v>
      </c>
    </row>
    <row r="5127" spans="1:13" x14ac:dyDescent="0.2">
      <c r="A5127" s="34" t="s">
        <v>106021</v>
      </c>
      <c r="B5127" s="34">
        <v>456</v>
      </c>
      <c r="C5127" s="34">
        <v>600</v>
      </c>
      <c r="D5127" s="34">
        <v>568</v>
      </c>
      <c r="E5127" s="34">
        <v>567</v>
      </c>
      <c r="F5127" s="34">
        <v>491</v>
      </c>
      <c r="G5127" s="34">
        <v>506</v>
      </c>
      <c r="H5127" s="34">
        <v>636</v>
      </c>
      <c r="I5127" s="34">
        <v>597</v>
      </c>
      <c r="J5127" s="34">
        <v>585</v>
      </c>
      <c r="K5127" s="34">
        <v>465</v>
      </c>
      <c r="L5127" s="34">
        <v>569</v>
      </c>
      <c r="M5127" s="34">
        <v>449</v>
      </c>
    </row>
    <row r="5128" spans="1:13" x14ac:dyDescent="0.2">
      <c r="A5128" s="34" t="s">
        <v>106022</v>
      </c>
      <c r="B5128" s="34">
        <v>288</v>
      </c>
      <c r="C5128" s="34">
        <v>285</v>
      </c>
      <c r="D5128" s="34">
        <v>321</v>
      </c>
      <c r="E5128" s="34">
        <v>294</v>
      </c>
      <c r="F5128" s="34">
        <v>258</v>
      </c>
      <c r="G5128" s="34">
        <v>310</v>
      </c>
      <c r="H5128" s="34">
        <v>324</v>
      </c>
      <c r="I5128" s="34">
        <v>300</v>
      </c>
      <c r="J5128" s="34">
        <v>344</v>
      </c>
      <c r="K5128" s="34">
        <v>222</v>
      </c>
      <c r="L5128" s="34">
        <v>268</v>
      </c>
      <c r="M5128" s="34">
        <v>256</v>
      </c>
    </row>
    <row r="5129" spans="1:13" x14ac:dyDescent="0.2">
      <c r="A5129" s="34" t="s">
        <v>106023</v>
      </c>
      <c r="B5129" s="34">
        <v>307</v>
      </c>
      <c r="C5129" s="34">
        <v>236</v>
      </c>
      <c r="D5129" s="34">
        <v>293</v>
      </c>
      <c r="E5129" s="34">
        <v>297</v>
      </c>
      <c r="F5129" s="34">
        <v>271</v>
      </c>
      <c r="G5129" s="34">
        <v>261</v>
      </c>
      <c r="H5129" s="34">
        <v>330</v>
      </c>
      <c r="I5129" s="34">
        <v>270</v>
      </c>
      <c r="J5129" s="34">
        <v>317</v>
      </c>
      <c r="K5129" s="34">
        <v>212</v>
      </c>
      <c r="L5129" s="34">
        <v>267</v>
      </c>
      <c r="M5129" s="34">
        <v>216</v>
      </c>
    </row>
    <row r="5130" spans="1:13" x14ac:dyDescent="0.2">
      <c r="A5130" s="34" t="s">
        <v>106024</v>
      </c>
      <c r="B5130" s="34">
        <v>205</v>
      </c>
      <c r="C5130" s="34">
        <v>255</v>
      </c>
      <c r="D5130" s="34">
        <v>210</v>
      </c>
      <c r="E5130" s="34">
        <v>228</v>
      </c>
      <c r="F5130" s="34">
        <v>215</v>
      </c>
      <c r="G5130" s="34">
        <v>216</v>
      </c>
      <c r="H5130" s="34">
        <v>241</v>
      </c>
      <c r="I5130" s="34">
        <v>253</v>
      </c>
      <c r="J5130" s="34">
        <v>278</v>
      </c>
      <c r="K5130" s="34">
        <v>165</v>
      </c>
      <c r="L5130" s="34">
        <v>247</v>
      </c>
      <c r="M5130" s="34">
        <v>167</v>
      </c>
    </row>
    <row r="5131" spans="1:13" x14ac:dyDescent="0.2">
      <c r="A5131" s="34" t="s">
        <v>106025</v>
      </c>
      <c r="B5131" s="34">
        <v>210</v>
      </c>
      <c r="C5131" s="34">
        <v>203</v>
      </c>
      <c r="D5131" s="34">
        <v>168</v>
      </c>
      <c r="E5131" s="34">
        <v>222</v>
      </c>
      <c r="F5131" s="34">
        <v>133</v>
      </c>
      <c r="G5131" s="34">
        <v>199</v>
      </c>
      <c r="H5131" s="34">
        <v>242</v>
      </c>
      <c r="I5131" s="34">
        <v>168</v>
      </c>
      <c r="J5131" s="34">
        <v>215</v>
      </c>
      <c r="K5131" s="34">
        <v>156</v>
      </c>
      <c r="L5131" s="34">
        <v>193</v>
      </c>
      <c r="M5131" s="34">
        <v>132</v>
      </c>
    </row>
    <row r="5132" spans="1:13" x14ac:dyDescent="0.2">
      <c r="A5132" s="34" t="s">
        <v>106026</v>
      </c>
      <c r="B5132" s="34">
        <v>446</v>
      </c>
      <c r="C5132" s="34">
        <v>298</v>
      </c>
      <c r="D5132" s="34">
        <v>361</v>
      </c>
      <c r="E5132" s="34">
        <v>369</v>
      </c>
      <c r="F5132" s="34">
        <v>314</v>
      </c>
      <c r="G5132" s="34">
        <v>278</v>
      </c>
      <c r="H5132" s="34">
        <v>394</v>
      </c>
      <c r="I5132" s="34">
        <v>332</v>
      </c>
      <c r="J5132" s="34">
        <v>401</v>
      </c>
      <c r="K5132" s="34">
        <v>283</v>
      </c>
      <c r="L5132" s="34">
        <v>360</v>
      </c>
      <c r="M5132" s="34">
        <v>271</v>
      </c>
    </row>
    <row r="5133" spans="1:13" x14ac:dyDescent="0.2">
      <c r="A5133" s="34" t="s">
        <v>106027</v>
      </c>
      <c r="B5133" s="34">
        <v>207</v>
      </c>
      <c r="C5133" s="34">
        <v>299</v>
      </c>
      <c r="D5133" s="34">
        <v>332</v>
      </c>
      <c r="E5133" s="34">
        <v>313</v>
      </c>
      <c r="F5133" s="34">
        <v>248</v>
      </c>
      <c r="G5133" s="34">
        <v>285</v>
      </c>
      <c r="H5133" s="34">
        <v>309</v>
      </c>
      <c r="I5133" s="34">
        <v>283</v>
      </c>
      <c r="J5133" s="34">
        <v>281</v>
      </c>
      <c r="K5133" s="34">
        <v>230</v>
      </c>
      <c r="L5133" s="34">
        <v>233</v>
      </c>
      <c r="M5133" s="34">
        <v>205</v>
      </c>
    </row>
    <row r="5134" spans="1:13" x14ac:dyDescent="0.2">
      <c r="A5134" s="34" t="s">
        <v>106028</v>
      </c>
      <c r="B5134" s="34">
        <v>249</v>
      </c>
      <c r="C5134" s="34">
        <v>232</v>
      </c>
      <c r="D5134" s="34">
        <v>214</v>
      </c>
      <c r="E5134" s="34">
        <v>281</v>
      </c>
      <c r="F5134" s="34">
        <v>240</v>
      </c>
      <c r="G5134" s="34">
        <v>221</v>
      </c>
      <c r="H5134" s="34">
        <v>256</v>
      </c>
      <c r="I5134" s="34">
        <v>218</v>
      </c>
      <c r="J5134" s="34">
        <v>210</v>
      </c>
      <c r="K5134" s="34">
        <v>177</v>
      </c>
      <c r="L5134" s="34">
        <v>261</v>
      </c>
      <c r="M5134" s="34">
        <v>165</v>
      </c>
    </row>
    <row r="5135" spans="1:13" x14ac:dyDescent="0.2">
      <c r="A5135" s="34" t="s">
        <v>106029</v>
      </c>
      <c r="B5135" s="34">
        <v>742</v>
      </c>
      <c r="C5135" s="34">
        <v>782</v>
      </c>
      <c r="D5135" s="34">
        <v>932</v>
      </c>
      <c r="E5135" s="34">
        <v>919</v>
      </c>
      <c r="F5135" s="34">
        <v>787</v>
      </c>
      <c r="G5135" s="34">
        <v>811</v>
      </c>
      <c r="H5135" s="34">
        <v>887</v>
      </c>
      <c r="I5135" s="34">
        <v>766</v>
      </c>
      <c r="J5135" s="34">
        <v>1014</v>
      </c>
      <c r="K5135" s="34">
        <v>703</v>
      </c>
      <c r="L5135" s="34">
        <v>965</v>
      </c>
      <c r="M5135" s="34">
        <v>576</v>
      </c>
    </row>
    <row r="5136" spans="1:13" x14ac:dyDescent="0.2">
      <c r="A5136" s="34" t="s">
        <v>106030</v>
      </c>
      <c r="B5136" s="34">
        <v>181</v>
      </c>
      <c r="C5136" s="34">
        <v>220</v>
      </c>
      <c r="D5136" s="34">
        <v>247</v>
      </c>
      <c r="E5136" s="34">
        <v>252</v>
      </c>
      <c r="F5136" s="34">
        <v>198</v>
      </c>
      <c r="G5136" s="34">
        <v>197</v>
      </c>
      <c r="H5136" s="34">
        <v>212</v>
      </c>
      <c r="I5136" s="34">
        <v>218</v>
      </c>
      <c r="J5136" s="34">
        <v>273</v>
      </c>
      <c r="K5136" s="34">
        <v>186</v>
      </c>
      <c r="L5136" s="34">
        <v>207</v>
      </c>
      <c r="M5136" s="34">
        <v>187</v>
      </c>
    </row>
    <row r="5137" spans="1:13" x14ac:dyDescent="0.2">
      <c r="A5137" s="34" t="s">
        <v>106031</v>
      </c>
      <c r="B5137" s="34">
        <v>584</v>
      </c>
      <c r="C5137" s="34">
        <v>526</v>
      </c>
      <c r="D5137" s="34">
        <v>628</v>
      </c>
      <c r="E5137" s="34">
        <v>594</v>
      </c>
      <c r="F5137" s="34">
        <v>568</v>
      </c>
      <c r="G5137" s="34">
        <v>467</v>
      </c>
      <c r="H5137" s="34">
        <v>674</v>
      </c>
      <c r="I5137" s="34">
        <v>574</v>
      </c>
      <c r="J5137" s="34">
        <v>658</v>
      </c>
      <c r="K5137" s="34">
        <v>452</v>
      </c>
      <c r="L5137" s="34">
        <v>490</v>
      </c>
      <c r="M5137" s="34">
        <v>425</v>
      </c>
    </row>
    <row r="5138" spans="1:13" x14ac:dyDescent="0.2">
      <c r="A5138" s="34" t="s">
        <v>106032</v>
      </c>
      <c r="B5138" s="34">
        <v>180</v>
      </c>
      <c r="C5138" s="34">
        <v>160</v>
      </c>
      <c r="D5138" s="34">
        <v>112</v>
      </c>
      <c r="E5138" s="34">
        <v>171</v>
      </c>
      <c r="F5138" s="34">
        <v>121</v>
      </c>
      <c r="G5138" s="34">
        <v>188</v>
      </c>
      <c r="H5138" s="34">
        <v>150</v>
      </c>
      <c r="I5138" s="34">
        <v>123</v>
      </c>
      <c r="J5138" s="34">
        <v>130</v>
      </c>
      <c r="K5138" s="34">
        <v>161</v>
      </c>
      <c r="L5138" s="34">
        <v>111</v>
      </c>
      <c r="M5138" s="34">
        <v>125</v>
      </c>
    </row>
    <row r="5139" spans="1:13" x14ac:dyDescent="0.2">
      <c r="A5139" s="34" t="s">
        <v>106033</v>
      </c>
      <c r="B5139" s="34">
        <v>795</v>
      </c>
      <c r="C5139" s="34">
        <v>756</v>
      </c>
      <c r="D5139" s="34">
        <v>815</v>
      </c>
      <c r="E5139" s="34">
        <v>762</v>
      </c>
      <c r="F5139" s="34">
        <v>729</v>
      </c>
      <c r="G5139" s="34">
        <v>662</v>
      </c>
      <c r="H5139" s="34">
        <v>895</v>
      </c>
      <c r="I5139" s="34">
        <v>746</v>
      </c>
      <c r="J5139" s="34">
        <v>815</v>
      </c>
      <c r="K5139" s="34">
        <v>648</v>
      </c>
      <c r="L5139" s="34">
        <v>791</v>
      </c>
      <c r="M5139" s="34">
        <v>607</v>
      </c>
    </row>
    <row r="5140" spans="1:13" x14ac:dyDescent="0.2">
      <c r="A5140" s="34" t="s">
        <v>106034</v>
      </c>
      <c r="B5140" s="34">
        <v>435</v>
      </c>
      <c r="C5140" s="34">
        <v>538</v>
      </c>
      <c r="D5140" s="34">
        <v>435</v>
      </c>
      <c r="E5140" s="34">
        <v>531</v>
      </c>
      <c r="F5140" s="34">
        <v>349</v>
      </c>
      <c r="G5140" s="34">
        <v>412</v>
      </c>
      <c r="H5140" s="34">
        <v>416</v>
      </c>
      <c r="I5140" s="34">
        <v>524</v>
      </c>
      <c r="J5140" s="34">
        <v>390</v>
      </c>
      <c r="K5140" s="34">
        <v>439</v>
      </c>
      <c r="L5140" s="34">
        <v>450</v>
      </c>
      <c r="M5140" s="34">
        <v>374</v>
      </c>
    </row>
    <row r="5141" spans="1:13" x14ac:dyDescent="0.2">
      <c r="A5141" s="34" t="s">
        <v>106035</v>
      </c>
      <c r="B5141" s="34">
        <v>572</v>
      </c>
      <c r="C5141" s="34">
        <v>593</v>
      </c>
      <c r="D5141" s="34">
        <v>669</v>
      </c>
      <c r="E5141" s="34">
        <v>591</v>
      </c>
      <c r="F5141" s="34">
        <v>593</v>
      </c>
      <c r="G5141" s="34">
        <v>581</v>
      </c>
      <c r="H5141" s="34">
        <v>676</v>
      </c>
      <c r="I5141" s="34">
        <v>553</v>
      </c>
      <c r="J5141" s="34">
        <v>610</v>
      </c>
      <c r="K5141" s="34">
        <v>476</v>
      </c>
      <c r="L5141" s="34">
        <v>567</v>
      </c>
      <c r="M5141" s="34">
        <v>467</v>
      </c>
    </row>
    <row r="5142" spans="1:13" x14ac:dyDescent="0.2">
      <c r="A5142" s="34" t="s">
        <v>106036</v>
      </c>
      <c r="B5142" s="34">
        <v>387</v>
      </c>
      <c r="C5142" s="34">
        <v>361</v>
      </c>
      <c r="D5142" s="34">
        <v>526</v>
      </c>
      <c r="E5142" s="34">
        <v>547</v>
      </c>
      <c r="F5142" s="34">
        <v>457</v>
      </c>
      <c r="G5142" s="34">
        <v>493</v>
      </c>
      <c r="H5142" s="34">
        <v>527</v>
      </c>
      <c r="I5142" s="34">
        <v>579</v>
      </c>
      <c r="J5142" s="34">
        <v>466</v>
      </c>
      <c r="K5142" s="34">
        <v>436</v>
      </c>
      <c r="L5142" s="34">
        <v>461</v>
      </c>
      <c r="M5142" s="34">
        <v>378</v>
      </c>
    </row>
    <row r="5143" spans="1:13" x14ac:dyDescent="0.2">
      <c r="A5143" s="34" t="s">
        <v>106037</v>
      </c>
      <c r="B5143" s="34">
        <v>872</v>
      </c>
      <c r="C5143" s="34">
        <v>980</v>
      </c>
      <c r="D5143" s="34">
        <v>961</v>
      </c>
      <c r="E5143" s="34">
        <v>1203</v>
      </c>
      <c r="F5143" s="34">
        <v>895</v>
      </c>
      <c r="G5143" s="34">
        <v>1027</v>
      </c>
      <c r="H5143" s="34">
        <v>1046</v>
      </c>
      <c r="I5143" s="34">
        <v>1117</v>
      </c>
      <c r="J5143" s="34">
        <v>1061</v>
      </c>
      <c r="K5143" s="34">
        <v>966</v>
      </c>
      <c r="L5143" s="34">
        <v>1007</v>
      </c>
      <c r="M5143" s="34">
        <v>903</v>
      </c>
    </row>
    <row r="5144" spans="1:13" x14ac:dyDescent="0.2">
      <c r="A5144" s="34" t="s">
        <v>106038</v>
      </c>
      <c r="B5144" s="34">
        <v>400</v>
      </c>
      <c r="C5144" s="34">
        <v>361</v>
      </c>
      <c r="D5144" s="34">
        <v>409</v>
      </c>
      <c r="E5144" s="34">
        <v>357</v>
      </c>
      <c r="F5144" s="34">
        <v>364</v>
      </c>
      <c r="G5144" s="34">
        <v>342</v>
      </c>
      <c r="H5144" s="34">
        <v>413</v>
      </c>
      <c r="I5144" s="34">
        <v>351</v>
      </c>
      <c r="J5144" s="34">
        <v>383</v>
      </c>
      <c r="K5144" s="34">
        <v>294</v>
      </c>
      <c r="L5144" s="34">
        <v>414</v>
      </c>
      <c r="M5144" s="34">
        <v>271</v>
      </c>
    </row>
    <row r="5145" spans="1:13" x14ac:dyDescent="0.2">
      <c r="A5145" s="34" t="s">
        <v>106039</v>
      </c>
      <c r="B5145" s="34">
        <v>643</v>
      </c>
      <c r="C5145" s="34">
        <v>889</v>
      </c>
      <c r="D5145" s="34">
        <v>766</v>
      </c>
      <c r="E5145" s="34">
        <v>1018</v>
      </c>
      <c r="F5145" s="34">
        <v>666</v>
      </c>
      <c r="G5145" s="34">
        <v>867</v>
      </c>
      <c r="H5145" s="34">
        <v>694</v>
      </c>
      <c r="I5145" s="34">
        <v>809</v>
      </c>
      <c r="J5145" s="34">
        <v>696</v>
      </c>
      <c r="K5145" s="34">
        <v>729</v>
      </c>
      <c r="L5145" s="34">
        <v>586</v>
      </c>
      <c r="M5145" s="34">
        <v>676</v>
      </c>
    </row>
    <row r="5146" spans="1:13" x14ac:dyDescent="0.2">
      <c r="A5146" s="34" t="s">
        <v>106040</v>
      </c>
      <c r="B5146" s="34">
        <v>492</v>
      </c>
      <c r="C5146" s="34">
        <v>466</v>
      </c>
      <c r="D5146" s="34">
        <v>576</v>
      </c>
      <c r="E5146" s="34">
        <v>559</v>
      </c>
      <c r="F5146" s="34">
        <v>498</v>
      </c>
      <c r="G5146" s="34">
        <v>428</v>
      </c>
      <c r="H5146" s="34">
        <v>512</v>
      </c>
      <c r="I5146" s="34">
        <v>583</v>
      </c>
      <c r="J5146" s="34">
        <v>632</v>
      </c>
      <c r="K5146" s="34">
        <v>447</v>
      </c>
      <c r="L5146" s="34">
        <v>593</v>
      </c>
      <c r="M5146" s="34">
        <v>383</v>
      </c>
    </row>
    <row r="5147" spans="1:13" x14ac:dyDescent="0.2">
      <c r="A5147" s="34" t="s">
        <v>106041</v>
      </c>
      <c r="B5147" s="34">
        <v>593</v>
      </c>
      <c r="C5147" s="34">
        <v>492</v>
      </c>
      <c r="D5147" s="34">
        <v>557</v>
      </c>
      <c r="E5147" s="34">
        <v>591</v>
      </c>
      <c r="F5147" s="34">
        <v>562</v>
      </c>
      <c r="G5147" s="34">
        <v>489</v>
      </c>
      <c r="H5147" s="34">
        <v>634</v>
      </c>
      <c r="I5147" s="34">
        <v>536</v>
      </c>
      <c r="J5147" s="34">
        <v>591</v>
      </c>
      <c r="K5147" s="34">
        <v>457</v>
      </c>
      <c r="L5147" s="34">
        <v>513</v>
      </c>
      <c r="M5147" s="34">
        <v>423</v>
      </c>
    </row>
    <row r="5148" spans="1:13" x14ac:dyDescent="0.2">
      <c r="A5148" s="34" t="s">
        <v>106042</v>
      </c>
      <c r="B5148" s="34">
        <v>309</v>
      </c>
      <c r="C5148" s="34">
        <v>480</v>
      </c>
      <c r="D5148" s="34">
        <v>360</v>
      </c>
      <c r="E5148" s="34">
        <v>522</v>
      </c>
      <c r="F5148" s="34">
        <v>282</v>
      </c>
      <c r="G5148" s="34">
        <v>404</v>
      </c>
      <c r="H5148" s="34">
        <v>311</v>
      </c>
      <c r="I5148" s="34">
        <v>453</v>
      </c>
      <c r="J5148" s="34">
        <v>364</v>
      </c>
      <c r="K5148" s="34">
        <v>372</v>
      </c>
      <c r="L5148" s="34">
        <v>324</v>
      </c>
      <c r="M5148" s="34">
        <v>332</v>
      </c>
    </row>
    <row r="5149" spans="1:13" x14ac:dyDescent="0.2">
      <c r="A5149" s="34" t="s">
        <v>106043</v>
      </c>
      <c r="B5149" s="34">
        <v>483</v>
      </c>
      <c r="C5149" s="34">
        <v>487</v>
      </c>
      <c r="D5149" s="34">
        <v>477</v>
      </c>
      <c r="E5149" s="34">
        <v>551</v>
      </c>
      <c r="F5149" s="34">
        <v>425</v>
      </c>
      <c r="G5149" s="34">
        <v>442</v>
      </c>
      <c r="H5149" s="34">
        <v>552</v>
      </c>
      <c r="I5149" s="34">
        <v>509</v>
      </c>
      <c r="J5149" s="34">
        <v>502</v>
      </c>
      <c r="K5149" s="34">
        <v>394</v>
      </c>
      <c r="L5149" s="34">
        <v>438</v>
      </c>
      <c r="M5149" s="34">
        <v>357</v>
      </c>
    </row>
    <row r="5150" spans="1:13" x14ac:dyDescent="0.2">
      <c r="A5150" s="34" t="s">
        <v>106044</v>
      </c>
      <c r="B5150" s="34">
        <v>374</v>
      </c>
      <c r="C5150" s="34">
        <v>450</v>
      </c>
      <c r="D5150" s="34">
        <v>427</v>
      </c>
      <c r="E5150" s="34">
        <v>501</v>
      </c>
      <c r="F5150" s="34">
        <v>379</v>
      </c>
      <c r="G5150" s="34">
        <v>392</v>
      </c>
      <c r="H5150" s="34">
        <v>416</v>
      </c>
      <c r="I5150" s="34">
        <v>417</v>
      </c>
      <c r="J5150" s="34">
        <v>426</v>
      </c>
      <c r="K5150" s="34">
        <v>323</v>
      </c>
      <c r="L5150" s="34">
        <v>424</v>
      </c>
      <c r="M5150" s="34">
        <v>302</v>
      </c>
    </row>
    <row r="5151" spans="1:13" x14ac:dyDescent="0.2">
      <c r="A5151" s="34" t="s">
        <v>106045</v>
      </c>
      <c r="B5151" s="34">
        <v>574</v>
      </c>
      <c r="C5151" s="34">
        <v>545</v>
      </c>
      <c r="D5151" s="34">
        <v>602</v>
      </c>
      <c r="E5151" s="34">
        <v>654</v>
      </c>
      <c r="F5151" s="34">
        <v>540</v>
      </c>
      <c r="G5151" s="34">
        <v>544</v>
      </c>
      <c r="H5151" s="34">
        <v>622</v>
      </c>
      <c r="I5151" s="34">
        <v>537</v>
      </c>
      <c r="J5151" s="34">
        <v>699</v>
      </c>
      <c r="K5151" s="34">
        <v>472</v>
      </c>
      <c r="L5151" s="34">
        <v>537</v>
      </c>
      <c r="M5151" s="34">
        <v>407</v>
      </c>
    </row>
    <row r="5152" spans="1:13" x14ac:dyDescent="0.2">
      <c r="A5152" s="34" t="s">
        <v>106046</v>
      </c>
      <c r="B5152" s="34">
        <v>373</v>
      </c>
      <c r="C5152" s="34">
        <v>415</v>
      </c>
      <c r="D5152" s="34">
        <v>430</v>
      </c>
      <c r="E5152" s="34">
        <v>400</v>
      </c>
      <c r="F5152" s="34">
        <v>347</v>
      </c>
      <c r="G5152" s="34">
        <v>408</v>
      </c>
      <c r="H5152" s="34">
        <v>398</v>
      </c>
      <c r="I5152" s="34">
        <v>383</v>
      </c>
      <c r="J5152" s="34">
        <v>334</v>
      </c>
      <c r="K5152" s="34">
        <v>315</v>
      </c>
      <c r="L5152" s="34">
        <v>462</v>
      </c>
      <c r="M5152" s="34">
        <v>342</v>
      </c>
    </row>
    <row r="5153" spans="1:13" x14ac:dyDescent="0.2">
      <c r="A5153" s="34" t="s">
        <v>106047</v>
      </c>
      <c r="B5153" s="34">
        <v>192</v>
      </c>
      <c r="C5153" s="34">
        <v>251</v>
      </c>
      <c r="D5153" s="34">
        <v>237</v>
      </c>
      <c r="E5153" s="34">
        <v>262</v>
      </c>
      <c r="F5153" s="34">
        <v>195</v>
      </c>
      <c r="G5153" s="34">
        <v>277</v>
      </c>
      <c r="H5153" s="34">
        <v>247</v>
      </c>
      <c r="I5153" s="34">
        <v>256</v>
      </c>
      <c r="J5153" s="34">
        <v>214</v>
      </c>
      <c r="K5153" s="34">
        <v>229</v>
      </c>
      <c r="L5153" s="34">
        <v>245</v>
      </c>
      <c r="M5153" s="34">
        <v>189</v>
      </c>
    </row>
    <row r="5154" spans="1:13" x14ac:dyDescent="0.2">
      <c r="A5154" s="34" t="s">
        <v>106048</v>
      </c>
      <c r="B5154" s="34">
        <v>136</v>
      </c>
      <c r="C5154" s="34">
        <v>243</v>
      </c>
      <c r="D5154" s="34">
        <v>235</v>
      </c>
      <c r="E5154" s="34">
        <v>223</v>
      </c>
      <c r="F5154" s="34">
        <v>170</v>
      </c>
      <c r="G5154" s="34">
        <v>207</v>
      </c>
      <c r="H5154" s="34">
        <v>219</v>
      </c>
      <c r="I5154" s="34">
        <v>197</v>
      </c>
      <c r="J5154" s="34">
        <v>210</v>
      </c>
      <c r="K5154" s="34">
        <v>194</v>
      </c>
      <c r="L5154" s="34">
        <v>222</v>
      </c>
      <c r="M5154" s="34">
        <v>188</v>
      </c>
    </row>
    <row r="5155" spans="1:13" x14ac:dyDescent="0.2">
      <c r="A5155" s="34" t="s">
        <v>106049</v>
      </c>
      <c r="B5155" s="34">
        <v>350</v>
      </c>
      <c r="C5155" s="34">
        <v>413</v>
      </c>
      <c r="D5155" s="34">
        <v>361</v>
      </c>
      <c r="E5155" s="34">
        <v>409</v>
      </c>
      <c r="F5155" s="34">
        <v>311</v>
      </c>
      <c r="G5155" s="34">
        <v>395</v>
      </c>
      <c r="H5155" s="34">
        <v>375</v>
      </c>
      <c r="I5155" s="34">
        <v>384</v>
      </c>
      <c r="J5155" s="34">
        <v>392</v>
      </c>
      <c r="K5155" s="34">
        <v>317</v>
      </c>
      <c r="L5155" s="34">
        <v>282</v>
      </c>
      <c r="M5155" s="34">
        <v>287</v>
      </c>
    </row>
    <row r="5156" spans="1:13" x14ac:dyDescent="0.2">
      <c r="A5156" s="34" t="s">
        <v>106050</v>
      </c>
      <c r="B5156" s="34">
        <v>184</v>
      </c>
      <c r="C5156" s="34">
        <v>276</v>
      </c>
      <c r="D5156" s="34">
        <v>256</v>
      </c>
      <c r="E5156" s="34">
        <v>305</v>
      </c>
      <c r="F5156" s="34">
        <v>237</v>
      </c>
      <c r="G5156" s="34">
        <v>269</v>
      </c>
      <c r="H5156" s="34">
        <v>236</v>
      </c>
      <c r="I5156" s="34">
        <v>284</v>
      </c>
      <c r="J5156" s="34">
        <v>245</v>
      </c>
      <c r="K5156" s="34">
        <v>220</v>
      </c>
      <c r="L5156" s="34">
        <v>231</v>
      </c>
      <c r="M5156" s="34">
        <v>226</v>
      </c>
    </row>
    <row r="5157" spans="1:13" x14ac:dyDescent="0.2">
      <c r="A5157" s="34" t="s">
        <v>106051</v>
      </c>
      <c r="B5157" s="34">
        <v>618</v>
      </c>
      <c r="C5157" s="34">
        <v>578</v>
      </c>
      <c r="D5157" s="34">
        <v>595</v>
      </c>
      <c r="E5157" s="34">
        <v>603</v>
      </c>
      <c r="F5157" s="34">
        <v>516</v>
      </c>
      <c r="G5157" s="34">
        <v>479</v>
      </c>
      <c r="H5157" s="34">
        <v>570</v>
      </c>
      <c r="I5157" s="34">
        <v>585</v>
      </c>
      <c r="J5157" s="34">
        <v>570</v>
      </c>
      <c r="K5157" s="34">
        <v>508</v>
      </c>
      <c r="L5157" s="34">
        <v>543</v>
      </c>
      <c r="M5157" s="34">
        <v>394</v>
      </c>
    </row>
    <row r="5158" spans="1:13" x14ac:dyDescent="0.2">
      <c r="A5158" s="34" t="s">
        <v>106052</v>
      </c>
      <c r="B5158" s="34">
        <v>437</v>
      </c>
      <c r="C5158" s="34">
        <v>476</v>
      </c>
      <c r="D5158" s="34">
        <v>468</v>
      </c>
      <c r="E5158" s="34">
        <v>417</v>
      </c>
      <c r="F5158" s="34">
        <v>432</v>
      </c>
      <c r="G5158" s="34">
        <v>508</v>
      </c>
      <c r="H5158" s="34">
        <v>473</v>
      </c>
      <c r="I5158" s="34">
        <v>449</v>
      </c>
      <c r="J5158" s="34">
        <v>501</v>
      </c>
      <c r="K5158" s="34">
        <v>382</v>
      </c>
      <c r="L5158" s="34">
        <v>463</v>
      </c>
      <c r="M5158" s="34">
        <v>347</v>
      </c>
    </row>
    <row r="5159" spans="1:13" x14ac:dyDescent="0.2">
      <c r="A5159" s="34" t="s">
        <v>106053</v>
      </c>
      <c r="B5159" s="34">
        <v>381</v>
      </c>
      <c r="C5159" s="34">
        <v>300</v>
      </c>
      <c r="D5159" s="34">
        <v>358</v>
      </c>
      <c r="E5159" s="34">
        <v>315</v>
      </c>
      <c r="F5159" s="34">
        <v>310</v>
      </c>
      <c r="G5159" s="34">
        <v>328</v>
      </c>
      <c r="H5159" s="34">
        <v>385</v>
      </c>
      <c r="I5159" s="34">
        <v>294</v>
      </c>
      <c r="J5159" s="34">
        <v>325</v>
      </c>
      <c r="K5159" s="34">
        <v>233</v>
      </c>
      <c r="L5159" s="34">
        <v>354</v>
      </c>
      <c r="M5159" s="34">
        <v>227</v>
      </c>
    </row>
    <row r="5160" spans="1:13" x14ac:dyDescent="0.2">
      <c r="A5160" s="34" t="s">
        <v>106054</v>
      </c>
      <c r="B5160" s="34">
        <v>395</v>
      </c>
      <c r="C5160" s="34">
        <v>476</v>
      </c>
      <c r="D5160" s="34">
        <v>466</v>
      </c>
      <c r="E5160" s="34">
        <v>509</v>
      </c>
      <c r="F5160" s="34">
        <v>484</v>
      </c>
      <c r="G5160" s="34">
        <v>425</v>
      </c>
      <c r="H5160" s="34">
        <v>481</v>
      </c>
      <c r="I5160" s="34">
        <v>445</v>
      </c>
      <c r="J5160" s="34">
        <v>499</v>
      </c>
      <c r="K5160" s="34">
        <v>370</v>
      </c>
      <c r="L5160" s="34">
        <v>497</v>
      </c>
      <c r="M5160" s="34">
        <v>366</v>
      </c>
    </row>
    <row r="5161" spans="1:13" x14ac:dyDescent="0.2">
      <c r="A5161" s="34" t="s">
        <v>106055</v>
      </c>
      <c r="B5161" s="34">
        <v>372</v>
      </c>
      <c r="C5161" s="34">
        <v>470</v>
      </c>
      <c r="D5161" s="34">
        <v>523</v>
      </c>
      <c r="E5161" s="34">
        <v>483</v>
      </c>
      <c r="F5161" s="34">
        <v>381</v>
      </c>
      <c r="G5161" s="34">
        <v>451</v>
      </c>
      <c r="H5161" s="34">
        <v>508</v>
      </c>
      <c r="I5161" s="34">
        <v>455</v>
      </c>
      <c r="J5161" s="34">
        <v>514</v>
      </c>
      <c r="K5161" s="34">
        <v>410</v>
      </c>
      <c r="L5161" s="34">
        <v>487</v>
      </c>
      <c r="M5161" s="34">
        <v>386</v>
      </c>
    </row>
    <row r="5162" spans="1:13" x14ac:dyDescent="0.2">
      <c r="A5162" s="34" t="s">
        <v>106056</v>
      </c>
      <c r="B5162" s="34">
        <v>449</v>
      </c>
      <c r="C5162" s="34">
        <v>399</v>
      </c>
      <c r="D5162" s="34">
        <v>470</v>
      </c>
      <c r="E5162" s="34">
        <v>527</v>
      </c>
      <c r="F5162" s="34">
        <v>459</v>
      </c>
      <c r="G5162" s="34">
        <v>397</v>
      </c>
      <c r="H5162" s="34">
        <v>458</v>
      </c>
      <c r="I5162" s="34">
        <v>388</v>
      </c>
      <c r="J5162" s="34">
        <v>479</v>
      </c>
      <c r="K5162" s="34">
        <v>351</v>
      </c>
      <c r="L5162" s="34">
        <v>472</v>
      </c>
      <c r="M5162" s="34">
        <v>328</v>
      </c>
    </row>
    <row r="5163" spans="1:13" x14ac:dyDescent="0.2">
      <c r="A5163" s="34" t="s">
        <v>106057</v>
      </c>
      <c r="B5163" s="34">
        <v>410</v>
      </c>
      <c r="C5163" s="34">
        <v>420</v>
      </c>
      <c r="D5163" s="34">
        <v>375</v>
      </c>
      <c r="E5163" s="34">
        <v>466</v>
      </c>
      <c r="F5163" s="34">
        <v>324</v>
      </c>
      <c r="G5163" s="34">
        <v>384</v>
      </c>
      <c r="H5163" s="34">
        <v>378</v>
      </c>
      <c r="I5163" s="34">
        <v>447</v>
      </c>
      <c r="J5163" s="34">
        <v>448</v>
      </c>
      <c r="K5163" s="34">
        <v>324</v>
      </c>
      <c r="L5163" s="34">
        <v>427</v>
      </c>
      <c r="M5163" s="34">
        <v>306</v>
      </c>
    </row>
    <row r="5164" spans="1:13" x14ac:dyDescent="0.2">
      <c r="A5164" s="34" t="s">
        <v>106058</v>
      </c>
      <c r="B5164" s="34">
        <v>382</v>
      </c>
      <c r="C5164" s="34">
        <v>374</v>
      </c>
      <c r="D5164" s="34">
        <v>371</v>
      </c>
      <c r="E5164" s="34">
        <v>477</v>
      </c>
      <c r="F5164" s="34">
        <v>364</v>
      </c>
      <c r="G5164" s="34">
        <v>404</v>
      </c>
      <c r="H5164" s="34">
        <v>431</v>
      </c>
      <c r="I5164" s="34">
        <v>393</v>
      </c>
      <c r="J5164" s="34">
        <v>455</v>
      </c>
      <c r="K5164" s="34">
        <v>395</v>
      </c>
      <c r="L5164" s="34">
        <v>402</v>
      </c>
      <c r="M5164" s="34">
        <v>288</v>
      </c>
    </row>
    <row r="5165" spans="1:13" x14ac:dyDescent="0.2">
      <c r="A5165" s="34" t="s">
        <v>106059</v>
      </c>
      <c r="B5165" s="34">
        <v>502</v>
      </c>
      <c r="C5165" s="34">
        <v>485</v>
      </c>
      <c r="D5165" s="34">
        <v>484</v>
      </c>
      <c r="E5165" s="34">
        <v>555</v>
      </c>
      <c r="F5165" s="34">
        <v>480</v>
      </c>
      <c r="G5165" s="34">
        <v>486</v>
      </c>
      <c r="H5165" s="34">
        <v>527</v>
      </c>
      <c r="I5165" s="34">
        <v>473</v>
      </c>
      <c r="J5165" s="34">
        <v>474</v>
      </c>
      <c r="K5165" s="34">
        <v>513</v>
      </c>
      <c r="L5165" s="34">
        <v>441</v>
      </c>
      <c r="M5165" s="34">
        <v>395</v>
      </c>
    </row>
    <row r="5166" spans="1:13" x14ac:dyDescent="0.2">
      <c r="A5166" s="34" t="s">
        <v>106060</v>
      </c>
      <c r="B5166" s="34">
        <v>757</v>
      </c>
      <c r="C5166" s="34">
        <v>859</v>
      </c>
      <c r="D5166" s="34">
        <v>939</v>
      </c>
      <c r="E5166" s="34">
        <v>937</v>
      </c>
      <c r="F5166" s="34">
        <v>768</v>
      </c>
      <c r="G5166" s="34">
        <v>797</v>
      </c>
      <c r="H5166" s="34">
        <v>834</v>
      </c>
      <c r="I5166" s="34">
        <v>814</v>
      </c>
      <c r="J5166" s="34">
        <v>840</v>
      </c>
      <c r="K5166" s="34">
        <v>820</v>
      </c>
      <c r="L5166" s="34">
        <v>791</v>
      </c>
      <c r="M5166" s="34">
        <v>711</v>
      </c>
    </row>
    <row r="5167" spans="1:13" x14ac:dyDescent="0.2">
      <c r="A5167" s="34" t="s">
        <v>106061</v>
      </c>
      <c r="B5167" s="34">
        <v>619</v>
      </c>
      <c r="C5167" s="34">
        <v>703</v>
      </c>
      <c r="D5167" s="34">
        <v>692</v>
      </c>
      <c r="E5167" s="34">
        <v>782</v>
      </c>
      <c r="F5167" s="34">
        <v>664</v>
      </c>
      <c r="G5167" s="34">
        <v>631</v>
      </c>
      <c r="H5167" s="34">
        <v>806</v>
      </c>
      <c r="I5167" s="34">
        <v>704</v>
      </c>
      <c r="J5167" s="34">
        <v>689</v>
      </c>
      <c r="K5167" s="34">
        <v>584</v>
      </c>
      <c r="L5167" s="34">
        <v>700</v>
      </c>
      <c r="M5167" s="34">
        <v>513</v>
      </c>
    </row>
    <row r="5168" spans="1:13" x14ac:dyDescent="0.2">
      <c r="A5168" s="34" t="s">
        <v>106062</v>
      </c>
      <c r="B5168" s="34">
        <v>511</v>
      </c>
      <c r="C5168" s="34">
        <v>547</v>
      </c>
      <c r="D5168" s="34">
        <v>605</v>
      </c>
      <c r="E5168" s="34">
        <v>601</v>
      </c>
      <c r="F5168" s="34">
        <v>484</v>
      </c>
      <c r="G5168" s="34">
        <v>539</v>
      </c>
      <c r="H5168" s="34">
        <v>595</v>
      </c>
      <c r="I5168" s="34">
        <v>566</v>
      </c>
      <c r="J5168" s="34">
        <v>585</v>
      </c>
      <c r="K5168" s="34">
        <v>500</v>
      </c>
      <c r="L5168" s="34">
        <v>519</v>
      </c>
      <c r="M5168" s="34">
        <v>441</v>
      </c>
    </row>
    <row r="5169" spans="1:13" x14ac:dyDescent="0.2">
      <c r="A5169" s="34" t="s">
        <v>106063</v>
      </c>
      <c r="B5169" s="34">
        <v>947</v>
      </c>
      <c r="C5169" s="34">
        <v>1037</v>
      </c>
      <c r="D5169" s="34">
        <v>1135</v>
      </c>
      <c r="E5169" s="34">
        <v>1031</v>
      </c>
      <c r="F5169" s="34">
        <v>991</v>
      </c>
      <c r="G5169" s="34">
        <v>902</v>
      </c>
      <c r="H5169" s="34">
        <v>1230</v>
      </c>
      <c r="I5169" s="34">
        <v>953</v>
      </c>
      <c r="J5169" s="34">
        <v>1300</v>
      </c>
      <c r="K5169" s="34">
        <v>834</v>
      </c>
      <c r="L5169" s="34">
        <v>1068</v>
      </c>
      <c r="M5169" s="34">
        <v>769</v>
      </c>
    </row>
    <row r="5170" spans="1:13" x14ac:dyDescent="0.2">
      <c r="A5170" s="34" t="s">
        <v>106064</v>
      </c>
      <c r="B5170" s="34">
        <v>1115</v>
      </c>
      <c r="C5170" s="34">
        <v>1127</v>
      </c>
      <c r="D5170" s="34">
        <v>1302</v>
      </c>
      <c r="E5170" s="34">
        <v>1159</v>
      </c>
      <c r="F5170" s="34">
        <v>1135</v>
      </c>
      <c r="G5170" s="34">
        <v>1090</v>
      </c>
      <c r="H5170" s="34">
        <v>1285</v>
      </c>
      <c r="I5170" s="34">
        <v>1104</v>
      </c>
      <c r="J5170" s="34">
        <v>1278</v>
      </c>
      <c r="K5170" s="34">
        <v>949</v>
      </c>
      <c r="L5170" s="34">
        <v>1163</v>
      </c>
      <c r="M5170" s="34">
        <v>853</v>
      </c>
    </row>
    <row r="5171" spans="1:13" x14ac:dyDescent="0.2">
      <c r="A5171" s="34" t="s">
        <v>106065</v>
      </c>
      <c r="B5171" s="34">
        <v>384</v>
      </c>
      <c r="C5171" s="34">
        <v>306</v>
      </c>
      <c r="D5171" s="34">
        <v>337</v>
      </c>
      <c r="E5171" s="34">
        <v>333</v>
      </c>
      <c r="F5171" s="34">
        <v>324</v>
      </c>
      <c r="G5171" s="34">
        <v>344</v>
      </c>
      <c r="H5171" s="34">
        <v>347</v>
      </c>
      <c r="I5171" s="34">
        <v>364</v>
      </c>
      <c r="J5171" s="34">
        <v>345</v>
      </c>
      <c r="K5171" s="34">
        <v>295</v>
      </c>
      <c r="L5171" s="34">
        <v>388</v>
      </c>
      <c r="M5171" s="34">
        <v>254</v>
      </c>
    </row>
    <row r="5172" spans="1:13" x14ac:dyDescent="0.2">
      <c r="A5172" s="34" t="s">
        <v>106066</v>
      </c>
      <c r="B5172" s="34">
        <v>483</v>
      </c>
      <c r="C5172" s="34">
        <v>573</v>
      </c>
      <c r="D5172" s="34">
        <v>476</v>
      </c>
      <c r="E5172" s="34">
        <v>620</v>
      </c>
      <c r="F5172" s="34">
        <v>465</v>
      </c>
      <c r="G5172" s="34">
        <v>533</v>
      </c>
      <c r="H5172" s="34">
        <v>467</v>
      </c>
      <c r="I5172" s="34">
        <v>570</v>
      </c>
      <c r="J5172" s="34">
        <v>517</v>
      </c>
      <c r="K5172" s="34">
        <v>437</v>
      </c>
      <c r="L5172" s="34">
        <v>585</v>
      </c>
      <c r="M5172" s="34">
        <v>459</v>
      </c>
    </row>
    <row r="5173" spans="1:13" x14ac:dyDescent="0.2">
      <c r="A5173" s="34" t="s">
        <v>106067</v>
      </c>
      <c r="B5173" s="34">
        <v>404</v>
      </c>
      <c r="C5173" s="34">
        <v>553</v>
      </c>
      <c r="D5173" s="34">
        <v>493</v>
      </c>
      <c r="E5173" s="34">
        <v>551</v>
      </c>
      <c r="F5173" s="34">
        <v>396</v>
      </c>
      <c r="G5173" s="34">
        <v>524</v>
      </c>
      <c r="H5173" s="34">
        <v>538</v>
      </c>
      <c r="I5173" s="34">
        <v>528</v>
      </c>
      <c r="J5173" s="34">
        <v>473</v>
      </c>
      <c r="K5173" s="34">
        <v>434</v>
      </c>
      <c r="L5173" s="34">
        <v>428</v>
      </c>
      <c r="M5173" s="34">
        <v>389</v>
      </c>
    </row>
    <row r="5174" spans="1:13" x14ac:dyDescent="0.2">
      <c r="A5174" s="34" t="s">
        <v>106068</v>
      </c>
      <c r="B5174" s="34">
        <v>629</v>
      </c>
      <c r="C5174" s="34">
        <v>695</v>
      </c>
      <c r="D5174" s="34">
        <v>706</v>
      </c>
      <c r="E5174" s="34">
        <v>733</v>
      </c>
      <c r="F5174" s="34">
        <v>562</v>
      </c>
      <c r="G5174" s="34">
        <v>688</v>
      </c>
      <c r="H5174" s="34">
        <v>708</v>
      </c>
      <c r="I5174" s="34">
        <v>688</v>
      </c>
      <c r="J5174" s="34">
        <v>714</v>
      </c>
      <c r="K5174" s="34">
        <v>590</v>
      </c>
      <c r="L5174" s="34">
        <v>700</v>
      </c>
      <c r="M5174" s="34">
        <v>595</v>
      </c>
    </row>
    <row r="5175" spans="1:13" x14ac:dyDescent="0.2">
      <c r="A5175" s="34" t="s">
        <v>106069</v>
      </c>
      <c r="B5175" s="34">
        <v>837</v>
      </c>
      <c r="C5175" s="34">
        <v>772</v>
      </c>
      <c r="D5175" s="34">
        <v>965</v>
      </c>
      <c r="E5175" s="34">
        <v>937</v>
      </c>
      <c r="F5175" s="34">
        <v>914</v>
      </c>
      <c r="G5175" s="34">
        <v>749</v>
      </c>
      <c r="H5175" s="34">
        <v>1066</v>
      </c>
      <c r="I5175" s="34">
        <v>800</v>
      </c>
      <c r="J5175" s="34">
        <v>950</v>
      </c>
      <c r="K5175" s="34">
        <v>645</v>
      </c>
      <c r="L5175" s="34">
        <v>880</v>
      </c>
      <c r="M5175" s="34">
        <v>649</v>
      </c>
    </row>
    <row r="5176" spans="1:13" x14ac:dyDescent="0.2">
      <c r="A5176" s="34" t="s">
        <v>106070</v>
      </c>
      <c r="B5176" s="34">
        <v>268</v>
      </c>
      <c r="C5176" s="34">
        <v>317</v>
      </c>
      <c r="D5176" s="34">
        <v>378</v>
      </c>
      <c r="E5176" s="34">
        <v>327</v>
      </c>
      <c r="F5176" s="34">
        <v>273</v>
      </c>
      <c r="G5176" s="34">
        <v>269</v>
      </c>
      <c r="H5176" s="34">
        <v>312</v>
      </c>
      <c r="I5176" s="34">
        <v>269</v>
      </c>
      <c r="J5176" s="34">
        <v>355</v>
      </c>
      <c r="K5176" s="34">
        <v>305</v>
      </c>
      <c r="L5176" s="34">
        <v>290</v>
      </c>
      <c r="M5176" s="34">
        <v>240</v>
      </c>
    </row>
    <row r="5177" spans="1:13" x14ac:dyDescent="0.2">
      <c r="A5177" s="34" t="s">
        <v>106071</v>
      </c>
      <c r="B5177" s="34">
        <v>593</v>
      </c>
      <c r="C5177" s="34">
        <v>478</v>
      </c>
      <c r="D5177" s="34">
        <v>646</v>
      </c>
      <c r="E5177" s="34">
        <v>570</v>
      </c>
      <c r="F5177" s="34">
        <v>522</v>
      </c>
      <c r="G5177" s="34">
        <v>483</v>
      </c>
      <c r="H5177" s="34">
        <v>578</v>
      </c>
      <c r="I5177" s="34">
        <v>485</v>
      </c>
      <c r="J5177" s="34">
        <v>610</v>
      </c>
      <c r="K5177" s="34">
        <v>428</v>
      </c>
      <c r="L5177" s="34">
        <v>608</v>
      </c>
      <c r="M5177" s="34">
        <v>406</v>
      </c>
    </row>
    <row r="5178" spans="1:13" x14ac:dyDescent="0.2">
      <c r="A5178" s="34" t="s">
        <v>106072</v>
      </c>
      <c r="B5178" s="34">
        <v>542</v>
      </c>
      <c r="C5178" s="34">
        <v>633</v>
      </c>
      <c r="D5178" s="34">
        <v>675</v>
      </c>
      <c r="E5178" s="34">
        <v>592</v>
      </c>
      <c r="F5178" s="34">
        <v>629</v>
      </c>
      <c r="G5178" s="34">
        <v>571</v>
      </c>
      <c r="H5178" s="34">
        <v>751</v>
      </c>
      <c r="I5178" s="34">
        <v>578</v>
      </c>
      <c r="J5178" s="34">
        <v>729</v>
      </c>
      <c r="K5178" s="34">
        <v>537</v>
      </c>
      <c r="L5178" s="34">
        <v>649</v>
      </c>
      <c r="M5178" s="34">
        <v>462</v>
      </c>
    </row>
    <row r="5179" spans="1:13" x14ac:dyDescent="0.2">
      <c r="A5179" s="34" t="s">
        <v>106073</v>
      </c>
      <c r="B5179" s="34">
        <v>545</v>
      </c>
      <c r="C5179" s="34">
        <v>606</v>
      </c>
      <c r="D5179" s="34">
        <v>666</v>
      </c>
      <c r="E5179" s="34">
        <v>700</v>
      </c>
      <c r="F5179" s="34">
        <v>544</v>
      </c>
      <c r="G5179" s="34">
        <v>522</v>
      </c>
      <c r="H5179" s="34">
        <v>716</v>
      </c>
      <c r="I5179" s="34">
        <v>596</v>
      </c>
      <c r="J5179" s="34">
        <v>700</v>
      </c>
      <c r="K5179" s="34">
        <v>499</v>
      </c>
      <c r="L5179" s="34">
        <v>599</v>
      </c>
      <c r="M5179" s="34">
        <v>537</v>
      </c>
    </row>
    <row r="5180" spans="1:13" x14ac:dyDescent="0.2">
      <c r="A5180" s="34" t="s">
        <v>106074</v>
      </c>
      <c r="B5180" s="34">
        <v>428</v>
      </c>
      <c r="C5180" s="34">
        <v>463</v>
      </c>
      <c r="D5180" s="34">
        <v>390</v>
      </c>
      <c r="E5180" s="34">
        <v>450</v>
      </c>
      <c r="F5180" s="34">
        <v>425</v>
      </c>
      <c r="G5180" s="34">
        <v>364</v>
      </c>
      <c r="H5180" s="34">
        <v>497</v>
      </c>
      <c r="I5180" s="34">
        <v>360</v>
      </c>
      <c r="J5180" s="34">
        <v>421</v>
      </c>
      <c r="K5180" s="34">
        <v>293</v>
      </c>
      <c r="L5180" s="34">
        <v>404</v>
      </c>
      <c r="M5180" s="34">
        <v>297</v>
      </c>
    </row>
    <row r="5181" spans="1:13" x14ac:dyDescent="0.2">
      <c r="A5181" s="34" t="s">
        <v>106075</v>
      </c>
      <c r="B5181" s="34">
        <v>308</v>
      </c>
      <c r="C5181" s="34">
        <v>403</v>
      </c>
      <c r="D5181" s="34">
        <v>358</v>
      </c>
      <c r="E5181" s="34">
        <v>453</v>
      </c>
      <c r="F5181" s="34">
        <v>342</v>
      </c>
      <c r="G5181" s="34">
        <v>393</v>
      </c>
      <c r="H5181" s="34">
        <v>446</v>
      </c>
      <c r="I5181" s="34">
        <v>392</v>
      </c>
      <c r="J5181" s="34">
        <v>388</v>
      </c>
      <c r="K5181" s="34">
        <v>314</v>
      </c>
      <c r="L5181" s="34">
        <v>385</v>
      </c>
      <c r="M5181" s="34">
        <v>323</v>
      </c>
    </row>
    <row r="5182" spans="1:13" x14ac:dyDescent="0.2">
      <c r="A5182" s="34" t="s">
        <v>106076</v>
      </c>
      <c r="B5182" s="34">
        <v>424</v>
      </c>
      <c r="C5182" s="34">
        <v>439</v>
      </c>
      <c r="D5182" s="34">
        <v>482</v>
      </c>
      <c r="E5182" s="34">
        <v>535</v>
      </c>
      <c r="F5182" s="34">
        <v>483</v>
      </c>
      <c r="G5182" s="34">
        <v>472</v>
      </c>
      <c r="H5182" s="34">
        <v>538</v>
      </c>
      <c r="I5182" s="34">
        <v>471</v>
      </c>
      <c r="J5182" s="34">
        <v>522</v>
      </c>
      <c r="K5182" s="34">
        <v>368</v>
      </c>
      <c r="L5182" s="34">
        <v>555</v>
      </c>
      <c r="M5182" s="34">
        <v>343</v>
      </c>
    </row>
    <row r="5183" spans="1:13" x14ac:dyDescent="0.2">
      <c r="A5183" s="34" t="s">
        <v>106077</v>
      </c>
      <c r="B5183" s="34">
        <v>459</v>
      </c>
      <c r="C5183" s="34">
        <v>494</v>
      </c>
      <c r="D5183" s="34">
        <v>464</v>
      </c>
      <c r="E5183" s="34">
        <v>468</v>
      </c>
      <c r="F5183" s="34">
        <v>404</v>
      </c>
      <c r="G5183" s="34">
        <v>431</v>
      </c>
      <c r="H5183" s="34">
        <v>538</v>
      </c>
      <c r="I5183" s="34">
        <v>480</v>
      </c>
      <c r="J5183" s="34">
        <v>495</v>
      </c>
      <c r="K5183" s="34">
        <v>386</v>
      </c>
      <c r="L5183" s="34">
        <v>436</v>
      </c>
      <c r="M5183" s="34">
        <v>388</v>
      </c>
    </row>
    <row r="5184" spans="1:13" x14ac:dyDescent="0.2">
      <c r="A5184" s="34" t="s">
        <v>106078</v>
      </c>
      <c r="B5184" s="34">
        <v>628</v>
      </c>
      <c r="C5184" s="34">
        <v>675</v>
      </c>
      <c r="D5184" s="34">
        <v>734</v>
      </c>
      <c r="E5184" s="34">
        <v>785</v>
      </c>
      <c r="F5184" s="34">
        <v>654</v>
      </c>
      <c r="G5184" s="34">
        <v>668</v>
      </c>
      <c r="H5184" s="34">
        <v>814</v>
      </c>
      <c r="I5184" s="34">
        <v>690</v>
      </c>
      <c r="J5184" s="34">
        <v>749</v>
      </c>
      <c r="K5184" s="34">
        <v>577</v>
      </c>
      <c r="L5184" s="34">
        <v>683</v>
      </c>
      <c r="M5184" s="34">
        <v>505</v>
      </c>
    </row>
    <row r="5185" spans="1:13" x14ac:dyDescent="0.2">
      <c r="A5185" s="34" t="s">
        <v>106079</v>
      </c>
      <c r="B5185" s="34">
        <v>909</v>
      </c>
      <c r="C5185" s="34">
        <v>873</v>
      </c>
      <c r="D5185" s="34">
        <v>767</v>
      </c>
      <c r="E5185" s="34">
        <v>899</v>
      </c>
      <c r="F5185" s="34">
        <v>817</v>
      </c>
      <c r="G5185" s="34">
        <v>793</v>
      </c>
      <c r="H5185" s="34">
        <v>980</v>
      </c>
      <c r="I5185" s="34">
        <v>804</v>
      </c>
      <c r="J5185" s="34">
        <v>854</v>
      </c>
      <c r="K5185" s="34">
        <v>692</v>
      </c>
      <c r="L5185" s="34">
        <v>853</v>
      </c>
      <c r="M5185" s="34">
        <v>705</v>
      </c>
    </row>
    <row r="5186" spans="1:13" x14ac:dyDescent="0.2">
      <c r="A5186" s="34" t="s">
        <v>106080</v>
      </c>
      <c r="B5186" s="34">
        <v>438</v>
      </c>
      <c r="C5186" s="34">
        <v>473</v>
      </c>
      <c r="D5186" s="34">
        <v>418</v>
      </c>
      <c r="E5186" s="34">
        <v>429</v>
      </c>
      <c r="F5186" s="34">
        <v>471</v>
      </c>
      <c r="G5186" s="34">
        <v>428</v>
      </c>
      <c r="H5186" s="34">
        <v>427</v>
      </c>
      <c r="I5186" s="34">
        <v>426</v>
      </c>
      <c r="J5186" s="34">
        <v>444</v>
      </c>
      <c r="K5186" s="34">
        <v>341</v>
      </c>
      <c r="L5186" s="34">
        <v>430</v>
      </c>
      <c r="M5186" s="34">
        <v>368</v>
      </c>
    </row>
    <row r="5187" spans="1:13" x14ac:dyDescent="0.2">
      <c r="A5187" s="34" t="s">
        <v>106081</v>
      </c>
      <c r="B5187" s="34">
        <v>380</v>
      </c>
      <c r="C5187" s="34">
        <v>390</v>
      </c>
      <c r="D5187" s="34">
        <v>447</v>
      </c>
      <c r="E5187" s="34">
        <v>441</v>
      </c>
      <c r="F5187" s="34">
        <v>412</v>
      </c>
      <c r="G5187" s="34">
        <v>398</v>
      </c>
      <c r="H5187" s="34">
        <v>490</v>
      </c>
      <c r="I5187" s="34">
        <v>423</v>
      </c>
      <c r="J5187" s="34">
        <v>397</v>
      </c>
      <c r="K5187" s="34">
        <v>342</v>
      </c>
      <c r="L5187" s="34">
        <v>383</v>
      </c>
      <c r="M5187" s="34">
        <v>263</v>
      </c>
    </row>
    <row r="5188" spans="1:13" x14ac:dyDescent="0.2">
      <c r="A5188" s="34" t="s">
        <v>106082</v>
      </c>
      <c r="B5188" s="34">
        <v>530</v>
      </c>
      <c r="C5188" s="34">
        <v>560</v>
      </c>
      <c r="D5188" s="34">
        <v>511</v>
      </c>
      <c r="E5188" s="34">
        <v>526</v>
      </c>
      <c r="F5188" s="34">
        <v>522</v>
      </c>
      <c r="G5188" s="34">
        <v>490</v>
      </c>
      <c r="H5188" s="34">
        <v>506</v>
      </c>
      <c r="I5188" s="34">
        <v>526</v>
      </c>
      <c r="J5188" s="34">
        <v>595</v>
      </c>
      <c r="K5188" s="34">
        <v>442</v>
      </c>
      <c r="L5188" s="34">
        <v>480</v>
      </c>
      <c r="M5188" s="34">
        <v>399</v>
      </c>
    </row>
    <row r="5189" spans="1:13" x14ac:dyDescent="0.2">
      <c r="A5189" s="34" t="s">
        <v>106083</v>
      </c>
      <c r="B5189" s="34">
        <v>665</v>
      </c>
      <c r="C5189" s="34">
        <v>678</v>
      </c>
      <c r="D5189" s="34">
        <v>747</v>
      </c>
      <c r="E5189" s="34">
        <v>716</v>
      </c>
      <c r="F5189" s="34">
        <v>725</v>
      </c>
      <c r="G5189" s="34">
        <v>614</v>
      </c>
      <c r="H5189" s="34">
        <v>726</v>
      </c>
      <c r="I5189" s="34">
        <v>768</v>
      </c>
      <c r="J5189" s="34">
        <v>774</v>
      </c>
      <c r="K5189" s="34">
        <v>600</v>
      </c>
      <c r="L5189" s="34">
        <v>636</v>
      </c>
      <c r="M5189" s="34">
        <v>547</v>
      </c>
    </row>
    <row r="5190" spans="1:13" x14ac:dyDescent="0.2">
      <c r="A5190" s="34" t="s">
        <v>106084</v>
      </c>
      <c r="B5190" s="34">
        <v>795</v>
      </c>
      <c r="C5190" s="34">
        <v>832</v>
      </c>
      <c r="D5190" s="34">
        <v>855</v>
      </c>
      <c r="E5190" s="34">
        <v>899</v>
      </c>
      <c r="F5190" s="34">
        <v>794</v>
      </c>
      <c r="G5190" s="34">
        <v>768</v>
      </c>
      <c r="H5190" s="34">
        <v>860</v>
      </c>
      <c r="I5190" s="34">
        <v>849</v>
      </c>
      <c r="J5190" s="34">
        <v>934</v>
      </c>
      <c r="K5190" s="34">
        <v>698</v>
      </c>
      <c r="L5190" s="34">
        <v>861</v>
      </c>
      <c r="M5190" s="34">
        <v>636</v>
      </c>
    </row>
    <row r="5191" spans="1:13" x14ac:dyDescent="0.2">
      <c r="A5191" s="34" t="s">
        <v>106085</v>
      </c>
      <c r="B5191" s="34">
        <v>362</v>
      </c>
      <c r="C5191" s="34">
        <v>299</v>
      </c>
      <c r="D5191" s="34">
        <v>357</v>
      </c>
      <c r="E5191" s="34">
        <v>386</v>
      </c>
      <c r="F5191" s="34">
        <v>323</v>
      </c>
      <c r="G5191" s="34">
        <v>340</v>
      </c>
      <c r="H5191" s="34">
        <v>411</v>
      </c>
      <c r="I5191" s="34">
        <v>429</v>
      </c>
      <c r="J5191" s="34">
        <v>413</v>
      </c>
      <c r="K5191" s="34">
        <v>315</v>
      </c>
      <c r="L5191" s="34">
        <v>347</v>
      </c>
      <c r="M5191" s="34">
        <v>294</v>
      </c>
    </row>
    <row r="5192" spans="1:13" x14ac:dyDescent="0.2">
      <c r="A5192" s="34" t="s">
        <v>106086</v>
      </c>
      <c r="B5192" s="34">
        <v>781</v>
      </c>
      <c r="C5192" s="34">
        <v>898</v>
      </c>
      <c r="D5192" s="34">
        <v>976</v>
      </c>
      <c r="E5192" s="34">
        <v>875</v>
      </c>
      <c r="F5192" s="34">
        <v>760</v>
      </c>
      <c r="G5192" s="34">
        <v>806</v>
      </c>
      <c r="H5192" s="34">
        <v>940</v>
      </c>
      <c r="I5192" s="34">
        <v>876</v>
      </c>
      <c r="J5192" s="34">
        <v>875</v>
      </c>
      <c r="K5192" s="34">
        <v>708</v>
      </c>
      <c r="L5192" s="34">
        <v>836</v>
      </c>
      <c r="M5192" s="34">
        <v>683</v>
      </c>
    </row>
    <row r="5193" spans="1:13" x14ac:dyDescent="0.2">
      <c r="A5193" s="34" t="s">
        <v>106087</v>
      </c>
      <c r="B5193" s="34">
        <v>434</v>
      </c>
      <c r="C5193" s="34">
        <v>414</v>
      </c>
      <c r="D5193" s="34">
        <v>518</v>
      </c>
      <c r="E5193" s="34">
        <v>572</v>
      </c>
      <c r="F5193" s="34">
        <v>369</v>
      </c>
      <c r="G5193" s="34">
        <v>524</v>
      </c>
      <c r="H5193" s="34">
        <v>454</v>
      </c>
      <c r="I5193" s="34">
        <v>499</v>
      </c>
      <c r="J5193" s="34">
        <v>530</v>
      </c>
      <c r="K5193" s="34">
        <v>425</v>
      </c>
      <c r="L5193" s="34">
        <v>432</v>
      </c>
      <c r="M5193" s="34">
        <v>419</v>
      </c>
    </row>
    <row r="5194" spans="1:13" x14ac:dyDescent="0.2">
      <c r="A5194" s="34" t="s">
        <v>106088</v>
      </c>
      <c r="B5194" s="34">
        <v>391</v>
      </c>
      <c r="C5194" s="34">
        <v>428</v>
      </c>
      <c r="D5194" s="34">
        <v>445</v>
      </c>
      <c r="E5194" s="34">
        <v>499</v>
      </c>
      <c r="F5194" s="34">
        <v>406</v>
      </c>
      <c r="G5194" s="34">
        <v>410</v>
      </c>
      <c r="H5194" s="34">
        <v>554</v>
      </c>
      <c r="I5194" s="34">
        <v>434</v>
      </c>
      <c r="J5194" s="34">
        <v>434</v>
      </c>
      <c r="K5194" s="34">
        <v>374</v>
      </c>
      <c r="L5194" s="34">
        <v>385</v>
      </c>
      <c r="M5194" s="34">
        <v>311</v>
      </c>
    </row>
    <row r="5195" spans="1:13" x14ac:dyDescent="0.2">
      <c r="A5195" s="34" t="s">
        <v>106089</v>
      </c>
      <c r="B5195" s="34">
        <v>360</v>
      </c>
      <c r="C5195" s="34">
        <v>341</v>
      </c>
      <c r="D5195" s="34">
        <v>350</v>
      </c>
      <c r="E5195" s="34">
        <v>394</v>
      </c>
      <c r="F5195" s="34">
        <v>317</v>
      </c>
      <c r="G5195" s="34">
        <v>428</v>
      </c>
      <c r="H5195" s="34">
        <v>359</v>
      </c>
      <c r="I5195" s="34">
        <v>319</v>
      </c>
      <c r="J5195" s="34">
        <v>375</v>
      </c>
      <c r="K5195" s="34">
        <v>340</v>
      </c>
      <c r="L5195" s="34">
        <v>333</v>
      </c>
      <c r="M5195" s="34">
        <v>312</v>
      </c>
    </row>
    <row r="5196" spans="1:13" x14ac:dyDescent="0.2">
      <c r="A5196" s="34" t="s">
        <v>106090</v>
      </c>
      <c r="B5196" s="34">
        <v>372</v>
      </c>
      <c r="C5196" s="34">
        <v>451</v>
      </c>
      <c r="D5196" s="34">
        <v>443</v>
      </c>
      <c r="E5196" s="34">
        <v>458</v>
      </c>
      <c r="F5196" s="34">
        <v>408</v>
      </c>
      <c r="G5196" s="34">
        <v>364</v>
      </c>
      <c r="H5196" s="34">
        <v>432</v>
      </c>
      <c r="I5196" s="34">
        <v>387</v>
      </c>
      <c r="J5196" s="34">
        <v>416</v>
      </c>
      <c r="K5196" s="34">
        <v>380</v>
      </c>
      <c r="L5196" s="34">
        <v>484</v>
      </c>
      <c r="M5196" s="34">
        <v>350</v>
      </c>
    </row>
    <row r="5197" spans="1:13" x14ac:dyDescent="0.2">
      <c r="A5197" s="34" t="s">
        <v>106091</v>
      </c>
      <c r="B5197" s="34">
        <v>547</v>
      </c>
      <c r="C5197" s="34">
        <v>603</v>
      </c>
      <c r="D5197" s="34">
        <v>602</v>
      </c>
      <c r="E5197" s="34">
        <v>628</v>
      </c>
      <c r="F5197" s="34">
        <v>680</v>
      </c>
      <c r="G5197" s="34">
        <v>482</v>
      </c>
      <c r="H5197" s="34">
        <v>651</v>
      </c>
      <c r="I5197" s="34">
        <v>585</v>
      </c>
      <c r="J5197" s="34">
        <v>608</v>
      </c>
      <c r="K5197" s="34">
        <v>402</v>
      </c>
      <c r="L5197" s="34">
        <v>642</v>
      </c>
      <c r="M5197" s="34">
        <v>472</v>
      </c>
    </row>
    <row r="5198" spans="1:13" x14ac:dyDescent="0.2">
      <c r="A5198" s="34" t="s">
        <v>106092</v>
      </c>
      <c r="B5198" s="34">
        <v>342</v>
      </c>
      <c r="C5198" s="34">
        <v>413</v>
      </c>
      <c r="D5198" s="34">
        <v>420</v>
      </c>
      <c r="E5198" s="34">
        <v>413</v>
      </c>
      <c r="F5198" s="34">
        <v>375</v>
      </c>
      <c r="G5198" s="34">
        <v>412</v>
      </c>
      <c r="H5198" s="34">
        <v>491</v>
      </c>
      <c r="I5198" s="34">
        <v>468</v>
      </c>
      <c r="J5198" s="34">
        <v>407</v>
      </c>
      <c r="K5198" s="34">
        <v>418</v>
      </c>
      <c r="L5198" s="34">
        <v>418</v>
      </c>
      <c r="M5198" s="34">
        <v>305</v>
      </c>
    </row>
    <row r="5199" spans="1:13" x14ac:dyDescent="0.2">
      <c r="A5199" s="34" t="s">
        <v>106093</v>
      </c>
      <c r="B5199" s="34">
        <v>793</v>
      </c>
      <c r="C5199" s="34">
        <v>709</v>
      </c>
      <c r="D5199" s="34">
        <v>892</v>
      </c>
      <c r="E5199" s="34">
        <v>805</v>
      </c>
      <c r="F5199" s="34">
        <v>709</v>
      </c>
      <c r="G5199" s="34">
        <v>729</v>
      </c>
      <c r="H5199" s="34">
        <v>783</v>
      </c>
      <c r="I5199" s="34">
        <v>755</v>
      </c>
      <c r="J5199" s="34">
        <v>831</v>
      </c>
      <c r="K5199" s="34">
        <v>600</v>
      </c>
      <c r="L5199" s="34">
        <v>724</v>
      </c>
      <c r="M5199" s="34">
        <v>555</v>
      </c>
    </row>
    <row r="5200" spans="1:13" x14ac:dyDescent="0.2">
      <c r="A5200" s="34" t="s">
        <v>106094</v>
      </c>
      <c r="B5200" s="34">
        <v>517</v>
      </c>
      <c r="C5200" s="34">
        <v>582</v>
      </c>
      <c r="D5200" s="34">
        <v>643</v>
      </c>
      <c r="E5200" s="34">
        <v>626</v>
      </c>
      <c r="F5200" s="34">
        <v>549</v>
      </c>
      <c r="G5200" s="34">
        <v>597</v>
      </c>
      <c r="H5200" s="34">
        <v>618</v>
      </c>
      <c r="I5200" s="34">
        <v>616</v>
      </c>
      <c r="J5200" s="34">
        <v>635</v>
      </c>
      <c r="K5200" s="34">
        <v>506</v>
      </c>
      <c r="L5200" s="34">
        <v>583</v>
      </c>
      <c r="M5200" s="34">
        <v>424</v>
      </c>
    </row>
    <row r="5201" spans="1:13" x14ac:dyDescent="0.2">
      <c r="A5201" s="34" t="s">
        <v>106095</v>
      </c>
      <c r="B5201" s="34">
        <v>359</v>
      </c>
      <c r="C5201" s="34">
        <v>437</v>
      </c>
      <c r="D5201" s="34">
        <v>453</v>
      </c>
      <c r="E5201" s="34">
        <v>434</v>
      </c>
      <c r="F5201" s="34">
        <v>423</v>
      </c>
      <c r="G5201" s="34">
        <v>376</v>
      </c>
      <c r="H5201" s="34">
        <v>462</v>
      </c>
      <c r="I5201" s="34">
        <v>432</v>
      </c>
      <c r="J5201" s="34">
        <v>404</v>
      </c>
      <c r="K5201" s="34">
        <v>351</v>
      </c>
      <c r="L5201" s="34">
        <v>414</v>
      </c>
      <c r="M5201" s="34">
        <v>338</v>
      </c>
    </row>
    <row r="5202" spans="1:13" x14ac:dyDescent="0.2">
      <c r="A5202" s="34" t="s">
        <v>106096</v>
      </c>
      <c r="B5202" s="34">
        <v>699</v>
      </c>
      <c r="C5202" s="34">
        <v>615</v>
      </c>
      <c r="D5202" s="34">
        <v>642</v>
      </c>
      <c r="E5202" s="34">
        <v>675</v>
      </c>
      <c r="F5202" s="34">
        <v>534</v>
      </c>
      <c r="G5202" s="34">
        <v>622</v>
      </c>
      <c r="H5202" s="34">
        <v>824</v>
      </c>
      <c r="I5202" s="34">
        <v>623</v>
      </c>
      <c r="J5202" s="34">
        <v>724</v>
      </c>
      <c r="K5202" s="34">
        <v>508</v>
      </c>
      <c r="L5202" s="34">
        <v>619</v>
      </c>
      <c r="M5202" s="34">
        <v>458</v>
      </c>
    </row>
    <row r="5203" spans="1:13" x14ac:dyDescent="0.2">
      <c r="A5203" s="34" t="s">
        <v>106097</v>
      </c>
      <c r="B5203" s="34">
        <v>439</v>
      </c>
      <c r="C5203" s="34">
        <v>454</v>
      </c>
      <c r="D5203" s="34">
        <v>470</v>
      </c>
      <c r="E5203" s="34">
        <v>496</v>
      </c>
      <c r="F5203" s="34">
        <v>489</v>
      </c>
      <c r="G5203" s="34">
        <v>406</v>
      </c>
      <c r="H5203" s="34">
        <v>536</v>
      </c>
      <c r="I5203" s="34">
        <v>472</v>
      </c>
      <c r="J5203" s="34">
        <v>587</v>
      </c>
      <c r="K5203" s="34">
        <v>396</v>
      </c>
      <c r="L5203" s="34">
        <v>455</v>
      </c>
      <c r="M5203" s="34">
        <v>376</v>
      </c>
    </row>
    <row r="5204" spans="1:13" x14ac:dyDescent="0.2">
      <c r="A5204" s="34" t="s">
        <v>106098</v>
      </c>
      <c r="B5204" s="34">
        <v>340</v>
      </c>
      <c r="C5204" s="34">
        <v>375</v>
      </c>
      <c r="D5204" s="34">
        <v>389</v>
      </c>
      <c r="E5204" s="34">
        <v>522</v>
      </c>
      <c r="F5204" s="34">
        <v>338</v>
      </c>
      <c r="G5204" s="34">
        <v>358</v>
      </c>
      <c r="H5204" s="34">
        <v>471</v>
      </c>
      <c r="I5204" s="34">
        <v>437</v>
      </c>
      <c r="J5204" s="34">
        <v>333</v>
      </c>
      <c r="K5204" s="34">
        <v>333</v>
      </c>
      <c r="L5204" s="34">
        <v>301</v>
      </c>
      <c r="M5204" s="34">
        <v>292</v>
      </c>
    </row>
    <row r="5205" spans="1:13" x14ac:dyDescent="0.2">
      <c r="A5205" s="34" t="s">
        <v>106099</v>
      </c>
      <c r="B5205" s="34">
        <v>305</v>
      </c>
      <c r="C5205" s="34">
        <v>281</v>
      </c>
      <c r="D5205" s="34">
        <v>340</v>
      </c>
      <c r="E5205" s="34">
        <v>336</v>
      </c>
      <c r="F5205" s="34">
        <v>281</v>
      </c>
      <c r="G5205" s="34">
        <v>285</v>
      </c>
      <c r="H5205" s="34">
        <v>358</v>
      </c>
      <c r="I5205" s="34">
        <v>336</v>
      </c>
      <c r="J5205" s="34">
        <v>324</v>
      </c>
      <c r="K5205" s="34">
        <v>209</v>
      </c>
      <c r="L5205" s="34">
        <v>288</v>
      </c>
      <c r="M5205" s="34">
        <v>211</v>
      </c>
    </row>
    <row r="5206" spans="1:13" x14ac:dyDescent="0.2">
      <c r="A5206" s="34" t="s">
        <v>106100</v>
      </c>
      <c r="B5206" s="34">
        <v>433</v>
      </c>
      <c r="C5206" s="34">
        <v>543</v>
      </c>
      <c r="D5206" s="34">
        <v>567</v>
      </c>
      <c r="E5206" s="34">
        <v>566</v>
      </c>
      <c r="F5206" s="34">
        <v>503</v>
      </c>
      <c r="G5206" s="34">
        <v>484</v>
      </c>
      <c r="H5206" s="34">
        <v>567</v>
      </c>
      <c r="I5206" s="34">
        <v>486</v>
      </c>
      <c r="J5206" s="34">
        <v>616</v>
      </c>
      <c r="K5206" s="34">
        <v>452</v>
      </c>
      <c r="L5206" s="34">
        <v>544</v>
      </c>
      <c r="M5206" s="34">
        <v>375</v>
      </c>
    </row>
    <row r="5207" spans="1:13" x14ac:dyDescent="0.2">
      <c r="A5207" s="34" t="s">
        <v>106101</v>
      </c>
      <c r="B5207" s="34">
        <v>617</v>
      </c>
      <c r="C5207" s="34">
        <v>687</v>
      </c>
      <c r="D5207" s="34">
        <v>626</v>
      </c>
      <c r="E5207" s="34">
        <v>702</v>
      </c>
      <c r="F5207" s="34">
        <v>599</v>
      </c>
      <c r="G5207" s="34">
        <v>580</v>
      </c>
      <c r="H5207" s="34">
        <v>767</v>
      </c>
      <c r="I5207" s="34">
        <v>645</v>
      </c>
      <c r="J5207" s="34">
        <v>620</v>
      </c>
      <c r="K5207" s="34">
        <v>571</v>
      </c>
      <c r="L5207" s="34">
        <v>579</v>
      </c>
      <c r="M5207" s="34">
        <v>561</v>
      </c>
    </row>
    <row r="5208" spans="1:13" x14ac:dyDescent="0.2">
      <c r="A5208" s="34" t="s">
        <v>106102</v>
      </c>
      <c r="B5208" s="34">
        <v>370</v>
      </c>
      <c r="C5208" s="34">
        <v>408</v>
      </c>
      <c r="D5208" s="34">
        <v>467</v>
      </c>
      <c r="E5208" s="34">
        <v>523</v>
      </c>
      <c r="F5208" s="34">
        <v>450</v>
      </c>
      <c r="G5208" s="34">
        <v>379</v>
      </c>
      <c r="H5208" s="34">
        <v>446</v>
      </c>
      <c r="I5208" s="34">
        <v>399</v>
      </c>
      <c r="J5208" s="34">
        <v>503</v>
      </c>
      <c r="K5208" s="34">
        <v>352</v>
      </c>
      <c r="L5208" s="34">
        <v>387</v>
      </c>
      <c r="M5208" s="34">
        <v>324</v>
      </c>
    </row>
    <row r="5209" spans="1:13" x14ac:dyDescent="0.2">
      <c r="A5209" s="34" t="s">
        <v>106103</v>
      </c>
      <c r="B5209" s="34">
        <v>245</v>
      </c>
      <c r="C5209" s="34">
        <v>358</v>
      </c>
      <c r="D5209" s="34">
        <v>337</v>
      </c>
      <c r="E5209" s="34">
        <v>309</v>
      </c>
      <c r="F5209" s="34">
        <v>346</v>
      </c>
      <c r="G5209" s="34">
        <v>322</v>
      </c>
      <c r="H5209" s="34">
        <v>359</v>
      </c>
      <c r="I5209" s="34">
        <v>350</v>
      </c>
      <c r="J5209" s="34">
        <v>354</v>
      </c>
      <c r="K5209" s="34">
        <v>276</v>
      </c>
      <c r="L5209" s="34">
        <v>354</v>
      </c>
      <c r="M5209" s="34">
        <v>255</v>
      </c>
    </row>
    <row r="5210" spans="1:13" x14ac:dyDescent="0.2">
      <c r="A5210" s="34" t="s">
        <v>106104</v>
      </c>
      <c r="B5210" s="34">
        <v>446</v>
      </c>
      <c r="C5210" s="34">
        <v>467</v>
      </c>
      <c r="D5210" s="34">
        <v>420</v>
      </c>
      <c r="E5210" s="34">
        <v>499</v>
      </c>
      <c r="F5210" s="34">
        <v>361</v>
      </c>
      <c r="G5210" s="34">
        <v>427</v>
      </c>
      <c r="H5210" s="34">
        <v>489</v>
      </c>
      <c r="I5210" s="34">
        <v>422</v>
      </c>
      <c r="J5210" s="34">
        <v>412</v>
      </c>
      <c r="K5210" s="34">
        <v>380</v>
      </c>
      <c r="L5210" s="34">
        <v>434</v>
      </c>
      <c r="M5210" s="34">
        <v>347</v>
      </c>
    </row>
    <row r="5211" spans="1:13" x14ac:dyDescent="0.2">
      <c r="A5211" s="34" t="s">
        <v>106105</v>
      </c>
      <c r="B5211" s="34">
        <v>309</v>
      </c>
      <c r="C5211" s="34">
        <v>360</v>
      </c>
      <c r="D5211" s="34">
        <v>360</v>
      </c>
      <c r="E5211" s="34">
        <v>374</v>
      </c>
      <c r="F5211" s="34">
        <v>351</v>
      </c>
      <c r="G5211" s="34">
        <v>343</v>
      </c>
      <c r="H5211" s="34">
        <v>424</v>
      </c>
      <c r="I5211" s="34">
        <v>373</v>
      </c>
      <c r="J5211" s="34">
        <v>375</v>
      </c>
      <c r="K5211" s="34">
        <v>289</v>
      </c>
      <c r="L5211" s="34">
        <v>291</v>
      </c>
      <c r="M5211" s="34">
        <v>243</v>
      </c>
    </row>
    <row r="5212" spans="1:13" x14ac:dyDescent="0.2">
      <c r="A5212" s="34" t="s">
        <v>106106</v>
      </c>
      <c r="B5212" s="34">
        <v>442</v>
      </c>
      <c r="C5212" s="34">
        <v>408</v>
      </c>
      <c r="D5212" s="34">
        <v>379</v>
      </c>
      <c r="E5212" s="34">
        <v>449</v>
      </c>
      <c r="F5212" s="34">
        <v>400</v>
      </c>
      <c r="G5212" s="34">
        <v>310</v>
      </c>
      <c r="H5212" s="34">
        <v>445</v>
      </c>
      <c r="I5212" s="34">
        <v>351</v>
      </c>
      <c r="J5212" s="34">
        <v>479</v>
      </c>
      <c r="K5212" s="34">
        <v>311</v>
      </c>
      <c r="L5212" s="34">
        <v>406</v>
      </c>
      <c r="M5212" s="34">
        <v>280</v>
      </c>
    </row>
    <row r="5213" spans="1:13" x14ac:dyDescent="0.2">
      <c r="A5213" s="34" t="s">
        <v>106107</v>
      </c>
      <c r="B5213" s="34">
        <v>486</v>
      </c>
      <c r="C5213" s="34">
        <v>691</v>
      </c>
      <c r="D5213" s="34">
        <v>555</v>
      </c>
      <c r="E5213" s="34">
        <v>650</v>
      </c>
      <c r="F5213" s="34">
        <v>643</v>
      </c>
      <c r="G5213" s="34">
        <v>592</v>
      </c>
      <c r="H5213" s="34">
        <v>665</v>
      </c>
      <c r="I5213" s="34">
        <v>629</v>
      </c>
      <c r="J5213" s="34">
        <v>667</v>
      </c>
      <c r="K5213" s="34">
        <v>490</v>
      </c>
      <c r="L5213" s="34">
        <v>563</v>
      </c>
      <c r="M5213" s="34">
        <v>493</v>
      </c>
    </row>
    <row r="5214" spans="1:13" x14ac:dyDescent="0.2">
      <c r="A5214" s="34" t="s">
        <v>106108</v>
      </c>
      <c r="B5214" s="34">
        <v>454</v>
      </c>
      <c r="C5214" s="34">
        <v>511</v>
      </c>
      <c r="D5214" s="34">
        <v>447</v>
      </c>
      <c r="E5214" s="34">
        <v>508</v>
      </c>
      <c r="F5214" s="34">
        <v>469</v>
      </c>
      <c r="G5214" s="34">
        <v>514</v>
      </c>
      <c r="H5214" s="34">
        <v>455</v>
      </c>
      <c r="I5214" s="34">
        <v>495</v>
      </c>
      <c r="J5214" s="34">
        <v>466</v>
      </c>
      <c r="K5214" s="34">
        <v>443</v>
      </c>
      <c r="L5214" s="34">
        <v>452</v>
      </c>
      <c r="M5214" s="34">
        <v>368</v>
      </c>
    </row>
    <row r="5215" spans="1:13" x14ac:dyDescent="0.2">
      <c r="A5215" s="34" t="s">
        <v>106109</v>
      </c>
      <c r="B5215" s="34">
        <v>361</v>
      </c>
      <c r="C5215" s="34">
        <v>369</v>
      </c>
      <c r="D5215" s="34">
        <v>427</v>
      </c>
      <c r="E5215" s="34">
        <v>354</v>
      </c>
      <c r="F5215" s="34">
        <v>331</v>
      </c>
      <c r="G5215" s="34">
        <v>307</v>
      </c>
      <c r="H5215" s="34">
        <v>403</v>
      </c>
      <c r="I5215" s="34">
        <v>329</v>
      </c>
      <c r="J5215" s="34">
        <v>406</v>
      </c>
      <c r="K5215" s="34">
        <v>289</v>
      </c>
      <c r="L5215" s="34">
        <v>301</v>
      </c>
      <c r="M5215" s="34">
        <v>244</v>
      </c>
    </row>
    <row r="5216" spans="1:13" x14ac:dyDescent="0.2">
      <c r="A5216" s="34" t="s">
        <v>106110</v>
      </c>
      <c r="B5216" s="34">
        <v>394</v>
      </c>
      <c r="C5216" s="34">
        <v>468</v>
      </c>
      <c r="D5216" s="34">
        <v>514</v>
      </c>
      <c r="E5216" s="34">
        <v>466</v>
      </c>
      <c r="F5216" s="34">
        <v>427</v>
      </c>
      <c r="G5216" s="34">
        <v>477</v>
      </c>
      <c r="H5216" s="34">
        <v>533</v>
      </c>
      <c r="I5216" s="34">
        <v>472</v>
      </c>
      <c r="J5216" s="34">
        <v>482</v>
      </c>
      <c r="K5216" s="34">
        <v>387</v>
      </c>
      <c r="L5216" s="34">
        <v>437</v>
      </c>
      <c r="M5216" s="34">
        <v>329</v>
      </c>
    </row>
    <row r="5217" spans="1:13" x14ac:dyDescent="0.2">
      <c r="A5217" s="34" t="s">
        <v>106111</v>
      </c>
      <c r="B5217" s="34">
        <v>816</v>
      </c>
      <c r="C5217" s="34">
        <v>731</v>
      </c>
      <c r="D5217" s="34">
        <v>841</v>
      </c>
      <c r="E5217" s="34">
        <v>855</v>
      </c>
      <c r="F5217" s="34">
        <v>804</v>
      </c>
      <c r="G5217" s="34">
        <v>693</v>
      </c>
      <c r="H5217" s="34">
        <v>920</v>
      </c>
      <c r="I5217" s="34">
        <v>734</v>
      </c>
      <c r="J5217" s="34">
        <v>828</v>
      </c>
      <c r="K5217" s="34">
        <v>689</v>
      </c>
      <c r="L5217" s="34">
        <v>823</v>
      </c>
      <c r="M5217" s="34">
        <v>571</v>
      </c>
    </row>
    <row r="5218" spans="1:13" x14ac:dyDescent="0.2">
      <c r="A5218" s="34" t="s">
        <v>106112</v>
      </c>
      <c r="B5218" s="34">
        <v>494</v>
      </c>
      <c r="C5218" s="34">
        <v>585</v>
      </c>
      <c r="D5218" s="34">
        <v>603</v>
      </c>
      <c r="E5218" s="34">
        <v>575</v>
      </c>
      <c r="F5218" s="34">
        <v>566</v>
      </c>
      <c r="G5218" s="34">
        <v>515</v>
      </c>
      <c r="H5218" s="34">
        <v>618</v>
      </c>
      <c r="I5218" s="34">
        <v>511</v>
      </c>
      <c r="J5218" s="34">
        <v>677</v>
      </c>
      <c r="K5218" s="34">
        <v>477</v>
      </c>
      <c r="L5218" s="34">
        <v>586</v>
      </c>
      <c r="M5218" s="34">
        <v>380</v>
      </c>
    </row>
    <row r="5219" spans="1:13" x14ac:dyDescent="0.2">
      <c r="A5219" s="34" t="s">
        <v>106113</v>
      </c>
      <c r="B5219" s="34">
        <v>577</v>
      </c>
      <c r="C5219" s="34">
        <v>620</v>
      </c>
      <c r="D5219" s="34">
        <v>601</v>
      </c>
      <c r="E5219" s="34">
        <v>598</v>
      </c>
      <c r="F5219" s="34">
        <v>527</v>
      </c>
      <c r="G5219" s="34">
        <v>605</v>
      </c>
      <c r="H5219" s="34">
        <v>622</v>
      </c>
      <c r="I5219" s="34">
        <v>538</v>
      </c>
      <c r="J5219" s="34">
        <v>613</v>
      </c>
      <c r="K5219" s="34">
        <v>517</v>
      </c>
      <c r="L5219" s="34">
        <v>587</v>
      </c>
      <c r="M5219" s="34">
        <v>429</v>
      </c>
    </row>
    <row r="5220" spans="1:13" x14ac:dyDescent="0.2">
      <c r="A5220" s="34" t="s">
        <v>106114</v>
      </c>
      <c r="B5220" s="34">
        <v>351</v>
      </c>
      <c r="C5220" s="34">
        <v>403</v>
      </c>
      <c r="D5220" s="34">
        <v>478</v>
      </c>
      <c r="E5220" s="34">
        <v>416</v>
      </c>
      <c r="F5220" s="34">
        <v>373</v>
      </c>
      <c r="G5220" s="34">
        <v>390</v>
      </c>
      <c r="H5220" s="34">
        <v>436</v>
      </c>
      <c r="I5220" s="34">
        <v>388</v>
      </c>
      <c r="J5220" s="34">
        <v>411</v>
      </c>
      <c r="K5220" s="34">
        <v>337</v>
      </c>
      <c r="L5220" s="34">
        <v>403</v>
      </c>
      <c r="M5220" s="34">
        <v>330</v>
      </c>
    </row>
    <row r="5221" spans="1:13" x14ac:dyDescent="0.2">
      <c r="A5221" s="34" t="s">
        <v>106115</v>
      </c>
      <c r="B5221" s="34">
        <v>383</v>
      </c>
      <c r="C5221" s="34">
        <v>597</v>
      </c>
      <c r="D5221" s="34">
        <v>527</v>
      </c>
      <c r="E5221" s="34">
        <v>629</v>
      </c>
      <c r="F5221" s="34">
        <v>401</v>
      </c>
      <c r="G5221" s="34">
        <v>490</v>
      </c>
      <c r="H5221" s="34">
        <v>545</v>
      </c>
      <c r="I5221" s="34">
        <v>487</v>
      </c>
      <c r="J5221" s="34">
        <v>556</v>
      </c>
      <c r="K5221" s="34">
        <v>424</v>
      </c>
      <c r="L5221" s="34">
        <v>441</v>
      </c>
      <c r="M5221" s="34">
        <v>435</v>
      </c>
    </row>
    <row r="5222" spans="1:13" x14ac:dyDescent="0.2">
      <c r="A5222" s="34" t="s">
        <v>106116</v>
      </c>
      <c r="B5222" s="34">
        <v>773</v>
      </c>
      <c r="C5222" s="34">
        <v>712</v>
      </c>
      <c r="D5222" s="34">
        <v>779</v>
      </c>
      <c r="E5222" s="34">
        <v>803</v>
      </c>
      <c r="F5222" s="34">
        <v>772</v>
      </c>
      <c r="G5222" s="34">
        <v>754</v>
      </c>
      <c r="H5222" s="34">
        <v>955</v>
      </c>
      <c r="I5222" s="34">
        <v>809</v>
      </c>
      <c r="J5222" s="34">
        <v>871</v>
      </c>
      <c r="K5222" s="34">
        <v>676</v>
      </c>
      <c r="L5222" s="34">
        <v>732</v>
      </c>
      <c r="M5222" s="34">
        <v>585</v>
      </c>
    </row>
    <row r="5223" spans="1:13" x14ac:dyDescent="0.2">
      <c r="A5223" s="34" t="s">
        <v>106117</v>
      </c>
      <c r="B5223" s="34">
        <v>307</v>
      </c>
      <c r="C5223" s="34">
        <v>448</v>
      </c>
      <c r="D5223" s="34">
        <v>479</v>
      </c>
      <c r="E5223" s="34">
        <v>500</v>
      </c>
      <c r="F5223" s="34">
        <v>424</v>
      </c>
      <c r="G5223" s="34">
        <v>416</v>
      </c>
      <c r="H5223" s="34">
        <v>422</v>
      </c>
      <c r="I5223" s="34">
        <v>453</v>
      </c>
      <c r="J5223" s="34">
        <v>423</v>
      </c>
      <c r="K5223" s="34">
        <v>362</v>
      </c>
      <c r="L5223" s="34">
        <v>418</v>
      </c>
      <c r="M5223" s="34">
        <v>350</v>
      </c>
    </row>
    <row r="5224" spans="1:13" x14ac:dyDescent="0.2">
      <c r="A5224" s="34" t="s">
        <v>106118</v>
      </c>
      <c r="B5224" s="34">
        <v>379</v>
      </c>
      <c r="C5224" s="34">
        <v>290</v>
      </c>
      <c r="D5224" s="34">
        <v>386</v>
      </c>
      <c r="E5224" s="34">
        <v>331</v>
      </c>
      <c r="F5224" s="34">
        <v>374</v>
      </c>
      <c r="G5224" s="34">
        <v>336</v>
      </c>
      <c r="H5224" s="34">
        <v>318</v>
      </c>
      <c r="I5224" s="34">
        <v>363</v>
      </c>
      <c r="J5224" s="34">
        <v>372</v>
      </c>
      <c r="K5224" s="34">
        <v>289</v>
      </c>
      <c r="L5224" s="34">
        <v>363</v>
      </c>
      <c r="M5224" s="34">
        <v>221</v>
      </c>
    </row>
    <row r="5225" spans="1:13" x14ac:dyDescent="0.2">
      <c r="A5225" s="34" t="s">
        <v>106119</v>
      </c>
      <c r="B5225" s="34">
        <v>372</v>
      </c>
      <c r="C5225" s="34">
        <v>351</v>
      </c>
      <c r="D5225" s="34">
        <v>350</v>
      </c>
      <c r="E5225" s="34">
        <v>335</v>
      </c>
      <c r="F5225" s="34">
        <v>278</v>
      </c>
      <c r="G5225" s="34">
        <v>342</v>
      </c>
      <c r="H5225" s="34">
        <v>409</v>
      </c>
      <c r="I5225" s="34">
        <v>330</v>
      </c>
      <c r="J5225" s="34">
        <v>358</v>
      </c>
      <c r="K5225" s="34">
        <v>257</v>
      </c>
      <c r="L5225" s="34">
        <v>300</v>
      </c>
      <c r="M5225" s="34">
        <v>310</v>
      </c>
    </row>
    <row r="5226" spans="1:13" x14ac:dyDescent="0.2">
      <c r="A5226" s="34" t="s">
        <v>106120</v>
      </c>
      <c r="B5226" s="34">
        <v>188</v>
      </c>
      <c r="C5226" s="34">
        <v>386</v>
      </c>
      <c r="D5226" s="34">
        <v>209</v>
      </c>
      <c r="E5226" s="34">
        <v>406</v>
      </c>
      <c r="F5226" s="34">
        <v>192</v>
      </c>
      <c r="G5226" s="34">
        <v>384</v>
      </c>
      <c r="H5226" s="34">
        <v>220</v>
      </c>
      <c r="I5226" s="34">
        <v>408</v>
      </c>
      <c r="J5226" s="34">
        <v>260</v>
      </c>
      <c r="K5226" s="34">
        <v>352</v>
      </c>
      <c r="L5226" s="34">
        <v>187</v>
      </c>
      <c r="M5226" s="34">
        <v>305</v>
      </c>
    </row>
    <row r="5227" spans="1:13" x14ac:dyDescent="0.2">
      <c r="A5227" s="34" t="s">
        <v>106121</v>
      </c>
      <c r="B5227" s="34">
        <v>480</v>
      </c>
      <c r="C5227" s="34">
        <v>446</v>
      </c>
      <c r="D5227" s="34">
        <v>480</v>
      </c>
      <c r="E5227" s="34">
        <v>451</v>
      </c>
      <c r="F5227" s="34">
        <v>391</v>
      </c>
      <c r="G5227" s="34">
        <v>435</v>
      </c>
      <c r="H5227" s="34">
        <v>446</v>
      </c>
      <c r="I5227" s="34">
        <v>433</v>
      </c>
      <c r="J5227" s="34">
        <v>511</v>
      </c>
      <c r="K5227" s="34">
        <v>352</v>
      </c>
      <c r="L5227" s="34">
        <v>369</v>
      </c>
      <c r="M5227" s="34">
        <v>310</v>
      </c>
    </row>
    <row r="5228" spans="1:13" x14ac:dyDescent="0.2">
      <c r="A5228" s="34" t="s">
        <v>106122</v>
      </c>
      <c r="B5228" s="34">
        <v>613</v>
      </c>
      <c r="C5228" s="34">
        <v>538</v>
      </c>
      <c r="D5228" s="34">
        <v>577</v>
      </c>
      <c r="E5228" s="34">
        <v>577</v>
      </c>
      <c r="F5228" s="34">
        <v>482</v>
      </c>
      <c r="G5228" s="34">
        <v>512</v>
      </c>
      <c r="H5228" s="34">
        <v>648</v>
      </c>
      <c r="I5228" s="34">
        <v>547</v>
      </c>
      <c r="J5228" s="34">
        <v>604</v>
      </c>
      <c r="K5228" s="34">
        <v>425</v>
      </c>
      <c r="L5228" s="34">
        <v>588</v>
      </c>
      <c r="M5228" s="34">
        <v>436</v>
      </c>
    </row>
    <row r="5229" spans="1:13" x14ac:dyDescent="0.2">
      <c r="A5229" s="34" t="s">
        <v>106123</v>
      </c>
      <c r="B5229" s="34">
        <v>400</v>
      </c>
      <c r="C5229" s="34">
        <v>439</v>
      </c>
      <c r="D5229" s="34">
        <v>482</v>
      </c>
      <c r="E5229" s="34">
        <v>450</v>
      </c>
      <c r="F5229" s="34">
        <v>428</v>
      </c>
      <c r="G5229" s="34">
        <v>445</v>
      </c>
      <c r="H5229" s="34">
        <v>458</v>
      </c>
      <c r="I5229" s="34">
        <v>438</v>
      </c>
      <c r="J5229" s="34">
        <v>559</v>
      </c>
      <c r="K5229" s="34">
        <v>352</v>
      </c>
      <c r="L5229" s="34">
        <v>456</v>
      </c>
      <c r="M5229" s="34">
        <v>362</v>
      </c>
    </row>
    <row r="5230" spans="1:13" x14ac:dyDescent="0.2">
      <c r="A5230" s="34" t="s">
        <v>106124</v>
      </c>
      <c r="B5230" s="34">
        <v>284</v>
      </c>
      <c r="C5230" s="34">
        <v>337</v>
      </c>
      <c r="D5230" s="34">
        <v>342</v>
      </c>
      <c r="E5230" s="34">
        <v>386</v>
      </c>
      <c r="F5230" s="34">
        <v>271</v>
      </c>
      <c r="G5230" s="34">
        <v>308</v>
      </c>
      <c r="H5230" s="34">
        <v>364</v>
      </c>
      <c r="I5230" s="34">
        <v>264</v>
      </c>
      <c r="J5230" s="34">
        <v>343</v>
      </c>
      <c r="K5230" s="34">
        <v>250</v>
      </c>
      <c r="L5230" s="34">
        <v>323</v>
      </c>
      <c r="M5230" s="34">
        <v>224</v>
      </c>
    </row>
    <row r="5231" spans="1:13" x14ac:dyDescent="0.2">
      <c r="A5231" s="34" t="s">
        <v>106125</v>
      </c>
      <c r="B5231" s="34">
        <v>341</v>
      </c>
      <c r="C5231" s="34">
        <v>408</v>
      </c>
      <c r="D5231" s="34">
        <v>466</v>
      </c>
      <c r="E5231" s="34">
        <v>457</v>
      </c>
      <c r="F5231" s="34">
        <v>377</v>
      </c>
      <c r="G5231" s="34">
        <v>357</v>
      </c>
      <c r="H5231" s="34">
        <v>394</v>
      </c>
      <c r="I5231" s="34">
        <v>401</v>
      </c>
      <c r="J5231" s="34">
        <v>441</v>
      </c>
      <c r="K5231" s="34">
        <v>364</v>
      </c>
      <c r="L5231" s="34">
        <v>374</v>
      </c>
      <c r="M5231" s="34">
        <v>328</v>
      </c>
    </row>
    <row r="5232" spans="1:13" x14ac:dyDescent="0.2">
      <c r="A5232" s="34" t="s">
        <v>106126</v>
      </c>
      <c r="B5232" s="34">
        <v>515</v>
      </c>
      <c r="C5232" s="34">
        <v>421</v>
      </c>
      <c r="D5232" s="34">
        <v>515</v>
      </c>
      <c r="E5232" s="34">
        <v>568</v>
      </c>
      <c r="F5232" s="34">
        <v>400</v>
      </c>
      <c r="G5232" s="34">
        <v>383</v>
      </c>
      <c r="H5232" s="34">
        <v>496</v>
      </c>
      <c r="I5232" s="34">
        <v>447</v>
      </c>
      <c r="J5232" s="34">
        <v>480</v>
      </c>
      <c r="K5232" s="34">
        <v>380</v>
      </c>
      <c r="L5232" s="34">
        <v>529</v>
      </c>
      <c r="M5232" s="34">
        <v>299</v>
      </c>
    </row>
    <row r="5233" spans="1:13" x14ac:dyDescent="0.2">
      <c r="A5233" s="34" t="s">
        <v>106127</v>
      </c>
      <c r="B5233" s="34">
        <v>251</v>
      </c>
      <c r="C5233" s="34">
        <v>280</v>
      </c>
      <c r="D5233" s="34">
        <v>310</v>
      </c>
      <c r="E5233" s="34">
        <v>301</v>
      </c>
      <c r="F5233" s="34">
        <v>261</v>
      </c>
      <c r="G5233" s="34">
        <v>274</v>
      </c>
      <c r="H5233" s="34">
        <v>343</v>
      </c>
      <c r="I5233" s="34">
        <v>337</v>
      </c>
      <c r="J5233" s="34">
        <v>358</v>
      </c>
      <c r="K5233" s="34">
        <v>244</v>
      </c>
      <c r="L5233" s="34">
        <v>260</v>
      </c>
      <c r="M5233" s="34">
        <v>214</v>
      </c>
    </row>
    <row r="5234" spans="1:13" x14ac:dyDescent="0.2">
      <c r="A5234" s="34" t="s">
        <v>106128</v>
      </c>
      <c r="B5234" s="34">
        <v>605</v>
      </c>
      <c r="C5234" s="34">
        <v>647</v>
      </c>
      <c r="D5234" s="34">
        <v>770</v>
      </c>
      <c r="E5234" s="34">
        <v>730</v>
      </c>
      <c r="F5234" s="34">
        <v>684</v>
      </c>
      <c r="G5234" s="34">
        <v>599</v>
      </c>
      <c r="H5234" s="34">
        <v>802</v>
      </c>
      <c r="I5234" s="34">
        <v>694</v>
      </c>
      <c r="J5234" s="34">
        <v>733</v>
      </c>
      <c r="K5234" s="34">
        <v>551</v>
      </c>
      <c r="L5234" s="34">
        <v>701</v>
      </c>
      <c r="M5234" s="34">
        <v>541</v>
      </c>
    </row>
    <row r="5235" spans="1:13" x14ac:dyDescent="0.2">
      <c r="A5235" s="34" t="s">
        <v>106129</v>
      </c>
      <c r="B5235" s="34">
        <v>310</v>
      </c>
      <c r="C5235" s="34">
        <v>365</v>
      </c>
      <c r="D5235" s="34">
        <v>350</v>
      </c>
      <c r="E5235" s="34">
        <v>429</v>
      </c>
      <c r="F5235" s="34">
        <v>303</v>
      </c>
      <c r="G5235" s="34">
        <v>374</v>
      </c>
      <c r="H5235" s="34">
        <v>380</v>
      </c>
      <c r="I5235" s="34">
        <v>400</v>
      </c>
      <c r="J5235" s="34">
        <v>333</v>
      </c>
      <c r="K5235" s="34">
        <v>358</v>
      </c>
      <c r="L5235" s="34">
        <v>363</v>
      </c>
      <c r="M5235" s="34">
        <v>281</v>
      </c>
    </row>
    <row r="5236" spans="1:13" x14ac:dyDescent="0.2">
      <c r="A5236" s="34" t="s">
        <v>106130</v>
      </c>
      <c r="B5236" s="34">
        <v>411</v>
      </c>
      <c r="C5236" s="34">
        <v>412</v>
      </c>
      <c r="D5236" s="34">
        <v>424</v>
      </c>
      <c r="E5236" s="34">
        <v>370</v>
      </c>
      <c r="F5236" s="34">
        <v>389</v>
      </c>
      <c r="G5236" s="34">
        <v>384</v>
      </c>
      <c r="H5236" s="34">
        <v>453</v>
      </c>
      <c r="I5236" s="34">
        <v>387</v>
      </c>
      <c r="J5236" s="34">
        <v>431</v>
      </c>
      <c r="K5236" s="34">
        <v>288</v>
      </c>
      <c r="L5236" s="34">
        <v>417</v>
      </c>
      <c r="M5236" s="34">
        <v>282</v>
      </c>
    </row>
    <row r="5237" spans="1:13" x14ac:dyDescent="0.2">
      <c r="A5237" s="34" t="s">
        <v>106131</v>
      </c>
      <c r="B5237" s="34">
        <v>359</v>
      </c>
      <c r="C5237" s="34">
        <v>353</v>
      </c>
      <c r="D5237" s="34">
        <v>326</v>
      </c>
      <c r="E5237" s="34">
        <v>351</v>
      </c>
      <c r="F5237" s="34">
        <v>299</v>
      </c>
      <c r="G5237" s="34">
        <v>311</v>
      </c>
      <c r="H5237" s="34">
        <v>371</v>
      </c>
      <c r="I5237" s="34">
        <v>292</v>
      </c>
      <c r="J5237" s="34">
        <v>309</v>
      </c>
      <c r="K5237" s="34">
        <v>302</v>
      </c>
      <c r="L5237" s="34">
        <v>311</v>
      </c>
      <c r="M5237" s="34">
        <v>252</v>
      </c>
    </row>
    <row r="5238" spans="1:13" x14ac:dyDescent="0.2">
      <c r="A5238" s="34" t="s">
        <v>106132</v>
      </c>
      <c r="B5238" s="34">
        <v>273</v>
      </c>
      <c r="C5238" s="34">
        <v>287</v>
      </c>
      <c r="D5238" s="34">
        <v>279</v>
      </c>
      <c r="E5238" s="34">
        <v>358</v>
      </c>
      <c r="F5238" s="34">
        <v>270</v>
      </c>
      <c r="G5238" s="34">
        <v>271</v>
      </c>
      <c r="H5238" s="34">
        <v>286</v>
      </c>
      <c r="I5238" s="34">
        <v>285</v>
      </c>
      <c r="J5238" s="34">
        <v>263</v>
      </c>
      <c r="K5238" s="34">
        <v>271</v>
      </c>
      <c r="L5238" s="34">
        <v>261</v>
      </c>
      <c r="M5238" s="34">
        <v>229</v>
      </c>
    </row>
    <row r="5239" spans="1:13" x14ac:dyDescent="0.2">
      <c r="A5239" s="34" t="s">
        <v>106133</v>
      </c>
      <c r="B5239" s="34">
        <v>315</v>
      </c>
      <c r="C5239" s="34">
        <v>387</v>
      </c>
      <c r="D5239" s="34">
        <v>407</v>
      </c>
      <c r="E5239" s="34">
        <v>455</v>
      </c>
      <c r="F5239" s="34">
        <v>334</v>
      </c>
      <c r="G5239" s="34">
        <v>356</v>
      </c>
      <c r="H5239" s="34">
        <v>376</v>
      </c>
      <c r="I5239" s="34">
        <v>412</v>
      </c>
      <c r="J5239" s="34">
        <v>346</v>
      </c>
      <c r="K5239" s="34">
        <v>291</v>
      </c>
      <c r="L5239" s="34">
        <v>307</v>
      </c>
      <c r="M5239" s="34">
        <v>310</v>
      </c>
    </row>
    <row r="5240" spans="1:13" x14ac:dyDescent="0.2">
      <c r="A5240" s="34" t="s">
        <v>106134</v>
      </c>
      <c r="B5240" s="34">
        <v>320</v>
      </c>
      <c r="C5240" s="34">
        <v>348</v>
      </c>
      <c r="D5240" s="34">
        <v>395</v>
      </c>
      <c r="E5240" s="34">
        <v>431</v>
      </c>
      <c r="F5240" s="34">
        <v>318</v>
      </c>
      <c r="G5240" s="34">
        <v>338</v>
      </c>
      <c r="H5240" s="34">
        <v>332</v>
      </c>
      <c r="I5240" s="34">
        <v>345</v>
      </c>
      <c r="J5240" s="34">
        <v>356</v>
      </c>
      <c r="K5240" s="34">
        <v>313</v>
      </c>
      <c r="L5240" s="34">
        <v>342</v>
      </c>
      <c r="M5240" s="34">
        <v>280</v>
      </c>
    </row>
    <row r="5241" spans="1:13" x14ac:dyDescent="0.2">
      <c r="A5241" s="34" t="s">
        <v>106135</v>
      </c>
      <c r="B5241" s="34">
        <v>541</v>
      </c>
      <c r="C5241" s="34">
        <v>497</v>
      </c>
      <c r="D5241" s="34">
        <v>572</v>
      </c>
      <c r="E5241" s="34">
        <v>505</v>
      </c>
      <c r="F5241" s="34">
        <v>501</v>
      </c>
      <c r="G5241" s="34">
        <v>522</v>
      </c>
      <c r="H5241" s="34">
        <v>644</v>
      </c>
      <c r="I5241" s="34">
        <v>511</v>
      </c>
      <c r="J5241" s="34">
        <v>539</v>
      </c>
      <c r="K5241" s="34">
        <v>427</v>
      </c>
      <c r="L5241" s="34">
        <v>586</v>
      </c>
      <c r="M5241" s="34">
        <v>393</v>
      </c>
    </row>
    <row r="5242" spans="1:13" x14ac:dyDescent="0.2">
      <c r="A5242" s="34" t="s">
        <v>106136</v>
      </c>
      <c r="B5242" s="34">
        <v>297</v>
      </c>
      <c r="C5242" s="34">
        <v>331</v>
      </c>
      <c r="D5242" s="34">
        <v>357</v>
      </c>
      <c r="E5242" s="34">
        <v>377</v>
      </c>
      <c r="F5242" s="34">
        <v>277</v>
      </c>
      <c r="G5242" s="34">
        <v>402</v>
      </c>
      <c r="H5242" s="34">
        <v>412</v>
      </c>
      <c r="I5242" s="34">
        <v>382</v>
      </c>
      <c r="J5242" s="34">
        <v>430</v>
      </c>
      <c r="K5242" s="34">
        <v>273</v>
      </c>
      <c r="L5242" s="34">
        <v>284</v>
      </c>
      <c r="M5242" s="34">
        <v>303</v>
      </c>
    </row>
    <row r="5243" spans="1:13" x14ac:dyDescent="0.2">
      <c r="A5243" s="34" t="s">
        <v>106137</v>
      </c>
      <c r="B5243" s="34">
        <v>449</v>
      </c>
      <c r="C5243" s="34">
        <v>474</v>
      </c>
      <c r="D5243" s="34">
        <v>429</v>
      </c>
      <c r="E5243" s="34">
        <v>489</v>
      </c>
      <c r="F5243" s="34">
        <v>368</v>
      </c>
      <c r="G5243" s="34">
        <v>422</v>
      </c>
      <c r="H5243" s="34">
        <v>469</v>
      </c>
      <c r="I5243" s="34">
        <v>447</v>
      </c>
      <c r="J5243" s="34">
        <v>410</v>
      </c>
      <c r="K5243" s="34">
        <v>378</v>
      </c>
      <c r="L5243" s="34">
        <v>390</v>
      </c>
      <c r="M5243" s="34">
        <v>374</v>
      </c>
    </row>
    <row r="5244" spans="1:13" x14ac:dyDescent="0.2">
      <c r="A5244" s="34" t="s">
        <v>106138</v>
      </c>
      <c r="B5244" s="34">
        <v>259</v>
      </c>
      <c r="C5244" s="34">
        <v>369</v>
      </c>
      <c r="D5244" s="34">
        <v>303</v>
      </c>
      <c r="E5244" s="34">
        <v>346</v>
      </c>
      <c r="F5244" s="34">
        <v>272</v>
      </c>
      <c r="G5244" s="34">
        <v>312</v>
      </c>
      <c r="H5244" s="34">
        <v>343</v>
      </c>
      <c r="I5244" s="34">
        <v>329</v>
      </c>
      <c r="J5244" s="34">
        <v>286</v>
      </c>
      <c r="K5244" s="34">
        <v>312</v>
      </c>
      <c r="L5244" s="34">
        <v>266</v>
      </c>
      <c r="M5244" s="34">
        <v>245</v>
      </c>
    </row>
    <row r="5245" spans="1:13" x14ac:dyDescent="0.2">
      <c r="A5245" s="34" t="s">
        <v>106139</v>
      </c>
      <c r="B5245" s="34">
        <v>466</v>
      </c>
      <c r="C5245" s="34">
        <v>623</v>
      </c>
      <c r="D5245" s="34">
        <v>587</v>
      </c>
      <c r="E5245" s="34">
        <v>604</v>
      </c>
      <c r="F5245" s="34">
        <v>565</v>
      </c>
      <c r="G5245" s="34">
        <v>533</v>
      </c>
      <c r="H5245" s="34">
        <v>646</v>
      </c>
      <c r="I5245" s="34">
        <v>581</v>
      </c>
      <c r="J5245" s="34">
        <v>567</v>
      </c>
      <c r="K5245" s="34">
        <v>482</v>
      </c>
      <c r="L5245" s="34">
        <v>654</v>
      </c>
      <c r="M5245" s="34">
        <v>446</v>
      </c>
    </row>
    <row r="5246" spans="1:13" x14ac:dyDescent="0.2">
      <c r="A5246" s="34" t="s">
        <v>106140</v>
      </c>
      <c r="B5246" s="34">
        <v>356</v>
      </c>
      <c r="C5246" s="34">
        <v>378</v>
      </c>
      <c r="D5246" s="34">
        <v>392</v>
      </c>
      <c r="E5246" s="34">
        <v>372</v>
      </c>
      <c r="F5246" s="34">
        <v>307</v>
      </c>
      <c r="G5246" s="34">
        <v>326</v>
      </c>
      <c r="H5246" s="34">
        <v>425</v>
      </c>
      <c r="I5246" s="34">
        <v>370</v>
      </c>
      <c r="J5246" s="34">
        <v>365</v>
      </c>
      <c r="K5246" s="34">
        <v>308</v>
      </c>
      <c r="L5246" s="34">
        <v>399</v>
      </c>
      <c r="M5246" s="34">
        <v>323</v>
      </c>
    </row>
    <row r="5247" spans="1:13" x14ac:dyDescent="0.2">
      <c r="A5247" s="34" t="s">
        <v>106141</v>
      </c>
      <c r="B5247" s="34">
        <v>302</v>
      </c>
      <c r="C5247" s="34">
        <v>374</v>
      </c>
      <c r="D5247" s="34">
        <v>339</v>
      </c>
      <c r="E5247" s="34">
        <v>327</v>
      </c>
      <c r="F5247" s="34">
        <v>313</v>
      </c>
      <c r="G5247" s="34">
        <v>309</v>
      </c>
      <c r="H5247" s="34">
        <v>321</v>
      </c>
      <c r="I5247" s="34">
        <v>332</v>
      </c>
      <c r="J5247" s="34">
        <v>318</v>
      </c>
      <c r="K5247" s="34">
        <v>274</v>
      </c>
      <c r="L5247" s="34">
        <v>339</v>
      </c>
      <c r="M5247" s="34">
        <v>257</v>
      </c>
    </row>
    <row r="5248" spans="1:13" x14ac:dyDescent="0.2">
      <c r="A5248" s="34" t="s">
        <v>106142</v>
      </c>
      <c r="B5248" s="34">
        <v>400</v>
      </c>
      <c r="C5248" s="34">
        <v>380</v>
      </c>
      <c r="D5248" s="34">
        <v>348</v>
      </c>
      <c r="E5248" s="34">
        <v>388</v>
      </c>
      <c r="F5248" s="34">
        <v>313</v>
      </c>
      <c r="G5248" s="34">
        <v>405</v>
      </c>
      <c r="H5248" s="34">
        <v>359</v>
      </c>
      <c r="I5248" s="34">
        <v>416</v>
      </c>
      <c r="J5248" s="34">
        <v>358</v>
      </c>
      <c r="K5248" s="34">
        <v>360</v>
      </c>
      <c r="L5248" s="34">
        <v>347</v>
      </c>
      <c r="M5248" s="34">
        <v>304</v>
      </c>
    </row>
    <row r="5249" spans="1:13" x14ac:dyDescent="0.2">
      <c r="A5249" s="34" t="s">
        <v>106143</v>
      </c>
      <c r="B5249" s="34">
        <v>414</v>
      </c>
      <c r="C5249" s="34">
        <v>525</v>
      </c>
      <c r="D5249" s="34">
        <v>428</v>
      </c>
      <c r="E5249" s="34">
        <v>551</v>
      </c>
      <c r="F5249" s="34">
        <v>410</v>
      </c>
      <c r="G5249" s="34">
        <v>489</v>
      </c>
      <c r="H5249" s="34">
        <v>480</v>
      </c>
      <c r="I5249" s="34">
        <v>523</v>
      </c>
      <c r="J5249" s="34">
        <v>518</v>
      </c>
      <c r="K5249" s="34">
        <v>370</v>
      </c>
      <c r="L5249" s="34">
        <v>427</v>
      </c>
      <c r="M5249" s="34">
        <v>339</v>
      </c>
    </row>
    <row r="5250" spans="1:13" x14ac:dyDescent="0.2">
      <c r="A5250" s="34" t="s">
        <v>106144</v>
      </c>
      <c r="B5250" s="34">
        <v>510</v>
      </c>
      <c r="C5250" s="34">
        <v>411</v>
      </c>
      <c r="D5250" s="34">
        <v>447</v>
      </c>
      <c r="E5250" s="34">
        <v>413</v>
      </c>
      <c r="F5250" s="34">
        <v>466</v>
      </c>
      <c r="G5250" s="34">
        <v>357</v>
      </c>
      <c r="H5250" s="34">
        <v>453</v>
      </c>
      <c r="I5250" s="34">
        <v>423</v>
      </c>
      <c r="J5250" s="34">
        <v>434</v>
      </c>
      <c r="K5250" s="34">
        <v>326</v>
      </c>
      <c r="L5250" s="34">
        <v>448</v>
      </c>
      <c r="M5250" s="34">
        <v>291</v>
      </c>
    </row>
    <row r="5251" spans="1:13" x14ac:dyDescent="0.2">
      <c r="A5251" s="34" t="s">
        <v>106145</v>
      </c>
      <c r="B5251" s="34">
        <v>198</v>
      </c>
      <c r="C5251" s="34">
        <v>283</v>
      </c>
      <c r="D5251" s="34">
        <v>296</v>
      </c>
      <c r="E5251" s="34">
        <v>288</v>
      </c>
      <c r="F5251" s="34">
        <v>239</v>
      </c>
      <c r="G5251" s="34">
        <v>280</v>
      </c>
      <c r="H5251" s="34">
        <v>323</v>
      </c>
      <c r="I5251" s="34">
        <v>272</v>
      </c>
      <c r="J5251" s="34">
        <v>242</v>
      </c>
      <c r="K5251" s="34">
        <v>216</v>
      </c>
      <c r="L5251" s="34">
        <v>294</v>
      </c>
      <c r="M5251" s="34">
        <v>204</v>
      </c>
    </row>
    <row r="5252" spans="1:13" x14ac:dyDescent="0.2">
      <c r="A5252" s="34" t="s">
        <v>106146</v>
      </c>
      <c r="B5252" s="34">
        <v>273</v>
      </c>
      <c r="C5252" s="34">
        <v>304</v>
      </c>
      <c r="D5252" s="34">
        <v>401</v>
      </c>
      <c r="E5252" s="34">
        <v>390</v>
      </c>
      <c r="F5252" s="34">
        <v>352</v>
      </c>
      <c r="G5252" s="34">
        <v>366</v>
      </c>
      <c r="H5252" s="34">
        <v>352</v>
      </c>
      <c r="I5252" s="34">
        <v>362</v>
      </c>
      <c r="J5252" s="34">
        <v>343</v>
      </c>
      <c r="K5252" s="34">
        <v>296</v>
      </c>
      <c r="L5252" s="34">
        <v>426</v>
      </c>
      <c r="M5252" s="34">
        <v>266</v>
      </c>
    </row>
    <row r="5253" spans="1:13" x14ac:dyDescent="0.2">
      <c r="A5253" s="34" t="s">
        <v>106147</v>
      </c>
      <c r="B5253" s="34">
        <v>266</v>
      </c>
      <c r="C5253" s="34">
        <v>257</v>
      </c>
      <c r="D5253" s="34">
        <v>242</v>
      </c>
      <c r="E5253" s="34">
        <v>287</v>
      </c>
      <c r="F5253" s="34">
        <v>257</v>
      </c>
      <c r="G5253" s="34">
        <v>251</v>
      </c>
      <c r="H5253" s="34">
        <v>400</v>
      </c>
      <c r="I5253" s="34">
        <v>270</v>
      </c>
      <c r="J5253" s="34">
        <v>261</v>
      </c>
      <c r="K5253" s="34">
        <v>253</v>
      </c>
      <c r="L5253" s="34">
        <v>252</v>
      </c>
      <c r="M5253" s="34">
        <v>226</v>
      </c>
    </row>
    <row r="5254" spans="1:13" x14ac:dyDescent="0.2">
      <c r="A5254" s="34" t="s">
        <v>106148</v>
      </c>
      <c r="B5254" s="34">
        <v>541</v>
      </c>
      <c r="C5254" s="34">
        <v>467</v>
      </c>
      <c r="D5254" s="34">
        <v>459</v>
      </c>
      <c r="E5254" s="34">
        <v>506</v>
      </c>
      <c r="F5254" s="34">
        <v>441</v>
      </c>
      <c r="G5254" s="34">
        <v>450</v>
      </c>
      <c r="H5254" s="34">
        <v>507</v>
      </c>
      <c r="I5254" s="34">
        <v>414</v>
      </c>
      <c r="J5254" s="34">
        <v>421</v>
      </c>
      <c r="K5254" s="34">
        <v>382</v>
      </c>
      <c r="L5254" s="34">
        <v>467</v>
      </c>
      <c r="M5254" s="34">
        <v>346</v>
      </c>
    </row>
    <row r="5255" spans="1:13" x14ac:dyDescent="0.2">
      <c r="A5255" s="34" t="s">
        <v>106149</v>
      </c>
      <c r="B5255" s="34">
        <v>399</v>
      </c>
      <c r="C5255" s="34">
        <v>373</v>
      </c>
      <c r="D5255" s="34">
        <v>397</v>
      </c>
      <c r="E5255" s="34">
        <v>399</v>
      </c>
      <c r="F5255" s="34">
        <v>321</v>
      </c>
      <c r="G5255" s="34">
        <v>338</v>
      </c>
      <c r="H5255" s="34">
        <v>381</v>
      </c>
      <c r="I5255" s="34">
        <v>385</v>
      </c>
      <c r="J5255" s="34">
        <v>410</v>
      </c>
      <c r="K5255" s="34">
        <v>341</v>
      </c>
      <c r="L5255" s="34">
        <v>330</v>
      </c>
      <c r="M5255" s="34">
        <v>321</v>
      </c>
    </row>
    <row r="5256" spans="1:13" x14ac:dyDescent="0.2">
      <c r="A5256" s="34" t="s">
        <v>106150</v>
      </c>
      <c r="B5256" s="34">
        <v>480</v>
      </c>
      <c r="C5256" s="34">
        <v>384</v>
      </c>
      <c r="D5256" s="34">
        <v>397</v>
      </c>
      <c r="E5256" s="34">
        <v>443</v>
      </c>
      <c r="F5256" s="34">
        <v>385</v>
      </c>
      <c r="G5256" s="34">
        <v>429</v>
      </c>
      <c r="H5256" s="34">
        <v>378</v>
      </c>
      <c r="I5256" s="34">
        <v>364</v>
      </c>
      <c r="J5256" s="34">
        <v>475</v>
      </c>
      <c r="K5256" s="34">
        <v>320</v>
      </c>
      <c r="L5256" s="34">
        <v>449</v>
      </c>
      <c r="M5256" s="34">
        <v>340</v>
      </c>
    </row>
    <row r="5257" spans="1:13" x14ac:dyDescent="0.2">
      <c r="A5257" s="34" t="s">
        <v>106151</v>
      </c>
      <c r="B5257" s="34">
        <v>194</v>
      </c>
      <c r="C5257" s="34">
        <v>154</v>
      </c>
      <c r="D5257" s="34">
        <v>159</v>
      </c>
      <c r="E5257" s="34">
        <v>185</v>
      </c>
      <c r="F5257" s="34">
        <v>172</v>
      </c>
      <c r="G5257" s="34">
        <v>179</v>
      </c>
      <c r="H5257" s="34">
        <v>216</v>
      </c>
      <c r="I5257" s="34">
        <v>156</v>
      </c>
      <c r="J5257" s="34">
        <v>176</v>
      </c>
      <c r="K5257" s="34">
        <v>154</v>
      </c>
      <c r="L5257" s="34">
        <v>169</v>
      </c>
      <c r="M5257" s="34">
        <v>118</v>
      </c>
    </row>
    <row r="5258" spans="1:13" x14ac:dyDescent="0.2">
      <c r="A5258" s="34" t="s">
        <v>106152</v>
      </c>
      <c r="B5258" s="34">
        <v>63</v>
      </c>
      <c r="C5258" s="34">
        <v>235</v>
      </c>
      <c r="D5258" s="34">
        <v>133</v>
      </c>
      <c r="E5258" s="34">
        <v>258</v>
      </c>
      <c r="F5258" s="34">
        <v>92</v>
      </c>
      <c r="G5258" s="34">
        <v>223</v>
      </c>
      <c r="H5258" s="34">
        <v>118</v>
      </c>
      <c r="I5258" s="34">
        <v>228</v>
      </c>
      <c r="J5258" s="34">
        <v>109</v>
      </c>
      <c r="K5258" s="34">
        <v>173</v>
      </c>
      <c r="L5258" s="34">
        <v>92</v>
      </c>
      <c r="M5258" s="34">
        <v>174</v>
      </c>
    </row>
    <row r="5259" spans="1:13" x14ac:dyDescent="0.2">
      <c r="A5259" s="34" t="s">
        <v>106153</v>
      </c>
      <c r="B5259" s="34">
        <v>385</v>
      </c>
      <c r="C5259" s="34">
        <v>346</v>
      </c>
      <c r="D5259" s="34">
        <v>380</v>
      </c>
      <c r="E5259" s="34">
        <v>394</v>
      </c>
      <c r="F5259" s="34">
        <v>415</v>
      </c>
      <c r="G5259" s="34">
        <v>376</v>
      </c>
      <c r="H5259" s="34">
        <v>489</v>
      </c>
      <c r="I5259" s="34">
        <v>372</v>
      </c>
      <c r="J5259" s="34">
        <v>453</v>
      </c>
      <c r="K5259" s="34">
        <v>280</v>
      </c>
      <c r="L5259" s="34">
        <v>435</v>
      </c>
      <c r="M5259" s="34">
        <v>306</v>
      </c>
    </row>
    <row r="5260" spans="1:13" x14ac:dyDescent="0.2">
      <c r="A5260" s="34" t="s">
        <v>106154</v>
      </c>
      <c r="B5260" s="34">
        <v>201</v>
      </c>
      <c r="C5260" s="34">
        <v>433</v>
      </c>
      <c r="D5260" s="34">
        <v>301</v>
      </c>
      <c r="E5260" s="34">
        <v>439</v>
      </c>
      <c r="F5260" s="34">
        <v>243</v>
      </c>
      <c r="G5260" s="34">
        <v>437</v>
      </c>
      <c r="H5260" s="34">
        <v>244</v>
      </c>
      <c r="I5260" s="34">
        <v>423</v>
      </c>
      <c r="J5260" s="34">
        <v>192</v>
      </c>
      <c r="K5260" s="34">
        <v>399</v>
      </c>
      <c r="L5260" s="34">
        <v>214</v>
      </c>
      <c r="M5260" s="34">
        <v>327</v>
      </c>
    </row>
    <row r="5261" spans="1:13" x14ac:dyDescent="0.2">
      <c r="A5261" s="34" t="s">
        <v>106155</v>
      </c>
      <c r="B5261" s="34">
        <v>356</v>
      </c>
      <c r="C5261" s="34">
        <v>499</v>
      </c>
      <c r="D5261" s="34">
        <v>370</v>
      </c>
      <c r="E5261" s="34">
        <v>466</v>
      </c>
      <c r="F5261" s="34">
        <v>400</v>
      </c>
      <c r="G5261" s="34">
        <v>374</v>
      </c>
      <c r="H5261" s="34">
        <v>400</v>
      </c>
      <c r="I5261" s="34">
        <v>399</v>
      </c>
      <c r="J5261" s="34">
        <v>448</v>
      </c>
      <c r="K5261" s="34">
        <v>336</v>
      </c>
      <c r="L5261" s="34">
        <v>378</v>
      </c>
      <c r="M5261" s="34">
        <v>319</v>
      </c>
    </row>
    <row r="5262" spans="1:13" x14ac:dyDescent="0.2">
      <c r="A5262" s="34" t="s">
        <v>106156</v>
      </c>
      <c r="B5262" s="34">
        <v>456</v>
      </c>
      <c r="C5262" s="34">
        <v>486</v>
      </c>
      <c r="D5262" s="34">
        <v>411</v>
      </c>
      <c r="E5262" s="34">
        <v>520</v>
      </c>
      <c r="F5262" s="34">
        <v>399</v>
      </c>
      <c r="G5262" s="34">
        <v>476</v>
      </c>
      <c r="H5262" s="34">
        <v>550</v>
      </c>
      <c r="I5262" s="34">
        <v>487</v>
      </c>
      <c r="J5262" s="34">
        <v>513</v>
      </c>
      <c r="K5262" s="34">
        <v>379</v>
      </c>
      <c r="L5262" s="34">
        <v>440</v>
      </c>
      <c r="M5262" s="34">
        <v>378</v>
      </c>
    </row>
    <row r="5263" spans="1:13" x14ac:dyDescent="0.2">
      <c r="A5263" s="34" t="s">
        <v>106157</v>
      </c>
      <c r="B5263" s="34">
        <v>357</v>
      </c>
      <c r="C5263" s="34">
        <v>374</v>
      </c>
      <c r="D5263" s="34">
        <v>363</v>
      </c>
      <c r="E5263" s="34">
        <v>343</v>
      </c>
      <c r="F5263" s="34">
        <v>325</v>
      </c>
      <c r="G5263" s="34">
        <v>327</v>
      </c>
      <c r="H5263" s="34">
        <v>390</v>
      </c>
      <c r="I5263" s="34">
        <v>339</v>
      </c>
      <c r="J5263" s="34">
        <v>355</v>
      </c>
      <c r="K5263" s="34">
        <v>309</v>
      </c>
      <c r="L5263" s="34">
        <v>353</v>
      </c>
      <c r="M5263" s="34">
        <v>277</v>
      </c>
    </row>
    <row r="5264" spans="1:13" x14ac:dyDescent="0.2">
      <c r="A5264" s="34" t="s">
        <v>106158</v>
      </c>
      <c r="B5264" s="34">
        <v>200</v>
      </c>
      <c r="C5264" s="34">
        <v>270</v>
      </c>
      <c r="D5264" s="34">
        <v>230</v>
      </c>
      <c r="E5264" s="34">
        <v>225</v>
      </c>
      <c r="F5264" s="34">
        <v>184</v>
      </c>
      <c r="G5264" s="34">
        <v>259</v>
      </c>
      <c r="H5264" s="34">
        <v>227</v>
      </c>
      <c r="I5264" s="34">
        <v>246</v>
      </c>
      <c r="J5264" s="34">
        <v>185</v>
      </c>
      <c r="K5264" s="34">
        <v>186</v>
      </c>
      <c r="L5264" s="34">
        <v>231</v>
      </c>
      <c r="M5264" s="34">
        <v>162</v>
      </c>
    </row>
    <row r="5265" spans="1:13" x14ac:dyDescent="0.2">
      <c r="A5265" s="34" t="s">
        <v>106159</v>
      </c>
      <c r="B5265" s="34">
        <v>656</v>
      </c>
      <c r="C5265" s="34">
        <v>647</v>
      </c>
      <c r="D5265" s="34">
        <v>644</v>
      </c>
      <c r="E5265" s="34">
        <v>688</v>
      </c>
      <c r="F5265" s="34">
        <v>613</v>
      </c>
      <c r="G5265" s="34">
        <v>531</v>
      </c>
      <c r="H5265" s="34">
        <v>612</v>
      </c>
      <c r="I5265" s="34">
        <v>594</v>
      </c>
      <c r="J5265" s="34">
        <v>680</v>
      </c>
      <c r="K5265" s="34">
        <v>495</v>
      </c>
      <c r="L5265" s="34">
        <v>574</v>
      </c>
      <c r="M5265" s="34">
        <v>487</v>
      </c>
    </row>
    <row r="5266" spans="1:13" x14ac:dyDescent="0.2">
      <c r="A5266" s="34" t="s">
        <v>106160</v>
      </c>
      <c r="B5266" s="34">
        <v>397</v>
      </c>
      <c r="C5266" s="34">
        <v>458</v>
      </c>
      <c r="D5266" s="34">
        <v>411</v>
      </c>
      <c r="E5266" s="34">
        <v>538</v>
      </c>
      <c r="F5266" s="34">
        <v>415</v>
      </c>
      <c r="G5266" s="34">
        <v>436</v>
      </c>
      <c r="H5266" s="34">
        <v>513</v>
      </c>
      <c r="I5266" s="34">
        <v>479</v>
      </c>
      <c r="J5266" s="34">
        <v>492</v>
      </c>
      <c r="K5266" s="34">
        <v>376</v>
      </c>
      <c r="L5266" s="34">
        <v>425</v>
      </c>
      <c r="M5266" s="34">
        <v>342</v>
      </c>
    </row>
    <row r="5267" spans="1:13" x14ac:dyDescent="0.2">
      <c r="A5267" s="34" t="s">
        <v>106161</v>
      </c>
      <c r="B5267" s="34">
        <v>837</v>
      </c>
      <c r="C5267" s="34">
        <v>1019</v>
      </c>
      <c r="D5267" s="34">
        <v>1063</v>
      </c>
      <c r="E5267" s="34">
        <v>1102</v>
      </c>
      <c r="F5267" s="34">
        <v>923</v>
      </c>
      <c r="G5267" s="34">
        <v>834</v>
      </c>
      <c r="H5267" s="34">
        <v>1083</v>
      </c>
      <c r="I5267" s="34">
        <v>944</v>
      </c>
      <c r="J5267" s="34">
        <v>1052</v>
      </c>
      <c r="K5267" s="34">
        <v>788</v>
      </c>
      <c r="L5267" s="34">
        <v>994</v>
      </c>
      <c r="M5267" s="34">
        <v>718</v>
      </c>
    </row>
    <row r="5268" spans="1:13" x14ac:dyDescent="0.2">
      <c r="A5268" s="34" t="s">
        <v>106162</v>
      </c>
      <c r="B5268" s="34">
        <v>228</v>
      </c>
      <c r="C5268" s="34">
        <v>281</v>
      </c>
      <c r="D5268" s="34">
        <v>212</v>
      </c>
      <c r="E5268" s="34">
        <v>283</v>
      </c>
      <c r="F5268" s="34">
        <v>214</v>
      </c>
      <c r="G5268" s="34">
        <v>240</v>
      </c>
      <c r="H5268" s="34">
        <v>244</v>
      </c>
      <c r="I5268" s="34">
        <v>237</v>
      </c>
      <c r="J5268" s="34">
        <v>249</v>
      </c>
      <c r="K5268" s="34">
        <v>230</v>
      </c>
      <c r="L5268" s="34">
        <v>208</v>
      </c>
      <c r="M5268" s="34">
        <v>184</v>
      </c>
    </row>
    <row r="5269" spans="1:13" x14ac:dyDescent="0.2">
      <c r="A5269" s="34" t="s">
        <v>106163</v>
      </c>
      <c r="B5269" s="34">
        <v>271</v>
      </c>
      <c r="C5269" s="34">
        <v>281</v>
      </c>
      <c r="D5269" s="34">
        <v>259</v>
      </c>
      <c r="E5269" s="34">
        <v>303</v>
      </c>
      <c r="F5269" s="34">
        <v>224</v>
      </c>
      <c r="G5269" s="34">
        <v>241</v>
      </c>
      <c r="H5269" s="34">
        <v>262</v>
      </c>
      <c r="I5269" s="34">
        <v>212</v>
      </c>
      <c r="J5269" s="34">
        <v>212</v>
      </c>
      <c r="K5269" s="34">
        <v>191</v>
      </c>
      <c r="L5269" s="34">
        <v>173</v>
      </c>
      <c r="M5269" s="34">
        <v>182</v>
      </c>
    </row>
    <row r="5270" spans="1:13" x14ac:dyDescent="0.2">
      <c r="A5270" s="34" t="s">
        <v>106164</v>
      </c>
      <c r="B5270" s="34">
        <v>253</v>
      </c>
      <c r="C5270" s="34">
        <v>390</v>
      </c>
      <c r="D5270" s="34">
        <v>262</v>
      </c>
      <c r="E5270" s="34">
        <v>368</v>
      </c>
      <c r="F5270" s="34">
        <v>238</v>
      </c>
      <c r="G5270" s="34">
        <v>358</v>
      </c>
      <c r="H5270" s="34">
        <v>322</v>
      </c>
      <c r="I5270" s="34">
        <v>330</v>
      </c>
      <c r="J5270" s="34">
        <v>323</v>
      </c>
      <c r="K5270" s="34">
        <v>288</v>
      </c>
      <c r="L5270" s="34">
        <v>289</v>
      </c>
      <c r="M5270" s="34">
        <v>341</v>
      </c>
    </row>
    <row r="5271" spans="1:13" x14ac:dyDescent="0.2">
      <c r="A5271" s="34" t="s">
        <v>106165</v>
      </c>
      <c r="B5271" s="34">
        <v>194</v>
      </c>
      <c r="C5271" s="34">
        <v>238</v>
      </c>
      <c r="D5271" s="34">
        <v>278</v>
      </c>
      <c r="E5271" s="34">
        <v>270</v>
      </c>
      <c r="F5271" s="34">
        <v>229</v>
      </c>
      <c r="G5271" s="34">
        <v>227</v>
      </c>
      <c r="H5271" s="34">
        <v>305</v>
      </c>
      <c r="I5271" s="34">
        <v>223</v>
      </c>
      <c r="J5271" s="34">
        <v>248</v>
      </c>
      <c r="K5271" s="34">
        <v>178</v>
      </c>
      <c r="L5271" s="34">
        <v>219</v>
      </c>
      <c r="M5271" s="34">
        <v>188</v>
      </c>
    </row>
    <row r="5272" spans="1:13" x14ac:dyDescent="0.2">
      <c r="A5272" s="34" t="s">
        <v>106166</v>
      </c>
      <c r="B5272" s="34">
        <v>293</v>
      </c>
      <c r="C5272" s="34">
        <v>259</v>
      </c>
      <c r="D5272" s="34">
        <v>296</v>
      </c>
      <c r="E5272" s="34">
        <v>301</v>
      </c>
      <c r="F5272" s="34">
        <v>302</v>
      </c>
      <c r="G5272" s="34">
        <v>272</v>
      </c>
      <c r="H5272" s="34">
        <v>360</v>
      </c>
      <c r="I5272" s="34">
        <v>289</v>
      </c>
      <c r="J5272" s="34">
        <v>285</v>
      </c>
      <c r="K5272" s="34">
        <v>203</v>
      </c>
      <c r="L5272" s="34">
        <v>257</v>
      </c>
      <c r="M5272" s="34">
        <v>208</v>
      </c>
    </row>
    <row r="5273" spans="1:13" x14ac:dyDescent="0.2">
      <c r="A5273" s="34" t="s">
        <v>106167</v>
      </c>
      <c r="B5273" s="34">
        <v>228</v>
      </c>
      <c r="C5273" s="34">
        <v>195</v>
      </c>
      <c r="D5273" s="34">
        <v>215</v>
      </c>
      <c r="E5273" s="34">
        <v>243</v>
      </c>
      <c r="F5273" s="34">
        <v>204</v>
      </c>
      <c r="G5273" s="34">
        <v>215</v>
      </c>
      <c r="H5273" s="34">
        <v>262</v>
      </c>
      <c r="I5273" s="34">
        <v>254</v>
      </c>
      <c r="J5273" s="34">
        <v>230</v>
      </c>
      <c r="K5273" s="34">
        <v>163</v>
      </c>
      <c r="L5273" s="34">
        <v>246</v>
      </c>
      <c r="M5273" s="34">
        <v>183</v>
      </c>
    </row>
    <row r="5274" spans="1:13" x14ac:dyDescent="0.2">
      <c r="A5274" s="34" t="s">
        <v>106168</v>
      </c>
      <c r="B5274" s="34">
        <v>268</v>
      </c>
      <c r="C5274" s="34">
        <v>278</v>
      </c>
      <c r="D5274" s="34">
        <v>328</v>
      </c>
      <c r="E5274" s="34">
        <v>366</v>
      </c>
      <c r="F5274" s="34">
        <v>267</v>
      </c>
      <c r="G5274" s="34">
        <v>294</v>
      </c>
      <c r="H5274" s="34">
        <v>327</v>
      </c>
      <c r="I5274" s="34">
        <v>315</v>
      </c>
      <c r="J5274" s="34">
        <v>286</v>
      </c>
      <c r="K5274" s="34">
        <v>222</v>
      </c>
      <c r="L5274" s="34">
        <v>279</v>
      </c>
      <c r="M5274" s="34">
        <v>266</v>
      </c>
    </row>
    <row r="5275" spans="1:13" x14ac:dyDescent="0.2">
      <c r="A5275" s="34" t="s">
        <v>106169</v>
      </c>
      <c r="B5275" s="34">
        <v>138</v>
      </c>
      <c r="C5275" s="34">
        <v>96</v>
      </c>
      <c r="D5275" s="34">
        <v>123</v>
      </c>
      <c r="E5275" s="34">
        <v>121</v>
      </c>
      <c r="F5275" s="34">
        <v>96</v>
      </c>
      <c r="G5275" s="34">
        <v>86</v>
      </c>
      <c r="H5275" s="34">
        <v>113</v>
      </c>
      <c r="I5275" s="34">
        <v>120</v>
      </c>
      <c r="J5275" s="34">
        <v>117</v>
      </c>
      <c r="K5275" s="34">
        <v>115</v>
      </c>
      <c r="L5275" s="34">
        <v>161</v>
      </c>
      <c r="M5275" s="34">
        <v>113</v>
      </c>
    </row>
    <row r="5276" spans="1:13" x14ac:dyDescent="0.2">
      <c r="A5276" s="34" t="s">
        <v>106170</v>
      </c>
      <c r="B5276" s="34">
        <v>167</v>
      </c>
      <c r="C5276" s="34">
        <v>219</v>
      </c>
      <c r="D5276" s="34">
        <v>194</v>
      </c>
      <c r="E5276" s="34">
        <v>207</v>
      </c>
      <c r="F5276" s="34">
        <v>163</v>
      </c>
      <c r="G5276" s="34">
        <v>174</v>
      </c>
      <c r="H5276" s="34">
        <v>145</v>
      </c>
      <c r="I5276" s="34">
        <v>181</v>
      </c>
      <c r="J5276" s="34">
        <v>185</v>
      </c>
      <c r="K5276" s="34">
        <v>145</v>
      </c>
      <c r="L5276" s="34">
        <v>155</v>
      </c>
      <c r="M5276" s="34">
        <v>126</v>
      </c>
    </row>
    <row r="5277" spans="1:13" x14ac:dyDescent="0.2">
      <c r="A5277" s="34" t="s">
        <v>106171</v>
      </c>
      <c r="B5277" s="34">
        <v>196</v>
      </c>
      <c r="C5277" s="34">
        <v>211</v>
      </c>
      <c r="D5277" s="34">
        <v>243</v>
      </c>
      <c r="E5277" s="34">
        <v>238</v>
      </c>
      <c r="F5277" s="34">
        <v>203</v>
      </c>
      <c r="G5277" s="34">
        <v>210</v>
      </c>
      <c r="H5277" s="34">
        <v>301</v>
      </c>
      <c r="I5277" s="34">
        <v>221</v>
      </c>
      <c r="J5277" s="34">
        <v>221</v>
      </c>
      <c r="K5277" s="34">
        <v>161</v>
      </c>
      <c r="L5277" s="34">
        <v>190</v>
      </c>
      <c r="M5277" s="34">
        <v>191</v>
      </c>
    </row>
    <row r="5278" spans="1:13" x14ac:dyDescent="0.2">
      <c r="A5278" s="34" t="s">
        <v>106172</v>
      </c>
      <c r="B5278" s="34">
        <v>309</v>
      </c>
      <c r="C5278" s="34">
        <v>234</v>
      </c>
      <c r="D5278" s="34">
        <v>276</v>
      </c>
      <c r="E5278" s="34">
        <v>243</v>
      </c>
      <c r="F5278" s="34">
        <v>263</v>
      </c>
      <c r="G5278" s="34">
        <v>224</v>
      </c>
      <c r="H5278" s="34">
        <v>231</v>
      </c>
      <c r="I5278" s="34">
        <v>237</v>
      </c>
      <c r="J5278" s="34">
        <v>229</v>
      </c>
      <c r="K5278" s="34">
        <v>181</v>
      </c>
      <c r="L5278" s="34">
        <v>211</v>
      </c>
      <c r="M5278" s="34">
        <v>179</v>
      </c>
    </row>
    <row r="5279" spans="1:13" x14ac:dyDescent="0.2">
      <c r="A5279" s="34" t="s">
        <v>106173</v>
      </c>
      <c r="B5279" s="34">
        <v>377</v>
      </c>
      <c r="C5279" s="34">
        <v>321</v>
      </c>
      <c r="D5279" s="34">
        <v>379</v>
      </c>
      <c r="E5279" s="34">
        <v>340</v>
      </c>
      <c r="F5279" s="34">
        <v>315</v>
      </c>
      <c r="G5279" s="34">
        <v>286</v>
      </c>
      <c r="H5279" s="34">
        <v>434</v>
      </c>
      <c r="I5279" s="34">
        <v>296</v>
      </c>
      <c r="J5279" s="34">
        <v>453</v>
      </c>
      <c r="K5279" s="34">
        <v>263</v>
      </c>
      <c r="L5279" s="34">
        <v>337</v>
      </c>
      <c r="M5279" s="34">
        <v>238</v>
      </c>
    </row>
    <row r="5280" spans="1:13" x14ac:dyDescent="0.2">
      <c r="A5280" s="34" t="s">
        <v>106174</v>
      </c>
      <c r="B5280" s="34">
        <v>450</v>
      </c>
      <c r="C5280" s="34">
        <v>444</v>
      </c>
      <c r="D5280" s="34">
        <v>476</v>
      </c>
      <c r="E5280" s="34">
        <v>447</v>
      </c>
      <c r="F5280" s="34">
        <v>422</v>
      </c>
      <c r="G5280" s="34">
        <v>435</v>
      </c>
      <c r="H5280" s="34">
        <v>454</v>
      </c>
      <c r="I5280" s="34">
        <v>404</v>
      </c>
      <c r="J5280" s="34">
        <v>450</v>
      </c>
      <c r="K5280" s="34">
        <v>333</v>
      </c>
      <c r="L5280" s="34">
        <v>460</v>
      </c>
      <c r="M5280" s="34">
        <v>271</v>
      </c>
    </row>
    <row r="5281" spans="1:13" x14ac:dyDescent="0.2">
      <c r="A5281" s="34" t="s">
        <v>106175</v>
      </c>
      <c r="B5281" s="34">
        <v>294</v>
      </c>
      <c r="C5281" s="34">
        <v>399</v>
      </c>
      <c r="D5281" s="34">
        <v>347</v>
      </c>
      <c r="E5281" s="34">
        <v>441</v>
      </c>
      <c r="F5281" s="34">
        <v>303</v>
      </c>
      <c r="G5281" s="34">
        <v>408</v>
      </c>
      <c r="H5281" s="34">
        <v>330</v>
      </c>
      <c r="I5281" s="34">
        <v>414</v>
      </c>
      <c r="J5281" s="34">
        <v>360</v>
      </c>
      <c r="K5281" s="34">
        <v>343</v>
      </c>
      <c r="L5281" s="34">
        <v>314</v>
      </c>
      <c r="M5281" s="34">
        <v>286</v>
      </c>
    </row>
    <row r="5282" spans="1:13" x14ac:dyDescent="0.2">
      <c r="A5282" s="34" t="s">
        <v>106176</v>
      </c>
      <c r="B5282" s="34">
        <v>865</v>
      </c>
      <c r="C5282" s="34">
        <v>787</v>
      </c>
      <c r="D5282" s="34">
        <v>907</v>
      </c>
      <c r="E5282" s="34">
        <v>849</v>
      </c>
      <c r="F5282" s="34">
        <v>785</v>
      </c>
      <c r="G5282" s="34">
        <v>758</v>
      </c>
      <c r="H5282" s="34">
        <v>877</v>
      </c>
      <c r="I5282" s="34">
        <v>776</v>
      </c>
      <c r="J5282" s="34">
        <v>811</v>
      </c>
      <c r="K5282" s="34">
        <v>674</v>
      </c>
      <c r="L5282" s="34">
        <v>780</v>
      </c>
      <c r="M5282" s="34">
        <v>656</v>
      </c>
    </row>
    <row r="5283" spans="1:13" x14ac:dyDescent="0.2">
      <c r="A5283" s="34" t="s">
        <v>106177</v>
      </c>
      <c r="B5283" s="34">
        <v>232</v>
      </c>
      <c r="C5283" s="34">
        <v>276</v>
      </c>
      <c r="D5283" s="34">
        <v>327</v>
      </c>
      <c r="E5283" s="34">
        <v>351</v>
      </c>
      <c r="F5283" s="34">
        <v>347</v>
      </c>
      <c r="G5283" s="34">
        <v>290</v>
      </c>
      <c r="H5283" s="34">
        <v>294</v>
      </c>
      <c r="I5283" s="34">
        <v>355</v>
      </c>
      <c r="J5283" s="34">
        <v>272</v>
      </c>
      <c r="K5283" s="34">
        <v>269</v>
      </c>
      <c r="L5283" s="34">
        <v>260</v>
      </c>
      <c r="M5283" s="34">
        <v>246</v>
      </c>
    </row>
    <row r="5284" spans="1:13" x14ac:dyDescent="0.2">
      <c r="A5284" s="34" t="s">
        <v>106178</v>
      </c>
      <c r="B5284" s="34">
        <v>151</v>
      </c>
      <c r="C5284" s="34">
        <v>158</v>
      </c>
      <c r="D5284" s="34">
        <v>216</v>
      </c>
      <c r="E5284" s="34">
        <v>196</v>
      </c>
      <c r="F5284" s="34">
        <v>183</v>
      </c>
      <c r="G5284" s="34">
        <v>153</v>
      </c>
      <c r="H5284" s="34">
        <v>202</v>
      </c>
      <c r="I5284" s="34">
        <v>176</v>
      </c>
      <c r="J5284" s="34">
        <v>212</v>
      </c>
      <c r="K5284" s="34">
        <v>170</v>
      </c>
      <c r="L5284" s="34">
        <v>150</v>
      </c>
      <c r="M5284" s="34">
        <v>168</v>
      </c>
    </row>
    <row r="5285" spans="1:13" x14ac:dyDescent="0.2">
      <c r="A5285" s="34" t="s">
        <v>106179</v>
      </c>
      <c r="B5285" s="34">
        <v>570</v>
      </c>
      <c r="C5285" s="34">
        <v>635</v>
      </c>
      <c r="D5285" s="34">
        <v>714</v>
      </c>
      <c r="E5285" s="34">
        <v>687</v>
      </c>
      <c r="F5285" s="34">
        <v>608</v>
      </c>
      <c r="G5285" s="34">
        <v>602</v>
      </c>
      <c r="H5285" s="34">
        <v>707</v>
      </c>
      <c r="I5285" s="34">
        <v>708</v>
      </c>
      <c r="J5285" s="34">
        <v>730</v>
      </c>
      <c r="K5285" s="34">
        <v>518</v>
      </c>
      <c r="L5285" s="34">
        <v>697</v>
      </c>
      <c r="M5285" s="34">
        <v>454</v>
      </c>
    </row>
    <row r="5286" spans="1:13" x14ac:dyDescent="0.2">
      <c r="A5286" s="34" t="s">
        <v>106180</v>
      </c>
      <c r="B5286" s="34">
        <v>271</v>
      </c>
      <c r="C5286" s="34">
        <v>266</v>
      </c>
      <c r="D5286" s="34">
        <v>240</v>
      </c>
      <c r="E5286" s="34">
        <v>349</v>
      </c>
      <c r="F5286" s="34">
        <v>232</v>
      </c>
      <c r="G5286" s="34">
        <v>237</v>
      </c>
      <c r="H5286" s="34">
        <v>289</v>
      </c>
      <c r="I5286" s="34">
        <v>252</v>
      </c>
      <c r="J5286" s="34">
        <v>261</v>
      </c>
      <c r="K5286" s="34">
        <v>258</v>
      </c>
      <c r="L5286" s="34">
        <v>287</v>
      </c>
      <c r="M5286" s="34">
        <v>217</v>
      </c>
    </row>
    <row r="5287" spans="1:13" x14ac:dyDescent="0.2">
      <c r="A5287" s="34" t="s">
        <v>106181</v>
      </c>
      <c r="B5287" s="34">
        <v>181</v>
      </c>
      <c r="C5287" s="34">
        <v>322</v>
      </c>
      <c r="D5287" s="34">
        <v>256</v>
      </c>
      <c r="E5287" s="34">
        <v>270</v>
      </c>
      <c r="F5287" s="34">
        <v>179</v>
      </c>
      <c r="G5287" s="34">
        <v>296</v>
      </c>
      <c r="H5287" s="34">
        <v>238</v>
      </c>
      <c r="I5287" s="34">
        <v>297</v>
      </c>
      <c r="J5287" s="34">
        <v>209</v>
      </c>
      <c r="K5287" s="34">
        <v>294</v>
      </c>
      <c r="L5287" s="34">
        <v>277</v>
      </c>
      <c r="M5287" s="34">
        <v>221</v>
      </c>
    </row>
    <row r="5288" spans="1:13" x14ac:dyDescent="0.2">
      <c r="A5288" s="34" t="s">
        <v>106182</v>
      </c>
      <c r="B5288" s="34">
        <v>219</v>
      </c>
      <c r="C5288" s="34">
        <v>239</v>
      </c>
      <c r="D5288" s="34">
        <v>213</v>
      </c>
      <c r="E5288" s="34">
        <v>230</v>
      </c>
      <c r="F5288" s="34">
        <v>198</v>
      </c>
      <c r="G5288" s="34">
        <v>163</v>
      </c>
      <c r="H5288" s="34">
        <v>272</v>
      </c>
      <c r="I5288" s="34">
        <v>221</v>
      </c>
      <c r="J5288" s="34">
        <v>251</v>
      </c>
      <c r="K5288" s="34">
        <v>194</v>
      </c>
      <c r="L5288" s="34">
        <v>225</v>
      </c>
      <c r="M5288" s="34">
        <v>200</v>
      </c>
    </row>
    <row r="5289" spans="1:13" x14ac:dyDescent="0.2">
      <c r="A5289" s="34" t="s">
        <v>106183</v>
      </c>
      <c r="B5289" s="34">
        <v>365</v>
      </c>
      <c r="C5289" s="34">
        <v>329</v>
      </c>
      <c r="D5289" s="34">
        <v>352</v>
      </c>
      <c r="E5289" s="34">
        <v>387</v>
      </c>
      <c r="F5289" s="34">
        <v>287</v>
      </c>
      <c r="G5289" s="34">
        <v>281</v>
      </c>
      <c r="H5289" s="34">
        <v>305</v>
      </c>
      <c r="I5289" s="34">
        <v>318</v>
      </c>
      <c r="J5289" s="34">
        <v>332</v>
      </c>
      <c r="K5289" s="34">
        <v>235</v>
      </c>
      <c r="L5289" s="34">
        <v>298</v>
      </c>
      <c r="M5289" s="34">
        <v>267</v>
      </c>
    </row>
    <row r="5290" spans="1:13" x14ac:dyDescent="0.2">
      <c r="A5290" s="34" t="s">
        <v>106184</v>
      </c>
      <c r="B5290" s="34">
        <v>197</v>
      </c>
      <c r="C5290" s="34">
        <v>205</v>
      </c>
      <c r="D5290" s="34">
        <v>188</v>
      </c>
      <c r="E5290" s="34">
        <v>233</v>
      </c>
      <c r="F5290" s="34">
        <v>205</v>
      </c>
      <c r="G5290" s="34">
        <v>186</v>
      </c>
      <c r="H5290" s="34">
        <v>243</v>
      </c>
      <c r="I5290" s="34">
        <v>166</v>
      </c>
      <c r="J5290" s="34">
        <v>237</v>
      </c>
      <c r="K5290" s="34">
        <v>181</v>
      </c>
      <c r="L5290" s="34">
        <v>235</v>
      </c>
      <c r="M5290" s="34">
        <v>178</v>
      </c>
    </row>
    <row r="5291" spans="1:13" x14ac:dyDescent="0.2">
      <c r="A5291" s="34" t="s">
        <v>106185</v>
      </c>
      <c r="B5291" s="34">
        <v>374</v>
      </c>
      <c r="C5291" s="34">
        <v>334</v>
      </c>
      <c r="D5291" s="34">
        <v>348</v>
      </c>
      <c r="E5291" s="34">
        <v>351</v>
      </c>
      <c r="F5291" s="34">
        <v>314</v>
      </c>
      <c r="G5291" s="34">
        <v>331</v>
      </c>
      <c r="H5291" s="34">
        <v>412</v>
      </c>
      <c r="I5291" s="34">
        <v>345</v>
      </c>
      <c r="J5291" s="34">
        <v>295</v>
      </c>
      <c r="K5291" s="34">
        <v>252</v>
      </c>
      <c r="L5291" s="34">
        <v>346</v>
      </c>
      <c r="M5291" s="34">
        <v>256</v>
      </c>
    </row>
    <row r="5292" spans="1:13" x14ac:dyDescent="0.2">
      <c r="A5292" s="34" t="s">
        <v>106186</v>
      </c>
      <c r="B5292" s="34">
        <v>498</v>
      </c>
      <c r="C5292" s="34">
        <v>441</v>
      </c>
      <c r="D5292" s="34">
        <v>398</v>
      </c>
      <c r="E5292" s="34">
        <v>497</v>
      </c>
      <c r="F5292" s="34">
        <v>400</v>
      </c>
      <c r="G5292" s="34">
        <v>447</v>
      </c>
      <c r="H5292" s="34">
        <v>518</v>
      </c>
      <c r="I5292" s="34">
        <v>435</v>
      </c>
      <c r="J5292" s="34">
        <v>442</v>
      </c>
      <c r="K5292" s="34">
        <v>355</v>
      </c>
      <c r="L5292" s="34">
        <v>410</v>
      </c>
      <c r="M5292" s="34">
        <v>364</v>
      </c>
    </row>
    <row r="5293" spans="1:13" x14ac:dyDescent="0.2">
      <c r="A5293" s="34" t="s">
        <v>106187</v>
      </c>
      <c r="B5293" s="34">
        <v>381</v>
      </c>
      <c r="C5293" s="34">
        <v>400</v>
      </c>
      <c r="D5293" s="34">
        <v>375</v>
      </c>
      <c r="E5293" s="34">
        <v>438</v>
      </c>
      <c r="F5293" s="34">
        <v>395</v>
      </c>
      <c r="G5293" s="34">
        <v>371</v>
      </c>
      <c r="H5293" s="34">
        <v>459</v>
      </c>
      <c r="I5293" s="34">
        <v>434</v>
      </c>
      <c r="J5293" s="34">
        <v>465</v>
      </c>
      <c r="K5293" s="34">
        <v>359</v>
      </c>
      <c r="L5293" s="34">
        <v>438</v>
      </c>
      <c r="M5293" s="34">
        <v>329</v>
      </c>
    </row>
    <row r="5294" spans="1:13" x14ac:dyDescent="0.2">
      <c r="A5294" s="34" t="s">
        <v>106188</v>
      </c>
      <c r="B5294" s="34">
        <v>138</v>
      </c>
      <c r="C5294" s="34">
        <v>111</v>
      </c>
      <c r="D5294" s="34">
        <v>122</v>
      </c>
      <c r="E5294" s="34">
        <v>153</v>
      </c>
      <c r="F5294" s="34">
        <v>117</v>
      </c>
      <c r="G5294" s="34">
        <v>134</v>
      </c>
      <c r="H5294" s="34">
        <v>144</v>
      </c>
      <c r="I5294" s="34">
        <v>152</v>
      </c>
      <c r="J5294" s="34">
        <v>134</v>
      </c>
      <c r="K5294" s="34">
        <v>116</v>
      </c>
      <c r="L5294" s="34">
        <v>121</v>
      </c>
      <c r="M5294" s="34">
        <v>122</v>
      </c>
    </row>
    <row r="5295" spans="1:13" x14ac:dyDescent="0.2">
      <c r="A5295" s="34" t="s">
        <v>106189</v>
      </c>
      <c r="B5295" s="34">
        <v>260</v>
      </c>
      <c r="C5295" s="34">
        <v>362</v>
      </c>
      <c r="D5295" s="34">
        <v>269</v>
      </c>
      <c r="E5295" s="34">
        <v>323</v>
      </c>
      <c r="F5295" s="34">
        <v>235</v>
      </c>
      <c r="G5295" s="34">
        <v>188</v>
      </c>
      <c r="H5295" s="34">
        <v>249</v>
      </c>
      <c r="I5295" s="34">
        <v>207</v>
      </c>
      <c r="J5295" s="34">
        <v>262</v>
      </c>
      <c r="K5295" s="34">
        <v>221</v>
      </c>
      <c r="L5295" s="34">
        <v>209</v>
      </c>
      <c r="M5295" s="34">
        <v>221</v>
      </c>
    </row>
    <row r="5296" spans="1:13" x14ac:dyDescent="0.2">
      <c r="A5296" s="34" t="s">
        <v>106190</v>
      </c>
      <c r="B5296" s="34">
        <v>261</v>
      </c>
      <c r="C5296" s="34">
        <v>220</v>
      </c>
      <c r="D5296" s="34">
        <v>204</v>
      </c>
      <c r="E5296" s="34">
        <v>254</v>
      </c>
      <c r="F5296" s="34">
        <v>207</v>
      </c>
      <c r="G5296" s="34">
        <v>172</v>
      </c>
      <c r="H5296" s="34">
        <v>218</v>
      </c>
      <c r="I5296" s="34">
        <v>212</v>
      </c>
      <c r="J5296" s="34">
        <v>246</v>
      </c>
      <c r="K5296" s="34">
        <v>172</v>
      </c>
      <c r="L5296" s="34">
        <v>217</v>
      </c>
      <c r="M5296" s="34">
        <v>153</v>
      </c>
    </row>
    <row r="5297" spans="1:13" x14ac:dyDescent="0.2">
      <c r="A5297" s="34" t="s">
        <v>106191</v>
      </c>
      <c r="B5297" s="34">
        <v>192</v>
      </c>
      <c r="C5297" s="34">
        <v>176</v>
      </c>
      <c r="D5297" s="34">
        <v>162</v>
      </c>
      <c r="E5297" s="34">
        <v>155</v>
      </c>
      <c r="F5297" s="34">
        <v>164</v>
      </c>
      <c r="G5297" s="34">
        <v>159</v>
      </c>
      <c r="H5297" s="34">
        <v>205</v>
      </c>
      <c r="I5297" s="34">
        <v>174</v>
      </c>
      <c r="J5297" s="34">
        <v>188</v>
      </c>
      <c r="K5297" s="34">
        <v>145</v>
      </c>
      <c r="L5297" s="34">
        <v>149</v>
      </c>
      <c r="M5297" s="34">
        <v>126</v>
      </c>
    </row>
    <row r="5298" spans="1:13" x14ac:dyDescent="0.2">
      <c r="A5298" s="34" t="s">
        <v>106192</v>
      </c>
      <c r="B5298" s="34">
        <v>129</v>
      </c>
      <c r="C5298" s="34">
        <v>183</v>
      </c>
      <c r="D5298" s="34">
        <v>184</v>
      </c>
      <c r="E5298" s="34">
        <v>152</v>
      </c>
      <c r="F5298" s="34">
        <v>178</v>
      </c>
      <c r="G5298" s="34">
        <v>172</v>
      </c>
      <c r="H5298" s="34">
        <v>182</v>
      </c>
      <c r="I5298" s="34">
        <v>191</v>
      </c>
      <c r="J5298" s="34">
        <v>133</v>
      </c>
      <c r="K5298" s="34">
        <v>142</v>
      </c>
      <c r="L5298" s="34">
        <v>174</v>
      </c>
      <c r="M5298" s="34">
        <v>144</v>
      </c>
    </row>
    <row r="5299" spans="1:13" x14ac:dyDescent="0.2">
      <c r="A5299" s="34" t="s">
        <v>106193</v>
      </c>
      <c r="B5299" s="34">
        <v>200</v>
      </c>
      <c r="C5299" s="34">
        <v>319</v>
      </c>
      <c r="D5299" s="34">
        <v>202</v>
      </c>
      <c r="E5299" s="34">
        <v>404</v>
      </c>
      <c r="F5299" s="34">
        <v>273</v>
      </c>
      <c r="G5299" s="34">
        <v>318</v>
      </c>
      <c r="H5299" s="34">
        <v>286</v>
      </c>
      <c r="I5299" s="34">
        <v>369</v>
      </c>
      <c r="J5299" s="34">
        <v>246</v>
      </c>
      <c r="K5299" s="34">
        <v>258</v>
      </c>
      <c r="L5299" s="34">
        <v>310</v>
      </c>
      <c r="M5299" s="34">
        <v>272</v>
      </c>
    </row>
    <row r="5300" spans="1:13" x14ac:dyDescent="0.2">
      <c r="A5300" s="34" t="s">
        <v>106194</v>
      </c>
      <c r="B5300" s="34">
        <v>135</v>
      </c>
      <c r="C5300" s="34">
        <v>127</v>
      </c>
      <c r="D5300" s="34">
        <v>166</v>
      </c>
      <c r="E5300" s="34">
        <v>149</v>
      </c>
      <c r="F5300" s="34">
        <v>101</v>
      </c>
      <c r="G5300" s="34">
        <v>128</v>
      </c>
      <c r="H5300" s="34">
        <v>136</v>
      </c>
      <c r="I5300" s="34">
        <v>143</v>
      </c>
      <c r="J5300" s="34">
        <v>129</v>
      </c>
      <c r="K5300" s="34">
        <v>130</v>
      </c>
      <c r="L5300" s="34">
        <v>128</v>
      </c>
      <c r="M5300" s="34">
        <v>101</v>
      </c>
    </row>
    <row r="5301" spans="1:13" x14ac:dyDescent="0.2">
      <c r="A5301" s="34" t="s">
        <v>106195</v>
      </c>
      <c r="B5301" s="34">
        <v>267</v>
      </c>
      <c r="C5301" s="34">
        <v>250</v>
      </c>
      <c r="D5301" s="34">
        <v>312</v>
      </c>
      <c r="E5301" s="34">
        <v>282</v>
      </c>
      <c r="F5301" s="34">
        <v>301</v>
      </c>
      <c r="G5301" s="34">
        <v>264</v>
      </c>
      <c r="H5301" s="34">
        <v>358</v>
      </c>
      <c r="I5301" s="34">
        <v>266</v>
      </c>
      <c r="J5301" s="34">
        <v>301</v>
      </c>
      <c r="K5301" s="34">
        <v>224</v>
      </c>
      <c r="L5301" s="34">
        <v>279</v>
      </c>
      <c r="M5301" s="34">
        <v>208</v>
      </c>
    </row>
    <row r="5302" spans="1:13" x14ac:dyDescent="0.2">
      <c r="A5302" s="34" t="s">
        <v>106196</v>
      </c>
      <c r="B5302" s="34">
        <v>487</v>
      </c>
      <c r="C5302" s="34">
        <v>506</v>
      </c>
      <c r="D5302" s="34">
        <v>550</v>
      </c>
      <c r="E5302" s="34">
        <v>500</v>
      </c>
      <c r="F5302" s="34">
        <v>444</v>
      </c>
      <c r="G5302" s="34">
        <v>444</v>
      </c>
      <c r="H5302" s="34">
        <v>537</v>
      </c>
      <c r="I5302" s="34">
        <v>539</v>
      </c>
      <c r="J5302" s="34">
        <v>558</v>
      </c>
      <c r="K5302" s="34">
        <v>452</v>
      </c>
      <c r="L5302" s="34">
        <v>505</v>
      </c>
      <c r="M5302" s="34">
        <v>367</v>
      </c>
    </row>
    <row r="5303" spans="1:13" x14ac:dyDescent="0.2">
      <c r="A5303" s="34" t="s">
        <v>106197</v>
      </c>
      <c r="B5303" s="34">
        <v>948</v>
      </c>
      <c r="C5303" s="34">
        <v>1003</v>
      </c>
      <c r="D5303" s="34">
        <v>956</v>
      </c>
      <c r="E5303" s="34">
        <v>1067</v>
      </c>
      <c r="F5303" s="34">
        <v>902</v>
      </c>
      <c r="G5303" s="34">
        <v>1029</v>
      </c>
      <c r="H5303" s="34">
        <v>974</v>
      </c>
      <c r="I5303" s="34">
        <v>1035</v>
      </c>
      <c r="J5303" s="34">
        <v>993</v>
      </c>
      <c r="K5303" s="34">
        <v>896</v>
      </c>
      <c r="L5303" s="34">
        <v>862</v>
      </c>
      <c r="M5303" s="34">
        <v>795</v>
      </c>
    </row>
    <row r="5304" spans="1:13" x14ac:dyDescent="0.2">
      <c r="A5304" s="34" t="s">
        <v>106198</v>
      </c>
      <c r="B5304" s="34">
        <v>319</v>
      </c>
      <c r="C5304" s="34">
        <v>397</v>
      </c>
      <c r="D5304" s="34">
        <v>430</v>
      </c>
      <c r="E5304" s="34">
        <v>418</v>
      </c>
      <c r="F5304" s="34">
        <v>347</v>
      </c>
      <c r="G5304" s="34">
        <v>405</v>
      </c>
      <c r="H5304" s="34">
        <v>413</v>
      </c>
      <c r="I5304" s="34">
        <v>408</v>
      </c>
      <c r="J5304" s="34">
        <v>391</v>
      </c>
      <c r="K5304" s="34">
        <v>315</v>
      </c>
      <c r="L5304" s="34">
        <v>355</v>
      </c>
      <c r="M5304" s="34">
        <v>352</v>
      </c>
    </row>
    <row r="5305" spans="1:13" x14ac:dyDescent="0.2">
      <c r="A5305" s="34" t="s">
        <v>106199</v>
      </c>
      <c r="B5305" s="34">
        <v>600</v>
      </c>
      <c r="C5305" s="34">
        <v>582</v>
      </c>
      <c r="D5305" s="34">
        <v>501</v>
      </c>
      <c r="E5305" s="34">
        <v>551</v>
      </c>
      <c r="F5305" s="34">
        <v>489</v>
      </c>
      <c r="G5305" s="34">
        <v>540</v>
      </c>
      <c r="H5305" s="34">
        <v>537</v>
      </c>
      <c r="I5305" s="34">
        <v>534</v>
      </c>
      <c r="J5305" s="34">
        <v>537</v>
      </c>
      <c r="K5305" s="34">
        <v>425</v>
      </c>
      <c r="L5305" s="34">
        <v>505</v>
      </c>
      <c r="M5305" s="34">
        <v>421</v>
      </c>
    </row>
    <row r="5306" spans="1:13" x14ac:dyDescent="0.2">
      <c r="A5306" s="34" t="s">
        <v>106200</v>
      </c>
      <c r="B5306" s="34">
        <v>361</v>
      </c>
      <c r="C5306" s="34">
        <v>477</v>
      </c>
      <c r="D5306" s="34">
        <v>381</v>
      </c>
      <c r="E5306" s="34">
        <v>468</v>
      </c>
      <c r="F5306" s="34">
        <v>410</v>
      </c>
      <c r="G5306" s="34">
        <v>374</v>
      </c>
      <c r="H5306" s="34">
        <v>443</v>
      </c>
      <c r="I5306" s="34">
        <v>387</v>
      </c>
      <c r="J5306" s="34">
        <v>521</v>
      </c>
      <c r="K5306" s="34">
        <v>358</v>
      </c>
      <c r="L5306" s="34">
        <v>463</v>
      </c>
      <c r="M5306" s="34">
        <v>327</v>
      </c>
    </row>
    <row r="5307" spans="1:13" x14ac:dyDescent="0.2">
      <c r="A5307" s="34" t="s">
        <v>106201</v>
      </c>
      <c r="B5307" s="34">
        <v>203</v>
      </c>
      <c r="C5307" s="34">
        <v>181</v>
      </c>
      <c r="D5307" s="34">
        <v>178</v>
      </c>
      <c r="E5307" s="34">
        <v>201</v>
      </c>
      <c r="F5307" s="34">
        <v>184</v>
      </c>
      <c r="G5307" s="34">
        <v>153</v>
      </c>
      <c r="H5307" s="34">
        <v>173</v>
      </c>
      <c r="I5307" s="34">
        <v>156</v>
      </c>
      <c r="J5307" s="34">
        <v>191</v>
      </c>
      <c r="K5307" s="34">
        <v>128</v>
      </c>
      <c r="L5307" s="34">
        <v>189</v>
      </c>
      <c r="M5307" s="34">
        <v>126</v>
      </c>
    </row>
    <row r="5308" spans="1:13" x14ac:dyDescent="0.2">
      <c r="A5308" s="34" t="s">
        <v>106202</v>
      </c>
      <c r="B5308" s="34">
        <v>140</v>
      </c>
      <c r="C5308" s="34">
        <v>200</v>
      </c>
      <c r="D5308" s="34">
        <v>238</v>
      </c>
      <c r="E5308" s="34">
        <v>241</v>
      </c>
      <c r="F5308" s="34">
        <v>181</v>
      </c>
      <c r="G5308" s="34">
        <v>191</v>
      </c>
      <c r="H5308" s="34">
        <v>224</v>
      </c>
      <c r="I5308" s="34">
        <v>250</v>
      </c>
      <c r="J5308" s="34">
        <v>245</v>
      </c>
      <c r="K5308" s="34">
        <v>153</v>
      </c>
      <c r="L5308" s="34">
        <v>196</v>
      </c>
      <c r="M5308" s="34">
        <v>171</v>
      </c>
    </row>
    <row r="5309" spans="1:13" x14ac:dyDescent="0.2">
      <c r="A5309" s="34" t="s">
        <v>106203</v>
      </c>
      <c r="B5309" s="34">
        <v>202</v>
      </c>
      <c r="C5309" s="34">
        <v>256</v>
      </c>
      <c r="D5309" s="34">
        <v>268</v>
      </c>
      <c r="E5309" s="34">
        <v>298</v>
      </c>
      <c r="F5309" s="34">
        <v>237</v>
      </c>
      <c r="G5309" s="34">
        <v>282</v>
      </c>
      <c r="H5309" s="34">
        <v>249</v>
      </c>
      <c r="I5309" s="34">
        <v>275</v>
      </c>
      <c r="J5309" s="34">
        <v>244</v>
      </c>
      <c r="K5309" s="34">
        <v>222</v>
      </c>
      <c r="L5309" s="34">
        <v>247</v>
      </c>
      <c r="M5309" s="34">
        <v>205</v>
      </c>
    </row>
    <row r="5310" spans="1:13" x14ac:dyDescent="0.2">
      <c r="A5310" s="34" t="s">
        <v>106204</v>
      </c>
      <c r="B5310" s="34">
        <v>128</v>
      </c>
      <c r="C5310" s="34">
        <v>125</v>
      </c>
      <c r="D5310" s="34">
        <v>119</v>
      </c>
      <c r="E5310" s="34">
        <v>115</v>
      </c>
      <c r="F5310" s="34">
        <v>97</v>
      </c>
      <c r="G5310" s="34">
        <v>94</v>
      </c>
      <c r="H5310" s="34">
        <v>89</v>
      </c>
      <c r="I5310" s="34">
        <v>101</v>
      </c>
      <c r="J5310" s="34">
        <v>132</v>
      </c>
      <c r="K5310" s="34">
        <v>97</v>
      </c>
      <c r="L5310" s="34">
        <v>86</v>
      </c>
      <c r="M5310" s="34">
        <v>86</v>
      </c>
    </row>
    <row r="5311" spans="1:13" x14ac:dyDescent="0.2">
      <c r="A5311" s="34" t="s">
        <v>106205</v>
      </c>
      <c r="B5311" s="34">
        <v>181</v>
      </c>
      <c r="C5311" s="34">
        <v>183</v>
      </c>
      <c r="D5311" s="34">
        <v>168</v>
      </c>
      <c r="E5311" s="34">
        <v>157</v>
      </c>
      <c r="F5311" s="34">
        <v>163</v>
      </c>
      <c r="G5311" s="34">
        <v>153</v>
      </c>
      <c r="H5311" s="34">
        <v>157</v>
      </c>
      <c r="I5311" s="34">
        <v>171</v>
      </c>
      <c r="J5311" s="34">
        <v>188</v>
      </c>
      <c r="K5311" s="34">
        <v>131</v>
      </c>
      <c r="L5311" s="34">
        <v>196</v>
      </c>
      <c r="M5311" s="34">
        <v>101</v>
      </c>
    </row>
    <row r="5312" spans="1:13" x14ac:dyDescent="0.2">
      <c r="A5312" s="34" t="s">
        <v>106206</v>
      </c>
      <c r="B5312" s="34">
        <v>207</v>
      </c>
      <c r="C5312" s="34">
        <v>161</v>
      </c>
      <c r="D5312" s="34">
        <v>187</v>
      </c>
      <c r="E5312" s="34">
        <v>194</v>
      </c>
      <c r="F5312" s="34">
        <v>196</v>
      </c>
      <c r="G5312" s="34">
        <v>165</v>
      </c>
      <c r="H5312" s="34">
        <v>241</v>
      </c>
      <c r="I5312" s="34">
        <v>140</v>
      </c>
      <c r="J5312" s="34">
        <v>237</v>
      </c>
      <c r="K5312" s="34">
        <v>102</v>
      </c>
      <c r="L5312" s="34">
        <v>212</v>
      </c>
      <c r="M5312" s="34">
        <v>129</v>
      </c>
    </row>
    <row r="5313" spans="1:13" x14ac:dyDescent="0.2">
      <c r="A5313" s="34" t="s">
        <v>106207</v>
      </c>
      <c r="B5313" s="34">
        <v>252</v>
      </c>
      <c r="C5313" s="34">
        <v>250</v>
      </c>
      <c r="D5313" s="34">
        <v>302</v>
      </c>
      <c r="E5313" s="34">
        <v>274</v>
      </c>
      <c r="F5313" s="34">
        <v>218</v>
      </c>
      <c r="G5313" s="34">
        <v>267</v>
      </c>
      <c r="H5313" s="34">
        <v>325</v>
      </c>
      <c r="I5313" s="34">
        <v>273</v>
      </c>
      <c r="J5313" s="34">
        <v>314</v>
      </c>
      <c r="K5313" s="34">
        <v>222</v>
      </c>
      <c r="L5313" s="34">
        <v>257</v>
      </c>
      <c r="M5313" s="34">
        <v>195</v>
      </c>
    </row>
    <row r="5314" spans="1:13" x14ac:dyDescent="0.2">
      <c r="A5314" s="34" t="s">
        <v>106208</v>
      </c>
      <c r="B5314" s="34">
        <v>194</v>
      </c>
      <c r="C5314" s="34">
        <v>245</v>
      </c>
      <c r="D5314" s="34">
        <v>252</v>
      </c>
      <c r="E5314" s="34">
        <v>230</v>
      </c>
      <c r="F5314" s="34">
        <v>205</v>
      </c>
      <c r="G5314" s="34">
        <v>195</v>
      </c>
      <c r="H5314" s="34">
        <v>259</v>
      </c>
      <c r="I5314" s="34">
        <v>247</v>
      </c>
      <c r="J5314" s="34">
        <v>275</v>
      </c>
      <c r="K5314" s="34">
        <v>193</v>
      </c>
      <c r="L5314" s="34">
        <v>204</v>
      </c>
      <c r="M5314" s="34">
        <v>148</v>
      </c>
    </row>
    <row r="5315" spans="1:13" x14ac:dyDescent="0.2">
      <c r="A5315" s="34" t="s">
        <v>106209</v>
      </c>
      <c r="B5315" s="34">
        <v>97</v>
      </c>
      <c r="C5315" s="34">
        <v>115</v>
      </c>
      <c r="D5315" s="34">
        <v>155</v>
      </c>
      <c r="E5315" s="34">
        <v>122</v>
      </c>
      <c r="F5315" s="34">
        <v>148</v>
      </c>
      <c r="G5315" s="34">
        <v>95</v>
      </c>
      <c r="H5315" s="34">
        <v>119</v>
      </c>
      <c r="I5315" s="34">
        <v>101</v>
      </c>
      <c r="J5315" s="34">
        <v>171</v>
      </c>
      <c r="K5315" s="34">
        <v>111</v>
      </c>
      <c r="L5315" s="34">
        <v>135</v>
      </c>
      <c r="M5315" s="34">
        <v>76</v>
      </c>
    </row>
    <row r="5316" spans="1:13" x14ac:dyDescent="0.2">
      <c r="A5316" s="34" t="s">
        <v>106210</v>
      </c>
      <c r="B5316" s="34">
        <v>337</v>
      </c>
      <c r="C5316" s="34">
        <v>289</v>
      </c>
      <c r="D5316" s="34">
        <v>373</v>
      </c>
      <c r="E5316" s="34">
        <v>321</v>
      </c>
      <c r="F5316" s="34">
        <v>335</v>
      </c>
      <c r="G5316" s="34">
        <v>305</v>
      </c>
      <c r="H5316" s="34">
        <v>397</v>
      </c>
      <c r="I5316" s="34">
        <v>308</v>
      </c>
      <c r="J5316" s="34">
        <v>419</v>
      </c>
      <c r="K5316" s="34">
        <v>273</v>
      </c>
      <c r="L5316" s="34">
        <v>368</v>
      </c>
      <c r="M5316" s="34">
        <v>236</v>
      </c>
    </row>
    <row r="5317" spans="1:13" x14ac:dyDescent="0.2">
      <c r="A5317" s="34" t="s">
        <v>106211</v>
      </c>
      <c r="B5317" s="34">
        <v>300</v>
      </c>
      <c r="C5317" s="34">
        <v>238</v>
      </c>
      <c r="D5317" s="34">
        <v>264</v>
      </c>
      <c r="E5317" s="34">
        <v>300</v>
      </c>
      <c r="F5317" s="34">
        <v>266</v>
      </c>
      <c r="G5317" s="34">
        <v>199</v>
      </c>
      <c r="H5317" s="34">
        <v>317</v>
      </c>
      <c r="I5317" s="34">
        <v>238</v>
      </c>
      <c r="J5317" s="34">
        <v>280</v>
      </c>
      <c r="K5317" s="34">
        <v>205</v>
      </c>
      <c r="L5317" s="34">
        <v>282</v>
      </c>
      <c r="M5317" s="34">
        <v>177</v>
      </c>
    </row>
    <row r="5318" spans="1:13" x14ac:dyDescent="0.2">
      <c r="A5318" s="34" t="s">
        <v>106212</v>
      </c>
      <c r="B5318" s="34">
        <v>109</v>
      </c>
      <c r="C5318" s="34">
        <v>125</v>
      </c>
      <c r="D5318" s="34">
        <v>139</v>
      </c>
      <c r="E5318" s="34">
        <v>161</v>
      </c>
      <c r="F5318" s="34">
        <v>121</v>
      </c>
      <c r="G5318" s="34">
        <v>129</v>
      </c>
      <c r="H5318" s="34">
        <v>193</v>
      </c>
      <c r="I5318" s="34">
        <v>162</v>
      </c>
      <c r="J5318" s="34">
        <v>120</v>
      </c>
      <c r="K5318" s="34">
        <v>125</v>
      </c>
      <c r="L5318" s="34">
        <v>134</v>
      </c>
      <c r="M5318" s="34">
        <v>102</v>
      </c>
    </row>
    <row r="5319" spans="1:13" x14ac:dyDescent="0.2">
      <c r="A5319" s="34" t="s">
        <v>106213</v>
      </c>
      <c r="B5319" s="34">
        <v>149</v>
      </c>
      <c r="C5319" s="34">
        <v>198</v>
      </c>
      <c r="D5319" s="34">
        <v>158</v>
      </c>
      <c r="E5319" s="34">
        <v>243</v>
      </c>
      <c r="F5319" s="34">
        <v>138</v>
      </c>
      <c r="G5319" s="34">
        <v>191</v>
      </c>
      <c r="H5319" s="34">
        <v>178</v>
      </c>
      <c r="I5319" s="34">
        <v>218</v>
      </c>
      <c r="J5319" s="34">
        <v>154</v>
      </c>
      <c r="K5319" s="34">
        <v>174</v>
      </c>
      <c r="L5319" s="34">
        <v>131</v>
      </c>
      <c r="M5319" s="34">
        <v>143</v>
      </c>
    </row>
    <row r="5320" spans="1:13" x14ac:dyDescent="0.2">
      <c r="A5320" s="34" t="s">
        <v>106214</v>
      </c>
      <c r="B5320" s="34">
        <v>202</v>
      </c>
      <c r="C5320" s="34">
        <v>242</v>
      </c>
      <c r="D5320" s="34">
        <v>217</v>
      </c>
      <c r="E5320" s="34">
        <v>260</v>
      </c>
      <c r="F5320" s="34">
        <v>213</v>
      </c>
      <c r="G5320" s="34">
        <v>217</v>
      </c>
      <c r="H5320" s="34">
        <v>226</v>
      </c>
      <c r="I5320" s="34">
        <v>243</v>
      </c>
      <c r="J5320" s="34">
        <v>237</v>
      </c>
      <c r="K5320" s="34">
        <v>173</v>
      </c>
      <c r="L5320" s="34">
        <v>179</v>
      </c>
      <c r="M5320" s="34">
        <v>223</v>
      </c>
    </row>
    <row r="5321" spans="1:13" x14ac:dyDescent="0.2">
      <c r="A5321" s="34" t="s">
        <v>106215</v>
      </c>
      <c r="B5321" s="34">
        <v>275</v>
      </c>
      <c r="C5321" s="34">
        <v>409</v>
      </c>
      <c r="D5321" s="34">
        <v>338</v>
      </c>
      <c r="E5321" s="34">
        <v>423</v>
      </c>
      <c r="F5321" s="34">
        <v>288</v>
      </c>
      <c r="G5321" s="34">
        <v>382</v>
      </c>
      <c r="H5321" s="34">
        <v>314</v>
      </c>
      <c r="I5321" s="34">
        <v>351</v>
      </c>
      <c r="J5321" s="34">
        <v>369</v>
      </c>
      <c r="K5321" s="34">
        <v>315</v>
      </c>
      <c r="L5321" s="34">
        <v>348</v>
      </c>
      <c r="M5321" s="34">
        <v>274</v>
      </c>
    </row>
    <row r="5322" spans="1:13" x14ac:dyDescent="0.2">
      <c r="A5322" s="34" t="s">
        <v>106216</v>
      </c>
      <c r="B5322" s="34">
        <v>307</v>
      </c>
      <c r="C5322" s="34">
        <v>365</v>
      </c>
      <c r="D5322" s="34">
        <v>312</v>
      </c>
      <c r="E5322" s="34">
        <v>383</v>
      </c>
      <c r="F5322" s="34">
        <v>279</v>
      </c>
      <c r="G5322" s="34">
        <v>370</v>
      </c>
      <c r="H5322" s="34">
        <v>345</v>
      </c>
      <c r="I5322" s="34">
        <v>349</v>
      </c>
      <c r="J5322" s="34">
        <v>343</v>
      </c>
      <c r="K5322" s="34">
        <v>363</v>
      </c>
      <c r="L5322" s="34">
        <v>296</v>
      </c>
      <c r="M5322" s="34">
        <v>260</v>
      </c>
    </row>
    <row r="5323" spans="1:13" x14ac:dyDescent="0.2">
      <c r="A5323" s="34" t="s">
        <v>106217</v>
      </c>
      <c r="B5323" s="34">
        <v>588</v>
      </c>
      <c r="C5323" s="34">
        <v>713</v>
      </c>
      <c r="D5323" s="34">
        <v>713</v>
      </c>
      <c r="E5323" s="34">
        <v>660</v>
      </c>
      <c r="F5323" s="34">
        <v>648</v>
      </c>
      <c r="G5323" s="34">
        <v>591</v>
      </c>
      <c r="H5323" s="34">
        <v>844</v>
      </c>
      <c r="I5323" s="34">
        <v>654</v>
      </c>
      <c r="J5323" s="34">
        <v>702</v>
      </c>
      <c r="K5323" s="34">
        <v>523</v>
      </c>
      <c r="L5323" s="34">
        <v>634</v>
      </c>
      <c r="M5323" s="34">
        <v>513</v>
      </c>
    </row>
    <row r="5324" spans="1:13" x14ac:dyDescent="0.2">
      <c r="A5324" s="34" t="s">
        <v>106218</v>
      </c>
      <c r="B5324" s="34">
        <v>1055</v>
      </c>
      <c r="C5324" s="34">
        <v>884</v>
      </c>
      <c r="D5324" s="34">
        <v>963</v>
      </c>
      <c r="E5324" s="34">
        <v>1083</v>
      </c>
      <c r="F5324" s="34">
        <v>826</v>
      </c>
      <c r="G5324" s="34">
        <v>892</v>
      </c>
      <c r="H5324" s="34">
        <v>1142</v>
      </c>
      <c r="I5324" s="34">
        <v>959</v>
      </c>
      <c r="J5324" s="34">
        <v>1039</v>
      </c>
      <c r="K5324" s="34">
        <v>780</v>
      </c>
      <c r="L5324" s="34">
        <v>1042</v>
      </c>
      <c r="M5324" s="34">
        <v>714</v>
      </c>
    </row>
    <row r="5325" spans="1:13" x14ac:dyDescent="0.2">
      <c r="A5325" s="34" t="s">
        <v>106219</v>
      </c>
      <c r="B5325" s="34">
        <v>449</v>
      </c>
      <c r="C5325" s="34">
        <v>393</v>
      </c>
      <c r="D5325" s="34">
        <v>499</v>
      </c>
      <c r="E5325" s="34">
        <v>506</v>
      </c>
      <c r="F5325" s="34">
        <v>444</v>
      </c>
      <c r="G5325" s="34">
        <v>374</v>
      </c>
      <c r="H5325" s="34">
        <v>504</v>
      </c>
      <c r="I5325" s="34">
        <v>445</v>
      </c>
      <c r="J5325" s="34">
        <v>478</v>
      </c>
      <c r="K5325" s="34">
        <v>326</v>
      </c>
      <c r="L5325" s="34">
        <v>407</v>
      </c>
      <c r="M5325" s="34">
        <v>328</v>
      </c>
    </row>
    <row r="5326" spans="1:13" x14ac:dyDescent="0.2">
      <c r="A5326" s="34" t="s">
        <v>106220</v>
      </c>
      <c r="B5326" s="34">
        <v>218</v>
      </c>
      <c r="C5326" s="34">
        <v>292</v>
      </c>
      <c r="D5326" s="34">
        <v>253</v>
      </c>
      <c r="E5326" s="34">
        <v>266</v>
      </c>
      <c r="F5326" s="34">
        <v>261</v>
      </c>
      <c r="G5326" s="34">
        <v>305</v>
      </c>
      <c r="H5326" s="34">
        <v>276</v>
      </c>
      <c r="I5326" s="34">
        <v>268</v>
      </c>
      <c r="J5326" s="34">
        <v>225</v>
      </c>
      <c r="K5326" s="34">
        <v>244</v>
      </c>
      <c r="L5326" s="34">
        <v>268</v>
      </c>
      <c r="M5326" s="34">
        <v>252</v>
      </c>
    </row>
    <row r="5327" spans="1:13" x14ac:dyDescent="0.2">
      <c r="A5327" s="34" t="s">
        <v>106221</v>
      </c>
      <c r="B5327" s="34">
        <v>506</v>
      </c>
      <c r="C5327" s="34">
        <v>574</v>
      </c>
      <c r="D5327" s="34">
        <v>607</v>
      </c>
      <c r="E5327" s="34">
        <v>701</v>
      </c>
      <c r="F5327" s="34">
        <v>514</v>
      </c>
      <c r="G5327" s="34">
        <v>546</v>
      </c>
      <c r="H5327" s="34">
        <v>548</v>
      </c>
      <c r="I5327" s="34">
        <v>632</v>
      </c>
      <c r="J5327" s="34">
        <v>512</v>
      </c>
      <c r="K5327" s="34">
        <v>541</v>
      </c>
      <c r="L5327" s="34">
        <v>473</v>
      </c>
      <c r="M5327" s="34">
        <v>407</v>
      </c>
    </row>
    <row r="5328" spans="1:13" x14ac:dyDescent="0.2">
      <c r="A5328" s="34" t="s">
        <v>106222</v>
      </c>
      <c r="B5328" s="34">
        <v>187</v>
      </c>
      <c r="C5328" s="34">
        <v>231</v>
      </c>
      <c r="D5328" s="34">
        <v>202</v>
      </c>
      <c r="E5328" s="34">
        <v>275</v>
      </c>
      <c r="F5328" s="34">
        <v>171</v>
      </c>
      <c r="G5328" s="34">
        <v>234</v>
      </c>
      <c r="H5328" s="34">
        <v>243</v>
      </c>
      <c r="I5328" s="34">
        <v>272</v>
      </c>
      <c r="J5328" s="34">
        <v>226</v>
      </c>
      <c r="K5328" s="34">
        <v>203</v>
      </c>
      <c r="L5328" s="34">
        <v>226</v>
      </c>
      <c r="M5328" s="34">
        <v>201</v>
      </c>
    </row>
    <row r="5329" spans="1:13" x14ac:dyDescent="0.2">
      <c r="A5329" s="34" t="s">
        <v>106223</v>
      </c>
      <c r="B5329" s="34">
        <v>201</v>
      </c>
      <c r="C5329" s="34">
        <v>272</v>
      </c>
      <c r="D5329" s="34">
        <v>183</v>
      </c>
      <c r="E5329" s="34">
        <v>277</v>
      </c>
      <c r="F5329" s="34">
        <v>197</v>
      </c>
      <c r="G5329" s="34">
        <v>291</v>
      </c>
      <c r="H5329" s="34">
        <v>215</v>
      </c>
      <c r="I5329" s="34">
        <v>269</v>
      </c>
      <c r="J5329" s="34">
        <v>205</v>
      </c>
      <c r="K5329" s="34">
        <v>235</v>
      </c>
      <c r="L5329" s="34">
        <v>208</v>
      </c>
      <c r="M5329" s="34">
        <v>215</v>
      </c>
    </row>
    <row r="5330" spans="1:13" x14ac:dyDescent="0.2">
      <c r="A5330" s="34" t="s">
        <v>106224</v>
      </c>
      <c r="B5330" s="34">
        <v>192</v>
      </c>
      <c r="C5330" s="34">
        <v>222</v>
      </c>
      <c r="D5330" s="34">
        <v>154</v>
      </c>
      <c r="E5330" s="34">
        <v>152</v>
      </c>
      <c r="F5330" s="34">
        <v>205</v>
      </c>
      <c r="G5330" s="34">
        <v>215</v>
      </c>
      <c r="H5330" s="34">
        <v>177</v>
      </c>
      <c r="I5330" s="34">
        <v>188</v>
      </c>
      <c r="J5330" s="34">
        <v>164</v>
      </c>
      <c r="K5330" s="34">
        <v>153</v>
      </c>
      <c r="L5330" s="34">
        <v>152</v>
      </c>
      <c r="M5330" s="34">
        <v>174</v>
      </c>
    </row>
    <row r="5331" spans="1:13" x14ac:dyDescent="0.2">
      <c r="A5331" s="34" t="s">
        <v>106225</v>
      </c>
      <c r="B5331" s="34">
        <v>81</v>
      </c>
      <c r="C5331" s="34">
        <v>126</v>
      </c>
      <c r="D5331" s="34">
        <v>118</v>
      </c>
      <c r="E5331" s="34">
        <v>132</v>
      </c>
      <c r="F5331" s="34">
        <v>124</v>
      </c>
      <c r="G5331" s="34">
        <v>92</v>
      </c>
      <c r="H5331" s="34">
        <v>162</v>
      </c>
      <c r="I5331" s="34">
        <v>120</v>
      </c>
      <c r="J5331" s="34">
        <v>99</v>
      </c>
      <c r="K5331" s="34">
        <v>134</v>
      </c>
      <c r="L5331" s="34">
        <v>120</v>
      </c>
      <c r="M5331" s="34">
        <v>114</v>
      </c>
    </row>
    <row r="5332" spans="1:13" x14ac:dyDescent="0.2">
      <c r="A5332" s="34" t="s">
        <v>106226</v>
      </c>
      <c r="B5332" s="34">
        <v>178</v>
      </c>
      <c r="C5332" s="34">
        <v>259</v>
      </c>
      <c r="D5332" s="34">
        <v>279</v>
      </c>
      <c r="E5332" s="34">
        <v>358</v>
      </c>
      <c r="F5332" s="34">
        <v>230</v>
      </c>
      <c r="G5332" s="34">
        <v>225</v>
      </c>
      <c r="H5332" s="34">
        <v>279</v>
      </c>
      <c r="I5332" s="34">
        <v>234</v>
      </c>
      <c r="J5332" s="34">
        <v>283</v>
      </c>
      <c r="K5332" s="34">
        <v>257</v>
      </c>
      <c r="L5332" s="34">
        <v>235</v>
      </c>
      <c r="M5332" s="34">
        <v>223</v>
      </c>
    </row>
    <row r="5333" spans="1:13" x14ac:dyDescent="0.2">
      <c r="A5333" s="34" t="s">
        <v>106227</v>
      </c>
      <c r="B5333" s="34">
        <v>169</v>
      </c>
      <c r="C5333" s="34">
        <v>233</v>
      </c>
      <c r="D5333" s="34">
        <v>274</v>
      </c>
      <c r="E5333" s="34">
        <v>277</v>
      </c>
      <c r="F5333" s="34">
        <v>238</v>
      </c>
      <c r="G5333" s="34">
        <v>212</v>
      </c>
      <c r="H5333" s="34">
        <v>195</v>
      </c>
      <c r="I5333" s="34">
        <v>225</v>
      </c>
      <c r="J5333" s="34">
        <v>195</v>
      </c>
      <c r="K5333" s="34">
        <v>199</v>
      </c>
      <c r="L5333" s="34">
        <v>209</v>
      </c>
      <c r="M5333" s="34">
        <v>200</v>
      </c>
    </row>
    <row r="5334" spans="1:13" x14ac:dyDescent="0.2">
      <c r="A5334" s="34" t="s">
        <v>106228</v>
      </c>
      <c r="B5334" s="34">
        <v>232</v>
      </c>
      <c r="C5334" s="34">
        <v>204</v>
      </c>
      <c r="D5334" s="34">
        <v>179</v>
      </c>
      <c r="E5334" s="34">
        <v>201</v>
      </c>
      <c r="F5334" s="34">
        <v>195</v>
      </c>
      <c r="G5334" s="34">
        <v>173</v>
      </c>
      <c r="H5334" s="34">
        <v>161</v>
      </c>
      <c r="I5334" s="34">
        <v>199</v>
      </c>
      <c r="J5334" s="34">
        <v>172</v>
      </c>
      <c r="K5334" s="34">
        <v>166</v>
      </c>
      <c r="L5334" s="34">
        <v>176</v>
      </c>
      <c r="M5334" s="34">
        <v>121</v>
      </c>
    </row>
    <row r="5335" spans="1:13" x14ac:dyDescent="0.2">
      <c r="A5335" s="34" t="s">
        <v>106229</v>
      </c>
      <c r="B5335" s="34">
        <v>660</v>
      </c>
      <c r="C5335" s="34">
        <v>608</v>
      </c>
      <c r="D5335" s="34">
        <v>661</v>
      </c>
      <c r="E5335" s="34">
        <v>676</v>
      </c>
      <c r="F5335" s="34">
        <v>560</v>
      </c>
      <c r="G5335" s="34">
        <v>578</v>
      </c>
      <c r="H5335" s="34">
        <v>778</v>
      </c>
      <c r="I5335" s="34">
        <v>622</v>
      </c>
      <c r="J5335" s="34">
        <v>715</v>
      </c>
      <c r="K5335" s="34">
        <v>497</v>
      </c>
      <c r="L5335" s="34">
        <v>652</v>
      </c>
      <c r="M5335" s="34">
        <v>508</v>
      </c>
    </row>
    <row r="5336" spans="1:13" x14ac:dyDescent="0.2">
      <c r="A5336" s="34" t="s">
        <v>106230</v>
      </c>
      <c r="B5336" s="34">
        <v>149</v>
      </c>
      <c r="C5336" s="34">
        <v>183</v>
      </c>
      <c r="D5336" s="34">
        <v>179</v>
      </c>
      <c r="E5336" s="34">
        <v>217</v>
      </c>
      <c r="F5336" s="34">
        <v>156</v>
      </c>
      <c r="G5336" s="34">
        <v>167</v>
      </c>
      <c r="H5336" s="34">
        <v>174</v>
      </c>
      <c r="I5336" s="34">
        <v>167</v>
      </c>
      <c r="J5336" s="34">
        <v>165</v>
      </c>
      <c r="K5336" s="34">
        <v>130</v>
      </c>
      <c r="L5336" s="34">
        <v>144</v>
      </c>
      <c r="M5336" s="34">
        <v>118</v>
      </c>
    </row>
    <row r="5337" spans="1:13" x14ac:dyDescent="0.2">
      <c r="A5337" s="34" t="s">
        <v>106231</v>
      </c>
      <c r="B5337" s="34">
        <v>370</v>
      </c>
      <c r="C5337" s="34">
        <v>515</v>
      </c>
      <c r="D5337" s="34">
        <v>333</v>
      </c>
      <c r="E5337" s="34">
        <v>499</v>
      </c>
      <c r="F5337" s="34">
        <v>311</v>
      </c>
      <c r="G5337" s="34">
        <v>488</v>
      </c>
      <c r="H5337" s="34">
        <v>349</v>
      </c>
      <c r="I5337" s="34">
        <v>493</v>
      </c>
      <c r="J5337" s="34">
        <v>328</v>
      </c>
      <c r="K5337" s="34">
        <v>431</v>
      </c>
      <c r="L5337" s="34">
        <v>303</v>
      </c>
      <c r="M5337" s="34">
        <v>386</v>
      </c>
    </row>
    <row r="5338" spans="1:13" x14ac:dyDescent="0.2">
      <c r="A5338" s="34" t="s">
        <v>106232</v>
      </c>
      <c r="B5338" s="34">
        <v>195</v>
      </c>
      <c r="C5338" s="34">
        <v>220</v>
      </c>
      <c r="D5338" s="34">
        <v>212</v>
      </c>
      <c r="E5338" s="34">
        <v>258</v>
      </c>
      <c r="F5338" s="34">
        <v>176</v>
      </c>
      <c r="G5338" s="34">
        <v>189</v>
      </c>
      <c r="H5338" s="34">
        <v>219</v>
      </c>
      <c r="I5338" s="34">
        <v>245</v>
      </c>
      <c r="J5338" s="34">
        <v>223</v>
      </c>
      <c r="K5338" s="34">
        <v>161</v>
      </c>
      <c r="L5338" s="34">
        <v>205</v>
      </c>
      <c r="M5338" s="34">
        <v>148</v>
      </c>
    </row>
    <row r="5339" spans="1:13" x14ac:dyDescent="0.2">
      <c r="A5339" s="34" t="s">
        <v>106233</v>
      </c>
      <c r="B5339" s="34">
        <v>552</v>
      </c>
      <c r="C5339" s="34">
        <v>563</v>
      </c>
      <c r="D5339" s="34">
        <v>607</v>
      </c>
      <c r="E5339" s="34">
        <v>611</v>
      </c>
      <c r="F5339" s="34">
        <v>564</v>
      </c>
      <c r="G5339" s="34">
        <v>480</v>
      </c>
      <c r="H5339" s="34">
        <v>694</v>
      </c>
      <c r="I5339" s="34">
        <v>573</v>
      </c>
      <c r="J5339" s="34">
        <v>625</v>
      </c>
      <c r="K5339" s="34">
        <v>443</v>
      </c>
      <c r="L5339" s="34">
        <v>630</v>
      </c>
      <c r="M5339" s="34">
        <v>467</v>
      </c>
    </row>
    <row r="5340" spans="1:13" x14ac:dyDescent="0.2">
      <c r="A5340" s="34" t="s">
        <v>106234</v>
      </c>
      <c r="B5340" s="34">
        <v>384</v>
      </c>
      <c r="C5340" s="34">
        <v>395</v>
      </c>
      <c r="D5340" s="34">
        <v>422</v>
      </c>
      <c r="E5340" s="34">
        <v>409</v>
      </c>
      <c r="F5340" s="34">
        <v>326</v>
      </c>
      <c r="G5340" s="34">
        <v>401</v>
      </c>
      <c r="H5340" s="34">
        <v>369</v>
      </c>
      <c r="I5340" s="34">
        <v>405</v>
      </c>
      <c r="J5340" s="34">
        <v>442</v>
      </c>
      <c r="K5340" s="34">
        <v>334</v>
      </c>
      <c r="L5340" s="34">
        <v>394</v>
      </c>
      <c r="M5340" s="34">
        <v>347</v>
      </c>
    </row>
    <row r="5341" spans="1:13" x14ac:dyDescent="0.2">
      <c r="A5341" s="34" t="s">
        <v>106235</v>
      </c>
      <c r="B5341" s="34">
        <v>430</v>
      </c>
      <c r="C5341" s="34">
        <v>469</v>
      </c>
      <c r="D5341" s="34">
        <v>480</v>
      </c>
      <c r="E5341" s="34">
        <v>488</v>
      </c>
      <c r="F5341" s="34">
        <v>470</v>
      </c>
      <c r="G5341" s="34">
        <v>517</v>
      </c>
      <c r="H5341" s="34">
        <v>587</v>
      </c>
      <c r="I5341" s="34">
        <v>517</v>
      </c>
      <c r="J5341" s="34">
        <v>556</v>
      </c>
      <c r="K5341" s="34">
        <v>378</v>
      </c>
      <c r="L5341" s="34">
        <v>500</v>
      </c>
      <c r="M5341" s="34">
        <v>380</v>
      </c>
    </row>
    <row r="5342" spans="1:13" x14ac:dyDescent="0.2">
      <c r="A5342" s="34" t="s">
        <v>106236</v>
      </c>
      <c r="B5342" s="34">
        <v>353</v>
      </c>
      <c r="C5342" s="34">
        <v>422</v>
      </c>
      <c r="D5342" s="34">
        <v>439</v>
      </c>
      <c r="E5342" s="34">
        <v>374</v>
      </c>
      <c r="F5342" s="34">
        <v>399</v>
      </c>
      <c r="G5342" s="34">
        <v>381</v>
      </c>
      <c r="H5342" s="34">
        <v>431</v>
      </c>
      <c r="I5342" s="34">
        <v>372</v>
      </c>
      <c r="J5342" s="34">
        <v>392</v>
      </c>
      <c r="K5342" s="34">
        <v>327</v>
      </c>
      <c r="L5342" s="34">
        <v>418</v>
      </c>
      <c r="M5342" s="34">
        <v>275</v>
      </c>
    </row>
    <row r="5343" spans="1:13" x14ac:dyDescent="0.2">
      <c r="A5343" s="34" t="s">
        <v>106237</v>
      </c>
      <c r="B5343" s="34">
        <v>871</v>
      </c>
      <c r="C5343" s="34">
        <v>773</v>
      </c>
      <c r="D5343" s="34">
        <v>882</v>
      </c>
      <c r="E5343" s="34">
        <v>864</v>
      </c>
      <c r="F5343" s="34">
        <v>755</v>
      </c>
      <c r="G5343" s="34">
        <v>793</v>
      </c>
      <c r="H5343" s="34">
        <v>885</v>
      </c>
      <c r="I5343" s="34">
        <v>732</v>
      </c>
      <c r="J5343" s="34">
        <v>874</v>
      </c>
      <c r="K5343" s="34">
        <v>599</v>
      </c>
      <c r="L5343" s="34">
        <v>838</v>
      </c>
      <c r="M5343" s="34">
        <v>605</v>
      </c>
    </row>
    <row r="5344" spans="1:13" x14ac:dyDescent="0.2">
      <c r="A5344" s="34" t="s">
        <v>106238</v>
      </c>
      <c r="B5344" s="34">
        <v>295</v>
      </c>
      <c r="C5344" s="34">
        <v>382</v>
      </c>
      <c r="D5344" s="34">
        <v>332</v>
      </c>
      <c r="E5344" s="34">
        <v>389</v>
      </c>
      <c r="F5344" s="34">
        <v>302</v>
      </c>
      <c r="G5344" s="34">
        <v>368</v>
      </c>
      <c r="H5344" s="34">
        <v>361</v>
      </c>
      <c r="I5344" s="34">
        <v>348</v>
      </c>
      <c r="J5344" s="34">
        <v>403</v>
      </c>
      <c r="K5344" s="34">
        <v>301</v>
      </c>
      <c r="L5344" s="34">
        <v>312</v>
      </c>
      <c r="M5344" s="34">
        <v>273</v>
      </c>
    </row>
    <row r="5345" spans="1:13" x14ac:dyDescent="0.2">
      <c r="A5345" s="34" t="s">
        <v>106239</v>
      </c>
      <c r="B5345" s="34">
        <v>714</v>
      </c>
      <c r="C5345" s="34">
        <v>766</v>
      </c>
      <c r="D5345" s="34">
        <v>827</v>
      </c>
      <c r="E5345" s="34">
        <v>841</v>
      </c>
      <c r="F5345" s="34">
        <v>802</v>
      </c>
      <c r="G5345" s="34">
        <v>669</v>
      </c>
      <c r="H5345" s="34">
        <v>872</v>
      </c>
      <c r="I5345" s="34">
        <v>736</v>
      </c>
      <c r="J5345" s="34">
        <v>803</v>
      </c>
      <c r="K5345" s="34">
        <v>630</v>
      </c>
      <c r="L5345" s="34">
        <v>801</v>
      </c>
      <c r="M5345" s="34">
        <v>628</v>
      </c>
    </row>
    <row r="5346" spans="1:13" x14ac:dyDescent="0.2">
      <c r="A5346" s="34" t="s">
        <v>106240</v>
      </c>
      <c r="B5346" s="34">
        <v>473</v>
      </c>
      <c r="C5346" s="34">
        <v>455</v>
      </c>
      <c r="D5346" s="34">
        <v>572</v>
      </c>
      <c r="E5346" s="34">
        <v>498</v>
      </c>
      <c r="F5346" s="34">
        <v>472</v>
      </c>
      <c r="G5346" s="34">
        <v>422</v>
      </c>
      <c r="H5346" s="34">
        <v>661</v>
      </c>
      <c r="I5346" s="34">
        <v>503</v>
      </c>
      <c r="J5346" s="34">
        <v>605</v>
      </c>
      <c r="K5346" s="34">
        <v>407</v>
      </c>
      <c r="L5346" s="34">
        <v>554</v>
      </c>
      <c r="M5346" s="34">
        <v>337</v>
      </c>
    </row>
    <row r="5347" spans="1:13" x14ac:dyDescent="0.2">
      <c r="A5347" s="34" t="s">
        <v>106241</v>
      </c>
      <c r="B5347" s="34">
        <v>414</v>
      </c>
      <c r="C5347" s="34">
        <v>376</v>
      </c>
      <c r="D5347" s="34">
        <v>480</v>
      </c>
      <c r="E5347" s="34">
        <v>434</v>
      </c>
      <c r="F5347" s="34">
        <v>357</v>
      </c>
      <c r="G5347" s="34">
        <v>426</v>
      </c>
      <c r="H5347" s="34">
        <v>452</v>
      </c>
      <c r="I5347" s="34">
        <v>399</v>
      </c>
      <c r="J5347" s="34">
        <v>517</v>
      </c>
      <c r="K5347" s="34">
        <v>332</v>
      </c>
      <c r="L5347" s="34">
        <v>468</v>
      </c>
      <c r="M5347" s="34">
        <v>286</v>
      </c>
    </row>
    <row r="5348" spans="1:13" x14ac:dyDescent="0.2">
      <c r="A5348" s="34" t="s">
        <v>106242</v>
      </c>
      <c r="B5348" s="34">
        <v>222</v>
      </c>
      <c r="C5348" s="34">
        <v>330</v>
      </c>
      <c r="D5348" s="34">
        <v>247</v>
      </c>
      <c r="E5348" s="34">
        <v>330</v>
      </c>
      <c r="F5348" s="34">
        <v>237</v>
      </c>
      <c r="G5348" s="34">
        <v>313</v>
      </c>
      <c r="H5348" s="34">
        <v>263</v>
      </c>
      <c r="I5348" s="34">
        <v>306</v>
      </c>
      <c r="J5348" s="34">
        <v>322</v>
      </c>
      <c r="K5348" s="34">
        <v>259</v>
      </c>
      <c r="L5348" s="34">
        <v>299</v>
      </c>
      <c r="M5348" s="34">
        <v>251</v>
      </c>
    </row>
    <row r="5349" spans="1:13" x14ac:dyDescent="0.2">
      <c r="A5349" s="34" t="s">
        <v>106243</v>
      </c>
      <c r="B5349" s="34">
        <v>358</v>
      </c>
      <c r="C5349" s="34">
        <v>370</v>
      </c>
      <c r="D5349" s="34">
        <v>449</v>
      </c>
      <c r="E5349" s="34">
        <v>416</v>
      </c>
      <c r="F5349" s="34">
        <v>358</v>
      </c>
      <c r="G5349" s="34">
        <v>378</v>
      </c>
      <c r="H5349" s="34">
        <v>432</v>
      </c>
      <c r="I5349" s="34">
        <v>369</v>
      </c>
      <c r="J5349" s="34">
        <v>456</v>
      </c>
      <c r="K5349" s="34">
        <v>360</v>
      </c>
      <c r="L5349" s="34">
        <v>465</v>
      </c>
      <c r="M5349" s="34">
        <v>318</v>
      </c>
    </row>
    <row r="5350" spans="1:13" x14ac:dyDescent="0.2">
      <c r="A5350" s="34" t="s">
        <v>106244</v>
      </c>
      <c r="B5350" s="34">
        <v>396</v>
      </c>
      <c r="C5350" s="34">
        <v>468</v>
      </c>
      <c r="D5350" s="34">
        <v>436</v>
      </c>
      <c r="E5350" s="34">
        <v>558</v>
      </c>
      <c r="F5350" s="34">
        <v>339</v>
      </c>
      <c r="G5350" s="34">
        <v>436</v>
      </c>
      <c r="H5350" s="34">
        <v>497</v>
      </c>
      <c r="I5350" s="34">
        <v>396</v>
      </c>
      <c r="J5350" s="34">
        <v>391</v>
      </c>
      <c r="K5350" s="34">
        <v>403</v>
      </c>
      <c r="L5350" s="34">
        <v>303</v>
      </c>
      <c r="M5350" s="34">
        <v>374</v>
      </c>
    </row>
    <row r="5351" spans="1:13" x14ac:dyDescent="0.2">
      <c r="A5351" s="34" t="s">
        <v>106245</v>
      </c>
      <c r="B5351" s="34">
        <v>492</v>
      </c>
      <c r="C5351" s="34">
        <v>477</v>
      </c>
      <c r="D5351" s="34">
        <v>473</v>
      </c>
      <c r="E5351" s="34">
        <v>555</v>
      </c>
      <c r="F5351" s="34">
        <v>429</v>
      </c>
      <c r="G5351" s="34">
        <v>356</v>
      </c>
      <c r="H5351" s="34">
        <v>529</v>
      </c>
      <c r="I5351" s="34">
        <v>465</v>
      </c>
      <c r="J5351" s="34">
        <v>516</v>
      </c>
      <c r="K5351" s="34">
        <v>387</v>
      </c>
      <c r="L5351" s="34">
        <v>437</v>
      </c>
      <c r="M5351" s="34">
        <v>387</v>
      </c>
    </row>
    <row r="5352" spans="1:13" x14ac:dyDescent="0.2">
      <c r="A5352" s="34" t="s">
        <v>106246</v>
      </c>
      <c r="B5352" s="34">
        <v>317</v>
      </c>
      <c r="C5352" s="34">
        <v>407</v>
      </c>
      <c r="D5352" s="34">
        <v>372</v>
      </c>
      <c r="E5352" s="34">
        <v>442</v>
      </c>
      <c r="F5352" s="34">
        <v>345</v>
      </c>
      <c r="G5352" s="34">
        <v>363</v>
      </c>
      <c r="H5352" s="34">
        <v>440</v>
      </c>
      <c r="I5352" s="34">
        <v>402</v>
      </c>
      <c r="J5352" s="34">
        <v>346</v>
      </c>
      <c r="K5352" s="34">
        <v>298</v>
      </c>
      <c r="L5352" s="34">
        <v>379</v>
      </c>
      <c r="M5352" s="34">
        <v>285</v>
      </c>
    </row>
    <row r="5353" spans="1:13" x14ac:dyDescent="0.2">
      <c r="A5353" s="34" t="s">
        <v>106247</v>
      </c>
      <c r="B5353" s="34">
        <v>167</v>
      </c>
      <c r="C5353" s="34">
        <v>205</v>
      </c>
      <c r="D5353" s="34">
        <v>192</v>
      </c>
      <c r="E5353" s="34">
        <v>233</v>
      </c>
      <c r="F5353" s="34">
        <v>153</v>
      </c>
      <c r="G5353" s="34">
        <v>198</v>
      </c>
      <c r="H5353" s="34">
        <v>178</v>
      </c>
      <c r="I5353" s="34">
        <v>205</v>
      </c>
      <c r="J5353" s="34">
        <v>167</v>
      </c>
      <c r="K5353" s="34">
        <v>206</v>
      </c>
      <c r="L5353" s="34">
        <v>178</v>
      </c>
      <c r="M5353" s="34">
        <v>168</v>
      </c>
    </row>
    <row r="5354" spans="1:13" x14ac:dyDescent="0.2">
      <c r="A5354" s="34" t="s">
        <v>106248</v>
      </c>
      <c r="B5354" s="34">
        <v>208</v>
      </c>
      <c r="C5354" s="34">
        <v>223</v>
      </c>
      <c r="D5354" s="34">
        <v>283</v>
      </c>
      <c r="E5354" s="34">
        <v>233</v>
      </c>
      <c r="F5354" s="34">
        <v>203</v>
      </c>
      <c r="G5354" s="34">
        <v>239</v>
      </c>
      <c r="H5354" s="34">
        <v>284</v>
      </c>
      <c r="I5354" s="34">
        <v>191</v>
      </c>
      <c r="J5354" s="34">
        <v>326</v>
      </c>
      <c r="K5354" s="34">
        <v>201</v>
      </c>
      <c r="L5354" s="34">
        <v>239</v>
      </c>
      <c r="M5354" s="34">
        <v>195</v>
      </c>
    </row>
    <row r="5355" spans="1:13" x14ac:dyDescent="0.2">
      <c r="A5355" s="34" t="s">
        <v>106249</v>
      </c>
      <c r="B5355" s="34">
        <v>200</v>
      </c>
      <c r="C5355" s="34">
        <v>316</v>
      </c>
      <c r="D5355" s="34">
        <v>315</v>
      </c>
      <c r="E5355" s="34">
        <v>332</v>
      </c>
      <c r="F5355" s="34">
        <v>220</v>
      </c>
      <c r="G5355" s="34">
        <v>278</v>
      </c>
      <c r="H5355" s="34">
        <v>325</v>
      </c>
      <c r="I5355" s="34">
        <v>307</v>
      </c>
      <c r="J5355" s="34">
        <v>297</v>
      </c>
      <c r="K5355" s="34">
        <v>259</v>
      </c>
      <c r="L5355" s="34">
        <v>293</v>
      </c>
      <c r="M5355" s="34">
        <v>215</v>
      </c>
    </row>
    <row r="5356" spans="1:13" x14ac:dyDescent="0.2">
      <c r="A5356" s="34" t="s">
        <v>106250</v>
      </c>
      <c r="B5356" s="34">
        <v>201</v>
      </c>
      <c r="C5356" s="34">
        <v>191</v>
      </c>
      <c r="D5356" s="34">
        <v>227</v>
      </c>
      <c r="E5356" s="34">
        <v>231</v>
      </c>
      <c r="F5356" s="34">
        <v>198</v>
      </c>
      <c r="G5356" s="34">
        <v>239</v>
      </c>
      <c r="H5356" s="34">
        <v>236</v>
      </c>
      <c r="I5356" s="34">
        <v>228</v>
      </c>
      <c r="J5356" s="34">
        <v>248</v>
      </c>
      <c r="K5356" s="34">
        <v>214</v>
      </c>
      <c r="L5356" s="34">
        <v>274</v>
      </c>
      <c r="M5356" s="34">
        <v>178</v>
      </c>
    </row>
    <row r="5357" spans="1:13" x14ac:dyDescent="0.2">
      <c r="A5357" s="34" t="s">
        <v>106251</v>
      </c>
      <c r="B5357" s="34">
        <v>419</v>
      </c>
      <c r="C5357" s="34">
        <v>456</v>
      </c>
      <c r="D5357" s="34">
        <v>482</v>
      </c>
      <c r="E5357" s="34">
        <v>542</v>
      </c>
      <c r="F5357" s="34">
        <v>437</v>
      </c>
      <c r="G5357" s="34">
        <v>491</v>
      </c>
      <c r="H5357" s="34">
        <v>460</v>
      </c>
      <c r="I5357" s="34">
        <v>461</v>
      </c>
      <c r="J5357" s="34">
        <v>556</v>
      </c>
      <c r="K5357" s="34">
        <v>371</v>
      </c>
      <c r="L5357" s="34">
        <v>503</v>
      </c>
      <c r="M5357" s="34">
        <v>378</v>
      </c>
    </row>
    <row r="5358" spans="1:13" x14ac:dyDescent="0.2">
      <c r="A5358" s="34" t="s">
        <v>106252</v>
      </c>
      <c r="B5358" s="34">
        <v>363</v>
      </c>
      <c r="C5358" s="34">
        <v>348</v>
      </c>
      <c r="D5358" s="34">
        <v>398</v>
      </c>
      <c r="E5358" s="34">
        <v>369</v>
      </c>
      <c r="F5358" s="34">
        <v>344</v>
      </c>
      <c r="G5358" s="34">
        <v>372</v>
      </c>
      <c r="H5358" s="34">
        <v>445</v>
      </c>
      <c r="I5358" s="34">
        <v>346</v>
      </c>
      <c r="J5358" s="34">
        <v>427</v>
      </c>
      <c r="K5358" s="34">
        <v>298</v>
      </c>
      <c r="L5358" s="34">
        <v>436</v>
      </c>
      <c r="M5358" s="34">
        <v>307</v>
      </c>
    </row>
    <row r="5359" spans="1:13" x14ac:dyDescent="0.2">
      <c r="A5359" s="34" t="s">
        <v>106253</v>
      </c>
      <c r="B5359" s="34">
        <v>254</v>
      </c>
      <c r="C5359" s="34">
        <v>319</v>
      </c>
      <c r="D5359" s="34">
        <v>316</v>
      </c>
      <c r="E5359" s="34">
        <v>388</v>
      </c>
      <c r="F5359" s="34">
        <v>254</v>
      </c>
      <c r="G5359" s="34">
        <v>358</v>
      </c>
      <c r="H5359" s="34">
        <v>334</v>
      </c>
      <c r="I5359" s="34">
        <v>317</v>
      </c>
      <c r="J5359" s="34">
        <v>326</v>
      </c>
      <c r="K5359" s="34">
        <v>292</v>
      </c>
      <c r="L5359" s="34">
        <v>301</v>
      </c>
      <c r="M5359" s="34">
        <v>255</v>
      </c>
    </row>
    <row r="5360" spans="1:13" x14ac:dyDescent="0.2">
      <c r="A5360" s="34" t="s">
        <v>106254</v>
      </c>
      <c r="B5360" s="34">
        <v>447</v>
      </c>
      <c r="C5360" s="34">
        <v>376</v>
      </c>
      <c r="D5360" s="34">
        <v>462</v>
      </c>
      <c r="E5360" s="34">
        <v>464</v>
      </c>
      <c r="F5360" s="34">
        <v>418</v>
      </c>
      <c r="G5360" s="34">
        <v>377</v>
      </c>
      <c r="H5360" s="34">
        <v>513</v>
      </c>
      <c r="I5360" s="34">
        <v>439</v>
      </c>
      <c r="J5360" s="34">
        <v>530</v>
      </c>
      <c r="K5360" s="34">
        <v>318</v>
      </c>
      <c r="L5360" s="34">
        <v>459</v>
      </c>
      <c r="M5360" s="34">
        <v>278</v>
      </c>
    </row>
    <row r="5361" spans="1:13" x14ac:dyDescent="0.2">
      <c r="A5361" s="34" t="s">
        <v>106255</v>
      </c>
      <c r="B5361" s="34">
        <v>456</v>
      </c>
      <c r="C5361" s="34">
        <v>481</v>
      </c>
      <c r="D5361" s="34">
        <v>508</v>
      </c>
      <c r="E5361" s="34">
        <v>557</v>
      </c>
      <c r="F5361" s="34">
        <v>453</v>
      </c>
      <c r="G5361" s="34">
        <v>455</v>
      </c>
      <c r="H5361" s="34">
        <v>578</v>
      </c>
      <c r="I5361" s="34">
        <v>436</v>
      </c>
      <c r="J5361" s="34">
        <v>502</v>
      </c>
      <c r="K5361" s="34">
        <v>363</v>
      </c>
      <c r="L5361" s="34">
        <v>507</v>
      </c>
      <c r="M5361" s="34">
        <v>360</v>
      </c>
    </row>
    <row r="5362" spans="1:13" x14ac:dyDescent="0.2">
      <c r="A5362" s="34" t="s">
        <v>106256</v>
      </c>
      <c r="B5362" s="34">
        <v>352</v>
      </c>
      <c r="C5362" s="34">
        <v>423</v>
      </c>
      <c r="D5362" s="34">
        <v>402</v>
      </c>
      <c r="E5362" s="34">
        <v>464</v>
      </c>
      <c r="F5362" s="34">
        <v>360</v>
      </c>
      <c r="G5362" s="34">
        <v>402</v>
      </c>
      <c r="H5362" s="34">
        <v>473</v>
      </c>
      <c r="I5362" s="34">
        <v>458</v>
      </c>
      <c r="J5362" s="34">
        <v>395</v>
      </c>
      <c r="K5362" s="34">
        <v>354</v>
      </c>
      <c r="L5362" s="34">
        <v>390</v>
      </c>
      <c r="M5362" s="34">
        <v>369</v>
      </c>
    </row>
    <row r="5363" spans="1:13" x14ac:dyDescent="0.2">
      <c r="A5363" s="34" t="s">
        <v>106257</v>
      </c>
      <c r="B5363" s="34">
        <v>366</v>
      </c>
      <c r="C5363" s="34">
        <v>380</v>
      </c>
      <c r="D5363" s="34">
        <v>432</v>
      </c>
      <c r="E5363" s="34">
        <v>469</v>
      </c>
      <c r="F5363" s="34">
        <v>409</v>
      </c>
      <c r="G5363" s="34">
        <v>376</v>
      </c>
      <c r="H5363" s="34">
        <v>452</v>
      </c>
      <c r="I5363" s="34">
        <v>458</v>
      </c>
      <c r="J5363" s="34">
        <v>434</v>
      </c>
      <c r="K5363" s="34">
        <v>360</v>
      </c>
      <c r="L5363" s="34">
        <v>442</v>
      </c>
      <c r="M5363" s="34">
        <v>348</v>
      </c>
    </row>
    <row r="5364" spans="1:13" x14ac:dyDescent="0.2">
      <c r="A5364" s="34" t="s">
        <v>106258</v>
      </c>
      <c r="B5364" s="34">
        <v>357</v>
      </c>
      <c r="C5364" s="34">
        <v>433</v>
      </c>
      <c r="D5364" s="34">
        <v>457</v>
      </c>
      <c r="E5364" s="34">
        <v>445</v>
      </c>
      <c r="F5364" s="34">
        <v>419</v>
      </c>
      <c r="G5364" s="34">
        <v>400</v>
      </c>
      <c r="H5364" s="34">
        <v>490</v>
      </c>
      <c r="I5364" s="34">
        <v>370</v>
      </c>
      <c r="J5364" s="34">
        <v>507</v>
      </c>
      <c r="K5364" s="34">
        <v>343</v>
      </c>
      <c r="L5364" s="34">
        <v>392</v>
      </c>
      <c r="M5364" s="34">
        <v>329</v>
      </c>
    </row>
    <row r="5365" spans="1:13" x14ac:dyDescent="0.2">
      <c r="A5365" s="34" t="s">
        <v>106259</v>
      </c>
      <c r="B5365" s="34">
        <v>389</v>
      </c>
      <c r="C5365" s="34">
        <v>467</v>
      </c>
      <c r="D5365" s="34">
        <v>549</v>
      </c>
      <c r="E5365" s="34">
        <v>440</v>
      </c>
      <c r="F5365" s="34">
        <v>433</v>
      </c>
      <c r="G5365" s="34">
        <v>457</v>
      </c>
      <c r="H5365" s="34">
        <v>622</v>
      </c>
      <c r="I5365" s="34">
        <v>502</v>
      </c>
      <c r="J5365" s="34">
        <v>463</v>
      </c>
      <c r="K5365" s="34">
        <v>389</v>
      </c>
      <c r="L5365" s="34">
        <v>481</v>
      </c>
      <c r="M5365" s="34">
        <v>342</v>
      </c>
    </row>
    <row r="5366" spans="1:13" x14ac:dyDescent="0.2">
      <c r="A5366" s="34" t="s">
        <v>106260</v>
      </c>
      <c r="B5366" s="34">
        <v>744</v>
      </c>
      <c r="C5366" s="34">
        <v>728</v>
      </c>
      <c r="D5366" s="34">
        <v>771</v>
      </c>
      <c r="E5366" s="34">
        <v>794</v>
      </c>
      <c r="F5366" s="34">
        <v>560</v>
      </c>
      <c r="G5366" s="34">
        <v>693</v>
      </c>
      <c r="H5366" s="34">
        <v>753</v>
      </c>
      <c r="I5366" s="34">
        <v>750</v>
      </c>
      <c r="J5366" s="34">
        <v>737</v>
      </c>
      <c r="K5366" s="34">
        <v>697</v>
      </c>
      <c r="L5366" s="34">
        <v>733</v>
      </c>
      <c r="M5366" s="34">
        <v>598</v>
      </c>
    </row>
    <row r="5367" spans="1:13" x14ac:dyDescent="0.2">
      <c r="A5367" s="34" t="s">
        <v>106261</v>
      </c>
      <c r="B5367" s="34">
        <v>512</v>
      </c>
      <c r="C5367" s="34">
        <v>533</v>
      </c>
      <c r="D5367" s="34">
        <v>539</v>
      </c>
      <c r="E5367" s="34">
        <v>573</v>
      </c>
      <c r="F5367" s="34">
        <v>541</v>
      </c>
      <c r="G5367" s="34">
        <v>479</v>
      </c>
      <c r="H5367" s="34">
        <v>610</v>
      </c>
      <c r="I5367" s="34">
        <v>524</v>
      </c>
      <c r="J5367" s="34">
        <v>595</v>
      </c>
      <c r="K5367" s="34">
        <v>468</v>
      </c>
      <c r="L5367" s="34">
        <v>503</v>
      </c>
      <c r="M5367" s="34">
        <v>398</v>
      </c>
    </row>
    <row r="5368" spans="1:13" x14ac:dyDescent="0.2">
      <c r="A5368" s="34" t="s">
        <v>106262</v>
      </c>
      <c r="B5368" s="34">
        <v>421</v>
      </c>
      <c r="C5368" s="34">
        <v>394</v>
      </c>
      <c r="D5368" s="34">
        <v>428</v>
      </c>
      <c r="E5368" s="34">
        <v>397</v>
      </c>
      <c r="F5368" s="34">
        <v>348</v>
      </c>
      <c r="G5368" s="34">
        <v>349</v>
      </c>
      <c r="H5368" s="34">
        <v>400</v>
      </c>
      <c r="I5368" s="34">
        <v>385</v>
      </c>
      <c r="J5368" s="34">
        <v>375</v>
      </c>
      <c r="K5368" s="34">
        <v>325</v>
      </c>
      <c r="L5368" s="34">
        <v>438</v>
      </c>
      <c r="M5368" s="34">
        <v>302</v>
      </c>
    </row>
    <row r="5369" spans="1:13" x14ac:dyDescent="0.2">
      <c r="A5369" s="34" t="s">
        <v>106263</v>
      </c>
      <c r="B5369" s="34">
        <v>812</v>
      </c>
      <c r="C5369" s="34">
        <v>720</v>
      </c>
      <c r="D5369" s="34">
        <v>850</v>
      </c>
      <c r="E5369" s="34">
        <v>790</v>
      </c>
      <c r="F5369" s="34">
        <v>791</v>
      </c>
      <c r="G5369" s="34">
        <v>710</v>
      </c>
      <c r="H5369" s="34">
        <v>952</v>
      </c>
      <c r="I5369" s="34">
        <v>755</v>
      </c>
      <c r="J5369" s="34">
        <v>858</v>
      </c>
      <c r="K5369" s="34">
        <v>710</v>
      </c>
      <c r="L5369" s="34">
        <v>746</v>
      </c>
      <c r="M5369" s="34">
        <v>586</v>
      </c>
    </row>
    <row r="5370" spans="1:13" x14ac:dyDescent="0.2">
      <c r="A5370" s="34" t="s">
        <v>106264</v>
      </c>
      <c r="B5370" s="34">
        <v>1018</v>
      </c>
      <c r="C5370" s="34">
        <v>786</v>
      </c>
      <c r="D5370" s="34">
        <v>936</v>
      </c>
      <c r="E5370" s="34">
        <v>967</v>
      </c>
      <c r="F5370" s="34">
        <v>889</v>
      </c>
      <c r="G5370" s="34">
        <v>813</v>
      </c>
      <c r="H5370" s="34">
        <v>1020</v>
      </c>
      <c r="I5370" s="34">
        <v>895</v>
      </c>
      <c r="J5370" s="34">
        <v>965</v>
      </c>
      <c r="K5370" s="34">
        <v>696</v>
      </c>
      <c r="L5370" s="34">
        <v>946</v>
      </c>
      <c r="M5370" s="34">
        <v>658</v>
      </c>
    </row>
    <row r="5371" spans="1:13" x14ac:dyDescent="0.2">
      <c r="A5371" s="34" t="s">
        <v>106265</v>
      </c>
      <c r="B5371" s="34">
        <v>246</v>
      </c>
      <c r="C5371" s="34">
        <v>302</v>
      </c>
      <c r="D5371" s="34">
        <v>301</v>
      </c>
      <c r="E5371" s="34">
        <v>260</v>
      </c>
      <c r="F5371" s="34">
        <v>219</v>
      </c>
      <c r="G5371" s="34">
        <v>281</v>
      </c>
      <c r="H5371" s="34">
        <v>281</v>
      </c>
      <c r="I5371" s="34">
        <v>289</v>
      </c>
      <c r="J5371" s="34">
        <v>335</v>
      </c>
      <c r="K5371" s="34">
        <v>242</v>
      </c>
      <c r="L5371" s="34">
        <v>286</v>
      </c>
      <c r="M5371" s="34">
        <v>233</v>
      </c>
    </row>
    <row r="5372" spans="1:13" x14ac:dyDescent="0.2">
      <c r="A5372" s="34" t="s">
        <v>106266</v>
      </c>
      <c r="B5372" s="34">
        <v>427</v>
      </c>
      <c r="C5372" s="34">
        <v>382</v>
      </c>
      <c r="D5372" s="34">
        <v>481</v>
      </c>
      <c r="E5372" s="34">
        <v>493</v>
      </c>
      <c r="F5372" s="34">
        <v>450</v>
      </c>
      <c r="G5372" s="34">
        <v>461</v>
      </c>
      <c r="H5372" s="34">
        <v>471</v>
      </c>
      <c r="I5372" s="34">
        <v>466</v>
      </c>
      <c r="J5372" s="34">
        <v>516</v>
      </c>
      <c r="K5372" s="34">
        <v>390</v>
      </c>
      <c r="L5372" s="34">
        <v>481</v>
      </c>
      <c r="M5372" s="34">
        <v>377</v>
      </c>
    </row>
    <row r="5373" spans="1:13" x14ac:dyDescent="0.2">
      <c r="A5373" s="34" t="s">
        <v>106267</v>
      </c>
      <c r="B5373" s="34">
        <v>342</v>
      </c>
      <c r="C5373" s="34">
        <v>428</v>
      </c>
      <c r="D5373" s="34">
        <v>490</v>
      </c>
      <c r="E5373" s="34">
        <v>429</v>
      </c>
      <c r="F5373" s="34">
        <v>347</v>
      </c>
      <c r="G5373" s="34">
        <v>406</v>
      </c>
      <c r="H5373" s="34">
        <v>466</v>
      </c>
      <c r="I5373" s="34">
        <v>438</v>
      </c>
      <c r="J5373" s="34">
        <v>408</v>
      </c>
      <c r="K5373" s="34">
        <v>374</v>
      </c>
      <c r="L5373" s="34">
        <v>404</v>
      </c>
      <c r="M5373" s="34">
        <v>319</v>
      </c>
    </row>
    <row r="5374" spans="1:13" x14ac:dyDescent="0.2">
      <c r="A5374" s="34" t="s">
        <v>106268</v>
      </c>
      <c r="B5374" s="34">
        <v>529</v>
      </c>
      <c r="C5374" s="34">
        <v>632</v>
      </c>
      <c r="D5374" s="34">
        <v>666</v>
      </c>
      <c r="E5374" s="34">
        <v>845</v>
      </c>
      <c r="F5374" s="34">
        <v>562</v>
      </c>
      <c r="G5374" s="34">
        <v>665</v>
      </c>
      <c r="H5374" s="34">
        <v>707</v>
      </c>
      <c r="I5374" s="34">
        <v>683</v>
      </c>
      <c r="J5374" s="34">
        <v>665</v>
      </c>
      <c r="K5374" s="34">
        <v>556</v>
      </c>
      <c r="L5374" s="34">
        <v>576</v>
      </c>
      <c r="M5374" s="34">
        <v>467</v>
      </c>
    </row>
    <row r="5375" spans="1:13" x14ac:dyDescent="0.2">
      <c r="A5375" s="34" t="s">
        <v>106269</v>
      </c>
      <c r="B5375" s="34">
        <v>788</v>
      </c>
      <c r="C5375" s="34">
        <v>854</v>
      </c>
      <c r="D5375" s="34">
        <v>849</v>
      </c>
      <c r="E5375" s="34">
        <v>811</v>
      </c>
      <c r="F5375" s="34">
        <v>693</v>
      </c>
      <c r="G5375" s="34">
        <v>716</v>
      </c>
      <c r="H5375" s="34">
        <v>823</v>
      </c>
      <c r="I5375" s="34">
        <v>757</v>
      </c>
      <c r="J5375" s="34">
        <v>839</v>
      </c>
      <c r="K5375" s="34">
        <v>679</v>
      </c>
      <c r="L5375" s="34">
        <v>770</v>
      </c>
      <c r="M5375" s="34">
        <v>571</v>
      </c>
    </row>
    <row r="5376" spans="1:13" x14ac:dyDescent="0.2">
      <c r="A5376" s="34" t="s">
        <v>106270</v>
      </c>
      <c r="B5376" s="34">
        <v>363</v>
      </c>
      <c r="C5376" s="34">
        <v>359</v>
      </c>
      <c r="D5376" s="34">
        <v>325</v>
      </c>
      <c r="E5376" s="34">
        <v>345</v>
      </c>
      <c r="F5376" s="34">
        <v>285</v>
      </c>
      <c r="G5376" s="34">
        <v>330</v>
      </c>
      <c r="H5376" s="34">
        <v>316</v>
      </c>
      <c r="I5376" s="34">
        <v>316</v>
      </c>
      <c r="J5376" s="34">
        <v>337</v>
      </c>
      <c r="K5376" s="34">
        <v>271</v>
      </c>
      <c r="L5376" s="34">
        <v>304</v>
      </c>
      <c r="M5376" s="34">
        <v>269</v>
      </c>
    </row>
    <row r="5377" spans="1:13" x14ac:dyDescent="0.2">
      <c r="A5377" s="34" t="s">
        <v>106271</v>
      </c>
      <c r="B5377" s="34">
        <v>394</v>
      </c>
      <c r="C5377" s="34">
        <v>427</v>
      </c>
      <c r="D5377" s="34">
        <v>383</v>
      </c>
      <c r="E5377" s="34">
        <v>504</v>
      </c>
      <c r="F5377" s="34">
        <v>369</v>
      </c>
      <c r="G5377" s="34">
        <v>359</v>
      </c>
      <c r="H5377" s="34">
        <v>349</v>
      </c>
      <c r="I5377" s="34">
        <v>450</v>
      </c>
      <c r="J5377" s="34">
        <v>375</v>
      </c>
      <c r="K5377" s="34">
        <v>373</v>
      </c>
      <c r="L5377" s="34">
        <v>369</v>
      </c>
      <c r="M5377" s="34">
        <v>339</v>
      </c>
    </row>
    <row r="5378" spans="1:13" x14ac:dyDescent="0.2">
      <c r="A5378" s="34" t="s">
        <v>106272</v>
      </c>
      <c r="B5378" s="34">
        <v>505</v>
      </c>
      <c r="C5378" s="34">
        <v>570</v>
      </c>
      <c r="D5378" s="34">
        <v>483</v>
      </c>
      <c r="E5378" s="34">
        <v>496</v>
      </c>
      <c r="F5378" s="34">
        <v>449</v>
      </c>
      <c r="G5378" s="34">
        <v>447</v>
      </c>
      <c r="H5378" s="34">
        <v>505</v>
      </c>
      <c r="I5378" s="34">
        <v>533</v>
      </c>
      <c r="J5378" s="34">
        <v>476</v>
      </c>
      <c r="K5378" s="34">
        <v>419</v>
      </c>
      <c r="L5378" s="34">
        <v>446</v>
      </c>
      <c r="M5378" s="34">
        <v>431</v>
      </c>
    </row>
    <row r="5379" spans="1:13" x14ac:dyDescent="0.2">
      <c r="A5379" s="34" t="s">
        <v>106273</v>
      </c>
      <c r="B5379" s="34">
        <v>510</v>
      </c>
      <c r="C5379" s="34">
        <v>563</v>
      </c>
      <c r="D5379" s="34">
        <v>614</v>
      </c>
      <c r="E5379" s="34">
        <v>568</v>
      </c>
      <c r="F5379" s="34">
        <v>479</v>
      </c>
      <c r="G5379" s="34">
        <v>491</v>
      </c>
      <c r="H5379" s="34">
        <v>603</v>
      </c>
      <c r="I5379" s="34">
        <v>496</v>
      </c>
      <c r="J5379" s="34">
        <v>581</v>
      </c>
      <c r="K5379" s="34">
        <v>433</v>
      </c>
      <c r="L5379" s="34">
        <v>545</v>
      </c>
      <c r="M5379" s="34">
        <v>444</v>
      </c>
    </row>
    <row r="5380" spans="1:13" x14ac:dyDescent="0.2">
      <c r="A5380" s="34" t="s">
        <v>106274</v>
      </c>
      <c r="B5380" s="34">
        <v>282</v>
      </c>
      <c r="C5380" s="34">
        <v>338</v>
      </c>
      <c r="D5380" s="34">
        <v>328</v>
      </c>
      <c r="E5380" s="34">
        <v>377</v>
      </c>
      <c r="F5380" s="34">
        <v>259</v>
      </c>
      <c r="G5380" s="34">
        <v>328</v>
      </c>
      <c r="H5380" s="34">
        <v>333</v>
      </c>
      <c r="I5380" s="34">
        <v>350</v>
      </c>
      <c r="J5380" s="34">
        <v>352</v>
      </c>
      <c r="K5380" s="34">
        <v>297</v>
      </c>
      <c r="L5380" s="34">
        <v>341</v>
      </c>
      <c r="M5380" s="34">
        <v>305</v>
      </c>
    </row>
    <row r="5381" spans="1:13" x14ac:dyDescent="0.2">
      <c r="A5381" s="34" t="s">
        <v>106275</v>
      </c>
      <c r="B5381" s="34">
        <v>319</v>
      </c>
      <c r="C5381" s="34">
        <v>416</v>
      </c>
      <c r="D5381" s="34">
        <v>404</v>
      </c>
      <c r="E5381" s="34">
        <v>464</v>
      </c>
      <c r="F5381" s="34">
        <v>404</v>
      </c>
      <c r="G5381" s="34">
        <v>353</v>
      </c>
      <c r="H5381" s="34">
        <v>371</v>
      </c>
      <c r="I5381" s="34">
        <v>399</v>
      </c>
      <c r="J5381" s="34">
        <v>443</v>
      </c>
      <c r="K5381" s="34">
        <v>338</v>
      </c>
      <c r="L5381" s="34">
        <v>401</v>
      </c>
      <c r="M5381" s="34">
        <v>318</v>
      </c>
    </row>
    <row r="5382" spans="1:13" x14ac:dyDescent="0.2">
      <c r="A5382" s="34" t="s">
        <v>106276</v>
      </c>
      <c r="B5382" s="34">
        <v>416</v>
      </c>
      <c r="C5382" s="34">
        <v>368</v>
      </c>
      <c r="D5382" s="34">
        <v>449</v>
      </c>
      <c r="E5382" s="34">
        <v>412</v>
      </c>
      <c r="F5382" s="34">
        <v>368</v>
      </c>
      <c r="G5382" s="34">
        <v>308</v>
      </c>
      <c r="H5382" s="34">
        <v>495</v>
      </c>
      <c r="I5382" s="34">
        <v>360</v>
      </c>
      <c r="J5382" s="34">
        <v>461</v>
      </c>
      <c r="K5382" s="34">
        <v>324</v>
      </c>
      <c r="L5382" s="34">
        <v>394</v>
      </c>
      <c r="M5382" s="34">
        <v>300</v>
      </c>
    </row>
    <row r="5383" spans="1:13" x14ac:dyDescent="0.2">
      <c r="A5383" s="34" t="s">
        <v>106277</v>
      </c>
      <c r="B5383" s="34">
        <v>345</v>
      </c>
      <c r="C5383" s="34">
        <v>453</v>
      </c>
      <c r="D5383" s="34">
        <v>336</v>
      </c>
      <c r="E5383" s="34">
        <v>480</v>
      </c>
      <c r="F5383" s="34">
        <v>368</v>
      </c>
      <c r="G5383" s="34">
        <v>328</v>
      </c>
      <c r="H5383" s="34">
        <v>449</v>
      </c>
      <c r="I5383" s="34">
        <v>450</v>
      </c>
      <c r="J5383" s="34">
        <v>410</v>
      </c>
      <c r="K5383" s="34">
        <v>345</v>
      </c>
      <c r="L5383" s="34">
        <v>377</v>
      </c>
      <c r="M5383" s="34">
        <v>282</v>
      </c>
    </row>
    <row r="5384" spans="1:13" x14ac:dyDescent="0.2">
      <c r="A5384" s="34" t="s">
        <v>106278</v>
      </c>
      <c r="B5384" s="34">
        <v>570</v>
      </c>
      <c r="C5384" s="34">
        <v>600</v>
      </c>
      <c r="D5384" s="34">
        <v>702</v>
      </c>
      <c r="E5384" s="34">
        <v>715</v>
      </c>
      <c r="F5384" s="34">
        <v>555</v>
      </c>
      <c r="G5384" s="34">
        <v>531</v>
      </c>
      <c r="H5384" s="34">
        <v>770</v>
      </c>
      <c r="I5384" s="34">
        <v>551</v>
      </c>
      <c r="J5384" s="34">
        <v>639</v>
      </c>
      <c r="K5384" s="34">
        <v>475</v>
      </c>
      <c r="L5384" s="34">
        <v>691</v>
      </c>
      <c r="M5384" s="34">
        <v>437</v>
      </c>
    </row>
    <row r="5385" spans="1:13" x14ac:dyDescent="0.2">
      <c r="A5385" s="34" t="s">
        <v>106279</v>
      </c>
      <c r="B5385" s="34">
        <v>495</v>
      </c>
      <c r="C5385" s="34">
        <v>628</v>
      </c>
      <c r="D5385" s="34">
        <v>679</v>
      </c>
      <c r="E5385" s="34">
        <v>706</v>
      </c>
      <c r="F5385" s="34">
        <v>531</v>
      </c>
      <c r="G5385" s="34">
        <v>594</v>
      </c>
      <c r="H5385" s="34">
        <v>734</v>
      </c>
      <c r="I5385" s="34">
        <v>596</v>
      </c>
      <c r="J5385" s="34">
        <v>658</v>
      </c>
      <c r="K5385" s="34">
        <v>568</v>
      </c>
      <c r="L5385" s="34">
        <v>677</v>
      </c>
      <c r="M5385" s="34">
        <v>513</v>
      </c>
    </row>
    <row r="5386" spans="1:13" x14ac:dyDescent="0.2">
      <c r="A5386" s="34" t="s">
        <v>106280</v>
      </c>
      <c r="B5386" s="34">
        <v>302</v>
      </c>
      <c r="C5386" s="34">
        <v>460</v>
      </c>
      <c r="D5386" s="34">
        <v>442</v>
      </c>
      <c r="E5386" s="34">
        <v>432</v>
      </c>
      <c r="F5386" s="34">
        <v>352</v>
      </c>
      <c r="G5386" s="34">
        <v>393</v>
      </c>
      <c r="H5386" s="34">
        <v>397</v>
      </c>
      <c r="I5386" s="34">
        <v>427</v>
      </c>
      <c r="J5386" s="34">
        <v>403</v>
      </c>
      <c r="K5386" s="34">
        <v>379</v>
      </c>
      <c r="L5386" s="34">
        <v>381</v>
      </c>
      <c r="M5386" s="34">
        <v>301</v>
      </c>
    </row>
    <row r="5387" spans="1:13" x14ac:dyDescent="0.2">
      <c r="A5387" s="34" t="s">
        <v>106281</v>
      </c>
      <c r="B5387" s="34">
        <v>427</v>
      </c>
      <c r="C5387" s="34">
        <v>397</v>
      </c>
      <c r="D5387" s="34">
        <v>438</v>
      </c>
      <c r="E5387" s="34">
        <v>415</v>
      </c>
      <c r="F5387" s="34">
        <v>406</v>
      </c>
      <c r="G5387" s="34">
        <v>357</v>
      </c>
      <c r="H5387" s="34">
        <v>458</v>
      </c>
      <c r="I5387" s="34">
        <v>410</v>
      </c>
      <c r="J5387" s="34">
        <v>402</v>
      </c>
      <c r="K5387" s="34">
        <v>324</v>
      </c>
      <c r="L5387" s="34">
        <v>383</v>
      </c>
      <c r="M5387" s="34">
        <v>307</v>
      </c>
    </row>
    <row r="5388" spans="1:13" x14ac:dyDescent="0.2">
      <c r="A5388" s="34" t="s">
        <v>106282</v>
      </c>
      <c r="B5388" s="34">
        <v>417</v>
      </c>
      <c r="C5388" s="34">
        <v>494</v>
      </c>
      <c r="D5388" s="34">
        <v>504</v>
      </c>
      <c r="E5388" s="34">
        <v>543</v>
      </c>
      <c r="F5388" s="34">
        <v>439</v>
      </c>
      <c r="G5388" s="34">
        <v>466</v>
      </c>
      <c r="H5388" s="34">
        <v>532</v>
      </c>
      <c r="I5388" s="34">
        <v>437</v>
      </c>
      <c r="J5388" s="34">
        <v>510</v>
      </c>
      <c r="K5388" s="34">
        <v>400</v>
      </c>
      <c r="L5388" s="34">
        <v>461</v>
      </c>
      <c r="M5388" s="34">
        <v>385</v>
      </c>
    </row>
    <row r="5389" spans="1:13" x14ac:dyDescent="0.2">
      <c r="A5389" s="34" t="s">
        <v>106283</v>
      </c>
      <c r="B5389" s="34">
        <v>670</v>
      </c>
      <c r="C5389" s="34">
        <v>679</v>
      </c>
      <c r="D5389" s="34">
        <v>749</v>
      </c>
      <c r="E5389" s="34">
        <v>711</v>
      </c>
      <c r="F5389" s="34">
        <v>687</v>
      </c>
      <c r="G5389" s="34">
        <v>681</v>
      </c>
      <c r="H5389" s="34">
        <v>735</v>
      </c>
      <c r="I5389" s="34">
        <v>813</v>
      </c>
      <c r="J5389" s="34">
        <v>745</v>
      </c>
      <c r="K5389" s="34">
        <v>554</v>
      </c>
      <c r="L5389" s="34">
        <v>672</v>
      </c>
      <c r="M5389" s="34">
        <v>621</v>
      </c>
    </row>
    <row r="5390" spans="1:13" x14ac:dyDescent="0.2">
      <c r="A5390" s="34" t="s">
        <v>106284</v>
      </c>
      <c r="B5390" s="34">
        <v>539</v>
      </c>
      <c r="C5390" s="34">
        <v>553</v>
      </c>
      <c r="D5390" s="34">
        <v>616</v>
      </c>
      <c r="E5390" s="34">
        <v>623</v>
      </c>
      <c r="F5390" s="34">
        <v>589</v>
      </c>
      <c r="G5390" s="34">
        <v>573</v>
      </c>
      <c r="H5390" s="34">
        <v>689</v>
      </c>
      <c r="I5390" s="34">
        <v>559</v>
      </c>
      <c r="J5390" s="34">
        <v>621</v>
      </c>
      <c r="K5390" s="34">
        <v>442</v>
      </c>
      <c r="L5390" s="34">
        <v>618</v>
      </c>
      <c r="M5390" s="34">
        <v>464</v>
      </c>
    </row>
    <row r="5391" spans="1:13" x14ac:dyDescent="0.2">
      <c r="A5391" s="34" t="s">
        <v>106285</v>
      </c>
      <c r="B5391" s="34">
        <v>454</v>
      </c>
      <c r="C5391" s="34">
        <v>372</v>
      </c>
      <c r="D5391" s="34">
        <v>440</v>
      </c>
      <c r="E5391" s="34">
        <v>437</v>
      </c>
      <c r="F5391" s="34">
        <v>397</v>
      </c>
      <c r="G5391" s="34">
        <v>392</v>
      </c>
      <c r="H5391" s="34">
        <v>454</v>
      </c>
      <c r="I5391" s="34">
        <v>424</v>
      </c>
      <c r="J5391" s="34">
        <v>470</v>
      </c>
      <c r="K5391" s="34">
        <v>386</v>
      </c>
      <c r="L5391" s="34">
        <v>399</v>
      </c>
      <c r="M5391" s="34">
        <v>337</v>
      </c>
    </row>
    <row r="5392" spans="1:13" x14ac:dyDescent="0.2">
      <c r="A5392" s="34" t="s">
        <v>106286</v>
      </c>
      <c r="B5392" s="34">
        <v>579</v>
      </c>
      <c r="C5392" s="34">
        <v>604</v>
      </c>
      <c r="D5392" s="34">
        <v>745</v>
      </c>
      <c r="E5392" s="34">
        <v>665</v>
      </c>
      <c r="F5392" s="34">
        <v>550</v>
      </c>
      <c r="G5392" s="34">
        <v>593</v>
      </c>
      <c r="H5392" s="34">
        <v>772</v>
      </c>
      <c r="I5392" s="34">
        <v>589</v>
      </c>
      <c r="J5392" s="34">
        <v>702</v>
      </c>
      <c r="K5392" s="34">
        <v>498</v>
      </c>
      <c r="L5392" s="34">
        <v>590</v>
      </c>
      <c r="M5392" s="34">
        <v>458</v>
      </c>
    </row>
    <row r="5393" spans="1:13" x14ac:dyDescent="0.2">
      <c r="A5393" s="34" t="s">
        <v>106287</v>
      </c>
      <c r="B5393" s="34">
        <v>523</v>
      </c>
      <c r="C5393" s="34">
        <v>457</v>
      </c>
      <c r="D5393" s="34">
        <v>561</v>
      </c>
      <c r="E5393" s="34">
        <v>494</v>
      </c>
      <c r="F5393" s="34">
        <v>419</v>
      </c>
      <c r="G5393" s="34">
        <v>508</v>
      </c>
      <c r="H5393" s="34">
        <v>568</v>
      </c>
      <c r="I5393" s="34">
        <v>459</v>
      </c>
      <c r="J5393" s="34">
        <v>577</v>
      </c>
      <c r="K5393" s="34">
        <v>368</v>
      </c>
      <c r="L5393" s="34">
        <v>422</v>
      </c>
      <c r="M5393" s="34">
        <v>435</v>
      </c>
    </row>
    <row r="5394" spans="1:13" x14ac:dyDescent="0.2">
      <c r="A5394" s="34" t="s">
        <v>106288</v>
      </c>
      <c r="B5394" s="34">
        <v>463</v>
      </c>
      <c r="C5394" s="34">
        <v>428</v>
      </c>
      <c r="D5394" s="34">
        <v>467</v>
      </c>
      <c r="E5394" s="34">
        <v>474</v>
      </c>
      <c r="F5394" s="34">
        <v>435</v>
      </c>
      <c r="G5394" s="34">
        <v>472</v>
      </c>
      <c r="H5394" s="34">
        <v>443</v>
      </c>
      <c r="I5394" s="34">
        <v>409</v>
      </c>
      <c r="J5394" s="34">
        <v>394</v>
      </c>
      <c r="K5394" s="34">
        <v>364</v>
      </c>
      <c r="L5394" s="34">
        <v>381</v>
      </c>
      <c r="M5394" s="34">
        <v>301</v>
      </c>
    </row>
    <row r="5395" spans="1:13" x14ac:dyDescent="0.2">
      <c r="A5395" s="34" t="s">
        <v>106289</v>
      </c>
      <c r="B5395" s="34">
        <v>373</v>
      </c>
      <c r="C5395" s="34">
        <v>430</v>
      </c>
      <c r="D5395" s="34">
        <v>383</v>
      </c>
      <c r="E5395" s="34">
        <v>391</v>
      </c>
      <c r="F5395" s="34">
        <v>313</v>
      </c>
      <c r="G5395" s="34">
        <v>418</v>
      </c>
      <c r="H5395" s="34">
        <v>460</v>
      </c>
      <c r="I5395" s="34">
        <v>438</v>
      </c>
      <c r="J5395" s="34">
        <v>375</v>
      </c>
      <c r="K5395" s="34">
        <v>325</v>
      </c>
      <c r="L5395" s="34">
        <v>367</v>
      </c>
      <c r="M5395" s="34">
        <v>354</v>
      </c>
    </row>
    <row r="5396" spans="1:13" x14ac:dyDescent="0.2">
      <c r="A5396" s="34" t="s">
        <v>106290</v>
      </c>
      <c r="B5396" s="34">
        <v>403</v>
      </c>
      <c r="C5396" s="34">
        <v>422</v>
      </c>
      <c r="D5396" s="34">
        <v>380</v>
      </c>
      <c r="E5396" s="34">
        <v>424</v>
      </c>
      <c r="F5396" s="34">
        <v>373</v>
      </c>
      <c r="G5396" s="34">
        <v>406</v>
      </c>
      <c r="H5396" s="34">
        <v>344</v>
      </c>
      <c r="I5396" s="34">
        <v>410</v>
      </c>
      <c r="J5396" s="34">
        <v>384</v>
      </c>
      <c r="K5396" s="34">
        <v>294</v>
      </c>
      <c r="L5396" s="34">
        <v>391</v>
      </c>
      <c r="M5396" s="34">
        <v>321</v>
      </c>
    </row>
    <row r="5397" spans="1:13" x14ac:dyDescent="0.2">
      <c r="A5397" s="34" t="s">
        <v>106291</v>
      </c>
      <c r="B5397" s="34">
        <v>408</v>
      </c>
      <c r="C5397" s="34">
        <v>512</v>
      </c>
      <c r="D5397" s="34">
        <v>552</v>
      </c>
      <c r="E5397" s="34">
        <v>553</v>
      </c>
      <c r="F5397" s="34">
        <v>400</v>
      </c>
      <c r="G5397" s="34">
        <v>428</v>
      </c>
      <c r="H5397" s="34">
        <v>464</v>
      </c>
      <c r="I5397" s="34">
        <v>483</v>
      </c>
      <c r="J5397" s="34">
        <v>483</v>
      </c>
      <c r="K5397" s="34">
        <v>422</v>
      </c>
      <c r="L5397" s="34">
        <v>510</v>
      </c>
      <c r="M5397" s="34">
        <v>386</v>
      </c>
    </row>
    <row r="5398" spans="1:13" x14ac:dyDescent="0.2">
      <c r="A5398" s="34" t="s">
        <v>106292</v>
      </c>
      <c r="B5398" s="34">
        <v>342</v>
      </c>
      <c r="C5398" s="34">
        <v>384</v>
      </c>
      <c r="D5398" s="34">
        <v>362</v>
      </c>
      <c r="E5398" s="34">
        <v>428</v>
      </c>
      <c r="F5398" s="34">
        <v>327</v>
      </c>
      <c r="G5398" s="34">
        <v>374</v>
      </c>
      <c r="H5398" s="34">
        <v>407</v>
      </c>
      <c r="I5398" s="34">
        <v>390</v>
      </c>
      <c r="J5398" s="34">
        <v>328</v>
      </c>
      <c r="K5398" s="34">
        <v>324</v>
      </c>
      <c r="L5398" s="34">
        <v>298</v>
      </c>
      <c r="M5398" s="34">
        <v>307</v>
      </c>
    </row>
    <row r="5399" spans="1:13" x14ac:dyDescent="0.2">
      <c r="A5399" s="34" t="s">
        <v>106293</v>
      </c>
      <c r="B5399" s="34">
        <v>446</v>
      </c>
      <c r="C5399" s="34">
        <v>543</v>
      </c>
      <c r="D5399" s="34">
        <v>661</v>
      </c>
      <c r="E5399" s="34">
        <v>610</v>
      </c>
      <c r="F5399" s="34">
        <v>464</v>
      </c>
      <c r="G5399" s="34">
        <v>448</v>
      </c>
      <c r="H5399" s="34">
        <v>576</v>
      </c>
      <c r="I5399" s="34">
        <v>544</v>
      </c>
      <c r="J5399" s="34">
        <v>527</v>
      </c>
      <c r="K5399" s="34">
        <v>404</v>
      </c>
      <c r="L5399" s="34">
        <v>602</v>
      </c>
      <c r="M5399" s="34">
        <v>394</v>
      </c>
    </row>
    <row r="5400" spans="1:13" x14ac:dyDescent="0.2">
      <c r="A5400" s="34" t="s">
        <v>106294</v>
      </c>
      <c r="B5400" s="34">
        <v>492</v>
      </c>
      <c r="C5400" s="34">
        <v>510</v>
      </c>
      <c r="D5400" s="34">
        <v>429</v>
      </c>
      <c r="E5400" s="34">
        <v>580</v>
      </c>
      <c r="F5400" s="34">
        <v>422</v>
      </c>
      <c r="G5400" s="34">
        <v>449</v>
      </c>
      <c r="H5400" s="34">
        <v>461</v>
      </c>
      <c r="I5400" s="34">
        <v>537</v>
      </c>
      <c r="J5400" s="34">
        <v>495</v>
      </c>
      <c r="K5400" s="34">
        <v>368</v>
      </c>
      <c r="L5400" s="34">
        <v>454</v>
      </c>
      <c r="M5400" s="34">
        <v>380</v>
      </c>
    </row>
    <row r="5401" spans="1:13" x14ac:dyDescent="0.2">
      <c r="A5401" s="34" t="s">
        <v>106295</v>
      </c>
      <c r="B5401" s="34">
        <v>350</v>
      </c>
      <c r="C5401" s="34">
        <v>502</v>
      </c>
      <c r="D5401" s="34">
        <v>431</v>
      </c>
      <c r="E5401" s="34">
        <v>416</v>
      </c>
      <c r="F5401" s="34">
        <v>380</v>
      </c>
      <c r="G5401" s="34">
        <v>427</v>
      </c>
      <c r="H5401" s="34">
        <v>424</v>
      </c>
      <c r="I5401" s="34">
        <v>400</v>
      </c>
      <c r="J5401" s="34">
        <v>382</v>
      </c>
      <c r="K5401" s="34">
        <v>338</v>
      </c>
      <c r="L5401" s="34">
        <v>384</v>
      </c>
      <c r="M5401" s="34">
        <v>328</v>
      </c>
    </row>
    <row r="5402" spans="1:13" x14ac:dyDescent="0.2">
      <c r="A5402" s="34" t="s">
        <v>106296</v>
      </c>
      <c r="B5402" s="34">
        <v>1219</v>
      </c>
      <c r="C5402" s="34">
        <v>1320</v>
      </c>
      <c r="D5402" s="34">
        <v>1444</v>
      </c>
      <c r="E5402" s="34">
        <v>1415</v>
      </c>
      <c r="F5402" s="34">
        <v>1255</v>
      </c>
      <c r="G5402" s="34">
        <v>1203</v>
      </c>
      <c r="H5402" s="34">
        <v>1384</v>
      </c>
      <c r="I5402" s="34">
        <v>1293</v>
      </c>
      <c r="J5402" s="34">
        <v>1439</v>
      </c>
      <c r="K5402" s="34">
        <v>1145</v>
      </c>
      <c r="L5402" s="34">
        <v>1466</v>
      </c>
      <c r="M5402" s="34">
        <v>1045</v>
      </c>
    </row>
    <row r="5403" spans="1:13" x14ac:dyDescent="0.2">
      <c r="A5403" s="34" t="s">
        <v>106297</v>
      </c>
      <c r="B5403" s="34">
        <v>665</v>
      </c>
      <c r="C5403" s="34">
        <v>841</v>
      </c>
      <c r="D5403" s="34">
        <v>773</v>
      </c>
      <c r="E5403" s="34">
        <v>807</v>
      </c>
      <c r="F5403" s="34">
        <v>662</v>
      </c>
      <c r="G5403" s="34">
        <v>783</v>
      </c>
      <c r="H5403" s="34">
        <v>857</v>
      </c>
      <c r="I5403" s="34">
        <v>814</v>
      </c>
      <c r="J5403" s="34">
        <v>757</v>
      </c>
      <c r="K5403" s="34">
        <v>640</v>
      </c>
      <c r="L5403" s="34">
        <v>775</v>
      </c>
      <c r="M5403" s="34">
        <v>622</v>
      </c>
    </row>
    <row r="5404" spans="1:13" x14ac:dyDescent="0.2">
      <c r="A5404" s="34" t="s">
        <v>106298</v>
      </c>
      <c r="B5404" s="34">
        <v>836</v>
      </c>
      <c r="C5404" s="34">
        <v>933</v>
      </c>
      <c r="D5404" s="34">
        <v>897</v>
      </c>
      <c r="E5404" s="34">
        <v>986</v>
      </c>
      <c r="F5404" s="34">
        <v>755</v>
      </c>
      <c r="G5404" s="34">
        <v>806</v>
      </c>
      <c r="H5404" s="34">
        <v>971</v>
      </c>
      <c r="I5404" s="34">
        <v>924</v>
      </c>
      <c r="J5404" s="34">
        <v>802</v>
      </c>
      <c r="K5404" s="34">
        <v>710</v>
      </c>
      <c r="L5404" s="34">
        <v>954</v>
      </c>
      <c r="M5404" s="34">
        <v>700</v>
      </c>
    </row>
    <row r="5405" spans="1:13" x14ac:dyDescent="0.2">
      <c r="A5405" s="34" t="s">
        <v>106299</v>
      </c>
      <c r="B5405" s="34">
        <v>724</v>
      </c>
      <c r="C5405" s="34">
        <v>750</v>
      </c>
      <c r="D5405" s="34">
        <v>843</v>
      </c>
      <c r="E5405" s="34">
        <v>848</v>
      </c>
      <c r="F5405" s="34">
        <v>769</v>
      </c>
      <c r="G5405" s="34">
        <v>700</v>
      </c>
      <c r="H5405" s="34">
        <v>783</v>
      </c>
      <c r="I5405" s="34">
        <v>724</v>
      </c>
      <c r="J5405" s="34">
        <v>758</v>
      </c>
      <c r="K5405" s="34">
        <v>641</v>
      </c>
      <c r="L5405" s="34">
        <v>724</v>
      </c>
      <c r="M5405" s="34">
        <v>584</v>
      </c>
    </row>
    <row r="5406" spans="1:13" x14ac:dyDescent="0.2">
      <c r="A5406" s="34" t="s">
        <v>106300</v>
      </c>
      <c r="B5406" s="34">
        <v>979</v>
      </c>
      <c r="C5406" s="34">
        <v>852</v>
      </c>
      <c r="D5406" s="34">
        <v>926</v>
      </c>
      <c r="E5406" s="34">
        <v>1036</v>
      </c>
      <c r="F5406" s="34">
        <v>706</v>
      </c>
      <c r="G5406" s="34">
        <v>882</v>
      </c>
      <c r="H5406" s="34">
        <v>1047</v>
      </c>
      <c r="I5406" s="34">
        <v>817</v>
      </c>
      <c r="J5406" s="34">
        <v>887</v>
      </c>
      <c r="K5406" s="34">
        <v>711</v>
      </c>
      <c r="L5406" s="34">
        <v>787</v>
      </c>
      <c r="M5406" s="34">
        <v>785</v>
      </c>
    </row>
    <row r="5407" spans="1:13" x14ac:dyDescent="0.2">
      <c r="A5407" s="34" t="s">
        <v>106301</v>
      </c>
      <c r="B5407" s="34">
        <v>1487</v>
      </c>
      <c r="C5407" s="34">
        <v>1390</v>
      </c>
      <c r="D5407" s="34">
        <v>1308</v>
      </c>
      <c r="E5407" s="34">
        <v>1507</v>
      </c>
      <c r="F5407" s="34">
        <v>1326</v>
      </c>
      <c r="G5407" s="34">
        <v>1321</v>
      </c>
      <c r="H5407" s="34">
        <v>1499</v>
      </c>
      <c r="I5407" s="34">
        <v>1484</v>
      </c>
      <c r="J5407" s="34">
        <v>1250</v>
      </c>
      <c r="K5407" s="34">
        <v>1182</v>
      </c>
      <c r="L5407" s="34">
        <v>1306</v>
      </c>
      <c r="M5407" s="34">
        <v>1039</v>
      </c>
    </row>
    <row r="5408" spans="1:13" x14ac:dyDescent="0.2">
      <c r="A5408" s="34" t="s">
        <v>106302</v>
      </c>
      <c r="B5408" s="34">
        <v>997</v>
      </c>
      <c r="C5408" s="34">
        <v>1156</v>
      </c>
      <c r="D5408" s="34">
        <v>1087</v>
      </c>
      <c r="E5408" s="34">
        <v>1249</v>
      </c>
      <c r="F5408" s="34">
        <v>803</v>
      </c>
      <c r="G5408" s="34">
        <v>1119</v>
      </c>
      <c r="H5408" s="34">
        <v>983</v>
      </c>
      <c r="I5408" s="34">
        <v>1061</v>
      </c>
      <c r="J5408" s="34">
        <v>991</v>
      </c>
      <c r="K5408" s="34">
        <v>896</v>
      </c>
      <c r="L5408" s="34">
        <v>1055</v>
      </c>
      <c r="M5408" s="34">
        <v>857</v>
      </c>
    </row>
    <row r="5409" spans="1:13" x14ac:dyDescent="0.2">
      <c r="A5409" s="34" t="s">
        <v>106303</v>
      </c>
      <c r="B5409" s="34">
        <v>442</v>
      </c>
      <c r="C5409" s="34">
        <v>622</v>
      </c>
      <c r="D5409" s="34">
        <v>629</v>
      </c>
      <c r="E5409" s="34">
        <v>704</v>
      </c>
      <c r="F5409" s="34">
        <v>556</v>
      </c>
      <c r="G5409" s="34">
        <v>626</v>
      </c>
      <c r="H5409" s="34">
        <v>647</v>
      </c>
      <c r="I5409" s="34">
        <v>665</v>
      </c>
      <c r="J5409" s="34">
        <v>625</v>
      </c>
      <c r="K5409" s="34">
        <v>576</v>
      </c>
      <c r="L5409" s="34">
        <v>591</v>
      </c>
      <c r="M5409" s="34">
        <v>489</v>
      </c>
    </row>
    <row r="5410" spans="1:13" x14ac:dyDescent="0.2">
      <c r="A5410" s="34" t="s">
        <v>106304</v>
      </c>
      <c r="B5410" s="34">
        <v>804</v>
      </c>
      <c r="C5410" s="34">
        <v>878</v>
      </c>
      <c r="D5410" s="34">
        <v>1007</v>
      </c>
      <c r="E5410" s="34">
        <v>1021</v>
      </c>
      <c r="F5410" s="34">
        <v>894</v>
      </c>
      <c r="G5410" s="34">
        <v>802</v>
      </c>
      <c r="H5410" s="34">
        <v>987</v>
      </c>
      <c r="I5410" s="34">
        <v>906</v>
      </c>
      <c r="J5410" s="34">
        <v>1020</v>
      </c>
      <c r="K5410" s="34">
        <v>714</v>
      </c>
      <c r="L5410" s="34">
        <v>858</v>
      </c>
      <c r="M5410" s="34">
        <v>644</v>
      </c>
    </row>
    <row r="5411" spans="1:13" x14ac:dyDescent="0.2">
      <c r="A5411" s="34" t="s">
        <v>106305</v>
      </c>
      <c r="B5411" s="34">
        <v>968</v>
      </c>
      <c r="C5411" s="34">
        <v>1182</v>
      </c>
      <c r="D5411" s="34">
        <v>940</v>
      </c>
      <c r="E5411" s="34">
        <v>1237</v>
      </c>
      <c r="F5411" s="34">
        <v>867</v>
      </c>
      <c r="G5411" s="34">
        <v>1145</v>
      </c>
      <c r="H5411" s="34">
        <v>1185</v>
      </c>
      <c r="I5411" s="34">
        <v>1252</v>
      </c>
      <c r="J5411" s="34">
        <v>1064</v>
      </c>
      <c r="K5411" s="34">
        <v>953</v>
      </c>
      <c r="L5411" s="34">
        <v>1029</v>
      </c>
      <c r="M5411" s="34">
        <v>887</v>
      </c>
    </row>
    <row r="5412" spans="1:13" x14ac:dyDescent="0.2">
      <c r="A5412" s="34" t="s">
        <v>106306</v>
      </c>
      <c r="B5412" s="34">
        <v>685</v>
      </c>
      <c r="C5412" s="34">
        <v>902</v>
      </c>
      <c r="D5412" s="34">
        <v>823</v>
      </c>
      <c r="E5412" s="34">
        <v>958</v>
      </c>
      <c r="F5412" s="34">
        <v>728</v>
      </c>
      <c r="G5412" s="34">
        <v>733</v>
      </c>
      <c r="H5412" s="34">
        <v>834</v>
      </c>
      <c r="I5412" s="34">
        <v>852</v>
      </c>
      <c r="J5412" s="34">
        <v>826</v>
      </c>
      <c r="K5412" s="34">
        <v>689</v>
      </c>
      <c r="L5412" s="34">
        <v>776</v>
      </c>
      <c r="M5412" s="34">
        <v>629</v>
      </c>
    </row>
    <row r="5413" spans="1:13" x14ac:dyDescent="0.2">
      <c r="A5413" s="34" t="s">
        <v>106307</v>
      </c>
      <c r="B5413" s="34">
        <v>1409</v>
      </c>
      <c r="C5413" s="34">
        <v>1498</v>
      </c>
      <c r="D5413" s="34">
        <v>1471</v>
      </c>
      <c r="E5413" s="34">
        <v>1548</v>
      </c>
      <c r="F5413" s="34">
        <v>1401</v>
      </c>
      <c r="G5413" s="34">
        <v>1411</v>
      </c>
      <c r="H5413" s="34">
        <v>1661</v>
      </c>
      <c r="I5413" s="34">
        <v>1485</v>
      </c>
      <c r="J5413" s="34">
        <v>1606</v>
      </c>
      <c r="K5413" s="34">
        <v>1263</v>
      </c>
      <c r="L5413" s="34">
        <v>1395</v>
      </c>
      <c r="M5413" s="34">
        <v>1215</v>
      </c>
    </row>
    <row r="5414" spans="1:13" x14ac:dyDescent="0.2">
      <c r="A5414" s="34" t="s">
        <v>106308</v>
      </c>
      <c r="B5414" s="34">
        <v>789</v>
      </c>
      <c r="C5414" s="34">
        <v>888</v>
      </c>
      <c r="D5414" s="34">
        <v>794</v>
      </c>
      <c r="E5414" s="34">
        <v>919</v>
      </c>
      <c r="F5414" s="34">
        <v>776</v>
      </c>
      <c r="G5414" s="34">
        <v>833</v>
      </c>
      <c r="H5414" s="34">
        <v>916</v>
      </c>
      <c r="I5414" s="34">
        <v>923</v>
      </c>
      <c r="J5414" s="34">
        <v>860</v>
      </c>
      <c r="K5414" s="34">
        <v>642</v>
      </c>
      <c r="L5414" s="34">
        <v>729</v>
      </c>
      <c r="M5414" s="34">
        <v>661</v>
      </c>
    </row>
    <row r="5415" spans="1:13" x14ac:dyDescent="0.2">
      <c r="A5415" s="34" t="s">
        <v>106309</v>
      </c>
      <c r="B5415" s="34">
        <v>651</v>
      </c>
      <c r="C5415" s="34">
        <v>784</v>
      </c>
      <c r="D5415" s="34">
        <v>726</v>
      </c>
      <c r="E5415" s="34">
        <v>647</v>
      </c>
      <c r="F5415" s="34">
        <v>654</v>
      </c>
      <c r="G5415" s="34">
        <v>703</v>
      </c>
      <c r="H5415" s="34">
        <v>771</v>
      </c>
      <c r="I5415" s="34">
        <v>726</v>
      </c>
      <c r="J5415" s="34">
        <v>787</v>
      </c>
      <c r="K5415" s="34">
        <v>612</v>
      </c>
      <c r="L5415" s="34">
        <v>748</v>
      </c>
      <c r="M5415" s="34">
        <v>612</v>
      </c>
    </row>
    <row r="5416" spans="1:13" x14ac:dyDescent="0.2">
      <c r="A5416" s="34" t="s">
        <v>106310</v>
      </c>
      <c r="B5416" s="34">
        <v>986</v>
      </c>
      <c r="C5416" s="34">
        <v>1092</v>
      </c>
      <c r="D5416" s="34">
        <v>1263</v>
      </c>
      <c r="E5416" s="34">
        <v>1094</v>
      </c>
      <c r="F5416" s="34">
        <v>916</v>
      </c>
      <c r="G5416" s="34">
        <v>1046</v>
      </c>
      <c r="H5416" s="34">
        <v>1283</v>
      </c>
      <c r="I5416" s="34">
        <v>1155</v>
      </c>
      <c r="J5416" s="34">
        <v>1096</v>
      </c>
      <c r="K5416" s="34">
        <v>878</v>
      </c>
      <c r="L5416" s="34">
        <v>965</v>
      </c>
      <c r="M5416" s="34">
        <v>811</v>
      </c>
    </row>
    <row r="5417" spans="1:13" x14ac:dyDescent="0.2">
      <c r="A5417" s="34" t="s">
        <v>106311</v>
      </c>
      <c r="B5417" s="34">
        <v>1895</v>
      </c>
      <c r="C5417" s="34">
        <v>2045</v>
      </c>
      <c r="D5417" s="34">
        <v>2274</v>
      </c>
      <c r="E5417" s="34">
        <v>2211</v>
      </c>
      <c r="F5417" s="34">
        <v>2021</v>
      </c>
      <c r="G5417" s="34">
        <v>1869</v>
      </c>
      <c r="H5417" s="34">
        <v>2427</v>
      </c>
      <c r="I5417" s="34">
        <v>1983</v>
      </c>
      <c r="J5417" s="34">
        <v>2276</v>
      </c>
      <c r="K5417" s="34">
        <v>1564</v>
      </c>
      <c r="L5417" s="34">
        <v>2066</v>
      </c>
      <c r="M5417" s="34">
        <v>1592</v>
      </c>
    </row>
    <row r="5418" spans="1:13" x14ac:dyDescent="0.2">
      <c r="A5418" s="34" t="s">
        <v>106312</v>
      </c>
      <c r="B5418" s="34">
        <v>1064</v>
      </c>
      <c r="C5418" s="34">
        <v>1260</v>
      </c>
      <c r="D5418" s="34">
        <v>1082</v>
      </c>
      <c r="E5418" s="34">
        <v>1244</v>
      </c>
      <c r="F5418" s="34">
        <v>1136</v>
      </c>
      <c r="G5418" s="34">
        <v>1109</v>
      </c>
      <c r="H5418" s="34">
        <v>1183</v>
      </c>
      <c r="I5418" s="34">
        <v>1199</v>
      </c>
      <c r="J5418" s="34">
        <v>1175</v>
      </c>
      <c r="K5418" s="34">
        <v>894</v>
      </c>
      <c r="L5418" s="34">
        <v>1061</v>
      </c>
      <c r="M5418" s="34">
        <v>873</v>
      </c>
    </row>
    <row r="5419" spans="1:13" x14ac:dyDescent="0.2">
      <c r="A5419" s="34" t="s">
        <v>106313</v>
      </c>
      <c r="B5419" s="34">
        <v>1537</v>
      </c>
      <c r="C5419" s="34">
        <v>1484</v>
      </c>
      <c r="D5419" s="34">
        <v>1449</v>
      </c>
      <c r="E5419" s="34">
        <v>1524</v>
      </c>
      <c r="F5419" s="34">
        <v>1359</v>
      </c>
      <c r="G5419" s="34">
        <v>1355</v>
      </c>
      <c r="H5419" s="34">
        <v>1603</v>
      </c>
      <c r="I5419" s="34">
        <v>1371</v>
      </c>
      <c r="J5419" s="34">
        <v>1567</v>
      </c>
      <c r="K5419" s="34">
        <v>1212</v>
      </c>
      <c r="L5419" s="34">
        <v>1596</v>
      </c>
      <c r="M5419" s="34">
        <v>1094</v>
      </c>
    </row>
    <row r="5420" spans="1:13" x14ac:dyDescent="0.2">
      <c r="A5420" s="34" t="s">
        <v>106314</v>
      </c>
      <c r="B5420" s="34">
        <v>1198</v>
      </c>
      <c r="C5420" s="34">
        <v>1143</v>
      </c>
      <c r="D5420" s="34">
        <v>1293</v>
      </c>
      <c r="E5420" s="34">
        <v>1396</v>
      </c>
      <c r="F5420" s="34">
        <v>1181</v>
      </c>
      <c r="G5420" s="34">
        <v>1081</v>
      </c>
      <c r="H5420" s="34">
        <v>1323</v>
      </c>
      <c r="I5420" s="34">
        <v>1128</v>
      </c>
      <c r="J5420" s="34">
        <v>1304</v>
      </c>
      <c r="K5420" s="34">
        <v>1040</v>
      </c>
      <c r="L5420" s="34">
        <v>1237</v>
      </c>
      <c r="M5420" s="34">
        <v>931</v>
      </c>
    </row>
    <row r="5421" spans="1:13" x14ac:dyDescent="0.2">
      <c r="A5421" s="34" t="s">
        <v>106315</v>
      </c>
      <c r="B5421" s="34">
        <v>164</v>
      </c>
      <c r="C5421" s="34">
        <v>1486</v>
      </c>
      <c r="D5421" s="34">
        <v>239</v>
      </c>
      <c r="E5421" s="34">
        <v>1595</v>
      </c>
      <c r="F5421" s="34">
        <v>950</v>
      </c>
      <c r="G5421" s="34">
        <v>1019</v>
      </c>
      <c r="H5421" s="34">
        <v>1165</v>
      </c>
      <c r="I5421" s="34">
        <v>1057</v>
      </c>
      <c r="J5421" s="34">
        <v>1073</v>
      </c>
      <c r="K5421" s="34">
        <v>863</v>
      </c>
      <c r="L5421" s="34">
        <v>1100</v>
      </c>
      <c r="M5421" s="34">
        <v>929</v>
      </c>
    </row>
    <row r="5422" spans="1:13" x14ac:dyDescent="0.2">
      <c r="A5422" s="34" t="s">
        <v>106316</v>
      </c>
      <c r="B5422" s="34">
        <v>1724</v>
      </c>
      <c r="C5422" s="34">
        <v>1732</v>
      </c>
      <c r="D5422" s="34">
        <v>1883</v>
      </c>
      <c r="E5422" s="34">
        <v>1919</v>
      </c>
      <c r="F5422" s="34">
        <v>1571</v>
      </c>
      <c r="G5422" s="34">
        <v>1624</v>
      </c>
      <c r="H5422" s="34">
        <v>1896</v>
      </c>
      <c r="I5422" s="34">
        <v>1791</v>
      </c>
      <c r="J5422" s="34">
        <v>1947</v>
      </c>
      <c r="K5422" s="34">
        <v>1380</v>
      </c>
      <c r="L5422" s="34">
        <v>1768</v>
      </c>
      <c r="M5422" s="34">
        <v>1403</v>
      </c>
    </row>
    <row r="5423" spans="1:13" x14ac:dyDescent="0.2">
      <c r="A5423" s="34" t="s">
        <v>106317</v>
      </c>
      <c r="B5423" s="34">
        <v>690</v>
      </c>
      <c r="C5423" s="34">
        <v>1080</v>
      </c>
      <c r="D5423" s="34">
        <v>869</v>
      </c>
      <c r="E5423" s="34">
        <v>1090</v>
      </c>
      <c r="F5423" s="34">
        <v>833</v>
      </c>
      <c r="G5423" s="34">
        <v>924</v>
      </c>
      <c r="H5423" s="34">
        <v>966</v>
      </c>
      <c r="I5423" s="34">
        <v>959</v>
      </c>
      <c r="J5423" s="34">
        <v>935</v>
      </c>
      <c r="K5423" s="34">
        <v>806</v>
      </c>
      <c r="L5423" s="34">
        <v>880</v>
      </c>
      <c r="M5423" s="34">
        <v>792</v>
      </c>
    </row>
    <row r="5424" spans="1:13" x14ac:dyDescent="0.2">
      <c r="A5424" s="34" t="s">
        <v>106318</v>
      </c>
      <c r="B5424" s="34">
        <v>629</v>
      </c>
      <c r="C5424" s="34">
        <v>734</v>
      </c>
      <c r="D5424" s="34">
        <v>819</v>
      </c>
      <c r="E5424" s="34">
        <v>765</v>
      </c>
      <c r="F5424" s="34">
        <v>683</v>
      </c>
      <c r="G5424" s="34">
        <v>713</v>
      </c>
      <c r="H5424" s="34">
        <v>818</v>
      </c>
      <c r="I5424" s="34">
        <v>793</v>
      </c>
      <c r="J5424" s="34">
        <v>767</v>
      </c>
      <c r="K5424" s="34">
        <v>575</v>
      </c>
      <c r="L5424" s="34">
        <v>655</v>
      </c>
      <c r="M5424" s="34">
        <v>585</v>
      </c>
    </row>
    <row r="5425" spans="1:13" x14ac:dyDescent="0.2">
      <c r="A5425" s="34" t="s">
        <v>106319</v>
      </c>
      <c r="B5425" s="34">
        <v>619</v>
      </c>
      <c r="C5425" s="34">
        <v>729</v>
      </c>
      <c r="D5425" s="34">
        <v>627</v>
      </c>
      <c r="E5425" s="34">
        <v>717</v>
      </c>
      <c r="F5425" s="34">
        <v>563</v>
      </c>
      <c r="G5425" s="34">
        <v>655</v>
      </c>
      <c r="H5425" s="34">
        <v>688</v>
      </c>
      <c r="I5425" s="34">
        <v>652</v>
      </c>
      <c r="J5425" s="34">
        <v>644</v>
      </c>
      <c r="K5425" s="34">
        <v>572</v>
      </c>
      <c r="L5425" s="34">
        <v>526</v>
      </c>
      <c r="M5425" s="34">
        <v>556</v>
      </c>
    </row>
    <row r="5426" spans="1:13" x14ac:dyDescent="0.2">
      <c r="A5426" s="34" t="s">
        <v>106320</v>
      </c>
      <c r="B5426" s="34">
        <v>593</v>
      </c>
      <c r="C5426" s="34">
        <v>788</v>
      </c>
      <c r="D5426" s="34">
        <v>676</v>
      </c>
      <c r="E5426" s="34">
        <v>727</v>
      </c>
      <c r="F5426" s="34">
        <v>591</v>
      </c>
      <c r="G5426" s="34">
        <v>674</v>
      </c>
      <c r="H5426" s="34">
        <v>638</v>
      </c>
      <c r="I5426" s="34">
        <v>702</v>
      </c>
      <c r="J5426" s="34">
        <v>680</v>
      </c>
      <c r="K5426" s="34">
        <v>536</v>
      </c>
      <c r="L5426" s="34">
        <v>670</v>
      </c>
      <c r="M5426" s="34">
        <v>562</v>
      </c>
    </row>
    <row r="5427" spans="1:13" x14ac:dyDescent="0.2">
      <c r="A5427" s="34" t="s">
        <v>106321</v>
      </c>
      <c r="B5427" s="34">
        <v>838</v>
      </c>
      <c r="C5427" s="34">
        <v>912</v>
      </c>
      <c r="D5427" s="34">
        <v>929</v>
      </c>
      <c r="E5427" s="34">
        <v>920</v>
      </c>
      <c r="F5427" s="34">
        <v>871</v>
      </c>
      <c r="G5427" s="34">
        <v>810</v>
      </c>
      <c r="H5427" s="34">
        <v>1006</v>
      </c>
      <c r="I5427" s="34">
        <v>858</v>
      </c>
      <c r="J5427" s="34">
        <v>1069</v>
      </c>
      <c r="K5427" s="34">
        <v>686</v>
      </c>
      <c r="L5427" s="34">
        <v>890</v>
      </c>
      <c r="M5427" s="34">
        <v>695</v>
      </c>
    </row>
    <row r="5428" spans="1:13" x14ac:dyDescent="0.2">
      <c r="A5428" s="34" t="s">
        <v>106322</v>
      </c>
      <c r="B5428" s="34">
        <v>1151</v>
      </c>
      <c r="C5428" s="34">
        <v>1368</v>
      </c>
      <c r="D5428" s="34">
        <v>1418</v>
      </c>
      <c r="E5428" s="34">
        <v>1331</v>
      </c>
      <c r="F5428" s="34">
        <v>1119</v>
      </c>
      <c r="G5428" s="34">
        <v>1258</v>
      </c>
      <c r="H5428" s="34">
        <v>1233</v>
      </c>
      <c r="I5428" s="34">
        <v>1299</v>
      </c>
      <c r="J5428" s="34">
        <v>1358</v>
      </c>
      <c r="K5428" s="34">
        <v>1096</v>
      </c>
      <c r="L5428" s="34">
        <v>1225</v>
      </c>
      <c r="M5428" s="34">
        <v>1096</v>
      </c>
    </row>
    <row r="5429" spans="1:13" x14ac:dyDescent="0.2">
      <c r="A5429" s="34" t="s">
        <v>106323</v>
      </c>
      <c r="B5429" s="34">
        <v>878</v>
      </c>
      <c r="C5429" s="34">
        <v>1056</v>
      </c>
      <c r="D5429" s="34">
        <v>1122</v>
      </c>
      <c r="E5429" s="34">
        <v>1247</v>
      </c>
      <c r="F5429" s="34">
        <v>875</v>
      </c>
      <c r="G5429" s="34">
        <v>953</v>
      </c>
      <c r="H5429" s="34">
        <v>1197</v>
      </c>
      <c r="I5429" s="34">
        <v>1055</v>
      </c>
      <c r="J5429" s="34">
        <v>1094</v>
      </c>
      <c r="K5429" s="34">
        <v>901</v>
      </c>
      <c r="L5429" s="34">
        <v>1040</v>
      </c>
      <c r="M5429" s="34">
        <v>930</v>
      </c>
    </row>
    <row r="5430" spans="1:13" x14ac:dyDescent="0.2">
      <c r="A5430" s="34" t="s">
        <v>106324</v>
      </c>
      <c r="B5430" s="34">
        <v>571</v>
      </c>
      <c r="C5430" s="34">
        <v>508</v>
      </c>
      <c r="D5430" s="34">
        <v>619</v>
      </c>
      <c r="E5430" s="34">
        <v>728</v>
      </c>
      <c r="F5430" s="34">
        <v>542</v>
      </c>
      <c r="G5430" s="34">
        <v>545</v>
      </c>
      <c r="H5430" s="34">
        <v>669</v>
      </c>
      <c r="I5430" s="34">
        <v>557</v>
      </c>
      <c r="J5430" s="34">
        <v>670</v>
      </c>
      <c r="K5430" s="34">
        <v>524</v>
      </c>
      <c r="L5430" s="34">
        <v>612</v>
      </c>
      <c r="M5430" s="34">
        <v>538</v>
      </c>
    </row>
    <row r="5431" spans="1:13" x14ac:dyDescent="0.2">
      <c r="A5431" s="34" t="s">
        <v>106325</v>
      </c>
      <c r="B5431" s="34">
        <v>880</v>
      </c>
      <c r="C5431" s="34">
        <v>898</v>
      </c>
      <c r="D5431" s="34">
        <v>865</v>
      </c>
      <c r="E5431" s="34">
        <v>926</v>
      </c>
      <c r="F5431" s="34">
        <v>752</v>
      </c>
      <c r="G5431" s="34">
        <v>897</v>
      </c>
      <c r="H5431" s="34">
        <v>1014</v>
      </c>
      <c r="I5431" s="34">
        <v>876</v>
      </c>
      <c r="J5431" s="34">
        <v>917</v>
      </c>
      <c r="K5431" s="34">
        <v>736</v>
      </c>
      <c r="L5431" s="34">
        <v>752</v>
      </c>
      <c r="M5431" s="34">
        <v>701</v>
      </c>
    </row>
    <row r="5432" spans="1:13" x14ac:dyDescent="0.2">
      <c r="A5432" s="34" t="s">
        <v>106326</v>
      </c>
      <c r="B5432" s="34">
        <v>762</v>
      </c>
      <c r="C5432" s="34">
        <v>838</v>
      </c>
      <c r="D5432" s="34">
        <v>998</v>
      </c>
      <c r="E5432" s="34">
        <v>945</v>
      </c>
      <c r="F5432" s="34">
        <v>717</v>
      </c>
      <c r="G5432" s="34">
        <v>888</v>
      </c>
      <c r="H5432" s="34">
        <v>910</v>
      </c>
      <c r="I5432" s="34">
        <v>851</v>
      </c>
      <c r="J5432" s="34">
        <v>746</v>
      </c>
      <c r="K5432" s="34">
        <v>676</v>
      </c>
      <c r="L5432" s="34">
        <v>804</v>
      </c>
      <c r="M5432" s="34">
        <v>640</v>
      </c>
    </row>
    <row r="5433" spans="1:13" x14ac:dyDescent="0.2">
      <c r="A5433" s="34" t="s">
        <v>106327</v>
      </c>
      <c r="B5433" s="34">
        <v>531</v>
      </c>
      <c r="C5433" s="34">
        <v>592</v>
      </c>
      <c r="D5433" s="34">
        <v>663</v>
      </c>
      <c r="E5433" s="34">
        <v>746</v>
      </c>
      <c r="F5433" s="34">
        <v>614</v>
      </c>
      <c r="G5433" s="34">
        <v>699</v>
      </c>
      <c r="H5433" s="34">
        <v>733</v>
      </c>
      <c r="I5433" s="34">
        <v>620</v>
      </c>
      <c r="J5433" s="34">
        <v>653</v>
      </c>
      <c r="K5433" s="34">
        <v>562</v>
      </c>
      <c r="L5433" s="34">
        <v>583</v>
      </c>
      <c r="M5433" s="34">
        <v>510</v>
      </c>
    </row>
    <row r="5434" spans="1:13" x14ac:dyDescent="0.2">
      <c r="A5434" s="34" t="s">
        <v>106328</v>
      </c>
      <c r="B5434" s="34">
        <v>1283</v>
      </c>
      <c r="C5434" s="34">
        <v>1454</v>
      </c>
      <c r="D5434" s="34">
        <v>1237</v>
      </c>
      <c r="E5434" s="34">
        <v>1476</v>
      </c>
      <c r="F5434" s="34">
        <v>1208</v>
      </c>
      <c r="G5434" s="34">
        <v>1369</v>
      </c>
      <c r="H5434" s="34">
        <v>1448</v>
      </c>
      <c r="I5434" s="34">
        <v>1373</v>
      </c>
      <c r="J5434" s="34">
        <v>1274</v>
      </c>
      <c r="K5434" s="34">
        <v>1230</v>
      </c>
      <c r="L5434" s="34">
        <v>1359</v>
      </c>
      <c r="M5434" s="34">
        <v>1214</v>
      </c>
    </row>
    <row r="5435" spans="1:13" x14ac:dyDescent="0.2">
      <c r="A5435" s="34" t="s">
        <v>106329</v>
      </c>
      <c r="B5435" s="34">
        <v>900</v>
      </c>
      <c r="C5435" s="34">
        <v>857</v>
      </c>
      <c r="D5435" s="34">
        <v>929</v>
      </c>
      <c r="E5435" s="34">
        <v>912</v>
      </c>
      <c r="F5435" s="34">
        <v>757</v>
      </c>
      <c r="G5435" s="34">
        <v>811</v>
      </c>
      <c r="H5435" s="34">
        <v>914</v>
      </c>
      <c r="I5435" s="34">
        <v>824</v>
      </c>
      <c r="J5435" s="34">
        <v>896</v>
      </c>
      <c r="K5435" s="34">
        <v>726</v>
      </c>
      <c r="L5435" s="34">
        <v>860</v>
      </c>
      <c r="M5435" s="34">
        <v>646</v>
      </c>
    </row>
    <row r="5436" spans="1:13" x14ac:dyDescent="0.2">
      <c r="A5436" s="34" t="s">
        <v>106330</v>
      </c>
      <c r="B5436" s="34">
        <v>766</v>
      </c>
      <c r="C5436" s="34">
        <v>798</v>
      </c>
      <c r="D5436" s="34">
        <v>870</v>
      </c>
      <c r="E5436" s="34">
        <v>952</v>
      </c>
      <c r="F5436" s="34">
        <v>768</v>
      </c>
      <c r="G5436" s="34">
        <v>801</v>
      </c>
      <c r="H5436" s="34">
        <v>883</v>
      </c>
      <c r="I5436" s="34">
        <v>827</v>
      </c>
      <c r="J5436" s="34">
        <v>810</v>
      </c>
      <c r="K5436" s="34">
        <v>747</v>
      </c>
      <c r="L5436" s="34">
        <v>733</v>
      </c>
      <c r="M5436" s="34">
        <v>671</v>
      </c>
    </row>
    <row r="5437" spans="1:13" x14ac:dyDescent="0.2">
      <c r="A5437" s="34" t="s">
        <v>106331</v>
      </c>
      <c r="B5437" s="34">
        <v>811</v>
      </c>
      <c r="C5437" s="34">
        <v>986</v>
      </c>
      <c r="D5437" s="34">
        <v>755</v>
      </c>
      <c r="E5437" s="34">
        <v>904</v>
      </c>
      <c r="F5437" s="34">
        <v>683</v>
      </c>
      <c r="G5437" s="34">
        <v>859</v>
      </c>
      <c r="H5437" s="34">
        <v>799</v>
      </c>
      <c r="I5437" s="34">
        <v>813</v>
      </c>
      <c r="J5437" s="34">
        <v>826</v>
      </c>
      <c r="K5437" s="34">
        <v>751</v>
      </c>
      <c r="L5437" s="34">
        <v>720</v>
      </c>
      <c r="M5437" s="34">
        <v>707</v>
      </c>
    </row>
    <row r="5438" spans="1:13" x14ac:dyDescent="0.2">
      <c r="A5438" s="34" t="s">
        <v>106332</v>
      </c>
      <c r="B5438" s="34">
        <v>581</v>
      </c>
      <c r="C5438" s="34">
        <v>685</v>
      </c>
      <c r="D5438" s="34">
        <v>671</v>
      </c>
      <c r="E5438" s="34">
        <v>696</v>
      </c>
      <c r="F5438" s="34">
        <v>609</v>
      </c>
      <c r="G5438" s="34">
        <v>598</v>
      </c>
      <c r="H5438" s="34">
        <v>701</v>
      </c>
      <c r="I5438" s="34">
        <v>660</v>
      </c>
      <c r="J5438" s="34">
        <v>659</v>
      </c>
      <c r="K5438" s="34">
        <v>562</v>
      </c>
      <c r="L5438" s="34">
        <v>589</v>
      </c>
      <c r="M5438" s="34">
        <v>522</v>
      </c>
    </row>
    <row r="5439" spans="1:13" x14ac:dyDescent="0.2">
      <c r="A5439" s="34" t="s">
        <v>106333</v>
      </c>
      <c r="B5439" s="34">
        <v>883</v>
      </c>
      <c r="C5439" s="34">
        <v>727</v>
      </c>
      <c r="D5439" s="34">
        <v>685</v>
      </c>
      <c r="E5439" s="34">
        <v>770</v>
      </c>
      <c r="F5439" s="34">
        <v>694</v>
      </c>
      <c r="G5439" s="34">
        <v>784</v>
      </c>
      <c r="H5439" s="34">
        <v>900</v>
      </c>
      <c r="I5439" s="34">
        <v>813</v>
      </c>
      <c r="J5439" s="34">
        <v>850</v>
      </c>
      <c r="K5439" s="34">
        <v>656</v>
      </c>
      <c r="L5439" s="34">
        <v>767</v>
      </c>
      <c r="M5439" s="34">
        <v>615</v>
      </c>
    </row>
    <row r="5440" spans="1:13" x14ac:dyDescent="0.2">
      <c r="A5440" s="34" t="s">
        <v>106334</v>
      </c>
      <c r="B5440" s="34">
        <v>787</v>
      </c>
      <c r="C5440" s="34">
        <v>797</v>
      </c>
      <c r="D5440" s="34">
        <v>872</v>
      </c>
      <c r="E5440" s="34">
        <v>866</v>
      </c>
      <c r="F5440" s="34">
        <v>761</v>
      </c>
      <c r="G5440" s="34">
        <v>754</v>
      </c>
      <c r="H5440" s="34">
        <v>911</v>
      </c>
      <c r="I5440" s="34">
        <v>833</v>
      </c>
      <c r="J5440" s="34">
        <v>898</v>
      </c>
      <c r="K5440" s="34">
        <v>690</v>
      </c>
      <c r="L5440" s="34">
        <v>825</v>
      </c>
      <c r="M5440" s="34">
        <v>609</v>
      </c>
    </row>
    <row r="5441" spans="1:13" x14ac:dyDescent="0.2">
      <c r="A5441" s="34" t="s">
        <v>106335</v>
      </c>
      <c r="B5441" s="34">
        <v>1072</v>
      </c>
      <c r="C5441" s="34">
        <v>1127</v>
      </c>
      <c r="D5441" s="34">
        <v>1354</v>
      </c>
      <c r="E5441" s="34">
        <v>1320</v>
      </c>
      <c r="F5441" s="34">
        <v>1045</v>
      </c>
      <c r="G5441" s="34">
        <v>1205</v>
      </c>
      <c r="H5441" s="34">
        <v>1317</v>
      </c>
      <c r="I5441" s="34">
        <v>1049</v>
      </c>
      <c r="J5441" s="34">
        <v>1232</v>
      </c>
      <c r="K5441" s="34">
        <v>840</v>
      </c>
      <c r="L5441" s="34">
        <v>1107</v>
      </c>
      <c r="M5441" s="34">
        <v>962</v>
      </c>
    </row>
    <row r="5442" spans="1:13" x14ac:dyDescent="0.2">
      <c r="A5442" s="34" t="s">
        <v>106336</v>
      </c>
      <c r="B5442" s="34">
        <v>727</v>
      </c>
      <c r="C5442" s="34">
        <v>724</v>
      </c>
      <c r="D5442" s="34">
        <v>868</v>
      </c>
      <c r="E5442" s="34">
        <v>864</v>
      </c>
      <c r="F5442" s="34">
        <v>666</v>
      </c>
      <c r="G5442" s="34">
        <v>744</v>
      </c>
      <c r="H5442" s="34">
        <v>867</v>
      </c>
      <c r="I5442" s="34">
        <v>741</v>
      </c>
      <c r="J5442" s="34">
        <v>776</v>
      </c>
      <c r="K5442" s="34">
        <v>661</v>
      </c>
      <c r="L5442" s="34">
        <v>766</v>
      </c>
      <c r="M5442" s="34">
        <v>637</v>
      </c>
    </row>
    <row r="5443" spans="1:13" x14ac:dyDescent="0.2">
      <c r="A5443" s="34" t="s">
        <v>106337</v>
      </c>
      <c r="B5443" s="34">
        <v>807</v>
      </c>
      <c r="C5443" s="34">
        <v>1078</v>
      </c>
      <c r="D5443" s="34">
        <v>1108</v>
      </c>
      <c r="E5443" s="34">
        <v>1116</v>
      </c>
      <c r="F5443" s="34">
        <v>939</v>
      </c>
      <c r="G5443" s="34">
        <v>946</v>
      </c>
      <c r="H5443" s="34">
        <v>1046</v>
      </c>
      <c r="I5443" s="34">
        <v>971</v>
      </c>
      <c r="J5443" s="34">
        <v>991</v>
      </c>
      <c r="K5443" s="34">
        <v>879</v>
      </c>
      <c r="L5443" s="34">
        <v>909</v>
      </c>
      <c r="M5443" s="34">
        <v>785</v>
      </c>
    </row>
    <row r="5444" spans="1:13" x14ac:dyDescent="0.2">
      <c r="A5444" s="34" t="s">
        <v>106338</v>
      </c>
      <c r="B5444" s="34">
        <v>855</v>
      </c>
      <c r="C5444" s="34">
        <v>810</v>
      </c>
      <c r="D5444" s="34">
        <v>898</v>
      </c>
      <c r="E5444" s="34">
        <v>948</v>
      </c>
      <c r="F5444" s="34">
        <v>791</v>
      </c>
      <c r="G5444" s="34">
        <v>868</v>
      </c>
      <c r="H5444" s="34">
        <v>991</v>
      </c>
      <c r="I5444" s="34">
        <v>859</v>
      </c>
      <c r="J5444" s="34">
        <v>850</v>
      </c>
      <c r="K5444" s="34">
        <v>741</v>
      </c>
      <c r="L5444" s="34">
        <v>815</v>
      </c>
      <c r="M5444" s="34">
        <v>754</v>
      </c>
    </row>
    <row r="5445" spans="1:13" x14ac:dyDescent="0.2">
      <c r="A5445" s="34" t="s">
        <v>106339</v>
      </c>
      <c r="B5445" s="34">
        <v>1009</v>
      </c>
      <c r="C5445" s="34">
        <v>1145</v>
      </c>
      <c r="D5445" s="34">
        <v>1199</v>
      </c>
      <c r="E5445" s="34">
        <v>1131</v>
      </c>
      <c r="F5445" s="34">
        <v>993</v>
      </c>
      <c r="G5445" s="34">
        <v>1076</v>
      </c>
      <c r="H5445" s="34">
        <v>1270</v>
      </c>
      <c r="I5445" s="34">
        <v>1060</v>
      </c>
      <c r="J5445" s="34">
        <v>1234</v>
      </c>
      <c r="K5445" s="34">
        <v>892</v>
      </c>
      <c r="L5445" s="34">
        <v>1191</v>
      </c>
      <c r="M5445" s="34">
        <v>837</v>
      </c>
    </row>
    <row r="5446" spans="1:13" x14ac:dyDescent="0.2">
      <c r="A5446" s="34" t="s">
        <v>106340</v>
      </c>
      <c r="B5446" s="34">
        <v>958</v>
      </c>
      <c r="C5446" s="34">
        <v>931</v>
      </c>
      <c r="D5446" s="34">
        <v>1013</v>
      </c>
      <c r="E5446" s="34">
        <v>988</v>
      </c>
      <c r="F5446" s="34">
        <v>835</v>
      </c>
      <c r="G5446" s="34">
        <v>932</v>
      </c>
      <c r="H5446" s="34">
        <v>1100</v>
      </c>
      <c r="I5446" s="34">
        <v>944</v>
      </c>
      <c r="J5446" s="34">
        <v>1091</v>
      </c>
      <c r="K5446" s="34">
        <v>712</v>
      </c>
      <c r="L5446" s="34">
        <v>947</v>
      </c>
      <c r="M5446" s="34">
        <v>786</v>
      </c>
    </row>
    <row r="5447" spans="1:13" x14ac:dyDescent="0.2">
      <c r="A5447" s="34" t="s">
        <v>106341</v>
      </c>
      <c r="B5447" s="34">
        <v>500</v>
      </c>
      <c r="C5447" s="34">
        <v>709</v>
      </c>
      <c r="D5447" s="34">
        <v>583</v>
      </c>
      <c r="E5447" s="34">
        <v>775</v>
      </c>
      <c r="F5447" s="34">
        <v>552</v>
      </c>
      <c r="G5447" s="34">
        <v>760</v>
      </c>
      <c r="H5447" s="34">
        <v>661</v>
      </c>
      <c r="I5447" s="34">
        <v>727</v>
      </c>
      <c r="J5447" s="34">
        <v>648</v>
      </c>
      <c r="K5447" s="34">
        <v>650</v>
      </c>
      <c r="L5447" s="34">
        <v>614</v>
      </c>
      <c r="M5447" s="34">
        <v>585</v>
      </c>
    </row>
    <row r="5448" spans="1:13" x14ac:dyDescent="0.2">
      <c r="A5448" s="34" t="s">
        <v>106342</v>
      </c>
      <c r="B5448" s="34">
        <v>652</v>
      </c>
      <c r="C5448" s="34">
        <v>860</v>
      </c>
      <c r="D5448" s="34">
        <v>694</v>
      </c>
      <c r="E5448" s="34">
        <v>853</v>
      </c>
      <c r="F5448" s="34">
        <v>613</v>
      </c>
      <c r="G5448" s="34">
        <v>709</v>
      </c>
      <c r="H5448" s="34">
        <v>797</v>
      </c>
      <c r="I5448" s="34">
        <v>808</v>
      </c>
      <c r="J5448" s="34">
        <v>774</v>
      </c>
      <c r="K5448" s="34">
        <v>654</v>
      </c>
      <c r="L5448" s="34">
        <v>768</v>
      </c>
      <c r="M5448" s="34">
        <v>631</v>
      </c>
    </row>
    <row r="5449" spans="1:13" x14ac:dyDescent="0.2">
      <c r="A5449" s="34" t="s">
        <v>106343</v>
      </c>
      <c r="B5449" s="34">
        <v>925</v>
      </c>
      <c r="C5449" s="34">
        <v>1040</v>
      </c>
      <c r="D5449" s="34">
        <v>987</v>
      </c>
      <c r="E5449" s="34">
        <v>1038</v>
      </c>
      <c r="F5449" s="34">
        <v>954</v>
      </c>
      <c r="G5449" s="34">
        <v>957</v>
      </c>
      <c r="H5449" s="34">
        <v>1176</v>
      </c>
      <c r="I5449" s="34">
        <v>898</v>
      </c>
      <c r="J5449" s="34">
        <v>1016</v>
      </c>
      <c r="K5449" s="34">
        <v>810</v>
      </c>
      <c r="L5449" s="34">
        <v>1041</v>
      </c>
      <c r="M5449" s="34">
        <v>743</v>
      </c>
    </row>
    <row r="5450" spans="1:13" x14ac:dyDescent="0.2">
      <c r="A5450" s="34" t="s">
        <v>106344</v>
      </c>
      <c r="B5450" s="34">
        <v>731</v>
      </c>
      <c r="C5450" s="34">
        <v>849</v>
      </c>
      <c r="D5450" s="34">
        <v>825</v>
      </c>
      <c r="E5450" s="34">
        <v>959</v>
      </c>
      <c r="F5450" s="34">
        <v>656</v>
      </c>
      <c r="G5450" s="34">
        <v>807</v>
      </c>
      <c r="H5450" s="34">
        <v>797</v>
      </c>
      <c r="I5450" s="34">
        <v>786</v>
      </c>
      <c r="J5450" s="34">
        <v>745</v>
      </c>
      <c r="K5450" s="34">
        <v>703</v>
      </c>
      <c r="L5450" s="34">
        <v>788</v>
      </c>
      <c r="M5450" s="34">
        <v>645</v>
      </c>
    </row>
    <row r="5451" spans="1:13" x14ac:dyDescent="0.2">
      <c r="A5451" s="34" t="s">
        <v>106345</v>
      </c>
      <c r="B5451" s="34">
        <v>589</v>
      </c>
      <c r="C5451" s="34">
        <v>703</v>
      </c>
      <c r="D5451" s="34">
        <v>734</v>
      </c>
      <c r="E5451" s="34">
        <v>829</v>
      </c>
      <c r="F5451" s="34">
        <v>641</v>
      </c>
      <c r="G5451" s="34">
        <v>664</v>
      </c>
      <c r="H5451" s="34">
        <v>768</v>
      </c>
      <c r="I5451" s="34">
        <v>686</v>
      </c>
      <c r="J5451" s="34">
        <v>727</v>
      </c>
      <c r="K5451" s="34">
        <v>584</v>
      </c>
      <c r="L5451" s="34">
        <v>654</v>
      </c>
      <c r="M5451" s="34">
        <v>568</v>
      </c>
    </row>
    <row r="5452" spans="1:13" x14ac:dyDescent="0.2">
      <c r="A5452" s="34" t="s">
        <v>106346</v>
      </c>
      <c r="B5452" s="34">
        <v>780</v>
      </c>
      <c r="C5452" s="34">
        <v>682</v>
      </c>
      <c r="D5452" s="34">
        <v>735</v>
      </c>
      <c r="E5452" s="34">
        <v>887</v>
      </c>
      <c r="F5452" s="34">
        <v>639</v>
      </c>
      <c r="G5452" s="34">
        <v>741</v>
      </c>
      <c r="H5452" s="34">
        <v>798</v>
      </c>
      <c r="I5452" s="34">
        <v>836</v>
      </c>
      <c r="J5452" s="34">
        <v>731</v>
      </c>
      <c r="K5452" s="34">
        <v>668</v>
      </c>
      <c r="L5452" s="34">
        <v>650</v>
      </c>
      <c r="M5452" s="34">
        <v>603</v>
      </c>
    </row>
    <row r="5453" spans="1:13" x14ac:dyDescent="0.2">
      <c r="A5453" s="34" t="s">
        <v>106347</v>
      </c>
      <c r="B5453" s="34">
        <v>561</v>
      </c>
      <c r="C5453" s="34">
        <v>524</v>
      </c>
      <c r="D5453" s="34">
        <v>493</v>
      </c>
      <c r="E5453" s="34">
        <v>629</v>
      </c>
      <c r="F5453" s="34">
        <v>466</v>
      </c>
      <c r="G5453" s="34">
        <v>530</v>
      </c>
      <c r="H5453" s="34">
        <v>591</v>
      </c>
      <c r="I5453" s="34">
        <v>489</v>
      </c>
      <c r="J5453" s="34">
        <v>510</v>
      </c>
      <c r="K5453" s="34">
        <v>430</v>
      </c>
      <c r="L5453" s="34">
        <v>505</v>
      </c>
      <c r="M5453" s="34">
        <v>391</v>
      </c>
    </row>
    <row r="5454" spans="1:13" x14ac:dyDescent="0.2">
      <c r="A5454" s="34" t="s">
        <v>106348</v>
      </c>
      <c r="B5454" s="34">
        <v>884</v>
      </c>
      <c r="C5454" s="34">
        <v>915</v>
      </c>
      <c r="D5454" s="34">
        <v>964</v>
      </c>
      <c r="E5454" s="34">
        <v>945</v>
      </c>
      <c r="F5454" s="34">
        <v>807</v>
      </c>
      <c r="G5454" s="34">
        <v>925</v>
      </c>
      <c r="H5454" s="34">
        <v>946</v>
      </c>
      <c r="I5454" s="34">
        <v>1020</v>
      </c>
      <c r="J5454" s="34">
        <v>946</v>
      </c>
      <c r="K5454" s="34">
        <v>800</v>
      </c>
      <c r="L5454" s="34">
        <v>873</v>
      </c>
      <c r="M5454" s="34">
        <v>710</v>
      </c>
    </row>
    <row r="5455" spans="1:13" x14ac:dyDescent="0.2">
      <c r="A5455" s="34" t="s">
        <v>106349</v>
      </c>
      <c r="B5455" s="34">
        <v>739</v>
      </c>
      <c r="C5455" s="34">
        <v>870</v>
      </c>
      <c r="D5455" s="34">
        <v>853</v>
      </c>
      <c r="E5455" s="34">
        <v>868</v>
      </c>
      <c r="F5455" s="34">
        <v>491</v>
      </c>
      <c r="G5455" s="34">
        <v>852</v>
      </c>
      <c r="H5455" s="34">
        <v>858</v>
      </c>
      <c r="I5455" s="34">
        <v>820</v>
      </c>
      <c r="J5455" s="34">
        <v>811</v>
      </c>
      <c r="K5455" s="34">
        <v>701</v>
      </c>
      <c r="L5455" s="34">
        <v>520</v>
      </c>
      <c r="M5455" s="34">
        <v>763</v>
      </c>
    </row>
    <row r="5456" spans="1:13" x14ac:dyDescent="0.2">
      <c r="A5456" s="34" t="s">
        <v>106350</v>
      </c>
      <c r="B5456" s="34">
        <v>1049</v>
      </c>
      <c r="C5456" s="34">
        <v>983</v>
      </c>
      <c r="D5456" s="34">
        <v>1115</v>
      </c>
      <c r="E5456" s="34">
        <v>1050</v>
      </c>
      <c r="F5456" s="34">
        <v>963</v>
      </c>
      <c r="G5456" s="34">
        <v>840</v>
      </c>
      <c r="H5456" s="34">
        <v>1219</v>
      </c>
      <c r="I5456" s="34">
        <v>1034</v>
      </c>
      <c r="J5456" s="34">
        <v>1066</v>
      </c>
      <c r="K5456" s="34">
        <v>852</v>
      </c>
      <c r="L5456" s="34">
        <v>1025</v>
      </c>
      <c r="M5456" s="34">
        <v>841</v>
      </c>
    </row>
    <row r="5457" spans="1:13" x14ac:dyDescent="0.2">
      <c r="A5457" s="34" t="s">
        <v>106351</v>
      </c>
      <c r="B5457" s="34">
        <v>369</v>
      </c>
      <c r="C5457" s="34">
        <v>489</v>
      </c>
      <c r="D5457" s="34">
        <v>492</v>
      </c>
      <c r="E5457" s="34">
        <v>529</v>
      </c>
      <c r="F5457" s="34">
        <v>435</v>
      </c>
      <c r="G5457" s="34">
        <v>451</v>
      </c>
      <c r="H5457" s="34">
        <v>489</v>
      </c>
      <c r="I5457" s="34">
        <v>478</v>
      </c>
      <c r="J5457" s="34">
        <v>473</v>
      </c>
      <c r="K5457" s="34">
        <v>451</v>
      </c>
      <c r="L5457" s="34">
        <v>444</v>
      </c>
      <c r="M5457" s="34">
        <v>352</v>
      </c>
    </row>
    <row r="5458" spans="1:13" x14ac:dyDescent="0.2">
      <c r="A5458" s="34" t="s">
        <v>106352</v>
      </c>
      <c r="B5458" s="34">
        <v>311</v>
      </c>
      <c r="C5458" s="34">
        <v>434</v>
      </c>
      <c r="D5458" s="34">
        <v>348</v>
      </c>
      <c r="E5458" s="34">
        <v>430</v>
      </c>
      <c r="F5458" s="34">
        <v>334</v>
      </c>
      <c r="G5458" s="34">
        <v>386</v>
      </c>
      <c r="H5458" s="34">
        <v>375</v>
      </c>
      <c r="I5458" s="34">
        <v>480</v>
      </c>
      <c r="J5458" s="34">
        <v>389</v>
      </c>
      <c r="K5458" s="34">
        <v>311</v>
      </c>
      <c r="L5458" s="34">
        <v>339</v>
      </c>
      <c r="M5458" s="34">
        <v>336</v>
      </c>
    </row>
    <row r="5459" spans="1:13" x14ac:dyDescent="0.2">
      <c r="A5459" s="34" t="s">
        <v>106353</v>
      </c>
      <c r="B5459" s="34">
        <v>862</v>
      </c>
      <c r="C5459" s="34">
        <v>956</v>
      </c>
      <c r="D5459" s="34">
        <v>901</v>
      </c>
      <c r="E5459" s="34">
        <v>971</v>
      </c>
      <c r="F5459" s="34">
        <v>805</v>
      </c>
      <c r="G5459" s="34">
        <v>867</v>
      </c>
      <c r="H5459" s="34">
        <v>849</v>
      </c>
      <c r="I5459" s="34">
        <v>849</v>
      </c>
      <c r="J5459" s="34">
        <v>875</v>
      </c>
      <c r="K5459" s="34">
        <v>706</v>
      </c>
      <c r="L5459" s="34">
        <v>792</v>
      </c>
      <c r="M5459" s="34">
        <v>806</v>
      </c>
    </row>
    <row r="5460" spans="1:13" x14ac:dyDescent="0.2">
      <c r="A5460" s="34" t="s">
        <v>106354</v>
      </c>
      <c r="B5460" s="34">
        <v>757</v>
      </c>
      <c r="C5460" s="34">
        <v>882</v>
      </c>
      <c r="D5460" s="34">
        <v>832</v>
      </c>
      <c r="E5460" s="34">
        <v>923</v>
      </c>
      <c r="F5460" s="34">
        <v>736</v>
      </c>
      <c r="G5460" s="34">
        <v>852</v>
      </c>
      <c r="H5460" s="34">
        <v>927</v>
      </c>
      <c r="I5460" s="34">
        <v>969</v>
      </c>
      <c r="J5460" s="34">
        <v>875</v>
      </c>
      <c r="K5460" s="34">
        <v>823</v>
      </c>
      <c r="L5460" s="34">
        <v>911</v>
      </c>
      <c r="M5460" s="34">
        <v>751</v>
      </c>
    </row>
    <row r="5461" spans="1:13" x14ac:dyDescent="0.2">
      <c r="A5461" s="34" t="s">
        <v>106355</v>
      </c>
      <c r="B5461" s="34">
        <v>848</v>
      </c>
      <c r="C5461" s="34">
        <v>886</v>
      </c>
      <c r="D5461" s="34">
        <v>981</v>
      </c>
      <c r="E5461" s="34">
        <v>983</v>
      </c>
      <c r="F5461" s="34">
        <v>787</v>
      </c>
      <c r="G5461" s="34">
        <v>875</v>
      </c>
      <c r="H5461" s="34">
        <v>1007</v>
      </c>
      <c r="I5461" s="34">
        <v>883</v>
      </c>
      <c r="J5461" s="34">
        <v>977</v>
      </c>
      <c r="K5461" s="34">
        <v>677</v>
      </c>
      <c r="L5461" s="34">
        <v>901</v>
      </c>
      <c r="M5461" s="34">
        <v>757</v>
      </c>
    </row>
    <row r="5462" spans="1:13" x14ac:dyDescent="0.2">
      <c r="A5462" s="34" t="s">
        <v>106356</v>
      </c>
      <c r="B5462" s="34">
        <v>886</v>
      </c>
      <c r="C5462" s="34">
        <v>1021</v>
      </c>
      <c r="D5462" s="34">
        <v>1087</v>
      </c>
      <c r="E5462" s="34">
        <v>1114</v>
      </c>
      <c r="F5462" s="34">
        <v>874</v>
      </c>
      <c r="G5462" s="34">
        <v>993</v>
      </c>
      <c r="H5462" s="34">
        <v>1202</v>
      </c>
      <c r="I5462" s="34">
        <v>1050</v>
      </c>
      <c r="J5462" s="34">
        <v>1161</v>
      </c>
      <c r="K5462" s="34">
        <v>857</v>
      </c>
      <c r="L5462" s="34">
        <v>960</v>
      </c>
      <c r="M5462" s="34">
        <v>820</v>
      </c>
    </row>
    <row r="5463" spans="1:13" x14ac:dyDescent="0.2">
      <c r="A5463" s="34" t="s">
        <v>106357</v>
      </c>
      <c r="B5463" s="34">
        <v>713</v>
      </c>
      <c r="C5463" s="34">
        <v>776</v>
      </c>
      <c r="D5463" s="34">
        <v>708</v>
      </c>
      <c r="E5463" s="34">
        <v>756</v>
      </c>
      <c r="F5463" s="34">
        <v>596</v>
      </c>
      <c r="G5463" s="34">
        <v>640</v>
      </c>
      <c r="H5463" s="34">
        <v>725</v>
      </c>
      <c r="I5463" s="34">
        <v>738</v>
      </c>
      <c r="J5463" s="34">
        <v>592</v>
      </c>
      <c r="K5463" s="34">
        <v>652</v>
      </c>
      <c r="L5463" s="34">
        <v>588</v>
      </c>
      <c r="M5463" s="34">
        <v>553</v>
      </c>
    </row>
    <row r="5464" spans="1:13" x14ac:dyDescent="0.2">
      <c r="A5464" s="34" t="s">
        <v>106358</v>
      </c>
      <c r="B5464" s="34">
        <v>415</v>
      </c>
      <c r="C5464" s="34">
        <v>462</v>
      </c>
      <c r="D5464" s="34">
        <v>472</v>
      </c>
      <c r="E5464" s="34">
        <v>424</v>
      </c>
      <c r="F5464" s="34">
        <v>379</v>
      </c>
      <c r="G5464" s="34">
        <v>430</v>
      </c>
      <c r="H5464" s="34">
        <v>513</v>
      </c>
      <c r="I5464" s="34">
        <v>433</v>
      </c>
      <c r="J5464" s="34">
        <v>432</v>
      </c>
      <c r="K5464" s="34">
        <v>389</v>
      </c>
      <c r="L5464" s="34">
        <v>430</v>
      </c>
      <c r="M5464" s="34">
        <v>348</v>
      </c>
    </row>
    <row r="5465" spans="1:13" x14ac:dyDescent="0.2">
      <c r="A5465" s="34" t="s">
        <v>106359</v>
      </c>
      <c r="B5465" s="34">
        <v>1403</v>
      </c>
      <c r="C5465" s="34">
        <v>1528</v>
      </c>
      <c r="D5465" s="34">
        <v>1385</v>
      </c>
      <c r="E5465" s="34">
        <v>1805</v>
      </c>
      <c r="F5465" s="34">
        <v>1301</v>
      </c>
      <c r="G5465" s="34">
        <v>1505</v>
      </c>
      <c r="H5465" s="34">
        <v>1473</v>
      </c>
      <c r="I5465" s="34">
        <v>1575</v>
      </c>
      <c r="J5465" s="34">
        <v>1454</v>
      </c>
      <c r="K5465" s="34">
        <v>1359</v>
      </c>
      <c r="L5465" s="34">
        <v>1338</v>
      </c>
      <c r="M5465" s="34">
        <v>1129</v>
      </c>
    </row>
    <row r="5466" spans="1:13" x14ac:dyDescent="0.2">
      <c r="A5466" s="34" t="s">
        <v>106360</v>
      </c>
      <c r="B5466" s="34">
        <v>839</v>
      </c>
      <c r="C5466" s="34">
        <v>1057</v>
      </c>
      <c r="D5466" s="34">
        <v>952</v>
      </c>
      <c r="E5466" s="34">
        <v>1207</v>
      </c>
      <c r="F5466" s="34">
        <v>811</v>
      </c>
      <c r="G5466" s="34">
        <v>1000</v>
      </c>
      <c r="H5466" s="34">
        <v>1026</v>
      </c>
      <c r="I5466" s="34">
        <v>980</v>
      </c>
      <c r="J5466" s="34">
        <v>916</v>
      </c>
      <c r="K5466" s="34">
        <v>823</v>
      </c>
      <c r="L5466" s="34">
        <v>820</v>
      </c>
      <c r="M5466" s="34">
        <v>714</v>
      </c>
    </row>
    <row r="5467" spans="1:13" x14ac:dyDescent="0.2">
      <c r="A5467" s="34" t="s">
        <v>106361</v>
      </c>
      <c r="B5467" s="34">
        <v>2214</v>
      </c>
      <c r="C5467" s="34">
        <v>2171</v>
      </c>
      <c r="D5467" s="34">
        <v>2425</v>
      </c>
      <c r="E5467" s="34">
        <v>2459</v>
      </c>
      <c r="F5467" s="34">
        <v>2254</v>
      </c>
      <c r="G5467" s="34">
        <v>2081</v>
      </c>
      <c r="H5467" s="34">
        <v>2742</v>
      </c>
      <c r="I5467" s="34">
        <v>2292</v>
      </c>
      <c r="J5467" s="34">
        <v>2478</v>
      </c>
      <c r="K5467" s="34">
        <v>1838</v>
      </c>
      <c r="L5467" s="34">
        <v>2243</v>
      </c>
      <c r="M5467" s="34">
        <v>1863</v>
      </c>
    </row>
    <row r="5468" spans="1:13" x14ac:dyDescent="0.2">
      <c r="A5468" s="34" t="s">
        <v>106362</v>
      </c>
      <c r="B5468" s="34">
        <v>489</v>
      </c>
      <c r="C5468" s="34">
        <v>520</v>
      </c>
      <c r="D5468" s="34">
        <v>519</v>
      </c>
      <c r="E5468" s="34">
        <v>597</v>
      </c>
      <c r="F5468" s="34">
        <v>396</v>
      </c>
      <c r="G5468" s="34">
        <v>510</v>
      </c>
      <c r="H5468" s="34">
        <v>551</v>
      </c>
      <c r="I5468" s="34">
        <v>535</v>
      </c>
      <c r="J5468" s="34">
        <v>478</v>
      </c>
      <c r="K5468" s="34">
        <v>403</v>
      </c>
      <c r="L5468" s="34">
        <v>545</v>
      </c>
      <c r="M5468" s="34">
        <v>394</v>
      </c>
    </row>
    <row r="5469" spans="1:13" x14ac:dyDescent="0.2">
      <c r="A5469" s="34" t="s">
        <v>106363</v>
      </c>
      <c r="B5469" s="34">
        <v>503</v>
      </c>
      <c r="C5469" s="34">
        <v>614</v>
      </c>
      <c r="D5469" s="34">
        <v>539</v>
      </c>
      <c r="E5469" s="34">
        <v>615</v>
      </c>
      <c r="F5469" s="34">
        <v>512</v>
      </c>
      <c r="G5469" s="34">
        <v>597</v>
      </c>
      <c r="H5469" s="34">
        <v>582</v>
      </c>
      <c r="I5469" s="34">
        <v>515</v>
      </c>
      <c r="J5469" s="34">
        <v>574</v>
      </c>
      <c r="K5469" s="34">
        <v>505</v>
      </c>
      <c r="L5469" s="34">
        <v>572</v>
      </c>
      <c r="M5469" s="34">
        <v>446</v>
      </c>
    </row>
    <row r="5470" spans="1:13" x14ac:dyDescent="0.2">
      <c r="A5470" s="34" t="s">
        <v>106364</v>
      </c>
      <c r="B5470" s="34">
        <v>732</v>
      </c>
      <c r="C5470" s="34">
        <v>700</v>
      </c>
      <c r="D5470" s="34">
        <v>723</v>
      </c>
      <c r="E5470" s="34">
        <v>784</v>
      </c>
      <c r="F5470" s="34">
        <v>675</v>
      </c>
      <c r="G5470" s="34">
        <v>640</v>
      </c>
      <c r="H5470" s="34">
        <v>818</v>
      </c>
      <c r="I5470" s="34">
        <v>722</v>
      </c>
      <c r="J5470" s="34">
        <v>863</v>
      </c>
      <c r="K5470" s="34">
        <v>574</v>
      </c>
      <c r="L5470" s="34">
        <v>701</v>
      </c>
      <c r="M5470" s="34">
        <v>511</v>
      </c>
    </row>
    <row r="5471" spans="1:13" x14ac:dyDescent="0.2">
      <c r="A5471" s="34" t="s">
        <v>106365</v>
      </c>
      <c r="B5471" s="34">
        <v>522</v>
      </c>
      <c r="C5471" s="34">
        <v>605</v>
      </c>
      <c r="D5471" s="34">
        <v>610</v>
      </c>
      <c r="E5471" s="34">
        <v>599</v>
      </c>
      <c r="F5471" s="34">
        <v>499</v>
      </c>
      <c r="G5471" s="34">
        <v>488</v>
      </c>
      <c r="H5471" s="34">
        <v>636</v>
      </c>
      <c r="I5471" s="34">
        <v>490</v>
      </c>
      <c r="J5471" s="34">
        <v>575</v>
      </c>
      <c r="K5471" s="34">
        <v>452</v>
      </c>
      <c r="L5471" s="34">
        <v>545</v>
      </c>
      <c r="M5471" s="34">
        <v>383</v>
      </c>
    </row>
    <row r="5472" spans="1:13" x14ac:dyDescent="0.2">
      <c r="A5472" s="34" t="s">
        <v>106366</v>
      </c>
      <c r="B5472" s="34">
        <v>422</v>
      </c>
      <c r="C5472" s="34">
        <v>544</v>
      </c>
      <c r="D5472" s="34">
        <v>548</v>
      </c>
      <c r="E5472" s="34">
        <v>616</v>
      </c>
      <c r="F5472" s="34">
        <v>559</v>
      </c>
      <c r="G5472" s="34">
        <v>547</v>
      </c>
      <c r="H5472" s="34">
        <v>587</v>
      </c>
      <c r="I5472" s="34">
        <v>578</v>
      </c>
      <c r="J5472" s="34">
        <v>523</v>
      </c>
      <c r="K5472" s="34">
        <v>446</v>
      </c>
      <c r="L5472" s="34">
        <v>489</v>
      </c>
      <c r="M5472" s="34">
        <v>441</v>
      </c>
    </row>
    <row r="5473" spans="1:13" x14ac:dyDescent="0.2">
      <c r="A5473" s="34" t="s">
        <v>106367</v>
      </c>
      <c r="B5473" s="34">
        <v>487</v>
      </c>
      <c r="C5473" s="34">
        <v>550</v>
      </c>
      <c r="D5473" s="34">
        <v>524</v>
      </c>
      <c r="E5473" s="34">
        <v>603</v>
      </c>
      <c r="F5473" s="34">
        <v>472</v>
      </c>
      <c r="G5473" s="34">
        <v>531</v>
      </c>
      <c r="H5473" s="34">
        <v>549</v>
      </c>
      <c r="I5473" s="34">
        <v>561</v>
      </c>
      <c r="J5473" s="34">
        <v>475</v>
      </c>
      <c r="K5473" s="34">
        <v>458</v>
      </c>
      <c r="L5473" s="34">
        <v>476</v>
      </c>
      <c r="M5473" s="34">
        <v>444</v>
      </c>
    </row>
    <row r="5474" spans="1:13" x14ac:dyDescent="0.2">
      <c r="A5474" s="34" t="s">
        <v>106368</v>
      </c>
      <c r="B5474" s="34">
        <v>670</v>
      </c>
      <c r="C5474" s="34">
        <v>638</v>
      </c>
      <c r="D5474" s="34">
        <v>732</v>
      </c>
      <c r="E5474" s="34">
        <v>718</v>
      </c>
      <c r="F5474" s="34">
        <v>565</v>
      </c>
      <c r="G5474" s="34">
        <v>644</v>
      </c>
      <c r="H5474" s="34">
        <v>682</v>
      </c>
      <c r="I5474" s="34">
        <v>616</v>
      </c>
      <c r="J5474" s="34">
        <v>689</v>
      </c>
      <c r="K5474" s="34">
        <v>540</v>
      </c>
      <c r="L5474" s="34">
        <v>652</v>
      </c>
      <c r="M5474" s="34">
        <v>454</v>
      </c>
    </row>
    <row r="5475" spans="1:13" x14ac:dyDescent="0.2">
      <c r="A5475" s="34" t="s">
        <v>106369</v>
      </c>
      <c r="B5475" s="34">
        <v>320</v>
      </c>
      <c r="C5475" s="34">
        <v>348</v>
      </c>
      <c r="D5475" s="34">
        <v>321</v>
      </c>
      <c r="E5475" s="34">
        <v>370</v>
      </c>
      <c r="F5475" s="34">
        <v>261</v>
      </c>
      <c r="G5475" s="34">
        <v>342</v>
      </c>
      <c r="H5475" s="34">
        <v>326</v>
      </c>
      <c r="I5475" s="34">
        <v>340</v>
      </c>
      <c r="J5475" s="34">
        <v>377</v>
      </c>
      <c r="K5475" s="34">
        <v>300</v>
      </c>
      <c r="L5475" s="34">
        <v>285</v>
      </c>
      <c r="M5475" s="34">
        <v>255</v>
      </c>
    </row>
    <row r="5476" spans="1:13" x14ac:dyDescent="0.2">
      <c r="A5476" s="34" t="s">
        <v>106370</v>
      </c>
      <c r="B5476" s="34">
        <v>432</v>
      </c>
      <c r="C5476" s="34">
        <v>493</v>
      </c>
      <c r="D5476" s="34">
        <v>387</v>
      </c>
      <c r="E5476" s="34">
        <v>510</v>
      </c>
      <c r="F5476" s="34">
        <v>342</v>
      </c>
      <c r="G5476" s="34">
        <v>405</v>
      </c>
      <c r="H5476" s="34">
        <v>429</v>
      </c>
      <c r="I5476" s="34">
        <v>488</v>
      </c>
      <c r="J5476" s="34">
        <v>475</v>
      </c>
      <c r="K5476" s="34">
        <v>432</v>
      </c>
      <c r="L5476" s="34">
        <v>369</v>
      </c>
      <c r="M5476" s="34">
        <v>391</v>
      </c>
    </row>
    <row r="5477" spans="1:13" x14ac:dyDescent="0.2">
      <c r="A5477" s="34" t="s">
        <v>106371</v>
      </c>
      <c r="B5477" s="34">
        <v>444</v>
      </c>
      <c r="C5477" s="34">
        <v>461</v>
      </c>
      <c r="D5477" s="34">
        <v>465</v>
      </c>
      <c r="E5477" s="34">
        <v>549</v>
      </c>
      <c r="F5477" s="34">
        <v>370</v>
      </c>
      <c r="G5477" s="34">
        <v>505</v>
      </c>
      <c r="H5477" s="34">
        <v>531</v>
      </c>
      <c r="I5477" s="34">
        <v>462</v>
      </c>
      <c r="J5477" s="34">
        <v>500</v>
      </c>
      <c r="K5477" s="34">
        <v>388</v>
      </c>
      <c r="L5477" s="34">
        <v>494</v>
      </c>
      <c r="M5477" s="34">
        <v>436</v>
      </c>
    </row>
    <row r="5478" spans="1:13" x14ac:dyDescent="0.2">
      <c r="A5478" s="34" t="s">
        <v>106372</v>
      </c>
      <c r="B5478" s="34">
        <v>387</v>
      </c>
      <c r="C5478" s="34">
        <v>479</v>
      </c>
      <c r="D5478" s="34">
        <v>497</v>
      </c>
      <c r="E5478" s="34">
        <v>540</v>
      </c>
      <c r="F5478" s="34">
        <v>394</v>
      </c>
      <c r="G5478" s="34">
        <v>489</v>
      </c>
      <c r="H5478" s="34">
        <v>469</v>
      </c>
      <c r="I5478" s="34">
        <v>584</v>
      </c>
      <c r="J5478" s="34">
        <v>541</v>
      </c>
      <c r="K5478" s="34">
        <v>385</v>
      </c>
      <c r="L5478" s="34">
        <v>402</v>
      </c>
      <c r="M5478" s="34">
        <v>377</v>
      </c>
    </row>
    <row r="5479" spans="1:13" x14ac:dyDescent="0.2">
      <c r="A5479" s="34" t="s">
        <v>106373</v>
      </c>
      <c r="B5479" s="34">
        <v>687</v>
      </c>
      <c r="C5479" s="34">
        <v>731</v>
      </c>
      <c r="D5479" s="34">
        <v>762</v>
      </c>
      <c r="E5479" s="34">
        <v>719</v>
      </c>
      <c r="F5479" s="34">
        <v>695</v>
      </c>
      <c r="G5479" s="34">
        <v>640</v>
      </c>
      <c r="H5479" s="34">
        <v>694</v>
      </c>
      <c r="I5479" s="34">
        <v>647</v>
      </c>
      <c r="J5479" s="34">
        <v>853</v>
      </c>
      <c r="K5479" s="34">
        <v>658</v>
      </c>
      <c r="L5479" s="34">
        <v>638</v>
      </c>
      <c r="M5479" s="34">
        <v>497</v>
      </c>
    </row>
    <row r="5480" spans="1:13" x14ac:dyDescent="0.2">
      <c r="A5480" s="34" t="s">
        <v>106374</v>
      </c>
      <c r="B5480" s="34">
        <v>841</v>
      </c>
      <c r="C5480" s="34">
        <v>933</v>
      </c>
      <c r="D5480" s="34">
        <v>884</v>
      </c>
      <c r="E5480" s="34">
        <v>987</v>
      </c>
      <c r="F5480" s="34">
        <v>795</v>
      </c>
      <c r="G5480" s="34">
        <v>824</v>
      </c>
      <c r="H5480" s="34">
        <v>930</v>
      </c>
      <c r="I5480" s="34">
        <v>984</v>
      </c>
      <c r="J5480" s="34">
        <v>928</v>
      </c>
      <c r="K5480" s="34">
        <v>762</v>
      </c>
      <c r="L5480" s="34">
        <v>950</v>
      </c>
      <c r="M5480" s="34">
        <v>735</v>
      </c>
    </row>
    <row r="5481" spans="1:13" x14ac:dyDescent="0.2">
      <c r="A5481" s="34" t="s">
        <v>106375</v>
      </c>
      <c r="B5481" s="34">
        <v>787</v>
      </c>
      <c r="C5481" s="34">
        <v>802</v>
      </c>
      <c r="D5481" s="34">
        <v>795</v>
      </c>
      <c r="E5481" s="34">
        <v>856</v>
      </c>
      <c r="F5481" s="34">
        <v>753</v>
      </c>
      <c r="G5481" s="34">
        <v>792</v>
      </c>
      <c r="H5481" s="34">
        <v>867</v>
      </c>
      <c r="I5481" s="34">
        <v>815</v>
      </c>
      <c r="J5481" s="34">
        <v>767</v>
      </c>
      <c r="K5481" s="34">
        <v>631</v>
      </c>
      <c r="L5481" s="34">
        <v>776</v>
      </c>
      <c r="M5481" s="34">
        <v>669</v>
      </c>
    </row>
    <row r="5482" spans="1:13" x14ac:dyDescent="0.2">
      <c r="A5482" s="34" t="s">
        <v>106376</v>
      </c>
      <c r="B5482" s="34">
        <v>2016</v>
      </c>
      <c r="C5482" s="34">
        <v>1955</v>
      </c>
      <c r="D5482" s="34">
        <v>2239</v>
      </c>
      <c r="E5482" s="34">
        <v>2121</v>
      </c>
      <c r="F5482" s="34">
        <v>2005</v>
      </c>
      <c r="G5482" s="34">
        <v>1800</v>
      </c>
      <c r="H5482" s="34">
        <v>2256</v>
      </c>
      <c r="I5482" s="34">
        <v>1915</v>
      </c>
      <c r="J5482" s="34">
        <v>2318</v>
      </c>
      <c r="K5482" s="34">
        <v>1625</v>
      </c>
      <c r="L5482" s="34">
        <v>1971</v>
      </c>
      <c r="M5482" s="34">
        <v>1421</v>
      </c>
    </row>
    <row r="5483" spans="1:13" x14ac:dyDescent="0.2">
      <c r="A5483" s="34" t="s">
        <v>106377</v>
      </c>
      <c r="B5483" s="34">
        <v>580</v>
      </c>
      <c r="C5483" s="34">
        <v>631</v>
      </c>
      <c r="D5483" s="34">
        <v>636</v>
      </c>
      <c r="E5483" s="34">
        <v>708</v>
      </c>
      <c r="F5483" s="34">
        <v>671</v>
      </c>
      <c r="G5483" s="34">
        <v>574</v>
      </c>
      <c r="H5483" s="34">
        <v>683</v>
      </c>
      <c r="I5483" s="34">
        <v>669</v>
      </c>
      <c r="J5483" s="34">
        <v>574</v>
      </c>
      <c r="K5483" s="34">
        <v>539</v>
      </c>
      <c r="L5483" s="34">
        <v>687</v>
      </c>
      <c r="M5483" s="34">
        <v>568</v>
      </c>
    </row>
    <row r="5484" spans="1:13" x14ac:dyDescent="0.2">
      <c r="A5484" s="34" t="s">
        <v>106378</v>
      </c>
      <c r="B5484" s="34">
        <v>440</v>
      </c>
      <c r="C5484" s="34">
        <v>365</v>
      </c>
      <c r="D5484" s="34">
        <v>504</v>
      </c>
      <c r="E5484" s="34">
        <v>485</v>
      </c>
      <c r="F5484" s="34">
        <v>426</v>
      </c>
      <c r="G5484" s="34">
        <v>404</v>
      </c>
      <c r="H5484" s="34">
        <v>536</v>
      </c>
      <c r="I5484" s="34">
        <v>419</v>
      </c>
      <c r="J5484" s="34">
        <v>499</v>
      </c>
      <c r="K5484" s="34">
        <v>364</v>
      </c>
      <c r="L5484" s="34">
        <v>389</v>
      </c>
      <c r="M5484" s="34">
        <v>382</v>
      </c>
    </row>
    <row r="5485" spans="1:13" x14ac:dyDescent="0.2">
      <c r="A5485" s="34" t="s">
        <v>106379</v>
      </c>
      <c r="B5485" s="34">
        <v>1171</v>
      </c>
      <c r="C5485" s="34">
        <v>1278</v>
      </c>
      <c r="D5485" s="34">
        <v>1244</v>
      </c>
      <c r="E5485" s="34">
        <v>1296</v>
      </c>
      <c r="F5485" s="34">
        <v>1057</v>
      </c>
      <c r="G5485" s="34">
        <v>1199</v>
      </c>
      <c r="H5485" s="34">
        <v>1211</v>
      </c>
      <c r="I5485" s="34">
        <v>1114</v>
      </c>
      <c r="J5485" s="34">
        <v>1116</v>
      </c>
      <c r="K5485" s="34">
        <v>980</v>
      </c>
      <c r="L5485" s="34">
        <v>1119</v>
      </c>
      <c r="M5485" s="34">
        <v>909</v>
      </c>
    </row>
    <row r="5486" spans="1:13" x14ac:dyDescent="0.2">
      <c r="A5486" s="34" t="s">
        <v>106380</v>
      </c>
      <c r="B5486" s="34">
        <v>568</v>
      </c>
      <c r="C5486" s="34">
        <v>626</v>
      </c>
      <c r="D5486" s="34">
        <v>640</v>
      </c>
      <c r="E5486" s="34">
        <v>734</v>
      </c>
      <c r="F5486" s="34">
        <v>605</v>
      </c>
      <c r="G5486" s="34">
        <v>581</v>
      </c>
      <c r="H5486" s="34">
        <v>696</v>
      </c>
      <c r="I5486" s="34">
        <v>642</v>
      </c>
      <c r="J5486" s="34">
        <v>702</v>
      </c>
      <c r="K5486" s="34">
        <v>487</v>
      </c>
      <c r="L5486" s="34">
        <v>556</v>
      </c>
      <c r="M5486" s="34">
        <v>471</v>
      </c>
    </row>
    <row r="5487" spans="1:13" x14ac:dyDescent="0.2">
      <c r="A5487" s="34" t="s">
        <v>106381</v>
      </c>
      <c r="B5487" s="34">
        <v>281</v>
      </c>
      <c r="C5487" s="34">
        <v>429</v>
      </c>
      <c r="D5487" s="34">
        <v>373</v>
      </c>
      <c r="E5487" s="34">
        <v>427</v>
      </c>
      <c r="F5487" s="34">
        <v>392</v>
      </c>
      <c r="G5487" s="34">
        <v>345</v>
      </c>
      <c r="H5487" s="34">
        <v>408</v>
      </c>
      <c r="I5487" s="34">
        <v>417</v>
      </c>
      <c r="J5487" s="34">
        <v>346</v>
      </c>
      <c r="K5487" s="34">
        <v>322</v>
      </c>
      <c r="L5487" s="34">
        <v>338</v>
      </c>
      <c r="M5487" s="34">
        <v>298</v>
      </c>
    </row>
    <row r="5488" spans="1:13" x14ac:dyDescent="0.2">
      <c r="A5488" s="34" t="s">
        <v>106382</v>
      </c>
      <c r="B5488" s="34">
        <v>434</v>
      </c>
      <c r="C5488" s="34">
        <v>514</v>
      </c>
      <c r="D5488" s="34">
        <v>428</v>
      </c>
      <c r="E5488" s="34">
        <v>510</v>
      </c>
      <c r="F5488" s="34">
        <v>430</v>
      </c>
      <c r="G5488" s="34">
        <v>469</v>
      </c>
      <c r="H5488" s="34">
        <v>571</v>
      </c>
      <c r="I5488" s="34">
        <v>481</v>
      </c>
      <c r="J5488" s="34">
        <v>479</v>
      </c>
      <c r="K5488" s="34">
        <v>408</v>
      </c>
      <c r="L5488" s="34">
        <v>421</v>
      </c>
      <c r="M5488" s="34">
        <v>378</v>
      </c>
    </row>
    <row r="5489" spans="1:13" x14ac:dyDescent="0.2">
      <c r="A5489" s="34" t="s">
        <v>106383</v>
      </c>
      <c r="B5489" s="34">
        <v>553</v>
      </c>
      <c r="C5489" s="34">
        <v>677</v>
      </c>
      <c r="D5489" s="34">
        <v>674</v>
      </c>
      <c r="E5489" s="34">
        <v>835</v>
      </c>
      <c r="F5489" s="34">
        <v>623</v>
      </c>
      <c r="G5489" s="34">
        <v>657</v>
      </c>
      <c r="H5489" s="34">
        <v>670</v>
      </c>
      <c r="I5489" s="34">
        <v>682</v>
      </c>
      <c r="J5489" s="34">
        <v>817</v>
      </c>
      <c r="K5489" s="34">
        <v>594</v>
      </c>
      <c r="L5489" s="34">
        <v>614</v>
      </c>
      <c r="M5489" s="34">
        <v>488</v>
      </c>
    </row>
    <row r="5490" spans="1:13" x14ac:dyDescent="0.2">
      <c r="A5490" s="34" t="s">
        <v>106384</v>
      </c>
      <c r="B5490" s="34">
        <v>466</v>
      </c>
      <c r="C5490" s="34">
        <v>561</v>
      </c>
      <c r="D5490" s="34">
        <v>523</v>
      </c>
      <c r="E5490" s="34">
        <v>616</v>
      </c>
      <c r="F5490" s="34">
        <v>506</v>
      </c>
      <c r="G5490" s="34">
        <v>473</v>
      </c>
      <c r="H5490" s="34">
        <v>655</v>
      </c>
      <c r="I5490" s="34">
        <v>503</v>
      </c>
      <c r="J5490" s="34">
        <v>508</v>
      </c>
      <c r="K5490" s="34">
        <v>399</v>
      </c>
      <c r="L5490" s="34">
        <v>529</v>
      </c>
      <c r="M5490" s="34">
        <v>416</v>
      </c>
    </row>
    <row r="5491" spans="1:13" x14ac:dyDescent="0.2">
      <c r="A5491" s="34" t="s">
        <v>106385</v>
      </c>
      <c r="B5491" s="34">
        <v>700</v>
      </c>
      <c r="C5491" s="34">
        <v>820</v>
      </c>
      <c r="D5491" s="34">
        <v>890</v>
      </c>
      <c r="E5491" s="34">
        <v>889</v>
      </c>
      <c r="F5491" s="34">
        <v>760</v>
      </c>
      <c r="G5491" s="34">
        <v>765</v>
      </c>
      <c r="H5491" s="34">
        <v>831</v>
      </c>
      <c r="I5491" s="34">
        <v>801</v>
      </c>
      <c r="J5491" s="34">
        <v>807</v>
      </c>
      <c r="K5491" s="34">
        <v>720</v>
      </c>
      <c r="L5491" s="34">
        <v>806</v>
      </c>
      <c r="M5491" s="34">
        <v>688</v>
      </c>
    </row>
    <row r="5492" spans="1:13" x14ac:dyDescent="0.2">
      <c r="A5492" s="34" t="s">
        <v>106386</v>
      </c>
      <c r="B5492" s="34">
        <v>1398</v>
      </c>
      <c r="C5492" s="34">
        <v>1231</v>
      </c>
      <c r="D5492" s="34">
        <v>1367</v>
      </c>
      <c r="E5492" s="34">
        <v>1274</v>
      </c>
      <c r="F5492" s="34">
        <v>1238</v>
      </c>
      <c r="G5492" s="34">
        <v>1302</v>
      </c>
      <c r="H5492" s="34">
        <v>1508</v>
      </c>
      <c r="I5492" s="34">
        <v>1333</v>
      </c>
      <c r="J5492" s="34">
        <v>1379</v>
      </c>
      <c r="K5492" s="34">
        <v>1044</v>
      </c>
      <c r="L5492" s="34">
        <v>1307</v>
      </c>
      <c r="M5492" s="34">
        <v>1022</v>
      </c>
    </row>
    <row r="5493" spans="1:13" x14ac:dyDescent="0.2">
      <c r="A5493" s="34" t="s">
        <v>106387</v>
      </c>
      <c r="B5493" s="34">
        <v>877</v>
      </c>
      <c r="C5493" s="34">
        <v>838</v>
      </c>
      <c r="D5493" s="34">
        <v>849</v>
      </c>
      <c r="E5493" s="34">
        <v>901</v>
      </c>
      <c r="F5493" s="34">
        <v>767</v>
      </c>
      <c r="G5493" s="34">
        <v>780</v>
      </c>
      <c r="H5493" s="34">
        <v>952</v>
      </c>
      <c r="I5493" s="34">
        <v>775</v>
      </c>
      <c r="J5493" s="34">
        <v>959</v>
      </c>
      <c r="K5493" s="34">
        <v>756</v>
      </c>
      <c r="L5493" s="34">
        <v>901</v>
      </c>
      <c r="M5493" s="34">
        <v>599</v>
      </c>
    </row>
    <row r="5494" spans="1:13" x14ac:dyDescent="0.2">
      <c r="A5494" s="34" t="s">
        <v>106388</v>
      </c>
      <c r="B5494" s="34">
        <v>435</v>
      </c>
      <c r="C5494" s="34">
        <v>392</v>
      </c>
      <c r="D5494" s="34">
        <v>472</v>
      </c>
      <c r="E5494" s="34">
        <v>431</v>
      </c>
      <c r="F5494" s="34">
        <v>289</v>
      </c>
      <c r="G5494" s="34">
        <v>453</v>
      </c>
      <c r="H5494" s="34">
        <v>566</v>
      </c>
      <c r="I5494" s="34">
        <v>429</v>
      </c>
      <c r="J5494" s="34">
        <v>562</v>
      </c>
      <c r="K5494" s="34">
        <v>353</v>
      </c>
      <c r="L5494" s="34">
        <v>283</v>
      </c>
      <c r="M5494" s="34">
        <v>388</v>
      </c>
    </row>
    <row r="5495" spans="1:13" x14ac:dyDescent="0.2">
      <c r="A5495" s="34" t="s">
        <v>106389</v>
      </c>
      <c r="B5495" s="34">
        <v>291</v>
      </c>
      <c r="C5495" s="34">
        <v>1023</v>
      </c>
      <c r="D5495" s="34">
        <v>268</v>
      </c>
      <c r="E5495" s="34">
        <v>933</v>
      </c>
      <c r="F5495" s="34">
        <v>250</v>
      </c>
      <c r="G5495" s="34">
        <v>893</v>
      </c>
      <c r="H5495" s="34">
        <v>316</v>
      </c>
      <c r="I5495" s="34">
        <v>1037</v>
      </c>
      <c r="J5495" s="34">
        <v>284</v>
      </c>
      <c r="K5495" s="34">
        <v>809</v>
      </c>
      <c r="L5495" s="34">
        <v>290</v>
      </c>
      <c r="M5495" s="34">
        <v>646</v>
      </c>
    </row>
    <row r="5496" spans="1:13" x14ac:dyDescent="0.2">
      <c r="A5496" s="34" t="s">
        <v>106390</v>
      </c>
      <c r="B5496" s="34">
        <v>423</v>
      </c>
      <c r="C5496" s="34">
        <v>357</v>
      </c>
      <c r="D5496" s="34">
        <v>347</v>
      </c>
      <c r="E5496" s="34">
        <v>444</v>
      </c>
      <c r="F5496" s="34">
        <v>378</v>
      </c>
      <c r="G5496" s="34">
        <v>310</v>
      </c>
      <c r="H5496" s="34">
        <v>388</v>
      </c>
      <c r="I5496" s="34">
        <v>374</v>
      </c>
      <c r="J5496" s="34">
        <v>378</v>
      </c>
      <c r="K5496" s="34">
        <v>306</v>
      </c>
      <c r="L5496" s="34">
        <v>445</v>
      </c>
      <c r="M5496" s="34">
        <v>304</v>
      </c>
    </row>
    <row r="5497" spans="1:13" x14ac:dyDescent="0.2">
      <c r="A5497" s="34" t="s">
        <v>106391</v>
      </c>
      <c r="B5497" s="34">
        <v>245</v>
      </c>
      <c r="C5497" s="34">
        <v>489</v>
      </c>
      <c r="D5497" s="34">
        <v>338</v>
      </c>
      <c r="E5497" s="34">
        <v>452</v>
      </c>
      <c r="F5497" s="34">
        <v>254</v>
      </c>
      <c r="G5497" s="34">
        <v>411</v>
      </c>
      <c r="H5497" s="34">
        <v>317</v>
      </c>
      <c r="I5497" s="34">
        <v>435</v>
      </c>
      <c r="J5497" s="34">
        <v>291</v>
      </c>
      <c r="K5497" s="34">
        <v>361</v>
      </c>
      <c r="L5497" s="34">
        <v>264</v>
      </c>
      <c r="M5497" s="34">
        <v>334</v>
      </c>
    </row>
    <row r="5498" spans="1:13" x14ac:dyDescent="0.2">
      <c r="A5498" s="34" t="s">
        <v>106392</v>
      </c>
      <c r="B5498" s="34">
        <v>112</v>
      </c>
      <c r="C5498" s="34">
        <v>523</v>
      </c>
      <c r="D5498" s="34">
        <v>124</v>
      </c>
      <c r="E5498" s="34">
        <v>587</v>
      </c>
      <c r="F5498" s="34">
        <v>134</v>
      </c>
      <c r="G5498" s="34">
        <v>624</v>
      </c>
      <c r="H5498" s="34">
        <v>139</v>
      </c>
      <c r="I5498" s="34">
        <v>553</v>
      </c>
      <c r="J5498" s="34">
        <v>145</v>
      </c>
      <c r="K5498" s="34">
        <v>441</v>
      </c>
      <c r="L5498" s="34">
        <v>121</v>
      </c>
      <c r="M5498" s="34">
        <v>379</v>
      </c>
    </row>
    <row r="5499" spans="1:13" x14ac:dyDescent="0.2">
      <c r="A5499" s="34" t="s">
        <v>106393</v>
      </c>
      <c r="B5499" s="34">
        <v>751</v>
      </c>
      <c r="C5499" s="34">
        <v>1067</v>
      </c>
      <c r="D5499" s="34">
        <v>775</v>
      </c>
      <c r="E5499" s="34">
        <v>1115</v>
      </c>
      <c r="F5499" s="34">
        <v>738</v>
      </c>
      <c r="G5499" s="34">
        <v>966</v>
      </c>
      <c r="H5499" s="34">
        <v>830</v>
      </c>
      <c r="I5499" s="34">
        <v>1088</v>
      </c>
      <c r="J5499" s="34">
        <v>797</v>
      </c>
      <c r="K5499" s="34">
        <v>863</v>
      </c>
      <c r="L5499" s="34">
        <v>789</v>
      </c>
      <c r="M5499" s="34">
        <v>770</v>
      </c>
    </row>
    <row r="5500" spans="1:13" x14ac:dyDescent="0.2">
      <c r="A5500" s="34" t="s">
        <v>106394</v>
      </c>
      <c r="B5500" s="34">
        <v>366</v>
      </c>
      <c r="C5500" s="34">
        <v>456</v>
      </c>
      <c r="D5500" s="34">
        <v>428</v>
      </c>
      <c r="E5500" s="34">
        <v>479</v>
      </c>
      <c r="F5500" s="34">
        <v>394</v>
      </c>
      <c r="G5500" s="34">
        <v>408</v>
      </c>
      <c r="H5500" s="34">
        <v>427</v>
      </c>
      <c r="I5500" s="34">
        <v>452</v>
      </c>
      <c r="J5500" s="34">
        <v>366</v>
      </c>
      <c r="K5500" s="34">
        <v>348</v>
      </c>
      <c r="L5500" s="34">
        <v>335</v>
      </c>
      <c r="M5500" s="34">
        <v>339</v>
      </c>
    </row>
    <row r="5501" spans="1:13" x14ac:dyDescent="0.2">
      <c r="A5501" s="34" t="s">
        <v>106395</v>
      </c>
      <c r="B5501" s="34">
        <v>512</v>
      </c>
      <c r="C5501" s="34">
        <v>584</v>
      </c>
      <c r="D5501" s="34">
        <v>594</v>
      </c>
      <c r="E5501" s="34">
        <v>677</v>
      </c>
      <c r="F5501" s="34">
        <v>512</v>
      </c>
      <c r="G5501" s="34">
        <v>601</v>
      </c>
      <c r="H5501" s="34">
        <v>567</v>
      </c>
      <c r="I5501" s="34">
        <v>623</v>
      </c>
      <c r="J5501" s="34">
        <v>611</v>
      </c>
      <c r="K5501" s="34">
        <v>534</v>
      </c>
      <c r="L5501" s="34">
        <v>537</v>
      </c>
      <c r="M5501" s="34">
        <v>511</v>
      </c>
    </row>
    <row r="5502" spans="1:13" x14ac:dyDescent="0.2">
      <c r="A5502" s="34" t="s">
        <v>106396</v>
      </c>
      <c r="B5502" s="34">
        <v>1435</v>
      </c>
      <c r="C5502" s="34">
        <v>1302</v>
      </c>
      <c r="D5502" s="34">
        <v>1675</v>
      </c>
      <c r="E5502" s="34">
        <v>1543</v>
      </c>
      <c r="F5502" s="34">
        <v>1152</v>
      </c>
      <c r="G5502" s="34">
        <v>1595</v>
      </c>
      <c r="H5502" s="34">
        <v>1745</v>
      </c>
      <c r="I5502" s="34">
        <v>1375</v>
      </c>
      <c r="J5502" s="34">
        <v>1659</v>
      </c>
      <c r="K5502" s="34">
        <v>1095</v>
      </c>
      <c r="L5502" s="34">
        <v>1269</v>
      </c>
      <c r="M5502" s="34">
        <v>1174</v>
      </c>
    </row>
    <row r="5503" spans="1:13" x14ac:dyDescent="0.2">
      <c r="A5503" s="34" t="s">
        <v>106397</v>
      </c>
      <c r="B5503" s="34">
        <v>2300</v>
      </c>
      <c r="C5503" s="34">
        <v>2475</v>
      </c>
      <c r="D5503" s="34">
        <v>2526</v>
      </c>
      <c r="E5503" s="34">
        <v>2738</v>
      </c>
      <c r="F5503" s="34">
        <v>2300</v>
      </c>
      <c r="G5503" s="34">
        <v>2328</v>
      </c>
      <c r="H5503" s="34">
        <v>2724</v>
      </c>
      <c r="I5503" s="34">
        <v>2440</v>
      </c>
      <c r="J5503" s="34">
        <v>2404</v>
      </c>
      <c r="K5503" s="34">
        <v>1993</v>
      </c>
      <c r="L5503" s="34">
        <v>2313</v>
      </c>
      <c r="M5503" s="34">
        <v>1844</v>
      </c>
    </row>
    <row r="5504" spans="1:13" x14ac:dyDescent="0.2">
      <c r="A5504" s="34" t="s">
        <v>106398</v>
      </c>
      <c r="B5504" s="34">
        <v>790</v>
      </c>
      <c r="C5504" s="34">
        <v>744</v>
      </c>
      <c r="D5504" s="34">
        <v>871</v>
      </c>
      <c r="E5504" s="34">
        <v>940</v>
      </c>
      <c r="F5504" s="34">
        <v>750</v>
      </c>
      <c r="G5504" s="34">
        <v>862</v>
      </c>
      <c r="H5504" s="34">
        <v>870</v>
      </c>
      <c r="I5504" s="34">
        <v>918</v>
      </c>
      <c r="J5504" s="34">
        <v>986</v>
      </c>
      <c r="K5504" s="34">
        <v>699</v>
      </c>
      <c r="L5504" s="34">
        <v>901</v>
      </c>
      <c r="M5504" s="34">
        <v>674</v>
      </c>
    </row>
    <row r="5505" spans="1:13" x14ac:dyDescent="0.2">
      <c r="A5505" s="34" t="s">
        <v>106399</v>
      </c>
      <c r="B5505" s="34">
        <v>995</v>
      </c>
      <c r="C5505" s="34">
        <v>1322</v>
      </c>
      <c r="D5505" s="34">
        <v>1141</v>
      </c>
      <c r="E5505" s="34">
        <v>1285</v>
      </c>
      <c r="F5505" s="34">
        <v>1046</v>
      </c>
      <c r="G5505" s="34">
        <v>1242</v>
      </c>
      <c r="H5505" s="34">
        <v>1162</v>
      </c>
      <c r="I5505" s="34">
        <v>1250</v>
      </c>
      <c r="J5505" s="34">
        <v>1287</v>
      </c>
      <c r="K5505" s="34">
        <v>987</v>
      </c>
      <c r="L5505" s="34">
        <v>1197</v>
      </c>
      <c r="M5505" s="34">
        <v>975</v>
      </c>
    </row>
    <row r="5506" spans="1:13" x14ac:dyDescent="0.2">
      <c r="A5506" s="34" t="s">
        <v>106400</v>
      </c>
      <c r="B5506" s="34">
        <v>865</v>
      </c>
      <c r="C5506" s="34">
        <v>914</v>
      </c>
      <c r="D5506" s="34">
        <v>837</v>
      </c>
      <c r="E5506" s="34">
        <v>991</v>
      </c>
      <c r="F5506" s="34">
        <v>900</v>
      </c>
      <c r="G5506" s="34">
        <v>855</v>
      </c>
      <c r="H5506" s="34">
        <v>978</v>
      </c>
      <c r="I5506" s="34">
        <v>812</v>
      </c>
      <c r="J5506" s="34">
        <v>898</v>
      </c>
      <c r="K5506" s="34">
        <v>768</v>
      </c>
      <c r="L5506" s="34">
        <v>837</v>
      </c>
      <c r="M5506" s="34">
        <v>662</v>
      </c>
    </row>
    <row r="5507" spans="1:13" x14ac:dyDescent="0.2">
      <c r="A5507" s="34" t="s">
        <v>106401</v>
      </c>
      <c r="B5507" s="34">
        <v>374</v>
      </c>
      <c r="C5507" s="34">
        <v>453</v>
      </c>
      <c r="D5507" s="34">
        <v>481</v>
      </c>
      <c r="E5507" s="34">
        <v>509</v>
      </c>
      <c r="F5507" s="34">
        <v>377</v>
      </c>
      <c r="G5507" s="34">
        <v>508</v>
      </c>
      <c r="H5507" s="34">
        <v>547</v>
      </c>
      <c r="I5507" s="34">
        <v>515</v>
      </c>
      <c r="J5507" s="34">
        <v>511</v>
      </c>
      <c r="K5507" s="34">
        <v>398</v>
      </c>
      <c r="L5507" s="34">
        <v>368</v>
      </c>
      <c r="M5507" s="34">
        <v>289</v>
      </c>
    </row>
    <row r="5508" spans="1:13" x14ac:dyDescent="0.2">
      <c r="A5508" s="34" t="s">
        <v>106402</v>
      </c>
      <c r="B5508" s="34">
        <v>478</v>
      </c>
      <c r="C5508" s="34">
        <v>519</v>
      </c>
      <c r="D5508" s="34">
        <v>501</v>
      </c>
      <c r="E5508" s="34">
        <v>586</v>
      </c>
      <c r="F5508" s="34">
        <v>424</v>
      </c>
      <c r="G5508" s="34">
        <v>510</v>
      </c>
      <c r="H5508" s="34">
        <v>571</v>
      </c>
      <c r="I5508" s="34">
        <v>540</v>
      </c>
      <c r="J5508" s="34">
        <v>553</v>
      </c>
      <c r="K5508" s="34">
        <v>430</v>
      </c>
      <c r="L5508" s="34">
        <v>492</v>
      </c>
      <c r="M5508" s="34">
        <v>405</v>
      </c>
    </row>
    <row r="5509" spans="1:13" x14ac:dyDescent="0.2">
      <c r="A5509" s="34" t="s">
        <v>106403</v>
      </c>
      <c r="B5509" s="34">
        <v>425</v>
      </c>
      <c r="C5509" s="34">
        <v>515</v>
      </c>
      <c r="D5509" s="34">
        <v>525</v>
      </c>
      <c r="E5509" s="34">
        <v>531</v>
      </c>
      <c r="F5509" s="34">
        <v>428</v>
      </c>
      <c r="G5509" s="34">
        <v>505</v>
      </c>
      <c r="H5509" s="34">
        <v>555</v>
      </c>
      <c r="I5509" s="34">
        <v>451</v>
      </c>
      <c r="J5509" s="34">
        <v>542</v>
      </c>
      <c r="K5509" s="34">
        <v>399</v>
      </c>
      <c r="L5509" s="34">
        <v>425</v>
      </c>
      <c r="M5509" s="34">
        <v>411</v>
      </c>
    </row>
    <row r="5510" spans="1:13" x14ac:dyDescent="0.2">
      <c r="A5510" s="34" t="s">
        <v>106404</v>
      </c>
      <c r="B5510" s="34">
        <v>183</v>
      </c>
      <c r="C5510" s="34">
        <v>210</v>
      </c>
      <c r="D5510" s="34">
        <v>226</v>
      </c>
      <c r="E5510" s="34">
        <v>226</v>
      </c>
      <c r="F5510" s="34">
        <v>111</v>
      </c>
      <c r="G5510" s="34">
        <v>214</v>
      </c>
      <c r="H5510" s="34">
        <v>209</v>
      </c>
      <c r="I5510" s="34">
        <v>211</v>
      </c>
      <c r="J5510" s="34">
        <v>200</v>
      </c>
      <c r="K5510" s="34">
        <v>189</v>
      </c>
      <c r="L5510" s="34">
        <v>151</v>
      </c>
      <c r="M5510" s="34">
        <v>166</v>
      </c>
    </row>
    <row r="5511" spans="1:13" x14ac:dyDescent="0.2">
      <c r="A5511" s="34" t="s">
        <v>106405</v>
      </c>
      <c r="B5511" s="34">
        <v>321</v>
      </c>
      <c r="C5511" s="34">
        <v>432</v>
      </c>
      <c r="D5511" s="34">
        <v>359</v>
      </c>
      <c r="E5511" s="34">
        <v>430</v>
      </c>
      <c r="F5511" s="34">
        <v>292</v>
      </c>
      <c r="G5511" s="34">
        <v>364</v>
      </c>
      <c r="H5511" s="34">
        <v>351</v>
      </c>
      <c r="I5511" s="34">
        <v>421</v>
      </c>
      <c r="J5511" s="34">
        <v>394</v>
      </c>
      <c r="K5511" s="34">
        <v>346</v>
      </c>
      <c r="L5511" s="34">
        <v>412</v>
      </c>
      <c r="M5511" s="34">
        <v>317</v>
      </c>
    </row>
    <row r="5512" spans="1:13" x14ac:dyDescent="0.2">
      <c r="A5512" s="34" t="s">
        <v>106406</v>
      </c>
      <c r="B5512" s="34">
        <v>333</v>
      </c>
      <c r="C5512" s="34">
        <v>291</v>
      </c>
      <c r="D5512" s="34">
        <v>306</v>
      </c>
      <c r="E5512" s="34">
        <v>358</v>
      </c>
      <c r="F5512" s="34">
        <v>235</v>
      </c>
      <c r="G5512" s="34">
        <v>269</v>
      </c>
      <c r="H5512" s="34">
        <v>358</v>
      </c>
      <c r="I5512" s="34">
        <v>306</v>
      </c>
      <c r="J5512" s="34">
        <v>323</v>
      </c>
      <c r="K5512" s="34">
        <v>286</v>
      </c>
      <c r="L5512" s="34">
        <v>296</v>
      </c>
      <c r="M5512" s="34">
        <v>209</v>
      </c>
    </row>
    <row r="5513" spans="1:13" x14ac:dyDescent="0.2">
      <c r="A5513" s="34" t="s">
        <v>106407</v>
      </c>
      <c r="B5513" s="34">
        <v>511</v>
      </c>
      <c r="C5513" s="34">
        <v>655</v>
      </c>
      <c r="D5513" s="34">
        <v>433</v>
      </c>
      <c r="E5513" s="34">
        <v>641</v>
      </c>
      <c r="F5513" s="34">
        <v>462</v>
      </c>
      <c r="G5513" s="34">
        <v>496</v>
      </c>
      <c r="H5513" s="34">
        <v>529</v>
      </c>
      <c r="I5513" s="34">
        <v>533</v>
      </c>
      <c r="J5513" s="34">
        <v>494</v>
      </c>
      <c r="K5513" s="34">
        <v>456</v>
      </c>
      <c r="L5513" s="34">
        <v>491</v>
      </c>
      <c r="M5513" s="34">
        <v>446</v>
      </c>
    </row>
    <row r="5514" spans="1:13" x14ac:dyDescent="0.2">
      <c r="A5514" s="34" t="s">
        <v>106408</v>
      </c>
      <c r="B5514" s="34">
        <v>273</v>
      </c>
      <c r="C5514" s="34">
        <v>416</v>
      </c>
      <c r="D5514" s="34">
        <v>403</v>
      </c>
      <c r="E5514" s="34">
        <v>359</v>
      </c>
      <c r="F5514" s="34">
        <v>327</v>
      </c>
      <c r="G5514" s="34">
        <v>327</v>
      </c>
      <c r="H5514" s="34">
        <v>465</v>
      </c>
      <c r="I5514" s="34">
        <v>459</v>
      </c>
      <c r="J5514" s="34">
        <v>424</v>
      </c>
      <c r="K5514" s="34">
        <v>324</v>
      </c>
      <c r="L5514" s="34">
        <v>427</v>
      </c>
      <c r="M5514" s="34">
        <v>303</v>
      </c>
    </row>
    <row r="5515" spans="1:13" x14ac:dyDescent="0.2">
      <c r="A5515" s="34" t="s">
        <v>106409</v>
      </c>
      <c r="B5515" s="34">
        <v>111</v>
      </c>
      <c r="C5515" s="34">
        <v>237</v>
      </c>
      <c r="D5515" s="34">
        <v>180</v>
      </c>
      <c r="E5515" s="34">
        <v>259</v>
      </c>
      <c r="F5515" s="34">
        <v>88</v>
      </c>
      <c r="G5515" s="34">
        <v>229</v>
      </c>
      <c r="H5515" s="34">
        <v>125</v>
      </c>
      <c r="I5515" s="34">
        <v>184</v>
      </c>
      <c r="J5515" s="34">
        <v>129</v>
      </c>
      <c r="K5515" s="34">
        <v>159</v>
      </c>
      <c r="L5515" s="34">
        <v>99</v>
      </c>
      <c r="M5515" s="34">
        <v>177</v>
      </c>
    </row>
    <row r="5516" spans="1:13" x14ac:dyDescent="0.2">
      <c r="A5516" s="34" t="s">
        <v>106410</v>
      </c>
      <c r="B5516" s="34">
        <v>522</v>
      </c>
      <c r="C5516" s="34">
        <v>718</v>
      </c>
      <c r="D5516" s="34">
        <v>782</v>
      </c>
      <c r="E5516" s="34">
        <v>677</v>
      </c>
      <c r="F5516" s="34">
        <v>595</v>
      </c>
      <c r="G5516" s="34">
        <v>586</v>
      </c>
      <c r="H5516" s="34">
        <v>686</v>
      </c>
      <c r="I5516" s="34">
        <v>653</v>
      </c>
      <c r="J5516" s="34">
        <v>705</v>
      </c>
      <c r="K5516" s="34">
        <v>582</v>
      </c>
      <c r="L5516" s="34">
        <v>661</v>
      </c>
      <c r="M5516" s="34">
        <v>534</v>
      </c>
    </row>
    <row r="5517" spans="1:13" x14ac:dyDescent="0.2">
      <c r="A5517" s="34" t="s">
        <v>106411</v>
      </c>
      <c r="B5517" s="34">
        <v>535</v>
      </c>
      <c r="C5517" s="34">
        <v>519</v>
      </c>
      <c r="D5517" s="34">
        <v>593</v>
      </c>
      <c r="E5517" s="34">
        <v>546</v>
      </c>
      <c r="F5517" s="34">
        <v>380</v>
      </c>
      <c r="G5517" s="34">
        <v>621</v>
      </c>
      <c r="H5517" s="34">
        <v>583</v>
      </c>
      <c r="I5517" s="34">
        <v>498</v>
      </c>
      <c r="J5517" s="34">
        <v>651</v>
      </c>
      <c r="K5517" s="34">
        <v>464</v>
      </c>
      <c r="L5517" s="34">
        <v>448</v>
      </c>
      <c r="M5517" s="34">
        <v>479</v>
      </c>
    </row>
    <row r="5518" spans="1:13" x14ac:dyDescent="0.2">
      <c r="A5518" s="34" t="s">
        <v>106412</v>
      </c>
      <c r="B5518" s="34">
        <v>241</v>
      </c>
      <c r="C5518" s="34">
        <v>284</v>
      </c>
      <c r="D5518" s="34">
        <v>230</v>
      </c>
      <c r="E5518" s="34">
        <v>299</v>
      </c>
      <c r="F5518" s="34">
        <v>228</v>
      </c>
      <c r="G5518" s="34">
        <v>255</v>
      </c>
      <c r="H5518" s="34">
        <v>264</v>
      </c>
      <c r="I5518" s="34">
        <v>237</v>
      </c>
      <c r="J5518" s="34">
        <v>224</v>
      </c>
      <c r="K5518" s="34">
        <v>206</v>
      </c>
      <c r="L5518" s="34">
        <v>217</v>
      </c>
      <c r="M5518" s="34">
        <v>211</v>
      </c>
    </row>
    <row r="5519" spans="1:13" x14ac:dyDescent="0.2">
      <c r="A5519" s="34" t="s">
        <v>106413</v>
      </c>
      <c r="B5519" s="34">
        <v>331</v>
      </c>
      <c r="C5519" s="34">
        <v>446</v>
      </c>
      <c r="D5519" s="34">
        <v>319</v>
      </c>
      <c r="E5519" s="34">
        <v>449</v>
      </c>
      <c r="F5519" s="34">
        <v>295</v>
      </c>
      <c r="G5519" s="34">
        <v>390</v>
      </c>
      <c r="H5519" s="34">
        <v>408</v>
      </c>
      <c r="I5519" s="34">
        <v>437</v>
      </c>
      <c r="J5519" s="34">
        <v>403</v>
      </c>
      <c r="K5519" s="34">
        <v>363</v>
      </c>
      <c r="L5519" s="34">
        <v>353</v>
      </c>
      <c r="M5519" s="34">
        <v>346</v>
      </c>
    </row>
    <row r="5520" spans="1:13" x14ac:dyDescent="0.2">
      <c r="A5520" s="34" t="s">
        <v>106414</v>
      </c>
      <c r="B5520" s="34">
        <v>476</v>
      </c>
      <c r="C5520" s="34">
        <v>601</v>
      </c>
      <c r="D5520" s="34">
        <v>618</v>
      </c>
      <c r="E5520" s="34">
        <v>666</v>
      </c>
      <c r="F5520" s="34">
        <v>552</v>
      </c>
      <c r="G5520" s="34">
        <v>618</v>
      </c>
      <c r="H5520" s="34">
        <v>684</v>
      </c>
      <c r="I5520" s="34">
        <v>676</v>
      </c>
      <c r="J5520" s="34">
        <v>659</v>
      </c>
      <c r="K5520" s="34">
        <v>473</v>
      </c>
      <c r="L5520" s="34">
        <v>586</v>
      </c>
      <c r="M5520" s="34">
        <v>485</v>
      </c>
    </row>
    <row r="5521" spans="1:13" x14ac:dyDescent="0.2">
      <c r="A5521" s="34" t="s">
        <v>106415</v>
      </c>
      <c r="B5521" s="34">
        <v>822</v>
      </c>
      <c r="C5521" s="34">
        <v>782</v>
      </c>
      <c r="D5521" s="34">
        <v>826</v>
      </c>
      <c r="E5521" s="34">
        <v>782</v>
      </c>
      <c r="F5521" s="34">
        <v>670</v>
      </c>
      <c r="G5521" s="34">
        <v>691</v>
      </c>
      <c r="H5521" s="34">
        <v>811</v>
      </c>
      <c r="I5521" s="34">
        <v>816</v>
      </c>
      <c r="J5521" s="34">
        <v>874</v>
      </c>
      <c r="K5521" s="34">
        <v>648</v>
      </c>
      <c r="L5521" s="34">
        <v>811</v>
      </c>
      <c r="M5521" s="34">
        <v>600</v>
      </c>
    </row>
    <row r="5522" spans="1:13" x14ac:dyDescent="0.2">
      <c r="A5522" s="34" t="s">
        <v>106416</v>
      </c>
      <c r="B5522" s="34">
        <v>665</v>
      </c>
      <c r="C5522" s="34">
        <v>789</v>
      </c>
      <c r="D5522" s="34">
        <v>852</v>
      </c>
      <c r="E5522" s="34">
        <v>813</v>
      </c>
      <c r="F5522" s="34">
        <v>601</v>
      </c>
      <c r="G5522" s="34">
        <v>766</v>
      </c>
      <c r="H5522" s="34">
        <v>683</v>
      </c>
      <c r="I5522" s="34">
        <v>822</v>
      </c>
      <c r="J5522" s="34">
        <v>683</v>
      </c>
      <c r="K5522" s="34">
        <v>633</v>
      </c>
      <c r="L5522" s="34">
        <v>745</v>
      </c>
      <c r="M5522" s="34">
        <v>576</v>
      </c>
    </row>
    <row r="5523" spans="1:13" x14ac:dyDescent="0.2">
      <c r="A5523" s="34" t="s">
        <v>106417</v>
      </c>
      <c r="B5523" s="34">
        <v>1114</v>
      </c>
      <c r="C5523" s="34">
        <v>1200</v>
      </c>
      <c r="D5523" s="34">
        <v>1113</v>
      </c>
      <c r="E5523" s="34">
        <v>1339</v>
      </c>
      <c r="F5523" s="34">
        <v>898</v>
      </c>
      <c r="G5523" s="34">
        <v>1134</v>
      </c>
      <c r="H5523" s="34">
        <v>1126</v>
      </c>
      <c r="I5523" s="34">
        <v>1217</v>
      </c>
      <c r="J5523" s="34">
        <v>1080</v>
      </c>
      <c r="K5523" s="34">
        <v>952</v>
      </c>
      <c r="L5523" s="34">
        <v>1158</v>
      </c>
      <c r="M5523" s="34">
        <v>870</v>
      </c>
    </row>
    <row r="5524" spans="1:13" x14ac:dyDescent="0.2">
      <c r="A5524" s="34" t="s">
        <v>106418</v>
      </c>
      <c r="B5524" s="34">
        <v>2040</v>
      </c>
      <c r="C5524" s="34">
        <v>2243</v>
      </c>
      <c r="D5524" s="34">
        <v>2229</v>
      </c>
      <c r="E5524" s="34">
        <v>2381</v>
      </c>
      <c r="F5524" s="34">
        <v>1897</v>
      </c>
      <c r="G5524" s="34">
        <v>2074</v>
      </c>
      <c r="H5524" s="34">
        <v>2254</v>
      </c>
      <c r="I5524" s="34">
        <v>2186</v>
      </c>
      <c r="J5524" s="34">
        <v>2354</v>
      </c>
      <c r="K5524" s="34">
        <v>1824</v>
      </c>
      <c r="L5524" s="34">
        <v>1924</v>
      </c>
      <c r="M5524" s="34">
        <v>1796</v>
      </c>
    </row>
    <row r="5525" spans="1:13" x14ac:dyDescent="0.2">
      <c r="A5525" s="34" t="s">
        <v>106419</v>
      </c>
      <c r="B5525" s="34">
        <v>813</v>
      </c>
      <c r="C5525" s="34">
        <v>924</v>
      </c>
      <c r="D5525" s="34">
        <v>945</v>
      </c>
      <c r="E5525" s="34">
        <v>1031</v>
      </c>
      <c r="F5525" s="34">
        <v>873</v>
      </c>
      <c r="G5525" s="34">
        <v>977</v>
      </c>
      <c r="H5525" s="34">
        <v>1014</v>
      </c>
      <c r="I5525" s="34">
        <v>1029</v>
      </c>
      <c r="J5525" s="34">
        <v>929</v>
      </c>
      <c r="K5525" s="34">
        <v>850</v>
      </c>
      <c r="L5525" s="34">
        <v>839</v>
      </c>
      <c r="M5525" s="34">
        <v>760</v>
      </c>
    </row>
    <row r="5526" spans="1:13" x14ac:dyDescent="0.2">
      <c r="A5526" s="34" t="s">
        <v>106420</v>
      </c>
      <c r="B5526" s="34">
        <v>526</v>
      </c>
      <c r="C5526" s="34">
        <v>584</v>
      </c>
      <c r="D5526" s="34">
        <v>666</v>
      </c>
      <c r="E5526" s="34">
        <v>600</v>
      </c>
      <c r="F5526" s="34">
        <v>485</v>
      </c>
      <c r="G5526" s="34">
        <v>623</v>
      </c>
      <c r="H5526" s="34">
        <v>644</v>
      </c>
      <c r="I5526" s="34">
        <v>611</v>
      </c>
      <c r="J5526" s="34">
        <v>561</v>
      </c>
      <c r="K5526" s="34">
        <v>491</v>
      </c>
      <c r="L5526" s="34">
        <v>461</v>
      </c>
      <c r="M5526" s="34">
        <v>427</v>
      </c>
    </row>
    <row r="5527" spans="1:13" x14ac:dyDescent="0.2">
      <c r="A5527" s="34" t="s">
        <v>106421</v>
      </c>
      <c r="B5527" s="34">
        <v>726</v>
      </c>
      <c r="C5527" s="34">
        <v>1228</v>
      </c>
      <c r="D5527" s="34">
        <v>798</v>
      </c>
      <c r="E5527" s="34">
        <v>1189</v>
      </c>
      <c r="F5527" s="34">
        <v>584</v>
      </c>
      <c r="G5527" s="34">
        <v>1038</v>
      </c>
      <c r="H5527" s="34">
        <v>839</v>
      </c>
      <c r="I5527" s="34">
        <v>1088</v>
      </c>
      <c r="J5527" s="34">
        <v>794</v>
      </c>
      <c r="K5527" s="34">
        <v>969</v>
      </c>
      <c r="L5527" s="34">
        <v>638</v>
      </c>
      <c r="M5527" s="34">
        <v>894</v>
      </c>
    </row>
    <row r="5528" spans="1:13" x14ac:dyDescent="0.2">
      <c r="A5528" s="34" t="s">
        <v>106422</v>
      </c>
      <c r="B5528" s="34">
        <v>562</v>
      </c>
      <c r="C5528" s="34">
        <v>695</v>
      </c>
      <c r="D5528" s="34">
        <v>567</v>
      </c>
      <c r="E5528" s="34">
        <v>790</v>
      </c>
      <c r="F5528" s="34">
        <v>540</v>
      </c>
      <c r="G5528" s="34">
        <v>634</v>
      </c>
      <c r="H5528" s="34">
        <v>611</v>
      </c>
      <c r="I5528" s="34">
        <v>625</v>
      </c>
      <c r="J5528" s="34">
        <v>640</v>
      </c>
      <c r="K5528" s="34">
        <v>518</v>
      </c>
      <c r="L5528" s="34">
        <v>514</v>
      </c>
      <c r="M5528" s="34">
        <v>546</v>
      </c>
    </row>
    <row r="5529" spans="1:13" x14ac:dyDescent="0.2">
      <c r="A5529" s="34" t="s">
        <v>106423</v>
      </c>
      <c r="B5529" s="34">
        <v>229</v>
      </c>
      <c r="C5529" s="34">
        <v>743</v>
      </c>
      <c r="D5529" s="34">
        <v>225</v>
      </c>
      <c r="E5529" s="34">
        <v>718</v>
      </c>
      <c r="F5529" s="34">
        <v>238</v>
      </c>
      <c r="G5529" s="34">
        <v>628</v>
      </c>
      <c r="H5529" s="34">
        <v>245</v>
      </c>
      <c r="I5529" s="34">
        <v>657</v>
      </c>
      <c r="J5529" s="34">
        <v>299</v>
      </c>
      <c r="K5529" s="34">
        <v>590</v>
      </c>
      <c r="L5529" s="34">
        <v>253</v>
      </c>
      <c r="M5529" s="34">
        <v>541</v>
      </c>
    </row>
    <row r="5530" spans="1:13" x14ac:dyDescent="0.2">
      <c r="A5530" s="34" t="s">
        <v>106424</v>
      </c>
      <c r="B5530" s="34">
        <v>405</v>
      </c>
      <c r="C5530" s="34">
        <v>449</v>
      </c>
      <c r="D5530" s="34">
        <v>513</v>
      </c>
      <c r="E5530" s="34">
        <v>561</v>
      </c>
      <c r="F5530" s="34">
        <v>439</v>
      </c>
      <c r="G5530" s="34">
        <v>400</v>
      </c>
      <c r="H5530" s="34">
        <v>550</v>
      </c>
      <c r="I5530" s="34">
        <v>456</v>
      </c>
      <c r="J5530" s="34">
        <v>489</v>
      </c>
      <c r="K5530" s="34">
        <v>345</v>
      </c>
      <c r="L5530" s="34">
        <v>490</v>
      </c>
      <c r="M5530" s="34">
        <v>382</v>
      </c>
    </row>
    <row r="5531" spans="1:13" x14ac:dyDescent="0.2">
      <c r="A5531" s="34" t="s">
        <v>106425</v>
      </c>
      <c r="B5531" s="34">
        <v>327</v>
      </c>
      <c r="C5531" s="34">
        <v>343</v>
      </c>
      <c r="D5531" s="34">
        <v>436</v>
      </c>
      <c r="E5531" s="34">
        <v>392</v>
      </c>
      <c r="F5531" s="34">
        <v>349</v>
      </c>
      <c r="G5531" s="34">
        <v>336</v>
      </c>
      <c r="H5531" s="34">
        <v>425</v>
      </c>
      <c r="I5531" s="34">
        <v>393</v>
      </c>
      <c r="J5531" s="34">
        <v>370</v>
      </c>
      <c r="K5531" s="34">
        <v>261</v>
      </c>
      <c r="L5531" s="34">
        <v>288</v>
      </c>
      <c r="M5531" s="34">
        <v>306</v>
      </c>
    </row>
    <row r="5532" spans="1:13" x14ac:dyDescent="0.2">
      <c r="A5532" s="34" t="s">
        <v>106426</v>
      </c>
      <c r="B5532" s="34">
        <v>492</v>
      </c>
      <c r="C5532" s="34">
        <v>751</v>
      </c>
      <c r="D5532" s="34">
        <v>517</v>
      </c>
      <c r="E5532" s="34">
        <v>760</v>
      </c>
      <c r="F5532" s="34">
        <v>385</v>
      </c>
      <c r="G5532" s="34">
        <v>682</v>
      </c>
      <c r="H5532" s="34">
        <v>553</v>
      </c>
      <c r="I5532" s="34">
        <v>744</v>
      </c>
      <c r="J5532" s="34">
        <v>523</v>
      </c>
      <c r="K5532" s="34">
        <v>524</v>
      </c>
      <c r="L5532" s="34">
        <v>427</v>
      </c>
      <c r="M5532" s="34">
        <v>571</v>
      </c>
    </row>
    <row r="5533" spans="1:13" x14ac:dyDescent="0.2">
      <c r="A5533" s="34" t="s">
        <v>106427</v>
      </c>
      <c r="B5533" s="34">
        <v>433</v>
      </c>
      <c r="C5533" s="34">
        <v>583</v>
      </c>
      <c r="D5533" s="34">
        <v>570</v>
      </c>
      <c r="E5533" s="34">
        <v>574</v>
      </c>
      <c r="F5533" s="34">
        <v>420</v>
      </c>
      <c r="G5533" s="34">
        <v>470</v>
      </c>
      <c r="H5533" s="34">
        <v>557</v>
      </c>
      <c r="I5533" s="34">
        <v>484</v>
      </c>
      <c r="J5533" s="34">
        <v>570</v>
      </c>
      <c r="K5533" s="34">
        <v>409</v>
      </c>
      <c r="L5533" s="34">
        <v>415</v>
      </c>
      <c r="M5533" s="34">
        <v>459</v>
      </c>
    </row>
    <row r="5534" spans="1:13" x14ac:dyDescent="0.2">
      <c r="A5534" s="34" t="s">
        <v>106428</v>
      </c>
      <c r="B5534" s="34">
        <v>451</v>
      </c>
      <c r="C5534" s="34">
        <v>460</v>
      </c>
      <c r="D5534" s="34">
        <v>489</v>
      </c>
      <c r="E5534" s="34">
        <v>424</v>
      </c>
      <c r="F5534" s="34">
        <v>428</v>
      </c>
      <c r="G5534" s="34">
        <v>387</v>
      </c>
      <c r="H5534" s="34">
        <v>615</v>
      </c>
      <c r="I5534" s="34">
        <v>465</v>
      </c>
      <c r="J5534" s="34">
        <v>507</v>
      </c>
      <c r="K5534" s="34">
        <v>327</v>
      </c>
      <c r="L5534" s="34">
        <v>450</v>
      </c>
      <c r="M5534" s="34">
        <v>368</v>
      </c>
    </row>
    <row r="5535" spans="1:13" x14ac:dyDescent="0.2">
      <c r="A5535" s="34" t="s">
        <v>106429</v>
      </c>
      <c r="B5535" s="34">
        <v>1655</v>
      </c>
      <c r="C5535" s="34">
        <v>1547</v>
      </c>
      <c r="D5535" s="34">
        <v>1575</v>
      </c>
      <c r="E5535" s="34">
        <v>1642</v>
      </c>
      <c r="F5535" s="34">
        <v>1367</v>
      </c>
      <c r="G5535" s="34">
        <v>1388</v>
      </c>
      <c r="H5535" s="34">
        <v>1590</v>
      </c>
      <c r="I5535" s="34">
        <v>1544</v>
      </c>
      <c r="J5535" s="34">
        <v>1550</v>
      </c>
      <c r="K5535" s="34">
        <v>1291</v>
      </c>
      <c r="L5535" s="34">
        <v>1541</v>
      </c>
      <c r="M5535" s="34">
        <v>1269</v>
      </c>
    </row>
    <row r="5536" spans="1:13" x14ac:dyDescent="0.2">
      <c r="A5536" s="34" t="s">
        <v>106430</v>
      </c>
      <c r="B5536" s="34">
        <v>360</v>
      </c>
      <c r="C5536" s="34">
        <v>359</v>
      </c>
      <c r="D5536" s="34">
        <v>290</v>
      </c>
      <c r="E5536" s="34">
        <v>333</v>
      </c>
      <c r="F5536" s="34">
        <v>305</v>
      </c>
      <c r="G5536" s="34">
        <v>289</v>
      </c>
      <c r="H5536" s="34">
        <v>335</v>
      </c>
      <c r="I5536" s="34">
        <v>291</v>
      </c>
      <c r="J5536" s="34">
        <v>322</v>
      </c>
      <c r="K5536" s="34">
        <v>241</v>
      </c>
      <c r="L5536" s="34">
        <v>285</v>
      </c>
      <c r="M5536" s="34">
        <v>222</v>
      </c>
    </row>
    <row r="5537" spans="1:13" x14ac:dyDescent="0.2">
      <c r="A5537" s="34" t="s">
        <v>106431</v>
      </c>
      <c r="B5537" s="34">
        <v>1127</v>
      </c>
      <c r="C5537" s="34">
        <v>1210</v>
      </c>
      <c r="D5537" s="34">
        <v>1202</v>
      </c>
      <c r="E5537" s="34">
        <v>1280</v>
      </c>
      <c r="F5537" s="34">
        <v>1137</v>
      </c>
      <c r="G5537" s="34">
        <v>1047</v>
      </c>
      <c r="H5537" s="34">
        <v>1251</v>
      </c>
      <c r="I5537" s="34">
        <v>1152</v>
      </c>
      <c r="J5537" s="34">
        <v>1254</v>
      </c>
      <c r="K5537" s="34">
        <v>979</v>
      </c>
      <c r="L5537" s="34">
        <v>1172</v>
      </c>
      <c r="M5537" s="34">
        <v>875</v>
      </c>
    </row>
    <row r="5538" spans="1:13" x14ac:dyDescent="0.2">
      <c r="A5538" s="34" t="s">
        <v>106432</v>
      </c>
      <c r="B5538" s="34">
        <v>320</v>
      </c>
      <c r="C5538" s="34">
        <v>455</v>
      </c>
      <c r="D5538" s="34">
        <v>387</v>
      </c>
      <c r="E5538" s="34">
        <v>449</v>
      </c>
      <c r="F5538" s="34">
        <v>320</v>
      </c>
      <c r="G5538" s="34">
        <v>452</v>
      </c>
      <c r="H5538" s="34">
        <v>339</v>
      </c>
      <c r="I5538" s="34">
        <v>370</v>
      </c>
      <c r="J5538" s="34">
        <v>405</v>
      </c>
      <c r="K5538" s="34">
        <v>367</v>
      </c>
      <c r="L5538" s="34">
        <v>386</v>
      </c>
      <c r="M5538" s="34">
        <v>361</v>
      </c>
    </row>
    <row r="5539" spans="1:13" x14ac:dyDescent="0.2">
      <c r="A5539" s="34" t="s">
        <v>106433</v>
      </c>
      <c r="B5539" s="34">
        <v>1167</v>
      </c>
      <c r="C5539" s="34">
        <v>1127</v>
      </c>
      <c r="D5539" s="34">
        <v>1454</v>
      </c>
      <c r="E5539" s="34">
        <v>1282</v>
      </c>
      <c r="F5539" s="34">
        <v>1306</v>
      </c>
      <c r="G5539" s="34">
        <v>1212</v>
      </c>
      <c r="H5539" s="34">
        <v>1363</v>
      </c>
      <c r="I5539" s="34">
        <v>1161</v>
      </c>
      <c r="J5539" s="34">
        <v>1305</v>
      </c>
      <c r="K5539" s="34">
        <v>976</v>
      </c>
      <c r="L5539" s="34">
        <v>1284</v>
      </c>
      <c r="M5539" s="34">
        <v>884</v>
      </c>
    </row>
    <row r="5540" spans="1:13" x14ac:dyDescent="0.2">
      <c r="A5540" s="34" t="s">
        <v>106434</v>
      </c>
      <c r="B5540" s="34">
        <v>546</v>
      </c>
      <c r="C5540" s="34">
        <v>789</v>
      </c>
      <c r="D5540" s="34">
        <v>620</v>
      </c>
      <c r="E5540" s="34">
        <v>799</v>
      </c>
      <c r="F5540" s="34">
        <v>480</v>
      </c>
      <c r="G5540" s="34">
        <v>732</v>
      </c>
      <c r="H5540" s="34">
        <v>686</v>
      </c>
      <c r="I5540" s="34">
        <v>772</v>
      </c>
      <c r="J5540" s="34">
        <v>561</v>
      </c>
      <c r="K5540" s="34">
        <v>629</v>
      </c>
      <c r="L5540" s="34">
        <v>555</v>
      </c>
      <c r="M5540" s="34">
        <v>604</v>
      </c>
    </row>
    <row r="5541" spans="1:13" x14ac:dyDescent="0.2">
      <c r="A5541" s="34" t="s">
        <v>106435</v>
      </c>
      <c r="B5541" s="34">
        <v>1063</v>
      </c>
      <c r="C5541" s="34">
        <v>1245</v>
      </c>
      <c r="D5541" s="34">
        <v>1178</v>
      </c>
      <c r="E5541" s="34">
        <v>1208</v>
      </c>
      <c r="F5541" s="34">
        <v>1106</v>
      </c>
      <c r="G5541" s="34">
        <v>1059</v>
      </c>
      <c r="H5541" s="34">
        <v>1316</v>
      </c>
      <c r="I5541" s="34">
        <v>1013</v>
      </c>
      <c r="J5541" s="34">
        <v>1228</v>
      </c>
      <c r="K5541" s="34">
        <v>906</v>
      </c>
      <c r="L5541" s="34">
        <v>1075</v>
      </c>
      <c r="M5541" s="34">
        <v>853</v>
      </c>
    </row>
    <row r="5542" spans="1:13" x14ac:dyDescent="0.2">
      <c r="A5542" s="34" t="s">
        <v>106436</v>
      </c>
      <c r="B5542" s="34">
        <v>861</v>
      </c>
      <c r="C5542" s="34">
        <v>927</v>
      </c>
      <c r="D5542" s="34">
        <v>829</v>
      </c>
      <c r="E5542" s="34">
        <v>1037</v>
      </c>
      <c r="F5542" s="34">
        <v>765</v>
      </c>
      <c r="G5542" s="34">
        <v>883</v>
      </c>
      <c r="H5542" s="34">
        <v>892</v>
      </c>
      <c r="I5542" s="34">
        <v>943</v>
      </c>
      <c r="J5542" s="34">
        <v>922</v>
      </c>
      <c r="K5542" s="34">
        <v>757</v>
      </c>
      <c r="L5542" s="34">
        <v>846</v>
      </c>
      <c r="M5542" s="34">
        <v>698</v>
      </c>
    </row>
    <row r="5543" spans="1:13" x14ac:dyDescent="0.2">
      <c r="A5543" s="34" t="s">
        <v>106437</v>
      </c>
      <c r="B5543" s="34">
        <v>1098</v>
      </c>
      <c r="C5543" s="34">
        <v>1709</v>
      </c>
      <c r="D5543" s="34">
        <v>1208</v>
      </c>
      <c r="E5543" s="34">
        <v>1709</v>
      </c>
      <c r="F5543" s="34">
        <v>1134</v>
      </c>
      <c r="G5543" s="34">
        <v>1515</v>
      </c>
      <c r="H5543" s="34">
        <v>1317</v>
      </c>
      <c r="I5543" s="34">
        <v>1603</v>
      </c>
      <c r="J5543" s="34">
        <v>1265</v>
      </c>
      <c r="K5543" s="34">
        <v>1323</v>
      </c>
      <c r="L5543" s="34">
        <v>1237</v>
      </c>
      <c r="M5543" s="34">
        <v>1223</v>
      </c>
    </row>
    <row r="5544" spans="1:13" x14ac:dyDescent="0.2">
      <c r="A5544" s="34" t="s">
        <v>106438</v>
      </c>
      <c r="B5544" s="34">
        <v>780</v>
      </c>
      <c r="C5544" s="34">
        <v>798</v>
      </c>
      <c r="D5544" s="34">
        <v>797</v>
      </c>
      <c r="E5544" s="34">
        <v>895</v>
      </c>
      <c r="F5544" s="34">
        <v>778</v>
      </c>
      <c r="G5544" s="34">
        <v>751</v>
      </c>
      <c r="H5544" s="34">
        <v>869</v>
      </c>
      <c r="I5544" s="34">
        <v>889</v>
      </c>
      <c r="J5544" s="34">
        <v>868</v>
      </c>
      <c r="K5544" s="34">
        <v>666</v>
      </c>
      <c r="L5544" s="34">
        <v>814</v>
      </c>
      <c r="M5544" s="34">
        <v>662</v>
      </c>
    </row>
    <row r="5545" spans="1:13" x14ac:dyDescent="0.2">
      <c r="A5545" s="34" t="s">
        <v>106439</v>
      </c>
      <c r="B5545" s="34">
        <v>1172</v>
      </c>
      <c r="C5545" s="34">
        <v>1386</v>
      </c>
      <c r="D5545" s="34">
        <v>1178</v>
      </c>
      <c r="E5545" s="34">
        <v>1430</v>
      </c>
      <c r="F5545" s="34">
        <v>1050</v>
      </c>
      <c r="G5545" s="34">
        <v>1228</v>
      </c>
      <c r="H5545" s="34">
        <v>1264</v>
      </c>
      <c r="I5545" s="34">
        <v>1235</v>
      </c>
      <c r="J5545" s="34">
        <v>1255</v>
      </c>
      <c r="K5545" s="34">
        <v>1137</v>
      </c>
      <c r="L5545" s="34">
        <v>1183</v>
      </c>
      <c r="M5545" s="34">
        <v>1121</v>
      </c>
    </row>
    <row r="5546" spans="1:13" x14ac:dyDescent="0.2">
      <c r="A5546" s="34" t="s">
        <v>106440</v>
      </c>
      <c r="B5546" s="34">
        <v>1068</v>
      </c>
      <c r="C5546" s="34">
        <v>1071</v>
      </c>
      <c r="D5546" s="34">
        <v>1146</v>
      </c>
      <c r="E5546" s="34">
        <v>1106</v>
      </c>
      <c r="F5546" s="34">
        <v>996</v>
      </c>
      <c r="G5546" s="34">
        <v>935</v>
      </c>
      <c r="H5546" s="34">
        <v>1079</v>
      </c>
      <c r="I5546" s="34">
        <v>988</v>
      </c>
      <c r="J5546" s="34">
        <v>1207</v>
      </c>
      <c r="K5546" s="34">
        <v>868</v>
      </c>
      <c r="L5546" s="34">
        <v>1009</v>
      </c>
      <c r="M5546" s="34">
        <v>858</v>
      </c>
    </row>
    <row r="5547" spans="1:13" x14ac:dyDescent="0.2">
      <c r="A5547" s="34" t="s">
        <v>106441</v>
      </c>
      <c r="B5547" s="34">
        <v>838</v>
      </c>
      <c r="C5547" s="34">
        <v>938</v>
      </c>
      <c r="D5547" s="34">
        <v>899</v>
      </c>
      <c r="E5547" s="34">
        <v>1052</v>
      </c>
      <c r="F5547" s="34">
        <v>460</v>
      </c>
      <c r="G5547" s="34">
        <v>1173</v>
      </c>
      <c r="H5547" s="34">
        <v>949</v>
      </c>
      <c r="I5547" s="34">
        <v>976</v>
      </c>
      <c r="J5547" s="34">
        <v>957</v>
      </c>
      <c r="K5547" s="34">
        <v>755</v>
      </c>
      <c r="L5547" s="34">
        <v>482</v>
      </c>
      <c r="M5547" s="34">
        <v>933</v>
      </c>
    </row>
    <row r="5548" spans="1:13" x14ac:dyDescent="0.2">
      <c r="A5548" s="34" t="s">
        <v>106442</v>
      </c>
      <c r="B5548" s="34">
        <v>595</v>
      </c>
      <c r="C5548" s="34">
        <v>878</v>
      </c>
      <c r="D5548" s="34">
        <v>685</v>
      </c>
      <c r="E5548" s="34">
        <v>903</v>
      </c>
      <c r="F5548" s="34">
        <v>564</v>
      </c>
      <c r="G5548" s="34">
        <v>817</v>
      </c>
      <c r="H5548" s="34">
        <v>708</v>
      </c>
      <c r="I5548" s="34">
        <v>799</v>
      </c>
      <c r="J5548" s="34">
        <v>596</v>
      </c>
      <c r="K5548" s="34">
        <v>616</v>
      </c>
      <c r="L5548" s="34">
        <v>644</v>
      </c>
      <c r="M5548" s="34">
        <v>598</v>
      </c>
    </row>
    <row r="5549" spans="1:13" x14ac:dyDescent="0.2">
      <c r="A5549" s="34" t="s">
        <v>106443</v>
      </c>
      <c r="B5549" s="34">
        <v>901</v>
      </c>
      <c r="C5549" s="34">
        <v>940</v>
      </c>
      <c r="D5549" s="34">
        <v>988</v>
      </c>
      <c r="E5549" s="34">
        <v>961</v>
      </c>
      <c r="F5549" s="34">
        <v>907</v>
      </c>
      <c r="G5549" s="34">
        <v>938</v>
      </c>
      <c r="H5549" s="34">
        <v>1057</v>
      </c>
      <c r="I5549" s="34">
        <v>927</v>
      </c>
      <c r="J5549" s="34">
        <v>1068</v>
      </c>
      <c r="K5549" s="34">
        <v>727</v>
      </c>
      <c r="L5549" s="34">
        <v>923</v>
      </c>
      <c r="M5549" s="34">
        <v>760</v>
      </c>
    </row>
    <row r="5550" spans="1:13" x14ac:dyDescent="0.2">
      <c r="A5550" s="34" t="s">
        <v>106444</v>
      </c>
      <c r="B5550" s="34">
        <v>719</v>
      </c>
      <c r="C5550" s="34">
        <v>968</v>
      </c>
      <c r="D5550" s="34">
        <v>856</v>
      </c>
      <c r="E5550" s="34">
        <v>994</v>
      </c>
      <c r="F5550" s="34">
        <v>906</v>
      </c>
      <c r="G5550" s="34">
        <v>855</v>
      </c>
      <c r="H5550" s="34">
        <v>877</v>
      </c>
      <c r="I5550" s="34">
        <v>934</v>
      </c>
      <c r="J5550" s="34">
        <v>925</v>
      </c>
      <c r="K5550" s="34">
        <v>819</v>
      </c>
      <c r="L5550" s="34">
        <v>922</v>
      </c>
      <c r="M5550" s="34">
        <v>742</v>
      </c>
    </row>
    <row r="5551" spans="1:13" x14ac:dyDescent="0.2">
      <c r="A5551" s="34" t="s">
        <v>106445</v>
      </c>
      <c r="B5551" s="34">
        <v>931</v>
      </c>
      <c r="C5551" s="34">
        <v>1034</v>
      </c>
      <c r="D5551" s="34">
        <v>1042</v>
      </c>
      <c r="E5551" s="34">
        <v>1143</v>
      </c>
      <c r="F5551" s="34">
        <v>895</v>
      </c>
      <c r="G5551" s="34">
        <v>954</v>
      </c>
      <c r="H5551" s="34">
        <v>1039</v>
      </c>
      <c r="I5551" s="34">
        <v>997</v>
      </c>
      <c r="J5551" s="34">
        <v>992</v>
      </c>
      <c r="K5551" s="34">
        <v>928</v>
      </c>
      <c r="L5551" s="34">
        <v>938</v>
      </c>
      <c r="M5551" s="34">
        <v>794</v>
      </c>
    </row>
    <row r="5552" spans="1:13" x14ac:dyDescent="0.2">
      <c r="A5552" s="34" t="s">
        <v>106446</v>
      </c>
      <c r="B5552" s="34">
        <v>708</v>
      </c>
      <c r="C5552" s="34">
        <v>820</v>
      </c>
      <c r="D5552" s="34">
        <v>774</v>
      </c>
      <c r="E5552" s="34">
        <v>827</v>
      </c>
      <c r="F5552" s="34">
        <v>652</v>
      </c>
      <c r="G5552" s="34">
        <v>762</v>
      </c>
      <c r="H5552" s="34">
        <v>751</v>
      </c>
      <c r="I5552" s="34">
        <v>772</v>
      </c>
      <c r="J5552" s="34">
        <v>711</v>
      </c>
      <c r="K5552" s="34">
        <v>684</v>
      </c>
      <c r="L5552" s="34">
        <v>651</v>
      </c>
      <c r="M5552" s="34">
        <v>679</v>
      </c>
    </row>
    <row r="5553" spans="1:13" x14ac:dyDescent="0.2">
      <c r="A5553" s="34" t="s">
        <v>106447</v>
      </c>
      <c r="B5553" s="34">
        <v>501</v>
      </c>
      <c r="C5553" s="34">
        <v>477</v>
      </c>
      <c r="D5553" s="34">
        <v>553</v>
      </c>
      <c r="E5553" s="34">
        <v>482</v>
      </c>
      <c r="F5553" s="34">
        <v>419</v>
      </c>
      <c r="G5553" s="34">
        <v>486</v>
      </c>
      <c r="H5553" s="34">
        <v>584</v>
      </c>
      <c r="I5553" s="34">
        <v>562</v>
      </c>
      <c r="J5553" s="34">
        <v>574</v>
      </c>
      <c r="K5553" s="34">
        <v>415</v>
      </c>
      <c r="L5553" s="34">
        <v>499</v>
      </c>
      <c r="M5553" s="34">
        <v>375</v>
      </c>
    </row>
    <row r="5554" spans="1:13" x14ac:dyDescent="0.2">
      <c r="A5554" s="34" t="s">
        <v>106448</v>
      </c>
      <c r="B5554" s="34">
        <v>468</v>
      </c>
      <c r="C5554" s="34">
        <v>541</v>
      </c>
      <c r="D5554" s="34">
        <v>635</v>
      </c>
      <c r="E5554" s="34">
        <v>584</v>
      </c>
      <c r="F5554" s="34">
        <v>440</v>
      </c>
      <c r="G5554" s="34">
        <v>503</v>
      </c>
      <c r="H5554" s="34">
        <v>649</v>
      </c>
      <c r="I5554" s="34">
        <v>486</v>
      </c>
      <c r="J5554" s="34">
        <v>628</v>
      </c>
      <c r="K5554" s="34">
        <v>488</v>
      </c>
      <c r="L5554" s="34">
        <v>547</v>
      </c>
      <c r="M5554" s="34">
        <v>431</v>
      </c>
    </row>
    <row r="5555" spans="1:13" x14ac:dyDescent="0.2">
      <c r="A5555" s="34" t="s">
        <v>106449</v>
      </c>
      <c r="B5555" s="34">
        <v>694</v>
      </c>
      <c r="C5555" s="34">
        <v>825</v>
      </c>
      <c r="D5555" s="34">
        <v>839</v>
      </c>
      <c r="E5555" s="34">
        <v>821</v>
      </c>
      <c r="F5555" s="34">
        <v>635</v>
      </c>
      <c r="G5555" s="34">
        <v>731</v>
      </c>
      <c r="H5555" s="34">
        <v>886</v>
      </c>
      <c r="I5555" s="34">
        <v>834</v>
      </c>
      <c r="J5555" s="34">
        <v>819</v>
      </c>
      <c r="K5555" s="34">
        <v>633</v>
      </c>
      <c r="L5555" s="34">
        <v>651</v>
      </c>
      <c r="M5555" s="34">
        <v>654</v>
      </c>
    </row>
    <row r="5556" spans="1:13" x14ac:dyDescent="0.2">
      <c r="A5556" s="34" t="s">
        <v>106450</v>
      </c>
      <c r="B5556" s="34">
        <v>483</v>
      </c>
      <c r="C5556" s="34">
        <v>539</v>
      </c>
      <c r="D5556" s="34">
        <v>511</v>
      </c>
      <c r="E5556" s="34">
        <v>637</v>
      </c>
      <c r="F5556" s="34">
        <v>467</v>
      </c>
      <c r="G5556" s="34">
        <v>533</v>
      </c>
      <c r="H5556" s="34">
        <v>547</v>
      </c>
      <c r="I5556" s="34">
        <v>495</v>
      </c>
      <c r="J5556" s="34">
        <v>526</v>
      </c>
      <c r="K5556" s="34">
        <v>477</v>
      </c>
      <c r="L5556" s="34">
        <v>435</v>
      </c>
      <c r="M5556" s="34">
        <v>438</v>
      </c>
    </row>
    <row r="5557" spans="1:13" x14ac:dyDescent="0.2">
      <c r="A5557" s="34" t="s">
        <v>106451</v>
      </c>
      <c r="B5557" s="34">
        <v>1051</v>
      </c>
      <c r="C5557" s="34">
        <v>900</v>
      </c>
      <c r="D5557" s="34">
        <v>920</v>
      </c>
      <c r="E5557" s="34">
        <v>995</v>
      </c>
      <c r="F5557" s="34">
        <v>899</v>
      </c>
      <c r="G5557" s="34">
        <v>879</v>
      </c>
      <c r="H5557" s="34">
        <v>1101</v>
      </c>
      <c r="I5557" s="34">
        <v>951</v>
      </c>
      <c r="J5557" s="34">
        <v>977</v>
      </c>
      <c r="K5557" s="34">
        <v>740</v>
      </c>
      <c r="L5557" s="34">
        <v>984</v>
      </c>
      <c r="M5557" s="34">
        <v>760</v>
      </c>
    </row>
    <row r="5558" spans="1:13" x14ac:dyDescent="0.2">
      <c r="A5558" s="34" t="s">
        <v>106452</v>
      </c>
      <c r="B5558" s="34">
        <v>839</v>
      </c>
      <c r="C5558" s="34">
        <v>822</v>
      </c>
      <c r="D5558" s="34">
        <v>926</v>
      </c>
      <c r="E5558" s="34">
        <v>872</v>
      </c>
      <c r="F5558" s="34">
        <v>793</v>
      </c>
      <c r="G5558" s="34">
        <v>861</v>
      </c>
      <c r="H5558" s="34">
        <v>999</v>
      </c>
      <c r="I5558" s="34">
        <v>911</v>
      </c>
      <c r="J5558" s="34">
        <v>1037</v>
      </c>
      <c r="K5558" s="34">
        <v>659</v>
      </c>
      <c r="L5558" s="34">
        <v>897</v>
      </c>
      <c r="M5558" s="34">
        <v>674</v>
      </c>
    </row>
    <row r="5559" spans="1:13" x14ac:dyDescent="0.2">
      <c r="A5559" s="34" t="s">
        <v>106453</v>
      </c>
      <c r="B5559" s="34">
        <v>619</v>
      </c>
      <c r="C5559" s="34">
        <v>729</v>
      </c>
      <c r="D5559" s="34">
        <v>704</v>
      </c>
      <c r="E5559" s="34">
        <v>835</v>
      </c>
      <c r="F5559" s="34">
        <v>745</v>
      </c>
      <c r="G5559" s="34">
        <v>688</v>
      </c>
      <c r="H5559" s="34">
        <v>761</v>
      </c>
      <c r="I5559" s="34">
        <v>769</v>
      </c>
      <c r="J5559" s="34">
        <v>722</v>
      </c>
      <c r="K5559" s="34">
        <v>659</v>
      </c>
      <c r="L5559" s="34">
        <v>715</v>
      </c>
      <c r="M5559" s="34">
        <v>627</v>
      </c>
    </row>
    <row r="5560" spans="1:13" x14ac:dyDescent="0.2">
      <c r="A5560" s="34" t="s">
        <v>106454</v>
      </c>
      <c r="B5560" s="34">
        <v>1001</v>
      </c>
      <c r="C5560" s="34">
        <v>866</v>
      </c>
      <c r="D5560" s="34">
        <v>795</v>
      </c>
      <c r="E5560" s="34">
        <v>969</v>
      </c>
      <c r="F5560" s="34">
        <v>808</v>
      </c>
      <c r="G5560" s="34">
        <v>846</v>
      </c>
      <c r="H5560" s="34">
        <v>1021</v>
      </c>
      <c r="I5560" s="34">
        <v>869</v>
      </c>
      <c r="J5560" s="34">
        <v>912</v>
      </c>
      <c r="K5560" s="34">
        <v>805</v>
      </c>
      <c r="L5560" s="34">
        <v>858</v>
      </c>
      <c r="M5560" s="34">
        <v>638</v>
      </c>
    </row>
    <row r="5561" spans="1:13" x14ac:dyDescent="0.2">
      <c r="A5561" s="34" t="s">
        <v>106455</v>
      </c>
      <c r="B5561" s="34">
        <v>963</v>
      </c>
      <c r="C5561" s="34">
        <v>1043</v>
      </c>
      <c r="D5561" s="34">
        <v>903</v>
      </c>
      <c r="E5561" s="34">
        <v>1151</v>
      </c>
      <c r="F5561" s="34">
        <v>747</v>
      </c>
      <c r="G5561" s="34">
        <v>1047</v>
      </c>
      <c r="H5561" s="34">
        <v>976</v>
      </c>
      <c r="I5561" s="34">
        <v>1135</v>
      </c>
      <c r="J5561" s="34">
        <v>912</v>
      </c>
      <c r="K5561" s="34">
        <v>879</v>
      </c>
      <c r="L5561" s="34">
        <v>865</v>
      </c>
      <c r="M5561" s="34">
        <v>780</v>
      </c>
    </row>
    <row r="5562" spans="1:13" x14ac:dyDescent="0.2">
      <c r="A5562" s="34" t="s">
        <v>106456</v>
      </c>
      <c r="B5562" s="34">
        <v>805</v>
      </c>
      <c r="C5562" s="34">
        <v>888</v>
      </c>
      <c r="D5562" s="34">
        <v>905</v>
      </c>
      <c r="E5562" s="34">
        <v>956</v>
      </c>
      <c r="F5562" s="34">
        <v>838</v>
      </c>
      <c r="G5562" s="34">
        <v>825</v>
      </c>
      <c r="H5562" s="34">
        <v>992</v>
      </c>
      <c r="I5562" s="34">
        <v>940</v>
      </c>
      <c r="J5562" s="34">
        <v>984</v>
      </c>
      <c r="K5562" s="34">
        <v>745</v>
      </c>
      <c r="L5562" s="34">
        <v>850</v>
      </c>
      <c r="M5562" s="34">
        <v>635</v>
      </c>
    </row>
    <row r="5563" spans="1:13" x14ac:dyDescent="0.2">
      <c r="A5563" s="34" t="s">
        <v>106457</v>
      </c>
      <c r="B5563" s="34">
        <v>920</v>
      </c>
      <c r="C5563" s="34">
        <v>1012</v>
      </c>
      <c r="D5563" s="34">
        <v>946</v>
      </c>
      <c r="E5563" s="34">
        <v>1024</v>
      </c>
      <c r="F5563" s="34">
        <v>824</v>
      </c>
      <c r="G5563" s="34">
        <v>891</v>
      </c>
      <c r="H5563" s="34">
        <v>1020</v>
      </c>
      <c r="I5563" s="34">
        <v>934</v>
      </c>
      <c r="J5563" s="34">
        <v>928</v>
      </c>
      <c r="K5563" s="34">
        <v>797</v>
      </c>
      <c r="L5563" s="34">
        <v>880</v>
      </c>
      <c r="M5563" s="34">
        <v>764</v>
      </c>
    </row>
    <row r="5564" spans="1:13" x14ac:dyDescent="0.2">
      <c r="A5564" s="34" t="s">
        <v>106458</v>
      </c>
      <c r="B5564" s="34">
        <v>886</v>
      </c>
      <c r="C5564" s="34">
        <v>919</v>
      </c>
      <c r="D5564" s="34">
        <v>1001</v>
      </c>
      <c r="E5564" s="34">
        <v>992</v>
      </c>
      <c r="F5564" s="34">
        <v>863</v>
      </c>
      <c r="G5564" s="34">
        <v>897</v>
      </c>
      <c r="H5564" s="34">
        <v>1007</v>
      </c>
      <c r="I5564" s="34">
        <v>954</v>
      </c>
      <c r="J5564" s="34">
        <v>1043</v>
      </c>
      <c r="K5564" s="34">
        <v>714</v>
      </c>
      <c r="L5564" s="34">
        <v>961</v>
      </c>
      <c r="M5564" s="34">
        <v>746</v>
      </c>
    </row>
    <row r="5565" spans="1:13" x14ac:dyDescent="0.2">
      <c r="A5565" s="34" t="s">
        <v>106459</v>
      </c>
      <c r="B5565" s="34">
        <v>606</v>
      </c>
      <c r="C5565" s="34">
        <v>895</v>
      </c>
      <c r="D5565" s="34">
        <v>800</v>
      </c>
      <c r="E5565" s="34">
        <v>975</v>
      </c>
      <c r="F5565" s="34">
        <v>730</v>
      </c>
      <c r="G5565" s="34">
        <v>809</v>
      </c>
      <c r="H5565" s="34">
        <v>754</v>
      </c>
      <c r="I5565" s="34">
        <v>858</v>
      </c>
      <c r="J5565" s="34">
        <v>694</v>
      </c>
      <c r="K5565" s="34">
        <v>736</v>
      </c>
      <c r="L5565" s="34">
        <v>663</v>
      </c>
      <c r="M5565" s="34">
        <v>620</v>
      </c>
    </row>
    <row r="5566" spans="1:13" x14ac:dyDescent="0.2">
      <c r="A5566" s="34" t="s">
        <v>106460</v>
      </c>
      <c r="B5566" s="34">
        <v>1690</v>
      </c>
      <c r="C5566" s="34">
        <v>1726</v>
      </c>
      <c r="D5566" s="34">
        <v>1871</v>
      </c>
      <c r="E5566" s="34">
        <v>1861</v>
      </c>
      <c r="F5566" s="34">
        <v>1708</v>
      </c>
      <c r="G5566" s="34">
        <v>1616</v>
      </c>
      <c r="H5566" s="34">
        <v>1878</v>
      </c>
      <c r="I5566" s="34">
        <v>1808</v>
      </c>
      <c r="J5566" s="34">
        <v>1910</v>
      </c>
      <c r="K5566" s="34">
        <v>1420</v>
      </c>
      <c r="L5566" s="34">
        <v>1642</v>
      </c>
      <c r="M5566" s="34">
        <v>1328</v>
      </c>
    </row>
    <row r="5567" spans="1:13" x14ac:dyDescent="0.2">
      <c r="A5567" s="34" t="s">
        <v>106461</v>
      </c>
      <c r="B5567" s="34">
        <v>1166</v>
      </c>
      <c r="C5567" s="34">
        <v>1232</v>
      </c>
      <c r="D5567" s="34">
        <v>1251</v>
      </c>
      <c r="E5567" s="34">
        <v>1307</v>
      </c>
      <c r="F5567" s="34">
        <v>1017</v>
      </c>
      <c r="G5567" s="34">
        <v>1189</v>
      </c>
      <c r="H5567" s="34">
        <v>1503</v>
      </c>
      <c r="I5567" s="34">
        <v>1196</v>
      </c>
      <c r="J5567" s="34">
        <v>1273</v>
      </c>
      <c r="K5567" s="34">
        <v>1046</v>
      </c>
      <c r="L5567" s="34">
        <v>1232</v>
      </c>
      <c r="M5567" s="34">
        <v>1055</v>
      </c>
    </row>
    <row r="5568" spans="1:13" x14ac:dyDescent="0.2">
      <c r="A5568" s="34" t="s">
        <v>106462</v>
      </c>
      <c r="B5568" s="34">
        <v>931</v>
      </c>
      <c r="C5568" s="34">
        <v>1028</v>
      </c>
      <c r="D5568" s="34">
        <v>995</v>
      </c>
      <c r="E5568" s="34">
        <v>1130</v>
      </c>
      <c r="F5568" s="34">
        <v>923</v>
      </c>
      <c r="G5568" s="34">
        <v>950</v>
      </c>
      <c r="H5568" s="34">
        <v>1004</v>
      </c>
      <c r="I5568" s="34">
        <v>1026</v>
      </c>
      <c r="J5568" s="34">
        <v>958</v>
      </c>
      <c r="K5568" s="34">
        <v>804</v>
      </c>
      <c r="L5568" s="34">
        <v>933</v>
      </c>
      <c r="M5568" s="34">
        <v>770</v>
      </c>
    </row>
    <row r="5569" spans="1:13" x14ac:dyDescent="0.2">
      <c r="A5569" s="34" t="s">
        <v>106463</v>
      </c>
      <c r="B5569" s="34">
        <v>1907</v>
      </c>
      <c r="C5569" s="34">
        <v>1660</v>
      </c>
      <c r="D5569" s="34">
        <v>1992</v>
      </c>
      <c r="E5569" s="34">
        <v>1823</v>
      </c>
      <c r="F5569" s="34">
        <v>1837</v>
      </c>
      <c r="G5569" s="34">
        <v>1523</v>
      </c>
      <c r="H5569" s="34">
        <v>2056</v>
      </c>
      <c r="I5569" s="34">
        <v>1650</v>
      </c>
      <c r="J5569" s="34">
        <v>1877</v>
      </c>
      <c r="K5569" s="34">
        <v>1380</v>
      </c>
      <c r="L5569" s="34">
        <v>1880</v>
      </c>
      <c r="M5569" s="34">
        <v>1385</v>
      </c>
    </row>
    <row r="5570" spans="1:13" x14ac:dyDescent="0.2">
      <c r="A5570" s="34" t="s">
        <v>106464</v>
      </c>
      <c r="B5570" s="34">
        <v>638</v>
      </c>
      <c r="C5570" s="34">
        <v>2980</v>
      </c>
      <c r="D5570" s="34">
        <v>697</v>
      </c>
      <c r="E5570" s="34">
        <v>3284</v>
      </c>
      <c r="F5570" s="34">
        <v>584</v>
      </c>
      <c r="G5570" s="34">
        <v>2907</v>
      </c>
      <c r="H5570" s="34">
        <v>766</v>
      </c>
      <c r="I5570" s="34">
        <v>2973</v>
      </c>
      <c r="J5570" s="34">
        <v>702</v>
      </c>
      <c r="K5570" s="34">
        <v>2547</v>
      </c>
      <c r="L5570" s="34">
        <v>696</v>
      </c>
      <c r="M5570" s="34">
        <v>2422</v>
      </c>
    </row>
    <row r="5571" spans="1:13" x14ac:dyDescent="0.2">
      <c r="A5571" s="34" t="s">
        <v>106465</v>
      </c>
      <c r="B5571" s="34">
        <v>638</v>
      </c>
      <c r="C5571" s="34">
        <v>707</v>
      </c>
      <c r="D5571" s="34">
        <v>712</v>
      </c>
      <c r="E5571" s="34">
        <v>746</v>
      </c>
      <c r="F5571" s="34">
        <v>510</v>
      </c>
      <c r="G5571" s="34">
        <v>665</v>
      </c>
      <c r="H5571" s="34">
        <v>729</v>
      </c>
      <c r="I5571" s="34">
        <v>614</v>
      </c>
      <c r="J5571" s="34">
        <v>614</v>
      </c>
      <c r="K5571" s="34">
        <v>538</v>
      </c>
      <c r="L5571" s="34">
        <v>556</v>
      </c>
      <c r="M5571" s="34">
        <v>457</v>
      </c>
    </row>
    <row r="5572" spans="1:13" x14ac:dyDescent="0.2">
      <c r="A5572" s="34" t="s">
        <v>106466</v>
      </c>
      <c r="B5572" s="34">
        <v>809</v>
      </c>
      <c r="C5572" s="34">
        <v>912</v>
      </c>
      <c r="D5572" s="34">
        <v>906</v>
      </c>
      <c r="E5572" s="34">
        <v>977</v>
      </c>
      <c r="F5572" s="34">
        <v>836</v>
      </c>
      <c r="G5572" s="34">
        <v>949</v>
      </c>
      <c r="H5572" s="34">
        <v>945</v>
      </c>
      <c r="I5572" s="34">
        <v>1024</v>
      </c>
      <c r="J5572" s="34">
        <v>926</v>
      </c>
      <c r="K5572" s="34">
        <v>921</v>
      </c>
      <c r="L5572" s="34">
        <v>807</v>
      </c>
      <c r="M5572" s="34">
        <v>794</v>
      </c>
    </row>
    <row r="5573" spans="1:13" x14ac:dyDescent="0.2">
      <c r="A5573" s="34" t="s">
        <v>106467</v>
      </c>
      <c r="B5573" s="34">
        <v>1092</v>
      </c>
      <c r="C5573" s="34">
        <v>973</v>
      </c>
      <c r="D5573" s="34">
        <v>953</v>
      </c>
      <c r="E5573" s="34">
        <v>1217</v>
      </c>
      <c r="F5573" s="34">
        <v>1044</v>
      </c>
      <c r="G5573" s="34">
        <v>1004</v>
      </c>
      <c r="H5573" s="34">
        <v>1134</v>
      </c>
      <c r="I5573" s="34">
        <v>999</v>
      </c>
      <c r="J5573" s="34">
        <v>1086</v>
      </c>
      <c r="K5573" s="34">
        <v>789</v>
      </c>
      <c r="L5573" s="34">
        <v>888</v>
      </c>
      <c r="M5573" s="34">
        <v>830</v>
      </c>
    </row>
    <row r="5574" spans="1:13" x14ac:dyDescent="0.2">
      <c r="A5574" s="34" t="s">
        <v>106468</v>
      </c>
      <c r="B5574" s="34">
        <v>1098</v>
      </c>
      <c r="C5574" s="34">
        <v>1363</v>
      </c>
      <c r="D5574" s="34">
        <v>1252</v>
      </c>
      <c r="E5574" s="34">
        <v>1438</v>
      </c>
      <c r="F5574" s="34">
        <v>1146</v>
      </c>
      <c r="G5574" s="34">
        <v>1403</v>
      </c>
      <c r="H5574" s="34">
        <v>1260</v>
      </c>
      <c r="I5574" s="34">
        <v>1408</v>
      </c>
      <c r="J5574" s="34">
        <v>1206</v>
      </c>
      <c r="K5574" s="34">
        <v>1285</v>
      </c>
      <c r="L5574" s="34">
        <v>1189</v>
      </c>
      <c r="M5574" s="34">
        <v>1114</v>
      </c>
    </row>
    <row r="5575" spans="1:13" x14ac:dyDescent="0.2">
      <c r="A5575" s="34" t="s">
        <v>106469</v>
      </c>
      <c r="B5575" s="34">
        <v>1693</v>
      </c>
      <c r="C5575" s="34">
        <v>1770</v>
      </c>
      <c r="D5575" s="34">
        <v>1846</v>
      </c>
      <c r="E5575" s="34">
        <v>1921</v>
      </c>
      <c r="F5575" s="34">
        <v>1803</v>
      </c>
      <c r="G5575" s="34">
        <v>1646</v>
      </c>
      <c r="H5575" s="34">
        <v>1942</v>
      </c>
      <c r="I5575" s="34">
        <v>1648</v>
      </c>
      <c r="J5575" s="34">
        <v>1854</v>
      </c>
      <c r="K5575" s="34">
        <v>1481</v>
      </c>
      <c r="L5575" s="34">
        <v>1785</v>
      </c>
      <c r="M5575" s="34">
        <v>1327</v>
      </c>
    </row>
    <row r="5576" spans="1:13" x14ac:dyDescent="0.2">
      <c r="A5576" s="34" t="s">
        <v>106470</v>
      </c>
      <c r="B5576" s="34">
        <v>596</v>
      </c>
      <c r="C5576" s="34">
        <v>758</v>
      </c>
      <c r="D5576" s="34">
        <v>678</v>
      </c>
      <c r="E5576" s="34">
        <v>761</v>
      </c>
      <c r="F5576" s="34">
        <v>674</v>
      </c>
      <c r="G5576" s="34">
        <v>597</v>
      </c>
      <c r="H5576" s="34">
        <v>761</v>
      </c>
      <c r="I5576" s="34">
        <v>656</v>
      </c>
      <c r="J5576" s="34">
        <v>728</v>
      </c>
      <c r="K5576" s="34">
        <v>560</v>
      </c>
      <c r="L5576" s="34">
        <v>677</v>
      </c>
      <c r="M5576" s="34">
        <v>544</v>
      </c>
    </row>
    <row r="5577" spans="1:13" x14ac:dyDescent="0.2">
      <c r="A5577" s="34" t="s">
        <v>106471</v>
      </c>
      <c r="B5577" s="34">
        <v>864</v>
      </c>
      <c r="C5577" s="34">
        <v>968</v>
      </c>
      <c r="D5577" s="34">
        <v>979</v>
      </c>
      <c r="E5577" s="34">
        <v>1051</v>
      </c>
      <c r="F5577" s="34">
        <v>869</v>
      </c>
      <c r="G5577" s="34">
        <v>993</v>
      </c>
      <c r="H5577" s="34">
        <v>923</v>
      </c>
      <c r="I5577" s="34">
        <v>921</v>
      </c>
      <c r="J5577" s="34">
        <v>1012</v>
      </c>
      <c r="K5577" s="34">
        <v>794</v>
      </c>
      <c r="L5577" s="34">
        <v>884</v>
      </c>
      <c r="M5577" s="34">
        <v>797</v>
      </c>
    </row>
    <row r="5578" spans="1:13" x14ac:dyDescent="0.2">
      <c r="A5578" s="34" t="s">
        <v>106472</v>
      </c>
      <c r="B5578" s="34">
        <v>907</v>
      </c>
      <c r="C5578" s="34">
        <v>1021</v>
      </c>
      <c r="D5578" s="34">
        <v>1065</v>
      </c>
      <c r="E5578" s="34">
        <v>1154</v>
      </c>
      <c r="F5578" s="34">
        <v>977</v>
      </c>
      <c r="G5578" s="34">
        <v>1021</v>
      </c>
      <c r="H5578" s="34">
        <v>1125</v>
      </c>
      <c r="I5578" s="34">
        <v>1022</v>
      </c>
      <c r="J5578" s="34">
        <v>1082</v>
      </c>
      <c r="K5578" s="34">
        <v>871</v>
      </c>
      <c r="L5578" s="34">
        <v>1007</v>
      </c>
      <c r="M5578" s="34">
        <v>782</v>
      </c>
    </row>
    <row r="5579" spans="1:13" x14ac:dyDescent="0.2">
      <c r="A5579" s="34" t="s">
        <v>106473</v>
      </c>
      <c r="B5579" s="34">
        <v>1032</v>
      </c>
      <c r="C5579" s="34">
        <v>1193</v>
      </c>
      <c r="D5579" s="34">
        <v>1073</v>
      </c>
      <c r="E5579" s="34">
        <v>1232</v>
      </c>
      <c r="F5579" s="34">
        <v>968</v>
      </c>
      <c r="G5579" s="34">
        <v>1061</v>
      </c>
      <c r="H5579" s="34">
        <v>1202</v>
      </c>
      <c r="I5579" s="34">
        <v>1155</v>
      </c>
      <c r="J5579" s="34">
        <v>1231</v>
      </c>
      <c r="K5579" s="34">
        <v>956</v>
      </c>
      <c r="L5579" s="34">
        <v>1121</v>
      </c>
      <c r="M5579" s="34">
        <v>925</v>
      </c>
    </row>
    <row r="5580" spans="1:13" x14ac:dyDescent="0.2">
      <c r="A5580" s="34" t="s">
        <v>106474</v>
      </c>
      <c r="B5580" s="34">
        <v>649</v>
      </c>
      <c r="C5580" s="34">
        <v>736</v>
      </c>
      <c r="D5580" s="34">
        <v>778</v>
      </c>
      <c r="E5580" s="34">
        <v>768</v>
      </c>
      <c r="F5580" s="34">
        <v>785</v>
      </c>
      <c r="G5580" s="34">
        <v>647</v>
      </c>
      <c r="H5580" s="34">
        <v>684</v>
      </c>
      <c r="I5580" s="34">
        <v>659</v>
      </c>
      <c r="J5580" s="34">
        <v>818</v>
      </c>
      <c r="K5580" s="34">
        <v>575</v>
      </c>
      <c r="L5580" s="34">
        <v>672</v>
      </c>
      <c r="M5580" s="34">
        <v>514</v>
      </c>
    </row>
    <row r="5581" spans="1:13" x14ac:dyDescent="0.2">
      <c r="A5581" s="34" t="s">
        <v>106475</v>
      </c>
      <c r="B5581" s="34">
        <v>876</v>
      </c>
      <c r="C5581" s="34">
        <v>878</v>
      </c>
      <c r="D5581" s="34">
        <v>880</v>
      </c>
      <c r="E5581" s="34">
        <v>830</v>
      </c>
      <c r="F5581" s="34">
        <v>773</v>
      </c>
      <c r="G5581" s="34">
        <v>819</v>
      </c>
      <c r="H5581" s="34">
        <v>890</v>
      </c>
      <c r="I5581" s="34">
        <v>816</v>
      </c>
      <c r="J5581" s="34">
        <v>914</v>
      </c>
      <c r="K5581" s="34">
        <v>704</v>
      </c>
      <c r="L5581" s="34">
        <v>738</v>
      </c>
      <c r="M5581" s="34">
        <v>677</v>
      </c>
    </row>
    <row r="5582" spans="1:13" x14ac:dyDescent="0.2">
      <c r="A5582" s="34" t="s">
        <v>106476</v>
      </c>
      <c r="B5582" s="34">
        <v>668</v>
      </c>
      <c r="C5582" s="34">
        <v>582</v>
      </c>
      <c r="D5582" s="34">
        <v>645</v>
      </c>
      <c r="E5582" s="34">
        <v>597</v>
      </c>
      <c r="F5582" s="34">
        <v>457</v>
      </c>
      <c r="G5582" s="34">
        <v>577</v>
      </c>
      <c r="H5582" s="34">
        <v>594</v>
      </c>
      <c r="I5582" s="34">
        <v>526</v>
      </c>
      <c r="J5582" s="34">
        <v>546</v>
      </c>
      <c r="K5582" s="34">
        <v>503</v>
      </c>
      <c r="L5582" s="34">
        <v>397</v>
      </c>
      <c r="M5582" s="34">
        <v>519</v>
      </c>
    </row>
    <row r="5583" spans="1:13" x14ac:dyDescent="0.2">
      <c r="A5583" s="34" t="s">
        <v>106477</v>
      </c>
      <c r="B5583" s="34">
        <v>819</v>
      </c>
      <c r="C5583" s="34">
        <v>906</v>
      </c>
      <c r="D5583" s="34">
        <v>984</v>
      </c>
      <c r="E5583" s="34">
        <v>941</v>
      </c>
      <c r="F5583" s="34">
        <v>895</v>
      </c>
      <c r="G5583" s="34">
        <v>902</v>
      </c>
      <c r="H5583" s="34">
        <v>945</v>
      </c>
      <c r="I5583" s="34">
        <v>801</v>
      </c>
      <c r="J5583" s="34">
        <v>902</v>
      </c>
      <c r="K5583" s="34">
        <v>746</v>
      </c>
      <c r="L5583" s="34">
        <v>865</v>
      </c>
      <c r="M5583" s="34">
        <v>681</v>
      </c>
    </row>
    <row r="5584" spans="1:13" x14ac:dyDescent="0.2">
      <c r="A5584" s="34" t="s">
        <v>106478</v>
      </c>
      <c r="B5584" s="34">
        <v>1338</v>
      </c>
      <c r="C5584" s="34">
        <v>1281</v>
      </c>
      <c r="D5584" s="34">
        <v>1662</v>
      </c>
      <c r="E5584" s="34">
        <v>1384</v>
      </c>
      <c r="F5584" s="34">
        <v>1127</v>
      </c>
      <c r="G5584" s="34">
        <v>1414</v>
      </c>
      <c r="H5584" s="34">
        <v>1683</v>
      </c>
      <c r="I5584" s="34">
        <v>1205</v>
      </c>
      <c r="J5584" s="34">
        <v>1659</v>
      </c>
      <c r="K5584" s="34">
        <v>1038</v>
      </c>
      <c r="L5584" s="34">
        <v>1269</v>
      </c>
      <c r="M5584" s="34">
        <v>1179</v>
      </c>
    </row>
    <row r="5585" spans="1:13" x14ac:dyDescent="0.2">
      <c r="A5585" s="34" t="s">
        <v>106479</v>
      </c>
      <c r="B5585" s="34">
        <v>1528</v>
      </c>
      <c r="C5585" s="34">
        <v>1498</v>
      </c>
      <c r="D5585" s="34">
        <v>1647</v>
      </c>
      <c r="E5585" s="34">
        <v>1654</v>
      </c>
      <c r="F5585" s="34">
        <v>1416</v>
      </c>
      <c r="G5585" s="34">
        <v>1427</v>
      </c>
      <c r="H5585" s="34">
        <v>1710</v>
      </c>
      <c r="I5585" s="34">
        <v>1491</v>
      </c>
      <c r="J5585" s="34">
        <v>1608</v>
      </c>
      <c r="K5585" s="34">
        <v>1219</v>
      </c>
      <c r="L5585" s="34">
        <v>1456</v>
      </c>
      <c r="M5585" s="34">
        <v>1208</v>
      </c>
    </row>
    <row r="5586" spans="1:13" x14ac:dyDescent="0.2">
      <c r="A5586" s="34" t="s">
        <v>106480</v>
      </c>
      <c r="B5586" s="34">
        <v>797</v>
      </c>
      <c r="C5586" s="34">
        <v>915</v>
      </c>
      <c r="D5586" s="34">
        <v>964</v>
      </c>
      <c r="E5586" s="34">
        <v>935</v>
      </c>
      <c r="F5586" s="34">
        <v>770</v>
      </c>
      <c r="G5586" s="34">
        <v>832</v>
      </c>
      <c r="H5586" s="34">
        <v>943</v>
      </c>
      <c r="I5586" s="34">
        <v>864</v>
      </c>
      <c r="J5586" s="34">
        <v>924</v>
      </c>
      <c r="K5586" s="34">
        <v>711</v>
      </c>
      <c r="L5586" s="34">
        <v>841</v>
      </c>
      <c r="M5586" s="34">
        <v>658</v>
      </c>
    </row>
    <row r="5587" spans="1:13" x14ac:dyDescent="0.2">
      <c r="A5587" s="34" t="s">
        <v>106481</v>
      </c>
      <c r="B5587" s="34">
        <v>908</v>
      </c>
      <c r="C5587" s="34">
        <v>973</v>
      </c>
      <c r="D5587" s="34">
        <v>1078</v>
      </c>
      <c r="E5587" s="34">
        <v>1188</v>
      </c>
      <c r="F5587" s="34">
        <v>1044</v>
      </c>
      <c r="G5587" s="34">
        <v>935</v>
      </c>
      <c r="H5587" s="34">
        <v>1023</v>
      </c>
      <c r="I5587" s="34">
        <v>1062</v>
      </c>
      <c r="J5587" s="34">
        <v>1036</v>
      </c>
      <c r="K5587" s="34">
        <v>802</v>
      </c>
      <c r="L5587" s="34">
        <v>1009</v>
      </c>
      <c r="M5587" s="34">
        <v>781</v>
      </c>
    </row>
    <row r="5588" spans="1:13" x14ac:dyDescent="0.2">
      <c r="A5588" s="34" t="s">
        <v>106482</v>
      </c>
      <c r="B5588" s="34">
        <v>592</v>
      </c>
      <c r="C5588" s="34">
        <v>907</v>
      </c>
      <c r="D5588" s="34">
        <v>862</v>
      </c>
      <c r="E5588" s="34">
        <v>867</v>
      </c>
      <c r="F5588" s="34">
        <v>654</v>
      </c>
      <c r="G5588" s="34">
        <v>850</v>
      </c>
      <c r="H5588" s="34">
        <v>878</v>
      </c>
      <c r="I5588" s="34">
        <v>884</v>
      </c>
      <c r="J5588" s="34">
        <v>822</v>
      </c>
      <c r="K5588" s="34">
        <v>724</v>
      </c>
      <c r="L5588" s="34">
        <v>775</v>
      </c>
      <c r="M5588" s="34">
        <v>742</v>
      </c>
    </row>
    <row r="5589" spans="1:13" x14ac:dyDescent="0.2">
      <c r="A5589" s="34" t="s">
        <v>106483</v>
      </c>
      <c r="B5589" s="34">
        <v>1469</v>
      </c>
      <c r="C5589" s="34">
        <v>1431</v>
      </c>
      <c r="D5589" s="34">
        <v>1539</v>
      </c>
      <c r="E5589" s="34">
        <v>1567</v>
      </c>
      <c r="F5589" s="34">
        <v>1325</v>
      </c>
      <c r="G5589" s="34">
        <v>1328</v>
      </c>
      <c r="H5589" s="34">
        <v>1746</v>
      </c>
      <c r="I5589" s="34">
        <v>1419</v>
      </c>
      <c r="J5589" s="34">
        <v>1592</v>
      </c>
      <c r="K5589" s="34">
        <v>1156</v>
      </c>
      <c r="L5589" s="34">
        <v>1523</v>
      </c>
      <c r="M5589" s="34">
        <v>1113</v>
      </c>
    </row>
    <row r="5590" spans="1:13" x14ac:dyDescent="0.2">
      <c r="A5590" s="34" t="s">
        <v>106484</v>
      </c>
      <c r="B5590" s="34">
        <v>1278</v>
      </c>
      <c r="C5590" s="34">
        <v>1269</v>
      </c>
      <c r="D5590" s="34">
        <v>1249</v>
      </c>
      <c r="E5590" s="34">
        <v>1387</v>
      </c>
      <c r="F5590" s="34">
        <v>1159</v>
      </c>
      <c r="G5590" s="34">
        <v>1243</v>
      </c>
      <c r="H5590" s="34">
        <v>1378</v>
      </c>
      <c r="I5590" s="34">
        <v>1248</v>
      </c>
      <c r="J5590" s="34">
        <v>1324</v>
      </c>
      <c r="K5590" s="34">
        <v>1013</v>
      </c>
      <c r="L5590" s="34">
        <v>1255</v>
      </c>
      <c r="M5590" s="34">
        <v>998</v>
      </c>
    </row>
    <row r="5591" spans="1:13" x14ac:dyDescent="0.2">
      <c r="A5591" s="34" t="s">
        <v>106485</v>
      </c>
      <c r="B5591" s="34">
        <v>564</v>
      </c>
      <c r="C5591" s="34">
        <v>643</v>
      </c>
      <c r="D5591" s="34">
        <v>564</v>
      </c>
      <c r="E5591" s="34">
        <v>723</v>
      </c>
      <c r="F5591" s="34">
        <v>611</v>
      </c>
      <c r="G5591" s="34">
        <v>651</v>
      </c>
      <c r="H5591" s="34">
        <v>728</v>
      </c>
      <c r="I5591" s="34">
        <v>710</v>
      </c>
      <c r="J5591" s="34">
        <v>653</v>
      </c>
      <c r="K5591" s="34">
        <v>531</v>
      </c>
      <c r="L5591" s="34">
        <v>579</v>
      </c>
      <c r="M5591" s="34">
        <v>468</v>
      </c>
    </row>
    <row r="5592" spans="1:13" x14ac:dyDescent="0.2">
      <c r="A5592" s="34" t="s">
        <v>106486</v>
      </c>
      <c r="B5592" s="34">
        <v>1351</v>
      </c>
      <c r="C5592" s="34">
        <v>1414</v>
      </c>
      <c r="D5592" s="34">
        <v>1418</v>
      </c>
      <c r="E5592" s="34">
        <v>1416</v>
      </c>
      <c r="F5592" s="34">
        <v>1155</v>
      </c>
      <c r="G5592" s="34">
        <v>1270</v>
      </c>
      <c r="H5592" s="34">
        <v>1598</v>
      </c>
      <c r="I5592" s="34">
        <v>1269</v>
      </c>
      <c r="J5592" s="34">
        <v>1497</v>
      </c>
      <c r="K5592" s="34">
        <v>1079</v>
      </c>
      <c r="L5592" s="34">
        <v>1297</v>
      </c>
      <c r="M5592" s="34">
        <v>1043</v>
      </c>
    </row>
    <row r="5593" spans="1:13" x14ac:dyDescent="0.2">
      <c r="A5593" s="34" t="s">
        <v>106487</v>
      </c>
      <c r="B5593" s="34">
        <v>931</v>
      </c>
      <c r="C5593" s="34">
        <v>971</v>
      </c>
      <c r="D5593" s="34">
        <v>1050</v>
      </c>
      <c r="E5593" s="34">
        <v>919</v>
      </c>
      <c r="F5593" s="34">
        <v>747</v>
      </c>
      <c r="G5593" s="34">
        <v>1019</v>
      </c>
      <c r="H5593" s="34">
        <v>1116</v>
      </c>
      <c r="I5593" s="34">
        <v>895</v>
      </c>
      <c r="J5593" s="34">
        <v>1059</v>
      </c>
      <c r="K5593" s="34">
        <v>725</v>
      </c>
      <c r="L5593" s="34">
        <v>604</v>
      </c>
      <c r="M5593" s="34">
        <v>896</v>
      </c>
    </row>
    <row r="5594" spans="1:13" x14ac:dyDescent="0.2">
      <c r="A5594" s="34" t="s">
        <v>106488</v>
      </c>
      <c r="B5594" s="34">
        <v>700</v>
      </c>
      <c r="C5594" s="34">
        <v>927</v>
      </c>
      <c r="D5594" s="34">
        <v>771</v>
      </c>
      <c r="E5594" s="34">
        <v>871</v>
      </c>
      <c r="F5594" s="34">
        <v>684</v>
      </c>
      <c r="G5594" s="34">
        <v>772</v>
      </c>
      <c r="H5594" s="34">
        <v>992</v>
      </c>
      <c r="I5594" s="34">
        <v>797</v>
      </c>
      <c r="J5594" s="34">
        <v>745</v>
      </c>
      <c r="K5594" s="34">
        <v>746</v>
      </c>
      <c r="L5594" s="34">
        <v>704</v>
      </c>
      <c r="M5594" s="34">
        <v>660</v>
      </c>
    </row>
    <row r="5595" spans="1:13" x14ac:dyDescent="0.2">
      <c r="A5595" s="34" t="s">
        <v>106489</v>
      </c>
      <c r="B5595" s="34">
        <v>903</v>
      </c>
      <c r="C5595" s="34">
        <v>754</v>
      </c>
      <c r="D5595" s="34">
        <v>885</v>
      </c>
      <c r="E5595" s="34">
        <v>887</v>
      </c>
      <c r="F5595" s="34">
        <v>568</v>
      </c>
      <c r="G5595" s="34">
        <v>875</v>
      </c>
      <c r="H5595" s="34">
        <v>943</v>
      </c>
      <c r="I5595" s="34">
        <v>802</v>
      </c>
      <c r="J5595" s="34">
        <v>916</v>
      </c>
      <c r="K5595" s="34">
        <v>619</v>
      </c>
      <c r="L5595" s="34">
        <v>530</v>
      </c>
      <c r="M5595" s="34">
        <v>711</v>
      </c>
    </row>
    <row r="5596" spans="1:13" x14ac:dyDescent="0.2">
      <c r="A5596" s="34" t="s">
        <v>106490</v>
      </c>
      <c r="B5596" s="34">
        <v>616</v>
      </c>
      <c r="C5596" s="34">
        <v>1173</v>
      </c>
      <c r="D5596" s="34">
        <v>725</v>
      </c>
      <c r="E5596" s="34">
        <v>1226</v>
      </c>
      <c r="F5596" s="34">
        <v>665</v>
      </c>
      <c r="G5596" s="34">
        <v>1052</v>
      </c>
      <c r="H5596" s="34">
        <v>799</v>
      </c>
      <c r="I5596" s="34">
        <v>1224</v>
      </c>
      <c r="J5596" s="34">
        <v>770</v>
      </c>
      <c r="K5596" s="34">
        <v>914</v>
      </c>
      <c r="L5596" s="34">
        <v>683</v>
      </c>
      <c r="M5596" s="34">
        <v>865</v>
      </c>
    </row>
    <row r="5597" spans="1:13" x14ac:dyDescent="0.2">
      <c r="A5597" s="34" t="s">
        <v>106491</v>
      </c>
      <c r="B5597" s="34">
        <v>1251</v>
      </c>
      <c r="C5597" s="34">
        <v>1373</v>
      </c>
      <c r="D5597" s="34">
        <v>1628</v>
      </c>
      <c r="E5597" s="34">
        <v>1349</v>
      </c>
      <c r="F5597" s="34">
        <v>1300</v>
      </c>
      <c r="G5597" s="34">
        <v>1169</v>
      </c>
      <c r="H5597" s="34">
        <v>1518</v>
      </c>
      <c r="I5597" s="34">
        <v>1315</v>
      </c>
      <c r="J5597" s="34">
        <v>1520</v>
      </c>
      <c r="K5597" s="34">
        <v>1097</v>
      </c>
      <c r="L5597" s="34">
        <v>1380</v>
      </c>
      <c r="M5597" s="34">
        <v>1090</v>
      </c>
    </row>
    <row r="5598" spans="1:13" x14ac:dyDescent="0.2">
      <c r="A5598" s="34" t="s">
        <v>106492</v>
      </c>
      <c r="B5598" s="34">
        <v>641</v>
      </c>
      <c r="C5598" s="34">
        <v>801</v>
      </c>
      <c r="D5598" s="34">
        <v>808</v>
      </c>
      <c r="E5598" s="34">
        <v>837</v>
      </c>
      <c r="F5598" s="34">
        <v>682</v>
      </c>
      <c r="G5598" s="34">
        <v>773</v>
      </c>
      <c r="H5598" s="34">
        <v>775</v>
      </c>
      <c r="I5598" s="34">
        <v>800</v>
      </c>
      <c r="J5598" s="34">
        <v>803</v>
      </c>
      <c r="K5598" s="34">
        <v>674</v>
      </c>
      <c r="L5598" s="34">
        <v>687</v>
      </c>
      <c r="M5598" s="34">
        <v>634</v>
      </c>
    </row>
    <row r="5599" spans="1:13" x14ac:dyDescent="0.2">
      <c r="A5599" s="34" t="s">
        <v>106493</v>
      </c>
      <c r="B5599" s="34">
        <v>1153</v>
      </c>
      <c r="C5599" s="34">
        <v>1249</v>
      </c>
      <c r="D5599" s="34">
        <v>1437</v>
      </c>
      <c r="E5599" s="34">
        <v>1426</v>
      </c>
      <c r="F5599" s="34">
        <v>1153</v>
      </c>
      <c r="G5599" s="34">
        <v>1218</v>
      </c>
      <c r="H5599" s="34">
        <v>1562</v>
      </c>
      <c r="I5599" s="34">
        <v>1345</v>
      </c>
      <c r="J5599" s="34">
        <v>1341</v>
      </c>
      <c r="K5599" s="34">
        <v>1033</v>
      </c>
      <c r="L5599" s="34">
        <v>1277</v>
      </c>
      <c r="M5599" s="34">
        <v>998</v>
      </c>
    </row>
    <row r="5600" spans="1:13" x14ac:dyDescent="0.2">
      <c r="A5600" s="34" t="s">
        <v>106494</v>
      </c>
      <c r="B5600" s="34">
        <v>1000</v>
      </c>
      <c r="C5600" s="34">
        <v>1074</v>
      </c>
      <c r="D5600" s="34">
        <v>1065</v>
      </c>
      <c r="E5600" s="34">
        <v>1191</v>
      </c>
      <c r="F5600" s="34">
        <v>973</v>
      </c>
      <c r="G5600" s="34">
        <v>991</v>
      </c>
      <c r="H5600" s="34">
        <v>1089</v>
      </c>
      <c r="I5600" s="34">
        <v>1132</v>
      </c>
      <c r="J5600" s="34">
        <v>1067</v>
      </c>
      <c r="K5600" s="34">
        <v>910</v>
      </c>
      <c r="L5600" s="34">
        <v>1016</v>
      </c>
      <c r="M5600" s="34">
        <v>824</v>
      </c>
    </row>
    <row r="5601" spans="1:13" x14ac:dyDescent="0.2">
      <c r="A5601" s="34" t="s">
        <v>106495</v>
      </c>
      <c r="B5601" s="34">
        <v>628</v>
      </c>
      <c r="C5601" s="34">
        <v>991</v>
      </c>
      <c r="D5601" s="34">
        <v>673</v>
      </c>
      <c r="E5601" s="34">
        <v>1014</v>
      </c>
      <c r="F5601" s="34">
        <v>619</v>
      </c>
      <c r="G5601" s="34">
        <v>924</v>
      </c>
      <c r="H5601" s="34">
        <v>714</v>
      </c>
      <c r="I5601" s="34">
        <v>994</v>
      </c>
      <c r="J5601" s="34">
        <v>683</v>
      </c>
      <c r="K5601" s="34">
        <v>796</v>
      </c>
      <c r="L5601" s="34">
        <v>636</v>
      </c>
      <c r="M5601" s="34">
        <v>743</v>
      </c>
    </row>
    <row r="5602" spans="1:13" x14ac:dyDescent="0.2">
      <c r="A5602" s="34" t="s">
        <v>106496</v>
      </c>
      <c r="B5602" s="34">
        <v>501</v>
      </c>
      <c r="C5602" s="34">
        <v>523</v>
      </c>
      <c r="D5602" s="34">
        <v>572</v>
      </c>
      <c r="E5602" s="34">
        <v>594</v>
      </c>
      <c r="F5602" s="34">
        <v>466</v>
      </c>
      <c r="G5602" s="34">
        <v>479</v>
      </c>
      <c r="H5602" s="34">
        <v>570</v>
      </c>
      <c r="I5602" s="34">
        <v>575</v>
      </c>
      <c r="J5602" s="34">
        <v>551</v>
      </c>
      <c r="K5602" s="34">
        <v>464</v>
      </c>
      <c r="L5602" s="34">
        <v>612</v>
      </c>
      <c r="M5602" s="34">
        <v>467</v>
      </c>
    </row>
    <row r="5603" spans="1:13" x14ac:dyDescent="0.2">
      <c r="A5603" s="34" t="s">
        <v>106497</v>
      </c>
      <c r="B5603" s="34">
        <v>371</v>
      </c>
      <c r="C5603" s="34">
        <v>299</v>
      </c>
      <c r="D5603" s="34">
        <v>301</v>
      </c>
      <c r="E5603" s="34">
        <v>380</v>
      </c>
      <c r="F5603" s="34">
        <v>341</v>
      </c>
      <c r="G5603" s="34">
        <v>278</v>
      </c>
      <c r="H5603" s="34">
        <v>394</v>
      </c>
      <c r="I5603" s="34">
        <v>376</v>
      </c>
      <c r="J5603" s="34">
        <v>423</v>
      </c>
      <c r="K5603" s="34">
        <v>343</v>
      </c>
      <c r="L5603" s="34">
        <v>338</v>
      </c>
      <c r="M5603" s="34">
        <v>291</v>
      </c>
    </row>
    <row r="5604" spans="1:13" x14ac:dyDescent="0.2">
      <c r="A5604" s="34" t="s">
        <v>106498</v>
      </c>
      <c r="B5604" s="34">
        <v>352</v>
      </c>
      <c r="C5604" s="34">
        <v>323</v>
      </c>
      <c r="D5604" s="34">
        <v>333</v>
      </c>
      <c r="E5604" s="34">
        <v>307</v>
      </c>
      <c r="F5604" s="34">
        <v>285</v>
      </c>
      <c r="G5604" s="34">
        <v>266</v>
      </c>
      <c r="H5604" s="34">
        <v>382</v>
      </c>
      <c r="I5604" s="34">
        <v>240</v>
      </c>
      <c r="J5604" s="34">
        <v>324</v>
      </c>
      <c r="K5604" s="34">
        <v>233</v>
      </c>
      <c r="L5604" s="34">
        <v>337</v>
      </c>
      <c r="M5604" s="34">
        <v>252</v>
      </c>
    </row>
    <row r="5605" spans="1:13" x14ac:dyDescent="0.2">
      <c r="A5605" s="34" t="s">
        <v>106499</v>
      </c>
      <c r="B5605" s="34">
        <v>457</v>
      </c>
      <c r="C5605" s="34">
        <v>382</v>
      </c>
      <c r="D5605" s="34">
        <v>426</v>
      </c>
      <c r="E5605" s="34">
        <v>382</v>
      </c>
      <c r="F5605" s="34">
        <v>350</v>
      </c>
      <c r="G5605" s="34">
        <v>345</v>
      </c>
      <c r="H5605" s="34">
        <v>408</v>
      </c>
      <c r="I5605" s="34">
        <v>406</v>
      </c>
      <c r="J5605" s="34">
        <v>397</v>
      </c>
      <c r="K5605" s="34">
        <v>324</v>
      </c>
      <c r="L5605" s="34">
        <v>326</v>
      </c>
      <c r="M5605" s="34">
        <v>285</v>
      </c>
    </row>
    <row r="5606" spans="1:13" x14ac:dyDescent="0.2">
      <c r="A5606" s="34" t="s">
        <v>106500</v>
      </c>
      <c r="B5606" s="34">
        <v>543</v>
      </c>
      <c r="C5606" s="34">
        <v>496</v>
      </c>
      <c r="D5606" s="34">
        <v>561</v>
      </c>
      <c r="E5606" s="34">
        <v>567</v>
      </c>
      <c r="F5606" s="34">
        <v>523</v>
      </c>
      <c r="G5606" s="34">
        <v>500</v>
      </c>
      <c r="H5606" s="34">
        <v>689</v>
      </c>
      <c r="I5606" s="34">
        <v>528</v>
      </c>
      <c r="J5606" s="34">
        <v>571</v>
      </c>
      <c r="K5606" s="34">
        <v>460</v>
      </c>
      <c r="L5606" s="34">
        <v>564</v>
      </c>
      <c r="M5606" s="34">
        <v>387</v>
      </c>
    </row>
    <row r="5607" spans="1:13" x14ac:dyDescent="0.2">
      <c r="A5607" s="34" t="s">
        <v>106501</v>
      </c>
      <c r="B5607" s="34">
        <v>609</v>
      </c>
      <c r="C5607" s="34">
        <v>602</v>
      </c>
      <c r="D5607" s="34">
        <v>676</v>
      </c>
      <c r="E5607" s="34">
        <v>701</v>
      </c>
      <c r="F5607" s="34">
        <v>558</v>
      </c>
      <c r="G5607" s="34">
        <v>618</v>
      </c>
      <c r="H5607" s="34">
        <v>668</v>
      </c>
      <c r="I5607" s="34">
        <v>693</v>
      </c>
      <c r="J5607" s="34">
        <v>597</v>
      </c>
      <c r="K5607" s="34">
        <v>464</v>
      </c>
      <c r="L5607" s="34">
        <v>542</v>
      </c>
      <c r="M5607" s="34">
        <v>526</v>
      </c>
    </row>
    <row r="5608" spans="1:13" x14ac:dyDescent="0.2">
      <c r="A5608" s="34" t="s">
        <v>106502</v>
      </c>
      <c r="B5608" s="34">
        <v>341</v>
      </c>
      <c r="C5608" s="34">
        <v>494</v>
      </c>
      <c r="D5608" s="34">
        <v>458</v>
      </c>
      <c r="E5608" s="34">
        <v>562</v>
      </c>
      <c r="F5608" s="34">
        <v>452</v>
      </c>
      <c r="G5608" s="34">
        <v>466</v>
      </c>
      <c r="H5608" s="34">
        <v>491</v>
      </c>
      <c r="I5608" s="34">
        <v>468</v>
      </c>
      <c r="J5608" s="34">
        <v>503</v>
      </c>
      <c r="K5608" s="34">
        <v>377</v>
      </c>
      <c r="L5608" s="34">
        <v>441</v>
      </c>
      <c r="M5608" s="34">
        <v>368</v>
      </c>
    </row>
    <row r="5609" spans="1:13" x14ac:dyDescent="0.2">
      <c r="A5609" s="34" t="s">
        <v>106503</v>
      </c>
      <c r="B5609" s="34">
        <v>299</v>
      </c>
      <c r="C5609" s="34">
        <v>274</v>
      </c>
      <c r="D5609" s="34">
        <v>250</v>
      </c>
      <c r="E5609" s="34">
        <v>239</v>
      </c>
      <c r="F5609" s="34">
        <v>234</v>
      </c>
      <c r="G5609" s="34">
        <v>224</v>
      </c>
      <c r="H5609" s="34">
        <v>335</v>
      </c>
      <c r="I5609" s="34">
        <v>277</v>
      </c>
      <c r="J5609" s="34">
        <v>334</v>
      </c>
      <c r="K5609" s="34">
        <v>215</v>
      </c>
      <c r="L5609" s="34">
        <v>304</v>
      </c>
      <c r="M5609" s="34">
        <v>226</v>
      </c>
    </row>
    <row r="5610" spans="1:13" x14ac:dyDescent="0.2">
      <c r="A5610" s="34" t="s">
        <v>106504</v>
      </c>
      <c r="B5610" s="34">
        <v>270</v>
      </c>
      <c r="C5610" s="34">
        <v>301</v>
      </c>
      <c r="D5610" s="34">
        <v>307</v>
      </c>
      <c r="E5610" s="34">
        <v>281</v>
      </c>
      <c r="F5610" s="34">
        <v>256</v>
      </c>
      <c r="G5610" s="34">
        <v>271</v>
      </c>
      <c r="H5610" s="34">
        <v>309</v>
      </c>
      <c r="I5610" s="34">
        <v>311</v>
      </c>
      <c r="J5610" s="34">
        <v>367</v>
      </c>
      <c r="K5610" s="34">
        <v>243</v>
      </c>
      <c r="L5610" s="34">
        <v>235</v>
      </c>
      <c r="M5610" s="34">
        <v>222</v>
      </c>
    </row>
    <row r="5611" spans="1:13" x14ac:dyDescent="0.2">
      <c r="A5611" s="34" t="s">
        <v>106505</v>
      </c>
      <c r="B5611" s="34">
        <v>320</v>
      </c>
      <c r="C5611" s="34">
        <v>303</v>
      </c>
      <c r="D5611" s="34">
        <v>334</v>
      </c>
      <c r="E5611" s="34">
        <v>379</v>
      </c>
      <c r="F5611" s="34">
        <v>330</v>
      </c>
      <c r="G5611" s="34">
        <v>352</v>
      </c>
      <c r="H5611" s="34">
        <v>325</v>
      </c>
      <c r="I5611" s="34">
        <v>306</v>
      </c>
      <c r="J5611" s="34">
        <v>296</v>
      </c>
      <c r="K5611" s="34">
        <v>241</v>
      </c>
      <c r="L5611" s="34">
        <v>309</v>
      </c>
      <c r="M5611" s="34">
        <v>231</v>
      </c>
    </row>
    <row r="5612" spans="1:13" x14ac:dyDescent="0.2">
      <c r="A5612" s="34" t="s">
        <v>106506</v>
      </c>
      <c r="B5612" s="34">
        <v>410</v>
      </c>
      <c r="C5612" s="34">
        <v>381</v>
      </c>
      <c r="D5612" s="34">
        <v>390</v>
      </c>
      <c r="E5612" s="34">
        <v>393</v>
      </c>
      <c r="F5612" s="34">
        <v>312</v>
      </c>
      <c r="G5612" s="34">
        <v>363</v>
      </c>
      <c r="H5612" s="34">
        <v>482</v>
      </c>
      <c r="I5612" s="34">
        <v>442</v>
      </c>
      <c r="J5612" s="34">
        <v>477</v>
      </c>
      <c r="K5612" s="34">
        <v>350</v>
      </c>
      <c r="L5612" s="34">
        <v>367</v>
      </c>
      <c r="M5612" s="34">
        <v>278</v>
      </c>
    </row>
    <row r="5613" spans="1:13" x14ac:dyDescent="0.2">
      <c r="A5613" s="34" t="s">
        <v>106507</v>
      </c>
      <c r="B5613" s="34">
        <v>483</v>
      </c>
      <c r="C5613" s="34">
        <v>502</v>
      </c>
      <c r="D5613" s="34">
        <v>518</v>
      </c>
      <c r="E5613" s="34">
        <v>485</v>
      </c>
      <c r="F5613" s="34">
        <v>441</v>
      </c>
      <c r="G5613" s="34">
        <v>450</v>
      </c>
      <c r="H5613" s="34">
        <v>511</v>
      </c>
      <c r="I5613" s="34">
        <v>441</v>
      </c>
      <c r="J5613" s="34">
        <v>457</v>
      </c>
      <c r="K5613" s="34">
        <v>458</v>
      </c>
      <c r="L5613" s="34">
        <v>419</v>
      </c>
      <c r="M5613" s="34">
        <v>380</v>
      </c>
    </row>
    <row r="5614" spans="1:13" x14ac:dyDescent="0.2">
      <c r="A5614" s="34" t="s">
        <v>106508</v>
      </c>
      <c r="B5614" s="34">
        <v>425</v>
      </c>
      <c r="C5614" s="34">
        <v>397</v>
      </c>
      <c r="D5614" s="34">
        <v>449</v>
      </c>
      <c r="E5614" s="34">
        <v>416</v>
      </c>
      <c r="F5614" s="34">
        <v>437</v>
      </c>
      <c r="G5614" s="34">
        <v>427</v>
      </c>
      <c r="H5614" s="34">
        <v>472</v>
      </c>
      <c r="I5614" s="34">
        <v>454</v>
      </c>
      <c r="J5614" s="34">
        <v>485</v>
      </c>
      <c r="K5614" s="34">
        <v>361</v>
      </c>
      <c r="L5614" s="34">
        <v>397</v>
      </c>
      <c r="M5614" s="34">
        <v>287</v>
      </c>
    </row>
    <row r="5615" spans="1:13" x14ac:dyDescent="0.2">
      <c r="A5615" s="34" t="s">
        <v>106509</v>
      </c>
      <c r="B5615" s="34">
        <v>298</v>
      </c>
      <c r="C5615" s="34">
        <v>259</v>
      </c>
      <c r="D5615" s="34">
        <v>372</v>
      </c>
      <c r="E5615" s="34">
        <v>296</v>
      </c>
      <c r="F5615" s="34">
        <v>271</v>
      </c>
      <c r="G5615" s="34">
        <v>265</v>
      </c>
      <c r="H5615" s="34">
        <v>342</v>
      </c>
      <c r="I5615" s="34">
        <v>277</v>
      </c>
      <c r="J5615" s="34">
        <v>284</v>
      </c>
      <c r="K5615" s="34">
        <v>271</v>
      </c>
      <c r="L5615" s="34">
        <v>311</v>
      </c>
      <c r="M5615" s="34">
        <v>214</v>
      </c>
    </row>
    <row r="5616" spans="1:13" x14ac:dyDescent="0.2">
      <c r="A5616" s="34" t="s">
        <v>106510</v>
      </c>
      <c r="B5616" s="34">
        <v>480</v>
      </c>
      <c r="C5616" s="34">
        <v>424</v>
      </c>
      <c r="D5616" s="34">
        <v>463</v>
      </c>
      <c r="E5616" s="34">
        <v>403</v>
      </c>
      <c r="F5616" s="34">
        <v>365</v>
      </c>
      <c r="G5616" s="34">
        <v>362</v>
      </c>
      <c r="H5616" s="34">
        <v>482</v>
      </c>
      <c r="I5616" s="34">
        <v>448</v>
      </c>
      <c r="J5616" s="34">
        <v>374</v>
      </c>
      <c r="K5616" s="34">
        <v>334</v>
      </c>
      <c r="L5616" s="34">
        <v>408</v>
      </c>
      <c r="M5616" s="34">
        <v>311</v>
      </c>
    </row>
    <row r="5617" spans="1:13" x14ac:dyDescent="0.2">
      <c r="A5617" s="34" t="s">
        <v>106511</v>
      </c>
      <c r="B5617" s="34">
        <v>829</v>
      </c>
      <c r="C5617" s="34">
        <v>772</v>
      </c>
      <c r="D5617" s="34">
        <v>890</v>
      </c>
      <c r="E5617" s="34">
        <v>907</v>
      </c>
      <c r="F5617" s="34">
        <v>802</v>
      </c>
      <c r="G5617" s="34">
        <v>764</v>
      </c>
      <c r="H5617" s="34">
        <v>888</v>
      </c>
      <c r="I5617" s="34">
        <v>816</v>
      </c>
      <c r="J5617" s="34">
        <v>921</v>
      </c>
      <c r="K5617" s="34">
        <v>728</v>
      </c>
      <c r="L5617" s="34">
        <v>807</v>
      </c>
      <c r="M5617" s="34">
        <v>663</v>
      </c>
    </row>
    <row r="5618" spans="1:13" x14ac:dyDescent="0.2">
      <c r="A5618" s="34" t="s">
        <v>106512</v>
      </c>
      <c r="B5618" s="34">
        <v>568</v>
      </c>
      <c r="C5618" s="34">
        <v>570</v>
      </c>
      <c r="D5618" s="34">
        <v>658</v>
      </c>
      <c r="E5618" s="34">
        <v>616</v>
      </c>
      <c r="F5618" s="34">
        <v>555</v>
      </c>
      <c r="G5618" s="34">
        <v>571</v>
      </c>
      <c r="H5618" s="34">
        <v>685</v>
      </c>
      <c r="I5618" s="34">
        <v>646</v>
      </c>
      <c r="J5618" s="34">
        <v>627</v>
      </c>
      <c r="K5618" s="34">
        <v>524</v>
      </c>
      <c r="L5618" s="34">
        <v>653</v>
      </c>
      <c r="M5618" s="34">
        <v>462</v>
      </c>
    </row>
    <row r="5619" spans="1:13" x14ac:dyDescent="0.2">
      <c r="A5619" s="34" t="s">
        <v>106513</v>
      </c>
      <c r="B5619" s="34">
        <v>542</v>
      </c>
      <c r="C5619" s="34">
        <v>525</v>
      </c>
      <c r="D5619" s="34">
        <v>607</v>
      </c>
      <c r="E5619" s="34">
        <v>630</v>
      </c>
      <c r="F5619" s="34">
        <v>583</v>
      </c>
      <c r="G5619" s="34">
        <v>451</v>
      </c>
      <c r="H5619" s="34">
        <v>548</v>
      </c>
      <c r="I5619" s="34">
        <v>523</v>
      </c>
      <c r="J5619" s="34">
        <v>550</v>
      </c>
      <c r="K5619" s="34">
        <v>489</v>
      </c>
      <c r="L5619" s="34">
        <v>542</v>
      </c>
      <c r="M5619" s="34">
        <v>370</v>
      </c>
    </row>
    <row r="5620" spans="1:13" x14ac:dyDescent="0.2">
      <c r="A5620" s="34" t="s">
        <v>106514</v>
      </c>
      <c r="B5620" s="34">
        <v>487</v>
      </c>
      <c r="C5620" s="34">
        <v>461</v>
      </c>
      <c r="D5620" s="34">
        <v>456</v>
      </c>
      <c r="E5620" s="34">
        <v>598</v>
      </c>
      <c r="F5620" s="34">
        <v>524</v>
      </c>
      <c r="G5620" s="34">
        <v>410</v>
      </c>
      <c r="H5620" s="34">
        <v>499</v>
      </c>
      <c r="I5620" s="34">
        <v>442</v>
      </c>
      <c r="J5620" s="34">
        <v>513</v>
      </c>
      <c r="K5620" s="34">
        <v>351</v>
      </c>
      <c r="L5620" s="34">
        <v>457</v>
      </c>
      <c r="M5620" s="34">
        <v>341</v>
      </c>
    </row>
    <row r="5621" spans="1:13" x14ac:dyDescent="0.2">
      <c r="A5621" s="34" t="s">
        <v>106515</v>
      </c>
      <c r="B5621" s="34">
        <v>381</v>
      </c>
      <c r="C5621" s="34">
        <v>396</v>
      </c>
      <c r="D5621" s="34">
        <v>459</v>
      </c>
      <c r="E5621" s="34">
        <v>472</v>
      </c>
      <c r="F5621" s="34">
        <v>369</v>
      </c>
      <c r="G5621" s="34">
        <v>380</v>
      </c>
      <c r="H5621" s="34">
        <v>462</v>
      </c>
      <c r="I5621" s="34">
        <v>459</v>
      </c>
      <c r="J5621" s="34">
        <v>499</v>
      </c>
      <c r="K5621" s="34">
        <v>359</v>
      </c>
      <c r="L5621" s="34">
        <v>402</v>
      </c>
      <c r="M5621" s="34">
        <v>308</v>
      </c>
    </row>
    <row r="5622" spans="1:13" x14ac:dyDescent="0.2">
      <c r="A5622" s="34" t="s">
        <v>106516</v>
      </c>
      <c r="B5622" s="34">
        <v>800</v>
      </c>
      <c r="C5622" s="34">
        <v>683</v>
      </c>
      <c r="D5622" s="34">
        <v>855</v>
      </c>
      <c r="E5622" s="34">
        <v>692</v>
      </c>
      <c r="F5622" s="34">
        <v>716</v>
      </c>
      <c r="G5622" s="34">
        <v>659</v>
      </c>
      <c r="H5622" s="34">
        <v>800</v>
      </c>
      <c r="I5622" s="34">
        <v>655</v>
      </c>
      <c r="J5622" s="34">
        <v>837</v>
      </c>
      <c r="K5622" s="34">
        <v>625</v>
      </c>
      <c r="L5622" s="34">
        <v>840</v>
      </c>
      <c r="M5622" s="34">
        <v>471</v>
      </c>
    </row>
    <row r="5623" spans="1:13" x14ac:dyDescent="0.2">
      <c r="A5623" s="34" t="s">
        <v>106517</v>
      </c>
      <c r="B5623" s="34">
        <v>376</v>
      </c>
      <c r="C5623" s="34">
        <v>375</v>
      </c>
      <c r="D5623" s="34">
        <v>329</v>
      </c>
      <c r="E5623" s="34">
        <v>398</v>
      </c>
      <c r="F5623" s="34">
        <v>306</v>
      </c>
      <c r="G5623" s="34">
        <v>354</v>
      </c>
      <c r="H5623" s="34">
        <v>374</v>
      </c>
      <c r="I5623" s="34">
        <v>318</v>
      </c>
      <c r="J5623" s="34">
        <v>365</v>
      </c>
      <c r="K5623" s="34">
        <v>308</v>
      </c>
      <c r="L5623" s="34">
        <v>409</v>
      </c>
      <c r="M5623" s="34">
        <v>302</v>
      </c>
    </row>
    <row r="5624" spans="1:13" x14ac:dyDescent="0.2">
      <c r="A5624" s="34" t="s">
        <v>106518</v>
      </c>
      <c r="B5624" s="34">
        <v>317</v>
      </c>
      <c r="C5624" s="34">
        <v>326</v>
      </c>
      <c r="D5624" s="34">
        <v>310</v>
      </c>
      <c r="E5624" s="34">
        <v>370</v>
      </c>
      <c r="F5624" s="34">
        <v>299</v>
      </c>
      <c r="G5624" s="34">
        <v>333</v>
      </c>
      <c r="H5624" s="34">
        <v>320</v>
      </c>
      <c r="I5624" s="34">
        <v>342</v>
      </c>
      <c r="J5624" s="34">
        <v>312</v>
      </c>
      <c r="K5624" s="34">
        <v>299</v>
      </c>
      <c r="L5624" s="34">
        <v>309</v>
      </c>
      <c r="M5624" s="34">
        <v>236</v>
      </c>
    </row>
    <row r="5625" spans="1:13" x14ac:dyDescent="0.2">
      <c r="A5625" s="34" t="s">
        <v>106519</v>
      </c>
      <c r="B5625" s="34">
        <v>336</v>
      </c>
      <c r="C5625" s="34">
        <v>351</v>
      </c>
      <c r="D5625" s="34">
        <v>351</v>
      </c>
      <c r="E5625" s="34">
        <v>371</v>
      </c>
      <c r="F5625" s="34">
        <v>316</v>
      </c>
      <c r="G5625" s="34">
        <v>354</v>
      </c>
      <c r="H5625" s="34">
        <v>377</v>
      </c>
      <c r="I5625" s="34">
        <v>387</v>
      </c>
      <c r="J5625" s="34">
        <v>348</v>
      </c>
      <c r="K5625" s="34">
        <v>293</v>
      </c>
      <c r="L5625" s="34">
        <v>319</v>
      </c>
      <c r="M5625" s="34">
        <v>283</v>
      </c>
    </row>
    <row r="5626" spans="1:13" x14ac:dyDescent="0.2">
      <c r="A5626" s="34" t="s">
        <v>106520</v>
      </c>
      <c r="B5626" s="34">
        <v>276</v>
      </c>
      <c r="C5626" s="34">
        <v>268</v>
      </c>
      <c r="D5626" s="34">
        <v>310</v>
      </c>
      <c r="E5626" s="34">
        <v>266</v>
      </c>
      <c r="F5626" s="34">
        <v>215</v>
      </c>
      <c r="G5626" s="34">
        <v>228</v>
      </c>
      <c r="H5626" s="34">
        <v>288</v>
      </c>
      <c r="I5626" s="34">
        <v>236</v>
      </c>
      <c r="J5626" s="34">
        <v>239</v>
      </c>
      <c r="K5626" s="34">
        <v>237</v>
      </c>
      <c r="L5626" s="34">
        <v>242</v>
      </c>
      <c r="M5626" s="34">
        <v>213</v>
      </c>
    </row>
    <row r="5627" spans="1:13" x14ac:dyDescent="0.2">
      <c r="A5627" s="34" t="s">
        <v>106521</v>
      </c>
      <c r="B5627" s="34">
        <v>307</v>
      </c>
      <c r="C5627" s="34">
        <v>322</v>
      </c>
      <c r="D5627" s="34">
        <v>378</v>
      </c>
      <c r="E5627" s="34">
        <v>351</v>
      </c>
      <c r="F5627" s="34">
        <v>297</v>
      </c>
      <c r="G5627" s="34">
        <v>331</v>
      </c>
      <c r="H5627" s="34">
        <v>444</v>
      </c>
      <c r="I5627" s="34">
        <v>334</v>
      </c>
      <c r="J5627" s="34">
        <v>389</v>
      </c>
      <c r="K5627" s="34">
        <v>308</v>
      </c>
      <c r="L5627" s="34">
        <v>312</v>
      </c>
      <c r="M5627" s="34">
        <v>273</v>
      </c>
    </row>
    <row r="5628" spans="1:13" x14ac:dyDescent="0.2">
      <c r="A5628" s="34" t="s">
        <v>106522</v>
      </c>
      <c r="B5628" s="34">
        <v>500</v>
      </c>
      <c r="C5628" s="34">
        <v>449</v>
      </c>
      <c r="D5628" s="34">
        <v>514</v>
      </c>
      <c r="E5628" s="34">
        <v>579</v>
      </c>
      <c r="F5628" s="34">
        <v>486</v>
      </c>
      <c r="G5628" s="34">
        <v>474</v>
      </c>
      <c r="H5628" s="34">
        <v>477</v>
      </c>
      <c r="I5628" s="34">
        <v>452</v>
      </c>
      <c r="J5628" s="34">
        <v>571</v>
      </c>
      <c r="K5628" s="34">
        <v>377</v>
      </c>
      <c r="L5628" s="34">
        <v>519</v>
      </c>
      <c r="M5628" s="34">
        <v>334</v>
      </c>
    </row>
    <row r="5629" spans="1:13" x14ac:dyDescent="0.2">
      <c r="A5629" s="34" t="s">
        <v>106523</v>
      </c>
      <c r="B5629" s="34">
        <v>528</v>
      </c>
      <c r="C5629" s="34">
        <v>557</v>
      </c>
      <c r="D5629" s="34">
        <v>455</v>
      </c>
      <c r="E5629" s="34">
        <v>444</v>
      </c>
      <c r="F5629" s="34">
        <v>486</v>
      </c>
      <c r="G5629" s="34">
        <v>444</v>
      </c>
      <c r="H5629" s="34">
        <v>539</v>
      </c>
      <c r="I5629" s="34">
        <v>460</v>
      </c>
      <c r="J5629" s="34">
        <v>509</v>
      </c>
      <c r="K5629" s="34">
        <v>391</v>
      </c>
      <c r="L5629" s="34">
        <v>387</v>
      </c>
      <c r="M5629" s="34">
        <v>414</v>
      </c>
    </row>
    <row r="5630" spans="1:13" x14ac:dyDescent="0.2">
      <c r="A5630" s="34" t="s">
        <v>106524</v>
      </c>
      <c r="B5630" s="34">
        <v>278</v>
      </c>
      <c r="C5630" s="34">
        <v>242</v>
      </c>
      <c r="D5630" s="34">
        <v>245</v>
      </c>
      <c r="E5630" s="34">
        <v>265</v>
      </c>
      <c r="F5630" s="34">
        <v>331</v>
      </c>
      <c r="G5630" s="34">
        <v>225</v>
      </c>
      <c r="H5630" s="34">
        <v>322</v>
      </c>
      <c r="I5630" s="34">
        <v>223</v>
      </c>
      <c r="J5630" s="34">
        <v>302</v>
      </c>
      <c r="K5630" s="34">
        <v>229</v>
      </c>
      <c r="L5630" s="34">
        <v>285</v>
      </c>
      <c r="M5630" s="34">
        <v>170</v>
      </c>
    </row>
    <row r="5631" spans="1:13" x14ac:dyDescent="0.2">
      <c r="A5631" s="34" t="s">
        <v>106525</v>
      </c>
      <c r="B5631" s="34">
        <v>289</v>
      </c>
      <c r="C5631" s="34">
        <v>361</v>
      </c>
      <c r="D5631" s="34">
        <v>375</v>
      </c>
      <c r="E5631" s="34">
        <v>381</v>
      </c>
      <c r="F5631" s="34">
        <v>324</v>
      </c>
      <c r="G5631" s="34">
        <v>306</v>
      </c>
      <c r="H5631" s="34">
        <v>402</v>
      </c>
      <c r="I5631" s="34">
        <v>366</v>
      </c>
      <c r="J5631" s="34">
        <v>348</v>
      </c>
      <c r="K5631" s="34">
        <v>325</v>
      </c>
      <c r="L5631" s="34">
        <v>392</v>
      </c>
      <c r="M5631" s="34">
        <v>239</v>
      </c>
    </row>
    <row r="5632" spans="1:13" x14ac:dyDescent="0.2">
      <c r="A5632" s="34" t="s">
        <v>106526</v>
      </c>
      <c r="B5632" s="34">
        <v>357</v>
      </c>
      <c r="C5632" s="34">
        <v>356</v>
      </c>
      <c r="D5632" s="34">
        <v>379</v>
      </c>
      <c r="E5632" s="34">
        <v>363</v>
      </c>
      <c r="F5632" s="34">
        <v>317</v>
      </c>
      <c r="G5632" s="34">
        <v>386</v>
      </c>
      <c r="H5632" s="34">
        <v>402</v>
      </c>
      <c r="I5632" s="34">
        <v>378</v>
      </c>
      <c r="J5632" s="34">
        <v>378</v>
      </c>
      <c r="K5632" s="34">
        <v>323</v>
      </c>
      <c r="L5632" s="34">
        <v>339</v>
      </c>
      <c r="M5632" s="34">
        <v>255</v>
      </c>
    </row>
    <row r="5633" spans="1:13" x14ac:dyDescent="0.2">
      <c r="A5633" s="34" t="s">
        <v>106527</v>
      </c>
      <c r="B5633" s="34">
        <v>208</v>
      </c>
      <c r="C5633" s="34">
        <v>239</v>
      </c>
      <c r="D5633" s="34">
        <v>252</v>
      </c>
      <c r="E5633" s="34">
        <v>309</v>
      </c>
      <c r="F5633" s="34">
        <v>251</v>
      </c>
      <c r="G5633" s="34">
        <v>213</v>
      </c>
      <c r="H5633" s="34">
        <v>296</v>
      </c>
      <c r="I5633" s="34">
        <v>242</v>
      </c>
      <c r="J5633" s="34">
        <v>317</v>
      </c>
      <c r="K5633" s="34">
        <v>254</v>
      </c>
      <c r="L5633" s="34">
        <v>234</v>
      </c>
      <c r="M5633" s="34">
        <v>204</v>
      </c>
    </row>
    <row r="5634" spans="1:13" x14ac:dyDescent="0.2">
      <c r="A5634" s="34" t="s">
        <v>106528</v>
      </c>
      <c r="B5634" s="34">
        <v>649</v>
      </c>
      <c r="C5634" s="34">
        <v>563</v>
      </c>
      <c r="D5634" s="34">
        <v>700</v>
      </c>
      <c r="E5634" s="34">
        <v>631</v>
      </c>
      <c r="F5634" s="34">
        <v>632</v>
      </c>
      <c r="G5634" s="34">
        <v>561</v>
      </c>
      <c r="H5634" s="34">
        <v>736</v>
      </c>
      <c r="I5634" s="34">
        <v>586</v>
      </c>
      <c r="J5634" s="34">
        <v>566</v>
      </c>
      <c r="K5634" s="34">
        <v>500</v>
      </c>
      <c r="L5634" s="34">
        <v>612</v>
      </c>
      <c r="M5634" s="34">
        <v>476</v>
      </c>
    </row>
    <row r="5635" spans="1:13" x14ac:dyDescent="0.2">
      <c r="A5635" s="34" t="s">
        <v>106529</v>
      </c>
      <c r="B5635" s="34">
        <v>264</v>
      </c>
      <c r="C5635" s="34">
        <v>234</v>
      </c>
      <c r="D5635" s="34">
        <v>309</v>
      </c>
      <c r="E5635" s="34">
        <v>280</v>
      </c>
      <c r="F5635" s="34">
        <v>286</v>
      </c>
      <c r="G5635" s="34">
        <v>280</v>
      </c>
      <c r="H5635" s="34">
        <v>339</v>
      </c>
      <c r="I5635" s="34">
        <v>285</v>
      </c>
      <c r="J5635" s="34">
        <v>274</v>
      </c>
      <c r="K5635" s="34">
        <v>242</v>
      </c>
      <c r="L5635" s="34">
        <v>319</v>
      </c>
      <c r="M5635" s="34">
        <v>250</v>
      </c>
    </row>
    <row r="5636" spans="1:13" x14ac:dyDescent="0.2">
      <c r="A5636" s="34" t="s">
        <v>106530</v>
      </c>
      <c r="B5636" s="34">
        <v>345</v>
      </c>
      <c r="C5636" s="34">
        <v>281</v>
      </c>
      <c r="D5636" s="34">
        <v>290</v>
      </c>
      <c r="E5636" s="34">
        <v>304</v>
      </c>
      <c r="F5636" s="34">
        <v>275</v>
      </c>
      <c r="G5636" s="34">
        <v>291</v>
      </c>
      <c r="H5636" s="34">
        <v>296</v>
      </c>
      <c r="I5636" s="34">
        <v>283</v>
      </c>
      <c r="J5636" s="34">
        <v>300</v>
      </c>
      <c r="K5636" s="34">
        <v>287</v>
      </c>
      <c r="L5636" s="34">
        <v>295</v>
      </c>
      <c r="M5636" s="34">
        <v>254</v>
      </c>
    </row>
    <row r="5637" spans="1:13" x14ac:dyDescent="0.2">
      <c r="A5637" s="34" t="s">
        <v>106531</v>
      </c>
      <c r="B5637" s="34">
        <v>298</v>
      </c>
      <c r="C5637" s="34">
        <v>323</v>
      </c>
      <c r="D5637" s="34">
        <v>277</v>
      </c>
      <c r="E5637" s="34">
        <v>323</v>
      </c>
      <c r="F5637" s="34">
        <v>278</v>
      </c>
      <c r="G5637" s="34">
        <v>315</v>
      </c>
      <c r="H5637" s="34">
        <v>319</v>
      </c>
      <c r="I5637" s="34">
        <v>286</v>
      </c>
      <c r="J5637" s="34">
        <v>347</v>
      </c>
      <c r="K5637" s="34">
        <v>268</v>
      </c>
      <c r="L5637" s="34">
        <v>353</v>
      </c>
      <c r="M5637" s="34">
        <v>220</v>
      </c>
    </row>
    <row r="5638" spans="1:13" x14ac:dyDescent="0.2">
      <c r="A5638" s="34" t="s">
        <v>106532</v>
      </c>
      <c r="B5638" s="34">
        <v>229</v>
      </c>
      <c r="C5638" s="34">
        <v>223</v>
      </c>
      <c r="D5638" s="34">
        <v>321</v>
      </c>
      <c r="E5638" s="34">
        <v>298</v>
      </c>
      <c r="F5638" s="34">
        <v>260</v>
      </c>
      <c r="G5638" s="34">
        <v>228</v>
      </c>
      <c r="H5638" s="34">
        <v>291</v>
      </c>
      <c r="I5638" s="34">
        <v>264</v>
      </c>
      <c r="J5638" s="34">
        <v>295</v>
      </c>
      <c r="K5638" s="34">
        <v>224</v>
      </c>
      <c r="L5638" s="34">
        <v>292</v>
      </c>
      <c r="M5638" s="34">
        <v>192</v>
      </c>
    </row>
    <row r="5639" spans="1:13" x14ac:dyDescent="0.2">
      <c r="A5639" s="34" t="s">
        <v>106533</v>
      </c>
      <c r="B5639" s="34">
        <v>218</v>
      </c>
      <c r="C5639" s="34">
        <v>313</v>
      </c>
      <c r="D5639" s="34">
        <v>279</v>
      </c>
      <c r="E5639" s="34">
        <v>312</v>
      </c>
      <c r="F5639" s="34">
        <v>225</v>
      </c>
      <c r="G5639" s="34">
        <v>290</v>
      </c>
      <c r="H5639" s="34">
        <v>315</v>
      </c>
      <c r="I5639" s="34">
        <v>300</v>
      </c>
      <c r="J5639" s="34">
        <v>274</v>
      </c>
      <c r="K5639" s="34">
        <v>238</v>
      </c>
      <c r="L5639" s="34">
        <v>284</v>
      </c>
      <c r="M5639" s="34">
        <v>257</v>
      </c>
    </row>
    <row r="5640" spans="1:13" x14ac:dyDescent="0.2">
      <c r="A5640" s="34" t="s">
        <v>106534</v>
      </c>
      <c r="B5640" s="34">
        <v>262</v>
      </c>
      <c r="C5640" s="34">
        <v>282</v>
      </c>
      <c r="D5640" s="34">
        <v>322</v>
      </c>
      <c r="E5640" s="34">
        <v>350</v>
      </c>
      <c r="F5640" s="34">
        <v>275</v>
      </c>
      <c r="G5640" s="34">
        <v>272</v>
      </c>
      <c r="H5640" s="34">
        <v>346</v>
      </c>
      <c r="I5640" s="34">
        <v>297</v>
      </c>
      <c r="J5640" s="34">
        <v>237</v>
      </c>
      <c r="K5640" s="34">
        <v>287</v>
      </c>
      <c r="L5640" s="34">
        <v>298</v>
      </c>
      <c r="M5640" s="34">
        <v>285</v>
      </c>
    </row>
    <row r="5641" spans="1:13" x14ac:dyDescent="0.2">
      <c r="A5641" s="34" t="s">
        <v>106535</v>
      </c>
      <c r="B5641" s="34">
        <v>379</v>
      </c>
      <c r="C5641" s="34">
        <v>409</v>
      </c>
      <c r="D5641" s="34">
        <v>401</v>
      </c>
      <c r="E5641" s="34">
        <v>380</v>
      </c>
      <c r="F5641" s="34">
        <v>392</v>
      </c>
      <c r="G5641" s="34">
        <v>409</v>
      </c>
      <c r="H5641" s="34">
        <v>420</v>
      </c>
      <c r="I5641" s="34">
        <v>454</v>
      </c>
      <c r="J5641" s="34">
        <v>464</v>
      </c>
      <c r="K5641" s="34">
        <v>331</v>
      </c>
      <c r="L5641" s="34">
        <v>413</v>
      </c>
      <c r="M5641" s="34">
        <v>337</v>
      </c>
    </row>
    <row r="5642" spans="1:13" x14ac:dyDescent="0.2">
      <c r="A5642" s="34" t="s">
        <v>106536</v>
      </c>
      <c r="B5642" s="34">
        <v>417</v>
      </c>
      <c r="C5642" s="34">
        <v>299</v>
      </c>
      <c r="D5642" s="34">
        <v>348</v>
      </c>
      <c r="E5642" s="34">
        <v>284</v>
      </c>
      <c r="F5642" s="34">
        <v>322</v>
      </c>
      <c r="G5642" s="34">
        <v>278</v>
      </c>
      <c r="H5642" s="34">
        <v>397</v>
      </c>
      <c r="I5642" s="34">
        <v>317</v>
      </c>
      <c r="J5642" s="34">
        <v>423</v>
      </c>
      <c r="K5642" s="34">
        <v>258</v>
      </c>
      <c r="L5642" s="34">
        <v>362</v>
      </c>
      <c r="M5642" s="34">
        <v>240</v>
      </c>
    </row>
    <row r="5643" spans="1:13" x14ac:dyDescent="0.2">
      <c r="A5643" s="34" t="s">
        <v>106537</v>
      </c>
      <c r="B5643" s="34">
        <v>264</v>
      </c>
      <c r="C5643" s="34">
        <v>385</v>
      </c>
      <c r="D5643" s="34">
        <v>309</v>
      </c>
      <c r="E5643" s="34">
        <v>354</v>
      </c>
      <c r="F5643" s="34">
        <v>239</v>
      </c>
      <c r="G5643" s="34">
        <v>276</v>
      </c>
      <c r="H5643" s="34">
        <v>369</v>
      </c>
      <c r="I5643" s="34">
        <v>336</v>
      </c>
      <c r="J5643" s="34">
        <v>274</v>
      </c>
      <c r="K5643" s="34">
        <v>263</v>
      </c>
      <c r="L5643" s="34">
        <v>299</v>
      </c>
      <c r="M5643" s="34">
        <v>250</v>
      </c>
    </row>
    <row r="5644" spans="1:13" x14ac:dyDescent="0.2">
      <c r="A5644" s="34" t="s">
        <v>106538</v>
      </c>
      <c r="B5644" s="34">
        <v>289</v>
      </c>
      <c r="C5644" s="34">
        <v>294</v>
      </c>
      <c r="D5644" s="34">
        <v>364</v>
      </c>
      <c r="E5644" s="34">
        <v>411</v>
      </c>
      <c r="F5644" s="34">
        <v>281</v>
      </c>
      <c r="G5644" s="34">
        <v>266</v>
      </c>
      <c r="H5644" s="34">
        <v>331</v>
      </c>
      <c r="I5644" s="34">
        <v>277</v>
      </c>
      <c r="J5644" s="34">
        <v>339</v>
      </c>
      <c r="K5644" s="34">
        <v>233</v>
      </c>
      <c r="L5644" s="34">
        <v>314</v>
      </c>
      <c r="M5644" s="34">
        <v>236</v>
      </c>
    </row>
    <row r="5645" spans="1:13" x14ac:dyDescent="0.2">
      <c r="A5645" s="34" t="s">
        <v>106539</v>
      </c>
      <c r="B5645" s="34">
        <v>447</v>
      </c>
      <c r="C5645" s="34">
        <v>469</v>
      </c>
      <c r="D5645" s="34">
        <v>524</v>
      </c>
      <c r="E5645" s="34">
        <v>559</v>
      </c>
      <c r="F5645" s="34">
        <v>419</v>
      </c>
      <c r="G5645" s="34">
        <v>455</v>
      </c>
      <c r="H5645" s="34">
        <v>539</v>
      </c>
      <c r="I5645" s="34">
        <v>496</v>
      </c>
      <c r="J5645" s="34">
        <v>588</v>
      </c>
      <c r="K5645" s="34">
        <v>400</v>
      </c>
      <c r="L5645" s="34">
        <v>486</v>
      </c>
      <c r="M5645" s="34">
        <v>389</v>
      </c>
    </row>
    <row r="5646" spans="1:13" x14ac:dyDescent="0.2">
      <c r="A5646" s="34" t="s">
        <v>106540</v>
      </c>
      <c r="B5646" s="34">
        <v>352</v>
      </c>
      <c r="C5646" s="34">
        <v>332</v>
      </c>
      <c r="D5646" s="34">
        <v>386</v>
      </c>
      <c r="E5646" s="34">
        <v>396</v>
      </c>
      <c r="F5646" s="34">
        <v>353</v>
      </c>
      <c r="G5646" s="34">
        <v>349</v>
      </c>
      <c r="H5646" s="34">
        <v>459</v>
      </c>
      <c r="I5646" s="34">
        <v>388</v>
      </c>
      <c r="J5646" s="34">
        <v>401</v>
      </c>
      <c r="K5646" s="34">
        <v>324</v>
      </c>
      <c r="L5646" s="34">
        <v>373</v>
      </c>
      <c r="M5646" s="34">
        <v>319</v>
      </c>
    </row>
    <row r="5647" spans="1:13" x14ac:dyDescent="0.2">
      <c r="A5647" s="34" t="s">
        <v>106541</v>
      </c>
      <c r="B5647" s="34">
        <v>259</v>
      </c>
      <c r="C5647" s="34">
        <v>278</v>
      </c>
      <c r="D5647" s="34">
        <v>273</v>
      </c>
      <c r="E5647" s="34">
        <v>301</v>
      </c>
      <c r="F5647" s="34">
        <v>241</v>
      </c>
      <c r="G5647" s="34">
        <v>243</v>
      </c>
      <c r="H5647" s="34">
        <v>260</v>
      </c>
      <c r="I5647" s="34">
        <v>270</v>
      </c>
      <c r="J5647" s="34">
        <v>336</v>
      </c>
      <c r="K5647" s="34">
        <v>249</v>
      </c>
      <c r="L5647" s="34">
        <v>290</v>
      </c>
      <c r="M5647" s="34">
        <v>263</v>
      </c>
    </row>
    <row r="5648" spans="1:13" x14ac:dyDescent="0.2">
      <c r="A5648" s="34" t="s">
        <v>106542</v>
      </c>
      <c r="B5648" s="34">
        <v>313</v>
      </c>
      <c r="C5648" s="34">
        <v>392</v>
      </c>
      <c r="D5648" s="34">
        <v>339</v>
      </c>
      <c r="E5648" s="34">
        <v>368</v>
      </c>
      <c r="F5648" s="34">
        <v>364</v>
      </c>
      <c r="G5648" s="34">
        <v>356</v>
      </c>
      <c r="H5648" s="34">
        <v>382</v>
      </c>
      <c r="I5648" s="34">
        <v>346</v>
      </c>
      <c r="J5648" s="34">
        <v>347</v>
      </c>
      <c r="K5648" s="34">
        <v>315</v>
      </c>
      <c r="L5648" s="34">
        <v>339</v>
      </c>
      <c r="M5648" s="34">
        <v>266</v>
      </c>
    </row>
    <row r="5649" spans="1:13" x14ac:dyDescent="0.2">
      <c r="A5649" s="34" t="s">
        <v>106543</v>
      </c>
      <c r="B5649" s="34">
        <v>607</v>
      </c>
      <c r="C5649" s="34">
        <v>433</v>
      </c>
      <c r="D5649" s="34">
        <v>557</v>
      </c>
      <c r="E5649" s="34">
        <v>490</v>
      </c>
      <c r="F5649" s="34">
        <v>391</v>
      </c>
      <c r="G5649" s="34">
        <v>414</v>
      </c>
      <c r="H5649" s="34">
        <v>575</v>
      </c>
      <c r="I5649" s="34">
        <v>429</v>
      </c>
      <c r="J5649" s="34">
        <v>498</v>
      </c>
      <c r="K5649" s="34">
        <v>371</v>
      </c>
      <c r="L5649" s="34">
        <v>524</v>
      </c>
      <c r="M5649" s="34">
        <v>351</v>
      </c>
    </row>
    <row r="5650" spans="1:13" x14ac:dyDescent="0.2">
      <c r="A5650" s="34" t="s">
        <v>106544</v>
      </c>
      <c r="B5650" s="34">
        <v>289</v>
      </c>
      <c r="C5650" s="34">
        <v>330</v>
      </c>
      <c r="D5650" s="34">
        <v>342</v>
      </c>
      <c r="E5650" s="34">
        <v>361</v>
      </c>
      <c r="F5650" s="34">
        <v>329</v>
      </c>
      <c r="G5650" s="34">
        <v>333</v>
      </c>
      <c r="H5650" s="34">
        <v>344</v>
      </c>
      <c r="I5650" s="34">
        <v>355</v>
      </c>
      <c r="J5650" s="34">
        <v>398</v>
      </c>
      <c r="K5650" s="34">
        <v>305</v>
      </c>
      <c r="L5650" s="34">
        <v>341</v>
      </c>
      <c r="M5650" s="34">
        <v>239</v>
      </c>
    </row>
    <row r="5651" spans="1:13" x14ac:dyDescent="0.2">
      <c r="A5651" s="34" t="s">
        <v>106545</v>
      </c>
      <c r="B5651" s="34">
        <v>276</v>
      </c>
      <c r="C5651" s="34">
        <v>258</v>
      </c>
      <c r="D5651" s="34">
        <v>245</v>
      </c>
      <c r="E5651" s="34">
        <v>270</v>
      </c>
      <c r="F5651" s="34">
        <v>300</v>
      </c>
      <c r="G5651" s="34">
        <v>276</v>
      </c>
      <c r="H5651" s="34">
        <v>266</v>
      </c>
      <c r="I5651" s="34">
        <v>301</v>
      </c>
      <c r="J5651" s="34">
        <v>273</v>
      </c>
      <c r="K5651" s="34">
        <v>238</v>
      </c>
      <c r="L5651" s="34">
        <v>303</v>
      </c>
      <c r="M5651" s="34">
        <v>220</v>
      </c>
    </row>
    <row r="5652" spans="1:13" x14ac:dyDescent="0.2">
      <c r="A5652" s="34" t="s">
        <v>106546</v>
      </c>
      <c r="B5652" s="34">
        <v>278</v>
      </c>
      <c r="C5652" s="34">
        <v>333</v>
      </c>
      <c r="D5652" s="34">
        <v>370</v>
      </c>
      <c r="E5652" s="34">
        <v>305</v>
      </c>
      <c r="F5652" s="34">
        <v>297</v>
      </c>
      <c r="G5652" s="34">
        <v>320</v>
      </c>
      <c r="H5652" s="34">
        <v>305</v>
      </c>
      <c r="I5652" s="34">
        <v>352</v>
      </c>
      <c r="J5652" s="34">
        <v>289</v>
      </c>
      <c r="K5652" s="34">
        <v>285</v>
      </c>
      <c r="L5652" s="34">
        <v>266</v>
      </c>
      <c r="M5652" s="34">
        <v>280</v>
      </c>
    </row>
    <row r="5653" spans="1:13" x14ac:dyDescent="0.2">
      <c r="A5653" s="34" t="s">
        <v>106547</v>
      </c>
      <c r="B5653" s="34">
        <v>183</v>
      </c>
      <c r="C5653" s="34">
        <v>237</v>
      </c>
      <c r="D5653" s="34">
        <v>307</v>
      </c>
      <c r="E5653" s="34">
        <v>284</v>
      </c>
      <c r="F5653" s="34">
        <v>225</v>
      </c>
      <c r="G5653" s="34">
        <v>265</v>
      </c>
      <c r="H5653" s="34">
        <v>239</v>
      </c>
      <c r="I5653" s="34">
        <v>221</v>
      </c>
      <c r="J5653" s="34">
        <v>271</v>
      </c>
      <c r="K5653" s="34">
        <v>176</v>
      </c>
      <c r="L5653" s="34">
        <v>228</v>
      </c>
      <c r="M5653" s="34">
        <v>187</v>
      </c>
    </row>
    <row r="5654" spans="1:13" x14ac:dyDescent="0.2">
      <c r="A5654" s="34" t="s">
        <v>106548</v>
      </c>
      <c r="B5654" s="34">
        <v>345</v>
      </c>
      <c r="C5654" s="34">
        <v>383</v>
      </c>
      <c r="D5654" s="34">
        <v>434</v>
      </c>
      <c r="E5654" s="34">
        <v>417</v>
      </c>
      <c r="F5654" s="34">
        <v>357</v>
      </c>
      <c r="G5654" s="34">
        <v>372</v>
      </c>
      <c r="H5654" s="34">
        <v>483</v>
      </c>
      <c r="I5654" s="34">
        <v>404</v>
      </c>
      <c r="J5654" s="34">
        <v>404</v>
      </c>
      <c r="K5654" s="34">
        <v>345</v>
      </c>
      <c r="L5654" s="34">
        <v>433</v>
      </c>
      <c r="M5654" s="34">
        <v>299</v>
      </c>
    </row>
    <row r="5655" spans="1:13" x14ac:dyDescent="0.2">
      <c r="A5655" s="34" t="s">
        <v>106549</v>
      </c>
      <c r="B5655" s="34">
        <v>279</v>
      </c>
      <c r="C5655" s="34">
        <v>301</v>
      </c>
      <c r="D5655" s="34">
        <v>355</v>
      </c>
      <c r="E5655" s="34">
        <v>366</v>
      </c>
      <c r="F5655" s="34">
        <v>216</v>
      </c>
      <c r="G5655" s="34">
        <v>309</v>
      </c>
      <c r="H5655" s="34">
        <v>357</v>
      </c>
      <c r="I5655" s="34">
        <v>299</v>
      </c>
      <c r="J5655" s="34">
        <v>331</v>
      </c>
      <c r="K5655" s="34">
        <v>255</v>
      </c>
      <c r="L5655" s="34">
        <v>287</v>
      </c>
      <c r="M5655" s="34">
        <v>240</v>
      </c>
    </row>
    <row r="5656" spans="1:13" x14ac:dyDescent="0.2">
      <c r="A5656" s="34" t="s">
        <v>106550</v>
      </c>
      <c r="B5656" s="34">
        <v>508</v>
      </c>
      <c r="C5656" s="34">
        <v>456</v>
      </c>
      <c r="D5656" s="34">
        <v>482</v>
      </c>
      <c r="E5656" s="34">
        <v>413</v>
      </c>
      <c r="F5656" s="34">
        <v>431</v>
      </c>
      <c r="G5656" s="34">
        <v>442</v>
      </c>
      <c r="H5656" s="34">
        <v>541</v>
      </c>
      <c r="I5656" s="34">
        <v>428</v>
      </c>
      <c r="J5656" s="34">
        <v>396</v>
      </c>
      <c r="K5656" s="34">
        <v>364</v>
      </c>
      <c r="L5656" s="34">
        <v>447</v>
      </c>
      <c r="M5656" s="34">
        <v>303</v>
      </c>
    </row>
    <row r="5657" spans="1:13" x14ac:dyDescent="0.2">
      <c r="A5657" s="34" t="s">
        <v>106551</v>
      </c>
      <c r="B5657" s="34">
        <v>175</v>
      </c>
      <c r="C5657" s="34">
        <v>147</v>
      </c>
      <c r="D5657" s="34">
        <v>169</v>
      </c>
      <c r="E5657" s="34">
        <v>226</v>
      </c>
      <c r="F5657" s="34">
        <v>169</v>
      </c>
      <c r="G5657" s="34">
        <v>148</v>
      </c>
      <c r="H5657" s="34">
        <v>129</v>
      </c>
      <c r="I5657" s="34">
        <v>186</v>
      </c>
      <c r="J5657" s="34">
        <v>158</v>
      </c>
      <c r="K5657" s="34">
        <v>135</v>
      </c>
      <c r="L5657" s="34">
        <v>124</v>
      </c>
      <c r="M5657" s="34">
        <v>103</v>
      </c>
    </row>
    <row r="5658" spans="1:13" x14ac:dyDescent="0.2">
      <c r="A5658" s="34" t="s">
        <v>106552</v>
      </c>
      <c r="B5658" s="34">
        <v>54</v>
      </c>
      <c r="C5658" s="34">
        <v>227</v>
      </c>
      <c r="D5658" s="34">
        <v>102</v>
      </c>
      <c r="E5658" s="34">
        <v>229</v>
      </c>
      <c r="F5658" s="34">
        <v>43</v>
      </c>
      <c r="G5658" s="34">
        <v>196</v>
      </c>
      <c r="H5658" s="34">
        <v>94</v>
      </c>
      <c r="I5658" s="34">
        <v>224</v>
      </c>
      <c r="J5658" s="34">
        <v>47</v>
      </c>
      <c r="K5658" s="34">
        <v>189</v>
      </c>
      <c r="L5658" s="34">
        <v>48</v>
      </c>
      <c r="M5658" s="34">
        <v>189</v>
      </c>
    </row>
    <row r="5659" spans="1:13" x14ac:dyDescent="0.2">
      <c r="A5659" s="34" t="s">
        <v>106553</v>
      </c>
      <c r="B5659" s="34">
        <v>307</v>
      </c>
      <c r="C5659" s="34">
        <v>360</v>
      </c>
      <c r="D5659" s="34">
        <v>413</v>
      </c>
      <c r="E5659" s="34">
        <v>403</v>
      </c>
      <c r="F5659" s="34">
        <v>338</v>
      </c>
      <c r="G5659" s="34">
        <v>319</v>
      </c>
      <c r="H5659" s="34">
        <v>366</v>
      </c>
      <c r="I5659" s="34">
        <v>340</v>
      </c>
      <c r="J5659" s="34">
        <v>309</v>
      </c>
      <c r="K5659" s="34">
        <v>229</v>
      </c>
      <c r="L5659" s="34">
        <v>308</v>
      </c>
      <c r="M5659" s="34">
        <v>269</v>
      </c>
    </row>
    <row r="5660" spans="1:13" x14ac:dyDescent="0.2">
      <c r="A5660" s="34" t="s">
        <v>106554</v>
      </c>
      <c r="B5660" s="34">
        <v>214</v>
      </c>
      <c r="C5660" s="34">
        <v>415</v>
      </c>
      <c r="D5660" s="34">
        <v>299</v>
      </c>
      <c r="E5660" s="34">
        <v>360</v>
      </c>
      <c r="F5660" s="34">
        <v>261</v>
      </c>
      <c r="G5660" s="34">
        <v>334</v>
      </c>
      <c r="H5660" s="34">
        <v>334</v>
      </c>
      <c r="I5660" s="34">
        <v>303</v>
      </c>
      <c r="J5660" s="34">
        <v>290</v>
      </c>
      <c r="K5660" s="34">
        <v>274</v>
      </c>
      <c r="L5660" s="34">
        <v>325</v>
      </c>
      <c r="M5660" s="34">
        <v>254</v>
      </c>
    </row>
    <row r="5661" spans="1:13" x14ac:dyDescent="0.2">
      <c r="A5661" s="34" t="s">
        <v>106555</v>
      </c>
      <c r="B5661" s="34">
        <v>252</v>
      </c>
      <c r="C5661" s="34">
        <v>371</v>
      </c>
      <c r="D5661" s="34">
        <v>352</v>
      </c>
      <c r="E5661" s="34">
        <v>350</v>
      </c>
      <c r="F5661" s="34">
        <v>331</v>
      </c>
      <c r="G5661" s="34">
        <v>362</v>
      </c>
      <c r="H5661" s="34">
        <v>429</v>
      </c>
      <c r="I5661" s="34">
        <v>343</v>
      </c>
      <c r="J5661" s="34">
        <v>344</v>
      </c>
      <c r="K5661" s="34">
        <v>289</v>
      </c>
      <c r="L5661" s="34">
        <v>329</v>
      </c>
      <c r="M5661" s="34">
        <v>285</v>
      </c>
    </row>
    <row r="5662" spans="1:13" x14ac:dyDescent="0.2">
      <c r="A5662" s="34" t="s">
        <v>106556</v>
      </c>
      <c r="B5662" s="34">
        <v>344</v>
      </c>
      <c r="C5662" s="34">
        <v>412</v>
      </c>
      <c r="D5662" s="34">
        <v>415</v>
      </c>
      <c r="E5662" s="34">
        <v>468</v>
      </c>
      <c r="F5662" s="34">
        <v>395</v>
      </c>
      <c r="G5662" s="34">
        <v>401</v>
      </c>
      <c r="H5662" s="34">
        <v>426</v>
      </c>
      <c r="I5662" s="34">
        <v>436</v>
      </c>
      <c r="J5662" s="34">
        <v>394</v>
      </c>
      <c r="K5662" s="34">
        <v>364</v>
      </c>
      <c r="L5662" s="34">
        <v>415</v>
      </c>
      <c r="M5662" s="34">
        <v>373</v>
      </c>
    </row>
    <row r="5663" spans="1:13" x14ac:dyDescent="0.2">
      <c r="A5663" s="34" t="s">
        <v>106557</v>
      </c>
      <c r="B5663" s="34">
        <v>278</v>
      </c>
      <c r="C5663" s="34">
        <v>301</v>
      </c>
      <c r="D5663" s="34">
        <v>273</v>
      </c>
      <c r="E5663" s="34">
        <v>350</v>
      </c>
      <c r="F5663" s="34">
        <v>276</v>
      </c>
      <c r="G5663" s="34">
        <v>309</v>
      </c>
      <c r="H5663" s="34">
        <v>299</v>
      </c>
      <c r="I5663" s="34">
        <v>317</v>
      </c>
      <c r="J5663" s="34">
        <v>327</v>
      </c>
      <c r="K5663" s="34">
        <v>248</v>
      </c>
      <c r="L5663" s="34">
        <v>278</v>
      </c>
      <c r="M5663" s="34">
        <v>240</v>
      </c>
    </row>
    <row r="5664" spans="1:13" x14ac:dyDescent="0.2">
      <c r="A5664" s="34" t="s">
        <v>106558</v>
      </c>
      <c r="B5664" s="34">
        <v>118</v>
      </c>
      <c r="C5664" s="34">
        <v>220</v>
      </c>
      <c r="D5664" s="34">
        <v>160</v>
      </c>
      <c r="E5664" s="34">
        <v>260</v>
      </c>
      <c r="F5664" s="34">
        <v>137</v>
      </c>
      <c r="G5664" s="34">
        <v>178</v>
      </c>
      <c r="H5664" s="34">
        <v>204</v>
      </c>
      <c r="I5664" s="34">
        <v>197</v>
      </c>
      <c r="J5664" s="34">
        <v>185</v>
      </c>
      <c r="K5664" s="34">
        <v>204</v>
      </c>
      <c r="L5664" s="34">
        <v>173</v>
      </c>
      <c r="M5664" s="34">
        <v>184</v>
      </c>
    </row>
    <row r="5665" spans="1:13" x14ac:dyDescent="0.2">
      <c r="A5665" s="34" t="s">
        <v>106559</v>
      </c>
      <c r="B5665" s="34">
        <v>414</v>
      </c>
      <c r="C5665" s="34">
        <v>456</v>
      </c>
      <c r="D5665" s="34">
        <v>498</v>
      </c>
      <c r="E5665" s="34">
        <v>458</v>
      </c>
      <c r="F5665" s="34">
        <v>392</v>
      </c>
      <c r="G5665" s="34">
        <v>409</v>
      </c>
      <c r="H5665" s="34">
        <v>481</v>
      </c>
      <c r="I5665" s="34">
        <v>453</v>
      </c>
      <c r="J5665" s="34">
        <v>486</v>
      </c>
      <c r="K5665" s="34">
        <v>311</v>
      </c>
      <c r="L5665" s="34">
        <v>426</v>
      </c>
      <c r="M5665" s="34">
        <v>282</v>
      </c>
    </row>
    <row r="5666" spans="1:13" x14ac:dyDescent="0.2">
      <c r="A5666" s="34" t="s">
        <v>106560</v>
      </c>
      <c r="B5666" s="34">
        <v>401</v>
      </c>
      <c r="C5666" s="34">
        <v>396</v>
      </c>
      <c r="D5666" s="34">
        <v>432</v>
      </c>
      <c r="E5666" s="34">
        <v>453</v>
      </c>
      <c r="F5666" s="34">
        <v>375</v>
      </c>
      <c r="G5666" s="34">
        <v>378</v>
      </c>
      <c r="H5666" s="34">
        <v>480</v>
      </c>
      <c r="I5666" s="34">
        <v>413</v>
      </c>
      <c r="J5666" s="34">
        <v>480</v>
      </c>
      <c r="K5666" s="34">
        <v>397</v>
      </c>
      <c r="L5666" s="34">
        <v>423</v>
      </c>
      <c r="M5666" s="34">
        <v>327</v>
      </c>
    </row>
    <row r="5667" spans="1:13" x14ac:dyDescent="0.2">
      <c r="A5667" s="34" t="s">
        <v>106561</v>
      </c>
      <c r="B5667" s="34">
        <v>880</v>
      </c>
      <c r="C5667" s="34">
        <v>1010</v>
      </c>
      <c r="D5667" s="34">
        <v>887</v>
      </c>
      <c r="E5667" s="34">
        <v>944</v>
      </c>
      <c r="F5667" s="34">
        <v>839</v>
      </c>
      <c r="G5667" s="34">
        <v>903</v>
      </c>
      <c r="H5667" s="34">
        <v>1010</v>
      </c>
      <c r="I5667" s="34">
        <v>917</v>
      </c>
      <c r="J5667" s="34">
        <v>991</v>
      </c>
      <c r="K5667" s="34">
        <v>734</v>
      </c>
      <c r="L5667" s="34">
        <v>930</v>
      </c>
      <c r="M5667" s="34">
        <v>759</v>
      </c>
    </row>
    <row r="5668" spans="1:13" x14ac:dyDescent="0.2">
      <c r="A5668" s="34" t="s">
        <v>106562</v>
      </c>
      <c r="B5668" s="34">
        <v>213</v>
      </c>
      <c r="C5668" s="34">
        <v>210</v>
      </c>
      <c r="D5668" s="34">
        <v>188</v>
      </c>
      <c r="E5668" s="34">
        <v>201</v>
      </c>
      <c r="F5668" s="34">
        <v>153</v>
      </c>
      <c r="G5668" s="34">
        <v>213</v>
      </c>
      <c r="H5668" s="34">
        <v>181</v>
      </c>
      <c r="I5668" s="34">
        <v>151</v>
      </c>
      <c r="J5668" s="34">
        <v>218</v>
      </c>
      <c r="K5668" s="34">
        <v>149</v>
      </c>
      <c r="L5668" s="34">
        <v>163</v>
      </c>
      <c r="M5668" s="34">
        <v>140</v>
      </c>
    </row>
    <row r="5669" spans="1:13" x14ac:dyDescent="0.2">
      <c r="A5669" s="34" t="s">
        <v>106563</v>
      </c>
      <c r="B5669" s="34">
        <v>237</v>
      </c>
      <c r="C5669" s="34">
        <v>186</v>
      </c>
      <c r="D5669" s="34">
        <v>239</v>
      </c>
      <c r="E5669" s="34">
        <v>232</v>
      </c>
      <c r="F5669" s="34">
        <v>173</v>
      </c>
      <c r="G5669" s="34">
        <v>193</v>
      </c>
      <c r="H5669" s="34">
        <v>253</v>
      </c>
      <c r="I5669" s="34">
        <v>208</v>
      </c>
      <c r="J5669" s="34">
        <v>215</v>
      </c>
      <c r="K5669" s="34">
        <v>171</v>
      </c>
      <c r="L5669" s="34">
        <v>229</v>
      </c>
      <c r="M5669" s="34">
        <v>166</v>
      </c>
    </row>
    <row r="5670" spans="1:13" x14ac:dyDescent="0.2">
      <c r="A5670" s="34" t="s">
        <v>106564</v>
      </c>
      <c r="B5670" s="34">
        <v>386</v>
      </c>
      <c r="C5670" s="34">
        <v>331</v>
      </c>
      <c r="D5670" s="34">
        <v>342</v>
      </c>
      <c r="E5670" s="34">
        <v>371</v>
      </c>
      <c r="F5670" s="34">
        <v>361</v>
      </c>
      <c r="G5670" s="34">
        <v>361</v>
      </c>
      <c r="H5670" s="34">
        <v>470</v>
      </c>
      <c r="I5670" s="34">
        <v>358</v>
      </c>
      <c r="J5670" s="34">
        <v>428</v>
      </c>
      <c r="K5670" s="34">
        <v>281</v>
      </c>
      <c r="L5670" s="34">
        <v>359</v>
      </c>
      <c r="M5670" s="34">
        <v>315</v>
      </c>
    </row>
    <row r="5671" spans="1:13" x14ac:dyDescent="0.2">
      <c r="A5671" s="34" t="s">
        <v>106565</v>
      </c>
      <c r="B5671" s="34">
        <v>188</v>
      </c>
      <c r="C5671" s="34">
        <v>253</v>
      </c>
      <c r="D5671" s="34">
        <v>310</v>
      </c>
      <c r="E5671" s="34">
        <v>265</v>
      </c>
      <c r="F5671" s="34">
        <v>206</v>
      </c>
      <c r="G5671" s="34">
        <v>226</v>
      </c>
      <c r="H5671" s="34">
        <v>266</v>
      </c>
      <c r="I5671" s="34">
        <v>211</v>
      </c>
      <c r="J5671" s="34">
        <v>267</v>
      </c>
      <c r="K5671" s="34">
        <v>215</v>
      </c>
      <c r="L5671" s="34">
        <v>204</v>
      </c>
      <c r="M5671" s="34">
        <v>185</v>
      </c>
    </row>
    <row r="5672" spans="1:13" x14ac:dyDescent="0.2">
      <c r="A5672" s="34" t="s">
        <v>106566</v>
      </c>
      <c r="B5672" s="34">
        <v>146</v>
      </c>
      <c r="C5672" s="34">
        <v>150</v>
      </c>
      <c r="D5672" s="34">
        <v>196</v>
      </c>
      <c r="E5672" s="34">
        <v>173</v>
      </c>
      <c r="F5672" s="34">
        <v>146</v>
      </c>
      <c r="G5672" s="34">
        <v>168</v>
      </c>
      <c r="H5672" s="34">
        <v>165</v>
      </c>
      <c r="I5672" s="34">
        <v>205</v>
      </c>
      <c r="J5672" s="34">
        <v>177</v>
      </c>
      <c r="K5672" s="34">
        <v>126</v>
      </c>
      <c r="L5672" s="34">
        <v>154</v>
      </c>
      <c r="M5672" s="34">
        <v>122</v>
      </c>
    </row>
    <row r="5673" spans="1:13" x14ac:dyDescent="0.2">
      <c r="A5673" s="34" t="s">
        <v>106567</v>
      </c>
      <c r="B5673" s="34">
        <v>207</v>
      </c>
      <c r="C5673" s="34">
        <v>188</v>
      </c>
      <c r="D5673" s="34">
        <v>197</v>
      </c>
      <c r="E5673" s="34">
        <v>256</v>
      </c>
      <c r="F5673" s="34">
        <v>204</v>
      </c>
      <c r="G5673" s="34">
        <v>249</v>
      </c>
      <c r="H5673" s="34">
        <v>222</v>
      </c>
      <c r="I5673" s="34">
        <v>201</v>
      </c>
      <c r="J5673" s="34">
        <v>200</v>
      </c>
      <c r="K5673" s="34">
        <v>175</v>
      </c>
      <c r="L5673" s="34">
        <v>209</v>
      </c>
      <c r="M5673" s="34">
        <v>179</v>
      </c>
    </row>
    <row r="5674" spans="1:13" x14ac:dyDescent="0.2">
      <c r="A5674" s="34" t="s">
        <v>106568</v>
      </c>
      <c r="B5674" s="34">
        <v>183</v>
      </c>
      <c r="C5674" s="34">
        <v>201</v>
      </c>
      <c r="D5674" s="34">
        <v>221</v>
      </c>
      <c r="E5674" s="34">
        <v>232</v>
      </c>
      <c r="F5674" s="34">
        <v>195</v>
      </c>
      <c r="G5674" s="34">
        <v>175</v>
      </c>
      <c r="H5674" s="34">
        <v>228</v>
      </c>
      <c r="I5674" s="34">
        <v>214</v>
      </c>
      <c r="J5674" s="34">
        <v>211</v>
      </c>
      <c r="K5674" s="34">
        <v>173</v>
      </c>
      <c r="L5674" s="34">
        <v>234</v>
      </c>
      <c r="M5674" s="34">
        <v>139</v>
      </c>
    </row>
    <row r="5675" spans="1:13" x14ac:dyDescent="0.2">
      <c r="A5675" s="34" t="s">
        <v>106569</v>
      </c>
      <c r="B5675" s="34">
        <v>78</v>
      </c>
      <c r="C5675" s="34">
        <v>99</v>
      </c>
      <c r="D5675" s="34">
        <v>96</v>
      </c>
      <c r="E5675" s="34">
        <v>104</v>
      </c>
      <c r="F5675" s="34">
        <v>83</v>
      </c>
      <c r="G5675" s="34">
        <v>116</v>
      </c>
      <c r="H5675" s="34">
        <v>103</v>
      </c>
      <c r="I5675" s="34">
        <v>90</v>
      </c>
      <c r="J5675" s="34">
        <v>91</v>
      </c>
      <c r="K5675" s="34">
        <v>84</v>
      </c>
      <c r="L5675" s="34">
        <v>72</v>
      </c>
      <c r="M5675" s="34">
        <v>77</v>
      </c>
    </row>
    <row r="5676" spans="1:13" x14ac:dyDescent="0.2">
      <c r="A5676" s="34" t="s">
        <v>106570</v>
      </c>
      <c r="B5676" s="34">
        <v>203</v>
      </c>
      <c r="C5676" s="34">
        <v>162</v>
      </c>
      <c r="D5676" s="34">
        <v>192</v>
      </c>
      <c r="E5676" s="34">
        <v>193</v>
      </c>
      <c r="F5676" s="34">
        <v>172</v>
      </c>
      <c r="G5676" s="34">
        <v>169</v>
      </c>
      <c r="H5676" s="34">
        <v>225</v>
      </c>
      <c r="I5676" s="34">
        <v>192</v>
      </c>
      <c r="J5676" s="34">
        <v>184</v>
      </c>
      <c r="K5676" s="34">
        <v>168</v>
      </c>
      <c r="L5676" s="34">
        <v>198</v>
      </c>
      <c r="M5676" s="34">
        <v>146</v>
      </c>
    </row>
    <row r="5677" spans="1:13" x14ac:dyDescent="0.2">
      <c r="A5677" s="34" t="s">
        <v>106571</v>
      </c>
      <c r="B5677" s="34">
        <v>177</v>
      </c>
      <c r="C5677" s="34">
        <v>203</v>
      </c>
      <c r="D5677" s="34">
        <v>198</v>
      </c>
      <c r="E5677" s="34">
        <v>235</v>
      </c>
      <c r="F5677" s="34">
        <v>212</v>
      </c>
      <c r="G5677" s="34">
        <v>199</v>
      </c>
      <c r="H5677" s="34">
        <v>193</v>
      </c>
      <c r="I5677" s="34">
        <v>217</v>
      </c>
      <c r="J5677" s="34">
        <v>227</v>
      </c>
      <c r="K5677" s="34">
        <v>207</v>
      </c>
      <c r="L5677" s="34">
        <v>233</v>
      </c>
      <c r="M5677" s="34">
        <v>167</v>
      </c>
    </row>
    <row r="5678" spans="1:13" x14ac:dyDescent="0.2">
      <c r="A5678" s="34" t="s">
        <v>106572</v>
      </c>
      <c r="B5678" s="34">
        <v>194</v>
      </c>
      <c r="C5678" s="34">
        <v>239</v>
      </c>
      <c r="D5678" s="34">
        <v>287</v>
      </c>
      <c r="E5678" s="34">
        <v>193</v>
      </c>
      <c r="F5678" s="34">
        <v>208</v>
      </c>
      <c r="G5678" s="34">
        <v>216</v>
      </c>
      <c r="H5678" s="34">
        <v>248</v>
      </c>
      <c r="I5678" s="34">
        <v>193</v>
      </c>
      <c r="J5678" s="34">
        <v>209</v>
      </c>
      <c r="K5678" s="34">
        <v>196</v>
      </c>
      <c r="L5678" s="34">
        <v>225</v>
      </c>
      <c r="M5678" s="34">
        <v>183</v>
      </c>
    </row>
    <row r="5679" spans="1:13" x14ac:dyDescent="0.2">
      <c r="A5679" s="34" t="s">
        <v>106573</v>
      </c>
      <c r="B5679" s="34">
        <v>251</v>
      </c>
      <c r="C5679" s="34">
        <v>342</v>
      </c>
      <c r="D5679" s="34">
        <v>246</v>
      </c>
      <c r="E5679" s="34">
        <v>316</v>
      </c>
      <c r="F5679" s="34">
        <v>264</v>
      </c>
      <c r="G5679" s="34">
        <v>273</v>
      </c>
      <c r="H5679" s="34">
        <v>310</v>
      </c>
      <c r="I5679" s="34">
        <v>282</v>
      </c>
      <c r="J5679" s="34">
        <v>261</v>
      </c>
      <c r="K5679" s="34">
        <v>238</v>
      </c>
      <c r="L5679" s="34">
        <v>252</v>
      </c>
      <c r="M5679" s="34">
        <v>205</v>
      </c>
    </row>
    <row r="5680" spans="1:13" x14ac:dyDescent="0.2">
      <c r="A5680" s="34" t="s">
        <v>106574</v>
      </c>
      <c r="B5680" s="34">
        <v>310</v>
      </c>
      <c r="C5680" s="34">
        <v>353</v>
      </c>
      <c r="D5680" s="34">
        <v>393</v>
      </c>
      <c r="E5680" s="34">
        <v>375</v>
      </c>
      <c r="F5680" s="34">
        <v>367</v>
      </c>
      <c r="G5680" s="34">
        <v>350</v>
      </c>
      <c r="H5680" s="34">
        <v>446</v>
      </c>
      <c r="I5680" s="34">
        <v>372</v>
      </c>
      <c r="J5680" s="34">
        <v>369</v>
      </c>
      <c r="K5680" s="34">
        <v>335</v>
      </c>
      <c r="L5680" s="34">
        <v>320</v>
      </c>
      <c r="M5680" s="34">
        <v>284</v>
      </c>
    </row>
    <row r="5681" spans="1:13" x14ac:dyDescent="0.2">
      <c r="A5681" s="34" t="s">
        <v>106575</v>
      </c>
      <c r="B5681" s="34">
        <v>357</v>
      </c>
      <c r="C5681" s="34">
        <v>419</v>
      </c>
      <c r="D5681" s="34">
        <v>462</v>
      </c>
      <c r="E5681" s="34">
        <v>359</v>
      </c>
      <c r="F5681" s="34">
        <v>323</v>
      </c>
      <c r="G5681" s="34">
        <v>356</v>
      </c>
      <c r="H5681" s="34">
        <v>416</v>
      </c>
      <c r="I5681" s="34">
        <v>338</v>
      </c>
      <c r="J5681" s="34">
        <v>424</v>
      </c>
      <c r="K5681" s="34">
        <v>334</v>
      </c>
      <c r="L5681" s="34">
        <v>363</v>
      </c>
      <c r="M5681" s="34">
        <v>264</v>
      </c>
    </row>
    <row r="5682" spans="1:13" x14ac:dyDescent="0.2">
      <c r="A5682" s="34" t="s">
        <v>106576</v>
      </c>
      <c r="B5682" s="34">
        <v>869</v>
      </c>
      <c r="C5682" s="34">
        <v>833</v>
      </c>
      <c r="D5682" s="34">
        <v>917</v>
      </c>
      <c r="E5682" s="34">
        <v>878</v>
      </c>
      <c r="F5682" s="34">
        <v>724</v>
      </c>
      <c r="G5682" s="34">
        <v>778</v>
      </c>
      <c r="H5682" s="34">
        <v>945</v>
      </c>
      <c r="I5682" s="34">
        <v>818</v>
      </c>
      <c r="J5682" s="34">
        <v>838</v>
      </c>
      <c r="K5682" s="34">
        <v>643</v>
      </c>
      <c r="L5682" s="34">
        <v>911</v>
      </c>
      <c r="M5682" s="34">
        <v>677</v>
      </c>
    </row>
    <row r="5683" spans="1:13" x14ac:dyDescent="0.2">
      <c r="A5683" s="34" t="s">
        <v>106577</v>
      </c>
      <c r="B5683" s="34">
        <v>262</v>
      </c>
      <c r="C5683" s="34">
        <v>273</v>
      </c>
      <c r="D5683" s="34">
        <v>322</v>
      </c>
      <c r="E5683" s="34">
        <v>332</v>
      </c>
      <c r="F5683" s="34">
        <v>316</v>
      </c>
      <c r="G5683" s="34">
        <v>295</v>
      </c>
      <c r="H5683" s="34">
        <v>367</v>
      </c>
      <c r="I5683" s="34">
        <v>308</v>
      </c>
      <c r="J5683" s="34">
        <v>293</v>
      </c>
      <c r="K5683" s="34">
        <v>276</v>
      </c>
      <c r="L5683" s="34">
        <v>286</v>
      </c>
      <c r="M5683" s="34">
        <v>282</v>
      </c>
    </row>
    <row r="5684" spans="1:13" x14ac:dyDescent="0.2">
      <c r="A5684" s="34" t="s">
        <v>106578</v>
      </c>
      <c r="B5684" s="34">
        <v>149</v>
      </c>
      <c r="C5684" s="34">
        <v>116</v>
      </c>
      <c r="D5684" s="34">
        <v>171</v>
      </c>
      <c r="E5684" s="34">
        <v>113</v>
      </c>
      <c r="F5684" s="34">
        <v>166</v>
      </c>
      <c r="G5684" s="34">
        <v>117</v>
      </c>
      <c r="H5684" s="34">
        <v>147</v>
      </c>
      <c r="I5684" s="34">
        <v>145</v>
      </c>
      <c r="J5684" s="34">
        <v>178</v>
      </c>
      <c r="K5684" s="34">
        <v>104</v>
      </c>
      <c r="L5684" s="34">
        <v>217</v>
      </c>
      <c r="M5684" s="34">
        <v>118</v>
      </c>
    </row>
    <row r="5685" spans="1:13" x14ac:dyDescent="0.2">
      <c r="A5685" s="34" t="s">
        <v>106579</v>
      </c>
      <c r="B5685" s="34">
        <v>259</v>
      </c>
      <c r="C5685" s="34">
        <v>625</v>
      </c>
      <c r="D5685" s="34">
        <v>347</v>
      </c>
      <c r="E5685" s="34">
        <v>559</v>
      </c>
      <c r="F5685" s="34">
        <v>259</v>
      </c>
      <c r="G5685" s="34">
        <v>522</v>
      </c>
      <c r="H5685" s="34">
        <v>344</v>
      </c>
      <c r="I5685" s="34">
        <v>557</v>
      </c>
      <c r="J5685" s="34">
        <v>370</v>
      </c>
      <c r="K5685" s="34">
        <v>480</v>
      </c>
      <c r="L5685" s="34">
        <v>332</v>
      </c>
      <c r="M5685" s="34">
        <v>456</v>
      </c>
    </row>
    <row r="5686" spans="1:13" x14ac:dyDescent="0.2">
      <c r="A5686" s="34" t="s">
        <v>106580</v>
      </c>
      <c r="B5686" s="34">
        <v>235</v>
      </c>
      <c r="C5686" s="34">
        <v>275</v>
      </c>
      <c r="D5686" s="34">
        <v>291</v>
      </c>
      <c r="E5686" s="34">
        <v>229</v>
      </c>
      <c r="F5686" s="34">
        <v>301</v>
      </c>
      <c r="G5686" s="34">
        <v>247</v>
      </c>
      <c r="H5686" s="34">
        <v>308</v>
      </c>
      <c r="I5686" s="34">
        <v>254</v>
      </c>
      <c r="J5686" s="34">
        <v>288</v>
      </c>
      <c r="K5686" s="34">
        <v>212</v>
      </c>
      <c r="L5686" s="34">
        <v>233</v>
      </c>
      <c r="M5686" s="34">
        <v>171</v>
      </c>
    </row>
    <row r="5687" spans="1:13" x14ac:dyDescent="0.2">
      <c r="A5687" s="34" t="s">
        <v>106581</v>
      </c>
      <c r="B5687" s="34">
        <v>216</v>
      </c>
      <c r="C5687" s="34">
        <v>175</v>
      </c>
      <c r="D5687" s="34">
        <v>203</v>
      </c>
      <c r="E5687" s="34">
        <v>221</v>
      </c>
      <c r="F5687" s="34">
        <v>181</v>
      </c>
      <c r="G5687" s="34">
        <v>174</v>
      </c>
      <c r="H5687" s="34">
        <v>232</v>
      </c>
      <c r="I5687" s="34">
        <v>210</v>
      </c>
      <c r="J5687" s="34">
        <v>179</v>
      </c>
      <c r="K5687" s="34">
        <v>173</v>
      </c>
      <c r="L5687" s="34">
        <v>224</v>
      </c>
      <c r="M5687" s="34">
        <v>133</v>
      </c>
    </row>
    <row r="5688" spans="1:13" x14ac:dyDescent="0.2">
      <c r="A5688" s="34" t="s">
        <v>106582</v>
      </c>
      <c r="B5688" s="34">
        <v>306</v>
      </c>
      <c r="C5688" s="34">
        <v>190</v>
      </c>
      <c r="D5688" s="34">
        <v>252</v>
      </c>
      <c r="E5688" s="34">
        <v>222</v>
      </c>
      <c r="F5688" s="34">
        <v>205</v>
      </c>
      <c r="G5688" s="34">
        <v>255</v>
      </c>
      <c r="H5688" s="34">
        <v>301</v>
      </c>
      <c r="I5688" s="34">
        <v>243</v>
      </c>
      <c r="J5688" s="34">
        <v>280</v>
      </c>
      <c r="K5688" s="34">
        <v>203</v>
      </c>
      <c r="L5688" s="34">
        <v>234</v>
      </c>
      <c r="M5688" s="34">
        <v>208</v>
      </c>
    </row>
    <row r="5689" spans="1:13" x14ac:dyDescent="0.2">
      <c r="A5689" s="34" t="s">
        <v>106583</v>
      </c>
      <c r="B5689" s="34">
        <v>182</v>
      </c>
      <c r="C5689" s="34">
        <v>233</v>
      </c>
      <c r="D5689" s="34">
        <v>288</v>
      </c>
      <c r="E5689" s="34">
        <v>245</v>
      </c>
      <c r="F5689" s="34">
        <v>196</v>
      </c>
      <c r="G5689" s="34">
        <v>274</v>
      </c>
      <c r="H5689" s="34">
        <v>264</v>
      </c>
      <c r="I5689" s="34">
        <v>231</v>
      </c>
      <c r="J5689" s="34">
        <v>241</v>
      </c>
      <c r="K5689" s="34">
        <v>233</v>
      </c>
      <c r="L5689" s="34">
        <v>238</v>
      </c>
      <c r="M5689" s="34">
        <v>188</v>
      </c>
    </row>
    <row r="5690" spans="1:13" x14ac:dyDescent="0.2">
      <c r="A5690" s="34" t="s">
        <v>106584</v>
      </c>
      <c r="B5690" s="34">
        <v>206</v>
      </c>
      <c r="C5690" s="34">
        <v>188</v>
      </c>
      <c r="D5690" s="34">
        <v>167</v>
      </c>
      <c r="E5690" s="34">
        <v>281</v>
      </c>
      <c r="F5690" s="34">
        <v>157</v>
      </c>
      <c r="G5690" s="34">
        <v>176</v>
      </c>
      <c r="H5690" s="34">
        <v>196</v>
      </c>
      <c r="I5690" s="34">
        <v>215</v>
      </c>
      <c r="J5690" s="34">
        <v>232</v>
      </c>
      <c r="K5690" s="34">
        <v>155</v>
      </c>
      <c r="L5690" s="34">
        <v>180</v>
      </c>
      <c r="M5690" s="34">
        <v>174</v>
      </c>
    </row>
    <row r="5691" spans="1:13" x14ac:dyDescent="0.2">
      <c r="A5691" s="34" t="s">
        <v>106585</v>
      </c>
      <c r="B5691" s="34">
        <v>272</v>
      </c>
      <c r="C5691" s="34">
        <v>371</v>
      </c>
      <c r="D5691" s="34">
        <v>344</v>
      </c>
      <c r="E5691" s="34">
        <v>365</v>
      </c>
      <c r="F5691" s="34">
        <v>306</v>
      </c>
      <c r="G5691" s="34">
        <v>289</v>
      </c>
      <c r="H5691" s="34">
        <v>412</v>
      </c>
      <c r="I5691" s="34">
        <v>343</v>
      </c>
      <c r="J5691" s="34">
        <v>299</v>
      </c>
      <c r="K5691" s="34">
        <v>255</v>
      </c>
      <c r="L5691" s="34">
        <v>294</v>
      </c>
      <c r="M5691" s="34">
        <v>278</v>
      </c>
    </row>
    <row r="5692" spans="1:13" x14ac:dyDescent="0.2">
      <c r="A5692" s="34" t="s">
        <v>106586</v>
      </c>
      <c r="B5692" s="34">
        <v>489</v>
      </c>
      <c r="C5692" s="34">
        <v>532</v>
      </c>
      <c r="D5692" s="34">
        <v>585</v>
      </c>
      <c r="E5692" s="34">
        <v>556</v>
      </c>
      <c r="F5692" s="34">
        <v>491</v>
      </c>
      <c r="G5692" s="34">
        <v>479</v>
      </c>
      <c r="H5692" s="34">
        <v>667</v>
      </c>
      <c r="I5692" s="34">
        <v>496</v>
      </c>
      <c r="J5692" s="34">
        <v>507</v>
      </c>
      <c r="K5692" s="34">
        <v>477</v>
      </c>
      <c r="L5692" s="34">
        <v>524</v>
      </c>
      <c r="M5692" s="34">
        <v>377</v>
      </c>
    </row>
    <row r="5693" spans="1:13" x14ac:dyDescent="0.2">
      <c r="A5693" s="34" t="s">
        <v>106587</v>
      </c>
      <c r="B5693" s="34">
        <v>373</v>
      </c>
      <c r="C5693" s="34">
        <v>593</v>
      </c>
      <c r="D5693" s="34">
        <v>513</v>
      </c>
      <c r="E5693" s="34">
        <v>481</v>
      </c>
      <c r="F5693" s="34">
        <v>403</v>
      </c>
      <c r="G5693" s="34">
        <v>524</v>
      </c>
      <c r="H5693" s="34">
        <v>519</v>
      </c>
      <c r="I5693" s="34">
        <v>486</v>
      </c>
      <c r="J5693" s="34">
        <v>470</v>
      </c>
      <c r="K5693" s="34">
        <v>424</v>
      </c>
      <c r="L5693" s="34">
        <v>474</v>
      </c>
      <c r="M5693" s="34">
        <v>418</v>
      </c>
    </row>
    <row r="5694" spans="1:13" x14ac:dyDescent="0.2">
      <c r="A5694" s="34" t="s">
        <v>106588</v>
      </c>
      <c r="B5694" s="34">
        <v>196</v>
      </c>
      <c r="C5694" s="34">
        <v>176</v>
      </c>
      <c r="D5694" s="34">
        <v>157</v>
      </c>
      <c r="E5694" s="34">
        <v>179</v>
      </c>
      <c r="F5694" s="34">
        <v>112</v>
      </c>
      <c r="G5694" s="34">
        <v>202</v>
      </c>
      <c r="H5694" s="34">
        <v>213</v>
      </c>
      <c r="I5694" s="34">
        <v>163</v>
      </c>
      <c r="J5694" s="34">
        <v>171</v>
      </c>
      <c r="K5694" s="34">
        <v>144</v>
      </c>
      <c r="L5694" s="34">
        <v>123</v>
      </c>
      <c r="M5694" s="34">
        <v>136</v>
      </c>
    </row>
    <row r="5695" spans="1:13" x14ac:dyDescent="0.2">
      <c r="A5695" s="34" t="s">
        <v>106589</v>
      </c>
      <c r="B5695" s="34">
        <v>264</v>
      </c>
      <c r="C5695" s="34">
        <v>237</v>
      </c>
      <c r="D5695" s="34">
        <v>226</v>
      </c>
      <c r="E5695" s="34">
        <v>290</v>
      </c>
      <c r="F5695" s="34">
        <v>252</v>
      </c>
      <c r="G5695" s="34">
        <v>273</v>
      </c>
      <c r="H5695" s="34">
        <v>245</v>
      </c>
      <c r="I5695" s="34">
        <v>221</v>
      </c>
      <c r="J5695" s="34">
        <v>242</v>
      </c>
      <c r="K5695" s="34">
        <v>199</v>
      </c>
      <c r="L5695" s="34">
        <v>264</v>
      </c>
      <c r="M5695" s="34">
        <v>182</v>
      </c>
    </row>
    <row r="5696" spans="1:13" x14ac:dyDescent="0.2">
      <c r="A5696" s="34" t="s">
        <v>106590</v>
      </c>
      <c r="B5696" s="34">
        <v>155</v>
      </c>
      <c r="C5696" s="34">
        <v>171</v>
      </c>
      <c r="D5696" s="34">
        <v>186</v>
      </c>
      <c r="E5696" s="34">
        <v>195</v>
      </c>
      <c r="F5696" s="34">
        <v>169</v>
      </c>
      <c r="G5696" s="34">
        <v>156</v>
      </c>
      <c r="H5696" s="34">
        <v>202</v>
      </c>
      <c r="I5696" s="34">
        <v>177</v>
      </c>
      <c r="J5696" s="34">
        <v>190</v>
      </c>
      <c r="K5696" s="34">
        <v>167</v>
      </c>
      <c r="L5696" s="34">
        <v>173</v>
      </c>
      <c r="M5696" s="34">
        <v>105</v>
      </c>
    </row>
    <row r="5697" spans="1:13" x14ac:dyDescent="0.2">
      <c r="A5697" s="34" t="s">
        <v>106591</v>
      </c>
      <c r="B5697" s="34">
        <v>148</v>
      </c>
      <c r="C5697" s="34">
        <v>174</v>
      </c>
      <c r="D5697" s="34">
        <v>132</v>
      </c>
      <c r="E5697" s="34">
        <v>152</v>
      </c>
      <c r="F5697" s="34">
        <v>130</v>
      </c>
      <c r="G5697" s="34">
        <v>162</v>
      </c>
      <c r="H5697" s="34">
        <v>127</v>
      </c>
      <c r="I5697" s="34">
        <v>175</v>
      </c>
      <c r="J5697" s="34">
        <v>166</v>
      </c>
      <c r="K5697" s="34">
        <v>155</v>
      </c>
      <c r="L5697" s="34">
        <v>149</v>
      </c>
      <c r="M5697" s="34">
        <v>146</v>
      </c>
    </row>
    <row r="5698" spans="1:13" x14ac:dyDescent="0.2">
      <c r="A5698" s="34" t="s">
        <v>106592</v>
      </c>
      <c r="B5698" s="34">
        <v>150</v>
      </c>
      <c r="C5698" s="34">
        <v>117</v>
      </c>
      <c r="D5698" s="34">
        <v>202</v>
      </c>
      <c r="E5698" s="34">
        <v>118</v>
      </c>
      <c r="F5698" s="34">
        <v>147</v>
      </c>
      <c r="G5698" s="34">
        <v>175</v>
      </c>
      <c r="H5698" s="34">
        <v>178</v>
      </c>
      <c r="I5698" s="34">
        <v>152</v>
      </c>
      <c r="J5698" s="34">
        <v>209</v>
      </c>
      <c r="K5698" s="34">
        <v>131</v>
      </c>
      <c r="L5698" s="34">
        <v>147</v>
      </c>
      <c r="M5698" s="34">
        <v>113</v>
      </c>
    </row>
    <row r="5699" spans="1:13" x14ac:dyDescent="0.2">
      <c r="A5699" s="34" t="s">
        <v>106593</v>
      </c>
      <c r="B5699" s="34">
        <v>248</v>
      </c>
      <c r="C5699" s="34">
        <v>289</v>
      </c>
      <c r="D5699" s="34">
        <v>285</v>
      </c>
      <c r="E5699" s="34">
        <v>315</v>
      </c>
      <c r="F5699" s="34">
        <v>267</v>
      </c>
      <c r="G5699" s="34">
        <v>280</v>
      </c>
      <c r="H5699" s="34">
        <v>359</v>
      </c>
      <c r="I5699" s="34">
        <v>283</v>
      </c>
      <c r="J5699" s="34">
        <v>315</v>
      </c>
      <c r="K5699" s="34">
        <v>244</v>
      </c>
      <c r="L5699" s="34">
        <v>304</v>
      </c>
      <c r="M5699" s="34">
        <v>238</v>
      </c>
    </row>
    <row r="5700" spans="1:13" x14ac:dyDescent="0.2">
      <c r="A5700" s="34" t="s">
        <v>106594</v>
      </c>
      <c r="B5700" s="34">
        <v>175</v>
      </c>
      <c r="C5700" s="34">
        <v>154</v>
      </c>
      <c r="D5700" s="34">
        <v>197</v>
      </c>
      <c r="E5700" s="34">
        <v>212</v>
      </c>
      <c r="F5700" s="34">
        <v>181</v>
      </c>
      <c r="G5700" s="34">
        <v>182</v>
      </c>
      <c r="H5700" s="34">
        <v>171</v>
      </c>
      <c r="I5700" s="34">
        <v>141</v>
      </c>
      <c r="J5700" s="34">
        <v>220</v>
      </c>
      <c r="K5700" s="34">
        <v>112</v>
      </c>
      <c r="L5700" s="34">
        <v>222</v>
      </c>
      <c r="M5700" s="34">
        <v>117</v>
      </c>
    </row>
    <row r="5701" spans="1:13" x14ac:dyDescent="0.2">
      <c r="A5701" s="34" t="s">
        <v>106595</v>
      </c>
      <c r="B5701" s="34">
        <v>253</v>
      </c>
      <c r="C5701" s="34">
        <v>283</v>
      </c>
      <c r="D5701" s="34">
        <v>305</v>
      </c>
      <c r="E5701" s="34">
        <v>306</v>
      </c>
      <c r="F5701" s="34">
        <v>261</v>
      </c>
      <c r="G5701" s="34">
        <v>284</v>
      </c>
      <c r="H5701" s="34">
        <v>321</v>
      </c>
      <c r="I5701" s="34">
        <v>336</v>
      </c>
      <c r="J5701" s="34">
        <v>275</v>
      </c>
      <c r="K5701" s="34">
        <v>273</v>
      </c>
      <c r="L5701" s="34">
        <v>236</v>
      </c>
      <c r="M5701" s="34">
        <v>241</v>
      </c>
    </row>
    <row r="5702" spans="1:13" x14ac:dyDescent="0.2">
      <c r="A5702" s="34" t="s">
        <v>106596</v>
      </c>
      <c r="B5702" s="34">
        <v>411</v>
      </c>
      <c r="C5702" s="34">
        <v>455</v>
      </c>
      <c r="D5702" s="34">
        <v>494</v>
      </c>
      <c r="E5702" s="34">
        <v>556</v>
      </c>
      <c r="F5702" s="34">
        <v>394</v>
      </c>
      <c r="G5702" s="34">
        <v>501</v>
      </c>
      <c r="H5702" s="34">
        <v>461</v>
      </c>
      <c r="I5702" s="34">
        <v>476</v>
      </c>
      <c r="J5702" s="34">
        <v>421</v>
      </c>
      <c r="K5702" s="34">
        <v>418</v>
      </c>
      <c r="L5702" s="34">
        <v>416</v>
      </c>
      <c r="M5702" s="34">
        <v>390</v>
      </c>
    </row>
    <row r="5703" spans="1:13" x14ac:dyDescent="0.2">
      <c r="A5703" s="34" t="s">
        <v>106597</v>
      </c>
      <c r="B5703" s="34">
        <v>813</v>
      </c>
      <c r="C5703" s="34">
        <v>889</v>
      </c>
      <c r="D5703" s="34">
        <v>984</v>
      </c>
      <c r="E5703" s="34">
        <v>925</v>
      </c>
      <c r="F5703" s="34">
        <v>807</v>
      </c>
      <c r="G5703" s="34">
        <v>874</v>
      </c>
      <c r="H5703" s="34">
        <v>992</v>
      </c>
      <c r="I5703" s="34">
        <v>825</v>
      </c>
      <c r="J5703" s="34">
        <v>925</v>
      </c>
      <c r="K5703" s="34">
        <v>720</v>
      </c>
      <c r="L5703" s="34">
        <v>933</v>
      </c>
      <c r="M5703" s="34">
        <v>720</v>
      </c>
    </row>
    <row r="5704" spans="1:13" x14ac:dyDescent="0.2">
      <c r="A5704" s="34" t="s">
        <v>106598</v>
      </c>
      <c r="B5704" s="34">
        <v>331</v>
      </c>
      <c r="C5704" s="34">
        <v>344</v>
      </c>
      <c r="D5704" s="34">
        <v>294</v>
      </c>
      <c r="E5704" s="34">
        <v>381</v>
      </c>
      <c r="F5704" s="34">
        <v>250</v>
      </c>
      <c r="G5704" s="34">
        <v>315</v>
      </c>
      <c r="H5704" s="34">
        <v>365</v>
      </c>
      <c r="I5704" s="34">
        <v>319</v>
      </c>
      <c r="J5704" s="34">
        <v>384</v>
      </c>
      <c r="K5704" s="34">
        <v>287</v>
      </c>
      <c r="L5704" s="34">
        <v>286</v>
      </c>
      <c r="M5704" s="34">
        <v>259</v>
      </c>
    </row>
    <row r="5705" spans="1:13" x14ac:dyDescent="0.2">
      <c r="A5705" s="34" t="s">
        <v>106599</v>
      </c>
      <c r="B5705" s="34">
        <v>475</v>
      </c>
      <c r="C5705" s="34">
        <v>491</v>
      </c>
      <c r="D5705" s="34">
        <v>595</v>
      </c>
      <c r="E5705" s="34">
        <v>597</v>
      </c>
      <c r="F5705" s="34">
        <v>476</v>
      </c>
      <c r="G5705" s="34">
        <v>515</v>
      </c>
      <c r="H5705" s="34">
        <v>607</v>
      </c>
      <c r="I5705" s="34">
        <v>515</v>
      </c>
      <c r="J5705" s="34">
        <v>589</v>
      </c>
      <c r="K5705" s="34">
        <v>424</v>
      </c>
      <c r="L5705" s="34">
        <v>526</v>
      </c>
      <c r="M5705" s="34">
        <v>378</v>
      </c>
    </row>
    <row r="5706" spans="1:13" x14ac:dyDescent="0.2">
      <c r="A5706" s="34" t="s">
        <v>106600</v>
      </c>
      <c r="B5706" s="34">
        <v>393</v>
      </c>
      <c r="C5706" s="34">
        <v>359</v>
      </c>
      <c r="D5706" s="34">
        <v>420</v>
      </c>
      <c r="E5706" s="34">
        <v>352</v>
      </c>
      <c r="F5706" s="34">
        <v>351</v>
      </c>
      <c r="G5706" s="34">
        <v>284</v>
      </c>
      <c r="H5706" s="34">
        <v>423</v>
      </c>
      <c r="I5706" s="34">
        <v>341</v>
      </c>
      <c r="J5706" s="34">
        <v>389</v>
      </c>
      <c r="K5706" s="34">
        <v>290</v>
      </c>
      <c r="L5706" s="34">
        <v>386</v>
      </c>
      <c r="M5706" s="34">
        <v>269</v>
      </c>
    </row>
    <row r="5707" spans="1:13" x14ac:dyDescent="0.2">
      <c r="A5707" s="34" t="s">
        <v>106601</v>
      </c>
      <c r="B5707" s="34">
        <v>148</v>
      </c>
      <c r="C5707" s="34">
        <v>253</v>
      </c>
      <c r="D5707" s="34">
        <v>297</v>
      </c>
      <c r="E5707" s="34">
        <v>285</v>
      </c>
      <c r="F5707" s="34">
        <v>213</v>
      </c>
      <c r="G5707" s="34">
        <v>209</v>
      </c>
      <c r="H5707" s="34">
        <v>271</v>
      </c>
      <c r="I5707" s="34">
        <v>239</v>
      </c>
      <c r="J5707" s="34">
        <v>252</v>
      </c>
      <c r="K5707" s="34">
        <v>199</v>
      </c>
      <c r="L5707" s="34">
        <v>235</v>
      </c>
      <c r="M5707" s="34">
        <v>188</v>
      </c>
    </row>
    <row r="5708" spans="1:13" x14ac:dyDescent="0.2">
      <c r="A5708" s="34" t="s">
        <v>106602</v>
      </c>
      <c r="B5708" s="34">
        <v>224</v>
      </c>
      <c r="C5708" s="34">
        <v>239</v>
      </c>
      <c r="D5708" s="34">
        <v>274</v>
      </c>
      <c r="E5708" s="34">
        <v>277</v>
      </c>
      <c r="F5708" s="34">
        <v>186</v>
      </c>
      <c r="G5708" s="34">
        <v>205</v>
      </c>
      <c r="H5708" s="34">
        <v>215</v>
      </c>
      <c r="I5708" s="34">
        <v>191</v>
      </c>
      <c r="J5708" s="34">
        <v>211</v>
      </c>
      <c r="K5708" s="34">
        <v>153</v>
      </c>
      <c r="L5708" s="34">
        <v>226</v>
      </c>
      <c r="M5708" s="34">
        <v>159</v>
      </c>
    </row>
    <row r="5709" spans="1:13" x14ac:dyDescent="0.2">
      <c r="A5709" s="34" t="s">
        <v>106603</v>
      </c>
      <c r="B5709" s="34">
        <v>219</v>
      </c>
      <c r="C5709" s="34">
        <v>251</v>
      </c>
      <c r="D5709" s="34">
        <v>223</v>
      </c>
      <c r="E5709" s="34">
        <v>207</v>
      </c>
      <c r="F5709" s="34">
        <v>256</v>
      </c>
      <c r="G5709" s="34">
        <v>230</v>
      </c>
      <c r="H5709" s="34">
        <v>262</v>
      </c>
      <c r="I5709" s="34">
        <v>251</v>
      </c>
      <c r="J5709" s="34">
        <v>188</v>
      </c>
      <c r="K5709" s="34">
        <v>210</v>
      </c>
      <c r="L5709" s="34">
        <v>253</v>
      </c>
      <c r="M5709" s="34">
        <v>205</v>
      </c>
    </row>
    <row r="5710" spans="1:13" x14ac:dyDescent="0.2">
      <c r="A5710" s="34" t="s">
        <v>106604</v>
      </c>
      <c r="B5710" s="34">
        <v>110</v>
      </c>
      <c r="C5710" s="34">
        <v>145</v>
      </c>
      <c r="D5710" s="34">
        <v>130</v>
      </c>
      <c r="E5710" s="34">
        <v>167</v>
      </c>
      <c r="F5710" s="34">
        <v>134</v>
      </c>
      <c r="G5710" s="34">
        <v>122</v>
      </c>
      <c r="H5710" s="34">
        <v>151</v>
      </c>
      <c r="I5710" s="34">
        <v>119</v>
      </c>
      <c r="J5710" s="34">
        <v>128</v>
      </c>
      <c r="K5710" s="34">
        <v>129</v>
      </c>
      <c r="L5710" s="34">
        <v>79</v>
      </c>
      <c r="M5710" s="34">
        <v>86</v>
      </c>
    </row>
    <row r="5711" spans="1:13" x14ac:dyDescent="0.2">
      <c r="A5711" s="34" t="s">
        <v>106605</v>
      </c>
      <c r="B5711" s="34">
        <v>133</v>
      </c>
      <c r="C5711" s="34">
        <v>210</v>
      </c>
      <c r="D5711" s="34">
        <v>204</v>
      </c>
      <c r="E5711" s="34">
        <v>183</v>
      </c>
      <c r="F5711" s="34">
        <v>137</v>
      </c>
      <c r="G5711" s="34">
        <v>127</v>
      </c>
      <c r="H5711" s="34">
        <v>193</v>
      </c>
      <c r="I5711" s="34">
        <v>185</v>
      </c>
      <c r="J5711" s="34">
        <v>194</v>
      </c>
      <c r="K5711" s="34">
        <v>133</v>
      </c>
      <c r="L5711" s="34">
        <v>139</v>
      </c>
      <c r="M5711" s="34">
        <v>138</v>
      </c>
    </row>
    <row r="5712" spans="1:13" x14ac:dyDescent="0.2">
      <c r="A5712" s="34" t="s">
        <v>106606</v>
      </c>
      <c r="B5712" s="34">
        <v>113</v>
      </c>
      <c r="C5712" s="34">
        <v>135</v>
      </c>
      <c r="D5712" s="34">
        <v>117</v>
      </c>
      <c r="E5712" s="34">
        <v>138</v>
      </c>
      <c r="F5712" s="34">
        <v>98</v>
      </c>
      <c r="G5712" s="34">
        <v>105</v>
      </c>
      <c r="H5712" s="34">
        <v>105</v>
      </c>
      <c r="I5712" s="34">
        <v>96</v>
      </c>
      <c r="J5712" s="34">
        <v>122</v>
      </c>
      <c r="K5712" s="34">
        <v>107</v>
      </c>
      <c r="L5712" s="34">
        <v>114</v>
      </c>
      <c r="M5712" s="34">
        <v>95</v>
      </c>
    </row>
    <row r="5713" spans="1:13" x14ac:dyDescent="0.2">
      <c r="A5713" s="34" t="s">
        <v>106607</v>
      </c>
      <c r="B5713" s="34">
        <v>259</v>
      </c>
      <c r="C5713" s="34">
        <v>188</v>
      </c>
      <c r="D5713" s="34">
        <v>243</v>
      </c>
      <c r="E5713" s="34">
        <v>256</v>
      </c>
      <c r="F5713" s="34">
        <v>220</v>
      </c>
      <c r="G5713" s="34">
        <v>267</v>
      </c>
      <c r="H5713" s="34">
        <v>313</v>
      </c>
      <c r="I5713" s="34">
        <v>180</v>
      </c>
      <c r="J5713" s="34">
        <v>276</v>
      </c>
      <c r="K5713" s="34">
        <v>192</v>
      </c>
      <c r="L5713" s="34">
        <v>232</v>
      </c>
      <c r="M5713" s="34">
        <v>176</v>
      </c>
    </row>
    <row r="5714" spans="1:13" x14ac:dyDescent="0.2">
      <c r="A5714" s="34" t="s">
        <v>106608</v>
      </c>
      <c r="B5714" s="34">
        <v>142</v>
      </c>
      <c r="C5714" s="34">
        <v>124</v>
      </c>
      <c r="D5714" s="34">
        <v>142</v>
      </c>
      <c r="E5714" s="34">
        <v>151</v>
      </c>
      <c r="F5714" s="34">
        <v>88</v>
      </c>
      <c r="G5714" s="34">
        <v>143</v>
      </c>
      <c r="H5714" s="34">
        <v>157</v>
      </c>
      <c r="I5714" s="34">
        <v>168</v>
      </c>
      <c r="J5714" s="34">
        <v>146</v>
      </c>
      <c r="K5714" s="34">
        <v>123</v>
      </c>
      <c r="L5714" s="34">
        <v>136</v>
      </c>
      <c r="M5714" s="34">
        <v>102</v>
      </c>
    </row>
    <row r="5715" spans="1:13" x14ac:dyDescent="0.2">
      <c r="A5715" s="34" t="s">
        <v>106609</v>
      </c>
      <c r="B5715" s="34">
        <v>199</v>
      </c>
      <c r="C5715" s="34">
        <v>136</v>
      </c>
      <c r="D5715" s="34">
        <v>134</v>
      </c>
      <c r="E5715" s="34">
        <v>126</v>
      </c>
      <c r="F5715" s="34">
        <v>123</v>
      </c>
      <c r="G5715" s="34">
        <v>136</v>
      </c>
      <c r="H5715" s="34">
        <v>173</v>
      </c>
      <c r="I5715" s="34">
        <v>131</v>
      </c>
      <c r="J5715" s="34">
        <v>148</v>
      </c>
      <c r="K5715" s="34">
        <v>136</v>
      </c>
      <c r="L5715" s="34">
        <v>155</v>
      </c>
      <c r="M5715" s="34">
        <v>77</v>
      </c>
    </row>
    <row r="5716" spans="1:13" x14ac:dyDescent="0.2">
      <c r="A5716" s="34" t="s">
        <v>106610</v>
      </c>
      <c r="B5716" s="34">
        <v>228</v>
      </c>
      <c r="C5716" s="34">
        <v>293</v>
      </c>
      <c r="D5716" s="34">
        <v>298</v>
      </c>
      <c r="E5716" s="34">
        <v>331</v>
      </c>
      <c r="F5716" s="34">
        <v>324</v>
      </c>
      <c r="G5716" s="34">
        <v>271</v>
      </c>
      <c r="H5716" s="34">
        <v>372</v>
      </c>
      <c r="I5716" s="34">
        <v>275</v>
      </c>
      <c r="J5716" s="34">
        <v>295</v>
      </c>
      <c r="K5716" s="34">
        <v>215</v>
      </c>
      <c r="L5716" s="34">
        <v>256</v>
      </c>
      <c r="M5716" s="34">
        <v>194</v>
      </c>
    </row>
    <row r="5717" spans="1:13" x14ac:dyDescent="0.2">
      <c r="A5717" s="34" t="s">
        <v>106611</v>
      </c>
      <c r="B5717" s="34">
        <v>205</v>
      </c>
      <c r="C5717" s="34">
        <v>169</v>
      </c>
      <c r="D5717" s="34">
        <v>264</v>
      </c>
      <c r="E5717" s="34">
        <v>203</v>
      </c>
      <c r="F5717" s="34">
        <v>231</v>
      </c>
      <c r="G5717" s="34">
        <v>188</v>
      </c>
      <c r="H5717" s="34">
        <v>268</v>
      </c>
      <c r="I5717" s="34">
        <v>196</v>
      </c>
      <c r="J5717" s="34">
        <v>192</v>
      </c>
      <c r="K5717" s="34">
        <v>143</v>
      </c>
      <c r="L5717" s="34">
        <v>221</v>
      </c>
      <c r="M5717" s="34">
        <v>173</v>
      </c>
    </row>
    <row r="5718" spans="1:13" x14ac:dyDescent="0.2">
      <c r="A5718" s="34" t="s">
        <v>106612</v>
      </c>
      <c r="B5718" s="34">
        <v>67</v>
      </c>
      <c r="C5718" s="34">
        <v>128</v>
      </c>
      <c r="D5718" s="34">
        <v>95</v>
      </c>
      <c r="E5718" s="34">
        <v>88</v>
      </c>
      <c r="F5718" s="34">
        <v>92</v>
      </c>
      <c r="G5718" s="34">
        <v>81</v>
      </c>
      <c r="H5718" s="34">
        <v>125</v>
      </c>
      <c r="I5718" s="34">
        <v>102</v>
      </c>
      <c r="J5718" s="34">
        <v>58</v>
      </c>
      <c r="K5718" s="34">
        <v>86</v>
      </c>
      <c r="L5718" s="34">
        <v>90</v>
      </c>
      <c r="M5718" s="34">
        <v>97</v>
      </c>
    </row>
    <row r="5719" spans="1:13" x14ac:dyDescent="0.2">
      <c r="A5719" s="34" t="s">
        <v>106613</v>
      </c>
      <c r="B5719" s="34">
        <v>144</v>
      </c>
      <c r="C5719" s="34">
        <v>119</v>
      </c>
      <c r="D5719" s="34">
        <v>172</v>
      </c>
      <c r="E5719" s="34">
        <v>155</v>
      </c>
      <c r="F5719" s="34">
        <v>132</v>
      </c>
      <c r="G5719" s="34">
        <v>111</v>
      </c>
      <c r="H5719" s="34">
        <v>140</v>
      </c>
      <c r="I5719" s="34">
        <v>172</v>
      </c>
      <c r="J5719" s="34">
        <v>150</v>
      </c>
      <c r="K5719" s="34">
        <v>109</v>
      </c>
      <c r="L5719" s="34">
        <v>145</v>
      </c>
      <c r="M5719" s="34">
        <v>111</v>
      </c>
    </row>
    <row r="5720" spans="1:13" x14ac:dyDescent="0.2">
      <c r="A5720" s="34" t="s">
        <v>106614</v>
      </c>
      <c r="B5720" s="34">
        <v>230</v>
      </c>
      <c r="C5720" s="34">
        <v>260</v>
      </c>
      <c r="D5720" s="34">
        <v>215</v>
      </c>
      <c r="E5720" s="34">
        <v>314</v>
      </c>
      <c r="F5720" s="34">
        <v>239</v>
      </c>
      <c r="G5720" s="34">
        <v>279</v>
      </c>
      <c r="H5720" s="34">
        <v>309</v>
      </c>
      <c r="I5720" s="34">
        <v>210</v>
      </c>
      <c r="J5720" s="34">
        <v>229</v>
      </c>
      <c r="K5720" s="34">
        <v>216</v>
      </c>
      <c r="L5720" s="34">
        <v>180</v>
      </c>
      <c r="M5720" s="34">
        <v>207</v>
      </c>
    </row>
    <row r="5721" spans="1:13" x14ac:dyDescent="0.2">
      <c r="A5721" s="34" t="s">
        <v>106615</v>
      </c>
      <c r="B5721" s="34">
        <v>389</v>
      </c>
      <c r="C5721" s="34">
        <v>348</v>
      </c>
      <c r="D5721" s="34">
        <v>334</v>
      </c>
      <c r="E5721" s="34">
        <v>355</v>
      </c>
      <c r="F5721" s="34">
        <v>324</v>
      </c>
      <c r="G5721" s="34">
        <v>311</v>
      </c>
      <c r="H5721" s="34">
        <v>316</v>
      </c>
      <c r="I5721" s="34">
        <v>356</v>
      </c>
      <c r="J5721" s="34">
        <v>412</v>
      </c>
      <c r="K5721" s="34">
        <v>262</v>
      </c>
      <c r="L5721" s="34">
        <v>281</v>
      </c>
      <c r="M5721" s="34">
        <v>231</v>
      </c>
    </row>
    <row r="5722" spans="1:13" x14ac:dyDescent="0.2">
      <c r="A5722" s="34" t="s">
        <v>106616</v>
      </c>
      <c r="B5722" s="34">
        <v>347</v>
      </c>
      <c r="C5722" s="34">
        <v>280</v>
      </c>
      <c r="D5722" s="34">
        <v>253</v>
      </c>
      <c r="E5722" s="34">
        <v>319</v>
      </c>
      <c r="F5722" s="34">
        <v>279</v>
      </c>
      <c r="G5722" s="34">
        <v>283</v>
      </c>
      <c r="H5722" s="34">
        <v>294</v>
      </c>
      <c r="I5722" s="34">
        <v>314</v>
      </c>
      <c r="J5722" s="34">
        <v>302</v>
      </c>
      <c r="K5722" s="34">
        <v>241</v>
      </c>
      <c r="L5722" s="34">
        <v>271</v>
      </c>
      <c r="M5722" s="34">
        <v>244</v>
      </c>
    </row>
    <row r="5723" spans="1:13" x14ac:dyDescent="0.2">
      <c r="A5723" s="34" t="s">
        <v>106617</v>
      </c>
      <c r="B5723" s="34">
        <v>622</v>
      </c>
      <c r="C5723" s="34">
        <v>596</v>
      </c>
      <c r="D5723" s="34">
        <v>617</v>
      </c>
      <c r="E5723" s="34">
        <v>648</v>
      </c>
      <c r="F5723" s="34">
        <v>641</v>
      </c>
      <c r="G5723" s="34">
        <v>596</v>
      </c>
      <c r="H5723" s="34">
        <v>794</v>
      </c>
      <c r="I5723" s="34">
        <v>582</v>
      </c>
      <c r="J5723" s="34">
        <v>707</v>
      </c>
      <c r="K5723" s="34">
        <v>486</v>
      </c>
      <c r="L5723" s="34">
        <v>665</v>
      </c>
      <c r="M5723" s="34">
        <v>454</v>
      </c>
    </row>
    <row r="5724" spans="1:13" x14ac:dyDescent="0.2">
      <c r="A5724" s="34" t="s">
        <v>106618</v>
      </c>
      <c r="B5724" s="34">
        <v>826</v>
      </c>
      <c r="C5724" s="34">
        <v>860</v>
      </c>
      <c r="D5724" s="34">
        <v>971</v>
      </c>
      <c r="E5724" s="34">
        <v>920</v>
      </c>
      <c r="F5724" s="34">
        <v>792</v>
      </c>
      <c r="G5724" s="34">
        <v>766</v>
      </c>
      <c r="H5724" s="34">
        <v>1012</v>
      </c>
      <c r="I5724" s="34">
        <v>826</v>
      </c>
      <c r="J5724" s="34">
        <v>862</v>
      </c>
      <c r="K5724" s="34">
        <v>723</v>
      </c>
      <c r="L5724" s="34">
        <v>870</v>
      </c>
      <c r="M5724" s="34">
        <v>661</v>
      </c>
    </row>
    <row r="5725" spans="1:13" x14ac:dyDescent="0.2">
      <c r="A5725" s="34" t="s">
        <v>106619</v>
      </c>
      <c r="B5725" s="34">
        <v>380</v>
      </c>
      <c r="C5725" s="34">
        <v>457</v>
      </c>
      <c r="D5725" s="34">
        <v>477</v>
      </c>
      <c r="E5725" s="34">
        <v>435</v>
      </c>
      <c r="F5725" s="34">
        <v>384</v>
      </c>
      <c r="G5725" s="34">
        <v>402</v>
      </c>
      <c r="H5725" s="34">
        <v>506</v>
      </c>
      <c r="I5725" s="34">
        <v>476</v>
      </c>
      <c r="J5725" s="34">
        <v>422</v>
      </c>
      <c r="K5725" s="34">
        <v>323</v>
      </c>
      <c r="L5725" s="34">
        <v>460</v>
      </c>
      <c r="M5725" s="34">
        <v>298</v>
      </c>
    </row>
    <row r="5726" spans="1:13" x14ac:dyDescent="0.2">
      <c r="A5726" s="34" t="s">
        <v>106620</v>
      </c>
      <c r="B5726" s="34">
        <v>326</v>
      </c>
      <c r="C5726" s="34">
        <v>328</v>
      </c>
      <c r="D5726" s="34">
        <v>367</v>
      </c>
      <c r="E5726" s="34">
        <v>316</v>
      </c>
      <c r="F5726" s="34">
        <v>363</v>
      </c>
      <c r="G5726" s="34">
        <v>360</v>
      </c>
      <c r="H5726" s="34">
        <v>348</v>
      </c>
      <c r="I5726" s="34">
        <v>331</v>
      </c>
      <c r="J5726" s="34">
        <v>390</v>
      </c>
      <c r="K5726" s="34">
        <v>314</v>
      </c>
      <c r="L5726" s="34">
        <v>347</v>
      </c>
      <c r="M5726" s="34">
        <v>250</v>
      </c>
    </row>
    <row r="5727" spans="1:13" x14ac:dyDescent="0.2">
      <c r="A5727" s="34" t="s">
        <v>106621</v>
      </c>
      <c r="B5727" s="34">
        <v>380</v>
      </c>
      <c r="C5727" s="34">
        <v>397</v>
      </c>
      <c r="D5727" s="34">
        <v>349</v>
      </c>
      <c r="E5727" s="34">
        <v>443</v>
      </c>
      <c r="F5727" s="34">
        <v>376</v>
      </c>
      <c r="G5727" s="34">
        <v>352</v>
      </c>
      <c r="H5727" s="34">
        <v>452</v>
      </c>
      <c r="I5727" s="34">
        <v>334</v>
      </c>
      <c r="J5727" s="34">
        <v>428</v>
      </c>
      <c r="K5727" s="34">
        <v>293</v>
      </c>
      <c r="L5727" s="34">
        <v>419</v>
      </c>
      <c r="M5727" s="34">
        <v>273</v>
      </c>
    </row>
    <row r="5728" spans="1:13" x14ac:dyDescent="0.2">
      <c r="A5728" s="34" t="s">
        <v>106622</v>
      </c>
      <c r="B5728" s="34">
        <v>224</v>
      </c>
      <c r="C5728" s="34">
        <v>212</v>
      </c>
      <c r="D5728" s="34">
        <v>226</v>
      </c>
      <c r="E5728" s="34">
        <v>235</v>
      </c>
      <c r="F5728" s="34">
        <v>186</v>
      </c>
      <c r="G5728" s="34">
        <v>213</v>
      </c>
      <c r="H5728" s="34">
        <v>249</v>
      </c>
      <c r="I5728" s="34">
        <v>261</v>
      </c>
      <c r="J5728" s="34">
        <v>199</v>
      </c>
      <c r="K5728" s="34">
        <v>186</v>
      </c>
      <c r="L5728" s="34">
        <v>209</v>
      </c>
      <c r="M5728" s="34">
        <v>182</v>
      </c>
    </row>
    <row r="5729" spans="1:13" x14ac:dyDescent="0.2">
      <c r="A5729" s="34" t="s">
        <v>106623</v>
      </c>
      <c r="B5729" s="34">
        <v>253</v>
      </c>
      <c r="C5729" s="34">
        <v>239</v>
      </c>
      <c r="D5729" s="34">
        <v>257</v>
      </c>
      <c r="E5729" s="34">
        <v>268</v>
      </c>
      <c r="F5729" s="34">
        <v>231</v>
      </c>
      <c r="G5729" s="34">
        <v>248</v>
      </c>
      <c r="H5729" s="34">
        <v>283</v>
      </c>
      <c r="I5729" s="34">
        <v>267</v>
      </c>
      <c r="J5729" s="34">
        <v>301</v>
      </c>
      <c r="K5729" s="34">
        <v>216</v>
      </c>
      <c r="L5729" s="34">
        <v>210</v>
      </c>
      <c r="M5729" s="34">
        <v>167</v>
      </c>
    </row>
    <row r="5730" spans="1:13" x14ac:dyDescent="0.2">
      <c r="A5730" s="34" t="s">
        <v>106624</v>
      </c>
      <c r="B5730" s="34">
        <v>178</v>
      </c>
      <c r="C5730" s="34">
        <v>190</v>
      </c>
      <c r="D5730" s="34">
        <v>164</v>
      </c>
      <c r="E5730" s="34">
        <v>226</v>
      </c>
      <c r="F5730" s="34">
        <v>160</v>
      </c>
      <c r="G5730" s="34">
        <v>221</v>
      </c>
      <c r="H5730" s="34">
        <v>174</v>
      </c>
      <c r="I5730" s="34">
        <v>179</v>
      </c>
      <c r="J5730" s="34">
        <v>197</v>
      </c>
      <c r="K5730" s="34">
        <v>211</v>
      </c>
      <c r="L5730" s="34">
        <v>185</v>
      </c>
      <c r="M5730" s="34">
        <v>143</v>
      </c>
    </row>
    <row r="5731" spans="1:13" x14ac:dyDescent="0.2">
      <c r="A5731" s="34" t="s">
        <v>106625</v>
      </c>
      <c r="B5731" s="34">
        <v>167</v>
      </c>
      <c r="C5731" s="34">
        <v>152</v>
      </c>
      <c r="D5731" s="34">
        <v>160</v>
      </c>
      <c r="E5731" s="34">
        <v>137</v>
      </c>
      <c r="F5731" s="34">
        <v>127</v>
      </c>
      <c r="G5731" s="34">
        <v>179</v>
      </c>
      <c r="H5731" s="34">
        <v>179</v>
      </c>
      <c r="I5731" s="34">
        <v>189</v>
      </c>
      <c r="J5731" s="34">
        <v>172</v>
      </c>
      <c r="K5731" s="34">
        <v>131</v>
      </c>
      <c r="L5731" s="34">
        <v>176</v>
      </c>
      <c r="M5731" s="34">
        <v>111</v>
      </c>
    </row>
    <row r="5732" spans="1:13" x14ac:dyDescent="0.2">
      <c r="A5732" s="34" t="s">
        <v>106626</v>
      </c>
      <c r="B5732" s="34">
        <v>331</v>
      </c>
      <c r="C5732" s="34">
        <v>249</v>
      </c>
      <c r="D5732" s="34">
        <v>278</v>
      </c>
      <c r="E5732" s="34">
        <v>269</v>
      </c>
      <c r="F5732" s="34">
        <v>336</v>
      </c>
      <c r="G5732" s="34">
        <v>277</v>
      </c>
      <c r="H5732" s="34">
        <v>305</v>
      </c>
      <c r="I5732" s="34">
        <v>271</v>
      </c>
      <c r="J5732" s="34">
        <v>299</v>
      </c>
      <c r="K5732" s="34">
        <v>230</v>
      </c>
      <c r="L5732" s="34">
        <v>313</v>
      </c>
      <c r="M5732" s="34">
        <v>189</v>
      </c>
    </row>
    <row r="5733" spans="1:13" x14ac:dyDescent="0.2">
      <c r="A5733" s="34" t="s">
        <v>106627</v>
      </c>
      <c r="B5733" s="34">
        <v>167</v>
      </c>
      <c r="C5733" s="34">
        <v>156</v>
      </c>
      <c r="D5733" s="34">
        <v>159</v>
      </c>
      <c r="E5733" s="34">
        <v>138</v>
      </c>
      <c r="F5733" s="34">
        <v>172</v>
      </c>
      <c r="G5733" s="34">
        <v>164</v>
      </c>
      <c r="H5733" s="34">
        <v>170</v>
      </c>
      <c r="I5733" s="34">
        <v>128</v>
      </c>
      <c r="J5733" s="34">
        <v>186</v>
      </c>
      <c r="K5733" s="34">
        <v>136</v>
      </c>
      <c r="L5733" s="34">
        <v>175</v>
      </c>
      <c r="M5733" s="34">
        <v>143</v>
      </c>
    </row>
    <row r="5734" spans="1:13" x14ac:dyDescent="0.2">
      <c r="A5734" s="34" t="s">
        <v>106628</v>
      </c>
      <c r="B5734" s="34">
        <v>210</v>
      </c>
      <c r="C5734" s="34">
        <v>216</v>
      </c>
      <c r="D5734" s="34">
        <v>180</v>
      </c>
      <c r="E5734" s="34">
        <v>242</v>
      </c>
      <c r="F5734" s="34">
        <v>173</v>
      </c>
      <c r="G5734" s="34">
        <v>216</v>
      </c>
      <c r="H5734" s="34">
        <v>236</v>
      </c>
      <c r="I5734" s="34">
        <v>221</v>
      </c>
      <c r="J5734" s="34">
        <v>204</v>
      </c>
      <c r="K5734" s="34">
        <v>178</v>
      </c>
      <c r="L5734" s="34">
        <v>178</v>
      </c>
      <c r="M5734" s="34">
        <v>172</v>
      </c>
    </row>
    <row r="5735" spans="1:13" x14ac:dyDescent="0.2">
      <c r="A5735" s="34" t="s">
        <v>106629</v>
      </c>
      <c r="B5735" s="34">
        <v>601</v>
      </c>
      <c r="C5735" s="34">
        <v>568</v>
      </c>
      <c r="D5735" s="34">
        <v>686</v>
      </c>
      <c r="E5735" s="34">
        <v>637</v>
      </c>
      <c r="F5735" s="34">
        <v>575</v>
      </c>
      <c r="G5735" s="34">
        <v>501</v>
      </c>
      <c r="H5735" s="34">
        <v>612</v>
      </c>
      <c r="I5735" s="34">
        <v>539</v>
      </c>
      <c r="J5735" s="34">
        <v>637</v>
      </c>
      <c r="K5735" s="34">
        <v>484</v>
      </c>
      <c r="L5735" s="34">
        <v>660</v>
      </c>
      <c r="M5735" s="34">
        <v>454</v>
      </c>
    </row>
    <row r="5736" spans="1:13" x14ac:dyDescent="0.2">
      <c r="A5736" s="34" t="s">
        <v>106630</v>
      </c>
      <c r="B5736" s="34">
        <v>105</v>
      </c>
      <c r="C5736" s="34">
        <v>130</v>
      </c>
      <c r="D5736" s="34">
        <v>154</v>
      </c>
      <c r="E5736" s="34">
        <v>157</v>
      </c>
      <c r="F5736" s="34">
        <v>106</v>
      </c>
      <c r="G5736" s="34">
        <v>118</v>
      </c>
      <c r="H5736" s="34">
        <v>136</v>
      </c>
      <c r="I5736" s="34">
        <v>117</v>
      </c>
      <c r="J5736" s="34">
        <v>149</v>
      </c>
      <c r="K5736" s="34">
        <v>119</v>
      </c>
      <c r="L5736" s="34">
        <v>144</v>
      </c>
      <c r="M5736" s="34">
        <v>88</v>
      </c>
    </row>
    <row r="5737" spans="1:13" x14ac:dyDescent="0.2">
      <c r="A5737" s="34" t="s">
        <v>106631</v>
      </c>
      <c r="B5737" s="34">
        <v>443</v>
      </c>
      <c r="C5737" s="34">
        <v>435</v>
      </c>
      <c r="D5737" s="34">
        <v>477</v>
      </c>
      <c r="E5737" s="34">
        <v>459</v>
      </c>
      <c r="F5737" s="34">
        <v>382</v>
      </c>
      <c r="G5737" s="34">
        <v>384</v>
      </c>
      <c r="H5737" s="34">
        <v>560</v>
      </c>
      <c r="I5737" s="34">
        <v>407</v>
      </c>
      <c r="J5737" s="34">
        <v>524</v>
      </c>
      <c r="K5737" s="34">
        <v>384</v>
      </c>
      <c r="L5737" s="34">
        <v>463</v>
      </c>
      <c r="M5737" s="34">
        <v>350</v>
      </c>
    </row>
    <row r="5738" spans="1:13" x14ac:dyDescent="0.2">
      <c r="A5738" s="34" t="s">
        <v>106632</v>
      </c>
      <c r="B5738" s="34">
        <v>166</v>
      </c>
      <c r="C5738" s="34">
        <v>182</v>
      </c>
      <c r="D5738" s="34">
        <v>191</v>
      </c>
      <c r="E5738" s="34">
        <v>243</v>
      </c>
      <c r="F5738" s="34">
        <v>193</v>
      </c>
      <c r="G5738" s="34">
        <v>167</v>
      </c>
      <c r="H5738" s="34">
        <v>180</v>
      </c>
      <c r="I5738" s="34">
        <v>193</v>
      </c>
      <c r="J5738" s="34">
        <v>207</v>
      </c>
      <c r="K5738" s="34">
        <v>157</v>
      </c>
      <c r="L5738" s="34">
        <v>205</v>
      </c>
      <c r="M5738" s="34">
        <v>129</v>
      </c>
    </row>
    <row r="5739" spans="1:13" x14ac:dyDescent="0.2">
      <c r="A5739" s="34" t="s">
        <v>106633</v>
      </c>
      <c r="B5739" s="34">
        <v>469</v>
      </c>
      <c r="C5739" s="34">
        <v>546</v>
      </c>
      <c r="D5739" s="34">
        <v>604</v>
      </c>
      <c r="E5739" s="34">
        <v>556</v>
      </c>
      <c r="F5739" s="34">
        <v>495</v>
      </c>
      <c r="G5739" s="34">
        <v>521</v>
      </c>
      <c r="H5739" s="34">
        <v>582</v>
      </c>
      <c r="I5739" s="34">
        <v>474</v>
      </c>
      <c r="J5739" s="34">
        <v>581</v>
      </c>
      <c r="K5739" s="34">
        <v>382</v>
      </c>
      <c r="L5739" s="34">
        <v>570</v>
      </c>
      <c r="M5739" s="34">
        <v>384</v>
      </c>
    </row>
    <row r="5740" spans="1:13" x14ac:dyDescent="0.2">
      <c r="A5740" s="34" t="s">
        <v>106634</v>
      </c>
      <c r="B5740" s="34">
        <v>381</v>
      </c>
      <c r="C5740" s="34">
        <v>322</v>
      </c>
      <c r="D5740" s="34">
        <v>329</v>
      </c>
      <c r="E5740" s="34">
        <v>364</v>
      </c>
      <c r="F5740" s="34">
        <v>301</v>
      </c>
      <c r="G5740" s="34">
        <v>298</v>
      </c>
      <c r="H5740" s="34">
        <v>390</v>
      </c>
      <c r="I5740" s="34">
        <v>353</v>
      </c>
      <c r="J5740" s="34">
        <v>351</v>
      </c>
      <c r="K5740" s="34">
        <v>314</v>
      </c>
      <c r="L5740" s="34">
        <v>335</v>
      </c>
      <c r="M5740" s="34">
        <v>287</v>
      </c>
    </row>
    <row r="5741" spans="1:13" x14ac:dyDescent="0.2">
      <c r="A5741" s="34" t="s">
        <v>106635</v>
      </c>
      <c r="B5741" s="34">
        <v>411</v>
      </c>
      <c r="C5741" s="34">
        <v>574</v>
      </c>
      <c r="D5741" s="34">
        <v>490</v>
      </c>
      <c r="E5741" s="34">
        <v>533</v>
      </c>
      <c r="F5741" s="34">
        <v>409</v>
      </c>
      <c r="G5741" s="34">
        <v>491</v>
      </c>
      <c r="H5741" s="34">
        <v>488</v>
      </c>
      <c r="I5741" s="34">
        <v>456</v>
      </c>
      <c r="J5741" s="34">
        <v>470</v>
      </c>
      <c r="K5741" s="34">
        <v>360</v>
      </c>
      <c r="L5741" s="34">
        <v>407</v>
      </c>
      <c r="M5741" s="34">
        <v>359</v>
      </c>
    </row>
    <row r="5742" spans="1:13" x14ac:dyDescent="0.2">
      <c r="A5742" s="34" t="s">
        <v>106636</v>
      </c>
      <c r="B5742" s="34">
        <v>326</v>
      </c>
      <c r="C5742" s="34">
        <v>387</v>
      </c>
      <c r="D5742" s="34">
        <v>293</v>
      </c>
      <c r="E5742" s="34">
        <v>397</v>
      </c>
      <c r="F5742" s="34">
        <v>279</v>
      </c>
      <c r="G5742" s="34">
        <v>324</v>
      </c>
      <c r="H5742" s="34">
        <v>355</v>
      </c>
      <c r="I5742" s="34">
        <v>360</v>
      </c>
      <c r="J5742" s="34">
        <v>435</v>
      </c>
      <c r="K5742" s="34">
        <v>271</v>
      </c>
      <c r="L5742" s="34">
        <v>336</v>
      </c>
      <c r="M5742" s="34">
        <v>284</v>
      </c>
    </row>
    <row r="5743" spans="1:13" x14ac:dyDescent="0.2">
      <c r="A5743" s="34" t="s">
        <v>106637</v>
      </c>
      <c r="B5743" s="34">
        <v>625</v>
      </c>
      <c r="C5743" s="34">
        <v>652</v>
      </c>
      <c r="D5743" s="34">
        <v>647</v>
      </c>
      <c r="E5743" s="34">
        <v>755</v>
      </c>
      <c r="F5743" s="34">
        <v>613</v>
      </c>
      <c r="G5743" s="34">
        <v>682</v>
      </c>
      <c r="H5743" s="34">
        <v>795</v>
      </c>
      <c r="I5743" s="34">
        <v>763</v>
      </c>
      <c r="J5743" s="34">
        <v>720</v>
      </c>
      <c r="K5743" s="34">
        <v>643</v>
      </c>
      <c r="L5743" s="34">
        <v>646</v>
      </c>
      <c r="M5743" s="34">
        <v>490</v>
      </c>
    </row>
    <row r="5744" spans="1:13" x14ac:dyDescent="0.2">
      <c r="A5744" s="34" t="s">
        <v>106638</v>
      </c>
      <c r="B5744" s="34">
        <v>368</v>
      </c>
      <c r="C5744" s="34">
        <v>411</v>
      </c>
      <c r="D5744" s="34">
        <v>389</v>
      </c>
      <c r="E5744" s="34">
        <v>433</v>
      </c>
      <c r="F5744" s="34">
        <v>365</v>
      </c>
      <c r="G5744" s="34">
        <v>420</v>
      </c>
      <c r="H5744" s="34">
        <v>369</v>
      </c>
      <c r="I5744" s="34">
        <v>373</v>
      </c>
      <c r="J5744" s="34">
        <v>430</v>
      </c>
      <c r="K5744" s="34">
        <v>340</v>
      </c>
      <c r="L5744" s="34">
        <v>382</v>
      </c>
      <c r="M5744" s="34">
        <v>265</v>
      </c>
    </row>
    <row r="5745" spans="1:13" x14ac:dyDescent="0.2">
      <c r="A5745" s="34" t="s">
        <v>106639</v>
      </c>
      <c r="B5745" s="34">
        <v>635</v>
      </c>
      <c r="C5745" s="34">
        <v>683</v>
      </c>
      <c r="D5745" s="34">
        <v>635</v>
      </c>
      <c r="E5745" s="34">
        <v>651</v>
      </c>
      <c r="F5745" s="34">
        <v>579</v>
      </c>
      <c r="G5745" s="34">
        <v>633</v>
      </c>
      <c r="H5745" s="34">
        <v>648</v>
      </c>
      <c r="I5745" s="34">
        <v>639</v>
      </c>
      <c r="J5745" s="34">
        <v>704</v>
      </c>
      <c r="K5745" s="34">
        <v>534</v>
      </c>
      <c r="L5745" s="34">
        <v>574</v>
      </c>
      <c r="M5745" s="34">
        <v>479</v>
      </c>
    </row>
    <row r="5746" spans="1:13" x14ac:dyDescent="0.2">
      <c r="A5746" s="34" t="s">
        <v>106640</v>
      </c>
      <c r="B5746" s="34">
        <v>442</v>
      </c>
      <c r="C5746" s="34">
        <v>424</v>
      </c>
      <c r="D5746" s="34">
        <v>439</v>
      </c>
      <c r="E5746" s="34">
        <v>443</v>
      </c>
      <c r="F5746" s="34">
        <v>388</v>
      </c>
      <c r="G5746" s="34">
        <v>414</v>
      </c>
      <c r="H5746" s="34">
        <v>455</v>
      </c>
      <c r="I5746" s="34">
        <v>485</v>
      </c>
      <c r="J5746" s="34">
        <v>469</v>
      </c>
      <c r="K5746" s="34">
        <v>392</v>
      </c>
      <c r="L5746" s="34">
        <v>490</v>
      </c>
      <c r="M5746" s="34">
        <v>412</v>
      </c>
    </row>
    <row r="5747" spans="1:13" x14ac:dyDescent="0.2">
      <c r="A5747" s="34" t="s">
        <v>106641</v>
      </c>
      <c r="B5747" s="34">
        <v>431</v>
      </c>
      <c r="C5747" s="34">
        <v>384</v>
      </c>
      <c r="D5747" s="34">
        <v>524</v>
      </c>
      <c r="E5747" s="34">
        <v>402</v>
      </c>
      <c r="F5747" s="34">
        <v>378</v>
      </c>
      <c r="G5747" s="34">
        <v>366</v>
      </c>
      <c r="H5747" s="34">
        <v>504</v>
      </c>
      <c r="I5747" s="34">
        <v>361</v>
      </c>
      <c r="J5747" s="34">
        <v>516</v>
      </c>
      <c r="K5747" s="34">
        <v>276</v>
      </c>
      <c r="L5747" s="34">
        <v>470</v>
      </c>
      <c r="M5747" s="34">
        <v>265</v>
      </c>
    </row>
    <row r="5748" spans="1:13" x14ac:dyDescent="0.2">
      <c r="A5748" s="34" t="s">
        <v>106642</v>
      </c>
      <c r="B5748" s="34">
        <v>214</v>
      </c>
      <c r="C5748" s="34">
        <v>348</v>
      </c>
      <c r="D5748" s="34">
        <v>283</v>
      </c>
      <c r="E5748" s="34">
        <v>381</v>
      </c>
      <c r="F5748" s="34">
        <v>327</v>
      </c>
      <c r="G5748" s="34">
        <v>333</v>
      </c>
      <c r="H5748" s="34">
        <v>320</v>
      </c>
      <c r="I5748" s="34">
        <v>301</v>
      </c>
      <c r="J5748" s="34">
        <v>293</v>
      </c>
      <c r="K5748" s="34">
        <v>315</v>
      </c>
      <c r="L5748" s="34">
        <v>284</v>
      </c>
      <c r="M5748" s="34">
        <v>248</v>
      </c>
    </row>
    <row r="5749" spans="1:13" x14ac:dyDescent="0.2">
      <c r="A5749" s="34" t="s">
        <v>106643</v>
      </c>
      <c r="B5749" s="34">
        <v>319</v>
      </c>
      <c r="C5749" s="34">
        <v>302</v>
      </c>
      <c r="D5749" s="34">
        <v>390</v>
      </c>
      <c r="E5749" s="34">
        <v>313</v>
      </c>
      <c r="F5749" s="34">
        <v>257</v>
      </c>
      <c r="G5749" s="34">
        <v>329</v>
      </c>
      <c r="H5749" s="34">
        <v>443</v>
      </c>
      <c r="I5749" s="34">
        <v>384</v>
      </c>
      <c r="J5749" s="34">
        <v>443</v>
      </c>
      <c r="K5749" s="34">
        <v>250</v>
      </c>
      <c r="L5749" s="34">
        <v>298</v>
      </c>
      <c r="M5749" s="34">
        <v>252</v>
      </c>
    </row>
    <row r="5750" spans="1:13" x14ac:dyDescent="0.2">
      <c r="A5750" s="34" t="s">
        <v>106644</v>
      </c>
      <c r="B5750" s="34">
        <v>298</v>
      </c>
      <c r="C5750" s="34">
        <v>433</v>
      </c>
      <c r="D5750" s="34">
        <v>388</v>
      </c>
      <c r="E5750" s="34">
        <v>437</v>
      </c>
      <c r="F5750" s="34">
        <v>358</v>
      </c>
      <c r="G5750" s="34">
        <v>385</v>
      </c>
      <c r="H5750" s="34">
        <v>382</v>
      </c>
      <c r="I5750" s="34">
        <v>356</v>
      </c>
      <c r="J5750" s="34">
        <v>445</v>
      </c>
      <c r="K5750" s="34">
        <v>322</v>
      </c>
      <c r="L5750" s="34">
        <v>359</v>
      </c>
      <c r="M5750" s="34">
        <v>274</v>
      </c>
    </row>
    <row r="5751" spans="1:13" x14ac:dyDescent="0.2">
      <c r="A5751" s="34" t="s">
        <v>106645</v>
      </c>
      <c r="B5751" s="34">
        <v>399</v>
      </c>
      <c r="C5751" s="34">
        <v>495</v>
      </c>
      <c r="D5751" s="34">
        <v>446</v>
      </c>
      <c r="E5751" s="34">
        <v>595</v>
      </c>
      <c r="F5751" s="34">
        <v>421</v>
      </c>
      <c r="G5751" s="34">
        <v>403</v>
      </c>
      <c r="H5751" s="34">
        <v>494</v>
      </c>
      <c r="I5751" s="34">
        <v>473</v>
      </c>
      <c r="J5751" s="34">
        <v>467</v>
      </c>
      <c r="K5751" s="34">
        <v>417</v>
      </c>
      <c r="L5751" s="34">
        <v>399</v>
      </c>
      <c r="M5751" s="34">
        <v>381</v>
      </c>
    </row>
    <row r="5752" spans="1:13" x14ac:dyDescent="0.2">
      <c r="A5752" s="34" t="s">
        <v>106646</v>
      </c>
      <c r="B5752" s="34">
        <v>247</v>
      </c>
      <c r="C5752" s="34">
        <v>311</v>
      </c>
      <c r="D5752" s="34">
        <v>333</v>
      </c>
      <c r="E5752" s="34">
        <v>375</v>
      </c>
      <c r="F5752" s="34">
        <v>252</v>
      </c>
      <c r="G5752" s="34">
        <v>245</v>
      </c>
      <c r="H5752" s="34">
        <v>348</v>
      </c>
      <c r="I5752" s="34">
        <v>352</v>
      </c>
      <c r="J5752" s="34">
        <v>316</v>
      </c>
      <c r="K5752" s="34">
        <v>254</v>
      </c>
      <c r="L5752" s="34">
        <v>317</v>
      </c>
      <c r="M5752" s="34">
        <v>256</v>
      </c>
    </row>
    <row r="5753" spans="1:13" x14ac:dyDescent="0.2">
      <c r="A5753" s="34" t="s">
        <v>106647</v>
      </c>
      <c r="B5753" s="34">
        <v>227</v>
      </c>
      <c r="C5753" s="34">
        <v>229</v>
      </c>
      <c r="D5753" s="34">
        <v>290</v>
      </c>
      <c r="E5753" s="34">
        <v>303</v>
      </c>
      <c r="F5753" s="34">
        <v>217</v>
      </c>
      <c r="G5753" s="34">
        <v>216</v>
      </c>
      <c r="H5753" s="34">
        <v>280</v>
      </c>
      <c r="I5753" s="34">
        <v>282</v>
      </c>
      <c r="J5753" s="34">
        <v>249</v>
      </c>
      <c r="K5753" s="34">
        <v>180</v>
      </c>
      <c r="L5753" s="34">
        <v>243</v>
      </c>
      <c r="M5753" s="34">
        <v>206</v>
      </c>
    </row>
    <row r="5754" spans="1:13" x14ac:dyDescent="0.2">
      <c r="A5754" s="34" t="s">
        <v>106648</v>
      </c>
      <c r="B5754" s="34">
        <v>178</v>
      </c>
      <c r="C5754" s="34">
        <v>188</v>
      </c>
      <c r="D5754" s="34">
        <v>189</v>
      </c>
      <c r="E5754" s="34">
        <v>221</v>
      </c>
      <c r="F5754" s="34">
        <v>220</v>
      </c>
      <c r="G5754" s="34">
        <v>162</v>
      </c>
      <c r="H5754" s="34">
        <v>228</v>
      </c>
      <c r="I5754" s="34">
        <v>211</v>
      </c>
      <c r="J5754" s="34">
        <v>283</v>
      </c>
      <c r="K5754" s="34">
        <v>164</v>
      </c>
      <c r="L5754" s="34">
        <v>204</v>
      </c>
      <c r="M5754" s="34">
        <v>191</v>
      </c>
    </row>
    <row r="5755" spans="1:13" x14ac:dyDescent="0.2">
      <c r="A5755" s="34" t="s">
        <v>106649</v>
      </c>
      <c r="B5755" s="34">
        <v>320</v>
      </c>
      <c r="C5755" s="34">
        <v>306</v>
      </c>
      <c r="D5755" s="34">
        <v>352</v>
      </c>
      <c r="E5755" s="34">
        <v>320</v>
      </c>
      <c r="F5755" s="34">
        <v>296</v>
      </c>
      <c r="G5755" s="34">
        <v>247</v>
      </c>
      <c r="H5755" s="34">
        <v>348</v>
      </c>
      <c r="I5755" s="34">
        <v>308</v>
      </c>
      <c r="J5755" s="34">
        <v>312</v>
      </c>
      <c r="K5755" s="34">
        <v>262</v>
      </c>
      <c r="L5755" s="34">
        <v>272</v>
      </c>
      <c r="M5755" s="34">
        <v>235</v>
      </c>
    </row>
    <row r="5756" spans="1:13" x14ac:dyDescent="0.2">
      <c r="A5756" s="34" t="s">
        <v>106650</v>
      </c>
      <c r="B5756" s="34">
        <v>192</v>
      </c>
      <c r="C5756" s="34">
        <v>226</v>
      </c>
      <c r="D5756" s="34">
        <v>234</v>
      </c>
      <c r="E5756" s="34">
        <v>237</v>
      </c>
      <c r="F5756" s="34">
        <v>208</v>
      </c>
      <c r="G5756" s="34">
        <v>195</v>
      </c>
      <c r="H5756" s="34">
        <v>310</v>
      </c>
      <c r="I5756" s="34">
        <v>241</v>
      </c>
      <c r="J5756" s="34">
        <v>234</v>
      </c>
      <c r="K5756" s="34">
        <v>191</v>
      </c>
      <c r="L5756" s="34">
        <v>237</v>
      </c>
      <c r="M5756" s="34">
        <v>148</v>
      </c>
    </row>
    <row r="5757" spans="1:13" x14ac:dyDescent="0.2">
      <c r="A5757" s="34" t="s">
        <v>106651</v>
      </c>
      <c r="B5757" s="34">
        <v>467</v>
      </c>
      <c r="C5757" s="34">
        <v>387</v>
      </c>
      <c r="D5757" s="34">
        <v>430</v>
      </c>
      <c r="E5757" s="34">
        <v>430</v>
      </c>
      <c r="F5757" s="34">
        <v>321</v>
      </c>
      <c r="G5757" s="34">
        <v>349</v>
      </c>
      <c r="H5757" s="34">
        <v>485</v>
      </c>
      <c r="I5757" s="34">
        <v>381</v>
      </c>
      <c r="J5757" s="34">
        <v>350</v>
      </c>
      <c r="K5757" s="34">
        <v>338</v>
      </c>
      <c r="L5757" s="34">
        <v>408</v>
      </c>
      <c r="M5757" s="34">
        <v>319</v>
      </c>
    </row>
    <row r="5758" spans="1:13" x14ac:dyDescent="0.2">
      <c r="A5758" s="34" t="s">
        <v>106652</v>
      </c>
      <c r="B5758" s="34">
        <v>321</v>
      </c>
      <c r="C5758" s="34">
        <v>444</v>
      </c>
      <c r="D5758" s="34">
        <v>438</v>
      </c>
      <c r="E5758" s="34">
        <v>434</v>
      </c>
      <c r="F5758" s="34">
        <v>369</v>
      </c>
      <c r="G5758" s="34">
        <v>457</v>
      </c>
      <c r="H5758" s="34">
        <v>417</v>
      </c>
      <c r="I5758" s="34">
        <v>439</v>
      </c>
      <c r="J5758" s="34">
        <v>416</v>
      </c>
      <c r="K5758" s="34">
        <v>310</v>
      </c>
      <c r="L5758" s="34">
        <v>401</v>
      </c>
      <c r="M5758" s="34">
        <v>304</v>
      </c>
    </row>
    <row r="5759" spans="1:13" x14ac:dyDescent="0.2">
      <c r="A5759" s="34" t="s">
        <v>106653</v>
      </c>
      <c r="B5759" s="34">
        <v>311</v>
      </c>
      <c r="C5759" s="34">
        <v>272</v>
      </c>
      <c r="D5759" s="34">
        <v>272</v>
      </c>
      <c r="E5759" s="34">
        <v>339</v>
      </c>
      <c r="F5759" s="34">
        <v>244</v>
      </c>
      <c r="G5759" s="34">
        <v>258</v>
      </c>
      <c r="H5759" s="34">
        <v>355</v>
      </c>
      <c r="I5759" s="34">
        <v>342</v>
      </c>
      <c r="J5759" s="34">
        <v>319</v>
      </c>
      <c r="K5759" s="34">
        <v>257</v>
      </c>
      <c r="L5759" s="34">
        <v>338</v>
      </c>
      <c r="M5759" s="34">
        <v>254</v>
      </c>
    </row>
    <row r="5760" spans="1:13" x14ac:dyDescent="0.2">
      <c r="A5760" s="34" t="s">
        <v>106654</v>
      </c>
      <c r="B5760" s="34">
        <v>323</v>
      </c>
      <c r="C5760" s="34">
        <v>352</v>
      </c>
      <c r="D5760" s="34">
        <v>358</v>
      </c>
      <c r="E5760" s="34">
        <v>374</v>
      </c>
      <c r="F5760" s="34">
        <v>377</v>
      </c>
      <c r="G5760" s="34">
        <v>336</v>
      </c>
      <c r="H5760" s="34">
        <v>429</v>
      </c>
      <c r="I5760" s="34">
        <v>344</v>
      </c>
      <c r="J5760" s="34">
        <v>353</v>
      </c>
      <c r="K5760" s="34">
        <v>259</v>
      </c>
      <c r="L5760" s="34">
        <v>424</v>
      </c>
      <c r="M5760" s="34">
        <v>285</v>
      </c>
    </row>
    <row r="5761" spans="1:13" x14ac:dyDescent="0.2">
      <c r="A5761" s="34" t="s">
        <v>106655</v>
      </c>
      <c r="B5761" s="34">
        <v>492</v>
      </c>
      <c r="C5761" s="34">
        <v>524</v>
      </c>
      <c r="D5761" s="34">
        <v>523</v>
      </c>
      <c r="E5761" s="34">
        <v>563</v>
      </c>
      <c r="F5761" s="34">
        <v>499</v>
      </c>
      <c r="G5761" s="34">
        <v>441</v>
      </c>
      <c r="H5761" s="34">
        <v>646</v>
      </c>
      <c r="I5761" s="34">
        <v>495</v>
      </c>
      <c r="J5761" s="34">
        <v>558</v>
      </c>
      <c r="K5761" s="34">
        <v>379</v>
      </c>
      <c r="L5761" s="34">
        <v>491</v>
      </c>
      <c r="M5761" s="34">
        <v>403</v>
      </c>
    </row>
    <row r="5762" spans="1:13" x14ac:dyDescent="0.2">
      <c r="A5762" s="34" t="s">
        <v>106656</v>
      </c>
      <c r="B5762" s="34">
        <v>270</v>
      </c>
      <c r="C5762" s="34">
        <v>283</v>
      </c>
      <c r="D5762" s="34">
        <v>356</v>
      </c>
      <c r="E5762" s="34">
        <v>329</v>
      </c>
      <c r="F5762" s="34">
        <v>280</v>
      </c>
      <c r="G5762" s="34">
        <v>283</v>
      </c>
      <c r="H5762" s="34">
        <v>342</v>
      </c>
      <c r="I5762" s="34">
        <v>323</v>
      </c>
      <c r="J5762" s="34">
        <v>318</v>
      </c>
      <c r="K5762" s="34">
        <v>256</v>
      </c>
      <c r="L5762" s="34">
        <v>273</v>
      </c>
      <c r="M5762" s="34">
        <v>238</v>
      </c>
    </row>
    <row r="5763" spans="1:13" x14ac:dyDescent="0.2">
      <c r="A5763" s="34" t="s">
        <v>106657</v>
      </c>
      <c r="B5763" s="34">
        <v>399</v>
      </c>
      <c r="C5763" s="34">
        <v>385</v>
      </c>
      <c r="D5763" s="34">
        <v>448</v>
      </c>
      <c r="E5763" s="34">
        <v>393</v>
      </c>
      <c r="F5763" s="34">
        <v>391</v>
      </c>
      <c r="G5763" s="34">
        <v>407</v>
      </c>
      <c r="H5763" s="34">
        <v>378</v>
      </c>
      <c r="I5763" s="34">
        <v>472</v>
      </c>
      <c r="J5763" s="34">
        <v>398</v>
      </c>
      <c r="K5763" s="34">
        <v>343</v>
      </c>
      <c r="L5763" s="34">
        <v>419</v>
      </c>
      <c r="M5763" s="34">
        <v>309</v>
      </c>
    </row>
    <row r="5764" spans="1:13" x14ac:dyDescent="0.2">
      <c r="A5764" s="34" t="s">
        <v>106658</v>
      </c>
      <c r="B5764" s="34">
        <v>251</v>
      </c>
      <c r="C5764" s="34">
        <v>302</v>
      </c>
      <c r="D5764" s="34">
        <v>281</v>
      </c>
      <c r="E5764" s="34">
        <v>349</v>
      </c>
      <c r="F5764" s="34">
        <v>267</v>
      </c>
      <c r="G5764" s="34">
        <v>293</v>
      </c>
      <c r="H5764" s="34">
        <v>336</v>
      </c>
      <c r="I5764" s="34">
        <v>304</v>
      </c>
      <c r="J5764" s="34">
        <v>317</v>
      </c>
      <c r="K5764" s="34">
        <v>272</v>
      </c>
      <c r="L5764" s="34">
        <v>292</v>
      </c>
      <c r="M5764" s="34">
        <v>256</v>
      </c>
    </row>
    <row r="5765" spans="1:13" x14ac:dyDescent="0.2">
      <c r="A5765" s="34" t="s">
        <v>106659</v>
      </c>
      <c r="B5765" s="34">
        <v>487</v>
      </c>
      <c r="C5765" s="34">
        <v>401</v>
      </c>
      <c r="D5765" s="34">
        <v>450</v>
      </c>
      <c r="E5765" s="34">
        <v>458</v>
      </c>
      <c r="F5765" s="34">
        <v>366</v>
      </c>
      <c r="G5765" s="34">
        <v>411</v>
      </c>
      <c r="H5765" s="34">
        <v>537</v>
      </c>
      <c r="I5765" s="34">
        <v>447</v>
      </c>
      <c r="J5765" s="34">
        <v>438</v>
      </c>
      <c r="K5765" s="34">
        <v>374</v>
      </c>
      <c r="L5765" s="34">
        <v>413</v>
      </c>
      <c r="M5765" s="34">
        <v>372</v>
      </c>
    </row>
    <row r="5766" spans="1:13" x14ac:dyDescent="0.2">
      <c r="A5766" s="34" t="s">
        <v>106660</v>
      </c>
      <c r="B5766" s="34">
        <v>772</v>
      </c>
      <c r="C5766" s="34">
        <v>740</v>
      </c>
      <c r="D5766" s="34">
        <v>724</v>
      </c>
      <c r="E5766" s="34">
        <v>764</v>
      </c>
      <c r="F5766" s="34">
        <v>724</v>
      </c>
      <c r="G5766" s="34">
        <v>661</v>
      </c>
      <c r="H5766" s="34">
        <v>904</v>
      </c>
      <c r="I5766" s="34">
        <v>703</v>
      </c>
      <c r="J5766" s="34">
        <v>839</v>
      </c>
      <c r="K5766" s="34">
        <v>663</v>
      </c>
      <c r="L5766" s="34">
        <v>759</v>
      </c>
      <c r="M5766" s="34">
        <v>549</v>
      </c>
    </row>
    <row r="5767" spans="1:13" x14ac:dyDescent="0.2">
      <c r="A5767" s="34" t="s">
        <v>106661</v>
      </c>
      <c r="B5767" s="34">
        <v>520</v>
      </c>
      <c r="C5767" s="34">
        <v>562</v>
      </c>
      <c r="D5767" s="34">
        <v>565</v>
      </c>
      <c r="E5767" s="34">
        <v>606</v>
      </c>
      <c r="F5767" s="34">
        <v>441</v>
      </c>
      <c r="G5767" s="34">
        <v>447</v>
      </c>
      <c r="H5767" s="34">
        <v>633</v>
      </c>
      <c r="I5767" s="34">
        <v>539</v>
      </c>
      <c r="J5767" s="34">
        <v>596</v>
      </c>
      <c r="K5767" s="34">
        <v>404</v>
      </c>
      <c r="L5767" s="34">
        <v>565</v>
      </c>
      <c r="M5767" s="34">
        <v>443</v>
      </c>
    </row>
    <row r="5768" spans="1:13" x14ac:dyDescent="0.2">
      <c r="A5768" s="34" t="s">
        <v>106662</v>
      </c>
      <c r="B5768" s="34">
        <v>278</v>
      </c>
      <c r="C5768" s="34">
        <v>393</v>
      </c>
      <c r="D5768" s="34">
        <v>410</v>
      </c>
      <c r="E5768" s="34">
        <v>435</v>
      </c>
      <c r="F5768" s="34">
        <v>334</v>
      </c>
      <c r="G5768" s="34">
        <v>384</v>
      </c>
      <c r="H5768" s="34">
        <v>380</v>
      </c>
      <c r="I5768" s="34">
        <v>365</v>
      </c>
      <c r="J5768" s="34">
        <v>405</v>
      </c>
      <c r="K5768" s="34">
        <v>304</v>
      </c>
      <c r="L5768" s="34">
        <v>287</v>
      </c>
      <c r="M5768" s="34">
        <v>294</v>
      </c>
    </row>
    <row r="5769" spans="1:13" x14ac:dyDescent="0.2">
      <c r="A5769" s="34" t="s">
        <v>106663</v>
      </c>
      <c r="B5769" s="34">
        <v>732</v>
      </c>
      <c r="C5769" s="34">
        <v>791</v>
      </c>
      <c r="D5769" s="34">
        <v>975</v>
      </c>
      <c r="E5769" s="34">
        <v>830</v>
      </c>
      <c r="F5769" s="34">
        <v>758</v>
      </c>
      <c r="G5769" s="34">
        <v>703</v>
      </c>
      <c r="H5769" s="34">
        <v>881</v>
      </c>
      <c r="I5769" s="34">
        <v>780</v>
      </c>
      <c r="J5769" s="34">
        <v>937</v>
      </c>
      <c r="K5769" s="34">
        <v>555</v>
      </c>
      <c r="L5769" s="34">
        <v>940</v>
      </c>
      <c r="M5769" s="34">
        <v>629</v>
      </c>
    </row>
    <row r="5770" spans="1:13" x14ac:dyDescent="0.2">
      <c r="A5770" s="34" t="s">
        <v>106664</v>
      </c>
      <c r="B5770" s="34">
        <v>925</v>
      </c>
      <c r="C5770" s="34">
        <v>804</v>
      </c>
      <c r="D5770" s="34">
        <v>945</v>
      </c>
      <c r="E5770" s="34">
        <v>871</v>
      </c>
      <c r="F5770" s="34">
        <v>886</v>
      </c>
      <c r="G5770" s="34">
        <v>672</v>
      </c>
      <c r="H5770" s="34">
        <v>962</v>
      </c>
      <c r="I5770" s="34">
        <v>869</v>
      </c>
      <c r="J5770" s="34">
        <v>979</v>
      </c>
      <c r="K5770" s="34">
        <v>723</v>
      </c>
      <c r="L5770" s="34">
        <v>898</v>
      </c>
      <c r="M5770" s="34">
        <v>608</v>
      </c>
    </row>
    <row r="5771" spans="1:13" x14ac:dyDescent="0.2">
      <c r="A5771" s="34" t="s">
        <v>106665</v>
      </c>
      <c r="B5771" s="34">
        <v>299</v>
      </c>
      <c r="C5771" s="34">
        <v>319</v>
      </c>
      <c r="D5771" s="34">
        <v>325</v>
      </c>
      <c r="E5771" s="34">
        <v>323</v>
      </c>
      <c r="F5771" s="34">
        <v>278</v>
      </c>
      <c r="G5771" s="34">
        <v>303</v>
      </c>
      <c r="H5771" s="34">
        <v>341</v>
      </c>
      <c r="I5771" s="34">
        <v>293</v>
      </c>
      <c r="J5771" s="34">
        <v>308</v>
      </c>
      <c r="K5771" s="34">
        <v>223</v>
      </c>
      <c r="L5771" s="34">
        <v>293</v>
      </c>
      <c r="M5771" s="34">
        <v>279</v>
      </c>
    </row>
    <row r="5772" spans="1:13" x14ac:dyDescent="0.2">
      <c r="A5772" s="34" t="s">
        <v>106666</v>
      </c>
      <c r="B5772" s="34">
        <v>442</v>
      </c>
      <c r="C5772" s="34">
        <v>457</v>
      </c>
      <c r="D5772" s="34">
        <v>382</v>
      </c>
      <c r="E5772" s="34">
        <v>421</v>
      </c>
      <c r="F5772" s="34">
        <v>399</v>
      </c>
      <c r="G5772" s="34">
        <v>376</v>
      </c>
      <c r="H5772" s="34">
        <v>490</v>
      </c>
      <c r="I5772" s="34">
        <v>415</v>
      </c>
      <c r="J5772" s="34">
        <v>457</v>
      </c>
      <c r="K5772" s="34">
        <v>310</v>
      </c>
      <c r="L5772" s="34">
        <v>457</v>
      </c>
      <c r="M5772" s="34">
        <v>320</v>
      </c>
    </row>
    <row r="5773" spans="1:13" x14ac:dyDescent="0.2">
      <c r="A5773" s="34" t="s">
        <v>106667</v>
      </c>
      <c r="B5773" s="34">
        <v>430</v>
      </c>
      <c r="C5773" s="34">
        <v>332</v>
      </c>
      <c r="D5773" s="34">
        <v>455</v>
      </c>
      <c r="E5773" s="34">
        <v>465</v>
      </c>
      <c r="F5773" s="34">
        <v>444</v>
      </c>
      <c r="G5773" s="34">
        <v>430</v>
      </c>
      <c r="H5773" s="34">
        <v>448</v>
      </c>
      <c r="I5773" s="34">
        <v>375</v>
      </c>
      <c r="J5773" s="34">
        <v>419</v>
      </c>
      <c r="K5773" s="34">
        <v>350</v>
      </c>
      <c r="L5773" s="34">
        <v>369</v>
      </c>
      <c r="M5773" s="34">
        <v>344</v>
      </c>
    </row>
    <row r="5774" spans="1:13" x14ac:dyDescent="0.2">
      <c r="A5774" s="34" t="s">
        <v>106668</v>
      </c>
      <c r="B5774" s="34">
        <v>535</v>
      </c>
      <c r="C5774" s="34">
        <v>509</v>
      </c>
      <c r="D5774" s="34">
        <v>607</v>
      </c>
      <c r="E5774" s="34">
        <v>591</v>
      </c>
      <c r="F5774" s="34">
        <v>485</v>
      </c>
      <c r="G5774" s="34">
        <v>485</v>
      </c>
      <c r="H5774" s="34">
        <v>667</v>
      </c>
      <c r="I5774" s="34">
        <v>501</v>
      </c>
      <c r="J5774" s="34">
        <v>540</v>
      </c>
      <c r="K5774" s="34">
        <v>405</v>
      </c>
      <c r="L5774" s="34">
        <v>544</v>
      </c>
      <c r="M5774" s="34">
        <v>352</v>
      </c>
    </row>
    <row r="5775" spans="1:13" x14ac:dyDescent="0.2">
      <c r="A5775" s="34" t="s">
        <v>106669</v>
      </c>
      <c r="B5775" s="34">
        <v>698</v>
      </c>
      <c r="C5775" s="34">
        <v>710</v>
      </c>
      <c r="D5775" s="34">
        <v>853</v>
      </c>
      <c r="E5775" s="34">
        <v>790</v>
      </c>
      <c r="F5775" s="34">
        <v>750</v>
      </c>
      <c r="G5775" s="34">
        <v>630</v>
      </c>
      <c r="H5775" s="34">
        <v>925</v>
      </c>
      <c r="I5775" s="34">
        <v>637</v>
      </c>
      <c r="J5775" s="34">
        <v>805</v>
      </c>
      <c r="K5775" s="34">
        <v>593</v>
      </c>
      <c r="L5775" s="34">
        <v>707</v>
      </c>
      <c r="M5775" s="34">
        <v>504</v>
      </c>
    </row>
    <row r="5776" spans="1:13" x14ac:dyDescent="0.2">
      <c r="A5776" s="34" t="s">
        <v>106670</v>
      </c>
      <c r="B5776" s="34">
        <v>252</v>
      </c>
      <c r="C5776" s="34">
        <v>243</v>
      </c>
      <c r="D5776" s="34">
        <v>264</v>
      </c>
      <c r="E5776" s="34">
        <v>306</v>
      </c>
      <c r="F5776" s="34">
        <v>243</v>
      </c>
      <c r="G5776" s="34">
        <v>269</v>
      </c>
      <c r="H5776" s="34">
        <v>273</v>
      </c>
      <c r="I5776" s="34">
        <v>262</v>
      </c>
      <c r="J5776" s="34">
        <v>218</v>
      </c>
      <c r="K5776" s="34">
        <v>219</v>
      </c>
      <c r="L5776" s="34">
        <v>270</v>
      </c>
      <c r="M5776" s="34">
        <v>197</v>
      </c>
    </row>
    <row r="5777" spans="1:13" x14ac:dyDescent="0.2">
      <c r="A5777" s="34" t="s">
        <v>106671</v>
      </c>
      <c r="B5777" s="34">
        <v>410</v>
      </c>
      <c r="C5777" s="34">
        <v>387</v>
      </c>
      <c r="D5777" s="34">
        <v>391</v>
      </c>
      <c r="E5777" s="34">
        <v>398</v>
      </c>
      <c r="F5777" s="34">
        <v>372</v>
      </c>
      <c r="G5777" s="34">
        <v>321</v>
      </c>
      <c r="H5777" s="34">
        <v>395</v>
      </c>
      <c r="I5777" s="34">
        <v>365</v>
      </c>
      <c r="J5777" s="34">
        <v>385</v>
      </c>
      <c r="K5777" s="34">
        <v>283</v>
      </c>
      <c r="L5777" s="34">
        <v>337</v>
      </c>
      <c r="M5777" s="34">
        <v>323</v>
      </c>
    </row>
    <row r="5778" spans="1:13" x14ac:dyDescent="0.2">
      <c r="A5778" s="34" t="s">
        <v>106672</v>
      </c>
      <c r="B5778" s="34">
        <v>454</v>
      </c>
      <c r="C5778" s="34">
        <v>370</v>
      </c>
      <c r="D5778" s="34">
        <v>529</v>
      </c>
      <c r="E5778" s="34">
        <v>473</v>
      </c>
      <c r="F5778" s="34">
        <v>368</v>
      </c>
      <c r="G5778" s="34">
        <v>428</v>
      </c>
      <c r="H5778" s="34">
        <v>522</v>
      </c>
      <c r="I5778" s="34">
        <v>437</v>
      </c>
      <c r="J5778" s="34">
        <v>430</v>
      </c>
      <c r="K5778" s="34">
        <v>359</v>
      </c>
      <c r="L5778" s="34">
        <v>420</v>
      </c>
      <c r="M5778" s="34">
        <v>304</v>
      </c>
    </row>
    <row r="5779" spans="1:13" x14ac:dyDescent="0.2">
      <c r="A5779" s="34" t="s">
        <v>106673</v>
      </c>
      <c r="B5779" s="34">
        <v>514</v>
      </c>
      <c r="C5779" s="34">
        <v>455</v>
      </c>
      <c r="D5779" s="34">
        <v>475</v>
      </c>
      <c r="E5779" s="34">
        <v>503</v>
      </c>
      <c r="F5779" s="34">
        <v>458</v>
      </c>
      <c r="G5779" s="34">
        <v>439</v>
      </c>
      <c r="H5779" s="34">
        <v>512</v>
      </c>
      <c r="I5779" s="34">
        <v>494</v>
      </c>
      <c r="J5779" s="34">
        <v>545</v>
      </c>
      <c r="K5779" s="34">
        <v>402</v>
      </c>
      <c r="L5779" s="34">
        <v>490</v>
      </c>
      <c r="M5779" s="34">
        <v>402</v>
      </c>
    </row>
    <row r="5780" spans="1:13" x14ac:dyDescent="0.2">
      <c r="A5780" s="34" t="s">
        <v>106674</v>
      </c>
      <c r="B5780" s="34">
        <v>261</v>
      </c>
      <c r="C5780" s="34">
        <v>261</v>
      </c>
      <c r="D5780" s="34">
        <v>295</v>
      </c>
      <c r="E5780" s="34">
        <v>289</v>
      </c>
      <c r="F5780" s="34">
        <v>280</v>
      </c>
      <c r="G5780" s="34">
        <v>281</v>
      </c>
      <c r="H5780" s="34">
        <v>346</v>
      </c>
      <c r="I5780" s="34">
        <v>251</v>
      </c>
      <c r="J5780" s="34">
        <v>277</v>
      </c>
      <c r="K5780" s="34">
        <v>216</v>
      </c>
      <c r="L5780" s="34">
        <v>278</v>
      </c>
      <c r="M5780" s="34">
        <v>189</v>
      </c>
    </row>
    <row r="5781" spans="1:13" x14ac:dyDescent="0.2">
      <c r="A5781" s="34" t="s">
        <v>106675</v>
      </c>
      <c r="B5781" s="34">
        <v>339</v>
      </c>
      <c r="C5781" s="34">
        <v>363</v>
      </c>
      <c r="D5781" s="34">
        <v>394</v>
      </c>
      <c r="E5781" s="34">
        <v>413</v>
      </c>
      <c r="F5781" s="34">
        <v>301</v>
      </c>
      <c r="G5781" s="34">
        <v>377</v>
      </c>
      <c r="H5781" s="34">
        <v>349</v>
      </c>
      <c r="I5781" s="34">
        <v>386</v>
      </c>
      <c r="J5781" s="34">
        <v>402</v>
      </c>
      <c r="K5781" s="34">
        <v>318</v>
      </c>
      <c r="L5781" s="34">
        <v>327</v>
      </c>
      <c r="M5781" s="34">
        <v>290</v>
      </c>
    </row>
    <row r="5782" spans="1:13" x14ac:dyDescent="0.2">
      <c r="A5782" s="34" t="s">
        <v>106676</v>
      </c>
      <c r="B5782" s="34">
        <v>306</v>
      </c>
      <c r="C5782" s="34">
        <v>349</v>
      </c>
      <c r="D5782" s="34">
        <v>339</v>
      </c>
      <c r="E5782" s="34">
        <v>353</v>
      </c>
      <c r="F5782" s="34">
        <v>247</v>
      </c>
      <c r="G5782" s="34">
        <v>324</v>
      </c>
      <c r="H5782" s="34">
        <v>403</v>
      </c>
      <c r="I5782" s="34">
        <v>377</v>
      </c>
      <c r="J5782" s="34">
        <v>365</v>
      </c>
      <c r="K5782" s="34">
        <v>315</v>
      </c>
      <c r="L5782" s="34">
        <v>339</v>
      </c>
      <c r="M5782" s="34">
        <v>267</v>
      </c>
    </row>
    <row r="5783" spans="1:13" x14ac:dyDescent="0.2">
      <c r="A5783" s="34" t="s">
        <v>106677</v>
      </c>
      <c r="B5783" s="34">
        <v>310</v>
      </c>
      <c r="C5783" s="34">
        <v>326</v>
      </c>
      <c r="D5783" s="34">
        <v>385</v>
      </c>
      <c r="E5783" s="34">
        <v>367</v>
      </c>
      <c r="F5783" s="34">
        <v>312</v>
      </c>
      <c r="G5783" s="34">
        <v>308</v>
      </c>
      <c r="H5783" s="34">
        <v>451</v>
      </c>
      <c r="I5783" s="34">
        <v>399</v>
      </c>
      <c r="J5783" s="34">
        <v>436</v>
      </c>
      <c r="K5783" s="34">
        <v>309</v>
      </c>
      <c r="L5783" s="34">
        <v>399</v>
      </c>
      <c r="M5783" s="34">
        <v>279</v>
      </c>
    </row>
    <row r="5784" spans="1:13" x14ac:dyDescent="0.2">
      <c r="A5784" s="34" t="s">
        <v>106678</v>
      </c>
      <c r="B5784" s="34">
        <v>586</v>
      </c>
      <c r="C5784" s="34">
        <v>589</v>
      </c>
      <c r="D5784" s="34">
        <v>692</v>
      </c>
      <c r="E5784" s="34">
        <v>656</v>
      </c>
      <c r="F5784" s="34">
        <v>633</v>
      </c>
      <c r="G5784" s="34">
        <v>550</v>
      </c>
      <c r="H5784" s="34">
        <v>759</v>
      </c>
      <c r="I5784" s="34">
        <v>637</v>
      </c>
      <c r="J5784" s="34">
        <v>708</v>
      </c>
      <c r="K5784" s="34">
        <v>496</v>
      </c>
      <c r="L5784" s="34">
        <v>666</v>
      </c>
      <c r="M5784" s="34">
        <v>505</v>
      </c>
    </row>
    <row r="5785" spans="1:13" x14ac:dyDescent="0.2">
      <c r="A5785" s="34" t="s">
        <v>106679</v>
      </c>
      <c r="B5785" s="34">
        <v>734</v>
      </c>
      <c r="C5785" s="34">
        <v>667</v>
      </c>
      <c r="D5785" s="34">
        <v>696</v>
      </c>
      <c r="E5785" s="34">
        <v>712</v>
      </c>
      <c r="F5785" s="34">
        <v>630</v>
      </c>
      <c r="G5785" s="34">
        <v>653</v>
      </c>
      <c r="H5785" s="34">
        <v>811</v>
      </c>
      <c r="I5785" s="34">
        <v>718</v>
      </c>
      <c r="J5785" s="34">
        <v>750</v>
      </c>
      <c r="K5785" s="34">
        <v>516</v>
      </c>
      <c r="L5785" s="34">
        <v>653</v>
      </c>
      <c r="M5785" s="34">
        <v>520</v>
      </c>
    </row>
    <row r="5786" spans="1:13" x14ac:dyDescent="0.2">
      <c r="A5786" s="34" t="s">
        <v>106680</v>
      </c>
      <c r="B5786" s="34">
        <v>279</v>
      </c>
      <c r="C5786" s="34">
        <v>340</v>
      </c>
      <c r="D5786" s="34">
        <v>346</v>
      </c>
      <c r="E5786" s="34">
        <v>400</v>
      </c>
      <c r="F5786" s="34">
        <v>372</v>
      </c>
      <c r="G5786" s="34">
        <v>301</v>
      </c>
      <c r="H5786" s="34">
        <v>389</v>
      </c>
      <c r="I5786" s="34">
        <v>341</v>
      </c>
      <c r="J5786" s="34">
        <v>319</v>
      </c>
      <c r="K5786" s="34">
        <v>279</v>
      </c>
      <c r="L5786" s="34">
        <v>379</v>
      </c>
      <c r="M5786" s="34">
        <v>232</v>
      </c>
    </row>
    <row r="5787" spans="1:13" x14ac:dyDescent="0.2">
      <c r="A5787" s="34" t="s">
        <v>106681</v>
      </c>
      <c r="B5787" s="34">
        <v>340</v>
      </c>
      <c r="C5787" s="34">
        <v>299</v>
      </c>
      <c r="D5787" s="34">
        <v>336</v>
      </c>
      <c r="E5787" s="34">
        <v>328</v>
      </c>
      <c r="F5787" s="34">
        <v>344</v>
      </c>
      <c r="G5787" s="34">
        <v>243</v>
      </c>
      <c r="H5787" s="34">
        <v>376</v>
      </c>
      <c r="I5787" s="34">
        <v>291</v>
      </c>
      <c r="J5787" s="34">
        <v>387</v>
      </c>
      <c r="K5787" s="34">
        <v>215</v>
      </c>
      <c r="L5787" s="34">
        <v>288</v>
      </c>
      <c r="M5787" s="34">
        <v>232</v>
      </c>
    </row>
    <row r="5788" spans="1:13" x14ac:dyDescent="0.2">
      <c r="A5788" s="34" t="s">
        <v>106682</v>
      </c>
      <c r="B5788" s="34">
        <v>393</v>
      </c>
      <c r="C5788" s="34">
        <v>375</v>
      </c>
      <c r="D5788" s="34">
        <v>443</v>
      </c>
      <c r="E5788" s="34">
        <v>381</v>
      </c>
      <c r="F5788" s="34">
        <v>294</v>
      </c>
      <c r="G5788" s="34">
        <v>420</v>
      </c>
      <c r="H5788" s="34">
        <v>354</v>
      </c>
      <c r="I5788" s="34">
        <v>417</v>
      </c>
      <c r="J5788" s="34">
        <v>418</v>
      </c>
      <c r="K5788" s="34">
        <v>335</v>
      </c>
      <c r="L5788" s="34">
        <v>351</v>
      </c>
      <c r="M5788" s="34">
        <v>304</v>
      </c>
    </row>
    <row r="5789" spans="1:13" x14ac:dyDescent="0.2">
      <c r="A5789" s="34" t="s">
        <v>106683</v>
      </c>
      <c r="B5789" s="34">
        <v>603</v>
      </c>
      <c r="C5789" s="34">
        <v>585</v>
      </c>
      <c r="D5789" s="34">
        <v>633</v>
      </c>
      <c r="E5789" s="34">
        <v>689</v>
      </c>
      <c r="F5789" s="34">
        <v>693</v>
      </c>
      <c r="G5789" s="34">
        <v>562</v>
      </c>
      <c r="H5789" s="34">
        <v>731</v>
      </c>
      <c r="I5789" s="34">
        <v>591</v>
      </c>
      <c r="J5789" s="34">
        <v>633</v>
      </c>
      <c r="K5789" s="34">
        <v>520</v>
      </c>
      <c r="L5789" s="34">
        <v>685</v>
      </c>
      <c r="M5789" s="34">
        <v>462</v>
      </c>
    </row>
    <row r="5790" spans="1:13" x14ac:dyDescent="0.2">
      <c r="A5790" s="34" t="s">
        <v>106684</v>
      </c>
      <c r="B5790" s="34">
        <v>629</v>
      </c>
      <c r="C5790" s="34">
        <v>540</v>
      </c>
      <c r="D5790" s="34">
        <v>612</v>
      </c>
      <c r="E5790" s="34">
        <v>589</v>
      </c>
      <c r="F5790" s="34">
        <v>516</v>
      </c>
      <c r="G5790" s="34">
        <v>478</v>
      </c>
      <c r="H5790" s="34">
        <v>589</v>
      </c>
      <c r="I5790" s="34">
        <v>515</v>
      </c>
      <c r="J5790" s="34">
        <v>577</v>
      </c>
      <c r="K5790" s="34">
        <v>507</v>
      </c>
      <c r="L5790" s="34">
        <v>600</v>
      </c>
      <c r="M5790" s="34">
        <v>433</v>
      </c>
    </row>
    <row r="5791" spans="1:13" x14ac:dyDescent="0.2">
      <c r="A5791" s="34" t="s">
        <v>106685</v>
      </c>
      <c r="B5791" s="34">
        <v>416</v>
      </c>
      <c r="C5791" s="34">
        <v>397</v>
      </c>
      <c r="D5791" s="34">
        <v>381</v>
      </c>
      <c r="E5791" s="34">
        <v>383</v>
      </c>
      <c r="F5791" s="34">
        <v>306</v>
      </c>
      <c r="G5791" s="34">
        <v>344</v>
      </c>
      <c r="H5791" s="34">
        <v>343</v>
      </c>
      <c r="I5791" s="34">
        <v>353</v>
      </c>
      <c r="J5791" s="34">
        <v>341</v>
      </c>
      <c r="K5791" s="34">
        <v>312</v>
      </c>
      <c r="L5791" s="34">
        <v>358</v>
      </c>
      <c r="M5791" s="34">
        <v>284</v>
      </c>
    </row>
    <row r="5792" spans="1:13" x14ac:dyDescent="0.2">
      <c r="A5792" s="34" t="s">
        <v>106686</v>
      </c>
      <c r="B5792" s="34">
        <v>467</v>
      </c>
      <c r="C5792" s="34">
        <v>572</v>
      </c>
      <c r="D5792" s="34">
        <v>559</v>
      </c>
      <c r="E5792" s="34">
        <v>505</v>
      </c>
      <c r="F5792" s="34">
        <v>514</v>
      </c>
      <c r="G5792" s="34">
        <v>529</v>
      </c>
      <c r="H5792" s="34">
        <v>553</v>
      </c>
      <c r="I5792" s="34">
        <v>558</v>
      </c>
      <c r="J5792" s="34">
        <v>558</v>
      </c>
      <c r="K5792" s="34">
        <v>478</v>
      </c>
      <c r="L5792" s="34">
        <v>493</v>
      </c>
      <c r="M5792" s="34">
        <v>399</v>
      </c>
    </row>
    <row r="5793" spans="1:13" x14ac:dyDescent="0.2">
      <c r="A5793" s="34" t="s">
        <v>106687</v>
      </c>
      <c r="B5793" s="34">
        <v>367</v>
      </c>
      <c r="C5793" s="34">
        <v>457</v>
      </c>
      <c r="D5793" s="34">
        <v>400</v>
      </c>
      <c r="E5793" s="34">
        <v>374</v>
      </c>
      <c r="F5793" s="34">
        <v>363</v>
      </c>
      <c r="G5793" s="34">
        <v>389</v>
      </c>
      <c r="H5793" s="34">
        <v>493</v>
      </c>
      <c r="I5793" s="34">
        <v>419</v>
      </c>
      <c r="J5793" s="34">
        <v>467</v>
      </c>
      <c r="K5793" s="34">
        <v>361</v>
      </c>
      <c r="L5793" s="34">
        <v>324</v>
      </c>
      <c r="M5793" s="34">
        <v>355</v>
      </c>
    </row>
    <row r="5794" spans="1:13" x14ac:dyDescent="0.2">
      <c r="A5794" s="34" t="s">
        <v>106688</v>
      </c>
      <c r="B5794" s="34">
        <v>424</v>
      </c>
      <c r="C5794" s="34">
        <v>430</v>
      </c>
      <c r="D5794" s="34">
        <v>434</v>
      </c>
      <c r="E5794" s="34">
        <v>500</v>
      </c>
      <c r="F5794" s="34">
        <v>340</v>
      </c>
      <c r="G5794" s="34">
        <v>357</v>
      </c>
      <c r="H5794" s="34">
        <v>434</v>
      </c>
      <c r="I5794" s="34">
        <v>380</v>
      </c>
      <c r="J5794" s="34">
        <v>359</v>
      </c>
      <c r="K5794" s="34">
        <v>301</v>
      </c>
      <c r="L5794" s="34">
        <v>366</v>
      </c>
      <c r="M5794" s="34">
        <v>367</v>
      </c>
    </row>
    <row r="5795" spans="1:13" x14ac:dyDescent="0.2">
      <c r="A5795" s="34" t="s">
        <v>106689</v>
      </c>
      <c r="B5795" s="34">
        <v>339</v>
      </c>
      <c r="C5795" s="34">
        <v>336</v>
      </c>
      <c r="D5795" s="34">
        <v>392</v>
      </c>
      <c r="E5795" s="34">
        <v>424</v>
      </c>
      <c r="F5795" s="34">
        <v>227</v>
      </c>
      <c r="G5795" s="34">
        <v>342</v>
      </c>
      <c r="H5795" s="34">
        <v>369</v>
      </c>
      <c r="I5795" s="34">
        <v>360</v>
      </c>
      <c r="J5795" s="34">
        <v>366</v>
      </c>
      <c r="K5795" s="34">
        <v>267</v>
      </c>
      <c r="L5795" s="34">
        <v>315</v>
      </c>
      <c r="M5795" s="34">
        <v>276</v>
      </c>
    </row>
    <row r="5796" spans="1:13" x14ac:dyDescent="0.2">
      <c r="A5796" s="34" t="s">
        <v>106690</v>
      </c>
      <c r="B5796" s="34">
        <v>235</v>
      </c>
      <c r="C5796" s="34">
        <v>436</v>
      </c>
      <c r="D5796" s="34">
        <v>298</v>
      </c>
      <c r="E5796" s="34">
        <v>463</v>
      </c>
      <c r="F5796" s="34">
        <v>271</v>
      </c>
      <c r="G5796" s="34">
        <v>423</v>
      </c>
      <c r="H5796" s="34">
        <v>299</v>
      </c>
      <c r="I5796" s="34">
        <v>427</v>
      </c>
      <c r="J5796" s="34">
        <v>239</v>
      </c>
      <c r="K5796" s="34">
        <v>374</v>
      </c>
      <c r="L5796" s="34">
        <v>269</v>
      </c>
      <c r="M5796" s="34">
        <v>361</v>
      </c>
    </row>
    <row r="5797" spans="1:13" x14ac:dyDescent="0.2">
      <c r="A5797" s="34" t="s">
        <v>106691</v>
      </c>
      <c r="B5797" s="34">
        <v>478</v>
      </c>
      <c r="C5797" s="34">
        <v>538</v>
      </c>
      <c r="D5797" s="34">
        <v>481</v>
      </c>
      <c r="E5797" s="34">
        <v>568</v>
      </c>
      <c r="F5797" s="34">
        <v>487</v>
      </c>
      <c r="G5797" s="34">
        <v>448</v>
      </c>
      <c r="H5797" s="34">
        <v>534</v>
      </c>
      <c r="I5797" s="34">
        <v>515</v>
      </c>
      <c r="J5797" s="34">
        <v>572</v>
      </c>
      <c r="K5797" s="34">
        <v>457</v>
      </c>
      <c r="L5797" s="34">
        <v>570</v>
      </c>
      <c r="M5797" s="34">
        <v>351</v>
      </c>
    </row>
    <row r="5798" spans="1:13" x14ac:dyDescent="0.2">
      <c r="A5798" s="34" t="s">
        <v>106692</v>
      </c>
      <c r="B5798" s="34">
        <v>332</v>
      </c>
      <c r="C5798" s="34">
        <v>414</v>
      </c>
      <c r="D5798" s="34">
        <v>362</v>
      </c>
      <c r="E5798" s="34">
        <v>391</v>
      </c>
      <c r="F5798" s="34">
        <v>258</v>
      </c>
      <c r="G5798" s="34">
        <v>293</v>
      </c>
      <c r="H5798" s="34">
        <v>342</v>
      </c>
      <c r="I5798" s="34">
        <v>331</v>
      </c>
      <c r="J5798" s="34">
        <v>346</v>
      </c>
      <c r="K5798" s="34">
        <v>296</v>
      </c>
      <c r="L5798" s="34">
        <v>319</v>
      </c>
      <c r="M5798" s="34">
        <v>301</v>
      </c>
    </row>
    <row r="5799" spans="1:13" x14ac:dyDescent="0.2">
      <c r="A5799" s="34" t="s">
        <v>106693</v>
      </c>
      <c r="B5799" s="34">
        <v>521</v>
      </c>
      <c r="C5799" s="34">
        <v>590</v>
      </c>
      <c r="D5799" s="34">
        <v>521</v>
      </c>
      <c r="E5799" s="34">
        <v>611</v>
      </c>
      <c r="F5799" s="34">
        <v>534</v>
      </c>
      <c r="G5799" s="34">
        <v>495</v>
      </c>
      <c r="H5799" s="34">
        <v>577</v>
      </c>
      <c r="I5799" s="34">
        <v>483</v>
      </c>
      <c r="J5799" s="34">
        <v>589</v>
      </c>
      <c r="K5799" s="34">
        <v>480</v>
      </c>
      <c r="L5799" s="34">
        <v>510</v>
      </c>
      <c r="M5799" s="34">
        <v>449</v>
      </c>
    </row>
    <row r="5800" spans="1:13" x14ac:dyDescent="0.2">
      <c r="A5800" s="34" t="s">
        <v>106694</v>
      </c>
      <c r="B5800" s="34">
        <v>517</v>
      </c>
      <c r="C5800" s="34">
        <v>504</v>
      </c>
      <c r="D5800" s="34">
        <v>600</v>
      </c>
      <c r="E5800" s="34">
        <v>548</v>
      </c>
      <c r="F5800" s="34">
        <v>499</v>
      </c>
      <c r="G5800" s="34">
        <v>467</v>
      </c>
      <c r="H5800" s="34">
        <v>551</v>
      </c>
      <c r="I5800" s="34">
        <v>572</v>
      </c>
      <c r="J5800" s="34">
        <v>573</v>
      </c>
      <c r="K5800" s="34">
        <v>426</v>
      </c>
      <c r="L5800" s="34">
        <v>549</v>
      </c>
      <c r="M5800" s="34">
        <v>406</v>
      </c>
    </row>
    <row r="5801" spans="1:13" x14ac:dyDescent="0.2">
      <c r="A5801" s="34" t="s">
        <v>106695</v>
      </c>
      <c r="B5801" s="34">
        <v>408</v>
      </c>
      <c r="C5801" s="34">
        <v>363</v>
      </c>
      <c r="D5801" s="34">
        <v>489</v>
      </c>
      <c r="E5801" s="34">
        <v>407</v>
      </c>
      <c r="F5801" s="34">
        <v>438</v>
      </c>
      <c r="G5801" s="34">
        <v>344</v>
      </c>
      <c r="H5801" s="34">
        <v>518</v>
      </c>
      <c r="I5801" s="34">
        <v>469</v>
      </c>
      <c r="J5801" s="34">
        <v>557</v>
      </c>
      <c r="K5801" s="34">
        <v>341</v>
      </c>
      <c r="L5801" s="34">
        <v>499</v>
      </c>
      <c r="M5801" s="34">
        <v>336</v>
      </c>
    </row>
    <row r="5802" spans="1:13" x14ac:dyDescent="0.2">
      <c r="A5802" s="34" t="s">
        <v>106696</v>
      </c>
      <c r="B5802" s="34">
        <v>1131</v>
      </c>
      <c r="C5802" s="34">
        <v>960</v>
      </c>
      <c r="D5802" s="34">
        <v>1074</v>
      </c>
      <c r="E5802" s="34">
        <v>1119</v>
      </c>
      <c r="F5802" s="34">
        <v>910</v>
      </c>
      <c r="G5802" s="34">
        <v>824</v>
      </c>
      <c r="H5802" s="34">
        <v>1090</v>
      </c>
      <c r="I5802" s="34">
        <v>949</v>
      </c>
      <c r="J5802" s="34">
        <v>1199</v>
      </c>
      <c r="K5802" s="34">
        <v>853</v>
      </c>
      <c r="L5802" s="34">
        <v>989</v>
      </c>
      <c r="M5802" s="34">
        <v>750</v>
      </c>
    </row>
    <row r="5803" spans="1:13" x14ac:dyDescent="0.2">
      <c r="A5803" s="34" t="s">
        <v>106697</v>
      </c>
      <c r="B5803" s="34">
        <v>667</v>
      </c>
      <c r="C5803" s="34">
        <v>641</v>
      </c>
      <c r="D5803" s="34">
        <v>594</v>
      </c>
      <c r="E5803" s="34">
        <v>646</v>
      </c>
      <c r="F5803" s="34">
        <v>541</v>
      </c>
      <c r="G5803" s="34">
        <v>565</v>
      </c>
      <c r="H5803" s="34">
        <v>631</v>
      </c>
      <c r="I5803" s="34">
        <v>591</v>
      </c>
      <c r="J5803" s="34">
        <v>603</v>
      </c>
      <c r="K5803" s="34">
        <v>499</v>
      </c>
      <c r="L5803" s="34">
        <v>580</v>
      </c>
      <c r="M5803" s="34">
        <v>439</v>
      </c>
    </row>
    <row r="5804" spans="1:13" x14ac:dyDescent="0.2">
      <c r="A5804" s="34" t="s">
        <v>106698</v>
      </c>
      <c r="B5804" s="34">
        <v>613</v>
      </c>
      <c r="C5804" s="34">
        <v>624</v>
      </c>
      <c r="D5804" s="34">
        <v>566</v>
      </c>
      <c r="E5804" s="34">
        <v>716</v>
      </c>
      <c r="F5804" s="34">
        <v>598</v>
      </c>
      <c r="G5804" s="34">
        <v>664</v>
      </c>
      <c r="H5804" s="34">
        <v>611</v>
      </c>
      <c r="I5804" s="34">
        <v>652</v>
      </c>
      <c r="J5804" s="34">
        <v>635</v>
      </c>
      <c r="K5804" s="34">
        <v>590</v>
      </c>
      <c r="L5804" s="34">
        <v>547</v>
      </c>
      <c r="M5804" s="34">
        <v>516</v>
      </c>
    </row>
    <row r="5805" spans="1:13" x14ac:dyDescent="0.2">
      <c r="A5805" s="34" t="s">
        <v>106699</v>
      </c>
      <c r="B5805" s="34">
        <v>546</v>
      </c>
      <c r="C5805" s="34">
        <v>552</v>
      </c>
      <c r="D5805" s="34">
        <v>624</v>
      </c>
      <c r="E5805" s="34">
        <v>636</v>
      </c>
      <c r="F5805" s="34">
        <v>512</v>
      </c>
      <c r="G5805" s="34">
        <v>581</v>
      </c>
      <c r="H5805" s="34">
        <v>628</v>
      </c>
      <c r="I5805" s="34">
        <v>610</v>
      </c>
      <c r="J5805" s="34">
        <v>686</v>
      </c>
      <c r="K5805" s="34">
        <v>504</v>
      </c>
      <c r="L5805" s="34">
        <v>507</v>
      </c>
      <c r="M5805" s="34">
        <v>525</v>
      </c>
    </row>
    <row r="5806" spans="1:13" x14ac:dyDescent="0.2">
      <c r="A5806" s="34" t="s">
        <v>106700</v>
      </c>
      <c r="B5806" s="34">
        <v>731</v>
      </c>
      <c r="C5806" s="34">
        <v>818</v>
      </c>
      <c r="D5806" s="34">
        <v>898</v>
      </c>
      <c r="E5806" s="34">
        <v>825</v>
      </c>
      <c r="F5806" s="34">
        <v>839</v>
      </c>
      <c r="G5806" s="34">
        <v>743</v>
      </c>
      <c r="H5806" s="34">
        <v>999</v>
      </c>
      <c r="I5806" s="34">
        <v>780</v>
      </c>
      <c r="J5806" s="34">
        <v>889</v>
      </c>
      <c r="K5806" s="34">
        <v>631</v>
      </c>
      <c r="L5806" s="34">
        <v>828</v>
      </c>
      <c r="M5806" s="34">
        <v>586</v>
      </c>
    </row>
    <row r="5807" spans="1:13" x14ac:dyDescent="0.2">
      <c r="A5807" s="34" t="s">
        <v>106701</v>
      </c>
      <c r="B5807" s="34">
        <v>975</v>
      </c>
      <c r="C5807" s="34">
        <v>936</v>
      </c>
      <c r="D5807" s="34">
        <v>988</v>
      </c>
      <c r="E5807" s="34">
        <v>1115</v>
      </c>
      <c r="F5807" s="34">
        <v>894</v>
      </c>
      <c r="G5807" s="34">
        <v>1029</v>
      </c>
      <c r="H5807" s="34">
        <v>1066</v>
      </c>
      <c r="I5807" s="34">
        <v>996</v>
      </c>
      <c r="J5807" s="34">
        <v>1001</v>
      </c>
      <c r="K5807" s="34">
        <v>819</v>
      </c>
      <c r="L5807" s="34">
        <v>923</v>
      </c>
      <c r="M5807" s="34">
        <v>799</v>
      </c>
    </row>
    <row r="5808" spans="1:13" x14ac:dyDescent="0.2">
      <c r="A5808" s="34" t="s">
        <v>106702</v>
      </c>
      <c r="B5808" s="34">
        <v>571</v>
      </c>
      <c r="C5808" s="34">
        <v>725</v>
      </c>
      <c r="D5808" s="34">
        <v>708</v>
      </c>
      <c r="E5808" s="34">
        <v>798</v>
      </c>
      <c r="F5808" s="34">
        <v>646</v>
      </c>
      <c r="G5808" s="34">
        <v>709</v>
      </c>
      <c r="H5808" s="34">
        <v>753</v>
      </c>
      <c r="I5808" s="34">
        <v>744</v>
      </c>
      <c r="J5808" s="34">
        <v>715</v>
      </c>
      <c r="K5808" s="34">
        <v>581</v>
      </c>
      <c r="L5808" s="34">
        <v>654</v>
      </c>
      <c r="M5808" s="34">
        <v>530</v>
      </c>
    </row>
    <row r="5809" spans="1:13" x14ac:dyDescent="0.2">
      <c r="A5809" s="34" t="s">
        <v>106703</v>
      </c>
      <c r="B5809" s="34">
        <v>426</v>
      </c>
      <c r="C5809" s="34">
        <v>492</v>
      </c>
      <c r="D5809" s="34">
        <v>458</v>
      </c>
      <c r="E5809" s="34">
        <v>491</v>
      </c>
      <c r="F5809" s="34">
        <v>409</v>
      </c>
      <c r="G5809" s="34">
        <v>405</v>
      </c>
      <c r="H5809" s="34">
        <v>486</v>
      </c>
      <c r="I5809" s="34">
        <v>413</v>
      </c>
      <c r="J5809" s="34">
        <v>469</v>
      </c>
      <c r="K5809" s="34">
        <v>362</v>
      </c>
      <c r="L5809" s="34">
        <v>395</v>
      </c>
      <c r="M5809" s="34">
        <v>349</v>
      </c>
    </row>
    <row r="5810" spans="1:13" x14ac:dyDescent="0.2">
      <c r="A5810" s="34" t="s">
        <v>106704</v>
      </c>
      <c r="B5810" s="34">
        <v>563</v>
      </c>
      <c r="C5810" s="34">
        <v>569</v>
      </c>
      <c r="D5810" s="34">
        <v>630</v>
      </c>
      <c r="E5810" s="34">
        <v>598</v>
      </c>
      <c r="F5810" s="34">
        <v>549</v>
      </c>
      <c r="G5810" s="34">
        <v>579</v>
      </c>
      <c r="H5810" s="34">
        <v>613</v>
      </c>
      <c r="I5810" s="34">
        <v>595</v>
      </c>
      <c r="J5810" s="34">
        <v>557</v>
      </c>
      <c r="K5810" s="34">
        <v>435</v>
      </c>
      <c r="L5810" s="34">
        <v>557</v>
      </c>
      <c r="M5810" s="34">
        <v>459</v>
      </c>
    </row>
    <row r="5811" spans="1:13" x14ac:dyDescent="0.2">
      <c r="A5811" s="34" t="s">
        <v>106705</v>
      </c>
      <c r="B5811" s="34">
        <v>484</v>
      </c>
      <c r="C5811" s="34">
        <v>701</v>
      </c>
      <c r="D5811" s="34">
        <v>144</v>
      </c>
      <c r="E5811" s="34">
        <v>886</v>
      </c>
      <c r="F5811" s="34">
        <v>517</v>
      </c>
      <c r="G5811" s="34">
        <v>593</v>
      </c>
      <c r="H5811" s="34">
        <v>621</v>
      </c>
      <c r="I5811" s="34">
        <v>642</v>
      </c>
      <c r="J5811" s="34">
        <v>633</v>
      </c>
      <c r="K5811" s="34">
        <v>510</v>
      </c>
      <c r="L5811" s="34">
        <v>198</v>
      </c>
      <c r="M5811" s="34">
        <v>656</v>
      </c>
    </row>
    <row r="5812" spans="1:13" x14ac:dyDescent="0.2">
      <c r="A5812" s="34" t="s">
        <v>106706</v>
      </c>
      <c r="B5812" s="34">
        <v>616</v>
      </c>
      <c r="C5812" s="34">
        <v>682</v>
      </c>
      <c r="D5812" s="34">
        <v>641</v>
      </c>
      <c r="E5812" s="34">
        <v>721</v>
      </c>
      <c r="F5812" s="34">
        <v>558</v>
      </c>
      <c r="G5812" s="34">
        <v>568</v>
      </c>
      <c r="H5812" s="34">
        <v>608</v>
      </c>
      <c r="I5812" s="34">
        <v>652</v>
      </c>
      <c r="J5812" s="34">
        <v>643</v>
      </c>
      <c r="K5812" s="34">
        <v>523</v>
      </c>
      <c r="L5812" s="34">
        <v>598</v>
      </c>
      <c r="M5812" s="34">
        <v>506</v>
      </c>
    </row>
    <row r="5813" spans="1:13" x14ac:dyDescent="0.2">
      <c r="A5813" s="34" t="s">
        <v>106707</v>
      </c>
      <c r="B5813" s="34">
        <v>898</v>
      </c>
      <c r="C5813" s="34">
        <v>815</v>
      </c>
      <c r="D5813" s="34">
        <v>802</v>
      </c>
      <c r="E5813" s="34">
        <v>989</v>
      </c>
      <c r="F5813" s="34">
        <v>754</v>
      </c>
      <c r="G5813" s="34">
        <v>762</v>
      </c>
      <c r="H5813" s="34">
        <v>837</v>
      </c>
      <c r="I5813" s="34">
        <v>864</v>
      </c>
      <c r="J5813" s="34">
        <v>863</v>
      </c>
      <c r="K5813" s="34">
        <v>639</v>
      </c>
      <c r="L5813" s="34">
        <v>749</v>
      </c>
      <c r="M5813" s="34">
        <v>642</v>
      </c>
    </row>
    <row r="5814" spans="1:13" x14ac:dyDescent="0.2">
      <c r="A5814" s="34" t="s">
        <v>106708</v>
      </c>
      <c r="B5814" s="34">
        <v>424</v>
      </c>
      <c r="C5814" s="34">
        <v>1082</v>
      </c>
      <c r="D5814" s="34">
        <v>407</v>
      </c>
      <c r="E5814" s="34">
        <v>1079</v>
      </c>
      <c r="F5814" s="34">
        <v>297</v>
      </c>
      <c r="G5814" s="34">
        <v>976</v>
      </c>
      <c r="H5814" s="34">
        <v>492</v>
      </c>
      <c r="I5814" s="34">
        <v>986</v>
      </c>
      <c r="J5814" s="34">
        <v>399</v>
      </c>
      <c r="K5814" s="34">
        <v>691</v>
      </c>
      <c r="L5814" s="34">
        <v>401</v>
      </c>
      <c r="M5814" s="34">
        <v>721</v>
      </c>
    </row>
    <row r="5815" spans="1:13" x14ac:dyDescent="0.2">
      <c r="A5815" s="34" t="s">
        <v>106709</v>
      </c>
      <c r="B5815" s="34">
        <v>493</v>
      </c>
      <c r="C5815" s="34">
        <v>576</v>
      </c>
      <c r="D5815" s="34">
        <v>507</v>
      </c>
      <c r="E5815" s="34">
        <v>559</v>
      </c>
      <c r="F5815" s="34">
        <v>547</v>
      </c>
      <c r="G5815" s="34">
        <v>466</v>
      </c>
      <c r="H5815" s="34">
        <v>542</v>
      </c>
      <c r="I5815" s="34">
        <v>505</v>
      </c>
      <c r="J5815" s="34">
        <v>528</v>
      </c>
      <c r="K5815" s="34">
        <v>479</v>
      </c>
      <c r="L5815" s="34">
        <v>511</v>
      </c>
      <c r="M5815" s="34">
        <v>401</v>
      </c>
    </row>
    <row r="5816" spans="1:13" x14ac:dyDescent="0.2">
      <c r="A5816" s="34" t="s">
        <v>106710</v>
      </c>
      <c r="B5816" s="34">
        <v>561</v>
      </c>
      <c r="C5816" s="34">
        <v>753</v>
      </c>
      <c r="D5816" s="34">
        <v>638</v>
      </c>
      <c r="E5816" s="34">
        <v>725</v>
      </c>
      <c r="F5816" s="34">
        <v>562</v>
      </c>
      <c r="G5816" s="34">
        <v>667</v>
      </c>
      <c r="H5816" s="34">
        <v>711</v>
      </c>
      <c r="I5816" s="34">
        <v>690</v>
      </c>
      <c r="J5816" s="34">
        <v>590</v>
      </c>
      <c r="K5816" s="34">
        <v>560</v>
      </c>
      <c r="L5816" s="34">
        <v>580</v>
      </c>
      <c r="M5816" s="34">
        <v>569</v>
      </c>
    </row>
    <row r="5817" spans="1:13" x14ac:dyDescent="0.2">
      <c r="A5817" s="34" t="s">
        <v>106711</v>
      </c>
      <c r="B5817" s="34">
        <v>1280</v>
      </c>
      <c r="C5817" s="34">
        <v>1337</v>
      </c>
      <c r="D5817" s="34">
        <v>1502</v>
      </c>
      <c r="E5817" s="34">
        <v>1448</v>
      </c>
      <c r="F5817" s="34">
        <v>1157</v>
      </c>
      <c r="G5817" s="34">
        <v>1365</v>
      </c>
      <c r="H5817" s="34">
        <v>1327</v>
      </c>
      <c r="I5817" s="34">
        <v>1393</v>
      </c>
      <c r="J5817" s="34">
        <v>1315</v>
      </c>
      <c r="K5817" s="34">
        <v>1135</v>
      </c>
      <c r="L5817" s="34">
        <v>1246</v>
      </c>
      <c r="M5817" s="34">
        <v>1031</v>
      </c>
    </row>
    <row r="5818" spans="1:13" x14ac:dyDescent="0.2">
      <c r="A5818" s="34" t="s">
        <v>106712</v>
      </c>
      <c r="B5818" s="34">
        <v>986</v>
      </c>
      <c r="C5818" s="34">
        <v>986</v>
      </c>
      <c r="D5818" s="34">
        <v>1052</v>
      </c>
      <c r="E5818" s="34">
        <v>1061</v>
      </c>
      <c r="F5818" s="34">
        <v>840</v>
      </c>
      <c r="G5818" s="34">
        <v>937</v>
      </c>
      <c r="H5818" s="34">
        <v>1023</v>
      </c>
      <c r="I5818" s="34">
        <v>1024</v>
      </c>
      <c r="J5818" s="34">
        <v>920</v>
      </c>
      <c r="K5818" s="34">
        <v>789</v>
      </c>
      <c r="L5818" s="34">
        <v>923</v>
      </c>
      <c r="M5818" s="34">
        <v>765</v>
      </c>
    </row>
    <row r="5819" spans="1:13" x14ac:dyDescent="0.2">
      <c r="A5819" s="34" t="s">
        <v>106713</v>
      </c>
      <c r="B5819" s="34">
        <v>1021</v>
      </c>
      <c r="C5819" s="34">
        <v>953</v>
      </c>
      <c r="D5819" s="34">
        <v>1048</v>
      </c>
      <c r="E5819" s="34">
        <v>1119</v>
      </c>
      <c r="F5819" s="34">
        <v>926</v>
      </c>
      <c r="G5819" s="34">
        <v>983</v>
      </c>
      <c r="H5819" s="34">
        <v>1063</v>
      </c>
      <c r="I5819" s="34">
        <v>1001</v>
      </c>
      <c r="J5819" s="34">
        <v>1026</v>
      </c>
      <c r="K5819" s="34">
        <v>809</v>
      </c>
      <c r="L5819" s="34">
        <v>1022</v>
      </c>
      <c r="M5819" s="34">
        <v>835</v>
      </c>
    </row>
    <row r="5820" spans="1:13" x14ac:dyDescent="0.2">
      <c r="A5820" s="34" t="s">
        <v>106714</v>
      </c>
      <c r="B5820" s="34">
        <v>826</v>
      </c>
      <c r="C5820" s="34">
        <v>828</v>
      </c>
      <c r="D5820" s="34">
        <v>934</v>
      </c>
      <c r="E5820" s="34">
        <v>882</v>
      </c>
      <c r="F5820" s="34">
        <v>791</v>
      </c>
      <c r="G5820" s="34">
        <v>760</v>
      </c>
      <c r="H5820" s="34">
        <v>915</v>
      </c>
      <c r="I5820" s="34">
        <v>785</v>
      </c>
      <c r="J5820" s="34">
        <v>1036</v>
      </c>
      <c r="K5820" s="34">
        <v>723</v>
      </c>
      <c r="L5820" s="34">
        <v>864</v>
      </c>
      <c r="M5820" s="34">
        <v>617</v>
      </c>
    </row>
    <row r="5821" spans="1:13" x14ac:dyDescent="0.2">
      <c r="A5821" s="34" t="s">
        <v>106715</v>
      </c>
      <c r="B5821" s="34">
        <v>814</v>
      </c>
      <c r="C5821" s="34">
        <v>818</v>
      </c>
      <c r="D5821" s="34">
        <v>843</v>
      </c>
      <c r="E5821" s="34">
        <v>909</v>
      </c>
      <c r="F5821" s="34">
        <v>820</v>
      </c>
      <c r="G5821" s="34">
        <v>757</v>
      </c>
      <c r="H5821" s="34">
        <v>891</v>
      </c>
      <c r="I5821" s="34">
        <v>899</v>
      </c>
      <c r="J5821" s="34">
        <v>851</v>
      </c>
      <c r="K5821" s="34">
        <v>689</v>
      </c>
      <c r="L5821" s="34">
        <v>744</v>
      </c>
      <c r="M5821" s="34">
        <v>619</v>
      </c>
    </row>
    <row r="5822" spans="1:13" x14ac:dyDescent="0.2">
      <c r="A5822" s="34" t="s">
        <v>106716</v>
      </c>
      <c r="B5822" s="34">
        <v>1451</v>
      </c>
      <c r="C5822" s="34">
        <v>1348</v>
      </c>
      <c r="D5822" s="34">
        <v>1686</v>
      </c>
      <c r="E5822" s="34">
        <v>1525</v>
      </c>
      <c r="F5822" s="34">
        <v>1449</v>
      </c>
      <c r="G5822" s="34">
        <v>1367</v>
      </c>
      <c r="H5822" s="34">
        <v>1706</v>
      </c>
      <c r="I5822" s="34">
        <v>1433</v>
      </c>
      <c r="J5822" s="34">
        <v>1604</v>
      </c>
      <c r="K5822" s="34">
        <v>1165</v>
      </c>
      <c r="L5822" s="34">
        <v>1526</v>
      </c>
      <c r="M5822" s="34">
        <v>1075</v>
      </c>
    </row>
    <row r="5823" spans="1:13" x14ac:dyDescent="0.2">
      <c r="A5823" s="34" t="s">
        <v>106717</v>
      </c>
      <c r="B5823" s="34">
        <v>619</v>
      </c>
      <c r="C5823" s="34">
        <v>690</v>
      </c>
      <c r="D5823" s="34">
        <v>601</v>
      </c>
      <c r="E5823" s="34">
        <v>711</v>
      </c>
      <c r="F5823" s="34">
        <v>494</v>
      </c>
      <c r="G5823" s="34">
        <v>606</v>
      </c>
      <c r="H5823" s="34">
        <v>626</v>
      </c>
      <c r="I5823" s="34">
        <v>639</v>
      </c>
      <c r="J5823" s="34">
        <v>648</v>
      </c>
      <c r="K5823" s="34">
        <v>564</v>
      </c>
      <c r="L5823" s="34">
        <v>567</v>
      </c>
      <c r="M5823" s="34">
        <v>493</v>
      </c>
    </row>
    <row r="5824" spans="1:13" x14ac:dyDescent="0.2">
      <c r="A5824" s="34" t="s">
        <v>106718</v>
      </c>
      <c r="B5824" s="34">
        <v>582</v>
      </c>
      <c r="C5824" s="34">
        <v>558</v>
      </c>
      <c r="D5824" s="34">
        <v>612</v>
      </c>
      <c r="E5824" s="34">
        <v>602</v>
      </c>
      <c r="F5824" s="34">
        <v>540</v>
      </c>
      <c r="G5824" s="34">
        <v>566</v>
      </c>
      <c r="H5824" s="34">
        <v>706</v>
      </c>
      <c r="I5824" s="34">
        <v>560</v>
      </c>
      <c r="J5824" s="34">
        <v>526</v>
      </c>
      <c r="K5824" s="34">
        <v>505</v>
      </c>
      <c r="L5824" s="34">
        <v>554</v>
      </c>
      <c r="M5824" s="34">
        <v>433</v>
      </c>
    </row>
    <row r="5825" spans="1:13" x14ac:dyDescent="0.2">
      <c r="A5825" s="34" t="s">
        <v>106719</v>
      </c>
      <c r="B5825" s="34">
        <v>250</v>
      </c>
      <c r="C5825" s="34">
        <v>609</v>
      </c>
      <c r="D5825" s="34">
        <v>271</v>
      </c>
      <c r="E5825" s="34">
        <v>629</v>
      </c>
      <c r="F5825" s="34">
        <v>192</v>
      </c>
      <c r="G5825" s="34">
        <v>559</v>
      </c>
      <c r="H5825" s="34">
        <v>279</v>
      </c>
      <c r="I5825" s="34">
        <v>573</v>
      </c>
      <c r="J5825" s="34">
        <v>262</v>
      </c>
      <c r="K5825" s="34">
        <v>466</v>
      </c>
      <c r="L5825" s="34">
        <v>230</v>
      </c>
      <c r="M5825" s="34">
        <v>469</v>
      </c>
    </row>
    <row r="5826" spans="1:13" x14ac:dyDescent="0.2">
      <c r="A5826" s="34" t="s">
        <v>106720</v>
      </c>
      <c r="B5826" s="34">
        <v>483</v>
      </c>
      <c r="C5826" s="34">
        <v>541</v>
      </c>
      <c r="D5826" s="34">
        <v>537</v>
      </c>
      <c r="E5826" s="34">
        <v>596</v>
      </c>
      <c r="F5826" s="34">
        <v>445</v>
      </c>
      <c r="G5826" s="34">
        <v>515</v>
      </c>
      <c r="H5826" s="34">
        <v>562</v>
      </c>
      <c r="I5826" s="34">
        <v>521</v>
      </c>
      <c r="J5826" s="34">
        <v>466</v>
      </c>
      <c r="K5826" s="34">
        <v>461</v>
      </c>
      <c r="L5826" s="34">
        <v>498</v>
      </c>
      <c r="M5826" s="34">
        <v>414</v>
      </c>
    </row>
    <row r="5827" spans="1:13" x14ac:dyDescent="0.2">
      <c r="A5827" s="34" t="s">
        <v>106721</v>
      </c>
      <c r="B5827" s="34">
        <v>484</v>
      </c>
      <c r="C5827" s="34">
        <v>712</v>
      </c>
      <c r="D5827" s="34">
        <v>599</v>
      </c>
      <c r="E5827" s="34">
        <v>640</v>
      </c>
      <c r="F5827" s="34">
        <v>573</v>
      </c>
      <c r="G5827" s="34">
        <v>636</v>
      </c>
      <c r="H5827" s="34">
        <v>641</v>
      </c>
      <c r="I5827" s="34">
        <v>644</v>
      </c>
      <c r="J5827" s="34">
        <v>655</v>
      </c>
      <c r="K5827" s="34">
        <v>551</v>
      </c>
      <c r="L5827" s="34">
        <v>615</v>
      </c>
      <c r="M5827" s="34">
        <v>506</v>
      </c>
    </row>
    <row r="5828" spans="1:13" x14ac:dyDescent="0.2">
      <c r="A5828" s="34" t="s">
        <v>106722</v>
      </c>
      <c r="B5828" s="34">
        <v>802</v>
      </c>
      <c r="C5828" s="34">
        <v>871</v>
      </c>
      <c r="D5828" s="34">
        <v>894</v>
      </c>
      <c r="E5828" s="34">
        <v>919</v>
      </c>
      <c r="F5828" s="34">
        <v>786</v>
      </c>
      <c r="G5828" s="34">
        <v>826</v>
      </c>
      <c r="H5828" s="34">
        <v>1003</v>
      </c>
      <c r="I5828" s="34">
        <v>845</v>
      </c>
      <c r="J5828" s="34">
        <v>887</v>
      </c>
      <c r="K5828" s="34">
        <v>672</v>
      </c>
      <c r="L5828" s="34">
        <v>864</v>
      </c>
      <c r="M5828" s="34">
        <v>664</v>
      </c>
    </row>
    <row r="5829" spans="1:13" x14ac:dyDescent="0.2">
      <c r="A5829" s="34" t="s">
        <v>106723</v>
      </c>
      <c r="B5829" s="34">
        <v>529</v>
      </c>
      <c r="C5829" s="34">
        <v>656</v>
      </c>
      <c r="D5829" s="34">
        <v>703</v>
      </c>
      <c r="E5829" s="34">
        <v>738</v>
      </c>
      <c r="F5829" s="34">
        <v>527</v>
      </c>
      <c r="G5829" s="34">
        <v>604</v>
      </c>
      <c r="H5829" s="34">
        <v>721</v>
      </c>
      <c r="I5829" s="34">
        <v>724</v>
      </c>
      <c r="J5829" s="34">
        <v>681</v>
      </c>
      <c r="K5829" s="34">
        <v>564</v>
      </c>
      <c r="L5829" s="34">
        <v>625</v>
      </c>
      <c r="M5829" s="34">
        <v>544</v>
      </c>
    </row>
    <row r="5830" spans="1:13" x14ac:dyDescent="0.2">
      <c r="A5830" s="34" t="s">
        <v>106724</v>
      </c>
      <c r="B5830" s="34">
        <v>460</v>
      </c>
      <c r="C5830" s="34">
        <v>478</v>
      </c>
      <c r="D5830" s="34">
        <v>498</v>
      </c>
      <c r="E5830" s="34">
        <v>541</v>
      </c>
      <c r="F5830" s="34">
        <v>475</v>
      </c>
      <c r="G5830" s="34">
        <v>465</v>
      </c>
      <c r="H5830" s="34">
        <v>607</v>
      </c>
      <c r="I5830" s="34">
        <v>473</v>
      </c>
      <c r="J5830" s="34">
        <v>600</v>
      </c>
      <c r="K5830" s="34">
        <v>363</v>
      </c>
      <c r="L5830" s="34">
        <v>503</v>
      </c>
      <c r="M5830" s="34">
        <v>370</v>
      </c>
    </row>
    <row r="5831" spans="1:13" x14ac:dyDescent="0.2">
      <c r="A5831" s="34" t="s">
        <v>106725</v>
      </c>
      <c r="B5831" s="34">
        <v>390</v>
      </c>
      <c r="C5831" s="34">
        <v>454</v>
      </c>
      <c r="D5831" s="34">
        <v>429</v>
      </c>
      <c r="E5831" s="34">
        <v>531</v>
      </c>
      <c r="F5831" s="34">
        <v>514</v>
      </c>
      <c r="G5831" s="34">
        <v>468</v>
      </c>
      <c r="H5831" s="34">
        <v>509</v>
      </c>
      <c r="I5831" s="34">
        <v>504</v>
      </c>
      <c r="J5831" s="34">
        <v>419</v>
      </c>
      <c r="K5831" s="34">
        <v>453</v>
      </c>
      <c r="L5831" s="34">
        <v>382</v>
      </c>
      <c r="M5831" s="34">
        <v>417</v>
      </c>
    </row>
    <row r="5832" spans="1:13" x14ac:dyDescent="0.2">
      <c r="A5832" s="34" t="s">
        <v>106726</v>
      </c>
      <c r="B5832" s="34">
        <v>651</v>
      </c>
      <c r="C5832" s="34">
        <v>614</v>
      </c>
      <c r="D5832" s="34">
        <v>793</v>
      </c>
      <c r="E5832" s="34">
        <v>747</v>
      </c>
      <c r="F5832" s="34">
        <v>668</v>
      </c>
      <c r="G5832" s="34">
        <v>614</v>
      </c>
      <c r="H5832" s="34">
        <v>819</v>
      </c>
      <c r="I5832" s="34">
        <v>629</v>
      </c>
      <c r="J5832" s="34">
        <v>701</v>
      </c>
      <c r="K5832" s="34">
        <v>537</v>
      </c>
      <c r="L5832" s="34">
        <v>649</v>
      </c>
      <c r="M5832" s="34">
        <v>478</v>
      </c>
    </row>
    <row r="5833" spans="1:13" x14ac:dyDescent="0.2">
      <c r="A5833" s="34" t="s">
        <v>106727</v>
      </c>
      <c r="B5833" s="34">
        <v>453</v>
      </c>
      <c r="C5833" s="34">
        <v>496</v>
      </c>
      <c r="D5833" s="34">
        <v>456</v>
      </c>
      <c r="E5833" s="34">
        <v>476</v>
      </c>
      <c r="F5833" s="34">
        <v>417</v>
      </c>
      <c r="G5833" s="34">
        <v>470</v>
      </c>
      <c r="H5833" s="34">
        <v>420</v>
      </c>
      <c r="I5833" s="34">
        <v>415</v>
      </c>
      <c r="J5833" s="34">
        <v>439</v>
      </c>
      <c r="K5833" s="34">
        <v>402</v>
      </c>
      <c r="L5833" s="34">
        <v>427</v>
      </c>
      <c r="M5833" s="34">
        <v>385</v>
      </c>
    </row>
    <row r="5834" spans="1:13" x14ac:dyDescent="0.2">
      <c r="A5834" s="34" t="s">
        <v>106728</v>
      </c>
      <c r="B5834" s="34">
        <v>791</v>
      </c>
      <c r="C5834" s="34">
        <v>908</v>
      </c>
      <c r="D5834" s="34">
        <v>999</v>
      </c>
      <c r="E5834" s="34">
        <v>993</v>
      </c>
      <c r="F5834" s="34">
        <v>1006</v>
      </c>
      <c r="G5834" s="34">
        <v>934</v>
      </c>
      <c r="H5834" s="34">
        <v>1058</v>
      </c>
      <c r="I5834" s="34">
        <v>1021</v>
      </c>
      <c r="J5834" s="34">
        <v>949</v>
      </c>
      <c r="K5834" s="34">
        <v>757</v>
      </c>
      <c r="L5834" s="34">
        <v>1000</v>
      </c>
      <c r="M5834" s="34">
        <v>720</v>
      </c>
    </row>
    <row r="5835" spans="1:13" x14ac:dyDescent="0.2">
      <c r="A5835" s="34" t="s">
        <v>106729</v>
      </c>
      <c r="B5835" s="34">
        <v>730</v>
      </c>
      <c r="C5835" s="34">
        <v>725</v>
      </c>
      <c r="D5835" s="34">
        <v>674</v>
      </c>
      <c r="E5835" s="34">
        <v>806</v>
      </c>
      <c r="F5835" s="34">
        <v>572</v>
      </c>
      <c r="G5835" s="34">
        <v>716</v>
      </c>
      <c r="H5835" s="34">
        <v>690</v>
      </c>
      <c r="I5835" s="34">
        <v>749</v>
      </c>
      <c r="J5835" s="34">
        <v>706</v>
      </c>
      <c r="K5835" s="34">
        <v>558</v>
      </c>
      <c r="L5835" s="34">
        <v>647</v>
      </c>
      <c r="M5835" s="34">
        <v>559</v>
      </c>
    </row>
    <row r="5836" spans="1:13" x14ac:dyDescent="0.2">
      <c r="A5836" s="34" t="s">
        <v>106730</v>
      </c>
      <c r="B5836" s="34">
        <v>689</v>
      </c>
      <c r="C5836" s="34">
        <v>574</v>
      </c>
      <c r="D5836" s="34">
        <v>633</v>
      </c>
      <c r="E5836" s="34">
        <v>665</v>
      </c>
      <c r="F5836" s="34">
        <v>563</v>
      </c>
      <c r="G5836" s="34">
        <v>579</v>
      </c>
      <c r="H5836" s="34">
        <v>685</v>
      </c>
      <c r="I5836" s="34">
        <v>599</v>
      </c>
      <c r="J5836" s="34">
        <v>633</v>
      </c>
      <c r="K5836" s="34">
        <v>534</v>
      </c>
      <c r="L5836" s="34">
        <v>540</v>
      </c>
      <c r="M5836" s="34">
        <v>476</v>
      </c>
    </row>
    <row r="5837" spans="1:13" x14ac:dyDescent="0.2">
      <c r="A5837" s="34" t="s">
        <v>106731</v>
      </c>
      <c r="B5837" s="34">
        <v>539</v>
      </c>
      <c r="C5837" s="34">
        <v>631</v>
      </c>
      <c r="D5837" s="34">
        <v>631</v>
      </c>
      <c r="E5837" s="34">
        <v>590</v>
      </c>
      <c r="F5837" s="34">
        <v>536</v>
      </c>
      <c r="G5837" s="34">
        <v>512</v>
      </c>
      <c r="H5837" s="34">
        <v>693</v>
      </c>
      <c r="I5837" s="34">
        <v>578</v>
      </c>
      <c r="J5837" s="34">
        <v>537</v>
      </c>
      <c r="K5837" s="34">
        <v>462</v>
      </c>
      <c r="L5837" s="34">
        <v>553</v>
      </c>
      <c r="M5837" s="34">
        <v>502</v>
      </c>
    </row>
    <row r="5838" spans="1:13" x14ac:dyDescent="0.2">
      <c r="A5838" s="34" t="s">
        <v>106732</v>
      </c>
      <c r="B5838" s="34">
        <v>372</v>
      </c>
      <c r="C5838" s="34">
        <v>503</v>
      </c>
      <c r="D5838" s="34">
        <v>387</v>
      </c>
      <c r="E5838" s="34">
        <v>539</v>
      </c>
      <c r="F5838" s="34">
        <v>302</v>
      </c>
      <c r="G5838" s="34">
        <v>452</v>
      </c>
      <c r="H5838" s="34">
        <v>475</v>
      </c>
      <c r="I5838" s="34">
        <v>485</v>
      </c>
      <c r="J5838" s="34">
        <v>391</v>
      </c>
      <c r="K5838" s="34">
        <v>333</v>
      </c>
      <c r="L5838" s="34">
        <v>433</v>
      </c>
      <c r="M5838" s="34">
        <v>300</v>
      </c>
    </row>
    <row r="5839" spans="1:13" x14ac:dyDescent="0.2">
      <c r="A5839" s="34" t="s">
        <v>106733</v>
      </c>
      <c r="B5839" s="34">
        <v>446</v>
      </c>
      <c r="C5839" s="34">
        <v>443</v>
      </c>
      <c r="D5839" s="34">
        <v>514</v>
      </c>
      <c r="E5839" s="34">
        <v>525</v>
      </c>
      <c r="F5839" s="34">
        <v>553</v>
      </c>
      <c r="G5839" s="34">
        <v>531</v>
      </c>
      <c r="H5839" s="34">
        <v>538</v>
      </c>
      <c r="I5839" s="34">
        <v>487</v>
      </c>
      <c r="J5839" s="34">
        <v>542</v>
      </c>
      <c r="K5839" s="34">
        <v>432</v>
      </c>
      <c r="L5839" s="34">
        <v>428</v>
      </c>
      <c r="M5839" s="34">
        <v>431</v>
      </c>
    </row>
    <row r="5840" spans="1:13" x14ac:dyDescent="0.2">
      <c r="A5840" s="34" t="s">
        <v>106734</v>
      </c>
      <c r="B5840" s="34">
        <v>496</v>
      </c>
      <c r="C5840" s="34">
        <v>677</v>
      </c>
      <c r="D5840" s="34">
        <v>481</v>
      </c>
      <c r="E5840" s="34">
        <v>821</v>
      </c>
      <c r="F5840" s="34">
        <v>465</v>
      </c>
      <c r="G5840" s="34">
        <v>571</v>
      </c>
      <c r="H5840" s="34">
        <v>520</v>
      </c>
      <c r="I5840" s="34">
        <v>661</v>
      </c>
      <c r="J5840" s="34">
        <v>548</v>
      </c>
      <c r="K5840" s="34">
        <v>464</v>
      </c>
      <c r="L5840" s="34">
        <v>533</v>
      </c>
      <c r="M5840" s="34">
        <v>454</v>
      </c>
    </row>
    <row r="5841" spans="1:13" x14ac:dyDescent="0.2">
      <c r="A5841" s="34" t="s">
        <v>106735</v>
      </c>
      <c r="B5841" s="34">
        <v>713</v>
      </c>
      <c r="C5841" s="34">
        <v>777</v>
      </c>
      <c r="D5841" s="34">
        <v>873</v>
      </c>
      <c r="E5841" s="34">
        <v>870</v>
      </c>
      <c r="F5841" s="34">
        <v>681</v>
      </c>
      <c r="G5841" s="34">
        <v>676</v>
      </c>
      <c r="H5841" s="34">
        <v>897</v>
      </c>
      <c r="I5841" s="34">
        <v>784</v>
      </c>
      <c r="J5841" s="34">
        <v>880</v>
      </c>
      <c r="K5841" s="34">
        <v>631</v>
      </c>
      <c r="L5841" s="34">
        <v>902</v>
      </c>
      <c r="M5841" s="34">
        <v>608</v>
      </c>
    </row>
    <row r="5842" spans="1:13" x14ac:dyDescent="0.2">
      <c r="A5842" s="34" t="s">
        <v>106736</v>
      </c>
      <c r="B5842" s="34">
        <v>653</v>
      </c>
      <c r="C5842" s="34">
        <v>563</v>
      </c>
      <c r="D5842" s="34">
        <v>695</v>
      </c>
      <c r="E5842" s="34">
        <v>607</v>
      </c>
      <c r="F5842" s="34">
        <v>604</v>
      </c>
      <c r="G5842" s="34">
        <v>552</v>
      </c>
      <c r="H5842" s="34">
        <v>700</v>
      </c>
      <c r="I5842" s="34">
        <v>573</v>
      </c>
      <c r="J5842" s="34">
        <v>646</v>
      </c>
      <c r="K5842" s="34">
        <v>456</v>
      </c>
      <c r="L5842" s="34">
        <v>611</v>
      </c>
      <c r="M5842" s="34">
        <v>449</v>
      </c>
    </row>
    <row r="5843" spans="1:13" x14ac:dyDescent="0.2">
      <c r="A5843" s="34" t="s">
        <v>106737</v>
      </c>
      <c r="B5843" s="34">
        <v>564</v>
      </c>
      <c r="C5843" s="34">
        <v>637</v>
      </c>
      <c r="D5843" s="34">
        <v>592</v>
      </c>
      <c r="E5843" s="34">
        <v>595</v>
      </c>
      <c r="F5843" s="34">
        <v>582</v>
      </c>
      <c r="G5843" s="34">
        <v>498</v>
      </c>
      <c r="H5843" s="34">
        <v>611</v>
      </c>
      <c r="I5843" s="34">
        <v>591</v>
      </c>
      <c r="J5843" s="34">
        <v>639</v>
      </c>
      <c r="K5843" s="34">
        <v>441</v>
      </c>
      <c r="L5843" s="34">
        <v>627</v>
      </c>
      <c r="M5843" s="34">
        <v>423</v>
      </c>
    </row>
    <row r="5844" spans="1:13" x14ac:dyDescent="0.2">
      <c r="A5844" s="34" t="s">
        <v>106738</v>
      </c>
      <c r="B5844" s="34">
        <v>552</v>
      </c>
      <c r="C5844" s="34">
        <v>645</v>
      </c>
      <c r="D5844" s="34">
        <v>663</v>
      </c>
      <c r="E5844" s="34">
        <v>698</v>
      </c>
      <c r="F5844" s="34">
        <v>640</v>
      </c>
      <c r="G5844" s="34">
        <v>591</v>
      </c>
      <c r="H5844" s="34">
        <v>649</v>
      </c>
      <c r="I5844" s="34">
        <v>587</v>
      </c>
      <c r="J5844" s="34">
        <v>644</v>
      </c>
      <c r="K5844" s="34">
        <v>528</v>
      </c>
      <c r="L5844" s="34">
        <v>645</v>
      </c>
      <c r="M5844" s="34">
        <v>511</v>
      </c>
    </row>
    <row r="5845" spans="1:13" x14ac:dyDescent="0.2">
      <c r="A5845" s="34" t="s">
        <v>106739</v>
      </c>
      <c r="B5845" s="34">
        <v>775</v>
      </c>
      <c r="C5845" s="34">
        <v>924</v>
      </c>
      <c r="D5845" s="34">
        <v>967</v>
      </c>
      <c r="E5845" s="34">
        <v>946</v>
      </c>
      <c r="F5845" s="34">
        <v>809</v>
      </c>
      <c r="G5845" s="34">
        <v>744</v>
      </c>
      <c r="H5845" s="34">
        <v>940</v>
      </c>
      <c r="I5845" s="34">
        <v>934</v>
      </c>
      <c r="J5845" s="34">
        <v>974</v>
      </c>
      <c r="K5845" s="34">
        <v>754</v>
      </c>
      <c r="L5845" s="34">
        <v>859</v>
      </c>
      <c r="M5845" s="34">
        <v>666</v>
      </c>
    </row>
    <row r="5846" spans="1:13" x14ac:dyDescent="0.2">
      <c r="A5846" s="34" t="s">
        <v>106740</v>
      </c>
      <c r="B5846" s="34">
        <v>603</v>
      </c>
      <c r="C5846" s="34">
        <v>617</v>
      </c>
      <c r="D5846" s="34">
        <v>670</v>
      </c>
      <c r="E5846" s="34">
        <v>653</v>
      </c>
      <c r="F5846" s="34">
        <v>580</v>
      </c>
      <c r="G5846" s="34">
        <v>592</v>
      </c>
      <c r="H5846" s="34">
        <v>595</v>
      </c>
      <c r="I5846" s="34">
        <v>593</v>
      </c>
      <c r="J5846" s="34">
        <v>673</v>
      </c>
      <c r="K5846" s="34">
        <v>521</v>
      </c>
      <c r="L5846" s="34">
        <v>646</v>
      </c>
      <c r="M5846" s="34">
        <v>467</v>
      </c>
    </row>
    <row r="5847" spans="1:13" x14ac:dyDescent="0.2">
      <c r="A5847" s="34" t="s">
        <v>106741</v>
      </c>
      <c r="B5847" s="34">
        <v>265</v>
      </c>
      <c r="C5847" s="34">
        <v>494</v>
      </c>
      <c r="D5847" s="34">
        <v>379</v>
      </c>
      <c r="E5847" s="34">
        <v>412</v>
      </c>
      <c r="F5847" s="34">
        <v>343</v>
      </c>
      <c r="G5847" s="34">
        <v>408</v>
      </c>
      <c r="H5847" s="34">
        <v>413</v>
      </c>
      <c r="I5847" s="34">
        <v>447</v>
      </c>
      <c r="J5847" s="34">
        <v>431</v>
      </c>
      <c r="K5847" s="34">
        <v>368</v>
      </c>
      <c r="L5847" s="34">
        <v>369</v>
      </c>
      <c r="M5847" s="34">
        <v>378</v>
      </c>
    </row>
    <row r="5848" spans="1:13" x14ac:dyDescent="0.2">
      <c r="A5848" s="34" t="s">
        <v>106742</v>
      </c>
      <c r="B5848" s="34">
        <v>461</v>
      </c>
      <c r="C5848" s="34">
        <v>580</v>
      </c>
      <c r="D5848" s="34">
        <v>534</v>
      </c>
      <c r="E5848" s="34">
        <v>601</v>
      </c>
      <c r="F5848" s="34">
        <v>515</v>
      </c>
      <c r="G5848" s="34">
        <v>577</v>
      </c>
      <c r="H5848" s="34">
        <v>594</v>
      </c>
      <c r="I5848" s="34">
        <v>553</v>
      </c>
      <c r="J5848" s="34">
        <v>548</v>
      </c>
      <c r="K5848" s="34">
        <v>437</v>
      </c>
      <c r="L5848" s="34">
        <v>543</v>
      </c>
      <c r="M5848" s="34">
        <v>480</v>
      </c>
    </row>
    <row r="5849" spans="1:13" x14ac:dyDescent="0.2">
      <c r="A5849" s="34" t="s">
        <v>106743</v>
      </c>
      <c r="B5849" s="34">
        <v>744</v>
      </c>
      <c r="C5849" s="34">
        <v>738</v>
      </c>
      <c r="D5849" s="34">
        <v>760</v>
      </c>
      <c r="E5849" s="34">
        <v>804</v>
      </c>
      <c r="F5849" s="34">
        <v>684</v>
      </c>
      <c r="G5849" s="34">
        <v>765</v>
      </c>
      <c r="H5849" s="34">
        <v>801</v>
      </c>
      <c r="I5849" s="34">
        <v>748</v>
      </c>
      <c r="J5849" s="34">
        <v>789</v>
      </c>
      <c r="K5849" s="34">
        <v>599</v>
      </c>
      <c r="L5849" s="34">
        <v>765</v>
      </c>
      <c r="M5849" s="34">
        <v>620</v>
      </c>
    </row>
    <row r="5850" spans="1:13" x14ac:dyDescent="0.2">
      <c r="A5850" s="34" t="s">
        <v>106744</v>
      </c>
      <c r="B5850" s="34">
        <v>516</v>
      </c>
      <c r="C5850" s="34">
        <v>598</v>
      </c>
      <c r="D5850" s="34">
        <v>602</v>
      </c>
      <c r="E5850" s="34">
        <v>663</v>
      </c>
      <c r="F5850" s="34">
        <v>453</v>
      </c>
      <c r="G5850" s="34">
        <v>554</v>
      </c>
      <c r="H5850" s="34">
        <v>623</v>
      </c>
      <c r="I5850" s="34">
        <v>573</v>
      </c>
      <c r="J5850" s="34">
        <v>595</v>
      </c>
      <c r="K5850" s="34">
        <v>495</v>
      </c>
      <c r="L5850" s="34">
        <v>548</v>
      </c>
      <c r="M5850" s="34">
        <v>444</v>
      </c>
    </row>
    <row r="5851" spans="1:13" x14ac:dyDescent="0.2">
      <c r="A5851" s="34" t="s">
        <v>106745</v>
      </c>
      <c r="B5851" s="34">
        <v>414</v>
      </c>
      <c r="C5851" s="34">
        <v>476</v>
      </c>
      <c r="D5851" s="34">
        <v>503</v>
      </c>
      <c r="E5851" s="34">
        <v>524</v>
      </c>
      <c r="F5851" s="34">
        <v>377</v>
      </c>
      <c r="G5851" s="34">
        <v>450</v>
      </c>
      <c r="H5851" s="34">
        <v>524</v>
      </c>
      <c r="I5851" s="34">
        <v>500</v>
      </c>
      <c r="J5851" s="34">
        <v>525</v>
      </c>
      <c r="K5851" s="34">
        <v>403</v>
      </c>
      <c r="L5851" s="34">
        <v>547</v>
      </c>
      <c r="M5851" s="34">
        <v>364</v>
      </c>
    </row>
    <row r="5852" spans="1:13" x14ac:dyDescent="0.2">
      <c r="A5852" s="34" t="s">
        <v>106746</v>
      </c>
      <c r="B5852" s="34">
        <v>539</v>
      </c>
      <c r="C5852" s="34">
        <v>495</v>
      </c>
      <c r="D5852" s="34">
        <v>472</v>
      </c>
      <c r="E5852" s="34">
        <v>635</v>
      </c>
      <c r="F5852" s="34">
        <v>467</v>
      </c>
      <c r="G5852" s="34">
        <v>524</v>
      </c>
      <c r="H5852" s="34">
        <v>531</v>
      </c>
      <c r="I5852" s="34">
        <v>543</v>
      </c>
      <c r="J5852" s="34">
        <v>550</v>
      </c>
      <c r="K5852" s="34">
        <v>419</v>
      </c>
      <c r="L5852" s="34">
        <v>467</v>
      </c>
      <c r="M5852" s="34">
        <v>443</v>
      </c>
    </row>
    <row r="5853" spans="1:13" x14ac:dyDescent="0.2">
      <c r="A5853" s="34" t="s">
        <v>106747</v>
      </c>
      <c r="B5853" s="34">
        <v>491</v>
      </c>
      <c r="C5853" s="34">
        <v>470</v>
      </c>
      <c r="D5853" s="34">
        <v>527</v>
      </c>
      <c r="E5853" s="34">
        <v>515</v>
      </c>
      <c r="F5853" s="34">
        <v>383</v>
      </c>
      <c r="G5853" s="34">
        <v>453</v>
      </c>
      <c r="H5853" s="34">
        <v>511</v>
      </c>
      <c r="I5853" s="34">
        <v>486</v>
      </c>
      <c r="J5853" s="34">
        <v>452</v>
      </c>
      <c r="K5853" s="34">
        <v>366</v>
      </c>
      <c r="L5853" s="34">
        <v>470</v>
      </c>
      <c r="M5853" s="34">
        <v>366</v>
      </c>
    </row>
    <row r="5854" spans="1:13" x14ac:dyDescent="0.2">
      <c r="A5854" s="34" t="s">
        <v>106748</v>
      </c>
      <c r="B5854" s="34">
        <v>623</v>
      </c>
      <c r="C5854" s="34">
        <v>715</v>
      </c>
      <c r="D5854" s="34">
        <v>704</v>
      </c>
      <c r="E5854" s="34">
        <v>910</v>
      </c>
      <c r="F5854" s="34">
        <v>660</v>
      </c>
      <c r="G5854" s="34">
        <v>687</v>
      </c>
      <c r="H5854" s="34">
        <v>829</v>
      </c>
      <c r="I5854" s="34">
        <v>733</v>
      </c>
      <c r="J5854" s="34">
        <v>837</v>
      </c>
      <c r="K5854" s="34">
        <v>561</v>
      </c>
      <c r="L5854" s="34">
        <v>714</v>
      </c>
      <c r="M5854" s="34">
        <v>572</v>
      </c>
    </row>
    <row r="5855" spans="1:13" x14ac:dyDescent="0.2">
      <c r="A5855" s="34" t="s">
        <v>106749</v>
      </c>
      <c r="B5855" s="34">
        <v>525</v>
      </c>
      <c r="C5855" s="34">
        <v>558</v>
      </c>
      <c r="D5855" s="34">
        <v>680</v>
      </c>
      <c r="E5855" s="34">
        <v>578</v>
      </c>
      <c r="F5855" s="34">
        <v>469</v>
      </c>
      <c r="G5855" s="34">
        <v>587</v>
      </c>
      <c r="H5855" s="34">
        <v>622</v>
      </c>
      <c r="I5855" s="34">
        <v>546</v>
      </c>
      <c r="J5855" s="34">
        <v>600</v>
      </c>
      <c r="K5855" s="34">
        <v>405</v>
      </c>
      <c r="L5855" s="34">
        <v>450</v>
      </c>
      <c r="M5855" s="34">
        <v>475</v>
      </c>
    </row>
    <row r="5856" spans="1:13" x14ac:dyDescent="0.2">
      <c r="A5856" s="34" t="s">
        <v>106750</v>
      </c>
      <c r="B5856" s="34">
        <v>847</v>
      </c>
      <c r="C5856" s="34">
        <v>769</v>
      </c>
      <c r="D5856" s="34">
        <v>991</v>
      </c>
      <c r="E5856" s="34">
        <v>975</v>
      </c>
      <c r="F5856" s="34">
        <v>842</v>
      </c>
      <c r="G5856" s="34">
        <v>807</v>
      </c>
      <c r="H5856" s="34">
        <v>918</v>
      </c>
      <c r="I5856" s="34">
        <v>880</v>
      </c>
      <c r="J5856" s="34">
        <v>902</v>
      </c>
      <c r="K5856" s="34">
        <v>735</v>
      </c>
      <c r="L5856" s="34">
        <v>829</v>
      </c>
      <c r="M5856" s="34">
        <v>715</v>
      </c>
    </row>
    <row r="5857" spans="1:13" x14ac:dyDescent="0.2">
      <c r="A5857" s="34" t="s">
        <v>106751</v>
      </c>
      <c r="B5857" s="34">
        <v>403</v>
      </c>
      <c r="C5857" s="34">
        <v>338</v>
      </c>
      <c r="D5857" s="34">
        <v>360</v>
      </c>
      <c r="E5857" s="34">
        <v>322</v>
      </c>
      <c r="F5857" s="34">
        <v>265</v>
      </c>
      <c r="G5857" s="34">
        <v>325</v>
      </c>
      <c r="H5857" s="34">
        <v>394</v>
      </c>
      <c r="I5857" s="34">
        <v>334</v>
      </c>
      <c r="J5857" s="34">
        <v>356</v>
      </c>
      <c r="K5857" s="34">
        <v>296</v>
      </c>
      <c r="L5857" s="34">
        <v>329</v>
      </c>
      <c r="M5857" s="34">
        <v>281</v>
      </c>
    </row>
    <row r="5858" spans="1:13" x14ac:dyDescent="0.2">
      <c r="A5858" s="34" t="s">
        <v>106752</v>
      </c>
      <c r="B5858" s="34">
        <v>164</v>
      </c>
      <c r="C5858" s="34">
        <v>411</v>
      </c>
      <c r="D5858" s="34">
        <v>262</v>
      </c>
      <c r="E5858" s="34">
        <v>464</v>
      </c>
      <c r="F5858" s="34">
        <v>184</v>
      </c>
      <c r="G5858" s="34">
        <v>373</v>
      </c>
      <c r="H5858" s="34">
        <v>176</v>
      </c>
      <c r="I5858" s="34">
        <v>389</v>
      </c>
      <c r="J5858" s="34">
        <v>205</v>
      </c>
      <c r="K5858" s="34">
        <v>305</v>
      </c>
      <c r="L5858" s="34">
        <v>204</v>
      </c>
      <c r="M5858" s="34">
        <v>272</v>
      </c>
    </row>
    <row r="5859" spans="1:13" x14ac:dyDescent="0.2">
      <c r="A5859" s="34" t="s">
        <v>106753</v>
      </c>
      <c r="B5859" s="34">
        <v>587</v>
      </c>
      <c r="C5859" s="34">
        <v>644</v>
      </c>
      <c r="D5859" s="34">
        <v>677</v>
      </c>
      <c r="E5859" s="34">
        <v>746</v>
      </c>
      <c r="F5859" s="34">
        <v>625</v>
      </c>
      <c r="G5859" s="34">
        <v>685</v>
      </c>
      <c r="H5859" s="34">
        <v>845</v>
      </c>
      <c r="I5859" s="34">
        <v>674</v>
      </c>
      <c r="J5859" s="34">
        <v>751</v>
      </c>
      <c r="K5859" s="34">
        <v>593</v>
      </c>
      <c r="L5859" s="34">
        <v>631</v>
      </c>
      <c r="M5859" s="34">
        <v>550</v>
      </c>
    </row>
    <row r="5860" spans="1:13" x14ac:dyDescent="0.2">
      <c r="A5860" s="34" t="s">
        <v>106754</v>
      </c>
      <c r="B5860" s="34">
        <v>439</v>
      </c>
      <c r="C5860" s="34">
        <v>549</v>
      </c>
      <c r="D5860" s="34">
        <v>505</v>
      </c>
      <c r="E5860" s="34">
        <v>548</v>
      </c>
      <c r="F5860" s="34">
        <v>471</v>
      </c>
      <c r="G5860" s="34">
        <v>455</v>
      </c>
      <c r="H5860" s="34">
        <v>614</v>
      </c>
      <c r="I5860" s="34">
        <v>520</v>
      </c>
      <c r="J5860" s="34">
        <v>623</v>
      </c>
      <c r="K5860" s="34">
        <v>508</v>
      </c>
      <c r="L5860" s="34">
        <v>502</v>
      </c>
      <c r="M5860" s="34">
        <v>395</v>
      </c>
    </row>
    <row r="5861" spans="1:13" x14ac:dyDescent="0.2">
      <c r="A5861" s="34" t="s">
        <v>106755</v>
      </c>
      <c r="B5861" s="34">
        <v>562</v>
      </c>
      <c r="C5861" s="34">
        <v>690</v>
      </c>
      <c r="D5861" s="34">
        <v>648</v>
      </c>
      <c r="E5861" s="34">
        <v>639</v>
      </c>
      <c r="F5861" s="34">
        <v>506</v>
      </c>
      <c r="G5861" s="34">
        <v>613</v>
      </c>
      <c r="H5861" s="34">
        <v>676</v>
      </c>
      <c r="I5861" s="34">
        <v>639</v>
      </c>
      <c r="J5861" s="34">
        <v>634</v>
      </c>
      <c r="K5861" s="34">
        <v>504</v>
      </c>
      <c r="L5861" s="34">
        <v>588</v>
      </c>
      <c r="M5861" s="34">
        <v>499</v>
      </c>
    </row>
    <row r="5862" spans="1:13" x14ac:dyDescent="0.2">
      <c r="A5862" s="34" t="s">
        <v>106756</v>
      </c>
      <c r="B5862" s="34">
        <v>715</v>
      </c>
      <c r="C5862" s="34">
        <v>739</v>
      </c>
      <c r="D5862" s="34">
        <v>799</v>
      </c>
      <c r="E5862" s="34">
        <v>752</v>
      </c>
      <c r="F5862" s="34">
        <v>840</v>
      </c>
      <c r="G5862" s="34">
        <v>641</v>
      </c>
      <c r="H5862" s="34">
        <v>759</v>
      </c>
      <c r="I5862" s="34">
        <v>696</v>
      </c>
      <c r="J5862" s="34">
        <v>676</v>
      </c>
      <c r="K5862" s="34">
        <v>573</v>
      </c>
      <c r="L5862" s="34">
        <v>698</v>
      </c>
      <c r="M5862" s="34">
        <v>557</v>
      </c>
    </row>
    <row r="5863" spans="1:13" x14ac:dyDescent="0.2">
      <c r="A5863" s="34" t="s">
        <v>106757</v>
      </c>
      <c r="B5863" s="34">
        <v>442</v>
      </c>
      <c r="C5863" s="34">
        <v>573</v>
      </c>
      <c r="D5863" s="34">
        <v>476</v>
      </c>
      <c r="E5863" s="34">
        <v>636</v>
      </c>
      <c r="F5863" s="34">
        <v>462</v>
      </c>
      <c r="G5863" s="34">
        <v>531</v>
      </c>
      <c r="H5863" s="34">
        <v>544</v>
      </c>
      <c r="I5863" s="34">
        <v>597</v>
      </c>
      <c r="J5863" s="34">
        <v>502</v>
      </c>
      <c r="K5863" s="34">
        <v>484</v>
      </c>
      <c r="L5863" s="34">
        <v>419</v>
      </c>
      <c r="M5863" s="34">
        <v>488</v>
      </c>
    </row>
    <row r="5864" spans="1:13" x14ac:dyDescent="0.2">
      <c r="A5864" s="34" t="s">
        <v>106758</v>
      </c>
      <c r="B5864" s="34">
        <v>393</v>
      </c>
      <c r="C5864" s="34">
        <v>394</v>
      </c>
      <c r="D5864" s="34">
        <v>457</v>
      </c>
      <c r="E5864" s="34">
        <v>414</v>
      </c>
      <c r="F5864" s="34">
        <v>350</v>
      </c>
      <c r="G5864" s="34">
        <v>360</v>
      </c>
      <c r="H5864" s="34">
        <v>453</v>
      </c>
      <c r="I5864" s="34">
        <v>375</v>
      </c>
      <c r="J5864" s="34">
        <v>391</v>
      </c>
      <c r="K5864" s="34">
        <v>302</v>
      </c>
      <c r="L5864" s="34">
        <v>385</v>
      </c>
      <c r="M5864" s="34">
        <v>275</v>
      </c>
    </row>
    <row r="5865" spans="1:13" x14ac:dyDescent="0.2">
      <c r="A5865" s="34" t="s">
        <v>106759</v>
      </c>
      <c r="B5865" s="34">
        <v>1018</v>
      </c>
      <c r="C5865" s="34">
        <v>1232</v>
      </c>
      <c r="D5865" s="34">
        <v>982</v>
      </c>
      <c r="E5865" s="34">
        <v>1221</v>
      </c>
      <c r="F5865" s="34">
        <v>844</v>
      </c>
      <c r="G5865" s="34">
        <v>1066</v>
      </c>
      <c r="H5865" s="34">
        <v>1060</v>
      </c>
      <c r="I5865" s="34">
        <v>1153</v>
      </c>
      <c r="J5865" s="34">
        <v>967</v>
      </c>
      <c r="K5865" s="34">
        <v>934</v>
      </c>
      <c r="L5865" s="34">
        <v>920</v>
      </c>
      <c r="M5865" s="34">
        <v>877</v>
      </c>
    </row>
    <row r="5866" spans="1:13" x14ac:dyDescent="0.2">
      <c r="A5866" s="34" t="s">
        <v>106760</v>
      </c>
      <c r="B5866" s="34">
        <v>702</v>
      </c>
      <c r="C5866" s="34">
        <v>850</v>
      </c>
      <c r="D5866" s="34">
        <v>814</v>
      </c>
      <c r="E5866" s="34">
        <v>881</v>
      </c>
      <c r="F5866" s="34">
        <v>757</v>
      </c>
      <c r="G5866" s="34">
        <v>781</v>
      </c>
      <c r="H5866" s="34">
        <v>879</v>
      </c>
      <c r="I5866" s="34">
        <v>820</v>
      </c>
      <c r="J5866" s="34">
        <v>814</v>
      </c>
      <c r="K5866" s="34">
        <v>739</v>
      </c>
      <c r="L5866" s="34">
        <v>753</v>
      </c>
      <c r="M5866" s="34">
        <v>726</v>
      </c>
    </row>
    <row r="5867" spans="1:13" x14ac:dyDescent="0.2">
      <c r="A5867" s="34" t="s">
        <v>106761</v>
      </c>
      <c r="B5867" s="34">
        <v>1454</v>
      </c>
      <c r="C5867" s="34">
        <v>1550</v>
      </c>
      <c r="D5867" s="34">
        <v>1769</v>
      </c>
      <c r="E5867" s="34">
        <v>1792</v>
      </c>
      <c r="F5867" s="34">
        <v>1434</v>
      </c>
      <c r="G5867" s="34">
        <v>1550</v>
      </c>
      <c r="H5867" s="34">
        <v>1769</v>
      </c>
      <c r="I5867" s="34">
        <v>1560</v>
      </c>
      <c r="J5867" s="34">
        <v>1739</v>
      </c>
      <c r="K5867" s="34">
        <v>1381</v>
      </c>
      <c r="L5867" s="34">
        <v>1793</v>
      </c>
      <c r="M5867" s="34">
        <v>1251</v>
      </c>
    </row>
    <row r="5868" spans="1:13" x14ac:dyDescent="0.2">
      <c r="A5868" s="34" t="s">
        <v>106762</v>
      </c>
      <c r="B5868" s="34">
        <v>326</v>
      </c>
      <c r="C5868" s="34">
        <v>364</v>
      </c>
      <c r="D5868" s="34">
        <v>322</v>
      </c>
      <c r="E5868" s="34">
        <v>372</v>
      </c>
      <c r="F5868" s="34">
        <v>373</v>
      </c>
      <c r="G5868" s="34">
        <v>419</v>
      </c>
      <c r="H5868" s="34">
        <v>393</v>
      </c>
      <c r="I5868" s="34">
        <v>398</v>
      </c>
      <c r="J5868" s="34">
        <v>365</v>
      </c>
      <c r="K5868" s="34">
        <v>352</v>
      </c>
      <c r="L5868" s="34">
        <v>327</v>
      </c>
      <c r="M5868" s="34">
        <v>312</v>
      </c>
    </row>
    <row r="5869" spans="1:13" x14ac:dyDescent="0.2">
      <c r="A5869" s="34" t="s">
        <v>106763</v>
      </c>
      <c r="B5869" s="34">
        <v>273</v>
      </c>
      <c r="C5869" s="34">
        <v>363</v>
      </c>
      <c r="D5869" s="34">
        <v>288</v>
      </c>
      <c r="E5869" s="34">
        <v>387</v>
      </c>
      <c r="F5869" s="34">
        <v>275</v>
      </c>
      <c r="G5869" s="34">
        <v>330</v>
      </c>
      <c r="H5869" s="34">
        <v>351</v>
      </c>
      <c r="I5869" s="34">
        <v>318</v>
      </c>
      <c r="J5869" s="34">
        <v>340</v>
      </c>
      <c r="K5869" s="34">
        <v>270</v>
      </c>
      <c r="L5869" s="34">
        <v>297</v>
      </c>
      <c r="M5869" s="34">
        <v>241</v>
      </c>
    </row>
    <row r="5870" spans="1:13" x14ac:dyDescent="0.2">
      <c r="A5870" s="34" t="s">
        <v>106764</v>
      </c>
      <c r="B5870" s="34">
        <v>522</v>
      </c>
      <c r="C5870" s="34">
        <v>456</v>
      </c>
      <c r="D5870" s="34">
        <v>529</v>
      </c>
      <c r="E5870" s="34">
        <v>509</v>
      </c>
      <c r="F5870" s="34">
        <v>461</v>
      </c>
      <c r="G5870" s="34">
        <v>442</v>
      </c>
      <c r="H5870" s="34">
        <v>547</v>
      </c>
      <c r="I5870" s="34">
        <v>546</v>
      </c>
      <c r="J5870" s="34">
        <v>587</v>
      </c>
      <c r="K5870" s="34">
        <v>433</v>
      </c>
      <c r="L5870" s="34">
        <v>501</v>
      </c>
      <c r="M5870" s="34">
        <v>396</v>
      </c>
    </row>
    <row r="5871" spans="1:13" x14ac:dyDescent="0.2">
      <c r="A5871" s="34" t="s">
        <v>106765</v>
      </c>
      <c r="B5871" s="34">
        <v>469</v>
      </c>
      <c r="C5871" s="34">
        <v>407</v>
      </c>
      <c r="D5871" s="34">
        <v>483</v>
      </c>
      <c r="E5871" s="34">
        <v>396</v>
      </c>
      <c r="F5871" s="34">
        <v>314</v>
      </c>
      <c r="G5871" s="34">
        <v>441</v>
      </c>
      <c r="H5871" s="34">
        <v>418</v>
      </c>
      <c r="I5871" s="34">
        <v>370</v>
      </c>
      <c r="J5871" s="34">
        <v>369</v>
      </c>
      <c r="K5871" s="34">
        <v>364</v>
      </c>
      <c r="L5871" s="34">
        <v>341</v>
      </c>
      <c r="M5871" s="34">
        <v>374</v>
      </c>
    </row>
    <row r="5872" spans="1:13" x14ac:dyDescent="0.2">
      <c r="A5872" s="34" t="s">
        <v>106766</v>
      </c>
      <c r="B5872" s="34">
        <v>416</v>
      </c>
      <c r="C5872" s="34">
        <v>394</v>
      </c>
      <c r="D5872" s="34">
        <v>482</v>
      </c>
      <c r="E5872" s="34">
        <v>416</v>
      </c>
      <c r="F5872" s="34">
        <v>371</v>
      </c>
      <c r="G5872" s="34">
        <v>398</v>
      </c>
      <c r="H5872" s="34">
        <v>399</v>
      </c>
      <c r="I5872" s="34">
        <v>431</v>
      </c>
      <c r="J5872" s="34">
        <v>433</v>
      </c>
      <c r="K5872" s="34">
        <v>414</v>
      </c>
      <c r="L5872" s="34">
        <v>410</v>
      </c>
      <c r="M5872" s="34">
        <v>350</v>
      </c>
    </row>
    <row r="5873" spans="1:13" x14ac:dyDescent="0.2">
      <c r="A5873" s="34" t="s">
        <v>106767</v>
      </c>
      <c r="B5873" s="34">
        <v>429</v>
      </c>
      <c r="C5873" s="34">
        <v>397</v>
      </c>
      <c r="D5873" s="34">
        <v>329</v>
      </c>
      <c r="E5873" s="34">
        <v>426</v>
      </c>
      <c r="F5873" s="34">
        <v>286</v>
      </c>
      <c r="G5873" s="34">
        <v>375</v>
      </c>
      <c r="H5873" s="34">
        <v>361</v>
      </c>
      <c r="I5873" s="34">
        <v>394</v>
      </c>
      <c r="J5873" s="34">
        <v>323</v>
      </c>
      <c r="K5873" s="34">
        <v>287</v>
      </c>
      <c r="L5873" s="34">
        <v>427</v>
      </c>
      <c r="M5873" s="34">
        <v>296</v>
      </c>
    </row>
    <row r="5874" spans="1:13" x14ac:dyDescent="0.2">
      <c r="A5874" s="34" t="s">
        <v>106768</v>
      </c>
      <c r="B5874" s="34">
        <v>400</v>
      </c>
      <c r="C5874" s="34">
        <v>399</v>
      </c>
      <c r="D5874" s="34">
        <v>542</v>
      </c>
      <c r="E5874" s="34">
        <v>447</v>
      </c>
      <c r="F5874" s="34">
        <v>547</v>
      </c>
      <c r="G5874" s="34">
        <v>401</v>
      </c>
      <c r="H5874" s="34">
        <v>525</v>
      </c>
      <c r="I5874" s="34">
        <v>418</v>
      </c>
      <c r="J5874" s="34">
        <v>575</v>
      </c>
      <c r="K5874" s="34">
        <v>358</v>
      </c>
      <c r="L5874" s="34">
        <v>365</v>
      </c>
      <c r="M5874" s="34">
        <v>384</v>
      </c>
    </row>
    <row r="5875" spans="1:13" x14ac:dyDescent="0.2">
      <c r="A5875" s="34" t="s">
        <v>106769</v>
      </c>
      <c r="B5875" s="34">
        <v>249</v>
      </c>
      <c r="C5875" s="34">
        <v>233</v>
      </c>
      <c r="D5875" s="34">
        <v>249</v>
      </c>
      <c r="E5875" s="34">
        <v>237</v>
      </c>
      <c r="F5875" s="34">
        <v>200</v>
      </c>
      <c r="G5875" s="34">
        <v>198</v>
      </c>
      <c r="H5875" s="34">
        <v>293</v>
      </c>
      <c r="I5875" s="34">
        <v>181</v>
      </c>
      <c r="J5875" s="34">
        <v>267</v>
      </c>
      <c r="K5875" s="34">
        <v>169</v>
      </c>
      <c r="L5875" s="34">
        <v>266</v>
      </c>
      <c r="M5875" s="34">
        <v>199</v>
      </c>
    </row>
    <row r="5876" spans="1:13" x14ac:dyDescent="0.2">
      <c r="A5876" s="34" t="s">
        <v>106770</v>
      </c>
      <c r="B5876" s="34">
        <v>342</v>
      </c>
      <c r="C5876" s="34">
        <v>451</v>
      </c>
      <c r="D5876" s="34">
        <v>398</v>
      </c>
      <c r="E5876" s="34">
        <v>404</v>
      </c>
      <c r="F5876" s="34">
        <v>331</v>
      </c>
      <c r="G5876" s="34">
        <v>367</v>
      </c>
      <c r="H5876" s="34">
        <v>402</v>
      </c>
      <c r="I5876" s="34">
        <v>402</v>
      </c>
      <c r="J5876" s="34">
        <v>365</v>
      </c>
      <c r="K5876" s="34">
        <v>332</v>
      </c>
      <c r="L5876" s="34">
        <v>374</v>
      </c>
      <c r="M5876" s="34">
        <v>333</v>
      </c>
    </row>
    <row r="5877" spans="1:13" x14ac:dyDescent="0.2">
      <c r="A5877" s="34" t="s">
        <v>106771</v>
      </c>
      <c r="B5877" s="34">
        <v>431</v>
      </c>
      <c r="C5877" s="34">
        <v>323</v>
      </c>
      <c r="D5877" s="34">
        <v>446</v>
      </c>
      <c r="E5877" s="34">
        <v>363</v>
      </c>
      <c r="F5877" s="34">
        <v>392</v>
      </c>
      <c r="G5877" s="34">
        <v>316</v>
      </c>
      <c r="H5877" s="34">
        <v>440</v>
      </c>
      <c r="I5877" s="34">
        <v>405</v>
      </c>
      <c r="J5877" s="34">
        <v>443</v>
      </c>
      <c r="K5877" s="34">
        <v>307</v>
      </c>
      <c r="L5877" s="34">
        <v>413</v>
      </c>
      <c r="M5877" s="34">
        <v>310</v>
      </c>
    </row>
    <row r="5878" spans="1:13" x14ac:dyDescent="0.2">
      <c r="A5878" s="34" t="s">
        <v>106772</v>
      </c>
      <c r="B5878" s="34">
        <v>334</v>
      </c>
      <c r="C5878" s="34">
        <v>423</v>
      </c>
      <c r="D5878" s="34">
        <v>430</v>
      </c>
      <c r="E5878" s="34">
        <v>445</v>
      </c>
      <c r="F5878" s="34">
        <v>364</v>
      </c>
      <c r="G5878" s="34">
        <v>415</v>
      </c>
      <c r="H5878" s="34">
        <v>493</v>
      </c>
      <c r="I5878" s="34">
        <v>366</v>
      </c>
      <c r="J5878" s="34">
        <v>378</v>
      </c>
      <c r="K5878" s="34">
        <v>311</v>
      </c>
      <c r="L5878" s="34">
        <v>367</v>
      </c>
      <c r="M5878" s="34">
        <v>310</v>
      </c>
    </row>
    <row r="5879" spans="1:13" x14ac:dyDescent="0.2">
      <c r="A5879" s="34" t="s">
        <v>106773</v>
      </c>
      <c r="B5879" s="34">
        <v>495</v>
      </c>
      <c r="C5879" s="34">
        <v>376</v>
      </c>
      <c r="D5879" s="34">
        <v>396</v>
      </c>
      <c r="E5879" s="34">
        <v>416</v>
      </c>
      <c r="F5879" s="34">
        <v>381</v>
      </c>
      <c r="G5879" s="34">
        <v>323</v>
      </c>
      <c r="H5879" s="34">
        <v>448</v>
      </c>
      <c r="I5879" s="34">
        <v>359</v>
      </c>
      <c r="J5879" s="34">
        <v>439</v>
      </c>
      <c r="K5879" s="34">
        <v>329</v>
      </c>
      <c r="L5879" s="34">
        <v>402</v>
      </c>
      <c r="M5879" s="34">
        <v>325</v>
      </c>
    </row>
    <row r="5880" spans="1:13" x14ac:dyDescent="0.2">
      <c r="A5880" s="34" t="s">
        <v>106774</v>
      </c>
      <c r="B5880" s="34">
        <v>675</v>
      </c>
      <c r="C5880" s="34">
        <v>695</v>
      </c>
      <c r="D5880" s="34">
        <v>592</v>
      </c>
      <c r="E5880" s="34">
        <v>690</v>
      </c>
      <c r="F5880" s="34">
        <v>668</v>
      </c>
      <c r="G5880" s="34">
        <v>612</v>
      </c>
      <c r="H5880" s="34">
        <v>653</v>
      </c>
      <c r="I5880" s="34">
        <v>733</v>
      </c>
      <c r="J5880" s="34">
        <v>679</v>
      </c>
      <c r="K5880" s="34">
        <v>614</v>
      </c>
      <c r="L5880" s="34">
        <v>687</v>
      </c>
      <c r="M5880" s="34">
        <v>527</v>
      </c>
    </row>
    <row r="5881" spans="1:13" x14ac:dyDescent="0.2">
      <c r="A5881" s="34" t="s">
        <v>106775</v>
      </c>
      <c r="B5881" s="34">
        <v>588</v>
      </c>
      <c r="C5881" s="34">
        <v>593</v>
      </c>
      <c r="D5881" s="34">
        <v>622</v>
      </c>
      <c r="E5881" s="34">
        <v>662</v>
      </c>
      <c r="F5881" s="34">
        <v>486</v>
      </c>
      <c r="G5881" s="34">
        <v>584</v>
      </c>
      <c r="H5881" s="34">
        <v>573</v>
      </c>
      <c r="I5881" s="34">
        <v>631</v>
      </c>
      <c r="J5881" s="34">
        <v>598</v>
      </c>
      <c r="K5881" s="34">
        <v>507</v>
      </c>
      <c r="L5881" s="34">
        <v>536</v>
      </c>
      <c r="M5881" s="34">
        <v>437</v>
      </c>
    </row>
    <row r="5882" spans="1:13" x14ac:dyDescent="0.2">
      <c r="A5882" s="34" t="s">
        <v>106776</v>
      </c>
      <c r="B5882" s="34">
        <v>1353</v>
      </c>
      <c r="C5882" s="34">
        <v>1489</v>
      </c>
      <c r="D5882" s="34">
        <v>1470</v>
      </c>
      <c r="E5882" s="34">
        <v>1696</v>
      </c>
      <c r="F5882" s="34">
        <v>1464</v>
      </c>
      <c r="G5882" s="34">
        <v>1333</v>
      </c>
      <c r="H5882" s="34">
        <v>1673</v>
      </c>
      <c r="I5882" s="34">
        <v>1501</v>
      </c>
      <c r="J5882" s="34">
        <v>1644</v>
      </c>
      <c r="K5882" s="34">
        <v>1230</v>
      </c>
      <c r="L5882" s="34">
        <v>1564</v>
      </c>
      <c r="M5882" s="34">
        <v>1083</v>
      </c>
    </row>
    <row r="5883" spans="1:13" x14ac:dyDescent="0.2">
      <c r="A5883" s="34" t="s">
        <v>106777</v>
      </c>
      <c r="B5883" s="34">
        <v>396</v>
      </c>
      <c r="C5883" s="34">
        <v>438</v>
      </c>
      <c r="D5883" s="34">
        <v>488</v>
      </c>
      <c r="E5883" s="34">
        <v>529</v>
      </c>
      <c r="F5883" s="34">
        <v>396</v>
      </c>
      <c r="G5883" s="34">
        <v>391</v>
      </c>
      <c r="H5883" s="34">
        <v>537</v>
      </c>
      <c r="I5883" s="34">
        <v>459</v>
      </c>
      <c r="J5883" s="34">
        <v>453</v>
      </c>
      <c r="K5883" s="34">
        <v>371</v>
      </c>
      <c r="L5883" s="34">
        <v>456</v>
      </c>
      <c r="M5883" s="34">
        <v>345</v>
      </c>
    </row>
    <row r="5884" spans="1:13" x14ac:dyDescent="0.2">
      <c r="A5884" s="34" t="s">
        <v>106778</v>
      </c>
      <c r="B5884" s="34">
        <v>274</v>
      </c>
      <c r="C5884" s="34">
        <v>333</v>
      </c>
      <c r="D5884" s="34">
        <v>310</v>
      </c>
      <c r="E5884" s="34">
        <v>357</v>
      </c>
      <c r="F5884" s="34">
        <v>232</v>
      </c>
      <c r="G5884" s="34">
        <v>304</v>
      </c>
      <c r="H5884" s="34">
        <v>253</v>
      </c>
      <c r="I5884" s="34">
        <v>294</v>
      </c>
      <c r="J5884" s="34">
        <v>309</v>
      </c>
      <c r="K5884" s="34">
        <v>293</v>
      </c>
      <c r="L5884" s="34">
        <v>239</v>
      </c>
      <c r="M5884" s="34">
        <v>268</v>
      </c>
    </row>
    <row r="5885" spans="1:13" x14ac:dyDescent="0.2">
      <c r="A5885" s="34" t="s">
        <v>106779</v>
      </c>
      <c r="B5885" s="34">
        <v>901</v>
      </c>
      <c r="C5885" s="34">
        <v>945</v>
      </c>
      <c r="D5885" s="34">
        <v>926</v>
      </c>
      <c r="E5885" s="34">
        <v>999</v>
      </c>
      <c r="F5885" s="34">
        <v>883</v>
      </c>
      <c r="G5885" s="34">
        <v>929</v>
      </c>
      <c r="H5885" s="34">
        <v>990</v>
      </c>
      <c r="I5885" s="34">
        <v>966</v>
      </c>
      <c r="J5885" s="34">
        <v>958</v>
      </c>
      <c r="K5885" s="34">
        <v>830</v>
      </c>
      <c r="L5885" s="34">
        <v>873</v>
      </c>
      <c r="M5885" s="34">
        <v>761</v>
      </c>
    </row>
    <row r="5886" spans="1:13" x14ac:dyDescent="0.2">
      <c r="A5886" s="34" t="s">
        <v>106780</v>
      </c>
      <c r="B5886" s="34">
        <v>493</v>
      </c>
      <c r="C5886" s="34">
        <v>465</v>
      </c>
      <c r="D5886" s="34">
        <v>563</v>
      </c>
      <c r="E5886" s="34">
        <v>529</v>
      </c>
      <c r="F5886" s="34">
        <v>471</v>
      </c>
      <c r="G5886" s="34">
        <v>457</v>
      </c>
      <c r="H5886" s="34">
        <v>549</v>
      </c>
      <c r="I5886" s="34">
        <v>469</v>
      </c>
      <c r="J5886" s="34">
        <v>494</v>
      </c>
      <c r="K5886" s="34">
        <v>385</v>
      </c>
      <c r="L5886" s="34">
        <v>496</v>
      </c>
      <c r="M5886" s="34">
        <v>382</v>
      </c>
    </row>
    <row r="5887" spans="1:13" x14ac:dyDescent="0.2">
      <c r="A5887" s="34" t="s">
        <v>106781</v>
      </c>
      <c r="B5887" s="34">
        <v>343</v>
      </c>
      <c r="C5887" s="34">
        <v>322</v>
      </c>
      <c r="D5887" s="34">
        <v>385</v>
      </c>
      <c r="E5887" s="34">
        <v>354</v>
      </c>
      <c r="F5887" s="34">
        <v>333</v>
      </c>
      <c r="G5887" s="34">
        <v>394</v>
      </c>
      <c r="H5887" s="34">
        <v>369</v>
      </c>
      <c r="I5887" s="34">
        <v>366</v>
      </c>
      <c r="J5887" s="34">
        <v>308</v>
      </c>
      <c r="K5887" s="34">
        <v>324</v>
      </c>
      <c r="L5887" s="34">
        <v>291</v>
      </c>
      <c r="M5887" s="34">
        <v>258</v>
      </c>
    </row>
    <row r="5888" spans="1:13" x14ac:dyDescent="0.2">
      <c r="A5888" s="34" t="s">
        <v>106782</v>
      </c>
      <c r="B5888" s="34">
        <v>331</v>
      </c>
      <c r="C5888" s="34">
        <v>417</v>
      </c>
      <c r="D5888" s="34">
        <v>397</v>
      </c>
      <c r="E5888" s="34">
        <v>393</v>
      </c>
      <c r="F5888" s="34">
        <v>379</v>
      </c>
      <c r="G5888" s="34">
        <v>296</v>
      </c>
      <c r="H5888" s="34">
        <v>449</v>
      </c>
      <c r="I5888" s="34">
        <v>388</v>
      </c>
      <c r="J5888" s="34">
        <v>437</v>
      </c>
      <c r="K5888" s="34">
        <v>319</v>
      </c>
      <c r="L5888" s="34">
        <v>413</v>
      </c>
      <c r="M5888" s="34">
        <v>343</v>
      </c>
    </row>
    <row r="5889" spans="1:13" x14ac:dyDescent="0.2">
      <c r="A5889" s="34" t="s">
        <v>106783</v>
      </c>
      <c r="B5889" s="34">
        <v>352</v>
      </c>
      <c r="C5889" s="34">
        <v>491</v>
      </c>
      <c r="D5889" s="34">
        <v>456</v>
      </c>
      <c r="E5889" s="34">
        <v>528</v>
      </c>
      <c r="F5889" s="34">
        <v>358</v>
      </c>
      <c r="G5889" s="34">
        <v>463</v>
      </c>
      <c r="H5889" s="34">
        <v>433</v>
      </c>
      <c r="I5889" s="34">
        <v>472</v>
      </c>
      <c r="J5889" s="34">
        <v>471</v>
      </c>
      <c r="K5889" s="34">
        <v>371</v>
      </c>
      <c r="L5889" s="34">
        <v>364</v>
      </c>
      <c r="M5889" s="34">
        <v>393</v>
      </c>
    </row>
    <row r="5890" spans="1:13" x14ac:dyDescent="0.2">
      <c r="A5890" s="34" t="s">
        <v>106784</v>
      </c>
      <c r="B5890" s="34">
        <v>402</v>
      </c>
      <c r="C5890" s="34">
        <v>386</v>
      </c>
      <c r="D5890" s="34">
        <v>333</v>
      </c>
      <c r="E5890" s="34">
        <v>382</v>
      </c>
      <c r="F5890" s="34">
        <v>303</v>
      </c>
      <c r="G5890" s="34">
        <v>357</v>
      </c>
      <c r="H5890" s="34">
        <v>420</v>
      </c>
      <c r="I5890" s="34">
        <v>353</v>
      </c>
      <c r="J5890" s="34">
        <v>385</v>
      </c>
      <c r="K5890" s="34">
        <v>293</v>
      </c>
      <c r="L5890" s="34">
        <v>414</v>
      </c>
      <c r="M5890" s="34">
        <v>254</v>
      </c>
    </row>
    <row r="5891" spans="1:13" x14ac:dyDescent="0.2">
      <c r="A5891" s="34" t="s">
        <v>106785</v>
      </c>
      <c r="B5891" s="34">
        <v>418</v>
      </c>
      <c r="C5891" s="34">
        <v>481</v>
      </c>
      <c r="D5891" s="34">
        <v>516</v>
      </c>
      <c r="E5891" s="34">
        <v>506</v>
      </c>
      <c r="F5891" s="34">
        <v>362</v>
      </c>
      <c r="G5891" s="34">
        <v>430</v>
      </c>
      <c r="H5891" s="34">
        <v>553</v>
      </c>
      <c r="I5891" s="34">
        <v>468</v>
      </c>
      <c r="J5891" s="34">
        <v>505</v>
      </c>
      <c r="K5891" s="34">
        <v>385</v>
      </c>
      <c r="L5891" s="34">
        <v>477</v>
      </c>
      <c r="M5891" s="34">
        <v>362</v>
      </c>
    </row>
    <row r="5892" spans="1:13" x14ac:dyDescent="0.2">
      <c r="A5892" s="34" t="s">
        <v>106786</v>
      </c>
      <c r="B5892" s="34">
        <v>830</v>
      </c>
      <c r="C5892" s="34">
        <v>964</v>
      </c>
      <c r="D5892" s="34">
        <v>1071</v>
      </c>
      <c r="E5892" s="34">
        <v>947</v>
      </c>
      <c r="F5892" s="34">
        <v>826</v>
      </c>
      <c r="G5892" s="34">
        <v>895</v>
      </c>
      <c r="H5892" s="34">
        <v>1011</v>
      </c>
      <c r="I5892" s="34">
        <v>909</v>
      </c>
      <c r="J5892" s="34">
        <v>1014</v>
      </c>
      <c r="K5892" s="34">
        <v>874</v>
      </c>
      <c r="L5892" s="34">
        <v>970</v>
      </c>
      <c r="M5892" s="34">
        <v>794</v>
      </c>
    </row>
    <row r="5893" spans="1:13" x14ac:dyDescent="0.2">
      <c r="A5893" s="34" t="s">
        <v>106787</v>
      </c>
      <c r="B5893" s="34">
        <v>559</v>
      </c>
      <c r="C5893" s="34">
        <v>740</v>
      </c>
      <c r="D5893" s="34">
        <v>654</v>
      </c>
      <c r="E5893" s="34">
        <v>822</v>
      </c>
      <c r="F5893" s="34">
        <v>556</v>
      </c>
      <c r="G5893" s="34">
        <v>672</v>
      </c>
      <c r="H5893" s="34">
        <v>699</v>
      </c>
      <c r="I5893" s="34">
        <v>709</v>
      </c>
      <c r="J5893" s="34">
        <v>766</v>
      </c>
      <c r="K5893" s="34">
        <v>601</v>
      </c>
      <c r="L5893" s="34">
        <v>703</v>
      </c>
      <c r="M5893" s="34">
        <v>504</v>
      </c>
    </row>
    <row r="5894" spans="1:13" x14ac:dyDescent="0.2">
      <c r="A5894" s="34" t="s">
        <v>106788</v>
      </c>
      <c r="B5894" s="34">
        <v>337</v>
      </c>
      <c r="C5894" s="34">
        <v>305</v>
      </c>
      <c r="D5894" s="34">
        <v>284</v>
      </c>
      <c r="E5894" s="34">
        <v>264</v>
      </c>
      <c r="F5894" s="34">
        <v>155</v>
      </c>
      <c r="G5894" s="34">
        <v>298</v>
      </c>
      <c r="H5894" s="34">
        <v>280</v>
      </c>
      <c r="I5894" s="34">
        <v>222</v>
      </c>
      <c r="J5894" s="34">
        <v>271</v>
      </c>
      <c r="K5894" s="34">
        <v>231</v>
      </c>
      <c r="L5894" s="34">
        <v>178</v>
      </c>
      <c r="M5894" s="34">
        <v>200</v>
      </c>
    </row>
    <row r="5895" spans="1:13" x14ac:dyDescent="0.2">
      <c r="A5895" s="34" t="s">
        <v>106789</v>
      </c>
      <c r="B5895" s="34">
        <v>418</v>
      </c>
      <c r="C5895" s="34">
        <v>423</v>
      </c>
      <c r="D5895" s="34">
        <v>471</v>
      </c>
      <c r="E5895" s="34">
        <v>497</v>
      </c>
      <c r="F5895" s="34">
        <v>424</v>
      </c>
      <c r="G5895" s="34">
        <v>438</v>
      </c>
      <c r="H5895" s="34">
        <v>445</v>
      </c>
      <c r="I5895" s="34">
        <v>477</v>
      </c>
      <c r="J5895" s="34">
        <v>409</v>
      </c>
      <c r="K5895" s="34">
        <v>387</v>
      </c>
      <c r="L5895" s="34">
        <v>403</v>
      </c>
      <c r="M5895" s="34">
        <v>387</v>
      </c>
    </row>
    <row r="5896" spans="1:13" x14ac:dyDescent="0.2">
      <c r="A5896" s="34" t="s">
        <v>106790</v>
      </c>
      <c r="B5896" s="34">
        <v>233</v>
      </c>
      <c r="C5896" s="34">
        <v>251</v>
      </c>
      <c r="D5896" s="34">
        <v>251</v>
      </c>
      <c r="E5896" s="34">
        <v>254</v>
      </c>
      <c r="F5896" s="34">
        <v>198</v>
      </c>
      <c r="G5896" s="34">
        <v>215</v>
      </c>
      <c r="H5896" s="34">
        <v>250</v>
      </c>
      <c r="I5896" s="34">
        <v>274</v>
      </c>
      <c r="J5896" s="34">
        <v>244</v>
      </c>
      <c r="K5896" s="34">
        <v>204</v>
      </c>
      <c r="L5896" s="34">
        <v>198</v>
      </c>
      <c r="M5896" s="34">
        <v>184</v>
      </c>
    </row>
    <row r="5897" spans="1:13" x14ac:dyDescent="0.2">
      <c r="A5897" s="34" t="s">
        <v>106791</v>
      </c>
      <c r="B5897" s="34">
        <v>219</v>
      </c>
      <c r="C5897" s="34">
        <v>232</v>
      </c>
      <c r="D5897" s="34">
        <v>209</v>
      </c>
      <c r="E5897" s="34">
        <v>265</v>
      </c>
      <c r="F5897" s="34">
        <v>218</v>
      </c>
      <c r="G5897" s="34">
        <v>214</v>
      </c>
      <c r="H5897" s="34">
        <v>276</v>
      </c>
      <c r="I5897" s="34">
        <v>254</v>
      </c>
      <c r="J5897" s="34">
        <v>271</v>
      </c>
      <c r="K5897" s="34">
        <v>220</v>
      </c>
      <c r="L5897" s="34">
        <v>236</v>
      </c>
      <c r="M5897" s="34">
        <v>188</v>
      </c>
    </row>
    <row r="5898" spans="1:13" x14ac:dyDescent="0.2">
      <c r="A5898" s="34" t="s">
        <v>106792</v>
      </c>
      <c r="B5898" s="34">
        <v>354</v>
      </c>
      <c r="C5898" s="34">
        <v>384</v>
      </c>
      <c r="D5898" s="34">
        <v>430</v>
      </c>
      <c r="E5898" s="34">
        <v>455</v>
      </c>
      <c r="F5898" s="34">
        <v>322</v>
      </c>
      <c r="G5898" s="34">
        <v>367</v>
      </c>
      <c r="H5898" s="34">
        <v>380</v>
      </c>
      <c r="I5898" s="34">
        <v>442</v>
      </c>
      <c r="J5898" s="34">
        <v>324</v>
      </c>
      <c r="K5898" s="34">
        <v>375</v>
      </c>
      <c r="L5898" s="34">
        <v>356</v>
      </c>
      <c r="M5898" s="34">
        <v>344</v>
      </c>
    </row>
    <row r="5899" spans="1:13" x14ac:dyDescent="0.2">
      <c r="A5899" s="34" t="s">
        <v>106793</v>
      </c>
      <c r="B5899" s="34">
        <v>529</v>
      </c>
      <c r="C5899" s="34">
        <v>605</v>
      </c>
      <c r="D5899" s="34">
        <v>599</v>
      </c>
      <c r="E5899" s="34">
        <v>649</v>
      </c>
      <c r="F5899" s="34">
        <v>561</v>
      </c>
      <c r="G5899" s="34">
        <v>666</v>
      </c>
      <c r="H5899" s="34">
        <v>685</v>
      </c>
      <c r="I5899" s="34">
        <v>672</v>
      </c>
      <c r="J5899" s="34">
        <v>639</v>
      </c>
      <c r="K5899" s="34">
        <v>518</v>
      </c>
      <c r="L5899" s="34">
        <v>638</v>
      </c>
      <c r="M5899" s="34">
        <v>480</v>
      </c>
    </row>
    <row r="5900" spans="1:13" x14ac:dyDescent="0.2">
      <c r="A5900" s="34" t="s">
        <v>106794</v>
      </c>
      <c r="B5900" s="34">
        <v>301</v>
      </c>
      <c r="C5900" s="34">
        <v>266</v>
      </c>
      <c r="D5900" s="34">
        <v>337</v>
      </c>
      <c r="E5900" s="34">
        <v>409</v>
      </c>
      <c r="F5900" s="34">
        <v>321</v>
      </c>
      <c r="G5900" s="34">
        <v>296</v>
      </c>
      <c r="H5900" s="34">
        <v>308</v>
      </c>
      <c r="I5900" s="34">
        <v>322</v>
      </c>
      <c r="J5900" s="34">
        <v>277</v>
      </c>
      <c r="K5900" s="34">
        <v>296</v>
      </c>
      <c r="L5900" s="34">
        <v>325</v>
      </c>
      <c r="M5900" s="34">
        <v>226</v>
      </c>
    </row>
    <row r="5901" spans="1:13" x14ac:dyDescent="0.2">
      <c r="A5901" s="34" t="s">
        <v>106795</v>
      </c>
      <c r="B5901" s="34">
        <v>416</v>
      </c>
      <c r="C5901" s="34">
        <v>521</v>
      </c>
      <c r="D5901" s="34">
        <v>509</v>
      </c>
      <c r="E5901" s="34">
        <v>531</v>
      </c>
      <c r="F5901" s="34">
        <v>464</v>
      </c>
      <c r="G5901" s="34">
        <v>442</v>
      </c>
      <c r="H5901" s="34">
        <v>495</v>
      </c>
      <c r="I5901" s="34">
        <v>578</v>
      </c>
      <c r="J5901" s="34">
        <v>510</v>
      </c>
      <c r="K5901" s="34">
        <v>423</v>
      </c>
      <c r="L5901" s="34">
        <v>546</v>
      </c>
      <c r="M5901" s="34">
        <v>401</v>
      </c>
    </row>
    <row r="5902" spans="1:13" x14ac:dyDescent="0.2">
      <c r="A5902" s="34" t="s">
        <v>106796</v>
      </c>
      <c r="B5902" s="34">
        <v>891</v>
      </c>
      <c r="C5902" s="34">
        <v>853</v>
      </c>
      <c r="D5902" s="34">
        <v>1004</v>
      </c>
      <c r="E5902" s="34">
        <v>948</v>
      </c>
      <c r="F5902" s="34">
        <v>834</v>
      </c>
      <c r="G5902" s="34">
        <v>800</v>
      </c>
      <c r="H5902" s="34">
        <v>1043</v>
      </c>
      <c r="I5902" s="34">
        <v>952</v>
      </c>
      <c r="J5902" s="34">
        <v>928</v>
      </c>
      <c r="K5902" s="34">
        <v>721</v>
      </c>
      <c r="L5902" s="34">
        <v>835</v>
      </c>
      <c r="M5902" s="34">
        <v>684</v>
      </c>
    </row>
    <row r="5903" spans="1:13" x14ac:dyDescent="0.2">
      <c r="A5903" s="34" t="s">
        <v>106797</v>
      </c>
      <c r="B5903" s="34">
        <v>1491</v>
      </c>
      <c r="C5903" s="34">
        <v>1886</v>
      </c>
      <c r="D5903" s="34">
        <v>1644</v>
      </c>
      <c r="E5903" s="34">
        <v>1994</v>
      </c>
      <c r="F5903" s="34">
        <v>1477</v>
      </c>
      <c r="G5903" s="34">
        <v>1680</v>
      </c>
      <c r="H5903" s="34">
        <v>1796</v>
      </c>
      <c r="I5903" s="34">
        <v>1906</v>
      </c>
      <c r="J5903" s="34">
        <v>1660</v>
      </c>
      <c r="K5903" s="34">
        <v>1464</v>
      </c>
      <c r="L5903" s="34">
        <v>1606</v>
      </c>
      <c r="M5903" s="34">
        <v>1414</v>
      </c>
    </row>
    <row r="5904" spans="1:13" x14ac:dyDescent="0.2">
      <c r="A5904" s="34" t="s">
        <v>106798</v>
      </c>
      <c r="B5904" s="34">
        <v>602</v>
      </c>
      <c r="C5904" s="34">
        <v>481</v>
      </c>
      <c r="D5904" s="34">
        <v>569</v>
      </c>
      <c r="E5904" s="34">
        <v>514</v>
      </c>
      <c r="F5904" s="34">
        <v>434</v>
      </c>
      <c r="G5904" s="34">
        <v>533</v>
      </c>
      <c r="H5904" s="34">
        <v>628</v>
      </c>
      <c r="I5904" s="34">
        <v>469</v>
      </c>
      <c r="J5904" s="34">
        <v>544</v>
      </c>
      <c r="K5904" s="34">
        <v>429</v>
      </c>
      <c r="L5904" s="34">
        <v>546</v>
      </c>
      <c r="M5904" s="34">
        <v>420</v>
      </c>
    </row>
    <row r="5905" spans="1:13" x14ac:dyDescent="0.2">
      <c r="A5905" s="34" t="s">
        <v>106799</v>
      </c>
      <c r="B5905" s="34">
        <v>845</v>
      </c>
      <c r="C5905" s="34">
        <v>985</v>
      </c>
      <c r="D5905" s="34">
        <v>950</v>
      </c>
      <c r="E5905" s="34">
        <v>1082</v>
      </c>
      <c r="F5905" s="34">
        <v>870</v>
      </c>
      <c r="G5905" s="34">
        <v>920</v>
      </c>
      <c r="H5905" s="34">
        <v>965</v>
      </c>
      <c r="I5905" s="34">
        <v>899</v>
      </c>
      <c r="J5905" s="34">
        <v>962</v>
      </c>
      <c r="K5905" s="34">
        <v>771</v>
      </c>
      <c r="L5905" s="34">
        <v>845</v>
      </c>
      <c r="M5905" s="34">
        <v>680</v>
      </c>
    </row>
    <row r="5906" spans="1:13" x14ac:dyDescent="0.2">
      <c r="A5906" s="34" t="s">
        <v>106800</v>
      </c>
      <c r="B5906" s="34">
        <v>572</v>
      </c>
      <c r="C5906" s="34">
        <v>526</v>
      </c>
      <c r="D5906" s="34">
        <v>616</v>
      </c>
      <c r="E5906" s="34">
        <v>707</v>
      </c>
      <c r="F5906" s="34">
        <v>560</v>
      </c>
      <c r="G5906" s="34">
        <v>681</v>
      </c>
      <c r="H5906" s="34">
        <v>660</v>
      </c>
      <c r="I5906" s="34">
        <v>569</v>
      </c>
      <c r="J5906" s="34">
        <v>656</v>
      </c>
      <c r="K5906" s="34">
        <v>523</v>
      </c>
      <c r="L5906" s="34">
        <v>546</v>
      </c>
      <c r="M5906" s="34">
        <v>503</v>
      </c>
    </row>
    <row r="5907" spans="1:13" x14ac:dyDescent="0.2">
      <c r="A5907" s="34" t="s">
        <v>106801</v>
      </c>
      <c r="B5907" s="34">
        <v>362</v>
      </c>
      <c r="C5907" s="34">
        <v>321</v>
      </c>
      <c r="D5907" s="34">
        <v>458</v>
      </c>
      <c r="E5907" s="34">
        <v>302</v>
      </c>
      <c r="F5907" s="34">
        <v>367</v>
      </c>
      <c r="G5907" s="34">
        <v>284</v>
      </c>
      <c r="H5907" s="34">
        <v>400</v>
      </c>
      <c r="I5907" s="34">
        <v>362</v>
      </c>
      <c r="J5907" s="34">
        <v>488</v>
      </c>
      <c r="K5907" s="34">
        <v>275</v>
      </c>
      <c r="L5907" s="34">
        <v>395</v>
      </c>
      <c r="M5907" s="34">
        <v>274</v>
      </c>
    </row>
    <row r="5908" spans="1:13" x14ac:dyDescent="0.2">
      <c r="A5908" s="34" t="s">
        <v>106802</v>
      </c>
      <c r="B5908" s="34">
        <v>406</v>
      </c>
      <c r="C5908" s="34">
        <v>400</v>
      </c>
      <c r="D5908" s="34">
        <v>336</v>
      </c>
      <c r="E5908" s="34">
        <v>478</v>
      </c>
      <c r="F5908" s="34">
        <v>332</v>
      </c>
      <c r="G5908" s="34">
        <v>320</v>
      </c>
      <c r="H5908" s="34">
        <v>326</v>
      </c>
      <c r="I5908" s="34">
        <v>404</v>
      </c>
      <c r="J5908" s="34">
        <v>422</v>
      </c>
      <c r="K5908" s="34">
        <v>297</v>
      </c>
      <c r="L5908" s="34">
        <v>311</v>
      </c>
      <c r="M5908" s="34">
        <v>317</v>
      </c>
    </row>
    <row r="5909" spans="1:13" x14ac:dyDescent="0.2">
      <c r="A5909" s="34" t="s">
        <v>106803</v>
      </c>
      <c r="B5909" s="34">
        <v>361</v>
      </c>
      <c r="C5909" s="34">
        <v>409</v>
      </c>
      <c r="D5909" s="34">
        <v>466</v>
      </c>
      <c r="E5909" s="34">
        <v>519</v>
      </c>
      <c r="F5909" s="34">
        <v>406</v>
      </c>
      <c r="G5909" s="34">
        <v>420</v>
      </c>
      <c r="H5909" s="34">
        <v>485</v>
      </c>
      <c r="I5909" s="34">
        <v>487</v>
      </c>
      <c r="J5909" s="34">
        <v>473</v>
      </c>
      <c r="K5909" s="34">
        <v>372</v>
      </c>
      <c r="L5909" s="34">
        <v>439</v>
      </c>
      <c r="M5909" s="34">
        <v>366</v>
      </c>
    </row>
    <row r="5910" spans="1:13" x14ac:dyDescent="0.2">
      <c r="A5910" s="34" t="s">
        <v>106804</v>
      </c>
      <c r="B5910" s="34">
        <v>107</v>
      </c>
      <c r="C5910" s="34">
        <v>180</v>
      </c>
      <c r="D5910" s="34">
        <v>194</v>
      </c>
      <c r="E5910" s="34">
        <v>220</v>
      </c>
      <c r="F5910" s="34">
        <v>178</v>
      </c>
      <c r="G5910" s="34">
        <v>192</v>
      </c>
      <c r="H5910" s="34">
        <v>166</v>
      </c>
      <c r="I5910" s="34">
        <v>212</v>
      </c>
      <c r="J5910" s="34">
        <v>195</v>
      </c>
      <c r="K5910" s="34">
        <v>160</v>
      </c>
      <c r="L5910" s="34">
        <v>167</v>
      </c>
      <c r="M5910" s="34">
        <v>168</v>
      </c>
    </row>
    <row r="5911" spans="1:13" x14ac:dyDescent="0.2">
      <c r="A5911" s="34" t="s">
        <v>106805</v>
      </c>
      <c r="B5911" s="34">
        <v>275</v>
      </c>
      <c r="C5911" s="34">
        <v>265</v>
      </c>
      <c r="D5911" s="34">
        <v>266</v>
      </c>
      <c r="E5911" s="34">
        <v>267</v>
      </c>
      <c r="F5911" s="34">
        <v>270</v>
      </c>
      <c r="G5911" s="34">
        <v>259</v>
      </c>
      <c r="H5911" s="34">
        <v>223</v>
      </c>
      <c r="I5911" s="34">
        <v>251</v>
      </c>
      <c r="J5911" s="34">
        <v>276</v>
      </c>
      <c r="K5911" s="34">
        <v>250</v>
      </c>
      <c r="L5911" s="34">
        <v>244</v>
      </c>
      <c r="M5911" s="34">
        <v>256</v>
      </c>
    </row>
    <row r="5912" spans="1:13" x14ac:dyDescent="0.2">
      <c r="A5912" s="34" t="s">
        <v>106806</v>
      </c>
      <c r="B5912" s="34">
        <v>247</v>
      </c>
      <c r="C5912" s="34">
        <v>211</v>
      </c>
      <c r="D5912" s="34">
        <v>245</v>
      </c>
      <c r="E5912" s="34">
        <v>231</v>
      </c>
      <c r="F5912" s="34">
        <v>238</v>
      </c>
      <c r="G5912" s="34">
        <v>209</v>
      </c>
      <c r="H5912" s="34">
        <v>253</v>
      </c>
      <c r="I5912" s="34">
        <v>233</v>
      </c>
      <c r="J5912" s="34">
        <v>220</v>
      </c>
      <c r="K5912" s="34">
        <v>140</v>
      </c>
      <c r="L5912" s="34">
        <v>221</v>
      </c>
      <c r="M5912" s="34">
        <v>159</v>
      </c>
    </row>
    <row r="5913" spans="1:13" x14ac:dyDescent="0.2">
      <c r="A5913" s="34" t="s">
        <v>106807</v>
      </c>
      <c r="B5913" s="34">
        <v>291</v>
      </c>
      <c r="C5913" s="34">
        <v>401</v>
      </c>
      <c r="D5913" s="34">
        <v>448</v>
      </c>
      <c r="E5913" s="34">
        <v>445</v>
      </c>
      <c r="F5913" s="34">
        <v>357</v>
      </c>
      <c r="G5913" s="34">
        <v>379</v>
      </c>
      <c r="H5913" s="34">
        <v>416</v>
      </c>
      <c r="I5913" s="34">
        <v>405</v>
      </c>
      <c r="J5913" s="34">
        <v>434</v>
      </c>
      <c r="K5913" s="34">
        <v>361</v>
      </c>
      <c r="L5913" s="34">
        <v>321</v>
      </c>
      <c r="M5913" s="34">
        <v>276</v>
      </c>
    </row>
    <row r="5914" spans="1:13" x14ac:dyDescent="0.2">
      <c r="A5914" s="34" t="s">
        <v>106808</v>
      </c>
      <c r="B5914" s="34">
        <v>213</v>
      </c>
      <c r="C5914" s="34">
        <v>262</v>
      </c>
      <c r="D5914" s="34">
        <v>310</v>
      </c>
      <c r="E5914" s="34">
        <v>268</v>
      </c>
      <c r="F5914" s="34">
        <v>205</v>
      </c>
      <c r="G5914" s="34">
        <v>230</v>
      </c>
      <c r="H5914" s="34">
        <v>263</v>
      </c>
      <c r="I5914" s="34">
        <v>235</v>
      </c>
      <c r="J5914" s="34">
        <v>214</v>
      </c>
      <c r="K5914" s="34">
        <v>216</v>
      </c>
      <c r="L5914" s="34">
        <v>229</v>
      </c>
      <c r="M5914" s="34">
        <v>177</v>
      </c>
    </row>
    <row r="5915" spans="1:13" x14ac:dyDescent="0.2">
      <c r="A5915" s="34" t="s">
        <v>106809</v>
      </c>
      <c r="B5915" s="34">
        <v>269</v>
      </c>
      <c r="C5915" s="34">
        <v>290</v>
      </c>
      <c r="D5915" s="34">
        <v>281</v>
      </c>
      <c r="E5915" s="34">
        <v>314</v>
      </c>
      <c r="F5915" s="34">
        <v>252</v>
      </c>
      <c r="G5915" s="34">
        <v>334</v>
      </c>
      <c r="H5915" s="34">
        <v>316</v>
      </c>
      <c r="I5915" s="34">
        <v>331</v>
      </c>
      <c r="J5915" s="34">
        <v>299</v>
      </c>
      <c r="K5915" s="34">
        <v>228</v>
      </c>
      <c r="L5915" s="34">
        <v>252</v>
      </c>
      <c r="M5915" s="34">
        <v>267</v>
      </c>
    </row>
    <row r="5916" spans="1:13" x14ac:dyDescent="0.2">
      <c r="A5916" s="34" t="s">
        <v>106810</v>
      </c>
      <c r="B5916" s="34">
        <v>589</v>
      </c>
      <c r="C5916" s="34">
        <v>581</v>
      </c>
      <c r="D5916" s="34">
        <v>632</v>
      </c>
      <c r="E5916" s="34">
        <v>606</v>
      </c>
      <c r="F5916" s="34">
        <v>567</v>
      </c>
      <c r="G5916" s="34">
        <v>476</v>
      </c>
      <c r="H5916" s="34">
        <v>707</v>
      </c>
      <c r="I5916" s="34">
        <v>594</v>
      </c>
      <c r="J5916" s="34">
        <v>632</v>
      </c>
      <c r="K5916" s="34">
        <v>477</v>
      </c>
      <c r="L5916" s="34">
        <v>579</v>
      </c>
      <c r="M5916" s="34">
        <v>444</v>
      </c>
    </row>
    <row r="5917" spans="1:13" x14ac:dyDescent="0.2">
      <c r="A5917" s="34" t="s">
        <v>106811</v>
      </c>
      <c r="B5917" s="34">
        <v>447</v>
      </c>
      <c r="C5917" s="34">
        <v>552</v>
      </c>
      <c r="D5917" s="34">
        <v>645</v>
      </c>
      <c r="E5917" s="34">
        <v>513</v>
      </c>
      <c r="F5917" s="34">
        <v>575</v>
      </c>
      <c r="G5917" s="34">
        <v>537</v>
      </c>
      <c r="H5917" s="34">
        <v>553</v>
      </c>
      <c r="I5917" s="34">
        <v>609</v>
      </c>
      <c r="J5917" s="34">
        <v>654</v>
      </c>
      <c r="K5917" s="34">
        <v>502</v>
      </c>
      <c r="L5917" s="34">
        <v>539</v>
      </c>
      <c r="M5917" s="34">
        <v>443</v>
      </c>
    </row>
    <row r="5918" spans="1:13" x14ac:dyDescent="0.2">
      <c r="A5918" s="34" t="s">
        <v>106812</v>
      </c>
      <c r="B5918" s="34">
        <v>40</v>
      </c>
      <c r="C5918" s="34">
        <v>159</v>
      </c>
      <c r="D5918" s="34">
        <v>32</v>
      </c>
      <c r="E5918" s="34">
        <v>200</v>
      </c>
      <c r="F5918" s="34">
        <v>56</v>
      </c>
      <c r="G5918" s="34">
        <v>158</v>
      </c>
      <c r="H5918" s="34">
        <v>58</v>
      </c>
      <c r="I5918" s="34">
        <v>172</v>
      </c>
      <c r="J5918" s="34">
        <v>41</v>
      </c>
      <c r="K5918" s="34">
        <v>164</v>
      </c>
      <c r="L5918" s="34">
        <v>51</v>
      </c>
      <c r="M5918" s="34">
        <v>111</v>
      </c>
    </row>
    <row r="5919" spans="1:13" x14ac:dyDescent="0.2">
      <c r="A5919" s="34" t="s">
        <v>106813</v>
      </c>
      <c r="B5919" s="34">
        <v>189</v>
      </c>
      <c r="C5919" s="34">
        <v>212</v>
      </c>
      <c r="D5919" s="34">
        <v>249</v>
      </c>
      <c r="E5919" s="34">
        <v>223</v>
      </c>
      <c r="F5919" s="34">
        <v>178</v>
      </c>
      <c r="G5919" s="34">
        <v>198</v>
      </c>
      <c r="H5919" s="34">
        <v>235</v>
      </c>
      <c r="I5919" s="34">
        <v>210</v>
      </c>
      <c r="J5919" s="34">
        <v>255</v>
      </c>
      <c r="K5919" s="34">
        <v>173</v>
      </c>
      <c r="L5919" s="34">
        <v>192</v>
      </c>
      <c r="M5919" s="34">
        <v>165</v>
      </c>
    </row>
    <row r="5920" spans="1:13" x14ac:dyDescent="0.2">
      <c r="A5920" s="34" t="s">
        <v>106814</v>
      </c>
      <c r="B5920" s="34">
        <v>404</v>
      </c>
      <c r="C5920" s="34">
        <v>441</v>
      </c>
      <c r="D5920" s="34">
        <v>530</v>
      </c>
      <c r="E5920" s="34">
        <v>481</v>
      </c>
      <c r="F5920" s="34">
        <v>401</v>
      </c>
      <c r="G5920" s="34">
        <v>454</v>
      </c>
      <c r="H5920" s="34">
        <v>469</v>
      </c>
      <c r="I5920" s="34">
        <v>473</v>
      </c>
      <c r="J5920" s="34">
        <v>459</v>
      </c>
      <c r="K5920" s="34">
        <v>382</v>
      </c>
      <c r="L5920" s="34">
        <v>373</v>
      </c>
      <c r="M5920" s="34">
        <v>309</v>
      </c>
    </row>
    <row r="5921" spans="1:13" x14ac:dyDescent="0.2">
      <c r="A5921" s="34" t="s">
        <v>106815</v>
      </c>
      <c r="B5921" s="34">
        <v>548</v>
      </c>
      <c r="C5921" s="34">
        <v>573</v>
      </c>
      <c r="D5921" s="34">
        <v>655</v>
      </c>
      <c r="E5921" s="34">
        <v>709</v>
      </c>
      <c r="F5921" s="34">
        <v>517</v>
      </c>
      <c r="G5921" s="34">
        <v>616</v>
      </c>
      <c r="H5921" s="34">
        <v>632</v>
      </c>
      <c r="I5921" s="34">
        <v>639</v>
      </c>
      <c r="J5921" s="34">
        <v>588</v>
      </c>
      <c r="K5921" s="34">
        <v>497</v>
      </c>
      <c r="L5921" s="34">
        <v>466</v>
      </c>
      <c r="M5921" s="34">
        <v>485</v>
      </c>
    </row>
    <row r="5922" spans="1:13" x14ac:dyDescent="0.2">
      <c r="A5922" s="34" t="s">
        <v>106816</v>
      </c>
      <c r="B5922" s="34">
        <v>545</v>
      </c>
      <c r="C5922" s="34">
        <v>585</v>
      </c>
      <c r="D5922" s="34">
        <v>598</v>
      </c>
      <c r="E5922" s="34">
        <v>617</v>
      </c>
      <c r="F5922" s="34">
        <v>469</v>
      </c>
      <c r="G5922" s="34">
        <v>529</v>
      </c>
      <c r="H5922" s="34">
        <v>572</v>
      </c>
      <c r="I5922" s="34">
        <v>612</v>
      </c>
      <c r="J5922" s="34">
        <v>576</v>
      </c>
      <c r="K5922" s="34">
        <v>413</v>
      </c>
      <c r="L5922" s="34">
        <v>563</v>
      </c>
      <c r="M5922" s="34">
        <v>443</v>
      </c>
    </row>
    <row r="5923" spans="1:13" x14ac:dyDescent="0.2">
      <c r="A5923" s="34" t="s">
        <v>106817</v>
      </c>
      <c r="B5923" s="34">
        <v>928</v>
      </c>
      <c r="C5923" s="34">
        <v>1056</v>
      </c>
      <c r="D5923" s="34">
        <v>924</v>
      </c>
      <c r="E5923" s="34">
        <v>1118</v>
      </c>
      <c r="F5923" s="34">
        <v>833</v>
      </c>
      <c r="G5923" s="34">
        <v>1012</v>
      </c>
      <c r="H5923" s="34">
        <v>1082</v>
      </c>
      <c r="I5923" s="34">
        <v>928</v>
      </c>
      <c r="J5923" s="34">
        <v>1008</v>
      </c>
      <c r="K5923" s="34">
        <v>850</v>
      </c>
      <c r="L5923" s="34">
        <v>978</v>
      </c>
      <c r="M5923" s="34">
        <v>823</v>
      </c>
    </row>
    <row r="5924" spans="1:13" x14ac:dyDescent="0.2">
      <c r="A5924" s="34" t="s">
        <v>106818</v>
      </c>
      <c r="B5924" s="34">
        <v>1365</v>
      </c>
      <c r="C5924" s="34">
        <v>1561</v>
      </c>
      <c r="D5924" s="34">
        <v>1680</v>
      </c>
      <c r="E5924" s="34">
        <v>1704</v>
      </c>
      <c r="F5924" s="34">
        <v>1540</v>
      </c>
      <c r="G5924" s="34">
        <v>1644</v>
      </c>
      <c r="H5924" s="34">
        <v>1935</v>
      </c>
      <c r="I5924" s="34">
        <v>1577</v>
      </c>
      <c r="J5924" s="34">
        <v>1618</v>
      </c>
      <c r="K5924" s="34">
        <v>1345</v>
      </c>
      <c r="L5924" s="34">
        <v>1580</v>
      </c>
      <c r="M5924" s="34">
        <v>1144</v>
      </c>
    </row>
    <row r="5925" spans="1:13" x14ac:dyDescent="0.2">
      <c r="A5925" s="34" t="s">
        <v>106819</v>
      </c>
      <c r="B5925" s="34">
        <v>678</v>
      </c>
      <c r="C5925" s="34">
        <v>700</v>
      </c>
      <c r="D5925" s="34">
        <v>668</v>
      </c>
      <c r="E5925" s="34">
        <v>762</v>
      </c>
      <c r="F5925" s="34">
        <v>570</v>
      </c>
      <c r="G5925" s="34">
        <v>664</v>
      </c>
      <c r="H5925" s="34">
        <v>708</v>
      </c>
      <c r="I5925" s="34">
        <v>748</v>
      </c>
      <c r="J5925" s="34">
        <v>586</v>
      </c>
      <c r="K5925" s="34">
        <v>542</v>
      </c>
      <c r="L5925" s="34">
        <v>635</v>
      </c>
      <c r="M5925" s="34">
        <v>660</v>
      </c>
    </row>
    <row r="5926" spans="1:13" x14ac:dyDescent="0.2">
      <c r="A5926" s="34" t="s">
        <v>106820</v>
      </c>
      <c r="B5926" s="34">
        <v>482</v>
      </c>
      <c r="C5926" s="34">
        <v>558</v>
      </c>
      <c r="D5926" s="34">
        <v>695</v>
      </c>
      <c r="E5926" s="34">
        <v>630</v>
      </c>
      <c r="F5926" s="34">
        <v>506</v>
      </c>
      <c r="G5926" s="34">
        <v>519</v>
      </c>
      <c r="H5926" s="34">
        <v>584</v>
      </c>
      <c r="I5926" s="34">
        <v>548</v>
      </c>
      <c r="J5926" s="34">
        <v>593</v>
      </c>
      <c r="K5926" s="34">
        <v>421</v>
      </c>
      <c r="L5926" s="34">
        <v>618</v>
      </c>
      <c r="M5926" s="34">
        <v>453</v>
      </c>
    </row>
    <row r="5927" spans="1:13" x14ac:dyDescent="0.2">
      <c r="A5927" s="34" t="s">
        <v>106821</v>
      </c>
      <c r="B5927" s="34">
        <v>759</v>
      </c>
      <c r="C5927" s="34">
        <v>795</v>
      </c>
      <c r="D5927" s="34">
        <v>906</v>
      </c>
      <c r="E5927" s="34">
        <v>898</v>
      </c>
      <c r="F5927" s="34">
        <v>809</v>
      </c>
      <c r="G5927" s="34">
        <v>752</v>
      </c>
      <c r="H5927" s="34">
        <v>898</v>
      </c>
      <c r="I5927" s="34">
        <v>819</v>
      </c>
      <c r="J5927" s="34">
        <v>898</v>
      </c>
      <c r="K5927" s="34">
        <v>641</v>
      </c>
      <c r="L5927" s="34">
        <v>793</v>
      </c>
      <c r="M5927" s="34">
        <v>743</v>
      </c>
    </row>
    <row r="5928" spans="1:13" x14ac:dyDescent="0.2">
      <c r="A5928" s="34" t="s">
        <v>106822</v>
      </c>
      <c r="B5928" s="34">
        <v>411</v>
      </c>
      <c r="C5928" s="34">
        <v>487</v>
      </c>
      <c r="D5928" s="34">
        <v>414</v>
      </c>
      <c r="E5928" s="34">
        <v>477</v>
      </c>
      <c r="F5928" s="34">
        <v>377</v>
      </c>
      <c r="G5928" s="34">
        <v>449</v>
      </c>
      <c r="H5928" s="34">
        <v>440</v>
      </c>
      <c r="I5928" s="34">
        <v>447</v>
      </c>
      <c r="J5928" s="34">
        <v>404</v>
      </c>
      <c r="K5928" s="34">
        <v>398</v>
      </c>
      <c r="L5928" s="34">
        <v>410</v>
      </c>
      <c r="M5928" s="34">
        <v>357</v>
      </c>
    </row>
    <row r="5929" spans="1:13" x14ac:dyDescent="0.2">
      <c r="A5929" s="34" t="s">
        <v>106823</v>
      </c>
      <c r="B5929" s="34">
        <v>339</v>
      </c>
      <c r="C5929" s="34">
        <v>426</v>
      </c>
      <c r="D5929" s="34">
        <v>509</v>
      </c>
      <c r="E5929" s="34">
        <v>479</v>
      </c>
      <c r="F5929" s="34">
        <v>405</v>
      </c>
      <c r="G5929" s="34">
        <v>412</v>
      </c>
      <c r="H5929" s="34">
        <v>436</v>
      </c>
      <c r="I5929" s="34">
        <v>393</v>
      </c>
      <c r="J5929" s="34">
        <v>446</v>
      </c>
      <c r="K5929" s="34">
        <v>354</v>
      </c>
      <c r="L5929" s="34">
        <v>412</v>
      </c>
      <c r="M5929" s="34">
        <v>364</v>
      </c>
    </row>
    <row r="5930" spans="1:13" x14ac:dyDescent="0.2">
      <c r="A5930" s="34" t="s">
        <v>106824</v>
      </c>
      <c r="B5930" s="34">
        <v>296</v>
      </c>
      <c r="C5930" s="34">
        <v>283</v>
      </c>
      <c r="D5930" s="34">
        <v>269</v>
      </c>
      <c r="E5930" s="34">
        <v>293</v>
      </c>
      <c r="F5930" s="34">
        <v>292</v>
      </c>
      <c r="G5930" s="34">
        <v>290</v>
      </c>
      <c r="H5930" s="34">
        <v>303</v>
      </c>
      <c r="I5930" s="34">
        <v>290</v>
      </c>
      <c r="J5930" s="34">
        <v>270</v>
      </c>
      <c r="K5930" s="34">
        <v>240</v>
      </c>
      <c r="L5930" s="34">
        <v>279</v>
      </c>
      <c r="M5930" s="34">
        <v>221</v>
      </c>
    </row>
    <row r="5931" spans="1:13" x14ac:dyDescent="0.2">
      <c r="A5931" s="34" t="s">
        <v>106825</v>
      </c>
      <c r="B5931" s="34">
        <v>285</v>
      </c>
      <c r="C5931" s="34">
        <v>274</v>
      </c>
      <c r="D5931" s="34">
        <v>324</v>
      </c>
      <c r="E5931" s="34">
        <v>288</v>
      </c>
      <c r="F5931" s="34">
        <v>234</v>
      </c>
      <c r="G5931" s="34">
        <v>273</v>
      </c>
      <c r="H5931" s="34">
        <v>313</v>
      </c>
      <c r="I5931" s="34">
        <v>266</v>
      </c>
      <c r="J5931" s="34">
        <v>300</v>
      </c>
      <c r="K5931" s="34">
        <v>234</v>
      </c>
      <c r="L5931" s="34">
        <v>275</v>
      </c>
      <c r="M5931" s="34">
        <v>251</v>
      </c>
    </row>
    <row r="5932" spans="1:13" x14ac:dyDescent="0.2">
      <c r="A5932" s="34" t="s">
        <v>106826</v>
      </c>
      <c r="B5932" s="34">
        <v>597</v>
      </c>
      <c r="C5932" s="34">
        <v>602</v>
      </c>
      <c r="D5932" s="34">
        <v>647</v>
      </c>
      <c r="E5932" s="34">
        <v>655</v>
      </c>
      <c r="F5932" s="34">
        <v>511</v>
      </c>
      <c r="G5932" s="34">
        <v>564</v>
      </c>
      <c r="H5932" s="34">
        <v>613</v>
      </c>
      <c r="I5932" s="34">
        <v>581</v>
      </c>
      <c r="J5932" s="34">
        <v>611</v>
      </c>
      <c r="K5932" s="34">
        <v>513</v>
      </c>
      <c r="L5932" s="34">
        <v>625</v>
      </c>
      <c r="M5932" s="34">
        <v>485</v>
      </c>
    </row>
    <row r="5933" spans="1:13" x14ac:dyDescent="0.2">
      <c r="A5933" s="34" t="s">
        <v>106827</v>
      </c>
      <c r="B5933" s="34">
        <v>318</v>
      </c>
      <c r="C5933" s="34">
        <v>412</v>
      </c>
      <c r="D5933" s="34">
        <v>387</v>
      </c>
      <c r="E5933" s="34">
        <v>377</v>
      </c>
      <c r="F5933" s="34">
        <v>288</v>
      </c>
      <c r="G5933" s="34">
        <v>360</v>
      </c>
      <c r="H5933" s="34">
        <v>313</v>
      </c>
      <c r="I5933" s="34">
        <v>369</v>
      </c>
      <c r="J5933" s="34">
        <v>291</v>
      </c>
      <c r="K5933" s="34">
        <v>338</v>
      </c>
      <c r="L5933" s="34">
        <v>283</v>
      </c>
      <c r="M5933" s="34">
        <v>263</v>
      </c>
    </row>
    <row r="5934" spans="1:13" x14ac:dyDescent="0.2">
      <c r="A5934" s="34" t="s">
        <v>106828</v>
      </c>
      <c r="B5934" s="34">
        <v>278</v>
      </c>
      <c r="C5934" s="34">
        <v>359</v>
      </c>
      <c r="D5934" s="34">
        <v>365</v>
      </c>
      <c r="E5934" s="34">
        <v>427</v>
      </c>
      <c r="F5934" s="34">
        <v>334</v>
      </c>
      <c r="G5934" s="34">
        <v>335</v>
      </c>
      <c r="H5934" s="34">
        <v>367</v>
      </c>
      <c r="I5934" s="34">
        <v>357</v>
      </c>
      <c r="J5934" s="34">
        <v>347</v>
      </c>
      <c r="K5934" s="34">
        <v>308</v>
      </c>
      <c r="L5934" s="34">
        <v>325</v>
      </c>
      <c r="M5934" s="34">
        <v>302</v>
      </c>
    </row>
    <row r="5935" spans="1:13" x14ac:dyDescent="0.2">
      <c r="A5935" s="34" t="s">
        <v>106829</v>
      </c>
      <c r="B5935" s="34">
        <v>896</v>
      </c>
      <c r="C5935" s="34">
        <v>953</v>
      </c>
      <c r="D5935" s="34">
        <v>1051</v>
      </c>
      <c r="E5935" s="34">
        <v>989</v>
      </c>
      <c r="F5935" s="34">
        <v>979</v>
      </c>
      <c r="G5935" s="34">
        <v>873</v>
      </c>
      <c r="H5935" s="34">
        <v>1094</v>
      </c>
      <c r="I5935" s="34">
        <v>976</v>
      </c>
      <c r="J5935" s="34">
        <v>932</v>
      </c>
      <c r="K5935" s="34">
        <v>777</v>
      </c>
      <c r="L5935" s="34">
        <v>998</v>
      </c>
      <c r="M5935" s="34">
        <v>740</v>
      </c>
    </row>
    <row r="5936" spans="1:13" x14ac:dyDescent="0.2">
      <c r="A5936" s="34" t="s">
        <v>106830</v>
      </c>
      <c r="B5936" s="34">
        <v>291</v>
      </c>
      <c r="C5936" s="34">
        <v>291</v>
      </c>
      <c r="D5936" s="34">
        <v>340</v>
      </c>
      <c r="E5936" s="34">
        <v>367</v>
      </c>
      <c r="F5936" s="34">
        <v>283</v>
      </c>
      <c r="G5936" s="34">
        <v>300</v>
      </c>
      <c r="H5936" s="34">
        <v>365</v>
      </c>
      <c r="I5936" s="34">
        <v>326</v>
      </c>
      <c r="J5936" s="34">
        <v>317</v>
      </c>
      <c r="K5936" s="34">
        <v>265</v>
      </c>
      <c r="L5936" s="34">
        <v>304</v>
      </c>
      <c r="M5936" s="34">
        <v>261</v>
      </c>
    </row>
    <row r="5937" spans="1:13" x14ac:dyDescent="0.2">
      <c r="A5937" s="34" t="s">
        <v>106831</v>
      </c>
      <c r="B5937" s="34">
        <v>592</v>
      </c>
      <c r="C5937" s="34">
        <v>594</v>
      </c>
      <c r="D5937" s="34">
        <v>574</v>
      </c>
      <c r="E5937" s="34">
        <v>619</v>
      </c>
      <c r="F5937" s="34">
        <v>598</v>
      </c>
      <c r="G5937" s="34">
        <v>609</v>
      </c>
      <c r="H5937" s="34">
        <v>696</v>
      </c>
      <c r="I5937" s="34">
        <v>603</v>
      </c>
      <c r="J5937" s="34">
        <v>605</v>
      </c>
      <c r="K5937" s="34">
        <v>501</v>
      </c>
      <c r="L5937" s="34">
        <v>599</v>
      </c>
      <c r="M5937" s="34">
        <v>427</v>
      </c>
    </row>
    <row r="5938" spans="1:13" x14ac:dyDescent="0.2">
      <c r="A5938" s="34" t="s">
        <v>106832</v>
      </c>
      <c r="B5938" s="34">
        <v>148</v>
      </c>
      <c r="C5938" s="34">
        <v>245</v>
      </c>
      <c r="D5938" s="34">
        <v>199</v>
      </c>
      <c r="E5938" s="34">
        <v>248</v>
      </c>
      <c r="F5938" s="34">
        <v>138</v>
      </c>
      <c r="G5938" s="34">
        <v>198</v>
      </c>
      <c r="H5938" s="34">
        <v>135</v>
      </c>
      <c r="I5938" s="34">
        <v>201</v>
      </c>
      <c r="J5938" s="34">
        <v>176</v>
      </c>
      <c r="K5938" s="34">
        <v>174</v>
      </c>
      <c r="L5938" s="34">
        <v>203</v>
      </c>
      <c r="M5938" s="34">
        <v>146</v>
      </c>
    </row>
    <row r="5939" spans="1:13" x14ac:dyDescent="0.2">
      <c r="A5939" s="34" t="s">
        <v>106833</v>
      </c>
      <c r="B5939" s="34">
        <v>947</v>
      </c>
      <c r="C5939" s="34">
        <v>935</v>
      </c>
      <c r="D5939" s="34">
        <v>1068</v>
      </c>
      <c r="E5939" s="34">
        <v>948</v>
      </c>
      <c r="F5939" s="34">
        <v>960</v>
      </c>
      <c r="G5939" s="34">
        <v>905</v>
      </c>
      <c r="H5939" s="34">
        <v>1111</v>
      </c>
      <c r="I5939" s="34">
        <v>948</v>
      </c>
      <c r="J5939" s="34">
        <v>1130</v>
      </c>
      <c r="K5939" s="34">
        <v>828</v>
      </c>
      <c r="L5939" s="34">
        <v>1030</v>
      </c>
      <c r="M5939" s="34">
        <v>695</v>
      </c>
    </row>
    <row r="5940" spans="1:13" x14ac:dyDescent="0.2">
      <c r="A5940" s="34" t="s">
        <v>106834</v>
      </c>
      <c r="B5940" s="34">
        <v>627</v>
      </c>
      <c r="C5940" s="34">
        <v>794</v>
      </c>
      <c r="D5940" s="34">
        <v>636</v>
      </c>
      <c r="E5940" s="34">
        <v>873</v>
      </c>
      <c r="F5940" s="34">
        <v>553</v>
      </c>
      <c r="G5940" s="34">
        <v>697</v>
      </c>
      <c r="H5940" s="34">
        <v>660</v>
      </c>
      <c r="I5940" s="34">
        <v>684</v>
      </c>
      <c r="J5940" s="34">
        <v>664</v>
      </c>
      <c r="K5940" s="34">
        <v>658</v>
      </c>
      <c r="L5940" s="34">
        <v>652</v>
      </c>
      <c r="M5940" s="34">
        <v>577</v>
      </c>
    </row>
    <row r="5941" spans="1:13" x14ac:dyDescent="0.2">
      <c r="A5941" s="34" t="s">
        <v>106835</v>
      </c>
      <c r="B5941" s="34">
        <v>728</v>
      </c>
      <c r="C5941" s="34">
        <v>786</v>
      </c>
      <c r="D5941" s="34">
        <v>837</v>
      </c>
      <c r="E5941" s="34">
        <v>718</v>
      </c>
      <c r="F5941" s="34">
        <v>719</v>
      </c>
      <c r="G5941" s="34">
        <v>748</v>
      </c>
      <c r="H5941" s="34">
        <v>762</v>
      </c>
      <c r="I5941" s="34">
        <v>728</v>
      </c>
      <c r="J5941" s="34">
        <v>799</v>
      </c>
      <c r="K5941" s="34">
        <v>562</v>
      </c>
      <c r="L5941" s="34">
        <v>646</v>
      </c>
      <c r="M5941" s="34">
        <v>516</v>
      </c>
    </row>
    <row r="5942" spans="1:13" x14ac:dyDescent="0.2">
      <c r="A5942" s="34" t="s">
        <v>106836</v>
      </c>
      <c r="B5942" s="34">
        <v>706</v>
      </c>
      <c r="C5942" s="34">
        <v>705</v>
      </c>
      <c r="D5942" s="34">
        <v>639</v>
      </c>
      <c r="E5942" s="34">
        <v>743</v>
      </c>
      <c r="F5942" s="34">
        <v>667</v>
      </c>
      <c r="G5942" s="34">
        <v>535</v>
      </c>
      <c r="H5942" s="34">
        <v>740</v>
      </c>
      <c r="I5942" s="34">
        <v>664</v>
      </c>
      <c r="J5942" s="34">
        <v>719</v>
      </c>
      <c r="K5942" s="34">
        <v>560</v>
      </c>
      <c r="L5942" s="34">
        <v>772</v>
      </c>
      <c r="M5942" s="34">
        <v>567</v>
      </c>
    </row>
    <row r="5943" spans="1:13" x14ac:dyDescent="0.2">
      <c r="A5943" s="34" t="s">
        <v>106837</v>
      </c>
      <c r="B5943" s="34">
        <v>982</v>
      </c>
      <c r="C5943" s="34">
        <v>1528</v>
      </c>
      <c r="D5943" s="34">
        <v>1135</v>
      </c>
      <c r="E5943" s="34">
        <v>1655</v>
      </c>
      <c r="F5943" s="34">
        <v>893</v>
      </c>
      <c r="G5943" s="34">
        <v>1533</v>
      </c>
      <c r="H5943" s="34">
        <v>1268</v>
      </c>
      <c r="I5943" s="34">
        <v>1546</v>
      </c>
      <c r="J5943" s="34">
        <v>1253</v>
      </c>
      <c r="K5943" s="34">
        <v>1301</v>
      </c>
      <c r="L5943" s="34">
        <v>1076</v>
      </c>
      <c r="M5943" s="34">
        <v>1176</v>
      </c>
    </row>
    <row r="5944" spans="1:13" x14ac:dyDescent="0.2">
      <c r="A5944" s="34" t="s">
        <v>106838</v>
      </c>
      <c r="B5944" s="34">
        <v>566</v>
      </c>
      <c r="C5944" s="34">
        <v>675</v>
      </c>
      <c r="D5944" s="34">
        <v>641</v>
      </c>
      <c r="E5944" s="34">
        <v>722</v>
      </c>
      <c r="F5944" s="34">
        <v>565</v>
      </c>
      <c r="G5944" s="34">
        <v>588</v>
      </c>
      <c r="H5944" s="34">
        <v>628</v>
      </c>
      <c r="I5944" s="34">
        <v>661</v>
      </c>
      <c r="J5944" s="34">
        <v>640</v>
      </c>
      <c r="K5944" s="34">
        <v>546</v>
      </c>
      <c r="L5944" s="34">
        <v>540</v>
      </c>
      <c r="M5944" s="34">
        <v>490</v>
      </c>
    </row>
    <row r="5945" spans="1:13" x14ac:dyDescent="0.2">
      <c r="A5945" s="34" t="s">
        <v>106839</v>
      </c>
      <c r="B5945" s="34">
        <v>871</v>
      </c>
      <c r="C5945" s="34">
        <v>1185</v>
      </c>
      <c r="D5945" s="34">
        <v>897</v>
      </c>
      <c r="E5945" s="34">
        <v>1214</v>
      </c>
      <c r="F5945" s="34">
        <v>800</v>
      </c>
      <c r="G5945" s="34">
        <v>1134</v>
      </c>
      <c r="H5945" s="34">
        <v>955</v>
      </c>
      <c r="I5945" s="34">
        <v>1084</v>
      </c>
      <c r="J5945" s="34">
        <v>1057</v>
      </c>
      <c r="K5945" s="34">
        <v>939</v>
      </c>
      <c r="L5945" s="34">
        <v>838</v>
      </c>
      <c r="M5945" s="34">
        <v>940</v>
      </c>
    </row>
    <row r="5946" spans="1:13" x14ac:dyDescent="0.2">
      <c r="A5946" s="34" t="s">
        <v>106840</v>
      </c>
      <c r="B5946" s="34">
        <v>804</v>
      </c>
      <c r="C5946" s="34">
        <v>731</v>
      </c>
      <c r="D5946" s="34">
        <v>856</v>
      </c>
      <c r="E5946" s="34">
        <v>801</v>
      </c>
      <c r="F5946" s="34">
        <v>806</v>
      </c>
      <c r="G5946" s="34">
        <v>774</v>
      </c>
      <c r="H5946" s="34">
        <v>843</v>
      </c>
      <c r="I5946" s="34">
        <v>708</v>
      </c>
      <c r="J5946" s="34">
        <v>854</v>
      </c>
      <c r="K5946" s="34">
        <v>644</v>
      </c>
      <c r="L5946" s="34">
        <v>769</v>
      </c>
      <c r="M5946" s="34">
        <v>621</v>
      </c>
    </row>
    <row r="5947" spans="1:13" x14ac:dyDescent="0.2">
      <c r="A5947" s="34" t="s">
        <v>106841</v>
      </c>
      <c r="B5947" s="34">
        <v>688</v>
      </c>
      <c r="C5947" s="34">
        <v>752</v>
      </c>
      <c r="D5947" s="34">
        <v>799</v>
      </c>
      <c r="E5947" s="34">
        <v>861</v>
      </c>
      <c r="F5947" s="34">
        <v>698</v>
      </c>
      <c r="G5947" s="34">
        <v>723</v>
      </c>
      <c r="H5947" s="34">
        <v>764</v>
      </c>
      <c r="I5947" s="34">
        <v>798</v>
      </c>
      <c r="J5947" s="34">
        <v>775</v>
      </c>
      <c r="K5947" s="34">
        <v>650</v>
      </c>
      <c r="L5947" s="34">
        <v>883</v>
      </c>
      <c r="M5947" s="34">
        <v>570</v>
      </c>
    </row>
    <row r="5948" spans="1:13" x14ac:dyDescent="0.2">
      <c r="A5948" s="34" t="s">
        <v>106842</v>
      </c>
      <c r="B5948" s="34">
        <v>186</v>
      </c>
      <c r="C5948" s="34">
        <v>539</v>
      </c>
      <c r="D5948" s="34">
        <v>258</v>
      </c>
      <c r="E5948" s="34">
        <v>562</v>
      </c>
      <c r="F5948" s="34">
        <v>241</v>
      </c>
      <c r="G5948" s="34">
        <v>543</v>
      </c>
      <c r="H5948" s="34">
        <v>237</v>
      </c>
      <c r="I5948" s="34">
        <v>608</v>
      </c>
      <c r="J5948" s="34">
        <v>222</v>
      </c>
      <c r="K5948" s="34">
        <v>524</v>
      </c>
      <c r="L5948" s="34">
        <v>223</v>
      </c>
      <c r="M5948" s="34">
        <v>426</v>
      </c>
    </row>
    <row r="5949" spans="1:13" x14ac:dyDescent="0.2">
      <c r="A5949" s="34" t="s">
        <v>106843</v>
      </c>
      <c r="B5949" s="34">
        <v>482</v>
      </c>
      <c r="C5949" s="34">
        <v>688</v>
      </c>
      <c r="D5949" s="34">
        <v>611</v>
      </c>
      <c r="E5949" s="34">
        <v>812</v>
      </c>
      <c r="F5949" s="34">
        <v>565</v>
      </c>
      <c r="G5949" s="34">
        <v>626</v>
      </c>
      <c r="H5949" s="34">
        <v>766</v>
      </c>
      <c r="I5949" s="34">
        <v>675</v>
      </c>
      <c r="J5949" s="34">
        <v>657</v>
      </c>
      <c r="K5949" s="34">
        <v>566</v>
      </c>
      <c r="L5949" s="34">
        <v>634</v>
      </c>
      <c r="M5949" s="34">
        <v>517</v>
      </c>
    </row>
    <row r="5950" spans="1:13" x14ac:dyDescent="0.2">
      <c r="A5950" s="34" t="s">
        <v>106844</v>
      </c>
      <c r="B5950" s="34">
        <v>538</v>
      </c>
      <c r="C5950" s="34">
        <v>681</v>
      </c>
      <c r="D5950" s="34">
        <v>548</v>
      </c>
      <c r="E5950" s="34">
        <v>722</v>
      </c>
      <c r="F5950" s="34">
        <v>540</v>
      </c>
      <c r="G5950" s="34">
        <v>582</v>
      </c>
      <c r="H5950" s="34">
        <v>609</v>
      </c>
      <c r="I5950" s="34">
        <v>670</v>
      </c>
      <c r="J5950" s="34">
        <v>543</v>
      </c>
      <c r="K5950" s="34">
        <v>551</v>
      </c>
      <c r="L5950" s="34">
        <v>506</v>
      </c>
      <c r="M5950" s="34">
        <v>472</v>
      </c>
    </row>
    <row r="5951" spans="1:13" x14ac:dyDescent="0.2">
      <c r="A5951" s="34" t="s">
        <v>106845</v>
      </c>
      <c r="B5951" s="34">
        <v>580</v>
      </c>
      <c r="C5951" s="34">
        <v>662</v>
      </c>
      <c r="D5951" s="34">
        <v>626</v>
      </c>
      <c r="E5951" s="34">
        <v>693</v>
      </c>
      <c r="F5951" s="34">
        <v>631</v>
      </c>
      <c r="G5951" s="34">
        <v>629</v>
      </c>
      <c r="H5951" s="34">
        <v>768</v>
      </c>
      <c r="I5951" s="34">
        <v>748</v>
      </c>
      <c r="J5951" s="34">
        <v>620</v>
      </c>
      <c r="K5951" s="34">
        <v>551</v>
      </c>
      <c r="L5951" s="34">
        <v>722</v>
      </c>
      <c r="M5951" s="34">
        <v>547</v>
      </c>
    </row>
    <row r="5952" spans="1:13" x14ac:dyDescent="0.2">
      <c r="A5952" s="34" t="s">
        <v>106846</v>
      </c>
      <c r="B5952" s="34">
        <v>449</v>
      </c>
      <c r="C5952" s="34">
        <v>546</v>
      </c>
      <c r="D5952" s="34">
        <v>532</v>
      </c>
      <c r="E5952" s="34">
        <v>631</v>
      </c>
      <c r="F5952" s="34">
        <v>508</v>
      </c>
      <c r="G5952" s="34">
        <v>528</v>
      </c>
      <c r="H5952" s="34">
        <v>516</v>
      </c>
      <c r="I5952" s="34">
        <v>633</v>
      </c>
      <c r="J5952" s="34">
        <v>583</v>
      </c>
      <c r="K5952" s="34">
        <v>473</v>
      </c>
      <c r="L5952" s="34">
        <v>500</v>
      </c>
      <c r="M5952" s="34">
        <v>437</v>
      </c>
    </row>
    <row r="5953" spans="1:13" x14ac:dyDescent="0.2">
      <c r="A5953" s="34" t="s">
        <v>106847</v>
      </c>
      <c r="B5953" s="34">
        <v>382</v>
      </c>
      <c r="C5953" s="34">
        <v>398</v>
      </c>
      <c r="D5953" s="34">
        <v>418</v>
      </c>
      <c r="E5953" s="34">
        <v>498</v>
      </c>
      <c r="F5953" s="34">
        <v>355</v>
      </c>
      <c r="G5953" s="34">
        <v>468</v>
      </c>
      <c r="H5953" s="34">
        <v>352</v>
      </c>
      <c r="I5953" s="34">
        <v>441</v>
      </c>
      <c r="J5953" s="34">
        <v>409</v>
      </c>
      <c r="K5953" s="34">
        <v>334</v>
      </c>
      <c r="L5953" s="34">
        <v>338</v>
      </c>
      <c r="M5953" s="34">
        <v>326</v>
      </c>
    </row>
    <row r="5954" spans="1:13" x14ac:dyDescent="0.2">
      <c r="A5954" s="34" t="s">
        <v>106848</v>
      </c>
      <c r="B5954" s="34">
        <v>236</v>
      </c>
      <c r="C5954" s="34">
        <v>305</v>
      </c>
      <c r="D5954" s="34">
        <v>298</v>
      </c>
      <c r="E5954" s="34">
        <v>290</v>
      </c>
      <c r="F5954" s="34">
        <v>251</v>
      </c>
      <c r="G5954" s="34">
        <v>244</v>
      </c>
      <c r="H5954" s="34">
        <v>325</v>
      </c>
      <c r="I5954" s="34">
        <v>263</v>
      </c>
      <c r="J5954" s="34">
        <v>277</v>
      </c>
      <c r="K5954" s="34">
        <v>223</v>
      </c>
      <c r="L5954" s="34">
        <v>197</v>
      </c>
      <c r="M5954" s="34">
        <v>196</v>
      </c>
    </row>
    <row r="5955" spans="1:13" x14ac:dyDescent="0.2">
      <c r="A5955" s="34" t="s">
        <v>106849</v>
      </c>
      <c r="B5955" s="34">
        <v>431</v>
      </c>
      <c r="C5955" s="34">
        <v>463</v>
      </c>
      <c r="D5955" s="34">
        <v>475</v>
      </c>
      <c r="E5955" s="34">
        <v>527</v>
      </c>
      <c r="F5955" s="34">
        <v>399</v>
      </c>
      <c r="G5955" s="34">
        <v>511</v>
      </c>
      <c r="H5955" s="34">
        <v>505</v>
      </c>
      <c r="I5955" s="34">
        <v>487</v>
      </c>
      <c r="J5955" s="34">
        <v>474</v>
      </c>
      <c r="K5955" s="34">
        <v>398</v>
      </c>
      <c r="L5955" s="34">
        <v>429</v>
      </c>
      <c r="M5955" s="34">
        <v>414</v>
      </c>
    </row>
    <row r="5956" spans="1:13" x14ac:dyDescent="0.2">
      <c r="A5956" s="34" t="s">
        <v>106850</v>
      </c>
      <c r="B5956" s="34">
        <v>320</v>
      </c>
      <c r="C5956" s="34">
        <v>346</v>
      </c>
      <c r="D5956" s="34">
        <v>371</v>
      </c>
      <c r="E5956" s="34">
        <v>361</v>
      </c>
      <c r="F5956" s="34">
        <v>340</v>
      </c>
      <c r="G5956" s="34">
        <v>286</v>
      </c>
      <c r="H5956" s="34">
        <v>368</v>
      </c>
      <c r="I5956" s="34">
        <v>372</v>
      </c>
      <c r="J5956" s="34">
        <v>439</v>
      </c>
      <c r="K5956" s="34">
        <v>278</v>
      </c>
      <c r="L5956" s="34">
        <v>377</v>
      </c>
      <c r="M5956" s="34">
        <v>267</v>
      </c>
    </row>
    <row r="5957" spans="1:13" x14ac:dyDescent="0.2">
      <c r="A5957" s="34" t="s">
        <v>106851</v>
      </c>
      <c r="B5957" s="34">
        <v>727</v>
      </c>
      <c r="C5957" s="34">
        <v>920</v>
      </c>
      <c r="D5957" s="34">
        <v>941</v>
      </c>
      <c r="E5957" s="34">
        <v>851</v>
      </c>
      <c r="F5957" s="34">
        <v>754</v>
      </c>
      <c r="G5957" s="34">
        <v>751</v>
      </c>
      <c r="H5957" s="34">
        <v>882</v>
      </c>
      <c r="I5957" s="34">
        <v>825</v>
      </c>
      <c r="J5957" s="34">
        <v>869</v>
      </c>
      <c r="K5957" s="34">
        <v>706</v>
      </c>
      <c r="L5957" s="34">
        <v>790</v>
      </c>
      <c r="M5957" s="34">
        <v>647</v>
      </c>
    </row>
    <row r="5958" spans="1:13" x14ac:dyDescent="0.2">
      <c r="A5958" s="34" t="s">
        <v>106852</v>
      </c>
      <c r="B5958" s="34">
        <v>798</v>
      </c>
      <c r="C5958" s="34">
        <v>684</v>
      </c>
      <c r="D5958" s="34">
        <v>800</v>
      </c>
      <c r="E5958" s="34">
        <v>703</v>
      </c>
      <c r="F5958" s="34">
        <v>787</v>
      </c>
      <c r="G5958" s="34">
        <v>643</v>
      </c>
      <c r="H5958" s="34">
        <v>819</v>
      </c>
      <c r="I5958" s="34">
        <v>701</v>
      </c>
      <c r="J5958" s="34">
        <v>717</v>
      </c>
      <c r="K5958" s="34">
        <v>607</v>
      </c>
      <c r="L5958" s="34">
        <v>769</v>
      </c>
      <c r="M5958" s="34">
        <v>501</v>
      </c>
    </row>
    <row r="5959" spans="1:13" x14ac:dyDescent="0.2">
      <c r="A5959" s="34" t="s">
        <v>106853</v>
      </c>
      <c r="B5959" s="34">
        <v>403</v>
      </c>
      <c r="C5959" s="34">
        <v>385</v>
      </c>
      <c r="D5959" s="34">
        <v>355</v>
      </c>
      <c r="E5959" s="34">
        <v>449</v>
      </c>
      <c r="F5959" s="34">
        <v>296</v>
      </c>
      <c r="G5959" s="34">
        <v>364</v>
      </c>
      <c r="H5959" s="34">
        <v>477</v>
      </c>
      <c r="I5959" s="34">
        <v>434</v>
      </c>
      <c r="J5959" s="34">
        <v>421</v>
      </c>
      <c r="K5959" s="34">
        <v>337</v>
      </c>
      <c r="L5959" s="34">
        <v>311</v>
      </c>
      <c r="M5959" s="34">
        <v>288</v>
      </c>
    </row>
    <row r="5960" spans="1:13" x14ac:dyDescent="0.2">
      <c r="A5960" s="34" t="s">
        <v>106854</v>
      </c>
      <c r="B5960" s="34">
        <v>495</v>
      </c>
      <c r="C5960" s="34">
        <v>696</v>
      </c>
      <c r="D5960" s="34">
        <v>626</v>
      </c>
      <c r="E5960" s="34">
        <v>643</v>
      </c>
      <c r="F5960" s="34">
        <v>501</v>
      </c>
      <c r="G5960" s="34">
        <v>690</v>
      </c>
      <c r="H5960" s="34">
        <v>599</v>
      </c>
      <c r="I5960" s="34">
        <v>712</v>
      </c>
      <c r="J5960" s="34">
        <v>571</v>
      </c>
      <c r="K5960" s="34">
        <v>519</v>
      </c>
      <c r="L5960" s="34">
        <v>493</v>
      </c>
      <c r="M5960" s="34">
        <v>544</v>
      </c>
    </row>
    <row r="5961" spans="1:13" x14ac:dyDescent="0.2">
      <c r="A5961" s="34" t="s">
        <v>106855</v>
      </c>
      <c r="B5961" s="34">
        <v>638</v>
      </c>
      <c r="C5961" s="34">
        <v>724</v>
      </c>
      <c r="D5961" s="34">
        <v>721</v>
      </c>
      <c r="E5961" s="34">
        <v>736</v>
      </c>
      <c r="F5961" s="34">
        <v>697</v>
      </c>
      <c r="G5961" s="34">
        <v>636</v>
      </c>
      <c r="H5961" s="34">
        <v>737</v>
      </c>
      <c r="I5961" s="34">
        <v>686</v>
      </c>
      <c r="J5961" s="34">
        <v>675</v>
      </c>
      <c r="K5961" s="34">
        <v>538</v>
      </c>
      <c r="L5961" s="34">
        <v>573</v>
      </c>
      <c r="M5961" s="34">
        <v>571</v>
      </c>
    </row>
    <row r="5962" spans="1:13" x14ac:dyDescent="0.2">
      <c r="A5962" s="34" t="s">
        <v>106856</v>
      </c>
      <c r="B5962" s="34">
        <v>525</v>
      </c>
      <c r="C5962" s="34">
        <v>601</v>
      </c>
      <c r="D5962" s="34">
        <v>613</v>
      </c>
      <c r="E5962" s="34">
        <v>704</v>
      </c>
      <c r="F5962" s="34">
        <v>557</v>
      </c>
      <c r="G5962" s="34">
        <v>575</v>
      </c>
      <c r="H5962" s="34">
        <v>642</v>
      </c>
      <c r="I5962" s="34">
        <v>615</v>
      </c>
      <c r="J5962" s="34">
        <v>652</v>
      </c>
      <c r="K5962" s="34">
        <v>502</v>
      </c>
      <c r="L5962" s="34">
        <v>612</v>
      </c>
      <c r="M5962" s="34">
        <v>493</v>
      </c>
    </row>
    <row r="5963" spans="1:13" x14ac:dyDescent="0.2">
      <c r="A5963" s="34" t="s">
        <v>106857</v>
      </c>
      <c r="B5963" s="34">
        <v>430</v>
      </c>
      <c r="C5963" s="34">
        <v>592</v>
      </c>
      <c r="D5963" s="34">
        <v>557</v>
      </c>
      <c r="E5963" s="34">
        <v>708</v>
      </c>
      <c r="F5963" s="34">
        <v>549</v>
      </c>
      <c r="G5963" s="34">
        <v>602</v>
      </c>
      <c r="H5963" s="34">
        <v>698</v>
      </c>
      <c r="I5963" s="34">
        <v>569</v>
      </c>
      <c r="J5963" s="34">
        <v>710</v>
      </c>
      <c r="K5963" s="34">
        <v>527</v>
      </c>
      <c r="L5963" s="34">
        <v>545</v>
      </c>
      <c r="M5963" s="34">
        <v>544</v>
      </c>
    </row>
    <row r="5964" spans="1:13" x14ac:dyDescent="0.2">
      <c r="A5964" s="34" t="s">
        <v>106858</v>
      </c>
      <c r="B5964" s="34">
        <v>472</v>
      </c>
      <c r="C5964" s="34">
        <v>612</v>
      </c>
      <c r="D5964" s="34">
        <v>527</v>
      </c>
      <c r="E5964" s="34">
        <v>621</v>
      </c>
      <c r="F5964" s="34">
        <v>466</v>
      </c>
      <c r="G5964" s="34">
        <v>549</v>
      </c>
      <c r="H5964" s="34">
        <v>654</v>
      </c>
      <c r="I5964" s="34">
        <v>528</v>
      </c>
      <c r="J5964" s="34">
        <v>566</v>
      </c>
      <c r="K5964" s="34">
        <v>498</v>
      </c>
      <c r="L5964" s="34">
        <v>518</v>
      </c>
      <c r="M5964" s="34">
        <v>464</v>
      </c>
    </row>
    <row r="5965" spans="1:13" x14ac:dyDescent="0.2">
      <c r="A5965" s="34" t="s">
        <v>106859</v>
      </c>
      <c r="B5965" s="34">
        <v>568</v>
      </c>
      <c r="C5965" s="34">
        <v>662</v>
      </c>
      <c r="D5965" s="34">
        <v>574</v>
      </c>
      <c r="E5965" s="34">
        <v>678</v>
      </c>
      <c r="F5965" s="34">
        <v>517</v>
      </c>
      <c r="G5965" s="34">
        <v>620</v>
      </c>
      <c r="H5965" s="34">
        <v>544</v>
      </c>
      <c r="I5965" s="34">
        <v>681</v>
      </c>
      <c r="J5965" s="34">
        <v>601</v>
      </c>
      <c r="K5965" s="34">
        <v>527</v>
      </c>
      <c r="L5965" s="34">
        <v>561</v>
      </c>
      <c r="M5965" s="34">
        <v>558</v>
      </c>
    </row>
    <row r="5966" spans="1:13" x14ac:dyDescent="0.2">
      <c r="A5966" s="34" t="s">
        <v>106860</v>
      </c>
      <c r="B5966" s="34">
        <v>1391</v>
      </c>
      <c r="C5966" s="34">
        <v>1337</v>
      </c>
      <c r="D5966" s="34">
        <v>1534</v>
      </c>
      <c r="E5966" s="34">
        <v>1403</v>
      </c>
      <c r="F5966" s="34">
        <v>1287</v>
      </c>
      <c r="G5966" s="34">
        <v>1261</v>
      </c>
      <c r="H5966" s="34">
        <v>1441</v>
      </c>
      <c r="I5966" s="34">
        <v>1367</v>
      </c>
      <c r="J5966" s="34">
        <v>1505</v>
      </c>
      <c r="K5966" s="34">
        <v>1086</v>
      </c>
      <c r="L5966" s="34">
        <v>1386</v>
      </c>
      <c r="M5966" s="34">
        <v>1111</v>
      </c>
    </row>
    <row r="5967" spans="1:13" x14ac:dyDescent="0.2">
      <c r="A5967" s="34" t="s">
        <v>106861</v>
      </c>
      <c r="B5967" s="34">
        <v>724</v>
      </c>
      <c r="C5967" s="34">
        <v>871</v>
      </c>
      <c r="D5967" s="34">
        <v>896</v>
      </c>
      <c r="E5967" s="34">
        <v>947</v>
      </c>
      <c r="F5967" s="34">
        <v>807</v>
      </c>
      <c r="G5967" s="34">
        <v>858</v>
      </c>
      <c r="H5967" s="34">
        <v>903</v>
      </c>
      <c r="I5967" s="34">
        <v>858</v>
      </c>
      <c r="J5967" s="34">
        <v>881</v>
      </c>
      <c r="K5967" s="34">
        <v>668</v>
      </c>
      <c r="L5967" s="34">
        <v>1042</v>
      </c>
      <c r="M5967" s="34">
        <v>745</v>
      </c>
    </row>
    <row r="5968" spans="1:13" x14ac:dyDescent="0.2">
      <c r="A5968" s="34" t="s">
        <v>106862</v>
      </c>
      <c r="B5968" s="34">
        <v>659</v>
      </c>
      <c r="C5968" s="34">
        <v>665</v>
      </c>
      <c r="D5968" s="34">
        <v>719</v>
      </c>
      <c r="E5968" s="34">
        <v>747</v>
      </c>
      <c r="F5968" s="34">
        <v>737</v>
      </c>
      <c r="G5968" s="34">
        <v>657</v>
      </c>
      <c r="H5968" s="34">
        <v>680</v>
      </c>
      <c r="I5968" s="34">
        <v>696</v>
      </c>
      <c r="J5968" s="34">
        <v>710</v>
      </c>
      <c r="K5968" s="34">
        <v>540</v>
      </c>
      <c r="L5968" s="34">
        <v>620</v>
      </c>
      <c r="M5968" s="34">
        <v>475</v>
      </c>
    </row>
    <row r="5969" spans="1:13" x14ac:dyDescent="0.2">
      <c r="A5969" s="34" t="s">
        <v>106863</v>
      </c>
      <c r="B5969" s="34">
        <v>1313</v>
      </c>
      <c r="C5969" s="34">
        <v>1382</v>
      </c>
      <c r="D5969" s="34">
        <v>1410</v>
      </c>
      <c r="E5969" s="34">
        <v>1463</v>
      </c>
      <c r="F5969" s="34">
        <v>1210</v>
      </c>
      <c r="G5969" s="34">
        <v>1258</v>
      </c>
      <c r="H5969" s="34">
        <v>1428</v>
      </c>
      <c r="I5969" s="34">
        <v>1427</v>
      </c>
      <c r="J5969" s="34">
        <v>1466</v>
      </c>
      <c r="K5969" s="34">
        <v>1187</v>
      </c>
      <c r="L5969" s="34">
        <v>1216</v>
      </c>
      <c r="M5969" s="34">
        <v>995</v>
      </c>
    </row>
    <row r="5970" spans="1:13" x14ac:dyDescent="0.2">
      <c r="A5970" s="34" t="s">
        <v>106864</v>
      </c>
      <c r="B5970" s="34">
        <v>1827</v>
      </c>
      <c r="C5970" s="34">
        <v>1730</v>
      </c>
      <c r="D5970" s="34">
        <v>1730</v>
      </c>
      <c r="E5970" s="34">
        <v>1746</v>
      </c>
      <c r="F5970" s="34">
        <v>1631</v>
      </c>
      <c r="G5970" s="34">
        <v>1553</v>
      </c>
      <c r="H5970" s="34">
        <v>2019</v>
      </c>
      <c r="I5970" s="34">
        <v>1682</v>
      </c>
      <c r="J5970" s="34">
        <v>1802</v>
      </c>
      <c r="K5970" s="34">
        <v>1394</v>
      </c>
      <c r="L5970" s="34">
        <v>1691</v>
      </c>
      <c r="M5970" s="34">
        <v>1282</v>
      </c>
    </row>
    <row r="5971" spans="1:13" x14ac:dyDescent="0.2">
      <c r="A5971" s="34" t="s">
        <v>106865</v>
      </c>
      <c r="B5971" s="34">
        <v>645</v>
      </c>
      <c r="C5971" s="34">
        <v>545</v>
      </c>
      <c r="D5971" s="34">
        <v>504</v>
      </c>
      <c r="E5971" s="34">
        <v>558</v>
      </c>
      <c r="F5971" s="34">
        <v>452</v>
      </c>
      <c r="G5971" s="34">
        <v>506</v>
      </c>
      <c r="H5971" s="34">
        <v>560</v>
      </c>
      <c r="I5971" s="34">
        <v>470</v>
      </c>
      <c r="J5971" s="34">
        <v>618</v>
      </c>
      <c r="K5971" s="34">
        <v>442</v>
      </c>
      <c r="L5971" s="34">
        <v>534</v>
      </c>
      <c r="M5971" s="34">
        <v>459</v>
      </c>
    </row>
    <row r="5972" spans="1:13" x14ac:dyDescent="0.2">
      <c r="A5972" s="34" t="s">
        <v>106866</v>
      </c>
      <c r="B5972" s="34">
        <v>659</v>
      </c>
      <c r="C5972" s="34">
        <v>783</v>
      </c>
      <c r="D5972" s="34">
        <v>775</v>
      </c>
      <c r="E5972" s="34">
        <v>824</v>
      </c>
      <c r="F5972" s="34">
        <v>644</v>
      </c>
      <c r="G5972" s="34">
        <v>717</v>
      </c>
      <c r="H5972" s="34">
        <v>883</v>
      </c>
      <c r="I5972" s="34">
        <v>789</v>
      </c>
      <c r="J5972" s="34">
        <v>726</v>
      </c>
      <c r="K5972" s="34">
        <v>623</v>
      </c>
      <c r="L5972" s="34">
        <v>720</v>
      </c>
      <c r="M5972" s="34">
        <v>601</v>
      </c>
    </row>
    <row r="5973" spans="1:13" x14ac:dyDescent="0.2">
      <c r="A5973" s="34" t="s">
        <v>106867</v>
      </c>
      <c r="B5973" s="34">
        <v>825</v>
      </c>
      <c r="C5973" s="34">
        <v>911</v>
      </c>
      <c r="D5973" s="34">
        <v>863</v>
      </c>
      <c r="E5973" s="34">
        <v>1010</v>
      </c>
      <c r="F5973" s="34">
        <v>846</v>
      </c>
      <c r="G5973" s="34">
        <v>919</v>
      </c>
      <c r="H5973" s="34">
        <v>902</v>
      </c>
      <c r="I5973" s="34">
        <v>880</v>
      </c>
      <c r="J5973" s="34">
        <v>930</v>
      </c>
      <c r="K5973" s="34">
        <v>750</v>
      </c>
      <c r="L5973" s="34">
        <v>812</v>
      </c>
      <c r="M5973" s="34">
        <v>756</v>
      </c>
    </row>
    <row r="5974" spans="1:13" x14ac:dyDescent="0.2">
      <c r="A5974" s="34" t="s">
        <v>106868</v>
      </c>
      <c r="B5974" s="34">
        <v>780</v>
      </c>
      <c r="C5974" s="34">
        <v>957</v>
      </c>
      <c r="D5974" s="34">
        <v>1046</v>
      </c>
      <c r="E5974" s="34">
        <v>1138</v>
      </c>
      <c r="F5974" s="34">
        <v>824</v>
      </c>
      <c r="G5974" s="34">
        <v>879</v>
      </c>
      <c r="H5974" s="34">
        <v>1090</v>
      </c>
      <c r="I5974" s="34">
        <v>1035</v>
      </c>
      <c r="J5974" s="34">
        <v>968</v>
      </c>
      <c r="K5974" s="34">
        <v>791</v>
      </c>
      <c r="L5974" s="34">
        <v>907</v>
      </c>
      <c r="M5974" s="34">
        <v>743</v>
      </c>
    </row>
    <row r="5975" spans="1:13" x14ac:dyDescent="0.2">
      <c r="A5975" s="34" t="s">
        <v>106869</v>
      </c>
      <c r="B5975" s="34">
        <v>1479</v>
      </c>
      <c r="C5975" s="34">
        <v>1417</v>
      </c>
      <c r="D5975" s="34">
        <v>1470</v>
      </c>
      <c r="E5975" s="34">
        <v>1580</v>
      </c>
      <c r="F5975" s="34">
        <v>1363</v>
      </c>
      <c r="G5975" s="34">
        <v>1250</v>
      </c>
      <c r="H5975" s="34">
        <v>1587</v>
      </c>
      <c r="I5975" s="34">
        <v>1455</v>
      </c>
      <c r="J5975" s="34">
        <v>1543</v>
      </c>
      <c r="K5975" s="34">
        <v>1240</v>
      </c>
      <c r="L5975" s="34">
        <v>1379</v>
      </c>
      <c r="M5975" s="34">
        <v>1182</v>
      </c>
    </row>
    <row r="5976" spans="1:13" x14ac:dyDescent="0.2">
      <c r="A5976" s="34" t="s">
        <v>106870</v>
      </c>
      <c r="B5976" s="34">
        <v>465</v>
      </c>
      <c r="C5976" s="34">
        <v>558</v>
      </c>
      <c r="D5976" s="34">
        <v>434</v>
      </c>
      <c r="E5976" s="34">
        <v>575</v>
      </c>
      <c r="F5976" s="34">
        <v>392</v>
      </c>
      <c r="G5976" s="34">
        <v>524</v>
      </c>
      <c r="H5976" s="34">
        <v>547</v>
      </c>
      <c r="I5976" s="34">
        <v>449</v>
      </c>
      <c r="J5976" s="34">
        <v>541</v>
      </c>
      <c r="K5976" s="34">
        <v>418</v>
      </c>
      <c r="L5976" s="34">
        <v>478</v>
      </c>
      <c r="M5976" s="34">
        <v>426</v>
      </c>
    </row>
    <row r="5977" spans="1:13" x14ac:dyDescent="0.2">
      <c r="A5977" s="34" t="s">
        <v>106871</v>
      </c>
      <c r="B5977" s="34">
        <v>618</v>
      </c>
      <c r="C5977" s="34">
        <v>750</v>
      </c>
      <c r="D5977" s="34">
        <v>597</v>
      </c>
      <c r="E5977" s="34">
        <v>743</v>
      </c>
      <c r="F5977" s="34">
        <v>492</v>
      </c>
      <c r="G5977" s="34">
        <v>708</v>
      </c>
      <c r="H5977" s="34">
        <v>647</v>
      </c>
      <c r="I5977" s="34">
        <v>622</v>
      </c>
      <c r="J5977" s="34">
        <v>558</v>
      </c>
      <c r="K5977" s="34">
        <v>489</v>
      </c>
      <c r="L5977" s="34">
        <v>607</v>
      </c>
      <c r="M5977" s="34">
        <v>606</v>
      </c>
    </row>
    <row r="5978" spans="1:13" x14ac:dyDescent="0.2">
      <c r="A5978" s="34" t="s">
        <v>106872</v>
      </c>
      <c r="B5978" s="34">
        <v>770</v>
      </c>
      <c r="C5978" s="34">
        <v>783</v>
      </c>
      <c r="D5978" s="34">
        <v>793</v>
      </c>
      <c r="E5978" s="34">
        <v>851</v>
      </c>
      <c r="F5978" s="34">
        <v>735</v>
      </c>
      <c r="G5978" s="34">
        <v>773</v>
      </c>
      <c r="H5978" s="34">
        <v>824</v>
      </c>
      <c r="I5978" s="34">
        <v>827</v>
      </c>
      <c r="J5978" s="34">
        <v>849</v>
      </c>
      <c r="K5978" s="34">
        <v>675</v>
      </c>
      <c r="L5978" s="34">
        <v>772</v>
      </c>
      <c r="M5978" s="34">
        <v>607</v>
      </c>
    </row>
    <row r="5979" spans="1:13" x14ac:dyDescent="0.2">
      <c r="A5979" s="34" t="s">
        <v>106873</v>
      </c>
      <c r="B5979" s="34">
        <v>470</v>
      </c>
      <c r="C5979" s="34">
        <v>930</v>
      </c>
      <c r="D5979" s="34">
        <v>598</v>
      </c>
      <c r="E5979" s="34">
        <v>1138</v>
      </c>
      <c r="F5979" s="34">
        <v>487</v>
      </c>
      <c r="G5979" s="34">
        <v>1000</v>
      </c>
      <c r="H5979" s="34">
        <v>533</v>
      </c>
      <c r="I5979" s="34">
        <v>1173</v>
      </c>
      <c r="J5979" s="34">
        <v>518</v>
      </c>
      <c r="K5979" s="34">
        <v>901</v>
      </c>
      <c r="L5979" s="34">
        <v>431</v>
      </c>
      <c r="M5979" s="34">
        <v>824</v>
      </c>
    </row>
    <row r="5980" spans="1:13" x14ac:dyDescent="0.2">
      <c r="A5980" s="34" t="s">
        <v>106874</v>
      </c>
      <c r="B5980" s="34">
        <v>376</v>
      </c>
      <c r="C5980" s="34">
        <v>461</v>
      </c>
      <c r="D5980" s="34">
        <v>502</v>
      </c>
      <c r="E5980" s="34">
        <v>451</v>
      </c>
      <c r="F5980" s="34">
        <v>402</v>
      </c>
      <c r="G5980" s="34">
        <v>352</v>
      </c>
      <c r="H5980" s="34">
        <v>431</v>
      </c>
      <c r="I5980" s="34">
        <v>380</v>
      </c>
      <c r="J5980" s="34">
        <v>422</v>
      </c>
      <c r="K5980" s="34">
        <v>336</v>
      </c>
      <c r="L5980" s="34">
        <v>467</v>
      </c>
      <c r="M5980" s="34">
        <v>330</v>
      </c>
    </row>
    <row r="5981" spans="1:13" x14ac:dyDescent="0.2">
      <c r="A5981" s="34" t="s">
        <v>106875</v>
      </c>
      <c r="B5981" s="34">
        <v>607</v>
      </c>
      <c r="C5981" s="34">
        <v>536</v>
      </c>
      <c r="D5981" s="34">
        <v>742</v>
      </c>
      <c r="E5981" s="34">
        <v>584</v>
      </c>
      <c r="F5981" s="34">
        <v>602</v>
      </c>
      <c r="G5981" s="34">
        <v>532</v>
      </c>
      <c r="H5981" s="34">
        <v>684</v>
      </c>
      <c r="I5981" s="34">
        <v>603</v>
      </c>
      <c r="J5981" s="34">
        <v>702</v>
      </c>
      <c r="K5981" s="34">
        <v>469</v>
      </c>
      <c r="L5981" s="34">
        <v>645</v>
      </c>
      <c r="M5981" s="34">
        <v>463</v>
      </c>
    </row>
    <row r="5982" spans="1:13" x14ac:dyDescent="0.2">
      <c r="A5982" s="34" t="s">
        <v>106876</v>
      </c>
      <c r="B5982" s="34">
        <v>562</v>
      </c>
      <c r="C5982" s="34">
        <v>450</v>
      </c>
      <c r="D5982" s="34">
        <v>593</v>
      </c>
      <c r="E5982" s="34">
        <v>642</v>
      </c>
      <c r="F5982" s="34">
        <v>580</v>
      </c>
      <c r="G5982" s="34">
        <v>549</v>
      </c>
      <c r="H5982" s="34">
        <v>588</v>
      </c>
      <c r="I5982" s="34">
        <v>552</v>
      </c>
      <c r="J5982" s="34">
        <v>635</v>
      </c>
      <c r="K5982" s="34">
        <v>462</v>
      </c>
      <c r="L5982" s="34">
        <v>596</v>
      </c>
      <c r="M5982" s="34">
        <v>451</v>
      </c>
    </row>
    <row r="5983" spans="1:13" x14ac:dyDescent="0.2">
      <c r="A5983" s="34" t="s">
        <v>106877</v>
      </c>
      <c r="B5983" s="34">
        <v>626</v>
      </c>
      <c r="C5983" s="34">
        <v>644</v>
      </c>
      <c r="D5983" s="34">
        <v>724</v>
      </c>
      <c r="E5983" s="34">
        <v>742</v>
      </c>
      <c r="F5983" s="34">
        <v>635</v>
      </c>
      <c r="G5983" s="34">
        <v>625</v>
      </c>
      <c r="H5983" s="34">
        <v>805</v>
      </c>
      <c r="I5983" s="34">
        <v>662</v>
      </c>
      <c r="J5983" s="34">
        <v>752</v>
      </c>
      <c r="K5983" s="34">
        <v>546</v>
      </c>
      <c r="L5983" s="34">
        <v>731</v>
      </c>
      <c r="M5983" s="34">
        <v>545</v>
      </c>
    </row>
    <row r="5984" spans="1:13" x14ac:dyDescent="0.2">
      <c r="A5984" s="34" t="s">
        <v>106878</v>
      </c>
      <c r="B5984" s="34">
        <v>950</v>
      </c>
      <c r="C5984" s="34">
        <v>973</v>
      </c>
      <c r="D5984" s="34">
        <v>1050</v>
      </c>
      <c r="E5984" s="34">
        <v>965</v>
      </c>
      <c r="F5984" s="34">
        <v>925</v>
      </c>
      <c r="G5984" s="34">
        <v>841</v>
      </c>
      <c r="H5984" s="34">
        <v>1286</v>
      </c>
      <c r="I5984" s="34">
        <v>963</v>
      </c>
      <c r="J5984" s="34">
        <v>1014</v>
      </c>
      <c r="K5984" s="34">
        <v>814</v>
      </c>
      <c r="L5984" s="34">
        <v>1079</v>
      </c>
      <c r="M5984" s="34">
        <v>739</v>
      </c>
    </row>
    <row r="5985" spans="1:13" x14ac:dyDescent="0.2">
      <c r="A5985" s="34" t="s">
        <v>106879</v>
      </c>
      <c r="B5985" s="34">
        <v>1187</v>
      </c>
      <c r="C5985" s="34">
        <v>1159</v>
      </c>
      <c r="D5985" s="34">
        <v>1293</v>
      </c>
      <c r="E5985" s="34">
        <v>1325</v>
      </c>
      <c r="F5985" s="34">
        <v>1211</v>
      </c>
      <c r="G5985" s="34">
        <v>1147</v>
      </c>
      <c r="H5985" s="34">
        <v>1477</v>
      </c>
      <c r="I5985" s="34">
        <v>1209</v>
      </c>
      <c r="J5985" s="34">
        <v>1476</v>
      </c>
      <c r="K5985" s="34">
        <v>1034</v>
      </c>
      <c r="L5985" s="34">
        <v>1155</v>
      </c>
      <c r="M5985" s="34">
        <v>946</v>
      </c>
    </row>
    <row r="5986" spans="1:13" x14ac:dyDescent="0.2">
      <c r="A5986" s="34" t="s">
        <v>106880</v>
      </c>
      <c r="B5986" s="34">
        <v>462</v>
      </c>
      <c r="C5986" s="34">
        <v>572</v>
      </c>
      <c r="D5986" s="34">
        <v>591</v>
      </c>
      <c r="E5986" s="34">
        <v>543</v>
      </c>
      <c r="F5986" s="34">
        <v>587</v>
      </c>
      <c r="G5986" s="34">
        <v>561</v>
      </c>
      <c r="H5986" s="34">
        <v>621</v>
      </c>
      <c r="I5986" s="34">
        <v>589</v>
      </c>
      <c r="J5986" s="34">
        <v>638</v>
      </c>
      <c r="K5986" s="34">
        <v>516</v>
      </c>
      <c r="L5986" s="34">
        <v>536</v>
      </c>
      <c r="M5986" s="34">
        <v>451</v>
      </c>
    </row>
    <row r="5987" spans="1:13" x14ac:dyDescent="0.2">
      <c r="A5987" s="34" t="s">
        <v>106881</v>
      </c>
      <c r="B5987" s="34">
        <v>551</v>
      </c>
      <c r="C5987" s="34">
        <v>622</v>
      </c>
      <c r="D5987" s="34">
        <v>710</v>
      </c>
      <c r="E5987" s="34">
        <v>744</v>
      </c>
      <c r="F5987" s="34">
        <v>668</v>
      </c>
      <c r="G5987" s="34">
        <v>580</v>
      </c>
      <c r="H5987" s="34">
        <v>742</v>
      </c>
      <c r="I5987" s="34">
        <v>592</v>
      </c>
      <c r="J5987" s="34">
        <v>703</v>
      </c>
      <c r="K5987" s="34">
        <v>548</v>
      </c>
      <c r="L5987" s="34">
        <v>609</v>
      </c>
      <c r="M5987" s="34">
        <v>471</v>
      </c>
    </row>
    <row r="5988" spans="1:13" x14ac:dyDescent="0.2">
      <c r="A5988" s="34" t="s">
        <v>106882</v>
      </c>
      <c r="B5988" s="34">
        <v>779</v>
      </c>
      <c r="C5988" s="34">
        <v>795</v>
      </c>
      <c r="D5988" s="34">
        <v>740</v>
      </c>
      <c r="E5988" s="34">
        <v>896</v>
      </c>
      <c r="F5988" s="34">
        <v>599</v>
      </c>
      <c r="G5988" s="34">
        <v>839</v>
      </c>
      <c r="H5988" s="34">
        <v>789</v>
      </c>
      <c r="I5988" s="34">
        <v>854</v>
      </c>
      <c r="J5988" s="34">
        <v>703</v>
      </c>
      <c r="K5988" s="34">
        <v>701</v>
      </c>
      <c r="L5988" s="34">
        <v>616</v>
      </c>
      <c r="M5988" s="34">
        <v>611</v>
      </c>
    </row>
    <row r="5989" spans="1:13" x14ac:dyDescent="0.2">
      <c r="A5989" s="34" t="s">
        <v>106883</v>
      </c>
      <c r="B5989" s="34">
        <v>959</v>
      </c>
      <c r="C5989" s="34">
        <v>1055</v>
      </c>
      <c r="D5989" s="34">
        <v>1073</v>
      </c>
      <c r="E5989" s="34">
        <v>1140</v>
      </c>
      <c r="F5989" s="34">
        <v>895</v>
      </c>
      <c r="G5989" s="34">
        <v>970</v>
      </c>
      <c r="H5989" s="34">
        <v>1152</v>
      </c>
      <c r="I5989" s="34">
        <v>944</v>
      </c>
      <c r="J5989" s="34">
        <v>1053</v>
      </c>
      <c r="K5989" s="34">
        <v>841</v>
      </c>
      <c r="L5989" s="34">
        <v>949</v>
      </c>
      <c r="M5989" s="34">
        <v>766</v>
      </c>
    </row>
    <row r="5990" spans="1:13" x14ac:dyDescent="0.2">
      <c r="A5990" s="34" t="s">
        <v>106884</v>
      </c>
      <c r="B5990" s="34">
        <v>843</v>
      </c>
      <c r="C5990" s="34">
        <v>831</v>
      </c>
      <c r="D5990" s="34">
        <v>886</v>
      </c>
      <c r="E5990" s="34">
        <v>940</v>
      </c>
      <c r="F5990" s="34">
        <v>723</v>
      </c>
      <c r="G5990" s="34">
        <v>831</v>
      </c>
      <c r="H5990" s="34">
        <v>899</v>
      </c>
      <c r="I5990" s="34">
        <v>838</v>
      </c>
      <c r="J5990" s="34">
        <v>849</v>
      </c>
      <c r="K5990" s="34">
        <v>701</v>
      </c>
      <c r="L5990" s="34">
        <v>895</v>
      </c>
      <c r="M5990" s="34">
        <v>617</v>
      </c>
    </row>
    <row r="5991" spans="1:13" x14ac:dyDescent="0.2">
      <c r="A5991" s="34" t="s">
        <v>106885</v>
      </c>
      <c r="B5991" s="34">
        <v>569</v>
      </c>
      <c r="C5991" s="34">
        <v>521</v>
      </c>
      <c r="D5991" s="34">
        <v>556</v>
      </c>
      <c r="E5991" s="34">
        <v>650</v>
      </c>
      <c r="F5991" s="34">
        <v>543</v>
      </c>
      <c r="G5991" s="34">
        <v>608</v>
      </c>
      <c r="H5991" s="34">
        <v>668</v>
      </c>
      <c r="I5991" s="34">
        <v>594</v>
      </c>
      <c r="J5991" s="34">
        <v>612</v>
      </c>
      <c r="K5991" s="34">
        <v>556</v>
      </c>
      <c r="L5991" s="34">
        <v>553</v>
      </c>
      <c r="M5991" s="34">
        <v>487</v>
      </c>
    </row>
    <row r="5992" spans="1:13" x14ac:dyDescent="0.2">
      <c r="A5992" s="34" t="s">
        <v>106886</v>
      </c>
      <c r="B5992" s="34">
        <v>1096</v>
      </c>
      <c r="C5992" s="34">
        <v>1175</v>
      </c>
      <c r="D5992" s="34">
        <v>1285</v>
      </c>
      <c r="E5992" s="34">
        <v>1227</v>
      </c>
      <c r="F5992" s="34">
        <v>1041</v>
      </c>
      <c r="G5992" s="34">
        <v>1079</v>
      </c>
      <c r="H5992" s="34">
        <v>1333</v>
      </c>
      <c r="I5992" s="34">
        <v>1049</v>
      </c>
      <c r="J5992" s="34">
        <v>1320</v>
      </c>
      <c r="K5992" s="34">
        <v>909</v>
      </c>
      <c r="L5992" s="34">
        <v>1205</v>
      </c>
      <c r="M5992" s="34">
        <v>914</v>
      </c>
    </row>
    <row r="5993" spans="1:13" x14ac:dyDescent="0.2">
      <c r="A5993" s="34" t="s">
        <v>106887</v>
      </c>
      <c r="B5993" s="34">
        <v>922</v>
      </c>
      <c r="C5993" s="34">
        <v>726</v>
      </c>
      <c r="D5993" s="34">
        <v>841</v>
      </c>
      <c r="E5993" s="34">
        <v>802</v>
      </c>
      <c r="F5993" s="34">
        <v>632</v>
      </c>
      <c r="G5993" s="34">
        <v>794</v>
      </c>
      <c r="H5993" s="34">
        <v>801</v>
      </c>
      <c r="I5993" s="34">
        <v>763</v>
      </c>
      <c r="J5993" s="34">
        <v>767</v>
      </c>
      <c r="K5993" s="34">
        <v>645</v>
      </c>
      <c r="L5993" s="34">
        <v>608</v>
      </c>
      <c r="M5993" s="34">
        <v>671</v>
      </c>
    </row>
    <row r="5994" spans="1:13" x14ac:dyDescent="0.2">
      <c r="A5994" s="34" t="s">
        <v>106888</v>
      </c>
      <c r="B5994" s="34">
        <v>616</v>
      </c>
      <c r="C5994" s="34">
        <v>606</v>
      </c>
      <c r="D5994" s="34">
        <v>547</v>
      </c>
      <c r="E5994" s="34">
        <v>588</v>
      </c>
      <c r="F5994" s="34">
        <v>463</v>
      </c>
      <c r="G5994" s="34">
        <v>557</v>
      </c>
      <c r="H5994" s="34">
        <v>602</v>
      </c>
      <c r="I5994" s="34">
        <v>515</v>
      </c>
      <c r="J5994" s="34">
        <v>535</v>
      </c>
      <c r="K5994" s="34">
        <v>471</v>
      </c>
      <c r="L5994" s="34">
        <v>533</v>
      </c>
      <c r="M5994" s="34">
        <v>446</v>
      </c>
    </row>
    <row r="5995" spans="1:13" x14ac:dyDescent="0.2">
      <c r="A5995" s="34" t="s">
        <v>106889</v>
      </c>
      <c r="B5995" s="34">
        <v>477</v>
      </c>
      <c r="C5995" s="34">
        <v>530</v>
      </c>
      <c r="D5995" s="34">
        <v>540</v>
      </c>
      <c r="E5995" s="34">
        <v>577</v>
      </c>
      <c r="F5995" s="34">
        <v>471</v>
      </c>
      <c r="G5995" s="34">
        <v>522</v>
      </c>
      <c r="H5995" s="34">
        <v>601</v>
      </c>
      <c r="I5995" s="34">
        <v>559</v>
      </c>
      <c r="J5995" s="34">
        <v>493</v>
      </c>
      <c r="K5995" s="34">
        <v>398</v>
      </c>
      <c r="L5995" s="34">
        <v>426</v>
      </c>
      <c r="M5995" s="34">
        <v>489</v>
      </c>
    </row>
    <row r="5996" spans="1:13" x14ac:dyDescent="0.2">
      <c r="A5996" s="34" t="s">
        <v>106890</v>
      </c>
      <c r="B5996" s="34">
        <v>469</v>
      </c>
      <c r="C5996" s="34">
        <v>615</v>
      </c>
      <c r="D5996" s="34">
        <v>504</v>
      </c>
      <c r="E5996" s="34">
        <v>625</v>
      </c>
      <c r="F5996" s="34">
        <v>479</v>
      </c>
      <c r="G5996" s="34">
        <v>636</v>
      </c>
      <c r="H5996" s="34">
        <v>614</v>
      </c>
      <c r="I5996" s="34">
        <v>599</v>
      </c>
      <c r="J5996" s="34">
        <v>613</v>
      </c>
      <c r="K5996" s="34">
        <v>517</v>
      </c>
      <c r="L5996" s="34">
        <v>626</v>
      </c>
      <c r="M5996" s="34">
        <v>501</v>
      </c>
    </row>
    <row r="5997" spans="1:13" x14ac:dyDescent="0.2">
      <c r="A5997" s="34" t="s">
        <v>106891</v>
      </c>
      <c r="B5997" s="34">
        <v>718</v>
      </c>
      <c r="C5997" s="34">
        <v>698</v>
      </c>
      <c r="D5997" s="34">
        <v>769</v>
      </c>
      <c r="E5997" s="34">
        <v>881</v>
      </c>
      <c r="F5997" s="34">
        <v>763</v>
      </c>
      <c r="G5997" s="34">
        <v>790</v>
      </c>
      <c r="H5997" s="34">
        <v>936</v>
      </c>
      <c r="I5997" s="34">
        <v>857</v>
      </c>
      <c r="J5997" s="34">
        <v>841</v>
      </c>
      <c r="K5997" s="34">
        <v>683</v>
      </c>
      <c r="L5997" s="34">
        <v>827</v>
      </c>
      <c r="M5997" s="34">
        <v>600</v>
      </c>
    </row>
    <row r="5998" spans="1:13" x14ac:dyDescent="0.2">
      <c r="A5998" s="34" t="s">
        <v>106892</v>
      </c>
      <c r="B5998" s="34">
        <v>465</v>
      </c>
      <c r="C5998" s="34">
        <v>574</v>
      </c>
      <c r="D5998" s="34">
        <v>464</v>
      </c>
      <c r="E5998" s="34">
        <v>565</v>
      </c>
      <c r="F5998" s="34">
        <v>470</v>
      </c>
      <c r="G5998" s="34">
        <v>489</v>
      </c>
      <c r="H5998" s="34">
        <v>478</v>
      </c>
      <c r="I5998" s="34">
        <v>495</v>
      </c>
      <c r="J5998" s="34">
        <v>486</v>
      </c>
      <c r="K5998" s="34">
        <v>452</v>
      </c>
      <c r="L5998" s="34">
        <v>511</v>
      </c>
      <c r="M5998" s="34">
        <v>455</v>
      </c>
    </row>
    <row r="5999" spans="1:13" x14ac:dyDescent="0.2">
      <c r="A5999" s="34" t="s">
        <v>106893</v>
      </c>
      <c r="B5999" s="34">
        <v>848</v>
      </c>
      <c r="C5999" s="34">
        <v>1016</v>
      </c>
      <c r="D5999" s="34">
        <v>1064</v>
      </c>
      <c r="E5999" s="34">
        <v>1100</v>
      </c>
      <c r="F5999" s="34">
        <v>944</v>
      </c>
      <c r="G5999" s="34">
        <v>926</v>
      </c>
      <c r="H5999" s="34">
        <v>1129</v>
      </c>
      <c r="I5999" s="34">
        <v>955</v>
      </c>
      <c r="J5999" s="34">
        <v>1129</v>
      </c>
      <c r="K5999" s="34">
        <v>821</v>
      </c>
      <c r="L5999" s="34">
        <v>1000</v>
      </c>
      <c r="M5999" s="34">
        <v>740</v>
      </c>
    </row>
    <row r="6000" spans="1:13" x14ac:dyDescent="0.2">
      <c r="A6000" s="34" t="s">
        <v>106894</v>
      </c>
      <c r="B6000" s="34">
        <v>815</v>
      </c>
      <c r="C6000" s="34">
        <v>890</v>
      </c>
      <c r="D6000" s="34">
        <v>784</v>
      </c>
      <c r="E6000" s="34">
        <v>955</v>
      </c>
      <c r="F6000" s="34">
        <v>690</v>
      </c>
      <c r="G6000" s="34">
        <v>826</v>
      </c>
      <c r="H6000" s="34">
        <v>863</v>
      </c>
      <c r="I6000" s="34">
        <v>937</v>
      </c>
      <c r="J6000" s="34">
        <v>890</v>
      </c>
      <c r="K6000" s="34">
        <v>743</v>
      </c>
      <c r="L6000" s="34">
        <v>714</v>
      </c>
      <c r="M6000" s="34">
        <v>727</v>
      </c>
    </row>
    <row r="6001" spans="1:13" x14ac:dyDescent="0.2">
      <c r="A6001" s="34" t="s">
        <v>106895</v>
      </c>
      <c r="B6001" s="34">
        <v>515</v>
      </c>
      <c r="C6001" s="34">
        <v>622</v>
      </c>
      <c r="D6001" s="34">
        <v>671</v>
      </c>
      <c r="E6001" s="34">
        <v>641</v>
      </c>
      <c r="F6001" s="34">
        <v>549</v>
      </c>
      <c r="G6001" s="34">
        <v>602</v>
      </c>
      <c r="H6001" s="34">
        <v>675</v>
      </c>
      <c r="I6001" s="34">
        <v>587</v>
      </c>
      <c r="J6001" s="34">
        <v>648</v>
      </c>
      <c r="K6001" s="34">
        <v>490</v>
      </c>
      <c r="L6001" s="34">
        <v>593</v>
      </c>
      <c r="M6001" s="34">
        <v>459</v>
      </c>
    </row>
    <row r="6002" spans="1:13" x14ac:dyDescent="0.2">
      <c r="A6002" s="34" t="s">
        <v>106896</v>
      </c>
      <c r="B6002" s="34">
        <v>1370</v>
      </c>
      <c r="C6002" s="34">
        <v>1236</v>
      </c>
      <c r="D6002" s="34">
        <v>1426</v>
      </c>
      <c r="E6002" s="34">
        <v>1352</v>
      </c>
      <c r="F6002" s="34">
        <v>1200</v>
      </c>
      <c r="G6002" s="34">
        <v>1003</v>
      </c>
      <c r="H6002" s="34">
        <v>1492</v>
      </c>
      <c r="I6002" s="34">
        <v>1145</v>
      </c>
      <c r="J6002" s="34">
        <v>1616</v>
      </c>
      <c r="K6002" s="34">
        <v>995</v>
      </c>
      <c r="L6002" s="34">
        <v>1333</v>
      </c>
      <c r="M6002" s="34">
        <v>953</v>
      </c>
    </row>
    <row r="6003" spans="1:13" x14ac:dyDescent="0.2">
      <c r="A6003" s="34" t="s">
        <v>106897</v>
      </c>
      <c r="B6003" s="34">
        <v>782</v>
      </c>
      <c r="C6003" s="34">
        <v>813</v>
      </c>
      <c r="D6003" s="34">
        <v>808</v>
      </c>
      <c r="E6003" s="34">
        <v>911</v>
      </c>
      <c r="F6003" s="34">
        <v>724</v>
      </c>
      <c r="G6003" s="34">
        <v>847</v>
      </c>
      <c r="H6003" s="34">
        <v>873</v>
      </c>
      <c r="I6003" s="34">
        <v>821</v>
      </c>
      <c r="J6003" s="34">
        <v>889</v>
      </c>
      <c r="K6003" s="34">
        <v>635</v>
      </c>
      <c r="L6003" s="34">
        <v>703</v>
      </c>
      <c r="M6003" s="34">
        <v>693</v>
      </c>
    </row>
    <row r="6004" spans="1:13" x14ac:dyDescent="0.2">
      <c r="A6004" s="34" t="s">
        <v>106898</v>
      </c>
      <c r="B6004" s="34">
        <v>538</v>
      </c>
      <c r="C6004" s="34">
        <v>629</v>
      </c>
      <c r="D6004" s="34">
        <v>631</v>
      </c>
      <c r="E6004" s="34">
        <v>566</v>
      </c>
      <c r="F6004" s="34">
        <v>458</v>
      </c>
      <c r="G6004" s="34">
        <v>631</v>
      </c>
      <c r="H6004" s="34">
        <v>712</v>
      </c>
      <c r="I6004" s="34">
        <v>575</v>
      </c>
      <c r="J6004" s="34">
        <v>542</v>
      </c>
      <c r="K6004" s="34">
        <v>526</v>
      </c>
      <c r="L6004" s="34">
        <v>479</v>
      </c>
      <c r="M6004" s="34">
        <v>486</v>
      </c>
    </row>
    <row r="6005" spans="1:13" x14ac:dyDescent="0.2">
      <c r="A6005" s="34" t="s">
        <v>106899</v>
      </c>
      <c r="B6005" s="34">
        <v>604</v>
      </c>
      <c r="C6005" s="34">
        <v>649</v>
      </c>
      <c r="D6005" s="34">
        <v>600</v>
      </c>
      <c r="E6005" s="34">
        <v>676</v>
      </c>
      <c r="F6005" s="34">
        <v>502</v>
      </c>
      <c r="G6005" s="34">
        <v>551</v>
      </c>
      <c r="H6005" s="34">
        <v>666</v>
      </c>
      <c r="I6005" s="34">
        <v>589</v>
      </c>
      <c r="J6005" s="34">
        <v>634</v>
      </c>
      <c r="K6005" s="34">
        <v>476</v>
      </c>
      <c r="L6005" s="34">
        <v>654</v>
      </c>
      <c r="M6005" s="34">
        <v>447</v>
      </c>
    </row>
    <row r="6006" spans="1:13" x14ac:dyDescent="0.2">
      <c r="A6006" s="34" t="s">
        <v>106900</v>
      </c>
      <c r="B6006" s="34">
        <v>1009</v>
      </c>
      <c r="C6006" s="34">
        <v>937</v>
      </c>
      <c r="D6006" s="34">
        <v>1219</v>
      </c>
      <c r="E6006" s="34">
        <v>1097</v>
      </c>
      <c r="F6006" s="34">
        <v>1029</v>
      </c>
      <c r="G6006" s="34">
        <v>961</v>
      </c>
      <c r="H6006" s="34">
        <v>1195</v>
      </c>
      <c r="I6006" s="34">
        <v>905</v>
      </c>
      <c r="J6006" s="34">
        <v>1125</v>
      </c>
      <c r="K6006" s="34">
        <v>842</v>
      </c>
      <c r="L6006" s="34">
        <v>1016</v>
      </c>
      <c r="M6006" s="34">
        <v>763</v>
      </c>
    </row>
    <row r="6007" spans="1:13" x14ac:dyDescent="0.2">
      <c r="A6007" s="34" t="s">
        <v>106901</v>
      </c>
      <c r="B6007" s="34">
        <v>1251</v>
      </c>
      <c r="C6007" s="34">
        <v>1447</v>
      </c>
      <c r="D6007" s="34">
        <v>1357</v>
      </c>
      <c r="E6007" s="34">
        <v>1483</v>
      </c>
      <c r="F6007" s="34">
        <v>1248</v>
      </c>
      <c r="G6007" s="34">
        <v>1289</v>
      </c>
      <c r="H6007" s="34">
        <v>1442</v>
      </c>
      <c r="I6007" s="34">
        <v>1421</v>
      </c>
      <c r="J6007" s="34">
        <v>1365</v>
      </c>
      <c r="K6007" s="34">
        <v>1157</v>
      </c>
      <c r="L6007" s="34">
        <v>1238</v>
      </c>
      <c r="M6007" s="34">
        <v>1107</v>
      </c>
    </row>
    <row r="6008" spans="1:13" x14ac:dyDescent="0.2">
      <c r="A6008" s="34" t="s">
        <v>106902</v>
      </c>
      <c r="B6008" s="34">
        <v>975</v>
      </c>
      <c r="C6008" s="34">
        <v>858</v>
      </c>
      <c r="D6008" s="34">
        <v>964</v>
      </c>
      <c r="E6008" s="34">
        <v>928</v>
      </c>
      <c r="F6008" s="34">
        <v>798</v>
      </c>
      <c r="G6008" s="34">
        <v>787</v>
      </c>
      <c r="H6008" s="34">
        <v>1027</v>
      </c>
      <c r="I6008" s="34">
        <v>834</v>
      </c>
      <c r="J6008" s="34">
        <v>953</v>
      </c>
      <c r="K6008" s="34">
        <v>736</v>
      </c>
      <c r="L6008" s="34">
        <v>869</v>
      </c>
      <c r="M6008" s="34">
        <v>696</v>
      </c>
    </row>
    <row r="6009" spans="1:13" x14ac:dyDescent="0.2">
      <c r="A6009" s="34" t="s">
        <v>106903</v>
      </c>
      <c r="B6009" s="34">
        <v>566</v>
      </c>
      <c r="C6009" s="34">
        <v>506</v>
      </c>
      <c r="D6009" s="34">
        <v>521</v>
      </c>
      <c r="E6009" s="34">
        <v>578</v>
      </c>
      <c r="F6009" s="34">
        <v>425</v>
      </c>
      <c r="G6009" s="34">
        <v>485</v>
      </c>
      <c r="H6009" s="34">
        <v>561</v>
      </c>
      <c r="I6009" s="34">
        <v>540</v>
      </c>
      <c r="J6009" s="34">
        <v>524</v>
      </c>
      <c r="K6009" s="34">
        <v>456</v>
      </c>
      <c r="L6009" s="34">
        <v>456</v>
      </c>
      <c r="M6009" s="34">
        <v>400</v>
      </c>
    </row>
    <row r="6010" spans="1:13" x14ac:dyDescent="0.2">
      <c r="A6010" s="34" t="s">
        <v>106904</v>
      </c>
      <c r="B6010" s="34">
        <v>573</v>
      </c>
      <c r="C6010" s="34">
        <v>678</v>
      </c>
      <c r="D6010" s="34">
        <v>594</v>
      </c>
      <c r="E6010" s="34">
        <v>570</v>
      </c>
      <c r="F6010" s="34">
        <v>629</v>
      </c>
      <c r="G6010" s="34">
        <v>615</v>
      </c>
      <c r="H6010" s="34">
        <v>703</v>
      </c>
      <c r="I6010" s="34">
        <v>596</v>
      </c>
      <c r="J6010" s="34">
        <v>678</v>
      </c>
      <c r="K6010" s="34">
        <v>546</v>
      </c>
      <c r="L6010" s="34">
        <v>606</v>
      </c>
      <c r="M6010" s="34">
        <v>441</v>
      </c>
    </row>
    <row r="6011" spans="1:13" x14ac:dyDescent="0.2">
      <c r="A6011" s="34" t="s">
        <v>106905</v>
      </c>
      <c r="B6011" s="34">
        <v>634</v>
      </c>
      <c r="C6011" s="34">
        <v>797</v>
      </c>
      <c r="D6011" s="34">
        <v>723</v>
      </c>
      <c r="E6011" s="34">
        <v>799</v>
      </c>
      <c r="F6011" s="34">
        <v>748</v>
      </c>
      <c r="G6011" s="34">
        <v>719</v>
      </c>
      <c r="H6011" s="34">
        <v>667</v>
      </c>
      <c r="I6011" s="34">
        <v>732</v>
      </c>
      <c r="J6011" s="34">
        <v>687</v>
      </c>
      <c r="K6011" s="34">
        <v>626</v>
      </c>
      <c r="L6011" s="34">
        <v>656</v>
      </c>
      <c r="M6011" s="34">
        <v>631</v>
      </c>
    </row>
    <row r="6012" spans="1:13" x14ac:dyDescent="0.2">
      <c r="A6012" s="34" t="s">
        <v>106906</v>
      </c>
      <c r="B6012" s="34">
        <v>750</v>
      </c>
      <c r="C6012" s="34">
        <v>676</v>
      </c>
      <c r="D6012" s="34">
        <v>763</v>
      </c>
      <c r="E6012" s="34">
        <v>858</v>
      </c>
      <c r="F6012" s="34">
        <v>722</v>
      </c>
      <c r="G6012" s="34">
        <v>675</v>
      </c>
      <c r="H6012" s="34">
        <v>852</v>
      </c>
      <c r="I6012" s="34">
        <v>669</v>
      </c>
      <c r="J6012" s="34">
        <v>774</v>
      </c>
      <c r="K6012" s="34">
        <v>574</v>
      </c>
      <c r="L6012" s="34">
        <v>741</v>
      </c>
      <c r="M6012" s="34">
        <v>577</v>
      </c>
    </row>
    <row r="6013" spans="1:13" x14ac:dyDescent="0.2">
      <c r="A6013" s="34" t="s">
        <v>106907</v>
      </c>
      <c r="B6013" s="34">
        <v>1173</v>
      </c>
      <c r="C6013" s="34">
        <v>1170</v>
      </c>
      <c r="D6013" s="34">
        <v>1340</v>
      </c>
      <c r="E6013" s="34">
        <v>1258</v>
      </c>
      <c r="F6013" s="34">
        <v>1121</v>
      </c>
      <c r="G6013" s="34">
        <v>1070</v>
      </c>
      <c r="H6013" s="34">
        <v>1196</v>
      </c>
      <c r="I6013" s="34">
        <v>1187</v>
      </c>
      <c r="J6013" s="34">
        <v>1214</v>
      </c>
      <c r="K6013" s="34">
        <v>1034</v>
      </c>
      <c r="L6013" s="34">
        <v>1252</v>
      </c>
      <c r="M6013" s="34">
        <v>965</v>
      </c>
    </row>
    <row r="6014" spans="1:13" x14ac:dyDescent="0.2">
      <c r="A6014" s="34" t="s">
        <v>106908</v>
      </c>
      <c r="B6014" s="34">
        <v>738</v>
      </c>
      <c r="C6014" s="34">
        <v>965</v>
      </c>
      <c r="D6014" s="34">
        <v>907</v>
      </c>
      <c r="E6014" s="34">
        <v>1011</v>
      </c>
      <c r="F6014" s="34">
        <v>829</v>
      </c>
      <c r="G6014" s="34">
        <v>858</v>
      </c>
      <c r="H6014" s="34">
        <v>900</v>
      </c>
      <c r="I6014" s="34">
        <v>923</v>
      </c>
      <c r="J6014" s="34">
        <v>1026</v>
      </c>
      <c r="K6014" s="34">
        <v>731</v>
      </c>
      <c r="L6014" s="34">
        <v>835</v>
      </c>
      <c r="M6014" s="34">
        <v>777</v>
      </c>
    </row>
    <row r="6015" spans="1:13" x14ac:dyDescent="0.2">
      <c r="A6015" s="34" t="s">
        <v>106909</v>
      </c>
      <c r="B6015" s="34">
        <v>591</v>
      </c>
      <c r="C6015" s="34">
        <v>513</v>
      </c>
      <c r="D6015" s="34">
        <v>640</v>
      </c>
      <c r="E6015" s="34">
        <v>627</v>
      </c>
      <c r="F6015" s="34">
        <v>553</v>
      </c>
      <c r="G6015" s="34">
        <v>593</v>
      </c>
      <c r="H6015" s="34">
        <v>666</v>
      </c>
      <c r="I6015" s="34">
        <v>509</v>
      </c>
      <c r="J6015" s="34">
        <v>654</v>
      </c>
      <c r="K6015" s="34">
        <v>464</v>
      </c>
      <c r="L6015" s="34">
        <v>541</v>
      </c>
      <c r="M6015" s="34">
        <v>451</v>
      </c>
    </row>
    <row r="6016" spans="1:13" x14ac:dyDescent="0.2">
      <c r="A6016" s="34" t="s">
        <v>106910</v>
      </c>
      <c r="B6016" s="34">
        <v>700</v>
      </c>
      <c r="C6016" s="34">
        <v>759</v>
      </c>
      <c r="D6016" s="34">
        <v>760</v>
      </c>
      <c r="E6016" s="34">
        <v>901</v>
      </c>
      <c r="F6016" s="34">
        <v>761</v>
      </c>
      <c r="G6016" s="34">
        <v>687</v>
      </c>
      <c r="H6016" s="34">
        <v>836</v>
      </c>
      <c r="I6016" s="34">
        <v>743</v>
      </c>
      <c r="J6016" s="34">
        <v>858</v>
      </c>
      <c r="K6016" s="34">
        <v>704</v>
      </c>
      <c r="L6016" s="34">
        <v>828</v>
      </c>
      <c r="M6016" s="34">
        <v>603</v>
      </c>
    </row>
    <row r="6017" spans="1:13" x14ac:dyDescent="0.2">
      <c r="A6017" s="34" t="s">
        <v>106911</v>
      </c>
      <c r="B6017" s="34">
        <v>1899</v>
      </c>
      <c r="C6017" s="34">
        <v>1757</v>
      </c>
      <c r="D6017" s="34">
        <v>1966</v>
      </c>
      <c r="E6017" s="34">
        <v>1933</v>
      </c>
      <c r="F6017" s="34">
        <v>1903</v>
      </c>
      <c r="G6017" s="34">
        <v>1725</v>
      </c>
      <c r="H6017" s="34">
        <v>2307</v>
      </c>
      <c r="I6017" s="34">
        <v>1820</v>
      </c>
      <c r="J6017" s="34">
        <v>2180</v>
      </c>
      <c r="K6017" s="34">
        <v>1490</v>
      </c>
      <c r="L6017" s="34">
        <v>1994</v>
      </c>
      <c r="M6017" s="34">
        <v>1359</v>
      </c>
    </row>
    <row r="6018" spans="1:13" x14ac:dyDescent="0.2">
      <c r="A6018" s="34" t="s">
        <v>106912</v>
      </c>
      <c r="B6018" s="34">
        <v>1084</v>
      </c>
      <c r="C6018" s="34">
        <v>1248</v>
      </c>
      <c r="D6018" s="34">
        <v>1292</v>
      </c>
      <c r="E6018" s="34">
        <v>1242</v>
      </c>
      <c r="F6018" s="34">
        <v>1157</v>
      </c>
      <c r="G6018" s="34">
        <v>1135</v>
      </c>
      <c r="H6018" s="34">
        <v>1325</v>
      </c>
      <c r="I6018" s="34">
        <v>1242</v>
      </c>
      <c r="J6018" s="34">
        <v>1232</v>
      </c>
      <c r="K6018" s="34">
        <v>966</v>
      </c>
      <c r="L6018" s="34">
        <v>1199</v>
      </c>
      <c r="M6018" s="34">
        <v>925</v>
      </c>
    </row>
    <row r="6019" spans="1:13" x14ac:dyDescent="0.2">
      <c r="A6019" s="34" t="s">
        <v>106913</v>
      </c>
      <c r="B6019" s="34">
        <v>1153</v>
      </c>
      <c r="C6019" s="34">
        <v>1279</v>
      </c>
      <c r="D6019" s="34">
        <v>1402</v>
      </c>
      <c r="E6019" s="34">
        <v>1295</v>
      </c>
      <c r="F6019" s="34">
        <v>1232</v>
      </c>
      <c r="G6019" s="34">
        <v>1249</v>
      </c>
      <c r="H6019" s="34">
        <v>1448</v>
      </c>
      <c r="I6019" s="34">
        <v>1344</v>
      </c>
      <c r="J6019" s="34">
        <v>1399</v>
      </c>
      <c r="K6019" s="34">
        <v>1076</v>
      </c>
      <c r="L6019" s="34">
        <v>1414</v>
      </c>
      <c r="M6019" s="34">
        <v>955</v>
      </c>
    </row>
    <row r="6020" spans="1:13" x14ac:dyDescent="0.2">
      <c r="A6020" s="34" t="s">
        <v>106914</v>
      </c>
      <c r="B6020" s="34">
        <v>877</v>
      </c>
      <c r="C6020" s="34">
        <v>821</v>
      </c>
      <c r="D6020" s="34">
        <v>968</v>
      </c>
      <c r="E6020" s="34">
        <v>933</v>
      </c>
      <c r="F6020" s="34">
        <v>847</v>
      </c>
      <c r="G6020" s="34">
        <v>800</v>
      </c>
      <c r="H6020" s="34">
        <v>973</v>
      </c>
      <c r="I6020" s="34">
        <v>944</v>
      </c>
      <c r="J6020" s="34">
        <v>907</v>
      </c>
      <c r="K6020" s="34">
        <v>691</v>
      </c>
      <c r="L6020" s="34">
        <v>906</v>
      </c>
      <c r="M6020" s="34">
        <v>702</v>
      </c>
    </row>
    <row r="6021" spans="1:13" x14ac:dyDescent="0.2">
      <c r="A6021" s="34" t="s">
        <v>106915</v>
      </c>
      <c r="B6021" s="34">
        <v>995</v>
      </c>
      <c r="C6021" s="34">
        <v>976</v>
      </c>
      <c r="D6021" s="34">
        <v>1043</v>
      </c>
      <c r="E6021" s="34">
        <v>1213</v>
      </c>
      <c r="F6021" s="34">
        <v>876</v>
      </c>
      <c r="G6021" s="34">
        <v>873</v>
      </c>
      <c r="H6021" s="34">
        <v>1011</v>
      </c>
      <c r="I6021" s="34">
        <v>1006</v>
      </c>
      <c r="J6021" s="34">
        <v>1000</v>
      </c>
      <c r="K6021" s="34">
        <v>779</v>
      </c>
      <c r="L6021" s="34">
        <v>949</v>
      </c>
      <c r="M6021" s="34">
        <v>853</v>
      </c>
    </row>
    <row r="6022" spans="1:13" x14ac:dyDescent="0.2">
      <c r="A6022" s="34" t="s">
        <v>106916</v>
      </c>
      <c r="B6022" s="34">
        <v>1774</v>
      </c>
      <c r="C6022" s="34">
        <v>1695</v>
      </c>
      <c r="D6022" s="34">
        <v>1919</v>
      </c>
      <c r="E6022" s="34">
        <v>1831</v>
      </c>
      <c r="F6022" s="34">
        <v>1818</v>
      </c>
      <c r="G6022" s="34">
        <v>1479</v>
      </c>
      <c r="H6022" s="34">
        <v>2114</v>
      </c>
      <c r="I6022" s="34">
        <v>1808</v>
      </c>
      <c r="J6022" s="34">
        <v>1898</v>
      </c>
      <c r="K6022" s="34">
        <v>1393</v>
      </c>
      <c r="L6022" s="34">
        <v>1886</v>
      </c>
      <c r="M6022" s="34">
        <v>1294</v>
      </c>
    </row>
    <row r="6023" spans="1:13" x14ac:dyDescent="0.2">
      <c r="A6023" s="34" t="s">
        <v>106917</v>
      </c>
      <c r="B6023" s="34">
        <v>806</v>
      </c>
      <c r="C6023" s="34">
        <v>829</v>
      </c>
      <c r="D6023" s="34">
        <v>901</v>
      </c>
      <c r="E6023" s="34">
        <v>887</v>
      </c>
      <c r="F6023" s="34">
        <v>707</v>
      </c>
      <c r="G6023" s="34">
        <v>748</v>
      </c>
      <c r="H6023" s="34">
        <v>865</v>
      </c>
      <c r="I6023" s="34">
        <v>794</v>
      </c>
      <c r="J6023" s="34">
        <v>898</v>
      </c>
      <c r="K6023" s="34">
        <v>689</v>
      </c>
      <c r="L6023" s="34">
        <v>820</v>
      </c>
      <c r="M6023" s="34">
        <v>682</v>
      </c>
    </row>
    <row r="6024" spans="1:13" x14ac:dyDescent="0.2">
      <c r="A6024" s="34" t="s">
        <v>106918</v>
      </c>
      <c r="B6024" s="34">
        <v>611</v>
      </c>
      <c r="C6024" s="34">
        <v>643</v>
      </c>
      <c r="D6024" s="34">
        <v>760</v>
      </c>
      <c r="E6024" s="34">
        <v>642</v>
      </c>
      <c r="F6024" s="34">
        <v>574</v>
      </c>
      <c r="G6024" s="34">
        <v>616</v>
      </c>
      <c r="H6024" s="34">
        <v>813</v>
      </c>
      <c r="I6024" s="34">
        <v>669</v>
      </c>
      <c r="J6024" s="34">
        <v>715</v>
      </c>
      <c r="K6024" s="34">
        <v>573</v>
      </c>
      <c r="L6024" s="34">
        <v>666</v>
      </c>
      <c r="M6024" s="34">
        <v>592</v>
      </c>
    </row>
    <row r="6025" spans="1:13" x14ac:dyDescent="0.2">
      <c r="A6025" s="34" t="s">
        <v>106919</v>
      </c>
      <c r="B6025" s="34">
        <v>682</v>
      </c>
      <c r="C6025" s="34">
        <v>632</v>
      </c>
      <c r="D6025" s="34">
        <v>658</v>
      </c>
      <c r="E6025" s="34">
        <v>650</v>
      </c>
      <c r="F6025" s="34">
        <v>553</v>
      </c>
      <c r="G6025" s="34">
        <v>518</v>
      </c>
      <c r="H6025" s="34">
        <v>652</v>
      </c>
      <c r="I6025" s="34">
        <v>703</v>
      </c>
      <c r="J6025" s="34">
        <v>759</v>
      </c>
      <c r="K6025" s="34">
        <v>531</v>
      </c>
      <c r="L6025" s="34">
        <v>549</v>
      </c>
      <c r="M6025" s="34">
        <v>523</v>
      </c>
    </row>
    <row r="6026" spans="1:13" x14ac:dyDescent="0.2">
      <c r="A6026" s="34" t="s">
        <v>106920</v>
      </c>
      <c r="B6026" s="34">
        <v>569</v>
      </c>
      <c r="C6026" s="34">
        <v>571</v>
      </c>
      <c r="D6026" s="34">
        <v>678</v>
      </c>
      <c r="E6026" s="34">
        <v>656</v>
      </c>
      <c r="F6026" s="34">
        <v>550</v>
      </c>
      <c r="G6026" s="34">
        <v>564</v>
      </c>
      <c r="H6026" s="34">
        <v>706</v>
      </c>
      <c r="I6026" s="34">
        <v>597</v>
      </c>
      <c r="J6026" s="34">
        <v>748</v>
      </c>
      <c r="K6026" s="34">
        <v>422</v>
      </c>
      <c r="L6026" s="34">
        <v>592</v>
      </c>
      <c r="M6026" s="34">
        <v>468</v>
      </c>
    </row>
    <row r="6027" spans="1:13" x14ac:dyDescent="0.2">
      <c r="A6027" s="34" t="s">
        <v>106921</v>
      </c>
      <c r="B6027" s="34">
        <v>657</v>
      </c>
      <c r="C6027" s="34">
        <v>727</v>
      </c>
      <c r="D6027" s="34">
        <v>629</v>
      </c>
      <c r="E6027" s="34">
        <v>766</v>
      </c>
      <c r="F6027" s="34">
        <v>720</v>
      </c>
      <c r="G6027" s="34">
        <v>700</v>
      </c>
      <c r="H6027" s="34">
        <v>717</v>
      </c>
      <c r="I6027" s="34">
        <v>717</v>
      </c>
      <c r="J6027" s="34">
        <v>675</v>
      </c>
      <c r="K6027" s="34">
        <v>578</v>
      </c>
      <c r="L6027" s="34">
        <v>726</v>
      </c>
      <c r="M6027" s="34">
        <v>512</v>
      </c>
    </row>
    <row r="6028" spans="1:13" x14ac:dyDescent="0.2">
      <c r="A6028" s="34" t="s">
        <v>106922</v>
      </c>
      <c r="B6028" s="34">
        <v>998</v>
      </c>
      <c r="C6028" s="34">
        <v>1107</v>
      </c>
      <c r="D6028" s="34">
        <v>1071</v>
      </c>
      <c r="E6028" s="34">
        <v>1194</v>
      </c>
      <c r="F6028" s="34">
        <v>918</v>
      </c>
      <c r="G6028" s="34">
        <v>926</v>
      </c>
      <c r="H6028" s="34">
        <v>1192</v>
      </c>
      <c r="I6028" s="34">
        <v>958</v>
      </c>
      <c r="J6028" s="34">
        <v>1047</v>
      </c>
      <c r="K6028" s="34">
        <v>880</v>
      </c>
      <c r="L6028" s="34">
        <v>1032</v>
      </c>
      <c r="M6028" s="34">
        <v>811</v>
      </c>
    </row>
    <row r="6029" spans="1:13" x14ac:dyDescent="0.2">
      <c r="A6029" s="34" t="s">
        <v>106923</v>
      </c>
      <c r="B6029" s="34">
        <v>784</v>
      </c>
      <c r="C6029" s="34">
        <v>811</v>
      </c>
      <c r="D6029" s="34">
        <v>859</v>
      </c>
      <c r="E6029" s="34">
        <v>873</v>
      </c>
      <c r="F6029" s="34">
        <v>737</v>
      </c>
      <c r="G6029" s="34">
        <v>824</v>
      </c>
      <c r="H6029" s="34">
        <v>832</v>
      </c>
      <c r="I6029" s="34">
        <v>822</v>
      </c>
      <c r="J6029" s="34">
        <v>822</v>
      </c>
      <c r="K6029" s="34">
        <v>659</v>
      </c>
      <c r="L6029" s="34">
        <v>791</v>
      </c>
      <c r="M6029" s="34">
        <v>598</v>
      </c>
    </row>
    <row r="6030" spans="1:13" x14ac:dyDescent="0.2">
      <c r="A6030" s="34" t="s">
        <v>106924</v>
      </c>
      <c r="B6030" s="34">
        <v>474</v>
      </c>
      <c r="C6030" s="34">
        <v>501</v>
      </c>
      <c r="D6030" s="34">
        <v>621</v>
      </c>
      <c r="E6030" s="34">
        <v>549</v>
      </c>
      <c r="F6030" s="34">
        <v>545</v>
      </c>
      <c r="G6030" s="34">
        <v>494</v>
      </c>
      <c r="H6030" s="34">
        <v>634</v>
      </c>
      <c r="I6030" s="34">
        <v>510</v>
      </c>
      <c r="J6030" s="34">
        <v>546</v>
      </c>
      <c r="K6030" s="34">
        <v>415</v>
      </c>
      <c r="L6030" s="34">
        <v>610</v>
      </c>
      <c r="M6030" s="34">
        <v>376</v>
      </c>
    </row>
    <row r="6031" spans="1:13" x14ac:dyDescent="0.2">
      <c r="A6031" s="34" t="s">
        <v>106925</v>
      </c>
      <c r="B6031" s="34">
        <v>533</v>
      </c>
      <c r="C6031" s="34">
        <v>665</v>
      </c>
      <c r="D6031" s="34">
        <v>604</v>
      </c>
      <c r="E6031" s="34">
        <v>637</v>
      </c>
      <c r="F6031" s="34">
        <v>511</v>
      </c>
      <c r="G6031" s="34">
        <v>471</v>
      </c>
      <c r="H6031" s="34">
        <v>649</v>
      </c>
      <c r="I6031" s="34">
        <v>563</v>
      </c>
      <c r="J6031" s="34">
        <v>621</v>
      </c>
      <c r="K6031" s="34">
        <v>520</v>
      </c>
      <c r="L6031" s="34">
        <v>560</v>
      </c>
      <c r="M6031" s="34">
        <v>468</v>
      </c>
    </row>
    <row r="6032" spans="1:13" x14ac:dyDescent="0.2">
      <c r="A6032" s="34" t="s">
        <v>106926</v>
      </c>
      <c r="B6032" s="34">
        <v>677</v>
      </c>
      <c r="C6032" s="34">
        <v>649</v>
      </c>
      <c r="D6032" s="34">
        <v>806</v>
      </c>
      <c r="E6032" s="34">
        <v>748</v>
      </c>
      <c r="F6032" s="34">
        <v>695</v>
      </c>
      <c r="G6032" s="34">
        <v>693</v>
      </c>
      <c r="H6032" s="34">
        <v>792</v>
      </c>
      <c r="I6032" s="34">
        <v>761</v>
      </c>
      <c r="J6032" s="34">
        <v>728</v>
      </c>
      <c r="K6032" s="34">
        <v>603</v>
      </c>
      <c r="L6032" s="34">
        <v>794</v>
      </c>
      <c r="M6032" s="34">
        <v>602</v>
      </c>
    </row>
    <row r="6033" spans="1:13" x14ac:dyDescent="0.2">
      <c r="A6033" s="34" t="s">
        <v>106927</v>
      </c>
      <c r="B6033" s="34">
        <v>500</v>
      </c>
      <c r="C6033" s="34">
        <v>532</v>
      </c>
      <c r="D6033" s="34">
        <v>552</v>
      </c>
      <c r="E6033" s="34">
        <v>608</v>
      </c>
      <c r="F6033" s="34">
        <v>475</v>
      </c>
      <c r="G6033" s="34">
        <v>549</v>
      </c>
      <c r="H6033" s="34">
        <v>607</v>
      </c>
      <c r="I6033" s="34">
        <v>591</v>
      </c>
      <c r="J6033" s="34">
        <v>578</v>
      </c>
      <c r="K6033" s="34">
        <v>452</v>
      </c>
      <c r="L6033" s="34">
        <v>402</v>
      </c>
      <c r="M6033" s="34">
        <v>412</v>
      </c>
    </row>
    <row r="6034" spans="1:13" x14ac:dyDescent="0.2">
      <c r="A6034" s="34" t="s">
        <v>106928</v>
      </c>
      <c r="B6034" s="34">
        <v>1219</v>
      </c>
      <c r="C6034" s="34">
        <v>1215</v>
      </c>
      <c r="D6034" s="34">
        <v>1349</v>
      </c>
      <c r="E6034" s="34">
        <v>1302</v>
      </c>
      <c r="F6034" s="34">
        <v>1160</v>
      </c>
      <c r="G6034" s="34">
        <v>1279</v>
      </c>
      <c r="H6034" s="34">
        <v>1457</v>
      </c>
      <c r="I6034" s="34">
        <v>1130</v>
      </c>
      <c r="J6034" s="34">
        <v>1297</v>
      </c>
      <c r="K6034" s="34">
        <v>998</v>
      </c>
      <c r="L6034" s="34">
        <v>1215</v>
      </c>
      <c r="M6034" s="34">
        <v>932</v>
      </c>
    </row>
    <row r="6035" spans="1:13" x14ac:dyDescent="0.2">
      <c r="A6035" s="34" t="s">
        <v>106929</v>
      </c>
      <c r="B6035" s="34">
        <v>747</v>
      </c>
      <c r="C6035" s="34">
        <v>727</v>
      </c>
      <c r="D6035" s="34">
        <v>686</v>
      </c>
      <c r="E6035" s="34">
        <v>781</v>
      </c>
      <c r="F6035" s="34">
        <v>715</v>
      </c>
      <c r="G6035" s="34">
        <v>699</v>
      </c>
      <c r="H6035" s="34">
        <v>755</v>
      </c>
      <c r="I6035" s="34">
        <v>808</v>
      </c>
      <c r="J6035" s="34">
        <v>709</v>
      </c>
      <c r="K6035" s="34">
        <v>574</v>
      </c>
      <c r="L6035" s="34">
        <v>690</v>
      </c>
      <c r="M6035" s="34">
        <v>577</v>
      </c>
    </row>
    <row r="6036" spans="1:13" x14ac:dyDescent="0.2">
      <c r="A6036" s="34" t="s">
        <v>106930</v>
      </c>
      <c r="B6036" s="34">
        <v>700</v>
      </c>
      <c r="C6036" s="34">
        <v>691</v>
      </c>
      <c r="D6036" s="34">
        <v>800</v>
      </c>
      <c r="E6036" s="34">
        <v>730</v>
      </c>
      <c r="F6036" s="34">
        <v>647</v>
      </c>
      <c r="G6036" s="34">
        <v>579</v>
      </c>
      <c r="H6036" s="34">
        <v>796</v>
      </c>
      <c r="I6036" s="34">
        <v>715</v>
      </c>
      <c r="J6036" s="34">
        <v>724</v>
      </c>
      <c r="K6036" s="34">
        <v>538</v>
      </c>
      <c r="L6036" s="34">
        <v>715</v>
      </c>
      <c r="M6036" s="34">
        <v>497</v>
      </c>
    </row>
    <row r="6037" spans="1:13" x14ac:dyDescent="0.2">
      <c r="A6037" s="34" t="s">
        <v>106931</v>
      </c>
      <c r="B6037" s="34">
        <v>766</v>
      </c>
      <c r="C6037" s="34">
        <v>678</v>
      </c>
      <c r="D6037" s="34">
        <v>775</v>
      </c>
      <c r="E6037" s="34">
        <v>813</v>
      </c>
      <c r="F6037" s="34">
        <v>718</v>
      </c>
      <c r="G6037" s="34">
        <v>713</v>
      </c>
      <c r="H6037" s="34">
        <v>883</v>
      </c>
      <c r="I6037" s="34">
        <v>747</v>
      </c>
      <c r="J6037" s="34">
        <v>830</v>
      </c>
      <c r="K6037" s="34">
        <v>603</v>
      </c>
      <c r="L6037" s="34">
        <v>814</v>
      </c>
      <c r="M6037" s="34">
        <v>618</v>
      </c>
    </row>
    <row r="6038" spans="1:13" x14ac:dyDescent="0.2">
      <c r="A6038" s="34" t="s">
        <v>106932</v>
      </c>
      <c r="B6038" s="34">
        <v>566</v>
      </c>
      <c r="C6038" s="34">
        <v>532</v>
      </c>
      <c r="D6038" s="34">
        <v>603</v>
      </c>
      <c r="E6038" s="34">
        <v>605</v>
      </c>
      <c r="F6038" s="34">
        <v>575</v>
      </c>
      <c r="G6038" s="34">
        <v>580</v>
      </c>
      <c r="H6038" s="34">
        <v>591</v>
      </c>
      <c r="I6038" s="34">
        <v>545</v>
      </c>
      <c r="J6038" s="34">
        <v>563</v>
      </c>
      <c r="K6038" s="34">
        <v>458</v>
      </c>
      <c r="L6038" s="34">
        <v>519</v>
      </c>
      <c r="M6038" s="34">
        <v>471</v>
      </c>
    </row>
    <row r="6039" spans="1:13" x14ac:dyDescent="0.2">
      <c r="A6039" s="34" t="s">
        <v>106933</v>
      </c>
      <c r="B6039" s="34">
        <v>644</v>
      </c>
      <c r="C6039" s="34">
        <v>618</v>
      </c>
      <c r="D6039" s="34">
        <v>647</v>
      </c>
      <c r="E6039" s="34">
        <v>672</v>
      </c>
      <c r="F6039" s="34">
        <v>595</v>
      </c>
      <c r="G6039" s="34">
        <v>564</v>
      </c>
      <c r="H6039" s="34">
        <v>701</v>
      </c>
      <c r="I6039" s="34">
        <v>568</v>
      </c>
      <c r="J6039" s="34">
        <v>738</v>
      </c>
      <c r="K6039" s="34">
        <v>549</v>
      </c>
      <c r="L6039" s="34">
        <v>624</v>
      </c>
      <c r="M6039" s="34">
        <v>485</v>
      </c>
    </row>
    <row r="6040" spans="1:13" x14ac:dyDescent="0.2">
      <c r="A6040" s="34" t="s">
        <v>106934</v>
      </c>
      <c r="B6040" s="34">
        <v>544</v>
      </c>
      <c r="C6040" s="34">
        <v>720</v>
      </c>
      <c r="D6040" s="34">
        <v>630</v>
      </c>
      <c r="E6040" s="34">
        <v>738</v>
      </c>
      <c r="F6040" s="34">
        <v>575</v>
      </c>
      <c r="G6040" s="34">
        <v>628</v>
      </c>
      <c r="H6040" s="34">
        <v>656</v>
      </c>
      <c r="I6040" s="34">
        <v>632</v>
      </c>
      <c r="J6040" s="34">
        <v>585</v>
      </c>
      <c r="K6040" s="34">
        <v>505</v>
      </c>
      <c r="L6040" s="34">
        <v>657</v>
      </c>
      <c r="M6040" s="34">
        <v>540</v>
      </c>
    </row>
    <row r="6041" spans="1:13" x14ac:dyDescent="0.2">
      <c r="A6041" s="34" t="s">
        <v>106935</v>
      </c>
      <c r="B6041" s="34">
        <v>943</v>
      </c>
      <c r="C6041" s="34">
        <v>790</v>
      </c>
      <c r="D6041" s="34">
        <v>982</v>
      </c>
      <c r="E6041" s="34">
        <v>1050</v>
      </c>
      <c r="F6041" s="34">
        <v>856</v>
      </c>
      <c r="G6041" s="34">
        <v>901</v>
      </c>
      <c r="H6041" s="34">
        <v>1068</v>
      </c>
      <c r="I6041" s="34">
        <v>837</v>
      </c>
      <c r="J6041" s="34">
        <v>964</v>
      </c>
      <c r="K6041" s="34">
        <v>770</v>
      </c>
      <c r="L6041" s="34">
        <v>1022</v>
      </c>
      <c r="M6041" s="34">
        <v>750</v>
      </c>
    </row>
    <row r="6042" spans="1:13" x14ac:dyDescent="0.2">
      <c r="A6042" s="34" t="s">
        <v>106936</v>
      </c>
      <c r="B6042" s="34">
        <v>596</v>
      </c>
      <c r="C6042" s="34">
        <v>602</v>
      </c>
      <c r="D6042" s="34">
        <v>650</v>
      </c>
      <c r="E6042" s="34">
        <v>641</v>
      </c>
      <c r="F6042" s="34">
        <v>578</v>
      </c>
      <c r="G6042" s="34">
        <v>581</v>
      </c>
      <c r="H6042" s="34">
        <v>779</v>
      </c>
      <c r="I6042" s="34">
        <v>624</v>
      </c>
      <c r="J6042" s="34">
        <v>716</v>
      </c>
      <c r="K6042" s="34">
        <v>548</v>
      </c>
      <c r="L6042" s="34">
        <v>696</v>
      </c>
      <c r="M6042" s="34">
        <v>528</v>
      </c>
    </row>
    <row r="6043" spans="1:13" x14ac:dyDescent="0.2">
      <c r="A6043" s="34" t="s">
        <v>106937</v>
      </c>
      <c r="B6043" s="34">
        <v>667</v>
      </c>
      <c r="C6043" s="34">
        <v>801</v>
      </c>
      <c r="D6043" s="34">
        <v>748</v>
      </c>
      <c r="E6043" s="34">
        <v>798</v>
      </c>
      <c r="F6043" s="34">
        <v>637</v>
      </c>
      <c r="G6043" s="34">
        <v>670</v>
      </c>
      <c r="H6043" s="34">
        <v>761</v>
      </c>
      <c r="I6043" s="34">
        <v>720</v>
      </c>
      <c r="J6043" s="34">
        <v>772</v>
      </c>
      <c r="K6043" s="34">
        <v>597</v>
      </c>
      <c r="L6043" s="34">
        <v>726</v>
      </c>
      <c r="M6043" s="34">
        <v>579</v>
      </c>
    </row>
    <row r="6044" spans="1:13" x14ac:dyDescent="0.2">
      <c r="A6044" s="34" t="s">
        <v>106938</v>
      </c>
      <c r="B6044" s="34">
        <v>661</v>
      </c>
      <c r="C6044" s="34">
        <v>679</v>
      </c>
      <c r="D6044" s="34">
        <v>659</v>
      </c>
      <c r="E6044" s="34">
        <v>707</v>
      </c>
      <c r="F6044" s="34">
        <v>662</v>
      </c>
      <c r="G6044" s="34">
        <v>667</v>
      </c>
      <c r="H6044" s="34">
        <v>762</v>
      </c>
      <c r="I6044" s="34">
        <v>681</v>
      </c>
      <c r="J6044" s="34">
        <v>761</v>
      </c>
      <c r="K6044" s="34">
        <v>549</v>
      </c>
      <c r="L6044" s="34">
        <v>689</v>
      </c>
      <c r="M6044" s="34">
        <v>551</v>
      </c>
    </row>
    <row r="6045" spans="1:13" x14ac:dyDescent="0.2">
      <c r="A6045" s="34" t="s">
        <v>106939</v>
      </c>
      <c r="B6045" s="34">
        <v>987</v>
      </c>
      <c r="C6045" s="34">
        <v>1046</v>
      </c>
      <c r="D6045" s="34">
        <v>1096</v>
      </c>
      <c r="E6045" s="34">
        <v>1161</v>
      </c>
      <c r="F6045" s="34">
        <v>1031</v>
      </c>
      <c r="G6045" s="34">
        <v>919</v>
      </c>
      <c r="H6045" s="34">
        <v>1265</v>
      </c>
      <c r="I6045" s="34">
        <v>1061</v>
      </c>
      <c r="J6045" s="34">
        <v>1112</v>
      </c>
      <c r="K6045" s="34">
        <v>899</v>
      </c>
      <c r="L6045" s="34">
        <v>1148</v>
      </c>
      <c r="M6045" s="34">
        <v>872</v>
      </c>
    </row>
    <row r="6046" spans="1:13" x14ac:dyDescent="0.2">
      <c r="A6046" s="34" t="s">
        <v>106940</v>
      </c>
      <c r="B6046" s="34">
        <v>899</v>
      </c>
      <c r="C6046" s="34">
        <v>836</v>
      </c>
      <c r="D6046" s="34">
        <v>969</v>
      </c>
      <c r="E6046" s="34">
        <v>959</v>
      </c>
      <c r="F6046" s="34">
        <v>910</v>
      </c>
      <c r="G6046" s="34">
        <v>869</v>
      </c>
      <c r="H6046" s="34">
        <v>1004</v>
      </c>
      <c r="I6046" s="34">
        <v>898</v>
      </c>
      <c r="J6046" s="34">
        <v>1003</v>
      </c>
      <c r="K6046" s="34">
        <v>651</v>
      </c>
      <c r="L6046" s="34">
        <v>894</v>
      </c>
      <c r="M6046" s="34">
        <v>721</v>
      </c>
    </row>
    <row r="6047" spans="1:13" x14ac:dyDescent="0.2">
      <c r="A6047" s="34" t="s">
        <v>106941</v>
      </c>
      <c r="B6047" s="34">
        <v>477</v>
      </c>
      <c r="C6047" s="34">
        <v>572</v>
      </c>
      <c r="D6047" s="34">
        <v>568</v>
      </c>
      <c r="E6047" s="34">
        <v>732</v>
      </c>
      <c r="F6047" s="34">
        <v>554</v>
      </c>
      <c r="G6047" s="34">
        <v>633</v>
      </c>
      <c r="H6047" s="34">
        <v>554</v>
      </c>
      <c r="I6047" s="34">
        <v>554</v>
      </c>
      <c r="J6047" s="34">
        <v>568</v>
      </c>
      <c r="K6047" s="34">
        <v>527</v>
      </c>
      <c r="L6047" s="34">
        <v>537</v>
      </c>
      <c r="M6047" s="34">
        <v>486</v>
      </c>
    </row>
    <row r="6048" spans="1:13" x14ac:dyDescent="0.2">
      <c r="A6048" s="34" t="s">
        <v>106942</v>
      </c>
      <c r="B6048" s="34">
        <v>540</v>
      </c>
      <c r="C6048" s="34">
        <v>716</v>
      </c>
      <c r="D6048" s="34">
        <v>671</v>
      </c>
      <c r="E6048" s="34">
        <v>739</v>
      </c>
      <c r="F6048" s="34">
        <v>583</v>
      </c>
      <c r="G6048" s="34">
        <v>707</v>
      </c>
      <c r="H6048" s="34">
        <v>685</v>
      </c>
      <c r="I6048" s="34">
        <v>774</v>
      </c>
      <c r="J6048" s="34">
        <v>728</v>
      </c>
      <c r="K6048" s="34">
        <v>554</v>
      </c>
      <c r="L6048" s="34">
        <v>703</v>
      </c>
      <c r="M6048" s="34">
        <v>547</v>
      </c>
    </row>
    <row r="6049" spans="1:13" x14ac:dyDescent="0.2">
      <c r="A6049" s="34" t="s">
        <v>106943</v>
      </c>
      <c r="B6049" s="34">
        <v>850</v>
      </c>
      <c r="C6049" s="34">
        <v>840</v>
      </c>
      <c r="D6049" s="34">
        <v>911</v>
      </c>
      <c r="E6049" s="34">
        <v>890</v>
      </c>
      <c r="F6049" s="34">
        <v>877</v>
      </c>
      <c r="G6049" s="34">
        <v>732</v>
      </c>
      <c r="H6049" s="34">
        <v>932</v>
      </c>
      <c r="I6049" s="34">
        <v>844</v>
      </c>
      <c r="J6049" s="34">
        <v>937</v>
      </c>
      <c r="K6049" s="34">
        <v>653</v>
      </c>
      <c r="L6049" s="34">
        <v>803</v>
      </c>
      <c r="M6049" s="34">
        <v>641</v>
      </c>
    </row>
    <row r="6050" spans="1:13" x14ac:dyDescent="0.2">
      <c r="A6050" s="34" t="s">
        <v>106944</v>
      </c>
      <c r="B6050" s="34">
        <v>689</v>
      </c>
      <c r="C6050" s="34">
        <v>700</v>
      </c>
      <c r="D6050" s="34">
        <v>631</v>
      </c>
      <c r="E6050" s="34">
        <v>677</v>
      </c>
      <c r="F6050" s="34">
        <v>638</v>
      </c>
      <c r="G6050" s="34">
        <v>630</v>
      </c>
      <c r="H6050" s="34">
        <v>732</v>
      </c>
      <c r="I6050" s="34">
        <v>631</v>
      </c>
      <c r="J6050" s="34">
        <v>692</v>
      </c>
      <c r="K6050" s="34">
        <v>579</v>
      </c>
      <c r="L6050" s="34">
        <v>590</v>
      </c>
      <c r="M6050" s="34">
        <v>531</v>
      </c>
    </row>
    <row r="6051" spans="1:13" x14ac:dyDescent="0.2">
      <c r="A6051" s="34" t="s">
        <v>106945</v>
      </c>
      <c r="B6051" s="34">
        <v>652</v>
      </c>
      <c r="C6051" s="34">
        <v>652</v>
      </c>
      <c r="D6051" s="34">
        <v>556</v>
      </c>
      <c r="E6051" s="34">
        <v>646</v>
      </c>
      <c r="F6051" s="34">
        <v>583</v>
      </c>
      <c r="G6051" s="34">
        <v>546</v>
      </c>
      <c r="H6051" s="34">
        <v>712</v>
      </c>
      <c r="I6051" s="34">
        <v>555</v>
      </c>
      <c r="J6051" s="34">
        <v>687</v>
      </c>
      <c r="K6051" s="34">
        <v>564</v>
      </c>
      <c r="L6051" s="34">
        <v>581</v>
      </c>
      <c r="M6051" s="34">
        <v>525</v>
      </c>
    </row>
    <row r="6052" spans="1:13" x14ac:dyDescent="0.2">
      <c r="A6052" s="34" t="s">
        <v>106946</v>
      </c>
      <c r="B6052" s="34">
        <v>514</v>
      </c>
      <c r="C6052" s="34">
        <v>626</v>
      </c>
      <c r="D6052" s="34">
        <v>758</v>
      </c>
      <c r="E6052" s="34">
        <v>645</v>
      </c>
      <c r="F6052" s="34">
        <v>515</v>
      </c>
      <c r="G6052" s="34">
        <v>522</v>
      </c>
      <c r="H6052" s="34">
        <v>678</v>
      </c>
      <c r="I6052" s="34">
        <v>575</v>
      </c>
      <c r="J6052" s="34">
        <v>600</v>
      </c>
      <c r="K6052" s="34">
        <v>518</v>
      </c>
      <c r="L6052" s="34">
        <v>619</v>
      </c>
      <c r="M6052" s="34">
        <v>435</v>
      </c>
    </row>
    <row r="6053" spans="1:13" x14ac:dyDescent="0.2">
      <c r="A6053" s="34" t="s">
        <v>106947</v>
      </c>
      <c r="B6053" s="34">
        <v>477</v>
      </c>
      <c r="C6053" s="34">
        <v>574</v>
      </c>
      <c r="D6053" s="34">
        <v>562</v>
      </c>
      <c r="E6053" s="34">
        <v>564</v>
      </c>
      <c r="F6053" s="34">
        <v>464</v>
      </c>
      <c r="G6053" s="34">
        <v>619</v>
      </c>
      <c r="H6053" s="34">
        <v>666</v>
      </c>
      <c r="I6053" s="34">
        <v>605</v>
      </c>
      <c r="J6053" s="34">
        <v>600</v>
      </c>
      <c r="K6053" s="34">
        <v>454</v>
      </c>
      <c r="L6053" s="34">
        <v>613</v>
      </c>
      <c r="M6053" s="34">
        <v>463</v>
      </c>
    </row>
    <row r="6054" spans="1:13" x14ac:dyDescent="0.2">
      <c r="A6054" s="34" t="s">
        <v>106948</v>
      </c>
      <c r="B6054" s="34">
        <v>843</v>
      </c>
      <c r="C6054" s="34">
        <v>922</v>
      </c>
      <c r="D6054" s="34">
        <v>847</v>
      </c>
      <c r="E6054" s="34">
        <v>903</v>
      </c>
      <c r="F6054" s="34">
        <v>782</v>
      </c>
      <c r="G6054" s="34">
        <v>926</v>
      </c>
      <c r="H6054" s="34">
        <v>932</v>
      </c>
      <c r="I6054" s="34">
        <v>970</v>
      </c>
      <c r="J6054" s="34">
        <v>929</v>
      </c>
      <c r="K6054" s="34">
        <v>777</v>
      </c>
      <c r="L6054" s="34">
        <v>910</v>
      </c>
      <c r="M6054" s="34">
        <v>683</v>
      </c>
    </row>
    <row r="6055" spans="1:13" x14ac:dyDescent="0.2">
      <c r="A6055" s="34" t="s">
        <v>106949</v>
      </c>
      <c r="B6055" s="34">
        <v>587</v>
      </c>
      <c r="C6055" s="34">
        <v>696</v>
      </c>
      <c r="D6055" s="34">
        <v>685</v>
      </c>
      <c r="E6055" s="34">
        <v>681</v>
      </c>
      <c r="F6055" s="34">
        <v>581</v>
      </c>
      <c r="G6055" s="34">
        <v>668</v>
      </c>
      <c r="H6055" s="34">
        <v>733</v>
      </c>
      <c r="I6055" s="34">
        <v>601</v>
      </c>
      <c r="J6055" s="34">
        <v>685</v>
      </c>
      <c r="K6055" s="34">
        <v>496</v>
      </c>
      <c r="L6055" s="34">
        <v>495</v>
      </c>
      <c r="M6055" s="34">
        <v>530</v>
      </c>
    </row>
    <row r="6056" spans="1:13" x14ac:dyDescent="0.2">
      <c r="A6056" s="34" t="s">
        <v>106950</v>
      </c>
      <c r="B6056" s="34">
        <v>824</v>
      </c>
      <c r="C6056" s="34">
        <v>802</v>
      </c>
      <c r="D6056" s="34">
        <v>1068</v>
      </c>
      <c r="E6056" s="34">
        <v>872</v>
      </c>
      <c r="F6056" s="34">
        <v>724</v>
      </c>
      <c r="G6056" s="34">
        <v>710</v>
      </c>
      <c r="H6056" s="34">
        <v>956</v>
      </c>
      <c r="I6056" s="34">
        <v>787</v>
      </c>
      <c r="J6056" s="34">
        <v>916</v>
      </c>
      <c r="K6056" s="34">
        <v>718</v>
      </c>
      <c r="L6056" s="34">
        <v>801</v>
      </c>
      <c r="M6056" s="34">
        <v>599</v>
      </c>
    </row>
    <row r="6057" spans="1:13" x14ac:dyDescent="0.2">
      <c r="A6057" s="34" t="s">
        <v>106951</v>
      </c>
      <c r="B6057" s="34">
        <v>355</v>
      </c>
      <c r="C6057" s="34">
        <v>357</v>
      </c>
      <c r="D6057" s="34">
        <v>357</v>
      </c>
      <c r="E6057" s="34">
        <v>362</v>
      </c>
      <c r="F6057" s="34">
        <v>312</v>
      </c>
      <c r="G6057" s="34">
        <v>370</v>
      </c>
      <c r="H6057" s="34">
        <v>342</v>
      </c>
      <c r="I6057" s="34">
        <v>352</v>
      </c>
      <c r="J6057" s="34">
        <v>359</v>
      </c>
      <c r="K6057" s="34">
        <v>290</v>
      </c>
      <c r="L6057" s="34">
        <v>287</v>
      </c>
      <c r="M6057" s="34">
        <v>293</v>
      </c>
    </row>
    <row r="6058" spans="1:13" x14ac:dyDescent="0.2">
      <c r="A6058" s="34" t="s">
        <v>106952</v>
      </c>
      <c r="B6058" s="34">
        <v>196</v>
      </c>
      <c r="C6058" s="34">
        <v>300</v>
      </c>
      <c r="D6058" s="34">
        <v>303</v>
      </c>
      <c r="E6058" s="34">
        <v>353</v>
      </c>
      <c r="F6058" s="34">
        <v>307</v>
      </c>
      <c r="G6058" s="34">
        <v>298</v>
      </c>
      <c r="H6058" s="34">
        <v>287</v>
      </c>
      <c r="I6058" s="34">
        <v>277</v>
      </c>
      <c r="J6058" s="34">
        <v>254</v>
      </c>
      <c r="K6058" s="34">
        <v>247</v>
      </c>
      <c r="L6058" s="34">
        <v>290</v>
      </c>
      <c r="M6058" s="34">
        <v>225</v>
      </c>
    </row>
    <row r="6059" spans="1:13" x14ac:dyDescent="0.2">
      <c r="A6059" s="34" t="s">
        <v>106953</v>
      </c>
      <c r="B6059" s="34">
        <v>739</v>
      </c>
      <c r="C6059" s="34">
        <v>670</v>
      </c>
      <c r="D6059" s="34">
        <v>724</v>
      </c>
      <c r="E6059" s="34">
        <v>752</v>
      </c>
      <c r="F6059" s="34">
        <v>613</v>
      </c>
      <c r="G6059" s="34">
        <v>646</v>
      </c>
      <c r="H6059" s="34">
        <v>825</v>
      </c>
      <c r="I6059" s="34">
        <v>663</v>
      </c>
      <c r="J6059" s="34">
        <v>778</v>
      </c>
      <c r="K6059" s="34">
        <v>572</v>
      </c>
      <c r="L6059" s="34">
        <v>753</v>
      </c>
      <c r="M6059" s="34">
        <v>501</v>
      </c>
    </row>
    <row r="6060" spans="1:13" x14ac:dyDescent="0.2">
      <c r="A6060" s="34" t="s">
        <v>106954</v>
      </c>
      <c r="B6060" s="34">
        <v>628</v>
      </c>
      <c r="C6060" s="34">
        <v>762</v>
      </c>
      <c r="D6060" s="34">
        <v>660</v>
      </c>
      <c r="E6060" s="34">
        <v>875</v>
      </c>
      <c r="F6060" s="34">
        <v>649</v>
      </c>
      <c r="G6060" s="34">
        <v>703</v>
      </c>
      <c r="H6060" s="34">
        <v>720</v>
      </c>
      <c r="I6060" s="34">
        <v>743</v>
      </c>
      <c r="J6060" s="34">
        <v>672</v>
      </c>
      <c r="K6060" s="34">
        <v>674</v>
      </c>
      <c r="L6060" s="34">
        <v>711</v>
      </c>
      <c r="M6060" s="34">
        <v>526</v>
      </c>
    </row>
    <row r="6061" spans="1:13" x14ac:dyDescent="0.2">
      <c r="A6061" s="34" t="s">
        <v>106955</v>
      </c>
      <c r="B6061" s="34">
        <v>688</v>
      </c>
      <c r="C6061" s="34">
        <v>711</v>
      </c>
      <c r="D6061" s="34">
        <v>698</v>
      </c>
      <c r="E6061" s="34">
        <v>788</v>
      </c>
      <c r="F6061" s="34">
        <v>600</v>
      </c>
      <c r="G6061" s="34">
        <v>664</v>
      </c>
      <c r="H6061" s="34">
        <v>709</v>
      </c>
      <c r="I6061" s="34">
        <v>771</v>
      </c>
      <c r="J6061" s="34">
        <v>642</v>
      </c>
      <c r="K6061" s="34">
        <v>588</v>
      </c>
      <c r="L6061" s="34">
        <v>580</v>
      </c>
      <c r="M6061" s="34">
        <v>587</v>
      </c>
    </row>
    <row r="6062" spans="1:13" x14ac:dyDescent="0.2">
      <c r="A6062" s="34" t="s">
        <v>106956</v>
      </c>
      <c r="B6062" s="34">
        <v>933</v>
      </c>
      <c r="C6062" s="34">
        <v>931</v>
      </c>
      <c r="D6062" s="34">
        <v>961</v>
      </c>
      <c r="E6062" s="34">
        <v>999</v>
      </c>
      <c r="F6062" s="34">
        <v>876</v>
      </c>
      <c r="G6062" s="34">
        <v>949</v>
      </c>
      <c r="H6062" s="34">
        <v>986</v>
      </c>
      <c r="I6062" s="34">
        <v>955</v>
      </c>
      <c r="J6062" s="34">
        <v>895</v>
      </c>
      <c r="K6062" s="34">
        <v>773</v>
      </c>
      <c r="L6062" s="34">
        <v>915</v>
      </c>
      <c r="M6062" s="34">
        <v>734</v>
      </c>
    </row>
    <row r="6063" spans="1:13" x14ac:dyDescent="0.2">
      <c r="A6063" s="34" t="s">
        <v>106957</v>
      </c>
      <c r="B6063" s="34">
        <v>415</v>
      </c>
      <c r="C6063" s="34">
        <v>474</v>
      </c>
      <c r="D6063" s="34">
        <v>488</v>
      </c>
      <c r="E6063" s="34">
        <v>439</v>
      </c>
      <c r="F6063" s="34">
        <v>364</v>
      </c>
      <c r="G6063" s="34">
        <v>392</v>
      </c>
      <c r="H6063" s="34">
        <v>512</v>
      </c>
      <c r="I6063" s="34">
        <v>415</v>
      </c>
      <c r="J6063" s="34">
        <v>442</v>
      </c>
      <c r="K6063" s="34">
        <v>332</v>
      </c>
      <c r="L6063" s="34">
        <v>447</v>
      </c>
      <c r="M6063" s="34">
        <v>370</v>
      </c>
    </row>
    <row r="6064" spans="1:13" x14ac:dyDescent="0.2">
      <c r="A6064" s="34" t="s">
        <v>106958</v>
      </c>
      <c r="B6064" s="34">
        <v>333</v>
      </c>
      <c r="C6064" s="34">
        <v>464</v>
      </c>
      <c r="D6064" s="34">
        <v>473</v>
      </c>
      <c r="E6064" s="34">
        <v>396</v>
      </c>
      <c r="F6064" s="34">
        <v>427</v>
      </c>
      <c r="G6064" s="34">
        <v>387</v>
      </c>
      <c r="H6064" s="34">
        <v>478</v>
      </c>
      <c r="I6064" s="34">
        <v>417</v>
      </c>
      <c r="J6064" s="34">
        <v>471</v>
      </c>
      <c r="K6064" s="34">
        <v>352</v>
      </c>
      <c r="L6064" s="34">
        <v>467</v>
      </c>
      <c r="M6064" s="34">
        <v>292</v>
      </c>
    </row>
    <row r="6065" spans="1:13" x14ac:dyDescent="0.2">
      <c r="A6065" s="34" t="s">
        <v>106959</v>
      </c>
      <c r="B6065" s="34">
        <v>1203</v>
      </c>
      <c r="C6065" s="34">
        <v>1199</v>
      </c>
      <c r="D6065" s="34">
        <v>1176</v>
      </c>
      <c r="E6065" s="34">
        <v>1359</v>
      </c>
      <c r="F6065" s="34">
        <v>1057</v>
      </c>
      <c r="G6065" s="34">
        <v>1067</v>
      </c>
      <c r="H6065" s="34">
        <v>1213</v>
      </c>
      <c r="I6065" s="34">
        <v>1145</v>
      </c>
      <c r="J6065" s="34">
        <v>1182</v>
      </c>
      <c r="K6065" s="34">
        <v>1039</v>
      </c>
      <c r="L6065" s="34">
        <v>1170</v>
      </c>
      <c r="M6065" s="34">
        <v>901</v>
      </c>
    </row>
    <row r="6066" spans="1:13" x14ac:dyDescent="0.2">
      <c r="A6066" s="34" t="s">
        <v>106960</v>
      </c>
      <c r="B6066" s="34">
        <v>834</v>
      </c>
      <c r="C6066" s="34">
        <v>882</v>
      </c>
      <c r="D6066" s="34">
        <v>809</v>
      </c>
      <c r="E6066" s="34">
        <v>884</v>
      </c>
      <c r="F6066" s="34">
        <v>766</v>
      </c>
      <c r="G6066" s="34">
        <v>722</v>
      </c>
      <c r="H6066" s="34">
        <v>832</v>
      </c>
      <c r="I6066" s="34">
        <v>796</v>
      </c>
      <c r="J6066" s="34">
        <v>881</v>
      </c>
      <c r="K6066" s="34">
        <v>669</v>
      </c>
      <c r="L6066" s="34">
        <v>832</v>
      </c>
      <c r="M6066" s="34">
        <v>627</v>
      </c>
    </row>
    <row r="6067" spans="1:13" x14ac:dyDescent="0.2">
      <c r="A6067" s="34" t="s">
        <v>106961</v>
      </c>
      <c r="B6067" s="34">
        <v>1950</v>
      </c>
      <c r="C6067" s="34">
        <v>1806</v>
      </c>
      <c r="D6067" s="34">
        <v>1985</v>
      </c>
      <c r="E6067" s="34">
        <v>2011</v>
      </c>
      <c r="F6067" s="34">
        <v>1719</v>
      </c>
      <c r="G6067" s="34">
        <v>1687</v>
      </c>
      <c r="H6067" s="34">
        <v>1994</v>
      </c>
      <c r="I6067" s="34">
        <v>1880</v>
      </c>
      <c r="J6067" s="34">
        <v>2071</v>
      </c>
      <c r="K6067" s="34">
        <v>1492</v>
      </c>
      <c r="L6067" s="34">
        <v>1934</v>
      </c>
      <c r="M6067" s="34">
        <v>1412</v>
      </c>
    </row>
    <row r="6068" spans="1:13" x14ac:dyDescent="0.2">
      <c r="A6068" s="34" t="s">
        <v>106962</v>
      </c>
      <c r="B6068" s="34">
        <v>429</v>
      </c>
      <c r="C6068" s="34">
        <v>487</v>
      </c>
      <c r="D6068" s="34">
        <v>525</v>
      </c>
      <c r="E6068" s="34">
        <v>571</v>
      </c>
      <c r="F6068" s="34">
        <v>409</v>
      </c>
      <c r="G6068" s="34">
        <v>432</v>
      </c>
      <c r="H6068" s="34">
        <v>531</v>
      </c>
      <c r="I6068" s="34">
        <v>518</v>
      </c>
      <c r="J6068" s="34">
        <v>456</v>
      </c>
      <c r="K6068" s="34">
        <v>428</v>
      </c>
      <c r="L6068" s="34">
        <v>487</v>
      </c>
      <c r="M6068" s="34">
        <v>416</v>
      </c>
    </row>
    <row r="6069" spans="1:13" x14ac:dyDescent="0.2">
      <c r="A6069" s="34" t="s">
        <v>106963</v>
      </c>
      <c r="B6069" s="34">
        <v>414</v>
      </c>
      <c r="C6069" s="34">
        <v>421</v>
      </c>
      <c r="D6069" s="34">
        <v>391</v>
      </c>
      <c r="E6069" s="34">
        <v>423</v>
      </c>
      <c r="F6069" s="34">
        <v>361</v>
      </c>
      <c r="G6069" s="34">
        <v>359</v>
      </c>
      <c r="H6069" s="34">
        <v>446</v>
      </c>
      <c r="I6069" s="34">
        <v>429</v>
      </c>
      <c r="J6069" s="34">
        <v>386</v>
      </c>
      <c r="K6069" s="34">
        <v>334</v>
      </c>
      <c r="L6069" s="34">
        <v>344</v>
      </c>
      <c r="M6069" s="34">
        <v>327</v>
      </c>
    </row>
    <row r="6070" spans="1:13" x14ac:dyDescent="0.2">
      <c r="A6070" s="34" t="s">
        <v>106964</v>
      </c>
      <c r="B6070" s="34">
        <v>695</v>
      </c>
      <c r="C6070" s="34">
        <v>631</v>
      </c>
      <c r="D6070" s="34">
        <v>631</v>
      </c>
      <c r="E6070" s="34">
        <v>705</v>
      </c>
      <c r="F6070" s="34">
        <v>615</v>
      </c>
      <c r="G6070" s="34">
        <v>608</v>
      </c>
      <c r="H6070" s="34">
        <v>751</v>
      </c>
      <c r="I6070" s="34">
        <v>709</v>
      </c>
      <c r="J6070" s="34">
        <v>682</v>
      </c>
      <c r="K6070" s="34">
        <v>549</v>
      </c>
      <c r="L6070" s="34">
        <v>557</v>
      </c>
      <c r="M6070" s="34">
        <v>490</v>
      </c>
    </row>
    <row r="6071" spans="1:13" x14ac:dyDescent="0.2">
      <c r="A6071" s="34" t="s">
        <v>106965</v>
      </c>
      <c r="B6071" s="34">
        <v>502</v>
      </c>
      <c r="C6071" s="34">
        <v>554</v>
      </c>
      <c r="D6071" s="34">
        <v>557</v>
      </c>
      <c r="E6071" s="34">
        <v>584</v>
      </c>
      <c r="F6071" s="34">
        <v>474</v>
      </c>
      <c r="G6071" s="34">
        <v>512</v>
      </c>
      <c r="H6071" s="34">
        <v>586</v>
      </c>
      <c r="I6071" s="34">
        <v>482</v>
      </c>
      <c r="J6071" s="34">
        <v>509</v>
      </c>
      <c r="K6071" s="34">
        <v>390</v>
      </c>
      <c r="L6071" s="34">
        <v>486</v>
      </c>
      <c r="M6071" s="34">
        <v>351</v>
      </c>
    </row>
    <row r="6072" spans="1:13" x14ac:dyDescent="0.2">
      <c r="A6072" s="34" t="s">
        <v>106966</v>
      </c>
      <c r="B6072" s="34">
        <v>487</v>
      </c>
      <c r="C6072" s="34">
        <v>587</v>
      </c>
      <c r="D6072" s="34">
        <v>584</v>
      </c>
      <c r="E6072" s="34">
        <v>535</v>
      </c>
      <c r="F6072" s="34">
        <v>533</v>
      </c>
      <c r="G6072" s="34">
        <v>508</v>
      </c>
      <c r="H6072" s="34">
        <v>577</v>
      </c>
      <c r="I6072" s="34">
        <v>552</v>
      </c>
      <c r="J6072" s="34">
        <v>642</v>
      </c>
      <c r="K6072" s="34">
        <v>468</v>
      </c>
      <c r="L6072" s="34">
        <v>545</v>
      </c>
      <c r="M6072" s="34">
        <v>400</v>
      </c>
    </row>
    <row r="6073" spans="1:13" x14ac:dyDescent="0.2">
      <c r="A6073" s="34" t="s">
        <v>106967</v>
      </c>
      <c r="B6073" s="34">
        <v>359</v>
      </c>
      <c r="C6073" s="34">
        <v>394</v>
      </c>
      <c r="D6073" s="34">
        <v>381</v>
      </c>
      <c r="E6073" s="34">
        <v>380</v>
      </c>
      <c r="F6073" s="34">
        <v>338</v>
      </c>
      <c r="G6073" s="34">
        <v>290</v>
      </c>
      <c r="H6073" s="34">
        <v>372</v>
      </c>
      <c r="I6073" s="34">
        <v>351</v>
      </c>
      <c r="J6073" s="34">
        <v>375</v>
      </c>
      <c r="K6073" s="34">
        <v>278</v>
      </c>
      <c r="L6073" s="34">
        <v>396</v>
      </c>
      <c r="M6073" s="34">
        <v>303</v>
      </c>
    </row>
    <row r="6074" spans="1:13" x14ac:dyDescent="0.2">
      <c r="A6074" s="34" t="s">
        <v>106968</v>
      </c>
      <c r="B6074" s="34">
        <v>412</v>
      </c>
      <c r="C6074" s="34">
        <v>411</v>
      </c>
      <c r="D6074" s="34">
        <v>492</v>
      </c>
      <c r="E6074" s="34">
        <v>435</v>
      </c>
      <c r="F6074" s="34">
        <v>430</v>
      </c>
      <c r="G6074" s="34">
        <v>409</v>
      </c>
      <c r="H6074" s="34">
        <v>507</v>
      </c>
      <c r="I6074" s="34">
        <v>425</v>
      </c>
      <c r="J6074" s="34">
        <v>470</v>
      </c>
      <c r="K6074" s="34">
        <v>378</v>
      </c>
      <c r="L6074" s="34">
        <v>449</v>
      </c>
      <c r="M6074" s="34">
        <v>300</v>
      </c>
    </row>
    <row r="6075" spans="1:13" x14ac:dyDescent="0.2">
      <c r="A6075" s="34" t="s">
        <v>106969</v>
      </c>
      <c r="B6075" s="34">
        <v>180</v>
      </c>
      <c r="C6075" s="34">
        <v>229</v>
      </c>
      <c r="D6075" s="34">
        <v>210</v>
      </c>
      <c r="E6075" s="34">
        <v>212</v>
      </c>
      <c r="F6075" s="34">
        <v>164</v>
      </c>
      <c r="G6075" s="34">
        <v>127</v>
      </c>
      <c r="H6075" s="34">
        <v>254</v>
      </c>
      <c r="I6075" s="34">
        <v>188</v>
      </c>
      <c r="J6075" s="34">
        <v>216</v>
      </c>
      <c r="K6075" s="34">
        <v>157</v>
      </c>
      <c r="L6075" s="34">
        <v>222</v>
      </c>
      <c r="M6075" s="34">
        <v>157</v>
      </c>
    </row>
    <row r="6076" spans="1:13" x14ac:dyDescent="0.2">
      <c r="A6076" s="34" t="s">
        <v>106970</v>
      </c>
      <c r="B6076" s="34">
        <v>422</v>
      </c>
      <c r="C6076" s="34">
        <v>465</v>
      </c>
      <c r="D6076" s="34">
        <v>526</v>
      </c>
      <c r="E6076" s="34">
        <v>443</v>
      </c>
      <c r="F6076" s="34">
        <v>435</v>
      </c>
      <c r="G6076" s="34">
        <v>460</v>
      </c>
      <c r="H6076" s="34">
        <v>614</v>
      </c>
      <c r="I6076" s="34">
        <v>440</v>
      </c>
      <c r="J6076" s="34">
        <v>452</v>
      </c>
      <c r="K6076" s="34">
        <v>349</v>
      </c>
      <c r="L6076" s="34">
        <v>466</v>
      </c>
      <c r="M6076" s="34">
        <v>360</v>
      </c>
    </row>
    <row r="6077" spans="1:13" x14ac:dyDescent="0.2">
      <c r="A6077" s="34" t="s">
        <v>106971</v>
      </c>
      <c r="B6077" s="34">
        <v>395</v>
      </c>
      <c r="C6077" s="34">
        <v>308</v>
      </c>
      <c r="D6077" s="34">
        <v>377</v>
      </c>
      <c r="E6077" s="34">
        <v>363</v>
      </c>
      <c r="F6077" s="34">
        <v>340</v>
      </c>
      <c r="G6077" s="34">
        <v>285</v>
      </c>
      <c r="H6077" s="34">
        <v>427</v>
      </c>
      <c r="I6077" s="34">
        <v>361</v>
      </c>
      <c r="J6077" s="34">
        <v>363</v>
      </c>
      <c r="K6077" s="34">
        <v>286</v>
      </c>
      <c r="L6077" s="34">
        <v>379</v>
      </c>
      <c r="M6077" s="34">
        <v>247</v>
      </c>
    </row>
    <row r="6078" spans="1:13" x14ac:dyDescent="0.2">
      <c r="A6078" s="34" t="s">
        <v>106972</v>
      </c>
      <c r="B6078" s="34">
        <v>547</v>
      </c>
      <c r="C6078" s="34">
        <v>434</v>
      </c>
      <c r="D6078" s="34">
        <v>525</v>
      </c>
      <c r="E6078" s="34">
        <v>554</v>
      </c>
      <c r="F6078" s="34">
        <v>489</v>
      </c>
      <c r="G6078" s="34">
        <v>441</v>
      </c>
      <c r="H6078" s="34">
        <v>661</v>
      </c>
      <c r="I6078" s="34">
        <v>456</v>
      </c>
      <c r="J6078" s="34">
        <v>710</v>
      </c>
      <c r="K6078" s="34">
        <v>355</v>
      </c>
      <c r="L6078" s="34">
        <v>471</v>
      </c>
      <c r="M6078" s="34">
        <v>345</v>
      </c>
    </row>
    <row r="6079" spans="1:13" x14ac:dyDescent="0.2">
      <c r="A6079" s="34" t="s">
        <v>106973</v>
      </c>
      <c r="B6079" s="34">
        <v>364</v>
      </c>
      <c r="C6079" s="34">
        <v>435</v>
      </c>
      <c r="D6079" s="34">
        <v>414</v>
      </c>
      <c r="E6079" s="34">
        <v>423</v>
      </c>
      <c r="F6079" s="34">
        <v>425</v>
      </c>
      <c r="G6079" s="34">
        <v>426</v>
      </c>
      <c r="H6079" s="34">
        <v>451</v>
      </c>
      <c r="I6079" s="34">
        <v>412</v>
      </c>
      <c r="J6079" s="34">
        <v>503</v>
      </c>
      <c r="K6079" s="34">
        <v>349</v>
      </c>
      <c r="L6079" s="34">
        <v>435</v>
      </c>
      <c r="M6079" s="34">
        <v>317</v>
      </c>
    </row>
    <row r="6080" spans="1:13" x14ac:dyDescent="0.2">
      <c r="A6080" s="34" t="s">
        <v>106974</v>
      </c>
      <c r="B6080" s="34">
        <v>764</v>
      </c>
      <c r="C6080" s="34">
        <v>776</v>
      </c>
      <c r="D6080" s="34">
        <v>881</v>
      </c>
      <c r="E6080" s="34">
        <v>888</v>
      </c>
      <c r="F6080" s="34">
        <v>707</v>
      </c>
      <c r="G6080" s="34">
        <v>708</v>
      </c>
      <c r="H6080" s="34">
        <v>925</v>
      </c>
      <c r="I6080" s="34">
        <v>744</v>
      </c>
      <c r="J6080" s="34">
        <v>814</v>
      </c>
      <c r="K6080" s="34">
        <v>678</v>
      </c>
      <c r="L6080" s="34">
        <v>775</v>
      </c>
      <c r="M6080" s="34">
        <v>673</v>
      </c>
    </row>
    <row r="6081" spans="1:13" x14ac:dyDescent="0.2">
      <c r="A6081" s="34" t="s">
        <v>106975</v>
      </c>
      <c r="B6081" s="34">
        <v>718</v>
      </c>
      <c r="C6081" s="34">
        <v>714</v>
      </c>
      <c r="D6081" s="34">
        <v>737</v>
      </c>
      <c r="E6081" s="34">
        <v>844</v>
      </c>
      <c r="F6081" s="34">
        <v>692</v>
      </c>
      <c r="G6081" s="34">
        <v>740</v>
      </c>
      <c r="H6081" s="34">
        <v>830</v>
      </c>
      <c r="I6081" s="34">
        <v>752</v>
      </c>
      <c r="J6081" s="34">
        <v>660</v>
      </c>
      <c r="K6081" s="34">
        <v>623</v>
      </c>
      <c r="L6081" s="34">
        <v>744</v>
      </c>
      <c r="M6081" s="34">
        <v>627</v>
      </c>
    </row>
    <row r="6082" spans="1:13" x14ac:dyDescent="0.2">
      <c r="A6082" s="34" t="s">
        <v>106976</v>
      </c>
      <c r="B6082" s="34">
        <v>1986</v>
      </c>
      <c r="C6082" s="34">
        <v>1949</v>
      </c>
      <c r="D6082" s="34">
        <v>2134</v>
      </c>
      <c r="E6082" s="34">
        <v>1976</v>
      </c>
      <c r="F6082" s="34">
        <v>1836</v>
      </c>
      <c r="G6082" s="34">
        <v>1751</v>
      </c>
      <c r="H6082" s="34">
        <v>2277</v>
      </c>
      <c r="I6082" s="34">
        <v>1959</v>
      </c>
      <c r="J6082" s="34">
        <v>2098</v>
      </c>
      <c r="K6082" s="34">
        <v>1574</v>
      </c>
      <c r="L6082" s="34">
        <v>2022</v>
      </c>
      <c r="M6082" s="34">
        <v>1514</v>
      </c>
    </row>
    <row r="6083" spans="1:13" x14ac:dyDescent="0.2">
      <c r="A6083" s="34" t="s">
        <v>106977</v>
      </c>
      <c r="B6083" s="34">
        <v>428</v>
      </c>
      <c r="C6083" s="34">
        <v>496</v>
      </c>
      <c r="D6083" s="34">
        <v>491</v>
      </c>
      <c r="E6083" s="34">
        <v>482</v>
      </c>
      <c r="F6083" s="34">
        <v>411</v>
      </c>
      <c r="G6083" s="34">
        <v>393</v>
      </c>
      <c r="H6083" s="34">
        <v>552</v>
      </c>
      <c r="I6083" s="34">
        <v>477</v>
      </c>
      <c r="J6083" s="34">
        <v>443</v>
      </c>
      <c r="K6083" s="34">
        <v>387</v>
      </c>
      <c r="L6083" s="34">
        <v>476</v>
      </c>
      <c r="M6083" s="34">
        <v>366</v>
      </c>
    </row>
    <row r="6084" spans="1:13" x14ac:dyDescent="0.2">
      <c r="A6084" s="34" t="s">
        <v>106978</v>
      </c>
      <c r="B6084" s="34">
        <v>422</v>
      </c>
      <c r="C6084" s="34">
        <v>456</v>
      </c>
      <c r="D6084" s="34">
        <v>495</v>
      </c>
      <c r="E6084" s="34">
        <v>471</v>
      </c>
      <c r="F6084" s="34">
        <v>393</v>
      </c>
      <c r="G6084" s="34">
        <v>395</v>
      </c>
      <c r="H6084" s="34">
        <v>521</v>
      </c>
      <c r="I6084" s="34">
        <v>490</v>
      </c>
      <c r="J6084" s="34">
        <v>506</v>
      </c>
      <c r="K6084" s="34">
        <v>319</v>
      </c>
      <c r="L6084" s="34">
        <v>445</v>
      </c>
      <c r="M6084" s="34">
        <v>340</v>
      </c>
    </row>
    <row r="6085" spans="1:13" x14ac:dyDescent="0.2">
      <c r="A6085" s="34" t="s">
        <v>106979</v>
      </c>
      <c r="B6085" s="34">
        <v>1042</v>
      </c>
      <c r="C6085" s="34">
        <v>1066</v>
      </c>
      <c r="D6085" s="34">
        <v>1137</v>
      </c>
      <c r="E6085" s="34">
        <v>1134</v>
      </c>
      <c r="F6085" s="34">
        <v>975</v>
      </c>
      <c r="G6085" s="34">
        <v>982</v>
      </c>
      <c r="H6085" s="34">
        <v>1224</v>
      </c>
      <c r="I6085" s="34">
        <v>998</v>
      </c>
      <c r="J6085" s="34">
        <v>1179</v>
      </c>
      <c r="K6085" s="34">
        <v>796</v>
      </c>
      <c r="L6085" s="34">
        <v>1093</v>
      </c>
      <c r="M6085" s="34">
        <v>886</v>
      </c>
    </row>
    <row r="6086" spans="1:13" x14ac:dyDescent="0.2">
      <c r="A6086" s="34" t="s">
        <v>106980</v>
      </c>
      <c r="B6086" s="34">
        <v>582</v>
      </c>
      <c r="C6086" s="34">
        <v>596</v>
      </c>
      <c r="D6086" s="34">
        <v>664</v>
      </c>
      <c r="E6086" s="34">
        <v>596</v>
      </c>
      <c r="F6086" s="34">
        <v>476</v>
      </c>
      <c r="G6086" s="34">
        <v>587</v>
      </c>
      <c r="H6086" s="34">
        <v>640</v>
      </c>
      <c r="I6086" s="34">
        <v>592</v>
      </c>
      <c r="J6086" s="34">
        <v>562</v>
      </c>
      <c r="K6086" s="34">
        <v>463</v>
      </c>
      <c r="L6086" s="34">
        <v>598</v>
      </c>
      <c r="M6086" s="34">
        <v>428</v>
      </c>
    </row>
    <row r="6087" spans="1:13" x14ac:dyDescent="0.2">
      <c r="A6087" s="34" t="s">
        <v>106981</v>
      </c>
      <c r="B6087" s="34">
        <v>437</v>
      </c>
      <c r="C6087" s="34">
        <v>587</v>
      </c>
      <c r="D6087" s="34">
        <v>491</v>
      </c>
      <c r="E6087" s="34">
        <v>613</v>
      </c>
      <c r="F6087" s="34">
        <v>412</v>
      </c>
      <c r="G6087" s="34">
        <v>539</v>
      </c>
      <c r="H6087" s="34">
        <v>590</v>
      </c>
      <c r="I6087" s="34">
        <v>540</v>
      </c>
      <c r="J6087" s="34">
        <v>464</v>
      </c>
      <c r="K6087" s="34">
        <v>433</v>
      </c>
      <c r="L6087" s="34">
        <v>446</v>
      </c>
      <c r="M6087" s="34">
        <v>398</v>
      </c>
    </row>
    <row r="6088" spans="1:13" x14ac:dyDescent="0.2">
      <c r="A6088" s="34" t="s">
        <v>106982</v>
      </c>
      <c r="B6088" s="34">
        <v>405</v>
      </c>
      <c r="C6088" s="34">
        <v>455</v>
      </c>
      <c r="D6088" s="34">
        <v>381</v>
      </c>
      <c r="E6088" s="34">
        <v>459</v>
      </c>
      <c r="F6088" s="34">
        <v>428</v>
      </c>
      <c r="G6088" s="34">
        <v>357</v>
      </c>
      <c r="H6088" s="34">
        <v>455</v>
      </c>
      <c r="I6088" s="34">
        <v>403</v>
      </c>
      <c r="J6088" s="34">
        <v>466</v>
      </c>
      <c r="K6088" s="34">
        <v>331</v>
      </c>
      <c r="L6088" s="34">
        <v>442</v>
      </c>
      <c r="M6088" s="34">
        <v>345</v>
      </c>
    </row>
    <row r="6089" spans="1:13" x14ac:dyDescent="0.2">
      <c r="A6089" s="34" t="s">
        <v>106983</v>
      </c>
      <c r="B6089" s="34">
        <v>509</v>
      </c>
      <c r="C6089" s="34">
        <v>537</v>
      </c>
      <c r="D6089" s="34">
        <v>497</v>
      </c>
      <c r="E6089" s="34">
        <v>615</v>
      </c>
      <c r="F6089" s="34">
        <v>474</v>
      </c>
      <c r="G6089" s="34">
        <v>494</v>
      </c>
      <c r="H6089" s="34">
        <v>579</v>
      </c>
      <c r="I6089" s="34">
        <v>616</v>
      </c>
      <c r="J6089" s="34">
        <v>550</v>
      </c>
      <c r="K6089" s="34">
        <v>410</v>
      </c>
      <c r="L6089" s="34">
        <v>481</v>
      </c>
      <c r="M6089" s="34">
        <v>385</v>
      </c>
    </row>
    <row r="6090" spans="1:13" x14ac:dyDescent="0.2">
      <c r="A6090" s="34" t="s">
        <v>106984</v>
      </c>
      <c r="B6090" s="34">
        <v>555</v>
      </c>
      <c r="C6090" s="34">
        <v>477</v>
      </c>
      <c r="D6090" s="34">
        <v>558</v>
      </c>
      <c r="E6090" s="34">
        <v>499</v>
      </c>
      <c r="F6090" s="34">
        <v>394</v>
      </c>
      <c r="G6090" s="34">
        <v>399</v>
      </c>
      <c r="H6090" s="34">
        <v>520</v>
      </c>
      <c r="I6090" s="34">
        <v>515</v>
      </c>
      <c r="J6090" s="34">
        <v>499</v>
      </c>
      <c r="K6090" s="34">
        <v>421</v>
      </c>
      <c r="L6090" s="34">
        <v>492</v>
      </c>
      <c r="M6090" s="34">
        <v>381</v>
      </c>
    </row>
    <row r="6091" spans="1:13" x14ac:dyDescent="0.2">
      <c r="A6091" s="34" t="s">
        <v>106985</v>
      </c>
      <c r="B6091" s="34">
        <v>690</v>
      </c>
      <c r="C6091" s="34">
        <v>825</v>
      </c>
      <c r="D6091" s="34">
        <v>831</v>
      </c>
      <c r="E6091" s="34">
        <v>872</v>
      </c>
      <c r="F6091" s="34">
        <v>679</v>
      </c>
      <c r="G6091" s="34">
        <v>771</v>
      </c>
      <c r="H6091" s="34">
        <v>874</v>
      </c>
      <c r="I6091" s="34">
        <v>812</v>
      </c>
      <c r="J6091" s="34">
        <v>876</v>
      </c>
      <c r="K6091" s="34">
        <v>595</v>
      </c>
      <c r="L6091" s="34">
        <v>821</v>
      </c>
      <c r="M6091" s="34">
        <v>578</v>
      </c>
    </row>
    <row r="6092" spans="1:13" x14ac:dyDescent="0.2">
      <c r="A6092" s="34" t="s">
        <v>106986</v>
      </c>
      <c r="B6092" s="34">
        <v>1075</v>
      </c>
      <c r="C6092" s="34">
        <v>1035</v>
      </c>
      <c r="D6092" s="34">
        <v>1251</v>
      </c>
      <c r="E6092" s="34">
        <v>1166</v>
      </c>
      <c r="F6092" s="34">
        <v>1055</v>
      </c>
      <c r="G6092" s="34">
        <v>1000</v>
      </c>
      <c r="H6092" s="34">
        <v>1285</v>
      </c>
      <c r="I6092" s="34">
        <v>1030</v>
      </c>
      <c r="J6092" s="34">
        <v>1295</v>
      </c>
      <c r="K6092" s="34">
        <v>908</v>
      </c>
      <c r="L6092" s="34">
        <v>1116</v>
      </c>
      <c r="M6092" s="34">
        <v>881</v>
      </c>
    </row>
    <row r="6093" spans="1:13" x14ac:dyDescent="0.2">
      <c r="A6093" s="34" t="s">
        <v>106987</v>
      </c>
      <c r="B6093" s="34">
        <v>729</v>
      </c>
      <c r="C6093" s="34">
        <v>636</v>
      </c>
      <c r="D6093" s="34">
        <v>789</v>
      </c>
      <c r="E6093" s="34">
        <v>835</v>
      </c>
      <c r="F6093" s="34">
        <v>696</v>
      </c>
      <c r="G6093" s="34">
        <v>766</v>
      </c>
      <c r="H6093" s="34">
        <v>780</v>
      </c>
      <c r="I6093" s="34">
        <v>756</v>
      </c>
      <c r="J6093" s="34">
        <v>778</v>
      </c>
      <c r="K6093" s="34">
        <v>629</v>
      </c>
      <c r="L6093" s="34">
        <v>750</v>
      </c>
      <c r="M6093" s="34">
        <v>628</v>
      </c>
    </row>
    <row r="6094" spans="1:13" x14ac:dyDescent="0.2">
      <c r="A6094" s="34" t="s">
        <v>106988</v>
      </c>
      <c r="B6094" s="34">
        <v>249</v>
      </c>
      <c r="C6094" s="34">
        <v>303</v>
      </c>
      <c r="D6094" s="34">
        <v>257</v>
      </c>
      <c r="E6094" s="34">
        <v>340</v>
      </c>
      <c r="F6094" s="34">
        <v>166</v>
      </c>
      <c r="G6094" s="34">
        <v>288</v>
      </c>
      <c r="H6094" s="34">
        <v>230</v>
      </c>
      <c r="I6094" s="34">
        <v>304</v>
      </c>
      <c r="J6094" s="34">
        <v>243</v>
      </c>
      <c r="K6094" s="34">
        <v>260</v>
      </c>
      <c r="L6094" s="34">
        <v>182</v>
      </c>
      <c r="M6094" s="34">
        <v>220</v>
      </c>
    </row>
    <row r="6095" spans="1:13" x14ac:dyDescent="0.2">
      <c r="A6095" s="34" t="s">
        <v>106989</v>
      </c>
      <c r="B6095" s="34">
        <v>475</v>
      </c>
      <c r="C6095" s="34">
        <v>536</v>
      </c>
      <c r="D6095" s="34">
        <v>597</v>
      </c>
      <c r="E6095" s="34">
        <v>605</v>
      </c>
      <c r="F6095" s="34">
        <v>521</v>
      </c>
      <c r="G6095" s="34">
        <v>527</v>
      </c>
      <c r="H6095" s="34">
        <v>665</v>
      </c>
      <c r="I6095" s="34">
        <v>588</v>
      </c>
      <c r="J6095" s="34">
        <v>607</v>
      </c>
      <c r="K6095" s="34">
        <v>491</v>
      </c>
      <c r="L6095" s="34">
        <v>501</v>
      </c>
      <c r="M6095" s="34">
        <v>433</v>
      </c>
    </row>
    <row r="6096" spans="1:13" x14ac:dyDescent="0.2">
      <c r="A6096" s="34" t="s">
        <v>106990</v>
      </c>
      <c r="B6096" s="34">
        <v>317</v>
      </c>
      <c r="C6096" s="34">
        <v>272</v>
      </c>
      <c r="D6096" s="34">
        <v>325</v>
      </c>
      <c r="E6096" s="34">
        <v>288</v>
      </c>
      <c r="F6096" s="34">
        <v>265</v>
      </c>
      <c r="G6096" s="34">
        <v>299</v>
      </c>
      <c r="H6096" s="34">
        <v>307</v>
      </c>
      <c r="I6096" s="34">
        <v>265</v>
      </c>
      <c r="J6096" s="34">
        <v>342</v>
      </c>
      <c r="K6096" s="34">
        <v>272</v>
      </c>
      <c r="L6096" s="34">
        <v>238</v>
      </c>
      <c r="M6096" s="34">
        <v>224</v>
      </c>
    </row>
    <row r="6097" spans="1:13" x14ac:dyDescent="0.2">
      <c r="A6097" s="34" t="s">
        <v>106991</v>
      </c>
      <c r="B6097" s="34">
        <v>351</v>
      </c>
      <c r="C6097" s="34">
        <v>441</v>
      </c>
      <c r="D6097" s="34">
        <v>423</v>
      </c>
      <c r="E6097" s="34">
        <v>378</v>
      </c>
      <c r="F6097" s="34">
        <v>371</v>
      </c>
      <c r="G6097" s="34">
        <v>433</v>
      </c>
      <c r="H6097" s="34">
        <v>415</v>
      </c>
      <c r="I6097" s="34">
        <v>405</v>
      </c>
      <c r="J6097" s="34">
        <v>439</v>
      </c>
      <c r="K6097" s="34">
        <v>341</v>
      </c>
      <c r="L6097" s="34">
        <v>370</v>
      </c>
      <c r="M6097" s="34">
        <v>307</v>
      </c>
    </row>
    <row r="6098" spans="1:13" x14ac:dyDescent="0.2">
      <c r="A6098" s="34" t="s">
        <v>106992</v>
      </c>
      <c r="B6098" s="34">
        <v>321</v>
      </c>
      <c r="C6098" s="34">
        <v>442</v>
      </c>
      <c r="D6098" s="34">
        <v>448</v>
      </c>
      <c r="E6098" s="34">
        <v>453</v>
      </c>
      <c r="F6098" s="34">
        <v>314</v>
      </c>
      <c r="G6098" s="34">
        <v>420</v>
      </c>
      <c r="H6098" s="34">
        <v>401</v>
      </c>
      <c r="I6098" s="34">
        <v>448</v>
      </c>
      <c r="J6098" s="34">
        <v>361</v>
      </c>
      <c r="K6098" s="34">
        <v>339</v>
      </c>
      <c r="L6098" s="34">
        <v>358</v>
      </c>
      <c r="M6098" s="34">
        <v>361</v>
      </c>
    </row>
    <row r="6099" spans="1:13" x14ac:dyDescent="0.2">
      <c r="A6099" s="34" t="s">
        <v>106993</v>
      </c>
      <c r="B6099" s="34">
        <v>685</v>
      </c>
      <c r="C6099" s="34">
        <v>723</v>
      </c>
      <c r="D6099" s="34">
        <v>738</v>
      </c>
      <c r="E6099" s="34">
        <v>824</v>
      </c>
      <c r="F6099" s="34">
        <v>681</v>
      </c>
      <c r="G6099" s="34">
        <v>711</v>
      </c>
      <c r="H6099" s="34">
        <v>715</v>
      </c>
      <c r="I6099" s="34">
        <v>678</v>
      </c>
      <c r="J6099" s="34">
        <v>742</v>
      </c>
      <c r="K6099" s="34">
        <v>576</v>
      </c>
      <c r="L6099" s="34">
        <v>697</v>
      </c>
      <c r="M6099" s="34">
        <v>576</v>
      </c>
    </row>
    <row r="6100" spans="1:13" x14ac:dyDescent="0.2">
      <c r="A6100" s="34" t="s">
        <v>106994</v>
      </c>
      <c r="B6100" s="34">
        <v>328</v>
      </c>
      <c r="C6100" s="34">
        <v>371</v>
      </c>
      <c r="D6100" s="34">
        <v>361</v>
      </c>
      <c r="E6100" s="34">
        <v>362</v>
      </c>
      <c r="F6100" s="34">
        <v>282</v>
      </c>
      <c r="G6100" s="34">
        <v>341</v>
      </c>
      <c r="H6100" s="34">
        <v>358</v>
      </c>
      <c r="I6100" s="34">
        <v>301</v>
      </c>
      <c r="J6100" s="34">
        <v>383</v>
      </c>
      <c r="K6100" s="34">
        <v>225</v>
      </c>
      <c r="L6100" s="34">
        <v>336</v>
      </c>
      <c r="M6100" s="34">
        <v>227</v>
      </c>
    </row>
    <row r="6101" spans="1:13" x14ac:dyDescent="0.2">
      <c r="A6101" s="34" t="s">
        <v>106995</v>
      </c>
      <c r="B6101" s="34">
        <v>476</v>
      </c>
      <c r="C6101" s="34">
        <v>509</v>
      </c>
      <c r="D6101" s="34">
        <v>581</v>
      </c>
      <c r="E6101" s="34">
        <v>498</v>
      </c>
      <c r="F6101" s="34">
        <v>459</v>
      </c>
      <c r="G6101" s="34">
        <v>405</v>
      </c>
      <c r="H6101" s="34">
        <v>532</v>
      </c>
      <c r="I6101" s="34">
        <v>414</v>
      </c>
      <c r="J6101" s="34">
        <v>563</v>
      </c>
      <c r="K6101" s="34">
        <v>370</v>
      </c>
      <c r="L6101" s="34">
        <v>455</v>
      </c>
      <c r="M6101" s="34">
        <v>376</v>
      </c>
    </row>
    <row r="6102" spans="1:13" x14ac:dyDescent="0.2">
      <c r="A6102" s="34" t="s">
        <v>106996</v>
      </c>
      <c r="B6102" s="34">
        <v>783</v>
      </c>
      <c r="C6102" s="34">
        <v>731</v>
      </c>
      <c r="D6102" s="34">
        <v>974</v>
      </c>
      <c r="E6102" s="34">
        <v>823</v>
      </c>
      <c r="F6102" s="34">
        <v>749</v>
      </c>
      <c r="G6102" s="34">
        <v>741</v>
      </c>
      <c r="H6102" s="34">
        <v>953</v>
      </c>
      <c r="I6102" s="34">
        <v>735</v>
      </c>
      <c r="J6102" s="34">
        <v>947</v>
      </c>
      <c r="K6102" s="34">
        <v>667</v>
      </c>
      <c r="L6102" s="34">
        <v>870</v>
      </c>
      <c r="M6102" s="34">
        <v>597</v>
      </c>
    </row>
    <row r="6103" spans="1:13" x14ac:dyDescent="0.2">
      <c r="A6103" s="34" t="s">
        <v>106997</v>
      </c>
      <c r="B6103" s="34">
        <v>1842</v>
      </c>
      <c r="C6103" s="34">
        <v>1955</v>
      </c>
      <c r="D6103" s="34">
        <v>2162</v>
      </c>
      <c r="E6103" s="34">
        <v>2093</v>
      </c>
      <c r="F6103" s="34">
        <v>1874</v>
      </c>
      <c r="G6103" s="34">
        <v>1826</v>
      </c>
      <c r="H6103" s="34">
        <v>2409</v>
      </c>
      <c r="I6103" s="34">
        <v>1984</v>
      </c>
      <c r="J6103" s="34">
        <v>2205</v>
      </c>
      <c r="K6103" s="34">
        <v>1657</v>
      </c>
      <c r="L6103" s="34">
        <v>2066</v>
      </c>
      <c r="M6103" s="34">
        <v>1448</v>
      </c>
    </row>
    <row r="6104" spans="1:13" x14ac:dyDescent="0.2">
      <c r="A6104" s="34" t="s">
        <v>106998</v>
      </c>
      <c r="B6104" s="34">
        <v>617</v>
      </c>
      <c r="C6104" s="34">
        <v>724</v>
      </c>
      <c r="D6104" s="34">
        <v>795</v>
      </c>
      <c r="E6104" s="34">
        <v>816</v>
      </c>
      <c r="F6104" s="34">
        <v>610</v>
      </c>
      <c r="G6104" s="34">
        <v>722</v>
      </c>
      <c r="H6104" s="34">
        <v>849</v>
      </c>
      <c r="I6104" s="34">
        <v>773</v>
      </c>
      <c r="J6104" s="34">
        <v>801</v>
      </c>
      <c r="K6104" s="34">
        <v>644</v>
      </c>
      <c r="L6104" s="34">
        <v>604</v>
      </c>
      <c r="M6104" s="34">
        <v>602</v>
      </c>
    </row>
    <row r="6105" spans="1:13" x14ac:dyDescent="0.2">
      <c r="A6105" s="34" t="s">
        <v>106999</v>
      </c>
      <c r="B6105" s="34">
        <v>1012</v>
      </c>
      <c r="C6105" s="34">
        <v>1069</v>
      </c>
      <c r="D6105" s="34">
        <v>1151</v>
      </c>
      <c r="E6105" s="34">
        <v>1124</v>
      </c>
      <c r="F6105" s="34">
        <v>994</v>
      </c>
      <c r="G6105" s="34">
        <v>1008</v>
      </c>
      <c r="H6105" s="34">
        <v>1276</v>
      </c>
      <c r="I6105" s="34">
        <v>1078</v>
      </c>
      <c r="J6105" s="34">
        <v>1082</v>
      </c>
      <c r="K6105" s="34">
        <v>904</v>
      </c>
      <c r="L6105" s="34">
        <v>1071</v>
      </c>
      <c r="M6105" s="34">
        <v>792</v>
      </c>
    </row>
    <row r="6106" spans="1:13" x14ac:dyDescent="0.2">
      <c r="A6106" s="34" t="s">
        <v>107000</v>
      </c>
      <c r="B6106" s="34">
        <v>719</v>
      </c>
      <c r="C6106" s="34">
        <v>730</v>
      </c>
      <c r="D6106" s="34">
        <v>718</v>
      </c>
      <c r="E6106" s="34">
        <v>803</v>
      </c>
      <c r="F6106" s="34">
        <v>690</v>
      </c>
      <c r="G6106" s="34">
        <v>642</v>
      </c>
      <c r="H6106" s="34">
        <v>797</v>
      </c>
      <c r="I6106" s="34">
        <v>715</v>
      </c>
      <c r="J6106" s="34">
        <v>731</v>
      </c>
      <c r="K6106" s="34">
        <v>548</v>
      </c>
      <c r="L6106" s="34">
        <v>644</v>
      </c>
      <c r="M6106" s="34">
        <v>508</v>
      </c>
    </row>
    <row r="6107" spans="1:13" x14ac:dyDescent="0.2">
      <c r="A6107" s="34" t="s">
        <v>107001</v>
      </c>
      <c r="B6107" s="34">
        <v>431</v>
      </c>
      <c r="C6107" s="34">
        <v>379</v>
      </c>
      <c r="D6107" s="34">
        <v>452</v>
      </c>
      <c r="E6107" s="34">
        <v>340</v>
      </c>
      <c r="F6107" s="34">
        <v>400</v>
      </c>
      <c r="G6107" s="34">
        <v>364</v>
      </c>
      <c r="H6107" s="34">
        <v>398</v>
      </c>
      <c r="I6107" s="34">
        <v>359</v>
      </c>
      <c r="J6107" s="34">
        <v>485</v>
      </c>
      <c r="K6107" s="34">
        <v>286</v>
      </c>
      <c r="L6107" s="34">
        <v>413</v>
      </c>
      <c r="M6107" s="34">
        <v>264</v>
      </c>
    </row>
    <row r="6108" spans="1:13" x14ac:dyDescent="0.2">
      <c r="A6108" s="34" t="s">
        <v>107002</v>
      </c>
      <c r="B6108" s="34">
        <v>480</v>
      </c>
      <c r="C6108" s="34">
        <v>569</v>
      </c>
      <c r="D6108" s="34">
        <v>541</v>
      </c>
      <c r="E6108" s="34">
        <v>554</v>
      </c>
      <c r="F6108" s="34">
        <v>427</v>
      </c>
      <c r="G6108" s="34">
        <v>533</v>
      </c>
      <c r="H6108" s="34">
        <v>567</v>
      </c>
      <c r="I6108" s="34">
        <v>551</v>
      </c>
      <c r="J6108" s="34">
        <v>490</v>
      </c>
      <c r="K6108" s="34">
        <v>436</v>
      </c>
      <c r="L6108" s="34">
        <v>407</v>
      </c>
      <c r="M6108" s="34">
        <v>415</v>
      </c>
    </row>
    <row r="6109" spans="1:13" x14ac:dyDescent="0.2">
      <c r="A6109" s="34" t="s">
        <v>107003</v>
      </c>
      <c r="B6109" s="34">
        <v>431</v>
      </c>
      <c r="C6109" s="34">
        <v>334</v>
      </c>
      <c r="D6109" s="34">
        <v>478</v>
      </c>
      <c r="E6109" s="34">
        <v>436</v>
      </c>
      <c r="F6109" s="34">
        <v>347</v>
      </c>
      <c r="G6109" s="34">
        <v>331</v>
      </c>
      <c r="H6109" s="34">
        <v>439</v>
      </c>
      <c r="I6109" s="34">
        <v>380</v>
      </c>
      <c r="J6109" s="34">
        <v>435</v>
      </c>
      <c r="K6109" s="34">
        <v>295</v>
      </c>
      <c r="L6109" s="34">
        <v>391</v>
      </c>
      <c r="M6109" s="34">
        <v>320</v>
      </c>
    </row>
    <row r="6110" spans="1:13" x14ac:dyDescent="0.2">
      <c r="A6110" s="34" t="s">
        <v>107004</v>
      </c>
      <c r="B6110" s="34">
        <v>146</v>
      </c>
      <c r="C6110" s="34">
        <v>199</v>
      </c>
      <c r="D6110" s="34">
        <v>159</v>
      </c>
      <c r="E6110" s="34">
        <v>286</v>
      </c>
      <c r="F6110" s="34">
        <v>177</v>
      </c>
      <c r="G6110" s="34">
        <v>228</v>
      </c>
      <c r="H6110" s="34">
        <v>222</v>
      </c>
      <c r="I6110" s="34">
        <v>232</v>
      </c>
      <c r="J6110" s="34">
        <v>164</v>
      </c>
      <c r="K6110" s="34">
        <v>167</v>
      </c>
      <c r="L6110" s="34">
        <v>127</v>
      </c>
      <c r="M6110" s="34">
        <v>212</v>
      </c>
    </row>
    <row r="6111" spans="1:13" x14ac:dyDescent="0.2">
      <c r="A6111" s="34" t="s">
        <v>107005</v>
      </c>
      <c r="B6111" s="34">
        <v>307</v>
      </c>
      <c r="C6111" s="34">
        <v>376</v>
      </c>
      <c r="D6111" s="34">
        <v>322</v>
      </c>
      <c r="E6111" s="34">
        <v>351</v>
      </c>
      <c r="F6111" s="34">
        <v>263</v>
      </c>
      <c r="G6111" s="34">
        <v>387</v>
      </c>
      <c r="H6111" s="34">
        <v>349</v>
      </c>
      <c r="I6111" s="34">
        <v>371</v>
      </c>
      <c r="J6111" s="34">
        <v>280</v>
      </c>
      <c r="K6111" s="34">
        <v>287</v>
      </c>
      <c r="L6111" s="34">
        <v>303</v>
      </c>
      <c r="M6111" s="34">
        <v>286</v>
      </c>
    </row>
    <row r="6112" spans="1:13" x14ac:dyDescent="0.2">
      <c r="A6112" s="34" t="s">
        <v>107006</v>
      </c>
      <c r="B6112" s="34">
        <v>267</v>
      </c>
      <c r="C6112" s="34">
        <v>255</v>
      </c>
      <c r="D6112" s="34">
        <v>260</v>
      </c>
      <c r="E6112" s="34">
        <v>329</v>
      </c>
      <c r="F6112" s="34">
        <v>247</v>
      </c>
      <c r="G6112" s="34">
        <v>316</v>
      </c>
      <c r="H6112" s="34">
        <v>308</v>
      </c>
      <c r="I6112" s="34">
        <v>314</v>
      </c>
      <c r="J6112" s="34">
        <v>283</v>
      </c>
      <c r="K6112" s="34">
        <v>263</v>
      </c>
      <c r="L6112" s="34">
        <v>243</v>
      </c>
      <c r="M6112" s="34">
        <v>232</v>
      </c>
    </row>
    <row r="6113" spans="1:13" x14ac:dyDescent="0.2">
      <c r="A6113" s="34" t="s">
        <v>107007</v>
      </c>
      <c r="B6113" s="34">
        <v>370</v>
      </c>
      <c r="C6113" s="34">
        <v>368</v>
      </c>
      <c r="D6113" s="34">
        <v>325</v>
      </c>
      <c r="E6113" s="34">
        <v>450</v>
      </c>
      <c r="F6113" s="34">
        <v>385</v>
      </c>
      <c r="G6113" s="34">
        <v>384</v>
      </c>
      <c r="H6113" s="34">
        <v>448</v>
      </c>
      <c r="I6113" s="34">
        <v>379</v>
      </c>
      <c r="J6113" s="34">
        <v>379</v>
      </c>
      <c r="K6113" s="34">
        <v>322</v>
      </c>
      <c r="L6113" s="34">
        <v>360</v>
      </c>
      <c r="M6113" s="34">
        <v>298</v>
      </c>
    </row>
    <row r="6114" spans="1:13" x14ac:dyDescent="0.2">
      <c r="A6114" s="34" t="s">
        <v>107008</v>
      </c>
      <c r="B6114" s="34">
        <v>282</v>
      </c>
      <c r="C6114" s="34">
        <v>332</v>
      </c>
      <c r="D6114" s="34">
        <v>371</v>
      </c>
      <c r="E6114" s="34">
        <v>385</v>
      </c>
      <c r="F6114" s="34">
        <v>323</v>
      </c>
      <c r="G6114" s="34">
        <v>285</v>
      </c>
      <c r="H6114" s="34">
        <v>396</v>
      </c>
      <c r="I6114" s="34">
        <v>352</v>
      </c>
      <c r="J6114" s="34">
        <v>272</v>
      </c>
      <c r="K6114" s="34">
        <v>268</v>
      </c>
      <c r="L6114" s="34">
        <v>314</v>
      </c>
      <c r="M6114" s="34">
        <v>224</v>
      </c>
    </row>
    <row r="6115" spans="1:13" x14ac:dyDescent="0.2">
      <c r="A6115" s="34" t="s">
        <v>107009</v>
      </c>
      <c r="B6115" s="34">
        <v>222</v>
      </c>
      <c r="C6115" s="34">
        <v>299</v>
      </c>
      <c r="D6115" s="34">
        <v>290</v>
      </c>
      <c r="E6115" s="34">
        <v>291</v>
      </c>
      <c r="F6115" s="34">
        <v>310</v>
      </c>
      <c r="G6115" s="34">
        <v>229</v>
      </c>
      <c r="H6115" s="34">
        <v>278</v>
      </c>
      <c r="I6115" s="34">
        <v>281</v>
      </c>
      <c r="J6115" s="34">
        <v>320</v>
      </c>
      <c r="K6115" s="34">
        <v>222</v>
      </c>
      <c r="L6115" s="34">
        <v>257</v>
      </c>
      <c r="M6115" s="34">
        <v>202</v>
      </c>
    </row>
    <row r="6116" spans="1:13" x14ac:dyDescent="0.2">
      <c r="A6116" s="34" t="s">
        <v>107010</v>
      </c>
      <c r="B6116" s="34">
        <v>651</v>
      </c>
      <c r="C6116" s="34">
        <v>514</v>
      </c>
      <c r="D6116" s="34">
        <v>645</v>
      </c>
      <c r="E6116" s="34">
        <v>642</v>
      </c>
      <c r="F6116" s="34">
        <v>588</v>
      </c>
      <c r="G6116" s="34">
        <v>480</v>
      </c>
      <c r="H6116" s="34">
        <v>719</v>
      </c>
      <c r="I6116" s="34">
        <v>549</v>
      </c>
      <c r="J6116" s="34">
        <v>657</v>
      </c>
      <c r="K6116" s="34">
        <v>530</v>
      </c>
      <c r="L6116" s="34">
        <v>592</v>
      </c>
      <c r="M6116" s="34">
        <v>375</v>
      </c>
    </row>
    <row r="6117" spans="1:13" x14ac:dyDescent="0.2">
      <c r="A6117" s="34" t="s">
        <v>107011</v>
      </c>
      <c r="B6117" s="34">
        <v>575</v>
      </c>
      <c r="C6117" s="34">
        <v>493</v>
      </c>
      <c r="D6117" s="34">
        <v>636</v>
      </c>
      <c r="E6117" s="34">
        <v>491</v>
      </c>
      <c r="F6117" s="34">
        <v>499</v>
      </c>
      <c r="G6117" s="34">
        <v>510</v>
      </c>
      <c r="H6117" s="34">
        <v>639</v>
      </c>
      <c r="I6117" s="34">
        <v>407</v>
      </c>
      <c r="J6117" s="34">
        <v>585</v>
      </c>
      <c r="K6117" s="34">
        <v>402</v>
      </c>
      <c r="L6117" s="34">
        <v>531</v>
      </c>
      <c r="M6117" s="34">
        <v>417</v>
      </c>
    </row>
    <row r="6118" spans="1:13" x14ac:dyDescent="0.2">
      <c r="A6118" s="34" t="s">
        <v>107012</v>
      </c>
      <c r="B6118" s="34">
        <v>320</v>
      </c>
      <c r="C6118" s="34">
        <v>283</v>
      </c>
      <c r="D6118" s="34">
        <v>335</v>
      </c>
      <c r="E6118" s="34">
        <v>296</v>
      </c>
      <c r="F6118" s="34">
        <v>339</v>
      </c>
      <c r="G6118" s="34">
        <v>285</v>
      </c>
      <c r="H6118" s="34">
        <v>317</v>
      </c>
      <c r="I6118" s="34">
        <v>289</v>
      </c>
      <c r="J6118" s="34">
        <v>345</v>
      </c>
      <c r="K6118" s="34">
        <v>240</v>
      </c>
      <c r="L6118" s="34">
        <v>344</v>
      </c>
      <c r="M6118" s="34">
        <v>254</v>
      </c>
    </row>
    <row r="6119" spans="1:13" x14ac:dyDescent="0.2">
      <c r="A6119" s="34" t="s">
        <v>107013</v>
      </c>
      <c r="B6119" s="34">
        <v>357</v>
      </c>
      <c r="C6119" s="34">
        <v>288</v>
      </c>
      <c r="D6119" s="34">
        <v>393</v>
      </c>
      <c r="E6119" s="34">
        <v>336</v>
      </c>
      <c r="F6119" s="34">
        <v>343</v>
      </c>
      <c r="G6119" s="34">
        <v>337</v>
      </c>
      <c r="H6119" s="34">
        <v>403</v>
      </c>
      <c r="I6119" s="34">
        <v>366</v>
      </c>
      <c r="J6119" s="34">
        <v>404</v>
      </c>
      <c r="K6119" s="34">
        <v>304</v>
      </c>
      <c r="L6119" s="34">
        <v>315</v>
      </c>
      <c r="M6119" s="34">
        <v>321</v>
      </c>
    </row>
    <row r="6120" spans="1:13" x14ac:dyDescent="0.2">
      <c r="A6120" s="34" t="s">
        <v>107014</v>
      </c>
      <c r="B6120" s="34">
        <v>406</v>
      </c>
      <c r="C6120" s="34">
        <v>451</v>
      </c>
      <c r="D6120" s="34">
        <v>488</v>
      </c>
      <c r="E6120" s="34">
        <v>467</v>
      </c>
      <c r="F6120" s="34">
        <v>400</v>
      </c>
      <c r="G6120" s="34">
        <v>460</v>
      </c>
      <c r="H6120" s="34">
        <v>532</v>
      </c>
      <c r="I6120" s="34">
        <v>545</v>
      </c>
      <c r="J6120" s="34">
        <v>417</v>
      </c>
      <c r="K6120" s="34">
        <v>347</v>
      </c>
      <c r="L6120" s="34">
        <v>412</v>
      </c>
      <c r="M6120" s="34">
        <v>370</v>
      </c>
    </row>
    <row r="6121" spans="1:13" x14ac:dyDescent="0.2">
      <c r="A6121" s="34" t="s">
        <v>107015</v>
      </c>
      <c r="B6121" s="34">
        <v>603</v>
      </c>
      <c r="C6121" s="34">
        <v>571</v>
      </c>
      <c r="D6121" s="34">
        <v>721</v>
      </c>
      <c r="E6121" s="34">
        <v>714</v>
      </c>
      <c r="F6121" s="34">
        <v>651</v>
      </c>
      <c r="G6121" s="34">
        <v>580</v>
      </c>
      <c r="H6121" s="34">
        <v>705</v>
      </c>
      <c r="I6121" s="34">
        <v>590</v>
      </c>
      <c r="J6121" s="34">
        <v>747</v>
      </c>
      <c r="K6121" s="34">
        <v>575</v>
      </c>
      <c r="L6121" s="34">
        <v>674</v>
      </c>
      <c r="M6121" s="34">
        <v>482</v>
      </c>
    </row>
    <row r="6122" spans="1:13" x14ac:dyDescent="0.2">
      <c r="A6122" s="34" t="s">
        <v>107016</v>
      </c>
      <c r="B6122" s="34">
        <v>563</v>
      </c>
      <c r="C6122" s="34">
        <v>614</v>
      </c>
      <c r="D6122" s="34">
        <v>779</v>
      </c>
      <c r="E6122" s="34">
        <v>698</v>
      </c>
      <c r="F6122" s="34">
        <v>659</v>
      </c>
      <c r="G6122" s="34">
        <v>686</v>
      </c>
      <c r="H6122" s="34">
        <v>819</v>
      </c>
      <c r="I6122" s="34">
        <v>723</v>
      </c>
      <c r="J6122" s="34">
        <v>710</v>
      </c>
      <c r="K6122" s="34">
        <v>553</v>
      </c>
      <c r="L6122" s="34">
        <v>615</v>
      </c>
      <c r="M6122" s="34">
        <v>623</v>
      </c>
    </row>
    <row r="6123" spans="1:13" x14ac:dyDescent="0.2">
      <c r="A6123" s="34" t="s">
        <v>107017</v>
      </c>
      <c r="B6123" s="34">
        <v>1003</v>
      </c>
      <c r="C6123" s="34">
        <v>1122</v>
      </c>
      <c r="D6123" s="34">
        <v>1190</v>
      </c>
      <c r="E6123" s="34">
        <v>1205</v>
      </c>
      <c r="F6123" s="34">
        <v>1024</v>
      </c>
      <c r="G6123" s="34">
        <v>1036</v>
      </c>
      <c r="H6123" s="34">
        <v>1235</v>
      </c>
      <c r="I6123" s="34">
        <v>1125</v>
      </c>
      <c r="J6123" s="34">
        <v>1148</v>
      </c>
      <c r="K6123" s="34">
        <v>931</v>
      </c>
      <c r="L6123" s="34">
        <v>1123</v>
      </c>
      <c r="M6123" s="34">
        <v>951</v>
      </c>
    </row>
    <row r="6124" spans="1:13" x14ac:dyDescent="0.2">
      <c r="A6124" s="34" t="s">
        <v>107018</v>
      </c>
      <c r="B6124" s="34">
        <v>1865</v>
      </c>
      <c r="C6124" s="34">
        <v>1815</v>
      </c>
      <c r="D6124" s="34">
        <v>1982</v>
      </c>
      <c r="E6124" s="34">
        <v>1812</v>
      </c>
      <c r="F6124" s="34">
        <v>1820</v>
      </c>
      <c r="G6124" s="34">
        <v>1703</v>
      </c>
      <c r="H6124" s="34">
        <v>2057</v>
      </c>
      <c r="I6124" s="34">
        <v>1788</v>
      </c>
      <c r="J6124" s="34">
        <v>2037</v>
      </c>
      <c r="K6124" s="34">
        <v>1427</v>
      </c>
      <c r="L6124" s="34">
        <v>1914</v>
      </c>
      <c r="M6124" s="34">
        <v>1284</v>
      </c>
    </row>
    <row r="6125" spans="1:13" x14ac:dyDescent="0.2">
      <c r="A6125" s="34" t="s">
        <v>107019</v>
      </c>
      <c r="B6125" s="34">
        <v>358</v>
      </c>
      <c r="C6125" s="34">
        <v>1274</v>
      </c>
      <c r="D6125" s="34">
        <v>379</v>
      </c>
      <c r="E6125" s="34">
        <v>1315</v>
      </c>
      <c r="F6125" s="34">
        <v>386</v>
      </c>
      <c r="G6125" s="34">
        <v>1184</v>
      </c>
      <c r="H6125" s="34">
        <v>462</v>
      </c>
      <c r="I6125" s="34">
        <v>1176</v>
      </c>
      <c r="J6125" s="34">
        <v>388</v>
      </c>
      <c r="K6125" s="34">
        <v>1010</v>
      </c>
      <c r="L6125" s="34">
        <v>409</v>
      </c>
      <c r="M6125" s="34">
        <v>862</v>
      </c>
    </row>
    <row r="6126" spans="1:13" x14ac:dyDescent="0.2">
      <c r="A6126" s="34" t="s">
        <v>107020</v>
      </c>
      <c r="B6126" s="34">
        <v>499</v>
      </c>
      <c r="C6126" s="34">
        <v>607</v>
      </c>
      <c r="D6126" s="34">
        <v>640</v>
      </c>
      <c r="E6126" s="34">
        <v>710</v>
      </c>
      <c r="F6126" s="34">
        <v>524</v>
      </c>
      <c r="G6126" s="34">
        <v>606</v>
      </c>
      <c r="H6126" s="34">
        <v>717</v>
      </c>
      <c r="I6126" s="34">
        <v>688</v>
      </c>
      <c r="J6126" s="34">
        <v>592</v>
      </c>
      <c r="K6126" s="34">
        <v>545</v>
      </c>
      <c r="L6126" s="34">
        <v>602</v>
      </c>
      <c r="M6126" s="34">
        <v>509</v>
      </c>
    </row>
    <row r="6127" spans="1:13" x14ac:dyDescent="0.2">
      <c r="A6127" s="34" t="s">
        <v>107021</v>
      </c>
      <c r="B6127" s="34">
        <v>839</v>
      </c>
      <c r="C6127" s="34">
        <v>929</v>
      </c>
      <c r="D6127" s="34">
        <v>937</v>
      </c>
      <c r="E6127" s="34">
        <v>1045</v>
      </c>
      <c r="F6127" s="34">
        <v>881</v>
      </c>
      <c r="G6127" s="34">
        <v>842</v>
      </c>
      <c r="H6127" s="34">
        <v>962</v>
      </c>
      <c r="I6127" s="34">
        <v>930</v>
      </c>
      <c r="J6127" s="34">
        <v>995</v>
      </c>
      <c r="K6127" s="34">
        <v>773</v>
      </c>
      <c r="L6127" s="34">
        <v>993</v>
      </c>
      <c r="M6127" s="34">
        <v>725</v>
      </c>
    </row>
    <row r="6128" spans="1:13" x14ac:dyDescent="0.2">
      <c r="A6128" s="34" t="s">
        <v>107022</v>
      </c>
      <c r="B6128" s="34">
        <v>417</v>
      </c>
      <c r="C6128" s="34">
        <v>568</v>
      </c>
      <c r="D6128" s="34">
        <v>483</v>
      </c>
      <c r="E6128" s="34">
        <v>654</v>
      </c>
      <c r="F6128" s="34">
        <v>496</v>
      </c>
      <c r="G6128" s="34">
        <v>465</v>
      </c>
      <c r="H6128" s="34">
        <v>544</v>
      </c>
      <c r="I6128" s="34">
        <v>534</v>
      </c>
      <c r="J6128" s="34">
        <v>542</v>
      </c>
      <c r="K6128" s="34">
        <v>454</v>
      </c>
      <c r="L6128" s="34">
        <v>542</v>
      </c>
      <c r="M6128" s="34">
        <v>420</v>
      </c>
    </row>
    <row r="6129" spans="1:13" x14ac:dyDescent="0.2">
      <c r="A6129" s="34" t="s">
        <v>107023</v>
      </c>
      <c r="B6129" s="34">
        <v>411</v>
      </c>
      <c r="C6129" s="34">
        <v>517</v>
      </c>
      <c r="D6129" s="34">
        <v>543</v>
      </c>
      <c r="E6129" s="34">
        <v>521</v>
      </c>
      <c r="F6129" s="34">
        <v>537</v>
      </c>
      <c r="G6129" s="34">
        <v>453</v>
      </c>
      <c r="H6129" s="34">
        <v>569</v>
      </c>
      <c r="I6129" s="34">
        <v>544</v>
      </c>
      <c r="J6129" s="34">
        <v>505</v>
      </c>
      <c r="K6129" s="34">
        <v>451</v>
      </c>
      <c r="L6129" s="34">
        <v>453</v>
      </c>
      <c r="M6129" s="34">
        <v>369</v>
      </c>
    </row>
    <row r="6130" spans="1:13" x14ac:dyDescent="0.2">
      <c r="A6130" s="34" t="s">
        <v>107024</v>
      </c>
      <c r="B6130" s="34">
        <v>322</v>
      </c>
      <c r="C6130" s="34">
        <v>356</v>
      </c>
      <c r="D6130" s="34">
        <v>343</v>
      </c>
      <c r="E6130" s="34">
        <v>395</v>
      </c>
      <c r="F6130" s="34">
        <v>352</v>
      </c>
      <c r="G6130" s="34">
        <v>347</v>
      </c>
      <c r="H6130" s="34">
        <v>431</v>
      </c>
      <c r="I6130" s="34">
        <v>358</v>
      </c>
      <c r="J6130" s="34">
        <v>419</v>
      </c>
      <c r="K6130" s="34">
        <v>276</v>
      </c>
      <c r="L6130" s="34">
        <v>327</v>
      </c>
      <c r="M6130" s="34">
        <v>262</v>
      </c>
    </row>
    <row r="6131" spans="1:13" x14ac:dyDescent="0.2">
      <c r="A6131" s="34" t="s">
        <v>107025</v>
      </c>
      <c r="B6131" s="34">
        <v>367</v>
      </c>
      <c r="C6131" s="34">
        <v>441</v>
      </c>
      <c r="D6131" s="34">
        <v>471</v>
      </c>
      <c r="E6131" s="34">
        <v>401</v>
      </c>
      <c r="F6131" s="34">
        <v>313</v>
      </c>
      <c r="G6131" s="34">
        <v>356</v>
      </c>
      <c r="H6131" s="34">
        <v>392</v>
      </c>
      <c r="I6131" s="34">
        <v>396</v>
      </c>
      <c r="J6131" s="34">
        <v>391</v>
      </c>
      <c r="K6131" s="34">
        <v>325</v>
      </c>
      <c r="L6131" s="34">
        <v>327</v>
      </c>
      <c r="M6131" s="34">
        <v>278</v>
      </c>
    </row>
    <row r="6132" spans="1:13" x14ac:dyDescent="0.2">
      <c r="A6132" s="34" t="s">
        <v>107026</v>
      </c>
      <c r="B6132" s="34">
        <v>634</v>
      </c>
      <c r="C6132" s="34">
        <v>517</v>
      </c>
      <c r="D6132" s="34">
        <v>507</v>
      </c>
      <c r="E6132" s="34">
        <v>601</v>
      </c>
      <c r="F6132" s="34">
        <v>560</v>
      </c>
      <c r="G6132" s="34">
        <v>519</v>
      </c>
      <c r="H6132" s="34">
        <v>647</v>
      </c>
      <c r="I6132" s="34">
        <v>506</v>
      </c>
      <c r="J6132" s="34">
        <v>579</v>
      </c>
      <c r="K6132" s="34">
        <v>438</v>
      </c>
      <c r="L6132" s="34">
        <v>525</v>
      </c>
      <c r="M6132" s="34">
        <v>431</v>
      </c>
    </row>
    <row r="6133" spans="1:13" x14ac:dyDescent="0.2">
      <c r="A6133" s="34" t="s">
        <v>107027</v>
      </c>
      <c r="B6133" s="34">
        <v>424</v>
      </c>
      <c r="C6133" s="34">
        <v>387</v>
      </c>
      <c r="D6133" s="34">
        <v>452</v>
      </c>
      <c r="E6133" s="34">
        <v>548</v>
      </c>
      <c r="F6133" s="34">
        <v>423</v>
      </c>
      <c r="G6133" s="34">
        <v>444</v>
      </c>
      <c r="H6133" s="34">
        <v>507</v>
      </c>
      <c r="I6133" s="34">
        <v>453</v>
      </c>
      <c r="J6133" s="34">
        <v>467</v>
      </c>
      <c r="K6133" s="34">
        <v>348</v>
      </c>
      <c r="L6133" s="34">
        <v>401</v>
      </c>
      <c r="M6133" s="34">
        <v>356</v>
      </c>
    </row>
    <row r="6134" spans="1:13" x14ac:dyDescent="0.2">
      <c r="A6134" s="34" t="s">
        <v>107028</v>
      </c>
      <c r="B6134" s="34">
        <v>484</v>
      </c>
      <c r="C6134" s="34">
        <v>416</v>
      </c>
      <c r="D6134" s="34">
        <v>497</v>
      </c>
      <c r="E6134" s="34">
        <v>359</v>
      </c>
      <c r="F6134" s="34">
        <v>411</v>
      </c>
      <c r="G6134" s="34">
        <v>442</v>
      </c>
      <c r="H6134" s="34">
        <v>487</v>
      </c>
      <c r="I6134" s="34">
        <v>429</v>
      </c>
      <c r="J6134" s="34">
        <v>427</v>
      </c>
      <c r="K6134" s="34">
        <v>339</v>
      </c>
      <c r="L6134" s="34">
        <v>530</v>
      </c>
      <c r="M6134" s="34">
        <v>313</v>
      </c>
    </row>
    <row r="6135" spans="1:13" x14ac:dyDescent="0.2">
      <c r="A6135" s="34" t="s">
        <v>107029</v>
      </c>
      <c r="B6135" s="34">
        <v>1391</v>
      </c>
      <c r="C6135" s="34">
        <v>1159</v>
      </c>
      <c r="D6135" s="34">
        <v>1389</v>
      </c>
      <c r="E6135" s="34">
        <v>1327</v>
      </c>
      <c r="F6135" s="34">
        <v>1246</v>
      </c>
      <c r="G6135" s="34">
        <v>1121</v>
      </c>
      <c r="H6135" s="34">
        <v>1447</v>
      </c>
      <c r="I6135" s="34">
        <v>1241</v>
      </c>
      <c r="J6135" s="34">
        <v>1430</v>
      </c>
      <c r="K6135" s="34">
        <v>1082</v>
      </c>
      <c r="L6135" s="34">
        <v>1385</v>
      </c>
      <c r="M6135" s="34">
        <v>920</v>
      </c>
    </row>
    <row r="6136" spans="1:13" x14ac:dyDescent="0.2">
      <c r="A6136" s="34" t="s">
        <v>107030</v>
      </c>
      <c r="B6136" s="34">
        <v>292</v>
      </c>
      <c r="C6136" s="34">
        <v>324</v>
      </c>
      <c r="D6136" s="34">
        <v>378</v>
      </c>
      <c r="E6136" s="34">
        <v>322</v>
      </c>
      <c r="F6136" s="34">
        <v>350</v>
      </c>
      <c r="G6136" s="34">
        <v>322</v>
      </c>
      <c r="H6136" s="34">
        <v>308</v>
      </c>
      <c r="I6136" s="34">
        <v>317</v>
      </c>
      <c r="J6136" s="34">
        <v>355</v>
      </c>
      <c r="K6136" s="34">
        <v>313</v>
      </c>
      <c r="L6136" s="34">
        <v>331</v>
      </c>
      <c r="M6136" s="34">
        <v>297</v>
      </c>
    </row>
    <row r="6137" spans="1:13" x14ac:dyDescent="0.2">
      <c r="A6137" s="34" t="s">
        <v>107031</v>
      </c>
      <c r="B6137" s="34">
        <v>738</v>
      </c>
      <c r="C6137" s="34">
        <v>778</v>
      </c>
      <c r="D6137" s="34">
        <v>1008</v>
      </c>
      <c r="E6137" s="34">
        <v>791</v>
      </c>
      <c r="F6137" s="34">
        <v>716</v>
      </c>
      <c r="G6137" s="34">
        <v>689</v>
      </c>
      <c r="H6137" s="34">
        <v>947</v>
      </c>
      <c r="I6137" s="34">
        <v>812</v>
      </c>
      <c r="J6137" s="34">
        <v>838</v>
      </c>
      <c r="K6137" s="34">
        <v>669</v>
      </c>
      <c r="L6137" s="34">
        <v>808</v>
      </c>
      <c r="M6137" s="34">
        <v>645</v>
      </c>
    </row>
    <row r="6138" spans="1:13" x14ac:dyDescent="0.2">
      <c r="A6138" s="34" t="s">
        <v>107032</v>
      </c>
      <c r="B6138" s="34">
        <v>280</v>
      </c>
      <c r="C6138" s="34">
        <v>279</v>
      </c>
      <c r="D6138" s="34">
        <v>281</v>
      </c>
      <c r="E6138" s="34">
        <v>357</v>
      </c>
      <c r="F6138" s="34">
        <v>221</v>
      </c>
      <c r="G6138" s="34">
        <v>290</v>
      </c>
      <c r="H6138" s="34">
        <v>273</v>
      </c>
      <c r="I6138" s="34">
        <v>352</v>
      </c>
      <c r="J6138" s="34">
        <v>303</v>
      </c>
      <c r="K6138" s="34">
        <v>257</v>
      </c>
      <c r="L6138" s="34">
        <v>247</v>
      </c>
      <c r="M6138" s="34">
        <v>222</v>
      </c>
    </row>
    <row r="6139" spans="1:13" x14ac:dyDescent="0.2">
      <c r="A6139" s="34" t="s">
        <v>107033</v>
      </c>
      <c r="B6139" s="34">
        <v>1107</v>
      </c>
      <c r="C6139" s="34">
        <v>1015</v>
      </c>
      <c r="D6139" s="34">
        <v>1178</v>
      </c>
      <c r="E6139" s="34">
        <v>1066</v>
      </c>
      <c r="F6139" s="34">
        <v>975</v>
      </c>
      <c r="G6139" s="34">
        <v>984</v>
      </c>
      <c r="H6139" s="34">
        <v>1266</v>
      </c>
      <c r="I6139" s="34">
        <v>1066</v>
      </c>
      <c r="J6139" s="34">
        <v>1198</v>
      </c>
      <c r="K6139" s="34">
        <v>818</v>
      </c>
      <c r="L6139" s="34">
        <v>1140</v>
      </c>
      <c r="M6139" s="34">
        <v>795</v>
      </c>
    </row>
    <row r="6140" spans="1:13" x14ac:dyDescent="0.2">
      <c r="A6140" s="34" t="s">
        <v>107034</v>
      </c>
      <c r="B6140" s="34">
        <v>651</v>
      </c>
      <c r="C6140" s="34">
        <v>1074</v>
      </c>
      <c r="D6140" s="34">
        <v>681</v>
      </c>
      <c r="E6140" s="34">
        <v>1011</v>
      </c>
      <c r="F6140" s="34">
        <v>560</v>
      </c>
      <c r="G6140" s="34">
        <v>969</v>
      </c>
      <c r="H6140" s="34">
        <v>723</v>
      </c>
      <c r="I6140" s="34">
        <v>1064</v>
      </c>
      <c r="J6140" s="34">
        <v>638</v>
      </c>
      <c r="K6140" s="34">
        <v>758</v>
      </c>
      <c r="L6140" s="34">
        <v>661</v>
      </c>
      <c r="M6140" s="34">
        <v>729</v>
      </c>
    </row>
    <row r="6141" spans="1:13" x14ac:dyDescent="0.2">
      <c r="A6141" s="34" t="s">
        <v>107035</v>
      </c>
      <c r="B6141" s="34">
        <v>1055</v>
      </c>
      <c r="C6141" s="34">
        <v>1070</v>
      </c>
      <c r="D6141" s="34">
        <v>1117</v>
      </c>
      <c r="E6141" s="34">
        <v>1158</v>
      </c>
      <c r="F6141" s="34">
        <v>1135</v>
      </c>
      <c r="G6141" s="34">
        <v>1031</v>
      </c>
      <c r="H6141" s="34">
        <v>1148</v>
      </c>
      <c r="I6141" s="34">
        <v>1109</v>
      </c>
      <c r="J6141" s="34">
        <v>1175</v>
      </c>
      <c r="K6141" s="34">
        <v>908</v>
      </c>
      <c r="L6141" s="34">
        <v>1044</v>
      </c>
      <c r="M6141" s="34">
        <v>828</v>
      </c>
    </row>
    <row r="6142" spans="1:13" x14ac:dyDescent="0.2">
      <c r="A6142" s="34" t="s">
        <v>107036</v>
      </c>
      <c r="B6142" s="34">
        <v>650</v>
      </c>
      <c r="C6142" s="34">
        <v>657</v>
      </c>
      <c r="D6142" s="34">
        <v>685</v>
      </c>
      <c r="E6142" s="34">
        <v>659</v>
      </c>
      <c r="F6142" s="34">
        <v>581</v>
      </c>
      <c r="G6142" s="34">
        <v>578</v>
      </c>
      <c r="H6142" s="34">
        <v>671</v>
      </c>
      <c r="I6142" s="34">
        <v>759</v>
      </c>
      <c r="J6142" s="34">
        <v>742</v>
      </c>
      <c r="K6142" s="34">
        <v>576</v>
      </c>
      <c r="L6142" s="34">
        <v>675</v>
      </c>
      <c r="M6142" s="34">
        <v>514</v>
      </c>
    </row>
    <row r="6143" spans="1:13" x14ac:dyDescent="0.2">
      <c r="A6143" s="34" t="s">
        <v>107037</v>
      </c>
      <c r="B6143" s="34">
        <v>1467</v>
      </c>
      <c r="C6143" s="34">
        <v>1544</v>
      </c>
      <c r="D6143" s="34">
        <v>1720</v>
      </c>
      <c r="E6143" s="34">
        <v>1723</v>
      </c>
      <c r="F6143" s="34">
        <v>1463</v>
      </c>
      <c r="G6143" s="34">
        <v>1399</v>
      </c>
      <c r="H6143" s="34">
        <v>1807</v>
      </c>
      <c r="I6143" s="34">
        <v>1704</v>
      </c>
      <c r="J6143" s="34">
        <v>1739</v>
      </c>
      <c r="K6143" s="34">
        <v>1324</v>
      </c>
      <c r="L6143" s="34">
        <v>1516</v>
      </c>
      <c r="M6143" s="34">
        <v>1238</v>
      </c>
    </row>
    <row r="6144" spans="1:13" x14ac:dyDescent="0.2">
      <c r="A6144" s="34" t="s">
        <v>107038</v>
      </c>
      <c r="B6144" s="34">
        <v>668</v>
      </c>
      <c r="C6144" s="34">
        <v>700</v>
      </c>
      <c r="D6144" s="34">
        <v>720</v>
      </c>
      <c r="E6144" s="34">
        <v>760</v>
      </c>
      <c r="F6144" s="34">
        <v>632</v>
      </c>
      <c r="G6144" s="34">
        <v>631</v>
      </c>
      <c r="H6144" s="34">
        <v>726</v>
      </c>
      <c r="I6144" s="34">
        <v>698</v>
      </c>
      <c r="J6144" s="34">
        <v>619</v>
      </c>
      <c r="K6144" s="34">
        <v>526</v>
      </c>
      <c r="L6144" s="34">
        <v>634</v>
      </c>
      <c r="M6144" s="34">
        <v>505</v>
      </c>
    </row>
    <row r="6145" spans="1:13" x14ac:dyDescent="0.2">
      <c r="A6145" s="34" t="s">
        <v>107039</v>
      </c>
      <c r="B6145" s="34">
        <v>1240</v>
      </c>
      <c r="C6145" s="34">
        <v>1408</v>
      </c>
      <c r="D6145" s="34">
        <v>1441</v>
      </c>
      <c r="E6145" s="34">
        <v>1505</v>
      </c>
      <c r="F6145" s="34">
        <v>1256</v>
      </c>
      <c r="G6145" s="34">
        <v>1396</v>
      </c>
      <c r="H6145" s="34">
        <v>1460</v>
      </c>
      <c r="I6145" s="34">
        <v>1402</v>
      </c>
      <c r="J6145" s="34">
        <v>1374</v>
      </c>
      <c r="K6145" s="34">
        <v>1188</v>
      </c>
      <c r="L6145" s="34">
        <v>1274</v>
      </c>
      <c r="M6145" s="34">
        <v>1112</v>
      </c>
    </row>
    <row r="6146" spans="1:13" x14ac:dyDescent="0.2">
      <c r="A6146" s="34" t="s">
        <v>107040</v>
      </c>
      <c r="B6146" s="34">
        <v>974</v>
      </c>
      <c r="C6146" s="34">
        <v>926</v>
      </c>
      <c r="D6146" s="34">
        <v>1070</v>
      </c>
      <c r="E6146" s="34">
        <v>1017</v>
      </c>
      <c r="F6146" s="34">
        <v>919</v>
      </c>
      <c r="G6146" s="34">
        <v>813</v>
      </c>
      <c r="H6146" s="34">
        <v>1122</v>
      </c>
      <c r="I6146" s="34">
        <v>916</v>
      </c>
      <c r="J6146" s="34">
        <v>1101</v>
      </c>
      <c r="K6146" s="34">
        <v>785</v>
      </c>
      <c r="L6146" s="34">
        <v>1025</v>
      </c>
      <c r="M6146" s="34">
        <v>675</v>
      </c>
    </row>
    <row r="6147" spans="1:13" x14ac:dyDescent="0.2">
      <c r="A6147" s="34" t="s">
        <v>107041</v>
      </c>
      <c r="B6147" s="34">
        <v>836</v>
      </c>
      <c r="C6147" s="34">
        <v>720</v>
      </c>
      <c r="D6147" s="34">
        <v>820</v>
      </c>
      <c r="E6147" s="34">
        <v>868</v>
      </c>
      <c r="F6147" s="34">
        <v>647</v>
      </c>
      <c r="G6147" s="34">
        <v>778</v>
      </c>
      <c r="H6147" s="34">
        <v>786</v>
      </c>
      <c r="I6147" s="34">
        <v>797</v>
      </c>
      <c r="J6147" s="34">
        <v>712</v>
      </c>
      <c r="K6147" s="34">
        <v>663</v>
      </c>
      <c r="L6147" s="34">
        <v>746</v>
      </c>
      <c r="M6147" s="34">
        <v>579</v>
      </c>
    </row>
    <row r="6148" spans="1:13" x14ac:dyDescent="0.2">
      <c r="A6148" s="34" t="s">
        <v>107042</v>
      </c>
      <c r="B6148" s="34">
        <v>432</v>
      </c>
      <c r="C6148" s="34">
        <v>751</v>
      </c>
      <c r="D6148" s="34">
        <v>472</v>
      </c>
      <c r="E6148" s="34">
        <v>707</v>
      </c>
      <c r="F6148" s="34">
        <v>424</v>
      </c>
      <c r="G6148" s="34">
        <v>607</v>
      </c>
      <c r="H6148" s="34">
        <v>501</v>
      </c>
      <c r="I6148" s="34">
        <v>687</v>
      </c>
      <c r="J6148" s="34">
        <v>456</v>
      </c>
      <c r="K6148" s="34">
        <v>631</v>
      </c>
      <c r="L6148" s="34">
        <v>517</v>
      </c>
      <c r="M6148" s="34">
        <v>555</v>
      </c>
    </row>
    <row r="6149" spans="1:13" x14ac:dyDescent="0.2">
      <c r="A6149" s="34" t="s">
        <v>107043</v>
      </c>
      <c r="B6149" s="34">
        <v>705</v>
      </c>
      <c r="C6149" s="34">
        <v>785</v>
      </c>
      <c r="D6149" s="34">
        <v>717</v>
      </c>
      <c r="E6149" s="34">
        <v>805</v>
      </c>
      <c r="F6149" s="34">
        <v>694</v>
      </c>
      <c r="G6149" s="34">
        <v>752</v>
      </c>
      <c r="H6149" s="34">
        <v>864</v>
      </c>
      <c r="I6149" s="34">
        <v>814</v>
      </c>
      <c r="J6149" s="34">
        <v>724</v>
      </c>
      <c r="K6149" s="34">
        <v>623</v>
      </c>
      <c r="L6149" s="34">
        <v>684</v>
      </c>
      <c r="M6149" s="34">
        <v>585</v>
      </c>
    </row>
    <row r="6150" spans="1:13" x14ac:dyDescent="0.2">
      <c r="A6150" s="34" t="s">
        <v>107044</v>
      </c>
      <c r="B6150" s="34">
        <v>673</v>
      </c>
      <c r="C6150" s="34">
        <v>662</v>
      </c>
      <c r="D6150" s="34">
        <v>838</v>
      </c>
      <c r="E6150" s="34">
        <v>759</v>
      </c>
      <c r="F6150" s="34">
        <v>608</v>
      </c>
      <c r="G6150" s="34">
        <v>670</v>
      </c>
      <c r="H6150" s="34">
        <v>708</v>
      </c>
      <c r="I6150" s="34">
        <v>732</v>
      </c>
      <c r="J6150" s="34">
        <v>690</v>
      </c>
      <c r="K6150" s="34">
        <v>583</v>
      </c>
      <c r="L6150" s="34">
        <v>724</v>
      </c>
      <c r="M6150" s="34">
        <v>563</v>
      </c>
    </row>
    <row r="6151" spans="1:13" x14ac:dyDescent="0.2">
      <c r="A6151" s="34" t="s">
        <v>107045</v>
      </c>
      <c r="B6151" s="34">
        <v>839</v>
      </c>
      <c r="C6151" s="34">
        <v>1060</v>
      </c>
      <c r="D6151" s="34">
        <v>1020</v>
      </c>
      <c r="E6151" s="34">
        <v>1134</v>
      </c>
      <c r="F6151" s="34">
        <v>861</v>
      </c>
      <c r="G6151" s="34">
        <v>985</v>
      </c>
      <c r="H6151" s="34">
        <v>982</v>
      </c>
      <c r="I6151" s="34">
        <v>1123</v>
      </c>
      <c r="J6151" s="34">
        <v>1065</v>
      </c>
      <c r="K6151" s="34">
        <v>863</v>
      </c>
      <c r="L6151" s="34">
        <v>924</v>
      </c>
      <c r="M6151" s="34">
        <v>794</v>
      </c>
    </row>
    <row r="6152" spans="1:13" x14ac:dyDescent="0.2">
      <c r="A6152" s="34" t="s">
        <v>107046</v>
      </c>
      <c r="B6152" s="34">
        <v>585</v>
      </c>
      <c r="C6152" s="34">
        <v>674</v>
      </c>
      <c r="D6152" s="34">
        <v>649</v>
      </c>
      <c r="E6152" s="34">
        <v>643</v>
      </c>
      <c r="F6152" s="34">
        <v>562</v>
      </c>
      <c r="G6152" s="34">
        <v>614</v>
      </c>
      <c r="H6152" s="34">
        <v>638</v>
      </c>
      <c r="I6152" s="34">
        <v>653</v>
      </c>
      <c r="J6152" s="34">
        <v>652</v>
      </c>
      <c r="K6152" s="34">
        <v>521</v>
      </c>
      <c r="L6152" s="34">
        <v>566</v>
      </c>
      <c r="M6152" s="34">
        <v>508</v>
      </c>
    </row>
    <row r="6153" spans="1:13" x14ac:dyDescent="0.2">
      <c r="A6153" s="34" t="s">
        <v>107047</v>
      </c>
      <c r="B6153" s="34">
        <v>497</v>
      </c>
      <c r="C6153" s="34">
        <v>617</v>
      </c>
      <c r="D6153" s="34">
        <v>553</v>
      </c>
      <c r="E6153" s="34">
        <v>590</v>
      </c>
      <c r="F6153" s="34">
        <v>453</v>
      </c>
      <c r="G6153" s="34">
        <v>564</v>
      </c>
      <c r="H6153" s="34">
        <v>538</v>
      </c>
      <c r="I6153" s="34">
        <v>604</v>
      </c>
      <c r="J6153" s="34">
        <v>517</v>
      </c>
      <c r="K6153" s="34">
        <v>510</v>
      </c>
      <c r="L6153" s="34">
        <v>517</v>
      </c>
      <c r="M6153" s="34">
        <v>471</v>
      </c>
    </row>
    <row r="6154" spans="1:13" x14ac:dyDescent="0.2">
      <c r="A6154" s="34" t="s">
        <v>107048</v>
      </c>
      <c r="B6154" s="34">
        <v>339</v>
      </c>
      <c r="C6154" s="34">
        <v>397</v>
      </c>
      <c r="D6154" s="34">
        <v>377</v>
      </c>
      <c r="E6154" s="34">
        <v>424</v>
      </c>
      <c r="F6154" s="34">
        <v>353</v>
      </c>
      <c r="G6154" s="34">
        <v>339</v>
      </c>
      <c r="H6154" s="34">
        <v>453</v>
      </c>
      <c r="I6154" s="34">
        <v>401</v>
      </c>
      <c r="J6154" s="34">
        <v>466</v>
      </c>
      <c r="K6154" s="34">
        <v>313</v>
      </c>
      <c r="L6154" s="34">
        <v>314</v>
      </c>
      <c r="M6154" s="34">
        <v>307</v>
      </c>
    </row>
    <row r="6155" spans="1:13" x14ac:dyDescent="0.2">
      <c r="A6155" s="34" t="s">
        <v>107049</v>
      </c>
      <c r="B6155" s="34">
        <v>606</v>
      </c>
      <c r="C6155" s="34">
        <v>608</v>
      </c>
      <c r="D6155" s="34">
        <v>671</v>
      </c>
      <c r="E6155" s="34">
        <v>575</v>
      </c>
      <c r="F6155" s="34">
        <v>537</v>
      </c>
      <c r="G6155" s="34">
        <v>552</v>
      </c>
      <c r="H6155" s="34">
        <v>672</v>
      </c>
      <c r="I6155" s="34">
        <v>634</v>
      </c>
      <c r="J6155" s="34">
        <v>589</v>
      </c>
      <c r="K6155" s="34">
        <v>437</v>
      </c>
      <c r="L6155" s="34">
        <v>597</v>
      </c>
      <c r="M6155" s="34">
        <v>425</v>
      </c>
    </row>
    <row r="6156" spans="1:13" x14ac:dyDescent="0.2">
      <c r="A6156" s="34" t="s">
        <v>107050</v>
      </c>
      <c r="B6156" s="34">
        <v>474</v>
      </c>
      <c r="C6156" s="34">
        <v>450</v>
      </c>
      <c r="D6156" s="34">
        <v>504</v>
      </c>
      <c r="E6156" s="34">
        <v>555</v>
      </c>
      <c r="F6156" s="34">
        <v>467</v>
      </c>
      <c r="G6156" s="34">
        <v>444</v>
      </c>
      <c r="H6156" s="34">
        <v>527</v>
      </c>
      <c r="I6156" s="34">
        <v>505</v>
      </c>
      <c r="J6156" s="34">
        <v>530</v>
      </c>
      <c r="K6156" s="34">
        <v>399</v>
      </c>
      <c r="L6156" s="34">
        <v>469</v>
      </c>
      <c r="M6156" s="34">
        <v>351</v>
      </c>
    </row>
    <row r="6157" spans="1:13" x14ac:dyDescent="0.2">
      <c r="A6157" s="34" t="s">
        <v>107051</v>
      </c>
      <c r="B6157" s="34">
        <v>910</v>
      </c>
      <c r="C6157" s="34">
        <v>867</v>
      </c>
      <c r="D6157" s="34">
        <v>854</v>
      </c>
      <c r="E6157" s="34">
        <v>841</v>
      </c>
      <c r="F6157" s="34">
        <v>805</v>
      </c>
      <c r="G6157" s="34">
        <v>802</v>
      </c>
      <c r="H6157" s="34">
        <v>957</v>
      </c>
      <c r="I6157" s="34">
        <v>775</v>
      </c>
      <c r="J6157" s="34">
        <v>889</v>
      </c>
      <c r="K6157" s="34">
        <v>709</v>
      </c>
      <c r="L6157" s="34">
        <v>816</v>
      </c>
      <c r="M6157" s="34">
        <v>619</v>
      </c>
    </row>
    <row r="6158" spans="1:13" x14ac:dyDescent="0.2">
      <c r="A6158" s="34" t="s">
        <v>107052</v>
      </c>
      <c r="B6158" s="34">
        <v>739</v>
      </c>
      <c r="C6158" s="34">
        <v>847</v>
      </c>
      <c r="D6158" s="34">
        <v>908</v>
      </c>
      <c r="E6158" s="34">
        <v>843</v>
      </c>
      <c r="F6158" s="34">
        <v>794</v>
      </c>
      <c r="G6158" s="34">
        <v>844</v>
      </c>
      <c r="H6158" s="34">
        <v>963</v>
      </c>
      <c r="I6158" s="34">
        <v>733</v>
      </c>
      <c r="J6158" s="34">
        <v>798</v>
      </c>
      <c r="K6158" s="34">
        <v>648</v>
      </c>
      <c r="L6158" s="34">
        <v>765</v>
      </c>
      <c r="M6158" s="34">
        <v>604</v>
      </c>
    </row>
    <row r="6159" spans="1:13" x14ac:dyDescent="0.2">
      <c r="A6159" s="34" t="s">
        <v>107053</v>
      </c>
      <c r="B6159" s="34">
        <v>617</v>
      </c>
      <c r="C6159" s="34">
        <v>594</v>
      </c>
      <c r="D6159" s="34">
        <v>625</v>
      </c>
      <c r="E6159" s="34">
        <v>664</v>
      </c>
      <c r="F6159" s="34">
        <v>532</v>
      </c>
      <c r="G6159" s="34">
        <v>619</v>
      </c>
      <c r="H6159" s="34">
        <v>656</v>
      </c>
      <c r="I6159" s="34">
        <v>650</v>
      </c>
      <c r="J6159" s="34">
        <v>502</v>
      </c>
      <c r="K6159" s="34">
        <v>479</v>
      </c>
      <c r="L6159" s="34">
        <v>539</v>
      </c>
      <c r="M6159" s="34">
        <v>433</v>
      </c>
    </row>
    <row r="6160" spans="1:13" x14ac:dyDescent="0.2">
      <c r="A6160" s="34" t="s">
        <v>107054</v>
      </c>
      <c r="B6160" s="34">
        <v>635</v>
      </c>
      <c r="C6160" s="34">
        <v>646</v>
      </c>
      <c r="D6160" s="34">
        <v>736</v>
      </c>
      <c r="E6160" s="34">
        <v>626</v>
      </c>
      <c r="F6160" s="34">
        <v>709</v>
      </c>
      <c r="G6160" s="34">
        <v>616</v>
      </c>
      <c r="H6160" s="34">
        <v>851</v>
      </c>
      <c r="I6160" s="34">
        <v>591</v>
      </c>
      <c r="J6160" s="34">
        <v>713</v>
      </c>
      <c r="K6160" s="34">
        <v>547</v>
      </c>
      <c r="L6160" s="34">
        <v>759</v>
      </c>
      <c r="M6160" s="34">
        <v>557</v>
      </c>
    </row>
    <row r="6161" spans="1:13" x14ac:dyDescent="0.2">
      <c r="A6161" s="34" t="s">
        <v>107055</v>
      </c>
      <c r="B6161" s="34">
        <v>790</v>
      </c>
      <c r="C6161" s="34">
        <v>848</v>
      </c>
      <c r="D6161" s="34">
        <v>876</v>
      </c>
      <c r="E6161" s="34">
        <v>868</v>
      </c>
      <c r="F6161" s="34">
        <v>740</v>
      </c>
      <c r="G6161" s="34">
        <v>793</v>
      </c>
      <c r="H6161" s="34">
        <v>883</v>
      </c>
      <c r="I6161" s="34">
        <v>811</v>
      </c>
      <c r="J6161" s="34">
        <v>867</v>
      </c>
      <c r="K6161" s="34">
        <v>695</v>
      </c>
      <c r="L6161" s="34">
        <v>880</v>
      </c>
      <c r="M6161" s="34">
        <v>646</v>
      </c>
    </row>
    <row r="6162" spans="1:13" x14ac:dyDescent="0.2">
      <c r="A6162" s="34" t="s">
        <v>107056</v>
      </c>
      <c r="B6162" s="34">
        <v>656</v>
      </c>
      <c r="C6162" s="34">
        <v>759</v>
      </c>
      <c r="D6162" s="34">
        <v>900</v>
      </c>
      <c r="E6162" s="34">
        <v>808</v>
      </c>
      <c r="F6162" s="34">
        <v>691</v>
      </c>
      <c r="G6162" s="34">
        <v>681</v>
      </c>
      <c r="H6162" s="34">
        <v>816</v>
      </c>
      <c r="I6162" s="34">
        <v>772</v>
      </c>
      <c r="J6162" s="34">
        <v>875</v>
      </c>
      <c r="K6162" s="34">
        <v>704</v>
      </c>
      <c r="L6162" s="34">
        <v>699</v>
      </c>
      <c r="M6162" s="34">
        <v>642</v>
      </c>
    </row>
    <row r="6163" spans="1:13" x14ac:dyDescent="0.2">
      <c r="A6163" s="34" t="s">
        <v>107057</v>
      </c>
      <c r="B6163" s="34">
        <v>667</v>
      </c>
      <c r="C6163" s="34">
        <v>704</v>
      </c>
      <c r="D6163" s="34">
        <v>711</v>
      </c>
      <c r="E6163" s="34">
        <v>738</v>
      </c>
      <c r="F6163" s="34">
        <v>499</v>
      </c>
      <c r="G6163" s="34">
        <v>706</v>
      </c>
      <c r="H6163" s="34">
        <v>771</v>
      </c>
      <c r="I6163" s="34">
        <v>660</v>
      </c>
      <c r="J6163" s="34">
        <v>712</v>
      </c>
      <c r="K6163" s="34">
        <v>598</v>
      </c>
      <c r="L6163" s="34">
        <v>608</v>
      </c>
      <c r="M6163" s="34">
        <v>558</v>
      </c>
    </row>
    <row r="6164" spans="1:13" x14ac:dyDescent="0.2">
      <c r="A6164" s="34" t="s">
        <v>107058</v>
      </c>
      <c r="B6164" s="34">
        <v>604</v>
      </c>
      <c r="C6164" s="34">
        <v>785</v>
      </c>
      <c r="D6164" s="34">
        <v>696</v>
      </c>
      <c r="E6164" s="34">
        <v>746</v>
      </c>
      <c r="F6164" s="34">
        <v>665</v>
      </c>
      <c r="G6164" s="34">
        <v>624</v>
      </c>
      <c r="H6164" s="34">
        <v>708</v>
      </c>
      <c r="I6164" s="34">
        <v>738</v>
      </c>
      <c r="J6164" s="34">
        <v>647</v>
      </c>
      <c r="K6164" s="34">
        <v>576</v>
      </c>
      <c r="L6164" s="34">
        <v>585</v>
      </c>
      <c r="M6164" s="34">
        <v>537</v>
      </c>
    </row>
    <row r="6165" spans="1:13" x14ac:dyDescent="0.2">
      <c r="A6165" s="34" t="s">
        <v>107059</v>
      </c>
      <c r="B6165" s="34">
        <v>1014</v>
      </c>
      <c r="C6165" s="34">
        <v>1003</v>
      </c>
      <c r="D6165" s="34">
        <v>1058</v>
      </c>
      <c r="E6165" s="34">
        <v>984</v>
      </c>
      <c r="F6165" s="34">
        <v>895</v>
      </c>
      <c r="G6165" s="34">
        <v>923</v>
      </c>
      <c r="H6165" s="34">
        <v>1017</v>
      </c>
      <c r="I6165" s="34">
        <v>931</v>
      </c>
      <c r="J6165" s="34">
        <v>938</v>
      </c>
      <c r="K6165" s="34">
        <v>781</v>
      </c>
      <c r="L6165" s="34">
        <v>971</v>
      </c>
      <c r="M6165" s="34">
        <v>775</v>
      </c>
    </row>
    <row r="6166" spans="1:13" x14ac:dyDescent="0.2">
      <c r="A6166" s="34" t="s">
        <v>107060</v>
      </c>
      <c r="B6166" s="34">
        <v>1643</v>
      </c>
      <c r="C6166" s="34">
        <v>1749</v>
      </c>
      <c r="D6166" s="34">
        <v>1612</v>
      </c>
      <c r="E6166" s="34">
        <v>1743</v>
      </c>
      <c r="F6166" s="34">
        <v>1554</v>
      </c>
      <c r="G6166" s="34">
        <v>1546</v>
      </c>
      <c r="H6166" s="34">
        <v>1793</v>
      </c>
      <c r="I6166" s="34">
        <v>1551</v>
      </c>
      <c r="J6166" s="34">
        <v>1649</v>
      </c>
      <c r="K6166" s="34">
        <v>1308</v>
      </c>
      <c r="L6166" s="34">
        <v>1475</v>
      </c>
      <c r="M6166" s="34">
        <v>1304</v>
      </c>
    </row>
    <row r="6167" spans="1:13" x14ac:dyDescent="0.2">
      <c r="A6167" s="34" t="s">
        <v>107061</v>
      </c>
      <c r="B6167" s="34">
        <v>1007</v>
      </c>
      <c r="C6167" s="34">
        <v>991</v>
      </c>
      <c r="D6167" s="34">
        <v>1051</v>
      </c>
      <c r="E6167" s="34">
        <v>1059</v>
      </c>
      <c r="F6167" s="34">
        <v>1010</v>
      </c>
      <c r="G6167" s="34">
        <v>926</v>
      </c>
      <c r="H6167" s="34">
        <v>1143</v>
      </c>
      <c r="I6167" s="34">
        <v>992</v>
      </c>
      <c r="J6167" s="34">
        <v>1083</v>
      </c>
      <c r="K6167" s="34">
        <v>813</v>
      </c>
      <c r="L6167" s="34">
        <v>969</v>
      </c>
      <c r="M6167" s="34">
        <v>766</v>
      </c>
    </row>
    <row r="6168" spans="1:13" x14ac:dyDescent="0.2">
      <c r="A6168" s="34" t="s">
        <v>107062</v>
      </c>
      <c r="B6168" s="34">
        <v>850</v>
      </c>
      <c r="C6168" s="34">
        <v>992</v>
      </c>
      <c r="D6168" s="34">
        <v>922</v>
      </c>
      <c r="E6168" s="34">
        <v>1078</v>
      </c>
      <c r="F6168" s="34">
        <v>863</v>
      </c>
      <c r="G6168" s="34">
        <v>877</v>
      </c>
      <c r="H6168" s="34">
        <v>927</v>
      </c>
      <c r="I6168" s="34">
        <v>975</v>
      </c>
      <c r="J6168" s="34">
        <v>841</v>
      </c>
      <c r="K6168" s="34">
        <v>707</v>
      </c>
      <c r="L6168" s="34">
        <v>833</v>
      </c>
      <c r="M6168" s="34">
        <v>766</v>
      </c>
    </row>
    <row r="6169" spans="1:13" x14ac:dyDescent="0.2">
      <c r="A6169" s="34" t="s">
        <v>107063</v>
      </c>
      <c r="B6169" s="34">
        <v>1595</v>
      </c>
      <c r="C6169" s="34">
        <v>1442</v>
      </c>
      <c r="D6169" s="34">
        <v>1706</v>
      </c>
      <c r="E6169" s="34">
        <v>1614</v>
      </c>
      <c r="F6169" s="34">
        <v>1620</v>
      </c>
      <c r="G6169" s="34">
        <v>1297</v>
      </c>
      <c r="H6169" s="34">
        <v>1638</v>
      </c>
      <c r="I6169" s="34">
        <v>1520</v>
      </c>
      <c r="J6169" s="34">
        <v>1661</v>
      </c>
      <c r="K6169" s="34">
        <v>1217</v>
      </c>
      <c r="L6169" s="34">
        <v>1565</v>
      </c>
      <c r="M6169" s="34">
        <v>1105</v>
      </c>
    </row>
    <row r="6170" spans="1:13" x14ac:dyDescent="0.2">
      <c r="A6170" s="34" t="s">
        <v>107064</v>
      </c>
      <c r="B6170" s="34">
        <v>1830</v>
      </c>
      <c r="C6170" s="34">
        <v>1720</v>
      </c>
      <c r="D6170" s="34">
        <v>1995</v>
      </c>
      <c r="E6170" s="34">
        <v>1857</v>
      </c>
      <c r="F6170" s="34">
        <v>1750</v>
      </c>
      <c r="G6170" s="34">
        <v>1676</v>
      </c>
      <c r="H6170" s="34">
        <v>2097</v>
      </c>
      <c r="I6170" s="34">
        <v>1675</v>
      </c>
      <c r="J6170" s="34">
        <v>2022</v>
      </c>
      <c r="K6170" s="34">
        <v>1460</v>
      </c>
      <c r="L6170" s="34">
        <v>2020</v>
      </c>
      <c r="M6170" s="34">
        <v>1318</v>
      </c>
    </row>
    <row r="6171" spans="1:13" x14ac:dyDescent="0.2">
      <c r="A6171" s="34" t="s">
        <v>107065</v>
      </c>
      <c r="B6171" s="34">
        <v>525</v>
      </c>
      <c r="C6171" s="34">
        <v>549</v>
      </c>
      <c r="D6171" s="34">
        <v>600</v>
      </c>
      <c r="E6171" s="34">
        <v>663</v>
      </c>
      <c r="F6171" s="34">
        <v>559</v>
      </c>
      <c r="G6171" s="34">
        <v>605</v>
      </c>
      <c r="H6171" s="34">
        <v>722</v>
      </c>
      <c r="I6171" s="34">
        <v>644</v>
      </c>
      <c r="J6171" s="34">
        <v>599</v>
      </c>
      <c r="K6171" s="34">
        <v>461</v>
      </c>
      <c r="L6171" s="34">
        <v>600</v>
      </c>
      <c r="M6171" s="34">
        <v>524</v>
      </c>
    </row>
    <row r="6172" spans="1:13" x14ac:dyDescent="0.2">
      <c r="A6172" s="34" t="s">
        <v>107066</v>
      </c>
      <c r="B6172" s="34">
        <v>745</v>
      </c>
      <c r="C6172" s="34">
        <v>971</v>
      </c>
      <c r="D6172" s="34">
        <v>949</v>
      </c>
      <c r="E6172" s="34">
        <v>1000</v>
      </c>
      <c r="F6172" s="34">
        <v>751</v>
      </c>
      <c r="G6172" s="34">
        <v>878</v>
      </c>
      <c r="H6172" s="34">
        <v>992</v>
      </c>
      <c r="I6172" s="34">
        <v>930</v>
      </c>
      <c r="J6172" s="34">
        <v>980</v>
      </c>
      <c r="K6172" s="34">
        <v>775</v>
      </c>
      <c r="L6172" s="34">
        <v>879</v>
      </c>
      <c r="M6172" s="34">
        <v>653</v>
      </c>
    </row>
    <row r="6173" spans="1:13" x14ac:dyDescent="0.2">
      <c r="A6173" s="34" t="s">
        <v>107067</v>
      </c>
      <c r="B6173" s="34">
        <v>659</v>
      </c>
      <c r="C6173" s="34">
        <v>803</v>
      </c>
      <c r="D6173" s="34">
        <v>894</v>
      </c>
      <c r="E6173" s="34">
        <v>838</v>
      </c>
      <c r="F6173" s="34">
        <v>698</v>
      </c>
      <c r="G6173" s="34">
        <v>756</v>
      </c>
      <c r="H6173" s="34">
        <v>790</v>
      </c>
      <c r="I6173" s="34">
        <v>829</v>
      </c>
      <c r="J6173" s="34">
        <v>807</v>
      </c>
      <c r="K6173" s="34">
        <v>688</v>
      </c>
      <c r="L6173" s="34">
        <v>708</v>
      </c>
      <c r="M6173" s="34">
        <v>615</v>
      </c>
    </row>
    <row r="6174" spans="1:13" x14ac:dyDescent="0.2">
      <c r="A6174" s="34" t="s">
        <v>107068</v>
      </c>
      <c r="B6174" s="34">
        <v>1063</v>
      </c>
      <c r="C6174" s="34">
        <v>1026</v>
      </c>
      <c r="D6174" s="34">
        <v>1303</v>
      </c>
      <c r="E6174" s="34">
        <v>1282</v>
      </c>
      <c r="F6174" s="34">
        <v>1174</v>
      </c>
      <c r="G6174" s="34">
        <v>1090</v>
      </c>
      <c r="H6174" s="34">
        <v>1180</v>
      </c>
      <c r="I6174" s="34">
        <v>1194</v>
      </c>
      <c r="J6174" s="34">
        <v>1207</v>
      </c>
      <c r="K6174" s="34">
        <v>995</v>
      </c>
      <c r="L6174" s="34">
        <v>1144</v>
      </c>
      <c r="M6174" s="34">
        <v>852</v>
      </c>
    </row>
    <row r="6175" spans="1:13" x14ac:dyDescent="0.2">
      <c r="A6175" s="34" t="s">
        <v>107069</v>
      </c>
      <c r="B6175" s="34">
        <v>1635</v>
      </c>
      <c r="C6175" s="34">
        <v>1607</v>
      </c>
      <c r="D6175" s="34">
        <v>1815</v>
      </c>
      <c r="E6175" s="34">
        <v>1680</v>
      </c>
      <c r="F6175" s="34">
        <v>1620</v>
      </c>
      <c r="G6175" s="34">
        <v>1470</v>
      </c>
      <c r="H6175" s="34">
        <v>1893</v>
      </c>
      <c r="I6175" s="34">
        <v>1640</v>
      </c>
      <c r="J6175" s="34">
        <v>1909</v>
      </c>
      <c r="K6175" s="34">
        <v>1360</v>
      </c>
      <c r="L6175" s="34">
        <v>1591</v>
      </c>
      <c r="M6175" s="34">
        <v>1198</v>
      </c>
    </row>
    <row r="6176" spans="1:13" x14ac:dyDescent="0.2">
      <c r="A6176" s="34" t="s">
        <v>107070</v>
      </c>
      <c r="B6176" s="34">
        <v>699</v>
      </c>
      <c r="C6176" s="34">
        <v>615</v>
      </c>
      <c r="D6176" s="34">
        <v>695</v>
      </c>
      <c r="E6176" s="34">
        <v>618</v>
      </c>
      <c r="F6176" s="34">
        <v>592</v>
      </c>
      <c r="G6176" s="34">
        <v>613</v>
      </c>
      <c r="H6176" s="34">
        <v>822</v>
      </c>
      <c r="I6176" s="34">
        <v>649</v>
      </c>
      <c r="J6176" s="34">
        <v>684</v>
      </c>
      <c r="K6176" s="34">
        <v>602</v>
      </c>
      <c r="L6176" s="34">
        <v>707</v>
      </c>
      <c r="M6176" s="34">
        <v>516</v>
      </c>
    </row>
    <row r="6177" spans="1:13" x14ac:dyDescent="0.2">
      <c r="A6177" s="34" t="s">
        <v>107071</v>
      </c>
      <c r="B6177" s="34">
        <v>640</v>
      </c>
      <c r="C6177" s="34">
        <v>727</v>
      </c>
      <c r="D6177" s="34">
        <v>735</v>
      </c>
      <c r="E6177" s="34">
        <v>782</v>
      </c>
      <c r="F6177" s="34">
        <v>709</v>
      </c>
      <c r="G6177" s="34">
        <v>802</v>
      </c>
      <c r="H6177" s="34">
        <v>870</v>
      </c>
      <c r="I6177" s="34">
        <v>775</v>
      </c>
      <c r="J6177" s="34">
        <v>765</v>
      </c>
      <c r="K6177" s="34">
        <v>543</v>
      </c>
      <c r="L6177" s="34">
        <v>780</v>
      </c>
      <c r="M6177" s="34">
        <v>617</v>
      </c>
    </row>
    <row r="6178" spans="1:13" x14ac:dyDescent="0.2">
      <c r="A6178" s="34" t="s">
        <v>107072</v>
      </c>
      <c r="B6178" s="34">
        <v>893</v>
      </c>
      <c r="C6178" s="34">
        <v>862</v>
      </c>
      <c r="D6178" s="34">
        <v>841</v>
      </c>
      <c r="E6178" s="34">
        <v>1008</v>
      </c>
      <c r="F6178" s="34">
        <v>788</v>
      </c>
      <c r="G6178" s="34">
        <v>778</v>
      </c>
      <c r="H6178" s="34">
        <v>966</v>
      </c>
      <c r="I6178" s="34">
        <v>918</v>
      </c>
      <c r="J6178" s="34">
        <v>888</v>
      </c>
      <c r="K6178" s="34">
        <v>796</v>
      </c>
      <c r="L6178" s="34">
        <v>827</v>
      </c>
      <c r="M6178" s="34">
        <v>680</v>
      </c>
    </row>
    <row r="6179" spans="1:13" x14ac:dyDescent="0.2">
      <c r="A6179" s="34" t="s">
        <v>107073</v>
      </c>
      <c r="B6179" s="34">
        <v>954</v>
      </c>
      <c r="C6179" s="34">
        <v>1022</v>
      </c>
      <c r="D6179" s="34">
        <v>962</v>
      </c>
      <c r="E6179" s="34">
        <v>1116</v>
      </c>
      <c r="F6179" s="34">
        <v>926</v>
      </c>
      <c r="G6179" s="34">
        <v>898</v>
      </c>
      <c r="H6179" s="34">
        <v>1137</v>
      </c>
      <c r="I6179" s="34">
        <v>992</v>
      </c>
      <c r="J6179" s="34">
        <v>1125</v>
      </c>
      <c r="K6179" s="34">
        <v>786</v>
      </c>
      <c r="L6179" s="34">
        <v>1064</v>
      </c>
      <c r="M6179" s="34">
        <v>798</v>
      </c>
    </row>
    <row r="6180" spans="1:13" x14ac:dyDescent="0.2">
      <c r="A6180" s="34" t="s">
        <v>107074</v>
      </c>
      <c r="B6180" s="34">
        <v>532</v>
      </c>
      <c r="C6180" s="34">
        <v>608</v>
      </c>
      <c r="D6180" s="34">
        <v>579</v>
      </c>
      <c r="E6180" s="34">
        <v>641</v>
      </c>
      <c r="F6180" s="34">
        <v>505</v>
      </c>
      <c r="G6180" s="34">
        <v>490</v>
      </c>
      <c r="H6180" s="34">
        <v>643</v>
      </c>
      <c r="I6180" s="34">
        <v>541</v>
      </c>
      <c r="J6180" s="34">
        <v>612</v>
      </c>
      <c r="K6180" s="34">
        <v>446</v>
      </c>
      <c r="L6180" s="34">
        <v>459</v>
      </c>
      <c r="M6180" s="34">
        <v>426</v>
      </c>
    </row>
    <row r="6181" spans="1:13" x14ac:dyDescent="0.2">
      <c r="A6181" s="34" t="s">
        <v>107075</v>
      </c>
      <c r="B6181" s="34">
        <v>806</v>
      </c>
      <c r="C6181" s="34">
        <v>878</v>
      </c>
      <c r="D6181" s="34">
        <v>970</v>
      </c>
      <c r="E6181" s="34">
        <v>923</v>
      </c>
      <c r="F6181" s="34">
        <v>932</v>
      </c>
      <c r="G6181" s="34">
        <v>864</v>
      </c>
      <c r="H6181" s="34">
        <v>1064</v>
      </c>
      <c r="I6181" s="34">
        <v>888</v>
      </c>
      <c r="J6181" s="34">
        <v>1003</v>
      </c>
      <c r="K6181" s="34">
        <v>727</v>
      </c>
      <c r="L6181" s="34">
        <v>942</v>
      </c>
      <c r="M6181" s="34">
        <v>679</v>
      </c>
    </row>
    <row r="6182" spans="1:13" x14ac:dyDescent="0.2">
      <c r="A6182" s="34" t="s">
        <v>107076</v>
      </c>
      <c r="B6182" s="34">
        <v>738</v>
      </c>
      <c r="C6182" s="34">
        <v>779</v>
      </c>
      <c r="D6182" s="34">
        <v>813</v>
      </c>
      <c r="E6182" s="34">
        <v>795</v>
      </c>
      <c r="F6182" s="34">
        <v>836</v>
      </c>
      <c r="G6182" s="34">
        <v>788</v>
      </c>
      <c r="H6182" s="34">
        <v>903</v>
      </c>
      <c r="I6182" s="34">
        <v>820</v>
      </c>
      <c r="J6182" s="34">
        <v>852</v>
      </c>
      <c r="K6182" s="34">
        <v>634</v>
      </c>
      <c r="L6182" s="34">
        <v>815</v>
      </c>
      <c r="M6182" s="34">
        <v>604</v>
      </c>
    </row>
    <row r="6183" spans="1:13" x14ac:dyDescent="0.2">
      <c r="A6183" s="34" t="s">
        <v>107077</v>
      </c>
      <c r="B6183" s="34">
        <v>507</v>
      </c>
      <c r="C6183" s="34">
        <v>783</v>
      </c>
      <c r="D6183" s="34">
        <v>552</v>
      </c>
      <c r="E6183" s="34">
        <v>850</v>
      </c>
      <c r="F6183" s="34">
        <v>457</v>
      </c>
      <c r="G6183" s="34">
        <v>801</v>
      </c>
      <c r="H6183" s="34">
        <v>600</v>
      </c>
      <c r="I6183" s="34">
        <v>829</v>
      </c>
      <c r="J6183" s="34">
        <v>515</v>
      </c>
      <c r="K6183" s="34">
        <v>687</v>
      </c>
      <c r="L6183" s="34">
        <v>568</v>
      </c>
      <c r="M6183" s="34">
        <v>665</v>
      </c>
    </row>
    <row r="6184" spans="1:13" x14ac:dyDescent="0.2">
      <c r="A6184" s="34" t="s">
        <v>107078</v>
      </c>
      <c r="B6184" s="34">
        <v>1113</v>
      </c>
      <c r="C6184" s="34">
        <v>1073</v>
      </c>
      <c r="D6184" s="34">
        <v>1145</v>
      </c>
      <c r="E6184" s="34">
        <v>1150</v>
      </c>
      <c r="F6184" s="34">
        <v>1151</v>
      </c>
      <c r="G6184" s="34">
        <v>1021</v>
      </c>
      <c r="H6184" s="34">
        <v>1257</v>
      </c>
      <c r="I6184" s="34">
        <v>1063</v>
      </c>
      <c r="J6184" s="34">
        <v>1252</v>
      </c>
      <c r="K6184" s="34">
        <v>958</v>
      </c>
      <c r="L6184" s="34">
        <v>1157</v>
      </c>
      <c r="M6184" s="34">
        <v>884</v>
      </c>
    </row>
    <row r="6185" spans="1:13" x14ac:dyDescent="0.2">
      <c r="A6185" s="34" t="s">
        <v>107079</v>
      </c>
      <c r="B6185" s="34">
        <v>1123</v>
      </c>
      <c r="C6185" s="34">
        <v>1374</v>
      </c>
      <c r="D6185" s="34">
        <v>1203</v>
      </c>
      <c r="E6185" s="34">
        <v>1409</v>
      </c>
      <c r="F6185" s="34">
        <v>1202</v>
      </c>
      <c r="G6185" s="34">
        <v>1238</v>
      </c>
      <c r="H6185" s="34">
        <v>1389</v>
      </c>
      <c r="I6185" s="34">
        <v>1355</v>
      </c>
      <c r="J6185" s="34">
        <v>1401</v>
      </c>
      <c r="K6185" s="34">
        <v>1086</v>
      </c>
      <c r="L6185" s="34">
        <v>1239</v>
      </c>
      <c r="M6185" s="34">
        <v>1001</v>
      </c>
    </row>
    <row r="6186" spans="1:13" x14ac:dyDescent="0.2">
      <c r="A6186" s="34" t="s">
        <v>107080</v>
      </c>
      <c r="B6186" s="34">
        <v>797</v>
      </c>
      <c r="C6186" s="34">
        <v>688</v>
      </c>
      <c r="D6186" s="34">
        <v>756</v>
      </c>
      <c r="E6186" s="34">
        <v>738</v>
      </c>
      <c r="F6186" s="34">
        <v>589</v>
      </c>
      <c r="G6186" s="34">
        <v>632</v>
      </c>
      <c r="H6186" s="34">
        <v>796</v>
      </c>
      <c r="I6186" s="34">
        <v>665</v>
      </c>
      <c r="J6186" s="34">
        <v>664</v>
      </c>
      <c r="K6186" s="34">
        <v>508</v>
      </c>
      <c r="L6186" s="34">
        <v>606</v>
      </c>
      <c r="M6186" s="34">
        <v>518</v>
      </c>
    </row>
    <row r="6187" spans="1:13" x14ac:dyDescent="0.2">
      <c r="A6187" s="34" t="s">
        <v>107081</v>
      </c>
      <c r="B6187" s="34">
        <v>630</v>
      </c>
      <c r="C6187" s="34">
        <v>645</v>
      </c>
      <c r="D6187" s="34">
        <v>643</v>
      </c>
      <c r="E6187" s="34">
        <v>645</v>
      </c>
      <c r="F6187" s="34">
        <v>492</v>
      </c>
      <c r="G6187" s="34">
        <v>578</v>
      </c>
      <c r="H6187" s="34">
        <v>615</v>
      </c>
      <c r="I6187" s="34">
        <v>520</v>
      </c>
      <c r="J6187" s="34">
        <v>546</v>
      </c>
      <c r="K6187" s="34">
        <v>509</v>
      </c>
      <c r="L6187" s="34">
        <v>522</v>
      </c>
      <c r="M6187" s="34">
        <v>448</v>
      </c>
    </row>
    <row r="6188" spans="1:13" x14ac:dyDescent="0.2">
      <c r="A6188" s="34" t="s">
        <v>107082</v>
      </c>
      <c r="B6188" s="34">
        <v>709</v>
      </c>
      <c r="C6188" s="34">
        <v>753</v>
      </c>
      <c r="D6188" s="34">
        <v>796</v>
      </c>
      <c r="E6188" s="34">
        <v>777</v>
      </c>
      <c r="F6188" s="34">
        <v>674</v>
      </c>
      <c r="G6188" s="34">
        <v>681</v>
      </c>
      <c r="H6188" s="34">
        <v>839</v>
      </c>
      <c r="I6188" s="34">
        <v>816</v>
      </c>
      <c r="J6188" s="34">
        <v>845</v>
      </c>
      <c r="K6188" s="34">
        <v>634</v>
      </c>
      <c r="L6188" s="34">
        <v>758</v>
      </c>
      <c r="M6188" s="34">
        <v>639</v>
      </c>
    </row>
    <row r="6189" spans="1:13" x14ac:dyDescent="0.2">
      <c r="A6189" s="34" t="s">
        <v>107083</v>
      </c>
      <c r="B6189" s="34">
        <v>1158</v>
      </c>
      <c r="C6189" s="34">
        <v>1277</v>
      </c>
      <c r="D6189" s="34">
        <v>1204</v>
      </c>
      <c r="E6189" s="34">
        <v>1301</v>
      </c>
      <c r="F6189" s="34">
        <v>1127</v>
      </c>
      <c r="G6189" s="34">
        <v>1192</v>
      </c>
      <c r="H6189" s="34">
        <v>1310</v>
      </c>
      <c r="I6189" s="34">
        <v>1198</v>
      </c>
      <c r="J6189" s="34">
        <v>1325</v>
      </c>
      <c r="K6189" s="34">
        <v>988</v>
      </c>
      <c r="L6189" s="34">
        <v>1134</v>
      </c>
      <c r="M6189" s="34">
        <v>965</v>
      </c>
    </row>
    <row r="6190" spans="1:13" x14ac:dyDescent="0.2">
      <c r="A6190" s="34" t="s">
        <v>107084</v>
      </c>
      <c r="B6190" s="34">
        <v>1063</v>
      </c>
      <c r="C6190" s="34">
        <v>1001</v>
      </c>
      <c r="D6190" s="34">
        <v>1131</v>
      </c>
      <c r="E6190" s="34">
        <v>1096</v>
      </c>
      <c r="F6190" s="34">
        <v>1003</v>
      </c>
      <c r="G6190" s="34">
        <v>1015</v>
      </c>
      <c r="H6190" s="34">
        <v>1210</v>
      </c>
      <c r="I6190" s="34">
        <v>1045</v>
      </c>
      <c r="J6190" s="34">
        <v>1162</v>
      </c>
      <c r="K6190" s="34">
        <v>880</v>
      </c>
      <c r="L6190" s="34">
        <v>1143</v>
      </c>
      <c r="M6190" s="34">
        <v>813</v>
      </c>
    </row>
    <row r="6191" spans="1:13" x14ac:dyDescent="0.2">
      <c r="A6191" s="34" t="s">
        <v>107085</v>
      </c>
      <c r="B6191" s="34">
        <v>674</v>
      </c>
      <c r="C6191" s="34">
        <v>627</v>
      </c>
      <c r="D6191" s="34">
        <v>674</v>
      </c>
      <c r="E6191" s="34">
        <v>686</v>
      </c>
      <c r="F6191" s="34">
        <v>581</v>
      </c>
      <c r="G6191" s="34">
        <v>641</v>
      </c>
      <c r="H6191" s="34">
        <v>768</v>
      </c>
      <c r="I6191" s="34">
        <v>714</v>
      </c>
      <c r="J6191" s="34">
        <v>708</v>
      </c>
      <c r="K6191" s="34">
        <v>528</v>
      </c>
      <c r="L6191" s="34">
        <v>676</v>
      </c>
      <c r="M6191" s="34">
        <v>564</v>
      </c>
    </row>
    <row r="6192" spans="1:13" x14ac:dyDescent="0.2">
      <c r="A6192" s="34" t="s">
        <v>107086</v>
      </c>
      <c r="B6192" s="34">
        <v>1083</v>
      </c>
      <c r="C6192" s="34">
        <v>1159</v>
      </c>
      <c r="D6192" s="34">
        <v>1272</v>
      </c>
      <c r="E6192" s="34">
        <v>1266</v>
      </c>
      <c r="F6192" s="34">
        <v>1131</v>
      </c>
      <c r="G6192" s="34">
        <v>1076</v>
      </c>
      <c r="H6192" s="34">
        <v>1200</v>
      </c>
      <c r="I6192" s="34">
        <v>1095</v>
      </c>
      <c r="J6192" s="34">
        <v>1058</v>
      </c>
      <c r="K6192" s="34">
        <v>923</v>
      </c>
      <c r="L6192" s="34">
        <v>1144</v>
      </c>
      <c r="M6192" s="34">
        <v>886</v>
      </c>
    </row>
    <row r="6193" spans="1:13" x14ac:dyDescent="0.2">
      <c r="A6193" s="34" t="s">
        <v>107087</v>
      </c>
      <c r="B6193" s="34">
        <v>731</v>
      </c>
      <c r="C6193" s="34">
        <v>791</v>
      </c>
      <c r="D6193" s="34">
        <v>928</v>
      </c>
      <c r="E6193" s="34">
        <v>942</v>
      </c>
      <c r="F6193" s="34">
        <v>695</v>
      </c>
      <c r="G6193" s="34">
        <v>853</v>
      </c>
      <c r="H6193" s="34">
        <v>804</v>
      </c>
      <c r="I6193" s="34">
        <v>861</v>
      </c>
      <c r="J6193" s="34">
        <v>864</v>
      </c>
      <c r="K6193" s="34">
        <v>694</v>
      </c>
      <c r="L6193" s="34">
        <v>744</v>
      </c>
      <c r="M6193" s="34">
        <v>705</v>
      </c>
    </row>
    <row r="6194" spans="1:13" x14ac:dyDescent="0.2">
      <c r="A6194" s="34" t="s">
        <v>107088</v>
      </c>
      <c r="B6194" s="34">
        <v>516</v>
      </c>
      <c r="C6194" s="34">
        <v>683</v>
      </c>
      <c r="D6194" s="34">
        <v>709</v>
      </c>
      <c r="E6194" s="34">
        <v>697</v>
      </c>
      <c r="F6194" s="34">
        <v>619</v>
      </c>
      <c r="G6194" s="34">
        <v>686</v>
      </c>
      <c r="H6194" s="34">
        <v>695</v>
      </c>
      <c r="I6194" s="34">
        <v>680</v>
      </c>
      <c r="J6194" s="34">
        <v>708</v>
      </c>
      <c r="K6194" s="34">
        <v>561</v>
      </c>
      <c r="L6194" s="34">
        <v>607</v>
      </c>
      <c r="M6194" s="34">
        <v>567</v>
      </c>
    </row>
    <row r="6195" spans="1:13" x14ac:dyDescent="0.2">
      <c r="A6195" s="34" t="s">
        <v>107089</v>
      </c>
      <c r="B6195" s="34">
        <v>730</v>
      </c>
      <c r="C6195" s="34">
        <v>614</v>
      </c>
      <c r="D6195" s="34">
        <v>670</v>
      </c>
      <c r="E6195" s="34">
        <v>668</v>
      </c>
      <c r="F6195" s="34">
        <v>530</v>
      </c>
      <c r="G6195" s="34">
        <v>588</v>
      </c>
      <c r="H6195" s="34">
        <v>728</v>
      </c>
      <c r="I6195" s="34">
        <v>544</v>
      </c>
      <c r="J6195" s="34">
        <v>704</v>
      </c>
      <c r="K6195" s="34">
        <v>504</v>
      </c>
      <c r="L6195" s="34">
        <v>533</v>
      </c>
      <c r="M6195" s="34">
        <v>475</v>
      </c>
    </row>
    <row r="6196" spans="1:13" x14ac:dyDescent="0.2">
      <c r="A6196" s="34" t="s">
        <v>107090</v>
      </c>
      <c r="B6196" s="34">
        <v>864</v>
      </c>
      <c r="C6196" s="34">
        <v>767</v>
      </c>
      <c r="D6196" s="34">
        <v>738</v>
      </c>
      <c r="E6196" s="34">
        <v>875</v>
      </c>
      <c r="F6196" s="34">
        <v>656</v>
      </c>
      <c r="G6196" s="34">
        <v>699</v>
      </c>
      <c r="H6196" s="34">
        <v>864</v>
      </c>
      <c r="I6196" s="34">
        <v>804</v>
      </c>
      <c r="J6196" s="34">
        <v>781</v>
      </c>
      <c r="K6196" s="34">
        <v>671</v>
      </c>
      <c r="L6196" s="34">
        <v>833</v>
      </c>
      <c r="M6196" s="34">
        <v>628</v>
      </c>
    </row>
    <row r="6197" spans="1:13" x14ac:dyDescent="0.2">
      <c r="A6197" s="34" t="s">
        <v>107091</v>
      </c>
      <c r="B6197" s="34">
        <v>1011</v>
      </c>
      <c r="C6197" s="34">
        <v>1015</v>
      </c>
      <c r="D6197" s="34">
        <v>1108</v>
      </c>
      <c r="E6197" s="34">
        <v>1164</v>
      </c>
      <c r="F6197" s="34">
        <v>1027</v>
      </c>
      <c r="G6197" s="34">
        <v>946</v>
      </c>
      <c r="H6197" s="34">
        <v>1239</v>
      </c>
      <c r="I6197" s="34">
        <v>1055</v>
      </c>
      <c r="J6197" s="34">
        <v>1214</v>
      </c>
      <c r="K6197" s="34">
        <v>935</v>
      </c>
      <c r="L6197" s="34">
        <v>1151</v>
      </c>
      <c r="M6197" s="34">
        <v>816</v>
      </c>
    </row>
    <row r="6198" spans="1:13" x14ac:dyDescent="0.2">
      <c r="A6198" s="34" t="s">
        <v>107092</v>
      </c>
      <c r="B6198" s="34">
        <v>592</v>
      </c>
      <c r="C6198" s="34">
        <v>724</v>
      </c>
      <c r="D6198" s="34">
        <v>652</v>
      </c>
      <c r="E6198" s="34">
        <v>714</v>
      </c>
      <c r="F6198" s="34">
        <v>520</v>
      </c>
      <c r="G6198" s="34">
        <v>673</v>
      </c>
      <c r="H6198" s="34">
        <v>611</v>
      </c>
      <c r="I6198" s="34">
        <v>721</v>
      </c>
      <c r="J6198" s="34">
        <v>541</v>
      </c>
      <c r="K6198" s="34">
        <v>563</v>
      </c>
      <c r="L6198" s="34">
        <v>602</v>
      </c>
      <c r="M6198" s="34">
        <v>526</v>
      </c>
    </row>
    <row r="6199" spans="1:13" x14ac:dyDescent="0.2">
      <c r="A6199" s="34" t="s">
        <v>107093</v>
      </c>
      <c r="B6199" s="34">
        <v>1040</v>
      </c>
      <c r="C6199" s="34">
        <v>873</v>
      </c>
      <c r="D6199" s="34">
        <v>1204</v>
      </c>
      <c r="E6199" s="34">
        <v>1007</v>
      </c>
      <c r="F6199" s="34">
        <v>1084</v>
      </c>
      <c r="G6199" s="34">
        <v>904</v>
      </c>
      <c r="H6199" s="34">
        <v>1210</v>
      </c>
      <c r="I6199" s="34">
        <v>912</v>
      </c>
      <c r="J6199" s="34">
        <v>1194</v>
      </c>
      <c r="K6199" s="34">
        <v>778</v>
      </c>
      <c r="L6199" s="34">
        <v>1047</v>
      </c>
      <c r="M6199" s="34">
        <v>700</v>
      </c>
    </row>
    <row r="6200" spans="1:13" x14ac:dyDescent="0.2">
      <c r="A6200" s="34" t="s">
        <v>107094</v>
      </c>
      <c r="B6200" s="34">
        <v>838</v>
      </c>
      <c r="C6200" s="34">
        <v>949</v>
      </c>
      <c r="D6200" s="34">
        <v>960</v>
      </c>
      <c r="E6200" s="34">
        <v>916</v>
      </c>
      <c r="F6200" s="34">
        <v>822</v>
      </c>
      <c r="G6200" s="34">
        <v>921</v>
      </c>
      <c r="H6200" s="34">
        <v>991</v>
      </c>
      <c r="I6200" s="34">
        <v>990</v>
      </c>
      <c r="J6200" s="34">
        <v>989</v>
      </c>
      <c r="K6200" s="34">
        <v>735</v>
      </c>
      <c r="L6200" s="34">
        <v>950</v>
      </c>
      <c r="M6200" s="34">
        <v>770</v>
      </c>
    </row>
    <row r="6201" spans="1:13" x14ac:dyDescent="0.2">
      <c r="A6201" s="34" t="s">
        <v>107095</v>
      </c>
      <c r="B6201" s="34">
        <v>751</v>
      </c>
      <c r="C6201" s="34">
        <v>796</v>
      </c>
      <c r="D6201" s="34">
        <v>783</v>
      </c>
      <c r="E6201" s="34">
        <v>793</v>
      </c>
      <c r="F6201" s="34">
        <v>798</v>
      </c>
      <c r="G6201" s="34">
        <v>749</v>
      </c>
      <c r="H6201" s="34">
        <v>921</v>
      </c>
      <c r="I6201" s="34">
        <v>796</v>
      </c>
      <c r="J6201" s="34">
        <v>734</v>
      </c>
      <c r="K6201" s="34">
        <v>649</v>
      </c>
      <c r="L6201" s="34">
        <v>824</v>
      </c>
      <c r="M6201" s="34">
        <v>629</v>
      </c>
    </row>
    <row r="6202" spans="1:13" x14ac:dyDescent="0.2">
      <c r="A6202" s="34" t="s">
        <v>107096</v>
      </c>
      <c r="B6202" s="34">
        <v>719</v>
      </c>
      <c r="C6202" s="34">
        <v>773</v>
      </c>
      <c r="D6202" s="34">
        <v>837</v>
      </c>
      <c r="E6202" s="34">
        <v>752</v>
      </c>
      <c r="F6202" s="34">
        <v>680</v>
      </c>
      <c r="G6202" s="34">
        <v>713</v>
      </c>
      <c r="H6202" s="34">
        <v>849</v>
      </c>
      <c r="I6202" s="34">
        <v>773</v>
      </c>
      <c r="J6202" s="34">
        <v>879</v>
      </c>
      <c r="K6202" s="34">
        <v>646</v>
      </c>
      <c r="L6202" s="34">
        <v>810</v>
      </c>
      <c r="M6202" s="34">
        <v>586</v>
      </c>
    </row>
    <row r="6203" spans="1:13" x14ac:dyDescent="0.2">
      <c r="A6203" s="34" t="s">
        <v>107097</v>
      </c>
      <c r="B6203" s="34">
        <v>457</v>
      </c>
      <c r="C6203" s="34">
        <v>437</v>
      </c>
      <c r="D6203" s="34">
        <v>439</v>
      </c>
      <c r="E6203" s="34">
        <v>557</v>
      </c>
      <c r="F6203" s="34">
        <v>451</v>
      </c>
      <c r="G6203" s="34">
        <v>517</v>
      </c>
      <c r="H6203" s="34">
        <v>523</v>
      </c>
      <c r="I6203" s="34">
        <v>522</v>
      </c>
      <c r="J6203" s="34">
        <v>530</v>
      </c>
      <c r="K6203" s="34">
        <v>436</v>
      </c>
      <c r="L6203" s="34">
        <v>532</v>
      </c>
      <c r="M6203" s="34">
        <v>408</v>
      </c>
    </row>
    <row r="6204" spans="1:13" x14ac:dyDescent="0.2">
      <c r="A6204" s="34" t="s">
        <v>107098</v>
      </c>
      <c r="B6204" s="34">
        <v>468</v>
      </c>
      <c r="C6204" s="34">
        <v>494</v>
      </c>
      <c r="D6204" s="34">
        <v>494</v>
      </c>
      <c r="E6204" s="34">
        <v>476</v>
      </c>
      <c r="F6204" s="34">
        <v>497</v>
      </c>
      <c r="G6204" s="34">
        <v>521</v>
      </c>
      <c r="H6204" s="34">
        <v>489</v>
      </c>
      <c r="I6204" s="34">
        <v>517</v>
      </c>
      <c r="J6204" s="34">
        <v>507</v>
      </c>
      <c r="K6204" s="34">
        <v>378</v>
      </c>
      <c r="L6204" s="34">
        <v>482</v>
      </c>
      <c r="M6204" s="34">
        <v>359</v>
      </c>
    </row>
    <row r="6205" spans="1:13" x14ac:dyDescent="0.2">
      <c r="A6205" s="34" t="s">
        <v>107099</v>
      </c>
      <c r="B6205" s="34">
        <v>404</v>
      </c>
      <c r="C6205" s="34">
        <v>398</v>
      </c>
      <c r="D6205" s="34">
        <v>395</v>
      </c>
      <c r="E6205" s="34">
        <v>452</v>
      </c>
      <c r="F6205" s="34">
        <v>359</v>
      </c>
      <c r="G6205" s="34">
        <v>398</v>
      </c>
      <c r="H6205" s="34">
        <v>483</v>
      </c>
      <c r="I6205" s="34">
        <v>445</v>
      </c>
      <c r="J6205" s="34">
        <v>430</v>
      </c>
      <c r="K6205" s="34">
        <v>349</v>
      </c>
      <c r="L6205" s="34">
        <v>364</v>
      </c>
      <c r="M6205" s="34">
        <v>344</v>
      </c>
    </row>
    <row r="6206" spans="1:13" x14ac:dyDescent="0.2">
      <c r="A6206" s="34" t="s">
        <v>107100</v>
      </c>
      <c r="B6206" s="34">
        <v>862</v>
      </c>
      <c r="C6206" s="34">
        <v>791</v>
      </c>
      <c r="D6206" s="34">
        <v>879</v>
      </c>
      <c r="E6206" s="34">
        <v>766</v>
      </c>
      <c r="F6206" s="34">
        <v>792</v>
      </c>
      <c r="G6206" s="34">
        <v>745</v>
      </c>
      <c r="H6206" s="34">
        <v>936</v>
      </c>
      <c r="I6206" s="34">
        <v>760</v>
      </c>
      <c r="J6206" s="34">
        <v>806</v>
      </c>
      <c r="K6206" s="34">
        <v>657</v>
      </c>
      <c r="L6206" s="34">
        <v>780</v>
      </c>
      <c r="M6206" s="34">
        <v>602</v>
      </c>
    </row>
    <row r="6207" spans="1:13" x14ac:dyDescent="0.2">
      <c r="A6207" s="34" t="s">
        <v>107101</v>
      </c>
      <c r="B6207" s="34">
        <v>681</v>
      </c>
      <c r="C6207" s="34">
        <v>1015</v>
      </c>
      <c r="D6207" s="34">
        <v>843</v>
      </c>
      <c r="E6207" s="34">
        <v>1162</v>
      </c>
      <c r="F6207" s="34">
        <v>679</v>
      </c>
      <c r="G6207" s="34">
        <v>1054</v>
      </c>
      <c r="H6207" s="34">
        <v>655</v>
      </c>
      <c r="I6207" s="34">
        <v>998</v>
      </c>
      <c r="J6207" s="34">
        <v>718</v>
      </c>
      <c r="K6207" s="34">
        <v>822</v>
      </c>
      <c r="L6207" s="34">
        <v>705</v>
      </c>
      <c r="M6207" s="34">
        <v>769</v>
      </c>
    </row>
    <row r="6208" spans="1:13" x14ac:dyDescent="0.2">
      <c r="A6208" s="34" t="s">
        <v>107102</v>
      </c>
      <c r="B6208" s="34">
        <v>475</v>
      </c>
      <c r="C6208" s="34">
        <v>516</v>
      </c>
      <c r="D6208" s="34">
        <v>541</v>
      </c>
      <c r="E6208" s="34">
        <v>591</v>
      </c>
      <c r="F6208" s="34">
        <v>411</v>
      </c>
      <c r="G6208" s="34">
        <v>498</v>
      </c>
      <c r="H6208" s="34">
        <v>522</v>
      </c>
      <c r="I6208" s="34">
        <v>513</v>
      </c>
      <c r="J6208" s="34">
        <v>494</v>
      </c>
      <c r="K6208" s="34">
        <v>445</v>
      </c>
      <c r="L6208" s="34">
        <v>461</v>
      </c>
      <c r="M6208" s="34">
        <v>378</v>
      </c>
    </row>
    <row r="6209" spans="1:13" x14ac:dyDescent="0.2">
      <c r="A6209" s="34" t="s">
        <v>107103</v>
      </c>
      <c r="B6209" s="34">
        <v>349</v>
      </c>
      <c r="C6209" s="34">
        <v>309</v>
      </c>
      <c r="D6209" s="34">
        <v>334</v>
      </c>
      <c r="E6209" s="34">
        <v>329</v>
      </c>
      <c r="F6209" s="34">
        <v>268</v>
      </c>
      <c r="G6209" s="34">
        <v>286</v>
      </c>
      <c r="H6209" s="34">
        <v>330</v>
      </c>
      <c r="I6209" s="34">
        <v>358</v>
      </c>
      <c r="J6209" s="34">
        <v>365</v>
      </c>
      <c r="K6209" s="34">
        <v>235</v>
      </c>
      <c r="L6209" s="34">
        <v>328</v>
      </c>
      <c r="M6209" s="34">
        <v>233</v>
      </c>
    </row>
    <row r="6210" spans="1:13" x14ac:dyDescent="0.2">
      <c r="A6210" s="34" t="s">
        <v>107104</v>
      </c>
      <c r="B6210" s="34">
        <v>353</v>
      </c>
      <c r="C6210" s="34">
        <v>430</v>
      </c>
      <c r="D6210" s="34">
        <v>457</v>
      </c>
      <c r="E6210" s="34">
        <v>501</v>
      </c>
      <c r="F6210" s="34">
        <v>363</v>
      </c>
      <c r="G6210" s="34">
        <v>408</v>
      </c>
      <c r="H6210" s="34">
        <v>471</v>
      </c>
      <c r="I6210" s="34">
        <v>438</v>
      </c>
      <c r="J6210" s="34">
        <v>455</v>
      </c>
      <c r="K6210" s="34">
        <v>360</v>
      </c>
      <c r="L6210" s="34">
        <v>412</v>
      </c>
      <c r="M6210" s="34">
        <v>306</v>
      </c>
    </row>
    <row r="6211" spans="1:13" x14ac:dyDescent="0.2">
      <c r="A6211" s="34" t="s">
        <v>107105</v>
      </c>
      <c r="B6211" s="34">
        <v>262</v>
      </c>
      <c r="C6211" s="34">
        <v>635</v>
      </c>
      <c r="D6211" s="34">
        <v>294</v>
      </c>
      <c r="E6211" s="34">
        <v>656</v>
      </c>
      <c r="F6211" s="34">
        <v>203</v>
      </c>
      <c r="G6211" s="34">
        <v>564</v>
      </c>
      <c r="H6211" s="34">
        <v>243</v>
      </c>
      <c r="I6211" s="34">
        <v>678</v>
      </c>
      <c r="J6211" s="34">
        <v>215</v>
      </c>
      <c r="K6211" s="34">
        <v>530</v>
      </c>
      <c r="L6211" s="34">
        <v>260</v>
      </c>
      <c r="M6211" s="34">
        <v>459</v>
      </c>
    </row>
    <row r="6212" spans="1:13" x14ac:dyDescent="0.2">
      <c r="A6212" s="34" t="s">
        <v>107106</v>
      </c>
      <c r="B6212" s="34">
        <v>419</v>
      </c>
      <c r="C6212" s="34">
        <v>481</v>
      </c>
      <c r="D6212" s="34">
        <v>437</v>
      </c>
      <c r="E6212" s="34">
        <v>456</v>
      </c>
      <c r="F6212" s="34">
        <v>465</v>
      </c>
      <c r="G6212" s="34">
        <v>407</v>
      </c>
      <c r="H6212" s="34">
        <v>484</v>
      </c>
      <c r="I6212" s="34">
        <v>435</v>
      </c>
      <c r="J6212" s="34">
        <v>446</v>
      </c>
      <c r="K6212" s="34">
        <v>322</v>
      </c>
      <c r="L6212" s="34">
        <v>427</v>
      </c>
      <c r="M6212" s="34">
        <v>330</v>
      </c>
    </row>
    <row r="6213" spans="1:13" x14ac:dyDescent="0.2">
      <c r="A6213" s="34" t="s">
        <v>107107</v>
      </c>
      <c r="B6213" s="34">
        <v>672</v>
      </c>
      <c r="C6213" s="34">
        <v>752</v>
      </c>
      <c r="D6213" s="34">
        <v>737</v>
      </c>
      <c r="E6213" s="34">
        <v>801</v>
      </c>
      <c r="F6213" s="34">
        <v>580</v>
      </c>
      <c r="G6213" s="34">
        <v>742</v>
      </c>
      <c r="H6213" s="34">
        <v>730</v>
      </c>
      <c r="I6213" s="34">
        <v>748</v>
      </c>
      <c r="J6213" s="34">
        <v>633</v>
      </c>
      <c r="K6213" s="34">
        <v>615</v>
      </c>
      <c r="L6213" s="34">
        <v>705</v>
      </c>
      <c r="M6213" s="34">
        <v>605</v>
      </c>
    </row>
    <row r="6214" spans="1:13" x14ac:dyDescent="0.2">
      <c r="A6214" s="34" t="s">
        <v>107108</v>
      </c>
      <c r="B6214" s="34">
        <v>520</v>
      </c>
      <c r="C6214" s="34">
        <v>662</v>
      </c>
      <c r="D6214" s="34">
        <v>525</v>
      </c>
      <c r="E6214" s="34">
        <v>805</v>
      </c>
      <c r="F6214" s="34">
        <v>484</v>
      </c>
      <c r="G6214" s="34">
        <v>631</v>
      </c>
      <c r="H6214" s="34">
        <v>555</v>
      </c>
      <c r="I6214" s="34">
        <v>632</v>
      </c>
      <c r="J6214" s="34">
        <v>557</v>
      </c>
      <c r="K6214" s="34">
        <v>503</v>
      </c>
      <c r="L6214" s="34">
        <v>566</v>
      </c>
      <c r="M6214" s="34">
        <v>516</v>
      </c>
    </row>
    <row r="6215" spans="1:13" x14ac:dyDescent="0.2">
      <c r="A6215" s="34" t="s">
        <v>107109</v>
      </c>
      <c r="B6215" s="34">
        <v>402</v>
      </c>
      <c r="C6215" s="34">
        <v>357</v>
      </c>
      <c r="D6215" s="34">
        <v>444</v>
      </c>
      <c r="E6215" s="34">
        <v>446</v>
      </c>
      <c r="F6215" s="34">
        <v>340</v>
      </c>
      <c r="G6215" s="34">
        <v>298</v>
      </c>
      <c r="H6215" s="34">
        <v>432</v>
      </c>
      <c r="I6215" s="34">
        <v>367</v>
      </c>
      <c r="J6215" s="34">
        <v>444</v>
      </c>
      <c r="K6215" s="34">
        <v>261</v>
      </c>
      <c r="L6215" s="34">
        <v>413</v>
      </c>
      <c r="M6215" s="34">
        <v>250</v>
      </c>
    </row>
    <row r="6216" spans="1:13" x14ac:dyDescent="0.2">
      <c r="A6216" s="34" t="s">
        <v>107110</v>
      </c>
      <c r="B6216" s="34">
        <v>610</v>
      </c>
      <c r="C6216" s="34">
        <v>649</v>
      </c>
      <c r="D6216" s="34">
        <v>515</v>
      </c>
      <c r="E6216" s="34">
        <v>714</v>
      </c>
      <c r="F6216" s="34">
        <v>455</v>
      </c>
      <c r="G6216" s="34">
        <v>611</v>
      </c>
      <c r="H6216" s="34">
        <v>600</v>
      </c>
      <c r="I6216" s="34">
        <v>652</v>
      </c>
      <c r="J6216" s="34">
        <v>600</v>
      </c>
      <c r="K6216" s="34">
        <v>554</v>
      </c>
      <c r="L6216" s="34">
        <v>575</v>
      </c>
      <c r="M6216" s="34">
        <v>502</v>
      </c>
    </row>
    <row r="6217" spans="1:13" x14ac:dyDescent="0.2">
      <c r="A6217" s="34" t="s">
        <v>107111</v>
      </c>
      <c r="B6217" s="34">
        <v>1183</v>
      </c>
      <c r="C6217" s="34">
        <v>914</v>
      </c>
      <c r="D6217" s="34">
        <v>1188</v>
      </c>
      <c r="E6217" s="34">
        <v>1037</v>
      </c>
      <c r="F6217" s="34">
        <v>1060</v>
      </c>
      <c r="G6217" s="34">
        <v>910</v>
      </c>
      <c r="H6217" s="34">
        <v>1224</v>
      </c>
      <c r="I6217" s="34">
        <v>957</v>
      </c>
      <c r="J6217" s="34">
        <v>1098</v>
      </c>
      <c r="K6217" s="34">
        <v>869</v>
      </c>
      <c r="L6217" s="34">
        <v>1078</v>
      </c>
      <c r="M6217" s="34">
        <v>740</v>
      </c>
    </row>
    <row r="6218" spans="1:13" x14ac:dyDescent="0.2">
      <c r="A6218" s="34" t="s">
        <v>107112</v>
      </c>
      <c r="B6218" s="34">
        <v>750</v>
      </c>
      <c r="C6218" s="34">
        <v>751</v>
      </c>
      <c r="D6218" s="34">
        <v>755</v>
      </c>
      <c r="E6218" s="34">
        <v>697</v>
      </c>
      <c r="F6218" s="34">
        <v>684</v>
      </c>
      <c r="G6218" s="34">
        <v>626</v>
      </c>
      <c r="H6218" s="34">
        <v>794</v>
      </c>
      <c r="I6218" s="34">
        <v>706</v>
      </c>
      <c r="J6218" s="34">
        <v>753</v>
      </c>
      <c r="K6218" s="34">
        <v>578</v>
      </c>
      <c r="L6218" s="34">
        <v>694</v>
      </c>
      <c r="M6218" s="34">
        <v>530</v>
      </c>
    </row>
    <row r="6219" spans="1:13" x14ac:dyDescent="0.2">
      <c r="A6219" s="34" t="s">
        <v>107113</v>
      </c>
      <c r="B6219" s="34">
        <v>810</v>
      </c>
      <c r="C6219" s="34">
        <v>851</v>
      </c>
      <c r="D6219" s="34">
        <v>945</v>
      </c>
      <c r="E6219" s="34">
        <v>950</v>
      </c>
      <c r="F6219" s="34">
        <v>760</v>
      </c>
      <c r="G6219" s="34">
        <v>739</v>
      </c>
      <c r="H6219" s="34">
        <v>891</v>
      </c>
      <c r="I6219" s="34">
        <v>887</v>
      </c>
      <c r="J6219" s="34">
        <v>823</v>
      </c>
      <c r="K6219" s="34">
        <v>626</v>
      </c>
      <c r="L6219" s="34">
        <v>880</v>
      </c>
      <c r="M6219" s="34">
        <v>663</v>
      </c>
    </row>
    <row r="6220" spans="1:13" x14ac:dyDescent="0.2">
      <c r="A6220" s="34" t="s">
        <v>107114</v>
      </c>
      <c r="B6220" s="34">
        <v>388</v>
      </c>
      <c r="C6220" s="34">
        <v>630</v>
      </c>
      <c r="D6220" s="34">
        <v>614</v>
      </c>
      <c r="E6220" s="34">
        <v>706</v>
      </c>
      <c r="F6220" s="34">
        <v>562</v>
      </c>
      <c r="G6220" s="34">
        <v>580</v>
      </c>
      <c r="H6220" s="34">
        <v>596</v>
      </c>
      <c r="I6220" s="34">
        <v>657</v>
      </c>
      <c r="J6220" s="34">
        <v>612</v>
      </c>
      <c r="K6220" s="34">
        <v>550</v>
      </c>
      <c r="L6220" s="34">
        <v>610</v>
      </c>
      <c r="M6220" s="34">
        <v>441</v>
      </c>
    </row>
    <row r="6221" spans="1:13" x14ac:dyDescent="0.2">
      <c r="A6221" s="34" t="s">
        <v>107115</v>
      </c>
      <c r="B6221" s="34">
        <v>543</v>
      </c>
      <c r="C6221" s="34">
        <v>578</v>
      </c>
      <c r="D6221" s="34">
        <v>604</v>
      </c>
      <c r="E6221" s="34">
        <v>660</v>
      </c>
      <c r="F6221" s="34">
        <v>473</v>
      </c>
      <c r="G6221" s="34">
        <v>593</v>
      </c>
      <c r="H6221" s="34">
        <v>621</v>
      </c>
      <c r="I6221" s="34">
        <v>620</v>
      </c>
      <c r="J6221" s="34">
        <v>544</v>
      </c>
      <c r="K6221" s="34">
        <v>458</v>
      </c>
      <c r="L6221" s="34">
        <v>687</v>
      </c>
      <c r="M6221" s="34">
        <v>479</v>
      </c>
    </row>
    <row r="6222" spans="1:13" x14ac:dyDescent="0.2">
      <c r="A6222" s="34" t="s">
        <v>107116</v>
      </c>
      <c r="B6222" s="34">
        <v>1331</v>
      </c>
      <c r="C6222" s="34">
        <v>1366</v>
      </c>
      <c r="D6222" s="34">
        <v>1514</v>
      </c>
      <c r="E6222" s="34">
        <v>1471</v>
      </c>
      <c r="F6222" s="34">
        <v>1344</v>
      </c>
      <c r="G6222" s="34">
        <v>1210</v>
      </c>
      <c r="H6222" s="34">
        <v>1518</v>
      </c>
      <c r="I6222" s="34">
        <v>1279</v>
      </c>
      <c r="J6222" s="34">
        <v>1459</v>
      </c>
      <c r="K6222" s="34">
        <v>999</v>
      </c>
      <c r="L6222" s="34">
        <v>1457</v>
      </c>
      <c r="M6222" s="34">
        <v>1008</v>
      </c>
    </row>
    <row r="6223" spans="1:13" x14ac:dyDescent="0.2">
      <c r="A6223" s="34" t="s">
        <v>107117</v>
      </c>
      <c r="B6223" s="34">
        <v>546</v>
      </c>
      <c r="C6223" s="34">
        <v>558</v>
      </c>
      <c r="D6223" s="34">
        <v>500</v>
      </c>
      <c r="E6223" s="34">
        <v>543</v>
      </c>
      <c r="F6223" s="34">
        <v>422</v>
      </c>
      <c r="G6223" s="34">
        <v>461</v>
      </c>
      <c r="H6223" s="34">
        <v>582</v>
      </c>
      <c r="I6223" s="34">
        <v>594</v>
      </c>
      <c r="J6223" s="34">
        <v>603</v>
      </c>
      <c r="K6223" s="34">
        <v>459</v>
      </c>
      <c r="L6223" s="34">
        <v>471</v>
      </c>
      <c r="M6223" s="34">
        <v>482</v>
      </c>
    </row>
    <row r="6224" spans="1:13" x14ac:dyDescent="0.2">
      <c r="A6224" s="34" t="s">
        <v>107118</v>
      </c>
      <c r="B6224" s="34">
        <v>373</v>
      </c>
      <c r="C6224" s="34">
        <v>432</v>
      </c>
      <c r="D6224" s="34">
        <v>370</v>
      </c>
      <c r="E6224" s="34">
        <v>448</v>
      </c>
      <c r="F6224" s="34">
        <v>358</v>
      </c>
      <c r="G6224" s="34">
        <v>440</v>
      </c>
      <c r="H6224" s="34">
        <v>439</v>
      </c>
      <c r="I6224" s="34">
        <v>429</v>
      </c>
      <c r="J6224" s="34">
        <v>440</v>
      </c>
      <c r="K6224" s="34">
        <v>335</v>
      </c>
      <c r="L6224" s="34">
        <v>400</v>
      </c>
      <c r="M6224" s="34">
        <v>377</v>
      </c>
    </row>
    <row r="6225" spans="1:13" x14ac:dyDescent="0.2">
      <c r="A6225" s="34" t="s">
        <v>107119</v>
      </c>
      <c r="B6225" s="34">
        <v>427</v>
      </c>
      <c r="C6225" s="34">
        <v>429</v>
      </c>
      <c r="D6225" s="34">
        <v>448</v>
      </c>
      <c r="E6225" s="34">
        <v>480</v>
      </c>
      <c r="F6225" s="34">
        <v>313</v>
      </c>
      <c r="G6225" s="34">
        <v>400</v>
      </c>
      <c r="H6225" s="34">
        <v>455</v>
      </c>
      <c r="I6225" s="34">
        <v>421</v>
      </c>
      <c r="J6225" s="34">
        <v>409</v>
      </c>
      <c r="K6225" s="34">
        <v>376</v>
      </c>
      <c r="L6225" s="34">
        <v>371</v>
      </c>
      <c r="M6225" s="34">
        <v>317</v>
      </c>
    </row>
    <row r="6226" spans="1:13" x14ac:dyDescent="0.2">
      <c r="A6226" s="34" t="s">
        <v>107120</v>
      </c>
      <c r="B6226" s="34">
        <v>406</v>
      </c>
      <c r="C6226" s="34">
        <v>409</v>
      </c>
      <c r="D6226" s="34">
        <v>377</v>
      </c>
      <c r="E6226" s="34">
        <v>375</v>
      </c>
      <c r="F6226" s="34">
        <v>358</v>
      </c>
      <c r="G6226" s="34">
        <v>330</v>
      </c>
      <c r="H6226" s="34">
        <v>475</v>
      </c>
      <c r="I6226" s="34">
        <v>347</v>
      </c>
      <c r="J6226" s="34">
        <v>447</v>
      </c>
      <c r="K6226" s="34">
        <v>320</v>
      </c>
      <c r="L6226" s="34">
        <v>421</v>
      </c>
      <c r="M6226" s="34">
        <v>320</v>
      </c>
    </row>
    <row r="6227" spans="1:13" x14ac:dyDescent="0.2">
      <c r="A6227" s="34" t="s">
        <v>107121</v>
      </c>
      <c r="B6227" s="34">
        <v>490</v>
      </c>
      <c r="C6227" s="34">
        <v>552</v>
      </c>
      <c r="D6227" s="34">
        <v>581</v>
      </c>
      <c r="E6227" s="34">
        <v>604</v>
      </c>
      <c r="F6227" s="34">
        <v>499</v>
      </c>
      <c r="G6227" s="34">
        <v>514</v>
      </c>
      <c r="H6227" s="34">
        <v>559</v>
      </c>
      <c r="I6227" s="34">
        <v>481</v>
      </c>
      <c r="J6227" s="34">
        <v>543</v>
      </c>
      <c r="K6227" s="34">
        <v>428</v>
      </c>
      <c r="L6227" s="34">
        <v>582</v>
      </c>
      <c r="M6227" s="34">
        <v>435</v>
      </c>
    </row>
    <row r="6228" spans="1:13" x14ac:dyDescent="0.2">
      <c r="A6228" s="34" t="s">
        <v>107122</v>
      </c>
      <c r="B6228" s="34">
        <v>842</v>
      </c>
      <c r="C6228" s="34">
        <v>792</v>
      </c>
      <c r="D6228" s="34">
        <v>870</v>
      </c>
      <c r="E6228" s="34">
        <v>898</v>
      </c>
      <c r="F6228" s="34">
        <v>758</v>
      </c>
      <c r="G6228" s="34">
        <v>745</v>
      </c>
      <c r="H6228" s="34">
        <v>948</v>
      </c>
      <c r="I6228" s="34">
        <v>761</v>
      </c>
      <c r="J6228" s="34">
        <v>967</v>
      </c>
      <c r="K6228" s="34">
        <v>718</v>
      </c>
      <c r="L6228" s="34">
        <v>800</v>
      </c>
      <c r="M6228" s="34">
        <v>623</v>
      </c>
    </row>
    <row r="6229" spans="1:13" x14ac:dyDescent="0.2">
      <c r="A6229" s="34" t="s">
        <v>107123</v>
      </c>
      <c r="B6229" s="34">
        <v>398</v>
      </c>
      <c r="C6229" s="34">
        <v>572</v>
      </c>
      <c r="D6229" s="34">
        <v>521</v>
      </c>
      <c r="E6229" s="34">
        <v>647</v>
      </c>
      <c r="F6229" s="34">
        <v>505</v>
      </c>
      <c r="G6229" s="34">
        <v>569</v>
      </c>
      <c r="H6229" s="34">
        <v>605</v>
      </c>
      <c r="I6229" s="34">
        <v>590</v>
      </c>
      <c r="J6229" s="34">
        <v>530</v>
      </c>
      <c r="K6229" s="34">
        <v>465</v>
      </c>
      <c r="L6229" s="34">
        <v>420</v>
      </c>
      <c r="M6229" s="34">
        <v>454</v>
      </c>
    </row>
    <row r="6230" spans="1:13" x14ac:dyDescent="0.2">
      <c r="A6230" s="34" t="s">
        <v>107124</v>
      </c>
      <c r="B6230" s="34">
        <v>360</v>
      </c>
      <c r="C6230" s="34">
        <v>360</v>
      </c>
      <c r="D6230" s="34">
        <v>442</v>
      </c>
      <c r="E6230" s="34">
        <v>350</v>
      </c>
      <c r="F6230" s="34">
        <v>427</v>
      </c>
      <c r="G6230" s="34">
        <v>389</v>
      </c>
      <c r="H6230" s="34">
        <v>456</v>
      </c>
      <c r="I6230" s="34">
        <v>370</v>
      </c>
      <c r="J6230" s="34">
        <v>383</v>
      </c>
      <c r="K6230" s="34">
        <v>292</v>
      </c>
      <c r="L6230" s="34">
        <v>379</v>
      </c>
      <c r="M6230" s="34">
        <v>265</v>
      </c>
    </row>
    <row r="6231" spans="1:13" x14ac:dyDescent="0.2">
      <c r="A6231" s="34" t="s">
        <v>107125</v>
      </c>
      <c r="B6231" s="34">
        <v>415</v>
      </c>
      <c r="C6231" s="34">
        <v>424</v>
      </c>
      <c r="D6231" s="34">
        <v>450</v>
      </c>
      <c r="E6231" s="34">
        <v>345</v>
      </c>
      <c r="F6231" s="34">
        <v>429</v>
      </c>
      <c r="G6231" s="34">
        <v>415</v>
      </c>
      <c r="H6231" s="34">
        <v>474</v>
      </c>
      <c r="I6231" s="34">
        <v>365</v>
      </c>
      <c r="J6231" s="34">
        <v>476</v>
      </c>
      <c r="K6231" s="34">
        <v>323</v>
      </c>
      <c r="L6231" s="34">
        <v>479</v>
      </c>
      <c r="M6231" s="34">
        <v>250</v>
      </c>
    </row>
    <row r="6232" spans="1:13" x14ac:dyDescent="0.2">
      <c r="A6232" s="34" t="s">
        <v>107126</v>
      </c>
      <c r="B6232" s="34">
        <v>448</v>
      </c>
      <c r="C6232" s="34">
        <v>561</v>
      </c>
      <c r="D6232" s="34">
        <v>551</v>
      </c>
      <c r="E6232" s="34">
        <v>592</v>
      </c>
      <c r="F6232" s="34">
        <v>597</v>
      </c>
      <c r="G6232" s="34">
        <v>525</v>
      </c>
      <c r="H6232" s="34">
        <v>547</v>
      </c>
      <c r="I6232" s="34">
        <v>560</v>
      </c>
      <c r="J6232" s="34">
        <v>552</v>
      </c>
      <c r="K6232" s="34">
        <v>437</v>
      </c>
      <c r="L6232" s="34">
        <v>489</v>
      </c>
      <c r="M6232" s="34">
        <v>438</v>
      </c>
    </row>
    <row r="6233" spans="1:13" x14ac:dyDescent="0.2">
      <c r="A6233" s="34" t="s">
        <v>107127</v>
      </c>
      <c r="B6233" s="34">
        <v>400</v>
      </c>
      <c r="C6233" s="34">
        <v>389</v>
      </c>
      <c r="D6233" s="34">
        <v>414</v>
      </c>
      <c r="E6233" s="34">
        <v>443</v>
      </c>
      <c r="F6233" s="34">
        <v>386</v>
      </c>
      <c r="G6233" s="34">
        <v>399</v>
      </c>
      <c r="H6233" s="34">
        <v>518</v>
      </c>
      <c r="I6233" s="34">
        <v>404</v>
      </c>
      <c r="J6233" s="34">
        <v>426</v>
      </c>
      <c r="K6233" s="34">
        <v>365</v>
      </c>
      <c r="L6233" s="34">
        <v>386</v>
      </c>
      <c r="M6233" s="34">
        <v>304</v>
      </c>
    </row>
    <row r="6234" spans="1:13" x14ac:dyDescent="0.2">
      <c r="A6234" s="34" t="s">
        <v>107128</v>
      </c>
      <c r="B6234" s="34">
        <v>729</v>
      </c>
      <c r="C6234" s="34">
        <v>849</v>
      </c>
      <c r="D6234" s="34">
        <v>862</v>
      </c>
      <c r="E6234" s="34">
        <v>727</v>
      </c>
      <c r="F6234" s="34">
        <v>701</v>
      </c>
      <c r="G6234" s="34">
        <v>750</v>
      </c>
      <c r="H6234" s="34">
        <v>834</v>
      </c>
      <c r="I6234" s="34">
        <v>858</v>
      </c>
      <c r="J6234" s="34">
        <v>838</v>
      </c>
      <c r="K6234" s="34">
        <v>588</v>
      </c>
      <c r="L6234" s="34">
        <v>806</v>
      </c>
      <c r="M6234" s="34">
        <v>557</v>
      </c>
    </row>
    <row r="6235" spans="1:13" x14ac:dyDescent="0.2">
      <c r="A6235" s="34" t="s">
        <v>107129</v>
      </c>
      <c r="B6235" s="34">
        <v>404</v>
      </c>
      <c r="C6235" s="34">
        <v>475</v>
      </c>
      <c r="D6235" s="34">
        <v>434</v>
      </c>
      <c r="E6235" s="34">
        <v>481</v>
      </c>
      <c r="F6235" s="34">
        <v>381</v>
      </c>
      <c r="G6235" s="34">
        <v>437</v>
      </c>
      <c r="H6235" s="34">
        <v>473</v>
      </c>
      <c r="I6235" s="34">
        <v>428</v>
      </c>
      <c r="J6235" s="34">
        <v>525</v>
      </c>
      <c r="K6235" s="34">
        <v>351</v>
      </c>
      <c r="L6235" s="34">
        <v>409</v>
      </c>
      <c r="M6235" s="34">
        <v>393</v>
      </c>
    </row>
    <row r="6236" spans="1:13" x14ac:dyDescent="0.2">
      <c r="A6236" s="34" t="s">
        <v>107130</v>
      </c>
      <c r="B6236" s="34">
        <v>551</v>
      </c>
      <c r="C6236" s="34">
        <v>622</v>
      </c>
      <c r="D6236" s="34">
        <v>614</v>
      </c>
      <c r="E6236" s="34">
        <v>554</v>
      </c>
      <c r="F6236" s="34">
        <v>497</v>
      </c>
      <c r="G6236" s="34">
        <v>525</v>
      </c>
      <c r="H6236" s="34">
        <v>586</v>
      </c>
      <c r="I6236" s="34">
        <v>546</v>
      </c>
      <c r="J6236" s="34">
        <v>585</v>
      </c>
      <c r="K6236" s="34">
        <v>493</v>
      </c>
      <c r="L6236" s="34">
        <v>527</v>
      </c>
      <c r="M6236" s="34">
        <v>410</v>
      </c>
    </row>
    <row r="6237" spans="1:13" x14ac:dyDescent="0.2">
      <c r="A6237" s="34" t="s">
        <v>107131</v>
      </c>
      <c r="B6237" s="34">
        <v>422</v>
      </c>
      <c r="C6237" s="34">
        <v>504</v>
      </c>
      <c r="D6237" s="34">
        <v>464</v>
      </c>
      <c r="E6237" s="34">
        <v>539</v>
      </c>
      <c r="F6237" s="34">
        <v>371</v>
      </c>
      <c r="G6237" s="34">
        <v>516</v>
      </c>
      <c r="H6237" s="34">
        <v>471</v>
      </c>
      <c r="I6237" s="34">
        <v>555</v>
      </c>
      <c r="J6237" s="34">
        <v>434</v>
      </c>
      <c r="K6237" s="34">
        <v>415</v>
      </c>
      <c r="L6237" s="34">
        <v>409</v>
      </c>
      <c r="M6237" s="34">
        <v>382</v>
      </c>
    </row>
    <row r="6238" spans="1:13" x14ac:dyDescent="0.2">
      <c r="A6238" s="34" t="s">
        <v>107132</v>
      </c>
      <c r="B6238" s="34">
        <v>338</v>
      </c>
      <c r="C6238" s="34">
        <v>406</v>
      </c>
      <c r="D6238" s="34">
        <v>399</v>
      </c>
      <c r="E6238" s="34">
        <v>457</v>
      </c>
      <c r="F6238" s="34">
        <v>467</v>
      </c>
      <c r="G6238" s="34">
        <v>354</v>
      </c>
      <c r="H6238" s="34">
        <v>510</v>
      </c>
      <c r="I6238" s="34">
        <v>383</v>
      </c>
      <c r="J6238" s="34">
        <v>403</v>
      </c>
      <c r="K6238" s="34">
        <v>358</v>
      </c>
      <c r="L6238" s="34">
        <v>368</v>
      </c>
      <c r="M6238" s="34">
        <v>329</v>
      </c>
    </row>
    <row r="6239" spans="1:13" x14ac:dyDescent="0.2">
      <c r="A6239" s="34" t="s">
        <v>107133</v>
      </c>
      <c r="B6239" s="34">
        <v>480</v>
      </c>
      <c r="C6239" s="34">
        <v>440</v>
      </c>
      <c r="D6239" s="34">
        <v>341</v>
      </c>
      <c r="E6239" s="34">
        <v>482</v>
      </c>
      <c r="F6239" s="34">
        <v>378</v>
      </c>
      <c r="G6239" s="34">
        <v>441</v>
      </c>
      <c r="H6239" s="34">
        <v>467</v>
      </c>
      <c r="I6239" s="34">
        <v>382</v>
      </c>
      <c r="J6239" s="34">
        <v>484</v>
      </c>
      <c r="K6239" s="34">
        <v>330</v>
      </c>
      <c r="L6239" s="34">
        <v>422</v>
      </c>
      <c r="M6239" s="34">
        <v>335</v>
      </c>
    </row>
    <row r="6240" spans="1:13" x14ac:dyDescent="0.2">
      <c r="A6240" s="34" t="s">
        <v>107134</v>
      </c>
      <c r="B6240" s="34">
        <v>392</v>
      </c>
      <c r="C6240" s="34">
        <v>407</v>
      </c>
      <c r="D6240" s="34">
        <v>490</v>
      </c>
      <c r="E6240" s="34">
        <v>497</v>
      </c>
      <c r="F6240" s="34">
        <v>369</v>
      </c>
      <c r="G6240" s="34">
        <v>409</v>
      </c>
      <c r="H6240" s="34">
        <v>420</v>
      </c>
      <c r="I6240" s="34">
        <v>410</v>
      </c>
      <c r="J6240" s="34">
        <v>452</v>
      </c>
      <c r="K6240" s="34">
        <v>388</v>
      </c>
      <c r="L6240" s="34">
        <v>447</v>
      </c>
      <c r="M6240" s="34">
        <v>373</v>
      </c>
    </row>
    <row r="6241" spans="1:13" x14ac:dyDescent="0.2">
      <c r="A6241" s="34" t="s">
        <v>107135</v>
      </c>
      <c r="B6241" s="34">
        <v>675</v>
      </c>
      <c r="C6241" s="34">
        <v>540</v>
      </c>
      <c r="D6241" s="34">
        <v>622</v>
      </c>
      <c r="E6241" s="34">
        <v>630</v>
      </c>
      <c r="F6241" s="34">
        <v>550</v>
      </c>
      <c r="G6241" s="34">
        <v>565</v>
      </c>
      <c r="H6241" s="34">
        <v>673</v>
      </c>
      <c r="I6241" s="34">
        <v>632</v>
      </c>
      <c r="J6241" s="34">
        <v>567</v>
      </c>
      <c r="K6241" s="34">
        <v>457</v>
      </c>
      <c r="L6241" s="34">
        <v>587</v>
      </c>
      <c r="M6241" s="34">
        <v>451</v>
      </c>
    </row>
    <row r="6242" spans="1:13" x14ac:dyDescent="0.2">
      <c r="A6242" s="34" t="s">
        <v>107136</v>
      </c>
      <c r="B6242" s="34">
        <v>356</v>
      </c>
      <c r="C6242" s="34">
        <v>452</v>
      </c>
      <c r="D6242" s="34">
        <v>483</v>
      </c>
      <c r="E6242" s="34">
        <v>442</v>
      </c>
      <c r="F6242" s="34">
        <v>369</v>
      </c>
      <c r="G6242" s="34">
        <v>416</v>
      </c>
      <c r="H6242" s="34">
        <v>432</v>
      </c>
      <c r="I6242" s="34">
        <v>391</v>
      </c>
      <c r="J6242" s="34">
        <v>532</v>
      </c>
      <c r="K6242" s="34">
        <v>360</v>
      </c>
      <c r="L6242" s="34">
        <v>394</v>
      </c>
      <c r="M6242" s="34">
        <v>322</v>
      </c>
    </row>
    <row r="6243" spans="1:13" x14ac:dyDescent="0.2">
      <c r="A6243" s="34" t="s">
        <v>107137</v>
      </c>
      <c r="B6243" s="34">
        <v>505</v>
      </c>
      <c r="C6243" s="34">
        <v>592</v>
      </c>
      <c r="D6243" s="34">
        <v>559</v>
      </c>
      <c r="E6243" s="34">
        <v>574</v>
      </c>
      <c r="F6243" s="34">
        <v>420</v>
      </c>
      <c r="G6243" s="34">
        <v>467</v>
      </c>
      <c r="H6243" s="34">
        <v>623</v>
      </c>
      <c r="I6243" s="34">
        <v>583</v>
      </c>
      <c r="J6243" s="34">
        <v>577</v>
      </c>
      <c r="K6243" s="34">
        <v>443</v>
      </c>
      <c r="L6243" s="34">
        <v>608</v>
      </c>
      <c r="M6243" s="34">
        <v>436</v>
      </c>
    </row>
    <row r="6244" spans="1:13" x14ac:dyDescent="0.2">
      <c r="A6244" s="34" t="s">
        <v>107138</v>
      </c>
      <c r="B6244" s="34">
        <v>448</v>
      </c>
      <c r="C6244" s="34">
        <v>492</v>
      </c>
      <c r="D6244" s="34">
        <v>453</v>
      </c>
      <c r="E6244" s="34">
        <v>466</v>
      </c>
      <c r="F6244" s="34">
        <v>410</v>
      </c>
      <c r="G6244" s="34">
        <v>468</v>
      </c>
      <c r="H6244" s="34">
        <v>444</v>
      </c>
      <c r="I6244" s="34">
        <v>499</v>
      </c>
      <c r="J6244" s="34">
        <v>437</v>
      </c>
      <c r="K6244" s="34">
        <v>430</v>
      </c>
      <c r="L6244" s="34">
        <v>397</v>
      </c>
      <c r="M6244" s="34">
        <v>431</v>
      </c>
    </row>
    <row r="6245" spans="1:13" x14ac:dyDescent="0.2">
      <c r="A6245" s="34" t="s">
        <v>107139</v>
      </c>
      <c r="B6245" s="34">
        <v>488</v>
      </c>
      <c r="C6245" s="34">
        <v>570</v>
      </c>
      <c r="D6245" s="34">
        <v>623</v>
      </c>
      <c r="E6245" s="34">
        <v>663</v>
      </c>
      <c r="F6245" s="34">
        <v>530</v>
      </c>
      <c r="G6245" s="34">
        <v>595</v>
      </c>
      <c r="H6245" s="34">
        <v>607</v>
      </c>
      <c r="I6245" s="34">
        <v>608</v>
      </c>
      <c r="J6245" s="34">
        <v>601</v>
      </c>
      <c r="K6245" s="34">
        <v>465</v>
      </c>
      <c r="L6245" s="34">
        <v>544</v>
      </c>
      <c r="M6245" s="34">
        <v>467</v>
      </c>
    </row>
    <row r="6246" spans="1:13" x14ac:dyDescent="0.2">
      <c r="A6246" s="34" t="s">
        <v>107140</v>
      </c>
      <c r="B6246" s="34">
        <v>548</v>
      </c>
      <c r="C6246" s="34">
        <v>450</v>
      </c>
      <c r="D6246" s="34">
        <v>581</v>
      </c>
      <c r="E6246" s="34">
        <v>481</v>
      </c>
      <c r="F6246" s="34">
        <v>449</v>
      </c>
      <c r="G6246" s="34">
        <v>445</v>
      </c>
      <c r="H6246" s="34">
        <v>506</v>
      </c>
      <c r="I6246" s="34">
        <v>466</v>
      </c>
      <c r="J6246" s="34">
        <v>522</v>
      </c>
      <c r="K6246" s="34">
        <v>394</v>
      </c>
      <c r="L6246" s="34">
        <v>541</v>
      </c>
      <c r="M6246" s="34">
        <v>370</v>
      </c>
    </row>
    <row r="6247" spans="1:13" x14ac:dyDescent="0.2">
      <c r="A6247" s="34" t="s">
        <v>107141</v>
      </c>
      <c r="B6247" s="34">
        <v>335</v>
      </c>
      <c r="C6247" s="34">
        <v>371</v>
      </c>
      <c r="D6247" s="34">
        <v>413</v>
      </c>
      <c r="E6247" s="34">
        <v>385</v>
      </c>
      <c r="F6247" s="34">
        <v>315</v>
      </c>
      <c r="G6247" s="34">
        <v>345</v>
      </c>
      <c r="H6247" s="34">
        <v>482</v>
      </c>
      <c r="I6247" s="34">
        <v>384</v>
      </c>
      <c r="J6247" s="34">
        <v>374</v>
      </c>
      <c r="K6247" s="34">
        <v>303</v>
      </c>
      <c r="L6247" s="34">
        <v>347</v>
      </c>
      <c r="M6247" s="34">
        <v>292</v>
      </c>
    </row>
    <row r="6248" spans="1:13" x14ac:dyDescent="0.2">
      <c r="A6248" s="34" t="s">
        <v>107142</v>
      </c>
      <c r="B6248" s="34">
        <v>461</v>
      </c>
      <c r="C6248" s="34">
        <v>520</v>
      </c>
      <c r="D6248" s="34">
        <v>584</v>
      </c>
      <c r="E6248" s="34">
        <v>558</v>
      </c>
      <c r="F6248" s="34">
        <v>511</v>
      </c>
      <c r="G6248" s="34">
        <v>492</v>
      </c>
      <c r="H6248" s="34">
        <v>555</v>
      </c>
      <c r="I6248" s="34">
        <v>495</v>
      </c>
      <c r="J6248" s="34">
        <v>559</v>
      </c>
      <c r="K6248" s="34">
        <v>467</v>
      </c>
      <c r="L6248" s="34">
        <v>495</v>
      </c>
      <c r="M6248" s="34">
        <v>387</v>
      </c>
    </row>
    <row r="6249" spans="1:13" x14ac:dyDescent="0.2">
      <c r="A6249" s="34" t="s">
        <v>107143</v>
      </c>
      <c r="B6249" s="34">
        <v>501</v>
      </c>
      <c r="C6249" s="34">
        <v>618</v>
      </c>
      <c r="D6249" s="34">
        <v>475</v>
      </c>
      <c r="E6249" s="34">
        <v>587</v>
      </c>
      <c r="F6249" s="34">
        <v>505</v>
      </c>
      <c r="G6249" s="34">
        <v>564</v>
      </c>
      <c r="H6249" s="34">
        <v>587</v>
      </c>
      <c r="I6249" s="34">
        <v>605</v>
      </c>
      <c r="J6249" s="34">
        <v>545</v>
      </c>
      <c r="K6249" s="34">
        <v>492</v>
      </c>
      <c r="L6249" s="34">
        <v>558</v>
      </c>
      <c r="M6249" s="34">
        <v>418</v>
      </c>
    </row>
    <row r="6250" spans="1:13" x14ac:dyDescent="0.2">
      <c r="A6250" s="34" t="s">
        <v>107144</v>
      </c>
      <c r="B6250" s="34">
        <v>334</v>
      </c>
      <c r="C6250" s="34">
        <v>379</v>
      </c>
      <c r="D6250" s="34">
        <v>460</v>
      </c>
      <c r="E6250" s="34">
        <v>393</v>
      </c>
      <c r="F6250" s="34">
        <v>350</v>
      </c>
      <c r="G6250" s="34">
        <v>360</v>
      </c>
      <c r="H6250" s="34">
        <v>376</v>
      </c>
      <c r="I6250" s="34">
        <v>417</v>
      </c>
      <c r="J6250" s="34">
        <v>403</v>
      </c>
      <c r="K6250" s="34">
        <v>282</v>
      </c>
      <c r="L6250" s="34">
        <v>396</v>
      </c>
      <c r="M6250" s="34">
        <v>253</v>
      </c>
    </row>
    <row r="6251" spans="1:13" x14ac:dyDescent="0.2">
      <c r="A6251" s="34" t="s">
        <v>107145</v>
      </c>
      <c r="B6251" s="34">
        <v>463</v>
      </c>
      <c r="C6251" s="34">
        <v>425</v>
      </c>
      <c r="D6251" s="34">
        <v>381</v>
      </c>
      <c r="E6251" s="34">
        <v>423</v>
      </c>
      <c r="F6251" s="34">
        <v>377</v>
      </c>
      <c r="G6251" s="34">
        <v>382</v>
      </c>
      <c r="H6251" s="34">
        <v>493</v>
      </c>
      <c r="I6251" s="34">
        <v>410</v>
      </c>
      <c r="J6251" s="34">
        <v>397</v>
      </c>
      <c r="K6251" s="34">
        <v>379</v>
      </c>
      <c r="L6251" s="34">
        <v>383</v>
      </c>
      <c r="M6251" s="34">
        <v>279</v>
      </c>
    </row>
    <row r="6252" spans="1:13" x14ac:dyDescent="0.2">
      <c r="A6252" s="34" t="s">
        <v>107146</v>
      </c>
      <c r="B6252" s="34">
        <v>332</v>
      </c>
      <c r="C6252" s="34">
        <v>423</v>
      </c>
      <c r="D6252" s="34">
        <v>388</v>
      </c>
      <c r="E6252" s="34">
        <v>459</v>
      </c>
      <c r="F6252" s="34">
        <v>395</v>
      </c>
      <c r="G6252" s="34">
        <v>425</v>
      </c>
      <c r="H6252" s="34">
        <v>486</v>
      </c>
      <c r="I6252" s="34">
        <v>436</v>
      </c>
      <c r="J6252" s="34">
        <v>427</v>
      </c>
      <c r="K6252" s="34">
        <v>402</v>
      </c>
      <c r="L6252" s="34">
        <v>401</v>
      </c>
      <c r="M6252" s="34">
        <v>345</v>
      </c>
    </row>
    <row r="6253" spans="1:13" x14ac:dyDescent="0.2">
      <c r="A6253" s="34" t="s">
        <v>107147</v>
      </c>
      <c r="B6253" s="34">
        <v>333</v>
      </c>
      <c r="C6253" s="34">
        <v>391</v>
      </c>
      <c r="D6253" s="34">
        <v>515</v>
      </c>
      <c r="E6253" s="34">
        <v>464</v>
      </c>
      <c r="F6253" s="34">
        <v>363</v>
      </c>
      <c r="G6253" s="34">
        <v>398</v>
      </c>
      <c r="H6253" s="34">
        <v>378</v>
      </c>
      <c r="I6253" s="34">
        <v>388</v>
      </c>
      <c r="J6253" s="34">
        <v>422</v>
      </c>
      <c r="K6253" s="34">
        <v>359</v>
      </c>
      <c r="L6253" s="34">
        <v>389</v>
      </c>
      <c r="M6253" s="34">
        <v>314</v>
      </c>
    </row>
    <row r="6254" spans="1:13" x14ac:dyDescent="0.2">
      <c r="A6254" s="34" t="s">
        <v>107148</v>
      </c>
      <c r="B6254" s="34">
        <v>448</v>
      </c>
      <c r="C6254" s="34">
        <v>524</v>
      </c>
      <c r="D6254" s="34">
        <v>538</v>
      </c>
      <c r="E6254" s="34">
        <v>572</v>
      </c>
      <c r="F6254" s="34">
        <v>597</v>
      </c>
      <c r="G6254" s="34">
        <v>574</v>
      </c>
      <c r="H6254" s="34">
        <v>602</v>
      </c>
      <c r="I6254" s="34">
        <v>563</v>
      </c>
      <c r="J6254" s="34">
        <v>586</v>
      </c>
      <c r="K6254" s="34">
        <v>407</v>
      </c>
      <c r="L6254" s="34">
        <v>605</v>
      </c>
      <c r="M6254" s="34">
        <v>428</v>
      </c>
    </row>
    <row r="6255" spans="1:13" x14ac:dyDescent="0.2">
      <c r="A6255" s="34" t="s">
        <v>107149</v>
      </c>
      <c r="B6255" s="34">
        <v>554</v>
      </c>
      <c r="C6255" s="34">
        <v>430</v>
      </c>
      <c r="D6255" s="34">
        <v>479</v>
      </c>
      <c r="E6255" s="34">
        <v>467</v>
      </c>
      <c r="F6255" s="34">
        <v>315</v>
      </c>
      <c r="G6255" s="34">
        <v>359</v>
      </c>
      <c r="H6255" s="34">
        <v>442</v>
      </c>
      <c r="I6255" s="34">
        <v>385</v>
      </c>
      <c r="J6255" s="34">
        <v>494</v>
      </c>
      <c r="K6255" s="34">
        <v>336</v>
      </c>
      <c r="L6255" s="34">
        <v>413</v>
      </c>
      <c r="M6255" s="34">
        <v>336</v>
      </c>
    </row>
    <row r="6256" spans="1:13" x14ac:dyDescent="0.2">
      <c r="A6256" s="34" t="s">
        <v>107150</v>
      </c>
      <c r="B6256" s="34">
        <v>550</v>
      </c>
      <c r="C6256" s="34">
        <v>553</v>
      </c>
      <c r="D6256" s="34">
        <v>504</v>
      </c>
      <c r="E6256" s="34">
        <v>626</v>
      </c>
      <c r="F6256" s="34">
        <v>581</v>
      </c>
      <c r="G6256" s="34">
        <v>479</v>
      </c>
      <c r="H6256" s="34">
        <v>679</v>
      </c>
      <c r="I6256" s="34">
        <v>557</v>
      </c>
      <c r="J6256" s="34">
        <v>653</v>
      </c>
      <c r="K6256" s="34">
        <v>464</v>
      </c>
      <c r="L6256" s="34">
        <v>556</v>
      </c>
      <c r="M6256" s="34">
        <v>482</v>
      </c>
    </row>
    <row r="6257" spans="1:13" x14ac:dyDescent="0.2">
      <c r="A6257" s="34" t="s">
        <v>107151</v>
      </c>
      <c r="B6257" s="34">
        <v>244</v>
      </c>
      <c r="C6257" s="34">
        <v>206</v>
      </c>
      <c r="D6257" s="34">
        <v>300</v>
      </c>
      <c r="E6257" s="34">
        <v>286</v>
      </c>
      <c r="F6257" s="34">
        <v>255</v>
      </c>
      <c r="G6257" s="34">
        <v>241</v>
      </c>
      <c r="H6257" s="34">
        <v>310</v>
      </c>
      <c r="I6257" s="34">
        <v>263</v>
      </c>
      <c r="J6257" s="34">
        <v>319</v>
      </c>
      <c r="K6257" s="34">
        <v>252</v>
      </c>
      <c r="L6257" s="34">
        <v>264</v>
      </c>
      <c r="M6257" s="34">
        <v>201</v>
      </c>
    </row>
    <row r="6258" spans="1:13" x14ac:dyDescent="0.2">
      <c r="A6258" s="34" t="s">
        <v>107152</v>
      </c>
      <c r="B6258" s="34">
        <v>97</v>
      </c>
      <c r="C6258" s="34">
        <v>155</v>
      </c>
      <c r="D6258" s="34">
        <v>125</v>
      </c>
      <c r="E6258" s="34">
        <v>166</v>
      </c>
      <c r="F6258" s="34">
        <v>113</v>
      </c>
      <c r="G6258" s="34">
        <v>146</v>
      </c>
      <c r="H6258" s="34">
        <v>140</v>
      </c>
      <c r="I6258" s="34">
        <v>137</v>
      </c>
      <c r="J6258" s="34">
        <v>164</v>
      </c>
      <c r="K6258" s="34">
        <v>115</v>
      </c>
      <c r="L6258" s="34">
        <v>180</v>
      </c>
      <c r="M6258" s="34">
        <v>120</v>
      </c>
    </row>
    <row r="6259" spans="1:13" x14ac:dyDescent="0.2">
      <c r="A6259" s="34" t="s">
        <v>107153</v>
      </c>
      <c r="B6259" s="34">
        <v>480</v>
      </c>
      <c r="C6259" s="34">
        <v>437</v>
      </c>
      <c r="D6259" s="34">
        <v>517</v>
      </c>
      <c r="E6259" s="34">
        <v>527</v>
      </c>
      <c r="F6259" s="34">
        <v>471</v>
      </c>
      <c r="G6259" s="34">
        <v>467</v>
      </c>
      <c r="H6259" s="34">
        <v>584</v>
      </c>
      <c r="I6259" s="34">
        <v>430</v>
      </c>
      <c r="J6259" s="34">
        <v>594</v>
      </c>
      <c r="K6259" s="34">
        <v>409</v>
      </c>
      <c r="L6259" s="34">
        <v>447</v>
      </c>
      <c r="M6259" s="34">
        <v>403</v>
      </c>
    </row>
    <row r="6260" spans="1:13" x14ac:dyDescent="0.2">
      <c r="A6260" s="34" t="s">
        <v>107154</v>
      </c>
      <c r="B6260" s="34">
        <v>340</v>
      </c>
      <c r="C6260" s="34">
        <v>442</v>
      </c>
      <c r="D6260" s="34">
        <v>380</v>
      </c>
      <c r="E6260" s="34">
        <v>445</v>
      </c>
      <c r="F6260" s="34">
        <v>369</v>
      </c>
      <c r="G6260" s="34">
        <v>342</v>
      </c>
      <c r="H6260" s="34">
        <v>416</v>
      </c>
      <c r="I6260" s="34">
        <v>387</v>
      </c>
      <c r="J6260" s="34">
        <v>384</v>
      </c>
      <c r="K6260" s="34">
        <v>327</v>
      </c>
      <c r="L6260" s="34">
        <v>345</v>
      </c>
      <c r="M6260" s="34">
        <v>332</v>
      </c>
    </row>
    <row r="6261" spans="1:13" x14ac:dyDescent="0.2">
      <c r="A6261" s="34" t="s">
        <v>107155</v>
      </c>
      <c r="B6261" s="34">
        <v>494</v>
      </c>
      <c r="C6261" s="34">
        <v>571</v>
      </c>
      <c r="D6261" s="34">
        <v>477</v>
      </c>
      <c r="E6261" s="34">
        <v>587</v>
      </c>
      <c r="F6261" s="34">
        <v>447</v>
      </c>
      <c r="G6261" s="34">
        <v>612</v>
      </c>
      <c r="H6261" s="34">
        <v>585</v>
      </c>
      <c r="I6261" s="34">
        <v>579</v>
      </c>
      <c r="J6261" s="34">
        <v>517</v>
      </c>
      <c r="K6261" s="34">
        <v>498</v>
      </c>
      <c r="L6261" s="34">
        <v>474</v>
      </c>
      <c r="M6261" s="34">
        <v>413</v>
      </c>
    </row>
    <row r="6262" spans="1:13" x14ac:dyDescent="0.2">
      <c r="A6262" s="34" t="s">
        <v>107156</v>
      </c>
      <c r="B6262" s="34">
        <v>583</v>
      </c>
      <c r="C6262" s="34">
        <v>624</v>
      </c>
      <c r="D6262" s="34">
        <v>639</v>
      </c>
      <c r="E6262" s="34">
        <v>617</v>
      </c>
      <c r="F6262" s="34">
        <v>537</v>
      </c>
      <c r="G6262" s="34">
        <v>545</v>
      </c>
      <c r="H6262" s="34">
        <v>756</v>
      </c>
      <c r="I6262" s="34">
        <v>647</v>
      </c>
      <c r="J6262" s="34">
        <v>690</v>
      </c>
      <c r="K6262" s="34">
        <v>469</v>
      </c>
      <c r="L6262" s="34">
        <v>633</v>
      </c>
      <c r="M6262" s="34">
        <v>477</v>
      </c>
    </row>
    <row r="6263" spans="1:13" x14ac:dyDescent="0.2">
      <c r="A6263" s="34" t="s">
        <v>107157</v>
      </c>
      <c r="B6263" s="34">
        <v>362</v>
      </c>
      <c r="C6263" s="34">
        <v>529</v>
      </c>
      <c r="D6263" s="34">
        <v>394</v>
      </c>
      <c r="E6263" s="34">
        <v>444</v>
      </c>
      <c r="F6263" s="34">
        <v>367</v>
      </c>
      <c r="G6263" s="34">
        <v>374</v>
      </c>
      <c r="H6263" s="34">
        <v>464</v>
      </c>
      <c r="I6263" s="34">
        <v>444</v>
      </c>
      <c r="J6263" s="34">
        <v>434</v>
      </c>
      <c r="K6263" s="34">
        <v>364</v>
      </c>
      <c r="L6263" s="34">
        <v>440</v>
      </c>
      <c r="M6263" s="34">
        <v>342</v>
      </c>
    </row>
    <row r="6264" spans="1:13" x14ac:dyDescent="0.2">
      <c r="A6264" s="34" t="s">
        <v>107158</v>
      </c>
      <c r="B6264" s="34">
        <v>271</v>
      </c>
      <c r="C6264" s="34">
        <v>341</v>
      </c>
      <c r="D6264" s="34">
        <v>356</v>
      </c>
      <c r="E6264" s="34">
        <v>440</v>
      </c>
      <c r="F6264" s="34">
        <v>301</v>
      </c>
      <c r="G6264" s="34">
        <v>326</v>
      </c>
      <c r="H6264" s="34">
        <v>334</v>
      </c>
      <c r="I6264" s="34">
        <v>330</v>
      </c>
      <c r="J6264" s="34">
        <v>349</v>
      </c>
      <c r="K6264" s="34">
        <v>304</v>
      </c>
      <c r="L6264" s="34">
        <v>335</v>
      </c>
      <c r="M6264" s="34">
        <v>272</v>
      </c>
    </row>
    <row r="6265" spans="1:13" x14ac:dyDescent="0.2">
      <c r="A6265" s="34" t="s">
        <v>107159</v>
      </c>
      <c r="B6265" s="34">
        <v>510</v>
      </c>
      <c r="C6265" s="34">
        <v>688</v>
      </c>
      <c r="D6265" s="34">
        <v>670</v>
      </c>
      <c r="E6265" s="34">
        <v>731</v>
      </c>
      <c r="F6265" s="34">
        <v>592</v>
      </c>
      <c r="G6265" s="34">
        <v>720</v>
      </c>
      <c r="H6265" s="34">
        <v>697</v>
      </c>
      <c r="I6265" s="34">
        <v>692</v>
      </c>
      <c r="J6265" s="34">
        <v>596</v>
      </c>
      <c r="K6265" s="34">
        <v>551</v>
      </c>
      <c r="L6265" s="34">
        <v>552</v>
      </c>
      <c r="M6265" s="34">
        <v>535</v>
      </c>
    </row>
    <row r="6266" spans="1:13" x14ac:dyDescent="0.2">
      <c r="A6266" s="34" t="s">
        <v>107160</v>
      </c>
      <c r="B6266" s="34">
        <v>422</v>
      </c>
      <c r="C6266" s="34">
        <v>458</v>
      </c>
      <c r="D6266" s="34">
        <v>606</v>
      </c>
      <c r="E6266" s="34">
        <v>513</v>
      </c>
      <c r="F6266" s="34">
        <v>391</v>
      </c>
      <c r="G6266" s="34">
        <v>480</v>
      </c>
      <c r="H6266" s="34">
        <v>537</v>
      </c>
      <c r="I6266" s="34">
        <v>457</v>
      </c>
      <c r="J6266" s="34">
        <v>543</v>
      </c>
      <c r="K6266" s="34">
        <v>449</v>
      </c>
      <c r="L6266" s="34">
        <v>484</v>
      </c>
      <c r="M6266" s="34">
        <v>345</v>
      </c>
    </row>
    <row r="6267" spans="1:13" x14ac:dyDescent="0.2">
      <c r="A6267" s="34" t="s">
        <v>107161</v>
      </c>
      <c r="B6267" s="34">
        <v>1160</v>
      </c>
      <c r="C6267" s="34">
        <v>1227</v>
      </c>
      <c r="D6267" s="34">
        <v>1443</v>
      </c>
      <c r="E6267" s="34">
        <v>1395</v>
      </c>
      <c r="F6267" s="34">
        <v>1195</v>
      </c>
      <c r="G6267" s="34">
        <v>1109</v>
      </c>
      <c r="H6267" s="34">
        <v>1382</v>
      </c>
      <c r="I6267" s="34">
        <v>1305</v>
      </c>
      <c r="J6267" s="34">
        <v>1490</v>
      </c>
      <c r="K6267" s="34">
        <v>989</v>
      </c>
      <c r="L6267" s="34">
        <v>1290</v>
      </c>
      <c r="M6267" s="34">
        <v>1011</v>
      </c>
    </row>
    <row r="6268" spans="1:13" x14ac:dyDescent="0.2">
      <c r="A6268" s="34" t="s">
        <v>107162</v>
      </c>
      <c r="B6268" s="34">
        <v>382</v>
      </c>
      <c r="C6268" s="34">
        <v>329</v>
      </c>
      <c r="D6268" s="34">
        <v>337</v>
      </c>
      <c r="E6268" s="34">
        <v>353</v>
      </c>
      <c r="F6268" s="34">
        <v>250</v>
      </c>
      <c r="G6268" s="34">
        <v>312</v>
      </c>
      <c r="H6268" s="34">
        <v>353</v>
      </c>
      <c r="I6268" s="34">
        <v>353</v>
      </c>
      <c r="J6268" s="34">
        <v>363</v>
      </c>
      <c r="K6268" s="34">
        <v>275</v>
      </c>
      <c r="L6268" s="34">
        <v>268</v>
      </c>
      <c r="M6268" s="34">
        <v>227</v>
      </c>
    </row>
    <row r="6269" spans="1:13" x14ac:dyDescent="0.2">
      <c r="A6269" s="34" t="s">
        <v>107163</v>
      </c>
      <c r="B6269" s="34">
        <v>217</v>
      </c>
      <c r="C6269" s="34">
        <v>251</v>
      </c>
      <c r="D6269" s="34">
        <v>232</v>
      </c>
      <c r="E6269" s="34">
        <v>303</v>
      </c>
      <c r="F6269" s="34">
        <v>196</v>
      </c>
      <c r="G6269" s="34">
        <v>228</v>
      </c>
      <c r="H6269" s="34">
        <v>219</v>
      </c>
      <c r="I6269" s="34">
        <v>231</v>
      </c>
      <c r="J6269" s="34">
        <v>267</v>
      </c>
      <c r="K6269" s="34">
        <v>235</v>
      </c>
      <c r="L6269" s="34">
        <v>279</v>
      </c>
      <c r="M6269" s="34">
        <v>199</v>
      </c>
    </row>
    <row r="6270" spans="1:13" x14ac:dyDescent="0.2">
      <c r="A6270" s="34" t="s">
        <v>107164</v>
      </c>
      <c r="B6270" s="34">
        <v>515</v>
      </c>
      <c r="C6270" s="34">
        <v>532</v>
      </c>
      <c r="D6270" s="34">
        <v>451</v>
      </c>
      <c r="E6270" s="34">
        <v>582</v>
      </c>
      <c r="F6270" s="34">
        <v>433</v>
      </c>
      <c r="G6270" s="34">
        <v>488</v>
      </c>
      <c r="H6270" s="34">
        <v>565</v>
      </c>
      <c r="I6270" s="34">
        <v>516</v>
      </c>
      <c r="J6270" s="34">
        <v>495</v>
      </c>
      <c r="K6270" s="34">
        <v>419</v>
      </c>
      <c r="L6270" s="34">
        <v>459</v>
      </c>
      <c r="M6270" s="34">
        <v>399</v>
      </c>
    </row>
    <row r="6271" spans="1:13" x14ac:dyDescent="0.2">
      <c r="A6271" s="34" t="s">
        <v>107165</v>
      </c>
      <c r="B6271" s="34">
        <v>326</v>
      </c>
      <c r="C6271" s="34">
        <v>381</v>
      </c>
      <c r="D6271" s="34">
        <v>372</v>
      </c>
      <c r="E6271" s="34">
        <v>418</v>
      </c>
      <c r="F6271" s="34">
        <v>295</v>
      </c>
      <c r="G6271" s="34">
        <v>330</v>
      </c>
      <c r="H6271" s="34">
        <v>407</v>
      </c>
      <c r="I6271" s="34">
        <v>378</v>
      </c>
      <c r="J6271" s="34">
        <v>379</v>
      </c>
      <c r="K6271" s="34">
        <v>384</v>
      </c>
      <c r="L6271" s="34">
        <v>351</v>
      </c>
      <c r="M6271" s="34">
        <v>298</v>
      </c>
    </row>
    <row r="6272" spans="1:13" x14ac:dyDescent="0.2">
      <c r="A6272" s="34" t="s">
        <v>107166</v>
      </c>
      <c r="B6272" s="34">
        <v>280</v>
      </c>
      <c r="C6272" s="34">
        <v>327</v>
      </c>
      <c r="D6272" s="34">
        <v>288</v>
      </c>
      <c r="E6272" s="34">
        <v>351</v>
      </c>
      <c r="F6272" s="34">
        <v>270</v>
      </c>
      <c r="G6272" s="34">
        <v>350</v>
      </c>
      <c r="H6272" s="34">
        <v>307</v>
      </c>
      <c r="I6272" s="34">
        <v>302</v>
      </c>
      <c r="J6272" s="34">
        <v>323</v>
      </c>
      <c r="K6272" s="34">
        <v>251</v>
      </c>
      <c r="L6272" s="34">
        <v>298</v>
      </c>
      <c r="M6272" s="34">
        <v>256</v>
      </c>
    </row>
    <row r="6273" spans="1:13" x14ac:dyDescent="0.2">
      <c r="A6273" s="34" t="s">
        <v>107167</v>
      </c>
      <c r="B6273" s="34">
        <v>301</v>
      </c>
      <c r="C6273" s="34">
        <v>279</v>
      </c>
      <c r="D6273" s="34">
        <v>344</v>
      </c>
      <c r="E6273" s="34">
        <v>325</v>
      </c>
      <c r="F6273" s="34">
        <v>226</v>
      </c>
      <c r="G6273" s="34">
        <v>288</v>
      </c>
      <c r="H6273" s="34">
        <v>333</v>
      </c>
      <c r="I6273" s="34">
        <v>254</v>
      </c>
      <c r="J6273" s="34">
        <v>248</v>
      </c>
      <c r="K6273" s="34">
        <v>239</v>
      </c>
      <c r="L6273" s="34">
        <v>269</v>
      </c>
      <c r="M6273" s="34">
        <v>194</v>
      </c>
    </row>
    <row r="6274" spans="1:13" x14ac:dyDescent="0.2">
      <c r="A6274" s="34" t="s">
        <v>107168</v>
      </c>
      <c r="B6274" s="34">
        <v>255</v>
      </c>
      <c r="C6274" s="34">
        <v>243</v>
      </c>
      <c r="D6274" s="34">
        <v>313</v>
      </c>
      <c r="E6274" s="34">
        <v>291</v>
      </c>
      <c r="F6274" s="34">
        <v>269</v>
      </c>
      <c r="G6274" s="34">
        <v>262</v>
      </c>
      <c r="H6274" s="34">
        <v>324</v>
      </c>
      <c r="I6274" s="34">
        <v>279</v>
      </c>
      <c r="J6274" s="34">
        <v>244</v>
      </c>
      <c r="K6274" s="34">
        <v>256</v>
      </c>
      <c r="L6274" s="34">
        <v>299</v>
      </c>
      <c r="M6274" s="34">
        <v>218</v>
      </c>
    </row>
    <row r="6275" spans="1:13" x14ac:dyDescent="0.2">
      <c r="A6275" s="34" t="s">
        <v>107169</v>
      </c>
      <c r="B6275" s="34">
        <v>111</v>
      </c>
      <c r="C6275" s="34">
        <v>144</v>
      </c>
      <c r="D6275" s="34">
        <v>125</v>
      </c>
      <c r="E6275" s="34">
        <v>172</v>
      </c>
      <c r="F6275" s="34">
        <v>114</v>
      </c>
      <c r="G6275" s="34">
        <v>155</v>
      </c>
      <c r="H6275" s="34">
        <v>122</v>
      </c>
      <c r="I6275" s="34">
        <v>133</v>
      </c>
      <c r="J6275" s="34">
        <v>140</v>
      </c>
      <c r="K6275" s="34">
        <v>107</v>
      </c>
      <c r="L6275" s="34">
        <v>122</v>
      </c>
      <c r="M6275" s="34">
        <v>122</v>
      </c>
    </row>
    <row r="6276" spans="1:13" x14ac:dyDescent="0.2">
      <c r="A6276" s="34" t="s">
        <v>107170</v>
      </c>
      <c r="B6276" s="34">
        <v>296</v>
      </c>
      <c r="C6276" s="34">
        <v>259</v>
      </c>
      <c r="D6276" s="34">
        <v>333</v>
      </c>
      <c r="E6276" s="34">
        <v>288</v>
      </c>
      <c r="F6276" s="34">
        <v>278</v>
      </c>
      <c r="G6276" s="34">
        <v>279</v>
      </c>
      <c r="H6276" s="34">
        <v>373</v>
      </c>
      <c r="I6276" s="34">
        <v>288</v>
      </c>
      <c r="J6276" s="34">
        <v>281</v>
      </c>
      <c r="K6276" s="34">
        <v>222</v>
      </c>
      <c r="L6276" s="34">
        <v>264</v>
      </c>
      <c r="M6276" s="34">
        <v>199</v>
      </c>
    </row>
    <row r="6277" spans="1:13" x14ac:dyDescent="0.2">
      <c r="A6277" s="34" t="s">
        <v>107171</v>
      </c>
      <c r="B6277" s="34">
        <v>195</v>
      </c>
      <c r="C6277" s="34">
        <v>183</v>
      </c>
      <c r="D6277" s="34">
        <v>204</v>
      </c>
      <c r="E6277" s="34">
        <v>266</v>
      </c>
      <c r="F6277" s="34">
        <v>203</v>
      </c>
      <c r="G6277" s="34">
        <v>237</v>
      </c>
      <c r="H6277" s="34">
        <v>233</v>
      </c>
      <c r="I6277" s="34">
        <v>254</v>
      </c>
      <c r="J6277" s="34">
        <v>259</v>
      </c>
      <c r="K6277" s="34">
        <v>174</v>
      </c>
      <c r="L6277" s="34">
        <v>245</v>
      </c>
      <c r="M6277" s="34">
        <v>189</v>
      </c>
    </row>
    <row r="6278" spans="1:13" x14ac:dyDescent="0.2">
      <c r="A6278" s="34" t="s">
        <v>107172</v>
      </c>
      <c r="B6278" s="34">
        <v>359</v>
      </c>
      <c r="C6278" s="34">
        <v>362</v>
      </c>
      <c r="D6278" s="34">
        <v>380</v>
      </c>
      <c r="E6278" s="34">
        <v>366</v>
      </c>
      <c r="F6278" s="34">
        <v>251</v>
      </c>
      <c r="G6278" s="34">
        <v>362</v>
      </c>
      <c r="H6278" s="34">
        <v>425</v>
      </c>
      <c r="I6278" s="34">
        <v>322</v>
      </c>
      <c r="J6278" s="34">
        <v>304</v>
      </c>
      <c r="K6278" s="34">
        <v>296</v>
      </c>
      <c r="L6278" s="34">
        <v>396</v>
      </c>
      <c r="M6278" s="34">
        <v>285</v>
      </c>
    </row>
    <row r="6279" spans="1:13" x14ac:dyDescent="0.2">
      <c r="A6279" s="34" t="s">
        <v>107173</v>
      </c>
      <c r="B6279" s="34">
        <v>360</v>
      </c>
      <c r="C6279" s="34">
        <v>304</v>
      </c>
      <c r="D6279" s="34">
        <v>300</v>
      </c>
      <c r="E6279" s="34">
        <v>283</v>
      </c>
      <c r="F6279" s="34">
        <v>309</v>
      </c>
      <c r="G6279" s="34">
        <v>281</v>
      </c>
      <c r="H6279" s="34">
        <v>373</v>
      </c>
      <c r="I6279" s="34">
        <v>299</v>
      </c>
      <c r="J6279" s="34">
        <v>312</v>
      </c>
      <c r="K6279" s="34">
        <v>254</v>
      </c>
      <c r="L6279" s="34">
        <v>333</v>
      </c>
      <c r="M6279" s="34">
        <v>233</v>
      </c>
    </row>
    <row r="6280" spans="1:13" x14ac:dyDescent="0.2">
      <c r="A6280" s="34" t="s">
        <v>107174</v>
      </c>
      <c r="B6280" s="34">
        <v>502</v>
      </c>
      <c r="C6280" s="34">
        <v>571</v>
      </c>
      <c r="D6280" s="34">
        <v>601</v>
      </c>
      <c r="E6280" s="34">
        <v>549</v>
      </c>
      <c r="F6280" s="34">
        <v>578</v>
      </c>
      <c r="G6280" s="34">
        <v>546</v>
      </c>
      <c r="H6280" s="34">
        <v>540</v>
      </c>
      <c r="I6280" s="34">
        <v>552</v>
      </c>
      <c r="J6280" s="34">
        <v>594</v>
      </c>
      <c r="K6280" s="34">
        <v>435</v>
      </c>
      <c r="L6280" s="34">
        <v>600</v>
      </c>
      <c r="M6280" s="34">
        <v>462</v>
      </c>
    </row>
    <row r="6281" spans="1:13" x14ac:dyDescent="0.2">
      <c r="A6281" s="34" t="s">
        <v>107175</v>
      </c>
      <c r="B6281" s="34">
        <v>373</v>
      </c>
      <c r="C6281" s="34">
        <v>460</v>
      </c>
      <c r="D6281" s="34">
        <v>455</v>
      </c>
      <c r="E6281" s="34">
        <v>436</v>
      </c>
      <c r="F6281" s="34">
        <v>445</v>
      </c>
      <c r="G6281" s="34">
        <v>403</v>
      </c>
      <c r="H6281" s="34">
        <v>541</v>
      </c>
      <c r="I6281" s="34">
        <v>466</v>
      </c>
      <c r="J6281" s="34">
        <v>426</v>
      </c>
      <c r="K6281" s="34">
        <v>390</v>
      </c>
      <c r="L6281" s="34">
        <v>346</v>
      </c>
      <c r="M6281" s="34">
        <v>352</v>
      </c>
    </row>
    <row r="6282" spans="1:13" x14ac:dyDescent="0.2">
      <c r="A6282" s="34" t="s">
        <v>107176</v>
      </c>
      <c r="B6282" s="34">
        <v>1135</v>
      </c>
      <c r="C6282" s="34">
        <v>1322</v>
      </c>
      <c r="D6282" s="34">
        <v>1345</v>
      </c>
      <c r="E6282" s="34">
        <v>1316</v>
      </c>
      <c r="F6282" s="34">
        <v>1115</v>
      </c>
      <c r="G6282" s="34">
        <v>1126</v>
      </c>
      <c r="H6282" s="34">
        <v>1334</v>
      </c>
      <c r="I6282" s="34">
        <v>1200</v>
      </c>
      <c r="J6282" s="34">
        <v>1405</v>
      </c>
      <c r="K6282" s="34">
        <v>1008</v>
      </c>
      <c r="L6282" s="34">
        <v>1380</v>
      </c>
      <c r="M6282" s="34">
        <v>914</v>
      </c>
    </row>
    <row r="6283" spans="1:13" x14ac:dyDescent="0.2">
      <c r="A6283" s="34" t="s">
        <v>107177</v>
      </c>
      <c r="B6283" s="34">
        <v>358</v>
      </c>
      <c r="C6283" s="34">
        <v>443</v>
      </c>
      <c r="D6283" s="34">
        <v>442</v>
      </c>
      <c r="E6283" s="34">
        <v>426</v>
      </c>
      <c r="F6283" s="34">
        <v>343</v>
      </c>
      <c r="G6283" s="34">
        <v>447</v>
      </c>
      <c r="H6283" s="34">
        <v>424</v>
      </c>
      <c r="I6283" s="34">
        <v>387</v>
      </c>
      <c r="J6283" s="34">
        <v>401</v>
      </c>
      <c r="K6283" s="34">
        <v>324</v>
      </c>
      <c r="L6283" s="34">
        <v>406</v>
      </c>
      <c r="M6283" s="34">
        <v>290</v>
      </c>
    </row>
    <row r="6284" spans="1:13" x14ac:dyDescent="0.2">
      <c r="A6284" s="34" t="s">
        <v>107178</v>
      </c>
      <c r="B6284" s="34">
        <v>278</v>
      </c>
      <c r="C6284" s="34">
        <v>289</v>
      </c>
      <c r="D6284" s="34">
        <v>326</v>
      </c>
      <c r="E6284" s="34">
        <v>355</v>
      </c>
      <c r="F6284" s="34">
        <v>285</v>
      </c>
      <c r="G6284" s="34">
        <v>283</v>
      </c>
      <c r="H6284" s="34">
        <v>297</v>
      </c>
      <c r="I6284" s="34">
        <v>290</v>
      </c>
      <c r="J6284" s="34">
        <v>306</v>
      </c>
      <c r="K6284" s="34">
        <v>214</v>
      </c>
      <c r="L6284" s="34">
        <v>303</v>
      </c>
      <c r="M6284" s="34">
        <v>228</v>
      </c>
    </row>
    <row r="6285" spans="1:13" x14ac:dyDescent="0.2">
      <c r="A6285" s="34" t="s">
        <v>107179</v>
      </c>
      <c r="B6285" s="34">
        <v>629</v>
      </c>
      <c r="C6285" s="34">
        <v>672</v>
      </c>
      <c r="D6285" s="34">
        <v>661</v>
      </c>
      <c r="E6285" s="34">
        <v>809</v>
      </c>
      <c r="F6285" s="34">
        <v>640</v>
      </c>
      <c r="G6285" s="34">
        <v>667</v>
      </c>
      <c r="H6285" s="34">
        <v>824</v>
      </c>
      <c r="I6285" s="34">
        <v>655</v>
      </c>
      <c r="J6285" s="34">
        <v>793</v>
      </c>
      <c r="K6285" s="34">
        <v>527</v>
      </c>
      <c r="L6285" s="34">
        <v>738</v>
      </c>
      <c r="M6285" s="34">
        <v>488</v>
      </c>
    </row>
    <row r="6286" spans="1:13" x14ac:dyDescent="0.2">
      <c r="A6286" s="34" t="s">
        <v>107180</v>
      </c>
      <c r="B6286" s="34">
        <v>315</v>
      </c>
      <c r="C6286" s="34">
        <v>345</v>
      </c>
      <c r="D6286" s="34">
        <v>307</v>
      </c>
      <c r="E6286" s="34">
        <v>345</v>
      </c>
      <c r="F6286" s="34">
        <v>311</v>
      </c>
      <c r="G6286" s="34">
        <v>310</v>
      </c>
      <c r="H6286" s="34">
        <v>385</v>
      </c>
      <c r="I6286" s="34">
        <v>362</v>
      </c>
      <c r="J6286" s="34">
        <v>361</v>
      </c>
      <c r="K6286" s="34">
        <v>251</v>
      </c>
      <c r="L6286" s="34">
        <v>314</v>
      </c>
      <c r="M6286" s="34">
        <v>254</v>
      </c>
    </row>
    <row r="6287" spans="1:13" x14ac:dyDescent="0.2">
      <c r="A6287" s="34" t="s">
        <v>107181</v>
      </c>
      <c r="B6287" s="34">
        <v>358</v>
      </c>
      <c r="C6287" s="34">
        <v>350</v>
      </c>
      <c r="D6287" s="34">
        <v>408</v>
      </c>
      <c r="E6287" s="34">
        <v>415</v>
      </c>
      <c r="F6287" s="34">
        <v>368</v>
      </c>
      <c r="G6287" s="34">
        <v>334</v>
      </c>
      <c r="H6287" s="34">
        <v>427</v>
      </c>
      <c r="I6287" s="34">
        <v>333</v>
      </c>
      <c r="J6287" s="34">
        <v>421</v>
      </c>
      <c r="K6287" s="34">
        <v>309</v>
      </c>
      <c r="L6287" s="34">
        <v>368</v>
      </c>
      <c r="M6287" s="34">
        <v>269</v>
      </c>
    </row>
    <row r="6288" spans="1:13" x14ac:dyDescent="0.2">
      <c r="A6288" s="34" t="s">
        <v>107182</v>
      </c>
      <c r="B6288" s="34">
        <v>272</v>
      </c>
      <c r="C6288" s="34">
        <v>252</v>
      </c>
      <c r="D6288" s="34">
        <v>312</v>
      </c>
      <c r="E6288" s="34">
        <v>309</v>
      </c>
      <c r="F6288" s="34">
        <v>267</v>
      </c>
      <c r="G6288" s="34">
        <v>309</v>
      </c>
      <c r="H6288" s="34">
        <v>332</v>
      </c>
      <c r="I6288" s="34">
        <v>326</v>
      </c>
      <c r="J6288" s="34">
        <v>278</v>
      </c>
      <c r="K6288" s="34">
        <v>228</v>
      </c>
      <c r="L6288" s="34">
        <v>222</v>
      </c>
      <c r="M6288" s="34">
        <v>229</v>
      </c>
    </row>
    <row r="6289" spans="1:13" x14ac:dyDescent="0.2">
      <c r="A6289" s="34" t="s">
        <v>107183</v>
      </c>
      <c r="B6289" s="34">
        <v>317</v>
      </c>
      <c r="C6289" s="34">
        <v>356</v>
      </c>
      <c r="D6289" s="34">
        <v>328</v>
      </c>
      <c r="E6289" s="34">
        <v>414</v>
      </c>
      <c r="F6289" s="34">
        <v>313</v>
      </c>
      <c r="G6289" s="34">
        <v>355</v>
      </c>
      <c r="H6289" s="34">
        <v>382</v>
      </c>
      <c r="I6289" s="34">
        <v>293</v>
      </c>
      <c r="J6289" s="34">
        <v>334</v>
      </c>
      <c r="K6289" s="34">
        <v>312</v>
      </c>
      <c r="L6289" s="34">
        <v>344</v>
      </c>
      <c r="M6289" s="34">
        <v>285</v>
      </c>
    </row>
    <row r="6290" spans="1:13" x14ac:dyDescent="0.2">
      <c r="A6290" s="34" t="s">
        <v>107184</v>
      </c>
      <c r="B6290" s="34">
        <v>278</v>
      </c>
      <c r="C6290" s="34">
        <v>266</v>
      </c>
      <c r="D6290" s="34">
        <v>326</v>
      </c>
      <c r="E6290" s="34">
        <v>345</v>
      </c>
      <c r="F6290" s="34">
        <v>285</v>
      </c>
      <c r="G6290" s="34">
        <v>286</v>
      </c>
      <c r="H6290" s="34">
        <v>345</v>
      </c>
      <c r="I6290" s="34">
        <v>303</v>
      </c>
      <c r="J6290" s="34">
        <v>290</v>
      </c>
      <c r="K6290" s="34">
        <v>268</v>
      </c>
      <c r="L6290" s="34">
        <v>251</v>
      </c>
      <c r="M6290" s="34">
        <v>251</v>
      </c>
    </row>
    <row r="6291" spans="1:13" x14ac:dyDescent="0.2">
      <c r="A6291" s="34" t="s">
        <v>107185</v>
      </c>
      <c r="B6291" s="34">
        <v>458</v>
      </c>
      <c r="C6291" s="34">
        <v>434</v>
      </c>
      <c r="D6291" s="34">
        <v>417</v>
      </c>
      <c r="E6291" s="34">
        <v>548</v>
      </c>
      <c r="F6291" s="34">
        <v>346</v>
      </c>
      <c r="G6291" s="34">
        <v>434</v>
      </c>
      <c r="H6291" s="34">
        <v>500</v>
      </c>
      <c r="I6291" s="34">
        <v>386</v>
      </c>
      <c r="J6291" s="34">
        <v>504</v>
      </c>
      <c r="K6291" s="34">
        <v>331</v>
      </c>
      <c r="L6291" s="34">
        <v>451</v>
      </c>
      <c r="M6291" s="34">
        <v>313</v>
      </c>
    </row>
    <row r="6292" spans="1:13" x14ac:dyDescent="0.2">
      <c r="A6292" s="34" t="s">
        <v>107186</v>
      </c>
      <c r="B6292" s="34">
        <v>624</v>
      </c>
      <c r="C6292" s="34">
        <v>633</v>
      </c>
      <c r="D6292" s="34">
        <v>766</v>
      </c>
      <c r="E6292" s="34">
        <v>749</v>
      </c>
      <c r="F6292" s="34">
        <v>633</v>
      </c>
      <c r="G6292" s="34">
        <v>623</v>
      </c>
      <c r="H6292" s="34">
        <v>798</v>
      </c>
      <c r="I6292" s="34">
        <v>612</v>
      </c>
      <c r="J6292" s="34">
        <v>739</v>
      </c>
      <c r="K6292" s="34">
        <v>532</v>
      </c>
      <c r="L6292" s="34">
        <v>691</v>
      </c>
      <c r="M6292" s="34">
        <v>520</v>
      </c>
    </row>
    <row r="6293" spans="1:13" x14ac:dyDescent="0.2">
      <c r="A6293" s="34" t="s">
        <v>107187</v>
      </c>
      <c r="B6293" s="34">
        <v>546</v>
      </c>
      <c r="C6293" s="34">
        <v>490</v>
      </c>
      <c r="D6293" s="34">
        <v>601</v>
      </c>
      <c r="E6293" s="34">
        <v>502</v>
      </c>
      <c r="F6293" s="34">
        <v>479</v>
      </c>
      <c r="G6293" s="34">
        <v>432</v>
      </c>
      <c r="H6293" s="34">
        <v>533</v>
      </c>
      <c r="I6293" s="34">
        <v>464</v>
      </c>
      <c r="J6293" s="34">
        <v>523</v>
      </c>
      <c r="K6293" s="34">
        <v>393</v>
      </c>
      <c r="L6293" s="34">
        <v>489</v>
      </c>
      <c r="M6293" s="34">
        <v>355</v>
      </c>
    </row>
    <row r="6294" spans="1:13" x14ac:dyDescent="0.2">
      <c r="A6294" s="34" t="s">
        <v>107188</v>
      </c>
      <c r="B6294" s="34">
        <v>187</v>
      </c>
      <c r="C6294" s="34">
        <v>184</v>
      </c>
      <c r="D6294" s="34">
        <v>237</v>
      </c>
      <c r="E6294" s="34">
        <v>228</v>
      </c>
      <c r="F6294" s="34">
        <v>163</v>
      </c>
      <c r="G6294" s="34">
        <v>239</v>
      </c>
      <c r="H6294" s="34">
        <v>274</v>
      </c>
      <c r="I6294" s="34">
        <v>232</v>
      </c>
      <c r="J6294" s="34">
        <v>215</v>
      </c>
      <c r="K6294" s="34">
        <v>199</v>
      </c>
      <c r="L6294" s="34">
        <v>204</v>
      </c>
      <c r="M6294" s="34">
        <v>206</v>
      </c>
    </row>
    <row r="6295" spans="1:13" x14ac:dyDescent="0.2">
      <c r="A6295" s="34" t="s">
        <v>107189</v>
      </c>
      <c r="B6295" s="34">
        <v>229</v>
      </c>
      <c r="C6295" s="34">
        <v>380</v>
      </c>
      <c r="D6295" s="34">
        <v>316</v>
      </c>
      <c r="E6295" s="34">
        <v>371</v>
      </c>
      <c r="F6295" s="34">
        <v>267</v>
      </c>
      <c r="G6295" s="34">
        <v>310</v>
      </c>
      <c r="H6295" s="34">
        <v>344</v>
      </c>
      <c r="I6295" s="34">
        <v>287</v>
      </c>
      <c r="J6295" s="34">
        <v>290</v>
      </c>
      <c r="K6295" s="34">
        <v>274</v>
      </c>
      <c r="L6295" s="34">
        <v>344</v>
      </c>
      <c r="M6295" s="34">
        <v>281</v>
      </c>
    </row>
    <row r="6296" spans="1:13" x14ac:dyDescent="0.2">
      <c r="A6296" s="34" t="s">
        <v>107190</v>
      </c>
      <c r="B6296" s="34">
        <v>254</v>
      </c>
      <c r="C6296" s="34">
        <v>204</v>
      </c>
      <c r="D6296" s="34">
        <v>247</v>
      </c>
      <c r="E6296" s="34">
        <v>276</v>
      </c>
      <c r="F6296" s="34">
        <v>237</v>
      </c>
      <c r="G6296" s="34">
        <v>255</v>
      </c>
      <c r="H6296" s="34">
        <v>264</v>
      </c>
      <c r="I6296" s="34">
        <v>239</v>
      </c>
      <c r="J6296" s="34">
        <v>267</v>
      </c>
      <c r="K6296" s="34">
        <v>206</v>
      </c>
      <c r="L6296" s="34">
        <v>208</v>
      </c>
      <c r="M6296" s="34">
        <v>169</v>
      </c>
    </row>
    <row r="6297" spans="1:13" x14ac:dyDescent="0.2">
      <c r="A6297" s="34" t="s">
        <v>107191</v>
      </c>
      <c r="B6297" s="34">
        <v>188</v>
      </c>
      <c r="C6297" s="34">
        <v>197</v>
      </c>
      <c r="D6297" s="34">
        <v>202</v>
      </c>
      <c r="E6297" s="34">
        <v>197</v>
      </c>
      <c r="F6297" s="34">
        <v>205</v>
      </c>
      <c r="G6297" s="34">
        <v>204</v>
      </c>
      <c r="H6297" s="34">
        <v>257</v>
      </c>
      <c r="I6297" s="34">
        <v>210</v>
      </c>
      <c r="J6297" s="34">
        <v>236</v>
      </c>
      <c r="K6297" s="34">
        <v>191</v>
      </c>
      <c r="L6297" s="34">
        <v>236</v>
      </c>
      <c r="M6297" s="34">
        <v>135</v>
      </c>
    </row>
    <row r="6298" spans="1:13" x14ac:dyDescent="0.2">
      <c r="A6298" s="34" t="s">
        <v>107192</v>
      </c>
      <c r="B6298" s="34">
        <v>199</v>
      </c>
      <c r="C6298" s="34">
        <v>226</v>
      </c>
      <c r="D6298" s="34">
        <v>272</v>
      </c>
      <c r="E6298" s="34">
        <v>206</v>
      </c>
      <c r="F6298" s="34">
        <v>203</v>
      </c>
      <c r="G6298" s="34">
        <v>257</v>
      </c>
      <c r="H6298" s="34">
        <v>255</v>
      </c>
      <c r="I6298" s="34">
        <v>215</v>
      </c>
      <c r="J6298" s="34">
        <v>251</v>
      </c>
      <c r="K6298" s="34">
        <v>189</v>
      </c>
      <c r="L6298" s="34">
        <v>229</v>
      </c>
      <c r="M6298" s="34">
        <v>176</v>
      </c>
    </row>
    <row r="6299" spans="1:13" x14ac:dyDescent="0.2">
      <c r="A6299" s="34" t="s">
        <v>107193</v>
      </c>
      <c r="B6299" s="34">
        <v>478</v>
      </c>
      <c r="C6299" s="34">
        <v>514</v>
      </c>
      <c r="D6299" s="34">
        <v>481</v>
      </c>
      <c r="E6299" s="34">
        <v>573</v>
      </c>
      <c r="F6299" s="34">
        <v>398</v>
      </c>
      <c r="G6299" s="34">
        <v>502</v>
      </c>
      <c r="H6299" s="34">
        <v>557</v>
      </c>
      <c r="I6299" s="34">
        <v>568</v>
      </c>
      <c r="J6299" s="34">
        <v>535</v>
      </c>
      <c r="K6299" s="34">
        <v>404</v>
      </c>
      <c r="L6299" s="34">
        <v>504</v>
      </c>
      <c r="M6299" s="34">
        <v>394</v>
      </c>
    </row>
    <row r="6300" spans="1:13" x14ac:dyDescent="0.2">
      <c r="A6300" s="34" t="s">
        <v>107194</v>
      </c>
      <c r="B6300" s="34">
        <v>169</v>
      </c>
      <c r="C6300" s="34">
        <v>244</v>
      </c>
      <c r="D6300" s="34">
        <v>202</v>
      </c>
      <c r="E6300" s="34">
        <v>227</v>
      </c>
      <c r="F6300" s="34">
        <v>169</v>
      </c>
      <c r="G6300" s="34">
        <v>231</v>
      </c>
      <c r="H6300" s="34">
        <v>255</v>
      </c>
      <c r="I6300" s="34">
        <v>207</v>
      </c>
      <c r="J6300" s="34">
        <v>199</v>
      </c>
      <c r="K6300" s="34">
        <v>149</v>
      </c>
      <c r="L6300" s="34">
        <v>254</v>
      </c>
      <c r="M6300" s="34">
        <v>138</v>
      </c>
    </row>
    <row r="6301" spans="1:13" x14ac:dyDescent="0.2">
      <c r="A6301" s="34" t="s">
        <v>107195</v>
      </c>
      <c r="B6301" s="34">
        <v>272</v>
      </c>
      <c r="C6301" s="34">
        <v>352</v>
      </c>
      <c r="D6301" s="34">
        <v>414</v>
      </c>
      <c r="E6301" s="34">
        <v>372</v>
      </c>
      <c r="F6301" s="34">
        <v>340</v>
      </c>
      <c r="G6301" s="34">
        <v>397</v>
      </c>
      <c r="H6301" s="34">
        <v>378</v>
      </c>
      <c r="I6301" s="34">
        <v>359</v>
      </c>
      <c r="J6301" s="34">
        <v>354</v>
      </c>
      <c r="K6301" s="34">
        <v>352</v>
      </c>
      <c r="L6301" s="34">
        <v>361</v>
      </c>
      <c r="M6301" s="34">
        <v>300</v>
      </c>
    </row>
    <row r="6302" spans="1:13" x14ac:dyDescent="0.2">
      <c r="A6302" s="34" t="s">
        <v>107196</v>
      </c>
      <c r="B6302" s="34">
        <v>946</v>
      </c>
      <c r="C6302" s="34">
        <v>810</v>
      </c>
      <c r="D6302" s="34">
        <v>1049</v>
      </c>
      <c r="E6302" s="34">
        <v>772</v>
      </c>
      <c r="F6302" s="34">
        <v>911</v>
      </c>
      <c r="G6302" s="34">
        <v>742</v>
      </c>
      <c r="H6302" s="34">
        <v>988</v>
      </c>
      <c r="I6302" s="34">
        <v>833</v>
      </c>
      <c r="J6302" s="34">
        <v>914</v>
      </c>
      <c r="K6302" s="34">
        <v>605</v>
      </c>
      <c r="L6302" s="34">
        <v>891</v>
      </c>
      <c r="M6302" s="34">
        <v>586</v>
      </c>
    </row>
    <row r="6303" spans="1:13" x14ac:dyDescent="0.2">
      <c r="A6303" s="34" t="s">
        <v>107197</v>
      </c>
      <c r="B6303" s="34">
        <v>1416</v>
      </c>
      <c r="C6303" s="34">
        <v>1244</v>
      </c>
      <c r="D6303" s="34">
        <v>1506</v>
      </c>
      <c r="E6303" s="34">
        <v>1536</v>
      </c>
      <c r="F6303" s="34">
        <v>1219</v>
      </c>
      <c r="G6303" s="34">
        <v>1197</v>
      </c>
      <c r="H6303" s="34">
        <v>1462</v>
      </c>
      <c r="I6303" s="34">
        <v>1399</v>
      </c>
      <c r="J6303" s="34">
        <v>1388</v>
      </c>
      <c r="K6303" s="34">
        <v>1244</v>
      </c>
      <c r="L6303" s="34">
        <v>1394</v>
      </c>
      <c r="M6303" s="34">
        <v>1052</v>
      </c>
    </row>
    <row r="6304" spans="1:13" x14ac:dyDescent="0.2">
      <c r="A6304" s="34" t="s">
        <v>107198</v>
      </c>
      <c r="B6304" s="34">
        <v>417</v>
      </c>
      <c r="C6304" s="34">
        <v>453</v>
      </c>
      <c r="D6304" s="34">
        <v>430</v>
      </c>
      <c r="E6304" s="34">
        <v>421</v>
      </c>
      <c r="F6304" s="34">
        <v>397</v>
      </c>
      <c r="G6304" s="34">
        <v>458</v>
      </c>
      <c r="H6304" s="34">
        <v>509</v>
      </c>
      <c r="I6304" s="34">
        <v>407</v>
      </c>
      <c r="J6304" s="34">
        <v>474</v>
      </c>
      <c r="K6304" s="34">
        <v>382</v>
      </c>
      <c r="L6304" s="34">
        <v>408</v>
      </c>
      <c r="M6304" s="34">
        <v>324</v>
      </c>
    </row>
    <row r="6305" spans="1:13" x14ac:dyDescent="0.2">
      <c r="A6305" s="34" t="s">
        <v>107199</v>
      </c>
      <c r="B6305" s="34">
        <v>763</v>
      </c>
      <c r="C6305" s="34">
        <v>675</v>
      </c>
      <c r="D6305" s="34">
        <v>790</v>
      </c>
      <c r="E6305" s="34">
        <v>749</v>
      </c>
      <c r="F6305" s="34">
        <v>670</v>
      </c>
      <c r="G6305" s="34">
        <v>677</v>
      </c>
      <c r="H6305" s="34">
        <v>703</v>
      </c>
      <c r="I6305" s="34">
        <v>713</v>
      </c>
      <c r="J6305" s="34">
        <v>773</v>
      </c>
      <c r="K6305" s="34">
        <v>546</v>
      </c>
      <c r="L6305" s="34">
        <v>703</v>
      </c>
      <c r="M6305" s="34">
        <v>521</v>
      </c>
    </row>
    <row r="6306" spans="1:13" x14ac:dyDescent="0.2">
      <c r="A6306" s="34" t="s">
        <v>107200</v>
      </c>
      <c r="B6306" s="34">
        <v>546</v>
      </c>
      <c r="C6306" s="34">
        <v>441</v>
      </c>
      <c r="D6306" s="34">
        <v>434</v>
      </c>
      <c r="E6306" s="34">
        <v>514</v>
      </c>
      <c r="F6306" s="34">
        <v>410</v>
      </c>
      <c r="G6306" s="34">
        <v>488</v>
      </c>
      <c r="H6306" s="34">
        <v>579</v>
      </c>
      <c r="I6306" s="34">
        <v>440</v>
      </c>
      <c r="J6306" s="34">
        <v>439</v>
      </c>
      <c r="K6306" s="34">
        <v>411</v>
      </c>
      <c r="L6306" s="34">
        <v>431</v>
      </c>
      <c r="M6306" s="34">
        <v>383</v>
      </c>
    </row>
    <row r="6307" spans="1:13" x14ac:dyDescent="0.2">
      <c r="A6307" s="34" t="s">
        <v>107201</v>
      </c>
      <c r="B6307" s="34">
        <v>253</v>
      </c>
      <c r="C6307" s="34">
        <v>255</v>
      </c>
      <c r="D6307" s="34">
        <v>290</v>
      </c>
      <c r="E6307" s="34">
        <v>280</v>
      </c>
      <c r="F6307" s="34">
        <v>291</v>
      </c>
      <c r="G6307" s="34">
        <v>246</v>
      </c>
      <c r="H6307" s="34">
        <v>336</v>
      </c>
      <c r="I6307" s="34">
        <v>219</v>
      </c>
      <c r="J6307" s="34">
        <v>301</v>
      </c>
      <c r="K6307" s="34">
        <v>220</v>
      </c>
      <c r="L6307" s="34">
        <v>335</v>
      </c>
      <c r="M6307" s="34">
        <v>196</v>
      </c>
    </row>
    <row r="6308" spans="1:13" x14ac:dyDescent="0.2">
      <c r="A6308" s="34" t="s">
        <v>107202</v>
      </c>
      <c r="B6308" s="34">
        <v>325</v>
      </c>
      <c r="C6308" s="34">
        <v>305</v>
      </c>
      <c r="D6308" s="34">
        <v>291</v>
      </c>
      <c r="E6308" s="34">
        <v>332</v>
      </c>
      <c r="F6308" s="34">
        <v>305</v>
      </c>
      <c r="G6308" s="34">
        <v>276</v>
      </c>
      <c r="H6308" s="34">
        <v>366</v>
      </c>
      <c r="I6308" s="34">
        <v>316</v>
      </c>
      <c r="J6308" s="34">
        <v>329</v>
      </c>
      <c r="K6308" s="34">
        <v>264</v>
      </c>
      <c r="L6308" s="34">
        <v>268</v>
      </c>
      <c r="M6308" s="34">
        <v>204</v>
      </c>
    </row>
    <row r="6309" spans="1:13" x14ac:dyDescent="0.2">
      <c r="A6309" s="34" t="s">
        <v>107203</v>
      </c>
      <c r="B6309" s="34">
        <v>258</v>
      </c>
      <c r="C6309" s="34">
        <v>305</v>
      </c>
      <c r="D6309" s="34">
        <v>254</v>
      </c>
      <c r="E6309" s="34">
        <v>324</v>
      </c>
      <c r="F6309" s="34">
        <v>247</v>
      </c>
      <c r="G6309" s="34">
        <v>267</v>
      </c>
      <c r="H6309" s="34">
        <v>320</v>
      </c>
      <c r="I6309" s="34">
        <v>288</v>
      </c>
      <c r="J6309" s="34">
        <v>325</v>
      </c>
      <c r="K6309" s="34">
        <v>323</v>
      </c>
      <c r="L6309" s="34">
        <v>254</v>
      </c>
      <c r="M6309" s="34">
        <v>264</v>
      </c>
    </row>
    <row r="6310" spans="1:13" x14ac:dyDescent="0.2">
      <c r="A6310" s="34" t="s">
        <v>107204</v>
      </c>
      <c r="B6310" s="34">
        <v>163</v>
      </c>
      <c r="C6310" s="34">
        <v>175</v>
      </c>
      <c r="D6310" s="34">
        <v>140</v>
      </c>
      <c r="E6310" s="34">
        <v>187</v>
      </c>
      <c r="F6310" s="34">
        <v>104</v>
      </c>
      <c r="G6310" s="34">
        <v>114</v>
      </c>
      <c r="H6310" s="34">
        <v>206</v>
      </c>
      <c r="I6310" s="34">
        <v>149</v>
      </c>
      <c r="J6310" s="34">
        <v>135</v>
      </c>
      <c r="K6310" s="34">
        <v>133</v>
      </c>
      <c r="L6310" s="34">
        <v>141</v>
      </c>
      <c r="M6310" s="34">
        <v>101</v>
      </c>
    </row>
    <row r="6311" spans="1:13" x14ac:dyDescent="0.2">
      <c r="A6311" s="34" t="s">
        <v>107205</v>
      </c>
      <c r="B6311" s="34">
        <v>109</v>
      </c>
      <c r="C6311" s="34">
        <v>191</v>
      </c>
      <c r="D6311" s="34">
        <v>240</v>
      </c>
      <c r="E6311" s="34">
        <v>179</v>
      </c>
      <c r="F6311" s="34">
        <v>168</v>
      </c>
      <c r="G6311" s="34">
        <v>178</v>
      </c>
      <c r="H6311" s="34">
        <v>214</v>
      </c>
      <c r="I6311" s="34">
        <v>192</v>
      </c>
      <c r="J6311" s="34">
        <v>234</v>
      </c>
      <c r="K6311" s="34">
        <v>160</v>
      </c>
      <c r="L6311" s="34">
        <v>178</v>
      </c>
      <c r="M6311" s="34">
        <v>122</v>
      </c>
    </row>
    <row r="6312" spans="1:13" x14ac:dyDescent="0.2">
      <c r="A6312" s="34" t="s">
        <v>107206</v>
      </c>
      <c r="B6312" s="34">
        <v>142</v>
      </c>
      <c r="C6312" s="34">
        <v>254</v>
      </c>
      <c r="D6312" s="34">
        <v>187</v>
      </c>
      <c r="E6312" s="34">
        <v>196</v>
      </c>
      <c r="F6312" s="34">
        <v>189</v>
      </c>
      <c r="G6312" s="34">
        <v>184</v>
      </c>
      <c r="H6312" s="34">
        <v>178</v>
      </c>
      <c r="I6312" s="34">
        <v>183</v>
      </c>
      <c r="J6312" s="34">
        <v>198</v>
      </c>
      <c r="K6312" s="34">
        <v>160</v>
      </c>
      <c r="L6312" s="34">
        <v>185</v>
      </c>
      <c r="M6312" s="34">
        <v>169</v>
      </c>
    </row>
    <row r="6313" spans="1:13" x14ac:dyDescent="0.2">
      <c r="A6313" s="34" t="s">
        <v>107207</v>
      </c>
      <c r="B6313" s="34">
        <v>249</v>
      </c>
      <c r="C6313" s="34">
        <v>299</v>
      </c>
      <c r="D6313" s="34">
        <v>316</v>
      </c>
      <c r="E6313" s="34">
        <v>350</v>
      </c>
      <c r="F6313" s="34">
        <v>306</v>
      </c>
      <c r="G6313" s="34">
        <v>261</v>
      </c>
      <c r="H6313" s="34">
        <v>349</v>
      </c>
      <c r="I6313" s="34">
        <v>276</v>
      </c>
      <c r="J6313" s="34">
        <v>309</v>
      </c>
      <c r="K6313" s="34">
        <v>231</v>
      </c>
      <c r="L6313" s="34">
        <v>249</v>
      </c>
      <c r="M6313" s="34">
        <v>232</v>
      </c>
    </row>
    <row r="6314" spans="1:13" x14ac:dyDescent="0.2">
      <c r="A6314" s="34" t="s">
        <v>107208</v>
      </c>
      <c r="B6314" s="34">
        <v>177</v>
      </c>
      <c r="C6314" s="34">
        <v>201</v>
      </c>
      <c r="D6314" s="34">
        <v>253</v>
      </c>
      <c r="E6314" s="34">
        <v>223</v>
      </c>
      <c r="F6314" s="34">
        <v>162</v>
      </c>
      <c r="G6314" s="34">
        <v>198</v>
      </c>
      <c r="H6314" s="34">
        <v>233</v>
      </c>
      <c r="I6314" s="34">
        <v>213</v>
      </c>
      <c r="J6314" s="34">
        <v>241</v>
      </c>
      <c r="K6314" s="34">
        <v>192</v>
      </c>
      <c r="L6314" s="34">
        <v>252</v>
      </c>
      <c r="M6314" s="34">
        <v>162</v>
      </c>
    </row>
    <row r="6315" spans="1:13" x14ac:dyDescent="0.2">
      <c r="A6315" s="34" t="s">
        <v>107209</v>
      </c>
      <c r="B6315" s="34">
        <v>201</v>
      </c>
      <c r="C6315" s="34">
        <v>213</v>
      </c>
      <c r="D6315" s="34">
        <v>199</v>
      </c>
      <c r="E6315" s="34">
        <v>187</v>
      </c>
      <c r="F6315" s="34">
        <v>155</v>
      </c>
      <c r="G6315" s="34">
        <v>162</v>
      </c>
      <c r="H6315" s="34">
        <v>167</v>
      </c>
      <c r="I6315" s="34">
        <v>150</v>
      </c>
      <c r="J6315" s="34">
        <v>216</v>
      </c>
      <c r="K6315" s="34">
        <v>183</v>
      </c>
      <c r="L6315" s="34">
        <v>193</v>
      </c>
      <c r="M6315" s="34">
        <v>130</v>
      </c>
    </row>
    <row r="6316" spans="1:13" x14ac:dyDescent="0.2">
      <c r="A6316" s="34" t="s">
        <v>107210</v>
      </c>
      <c r="B6316" s="34">
        <v>391</v>
      </c>
      <c r="C6316" s="34">
        <v>394</v>
      </c>
      <c r="D6316" s="34">
        <v>426</v>
      </c>
      <c r="E6316" s="34">
        <v>399</v>
      </c>
      <c r="F6316" s="34">
        <v>326</v>
      </c>
      <c r="G6316" s="34">
        <v>368</v>
      </c>
      <c r="H6316" s="34">
        <v>417</v>
      </c>
      <c r="I6316" s="34">
        <v>389</v>
      </c>
      <c r="J6316" s="34">
        <v>403</v>
      </c>
      <c r="K6316" s="34">
        <v>316</v>
      </c>
      <c r="L6316" s="34">
        <v>432</v>
      </c>
      <c r="M6316" s="34">
        <v>261</v>
      </c>
    </row>
    <row r="6317" spans="1:13" x14ac:dyDescent="0.2">
      <c r="A6317" s="34" t="s">
        <v>107211</v>
      </c>
      <c r="B6317" s="34">
        <v>426</v>
      </c>
      <c r="C6317" s="34">
        <v>424</v>
      </c>
      <c r="D6317" s="34">
        <v>448</v>
      </c>
      <c r="E6317" s="34">
        <v>462</v>
      </c>
      <c r="F6317" s="34">
        <v>408</v>
      </c>
      <c r="G6317" s="34">
        <v>350</v>
      </c>
      <c r="H6317" s="34">
        <v>481</v>
      </c>
      <c r="I6317" s="34">
        <v>418</v>
      </c>
      <c r="J6317" s="34">
        <v>503</v>
      </c>
      <c r="K6317" s="34">
        <v>343</v>
      </c>
      <c r="L6317" s="34">
        <v>467</v>
      </c>
      <c r="M6317" s="34">
        <v>337</v>
      </c>
    </row>
    <row r="6318" spans="1:13" x14ac:dyDescent="0.2">
      <c r="A6318" s="34" t="s">
        <v>107212</v>
      </c>
      <c r="B6318" s="34">
        <v>153</v>
      </c>
      <c r="C6318" s="34">
        <v>134</v>
      </c>
      <c r="D6318" s="34">
        <v>169</v>
      </c>
      <c r="E6318" s="34">
        <v>171</v>
      </c>
      <c r="F6318" s="34">
        <v>147</v>
      </c>
      <c r="G6318" s="34">
        <v>127</v>
      </c>
      <c r="H6318" s="34">
        <v>179</v>
      </c>
      <c r="I6318" s="34">
        <v>105</v>
      </c>
      <c r="J6318" s="34">
        <v>154</v>
      </c>
      <c r="K6318" s="34">
        <v>128</v>
      </c>
      <c r="L6318" s="34">
        <v>122</v>
      </c>
      <c r="M6318" s="34">
        <v>100</v>
      </c>
    </row>
    <row r="6319" spans="1:13" x14ac:dyDescent="0.2">
      <c r="A6319" s="34" t="s">
        <v>107213</v>
      </c>
      <c r="B6319" s="34">
        <v>282</v>
      </c>
      <c r="C6319" s="34">
        <v>256</v>
      </c>
      <c r="D6319" s="34">
        <v>212</v>
      </c>
      <c r="E6319" s="34">
        <v>244</v>
      </c>
      <c r="F6319" s="34">
        <v>217</v>
      </c>
      <c r="G6319" s="34">
        <v>205</v>
      </c>
      <c r="H6319" s="34">
        <v>271</v>
      </c>
      <c r="I6319" s="34">
        <v>263</v>
      </c>
      <c r="J6319" s="34">
        <v>288</v>
      </c>
      <c r="K6319" s="34">
        <v>198</v>
      </c>
      <c r="L6319" s="34">
        <v>221</v>
      </c>
      <c r="M6319" s="34">
        <v>213</v>
      </c>
    </row>
    <row r="6320" spans="1:13" x14ac:dyDescent="0.2">
      <c r="A6320" s="34" t="s">
        <v>107214</v>
      </c>
      <c r="B6320" s="34">
        <v>272</v>
      </c>
      <c r="C6320" s="34">
        <v>299</v>
      </c>
      <c r="D6320" s="34">
        <v>324</v>
      </c>
      <c r="E6320" s="34">
        <v>378</v>
      </c>
      <c r="F6320" s="34">
        <v>293</v>
      </c>
      <c r="G6320" s="34">
        <v>359</v>
      </c>
      <c r="H6320" s="34">
        <v>354</v>
      </c>
      <c r="I6320" s="34">
        <v>323</v>
      </c>
      <c r="J6320" s="34">
        <v>340</v>
      </c>
      <c r="K6320" s="34">
        <v>257</v>
      </c>
      <c r="L6320" s="34">
        <v>308</v>
      </c>
      <c r="M6320" s="34">
        <v>272</v>
      </c>
    </row>
    <row r="6321" spans="1:13" x14ac:dyDescent="0.2">
      <c r="A6321" s="34" t="s">
        <v>107215</v>
      </c>
      <c r="B6321" s="34">
        <v>443</v>
      </c>
      <c r="C6321" s="34">
        <v>438</v>
      </c>
      <c r="D6321" s="34">
        <v>420</v>
      </c>
      <c r="E6321" s="34">
        <v>484</v>
      </c>
      <c r="F6321" s="34">
        <v>345</v>
      </c>
      <c r="G6321" s="34">
        <v>359</v>
      </c>
      <c r="H6321" s="34">
        <v>474</v>
      </c>
      <c r="I6321" s="34">
        <v>378</v>
      </c>
      <c r="J6321" s="34">
        <v>501</v>
      </c>
      <c r="K6321" s="34">
        <v>354</v>
      </c>
      <c r="L6321" s="34">
        <v>446</v>
      </c>
      <c r="M6321" s="34">
        <v>325</v>
      </c>
    </row>
    <row r="6322" spans="1:13" x14ac:dyDescent="0.2">
      <c r="A6322" s="34" t="s">
        <v>107216</v>
      </c>
      <c r="B6322" s="34">
        <v>441</v>
      </c>
      <c r="C6322" s="34">
        <v>500</v>
      </c>
      <c r="D6322" s="34">
        <v>447</v>
      </c>
      <c r="E6322" s="34">
        <v>479</v>
      </c>
      <c r="F6322" s="34">
        <v>356</v>
      </c>
      <c r="G6322" s="34">
        <v>429</v>
      </c>
      <c r="H6322" s="34">
        <v>462</v>
      </c>
      <c r="I6322" s="34">
        <v>494</v>
      </c>
      <c r="J6322" s="34">
        <v>391</v>
      </c>
      <c r="K6322" s="34">
        <v>370</v>
      </c>
      <c r="L6322" s="34">
        <v>424</v>
      </c>
      <c r="M6322" s="34">
        <v>361</v>
      </c>
    </row>
    <row r="6323" spans="1:13" x14ac:dyDescent="0.2">
      <c r="A6323" s="34" t="s">
        <v>107217</v>
      </c>
      <c r="B6323" s="34">
        <v>911</v>
      </c>
      <c r="C6323" s="34">
        <v>940</v>
      </c>
      <c r="D6323" s="34">
        <v>916</v>
      </c>
      <c r="E6323" s="34">
        <v>874</v>
      </c>
      <c r="F6323" s="34">
        <v>839</v>
      </c>
      <c r="G6323" s="34">
        <v>852</v>
      </c>
      <c r="H6323" s="34">
        <v>968</v>
      </c>
      <c r="I6323" s="34">
        <v>772</v>
      </c>
      <c r="J6323" s="34">
        <v>959</v>
      </c>
      <c r="K6323" s="34">
        <v>683</v>
      </c>
      <c r="L6323" s="34">
        <v>925</v>
      </c>
      <c r="M6323" s="34">
        <v>627</v>
      </c>
    </row>
    <row r="6324" spans="1:13" x14ac:dyDescent="0.2">
      <c r="A6324" s="34" t="s">
        <v>107218</v>
      </c>
      <c r="B6324" s="34">
        <v>1340</v>
      </c>
      <c r="C6324" s="34">
        <v>1400</v>
      </c>
      <c r="D6324" s="34">
        <v>1407</v>
      </c>
      <c r="E6324" s="34">
        <v>1481</v>
      </c>
      <c r="F6324" s="34">
        <v>1354</v>
      </c>
      <c r="G6324" s="34">
        <v>1339</v>
      </c>
      <c r="H6324" s="34">
        <v>1596</v>
      </c>
      <c r="I6324" s="34">
        <v>1399</v>
      </c>
      <c r="J6324" s="34">
        <v>1637</v>
      </c>
      <c r="K6324" s="34">
        <v>1181</v>
      </c>
      <c r="L6324" s="34">
        <v>1500</v>
      </c>
      <c r="M6324" s="34">
        <v>1111</v>
      </c>
    </row>
    <row r="6325" spans="1:13" x14ac:dyDescent="0.2">
      <c r="A6325" s="34" t="s">
        <v>107219</v>
      </c>
      <c r="B6325" s="34">
        <v>427</v>
      </c>
      <c r="C6325" s="34">
        <v>587</v>
      </c>
      <c r="D6325" s="34">
        <v>531</v>
      </c>
      <c r="E6325" s="34">
        <v>590</v>
      </c>
      <c r="F6325" s="34">
        <v>410</v>
      </c>
      <c r="G6325" s="34">
        <v>578</v>
      </c>
      <c r="H6325" s="34">
        <v>471</v>
      </c>
      <c r="I6325" s="34">
        <v>630</v>
      </c>
      <c r="J6325" s="34">
        <v>571</v>
      </c>
      <c r="K6325" s="34">
        <v>450</v>
      </c>
      <c r="L6325" s="34">
        <v>533</v>
      </c>
      <c r="M6325" s="34">
        <v>454</v>
      </c>
    </row>
    <row r="6326" spans="1:13" x14ac:dyDescent="0.2">
      <c r="A6326" s="34" t="s">
        <v>107220</v>
      </c>
      <c r="B6326" s="34">
        <v>394</v>
      </c>
      <c r="C6326" s="34">
        <v>383</v>
      </c>
      <c r="D6326" s="34">
        <v>407</v>
      </c>
      <c r="E6326" s="34">
        <v>440</v>
      </c>
      <c r="F6326" s="34">
        <v>366</v>
      </c>
      <c r="G6326" s="34">
        <v>349</v>
      </c>
      <c r="H6326" s="34">
        <v>435</v>
      </c>
      <c r="I6326" s="34">
        <v>409</v>
      </c>
      <c r="J6326" s="34">
        <v>444</v>
      </c>
      <c r="K6326" s="34">
        <v>353</v>
      </c>
      <c r="L6326" s="34">
        <v>353</v>
      </c>
      <c r="M6326" s="34">
        <v>330</v>
      </c>
    </row>
    <row r="6327" spans="1:13" x14ac:dyDescent="0.2">
      <c r="A6327" s="34" t="s">
        <v>107221</v>
      </c>
      <c r="B6327" s="34">
        <v>429</v>
      </c>
      <c r="C6327" s="34">
        <v>436</v>
      </c>
      <c r="D6327" s="34">
        <v>438</v>
      </c>
      <c r="E6327" s="34">
        <v>577</v>
      </c>
      <c r="F6327" s="34">
        <v>394</v>
      </c>
      <c r="G6327" s="34">
        <v>384</v>
      </c>
      <c r="H6327" s="34">
        <v>517</v>
      </c>
      <c r="I6327" s="34">
        <v>495</v>
      </c>
      <c r="J6327" s="34">
        <v>456</v>
      </c>
      <c r="K6327" s="34">
        <v>365</v>
      </c>
      <c r="L6327" s="34">
        <v>392</v>
      </c>
      <c r="M6327" s="34">
        <v>340</v>
      </c>
    </row>
    <row r="6328" spans="1:13" x14ac:dyDescent="0.2">
      <c r="A6328" s="34" t="s">
        <v>107222</v>
      </c>
      <c r="B6328" s="34">
        <v>337</v>
      </c>
      <c r="C6328" s="34">
        <v>340</v>
      </c>
      <c r="D6328" s="34">
        <v>412</v>
      </c>
      <c r="E6328" s="34">
        <v>342</v>
      </c>
      <c r="F6328" s="34">
        <v>263</v>
      </c>
      <c r="G6328" s="34">
        <v>302</v>
      </c>
      <c r="H6328" s="34">
        <v>341</v>
      </c>
      <c r="I6328" s="34">
        <v>314</v>
      </c>
      <c r="J6328" s="34">
        <v>381</v>
      </c>
      <c r="K6328" s="34">
        <v>261</v>
      </c>
      <c r="L6328" s="34">
        <v>301</v>
      </c>
      <c r="M6328" s="34">
        <v>302</v>
      </c>
    </row>
    <row r="6329" spans="1:13" x14ac:dyDescent="0.2">
      <c r="A6329" s="34" t="s">
        <v>107223</v>
      </c>
      <c r="B6329" s="34">
        <v>238</v>
      </c>
      <c r="C6329" s="34">
        <v>366</v>
      </c>
      <c r="D6329" s="34">
        <v>300</v>
      </c>
      <c r="E6329" s="34">
        <v>335</v>
      </c>
      <c r="F6329" s="34">
        <v>238</v>
      </c>
      <c r="G6329" s="34">
        <v>311</v>
      </c>
      <c r="H6329" s="34">
        <v>287</v>
      </c>
      <c r="I6329" s="34">
        <v>302</v>
      </c>
      <c r="J6329" s="34">
        <v>296</v>
      </c>
      <c r="K6329" s="34">
        <v>269</v>
      </c>
      <c r="L6329" s="34">
        <v>240</v>
      </c>
      <c r="M6329" s="34">
        <v>224</v>
      </c>
    </row>
    <row r="6330" spans="1:13" x14ac:dyDescent="0.2">
      <c r="A6330" s="34" t="s">
        <v>107224</v>
      </c>
      <c r="B6330" s="34">
        <v>157</v>
      </c>
      <c r="C6330" s="34">
        <v>193</v>
      </c>
      <c r="D6330" s="34">
        <v>167</v>
      </c>
      <c r="E6330" s="34">
        <v>219</v>
      </c>
      <c r="F6330" s="34">
        <v>212</v>
      </c>
      <c r="G6330" s="34">
        <v>185</v>
      </c>
      <c r="H6330" s="34">
        <v>195</v>
      </c>
      <c r="I6330" s="34">
        <v>165</v>
      </c>
      <c r="J6330" s="34">
        <v>146</v>
      </c>
      <c r="K6330" s="34">
        <v>154</v>
      </c>
      <c r="L6330" s="34">
        <v>179</v>
      </c>
      <c r="M6330" s="34">
        <v>176</v>
      </c>
    </row>
    <row r="6331" spans="1:13" x14ac:dyDescent="0.2">
      <c r="A6331" s="34" t="s">
        <v>107225</v>
      </c>
      <c r="B6331" s="34">
        <v>275</v>
      </c>
      <c r="C6331" s="34">
        <v>249</v>
      </c>
      <c r="D6331" s="34">
        <v>305</v>
      </c>
      <c r="E6331" s="34">
        <v>255</v>
      </c>
      <c r="F6331" s="34">
        <v>290</v>
      </c>
      <c r="G6331" s="34">
        <v>198</v>
      </c>
      <c r="H6331" s="34">
        <v>285</v>
      </c>
      <c r="I6331" s="34">
        <v>188</v>
      </c>
      <c r="J6331" s="34">
        <v>277</v>
      </c>
      <c r="K6331" s="34">
        <v>211</v>
      </c>
      <c r="L6331" s="34">
        <v>269</v>
      </c>
      <c r="M6331" s="34">
        <v>170</v>
      </c>
    </row>
    <row r="6332" spans="1:13" x14ac:dyDescent="0.2">
      <c r="A6332" s="34" t="s">
        <v>107226</v>
      </c>
      <c r="B6332" s="34">
        <v>302</v>
      </c>
      <c r="C6332" s="34">
        <v>403</v>
      </c>
      <c r="D6332" s="34">
        <v>407</v>
      </c>
      <c r="E6332" s="34">
        <v>326</v>
      </c>
      <c r="F6332" s="34">
        <v>400</v>
      </c>
      <c r="G6332" s="34">
        <v>428</v>
      </c>
      <c r="H6332" s="34">
        <v>411</v>
      </c>
      <c r="I6332" s="34">
        <v>385</v>
      </c>
      <c r="J6332" s="34">
        <v>465</v>
      </c>
      <c r="K6332" s="34">
        <v>285</v>
      </c>
      <c r="L6332" s="34">
        <v>347</v>
      </c>
      <c r="M6332" s="34">
        <v>322</v>
      </c>
    </row>
    <row r="6333" spans="1:13" x14ac:dyDescent="0.2">
      <c r="A6333" s="34" t="s">
        <v>107227</v>
      </c>
      <c r="B6333" s="34">
        <v>156</v>
      </c>
      <c r="C6333" s="34">
        <v>296</v>
      </c>
      <c r="D6333" s="34">
        <v>201</v>
      </c>
      <c r="E6333" s="34">
        <v>300</v>
      </c>
      <c r="F6333" s="34">
        <v>264</v>
      </c>
      <c r="G6333" s="34">
        <v>207</v>
      </c>
      <c r="H6333" s="34">
        <v>263</v>
      </c>
      <c r="I6333" s="34">
        <v>249</v>
      </c>
      <c r="J6333" s="34">
        <v>304</v>
      </c>
      <c r="K6333" s="34">
        <v>193</v>
      </c>
      <c r="L6333" s="34">
        <v>232</v>
      </c>
      <c r="M6333" s="34">
        <v>159</v>
      </c>
    </row>
    <row r="6334" spans="1:13" x14ac:dyDescent="0.2">
      <c r="A6334" s="34" t="s">
        <v>107228</v>
      </c>
      <c r="B6334" s="34">
        <v>205</v>
      </c>
      <c r="C6334" s="34">
        <v>243</v>
      </c>
      <c r="D6334" s="34">
        <v>243</v>
      </c>
      <c r="E6334" s="34">
        <v>253</v>
      </c>
      <c r="F6334" s="34">
        <v>229</v>
      </c>
      <c r="G6334" s="34">
        <v>208</v>
      </c>
      <c r="H6334" s="34">
        <v>341</v>
      </c>
      <c r="I6334" s="34">
        <v>219</v>
      </c>
      <c r="J6334" s="34">
        <v>241</v>
      </c>
      <c r="K6334" s="34">
        <v>164</v>
      </c>
      <c r="L6334" s="34">
        <v>281</v>
      </c>
      <c r="M6334" s="34">
        <v>203</v>
      </c>
    </row>
    <row r="6335" spans="1:13" x14ac:dyDescent="0.2">
      <c r="A6335" s="34" t="s">
        <v>107229</v>
      </c>
      <c r="B6335" s="34">
        <v>758</v>
      </c>
      <c r="C6335" s="34">
        <v>752</v>
      </c>
      <c r="D6335" s="34">
        <v>844</v>
      </c>
      <c r="E6335" s="34">
        <v>797</v>
      </c>
      <c r="F6335" s="34">
        <v>779</v>
      </c>
      <c r="G6335" s="34">
        <v>728</v>
      </c>
      <c r="H6335" s="34">
        <v>881</v>
      </c>
      <c r="I6335" s="34">
        <v>727</v>
      </c>
      <c r="J6335" s="34">
        <v>977</v>
      </c>
      <c r="K6335" s="34">
        <v>676</v>
      </c>
      <c r="L6335" s="34">
        <v>745</v>
      </c>
      <c r="M6335" s="34">
        <v>607</v>
      </c>
    </row>
    <row r="6336" spans="1:13" x14ac:dyDescent="0.2">
      <c r="A6336" s="34" t="s">
        <v>107230</v>
      </c>
      <c r="B6336" s="34">
        <v>182</v>
      </c>
      <c r="C6336" s="34">
        <v>165</v>
      </c>
      <c r="D6336" s="34">
        <v>218</v>
      </c>
      <c r="E6336" s="34">
        <v>169</v>
      </c>
      <c r="F6336" s="34">
        <v>208</v>
      </c>
      <c r="G6336" s="34">
        <v>166</v>
      </c>
      <c r="H6336" s="34">
        <v>181</v>
      </c>
      <c r="I6336" s="34">
        <v>187</v>
      </c>
      <c r="J6336" s="34">
        <v>229</v>
      </c>
      <c r="K6336" s="34">
        <v>115</v>
      </c>
      <c r="L6336" s="34">
        <v>164</v>
      </c>
      <c r="M6336" s="34">
        <v>126</v>
      </c>
    </row>
    <row r="6337" spans="1:13" x14ac:dyDescent="0.2">
      <c r="A6337" s="34" t="s">
        <v>107231</v>
      </c>
      <c r="B6337" s="34">
        <v>583</v>
      </c>
      <c r="C6337" s="34">
        <v>593</v>
      </c>
      <c r="D6337" s="34">
        <v>643</v>
      </c>
      <c r="E6337" s="34">
        <v>556</v>
      </c>
      <c r="F6337" s="34">
        <v>512</v>
      </c>
      <c r="G6337" s="34">
        <v>540</v>
      </c>
      <c r="H6337" s="34">
        <v>651</v>
      </c>
      <c r="I6337" s="34">
        <v>569</v>
      </c>
      <c r="J6337" s="34">
        <v>544</v>
      </c>
      <c r="K6337" s="34">
        <v>479</v>
      </c>
      <c r="L6337" s="34">
        <v>597</v>
      </c>
      <c r="M6337" s="34">
        <v>408</v>
      </c>
    </row>
    <row r="6338" spans="1:13" x14ac:dyDescent="0.2">
      <c r="A6338" s="34" t="s">
        <v>107232</v>
      </c>
      <c r="B6338" s="34">
        <v>178</v>
      </c>
      <c r="C6338" s="34">
        <v>258</v>
      </c>
      <c r="D6338" s="34">
        <v>225</v>
      </c>
      <c r="E6338" s="34">
        <v>299</v>
      </c>
      <c r="F6338" s="34">
        <v>194</v>
      </c>
      <c r="G6338" s="34">
        <v>207</v>
      </c>
      <c r="H6338" s="34">
        <v>182</v>
      </c>
      <c r="I6338" s="34">
        <v>270</v>
      </c>
      <c r="J6338" s="34">
        <v>213</v>
      </c>
      <c r="K6338" s="34">
        <v>205</v>
      </c>
      <c r="L6338" s="34">
        <v>256</v>
      </c>
      <c r="M6338" s="34">
        <v>209</v>
      </c>
    </row>
    <row r="6339" spans="1:13" x14ac:dyDescent="0.2">
      <c r="A6339" s="34" t="s">
        <v>107233</v>
      </c>
      <c r="B6339" s="34">
        <v>701</v>
      </c>
      <c r="C6339" s="34">
        <v>691</v>
      </c>
      <c r="D6339" s="34">
        <v>744</v>
      </c>
      <c r="E6339" s="34">
        <v>717</v>
      </c>
      <c r="F6339" s="34">
        <v>737</v>
      </c>
      <c r="G6339" s="34">
        <v>633</v>
      </c>
      <c r="H6339" s="34">
        <v>798</v>
      </c>
      <c r="I6339" s="34">
        <v>706</v>
      </c>
      <c r="J6339" s="34">
        <v>825</v>
      </c>
      <c r="K6339" s="34">
        <v>569</v>
      </c>
      <c r="L6339" s="34">
        <v>725</v>
      </c>
      <c r="M6339" s="34">
        <v>546</v>
      </c>
    </row>
    <row r="6340" spans="1:13" x14ac:dyDescent="0.2">
      <c r="A6340" s="34" t="s">
        <v>107234</v>
      </c>
      <c r="B6340" s="34">
        <v>525</v>
      </c>
      <c r="C6340" s="34">
        <v>640</v>
      </c>
      <c r="D6340" s="34">
        <v>494</v>
      </c>
      <c r="E6340" s="34">
        <v>630</v>
      </c>
      <c r="F6340" s="34">
        <v>485</v>
      </c>
      <c r="G6340" s="34">
        <v>512</v>
      </c>
      <c r="H6340" s="34">
        <v>629</v>
      </c>
      <c r="I6340" s="34">
        <v>608</v>
      </c>
      <c r="J6340" s="34">
        <v>501</v>
      </c>
      <c r="K6340" s="34">
        <v>523</v>
      </c>
      <c r="L6340" s="34">
        <v>574</v>
      </c>
      <c r="M6340" s="34">
        <v>523</v>
      </c>
    </row>
    <row r="6341" spans="1:13" x14ac:dyDescent="0.2">
      <c r="A6341" s="34" t="s">
        <v>107235</v>
      </c>
      <c r="B6341" s="34">
        <v>557</v>
      </c>
      <c r="C6341" s="34">
        <v>597</v>
      </c>
      <c r="D6341" s="34">
        <v>500</v>
      </c>
      <c r="E6341" s="34">
        <v>589</v>
      </c>
      <c r="F6341" s="34">
        <v>453</v>
      </c>
      <c r="G6341" s="34">
        <v>489</v>
      </c>
      <c r="H6341" s="34">
        <v>562</v>
      </c>
      <c r="I6341" s="34">
        <v>590</v>
      </c>
      <c r="J6341" s="34">
        <v>602</v>
      </c>
      <c r="K6341" s="34">
        <v>506</v>
      </c>
      <c r="L6341" s="34">
        <v>587</v>
      </c>
      <c r="M6341" s="34">
        <v>396</v>
      </c>
    </row>
    <row r="6342" spans="1:13" x14ac:dyDescent="0.2">
      <c r="A6342" s="34" t="s">
        <v>107236</v>
      </c>
      <c r="B6342" s="34">
        <v>463</v>
      </c>
      <c r="C6342" s="34">
        <v>417</v>
      </c>
      <c r="D6342" s="34">
        <v>377</v>
      </c>
      <c r="E6342" s="34">
        <v>478</v>
      </c>
      <c r="F6342" s="34">
        <v>376</v>
      </c>
      <c r="G6342" s="34">
        <v>406</v>
      </c>
      <c r="H6342" s="34">
        <v>412</v>
      </c>
      <c r="I6342" s="34">
        <v>452</v>
      </c>
      <c r="J6342" s="34">
        <v>446</v>
      </c>
      <c r="K6342" s="34">
        <v>383</v>
      </c>
      <c r="L6342" s="34">
        <v>421</v>
      </c>
      <c r="M6342" s="34">
        <v>360</v>
      </c>
    </row>
    <row r="6343" spans="1:13" x14ac:dyDescent="0.2">
      <c r="A6343" s="34" t="s">
        <v>107237</v>
      </c>
      <c r="B6343" s="34">
        <v>887</v>
      </c>
      <c r="C6343" s="34">
        <v>870</v>
      </c>
      <c r="D6343" s="34">
        <v>981</v>
      </c>
      <c r="E6343" s="34">
        <v>930</v>
      </c>
      <c r="F6343" s="34">
        <v>820</v>
      </c>
      <c r="G6343" s="34">
        <v>870</v>
      </c>
      <c r="H6343" s="34">
        <v>966</v>
      </c>
      <c r="I6343" s="34">
        <v>914</v>
      </c>
      <c r="J6343" s="34">
        <v>931</v>
      </c>
      <c r="K6343" s="34">
        <v>785</v>
      </c>
      <c r="L6343" s="34">
        <v>904</v>
      </c>
      <c r="M6343" s="34">
        <v>624</v>
      </c>
    </row>
    <row r="6344" spans="1:13" x14ac:dyDescent="0.2">
      <c r="A6344" s="34" t="s">
        <v>107238</v>
      </c>
      <c r="B6344" s="34">
        <v>297</v>
      </c>
      <c r="C6344" s="34">
        <v>353</v>
      </c>
      <c r="D6344" s="34">
        <v>396</v>
      </c>
      <c r="E6344" s="34">
        <v>427</v>
      </c>
      <c r="F6344" s="34">
        <v>397</v>
      </c>
      <c r="G6344" s="34">
        <v>409</v>
      </c>
      <c r="H6344" s="34">
        <v>500</v>
      </c>
      <c r="I6344" s="34">
        <v>390</v>
      </c>
      <c r="J6344" s="34">
        <v>413</v>
      </c>
      <c r="K6344" s="34">
        <v>319</v>
      </c>
      <c r="L6344" s="34">
        <v>396</v>
      </c>
      <c r="M6344" s="34">
        <v>331</v>
      </c>
    </row>
    <row r="6345" spans="1:13" x14ac:dyDescent="0.2">
      <c r="A6345" s="34" t="s">
        <v>107239</v>
      </c>
      <c r="B6345" s="34">
        <v>915</v>
      </c>
      <c r="C6345" s="34">
        <v>903</v>
      </c>
      <c r="D6345" s="34">
        <v>981</v>
      </c>
      <c r="E6345" s="34">
        <v>992</v>
      </c>
      <c r="F6345" s="34">
        <v>909</v>
      </c>
      <c r="G6345" s="34">
        <v>904</v>
      </c>
      <c r="H6345" s="34">
        <v>951</v>
      </c>
      <c r="I6345" s="34">
        <v>859</v>
      </c>
      <c r="J6345" s="34">
        <v>985</v>
      </c>
      <c r="K6345" s="34">
        <v>747</v>
      </c>
      <c r="L6345" s="34">
        <v>832</v>
      </c>
      <c r="M6345" s="34">
        <v>673</v>
      </c>
    </row>
    <row r="6346" spans="1:13" x14ac:dyDescent="0.2">
      <c r="A6346" s="34" t="s">
        <v>107240</v>
      </c>
      <c r="B6346" s="34">
        <v>589</v>
      </c>
      <c r="C6346" s="34">
        <v>642</v>
      </c>
      <c r="D6346" s="34">
        <v>667</v>
      </c>
      <c r="E6346" s="34">
        <v>722</v>
      </c>
      <c r="F6346" s="34">
        <v>658</v>
      </c>
      <c r="G6346" s="34">
        <v>603</v>
      </c>
      <c r="H6346" s="34">
        <v>769</v>
      </c>
      <c r="I6346" s="34">
        <v>650</v>
      </c>
      <c r="J6346" s="34">
        <v>749</v>
      </c>
      <c r="K6346" s="34">
        <v>614</v>
      </c>
      <c r="L6346" s="34">
        <v>708</v>
      </c>
      <c r="M6346" s="34">
        <v>528</v>
      </c>
    </row>
    <row r="6347" spans="1:13" x14ac:dyDescent="0.2">
      <c r="A6347" s="34" t="s">
        <v>107241</v>
      </c>
      <c r="B6347" s="34">
        <v>752</v>
      </c>
      <c r="C6347" s="34">
        <v>683</v>
      </c>
      <c r="D6347" s="34">
        <v>735</v>
      </c>
      <c r="E6347" s="34">
        <v>769</v>
      </c>
      <c r="F6347" s="34">
        <v>680</v>
      </c>
      <c r="G6347" s="34">
        <v>628</v>
      </c>
      <c r="H6347" s="34">
        <v>737</v>
      </c>
      <c r="I6347" s="34">
        <v>706</v>
      </c>
      <c r="J6347" s="34">
        <v>751</v>
      </c>
      <c r="K6347" s="34">
        <v>540</v>
      </c>
      <c r="L6347" s="34">
        <v>736</v>
      </c>
      <c r="M6347" s="34">
        <v>539</v>
      </c>
    </row>
    <row r="6348" spans="1:13" x14ac:dyDescent="0.2">
      <c r="A6348" s="34" t="s">
        <v>107242</v>
      </c>
      <c r="B6348" s="34">
        <v>314</v>
      </c>
      <c r="C6348" s="34">
        <v>468</v>
      </c>
      <c r="D6348" s="34">
        <v>314</v>
      </c>
      <c r="E6348" s="34">
        <v>431</v>
      </c>
      <c r="F6348" s="34">
        <v>240</v>
      </c>
      <c r="G6348" s="34">
        <v>428</v>
      </c>
      <c r="H6348" s="34">
        <v>375</v>
      </c>
      <c r="I6348" s="34">
        <v>377</v>
      </c>
      <c r="J6348" s="34">
        <v>338</v>
      </c>
      <c r="K6348" s="34">
        <v>328</v>
      </c>
      <c r="L6348" s="34">
        <v>278</v>
      </c>
      <c r="M6348" s="34">
        <v>287</v>
      </c>
    </row>
    <row r="6349" spans="1:13" x14ac:dyDescent="0.2">
      <c r="A6349" s="34" t="s">
        <v>107243</v>
      </c>
      <c r="B6349" s="34">
        <v>422</v>
      </c>
      <c r="C6349" s="34">
        <v>520</v>
      </c>
      <c r="D6349" s="34">
        <v>444</v>
      </c>
      <c r="E6349" s="34">
        <v>540</v>
      </c>
      <c r="F6349" s="34">
        <v>419</v>
      </c>
      <c r="G6349" s="34">
        <v>461</v>
      </c>
      <c r="H6349" s="34">
        <v>501</v>
      </c>
      <c r="I6349" s="34">
        <v>525</v>
      </c>
      <c r="J6349" s="34">
        <v>526</v>
      </c>
      <c r="K6349" s="34">
        <v>454</v>
      </c>
      <c r="L6349" s="34">
        <v>439</v>
      </c>
      <c r="M6349" s="34">
        <v>387</v>
      </c>
    </row>
    <row r="6350" spans="1:13" x14ac:dyDescent="0.2">
      <c r="A6350" s="34" t="s">
        <v>107244</v>
      </c>
      <c r="B6350" s="34">
        <v>472</v>
      </c>
      <c r="C6350" s="34">
        <v>479</v>
      </c>
      <c r="D6350" s="34">
        <v>494</v>
      </c>
      <c r="E6350" s="34">
        <v>490</v>
      </c>
      <c r="F6350" s="34">
        <v>462</v>
      </c>
      <c r="G6350" s="34">
        <v>500</v>
      </c>
      <c r="H6350" s="34">
        <v>487</v>
      </c>
      <c r="I6350" s="34">
        <v>613</v>
      </c>
      <c r="J6350" s="34">
        <v>441</v>
      </c>
      <c r="K6350" s="34">
        <v>472</v>
      </c>
      <c r="L6350" s="34">
        <v>516</v>
      </c>
      <c r="M6350" s="34">
        <v>439</v>
      </c>
    </row>
    <row r="6351" spans="1:13" x14ac:dyDescent="0.2">
      <c r="A6351" s="34" t="s">
        <v>107245</v>
      </c>
      <c r="B6351" s="34">
        <v>739</v>
      </c>
      <c r="C6351" s="34">
        <v>600</v>
      </c>
      <c r="D6351" s="34">
        <v>641</v>
      </c>
      <c r="E6351" s="34">
        <v>693</v>
      </c>
      <c r="F6351" s="34">
        <v>569</v>
      </c>
      <c r="G6351" s="34">
        <v>648</v>
      </c>
      <c r="H6351" s="34">
        <v>696</v>
      </c>
      <c r="I6351" s="34">
        <v>658</v>
      </c>
      <c r="J6351" s="34">
        <v>671</v>
      </c>
      <c r="K6351" s="34">
        <v>513</v>
      </c>
      <c r="L6351" s="34">
        <v>570</v>
      </c>
      <c r="M6351" s="34">
        <v>461</v>
      </c>
    </row>
    <row r="6352" spans="1:13" x14ac:dyDescent="0.2">
      <c r="A6352" s="34" t="s">
        <v>107246</v>
      </c>
      <c r="B6352" s="34">
        <v>425</v>
      </c>
      <c r="C6352" s="34">
        <v>365</v>
      </c>
      <c r="D6352" s="34">
        <v>448</v>
      </c>
      <c r="E6352" s="34">
        <v>341</v>
      </c>
      <c r="F6352" s="34">
        <v>362</v>
      </c>
      <c r="G6352" s="34">
        <v>363</v>
      </c>
      <c r="H6352" s="34">
        <v>407</v>
      </c>
      <c r="I6352" s="34">
        <v>355</v>
      </c>
      <c r="J6352" s="34">
        <v>417</v>
      </c>
      <c r="K6352" s="34">
        <v>257</v>
      </c>
      <c r="L6352" s="34">
        <v>380</v>
      </c>
      <c r="M6352" s="34">
        <v>253</v>
      </c>
    </row>
    <row r="6353" spans="1:13" x14ac:dyDescent="0.2">
      <c r="A6353" s="34" t="s">
        <v>107247</v>
      </c>
      <c r="B6353" s="34">
        <v>282</v>
      </c>
      <c r="C6353" s="34">
        <v>304</v>
      </c>
      <c r="D6353" s="34">
        <v>292</v>
      </c>
      <c r="E6353" s="34">
        <v>393</v>
      </c>
      <c r="F6353" s="34">
        <v>349</v>
      </c>
      <c r="G6353" s="34">
        <v>345</v>
      </c>
      <c r="H6353" s="34">
        <v>337</v>
      </c>
      <c r="I6353" s="34">
        <v>338</v>
      </c>
      <c r="J6353" s="34">
        <v>311</v>
      </c>
      <c r="K6353" s="34">
        <v>269</v>
      </c>
      <c r="L6353" s="34">
        <v>249</v>
      </c>
      <c r="M6353" s="34">
        <v>210</v>
      </c>
    </row>
    <row r="6354" spans="1:13" x14ac:dyDescent="0.2">
      <c r="A6354" s="34" t="s">
        <v>107248</v>
      </c>
      <c r="B6354" s="34">
        <v>306</v>
      </c>
      <c r="C6354" s="34">
        <v>270</v>
      </c>
      <c r="D6354" s="34">
        <v>286</v>
      </c>
      <c r="E6354" s="34">
        <v>253</v>
      </c>
      <c r="F6354" s="34">
        <v>228</v>
      </c>
      <c r="G6354" s="34">
        <v>261</v>
      </c>
      <c r="H6354" s="34">
        <v>276</v>
      </c>
      <c r="I6354" s="34">
        <v>282</v>
      </c>
      <c r="J6354" s="34">
        <v>267</v>
      </c>
      <c r="K6354" s="34">
        <v>200</v>
      </c>
      <c r="L6354" s="34">
        <v>252</v>
      </c>
      <c r="M6354" s="34">
        <v>175</v>
      </c>
    </row>
    <row r="6355" spans="1:13" x14ac:dyDescent="0.2">
      <c r="A6355" s="34" t="s">
        <v>107249</v>
      </c>
      <c r="B6355" s="34">
        <v>342</v>
      </c>
      <c r="C6355" s="34">
        <v>392</v>
      </c>
      <c r="D6355" s="34">
        <v>404</v>
      </c>
      <c r="E6355" s="34">
        <v>321</v>
      </c>
      <c r="F6355" s="34">
        <v>332</v>
      </c>
      <c r="G6355" s="34">
        <v>322</v>
      </c>
      <c r="H6355" s="34">
        <v>434</v>
      </c>
      <c r="I6355" s="34">
        <v>353</v>
      </c>
      <c r="J6355" s="34">
        <v>305</v>
      </c>
      <c r="K6355" s="34">
        <v>283</v>
      </c>
      <c r="L6355" s="34">
        <v>397</v>
      </c>
      <c r="M6355" s="34">
        <v>252</v>
      </c>
    </row>
    <row r="6356" spans="1:13" x14ac:dyDescent="0.2">
      <c r="A6356" s="34" t="s">
        <v>107250</v>
      </c>
      <c r="B6356" s="34">
        <v>320</v>
      </c>
      <c r="C6356" s="34">
        <v>347</v>
      </c>
      <c r="D6356" s="34">
        <v>312</v>
      </c>
      <c r="E6356" s="34">
        <v>331</v>
      </c>
      <c r="F6356" s="34">
        <v>301</v>
      </c>
      <c r="G6356" s="34">
        <v>294</v>
      </c>
      <c r="H6356" s="34">
        <v>380</v>
      </c>
      <c r="I6356" s="34">
        <v>324</v>
      </c>
      <c r="J6356" s="34">
        <v>362</v>
      </c>
      <c r="K6356" s="34">
        <v>243</v>
      </c>
      <c r="L6356" s="34">
        <v>321</v>
      </c>
      <c r="M6356" s="34">
        <v>261</v>
      </c>
    </row>
    <row r="6357" spans="1:13" x14ac:dyDescent="0.2">
      <c r="A6357" s="34" t="s">
        <v>107251</v>
      </c>
      <c r="B6357" s="34">
        <v>667</v>
      </c>
      <c r="C6357" s="34">
        <v>585</v>
      </c>
      <c r="D6357" s="34">
        <v>627</v>
      </c>
      <c r="E6357" s="34">
        <v>617</v>
      </c>
      <c r="F6357" s="34">
        <v>636</v>
      </c>
      <c r="G6357" s="34">
        <v>633</v>
      </c>
      <c r="H6357" s="34">
        <v>650</v>
      </c>
      <c r="I6357" s="34">
        <v>514</v>
      </c>
      <c r="J6357" s="34">
        <v>603</v>
      </c>
      <c r="K6357" s="34">
        <v>519</v>
      </c>
      <c r="L6357" s="34">
        <v>690</v>
      </c>
      <c r="M6357" s="34">
        <v>464</v>
      </c>
    </row>
    <row r="6358" spans="1:13" x14ac:dyDescent="0.2">
      <c r="A6358" s="34" t="s">
        <v>107252</v>
      </c>
      <c r="B6358" s="34">
        <v>731</v>
      </c>
      <c r="C6358" s="34">
        <v>567</v>
      </c>
      <c r="D6358" s="34">
        <v>705</v>
      </c>
      <c r="E6358" s="34">
        <v>678</v>
      </c>
      <c r="F6358" s="34">
        <v>632</v>
      </c>
      <c r="G6358" s="34">
        <v>564</v>
      </c>
      <c r="H6358" s="34">
        <v>746</v>
      </c>
      <c r="I6358" s="34">
        <v>646</v>
      </c>
      <c r="J6358" s="34">
        <v>713</v>
      </c>
      <c r="K6358" s="34">
        <v>504</v>
      </c>
      <c r="L6358" s="34">
        <v>622</v>
      </c>
      <c r="M6358" s="34">
        <v>487</v>
      </c>
    </row>
    <row r="6359" spans="1:13" x14ac:dyDescent="0.2">
      <c r="A6359" s="34" t="s">
        <v>107253</v>
      </c>
      <c r="B6359" s="34">
        <v>319</v>
      </c>
      <c r="C6359" s="34">
        <v>362</v>
      </c>
      <c r="D6359" s="34">
        <v>358</v>
      </c>
      <c r="E6359" s="34">
        <v>344</v>
      </c>
      <c r="F6359" s="34">
        <v>229</v>
      </c>
      <c r="G6359" s="34">
        <v>334</v>
      </c>
      <c r="H6359" s="34">
        <v>358</v>
      </c>
      <c r="I6359" s="34">
        <v>290</v>
      </c>
      <c r="J6359" s="34">
        <v>306</v>
      </c>
      <c r="K6359" s="34">
        <v>275</v>
      </c>
      <c r="L6359" s="34">
        <v>334</v>
      </c>
      <c r="M6359" s="34">
        <v>248</v>
      </c>
    </row>
    <row r="6360" spans="1:13" x14ac:dyDescent="0.2">
      <c r="A6360" s="34" t="s">
        <v>107254</v>
      </c>
      <c r="B6360" s="34">
        <v>558</v>
      </c>
      <c r="C6360" s="34">
        <v>500</v>
      </c>
      <c r="D6360" s="34">
        <v>614</v>
      </c>
      <c r="E6360" s="34">
        <v>592</v>
      </c>
      <c r="F6360" s="34">
        <v>553</v>
      </c>
      <c r="G6360" s="34">
        <v>480</v>
      </c>
      <c r="H6360" s="34">
        <v>675</v>
      </c>
      <c r="I6360" s="34">
        <v>521</v>
      </c>
      <c r="J6360" s="34">
        <v>584</v>
      </c>
      <c r="K6360" s="34">
        <v>452</v>
      </c>
      <c r="L6360" s="34">
        <v>521</v>
      </c>
      <c r="M6360" s="34">
        <v>376</v>
      </c>
    </row>
    <row r="6361" spans="1:13" x14ac:dyDescent="0.2">
      <c r="A6361" s="34" t="s">
        <v>107255</v>
      </c>
      <c r="B6361" s="34">
        <v>525</v>
      </c>
      <c r="C6361" s="34">
        <v>571</v>
      </c>
      <c r="D6361" s="34">
        <v>607</v>
      </c>
      <c r="E6361" s="34">
        <v>647</v>
      </c>
      <c r="F6361" s="34">
        <v>492</v>
      </c>
      <c r="G6361" s="34">
        <v>550</v>
      </c>
      <c r="H6361" s="34">
        <v>641</v>
      </c>
      <c r="I6361" s="34">
        <v>594</v>
      </c>
      <c r="J6361" s="34">
        <v>641</v>
      </c>
      <c r="K6361" s="34">
        <v>523</v>
      </c>
      <c r="L6361" s="34">
        <v>590</v>
      </c>
      <c r="M6361" s="34">
        <v>479</v>
      </c>
    </row>
    <row r="6362" spans="1:13" x14ac:dyDescent="0.2">
      <c r="A6362" s="34" t="s">
        <v>107256</v>
      </c>
      <c r="B6362" s="34">
        <v>313</v>
      </c>
      <c r="C6362" s="34">
        <v>463</v>
      </c>
      <c r="D6362" s="34">
        <v>491</v>
      </c>
      <c r="E6362" s="34">
        <v>458</v>
      </c>
      <c r="F6362" s="34">
        <v>371</v>
      </c>
      <c r="G6362" s="34">
        <v>444</v>
      </c>
      <c r="H6362" s="34">
        <v>420</v>
      </c>
      <c r="I6362" s="34">
        <v>419</v>
      </c>
      <c r="J6362" s="34">
        <v>489</v>
      </c>
      <c r="K6362" s="34">
        <v>340</v>
      </c>
      <c r="L6362" s="34">
        <v>429</v>
      </c>
      <c r="M6362" s="34">
        <v>327</v>
      </c>
    </row>
    <row r="6363" spans="1:13" x14ac:dyDescent="0.2">
      <c r="A6363" s="34" t="s">
        <v>107257</v>
      </c>
      <c r="B6363" s="34">
        <v>466</v>
      </c>
      <c r="C6363" s="34">
        <v>549</v>
      </c>
      <c r="D6363" s="34">
        <v>468</v>
      </c>
      <c r="E6363" s="34">
        <v>528</v>
      </c>
      <c r="F6363" s="34">
        <v>430</v>
      </c>
      <c r="G6363" s="34">
        <v>456</v>
      </c>
      <c r="H6363" s="34">
        <v>528</v>
      </c>
      <c r="I6363" s="34">
        <v>477</v>
      </c>
      <c r="J6363" s="34">
        <v>420</v>
      </c>
      <c r="K6363" s="34">
        <v>454</v>
      </c>
      <c r="L6363" s="34">
        <v>482</v>
      </c>
      <c r="M6363" s="34">
        <v>399</v>
      </c>
    </row>
    <row r="6364" spans="1:13" x14ac:dyDescent="0.2">
      <c r="A6364" s="34" t="s">
        <v>107258</v>
      </c>
      <c r="B6364" s="34">
        <v>569</v>
      </c>
      <c r="C6364" s="34">
        <v>545</v>
      </c>
      <c r="D6364" s="34">
        <v>476</v>
      </c>
      <c r="E6364" s="34">
        <v>582</v>
      </c>
      <c r="F6364" s="34">
        <v>529</v>
      </c>
      <c r="G6364" s="34">
        <v>460</v>
      </c>
      <c r="H6364" s="34">
        <v>454</v>
      </c>
      <c r="I6364" s="34">
        <v>433</v>
      </c>
      <c r="J6364" s="34">
        <v>508</v>
      </c>
      <c r="K6364" s="34">
        <v>380</v>
      </c>
      <c r="L6364" s="34">
        <v>430</v>
      </c>
      <c r="M6364" s="34">
        <v>381</v>
      </c>
    </row>
    <row r="6365" spans="1:13" x14ac:dyDescent="0.2">
      <c r="A6365" s="34" t="s">
        <v>107259</v>
      </c>
      <c r="B6365" s="34">
        <v>471</v>
      </c>
      <c r="C6365" s="34">
        <v>500</v>
      </c>
      <c r="D6365" s="34">
        <v>502</v>
      </c>
      <c r="E6365" s="34">
        <v>458</v>
      </c>
      <c r="F6365" s="34">
        <v>396</v>
      </c>
      <c r="G6365" s="34">
        <v>404</v>
      </c>
      <c r="H6365" s="34">
        <v>468</v>
      </c>
      <c r="I6365" s="34">
        <v>509</v>
      </c>
      <c r="J6365" s="34">
        <v>535</v>
      </c>
      <c r="K6365" s="34">
        <v>409</v>
      </c>
      <c r="L6365" s="34">
        <v>514</v>
      </c>
      <c r="M6365" s="34">
        <v>445</v>
      </c>
    </row>
    <row r="6366" spans="1:13" x14ac:dyDescent="0.2">
      <c r="A6366" s="34" t="s">
        <v>107260</v>
      </c>
      <c r="B6366" s="34">
        <v>966</v>
      </c>
      <c r="C6366" s="34">
        <v>1078</v>
      </c>
      <c r="D6366" s="34">
        <v>1108</v>
      </c>
      <c r="E6366" s="34">
        <v>1160</v>
      </c>
      <c r="F6366" s="34">
        <v>943</v>
      </c>
      <c r="G6366" s="34">
        <v>953</v>
      </c>
      <c r="H6366" s="34">
        <v>1102</v>
      </c>
      <c r="I6366" s="34">
        <v>1022</v>
      </c>
      <c r="J6366" s="34">
        <v>1113</v>
      </c>
      <c r="K6366" s="34">
        <v>838</v>
      </c>
      <c r="L6366" s="34">
        <v>977</v>
      </c>
      <c r="M6366" s="34">
        <v>758</v>
      </c>
    </row>
    <row r="6367" spans="1:13" x14ac:dyDescent="0.2">
      <c r="A6367" s="34" t="s">
        <v>107261</v>
      </c>
      <c r="B6367" s="34">
        <v>631</v>
      </c>
      <c r="C6367" s="34">
        <v>672</v>
      </c>
      <c r="D6367" s="34">
        <v>654</v>
      </c>
      <c r="E6367" s="34">
        <v>783</v>
      </c>
      <c r="F6367" s="34">
        <v>574</v>
      </c>
      <c r="G6367" s="34">
        <v>636</v>
      </c>
      <c r="H6367" s="34">
        <v>745</v>
      </c>
      <c r="I6367" s="34">
        <v>730</v>
      </c>
      <c r="J6367" s="34">
        <v>637</v>
      </c>
      <c r="K6367" s="34">
        <v>506</v>
      </c>
      <c r="L6367" s="34">
        <v>655</v>
      </c>
      <c r="M6367" s="34">
        <v>542</v>
      </c>
    </row>
    <row r="6368" spans="1:13" x14ac:dyDescent="0.2">
      <c r="A6368" s="34" t="s">
        <v>107262</v>
      </c>
      <c r="B6368" s="34">
        <v>487</v>
      </c>
      <c r="C6368" s="34">
        <v>604</v>
      </c>
      <c r="D6368" s="34">
        <v>450</v>
      </c>
      <c r="E6368" s="34">
        <v>600</v>
      </c>
      <c r="F6368" s="34">
        <v>440</v>
      </c>
      <c r="G6368" s="34">
        <v>491</v>
      </c>
      <c r="H6368" s="34">
        <v>605</v>
      </c>
      <c r="I6368" s="34">
        <v>570</v>
      </c>
      <c r="J6368" s="34">
        <v>484</v>
      </c>
      <c r="K6368" s="34">
        <v>420</v>
      </c>
      <c r="L6368" s="34">
        <v>475</v>
      </c>
      <c r="M6368" s="34">
        <v>433</v>
      </c>
    </row>
    <row r="6369" spans="1:13" x14ac:dyDescent="0.2">
      <c r="A6369" s="34" t="s">
        <v>107263</v>
      </c>
      <c r="B6369" s="34">
        <v>1084</v>
      </c>
      <c r="C6369" s="34">
        <v>1104</v>
      </c>
      <c r="D6369" s="34">
        <v>1261</v>
      </c>
      <c r="E6369" s="34">
        <v>1059</v>
      </c>
      <c r="F6369" s="34">
        <v>1011</v>
      </c>
      <c r="G6369" s="34">
        <v>969</v>
      </c>
      <c r="H6369" s="34">
        <v>1312</v>
      </c>
      <c r="I6369" s="34">
        <v>989</v>
      </c>
      <c r="J6369" s="34">
        <v>1090</v>
      </c>
      <c r="K6369" s="34">
        <v>881</v>
      </c>
      <c r="L6369" s="34">
        <v>1155</v>
      </c>
      <c r="M6369" s="34">
        <v>760</v>
      </c>
    </row>
    <row r="6370" spans="1:13" x14ac:dyDescent="0.2">
      <c r="A6370" s="34" t="s">
        <v>107264</v>
      </c>
      <c r="B6370" s="34">
        <v>1524</v>
      </c>
      <c r="C6370" s="34">
        <v>1277</v>
      </c>
      <c r="D6370" s="34">
        <v>1357</v>
      </c>
      <c r="E6370" s="34">
        <v>1477</v>
      </c>
      <c r="F6370" s="34">
        <v>1378</v>
      </c>
      <c r="G6370" s="34">
        <v>1229</v>
      </c>
      <c r="H6370" s="34">
        <v>1431</v>
      </c>
      <c r="I6370" s="34">
        <v>1272</v>
      </c>
      <c r="J6370" s="34">
        <v>1546</v>
      </c>
      <c r="K6370" s="34">
        <v>1054</v>
      </c>
      <c r="L6370" s="34">
        <v>1468</v>
      </c>
      <c r="M6370" s="34">
        <v>969</v>
      </c>
    </row>
    <row r="6371" spans="1:13" x14ac:dyDescent="0.2">
      <c r="A6371" s="34" t="s">
        <v>107265</v>
      </c>
      <c r="B6371" s="34">
        <v>475</v>
      </c>
      <c r="C6371" s="34">
        <v>478</v>
      </c>
      <c r="D6371" s="34">
        <v>474</v>
      </c>
      <c r="E6371" s="34">
        <v>514</v>
      </c>
      <c r="F6371" s="34">
        <v>459</v>
      </c>
      <c r="G6371" s="34">
        <v>432</v>
      </c>
      <c r="H6371" s="34">
        <v>541</v>
      </c>
      <c r="I6371" s="34">
        <v>426</v>
      </c>
      <c r="J6371" s="34">
        <v>449</v>
      </c>
      <c r="K6371" s="34">
        <v>393</v>
      </c>
      <c r="L6371" s="34">
        <v>537</v>
      </c>
      <c r="M6371" s="34">
        <v>345</v>
      </c>
    </row>
    <row r="6372" spans="1:13" x14ac:dyDescent="0.2">
      <c r="A6372" s="34" t="s">
        <v>107266</v>
      </c>
      <c r="B6372" s="34">
        <v>462</v>
      </c>
      <c r="C6372" s="34">
        <v>601</v>
      </c>
      <c r="D6372" s="34">
        <v>612</v>
      </c>
      <c r="E6372" s="34">
        <v>619</v>
      </c>
      <c r="F6372" s="34">
        <v>544</v>
      </c>
      <c r="G6372" s="34">
        <v>564</v>
      </c>
      <c r="H6372" s="34">
        <v>594</v>
      </c>
      <c r="I6372" s="34">
        <v>618</v>
      </c>
      <c r="J6372" s="34">
        <v>623</v>
      </c>
      <c r="K6372" s="34">
        <v>476</v>
      </c>
      <c r="L6372" s="34">
        <v>592</v>
      </c>
      <c r="M6372" s="34">
        <v>457</v>
      </c>
    </row>
    <row r="6373" spans="1:13" x14ac:dyDescent="0.2">
      <c r="A6373" s="34" t="s">
        <v>107267</v>
      </c>
      <c r="B6373" s="34">
        <v>476</v>
      </c>
      <c r="C6373" s="34">
        <v>530</v>
      </c>
      <c r="D6373" s="34">
        <v>537</v>
      </c>
      <c r="E6373" s="34">
        <v>560</v>
      </c>
      <c r="F6373" s="34">
        <v>487</v>
      </c>
      <c r="G6373" s="34">
        <v>479</v>
      </c>
      <c r="H6373" s="34">
        <v>596</v>
      </c>
      <c r="I6373" s="34">
        <v>545</v>
      </c>
      <c r="J6373" s="34">
        <v>534</v>
      </c>
      <c r="K6373" s="34">
        <v>388</v>
      </c>
      <c r="L6373" s="34">
        <v>530</v>
      </c>
      <c r="M6373" s="34">
        <v>413</v>
      </c>
    </row>
    <row r="6374" spans="1:13" x14ac:dyDescent="0.2">
      <c r="A6374" s="34" t="s">
        <v>107268</v>
      </c>
      <c r="B6374" s="34">
        <v>687</v>
      </c>
      <c r="C6374" s="34">
        <v>735</v>
      </c>
      <c r="D6374" s="34">
        <v>796</v>
      </c>
      <c r="E6374" s="34">
        <v>803</v>
      </c>
      <c r="F6374" s="34">
        <v>708</v>
      </c>
      <c r="G6374" s="34">
        <v>664</v>
      </c>
      <c r="H6374" s="34">
        <v>954</v>
      </c>
      <c r="I6374" s="34">
        <v>764</v>
      </c>
      <c r="J6374" s="34">
        <v>803</v>
      </c>
      <c r="K6374" s="34">
        <v>630</v>
      </c>
      <c r="L6374" s="34">
        <v>766</v>
      </c>
      <c r="M6374" s="34">
        <v>621</v>
      </c>
    </row>
    <row r="6375" spans="1:13" x14ac:dyDescent="0.2">
      <c r="A6375" s="34" t="s">
        <v>107269</v>
      </c>
      <c r="B6375" s="34">
        <v>1229</v>
      </c>
      <c r="C6375" s="34">
        <v>1046</v>
      </c>
      <c r="D6375" s="34">
        <v>1101</v>
      </c>
      <c r="E6375" s="34">
        <v>1097</v>
      </c>
      <c r="F6375" s="34">
        <v>1136</v>
      </c>
      <c r="G6375" s="34">
        <v>1025</v>
      </c>
      <c r="H6375" s="34">
        <v>1265</v>
      </c>
      <c r="I6375" s="34">
        <v>1041</v>
      </c>
      <c r="J6375" s="34">
        <v>1201</v>
      </c>
      <c r="K6375" s="34">
        <v>932</v>
      </c>
      <c r="L6375" s="34">
        <v>1144</v>
      </c>
      <c r="M6375" s="34">
        <v>826</v>
      </c>
    </row>
    <row r="6376" spans="1:13" x14ac:dyDescent="0.2">
      <c r="A6376" s="34" t="s">
        <v>107270</v>
      </c>
      <c r="B6376" s="34">
        <v>398</v>
      </c>
      <c r="C6376" s="34">
        <v>388</v>
      </c>
      <c r="D6376" s="34">
        <v>409</v>
      </c>
      <c r="E6376" s="34">
        <v>355</v>
      </c>
      <c r="F6376" s="34">
        <v>328</v>
      </c>
      <c r="G6376" s="34">
        <v>330</v>
      </c>
      <c r="H6376" s="34">
        <v>329</v>
      </c>
      <c r="I6376" s="34">
        <v>356</v>
      </c>
      <c r="J6376" s="34">
        <v>361</v>
      </c>
      <c r="K6376" s="34">
        <v>311</v>
      </c>
      <c r="L6376" s="34">
        <v>361</v>
      </c>
      <c r="M6376" s="34">
        <v>294</v>
      </c>
    </row>
    <row r="6377" spans="1:13" x14ac:dyDescent="0.2">
      <c r="A6377" s="34" t="s">
        <v>107271</v>
      </c>
      <c r="B6377" s="34">
        <v>448</v>
      </c>
      <c r="C6377" s="34">
        <v>494</v>
      </c>
      <c r="D6377" s="34">
        <v>428</v>
      </c>
      <c r="E6377" s="34">
        <v>507</v>
      </c>
      <c r="F6377" s="34">
        <v>423</v>
      </c>
      <c r="G6377" s="34">
        <v>482</v>
      </c>
      <c r="H6377" s="34">
        <v>493</v>
      </c>
      <c r="I6377" s="34">
        <v>481</v>
      </c>
      <c r="J6377" s="34">
        <v>439</v>
      </c>
      <c r="K6377" s="34">
        <v>487</v>
      </c>
      <c r="L6377" s="34">
        <v>458</v>
      </c>
      <c r="M6377" s="34">
        <v>370</v>
      </c>
    </row>
    <row r="6378" spans="1:13" x14ac:dyDescent="0.2">
      <c r="A6378" s="34" t="s">
        <v>107272</v>
      </c>
      <c r="B6378" s="34">
        <v>528</v>
      </c>
      <c r="C6378" s="34">
        <v>544</v>
      </c>
      <c r="D6378" s="34">
        <v>557</v>
      </c>
      <c r="E6378" s="34">
        <v>541</v>
      </c>
      <c r="F6378" s="34">
        <v>436</v>
      </c>
      <c r="G6378" s="34">
        <v>469</v>
      </c>
      <c r="H6378" s="34">
        <v>623</v>
      </c>
      <c r="I6378" s="34">
        <v>567</v>
      </c>
      <c r="J6378" s="34">
        <v>504</v>
      </c>
      <c r="K6378" s="34">
        <v>467</v>
      </c>
      <c r="L6378" s="34">
        <v>577</v>
      </c>
      <c r="M6378" s="34">
        <v>453</v>
      </c>
    </row>
    <row r="6379" spans="1:13" x14ac:dyDescent="0.2">
      <c r="A6379" s="34" t="s">
        <v>107273</v>
      </c>
      <c r="B6379" s="34">
        <v>701</v>
      </c>
      <c r="C6379" s="34">
        <v>606</v>
      </c>
      <c r="D6379" s="34">
        <v>692</v>
      </c>
      <c r="E6379" s="34">
        <v>751</v>
      </c>
      <c r="F6379" s="34">
        <v>657</v>
      </c>
      <c r="G6379" s="34">
        <v>582</v>
      </c>
      <c r="H6379" s="34">
        <v>716</v>
      </c>
      <c r="I6379" s="34">
        <v>594</v>
      </c>
      <c r="J6379" s="34">
        <v>677</v>
      </c>
      <c r="K6379" s="34">
        <v>528</v>
      </c>
      <c r="L6379" s="34">
        <v>629</v>
      </c>
      <c r="M6379" s="34">
        <v>506</v>
      </c>
    </row>
    <row r="6380" spans="1:13" x14ac:dyDescent="0.2">
      <c r="A6380" s="34" t="s">
        <v>107274</v>
      </c>
      <c r="B6380" s="34">
        <v>324</v>
      </c>
      <c r="C6380" s="34">
        <v>406</v>
      </c>
      <c r="D6380" s="34">
        <v>397</v>
      </c>
      <c r="E6380" s="34">
        <v>346</v>
      </c>
      <c r="F6380" s="34">
        <v>401</v>
      </c>
      <c r="G6380" s="34">
        <v>318</v>
      </c>
      <c r="H6380" s="34">
        <v>441</v>
      </c>
      <c r="I6380" s="34">
        <v>316</v>
      </c>
      <c r="J6380" s="34">
        <v>429</v>
      </c>
      <c r="K6380" s="34">
        <v>312</v>
      </c>
      <c r="L6380" s="34">
        <v>344</v>
      </c>
      <c r="M6380" s="34">
        <v>329</v>
      </c>
    </row>
    <row r="6381" spans="1:13" x14ac:dyDescent="0.2">
      <c r="A6381" s="34" t="s">
        <v>107275</v>
      </c>
      <c r="B6381" s="34">
        <v>410</v>
      </c>
      <c r="C6381" s="34">
        <v>505</v>
      </c>
      <c r="D6381" s="34">
        <v>523</v>
      </c>
      <c r="E6381" s="34">
        <v>632</v>
      </c>
      <c r="F6381" s="34">
        <v>455</v>
      </c>
      <c r="G6381" s="34">
        <v>490</v>
      </c>
      <c r="H6381" s="34">
        <v>495</v>
      </c>
      <c r="I6381" s="34">
        <v>487</v>
      </c>
      <c r="J6381" s="34">
        <v>491</v>
      </c>
      <c r="K6381" s="34">
        <v>497</v>
      </c>
      <c r="L6381" s="34">
        <v>487</v>
      </c>
      <c r="M6381" s="34">
        <v>420</v>
      </c>
    </row>
    <row r="6382" spans="1:13" x14ac:dyDescent="0.2">
      <c r="A6382" s="34" t="s">
        <v>107276</v>
      </c>
      <c r="B6382" s="34">
        <v>429</v>
      </c>
      <c r="C6382" s="34">
        <v>527</v>
      </c>
      <c r="D6382" s="34">
        <v>543</v>
      </c>
      <c r="E6382" s="34">
        <v>510</v>
      </c>
      <c r="F6382" s="34">
        <v>527</v>
      </c>
      <c r="G6382" s="34">
        <v>491</v>
      </c>
      <c r="H6382" s="34">
        <v>534</v>
      </c>
      <c r="I6382" s="34">
        <v>450</v>
      </c>
      <c r="J6382" s="34">
        <v>615</v>
      </c>
      <c r="K6382" s="34">
        <v>414</v>
      </c>
      <c r="L6382" s="34">
        <v>525</v>
      </c>
      <c r="M6382" s="34">
        <v>414</v>
      </c>
    </row>
    <row r="6383" spans="1:13" x14ac:dyDescent="0.2">
      <c r="A6383" s="34" t="s">
        <v>107277</v>
      </c>
      <c r="B6383" s="34">
        <v>426</v>
      </c>
      <c r="C6383" s="34">
        <v>541</v>
      </c>
      <c r="D6383" s="34">
        <v>545</v>
      </c>
      <c r="E6383" s="34">
        <v>517</v>
      </c>
      <c r="F6383" s="34">
        <v>427</v>
      </c>
      <c r="G6383" s="34">
        <v>452</v>
      </c>
      <c r="H6383" s="34">
        <v>541</v>
      </c>
      <c r="I6383" s="34">
        <v>507</v>
      </c>
      <c r="J6383" s="34">
        <v>530</v>
      </c>
      <c r="K6383" s="34">
        <v>496</v>
      </c>
      <c r="L6383" s="34">
        <v>430</v>
      </c>
      <c r="M6383" s="34">
        <v>438</v>
      </c>
    </row>
    <row r="6384" spans="1:13" x14ac:dyDescent="0.2">
      <c r="A6384" s="34" t="s">
        <v>107278</v>
      </c>
      <c r="B6384" s="34">
        <v>632</v>
      </c>
      <c r="C6384" s="34">
        <v>769</v>
      </c>
      <c r="D6384" s="34">
        <v>810</v>
      </c>
      <c r="E6384" s="34">
        <v>786</v>
      </c>
      <c r="F6384" s="34">
        <v>697</v>
      </c>
      <c r="G6384" s="34">
        <v>613</v>
      </c>
      <c r="H6384" s="34">
        <v>907</v>
      </c>
      <c r="I6384" s="34">
        <v>748</v>
      </c>
      <c r="J6384" s="34">
        <v>769</v>
      </c>
      <c r="K6384" s="34">
        <v>649</v>
      </c>
      <c r="L6384" s="34">
        <v>693</v>
      </c>
      <c r="M6384" s="34">
        <v>570</v>
      </c>
    </row>
    <row r="6385" spans="1:13" x14ac:dyDescent="0.2">
      <c r="A6385" s="34" t="s">
        <v>107279</v>
      </c>
      <c r="B6385" s="34">
        <v>690</v>
      </c>
      <c r="C6385" s="34">
        <v>756</v>
      </c>
      <c r="D6385" s="34">
        <v>912</v>
      </c>
      <c r="E6385" s="34">
        <v>795</v>
      </c>
      <c r="F6385" s="34">
        <v>763</v>
      </c>
      <c r="G6385" s="34">
        <v>708</v>
      </c>
      <c r="H6385" s="34">
        <v>867</v>
      </c>
      <c r="I6385" s="34">
        <v>744</v>
      </c>
      <c r="J6385" s="34">
        <v>874</v>
      </c>
      <c r="K6385" s="34">
        <v>604</v>
      </c>
      <c r="L6385" s="34">
        <v>753</v>
      </c>
      <c r="M6385" s="34">
        <v>564</v>
      </c>
    </row>
    <row r="6386" spans="1:13" x14ac:dyDescent="0.2">
      <c r="A6386" s="34" t="s">
        <v>107280</v>
      </c>
      <c r="B6386" s="34">
        <v>482</v>
      </c>
      <c r="C6386" s="34">
        <v>459</v>
      </c>
      <c r="D6386" s="34">
        <v>549</v>
      </c>
      <c r="E6386" s="34">
        <v>519</v>
      </c>
      <c r="F6386" s="34">
        <v>507</v>
      </c>
      <c r="G6386" s="34">
        <v>462</v>
      </c>
      <c r="H6386" s="34">
        <v>555</v>
      </c>
      <c r="I6386" s="34">
        <v>450</v>
      </c>
      <c r="J6386" s="34">
        <v>527</v>
      </c>
      <c r="K6386" s="34">
        <v>420</v>
      </c>
      <c r="L6386" s="34">
        <v>525</v>
      </c>
      <c r="M6386" s="34">
        <v>385</v>
      </c>
    </row>
    <row r="6387" spans="1:13" x14ac:dyDescent="0.2">
      <c r="A6387" s="34" t="s">
        <v>107281</v>
      </c>
      <c r="B6387" s="34">
        <v>437</v>
      </c>
      <c r="C6387" s="34">
        <v>429</v>
      </c>
      <c r="D6387" s="34">
        <v>430</v>
      </c>
      <c r="E6387" s="34">
        <v>533</v>
      </c>
      <c r="F6387" s="34">
        <v>387</v>
      </c>
      <c r="G6387" s="34">
        <v>467</v>
      </c>
      <c r="H6387" s="34">
        <v>431</v>
      </c>
      <c r="I6387" s="34">
        <v>462</v>
      </c>
      <c r="J6387" s="34">
        <v>488</v>
      </c>
      <c r="K6387" s="34">
        <v>401</v>
      </c>
      <c r="L6387" s="34">
        <v>368</v>
      </c>
      <c r="M6387" s="34">
        <v>411</v>
      </c>
    </row>
    <row r="6388" spans="1:13" x14ac:dyDescent="0.2">
      <c r="A6388" s="34" t="s">
        <v>107282</v>
      </c>
      <c r="B6388" s="34">
        <v>562</v>
      </c>
      <c r="C6388" s="34">
        <v>513</v>
      </c>
      <c r="D6388" s="34">
        <v>550</v>
      </c>
      <c r="E6388" s="34">
        <v>586</v>
      </c>
      <c r="F6388" s="34">
        <v>514</v>
      </c>
      <c r="G6388" s="34">
        <v>547</v>
      </c>
      <c r="H6388" s="34">
        <v>600</v>
      </c>
      <c r="I6388" s="34">
        <v>631</v>
      </c>
      <c r="J6388" s="34">
        <v>561</v>
      </c>
      <c r="K6388" s="34">
        <v>494</v>
      </c>
      <c r="L6388" s="34">
        <v>520</v>
      </c>
      <c r="M6388" s="34">
        <v>449</v>
      </c>
    </row>
    <row r="6389" spans="1:13" x14ac:dyDescent="0.2">
      <c r="A6389" s="34" t="s">
        <v>107283</v>
      </c>
      <c r="B6389" s="34">
        <v>858</v>
      </c>
      <c r="C6389" s="34">
        <v>852</v>
      </c>
      <c r="D6389" s="34">
        <v>871</v>
      </c>
      <c r="E6389" s="34">
        <v>986</v>
      </c>
      <c r="F6389" s="34">
        <v>821</v>
      </c>
      <c r="G6389" s="34">
        <v>899</v>
      </c>
      <c r="H6389" s="34">
        <v>1088</v>
      </c>
      <c r="I6389" s="34">
        <v>843</v>
      </c>
      <c r="J6389" s="34">
        <v>824</v>
      </c>
      <c r="K6389" s="34">
        <v>679</v>
      </c>
      <c r="L6389" s="34">
        <v>892</v>
      </c>
      <c r="M6389" s="34">
        <v>676</v>
      </c>
    </row>
    <row r="6390" spans="1:13" x14ac:dyDescent="0.2">
      <c r="A6390" s="34" t="s">
        <v>107284</v>
      </c>
      <c r="B6390" s="34">
        <v>749</v>
      </c>
      <c r="C6390" s="34">
        <v>733</v>
      </c>
      <c r="D6390" s="34">
        <v>860</v>
      </c>
      <c r="E6390" s="34">
        <v>753</v>
      </c>
      <c r="F6390" s="34">
        <v>755</v>
      </c>
      <c r="G6390" s="34">
        <v>707</v>
      </c>
      <c r="H6390" s="34">
        <v>913</v>
      </c>
      <c r="I6390" s="34">
        <v>675</v>
      </c>
      <c r="J6390" s="34">
        <v>852</v>
      </c>
      <c r="K6390" s="34">
        <v>609</v>
      </c>
      <c r="L6390" s="34">
        <v>792</v>
      </c>
      <c r="M6390" s="34">
        <v>579</v>
      </c>
    </row>
    <row r="6391" spans="1:13" x14ac:dyDescent="0.2">
      <c r="A6391" s="34" t="s">
        <v>107285</v>
      </c>
      <c r="B6391" s="34">
        <v>367</v>
      </c>
      <c r="C6391" s="34">
        <v>365</v>
      </c>
      <c r="D6391" s="34">
        <v>463</v>
      </c>
      <c r="E6391" s="34">
        <v>377</v>
      </c>
      <c r="F6391" s="34">
        <v>348</v>
      </c>
      <c r="G6391" s="34">
        <v>332</v>
      </c>
      <c r="H6391" s="34">
        <v>433</v>
      </c>
      <c r="I6391" s="34">
        <v>357</v>
      </c>
      <c r="J6391" s="34">
        <v>411</v>
      </c>
      <c r="K6391" s="34">
        <v>297</v>
      </c>
      <c r="L6391" s="34">
        <v>385</v>
      </c>
      <c r="M6391" s="34">
        <v>243</v>
      </c>
    </row>
    <row r="6392" spans="1:13" x14ac:dyDescent="0.2">
      <c r="A6392" s="34" t="s">
        <v>107286</v>
      </c>
      <c r="B6392" s="34">
        <v>804</v>
      </c>
      <c r="C6392" s="34">
        <v>838</v>
      </c>
      <c r="D6392" s="34">
        <v>794</v>
      </c>
      <c r="E6392" s="34">
        <v>831</v>
      </c>
      <c r="F6392" s="34">
        <v>695</v>
      </c>
      <c r="G6392" s="34">
        <v>749</v>
      </c>
      <c r="H6392" s="34">
        <v>877</v>
      </c>
      <c r="I6392" s="34">
        <v>753</v>
      </c>
      <c r="J6392" s="34">
        <v>832</v>
      </c>
      <c r="K6392" s="34">
        <v>585</v>
      </c>
      <c r="L6392" s="34">
        <v>819</v>
      </c>
      <c r="M6392" s="34">
        <v>588</v>
      </c>
    </row>
    <row r="6393" spans="1:13" x14ac:dyDescent="0.2">
      <c r="A6393" s="34" t="s">
        <v>107287</v>
      </c>
      <c r="B6393" s="34">
        <v>684</v>
      </c>
      <c r="C6393" s="34">
        <v>565</v>
      </c>
      <c r="D6393" s="34">
        <v>741</v>
      </c>
      <c r="E6393" s="34">
        <v>631</v>
      </c>
      <c r="F6393" s="34">
        <v>508</v>
      </c>
      <c r="G6393" s="34">
        <v>663</v>
      </c>
      <c r="H6393" s="34">
        <v>771</v>
      </c>
      <c r="I6393" s="34">
        <v>642</v>
      </c>
      <c r="J6393" s="34">
        <v>696</v>
      </c>
      <c r="K6393" s="34">
        <v>498</v>
      </c>
      <c r="L6393" s="34">
        <v>533</v>
      </c>
      <c r="M6393" s="34">
        <v>506</v>
      </c>
    </row>
    <row r="6394" spans="1:13" x14ac:dyDescent="0.2">
      <c r="A6394" s="34" t="s">
        <v>107288</v>
      </c>
      <c r="B6394" s="34">
        <v>375</v>
      </c>
      <c r="C6394" s="34">
        <v>457</v>
      </c>
      <c r="D6394" s="34">
        <v>414</v>
      </c>
      <c r="E6394" s="34">
        <v>455</v>
      </c>
      <c r="F6394" s="34">
        <v>399</v>
      </c>
      <c r="G6394" s="34">
        <v>420</v>
      </c>
      <c r="H6394" s="34">
        <v>450</v>
      </c>
      <c r="I6394" s="34">
        <v>391</v>
      </c>
      <c r="J6394" s="34">
        <v>451</v>
      </c>
      <c r="K6394" s="34">
        <v>350</v>
      </c>
      <c r="L6394" s="34">
        <v>424</v>
      </c>
      <c r="M6394" s="34">
        <v>341</v>
      </c>
    </row>
    <row r="6395" spans="1:13" x14ac:dyDescent="0.2">
      <c r="A6395" s="34" t="s">
        <v>107289</v>
      </c>
      <c r="B6395" s="34">
        <v>546</v>
      </c>
      <c r="C6395" s="34">
        <v>559</v>
      </c>
      <c r="D6395" s="34">
        <v>551</v>
      </c>
      <c r="E6395" s="34">
        <v>611</v>
      </c>
      <c r="F6395" s="34">
        <v>473</v>
      </c>
      <c r="G6395" s="34">
        <v>614</v>
      </c>
      <c r="H6395" s="34">
        <v>617</v>
      </c>
      <c r="I6395" s="34">
        <v>591</v>
      </c>
      <c r="J6395" s="34">
        <v>586</v>
      </c>
      <c r="K6395" s="34">
        <v>514</v>
      </c>
      <c r="L6395" s="34">
        <v>411</v>
      </c>
      <c r="M6395" s="34">
        <v>541</v>
      </c>
    </row>
    <row r="6396" spans="1:13" x14ac:dyDescent="0.2">
      <c r="A6396" s="34" t="s">
        <v>107290</v>
      </c>
      <c r="B6396" s="34">
        <v>415</v>
      </c>
      <c r="C6396" s="34">
        <v>444</v>
      </c>
      <c r="D6396" s="34">
        <v>503</v>
      </c>
      <c r="E6396" s="34">
        <v>536</v>
      </c>
      <c r="F6396" s="34">
        <v>426</v>
      </c>
      <c r="G6396" s="34">
        <v>487</v>
      </c>
      <c r="H6396" s="34">
        <v>529</v>
      </c>
      <c r="I6396" s="34">
        <v>498</v>
      </c>
      <c r="J6396" s="34">
        <v>539</v>
      </c>
      <c r="K6396" s="34">
        <v>360</v>
      </c>
      <c r="L6396" s="34">
        <v>442</v>
      </c>
      <c r="M6396" s="34">
        <v>393</v>
      </c>
    </row>
    <row r="6397" spans="1:13" x14ac:dyDescent="0.2">
      <c r="A6397" s="34" t="s">
        <v>107291</v>
      </c>
      <c r="B6397" s="34">
        <v>542</v>
      </c>
      <c r="C6397" s="34">
        <v>766</v>
      </c>
      <c r="D6397" s="34">
        <v>740</v>
      </c>
      <c r="E6397" s="34">
        <v>721</v>
      </c>
      <c r="F6397" s="34">
        <v>627</v>
      </c>
      <c r="G6397" s="34">
        <v>648</v>
      </c>
      <c r="H6397" s="34">
        <v>784</v>
      </c>
      <c r="I6397" s="34">
        <v>733</v>
      </c>
      <c r="J6397" s="34">
        <v>707</v>
      </c>
      <c r="K6397" s="34">
        <v>578</v>
      </c>
      <c r="L6397" s="34">
        <v>704</v>
      </c>
      <c r="M6397" s="34">
        <v>555</v>
      </c>
    </row>
    <row r="6398" spans="1:13" x14ac:dyDescent="0.2">
      <c r="A6398" s="34" t="s">
        <v>107292</v>
      </c>
      <c r="B6398" s="34">
        <v>291</v>
      </c>
      <c r="C6398" s="34">
        <v>511</v>
      </c>
      <c r="D6398" s="34">
        <v>423</v>
      </c>
      <c r="E6398" s="34">
        <v>528</v>
      </c>
      <c r="F6398" s="34">
        <v>332</v>
      </c>
      <c r="G6398" s="34">
        <v>492</v>
      </c>
      <c r="H6398" s="34">
        <v>445</v>
      </c>
      <c r="I6398" s="34">
        <v>536</v>
      </c>
      <c r="J6398" s="34">
        <v>475</v>
      </c>
      <c r="K6398" s="34">
        <v>406</v>
      </c>
      <c r="L6398" s="34">
        <v>430</v>
      </c>
      <c r="M6398" s="34">
        <v>379</v>
      </c>
    </row>
    <row r="6399" spans="1:13" x14ac:dyDescent="0.2">
      <c r="A6399" s="34" t="s">
        <v>107293</v>
      </c>
      <c r="B6399" s="34">
        <v>592</v>
      </c>
      <c r="C6399" s="34">
        <v>738</v>
      </c>
      <c r="D6399" s="34">
        <v>681</v>
      </c>
      <c r="E6399" s="34">
        <v>757</v>
      </c>
      <c r="F6399" s="34">
        <v>657</v>
      </c>
      <c r="G6399" s="34">
        <v>580</v>
      </c>
      <c r="H6399" s="34">
        <v>776</v>
      </c>
      <c r="I6399" s="34">
        <v>688</v>
      </c>
      <c r="J6399" s="34">
        <v>785</v>
      </c>
      <c r="K6399" s="34">
        <v>611</v>
      </c>
      <c r="L6399" s="34">
        <v>694</v>
      </c>
      <c r="M6399" s="34">
        <v>581</v>
      </c>
    </row>
    <row r="6400" spans="1:13" x14ac:dyDescent="0.2">
      <c r="A6400" s="34" t="s">
        <v>107294</v>
      </c>
      <c r="B6400" s="34">
        <v>639</v>
      </c>
      <c r="C6400" s="34">
        <v>604</v>
      </c>
      <c r="D6400" s="34">
        <v>686</v>
      </c>
      <c r="E6400" s="34">
        <v>709</v>
      </c>
      <c r="F6400" s="34">
        <v>570</v>
      </c>
      <c r="G6400" s="34">
        <v>536</v>
      </c>
      <c r="H6400" s="34">
        <v>717</v>
      </c>
      <c r="I6400" s="34">
        <v>619</v>
      </c>
      <c r="J6400" s="34">
        <v>725</v>
      </c>
      <c r="K6400" s="34">
        <v>549</v>
      </c>
      <c r="L6400" s="34">
        <v>572</v>
      </c>
      <c r="M6400" s="34">
        <v>487</v>
      </c>
    </row>
    <row r="6401" spans="1:13" x14ac:dyDescent="0.2">
      <c r="A6401" s="34" t="s">
        <v>107295</v>
      </c>
      <c r="B6401" s="34">
        <v>424</v>
      </c>
      <c r="C6401" s="34">
        <v>457</v>
      </c>
      <c r="D6401" s="34">
        <v>495</v>
      </c>
      <c r="E6401" s="34">
        <v>472</v>
      </c>
      <c r="F6401" s="34">
        <v>360</v>
      </c>
      <c r="G6401" s="34">
        <v>473</v>
      </c>
      <c r="H6401" s="34">
        <v>486</v>
      </c>
      <c r="I6401" s="34">
        <v>454</v>
      </c>
      <c r="J6401" s="34">
        <v>422</v>
      </c>
      <c r="K6401" s="34">
        <v>351</v>
      </c>
      <c r="L6401" s="34">
        <v>383</v>
      </c>
      <c r="M6401" s="34">
        <v>317</v>
      </c>
    </row>
    <row r="6402" spans="1:13" x14ac:dyDescent="0.2">
      <c r="A6402" s="34" t="s">
        <v>107296</v>
      </c>
      <c r="B6402" s="34">
        <v>590</v>
      </c>
      <c r="C6402" s="34">
        <v>553</v>
      </c>
      <c r="D6402" s="34">
        <v>568</v>
      </c>
      <c r="E6402" s="34">
        <v>591</v>
      </c>
      <c r="F6402" s="34">
        <v>601</v>
      </c>
      <c r="G6402" s="34">
        <v>517</v>
      </c>
      <c r="H6402" s="34">
        <v>731</v>
      </c>
      <c r="I6402" s="34">
        <v>550</v>
      </c>
      <c r="J6402" s="34">
        <v>563</v>
      </c>
      <c r="K6402" s="34">
        <v>515</v>
      </c>
      <c r="L6402" s="34">
        <v>607</v>
      </c>
      <c r="M6402" s="34">
        <v>463</v>
      </c>
    </row>
    <row r="6403" spans="1:13" x14ac:dyDescent="0.2">
      <c r="A6403" s="34" t="s">
        <v>107297</v>
      </c>
      <c r="B6403" s="34">
        <v>300</v>
      </c>
      <c r="C6403" s="34">
        <v>376</v>
      </c>
      <c r="D6403" s="34">
        <v>425</v>
      </c>
      <c r="E6403" s="34">
        <v>408</v>
      </c>
      <c r="F6403" s="34">
        <v>344</v>
      </c>
      <c r="G6403" s="34">
        <v>324</v>
      </c>
      <c r="H6403" s="34">
        <v>439</v>
      </c>
      <c r="I6403" s="34">
        <v>338</v>
      </c>
      <c r="J6403" s="34">
        <v>433</v>
      </c>
      <c r="K6403" s="34">
        <v>337</v>
      </c>
      <c r="L6403" s="34">
        <v>324</v>
      </c>
      <c r="M6403" s="34">
        <v>292</v>
      </c>
    </row>
    <row r="6404" spans="1:13" x14ac:dyDescent="0.2">
      <c r="A6404" s="34" t="s">
        <v>107298</v>
      </c>
      <c r="B6404" s="34">
        <v>289</v>
      </c>
      <c r="C6404" s="34">
        <v>311</v>
      </c>
      <c r="D6404" s="34">
        <v>369</v>
      </c>
      <c r="E6404" s="34">
        <v>349</v>
      </c>
      <c r="F6404" s="34">
        <v>334</v>
      </c>
      <c r="G6404" s="34">
        <v>310</v>
      </c>
      <c r="H6404" s="34">
        <v>331</v>
      </c>
      <c r="I6404" s="34">
        <v>278</v>
      </c>
      <c r="J6404" s="34">
        <v>366</v>
      </c>
      <c r="K6404" s="34">
        <v>265</v>
      </c>
      <c r="L6404" s="34">
        <v>293</v>
      </c>
      <c r="M6404" s="34">
        <v>248</v>
      </c>
    </row>
    <row r="6405" spans="1:13" x14ac:dyDescent="0.2">
      <c r="A6405" s="34" t="s">
        <v>107299</v>
      </c>
      <c r="B6405" s="34">
        <v>156</v>
      </c>
      <c r="C6405" s="34">
        <v>249</v>
      </c>
      <c r="D6405" s="34">
        <v>235</v>
      </c>
      <c r="E6405" s="34">
        <v>285</v>
      </c>
      <c r="F6405" s="34">
        <v>227</v>
      </c>
      <c r="G6405" s="34">
        <v>253</v>
      </c>
      <c r="H6405" s="34">
        <v>239</v>
      </c>
      <c r="I6405" s="34">
        <v>271</v>
      </c>
      <c r="J6405" s="34">
        <v>251</v>
      </c>
      <c r="K6405" s="34">
        <v>189</v>
      </c>
      <c r="L6405" s="34">
        <v>213</v>
      </c>
      <c r="M6405" s="34">
        <v>178</v>
      </c>
    </row>
    <row r="6406" spans="1:13" x14ac:dyDescent="0.2">
      <c r="A6406" s="34" t="s">
        <v>107300</v>
      </c>
      <c r="B6406" s="34">
        <v>561</v>
      </c>
      <c r="C6406" s="34">
        <v>456</v>
      </c>
      <c r="D6406" s="34">
        <v>615</v>
      </c>
      <c r="E6406" s="34">
        <v>546</v>
      </c>
      <c r="F6406" s="34">
        <v>491</v>
      </c>
      <c r="G6406" s="34">
        <v>402</v>
      </c>
      <c r="H6406" s="34">
        <v>582</v>
      </c>
      <c r="I6406" s="34">
        <v>437</v>
      </c>
      <c r="J6406" s="34">
        <v>585</v>
      </c>
      <c r="K6406" s="34">
        <v>372</v>
      </c>
      <c r="L6406" s="34">
        <v>562</v>
      </c>
      <c r="M6406" s="34">
        <v>378</v>
      </c>
    </row>
    <row r="6407" spans="1:13" x14ac:dyDescent="0.2">
      <c r="A6407" s="34" t="s">
        <v>107301</v>
      </c>
      <c r="B6407" s="34">
        <v>504</v>
      </c>
      <c r="C6407" s="34">
        <v>597</v>
      </c>
      <c r="D6407" s="34">
        <v>605</v>
      </c>
      <c r="E6407" s="34">
        <v>622</v>
      </c>
      <c r="F6407" s="34">
        <v>525</v>
      </c>
      <c r="G6407" s="34">
        <v>587</v>
      </c>
      <c r="H6407" s="34">
        <v>671</v>
      </c>
      <c r="I6407" s="34">
        <v>570</v>
      </c>
      <c r="J6407" s="34">
        <v>542</v>
      </c>
      <c r="K6407" s="34">
        <v>457</v>
      </c>
      <c r="L6407" s="34">
        <v>470</v>
      </c>
      <c r="M6407" s="34">
        <v>437</v>
      </c>
    </row>
    <row r="6408" spans="1:13" x14ac:dyDescent="0.2">
      <c r="A6408" s="34" t="s">
        <v>107302</v>
      </c>
      <c r="B6408" s="34">
        <v>363</v>
      </c>
      <c r="C6408" s="34">
        <v>312</v>
      </c>
      <c r="D6408" s="34">
        <v>376</v>
      </c>
      <c r="E6408" s="34">
        <v>449</v>
      </c>
      <c r="F6408" s="34">
        <v>381</v>
      </c>
      <c r="G6408" s="34">
        <v>345</v>
      </c>
      <c r="H6408" s="34">
        <v>497</v>
      </c>
      <c r="I6408" s="34">
        <v>396</v>
      </c>
      <c r="J6408" s="34">
        <v>326</v>
      </c>
      <c r="K6408" s="34">
        <v>303</v>
      </c>
      <c r="L6408" s="34">
        <v>359</v>
      </c>
      <c r="M6408" s="34">
        <v>313</v>
      </c>
    </row>
    <row r="6409" spans="1:13" x14ac:dyDescent="0.2">
      <c r="A6409" s="34" t="s">
        <v>107303</v>
      </c>
      <c r="B6409" s="34">
        <v>240</v>
      </c>
      <c r="C6409" s="34">
        <v>266</v>
      </c>
      <c r="D6409" s="34">
        <v>281</v>
      </c>
      <c r="E6409" s="34">
        <v>293</v>
      </c>
      <c r="F6409" s="34">
        <v>272</v>
      </c>
      <c r="G6409" s="34">
        <v>211</v>
      </c>
      <c r="H6409" s="34">
        <v>336</v>
      </c>
      <c r="I6409" s="34">
        <v>304</v>
      </c>
      <c r="J6409" s="34">
        <v>282</v>
      </c>
      <c r="K6409" s="34">
        <v>223</v>
      </c>
      <c r="L6409" s="34">
        <v>239</v>
      </c>
      <c r="M6409" s="34">
        <v>179</v>
      </c>
    </row>
    <row r="6410" spans="1:13" x14ac:dyDescent="0.2">
      <c r="A6410" s="34" t="s">
        <v>107304</v>
      </c>
      <c r="B6410" s="34">
        <v>227</v>
      </c>
      <c r="C6410" s="34">
        <v>258</v>
      </c>
      <c r="D6410" s="34">
        <v>281</v>
      </c>
      <c r="E6410" s="34">
        <v>291</v>
      </c>
      <c r="F6410" s="34">
        <v>235</v>
      </c>
      <c r="G6410" s="34">
        <v>273</v>
      </c>
      <c r="H6410" s="34">
        <v>309</v>
      </c>
      <c r="I6410" s="34">
        <v>263</v>
      </c>
      <c r="J6410" s="34">
        <v>291</v>
      </c>
      <c r="K6410" s="34">
        <v>208</v>
      </c>
      <c r="L6410" s="34">
        <v>243</v>
      </c>
      <c r="M6410" s="34">
        <v>216</v>
      </c>
    </row>
    <row r="6411" spans="1:13" x14ac:dyDescent="0.2">
      <c r="A6411" s="34" t="s">
        <v>107305</v>
      </c>
      <c r="B6411" s="34">
        <v>279</v>
      </c>
      <c r="C6411" s="34">
        <v>319</v>
      </c>
      <c r="D6411" s="34">
        <v>395</v>
      </c>
      <c r="E6411" s="34">
        <v>332</v>
      </c>
      <c r="F6411" s="34">
        <v>348</v>
      </c>
      <c r="G6411" s="34">
        <v>330</v>
      </c>
      <c r="H6411" s="34">
        <v>397</v>
      </c>
      <c r="I6411" s="34">
        <v>353</v>
      </c>
      <c r="J6411" s="34">
        <v>304</v>
      </c>
      <c r="K6411" s="34">
        <v>293</v>
      </c>
      <c r="L6411" s="34">
        <v>324</v>
      </c>
      <c r="M6411" s="34">
        <v>272</v>
      </c>
    </row>
    <row r="6412" spans="1:13" x14ac:dyDescent="0.2">
      <c r="A6412" s="34" t="s">
        <v>107306</v>
      </c>
      <c r="B6412" s="34">
        <v>363</v>
      </c>
      <c r="C6412" s="34">
        <v>327</v>
      </c>
      <c r="D6412" s="34">
        <v>288</v>
      </c>
      <c r="E6412" s="34">
        <v>292</v>
      </c>
      <c r="F6412" s="34">
        <v>235</v>
      </c>
      <c r="G6412" s="34">
        <v>242</v>
      </c>
      <c r="H6412" s="34">
        <v>314</v>
      </c>
      <c r="I6412" s="34">
        <v>332</v>
      </c>
      <c r="J6412" s="34">
        <v>310</v>
      </c>
      <c r="K6412" s="34">
        <v>293</v>
      </c>
      <c r="L6412" s="34">
        <v>249</v>
      </c>
      <c r="M6412" s="34">
        <v>261</v>
      </c>
    </row>
    <row r="6413" spans="1:13" x14ac:dyDescent="0.2">
      <c r="A6413" s="34" t="s">
        <v>107307</v>
      </c>
      <c r="B6413" s="34">
        <v>403</v>
      </c>
      <c r="C6413" s="34">
        <v>462</v>
      </c>
      <c r="D6413" s="34">
        <v>464</v>
      </c>
      <c r="E6413" s="34">
        <v>483</v>
      </c>
      <c r="F6413" s="34">
        <v>439</v>
      </c>
      <c r="G6413" s="34">
        <v>442</v>
      </c>
      <c r="H6413" s="34">
        <v>526</v>
      </c>
      <c r="I6413" s="34">
        <v>447</v>
      </c>
      <c r="J6413" s="34">
        <v>516</v>
      </c>
      <c r="K6413" s="34">
        <v>389</v>
      </c>
      <c r="L6413" s="34">
        <v>479</v>
      </c>
      <c r="M6413" s="34">
        <v>371</v>
      </c>
    </row>
    <row r="6414" spans="1:13" x14ac:dyDescent="0.2">
      <c r="A6414" s="34" t="s">
        <v>107308</v>
      </c>
      <c r="B6414" s="34">
        <v>413</v>
      </c>
      <c r="C6414" s="34">
        <v>472</v>
      </c>
      <c r="D6414" s="34">
        <v>418</v>
      </c>
      <c r="E6414" s="34">
        <v>533</v>
      </c>
      <c r="F6414" s="34">
        <v>342</v>
      </c>
      <c r="G6414" s="34">
        <v>526</v>
      </c>
      <c r="H6414" s="34">
        <v>451</v>
      </c>
      <c r="I6414" s="34">
        <v>519</v>
      </c>
      <c r="J6414" s="34">
        <v>409</v>
      </c>
      <c r="K6414" s="34">
        <v>389</v>
      </c>
      <c r="L6414" s="34">
        <v>396</v>
      </c>
      <c r="M6414" s="34">
        <v>362</v>
      </c>
    </row>
    <row r="6415" spans="1:13" x14ac:dyDescent="0.2">
      <c r="A6415" s="34" t="s">
        <v>107309</v>
      </c>
      <c r="B6415" s="34">
        <v>344</v>
      </c>
      <c r="C6415" s="34">
        <v>242</v>
      </c>
      <c r="D6415" s="34">
        <v>300</v>
      </c>
      <c r="E6415" s="34">
        <v>358</v>
      </c>
      <c r="F6415" s="34">
        <v>316</v>
      </c>
      <c r="G6415" s="34">
        <v>267</v>
      </c>
      <c r="H6415" s="34">
        <v>337</v>
      </c>
      <c r="I6415" s="34">
        <v>255</v>
      </c>
      <c r="J6415" s="34">
        <v>343</v>
      </c>
      <c r="K6415" s="34">
        <v>193</v>
      </c>
      <c r="L6415" s="34">
        <v>280</v>
      </c>
      <c r="M6415" s="34">
        <v>186</v>
      </c>
    </row>
    <row r="6416" spans="1:13" x14ac:dyDescent="0.2">
      <c r="A6416" s="34" t="s">
        <v>107310</v>
      </c>
      <c r="B6416" s="34">
        <v>368</v>
      </c>
      <c r="C6416" s="34">
        <v>467</v>
      </c>
      <c r="D6416" s="34">
        <v>432</v>
      </c>
      <c r="E6416" s="34">
        <v>494</v>
      </c>
      <c r="F6416" s="34">
        <v>402</v>
      </c>
      <c r="G6416" s="34">
        <v>382</v>
      </c>
      <c r="H6416" s="34">
        <v>438</v>
      </c>
      <c r="I6416" s="34">
        <v>402</v>
      </c>
      <c r="J6416" s="34">
        <v>357</v>
      </c>
      <c r="K6416" s="34">
        <v>332</v>
      </c>
      <c r="L6416" s="34">
        <v>390</v>
      </c>
      <c r="M6416" s="34">
        <v>337</v>
      </c>
    </row>
    <row r="6417" spans="1:13" x14ac:dyDescent="0.2">
      <c r="A6417" s="34" t="s">
        <v>107311</v>
      </c>
      <c r="B6417" s="34">
        <v>928</v>
      </c>
      <c r="C6417" s="34">
        <v>823</v>
      </c>
      <c r="D6417" s="34">
        <v>925</v>
      </c>
      <c r="E6417" s="34">
        <v>881</v>
      </c>
      <c r="F6417" s="34">
        <v>929</v>
      </c>
      <c r="G6417" s="34">
        <v>862</v>
      </c>
      <c r="H6417" s="34">
        <v>1054</v>
      </c>
      <c r="I6417" s="34">
        <v>908</v>
      </c>
      <c r="J6417" s="34">
        <v>1032</v>
      </c>
      <c r="K6417" s="34">
        <v>660</v>
      </c>
      <c r="L6417" s="34">
        <v>979</v>
      </c>
      <c r="M6417" s="34">
        <v>668</v>
      </c>
    </row>
    <row r="6418" spans="1:13" x14ac:dyDescent="0.2">
      <c r="A6418" s="34" t="s">
        <v>107312</v>
      </c>
      <c r="B6418" s="34">
        <v>547</v>
      </c>
      <c r="C6418" s="34">
        <v>618</v>
      </c>
      <c r="D6418" s="34">
        <v>611</v>
      </c>
      <c r="E6418" s="34">
        <v>599</v>
      </c>
      <c r="F6418" s="34">
        <v>514</v>
      </c>
      <c r="G6418" s="34">
        <v>548</v>
      </c>
      <c r="H6418" s="34">
        <v>586</v>
      </c>
      <c r="I6418" s="34">
        <v>568</v>
      </c>
      <c r="J6418" s="34">
        <v>666</v>
      </c>
      <c r="K6418" s="34">
        <v>522</v>
      </c>
      <c r="L6418" s="34">
        <v>528</v>
      </c>
      <c r="M6418" s="34">
        <v>412</v>
      </c>
    </row>
    <row r="6419" spans="1:13" x14ac:dyDescent="0.2">
      <c r="A6419" s="34" t="s">
        <v>107313</v>
      </c>
      <c r="B6419" s="34">
        <v>602</v>
      </c>
      <c r="C6419" s="34">
        <v>610</v>
      </c>
      <c r="D6419" s="34">
        <v>569</v>
      </c>
      <c r="E6419" s="34">
        <v>586</v>
      </c>
      <c r="F6419" s="34">
        <v>539</v>
      </c>
      <c r="G6419" s="34">
        <v>565</v>
      </c>
      <c r="H6419" s="34">
        <v>653</v>
      </c>
      <c r="I6419" s="34">
        <v>620</v>
      </c>
      <c r="J6419" s="34">
        <v>630</v>
      </c>
      <c r="K6419" s="34">
        <v>468</v>
      </c>
      <c r="L6419" s="34">
        <v>512</v>
      </c>
      <c r="M6419" s="34">
        <v>447</v>
      </c>
    </row>
    <row r="6420" spans="1:13" x14ac:dyDescent="0.2">
      <c r="A6420" s="34" t="s">
        <v>107314</v>
      </c>
      <c r="B6420" s="34">
        <v>478</v>
      </c>
      <c r="C6420" s="34">
        <v>512</v>
      </c>
      <c r="D6420" s="34">
        <v>408</v>
      </c>
      <c r="E6420" s="34">
        <v>537</v>
      </c>
      <c r="F6420" s="34">
        <v>454</v>
      </c>
      <c r="G6420" s="34">
        <v>436</v>
      </c>
      <c r="H6420" s="34">
        <v>507</v>
      </c>
      <c r="I6420" s="34">
        <v>515</v>
      </c>
      <c r="J6420" s="34">
        <v>494</v>
      </c>
      <c r="K6420" s="34">
        <v>358</v>
      </c>
      <c r="L6420" s="34">
        <v>391</v>
      </c>
      <c r="M6420" s="34">
        <v>387</v>
      </c>
    </row>
    <row r="6421" spans="1:13" x14ac:dyDescent="0.2">
      <c r="A6421" s="34" t="s">
        <v>107315</v>
      </c>
      <c r="B6421" s="34">
        <v>546</v>
      </c>
      <c r="C6421" s="34">
        <v>539</v>
      </c>
      <c r="D6421" s="34">
        <v>604</v>
      </c>
      <c r="E6421" s="34">
        <v>491</v>
      </c>
      <c r="F6421" s="34">
        <v>507</v>
      </c>
      <c r="G6421" s="34">
        <v>428</v>
      </c>
      <c r="H6421" s="34">
        <v>588</v>
      </c>
      <c r="I6421" s="34">
        <v>476</v>
      </c>
      <c r="J6421" s="34">
        <v>631</v>
      </c>
      <c r="K6421" s="34">
        <v>462</v>
      </c>
      <c r="L6421" s="34">
        <v>526</v>
      </c>
      <c r="M6421" s="34">
        <v>377</v>
      </c>
    </row>
    <row r="6422" spans="1:13" x14ac:dyDescent="0.2">
      <c r="A6422" s="34" t="s">
        <v>107316</v>
      </c>
      <c r="B6422" s="34">
        <v>806</v>
      </c>
      <c r="C6422" s="34">
        <v>775</v>
      </c>
      <c r="D6422" s="34">
        <v>934</v>
      </c>
      <c r="E6422" s="34">
        <v>905</v>
      </c>
      <c r="F6422" s="34">
        <v>763</v>
      </c>
      <c r="G6422" s="34">
        <v>675</v>
      </c>
      <c r="H6422" s="34">
        <v>843</v>
      </c>
      <c r="I6422" s="34">
        <v>877</v>
      </c>
      <c r="J6422" s="34">
        <v>855</v>
      </c>
      <c r="K6422" s="34">
        <v>667</v>
      </c>
      <c r="L6422" s="34">
        <v>933</v>
      </c>
      <c r="M6422" s="34">
        <v>619</v>
      </c>
    </row>
    <row r="6423" spans="1:13" x14ac:dyDescent="0.2">
      <c r="A6423" s="34" t="s">
        <v>107317</v>
      </c>
      <c r="B6423" s="34">
        <v>484</v>
      </c>
      <c r="C6423" s="34">
        <v>391</v>
      </c>
      <c r="D6423" s="34">
        <v>436</v>
      </c>
      <c r="E6423" s="34">
        <v>485</v>
      </c>
      <c r="F6423" s="34">
        <v>368</v>
      </c>
      <c r="G6423" s="34">
        <v>391</v>
      </c>
      <c r="H6423" s="34">
        <v>422</v>
      </c>
      <c r="I6423" s="34">
        <v>433</v>
      </c>
      <c r="J6423" s="34">
        <v>452</v>
      </c>
      <c r="K6423" s="34">
        <v>388</v>
      </c>
      <c r="L6423" s="34">
        <v>414</v>
      </c>
      <c r="M6423" s="34">
        <v>308</v>
      </c>
    </row>
    <row r="6424" spans="1:13" x14ac:dyDescent="0.2">
      <c r="A6424" s="34" t="s">
        <v>107318</v>
      </c>
      <c r="B6424" s="34">
        <v>304</v>
      </c>
      <c r="C6424" s="34">
        <v>300</v>
      </c>
      <c r="D6424" s="34">
        <v>357</v>
      </c>
      <c r="E6424" s="34">
        <v>392</v>
      </c>
      <c r="F6424" s="34">
        <v>331</v>
      </c>
      <c r="G6424" s="34">
        <v>297</v>
      </c>
      <c r="H6424" s="34">
        <v>397</v>
      </c>
      <c r="I6424" s="34">
        <v>297</v>
      </c>
      <c r="J6424" s="34">
        <v>310</v>
      </c>
      <c r="K6424" s="34">
        <v>259</v>
      </c>
      <c r="L6424" s="34">
        <v>305</v>
      </c>
      <c r="M6424" s="34">
        <v>293</v>
      </c>
    </row>
    <row r="6425" spans="1:13" x14ac:dyDescent="0.2">
      <c r="A6425" s="34" t="s">
        <v>107319</v>
      </c>
      <c r="B6425" s="34">
        <v>251</v>
      </c>
      <c r="C6425" s="34">
        <v>243</v>
      </c>
      <c r="D6425" s="34">
        <v>282</v>
      </c>
      <c r="E6425" s="34">
        <v>305</v>
      </c>
      <c r="F6425" s="34">
        <v>306</v>
      </c>
      <c r="G6425" s="34">
        <v>191</v>
      </c>
      <c r="H6425" s="34">
        <v>337</v>
      </c>
      <c r="I6425" s="34">
        <v>258</v>
      </c>
      <c r="J6425" s="34">
        <v>313</v>
      </c>
      <c r="K6425" s="34">
        <v>209</v>
      </c>
      <c r="L6425" s="34">
        <v>266</v>
      </c>
      <c r="M6425" s="34">
        <v>176</v>
      </c>
    </row>
    <row r="6426" spans="1:13" x14ac:dyDescent="0.2">
      <c r="A6426" s="34" t="s">
        <v>107320</v>
      </c>
      <c r="B6426" s="34">
        <v>330</v>
      </c>
      <c r="C6426" s="34">
        <v>314</v>
      </c>
      <c r="D6426" s="34">
        <v>298</v>
      </c>
      <c r="E6426" s="34">
        <v>313</v>
      </c>
      <c r="F6426" s="34">
        <v>266</v>
      </c>
      <c r="G6426" s="34">
        <v>314</v>
      </c>
      <c r="H6426" s="34">
        <v>297</v>
      </c>
      <c r="I6426" s="34">
        <v>276</v>
      </c>
      <c r="J6426" s="34">
        <v>271</v>
      </c>
      <c r="K6426" s="34">
        <v>260</v>
      </c>
      <c r="L6426" s="34">
        <v>261</v>
      </c>
      <c r="M6426" s="34">
        <v>215</v>
      </c>
    </row>
    <row r="6427" spans="1:13" x14ac:dyDescent="0.2">
      <c r="A6427" s="34" t="s">
        <v>107321</v>
      </c>
      <c r="B6427" s="34">
        <v>471</v>
      </c>
      <c r="C6427" s="34">
        <v>515</v>
      </c>
      <c r="D6427" s="34">
        <v>462</v>
      </c>
      <c r="E6427" s="34">
        <v>424</v>
      </c>
      <c r="F6427" s="34">
        <v>413</v>
      </c>
      <c r="G6427" s="34">
        <v>437</v>
      </c>
      <c r="H6427" s="34">
        <v>427</v>
      </c>
      <c r="I6427" s="34">
        <v>442</v>
      </c>
      <c r="J6427" s="34">
        <v>451</v>
      </c>
      <c r="K6427" s="34">
        <v>387</v>
      </c>
      <c r="L6427" s="34">
        <v>338</v>
      </c>
      <c r="M6427" s="34">
        <v>313</v>
      </c>
    </row>
    <row r="6428" spans="1:13" x14ac:dyDescent="0.2">
      <c r="A6428" s="34" t="s">
        <v>107322</v>
      </c>
      <c r="B6428" s="34">
        <v>412</v>
      </c>
      <c r="C6428" s="34">
        <v>570</v>
      </c>
      <c r="D6428" s="34">
        <v>552</v>
      </c>
      <c r="E6428" s="34">
        <v>574</v>
      </c>
      <c r="F6428" s="34">
        <v>496</v>
      </c>
      <c r="G6428" s="34">
        <v>453</v>
      </c>
      <c r="H6428" s="34">
        <v>545</v>
      </c>
      <c r="I6428" s="34">
        <v>513</v>
      </c>
      <c r="J6428" s="34">
        <v>548</v>
      </c>
      <c r="K6428" s="34">
        <v>392</v>
      </c>
      <c r="L6428" s="34">
        <v>531</v>
      </c>
      <c r="M6428" s="34">
        <v>433</v>
      </c>
    </row>
    <row r="6429" spans="1:13" x14ac:dyDescent="0.2">
      <c r="A6429" s="34" t="s">
        <v>107323</v>
      </c>
      <c r="B6429" s="34">
        <v>238</v>
      </c>
      <c r="C6429" s="34">
        <v>353</v>
      </c>
      <c r="D6429" s="34">
        <v>357</v>
      </c>
      <c r="E6429" s="34">
        <v>333</v>
      </c>
      <c r="F6429" s="34">
        <v>283</v>
      </c>
      <c r="G6429" s="34">
        <v>319</v>
      </c>
      <c r="H6429" s="34">
        <v>371</v>
      </c>
      <c r="I6429" s="34">
        <v>328</v>
      </c>
      <c r="J6429" s="34">
        <v>315</v>
      </c>
      <c r="K6429" s="34">
        <v>249</v>
      </c>
      <c r="L6429" s="34">
        <v>293</v>
      </c>
      <c r="M6429" s="34">
        <v>235</v>
      </c>
    </row>
    <row r="6430" spans="1:13" x14ac:dyDescent="0.2">
      <c r="A6430" s="34" t="s">
        <v>107324</v>
      </c>
      <c r="B6430" s="34">
        <v>205</v>
      </c>
      <c r="C6430" s="34">
        <v>323</v>
      </c>
      <c r="D6430" s="34">
        <v>288</v>
      </c>
      <c r="E6430" s="34">
        <v>296</v>
      </c>
      <c r="F6430" s="34">
        <v>375</v>
      </c>
      <c r="G6430" s="34">
        <v>273</v>
      </c>
      <c r="H6430" s="34">
        <v>341</v>
      </c>
      <c r="I6430" s="34">
        <v>309</v>
      </c>
      <c r="J6430" s="34">
        <v>281</v>
      </c>
      <c r="K6430" s="34">
        <v>203</v>
      </c>
      <c r="L6430" s="34">
        <v>246</v>
      </c>
      <c r="M6430" s="34">
        <v>235</v>
      </c>
    </row>
    <row r="6431" spans="1:13" x14ac:dyDescent="0.2">
      <c r="A6431" s="34" t="s">
        <v>107325</v>
      </c>
      <c r="B6431" s="34">
        <v>296</v>
      </c>
      <c r="C6431" s="34">
        <v>309</v>
      </c>
      <c r="D6431" s="34">
        <v>360</v>
      </c>
      <c r="E6431" s="34">
        <v>340</v>
      </c>
      <c r="F6431" s="34">
        <v>340</v>
      </c>
      <c r="G6431" s="34">
        <v>293</v>
      </c>
      <c r="H6431" s="34">
        <v>319</v>
      </c>
      <c r="I6431" s="34">
        <v>365</v>
      </c>
      <c r="J6431" s="34">
        <v>373</v>
      </c>
      <c r="K6431" s="34">
        <v>306</v>
      </c>
      <c r="L6431" s="34">
        <v>320</v>
      </c>
      <c r="M6431" s="34">
        <v>224</v>
      </c>
    </row>
    <row r="6432" spans="1:13" x14ac:dyDescent="0.2">
      <c r="A6432" s="34" t="s">
        <v>107326</v>
      </c>
      <c r="B6432" s="34">
        <v>368</v>
      </c>
      <c r="C6432" s="34">
        <v>389</v>
      </c>
      <c r="D6432" s="34">
        <v>357</v>
      </c>
      <c r="E6432" s="34">
        <v>439</v>
      </c>
      <c r="F6432" s="34">
        <v>395</v>
      </c>
      <c r="G6432" s="34">
        <v>359</v>
      </c>
      <c r="H6432" s="34">
        <v>463</v>
      </c>
      <c r="I6432" s="34">
        <v>402</v>
      </c>
      <c r="J6432" s="34">
        <v>402</v>
      </c>
      <c r="K6432" s="34">
        <v>296</v>
      </c>
      <c r="L6432" s="34">
        <v>439</v>
      </c>
      <c r="M6432" s="34">
        <v>289</v>
      </c>
    </row>
    <row r="6433" spans="1:13" x14ac:dyDescent="0.2">
      <c r="A6433" s="34" t="s">
        <v>107327</v>
      </c>
      <c r="B6433" s="34">
        <v>301</v>
      </c>
      <c r="C6433" s="34">
        <v>256</v>
      </c>
      <c r="D6433" s="34">
        <v>294</v>
      </c>
      <c r="E6433" s="34">
        <v>264</v>
      </c>
      <c r="F6433" s="34">
        <v>240</v>
      </c>
      <c r="G6433" s="34">
        <v>254</v>
      </c>
      <c r="H6433" s="34">
        <v>282</v>
      </c>
      <c r="I6433" s="34">
        <v>271</v>
      </c>
      <c r="J6433" s="34">
        <v>273</v>
      </c>
      <c r="K6433" s="34">
        <v>183</v>
      </c>
      <c r="L6433" s="34">
        <v>216</v>
      </c>
      <c r="M6433" s="34">
        <v>186</v>
      </c>
    </row>
    <row r="6434" spans="1:13" x14ac:dyDescent="0.2">
      <c r="A6434" s="34" t="s">
        <v>107328</v>
      </c>
      <c r="B6434" s="34">
        <v>602</v>
      </c>
      <c r="C6434" s="34">
        <v>498</v>
      </c>
      <c r="D6434" s="34">
        <v>647</v>
      </c>
      <c r="E6434" s="34">
        <v>604</v>
      </c>
      <c r="F6434" s="34">
        <v>548</v>
      </c>
      <c r="G6434" s="34">
        <v>515</v>
      </c>
      <c r="H6434" s="34">
        <v>684</v>
      </c>
      <c r="I6434" s="34">
        <v>510</v>
      </c>
      <c r="J6434" s="34">
        <v>687</v>
      </c>
      <c r="K6434" s="34">
        <v>480</v>
      </c>
      <c r="L6434" s="34">
        <v>533</v>
      </c>
      <c r="M6434" s="34">
        <v>409</v>
      </c>
    </row>
    <row r="6435" spans="1:13" x14ac:dyDescent="0.2">
      <c r="A6435" s="34" t="s">
        <v>107329</v>
      </c>
      <c r="B6435" s="34">
        <v>298</v>
      </c>
      <c r="C6435" s="34">
        <v>277</v>
      </c>
      <c r="D6435" s="34">
        <v>414</v>
      </c>
      <c r="E6435" s="34">
        <v>364</v>
      </c>
      <c r="F6435" s="34">
        <v>350</v>
      </c>
      <c r="G6435" s="34">
        <v>309</v>
      </c>
      <c r="H6435" s="34">
        <v>378</v>
      </c>
      <c r="I6435" s="34">
        <v>314</v>
      </c>
      <c r="J6435" s="34">
        <v>363</v>
      </c>
      <c r="K6435" s="34">
        <v>277</v>
      </c>
      <c r="L6435" s="34">
        <v>410</v>
      </c>
      <c r="M6435" s="34">
        <v>266</v>
      </c>
    </row>
    <row r="6436" spans="1:13" x14ac:dyDescent="0.2">
      <c r="A6436" s="34" t="s">
        <v>107330</v>
      </c>
      <c r="B6436" s="34">
        <v>319</v>
      </c>
      <c r="C6436" s="34">
        <v>337</v>
      </c>
      <c r="D6436" s="34">
        <v>352</v>
      </c>
      <c r="E6436" s="34">
        <v>357</v>
      </c>
      <c r="F6436" s="34">
        <v>263</v>
      </c>
      <c r="G6436" s="34">
        <v>345</v>
      </c>
      <c r="H6436" s="34">
        <v>338</v>
      </c>
      <c r="I6436" s="34">
        <v>351</v>
      </c>
      <c r="J6436" s="34">
        <v>313</v>
      </c>
      <c r="K6436" s="34">
        <v>278</v>
      </c>
      <c r="L6436" s="34">
        <v>313</v>
      </c>
      <c r="M6436" s="34">
        <v>281</v>
      </c>
    </row>
    <row r="6437" spans="1:13" x14ac:dyDescent="0.2">
      <c r="A6437" s="34" t="s">
        <v>107331</v>
      </c>
      <c r="B6437" s="34">
        <v>382</v>
      </c>
      <c r="C6437" s="34">
        <v>353</v>
      </c>
      <c r="D6437" s="34">
        <v>362</v>
      </c>
      <c r="E6437" s="34">
        <v>325</v>
      </c>
      <c r="F6437" s="34">
        <v>344</v>
      </c>
      <c r="G6437" s="34">
        <v>314</v>
      </c>
      <c r="H6437" s="34">
        <v>368</v>
      </c>
      <c r="I6437" s="34">
        <v>346</v>
      </c>
      <c r="J6437" s="34">
        <v>381</v>
      </c>
      <c r="K6437" s="34">
        <v>310</v>
      </c>
      <c r="L6437" s="34">
        <v>349</v>
      </c>
      <c r="M6437" s="34">
        <v>266</v>
      </c>
    </row>
    <row r="6438" spans="1:13" x14ac:dyDescent="0.2">
      <c r="A6438" s="34" t="s">
        <v>107332</v>
      </c>
      <c r="B6438" s="34">
        <v>250</v>
      </c>
      <c r="C6438" s="34">
        <v>246</v>
      </c>
      <c r="D6438" s="34">
        <v>241</v>
      </c>
      <c r="E6438" s="34">
        <v>232</v>
      </c>
      <c r="F6438" s="34">
        <v>225</v>
      </c>
      <c r="G6438" s="34">
        <v>221</v>
      </c>
      <c r="H6438" s="34">
        <v>255</v>
      </c>
      <c r="I6438" s="34">
        <v>229</v>
      </c>
      <c r="J6438" s="34">
        <v>241</v>
      </c>
      <c r="K6438" s="34">
        <v>222</v>
      </c>
      <c r="L6438" s="34">
        <v>208</v>
      </c>
      <c r="M6438" s="34">
        <v>195</v>
      </c>
    </row>
    <row r="6439" spans="1:13" x14ac:dyDescent="0.2">
      <c r="A6439" s="34" t="s">
        <v>107333</v>
      </c>
      <c r="B6439" s="34">
        <v>233</v>
      </c>
      <c r="C6439" s="34">
        <v>267</v>
      </c>
      <c r="D6439" s="34">
        <v>271</v>
      </c>
      <c r="E6439" s="34">
        <v>249</v>
      </c>
      <c r="F6439" s="34">
        <v>251</v>
      </c>
      <c r="G6439" s="34">
        <v>264</v>
      </c>
      <c r="H6439" s="34">
        <v>243</v>
      </c>
      <c r="I6439" s="34">
        <v>257</v>
      </c>
      <c r="J6439" s="34">
        <v>213</v>
      </c>
      <c r="K6439" s="34">
        <v>214</v>
      </c>
      <c r="L6439" s="34">
        <v>256</v>
      </c>
      <c r="M6439" s="34">
        <v>206</v>
      </c>
    </row>
    <row r="6440" spans="1:13" x14ac:dyDescent="0.2">
      <c r="A6440" s="34" t="s">
        <v>107334</v>
      </c>
      <c r="B6440" s="34">
        <v>325</v>
      </c>
      <c r="C6440" s="34">
        <v>272</v>
      </c>
      <c r="D6440" s="34">
        <v>236</v>
      </c>
      <c r="E6440" s="34">
        <v>244</v>
      </c>
      <c r="F6440" s="34">
        <v>255</v>
      </c>
      <c r="G6440" s="34">
        <v>227</v>
      </c>
      <c r="H6440" s="34">
        <v>272</v>
      </c>
      <c r="I6440" s="34">
        <v>260</v>
      </c>
      <c r="J6440" s="34">
        <v>285</v>
      </c>
      <c r="K6440" s="34">
        <v>225</v>
      </c>
      <c r="L6440" s="34">
        <v>248</v>
      </c>
      <c r="M6440" s="34">
        <v>191</v>
      </c>
    </row>
    <row r="6441" spans="1:13" x14ac:dyDescent="0.2">
      <c r="A6441" s="34" t="s">
        <v>107335</v>
      </c>
      <c r="B6441" s="34">
        <v>378</v>
      </c>
      <c r="C6441" s="34">
        <v>394</v>
      </c>
      <c r="D6441" s="34">
        <v>431</v>
      </c>
      <c r="E6441" s="34">
        <v>388</v>
      </c>
      <c r="F6441" s="34">
        <v>367</v>
      </c>
      <c r="G6441" s="34">
        <v>364</v>
      </c>
      <c r="H6441" s="34">
        <v>375</v>
      </c>
      <c r="I6441" s="34">
        <v>369</v>
      </c>
      <c r="J6441" s="34">
        <v>429</v>
      </c>
      <c r="K6441" s="34">
        <v>331</v>
      </c>
      <c r="L6441" s="34">
        <v>323</v>
      </c>
      <c r="M6441" s="34">
        <v>340</v>
      </c>
    </row>
    <row r="6442" spans="1:13" x14ac:dyDescent="0.2">
      <c r="A6442" s="34" t="s">
        <v>107336</v>
      </c>
      <c r="B6442" s="34">
        <v>343</v>
      </c>
      <c r="C6442" s="34">
        <v>309</v>
      </c>
      <c r="D6442" s="34">
        <v>420</v>
      </c>
      <c r="E6442" s="34">
        <v>339</v>
      </c>
      <c r="F6442" s="34">
        <v>408</v>
      </c>
      <c r="G6442" s="34">
        <v>297</v>
      </c>
      <c r="H6442" s="34">
        <v>436</v>
      </c>
      <c r="I6442" s="34">
        <v>331</v>
      </c>
      <c r="J6442" s="34">
        <v>364</v>
      </c>
      <c r="K6442" s="34">
        <v>279</v>
      </c>
      <c r="L6442" s="34">
        <v>329</v>
      </c>
      <c r="M6442" s="34">
        <v>264</v>
      </c>
    </row>
    <row r="6443" spans="1:13" x14ac:dyDescent="0.2">
      <c r="A6443" s="34" t="s">
        <v>107337</v>
      </c>
      <c r="B6443" s="34">
        <v>347</v>
      </c>
      <c r="C6443" s="34">
        <v>337</v>
      </c>
      <c r="D6443" s="34">
        <v>338</v>
      </c>
      <c r="E6443" s="34">
        <v>315</v>
      </c>
      <c r="F6443" s="34">
        <v>252</v>
      </c>
      <c r="G6443" s="34">
        <v>289</v>
      </c>
      <c r="H6443" s="34">
        <v>376</v>
      </c>
      <c r="I6443" s="34">
        <v>329</v>
      </c>
      <c r="J6443" s="34">
        <v>385</v>
      </c>
      <c r="K6443" s="34">
        <v>294</v>
      </c>
      <c r="L6443" s="34">
        <v>283</v>
      </c>
      <c r="M6443" s="34">
        <v>254</v>
      </c>
    </row>
    <row r="6444" spans="1:13" x14ac:dyDescent="0.2">
      <c r="A6444" s="34" t="s">
        <v>107338</v>
      </c>
      <c r="B6444" s="34">
        <v>306</v>
      </c>
      <c r="C6444" s="34">
        <v>294</v>
      </c>
      <c r="D6444" s="34">
        <v>348</v>
      </c>
      <c r="E6444" s="34">
        <v>315</v>
      </c>
      <c r="F6444" s="34">
        <v>339</v>
      </c>
      <c r="G6444" s="34">
        <v>305</v>
      </c>
      <c r="H6444" s="34">
        <v>417</v>
      </c>
      <c r="I6444" s="34">
        <v>313</v>
      </c>
      <c r="J6444" s="34">
        <v>359</v>
      </c>
      <c r="K6444" s="34">
        <v>253</v>
      </c>
      <c r="L6444" s="34">
        <v>369</v>
      </c>
      <c r="M6444" s="34">
        <v>227</v>
      </c>
    </row>
    <row r="6445" spans="1:13" x14ac:dyDescent="0.2">
      <c r="A6445" s="34" t="s">
        <v>107339</v>
      </c>
      <c r="B6445" s="34">
        <v>568</v>
      </c>
      <c r="C6445" s="34">
        <v>585</v>
      </c>
      <c r="D6445" s="34">
        <v>535</v>
      </c>
      <c r="E6445" s="34">
        <v>558</v>
      </c>
      <c r="F6445" s="34">
        <v>543</v>
      </c>
      <c r="G6445" s="34">
        <v>575</v>
      </c>
      <c r="H6445" s="34">
        <v>626</v>
      </c>
      <c r="I6445" s="34">
        <v>613</v>
      </c>
      <c r="J6445" s="34">
        <v>645</v>
      </c>
      <c r="K6445" s="34">
        <v>465</v>
      </c>
      <c r="L6445" s="34">
        <v>551</v>
      </c>
      <c r="M6445" s="34">
        <v>434</v>
      </c>
    </row>
    <row r="6446" spans="1:13" x14ac:dyDescent="0.2">
      <c r="A6446" s="34" t="s">
        <v>107340</v>
      </c>
      <c r="B6446" s="34">
        <v>347</v>
      </c>
      <c r="C6446" s="34">
        <v>379</v>
      </c>
      <c r="D6446" s="34">
        <v>318</v>
      </c>
      <c r="E6446" s="34">
        <v>319</v>
      </c>
      <c r="F6446" s="34">
        <v>325</v>
      </c>
      <c r="G6446" s="34">
        <v>359</v>
      </c>
      <c r="H6446" s="34">
        <v>370</v>
      </c>
      <c r="I6446" s="34">
        <v>336</v>
      </c>
      <c r="J6446" s="34">
        <v>399</v>
      </c>
      <c r="K6446" s="34">
        <v>309</v>
      </c>
      <c r="L6446" s="34">
        <v>385</v>
      </c>
      <c r="M6446" s="34">
        <v>280</v>
      </c>
    </row>
    <row r="6447" spans="1:13" x14ac:dyDescent="0.2">
      <c r="A6447" s="34" t="s">
        <v>107341</v>
      </c>
      <c r="B6447" s="34">
        <v>254</v>
      </c>
      <c r="C6447" s="34">
        <v>264</v>
      </c>
      <c r="D6447" s="34">
        <v>217</v>
      </c>
      <c r="E6447" s="34">
        <v>303</v>
      </c>
      <c r="F6447" s="34">
        <v>229</v>
      </c>
      <c r="G6447" s="34">
        <v>261</v>
      </c>
      <c r="H6447" s="34">
        <v>229</v>
      </c>
      <c r="I6447" s="34">
        <v>259</v>
      </c>
      <c r="J6447" s="34">
        <v>253</v>
      </c>
      <c r="K6447" s="34">
        <v>234</v>
      </c>
      <c r="L6447" s="34">
        <v>236</v>
      </c>
      <c r="M6447" s="34">
        <v>199</v>
      </c>
    </row>
    <row r="6448" spans="1:13" x14ac:dyDescent="0.2">
      <c r="A6448" s="34" t="s">
        <v>107342</v>
      </c>
      <c r="B6448" s="34">
        <v>404</v>
      </c>
      <c r="C6448" s="34">
        <v>391</v>
      </c>
      <c r="D6448" s="34">
        <v>356</v>
      </c>
      <c r="E6448" s="34">
        <v>442</v>
      </c>
      <c r="F6448" s="34">
        <v>357</v>
      </c>
      <c r="G6448" s="34">
        <v>331</v>
      </c>
      <c r="H6448" s="34">
        <v>436</v>
      </c>
      <c r="I6448" s="34">
        <v>362</v>
      </c>
      <c r="J6448" s="34">
        <v>326</v>
      </c>
      <c r="K6448" s="34">
        <v>273</v>
      </c>
      <c r="L6448" s="34">
        <v>322</v>
      </c>
      <c r="M6448" s="34">
        <v>280</v>
      </c>
    </row>
    <row r="6449" spans="1:13" x14ac:dyDescent="0.2">
      <c r="A6449" s="34" t="s">
        <v>107343</v>
      </c>
      <c r="B6449" s="34">
        <v>430</v>
      </c>
      <c r="C6449" s="34">
        <v>462</v>
      </c>
      <c r="D6449" s="34">
        <v>416</v>
      </c>
      <c r="E6449" s="34">
        <v>484</v>
      </c>
      <c r="F6449" s="34">
        <v>424</v>
      </c>
      <c r="G6449" s="34">
        <v>442</v>
      </c>
      <c r="H6449" s="34">
        <v>458</v>
      </c>
      <c r="I6449" s="34">
        <v>425</v>
      </c>
      <c r="J6449" s="34">
        <v>492</v>
      </c>
      <c r="K6449" s="34">
        <v>325</v>
      </c>
      <c r="L6449" s="34">
        <v>420</v>
      </c>
      <c r="M6449" s="34">
        <v>352</v>
      </c>
    </row>
    <row r="6450" spans="1:13" x14ac:dyDescent="0.2">
      <c r="A6450" s="34" t="s">
        <v>107344</v>
      </c>
      <c r="B6450" s="34">
        <v>244</v>
      </c>
      <c r="C6450" s="34">
        <v>248</v>
      </c>
      <c r="D6450" s="34">
        <v>291</v>
      </c>
      <c r="E6450" s="34">
        <v>302</v>
      </c>
      <c r="F6450" s="34">
        <v>264</v>
      </c>
      <c r="G6450" s="34">
        <v>272</v>
      </c>
      <c r="H6450" s="34">
        <v>370</v>
      </c>
      <c r="I6450" s="34">
        <v>316</v>
      </c>
      <c r="J6450" s="34">
        <v>232</v>
      </c>
      <c r="K6450" s="34">
        <v>216</v>
      </c>
      <c r="L6450" s="34">
        <v>192</v>
      </c>
      <c r="M6450" s="34">
        <v>220</v>
      </c>
    </row>
    <row r="6451" spans="1:13" x14ac:dyDescent="0.2">
      <c r="A6451" s="34" t="s">
        <v>107345</v>
      </c>
      <c r="B6451" s="34">
        <v>214</v>
      </c>
      <c r="C6451" s="34">
        <v>201</v>
      </c>
      <c r="D6451" s="34">
        <v>230</v>
      </c>
      <c r="E6451" s="34">
        <v>278</v>
      </c>
      <c r="F6451" s="34">
        <v>153</v>
      </c>
      <c r="G6451" s="34">
        <v>212</v>
      </c>
      <c r="H6451" s="34">
        <v>246</v>
      </c>
      <c r="I6451" s="34">
        <v>191</v>
      </c>
      <c r="J6451" s="34">
        <v>236</v>
      </c>
      <c r="K6451" s="34">
        <v>192</v>
      </c>
      <c r="L6451" s="34">
        <v>264</v>
      </c>
      <c r="M6451" s="34">
        <v>200</v>
      </c>
    </row>
    <row r="6452" spans="1:13" x14ac:dyDescent="0.2">
      <c r="A6452" s="34" t="s">
        <v>107346</v>
      </c>
      <c r="B6452" s="34">
        <v>192</v>
      </c>
      <c r="C6452" s="34">
        <v>272</v>
      </c>
      <c r="D6452" s="34">
        <v>297</v>
      </c>
      <c r="E6452" s="34">
        <v>302</v>
      </c>
      <c r="F6452" s="34">
        <v>257</v>
      </c>
      <c r="G6452" s="34">
        <v>285</v>
      </c>
      <c r="H6452" s="34">
        <v>272</v>
      </c>
      <c r="I6452" s="34">
        <v>284</v>
      </c>
      <c r="J6452" s="34">
        <v>308</v>
      </c>
      <c r="K6452" s="34">
        <v>267</v>
      </c>
      <c r="L6452" s="34">
        <v>308</v>
      </c>
      <c r="M6452" s="34">
        <v>193</v>
      </c>
    </row>
    <row r="6453" spans="1:13" x14ac:dyDescent="0.2">
      <c r="A6453" s="34" t="s">
        <v>107347</v>
      </c>
      <c r="B6453" s="34">
        <v>212</v>
      </c>
      <c r="C6453" s="34">
        <v>274</v>
      </c>
      <c r="D6453" s="34">
        <v>265</v>
      </c>
      <c r="E6453" s="34">
        <v>302</v>
      </c>
      <c r="F6453" s="34">
        <v>243</v>
      </c>
      <c r="G6453" s="34">
        <v>263</v>
      </c>
      <c r="H6453" s="34">
        <v>235</v>
      </c>
      <c r="I6453" s="34">
        <v>318</v>
      </c>
      <c r="J6453" s="34">
        <v>299</v>
      </c>
      <c r="K6453" s="34">
        <v>211</v>
      </c>
      <c r="L6453" s="34">
        <v>252</v>
      </c>
      <c r="M6453" s="34">
        <v>206</v>
      </c>
    </row>
    <row r="6454" spans="1:13" x14ac:dyDescent="0.2">
      <c r="A6454" s="34" t="s">
        <v>107348</v>
      </c>
      <c r="B6454" s="34">
        <v>275</v>
      </c>
      <c r="C6454" s="34">
        <v>374</v>
      </c>
      <c r="D6454" s="34">
        <v>429</v>
      </c>
      <c r="E6454" s="34">
        <v>427</v>
      </c>
      <c r="F6454" s="34">
        <v>344</v>
      </c>
      <c r="G6454" s="34">
        <v>379</v>
      </c>
      <c r="H6454" s="34">
        <v>440</v>
      </c>
      <c r="I6454" s="34">
        <v>418</v>
      </c>
      <c r="J6454" s="34">
        <v>390</v>
      </c>
      <c r="K6454" s="34">
        <v>338</v>
      </c>
      <c r="L6454" s="34">
        <v>404</v>
      </c>
      <c r="M6454" s="34">
        <v>274</v>
      </c>
    </row>
    <row r="6455" spans="1:13" x14ac:dyDescent="0.2">
      <c r="A6455" s="34" t="s">
        <v>107349</v>
      </c>
      <c r="B6455" s="34">
        <v>196</v>
      </c>
      <c r="C6455" s="34">
        <v>239</v>
      </c>
      <c r="D6455" s="34">
        <v>342</v>
      </c>
      <c r="E6455" s="34">
        <v>235</v>
      </c>
      <c r="F6455" s="34">
        <v>173</v>
      </c>
      <c r="G6455" s="34">
        <v>264</v>
      </c>
      <c r="H6455" s="34">
        <v>254</v>
      </c>
      <c r="I6455" s="34">
        <v>264</v>
      </c>
      <c r="J6455" s="34">
        <v>320</v>
      </c>
      <c r="K6455" s="34">
        <v>216</v>
      </c>
      <c r="L6455" s="34">
        <v>168</v>
      </c>
      <c r="M6455" s="34">
        <v>179</v>
      </c>
    </row>
    <row r="6456" spans="1:13" x14ac:dyDescent="0.2">
      <c r="A6456" s="34" t="s">
        <v>107350</v>
      </c>
      <c r="B6456" s="34">
        <v>323</v>
      </c>
      <c r="C6456" s="34">
        <v>318</v>
      </c>
      <c r="D6456" s="34">
        <v>391</v>
      </c>
      <c r="E6456" s="34">
        <v>355</v>
      </c>
      <c r="F6456" s="34">
        <v>362</v>
      </c>
      <c r="G6456" s="34">
        <v>338</v>
      </c>
      <c r="H6456" s="34">
        <v>346</v>
      </c>
      <c r="I6456" s="34">
        <v>327</v>
      </c>
      <c r="J6456" s="34">
        <v>364</v>
      </c>
      <c r="K6456" s="34">
        <v>263</v>
      </c>
      <c r="L6456" s="34">
        <v>369</v>
      </c>
      <c r="M6456" s="34">
        <v>277</v>
      </c>
    </row>
    <row r="6457" spans="1:13" x14ac:dyDescent="0.2">
      <c r="A6457" s="34" t="s">
        <v>107351</v>
      </c>
      <c r="B6457" s="34">
        <v>143</v>
      </c>
      <c r="C6457" s="34">
        <v>249</v>
      </c>
      <c r="D6457" s="34">
        <v>144</v>
      </c>
      <c r="E6457" s="34">
        <v>240</v>
      </c>
      <c r="F6457" s="34">
        <v>132</v>
      </c>
      <c r="G6457" s="34">
        <v>192</v>
      </c>
      <c r="H6457" s="34">
        <v>210</v>
      </c>
      <c r="I6457" s="34">
        <v>211</v>
      </c>
      <c r="J6457" s="34">
        <v>128</v>
      </c>
      <c r="K6457" s="34">
        <v>189</v>
      </c>
      <c r="L6457" s="34">
        <v>185</v>
      </c>
      <c r="M6457" s="34">
        <v>149</v>
      </c>
    </row>
    <row r="6458" spans="1:13" x14ac:dyDescent="0.2">
      <c r="A6458" s="34" t="s">
        <v>107352</v>
      </c>
      <c r="B6458" s="34">
        <v>91</v>
      </c>
      <c r="C6458" s="34">
        <v>188</v>
      </c>
      <c r="D6458" s="34">
        <v>154</v>
      </c>
      <c r="E6458" s="34">
        <v>186</v>
      </c>
      <c r="F6458" s="34">
        <v>122</v>
      </c>
      <c r="G6458" s="34">
        <v>137</v>
      </c>
      <c r="H6458" s="34">
        <v>124</v>
      </c>
      <c r="I6458" s="34">
        <v>129</v>
      </c>
      <c r="J6458" s="34">
        <v>137</v>
      </c>
      <c r="K6458" s="34">
        <v>131</v>
      </c>
      <c r="L6458" s="34">
        <v>122</v>
      </c>
      <c r="M6458" s="34">
        <v>131</v>
      </c>
    </row>
    <row r="6459" spans="1:13" x14ac:dyDescent="0.2">
      <c r="A6459" s="34" t="s">
        <v>107353</v>
      </c>
      <c r="B6459" s="34">
        <v>373</v>
      </c>
      <c r="C6459" s="34">
        <v>355</v>
      </c>
      <c r="D6459" s="34">
        <v>389</v>
      </c>
      <c r="E6459" s="34">
        <v>417</v>
      </c>
      <c r="F6459" s="34">
        <v>350</v>
      </c>
      <c r="G6459" s="34">
        <v>376</v>
      </c>
      <c r="H6459" s="34">
        <v>457</v>
      </c>
      <c r="I6459" s="34">
        <v>359</v>
      </c>
      <c r="J6459" s="34">
        <v>400</v>
      </c>
      <c r="K6459" s="34">
        <v>301</v>
      </c>
      <c r="L6459" s="34">
        <v>378</v>
      </c>
      <c r="M6459" s="34">
        <v>266</v>
      </c>
    </row>
    <row r="6460" spans="1:13" x14ac:dyDescent="0.2">
      <c r="A6460" s="34" t="s">
        <v>107354</v>
      </c>
      <c r="B6460" s="34">
        <v>266</v>
      </c>
      <c r="C6460" s="34">
        <v>342</v>
      </c>
      <c r="D6460" s="34">
        <v>288</v>
      </c>
      <c r="E6460" s="34">
        <v>346</v>
      </c>
      <c r="F6460" s="34">
        <v>245</v>
      </c>
      <c r="G6460" s="34">
        <v>292</v>
      </c>
      <c r="H6460" s="34">
        <v>250</v>
      </c>
      <c r="I6460" s="34">
        <v>288</v>
      </c>
      <c r="J6460" s="34">
        <v>268</v>
      </c>
      <c r="K6460" s="34">
        <v>232</v>
      </c>
      <c r="L6460" s="34">
        <v>277</v>
      </c>
      <c r="M6460" s="34">
        <v>226</v>
      </c>
    </row>
    <row r="6461" spans="1:13" x14ac:dyDescent="0.2">
      <c r="A6461" s="34" t="s">
        <v>107355</v>
      </c>
      <c r="B6461" s="34">
        <v>258</v>
      </c>
      <c r="C6461" s="34">
        <v>319</v>
      </c>
      <c r="D6461" s="34">
        <v>309</v>
      </c>
      <c r="E6461" s="34">
        <v>319</v>
      </c>
      <c r="F6461" s="34">
        <v>277</v>
      </c>
      <c r="G6461" s="34">
        <v>280</v>
      </c>
      <c r="H6461" s="34">
        <v>306</v>
      </c>
      <c r="I6461" s="34">
        <v>269</v>
      </c>
      <c r="J6461" s="34">
        <v>277</v>
      </c>
      <c r="K6461" s="34">
        <v>286</v>
      </c>
      <c r="L6461" s="34">
        <v>266</v>
      </c>
      <c r="M6461" s="34">
        <v>239</v>
      </c>
    </row>
    <row r="6462" spans="1:13" x14ac:dyDescent="0.2">
      <c r="A6462" s="34" t="s">
        <v>107356</v>
      </c>
      <c r="B6462" s="34">
        <v>406</v>
      </c>
      <c r="C6462" s="34">
        <v>424</v>
      </c>
      <c r="D6462" s="34">
        <v>369</v>
      </c>
      <c r="E6462" s="34">
        <v>445</v>
      </c>
      <c r="F6462" s="34">
        <v>371</v>
      </c>
      <c r="G6462" s="34">
        <v>367</v>
      </c>
      <c r="H6462" s="34">
        <v>381</v>
      </c>
      <c r="I6462" s="34">
        <v>410</v>
      </c>
      <c r="J6462" s="34">
        <v>463</v>
      </c>
      <c r="K6462" s="34">
        <v>320</v>
      </c>
      <c r="L6462" s="34">
        <v>365</v>
      </c>
      <c r="M6462" s="34">
        <v>345</v>
      </c>
    </row>
    <row r="6463" spans="1:13" x14ac:dyDescent="0.2">
      <c r="A6463" s="34" t="s">
        <v>107357</v>
      </c>
      <c r="B6463" s="34">
        <v>346</v>
      </c>
      <c r="C6463" s="34">
        <v>272</v>
      </c>
      <c r="D6463" s="34">
        <v>326</v>
      </c>
      <c r="E6463" s="34">
        <v>373</v>
      </c>
      <c r="F6463" s="34">
        <v>271</v>
      </c>
      <c r="G6463" s="34">
        <v>296</v>
      </c>
      <c r="H6463" s="34">
        <v>318</v>
      </c>
      <c r="I6463" s="34">
        <v>312</v>
      </c>
      <c r="J6463" s="34">
        <v>312</v>
      </c>
      <c r="K6463" s="34">
        <v>227</v>
      </c>
      <c r="L6463" s="34">
        <v>269</v>
      </c>
      <c r="M6463" s="34">
        <v>244</v>
      </c>
    </row>
    <row r="6464" spans="1:13" x14ac:dyDescent="0.2">
      <c r="A6464" s="34" t="s">
        <v>107358</v>
      </c>
      <c r="B6464" s="34">
        <v>197</v>
      </c>
      <c r="C6464" s="34">
        <v>176</v>
      </c>
      <c r="D6464" s="34">
        <v>262</v>
      </c>
      <c r="E6464" s="34">
        <v>246</v>
      </c>
      <c r="F6464" s="34">
        <v>170</v>
      </c>
      <c r="G6464" s="34">
        <v>192</v>
      </c>
      <c r="H6464" s="34">
        <v>226</v>
      </c>
      <c r="I6464" s="34">
        <v>196</v>
      </c>
      <c r="J6464" s="34">
        <v>209</v>
      </c>
      <c r="K6464" s="34">
        <v>129</v>
      </c>
      <c r="L6464" s="34">
        <v>195</v>
      </c>
      <c r="M6464" s="34">
        <v>157</v>
      </c>
    </row>
    <row r="6465" spans="1:13" x14ac:dyDescent="0.2">
      <c r="A6465" s="34" t="s">
        <v>107359</v>
      </c>
      <c r="B6465" s="34">
        <v>491</v>
      </c>
      <c r="C6465" s="34">
        <v>477</v>
      </c>
      <c r="D6465" s="34">
        <v>539</v>
      </c>
      <c r="E6465" s="34">
        <v>548</v>
      </c>
      <c r="F6465" s="34">
        <v>451</v>
      </c>
      <c r="G6465" s="34">
        <v>502</v>
      </c>
      <c r="H6465" s="34">
        <v>579</v>
      </c>
      <c r="I6465" s="34">
        <v>576</v>
      </c>
      <c r="J6465" s="34">
        <v>540</v>
      </c>
      <c r="K6465" s="34">
        <v>412</v>
      </c>
      <c r="L6465" s="34">
        <v>567</v>
      </c>
      <c r="M6465" s="34">
        <v>378</v>
      </c>
    </row>
    <row r="6466" spans="1:13" x14ac:dyDescent="0.2">
      <c r="A6466" s="34" t="s">
        <v>107360</v>
      </c>
      <c r="B6466" s="34">
        <v>423</v>
      </c>
      <c r="C6466" s="34">
        <v>389</v>
      </c>
      <c r="D6466" s="34">
        <v>411</v>
      </c>
      <c r="E6466" s="34">
        <v>392</v>
      </c>
      <c r="F6466" s="34">
        <v>334</v>
      </c>
      <c r="G6466" s="34">
        <v>379</v>
      </c>
      <c r="H6466" s="34">
        <v>403</v>
      </c>
      <c r="I6466" s="34">
        <v>405</v>
      </c>
      <c r="J6466" s="34">
        <v>411</v>
      </c>
      <c r="K6466" s="34">
        <v>320</v>
      </c>
      <c r="L6466" s="34">
        <v>413</v>
      </c>
      <c r="M6466" s="34">
        <v>280</v>
      </c>
    </row>
    <row r="6467" spans="1:13" x14ac:dyDescent="0.2">
      <c r="A6467" s="34" t="s">
        <v>107361</v>
      </c>
      <c r="B6467" s="34">
        <v>688</v>
      </c>
      <c r="C6467" s="34">
        <v>659</v>
      </c>
      <c r="D6467" s="34">
        <v>781</v>
      </c>
      <c r="E6467" s="34">
        <v>784</v>
      </c>
      <c r="F6467" s="34">
        <v>722</v>
      </c>
      <c r="G6467" s="34">
        <v>650</v>
      </c>
      <c r="H6467" s="34">
        <v>879</v>
      </c>
      <c r="I6467" s="34">
        <v>687</v>
      </c>
      <c r="J6467" s="34">
        <v>825</v>
      </c>
      <c r="K6467" s="34">
        <v>531</v>
      </c>
      <c r="L6467" s="34">
        <v>742</v>
      </c>
      <c r="M6467" s="34">
        <v>581</v>
      </c>
    </row>
    <row r="6468" spans="1:13" x14ac:dyDescent="0.2">
      <c r="A6468" s="34" t="s">
        <v>107362</v>
      </c>
      <c r="B6468" s="34">
        <v>203</v>
      </c>
      <c r="C6468" s="34">
        <v>194</v>
      </c>
      <c r="D6468" s="34">
        <v>193</v>
      </c>
      <c r="E6468" s="34">
        <v>196</v>
      </c>
      <c r="F6468" s="34">
        <v>176</v>
      </c>
      <c r="G6468" s="34">
        <v>171</v>
      </c>
      <c r="H6468" s="34">
        <v>143</v>
      </c>
      <c r="I6468" s="34">
        <v>172</v>
      </c>
      <c r="J6468" s="34">
        <v>146</v>
      </c>
      <c r="K6468" s="34">
        <v>166</v>
      </c>
      <c r="L6468" s="34">
        <v>159</v>
      </c>
      <c r="M6468" s="34">
        <v>134</v>
      </c>
    </row>
    <row r="6469" spans="1:13" x14ac:dyDescent="0.2">
      <c r="A6469" s="34" t="s">
        <v>107363</v>
      </c>
      <c r="B6469" s="34">
        <v>163</v>
      </c>
      <c r="C6469" s="34">
        <v>166</v>
      </c>
      <c r="D6469" s="34">
        <v>160</v>
      </c>
      <c r="E6469" s="34">
        <v>170</v>
      </c>
      <c r="F6469" s="34">
        <v>138</v>
      </c>
      <c r="G6469" s="34">
        <v>135</v>
      </c>
      <c r="H6469" s="34">
        <v>181</v>
      </c>
      <c r="I6469" s="34">
        <v>168</v>
      </c>
      <c r="J6469" s="34">
        <v>149</v>
      </c>
      <c r="K6469" s="34">
        <v>171</v>
      </c>
      <c r="L6469" s="34">
        <v>171</v>
      </c>
      <c r="M6469" s="34">
        <v>151</v>
      </c>
    </row>
    <row r="6470" spans="1:13" x14ac:dyDescent="0.2">
      <c r="A6470" s="34" t="s">
        <v>107364</v>
      </c>
      <c r="B6470" s="34">
        <v>315</v>
      </c>
      <c r="C6470" s="34">
        <v>283</v>
      </c>
      <c r="D6470" s="34">
        <v>282</v>
      </c>
      <c r="E6470" s="34">
        <v>286</v>
      </c>
      <c r="F6470" s="34">
        <v>255</v>
      </c>
      <c r="G6470" s="34">
        <v>259</v>
      </c>
      <c r="H6470" s="34">
        <v>263</v>
      </c>
      <c r="I6470" s="34">
        <v>284</v>
      </c>
      <c r="J6470" s="34">
        <v>309</v>
      </c>
      <c r="K6470" s="34">
        <v>231</v>
      </c>
      <c r="L6470" s="34">
        <v>284</v>
      </c>
      <c r="M6470" s="34">
        <v>219</v>
      </c>
    </row>
    <row r="6471" spans="1:13" x14ac:dyDescent="0.2">
      <c r="A6471" s="34" t="s">
        <v>107365</v>
      </c>
      <c r="B6471" s="34">
        <v>196</v>
      </c>
      <c r="C6471" s="34">
        <v>215</v>
      </c>
      <c r="D6471" s="34">
        <v>241</v>
      </c>
      <c r="E6471" s="34">
        <v>201</v>
      </c>
      <c r="F6471" s="34">
        <v>240</v>
      </c>
      <c r="G6471" s="34">
        <v>194</v>
      </c>
      <c r="H6471" s="34">
        <v>194</v>
      </c>
      <c r="I6471" s="34">
        <v>186</v>
      </c>
      <c r="J6471" s="34">
        <v>254</v>
      </c>
      <c r="K6471" s="34">
        <v>145</v>
      </c>
      <c r="L6471" s="34">
        <v>279</v>
      </c>
      <c r="M6471" s="34">
        <v>164</v>
      </c>
    </row>
    <row r="6472" spans="1:13" x14ac:dyDescent="0.2">
      <c r="A6472" s="34" t="s">
        <v>107366</v>
      </c>
      <c r="B6472" s="34">
        <v>185</v>
      </c>
      <c r="C6472" s="34">
        <v>181</v>
      </c>
      <c r="D6472" s="34">
        <v>219</v>
      </c>
      <c r="E6472" s="34">
        <v>209</v>
      </c>
      <c r="F6472" s="34">
        <v>173</v>
      </c>
      <c r="G6472" s="34">
        <v>201</v>
      </c>
      <c r="H6472" s="34">
        <v>233</v>
      </c>
      <c r="I6472" s="34">
        <v>196</v>
      </c>
      <c r="J6472" s="34">
        <v>207</v>
      </c>
      <c r="K6472" s="34">
        <v>156</v>
      </c>
      <c r="L6472" s="34">
        <v>214</v>
      </c>
      <c r="M6472" s="34">
        <v>181</v>
      </c>
    </row>
    <row r="6473" spans="1:13" x14ac:dyDescent="0.2">
      <c r="A6473" s="34" t="s">
        <v>107367</v>
      </c>
      <c r="B6473" s="34">
        <v>249</v>
      </c>
      <c r="C6473" s="34">
        <v>247</v>
      </c>
      <c r="D6473" s="34">
        <v>224</v>
      </c>
      <c r="E6473" s="34">
        <v>242</v>
      </c>
      <c r="F6473" s="34">
        <v>185</v>
      </c>
      <c r="G6473" s="34">
        <v>222</v>
      </c>
      <c r="H6473" s="34">
        <v>190</v>
      </c>
      <c r="I6473" s="34">
        <v>232</v>
      </c>
      <c r="J6473" s="34">
        <v>220</v>
      </c>
      <c r="K6473" s="34">
        <v>181</v>
      </c>
      <c r="L6473" s="34">
        <v>231</v>
      </c>
      <c r="M6473" s="34">
        <v>182</v>
      </c>
    </row>
    <row r="6474" spans="1:13" x14ac:dyDescent="0.2">
      <c r="A6474" s="34" t="s">
        <v>107368</v>
      </c>
      <c r="B6474" s="34">
        <v>241</v>
      </c>
      <c r="C6474" s="34">
        <v>231</v>
      </c>
      <c r="D6474" s="34">
        <v>266</v>
      </c>
      <c r="E6474" s="34">
        <v>222</v>
      </c>
      <c r="F6474" s="34">
        <v>217</v>
      </c>
      <c r="G6474" s="34">
        <v>200</v>
      </c>
      <c r="H6474" s="34">
        <v>244</v>
      </c>
      <c r="I6474" s="34">
        <v>177</v>
      </c>
      <c r="J6474" s="34">
        <v>183</v>
      </c>
      <c r="K6474" s="34">
        <v>120</v>
      </c>
      <c r="L6474" s="34">
        <v>225</v>
      </c>
      <c r="M6474" s="34">
        <v>161</v>
      </c>
    </row>
    <row r="6475" spans="1:13" x14ac:dyDescent="0.2">
      <c r="A6475" s="34" t="s">
        <v>107369</v>
      </c>
      <c r="B6475" s="34">
        <v>91</v>
      </c>
      <c r="C6475" s="34">
        <v>76</v>
      </c>
      <c r="D6475" s="34">
        <v>68</v>
      </c>
      <c r="E6475" s="34">
        <v>83</v>
      </c>
      <c r="F6475" s="34">
        <v>94</v>
      </c>
      <c r="G6475" s="34">
        <v>71</v>
      </c>
      <c r="H6475" s="34">
        <v>136</v>
      </c>
      <c r="I6475" s="34">
        <v>57</v>
      </c>
      <c r="J6475" s="34">
        <v>80</v>
      </c>
      <c r="K6475" s="34">
        <v>51</v>
      </c>
      <c r="L6475" s="34">
        <v>100</v>
      </c>
      <c r="M6475" s="34">
        <v>33</v>
      </c>
    </row>
    <row r="6476" spans="1:13" x14ac:dyDescent="0.2">
      <c r="A6476" s="34" t="s">
        <v>107370</v>
      </c>
      <c r="B6476" s="34">
        <v>207</v>
      </c>
      <c r="C6476" s="34">
        <v>211</v>
      </c>
      <c r="D6476" s="34">
        <v>252</v>
      </c>
      <c r="E6476" s="34">
        <v>201</v>
      </c>
      <c r="F6476" s="34">
        <v>231</v>
      </c>
      <c r="G6476" s="34">
        <v>184</v>
      </c>
      <c r="H6476" s="34">
        <v>276</v>
      </c>
      <c r="I6476" s="34">
        <v>206</v>
      </c>
      <c r="J6476" s="34">
        <v>164</v>
      </c>
      <c r="K6476" s="34">
        <v>171</v>
      </c>
      <c r="L6476" s="34">
        <v>222</v>
      </c>
      <c r="M6476" s="34">
        <v>144</v>
      </c>
    </row>
    <row r="6477" spans="1:13" x14ac:dyDescent="0.2">
      <c r="A6477" s="34" t="s">
        <v>107371</v>
      </c>
      <c r="B6477" s="34">
        <v>237</v>
      </c>
      <c r="C6477" s="34">
        <v>225</v>
      </c>
      <c r="D6477" s="34">
        <v>257</v>
      </c>
      <c r="E6477" s="34">
        <v>266</v>
      </c>
      <c r="F6477" s="34">
        <v>192</v>
      </c>
      <c r="G6477" s="34">
        <v>224</v>
      </c>
      <c r="H6477" s="34">
        <v>245</v>
      </c>
      <c r="I6477" s="34">
        <v>212</v>
      </c>
      <c r="J6477" s="34">
        <v>231</v>
      </c>
      <c r="K6477" s="34">
        <v>217</v>
      </c>
      <c r="L6477" s="34">
        <v>234</v>
      </c>
      <c r="M6477" s="34">
        <v>173</v>
      </c>
    </row>
    <row r="6478" spans="1:13" x14ac:dyDescent="0.2">
      <c r="A6478" s="34" t="s">
        <v>107372</v>
      </c>
      <c r="B6478" s="34">
        <v>194</v>
      </c>
      <c r="C6478" s="34">
        <v>207</v>
      </c>
      <c r="D6478" s="34">
        <v>263</v>
      </c>
      <c r="E6478" s="34">
        <v>212</v>
      </c>
      <c r="F6478" s="34">
        <v>231</v>
      </c>
      <c r="G6478" s="34">
        <v>214</v>
      </c>
      <c r="H6478" s="34">
        <v>301</v>
      </c>
      <c r="I6478" s="34">
        <v>220</v>
      </c>
      <c r="J6478" s="34">
        <v>280</v>
      </c>
      <c r="K6478" s="34">
        <v>185</v>
      </c>
      <c r="L6478" s="34">
        <v>283</v>
      </c>
      <c r="M6478" s="34">
        <v>180</v>
      </c>
    </row>
    <row r="6479" spans="1:13" x14ac:dyDescent="0.2">
      <c r="A6479" s="34" t="s">
        <v>107373</v>
      </c>
      <c r="B6479" s="34">
        <v>293</v>
      </c>
      <c r="C6479" s="34">
        <v>297</v>
      </c>
      <c r="D6479" s="34">
        <v>298</v>
      </c>
      <c r="E6479" s="34">
        <v>300</v>
      </c>
      <c r="F6479" s="34">
        <v>301</v>
      </c>
      <c r="G6479" s="34">
        <v>277</v>
      </c>
      <c r="H6479" s="34">
        <v>330</v>
      </c>
      <c r="I6479" s="34">
        <v>299</v>
      </c>
      <c r="J6479" s="34">
        <v>307</v>
      </c>
      <c r="K6479" s="34">
        <v>246</v>
      </c>
      <c r="L6479" s="34">
        <v>325</v>
      </c>
      <c r="M6479" s="34">
        <v>238</v>
      </c>
    </row>
    <row r="6480" spans="1:13" x14ac:dyDescent="0.2">
      <c r="A6480" s="34" t="s">
        <v>107374</v>
      </c>
      <c r="B6480" s="34">
        <v>281</v>
      </c>
      <c r="C6480" s="34">
        <v>359</v>
      </c>
      <c r="D6480" s="34">
        <v>450</v>
      </c>
      <c r="E6480" s="34">
        <v>424</v>
      </c>
      <c r="F6480" s="34">
        <v>285</v>
      </c>
      <c r="G6480" s="34">
        <v>416</v>
      </c>
      <c r="H6480" s="34">
        <v>431</v>
      </c>
      <c r="I6480" s="34">
        <v>406</v>
      </c>
      <c r="J6480" s="34">
        <v>441</v>
      </c>
      <c r="K6480" s="34">
        <v>367</v>
      </c>
      <c r="L6480" s="34">
        <v>386</v>
      </c>
      <c r="M6480" s="34">
        <v>331</v>
      </c>
    </row>
    <row r="6481" spans="1:13" x14ac:dyDescent="0.2">
      <c r="A6481" s="34" t="s">
        <v>107375</v>
      </c>
      <c r="B6481" s="34">
        <v>321</v>
      </c>
      <c r="C6481" s="34">
        <v>313</v>
      </c>
      <c r="D6481" s="34">
        <v>396</v>
      </c>
      <c r="E6481" s="34">
        <v>392</v>
      </c>
      <c r="F6481" s="34">
        <v>320</v>
      </c>
      <c r="G6481" s="34">
        <v>323</v>
      </c>
      <c r="H6481" s="34">
        <v>338</v>
      </c>
      <c r="I6481" s="34">
        <v>350</v>
      </c>
      <c r="J6481" s="34">
        <v>364</v>
      </c>
      <c r="K6481" s="34">
        <v>282</v>
      </c>
      <c r="L6481" s="34">
        <v>380</v>
      </c>
      <c r="M6481" s="34">
        <v>255</v>
      </c>
    </row>
    <row r="6482" spans="1:13" x14ac:dyDescent="0.2">
      <c r="A6482" s="34" t="s">
        <v>107376</v>
      </c>
      <c r="B6482" s="34">
        <v>764</v>
      </c>
      <c r="C6482" s="34">
        <v>715</v>
      </c>
      <c r="D6482" s="34">
        <v>962</v>
      </c>
      <c r="E6482" s="34">
        <v>782</v>
      </c>
      <c r="F6482" s="34">
        <v>836</v>
      </c>
      <c r="G6482" s="34">
        <v>668</v>
      </c>
      <c r="H6482" s="34">
        <v>962</v>
      </c>
      <c r="I6482" s="34">
        <v>743</v>
      </c>
      <c r="J6482" s="34">
        <v>887</v>
      </c>
      <c r="K6482" s="34">
        <v>628</v>
      </c>
      <c r="L6482" s="34">
        <v>940</v>
      </c>
      <c r="M6482" s="34">
        <v>641</v>
      </c>
    </row>
    <row r="6483" spans="1:13" x14ac:dyDescent="0.2">
      <c r="A6483" s="34" t="s">
        <v>107377</v>
      </c>
      <c r="B6483" s="34">
        <v>222</v>
      </c>
      <c r="C6483" s="34">
        <v>241</v>
      </c>
      <c r="D6483" s="34">
        <v>291</v>
      </c>
      <c r="E6483" s="34">
        <v>272</v>
      </c>
      <c r="F6483" s="34">
        <v>226</v>
      </c>
      <c r="G6483" s="34">
        <v>288</v>
      </c>
      <c r="H6483" s="34">
        <v>332</v>
      </c>
      <c r="I6483" s="34">
        <v>306</v>
      </c>
      <c r="J6483" s="34">
        <v>237</v>
      </c>
      <c r="K6483" s="34">
        <v>258</v>
      </c>
      <c r="L6483" s="34">
        <v>260</v>
      </c>
      <c r="M6483" s="34">
        <v>220</v>
      </c>
    </row>
    <row r="6484" spans="1:13" x14ac:dyDescent="0.2">
      <c r="A6484" s="34" t="s">
        <v>107378</v>
      </c>
      <c r="B6484" s="34">
        <v>149</v>
      </c>
      <c r="C6484" s="34">
        <v>167</v>
      </c>
      <c r="D6484" s="34">
        <v>149</v>
      </c>
      <c r="E6484" s="34">
        <v>155</v>
      </c>
      <c r="F6484" s="34">
        <v>107</v>
      </c>
      <c r="G6484" s="34">
        <v>181</v>
      </c>
      <c r="H6484" s="34">
        <v>154</v>
      </c>
      <c r="I6484" s="34">
        <v>148</v>
      </c>
      <c r="J6484" s="34">
        <v>178</v>
      </c>
      <c r="K6484" s="34">
        <v>131</v>
      </c>
      <c r="L6484" s="34">
        <v>127</v>
      </c>
      <c r="M6484" s="34">
        <v>119</v>
      </c>
    </row>
    <row r="6485" spans="1:13" x14ac:dyDescent="0.2">
      <c r="A6485" s="34" t="s">
        <v>107379</v>
      </c>
      <c r="B6485" s="34">
        <v>450</v>
      </c>
      <c r="C6485" s="34">
        <v>404</v>
      </c>
      <c r="D6485" s="34">
        <v>525</v>
      </c>
      <c r="E6485" s="34">
        <v>491</v>
      </c>
      <c r="F6485" s="34">
        <v>419</v>
      </c>
      <c r="G6485" s="34">
        <v>440</v>
      </c>
      <c r="H6485" s="34">
        <v>506</v>
      </c>
      <c r="I6485" s="34">
        <v>417</v>
      </c>
      <c r="J6485" s="34">
        <v>493</v>
      </c>
      <c r="K6485" s="34">
        <v>401</v>
      </c>
      <c r="L6485" s="34">
        <v>397</v>
      </c>
      <c r="M6485" s="34">
        <v>364</v>
      </c>
    </row>
    <row r="6486" spans="1:13" x14ac:dyDescent="0.2">
      <c r="A6486" s="34" t="s">
        <v>107380</v>
      </c>
      <c r="B6486" s="34">
        <v>254</v>
      </c>
      <c r="C6486" s="34">
        <v>205</v>
      </c>
      <c r="D6486" s="34">
        <v>267</v>
      </c>
      <c r="E6486" s="34">
        <v>291</v>
      </c>
      <c r="F6486" s="34">
        <v>207</v>
      </c>
      <c r="G6486" s="34">
        <v>211</v>
      </c>
      <c r="H6486" s="34">
        <v>267</v>
      </c>
      <c r="I6486" s="34">
        <v>249</v>
      </c>
      <c r="J6486" s="34">
        <v>275</v>
      </c>
      <c r="K6486" s="34">
        <v>179</v>
      </c>
      <c r="L6486" s="34">
        <v>231</v>
      </c>
      <c r="M6486" s="34">
        <v>217</v>
      </c>
    </row>
    <row r="6487" spans="1:13" x14ac:dyDescent="0.2">
      <c r="A6487" s="34" t="s">
        <v>107381</v>
      </c>
      <c r="B6487" s="34">
        <v>181</v>
      </c>
      <c r="C6487" s="34">
        <v>279</v>
      </c>
      <c r="D6487" s="34">
        <v>233</v>
      </c>
      <c r="E6487" s="34">
        <v>246</v>
      </c>
      <c r="F6487" s="34">
        <v>243</v>
      </c>
      <c r="G6487" s="34">
        <v>275</v>
      </c>
      <c r="H6487" s="34">
        <v>243</v>
      </c>
      <c r="I6487" s="34">
        <v>228</v>
      </c>
      <c r="J6487" s="34">
        <v>249</v>
      </c>
      <c r="K6487" s="34">
        <v>198</v>
      </c>
      <c r="L6487" s="34">
        <v>248</v>
      </c>
      <c r="M6487" s="34">
        <v>172</v>
      </c>
    </row>
    <row r="6488" spans="1:13" x14ac:dyDescent="0.2">
      <c r="A6488" s="34" t="s">
        <v>107382</v>
      </c>
      <c r="B6488" s="34">
        <v>222</v>
      </c>
      <c r="C6488" s="34">
        <v>184</v>
      </c>
      <c r="D6488" s="34">
        <v>210</v>
      </c>
      <c r="E6488" s="34">
        <v>223</v>
      </c>
      <c r="F6488" s="34">
        <v>160</v>
      </c>
      <c r="G6488" s="34">
        <v>165</v>
      </c>
      <c r="H6488" s="34">
        <v>240</v>
      </c>
      <c r="I6488" s="34">
        <v>171</v>
      </c>
      <c r="J6488" s="34">
        <v>201</v>
      </c>
      <c r="K6488" s="34">
        <v>172</v>
      </c>
      <c r="L6488" s="34">
        <v>179</v>
      </c>
      <c r="M6488" s="34">
        <v>162</v>
      </c>
    </row>
    <row r="6489" spans="1:13" x14ac:dyDescent="0.2">
      <c r="A6489" s="34" t="s">
        <v>107383</v>
      </c>
      <c r="B6489" s="34">
        <v>238</v>
      </c>
      <c r="C6489" s="34">
        <v>280</v>
      </c>
      <c r="D6489" s="34">
        <v>237</v>
      </c>
      <c r="E6489" s="34">
        <v>209</v>
      </c>
      <c r="F6489" s="34">
        <v>216</v>
      </c>
      <c r="G6489" s="34">
        <v>215</v>
      </c>
      <c r="H6489" s="34">
        <v>237</v>
      </c>
      <c r="I6489" s="34">
        <v>247</v>
      </c>
      <c r="J6489" s="34">
        <v>232</v>
      </c>
      <c r="K6489" s="34">
        <v>191</v>
      </c>
      <c r="L6489" s="34">
        <v>229</v>
      </c>
      <c r="M6489" s="34">
        <v>159</v>
      </c>
    </row>
    <row r="6490" spans="1:13" x14ac:dyDescent="0.2">
      <c r="A6490" s="34" t="s">
        <v>107384</v>
      </c>
      <c r="B6490" s="34">
        <v>175</v>
      </c>
      <c r="C6490" s="34">
        <v>208</v>
      </c>
      <c r="D6490" s="34">
        <v>261</v>
      </c>
      <c r="E6490" s="34">
        <v>284</v>
      </c>
      <c r="F6490" s="34">
        <v>165</v>
      </c>
      <c r="G6490" s="34">
        <v>184</v>
      </c>
      <c r="H6490" s="34">
        <v>250</v>
      </c>
      <c r="I6490" s="34">
        <v>213</v>
      </c>
      <c r="J6490" s="34">
        <v>214</v>
      </c>
      <c r="K6490" s="34">
        <v>195</v>
      </c>
      <c r="L6490" s="34">
        <v>218</v>
      </c>
      <c r="M6490" s="34">
        <v>176</v>
      </c>
    </row>
    <row r="6491" spans="1:13" x14ac:dyDescent="0.2">
      <c r="A6491" s="34" t="s">
        <v>107385</v>
      </c>
      <c r="B6491" s="34">
        <v>239</v>
      </c>
      <c r="C6491" s="34">
        <v>263</v>
      </c>
      <c r="D6491" s="34">
        <v>250</v>
      </c>
      <c r="E6491" s="34">
        <v>260</v>
      </c>
      <c r="F6491" s="34">
        <v>299</v>
      </c>
      <c r="G6491" s="34">
        <v>211</v>
      </c>
      <c r="H6491" s="34">
        <v>240</v>
      </c>
      <c r="I6491" s="34">
        <v>279</v>
      </c>
      <c r="J6491" s="34">
        <v>303</v>
      </c>
      <c r="K6491" s="34">
        <v>199</v>
      </c>
      <c r="L6491" s="34">
        <v>280</v>
      </c>
      <c r="M6491" s="34">
        <v>170</v>
      </c>
    </row>
    <row r="6492" spans="1:13" x14ac:dyDescent="0.2">
      <c r="A6492" s="34" t="s">
        <v>107386</v>
      </c>
      <c r="B6492" s="34">
        <v>393</v>
      </c>
      <c r="C6492" s="34">
        <v>456</v>
      </c>
      <c r="D6492" s="34">
        <v>504</v>
      </c>
      <c r="E6492" s="34">
        <v>468</v>
      </c>
      <c r="F6492" s="34">
        <v>438</v>
      </c>
      <c r="G6492" s="34">
        <v>400</v>
      </c>
      <c r="H6492" s="34">
        <v>475</v>
      </c>
      <c r="I6492" s="34">
        <v>480</v>
      </c>
      <c r="J6492" s="34">
        <v>441</v>
      </c>
      <c r="K6492" s="34">
        <v>371</v>
      </c>
      <c r="L6492" s="34">
        <v>528</v>
      </c>
      <c r="M6492" s="34">
        <v>343</v>
      </c>
    </row>
    <row r="6493" spans="1:13" x14ac:dyDescent="0.2">
      <c r="A6493" s="34" t="s">
        <v>107387</v>
      </c>
      <c r="B6493" s="34">
        <v>412</v>
      </c>
      <c r="C6493" s="34">
        <v>388</v>
      </c>
      <c r="D6493" s="34">
        <v>396</v>
      </c>
      <c r="E6493" s="34">
        <v>453</v>
      </c>
      <c r="F6493" s="34">
        <v>380</v>
      </c>
      <c r="G6493" s="34">
        <v>329</v>
      </c>
      <c r="H6493" s="34">
        <v>384</v>
      </c>
      <c r="I6493" s="34">
        <v>385</v>
      </c>
      <c r="J6493" s="34">
        <v>370</v>
      </c>
      <c r="K6493" s="34">
        <v>305</v>
      </c>
      <c r="L6493" s="34">
        <v>386</v>
      </c>
      <c r="M6493" s="34">
        <v>285</v>
      </c>
    </row>
    <row r="6494" spans="1:13" x14ac:dyDescent="0.2">
      <c r="A6494" s="34" t="s">
        <v>107388</v>
      </c>
      <c r="B6494" s="34">
        <v>99</v>
      </c>
      <c r="C6494" s="34">
        <v>133</v>
      </c>
      <c r="D6494" s="34">
        <v>108</v>
      </c>
      <c r="E6494" s="34">
        <v>129</v>
      </c>
      <c r="F6494" s="34">
        <v>80</v>
      </c>
      <c r="G6494" s="34">
        <v>142</v>
      </c>
      <c r="H6494" s="34">
        <v>144</v>
      </c>
      <c r="I6494" s="34">
        <v>137</v>
      </c>
      <c r="J6494" s="34">
        <v>121</v>
      </c>
      <c r="K6494" s="34">
        <v>101</v>
      </c>
      <c r="L6494" s="34">
        <v>73</v>
      </c>
      <c r="M6494" s="34">
        <v>120</v>
      </c>
    </row>
    <row r="6495" spans="1:13" x14ac:dyDescent="0.2">
      <c r="A6495" s="34" t="s">
        <v>107389</v>
      </c>
      <c r="B6495" s="34">
        <v>235</v>
      </c>
      <c r="C6495" s="34">
        <v>163</v>
      </c>
      <c r="D6495" s="34">
        <v>224</v>
      </c>
      <c r="E6495" s="34">
        <v>214</v>
      </c>
      <c r="F6495" s="34">
        <v>162</v>
      </c>
      <c r="G6495" s="34">
        <v>166</v>
      </c>
      <c r="H6495" s="34">
        <v>210</v>
      </c>
      <c r="I6495" s="34">
        <v>201</v>
      </c>
      <c r="J6495" s="34">
        <v>246</v>
      </c>
      <c r="K6495" s="34">
        <v>160</v>
      </c>
      <c r="L6495" s="34">
        <v>206</v>
      </c>
      <c r="M6495" s="34">
        <v>148</v>
      </c>
    </row>
    <row r="6496" spans="1:13" x14ac:dyDescent="0.2">
      <c r="A6496" s="34" t="s">
        <v>107390</v>
      </c>
      <c r="B6496" s="34">
        <v>160</v>
      </c>
      <c r="C6496" s="34">
        <v>216</v>
      </c>
      <c r="D6496" s="34">
        <v>177</v>
      </c>
      <c r="E6496" s="34">
        <v>209</v>
      </c>
      <c r="F6496" s="34">
        <v>172</v>
      </c>
      <c r="G6496" s="34">
        <v>185</v>
      </c>
      <c r="H6496" s="34">
        <v>173</v>
      </c>
      <c r="I6496" s="34">
        <v>174</v>
      </c>
      <c r="J6496" s="34">
        <v>236</v>
      </c>
      <c r="K6496" s="34">
        <v>168</v>
      </c>
      <c r="L6496" s="34">
        <v>201</v>
      </c>
      <c r="M6496" s="34">
        <v>125</v>
      </c>
    </row>
    <row r="6497" spans="1:13" x14ac:dyDescent="0.2">
      <c r="A6497" s="34" t="s">
        <v>107391</v>
      </c>
      <c r="B6497" s="34">
        <v>179</v>
      </c>
      <c r="C6497" s="34">
        <v>159</v>
      </c>
      <c r="D6497" s="34">
        <v>165</v>
      </c>
      <c r="E6497" s="34">
        <v>203</v>
      </c>
      <c r="F6497" s="34">
        <v>145</v>
      </c>
      <c r="G6497" s="34">
        <v>157</v>
      </c>
      <c r="H6497" s="34">
        <v>197</v>
      </c>
      <c r="I6497" s="34">
        <v>180</v>
      </c>
      <c r="J6497" s="34">
        <v>170</v>
      </c>
      <c r="K6497" s="34">
        <v>144</v>
      </c>
      <c r="L6497" s="34">
        <v>132</v>
      </c>
      <c r="M6497" s="34">
        <v>122</v>
      </c>
    </row>
    <row r="6498" spans="1:13" x14ac:dyDescent="0.2">
      <c r="A6498" s="34" t="s">
        <v>107392</v>
      </c>
      <c r="B6498" s="34">
        <v>166</v>
      </c>
      <c r="C6498" s="34">
        <v>196</v>
      </c>
      <c r="D6498" s="34">
        <v>191</v>
      </c>
      <c r="E6498" s="34">
        <v>279</v>
      </c>
      <c r="F6498" s="34">
        <v>187</v>
      </c>
      <c r="G6498" s="34">
        <v>187</v>
      </c>
      <c r="H6498" s="34">
        <v>201</v>
      </c>
      <c r="I6498" s="34">
        <v>230</v>
      </c>
      <c r="J6498" s="34">
        <v>186</v>
      </c>
      <c r="K6498" s="34">
        <v>181</v>
      </c>
      <c r="L6498" s="34">
        <v>184</v>
      </c>
      <c r="M6498" s="34">
        <v>160</v>
      </c>
    </row>
    <row r="6499" spans="1:13" x14ac:dyDescent="0.2">
      <c r="A6499" s="34" t="s">
        <v>107393</v>
      </c>
      <c r="B6499" s="34">
        <v>257</v>
      </c>
      <c r="C6499" s="34">
        <v>333</v>
      </c>
      <c r="D6499" s="34">
        <v>280</v>
      </c>
      <c r="E6499" s="34">
        <v>336</v>
      </c>
      <c r="F6499" s="34">
        <v>242</v>
      </c>
      <c r="G6499" s="34">
        <v>266</v>
      </c>
      <c r="H6499" s="34">
        <v>339</v>
      </c>
      <c r="I6499" s="34">
        <v>304</v>
      </c>
      <c r="J6499" s="34">
        <v>334</v>
      </c>
      <c r="K6499" s="34">
        <v>234</v>
      </c>
      <c r="L6499" s="34">
        <v>305</v>
      </c>
      <c r="M6499" s="34">
        <v>236</v>
      </c>
    </row>
    <row r="6500" spans="1:13" x14ac:dyDescent="0.2">
      <c r="A6500" s="34" t="s">
        <v>107394</v>
      </c>
      <c r="B6500" s="34">
        <v>152</v>
      </c>
      <c r="C6500" s="34">
        <v>167</v>
      </c>
      <c r="D6500" s="34">
        <v>155</v>
      </c>
      <c r="E6500" s="34">
        <v>167</v>
      </c>
      <c r="F6500" s="34">
        <v>101</v>
      </c>
      <c r="G6500" s="34">
        <v>165</v>
      </c>
      <c r="H6500" s="34">
        <v>159</v>
      </c>
      <c r="I6500" s="34">
        <v>168</v>
      </c>
      <c r="J6500" s="34">
        <v>164</v>
      </c>
      <c r="K6500" s="34">
        <v>124</v>
      </c>
      <c r="L6500" s="34">
        <v>135</v>
      </c>
      <c r="M6500" s="34">
        <v>106</v>
      </c>
    </row>
    <row r="6501" spans="1:13" x14ac:dyDescent="0.2">
      <c r="A6501" s="34" t="s">
        <v>107395</v>
      </c>
      <c r="B6501" s="34">
        <v>198</v>
      </c>
      <c r="C6501" s="34">
        <v>317</v>
      </c>
      <c r="D6501" s="34">
        <v>280</v>
      </c>
      <c r="E6501" s="34">
        <v>348</v>
      </c>
      <c r="F6501" s="34">
        <v>294</v>
      </c>
      <c r="G6501" s="34">
        <v>298</v>
      </c>
      <c r="H6501" s="34">
        <v>312</v>
      </c>
      <c r="I6501" s="34">
        <v>356</v>
      </c>
      <c r="J6501" s="34">
        <v>312</v>
      </c>
      <c r="K6501" s="34">
        <v>247</v>
      </c>
      <c r="L6501" s="34">
        <v>308</v>
      </c>
      <c r="M6501" s="34">
        <v>248</v>
      </c>
    </row>
    <row r="6502" spans="1:13" x14ac:dyDescent="0.2">
      <c r="A6502" s="34" t="s">
        <v>107396</v>
      </c>
      <c r="B6502" s="34">
        <v>607</v>
      </c>
      <c r="C6502" s="34">
        <v>616</v>
      </c>
      <c r="D6502" s="34">
        <v>713</v>
      </c>
      <c r="E6502" s="34">
        <v>676</v>
      </c>
      <c r="F6502" s="34">
        <v>639</v>
      </c>
      <c r="G6502" s="34">
        <v>583</v>
      </c>
      <c r="H6502" s="34">
        <v>686</v>
      </c>
      <c r="I6502" s="34">
        <v>619</v>
      </c>
      <c r="J6502" s="34">
        <v>715</v>
      </c>
      <c r="K6502" s="34">
        <v>504</v>
      </c>
      <c r="L6502" s="34">
        <v>682</v>
      </c>
      <c r="M6502" s="34">
        <v>505</v>
      </c>
    </row>
    <row r="6503" spans="1:13" x14ac:dyDescent="0.2">
      <c r="A6503" s="34" t="s">
        <v>107397</v>
      </c>
      <c r="B6503" s="34">
        <v>1036</v>
      </c>
      <c r="C6503" s="34">
        <v>925</v>
      </c>
      <c r="D6503" s="34">
        <v>968</v>
      </c>
      <c r="E6503" s="34">
        <v>991</v>
      </c>
      <c r="F6503" s="34">
        <v>918</v>
      </c>
      <c r="G6503" s="34">
        <v>843</v>
      </c>
      <c r="H6503" s="34">
        <v>1074</v>
      </c>
      <c r="I6503" s="34">
        <v>922</v>
      </c>
      <c r="J6503" s="34">
        <v>1070</v>
      </c>
      <c r="K6503" s="34">
        <v>767</v>
      </c>
      <c r="L6503" s="34">
        <v>941</v>
      </c>
      <c r="M6503" s="34">
        <v>698</v>
      </c>
    </row>
    <row r="6504" spans="1:13" x14ac:dyDescent="0.2">
      <c r="A6504" s="34" t="s">
        <v>107398</v>
      </c>
      <c r="B6504" s="34">
        <v>227</v>
      </c>
      <c r="C6504" s="34">
        <v>234</v>
      </c>
      <c r="D6504" s="34">
        <v>281</v>
      </c>
      <c r="E6504" s="34">
        <v>244</v>
      </c>
      <c r="F6504" s="34">
        <v>232</v>
      </c>
      <c r="G6504" s="34">
        <v>300</v>
      </c>
      <c r="H6504" s="34">
        <v>357</v>
      </c>
      <c r="I6504" s="34">
        <v>289</v>
      </c>
      <c r="J6504" s="34">
        <v>267</v>
      </c>
      <c r="K6504" s="34">
        <v>245</v>
      </c>
      <c r="L6504" s="34">
        <v>260</v>
      </c>
      <c r="M6504" s="34">
        <v>201</v>
      </c>
    </row>
    <row r="6505" spans="1:13" x14ac:dyDescent="0.2">
      <c r="A6505" s="34" t="s">
        <v>107399</v>
      </c>
      <c r="B6505" s="34">
        <v>457</v>
      </c>
      <c r="C6505" s="34">
        <v>392</v>
      </c>
      <c r="D6505" s="34">
        <v>481</v>
      </c>
      <c r="E6505" s="34">
        <v>483</v>
      </c>
      <c r="F6505" s="34">
        <v>371</v>
      </c>
      <c r="G6505" s="34">
        <v>399</v>
      </c>
      <c r="H6505" s="34">
        <v>541</v>
      </c>
      <c r="I6505" s="34">
        <v>407</v>
      </c>
      <c r="J6505" s="34">
        <v>451</v>
      </c>
      <c r="K6505" s="34">
        <v>352</v>
      </c>
      <c r="L6505" s="34">
        <v>464</v>
      </c>
      <c r="M6505" s="34">
        <v>326</v>
      </c>
    </row>
    <row r="6506" spans="1:13" x14ac:dyDescent="0.2">
      <c r="A6506" s="34" t="s">
        <v>107400</v>
      </c>
      <c r="B6506" s="34">
        <v>365</v>
      </c>
      <c r="C6506" s="34">
        <v>336</v>
      </c>
      <c r="D6506" s="34">
        <v>379</v>
      </c>
      <c r="E6506" s="34">
        <v>370</v>
      </c>
      <c r="F6506" s="34">
        <v>315</v>
      </c>
      <c r="G6506" s="34">
        <v>311</v>
      </c>
      <c r="H6506" s="34">
        <v>379</v>
      </c>
      <c r="I6506" s="34">
        <v>324</v>
      </c>
      <c r="J6506" s="34">
        <v>345</v>
      </c>
      <c r="K6506" s="34">
        <v>249</v>
      </c>
      <c r="L6506" s="34">
        <v>329</v>
      </c>
      <c r="M6506" s="34">
        <v>211</v>
      </c>
    </row>
    <row r="6507" spans="1:13" x14ac:dyDescent="0.2">
      <c r="A6507" s="34" t="s">
        <v>107401</v>
      </c>
      <c r="B6507" s="34">
        <v>270</v>
      </c>
      <c r="C6507" s="34">
        <v>232</v>
      </c>
      <c r="D6507" s="34">
        <v>274</v>
      </c>
      <c r="E6507" s="34">
        <v>229</v>
      </c>
      <c r="F6507" s="34">
        <v>274</v>
      </c>
      <c r="G6507" s="34">
        <v>206</v>
      </c>
      <c r="H6507" s="34">
        <v>279</v>
      </c>
      <c r="I6507" s="34">
        <v>247</v>
      </c>
      <c r="J6507" s="34">
        <v>252</v>
      </c>
      <c r="K6507" s="34">
        <v>180</v>
      </c>
      <c r="L6507" s="34">
        <v>207</v>
      </c>
      <c r="M6507" s="34">
        <v>150</v>
      </c>
    </row>
    <row r="6508" spans="1:13" x14ac:dyDescent="0.2">
      <c r="A6508" s="34" t="s">
        <v>107402</v>
      </c>
      <c r="B6508" s="34">
        <v>196</v>
      </c>
      <c r="C6508" s="34">
        <v>181</v>
      </c>
      <c r="D6508" s="34">
        <v>199</v>
      </c>
      <c r="E6508" s="34">
        <v>226</v>
      </c>
      <c r="F6508" s="34">
        <v>207</v>
      </c>
      <c r="G6508" s="34">
        <v>183</v>
      </c>
      <c r="H6508" s="34">
        <v>205</v>
      </c>
      <c r="I6508" s="34">
        <v>218</v>
      </c>
      <c r="J6508" s="34">
        <v>224</v>
      </c>
      <c r="K6508" s="34">
        <v>132</v>
      </c>
      <c r="L6508" s="34">
        <v>210</v>
      </c>
      <c r="M6508" s="34">
        <v>162</v>
      </c>
    </row>
    <row r="6509" spans="1:13" x14ac:dyDescent="0.2">
      <c r="A6509" s="34" t="s">
        <v>107403</v>
      </c>
      <c r="B6509" s="34">
        <v>264</v>
      </c>
      <c r="C6509" s="34">
        <v>261</v>
      </c>
      <c r="D6509" s="34">
        <v>248</v>
      </c>
      <c r="E6509" s="34">
        <v>244</v>
      </c>
      <c r="F6509" s="34">
        <v>200</v>
      </c>
      <c r="G6509" s="34">
        <v>241</v>
      </c>
      <c r="H6509" s="34">
        <v>245</v>
      </c>
      <c r="I6509" s="34">
        <v>212</v>
      </c>
      <c r="J6509" s="34">
        <v>203</v>
      </c>
      <c r="K6509" s="34">
        <v>178</v>
      </c>
      <c r="L6509" s="34">
        <v>227</v>
      </c>
      <c r="M6509" s="34">
        <v>206</v>
      </c>
    </row>
    <row r="6510" spans="1:13" x14ac:dyDescent="0.2">
      <c r="A6510" s="34" t="s">
        <v>107404</v>
      </c>
      <c r="B6510" s="34">
        <v>57</v>
      </c>
      <c r="C6510" s="34">
        <v>45</v>
      </c>
      <c r="D6510" s="34">
        <v>78</v>
      </c>
      <c r="E6510" s="34">
        <v>50</v>
      </c>
      <c r="F6510" s="34">
        <v>62</v>
      </c>
      <c r="G6510" s="34">
        <v>80</v>
      </c>
      <c r="H6510" s="34">
        <v>63</v>
      </c>
      <c r="I6510" s="34">
        <v>74</v>
      </c>
      <c r="J6510" s="34">
        <v>80</v>
      </c>
      <c r="K6510" s="34">
        <v>49</v>
      </c>
      <c r="L6510" s="34">
        <v>52</v>
      </c>
      <c r="M6510" s="34">
        <v>58</v>
      </c>
    </row>
    <row r="6511" spans="1:13" x14ac:dyDescent="0.2">
      <c r="A6511" s="34" t="s">
        <v>107405</v>
      </c>
      <c r="B6511" s="34">
        <v>101</v>
      </c>
      <c r="C6511" s="34">
        <v>142</v>
      </c>
      <c r="D6511" s="34">
        <v>131</v>
      </c>
      <c r="E6511" s="34">
        <v>148</v>
      </c>
      <c r="F6511" s="34">
        <v>107</v>
      </c>
      <c r="G6511" s="34">
        <v>105</v>
      </c>
      <c r="H6511" s="34">
        <v>115</v>
      </c>
      <c r="I6511" s="34">
        <v>132</v>
      </c>
      <c r="J6511" s="34">
        <v>145</v>
      </c>
      <c r="K6511" s="34">
        <v>135</v>
      </c>
      <c r="L6511" s="34">
        <v>129</v>
      </c>
      <c r="M6511" s="34">
        <v>96</v>
      </c>
    </row>
    <row r="6512" spans="1:13" x14ac:dyDescent="0.2">
      <c r="A6512" s="34" t="s">
        <v>107406</v>
      </c>
      <c r="B6512" s="34">
        <v>145</v>
      </c>
      <c r="C6512" s="34">
        <v>115</v>
      </c>
      <c r="D6512" s="34">
        <v>144</v>
      </c>
      <c r="E6512" s="34">
        <v>104</v>
      </c>
      <c r="F6512" s="34">
        <v>153</v>
      </c>
      <c r="G6512" s="34">
        <v>125</v>
      </c>
      <c r="H6512" s="34">
        <v>125</v>
      </c>
      <c r="I6512" s="34">
        <v>113</v>
      </c>
      <c r="J6512" s="34">
        <v>140</v>
      </c>
      <c r="K6512" s="34">
        <v>87</v>
      </c>
      <c r="L6512" s="34">
        <v>186</v>
      </c>
      <c r="M6512" s="34">
        <v>99</v>
      </c>
    </row>
    <row r="6513" spans="1:13" x14ac:dyDescent="0.2">
      <c r="A6513" s="34" t="s">
        <v>107407</v>
      </c>
      <c r="B6513" s="34">
        <v>170</v>
      </c>
      <c r="C6513" s="34">
        <v>207</v>
      </c>
      <c r="D6513" s="34">
        <v>166</v>
      </c>
      <c r="E6513" s="34">
        <v>177</v>
      </c>
      <c r="F6513" s="34">
        <v>146</v>
      </c>
      <c r="G6513" s="34">
        <v>159</v>
      </c>
      <c r="H6513" s="34">
        <v>164</v>
      </c>
      <c r="I6513" s="34">
        <v>217</v>
      </c>
      <c r="J6513" s="34">
        <v>175</v>
      </c>
      <c r="K6513" s="34">
        <v>151</v>
      </c>
      <c r="L6513" s="34">
        <v>211</v>
      </c>
      <c r="M6513" s="34">
        <v>147</v>
      </c>
    </row>
    <row r="6514" spans="1:13" x14ac:dyDescent="0.2">
      <c r="A6514" s="34" t="s">
        <v>107408</v>
      </c>
      <c r="B6514" s="34">
        <v>123</v>
      </c>
      <c r="C6514" s="34">
        <v>145</v>
      </c>
      <c r="D6514" s="34">
        <v>135</v>
      </c>
      <c r="E6514" s="34">
        <v>211</v>
      </c>
      <c r="F6514" s="34">
        <v>112</v>
      </c>
      <c r="G6514" s="34">
        <v>167</v>
      </c>
      <c r="H6514" s="34">
        <v>132</v>
      </c>
      <c r="I6514" s="34">
        <v>178</v>
      </c>
      <c r="J6514" s="34">
        <v>159</v>
      </c>
      <c r="K6514" s="34">
        <v>130</v>
      </c>
      <c r="L6514" s="34">
        <v>155</v>
      </c>
      <c r="M6514" s="34">
        <v>150</v>
      </c>
    </row>
    <row r="6515" spans="1:13" x14ac:dyDescent="0.2">
      <c r="A6515" s="34" t="s">
        <v>107409</v>
      </c>
      <c r="B6515" s="34">
        <v>132</v>
      </c>
      <c r="C6515" s="34">
        <v>101</v>
      </c>
      <c r="D6515" s="34">
        <v>125</v>
      </c>
      <c r="E6515" s="34">
        <v>128</v>
      </c>
      <c r="F6515" s="34">
        <v>102</v>
      </c>
      <c r="G6515" s="34">
        <v>82</v>
      </c>
      <c r="H6515" s="34">
        <v>124</v>
      </c>
      <c r="I6515" s="34">
        <v>104</v>
      </c>
      <c r="J6515" s="34">
        <v>87</v>
      </c>
      <c r="K6515" s="34">
        <v>86</v>
      </c>
      <c r="L6515" s="34">
        <v>98</v>
      </c>
      <c r="M6515" s="34">
        <v>67</v>
      </c>
    </row>
    <row r="6516" spans="1:13" x14ac:dyDescent="0.2">
      <c r="A6516" s="34" t="s">
        <v>107410</v>
      </c>
      <c r="B6516" s="34">
        <v>243</v>
      </c>
      <c r="C6516" s="34">
        <v>296</v>
      </c>
      <c r="D6516" s="34">
        <v>274</v>
      </c>
      <c r="E6516" s="34">
        <v>315</v>
      </c>
      <c r="F6516" s="34">
        <v>240</v>
      </c>
      <c r="G6516" s="34">
        <v>225</v>
      </c>
      <c r="H6516" s="34">
        <v>269</v>
      </c>
      <c r="I6516" s="34">
        <v>275</v>
      </c>
      <c r="J6516" s="34">
        <v>246</v>
      </c>
      <c r="K6516" s="34">
        <v>208</v>
      </c>
      <c r="L6516" s="34">
        <v>288</v>
      </c>
      <c r="M6516" s="34">
        <v>221</v>
      </c>
    </row>
    <row r="6517" spans="1:13" x14ac:dyDescent="0.2">
      <c r="A6517" s="34" t="s">
        <v>107411</v>
      </c>
      <c r="B6517" s="34">
        <v>286</v>
      </c>
      <c r="C6517" s="34">
        <v>288</v>
      </c>
      <c r="D6517" s="34">
        <v>276</v>
      </c>
      <c r="E6517" s="34">
        <v>270</v>
      </c>
      <c r="F6517" s="34">
        <v>291</v>
      </c>
      <c r="G6517" s="34">
        <v>195</v>
      </c>
      <c r="H6517" s="34">
        <v>318</v>
      </c>
      <c r="I6517" s="34">
        <v>257</v>
      </c>
      <c r="J6517" s="34">
        <v>324</v>
      </c>
      <c r="K6517" s="34">
        <v>177</v>
      </c>
      <c r="L6517" s="34">
        <v>328</v>
      </c>
      <c r="M6517" s="34">
        <v>166</v>
      </c>
    </row>
    <row r="6518" spans="1:13" x14ac:dyDescent="0.2">
      <c r="A6518" s="34" t="s">
        <v>107412</v>
      </c>
      <c r="B6518" s="34">
        <v>131</v>
      </c>
      <c r="C6518" s="34">
        <v>91</v>
      </c>
      <c r="D6518" s="34">
        <v>128</v>
      </c>
      <c r="E6518" s="34">
        <v>130</v>
      </c>
      <c r="F6518" s="34">
        <v>159</v>
      </c>
      <c r="G6518" s="34">
        <v>126</v>
      </c>
      <c r="H6518" s="34">
        <v>109</v>
      </c>
      <c r="I6518" s="34">
        <v>71</v>
      </c>
      <c r="J6518" s="34">
        <v>116</v>
      </c>
      <c r="K6518" s="34">
        <v>104</v>
      </c>
      <c r="L6518" s="34">
        <v>111</v>
      </c>
      <c r="M6518" s="34">
        <v>80</v>
      </c>
    </row>
    <row r="6519" spans="1:13" x14ac:dyDescent="0.2">
      <c r="A6519" s="34" t="s">
        <v>107413</v>
      </c>
      <c r="B6519" s="34">
        <v>139</v>
      </c>
      <c r="C6519" s="34">
        <v>150</v>
      </c>
      <c r="D6519" s="34">
        <v>138</v>
      </c>
      <c r="E6519" s="34">
        <v>207</v>
      </c>
      <c r="F6519" s="34">
        <v>157</v>
      </c>
      <c r="G6519" s="34">
        <v>186</v>
      </c>
      <c r="H6519" s="34">
        <v>189</v>
      </c>
      <c r="I6519" s="34">
        <v>160</v>
      </c>
      <c r="J6519" s="34">
        <v>162</v>
      </c>
      <c r="K6519" s="34">
        <v>157</v>
      </c>
      <c r="L6519" s="34">
        <v>185</v>
      </c>
      <c r="M6519" s="34">
        <v>137</v>
      </c>
    </row>
    <row r="6520" spans="1:13" x14ac:dyDescent="0.2">
      <c r="A6520" s="34" t="s">
        <v>107414</v>
      </c>
      <c r="B6520" s="34">
        <v>241</v>
      </c>
      <c r="C6520" s="34">
        <v>230</v>
      </c>
      <c r="D6520" s="34">
        <v>224</v>
      </c>
      <c r="E6520" s="34">
        <v>212</v>
      </c>
      <c r="F6520" s="34">
        <v>186</v>
      </c>
      <c r="G6520" s="34">
        <v>200</v>
      </c>
      <c r="H6520" s="34">
        <v>189</v>
      </c>
      <c r="I6520" s="34">
        <v>187</v>
      </c>
      <c r="J6520" s="34">
        <v>197</v>
      </c>
      <c r="K6520" s="34">
        <v>125</v>
      </c>
      <c r="L6520" s="34">
        <v>194</v>
      </c>
      <c r="M6520" s="34">
        <v>156</v>
      </c>
    </row>
    <row r="6521" spans="1:13" x14ac:dyDescent="0.2">
      <c r="A6521" s="34" t="s">
        <v>107415</v>
      </c>
      <c r="B6521" s="34">
        <v>293</v>
      </c>
      <c r="C6521" s="34">
        <v>263</v>
      </c>
      <c r="D6521" s="34">
        <v>270</v>
      </c>
      <c r="E6521" s="34">
        <v>303</v>
      </c>
      <c r="F6521" s="34">
        <v>286</v>
      </c>
      <c r="G6521" s="34">
        <v>261</v>
      </c>
      <c r="H6521" s="34">
        <v>350</v>
      </c>
      <c r="I6521" s="34">
        <v>306</v>
      </c>
      <c r="J6521" s="34">
        <v>303</v>
      </c>
      <c r="K6521" s="34">
        <v>225</v>
      </c>
      <c r="L6521" s="34">
        <v>259</v>
      </c>
      <c r="M6521" s="34">
        <v>194</v>
      </c>
    </row>
    <row r="6522" spans="1:13" x14ac:dyDescent="0.2">
      <c r="A6522" s="34" t="s">
        <v>107416</v>
      </c>
      <c r="B6522" s="34">
        <v>308</v>
      </c>
      <c r="C6522" s="34">
        <v>292</v>
      </c>
      <c r="D6522" s="34">
        <v>330</v>
      </c>
      <c r="E6522" s="34">
        <v>340</v>
      </c>
      <c r="F6522" s="34">
        <v>305</v>
      </c>
      <c r="G6522" s="34">
        <v>326</v>
      </c>
      <c r="H6522" s="34">
        <v>413</v>
      </c>
      <c r="I6522" s="34">
        <v>318</v>
      </c>
      <c r="J6522" s="34">
        <v>359</v>
      </c>
      <c r="K6522" s="34">
        <v>289</v>
      </c>
      <c r="L6522" s="34">
        <v>333</v>
      </c>
      <c r="M6522" s="34">
        <v>230</v>
      </c>
    </row>
    <row r="6523" spans="1:13" x14ac:dyDescent="0.2">
      <c r="A6523" s="34" t="s">
        <v>107417</v>
      </c>
      <c r="B6523" s="34">
        <v>490</v>
      </c>
      <c r="C6523" s="34">
        <v>522</v>
      </c>
      <c r="D6523" s="34">
        <v>534</v>
      </c>
      <c r="E6523" s="34">
        <v>587</v>
      </c>
      <c r="F6523" s="34">
        <v>494</v>
      </c>
      <c r="G6523" s="34">
        <v>557</v>
      </c>
      <c r="H6523" s="34">
        <v>541</v>
      </c>
      <c r="I6523" s="34">
        <v>467</v>
      </c>
      <c r="J6523" s="34">
        <v>564</v>
      </c>
      <c r="K6523" s="34">
        <v>454</v>
      </c>
      <c r="L6523" s="34">
        <v>496</v>
      </c>
      <c r="M6523" s="34">
        <v>437</v>
      </c>
    </row>
    <row r="6524" spans="1:13" x14ac:dyDescent="0.2">
      <c r="A6524" s="34" t="s">
        <v>107418</v>
      </c>
      <c r="B6524" s="34">
        <v>813</v>
      </c>
      <c r="C6524" s="34">
        <v>810</v>
      </c>
      <c r="D6524" s="34">
        <v>858</v>
      </c>
      <c r="E6524" s="34">
        <v>800</v>
      </c>
      <c r="F6524" s="34">
        <v>819</v>
      </c>
      <c r="G6524" s="34">
        <v>729</v>
      </c>
      <c r="H6524" s="34">
        <v>993</v>
      </c>
      <c r="I6524" s="34">
        <v>780</v>
      </c>
      <c r="J6524" s="34">
        <v>923</v>
      </c>
      <c r="K6524" s="34">
        <v>707</v>
      </c>
      <c r="L6524" s="34">
        <v>837</v>
      </c>
      <c r="M6524" s="34">
        <v>559</v>
      </c>
    </row>
    <row r="6525" spans="1:13" x14ac:dyDescent="0.2">
      <c r="A6525" s="34" t="s">
        <v>107419</v>
      </c>
      <c r="B6525" s="34">
        <v>407</v>
      </c>
      <c r="C6525" s="34">
        <v>327</v>
      </c>
      <c r="D6525" s="34">
        <v>438</v>
      </c>
      <c r="E6525" s="34">
        <v>348</v>
      </c>
      <c r="F6525" s="34">
        <v>300</v>
      </c>
      <c r="G6525" s="34">
        <v>277</v>
      </c>
      <c r="H6525" s="34">
        <v>407</v>
      </c>
      <c r="I6525" s="34">
        <v>351</v>
      </c>
      <c r="J6525" s="34">
        <v>380</v>
      </c>
      <c r="K6525" s="34">
        <v>243</v>
      </c>
      <c r="L6525" s="34">
        <v>364</v>
      </c>
      <c r="M6525" s="34">
        <v>291</v>
      </c>
    </row>
    <row r="6526" spans="1:13" x14ac:dyDescent="0.2">
      <c r="A6526" s="34" t="s">
        <v>107420</v>
      </c>
      <c r="B6526" s="34">
        <v>297</v>
      </c>
      <c r="C6526" s="34">
        <v>297</v>
      </c>
      <c r="D6526" s="34">
        <v>273</v>
      </c>
      <c r="E6526" s="34">
        <v>307</v>
      </c>
      <c r="F6526" s="34">
        <v>227</v>
      </c>
      <c r="G6526" s="34">
        <v>282</v>
      </c>
      <c r="H6526" s="34">
        <v>249</v>
      </c>
      <c r="I6526" s="34">
        <v>248</v>
      </c>
      <c r="J6526" s="34">
        <v>292</v>
      </c>
      <c r="K6526" s="34">
        <v>240</v>
      </c>
      <c r="L6526" s="34">
        <v>255</v>
      </c>
      <c r="M6526" s="34">
        <v>253</v>
      </c>
    </row>
    <row r="6527" spans="1:13" x14ac:dyDescent="0.2">
      <c r="A6527" s="34" t="s">
        <v>107421</v>
      </c>
      <c r="B6527" s="34">
        <v>297</v>
      </c>
      <c r="C6527" s="34">
        <v>322</v>
      </c>
      <c r="D6527" s="34">
        <v>338</v>
      </c>
      <c r="E6527" s="34">
        <v>362</v>
      </c>
      <c r="F6527" s="34">
        <v>287</v>
      </c>
      <c r="G6527" s="34">
        <v>366</v>
      </c>
      <c r="H6527" s="34">
        <v>371</v>
      </c>
      <c r="I6527" s="34">
        <v>362</v>
      </c>
      <c r="J6527" s="34">
        <v>413</v>
      </c>
      <c r="K6527" s="34">
        <v>294</v>
      </c>
      <c r="L6527" s="34">
        <v>330</v>
      </c>
      <c r="M6527" s="34">
        <v>304</v>
      </c>
    </row>
    <row r="6528" spans="1:13" x14ac:dyDescent="0.2">
      <c r="A6528" s="34" t="s">
        <v>107422</v>
      </c>
      <c r="B6528" s="34">
        <v>276</v>
      </c>
      <c r="C6528" s="34">
        <v>241</v>
      </c>
      <c r="D6528" s="34">
        <v>250</v>
      </c>
      <c r="E6528" s="34">
        <v>222</v>
      </c>
      <c r="F6528" s="34">
        <v>215</v>
      </c>
      <c r="G6528" s="34">
        <v>184</v>
      </c>
      <c r="H6528" s="34">
        <v>253</v>
      </c>
      <c r="I6528" s="34">
        <v>241</v>
      </c>
      <c r="J6528" s="34">
        <v>238</v>
      </c>
      <c r="K6528" s="34">
        <v>215</v>
      </c>
      <c r="L6528" s="34">
        <v>217</v>
      </c>
      <c r="M6528" s="34">
        <v>178</v>
      </c>
    </row>
    <row r="6529" spans="1:13" x14ac:dyDescent="0.2">
      <c r="A6529" s="34" t="s">
        <v>107423</v>
      </c>
      <c r="B6529" s="34">
        <v>227</v>
      </c>
      <c r="C6529" s="34">
        <v>252</v>
      </c>
      <c r="D6529" s="34">
        <v>260</v>
      </c>
      <c r="E6529" s="34">
        <v>276</v>
      </c>
      <c r="F6529" s="34">
        <v>238</v>
      </c>
      <c r="G6529" s="34">
        <v>258</v>
      </c>
      <c r="H6529" s="34">
        <v>251</v>
      </c>
      <c r="I6529" s="34">
        <v>230</v>
      </c>
      <c r="J6529" s="34">
        <v>221</v>
      </c>
      <c r="K6529" s="34">
        <v>219</v>
      </c>
      <c r="L6529" s="34">
        <v>232</v>
      </c>
      <c r="M6529" s="34">
        <v>160</v>
      </c>
    </row>
    <row r="6530" spans="1:13" x14ac:dyDescent="0.2">
      <c r="A6530" s="34" t="s">
        <v>107424</v>
      </c>
      <c r="B6530" s="34">
        <v>129</v>
      </c>
      <c r="C6530" s="34">
        <v>169</v>
      </c>
      <c r="D6530" s="34">
        <v>159</v>
      </c>
      <c r="E6530" s="34">
        <v>159</v>
      </c>
      <c r="F6530" s="34">
        <v>148</v>
      </c>
      <c r="G6530" s="34">
        <v>162</v>
      </c>
      <c r="H6530" s="34">
        <v>191</v>
      </c>
      <c r="I6530" s="34">
        <v>154</v>
      </c>
      <c r="J6530" s="34">
        <v>190</v>
      </c>
      <c r="K6530" s="34">
        <v>131</v>
      </c>
      <c r="L6530" s="34">
        <v>164</v>
      </c>
      <c r="M6530" s="34">
        <v>82</v>
      </c>
    </row>
    <row r="6531" spans="1:13" x14ac:dyDescent="0.2">
      <c r="A6531" s="34" t="s">
        <v>107425</v>
      </c>
      <c r="B6531" s="34">
        <v>92</v>
      </c>
      <c r="C6531" s="34">
        <v>96</v>
      </c>
      <c r="D6531" s="34">
        <v>119</v>
      </c>
      <c r="E6531" s="34">
        <v>113</v>
      </c>
      <c r="F6531" s="34">
        <v>103</v>
      </c>
      <c r="G6531" s="34">
        <v>116</v>
      </c>
      <c r="H6531" s="34">
        <v>110</v>
      </c>
      <c r="I6531" s="34">
        <v>110</v>
      </c>
      <c r="J6531" s="34">
        <v>90</v>
      </c>
      <c r="K6531" s="34">
        <v>106</v>
      </c>
      <c r="L6531" s="34">
        <v>73</v>
      </c>
      <c r="M6531" s="34">
        <v>92</v>
      </c>
    </row>
    <row r="6532" spans="1:13" x14ac:dyDescent="0.2">
      <c r="A6532" s="34" t="s">
        <v>107426</v>
      </c>
      <c r="B6532" s="34">
        <v>196</v>
      </c>
      <c r="C6532" s="34">
        <v>263</v>
      </c>
      <c r="D6532" s="34">
        <v>359</v>
      </c>
      <c r="E6532" s="34">
        <v>290</v>
      </c>
      <c r="F6532" s="34">
        <v>214</v>
      </c>
      <c r="G6532" s="34">
        <v>251</v>
      </c>
      <c r="H6532" s="34">
        <v>320</v>
      </c>
      <c r="I6532" s="34">
        <v>256</v>
      </c>
      <c r="J6532" s="34">
        <v>293</v>
      </c>
      <c r="K6532" s="34">
        <v>215</v>
      </c>
      <c r="L6532" s="34">
        <v>275</v>
      </c>
      <c r="M6532" s="34">
        <v>213</v>
      </c>
    </row>
    <row r="6533" spans="1:13" x14ac:dyDescent="0.2">
      <c r="A6533" s="34" t="s">
        <v>107427</v>
      </c>
      <c r="B6533" s="34">
        <v>203</v>
      </c>
      <c r="C6533" s="34">
        <v>190</v>
      </c>
      <c r="D6533" s="34">
        <v>193</v>
      </c>
      <c r="E6533" s="34">
        <v>203</v>
      </c>
      <c r="F6533" s="34">
        <v>193</v>
      </c>
      <c r="G6533" s="34">
        <v>205</v>
      </c>
      <c r="H6533" s="34">
        <v>220</v>
      </c>
      <c r="I6533" s="34">
        <v>232</v>
      </c>
      <c r="J6533" s="34">
        <v>224</v>
      </c>
      <c r="K6533" s="34">
        <v>182</v>
      </c>
      <c r="L6533" s="34">
        <v>196</v>
      </c>
      <c r="M6533" s="34">
        <v>145</v>
      </c>
    </row>
    <row r="6534" spans="1:13" x14ac:dyDescent="0.2">
      <c r="A6534" s="34" t="s">
        <v>107428</v>
      </c>
      <c r="B6534" s="34">
        <v>156</v>
      </c>
      <c r="C6534" s="34">
        <v>181</v>
      </c>
      <c r="D6534" s="34">
        <v>177</v>
      </c>
      <c r="E6534" s="34">
        <v>155</v>
      </c>
      <c r="F6534" s="34">
        <v>140</v>
      </c>
      <c r="G6534" s="34">
        <v>131</v>
      </c>
      <c r="H6534" s="34">
        <v>174</v>
      </c>
      <c r="I6534" s="34">
        <v>148</v>
      </c>
      <c r="J6534" s="34">
        <v>148</v>
      </c>
      <c r="K6534" s="34">
        <v>106</v>
      </c>
      <c r="L6534" s="34">
        <v>166</v>
      </c>
      <c r="M6534" s="34">
        <v>125</v>
      </c>
    </row>
    <row r="6535" spans="1:13" x14ac:dyDescent="0.2">
      <c r="A6535" s="34" t="s">
        <v>107429</v>
      </c>
      <c r="B6535" s="34">
        <v>722</v>
      </c>
      <c r="C6535" s="34">
        <v>607</v>
      </c>
      <c r="D6535" s="34">
        <v>744</v>
      </c>
      <c r="E6535" s="34">
        <v>655</v>
      </c>
      <c r="F6535" s="34">
        <v>609</v>
      </c>
      <c r="G6535" s="34">
        <v>578</v>
      </c>
      <c r="H6535" s="34">
        <v>630</v>
      </c>
      <c r="I6535" s="34">
        <v>579</v>
      </c>
      <c r="J6535" s="34">
        <v>696</v>
      </c>
      <c r="K6535" s="34">
        <v>534</v>
      </c>
      <c r="L6535" s="34">
        <v>622</v>
      </c>
      <c r="M6535" s="34">
        <v>414</v>
      </c>
    </row>
    <row r="6536" spans="1:13" x14ac:dyDescent="0.2">
      <c r="A6536" s="34" t="s">
        <v>107430</v>
      </c>
      <c r="B6536" s="34">
        <v>154</v>
      </c>
      <c r="C6536" s="34">
        <v>175</v>
      </c>
      <c r="D6536" s="34">
        <v>207</v>
      </c>
      <c r="E6536" s="34">
        <v>180</v>
      </c>
      <c r="F6536" s="34">
        <v>163</v>
      </c>
      <c r="G6536" s="34">
        <v>151</v>
      </c>
      <c r="H6536" s="34">
        <v>172</v>
      </c>
      <c r="I6536" s="34">
        <v>183</v>
      </c>
      <c r="J6536" s="34">
        <v>204</v>
      </c>
      <c r="K6536" s="34">
        <v>184</v>
      </c>
      <c r="L6536" s="34">
        <v>186</v>
      </c>
      <c r="M6536" s="34">
        <v>123</v>
      </c>
    </row>
    <row r="6537" spans="1:13" x14ac:dyDescent="0.2">
      <c r="A6537" s="34" t="s">
        <v>107431</v>
      </c>
      <c r="B6537" s="34">
        <v>338</v>
      </c>
      <c r="C6537" s="34">
        <v>373</v>
      </c>
      <c r="D6537" s="34">
        <v>409</v>
      </c>
      <c r="E6537" s="34">
        <v>434</v>
      </c>
      <c r="F6537" s="34">
        <v>319</v>
      </c>
      <c r="G6537" s="34">
        <v>360</v>
      </c>
      <c r="H6537" s="34">
        <v>445</v>
      </c>
      <c r="I6537" s="34">
        <v>361</v>
      </c>
      <c r="J6537" s="34">
        <v>467</v>
      </c>
      <c r="K6537" s="34">
        <v>289</v>
      </c>
      <c r="L6537" s="34">
        <v>349</v>
      </c>
      <c r="M6537" s="34">
        <v>329</v>
      </c>
    </row>
    <row r="6538" spans="1:13" x14ac:dyDescent="0.2">
      <c r="A6538" s="34" t="s">
        <v>107432</v>
      </c>
      <c r="B6538" s="34">
        <v>114</v>
      </c>
      <c r="C6538" s="34">
        <v>124</v>
      </c>
      <c r="D6538" s="34">
        <v>124</v>
      </c>
      <c r="E6538" s="34">
        <v>161</v>
      </c>
      <c r="F6538" s="34">
        <v>119</v>
      </c>
      <c r="G6538" s="34">
        <v>101</v>
      </c>
      <c r="H6538" s="34">
        <v>120</v>
      </c>
      <c r="I6538" s="34">
        <v>121</v>
      </c>
      <c r="J6538" s="34">
        <v>103</v>
      </c>
      <c r="K6538" s="34">
        <v>95</v>
      </c>
      <c r="L6538" s="34">
        <v>147</v>
      </c>
      <c r="M6538" s="34">
        <v>92</v>
      </c>
    </row>
    <row r="6539" spans="1:13" x14ac:dyDescent="0.2">
      <c r="A6539" s="34" t="s">
        <v>107433</v>
      </c>
      <c r="B6539" s="34">
        <v>494</v>
      </c>
      <c r="C6539" s="34">
        <v>487</v>
      </c>
      <c r="D6539" s="34">
        <v>515</v>
      </c>
      <c r="E6539" s="34">
        <v>587</v>
      </c>
      <c r="F6539" s="34">
        <v>485</v>
      </c>
      <c r="G6539" s="34">
        <v>477</v>
      </c>
      <c r="H6539" s="34">
        <v>598</v>
      </c>
      <c r="I6539" s="34">
        <v>419</v>
      </c>
      <c r="J6539" s="34">
        <v>554</v>
      </c>
      <c r="K6539" s="34">
        <v>391</v>
      </c>
      <c r="L6539" s="34">
        <v>526</v>
      </c>
      <c r="M6539" s="34">
        <v>386</v>
      </c>
    </row>
    <row r="6540" spans="1:13" x14ac:dyDescent="0.2">
      <c r="A6540" s="34" t="s">
        <v>107434</v>
      </c>
      <c r="B6540" s="34">
        <v>298</v>
      </c>
      <c r="C6540" s="34">
        <v>388</v>
      </c>
      <c r="D6540" s="34">
        <v>374</v>
      </c>
      <c r="E6540" s="34">
        <v>413</v>
      </c>
      <c r="F6540" s="34">
        <v>344</v>
      </c>
      <c r="G6540" s="34">
        <v>410</v>
      </c>
      <c r="H6540" s="34">
        <v>362</v>
      </c>
      <c r="I6540" s="34">
        <v>413</v>
      </c>
      <c r="J6540" s="34">
        <v>344</v>
      </c>
      <c r="K6540" s="34">
        <v>339</v>
      </c>
      <c r="L6540" s="34">
        <v>323</v>
      </c>
      <c r="M6540" s="34">
        <v>331</v>
      </c>
    </row>
    <row r="6541" spans="1:13" x14ac:dyDescent="0.2">
      <c r="A6541" s="34" t="s">
        <v>107435</v>
      </c>
      <c r="B6541" s="34">
        <v>525</v>
      </c>
      <c r="C6541" s="34">
        <v>479</v>
      </c>
      <c r="D6541" s="34">
        <v>461</v>
      </c>
      <c r="E6541" s="34">
        <v>554</v>
      </c>
      <c r="F6541" s="34">
        <v>446</v>
      </c>
      <c r="G6541" s="34">
        <v>456</v>
      </c>
      <c r="H6541" s="34">
        <v>489</v>
      </c>
      <c r="I6541" s="34">
        <v>503</v>
      </c>
      <c r="J6541" s="34">
        <v>582</v>
      </c>
      <c r="K6541" s="34">
        <v>440</v>
      </c>
      <c r="L6541" s="34">
        <v>546</v>
      </c>
      <c r="M6541" s="34">
        <v>421</v>
      </c>
    </row>
    <row r="6542" spans="1:13" x14ac:dyDescent="0.2">
      <c r="A6542" s="34" t="s">
        <v>107436</v>
      </c>
      <c r="B6542" s="34">
        <v>428</v>
      </c>
      <c r="C6542" s="34">
        <v>412</v>
      </c>
      <c r="D6542" s="34">
        <v>388</v>
      </c>
      <c r="E6542" s="34">
        <v>362</v>
      </c>
      <c r="F6542" s="34">
        <v>349</v>
      </c>
      <c r="G6542" s="34">
        <v>348</v>
      </c>
      <c r="H6542" s="34">
        <v>420</v>
      </c>
      <c r="I6542" s="34">
        <v>357</v>
      </c>
      <c r="J6542" s="34">
        <v>390</v>
      </c>
      <c r="K6542" s="34">
        <v>308</v>
      </c>
      <c r="L6542" s="34">
        <v>335</v>
      </c>
      <c r="M6542" s="34">
        <v>279</v>
      </c>
    </row>
    <row r="6543" spans="1:13" x14ac:dyDescent="0.2">
      <c r="A6543" s="34" t="s">
        <v>107437</v>
      </c>
      <c r="B6543" s="34">
        <v>753</v>
      </c>
      <c r="C6543" s="34">
        <v>696</v>
      </c>
      <c r="D6543" s="34">
        <v>701</v>
      </c>
      <c r="E6543" s="34">
        <v>638</v>
      </c>
      <c r="F6543" s="34">
        <v>556</v>
      </c>
      <c r="G6543" s="34">
        <v>605</v>
      </c>
      <c r="H6543" s="34">
        <v>699</v>
      </c>
      <c r="I6543" s="34">
        <v>618</v>
      </c>
      <c r="J6543" s="34">
        <v>750</v>
      </c>
      <c r="K6543" s="34">
        <v>488</v>
      </c>
      <c r="L6543" s="34">
        <v>656</v>
      </c>
      <c r="M6543" s="34">
        <v>501</v>
      </c>
    </row>
    <row r="6544" spans="1:13" x14ac:dyDescent="0.2">
      <c r="A6544" s="34" t="s">
        <v>107438</v>
      </c>
      <c r="B6544" s="34">
        <v>341</v>
      </c>
      <c r="C6544" s="34">
        <v>305</v>
      </c>
      <c r="D6544" s="34">
        <v>316</v>
      </c>
      <c r="E6544" s="34">
        <v>389</v>
      </c>
      <c r="F6544" s="34">
        <v>309</v>
      </c>
      <c r="G6544" s="34">
        <v>282</v>
      </c>
      <c r="H6544" s="34">
        <v>381</v>
      </c>
      <c r="I6544" s="34">
        <v>296</v>
      </c>
      <c r="J6544" s="34">
        <v>326</v>
      </c>
      <c r="K6544" s="34">
        <v>274</v>
      </c>
      <c r="L6544" s="34">
        <v>333</v>
      </c>
      <c r="M6544" s="34">
        <v>261</v>
      </c>
    </row>
    <row r="6545" spans="1:13" x14ac:dyDescent="0.2">
      <c r="A6545" s="34" t="s">
        <v>107439</v>
      </c>
      <c r="B6545" s="34">
        <v>568</v>
      </c>
      <c r="C6545" s="34">
        <v>612</v>
      </c>
      <c r="D6545" s="34">
        <v>543</v>
      </c>
      <c r="E6545" s="34">
        <v>578</v>
      </c>
      <c r="F6545" s="34">
        <v>519</v>
      </c>
      <c r="G6545" s="34">
        <v>546</v>
      </c>
      <c r="H6545" s="34">
        <v>684</v>
      </c>
      <c r="I6545" s="34">
        <v>573</v>
      </c>
      <c r="J6545" s="34">
        <v>557</v>
      </c>
      <c r="K6545" s="34">
        <v>494</v>
      </c>
      <c r="L6545" s="34">
        <v>583</v>
      </c>
      <c r="M6545" s="34">
        <v>442</v>
      </c>
    </row>
    <row r="6546" spans="1:13" x14ac:dyDescent="0.2">
      <c r="A6546" s="34" t="s">
        <v>107440</v>
      </c>
      <c r="B6546" s="34">
        <v>404</v>
      </c>
      <c r="C6546" s="34">
        <v>444</v>
      </c>
      <c r="D6546" s="34">
        <v>432</v>
      </c>
      <c r="E6546" s="34">
        <v>370</v>
      </c>
      <c r="F6546" s="34">
        <v>366</v>
      </c>
      <c r="G6546" s="34">
        <v>295</v>
      </c>
      <c r="H6546" s="34">
        <v>366</v>
      </c>
      <c r="I6546" s="34">
        <v>337</v>
      </c>
      <c r="J6546" s="34">
        <v>383</v>
      </c>
      <c r="K6546" s="34">
        <v>292</v>
      </c>
      <c r="L6546" s="34">
        <v>347</v>
      </c>
      <c r="M6546" s="34">
        <v>292</v>
      </c>
    </row>
    <row r="6547" spans="1:13" x14ac:dyDescent="0.2">
      <c r="A6547" s="34" t="s">
        <v>107441</v>
      </c>
      <c r="B6547" s="34">
        <v>424</v>
      </c>
      <c r="C6547" s="34">
        <v>418</v>
      </c>
      <c r="D6547" s="34">
        <v>525</v>
      </c>
      <c r="E6547" s="34">
        <v>384</v>
      </c>
      <c r="F6547" s="34">
        <v>515</v>
      </c>
      <c r="G6547" s="34">
        <v>385</v>
      </c>
      <c r="H6547" s="34">
        <v>537</v>
      </c>
      <c r="I6547" s="34">
        <v>440</v>
      </c>
      <c r="J6547" s="34">
        <v>431</v>
      </c>
      <c r="K6547" s="34">
        <v>344</v>
      </c>
      <c r="L6547" s="34">
        <v>545</v>
      </c>
      <c r="M6547" s="34">
        <v>309</v>
      </c>
    </row>
    <row r="6548" spans="1:13" x14ac:dyDescent="0.2">
      <c r="A6548" s="34" t="s">
        <v>107442</v>
      </c>
      <c r="B6548" s="34">
        <v>243</v>
      </c>
      <c r="C6548" s="34">
        <v>309</v>
      </c>
      <c r="D6548" s="34">
        <v>257</v>
      </c>
      <c r="E6548" s="34">
        <v>242</v>
      </c>
      <c r="F6548" s="34">
        <v>227</v>
      </c>
      <c r="G6548" s="34">
        <v>278</v>
      </c>
      <c r="H6548" s="34">
        <v>241</v>
      </c>
      <c r="I6548" s="34">
        <v>284</v>
      </c>
      <c r="J6548" s="34">
        <v>281</v>
      </c>
      <c r="K6548" s="34">
        <v>237</v>
      </c>
      <c r="L6548" s="34">
        <v>213</v>
      </c>
      <c r="M6548" s="34">
        <v>214</v>
      </c>
    </row>
    <row r="6549" spans="1:13" x14ac:dyDescent="0.2">
      <c r="A6549" s="34" t="s">
        <v>107443</v>
      </c>
      <c r="B6549" s="34">
        <v>305</v>
      </c>
      <c r="C6549" s="34">
        <v>335</v>
      </c>
      <c r="D6549" s="34">
        <v>381</v>
      </c>
      <c r="E6549" s="34">
        <v>352</v>
      </c>
      <c r="F6549" s="34">
        <v>359</v>
      </c>
      <c r="G6549" s="34">
        <v>347</v>
      </c>
      <c r="H6549" s="34">
        <v>390</v>
      </c>
      <c r="I6549" s="34">
        <v>333</v>
      </c>
      <c r="J6549" s="34">
        <v>473</v>
      </c>
      <c r="K6549" s="34">
        <v>265</v>
      </c>
      <c r="L6549" s="34">
        <v>351</v>
      </c>
      <c r="M6549" s="34">
        <v>274</v>
      </c>
    </row>
    <row r="6550" spans="1:13" x14ac:dyDescent="0.2">
      <c r="A6550" s="34" t="s">
        <v>107444</v>
      </c>
      <c r="B6550" s="34">
        <v>362</v>
      </c>
      <c r="C6550" s="34">
        <v>377</v>
      </c>
      <c r="D6550" s="34">
        <v>386</v>
      </c>
      <c r="E6550" s="34">
        <v>425</v>
      </c>
      <c r="F6550" s="34">
        <v>280</v>
      </c>
      <c r="G6550" s="34">
        <v>387</v>
      </c>
      <c r="H6550" s="34">
        <v>376</v>
      </c>
      <c r="I6550" s="34">
        <v>390</v>
      </c>
      <c r="J6550" s="34">
        <v>408</v>
      </c>
      <c r="K6550" s="34">
        <v>313</v>
      </c>
      <c r="L6550" s="34">
        <v>428</v>
      </c>
      <c r="M6550" s="34">
        <v>267</v>
      </c>
    </row>
    <row r="6551" spans="1:13" x14ac:dyDescent="0.2">
      <c r="A6551" s="34" t="s">
        <v>107445</v>
      </c>
      <c r="B6551" s="34">
        <v>332</v>
      </c>
      <c r="C6551" s="34">
        <v>361</v>
      </c>
      <c r="D6551" s="34">
        <v>367</v>
      </c>
      <c r="E6551" s="34">
        <v>360</v>
      </c>
      <c r="F6551" s="34">
        <v>335</v>
      </c>
      <c r="G6551" s="34">
        <v>345</v>
      </c>
      <c r="H6551" s="34">
        <v>352</v>
      </c>
      <c r="I6551" s="34">
        <v>314</v>
      </c>
      <c r="J6551" s="34">
        <v>349</v>
      </c>
      <c r="K6551" s="34">
        <v>298</v>
      </c>
      <c r="L6551" s="34">
        <v>318</v>
      </c>
      <c r="M6551" s="34">
        <v>269</v>
      </c>
    </row>
    <row r="6552" spans="1:13" x14ac:dyDescent="0.2">
      <c r="A6552" s="34" t="s">
        <v>107446</v>
      </c>
      <c r="B6552" s="34">
        <v>269</v>
      </c>
      <c r="C6552" s="34">
        <v>348</v>
      </c>
      <c r="D6552" s="34">
        <v>259</v>
      </c>
      <c r="E6552" s="34">
        <v>345</v>
      </c>
      <c r="F6552" s="34">
        <v>216</v>
      </c>
      <c r="G6552" s="34">
        <v>323</v>
      </c>
      <c r="H6552" s="34">
        <v>274</v>
      </c>
      <c r="I6552" s="34">
        <v>274</v>
      </c>
      <c r="J6552" s="34">
        <v>263</v>
      </c>
      <c r="K6552" s="34">
        <v>276</v>
      </c>
      <c r="L6552" s="34">
        <v>217</v>
      </c>
      <c r="M6552" s="34">
        <v>276</v>
      </c>
    </row>
    <row r="6553" spans="1:13" x14ac:dyDescent="0.2">
      <c r="A6553" s="34" t="s">
        <v>107447</v>
      </c>
      <c r="B6553" s="34">
        <v>164</v>
      </c>
      <c r="C6553" s="34">
        <v>197</v>
      </c>
      <c r="D6553" s="34">
        <v>223</v>
      </c>
      <c r="E6553" s="34">
        <v>194</v>
      </c>
      <c r="F6553" s="34">
        <v>184</v>
      </c>
      <c r="G6553" s="34">
        <v>177</v>
      </c>
      <c r="H6553" s="34">
        <v>194</v>
      </c>
      <c r="I6553" s="34">
        <v>194</v>
      </c>
      <c r="J6553" s="34">
        <v>227</v>
      </c>
      <c r="K6553" s="34">
        <v>165</v>
      </c>
      <c r="L6553" s="34">
        <v>166</v>
      </c>
      <c r="M6553" s="34">
        <v>133</v>
      </c>
    </row>
    <row r="6554" spans="1:13" x14ac:dyDescent="0.2">
      <c r="A6554" s="34" t="s">
        <v>107448</v>
      </c>
      <c r="B6554" s="34">
        <v>271</v>
      </c>
      <c r="C6554" s="34">
        <v>248</v>
      </c>
      <c r="D6554" s="34">
        <v>274</v>
      </c>
      <c r="E6554" s="34">
        <v>245</v>
      </c>
      <c r="F6554" s="34">
        <v>186</v>
      </c>
      <c r="G6554" s="34">
        <v>228</v>
      </c>
      <c r="H6554" s="34">
        <v>235</v>
      </c>
      <c r="I6554" s="34">
        <v>225</v>
      </c>
      <c r="J6554" s="34">
        <v>215</v>
      </c>
      <c r="K6554" s="34">
        <v>194</v>
      </c>
      <c r="L6554" s="34">
        <v>236</v>
      </c>
      <c r="M6554" s="34">
        <v>155</v>
      </c>
    </row>
    <row r="6555" spans="1:13" x14ac:dyDescent="0.2">
      <c r="A6555" s="34" t="s">
        <v>107449</v>
      </c>
      <c r="B6555" s="34">
        <v>288</v>
      </c>
      <c r="C6555" s="34">
        <v>260</v>
      </c>
      <c r="D6555" s="34">
        <v>281</v>
      </c>
      <c r="E6555" s="34">
        <v>236</v>
      </c>
      <c r="F6555" s="34">
        <v>223</v>
      </c>
      <c r="G6555" s="34">
        <v>243</v>
      </c>
      <c r="H6555" s="34">
        <v>267</v>
      </c>
      <c r="I6555" s="34">
        <v>262</v>
      </c>
      <c r="J6555" s="34">
        <v>208</v>
      </c>
      <c r="K6555" s="34">
        <v>206</v>
      </c>
      <c r="L6555" s="34">
        <v>226</v>
      </c>
      <c r="M6555" s="34">
        <v>184</v>
      </c>
    </row>
    <row r="6556" spans="1:13" x14ac:dyDescent="0.2">
      <c r="A6556" s="34" t="s">
        <v>107450</v>
      </c>
      <c r="B6556" s="34">
        <v>198</v>
      </c>
      <c r="C6556" s="34">
        <v>246</v>
      </c>
      <c r="D6556" s="34">
        <v>248</v>
      </c>
      <c r="E6556" s="34">
        <v>192</v>
      </c>
      <c r="F6556" s="34">
        <v>233</v>
      </c>
      <c r="G6556" s="34">
        <v>212</v>
      </c>
      <c r="H6556" s="34">
        <v>266</v>
      </c>
      <c r="I6556" s="34">
        <v>260</v>
      </c>
      <c r="J6556" s="34">
        <v>209</v>
      </c>
      <c r="K6556" s="34">
        <v>187</v>
      </c>
      <c r="L6556" s="34">
        <v>245</v>
      </c>
      <c r="M6556" s="34">
        <v>170</v>
      </c>
    </row>
    <row r="6557" spans="1:13" x14ac:dyDescent="0.2">
      <c r="A6557" s="34" t="s">
        <v>107451</v>
      </c>
      <c r="B6557" s="34">
        <v>453</v>
      </c>
      <c r="C6557" s="34">
        <v>464</v>
      </c>
      <c r="D6557" s="34">
        <v>516</v>
      </c>
      <c r="E6557" s="34">
        <v>513</v>
      </c>
      <c r="F6557" s="34">
        <v>412</v>
      </c>
      <c r="G6557" s="34">
        <v>399</v>
      </c>
      <c r="H6557" s="34">
        <v>509</v>
      </c>
      <c r="I6557" s="34">
        <v>423</v>
      </c>
      <c r="J6557" s="34">
        <v>528</v>
      </c>
      <c r="K6557" s="34">
        <v>360</v>
      </c>
      <c r="L6557" s="34">
        <v>492</v>
      </c>
      <c r="M6557" s="34">
        <v>362</v>
      </c>
    </row>
    <row r="6558" spans="1:13" x14ac:dyDescent="0.2">
      <c r="A6558" s="34" t="s">
        <v>107452</v>
      </c>
      <c r="B6558" s="34">
        <v>366</v>
      </c>
      <c r="C6558" s="34">
        <v>449</v>
      </c>
      <c r="D6558" s="34">
        <v>442</v>
      </c>
      <c r="E6558" s="34">
        <v>425</v>
      </c>
      <c r="F6558" s="34">
        <v>431</v>
      </c>
      <c r="G6558" s="34">
        <v>403</v>
      </c>
      <c r="H6558" s="34">
        <v>505</v>
      </c>
      <c r="I6558" s="34">
        <v>446</v>
      </c>
      <c r="J6558" s="34">
        <v>412</v>
      </c>
      <c r="K6558" s="34">
        <v>358</v>
      </c>
      <c r="L6558" s="34">
        <v>399</v>
      </c>
      <c r="M6558" s="34">
        <v>341</v>
      </c>
    </row>
    <row r="6559" spans="1:13" x14ac:dyDescent="0.2">
      <c r="A6559" s="34" t="s">
        <v>107453</v>
      </c>
      <c r="B6559" s="34">
        <v>252</v>
      </c>
      <c r="C6559" s="34">
        <v>240</v>
      </c>
      <c r="D6559" s="34">
        <v>211</v>
      </c>
      <c r="E6559" s="34">
        <v>299</v>
      </c>
      <c r="F6559" s="34">
        <v>193</v>
      </c>
      <c r="G6559" s="34">
        <v>223</v>
      </c>
      <c r="H6559" s="34">
        <v>245</v>
      </c>
      <c r="I6559" s="34">
        <v>235</v>
      </c>
      <c r="J6559" s="34">
        <v>242</v>
      </c>
      <c r="K6559" s="34">
        <v>203</v>
      </c>
      <c r="L6559" s="34">
        <v>206</v>
      </c>
      <c r="M6559" s="34">
        <v>208</v>
      </c>
    </row>
    <row r="6560" spans="1:13" x14ac:dyDescent="0.2">
      <c r="A6560" s="34" t="s">
        <v>107454</v>
      </c>
      <c r="B6560" s="34">
        <v>401</v>
      </c>
      <c r="C6560" s="34">
        <v>399</v>
      </c>
      <c r="D6560" s="34">
        <v>381</v>
      </c>
      <c r="E6560" s="34">
        <v>441</v>
      </c>
      <c r="F6560" s="34">
        <v>405</v>
      </c>
      <c r="G6560" s="34">
        <v>376</v>
      </c>
      <c r="H6560" s="34">
        <v>448</v>
      </c>
      <c r="I6560" s="34">
        <v>429</v>
      </c>
      <c r="J6560" s="34">
        <v>418</v>
      </c>
      <c r="K6560" s="34">
        <v>367</v>
      </c>
      <c r="L6560" s="34">
        <v>379</v>
      </c>
      <c r="M6560" s="34">
        <v>331</v>
      </c>
    </row>
    <row r="6561" spans="1:13" x14ac:dyDescent="0.2">
      <c r="A6561" s="34" t="s">
        <v>107455</v>
      </c>
      <c r="B6561" s="34">
        <v>374</v>
      </c>
      <c r="C6561" s="34">
        <v>367</v>
      </c>
      <c r="D6561" s="34">
        <v>449</v>
      </c>
      <c r="E6561" s="34">
        <v>436</v>
      </c>
      <c r="F6561" s="34">
        <v>362</v>
      </c>
      <c r="G6561" s="34">
        <v>364</v>
      </c>
      <c r="H6561" s="34">
        <v>396</v>
      </c>
      <c r="I6561" s="34">
        <v>399</v>
      </c>
      <c r="J6561" s="34">
        <v>347</v>
      </c>
      <c r="K6561" s="34">
        <v>380</v>
      </c>
      <c r="L6561" s="34">
        <v>393</v>
      </c>
      <c r="M6561" s="34">
        <v>285</v>
      </c>
    </row>
    <row r="6562" spans="1:13" x14ac:dyDescent="0.2">
      <c r="A6562" s="34" t="s">
        <v>107456</v>
      </c>
      <c r="B6562" s="34">
        <v>337</v>
      </c>
      <c r="C6562" s="34">
        <v>376</v>
      </c>
      <c r="D6562" s="34">
        <v>402</v>
      </c>
      <c r="E6562" s="34">
        <v>365</v>
      </c>
      <c r="F6562" s="34">
        <v>372</v>
      </c>
      <c r="G6562" s="34">
        <v>283</v>
      </c>
      <c r="H6562" s="34">
        <v>361</v>
      </c>
      <c r="I6562" s="34">
        <v>307</v>
      </c>
      <c r="J6562" s="34">
        <v>375</v>
      </c>
      <c r="K6562" s="34">
        <v>254</v>
      </c>
      <c r="L6562" s="34">
        <v>375</v>
      </c>
      <c r="M6562" s="34">
        <v>258</v>
      </c>
    </row>
    <row r="6563" spans="1:13" x14ac:dyDescent="0.2">
      <c r="A6563" s="34" t="s">
        <v>107457</v>
      </c>
      <c r="B6563" s="34">
        <v>413</v>
      </c>
      <c r="C6563" s="34">
        <v>389</v>
      </c>
      <c r="D6563" s="34">
        <v>437</v>
      </c>
      <c r="E6563" s="34">
        <v>443</v>
      </c>
      <c r="F6563" s="34">
        <v>367</v>
      </c>
      <c r="G6563" s="34">
        <v>437</v>
      </c>
      <c r="H6563" s="34">
        <v>479</v>
      </c>
      <c r="I6563" s="34">
        <v>450</v>
      </c>
      <c r="J6563" s="34">
        <v>356</v>
      </c>
      <c r="K6563" s="34">
        <v>334</v>
      </c>
      <c r="L6563" s="34">
        <v>379</v>
      </c>
      <c r="M6563" s="34">
        <v>259</v>
      </c>
    </row>
    <row r="6564" spans="1:13" x14ac:dyDescent="0.2">
      <c r="A6564" s="34" t="s">
        <v>107458</v>
      </c>
      <c r="B6564" s="34">
        <v>269</v>
      </c>
      <c r="C6564" s="34">
        <v>258</v>
      </c>
      <c r="D6564" s="34">
        <v>316</v>
      </c>
      <c r="E6564" s="34">
        <v>343</v>
      </c>
      <c r="F6564" s="34">
        <v>316</v>
      </c>
      <c r="G6564" s="34">
        <v>305</v>
      </c>
      <c r="H6564" s="34">
        <v>285</v>
      </c>
      <c r="I6564" s="34">
        <v>301</v>
      </c>
      <c r="J6564" s="34">
        <v>316</v>
      </c>
      <c r="K6564" s="34">
        <v>224</v>
      </c>
      <c r="L6564" s="34">
        <v>280</v>
      </c>
      <c r="M6564" s="34">
        <v>260</v>
      </c>
    </row>
    <row r="6565" spans="1:13" x14ac:dyDescent="0.2">
      <c r="A6565" s="34" t="s">
        <v>107459</v>
      </c>
      <c r="B6565" s="34">
        <v>384</v>
      </c>
      <c r="C6565" s="34">
        <v>402</v>
      </c>
      <c r="D6565" s="34">
        <v>300</v>
      </c>
      <c r="E6565" s="34">
        <v>438</v>
      </c>
      <c r="F6565" s="34">
        <v>346</v>
      </c>
      <c r="G6565" s="34">
        <v>411</v>
      </c>
      <c r="H6565" s="34">
        <v>414</v>
      </c>
      <c r="I6565" s="34">
        <v>404</v>
      </c>
      <c r="J6565" s="34">
        <v>351</v>
      </c>
      <c r="K6565" s="34">
        <v>314</v>
      </c>
      <c r="L6565" s="34">
        <v>368</v>
      </c>
      <c r="M6565" s="34">
        <v>265</v>
      </c>
    </row>
    <row r="6566" spans="1:13" x14ac:dyDescent="0.2">
      <c r="A6566" s="34" t="s">
        <v>107460</v>
      </c>
      <c r="B6566" s="34">
        <v>641</v>
      </c>
      <c r="C6566" s="34">
        <v>627</v>
      </c>
      <c r="D6566" s="34">
        <v>752</v>
      </c>
      <c r="E6566" s="34">
        <v>719</v>
      </c>
      <c r="F6566" s="34">
        <v>611</v>
      </c>
      <c r="G6566" s="34">
        <v>705</v>
      </c>
      <c r="H6566" s="34">
        <v>692</v>
      </c>
      <c r="I6566" s="34">
        <v>665</v>
      </c>
      <c r="J6566" s="34">
        <v>688</v>
      </c>
      <c r="K6566" s="34">
        <v>581</v>
      </c>
      <c r="L6566" s="34">
        <v>742</v>
      </c>
      <c r="M6566" s="34">
        <v>524</v>
      </c>
    </row>
    <row r="6567" spans="1:13" x14ac:dyDescent="0.2">
      <c r="A6567" s="34" t="s">
        <v>107461</v>
      </c>
      <c r="B6567" s="34">
        <v>374</v>
      </c>
      <c r="C6567" s="34">
        <v>484</v>
      </c>
      <c r="D6567" s="34">
        <v>500</v>
      </c>
      <c r="E6567" s="34">
        <v>483</v>
      </c>
      <c r="F6567" s="34">
        <v>396</v>
      </c>
      <c r="G6567" s="34">
        <v>516</v>
      </c>
      <c r="H6567" s="34">
        <v>444</v>
      </c>
      <c r="I6567" s="34">
        <v>521</v>
      </c>
      <c r="J6567" s="34">
        <v>473</v>
      </c>
      <c r="K6567" s="34">
        <v>365</v>
      </c>
      <c r="L6567" s="34">
        <v>433</v>
      </c>
      <c r="M6567" s="34">
        <v>356</v>
      </c>
    </row>
    <row r="6568" spans="1:13" x14ac:dyDescent="0.2">
      <c r="A6568" s="34" t="s">
        <v>107462</v>
      </c>
      <c r="B6568" s="34">
        <v>289</v>
      </c>
      <c r="C6568" s="34">
        <v>342</v>
      </c>
      <c r="D6568" s="34">
        <v>384</v>
      </c>
      <c r="E6568" s="34">
        <v>416</v>
      </c>
      <c r="F6568" s="34">
        <v>273</v>
      </c>
      <c r="G6568" s="34">
        <v>336</v>
      </c>
      <c r="H6568" s="34">
        <v>367</v>
      </c>
      <c r="I6568" s="34">
        <v>314</v>
      </c>
      <c r="J6568" s="34">
        <v>341</v>
      </c>
      <c r="K6568" s="34">
        <v>241</v>
      </c>
      <c r="L6568" s="34">
        <v>370</v>
      </c>
      <c r="M6568" s="34">
        <v>284</v>
      </c>
    </row>
    <row r="6569" spans="1:13" x14ac:dyDescent="0.2">
      <c r="A6569" s="34" t="s">
        <v>107463</v>
      </c>
      <c r="B6569" s="34">
        <v>713</v>
      </c>
      <c r="C6569" s="34">
        <v>651</v>
      </c>
      <c r="D6569" s="34">
        <v>754</v>
      </c>
      <c r="E6569" s="34">
        <v>708</v>
      </c>
      <c r="F6569" s="34">
        <v>736</v>
      </c>
      <c r="G6569" s="34">
        <v>655</v>
      </c>
      <c r="H6569" s="34">
        <v>936</v>
      </c>
      <c r="I6569" s="34">
        <v>647</v>
      </c>
      <c r="J6569" s="34">
        <v>765</v>
      </c>
      <c r="K6569" s="34">
        <v>558</v>
      </c>
      <c r="L6569" s="34">
        <v>714</v>
      </c>
      <c r="M6569" s="34">
        <v>483</v>
      </c>
    </row>
    <row r="6570" spans="1:13" x14ac:dyDescent="0.2">
      <c r="A6570" s="34" t="s">
        <v>107464</v>
      </c>
      <c r="B6570" s="34">
        <v>1087</v>
      </c>
      <c r="C6570" s="34">
        <v>947</v>
      </c>
      <c r="D6570" s="34">
        <v>1153</v>
      </c>
      <c r="E6570" s="34">
        <v>1044</v>
      </c>
      <c r="F6570" s="34">
        <v>1043</v>
      </c>
      <c r="G6570" s="34">
        <v>846</v>
      </c>
      <c r="H6570" s="34">
        <v>1174</v>
      </c>
      <c r="I6570" s="34">
        <v>931</v>
      </c>
      <c r="J6570" s="34">
        <v>1031</v>
      </c>
      <c r="K6570" s="34">
        <v>809</v>
      </c>
      <c r="L6570" s="34">
        <v>987</v>
      </c>
      <c r="M6570" s="34">
        <v>769</v>
      </c>
    </row>
    <row r="6571" spans="1:13" x14ac:dyDescent="0.2">
      <c r="A6571" s="34" t="s">
        <v>107465</v>
      </c>
      <c r="B6571" s="34">
        <v>444</v>
      </c>
      <c r="C6571" s="34">
        <v>297</v>
      </c>
      <c r="D6571" s="34">
        <v>306</v>
      </c>
      <c r="E6571" s="34">
        <v>388</v>
      </c>
      <c r="F6571" s="34">
        <v>265</v>
      </c>
      <c r="G6571" s="34">
        <v>297</v>
      </c>
      <c r="H6571" s="34">
        <v>314</v>
      </c>
      <c r="I6571" s="34">
        <v>335</v>
      </c>
      <c r="J6571" s="34">
        <v>354</v>
      </c>
      <c r="K6571" s="34">
        <v>288</v>
      </c>
      <c r="L6571" s="34">
        <v>272</v>
      </c>
      <c r="M6571" s="34">
        <v>236</v>
      </c>
    </row>
    <row r="6572" spans="1:13" x14ac:dyDescent="0.2">
      <c r="A6572" s="34" t="s">
        <v>107466</v>
      </c>
      <c r="B6572" s="34">
        <v>408</v>
      </c>
      <c r="C6572" s="34">
        <v>407</v>
      </c>
      <c r="D6572" s="34">
        <v>392</v>
      </c>
      <c r="E6572" s="34">
        <v>394</v>
      </c>
      <c r="F6572" s="34">
        <v>388</v>
      </c>
      <c r="G6572" s="34">
        <v>349</v>
      </c>
      <c r="H6572" s="34">
        <v>429</v>
      </c>
      <c r="I6572" s="34">
        <v>320</v>
      </c>
      <c r="J6572" s="34">
        <v>468</v>
      </c>
      <c r="K6572" s="34">
        <v>320</v>
      </c>
      <c r="L6572" s="34">
        <v>477</v>
      </c>
      <c r="M6572" s="34">
        <v>291</v>
      </c>
    </row>
    <row r="6573" spans="1:13" x14ac:dyDescent="0.2">
      <c r="A6573" s="34" t="s">
        <v>107467</v>
      </c>
      <c r="B6573" s="34">
        <v>348</v>
      </c>
      <c r="C6573" s="34">
        <v>354</v>
      </c>
      <c r="D6573" s="34">
        <v>453</v>
      </c>
      <c r="E6573" s="34">
        <v>390</v>
      </c>
      <c r="F6573" s="34">
        <v>363</v>
      </c>
      <c r="G6573" s="34">
        <v>368</v>
      </c>
      <c r="H6573" s="34">
        <v>398</v>
      </c>
      <c r="I6573" s="34">
        <v>389</v>
      </c>
      <c r="J6573" s="34">
        <v>342</v>
      </c>
      <c r="K6573" s="34">
        <v>316</v>
      </c>
      <c r="L6573" s="34">
        <v>327</v>
      </c>
      <c r="M6573" s="34">
        <v>268</v>
      </c>
    </row>
    <row r="6574" spans="1:13" x14ac:dyDescent="0.2">
      <c r="A6574" s="34" t="s">
        <v>107468</v>
      </c>
      <c r="B6574" s="34">
        <v>603</v>
      </c>
      <c r="C6574" s="34">
        <v>543</v>
      </c>
      <c r="D6574" s="34">
        <v>652</v>
      </c>
      <c r="E6574" s="34">
        <v>590</v>
      </c>
      <c r="F6574" s="34">
        <v>554</v>
      </c>
      <c r="G6574" s="34">
        <v>495</v>
      </c>
      <c r="H6574" s="34">
        <v>695</v>
      </c>
      <c r="I6574" s="34">
        <v>566</v>
      </c>
      <c r="J6574" s="34">
        <v>705</v>
      </c>
      <c r="K6574" s="34">
        <v>441</v>
      </c>
      <c r="L6574" s="34">
        <v>633</v>
      </c>
      <c r="M6574" s="34">
        <v>411</v>
      </c>
    </row>
    <row r="6575" spans="1:13" x14ac:dyDescent="0.2">
      <c r="A6575" s="34" t="s">
        <v>107469</v>
      </c>
      <c r="B6575" s="34">
        <v>834</v>
      </c>
      <c r="C6575" s="34">
        <v>698</v>
      </c>
      <c r="D6575" s="34">
        <v>865</v>
      </c>
      <c r="E6575" s="34">
        <v>778</v>
      </c>
      <c r="F6575" s="34">
        <v>749</v>
      </c>
      <c r="G6575" s="34">
        <v>689</v>
      </c>
      <c r="H6575" s="34">
        <v>889</v>
      </c>
      <c r="I6575" s="34">
        <v>773</v>
      </c>
      <c r="J6575" s="34">
        <v>960</v>
      </c>
      <c r="K6575" s="34">
        <v>641</v>
      </c>
      <c r="L6575" s="34">
        <v>856</v>
      </c>
      <c r="M6575" s="34">
        <v>664</v>
      </c>
    </row>
    <row r="6576" spans="1:13" x14ac:dyDescent="0.2">
      <c r="A6576" s="34" t="s">
        <v>107470</v>
      </c>
      <c r="B6576" s="34">
        <v>122</v>
      </c>
      <c r="C6576" s="34">
        <v>207</v>
      </c>
      <c r="D6576" s="34">
        <v>195</v>
      </c>
      <c r="E6576" s="34">
        <v>224</v>
      </c>
      <c r="F6576" s="34">
        <v>144</v>
      </c>
      <c r="G6576" s="34">
        <v>164</v>
      </c>
      <c r="H6576" s="34">
        <v>155</v>
      </c>
      <c r="I6576" s="34">
        <v>164</v>
      </c>
      <c r="J6576" s="34">
        <v>196</v>
      </c>
      <c r="K6576" s="34">
        <v>153</v>
      </c>
      <c r="L6576" s="34">
        <v>197</v>
      </c>
      <c r="M6576" s="34">
        <v>141</v>
      </c>
    </row>
    <row r="6577" spans="1:13" x14ac:dyDescent="0.2">
      <c r="A6577" s="34" t="s">
        <v>107471</v>
      </c>
      <c r="B6577" s="34">
        <v>352</v>
      </c>
      <c r="C6577" s="34">
        <v>422</v>
      </c>
      <c r="D6577" s="34">
        <v>409</v>
      </c>
      <c r="E6577" s="34">
        <v>395</v>
      </c>
      <c r="F6577" s="34">
        <v>389</v>
      </c>
      <c r="G6577" s="34">
        <v>339</v>
      </c>
      <c r="H6577" s="34">
        <v>434</v>
      </c>
      <c r="I6577" s="34">
        <v>387</v>
      </c>
      <c r="J6577" s="34">
        <v>410</v>
      </c>
      <c r="K6577" s="34">
        <v>293</v>
      </c>
      <c r="L6577" s="34">
        <v>381</v>
      </c>
      <c r="M6577" s="34">
        <v>282</v>
      </c>
    </row>
    <row r="6578" spans="1:13" x14ac:dyDescent="0.2">
      <c r="A6578" s="34" t="s">
        <v>107472</v>
      </c>
      <c r="B6578" s="34">
        <v>461</v>
      </c>
      <c r="C6578" s="34">
        <v>462</v>
      </c>
      <c r="D6578" s="34">
        <v>464</v>
      </c>
      <c r="E6578" s="34">
        <v>455</v>
      </c>
      <c r="F6578" s="34">
        <v>418</v>
      </c>
      <c r="G6578" s="34">
        <v>398</v>
      </c>
      <c r="H6578" s="34">
        <v>456</v>
      </c>
      <c r="I6578" s="34">
        <v>393</v>
      </c>
      <c r="J6578" s="34">
        <v>467</v>
      </c>
      <c r="K6578" s="34">
        <v>300</v>
      </c>
      <c r="L6578" s="34">
        <v>430</v>
      </c>
      <c r="M6578" s="34">
        <v>322</v>
      </c>
    </row>
    <row r="6579" spans="1:13" x14ac:dyDescent="0.2">
      <c r="A6579" s="34" t="s">
        <v>107473</v>
      </c>
      <c r="B6579" s="34">
        <v>417</v>
      </c>
      <c r="C6579" s="34">
        <v>412</v>
      </c>
      <c r="D6579" s="34">
        <v>397</v>
      </c>
      <c r="E6579" s="34">
        <v>370</v>
      </c>
      <c r="F6579" s="34">
        <v>326</v>
      </c>
      <c r="G6579" s="34">
        <v>311</v>
      </c>
      <c r="H6579" s="34">
        <v>414</v>
      </c>
      <c r="I6579" s="34">
        <v>378</v>
      </c>
      <c r="J6579" s="34">
        <v>379</v>
      </c>
      <c r="K6579" s="34">
        <v>303</v>
      </c>
      <c r="L6579" s="34">
        <v>328</v>
      </c>
      <c r="M6579" s="34">
        <v>263</v>
      </c>
    </row>
    <row r="6580" spans="1:13" x14ac:dyDescent="0.2">
      <c r="A6580" s="34" t="s">
        <v>107474</v>
      </c>
      <c r="B6580" s="34">
        <v>219</v>
      </c>
      <c r="C6580" s="34">
        <v>303</v>
      </c>
      <c r="D6580" s="34">
        <v>234</v>
      </c>
      <c r="E6580" s="34">
        <v>265</v>
      </c>
      <c r="F6580" s="34">
        <v>240</v>
      </c>
      <c r="G6580" s="34">
        <v>280</v>
      </c>
      <c r="H6580" s="34">
        <v>291</v>
      </c>
      <c r="I6580" s="34">
        <v>317</v>
      </c>
      <c r="J6580" s="34">
        <v>274</v>
      </c>
      <c r="K6580" s="34">
        <v>230</v>
      </c>
      <c r="L6580" s="34">
        <v>225</v>
      </c>
      <c r="M6580" s="34">
        <v>208</v>
      </c>
    </row>
    <row r="6581" spans="1:13" x14ac:dyDescent="0.2">
      <c r="A6581" s="34" t="s">
        <v>107475</v>
      </c>
      <c r="B6581" s="34">
        <v>271</v>
      </c>
      <c r="C6581" s="34">
        <v>257</v>
      </c>
      <c r="D6581" s="34">
        <v>246</v>
      </c>
      <c r="E6581" s="34">
        <v>322</v>
      </c>
      <c r="F6581" s="34">
        <v>272</v>
      </c>
      <c r="G6581" s="34">
        <v>264</v>
      </c>
      <c r="H6581" s="34">
        <v>275</v>
      </c>
      <c r="I6581" s="34">
        <v>270</v>
      </c>
      <c r="J6581" s="34">
        <v>358</v>
      </c>
      <c r="K6581" s="34">
        <v>223</v>
      </c>
      <c r="L6581" s="34">
        <v>294</v>
      </c>
      <c r="M6581" s="34">
        <v>180</v>
      </c>
    </row>
    <row r="6582" spans="1:13" x14ac:dyDescent="0.2">
      <c r="A6582" s="34" t="s">
        <v>107476</v>
      </c>
      <c r="B6582" s="34">
        <v>392</v>
      </c>
      <c r="C6582" s="34">
        <v>324</v>
      </c>
      <c r="D6582" s="34">
        <v>418</v>
      </c>
      <c r="E6582" s="34">
        <v>368</v>
      </c>
      <c r="F6582" s="34">
        <v>395</v>
      </c>
      <c r="G6582" s="34">
        <v>359</v>
      </c>
      <c r="H6582" s="34">
        <v>437</v>
      </c>
      <c r="I6582" s="34">
        <v>343</v>
      </c>
      <c r="J6582" s="34">
        <v>492</v>
      </c>
      <c r="K6582" s="34">
        <v>301</v>
      </c>
      <c r="L6582" s="34">
        <v>378</v>
      </c>
      <c r="M6582" s="34">
        <v>293</v>
      </c>
    </row>
    <row r="6583" spans="1:13" x14ac:dyDescent="0.2">
      <c r="A6583" s="34" t="s">
        <v>107477</v>
      </c>
      <c r="B6583" s="34">
        <v>267</v>
      </c>
      <c r="C6583" s="34">
        <v>370</v>
      </c>
      <c r="D6583" s="34">
        <v>444</v>
      </c>
      <c r="E6583" s="34">
        <v>399</v>
      </c>
      <c r="F6583" s="34">
        <v>342</v>
      </c>
      <c r="G6583" s="34">
        <v>378</v>
      </c>
      <c r="H6583" s="34">
        <v>414</v>
      </c>
      <c r="I6583" s="34">
        <v>422</v>
      </c>
      <c r="J6583" s="34">
        <v>385</v>
      </c>
      <c r="K6583" s="34">
        <v>314</v>
      </c>
      <c r="L6583" s="34">
        <v>421</v>
      </c>
      <c r="M6583" s="34">
        <v>297</v>
      </c>
    </row>
    <row r="6584" spans="1:13" x14ac:dyDescent="0.2">
      <c r="A6584" s="34" t="s">
        <v>107478</v>
      </c>
      <c r="B6584" s="34">
        <v>643</v>
      </c>
      <c r="C6584" s="34">
        <v>590</v>
      </c>
      <c r="D6584" s="34">
        <v>642</v>
      </c>
      <c r="E6584" s="34">
        <v>600</v>
      </c>
      <c r="F6584" s="34">
        <v>537</v>
      </c>
      <c r="G6584" s="34">
        <v>496</v>
      </c>
      <c r="H6584" s="34">
        <v>595</v>
      </c>
      <c r="I6584" s="34">
        <v>509</v>
      </c>
      <c r="J6584" s="34">
        <v>579</v>
      </c>
      <c r="K6584" s="34">
        <v>429</v>
      </c>
      <c r="L6584" s="34">
        <v>529</v>
      </c>
      <c r="M6584" s="34">
        <v>425</v>
      </c>
    </row>
    <row r="6585" spans="1:13" x14ac:dyDescent="0.2">
      <c r="A6585" s="34" t="s">
        <v>107479</v>
      </c>
      <c r="B6585" s="34">
        <v>409</v>
      </c>
      <c r="C6585" s="34">
        <v>479</v>
      </c>
      <c r="D6585" s="34">
        <v>558</v>
      </c>
      <c r="E6585" s="34">
        <v>496</v>
      </c>
      <c r="F6585" s="34">
        <v>490</v>
      </c>
      <c r="G6585" s="34">
        <v>426</v>
      </c>
      <c r="H6585" s="34">
        <v>583</v>
      </c>
      <c r="I6585" s="34">
        <v>487</v>
      </c>
      <c r="J6585" s="34">
        <v>554</v>
      </c>
      <c r="K6585" s="34">
        <v>430</v>
      </c>
      <c r="L6585" s="34">
        <v>645</v>
      </c>
      <c r="M6585" s="34">
        <v>398</v>
      </c>
    </row>
    <row r="6586" spans="1:13" x14ac:dyDescent="0.2">
      <c r="A6586" s="34" t="s">
        <v>107480</v>
      </c>
      <c r="B6586" s="34">
        <v>376</v>
      </c>
      <c r="C6586" s="34">
        <v>353</v>
      </c>
      <c r="D6586" s="34">
        <v>343</v>
      </c>
      <c r="E6586" s="34">
        <v>374</v>
      </c>
      <c r="F6586" s="34">
        <v>355</v>
      </c>
      <c r="G6586" s="34">
        <v>287</v>
      </c>
      <c r="H6586" s="34">
        <v>327</v>
      </c>
      <c r="I6586" s="34">
        <v>300</v>
      </c>
      <c r="J6586" s="34">
        <v>336</v>
      </c>
      <c r="K6586" s="34">
        <v>258</v>
      </c>
      <c r="L6586" s="34">
        <v>315</v>
      </c>
      <c r="M6586" s="34">
        <v>225</v>
      </c>
    </row>
    <row r="6587" spans="1:13" x14ac:dyDescent="0.2">
      <c r="A6587" s="34" t="s">
        <v>107481</v>
      </c>
      <c r="B6587" s="34">
        <v>320</v>
      </c>
      <c r="C6587" s="34">
        <v>291</v>
      </c>
      <c r="D6587" s="34">
        <v>349</v>
      </c>
      <c r="E6587" s="34">
        <v>312</v>
      </c>
      <c r="F6587" s="34">
        <v>254</v>
      </c>
      <c r="G6587" s="34">
        <v>304</v>
      </c>
      <c r="H6587" s="34">
        <v>351</v>
      </c>
      <c r="I6587" s="34">
        <v>305</v>
      </c>
      <c r="J6587" s="34">
        <v>405</v>
      </c>
      <c r="K6587" s="34">
        <v>261</v>
      </c>
      <c r="L6587" s="34">
        <v>338</v>
      </c>
      <c r="M6587" s="34">
        <v>237</v>
      </c>
    </row>
    <row r="6588" spans="1:13" x14ac:dyDescent="0.2">
      <c r="A6588" s="34" t="s">
        <v>107482</v>
      </c>
      <c r="B6588" s="34">
        <v>456</v>
      </c>
      <c r="C6588" s="34">
        <v>446</v>
      </c>
      <c r="D6588" s="34">
        <v>438</v>
      </c>
      <c r="E6588" s="34">
        <v>476</v>
      </c>
      <c r="F6588" s="34">
        <v>398</v>
      </c>
      <c r="G6588" s="34">
        <v>418</v>
      </c>
      <c r="H6588" s="34">
        <v>464</v>
      </c>
      <c r="I6588" s="34">
        <v>368</v>
      </c>
      <c r="J6588" s="34">
        <v>386</v>
      </c>
      <c r="K6588" s="34">
        <v>433</v>
      </c>
      <c r="L6588" s="34">
        <v>465</v>
      </c>
      <c r="M6588" s="34">
        <v>360</v>
      </c>
    </row>
    <row r="6589" spans="1:13" x14ac:dyDescent="0.2">
      <c r="A6589" s="34" t="s">
        <v>107483</v>
      </c>
      <c r="B6589" s="34">
        <v>449</v>
      </c>
      <c r="C6589" s="34">
        <v>546</v>
      </c>
      <c r="D6589" s="34">
        <v>598</v>
      </c>
      <c r="E6589" s="34">
        <v>599</v>
      </c>
      <c r="F6589" s="34">
        <v>477</v>
      </c>
      <c r="G6589" s="34">
        <v>485</v>
      </c>
      <c r="H6589" s="34">
        <v>627</v>
      </c>
      <c r="I6589" s="34">
        <v>581</v>
      </c>
      <c r="J6589" s="34">
        <v>564</v>
      </c>
      <c r="K6589" s="34">
        <v>432</v>
      </c>
      <c r="L6589" s="34">
        <v>616</v>
      </c>
      <c r="M6589" s="34">
        <v>386</v>
      </c>
    </row>
    <row r="6590" spans="1:13" x14ac:dyDescent="0.2">
      <c r="A6590" s="34" t="s">
        <v>107484</v>
      </c>
      <c r="B6590" s="34">
        <v>551</v>
      </c>
      <c r="C6590" s="34">
        <v>590</v>
      </c>
      <c r="D6590" s="34">
        <v>626</v>
      </c>
      <c r="E6590" s="34">
        <v>535</v>
      </c>
      <c r="F6590" s="34">
        <v>548</v>
      </c>
      <c r="G6590" s="34">
        <v>481</v>
      </c>
      <c r="H6590" s="34">
        <v>674</v>
      </c>
      <c r="I6590" s="34">
        <v>482</v>
      </c>
      <c r="J6590" s="34">
        <v>538</v>
      </c>
      <c r="K6590" s="34">
        <v>471</v>
      </c>
      <c r="L6590" s="34">
        <v>584</v>
      </c>
      <c r="M6590" s="34">
        <v>370</v>
      </c>
    </row>
    <row r="6591" spans="1:13" x14ac:dyDescent="0.2">
      <c r="A6591" s="34" t="s">
        <v>107485</v>
      </c>
      <c r="B6591" s="34">
        <v>329</v>
      </c>
      <c r="C6591" s="34">
        <v>362</v>
      </c>
      <c r="D6591" s="34">
        <v>403</v>
      </c>
      <c r="E6591" s="34">
        <v>365</v>
      </c>
      <c r="F6591" s="34">
        <v>369</v>
      </c>
      <c r="G6591" s="34">
        <v>296</v>
      </c>
      <c r="H6591" s="34">
        <v>416</v>
      </c>
      <c r="I6591" s="34">
        <v>361</v>
      </c>
      <c r="J6591" s="34">
        <v>368</v>
      </c>
      <c r="K6591" s="34">
        <v>269</v>
      </c>
      <c r="L6591" s="34">
        <v>329</v>
      </c>
      <c r="M6591" s="34">
        <v>240</v>
      </c>
    </row>
    <row r="6592" spans="1:13" x14ac:dyDescent="0.2">
      <c r="A6592" s="34" t="s">
        <v>107486</v>
      </c>
      <c r="B6592" s="34">
        <v>552</v>
      </c>
      <c r="C6592" s="34">
        <v>594</v>
      </c>
      <c r="D6592" s="34">
        <v>618</v>
      </c>
      <c r="E6592" s="34">
        <v>549</v>
      </c>
      <c r="F6592" s="34">
        <v>564</v>
      </c>
      <c r="G6592" s="34">
        <v>563</v>
      </c>
      <c r="H6592" s="34">
        <v>625</v>
      </c>
      <c r="I6592" s="34">
        <v>514</v>
      </c>
      <c r="J6592" s="34">
        <v>661</v>
      </c>
      <c r="K6592" s="34">
        <v>495</v>
      </c>
      <c r="L6592" s="34">
        <v>575</v>
      </c>
      <c r="M6592" s="34">
        <v>478</v>
      </c>
    </row>
    <row r="6593" spans="1:13" x14ac:dyDescent="0.2">
      <c r="A6593" s="34" t="s">
        <v>107487</v>
      </c>
      <c r="B6593" s="34">
        <v>397</v>
      </c>
      <c r="C6593" s="34">
        <v>384</v>
      </c>
      <c r="D6593" s="34">
        <v>436</v>
      </c>
      <c r="E6593" s="34">
        <v>445</v>
      </c>
      <c r="F6593" s="34">
        <v>356</v>
      </c>
      <c r="G6593" s="34">
        <v>419</v>
      </c>
      <c r="H6593" s="34">
        <v>481</v>
      </c>
      <c r="I6593" s="34">
        <v>435</v>
      </c>
      <c r="J6593" s="34">
        <v>429</v>
      </c>
      <c r="K6593" s="34">
        <v>323</v>
      </c>
      <c r="L6593" s="34">
        <v>326</v>
      </c>
      <c r="M6593" s="34">
        <v>377</v>
      </c>
    </row>
    <row r="6594" spans="1:13" x14ac:dyDescent="0.2">
      <c r="A6594" s="34" t="s">
        <v>107488</v>
      </c>
      <c r="B6594" s="34">
        <v>324</v>
      </c>
      <c r="C6594" s="34">
        <v>353</v>
      </c>
      <c r="D6594" s="34">
        <v>343</v>
      </c>
      <c r="E6594" s="34">
        <v>388</v>
      </c>
      <c r="F6594" s="34">
        <v>295</v>
      </c>
      <c r="G6594" s="34">
        <v>392</v>
      </c>
      <c r="H6594" s="34">
        <v>394</v>
      </c>
      <c r="I6594" s="34">
        <v>381</v>
      </c>
      <c r="J6594" s="34">
        <v>321</v>
      </c>
      <c r="K6594" s="34">
        <v>283</v>
      </c>
      <c r="L6594" s="34">
        <v>323</v>
      </c>
      <c r="M6594" s="34">
        <v>321</v>
      </c>
    </row>
    <row r="6595" spans="1:13" x14ac:dyDescent="0.2">
      <c r="A6595" s="34" t="s">
        <v>107489</v>
      </c>
      <c r="B6595" s="34">
        <v>311</v>
      </c>
      <c r="C6595" s="34">
        <v>339</v>
      </c>
      <c r="D6595" s="34">
        <v>385</v>
      </c>
      <c r="E6595" s="34">
        <v>392</v>
      </c>
      <c r="F6595" s="34">
        <v>249</v>
      </c>
      <c r="G6595" s="34">
        <v>370</v>
      </c>
      <c r="H6595" s="34">
        <v>368</v>
      </c>
      <c r="I6595" s="34">
        <v>348</v>
      </c>
      <c r="J6595" s="34">
        <v>327</v>
      </c>
      <c r="K6595" s="34">
        <v>310</v>
      </c>
      <c r="L6595" s="34">
        <v>275</v>
      </c>
      <c r="M6595" s="34">
        <v>275</v>
      </c>
    </row>
    <row r="6596" spans="1:13" x14ac:dyDescent="0.2">
      <c r="A6596" s="34" t="s">
        <v>107490</v>
      </c>
      <c r="B6596" s="34">
        <v>306</v>
      </c>
      <c r="C6596" s="34">
        <v>317</v>
      </c>
      <c r="D6596" s="34">
        <v>368</v>
      </c>
      <c r="E6596" s="34">
        <v>300</v>
      </c>
      <c r="F6596" s="34">
        <v>304</v>
      </c>
      <c r="G6596" s="34">
        <v>251</v>
      </c>
      <c r="H6596" s="34">
        <v>264</v>
      </c>
      <c r="I6596" s="34">
        <v>325</v>
      </c>
      <c r="J6596" s="34">
        <v>250</v>
      </c>
      <c r="K6596" s="34">
        <v>234</v>
      </c>
      <c r="L6596" s="34">
        <v>285</v>
      </c>
      <c r="M6596" s="34">
        <v>228</v>
      </c>
    </row>
    <row r="6597" spans="1:13" x14ac:dyDescent="0.2">
      <c r="A6597" s="34" t="s">
        <v>107491</v>
      </c>
      <c r="B6597" s="34">
        <v>408</v>
      </c>
      <c r="C6597" s="34">
        <v>399</v>
      </c>
      <c r="D6597" s="34">
        <v>473</v>
      </c>
      <c r="E6597" s="34">
        <v>481</v>
      </c>
      <c r="F6597" s="34">
        <v>415</v>
      </c>
      <c r="G6597" s="34">
        <v>437</v>
      </c>
      <c r="H6597" s="34">
        <v>442</v>
      </c>
      <c r="I6597" s="34">
        <v>423</v>
      </c>
      <c r="J6597" s="34">
        <v>426</v>
      </c>
      <c r="K6597" s="34">
        <v>379</v>
      </c>
      <c r="L6597" s="34">
        <v>491</v>
      </c>
      <c r="M6597" s="34">
        <v>356</v>
      </c>
    </row>
    <row r="6598" spans="1:13" x14ac:dyDescent="0.2">
      <c r="A6598" s="34" t="s">
        <v>107492</v>
      </c>
      <c r="B6598" s="34">
        <v>285</v>
      </c>
      <c r="C6598" s="34">
        <v>319</v>
      </c>
      <c r="D6598" s="34">
        <v>327</v>
      </c>
      <c r="E6598" s="34">
        <v>285</v>
      </c>
      <c r="F6598" s="34">
        <v>278</v>
      </c>
      <c r="G6598" s="34">
        <v>268</v>
      </c>
      <c r="H6598" s="34">
        <v>257</v>
      </c>
      <c r="I6598" s="34">
        <v>279</v>
      </c>
      <c r="J6598" s="34">
        <v>288</v>
      </c>
      <c r="K6598" s="34">
        <v>268</v>
      </c>
      <c r="L6598" s="34">
        <v>305</v>
      </c>
      <c r="M6598" s="34">
        <v>217</v>
      </c>
    </row>
    <row r="6599" spans="1:13" x14ac:dyDescent="0.2">
      <c r="A6599" s="34" t="s">
        <v>107493</v>
      </c>
      <c r="B6599" s="34">
        <v>513</v>
      </c>
      <c r="C6599" s="34">
        <v>464</v>
      </c>
      <c r="D6599" s="34">
        <v>620</v>
      </c>
      <c r="E6599" s="34">
        <v>575</v>
      </c>
      <c r="F6599" s="34">
        <v>576</v>
      </c>
      <c r="G6599" s="34">
        <v>495</v>
      </c>
      <c r="H6599" s="34">
        <v>721</v>
      </c>
      <c r="I6599" s="34">
        <v>524</v>
      </c>
      <c r="J6599" s="34">
        <v>652</v>
      </c>
      <c r="K6599" s="34">
        <v>472</v>
      </c>
      <c r="L6599" s="34">
        <v>621</v>
      </c>
      <c r="M6599" s="34">
        <v>409</v>
      </c>
    </row>
    <row r="6600" spans="1:13" x14ac:dyDescent="0.2">
      <c r="A6600" s="34" t="s">
        <v>107494</v>
      </c>
      <c r="B6600" s="34">
        <v>313</v>
      </c>
      <c r="C6600" s="34">
        <v>400</v>
      </c>
      <c r="D6600" s="34">
        <v>418</v>
      </c>
      <c r="E6600" s="34">
        <v>448</v>
      </c>
      <c r="F6600" s="34">
        <v>371</v>
      </c>
      <c r="G6600" s="34">
        <v>401</v>
      </c>
      <c r="H6600" s="34">
        <v>388</v>
      </c>
      <c r="I6600" s="34">
        <v>393</v>
      </c>
      <c r="J6600" s="34">
        <v>392</v>
      </c>
      <c r="K6600" s="34">
        <v>368</v>
      </c>
      <c r="L6600" s="34">
        <v>412</v>
      </c>
      <c r="M6600" s="34">
        <v>363</v>
      </c>
    </row>
    <row r="6601" spans="1:13" x14ac:dyDescent="0.2">
      <c r="A6601" s="34" t="s">
        <v>107495</v>
      </c>
      <c r="B6601" s="34">
        <v>312</v>
      </c>
      <c r="C6601" s="34">
        <v>298</v>
      </c>
      <c r="D6601" s="34">
        <v>305</v>
      </c>
      <c r="E6601" s="34">
        <v>292</v>
      </c>
      <c r="F6601" s="34">
        <v>312</v>
      </c>
      <c r="G6601" s="34">
        <v>284</v>
      </c>
      <c r="H6601" s="34">
        <v>370</v>
      </c>
      <c r="I6601" s="34">
        <v>296</v>
      </c>
      <c r="J6601" s="34">
        <v>349</v>
      </c>
      <c r="K6601" s="34">
        <v>237</v>
      </c>
      <c r="L6601" s="34">
        <v>293</v>
      </c>
      <c r="M6601" s="34">
        <v>238</v>
      </c>
    </row>
    <row r="6602" spans="1:13" x14ac:dyDescent="0.2">
      <c r="A6602" s="34" t="s">
        <v>107496</v>
      </c>
      <c r="B6602" s="34">
        <v>620</v>
      </c>
      <c r="C6602" s="34">
        <v>718</v>
      </c>
      <c r="D6602" s="34">
        <v>776</v>
      </c>
      <c r="E6602" s="34">
        <v>781</v>
      </c>
      <c r="F6602" s="34">
        <v>694</v>
      </c>
      <c r="G6602" s="34">
        <v>720</v>
      </c>
      <c r="H6602" s="34">
        <v>772</v>
      </c>
      <c r="I6602" s="34">
        <v>713</v>
      </c>
      <c r="J6602" s="34">
        <v>769</v>
      </c>
      <c r="K6602" s="34">
        <v>584</v>
      </c>
      <c r="L6602" s="34">
        <v>716</v>
      </c>
      <c r="M6602" s="34">
        <v>582</v>
      </c>
    </row>
    <row r="6603" spans="1:13" x14ac:dyDescent="0.2">
      <c r="A6603" s="34" t="s">
        <v>107497</v>
      </c>
      <c r="B6603" s="34">
        <v>496</v>
      </c>
      <c r="C6603" s="34">
        <v>399</v>
      </c>
      <c r="D6603" s="34">
        <v>498</v>
      </c>
      <c r="E6603" s="34">
        <v>439</v>
      </c>
      <c r="F6603" s="34">
        <v>382</v>
      </c>
      <c r="G6603" s="34">
        <v>424</v>
      </c>
      <c r="H6603" s="34">
        <v>574</v>
      </c>
      <c r="I6603" s="34">
        <v>371</v>
      </c>
      <c r="J6603" s="34">
        <v>459</v>
      </c>
      <c r="K6603" s="34">
        <v>369</v>
      </c>
      <c r="L6603" s="34">
        <v>489</v>
      </c>
      <c r="M6603" s="34">
        <v>310</v>
      </c>
    </row>
    <row r="6604" spans="1:13" x14ac:dyDescent="0.2">
      <c r="A6604" s="34" t="s">
        <v>107498</v>
      </c>
      <c r="B6604" s="34">
        <v>315</v>
      </c>
      <c r="C6604" s="34">
        <v>330</v>
      </c>
      <c r="D6604" s="34">
        <v>385</v>
      </c>
      <c r="E6604" s="34">
        <v>335</v>
      </c>
      <c r="F6604" s="34">
        <v>287</v>
      </c>
      <c r="G6604" s="34">
        <v>330</v>
      </c>
      <c r="H6604" s="34">
        <v>355</v>
      </c>
      <c r="I6604" s="34">
        <v>342</v>
      </c>
      <c r="J6604" s="34">
        <v>378</v>
      </c>
      <c r="K6604" s="34">
        <v>261</v>
      </c>
      <c r="L6604" s="34">
        <v>363</v>
      </c>
      <c r="M6604" s="34">
        <v>267</v>
      </c>
    </row>
    <row r="6605" spans="1:13" x14ac:dyDescent="0.2">
      <c r="A6605" s="34" t="s">
        <v>107499</v>
      </c>
      <c r="B6605" s="34">
        <v>368</v>
      </c>
      <c r="C6605" s="34">
        <v>368</v>
      </c>
      <c r="D6605" s="34">
        <v>330</v>
      </c>
      <c r="E6605" s="34">
        <v>387</v>
      </c>
      <c r="F6605" s="34">
        <v>333</v>
      </c>
      <c r="G6605" s="34">
        <v>331</v>
      </c>
      <c r="H6605" s="34">
        <v>312</v>
      </c>
      <c r="I6605" s="34">
        <v>367</v>
      </c>
      <c r="J6605" s="34">
        <v>327</v>
      </c>
      <c r="K6605" s="34">
        <v>295</v>
      </c>
      <c r="L6605" s="34">
        <v>352</v>
      </c>
      <c r="M6605" s="34">
        <v>226</v>
      </c>
    </row>
    <row r="6606" spans="1:13" x14ac:dyDescent="0.2">
      <c r="A6606" s="34" t="s">
        <v>107500</v>
      </c>
      <c r="B6606" s="34">
        <v>603</v>
      </c>
      <c r="C6606" s="34">
        <v>552</v>
      </c>
      <c r="D6606" s="34">
        <v>619</v>
      </c>
      <c r="E6606" s="34">
        <v>616</v>
      </c>
      <c r="F6606" s="34">
        <v>568</v>
      </c>
      <c r="G6606" s="34">
        <v>509</v>
      </c>
      <c r="H6606" s="34">
        <v>701</v>
      </c>
      <c r="I6606" s="34">
        <v>537</v>
      </c>
      <c r="J6606" s="34">
        <v>623</v>
      </c>
      <c r="K6606" s="34">
        <v>439</v>
      </c>
      <c r="L6606" s="34">
        <v>620</v>
      </c>
      <c r="M6606" s="34">
        <v>412</v>
      </c>
    </row>
    <row r="6607" spans="1:13" x14ac:dyDescent="0.2">
      <c r="A6607" s="34" t="s">
        <v>107501</v>
      </c>
      <c r="B6607" s="34">
        <v>682</v>
      </c>
      <c r="C6607" s="34">
        <v>712</v>
      </c>
      <c r="D6607" s="34">
        <v>761</v>
      </c>
      <c r="E6607" s="34">
        <v>844</v>
      </c>
      <c r="F6607" s="34">
        <v>578</v>
      </c>
      <c r="G6607" s="34">
        <v>669</v>
      </c>
      <c r="H6607" s="34">
        <v>816</v>
      </c>
      <c r="I6607" s="34">
        <v>773</v>
      </c>
      <c r="J6607" s="34">
        <v>725</v>
      </c>
      <c r="K6607" s="34">
        <v>637</v>
      </c>
      <c r="L6607" s="34">
        <v>609</v>
      </c>
      <c r="M6607" s="34">
        <v>596</v>
      </c>
    </row>
    <row r="6608" spans="1:13" x14ac:dyDescent="0.2">
      <c r="A6608" s="34" t="s">
        <v>107502</v>
      </c>
      <c r="B6608" s="34">
        <v>398</v>
      </c>
      <c r="C6608" s="34">
        <v>448</v>
      </c>
      <c r="D6608" s="34">
        <v>447</v>
      </c>
      <c r="E6608" s="34">
        <v>528</v>
      </c>
      <c r="F6608" s="34">
        <v>416</v>
      </c>
      <c r="G6608" s="34">
        <v>478</v>
      </c>
      <c r="H6608" s="34">
        <v>506</v>
      </c>
      <c r="I6608" s="34">
        <v>474</v>
      </c>
      <c r="J6608" s="34">
        <v>520</v>
      </c>
      <c r="K6608" s="34">
        <v>433</v>
      </c>
      <c r="L6608" s="34">
        <v>490</v>
      </c>
      <c r="M6608" s="34">
        <v>372</v>
      </c>
    </row>
    <row r="6609" spans="1:13" x14ac:dyDescent="0.2">
      <c r="A6609" s="34" t="s">
        <v>107503</v>
      </c>
      <c r="B6609" s="34">
        <v>284</v>
      </c>
      <c r="C6609" s="34">
        <v>275</v>
      </c>
      <c r="D6609" s="34">
        <v>277</v>
      </c>
      <c r="E6609" s="34">
        <v>335</v>
      </c>
      <c r="F6609" s="34">
        <v>279</v>
      </c>
      <c r="G6609" s="34">
        <v>271</v>
      </c>
      <c r="H6609" s="34">
        <v>368</v>
      </c>
      <c r="I6609" s="34">
        <v>332</v>
      </c>
      <c r="J6609" s="34">
        <v>364</v>
      </c>
      <c r="K6609" s="34">
        <v>259</v>
      </c>
      <c r="L6609" s="34">
        <v>318</v>
      </c>
      <c r="M6609" s="34">
        <v>242</v>
      </c>
    </row>
    <row r="6610" spans="1:13" x14ac:dyDescent="0.2">
      <c r="A6610" s="34" t="s">
        <v>107504</v>
      </c>
      <c r="B6610" s="34">
        <v>236</v>
      </c>
      <c r="C6610" s="34">
        <v>343</v>
      </c>
      <c r="D6610" s="34">
        <v>326</v>
      </c>
      <c r="E6610" s="34">
        <v>429</v>
      </c>
      <c r="F6610" s="34">
        <v>322</v>
      </c>
      <c r="G6610" s="34">
        <v>355</v>
      </c>
      <c r="H6610" s="34">
        <v>351</v>
      </c>
      <c r="I6610" s="34">
        <v>365</v>
      </c>
      <c r="J6610" s="34">
        <v>328</v>
      </c>
      <c r="K6610" s="34">
        <v>301</v>
      </c>
      <c r="L6610" s="34">
        <v>365</v>
      </c>
      <c r="M6610" s="34">
        <v>273</v>
      </c>
    </row>
    <row r="6611" spans="1:13" x14ac:dyDescent="0.2">
      <c r="A6611" s="34" t="s">
        <v>107505</v>
      </c>
      <c r="B6611" s="34">
        <v>354</v>
      </c>
      <c r="C6611" s="34">
        <v>419</v>
      </c>
      <c r="D6611" s="34">
        <v>467</v>
      </c>
      <c r="E6611" s="34">
        <v>423</v>
      </c>
      <c r="F6611" s="34">
        <v>416</v>
      </c>
      <c r="G6611" s="34">
        <v>345</v>
      </c>
      <c r="H6611" s="34">
        <v>451</v>
      </c>
      <c r="I6611" s="34">
        <v>361</v>
      </c>
      <c r="J6611" s="34">
        <v>388</v>
      </c>
      <c r="K6611" s="34">
        <v>333</v>
      </c>
      <c r="L6611" s="34">
        <v>433</v>
      </c>
      <c r="M6611" s="34">
        <v>313</v>
      </c>
    </row>
    <row r="6612" spans="1:13" x14ac:dyDescent="0.2">
      <c r="A6612" s="34" t="s">
        <v>107506</v>
      </c>
      <c r="B6612" s="34">
        <v>385</v>
      </c>
      <c r="C6612" s="34">
        <v>428</v>
      </c>
      <c r="D6612" s="34">
        <v>454</v>
      </c>
      <c r="E6612" s="34">
        <v>342</v>
      </c>
      <c r="F6612" s="34">
        <v>334</v>
      </c>
      <c r="G6612" s="34">
        <v>362</v>
      </c>
      <c r="H6612" s="34">
        <v>419</v>
      </c>
      <c r="I6612" s="34">
        <v>355</v>
      </c>
      <c r="J6612" s="34">
        <v>428</v>
      </c>
      <c r="K6612" s="34">
        <v>331</v>
      </c>
      <c r="L6612" s="34">
        <v>342</v>
      </c>
      <c r="M6612" s="34">
        <v>322</v>
      </c>
    </row>
    <row r="6613" spans="1:13" x14ac:dyDescent="0.2">
      <c r="A6613" s="34" t="s">
        <v>107507</v>
      </c>
      <c r="B6613" s="34">
        <v>634</v>
      </c>
      <c r="C6613" s="34">
        <v>643</v>
      </c>
      <c r="D6613" s="34">
        <v>683</v>
      </c>
      <c r="E6613" s="34">
        <v>606</v>
      </c>
      <c r="F6613" s="34">
        <v>511</v>
      </c>
      <c r="G6613" s="34">
        <v>573</v>
      </c>
      <c r="H6613" s="34">
        <v>623</v>
      </c>
      <c r="I6613" s="34">
        <v>588</v>
      </c>
      <c r="J6613" s="34">
        <v>694</v>
      </c>
      <c r="K6613" s="34">
        <v>513</v>
      </c>
      <c r="L6613" s="34">
        <v>653</v>
      </c>
      <c r="M6613" s="34">
        <v>501</v>
      </c>
    </row>
    <row r="6614" spans="1:13" x14ac:dyDescent="0.2">
      <c r="A6614" s="34" t="s">
        <v>107508</v>
      </c>
      <c r="B6614" s="34">
        <v>454</v>
      </c>
      <c r="C6614" s="34">
        <v>486</v>
      </c>
      <c r="D6614" s="34">
        <v>537</v>
      </c>
      <c r="E6614" s="34">
        <v>544</v>
      </c>
      <c r="F6614" s="34">
        <v>437</v>
      </c>
      <c r="G6614" s="34">
        <v>501</v>
      </c>
      <c r="H6614" s="34">
        <v>584</v>
      </c>
      <c r="I6614" s="34">
        <v>528</v>
      </c>
      <c r="J6614" s="34">
        <v>562</v>
      </c>
      <c r="K6614" s="34">
        <v>438</v>
      </c>
      <c r="L6614" s="34">
        <v>447</v>
      </c>
      <c r="M6614" s="34">
        <v>421</v>
      </c>
    </row>
    <row r="6615" spans="1:13" x14ac:dyDescent="0.2">
      <c r="A6615" s="34" t="s">
        <v>107509</v>
      </c>
      <c r="B6615" s="34">
        <v>305</v>
      </c>
      <c r="C6615" s="34">
        <v>364</v>
      </c>
      <c r="D6615" s="34">
        <v>348</v>
      </c>
      <c r="E6615" s="34">
        <v>323</v>
      </c>
      <c r="F6615" s="34">
        <v>261</v>
      </c>
      <c r="G6615" s="34">
        <v>320</v>
      </c>
      <c r="H6615" s="34">
        <v>346</v>
      </c>
      <c r="I6615" s="34">
        <v>328</v>
      </c>
      <c r="J6615" s="34">
        <v>342</v>
      </c>
      <c r="K6615" s="34">
        <v>301</v>
      </c>
      <c r="L6615" s="34">
        <v>275</v>
      </c>
      <c r="M6615" s="34">
        <v>248</v>
      </c>
    </row>
    <row r="6616" spans="1:13" x14ac:dyDescent="0.2">
      <c r="A6616" s="34" t="s">
        <v>107510</v>
      </c>
      <c r="B6616" s="34">
        <v>469</v>
      </c>
      <c r="C6616" s="34">
        <v>596</v>
      </c>
      <c r="D6616" s="34">
        <v>582</v>
      </c>
      <c r="E6616" s="34">
        <v>567</v>
      </c>
      <c r="F6616" s="34">
        <v>409</v>
      </c>
      <c r="G6616" s="34">
        <v>448</v>
      </c>
      <c r="H6616" s="34">
        <v>561</v>
      </c>
      <c r="I6616" s="34">
        <v>531</v>
      </c>
      <c r="J6616" s="34">
        <v>556</v>
      </c>
      <c r="K6616" s="34">
        <v>495</v>
      </c>
      <c r="L6616" s="34">
        <v>535</v>
      </c>
      <c r="M6616" s="34">
        <v>389</v>
      </c>
    </row>
    <row r="6617" spans="1:13" x14ac:dyDescent="0.2">
      <c r="A6617" s="34" t="s">
        <v>107511</v>
      </c>
      <c r="B6617" s="34">
        <v>1079</v>
      </c>
      <c r="C6617" s="34">
        <v>1056</v>
      </c>
      <c r="D6617" s="34">
        <v>1193</v>
      </c>
      <c r="E6617" s="34">
        <v>1022</v>
      </c>
      <c r="F6617" s="34">
        <v>1009</v>
      </c>
      <c r="G6617" s="34">
        <v>931</v>
      </c>
      <c r="H6617" s="34">
        <v>1340</v>
      </c>
      <c r="I6617" s="34">
        <v>994</v>
      </c>
      <c r="J6617" s="34">
        <v>1260</v>
      </c>
      <c r="K6617" s="34">
        <v>892</v>
      </c>
      <c r="L6617" s="34">
        <v>1151</v>
      </c>
      <c r="M6617" s="34">
        <v>811</v>
      </c>
    </row>
    <row r="6618" spans="1:13" x14ac:dyDescent="0.2">
      <c r="A6618" s="34" t="s">
        <v>107512</v>
      </c>
      <c r="B6618" s="34">
        <v>707</v>
      </c>
      <c r="C6618" s="34">
        <v>823</v>
      </c>
      <c r="D6618" s="34">
        <v>823</v>
      </c>
      <c r="E6618" s="34">
        <v>812</v>
      </c>
      <c r="F6618" s="34">
        <v>561</v>
      </c>
      <c r="G6618" s="34">
        <v>650</v>
      </c>
      <c r="H6618" s="34">
        <v>876</v>
      </c>
      <c r="I6618" s="34">
        <v>826</v>
      </c>
      <c r="J6618" s="34">
        <v>709</v>
      </c>
      <c r="K6618" s="34">
        <v>591</v>
      </c>
      <c r="L6618" s="34">
        <v>757</v>
      </c>
      <c r="M6618" s="34">
        <v>639</v>
      </c>
    </row>
    <row r="6619" spans="1:13" x14ac:dyDescent="0.2">
      <c r="A6619" s="34" t="s">
        <v>107513</v>
      </c>
      <c r="B6619" s="34">
        <v>619</v>
      </c>
      <c r="C6619" s="34">
        <v>616</v>
      </c>
      <c r="D6619" s="34">
        <v>734</v>
      </c>
      <c r="E6619" s="34">
        <v>726</v>
      </c>
      <c r="F6619" s="34">
        <v>592</v>
      </c>
      <c r="G6619" s="34">
        <v>649</v>
      </c>
      <c r="H6619" s="34">
        <v>682</v>
      </c>
      <c r="I6619" s="34">
        <v>711</v>
      </c>
      <c r="J6619" s="34">
        <v>797</v>
      </c>
      <c r="K6619" s="34">
        <v>642</v>
      </c>
      <c r="L6619" s="34">
        <v>633</v>
      </c>
      <c r="M6619" s="34">
        <v>584</v>
      </c>
    </row>
    <row r="6620" spans="1:13" x14ac:dyDescent="0.2">
      <c r="A6620" s="34" t="s">
        <v>107514</v>
      </c>
      <c r="B6620" s="34">
        <v>501</v>
      </c>
      <c r="C6620" s="34">
        <v>582</v>
      </c>
      <c r="D6620" s="34">
        <v>576</v>
      </c>
      <c r="E6620" s="34">
        <v>704</v>
      </c>
      <c r="F6620" s="34">
        <v>486</v>
      </c>
      <c r="G6620" s="34">
        <v>632</v>
      </c>
      <c r="H6620" s="34">
        <v>588</v>
      </c>
      <c r="I6620" s="34">
        <v>604</v>
      </c>
      <c r="J6620" s="34">
        <v>626</v>
      </c>
      <c r="K6620" s="34">
        <v>519</v>
      </c>
      <c r="L6620" s="34">
        <v>600</v>
      </c>
      <c r="M6620" s="34">
        <v>508</v>
      </c>
    </row>
    <row r="6621" spans="1:13" x14ac:dyDescent="0.2">
      <c r="A6621" s="34" t="s">
        <v>107515</v>
      </c>
      <c r="B6621" s="34">
        <v>628</v>
      </c>
      <c r="C6621" s="34">
        <v>610</v>
      </c>
      <c r="D6621" s="34">
        <v>629</v>
      </c>
      <c r="E6621" s="34">
        <v>640</v>
      </c>
      <c r="F6621" s="34">
        <v>529</v>
      </c>
      <c r="G6621" s="34">
        <v>590</v>
      </c>
      <c r="H6621" s="34">
        <v>568</v>
      </c>
      <c r="I6621" s="34">
        <v>623</v>
      </c>
      <c r="J6621" s="34">
        <v>587</v>
      </c>
      <c r="K6621" s="34">
        <v>492</v>
      </c>
      <c r="L6621" s="34">
        <v>594</v>
      </c>
      <c r="M6621" s="34">
        <v>469</v>
      </c>
    </row>
    <row r="6622" spans="1:13" x14ac:dyDescent="0.2">
      <c r="A6622" s="34" t="s">
        <v>107516</v>
      </c>
      <c r="B6622" s="34">
        <v>983</v>
      </c>
      <c r="C6622" s="34">
        <v>939</v>
      </c>
      <c r="D6622" s="34">
        <v>1088</v>
      </c>
      <c r="E6622" s="34">
        <v>1027</v>
      </c>
      <c r="F6622" s="34">
        <v>1004</v>
      </c>
      <c r="G6622" s="34">
        <v>935</v>
      </c>
      <c r="H6622" s="34">
        <v>1079</v>
      </c>
      <c r="I6622" s="34">
        <v>980</v>
      </c>
      <c r="J6622" s="34">
        <v>1114</v>
      </c>
      <c r="K6622" s="34">
        <v>831</v>
      </c>
      <c r="L6622" s="34">
        <v>1125</v>
      </c>
      <c r="M6622" s="34">
        <v>778</v>
      </c>
    </row>
    <row r="6623" spans="1:13" x14ac:dyDescent="0.2">
      <c r="A6623" s="34" t="s">
        <v>107517</v>
      </c>
      <c r="B6623" s="34">
        <v>462</v>
      </c>
      <c r="C6623" s="34">
        <v>436</v>
      </c>
      <c r="D6623" s="34">
        <v>486</v>
      </c>
      <c r="E6623" s="34">
        <v>484</v>
      </c>
      <c r="F6623" s="34">
        <v>395</v>
      </c>
      <c r="G6623" s="34">
        <v>442</v>
      </c>
      <c r="H6623" s="34">
        <v>510</v>
      </c>
      <c r="I6623" s="34">
        <v>469</v>
      </c>
      <c r="J6623" s="34">
        <v>426</v>
      </c>
      <c r="K6623" s="34">
        <v>391</v>
      </c>
      <c r="L6623" s="34">
        <v>422</v>
      </c>
      <c r="M6623" s="34">
        <v>318</v>
      </c>
    </row>
    <row r="6624" spans="1:13" x14ac:dyDescent="0.2">
      <c r="A6624" s="34" t="s">
        <v>107518</v>
      </c>
      <c r="B6624" s="34">
        <v>312</v>
      </c>
      <c r="C6624" s="34">
        <v>373</v>
      </c>
      <c r="D6624" s="34">
        <v>418</v>
      </c>
      <c r="E6624" s="34">
        <v>380</v>
      </c>
      <c r="F6624" s="34">
        <v>294</v>
      </c>
      <c r="G6624" s="34">
        <v>295</v>
      </c>
      <c r="H6624" s="34">
        <v>313</v>
      </c>
      <c r="I6624" s="34">
        <v>325</v>
      </c>
      <c r="J6624" s="34">
        <v>372</v>
      </c>
      <c r="K6624" s="34">
        <v>270</v>
      </c>
      <c r="L6624" s="34">
        <v>351</v>
      </c>
      <c r="M6624" s="34">
        <v>240</v>
      </c>
    </row>
    <row r="6625" spans="1:13" x14ac:dyDescent="0.2">
      <c r="A6625" s="34" t="s">
        <v>107519</v>
      </c>
      <c r="B6625" s="34">
        <v>263</v>
      </c>
      <c r="C6625" s="34">
        <v>277</v>
      </c>
      <c r="D6625" s="34">
        <v>285</v>
      </c>
      <c r="E6625" s="34">
        <v>343</v>
      </c>
      <c r="F6625" s="34">
        <v>278</v>
      </c>
      <c r="G6625" s="34">
        <v>273</v>
      </c>
      <c r="H6625" s="34">
        <v>317</v>
      </c>
      <c r="I6625" s="34">
        <v>249</v>
      </c>
      <c r="J6625" s="34">
        <v>300</v>
      </c>
      <c r="K6625" s="34">
        <v>236</v>
      </c>
      <c r="L6625" s="34">
        <v>212</v>
      </c>
      <c r="M6625" s="34">
        <v>266</v>
      </c>
    </row>
    <row r="6626" spans="1:13" x14ac:dyDescent="0.2">
      <c r="A6626" s="34" t="s">
        <v>107520</v>
      </c>
      <c r="B6626" s="34">
        <v>349</v>
      </c>
      <c r="C6626" s="34">
        <v>383</v>
      </c>
      <c r="D6626" s="34">
        <v>330</v>
      </c>
      <c r="E6626" s="34">
        <v>373</v>
      </c>
      <c r="F6626" s="34">
        <v>303</v>
      </c>
      <c r="G6626" s="34">
        <v>305</v>
      </c>
      <c r="H6626" s="34">
        <v>364</v>
      </c>
      <c r="I6626" s="34">
        <v>350</v>
      </c>
      <c r="J6626" s="34">
        <v>394</v>
      </c>
      <c r="K6626" s="34">
        <v>297</v>
      </c>
      <c r="L6626" s="34">
        <v>388</v>
      </c>
      <c r="M6626" s="34">
        <v>310</v>
      </c>
    </row>
    <row r="6627" spans="1:13" x14ac:dyDescent="0.2">
      <c r="A6627" s="34" t="s">
        <v>107521</v>
      </c>
      <c r="B6627" s="34">
        <v>453</v>
      </c>
      <c r="C6627" s="34">
        <v>447</v>
      </c>
      <c r="D6627" s="34">
        <v>528</v>
      </c>
      <c r="E6627" s="34">
        <v>497</v>
      </c>
      <c r="F6627" s="34">
        <v>437</v>
      </c>
      <c r="G6627" s="34">
        <v>381</v>
      </c>
      <c r="H6627" s="34">
        <v>625</v>
      </c>
      <c r="I6627" s="34">
        <v>451</v>
      </c>
      <c r="J6627" s="34">
        <v>490</v>
      </c>
      <c r="K6627" s="34">
        <v>363</v>
      </c>
      <c r="L6627" s="34">
        <v>426</v>
      </c>
      <c r="M6627" s="34">
        <v>361</v>
      </c>
    </row>
    <row r="6628" spans="1:13" x14ac:dyDescent="0.2">
      <c r="A6628" s="34" t="s">
        <v>107522</v>
      </c>
      <c r="B6628" s="34">
        <v>514</v>
      </c>
      <c r="C6628" s="34">
        <v>467</v>
      </c>
      <c r="D6628" s="34">
        <v>498</v>
      </c>
      <c r="E6628" s="34">
        <v>428</v>
      </c>
      <c r="F6628" s="34">
        <v>405</v>
      </c>
      <c r="G6628" s="34">
        <v>435</v>
      </c>
      <c r="H6628" s="34">
        <v>534</v>
      </c>
      <c r="I6628" s="34">
        <v>478</v>
      </c>
      <c r="J6628" s="34">
        <v>458</v>
      </c>
      <c r="K6628" s="34">
        <v>384</v>
      </c>
      <c r="L6628" s="34">
        <v>467</v>
      </c>
      <c r="M6628" s="34">
        <v>367</v>
      </c>
    </row>
    <row r="6629" spans="1:13" x14ac:dyDescent="0.2">
      <c r="A6629" s="34" t="s">
        <v>107523</v>
      </c>
      <c r="B6629" s="34">
        <v>357</v>
      </c>
      <c r="C6629" s="34">
        <v>424</v>
      </c>
      <c r="D6629" s="34">
        <v>446</v>
      </c>
      <c r="E6629" s="34">
        <v>499</v>
      </c>
      <c r="F6629" s="34">
        <v>330</v>
      </c>
      <c r="G6629" s="34">
        <v>491</v>
      </c>
      <c r="H6629" s="34">
        <v>410</v>
      </c>
      <c r="I6629" s="34">
        <v>479</v>
      </c>
      <c r="J6629" s="34">
        <v>383</v>
      </c>
      <c r="K6629" s="34">
        <v>421</v>
      </c>
      <c r="L6629" s="34">
        <v>373</v>
      </c>
      <c r="M6629" s="34">
        <v>390</v>
      </c>
    </row>
    <row r="6630" spans="1:13" x14ac:dyDescent="0.2">
      <c r="A6630" s="34" t="s">
        <v>107524</v>
      </c>
      <c r="B6630" s="34">
        <v>253</v>
      </c>
      <c r="C6630" s="34">
        <v>340</v>
      </c>
      <c r="D6630" s="34">
        <v>350</v>
      </c>
      <c r="E6630" s="34">
        <v>365</v>
      </c>
      <c r="F6630" s="34">
        <v>288</v>
      </c>
      <c r="G6630" s="34">
        <v>268</v>
      </c>
      <c r="H6630" s="34">
        <v>341</v>
      </c>
      <c r="I6630" s="34">
        <v>302</v>
      </c>
      <c r="J6630" s="34">
        <v>402</v>
      </c>
      <c r="K6630" s="34">
        <v>270</v>
      </c>
      <c r="L6630" s="34">
        <v>341</v>
      </c>
      <c r="M6630" s="34">
        <v>307</v>
      </c>
    </row>
    <row r="6631" spans="1:13" x14ac:dyDescent="0.2">
      <c r="A6631" s="34" t="s">
        <v>107525</v>
      </c>
      <c r="B6631" s="34">
        <v>347</v>
      </c>
      <c r="C6631" s="34">
        <v>406</v>
      </c>
      <c r="D6631" s="34">
        <v>407</v>
      </c>
      <c r="E6631" s="34">
        <v>441</v>
      </c>
      <c r="F6631" s="34">
        <v>346</v>
      </c>
      <c r="G6631" s="34">
        <v>376</v>
      </c>
      <c r="H6631" s="34">
        <v>381</v>
      </c>
      <c r="I6631" s="34">
        <v>375</v>
      </c>
      <c r="J6631" s="34">
        <v>342</v>
      </c>
      <c r="K6631" s="34">
        <v>329</v>
      </c>
      <c r="L6631" s="34">
        <v>308</v>
      </c>
      <c r="M6631" s="34">
        <v>252</v>
      </c>
    </row>
    <row r="6632" spans="1:13" x14ac:dyDescent="0.2">
      <c r="A6632" s="34" t="s">
        <v>107526</v>
      </c>
      <c r="B6632" s="34">
        <v>446</v>
      </c>
      <c r="C6632" s="34">
        <v>523</v>
      </c>
      <c r="D6632" s="34">
        <v>537</v>
      </c>
      <c r="E6632" s="34">
        <v>530</v>
      </c>
      <c r="F6632" s="34">
        <v>461</v>
      </c>
      <c r="G6632" s="34">
        <v>569</v>
      </c>
      <c r="H6632" s="34">
        <v>554</v>
      </c>
      <c r="I6632" s="34">
        <v>609</v>
      </c>
      <c r="J6632" s="34">
        <v>530</v>
      </c>
      <c r="K6632" s="34">
        <v>423</v>
      </c>
      <c r="L6632" s="34">
        <v>520</v>
      </c>
      <c r="M6632" s="34">
        <v>423</v>
      </c>
    </row>
    <row r="6633" spans="1:13" x14ac:dyDescent="0.2">
      <c r="A6633" s="34" t="s">
        <v>107527</v>
      </c>
      <c r="B6633" s="34">
        <v>279</v>
      </c>
      <c r="C6633" s="34">
        <v>330</v>
      </c>
      <c r="D6633" s="34">
        <v>280</v>
      </c>
      <c r="E6633" s="34">
        <v>382</v>
      </c>
      <c r="F6633" s="34">
        <v>293</v>
      </c>
      <c r="G6633" s="34">
        <v>297</v>
      </c>
      <c r="H6633" s="34">
        <v>311</v>
      </c>
      <c r="I6633" s="34">
        <v>304</v>
      </c>
      <c r="J6633" s="34">
        <v>309</v>
      </c>
      <c r="K6633" s="34">
        <v>266</v>
      </c>
      <c r="L6633" s="34">
        <v>289</v>
      </c>
      <c r="M6633" s="34">
        <v>255</v>
      </c>
    </row>
    <row r="6634" spans="1:13" x14ac:dyDescent="0.2">
      <c r="A6634" s="34" t="s">
        <v>107528</v>
      </c>
      <c r="B6634" s="34">
        <v>749</v>
      </c>
      <c r="C6634" s="34">
        <v>667</v>
      </c>
      <c r="D6634" s="34">
        <v>796</v>
      </c>
      <c r="E6634" s="34">
        <v>659</v>
      </c>
      <c r="F6634" s="34">
        <v>635</v>
      </c>
      <c r="G6634" s="34">
        <v>618</v>
      </c>
      <c r="H6634" s="34">
        <v>818</v>
      </c>
      <c r="I6634" s="34">
        <v>644</v>
      </c>
      <c r="J6634" s="34">
        <v>685</v>
      </c>
      <c r="K6634" s="34">
        <v>655</v>
      </c>
      <c r="L6634" s="34">
        <v>628</v>
      </c>
      <c r="M6634" s="34">
        <v>568</v>
      </c>
    </row>
    <row r="6635" spans="1:13" x14ac:dyDescent="0.2">
      <c r="A6635" s="34" t="s">
        <v>107529</v>
      </c>
      <c r="B6635" s="34">
        <v>376</v>
      </c>
      <c r="C6635" s="34">
        <v>444</v>
      </c>
      <c r="D6635" s="34">
        <v>510</v>
      </c>
      <c r="E6635" s="34">
        <v>472</v>
      </c>
      <c r="F6635" s="34">
        <v>375</v>
      </c>
      <c r="G6635" s="34">
        <v>432</v>
      </c>
      <c r="H6635" s="34">
        <v>438</v>
      </c>
      <c r="I6635" s="34">
        <v>489</v>
      </c>
      <c r="J6635" s="34">
        <v>389</v>
      </c>
      <c r="K6635" s="34">
        <v>397</v>
      </c>
      <c r="L6635" s="34">
        <v>381</v>
      </c>
      <c r="M6635" s="34">
        <v>330</v>
      </c>
    </row>
    <row r="6636" spans="1:13" x14ac:dyDescent="0.2">
      <c r="A6636" s="34" t="s">
        <v>107530</v>
      </c>
      <c r="B6636" s="34">
        <v>354</v>
      </c>
      <c r="C6636" s="34">
        <v>403</v>
      </c>
      <c r="D6636" s="34">
        <v>430</v>
      </c>
      <c r="E6636" s="34">
        <v>395</v>
      </c>
      <c r="F6636" s="34">
        <v>391</v>
      </c>
      <c r="G6636" s="34">
        <v>403</v>
      </c>
      <c r="H6636" s="34">
        <v>491</v>
      </c>
      <c r="I6636" s="34">
        <v>414</v>
      </c>
      <c r="J6636" s="34">
        <v>434</v>
      </c>
      <c r="K6636" s="34">
        <v>322</v>
      </c>
      <c r="L6636" s="34">
        <v>395</v>
      </c>
      <c r="M6636" s="34">
        <v>300</v>
      </c>
    </row>
    <row r="6637" spans="1:13" x14ac:dyDescent="0.2">
      <c r="A6637" s="34" t="s">
        <v>107531</v>
      </c>
      <c r="B6637" s="34">
        <v>297</v>
      </c>
      <c r="C6637" s="34">
        <v>355</v>
      </c>
      <c r="D6637" s="34">
        <v>380</v>
      </c>
      <c r="E6637" s="34">
        <v>375</v>
      </c>
      <c r="F6637" s="34">
        <v>340</v>
      </c>
      <c r="G6637" s="34">
        <v>310</v>
      </c>
      <c r="H6637" s="34">
        <v>365</v>
      </c>
      <c r="I6637" s="34">
        <v>288</v>
      </c>
      <c r="J6637" s="34">
        <v>344</v>
      </c>
      <c r="K6637" s="34">
        <v>270</v>
      </c>
      <c r="L6637" s="34">
        <v>370</v>
      </c>
      <c r="M6637" s="34">
        <v>276</v>
      </c>
    </row>
    <row r="6638" spans="1:13" x14ac:dyDescent="0.2">
      <c r="A6638" s="34" t="s">
        <v>107532</v>
      </c>
      <c r="B6638" s="34">
        <v>307</v>
      </c>
      <c r="C6638" s="34">
        <v>338</v>
      </c>
      <c r="D6638" s="34">
        <v>302</v>
      </c>
      <c r="E6638" s="34">
        <v>345</v>
      </c>
      <c r="F6638" s="34">
        <v>314</v>
      </c>
      <c r="G6638" s="34">
        <v>332</v>
      </c>
      <c r="H6638" s="34">
        <v>358</v>
      </c>
      <c r="I6638" s="34">
        <v>343</v>
      </c>
      <c r="J6638" s="34">
        <v>369</v>
      </c>
      <c r="K6638" s="34">
        <v>288</v>
      </c>
      <c r="L6638" s="34">
        <v>302</v>
      </c>
      <c r="M6638" s="34">
        <v>275</v>
      </c>
    </row>
    <row r="6639" spans="1:13" x14ac:dyDescent="0.2">
      <c r="A6639" s="34" t="s">
        <v>107533</v>
      </c>
      <c r="B6639" s="34">
        <v>379</v>
      </c>
      <c r="C6639" s="34">
        <v>361</v>
      </c>
      <c r="D6639" s="34">
        <v>399</v>
      </c>
      <c r="E6639" s="34">
        <v>357</v>
      </c>
      <c r="F6639" s="34">
        <v>433</v>
      </c>
      <c r="G6639" s="34">
        <v>355</v>
      </c>
      <c r="H6639" s="34">
        <v>363</v>
      </c>
      <c r="I6639" s="34">
        <v>365</v>
      </c>
      <c r="J6639" s="34">
        <v>418</v>
      </c>
      <c r="K6639" s="34">
        <v>297</v>
      </c>
      <c r="L6639" s="34">
        <v>381</v>
      </c>
      <c r="M6639" s="34">
        <v>282</v>
      </c>
    </row>
    <row r="6640" spans="1:13" x14ac:dyDescent="0.2">
      <c r="A6640" s="34" t="s">
        <v>107534</v>
      </c>
      <c r="B6640" s="34">
        <v>342</v>
      </c>
      <c r="C6640" s="34">
        <v>345</v>
      </c>
      <c r="D6640" s="34">
        <v>365</v>
      </c>
      <c r="E6640" s="34">
        <v>385</v>
      </c>
      <c r="F6640" s="34">
        <v>345</v>
      </c>
      <c r="G6640" s="34">
        <v>331</v>
      </c>
      <c r="H6640" s="34">
        <v>327</v>
      </c>
      <c r="I6640" s="34">
        <v>362</v>
      </c>
      <c r="J6640" s="34">
        <v>452</v>
      </c>
      <c r="K6640" s="34">
        <v>276</v>
      </c>
      <c r="L6640" s="34">
        <v>337</v>
      </c>
      <c r="M6640" s="34">
        <v>277</v>
      </c>
    </row>
    <row r="6641" spans="1:13" x14ac:dyDescent="0.2">
      <c r="A6641" s="34" t="s">
        <v>107535</v>
      </c>
      <c r="B6641" s="34">
        <v>411</v>
      </c>
      <c r="C6641" s="34">
        <v>335</v>
      </c>
      <c r="D6641" s="34">
        <v>389</v>
      </c>
      <c r="E6641" s="34">
        <v>388</v>
      </c>
      <c r="F6641" s="34">
        <v>345</v>
      </c>
      <c r="G6641" s="34">
        <v>365</v>
      </c>
      <c r="H6641" s="34">
        <v>416</v>
      </c>
      <c r="I6641" s="34">
        <v>368</v>
      </c>
      <c r="J6641" s="34">
        <v>384</v>
      </c>
      <c r="K6641" s="34">
        <v>244</v>
      </c>
      <c r="L6641" s="34">
        <v>351</v>
      </c>
      <c r="M6641" s="34">
        <v>258</v>
      </c>
    </row>
    <row r="6642" spans="1:13" x14ac:dyDescent="0.2">
      <c r="A6642" s="34" t="s">
        <v>107536</v>
      </c>
      <c r="B6642" s="34">
        <v>424</v>
      </c>
      <c r="C6642" s="34">
        <v>394</v>
      </c>
      <c r="D6642" s="34">
        <v>367</v>
      </c>
      <c r="E6642" s="34">
        <v>413</v>
      </c>
      <c r="F6642" s="34">
        <v>430</v>
      </c>
      <c r="G6642" s="34">
        <v>409</v>
      </c>
      <c r="H6642" s="34">
        <v>439</v>
      </c>
      <c r="I6642" s="34">
        <v>391</v>
      </c>
      <c r="J6642" s="34">
        <v>437</v>
      </c>
      <c r="K6642" s="34">
        <v>370</v>
      </c>
      <c r="L6642" s="34">
        <v>400</v>
      </c>
      <c r="M6642" s="34">
        <v>313</v>
      </c>
    </row>
    <row r="6643" spans="1:13" x14ac:dyDescent="0.2">
      <c r="A6643" s="34" t="s">
        <v>107537</v>
      </c>
      <c r="B6643" s="34">
        <v>372</v>
      </c>
      <c r="C6643" s="34">
        <v>365</v>
      </c>
      <c r="D6643" s="34">
        <v>357</v>
      </c>
      <c r="E6643" s="34">
        <v>487</v>
      </c>
      <c r="F6643" s="34">
        <v>339</v>
      </c>
      <c r="G6643" s="34">
        <v>424</v>
      </c>
      <c r="H6643" s="34">
        <v>373</v>
      </c>
      <c r="I6643" s="34">
        <v>427</v>
      </c>
      <c r="J6643" s="34">
        <v>391</v>
      </c>
      <c r="K6643" s="34">
        <v>369</v>
      </c>
      <c r="L6643" s="34">
        <v>393</v>
      </c>
      <c r="M6643" s="34">
        <v>337</v>
      </c>
    </row>
    <row r="6644" spans="1:13" x14ac:dyDescent="0.2">
      <c r="A6644" s="34" t="s">
        <v>107538</v>
      </c>
      <c r="B6644" s="34">
        <v>317</v>
      </c>
      <c r="C6644" s="34">
        <v>357</v>
      </c>
      <c r="D6644" s="34">
        <v>356</v>
      </c>
      <c r="E6644" s="34">
        <v>354</v>
      </c>
      <c r="F6644" s="34">
        <v>356</v>
      </c>
      <c r="G6644" s="34">
        <v>314</v>
      </c>
      <c r="H6644" s="34">
        <v>405</v>
      </c>
      <c r="I6644" s="34">
        <v>384</v>
      </c>
      <c r="J6644" s="34">
        <v>399</v>
      </c>
      <c r="K6644" s="34">
        <v>271</v>
      </c>
      <c r="L6644" s="34">
        <v>380</v>
      </c>
      <c r="M6644" s="34">
        <v>344</v>
      </c>
    </row>
    <row r="6645" spans="1:13" x14ac:dyDescent="0.2">
      <c r="A6645" s="34" t="s">
        <v>107539</v>
      </c>
      <c r="B6645" s="34">
        <v>566</v>
      </c>
      <c r="C6645" s="34">
        <v>509</v>
      </c>
      <c r="D6645" s="34">
        <v>578</v>
      </c>
      <c r="E6645" s="34">
        <v>684</v>
      </c>
      <c r="F6645" s="34">
        <v>530</v>
      </c>
      <c r="G6645" s="34">
        <v>589</v>
      </c>
      <c r="H6645" s="34">
        <v>703</v>
      </c>
      <c r="I6645" s="34">
        <v>544</v>
      </c>
      <c r="J6645" s="34">
        <v>517</v>
      </c>
      <c r="K6645" s="34">
        <v>510</v>
      </c>
      <c r="L6645" s="34">
        <v>599</v>
      </c>
      <c r="M6645" s="34">
        <v>419</v>
      </c>
    </row>
    <row r="6646" spans="1:13" x14ac:dyDescent="0.2">
      <c r="A6646" s="34" t="s">
        <v>107540</v>
      </c>
      <c r="B6646" s="34">
        <v>435</v>
      </c>
      <c r="C6646" s="34">
        <v>410</v>
      </c>
      <c r="D6646" s="34">
        <v>454</v>
      </c>
      <c r="E6646" s="34">
        <v>543</v>
      </c>
      <c r="F6646" s="34">
        <v>453</v>
      </c>
      <c r="G6646" s="34">
        <v>406</v>
      </c>
      <c r="H6646" s="34">
        <v>424</v>
      </c>
      <c r="I6646" s="34">
        <v>454</v>
      </c>
      <c r="J6646" s="34">
        <v>460</v>
      </c>
      <c r="K6646" s="34">
        <v>378</v>
      </c>
      <c r="L6646" s="34">
        <v>440</v>
      </c>
      <c r="M6646" s="34">
        <v>376</v>
      </c>
    </row>
    <row r="6647" spans="1:13" x14ac:dyDescent="0.2">
      <c r="A6647" s="34" t="s">
        <v>107541</v>
      </c>
      <c r="B6647" s="34">
        <v>273</v>
      </c>
      <c r="C6647" s="34">
        <v>349</v>
      </c>
      <c r="D6647" s="34">
        <v>353</v>
      </c>
      <c r="E6647" s="34">
        <v>371</v>
      </c>
      <c r="F6647" s="34">
        <v>255</v>
      </c>
      <c r="G6647" s="34">
        <v>367</v>
      </c>
      <c r="H6647" s="34">
        <v>363</v>
      </c>
      <c r="I6647" s="34">
        <v>331</v>
      </c>
      <c r="J6647" s="34">
        <v>282</v>
      </c>
      <c r="K6647" s="34">
        <v>309</v>
      </c>
      <c r="L6647" s="34">
        <v>270</v>
      </c>
      <c r="M6647" s="34">
        <v>256</v>
      </c>
    </row>
    <row r="6648" spans="1:13" x14ac:dyDescent="0.2">
      <c r="A6648" s="34" t="s">
        <v>107542</v>
      </c>
      <c r="B6648" s="34">
        <v>414</v>
      </c>
      <c r="C6648" s="34">
        <v>355</v>
      </c>
      <c r="D6648" s="34">
        <v>270</v>
      </c>
      <c r="E6648" s="34">
        <v>383</v>
      </c>
      <c r="F6648" s="34">
        <v>293</v>
      </c>
      <c r="G6648" s="34">
        <v>344</v>
      </c>
      <c r="H6648" s="34">
        <v>421</v>
      </c>
      <c r="I6648" s="34">
        <v>383</v>
      </c>
      <c r="J6648" s="34">
        <v>389</v>
      </c>
      <c r="K6648" s="34">
        <v>279</v>
      </c>
      <c r="L6648" s="34">
        <v>407</v>
      </c>
      <c r="M6648" s="34">
        <v>300</v>
      </c>
    </row>
    <row r="6649" spans="1:13" x14ac:dyDescent="0.2">
      <c r="A6649" s="34" t="s">
        <v>107543</v>
      </c>
      <c r="B6649" s="34">
        <v>527</v>
      </c>
      <c r="C6649" s="34">
        <v>666</v>
      </c>
      <c r="D6649" s="34">
        <v>570</v>
      </c>
      <c r="E6649" s="34">
        <v>644</v>
      </c>
      <c r="F6649" s="34">
        <v>541</v>
      </c>
      <c r="G6649" s="34">
        <v>571</v>
      </c>
      <c r="H6649" s="34">
        <v>565</v>
      </c>
      <c r="I6649" s="34">
        <v>632</v>
      </c>
      <c r="J6649" s="34">
        <v>596</v>
      </c>
      <c r="K6649" s="34">
        <v>493</v>
      </c>
      <c r="L6649" s="34">
        <v>568</v>
      </c>
      <c r="M6649" s="34">
        <v>478</v>
      </c>
    </row>
    <row r="6650" spans="1:13" x14ac:dyDescent="0.2">
      <c r="A6650" s="34" t="s">
        <v>107544</v>
      </c>
      <c r="B6650" s="34">
        <v>329</v>
      </c>
      <c r="C6650" s="34">
        <v>361</v>
      </c>
      <c r="D6650" s="34">
        <v>338</v>
      </c>
      <c r="E6650" s="34">
        <v>383</v>
      </c>
      <c r="F6650" s="34">
        <v>292</v>
      </c>
      <c r="G6650" s="34">
        <v>368</v>
      </c>
      <c r="H6650" s="34">
        <v>422</v>
      </c>
      <c r="I6650" s="34">
        <v>346</v>
      </c>
      <c r="J6650" s="34">
        <v>364</v>
      </c>
      <c r="K6650" s="34">
        <v>264</v>
      </c>
      <c r="L6650" s="34">
        <v>354</v>
      </c>
      <c r="M6650" s="34">
        <v>371</v>
      </c>
    </row>
    <row r="6651" spans="1:13" x14ac:dyDescent="0.2">
      <c r="A6651" s="34" t="s">
        <v>107545</v>
      </c>
      <c r="B6651" s="34">
        <v>336</v>
      </c>
      <c r="C6651" s="34">
        <v>335</v>
      </c>
      <c r="D6651" s="34">
        <v>301</v>
      </c>
      <c r="E6651" s="34">
        <v>341</v>
      </c>
      <c r="F6651" s="34">
        <v>271</v>
      </c>
      <c r="G6651" s="34">
        <v>266</v>
      </c>
      <c r="H6651" s="34">
        <v>357</v>
      </c>
      <c r="I6651" s="34">
        <v>319</v>
      </c>
      <c r="J6651" s="34">
        <v>336</v>
      </c>
      <c r="K6651" s="34">
        <v>284</v>
      </c>
      <c r="L6651" s="34">
        <v>292</v>
      </c>
      <c r="M6651" s="34">
        <v>254</v>
      </c>
    </row>
    <row r="6652" spans="1:13" x14ac:dyDescent="0.2">
      <c r="A6652" s="34" t="s">
        <v>107546</v>
      </c>
      <c r="B6652" s="34">
        <v>271</v>
      </c>
      <c r="C6652" s="34">
        <v>391</v>
      </c>
      <c r="D6652" s="34">
        <v>324</v>
      </c>
      <c r="E6652" s="34">
        <v>396</v>
      </c>
      <c r="F6652" s="34">
        <v>325</v>
      </c>
      <c r="G6652" s="34">
        <v>382</v>
      </c>
      <c r="H6652" s="34">
        <v>424</v>
      </c>
      <c r="I6652" s="34">
        <v>389</v>
      </c>
      <c r="J6652" s="34">
        <v>315</v>
      </c>
      <c r="K6652" s="34">
        <v>323</v>
      </c>
      <c r="L6652" s="34">
        <v>326</v>
      </c>
      <c r="M6652" s="34">
        <v>253</v>
      </c>
    </row>
    <row r="6653" spans="1:13" x14ac:dyDescent="0.2">
      <c r="A6653" s="34" t="s">
        <v>107547</v>
      </c>
      <c r="B6653" s="34">
        <v>358</v>
      </c>
      <c r="C6653" s="34">
        <v>263</v>
      </c>
      <c r="D6653" s="34">
        <v>331</v>
      </c>
      <c r="E6653" s="34">
        <v>344</v>
      </c>
      <c r="F6653" s="34">
        <v>264</v>
      </c>
      <c r="G6653" s="34">
        <v>300</v>
      </c>
      <c r="H6653" s="34">
        <v>338</v>
      </c>
      <c r="I6653" s="34">
        <v>226</v>
      </c>
      <c r="J6653" s="34">
        <v>323</v>
      </c>
      <c r="K6653" s="34">
        <v>257</v>
      </c>
      <c r="L6653" s="34">
        <v>337</v>
      </c>
      <c r="M6653" s="34">
        <v>241</v>
      </c>
    </row>
    <row r="6654" spans="1:13" x14ac:dyDescent="0.2">
      <c r="A6654" s="34" t="s">
        <v>107548</v>
      </c>
      <c r="B6654" s="34">
        <v>482</v>
      </c>
      <c r="C6654" s="34">
        <v>519</v>
      </c>
      <c r="D6654" s="34">
        <v>626</v>
      </c>
      <c r="E6654" s="34">
        <v>566</v>
      </c>
      <c r="F6654" s="34">
        <v>492</v>
      </c>
      <c r="G6654" s="34">
        <v>491</v>
      </c>
      <c r="H6654" s="34">
        <v>632</v>
      </c>
      <c r="I6654" s="34">
        <v>510</v>
      </c>
      <c r="J6654" s="34">
        <v>681</v>
      </c>
      <c r="K6654" s="34">
        <v>464</v>
      </c>
      <c r="L6654" s="34">
        <v>597</v>
      </c>
      <c r="M6654" s="34">
        <v>444</v>
      </c>
    </row>
    <row r="6655" spans="1:13" x14ac:dyDescent="0.2">
      <c r="A6655" s="34" t="s">
        <v>107549</v>
      </c>
      <c r="B6655" s="34">
        <v>317</v>
      </c>
      <c r="C6655" s="34">
        <v>311</v>
      </c>
      <c r="D6655" s="34">
        <v>392</v>
      </c>
      <c r="E6655" s="34">
        <v>339</v>
      </c>
      <c r="F6655" s="34">
        <v>239</v>
      </c>
      <c r="G6655" s="34">
        <v>346</v>
      </c>
      <c r="H6655" s="34">
        <v>320</v>
      </c>
      <c r="I6655" s="34">
        <v>324</v>
      </c>
      <c r="J6655" s="34">
        <v>365</v>
      </c>
      <c r="K6655" s="34">
        <v>208</v>
      </c>
      <c r="L6655" s="34">
        <v>192</v>
      </c>
      <c r="M6655" s="34">
        <v>263</v>
      </c>
    </row>
    <row r="6656" spans="1:13" x14ac:dyDescent="0.2">
      <c r="A6656" s="34" t="s">
        <v>107550</v>
      </c>
      <c r="B6656" s="34">
        <v>519</v>
      </c>
      <c r="C6656" s="34">
        <v>433</v>
      </c>
      <c r="D6656" s="34">
        <v>438</v>
      </c>
      <c r="E6656" s="34">
        <v>501</v>
      </c>
      <c r="F6656" s="34">
        <v>412</v>
      </c>
      <c r="G6656" s="34">
        <v>480</v>
      </c>
      <c r="H6656" s="34">
        <v>489</v>
      </c>
      <c r="I6656" s="34">
        <v>483</v>
      </c>
      <c r="J6656" s="34">
        <v>454</v>
      </c>
      <c r="K6656" s="34">
        <v>389</v>
      </c>
      <c r="L6656" s="34">
        <v>523</v>
      </c>
      <c r="M6656" s="34">
        <v>351</v>
      </c>
    </row>
    <row r="6657" spans="1:13" x14ac:dyDescent="0.2">
      <c r="A6657" s="34" t="s">
        <v>107551</v>
      </c>
      <c r="B6657" s="34">
        <v>176</v>
      </c>
      <c r="C6657" s="34">
        <v>201</v>
      </c>
      <c r="D6657" s="34">
        <v>176</v>
      </c>
      <c r="E6657" s="34">
        <v>210</v>
      </c>
      <c r="F6657" s="34">
        <v>170</v>
      </c>
      <c r="G6657" s="34">
        <v>173</v>
      </c>
      <c r="H6657" s="34">
        <v>188</v>
      </c>
      <c r="I6657" s="34">
        <v>239</v>
      </c>
      <c r="J6657" s="34">
        <v>173</v>
      </c>
      <c r="K6657" s="34">
        <v>167</v>
      </c>
      <c r="L6657" s="34">
        <v>170</v>
      </c>
      <c r="M6657" s="34">
        <v>156</v>
      </c>
    </row>
    <row r="6658" spans="1:13" x14ac:dyDescent="0.2">
      <c r="A6658" s="34" t="s">
        <v>107552</v>
      </c>
      <c r="B6658" s="34">
        <v>134</v>
      </c>
      <c r="C6658" s="34">
        <v>167</v>
      </c>
      <c r="D6658" s="34">
        <v>118</v>
      </c>
      <c r="E6658" s="34">
        <v>190</v>
      </c>
      <c r="F6658" s="34">
        <v>131</v>
      </c>
      <c r="G6658" s="34">
        <v>142</v>
      </c>
      <c r="H6658" s="34">
        <v>171</v>
      </c>
      <c r="I6658" s="34">
        <v>154</v>
      </c>
      <c r="J6658" s="34">
        <v>146</v>
      </c>
      <c r="K6658" s="34">
        <v>139</v>
      </c>
      <c r="L6658" s="34">
        <v>155</v>
      </c>
      <c r="M6658" s="34">
        <v>128</v>
      </c>
    </row>
    <row r="6659" spans="1:13" x14ac:dyDescent="0.2">
      <c r="A6659" s="34" t="s">
        <v>107553</v>
      </c>
      <c r="B6659" s="34">
        <v>422</v>
      </c>
      <c r="C6659" s="34">
        <v>411</v>
      </c>
      <c r="D6659" s="34">
        <v>467</v>
      </c>
      <c r="E6659" s="34">
        <v>483</v>
      </c>
      <c r="F6659" s="34">
        <v>339</v>
      </c>
      <c r="G6659" s="34">
        <v>372</v>
      </c>
      <c r="H6659" s="34">
        <v>371</v>
      </c>
      <c r="I6659" s="34">
        <v>404</v>
      </c>
      <c r="J6659" s="34">
        <v>452</v>
      </c>
      <c r="K6659" s="34">
        <v>347</v>
      </c>
      <c r="L6659" s="34">
        <v>369</v>
      </c>
      <c r="M6659" s="34">
        <v>333</v>
      </c>
    </row>
    <row r="6660" spans="1:13" x14ac:dyDescent="0.2">
      <c r="A6660" s="34" t="s">
        <v>107554</v>
      </c>
      <c r="B6660" s="34">
        <v>297</v>
      </c>
      <c r="C6660" s="34">
        <v>469</v>
      </c>
      <c r="D6660" s="34">
        <v>373</v>
      </c>
      <c r="E6660" s="34">
        <v>529</v>
      </c>
      <c r="F6660" s="34">
        <v>291</v>
      </c>
      <c r="G6660" s="34">
        <v>431</v>
      </c>
      <c r="H6660" s="34">
        <v>379</v>
      </c>
      <c r="I6660" s="34">
        <v>434</v>
      </c>
      <c r="J6660" s="34">
        <v>396</v>
      </c>
      <c r="K6660" s="34">
        <v>438</v>
      </c>
      <c r="L6660" s="34">
        <v>366</v>
      </c>
      <c r="M6660" s="34">
        <v>328</v>
      </c>
    </row>
    <row r="6661" spans="1:13" x14ac:dyDescent="0.2">
      <c r="A6661" s="34" t="s">
        <v>107555</v>
      </c>
      <c r="B6661" s="34">
        <v>424</v>
      </c>
      <c r="C6661" s="34">
        <v>493</v>
      </c>
      <c r="D6661" s="34">
        <v>486</v>
      </c>
      <c r="E6661" s="34">
        <v>483</v>
      </c>
      <c r="F6661" s="34">
        <v>337</v>
      </c>
      <c r="G6661" s="34">
        <v>382</v>
      </c>
      <c r="H6661" s="34">
        <v>458</v>
      </c>
      <c r="I6661" s="34">
        <v>462</v>
      </c>
      <c r="J6661" s="34">
        <v>494</v>
      </c>
      <c r="K6661" s="34">
        <v>387</v>
      </c>
      <c r="L6661" s="34">
        <v>409</v>
      </c>
      <c r="M6661" s="34">
        <v>386</v>
      </c>
    </row>
    <row r="6662" spans="1:13" x14ac:dyDescent="0.2">
      <c r="A6662" s="34" t="s">
        <v>107556</v>
      </c>
      <c r="B6662" s="34">
        <v>534</v>
      </c>
      <c r="C6662" s="34">
        <v>581</v>
      </c>
      <c r="D6662" s="34">
        <v>449</v>
      </c>
      <c r="E6662" s="34">
        <v>606</v>
      </c>
      <c r="F6662" s="34">
        <v>462</v>
      </c>
      <c r="G6662" s="34">
        <v>539</v>
      </c>
      <c r="H6662" s="34">
        <v>563</v>
      </c>
      <c r="I6662" s="34">
        <v>549</v>
      </c>
      <c r="J6662" s="34">
        <v>580</v>
      </c>
      <c r="K6662" s="34">
        <v>446</v>
      </c>
      <c r="L6662" s="34">
        <v>506</v>
      </c>
      <c r="M6662" s="34">
        <v>473</v>
      </c>
    </row>
    <row r="6663" spans="1:13" x14ac:dyDescent="0.2">
      <c r="A6663" s="34" t="s">
        <v>107557</v>
      </c>
      <c r="B6663" s="34">
        <v>154</v>
      </c>
      <c r="C6663" s="34">
        <v>213</v>
      </c>
      <c r="D6663" s="34">
        <v>202</v>
      </c>
      <c r="E6663" s="34">
        <v>233</v>
      </c>
      <c r="F6663" s="34">
        <v>202</v>
      </c>
      <c r="G6663" s="34">
        <v>187</v>
      </c>
      <c r="H6663" s="34">
        <v>182</v>
      </c>
      <c r="I6663" s="34">
        <v>193</v>
      </c>
      <c r="J6663" s="34">
        <v>200</v>
      </c>
      <c r="K6663" s="34">
        <v>174</v>
      </c>
      <c r="L6663" s="34">
        <v>169</v>
      </c>
      <c r="M6663" s="34">
        <v>140</v>
      </c>
    </row>
    <row r="6664" spans="1:13" x14ac:dyDescent="0.2">
      <c r="A6664" s="34" t="s">
        <v>107558</v>
      </c>
      <c r="B6664" s="34">
        <v>262</v>
      </c>
      <c r="C6664" s="34">
        <v>279</v>
      </c>
      <c r="D6664" s="34">
        <v>320</v>
      </c>
      <c r="E6664" s="34">
        <v>276</v>
      </c>
      <c r="F6664" s="34">
        <v>220</v>
      </c>
      <c r="G6664" s="34">
        <v>281</v>
      </c>
      <c r="H6664" s="34">
        <v>311</v>
      </c>
      <c r="I6664" s="34">
        <v>296</v>
      </c>
      <c r="J6664" s="34">
        <v>293</v>
      </c>
      <c r="K6664" s="34">
        <v>233</v>
      </c>
      <c r="L6664" s="34">
        <v>310</v>
      </c>
      <c r="M6664" s="34">
        <v>251</v>
      </c>
    </row>
    <row r="6665" spans="1:13" x14ac:dyDescent="0.2">
      <c r="A6665" s="34" t="s">
        <v>107559</v>
      </c>
      <c r="B6665" s="34">
        <v>553</v>
      </c>
      <c r="C6665" s="34">
        <v>667</v>
      </c>
      <c r="D6665" s="34">
        <v>739</v>
      </c>
      <c r="E6665" s="34">
        <v>686</v>
      </c>
      <c r="F6665" s="34">
        <v>606</v>
      </c>
      <c r="G6665" s="34">
        <v>614</v>
      </c>
      <c r="H6665" s="34">
        <v>831</v>
      </c>
      <c r="I6665" s="34">
        <v>692</v>
      </c>
      <c r="J6665" s="34">
        <v>667</v>
      </c>
      <c r="K6665" s="34">
        <v>501</v>
      </c>
      <c r="L6665" s="34">
        <v>671</v>
      </c>
      <c r="M6665" s="34">
        <v>521</v>
      </c>
    </row>
    <row r="6666" spans="1:13" x14ac:dyDescent="0.2">
      <c r="A6666" s="34" t="s">
        <v>107560</v>
      </c>
      <c r="B6666" s="34">
        <v>576</v>
      </c>
      <c r="C6666" s="34">
        <v>553</v>
      </c>
      <c r="D6666" s="34">
        <v>603</v>
      </c>
      <c r="E6666" s="34">
        <v>570</v>
      </c>
      <c r="F6666" s="34">
        <v>441</v>
      </c>
      <c r="G6666" s="34">
        <v>586</v>
      </c>
      <c r="H6666" s="34">
        <v>605</v>
      </c>
      <c r="I6666" s="34">
        <v>600</v>
      </c>
      <c r="J6666" s="34">
        <v>551</v>
      </c>
      <c r="K6666" s="34">
        <v>479</v>
      </c>
      <c r="L6666" s="34">
        <v>595</v>
      </c>
      <c r="M6666" s="34">
        <v>464</v>
      </c>
    </row>
    <row r="6667" spans="1:13" x14ac:dyDescent="0.2">
      <c r="A6667" s="34" t="s">
        <v>107561</v>
      </c>
      <c r="B6667" s="34">
        <v>951</v>
      </c>
      <c r="C6667" s="34">
        <v>877</v>
      </c>
      <c r="D6667" s="34">
        <v>936</v>
      </c>
      <c r="E6667" s="34">
        <v>967</v>
      </c>
      <c r="F6667" s="34">
        <v>790</v>
      </c>
      <c r="G6667" s="34">
        <v>851</v>
      </c>
      <c r="H6667" s="34">
        <v>895</v>
      </c>
      <c r="I6667" s="34">
        <v>1031</v>
      </c>
      <c r="J6667" s="34">
        <v>900</v>
      </c>
      <c r="K6667" s="34">
        <v>807</v>
      </c>
      <c r="L6667" s="34">
        <v>876</v>
      </c>
      <c r="M6667" s="34">
        <v>800</v>
      </c>
    </row>
    <row r="6668" spans="1:13" x14ac:dyDescent="0.2">
      <c r="A6668" s="34" t="s">
        <v>107562</v>
      </c>
      <c r="B6668" s="34">
        <v>262</v>
      </c>
      <c r="C6668" s="34">
        <v>236</v>
      </c>
      <c r="D6668" s="34">
        <v>243</v>
      </c>
      <c r="E6668" s="34">
        <v>237</v>
      </c>
      <c r="F6668" s="34">
        <v>199</v>
      </c>
      <c r="G6668" s="34">
        <v>258</v>
      </c>
      <c r="H6668" s="34">
        <v>291</v>
      </c>
      <c r="I6668" s="34">
        <v>257</v>
      </c>
      <c r="J6668" s="34">
        <v>234</v>
      </c>
      <c r="K6668" s="34">
        <v>212</v>
      </c>
      <c r="L6668" s="34">
        <v>244</v>
      </c>
      <c r="M6668" s="34">
        <v>192</v>
      </c>
    </row>
    <row r="6669" spans="1:13" x14ac:dyDescent="0.2">
      <c r="A6669" s="34" t="s">
        <v>107563</v>
      </c>
      <c r="B6669" s="34">
        <v>190</v>
      </c>
      <c r="C6669" s="34">
        <v>258</v>
      </c>
      <c r="D6669" s="34">
        <v>224</v>
      </c>
      <c r="E6669" s="34">
        <v>259</v>
      </c>
      <c r="F6669" s="34">
        <v>207</v>
      </c>
      <c r="G6669" s="34">
        <v>239</v>
      </c>
      <c r="H6669" s="34">
        <v>287</v>
      </c>
      <c r="I6669" s="34">
        <v>273</v>
      </c>
      <c r="J6669" s="34">
        <v>194</v>
      </c>
      <c r="K6669" s="34">
        <v>182</v>
      </c>
      <c r="L6669" s="34">
        <v>192</v>
      </c>
      <c r="M6669" s="34">
        <v>203</v>
      </c>
    </row>
    <row r="6670" spans="1:13" x14ac:dyDescent="0.2">
      <c r="A6670" s="34" t="s">
        <v>107564</v>
      </c>
      <c r="B6670" s="34">
        <v>296</v>
      </c>
      <c r="C6670" s="34">
        <v>419</v>
      </c>
      <c r="D6670" s="34">
        <v>342</v>
      </c>
      <c r="E6670" s="34">
        <v>433</v>
      </c>
      <c r="F6670" s="34">
        <v>311</v>
      </c>
      <c r="G6670" s="34">
        <v>371</v>
      </c>
      <c r="H6670" s="34">
        <v>443</v>
      </c>
      <c r="I6670" s="34">
        <v>360</v>
      </c>
      <c r="J6670" s="34">
        <v>362</v>
      </c>
      <c r="K6670" s="34">
        <v>283</v>
      </c>
      <c r="L6670" s="34">
        <v>346</v>
      </c>
      <c r="M6670" s="34">
        <v>299</v>
      </c>
    </row>
    <row r="6671" spans="1:13" x14ac:dyDescent="0.2">
      <c r="A6671" s="34" t="s">
        <v>107565</v>
      </c>
      <c r="B6671" s="34">
        <v>311</v>
      </c>
      <c r="C6671" s="34">
        <v>292</v>
      </c>
      <c r="D6671" s="34">
        <v>245</v>
      </c>
      <c r="E6671" s="34">
        <v>307</v>
      </c>
      <c r="F6671" s="34">
        <v>240</v>
      </c>
      <c r="G6671" s="34">
        <v>285</v>
      </c>
      <c r="H6671" s="34">
        <v>320</v>
      </c>
      <c r="I6671" s="34">
        <v>271</v>
      </c>
      <c r="J6671" s="34">
        <v>254</v>
      </c>
      <c r="K6671" s="34">
        <v>264</v>
      </c>
      <c r="L6671" s="34">
        <v>231</v>
      </c>
      <c r="M6671" s="34">
        <v>255</v>
      </c>
    </row>
    <row r="6672" spans="1:13" x14ac:dyDescent="0.2">
      <c r="A6672" s="34" t="s">
        <v>107566</v>
      </c>
      <c r="B6672" s="34">
        <v>300</v>
      </c>
      <c r="C6672" s="34">
        <v>368</v>
      </c>
      <c r="D6672" s="34">
        <v>299</v>
      </c>
      <c r="E6672" s="34">
        <v>366</v>
      </c>
      <c r="F6672" s="34">
        <v>262</v>
      </c>
      <c r="G6672" s="34">
        <v>307</v>
      </c>
      <c r="H6672" s="34">
        <v>362</v>
      </c>
      <c r="I6672" s="34">
        <v>356</v>
      </c>
      <c r="J6672" s="34">
        <v>396</v>
      </c>
      <c r="K6672" s="34">
        <v>282</v>
      </c>
      <c r="L6672" s="34">
        <v>389</v>
      </c>
      <c r="M6672" s="34">
        <v>219</v>
      </c>
    </row>
    <row r="6673" spans="1:13" x14ac:dyDescent="0.2">
      <c r="A6673" s="34" t="s">
        <v>107567</v>
      </c>
      <c r="B6673" s="34">
        <v>204</v>
      </c>
      <c r="C6673" s="34">
        <v>190</v>
      </c>
      <c r="D6673" s="34">
        <v>213</v>
      </c>
      <c r="E6673" s="34">
        <v>208</v>
      </c>
      <c r="F6673" s="34">
        <v>143</v>
      </c>
      <c r="G6673" s="34">
        <v>148</v>
      </c>
      <c r="H6673" s="34">
        <v>143</v>
      </c>
      <c r="I6673" s="34">
        <v>204</v>
      </c>
      <c r="J6673" s="34">
        <v>184</v>
      </c>
      <c r="K6673" s="34">
        <v>166</v>
      </c>
      <c r="L6673" s="34">
        <v>169</v>
      </c>
      <c r="M6673" s="34">
        <v>171</v>
      </c>
    </row>
    <row r="6674" spans="1:13" x14ac:dyDescent="0.2">
      <c r="A6674" s="34" t="s">
        <v>107568</v>
      </c>
      <c r="B6674" s="34">
        <v>347</v>
      </c>
      <c r="C6674" s="34">
        <v>339</v>
      </c>
      <c r="D6674" s="34">
        <v>365</v>
      </c>
      <c r="E6674" s="34">
        <v>346</v>
      </c>
      <c r="F6674" s="34">
        <v>226</v>
      </c>
      <c r="G6674" s="34">
        <v>289</v>
      </c>
      <c r="H6674" s="34">
        <v>327</v>
      </c>
      <c r="I6674" s="34">
        <v>333</v>
      </c>
      <c r="J6674" s="34">
        <v>337</v>
      </c>
      <c r="K6674" s="34">
        <v>259</v>
      </c>
      <c r="L6674" s="34">
        <v>313</v>
      </c>
      <c r="M6674" s="34">
        <v>282</v>
      </c>
    </row>
    <row r="6675" spans="1:13" x14ac:dyDescent="0.2">
      <c r="A6675" s="34" t="s">
        <v>107569</v>
      </c>
      <c r="B6675" s="34">
        <v>78</v>
      </c>
      <c r="C6675" s="34">
        <v>90</v>
      </c>
      <c r="D6675" s="34">
        <v>130</v>
      </c>
      <c r="E6675" s="34">
        <v>138</v>
      </c>
      <c r="F6675" s="34">
        <v>123</v>
      </c>
      <c r="G6675" s="34">
        <v>94</v>
      </c>
      <c r="H6675" s="34">
        <v>137</v>
      </c>
      <c r="I6675" s="34">
        <v>99</v>
      </c>
      <c r="J6675" s="34">
        <v>107</v>
      </c>
      <c r="K6675" s="34">
        <v>101</v>
      </c>
      <c r="L6675" s="34">
        <v>102</v>
      </c>
      <c r="M6675" s="34">
        <v>65</v>
      </c>
    </row>
    <row r="6676" spans="1:13" x14ac:dyDescent="0.2">
      <c r="A6676" s="34" t="s">
        <v>107570</v>
      </c>
      <c r="B6676" s="34">
        <v>183</v>
      </c>
      <c r="C6676" s="34">
        <v>164</v>
      </c>
      <c r="D6676" s="34">
        <v>210</v>
      </c>
      <c r="E6676" s="34">
        <v>198</v>
      </c>
      <c r="F6676" s="34">
        <v>196</v>
      </c>
      <c r="G6676" s="34">
        <v>200</v>
      </c>
      <c r="H6676" s="34">
        <v>203</v>
      </c>
      <c r="I6676" s="34">
        <v>177</v>
      </c>
      <c r="J6676" s="34">
        <v>201</v>
      </c>
      <c r="K6676" s="34">
        <v>169</v>
      </c>
      <c r="L6676" s="34">
        <v>181</v>
      </c>
      <c r="M6676" s="34">
        <v>175</v>
      </c>
    </row>
    <row r="6677" spans="1:13" x14ac:dyDescent="0.2">
      <c r="A6677" s="34" t="s">
        <v>107571</v>
      </c>
      <c r="B6677" s="34">
        <v>308</v>
      </c>
      <c r="C6677" s="34">
        <v>249</v>
      </c>
      <c r="D6677" s="34">
        <v>255</v>
      </c>
      <c r="E6677" s="34">
        <v>311</v>
      </c>
      <c r="F6677" s="34">
        <v>193</v>
      </c>
      <c r="G6677" s="34">
        <v>274</v>
      </c>
      <c r="H6677" s="34">
        <v>282</v>
      </c>
      <c r="I6677" s="34">
        <v>281</v>
      </c>
      <c r="J6677" s="34">
        <v>318</v>
      </c>
      <c r="K6677" s="34">
        <v>256</v>
      </c>
      <c r="L6677" s="34">
        <v>238</v>
      </c>
      <c r="M6677" s="34">
        <v>222</v>
      </c>
    </row>
    <row r="6678" spans="1:13" x14ac:dyDescent="0.2">
      <c r="A6678" s="34" t="s">
        <v>107572</v>
      </c>
      <c r="B6678" s="34">
        <v>202</v>
      </c>
      <c r="C6678" s="34">
        <v>252</v>
      </c>
      <c r="D6678" s="34">
        <v>238</v>
      </c>
      <c r="E6678" s="34">
        <v>258</v>
      </c>
      <c r="F6678" s="34">
        <v>206</v>
      </c>
      <c r="G6678" s="34">
        <v>264</v>
      </c>
      <c r="H6678" s="34">
        <v>260</v>
      </c>
      <c r="I6678" s="34">
        <v>312</v>
      </c>
      <c r="J6678" s="34">
        <v>204</v>
      </c>
      <c r="K6678" s="34">
        <v>198</v>
      </c>
      <c r="L6678" s="34">
        <v>231</v>
      </c>
      <c r="M6678" s="34">
        <v>184</v>
      </c>
    </row>
    <row r="6679" spans="1:13" x14ac:dyDescent="0.2">
      <c r="A6679" s="34" t="s">
        <v>107573</v>
      </c>
      <c r="B6679" s="34">
        <v>347</v>
      </c>
      <c r="C6679" s="34">
        <v>376</v>
      </c>
      <c r="D6679" s="34">
        <v>414</v>
      </c>
      <c r="E6679" s="34">
        <v>372</v>
      </c>
      <c r="F6679" s="34">
        <v>395</v>
      </c>
      <c r="G6679" s="34">
        <v>357</v>
      </c>
      <c r="H6679" s="34">
        <v>453</v>
      </c>
      <c r="I6679" s="34">
        <v>340</v>
      </c>
      <c r="J6679" s="34">
        <v>430</v>
      </c>
      <c r="K6679" s="34">
        <v>300</v>
      </c>
      <c r="L6679" s="34">
        <v>347</v>
      </c>
      <c r="M6679" s="34">
        <v>335</v>
      </c>
    </row>
    <row r="6680" spans="1:13" x14ac:dyDescent="0.2">
      <c r="A6680" s="34" t="s">
        <v>107574</v>
      </c>
      <c r="B6680" s="34">
        <v>441</v>
      </c>
      <c r="C6680" s="34">
        <v>454</v>
      </c>
      <c r="D6680" s="34">
        <v>529</v>
      </c>
      <c r="E6680" s="34">
        <v>582</v>
      </c>
      <c r="F6680" s="34">
        <v>431</v>
      </c>
      <c r="G6680" s="34">
        <v>511</v>
      </c>
      <c r="H6680" s="34">
        <v>457</v>
      </c>
      <c r="I6680" s="34">
        <v>559</v>
      </c>
      <c r="J6680" s="34">
        <v>462</v>
      </c>
      <c r="K6680" s="34">
        <v>379</v>
      </c>
      <c r="L6680" s="34">
        <v>439</v>
      </c>
      <c r="M6680" s="34">
        <v>427</v>
      </c>
    </row>
    <row r="6681" spans="1:13" x14ac:dyDescent="0.2">
      <c r="A6681" s="34" t="s">
        <v>107575</v>
      </c>
      <c r="B6681" s="34">
        <v>318</v>
      </c>
      <c r="C6681" s="34">
        <v>469</v>
      </c>
      <c r="D6681" s="34">
        <v>451</v>
      </c>
      <c r="E6681" s="34">
        <v>471</v>
      </c>
      <c r="F6681" s="34">
        <v>399</v>
      </c>
      <c r="G6681" s="34">
        <v>358</v>
      </c>
      <c r="H6681" s="34">
        <v>423</v>
      </c>
      <c r="I6681" s="34">
        <v>431</v>
      </c>
      <c r="J6681" s="34">
        <v>388</v>
      </c>
      <c r="K6681" s="34">
        <v>323</v>
      </c>
      <c r="L6681" s="34">
        <v>398</v>
      </c>
      <c r="M6681" s="34">
        <v>298</v>
      </c>
    </row>
    <row r="6682" spans="1:13" x14ac:dyDescent="0.2">
      <c r="A6682" s="34" t="s">
        <v>107576</v>
      </c>
      <c r="B6682" s="34">
        <v>1116</v>
      </c>
      <c r="C6682" s="34">
        <v>1144</v>
      </c>
      <c r="D6682" s="34">
        <v>1261</v>
      </c>
      <c r="E6682" s="34">
        <v>1212</v>
      </c>
      <c r="F6682" s="34">
        <v>1086</v>
      </c>
      <c r="G6682" s="34">
        <v>1057</v>
      </c>
      <c r="H6682" s="34">
        <v>1202</v>
      </c>
      <c r="I6682" s="34">
        <v>1138</v>
      </c>
      <c r="J6682" s="34">
        <v>1290</v>
      </c>
      <c r="K6682" s="34">
        <v>886</v>
      </c>
      <c r="L6682" s="34">
        <v>1122</v>
      </c>
      <c r="M6682" s="34">
        <v>896</v>
      </c>
    </row>
    <row r="6683" spans="1:13" x14ac:dyDescent="0.2">
      <c r="A6683" s="34" t="s">
        <v>107577</v>
      </c>
      <c r="B6683" s="34">
        <v>266</v>
      </c>
      <c r="C6683" s="34">
        <v>332</v>
      </c>
      <c r="D6683" s="34">
        <v>281</v>
      </c>
      <c r="E6683" s="34">
        <v>344</v>
      </c>
      <c r="F6683" s="34">
        <v>233</v>
      </c>
      <c r="G6683" s="34">
        <v>290</v>
      </c>
      <c r="H6683" s="34">
        <v>333</v>
      </c>
      <c r="I6683" s="34">
        <v>343</v>
      </c>
      <c r="J6683" s="34">
        <v>392</v>
      </c>
      <c r="K6683" s="34">
        <v>263</v>
      </c>
      <c r="L6683" s="34">
        <v>266</v>
      </c>
      <c r="M6683" s="34">
        <v>217</v>
      </c>
    </row>
    <row r="6684" spans="1:13" x14ac:dyDescent="0.2">
      <c r="A6684" s="34" t="s">
        <v>107578</v>
      </c>
      <c r="B6684" s="34">
        <v>123</v>
      </c>
      <c r="C6684" s="34">
        <v>177</v>
      </c>
      <c r="D6684" s="34">
        <v>186</v>
      </c>
      <c r="E6684" s="34">
        <v>195</v>
      </c>
      <c r="F6684" s="34">
        <v>187</v>
      </c>
      <c r="G6684" s="34">
        <v>171</v>
      </c>
      <c r="H6684" s="34">
        <v>251</v>
      </c>
      <c r="I6684" s="34">
        <v>175</v>
      </c>
      <c r="J6684" s="34">
        <v>204</v>
      </c>
      <c r="K6684" s="34">
        <v>170</v>
      </c>
      <c r="L6684" s="34">
        <v>173</v>
      </c>
      <c r="M6684" s="34">
        <v>148</v>
      </c>
    </row>
    <row r="6685" spans="1:13" x14ac:dyDescent="0.2">
      <c r="A6685" s="34" t="s">
        <v>107579</v>
      </c>
      <c r="B6685" s="34">
        <v>616</v>
      </c>
      <c r="C6685" s="34">
        <v>634</v>
      </c>
      <c r="D6685" s="34">
        <v>687</v>
      </c>
      <c r="E6685" s="34">
        <v>655</v>
      </c>
      <c r="F6685" s="34">
        <v>600</v>
      </c>
      <c r="G6685" s="34">
        <v>527</v>
      </c>
      <c r="H6685" s="34">
        <v>660</v>
      </c>
      <c r="I6685" s="34">
        <v>545</v>
      </c>
      <c r="J6685" s="34">
        <v>617</v>
      </c>
      <c r="K6685" s="34">
        <v>478</v>
      </c>
      <c r="L6685" s="34">
        <v>575</v>
      </c>
      <c r="M6685" s="34">
        <v>433</v>
      </c>
    </row>
    <row r="6686" spans="1:13" x14ac:dyDescent="0.2">
      <c r="A6686" s="34" t="s">
        <v>107580</v>
      </c>
      <c r="B6686" s="34">
        <v>295</v>
      </c>
      <c r="C6686" s="34">
        <v>274</v>
      </c>
      <c r="D6686" s="34">
        <v>256</v>
      </c>
      <c r="E6686" s="34">
        <v>352</v>
      </c>
      <c r="F6686" s="34">
        <v>257</v>
      </c>
      <c r="G6686" s="34">
        <v>234</v>
      </c>
      <c r="H6686" s="34">
        <v>293</v>
      </c>
      <c r="I6686" s="34">
        <v>281</v>
      </c>
      <c r="J6686" s="34">
        <v>253</v>
      </c>
      <c r="K6686" s="34">
        <v>218</v>
      </c>
      <c r="L6686" s="34">
        <v>332</v>
      </c>
      <c r="M6686" s="34">
        <v>197</v>
      </c>
    </row>
    <row r="6687" spans="1:13" x14ac:dyDescent="0.2">
      <c r="A6687" s="34" t="s">
        <v>107581</v>
      </c>
      <c r="B6687" s="34">
        <v>358</v>
      </c>
      <c r="C6687" s="34">
        <v>289</v>
      </c>
      <c r="D6687" s="34">
        <v>377</v>
      </c>
      <c r="E6687" s="34">
        <v>381</v>
      </c>
      <c r="F6687" s="34">
        <v>274</v>
      </c>
      <c r="G6687" s="34">
        <v>287</v>
      </c>
      <c r="H6687" s="34">
        <v>389</v>
      </c>
      <c r="I6687" s="34">
        <v>317</v>
      </c>
      <c r="J6687" s="34">
        <v>371</v>
      </c>
      <c r="K6687" s="34">
        <v>226</v>
      </c>
      <c r="L6687" s="34">
        <v>323</v>
      </c>
      <c r="M6687" s="34">
        <v>252</v>
      </c>
    </row>
    <row r="6688" spans="1:13" x14ac:dyDescent="0.2">
      <c r="A6688" s="34" t="s">
        <v>107582</v>
      </c>
      <c r="B6688" s="34">
        <v>184</v>
      </c>
      <c r="C6688" s="34">
        <v>215</v>
      </c>
      <c r="D6688" s="34">
        <v>256</v>
      </c>
      <c r="E6688" s="34">
        <v>226</v>
      </c>
      <c r="F6688" s="34">
        <v>170</v>
      </c>
      <c r="G6688" s="34">
        <v>202</v>
      </c>
      <c r="H6688" s="34">
        <v>193</v>
      </c>
      <c r="I6688" s="34">
        <v>208</v>
      </c>
      <c r="J6688" s="34">
        <v>210</v>
      </c>
      <c r="K6688" s="34">
        <v>144</v>
      </c>
      <c r="L6688" s="34">
        <v>156</v>
      </c>
      <c r="M6688" s="34">
        <v>164</v>
      </c>
    </row>
    <row r="6689" spans="1:13" x14ac:dyDescent="0.2">
      <c r="A6689" s="34" t="s">
        <v>107583</v>
      </c>
      <c r="B6689" s="34">
        <v>258</v>
      </c>
      <c r="C6689" s="34">
        <v>280</v>
      </c>
      <c r="D6689" s="34">
        <v>344</v>
      </c>
      <c r="E6689" s="34">
        <v>301</v>
      </c>
      <c r="F6689" s="34">
        <v>269</v>
      </c>
      <c r="G6689" s="34">
        <v>256</v>
      </c>
      <c r="H6689" s="34">
        <v>300</v>
      </c>
      <c r="I6689" s="34">
        <v>317</v>
      </c>
      <c r="J6689" s="34">
        <v>288</v>
      </c>
      <c r="K6689" s="34">
        <v>241</v>
      </c>
      <c r="L6689" s="34">
        <v>288</v>
      </c>
      <c r="M6689" s="34">
        <v>239</v>
      </c>
    </row>
    <row r="6690" spans="1:13" x14ac:dyDescent="0.2">
      <c r="A6690" s="34" t="s">
        <v>107584</v>
      </c>
      <c r="B6690" s="34">
        <v>274</v>
      </c>
      <c r="C6690" s="34">
        <v>291</v>
      </c>
      <c r="D6690" s="34">
        <v>316</v>
      </c>
      <c r="E6690" s="34">
        <v>275</v>
      </c>
      <c r="F6690" s="34">
        <v>240</v>
      </c>
      <c r="G6690" s="34">
        <v>221</v>
      </c>
      <c r="H6690" s="34">
        <v>296</v>
      </c>
      <c r="I6690" s="34">
        <v>282</v>
      </c>
      <c r="J6690" s="34">
        <v>248</v>
      </c>
      <c r="K6690" s="34">
        <v>249</v>
      </c>
      <c r="L6690" s="34">
        <v>250</v>
      </c>
      <c r="M6690" s="34">
        <v>229</v>
      </c>
    </row>
    <row r="6691" spans="1:13" x14ac:dyDescent="0.2">
      <c r="A6691" s="34" t="s">
        <v>107585</v>
      </c>
      <c r="B6691" s="34">
        <v>358</v>
      </c>
      <c r="C6691" s="34">
        <v>401</v>
      </c>
      <c r="D6691" s="34">
        <v>405</v>
      </c>
      <c r="E6691" s="34">
        <v>352</v>
      </c>
      <c r="F6691" s="34">
        <v>400</v>
      </c>
      <c r="G6691" s="34">
        <v>308</v>
      </c>
      <c r="H6691" s="34">
        <v>371</v>
      </c>
      <c r="I6691" s="34">
        <v>355</v>
      </c>
      <c r="J6691" s="34">
        <v>421</v>
      </c>
      <c r="K6691" s="34">
        <v>318</v>
      </c>
      <c r="L6691" s="34">
        <v>379</v>
      </c>
      <c r="M6691" s="34">
        <v>284</v>
      </c>
    </row>
    <row r="6692" spans="1:13" x14ac:dyDescent="0.2">
      <c r="A6692" s="34" t="s">
        <v>107586</v>
      </c>
      <c r="B6692" s="34">
        <v>514</v>
      </c>
      <c r="C6692" s="34">
        <v>624</v>
      </c>
      <c r="D6692" s="34">
        <v>636</v>
      </c>
      <c r="E6692" s="34">
        <v>680</v>
      </c>
      <c r="F6692" s="34">
        <v>510</v>
      </c>
      <c r="G6692" s="34">
        <v>612</v>
      </c>
      <c r="H6692" s="34">
        <v>722</v>
      </c>
      <c r="I6692" s="34">
        <v>608</v>
      </c>
      <c r="J6692" s="34">
        <v>628</v>
      </c>
      <c r="K6692" s="34">
        <v>545</v>
      </c>
      <c r="L6692" s="34">
        <v>696</v>
      </c>
      <c r="M6692" s="34">
        <v>446</v>
      </c>
    </row>
    <row r="6693" spans="1:13" x14ac:dyDescent="0.2">
      <c r="A6693" s="34" t="s">
        <v>107587</v>
      </c>
      <c r="B6693" s="34">
        <v>410</v>
      </c>
      <c r="C6693" s="34">
        <v>485</v>
      </c>
      <c r="D6693" s="34">
        <v>432</v>
      </c>
      <c r="E6693" s="34">
        <v>502</v>
      </c>
      <c r="F6693" s="34">
        <v>396</v>
      </c>
      <c r="G6693" s="34">
        <v>448</v>
      </c>
      <c r="H6693" s="34">
        <v>491</v>
      </c>
      <c r="I6693" s="34">
        <v>487</v>
      </c>
      <c r="J6693" s="34">
        <v>397</v>
      </c>
      <c r="K6693" s="34">
        <v>347</v>
      </c>
      <c r="L6693" s="34">
        <v>433</v>
      </c>
      <c r="M6693" s="34">
        <v>367</v>
      </c>
    </row>
    <row r="6694" spans="1:13" x14ac:dyDescent="0.2">
      <c r="A6694" s="34" t="s">
        <v>107588</v>
      </c>
      <c r="B6694" s="34">
        <v>183</v>
      </c>
      <c r="C6694" s="34">
        <v>212</v>
      </c>
      <c r="D6694" s="34">
        <v>191</v>
      </c>
      <c r="E6694" s="34">
        <v>221</v>
      </c>
      <c r="F6694" s="34">
        <v>128</v>
      </c>
      <c r="G6694" s="34">
        <v>199</v>
      </c>
      <c r="H6694" s="34">
        <v>204</v>
      </c>
      <c r="I6694" s="34">
        <v>191</v>
      </c>
      <c r="J6694" s="34">
        <v>174</v>
      </c>
      <c r="K6694" s="34">
        <v>181</v>
      </c>
      <c r="L6694" s="34">
        <v>118</v>
      </c>
      <c r="M6694" s="34">
        <v>175</v>
      </c>
    </row>
    <row r="6695" spans="1:13" x14ac:dyDescent="0.2">
      <c r="A6695" s="34" t="s">
        <v>107589</v>
      </c>
      <c r="B6695" s="34">
        <v>432</v>
      </c>
      <c r="C6695" s="34">
        <v>350</v>
      </c>
      <c r="D6695" s="34">
        <v>371</v>
      </c>
      <c r="E6695" s="34">
        <v>416</v>
      </c>
      <c r="F6695" s="34">
        <v>331</v>
      </c>
      <c r="G6695" s="34">
        <v>297</v>
      </c>
      <c r="H6695" s="34">
        <v>425</v>
      </c>
      <c r="I6695" s="34">
        <v>350</v>
      </c>
      <c r="J6695" s="34">
        <v>358</v>
      </c>
      <c r="K6695" s="34">
        <v>336</v>
      </c>
      <c r="L6695" s="34">
        <v>475</v>
      </c>
      <c r="M6695" s="34">
        <v>274</v>
      </c>
    </row>
    <row r="6696" spans="1:13" x14ac:dyDescent="0.2">
      <c r="A6696" s="34" t="s">
        <v>107590</v>
      </c>
      <c r="B6696" s="34">
        <v>141</v>
      </c>
      <c r="C6696" s="34">
        <v>180</v>
      </c>
      <c r="D6696" s="34">
        <v>196</v>
      </c>
      <c r="E6696" s="34">
        <v>240</v>
      </c>
      <c r="F6696" s="34">
        <v>175</v>
      </c>
      <c r="G6696" s="34">
        <v>169</v>
      </c>
      <c r="H6696" s="34">
        <v>188</v>
      </c>
      <c r="I6696" s="34">
        <v>168</v>
      </c>
      <c r="J6696" s="34">
        <v>195</v>
      </c>
      <c r="K6696" s="34">
        <v>163</v>
      </c>
      <c r="L6696" s="34">
        <v>193</v>
      </c>
      <c r="M6696" s="34">
        <v>136</v>
      </c>
    </row>
    <row r="6697" spans="1:13" x14ac:dyDescent="0.2">
      <c r="A6697" s="34" t="s">
        <v>107591</v>
      </c>
      <c r="B6697" s="34">
        <v>157</v>
      </c>
      <c r="C6697" s="34">
        <v>191</v>
      </c>
      <c r="D6697" s="34">
        <v>204</v>
      </c>
      <c r="E6697" s="34">
        <v>219</v>
      </c>
      <c r="F6697" s="34">
        <v>171</v>
      </c>
      <c r="G6697" s="34">
        <v>212</v>
      </c>
      <c r="H6697" s="34">
        <v>197</v>
      </c>
      <c r="I6697" s="34">
        <v>235</v>
      </c>
      <c r="J6697" s="34">
        <v>192</v>
      </c>
      <c r="K6697" s="34">
        <v>165</v>
      </c>
      <c r="L6697" s="34">
        <v>203</v>
      </c>
      <c r="M6697" s="34">
        <v>142</v>
      </c>
    </row>
    <row r="6698" spans="1:13" x14ac:dyDescent="0.2">
      <c r="A6698" s="34" t="s">
        <v>107592</v>
      </c>
      <c r="B6698" s="34">
        <v>215</v>
      </c>
      <c r="C6698" s="34">
        <v>236</v>
      </c>
      <c r="D6698" s="34">
        <v>276</v>
      </c>
      <c r="E6698" s="34">
        <v>296</v>
      </c>
      <c r="F6698" s="34">
        <v>258</v>
      </c>
      <c r="G6698" s="34">
        <v>275</v>
      </c>
      <c r="H6698" s="34">
        <v>235</v>
      </c>
      <c r="I6698" s="34">
        <v>242</v>
      </c>
      <c r="J6698" s="34">
        <v>227</v>
      </c>
      <c r="K6698" s="34">
        <v>198</v>
      </c>
      <c r="L6698" s="34">
        <v>239</v>
      </c>
      <c r="M6698" s="34">
        <v>203</v>
      </c>
    </row>
    <row r="6699" spans="1:13" x14ac:dyDescent="0.2">
      <c r="A6699" s="34" t="s">
        <v>107593</v>
      </c>
      <c r="B6699" s="34">
        <v>364</v>
      </c>
      <c r="C6699" s="34">
        <v>350</v>
      </c>
      <c r="D6699" s="34">
        <v>358</v>
      </c>
      <c r="E6699" s="34">
        <v>382</v>
      </c>
      <c r="F6699" s="34">
        <v>313</v>
      </c>
      <c r="G6699" s="34">
        <v>341</v>
      </c>
      <c r="H6699" s="34">
        <v>401</v>
      </c>
      <c r="I6699" s="34">
        <v>365</v>
      </c>
      <c r="J6699" s="34">
        <v>350</v>
      </c>
      <c r="K6699" s="34">
        <v>291</v>
      </c>
      <c r="L6699" s="34">
        <v>341</v>
      </c>
      <c r="M6699" s="34">
        <v>298</v>
      </c>
    </row>
    <row r="6700" spans="1:13" x14ac:dyDescent="0.2">
      <c r="A6700" s="34" t="s">
        <v>107594</v>
      </c>
      <c r="B6700" s="34">
        <v>172</v>
      </c>
      <c r="C6700" s="34">
        <v>246</v>
      </c>
      <c r="D6700" s="34">
        <v>217</v>
      </c>
      <c r="E6700" s="34">
        <v>227</v>
      </c>
      <c r="F6700" s="34">
        <v>196</v>
      </c>
      <c r="G6700" s="34">
        <v>228</v>
      </c>
      <c r="H6700" s="34">
        <v>221</v>
      </c>
      <c r="I6700" s="34">
        <v>213</v>
      </c>
      <c r="J6700" s="34">
        <v>239</v>
      </c>
      <c r="K6700" s="34">
        <v>177</v>
      </c>
      <c r="L6700" s="34">
        <v>215</v>
      </c>
      <c r="M6700" s="34">
        <v>157</v>
      </c>
    </row>
    <row r="6701" spans="1:13" x14ac:dyDescent="0.2">
      <c r="A6701" s="34" t="s">
        <v>107595</v>
      </c>
      <c r="B6701" s="34">
        <v>208</v>
      </c>
      <c r="C6701" s="34">
        <v>193</v>
      </c>
      <c r="D6701" s="34">
        <v>222</v>
      </c>
      <c r="E6701" s="34">
        <v>210</v>
      </c>
      <c r="F6701" s="34">
        <v>199</v>
      </c>
      <c r="G6701" s="34">
        <v>170</v>
      </c>
      <c r="H6701" s="34">
        <v>270</v>
      </c>
      <c r="I6701" s="34">
        <v>228</v>
      </c>
      <c r="J6701" s="34">
        <v>261</v>
      </c>
      <c r="K6701" s="34">
        <v>164</v>
      </c>
      <c r="L6701" s="34">
        <v>216</v>
      </c>
      <c r="M6701" s="34">
        <v>165</v>
      </c>
    </row>
    <row r="6702" spans="1:13" x14ac:dyDescent="0.2">
      <c r="A6702" s="34" t="s">
        <v>107596</v>
      </c>
      <c r="B6702" s="34">
        <v>354</v>
      </c>
      <c r="C6702" s="34">
        <v>501</v>
      </c>
      <c r="D6702" s="34">
        <v>424</v>
      </c>
      <c r="E6702" s="34">
        <v>473</v>
      </c>
      <c r="F6702" s="34">
        <v>455</v>
      </c>
      <c r="G6702" s="34">
        <v>393</v>
      </c>
      <c r="H6702" s="34">
        <v>465</v>
      </c>
      <c r="I6702" s="34">
        <v>470</v>
      </c>
      <c r="J6702" s="34">
        <v>456</v>
      </c>
      <c r="K6702" s="34">
        <v>346</v>
      </c>
      <c r="L6702" s="34">
        <v>380</v>
      </c>
      <c r="M6702" s="34">
        <v>346</v>
      </c>
    </row>
    <row r="6703" spans="1:13" x14ac:dyDescent="0.2">
      <c r="A6703" s="34" t="s">
        <v>107597</v>
      </c>
      <c r="B6703" s="34">
        <v>1060</v>
      </c>
      <c r="C6703" s="34">
        <v>1012</v>
      </c>
      <c r="D6703" s="34">
        <v>1136</v>
      </c>
      <c r="E6703" s="34">
        <v>1124</v>
      </c>
      <c r="F6703" s="34">
        <v>908</v>
      </c>
      <c r="G6703" s="34">
        <v>924</v>
      </c>
      <c r="H6703" s="34">
        <v>1125</v>
      </c>
      <c r="I6703" s="34">
        <v>1041</v>
      </c>
      <c r="J6703" s="34">
        <v>1017</v>
      </c>
      <c r="K6703" s="34">
        <v>880</v>
      </c>
      <c r="L6703" s="34">
        <v>1041</v>
      </c>
      <c r="M6703" s="34">
        <v>836</v>
      </c>
    </row>
    <row r="6704" spans="1:13" x14ac:dyDescent="0.2">
      <c r="A6704" s="34" t="s">
        <v>107598</v>
      </c>
      <c r="B6704" s="34">
        <v>321</v>
      </c>
      <c r="C6704" s="34">
        <v>356</v>
      </c>
      <c r="D6704" s="34">
        <v>321</v>
      </c>
      <c r="E6704" s="34">
        <v>341</v>
      </c>
      <c r="F6704" s="34">
        <v>304</v>
      </c>
      <c r="G6704" s="34">
        <v>302</v>
      </c>
      <c r="H6704" s="34">
        <v>366</v>
      </c>
      <c r="I6704" s="34">
        <v>347</v>
      </c>
      <c r="J6704" s="34">
        <v>299</v>
      </c>
      <c r="K6704" s="34">
        <v>267</v>
      </c>
      <c r="L6704" s="34">
        <v>346</v>
      </c>
      <c r="M6704" s="34">
        <v>264</v>
      </c>
    </row>
    <row r="6705" spans="1:13" x14ac:dyDescent="0.2">
      <c r="A6705" s="34" t="s">
        <v>107599</v>
      </c>
      <c r="B6705" s="34">
        <v>715</v>
      </c>
      <c r="C6705" s="34">
        <v>708</v>
      </c>
      <c r="D6705" s="34">
        <v>667</v>
      </c>
      <c r="E6705" s="34">
        <v>728</v>
      </c>
      <c r="F6705" s="34">
        <v>672</v>
      </c>
      <c r="G6705" s="34">
        <v>572</v>
      </c>
      <c r="H6705" s="34">
        <v>637</v>
      </c>
      <c r="I6705" s="34">
        <v>675</v>
      </c>
      <c r="J6705" s="34">
        <v>741</v>
      </c>
      <c r="K6705" s="34">
        <v>541</v>
      </c>
      <c r="L6705" s="34">
        <v>605</v>
      </c>
      <c r="M6705" s="34">
        <v>521</v>
      </c>
    </row>
    <row r="6706" spans="1:13" x14ac:dyDescent="0.2">
      <c r="A6706" s="34" t="s">
        <v>107600</v>
      </c>
      <c r="B6706" s="34">
        <v>396</v>
      </c>
      <c r="C6706" s="34">
        <v>382</v>
      </c>
      <c r="D6706" s="34">
        <v>510</v>
      </c>
      <c r="E6706" s="34">
        <v>377</v>
      </c>
      <c r="F6706" s="34">
        <v>366</v>
      </c>
      <c r="G6706" s="34">
        <v>353</v>
      </c>
      <c r="H6706" s="34">
        <v>494</v>
      </c>
      <c r="I6706" s="34">
        <v>430</v>
      </c>
      <c r="J6706" s="34">
        <v>410</v>
      </c>
      <c r="K6706" s="34">
        <v>336</v>
      </c>
      <c r="L6706" s="34">
        <v>455</v>
      </c>
      <c r="M6706" s="34">
        <v>311</v>
      </c>
    </row>
    <row r="6707" spans="1:13" x14ac:dyDescent="0.2">
      <c r="A6707" s="34" t="s">
        <v>107601</v>
      </c>
      <c r="B6707" s="34">
        <v>210</v>
      </c>
      <c r="C6707" s="34">
        <v>172</v>
      </c>
      <c r="D6707" s="34">
        <v>265</v>
      </c>
      <c r="E6707" s="34">
        <v>201</v>
      </c>
      <c r="F6707" s="34">
        <v>194</v>
      </c>
      <c r="G6707" s="34">
        <v>173</v>
      </c>
      <c r="H6707" s="34">
        <v>239</v>
      </c>
      <c r="I6707" s="34">
        <v>192</v>
      </c>
      <c r="J6707" s="34">
        <v>220</v>
      </c>
      <c r="K6707" s="34">
        <v>144</v>
      </c>
      <c r="L6707" s="34">
        <v>199</v>
      </c>
      <c r="M6707" s="34">
        <v>176</v>
      </c>
    </row>
    <row r="6708" spans="1:13" x14ac:dyDescent="0.2">
      <c r="A6708" s="34" t="s">
        <v>107602</v>
      </c>
      <c r="B6708" s="34">
        <v>244</v>
      </c>
      <c r="C6708" s="34">
        <v>275</v>
      </c>
      <c r="D6708" s="34">
        <v>204</v>
      </c>
      <c r="E6708" s="34">
        <v>272</v>
      </c>
      <c r="F6708" s="34">
        <v>190</v>
      </c>
      <c r="G6708" s="34">
        <v>206</v>
      </c>
      <c r="H6708" s="34">
        <v>235</v>
      </c>
      <c r="I6708" s="34">
        <v>237</v>
      </c>
      <c r="J6708" s="34">
        <v>234</v>
      </c>
      <c r="K6708" s="34">
        <v>195</v>
      </c>
      <c r="L6708" s="34">
        <v>284</v>
      </c>
      <c r="M6708" s="34">
        <v>176</v>
      </c>
    </row>
    <row r="6709" spans="1:13" x14ac:dyDescent="0.2">
      <c r="A6709" s="34" t="s">
        <v>107603</v>
      </c>
      <c r="B6709" s="34">
        <v>254</v>
      </c>
      <c r="C6709" s="34">
        <v>368</v>
      </c>
      <c r="D6709" s="34">
        <v>326</v>
      </c>
      <c r="E6709" s="34">
        <v>425</v>
      </c>
      <c r="F6709" s="34">
        <v>231</v>
      </c>
      <c r="G6709" s="34">
        <v>327</v>
      </c>
      <c r="H6709" s="34">
        <v>291</v>
      </c>
      <c r="I6709" s="34">
        <v>367</v>
      </c>
      <c r="J6709" s="34">
        <v>255</v>
      </c>
      <c r="K6709" s="34">
        <v>257</v>
      </c>
      <c r="L6709" s="34">
        <v>324</v>
      </c>
      <c r="M6709" s="34">
        <v>290</v>
      </c>
    </row>
    <row r="6710" spans="1:13" x14ac:dyDescent="0.2">
      <c r="A6710" s="34" t="s">
        <v>107604</v>
      </c>
      <c r="B6710" s="34">
        <v>73</v>
      </c>
      <c r="C6710" s="34">
        <v>91</v>
      </c>
      <c r="D6710" s="34">
        <v>102</v>
      </c>
      <c r="E6710" s="34">
        <v>132</v>
      </c>
      <c r="F6710" s="34">
        <v>77</v>
      </c>
      <c r="G6710" s="34">
        <v>86</v>
      </c>
      <c r="H6710" s="34">
        <v>81</v>
      </c>
      <c r="I6710" s="34">
        <v>94</v>
      </c>
      <c r="J6710" s="34">
        <v>82</v>
      </c>
      <c r="K6710" s="34">
        <v>67</v>
      </c>
      <c r="L6710" s="34">
        <v>104</v>
      </c>
      <c r="M6710" s="34">
        <v>84</v>
      </c>
    </row>
    <row r="6711" spans="1:13" x14ac:dyDescent="0.2">
      <c r="A6711" s="34" t="s">
        <v>107605</v>
      </c>
      <c r="B6711" s="34">
        <v>212</v>
      </c>
      <c r="C6711" s="34">
        <v>180</v>
      </c>
      <c r="D6711" s="34">
        <v>194</v>
      </c>
      <c r="E6711" s="34">
        <v>186</v>
      </c>
      <c r="F6711" s="34">
        <v>169</v>
      </c>
      <c r="G6711" s="34">
        <v>171</v>
      </c>
      <c r="H6711" s="34">
        <v>229</v>
      </c>
      <c r="I6711" s="34">
        <v>185</v>
      </c>
      <c r="J6711" s="34">
        <v>220</v>
      </c>
      <c r="K6711" s="34">
        <v>175</v>
      </c>
      <c r="L6711" s="34">
        <v>214</v>
      </c>
      <c r="M6711" s="34">
        <v>152</v>
      </c>
    </row>
    <row r="6712" spans="1:13" x14ac:dyDescent="0.2">
      <c r="A6712" s="34" t="s">
        <v>107606</v>
      </c>
      <c r="B6712" s="34">
        <v>143</v>
      </c>
      <c r="C6712" s="34">
        <v>156</v>
      </c>
      <c r="D6712" s="34">
        <v>136</v>
      </c>
      <c r="E6712" s="34">
        <v>140</v>
      </c>
      <c r="F6712" s="34">
        <v>119</v>
      </c>
      <c r="G6712" s="34">
        <v>120</v>
      </c>
      <c r="H6712" s="34">
        <v>118</v>
      </c>
      <c r="I6712" s="34">
        <v>142</v>
      </c>
      <c r="J6712" s="34">
        <v>130</v>
      </c>
      <c r="K6712" s="34">
        <v>125</v>
      </c>
      <c r="L6712" s="34">
        <v>124</v>
      </c>
      <c r="M6712" s="34">
        <v>125</v>
      </c>
    </row>
    <row r="6713" spans="1:13" x14ac:dyDescent="0.2">
      <c r="A6713" s="34" t="s">
        <v>107607</v>
      </c>
      <c r="B6713" s="34">
        <v>287</v>
      </c>
      <c r="C6713" s="34">
        <v>289</v>
      </c>
      <c r="D6713" s="34">
        <v>219</v>
      </c>
      <c r="E6713" s="34">
        <v>312</v>
      </c>
      <c r="F6713" s="34">
        <v>270</v>
      </c>
      <c r="G6713" s="34">
        <v>311</v>
      </c>
      <c r="H6713" s="34">
        <v>312</v>
      </c>
      <c r="I6713" s="34">
        <v>309</v>
      </c>
      <c r="J6713" s="34">
        <v>315</v>
      </c>
      <c r="K6713" s="34">
        <v>254</v>
      </c>
      <c r="L6713" s="34">
        <v>277</v>
      </c>
      <c r="M6713" s="34">
        <v>232</v>
      </c>
    </row>
    <row r="6714" spans="1:13" x14ac:dyDescent="0.2">
      <c r="A6714" s="34" t="s">
        <v>107608</v>
      </c>
      <c r="B6714" s="34">
        <v>218</v>
      </c>
      <c r="C6714" s="34">
        <v>230</v>
      </c>
      <c r="D6714" s="34">
        <v>201</v>
      </c>
      <c r="E6714" s="34">
        <v>189</v>
      </c>
      <c r="F6714" s="34">
        <v>138</v>
      </c>
      <c r="G6714" s="34">
        <v>167</v>
      </c>
      <c r="H6714" s="34">
        <v>200</v>
      </c>
      <c r="I6714" s="34">
        <v>179</v>
      </c>
      <c r="J6714" s="34">
        <v>204</v>
      </c>
      <c r="K6714" s="34">
        <v>153</v>
      </c>
      <c r="L6714" s="34">
        <v>173</v>
      </c>
      <c r="M6714" s="34">
        <v>187</v>
      </c>
    </row>
    <row r="6715" spans="1:13" x14ac:dyDescent="0.2">
      <c r="A6715" s="34" t="s">
        <v>107609</v>
      </c>
      <c r="B6715" s="34">
        <v>47</v>
      </c>
      <c r="C6715" s="34">
        <v>243</v>
      </c>
      <c r="D6715" s="34">
        <v>66</v>
      </c>
      <c r="E6715" s="34">
        <v>253</v>
      </c>
      <c r="F6715" s="34">
        <v>57</v>
      </c>
      <c r="G6715" s="34">
        <v>218</v>
      </c>
      <c r="H6715" s="34">
        <v>54</v>
      </c>
      <c r="I6715" s="34">
        <v>232</v>
      </c>
      <c r="J6715" s="34">
        <v>78</v>
      </c>
      <c r="K6715" s="34">
        <v>173</v>
      </c>
      <c r="L6715" s="34">
        <v>65</v>
      </c>
      <c r="M6715" s="34">
        <v>150</v>
      </c>
    </row>
    <row r="6716" spans="1:13" x14ac:dyDescent="0.2">
      <c r="A6716" s="34" t="s">
        <v>107610</v>
      </c>
      <c r="B6716" s="34">
        <v>386</v>
      </c>
      <c r="C6716" s="34">
        <v>406</v>
      </c>
      <c r="D6716" s="34">
        <v>419</v>
      </c>
      <c r="E6716" s="34">
        <v>335</v>
      </c>
      <c r="F6716" s="34">
        <v>310</v>
      </c>
      <c r="G6716" s="34">
        <v>369</v>
      </c>
      <c r="H6716" s="34">
        <v>401</v>
      </c>
      <c r="I6716" s="34">
        <v>421</v>
      </c>
      <c r="J6716" s="34">
        <v>389</v>
      </c>
      <c r="K6716" s="34">
        <v>286</v>
      </c>
      <c r="L6716" s="34">
        <v>348</v>
      </c>
      <c r="M6716" s="34">
        <v>270</v>
      </c>
    </row>
    <row r="6717" spans="1:13" x14ac:dyDescent="0.2">
      <c r="A6717" s="34" t="s">
        <v>107611</v>
      </c>
      <c r="B6717" s="34">
        <v>317</v>
      </c>
      <c r="C6717" s="34">
        <v>292</v>
      </c>
      <c r="D6717" s="34">
        <v>293</v>
      </c>
      <c r="E6717" s="34">
        <v>274</v>
      </c>
      <c r="F6717" s="34">
        <v>253</v>
      </c>
      <c r="G6717" s="34">
        <v>292</v>
      </c>
      <c r="H6717" s="34">
        <v>331</v>
      </c>
      <c r="I6717" s="34">
        <v>283</v>
      </c>
      <c r="J6717" s="34">
        <v>327</v>
      </c>
      <c r="K6717" s="34">
        <v>250</v>
      </c>
      <c r="L6717" s="34">
        <v>324</v>
      </c>
      <c r="M6717" s="34">
        <v>209</v>
      </c>
    </row>
    <row r="6718" spans="1:13" x14ac:dyDescent="0.2">
      <c r="A6718" s="34" t="s">
        <v>107612</v>
      </c>
      <c r="B6718" s="34">
        <v>133</v>
      </c>
      <c r="C6718" s="34">
        <v>153</v>
      </c>
      <c r="D6718" s="34">
        <v>143</v>
      </c>
      <c r="E6718" s="34">
        <v>127</v>
      </c>
      <c r="F6718" s="34">
        <v>107</v>
      </c>
      <c r="G6718" s="34">
        <v>166</v>
      </c>
      <c r="H6718" s="34">
        <v>127</v>
      </c>
      <c r="I6718" s="34">
        <v>122</v>
      </c>
      <c r="J6718" s="34">
        <v>161</v>
      </c>
      <c r="K6718" s="34">
        <v>93</v>
      </c>
      <c r="L6718" s="34">
        <v>143</v>
      </c>
      <c r="M6718" s="34">
        <v>120</v>
      </c>
    </row>
    <row r="6719" spans="1:13" x14ac:dyDescent="0.2">
      <c r="A6719" s="34" t="s">
        <v>107613</v>
      </c>
      <c r="B6719" s="34">
        <v>215</v>
      </c>
      <c r="C6719" s="34">
        <v>158</v>
      </c>
      <c r="D6719" s="34">
        <v>185</v>
      </c>
      <c r="E6719" s="34">
        <v>166</v>
      </c>
      <c r="F6719" s="34">
        <v>157</v>
      </c>
      <c r="G6719" s="34">
        <v>183</v>
      </c>
      <c r="H6719" s="34">
        <v>195</v>
      </c>
      <c r="I6719" s="34">
        <v>166</v>
      </c>
      <c r="J6719" s="34">
        <v>193</v>
      </c>
      <c r="K6719" s="34">
        <v>113</v>
      </c>
      <c r="L6719" s="34">
        <v>167</v>
      </c>
      <c r="M6719" s="34">
        <v>115</v>
      </c>
    </row>
    <row r="6720" spans="1:13" x14ac:dyDescent="0.2">
      <c r="A6720" s="34" t="s">
        <v>107614</v>
      </c>
      <c r="B6720" s="34">
        <v>201</v>
      </c>
      <c r="C6720" s="34">
        <v>238</v>
      </c>
      <c r="D6720" s="34">
        <v>211</v>
      </c>
      <c r="E6720" s="34">
        <v>271</v>
      </c>
      <c r="F6720" s="34">
        <v>182</v>
      </c>
      <c r="G6720" s="34">
        <v>255</v>
      </c>
      <c r="H6720" s="34">
        <v>211</v>
      </c>
      <c r="I6720" s="34">
        <v>194</v>
      </c>
      <c r="J6720" s="34">
        <v>221</v>
      </c>
      <c r="K6720" s="34">
        <v>173</v>
      </c>
      <c r="L6720" s="34">
        <v>222</v>
      </c>
      <c r="M6720" s="34">
        <v>199</v>
      </c>
    </row>
    <row r="6721" spans="1:13" x14ac:dyDescent="0.2">
      <c r="A6721" s="34" t="s">
        <v>107615</v>
      </c>
      <c r="B6721" s="34">
        <v>391</v>
      </c>
      <c r="C6721" s="34">
        <v>341</v>
      </c>
      <c r="D6721" s="34">
        <v>405</v>
      </c>
      <c r="E6721" s="34">
        <v>368</v>
      </c>
      <c r="F6721" s="34">
        <v>331</v>
      </c>
      <c r="G6721" s="34">
        <v>341</v>
      </c>
      <c r="H6721" s="34">
        <v>367</v>
      </c>
      <c r="I6721" s="34">
        <v>357</v>
      </c>
      <c r="J6721" s="34">
        <v>409</v>
      </c>
      <c r="K6721" s="34">
        <v>273</v>
      </c>
      <c r="L6721" s="34">
        <v>380</v>
      </c>
      <c r="M6721" s="34">
        <v>255</v>
      </c>
    </row>
    <row r="6722" spans="1:13" x14ac:dyDescent="0.2">
      <c r="A6722" s="34" t="s">
        <v>107616</v>
      </c>
      <c r="B6722" s="34">
        <v>329</v>
      </c>
      <c r="C6722" s="34">
        <v>427</v>
      </c>
      <c r="D6722" s="34">
        <v>355</v>
      </c>
      <c r="E6722" s="34">
        <v>380</v>
      </c>
      <c r="F6722" s="34">
        <v>305</v>
      </c>
      <c r="G6722" s="34">
        <v>336</v>
      </c>
      <c r="H6722" s="34">
        <v>381</v>
      </c>
      <c r="I6722" s="34">
        <v>303</v>
      </c>
      <c r="J6722" s="34">
        <v>332</v>
      </c>
      <c r="K6722" s="34">
        <v>293</v>
      </c>
      <c r="L6722" s="34">
        <v>374</v>
      </c>
      <c r="M6722" s="34">
        <v>305</v>
      </c>
    </row>
    <row r="6723" spans="1:13" x14ac:dyDescent="0.2">
      <c r="A6723" s="34" t="s">
        <v>107617</v>
      </c>
      <c r="B6723" s="34">
        <v>702</v>
      </c>
      <c r="C6723" s="34">
        <v>630</v>
      </c>
      <c r="D6723" s="34">
        <v>702</v>
      </c>
      <c r="E6723" s="34">
        <v>792</v>
      </c>
      <c r="F6723" s="34">
        <v>633</v>
      </c>
      <c r="G6723" s="34">
        <v>735</v>
      </c>
      <c r="H6723" s="34">
        <v>786</v>
      </c>
      <c r="I6723" s="34">
        <v>753</v>
      </c>
      <c r="J6723" s="34">
        <v>735</v>
      </c>
      <c r="K6723" s="34">
        <v>564</v>
      </c>
      <c r="L6723" s="34">
        <v>723</v>
      </c>
      <c r="M6723" s="34">
        <v>545</v>
      </c>
    </row>
    <row r="6724" spans="1:13" x14ac:dyDescent="0.2">
      <c r="A6724" s="34" t="s">
        <v>107618</v>
      </c>
      <c r="B6724" s="34">
        <v>1066</v>
      </c>
      <c r="C6724" s="34">
        <v>1019</v>
      </c>
      <c r="D6724" s="34">
        <v>1101</v>
      </c>
      <c r="E6724" s="34">
        <v>1098</v>
      </c>
      <c r="F6724" s="34">
        <v>1026</v>
      </c>
      <c r="G6724" s="34">
        <v>995</v>
      </c>
      <c r="H6724" s="34">
        <v>1125</v>
      </c>
      <c r="I6724" s="34">
        <v>1082</v>
      </c>
      <c r="J6724" s="34">
        <v>1161</v>
      </c>
      <c r="K6724" s="34">
        <v>864</v>
      </c>
      <c r="L6724" s="34">
        <v>988</v>
      </c>
      <c r="M6724" s="34">
        <v>824</v>
      </c>
    </row>
    <row r="6725" spans="1:13" x14ac:dyDescent="0.2">
      <c r="A6725" s="34" t="s">
        <v>107619</v>
      </c>
      <c r="B6725" s="34">
        <v>435</v>
      </c>
      <c r="C6725" s="34">
        <v>505</v>
      </c>
      <c r="D6725" s="34">
        <v>544</v>
      </c>
      <c r="E6725" s="34">
        <v>603</v>
      </c>
      <c r="F6725" s="34">
        <v>456</v>
      </c>
      <c r="G6725" s="34">
        <v>479</v>
      </c>
      <c r="H6725" s="34">
        <v>478</v>
      </c>
      <c r="I6725" s="34">
        <v>503</v>
      </c>
      <c r="J6725" s="34">
        <v>468</v>
      </c>
      <c r="K6725" s="34">
        <v>394</v>
      </c>
      <c r="L6725" s="34">
        <v>465</v>
      </c>
      <c r="M6725" s="34">
        <v>395</v>
      </c>
    </row>
    <row r="6726" spans="1:13" x14ac:dyDescent="0.2">
      <c r="A6726" s="34" t="s">
        <v>107620</v>
      </c>
      <c r="B6726" s="34">
        <v>315</v>
      </c>
      <c r="C6726" s="34">
        <v>371</v>
      </c>
      <c r="D6726" s="34">
        <v>411</v>
      </c>
      <c r="E6726" s="34">
        <v>421</v>
      </c>
      <c r="F6726" s="34">
        <v>374</v>
      </c>
      <c r="G6726" s="34">
        <v>347</v>
      </c>
      <c r="H6726" s="34">
        <v>449</v>
      </c>
      <c r="I6726" s="34">
        <v>346</v>
      </c>
      <c r="J6726" s="34">
        <v>388</v>
      </c>
      <c r="K6726" s="34">
        <v>336</v>
      </c>
      <c r="L6726" s="34">
        <v>379</v>
      </c>
      <c r="M6726" s="34">
        <v>288</v>
      </c>
    </row>
    <row r="6727" spans="1:13" x14ac:dyDescent="0.2">
      <c r="A6727" s="34" t="s">
        <v>107621</v>
      </c>
      <c r="B6727" s="34">
        <v>464</v>
      </c>
      <c r="C6727" s="34">
        <v>512</v>
      </c>
      <c r="D6727" s="34">
        <v>549</v>
      </c>
      <c r="E6727" s="34">
        <v>544</v>
      </c>
      <c r="F6727" s="34">
        <v>421</v>
      </c>
      <c r="G6727" s="34">
        <v>485</v>
      </c>
      <c r="H6727" s="34">
        <v>574</v>
      </c>
      <c r="I6727" s="34">
        <v>516</v>
      </c>
      <c r="J6727" s="34">
        <v>509</v>
      </c>
      <c r="K6727" s="34">
        <v>469</v>
      </c>
      <c r="L6727" s="34">
        <v>424</v>
      </c>
      <c r="M6727" s="34">
        <v>365</v>
      </c>
    </row>
    <row r="6728" spans="1:13" x14ac:dyDescent="0.2">
      <c r="A6728" s="34" t="s">
        <v>107622</v>
      </c>
      <c r="B6728" s="34">
        <v>278</v>
      </c>
      <c r="C6728" s="34">
        <v>316</v>
      </c>
      <c r="D6728" s="34">
        <v>310</v>
      </c>
      <c r="E6728" s="34">
        <v>311</v>
      </c>
      <c r="F6728" s="34">
        <v>239</v>
      </c>
      <c r="G6728" s="34">
        <v>253</v>
      </c>
      <c r="H6728" s="34">
        <v>333</v>
      </c>
      <c r="I6728" s="34">
        <v>287</v>
      </c>
      <c r="J6728" s="34">
        <v>306</v>
      </c>
      <c r="K6728" s="34">
        <v>206</v>
      </c>
      <c r="L6728" s="34">
        <v>262</v>
      </c>
      <c r="M6728" s="34">
        <v>226</v>
      </c>
    </row>
    <row r="6729" spans="1:13" x14ac:dyDescent="0.2">
      <c r="A6729" s="34" t="s">
        <v>107623</v>
      </c>
      <c r="B6729" s="34">
        <v>337</v>
      </c>
      <c r="C6729" s="34">
        <v>366</v>
      </c>
      <c r="D6729" s="34">
        <v>273</v>
      </c>
      <c r="E6729" s="34">
        <v>374</v>
      </c>
      <c r="F6729" s="34">
        <v>310</v>
      </c>
      <c r="G6729" s="34">
        <v>283</v>
      </c>
      <c r="H6729" s="34">
        <v>319</v>
      </c>
      <c r="I6729" s="34">
        <v>342</v>
      </c>
      <c r="J6729" s="34">
        <v>258</v>
      </c>
      <c r="K6729" s="34">
        <v>262</v>
      </c>
      <c r="L6729" s="34">
        <v>255</v>
      </c>
      <c r="M6729" s="34">
        <v>229</v>
      </c>
    </row>
    <row r="6730" spans="1:13" x14ac:dyDescent="0.2">
      <c r="A6730" s="34" t="s">
        <v>107624</v>
      </c>
      <c r="B6730" s="34">
        <v>207</v>
      </c>
      <c r="C6730" s="34">
        <v>241</v>
      </c>
      <c r="D6730" s="34">
        <v>182</v>
      </c>
      <c r="E6730" s="34">
        <v>242</v>
      </c>
      <c r="F6730" s="34">
        <v>190</v>
      </c>
      <c r="G6730" s="34">
        <v>209</v>
      </c>
      <c r="H6730" s="34">
        <v>272</v>
      </c>
      <c r="I6730" s="34">
        <v>210</v>
      </c>
      <c r="J6730" s="34">
        <v>204</v>
      </c>
      <c r="K6730" s="34">
        <v>151</v>
      </c>
      <c r="L6730" s="34">
        <v>219</v>
      </c>
      <c r="M6730" s="34">
        <v>187</v>
      </c>
    </row>
    <row r="6731" spans="1:13" x14ac:dyDescent="0.2">
      <c r="A6731" s="34" t="s">
        <v>107625</v>
      </c>
      <c r="B6731" s="34">
        <v>168</v>
      </c>
      <c r="C6731" s="34">
        <v>177</v>
      </c>
      <c r="D6731" s="34">
        <v>228</v>
      </c>
      <c r="E6731" s="34">
        <v>180</v>
      </c>
      <c r="F6731" s="34">
        <v>129</v>
      </c>
      <c r="G6731" s="34">
        <v>181</v>
      </c>
      <c r="H6731" s="34">
        <v>250</v>
      </c>
      <c r="I6731" s="34">
        <v>193</v>
      </c>
      <c r="J6731" s="34">
        <v>164</v>
      </c>
      <c r="K6731" s="34">
        <v>129</v>
      </c>
      <c r="L6731" s="34">
        <v>216</v>
      </c>
      <c r="M6731" s="34">
        <v>131</v>
      </c>
    </row>
    <row r="6732" spans="1:13" x14ac:dyDescent="0.2">
      <c r="A6732" s="34" t="s">
        <v>107626</v>
      </c>
      <c r="B6732" s="34">
        <v>381</v>
      </c>
      <c r="C6732" s="34">
        <v>343</v>
      </c>
      <c r="D6732" s="34">
        <v>353</v>
      </c>
      <c r="E6732" s="34">
        <v>412</v>
      </c>
      <c r="F6732" s="34">
        <v>357</v>
      </c>
      <c r="G6732" s="34">
        <v>337</v>
      </c>
      <c r="H6732" s="34">
        <v>342</v>
      </c>
      <c r="I6732" s="34">
        <v>323</v>
      </c>
      <c r="J6732" s="34">
        <v>356</v>
      </c>
      <c r="K6732" s="34">
        <v>296</v>
      </c>
      <c r="L6732" s="34">
        <v>313</v>
      </c>
      <c r="M6732" s="34">
        <v>244</v>
      </c>
    </row>
    <row r="6733" spans="1:13" x14ac:dyDescent="0.2">
      <c r="A6733" s="34" t="s">
        <v>107627</v>
      </c>
      <c r="B6733" s="34">
        <v>223</v>
      </c>
      <c r="C6733" s="34">
        <v>230</v>
      </c>
      <c r="D6733" s="34">
        <v>282</v>
      </c>
      <c r="E6733" s="34">
        <v>286</v>
      </c>
      <c r="F6733" s="34">
        <v>219</v>
      </c>
      <c r="G6733" s="34">
        <v>234</v>
      </c>
      <c r="H6733" s="34">
        <v>263</v>
      </c>
      <c r="I6733" s="34">
        <v>231</v>
      </c>
      <c r="J6733" s="34">
        <v>235</v>
      </c>
      <c r="K6733" s="34">
        <v>202</v>
      </c>
      <c r="L6733" s="34">
        <v>229</v>
      </c>
      <c r="M6733" s="34">
        <v>176</v>
      </c>
    </row>
    <row r="6734" spans="1:13" x14ac:dyDescent="0.2">
      <c r="A6734" s="34" t="s">
        <v>107628</v>
      </c>
      <c r="B6734" s="34">
        <v>233</v>
      </c>
      <c r="C6734" s="34">
        <v>238</v>
      </c>
      <c r="D6734" s="34">
        <v>291</v>
      </c>
      <c r="E6734" s="34">
        <v>291</v>
      </c>
      <c r="F6734" s="34">
        <v>245</v>
      </c>
      <c r="G6734" s="34">
        <v>219</v>
      </c>
      <c r="H6734" s="34">
        <v>307</v>
      </c>
      <c r="I6734" s="34">
        <v>208</v>
      </c>
      <c r="J6734" s="34">
        <v>232</v>
      </c>
      <c r="K6734" s="34">
        <v>189</v>
      </c>
      <c r="L6734" s="34">
        <v>265</v>
      </c>
      <c r="M6734" s="34">
        <v>248</v>
      </c>
    </row>
    <row r="6735" spans="1:13" x14ac:dyDescent="0.2">
      <c r="A6735" s="34" t="s">
        <v>107629</v>
      </c>
      <c r="B6735" s="34">
        <v>688</v>
      </c>
      <c r="C6735" s="34">
        <v>761</v>
      </c>
      <c r="D6735" s="34">
        <v>772</v>
      </c>
      <c r="E6735" s="34">
        <v>761</v>
      </c>
      <c r="F6735" s="34">
        <v>736</v>
      </c>
      <c r="G6735" s="34">
        <v>695</v>
      </c>
      <c r="H6735" s="34">
        <v>864</v>
      </c>
      <c r="I6735" s="34">
        <v>740</v>
      </c>
      <c r="J6735" s="34">
        <v>756</v>
      </c>
      <c r="K6735" s="34">
        <v>595</v>
      </c>
      <c r="L6735" s="34">
        <v>802</v>
      </c>
      <c r="M6735" s="34">
        <v>542</v>
      </c>
    </row>
    <row r="6736" spans="1:13" x14ac:dyDescent="0.2">
      <c r="A6736" s="34" t="s">
        <v>107630</v>
      </c>
      <c r="B6736" s="34">
        <v>119</v>
      </c>
      <c r="C6736" s="34">
        <v>200</v>
      </c>
      <c r="D6736" s="34">
        <v>175</v>
      </c>
      <c r="E6736" s="34">
        <v>213</v>
      </c>
      <c r="F6736" s="34">
        <v>166</v>
      </c>
      <c r="G6736" s="34">
        <v>199</v>
      </c>
      <c r="H6736" s="34">
        <v>171</v>
      </c>
      <c r="I6736" s="34">
        <v>189</v>
      </c>
      <c r="J6736" s="34">
        <v>204</v>
      </c>
      <c r="K6736" s="34">
        <v>138</v>
      </c>
      <c r="L6736" s="34">
        <v>167</v>
      </c>
      <c r="M6736" s="34">
        <v>155</v>
      </c>
    </row>
    <row r="6737" spans="1:13" x14ac:dyDescent="0.2">
      <c r="A6737" s="34" t="s">
        <v>107631</v>
      </c>
      <c r="B6737" s="34">
        <v>411</v>
      </c>
      <c r="C6737" s="34">
        <v>464</v>
      </c>
      <c r="D6737" s="34">
        <v>494</v>
      </c>
      <c r="E6737" s="34">
        <v>430</v>
      </c>
      <c r="F6737" s="34">
        <v>407</v>
      </c>
      <c r="G6737" s="34">
        <v>424</v>
      </c>
      <c r="H6737" s="34">
        <v>521</v>
      </c>
      <c r="I6737" s="34">
        <v>435</v>
      </c>
      <c r="J6737" s="34">
        <v>457</v>
      </c>
      <c r="K6737" s="34">
        <v>372</v>
      </c>
      <c r="L6737" s="34">
        <v>460</v>
      </c>
      <c r="M6737" s="34">
        <v>303</v>
      </c>
    </row>
    <row r="6738" spans="1:13" x14ac:dyDescent="0.2">
      <c r="A6738" s="34" t="s">
        <v>107632</v>
      </c>
      <c r="B6738" s="34">
        <v>155</v>
      </c>
      <c r="C6738" s="34">
        <v>145</v>
      </c>
      <c r="D6738" s="34">
        <v>109</v>
      </c>
      <c r="E6738" s="34">
        <v>132</v>
      </c>
      <c r="F6738" s="34">
        <v>110</v>
      </c>
      <c r="G6738" s="34">
        <v>121</v>
      </c>
      <c r="H6738" s="34">
        <v>97</v>
      </c>
      <c r="I6738" s="34">
        <v>140</v>
      </c>
      <c r="J6738" s="34">
        <v>115</v>
      </c>
      <c r="K6738" s="34">
        <v>110</v>
      </c>
      <c r="L6738" s="34">
        <v>63</v>
      </c>
      <c r="M6738" s="34">
        <v>127</v>
      </c>
    </row>
    <row r="6739" spans="1:13" x14ac:dyDescent="0.2">
      <c r="A6739" s="34" t="s">
        <v>107633</v>
      </c>
      <c r="B6739" s="34">
        <v>618</v>
      </c>
      <c r="C6739" s="34">
        <v>519</v>
      </c>
      <c r="D6739" s="34">
        <v>624</v>
      </c>
      <c r="E6739" s="34">
        <v>629</v>
      </c>
      <c r="F6739" s="34">
        <v>613</v>
      </c>
      <c r="G6739" s="34">
        <v>577</v>
      </c>
      <c r="H6739" s="34">
        <v>616</v>
      </c>
      <c r="I6739" s="34">
        <v>581</v>
      </c>
      <c r="J6739" s="34">
        <v>635</v>
      </c>
      <c r="K6739" s="34">
        <v>491</v>
      </c>
      <c r="L6739" s="34">
        <v>621</v>
      </c>
      <c r="M6739" s="34">
        <v>460</v>
      </c>
    </row>
    <row r="6740" spans="1:13" x14ac:dyDescent="0.2">
      <c r="A6740" s="34" t="s">
        <v>107634</v>
      </c>
      <c r="B6740" s="34">
        <v>379</v>
      </c>
      <c r="C6740" s="34">
        <v>363</v>
      </c>
      <c r="D6740" s="34">
        <v>464</v>
      </c>
      <c r="E6740" s="34">
        <v>420</v>
      </c>
      <c r="F6740" s="34">
        <v>412</v>
      </c>
      <c r="G6740" s="34">
        <v>396</v>
      </c>
      <c r="H6740" s="34">
        <v>420</v>
      </c>
      <c r="I6740" s="34">
        <v>350</v>
      </c>
      <c r="J6740" s="34">
        <v>426</v>
      </c>
      <c r="K6740" s="34">
        <v>362</v>
      </c>
      <c r="L6740" s="34">
        <v>423</v>
      </c>
      <c r="M6740" s="34">
        <v>340</v>
      </c>
    </row>
    <row r="6741" spans="1:13" x14ac:dyDescent="0.2">
      <c r="A6741" s="34" t="s">
        <v>107635</v>
      </c>
      <c r="B6741" s="34">
        <v>419</v>
      </c>
      <c r="C6741" s="34">
        <v>823</v>
      </c>
      <c r="D6741" s="34">
        <v>401</v>
      </c>
      <c r="E6741" s="34">
        <v>880</v>
      </c>
      <c r="F6741" s="34">
        <v>351</v>
      </c>
      <c r="G6741" s="34">
        <v>900</v>
      </c>
      <c r="H6741" s="34">
        <v>411</v>
      </c>
      <c r="I6741" s="34">
        <v>785</v>
      </c>
      <c r="J6741" s="34">
        <v>416</v>
      </c>
      <c r="K6741" s="34">
        <v>688</v>
      </c>
      <c r="L6741" s="34">
        <v>454</v>
      </c>
      <c r="M6741" s="34">
        <v>605</v>
      </c>
    </row>
    <row r="6742" spans="1:13" x14ac:dyDescent="0.2">
      <c r="A6742" s="34" t="s">
        <v>107636</v>
      </c>
      <c r="B6742" s="34">
        <v>438</v>
      </c>
      <c r="C6742" s="34">
        <v>449</v>
      </c>
      <c r="D6742" s="34">
        <v>540</v>
      </c>
      <c r="E6742" s="34">
        <v>538</v>
      </c>
      <c r="F6742" s="34">
        <v>430</v>
      </c>
      <c r="G6742" s="34">
        <v>432</v>
      </c>
      <c r="H6742" s="34">
        <v>537</v>
      </c>
      <c r="I6742" s="34">
        <v>468</v>
      </c>
      <c r="J6742" s="34">
        <v>425</v>
      </c>
      <c r="K6742" s="34">
        <v>431</v>
      </c>
      <c r="L6742" s="34">
        <v>430</v>
      </c>
      <c r="M6742" s="34">
        <v>361</v>
      </c>
    </row>
    <row r="6743" spans="1:13" x14ac:dyDescent="0.2">
      <c r="A6743" s="34" t="s">
        <v>107637</v>
      </c>
      <c r="B6743" s="34">
        <v>744</v>
      </c>
      <c r="C6743" s="34">
        <v>822</v>
      </c>
      <c r="D6743" s="34">
        <v>781</v>
      </c>
      <c r="E6743" s="34">
        <v>799</v>
      </c>
      <c r="F6743" s="34">
        <v>652</v>
      </c>
      <c r="G6743" s="34">
        <v>736</v>
      </c>
      <c r="H6743" s="34">
        <v>706</v>
      </c>
      <c r="I6743" s="34">
        <v>794</v>
      </c>
      <c r="J6743" s="34">
        <v>756</v>
      </c>
      <c r="K6743" s="34">
        <v>606</v>
      </c>
      <c r="L6743" s="34">
        <v>658</v>
      </c>
      <c r="M6743" s="34">
        <v>582</v>
      </c>
    </row>
    <row r="6744" spans="1:13" x14ac:dyDescent="0.2">
      <c r="A6744" s="34" t="s">
        <v>107638</v>
      </c>
      <c r="B6744" s="34">
        <v>294</v>
      </c>
      <c r="C6744" s="34">
        <v>330</v>
      </c>
      <c r="D6744" s="34">
        <v>356</v>
      </c>
      <c r="E6744" s="34">
        <v>392</v>
      </c>
      <c r="F6744" s="34">
        <v>331</v>
      </c>
      <c r="G6744" s="34">
        <v>298</v>
      </c>
      <c r="H6744" s="34">
        <v>378</v>
      </c>
      <c r="I6744" s="34">
        <v>370</v>
      </c>
      <c r="J6744" s="34">
        <v>383</v>
      </c>
      <c r="K6744" s="34">
        <v>269</v>
      </c>
      <c r="L6744" s="34">
        <v>318</v>
      </c>
      <c r="M6744" s="34">
        <v>240</v>
      </c>
    </row>
    <row r="6745" spans="1:13" x14ac:dyDescent="0.2">
      <c r="A6745" s="34" t="s">
        <v>107639</v>
      </c>
      <c r="B6745" s="34">
        <v>711</v>
      </c>
      <c r="C6745" s="34">
        <v>776</v>
      </c>
      <c r="D6745" s="34">
        <v>678</v>
      </c>
      <c r="E6745" s="34">
        <v>901</v>
      </c>
      <c r="F6745" s="34">
        <v>635</v>
      </c>
      <c r="G6745" s="34">
        <v>787</v>
      </c>
      <c r="H6745" s="34">
        <v>660</v>
      </c>
      <c r="I6745" s="34">
        <v>783</v>
      </c>
      <c r="J6745" s="34">
        <v>683</v>
      </c>
      <c r="K6745" s="34">
        <v>617</v>
      </c>
      <c r="L6745" s="34">
        <v>559</v>
      </c>
      <c r="M6745" s="34">
        <v>592</v>
      </c>
    </row>
    <row r="6746" spans="1:13" x14ac:dyDescent="0.2">
      <c r="A6746" s="34" t="s">
        <v>107640</v>
      </c>
      <c r="B6746" s="34">
        <v>568</v>
      </c>
      <c r="C6746" s="34">
        <v>527</v>
      </c>
      <c r="D6746" s="34">
        <v>491</v>
      </c>
      <c r="E6746" s="34">
        <v>500</v>
      </c>
      <c r="F6746" s="34">
        <v>366</v>
      </c>
      <c r="G6746" s="34">
        <v>438</v>
      </c>
      <c r="H6746" s="34">
        <v>571</v>
      </c>
      <c r="I6746" s="34">
        <v>462</v>
      </c>
      <c r="J6746" s="34">
        <v>480</v>
      </c>
      <c r="K6746" s="34">
        <v>370</v>
      </c>
      <c r="L6746" s="34">
        <v>434</v>
      </c>
      <c r="M6746" s="34">
        <v>391</v>
      </c>
    </row>
    <row r="6747" spans="1:13" x14ac:dyDescent="0.2">
      <c r="A6747" s="34" t="s">
        <v>107641</v>
      </c>
      <c r="B6747" s="34">
        <v>478</v>
      </c>
      <c r="C6747" s="34">
        <v>571</v>
      </c>
      <c r="D6747" s="34">
        <v>532</v>
      </c>
      <c r="E6747" s="34">
        <v>550</v>
      </c>
      <c r="F6747" s="34">
        <v>419</v>
      </c>
      <c r="G6747" s="34">
        <v>577</v>
      </c>
      <c r="H6747" s="34">
        <v>502</v>
      </c>
      <c r="I6747" s="34">
        <v>507</v>
      </c>
      <c r="J6747" s="34">
        <v>479</v>
      </c>
      <c r="K6747" s="34">
        <v>428</v>
      </c>
      <c r="L6747" s="34">
        <v>512</v>
      </c>
      <c r="M6747" s="34">
        <v>395</v>
      </c>
    </row>
    <row r="6748" spans="1:13" x14ac:dyDescent="0.2">
      <c r="A6748" s="34" t="s">
        <v>107642</v>
      </c>
      <c r="B6748" s="34">
        <v>139</v>
      </c>
      <c r="C6748" s="34">
        <v>502</v>
      </c>
      <c r="D6748" s="34">
        <v>144</v>
      </c>
      <c r="E6748" s="34">
        <v>520</v>
      </c>
      <c r="F6748" s="34">
        <v>121</v>
      </c>
      <c r="G6748" s="34">
        <v>491</v>
      </c>
      <c r="H6748" s="34">
        <v>147</v>
      </c>
      <c r="I6748" s="34">
        <v>507</v>
      </c>
      <c r="J6748" s="34">
        <v>200</v>
      </c>
      <c r="K6748" s="34">
        <v>413</v>
      </c>
      <c r="L6748" s="34">
        <v>124</v>
      </c>
      <c r="M6748" s="34">
        <v>396</v>
      </c>
    </row>
    <row r="6749" spans="1:13" x14ac:dyDescent="0.2">
      <c r="A6749" s="34" t="s">
        <v>107643</v>
      </c>
      <c r="B6749" s="34">
        <v>466</v>
      </c>
      <c r="C6749" s="34">
        <v>398</v>
      </c>
      <c r="D6749" s="34">
        <v>425</v>
      </c>
      <c r="E6749" s="34">
        <v>473</v>
      </c>
      <c r="F6749" s="34">
        <v>417</v>
      </c>
      <c r="G6749" s="34">
        <v>396</v>
      </c>
      <c r="H6749" s="34">
        <v>498</v>
      </c>
      <c r="I6749" s="34">
        <v>433</v>
      </c>
      <c r="J6749" s="34">
        <v>495</v>
      </c>
      <c r="K6749" s="34">
        <v>357</v>
      </c>
      <c r="L6749" s="34">
        <v>468</v>
      </c>
      <c r="M6749" s="34">
        <v>415</v>
      </c>
    </row>
    <row r="6750" spans="1:13" x14ac:dyDescent="0.2">
      <c r="A6750" s="34" t="s">
        <v>107644</v>
      </c>
      <c r="B6750" s="34">
        <v>460</v>
      </c>
      <c r="C6750" s="34">
        <v>389</v>
      </c>
      <c r="D6750" s="34">
        <v>371</v>
      </c>
      <c r="E6750" s="34">
        <v>412</v>
      </c>
      <c r="F6750" s="34">
        <v>280</v>
      </c>
      <c r="G6750" s="34">
        <v>373</v>
      </c>
      <c r="H6750" s="34">
        <v>430</v>
      </c>
      <c r="I6750" s="34">
        <v>380</v>
      </c>
      <c r="J6750" s="34">
        <v>387</v>
      </c>
      <c r="K6750" s="34">
        <v>366</v>
      </c>
      <c r="L6750" s="34">
        <v>438</v>
      </c>
      <c r="M6750" s="34">
        <v>303</v>
      </c>
    </row>
    <row r="6751" spans="1:13" x14ac:dyDescent="0.2">
      <c r="A6751" s="34" t="s">
        <v>107645</v>
      </c>
      <c r="B6751" s="34">
        <v>468</v>
      </c>
      <c r="C6751" s="34">
        <v>570</v>
      </c>
      <c r="D6751" s="34">
        <v>488</v>
      </c>
      <c r="E6751" s="34">
        <v>593</v>
      </c>
      <c r="F6751" s="34">
        <v>452</v>
      </c>
      <c r="G6751" s="34">
        <v>556</v>
      </c>
      <c r="H6751" s="34">
        <v>483</v>
      </c>
      <c r="I6751" s="34">
        <v>561</v>
      </c>
      <c r="J6751" s="34">
        <v>551</v>
      </c>
      <c r="K6751" s="34">
        <v>496</v>
      </c>
      <c r="L6751" s="34">
        <v>498</v>
      </c>
      <c r="M6751" s="34">
        <v>448</v>
      </c>
    </row>
    <row r="6752" spans="1:13" x14ac:dyDescent="0.2">
      <c r="A6752" s="34" t="s">
        <v>107646</v>
      </c>
      <c r="B6752" s="34">
        <v>323</v>
      </c>
      <c r="C6752" s="34">
        <v>326</v>
      </c>
      <c r="D6752" s="34">
        <v>325</v>
      </c>
      <c r="E6752" s="34">
        <v>355</v>
      </c>
      <c r="F6752" s="34">
        <v>255</v>
      </c>
      <c r="G6752" s="34">
        <v>273</v>
      </c>
      <c r="H6752" s="34">
        <v>322</v>
      </c>
      <c r="I6752" s="34">
        <v>242</v>
      </c>
      <c r="J6752" s="34">
        <v>351</v>
      </c>
      <c r="K6752" s="34">
        <v>261</v>
      </c>
      <c r="L6752" s="34">
        <v>279</v>
      </c>
      <c r="M6752" s="34">
        <v>266</v>
      </c>
    </row>
    <row r="6753" spans="1:13" x14ac:dyDescent="0.2">
      <c r="A6753" s="34" t="s">
        <v>107647</v>
      </c>
      <c r="B6753" s="34">
        <v>207</v>
      </c>
      <c r="C6753" s="34">
        <v>232</v>
      </c>
      <c r="D6753" s="34">
        <v>195</v>
      </c>
      <c r="E6753" s="34">
        <v>203</v>
      </c>
      <c r="F6753" s="34">
        <v>184</v>
      </c>
      <c r="G6753" s="34">
        <v>181</v>
      </c>
      <c r="H6753" s="34">
        <v>269</v>
      </c>
      <c r="I6753" s="34">
        <v>199</v>
      </c>
      <c r="J6753" s="34">
        <v>196</v>
      </c>
      <c r="K6753" s="34">
        <v>201</v>
      </c>
      <c r="L6753" s="34">
        <v>209</v>
      </c>
      <c r="M6753" s="34">
        <v>167</v>
      </c>
    </row>
    <row r="6754" spans="1:13" x14ac:dyDescent="0.2">
      <c r="A6754" s="34" t="s">
        <v>107648</v>
      </c>
      <c r="B6754" s="34">
        <v>240</v>
      </c>
      <c r="C6754" s="34">
        <v>221</v>
      </c>
      <c r="D6754" s="34">
        <v>296</v>
      </c>
      <c r="E6754" s="34">
        <v>209</v>
      </c>
      <c r="F6754" s="34">
        <v>261</v>
      </c>
      <c r="G6754" s="34">
        <v>242</v>
      </c>
      <c r="H6754" s="34">
        <v>300</v>
      </c>
      <c r="I6754" s="34">
        <v>250</v>
      </c>
      <c r="J6754" s="34">
        <v>298</v>
      </c>
      <c r="K6754" s="34">
        <v>216</v>
      </c>
      <c r="L6754" s="34">
        <v>253</v>
      </c>
      <c r="M6754" s="34">
        <v>215</v>
      </c>
    </row>
    <row r="6755" spans="1:13" x14ac:dyDescent="0.2">
      <c r="A6755" s="34" t="s">
        <v>107649</v>
      </c>
      <c r="B6755" s="34">
        <v>294</v>
      </c>
      <c r="C6755" s="34">
        <v>334</v>
      </c>
      <c r="D6755" s="34">
        <v>357</v>
      </c>
      <c r="E6755" s="34">
        <v>367</v>
      </c>
      <c r="F6755" s="34">
        <v>314</v>
      </c>
      <c r="G6755" s="34">
        <v>298</v>
      </c>
      <c r="H6755" s="34">
        <v>322</v>
      </c>
      <c r="I6755" s="34">
        <v>307</v>
      </c>
      <c r="J6755" s="34">
        <v>336</v>
      </c>
      <c r="K6755" s="34">
        <v>214</v>
      </c>
      <c r="L6755" s="34">
        <v>334</v>
      </c>
      <c r="M6755" s="34">
        <v>257</v>
      </c>
    </row>
    <row r="6756" spans="1:13" x14ac:dyDescent="0.2">
      <c r="A6756" s="34" t="s">
        <v>107650</v>
      </c>
      <c r="B6756" s="34">
        <v>274</v>
      </c>
      <c r="C6756" s="34">
        <v>274</v>
      </c>
      <c r="D6756" s="34">
        <v>280</v>
      </c>
      <c r="E6756" s="34">
        <v>307</v>
      </c>
      <c r="F6756" s="34">
        <v>242</v>
      </c>
      <c r="G6756" s="34">
        <v>321</v>
      </c>
      <c r="H6756" s="34">
        <v>334</v>
      </c>
      <c r="I6756" s="34">
        <v>291</v>
      </c>
      <c r="J6756" s="34">
        <v>277</v>
      </c>
      <c r="K6756" s="34">
        <v>253</v>
      </c>
      <c r="L6756" s="34">
        <v>291</v>
      </c>
      <c r="M6756" s="34">
        <v>235</v>
      </c>
    </row>
    <row r="6757" spans="1:13" x14ac:dyDescent="0.2">
      <c r="A6757" s="34" t="s">
        <v>107651</v>
      </c>
      <c r="B6757" s="34">
        <v>586</v>
      </c>
      <c r="C6757" s="34">
        <v>511</v>
      </c>
      <c r="D6757" s="34">
        <v>598</v>
      </c>
      <c r="E6757" s="34">
        <v>549</v>
      </c>
      <c r="F6757" s="34">
        <v>493</v>
      </c>
      <c r="G6757" s="34">
        <v>512</v>
      </c>
      <c r="H6757" s="34">
        <v>545</v>
      </c>
      <c r="I6757" s="34">
        <v>452</v>
      </c>
      <c r="J6757" s="34">
        <v>599</v>
      </c>
      <c r="K6757" s="34">
        <v>439</v>
      </c>
      <c r="L6757" s="34">
        <v>555</v>
      </c>
      <c r="M6757" s="34">
        <v>385</v>
      </c>
    </row>
    <row r="6758" spans="1:13" x14ac:dyDescent="0.2">
      <c r="A6758" s="34" t="s">
        <v>107652</v>
      </c>
      <c r="B6758" s="34">
        <v>435</v>
      </c>
      <c r="C6758" s="34">
        <v>510</v>
      </c>
      <c r="D6758" s="34">
        <v>538</v>
      </c>
      <c r="E6758" s="34">
        <v>600</v>
      </c>
      <c r="F6758" s="34">
        <v>481</v>
      </c>
      <c r="G6758" s="34">
        <v>507</v>
      </c>
      <c r="H6758" s="34">
        <v>585</v>
      </c>
      <c r="I6758" s="34">
        <v>542</v>
      </c>
      <c r="J6758" s="34">
        <v>570</v>
      </c>
      <c r="K6758" s="34">
        <v>450</v>
      </c>
      <c r="L6758" s="34">
        <v>557</v>
      </c>
      <c r="M6758" s="34">
        <v>401</v>
      </c>
    </row>
    <row r="6759" spans="1:13" x14ac:dyDescent="0.2">
      <c r="A6759" s="34" t="s">
        <v>107653</v>
      </c>
      <c r="B6759" s="34">
        <v>283</v>
      </c>
      <c r="C6759" s="34">
        <v>292</v>
      </c>
      <c r="D6759" s="34">
        <v>266</v>
      </c>
      <c r="E6759" s="34">
        <v>344</v>
      </c>
      <c r="F6759" s="34">
        <v>235</v>
      </c>
      <c r="G6759" s="34">
        <v>253</v>
      </c>
      <c r="H6759" s="34">
        <v>290</v>
      </c>
      <c r="I6759" s="34">
        <v>341</v>
      </c>
      <c r="J6759" s="34">
        <v>285</v>
      </c>
      <c r="K6759" s="34">
        <v>269</v>
      </c>
      <c r="L6759" s="34">
        <v>258</v>
      </c>
      <c r="M6759" s="34">
        <v>252</v>
      </c>
    </row>
    <row r="6760" spans="1:13" x14ac:dyDescent="0.2">
      <c r="A6760" s="34" t="s">
        <v>107654</v>
      </c>
      <c r="B6760" s="34">
        <v>443</v>
      </c>
      <c r="C6760" s="34">
        <v>421</v>
      </c>
      <c r="D6760" s="34">
        <v>414</v>
      </c>
      <c r="E6760" s="34">
        <v>459</v>
      </c>
      <c r="F6760" s="34">
        <v>440</v>
      </c>
      <c r="G6760" s="34">
        <v>411</v>
      </c>
      <c r="H6760" s="34">
        <v>452</v>
      </c>
      <c r="I6760" s="34">
        <v>407</v>
      </c>
      <c r="J6760" s="34">
        <v>498</v>
      </c>
      <c r="K6760" s="34">
        <v>344</v>
      </c>
      <c r="L6760" s="34">
        <v>447</v>
      </c>
      <c r="M6760" s="34">
        <v>349</v>
      </c>
    </row>
    <row r="6761" spans="1:13" x14ac:dyDescent="0.2">
      <c r="A6761" s="34" t="s">
        <v>107655</v>
      </c>
      <c r="B6761" s="34">
        <v>542</v>
      </c>
      <c r="C6761" s="34">
        <v>544</v>
      </c>
      <c r="D6761" s="34">
        <v>594</v>
      </c>
      <c r="E6761" s="34">
        <v>600</v>
      </c>
      <c r="F6761" s="34">
        <v>441</v>
      </c>
      <c r="G6761" s="34">
        <v>517</v>
      </c>
      <c r="H6761" s="34">
        <v>645</v>
      </c>
      <c r="I6761" s="34">
        <v>531</v>
      </c>
      <c r="J6761" s="34">
        <v>549</v>
      </c>
      <c r="K6761" s="34">
        <v>435</v>
      </c>
      <c r="L6761" s="34">
        <v>531</v>
      </c>
      <c r="M6761" s="34">
        <v>422</v>
      </c>
    </row>
    <row r="6762" spans="1:13" x14ac:dyDescent="0.2">
      <c r="A6762" s="34" t="s">
        <v>107656</v>
      </c>
      <c r="B6762" s="34">
        <v>372</v>
      </c>
      <c r="C6762" s="34">
        <v>426</v>
      </c>
      <c r="D6762" s="34">
        <v>450</v>
      </c>
      <c r="E6762" s="34">
        <v>453</v>
      </c>
      <c r="F6762" s="34">
        <v>381</v>
      </c>
      <c r="G6762" s="34">
        <v>376</v>
      </c>
      <c r="H6762" s="34">
        <v>489</v>
      </c>
      <c r="I6762" s="34">
        <v>446</v>
      </c>
      <c r="J6762" s="34">
        <v>364</v>
      </c>
      <c r="K6762" s="34">
        <v>439</v>
      </c>
      <c r="L6762" s="34">
        <v>417</v>
      </c>
      <c r="M6762" s="34">
        <v>340</v>
      </c>
    </row>
    <row r="6763" spans="1:13" x14ac:dyDescent="0.2">
      <c r="A6763" s="34" t="s">
        <v>107657</v>
      </c>
      <c r="B6763" s="34">
        <v>333</v>
      </c>
      <c r="C6763" s="34">
        <v>446</v>
      </c>
      <c r="D6763" s="34">
        <v>427</v>
      </c>
      <c r="E6763" s="34">
        <v>443</v>
      </c>
      <c r="F6763" s="34">
        <v>449</v>
      </c>
      <c r="G6763" s="34">
        <v>422</v>
      </c>
      <c r="H6763" s="34">
        <v>374</v>
      </c>
      <c r="I6763" s="34">
        <v>429</v>
      </c>
      <c r="J6763" s="34">
        <v>381</v>
      </c>
      <c r="K6763" s="34">
        <v>337</v>
      </c>
      <c r="L6763" s="34">
        <v>372</v>
      </c>
      <c r="M6763" s="34">
        <v>351</v>
      </c>
    </row>
    <row r="6764" spans="1:13" x14ac:dyDescent="0.2">
      <c r="A6764" s="34" t="s">
        <v>107658</v>
      </c>
      <c r="B6764" s="34">
        <v>315</v>
      </c>
      <c r="C6764" s="34">
        <v>416</v>
      </c>
      <c r="D6764" s="34">
        <v>364</v>
      </c>
      <c r="E6764" s="34">
        <v>412</v>
      </c>
      <c r="F6764" s="34">
        <v>327</v>
      </c>
      <c r="G6764" s="34">
        <v>361</v>
      </c>
      <c r="H6764" s="34">
        <v>489</v>
      </c>
      <c r="I6764" s="34">
        <v>425</v>
      </c>
      <c r="J6764" s="34">
        <v>433</v>
      </c>
      <c r="K6764" s="34">
        <v>293</v>
      </c>
      <c r="L6764" s="34">
        <v>342</v>
      </c>
      <c r="M6764" s="34">
        <v>319</v>
      </c>
    </row>
    <row r="6765" spans="1:13" x14ac:dyDescent="0.2">
      <c r="A6765" s="34" t="s">
        <v>107659</v>
      </c>
      <c r="B6765" s="34">
        <v>491</v>
      </c>
      <c r="C6765" s="34">
        <v>470</v>
      </c>
      <c r="D6765" s="34">
        <v>448</v>
      </c>
      <c r="E6765" s="34">
        <v>484</v>
      </c>
      <c r="F6765" s="34">
        <v>421</v>
      </c>
      <c r="G6765" s="34">
        <v>501</v>
      </c>
      <c r="H6765" s="34">
        <v>468</v>
      </c>
      <c r="I6765" s="34">
        <v>473</v>
      </c>
      <c r="J6765" s="34">
        <v>488</v>
      </c>
      <c r="K6765" s="34">
        <v>384</v>
      </c>
      <c r="L6765" s="34">
        <v>448</v>
      </c>
      <c r="M6765" s="34">
        <v>394</v>
      </c>
    </row>
    <row r="6766" spans="1:13" x14ac:dyDescent="0.2">
      <c r="A6766" s="34" t="s">
        <v>107660</v>
      </c>
      <c r="B6766" s="34">
        <v>796</v>
      </c>
      <c r="C6766" s="34">
        <v>846</v>
      </c>
      <c r="D6766" s="34">
        <v>798</v>
      </c>
      <c r="E6766" s="34">
        <v>842</v>
      </c>
      <c r="F6766" s="34">
        <v>801</v>
      </c>
      <c r="G6766" s="34">
        <v>758</v>
      </c>
      <c r="H6766" s="34">
        <v>884</v>
      </c>
      <c r="I6766" s="34">
        <v>826</v>
      </c>
      <c r="J6766" s="34">
        <v>886</v>
      </c>
      <c r="K6766" s="34">
        <v>705</v>
      </c>
      <c r="L6766" s="34">
        <v>832</v>
      </c>
      <c r="M6766" s="34">
        <v>612</v>
      </c>
    </row>
    <row r="6767" spans="1:13" x14ac:dyDescent="0.2">
      <c r="A6767" s="34" t="s">
        <v>107661</v>
      </c>
      <c r="B6767" s="34">
        <v>638</v>
      </c>
      <c r="C6767" s="34">
        <v>599</v>
      </c>
      <c r="D6767" s="34">
        <v>581</v>
      </c>
      <c r="E6767" s="34">
        <v>680</v>
      </c>
      <c r="F6767" s="34">
        <v>615</v>
      </c>
      <c r="G6767" s="34">
        <v>614</v>
      </c>
      <c r="H6767" s="34">
        <v>642</v>
      </c>
      <c r="I6767" s="34">
        <v>586</v>
      </c>
      <c r="J6767" s="34">
        <v>663</v>
      </c>
      <c r="K6767" s="34">
        <v>541</v>
      </c>
      <c r="L6767" s="34">
        <v>651</v>
      </c>
      <c r="M6767" s="34">
        <v>507</v>
      </c>
    </row>
    <row r="6768" spans="1:13" x14ac:dyDescent="0.2">
      <c r="A6768" s="34" t="s">
        <v>107662</v>
      </c>
      <c r="B6768" s="34">
        <v>364</v>
      </c>
      <c r="C6768" s="34">
        <v>682</v>
      </c>
      <c r="D6768" s="34">
        <v>438</v>
      </c>
      <c r="E6768" s="34">
        <v>731</v>
      </c>
      <c r="F6768" s="34">
        <v>269</v>
      </c>
      <c r="G6768" s="34">
        <v>706</v>
      </c>
      <c r="H6768" s="34">
        <v>363</v>
      </c>
      <c r="I6768" s="34">
        <v>734</v>
      </c>
      <c r="J6768" s="34">
        <v>346</v>
      </c>
      <c r="K6768" s="34">
        <v>543</v>
      </c>
      <c r="L6768" s="34">
        <v>381</v>
      </c>
      <c r="M6768" s="34">
        <v>525</v>
      </c>
    </row>
    <row r="6769" spans="1:13" x14ac:dyDescent="0.2">
      <c r="A6769" s="34" t="s">
        <v>107663</v>
      </c>
      <c r="B6769" s="34">
        <v>902</v>
      </c>
      <c r="C6769" s="34">
        <v>921</v>
      </c>
      <c r="D6769" s="34">
        <v>864</v>
      </c>
      <c r="E6769" s="34">
        <v>893</v>
      </c>
      <c r="F6769" s="34">
        <v>764</v>
      </c>
      <c r="G6769" s="34">
        <v>790</v>
      </c>
      <c r="H6769" s="34">
        <v>972</v>
      </c>
      <c r="I6769" s="34">
        <v>783</v>
      </c>
      <c r="J6769" s="34">
        <v>978</v>
      </c>
      <c r="K6769" s="34">
        <v>711</v>
      </c>
      <c r="L6769" s="34">
        <v>823</v>
      </c>
      <c r="M6769" s="34">
        <v>680</v>
      </c>
    </row>
    <row r="6770" spans="1:13" x14ac:dyDescent="0.2">
      <c r="A6770" s="34" t="s">
        <v>107664</v>
      </c>
      <c r="B6770" s="34">
        <v>1237</v>
      </c>
      <c r="C6770" s="34">
        <v>1210</v>
      </c>
      <c r="D6770" s="34">
        <v>1374</v>
      </c>
      <c r="E6770" s="34">
        <v>1401</v>
      </c>
      <c r="F6770" s="34">
        <v>1156</v>
      </c>
      <c r="G6770" s="34">
        <v>1117</v>
      </c>
      <c r="H6770" s="34">
        <v>1350</v>
      </c>
      <c r="I6770" s="34">
        <v>1107</v>
      </c>
      <c r="J6770" s="34">
        <v>1206</v>
      </c>
      <c r="K6770" s="34">
        <v>1045</v>
      </c>
      <c r="L6770" s="34">
        <v>1297</v>
      </c>
      <c r="M6770" s="34">
        <v>980</v>
      </c>
    </row>
    <row r="6771" spans="1:13" x14ac:dyDescent="0.2">
      <c r="A6771" s="34" t="s">
        <v>107665</v>
      </c>
      <c r="B6771" s="34">
        <v>216</v>
      </c>
      <c r="C6771" s="34">
        <v>256</v>
      </c>
      <c r="D6771" s="34">
        <v>242</v>
      </c>
      <c r="E6771" s="34">
        <v>251</v>
      </c>
      <c r="F6771" s="34">
        <v>220</v>
      </c>
      <c r="G6771" s="34">
        <v>246</v>
      </c>
      <c r="H6771" s="34">
        <v>260</v>
      </c>
      <c r="I6771" s="34">
        <v>291</v>
      </c>
      <c r="J6771" s="34">
        <v>253</v>
      </c>
      <c r="K6771" s="34">
        <v>231</v>
      </c>
      <c r="L6771" s="34">
        <v>243</v>
      </c>
      <c r="M6771" s="34">
        <v>201</v>
      </c>
    </row>
    <row r="6772" spans="1:13" x14ac:dyDescent="0.2">
      <c r="A6772" s="34" t="s">
        <v>107666</v>
      </c>
      <c r="B6772" s="34">
        <v>475</v>
      </c>
      <c r="C6772" s="34">
        <v>537</v>
      </c>
      <c r="D6772" s="34">
        <v>693</v>
      </c>
      <c r="E6772" s="34">
        <v>596</v>
      </c>
      <c r="F6772" s="34">
        <v>540</v>
      </c>
      <c r="G6772" s="34">
        <v>611</v>
      </c>
      <c r="H6772" s="34">
        <v>653</v>
      </c>
      <c r="I6772" s="34">
        <v>569</v>
      </c>
      <c r="J6772" s="34">
        <v>538</v>
      </c>
      <c r="K6772" s="34">
        <v>489</v>
      </c>
      <c r="L6772" s="34">
        <v>569</v>
      </c>
      <c r="M6772" s="34">
        <v>424</v>
      </c>
    </row>
    <row r="6773" spans="1:13" x14ac:dyDescent="0.2">
      <c r="A6773" s="34" t="s">
        <v>107667</v>
      </c>
      <c r="B6773" s="34">
        <v>453</v>
      </c>
      <c r="C6773" s="34">
        <v>547</v>
      </c>
      <c r="D6773" s="34">
        <v>510</v>
      </c>
      <c r="E6773" s="34">
        <v>576</v>
      </c>
      <c r="F6773" s="34">
        <v>430</v>
      </c>
      <c r="G6773" s="34">
        <v>499</v>
      </c>
      <c r="H6773" s="34">
        <v>530</v>
      </c>
      <c r="I6773" s="34">
        <v>484</v>
      </c>
      <c r="J6773" s="34">
        <v>504</v>
      </c>
      <c r="K6773" s="34">
        <v>458</v>
      </c>
      <c r="L6773" s="34">
        <v>485</v>
      </c>
      <c r="M6773" s="34">
        <v>393</v>
      </c>
    </row>
    <row r="6774" spans="1:13" x14ac:dyDescent="0.2">
      <c r="A6774" s="34" t="s">
        <v>107668</v>
      </c>
      <c r="B6774" s="34">
        <v>501</v>
      </c>
      <c r="C6774" s="34">
        <v>594</v>
      </c>
      <c r="D6774" s="34">
        <v>673</v>
      </c>
      <c r="E6774" s="34">
        <v>599</v>
      </c>
      <c r="F6774" s="34">
        <v>576</v>
      </c>
      <c r="G6774" s="34">
        <v>512</v>
      </c>
      <c r="H6774" s="34">
        <v>629</v>
      </c>
      <c r="I6774" s="34">
        <v>598</v>
      </c>
      <c r="J6774" s="34">
        <v>614</v>
      </c>
      <c r="K6774" s="34">
        <v>479</v>
      </c>
      <c r="L6774" s="34">
        <v>672</v>
      </c>
      <c r="M6774" s="34">
        <v>477</v>
      </c>
    </row>
    <row r="6775" spans="1:13" x14ac:dyDescent="0.2">
      <c r="A6775" s="34" t="s">
        <v>107669</v>
      </c>
      <c r="B6775" s="34">
        <v>753</v>
      </c>
      <c r="C6775" s="34">
        <v>841</v>
      </c>
      <c r="D6775" s="34">
        <v>913</v>
      </c>
      <c r="E6775" s="34">
        <v>943</v>
      </c>
      <c r="F6775" s="34">
        <v>722</v>
      </c>
      <c r="G6775" s="34">
        <v>760</v>
      </c>
      <c r="H6775" s="34">
        <v>951</v>
      </c>
      <c r="I6775" s="34">
        <v>797</v>
      </c>
      <c r="J6775" s="34">
        <v>995</v>
      </c>
      <c r="K6775" s="34">
        <v>719</v>
      </c>
      <c r="L6775" s="34">
        <v>903</v>
      </c>
      <c r="M6775" s="34">
        <v>646</v>
      </c>
    </row>
    <row r="6776" spans="1:13" x14ac:dyDescent="0.2">
      <c r="A6776" s="34" t="s">
        <v>107670</v>
      </c>
      <c r="B6776" s="34">
        <v>331</v>
      </c>
      <c r="C6776" s="34">
        <v>349</v>
      </c>
      <c r="D6776" s="34">
        <v>332</v>
      </c>
      <c r="E6776" s="34">
        <v>349</v>
      </c>
      <c r="F6776" s="34">
        <v>337</v>
      </c>
      <c r="G6776" s="34">
        <v>348</v>
      </c>
      <c r="H6776" s="34">
        <v>349</v>
      </c>
      <c r="I6776" s="34">
        <v>344</v>
      </c>
      <c r="J6776" s="34">
        <v>354</v>
      </c>
      <c r="K6776" s="34">
        <v>282</v>
      </c>
      <c r="L6776" s="34">
        <v>377</v>
      </c>
      <c r="M6776" s="34">
        <v>261</v>
      </c>
    </row>
    <row r="6777" spans="1:13" x14ac:dyDescent="0.2">
      <c r="A6777" s="34" t="s">
        <v>107671</v>
      </c>
      <c r="B6777" s="34">
        <v>319</v>
      </c>
      <c r="C6777" s="34">
        <v>459</v>
      </c>
      <c r="D6777" s="34">
        <v>434</v>
      </c>
      <c r="E6777" s="34">
        <v>528</v>
      </c>
      <c r="F6777" s="34">
        <v>482</v>
      </c>
      <c r="G6777" s="34">
        <v>466</v>
      </c>
      <c r="H6777" s="34">
        <v>414</v>
      </c>
      <c r="I6777" s="34">
        <v>507</v>
      </c>
      <c r="J6777" s="34">
        <v>496</v>
      </c>
      <c r="K6777" s="34">
        <v>417</v>
      </c>
      <c r="L6777" s="34">
        <v>465</v>
      </c>
      <c r="M6777" s="34">
        <v>356</v>
      </c>
    </row>
    <row r="6778" spans="1:13" x14ac:dyDescent="0.2">
      <c r="A6778" s="34" t="s">
        <v>107672</v>
      </c>
      <c r="B6778" s="34">
        <v>536</v>
      </c>
      <c r="C6778" s="34">
        <v>561</v>
      </c>
      <c r="D6778" s="34">
        <v>603</v>
      </c>
      <c r="E6778" s="34">
        <v>630</v>
      </c>
      <c r="F6778" s="34">
        <v>534</v>
      </c>
      <c r="G6778" s="34">
        <v>519</v>
      </c>
      <c r="H6778" s="34">
        <v>643</v>
      </c>
      <c r="I6778" s="34">
        <v>609</v>
      </c>
      <c r="J6778" s="34">
        <v>610</v>
      </c>
      <c r="K6778" s="34">
        <v>494</v>
      </c>
      <c r="L6778" s="34">
        <v>616</v>
      </c>
      <c r="M6778" s="34">
        <v>436</v>
      </c>
    </row>
    <row r="6779" spans="1:13" x14ac:dyDescent="0.2">
      <c r="A6779" s="34" t="s">
        <v>107673</v>
      </c>
      <c r="B6779" s="34">
        <v>502</v>
      </c>
      <c r="C6779" s="34">
        <v>476</v>
      </c>
      <c r="D6779" s="34">
        <v>503</v>
      </c>
      <c r="E6779" s="34">
        <v>534</v>
      </c>
      <c r="F6779" s="34">
        <v>396</v>
      </c>
      <c r="G6779" s="34">
        <v>485</v>
      </c>
      <c r="H6779" s="34">
        <v>533</v>
      </c>
      <c r="I6779" s="34">
        <v>519</v>
      </c>
      <c r="J6779" s="34">
        <v>480</v>
      </c>
      <c r="K6779" s="34">
        <v>459</v>
      </c>
      <c r="L6779" s="34">
        <v>378</v>
      </c>
      <c r="M6779" s="34">
        <v>397</v>
      </c>
    </row>
    <row r="6780" spans="1:13" x14ac:dyDescent="0.2">
      <c r="A6780" s="34" t="s">
        <v>107674</v>
      </c>
      <c r="B6780" s="34">
        <v>275</v>
      </c>
      <c r="C6780" s="34">
        <v>372</v>
      </c>
      <c r="D6780" s="34">
        <v>333</v>
      </c>
      <c r="E6780" s="34">
        <v>342</v>
      </c>
      <c r="F6780" s="34">
        <v>280</v>
      </c>
      <c r="G6780" s="34">
        <v>327</v>
      </c>
      <c r="H6780" s="34">
        <v>333</v>
      </c>
      <c r="I6780" s="34">
        <v>324</v>
      </c>
      <c r="J6780" s="34">
        <v>354</v>
      </c>
      <c r="K6780" s="34">
        <v>239</v>
      </c>
      <c r="L6780" s="34">
        <v>339</v>
      </c>
      <c r="M6780" s="34">
        <v>247</v>
      </c>
    </row>
    <row r="6781" spans="1:13" x14ac:dyDescent="0.2">
      <c r="A6781" s="34" t="s">
        <v>107675</v>
      </c>
      <c r="B6781" s="34">
        <v>420</v>
      </c>
      <c r="C6781" s="34">
        <v>419</v>
      </c>
      <c r="D6781" s="34">
        <v>442</v>
      </c>
      <c r="E6781" s="34">
        <v>424</v>
      </c>
      <c r="F6781" s="34">
        <v>432</v>
      </c>
      <c r="G6781" s="34">
        <v>428</v>
      </c>
      <c r="H6781" s="34">
        <v>502</v>
      </c>
      <c r="I6781" s="34">
        <v>373</v>
      </c>
      <c r="J6781" s="34">
        <v>461</v>
      </c>
      <c r="K6781" s="34">
        <v>360</v>
      </c>
      <c r="L6781" s="34">
        <v>447</v>
      </c>
      <c r="M6781" s="34">
        <v>349</v>
      </c>
    </row>
    <row r="6782" spans="1:13" x14ac:dyDescent="0.2">
      <c r="A6782" s="34" t="s">
        <v>107676</v>
      </c>
      <c r="B6782" s="34">
        <v>513</v>
      </c>
      <c r="C6782" s="34">
        <v>412</v>
      </c>
      <c r="D6782" s="34">
        <v>446</v>
      </c>
      <c r="E6782" s="34">
        <v>406</v>
      </c>
      <c r="F6782" s="34">
        <v>414</v>
      </c>
      <c r="G6782" s="34">
        <v>374</v>
      </c>
      <c r="H6782" s="34">
        <v>424</v>
      </c>
      <c r="I6782" s="34">
        <v>400</v>
      </c>
      <c r="J6782" s="34">
        <v>469</v>
      </c>
      <c r="K6782" s="34">
        <v>353</v>
      </c>
      <c r="L6782" s="34">
        <v>395</v>
      </c>
      <c r="M6782" s="34">
        <v>367</v>
      </c>
    </row>
    <row r="6783" spans="1:13" x14ac:dyDescent="0.2">
      <c r="A6783" s="34" t="s">
        <v>107677</v>
      </c>
      <c r="B6783" s="34">
        <v>564</v>
      </c>
      <c r="C6783" s="34">
        <v>447</v>
      </c>
      <c r="D6783" s="34">
        <v>561</v>
      </c>
      <c r="E6783" s="34">
        <v>512</v>
      </c>
      <c r="F6783" s="34">
        <v>489</v>
      </c>
      <c r="G6783" s="34">
        <v>402</v>
      </c>
      <c r="H6783" s="34">
        <v>502</v>
      </c>
      <c r="I6783" s="34">
        <v>505</v>
      </c>
      <c r="J6783" s="34">
        <v>555</v>
      </c>
      <c r="K6783" s="34">
        <v>416</v>
      </c>
      <c r="L6783" s="34">
        <v>468</v>
      </c>
      <c r="M6783" s="34">
        <v>376</v>
      </c>
    </row>
    <row r="6784" spans="1:13" x14ac:dyDescent="0.2">
      <c r="A6784" s="34" t="s">
        <v>107678</v>
      </c>
      <c r="B6784" s="34">
        <v>444</v>
      </c>
      <c r="C6784" s="34">
        <v>402</v>
      </c>
      <c r="D6784" s="34">
        <v>459</v>
      </c>
      <c r="E6784" s="34">
        <v>467</v>
      </c>
      <c r="F6784" s="34">
        <v>445</v>
      </c>
      <c r="G6784" s="34">
        <v>365</v>
      </c>
      <c r="H6784" s="34">
        <v>435</v>
      </c>
      <c r="I6784" s="34">
        <v>418</v>
      </c>
      <c r="J6784" s="34">
        <v>398</v>
      </c>
      <c r="K6784" s="34">
        <v>343</v>
      </c>
      <c r="L6784" s="34">
        <v>408</v>
      </c>
      <c r="M6784" s="34">
        <v>334</v>
      </c>
    </row>
    <row r="6785" spans="1:13" x14ac:dyDescent="0.2">
      <c r="A6785" s="34" t="s">
        <v>107679</v>
      </c>
      <c r="B6785" s="34">
        <v>676</v>
      </c>
      <c r="C6785" s="34">
        <v>731</v>
      </c>
      <c r="D6785" s="34">
        <v>734</v>
      </c>
      <c r="E6785" s="34">
        <v>811</v>
      </c>
      <c r="F6785" s="34">
        <v>621</v>
      </c>
      <c r="G6785" s="34">
        <v>740</v>
      </c>
      <c r="H6785" s="34">
        <v>787</v>
      </c>
      <c r="I6785" s="34">
        <v>761</v>
      </c>
      <c r="J6785" s="34">
        <v>794</v>
      </c>
      <c r="K6785" s="34">
        <v>664</v>
      </c>
      <c r="L6785" s="34">
        <v>720</v>
      </c>
      <c r="M6785" s="34">
        <v>666</v>
      </c>
    </row>
    <row r="6786" spans="1:13" x14ac:dyDescent="0.2">
      <c r="A6786" s="34" t="s">
        <v>107680</v>
      </c>
      <c r="B6786" s="34">
        <v>310</v>
      </c>
      <c r="C6786" s="34">
        <v>253</v>
      </c>
      <c r="D6786" s="34">
        <v>395</v>
      </c>
      <c r="E6786" s="34">
        <v>311</v>
      </c>
      <c r="F6786" s="34">
        <v>251</v>
      </c>
      <c r="G6786" s="34">
        <v>281</v>
      </c>
      <c r="H6786" s="34">
        <v>337</v>
      </c>
      <c r="I6786" s="34">
        <v>311</v>
      </c>
      <c r="J6786" s="34">
        <v>323</v>
      </c>
      <c r="K6786" s="34">
        <v>214</v>
      </c>
      <c r="L6786" s="34">
        <v>282</v>
      </c>
      <c r="M6786" s="34">
        <v>210</v>
      </c>
    </row>
    <row r="6787" spans="1:13" x14ac:dyDescent="0.2">
      <c r="A6787" s="34" t="s">
        <v>107681</v>
      </c>
      <c r="B6787" s="34">
        <v>306</v>
      </c>
      <c r="C6787" s="34">
        <v>371</v>
      </c>
      <c r="D6787" s="34">
        <v>349</v>
      </c>
      <c r="E6787" s="34">
        <v>426</v>
      </c>
      <c r="F6787" s="34">
        <v>286</v>
      </c>
      <c r="G6787" s="34">
        <v>353</v>
      </c>
      <c r="H6787" s="34">
        <v>358</v>
      </c>
      <c r="I6787" s="34">
        <v>338</v>
      </c>
      <c r="J6787" s="34">
        <v>374</v>
      </c>
      <c r="K6787" s="34">
        <v>326</v>
      </c>
      <c r="L6787" s="34">
        <v>367</v>
      </c>
      <c r="M6787" s="34">
        <v>258</v>
      </c>
    </row>
    <row r="6788" spans="1:13" x14ac:dyDescent="0.2">
      <c r="A6788" s="34" t="s">
        <v>107682</v>
      </c>
      <c r="B6788" s="34">
        <v>338</v>
      </c>
      <c r="C6788" s="34">
        <v>560</v>
      </c>
      <c r="D6788" s="34">
        <v>368</v>
      </c>
      <c r="E6788" s="34">
        <v>571</v>
      </c>
      <c r="F6788" s="34">
        <v>352</v>
      </c>
      <c r="G6788" s="34">
        <v>598</v>
      </c>
      <c r="H6788" s="34">
        <v>431</v>
      </c>
      <c r="I6788" s="34">
        <v>481</v>
      </c>
      <c r="J6788" s="34">
        <v>363</v>
      </c>
      <c r="K6788" s="34">
        <v>359</v>
      </c>
      <c r="L6788" s="34">
        <v>297</v>
      </c>
      <c r="M6788" s="34">
        <v>402</v>
      </c>
    </row>
    <row r="6789" spans="1:13" x14ac:dyDescent="0.2">
      <c r="A6789" s="34" t="s">
        <v>107683</v>
      </c>
      <c r="B6789" s="34">
        <v>594</v>
      </c>
      <c r="C6789" s="34">
        <v>571</v>
      </c>
      <c r="D6789" s="34">
        <v>587</v>
      </c>
      <c r="E6789" s="34">
        <v>630</v>
      </c>
      <c r="F6789" s="34">
        <v>587</v>
      </c>
      <c r="G6789" s="34">
        <v>491</v>
      </c>
      <c r="H6789" s="34">
        <v>677</v>
      </c>
      <c r="I6789" s="34">
        <v>627</v>
      </c>
      <c r="J6789" s="34">
        <v>542</v>
      </c>
      <c r="K6789" s="34">
        <v>525</v>
      </c>
      <c r="L6789" s="34">
        <v>548</v>
      </c>
      <c r="M6789" s="34">
        <v>452</v>
      </c>
    </row>
    <row r="6790" spans="1:13" x14ac:dyDescent="0.2">
      <c r="A6790" s="34" t="s">
        <v>107684</v>
      </c>
      <c r="B6790" s="34">
        <v>686</v>
      </c>
      <c r="C6790" s="34">
        <v>615</v>
      </c>
      <c r="D6790" s="34">
        <v>644</v>
      </c>
      <c r="E6790" s="34">
        <v>712</v>
      </c>
      <c r="F6790" s="34">
        <v>580</v>
      </c>
      <c r="G6790" s="34">
        <v>629</v>
      </c>
      <c r="H6790" s="34">
        <v>653</v>
      </c>
      <c r="I6790" s="34">
        <v>646</v>
      </c>
      <c r="J6790" s="34">
        <v>654</v>
      </c>
      <c r="K6790" s="34">
        <v>557</v>
      </c>
      <c r="L6790" s="34">
        <v>694</v>
      </c>
      <c r="M6790" s="34">
        <v>553</v>
      </c>
    </row>
    <row r="6791" spans="1:13" x14ac:dyDescent="0.2">
      <c r="A6791" s="34" t="s">
        <v>107685</v>
      </c>
      <c r="B6791" s="34">
        <v>433</v>
      </c>
      <c r="C6791" s="34">
        <v>392</v>
      </c>
      <c r="D6791" s="34">
        <v>374</v>
      </c>
      <c r="E6791" s="34">
        <v>415</v>
      </c>
      <c r="F6791" s="34">
        <v>320</v>
      </c>
      <c r="G6791" s="34">
        <v>355</v>
      </c>
      <c r="H6791" s="34">
        <v>342</v>
      </c>
      <c r="I6791" s="34">
        <v>361</v>
      </c>
      <c r="J6791" s="34">
        <v>386</v>
      </c>
      <c r="K6791" s="34">
        <v>308</v>
      </c>
      <c r="L6791" s="34">
        <v>334</v>
      </c>
      <c r="M6791" s="34">
        <v>312</v>
      </c>
    </row>
    <row r="6792" spans="1:13" x14ac:dyDescent="0.2">
      <c r="A6792" s="34" t="s">
        <v>107686</v>
      </c>
      <c r="B6792" s="34">
        <v>680</v>
      </c>
      <c r="C6792" s="34">
        <v>765</v>
      </c>
      <c r="D6792" s="34">
        <v>742</v>
      </c>
      <c r="E6792" s="34">
        <v>690</v>
      </c>
      <c r="F6792" s="34">
        <v>664</v>
      </c>
      <c r="G6792" s="34">
        <v>677</v>
      </c>
      <c r="H6792" s="34">
        <v>737</v>
      </c>
      <c r="I6792" s="34">
        <v>638</v>
      </c>
      <c r="J6792" s="34">
        <v>786</v>
      </c>
      <c r="K6792" s="34">
        <v>593</v>
      </c>
      <c r="L6792" s="34">
        <v>688</v>
      </c>
      <c r="M6792" s="34">
        <v>524</v>
      </c>
    </row>
    <row r="6793" spans="1:13" x14ac:dyDescent="0.2">
      <c r="A6793" s="34" t="s">
        <v>107687</v>
      </c>
      <c r="B6793" s="34">
        <v>472</v>
      </c>
      <c r="C6793" s="34">
        <v>387</v>
      </c>
      <c r="D6793" s="34">
        <v>475</v>
      </c>
      <c r="E6793" s="34">
        <v>417</v>
      </c>
      <c r="F6793" s="34">
        <v>372</v>
      </c>
      <c r="G6793" s="34">
        <v>420</v>
      </c>
      <c r="H6793" s="34">
        <v>440</v>
      </c>
      <c r="I6793" s="34">
        <v>427</v>
      </c>
      <c r="J6793" s="34">
        <v>415</v>
      </c>
      <c r="K6793" s="34">
        <v>345</v>
      </c>
      <c r="L6793" s="34">
        <v>393</v>
      </c>
      <c r="M6793" s="34">
        <v>324</v>
      </c>
    </row>
    <row r="6794" spans="1:13" x14ac:dyDescent="0.2">
      <c r="A6794" s="34" t="s">
        <v>107688</v>
      </c>
      <c r="B6794" s="34">
        <v>345</v>
      </c>
      <c r="C6794" s="34">
        <v>377</v>
      </c>
      <c r="D6794" s="34">
        <v>347</v>
      </c>
      <c r="E6794" s="34">
        <v>383</v>
      </c>
      <c r="F6794" s="34">
        <v>314</v>
      </c>
      <c r="G6794" s="34">
        <v>362</v>
      </c>
      <c r="H6794" s="34">
        <v>386</v>
      </c>
      <c r="I6794" s="34">
        <v>431</v>
      </c>
      <c r="J6794" s="34">
        <v>314</v>
      </c>
      <c r="K6794" s="34">
        <v>307</v>
      </c>
      <c r="L6794" s="34">
        <v>358</v>
      </c>
      <c r="M6794" s="34">
        <v>336</v>
      </c>
    </row>
    <row r="6795" spans="1:13" x14ac:dyDescent="0.2">
      <c r="A6795" s="34" t="s">
        <v>107689</v>
      </c>
      <c r="B6795" s="34">
        <v>301</v>
      </c>
      <c r="C6795" s="34">
        <v>342</v>
      </c>
      <c r="D6795" s="34">
        <v>320</v>
      </c>
      <c r="E6795" s="34">
        <v>355</v>
      </c>
      <c r="F6795" s="34">
        <v>238</v>
      </c>
      <c r="G6795" s="34">
        <v>309</v>
      </c>
      <c r="H6795" s="34">
        <v>366</v>
      </c>
      <c r="I6795" s="34">
        <v>327</v>
      </c>
      <c r="J6795" s="34">
        <v>337</v>
      </c>
      <c r="K6795" s="34">
        <v>292</v>
      </c>
      <c r="L6795" s="34">
        <v>236</v>
      </c>
      <c r="M6795" s="34">
        <v>299</v>
      </c>
    </row>
    <row r="6796" spans="1:13" x14ac:dyDescent="0.2">
      <c r="A6796" s="34" t="s">
        <v>107690</v>
      </c>
      <c r="B6796" s="34">
        <v>329</v>
      </c>
      <c r="C6796" s="34">
        <v>351</v>
      </c>
      <c r="D6796" s="34">
        <v>323</v>
      </c>
      <c r="E6796" s="34">
        <v>356</v>
      </c>
      <c r="F6796" s="34">
        <v>324</v>
      </c>
      <c r="G6796" s="34">
        <v>375</v>
      </c>
      <c r="H6796" s="34">
        <v>354</v>
      </c>
      <c r="I6796" s="34">
        <v>375</v>
      </c>
      <c r="J6796" s="34">
        <v>378</v>
      </c>
      <c r="K6796" s="34">
        <v>328</v>
      </c>
      <c r="L6796" s="34">
        <v>316</v>
      </c>
      <c r="M6796" s="34">
        <v>285</v>
      </c>
    </row>
    <row r="6797" spans="1:13" x14ac:dyDescent="0.2">
      <c r="A6797" s="34" t="s">
        <v>107691</v>
      </c>
      <c r="B6797" s="34">
        <v>475</v>
      </c>
      <c r="C6797" s="34">
        <v>557</v>
      </c>
      <c r="D6797" s="34">
        <v>632</v>
      </c>
      <c r="E6797" s="34">
        <v>616</v>
      </c>
      <c r="F6797" s="34">
        <v>469</v>
      </c>
      <c r="G6797" s="34">
        <v>464</v>
      </c>
      <c r="H6797" s="34">
        <v>588</v>
      </c>
      <c r="I6797" s="34">
        <v>546</v>
      </c>
      <c r="J6797" s="34">
        <v>633</v>
      </c>
      <c r="K6797" s="34">
        <v>449</v>
      </c>
      <c r="L6797" s="34">
        <v>584</v>
      </c>
      <c r="M6797" s="34">
        <v>465</v>
      </c>
    </row>
    <row r="6798" spans="1:13" x14ac:dyDescent="0.2">
      <c r="A6798" s="34" t="s">
        <v>107692</v>
      </c>
      <c r="B6798" s="34">
        <v>264</v>
      </c>
      <c r="C6798" s="34">
        <v>370</v>
      </c>
      <c r="D6798" s="34">
        <v>319</v>
      </c>
      <c r="E6798" s="34">
        <v>391</v>
      </c>
      <c r="F6798" s="34">
        <v>250</v>
      </c>
      <c r="G6798" s="34">
        <v>300</v>
      </c>
      <c r="H6798" s="34">
        <v>344</v>
      </c>
      <c r="I6798" s="34">
        <v>348</v>
      </c>
      <c r="J6798" s="34">
        <v>330</v>
      </c>
      <c r="K6798" s="34">
        <v>299</v>
      </c>
      <c r="L6798" s="34">
        <v>263</v>
      </c>
      <c r="M6798" s="34">
        <v>301</v>
      </c>
    </row>
    <row r="6799" spans="1:13" x14ac:dyDescent="0.2">
      <c r="A6799" s="34" t="s">
        <v>107693</v>
      </c>
      <c r="B6799" s="34">
        <v>625</v>
      </c>
      <c r="C6799" s="34">
        <v>664</v>
      </c>
      <c r="D6799" s="34">
        <v>714</v>
      </c>
      <c r="E6799" s="34">
        <v>802</v>
      </c>
      <c r="F6799" s="34">
        <v>640</v>
      </c>
      <c r="G6799" s="34">
        <v>659</v>
      </c>
      <c r="H6799" s="34">
        <v>705</v>
      </c>
      <c r="I6799" s="34">
        <v>767</v>
      </c>
      <c r="J6799" s="34">
        <v>720</v>
      </c>
      <c r="K6799" s="34">
        <v>555</v>
      </c>
      <c r="L6799" s="34">
        <v>677</v>
      </c>
      <c r="M6799" s="34">
        <v>528</v>
      </c>
    </row>
    <row r="6800" spans="1:13" x14ac:dyDescent="0.2">
      <c r="A6800" s="34" t="s">
        <v>107694</v>
      </c>
      <c r="B6800" s="34">
        <v>611</v>
      </c>
      <c r="C6800" s="34">
        <v>612</v>
      </c>
      <c r="D6800" s="34">
        <v>605</v>
      </c>
      <c r="E6800" s="34">
        <v>615</v>
      </c>
      <c r="F6800" s="34">
        <v>454</v>
      </c>
      <c r="G6800" s="34">
        <v>555</v>
      </c>
      <c r="H6800" s="34">
        <v>645</v>
      </c>
      <c r="I6800" s="34">
        <v>634</v>
      </c>
      <c r="J6800" s="34">
        <v>601</v>
      </c>
      <c r="K6800" s="34">
        <v>445</v>
      </c>
      <c r="L6800" s="34">
        <v>520</v>
      </c>
      <c r="M6800" s="34">
        <v>426</v>
      </c>
    </row>
    <row r="6801" spans="1:13" x14ac:dyDescent="0.2">
      <c r="A6801" s="34" t="s">
        <v>107695</v>
      </c>
      <c r="B6801" s="34">
        <v>428</v>
      </c>
      <c r="C6801" s="34">
        <v>405</v>
      </c>
      <c r="D6801" s="34">
        <v>410</v>
      </c>
      <c r="E6801" s="34">
        <v>431</v>
      </c>
      <c r="F6801" s="34">
        <v>315</v>
      </c>
      <c r="G6801" s="34">
        <v>378</v>
      </c>
      <c r="H6801" s="34">
        <v>374</v>
      </c>
      <c r="I6801" s="34">
        <v>420</v>
      </c>
      <c r="J6801" s="34">
        <v>420</v>
      </c>
      <c r="K6801" s="34">
        <v>353</v>
      </c>
      <c r="L6801" s="34">
        <v>395</v>
      </c>
      <c r="M6801" s="34">
        <v>323</v>
      </c>
    </row>
    <row r="6802" spans="1:13" x14ac:dyDescent="0.2">
      <c r="A6802" s="34" t="s">
        <v>107696</v>
      </c>
      <c r="B6802" s="34">
        <v>532</v>
      </c>
      <c r="C6802" s="34">
        <v>581</v>
      </c>
      <c r="D6802" s="34">
        <v>627</v>
      </c>
      <c r="E6802" s="34">
        <v>580</v>
      </c>
      <c r="F6802" s="34">
        <v>563</v>
      </c>
      <c r="G6802" s="34">
        <v>537</v>
      </c>
      <c r="H6802" s="34">
        <v>627</v>
      </c>
      <c r="I6802" s="34">
        <v>556</v>
      </c>
      <c r="J6802" s="34">
        <v>614</v>
      </c>
      <c r="K6802" s="34">
        <v>497</v>
      </c>
      <c r="L6802" s="34">
        <v>579</v>
      </c>
      <c r="M6802" s="34">
        <v>427</v>
      </c>
    </row>
    <row r="6803" spans="1:13" x14ac:dyDescent="0.2">
      <c r="A6803" s="34" t="s">
        <v>107697</v>
      </c>
      <c r="B6803" s="34">
        <v>345</v>
      </c>
      <c r="C6803" s="34">
        <v>323</v>
      </c>
      <c r="D6803" s="34">
        <v>357</v>
      </c>
      <c r="E6803" s="34">
        <v>317</v>
      </c>
      <c r="F6803" s="34">
        <v>361</v>
      </c>
      <c r="G6803" s="34">
        <v>335</v>
      </c>
      <c r="H6803" s="34">
        <v>438</v>
      </c>
      <c r="I6803" s="34">
        <v>360</v>
      </c>
      <c r="J6803" s="34">
        <v>359</v>
      </c>
      <c r="K6803" s="34">
        <v>305</v>
      </c>
      <c r="L6803" s="34">
        <v>360</v>
      </c>
      <c r="M6803" s="34">
        <v>315</v>
      </c>
    </row>
    <row r="6804" spans="1:13" x14ac:dyDescent="0.2">
      <c r="A6804" s="34" t="s">
        <v>107698</v>
      </c>
      <c r="B6804" s="34">
        <v>352</v>
      </c>
      <c r="C6804" s="34">
        <v>387</v>
      </c>
      <c r="D6804" s="34">
        <v>343</v>
      </c>
      <c r="E6804" s="34">
        <v>442</v>
      </c>
      <c r="F6804" s="34">
        <v>339</v>
      </c>
      <c r="G6804" s="34">
        <v>369</v>
      </c>
      <c r="H6804" s="34">
        <v>414</v>
      </c>
      <c r="I6804" s="34">
        <v>340</v>
      </c>
      <c r="J6804" s="34">
        <v>370</v>
      </c>
      <c r="K6804" s="34">
        <v>278</v>
      </c>
      <c r="L6804" s="34">
        <v>340</v>
      </c>
      <c r="M6804" s="34">
        <v>245</v>
      </c>
    </row>
    <row r="6805" spans="1:13" x14ac:dyDescent="0.2">
      <c r="A6805" s="34" t="s">
        <v>107699</v>
      </c>
      <c r="B6805" s="34">
        <v>339</v>
      </c>
      <c r="C6805" s="34">
        <v>329</v>
      </c>
      <c r="D6805" s="34">
        <v>258</v>
      </c>
      <c r="E6805" s="34">
        <v>331</v>
      </c>
      <c r="F6805" s="34">
        <v>280</v>
      </c>
      <c r="G6805" s="34">
        <v>280</v>
      </c>
      <c r="H6805" s="34">
        <v>314</v>
      </c>
      <c r="I6805" s="34">
        <v>300</v>
      </c>
      <c r="J6805" s="34">
        <v>344</v>
      </c>
      <c r="K6805" s="34">
        <v>271</v>
      </c>
      <c r="L6805" s="34">
        <v>360</v>
      </c>
      <c r="M6805" s="34">
        <v>227</v>
      </c>
    </row>
    <row r="6806" spans="1:13" x14ac:dyDescent="0.2">
      <c r="A6806" s="34" t="s">
        <v>107700</v>
      </c>
      <c r="B6806" s="34">
        <v>544</v>
      </c>
      <c r="C6806" s="34">
        <v>474</v>
      </c>
      <c r="D6806" s="34">
        <v>567</v>
      </c>
      <c r="E6806" s="34">
        <v>510</v>
      </c>
      <c r="F6806" s="34">
        <v>486</v>
      </c>
      <c r="G6806" s="34">
        <v>447</v>
      </c>
      <c r="H6806" s="34">
        <v>535</v>
      </c>
      <c r="I6806" s="34">
        <v>453</v>
      </c>
      <c r="J6806" s="34">
        <v>553</v>
      </c>
      <c r="K6806" s="34">
        <v>422</v>
      </c>
      <c r="L6806" s="34">
        <v>481</v>
      </c>
      <c r="M6806" s="34">
        <v>386</v>
      </c>
    </row>
    <row r="6807" spans="1:13" x14ac:dyDescent="0.2">
      <c r="A6807" s="34" t="s">
        <v>107701</v>
      </c>
      <c r="B6807" s="34">
        <v>509</v>
      </c>
      <c r="C6807" s="34">
        <v>578</v>
      </c>
      <c r="D6807" s="34">
        <v>565</v>
      </c>
      <c r="E6807" s="34">
        <v>623</v>
      </c>
      <c r="F6807" s="34">
        <v>472</v>
      </c>
      <c r="G6807" s="34">
        <v>544</v>
      </c>
      <c r="H6807" s="34">
        <v>559</v>
      </c>
      <c r="I6807" s="34">
        <v>543</v>
      </c>
      <c r="J6807" s="34">
        <v>594</v>
      </c>
      <c r="K6807" s="34">
        <v>492</v>
      </c>
      <c r="L6807" s="34">
        <v>518</v>
      </c>
      <c r="M6807" s="34">
        <v>450</v>
      </c>
    </row>
    <row r="6808" spans="1:13" x14ac:dyDescent="0.2">
      <c r="A6808" s="34" t="s">
        <v>107702</v>
      </c>
      <c r="B6808" s="34">
        <v>379</v>
      </c>
      <c r="C6808" s="34">
        <v>416</v>
      </c>
      <c r="D6808" s="34">
        <v>449</v>
      </c>
      <c r="E6808" s="34">
        <v>520</v>
      </c>
      <c r="F6808" s="34">
        <v>382</v>
      </c>
      <c r="G6808" s="34">
        <v>404</v>
      </c>
      <c r="H6808" s="34">
        <v>423</v>
      </c>
      <c r="I6808" s="34">
        <v>402</v>
      </c>
      <c r="J6808" s="34">
        <v>436</v>
      </c>
      <c r="K6808" s="34">
        <v>338</v>
      </c>
      <c r="L6808" s="34">
        <v>452</v>
      </c>
      <c r="M6808" s="34">
        <v>324</v>
      </c>
    </row>
    <row r="6809" spans="1:13" x14ac:dyDescent="0.2">
      <c r="A6809" s="34" t="s">
        <v>107703</v>
      </c>
      <c r="B6809" s="34">
        <v>222</v>
      </c>
      <c r="C6809" s="34">
        <v>232</v>
      </c>
      <c r="D6809" s="34">
        <v>284</v>
      </c>
      <c r="E6809" s="34">
        <v>312</v>
      </c>
      <c r="F6809" s="34">
        <v>215</v>
      </c>
      <c r="G6809" s="34">
        <v>271</v>
      </c>
      <c r="H6809" s="34">
        <v>287</v>
      </c>
      <c r="I6809" s="34">
        <v>298</v>
      </c>
      <c r="J6809" s="34">
        <v>261</v>
      </c>
      <c r="K6809" s="34">
        <v>217</v>
      </c>
      <c r="L6809" s="34">
        <v>236</v>
      </c>
      <c r="M6809" s="34">
        <v>248</v>
      </c>
    </row>
    <row r="6810" spans="1:13" x14ac:dyDescent="0.2">
      <c r="A6810" s="34" t="s">
        <v>107704</v>
      </c>
      <c r="B6810" s="34">
        <v>245</v>
      </c>
      <c r="C6810" s="34">
        <v>271</v>
      </c>
      <c r="D6810" s="34">
        <v>299</v>
      </c>
      <c r="E6810" s="34">
        <v>369</v>
      </c>
      <c r="F6810" s="34">
        <v>290</v>
      </c>
      <c r="G6810" s="34">
        <v>267</v>
      </c>
      <c r="H6810" s="34">
        <v>346</v>
      </c>
      <c r="I6810" s="34">
        <v>341</v>
      </c>
      <c r="J6810" s="34">
        <v>282</v>
      </c>
      <c r="K6810" s="34">
        <v>254</v>
      </c>
      <c r="L6810" s="34">
        <v>277</v>
      </c>
      <c r="M6810" s="34">
        <v>249</v>
      </c>
    </row>
    <row r="6811" spans="1:13" x14ac:dyDescent="0.2">
      <c r="A6811" s="34" t="s">
        <v>107705</v>
      </c>
      <c r="B6811" s="34">
        <v>331</v>
      </c>
      <c r="C6811" s="34">
        <v>421</v>
      </c>
      <c r="D6811" s="34">
        <v>293</v>
      </c>
      <c r="E6811" s="34">
        <v>483</v>
      </c>
      <c r="F6811" s="34">
        <v>280</v>
      </c>
      <c r="G6811" s="34">
        <v>349</v>
      </c>
      <c r="H6811" s="34">
        <v>358</v>
      </c>
      <c r="I6811" s="34">
        <v>395</v>
      </c>
      <c r="J6811" s="34">
        <v>332</v>
      </c>
      <c r="K6811" s="34">
        <v>356</v>
      </c>
      <c r="L6811" s="34">
        <v>312</v>
      </c>
      <c r="M6811" s="34">
        <v>332</v>
      </c>
    </row>
    <row r="6812" spans="1:13" x14ac:dyDescent="0.2">
      <c r="A6812" s="34" t="s">
        <v>107706</v>
      </c>
      <c r="B6812" s="34">
        <v>300</v>
      </c>
      <c r="C6812" s="34">
        <v>414</v>
      </c>
      <c r="D6812" s="34">
        <v>407</v>
      </c>
      <c r="E6812" s="34">
        <v>349</v>
      </c>
      <c r="F6812" s="34">
        <v>396</v>
      </c>
      <c r="G6812" s="34">
        <v>305</v>
      </c>
      <c r="H6812" s="34">
        <v>333</v>
      </c>
      <c r="I6812" s="34">
        <v>317</v>
      </c>
      <c r="J6812" s="34">
        <v>419</v>
      </c>
      <c r="K6812" s="34">
        <v>265</v>
      </c>
      <c r="L6812" s="34">
        <v>358</v>
      </c>
      <c r="M6812" s="34">
        <v>271</v>
      </c>
    </row>
    <row r="6813" spans="1:13" x14ac:dyDescent="0.2">
      <c r="A6813" s="34" t="s">
        <v>107707</v>
      </c>
      <c r="B6813" s="34">
        <v>603</v>
      </c>
      <c r="C6813" s="34">
        <v>592</v>
      </c>
      <c r="D6813" s="34">
        <v>583</v>
      </c>
      <c r="E6813" s="34">
        <v>557</v>
      </c>
      <c r="F6813" s="34">
        <v>579</v>
      </c>
      <c r="G6813" s="34">
        <v>511</v>
      </c>
      <c r="H6813" s="34">
        <v>703</v>
      </c>
      <c r="I6813" s="34">
        <v>514</v>
      </c>
      <c r="J6813" s="34">
        <v>617</v>
      </c>
      <c r="K6813" s="34">
        <v>449</v>
      </c>
      <c r="L6813" s="34">
        <v>577</v>
      </c>
      <c r="M6813" s="34">
        <v>423</v>
      </c>
    </row>
    <row r="6814" spans="1:13" x14ac:dyDescent="0.2">
      <c r="A6814" s="34" t="s">
        <v>107708</v>
      </c>
      <c r="B6814" s="34">
        <v>475</v>
      </c>
      <c r="C6814" s="34">
        <v>483</v>
      </c>
      <c r="D6814" s="34">
        <v>495</v>
      </c>
      <c r="E6814" s="34">
        <v>519</v>
      </c>
      <c r="F6814" s="34">
        <v>395</v>
      </c>
      <c r="G6814" s="34">
        <v>411</v>
      </c>
      <c r="H6814" s="34">
        <v>519</v>
      </c>
      <c r="I6814" s="34">
        <v>450</v>
      </c>
      <c r="J6814" s="34">
        <v>499</v>
      </c>
      <c r="K6814" s="34">
        <v>343</v>
      </c>
      <c r="L6814" s="34">
        <v>457</v>
      </c>
      <c r="M6814" s="34">
        <v>330</v>
      </c>
    </row>
    <row r="6815" spans="1:13" x14ac:dyDescent="0.2">
      <c r="A6815" s="34" t="s">
        <v>107709</v>
      </c>
      <c r="B6815" s="34">
        <v>254</v>
      </c>
      <c r="C6815" s="34">
        <v>241</v>
      </c>
      <c r="D6815" s="34">
        <v>313</v>
      </c>
      <c r="E6815" s="34">
        <v>310</v>
      </c>
      <c r="F6815" s="34">
        <v>186</v>
      </c>
      <c r="G6815" s="34">
        <v>286</v>
      </c>
      <c r="H6815" s="34">
        <v>260</v>
      </c>
      <c r="I6815" s="34">
        <v>309</v>
      </c>
      <c r="J6815" s="34">
        <v>536</v>
      </c>
      <c r="K6815" s="34">
        <v>389</v>
      </c>
      <c r="L6815" s="34">
        <v>276</v>
      </c>
      <c r="M6815" s="34">
        <v>287</v>
      </c>
    </row>
    <row r="6816" spans="1:13" x14ac:dyDescent="0.2">
      <c r="A6816" s="34" t="s">
        <v>107710</v>
      </c>
      <c r="B6816" s="34">
        <v>489</v>
      </c>
      <c r="C6816" s="34">
        <v>492</v>
      </c>
      <c r="D6816" s="34">
        <v>395</v>
      </c>
      <c r="E6816" s="34">
        <v>498</v>
      </c>
      <c r="F6816" s="34">
        <v>400</v>
      </c>
      <c r="G6816" s="34">
        <v>466</v>
      </c>
      <c r="H6816" s="34">
        <v>502</v>
      </c>
      <c r="I6816" s="34">
        <v>502</v>
      </c>
      <c r="J6816" s="34">
        <v>524</v>
      </c>
      <c r="K6816" s="34">
        <v>372</v>
      </c>
      <c r="L6816" s="34">
        <v>468</v>
      </c>
      <c r="M6816" s="34">
        <v>390</v>
      </c>
    </row>
    <row r="6817" spans="1:13" x14ac:dyDescent="0.2">
      <c r="A6817" s="34" t="s">
        <v>107711</v>
      </c>
      <c r="B6817" s="34">
        <v>673</v>
      </c>
      <c r="C6817" s="34">
        <v>711</v>
      </c>
      <c r="D6817" s="34">
        <v>830</v>
      </c>
      <c r="E6817" s="34">
        <v>847</v>
      </c>
      <c r="F6817" s="34">
        <v>768</v>
      </c>
      <c r="G6817" s="34">
        <v>581</v>
      </c>
      <c r="H6817" s="34">
        <v>813</v>
      </c>
      <c r="I6817" s="34">
        <v>727</v>
      </c>
      <c r="J6817" s="34">
        <v>849</v>
      </c>
      <c r="K6817" s="34">
        <v>683</v>
      </c>
      <c r="L6817" s="34">
        <v>748</v>
      </c>
      <c r="M6817" s="34">
        <v>598</v>
      </c>
    </row>
    <row r="6818" spans="1:13" x14ac:dyDescent="0.2">
      <c r="A6818" s="34" t="s">
        <v>107712</v>
      </c>
      <c r="B6818" s="34">
        <v>659</v>
      </c>
      <c r="C6818" s="34">
        <v>683</v>
      </c>
      <c r="D6818" s="34">
        <v>728</v>
      </c>
      <c r="E6818" s="34">
        <v>722</v>
      </c>
      <c r="F6818" s="34">
        <v>643</v>
      </c>
      <c r="G6818" s="34">
        <v>666</v>
      </c>
      <c r="H6818" s="34">
        <v>691</v>
      </c>
      <c r="I6818" s="34">
        <v>675</v>
      </c>
      <c r="J6818" s="34">
        <v>697</v>
      </c>
      <c r="K6818" s="34">
        <v>590</v>
      </c>
      <c r="L6818" s="34">
        <v>611</v>
      </c>
      <c r="M6818" s="34">
        <v>536</v>
      </c>
    </row>
    <row r="6819" spans="1:13" x14ac:dyDescent="0.2">
      <c r="A6819" s="34" t="s">
        <v>107713</v>
      </c>
      <c r="B6819" s="34">
        <v>501</v>
      </c>
      <c r="C6819" s="34">
        <v>540</v>
      </c>
      <c r="D6819" s="34">
        <v>579</v>
      </c>
      <c r="E6819" s="34">
        <v>535</v>
      </c>
      <c r="F6819" s="34">
        <v>557</v>
      </c>
      <c r="G6819" s="34">
        <v>504</v>
      </c>
      <c r="H6819" s="34">
        <v>629</v>
      </c>
      <c r="I6819" s="34">
        <v>555</v>
      </c>
      <c r="J6819" s="34">
        <v>663</v>
      </c>
      <c r="K6819" s="34">
        <v>458</v>
      </c>
      <c r="L6819" s="34">
        <v>575</v>
      </c>
      <c r="M6819" s="34">
        <v>414</v>
      </c>
    </row>
    <row r="6820" spans="1:13" x14ac:dyDescent="0.2">
      <c r="A6820" s="34" t="s">
        <v>107714</v>
      </c>
      <c r="B6820" s="34">
        <v>389</v>
      </c>
      <c r="C6820" s="34">
        <v>451</v>
      </c>
      <c r="D6820" s="34">
        <v>539</v>
      </c>
      <c r="E6820" s="34">
        <v>478</v>
      </c>
      <c r="F6820" s="34">
        <v>417</v>
      </c>
      <c r="G6820" s="34">
        <v>381</v>
      </c>
      <c r="H6820" s="34">
        <v>551</v>
      </c>
      <c r="I6820" s="34">
        <v>428</v>
      </c>
      <c r="J6820" s="34">
        <v>531</v>
      </c>
      <c r="K6820" s="34">
        <v>399</v>
      </c>
      <c r="L6820" s="34">
        <v>485</v>
      </c>
      <c r="M6820" s="34">
        <v>340</v>
      </c>
    </row>
    <row r="6821" spans="1:13" x14ac:dyDescent="0.2">
      <c r="A6821" s="34" t="s">
        <v>107715</v>
      </c>
      <c r="B6821" s="34">
        <v>515</v>
      </c>
      <c r="C6821" s="34">
        <v>384</v>
      </c>
      <c r="D6821" s="34">
        <v>375</v>
      </c>
      <c r="E6821" s="34">
        <v>443</v>
      </c>
      <c r="F6821" s="34">
        <v>336</v>
      </c>
      <c r="G6821" s="34">
        <v>343</v>
      </c>
      <c r="H6821" s="34">
        <v>387</v>
      </c>
      <c r="I6821" s="34">
        <v>402</v>
      </c>
      <c r="J6821" s="34">
        <v>427</v>
      </c>
      <c r="K6821" s="34">
        <v>361</v>
      </c>
      <c r="L6821" s="34">
        <v>402</v>
      </c>
      <c r="M6821" s="34">
        <v>300</v>
      </c>
    </row>
    <row r="6822" spans="1:13" x14ac:dyDescent="0.2">
      <c r="A6822" s="34" t="s">
        <v>107716</v>
      </c>
      <c r="B6822" s="34">
        <v>841</v>
      </c>
      <c r="C6822" s="34">
        <v>858</v>
      </c>
      <c r="D6822" s="34">
        <v>873</v>
      </c>
      <c r="E6822" s="34">
        <v>876</v>
      </c>
      <c r="F6822" s="34">
        <v>733</v>
      </c>
      <c r="G6822" s="34">
        <v>784</v>
      </c>
      <c r="H6822" s="34">
        <v>922</v>
      </c>
      <c r="I6822" s="34">
        <v>740</v>
      </c>
      <c r="J6822" s="34">
        <v>820</v>
      </c>
      <c r="K6822" s="34">
        <v>703</v>
      </c>
      <c r="L6822" s="34">
        <v>857</v>
      </c>
      <c r="M6822" s="34">
        <v>595</v>
      </c>
    </row>
    <row r="6823" spans="1:13" x14ac:dyDescent="0.2">
      <c r="A6823" s="34" t="s">
        <v>107717</v>
      </c>
      <c r="B6823" s="34">
        <v>443</v>
      </c>
      <c r="C6823" s="34">
        <v>405</v>
      </c>
      <c r="D6823" s="34">
        <v>495</v>
      </c>
      <c r="E6823" s="34">
        <v>492</v>
      </c>
      <c r="F6823" s="34">
        <v>406</v>
      </c>
      <c r="G6823" s="34">
        <v>393</v>
      </c>
      <c r="H6823" s="34">
        <v>426</v>
      </c>
      <c r="I6823" s="34">
        <v>401</v>
      </c>
      <c r="J6823" s="34">
        <v>452</v>
      </c>
      <c r="K6823" s="34">
        <v>324</v>
      </c>
      <c r="L6823" s="34">
        <v>365</v>
      </c>
      <c r="M6823" s="34">
        <v>319</v>
      </c>
    </row>
    <row r="6824" spans="1:13" x14ac:dyDescent="0.2">
      <c r="A6824" s="34" t="s">
        <v>107718</v>
      </c>
      <c r="B6824" s="34">
        <v>258</v>
      </c>
      <c r="C6824" s="34">
        <v>274</v>
      </c>
      <c r="D6824" s="34">
        <v>252</v>
      </c>
      <c r="E6824" s="34">
        <v>220</v>
      </c>
      <c r="F6824" s="34">
        <v>240</v>
      </c>
      <c r="G6824" s="34">
        <v>275</v>
      </c>
      <c r="H6824" s="34">
        <v>271</v>
      </c>
      <c r="I6824" s="34">
        <v>322</v>
      </c>
      <c r="J6824" s="34">
        <v>266</v>
      </c>
      <c r="K6824" s="34">
        <v>256</v>
      </c>
      <c r="L6824" s="34">
        <v>257</v>
      </c>
      <c r="M6824" s="34">
        <v>214</v>
      </c>
    </row>
    <row r="6825" spans="1:13" x14ac:dyDescent="0.2">
      <c r="A6825" s="34" t="s">
        <v>107719</v>
      </c>
      <c r="B6825" s="34">
        <v>293</v>
      </c>
      <c r="C6825" s="34">
        <v>364</v>
      </c>
      <c r="D6825" s="34">
        <v>386</v>
      </c>
      <c r="E6825" s="34">
        <v>343</v>
      </c>
      <c r="F6825" s="34">
        <v>323</v>
      </c>
      <c r="G6825" s="34">
        <v>330</v>
      </c>
      <c r="H6825" s="34">
        <v>368</v>
      </c>
      <c r="I6825" s="34">
        <v>371</v>
      </c>
      <c r="J6825" s="34">
        <v>346</v>
      </c>
      <c r="K6825" s="34">
        <v>278</v>
      </c>
      <c r="L6825" s="34">
        <v>337</v>
      </c>
      <c r="M6825" s="34">
        <v>279</v>
      </c>
    </row>
    <row r="6826" spans="1:13" x14ac:dyDescent="0.2">
      <c r="A6826" s="34" t="s">
        <v>107720</v>
      </c>
      <c r="B6826" s="34">
        <v>294</v>
      </c>
      <c r="C6826" s="34">
        <v>307</v>
      </c>
      <c r="D6826" s="34">
        <v>283</v>
      </c>
      <c r="E6826" s="34">
        <v>312</v>
      </c>
      <c r="F6826" s="34">
        <v>258</v>
      </c>
      <c r="G6826" s="34">
        <v>304</v>
      </c>
      <c r="H6826" s="34">
        <v>328</v>
      </c>
      <c r="I6826" s="34">
        <v>329</v>
      </c>
      <c r="J6826" s="34">
        <v>293</v>
      </c>
      <c r="K6826" s="34">
        <v>284</v>
      </c>
      <c r="L6826" s="34">
        <v>272</v>
      </c>
      <c r="M6826" s="34">
        <v>273</v>
      </c>
    </row>
    <row r="6827" spans="1:13" x14ac:dyDescent="0.2">
      <c r="A6827" s="34" t="s">
        <v>107721</v>
      </c>
      <c r="B6827" s="34">
        <v>406</v>
      </c>
      <c r="C6827" s="34">
        <v>324</v>
      </c>
      <c r="D6827" s="34">
        <v>382</v>
      </c>
      <c r="E6827" s="34">
        <v>342</v>
      </c>
      <c r="F6827" s="34">
        <v>355</v>
      </c>
      <c r="G6827" s="34">
        <v>340</v>
      </c>
      <c r="H6827" s="34">
        <v>378</v>
      </c>
      <c r="I6827" s="34">
        <v>370</v>
      </c>
      <c r="J6827" s="34">
        <v>337</v>
      </c>
      <c r="K6827" s="34">
        <v>279</v>
      </c>
      <c r="L6827" s="34">
        <v>323</v>
      </c>
      <c r="M6827" s="34">
        <v>285</v>
      </c>
    </row>
    <row r="6828" spans="1:13" x14ac:dyDescent="0.2">
      <c r="A6828" s="34" t="s">
        <v>107722</v>
      </c>
      <c r="B6828" s="34">
        <v>444</v>
      </c>
      <c r="C6828" s="34">
        <v>634</v>
      </c>
      <c r="D6828" s="34">
        <v>628</v>
      </c>
      <c r="E6828" s="34">
        <v>658</v>
      </c>
      <c r="F6828" s="34">
        <v>506</v>
      </c>
      <c r="G6828" s="34">
        <v>617</v>
      </c>
      <c r="H6828" s="34">
        <v>613</v>
      </c>
      <c r="I6828" s="34">
        <v>631</v>
      </c>
      <c r="J6828" s="34">
        <v>563</v>
      </c>
      <c r="K6828" s="34">
        <v>454</v>
      </c>
      <c r="L6828" s="34">
        <v>528</v>
      </c>
      <c r="M6828" s="34">
        <v>478</v>
      </c>
    </row>
    <row r="6829" spans="1:13" x14ac:dyDescent="0.2">
      <c r="A6829" s="34" t="s">
        <v>107723</v>
      </c>
      <c r="B6829" s="34">
        <v>355</v>
      </c>
      <c r="C6829" s="34">
        <v>370</v>
      </c>
      <c r="D6829" s="34">
        <v>350</v>
      </c>
      <c r="E6829" s="34">
        <v>386</v>
      </c>
      <c r="F6829" s="34">
        <v>345</v>
      </c>
      <c r="G6829" s="34">
        <v>314</v>
      </c>
      <c r="H6829" s="34">
        <v>421</v>
      </c>
      <c r="I6829" s="34">
        <v>334</v>
      </c>
      <c r="J6829" s="34">
        <v>441</v>
      </c>
      <c r="K6829" s="34">
        <v>275</v>
      </c>
      <c r="L6829" s="34">
        <v>339</v>
      </c>
      <c r="M6829" s="34">
        <v>310</v>
      </c>
    </row>
    <row r="6830" spans="1:13" x14ac:dyDescent="0.2">
      <c r="A6830" s="34" t="s">
        <v>107724</v>
      </c>
      <c r="B6830" s="34">
        <v>326</v>
      </c>
      <c r="C6830" s="34">
        <v>303</v>
      </c>
      <c r="D6830" s="34">
        <v>285</v>
      </c>
      <c r="E6830" s="34">
        <v>276</v>
      </c>
      <c r="F6830" s="34">
        <v>274</v>
      </c>
      <c r="G6830" s="34">
        <v>278</v>
      </c>
      <c r="H6830" s="34">
        <v>352</v>
      </c>
      <c r="I6830" s="34">
        <v>310</v>
      </c>
      <c r="J6830" s="34">
        <v>308</v>
      </c>
      <c r="K6830" s="34">
        <v>221</v>
      </c>
      <c r="L6830" s="34">
        <v>239</v>
      </c>
      <c r="M6830" s="34">
        <v>269</v>
      </c>
    </row>
    <row r="6831" spans="1:13" x14ac:dyDescent="0.2">
      <c r="A6831" s="34" t="s">
        <v>107725</v>
      </c>
      <c r="B6831" s="34">
        <v>198</v>
      </c>
      <c r="C6831" s="34">
        <v>314</v>
      </c>
      <c r="D6831" s="34">
        <v>250</v>
      </c>
      <c r="E6831" s="34">
        <v>303</v>
      </c>
      <c r="F6831" s="34">
        <v>208</v>
      </c>
      <c r="G6831" s="34">
        <v>251</v>
      </c>
      <c r="H6831" s="34">
        <v>312</v>
      </c>
      <c r="I6831" s="34">
        <v>252</v>
      </c>
      <c r="J6831" s="34">
        <v>310</v>
      </c>
      <c r="K6831" s="34">
        <v>245</v>
      </c>
      <c r="L6831" s="34">
        <v>248</v>
      </c>
      <c r="M6831" s="34">
        <v>266</v>
      </c>
    </row>
    <row r="6832" spans="1:13" x14ac:dyDescent="0.2">
      <c r="A6832" s="34" t="s">
        <v>107726</v>
      </c>
      <c r="B6832" s="34">
        <v>376</v>
      </c>
      <c r="C6832" s="34">
        <v>399</v>
      </c>
      <c r="D6832" s="34">
        <v>439</v>
      </c>
      <c r="E6832" s="34">
        <v>416</v>
      </c>
      <c r="F6832" s="34">
        <v>372</v>
      </c>
      <c r="G6832" s="34">
        <v>382</v>
      </c>
      <c r="H6832" s="34">
        <v>453</v>
      </c>
      <c r="I6832" s="34">
        <v>424</v>
      </c>
      <c r="J6832" s="34">
        <v>454</v>
      </c>
      <c r="K6832" s="34">
        <v>330</v>
      </c>
      <c r="L6832" s="34">
        <v>427</v>
      </c>
      <c r="M6832" s="34">
        <v>328</v>
      </c>
    </row>
    <row r="6833" spans="1:13" x14ac:dyDescent="0.2">
      <c r="A6833" s="34" t="s">
        <v>107727</v>
      </c>
      <c r="B6833" s="34">
        <v>328</v>
      </c>
      <c r="C6833" s="34">
        <v>330</v>
      </c>
      <c r="D6833" s="34">
        <v>274</v>
      </c>
      <c r="E6833" s="34">
        <v>316</v>
      </c>
      <c r="F6833" s="34">
        <v>274</v>
      </c>
      <c r="G6833" s="34">
        <v>287</v>
      </c>
      <c r="H6833" s="34">
        <v>287</v>
      </c>
      <c r="I6833" s="34">
        <v>290</v>
      </c>
      <c r="J6833" s="34">
        <v>264</v>
      </c>
      <c r="K6833" s="34">
        <v>236</v>
      </c>
      <c r="L6833" s="34">
        <v>262</v>
      </c>
      <c r="M6833" s="34">
        <v>247</v>
      </c>
    </row>
    <row r="6834" spans="1:13" x14ac:dyDescent="0.2">
      <c r="A6834" s="34" t="s">
        <v>107728</v>
      </c>
      <c r="B6834" s="34">
        <v>575</v>
      </c>
      <c r="C6834" s="34">
        <v>579</v>
      </c>
      <c r="D6834" s="34">
        <v>655</v>
      </c>
      <c r="E6834" s="34">
        <v>718</v>
      </c>
      <c r="F6834" s="34">
        <v>575</v>
      </c>
      <c r="G6834" s="34">
        <v>591</v>
      </c>
      <c r="H6834" s="34">
        <v>617</v>
      </c>
      <c r="I6834" s="34">
        <v>650</v>
      </c>
      <c r="J6834" s="34">
        <v>637</v>
      </c>
      <c r="K6834" s="34">
        <v>504</v>
      </c>
      <c r="L6834" s="34">
        <v>652</v>
      </c>
      <c r="M6834" s="34">
        <v>477</v>
      </c>
    </row>
    <row r="6835" spans="1:13" x14ac:dyDescent="0.2">
      <c r="A6835" s="34" t="s">
        <v>107729</v>
      </c>
      <c r="B6835" s="34">
        <v>287</v>
      </c>
      <c r="C6835" s="34">
        <v>272</v>
      </c>
      <c r="D6835" s="34">
        <v>306</v>
      </c>
      <c r="E6835" s="34">
        <v>283</v>
      </c>
      <c r="F6835" s="34">
        <v>321</v>
      </c>
      <c r="G6835" s="34">
        <v>286</v>
      </c>
      <c r="H6835" s="34">
        <v>385</v>
      </c>
      <c r="I6835" s="34">
        <v>338</v>
      </c>
      <c r="J6835" s="34">
        <v>334</v>
      </c>
      <c r="K6835" s="34">
        <v>248</v>
      </c>
      <c r="L6835" s="34">
        <v>295</v>
      </c>
      <c r="M6835" s="34">
        <v>212</v>
      </c>
    </row>
    <row r="6836" spans="1:13" x14ac:dyDescent="0.2">
      <c r="A6836" s="34" t="s">
        <v>107730</v>
      </c>
      <c r="B6836" s="34">
        <v>437</v>
      </c>
      <c r="C6836" s="34">
        <v>298</v>
      </c>
      <c r="D6836" s="34">
        <v>325</v>
      </c>
      <c r="E6836" s="34">
        <v>335</v>
      </c>
      <c r="F6836" s="34">
        <v>354</v>
      </c>
      <c r="G6836" s="34">
        <v>295</v>
      </c>
      <c r="H6836" s="34">
        <v>363</v>
      </c>
      <c r="I6836" s="34">
        <v>327</v>
      </c>
      <c r="J6836" s="34">
        <v>404</v>
      </c>
      <c r="K6836" s="34">
        <v>256</v>
      </c>
      <c r="L6836" s="34">
        <v>351</v>
      </c>
      <c r="M6836" s="34">
        <v>296</v>
      </c>
    </row>
    <row r="6837" spans="1:13" x14ac:dyDescent="0.2">
      <c r="A6837" s="34" t="s">
        <v>107731</v>
      </c>
      <c r="B6837" s="34">
        <v>248</v>
      </c>
      <c r="C6837" s="34">
        <v>306</v>
      </c>
      <c r="D6837" s="34">
        <v>265</v>
      </c>
      <c r="E6837" s="34">
        <v>326</v>
      </c>
      <c r="F6837" s="34">
        <v>250</v>
      </c>
      <c r="G6837" s="34">
        <v>295</v>
      </c>
      <c r="H6837" s="34">
        <v>298</v>
      </c>
      <c r="I6837" s="34">
        <v>300</v>
      </c>
      <c r="J6837" s="34">
        <v>275</v>
      </c>
      <c r="K6837" s="34">
        <v>252</v>
      </c>
      <c r="L6837" s="34">
        <v>257</v>
      </c>
      <c r="M6837" s="34">
        <v>231</v>
      </c>
    </row>
    <row r="6838" spans="1:13" x14ac:dyDescent="0.2">
      <c r="A6838" s="34" t="s">
        <v>107732</v>
      </c>
      <c r="B6838" s="34">
        <v>275</v>
      </c>
      <c r="C6838" s="34">
        <v>256</v>
      </c>
      <c r="D6838" s="34">
        <v>254</v>
      </c>
      <c r="E6838" s="34">
        <v>342</v>
      </c>
      <c r="F6838" s="34">
        <v>206</v>
      </c>
      <c r="G6838" s="34">
        <v>264</v>
      </c>
      <c r="H6838" s="34">
        <v>351</v>
      </c>
      <c r="I6838" s="34">
        <v>278</v>
      </c>
      <c r="J6838" s="34">
        <v>324</v>
      </c>
      <c r="K6838" s="34">
        <v>257</v>
      </c>
      <c r="L6838" s="34">
        <v>305</v>
      </c>
      <c r="M6838" s="34">
        <v>206</v>
      </c>
    </row>
    <row r="6839" spans="1:13" x14ac:dyDescent="0.2">
      <c r="A6839" s="34" t="s">
        <v>107733</v>
      </c>
      <c r="B6839" s="34">
        <v>253</v>
      </c>
      <c r="C6839" s="34">
        <v>289</v>
      </c>
      <c r="D6839" s="34">
        <v>278</v>
      </c>
      <c r="E6839" s="34">
        <v>332</v>
      </c>
      <c r="F6839" s="34">
        <v>257</v>
      </c>
      <c r="G6839" s="34">
        <v>304</v>
      </c>
      <c r="H6839" s="34">
        <v>298</v>
      </c>
      <c r="I6839" s="34">
        <v>324</v>
      </c>
      <c r="J6839" s="34">
        <v>323</v>
      </c>
      <c r="K6839" s="34">
        <v>245</v>
      </c>
      <c r="L6839" s="34">
        <v>260</v>
      </c>
      <c r="M6839" s="34">
        <v>200</v>
      </c>
    </row>
    <row r="6840" spans="1:13" x14ac:dyDescent="0.2">
      <c r="A6840" s="34" t="s">
        <v>107734</v>
      </c>
      <c r="B6840" s="34">
        <v>350</v>
      </c>
      <c r="C6840" s="34">
        <v>363</v>
      </c>
      <c r="D6840" s="34">
        <v>356</v>
      </c>
      <c r="E6840" s="34">
        <v>391</v>
      </c>
      <c r="F6840" s="34">
        <v>304</v>
      </c>
      <c r="G6840" s="34">
        <v>377</v>
      </c>
      <c r="H6840" s="34">
        <v>386</v>
      </c>
      <c r="I6840" s="34">
        <v>378</v>
      </c>
      <c r="J6840" s="34">
        <v>293</v>
      </c>
      <c r="K6840" s="34">
        <v>306</v>
      </c>
      <c r="L6840" s="34">
        <v>304</v>
      </c>
      <c r="M6840" s="34">
        <v>286</v>
      </c>
    </row>
    <row r="6841" spans="1:13" x14ac:dyDescent="0.2">
      <c r="A6841" s="34" t="s">
        <v>107735</v>
      </c>
      <c r="B6841" s="34">
        <v>496</v>
      </c>
      <c r="C6841" s="34">
        <v>492</v>
      </c>
      <c r="D6841" s="34">
        <v>628</v>
      </c>
      <c r="E6841" s="34">
        <v>478</v>
      </c>
      <c r="F6841" s="34">
        <v>506</v>
      </c>
      <c r="G6841" s="34">
        <v>437</v>
      </c>
      <c r="H6841" s="34">
        <v>678</v>
      </c>
      <c r="I6841" s="34">
        <v>470</v>
      </c>
      <c r="J6841" s="34">
        <v>723</v>
      </c>
      <c r="K6841" s="34">
        <v>438</v>
      </c>
      <c r="L6841" s="34">
        <v>544</v>
      </c>
      <c r="M6841" s="34">
        <v>383</v>
      </c>
    </row>
    <row r="6842" spans="1:13" x14ac:dyDescent="0.2">
      <c r="A6842" s="34" t="s">
        <v>107736</v>
      </c>
      <c r="B6842" s="34">
        <v>289</v>
      </c>
      <c r="C6842" s="34">
        <v>421</v>
      </c>
      <c r="D6842" s="34">
        <v>327</v>
      </c>
      <c r="E6842" s="34">
        <v>334</v>
      </c>
      <c r="F6842" s="34">
        <v>302</v>
      </c>
      <c r="G6842" s="34">
        <v>284</v>
      </c>
      <c r="H6842" s="34">
        <v>316</v>
      </c>
      <c r="I6842" s="34">
        <v>294</v>
      </c>
      <c r="J6842" s="34">
        <v>333</v>
      </c>
      <c r="K6842" s="34">
        <v>317</v>
      </c>
      <c r="L6842" s="34">
        <v>294</v>
      </c>
      <c r="M6842" s="34">
        <v>238</v>
      </c>
    </row>
    <row r="6843" spans="1:13" x14ac:dyDescent="0.2">
      <c r="A6843" s="34" t="s">
        <v>107737</v>
      </c>
      <c r="B6843" s="34">
        <v>249</v>
      </c>
      <c r="C6843" s="34">
        <v>348</v>
      </c>
      <c r="D6843" s="34">
        <v>375</v>
      </c>
      <c r="E6843" s="34">
        <v>415</v>
      </c>
      <c r="F6843" s="34">
        <v>350</v>
      </c>
      <c r="G6843" s="34">
        <v>328</v>
      </c>
      <c r="H6843" s="34">
        <v>424</v>
      </c>
      <c r="I6843" s="34">
        <v>346</v>
      </c>
      <c r="J6843" s="34">
        <v>354</v>
      </c>
      <c r="K6843" s="34">
        <v>282</v>
      </c>
      <c r="L6843" s="34">
        <v>306</v>
      </c>
      <c r="M6843" s="34">
        <v>329</v>
      </c>
    </row>
    <row r="6844" spans="1:13" x14ac:dyDescent="0.2">
      <c r="A6844" s="34" t="s">
        <v>107738</v>
      </c>
      <c r="B6844" s="34">
        <v>283</v>
      </c>
      <c r="C6844" s="34">
        <v>307</v>
      </c>
      <c r="D6844" s="34">
        <v>349</v>
      </c>
      <c r="E6844" s="34">
        <v>356</v>
      </c>
      <c r="F6844" s="34">
        <v>287</v>
      </c>
      <c r="G6844" s="34">
        <v>337</v>
      </c>
      <c r="H6844" s="34">
        <v>308</v>
      </c>
      <c r="I6844" s="34">
        <v>336</v>
      </c>
      <c r="J6844" s="34">
        <v>322</v>
      </c>
      <c r="K6844" s="34">
        <v>256</v>
      </c>
      <c r="L6844" s="34">
        <v>306</v>
      </c>
      <c r="M6844" s="34">
        <v>265</v>
      </c>
    </row>
    <row r="6845" spans="1:13" x14ac:dyDescent="0.2">
      <c r="A6845" s="34" t="s">
        <v>107739</v>
      </c>
      <c r="B6845" s="34">
        <v>406</v>
      </c>
      <c r="C6845" s="34">
        <v>560</v>
      </c>
      <c r="D6845" s="34">
        <v>567</v>
      </c>
      <c r="E6845" s="34">
        <v>601</v>
      </c>
      <c r="F6845" s="34">
        <v>473</v>
      </c>
      <c r="G6845" s="34">
        <v>478</v>
      </c>
      <c r="H6845" s="34">
        <v>619</v>
      </c>
      <c r="I6845" s="34">
        <v>535</v>
      </c>
      <c r="J6845" s="34">
        <v>579</v>
      </c>
      <c r="K6845" s="34">
        <v>413</v>
      </c>
      <c r="L6845" s="34">
        <v>605</v>
      </c>
      <c r="M6845" s="34">
        <v>403</v>
      </c>
    </row>
    <row r="6846" spans="1:13" x14ac:dyDescent="0.2">
      <c r="A6846" s="34" t="s">
        <v>107740</v>
      </c>
      <c r="B6846" s="34">
        <v>450</v>
      </c>
      <c r="C6846" s="34">
        <v>420</v>
      </c>
      <c r="D6846" s="34">
        <v>428</v>
      </c>
      <c r="E6846" s="34">
        <v>440</v>
      </c>
      <c r="F6846" s="34">
        <v>396</v>
      </c>
      <c r="G6846" s="34">
        <v>361</v>
      </c>
      <c r="H6846" s="34">
        <v>472</v>
      </c>
      <c r="I6846" s="34">
        <v>408</v>
      </c>
      <c r="J6846" s="34">
        <v>498</v>
      </c>
      <c r="K6846" s="34">
        <v>305</v>
      </c>
      <c r="L6846" s="34">
        <v>351</v>
      </c>
      <c r="M6846" s="34">
        <v>320</v>
      </c>
    </row>
    <row r="6847" spans="1:13" x14ac:dyDescent="0.2">
      <c r="A6847" s="34" t="s">
        <v>107741</v>
      </c>
      <c r="B6847" s="34">
        <v>212</v>
      </c>
      <c r="C6847" s="34">
        <v>233</v>
      </c>
      <c r="D6847" s="34">
        <v>199</v>
      </c>
      <c r="E6847" s="34">
        <v>203</v>
      </c>
      <c r="F6847" s="34">
        <v>269</v>
      </c>
      <c r="G6847" s="34">
        <v>210</v>
      </c>
      <c r="H6847" s="34">
        <v>223</v>
      </c>
      <c r="I6847" s="34">
        <v>221</v>
      </c>
      <c r="J6847" s="34">
        <v>234</v>
      </c>
      <c r="K6847" s="34">
        <v>202</v>
      </c>
      <c r="L6847" s="34">
        <v>229</v>
      </c>
      <c r="M6847" s="34">
        <v>158</v>
      </c>
    </row>
    <row r="6848" spans="1:13" x14ac:dyDescent="0.2">
      <c r="A6848" s="34" t="s">
        <v>107742</v>
      </c>
      <c r="B6848" s="34">
        <v>335</v>
      </c>
      <c r="C6848" s="34">
        <v>331</v>
      </c>
      <c r="D6848" s="34">
        <v>371</v>
      </c>
      <c r="E6848" s="34">
        <v>386</v>
      </c>
      <c r="F6848" s="34">
        <v>322</v>
      </c>
      <c r="G6848" s="34">
        <v>333</v>
      </c>
      <c r="H6848" s="34">
        <v>376</v>
      </c>
      <c r="I6848" s="34">
        <v>358</v>
      </c>
      <c r="J6848" s="34">
        <v>369</v>
      </c>
      <c r="K6848" s="34">
        <v>295</v>
      </c>
      <c r="L6848" s="34">
        <v>352</v>
      </c>
      <c r="M6848" s="34">
        <v>264</v>
      </c>
    </row>
    <row r="6849" spans="1:13" x14ac:dyDescent="0.2">
      <c r="A6849" s="34" t="s">
        <v>107743</v>
      </c>
      <c r="B6849" s="34">
        <v>335</v>
      </c>
      <c r="C6849" s="34">
        <v>333</v>
      </c>
      <c r="D6849" s="34">
        <v>353</v>
      </c>
      <c r="E6849" s="34">
        <v>458</v>
      </c>
      <c r="F6849" s="34">
        <v>323</v>
      </c>
      <c r="G6849" s="34">
        <v>367</v>
      </c>
      <c r="H6849" s="34">
        <v>381</v>
      </c>
      <c r="I6849" s="34">
        <v>421</v>
      </c>
      <c r="J6849" s="34">
        <v>378</v>
      </c>
      <c r="K6849" s="34">
        <v>366</v>
      </c>
      <c r="L6849" s="34">
        <v>327</v>
      </c>
      <c r="M6849" s="34">
        <v>285</v>
      </c>
    </row>
    <row r="6850" spans="1:13" x14ac:dyDescent="0.2">
      <c r="A6850" s="34" t="s">
        <v>107744</v>
      </c>
      <c r="B6850" s="34">
        <v>313</v>
      </c>
      <c r="C6850" s="34">
        <v>301</v>
      </c>
      <c r="D6850" s="34">
        <v>326</v>
      </c>
      <c r="E6850" s="34">
        <v>378</v>
      </c>
      <c r="F6850" s="34">
        <v>356</v>
      </c>
      <c r="G6850" s="34">
        <v>317</v>
      </c>
      <c r="H6850" s="34">
        <v>342</v>
      </c>
      <c r="I6850" s="34">
        <v>323</v>
      </c>
      <c r="J6850" s="34">
        <v>374</v>
      </c>
      <c r="K6850" s="34">
        <v>230</v>
      </c>
      <c r="L6850" s="34">
        <v>363</v>
      </c>
      <c r="M6850" s="34">
        <v>257</v>
      </c>
    </row>
    <row r="6851" spans="1:13" x14ac:dyDescent="0.2">
      <c r="A6851" s="34" t="s">
        <v>107745</v>
      </c>
      <c r="B6851" s="34">
        <v>287</v>
      </c>
      <c r="C6851" s="34">
        <v>231</v>
      </c>
      <c r="D6851" s="34">
        <v>230</v>
      </c>
      <c r="E6851" s="34">
        <v>252</v>
      </c>
      <c r="F6851" s="34">
        <v>222</v>
      </c>
      <c r="G6851" s="34">
        <v>236</v>
      </c>
      <c r="H6851" s="34">
        <v>224</v>
      </c>
      <c r="I6851" s="34">
        <v>238</v>
      </c>
      <c r="J6851" s="34">
        <v>223</v>
      </c>
      <c r="K6851" s="34">
        <v>203</v>
      </c>
      <c r="L6851" s="34">
        <v>206</v>
      </c>
      <c r="M6851" s="34">
        <v>166</v>
      </c>
    </row>
    <row r="6852" spans="1:13" x14ac:dyDescent="0.2">
      <c r="A6852" s="34" t="s">
        <v>107746</v>
      </c>
      <c r="B6852" s="34">
        <v>382</v>
      </c>
      <c r="C6852" s="34">
        <v>362</v>
      </c>
      <c r="D6852" s="34">
        <v>390</v>
      </c>
      <c r="E6852" s="34">
        <v>414</v>
      </c>
      <c r="F6852" s="34">
        <v>328</v>
      </c>
      <c r="G6852" s="34">
        <v>410</v>
      </c>
      <c r="H6852" s="34">
        <v>379</v>
      </c>
      <c r="I6852" s="34">
        <v>401</v>
      </c>
      <c r="J6852" s="34">
        <v>395</v>
      </c>
      <c r="K6852" s="34">
        <v>352</v>
      </c>
      <c r="L6852" s="34">
        <v>346</v>
      </c>
      <c r="M6852" s="34">
        <v>326</v>
      </c>
    </row>
    <row r="6853" spans="1:13" x14ac:dyDescent="0.2">
      <c r="A6853" s="34" t="s">
        <v>107747</v>
      </c>
      <c r="B6853" s="34">
        <v>306</v>
      </c>
      <c r="C6853" s="34">
        <v>281</v>
      </c>
      <c r="D6853" s="34">
        <v>326</v>
      </c>
      <c r="E6853" s="34">
        <v>317</v>
      </c>
      <c r="F6853" s="34">
        <v>307</v>
      </c>
      <c r="G6853" s="34">
        <v>272</v>
      </c>
      <c r="H6853" s="34">
        <v>310</v>
      </c>
      <c r="I6853" s="34">
        <v>265</v>
      </c>
      <c r="J6853" s="34">
        <v>320</v>
      </c>
      <c r="K6853" s="34">
        <v>246</v>
      </c>
      <c r="L6853" s="34">
        <v>277</v>
      </c>
      <c r="M6853" s="34">
        <v>196</v>
      </c>
    </row>
    <row r="6854" spans="1:13" x14ac:dyDescent="0.2">
      <c r="A6854" s="34" t="s">
        <v>107748</v>
      </c>
      <c r="B6854" s="34">
        <v>328</v>
      </c>
      <c r="C6854" s="34">
        <v>377</v>
      </c>
      <c r="D6854" s="34">
        <v>417</v>
      </c>
      <c r="E6854" s="34">
        <v>382</v>
      </c>
      <c r="F6854" s="34">
        <v>408</v>
      </c>
      <c r="G6854" s="34">
        <v>370</v>
      </c>
      <c r="H6854" s="34">
        <v>490</v>
      </c>
      <c r="I6854" s="34">
        <v>367</v>
      </c>
      <c r="J6854" s="34">
        <v>435</v>
      </c>
      <c r="K6854" s="34">
        <v>349</v>
      </c>
      <c r="L6854" s="34">
        <v>396</v>
      </c>
      <c r="M6854" s="34">
        <v>307</v>
      </c>
    </row>
    <row r="6855" spans="1:13" x14ac:dyDescent="0.2">
      <c r="A6855" s="34" t="s">
        <v>107749</v>
      </c>
      <c r="B6855" s="34">
        <v>314</v>
      </c>
      <c r="C6855" s="34">
        <v>310</v>
      </c>
      <c r="D6855" s="34">
        <v>356</v>
      </c>
      <c r="E6855" s="34">
        <v>360</v>
      </c>
      <c r="F6855" s="34">
        <v>292</v>
      </c>
      <c r="G6855" s="34">
        <v>308</v>
      </c>
      <c r="H6855" s="34">
        <v>372</v>
      </c>
      <c r="I6855" s="34">
        <v>317</v>
      </c>
      <c r="J6855" s="34">
        <v>345</v>
      </c>
      <c r="K6855" s="34">
        <v>268</v>
      </c>
      <c r="L6855" s="34">
        <v>274</v>
      </c>
      <c r="M6855" s="34">
        <v>247</v>
      </c>
    </row>
    <row r="6856" spans="1:13" x14ac:dyDescent="0.2">
      <c r="A6856" s="34" t="s">
        <v>107750</v>
      </c>
      <c r="B6856" s="34">
        <v>382</v>
      </c>
      <c r="C6856" s="34">
        <v>343</v>
      </c>
      <c r="D6856" s="34">
        <v>374</v>
      </c>
      <c r="E6856" s="34">
        <v>328</v>
      </c>
      <c r="F6856" s="34">
        <v>363</v>
      </c>
      <c r="G6856" s="34">
        <v>282</v>
      </c>
      <c r="H6856" s="34">
        <v>374</v>
      </c>
      <c r="I6856" s="34">
        <v>306</v>
      </c>
      <c r="J6856" s="34">
        <v>432</v>
      </c>
      <c r="K6856" s="34">
        <v>253</v>
      </c>
      <c r="L6856" s="34">
        <v>372</v>
      </c>
      <c r="M6856" s="34">
        <v>224</v>
      </c>
    </row>
    <row r="6857" spans="1:13" x14ac:dyDescent="0.2">
      <c r="A6857" s="34" t="s">
        <v>107751</v>
      </c>
      <c r="B6857" s="34">
        <v>208</v>
      </c>
      <c r="C6857" s="34">
        <v>209</v>
      </c>
      <c r="D6857" s="34">
        <v>163</v>
      </c>
      <c r="E6857" s="34">
        <v>186</v>
      </c>
      <c r="F6857" s="34">
        <v>200</v>
      </c>
      <c r="G6857" s="34">
        <v>168</v>
      </c>
      <c r="H6857" s="34">
        <v>185</v>
      </c>
      <c r="I6857" s="34">
        <v>173</v>
      </c>
      <c r="J6857" s="34">
        <v>163</v>
      </c>
      <c r="K6857" s="34">
        <v>165</v>
      </c>
      <c r="L6857" s="34">
        <v>204</v>
      </c>
      <c r="M6857" s="34">
        <v>144</v>
      </c>
    </row>
    <row r="6858" spans="1:13" x14ac:dyDescent="0.2">
      <c r="A6858" s="34" t="s">
        <v>107752</v>
      </c>
      <c r="B6858" s="34">
        <v>189</v>
      </c>
      <c r="C6858" s="34">
        <v>215</v>
      </c>
      <c r="D6858" s="34">
        <v>166</v>
      </c>
      <c r="E6858" s="34">
        <v>201</v>
      </c>
      <c r="F6858" s="34">
        <v>193</v>
      </c>
      <c r="G6858" s="34">
        <v>217</v>
      </c>
      <c r="H6858" s="34">
        <v>171</v>
      </c>
      <c r="I6858" s="34">
        <v>207</v>
      </c>
      <c r="J6858" s="34">
        <v>213</v>
      </c>
      <c r="K6858" s="34">
        <v>185</v>
      </c>
      <c r="L6858" s="34">
        <v>186</v>
      </c>
      <c r="M6858" s="34">
        <v>128</v>
      </c>
    </row>
    <row r="6859" spans="1:13" x14ac:dyDescent="0.2">
      <c r="A6859" s="34" t="s">
        <v>107753</v>
      </c>
      <c r="B6859" s="34">
        <v>449</v>
      </c>
      <c r="C6859" s="34">
        <v>373</v>
      </c>
      <c r="D6859" s="34">
        <v>412</v>
      </c>
      <c r="E6859" s="34">
        <v>407</v>
      </c>
      <c r="F6859" s="34">
        <v>405</v>
      </c>
      <c r="G6859" s="34">
        <v>408</v>
      </c>
      <c r="H6859" s="34">
        <v>407</v>
      </c>
      <c r="I6859" s="34">
        <v>430</v>
      </c>
      <c r="J6859" s="34">
        <v>448</v>
      </c>
      <c r="K6859" s="34">
        <v>345</v>
      </c>
      <c r="L6859" s="34">
        <v>480</v>
      </c>
      <c r="M6859" s="34">
        <v>312</v>
      </c>
    </row>
    <row r="6860" spans="1:13" x14ac:dyDescent="0.2">
      <c r="A6860" s="34" t="s">
        <v>107754</v>
      </c>
      <c r="B6860" s="34">
        <v>197</v>
      </c>
      <c r="C6860" s="34">
        <v>494</v>
      </c>
      <c r="D6860" s="34">
        <v>230</v>
      </c>
      <c r="E6860" s="34">
        <v>456</v>
      </c>
      <c r="F6860" s="34">
        <v>180</v>
      </c>
      <c r="G6860" s="34">
        <v>417</v>
      </c>
      <c r="H6860" s="34">
        <v>212</v>
      </c>
      <c r="I6860" s="34">
        <v>416</v>
      </c>
      <c r="J6860" s="34">
        <v>239</v>
      </c>
      <c r="K6860" s="34">
        <v>357</v>
      </c>
      <c r="L6860" s="34">
        <v>210</v>
      </c>
      <c r="M6860" s="34">
        <v>309</v>
      </c>
    </row>
    <row r="6861" spans="1:13" x14ac:dyDescent="0.2">
      <c r="A6861" s="34" t="s">
        <v>107755</v>
      </c>
      <c r="B6861" s="34">
        <v>312</v>
      </c>
      <c r="C6861" s="34">
        <v>347</v>
      </c>
      <c r="D6861" s="34">
        <v>319</v>
      </c>
      <c r="E6861" s="34">
        <v>364</v>
      </c>
      <c r="F6861" s="34">
        <v>260</v>
      </c>
      <c r="G6861" s="34">
        <v>359</v>
      </c>
      <c r="H6861" s="34">
        <v>299</v>
      </c>
      <c r="I6861" s="34">
        <v>376</v>
      </c>
      <c r="J6861" s="34">
        <v>282</v>
      </c>
      <c r="K6861" s="34">
        <v>271</v>
      </c>
      <c r="L6861" s="34">
        <v>275</v>
      </c>
      <c r="M6861" s="34">
        <v>240</v>
      </c>
    </row>
    <row r="6862" spans="1:13" x14ac:dyDescent="0.2">
      <c r="A6862" s="34" t="s">
        <v>107756</v>
      </c>
      <c r="B6862" s="34">
        <v>479</v>
      </c>
      <c r="C6862" s="34">
        <v>409</v>
      </c>
      <c r="D6862" s="34">
        <v>430</v>
      </c>
      <c r="E6862" s="34">
        <v>482</v>
      </c>
      <c r="F6862" s="34">
        <v>320</v>
      </c>
      <c r="G6862" s="34">
        <v>379</v>
      </c>
      <c r="H6862" s="34">
        <v>406</v>
      </c>
      <c r="I6862" s="34">
        <v>376</v>
      </c>
      <c r="J6862" s="34">
        <v>456</v>
      </c>
      <c r="K6862" s="34">
        <v>349</v>
      </c>
      <c r="L6862" s="34">
        <v>353</v>
      </c>
      <c r="M6862" s="34">
        <v>320</v>
      </c>
    </row>
    <row r="6863" spans="1:13" x14ac:dyDescent="0.2">
      <c r="A6863" s="34" t="s">
        <v>107757</v>
      </c>
      <c r="B6863" s="34">
        <v>296</v>
      </c>
      <c r="C6863" s="34">
        <v>329</v>
      </c>
      <c r="D6863" s="34">
        <v>345</v>
      </c>
      <c r="E6863" s="34">
        <v>400</v>
      </c>
      <c r="F6863" s="34">
        <v>298</v>
      </c>
      <c r="G6863" s="34">
        <v>329</v>
      </c>
      <c r="H6863" s="34">
        <v>358</v>
      </c>
      <c r="I6863" s="34">
        <v>405</v>
      </c>
      <c r="J6863" s="34">
        <v>287</v>
      </c>
      <c r="K6863" s="34">
        <v>306</v>
      </c>
      <c r="L6863" s="34">
        <v>298</v>
      </c>
      <c r="M6863" s="34">
        <v>253</v>
      </c>
    </row>
    <row r="6864" spans="1:13" x14ac:dyDescent="0.2">
      <c r="A6864" s="34" t="s">
        <v>107758</v>
      </c>
      <c r="B6864" s="34">
        <v>131</v>
      </c>
      <c r="C6864" s="34">
        <v>167</v>
      </c>
      <c r="D6864" s="34">
        <v>206</v>
      </c>
      <c r="E6864" s="34">
        <v>196</v>
      </c>
      <c r="F6864" s="34">
        <v>175</v>
      </c>
      <c r="G6864" s="34">
        <v>164</v>
      </c>
      <c r="H6864" s="34">
        <v>211</v>
      </c>
      <c r="I6864" s="34">
        <v>200</v>
      </c>
      <c r="J6864" s="34">
        <v>257</v>
      </c>
      <c r="K6864" s="34">
        <v>112</v>
      </c>
      <c r="L6864" s="34">
        <v>201</v>
      </c>
      <c r="M6864" s="34">
        <v>129</v>
      </c>
    </row>
    <row r="6865" spans="1:13" x14ac:dyDescent="0.2">
      <c r="A6865" s="34" t="s">
        <v>107759</v>
      </c>
      <c r="B6865" s="34">
        <v>511</v>
      </c>
      <c r="C6865" s="34">
        <v>678</v>
      </c>
      <c r="D6865" s="34">
        <v>574</v>
      </c>
      <c r="E6865" s="34">
        <v>642</v>
      </c>
      <c r="F6865" s="34">
        <v>431</v>
      </c>
      <c r="G6865" s="34">
        <v>650</v>
      </c>
      <c r="H6865" s="34">
        <v>610</v>
      </c>
      <c r="I6865" s="34">
        <v>579</v>
      </c>
      <c r="J6865" s="34">
        <v>651</v>
      </c>
      <c r="K6865" s="34">
        <v>494</v>
      </c>
      <c r="L6865" s="34">
        <v>506</v>
      </c>
      <c r="M6865" s="34">
        <v>487</v>
      </c>
    </row>
    <row r="6866" spans="1:13" x14ac:dyDescent="0.2">
      <c r="A6866" s="34" t="s">
        <v>107760</v>
      </c>
      <c r="B6866" s="34">
        <v>418</v>
      </c>
      <c r="C6866" s="34">
        <v>326</v>
      </c>
      <c r="D6866" s="34">
        <v>492</v>
      </c>
      <c r="E6866" s="34">
        <v>380</v>
      </c>
      <c r="F6866" s="34">
        <v>382</v>
      </c>
      <c r="G6866" s="34">
        <v>428</v>
      </c>
      <c r="H6866" s="34">
        <v>496</v>
      </c>
      <c r="I6866" s="34">
        <v>336</v>
      </c>
      <c r="J6866" s="34">
        <v>454</v>
      </c>
      <c r="K6866" s="34">
        <v>348</v>
      </c>
      <c r="L6866" s="34">
        <v>544</v>
      </c>
      <c r="M6866" s="34">
        <v>314</v>
      </c>
    </row>
    <row r="6867" spans="1:13" x14ac:dyDescent="0.2">
      <c r="A6867" s="34" t="s">
        <v>107761</v>
      </c>
      <c r="B6867" s="34">
        <v>758</v>
      </c>
      <c r="C6867" s="34">
        <v>861</v>
      </c>
      <c r="D6867" s="34">
        <v>974</v>
      </c>
      <c r="E6867" s="34">
        <v>988</v>
      </c>
      <c r="F6867" s="34">
        <v>846</v>
      </c>
      <c r="G6867" s="34">
        <v>825</v>
      </c>
      <c r="H6867" s="34">
        <v>976</v>
      </c>
      <c r="I6867" s="34">
        <v>838</v>
      </c>
      <c r="J6867" s="34">
        <v>1034</v>
      </c>
      <c r="K6867" s="34">
        <v>711</v>
      </c>
      <c r="L6867" s="34">
        <v>875</v>
      </c>
      <c r="M6867" s="34">
        <v>678</v>
      </c>
    </row>
    <row r="6868" spans="1:13" x14ac:dyDescent="0.2">
      <c r="A6868" s="34" t="s">
        <v>107762</v>
      </c>
      <c r="B6868" s="34">
        <v>207</v>
      </c>
      <c r="C6868" s="34">
        <v>184</v>
      </c>
      <c r="D6868" s="34">
        <v>252</v>
      </c>
      <c r="E6868" s="34">
        <v>201</v>
      </c>
      <c r="F6868" s="34">
        <v>173</v>
      </c>
      <c r="G6868" s="34">
        <v>205</v>
      </c>
      <c r="H6868" s="34">
        <v>185</v>
      </c>
      <c r="I6868" s="34">
        <v>190</v>
      </c>
      <c r="J6868" s="34">
        <v>199</v>
      </c>
      <c r="K6868" s="34">
        <v>157</v>
      </c>
      <c r="L6868" s="34">
        <v>260</v>
      </c>
      <c r="M6868" s="34">
        <v>133</v>
      </c>
    </row>
    <row r="6869" spans="1:13" x14ac:dyDescent="0.2">
      <c r="A6869" s="34" t="s">
        <v>107763</v>
      </c>
      <c r="B6869" s="34">
        <v>216</v>
      </c>
      <c r="C6869" s="34">
        <v>245</v>
      </c>
      <c r="D6869" s="34">
        <v>241</v>
      </c>
      <c r="E6869" s="34">
        <v>225</v>
      </c>
      <c r="F6869" s="34">
        <v>207</v>
      </c>
      <c r="G6869" s="34">
        <v>214</v>
      </c>
      <c r="H6869" s="34">
        <v>278</v>
      </c>
      <c r="I6869" s="34">
        <v>228</v>
      </c>
      <c r="J6869" s="34">
        <v>193</v>
      </c>
      <c r="K6869" s="34">
        <v>170</v>
      </c>
      <c r="L6869" s="34">
        <v>183</v>
      </c>
      <c r="M6869" s="34">
        <v>163</v>
      </c>
    </row>
    <row r="6870" spans="1:13" x14ac:dyDescent="0.2">
      <c r="A6870" s="34" t="s">
        <v>107764</v>
      </c>
      <c r="B6870" s="34">
        <v>359</v>
      </c>
      <c r="C6870" s="34">
        <v>382</v>
      </c>
      <c r="D6870" s="34">
        <v>457</v>
      </c>
      <c r="E6870" s="34">
        <v>414</v>
      </c>
      <c r="F6870" s="34">
        <v>325</v>
      </c>
      <c r="G6870" s="34">
        <v>329</v>
      </c>
      <c r="H6870" s="34">
        <v>441</v>
      </c>
      <c r="I6870" s="34">
        <v>379</v>
      </c>
      <c r="J6870" s="34">
        <v>425</v>
      </c>
      <c r="K6870" s="34">
        <v>294</v>
      </c>
      <c r="L6870" s="34">
        <v>426</v>
      </c>
      <c r="M6870" s="34">
        <v>324</v>
      </c>
    </row>
    <row r="6871" spans="1:13" x14ac:dyDescent="0.2">
      <c r="A6871" s="34" t="s">
        <v>107765</v>
      </c>
      <c r="B6871" s="34">
        <v>233</v>
      </c>
      <c r="C6871" s="34">
        <v>279</v>
      </c>
      <c r="D6871" s="34">
        <v>237</v>
      </c>
      <c r="E6871" s="34">
        <v>266</v>
      </c>
      <c r="F6871" s="34">
        <v>228</v>
      </c>
      <c r="G6871" s="34">
        <v>285</v>
      </c>
      <c r="H6871" s="34">
        <v>261</v>
      </c>
      <c r="I6871" s="34">
        <v>231</v>
      </c>
      <c r="J6871" s="34">
        <v>244</v>
      </c>
      <c r="K6871" s="34">
        <v>206</v>
      </c>
      <c r="L6871" s="34">
        <v>223</v>
      </c>
      <c r="M6871" s="34">
        <v>212</v>
      </c>
    </row>
    <row r="6872" spans="1:13" x14ac:dyDescent="0.2">
      <c r="A6872" s="34" t="s">
        <v>107766</v>
      </c>
      <c r="B6872" s="34">
        <v>153</v>
      </c>
      <c r="C6872" s="34">
        <v>294</v>
      </c>
      <c r="D6872" s="34">
        <v>250</v>
      </c>
      <c r="E6872" s="34">
        <v>275</v>
      </c>
      <c r="F6872" s="34">
        <v>196</v>
      </c>
      <c r="G6872" s="34">
        <v>242</v>
      </c>
      <c r="H6872" s="34">
        <v>225</v>
      </c>
      <c r="I6872" s="34">
        <v>255</v>
      </c>
      <c r="J6872" s="34">
        <v>224</v>
      </c>
      <c r="K6872" s="34">
        <v>179</v>
      </c>
      <c r="L6872" s="34">
        <v>229</v>
      </c>
      <c r="M6872" s="34">
        <v>184</v>
      </c>
    </row>
    <row r="6873" spans="1:13" x14ac:dyDescent="0.2">
      <c r="A6873" s="34" t="s">
        <v>107767</v>
      </c>
      <c r="B6873" s="34">
        <v>208</v>
      </c>
      <c r="C6873" s="34">
        <v>171</v>
      </c>
      <c r="D6873" s="34">
        <v>225</v>
      </c>
      <c r="E6873" s="34">
        <v>240</v>
      </c>
      <c r="F6873" s="34">
        <v>211</v>
      </c>
      <c r="G6873" s="34">
        <v>183</v>
      </c>
      <c r="H6873" s="34">
        <v>243</v>
      </c>
      <c r="I6873" s="34">
        <v>189</v>
      </c>
      <c r="J6873" s="34">
        <v>227</v>
      </c>
      <c r="K6873" s="34">
        <v>171</v>
      </c>
      <c r="L6873" s="34">
        <v>194</v>
      </c>
      <c r="M6873" s="34">
        <v>138</v>
      </c>
    </row>
    <row r="6874" spans="1:13" x14ac:dyDescent="0.2">
      <c r="A6874" s="34" t="s">
        <v>107768</v>
      </c>
      <c r="B6874" s="34">
        <v>185</v>
      </c>
      <c r="C6874" s="34">
        <v>205</v>
      </c>
      <c r="D6874" s="34">
        <v>217</v>
      </c>
      <c r="E6874" s="34">
        <v>259</v>
      </c>
      <c r="F6874" s="34">
        <v>207</v>
      </c>
      <c r="G6874" s="34">
        <v>210</v>
      </c>
      <c r="H6874" s="34">
        <v>231</v>
      </c>
      <c r="I6874" s="34">
        <v>203</v>
      </c>
      <c r="J6874" s="34">
        <v>214</v>
      </c>
      <c r="K6874" s="34">
        <v>191</v>
      </c>
      <c r="L6874" s="34">
        <v>243</v>
      </c>
      <c r="M6874" s="34">
        <v>148</v>
      </c>
    </row>
    <row r="6875" spans="1:13" x14ac:dyDescent="0.2">
      <c r="A6875" s="34" t="s">
        <v>107769</v>
      </c>
      <c r="B6875" s="34">
        <v>106</v>
      </c>
      <c r="C6875" s="34">
        <v>133</v>
      </c>
      <c r="D6875" s="34">
        <v>99</v>
      </c>
      <c r="E6875" s="34">
        <v>122</v>
      </c>
      <c r="F6875" s="34">
        <v>100</v>
      </c>
      <c r="G6875" s="34">
        <v>130</v>
      </c>
      <c r="H6875" s="34">
        <v>150</v>
      </c>
      <c r="I6875" s="34">
        <v>127</v>
      </c>
      <c r="J6875" s="34">
        <v>123</v>
      </c>
      <c r="K6875" s="34">
        <v>101</v>
      </c>
      <c r="L6875" s="34">
        <v>131</v>
      </c>
      <c r="M6875" s="34">
        <v>87</v>
      </c>
    </row>
    <row r="6876" spans="1:13" x14ac:dyDescent="0.2">
      <c r="A6876" s="34" t="s">
        <v>107770</v>
      </c>
      <c r="B6876" s="34">
        <v>180</v>
      </c>
      <c r="C6876" s="34">
        <v>221</v>
      </c>
      <c r="D6876" s="34">
        <v>181</v>
      </c>
      <c r="E6876" s="34">
        <v>212</v>
      </c>
      <c r="F6876" s="34">
        <v>186</v>
      </c>
      <c r="G6876" s="34">
        <v>200</v>
      </c>
      <c r="H6876" s="34">
        <v>221</v>
      </c>
      <c r="I6876" s="34">
        <v>211</v>
      </c>
      <c r="J6876" s="34">
        <v>240</v>
      </c>
      <c r="K6876" s="34">
        <v>156</v>
      </c>
      <c r="L6876" s="34">
        <v>169</v>
      </c>
      <c r="M6876" s="34">
        <v>158</v>
      </c>
    </row>
    <row r="6877" spans="1:13" x14ac:dyDescent="0.2">
      <c r="A6877" s="34" t="s">
        <v>107771</v>
      </c>
      <c r="B6877" s="34">
        <v>242</v>
      </c>
      <c r="C6877" s="34">
        <v>228</v>
      </c>
      <c r="D6877" s="34">
        <v>316</v>
      </c>
      <c r="E6877" s="34">
        <v>220</v>
      </c>
      <c r="F6877" s="34">
        <v>225</v>
      </c>
      <c r="G6877" s="34">
        <v>209</v>
      </c>
      <c r="H6877" s="34">
        <v>294</v>
      </c>
      <c r="I6877" s="34">
        <v>280</v>
      </c>
      <c r="J6877" s="34">
        <v>252</v>
      </c>
      <c r="K6877" s="34">
        <v>228</v>
      </c>
      <c r="L6877" s="34">
        <v>277</v>
      </c>
      <c r="M6877" s="34">
        <v>213</v>
      </c>
    </row>
    <row r="6878" spans="1:13" x14ac:dyDescent="0.2">
      <c r="A6878" s="34" t="s">
        <v>107772</v>
      </c>
      <c r="B6878" s="34">
        <v>177</v>
      </c>
      <c r="C6878" s="34">
        <v>189</v>
      </c>
      <c r="D6878" s="34">
        <v>232</v>
      </c>
      <c r="E6878" s="34">
        <v>187</v>
      </c>
      <c r="F6878" s="34">
        <v>178</v>
      </c>
      <c r="G6878" s="34">
        <v>192</v>
      </c>
      <c r="H6878" s="34">
        <v>255</v>
      </c>
      <c r="I6878" s="34">
        <v>228</v>
      </c>
      <c r="J6878" s="34">
        <v>248</v>
      </c>
      <c r="K6878" s="34">
        <v>179</v>
      </c>
      <c r="L6878" s="34">
        <v>199</v>
      </c>
      <c r="M6878" s="34">
        <v>155</v>
      </c>
    </row>
    <row r="6879" spans="1:13" x14ac:dyDescent="0.2">
      <c r="A6879" s="34" t="s">
        <v>107773</v>
      </c>
      <c r="B6879" s="34">
        <v>192</v>
      </c>
      <c r="C6879" s="34">
        <v>253</v>
      </c>
      <c r="D6879" s="34">
        <v>202</v>
      </c>
      <c r="E6879" s="34">
        <v>315</v>
      </c>
      <c r="F6879" s="34">
        <v>260</v>
      </c>
      <c r="G6879" s="34">
        <v>208</v>
      </c>
      <c r="H6879" s="34">
        <v>304</v>
      </c>
      <c r="I6879" s="34">
        <v>261</v>
      </c>
      <c r="J6879" s="34">
        <v>278</v>
      </c>
      <c r="K6879" s="34">
        <v>227</v>
      </c>
      <c r="L6879" s="34">
        <v>218</v>
      </c>
      <c r="M6879" s="34">
        <v>197</v>
      </c>
    </row>
    <row r="6880" spans="1:13" x14ac:dyDescent="0.2">
      <c r="A6880" s="34" t="s">
        <v>107774</v>
      </c>
      <c r="B6880" s="34">
        <v>294</v>
      </c>
      <c r="C6880" s="34">
        <v>350</v>
      </c>
      <c r="D6880" s="34">
        <v>331</v>
      </c>
      <c r="E6880" s="34">
        <v>393</v>
      </c>
      <c r="F6880" s="34">
        <v>332</v>
      </c>
      <c r="G6880" s="34">
        <v>359</v>
      </c>
      <c r="H6880" s="34">
        <v>397</v>
      </c>
      <c r="I6880" s="34">
        <v>333</v>
      </c>
      <c r="J6880" s="34">
        <v>458</v>
      </c>
      <c r="K6880" s="34">
        <v>270</v>
      </c>
      <c r="L6880" s="34">
        <v>327</v>
      </c>
      <c r="M6880" s="34">
        <v>301</v>
      </c>
    </row>
    <row r="6881" spans="1:13" x14ac:dyDescent="0.2">
      <c r="A6881" s="34" t="s">
        <v>107775</v>
      </c>
      <c r="B6881" s="34">
        <v>405</v>
      </c>
      <c r="C6881" s="34">
        <v>436</v>
      </c>
      <c r="D6881" s="34">
        <v>422</v>
      </c>
      <c r="E6881" s="34">
        <v>489</v>
      </c>
      <c r="F6881" s="34">
        <v>374</v>
      </c>
      <c r="G6881" s="34">
        <v>423</v>
      </c>
      <c r="H6881" s="34">
        <v>395</v>
      </c>
      <c r="I6881" s="34">
        <v>439</v>
      </c>
      <c r="J6881" s="34">
        <v>414</v>
      </c>
      <c r="K6881" s="34">
        <v>370</v>
      </c>
      <c r="L6881" s="34">
        <v>378</v>
      </c>
      <c r="M6881" s="34">
        <v>311</v>
      </c>
    </row>
    <row r="6882" spans="1:13" x14ac:dyDescent="0.2">
      <c r="A6882" s="34" t="s">
        <v>107776</v>
      </c>
      <c r="B6882" s="34">
        <v>862</v>
      </c>
      <c r="C6882" s="34">
        <v>785</v>
      </c>
      <c r="D6882" s="34">
        <v>832</v>
      </c>
      <c r="E6882" s="34">
        <v>755</v>
      </c>
      <c r="F6882" s="34">
        <v>716</v>
      </c>
      <c r="G6882" s="34">
        <v>668</v>
      </c>
      <c r="H6882" s="34">
        <v>888</v>
      </c>
      <c r="I6882" s="34">
        <v>735</v>
      </c>
      <c r="J6882" s="34">
        <v>858</v>
      </c>
      <c r="K6882" s="34">
        <v>646</v>
      </c>
      <c r="L6882" s="34">
        <v>799</v>
      </c>
      <c r="M6882" s="34">
        <v>585</v>
      </c>
    </row>
    <row r="6883" spans="1:13" x14ac:dyDescent="0.2">
      <c r="A6883" s="34" t="s">
        <v>107777</v>
      </c>
      <c r="B6883" s="34">
        <v>212</v>
      </c>
      <c r="C6883" s="34">
        <v>192</v>
      </c>
      <c r="D6883" s="34">
        <v>293</v>
      </c>
      <c r="E6883" s="34">
        <v>251</v>
      </c>
      <c r="F6883" s="34">
        <v>233</v>
      </c>
      <c r="G6883" s="34">
        <v>213</v>
      </c>
      <c r="H6883" s="34">
        <v>268</v>
      </c>
      <c r="I6883" s="34">
        <v>270</v>
      </c>
      <c r="J6883" s="34">
        <v>244</v>
      </c>
      <c r="K6883" s="34">
        <v>198</v>
      </c>
      <c r="L6883" s="34">
        <v>197</v>
      </c>
      <c r="M6883" s="34">
        <v>175</v>
      </c>
    </row>
    <row r="6884" spans="1:13" x14ac:dyDescent="0.2">
      <c r="A6884" s="34" t="s">
        <v>107778</v>
      </c>
      <c r="B6884" s="34">
        <v>169</v>
      </c>
      <c r="C6884" s="34">
        <v>190</v>
      </c>
      <c r="D6884" s="34">
        <v>143</v>
      </c>
      <c r="E6884" s="34">
        <v>226</v>
      </c>
      <c r="F6884" s="34">
        <v>134</v>
      </c>
      <c r="G6884" s="34">
        <v>216</v>
      </c>
      <c r="H6884" s="34">
        <v>186</v>
      </c>
      <c r="I6884" s="34">
        <v>222</v>
      </c>
      <c r="J6884" s="34">
        <v>169</v>
      </c>
      <c r="K6884" s="34">
        <v>145</v>
      </c>
      <c r="L6884" s="34">
        <v>181</v>
      </c>
      <c r="M6884" s="34">
        <v>190</v>
      </c>
    </row>
    <row r="6885" spans="1:13" x14ac:dyDescent="0.2">
      <c r="A6885" s="34" t="s">
        <v>107779</v>
      </c>
      <c r="B6885" s="34">
        <v>450</v>
      </c>
      <c r="C6885" s="34">
        <v>475</v>
      </c>
      <c r="D6885" s="34">
        <v>541</v>
      </c>
      <c r="E6885" s="34">
        <v>512</v>
      </c>
      <c r="F6885" s="34">
        <v>433</v>
      </c>
      <c r="G6885" s="34">
        <v>490</v>
      </c>
      <c r="H6885" s="34">
        <v>474</v>
      </c>
      <c r="I6885" s="34">
        <v>491</v>
      </c>
      <c r="J6885" s="34">
        <v>483</v>
      </c>
      <c r="K6885" s="34">
        <v>336</v>
      </c>
      <c r="L6885" s="34">
        <v>424</v>
      </c>
      <c r="M6885" s="34">
        <v>377</v>
      </c>
    </row>
    <row r="6886" spans="1:13" x14ac:dyDescent="0.2">
      <c r="A6886" s="34" t="s">
        <v>107780</v>
      </c>
      <c r="B6886" s="34">
        <v>338</v>
      </c>
      <c r="C6886" s="34">
        <v>215</v>
      </c>
      <c r="D6886" s="34">
        <v>271</v>
      </c>
      <c r="E6886" s="34">
        <v>305</v>
      </c>
      <c r="F6886" s="34">
        <v>295</v>
      </c>
      <c r="G6886" s="34">
        <v>252</v>
      </c>
      <c r="H6886" s="34">
        <v>290</v>
      </c>
      <c r="I6886" s="34">
        <v>207</v>
      </c>
      <c r="J6886" s="34">
        <v>253</v>
      </c>
      <c r="K6886" s="34">
        <v>209</v>
      </c>
      <c r="L6886" s="34">
        <v>263</v>
      </c>
      <c r="M6886" s="34">
        <v>173</v>
      </c>
    </row>
    <row r="6887" spans="1:13" x14ac:dyDescent="0.2">
      <c r="A6887" s="34" t="s">
        <v>107781</v>
      </c>
      <c r="B6887" s="34">
        <v>168</v>
      </c>
      <c r="C6887" s="34">
        <v>266</v>
      </c>
      <c r="D6887" s="34">
        <v>155</v>
      </c>
      <c r="E6887" s="34">
        <v>274</v>
      </c>
      <c r="F6887" s="34">
        <v>127</v>
      </c>
      <c r="G6887" s="34">
        <v>259</v>
      </c>
      <c r="H6887" s="34">
        <v>185</v>
      </c>
      <c r="I6887" s="34">
        <v>294</v>
      </c>
      <c r="J6887" s="34">
        <v>160</v>
      </c>
      <c r="K6887" s="34">
        <v>235</v>
      </c>
      <c r="L6887" s="34">
        <v>187</v>
      </c>
      <c r="M6887" s="34">
        <v>228</v>
      </c>
    </row>
    <row r="6888" spans="1:13" x14ac:dyDescent="0.2">
      <c r="A6888" s="34" t="s">
        <v>107782</v>
      </c>
      <c r="B6888" s="34">
        <v>232</v>
      </c>
      <c r="C6888" s="34">
        <v>220</v>
      </c>
      <c r="D6888" s="34">
        <v>213</v>
      </c>
      <c r="E6888" s="34">
        <v>279</v>
      </c>
      <c r="F6888" s="34">
        <v>230</v>
      </c>
      <c r="G6888" s="34">
        <v>247</v>
      </c>
      <c r="H6888" s="34">
        <v>243</v>
      </c>
      <c r="I6888" s="34">
        <v>276</v>
      </c>
      <c r="J6888" s="34">
        <v>257</v>
      </c>
      <c r="K6888" s="34">
        <v>241</v>
      </c>
      <c r="L6888" s="34">
        <v>186</v>
      </c>
      <c r="M6888" s="34">
        <v>200</v>
      </c>
    </row>
    <row r="6889" spans="1:13" x14ac:dyDescent="0.2">
      <c r="A6889" s="34" t="s">
        <v>107783</v>
      </c>
      <c r="B6889" s="34">
        <v>234</v>
      </c>
      <c r="C6889" s="34">
        <v>311</v>
      </c>
      <c r="D6889" s="34">
        <v>351</v>
      </c>
      <c r="E6889" s="34">
        <v>308</v>
      </c>
      <c r="F6889" s="34">
        <v>292</v>
      </c>
      <c r="G6889" s="34">
        <v>333</v>
      </c>
      <c r="H6889" s="34">
        <v>347</v>
      </c>
      <c r="I6889" s="34">
        <v>337</v>
      </c>
      <c r="J6889" s="34">
        <v>331</v>
      </c>
      <c r="K6889" s="34">
        <v>257</v>
      </c>
      <c r="L6889" s="34">
        <v>292</v>
      </c>
      <c r="M6889" s="34">
        <v>245</v>
      </c>
    </row>
    <row r="6890" spans="1:13" x14ac:dyDescent="0.2">
      <c r="A6890" s="34" t="s">
        <v>107784</v>
      </c>
      <c r="B6890" s="34">
        <v>181</v>
      </c>
      <c r="C6890" s="34">
        <v>246</v>
      </c>
      <c r="D6890" s="34">
        <v>172</v>
      </c>
      <c r="E6890" s="34">
        <v>220</v>
      </c>
      <c r="F6890" s="34">
        <v>168</v>
      </c>
      <c r="G6890" s="34">
        <v>218</v>
      </c>
      <c r="H6890" s="34">
        <v>224</v>
      </c>
      <c r="I6890" s="34">
        <v>204</v>
      </c>
      <c r="J6890" s="34">
        <v>246</v>
      </c>
      <c r="K6890" s="34">
        <v>131</v>
      </c>
      <c r="L6890" s="34">
        <v>197</v>
      </c>
      <c r="M6890" s="34">
        <v>158</v>
      </c>
    </row>
    <row r="6891" spans="1:13" x14ac:dyDescent="0.2">
      <c r="A6891" s="34" t="s">
        <v>107785</v>
      </c>
      <c r="B6891" s="34">
        <v>276</v>
      </c>
      <c r="C6891" s="34">
        <v>298</v>
      </c>
      <c r="D6891" s="34">
        <v>436</v>
      </c>
      <c r="E6891" s="34">
        <v>338</v>
      </c>
      <c r="F6891" s="34">
        <v>271</v>
      </c>
      <c r="G6891" s="34">
        <v>328</v>
      </c>
      <c r="H6891" s="34">
        <v>301</v>
      </c>
      <c r="I6891" s="34">
        <v>346</v>
      </c>
      <c r="J6891" s="34">
        <v>358</v>
      </c>
      <c r="K6891" s="34">
        <v>272</v>
      </c>
      <c r="L6891" s="34">
        <v>323</v>
      </c>
      <c r="M6891" s="34">
        <v>263</v>
      </c>
    </row>
    <row r="6892" spans="1:13" x14ac:dyDescent="0.2">
      <c r="A6892" s="34" t="s">
        <v>107786</v>
      </c>
      <c r="B6892" s="34">
        <v>443</v>
      </c>
      <c r="C6892" s="34">
        <v>447</v>
      </c>
      <c r="D6892" s="34">
        <v>447</v>
      </c>
      <c r="E6892" s="34">
        <v>427</v>
      </c>
      <c r="F6892" s="34">
        <v>389</v>
      </c>
      <c r="G6892" s="34">
        <v>395</v>
      </c>
      <c r="H6892" s="34">
        <v>488</v>
      </c>
      <c r="I6892" s="34">
        <v>417</v>
      </c>
      <c r="J6892" s="34">
        <v>498</v>
      </c>
      <c r="K6892" s="34">
        <v>342</v>
      </c>
      <c r="L6892" s="34">
        <v>424</v>
      </c>
      <c r="M6892" s="34">
        <v>296</v>
      </c>
    </row>
    <row r="6893" spans="1:13" x14ac:dyDescent="0.2">
      <c r="A6893" s="34" t="s">
        <v>107787</v>
      </c>
      <c r="B6893" s="34">
        <v>394</v>
      </c>
      <c r="C6893" s="34">
        <v>404</v>
      </c>
      <c r="D6893" s="34">
        <v>390</v>
      </c>
      <c r="E6893" s="34">
        <v>492</v>
      </c>
      <c r="F6893" s="34">
        <v>329</v>
      </c>
      <c r="G6893" s="34">
        <v>362</v>
      </c>
      <c r="H6893" s="34">
        <v>432</v>
      </c>
      <c r="I6893" s="34">
        <v>447</v>
      </c>
      <c r="J6893" s="34">
        <v>349</v>
      </c>
      <c r="K6893" s="34">
        <v>299</v>
      </c>
      <c r="L6893" s="34">
        <v>343</v>
      </c>
      <c r="M6893" s="34">
        <v>367</v>
      </c>
    </row>
    <row r="6894" spans="1:13" x14ac:dyDescent="0.2">
      <c r="A6894" s="34" t="s">
        <v>107788</v>
      </c>
      <c r="B6894" s="34">
        <v>104</v>
      </c>
      <c r="C6894" s="34">
        <v>135</v>
      </c>
      <c r="D6894" s="34">
        <v>136</v>
      </c>
      <c r="E6894" s="34">
        <v>129</v>
      </c>
      <c r="F6894" s="34">
        <v>132</v>
      </c>
      <c r="G6894" s="34">
        <v>128</v>
      </c>
      <c r="H6894" s="34">
        <v>150</v>
      </c>
      <c r="I6894" s="34">
        <v>159</v>
      </c>
      <c r="J6894" s="34">
        <v>126</v>
      </c>
      <c r="K6894" s="34">
        <v>123</v>
      </c>
      <c r="L6894" s="34">
        <v>105</v>
      </c>
      <c r="M6894" s="34">
        <v>111</v>
      </c>
    </row>
    <row r="6895" spans="1:13" x14ac:dyDescent="0.2">
      <c r="A6895" s="34" t="s">
        <v>107789</v>
      </c>
      <c r="B6895" s="34">
        <v>277</v>
      </c>
      <c r="C6895" s="34">
        <v>238</v>
      </c>
      <c r="D6895" s="34">
        <v>263</v>
      </c>
      <c r="E6895" s="34">
        <v>334</v>
      </c>
      <c r="F6895" s="34">
        <v>268</v>
      </c>
      <c r="G6895" s="34">
        <v>247</v>
      </c>
      <c r="H6895" s="34">
        <v>285</v>
      </c>
      <c r="I6895" s="34">
        <v>253</v>
      </c>
      <c r="J6895" s="34">
        <v>174</v>
      </c>
      <c r="K6895" s="34">
        <v>221</v>
      </c>
      <c r="L6895" s="34">
        <v>249</v>
      </c>
      <c r="M6895" s="34">
        <v>179</v>
      </c>
    </row>
    <row r="6896" spans="1:13" x14ac:dyDescent="0.2">
      <c r="A6896" s="34" t="s">
        <v>107790</v>
      </c>
      <c r="B6896" s="34">
        <v>225</v>
      </c>
      <c r="C6896" s="34">
        <v>184</v>
      </c>
      <c r="D6896" s="34">
        <v>226</v>
      </c>
      <c r="E6896" s="34">
        <v>220</v>
      </c>
      <c r="F6896" s="34">
        <v>152</v>
      </c>
      <c r="G6896" s="34">
        <v>171</v>
      </c>
      <c r="H6896" s="34">
        <v>173</v>
      </c>
      <c r="I6896" s="34">
        <v>157</v>
      </c>
      <c r="J6896" s="34">
        <v>176</v>
      </c>
      <c r="K6896" s="34">
        <v>151</v>
      </c>
      <c r="L6896" s="34">
        <v>174</v>
      </c>
      <c r="M6896" s="34">
        <v>177</v>
      </c>
    </row>
    <row r="6897" spans="1:13" x14ac:dyDescent="0.2">
      <c r="A6897" s="34" t="s">
        <v>107791</v>
      </c>
      <c r="B6897" s="34">
        <v>140</v>
      </c>
      <c r="C6897" s="34">
        <v>173</v>
      </c>
      <c r="D6897" s="34">
        <v>142</v>
      </c>
      <c r="E6897" s="34">
        <v>211</v>
      </c>
      <c r="F6897" s="34">
        <v>191</v>
      </c>
      <c r="G6897" s="34">
        <v>250</v>
      </c>
      <c r="H6897" s="34">
        <v>189</v>
      </c>
      <c r="I6897" s="34">
        <v>226</v>
      </c>
      <c r="J6897" s="34">
        <v>175</v>
      </c>
      <c r="K6897" s="34">
        <v>152</v>
      </c>
      <c r="L6897" s="34">
        <v>177</v>
      </c>
      <c r="M6897" s="34">
        <v>149</v>
      </c>
    </row>
    <row r="6898" spans="1:13" x14ac:dyDescent="0.2">
      <c r="A6898" s="34" t="s">
        <v>107792</v>
      </c>
      <c r="B6898" s="34">
        <v>155</v>
      </c>
      <c r="C6898" s="34">
        <v>225</v>
      </c>
      <c r="D6898" s="34">
        <v>161</v>
      </c>
      <c r="E6898" s="34">
        <v>183</v>
      </c>
      <c r="F6898" s="34">
        <v>163</v>
      </c>
      <c r="G6898" s="34">
        <v>194</v>
      </c>
      <c r="H6898" s="34">
        <v>201</v>
      </c>
      <c r="I6898" s="34">
        <v>229</v>
      </c>
      <c r="J6898" s="34">
        <v>157</v>
      </c>
      <c r="K6898" s="34">
        <v>193</v>
      </c>
      <c r="L6898" s="34">
        <v>143</v>
      </c>
      <c r="M6898" s="34">
        <v>150</v>
      </c>
    </row>
    <row r="6899" spans="1:13" x14ac:dyDescent="0.2">
      <c r="A6899" s="34" t="s">
        <v>107793</v>
      </c>
      <c r="B6899" s="34">
        <v>258</v>
      </c>
      <c r="C6899" s="34">
        <v>319</v>
      </c>
      <c r="D6899" s="34">
        <v>305</v>
      </c>
      <c r="E6899" s="34">
        <v>337</v>
      </c>
      <c r="F6899" s="34">
        <v>325</v>
      </c>
      <c r="G6899" s="34">
        <v>259</v>
      </c>
      <c r="H6899" s="34">
        <v>282</v>
      </c>
      <c r="I6899" s="34">
        <v>313</v>
      </c>
      <c r="J6899" s="34">
        <v>292</v>
      </c>
      <c r="K6899" s="34">
        <v>269</v>
      </c>
      <c r="L6899" s="34">
        <v>294</v>
      </c>
      <c r="M6899" s="34">
        <v>244</v>
      </c>
    </row>
    <row r="6900" spans="1:13" x14ac:dyDescent="0.2">
      <c r="A6900" s="34" t="s">
        <v>107794</v>
      </c>
      <c r="B6900" s="34">
        <v>241</v>
      </c>
      <c r="C6900" s="34">
        <v>192</v>
      </c>
      <c r="D6900" s="34">
        <v>171</v>
      </c>
      <c r="E6900" s="34">
        <v>242</v>
      </c>
      <c r="F6900" s="34">
        <v>118</v>
      </c>
      <c r="G6900" s="34">
        <v>162</v>
      </c>
      <c r="H6900" s="34">
        <v>203</v>
      </c>
      <c r="I6900" s="34">
        <v>208</v>
      </c>
      <c r="J6900" s="34">
        <v>164</v>
      </c>
      <c r="K6900" s="34">
        <v>133</v>
      </c>
      <c r="L6900" s="34">
        <v>149</v>
      </c>
      <c r="M6900" s="34">
        <v>124</v>
      </c>
    </row>
    <row r="6901" spans="1:13" x14ac:dyDescent="0.2">
      <c r="A6901" s="34" t="s">
        <v>107795</v>
      </c>
      <c r="B6901" s="34">
        <v>327</v>
      </c>
      <c r="C6901" s="34">
        <v>286</v>
      </c>
      <c r="D6901" s="34">
        <v>259</v>
      </c>
      <c r="E6901" s="34">
        <v>341</v>
      </c>
      <c r="F6901" s="34">
        <v>270</v>
      </c>
      <c r="G6901" s="34">
        <v>306</v>
      </c>
      <c r="H6901" s="34">
        <v>323</v>
      </c>
      <c r="I6901" s="34">
        <v>282</v>
      </c>
      <c r="J6901" s="34">
        <v>267</v>
      </c>
      <c r="K6901" s="34">
        <v>243</v>
      </c>
      <c r="L6901" s="34">
        <v>329</v>
      </c>
      <c r="M6901" s="34">
        <v>206</v>
      </c>
    </row>
    <row r="6902" spans="1:13" x14ac:dyDescent="0.2">
      <c r="A6902" s="34" t="s">
        <v>107796</v>
      </c>
      <c r="B6902" s="34">
        <v>522</v>
      </c>
      <c r="C6902" s="34">
        <v>447</v>
      </c>
      <c r="D6902" s="34">
        <v>498</v>
      </c>
      <c r="E6902" s="34">
        <v>479</v>
      </c>
      <c r="F6902" s="34">
        <v>440</v>
      </c>
      <c r="G6902" s="34">
        <v>417</v>
      </c>
      <c r="H6902" s="34">
        <v>540</v>
      </c>
      <c r="I6902" s="34">
        <v>463</v>
      </c>
      <c r="J6902" s="34">
        <v>499</v>
      </c>
      <c r="K6902" s="34">
        <v>387</v>
      </c>
      <c r="L6902" s="34">
        <v>436</v>
      </c>
      <c r="M6902" s="34">
        <v>341</v>
      </c>
    </row>
    <row r="6903" spans="1:13" x14ac:dyDescent="0.2">
      <c r="A6903" s="34" t="s">
        <v>107797</v>
      </c>
      <c r="B6903" s="34">
        <v>819</v>
      </c>
      <c r="C6903" s="34">
        <v>866</v>
      </c>
      <c r="D6903" s="34">
        <v>928</v>
      </c>
      <c r="E6903" s="34">
        <v>830</v>
      </c>
      <c r="F6903" s="34">
        <v>791</v>
      </c>
      <c r="G6903" s="34">
        <v>712</v>
      </c>
      <c r="H6903" s="34">
        <v>966</v>
      </c>
      <c r="I6903" s="34">
        <v>812</v>
      </c>
      <c r="J6903" s="34">
        <v>946</v>
      </c>
      <c r="K6903" s="34">
        <v>663</v>
      </c>
      <c r="L6903" s="34">
        <v>892</v>
      </c>
      <c r="M6903" s="34">
        <v>640</v>
      </c>
    </row>
    <row r="6904" spans="1:13" x14ac:dyDescent="0.2">
      <c r="A6904" s="34" t="s">
        <v>107798</v>
      </c>
      <c r="B6904" s="34">
        <v>375</v>
      </c>
      <c r="C6904" s="34">
        <v>305</v>
      </c>
      <c r="D6904" s="34">
        <v>401</v>
      </c>
      <c r="E6904" s="34">
        <v>370</v>
      </c>
      <c r="F6904" s="34">
        <v>325</v>
      </c>
      <c r="G6904" s="34">
        <v>310</v>
      </c>
      <c r="H6904" s="34">
        <v>424</v>
      </c>
      <c r="I6904" s="34">
        <v>316</v>
      </c>
      <c r="J6904" s="34">
        <v>463</v>
      </c>
      <c r="K6904" s="34">
        <v>245</v>
      </c>
      <c r="L6904" s="34">
        <v>320</v>
      </c>
      <c r="M6904" s="34">
        <v>234</v>
      </c>
    </row>
    <row r="6905" spans="1:13" x14ac:dyDescent="0.2">
      <c r="A6905" s="34" t="s">
        <v>107799</v>
      </c>
      <c r="B6905" s="34">
        <v>505</v>
      </c>
      <c r="C6905" s="34">
        <v>564</v>
      </c>
      <c r="D6905" s="34">
        <v>570</v>
      </c>
      <c r="E6905" s="34">
        <v>585</v>
      </c>
      <c r="F6905" s="34">
        <v>560</v>
      </c>
      <c r="G6905" s="34">
        <v>442</v>
      </c>
      <c r="H6905" s="34">
        <v>638</v>
      </c>
      <c r="I6905" s="34">
        <v>518</v>
      </c>
      <c r="J6905" s="34">
        <v>610</v>
      </c>
      <c r="K6905" s="34">
        <v>459</v>
      </c>
      <c r="L6905" s="34">
        <v>549</v>
      </c>
      <c r="M6905" s="34">
        <v>369</v>
      </c>
    </row>
    <row r="6906" spans="1:13" x14ac:dyDescent="0.2">
      <c r="A6906" s="34" t="s">
        <v>107800</v>
      </c>
      <c r="B6906" s="34">
        <v>367</v>
      </c>
      <c r="C6906" s="34">
        <v>390</v>
      </c>
      <c r="D6906" s="34">
        <v>412</v>
      </c>
      <c r="E6906" s="34">
        <v>478</v>
      </c>
      <c r="F6906" s="34">
        <v>341</v>
      </c>
      <c r="G6906" s="34">
        <v>374</v>
      </c>
      <c r="H6906" s="34">
        <v>408</v>
      </c>
      <c r="I6906" s="34">
        <v>427</v>
      </c>
      <c r="J6906" s="34">
        <v>418</v>
      </c>
      <c r="K6906" s="34">
        <v>332</v>
      </c>
      <c r="L6906" s="34">
        <v>347</v>
      </c>
      <c r="M6906" s="34">
        <v>324</v>
      </c>
    </row>
    <row r="6907" spans="1:13" x14ac:dyDescent="0.2">
      <c r="A6907" s="34" t="s">
        <v>107801</v>
      </c>
      <c r="B6907" s="34">
        <v>275</v>
      </c>
      <c r="C6907" s="34">
        <v>266</v>
      </c>
      <c r="D6907" s="34">
        <v>295</v>
      </c>
      <c r="E6907" s="34">
        <v>301</v>
      </c>
      <c r="F6907" s="34">
        <v>225</v>
      </c>
      <c r="G6907" s="34">
        <v>257</v>
      </c>
      <c r="H6907" s="34">
        <v>270</v>
      </c>
      <c r="I6907" s="34">
        <v>246</v>
      </c>
      <c r="J6907" s="34">
        <v>344</v>
      </c>
      <c r="K6907" s="34">
        <v>215</v>
      </c>
      <c r="L6907" s="34">
        <v>307</v>
      </c>
      <c r="M6907" s="34">
        <v>237</v>
      </c>
    </row>
    <row r="6908" spans="1:13" x14ac:dyDescent="0.2">
      <c r="A6908" s="34" t="s">
        <v>107802</v>
      </c>
      <c r="B6908" s="34">
        <v>234</v>
      </c>
      <c r="C6908" s="34">
        <v>187</v>
      </c>
      <c r="D6908" s="34">
        <v>266</v>
      </c>
      <c r="E6908" s="34">
        <v>248</v>
      </c>
      <c r="F6908" s="34">
        <v>236</v>
      </c>
      <c r="G6908" s="34">
        <v>219</v>
      </c>
      <c r="H6908" s="34">
        <v>283</v>
      </c>
      <c r="I6908" s="34">
        <v>216</v>
      </c>
      <c r="J6908" s="34">
        <v>237</v>
      </c>
      <c r="K6908" s="34">
        <v>186</v>
      </c>
      <c r="L6908" s="34">
        <v>215</v>
      </c>
      <c r="M6908" s="34">
        <v>202</v>
      </c>
    </row>
    <row r="6909" spans="1:13" x14ac:dyDescent="0.2">
      <c r="A6909" s="34" t="s">
        <v>107803</v>
      </c>
      <c r="B6909" s="34">
        <v>158</v>
      </c>
      <c r="C6909" s="34">
        <v>227</v>
      </c>
      <c r="D6909" s="34">
        <v>217</v>
      </c>
      <c r="E6909" s="34">
        <v>224</v>
      </c>
      <c r="F6909" s="34">
        <v>214</v>
      </c>
      <c r="G6909" s="34">
        <v>178</v>
      </c>
      <c r="H6909" s="34">
        <v>217</v>
      </c>
      <c r="I6909" s="34">
        <v>259</v>
      </c>
      <c r="J6909" s="34">
        <v>241</v>
      </c>
      <c r="K6909" s="34">
        <v>180</v>
      </c>
      <c r="L6909" s="34">
        <v>218</v>
      </c>
      <c r="M6909" s="34">
        <v>157</v>
      </c>
    </row>
    <row r="6910" spans="1:13" x14ac:dyDescent="0.2">
      <c r="A6910" s="34" t="s">
        <v>107804</v>
      </c>
      <c r="B6910" s="34">
        <v>82</v>
      </c>
      <c r="C6910" s="34">
        <v>101</v>
      </c>
      <c r="D6910" s="34">
        <v>94</v>
      </c>
      <c r="E6910" s="34">
        <v>88</v>
      </c>
      <c r="F6910" s="34">
        <v>76</v>
      </c>
      <c r="G6910" s="34">
        <v>99</v>
      </c>
      <c r="H6910" s="34">
        <v>99</v>
      </c>
      <c r="I6910" s="34">
        <v>118</v>
      </c>
      <c r="J6910" s="34">
        <v>108</v>
      </c>
      <c r="K6910" s="34">
        <v>66</v>
      </c>
      <c r="L6910" s="34">
        <v>107</v>
      </c>
      <c r="M6910" s="34">
        <v>63</v>
      </c>
    </row>
    <row r="6911" spans="1:13" x14ac:dyDescent="0.2">
      <c r="A6911" s="34" t="s">
        <v>107805</v>
      </c>
      <c r="B6911" s="34">
        <v>163</v>
      </c>
      <c r="C6911" s="34">
        <v>151</v>
      </c>
      <c r="D6911" s="34">
        <v>179</v>
      </c>
      <c r="E6911" s="34">
        <v>151</v>
      </c>
      <c r="F6911" s="34">
        <v>159</v>
      </c>
      <c r="G6911" s="34">
        <v>149</v>
      </c>
      <c r="H6911" s="34">
        <v>213</v>
      </c>
      <c r="I6911" s="34">
        <v>172</v>
      </c>
      <c r="J6911" s="34">
        <v>160</v>
      </c>
      <c r="K6911" s="34">
        <v>138</v>
      </c>
      <c r="L6911" s="34">
        <v>191</v>
      </c>
      <c r="M6911" s="34">
        <v>120</v>
      </c>
    </row>
    <row r="6912" spans="1:13" x14ac:dyDescent="0.2">
      <c r="A6912" s="34" t="s">
        <v>107806</v>
      </c>
      <c r="B6912" s="34">
        <v>89</v>
      </c>
      <c r="C6912" s="34">
        <v>129</v>
      </c>
      <c r="D6912" s="34">
        <v>141</v>
      </c>
      <c r="E6912" s="34">
        <v>167</v>
      </c>
      <c r="F6912" s="34">
        <v>142</v>
      </c>
      <c r="G6912" s="34">
        <v>147</v>
      </c>
      <c r="H6912" s="34">
        <v>180</v>
      </c>
      <c r="I6912" s="34">
        <v>171</v>
      </c>
      <c r="J6912" s="34">
        <v>178</v>
      </c>
      <c r="K6912" s="34">
        <v>113</v>
      </c>
      <c r="L6912" s="34">
        <v>154</v>
      </c>
      <c r="M6912" s="34">
        <v>125</v>
      </c>
    </row>
    <row r="6913" spans="1:13" x14ac:dyDescent="0.2">
      <c r="A6913" s="34" t="s">
        <v>107807</v>
      </c>
      <c r="B6913" s="34">
        <v>227</v>
      </c>
      <c r="C6913" s="34">
        <v>225</v>
      </c>
      <c r="D6913" s="34">
        <v>231</v>
      </c>
      <c r="E6913" s="34">
        <v>192</v>
      </c>
      <c r="F6913" s="34">
        <v>176</v>
      </c>
      <c r="G6913" s="34">
        <v>212</v>
      </c>
      <c r="H6913" s="34">
        <v>264</v>
      </c>
      <c r="I6913" s="34">
        <v>282</v>
      </c>
      <c r="J6913" s="34">
        <v>193</v>
      </c>
      <c r="K6913" s="34">
        <v>198</v>
      </c>
      <c r="L6913" s="34">
        <v>201</v>
      </c>
      <c r="M6913" s="34">
        <v>141</v>
      </c>
    </row>
    <row r="6914" spans="1:13" x14ac:dyDescent="0.2">
      <c r="A6914" s="34" t="s">
        <v>107808</v>
      </c>
      <c r="B6914" s="34">
        <v>119</v>
      </c>
      <c r="C6914" s="34">
        <v>205</v>
      </c>
      <c r="D6914" s="34">
        <v>134</v>
      </c>
      <c r="E6914" s="34">
        <v>180</v>
      </c>
      <c r="F6914" s="34">
        <v>92</v>
      </c>
      <c r="G6914" s="34">
        <v>152</v>
      </c>
      <c r="H6914" s="34">
        <v>149</v>
      </c>
      <c r="I6914" s="34">
        <v>149</v>
      </c>
      <c r="J6914" s="34">
        <v>193</v>
      </c>
      <c r="K6914" s="34">
        <v>165</v>
      </c>
      <c r="L6914" s="34">
        <v>159</v>
      </c>
      <c r="M6914" s="34">
        <v>131</v>
      </c>
    </row>
    <row r="6915" spans="1:13" x14ac:dyDescent="0.2">
      <c r="A6915" s="34" t="s">
        <v>107809</v>
      </c>
      <c r="B6915" s="34">
        <v>101</v>
      </c>
      <c r="C6915" s="34">
        <v>106</v>
      </c>
      <c r="D6915" s="34">
        <v>111</v>
      </c>
      <c r="E6915" s="34">
        <v>141</v>
      </c>
      <c r="F6915" s="34">
        <v>119</v>
      </c>
      <c r="G6915" s="34">
        <v>80</v>
      </c>
      <c r="H6915" s="34">
        <v>188</v>
      </c>
      <c r="I6915" s="34">
        <v>102</v>
      </c>
      <c r="J6915" s="34">
        <v>102</v>
      </c>
      <c r="K6915" s="34">
        <v>110</v>
      </c>
      <c r="L6915" s="34">
        <v>91</v>
      </c>
      <c r="M6915" s="34">
        <v>76</v>
      </c>
    </row>
    <row r="6916" spans="1:13" x14ac:dyDescent="0.2">
      <c r="A6916" s="34" t="s">
        <v>107810</v>
      </c>
      <c r="B6916" s="34">
        <v>288</v>
      </c>
      <c r="C6916" s="34">
        <v>293</v>
      </c>
      <c r="D6916" s="34">
        <v>421</v>
      </c>
      <c r="E6916" s="34">
        <v>381</v>
      </c>
      <c r="F6916" s="34">
        <v>333</v>
      </c>
      <c r="G6916" s="34">
        <v>278</v>
      </c>
      <c r="H6916" s="34">
        <v>374</v>
      </c>
      <c r="I6916" s="34">
        <v>293</v>
      </c>
      <c r="J6916" s="34">
        <v>359</v>
      </c>
      <c r="K6916" s="34">
        <v>276</v>
      </c>
      <c r="L6916" s="34">
        <v>304</v>
      </c>
      <c r="M6916" s="34">
        <v>277</v>
      </c>
    </row>
    <row r="6917" spans="1:13" x14ac:dyDescent="0.2">
      <c r="A6917" s="34" t="s">
        <v>107811</v>
      </c>
      <c r="B6917" s="34">
        <v>162</v>
      </c>
      <c r="C6917" s="34">
        <v>269</v>
      </c>
      <c r="D6917" s="34">
        <v>223</v>
      </c>
      <c r="E6917" s="34">
        <v>253</v>
      </c>
      <c r="F6917" s="34">
        <v>182</v>
      </c>
      <c r="G6917" s="34">
        <v>200</v>
      </c>
      <c r="H6917" s="34">
        <v>190</v>
      </c>
      <c r="I6917" s="34">
        <v>241</v>
      </c>
      <c r="J6917" s="34">
        <v>258</v>
      </c>
      <c r="K6917" s="34">
        <v>175</v>
      </c>
      <c r="L6917" s="34">
        <v>206</v>
      </c>
      <c r="M6917" s="34">
        <v>212</v>
      </c>
    </row>
    <row r="6918" spans="1:13" x14ac:dyDescent="0.2">
      <c r="A6918" s="34" t="s">
        <v>107812</v>
      </c>
      <c r="B6918" s="34">
        <v>117</v>
      </c>
      <c r="C6918" s="34">
        <v>123</v>
      </c>
      <c r="D6918" s="34">
        <v>129</v>
      </c>
      <c r="E6918" s="34">
        <v>160</v>
      </c>
      <c r="F6918" s="34">
        <v>76</v>
      </c>
      <c r="G6918" s="34">
        <v>99</v>
      </c>
      <c r="H6918" s="34">
        <v>126</v>
      </c>
      <c r="I6918" s="34">
        <v>123</v>
      </c>
      <c r="J6918" s="34">
        <v>128</v>
      </c>
      <c r="K6918" s="34">
        <v>88</v>
      </c>
      <c r="L6918" s="34">
        <v>124</v>
      </c>
      <c r="M6918" s="34">
        <v>103</v>
      </c>
    </row>
    <row r="6919" spans="1:13" x14ac:dyDescent="0.2">
      <c r="A6919" s="34" t="s">
        <v>107813</v>
      </c>
      <c r="B6919" s="34">
        <v>196</v>
      </c>
      <c r="C6919" s="34">
        <v>172</v>
      </c>
      <c r="D6919" s="34">
        <v>211</v>
      </c>
      <c r="E6919" s="34">
        <v>230</v>
      </c>
      <c r="F6919" s="34">
        <v>123</v>
      </c>
      <c r="G6919" s="34">
        <v>213</v>
      </c>
      <c r="H6919" s="34">
        <v>157</v>
      </c>
      <c r="I6919" s="34">
        <v>230</v>
      </c>
      <c r="J6919" s="34">
        <v>232</v>
      </c>
      <c r="K6919" s="34">
        <v>157</v>
      </c>
      <c r="L6919" s="34">
        <v>218</v>
      </c>
      <c r="M6919" s="34">
        <v>146</v>
      </c>
    </row>
    <row r="6920" spans="1:13" x14ac:dyDescent="0.2">
      <c r="A6920" s="34" t="s">
        <v>107814</v>
      </c>
      <c r="B6920" s="34">
        <v>245</v>
      </c>
      <c r="C6920" s="34">
        <v>268</v>
      </c>
      <c r="D6920" s="34">
        <v>274</v>
      </c>
      <c r="E6920" s="34">
        <v>315</v>
      </c>
      <c r="F6920" s="34">
        <v>239</v>
      </c>
      <c r="G6920" s="34">
        <v>263</v>
      </c>
      <c r="H6920" s="34">
        <v>297</v>
      </c>
      <c r="I6920" s="34">
        <v>280</v>
      </c>
      <c r="J6920" s="34">
        <v>235</v>
      </c>
      <c r="K6920" s="34">
        <v>217</v>
      </c>
      <c r="L6920" s="34">
        <v>339</v>
      </c>
      <c r="M6920" s="34">
        <v>234</v>
      </c>
    </row>
    <row r="6921" spans="1:13" x14ac:dyDescent="0.2">
      <c r="A6921" s="34" t="s">
        <v>107815</v>
      </c>
      <c r="B6921" s="34">
        <v>318</v>
      </c>
      <c r="C6921" s="34">
        <v>305</v>
      </c>
      <c r="D6921" s="34">
        <v>338</v>
      </c>
      <c r="E6921" s="34">
        <v>341</v>
      </c>
      <c r="F6921" s="34">
        <v>287</v>
      </c>
      <c r="G6921" s="34">
        <v>271</v>
      </c>
      <c r="H6921" s="34">
        <v>382</v>
      </c>
      <c r="I6921" s="34">
        <v>346</v>
      </c>
      <c r="J6921" s="34">
        <v>364</v>
      </c>
      <c r="K6921" s="34">
        <v>240</v>
      </c>
      <c r="L6921" s="34">
        <v>345</v>
      </c>
      <c r="M6921" s="34">
        <v>213</v>
      </c>
    </row>
    <row r="6922" spans="1:13" x14ac:dyDescent="0.2">
      <c r="A6922" s="34" t="s">
        <v>107816</v>
      </c>
      <c r="B6922" s="34">
        <v>252</v>
      </c>
      <c r="C6922" s="34">
        <v>247</v>
      </c>
      <c r="D6922" s="34">
        <v>281</v>
      </c>
      <c r="E6922" s="34">
        <v>324</v>
      </c>
      <c r="F6922" s="34">
        <v>254</v>
      </c>
      <c r="G6922" s="34">
        <v>259</v>
      </c>
      <c r="H6922" s="34">
        <v>317</v>
      </c>
      <c r="I6922" s="34">
        <v>262</v>
      </c>
      <c r="J6922" s="34">
        <v>316</v>
      </c>
      <c r="K6922" s="34">
        <v>187</v>
      </c>
      <c r="L6922" s="34">
        <v>291</v>
      </c>
      <c r="M6922" s="34">
        <v>242</v>
      </c>
    </row>
    <row r="6923" spans="1:13" x14ac:dyDescent="0.2">
      <c r="A6923" s="34" t="s">
        <v>107817</v>
      </c>
      <c r="B6923" s="34">
        <v>630</v>
      </c>
      <c r="C6923" s="34">
        <v>572</v>
      </c>
      <c r="D6923" s="34">
        <v>709</v>
      </c>
      <c r="E6923" s="34">
        <v>640</v>
      </c>
      <c r="F6923" s="34">
        <v>514</v>
      </c>
      <c r="G6923" s="34">
        <v>522</v>
      </c>
      <c r="H6923" s="34">
        <v>700</v>
      </c>
      <c r="I6923" s="34">
        <v>566</v>
      </c>
      <c r="J6923" s="34">
        <v>625</v>
      </c>
      <c r="K6923" s="34">
        <v>474</v>
      </c>
      <c r="L6923" s="34">
        <v>540</v>
      </c>
      <c r="M6923" s="34">
        <v>443</v>
      </c>
    </row>
    <row r="6924" spans="1:13" x14ac:dyDescent="0.2">
      <c r="A6924" s="34" t="s">
        <v>107818</v>
      </c>
      <c r="B6924" s="34">
        <v>901</v>
      </c>
      <c r="C6924" s="34">
        <v>853</v>
      </c>
      <c r="D6924" s="34">
        <v>930</v>
      </c>
      <c r="E6924" s="34">
        <v>792</v>
      </c>
      <c r="F6924" s="34">
        <v>789</v>
      </c>
      <c r="G6924" s="34">
        <v>823</v>
      </c>
      <c r="H6924" s="34">
        <v>933</v>
      </c>
      <c r="I6924" s="34">
        <v>737</v>
      </c>
      <c r="J6924" s="34">
        <v>938</v>
      </c>
      <c r="K6924" s="34">
        <v>696</v>
      </c>
      <c r="L6924" s="34">
        <v>840</v>
      </c>
      <c r="M6924" s="34">
        <v>674</v>
      </c>
    </row>
    <row r="6925" spans="1:13" x14ac:dyDescent="0.2">
      <c r="A6925" s="34" t="s">
        <v>107819</v>
      </c>
      <c r="B6925" s="34">
        <v>361</v>
      </c>
      <c r="C6925" s="34">
        <v>436</v>
      </c>
      <c r="D6925" s="34">
        <v>431</v>
      </c>
      <c r="E6925" s="34">
        <v>452</v>
      </c>
      <c r="F6925" s="34">
        <v>400</v>
      </c>
      <c r="G6925" s="34">
        <v>463</v>
      </c>
      <c r="H6925" s="34">
        <v>474</v>
      </c>
      <c r="I6925" s="34">
        <v>488</v>
      </c>
      <c r="J6925" s="34">
        <v>372</v>
      </c>
      <c r="K6925" s="34">
        <v>364</v>
      </c>
      <c r="L6925" s="34">
        <v>406</v>
      </c>
      <c r="M6925" s="34">
        <v>412</v>
      </c>
    </row>
    <row r="6926" spans="1:13" x14ac:dyDescent="0.2">
      <c r="A6926" s="34" t="s">
        <v>107820</v>
      </c>
      <c r="B6926" s="34">
        <v>317</v>
      </c>
      <c r="C6926" s="34">
        <v>354</v>
      </c>
      <c r="D6926" s="34">
        <v>363</v>
      </c>
      <c r="E6926" s="34">
        <v>300</v>
      </c>
      <c r="F6926" s="34">
        <v>262</v>
      </c>
      <c r="G6926" s="34">
        <v>313</v>
      </c>
      <c r="H6926" s="34">
        <v>391</v>
      </c>
      <c r="I6926" s="34">
        <v>316</v>
      </c>
      <c r="J6926" s="34">
        <v>310</v>
      </c>
      <c r="K6926" s="34">
        <v>266</v>
      </c>
      <c r="L6926" s="34">
        <v>320</v>
      </c>
      <c r="M6926" s="34">
        <v>257</v>
      </c>
    </row>
    <row r="6927" spans="1:13" x14ac:dyDescent="0.2">
      <c r="A6927" s="34" t="s">
        <v>107821</v>
      </c>
      <c r="B6927" s="34">
        <v>386</v>
      </c>
      <c r="C6927" s="34">
        <v>486</v>
      </c>
      <c r="D6927" s="34">
        <v>497</v>
      </c>
      <c r="E6927" s="34">
        <v>530</v>
      </c>
      <c r="F6927" s="34">
        <v>431</v>
      </c>
      <c r="G6927" s="34">
        <v>420</v>
      </c>
      <c r="H6927" s="34">
        <v>505</v>
      </c>
      <c r="I6927" s="34">
        <v>426</v>
      </c>
      <c r="J6927" s="34">
        <v>436</v>
      </c>
      <c r="K6927" s="34">
        <v>372</v>
      </c>
      <c r="L6927" s="34">
        <v>377</v>
      </c>
      <c r="M6927" s="34">
        <v>360</v>
      </c>
    </row>
    <row r="6928" spans="1:13" x14ac:dyDescent="0.2">
      <c r="A6928" s="34" t="s">
        <v>107822</v>
      </c>
      <c r="B6928" s="34">
        <v>272</v>
      </c>
      <c r="C6928" s="34">
        <v>247</v>
      </c>
      <c r="D6928" s="34">
        <v>238</v>
      </c>
      <c r="E6928" s="34">
        <v>251</v>
      </c>
      <c r="F6928" s="34">
        <v>231</v>
      </c>
      <c r="G6928" s="34">
        <v>227</v>
      </c>
      <c r="H6928" s="34">
        <v>271</v>
      </c>
      <c r="I6928" s="34">
        <v>223</v>
      </c>
      <c r="J6928" s="34">
        <v>251</v>
      </c>
      <c r="K6928" s="34">
        <v>171</v>
      </c>
      <c r="L6928" s="34">
        <v>221</v>
      </c>
      <c r="M6928" s="34">
        <v>206</v>
      </c>
    </row>
    <row r="6929" spans="1:13" x14ac:dyDescent="0.2">
      <c r="A6929" s="34" t="s">
        <v>107823</v>
      </c>
      <c r="B6929" s="34">
        <v>270</v>
      </c>
      <c r="C6929" s="34">
        <v>272</v>
      </c>
      <c r="D6929" s="34">
        <v>292</v>
      </c>
      <c r="E6929" s="34">
        <v>328</v>
      </c>
      <c r="F6929" s="34">
        <v>298</v>
      </c>
      <c r="G6929" s="34">
        <v>312</v>
      </c>
      <c r="H6929" s="34">
        <v>394</v>
      </c>
      <c r="I6929" s="34">
        <v>285</v>
      </c>
      <c r="J6929" s="34">
        <v>327</v>
      </c>
      <c r="K6929" s="34">
        <v>249</v>
      </c>
      <c r="L6929" s="34">
        <v>258</v>
      </c>
      <c r="M6929" s="34">
        <v>252</v>
      </c>
    </row>
    <row r="6930" spans="1:13" x14ac:dyDescent="0.2">
      <c r="A6930" s="34" t="s">
        <v>107824</v>
      </c>
      <c r="B6930" s="34">
        <v>185</v>
      </c>
      <c r="C6930" s="34">
        <v>258</v>
      </c>
      <c r="D6930" s="34">
        <v>254</v>
      </c>
      <c r="E6930" s="34">
        <v>230</v>
      </c>
      <c r="F6930" s="34">
        <v>210</v>
      </c>
      <c r="G6930" s="34">
        <v>234</v>
      </c>
      <c r="H6930" s="34">
        <v>216</v>
      </c>
      <c r="I6930" s="34">
        <v>222</v>
      </c>
      <c r="J6930" s="34">
        <v>300</v>
      </c>
      <c r="K6930" s="34">
        <v>194</v>
      </c>
      <c r="L6930" s="34">
        <v>212</v>
      </c>
      <c r="M6930" s="34">
        <v>206</v>
      </c>
    </row>
    <row r="6931" spans="1:13" x14ac:dyDescent="0.2">
      <c r="A6931" s="34" t="s">
        <v>107825</v>
      </c>
      <c r="B6931" s="34">
        <v>77</v>
      </c>
      <c r="C6931" s="34">
        <v>164</v>
      </c>
      <c r="D6931" s="34">
        <v>150</v>
      </c>
      <c r="E6931" s="34">
        <v>119</v>
      </c>
      <c r="F6931" s="34">
        <v>123</v>
      </c>
      <c r="G6931" s="34">
        <v>139</v>
      </c>
      <c r="H6931" s="34">
        <v>158</v>
      </c>
      <c r="I6931" s="34">
        <v>147</v>
      </c>
      <c r="J6931" s="34">
        <v>163</v>
      </c>
      <c r="K6931" s="34">
        <v>108</v>
      </c>
      <c r="L6931" s="34">
        <v>181</v>
      </c>
      <c r="M6931" s="34">
        <v>129</v>
      </c>
    </row>
    <row r="6932" spans="1:13" x14ac:dyDescent="0.2">
      <c r="A6932" s="34" t="s">
        <v>107826</v>
      </c>
      <c r="B6932" s="34">
        <v>298</v>
      </c>
      <c r="C6932" s="34">
        <v>249</v>
      </c>
      <c r="D6932" s="34">
        <v>384</v>
      </c>
      <c r="E6932" s="34">
        <v>302</v>
      </c>
      <c r="F6932" s="34">
        <v>310</v>
      </c>
      <c r="G6932" s="34">
        <v>243</v>
      </c>
      <c r="H6932" s="34">
        <v>367</v>
      </c>
      <c r="I6932" s="34">
        <v>240</v>
      </c>
      <c r="J6932" s="34">
        <v>371</v>
      </c>
      <c r="K6932" s="34">
        <v>250</v>
      </c>
      <c r="L6932" s="34">
        <v>330</v>
      </c>
      <c r="M6932" s="34">
        <v>190</v>
      </c>
    </row>
    <row r="6933" spans="1:13" x14ac:dyDescent="0.2">
      <c r="A6933" s="34" t="s">
        <v>107827</v>
      </c>
      <c r="B6933" s="34">
        <v>153</v>
      </c>
      <c r="C6933" s="34">
        <v>183</v>
      </c>
      <c r="D6933" s="34">
        <v>206</v>
      </c>
      <c r="E6933" s="34">
        <v>179</v>
      </c>
      <c r="F6933" s="34">
        <v>209</v>
      </c>
      <c r="G6933" s="34">
        <v>191</v>
      </c>
      <c r="H6933" s="34">
        <v>213</v>
      </c>
      <c r="I6933" s="34">
        <v>168</v>
      </c>
      <c r="J6933" s="34">
        <v>215</v>
      </c>
      <c r="K6933" s="34">
        <v>151</v>
      </c>
      <c r="L6933" s="34">
        <v>166</v>
      </c>
      <c r="M6933" s="34">
        <v>150</v>
      </c>
    </row>
    <row r="6934" spans="1:13" x14ac:dyDescent="0.2">
      <c r="A6934" s="34" t="s">
        <v>107828</v>
      </c>
      <c r="B6934" s="34">
        <v>224</v>
      </c>
      <c r="C6934" s="34">
        <v>133</v>
      </c>
      <c r="D6934" s="34">
        <v>173</v>
      </c>
      <c r="E6934" s="34">
        <v>208</v>
      </c>
      <c r="F6934" s="34">
        <v>143</v>
      </c>
      <c r="G6934" s="34">
        <v>151</v>
      </c>
      <c r="H6934" s="34">
        <v>144</v>
      </c>
      <c r="I6934" s="34">
        <v>181</v>
      </c>
      <c r="J6934" s="34">
        <v>143</v>
      </c>
      <c r="K6934" s="34">
        <v>158</v>
      </c>
      <c r="L6934" s="34">
        <v>147</v>
      </c>
      <c r="M6934" s="34">
        <v>107</v>
      </c>
    </row>
    <row r="6935" spans="1:13" x14ac:dyDescent="0.2">
      <c r="A6935" s="34" t="s">
        <v>107829</v>
      </c>
      <c r="B6935" s="34">
        <v>576</v>
      </c>
      <c r="C6935" s="34">
        <v>653</v>
      </c>
      <c r="D6935" s="34">
        <v>785</v>
      </c>
      <c r="E6935" s="34">
        <v>712</v>
      </c>
      <c r="F6935" s="34">
        <v>560</v>
      </c>
      <c r="G6935" s="34">
        <v>624</v>
      </c>
      <c r="H6935" s="34">
        <v>731</v>
      </c>
      <c r="I6935" s="34">
        <v>616</v>
      </c>
      <c r="J6935" s="34">
        <v>683</v>
      </c>
      <c r="K6935" s="34">
        <v>576</v>
      </c>
      <c r="L6935" s="34">
        <v>751</v>
      </c>
      <c r="M6935" s="34">
        <v>516</v>
      </c>
    </row>
    <row r="6936" spans="1:13" x14ac:dyDescent="0.2">
      <c r="A6936" s="34" t="s">
        <v>107830</v>
      </c>
      <c r="B6936" s="34">
        <v>109</v>
      </c>
      <c r="C6936" s="34">
        <v>163</v>
      </c>
      <c r="D6936" s="34">
        <v>121</v>
      </c>
      <c r="E6936" s="34">
        <v>144</v>
      </c>
      <c r="F6936" s="34">
        <v>98</v>
      </c>
      <c r="G6936" s="34">
        <v>93</v>
      </c>
      <c r="H6936" s="34">
        <v>137</v>
      </c>
      <c r="I6936" s="34">
        <v>109</v>
      </c>
      <c r="J6936" s="34">
        <v>151</v>
      </c>
      <c r="K6936" s="34">
        <v>113</v>
      </c>
      <c r="L6936" s="34">
        <v>107</v>
      </c>
      <c r="M6936" s="34">
        <v>118</v>
      </c>
    </row>
    <row r="6937" spans="1:13" x14ac:dyDescent="0.2">
      <c r="A6937" s="34" t="s">
        <v>107831</v>
      </c>
      <c r="B6937" s="34">
        <v>354</v>
      </c>
      <c r="C6937" s="34">
        <v>353</v>
      </c>
      <c r="D6937" s="34">
        <v>373</v>
      </c>
      <c r="E6937" s="34">
        <v>347</v>
      </c>
      <c r="F6937" s="34">
        <v>343</v>
      </c>
      <c r="G6937" s="34">
        <v>380</v>
      </c>
      <c r="H6937" s="34">
        <v>389</v>
      </c>
      <c r="I6937" s="34">
        <v>395</v>
      </c>
      <c r="J6937" s="34">
        <v>446</v>
      </c>
      <c r="K6937" s="34">
        <v>292</v>
      </c>
      <c r="L6937" s="34">
        <v>396</v>
      </c>
      <c r="M6937" s="34">
        <v>333</v>
      </c>
    </row>
    <row r="6938" spans="1:13" x14ac:dyDescent="0.2">
      <c r="A6938" s="34" t="s">
        <v>107832</v>
      </c>
      <c r="B6938" s="34">
        <v>164</v>
      </c>
      <c r="C6938" s="34">
        <v>183</v>
      </c>
      <c r="D6938" s="34">
        <v>175</v>
      </c>
      <c r="E6938" s="34">
        <v>193</v>
      </c>
      <c r="F6938" s="34">
        <v>109</v>
      </c>
      <c r="G6938" s="34">
        <v>150</v>
      </c>
      <c r="H6938" s="34">
        <v>137</v>
      </c>
      <c r="I6938" s="34">
        <v>139</v>
      </c>
      <c r="J6938" s="34">
        <v>149</v>
      </c>
      <c r="K6938" s="34">
        <v>145</v>
      </c>
      <c r="L6938" s="34">
        <v>143</v>
      </c>
      <c r="M6938" s="34">
        <v>129</v>
      </c>
    </row>
    <row r="6939" spans="1:13" x14ac:dyDescent="0.2">
      <c r="A6939" s="34" t="s">
        <v>107833</v>
      </c>
      <c r="B6939" s="34">
        <v>643</v>
      </c>
      <c r="C6939" s="34">
        <v>466</v>
      </c>
      <c r="D6939" s="34">
        <v>600</v>
      </c>
      <c r="E6939" s="34">
        <v>535</v>
      </c>
      <c r="F6939" s="34">
        <v>504</v>
      </c>
      <c r="G6939" s="34">
        <v>488</v>
      </c>
      <c r="H6939" s="34">
        <v>640</v>
      </c>
      <c r="I6939" s="34">
        <v>542</v>
      </c>
      <c r="J6939" s="34">
        <v>672</v>
      </c>
      <c r="K6939" s="34">
        <v>469</v>
      </c>
      <c r="L6939" s="34">
        <v>537</v>
      </c>
      <c r="M6939" s="34">
        <v>393</v>
      </c>
    </row>
    <row r="6940" spans="1:13" x14ac:dyDescent="0.2">
      <c r="A6940" s="34" t="s">
        <v>107834</v>
      </c>
      <c r="B6940" s="34">
        <v>369</v>
      </c>
      <c r="C6940" s="34">
        <v>328</v>
      </c>
      <c r="D6940" s="34">
        <v>340</v>
      </c>
      <c r="E6940" s="34">
        <v>376</v>
      </c>
      <c r="F6940" s="34">
        <v>275</v>
      </c>
      <c r="G6940" s="34">
        <v>337</v>
      </c>
      <c r="H6940" s="34">
        <v>376</v>
      </c>
      <c r="I6940" s="34">
        <v>333</v>
      </c>
      <c r="J6940" s="34">
        <v>351</v>
      </c>
      <c r="K6940" s="34">
        <v>316</v>
      </c>
      <c r="L6940" s="34">
        <v>281</v>
      </c>
      <c r="M6940" s="34">
        <v>275</v>
      </c>
    </row>
    <row r="6941" spans="1:13" x14ac:dyDescent="0.2">
      <c r="A6941" s="34" t="s">
        <v>107835</v>
      </c>
      <c r="B6941" s="34">
        <v>455</v>
      </c>
      <c r="C6941" s="34">
        <v>527</v>
      </c>
      <c r="D6941" s="34">
        <v>566</v>
      </c>
      <c r="E6941" s="34">
        <v>557</v>
      </c>
      <c r="F6941" s="34">
        <v>508</v>
      </c>
      <c r="G6941" s="34">
        <v>468</v>
      </c>
      <c r="H6941" s="34">
        <v>491</v>
      </c>
      <c r="I6941" s="34">
        <v>551</v>
      </c>
      <c r="J6941" s="34">
        <v>455</v>
      </c>
      <c r="K6941" s="34">
        <v>402</v>
      </c>
      <c r="L6941" s="34">
        <v>485</v>
      </c>
      <c r="M6941" s="34">
        <v>389</v>
      </c>
    </row>
    <row r="6942" spans="1:13" x14ac:dyDescent="0.2">
      <c r="A6942" s="34" t="s">
        <v>107836</v>
      </c>
      <c r="B6942" s="34">
        <v>370</v>
      </c>
      <c r="C6942" s="34">
        <v>330</v>
      </c>
      <c r="D6942" s="34">
        <v>363</v>
      </c>
      <c r="E6942" s="34">
        <v>386</v>
      </c>
      <c r="F6942" s="34">
        <v>370</v>
      </c>
      <c r="G6942" s="34">
        <v>319</v>
      </c>
      <c r="H6942" s="34">
        <v>334</v>
      </c>
      <c r="I6942" s="34">
        <v>316</v>
      </c>
      <c r="J6942" s="34">
        <v>321</v>
      </c>
      <c r="K6942" s="34">
        <v>294</v>
      </c>
      <c r="L6942" s="34">
        <v>351</v>
      </c>
      <c r="M6942" s="34">
        <v>203</v>
      </c>
    </row>
    <row r="6943" spans="1:13" x14ac:dyDescent="0.2">
      <c r="A6943" s="34" t="s">
        <v>107837</v>
      </c>
      <c r="B6943" s="34">
        <v>531</v>
      </c>
      <c r="C6943" s="34">
        <v>857</v>
      </c>
      <c r="D6943" s="34">
        <v>762</v>
      </c>
      <c r="E6943" s="34">
        <v>929</v>
      </c>
      <c r="F6943" s="34">
        <v>622</v>
      </c>
      <c r="G6943" s="34">
        <v>804</v>
      </c>
      <c r="H6943" s="34">
        <v>719</v>
      </c>
      <c r="I6943" s="34">
        <v>779</v>
      </c>
      <c r="J6943" s="34">
        <v>710</v>
      </c>
      <c r="K6943" s="34">
        <v>739</v>
      </c>
      <c r="L6943" s="34">
        <v>672</v>
      </c>
      <c r="M6943" s="34">
        <v>702</v>
      </c>
    </row>
    <row r="6944" spans="1:13" x14ac:dyDescent="0.2">
      <c r="A6944" s="34" t="s">
        <v>107838</v>
      </c>
      <c r="B6944" s="34">
        <v>380</v>
      </c>
      <c r="C6944" s="34">
        <v>367</v>
      </c>
      <c r="D6944" s="34">
        <v>392</v>
      </c>
      <c r="E6944" s="34">
        <v>350</v>
      </c>
      <c r="F6944" s="34">
        <v>346</v>
      </c>
      <c r="G6944" s="34">
        <v>372</v>
      </c>
      <c r="H6944" s="34">
        <v>391</v>
      </c>
      <c r="I6944" s="34">
        <v>398</v>
      </c>
      <c r="J6944" s="34">
        <v>350</v>
      </c>
      <c r="K6944" s="34">
        <v>267</v>
      </c>
      <c r="L6944" s="34">
        <v>353</v>
      </c>
      <c r="M6944" s="34">
        <v>273</v>
      </c>
    </row>
    <row r="6945" spans="1:13" x14ac:dyDescent="0.2">
      <c r="A6945" s="34" t="s">
        <v>107839</v>
      </c>
      <c r="B6945" s="34">
        <v>385</v>
      </c>
      <c r="C6945" s="34">
        <v>560</v>
      </c>
      <c r="D6945" s="34">
        <v>503</v>
      </c>
      <c r="E6945" s="34">
        <v>608</v>
      </c>
      <c r="F6945" s="34">
        <v>425</v>
      </c>
      <c r="G6945" s="34">
        <v>533</v>
      </c>
      <c r="H6945" s="34">
        <v>584</v>
      </c>
      <c r="I6945" s="34">
        <v>558</v>
      </c>
      <c r="J6945" s="34">
        <v>530</v>
      </c>
      <c r="K6945" s="34">
        <v>456</v>
      </c>
      <c r="L6945" s="34">
        <v>474</v>
      </c>
      <c r="M6945" s="34">
        <v>436</v>
      </c>
    </row>
    <row r="6946" spans="1:13" x14ac:dyDescent="0.2">
      <c r="A6946" s="34" t="s">
        <v>107840</v>
      </c>
      <c r="B6946" s="34">
        <v>455</v>
      </c>
      <c r="C6946" s="34">
        <v>546</v>
      </c>
      <c r="D6946" s="34">
        <v>517</v>
      </c>
      <c r="E6946" s="34">
        <v>662</v>
      </c>
      <c r="F6946" s="34">
        <v>510</v>
      </c>
      <c r="G6946" s="34">
        <v>442</v>
      </c>
      <c r="H6946" s="34">
        <v>552</v>
      </c>
      <c r="I6946" s="34">
        <v>551</v>
      </c>
      <c r="J6946" s="34">
        <v>587</v>
      </c>
      <c r="K6946" s="34">
        <v>449</v>
      </c>
      <c r="L6946" s="34">
        <v>536</v>
      </c>
      <c r="M6946" s="34">
        <v>481</v>
      </c>
    </row>
    <row r="6947" spans="1:13" x14ac:dyDescent="0.2">
      <c r="A6947" s="34" t="s">
        <v>107841</v>
      </c>
      <c r="B6947" s="34">
        <v>405</v>
      </c>
      <c r="C6947" s="34">
        <v>363</v>
      </c>
      <c r="D6947" s="34">
        <v>460</v>
      </c>
      <c r="E6947" s="34">
        <v>393</v>
      </c>
      <c r="F6947" s="34">
        <v>408</v>
      </c>
      <c r="G6947" s="34">
        <v>367</v>
      </c>
      <c r="H6947" s="34">
        <v>514</v>
      </c>
      <c r="I6947" s="34">
        <v>397</v>
      </c>
      <c r="J6947" s="34">
        <v>414</v>
      </c>
      <c r="K6947" s="34">
        <v>330</v>
      </c>
      <c r="L6947" s="34">
        <v>384</v>
      </c>
      <c r="M6947" s="34">
        <v>323</v>
      </c>
    </row>
    <row r="6948" spans="1:13" x14ac:dyDescent="0.2">
      <c r="A6948" s="34" t="s">
        <v>107842</v>
      </c>
      <c r="B6948" s="34">
        <v>297</v>
      </c>
      <c r="C6948" s="34">
        <v>370</v>
      </c>
      <c r="D6948" s="34">
        <v>322</v>
      </c>
      <c r="E6948" s="34">
        <v>385</v>
      </c>
      <c r="F6948" s="34">
        <v>277</v>
      </c>
      <c r="G6948" s="34">
        <v>412</v>
      </c>
      <c r="H6948" s="34">
        <v>353</v>
      </c>
      <c r="I6948" s="34">
        <v>399</v>
      </c>
      <c r="J6948" s="34">
        <v>271</v>
      </c>
      <c r="K6948" s="34">
        <v>351</v>
      </c>
      <c r="L6948" s="34">
        <v>294</v>
      </c>
      <c r="M6948" s="34">
        <v>306</v>
      </c>
    </row>
    <row r="6949" spans="1:13" x14ac:dyDescent="0.2">
      <c r="A6949" s="34" t="s">
        <v>107843</v>
      </c>
      <c r="B6949" s="34">
        <v>383</v>
      </c>
      <c r="C6949" s="34">
        <v>380</v>
      </c>
      <c r="D6949" s="34">
        <v>392</v>
      </c>
      <c r="E6949" s="34">
        <v>439</v>
      </c>
      <c r="F6949" s="34">
        <v>287</v>
      </c>
      <c r="G6949" s="34">
        <v>397</v>
      </c>
      <c r="H6949" s="34">
        <v>444</v>
      </c>
      <c r="I6949" s="34">
        <v>406</v>
      </c>
      <c r="J6949" s="34">
        <v>373</v>
      </c>
      <c r="K6949" s="34">
        <v>316</v>
      </c>
      <c r="L6949" s="34">
        <v>367</v>
      </c>
      <c r="M6949" s="34">
        <v>326</v>
      </c>
    </row>
    <row r="6950" spans="1:13" x14ac:dyDescent="0.2">
      <c r="A6950" s="34" t="s">
        <v>107844</v>
      </c>
      <c r="B6950" s="34">
        <v>386</v>
      </c>
      <c r="C6950" s="34">
        <v>348</v>
      </c>
      <c r="D6950" s="34">
        <v>361</v>
      </c>
      <c r="E6950" s="34">
        <v>405</v>
      </c>
      <c r="F6950" s="34">
        <v>356</v>
      </c>
      <c r="G6950" s="34">
        <v>342</v>
      </c>
      <c r="H6950" s="34">
        <v>441</v>
      </c>
      <c r="I6950" s="34">
        <v>416</v>
      </c>
      <c r="J6950" s="34">
        <v>386</v>
      </c>
      <c r="K6950" s="34">
        <v>345</v>
      </c>
      <c r="L6950" s="34">
        <v>365</v>
      </c>
      <c r="M6950" s="34">
        <v>261</v>
      </c>
    </row>
    <row r="6951" spans="1:13" x14ac:dyDescent="0.2">
      <c r="A6951" s="34" t="s">
        <v>107845</v>
      </c>
      <c r="B6951" s="34">
        <v>411</v>
      </c>
      <c r="C6951" s="34">
        <v>466</v>
      </c>
      <c r="D6951" s="34">
        <v>597</v>
      </c>
      <c r="E6951" s="34">
        <v>549</v>
      </c>
      <c r="F6951" s="34">
        <v>464</v>
      </c>
      <c r="G6951" s="34">
        <v>490</v>
      </c>
      <c r="H6951" s="34">
        <v>559</v>
      </c>
      <c r="I6951" s="34">
        <v>461</v>
      </c>
      <c r="J6951" s="34">
        <v>518</v>
      </c>
      <c r="K6951" s="34">
        <v>433</v>
      </c>
      <c r="L6951" s="34">
        <v>470</v>
      </c>
      <c r="M6951" s="34">
        <v>415</v>
      </c>
    </row>
    <row r="6952" spans="1:13" x14ac:dyDescent="0.2">
      <c r="A6952" s="34" t="s">
        <v>107846</v>
      </c>
      <c r="B6952" s="34">
        <v>439</v>
      </c>
      <c r="C6952" s="34">
        <v>448</v>
      </c>
      <c r="D6952" s="34">
        <v>450</v>
      </c>
      <c r="E6952" s="34">
        <v>464</v>
      </c>
      <c r="F6952" s="34">
        <v>345</v>
      </c>
      <c r="G6952" s="34">
        <v>386</v>
      </c>
      <c r="H6952" s="34">
        <v>511</v>
      </c>
      <c r="I6952" s="34">
        <v>423</v>
      </c>
      <c r="J6952" s="34">
        <v>444</v>
      </c>
      <c r="K6952" s="34">
        <v>357</v>
      </c>
      <c r="L6952" s="34">
        <v>417</v>
      </c>
      <c r="M6952" s="34">
        <v>352</v>
      </c>
    </row>
    <row r="6953" spans="1:13" x14ac:dyDescent="0.2">
      <c r="A6953" s="34" t="s">
        <v>107847</v>
      </c>
      <c r="B6953" s="34">
        <v>239</v>
      </c>
      <c r="C6953" s="34">
        <v>267</v>
      </c>
      <c r="D6953" s="34">
        <v>246</v>
      </c>
      <c r="E6953" s="34">
        <v>311</v>
      </c>
      <c r="F6953" s="34">
        <v>256</v>
      </c>
      <c r="G6953" s="34">
        <v>319</v>
      </c>
      <c r="H6953" s="34">
        <v>297</v>
      </c>
      <c r="I6953" s="34">
        <v>261</v>
      </c>
      <c r="J6953" s="34">
        <v>223</v>
      </c>
      <c r="K6953" s="34">
        <v>222</v>
      </c>
      <c r="L6953" s="34">
        <v>255</v>
      </c>
      <c r="M6953" s="34">
        <v>196</v>
      </c>
    </row>
    <row r="6954" spans="1:13" x14ac:dyDescent="0.2">
      <c r="A6954" s="34" t="s">
        <v>107848</v>
      </c>
      <c r="B6954" s="34">
        <v>256</v>
      </c>
      <c r="C6954" s="34">
        <v>194</v>
      </c>
      <c r="D6954" s="34">
        <v>243</v>
      </c>
      <c r="E6954" s="34">
        <v>259</v>
      </c>
      <c r="F6954" s="34">
        <v>213</v>
      </c>
      <c r="G6954" s="34">
        <v>198</v>
      </c>
      <c r="H6954" s="34">
        <v>260</v>
      </c>
      <c r="I6954" s="34">
        <v>237</v>
      </c>
      <c r="J6954" s="34">
        <v>274</v>
      </c>
      <c r="K6954" s="34">
        <v>202</v>
      </c>
      <c r="L6954" s="34">
        <v>233</v>
      </c>
      <c r="M6954" s="34">
        <v>151</v>
      </c>
    </row>
    <row r="6955" spans="1:13" x14ac:dyDescent="0.2">
      <c r="A6955" s="34" t="s">
        <v>107849</v>
      </c>
      <c r="B6955" s="34">
        <v>272</v>
      </c>
      <c r="C6955" s="34">
        <v>316</v>
      </c>
      <c r="D6955" s="34">
        <v>238</v>
      </c>
      <c r="E6955" s="34">
        <v>308</v>
      </c>
      <c r="F6955" s="34">
        <v>273</v>
      </c>
      <c r="G6955" s="34">
        <v>282</v>
      </c>
      <c r="H6955" s="34">
        <v>287</v>
      </c>
      <c r="I6955" s="34">
        <v>316</v>
      </c>
      <c r="J6955" s="34">
        <v>294</v>
      </c>
      <c r="K6955" s="34">
        <v>251</v>
      </c>
      <c r="L6955" s="34">
        <v>256</v>
      </c>
      <c r="M6955" s="34">
        <v>259</v>
      </c>
    </row>
    <row r="6956" spans="1:13" x14ac:dyDescent="0.2">
      <c r="A6956" s="34" t="s">
        <v>107850</v>
      </c>
      <c r="B6956" s="34">
        <v>241</v>
      </c>
      <c r="C6956" s="34">
        <v>260</v>
      </c>
      <c r="D6956" s="34">
        <v>280</v>
      </c>
      <c r="E6956" s="34">
        <v>269</v>
      </c>
      <c r="F6956" s="34">
        <v>276</v>
      </c>
      <c r="G6956" s="34">
        <v>248</v>
      </c>
      <c r="H6956" s="34">
        <v>234</v>
      </c>
      <c r="I6956" s="34">
        <v>246</v>
      </c>
      <c r="J6956" s="34">
        <v>250</v>
      </c>
      <c r="K6956" s="34">
        <v>229</v>
      </c>
      <c r="L6956" s="34">
        <v>219</v>
      </c>
      <c r="M6956" s="34">
        <v>199</v>
      </c>
    </row>
    <row r="6957" spans="1:13" x14ac:dyDescent="0.2">
      <c r="A6957" s="34" t="s">
        <v>107851</v>
      </c>
      <c r="B6957" s="34">
        <v>387</v>
      </c>
      <c r="C6957" s="34">
        <v>499</v>
      </c>
      <c r="D6957" s="34">
        <v>522</v>
      </c>
      <c r="E6957" s="34">
        <v>496</v>
      </c>
      <c r="F6957" s="34">
        <v>415</v>
      </c>
      <c r="G6957" s="34">
        <v>397</v>
      </c>
      <c r="H6957" s="34">
        <v>480</v>
      </c>
      <c r="I6957" s="34">
        <v>444</v>
      </c>
      <c r="J6957" s="34">
        <v>453</v>
      </c>
      <c r="K6957" s="34">
        <v>401</v>
      </c>
      <c r="L6957" s="34">
        <v>513</v>
      </c>
      <c r="M6957" s="34">
        <v>311</v>
      </c>
    </row>
    <row r="6958" spans="1:13" x14ac:dyDescent="0.2">
      <c r="A6958" s="34" t="s">
        <v>107852</v>
      </c>
      <c r="B6958" s="34">
        <v>368</v>
      </c>
      <c r="C6958" s="34">
        <v>399</v>
      </c>
      <c r="D6958" s="34">
        <v>471</v>
      </c>
      <c r="E6958" s="34">
        <v>360</v>
      </c>
      <c r="F6958" s="34">
        <v>486</v>
      </c>
      <c r="G6958" s="34">
        <v>427</v>
      </c>
      <c r="H6958" s="34">
        <v>458</v>
      </c>
      <c r="I6958" s="34">
        <v>393</v>
      </c>
      <c r="J6958" s="34">
        <v>470</v>
      </c>
      <c r="K6958" s="34">
        <v>308</v>
      </c>
      <c r="L6958" s="34">
        <v>378</v>
      </c>
      <c r="M6958" s="34">
        <v>343</v>
      </c>
    </row>
    <row r="6959" spans="1:13" x14ac:dyDescent="0.2">
      <c r="A6959" s="34" t="s">
        <v>107853</v>
      </c>
      <c r="B6959" s="34">
        <v>232</v>
      </c>
      <c r="C6959" s="34">
        <v>357</v>
      </c>
      <c r="D6959" s="34">
        <v>311</v>
      </c>
      <c r="E6959" s="34">
        <v>352</v>
      </c>
      <c r="F6959" s="34">
        <v>242</v>
      </c>
      <c r="G6959" s="34">
        <v>306</v>
      </c>
      <c r="H6959" s="34">
        <v>327</v>
      </c>
      <c r="I6959" s="34">
        <v>338</v>
      </c>
      <c r="J6959" s="34">
        <v>265</v>
      </c>
      <c r="K6959" s="34">
        <v>289</v>
      </c>
      <c r="L6959" s="34">
        <v>231</v>
      </c>
      <c r="M6959" s="34">
        <v>262</v>
      </c>
    </row>
    <row r="6960" spans="1:13" x14ac:dyDescent="0.2">
      <c r="A6960" s="34" t="s">
        <v>107854</v>
      </c>
      <c r="B6960" s="34">
        <v>462</v>
      </c>
      <c r="C6960" s="34">
        <v>404</v>
      </c>
      <c r="D6960" s="34">
        <v>495</v>
      </c>
      <c r="E6960" s="34">
        <v>463</v>
      </c>
      <c r="F6960" s="34">
        <v>442</v>
      </c>
      <c r="G6960" s="34">
        <v>372</v>
      </c>
      <c r="H6960" s="34">
        <v>457</v>
      </c>
      <c r="I6960" s="34">
        <v>401</v>
      </c>
      <c r="J6960" s="34">
        <v>458</v>
      </c>
      <c r="K6960" s="34">
        <v>362</v>
      </c>
      <c r="L6960" s="34">
        <v>456</v>
      </c>
      <c r="M6960" s="34">
        <v>323</v>
      </c>
    </row>
    <row r="6961" spans="1:13" x14ac:dyDescent="0.2">
      <c r="A6961" s="34" t="s">
        <v>107855</v>
      </c>
      <c r="B6961" s="34">
        <v>455</v>
      </c>
      <c r="C6961" s="34">
        <v>505</v>
      </c>
      <c r="D6961" s="34">
        <v>491</v>
      </c>
      <c r="E6961" s="34">
        <v>398</v>
      </c>
      <c r="F6961" s="34">
        <v>375</v>
      </c>
      <c r="G6961" s="34">
        <v>459</v>
      </c>
      <c r="H6961" s="34">
        <v>508</v>
      </c>
      <c r="I6961" s="34">
        <v>434</v>
      </c>
      <c r="J6961" s="34">
        <v>479</v>
      </c>
      <c r="K6961" s="34">
        <v>386</v>
      </c>
      <c r="L6961" s="34">
        <v>431</v>
      </c>
      <c r="M6961" s="34">
        <v>352</v>
      </c>
    </row>
    <row r="6962" spans="1:13" x14ac:dyDescent="0.2">
      <c r="A6962" s="34" t="s">
        <v>107856</v>
      </c>
      <c r="B6962" s="34">
        <v>395</v>
      </c>
      <c r="C6962" s="34">
        <v>392</v>
      </c>
      <c r="D6962" s="34">
        <v>471</v>
      </c>
      <c r="E6962" s="34">
        <v>401</v>
      </c>
      <c r="F6962" s="34">
        <v>352</v>
      </c>
      <c r="G6962" s="34">
        <v>413</v>
      </c>
      <c r="H6962" s="34">
        <v>449</v>
      </c>
      <c r="I6962" s="34">
        <v>425</v>
      </c>
      <c r="J6962" s="34">
        <v>435</v>
      </c>
      <c r="K6962" s="34">
        <v>318</v>
      </c>
      <c r="L6962" s="34">
        <v>398</v>
      </c>
      <c r="M6962" s="34">
        <v>363</v>
      </c>
    </row>
    <row r="6963" spans="1:13" x14ac:dyDescent="0.2">
      <c r="A6963" s="34" t="s">
        <v>107857</v>
      </c>
      <c r="B6963" s="34">
        <v>283</v>
      </c>
      <c r="C6963" s="34">
        <v>311</v>
      </c>
      <c r="D6963" s="34">
        <v>376</v>
      </c>
      <c r="E6963" s="34">
        <v>380</v>
      </c>
      <c r="F6963" s="34">
        <v>328</v>
      </c>
      <c r="G6963" s="34">
        <v>325</v>
      </c>
      <c r="H6963" s="34">
        <v>400</v>
      </c>
      <c r="I6963" s="34">
        <v>379</v>
      </c>
      <c r="J6963" s="34">
        <v>325</v>
      </c>
      <c r="K6963" s="34">
        <v>271</v>
      </c>
      <c r="L6963" s="34">
        <v>349</v>
      </c>
      <c r="M6963" s="34">
        <v>298</v>
      </c>
    </row>
    <row r="6964" spans="1:13" x14ac:dyDescent="0.2">
      <c r="A6964" s="34" t="s">
        <v>107858</v>
      </c>
      <c r="B6964" s="34">
        <v>308</v>
      </c>
      <c r="C6964" s="34">
        <v>449</v>
      </c>
      <c r="D6964" s="34">
        <v>427</v>
      </c>
      <c r="E6964" s="34">
        <v>403</v>
      </c>
      <c r="F6964" s="34">
        <v>345</v>
      </c>
      <c r="G6964" s="34">
        <v>370</v>
      </c>
      <c r="H6964" s="34">
        <v>425</v>
      </c>
      <c r="I6964" s="34">
        <v>363</v>
      </c>
      <c r="J6964" s="34">
        <v>424</v>
      </c>
      <c r="K6964" s="34">
        <v>327</v>
      </c>
      <c r="L6964" s="34">
        <v>368</v>
      </c>
      <c r="M6964" s="34">
        <v>283</v>
      </c>
    </row>
    <row r="6965" spans="1:13" x14ac:dyDescent="0.2">
      <c r="A6965" s="34" t="s">
        <v>107859</v>
      </c>
      <c r="B6965" s="34">
        <v>532</v>
      </c>
      <c r="C6965" s="34">
        <v>490</v>
      </c>
      <c r="D6965" s="34">
        <v>523</v>
      </c>
      <c r="E6965" s="34">
        <v>581</v>
      </c>
      <c r="F6965" s="34">
        <v>492</v>
      </c>
      <c r="G6965" s="34">
        <v>509</v>
      </c>
      <c r="H6965" s="34">
        <v>549</v>
      </c>
      <c r="I6965" s="34">
        <v>583</v>
      </c>
      <c r="J6965" s="34">
        <v>516</v>
      </c>
      <c r="K6965" s="34">
        <v>441</v>
      </c>
      <c r="L6965" s="34">
        <v>519</v>
      </c>
      <c r="M6965" s="34">
        <v>397</v>
      </c>
    </row>
    <row r="6966" spans="1:13" x14ac:dyDescent="0.2">
      <c r="A6966" s="34" t="s">
        <v>107860</v>
      </c>
      <c r="B6966" s="34">
        <v>693</v>
      </c>
      <c r="C6966" s="34">
        <v>644</v>
      </c>
      <c r="D6966" s="34">
        <v>725</v>
      </c>
      <c r="E6966" s="34">
        <v>752</v>
      </c>
      <c r="F6966" s="34">
        <v>712</v>
      </c>
      <c r="G6966" s="34">
        <v>572</v>
      </c>
      <c r="H6966" s="34">
        <v>952</v>
      </c>
      <c r="I6966" s="34">
        <v>681</v>
      </c>
      <c r="J6966" s="34">
        <v>803</v>
      </c>
      <c r="K6966" s="34">
        <v>617</v>
      </c>
      <c r="L6966" s="34">
        <v>778</v>
      </c>
      <c r="M6966" s="34">
        <v>501</v>
      </c>
    </row>
    <row r="6967" spans="1:13" x14ac:dyDescent="0.2">
      <c r="A6967" s="34" t="s">
        <v>107861</v>
      </c>
      <c r="B6967" s="34">
        <v>504</v>
      </c>
      <c r="C6967" s="34">
        <v>516</v>
      </c>
      <c r="D6967" s="34">
        <v>611</v>
      </c>
      <c r="E6967" s="34">
        <v>562</v>
      </c>
      <c r="F6967" s="34">
        <v>447</v>
      </c>
      <c r="G6967" s="34">
        <v>472</v>
      </c>
      <c r="H6967" s="34">
        <v>670</v>
      </c>
      <c r="I6967" s="34">
        <v>535</v>
      </c>
      <c r="J6967" s="34">
        <v>569</v>
      </c>
      <c r="K6967" s="34">
        <v>443</v>
      </c>
      <c r="L6967" s="34">
        <v>500</v>
      </c>
      <c r="M6967" s="34">
        <v>448</v>
      </c>
    </row>
    <row r="6968" spans="1:13" x14ac:dyDescent="0.2">
      <c r="A6968" s="34" t="s">
        <v>107862</v>
      </c>
      <c r="B6968" s="34">
        <v>419</v>
      </c>
      <c r="C6968" s="34">
        <v>362</v>
      </c>
      <c r="D6968" s="34">
        <v>449</v>
      </c>
      <c r="E6968" s="34">
        <v>423</v>
      </c>
      <c r="F6968" s="34">
        <v>407</v>
      </c>
      <c r="G6968" s="34">
        <v>354</v>
      </c>
      <c r="H6968" s="34">
        <v>473</v>
      </c>
      <c r="I6968" s="34">
        <v>424</v>
      </c>
      <c r="J6968" s="34">
        <v>415</v>
      </c>
      <c r="K6968" s="34">
        <v>360</v>
      </c>
      <c r="L6968" s="34">
        <v>381</v>
      </c>
      <c r="M6968" s="34">
        <v>318</v>
      </c>
    </row>
    <row r="6969" spans="1:13" x14ac:dyDescent="0.2">
      <c r="A6969" s="34" t="s">
        <v>107863</v>
      </c>
      <c r="B6969" s="34">
        <v>732</v>
      </c>
      <c r="C6969" s="34">
        <v>635</v>
      </c>
      <c r="D6969" s="34">
        <v>844</v>
      </c>
      <c r="E6969" s="34">
        <v>783</v>
      </c>
      <c r="F6969" s="34">
        <v>724</v>
      </c>
      <c r="G6969" s="34">
        <v>647</v>
      </c>
      <c r="H6969" s="34">
        <v>835</v>
      </c>
      <c r="I6969" s="34">
        <v>726</v>
      </c>
      <c r="J6969" s="34">
        <v>912</v>
      </c>
      <c r="K6969" s="34">
        <v>597</v>
      </c>
      <c r="L6969" s="34">
        <v>851</v>
      </c>
      <c r="M6969" s="34">
        <v>495</v>
      </c>
    </row>
    <row r="6970" spans="1:13" x14ac:dyDescent="0.2">
      <c r="A6970" s="34" t="s">
        <v>107864</v>
      </c>
      <c r="B6970" s="34">
        <v>748</v>
      </c>
      <c r="C6970" s="34">
        <v>758</v>
      </c>
      <c r="D6970" s="34">
        <v>775</v>
      </c>
      <c r="E6970" s="34">
        <v>711</v>
      </c>
      <c r="F6970" s="34">
        <v>753</v>
      </c>
      <c r="G6970" s="34">
        <v>643</v>
      </c>
      <c r="H6970" s="34">
        <v>908</v>
      </c>
      <c r="I6970" s="34">
        <v>721</v>
      </c>
      <c r="J6970" s="34">
        <v>799</v>
      </c>
      <c r="K6970" s="34">
        <v>624</v>
      </c>
      <c r="L6970" s="34">
        <v>832</v>
      </c>
      <c r="M6970" s="34">
        <v>578</v>
      </c>
    </row>
    <row r="6971" spans="1:13" x14ac:dyDescent="0.2">
      <c r="A6971" s="34" t="s">
        <v>107865</v>
      </c>
      <c r="B6971" s="34">
        <v>440</v>
      </c>
      <c r="C6971" s="34">
        <v>341</v>
      </c>
      <c r="D6971" s="34">
        <v>398</v>
      </c>
      <c r="E6971" s="34">
        <v>455</v>
      </c>
      <c r="F6971" s="34">
        <v>284</v>
      </c>
      <c r="G6971" s="34">
        <v>358</v>
      </c>
      <c r="H6971" s="34">
        <v>404</v>
      </c>
      <c r="I6971" s="34">
        <v>353</v>
      </c>
      <c r="J6971" s="34">
        <v>381</v>
      </c>
      <c r="K6971" s="34">
        <v>294</v>
      </c>
      <c r="L6971" s="34">
        <v>272</v>
      </c>
      <c r="M6971" s="34">
        <v>265</v>
      </c>
    </row>
    <row r="6972" spans="1:13" x14ac:dyDescent="0.2">
      <c r="A6972" s="34" t="s">
        <v>107866</v>
      </c>
      <c r="B6972" s="34">
        <v>500</v>
      </c>
      <c r="C6972" s="34">
        <v>496</v>
      </c>
      <c r="D6972" s="34">
        <v>574</v>
      </c>
      <c r="E6972" s="34">
        <v>448</v>
      </c>
      <c r="F6972" s="34">
        <v>418</v>
      </c>
      <c r="G6972" s="34">
        <v>411</v>
      </c>
      <c r="H6972" s="34">
        <v>603</v>
      </c>
      <c r="I6972" s="34">
        <v>519</v>
      </c>
      <c r="J6972" s="34">
        <v>518</v>
      </c>
      <c r="K6972" s="34">
        <v>391</v>
      </c>
      <c r="L6972" s="34">
        <v>547</v>
      </c>
      <c r="M6972" s="34">
        <v>387</v>
      </c>
    </row>
    <row r="6973" spans="1:13" x14ac:dyDescent="0.2">
      <c r="A6973" s="34" t="s">
        <v>107867</v>
      </c>
      <c r="B6973" s="34">
        <v>495</v>
      </c>
      <c r="C6973" s="34">
        <v>450</v>
      </c>
      <c r="D6973" s="34">
        <v>548</v>
      </c>
      <c r="E6973" s="34">
        <v>521</v>
      </c>
      <c r="F6973" s="34">
        <v>402</v>
      </c>
      <c r="G6973" s="34">
        <v>443</v>
      </c>
      <c r="H6973" s="34">
        <v>582</v>
      </c>
      <c r="I6973" s="34">
        <v>506</v>
      </c>
      <c r="J6973" s="34">
        <v>549</v>
      </c>
      <c r="K6973" s="34">
        <v>399</v>
      </c>
      <c r="L6973" s="34">
        <v>533</v>
      </c>
      <c r="M6973" s="34">
        <v>334</v>
      </c>
    </row>
    <row r="6974" spans="1:13" x14ac:dyDescent="0.2">
      <c r="A6974" s="34" t="s">
        <v>107868</v>
      </c>
      <c r="B6974" s="34">
        <v>537</v>
      </c>
      <c r="C6974" s="34">
        <v>554</v>
      </c>
      <c r="D6974" s="34">
        <v>633</v>
      </c>
      <c r="E6974" s="34">
        <v>596</v>
      </c>
      <c r="F6974" s="34">
        <v>505</v>
      </c>
      <c r="G6974" s="34">
        <v>560</v>
      </c>
      <c r="H6974" s="34">
        <v>545</v>
      </c>
      <c r="I6974" s="34">
        <v>574</v>
      </c>
      <c r="J6974" s="34">
        <v>677</v>
      </c>
      <c r="K6974" s="34">
        <v>505</v>
      </c>
      <c r="L6974" s="34">
        <v>636</v>
      </c>
      <c r="M6974" s="34">
        <v>445</v>
      </c>
    </row>
    <row r="6975" spans="1:13" x14ac:dyDescent="0.2">
      <c r="A6975" s="34" t="s">
        <v>107869</v>
      </c>
      <c r="B6975" s="34">
        <v>676</v>
      </c>
      <c r="C6975" s="34">
        <v>714</v>
      </c>
      <c r="D6975" s="34">
        <v>798</v>
      </c>
      <c r="E6975" s="34">
        <v>769</v>
      </c>
      <c r="F6975" s="34">
        <v>792</v>
      </c>
      <c r="G6975" s="34">
        <v>674</v>
      </c>
      <c r="H6975" s="34">
        <v>904</v>
      </c>
      <c r="I6975" s="34">
        <v>814</v>
      </c>
      <c r="J6975" s="34">
        <v>832</v>
      </c>
      <c r="K6975" s="34">
        <v>619</v>
      </c>
      <c r="L6975" s="34">
        <v>771</v>
      </c>
      <c r="M6975" s="34">
        <v>576</v>
      </c>
    </row>
    <row r="6976" spans="1:13" x14ac:dyDescent="0.2">
      <c r="A6976" s="34" t="s">
        <v>107870</v>
      </c>
      <c r="B6976" s="34">
        <v>418</v>
      </c>
      <c r="C6976" s="34">
        <v>358</v>
      </c>
      <c r="D6976" s="34">
        <v>328</v>
      </c>
      <c r="E6976" s="34">
        <v>344</v>
      </c>
      <c r="F6976" s="34">
        <v>263</v>
      </c>
      <c r="G6976" s="34">
        <v>312</v>
      </c>
      <c r="H6976" s="34">
        <v>300</v>
      </c>
      <c r="I6976" s="34">
        <v>332</v>
      </c>
      <c r="J6976" s="34">
        <v>314</v>
      </c>
      <c r="K6976" s="34">
        <v>274</v>
      </c>
      <c r="L6976" s="34">
        <v>250</v>
      </c>
      <c r="M6976" s="34">
        <v>291</v>
      </c>
    </row>
    <row r="6977" spans="1:13" x14ac:dyDescent="0.2">
      <c r="A6977" s="34" t="s">
        <v>107871</v>
      </c>
      <c r="B6977" s="34">
        <v>392</v>
      </c>
      <c r="C6977" s="34">
        <v>361</v>
      </c>
      <c r="D6977" s="34">
        <v>376</v>
      </c>
      <c r="E6977" s="34">
        <v>392</v>
      </c>
      <c r="F6977" s="34">
        <v>357</v>
      </c>
      <c r="G6977" s="34">
        <v>352</v>
      </c>
      <c r="H6977" s="34">
        <v>495</v>
      </c>
      <c r="I6977" s="34">
        <v>338</v>
      </c>
      <c r="J6977" s="34">
        <v>401</v>
      </c>
      <c r="K6977" s="34">
        <v>317</v>
      </c>
      <c r="L6977" s="34">
        <v>364</v>
      </c>
      <c r="M6977" s="34">
        <v>329</v>
      </c>
    </row>
    <row r="6978" spans="1:13" x14ac:dyDescent="0.2">
      <c r="A6978" s="34" t="s">
        <v>107872</v>
      </c>
      <c r="B6978" s="34">
        <v>394</v>
      </c>
      <c r="C6978" s="34">
        <v>392</v>
      </c>
      <c r="D6978" s="34">
        <v>451</v>
      </c>
      <c r="E6978" s="34">
        <v>520</v>
      </c>
      <c r="F6978" s="34">
        <v>469</v>
      </c>
      <c r="G6978" s="34">
        <v>398</v>
      </c>
      <c r="H6978" s="34">
        <v>433</v>
      </c>
      <c r="I6978" s="34">
        <v>383</v>
      </c>
      <c r="J6978" s="34">
        <v>498</v>
      </c>
      <c r="K6978" s="34">
        <v>373</v>
      </c>
      <c r="L6978" s="34">
        <v>429</v>
      </c>
      <c r="M6978" s="34">
        <v>341</v>
      </c>
    </row>
    <row r="6979" spans="1:13" x14ac:dyDescent="0.2">
      <c r="A6979" s="34" t="s">
        <v>107873</v>
      </c>
      <c r="B6979" s="34">
        <v>504</v>
      </c>
      <c r="C6979" s="34">
        <v>477</v>
      </c>
      <c r="D6979" s="34">
        <v>483</v>
      </c>
      <c r="E6979" s="34">
        <v>568</v>
      </c>
      <c r="F6979" s="34">
        <v>424</v>
      </c>
      <c r="G6979" s="34">
        <v>440</v>
      </c>
      <c r="H6979" s="34">
        <v>479</v>
      </c>
      <c r="I6979" s="34">
        <v>481</v>
      </c>
      <c r="J6979" s="34">
        <v>467</v>
      </c>
      <c r="K6979" s="34">
        <v>426</v>
      </c>
      <c r="L6979" s="34">
        <v>425</v>
      </c>
      <c r="M6979" s="34">
        <v>359</v>
      </c>
    </row>
    <row r="6980" spans="1:13" x14ac:dyDescent="0.2">
      <c r="A6980" s="34" t="s">
        <v>107874</v>
      </c>
      <c r="B6980" s="34">
        <v>262</v>
      </c>
      <c r="C6980" s="34">
        <v>341</v>
      </c>
      <c r="D6980" s="34">
        <v>423</v>
      </c>
      <c r="E6980" s="34">
        <v>320</v>
      </c>
      <c r="F6980" s="34">
        <v>313</v>
      </c>
      <c r="G6980" s="34">
        <v>276</v>
      </c>
      <c r="H6980" s="34">
        <v>341</v>
      </c>
      <c r="I6980" s="34">
        <v>281</v>
      </c>
      <c r="J6980" s="34">
        <v>330</v>
      </c>
      <c r="K6980" s="34">
        <v>238</v>
      </c>
      <c r="L6980" s="34">
        <v>328</v>
      </c>
      <c r="M6980" s="34">
        <v>243</v>
      </c>
    </row>
    <row r="6981" spans="1:13" x14ac:dyDescent="0.2">
      <c r="A6981" s="34" t="s">
        <v>107875</v>
      </c>
      <c r="B6981" s="34">
        <v>341</v>
      </c>
      <c r="C6981" s="34">
        <v>336</v>
      </c>
      <c r="D6981" s="34">
        <v>389</v>
      </c>
      <c r="E6981" s="34">
        <v>408</v>
      </c>
      <c r="F6981" s="34">
        <v>302</v>
      </c>
      <c r="G6981" s="34">
        <v>347</v>
      </c>
      <c r="H6981" s="34">
        <v>457</v>
      </c>
      <c r="I6981" s="34">
        <v>316</v>
      </c>
      <c r="J6981" s="34">
        <v>378</v>
      </c>
      <c r="K6981" s="34">
        <v>259</v>
      </c>
      <c r="L6981" s="34">
        <v>401</v>
      </c>
      <c r="M6981" s="34">
        <v>294</v>
      </c>
    </row>
    <row r="6982" spans="1:13" x14ac:dyDescent="0.2">
      <c r="A6982" s="34" t="s">
        <v>107876</v>
      </c>
      <c r="B6982" s="34">
        <v>295</v>
      </c>
      <c r="C6982" s="34">
        <v>272</v>
      </c>
      <c r="D6982" s="34">
        <v>412</v>
      </c>
      <c r="E6982" s="34">
        <v>314</v>
      </c>
      <c r="F6982" s="34">
        <v>260</v>
      </c>
      <c r="G6982" s="34">
        <v>262</v>
      </c>
      <c r="H6982" s="34">
        <v>345</v>
      </c>
      <c r="I6982" s="34">
        <v>305</v>
      </c>
      <c r="J6982" s="34">
        <v>312</v>
      </c>
      <c r="K6982" s="34">
        <v>229</v>
      </c>
      <c r="L6982" s="34">
        <v>344</v>
      </c>
      <c r="M6982" s="34">
        <v>263</v>
      </c>
    </row>
    <row r="6983" spans="1:13" x14ac:dyDescent="0.2">
      <c r="A6983" s="34" t="s">
        <v>107877</v>
      </c>
      <c r="B6983" s="34">
        <v>403</v>
      </c>
      <c r="C6983" s="34">
        <v>409</v>
      </c>
      <c r="D6983" s="34">
        <v>368</v>
      </c>
      <c r="E6983" s="34">
        <v>453</v>
      </c>
      <c r="F6983" s="34">
        <v>357</v>
      </c>
      <c r="G6983" s="34">
        <v>361</v>
      </c>
      <c r="H6983" s="34">
        <v>374</v>
      </c>
      <c r="I6983" s="34">
        <v>389</v>
      </c>
      <c r="J6983" s="34">
        <v>372</v>
      </c>
      <c r="K6983" s="34">
        <v>359</v>
      </c>
      <c r="L6983" s="34">
        <v>341</v>
      </c>
      <c r="M6983" s="34">
        <v>323</v>
      </c>
    </row>
    <row r="6984" spans="1:13" x14ac:dyDescent="0.2">
      <c r="A6984" s="34" t="s">
        <v>107878</v>
      </c>
      <c r="B6984" s="34">
        <v>565</v>
      </c>
      <c r="C6984" s="34">
        <v>533</v>
      </c>
      <c r="D6984" s="34">
        <v>569</v>
      </c>
      <c r="E6984" s="34">
        <v>575</v>
      </c>
      <c r="F6984" s="34">
        <v>510</v>
      </c>
      <c r="G6984" s="34">
        <v>523</v>
      </c>
      <c r="H6984" s="34">
        <v>481</v>
      </c>
      <c r="I6984" s="34">
        <v>526</v>
      </c>
      <c r="J6984" s="34">
        <v>566</v>
      </c>
      <c r="K6984" s="34">
        <v>442</v>
      </c>
      <c r="L6984" s="34">
        <v>599</v>
      </c>
      <c r="M6984" s="34">
        <v>354</v>
      </c>
    </row>
    <row r="6985" spans="1:13" x14ac:dyDescent="0.2">
      <c r="A6985" s="34" t="s">
        <v>107879</v>
      </c>
      <c r="B6985" s="34">
        <v>586</v>
      </c>
      <c r="C6985" s="34">
        <v>618</v>
      </c>
      <c r="D6985" s="34">
        <v>673</v>
      </c>
      <c r="E6985" s="34">
        <v>731</v>
      </c>
      <c r="F6985" s="34">
        <v>612</v>
      </c>
      <c r="G6985" s="34">
        <v>633</v>
      </c>
      <c r="H6985" s="34">
        <v>691</v>
      </c>
      <c r="I6985" s="34">
        <v>614</v>
      </c>
      <c r="J6985" s="34">
        <v>615</v>
      </c>
      <c r="K6985" s="34">
        <v>488</v>
      </c>
      <c r="L6985" s="34">
        <v>700</v>
      </c>
      <c r="M6985" s="34">
        <v>517</v>
      </c>
    </row>
    <row r="6986" spans="1:13" x14ac:dyDescent="0.2">
      <c r="A6986" s="34" t="s">
        <v>107880</v>
      </c>
      <c r="B6986" s="34">
        <v>414</v>
      </c>
      <c r="C6986" s="34">
        <v>506</v>
      </c>
      <c r="D6986" s="34">
        <v>451</v>
      </c>
      <c r="E6986" s="34">
        <v>464</v>
      </c>
      <c r="F6986" s="34">
        <v>462</v>
      </c>
      <c r="G6986" s="34">
        <v>415</v>
      </c>
      <c r="H6986" s="34">
        <v>458</v>
      </c>
      <c r="I6986" s="34">
        <v>427</v>
      </c>
      <c r="J6986" s="34">
        <v>445</v>
      </c>
      <c r="K6986" s="34">
        <v>384</v>
      </c>
      <c r="L6986" s="34">
        <v>382</v>
      </c>
      <c r="M6986" s="34">
        <v>335</v>
      </c>
    </row>
    <row r="6987" spans="1:13" x14ac:dyDescent="0.2">
      <c r="A6987" s="34" t="s">
        <v>107881</v>
      </c>
      <c r="B6987" s="34">
        <v>315</v>
      </c>
      <c r="C6987" s="34">
        <v>369</v>
      </c>
      <c r="D6987" s="34">
        <v>344</v>
      </c>
      <c r="E6987" s="34">
        <v>400</v>
      </c>
      <c r="F6987" s="34">
        <v>385</v>
      </c>
      <c r="G6987" s="34">
        <v>354</v>
      </c>
      <c r="H6987" s="34">
        <v>450</v>
      </c>
      <c r="I6987" s="34">
        <v>398</v>
      </c>
      <c r="J6987" s="34">
        <v>349</v>
      </c>
      <c r="K6987" s="34">
        <v>309</v>
      </c>
      <c r="L6987" s="34">
        <v>356</v>
      </c>
      <c r="M6987" s="34">
        <v>309</v>
      </c>
    </row>
    <row r="6988" spans="1:13" x14ac:dyDescent="0.2">
      <c r="A6988" s="34" t="s">
        <v>107882</v>
      </c>
      <c r="B6988" s="34">
        <v>429</v>
      </c>
      <c r="C6988" s="34">
        <v>425</v>
      </c>
      <c r="D6988" s="34">
        <v>439</v>
      </c>
      <c r="E6988" s="34">
        <v>506</v>
      </c>
      <c r="F6988" s="34">
        <v>444</v>
      </c>
      <c r="G6988" s="34">
        <v>432</v>
      </c>
      <c r="H6988" s="34">
        <v>540</v>
      </c>
      <c r="I6988" s="34">
        <v>457</v>
      </c>
      <c r="J6988" s="34">
        <v>473</v>
      </c>
      <c r="K6988" s="34">
        <v>447</v>
      </c>
      <c r="L6988" s="34">
        <v>442</v>
      </c>
      <c r="M6988" s="34">
        <v>325</v>
      </c>
    </row>
    <row r="6989" spans="1:13" x14ac:dyDescent="0.2">
      <c r="A6989" s="34" t="s">
        <v>107883</v>
      </c>
      <c r="B6989" s="34">
        <v>608</v>
      </c>
      <c r="C6989" s="34">
        <v>593</v>
      </c>
      <c r="D6989" s="34">
        <v>761</v>
      </c>
      <c r="E6989" s="34">
        <v>661</v>
      </c>
      <c r="F6989" s="34">
        <v>668</v>
      </c>
      <c r="G6989" s="34">
        <v>528</v>
      </c>
      <c r="H6989" s="34">
        <v>747</v>
      </c>
      <c r="I6989" s="34">
        <v>570</v>
      </c>
      <c r="J6989" s="34">
        <v>600</v>
      </c>
      <c r="K6989" s="34">
        <v>483</v>
      </c>
      <c r="L6989" s="34">
        <v>567</v>
      </c>
      <c r="M6989" s="34">
        <v>446</v>
      </c>
    </row>
    <row r="6990" spans="1:13" x14ac:dyDescent="0.2">
      <c r="A6990" s="34" t="s">
        <v>107884</v>
      </c>
      <c r="B6990" s="34">
        <v>455</v>
      </c>
      <c r="C6990" s="34">
        <v>574</v>
      </c>
      <c r="D6990" s="34">
        <v>520</v>
      </c>
      <c r="E6990" s="34">
        <v>527</v>
      </c>
      <c r="F6990" s="34">
        <v>403</v>
      </c>
      <c r="G6990" s="34">
        <v>497</v>
      </c>
      <c r="H6990" s="34">
        <v>481</v>
      </c>
      <c r="I6990" s="34">
        <v>486</v>
      </c>
      <c r="J6990" s="34">
        <v>543</v>
      </c>
      <c r="K6990" s="34">
        <v>433</v>
      </c>
      <c r="L6990" s="34">
        <v>437</v>
      </c>
      <c r="M6990" s="34">
        <v>396</v>
      </c>
    </row>
    <row r="6991" spans="1:13" x14ac:dyDescent="0.2">
      <c r="A6991" s="34" t="s">
        <v>107885</v>
      </c>
      <c r="B6991" s="34">
        <v>287</v>
      </c>
      <c r="C6991" s="34">
        <v>318</v>
      </c>
      <c r="D6991" s="34">
        <v>402</v>
      </c>
      <c r="E6991" s="34">
        <v>385</v>
      </c>
      <c r="F6991" s="34">
        <v>330</v>
      </c>
      <c r="G6991" s="34">
        <v>308</v>
      </c>
      <c r="H6991" s="34">
        <v>397</v>
      </c>
      <c r="I6991" s="34">
        <v>304</v>
      </c>
      <c r="J6991" s="34">
        <v>398</v>
      </c>
      <c r="K6991" s="34">
        <v>277</v>
      </c>
      <c r="L6991" s="34">
        <v>360</v>
      </c>
      <c r="M6991" s="34">
        <v>248</v>
      </c>
    </row>
    <row r="6992" spans="1:13" x14ac:dyDescent="0.2">
      <c r="A6992" s="34" t="s">
        <v>107886</v>
      </c>
      <c r="B6992" s="34">
        <v>632</v>
      </c>
      <c r="C6992" s="34">
        <v>636</v>
      </c>
      <c r="D6992" s="34">
        <v>690</v>
      </c>
      <c r="E6992" s="34">
        <v>649</v>
      </c>
      <c r="F6992" s="34">
        <v>613</v>
      </c>
      <c r="G6992" s="34">
        <v>540</v>
      </c>
      <c r="H6992" s="34">
        <v>664</v>
      </c>
      <c r="I6992" s="34">
        <v>579</v>
      </c>
      <c r="J6992" s="34">
        <v>636</v>
      </c>
      <c r="K6992" s="34">
        <v>474</v>
      </c>
      <c r="L6992" s="34">
        <v>610</v>
      </c>
      <c r="M6992" s="34">
        <v>439</v>
      </c>
    </row>
    <row r="6993" spans="1:13" x14ac:dyDescent="0.2">
      <c r="A6993" s="34" t="s">
        <v>107887</v>
      </c>
      <c r="B6993" s="34">
        <v>519</v>
      </c>
      <c r="C6993" s="34">
        <v>520</v>
      </c>
      <c r="D6993" s="34">
        <v>553</v>
      </c>
      <c r="E6993" s="34">
        <v>540</v>
      </c>
      <c r="F6993" s="34">
        <v>467</v>
      </c>
      <c r="G6993" s="34">
        <v>457</v>
      </c>
      <c r="H6993" s="34">
        <v>559</v>
      </c>
      <c r="I6993" s="34">
        <v>483</v>
      </c>
      <c r="J6993" s="34">
        <v>545</v>
      </c>
      <c r="K6993" s="34">
        <v>402</v>
      </c>
      <c r="L6993" s="34">
        <v>531</v>
      </c>
      <c r="M6993" s="34">
        <v>444</v>
      </c>
    </row>
    <row r="6994" spans="1:13" x14ac:dyDescent="0.2">
      <c r="A6994" s="34" t="s">
        <v>107888</v>
      </c>
      <c r="B6994" s="34">
        <v>394</v>
      </c>
      <c r="C6994" s="34">
        <v>407</v>
      </c>
      <c r="D6994" s="34">
        <v>437</v>
      </c>
      <c r="E6994" s="34">
        <v>400</v>
      </c>
      <c r="F6994" s="34">
        <v>507</v>
      </c>
      <c r="G6994" s="34">
        <v>411</v>
      </c>
      <c r="H6994" s="34">
        <v>490</v>
      </c>
      <c r="I6994" s="34">
        <v>392</v>
      </c>
      <c r="J6994" s="34">
        <v>492</v>
      </c>
      <c r="K6994" s="34">
        <v>320</v>
      </c>
      <c r="L6994" s="34">
        <v>401</v>
      </c>
      <c r="M6994" s="34">
        <v>308</v>
      </c>
    </row>
    <row r="6995" spans="1:13" x14ac:dyDescent="0.2">
      <c r="A6995" s="34" t="s">
        <v>107889</v>
      </c>
      <c r="B6995" s="34">
        <v>295</v>
      </c>
      <c r="C6995" s="34">
        <v>319</v>
      </c>
      <c r="D6995" s="34">
        <v>396</v>
      </c>
      <c r="E6995" s="34">
        <v>392</v>
      </c>
      <c r="F6995" s="34">
        <v>315</v>
      </c>
      <c r="G6995" s="34">
        <v>308</v>
      </c>
      <c r="H6995" s="34">
        <v>367</v>
      </c>
      <c r="I6995" s="34">
        <v>374</v>
      </c>
      <c r="J6995" s="34">
        <v>385</v>
      </c>
      <c r="K6995" s="34">
        <v>280</v>
      </c>
      <c r="L6995" s="34">
        <v>289</v>
      </c>
      <c r="M6995" s="34">
        <v>283</v>
      </c>
    </row>
    <row r="6996" spans="1:13" x14ac:dyDescent="0.2">
      <c r="A6996" s="34" t="s">
        <v>107890</v>
      </c>
      <c r="B6996" s="34">
        <v>375</v>
      </c>
      <c r="C6996" s="34">
        <v>423</v>
      </c>
      <c r="D6996" s="34">
        <v>412</v>
      </c>
      <c r="E6996" s="34">
        <v>356</v>
      </c>
      <c r="F6996" s="34">
        <v>367</v>
      </c>
      <c r="G6996" s="34">
        <v>396</v>
      </c>
      <c r="H6996" s="34">
        <v>451</v>
      </c>
      <c r="I6996" s="34">
        <v>380</v>
      </c>
      <c r="J6996" s="34">
        <v>403</v>
      </c>
      <c r="K6996" s="34">
        <v>344</v>
      </c>
      <c r="L6996" s="34">
        <v>371</v>
      </c>
      <c r="M6996" s="34">
        <v>317</v>
      </c>
    </row>
    <row r="6997" spans="1:13" x14ac:dyDescent="0.2">
      <c r="A6997" s="34" t="s">
        <v>107891</v>
      </c>
      <c r="B6997" s="34">
        <v>586</v>
      </c>
      <c r="C6997" s="34">
        <v>503</v>
      </c>
      <c r="D6997" s="34">
        <v>585</v>
      </c>
      <c r="E6997" s="34">
        <v>511</v>
      </c>
      <c r="F6997" s="34">
        <v>518</v>
      </c>
      <c r="G6997" s="34">
        <v>478</v>
      </c>
      <c r="H6997" s="34">
        <v>606</v>
      </c>
      <c r="I6997" s="34">
        <v>527</v>
      </c>
      <c r="J6997" s="34">
        <v>593</v>
      </c>
      <c r="K6997" s="34">
        <v>443</v>
      </c>
      <c r="L6997" s="34">
        <v>537</v>
      </c>
      <c r="M6997" s="34">
        <v>365</v>
      </c>
    </row>
    <row r="6998" spans="1:13" x14ac:dyDescent="0.2">
      <c r="A6998" s="34" t="s">
        <v>107892</v>
      </c>
      <c r="B6998" s="34">
        <v>391</v>
      </c>
      <c r="C6998" s="34">
        <v>413</v>
      </c>
      <c r="D6998" s="34">
        <v>422</v>
      </c>
      <c r="E6998" s="34">
        <v>514</v>
      </c>
      <c r="F6998" s="34">
        <v>354</v>
      </c>
      <c r="G6998" s="34">
        <v>375</v>
      </c>
      <c r="H6998" s="34">
        <v>408</v>
      </c>
      <c r="I6998" s="34">
        <v>468</v>
      </c>
      <c r="J6998" s="34">
        <v>362</v>
      </c>
      <c r="K6998" s="34">
        <v>324</v>
      </c>
      <c r="L6998" s="34">
        <v>402</v>
      </c>
      <c r="M6998" s="34">
        <v>306</v>
      </c>
    </row>
    <row r="6999" spans="1:13" x14ac:dyDescent="0.2">
      <c r="A6999" s="34" t="s">
        <v>107893</v>
      </c>
      <c r="B6999" s="34">
        <v>557</v>
      </c>
      <c r="C6999" s="34">
        <v>540</v>
      </c>
      <c r="D6999" s="34">
        <v>630</v>
      </c>
      <c r="E6999" s="34">
        <v>595</v>
      </c>
      <c r="F6999" s="34">
        <v>518</v>
      </c>
      <c r="G6999" s="34">
        <v>527</v>
      </c>
      <c r="H6999" s="34">
        <v>639</v>
      </c>
      <c r="I6999" s="34">
        <v>576</v>
      </c>
      <c r="J6999" s="34">
        <v>527</v>
      </c>
      <c r="K6999" s="34">
        <v>457</v>
      </c>
      <c r="L6999" s="34">
        <v>585</v>
      </c>
      <c r="M6999" s="34">
        <v>462</v>
      </c>
    </row>
    <row r="7000" spans="1:13" x14ac:dyDescent="0.2">
      <c r="A7000" s="34" t="s">
        <v>107894</v>
      </c>
      <c r="B7000" s="34">
        <v>547</v>
      </c>
      <c r="C7000" s="34">
        <v>493</v>
      </c>
      <c r="D7000" s="34">
        <v>558</v>
      </c>
      <c r="E7000" s="34">
        <v>596</v>
      </c>
      <c r="F7000" s="34">
        <v>456</v>
      </c>
      <c r="G7000" s="34">
        <v>481</v>
      </c>
      <c r="H7000" s="34">
        <v>594</v>
      </c>
      <c r="I7000" s="34">
        <v>558</v>
      </c>
      <c r="J7000" s="34">
        <v>535</v>
      </c>
      <c r="K7000" s="34">
        <v>479</v>
      </c>
      <c r="L7000" s="34">
        <v>554</v>
      </c>
      <c r="M7000" s="34">
        <v>391</v>
      </c>
    </row>
    <row r="7001" spans="1:13" x14ac:dyDescent="0.2">
      <c r="A7001" s="34" t="s">
        <v>107895</v>
      </c>
      <c r="B7001" s="34">
        <v>427</v>
      </c>
      <c r="C7001" s="34">
        <v>341</v>
      </c>
      <c r="D7001" s="34">
        <v>406</v>
      </c>
      <c r="E7001" s="34">
        <v>411</v>
      </c>
      <c r="F7001" s="34">
        <v>353</v>
      </c>
      <c r="G7001" s="34">
        <v>384</v>
      </c>
      <c r="H7001" s="34">
        <v>444</v>
      </c>
      <c r="I7001" s="34">
        <v>381</v>
      </c>
      <c r="J7001" s="34">
        <v>413</v>
      </c>
      <c r="K7001" s="34">
        <v>365</v>
      </c>
      <c r="L7001" s="34">
        <v>356</v>
      </c>
      <c r="M7001" s="34">
        <v>325</v>
      </c>
    </row>
    <row r="7002" spans="1:13" x14ac:dyDescent="0.2">
      <c r="A7002" s="34" t="s">
        <v>107896</v>
      </c>
      <c r="B7002" s="34">
        <v>764</v>
      </c>
      <c r="C7002" s="34">
        <v>716</v>
      </c>
      <c r="D7002" s="34">
        <v>953</v>
      </c>
      <c r="E7002" s="34">
        <v>783</v>
      </c>
      <c r="F7002" s="34">
        <v>791</v>
      </c>
      <c r="G7002" s="34">
        <v>731</v>
      </c>
      <c r="H7002" s="34">
        <v>752</v>
      </c>
      <c r="I7002" s="34">
        <v>815</v>
      </c>
      <c r="J7002" s="34">
        <v>776</v>
      </c>
      <c r="K7002" s="34">
        <v>616</v>
      </c>
      <c r="L7002" s="34">
        <v>682</v>
      </c>
      <c r="M7002" s="34">
        <v>623</v>
      </c>
    </row>
    <row r="7003" spans="1:13" x14ac:dyDescent="0.2">
      <c r="A7003" s="34" t="s">
        <v>107897</v>
      </c>
      <c r="B7003" s="34">
        <v>563</v>
      </c>
      <c r="C7003" s="34">
        <v>586</v>
      </c>
      <c r="D7003" s="34">
        <v>594</v>
      </c>
      <c r="E7003" s="34">
        <v>527</v>
      </c>
      <c r="F7003" s="34">
        <v>443</v>
      </c>
      <c r="G7003" s="34">
        <v>526</v>
      </c>
      <c r="H7003" s="34">
        <v>622</v>
      </c>
      <c r="I7003" s="34">
        <v>527</v>
      </c>
      <c r="J7003" s="34">
        <v>520</v>
      </c>
      <c r="K7003" s="34">
        <v>423</v>
      </c>
      <c r="L7003" s="34">
        <v>565</v>
      </c>
      <c r="M7003" s="34">
        <v>413</v>
      </c>
    </row>
    <row r="7004" spans="1:13" x14ac:dyDescent="0.2">
      <c r="A7004" s="34" t="s">
        <v>107898</v>
      </c>
      <c r="B7004" s="34">
        <v>474</v>
      </c>
      <c r="C7004" s="34">
        <v>480</v>
      </c>
      <c r="D7004" s="34">
        <v>564</v>
      </c>
      <c r="E7004" s="34">
        <v>527</v>
      </c>
      <c r="F7004" s="34">
        <v>489</v>
      </c>
      <c r="G7004" s="34">
        <v>454</v>
      </c>
      <c r="H7004" s="34">
        <v>451</v>
      </c>
      <c r="I7004" s="34">
        <v>510</v>
      </c>
      <c r="J7004" s="34">
        <v>506</v>
      </c>
      <c r="K7004" s="34">
        <v>397</v>
      </c>
      <c r="L7004" s="34">
        <v>489</v>
      </c>
      <c r="M7004" s="34">
        <v>392</v>
      </c>
    </row>
    <row r="7005" spans="1:13" x14ac:dyDescent="0.2">
      <c r="A7005" s="34" t="s">
        <v>107899</v>
      </c>
      <c r="B7005" s="34">
        <v>447</v>
      </c>
      <c r="C7005" s="34">
        <v>391</v>
      </c>
      <c r="D7005" s="34">
        <v>458</v>
      </c>
      <c r="E7005" s="34">
        <v>465</v>
      </c>
      <c r="F7005" s="34">
        <v>401</v>
      </c>
      <c r="G7005" s="34">
        <v>383</v>
      </c>
      <c r="H7005" s="34">
        <v>490</v>
      </c>
      <c r="I7005" s="34">
        <v>422</v>
      </c>
      <c r="J7005" s="34">
        <v>469</v>
      </c>
      <c r="K7005" s="34">
        <v>345</v>
      </c>
      <c r="L7005" s="34">
        <v>431</v>
      </c>
      <c r="M7005" s="34">
        <v>307</v>
      </c>
    </row>
    <row r="7006" spans="1:13" x14ac:dyDescent="0.2">
      <c r="A7006" s="34" t="s">
        <v>107900</v>
      </c>
      <c r="B7006" s="34">
        <v>626</v>
      </c>
      <c r="C7006" s="34">
        <v>664</v>
      </c>
      <c r="D7006" s="34">
        <v>793</v>
      </c>
      <c r="E7006" s="34">
        <v>724</v>
      </c>
      <c r="F7006" s="34">
        <v>633</v>
      </c>
      <c r="G7006" s="34">
        <v>658</v>
      </c>
      <c r="H7006" s="34">
        <v>796</v>
      </c>
      <c r="I7006" s="34">
        <v>674</v>
      </c>
      <c r="J7006" s="34">
        <v>840</v>
      </c>
      <c r="K7006" s="34">
        <v>511</v>
      </c>
      <c r="L7006" s="34">
        <v>713</v>
      </c>
      <c r="M7006" s="34">
        <v>513</v>
      </c>
    </row>
    <row r="7007" spans="1:13" x14ac:dyDescent="0.2">
      <c r="A7007" s="34" t="s">
        <v>107901</v>
      </c>
      <c r="B7007" s="34">
        <v>905</v>
      </c>
      <c r="C7007" s="34">
        <v>847</v>
      </c>
      <c r="D7007" s="34">
        <v>860</v>
      </c>
      <c r="E7007" s="34">
        <v>857</v>
      </c>
      <c r="F7007" s="34">
        <v>818</v>
      </c>
      <c r="G7007" s="34">
        <v>765</v>
      </c>
      <c r="H7007" s="34">
        <v>1004</v>
      </c>
      <c r="I7007" s="34">
        <v>844</v>
      </c>
      <c r="J7007" s="34">
        <v>936</v>
      </c>
      <c r="K7007" s="34">
        <v>668</v>
      </c>
      <c r="L7007" s="34">
        <v>853</v>
      </c>
      <c r="M7007" s="34">
        <v>595</v>
      </c>
    </row>
    <row r="7008" spans="1:13" x14ac:dyDescent="0.2">
      <c r="A7008" s="34" t="s">
        <v>107902</v>
      </c>
      <c r="B7008" s="34">
        <v>721</v>
      </c>
      <c r="C7008" s="34">
        <v>665</v>
      </c>
      <c r="D7008" s="34">
        <v>658</v>
      </c>
      <c r="E7008" s="34">
        <v>651</v>
      </c>
      <c r="F7008" s="34">
        <v>616</v>
      </c>
      <c r="G7008" s="34">
        <v>556</v>
      </c>
      <c r="H7008" s="34">
        <v>691</v>
      </c>
      <c r="I7008" s="34">
        <v>566</v>
      </c>
      <c r="J7008" s="34">
        <v>695</v>
      </c>
      <c r="K7008" s="34">
        <v>468</v>
      </c>
      <c r="L7008" s="34">
        <v>595</v>
      </c>
      <c r="M7008" s="34">
        <v>482</v>
      </c>
    </row>
    <row r="7009" spans="1:13" x14ac:dyDescent="0.2">
      <c r="A7009" s="34" t="s">
        <v>107903</v>
      </c>
      <c r="B7009" s="34">
        <v>365</v>
      </c>
      <c r="C7009" s="34">
        <v>342</v>
      </c>
      <c r="D7009" s="34">
        <v>333</v>
      </c>
      <c r="E7009" s="34">
        <v>315</v>
      </c>
      <c r="F7009" s="34">
        <v>354</v>
      </c>
      <c r="G7009" s="34">
        <v>313</v>
      </c>
      <c r="H7009" s="34">
        <v>359</v>
      </c>
      <c r="I7009" s="34">
        <v>364</v>
      </c>
      <c r="J7009" s="34">
        <v>486</v>
      </c>
      <c r="K7009" s="34">
        <v>286</v>
      </c>
      <c r="L7009" s="34">
        <v>359</v>
      </c>
      <c r="M7009" s="34">
        <v>275</v>
      </c>
    </row>
    <row r="7010" spans="1:13" x14ac:dyDescent="0.2">
      <c r="A7010" s="34" t="s">
        <v>107904</v>
      </c>
      <c r="B7010" s="34">
        <v>465</v>
      </c>
      <c r="C7010" s="34">
        <v>481</v>
      </c>
      <c r="D7010" s="34">
        <v>524</v>
      </c>
      <c r="E7010" s="34">
        <v>552</v>
      </c>
      <c r="F7010" s="34">
        <v>428</v>
      </c>
      <c r="G7010" s="34">
        <v>462</v>
      </c>
      <c r="H7010" s="34">
        <v>478</v>
      </c>
      <c r="I7010" s="34">
        <v>477</v>
      </c>
      <c r="J7010" s="34">
        <v>488</v>
      </c>
      <c r="K7010" s="34">
        <v>416</v>
      </c>
      <c r="L7010" s="34">
        <v>470</v>
      </c>
      <c r="M7010" s="34">
        <v>401</v>
      </c>
    </row>
    <row r="7011" spans="1:13" x14ac:dyDescent="0.2">
      <c r="A7011" s="34" t="s">
        <v>107905</v>
      </c>
      <c r="B7011" s="34">
        <v>358</v>
      </c>
      <c r="C7011" s="34">
        <v>537</v>
      </c>
      <c r="D7011" s="34">
        <v>528</v>
      </c>
      <c r="E7011" s="34">
        <v>550</v>
      </c>
      <c r="F7011" s="34">
        <v>439</v>
      </c>
      <c r="G7011" s="34">
        <v>561</v>
      </c>
      <c r="H7011" s="34">
        <v>478</v>
      </c>
      <c r="I7011" s="34">
        <v>505</v>
      </c>
      <c r="J7011" s="34">
        <v>413</v>
      </c>
      <c r="K7011" s="34">
        <v>410</v>
      </c>
      <c r="L7011" s="34">
        <v>406</v>
      </c>
      <c r="M7011" s="34">
        <v>345</v>
      </c>
    </row>
    <row r="7012" spans="1:13" x14ac:dyDescent="0.2">
      <c r="A7012" s="34" t="s">
        <v>107906</v>
      </c>
      <c r="B7012" s="34">
        <v>555</v>
      </c>
      <c r="C7012" s="34">
        <v>495</v>
      </c>
      <c r="D7012" s="34">
        <v>586</v>
      </c>
      <c r="E7012" s="34">
        <v>668</v>
      </c>
      <c r="F7012" s="34">
        <v>593</v>
      </c>
      <c r="G7012" s="34">
        <v>463</v>
      </c>
      <c r="H7012" s="34">
        <v>604</v>
      </c>
      <c r="I7012" s="34">
        <v>519</v>
      </c>
      <c r="J7012" s="34">
        <v>583</v>
      </c>
      <c r="K7012" s="34">
        <v>484</v>
      </c>
      <c r="L7012" s="34">
        <v>596</v>
      </c>
      <c r="M7012" s="34">
        <v>383</v>
      </c>
    </row>
    <row r="7013" spans="1:13" x14ac:dyDescent="0.2">
      <c r="A7013" s="34" t="s">
        <v>107907</v>
      </c>
      <c r="B7013" s="34">
        <v>702</v>
      </c>
      <c r="C7013" s="34">
        <v>793</v>
      </c>
      <c r="D7013" s="34">
        <v>766</v>
      </c>
      <c r="E7013" s="34">
        <v>882</v>
      </c>
      <c r="F7013" s="34">
        <v>678</v>
      </c>
      <c r="G7013" s="34">
        <v>726</v>
      </c>
      <c r="H7013" s="34">
        <v>838</v>
      </c>
      <c r="I7013" s="34">
        <v>774</v>
      </c>
      <c r="J7013" s="34">
        <v>791</v>
      </c>
      <c r="K7013" s="34">
        <v>566</v>
      </c>
      <c r="L7013" s="34">
        <v>882</v>
      </c>
      <c r="M7013" s="34">
        <v>543</v>
      </c>
    </row>
    <row r="7014" spans="1:13" x14ac:dyDescent="0.2">
      <c r="A7014" s="34" t="s">
        <v>107908</v>
      </c>
      <c r="B7014" s="34">
        <v>618</v>
      </c>
      <c r="C7014" s="34">
        <v>705</v>
      </c>
      <c r="D7014" s="34">
        <v>651</v>
      </c>
      <c r="E7014" s="34">
        <v>712</v>
      </c>
      <c r="F7014" s="34">
        <v>584</v>
      </c>
      <c r="G7014" s="34">
        <v>641</v>
      </c>
      <c r="H7014" s="34">
        <v>669</v>
      </c>
      <c r="I7014" s="34">
        <v>716</v>
      </c>
      <c r="J7014" s="34">
        <v>664</v>
      </c>
      <c r="K7014" s="34">
        <v>522</v>
      </c>
      <c r="L7014" s="34">
        <v>627</v>
      </c>
      <c r="M7014" s="34">
        <v>496</v>
      </c>
    </row>
    <row r="7015" spans="1:13" x14ac:dyDescent="0.2">
      <c r="A7015" s="34" t="s">
        <v>107909</v>
      </c>
      <c r="B7015" s="34">
        <v>460</v>
      </c>
      <c r="C7015" s="34">
        <v>472</v>
      </c>
      <c r="D7015" s="34">
        <v>459</v>
      </c>
      <c r="E7015" s="34">
        <v>502</v>
      </c>
      <c r="F7015" s="34">
        <v>461</v>
      </c>
      <c r="G7015" s="34">
        <v>396</v>
      </c>
      <c r="H7015" s="34">
        <v>468</v>
      </c>
      <c r="I7015" s="34">
        <v>458</v>
      </c>
      <c r="J7015" s="34">
        <v>486</v>
      </c>
      <c r="K7015" s="34">
        <v>383</v>
      </c>
      <c r="L7015" s="34">
        <v>460</v>
      </c>
      <c r="M7015" s="34">
        <v>356</v>
      </c>
    </row>
    <row r="7016" spans="1:13" x14ac:dyDescent="0.2">
      <c r="A7016" s="34" t="s">
        <v>107910</v>
      </c>
      <c r="B7016" s="34">
        <v>521</v>
      </c>
      <c r="C7016" s="34">
        <v>566</v>
      </c>
      <c r="D7016" s="34">
        <v>566</v>
      </c>
      <c r="E7016" s="34">
        <v>638</v>
      </c>
      <c r="F7016" s="34">
        <v>504</v>
      </c>
      <c r="G7016" s="34">
        <v>588</v>
      </c>
      <c r="H7016" s="34">
        <v>611</v>
      </c>
      <c r="I7016" s="34">
        <v>625</v>
      </c>
      <c r="J7016" s="34">
        <v>573</v>
      </c>
      <c r="K7016" s="34">
        <v>474</v>
      </c>
      <c r="L7016" s="34">
        <v>513</v>
      </c>
      <c r="M7016" s="34">
        <v>488</v>
      </c>
    </row>
    <row r="7017" spans="1:13" x14ac:dyDescent="0.2">
      <c r="A7017" s="34" t="s">
        <v>107911</v>
      </c>
      <c r="B7017" s="34">
        <v>1253</v>
      </c>
      <c r="C7017" s="34">
        <v>1119</v>
      </c>
      <c r="D7017" s="34">
        <v>1312</v>
      </c>
      <c r="E7017" s="34">
        <v>1306</v>
      </c>
      <c r="F7017" s="34">
        <v>1182</v>
      </c>
      <c r="G7017" s="34">
        <v>1154</v>
      </c>
      <c r="H7017" s="34">
        <v>1295</v>
      </c>
      <c r="I7017" s="34">
        <v>1216</v>
      </c>
      <c r="J7017" s="34">
        <v>1200</v>
      </c>
      <c r="K7017" s="34">
        <v>950</v>
      </c>
      <c r="L7017" s="34">
        <v>1128</v>
      </c>
      <c r="M7017" s="34">
        <v>906</v>
      </c>
    </row>
    <row r="7018" spans="1:13" x14ac:dyDescent="0.2">
      <c r="A7018" s="34" t="s">
        <v>107912</v>
      </c>
      <c r="B7018" s="34">
        <v>869</v>
      </c>
      <c r="C7018" s="34">
        <v>885</v>
      </c>
      <c r="D7018" s="34">
        <v>983</v>
      </c>
      <c r="E7018" s="34">
        <v>929</v>
      </c>
      <c r="F7018" s="34">
        <v>893</v>
      </c>
      <c r="G7018" s="34">
        <v>765</v>
      </c>
      <c r="H7018" s="34">
        <v>857</v>
      </c>
      <c r="I7018" s="34">
        <v>880</v>
      </c>
      <c r="J7018" s="34">
        <v>898</v>
      </c>
      <c r="K7018" s="34">
        <v>705</v>
      </c>
      <c r="L7018" s="34">
        <v>966</v>
      </c>
      <c r="M7018" s="34">
        <v>662</v>
      </c>
    </row>
    <row r="7019" spans="1:13" x14ac:dyDescent="0.2">
      <c r="A7019" s="34" t="s">
        <v>107913</v>
      </c>
      <c r="B7019" s="34">
        <v>879</v>
      </c>
      <c r="C7019" s="34">
        <v>805</v>
      </c>
      <c r="D7019" s="34">
        <v>862</v>
      </c>
      <c r="E7019" s="34">
        <v>794</v>
      </c>
      <c r="F7019" s="34">
        <v>833</v>
      </c>
      <c r="G7019" s="34">
        <v>762</v>
      </c>
      <c r="H7019" s="34">
        <v>962</v>
      </c>
      <c r="I7019" s="34">
        <v>753</v>
      </c>
      <c r="J7019" s="34">
        <v>939</v>
      </c>
      <c r="K7019" s="34">
        <v>626</v>
      </c>
      <c r="L7019" s="34">
        <v>802</v>
      </c>
      <c r="M7019" s="34">
        <v>648</v>
      </c>
    </row>
    <row r="7020" spans="1:13" x14ac:dyDescent="0.2">
      <c r="A7020" s="34" t="s">
        <v>107914</v>
      </c>
      <c r="B7020" s="34">
        <v>538</v>
      </c>
      <c r="C7020" s="34">
        <v>615</v>
      </c>
      <c r="D7020" s="34">
        <v>632</v>
      </c>
      <c r="E7020" s="34">
        <v>684</v>
      </c>
      <c r="F7020" s="34">
        <v>616</v>
      </c>
      <c r="G7020" s="34">
        <v>562</v>
      </c>
      <c r="H7020" s="34">
        <v>688</v>
      </c>
      <c r="I7020" s="34">
        <v>687</v>
      </c>
      <c r="J7020" s="34">
        <v>593</v>
      </c>
      <c r="K7020" s="34">
        <v>479</v>
      </c>
      <c r="L7020" s="34">
        <v>591</v>
      </c>
      <c r="M7020" s="34">
        <v>478</v>
      </c>
    </row>
    <row r="7021" spans="1:13" x14ac:dyDescent="0.2">
      <c r="A7021" s="34" t="s">
        <v>107915</v>
      </c>
      <c r="B7021" s="34">
        <v>728</v>
      </c>
      <c r="C7021" s="34">
        <v>722</v>
      </c>
      <c r="D7021" s="34">
        <v>743</v>
      </c>
      <c r="E7021" s="34">
        <v>843</v>
      </c>
      <c r="F7021" s="34">
        <v>691</v>
      </c>
      <c r="G7021" s="34">
        <v>679</v>
      </c>
      <c r="H7021" s="34">
        <v>814</v>
      </c>
      <c r="I7021" s="34">
        <v>727</v>
      </c>
      <c r="J7021" s="34">
        <v>767</v>
      </c>
      <c r="K7021" s="34">
        <v>532</v>
      </c>
      <c r="L7021" s="34">
        <v>755</v>
      </c>
      <c r="M7021" s="34">
        <v>595</v>
      </c>
    </row>
    <row r="7022" spans="1:13" x14ac:dyDescent="0.2">
      <c r="A7022" s="34" t="s">
        <v>107916</v>
      </c>
      <c r="B7022" s="34">
        <v>1170</v>
      </c>
      <c r="C7022" s="34">
        <v>1109</v>
      </c>
      <c r="D7022" s="34">
        <v>1340</v>
      </c>
      <c r="E7022" s="34">
        <v>1121</v>
      </c>
      <c r="F7022" s="34">
        <v>1160</v>
      </c>
      <c r="G7022" s="34">
        <v>1023</v>
      </c>
      <c r="H7022" s="34">
        <v>1433</v>
      </c>
      <c r="I7022" s="34">
        <v>1081</v>
      </c>
      <c r="J7022" s="34">
        <v>1419</v>
      </c>
      <c r="K7022" s="34">
        <v>912</v>
      </c>
      <c r="L7022" s="34">
        <v>1177</v>
      </c>
      <c r="M7022" s="34">
        <v>809</v>
      </c>
    </row>
    <row r="7023" spans="1:13" x14ac:dyDescent="0.2">
      <c r="A7023" s="34" t="s">
        <v>107917</v>
      </c>
      <c r="B7023" s="34">
        <v>523</v>
      </c>
      <c r="C7023" s="34">
        <v>473</v>
      </c>
      <c r="D7023" s="34">
        <v>557</v>
      </c>
      <c r="E7023" s="34">
        <v>621</v>
      </c>
      <c r="F7023" s="34">
        <v>454</v>
      </c>
      <c r="G7023" s="34">
        <v>508</v>
      </c>
      <c r="H7023" s="34">
        <v>532</v>
      </c>
      <c r="I7023" s="34">
        <v>544</v>
      </c>
      <c r="J7023" s="34">
        <v>576</v>
      </c>
      <c r="K7023" s="34">
        <v>454</v>
      </c>
      <c r="L7023" s="34">
        <v>503</v>
      </c>
      <c r="M7023" s="34">
        <v>394</v>
      </c>
    </row>
    <row r="7024" spans="1:13" x14ac:dyDescent="0.2">
      <c r="A7024" s="34" t="s">
        <v>107918</v>
      </c>
      <c r="B7024" s="34">
        <v>405</v>
      </c>
      <c r="C7024" s="34">
        <v>286</v>
      </c>
      <c r="D7024" s="34">
        <v>388</v>
      </c>
      <c r="E7024" s="34">
        <v>357</v>
      </c>
      <c r="F7024" s="34">
        <v>383</v>
      </c>
      <c r="G7024" s="34">
        <v>358</v>
      </c>
      <c r="H7024" s="34">
        <v>509</v>
      </c>
      <c r="I7024" s="34">
        <v>360</v>
      </c>
      <c r="J7024" s="34">
        <v>443</v>
      </c>
      <c r="K7024" s="34">
        <v>327</v>
      </c>
      <c r="L7024" s="34">
        <v>391</v>
      </c>
      <c r="M7024" s="34">
        <v>323</v>
      </c>
    </row>
    <row r="7025" spans="1:13" x14ac:dyDescent="0.2">
      <c r="A7025" s="34" t="s">
        <v>107919</v>
      </c>
      <c r="B7025" s="34">
        <v>409</v>
      </c>
      <c r="C7025" s="34">
        <v>404</v>
      </c>
      <c r="D7025" s="34">
        <v>387</v>
      </c>
      <c r="E7025" s="34">
        <v>471</v>
      </c>
      <c r="F7025" s="34">
        <v>357</v>
      </c>
      <c r="G7025" s="34">
        <v>413</v>
      </c>
      <c r="H7025" s="34">
        <v>408</v>
      </c>
      <c r="I7025" s="34">
        <v>377</v>
      </c>
      <c r="J7025" s="34">
        <v>418</v>
      </c>
      <c r="K7025" s="34">
        <v>302</v>
      </c>
      <c r="L7025" s="34">
        <v>410</v>
      </c>
      <c r="M7025" s="34">
        <v>307</v>
      </c>
    </row>
    <row r="7026" spans="1:13" x14ac:dyDescent="0.2">
      <c r="A7026" s="34" t="s">
        <v>107920</v>
      </c>
      <c r="B7026" s="34">
        <v>444</v>
      </c>
      <c r="C7026" s="34">
        <v>343</v>
      </c>
      <c r="D7026" s="34">
        <v>442</v>
      </c>
      <c r="E7026" s="34">
        <v>480</v>
      </c>
      <c r="F7026" s="34">
        <v>386</v>
      </c>
      <c r="G7026" s="34">
        <v>470</v>
      </c>
      <c r="H7026" s="34">
        <v>506</v>
      </c>
      <c r="I7026" s="34">
        <v>486</v>
      </c>
      <c r="J7026" s="34">
        <v>402</v>
      </c>
      <c r="K7026" s="34">
        <v>357</v>
      </c>
      <c r="L7026" s="34">
        <v>414</v>
      </c>
      <c r="M7026" s="34">
        <v>356</v>
      </c>
    </row>
    <row r="7027" spans="1:13" x14ac:dyDescent="0.2">
      <c r="A7027" s="34" t="s">
        <v>107921</v>
      </c>
      <c r="B7027" s="34">
        <v>560</v>
      </c>
      <c r="C7027" s="34">
        <v>505</v>
      </c>
      <c r="D7027" s="34">
        <v>543</v>
      </c>
      <c r="E7027" s="34">
        <v>538</v>
      </c>
      <c r="F7027" s="34">
        <v>472</v>
      </c>
      <c r="G7027" s="34">
        <v>550</v>
      </c>
      <c r="H7027" s="34">
        <v>598</v>
      </c>
      <c r="I7027" s="34">
        <v>542</v>
      </c>
      <c r="J7027" s="34">
        <v>591</v>
      </c>
      <c r="K7027" s="34">
        <v>408</v>
      </c>
      <c r="L7027" s="34">
        <v>507</v>
      </c>
      <c r="M7027" s="34">
        <v>403</v>
      </c>
    </row>
    <row r="7028" spans="1:13" x14ac:dyDescent="0.2">
      <c r="A7028" s="34" t="s">
        <v>107922</v>
      </c>
      <c r="B7028" s="34">
        <v>716</v>
      </c>
      <c r="C7028" s="34">
        <v>732</v>
      </c>
      <c r="D7028" s="34">
        <v>816</v>
      </c>
      <c r="E7028" s="34">
        <v>794</v>
      </c>
      <c r="F7028" s="34">
        <v>693</v>
      </c>
      <c r="G7028" s="34">
        <v>742</v>
      </c>
      <c r="H7028" s="34">
        <v>890</v>
      </c>
      <c r="I7028" s="34">
        <v>747</v>
      </c>
      <c r="J7028" s="34">
        <v>841</v>
      </c>
      <c r="K7028" s="34">
        <v>587</v>
      </c>
      <c r="L7028" s="34">
        <v>712</v>
      </c>
      <c r="M7028" s="34">
        <v>549</v>
      </c>
    </row>
    <row r="7029" spans="1:13" x14ac:dyDescent="0.2">
      <c r="A7029" s="34" t="s">
        <v>107923</v>
      </c>
      <c r="B7029" s="34">
        <v>551</v>
      </c>
      <c r="C7029" s="34">
        <v>606</v>
      </c>
      <c r="D7029" s="34">
        <v>666</v>
      </c>
      <c r="E7029" s="34">
        <v>729</v>
      </c>
      <c r="F7029" s="34">
        <v>517</v>
      </c>
      <c r="G7029" s="34">
        <v>551</v>
      </c>
      <c r="H7029" s="34">
        <v>617</v>
      </c>
      <c r="I7029" s="34">
        <v>606</v>
      </c>
      <c r="J7029" s="34">
        <v>600</v>
      </c>
      <c r="K7029" s="34">
        <v>508</v>
      </c>
      <c r="L7029" s="34">
        <v>577</v>
      </c>
      <c r="M7029" s="34">
        <v>484</v>
      </c>
    </row>
    <row r="7030" spans="1:13" x14ac:dyDescent="0.2">
      <c r="A7030" s="34" t="s">
        <v>107924</v>
      </c>
      <c r="B7030" s="34">
        <v>385</v>
      </c>
      <c r="C7030" s="34">
        <v>388</v>
      </c>
      <c r="D7030" s="34">
        <v>434</v>
      </c>
      <c r="E7030" s="34">
        <v>422</v>
      </c>
      <c r="F7030" s="34">
        <v>388</v>
      </c>
      <c r="G7030" s="34">
        <v>333</v>
      </c>
      <c r="H7030" s="34">
        <v>455</v>
      </c>
      <c r="I7030" s="34">
        <v>389</v>
      </c>
      <c r="J7030" s="34">
        <v>401</v>
      </c>
      <c r="K7030" s="34">
        <v>279</v>
      </c>
      <c r="L7030" s="34">
        <v>406</v>
      </c>
      <c r="M7030" s="34">
        <v>311</v>
      </c>
    </row>
    <row r="7031" spans="1:13" x14ac:dyDescent="0.2">
      <c r="A7031" s="34" t="s">
        <v>107925</v>
      </c>
      <c r="B7031" s="34">
        <v>461</v>
      </c>
      <c r="C7031" s="34">
        <v>444</v>
      </c>
      <c r="D7031" s="34">
        <v>491</v>
      </c>
      <c r="E7031" s="34">
        <v>551</v>
      </c>
      <c r="F7031" s="34">
        <v>407</v>
      </c>
      <c r="G7031" s="34">
        <v>454</v>
      </c>
      <c r="H7031" s="34">
        <v>513</v>
      </c>
      <c r="I7031" s="34">
        <v>521</v>
      </c>
      <c r="J7031" s="34">
        <v>476</v>
      </c>
      <c r="K7031" s="34">
        <v>370</v>
      </c>
      <c r="L7031" s="34">
        <v>443</v>
      </c>
      <c r="M7031" s="34">
        <v>416</v>
      </c>
    </row>
    <row r="7032" spans="1:13" x14ac:dyDescent="0.2">
      <c r="A7032" s="34" t="s">
        <v>107926</v>
      </c>
      <c r="B7032" s="34">
        <v>534</v>
      </c>
      <c r="C7032" s="34">
        <v>625</v>
      </c>
      <c r="D7032" s="34">
        <v>653</v>
      </c>
      <c r="E7032" s="34">
        <v>685</v>
      </c>
      <c r="F7032" s="34">
        <v>635</v>
      </c>
      <c r="G7032" s="34">
        <v>614</v>
      </c>
      <c r="H7032" s="34">
        <v>765</v>
      </c>
      <c r="I7032" s="34">
        <v>543</v>
      </c>
      <c r="J7032" s="34">
        <v>764</v>
      </c>
      <c r="K7032" s="34">
        <v>572</v>
      </c>
      <c r="L7032" s="34">
        <v>711</v>
      </c>
      <c r="M7032" s="34">
        <v>471</v>
      </c>
    </row>
    <row r="7033" spans="1:13" x14ac:dyDescent="0.2">
      <c r="A7033" s="34" t="s">
        <v>107927</v>
      </c>
      <c r="B7033" s="34">
        <v>407</v>
      </c>
      <c r="C7033" s="34">
        <v>384</v>
      </c>
      <c r="D7033" s="34">
        <v>373</v>
      </c>
      <c r="E7033" s="34">
        <v>386</v>
      </c>
      <c r="F7033" s="34">
        <v>371</v>
      </c>
      <c r="G7033" s="34">
        <v>359</v>
      </c>
      <c r="H7033" s="34">
        <v>392</v>
      </c>
      <c r="I7033" s="34">
        <v>423</v>
      </c>
      <c r="J7033" s="34">
        <v>357</v>
      </c>
      <c r="K7033" s="34">
        <v>328</v>
      </c>
      <c r="L7033" s="34">
        <v>336</v>
      </c>
      <c r="M7033" s="34">
        <v>316</v>
      </c>
    </row>
    <row r="7034" spans="1:13" x14ac:dyDescent="0.2">
      <c r="A7034" s="34" t="s">
        <v>107928</v>
      </c>
      <c r="B7034" s="34">
        <v>999</v>
      </c>
      <c r="C7034" s="34">
        <v>803</v>
      </c>
      <c r="D7034" s="34">
        <v>983</v>
      </c>
      <c r="E7034" s="34">
        <v>799</v>
      </c>
      <c r="F7034" s="34">
        <v>795</v>
      </c>
      <c r="G7034" s="34">
        <v>749</v>
      </c>
      <c r="H7034" s="34">
        <v>1014</v>
      </c>
      <c r="I7034" s="34">
        <v>875</v>
      </c>
      <c r="J7034" s="34">
        <v>961</v>
      </c>
      <c r="K7034" s="34">
        <v>650</v>
      </c>
      <c r="L7034" s="34">
        <v>914</v>
      </c>
      <c r="M7034" s="34">
        <v>659</v>
      </c>
    </row>
    <row r="7035" spans="1:13" x14ac:dyDescent="0.2">
      <c r="A7035" s="34" t="s">
        <v>107929</v>
      </c>
      <c r="B7035" s="34">
        <v>478</v>
      </c>
      <c r="C7035" s="34">
        <v>498</v>
      </c>
      <c r="D7035" s="34">
        <v>456</v>
      </c>
      <c r="E7035" s="34">
        <v>530</v>
      </c>
      <c r="F7035" s="34">
        <v>504</v>
      </c>
      <c r="G7035" s="34">
        <v>394</v>
      </c>
      <c r="H7035" s="34">
        <v>562</v>
      </c>
      <c r="I7035" s="34">
        <v>530</v>
      </c>
      <c r="J7035" s="34">
        <v>460</v>
      </c>
      <c r="K7035" s="34">
        <v>368</v>
      </c>
      <c r="L7035" s="34">
        <v>514</v>
      </c>
      <c r="M7035" s="34">
        <v>388</v>
      </c>
    </row>
    <row r="7036" spans="1:13" x14ac:dyDescent="0.2">
      <c r="A7036" s="34" t="s">
        <v>107930</v>
      </c>
      <c r="B7036" s="34">
        <v>471</v>
      </c>
      <c r="C7036" s="34">
        <v>509</v>
      </c>
      <c r="D7036" s="34">
        <v>472</v>
      </c>
      <c r="E7036" s="34">
        <v>554</v>
      </c>
      <c r="F7036" s="34">
        <v>427</v>
      </c>
      <c r="G7036" s="34">
        <v>425</v>
      </c>
      <c r="H7036" s="34">
        <v>492</v>
      </c>
      <c r="I7036" s="34">
        <v>445</v>
      </c>
      <c r="J7036" s="34">
        <v>453</v>
      </c>
      <c r="K7036" s="34">
        <v>402</v>
      </c>
      <c r="L7036" s="34">
        <v>444</v>
      </c>
      <c r="M7036" s="34">
        <v>357</v>
      </c>
    </row>
    <row r="7037" spans="1:13" x14ac:dyDescent="0.2">
      <c r="A7037" s="34" t="s">
        <v>107931</v>
      </c>
      <c r="B7037" s="34">
        <v>420</v>
      </c>
      <c r="C7037" s="34">
        <v>537</v>
      </c>
      <c r="D7037" s="34">
        <v>447</v>
      </c>
      <c r="E7037" s="34">
        <v>531</v>
      </c>
      <c r="F7037" s="34">
        <v>351</v>
      </c>
      <c r="G7037" s="34">
        <v>539</v>
      </c>
      <c r="H7037" s="34">
        <v>390</v>
      </c>
      <c r="I7037" s="34">
        <v>606</v>
      </c>
      <c r="J7037" s="34">
        <v>384</v>
      </c>
      <c r="K7037" s="34">
        <v>479</v>
      </c>
      <c r="L7037" s="34">
        <v>409</v>
      </c>
      <c r="M7037" s="34">
        <v>522</v>
      </c>
    </row>
    <row r="7038" spans="1:13" x14ac:dyDescent="0.2">
      <c r="A7038" s="34" t="s">
        <v>107932</v>
      </c>
      <c r="B7038" s="34">
        <v>434</v>
      </c>
      <c r="C7038" s="34">
        <v>427</v>
      </c>
      <c r="D7038" s="34">
        <v>489</v>
      </c>
      <c r="E7038" s="34">
        <v>466</v>
      </c>
      <c r="F7038" s="34">
        <v>387</v>
      </c>
      <c r="G7038" s="34">
        <v>442</v>
      </c>
      <c r="H7038" s="34">
        <v>506</v>
      </c>
      <c r="I7038" s="34">
        <v>386</v>
      </c>
      <c r="J7038" s="34">
        <v>426</v>
      </c>
      <c r="K7038" s="34">
        <v>343</v>
      </c>
      <c r="L7038" s="34">
        <v>346</v>
      </c>
      <c r="M7038" s="34">
        <v>381</v>
      </c>
    </row>
    <row r="7039" spans="1:13" x14ac:dyDescent="0.2">
      <c r="A7039" s="34" t="s">
        <v>107933</v>
      </c>
      <c r="B7039" s="34">
        <v>465</v>
      </c>
      <c r="C7039" s="34">
        <v>383</v>
      </c>
      <c r="D7039" s="34">
        <v>427</v>
      </c>
      <c r="E7039" s="34">
        <v>436</v>
      </c>
      <c r="F7039" s="34">
        <v>362</v>
      </c>
      <c r="G7039" s="34">
        <v>389</v>
      </c>
      <c r="H7039" s="34">
        <v>458</v>
      </c>
      <c r="I7039" s="34">
        <v>393</v>
      </c>
      <c r="J7039" s="34">
        <v>398</v>
      </c>
      <c r="K7039" s="34">
        <v>318</v>
      </c>
      <c r="L7039" s="34">
        <v>437</v>
      </c>
      <c r="M7039" s="34">
        <v>301</v>
      </c>
    </row>
    <row r="7040" spans="1:13" x14ac:dyDescent="0.2">
      <c r="A7040" s="34" t="s">
        <v>107934</v>
      </c>
      <c r="B7040" s="34">
        <v>358</v>
      </c>
      <c r="C7040" s="34">
        <v>475</v>
      </c>
      <c r="D7040" s="34">
        <v>504</v>
      </c>
      <c r="E7040" s="34">
        <v>455</v>
      </c>
      <c r="F7040" s="34">
        <v>400</v>
      </c>
      <c r="G7040" s="34">
        <v>352</v>
      </c>
      <c r="H7040" s="34">
        <v>364</v>
      </c>
      <c r="I7040" s="34">
        <v>432</v>
      </c>
      <c r="J7040" s="34">
        <v>429</v>
      </c>
      <c r="K7040" s="34">
        <v>371</v>
      </c>
      <c r="L7040" s="34">
        <v>403</v>
      </c>
      <c r="M7040" s="34">
        <v>353</v>
      </c>
    </row>
    <row r="7041" spans="1:13" x14ac:dyDescent="0.2">
      <c r="A7041" s="34" t="s">
        <v>107935</v>
      </c>
      <c r="B7041" s="34">
        <v>630</v>
      </c>
      <c r="C7041" s="34">
        <v>604</v>
      </c>
      <c r="D7041" s="34">
        <v>668</v>
      </c>
      <c r="E7041" s="34">
        <v>662</v>
      </c>
      <c r="F7041" s="34">
        <v>605</v>
      </c>
      <c r="G7041" s="34">
        <v>564</v>
      </c>
      <c r="H7041" s="34">
        <v>708</v>
      </c>
      <c r="I7041" s="34">
        <v>592</v>
      </c>
      <c r="J7041" s="34">
        <v>687</v>
      </c>
      <c r="K7041" s="34">
        <v>514</v>
      </c>
      <c r="L7041" s="34">
        <v>712</v>
      </c>
      <c r="M7041" s="34">
        <v>482</v>
      </c>
    </row>
    <row r="7042" spans="1:13" x14ac:dyDescent="0.2">
      <c r="A7042" s="34" t="s">
        <v>107936</v>
      </c>
      <c r="B7042" s="34">
        <v>472</v>
      </c>
      <c r="C7042" s="34">
        <v>485</v>
      </c>
      <c r="D7042" s="34">
        <v>462</v>
      </c>
      <c r="E7042" s="34">
        <v>540</v>
      </c>
      <c r="F7042" s="34">
        <v>449</v>
      </c>
      <c r="G7042" s="34">
        <v>455</v>
      </c>
      <c r="H7042" s="34">
        <v>562</v>
      </c>
      <c r="I7042" s="34">
        <v>508</v>
      </c>
      <c r="J7042" s="34">
        <v>504</v>
      </c>
      <c r="K7042" s="34">
        <v>381</v>
      </c>
      <c r="L7042" s="34">
        <v>522</v>
      </c>
      <c r="M7042" s="34">
        <v>383</v>
      </c>
    </row>
    <row r="7043" spans="1:13" x14ac:dyDescent="0.2">
      <c r="A7043" s="34" t="s">
        <v>107937</v>
      </c>
      <c r="B7043" s="34">
        <v>576</v>
      </c>
      <c r="C7043" s="34">
        <v>571</v>
      </c>
      <c r="D7043" s="34">
        <v>593</v>
      </c>
      <c r="E7043" s="34">
        <v>525</v>
      </c>
      <c r="F7043" s="34">
        <v>531</v>
      </c>
      <c r="G7043" s="34">
        <v>529</v>
      </c>
      <c r="H7043" s="34">
        <v>646</v>
      </c>
      <c r="I7043" s="34">
        <v>545</v>
      </c>
      <c r="J7043" s="34">
        <v>648</v>
      </c>
      <c r="K7043" s="34">
        <v>460</v>
      </c>
      <c r="L7043" s="34">
        <v>569</v>
      </c>
      <c r="M7043" s="34">
        <v>448</v>
      </c>
    </row>
    <row r="7044" spans="1:13" x14ac:dyDescent="0.2">
      <c r="A7044" s="34" t="s">
        <v>107938</v>
      </c>
      <c r="B7044" s="34">
        <v>449</v>
      </c>
      <c r="C7044" s="34">
        <v>455</v>
      </c>
      <c r="D7044" s="34">
        <v>507</v>
      </c>
      <c r="E7044" s="34">
        <v>527</v>
      </c>
      <c r="F7044" s="34">
        <v>429</v>
      </c>
      <c r="G7044" s="34">
        <v>433</v>
      </c>
      <c r="H7044" s="34">
        <v>465</v>
      </c>
      <c r="I7044" s="34">
        <v>468</v>
      </c>
      <c r="J7044" s="34">
        <v>510</v>
      </c>
      <c r="K7044" s="34">
        <v>393</v>
      </c>
      <c r="L7044" s="34">
        <v>426</v>
      </c>
      <c r="M7044" s="34">
        <v>397</v>
      </c>
    </row>
    <row r="7045" spans="1:13" x14ac:dyDescent="0.2">
      <c r="A7045" s="34" t="s">
        <v>107939</v>
      </c>
      <c r="B7045" s="34">
        <v>796</v>
      </c>
      <c r="C7045" s="34">
        <v>776</v>
      </c>
      <c r="D7045" s="34">
        <v>910</v>
      </c>
      <c r="E7045" s="34">
        <v>839</v>
      </c>
      <c r="F7045" s="34">
        <v>765</v>
      </c>
      <c r="G7045" s="34">
        <v>670</v>
      </c>
      <c r="H7045" s="34">
        <v>939</v>
      </c>
      <c r="I7045" s="34">
        <v>742</v>
      </c>
      <c r="J7045" s="34">
        <v>908</v>
      </c>
      <c r="K7045" s="34">
        <v>621</v>
      </c>
      <c r="L7045" s="34">
        <v>789</v>
      </c>
      <c r="M7045" s="34">
        <v>563</v>
      </c>
    </row>
    <row r="7046" spans="1:13" x14ac:dyDescent="0.2">
      <c r="A7046" s="34" t="s">
        <v>107940</v>
      </c>
      <c r="B7046" s="34">
        <v>607</v>
      </c>
      <c r="C7046" s="34">
        <v>554</v>
      </c>
      <c r="D7046" s="34">
        <v>641</v>
      </c>
      <c r="E7046" s="34">
        <v>718</v>
      </c>
      <c r="F7046" s="34">
        <v>551</v>
      </c>
      <c r="G7046" s="34">
        <v>571</v>
      </c>
      <c r="H7046" s="34">
        <v>634</v>
      </c>
      <c r="I7046" s="34">
        <v>588</v>
      </c>
      <c r="J7046" s="34">
        <v>561</v>
      </c>
      <c r="K7046" s="34">
        <v>462</v>
      </c>
      <c r="L7046" s="34">
        <v>539</v>
      </c>
      <c r="M7046" s="34">
        <v>420</v>
      </c>
    </row>
    <row r="7047" spans="1:13" x14ac:dyDescent="0.2">
      <c r="A7047" s="34" t="s">
        <v>107941</v>
      </c>
      <c r="B7047" s="34">
        <v>371</v>
      </c>
      <c r="C7047" s="34">
        <v>392</v>
      </c>
      <c r="D7047" s="34">
        <v>306</v>
      </c>
      <c r="E7047" s="34">
        <v>397</v>
      </c>
      <c r="F7047" s="34">
        <v>321</v>
      </c>
      <c r="G7047" s="34">
        <v>315</v>
      </c>
      <c r="H7047" s="34">
        <v>338</v>
      </c>
      <c r="I7047" s="34">
        <v>339</v>
      </c>
      <c r="J7047" s="34">
        <v>290</v>
      </c>
      <c r="K7047" s="34">
        <v>305</v>
      </c>
      <c r="L7047" s="34">
        <v>356</v>
      </c>
      <c r="M7047" s="34">
        <v>302</v>
      </c>
    </row>
    <row r="7048" spans="1:13" x14ac:dyDescent="0.2">
      <c r="A7048" s="34" t="s">
        <v>107942</v>
      </c>
      <c r="B7048" s="34">
        <v>549</v>
      </c>
      <c r="C7048" s="34">
        <v>507</v>
      </c>
      <c r="D7048" s="34">
        <v>601</v>
      </c>
      <c r="E7048" s="34">
        <v>577</v>
      </c>
      <c r="F7048" s="34">
        <v>466</v>
      </c>
      <c r="G7048" s="34">
        <v>508</v>
      </c>
      <c r="H7048" s="34">
        <v>513</v>
      </c>
      <c r="I7048" s="34">
        <v>450</v>
      </c>
      <c r="J7048" s="34">
        <v>540</v>
      </c>
      <c r="K7048" s="34">
        <v>446</v>
      </c>
      <c r="L7048" s="34">
        <v>458</v>
      </c>
      <c r="M7048" s="34">
        <v>387</v>
      </c>
    </row>
    <row r="7049" spans="1:13" x14ac:dyDescent="0.2">
      <c r="A7049" s="34" t="s">
        <v>107943</v>
      </c>
      <c r="B7049" s="34">
        <v>614</v>
      </c>
      <c r="C7049" s="34">
        <v>660</v>
      </c>
      <c r="D7049" s="34">
        <v>683</v>
      </c>
      <c r="E7049" s="34">
        <v>710</v>
      </c>
      <c r="F7049" s="34">
        <v>593</v>
      </c>
      <c r="G7049" s="34">
        <v>591</v>
      </c>
      <c r="H7049" s="34">
        <v>644</v>
      </c>
      <c r="I7049" s="34">
        <v>625</v>
      </c>
      <c r="J7049" s="34">
        <v>688</v>
      </c>
      <c r="K7049" s="34">
        <v>540</v>
      </c>
      <c r="L7049" s="34">
        <v>547</v>
      </c>
      <c r="M7049" s="34">
        <v>514</v>
      </c>
    </row>
    <row r="7050" spans="1:13" x14ac:dyDescent="0.2">
      <c r="A7050" s="34" t="s">
        <v>107944</v>
      </c>
      <c r="B7050" s="34">
        <v>479</v>
      </c>
      <c r="C7050" s="34">
        <v>400</v>
      </c>
      <c r="D7050" s="34">
        <v>376</v>
      </c>
      <c r="E7050" s="34">
        <v>422</v>
      </c>
      <c r="F7050" s="34">
        <v>474</v>
      </c>
      <c r="G7050" s="34">
        <v>406</v>
      </c>
      <c r="H7050" s="34">
        <v>481</v>
      </c>
      <c r="I7050" s="34">
        <v>408</v>
      </c>
      <c r="J7050" s="34">
        <v>499</v>
      </c>
      <c r="K7050" s="34">
        <v>300</v>
      </c>
      <c r="L7050" s="34">
        <v>470</v>
      </c>
      <c r="M7050" s="34">
        <v>308</v>
      </c>
    </row>
    <row r="7051" spans="1:13" x14ac:dyDescent="0.2">
      <c r="A7051" s="34" t="s">
        <v>107945</v>
      </c>
      <c r="B7051" s="34">
        <v>432</v>
      </c>
      <c r="C7051" s="34">
        <v>341</v>
      </c>
      <c r="D7051" s="34">
        <v>455</v>
      </c>
      <c r="E7051" s="34">
        <v>520</v>
      </c>
      <c r="F7051" s="34">
        <v>422</v>
      </c>
      <c r="G7051" s="34">
        <v>408</v>
      </c>
      <c r="H7051" s="34">
        <v>440</v>
      </c>
      <c r="I7051" s="34">
        <v>382</v>
      </c>
      <c r="J7051" s="34">
        <v>472</v>
      </c>
      <c r="K7051" s="34">
        <v>360</v>
      </c>
      <c r="L7051" s="34">
        <v>408</v>
      </c>
      <c r="M7051" s="34">
        <v>318</v>
      </c>
    </row>
    <row r="7052" spans="1:13" x14ac:dyDescent="0.2">
      <c r="A7052" s="34" t="s">
        <v>107946</v>
      </c>
      <c r="B7052" s="34">
        <v>355</v>
      </c>
      <c r="C7052" s="34">
        <v>530</v>
      </c>
      <c r="D7052" s="34">
        <v>426</v>
      </c>
      <c r="E7052" s="34">
        <v>509</v>
      </c>
      <c r="F7052" s="34">
        <v>330</v>
      </c>
      <c r="G7052" s="34">
        <v>515</v>
      </c>
      <c r="H7052" s="34">
        <v>438</v>
      </c>
      <c r="I7052" s="34">
        <v>505</v>
      </c>
      <c r="J7052" s="34">
        <v>478</v>
      </c>
      <c r="K7052" s="34">
        <v>370</v>
      </c>
      <c r="L7052" s="34">
        <v>396</v>
      </c>
      <c r="M7052" s="34">
        <v>390</v>
      </c>
    </row>
    <row r="7053" spans="1:13" x14ac:dyDescent="0.2">
      <c r="A7053" s="34" t="s">
        <v>107947</v>
      </c>
      <c r="B7053" s="34">
        <v>461</v>
      </c>
      <c r="C7053" s="34">
        <v>389</v>
      </c>
      <c r="D7053" s="34">
        <v>503</v>
      </c>
      <c r="E7053" s="34">
        <v>483</v>
      </c>
      <c r="F7053" s="34">
        <v>419</v>
      </c>
      <c r="G7053" s="34">
        <v>364</v>
      </c>
      <c r="H7053" s="34">
        <v>528</v>
      </c>
      <c r="I7053" s="34">
        <v>377</v>
      </c>
      <c r="J7053" s="34">
        <v>452</v>
      </c>
      <c r="K7053" s="34">
        <v>317</v>
      </c>
      <c r="L7053" s="34">
        <v>505</v>
      </c>
      <c r="M7053" s="34">
        <v>329</v>
      </c>
    </row>
    <row r="7054" spans="1:13" x14ac:dyDescent="0.2">
      <c r="A7054" s="34" t="s">
        <v>107948</v>
      </c>
      <c r="B7054" s="34">
        <v>539</v>
      </c>
      <c r="C7054" s="34">
        <v>563</v>
      </c>
      <c r="D7054" s="34">
        <v>692</v>
      </c>
      <c r="E7054" s="34">
        <v>634</v>
      </c>
      <c r="F7054" s="34">
        <v>516</v>
      </c>
      <c r="G7054" s="34">
        <v>560</v>
      </c>
      <c r="H7054" s="34">
        <v>657</v>
      </c>
      <c r="I7054" s="34">
        <v>597</v>
      </c>
      <c r="J7054" s="34">
        <v>613</v>
      </c>
      <c r="K7054" s="34">
        <v>462</v>
      </c>
      <c r="L7054" s="34">
        <v>576</v>
      </c>
      <c r="M7054" s="34">
        <v>436</v>
      </c>
    </row>
    <row r="7055" spans="1:13" x14ac:dyDescent="0.2">
      <c r="A7055" s="34" t="s">
        <v>107949</v>
      </c>
      <c r="B7055" s="34">
        <v>352</v>
      </c>
      <c r="C7055" s="34">
        <v>366</v>
      </c>
      <c r="D7055" s="34">
        <v>322</v>
      </c>
      <c r="E7055" s="34">
        <v>444</v>
      </c>
      <c r="F7055" s="34">
        <v>290</v>
      </c>
      <c r="G7055" s="34">
        <v>326</v>
      </c>
      <c r="H7055" s="34">
        <v>421</v>
      </c>
      <c r="I7055" s="34">
        <v>379</v>
      </c>
      <c r="J7055" s="34">
        <v>385</v>
      </c>
      <c r="K7055" s="34">
        <v>273</v>
      </c>
      <c r="L7055" s="34">
        <v>356</v>
      </c>
      <c r="M7055" s="34">
        <v>353</v>
      </c>
    </row>
    <row r="7056" spans="1:13" x14ac:dyDescent="0.2">
      <c r="A7056" s="34" t="s">
        <v>107950</v>
      </c>
      <c r="B7056" s="34">
        <v>634</v>
      </c>
      <c r="C7056" s="34">
        <v>614</v>
      </c>
      <c r="D7056" s="34">
        <v>771</v>
      </c>
      <c r="E7056" s="34">
        <v>591</v>
      </c>
      <c r="F7056" s="34">
        <v>658</v>
      </c>
      <c r="G7056" s="34">
        <v>559</v>
      </c>
      <c r="H7056" s="34">
        <v>719</v>
      </c>
      <c r="I7056" s="34">
        <v>586</v>
      </c>
      <c r="J7056" s="34">
        <v>831</v>
      </c>
      <c r="K7056" s="34">
        <v>513</v>
      </c>
      <c r="L7056" s="34">
        <v>693</v>
      </c>
      <c r="M7056" s="34">
        <v>525</v>
      </c>
    </row>
    <row r="7057" spans="1:13" x14ac:dyDescent="0.2">
      <c r="A7057" s="34" t="s">
        <v>107951</v>
      </c>
      <c r="B7057" s="34">
        <v>263</v>
      </c>
      <c r="C7057" s="34">
        <v>308</v>
      </c>
      <c r="D7057" s="34">
        <v>288</v>
      </c>
      <c r="E7057" s="34">
        <v>346</v>
      </c>
      <c r="F7057" s="34">
        <v>292</v>
      </c>
      <c r="G7057" s="34">
        <v>293</v>
      </c>
      <c r="H7057" s="34">
        <v>331</v>
      </c>
      <c r="I7057" s="34">
        <v>366</v>
      </c>
      <c r="J7057" s="34">
        <v>336</v>
      </c>
      <c r="K7057" s="34">
        <v>251</v>
      </c>
      <c r="L7057" s="34">
        <v>337</v>
      </c>
      <c r="M7057" s="34">
        <v>219</v>
      </c>
    </row>
    <row r="7058" spans="1:13" x14ac:dyDescent="0.2">
      <c r="A7058" s="34" t="s">
        <v>107952</v>
      </c>
      <c r="B7058" s="34">
        <v>236</v>
      </c>
      <c r="C7058" s="34">
        <v>232</v>
      </c>
      <c r="D7058" s="34">
        <v>209</v>
      </c>
      <c r="E7058" s="34">
        <v>304</v>
      </c>
      <c r="F7058" s="34">
        <v>165</v>
      </c>
      <c r="G7058" s="34">
        <v>223</v>
      </c>
      <c r="H7058" s="34">
        <v>176</v>
      </c>
      <c r="I7058" s="34">
        <v>281</v>
      </c>
      <c r="J7058" s="34">
        <v>300</v>
      </c>
      <c r="K7058" s="34">
        <v>191</v>
      </c>
      <c r="L7058" s="34">
        <v>230</v>
      </c>
      <c r="M7058" s="34">
        <v>219</v>
      </c>
    </row>
    <row r="7059" spans="1:13" x14ac:dyDescent="0.2">
      <c r="A7059" s="34" t="s">
        <v>107953</v>
      </c>
      <c r="B7059" s="34">
        <v>396</v>
      </c>
      <c r="C7059" s="34">
        <v>496</v>
      </c>
      <c r="D7059" s="34">
        <v>528</v>
      </c>
      <c r="E7059" s="34">
        <v>521</v>
      </c>
      <c r="F7059" s="34">
        <v>398</v>
      </c>
      <c r="G7059" s="34">
        <v>485</v>
      </c>
      <c r="H7059" s="34">
        <v>589</v>
      </c>
      <c r="I7059" s="34">
        <v>502</v>
      </c>
      <c r="J7059" s="34">
        <v>510</v>
      </c>
      <c r="K7059" s="34">
        <v>414</v>
      </c>
      <c r="L7059" s="34">
        <v>545</v>
      </c>
      <c r="M7059" s="34">
        <v>400</v>
      </c>
    </row>
    <row r="7060" spans="1:13" x14ac:dyDescent="0.2">
      <c r="A7060" s="34" t="s">
        <v>107954</v>
      </c>
      <c r="B7060" s="34">
        <v>488</v>
      </c>
      <c r="C7060" s="34">
        <v>574</v>
      </c>
      <c r="D7060" s="34">
        <v>471</v>
      </c>
      <c r="E7060" s="34">
        <v>575</v>
      </c>
      <c r="F7060" s="34">
        <v>445</v>
      </c>
      <c r="G7060" s="34">
        <v>536</v>
      </c>
      <c r="H7060" s="34">
        <v>498</v>
      </c>
      <c r="I7060" s="34">
        <v>572</v>
      </c>
      <c r="J7060" s="34">
        <v>479</v>
      </c>
      <c r="K7060" s="34">
        <v>469</v>
      </c>
      <c r="L7060" s="34">
        <v>505</v>
      </c>
      <c r="M7060" s="34">
        <v>460</v>
      </c>
    </row>
    <row r="7061" spans="1:13" x14ac:dyDescent="0.2">
      <c r="A7061" s="34" t="s">
        <v>107955</v>
      </c>
      <c r="B7061" s="34">
        <v>596</v>
      </c>
      <c r="C7061" s="34">
        <v>580</v>
      </c>
      <c r="D7061" s="34">
        <v>646</v>
      </c>
      <c r="E7061" s="34">
        <v>563</v>
      </c>
      <c r="F7061" s="34">
        <v>535</v>
      </c>
      <c r="G7061" s="34">
        <v>570</v>
      </c>
      <c r="H7061" s="34">
        <v>639</v>
      </c>
      <c r="I7061" s="34">
        <v>520</v>
      </c>
      <c r="J7061" s="34">
        <v>587</v>
      </c>
      <c r="K7061" s="34">
        <v>452</v>
      </c>
      <c r="L7061" s="34">
        <v>494</v>
      </c>
      <c r="M7061" s="34">
        <v>406</v>
      </c>
    </row>
    <row r="7062" spans="1:13" x14ac:dyDescent="0.2">
      <c r="A7062" s="34" t="s">
        <v>107956</v>
      </c>
      <c r="B7062" s="34">
        <v>626</v>
      </c>
      <c r="C7062" s="34">
        <v>660</v>
      </c>
      <c r="D7062" s="34">
        <v>709</v>
      </c>
      <c r="E7062" s="34">
        <v>651</v>
      </c>
      <c r="F7062" s="34">
        <v>644</v>
      </c>
      <c r="G7062" s="34">
        <v>563</v>
      </c>
      <c r="H7062" s="34">
        <v>687</v>
      </c>
      <c r="I7062" s="34">
        <v>611</v>
      </c>
      <c r="J7062" s="34">
        <v>719</v>
      </c>
      <c r="K7062" s="34">
        <v>532</v>
      </c>
      <c r="L7062" s="34">
        <v>686</v>
      </c>
      <c r="M7062" s="34">
        <v>516</v>
      </c>
    </row>
    <row r="7063" spans="1:13" x14ac:dyDescent="0.2">
      <c r="A7063" s="34" t="s">
        <v>107957</v>
      </c>
      <c r="B7063" s="34">
        <v>462</v>
      </c>
      <c r="C7063" s="34">
        <v>457</v>
      </c>
      <c r="D7063" s="34">
        <v>447</v>
      </c>
      <c r="E7063" s="34">
        <v>505</v>
      </c>
      <c r="F7063" s="34">
        <v>458</v>
      </c>
      <c r="G7063" s="34">
        <v>430</v>
      </c>
      <c r="H7063" s="34">
        <v>511</v>
      </c>
      <c r="I7063" s="34">
        <v>482</v>
      </c>
      <c r="J7063" s="34">
        <v>503</v>
      </c>
      <c r="K7063" s="34">
        <v>441</v>
      </c>
      <c r="L7063" s="34">
        <v>430</v>
      </c>
      <c r="M7063" s="34">
        <v>425</v>
      </c>
    </row>
    <row r="7064" spans="1:13" x14ac:dyDescent="0.2">
      <c r="A7064" s="34" t="s">
        <v>107958</v>
      </c>
      <c r="B7064" s="34">
        <v>235</v>
      </c>
      <c r="C7064" s="34">
        <v>304</v>
      </c>
      <c r="D7064" s="34">
        <v>251</v>
      </c>
      <c r="E7064" s="34">
        <v>277</v>
      </c>
      <c r="F7064" s="34">
        <v>285</v>
      </c>
      <c r="G7064" s="34">
        <v>249</v>
      </c>
      <c r="H7064" s="34">
        <v>356</v>
      </c>
      <c r="I7064" s="34">
        <v>255</v>
      </c>
      <c r="J7064" s="34">
        <v>248</v>
      </c>
      <c r="K7064" s="34">
        <v>191</v>
      </c>
      <c r="L7064" s="34">
        <v>248</v>
      </c>
      <c r="M7064" s="34">
        <v>187</v>
      </c>
    </row>
    <row r="7065" spans="1:13" x14ac:dyDescent="0.2">
      <c r="A7065" s="34" t="s">
        <v>107959</v>
      </c>
      <c r="B7065" s="34">
        <v>788</v>
      </c>
      <c r="C7065" s="34">
        <v>707</v>
      </c>
      <c r="D7065" s="34">
        <v>749</v>
      </c>
      <c r="E7065" s="34">
        <v>776</v>
      </c>
      <c r="F7065" s="34">
        <v>714</v>
      </c>
      <c r="G7065" s="34">
        <v>680</v>
      </c>
      <c r="H7065" s="34">
        <v>889</v>
      </c>
      <c r="I7065" s="34">
        <v>771</v>
      </c>
      <c r="J7065" s="34">
        <v>794</v>
      </c>
      <c r="K7065" s="34">
        <v>642</v>
      </c>
      <c r="L7065" s="34">
        <v>788</v>
      </c>
      <c r="M7065" s="34">
        <v>551</v>
      </c>
    </row>
    <row r="7066" spans="1:13" x14ac:dyDescent="0.2">
      <c r="A7066" s="34" t="s">
        <v>107960</v>
      </c>
      <c r="B7066" s="34">
        <v>540</v>
      </c>
      <c r="C7066" s="34">
        <v>571</v>
      </c>
      <c r="D7066" s="34">
        <v>665</v>
      </c>
      <c r="E7066" s="34">
        <v>604</v>
      </c>
      <c r="F7066" s="34">
        <v>553</v>
      </c>
      <c r="G7066" s="34">
        <v>587</v>
      </c>
      <c r="H7066" s="34">
        <v>583</v>
      </c>
      <c r="I7066" s="34">
        <v>608</v>
      </c>
      <c r="J7066" s="34">
        <v>572</v>
      </c>
      <c r="K7066" s="34">
        <v>520</v>
      </c>
      <c r="L7066" s="34">
        <v>566</v>
      </c>
      <c r="M7066" s="34">
        <v>468</v>
      </c>
    </row>
    <row r="7067" spans="1:13" x14ac:dyDescent="0.2">
      <c r="A7067" s="34" t="s">
        <v>107961</v>
      </c>
      <c r="B7067" s="34">
        <v>1057</v>
      </c>
      <c r="C7067" s="34">
        <v>1047</v>
      </c>
      <c r="D7067" s="34">
        <v>1271</v>
      </c>
      <c r="E7067" s="34">
        <v>1184</v>
      </c>
      <c r="F7067" s="34">
        <v>1078</v>
      </c>
      <c r="G7067" s="34">
        <v>1018</v>
      </c>
      <c r="H7067" s="34">
        <v>1224</v>
      </c>
      <c r="I7067" s="34">
        <v>1015</v>
      </c>
      <c r="J7067" s="34">
        <v>1219</v>
      </c>
      <c r="K7067" s="34">
        <v>980</v>
      </c>
      <c r="L7067" s="34">
        <v>1107</v>
      </c>
      <c r="M7067" s="34">
        <v>825</v>
      </c>
    </row>
    <row r="7068" spans="1:13" x14ac:dyDescent="0.2">
      <c r="A7068" s="34" t="s">
        <v>107962</v>
      </c>
      <c r="B7068" s="34">
        <v>463</v>
      </c>
      <c r="C7068" s="34">
        <v>420</v>
      </c>
      <c r="D7068" s="34">
        <v>460</v>
      </c>
      <c r="E7068" s="34">
        <v>423</v>
      </c>
      <c r="F7068" s="34">
        <v>304</v>
      </c>
      <c r="G7068" s="34">
        <v>359</v>
      </c>
      <c r="H7068" s="34">
        <v>500</v>
      </c>
      <c r="I7068" s="34">
        <v>381</v>
      </c>
      <c r="J7068" s="34">
        <v>372</v>
      </c>
      <c r="K7068" s="34">
        <v>330</v>
      </c>
      <c r="L7068" s="34">
        <v>354</v>
      </c>
      <c r="M7068" s="34">
        <v>307</v>
      </c>
    </row>
    <row r="7069" spans="1:13" x14ac:dyDescent="0.2">
      <c r="A7069" s="34" t="s">
        <v>107963</v>
      </c>
      <c r="B7069" s="34">
        <v>276</v>
      </c>
      <c r="C7069" s="34">
        <v>305</v>
      </c>
      <c r="D7069" s="34">
        <v>281</v>
      </c>
      <c r="E7069" s="34">
        <v>339</v>
      </c>
      <c r="F7069" s="34">
        <v>258</v>
      </c>
      <c r="G7069" s="34">
        <v>294</v>
      </c>
      <c r="H7069" s="34">
        <v>330</v>
      </c>
      <c r="I7069" s="34">
        <v>328</v>
      </c>
      <c r="J7069" s="34">
        <v>304</v>
      </c>
      <c r="K7069" s="34">
        <v>277</v>
      </c>
      <c r="L7069" s="34">
        <v>329</v>
      </c>
      <c r="M7069" s="34">
        <v>203</v>
      </c>
    </row>
    <row r="7070" spans="1:13" x14ac:dyDescent="0.2">
      <c r="A7070" s="34" t="s">
        <v>107964</v>
      </c>
      <c r="B7070" s="34">
        <v>386</v>
      </c>
      <c r="C7070" s="34">
        <v>453</v>
      </c>
      <c r="D7070" s="34">
        <v>397</v>
      </c>
      <c r="E7070" s="34">
        <v>488</v>
      </c>
      <c r="F7070" s="34">
        <v>387</v>
      </c>
      <c r="G7070" s="34">
        <v>427</v>
      </c>
      <c r="H7070" s="34">
        <v>466</v>
      </c>
      <c r="I7070" s="34">
        <v>406</v>
      </c>
      <c r="J7070" s="34">
        <v>391</v>
      </c>
      <c r="K7070" s="34">
        <v>354</v>
      </c>
      <c r="L7070" s="34">
        <v>395</v>
      </c>
      <c r="M7070" s="34">
        <v>329</v>
      </c>
    </row>
    <row r="7071" spans="1:13" x14ac:dyDescent="0.2">
      <c r="A7071" s="34" t="s">
        <v>107965</v>
      </c>
      <c r="B7071" s="34">
        <v>383</v>
      </c>
      <c r="C7071" s="34">
        <v>345</v>
      </c>
      <c r="D7071" s="34">
        <v>377</v>
      </c>
      <c r="E7071" s="34">
        <v>398</v>
      </c>
      <c r="F7071" s="34">
        <v>331</v>
      </c>
      <c r="G7071" s="34">
        <v>310</v>
      </c>
      <c r="H7071" s="34">
        <v>365</v>
      </c>
      <c r="I7071" s="34">
        <v>355</v>
      </c>
      <c r="J7071" s="34">
        <v>361</v>
      </c>
      <c r="K7071" s="34">
        <v>289</v>
      </c>
      <c r="L7071" s="34">
        <v>295</v>
      </c>
      <c r="M7071" s="34">
        <v>244</v>
      </c>
    </row>
    <row r="7072" spans="1:13" x14ac:dyDescent="0.2">
      <c r="A7072" s="34" t="s">
        <v>107966</v>
      </c>
      <c r="B7072" s="34">
        <v>395</v>
      </c>
      <c r="C7072" s="34">
        <v>282</v>
      </c>
      <c r="D7072" s="34">
        <v>374</v>
      </c>
      <c r="E7072" s="34">
        <v>308</v>
      </c>
      <c r="F7072" s="34">
        <v>278</v>
      </c>
      <c r="G7072" s="34">
        <v>279</v>
      </c>
      <c r="H7072" s="34">
        <v>382</v>
      </c>
      <c r="I7072" s="34">
        <v>251</v>
      </c>
      <c r="J7072" s="34">
        <v>344</v>
      </c>
      <c r="K7072" s="34">
        <v>257</v>
      </c>
      <c r="L7072" s="34">
        <v>280</v>
      </c>
      <c r="M7072" s="34">
        <v>259</v>
      </c>
    </row>
    <row r="7073" spans="1:13" x14ac:dyDescent="0.2">
      <c r="A7073" s="34" t="s">
        <v>107967</v>
      </c>
      <c r="B7073" s="34">
        <v>336</v>
      </c>
      <c r="C7073" s="34">
        <v>296</v>
      </c>
      <c r="D7073" s="34">
        <v>363</v>
      </c>
      <c r="E7073" s="34">
        <v>350</v>
      </c>
      <c r="F7073" s="34">
        <v>282</v>
      </c>
      <c r="G7073" s="34">
        <v>281</v>
      </c>
      <c r="H7073" s="34">
        <v>347</v>
      </c>
      <c r="I7073" s="34">
        <v>318</v>
      </c>
      <c r="J7073" s="34">
        <v>304</v>
      </c>
      <c r="K7073" s="34">
        <v>251</v>
      </c>
      <c r="L7073" s="34">
        <v>288</v>
      </c>
      <c r="M7073" s="34">
        <v>242</v>
      </c>
    </row>
    <row r="7074" spans="1:13" x14ac:dyDescent="0.2">
      <c r="A7074" s="34" t="s">
        <v>107968</v>
      </c>
      <c r="B7074" s="34">
        <v>348</v>
      </c>
      <c r="C7074" s="34">
        <v>386</v>
      </c>
      <c r="D7074" s="34">
        <v>360</v>
      </c>
      <c r="E7074" s="34">
        <v>426</v>
      </c>
      <c r="F7074" s="34">
        <v>347</v>
      </c>
      <c r="G7074" s="34">
        <v>313</v>
      </c>
      <c r="H7074" s="34">
        <v>440</v>
      </c>
      <c r="I7074" s="34">
        <v>362</v>
      </c>
      <c r="J7074" s="34">
        <v>407</v>
      </c>
      <c r="K7074" s="34">
        <v>275</v>
      </c>
      <c r="L7074" s="34">
        <v>363</v>
      </c>
      <c r="M7074" s="34">
        <v>261</v>
      </c>
    </row>
    <row r="7075" spans="1:13" x14ac:dyDescent="0.2">
      <c r="A7075" s="34" t="s">
        <v>107969</v>
      </c>
      <c r="B7075" s="34">
        <v>149</v>
      </c>
      <c r="C7075" s="34">
        <v>125</v>
      </c>
      <c r="D7075" s="34">
        <v>135</v>
      </c>
      <c r="E7075" s="34">
        <v>102</v>
      </c>
      <c r="F7075" s="34">
        <v>101</v>
      </c>
      <c r="G7075" s="34">
        <v>123</v>
      </c>
      <c r="H7075" s="34">
        <v>169</v>
      </c>
      <c r="I7075" s="34">
        <v>112</v>
      </c>
      <c r="J7075" s="34">
        <v>142</v>
      </c>
      <c r="K7075" s="34">
        <v>137</v>
      </c>
      <c r="L7075" s="34">
        <v>184</v>
      </c>
      <c r="M7075" s="34">
        <v>94</v>
      </c>
    </row>
    <row r="7076" spans="1:13" x14ac:dyDescent="0.2">
      <c r="A7076" s="34" t="s">
        <v>107970</v>
      </c>
      <c r="B7076" s="34">
        <v>193</v>
      </c>
      <c r="C7076" s="34">
        <v>280</v>
      </c>
      <c r="D7076" s="34">
        <v>327</v>
      </c>
      <c r="E7076" s="34">
        <v>287</v>
      </c>
      <c r="F7076" s="34">
        <v>216</v>
      </c>
      <c r="G7076" s="34">
        <v>284</v>
      </c>
      <c r="H7076" s="34">
        <v>341</v>
      </c>
      <c r="I7076" s="34">
        <v>290</v>
      </c>
      <c r="J7076" s="34">
        <v>244</v>
      </c>
      <c r="K7076" s="34">
        <v>203</v>
      </c>
      <c r="L7076" s="34">
        <v>304</v>
      </c>
      <c r="M7076" s="34">
        <v>226</v>
      </c>
    </row>
    <row r="7077" spans="1:13" x14ac:dyDescent="0.2">
      <c r="A7077" s="34" t="s">
        <v>107971</v>
      </c>
      <c r="B7077" s="34">
        <v>343</v>
      </c>
      <c r="C7077" s="34">
        <v>302</v>
      </c>
      <c r="D7077" s="34">
        <v>334</v>
      </c>
      <c r="E7077" s="34">
        <v>247</v>
      </c>
      <c r="F7077" s="34">
        <v>257</v>
      </c>
      <c r="G7077" s="34">
        <v>244</v>
      </c>
      <c r="H7077" s="34">
        <v>359</v>
      </c>
      <c r="I7077" s="34">
        <v>258</v>
      </c>
      <c r="J7077" s="34">
        <v>265</v>
      </c>
      <c r="K7077" s="34">
        <v>210</v>
      </c>
      <c r="L7077" s="34">
        <v>267</v>
      </c>
      <c r="M7077" s="34">
        <v>188</v>
      </c>
    </row>
    <row r="7078" spans="1:13" x14ac:dyDescent="0.2">
      <c r="A7078" s="34" t="s">
        <v>107972</v>
      </c>
      <c r="B7078" s="34">
        <v>290</v>
      </c>
      <c r="C7078" s="34">
        <v>370</v>
      </c>
      <c r="D7078" s="34">
        <v>377</v>
      </c>
      <c r="E7078" s="34">
        <v>344</v>
      </c>
      <c r="F7078" s="34">
        <v>282</v>
      </c>
      <c r="G7078" s="34">
        <v>304</v>
      </c>
      <c r="H7078" s="34">
        <v>370</v>
      </c>
      <c r="I7078" s="34">
        <v>324</v>
      </c>
      <c r="J7078" s="34">
        <v>390</v>
      </c>
      <c r="K7078" s="34">
        <v>240</v>
      </c>
      <c r="L7078" s="34">
        <v>342</v>
      </c>
      <c r="M7078" s="34">
        <v>265</v>
      </c>
    </row>
    <row r="7079" spans="1:13" x14ac:dyDescent="0.2">
      <c r="A7079" s="34" t="s">
        <v>107973</v>
      </c>
      <c r="B7079" s="34">
        <v>327</v>
      </c>
      <c r="C7079" s="34">
        <v>393</v>
      </c>
      <c r="D7079" s="34">
        <v>319</v>
      </c>
      <c r="E7079" s="34">
        <v>375</v>
      </c>
      <c r="F7079" s="34">
        <v>326</v>
      </c>
      <c r="G7079" s="34">
        <v>367</v>
      </c>
      <c r="H7079" s="34">
        <v>336</v>
      </c>
      <c r="I7079" s="34">
        <v>378</v>
      </c>
      <c r="J7079" s="34">
        <v>312</v>
      </c>
      <c r="K7079" s="34">
        <v>263</v>
      </c>
      <c r="L7079" s="34">
        <v>242</v>
      </c>
      <c r="M7079" s="34">
        <v>317</v>
      </c>
    </row>
    <row r="7080" spans="1:13" x14ac:dyDescent="0.2">
      <c r="A7080" s="34" t="s">
        <v>107974</v>
      </c>
      <c r="B7080" s="34">
        <v>474</v>
      </c>
      <c r="C7080" s="34">
        <v>566</v>
      </c>
      <c r="D7080" s="34">
        <v>560</v>
      </c>
      <c r="E7080" s="34">
        <v>497</v>
      </c>
      <c r="F7080" s="34">
        <v>499</v>
      </c>
      <c r="G7080" s="34">
        <v>493</v>
      </c>
      <c r="H7080" s="34">
        <v>588</v>
      </c>
      <c r="I7080" s="34">
        <v>516</v>
      </c>
      <c r="J7080" s="34">
        <v>586</v>
      </c>
      <c r="K7080" s="34">
        <v>416</v>
      </c>
      <c r="L7080" s="34">
        <v>530</v>
      </c>
      <c r="M7080" s="34">
        <v>400</v>
      </c>
    </row>
    <row r="7081" spans="1:13" x14ac:dyDescent="0.2">
      <c r="A7081" s="34" t="s">
        <v>107975</v>
      </c>
      <c r="B7081" s="34">
        <v>555</v>
      </c>
      <c r="C7081" s="34">
        <v>510</v>
      </c>
      <c r="D7081" s="34">
        <v>521</v>
      </c>
      <c r="E7081" s="34">
        <v>590</v>
      </c>
      <c r="F7081" s="34">
        <v>418</v>
      </c>
      <c r="G7081" s="34">
        <v>557</v>
      </c>
      <c r="H7081" s="34">
        <v>470</v>
      </c>
      <c r="I7081" s="34">
        <v>513</v>
      </c>
      <c r="J7081" s="34">
        <v>578</v>
      </c>
      <c r="K7081" s="34">
        <v>403</v>
      </c>
      <c r="L7081" s="34">
        <v>588</v>
      </c>
      <c r="M7081" s="34">
        <v>382</v>
      </c>
    </row>
    <row r="7082" spans="1:13" x14ac:dyDescent="0.2">
      <c r="A7082" s="34" t="s">
        <v>107976</v>
      </c>
      <c r="B7082" s="34">
        <v>1332</v>
      </c>
      <c r="C7082" s="34">
        <v>1306</v>
      </c>
      <c r="D7082" s="34">
        <v>1433</v>
      </c>
      <c r="E7082" s="34">
        <v>1243</v>
      </c>
      <c r="F7082" s="34">
        <v>1313</v>
      </c>
      <c r="G7082" s="34">
        <v>1137</v>
      </c>
      <c r="H7082" s="34">
        <v>1554</v>
      </c>
      <c r="I7082" s="34">
        <v>1147</v>
      </c>
      <c r="J7082" s="34">
        <v>1351</v>
      </c>
      <c r="K7082" s="34">
        <v>968</v>
      </c>
      <c r="L7082" s="34">
        <v>1463</v>
      </c>
      <c r="M7082" s="34">
        <v>1041</v>
      </c>
    </row>
    <row r="7083" spans="1:13" x14ac:dyDescent="0.2">
      <c r="A7083" s="34" t="s">
        <v>107977</v>
      </c>
      <c r="B7083" s="34">
        <v>372</v>
      </c>
      <c r="C7083" s="34">
        <v>438</v>
      </c>
      <c r="D7083" s="34">
        <v>494</v>
      </c>
      <c r="E7083" s="34">
        <v>469</v>
      </c>
      <c r="F7083" s="34">
        <v>463</v>
      </c>
      <c r="G7083" s="34">
        <v>455</v>
      </c>
      <c r="H7083" s="34">
        <v>514</v>
      </c>
      <c r="I7083" s="34">
        <v>489</v>
      </c>
      <c r="J7083" s="34">
        <v>534</v>
      </c>
      <c r="K7083" s="34">
        <v>434</v>
      </c>
      <c r="L7083" s="34">
        <v>404</v>
      </c>
      <c r="M7083" s="34">
        <v>345</v>
      </c>
    </row>
    <row r="7084" spans="1:13" x14ac:dyDescent="0.2">
      <c r="A7084" s="34" t="s">
        <v>107978</v>
      </c>
      <c r="B7084" s="34">
        <v>345</v>
      </c>
      <c r="C7084" s="34">
        <v>279</v>
      </c>
      <c r="D7084" s="34">
        <v>289</v>
      </c>
      <c r="E7084" s="34">
        <v>315</v>
      </c>
      <c r="F7084" s="34">
        <v>333</v>
      </c>
      <c r="G7084" s="34">
        <v>274</v>
      </c>
      <c r="H7084" s="34">
        <v>273</v>
      </c>
      <c r="I7084" s="34">
        <v>272</v>
      </c>
      <c r="J7084" s="34">
        <v>321</v>
      </c>
      <c r="K7084" s="34">
        <v>227</v>
      </c>
      <c r="L7084" s="34">
        <v>297</v>
      </c>
      <c r="M7084" s="34">
        <v>225</v>
      </c>
    </row>
    <row r="7085" spans="1:13" x14ac:dyDescent="0.2">
      <c r="A7085" s="34" t="s">
        <v>107979</v>
      </c>
      <c r="B7085" s="34">
        <v>890</v>
      </c>
      <c r="C7085" s="34">
        <v>798</v>
      </c>
      <c r="D7085" s="34">
        <v>860</v>
      </c>
      <c r="E7085" s="34">
        <v>907</v>
      </c>
      <c r="F7085" s="34">
        <v>797</v>
      </c>
      <c r="G7085" s="34">
        <v>843</v>
      </c>
      <c r="H7085" s="34">
        <v>933</v>
      </c>
      <c r="I7085" s="34">
        <v>782</v>
      </c>
      <c r="J7085" s="34">
        <v>804</v>
      </c>
      <c r="K7085" s="34">
        <v>709</v>
      </c>
      <c r="L7085" s="34">
        <v>756</v>
      </c>
      <c r="M7085" s="34">
        <v>633</v>
      </c>
    </row>
    <row r="7086" spans="1:13" x14ac:dyDescent="0.2">
      <c r="A7086" s="34" t="s">
        <v>107980</v>
      </c>
      <c r="B7086" s="34">
        <v>343</v>
      </c>
      <c r="C7086" s="34">
        <v>271</v>
      </c>
      <c r="D7086" s="34">
        <v>322</v>
      </c>
      <c r="E7086" s="34">
        <v>343</v>
      </c>
      <c r="F7086" s="34">
        <v>268</v>
      </c>
      <c r="G7086" s="34">
        <v>289</v>
      </c>
      <c r="H7086" s="34">
        <v>310</v>
      </c>
      <c r="I7086" s="34">
        <v>321</v>
      </c>
      <c r="J7086" s="34">
        <v>364</v>
      </c>
      <c r="K7086" s="34">
        <v>262</v>
      </c>
      <c r="L7086" s="34">
        <v>304</v>
      </c>
      <c r="M7086" s="34">
        <v>253</v>
      </c>
    </row>
    <row r="7087" spans="1:13" x14ac:dyDescent="0.2">
      <c r="A7087" s="34" t="s">
        <v>107981</v>
      </c>
      <c r="B7087" s="34">
        <v>293</v>
      </c>
      <c r="C7087" s="34">
        <v>342</v>
      </c>
      <c r="D7087" s="34">
        <v>343</v>
      </c>
      <c r="E7087" s="34">
        <v>407</v>
      </c>
      <c r="F7087" s="34">
        <v>345</v>
      </c>
      <c r="G7087" s="34">
        <v>372</v>
      </c>
      <c r="H7087" s="34">
        <v>322</v>
      </c>
      <c r="I7087" s="34">
        <v>398</v>
      </c>
      <c r="J7087" s="34">
        <v>328</v>
      </c>
      <c r="K7087" s="34">
        <v>297</v>
      </c>
      <c r="L7087" s="34">
        <v>322</v>
      </c>
      <c r="M7087" s="34">
        <v>310</v>
      </c>
    </row>
    <row r="7088" spans="1:13" x14ac:dyDescent="0.2">
      <c r="A7088" s="34" t="s">
        <v>107982</v>
      </c>
      <c r="B7088" s="34">
        <v>257</v>
      </c>
      <c r="C7088" s="34">
        <v>256</v>
      </c>
      <c r="D7088" s="34">
        <v>330</v>
      </c>
      <c r="E7088" s="34">
        <v>324</v>
      </c>
      <c r="F7088" s="34">
        <v>237</v>
      </c>
      <c r="G7088" s="34">
        <v>281</v>
      </c>
      <c r="H7088" s="34">
        <v>391</v>
      </c>
      <c r="I7088" s="34">
        <v>294</v>
      </c>
      <c r="J7088" s="34">
        <v>330</v>
      </c>
      <c r="K7088" s="34">
        <v>254</v>
      </c>
      <c r="L7088" s="34">
        <v>252</v>
      </c>
      <c r="M7088" s="34">
        <v>250</v>
      </c>
    </row>
    <row r="7089" spans="1:13" x14ac:dyDescent="0.2">
      <c r="A7089" s="34" t="s">
        <v>107983</v>
      </c>
      <c r="B7089" s="34">
        <v>302</v>
      </c>
      <c r="C7089" s="34">
        <v>482</v>
      </c>
      <c r="D7089" s="34">
        <v>373</v>
      </c>
      <c r="E7089" s="34">
        <v>470</v>
      </c>
      <c r="F7089" s="34">
        <v>352</v>
      </c>
      <c r="G7089" s="34">
        <v>383</v>
      </c>
      <c r="H7089" s="34">
        <v>397</v>
      </c>
      <c r="I7089" s="34">
        <v>417</v>
      </c>
      <c r="J7089" s="34">
        <v>428</v>
      </c>
      <c r="K7089" s="34">
        <v>317</v>
      </c>
      <c r="L7089" s="34">
        <v>374</v>
      </c>
      <c r="M7089" s="34">
        <v>325</v>
      </c>
    </row>
    <row r="7090" spans="1:13" x14ac:dyDescent="0.2">
      <c r="A7090" s="34" t="s">
        <v>107984</v>
      </c>
      <c r="B7090" s="34">
        <v>303</v>
      </c>
      <c r="C7090" s="34">
        <v>311</v>
      </c>
      <c r="D7090" s="34">
        <v>318</v>
      </c>
      <c r="E7090" s="34">
        <v>382</v>
      </c>
      <c r="F7090" s="34">
        <v>268</v>
      </c>
      <c r="G7090" s="34">
        <v>306</v>
      </c>
      <c r="H7090" s="34">
        <v>369</v>
      </c>
      <c r="I7090" s="34">
        <v>305</v>
      </c>
      <c r="J7090" s="34">
        <v>338</v>
      </c>
      <c r="K7090" s="34">
        <v>261</v>
      </c>
      <c r="L7090" s="34">
        <v>340</v>
      </c>
      <c r="M7090" s="34">
        <v>225</v>
      </c>
    </row>
    <row r="7091" spans="1:13" x14ac:dyDescent="0.2">
      <c r="A7091" s="34" t="s">
        <v>107985</v>
      </c>
      <c r="B7091" s="34">
        <v>444</v>
      </c>
      <c r="C7091" s="34">
        <v>431</v>
      </c>
      <c r="D7091" s="34">
        <v>483</v>
      </c>
      <c r="E7091" s="34">
        <v>517</v>
      </c>
      <c r="F7091" s="34">
        <v>416</v>
      </c>
      <c r="G7091" s="34">
        <v>416</v>
      </c>
      <c r="H7091" s="34">
        <v>464</v>
      </c>
      <c r="I7091" s="34">
        <v>408</v>
      </c>
      <c r="J7091" s="34">
        <v>476</v>
      </c>
      <c r="K7091" s="34">
        <v>419</v>
      </c>
      <c r="L7091" s="34">
        <v>402</v>
      </c>
      <c r="M7091" s="34">
        <v>377</v>
      </c>
    </row>
    <row r="7092" spans="1:13" x14ac:dyDescent="0.2">
      <c r="A7092" s="34" t="s">
        <v>107986</v>
      </c>
      <c r="B7092" s="34">
        <v>650</v>
      </c>
      <c r="C7092" s="34">
        <v>697</v>
      </c>
      <c r="D7092" s="34">
        <v>776</v>
      </c>
      <c r="E7092" s="34">
        <v>705</v>
      </c>
      <c r="F7092" s="34">
        <v>736</v>
      </c>
      <c r="G7092" s="34">
        <v>681</v>
      </c>
      <c r="H7092" s="34">
        <v>847</v>
      </c>
      <c r="I7092" s="34">
        <v>686</v>
      </c>
      <c r="J7092" s="34">
        <v>826</v>
      </c>
      <c r="K7092" s="34">
        <v>576</v>
      </c>
      <c r="L7092" s="34">
        <v>745</v>
      </c>
      <c r="M7092" s="34">
        <v>545</v>
      </c>
    </row>
    <row r="7093" spans="1:13" x14ac:dyDescent="0.2">
      <c r="A7093" s="34" t="s">
        <v>107987</v>
      </c>
      <c r="B7093" s="34">
        <v>619</v>
      </c>
      <c r="C7093" s="34">
        <v>620</v>
      </c>
      <c r="D7093" s="34">
        <v>492</v>
      </c>
      <c r="E7093" s="34">
        <v>598</v>
      </c>
      <c r="F7093" s="34">
        <v>523</v>
      </c>
      <c r="G7093" s="34">
        <v>501</v>
      </c>
      <c r="H7093" s="34">
        <v>640</v>
      </c>
      <c r="I7093" s="34">
        <v>489</v>
      </c>
      <c r="J7093" s="34">
        <v>557</v>
      </c>
      <c r="K7093" s="34">
        <v>473</v>
      </c>
      <c r="L7093" s="34">
        <v>499</v>
      </c>
      <c r="M7093" s="34">
        <v>439</v>
      </c>
    </row>
    <row r="7094" spans="1:13" x14ac:dyDescent="0.2">
      <c r="A7094" s="34" t="s">
        <v>107988</v>
      </c>
      <c r="B7094" s="34">
        <v>194</v>
      </c>
      <c r="C7094" s="34">
        <v>176</v>
      </c>
      <c r="D7094" s="34">
        <v>196</v>
      </c>
      <c r="E7094" s="34">
        <v>229</v>
      </c>
      <c r="F7094" s="34">
        <v>140</v>
      </c>
      <c r="G7094" s="34">
        <v>229</v>
      </c>
      <c r="H7094" s="34">
        <v>228</v>
      </c>
      <c r="I7094" s="34">
        <v>180</v>
      </c>
      <c r="J7094" s="34">
        <v>202</v>
      </c>
      <c r="K7094" s="34">
        <v>137</v>
      </c>
      <c r="L7094" s="34">
        <v>146</v>
      </c>
      <c r="M7094" s="34">
        <v>149</v>
      </c>
    </row>
    <row r="7095" spans="1:13" x14ac:dyDescent="0.2">
      <c r="A7095" s="34" t="s">
        <v>107989</v>
      </c>
      <c r="B7095" s="34">
        <v>284</v>
      </c>
      <c r="C7095" s="34">
        <v>313</v>
      </c>
      <c r="D7095" s="34">
        <v>343</v>
      </c>
      <c r="E7095" s="34">
        <v>424</v>
      </c>
      <c r="F7095" s="34">
        <v>292</v>
      </c>
      <c r="G7095" s="34">
        <v>357</v>
      </c>
      <c r="H7095" s="34">
        <v>326</v>
      </c>
      <c r="I7095" s="34">
        <v>324</v>
      </c>
      <c r="J7095" s="34">
        <v>388</v>
      </c>
      <c r="K7095" s="34">
        <v>258</v>
      </c>
      <c r="L7095" s="34">
        <v>304</v>
      </c>
      <c r="M7095" s="34">
        <v>271</v>
      </c>
    </row>
    <row r="7096" spans="1:13" x14ac:dyDescent="0.2">
      <c r="A7096" s="34" t="s">
        <v>107990</v>
      </c>
      <c r="B7096" s="34">
        <v>255</v>
      </c>
      <c r="C7096" s="34">
        <v>213</v>
      </c>
      <c r="D7096" s="34">
        <v>265</v>
      </c>
      <c r="E7096" s="34">
        <v>268</v>
      </c>
      <c r="F7096" s="34">
        <v>227</v>
      </c>
      <c r="G7096" s="34">
        <v>205</v>
      </c>
      <c r="H7096" s="34">
        <v>250</v>
      </c>
      <c r="I7096" s="34">
        <v>240</v>
      </c>
      <c r="J7096" s="34">
        <v>278</v>
      </c>
      <c r="K7096" s="34">
        <v>194</v>
      </c>
      <c r="L7096" s="34">
        <v>270</v>
      </c>
      <c r="M7096" s="34">
        <v>180</v>
      </c>
    </row>
    <row r="7097" spans="1:13" x14ac:dyDescent="0.2">
      <c r="A7097" s="34" t="s">
        <v>107991</v>
      </c>
      <c r="B7097" s="34">
        <v>198</v>
      </c>
      <c r="C7097" s="34">
        <v>219</v>
      </c>
      <c r="D7097" s="34">
        <v>204</v>
      </c>
      <c r="E7097" s="34">
        <v>266</v>
      </c>
      <c r="F7097" s="34">
        <v>203</v>
      </c>
      <c r="G7097" s="34">
        <v>183</v>
      </c>
      <c r="H7097" s="34">
        <v>251</v>
      </c>
      <c r="I7097" s="34">
        <v>253</v>
      </c>
      <c r="J7097" s="34">
        <v>204</v>
      </c>
      <c r="K7097" s="34">
        <v>186</v>
      </c>
      <c r="L7097" s="34">
        <v>220</v>
      </c>
      <c r="M7097" s="34">
        <v>184</v>
      </c>
    </row>
    <row r="7098" spans="1:13" x14ac:dyDescent="0.2">
      <c r="A7098" s="34" t="s">
        <v>107992</v>
      </c>
      <c r="B7098" s="34">
        <v>202</v>
      </c>
      <c r="C7098" s="34">
        <v>254</v>
      </c>
      <c r="D7098" s="34">
        <v>177</v>
      </c>
      <c r="E7098" s="34">
        <v>220</v>
      </c>
      <c r="F7098" s="34">
        <v>156</v>
      </c>
      <c r="G7098" s="34">
        <v>236</v>
      </c>
      <c r="H7098" s="34">
        <v>192</v>
      </c>
      <c r="I7098" s="34">
        <v>193</v>
      </c>
      <c r="J7098" s="34">
        <v>232</v>
      </c>
      <c r="K7098" s="34">
        <v>176</v>
      </c>
      <c r="L7098" s="34">
        <v>189</v>
      </c>
      <c r="M7098" s="34">
        <v>169</v>
      </c>
    </row>
    <row r="7099" spans="1:13" x14ac:dyDescent="0.2">
      <c r="A7099" s="34" t="s">
        <v>107993</v>
      </c>
      <c r="B7099" s="34">
        <v>471</v>
      </c>
      <c r="C7099" s="34">
        <v>550</v>
      </c>
      <c r="D7099" s="34">
        <v>563</v>
      </c>
      <c r="E7099" s="34">
        <v>609</v>
      </c>
      <c r="F7099" s="34">
        <v>549</v>
      </c>
      <c r="G7099" s="34">
        <v>496</v>
      </c>
      <c r="H7099" s="34">
        <v>610</v>
      </c>
      <c r="I7099" s="34">
        <v>520</v>
      </c>
      <c r="J7099" s="34">
        <v>573</v>
      </c>
      <c r="K7099" s="34">
        <v>476</v>
      </c>
      <c r="L7099" s="34">
        <v>563</v>
      </c>
      <c r="M7099" s="34">
        <v>402</v>
      </c>
    </row>
    <row r="7100" spans="1:13" x14ac:dyDescent="0.2">
      <c r="A7100" s="34" t="s">
        <v>107994</v>
      </c>
      <c r="B7100" s="34">
        <v>165</v>
      </c>
      <c r="C7100" s="34">
        <v>238</v>
      </c>
      <c r="D7100" s="34">
        <v>188</v>
      </c>
      <c r="E7100" s="34">
        <v>278</v>
      </c>
      <c r="F7100" s="34">
        <v>178</v>
      </c>
      <c r="G7100" s="34">
        <v>214</v>
      </c>
      <c r="H7100" s="34">
        <v>276</v>
      </c>
      <c r="I7100" s="34">
        <v>213</v>
      </c>
      <c r="J7100" s="34">
        <v>191</v>
      </c>
      <c r="K7100" s="34">
        <v>245</v>
      </c>
      <c r="L7100" s="34">
        <v>223</v>
      </c>
      <c r="M7100" s="34">
        <v>153</v>
      </c>
    </row>
    <row r="7101" spans="1:13" x14ac:dyDescent="0.2">
      <c r="A7101" s="34" t="s">
        <v>107995</v>
      </c>
      <c r="B7101" s="34">
        <v>352</v>
      </c>
      <c r="C7101" s="34">
        <v>397</v>
      </c>
      <c r="D7101" s="34">
        <v>311</v>
      </c>
      <c r="E7101" s="34">
        <v>399</v>
      </c>
      <c r="F7101" s="34">
        <v>351</v>
      </c>
      <c r="G7101" s="34">
        <v>362</v>
      </c>
      <c r="H7101" s="34">
        <v>437</v>
      </c>
      <c r="I7101" s="34">
        <v>399</v>
      </c>
      <c r="J7101" s="34">
        <v>369</v>
      </c>
      <c r="K7101" s="34">
        <v>284</v>
      </c>
      <c r="L7101" s="34">
        <v>387</v>
      </c>
      <c r="M7101" s="34">
        <v>281</v>
      </c>
    </row>
    <row r="7102" spans="1:13" x14ac:dyDescent="0.2">
      <c r="A7102" s="34" t="s">
        <v>107996</v>
      </c>
      <c r="B7102" s="34">
        <v>762</v>
      </c>
      <c r="C7102" s="34">
        <v>615</v>
      </c>
      <c r="D7102" s="34">
        <v>754</v>
      </c>
      <c r="E7102" s="34">
        <v>720</v>
      </c>
      <c r="F7102" s="34">
        <v>722</v>
      </c>
      <c r="G7102" s="34">
        <v>559</v>
      </c>
      <c r="H7102" s="34">
        <v>781</v>
      </c>
      <c r="I7102" s="34">
        <v>620</v>
      </c>
      <c r="J7102" s="34">
        <v>716</v>
      </c>
      <c r="K7102" s="34">
        <v>507</v>
      </c>
      <c r="L7102" s="34">
        <v>661</v>
      </c>
      <c r="M7102" s="34">
        <v>483</v>
      </c>
    </row>
    <row r="7103" spans="1:13" x14ac:dyDescent="0.2">
      <c r="A7103" s="34" t="s">
        <v>107997</v>
      </c>
      <c r="B7103" s="34">
        <v>1410</v>
      </c>
      <c r="C7103" s="34">
        <v>1362</v>
      </c>
      <c r="D7103" s="34">
        <v>1444</v>
      </c>
      <c r="E7103" s="34">
        <v>1344</v>
      </c>
      <c r="F7103" s="34">
        <v>1367</v>
      </c>
      <c r="G7103" s="34">
        <v>1178</v>
      </c>
      <c r="H7103" s="34">
        <v>1611</v>
      </c>
      <c r="I7103" s="34">
        <v>1363</v>
      </c>
      <c r="J7103" s="34">
        <v>1576</v>
      </c>
      <c r="K7103" s="34">
        <v>1105</v>
      </c>
      <c r="L7103" s="34">
        <v>1379</v>
      </c>
      <c r="M7103" s="34">
        <v>1016</v>
      </c>
    </row>
    <row r="7104" spans="1:13" x14ac:dyDescent="0.2">
      <c r="A7104" s="34" t="s">
        <v>107998</v>
      </c>
      <c r="B7104" s="34">
        <v>499</v>
      </c>
      <c r="C7104" s="34">
        <v>454</v>
      </c>
      <c r="D7104" s="34">
        <v>502</v>
      </c>
      <c r="E7104" s="34">
        <v>543</v>
      </c>
      <c r="F7104" s="34">
        <v>361</v>
      </c>
      <c r="G7104" s="34">
        <v>435</v>
      </c>
      <c r="H7104" s="34">
        <v>452</v>
      </c>
      <c r="I7104" s="34">
        <v>516</v>
      </c>
      <c r="J7104" s="34">
        <v>451</v>
      </c>
      <c r="K7104" s="34">
        <v>348</v>
      </c>
      <c r="L7104" s="34">
        <v>401</v>
      </c>
      <c r="M7104" s="34">
        <v>358</v>
      </c>
    </row>
    <row r="7105" spans="1:13" x14ac:dyDescent="0.2">
      <c r="A7105" s="34" t="s">
        <v>107999</v>
      </c>
      <c r="B7105" s="34">
        <v>764</v>
      </c>
      <c r="C7105" s="34">
        <v>820</v>
      </c>
      <c r="D7105" s="34">
        <v>803</v>
      </c>
      <c r="E7105" s="34">
        <v>813</v>
      </c>
      <c r="F7105" s="34">
        <v>793</v>
      </c>
      <c r="G7105" s="34">
        <v>769</v>
      </c>
      <c r="H7105" s="34">
        <v>971</v>
      </c>
      <c r="I7105" s="34">
        <v>798</v>
      </c>
      <c r="J7105" s="34">
        <v>826</v>
      </c>
      <c r="K7105" s="34">
        <v>681</v>
      </c>
      <c r="L7105" s="34">
        <v>847</v>
      </c>
      <c r="M7105" s="34">
        <v>648</v>
      </c>
    </row>
    <row r="7106" spans="1:13" x14ac:dyDescent="0.2">
      <c r="A7106" s="34" t="s">
        <v>108000</v>
      </c>
      <c r="B7106" s="34">
        <v>435</v>
      </c>
      <c r="C7106" s="34">
        <v>538</v>
      </c>
      <c r="D7106" s="34">
        <v>611</v>
      </c>
      <c r="E7106" s="34">
        <v>553</v>
      </c>
      <c r="F7106" s="34">
        <v>490</v>
      </c>
      <c r="G7106" s="34">
        <v>489</v>
      </c>
      <c r="H7106" s="34">
        <v>681</v>
      </c>
      <c r="I7106" s="34">
        <v>518</v>
      </c>
      <c r="J7106" s="34">
        <v>493</v>
      </c>
      <c r="K7106" s="34">
        <v>467</v>
      </c>
      <c r="L7106" s="34">
        <v>656</v>
      </c>
      <c r="M7106" s="34">
        <v>452</v>
      </c>
    </row>
    <row r="7107" spans="1:13" x14ac:dyDescent="0.2">
      <c r="A7107" s="34" t="s">
        <v>108001</v>
      </c>
      <c r="B7107" s="34">
        <v>252</v>
      </c>
      <c r="C7107" s="34">
        <v>263</v>
      </c>
      <c r="D7107" s="34">
        <v>264</v>
      </c>
      <c r="E7107" s="34">
        <v>287</v>
      </c>
      <c r="F7107" s="34">
        <v>256</v>
      </c>
      <c r="G7107" s="34">
        <v>213</v>
      </c>
      <c r="H7107" s="34">
        <v>248</v>
      </c>
      <c r="I7107" s="34">
        <v>253</v>
      </c>
      <c r="J7107" s="34">
        <v>223</v>
      </c>
      <c r="K7107" s="34">
        <v>166</v>
      </c>
      <c r="L7107" s="34">
        <v>319</v>
      </c>
      <c r="M7107" s="34">
        <v>195</v>
      </c>
    </row>
    <row r="7108" spans="1:13" x14ac:dyDescent="0.2">
      <c r="A7108" s="34" t="s">
        <v>108002</v>
      </c>
      <c r="B7108" s="34">
        <v>274</v>
      </c>
      <c r="C7108" s="34">
        <v>319</v>
      </c>
      <c r="D7108" s="34">
        <v>329</v>
      </c>
      <c r="E7108" s="34">
        <v>342</v>
      </c>
      <c r="F7108" s="34">
        <v>293</v>
      </c>
      <c r="G7108" s="34">
        <v>291</v>
      </c>
      <c r="H7108" s="34">
        <v>360</v>
      </c>
      <c r="I7108" s="34">
        <v>314</v>
      </c>
      <c r="J7108" s="34">
        <v>363</v>
      </c>
      <c r="K7108" s="34">
        <v>247</v>
      </c>
      <c r="L7108" s="34">
        <v>290</v>
      </c>
      <c r="M7108" s="34">
        <v>214</v>
      </c>
    </row>
    <row r="7109" spans="1:13" x14ac:dyDescent="0.2">
      <c r="A7109" s="34" t="s">
        <v>108003</v>
      </c>
      <c r="B7109" s="34">
        <v>265</v>
      </c>
      <c r="C7109" s="34">
        <v>275</v>
      </c>
      <c r="D7109" s="34">
        <v>325</v>
      </c>
      <c r="E7109" s="34">
        <v>360</v>
      </c>
      <c r="F7109" s="34">
        <v>286</v>
      </c>
      <c r="G7109" s="34">
        <v>317</v>
      </c>
      <c r="H7109" s="34">
        <v>272</v>
      </c>
      <c r="I7109" s="34">
        <v>367</v>
      </c>
      <c r="J7109" s="34">
        <v>289</v>
      </c>
      <c r="K7109" s="34">
        <v>245</v>
      </c>
      <c r="L7109" s="34">
        <v>322</v>
      </c>
      <c r="M7109" s="34">
        <v>243</v>
      </c>
    </row>
    <row r="7110" spans="1:13" x14ac:dyDescent="0.2">
      <c r="A7110" s="34" t="s">
        <v>108004</v>
      </c>
      <c r="B7110" s="34">
        <v>98</v>
      </c>
      <c r="C7110" s="34">
        <v>104</v>
      </c>
      <c r="D7110" s="34">
        <v>88</v>
      </c>
      <c r="E7110" s="34">
        <v>118</v>
      </c>
      <c r="F7110" s="34">
        <v>106</v>
      </c>
      <c r="G7110" s="34">
        <v>86</v>
      </c>
      <c r="H7110" s="34">
        <v>100</v>
      </c>
      <c r="I7110" s="34">
        <v>116</v>
      </c>
      <c r="J7110" s="34">
        <v>142</v>
      </c>
      <c r="K7110" s="34">
        <v>85</v>
      </c>
      <c r="L7110" s="34">
        <v>118</v>
      </c>
      <c r="M7110" s="34">
        <v>94</v>
      </c>
    </row>
    <row r="7111" spans="1:13" x14ac:dyDescent="0.2">
      <c r="A7111" s="34" t="s">
        <v>108005</v>
      </c>
      <c r="B7111" s="34">
        <v>229</v>
      </c>
      <c r="C7111" s="34">
        <v>242</v>
      </c>
      <c r="D7111" s="34">
        <v>290</v>
      </c>
      <c r="E7111" s="34">
        <v>244</v>
      </c>
      <c r="F7111" s="34">
        <v>257</v>
      </c>
      <c r="G7111" s="34">
        <v>237</v>
      </c>
      <c r="H7111" s="34">
        <v>274</v>
      </c>
      <c r="I7111" s="34">
        <v>190</v>
      </c>
      <c r="J7111" s="34">
        <v>203</v>
      </c>
      <c r="K7111" s="34">
        <v>155</v>
      </c>
      <c r="L7111" s="34">
        <v>268</v>
      </c>
      <c r="M7111" s="34">
        <v>170</v>
      </c>
    </row>
    <row r="7112" spans="1:13" x14ac:dyDescent="0.2">
      <c r="A7112" s="34" t="s">
        <v>108006</v>
      </c>
      <c r="B7112" s="34">
        <v>269</v>
      </c>
      <c r="C7112" s="34">
        <v>269</v>
      </c>
      <c r="D7112" s="34">
        <v>224</v>
      </c>
      <c r="E7112" s="34">
        <v>261</v>
      </c>
      <c r="F7112" s="34">
        <v>177</v>
      </c>
      <c r="G7112" s="34">
        <v>208</v>
      </c>
      <c r="H7112" s="34">
        <v>244</v>
      </c>
      <c r="I7112" s="34">
        <v>192</v>
      </c>
      <c r="J7112" s="34">
        <v>243</v>
      </c>
      <c r="K7112" s="34">
        <v>156</v>
      </c>
      <c r="L7112" s="34">
        <v>237</v>
      </c>
      <c r="M7112" s="34">
        <v>180</v>
      </c>
    </row>
    <row r="7113" spans="1:13" x14ac:dyDescent="0.2">
      <c r="A7113" s="34" t="s">
        <v>108007</v>
      </c>
      <c r="B7113" s="34">
        <v>103</v>
      </c>
      <c r="C7113" s="34">
        <v>100</v>
      </c>
      <c r="D7113" s="34">
        <v>130</v>
      </c>
      <c r="E7113" s="34">
        <v>111</v>
      </c>
      <c r="F7113" s="34">
        <v>104</v>
      </c>
      <c r="G7113" s="34">
        <v>106</v>
      </c>
      <c r="H7113" s="34">
        <v>102</v>
      </c>
      <c r="I7113" s="34">
        <v>85</v>
      </c>
      <c r="J7113" s="34">
        <v>116</v>
      </c>
      <c r="K7113" s="34">
        <v>103</v>
      </c>
      <c r="L7113" s="34">
        <v>101</v>
      </c>
      <c r="M7113" s="34">
        <v>74</v>
      </c>
    </row>
    <row r="7114" spans="1:13" x14ac:dyDescent="0.2">
      <c r="A7114" s="34" t="s">
        <v>108008</v>
      </c>
      <c r="B7114" s="34">
        <v>229</v>
      </c>
      <c r="C7114" s="34">
        <v>159</v>
      </c>
      <c r="D7114" s="34">
        <v>217</v>
      </c>
      <c r="E7114" s="34">
        <v>187</v>
      </c>
      <c r="F7114" s="34">
        <v>172</v>
      </c>
      <c r="G7114" s="34">
        <v>196</v>
      </c>
      <c r="H7114" s="34">
        <v>264</v>
      </c>
      <c r="I7114" s="34">
        <v>204</v>
      </c>
      <c r="J7114" s="34">
        <v>239</v>
      </c>
      <c r="K7114" s="34">
        <v>128</v>
      </c>
      <c r="L7114" s="34">
        <v>211</v>
      </c>
      <c r="M7114" s="34">
        <v>169</v>
      </c>
    </row>
    <row r="7115" spans="1:13" x14ac:dyDescent="0.2">
      <c r="A7115" s="34" t="s">
        <v>108009</v>
      </c>
      <c r="B7115" s="34">
        <v>157</v>
      </c>
      <c r="C7115" s="34">
        <v>225</v>
      </c>
      <c r="D7115" s="34">
        <v>217</v>
      </c>
      <c r="E7115" s="34">
        <v>314</v>
      </c>
      <c r="F7115" s="34">
        <v>177</v>
      </c>
      <c r="G7115" s="34">
        <v>216</v>
      </c>
      <c r="H7115" s="34">
        <v>229</v>
      </c>
      <c r="I7115" s="34">
        <v>269</v>
      </c>
      <c r="J7115" s="34">
        <v>226</v>
      </c>
      <c r="K7115" s="34">
        <v>218</v>
      </c>
      <c r="L7115" s="34">
        <v>242</v>
      </c>
      <c r="M7115" s="34">
        <v>225</v>
      </c>
    </row>
    <row r="7116" spans="1:13" x14ac:dyDescent="0.2">
      <c r="A7116" s="34" t="s">
        <v>108010</v>
      </c>
      <c r="B7116" s="34">
        <v>421</v>
      </c>
      <c r="C7116" s="34">
        <v>445</v>
      </c>
      <c r="D7116" s="34">
        <v>416</v>
      </c>
      <c r="E7116" s="34">
        <v>438</v>
      </c>
      <c r="F7116" s="34">
        <v>480</v>
      </c>
      <c r="G7116" s="34">
        <v>441</v>
      </c>
      <c r="H7116" s="34">
        <v>376</v>
      </c>
      <c r="I7116" s="34">
        <v>420</v>
      </c>
      <c r="J7116" s="34">
        <v>478</v>
      </c>
      <c r="K7116" s="34">
        <v>310</v>
      </c>
      <c r="L7116" s="34">
        <v>452</v>
      </c>
      <c r="M7116" s="34">
        <v>369</v>
      </c>
    </row>
    <row r="7117" spans="1:13" x14ac:dyDescent="0.2">
      <c r="A7117" s="34" t="s">
        <v>108011</v>
      </c>
      <c r="B7117" s="34">
        <v>473</v>
      </c>
      <c r="C7117" s="34">
        <v>485</v>
      </c>
      <c r="D7117" s="34">
        <v>466</v>
      </c>
      <c r="E7117" s="34">
        <v>478</v>
      </c>
      <c r="F7117" s="34">
        <v>471</v>
      </c>
      <c r="G7117" s="34">
        <v>442</v>
      </c>
      <c r="H7117" s="34">
        <v>528</v>
      </c>
      <c r="I7117" s="34">
        <v>416</v>
      </c>
      <c r="J7117" s="34">
        <v>549</v>
      </c>
      <c r="K7117" s="34">
        <v>323</v>
      </c>
      <c r="L7117" s="34">
        <v>453</v>
      </c>
      <c r="M7117" s="34">
        <v>323</v>
      </c>
    </row>
    <row r="7118" spans="1:13" x14ac:dyDescent="0.2">
      <c r="A7118" s="34" t="s">
        <v>108012</v>
      </c>
      <c r="B7118" s="34">
        <v>139</v>
      </c>
      <c r="C7118" s="34">
        <v>160</v>
      </c>
      <c r="D7118" s="34">
        <v>187</v>
      </c>
      <c r="E7118" s="34">
        <v>180</v>
      </c>
      <c r="F7118" s="34">
        <v>144</v>
      </c>
      <c r="G7118" s="34">
        <v>125</v>
      </c>
      <c r="H7118" s="34">
        <v>205</v>
      </c>
      <c r="I7118" s="34">
        <v>215</v>
      </c>
      <c r="J7118" s="34">
        <v>174</v>
      </c>
      <c r="K7118" s="34">
        <v>141</v>
      </c>
      <c r="L7118" s="34">
        <v>202</v>
      </c>
      <c r="M7118" s="34">
        <v>133</v>
      </c>
    </row>
    <row r="7119" spans="1:13" x14ac:dyDescent="0.2">
      <c r="A7119" s="34" t="s">
        <v>108013</v>
      </c>
      <c r="B7119" s="34">
        <v>247</v>
      </c>
      <c r="C7119" s="34">
        <v>289</v>
      </c>
      <c r="D7119" s="34">
        <v>282</v>
      </c>
      <c r="E7119" s="34">
        <v>279</v>
      </c>
      <c r="F7119" s="34">
        <v>306</v>
      </c>
      <c r="G7119" s="34">
        <v>252</v>
      </c>
      <c r="H7119" s="34">
        <v>269</v>
      </c>
      <c r="I7119" s="34">
        <v>285</v>
      </c>
      <c r="J7119" s="34">
        <v>261</v>
      </c>
      <c r="K7119" s="34">
        <v>210</v>
      </c>
      <c r="L7119" s="34">
        <v>218</v>
      </c>
      <c r="M7119" s="34">
        <v>231</v>
      </c>
    </row>
    <row r="7120" spans="1:13" x14ac:dyDescent="0.2">
      <c r="A7120" s="34" t="s">
        <v>108014</v>
      </c>
      <c r="B7120" s="34">
        <v>314</v>
      </c>
      <c r="C7120" s="34">
        <v>299</v>
      </c>
      <c r="D7120" s="34">
        <v>276</v>
      </c>
      <c r="E7120" s="34">
        <v>275</v>
      </c>
      <c r="F7120" s="34">
        <v>234</v>
      </c>
      <c r="G7120" s="34">
        <v>194</v>
      </c>
      <c r="H7120" s="34">
        <v>347</v>
      </c>
      <c r="I7120" s="34">
        <v>213</v>
      </c>
      <c r="J7120" s="34">
        <v>312</v>
      </c>
      <c r="K7120" s="34">
        <v>223</v>
      </c>
      <c r="L7120" s="34">
        <v>268</v>
      </c>
      <c r="M7120" s="34">
        <v>227</v>
      </c>
    </row>
    <row r="7121" spans="1:13" x14ac:dyDescent="0.2">
      <c r="A7121" s="34" t="s">
        <v>108015</v>
      </c>
      <c r="B7121" s="34">
        <v>426</v>
      </c>
      <c r="C7121" s="34">
        <v>493</v>
      </c>
      <c r="D7121" s="34">
        <v>500</v>
      </c>
      <c r="E7121" s="34">
        <v>475</v>
      </c>
      <c r="F7121" s="34">
        <v>412</v>
      </c>
      <c r="G7121" s="34">
        <v>481</v>
      </c>
      <c r="H7121" s="34">
        <v>492</v>
      </c>
      <c r="I7121" s="34">
        <v>425</v>
      </c>
      <c r="J7121" s="34">
        <v>444</v>
      </c>
      <c r="K7121" s="34">
        <v>387</v>
      </c>
      <c r="L7121" s="34">
        <v>406</v>
      </c>
      <c r="M7121" s="34">
        <v>348</v>
      </c>
    </row>
    <row r="7122" spans="1:13" x14ac:dyDescent="0.2">
      <c r="A7122" s="34" t="s">
        <v>108016</v>
      </c>
      <c r="B7122" s="34">
        <v>339</v>
      </c>
      <c r="C7122" s="34">
        <v>434</v>
      </c>
      <c r="D7122" s="34">
        <v>378</v>
      </c>
      <c r="E7122" s="34">
        <v>464</v>
      </c>
      <c r="F7122" s="34">
        <v>309</v>
      </c>
      <c r="G7122" s="34">
        <v>384</v>
      </c>
      <c r="H7122" s="34">
        <v>445</v>
      </c>
      <c r="I7122" s="34">
        <v>428</v>
      </c>
      <c r="J7122" s="34">
        <v>392</v>
      </c>
      <c r="K7122" s="34">
        <v>309</v>
      </c>
      <c r="L7122" s="34">
        <v>360</v>
      </c>
      <c r="M7122" s="34">
        <v>292</v>
      </c>
    </row>
    <row r="7123" spans="1:13" x14ac:dyDescent="0.2">
      <c r="A7123" s="34" t="s">
        <v>108017</v>
      </c>
      <c r="B7123" s="34">
        <v>958</v>
      </c>
      <c r="C7123" s="34">
        <v>831</v>
      </c>
      <c r="D7123" s="34">
        <v>937</v>
      </c>
      <c r="E7123" s="34">
        <v>851</v>
      </c>
      <c r="F7123" s="34">
        <v>855</v>
      </c>
      <c r="G7123" s="34">
        <v>794</v>
      </c>
      <c r="H7123" s="34">
        <v>971</v>
      </c>
      <c r="I7123" s="34">
        <v>853</v>
      </c>
      <c r="J7123" s="34">
        <v>1014</v>
      </c>
      <c r="K7123" s="34">
        <v>688</v>
      </c>
      <c r="L7123" s="34">
        <v>888</v>
      </c>
      <c r="M7123" s="34">
        <v>712</v>
      </c>
    </row>
    <row r="7124" spans="1:13" x14ac:dyDescent="0.2">
      <c r="A7124" s="34" t="s">
        <v>108018</v>
      </c>
      <c r="B7124" s="34">
        <v>1401</v>
      </c>
      <c r="C7124" s="34">
        <v>1285</v>
      </c>
      <c r="D7124" s="34">
        <v>1418</v>
      </c>
      <c r="E7124" s="34">
        <v>1361</v>
      </c>
      <c r="F7124" s="34">
        <v>1341</v>
      </c>
      <c r="G7124" s="34">
        <v>1269</v>
      </c>
      <c r="H7124" s="34">
        <v>1553</v>
      </c>
      <c r="I7124" s="34">
        <v>1242</v>
      </c>
      <c r="J7124" s="34">
        <v>1546</v>
      </c>
      <c r="K7124" s="34">
        <v>1197</v>
      </c>
      <c r="L7124" s="34">
        <v>1456</v>
      </c>
      <c r="M7124" s="34">
        <v>967</v>
      </c>
    </row>
    <row r="7125" spans="1:13" x14ac:dyDescent="0.2">
      <c r="A7125" s="34" t="s">
        <v>108019</v>
      </c>
      <c r="B7125" s="34">
        <v>570</v>
      </c>
      <c r="C7125" s="34">
        <v>680</v>
      </c>
      <c r="D7125" s="34">
        <v>566</v>
      </c>
      <c r="E7125" s="34">
        <v>761</v>
      </c>
      <c r="F7125" s="34">
        <v>543</v>
      </c>
      <c r="G7125" s="34">
        <v>582</v>
      </c>
      <c r="H7125" s="34">
        <v>673</v>
      </c>
      <c r="I7125" s="34">
        <v>702</v>
      </c>
      <c r="J7125" s="34">
        <v>697</v>
      </c>
      <c r="K7125" s="34">
        <v>567</v>
      </c>
      <c r="L7125" s="34">
        <v>508</v>
      </c>
      <c r="M7125" s="34">
        <v>530</v>
      </c>
    </row>
    <row r="7126" spans="1:13" x14ac:dyDescent="0.2">
      <c r="A7126" s="34" t="s">
        <v>108020</v>
      </c>
      <c r="B7126" s="34">
        <v>448</v>
      </c>
      <c r="C7126" s="34">
        <v>489</v>
      </c>
      <c r="D7126" s="34">
        <v>525</v>
      </c>
      <c r="E7126" s="34">
        <v>474</v>
      </c>
      <c r="F7126" s="34">
        <v>382</v>
      </c>
      <c r="G7126" s="34">
        <v>449</v>
      </c>
      <c r="H7126" s="34">
        <v>512</v>
      </c>
      <c r="I7126" s="34">
        <v>458</v>
      </c>
      <c r="J7126" s="34">
        <v>581</v>
      </c>
      <c r="K7126" s="34">
        <v>398</v>
      </c>
      <c r="L7126" s="34">
        <v>421</v>
      </c>
      <c r="M7126" s="34">
        <v>386</v>
      </c>
    </row>
    <row r="7127" spans="1:13" x14ac:dyDescent="0.2">
      <c r="A7127" s="34" t="s">
        <v>108021</v>
      </c>
      <c r="B7127" s="34">
        <v>683</v>
      </c>
      <c r="C7127" s="34">
        <v>621</v>
      </c>
      <c r="D7127" s="34">
        <v>667</v>
      </c>
      <c r="E7127" s="34">
        <v>635</v>
      </c>
      <c r="F7127" s="34">
        <v>566</v>
      </c>
      <c r="G7127" s="34">
        <v>570</v>
      </c>
      <c r="H7127" s="34">
        <v>810</v>
      </c>
      <c r="I7127" s="34">
        <v>609</v>
      </c>
      <c r="J7127" s="34">
        <v>749</v>
      </c>
      <c r="K7127" s="34">
        <v>473</v>
      </c>
      <c r="L7127" s="34">
        <v>646</v>
      </c>
      <c r="M7127" s="34">
        <v>471</v>
      </c>
    </row>
    <row r="7128" spans="1:13" x14ac:dyDescent="0.2">
      <c r="A7128" s="34" t="s">
        <v>108022</v>
      </c>
      <c r="B7128" s="34">
        <v>275</v>
      </c>
      <c r="C7128" s="34">
        <v>296</v>
      </c>
      <c r="D7128" s="34">
        <v>301</v>
      </c>
      <c r="E7128" s="34">
        <v>341</v>
      </c>
      <c r="F7128" s="34">
        <v>284</v>
      </c>
      <c r="G7128" s="34">
        <v>290</v>
      </c>
      <c r="H7128" s="34">
        <v>305</v>
      </c>
      <c r="I7128" s="34">
        <v>301</v>
      </c>
      <c r="J7128" s="34">
        <v>331</v>
      </c>
      <c r="K7128" s="34">
        <v>221</v>
      </c>
      <c r="L7128" s="34">
        <v>295</v>
      </c>
      <c r="M7128" s="34">
        <v>255</v>
      </c>
    </row>
    <row r="7129" spans="1:13" x14ac:dyDescent="0.2">
      <c r="A7129" s="34" t="s">
        <v>108023</v>
      </c>
      <c r="B7129" s="34">
        <v>280</v>
      </c>
      <c r="C7129" s="34">
        <v>409</v>
      </c>
      <c r="D7129" s="34">
        <v>365</v>
      </c>
      <c r="E7129" s="34">
        <v>446</v>
      </c>
      <c r="F7129" s="34">
        <v>369</v>
      </c>
      <c r="G7129" s="34">
        <v>417</v>
      </c>
      <c r="H7129" s="34">
        <v>400</v>
      </c>
      <c r="I7129" s="34">
        <v>378</v>
      </c>
      <c r="J7129" s="34">
        <v>373</v>
      </c>
      <c r="K7129" s="34">
        <v>364</v>
      </c>
      <c r="L7129" s="34">
        <v>397</v>
      </c>
      <c r="M7129" s="34">
        <v>333</v>
      </c>
    </row>
    <row r="7130" spans="1:13" x14ac:dyDescent="0.2">
      <c r="A7130" s="34" t="s">
        <v>108024</v>
      </c>
      <c r="B7130" s="34">
        <v>234</v>
      </c>
      <c r="C7130" s="34">
        <v>243</v>
      </c>
      <c r="D7130" s="34">
        <v>320</v>
      </c>
      <c r="E7130" s="34">
        <v>312</v>
      </c>
      <c r="F7130" s="34">
        <v>227</v>
      </c>
      <c r="G7130" s="34">
        <v>265</v>
      </c>
      <c r="H7130" s="34">
        <v>318</v>
      </c>
      <c r="I7130" s="34">
        <v>234</v>
      </c>
      <c r="J7130" s="34">
        <v>296</v>
      </c>
      <c r="K7130" s="34">
        <v>219</v>
      </c>
      <c r="L7130" s="34">
        <v>245</v>
      </c>
      <c r="M7130" s="34">
        <v>212</v>
      </c>
    </row>
    <row r="7131" spans="1:13" x14ac:dyDescent="0.2">
      <c r="A7131" s="34" t="s">
        <v>108025</v>
      </c>
      <c r="B7131" s="34">
        <v>288</v>
      </c>
      <c r="C7131" s="34">
        <v>269</v>
      </c>
      <c r="D7131" s="34">
        <v>333</v>
      </c>
      <c r="E7131" s="34">
        <v>340</v>
      </c>
      <c r="F7131" s="34">
        <v>252</v>
      </c>
      <c r="G7131" s="34">
        <v>283</v>
      </c>
      <c r="H7131" s="34">
        <v>294</v>
      </c>
      <c r="I7131" s="34">
        <v>272</v>
      </c>
      <c r="J7131" s="34">
        <v>327</v>
      </c>
      <c r="K7131" s="34">
        <v>265</v>
      </c>
      <c r="L7131" s="34">
        <v>285</v>
      </c>
      <c r="M7131" s="34">
        <v>247</v>
      </c>
    </row>
    <row r="7132" spans="1:13" x14ac:dyDescent="0.2">
      <c r="A7132" s="34" t="s">
        <v>108026</v>
      </c>
      <c r="B7132" s="34">
        <v>328</v>
      </c>
      <c r="C7132" s="34">
        <v>469</v>
      </c>
      <c r="D7132" s="34">
        <v>396</v>
      </c>
      <c r="E7132" s="34">
        <v>478</v>
      </c>
      <c r="F7132" s="34">
        <v>355</v>
      </c>
      <c r="G7132" s="34">
        <v>404</v>
      </c>
      <c r="H7132" s="34">
        <v>469</v>
      </c>
      <c r="I7132" s="34">
        <v>374</v>
      </c>
      <c r="J7132" s="34">
        <v>421</v>
      </c>
      <c r="K7132" s="34">
        <v>386</v>
      </c>
      <c r="L7132" s="34">
        <v>456</v>
      </c>
      <c r="M7132" s="34">
        <v>364</v>
      </c>
    </row>
    <row r="7133" spans="1:13" x14ac:dyDescent="0.2">
      <c r="A7133" s="34" t="s">
        <v>108027</v>
      </c>
      <c r="B7133" s="34">
        <v>260</v>
      </c>
      <c r="C7133" s="34">
        <v>229</v>
      </c>
      <c r="D7133" s="34">
        <v>323</v>
      </c>
      <c r="E7133" s="34">
        <v>298</v>
      </c>
      <c r="F7133" s="34">
        <v>255</v>
      </c>
      <c r="G7133" s="34">
        <v>237</v>
      </c>
      <c r="H7133" s="34">
        <v>265</v>
      </c>
      <c r="I7133" s="34">
        <v>278</v>
      </c>
      <c r="J7133" s="34">
        <v>320</v>
      </c>
      <c r="K7133" s="34">
        <v>198</v>
      </c>
      <c r="L7133" s="34">
        <v>291</v>
      </c>
      <c r="M7133" s="34">
        <v>217</v>
      </c>
    </row>
    <row r="7134" spans="1:13" x14ac:dyDescent="0.2">
      <c r="A7134" s="34" t="s">
        <v>108028</v>
      </c>
      <c r="B7134" s="34">
        <v>297</v>
      </c>
      <c r="C7134" s="34">
        <v>300</v>
      </c>
      <c r="D7134" s="34">
        <v>336</v>
      </c>
      <c r="E7134" s="34">
        <v>335</v>
      </c>
      <c r="F7134" s="34">
        <v>262</v>
      </c>
      <c r="G7134" s="34">
        <v>273</v>
      </c>
      <c r="H7134" s="34">
        <v>336</v>
      </c>
      <c r="I7134" s="34">
        <v>277</v>
      </c>
      <c r="J7134" s="34">
        <v>273</v>
      </c>
      <c r="K7134" s="34">
        <v>223</v>
      </c>
      <c r="L7134" s="34">
        <v>278</v>
      </c>
      <c r="M7134" s="34">
        <v>262</v>
      </c>
    </row>
    <row r="7135" spans="1:13" x14ac:dyDescent="0.2">
      <c r="A7135" s="34" t="s">
        <v>108029</v>
      </c>
      <c r="B7135" s="34">
        <v>698</v>
      </c>
      <c r="C7135" s="34">
        <v>758</v>
      </c>
      <c r="D7135" s="34">
        <v>697</v>
      </c>
      <c r="E7135" s="34">
        <v>834</v>
      </c>
      <c r="F7135" s="34">
        <v>832</v>
      </c>
      <c r="G7135" s="34">
        <v>671</v>
      </c>
      <c r="H7135" s="34">
        <v>965</v>
      </c>
      <c r="I7135" s="34">
        <v>809</v>
      </c>
      <c r="J7135" s="34">
        <v>869</v>
      </c>
      <c r="K7135" s="34">
        <v>657</v>
      </c>
      <c r="L7135" s="34">
        <v>808</v>
      </c>
      <c r="M7135" s="34">
        <v>628</v>
      </c>
    </row>
    <row r="7136" spans="1:13" x14ac:dyDescent="0.2">
      <c r="A7136" s="34" t="s">
        <v>108030</v>
      </c>
      <c r="B7136" s="34">
        <v>228</v>
      </c>
      <c r="C7136" s="34">
        <v>219</v>
      </c>
      <c r="D7136" s="34">
        <v>198</v>
      </c>
      <c r="E7136" s="34">
        <v>230</v>
      </c>
      <c r="F7136" s="34">
        <v>219</v>
      </c>
      <c r="G7136" s="34">
        <v>206</v>
      </c>
      <c r="H7136" s="34">
        <v>206</v>
      </c>
      <c r="I7136" s="34">
        <v>237</v>
      </c>
      <c r="J7136" s="34">
        <v>248</v>
      </c>
      <c r="K7136" s="34">
        <v>169</v>
      </c>
      <c r="L7136" s="34">
        <v>190</v>
      </c>
      <c r="M7136" s="34">
        <v>178</v>
      </c>
    </row>
    <row r="7137" spans="1:13" x14ac:dyDescent="0.2">
      <c r="A7137" s="34" t="s">
        <v>108031</v>
      </c>
      <c r="B7137" s="34">
        <v>549</v>
      </c>
      <c r="C7137" s="34">
        <v>612</v>
      </c>
      <c r="D7137" s="34">
        <v>619</v>
      </c>
      <c r="E7137" s="34">
        <v>625</v>
      </c>
      <c r="F7137" s="34">
        <v>564</v>
      </c>
      <c r="G7137" s="34">
        <v>575</v>
      </c>
      <c r="H7137" s="34">
        <v>612</v>
      </c>
      <c r="I7137" s="34">
        <v>664</v>
      </c>
      <c r="J7137" s="34">
        <v>634</v>
      </c>
      <c r="K7137" s="34">
        <v>518</v>
      </c>
      <c r="L7137" s="34">
        <v>664</v>
      </c>
      <c r="M7137" s="34">
        <v>439</v>
      </c>
    </row>
    <row r="7138" spans="1:13" x14ac:dyDescent="0.2">
      <c r="A7138" s="34" t="s">
        <v>108032</v>
      </c>
      <c r="B7138" s="34">
        <v>212</v>
      </c>
      <c r="C7138" s="34">
        <v>261</v>
      </c>
      <c r="D7138" s="34">
        <v>216</v>
      </c>
      <c r="E7138" s="34">
        <v>249</v>
      </c>
      <c r="F7138" s="34">
        <v>224</v>
      </c>
      <c r="G7138" s="34">
        <v>268</v>
      </c>
      <c r="H7138" s="34">
        <v>221</v>
      </c>
      <c r="I7138" s="34">
        <v>225</v>
      </c>
      <c r="J7138" s="34">
        <v>198</v>
      </c>
      <c r="K7138" s="34">
        <v>187</v>
      </c>
      <c r="L7138" s="34">
        <v>242</v>
      </c>
      <c r="M7138" s="34">
        <v>191</v>
      </c>
    </row>
    <row r="7139" spans="1:13" x14ac:dyDescent="0.2">
      <c r="A7139" s="34" t="s">
        <v>108033</v>
      </c>
      <c r="B7139" s="34">
        <v>737</v>
      </c>
      <c r="C7139" s="34">
        <v>700</v>
      </c>
      <c r="D7139" s="34">
        <v>862</v>
      </c>
      <c r="E7139" s="34">
        <v>864</v>
      </c>
      <c r="F7139" s="34">
        <v>794</v>
      </c>
      <c r="G7139" s="34">
        <v>728</v>
      </c>
      <c r="H7139" s="34">
        <v>934</v>
      </c>
      <c r="I7139" s="34">
        <v>717</v>
      </c>
      <c r="J7139" s="34">
        <v>836</v>
      </c>
      <c r="K7139" s="34">
        <v>681</v>
      </c>
      <c r="L7139" s="34">
        <v>733</v>
      </c>
      <c r="M7139" s="34">
        <v>594</v>
      </c>
    </row>
    <row r="7140" spans="1:13" x14ac:dyDescent="0.2">
      <c r="A7140" s="34" t="s">
        <v>108034</v>
      </c>
      <c r="B7140" s="34">
        <v>445</v>
      </c>
      <c r="C7140" s="34">
        <v>513</v>
      </c>
      <c r="D7140" s="34">
        <v>536</v>
      </c>
      <c r="E7140" s="34">
        <v>596</v>
      </c>
      <c r="F7140" s="34">
        <v>450</v>
      </c>
      <c r="G7140" s="34">
        <v>537</v>
      </c>
      <c r="H7140" s="34">
        <v>594</v>
      </c>
      <c r="I7140" s="34">
        <v>532</v>
      </c>
      <c r="J7140" s="34">
        <v>587</v>
      </c>
      <c r="K7140" s="34">
        <v>431</v>
      </c>
      <c r="L7140" s="34">
        <v>516</v>
      </c>
      <c r="M7140" s="34">
        <v>415</v>
      </c>
    </row>
    <row r="7141" spans="1:13" x14ac:dyDescent="0.2">
      <c r="A7141" s="34" t="s">
        <v>108035</v>
      </c>
      <c r="B7141" s="34">
        <v>669</v>
      </c>
      <c r="C7141" s="34">
        <v>789</v>
      </c>
      <c r="D7141" s="34">
        <v>714</v>
      </c>
      <c r="E7141" s="34">
        <v>793</v>
      </c>
      <c r="F7141" s="34">
        <v>655</v>
      </c>
      <c r="G7141" s="34">
        <v>761</v>
      </c>
      <c r="H7141" s="34">
        <v>816</v>
      </c>
      <c r="I7141" s="34">
        <v>787</v>
      </c>
      <c r="J7141" s="34">
        <v>779</v>
      </c>
      <c r="K7141" s="34">
        <v>641</v>
      </c>
      <c r="L7141" s="34">
        <v>677</v>
      </c>
      <c r="M7141" s="34">
        <v>614</v>
      </c>
    </row>
    <row r="7142" spans="1:13" x14ac:dyDescent="0.2">
      <c r="A7142" s="34" t="s">
        <v>108036</v>
      </c>
      <c r="B7142" s="34">
        <v>568</v>
      </c>
      <c r="C7142" s="34">
        <v>425</v>
      </c>
      <c r="D7142" s="34">
        <v>504</v>
      </c>
      <c r="E7142" s="34">
        <v>533</v>
      </c>
      <c r="F7142" s="34">
        <v>452</v>
      </c>
      <c r="G7142" s="34">
        <v>473</v>
      </c>
      <c r="H7142" s="34">
        <v>512</v>
      </c>
      <c r="I7142" s="34">
        <v>444</v>
      </c>
      <c r="J7142" s="34">
        <v>527</v>
      </c>
      <c r="K7142" s="34">
        <v>385</v>
      </c>
      <c r="L7142" s="34">
        <v>538</v>
      </c>
      <c r="M7142" s="34">
        <v>366</v>
      </c>
    </row>
    <row r="7143" spans="1:13" x14ac:dyDescent="0.2">
      <c r="A7143" s="34" t="s">
        <v>108037</v>
      </c>
      <c r="B7143" s="34">
        <v>997</v>
      </c>
      <c r="C7143" s="34">
        <v>898</v>
      </c>
      <c r="D7143" s="34">
        <v>1051</v>
      </c>
      <c r="E7143" s="34">
        <v>1059</v>
      </c>
      <c r="F7143" s="34">
        <v>967</v>
      </c>
      <c r="G7143" s="34">
        <v>929</v>
      </c>
      <c r="H7143" s="34">
        <v>1137</v>
      </c>
      <c r="I7143" s="34">
        <v>895</v>
      </c>
      <c r="J7143" s="34">
        <v>985</v>
      </c>
      <c r="K7143" s="34">
        <v>878</v>
      </c>
      <c r="L7143" s="34">
        <v>989</v>
      </c>
      <c r="M7143" s="34">
        <v>764</v>
      </c>
    </row>
    <row r="7144" spans="1:13" x14ac:dyDescent="0.2">
      <c r="A7144" s="34" t="s">
        <v>108038</v>
      </c>
      <c r="B7144" s="34">
        <v>519</v>
      </c>
      <c r="C7144" s="34">
        <v>470</v>
      </c>
      <c r="D7144" s="34">
        <v>443</v>
      </c>
      <c r="E7144" s="34">
        <v>572</v>
      </c>
      <c r="F7144" s="34">
        <v>407</v>
      </c>
      <c r="G7144" s="34">
        <v>426</v>
      </c>
      <c r="H7144" s="34">
        <v>457</v>
      </c>
      <c r="I7144" s="34">
        <v>468</v>
      </c>
      <c r="J7144" s="34">
        <v>508</v>
      </c>
      <c r="K7144" s="34">
        <v>366</v>
      </c>
      <c r="L7144" s="34">
        <v>456</v>
      </c>
      <c r="M7144" s="34">
        <v>357</v>
      </c>
    </row>
    <row r="7145" spans="1:13" x14ac:dyDescent="0.2">
      <c r="A7145" s="34" t="s">
        <v>108039</v>
      </c>
      <c r="B7145" s="34">
        <v>761</v>
      </c>
      <c r="C7145" s="34">
        <v>954</v>
      </c>
      <c r="D7145" s="34">
        <v>995</v>
      </c>
      <c r="E7145" s="34">
        <v>955</v>
      </c>
      <c r="F7145" s="34">
        <v>855</v>
      </c>
      <c r="G7145" s="34">
        <v>863</v>
      </c>
      <c r="H7145" s="34">
        <v>1066</v>
      </c>
      <c r="I7145" s="34">
        <v>902</v>
      </c>
      <c r="J7145" s="34">
        <v>927</v>
      </c>
      <c r="K7145" s="34">
        <v>742</v>
      </c>
      <c r="L7145" s="34">
        <v>858</v>
      </c>
      <c r="M7145" s="34">
        <v>710</v>
      </c>
    </row>
    <row r="7146" spans="1:13" x14ac:dyDescent="0.2">
      <c r="A7146" s="34" t="s">
        <v>108040</v>
      </c>
      <c r="B7146" s="34">
        <v>495</v>
      </c>
      <c r="C7146" s="34">
        <v>606</v>
      </c>
      <c r="D7146" s="34">
        <v>648</v>
      </c>
      <c r="E7146" s="34">
        <v>631</v>
      </c>
      <c r="F7146" s="34">
        <v>594</v>
      </c>
      <c r="G7146" s="34">
        <v>518</v>
      </c>
      <c r="H7146" s="34">
        <v>606</v>
      </c>
      <c r="I7146" s="34">
        <v>525</v>
      </c>
      <c r="J7146" s="34">
        <v>612</v>
      </c>
      <c r="K7146" s="34">
        <v>485</v>
      </c>
      <c r="L7146" s="34">
        <v>596</v>
      </c>
      <c r="M7146" s="34">
        <v>487</v>
      </c>
    </row>
    <row r="7147" spans="1:13" x14ac:dyDescent="0.2">
      <c r="A7147" s="34" t="s">
        <v>108041</v>
      </c>
      <c r="B7147" s="34">
        <v>643</v>
      </c>
      <c r="C7147" s="34">
        <v>562</v>
      </c>
      <c r="D7147" s="34">
        <v>580</v>
      </c>
      <c r="E7147" s="34">
        <v>647</v>
      </c>
      <c r="F7147" s="34">
        <v>631</v>
      </c>
      <c r="G7147" s="34">
        <v>520</v>
      </c>
      <c r="H7147" s="34">
        <v>666</v>
      </c>
      <c r="I7147" s="34">
        <v>574</v>
      </c>
      <c r="J7147" s="34">
        <v>715</v>
      </c>
      <c r="K7147" s="34">
        <v>498</v>
      </c>
      <c r="L7147" s="34">
        <v>611</v>
      </c>
      <c r="M7147" s="34">
        <v>454</v>
      </c>
    </row>
    <row r="7148" spans="1:13" x14ac:dyDescent="0.2">
      <c r="A7148" s="34" t="s">
        <v>108042</v>
      </c>
      <c r="B7148" s="34">
        <v>329</v>
      </c>
      <c r="C7148" s="34">
        <v>463</v>
      </c>
      <c r="D7148" s="34">
        <v>419</v>
      </c>
      <c r="E7148" s="34">
        <v>521</v>
      </c>
      <c r="F7148" s="34">
        <v>273</v>
      </c>
      <c r="G7148" s="34">
        <v>426</v>
      </c>
      <c r="H7148" s="34">
        <v>399</v>
      </c>
      <c r="I7148" s="34">
        <v>454</v>
      </c>
      <c r="J7148" s="34">
        <v>351</v>
      </c>
      <c r="K7148" s="34">
        <v>415</v>
      </c>
      <c r="L7148" s="34">
        <v>325</v>
      </c>
      <c r="M7148" s="34">
        <v>362</v>
      </c>
    </row>
    <row r="7149" spans="1:13" x14ac:dyDescent="0.2">
      <c r="A7149" s="34" t="s">
        <v>108043</v>
      </c>
      <c r="B7149" s="34">
        <v>514</v>
      </c>
      <c r="C7149" s="34">
        <v>448</v>
      </c>
      <c r="D7149" s="34">
        <v>514</v>
      </c>
      <c r="E7149" s="34">
        <v>578</v>
      </c>
      <c r="F7149" s="34">
        <v>520</v>
      </c>
      <c r="G7149" s="34">
        <v>415</v>
      </c>
      <c r="H7149" s="34">
        <v>579</v>
      </c>
      <c r="I7149" s="34">
        <v>427</v>
      </c>
      <c r="J7149" s="34">
        <v>627</v>
      </c>
      <c r="K7149" s="34">
        <v>383</v>
      </c>
      <c r="L7149" s="34">
        <v>514</v>
      </c>
      <c r="M7149" s="34">
        <v>351</v>
      </c>
    </row>
    <row r="7150" spans="1:13" x14ac:dyDescent="0.2">
      <c r="A7150" s="34" t="s">
        <v>108044</v>
      </c>
      <c r="B7150" s="34">
        <v>567</v>
      </c>
      <c r="C7150" s="34">
        <v>475</v>
      </c>
      <c r="D7150" s="34">
        <v>556</v>
      </c>
      <c r="E7150" s="34">
        <v>521</v>
      </c>
      <c r="F7150" s="34">
        <v>473</v>
      </c>
      <c r="G7150" s="34">
        <v>490</v>
      </c>
      <c r="H7150" s="34">
        <v>599</v>
      </c>
      <c r="I7150" s="34">
        <v>526</v>
      </c>
      <c r="J7150" s="34">
        <v>475</v>
      </c>
      <c r="K7150" s="34">
        <v>406</v>
      </c>
      <c r="L7150" s="34">
        <v>530</v>
      </c>
      <c r="M7150" s="34">
        <v>391</v>
      </c>
    </row>
    <row r="7151" spans="1:13" x14ac:dyDescent="0.2">
      <c r="A7151" s="34" t="s">
        <v>108045</v>
      </c>
      <c r="B7151" s="34">
        <v>509</v>
      </c>
      <c r="C7151" s="34">
        <v>512</v>
      </c>
      <c r="D7151" s="34">
        <v>586</v>
      </c>
      <c r="E7151" s="34">
        <v>571</v>
      </c>
      <c r="F7151" s="34">
        <v>540</v>
      </c>
      <c r="G7151" s="34">
        <v>527</v>
      </c>
      <c r="H7151" s="34">
        <v>635</v>
      </c>
      <c r="I7151" s="34">
        <v>491</v>
      </c>
      <c r="J7151" s="34">
        <v>563</v>
      </c>
      <c r="K7151" s="34">
        <v>457</v>
      </c>
      <c r="L7151" s="34">
        <v>527</v>
      </c>
      <c r="M7151" s="34">
        <v>429</v>
      </c>
    </row>
    <row r="7152" spans="1:13" x14ac:dyDescent="0.2">
      <c r="A7152" s="34" t="s">
        <v>108046</v>
      </c>
      <c r="B7152" s="34">
        <v>457</v>
      </c>
      <c r="C7152" s="34">
        <v>480</v>
      </c>
      <c r="D7152" s="34">
        <v>551</v>
      </c>
      <c r="E7152" s="34">
        <v>583</v>
      </c>
      <c r="F7152" s="34">
        <v>497</v>
      </c>
      <c r="G7152" s="34">
        <v>525</v>
      </c>
      <c r="H7152" s="34">
        <v>542</v>
      </c>
      <c r="I7152" s="34">
        <v>498</v>
      </c>
      <c r="J7152" s="34">
        <v>462</v>
      </c>
      <c r="K7152" s="34">
        <v>389</v>
      </c>
      <c r="L7152" s="34">
        <v>444</v>
      </c>
      <c r="M7152" s="34">
        <v>406</v>
      </c>
    </row>
    <row r="7153" spans="1:13" x14ac:dyDescent="0.2">
      <c r="A7153" s="34" t="s">
        <v>108047</v>
      </c>
      <c r="B7153" s="34">
        <v>280</v>
      </c>
      <c r="C7153" s="34">
        <v>373</v>
      </c>
      <c r="D7153" s="34">
        <v>285</v>
      </c>
      <c r="E7153" s="34">
        <v>378</v>
      </c>
      <c r="F7153" s="34">
        <v>274</v>
      </c>
      <c r="G7153" s="34">
        <v>363</v>
      </c>
      <c r="H7153" s="34">
        <v>368</v>
      </c>
      <c r="I7153" s="34">
        <v>311</v>
      </c>
      <c r="J7153" s="34">
        <v>421</v>
      </c>
      <c r="K7153" s="34">
        <v>255</v>
      </c>
      <c r="L7153" s="34">
        <v>327</v>
      </c>
      <c r="M7153" s="34">
        <v>271</v>
      </c>
    </row>
    <row r="7154" spans="1:13" x14ac:dyDescent="0.2">
      <c r="A7154" s="34" t="s">
        <v>108048</v>
      </c>
      <c r="B7154" s="34">
        <v>229</v>
      </c>
      <c r="C7154" s="34">
        <v>302</v>
      </c>
      <c r="D7154" s="34">
        <v>259</v>
      </c>
      <c r="E7154" s="34">
        <v>299</v>
      </c>
      <c r="F7154" s="34">
        <v>225</v>
      </c>
      <c r="G7154" s="34">
        <v>237</v>
      </c>
      <c r="H7154" s="34">
        <v>324</v>
      </c>
      <c r="I7154" s="34">
        <v>238</v>
      </c>
      <c r="J7154" s="34">
        <v>274</v>
      </c>
      <c r="K7154" s="34">
        <v>236</v>
      </c>
      <c r="L7154" s="34">
        <v>239</v>
      </c>
      <c r="M7154" s="34">
        <v>203</v>
      </c>
    </row>
    <row r="7155" spans="1:13" x14ac:dyDescent="0.2">
      <c r="A7155" s="34" t="s">
        <v>108049</v>
      </c>
      <c r="B7155" s="34">
        <v>350</v>
      </c>
      <c r="C7155" s="34">
        <v>373</v>
      </c>
      <c r="D7155" s="34">
        <v>385</v>
      </c>
      <c r="E7155" s="34">
        <v>372</v>
      </c>
      <c r="F7155" s="34">
        <v>305</v>
      </c>
      <c r="G7155" s="34">
        <v>313</v>
      </c>
      <c r="H7155" s="34">
        <v>366</v>
      </c>
      <c r="I7155" s="34">
        <v>334</v>
      </c>
      <c r="J7155" s="34">
        <v>311</v>
      </c>
      <c r="K7155" s="34">
        <v>312</v>
      </c>
      <c r="L7155" s="34">
        <v>270</v>
      </c>
      <c r="M7155" s="34">
        <v>272</v>
      </c>
    </row>
    <row r="7156" spans="1:13" x14ac:dyDescent="0.2">
      <c r="A7156" s="34" t="s">
        <v>108050</v>
      </c>
      <c r="B7156" s="34">
        <v>317</v>
      </c>
      <c r="C7156" s="34">
        <v>419</v>
      </c>
      <c r="D7156" s="34">
        <v>386</v>
      </c>
      <c r="E7156" s="34">
        <v>399</v>
      </c>
      <c r="F7156" s="34">
        <v>397</v>
      </c>
      <c r="G7156" s="34">
        <v>352</v>
      </c>
      <c r="H7156" s="34">
        <v>419</v>
      </c>
      <c r="I7156" s="34">
        <v>383</v>
      </c>
      <c r="J7156" s="34">
        <v>383</v>
      </c>
      <c r="K7156" s="34">
        <v>304</v>
      </c>
      <c r="L7156" s="34">
        <v>314</v>
      </c>
      <c r="M7156" s="34">
        <v>282</v>
      </c>
    </row>
    <row r="7157" spans="1:13" x14ac:dyDescent="0.2">
      <c r="A7157" s="34" t="s">
        <v>108051</v>
      </c>
      <c r="B7157" s="34">
        <v>757</v>
      </c>
      <c r="C7157" s="34">
        <v>683</v>
      </c>
      <c r="D7157" s="34">
        <v>632</v>
      </c>
      <c r="E7157" s="34">
        <v>679</v>
      </c>
      <c r="F7157" s="34">
        <v>811</v>
      </c>
      <c r="G7157" s="34">
        <v>640</v>
      </c>
      <c r="H7157" s="34">
        <v>859</v>
      </c>
      <c r="I7157" s="34">
        <v>647</v>
      </c>
      <c r="J7157" s="34">
        <v>800</v>
      </c>
      <c r="K7157" s="34">
        <v>528</v>
      </c>
      <c r="L7157" s="34">
        <v>826</v>
      </c>
      <c r="M7157" s="34">
        <v>459</v>
      </c>
    </row>
    <row r="7158" spans="1:13" x14ac:dyDescent="0.2">
      <c r="A7158" s="34" t="s">
        <v>108052</v>
      </c>
      <c r="B7158" s="34">
        <v>723</v>
      </c>
      <c r="C7158" s="34">
        <v>657</v>
      </c>
      <c r="D7158" s="34">
        <v>617</v>
      </c>
      <c r="E7158" s="34">
        <v>675</v>
      </c>
      <c r="F7158" s="34">
        <v>603</v>
      </c>
      <c r="G7158" s="34">
        <v>578</v>
      </c>
      <c r="H7158" s="34">
        <v>578</v>
      </c>
      <c r="I7158" s="34">
        <v>544</v>
      </c>
      <c r="J7158" s="34">
        <v>602</v>
      </c>
      <c r="K7158" s="34">
        <v>470</v>
      </c>
      <c r="L7158" s="34">
        <v>595</v>
      </c>
      <c r="M7158" s="34">
        <v>469</v>
      </c>
    </row>
    <row r="7159" spans="1:13" x14ac:dyDescent="0.2">
      <c r="A7159" s="34" t="s">
        <v>108053</v>
      </c>
      <c r="B7159" s="34">
        <v>243</v>
      </c>
      <c r="C7159" s="34">
        <v>378</v>
      </c>
      <c r="D7159" s="34">
        <v>314</v>
      </c>
      <c r="E7159" s="34">
        <v>390</v>
      </c>
      <c r="F7159" s="34">
        <v>318</v>
      </c>
      <c r="G7159" s="34">
        <v>350</v>
      </c>
      <c r="H7159" s="34">
        <v>356</v>
      </c>
      <c r="I7159" s="34">
        <v>360</v>
      </c>
      <c r="J7159" s="34">
        <v>338</v>
      </c>
      <c r="K7159" s="34">
        <v>302</v>
      </c>
      <c r="L7159" s="34">
        <v>342</v>
      </c>
      <c r="M7159" s="34">
        <v>247</v>
      </c>
    </row>
    <row r="7160" spans="1:13" x14ac:dyDescent="0.2">
      <c r="A7160" s="34" t="s">
        <v>108054</v>
      </c>
      <c r="B7160" s="34">
        <v>485</v>
      </c>
      <c r="C7160" s="34">
        <v>440</v>
      </c>
      <c r="D7160" s="34">
        <v>541</v>
      </c>
      <c r="E7160" s="34">
        <v>511</v>
      </c>
      <c r="F7160" s="34">
        <v>445</v>
      </c>
      <c r="G7160" s="34">
        <v>401</v>
      </c>
      <c r="H7160" s="34">
        <v>579</v>
      </c>
      <c r="I7160" s="34">
        <v>440</v>
      </c>
      <c r="J7160" s="34">
        <v>572</v>
      </c>
      <c r="K7160" s="34">
        <v>348</v>
      </c>
      <c r="L7160" s="34">
        <v>493</v>
      </c>
      <c r="M7160" s="34">
        <v>324</v>
      </c>
    </row>
    <row r="7161" spans="1:13" x14ac:dyDescent="0.2">
      <c r="A7161" s="34" t="s">
        <v>108055</v>
      </c>
      <c r="B7161" s="34">
        <v>588</v>
      </c>
      <c r="C7161" s="34">
        <v>519</v>
      </c>
      <c r="D7161" s="34">
        <v>590</v>
      </c>
      <c r="E7161" s="34">
        <v>549</v>
      </c>
      <c r="F7161" s="34">
        <v>502</v>
      </c>
      <c r="G7161" s="34">
        <v>486</v>
      </c>
      <c r="H7161" s="34">
        <v>573</v>
      </c>
      <c r="I7161" s="34">
        <v>482</v>
      </c>
      <c r="J7161" s="34">
        <v>561</v>
      </c>
      <c r="K7161" s="34">
        <v>439</v>
      </c>
      <c r="L7161" s="34">
        <v>634</v>
      </c>
      <c r="M7161" s="34">
        <v>399</v>
      </c>
    </row>
    <row r="7162" spans="1:13" x14ac:dyDescent="0.2">
      <c r="A7162" s="34" t="s">
        <v>108056</v>
      </c>
      <c r="B7162" s="34">
        <v>661</v>
      </c>
      <c r="C7162" s="34">
        <v>476</v>
      </c>
      <c r="D7162" s="34">
        <v>593</v>
      </c>
      <c r="E7162" s="34">
        <v>516</v>
      </c>
      <c r="F7162" s="34">
        <v>487</v>
      </c>
      <c r="G7162" s="34">
        <v>463</v>
      </c>
      <c r="H7162" s="34">
        <v>622</v>
      </c>
      <c r="I7162" s="34">
        <v>469</v>
      </c>
      <c r="J7162" s="34">
        <v>575</v>
      </c>
      <c r="K7162" s="34">
        <v>452</v>
      </c>
      <c r="L7162" s="34">
        <v>564</v>
      </c>
      <c r="M7162" s="34">
        <v>382</v>
      </c>
    </row>
    <row r="7163" spans="1:13" x14ac:dyDescent="0.2">
      <c r="A7163" s="34" t="s">
        <v>108057</v>
      </c>
      <c r="B7163" s="34">
        <v>375</v>
      </c>
      <c r="C7163" s="34">
        <v>511</v>
      </c>
      <c r="D7163" s="34">
        <v>461</v>
      </c>
      <c r="E7163" s="34">
        <v>476</v>
      </c>
      <c r="F7163" s="34">
        <v>488</v>
      </c>
      <c r="G7163" s="34">
        <v>479</v>
      </c>
      <c r="H7163" s="34">
        <v>543</v>
      </c>
      <c r="I7163" s="34">
        <v>537</v>
      </c>
      <c r="J7163" s="34">
        <v>510</v>
      </c>
      <c r="K7163" s="34">
        <v>426</v>
      </c>
      <c r="L7163" s="34">
        <v>522</v>
      </c>
      <c r="M7163" s="34">
        <v>441</v>
      </c>
    </row>
    <row r="7164" spans="1:13" x14ac:dyDescent="0.2">
      <c r="A7164" s="34" t="s">
        <v>108058</v>
      </c>
      <c r="B7164" s="34">
        <v>421</v>
      </c>
      <c r="C7164" s="34">
        <v>479</v>
      </c>
      <c r="D7164" s="34">
        <v>462</v>
      </c>
      <c r="E7164" s="34">
        <v>454</v>
      </c>
      <c r="F7164" s="34">
        <v>358</v>
      </c>
      <c r="G7164" s="34">
        <v>391</v>
      </c>
      <c r="H7164" s="34">
        <v>527</v>
      </c>
      <c r="I7164" s="34">
        <v>406</v>
      </c>
      <c r="J7164" s="34">
        <v>514</v>
      </c>
      <c r="K7164" s="34">
        <v>376</v>
      </c>
      <c r="L7164" s="34">
        <v>530</v>
      </c>
      <c r="M7164" s="34">
        <v>353</v>
      </c>
    </row>
    <row r="7165" spans="1:13" x14ac:dyDescent="0.2">
      <c r="A7165" s="34" t="s">
        <v>108059</v>
      </c>
      <c r="B7165" s="34">
        <v>638</v>
      </c>
      <c r="C7165" s="34">
        <v>745</v>
      </c>
      <c r="D7165" s="34">
        <v>712</v>
      </c>
      <c r="E7165" s="34">
        <v>705</v>
      </c>
      <c r="F7165" s="34">
        <v>597</v>
      </c>
      <c r="G7165" s="34">
        <v>636</v>
      </c>
      <c r="H7165" s="34">
        <v>792</v>
      </c>
      <c r="I7165" s="34">
        <v>698</v>
      </c>
      <c r="J7165" s="34">
        <v>751</v>
      </c>
      <c r="K7165" s="34">
        <v>532</v>
      </c>
      <c r="L7165" s="34">
        <v>681</v>
      </c>
      <c r="M7165" s="34">
        <v>540</v>
      </c>
    </row>
    <row r="7166" spans="1:13" x14ac:dyDescent="0.2">
      <c r="A7166" s="34" t="s">
        <v>108060</v>
      </c>
      <c r="B7166" s="34">
        <v>1313</v>
      </c>
      <c r="C7166" s="34">
        <v>1011</v>
      </c>
      <c r="D7166" s="34">
        <v>1099</v>
      </c>
      <c r="E7166" s="34">
        <v>1124</v>
      </c>
      <c r="F7166" s="34">
        <v>1139</v>
      </c>
      <c r="G7166" s="34">
        <v>984</v>
      </c>
      <c r="H7166" s="34">
        <v>1210</v>
      </c>
      <c r="I7166" s="34">
        <v>1025</v>
      </c>
      <c r="J7166" s="34">
        <v>1159</v>
      </c>
      <c r="K7166" s="34">
        <v>844</v>
      </c>
      <c r="L7166" s="34">
        <v>1143</v>
      </c>
      <c r="M7166" s="34">
        <v>874</v>
      </c>
    </row>
    <row r="7167" spans="1:13" x14ac:dyDescent="0.2">
      <c r="A7167" s="34" t="s">
        <v>108061</v>
      </c>
      <c r="B7167" s="34">
        <v>731</v>
      </c>
      <c r="C7167" s="34">
        <v>758</v>
      </c>
      <c r="D7167" s="34">
        <v>806</v>
      </c>
      <c r="E7167" s="34">
        <v>786</v>
      </c>
      <c r="F7167" s="34">
        <v>777</v>
      </c>
      <c r="G7167" s="34">
        <v>636</v>
      </c>
      <c r="H7167" s="34">
        <v>825</v>
      </c>
      <c r="I7167" s="34">
        <v>619</v>
      </c>
      <c r="J7167" s="34">
        <v>875</v>
      </c>
      <c r="K7167" s="34">
        <v>596</v>
      </c>
      <c r="L7167" s="34">
        <v>808</v>
      </c>
      <c r="M7167" s="34">
        <v>593</v>
      </c>
    </row>
    <row r="7168" spans="1:13" x14ac:dyDescent="0.2">
      <c r="A7168" s="34" t="s">
        <v>108062</v>
      </c>
      <c r="B7168" s="34">
        <v>440</v>
      </c>
      <c r="C7168" s="34">
        <v>601</v>
      </c>
      <c r="D7168" s="34">
        <v>531</v>
      </c>
      <c r="E7168" s="34">
        <v>617</v>
      </c>
      <c r="F7168" s="34">
        <v>492</v>
      </c>
      <c r="G7168" s="34">
        <v>550</v>
      </c>
      <c r="H7168" s="34">
        <v>618</v>
      </c>
      <c r="I7168" s="34">
        <v>597</v>
      </c>
      <c r="J7168" s="34">
        <v>569</v>
      </c>
      <c r="K7168" s="34">
        <v>478</v>
      </c>
      <c r="L7168" s="34">
        <v>552</v>
      </c>
      <c r="M7168" s="34">
        <v>456</v>
      </c>
    </row>
    <row r="7169" spans="1:13" x14ac:dyDescent="0.2">
      <c r="A7169" s="34" t="s">
        <v>108063</v>
      </c>
      <c r="B7169" s="34">
        <v>1156</v>
      </c>
      <c r="C7169" s="34">
        <v>910</v>
      </c>
      <c r="D7169" s="34">
        <v>1134</v>
      </c>
      <c r="E7169" s="34">
        <v>979</v>
      </c>
      <c r="F7169" s="34">
        <v>1001</v>
      </c>
      <c r="G7169" s="34">
        <v>849</v>
      </c>
      <c r="H7169" s="34">
        <v>1263</v>
      </c>
      <c r="I7169" s="34">
        <v>993</v>
      </c>
      <c r="J7169" s="34">
        <v>1214</v>
      </c>
      <c r="K7169" s="34">
        <v>776</v>
      </c>
      <c r="L7169" s="34">
        <v>1119</v>
      </c>
      <c r="M7169" s="34">
        <v>733</v>
      </c>
    </row>
    <row r="7170" spans="1:13" x14ac:dyDescent="0.2">
      <c r="A7170" s="34" t="s">
        <v>108064</v>
      </c>
      <c r="B7170" s="34">
        <v>1154</v>
      </c>
      <c r="C7170" s="34">
        <v>1146</v>
      </c>
      <c r="D7170" s="34">
        <v>1375</v>
      </c>
      <c r="E7170" s="34">
        <v>1274</v>
      </c>
      <c r="F7170" s="34">
        <v>1235</v>
      </c>
      <c r="G7170" s="34">
        <v>1086</v>
      </c>
      <c r="H7170" s="34">
        <v>1390</v>
      </c>
      <c r="I7170" s="34">
        <v>1191</v>
      </c>
      <c r="J7170" s="34">
        <v>1321</v>
      </c>
      <c r="K7170" s="34">
        <v>906</v>
      </c>
      <c r="L7170" s="34">
        <v>1307</v>
      </c>
      <c r="M7170" s="34">
        <v>907</v>
      </c>
    </row>
    <row r="7171" spans="1:13" x14ac:dyDescent="0.2">
      <c r="A7171" s="34" t="s">
        <v>108065</v>
      </c>
      <c r="B7171" s="34">
        <v>367</v>
      </c>
      <c r="C7171" s="34">
        <v>357</v>
      </c>
      <c r="D7171" s="34">
        <v>422</v>
      </c>
      <c r="E7171" s="34">
        <v>418</v>
      </c>
      <c r="F7171" s="34">
        <v>316</v>
      </c>
      <c r="G7171" s="34">
        <v>353</v>
      </c>
      <c r="H7171" s="34">
        <v>362</v>
      </c>
      <c r="I7171" s="34">
        <v>376</v>
      </c>
      <c r="J7171" s="34">
        <v>451</v>
      </c>
      <c r="K7171" s="34">
        <v>322</v>
      </c>
      <c r="L7171" s="34">
        <v>329</v>
      </c>
      <c r="M7171" s="34">
        <v>335</v>
      </c>
    </row>
    <row r="7172" spans="1:13" x14ac:dyDescent="0.2">
      <c r="A7172" s="34" t="s">
        <v>108066</v>
      </c>
      <c r="B7172" s="34">
        <v>561</v>
      </c>
      <c r="C7172" s="34">
        <v>644</v>
      </c>
      <c r="D7172" s="34">
        <v>537</v>
      </c>
      <c r="E7172" s="34">
        <v>730</v>
      </c>
      <c r="F7172" s="34">
        <v>617</v>
      </c>
      <c r="G7172" s="34">
        <v>583</v>
      </c>
      <c r="H7172" s="34">
        <v>596</v>
      </c>
      <c r="I7172" s="34">
        <v>564</v>
      </c>
      <c r="J7172" s="34">
        <v>627</v>
      </c>
      <c r="K7172" s="34">
        <v>492</v>
      </c>
      <c r="L7172" s="34">
        <v>528</v>
      </c>
      <c r="M7172" s="34">
        <v>413</v>
      </c>
    </row>
    <row r="7173" spans="1:13" x14ac:dyDescent="0.2">
      <c r="A7173" s="34" t="s">
        <v>108067</v>
      </c>
      <c r="B7173" s="34">
        <v>740</v>
      </c>
      <c r="C7173" s="34">
        <v>576</v>
      </c>
      <c r="D7173" s="34">
        <v>620</v>
      </c>
      <c r="E7173" s="34">
        <v>719</v>
      </c>
      <c r="F7173" s="34">
        <v>517</v>
      </c>
      <c r="G7173" s="34">
        <v>606</v>
      </c>
      <c r="H7173" s="34">
        <v>762</v>
      </c>
      <c r="I7173" s="34">
        <v>719</v>
      </c>
      <c r="J7173" s="34">
        <v>544</v>
      </c>
      <c r="K7173" s="34">
        <v>601</v>
      </c>
      <c r="L7173" s="34">
        <v>580</v>
      </c>
      <c r="M7173" s="34">
        <v>547</v>
      </c>
    </row>
    <row r="7174" spans="1:13" x14ac:dyDescent="0.2">
      <c r="A7174" s="34" t="s">
        <v>108068</v>
      </c>
      <c r="B7174" s="34">
        <v>803</v>
      </c>
      <c r="C7174" s="34">
        <v>775</v>
      </c>
      <c r="D7174" s="34">
        <v>973</v>
      </c>
      <c r="E7174" s="34">
        <v>825</v>
      </c>
      <c r="F7174" s="34">
        <v>760</v>
      </c>
      <c r="G7174" s="34">
        <v>794</v>
      </c>
      <c r="H7174" s="34">
        <v>827</v>
      </c>
      <c r="I7174" s="34">
        <v>884</v>
      </c>
      <c r="J7174" s="34">
        <v>913</v>
      </c>
      <c r="K7174" s="34">
        <v>682</v>
      </c>
      <c r="L7174" s="34">
        <v>899</v>
      </c>
      <c r="M7174" s="34">
        <v>641</v>
      </c>
    </row>
    <row r="7175" spans="1:13" x14ac:dyDescent="0.2">
      <c r="A7175" s="34" t="s">
        <v>108069</v>
      </c>
      <c r="B7175" s="34">
        <v>1043</v>
      </c>
      <c r="C7175" s="34">
        <v>1092</v>
      </c>
      <c r="D7175" s="34">
        <v>1119</v>
      </c>
      <c r="E7175" s="34">
        <v>1147</v>
      </c>
      <c r="F7175" s="34">
        <v>1015</v>
      </c>
      <c r="G7175" s="34">
        <v>999</v>
      </c>
      <c r="H7175" s="34">
        <v>1270</v>
      </c>
      <c r="I7175" s="34">
        <v>1018</v>
      </c>
      <c r="J7175" s="34">
        <v>1225</v>
      </c>
      <c r="K7175" s="34">
        <v>855</v>
      </c>
      <c r="L7175" s="34">
        <v>1233</v>
      </c>
      <c r="M7175" s="34">
        <v>838</v>
      </c>
    </row>
    <row r="7176" spans="1:13" x14ac:dyDescent="0.2">
      <c r="A7176" s="34" t="s">
        <v>108070</v>
      </c>
      <c r="B7176" s="34">
        <v>442</v>
      </c>
      <c r="C7176" s="34">
        <v>427</v>
      </c>
      <c r="D7176" s="34">
        <v>506</v>
      </c>
      <c r="E7176" s="34">
        <v>455</v>
      </c>
      <c r="F7176" s="34">
        <v>456</v>
      </c>
      <c r="G7176" s="34">
        <v>430</v>
      </c>
      <c r="H7176" s="34">
        <v>556</v>
      </c>
      <c r="I7176" s="34">
        <v>427</v>
      </c>
      <c r="J7176" s="34">
        <v>582</v>
      </c>
      <c r="K7176" s="34">
        <v>399</v>
      </c>
      <c r="L7176" s="34">
        <v>444</v>
      </c>
      <c r="M7176" s="34">
        <v>327</v>
      </c>
    </row>
    <row r="7177" spans="1:13" x14ac:dyDescent="0.2">
      <c r="A7177" s="34" t="s">
        <v>108071</v>
      </c>
      <c r="B7177" s="34">
        <v>619</v>
      </c>
      <c r="C7177" s="34">
        <v>567</v>
      </c>
      <c r="D7177" s="34">
        <v>546</v>
      </c>
      <c r="E7177" s="34">
        <v>640</v>
      </c>
      <c r="F7177" s="34">
        <v>448</v>
      </c>
      <c r="G7177" s="34">
        <v>554</v>
      </c>
      <c r="H7177" s="34">
        <v>583</v>
      </c>
      <c r="I7177" s="34">
        <v>545</v>
      </c>
      <c r="J7177" s="34">
        <v>601</v>
      </c>
      <c r="K7177" s="34">
        <v>507</v>
      </c>
      <c r="L7177" s="34">
        <v>541</v>
      </c>
      <c r="M7177" s="34">
        <v>424</v>
      </c>
    </row>
    <row r="7178" spans="1:13" x14ac:dyDescent="0.2">
      <c r="A7178" s="34" t="s">
        <v>108072</v>
      </c>
      <c r="B7178" s="34">
        <v>543</v>
      </c>
      <c r="C7178" s="34">
        <v>668</v>
      </c>
      <c r="D7178" s="34">
        <v>631</v>
      </c>
      <c r="E7178" s="34">
        <v>637</v>
      </c>
      <c r="F7178" s="34">
        <v>523</v>
      </c>
      <c r="G7178" s="34">
        <v>547</v>
      </c>
      <c r="H7178" s="34">
        <v>716</v>
      </c>
      <c r="I7178" s="34">
        <v>613</v>
      </c>
      <c r="J7178" s="34">
        <v>681</v>
      </c>
      <c r="K7178" s="34">
        <v>537</v>
      </c>
      <c r="L7178" s="34">
        <v>562</v>
      </c>
      <c r="M7178" s="34">
        <v>489</v>
      </c>
    </row>
    <row r="7179" spans="1:13" x14ac:dyDescent="0.2">
      <c r="A7179" s="34" t="s">
        <v>108073</v>
      </c>
      <c r="B7179" s="34">
        <v>715</v>
      </c>
      <c r="C7179" s="34">
        <v>713</v>
      </c>
      <c r="D7179" s="34">
        <v>842</v>
      </c>
      <c r="E7179" s="34">
        <v>715</v>
      </c>
      <c r="F7179" s="34">
        <v>668</v>
      </c>
      <c r="G7179" s="34">
        <v>611</v>
      </c>
      <c r="H7179" s="34">
        <v>855</v>
      </c>
      <c r="I7179" s="34">
        <v>671</v>
      </c>
      <c r="J7179" s="34">
        <v>760</v>
      </c>
      <c r="K7179" s="34">
        <v>555</v>
      </c>
      <c r="L7179" s="34">
        <v>718</v>
      </c>
      <c r="M7179" s="34">
        <v>559</v>
      </c>
    </row>
    <row r="7180" spans="1:13" x14ac:dyDescent="0.2">
      <c r="A7180" s="34" t="s">
        <v>108074</v>
      </c>
      <c r="B7180" s="34">
        <v>384</v>
      </c>
      <c r="C7180" s="34">
        <v>446</v>
      </c>
      <c r="D7180" s="34">
        <v>408</v>
      </c>
      <c r="E7180" s="34">
        <v>438</v>
      </c>
      <c r="F7180" s="34">
        <v>385</v>
      </c>
      <c r="G7180" s="34">
        <v>360</v>
      </c>
      <c r="H7180" s="34">
        <v>522</v>
      </c>
      <c r="I7180" s="34">
        <v>390</v>
      </c>
      <c r="J7180" s="34">
        <v>421</v>
      </c>
      <c r="K7180" s="34">
        <v>370</v>
      </c>
      <c r="L7180" s="34">
        <v>469</v>
      </c>
      <c r="M7180" s="34">
        <v>313</v>
      </c>
    </row>
    <row r="7181" spans="1:13" x14ac:dyDescent="0.2">
      <c r="A7181" s="34" t="s">
        <v>108075</v>
      </c>
      <c r="B7181" s="34">
        <v>501</v>
      </c>
      <c r="C7181" s="34">
        <v>520</v>
      </c>
      <c r="D7181" s="34">
        <v>562</v>
      </c>
      <c r="E7181" s="34">
        <v>513</v>
      </c>
      <c r="F7181" s="34">
        <v>547</v>
      </c>
      <c r="G7181" s="34">
        <v>368</v>
      </c>
      <c r="H7181" s="34">
        <v>505</v>
      </c>
      <c r="I7181" s="34">
        <v>462</v>
      </c>
      <c r="J7181" s="34">
        <v>622</v>
      </c>
      <c r="K7181" s="34">
        <v>357</v>
      </c>
      <c r="L7181" s="34">
        <v>438</v>
      </c>
      <c r="M7181" s="34">
        <v>392</v>
      </c>
    </row>
    <row r="7182" spans="1:13" x14ac:dyDescent="0.2">
      <c r="A7182" s="34" t="s">
        <v>108076</v>
      </c>
      <c r="B7182" s="34">
        <v>659</v>
      </c>
      <c r="C7182" s="34">
        <v>605</v>
      </c>
      <c r="D7182" s="34">
        <v>650</v>
      </c>
      <c r="E7182" s="34">
        <v>662</v>
      </c>
      <c r="F7182" s="34">
        <v>705</v>
      </c>
      <c r="G7182" s="34">
        <v>560</v>
      </c>
      <c r="H7182" s="34">
        <v>679</v>
      </c>
      <c r="I7182" s="34">
        <v>656</v>
      </c>
      <c r="J7182" s="34">
        <v>777</v>
      </c>
      <c r="K7182" s="34">
        <v>465</v>
      </c>
      <c r="L7182" s="34">
        <v>633</v>
      </c>
      <c r="M7182" s="34">
        <v>472</v>
      </c>
    </row>
    <row r="7183" spans="1:13" x14ac:dyDescent="0.2">
      <c r="A7183" s="34" t="s">
        <v>108077</v>
      </c>
      <c r="B7183" s="34">
        <v>570</v>
      </c>
      <c r="C7183" s="34">
        <v>521</v>
      </c>
      <c r="D7183" s="34">
        <v>536</v>
      </c>
      <c r="E7183" s="34">
        <v>518</v>
      </c>
      <c r="F7183" s="34">
        <v>468</v>
      </c>
      <c r="G7183" s="34">
        <v>499</v>
      </c>
      <c r="H7183" s="34">
        <v>560</v>
      </c>
      <c r="I7183" s="34">
        <v>478</v>
      </c>
      <c r="J7183" s="34">
        <v>559</v>
      </c>
      <c r="K7183" s="34">
        <v>430</v>
      </c>
      <c r="L7183" s="34">
        <v>588</v>
      </c>
      <c r="M7183" s="34">
        <v>347</v>
      </c>
    </row>
    <row r="7184" spans="1:13" x14ac:dyDescent="0.2">
      <c r="A7184" s="34" t="s">
        <v>108078</v>
      </c>
      <c r="B7184" s="34">
        <v>862</v>
      </c>
      <c r="C7184" s="34">
        <v>880</v>
      </c>
      <c r="D7184" s="34">
        <v>1040</v>
      </c>
      <c r="E7184" s="34">
        <v>817</v>
      </c>
      <c r="F7184" s="34">
        <v>906</v>
      </c>
      <c r="G7184" s="34">
        <v>768</v>
      </c>
      <c r="H7184" s="34">
        <v>1089</v>
      </c>
      <c r="I7184" s="34">
        <v>798</v>
      </c>
      <c r="J7184" s="34">
        <v>1023</v>
      </c>
      <c r="K7184" s="34">
        <v>710</v>
      </c>
      <c r="L7184" s="34">
        <v>902</v>
      </c>
      <c r="M7184" s="34">
        <v>708</v>
      </c>
    </row>
    <row r="7185" spans="1:13" x14ac:dyDescent="0.2">
      <c r="A7185" s="34" t="s">
        <v>108079</v>
      </c>
      <c r="B7185" s="34">
        <v>758</v>
      </c>
      <c r="C7185" s="34">
        <v>892</v>
      </c>
      <c r="D7185" s="34">
        <v>997</v>
      </c>
      <c r="E7185" s="34">
        <v>979</v>
      </c>
      <c r="F7185" s="34">
        <v>932</v>
      </c>
      <c r="G7185" s="34">
        <v>808</v>
      </c>
      <c r="H7185" s="34">
        <v>1139</v>
      </c>
      <c r="I7185" s="34">
        <v>876</v>
      </c>
      <c r="J7185" s="34">
        <v>941</v>
      </c>
      <c r="K7185" s="34">
        <v>721</v>
      </c>
      <c r="L7185" s="34">
        <v>954</v>
      </c>
      <c r="M7185" s="34">
        <v>640</v>
      </c>
    </row>
    <row r="7186" spans="1:13" x14ac:dyDescent="0.2">
      <c r="A7186" s="34" t="s">
        <v>108080</v>
      </c>
      <c r="B7186" s="34">
        <v>423</v>
      </c>
      <c r="C7186" s="34">
        <v>491</v>
      </c>
      <c r="D7186" s="34">
        <v>577</v>
      </c>
      <c r="E7186" s="34">
        <v>542</v>
      </c>
      <c r="F7186" s="34">
        <v>445</v>
      </c>
      <c r="G7186" s="34">
        <v>495</v>
      </c>
      <c r="H7186" s="34">
        <v>539</v>
      </c>
      <c r="I7186" s="34">
        <v>474</v>
      </c>
      <c r="J7186" s="34">
        <v>552</v>
      </c>
      <c r="K7186" s="34">
        <v>412</v>
      </c>
      <c r="L7186" s="34">
        <v>520</v>
      </c>
      <c r="M7186" s="34">
        <v>377</v>
      </c>
    </row>
    <row r="7187" spans="1:13" x14ac:dyDescent="0.2">
      <c r="A7187" s="34" t="s">
        <v>108081</v>
      </c>
      <c r="B7187" s="34">
        <v>398</v>
      </c>
      <c r="C7187" s="34">
        <v>481</v>
      </c>
      <c r="D7187" s="34">
        <v>405</v>
      </c>
      <c r="E7187" s="34">
        <v>465</v>
      </c>
      <c r="F7187" s="34">
        <v>409</v>
      </c>
      <c r="G7187" s="34">
        <v>434</v>
      </c>
      <c r="H7187" s="34">
        <v>455</v>
      </c>
      <c r="I7187" s="34">
        <v>490</v>
      </c>
      <c r="J7187" s="34">
        <v>440</v>
      </c>
      <c r="K7187" s="34">
        <v>390</v>
      </c>
      <c r="L7187" s="34">
        <v>383</v>
      </c>
      <c r="M7187" s="34">
        <v>349</v>
      </c>
    </row>
    <row r="7188" spans="1:13" x14ac:dyDescent="0.2">
      <c r="A7188" s="34" t="s">
        <v>108082</v>
      </c>
      <c r="B7188" s="34">
        <v>605</v>
      </c>
      <c r="C7188" s="34">
        <v>627</v>
      </c>
      <c r="D7188" s="34">
        <v>664</v>
      </c>
      <c r="E7188" s="34">
        <v>723</v>
      </c>
      <c r="F7188" s="34">
        <v>666</v>
      </c>
      <c r="G7188" s="34">
        <v>693</v>
      </c>
      <c r="H7188" s="34">
        <v>630</v>
      </c>
      <c r="I7188" s="34">
        <v>643</v>
      </c>
      <c r="J7188" s="34">
        <v>717</v>
      </c>
      <c r="K7188" s="34">
        <v>575</v>
      </c>
      <c r="L7188" s="34">
        <v>660</v>
      </c>
      <c r="M7188" s="34">
        <v>531</v>
      </c>
    </row>
    <row r="7189" spans="1:13" x14ac:dyDescent="0.2">
      <c r="A7189" s="34" t="s">
        <v>108083</v>
      </c>
      <c r="B7189" s="34">
        <v>856</v>
      </c>
      <c r="C7189" s="34">
        <v>829</v>
      </c>
      <c r="D7189" s="34">
        <v>830</v>
      </c>
      <c r="E7189" s="34">
        <v>925</v>
      </c>
      <c r="F7189" s="34">
        <v>843</v>
      </c>
      <c r="G7189" s="34">
        <v>861</v>
      </c>
      <c r="H7189" s="34">
        <v>947</v>
      </c>
      <c r="I7189" s="34">
        <v>717</v>
      </c>
      <c r="J7189" s="34">
        <v>873</v>
      </c>
      <c r="K7189" s="34">
        <v>689</v>
      </c>
      <c r="L7189" s="34">
        <v>886</v>
      </c>
      <c r="M7189" s="34">
        <v>719</v>
      </c>
    </row>
    <row r="7190" spans="1:13" x14ac:dyDescent="0.2">
      <c r="A7190" s="34" t="s">
        <v>108084</v>
      </c>
      <c r="B7190" s="34">
        <v>774</v>
      </c>
      <c r="C7190" s="34">
        <v>846</v>
      </c>
      <c r="D7190" s="34">
        <v>920</v>
      </c>
      <c r="E7190" s="34">
        <v>879</v>
      </c>
      <c r="F7190" s="34">
        <v>787</v>
      </c>
      <c r="G7190" s="34">
        <v>767</v>
      </c>
      <c r="H7190" s="34">
        <v>936</v>
      </c>
      <c r="I7190" s="34">
        <v>851</v>
      </c>
      <c r="J7190" s="34">
        <v>868</v>
      </c>
      <c r="K7190" s="34">
        <v>635</v>
      </c>
      <c r="L7190" s="34">
        <v>787</v>
      </c>
      <c r="M7190" s="34">
        <v>616</v>
      </c>
    </row>
    <row r="7191" spans="1:13" x14ac:dyDescent="0.2">
      <c r="A7191" s="34" t="s">
        <v>108085</v>
      </c>
      <c r="B7191" s="34">
        <v>454</v>
      </c>
      <c r="C7191" s="34">
        <v>431</v>
      </c>
      <c r="D7191" s="34">
        <v>496</v>
      </c>
      <c r="E7191" s="34">
        <v>489</v>
      </c>
      <c r="F7191" s="34">
        <v>500</v>
      </c>
      <c r="G7191" s="34">
        <v>406</v>
      </c>
      <c r="H7191" s="34">
        <v>618</v>
      </c>
      <c r="I7191" s="34">
        <v>424</v>
      </c>
      <c r="J7191" s="34">
        <v>492</v>
      </c>
      <c r="K7191" s="34">
        <v>333</v>
      </c>
      <c r="L7191" s="34">
        <v>445</v>
      </c>
      <c r="M7191" s="34">
        <v>262</v>
      </c>
    </row>
    <row r="7192" spans="1:13" x14ac:dyDescent="0.2">
      <c r="A7192" s="34" t="s">
        <v>108086</v>
      </c>
      <c r="B7192" s="34">
        <v>939</v>
      </c>
      <c r="C7192" s="34">
        <v>1058</v>
      </c>
      <c r="D7192" s="34">
        <v>1056</v>
      </c>
      <c r="E7192" s="34">
        <v>991</v>
      </c>
      <c r="F7192" s="34">
        <v>983</v>
      </c>
      <c r="G7192" s="34">
        <v>861</v>
      </c>
      <c r="H7192" s="34">
        <v>1093</v>
      </c>
      <c r="I7192" s="34">
        <v>988</v>
      </c>
      <c r="J7192" s="34">
        <v>1160</v>
      </c>
      <c r="K7192" s="34">
        <v>732</v>
      </c>
      <c r="L7192" s="34">
        <v>976</v>
      </c>
      <c r="M7192" s="34">
        <v>745</v>
      </c>
    </row>
    <row r="7193" spans="1:13" x14ac:dyDescent="0.2">
      <c r="A7193" s="34" t="s">
        <v>108087</v>
      </c>
      <c r="B7193" s="34">
        <v>576</v>
      </c>
      <c r="C7193" s="34">
        <v>681</v>
      </c>
      <c r="D7193" s="34">
        <v>692</v>
      </c>
      <c r="E7193" s="34">
        <v>658</v>
      </c>
      <c r="F7193" s="34">
        <v>466</v>
      </c>
      <c r="G7193" s="34">
        <v>635</v>
      </c>
      <c r="H7193" s="34">
        <v>734</v>
      </c>
      <c r="I7193" s="34">
        <v>602</v>
      </c>
      <c r="J7193" s="34">
        <v>652</v>
      </c>
      <c r="K7193" s="34">
        <v>495</v>
      </c>
      <c r="L7193" s="34">
        <v>508</v>
      </c>
      <c r="M7193" s="34">
        <v>511</v>
      </c>
    </row>
    <row r="7194" spans="1:13" x14ac:dyDescent="0.2">
      <c r="A7194" s="34" t="s">
        <v>108088</v>
      </c>
      <c r="B7194" s="34">
        <v>391</v>
      </c>
      <c r="C7194" s="34">
        <v>434</v>
      </c>
      <c r="D7194" s="34">
        <v>392</v>
      </c>
      <c r="E7194" s="34">
        <v>392</v>
      </c>
      <c r="F7194" s="34">
        <v>321</v>
      </c>
      <c r="G7194" s="34">
        <v>392</v>
      </c>
      <c r="H7194" s="34">
        <v>509</v>
      </c>
      <c r="I7194" s="34">
        <v>402</v>
      </c>
      <c r="J7194" s="34">
        <v>381</v>
      </c>
      <c r="K7194" s="34">
        <v>309</v>
      </c>
      <c r="L7194" s="34">
        <v>388</v>
      </c>
      <c r="M7194" s="34">
        <v>274</v>
      </c>
    </row>
    <row r="7195" spans="1:13" x14ac:dyDescent="0.2">
      <c r="A7195" s="34" t="s">
        <v>108089</v>
      </c>
      <c r="B7195" s="34">
        <v>466</v>
      </c>
      <c r="C7195" s="34">
        <v>540</v>
      </c>
      <c r="D7195" s="34">
        <v>692</v>
      </c>
      <c r="E7195" s="34">
        <v>631</v>
      </c>
      <c r="F7195" s="34">
        <v>513</v>
      </c>
      <c r="G7195" s="34">
        <v>533</v>
      </c>
      <c r="H7195" s="34">
        <v>630</v>
      </c>
      <c r="I7195" s="34">
        <v>584</v>
      </c>
      <c r="J7195" s="34">
        <v>716</v>
      </c>
      <c r="K7195" s="34">
        <v>486</v>
      </c>
      <c r="L7195" s="34">
        <v>540</v>
      </c>
      <c r="M7195" s="34">
        <v>456</v>
      </c>
    </row>
    <row r="7196" spans="1:13" x14ac:dyDescent="0.2">
      <c r="A7196" s="34" t="s">
        <v>108090</v>
      </c>
      <c r="B7196" s="34">
        <v>477</v>
      </c>
      <c r="C7196" s="34">
        <v>517</v>
      </c>
      <c r="D7196" s="34">
        <v>631</v>
      </c>
      <c r="E7196" s="34">
        <v>595</v>
      </c>
      <c r="F7196" s="34">
        <v>504</v>
      </c>
      <c r="G7196" s="34">
        <v>481</v>
      </c>
      <c r="H7196" s="34">
        <v>552</v>
      </c>
      <c r="I7196" s="34">
        <v>533</v>
      </c>
      <c r="J7196" s="34">
        <v>489</v>
      </c>
      <c r="K7196" s="34">
        <v>417</v>
      </c>
      <c r="L7196" s="34">
        <v>479</v>
      </c>
      <c r="M7196" s="34">
        <v>373</v>
      </c>
    </row>
    <row r="7197" spans="1:13" x14ac:dyDescent="0.2">
      <c r="A7197" s="34" t="s">
        <v>108091</v>
      </c>
      <c r="B7197" s="34">
        <v>885</v>
      </c>
      <c r="C7197" s="34">
        <v>739</v>
      </c>
      <c r="D7197" s="34">
        <v>871</v>
      </c>
      <c r="E7197" s="34">
        <v>791</v>
      </c>
      <c r="F7197" s="34">
        <v>730</v>
      </c>
      <c r="G7197" s="34">
        <v>726</v>
      </c>
      <c r="H7197" s="34">
        <v>834</v>
      </c>
      <c r="I7197" s="34">
        <v>751</v>
      </c>
      <c r="J7197" s="34">
        <v>871</v>
      </c>
      <c r="K7197" s="34">
        <v>648</v>
      </c>
      <c r="L7197" s="34">
        <v>762</v>
      </c>
      <c r="M7197" s="34">
        <v>566</v>
      </c>
    </row>
    <row r="7198" spans="1:13" x14ac:dyDescent="0.2">
      <c r="A7198" s="34" t="s">
        <v>108092</v>
      </c>
      <c r="B7198" s="34">
        <v>442</v>
      </c>
      <c r="C7198" s="34">
        <v>538</v>
      </c>
      <c r="D7198" s="34">
        <v>463</v>
      </c>
      <c r="E7198" s="34">
        <v>560</v>
      </c>
      <c r="F7198" s="34">
        <v>438</v>
      </c>
      <c r="G7198" s="34">
        <v>457</v>
      </c>
      <c r="H7198" s="34">
        <v>482</v>
      </c>
      <c r="I7198" s="34">
        <v>557</v>
      </c>
      <c r="J7198" s="34">
        <v>520</v>
      </c>
      <c r="K7198" s="34">
        <v>475</v>
      </c>
      <c r="L7198" s="34">
        <v>497</v>
      </c>
      <c r="M7198" s="34">
        <v>423</v>
      </c>
    </row>
    <row r="7199" spans="1:13" x14ac:dyDescent="0.2">
      <c r="A7199" s="34" t="s">
        <v>108093</v>
      </c>
      <c r="B7199" s="34">
        <v>770</v>
      </c>
      <c r="C7199" s="34">
        <v>742</v>
      </c>
      <c r="D7199" s="34">
        <v>951</v>
      </c>
      <c r="E7199" s="34">
        <v>797</v>
      </c>
      <c r="F7199" s="34">
        <v>758</v>
      </c>
      <c r="G7199" s="34">
        <v>760</v>
      </c>
      <c r="H7199" s="34">
        <v>967</v>
      </c>
      <c r="I7199" s="34">
        <v>828</v>
      </c>
      <c r="J7199" s="34">
        <v>911</v>
      </c>
      <c r="K7199" s="34">
        <v>626</v>
      </c>
      <c r="L7199" s="34">
        <v>852</v>
      </c>
      <c r="M7199" s="34">
        <v>573</v>
      </c>
    </row>
    <row r="7200" spans="1:13" x14ac:dyDescent="0.2">
      <c r="A7200" s="34" t="s">
        <v>108094</v>
      </c>
      <c r="B7200" s="34">
        <v>658</v>
      </c>
      <c r="C7200" s="34">
        <v>768</v>
      </c>
      <c r="D7200" s="34">
        <v>872</v>
      </c>
      <c r="E7200" s="34">
        <v>856</v>
      </c>
      <c r="F7200" s="34">
        <v>725</v>
      </c>
      <c r="G7200" s="34">
        <v>664</v>
      </c>
      <c r="H7200" s="34">
        <v>841</v>
      </c>
      <c r="I7200" s="34">
        <v>791</v>
      </c>
      <c r="J7200" s="34">
        <v>840</v>
      </c>
      <c r="K7200" s="34">
        <v>596</v>
      </c>
      <c r="L7200" s="34">
        <v>814</v>
      </c>
      <c r="M7200" s="34">
        <v>622</v>
      </c>
    </row>
    <row r="7201" spans="1:13" x14ac:dyDescent="0.2">
      <c r="A7201" s="34" t="s">
        <v>108095</v>
      </c>
      <c r="B7201" s="34">
        <v>460</v>
      </c>
      <c r="C7201" s="34">
        <v>482</v>
      </c>
      <c r="D7201" s="34">
        <v>532</v>
      </c>
      <c r="E7201" s="34">
        <v>553</v>
      </c>
      <c r="F7201" s="34">
        <v>427</v>
      </c>
      <c r="G7201" s="34">
        <v>444</v>
      </c>
      <c r="H7201" s="34">
        <v>535</v>
      </c>
      <c r="I7201" s="34">
        <v>532</v>
      </c>
      <c r="J7201" s="34">
        <v>583</v>
      </c>
      <c r="K7201" s="34">
        <v>450</v>
      </c>
      <c r="L7201" s="34">
        <v>485</v>
      </c>
      <c r="M7201" s="34">
        <v>353</v>
      </c>
    </row>
    <row r="7202" spans="1:13" x14ac:dyDescent="0.2">
      <c r="A7202" s="34" t="s">
        <v>108096</v>
      </c>
      <c r="B7202" s="34">
        <v>564</v>
      </c>
      <c r="C7202" s="34">
        <v>617</v>
      </c>
      <c r="D7202" s="34">
        <v>726</v>
      </c>
      <c r="E7202" s="34">
        <v>603</v>
      </c>
      <c r="F7202" s="34">
        <v>615</v>
      </c>
      <c r="G7202" s="34">
        <v>577</v>
      </c>
      <c r="H7202" s="34">
        <v>725</v>
      </c>
      <c r="I7202" s="34">
        <v>649</v>
      </c>
      <c r="J7202" s="34">
        <v>647</v>
      </c>
      <c r="K7202" s="34">
        <v>493</v>
      </c>
      <c r="L7202" s="34">
        <v>644</v>
      </c>
      <c r="M7202" s="34">
        <v>501</v>
      </c>
    </row>
    <row r="7203" spans="1:13" x14ac:dyDescent="0.2">
      <c r="A7203" s="34" t="s">
        <v>108097</v>
      </c>
      <c r="B7203" s="34">
        <v>415</v>
      </c>
      <c r="C7203" s="34">
        <v>359</v>
      </c>
      <c r="D7203" s="34">
        <v>528</v>
      </c>
      <c r="E7203" s="34">
        <v>419</v>
      </c>
      <c r="F7203" s="34">
        <v>387</v>
      </c>
      <c r="G7203" s="34">
        <v>369</v>
      </c>
      <c r="H7203" s="34">
        <v>426</v>
      </c>
      <c r="I7203" s="34">
        <v>417</v>
      </c>
      <c r="J7203" s="34">
        <v>436</v>
      </c>
      <c r="K7203" s="34">
        <v>359</v>
      </c>
      <c r="L7203" s="34">
        <v>477</v>
      </c>
      <c r="M7203" s="34">
        <v>339</v>
      </c>
    </row>
    <row r="7204" spans="1:13" x14ac:dyDescent="0.2">
      <c r="A7204" s="34" t="s">
        <v>108098</v>
      </c>
      <c r="B7204" s="34">
        <v>375</v>
      </c>
      <c r="C7204" s="34">
        <v>361</v>
      </c>
      <c r="D7204" s="34">
        <v>418</v>
      </c>
      <c r="E7204" s="34">
        <v>413</v>
      </c>
      <c r="F7204" s="34">
        <v>379</v>
      </c>
      <c r="G7204" s="34">
        <v>368</v>
      </c>
      <c r="H7204" s="34">
        <v>429</v>
      </c>
      <c r="I7204" s="34">
        <v>380</v>
      </c>
      <c r="J7204" s="34">
        <v>469</v>
      </c>
      <c r="K7204" s="34">
        <v>342</v>
      </c>
      <c r="L7204" s="34">
        <v>332</v>
      </c>
      <c r="M7204" s="34">
        <v>309</v>
      </c>
    </row>
    <row r="7205" spans="1:13" x14ac:dyDescent="0.2">
      <c r="A7205" s="34" t="s">
        <v>108099</v>
      </c>
      <c r="B7205" s="34">
        <v>233</v>
      </c>
      <c r="C7205" s="34">
        <v>303</v>
      </c>
      <c r="D7205" s="34">
        <v>328</v>
      </c>
      <c r="E7205" s="34">
        <v>321</v>
      </c>
      <c r="F7205" s="34">
        <v>330</v>
      </c>
      <c r="G7205" s="34">
        <v>262</v>
      </c>
      <c r="H7205" s="34">
        <v>299</v>
      </c>
      <c r="I7205" s="34">
        <v>298</v>
      </c>
      <c r="J7205" s="34">
        <v>353</v>
      </c>
      <c r="K7205" s="34">
        <v>216</v>
      </c>
      <c r="L7205" s="34">
        <v>280</v>
      </c>
      <c r="M7205" s="34">
        <v>231</v>
      </c>
    </row>
    <row r="7206" spans="1:13" x14ac:dyDescent="0.2">
      <c r="A7206" s="34" t="s">
        <v>108100</v>
      </c>
      <c r="B7206" s="34">
        <v>536</v>
      </c>
      <c r="C7206" s="34">
        <v>477</v>
      </c>
      <c r="D7206" s="34">
        <v>550</v>
      </c>
      <c r="E7206" s="34">
        <v>482</v>
      </c>
      <c r="F7206" s="34">
        <v>442</v>
      </c>
      <c r="G7206" s="34">
        <v>479</v>
      </c>
      <c r="H7206" s="34">
        <v>545</v>
      </c>
      <c r="I7206" s="34">
        <v>428</v>
      </c>
      <c r="J7206" s="34">
        <v>507</v>
      </c>
      <c r="K7206" s="34">
        <v>367</v>
      </c>
      <c r="L7206" s="34">
        <v>508</v>
      </c>
      <c r="M7206" s="34">
        <v>316</v>
      </c>
    </row>
    <row r="7207" spans="1:13" x14ac:dyDescent="0.2">
      <c r="A7207" s="34" t="s">
        <v>108101</v>
      </c>
      <c r="B7207" s="34">
        <v>597</v>
      </c>
      <c r="C7207" s="34">
        <v>652</v>
      </c>
      <c r="D7207" s="34">
        <v>721</v>
      </c>
      <c r="E7207" s="34">
        <v>733</v>
      </c>
      <c r="F7207" s="34">
        <v>594</v>
      </c>
      <c r="G7207" s="34">
        <v>637</v>
      </c>
      <c r="H7207" s="34">
        <v>743</v>
      </c>
      <c r="I7207" s="34">
        <v>693</v>
      </c>
      <c r="J7207" s="34">
        <v>684</v>
      </c>
      <c r="K7207" s="34">
        <v>548</v>
      </c>
      <c r="L7207" s="34">
        <v>672</v>
      </c>
      <c r="M7207" s="34">
        <v>527</v>
      </c>
    </row>
    <row r="7208" spans="1:13" x14ac:dyDescent="0.2">
      <c r="A7208" s="34" t="s">
        <v>108102</v>
      </c>
      <c r="B7208" s="34">
        <v>571</v>
      </c>
      <c r="C7208" s="34">
        <v>581</v>
      </c>
      <c r="D7208" s="34">
        <v>599</v>
      </c>
      <c r="E7208" s="34">
        <v>561</v>
      </c>
      <c r="F7208" s="34">
        <v>464</v>
      </c>
      <c r="G7208" s="34">
        <v>484</v>
      </c>
      <c r="H7208" s="34">
        <v>603</v>
      </c>
      <c r="I7208" s="34">
        <v>492</v>
      </c>
      <c r="J7208" s="34">
        <v>571</v>
      </c>
      <c r="K7208" s="34">
        <v>405</v>
      </c>
      <c r="L7208" s="34">
        <v>505</v>
      </c>
      <c r="M7208" s="34">
        <v>430</v>
      </c>
    </row>
    <row r="7209" spans="1:13" x14ac:dyDescent="0.2">
      <c r="A7209" s="34" t="s">
        <v>108103</v>
      </c>
      <c r="B7209" s="34">
        <v>323</v>
      </c>
      <c r="C7209" s="34">
        <v>325</v>
      </c>
      <c r="D7209" s="34">
        <v>388</v>
      </c>
      <c r="E7209" s="34">
        <v>329</v>
      </c>
      <c r="F7209" s="34">
        <v>239</v>
      </c>
      <c r="G7209" s="34">
        <v>304</v>
      </c>
      <c r="H7209" s="34">
        <v>391</v>
      </c>
      <c r="I7209" s="34">
        <v>279</v>
      </c>
      <c r="J7209" s="34">
        <v>322</v>
      </c>
      <c r="K7209" s="34">
        <v>274</v>
      </c>
      <c r="L7209" s="34">
        <v>305</v>
      </c>
      <c r="M7209" s="34">
        <v>266</v>
      </c>
    </row>
    <row r="7210" spans="1:13" x14ac:dyDescent="0.2">
      <c r="A7210" s="34" t="s">
        <v>108104</v>
      </c>
      <c r="B7210" s="34">
        <v>350</v>
      </c>
      <c r="C7210" s="34">
        <v>390</v>
      </c>
      <c r="D7210" s="34">
        <v>416</v>
      </c>
      <c r="E7210" s="34">
        <v>403</v>
      </c>
      <c r="F7210" s="34">
        <v>382</v>
      </c>
      <c r="G7210" s="34">
        <v>342</v>
      </c>
      <c r="H7210" s="34">
        <v>413</v>
      </c>
      <c r="I7210" s="34">
        <v>361</v>
      </c>
      <c r="J7210" s="34">
        <v>411</v>
      </c>
      <c r="K7210" s="34">
        <v>282</v>
      </c>
      <c r="L7210" s="34">
        <v>351</v>
      </c>
      <c r="M7210" s="34">
        <v>333</v>
      </c>
    </row>
    <row r="7211" spans="1:13" x14ac:dyDescent="0.2">
      <c r="A7211" s="34" t="s">
        <v>108105</v>
      </c>
      <c r="B7211" s="34">
        <v>361</v>
      </c>
      <c r="C7211" s="34">
        <v>371</v>
      </c>
      <c r="D7211" s="34">
        <v>406</v>
      </c>
      <c r="E7211" s="34">
        <v>421</v>
      </c>
      <c r="F7211" s="34">
        <v>285</v>
      </c>
      <c r="G7211" s="34">
        <v>345</v>
      </c>
      <c r="H7211" s="34">
        <v>478</v>
      </c>
      <c r="I7211" s="34">
        <v>442</v>
      </c>
      <c r="J7211" s="34">
        <v>437</v>
      </c>
      <c r="K7211" s="34">
        <v>312</v>
      </c>
      <c r="L7211" s="34">
        <v>402</v>
      </c>
      <c r="M7211" s="34">
        <v>313</v>
      </c>
    </row>
    <row r="7212" spans="1:13" x14ac:dyDescent="0.2">
      <c r="A7212" s="34" t="s">
        <v>108106</v>
      </c>
      <c r="B7212" s="34">
        <v>422</v>
      </c>
      <c r="C7212" s="34">
        <v>407</v>
      </c>
      <c r="D7212" s="34">
        <v>496</v>
      </c>
      <c r="E7212" s="34">
        <v>491</v>
      </c>
      <c r="F7212" s="34">
        <v>393</v>
      </c>
      <c r="G7212" s="34">
        <v>402</v>
      </c>
      <c r="H7212" s="34">
        <v>501</v>
      </c>
      <c r="I7212" s="34">
        <v>472</v>
      </c>
      <c r="J7212" s="34">
        <v>519</v>
      </c>
      <c r="K7212" s="34">
        <v>380</v>
      </c>
      <c r="L7212" s="34">
        <v>443</v>
      </c>
      <c r="M7212" s="34">
        <v>294</v>
      </c>
    </row>
    <row r="7213" spans="1:13" x14ac:dyDescent="0.2">
      <c r="A7213" s="34" t="s">
        <v>108107</v>
      </c>
      <c r="B7213" s="34">
        <v>527</v>
      </c>
      <c r="C7213" s="34">
        <v>587</v>
      </c>
      <c r="D7213" s="34">
        <v>623</v>
      </c>
      <c r="E7213" s="34">
        <v>610</v>
      </c>
      <c r="F7213" s="34">
        <v>535</v>
      </c>
      <c r="G7213" s="34">
        <v>546</v>
      </c>
      <c r="H7213" s="34">
        <v>666</v>
      </c>
      <c r="I7213" s="34">
        <v>604</v>
      </c>
      <c r="J7213" s="34">
        <v>572</v>
      </c>
      <c r="K7213" s="34">
        <v>466</v>
      </c>
      <c r="L7213" s="34">
        <v>544</v>
      </c>
      <c r="M7213" s="34">
        <v>502</v>
      </c>
    </row>
    <row r="7214" spans="1:13" x14ac:dyDescent="0.2">
      <c r="A7214" s="34" t="s">
        <v>108108</v>
      </c>
      <c r="B7214" s="34">
        <v>487</v>
      </c>
      <c r="C7214" s="34">
        <v>565</v>
      </c>
      <c r="D7214" s="34">
        <v>527</v>
      </c>
      <c r="E7214" s="34">
        <v>637</v>
      </c>
      <c r="F7214" s="34">
        <v>495</v>
      </c>
      <c r="G7214" s="34">
        <v>525</v>
      </c>
      <c r="H7214" s="34">
        <v>535</v>
      </c>
      <c r="I7214" s="34">
        <v>494</v>
      </c>
      <c r="J7214" s="34">
        <v>517</v>
      </c>
      <c r="K7214" s="34">
        <v>492</v>
      </c>
      <c r="L7214" s="34">
        <v>471</v>
      </c>
      <c r="M7214" s="34">
        <v>408</v>
      </c>
    </row>
    <row r="7215" spans="1:13" x14ac:dyDescent="0.2">
      <c r="A7215" s="34" t="s">
        <v>108109</v>
      </c>
      <c r="B7215" s="34">
        <v>346</v>
      </c>
      <c r="C7215" s="34">
        <v>357</v>
      </c>
      <c r="D7215" s="34">
        <v>424</v>
      </c>
      <c r="E7215" s="34">
        <v>397</v>
      </c>
      <c r="F7215" s="34">
        <v>381</v>
      </c>
      <c r="G7215" s="34">
        <v>353</v>
      </c>
      <c r="H7215" s="34">
        <v>457</v>
      </c>
      <c r="I7215" s="34">
        <v>311</v>
      </c>
      <c r="J7215" s="34">
        <v>467</v>
      </c>
      <c r="K7215" s="34">
        <v>293</v>
      </c>
      <c r="L7215" s="34">
        <v>392</v>
      </c>
      <c r="M7215" s="34">
        <v>299</v>
      </c>
    </row>
    <row r="7216" spans="1:13" x14ac:dyDescent="0.2">
      <c r="A7216" s="34" t="s">
        <v>108110</v>
      </c>
      <c r="B7216" s="34">
        <v>563</v>
      </c>
      <c r="C7216" s="34">
        <v>493</v>
      </c>
      <c r="D7216" s="34">
        <v>521</v>
      </c>
      <c r="E7216" s="34">
        <v>537</v>
      </c>
      <c r="F7216" s="34">
        <v>493</v>
      </c>
      <c r="G7216" s="34">
        <v>508</v>
      </c>
      <c r="H7216" s="34">
        <v>564</v>
      </c>
      <c r="I7216" s="34">
        <v>506</v>
      </c>
      <c r="J7216" s="34">
        <v>509</v>
      </c>
      <c r="K7216" s="34">
        <v>407</v>
      </c>
      <c r="L7216" s="34">
        <v>408</v>
      </c>
      <c r="M7216" s="34">
        <v>385</v>
      </c>
    </row>
    <row r="7217" spans="1:13" x14ac:dyDescent="0.2">
      <c r="A7217" s="34" t="s">
        <v>108111</v>
      </c>
      <c r="B7217" s="34">
        <v>1021</v>
      </c>
      <c r="C7217" s="34">
        <v>894</v>
      </c>
      <c r="D7217" s="34">
        <v>1052</v>
      </c>
      <c r="E7217" s="34">
        <v>894</v>
      </c>
      <c r="F7217" s="34">
        <v>1043</v>
      </c>
      <c r="G7217" s="34">
        <v>794</v>
      </c>
      <c r="H7217" s="34">
        <v>1141</v>
      </c>
      <c r="I7217" s="34">
        <v>964</v>
      </c>
      <c r="J7217" s="34">
        <v>1069</v>
      </c>
      <c r="K7217" s="34">
        <v>739</v>
      </c>
      <c r="L7217" s="34">
        <v>975</v>
      </c>
      <c r="M7217" s="34">
        <v>692</v>
      </c>
    </row>
    <row r="7218" spans="1:13" x14ac:dyDescent="0.2">
      <c r="A7218" s="34" t="s">
        <v>108112</v>
      </c>
      <c r="B7218" s="34">
        <v>641</v>
      </c>
      <c r="C7218" s="34">
        <v>696</v>
      </c>
      <c r="D7218" s="34">
        <v>707</v>
      </c>
      <c r="E7218" s="34">
        <v>734</v>
      </c>
      <c r="F7218" s="34">
        <v>629</v>
      </c>
      <c r="G7218" s="34">
        <v>567</v>
      </c>
      <c r="H7218" s="34">
        <v>785</v>
      </c>
      <c r="I7218" s="34">
        <v>730</v>
      </c>
      <c r="J7218" s="34">
        <v>616</v>
      </c>
      <c r="K7218" s="34">
        <v>568</v>
      </c>
      <c r="L7218" s="34">
        <v>639</v>
      </c>
      <c r="M7218" s="34">
        <v>505</v>
      </c>
    </row>
    <row r="7219" spans="1:13" x14ac:dyDescent="0.2">
      <c r="A7219" s="34" t="s">
        <v>108113</v>
      </c>
      <c r="B7219" s="34">
        <v>738</v>
      </c>
      <c r="C7219" s="34">
        <v>740</v>
      </c>
      <c r="D7219" s="34">
        <v>832</v>
      </c>
      <c r="E7219" s="34">
        <v>706</v>
      </c>
      <c r="F7219" s="34">
        <v>787</v>
      </c>
      <c r="G7219" s="34">
        <v>654</v>
      </c>
      <c r="H7219" s="34">
        <v>901</v>
      </c>
      <c r="I7219" s="34">
        <v>709</v>
      </c>
      <c r="J7219" s="34">
        <v>852</v>
      </c>
      <c r="K7219" s="34">
        <v>559</v>
      </c>
      <c r="L7219" s="34">
        <v>737</v>
      </c>
      <c r="M7219" s="34">
        <v>556</v>
      </c>
    </row>
    <row r="7220" spans="1:13" x14ac:dyDescent="0.2">
      <c r="A7220" s="34" t="s">
        <v>108114</v>
      </c>
      <c r="B7220" s="34">
        <v>602</v>
      </c>
      <c r="C7220" s="34">
        <v>570</v>
      </c>
      <c r="D7220" s="34">
        <v>497</v>
      </c>
      <c r="E7220" s="34">
        <v>551</v>
      </c>
      <c r="F7220" s="34">
        <v>620</v>
      </c>
      <c r="G7220" s="34">
        <v>602</v>
      </c>
      <c r="H7220" s="34">
        <v>576</v>
      </c>
      <c r="I7220" s="34">
        <v>535</v>
      </c>
      <c r="J7220" s="34">
        <v>561</v>
      </c>
      <c r="K7220" s="34">
        <v>395</v>
      </c>
      <c r="L7220" s="34">
        <v>549</v>
      </c>
      <c r="M7220" s="34">
        <v>427</v>
      </c>
    </row>
    <row r="7221" spans="1:13" x14ac:dyDescent="0.2">
      <c r="A7221" s="34" t="s">
        <v>108115</v>
      </c>
      <c r="B7221" s="34">
        <v>523</v>
      </c>
      <c r="C7221" s="34">
        <v>585</v>
      </c>
      <c r="D7221" s="34">
        <v>594</v>
      </c>
      <c r="E7221" s="34">
        <v>615</v>
      </c>
      <c r="F7221" s="34">
        <v>513</v>
      </c>
      <c r="G7221" s="34">
        <v>508</v>
      </c>
      <c r="H7221" s="34">
        <v>689</v>
      </c>
      <c r="I7221" s="34">
        <v>587</v>
      </c>
      <c r="J7221" s="34">
        <v>544</v>
      </c>
      <c r="K7221" s="34">
        <v>463</v>
      </c>
      <c r="L7221" s="34">
        <v>509</v>
      </c>
      <c r="M7221" s="34">
        <v>420</v>
      </c>
    </row>
    <row r="7222" spans="1:13" x14ac:dyDescent="0.2">
      <c r="A7222" s="34" t="s">
        <v>108116</v>
      </c>
      <c r="B7222" s="34">
        <v>918</v>
      </c>
      <c r="C7222" s="34">
        <v>909</v>
      </c>
      <c r="D7222" s="34">
        <v>1111</v>
      </c>
      <c r="E7222" s="34">
        <v>1008</v>
      </c>
      <c r="F7222" s="34">
        <v>939</v>
      </c>
      <c r="G7222" s="34">
        <v>796</v>
      </c>
      <c r="H7222" s="34">
        <v>1179</v>
      </c>
      <c r="I7222" s="34">
        <v>853</v>
      </c>
      <c r="J7222" s="34">
        <v>1117</v>
      </c>
      <c r="K7222" s="34">
        <v>744</v>
      </c>
      <c r="L7222" s="34">
        <v>1026</v>
      </c>
      <c r="M7222" s="34">
        <v>752</v>
      </c>
    </row>
    <row r="7223" spans="1:13" x14ac:dyDescent="0.2">
      <c r="A7223" s="34" t="s">
        <v>108117</v>
      </c>
      <c r="B7223" s="34">
        <v>318</v>
      </c>
      <c r="C7223" s="34">
        <v>417</v>
      </c>
      <c r="D7223" s="34">
        <v>459</v>
      </c>
      <c r="E7223" s="34">
        <v>466</v>
      </c>
      <c r="F7223" s="34">
        <v>403</v>
      </c>
      <c r="G7223" s="34">
        <v>429</v>
      </c>
      <c r="H7223" s="34">
        <v>402</v>
      </c>
      <c r="I7223" s="34">
        <v>428</v>
      </c>
      <c r="J7223" s="34">
        <v>389</v>
      </c>
      <c r="K7223" s="34">
        <v>336</v>
      </c>
      <c r="L7223" s="34">
        <v>397</v>
      </c>
      <c r="M7223" s="34">
        <v>301</v>
      </c>
    </row>
    <row r="7224" spans="1:13" x14ac:dyDescent="0.2">
      <c r="A7224" s="34" t="s">
        <v>108118</v>
      </c>
      <c r="B7224" s="34">
        <v>376</v>
      </c>
      <c r="C7224" s="34">
        <v>349</v>
      </c>
      <c r="D7224" s="34">
        <v>417</v>
      </c>
      <c r="E7224" s="34">
        <v>365</v>
      </c>
      <c r="F7224" s="34">
        <v>365</v>
      </c>
      <c r="G7224" s="34">
        <v>326</v>
      </c>
      <c r="H7224" s="34">
        <v>403</v>
      </c>
      <c r="I7224" s="34">
        <v>319</v>
      </c>
      <c r="J7224" s="34">
        <v>419</v>
      </c>
      <c r="K7224" s="34">
        <v>304</v>
      </c>
      <c r="L7224" s="34">
        <v>448</v>
      </c>
      <c r="M7224" s="34">
        <v>222</v>
      </c>
    </row>
    <row r="7225" spans="1:13" x14ac:dyDescent="0.2">
      <c r="A7225" s="34" t="s">
        <v>108119</v>
      </c>
      <c r="B7225" s="34">
        <v>402</v>
      </c>
      <c r="C7225" s="34">
        <v>316</v>
      </c>
      <c r="D7225" s="34">
        <v>371</v>
      </c>
      <c r="E7225" s="34">
        <v>449</v>
      </c>
      <c r="F7225" s="34">
        <v>347</v>
      </c>
      <c r="G7225" s="34">
        <v>344</v>
      </c>
      <c r="H7225" s="34">
        <v>374</v>
      </c>
      <c r="I7225" s="34">
        <v>329</v>
      </c>
      <c r="J7225" s="34">
        <v>351</v>
      </c>
      <c r="K7225" s="34">
        <v>259</v>
      </c>
      <c r="L7225" s="34">
        <v>356</v>
      </c>
      <c r="M7225" s="34">
        <v>279</v>
      </c>
    </row>
    <row r="7226" spans="1:13" x14ac:dyDescent="0.2">
      <c r="A7226" s="34" t="s">
        <v>108120</v>
      </c>
      <c r="B7226" s="34">
        <v>238</v>
      </c>
      <c r="C7226" s="34">
        <v>311</v>
      </c>
      <c r="D7226" s="34">
        <v>368</v>
      </c>
      <c r="E7226" s="34">
        <v>313</v>
      </c>
      <c r="F7226" s="34">
        <v>310</v>
      </c>
      <c r="G7226" s="34">
        <v>300</v>
      </c>
      <c r="H7226" s="34">
        <v>387</v>
      </c>
      <c r="I7226" s="34">
        <v>323</v>
      </c>
      <c r="J7226" s="34">
        <v>325</v>
      </c>
      <c r="K7226" s="34">
        <v>261</v>
      </c>
      <c r="L7226" s="34">
        <v>298</v>
      </c>
      <c r="M7226" s="34">
        <v>210</v>
      </c>
    </row>
    <row r="7227" spans="1:13" x14ac:dyDescent="0.2">
      <c r="A7227" s="34" t="s">
        <v>108121</v>
      </c>
      <c r="B7227" s="34">
        <v>439</v>
      </c>
      <c r="C7227" s="34">
        <v>381</v>
      </c>
      <c r="D7227" s="34">
        <v>473</v>
      </c>
      <c r="E7227" s="34">
        <v>505</v>
      </c>
      <c r="F7227" s="34">
        <v>394</v>
      </c>
      <c r="G7227" s="34">
        <v>411</v>
      </c>
      <c r="H7227" s="34">
        <v>502</v>
      </c>
      <c r="I7227" s="34">
        <v>440</v>
      </c>
      <c r="J7227" s="34">
        <v>443</v>
      </c>
      <c r="K7227" s="34">
        <v>322</v>
      </c>
      <c r="L7227" s="34">
        <v>411</v>
      </c>
      <c r="M7227" s="34">
        <v>358</v>
      </c>
    </row>
    <row r="7228" spans="1:13" x14ac:dyDescent="0.2">
      <c r="A7228" s="34" t="s">
        <v>108122</v>
      </c>
      <c r="B7228" s="34">
        <v>620</v>
      </c>
      <c r="C7228" s="34">
        <v>585</v>
      </c>
      <c r="D7228" s="34">
        <v>712</v>
      </c>
      <c r="E7228" s="34">
        <v>566</v>
      </c>
      <c r="F7228" s="34">
        <v>561</v>
      </c>
      <c r="G7228" s="34">
        <v>592</v>
      </c>
      <c r="H7228" s="34">
        <v>738</v>
      </c>
      <c r="I7228" s="34">
        <v>578</v>
      </c>
      <c r="J7228" s="34">
        <v>622</v>
      </c>
      <c r="K7228" s="34">
        <v>532</v>
      </c>
      <c r="L7228" s="34">
        <v>605</v>
      </c>
      <c r="M7228" s="34">
        <v>478</v>
      </c>
    </row>
    <row r="7229" spans="1:13" x14ac:dyDescent="0.2">
      <c r="A7229" s="34" t="s">
        <v>108123</v>
      </c>
      <c r="B7229" s="34">
        <v>492</v>
      </c>
      <c r="C7229" s="34">
        <v>483</v>
      </c>
      <c r="D7229" s="34">
        <v>581</v>
      </c>
      <c r="E7229" s="34">
        <v>580</v>
      </c>
      <c r="F7229" s="34">
        <v>397</v>
      </c>
      <c r="G7229" s="34">
        <v>496</v>
      </c>
      <c r="H7229" s="34">
        <v>624</v>
      </c>
      <c r="I7229" s="34">
        <v>441</v>
      </c>
      <c r="J7229" s="34">
        <v>460</v>
      </c>
      <c r="K7229" s="34">
        <v>440</v>
      </c>
      <c r="L7229" s="34">
        <v>533</v>
      </c>
      <c r="M7229" s="34">
        <v>427</v>
      </c>
    </row>
    <row r="7230" spans="1:13" x14ac:dyDescent="0.2">
      <c r="A7230" s="34" t="s">
        <v>108124</v>
      </c>
      <c r="B7230" s="34">
        <v>290</v>
      </c>
      <c r="C7230" s="34">
        <v>296</v>
      </c>
      <c r="D7230" s="34">
        <v>329</v>
      </c>
      <c r="E7230" s="34">
        <v>313</v>
      </c>
      <c r="F7230" s="34">
        <v>353</v>
      </c>
      <c r="G7230" s="34">
        <v>251</v>
      </c>
      <c r="H7230" s="34">
        <v>338</v>
      </c>
      <c r="I7230" s="34">
        <v>255</v>
      </c>
      <c r="J7230" s="34">
        <v>413</v>
      </c>
      <c r="K7230" s="34">
        <v>243</v>
      </c>
      <c r="L7230" s="34">
        <v>342</v>
      </c>
      <c r="M7230" s="34">
        <v>236</v>
      </c>
    </row>
    <row r="7231" spans="1:13" x14ac:dyDescent="0.2">
      <c r="A7231" s="34" t="s">
        <v>108125</v>
      </c>
      <c r="B7231" s="34">
        <v>255</v>
      </c>
      <c r="C7231" s="34">
        <v>313</v>
      </c>
      <c r="D7231" s="34">
        <v>316</v>
      </c>
      <c r="E7231" s="34">
        <v>359</v>
      </c>
      <c r="F7231" s="34">
        <v>260</v>
      </c>
      <c r="G7231" s="34">
        <v>352</v>
      </c>
      <c r="H7231" s="34">
        <v>250</v>
      </c>
      <c r="I7231" s="34">
        <v>329</v>
      </c>
      <c r="J7231" s="34">
        <v>330</v>
      </c>
      <c r="K7231" s="34">
        <v>274</v>
      </c>
      <c r="L7231" s="34">
        <v>323</v>
      </c>
      <c r="M7231" s="34">
        <v>253</v>
      </c>
    </row>
    <row r="7232" spans="1:13" x14ac:dyDescent="0.2">
      <c r="A7232" s="34" t="s">
        <v>108126</v>
      </c>
      <c r="B7232" s="34">
        <v>561</v>
      </c>
      <c r="C7232" s="34">
        <v>475</v>
      </c>
      <c r="D7232" s="34">
        <v>601</v>
      </c>
      <c r="E7232" s="34">
        <v>573</v>
      </c>
      <c r="F7232" s="34">
        <v>522</v>
      </c>
      <c r="G7232" s="34">
        <v>493</v>
      </c>
      <c r="H7232" s="34">
        <v>542</v>
      </c>
      <c r="I7232" s="34">
        <v>537</v>
      </c>
      <c r="J7232" s="34">
        <v>580</v>
      </c>
      <c r="K7232" s="34">
        <v>474</v>
      </c>
      <c r="L7232" s="34">
        <v>553</v>
      </c>
      <c r="M7232" s="34">
        <v>419</v>
      </c>
    </row>
    <row r="7233" spans="1:13" x14ac:dyDescent="0.2">
      <c r="A7233" s="34" t="s">
        <v>108127</v>
      </c>
      <c r="B7233" s="34">
        <v>323</v>
      </c>
      <c r="C7233" s="34">
        <v>357</v>
      </c>
      <c r="D7233" s="34">
        <v>435</v>
      </c>
      <c r="E7233" s="34">
        <v>329</v>
      </c>
      <c r="F7233" s="34">
        <v>255</v>
      </c>
      <c r="G7233" s="34">
        <v>262</v>
      </c>
      <c r="H7233" s="34">
        <v>316</v>
      </c>
      <c r="I7233" s="34">
        <v>368</v>
      </c>
      <c r="J7233" s="34">
        <v>378</v>
      </c>
      <c r="K7233" s="34">
        <v>272</v>
      </c>
      <c r="L7233" s="34">
        <v>385</v>
      </c>
      <c r="M7233" s="34">
        <v>254</v>
      </c>
    </row>
    <row r="7234" spans="1:13" x14ac:dyDescent="0.2">
      <c r="A7234" s="34" t="s">
        <v>108128</v>
      </c>
      <c r="B7234" s="34">
        <v>657</v>
      </c>
      <c r="C7234" s="34">
        <v>756</v>
      </c>
      <c r="D7234" s="34">
        <v>768</v>
      </c>
      <c r="E7234" s="34">
        <v>820</v>
      </c>
      <c r="F7234" s="34">
        <v>616</v>
      </c>
      <c r="G7234" s="34">
        <v>702</v>
      </c>
      <c r="H7234" s="34">
        <v>818</v>
      </c>
      <c r="I7234" s="34">
        <v>742</v>
      </c>
      <c r="J7234" s="34">
        <v>784</v>
      </c>
      <c r="K7234" s="34">
        <v>625</v>
      </c>
      <c r="L7234" s="34">
        <v>782</v>
      </c>
      <c r="M7234" s="34">
        <v>582</v>
      </c>
    </row>
    <row r="7235" spans="1:13" x14ac:dyDescent="0.2">
      <c r="A7235" s="34" t="s">
        <v>108129</v>
      </c>
      <c r="B7235" s="34">
        <v>283</v>
      </c>
      <c r="C7235" s="34">
        <v>322</v>
      </c>
      <c r="D7235" s="34">
        <v>403</v>
      </c>
      <c r="E7235" s="34">
        <v>366</v>
      </c>
      <c r="F7235" s="34">
        <v>311</v>
      </c>
      <c r="G7235" s="34">
        <v>308</v>
      </c>
      <c r="H7235" s="34">
        <v>357</v>
      </c>
      <c r="I7235" s="34">
        <v>311</v>
      </c>
      <c r="J7235" s="34">
        <v>308</v>
      </c>
      <c r="K7235" s="34">
        <v>279</v>
      </c>
      <c r="L7235" s="34">
        <v>373</v>
      </c>
      <c r="M7235" s="34">
        <v>259</v>
      </c>
    </row>
    <row r="7236" spans="1:13" x14ac:dyDescent="0.2">
      <c r="A7236" s="34" t="s">
        <v>108130</v>
      </c>
      <c r="B7236" s="34">
        <v>407</v>
      </c>
      <c r="C7236" s="34">
        <v>363</v>
      </c>
      <c r="D7236" s="34">
        <v>364</v>
      </c>
      <c r="E7236" s="34">
        <v>307</v>
      </c>
      <c r="F7236" s="34">
        <v>371</v>
      </c>
      <c r="G7236" s="34">
        <v>333</v>
      </c>
      <c r="H7236" s="34">
        <v>413</v>
      </c>
      <c r="I7236" s="34">
        <v>329</v>
      </c>
      <c r="J7236" s="34">
        <v>367</v>
      </c>
      <c r="K7236" s="34">
        <v>264</v>
      </c>
      <c r="L7236" s="34">
        <v>378</v>
      </c>
      <c r="M7236" s="34">
        <v>278</v>
      </c>
    </row>
    <row r="7237" spans="1:13" x14ac:dyDescent="0.2">
      <c r="A7237" s="34" t="s">
        <v>108131</v>
      </c>
      <c r="B7237" s="34">
        <v>400</v>
      </c>
      <c r="C7237" s="34">
        <v>434</v>
      </c>
      <c r="D7237" s="34">
        <v>444</v>
      </c>
      <c r="E7237" s="34">
        <v>401</v>
      </c>
      <c r="F7237" s="34">
        <v>340</v>
      </c>
      <c r="G7237" s="34">
        <v>346</v>
      </c>
      <c r="H7237" s="34">
        <v>401</v>
      </c>
      <c r="I7237" s="34">
        <v>335</v>
      </c>
      <c r="J7237" s="34">
        <v>396</v>
      </c>
      <c r="K7237" s="34">
        <v>315</v>
      </c>
      <c r="L7237" s="34">
        <v>378</v>
      </c>
      <c r="M7237" s="34">
        <v>294</v>
      </c>
    </row>
    <row r="7238" spans="1:13" x14ac:dyDescent="0.2">
      <c r="A7238" s="34" t="s">
        <v>108132</v>
      </c>
      <c r="B7238" s="34">
        <v>359</v>
      </c>
      <c r="C7238" s="34">
        <v>312</v>
      </c>
      <c r="D7238" s="34">
        <v>417</v>
      </c>
      <c r="E7238" s="34">
        <v>310</v>
      </c>
      <c r="F7238" s="34">
        <v>298</v>
      </c>
      <c r="G7238" s="34">
        <v>346</v>
      </c>
      <c r="H7238" s="34">
        <v>414</v>
      </c>
      <c r="I7238" s="34">
        <v>329</v>
      </c>
      <c r="J7238" s="34">
        <v>367</v>
      </c>
      <c r="K7238" s="34">
        <v>271</v>
      </c>
      <c r="L7238" s="34">
        <v>366</v>
      </c>
      <c r="M7238" s="34">
        <v>229</v>
      </c>
    </row>
    <row r="7239" spans="1:13" x14ac:dyDescent="0.2">
      <c r="A7239" s="34" t="s">
        <v>108133</v>
      </c>
      <c r="B7239" s="34">
        <v>354</v>
      </c>
      <c r="C7239" s="34">
        <v>334</v>
      </c>
      <c r="D7239" s="34">
        <v>404</v>
      </c>
      <c r="E7239" s="34">
        <v>355</v>
      </c>
      <c r="F7239" s="34">
        <v>364</v>
      </c>
      <c r="G7239" s="34">
        <v>334</v>
      </c>
      <c r="H7239" s="34">
        <v>383</v>
      </c>
      <c r="I7239" s="34">
        <v>333</v>
      </c>
      <c r="J7239" s="34">
        <v>353</v>
      </c>
      <c r="K7239" s="34">
        <v>268</v>
      </c>
      <c r="L7239" s="34">
        <v>400</v>
      </c>
      <c r="M7239" s="34">
        <v>250</v>
      </c>
    </row>
    <row r="7240" spans="1:13" x14ac:dyDescent="0.2">
      <c r="A7240" s="34" t="s">
        <v>108134</v>
      </c>
      <c r="B7240" s="34">
        <v>385</v>
      </c>
      <c r="C7240" s="34">
        <v>363</v>
      </c>
      <c r="D7240" s="34">
        <v>360</v>
      </c>
      <c r="E7240" s="34">
        <v>377</v>
      </c>
      <c r="F7240" s="34">
        <v>352</v>
      </c>
      <c r="G7240" s="34">
        <v>325</v>
      </c>
      <c r="H7240" s="34">
        <v>389</v>
      </c>
      <c r="I7240" s="34">
        <v>379</v>
      </c>
      <c r="J7240" s="34">
        <v>413</v>
      </c>
      <c r="K7240" s="34">
        <v>255</v>
      </c>
      <c r="L7240" s="34">
        <v>334</v>
      </c>
      <c r="M7240" s="34">
        <v>235</v>
      </c>
    </row>
    <row r="7241" spans="1:13" x14ac:dyDescent="0.2">
      <c r="A7241" s="34" t="s">
        <v>108135</v>
      </c>
      <c r="B7241" s="34">
        <v>378</v>
      </c>
      <c r="C7241" s="34">
        <v>439</v>
      </c>
      <c r="D7241" s="34">
        <v>444</v>
      </c>
      <c r="E7241" s="34">
        <v>457</v>
      </c>
      <c r="F7241" s="34">
        <v>406</v>
      </c>
      <c r="G7241" s="34">
        <v>426</v>
      </c>
      <c r="H7241" s="34">
        <v>474</v>
      </c>
      <c r="I7241" s="34">
        <v>473</v>
      </c>
      <c r="J7241" s="34">
        <v>482</v>
      </c>
      <c r="K7241" s="34">
        <v>340</v>
      </c>
      <c r="L7241" s="34">
        <v>381</v>
      </c>
      <c r="M7241" s="34">
        <v>325</v>
      </c>
    </row>
    <row r="7242" spans="1:13" x14ac:dyDescent="0.2">
      <c r="A7242" s="34" t="s">
        <v>108136</v>
      </c>
      <c r="B7242" s="34">
        <v>342</v>
      </c>
      <c r="C7242" s="34">
        <v>334</v>
      </c>
      <c r="D7242" s="34">
        <v>401</v>
      </c>
      <c r="E7242" s="34">
        <v>404</v>
      </c>
      <c r="F7242" s="34">
        <v>327</v>
      </c>
      <c r="G7242" s="34">
        <v>355</v>
      </c>
      <c r="H7242" s="34">
        <v>406</v>
      </c>
      <c r="I7242" s="34">
        <v>355</v>
      </c>
      <c r="J7242" s="34">
        <v>433</v>
      </c>
      <c r="K7242" s="34">
        <v>290</v>
      </c>
      <c r="L7242" s="34">
        <v>368</v>
      </c>
      <c r="M7242" s="34">
        <v>284</v>
      </c>
    </row>
    <row r="7243" spans="1:13" x14ac:dyDescent="0.2">
      <c r="A7243" s="34" t="s">
        <v>108137</v>
      </c>
      <c r="B7243" s="34">
        <v>439</v>
      </c>
      <c r="C7243" s="34">
        <v>365</v>
      </c>
      <c r="D7243" s="34">
        <v>483</v>
      </c>
      <c r="E7243" s="34">
        <v>492</v>
      </c>
      <c r="F7243" s="34">
        <v>450</v>
      </c>
      <c r="G7243" s="34">
        <v>420</v>
      </c>
      <c r="H7243" s="34">
        <v>504</v>
      </c>
      <c r="I7243" s="34">
        <v>395</v>
      </c>
      <c r="J7243" s="34">
        <v>571</v>
      </c>
      <c r="K7243" s="34">
        <v>372</v>
      </c>
      <c r="L7243" s="34">
        <v>467</v>
      </c>
      <c r="M7243" s="34">
        <v>346</v>
      </c>
    </row>
    <row r="7244" spans="1:13" x14ac:dyDescent="0.2">
      <c r="A7244" s="34" t="s">
        <v>108138</v>
      </c>
      <c r="B7244" s="34">
        <v>377</v>
      </c>
      <c r="C7244" s="34">
        <v>336</v>
      </c>
      <c r="D7244" s="34">
        <v>369</v>
      </c>
      <c r="E7244" s="34">
        <v>344</v>
      </c>
      <c r="F7244" s="34">
        <v>350</v>
      </c>
      <c r="G7244" s="34">
        <v>300</v>
      </c>
      <c r="H7244" s="34">
        <v>337</v>
      </c>
      <c r="I7244" s="34">
        <v>367</v>
      </c>
      <c r="J7244" s="34">
        <v>409</v>
      </c>
      <c r="K7244" s="34">
        <v>267</v>
      </c>
      <c r="L7244" s="34">
        <v>371</v>
      </c>
      <c r="M7244" s="34">
        <v>266</v>
      </c>
    </row>
    <row r="7245" spans="1:13" x14ac:dyDescent="0.2">
      <c r="A7245" s="34" t="s">
        <v>108139</v>
      </c>
      <c r="B7245" s="34">
        <v>514</v>
      </c>
      <c r="C7245" s="34">
        <v>547</v>
      </c>
      <c r="D7245" s="34">
        <v>583</v>
      </c>
      <c r="E7245" s="34">
        <v>525</v>
      </c>
      <c r="F7245" s="34">
        <v>511</v>
      </c>
      <c r="G7245" s="34">
        <v>464</v>
      </c>
      <c r="H7245" s="34">
        <v>597</v>
      </c>
      <c r="I7245" s="34">
        <v>536</v>
      </c>
      <c r="J7245" s="34">
        <v>625</v>
      </c>
      <c r="K7245" s="34">
        <v>453</v>
      </c>
      <c r="L7245" s="34">
        <v>614</v>
      </c>
      <c r="M7245" s="34">
        <v>349</v>
      </c>
    </row>
    <row r="7246" spans="1:13" x14ac:dyDescent="0.2">
      <c r="A7246" s="34" t="s">
        <v>108140</v>
      </c>
      <c r="B7246" s="34">
        <v>584</v>
      </c>
      <c r="C7246" s="34">
        <v>477</v>
      </c>
      <c r="D7246" s="34">
        <v>563</v>
      </c>
      <c r="E7246" s="34">
        <v>441</v>
      </c>
      <c r="F7246" s="34">
        <v>364</v>
      </c>
      <c r="G7246" s="34">
        <v>409</v>
      </c>
      <c r="H7246" s="34">
        <v>625</v>
      </c>
      <c r="I7246" s="34">
        <v>451</v>
      </c>
      <c r="J7246" s="34">
        <v>510</v>
      </c>
      <c r="K7246" s="34">
        <v>380</v>
      </c>
      <c r="L7246" s="34">
        <v>441</v>
      </c>
      <c r="M7246" s="34">
        <v>382</v>
      </c>
    </row>
    <row r="7247" spans="1:13" x14ac:dyDescent="0.2">
      <c r="A7247" s="34" t="s">
        <v>108141</v>
      </c>
      <c r="B7247" s="34">
        <v>274</v>
      </c>
      <c r="C7247" s="34">
        <v>308</v>
      </c>
      <c r="D7247" s="34">
        <v>330</v>
      </c>
      <c r="E7247" s="34">
        <v>263</v>
      </c>
      <c r="F7247" s="34">
        <v>244</v>
      </c>
      <c r="G7247" s="34">
        <v>263</v>
      </c>
      <c r="H7247" s="34">
        <v>313</v>
      </c>
      <c r="I7247" s="34">
        <v>321</v>
      </c>
      <c r="J7247" s="34">
        <v>321</v>
      </c>
      <c r="K7247" s="34">
        <v>226</v>
      </c>
      <c r="L7247" s="34">
        <v>299</v>
      </c>
      <c r="M7247" s="34">
        <v>249</v>
      </c>
    </row>
    <row r="7248" spans="1:13" x14ac:dyDescent="0.2">
      <c r="A7248" s="34" t="s">
        <v>108142</v>
      </c>
      <c r="B7248" s="34">
        <v>354</v>
      </c>
      <c r="C7248" s="34">
        <v>405</v>
      </c>
      <c r="D7248" s="34">
        <v>359</v>
      </c>
      <c r="E7248" s="34">
        <v>430</v>
      </c>
      <c r="F7248" s="34">
        <v>353</v>
      </c>
      <c r="G7248" s="34">
        <v>368</v>
      </c>
      <c r="H7248" s="34">
        <v>380</v>
      </c>
      <c r="I7248" s="34">
        <v>423</v>
      </c>
      <c r="J7248" s="34">
        <v>425</v>
      </c>
      <c r="K7248" s="34">
        <v>309</v>
      </c>
      <c r="L7248" s="34">
        <v>384</v>
      </c>
      <c r="M7248" s="34">
        <v>318</v>
      </c>
    </row>
    <row r="7249" spans="1:13" x14ac:dyDescent="0.2">
      <c r="A7249" s="34" t="s">
        <v>108143</v>
      </c>
      <c r="B7249" s="34">
        <v>542</v>
      </c>
      <c r="C7249" s="34">
        <v>465</v>
      </c>
      <c r="D7249" s="34">
        <v>482</v>
      </c>
      <c r="E7249" s="34">
        <v>486</v>
      </c>
      <c r="F7249" s="34">
        <v>468</v>
      </c>
      <c r="G7249" s="34">
        <v>461</v>
      </c>
      <c r="H7249" s="34">
        <v>536</v>
      </c>
      <c r="I7249" s="34">
        <v>477</v>
      </c>
      <c r="J7249" s="34">
        <v>524</v>
      </c>
      <c r="K7249" s="34">
        <v>391</v>
      </c>
      <c r="L7249" s="34">
        <v>492</v>
      </c>
      <c r="M7249" s="34">
        <v>335</v>
      </c>
    </row>
    <row r="7250" spans="1:13" x14ac:dyDescent="0.2">
      <c r="A7250" s="34" t="s">
        <v>108144</v>
      </c>
      <c r="B7250" s="34">
        <v>360</v>
      </c>
      <c r="C7250" s="34">
        <v>415</v>
      </c>
      <c r="D7250" s="34">
        <v>396</v>
      </c>
      <c r="E7250" s="34">
        <v>460</v>
      </c>
      <c r="F7250" s="34">
        <v>318</v>
      </c>
      <c r="G7250" s="34">
        <v>367</v>
      </c>
      <c r="H7250" s="34">
        <v>488</v>
      </c>
      <c r="I7250" s="34">
        <v>431</v>
      </c>
      <c r="J7250" s="34">
        <v>446</v>
      </c>
      <c r="K7250" s="34">
        <v>351</v>
      </c>
      <c r="L7250" s="34">
        <v>369</v>
      </c>
      <c r="M7250" s="34">
        <v>289</v>
      </c>
    </row>
    <row r="7251" spans="1:13" x14ac:dyDescent="0.2">
      <c r="A7251" s="34" t="s">
        <v>108145</v>
      </c>
      <c r="B7251" s="34">
        <v>373</v>
      </c>
      <c r="C7251" s="34">
        <v>355</v>
      </c>
      <c r="D7251" s="34">
        <v>430</v>
      </c>
      <c r="E7251" s="34">
        <v>324</v>
      </c>
      <c r="F7251" s="34">
        <v>384</v>
      </c>
      <c r="G7251" s="34">
        <v>287</v>
      </c>
      <c r="H7251" s="34">
        <v>369</v>
      </c>
      <c r="I7251" s="34">
        <v>281</v>
      </c>
      <c r="J7251" s="34">
        <v>331</v>
      </c>
      <c r="K7251" s="34">
        <v>268</v>
      </c>
      <c r="L7251" s="34">
        <v>351</v>
      </c>
      <c r="M7251" s="34">
        <v>231</v>
      </c>
    </row>
    <row r="7252" spans="1:13" x14ac:dyDescent="0.2">
      <c r="A7252" s="34" t="s">
        <v>108146</v>
      </c>
      <c r="B7252" s="34">
        <v>388</v>
      </c>
      <c r="C7252" s="34">
        <v>403</v>
      </c>
      <c r="D7252" s="34">
        <v>418</v>
      </c>
      <c r="E7252" s="34">
        <v>503</v>
      </c>
      <c r="F7252" s="34">
        <v>365</v>
      </c>
      <c r="G7252" s="34">
        <v>386</v>
      </c>
      <c r="H7252" s="34">
        <v>411</v>
      </c>
      <c r="I7252" s="34">
        <v>431</v>
      </c>
      <c r="J7252" s="34">
        <v>479</v>
      </c>
      <c r="K7252" s="34">
        <v>347</v>
      </c>
      <c r="L7252" s="34">
        <v>425</v>
      </c>
      <c r="M7252" s="34">
        <v>301</v>
      </c>
    </row>
    <row r="7253" spans="1:13" x14ac:dyDescent="0.2">
      <c r="A7253" s="34" t="s">
        <v>108147</v>
      </c>
      <c r="B7253" s="34">
        <v>220</v>
      </c>
      <c r="C7253" s="34">
        <v>297</v>
      </c>
      <c r="D7253" s="34">
        <v>256</v>
      </c>
      <c r="E7253" s="34">
        <v>302</v>
      </c>
      <c r="F7253" s="34">
        <v>213</v>
      </c>
      <c r="G7253" s="34">
        <v>278</v>
      </c>
      <c r="H7253" s="34">
        <v>274</v>
      </c>
      <c r="I7253" s="34">
        <v>273</v>
      </c>
      <c r="J7253" s="34">
        <v>316</v>
      </c>
      <c r="K7253" s="34">
        <v>248</v>
      </c>
      <c r="L7253" s="34">
        <v>315</v>
      </c>
      <c r="M7253" s="34">
        <v>228</v>
      </c>
    </row>
    <row r="7254" spans="1:13" x14ac:dyDescent="0.2">
      <c r="A7254" s="34" t="s">
        <v>108148</v>
      </c>
      <c r="B7254" s="34">
        <v>500</v>
      </c>
      <c r="C7254" s="34">
        <v>538</v>
      </c>
      <c r="D7254" s="34">
        <v>474</v>
      </c>
      <c r="E7254" s="34">
        <v>543</v>
      </c>
      <c r="F7254" s="34">
        <v>450</v>
      </c>
      <c r="G7254" s="34">
        <v>445</v>
      </c>
      <c r="H7254" s="34">
        <v>514</v>
      </c>
      <c r="I7254" s="34">
        <v>490</v>
      </c>
      <c r="J7254" s="34">
        <v>536</v>
      </c>
      <c r="K7254" s="34">
        <v>423</v>
      </c>
      <c r="L7254" s="34">
        <v>470</v>
      </c>
      <c r="M7254" s="34">
        <v>351</v>
      </c>
    </row>
    <row r="7255" spans="1:13" x14ac:dyDescent="0.2">
      <c r="A7255" s="34" t="s">
        <v>108149</v>
      </c>
      <c r="B7255" s="34">
        <v>386</v>
      </c>
      <c r="C7255" s="34">
        <v>303</v>
      </c>
      <c r="D7255" s="34">
        <v>441</v>
      </c>
      <c r="E7255" s="34">
        <v>408</v>
      </c>
      <c r="F7255" s="34">
        <v>257</v>
      </c>
      <c r="G7255" s="34">
        <v>377</v>
      </c>
      <c r="H7255" s="34">
        <v>356</v>
      </c>
      <c r="I7255" s="34">
        <v>344</v>
      </c>
      <c r="J7255" s="34">
        <v>353</v>
      </c>
      <c r="K7255" s="34">
        <v>269</v>
      </c>
      <c r="L7255" s="34">
        <v>261</v>
      </c>
      <c r="M7255" s="34">
        <v>324</v>
      </c>
    </row>
    <row r="7256" spans="1:13" x14ac:dyDescent="0.2">
      <c r="A7256" s="34" t="s">
        <v>108150</v>
      </c>
      <c r="B7256" s="34">
        <v>508</v>
      </c>
      <c r="C7256" s="34">
        <v>467</v>
      </c>
      <c r="D7256" s="34">
        <v>513</v>
      </c>
      <c r="E7256" s="34">
        <v>494</v>
      </c>
      <c r="F7256" s="34">
        <v>434</v>
      </c>
      <c r="G7256" s="34">
        <v>422</v>
      </c>
      <c r="H7256" s="34">
        <v>534</v>
      </c>
      <c r="I7256" s="34">
        <v>440</v>
      </c>
      <c r="J7256" s="34">
        <v>567</v>
      </c>
      <c r="K7256" s="34">
        <v>357</v>
      </c>
      <c r="L7256" s="34">
        <v>445</v>
      </c>
      <c r="M7256" s="34">
        <v>380</v>
      </c>
    </row>
    <row r="7257" spans="1:13" x14ac:dyDescent="0.2">
      <c r="A7257" s="34" t="s">
        <v>108151</v>
      </c>
      <c r="B7257" s="34">
        <v>218</v>
      </c>
      <c r="C7257" s="34">
        <v>241</v>
      </c>
      <c r="D7257" s="34">
        <v>272</v>
      </c>
      <c r="E7257" s="34">
        <v>354</v>
      </c>
      <c r="F7257" s="34">
        <v>245</v>
      </c>
      <c r="G7257" s="34">
        <v>242</v>
      </c>
      <c r="H7257" s="34">
        <v>241</v>
      </c>
      <c r="I7257" s="34">
        <v>251</v>
      </c>
      <c r="J7257" s="34">
        <v>331</v>
      </c>
      <c r="K7257" s="34">
        <v>214</v>
      </c>
      <c r="L7257" s="34">
        <v>294</v>
      </c>
      <c r="M7257" s="34">
        <v>235</v>
      </c>
    </row>
    <row r="7258" spans="1:13" x14ac:dyDescent="0.2">
      <c r="A7258" s="34" t="s">
        <v>108152</v>
      </c>
      <c r="B7258" s="34">
        <v>177</v>
      </c>
      <c r="C7258" s="34">
        <v>174</v>
      </c>
      <c r="D7258" s="34">
        <v>184</v>
      </c>
      <c r="E7258" s="34">
        <v>252</v>
      </c>
      <c r="F7258" s="34">
        <v>173</v>
      </c>
      <c r="G7258" s="34">
        <v>201</v>
      </c>
      <c r="H7258" s="34">
        <v>182</v>
      </c>
      <c r="I7258" s="34">
        <v>231</v>
      </c>
      <c r="J7258" s="34">
        <v>228</v>
      </c>
      <c r="K7258" s="34">
        <v>170</v>
      </c>
      <c r="L7258" s="34">
        <v>247</v>
      </c>
      <c r="M7258" s="34">
        <v>162</v>
      </c>
    </row>
    <row r="7259" spans="1:13" x14ac:dyDescent="0.2">
      <c r="A7259" s="34" t="s">
        <v>108153</v>
      </c>
      <c r="B7259" s="34">
        <v>344</v>
      </c>
      <c r="C7259" s="34">
        <v>400</v>
      </c>
      <c r="D7259" s="34">
        <v>559</v>
      </c>
      <c r="E7259" s="34">
        <v>485</v>
      </c>
      <c r="F7259" s="34">
        <v>431</v>
      </c>
      <c r="G7259" s="34">
        <v>376</v>
      </c>
      <c r="H7259" s="34">
        <v>475</v>
      </c>
      <c r="I7259" s="34">
        <v>442</v>
      </c>
      <c r="J7259" s="34">
        <v>456</v>
      </c>
      <c r="K7259" s="34">
        <v>344</v>
      </c>
      <c r="L7259" s="34">
        <v>444</v>
      </c>
      <c r="M7259" s="34">
        <v>356</v>
      </c>
    </row>
    <row r="7260" spans="1:13" x14ac:dyDescent="0.2">
      <c r="A7260" s="34" t="s">
        <v>108154</v>
      </c>
      <c r="B7260" s="34">
        <v>384</v>
      </c>
      <c r="C7260" s="34">
        <v>542</v>
      </c>
      <c r="D7260" s="34">
        <v>393</v>
      </c>
      <c r="E7260" s="34">
        <v>518</v>
      </c>
      <c r="F7260" s="34">
        <v>369</v>
      </c>
      <c r="G7260" s="34">
        <v>416</v>
      </c>
      <c r="H7260" s="34">
        <v>499</v>
      </c>
      <c r="I7260" s="34">
        <v>447</v>
      </c>
      <c r="J7260" s="34">
        <v>518</v>
      </c>
      <c r="K7260" s="34">
        <v>362</v>
      </c>
      <c r="L7260" s="34">
        <v>419</v>
      </c>
      <c r="M7260" s="34">
        <v>335</v>
      </c>
    </row>
    <row r="7261" spans="1:13" x14ac:dyDescent="0.2">
      <c r="A7261" s="34" t="s">
        <v>108155</v>
      </c>
      <c r="B7261" s="34">
        <v>324</v>
      </c>
      <c r="C7261" s="34">
        <v>377</v>
      </c>
      <c r="D7261" s="34">
        <v>377</v>
      </c>
      <c r="E7261" s="34">
        <v>410</v>
      </c>
      <c r="F7261" s="34">
        <v>334</v>
      </c>
      <c r="G7261" s="34">
        <v>410</v>
      </c>
      <c r="H7261" s="34">
        <v>397</v>
      </c>
      <c r="I7261" s="34">
        <v>387</v>
      </c>
      <c r="J7261" s="34">
        <v>333</v>
      </c>
      <c r="K7261" s="34">
        <v>332</v>
      </c>
      <c r="L7261" s="34">
        <v>320</v>
      </c>
      <c r="M7261" s="34">
        <v>314</v>
      </c>
    </row>
    <row r="7262" spans="1:13" x14ac:dyDescent="0.2">
      <c r="A7262" s="34" t="s">
        <v>108156</v>
      </c>
      <c r="B7262" s="34">
        <v>385</v>
      </c>
      <c r="C7262" s="34">
        <v>518</v>
      </c>
      <c r="D7262" s="34">
        <v>480</v>
      </c>
      <c r="E7262" s="34">
        <v>407</v>
      </c>
      <c r="F7262" s="34">
        <v>439</v>
      </c>
      <c r="G7262" s="34">
        <v>386</v>
      </c>
      <c r="H7262" s="34">
        <v>490</v>
      </c>
      <c r="I7262" s="34">
        <v>460</v>
      </c>
      <c r="J7262" s="34">
        <v>472</v>
      </c>
      <c r="K7262" s="34">
        <v>381</v>
      </c>
      <c r="L7262" s="34">
        <v>375</v>
      </c>
      <c r="M7262" s="34">
        <v>268</v>
      </c>
    </row>
    <row r="7263" spans="1:13" x14ac:dyDescent="0.2">
      <c r="A7263" s="34" t="s">
        <v>108157</v>
      </c>
      <c r="B7263" s="34">
        <v>402</v>
      </c>
      <c r="C7263" s="34">
        <v>372</v>
      </c>
      <c r="D7263" s="34">
        <v>371</v>
      </c>
      <c r="E7263" s="34">
        <v>379</v>
      </c>
      <c r="F7263" s="34">
        <v>379</v>
      </c>
      <c r="G7263" s="34">
        <v>345</v>
      </c>
      <c r="H7263" s="34">
        <v>422</v>
      </c>
      <c r="I7263" s="34">
        <v>346</v>
      </c>
      <c r="J7263" s="34">
        <v>397</v>
      </c>
      <c r="K7263" s="34">
        <v>305</v>
      </c>
      <c r="L7263" s="34">
        <v>376</v>
      </c>
      <c r="M7263" s="34">
        <v>301</v>
      </c>
    </row>
    <row r="7264" spans="1:13" x14ac:dyDescent="0.2">
      <c r="A7264" s="34" t="s">
        <v>108158</v>
      </c>
      <c r="B7264" s="34">
        <v>253</v>
      </c>
      <c r="C7264" s="34">
        <v>203</v>
      </c>
      <c r="D7264" s="34">
        <v>320</v>
      </c>
      <c r="E7264" s="34">
        <v>193</v>
      </c>
      <c r="F7264" s="34">
        <v>237</v>
      </c>
      <c r="G7264" s="34">
        <v>223</v>
      </c>
      <c r="H7264" s="34">
        <v>325</v>
      </c>
      <c r="I7264" s="34">
        <v>230</v>
      </c>
      <c r="J7264" s="34">
        <v>276</v>
      </c>
      <c r="K7264" s="34">
        <v>239</v>
      </c>
      <c r="L7264" s="34">
        <v>290</v>
      </c>
      <c r="M7264" s="34">
        <v>186</v>
      </c>
    </row>
    <row r="7265" spans="1:13" x14ac:dyDescent="0.2">
      <c r="A7265" s="34" t="s">
        <v>108159</v>
      </c>
      <c r="B7265" s="34">
        <v>641</v>
      </c>
      <c r="C7265" s="34">
        <v>643</v>
      </c>
      <c r="D7265" s="34">
        <v>710</v>
      </c>
      <c r="E7265" s="34">
        <v>672</v>
      </c>
      <c r="F7265" s="34">
        <v>635</v>
      </c>
      <c r="G7265" s="34">
        <v>563</v>
      </c>
      <c r="H7265" s="34">
        <v>693</v>
      </c>
      <c r="I7265" s="34">
        <v>651</v>
      </c>
      <c r="J7265" s="34">
        <v>723</v>
      </c>
      <c r="K7265" s="34">
        <v>541</v>
      </c>
      <c r="L7265" s="34">
        <v>662</v>
      </c>
      <c r="M7265" s="34">
        <v>537</v>
      </c>
    </row>
    <row r="7266" spans="1:13" x14ac:dyDescent="0.2">
      <c r="A7266" s="34" t="s">
        <v>108160</v>
      </c>
      <c r="B7266" s="34">
        <v>441</v>
      </c>
      <c r="C7266" s="34">
        <v>453</v>
      </c>
      <c r="D7266" s="34">
        <v>447</v>
      </c>
      <c r="E7266" s="34">
        <v>504</v>
      </c>
      <c r="F7266" s="34">
        <v>448</v>
      </c>
      <c r="G7266" s="34">
        <v>461</v>
      </c>
      <c r="H7266" s="34">
        <v>532</v>
      </c>
      <c r="I7266" s="34">
        <v>461</v>
      </c>
      <c r="J7266" s="34">
        <v>526</v>
      </c>
      <c r="K7266" s="34">
        <v>385</v>
      </c>
      <c r="L7266" s="34">
        <v>400</v>
      </c>
      <c r="M7266" s="34">
        <v>411</v>
      </c>
    </row>
    <row r="7267" spans="1:13" x14ac:dyDescent="0.2">
      <c r="A7267" s="34" t="s">
        <v>108161</v>
      </c>
      <c r="B7267" s="34">
        <v>1086</v>
      </c>
      <c r="C7267" s="34">
        <v>1045</v>
      </c>
      <c r="D7267" s="34">
        <v>1325</v>
      </c>
      <c r="E7267" s="34">
        <v>1214</v>
      </c>
      <c r="F7267" s="34">
        <v>1178</v>
      </c>
      <c r="G7267" s="34">
        <v>996</v>
      </c>
      <c r="H7267" s="34">
        <v>1265</v>
      </c>
      <c r="I7267" s="34">
        <v>1046</v>
      </c>
      <c r="J7267" s="34">
        <v>1242</v>
      </c>
      <c r="K7267" s="34">
        <v>887</v>
      </c>
      <c r="L7267" s="34">
        <v>1193</v>
      </c>
      <c r="M7267" s="34">
        <v>885</v>
      </c>
    </row>
    <row r="7268" spans="1:13" x14ac:dyDescent="0.2">
      <c r="A7268" s="34" t="s">
        <v>108162</v>
      </c>
      <c r="B7268" s="34">
        <v>196</v>
      </c>
      <c r="C7268" s="34">
        <v>322</v>
      </c>
      <c r="D7268" s="34">
        <v>205</v>
      </c>
      <c r="E7268" s="34">
        <v>320</v>
      </c>
      <c r="F7268" s="34">
        <v>185</v>
      </c>
      <c r="G7268" s="34">
        <v>269</v>
      </c>
      <c r="H7268" s="34">
        <v>289</v>
      </c>
      <c r="I7268" s="34">
        <v>304</v>
      </c>
      <c r="J7268" s="34">
        <v>249</v>
      </c>
      <c r="K7268" s="34">
        <v>253</v>
      </c>
      <c r="L7268" s="34">
        <v>191</v>
      </c>
      <c r="M7268" s="34">
        <v>225</v>
      </c>
    </row>
    <row r="7269" spans="1:13" x14ac:dyDescent="0.2">
      <c r="A7269" s="34" t="s">
        <v>108163</v>
      </c>
      <c r="B7269" s="34">
        <v>210</v>
      </c>
      <c r="C7269" s="34">
        <v>270</v>
      </c>
      <c r="D7269" s="34">
        <v>203</v>
      </c>
      <c r="E7269" s="34">
        <v>248</v>
      </c>
      <c r="F7269" s="34">
        <v>198</v>
      </c>
      <c r="G7269" s="34">
        <v>175</v>
      </c>
      <c r="H7269" s="34">
        <v>271</v>
      </c>
      <c r="I7269" s="34">
        <v>226</v>
      </c>
      <c r="J7269" s="34">
        <v>213</v>
      </c>
      <c r="K7269" s="34">
        <v>201</v>
      </c>
      <c r="L7269" s="34">
        <v>193</v>
      </c>
      <c r="M7269" s="34">
        <v>173</v>
      </c>
    </row>
    <row r="7270" spans="1:13" x14ac:dyDescent="0.2">
      <c r="A7270" s="34" t="s">
        <v>108164</v>
      </c>
      <c r="B7270" s="34">
        <v>432</v>
      </c>
      <c r="C7270" s="34">
        <v>403</v>
      </c>
      <c r="D7270" s="34">
        <v>426</v>
      </c>
      <c r="E7270" s="34">
        <v>401</v>
      </c>
      <c r="F7270" s="34">
        <v>405</v>
      </c>
      <c r="G7270" s="34">
        <v>346</v>
      </c>
      <c r="H7270" s="34">
        <v>477</v>
      </c>
      <c r="I7270" s="34">
        <v>382</v>
      </c>
      <c r="J7270" s="34">
        <v>483</v>
      </c>
      <c r="K7270" s="34">
        <v>367</v>
      </c>
      <c r="L7270" s="34">
        <v>467</v>
      </c>
      <c r="M7270" s="34">
        <v>359</v>
      </c>
    </row>
    <row r="7271" spans="1:13" x14ac:dyDescent="0.2">
      <c r="A7271" s="34" t="s">
        <v>108165</v>
      </c>
      <c r="B7271" s="34">
        <v>279</v>
      </c>
      <c r="C7271" s="34">
        <v>256</v>
      </c>
      <c r="D7271" s="34">
        <v>336</v>
      </c>
      <c r="E7271" s="34">
        <v>306</v>
      </c>
      <c r="F7271" s="34">
        <v>324</v>
      </c>
      <c r="G7271" s="34">
        <v>284</v>
      </c>
      <c r="H7271" s="34">
        <v>333</v>
      </c>
      <c r="I7271" s="34">
        <v>299</v>
      </c>
      <c r="J7271" s="34">
        <v>386</v>
      </c>
      <c r="K7271" s="34">
        <v>240</v>
      </c>
      <c r="L7271" s="34">
        <v>315</v>
      </c>
      <c r="M7271" s="34">
        <v>241</v>
      </c>
    </row>
    <row r="7272" spans="1:13" x14ac:dyDescent="0.2">
      <c r="A7272" s="34" t="s">
        <v>108166</v>
      </c>
      <c r="B7272" s="34">
        <v>237</v>
      </c>
      <c r="C7272" s="34">
        <v>216</v>
      </c>
      <c r="D7272" s="34">
        <v>238</v>
      </c>
      <c r="E7272" s="34">
        <v>266</v>
      </c>
      <c r="F7272" s="34">
        <v>207</v>
      </c>
      <c r="G7272" s="34">
        <v>181</v>
      </c>
      <c r="H7272" s="34">
        <v>256</v>
      </c>
      <c r="I7272" s="34">
        <v>205</v>
      </c>
      <c r="J7272" s="34">
        <v>218</v>
      </c>
      <c r="K7272" s="34">
        <v>163</v>
      </c>
      <c r="L7272" s="34">
        <v>195</v>
      </c>
      <c r="M7272" s="34">
        <v>188</v>
      </c>
    </row>
    <row r="7273" spans="1:13" x14ac:dyDescent="0.2">
      <c r="A7273" s="34" t="s">
        <v>108167</v>
      </c>
      <c r="B7273" s="34">
        <v>219</v>
      </c>
      <c r="C7273" s="34">
        <v>224</v>
      </c>
      <c r="D7273" s="34">
        <v>197</v>
      </c>
      <c r="E7273" s="34">
        <v>204</v>
      </c>
      <c r="F7273" s="34">
        <v>172</v>
      </c>
      <c r="G7273" s="34">
        <v>212</v>
      </c>
      <c r="H7273" s="34">
        <v>235</v>
      </c>
      <c r="I7273" s="34">
        <v>211</v>
      </c>
      <c r="J7273" s="34">
        <v>218</v>
      </c>
      <c r="K7273" s="34">
        <v>156</v>
      </c>
      <c r="L7273" s="34">
        <v>185</v>
      </c>
      <c r="M7273" s="34">
        <v>175</v>
      </c>
    </row>
    <row r="7274" spans="1:13" x14ac:dyDescent="0.2">
      <c r="A7274" s="34" t="s">
        <v>108168</v>
      </c>
      <c r="B7274" s="34">
        <v>199</v>
      </c>
      <c r="C7274" s="34">
        <v>299</v>
      </c>
      <c r="D7274" s="34">
        <v>267</v>
      </c>
      <c r="E7274" s="34">
        <v>292</v>
      </c>
      <c r="F7274" s="34">
        <v>245</v>
      </c>
      <c r="G7274" s="34">
        <v>253</v>
      </c>
      <c r="H7274" s="34">
        <v>308</v>
      </c>
      <c r="I7274" s="34">
        <v>300</v>
      </c>
      <c r="J7274" s="34">
        <v>273</v>
      </c>
      <c r="K7274" s="34">
        <v>238</v>
      </c>
      <c r="L7274" s="34">
        <v>279</v>
      </c>
      <c r="M7274" s="34">
        <v>197</v>
      </c>
    </row>
    <row r="7275" spans="1:13" x14ac:dyDescent="0.2">
      <c r="A7275" s="34" t="s">
        <v>108169</v>
      </c>
      <c r="B7275" s="34">
        <v>145</v>
      </c>
      <c r="C7275" s="34">
        <v>157</v>
      </c>
      <c r="D7275" s="34">
        <v>143</v>
      </c>
      <c r="E7275" s="34">
        <v>146</v>
      </c>
      <c r="F7275" s="34">
        <v>133</v>
      </c>
      <c r="G7275" s="34">
        <v>126</v>
      </c>
      <c r="H7275" s="34">
        <v>175</v>
      </c>
      <c r="I7275" s="34">
        <v>130</v>
      </c>
      <c r="J7275" s="34">
        <v>162</v>
      </c>
      <c r="K7275" s="34">
        <v>111</v>
      </c>
      <c r="L7275" s="34">
        <v>181</v>
      </c>
      <c r="M7275" s="34">
        <v>134</v>
      </c>
    </row>
    <row r="7276" spans="1:13" x14ac:dyDescent="0.2">
      <c r="A7276" s="34" t="s">
        <v>108170</v>
      </c>
      <c r="B7276" s="34">
        <v>263</v>
      </c>
      <c r="C7276" s="34">
        <v>215</v>
      </c>
      <c r="D7276" s="34">
        <v>172</v>
      </c>
      <c r="E7276" s="34">
        <v>220</v>
      </c>
      <c r="F7276" s="34">
        <v>195</v>
      </c>
      <c r="G7276" s="34">
        <v>207</v>
      </c>
      <c r="H7276" s="34">
        <v>257</v>
      </c>
      <c r="I7276" s="34">
        <v>210</v>
      </c>
      <c r="J7276" s="34">
        <v>228</v>
      </c>
      <c r="K7276" s="34">
        <v>170</v>
      </c>
      <c r="L7276" s="34">
        <v>228</v>
      </c>
      <c r="M7276" s="34">
        <v>156</v>
      </c>
    </row>
    <row r="7277" spans="1:13" x14ac:dyDescent="0.2">
      <c r="A7277" s="34" t="s">
        <v>108171</v>
      </c>
      <c r="B7277" s="34">
        <v>251</v>
      </c>
      <c r="C7277" s="34">
        <v>216</v>
      </c>
      <c r="D7277" s="34">
        <v>247</v>
      </c>
      <c r="E7277" s="34">
        <v>258</v>
      </c>
      <c r="F7277" s="34">
        <v>244</v>
      </c>
      <c r="G7277" s="34">
        <v>219</v>
      </c>
      <c r="H7277" s="34">
        <v>269</v>
      </c>
      <c r="I7277" s="34">
        <v>295</v>
      </c>
      <c r="J7277" s="34">
        <v>253</v>
      </c>
      <c r="K7277" s="34">
        <v>192</v>
      </c>
      <c r="L7277" s="34">
        <v>231</v>
      </c>
      <c r="M7277" s="34">
        <v>197</v>
      </c>
    </row>
    <row r="7278" spans="1:13" x14ac:dyDescent="0.2">
      <c r="A7278" s="34" t="s">
        <v>108172</v>
      </c>
      <c r="B7278" s="34">
        <v>322</v>
      </c>
      <c r="C7278" s="34">
        <v>231</v>
      </c>
      <c r="D7278" s="34">
        <v>295</v>
      </c>
      <c r="E7278" s="34">
        <v>272</v>
      </c>
      <c r="F7278" s="34">
        <v>238</v>
      </c>
      <c r="G7278" s="34">
        <v>236</v>
      </c>
      <c r="H7278" s="34">
        <v>305</v>
      </c>
      <c r="I7278" s="34">
        <v>261</v>
      </c>
      <c r="J7278" s="34">
        <v>331</v>
      </c>
      <c r="K7278" s="34">
        <v>221</v>
      </c>
      <c r="L7278" s="34">
        <v>252</v>
      </c>
      <c r="M7278" s="34">
        <v>195</v>
      </c>
    </row>
    <row r="7279" spans="1:13" x14ac:dyDescent="0.2">
      <c r="A7279" s="34" t="s">
        <v>108173</v>
      </c>
      <c r="B7279" s="34">
        <v>297</v>
      </c>
      <c r="C7279" s="34">
        <v>257</v>
      </c>
      <c r="D7279" s="34">
        <v>287</v>
      </c>
      <c r="E7279" s="34">
        <v>376</v>
      </c>
      <c r="F7279" s="34">
        <v>266</v>
      </c>
      <c r="G7279" s="34">
        <v>181</v>
      </c>
      <c r="H7279" s="34">
        <v>334</v>
      </c>
      <c r="I7279" s="34">
        <v>290</v>
      </c>
      <c r="J7279" s="34">
        <v>306</v>
      </c>
      <c r="K7279" s="34">
        <v>223</v>
      </c>
      <c r="L7279" s="34">
        <v>300</v>
      </c>
      <c r="M7279" s="34">
        <v>201</v>
      </c>
    </row>
    <row r="7280" spans="1:13" x14ac:dyDescent="0.2">
      <c r="A7280" s="34" t="s">
        <v>108174</v>
      </c>
      <c r="B7280" s="34">
        <v>425</v>
      </c>
      <c r="C7280" s="34">
        <v>411</v>
      </c>
      <c r="D7280" s="34">
        <v>501</v>
      </c>
      <c r="E7280" s="34">
        <v>437</v>
      </c>
      <c r="F7280" s="34">
        <v>460</v>
      </c>
      <c r="G7280" s="34">
        <v>480</v>
      </c>
      <c r="H7280" s="34">
        <v>522</v>
      </c>
      <c r="I7280" s="34">
        <v>540</v>
      </c>
      <c r="J7280" s="34">
        <v>523</v>
      </c>
      <c r="K7280" s="34">
        <v>461</v>
      </c>
      <c r="L7280" s="34">
        <v>455</v>
      </c>
      <c r="M7280" s="34">
        <v>358</v>
      </c>
    </row>
    <row r="7281" spans="1:13" x14ac:dyDescent="0.2">
      <c r="A7281" s="34" t="s">
        <v>108175</v>
      </c>
      <c r="B7281" s="34">
        <v>386</v>
      </c>
      <c r="C7281" s="34">
        <v>432</v>
      </c>
      <c r="D7281" s="34">
        <v>438</v>
      </c>
      <c r="E7281" s="34">
        <v>503</v>
      </c>
      <c r="F7281" s="34">
        <v>439</v>
      </c>
      <c r="G7281" s="34">
        <v>455</v>
      </c>
      <c r="H7281" s="34">
        <v>482</v>
      </c>
      <c r="I7281" s="34">
        <v>465</v>
      </c>
      <c r="J7281" s="34">
        <v>456</v>
      </c>
      <c r="K7281" s="34">
        <v>351</v>
      </c>
      <c r="L7281" s="34">
        <v>395</v>
      </c>
      <c r="M7281" s="34">
        <v>372</v>
      </c>
    </row>
    <row r="7282" spans="1:13" x14ac:dyDescent="0.2">
      <c r="A7282" s="34" t="s">
        <v>108176</v>
      </c>
      <c r="B7282" s="34">
        <v>1047</v>
      </c>
      <c r="C7282" s="34">
        <v>1024</v>
      </c>
      <c r="D7282" s="34">
        <v>1098</v>
      </c>
      <c r="E7282" s="34">
        <v>1059</v>
      </c>
      <c r="F7282" s="34">
        <v>891</v>
      </c>
      <c r="G7282" s="34">
        <v>899</v>
      </c>
      <c r="H7282" s="34">
        <v>1204</v>
      </c>
      <c r="I7282" s="34">
        <v>992</v>
      </c>
      <c r="J7282" s="34">
        <v>1175</v>
      </c>
      <c r="K7282" s="34">
        <v>808</v>
      </c>
      <c r="L7282" s="34">
        <v>1041</v>
      </c>
      <c r="M7282" s="34">
        <v>739</v>
      </c>
    </row>
    <row r="7283" spans="1:13" x14ac:dyDescent="0.2">
      <c r="A7283" s="34" t="s">
        <v>108177</v>
      </c>
      <c r="B7283" s="34">
        <v>280</v>
      </c>
      <c r="C7283" s="34">
        <v>283</v>
      </c>
      <c r="D7283" s="34">
        <v>349</v>
      </c>
      <c r="E7283" s="34">
        <v>342</v>
      </c>
      <c r="F7283" s="34">
        <v>342</v>
      </c>
      <c r="G7283" s="34">
        <v>346</v>
      </c>
      <c r="H7283" s="34">
        <v>356</v>
      </c>
      <c r="I7283" s="34">
        <v>330</v>
      </c>
      <c r="J7283" s="34">
        <v>341</v>
      </c>
      <c r="K7283" s="34">
        <v>278</v>
      </c>
      <c r="L7283" s="34">
        <v>317</v>
      </c>
      <c r="M7283" s="34">
        <v>273</v>
      </c>
    </row>
    <row r="7284" spans="1:13" x14ac:dyDescent="0.2">
      <c r="A7284" s="34" t="s">
        <v>108178</v>
      </c>
      <c r="B7284" s="34">
        <v>166</v>
      </c>
      <c r="C7284" s="34">
        <v>176</v>
      </c>
      <c r="D7284" s="34">
        <v>219</v>
      </c>
      <c r="E7284" s="34">
        <v>212</v>
      </c>
      <c r="F7284" s="34">
        <v>119</v>
      </c>
      <c r="G7284" s="34">
        <v>144</v>
      </c>
      <c r="H7284" s="34">
        <v>211</v>
      </c>
      <c r="I7284" s="34">
        <v>168</v>
      </c>
      <c r="J7284" s="34">
        <v>148</v>
      </c>
      <c r="K7284" s="34">
        <v>135</v>
      </c>
      <c r="L7284" s="34">
        <v>139</v>
      </c>
      <c r="M7284" s="34">
        <v>121</v>
      </c>
    </row>
    <row r="7285" spans="1:13" x14ac:dyDescent="0.2">
      <c r="A7285" s="34" t="s">
        <v>108179</v>
      </c>
      <c r="B7285" s="34">
        <v>565</v>
      </c>
      <c r="C7285" s="34">
        <v>446</v>
      </c>
      <c r="D7285" s="34">
        <v>616</v>
      </c>
      <c r="E7285" s="34">
        <v>612</v>
      </c>
      <c r="F7285" s="34">
        <v>665</v>
      </c>
      <c r="G7285" s="34">
        <v>528</v>
      </c>
      <c r="H7285" s="34">
        <v>689</v>
      </c>
      <c r="I7285" s="34">
        <v>508</v>
      </c>
      <c r="J7285" s="34">
        <v>687</v>
      </c>
      <c r="K7285" s="34">
        <v>492</v>
      </c>
      <c r="L7285" s="34">
        <v>639</v>
      </c>
      <c r="M7285" s="34">
        <v>419</v>
      </c>
    </row>
    <row r="7286" spans="1:13" x14ac:dyDescent="0.2">
      <c r="A7286" s="34" t="s">
        <v>108180</v>
      </c>
      <c r="B7286" s="34">
        <v>304</v>
      </c>
      <c r="C7286" s="34">
        <v>320</v>
      </c>
      <c r="D7286" s="34">
        <v>326</v>
      </c>
      <c r="E7286" s="34">
        <v>341</v>
      </c>
      <c r="F7286" s="34">
        <v>268</v>
      </c>
      <c r="G7286" s="34">
        <v>351</v>
      </c>
      <c r="H7286" s="34">
        <v>316</v>
      </c>
      <c r="I7286" s="34">
        <v>318</v>
      </c>
      <c r="J7286" s="34">
        <v>349</v>
      </c>
      <c r="K7286" s="34">
        <v>218</v>
      </c>
      <c r="L7286" s="34">
        <v>298</v>
      </c>
      <c r="M7286" s="34">
        <v>246</v>
      </c>
    </row>
    <row r="7287" spans="1:13" x14ac:dyDescent="0.2">
      <c r="A7287" s="34" t="s">
        <v>108181</v>
      </c>
      <c r="B7287" s="34">
        <v>209</v>
      </c>
      <c r="C7287" s="34">
        <v>262</v>
      </c>
      <c r="D7287" s="34">
        <v>276</v>
      </c>
      <c r="E7287" s="34">
        <v>264</v>
      </c>
      <c r="F7287" s="34">
        <v>239</v>
      </c>
      <c r="G7287" s="34">
        <v>214</v>
      </c>
      <c r="H7287" s="34">
        <v>230</v>
      </c>
      <c r="I7287" s="34">
        <v>297</v>
      </c>
      <c r="J7287" s="34">
        <v>255</v>
      </c>
      <c r="K7287" s="34">
        <v>235</v>
      </c>
      <c r="L7287" s="34">
        <v>232</v>
      </c>
      <c r="M7287" s="34">
        <v>212</v>
      </c>
    </row>
    <row r="7288" spans="1:13" x14ac:dyDescent="0.2">
      <c r="A7288" s="34" t="s">
        <v>108182</v>
      </c>
      <c r="B7288" s="34">
        <v>188</v>
      </c>
      <c r="C7288" s="34">
        <v>209</v>
      </c>
      <c r="D7288" s="34">
        <v>252</v>
      </c>
      <c r="E7288" s="34">
        <v>223</v>
      </c>
      <c r="F7288" s="34">
        <v>210</v>
      </c>
      <c r="G7288" s="34">
        <v>217</v>
      </c>
      <c r="H7288" s="34">
        <v>272</v>
      </c>
      <c r="I7288" s="34">
        <v>258</v>
      </c>
      <c r="J7288" s="34">
        <v>201</v>
      </c>
      <c r="K7288" s="34">
        <v>214</v>
      </c>
      <c r="L7288" s="34">
        <v>185</v>
      </c>
      <c r="M7288" s="34">
        <v>167</v>
      </c>
    </row>
    <row r="7289" spans="1:13" x14ac:dyDescent="0.2">
      <c r="A7289" s="34" t="s">
        <v>108183</v>
      </c>
      <c r="B7289" s="34">
        <v>275</v>
      </c>
      <c r="C7289" s="34">
        <v>337</v>
      </c>
      <c r="D7289" s="34">
        <v>322</v>
      </c>
      <c r="E7289" s="34">
        <v>346</v>
      </c>
      <c r="F7289" s="34">
        <v>321</v>
      </c>
      <c r="G7289" s="34">
        <v>284</v>
      </c>
      <c r="H7289" s="34">
        <v>367</v>
      </c>
      <c r="I7289" s="34">
        <v>329</v>
      </c>
      <c r="J7289" s="34">
        <v>295</v>
      </c>
      <c r="K7289" s="34">
        <v>257</v>
      </c>
      <c r="L7289" s="34">
        <v>371</v>
      </c>
      <c r="M7289" s="34">
        <v>242</v>
      </c>
    </row>
    <row r="7290" spans="1:13" x14ac:dyDescent="0.2">
      <c r="A7290" s="34" t="s">
        <v>108184</v>
      </c>
      <c r="B7290" s="34">
        <v>290</v>
      </c>
      <c r="C7290" s="34">
        <v>229</v>
      </c>
      <c r="D7290" s="34">
        <v>290</v>
      </c>
      <c r="E7290" s="34">
        <v>285</v>
      </c>
      <c r="F7290" s="34">
        <v>275</v>
      </c>
      <c r="G7290" s="34">
        <v>215</v>
      </c>
      <c r="H7290" s="34">
        <v>341</v>
      </c>
      <c r="I7290" s="34">
        <v>258</v>
      </c>
      <c r="J7290" s="34">
        <v>223</v>
      </c>
      <c r="K7290" s="34">
        <v>205</v>
      </c>
      <c r="L7290" s="34">
        <v>301</v>
      </c>
      <c r="M7290" s="34">
        <v>197</v>
      </c>
    </row>
    <row r="7291" spans="1:13" x14ac:dyDescent="0.2">
      <c r="A7291" s="34" t="s">
        <v>108185</v>
      </c>
      <c r="B7291" s="34">
        <v>483</v>
      </c>
      <c r="C7291" s="34">
        <v>394</v>
      </c>
      <c r="D7291" s="34">
        <v>432</v>
      </c>
      <c r="E7291" s="34">
        <v>401</v>
      </c>
      <c r="F7291" s="34">
        <v>347</v>
      </c>
      <c r="G7291" s="34">
        <v>290</v>
      </c>
      <c r="H7291" s="34">
        <v>448</v>
      </c>
      <c r="I7291" s="34">
        <v>414</v>
      </c>
      <c r="J7291" s="34">
        <v>427</v>
      </c>
      <c r="K7291" s="34">
        <v>366</v>
      </c>
      <c r="L7291" s="34">
        <v>350</v>
      </c>
      <c r="M7291" s="34">
        <v>334</v>
      </c>
    </row>
    <row r="7292" spans="1:13" x14ac:dyDescent="0.2">
      <c r="A7292" s="34" t="s">
        <v>108186</v>
      </c>
      <c r="B7292" s="34">
        <v>649</v>
      </c>
      <c r="C7292" s="34">
        <v>511</v>
      </c>
      <c r="D7292" s="34">
        <v>542</v>
      </c>
      <c r="E7292" s="34">
        <v>557</v>
      </c>
      <c r="F7292" s="34">
        <v>511</v>
      </c>
      <c r="G7292" s="34">
        <v>423</v>
      </c>
      <c r="H7292" s="34">
        <v>631</v>
      </c>
      <c r="I7292" s="34">
        <v>524</v>
      </c>
      <c r="J7292" s="34">
        <v>548</v>
      </c>
      <c r="K7292" s="34">
        <v>429</v>
      </c>
      <c r="L7292" s="34">
        <v>520</v>
      </c>
      <c r="M7292" s="34">
        <v>395</v>
      </c>
    </row>
    <row r="7293" spans="1:13" x14ac:dyDescent="0.2">
      <c r="A7293" s="34" t="s">
        <v>108187</v>
      </c>
      <c r="B7293" s="34">
        <v>403</v>
      </c>
      <c r="C7293" s="34">
        <v>378</v>
      </c>
      <c r="D7293" s="34">
        <v>331</v>
      </c>
      <c r="E7293" s="34">
        <v>463</v>
      </c>
      <c r="F7293" s="34">
        <v>354</v>
      </c>
      <c r="G7293" s="34">
        <v>348</v>
      </c>
      <c r="H7293" s="34">
        <v>444</v>
      </c>
      <c r="I7293" s="34">
        <v>401</v>
      </c>
      <c r="J7293" s="34">
        <v>421</v>
      </c>
      <c r="K7293" s="34">
        <v>335</v>
      </c>
      <c r="L7293" s="34">
        <v>426</v>
      </c>
      <c r="M7293" s="34">
        <v>301</v>
      </c>
    </row>
    <row r="7294" spans="1:13" x14ac:dyDescent="0.2">
      <c r="A7294" s="34" t="s">
        <v>108188</v>
      </c>
      <c r="B7294" s="34">
        <v>173</v>
      </c>
      <c r="C7294" s="34">
        <v>140</v>
      </c>
      <c r="D7294" s="34">
        <v>178</v>
      </c>
      <c r="E7294" s="34">
        <v>140</v>
      </c>
      <c r="F7294" s="34">
        <v>117</v>
      </c>
      <c r="G7294" s="34">
        <v>182</v>
      </c>
      <c r="H7294" s="34">
        <v>195</v>
      </c>
      <c r="I7294" s="34">
        <v>203</v>
      </c>
      <c r="J7294" s="34">
        <v>156</v>
      </c>
      <c r="K7294" s="34">
        <v>123</v>
      </c>
      <c r="L7294" s="34">
        <v>129</v>
      </c>
      <c r="M7294" s="34">
        <v>162</v>
      </c>
    </row>
    <row r="7295" spans="1:13" x14ac:dyDescent="0.2">
      <c r="A7295" s="34" t="s">
        <v>108189</v>
      </c>
      <c r="B7295" s="34">
        <v>275</v>
      </c>
      <c r="C7295" s="34">
        <v>313</v>
      </c>
      <c r="D7295" s="34">
        <v>275</v>
      </c>
      <c r="E7295" s="34">
        <v>295</v>
      </c>
      <c r="F7295" s="34">
        <v>236</v>
      </c>
      <c r="G7295" s="34">
        <v>216</v>
      </c>
      <c r="H7295" s="34">
        <v>265</v>
      </c>
      <c r="I7295" s="34">
        <v>292</v>
      </c>
      <c r="J7295" s="34">
        <v>252</v>
      </c>
      <c r="K7295" s="34">
        <v>225</v>
      </c>
      <c r="L7295" s="34">
        <v>235</v>
      </c>
      <c r="M7295" s="34">
        <v>203</v>
      </c>
    </row>
    <row r="7296" spans="1:13" x14ac:dyDescent="0.2">
      <c r="A7296" s="34" t="s">
        <v>108190</v>
      </c>
      <c r="B7296" s="34">
        <v>165</v>
      </c>
      <c r="C7296" s="34">
        <v>148</v>
      </c>
      <c r="D7296" s="34">
        <v>158</v>
      </c>
      <c r="E7296" s="34">
        <v>151</v>
      </c>
      <c r="F7296" s="34">
        <v>184</v>
      </c>
      <c r="G7296" s="34">
        <v>158</v>
      </c>
      <c r="H7296" s="34">
        <v>194</v>
      </c>
      <c r="I7296" s="34">
        <v>132</v>
      </c>
      <c r="J7296" s="34">
        <v>144</v>
      </c>
      <c r="K7296" s="34">
        <v>142</v>
      </c>
      <c r="L7296" s="34">
        <v>158</v>
      </c>
      <c r="M7296" s="34">
        <v>134</v>
      </c>
    </row>
    <row r="7297" spans="1:13" x14ac:dyDescent="0.2">
      <c r="A7297" s="34" t="s">
        <v>108191</v>
      </c>
      <c r="B7297" s="34">
        <v>177</v>
      </c>
      <c r="C7297" s="34">
        <v>234</v>
      </c>
      <c r="D7297" s="34">
        <v>229</v>
      </c>
      <c r="E7297" s="34">
        <v>247</v>
      </c>
      <c r="F7297" s="34">
        <v>241</v>
      </c>
      <c r="G7297" s="34">
        <v>226</v>
      </c>
      <c r="H7297" s="34">
        <v>221</v>
      </c>
      <c r="I7297" s="34">
        <v>256</v>
      </c>
      <c r="J7297" s="34">
        <v>254</v>
      </c>
      <c r="K7297" s="34">
        <v>233</v>
      </c>
      <c r="L7297" s="34">
        <v>202</v>
      </c>
      <c r="M7297" s="34">
        <v>152</v>
      </c>
    </row>
    <row r="7298" spans="1:13" x14ac:dyDescent="0.2">
      <c r="A7298" s="34" t="s">
        <v>108192</v>
      </c>
      <c r="B7298" s="34">
        <v>72</v>
      </c>
      <c r="C7298" s="34">
        <v>105</v>
      </c>
      <c r="D7298" s="34">
        <v>101</v>
      </c>
      <c r="E7298" s="34">
        <v>111</v>
      </c>
      <c r="F7298" s="34">
        <v>77</v>
      </c>
      <c r="G7298" s="34">
        <v>79</v>
      </c>
      <c r="H7298" s="34">
        <v>107</v>
      </c>
      <c r="I7298" s="34">
        <v>113</v>
      </c>
      <c r="J7298" s="34">
        <v>102</v>
      </c>
      <c r="K7298" s="34">
        <v>74</v>
      </c>
      <c r="L7298" s="34">
        <v>88</v>
      </c>
      <c r="M7298" s="34">
        <v>88</v>
      </c>
    </row>
    <row r="7299" spans="1:13" x14ac:dyDescent="0.2">
      <c r="A7299" s="34" t="s">
        <v>108193</v>
      </c>
      <c r="B7299" s="34">
        <v>504</v>
      </c>
      <c r="C7299" s="34">
        <v>442</v>
      </c>
      <c r="D7299" s="34">
        <v>395</v>
      </c>
      <c r="E7299" s="34">
        <v>476</v>
      </c>
      <c r="F7299" s="34">
        <v>414</v>
      </c>
      <c r="G7299" s="34">
        <v>394</v>
      </c>
      <c r="H7299" s="34">
        <v>478</v>
      </c>
      <c r="I7299" s="34">
        <v>425</v>
      </c>
      <c r="J7299" s="34">
        <v>484</v>
      </c>
      <c r="K7299" s="34">
        <v>332</v>
      </c>
      <c r="L7299" s="34">
        <v>477</v>
      </c>
      <c r="M7299" s="34">
        <v>276</v>
      </c>
    </row>
    <row r="7300" spans="1:13" x14ac:dyDescent="0.2">
      <c r="A7300" s="34" t="s">
        <v>108194</v>
      </c>
      <c r="B7300" s="34">
        <v>201</v>
      </c>
      <c r="C7300" s="34">
        <v>189</v>
      </c>
      <c r="D7300" s="34">
        <v>203</v>
      </c>
      <c r="E7300" s="34">
        <v>195</v>
      </c>
      <c r="F7300" s="34">
        <v>182</v>
      </c>
      <c r="G7300" s="34">
        <v>182</v>
      </c>
      <c r="H7300" s="34">
        <v>179</v>
      </c>
      <c r="I7300" s="34">
        <v>180</v>
      </c>
      <c r="J7300" s="34">
        <v>186</v>
      </c>
      <c r="K7300" s="34">
        <v>133</v>
      </c>
      <c r="L7300" s="34">
        <v>169</v>
      </c>
      <c r="M7300" s="34">
        <v>112</v>
      </c>
    </row>
    <row r="7301" spans="1:13" x14ac:dyDescent="0.2">
      <c r="A7301" s="34" t="s">
        <v>108195</v>
      </c>
      <c r="B7301" s="34">
        <v>325</v>
      </c>
      <c r="C7301" s="34">
        <v>337</v>
      </c>
      <c r="D7301" s="34">
        <v>341</v>
      </c>
      <c r="E7301" s="34">
        <v>359</v>
      </c>
      <c r="F7301" s="34">
        <v>282</v>
      </c>
      <c r="G7301" s="34">
        <v>310</v>
      </c>
      <c r="H7301" s="34">
        <v>369</v>
      </c>
      <c r="I7301" s="34">
        <v>317</v>
      </c>
      <c r="J7301" s="34">
        <v>332</v>
      </c>
      <c r="K7301" s="34">
        <v>266</v>
      </c>
      <c r="L7301" s="34">
        <v>348</v>
      </c>
      <c r="M7301" s="34">
        <v>221</v>
      </c>
    </row>
    <row r="7302" spans="1:13" x14ac:dyDescent="0.2">
      <c r="A7302" s="34" t="s">
        <v>108196</v>
      </c>
      <c r="B7302" s="34">
        <v>561</v>
      </c>
      <c r="C7302" s="34">
        <v>510</v>
      </c>
      <c r="D7302" s="34">
        <v>605</v>
      </c>
      <c r="E7302" s="34">
        <v>586</v>
      </c>
      <c r="F7302" s="34">
        <v>512</v>
      </c>
      <c r="G7302" s="34">
        <v>510</v>
      </c>
      <c r="H7302" s="34">
        <v>655</v>
      </c>
      <c r="I7302" s="34">
        <v>513</v>
      </c>
      <c r="J7302" s="34">
        <v>588</v>
      </c>
      <c r="K7302" s="34">
        <v>452</v>
      </c>
      <c r="L7302" s="34">
        <v>614</v>
      </c>
      <c r="M7302" s="34">
        <v>462</v>
      </c>
    </row>
    <row r="7303" spans="1:13" x14ac:dyDescent="0.2">
      <c r="A7303" s="34" t="s">
        <v>108197</v>
      </c>
      <c r="B7303" s="34">
        <v>1096</v>
      </c>
      <c r="C7303" s="34">
        <v>1015</v>
      </c>
      <c r="D7303" s="34">
        <v>1138</v>
      </c>
      <c r="E7303" s="34">
        <v>1090</v>
      </c>
      <c r="F7303" s="34">
        <v>1197</v>
      </c>
      <c r="G7303" s="34">
        <v>966</v>
      </c>
      <c r="H7303" s="34">
        <v>1380</v>
      </c>
      <c r="I7303" s="34">
        <v>1082</v>
      </c>
      <c r="J7303" s="34">
        <v>1358</v>
      </c>
      <c r="K7303" s="34">
        <v>885</v>
      </c>
      <c r="L7303" s="34">
        <v>1211</v>
      </c>
      <c r="M7303" s="34">
        <v>807</v>
      </c>
    </row>
    <row r="7304" spans="1:13" x14ac:dyDescent="0.2">
      <c r="A7304" s="34" t="s">
        <v>108198</v>
      </c>
      <c r="B7304" s="34">
        <v>397</v>
      </c>
      <c r="C7304" s="34">
        <v>422</v>
      </c>
      <c r="D7304" s="34">
        <v>348</v>
      </c>
      <c r="E7304" s="34">
        <v>393</v>
      </c>
      <c r="F7304" s="34">
        <v>429</v>
      </c>
      <c r="G7304" s="34">
        <v>394</v>
      </c>
      <c r="H7304" s="34">
        <v>417</v>
      </c>
      <c r="I7304" s="34">
        <v>383</v>
      </c>
      <c r="J7304" s="34">
        <v>469</v>
      </c>
      <c r="K7304" s="34">
        <v>295</v>
      </c>
      <c r="L7304" s="34">
        <v>412</v>
      </c>
      <c r="M7304" s="34">
        <v>280</v>
      </c>
    </row>
    <row r="7305" spans="1:13" x14ac:dyDescent="0.2">
      <c r="A7305" s="34" t="s">
        <v>108199</v>
      </c>
      <c r="B7305" s="34">
        <v>651</v>
      </c>
      <c r="C7305" s="34">
        <v>677</v>
      </c>
      <c r="D7305" s="34">
        <v>621</v>
      </c>
      <c r="E7305" s="34">
        <v>704</v>
      </c>
      <c r="F7305" s="34">
        <v>679</v>
      </c>
      <c r="G7305" s="34">
        <v>628</v>
      </c>
      <c r="H7305" s="34">
        <v>706</v>
      </c>
      <c r="I7305" s="34">
        <v>652</v>
      </c>
      <c r="J7305" s="34">
        <v>667</v>
      </c>
      <c r="K7305" s="34">
        <v>594</v>
      </c>
      <c r="L7305" s="34">
        <v>735</v>
      </c>
      <c r="M7305" s="34">
        <v>503</v>
      </c>
    </row>
    <row r="7306" spans="1:13" x14ac:dyDescent="0.2">
      <c r="A7306" s="34" t="s">
        <v>108200</v>
      </c>
      <c r="B7306" s="34">
        <v>331</v>
      </c>
      <c r="C7306" s="34">
        <v>371</v>
      </c>
      <c r="D7306" s="34">
        <v>493</v>
      </c>
      <c r="E7306" s="34">
        <v>436</v>
      </c>
      <c r="F7306" s="34">
        <v>421</v>
      </c>
      <c r="G7306" s="34">
        <v>389</v>
      </c>
      <c r="H7306" s="34">
        <v>494</v>
      </c>
      <c r="I7306" s="34">
        <v>365</v>
      </c>
      <c r="J7306" s="34">
        <v>420</v>
      </c>
      <c r="K7306" s="34">
        <v>336</v>
      </c>
      <c r="L7306" s="34">
        <v>429</v>
      </c>
      <c r="M7306" s="34">
        <v>319</v>
      </c>
    </row>
    <row r="7307" spans="1:13" x14ac:dyDescent="0.2">
      <c r="A7307" s="34" t="s">
        <v>108201</v>
      </c>
      <c r="B7307" s="34">
        <v>172</v>
      </c>
      <c r="C7307" s="34">
        <v>209</v>
      </c>
      <c r="D7307" s="34">
        <v>262</v>
      </c>
      <c r="E7307" s="34">
        <v>254</v>
      </c>
      <c r="F7307" s="34">
        <v>170</v>
      </c>
      <c r="G7307" s="34">
        <v>185</v>
      </c>
      <c r="H7307" s="34">
        <v>201</v>
      </c>
      <c r="I7307" s="34">
        <v>177</v>
      </c>
      <c r="J7307" s="34">
        <v>262</v>
      </c>
      <c r="K7307" s="34">
        <v>159</v>
      </c>
      <c r="L7307" s="34">
        <v>188</v>
      </c>
      <c r="M7307" s="34">
        <v>126</v>
      </c>
    </row>
    <row r="7308" spans="1:13" x14ac:dyDescent="0.2">
      <c r="A7308" s="34" t="s">
        <v>108202</v>
      </c>
      <c r="B7308" s="34">
        <v>254</v>
      </c>
      <c r="C7308" s="34">
        <v>213</v>
      </c>
      <c r="D7308" s="34">
        <v>217</v>
      </c>
      <c r="E7308" s="34">
        <v>265</v>
      </c>
      <c r="F7308" s="34">
        <v>241</v>
      </c>
      <c r="G7308" s="34">
        <v>171</v>
      </c>
      <c r="H7308" s="34">
        <v>183</v>
      </c>
      <c r="I7308" s="34">
        <v>184</v>
      </c>
      <c r="J7308" s="34">
        <v>210</v>
      </c>
      <c r="K7308" s="34">
        <v>176</v>
      </c>
      <c r="L7308" s="34">
        <v>217</v>
      </c>
      <c r="M7308" s="34">
        <v>125</v>
      </c>
    </row>
    <row r="7309" spans="1:13" x14ac:dyDescent="0.2">
      <c r="A7309" s="34" t="s">
        <v>108203</v>
      </c>
      <c r="B7309" s="34">
        <v>317</v>
      </c>
      <c r="C7309" s="34">
        <v>285</v>
      </c>
      <c r="D7309" s="34">
        <v>291</v>
      </c>
      <c r="E7309" s="34">
        <v>310</v>
      </c>
      <c r="F7309" s="34">
        <v>260</v>
      </c>
      <c r="G7309" s="34">
        <v>267</v>
      </c>
      <c r="H7309" s="34">
        <v>391</v>
      </c>
      <c r="I7309" s="34">
        <v>294</v>
      </c>
      <c r="J7309" s="34">
        <v>331</v>
      </c>
      <c r="K7309" s="34">
        <v>222</v>
      </c>
      <c r="L7309" s="34">
        <v>324</v>
      </c>
      <c r="M7309" s="34">
        <v>204</v>
      </c>
    </row>
    <row r="7310" spans="1:13" x14ac:dyDescent="0.2">
      <c r="A7310" s="34" t="s">
        <v>108204</v>
      </c>
      <c r="B7310" s="34">
        <v>134</v>
      </c>
      <c r="C7310" s="34">
        <v>123</v>
      </c>
      <c r="D7310" s="34">
        <v>71</v>
      </c>
      <c r="E7310" s="34">
        <v>106</v>
      </c>
      <c r="F7310" s="34">
        <v>95</v>
      </c>
      <c r="G7310" s="34">
        <v>114</v>
      </c>
      <c r="H7310" s="34">
        <v>144</v>
      </c>
      <c r="I7310" s="34">
        <v>114</v>
      </c>
      <c r="J7310" s="34">
        <v>104</v>
      </c>
      <c r="K7310" s="34">
        <v>91</v>
      </c>
      <c r="L7310" s="34">
        <v>104</v>
      </c>
      <c r="M7310" s="34">
        <v>84</v>
      </c>
    </row>
    <row r="7311" spans="1:13" x14ac:dyDescent="0.2">
      <c r="A7311" s="34" t="s">
        <v>108205</v>
      </c>
      <c r="B7311" s="34">
        <v>116</v>
      </c>
      <c r="C7311" s="34">
        <v>159</v>
      </c>
      <c r="D7311" s="34">
        <v>134</v>
      </c>
      <c r="E7311" s="34">
        <v>151</v>
      </c>
      <c r="F7311" s="34">
        <v>154</v>
      </c>
      <c r="G7311" s="34">
        <v>133</v>
      </c>
      <c r="H7311" s="34">
        <v>182</v>
      </c>
      <c r="I7311" s="34">
        <v>135</v>
      </c>
      <c r="J7311" s="34">
        <v>172</v>
      </c>
      <c r="K7311" s="34">
        <v>101</v>
      </c>
      <c r="L7311" s="34">
        <v>156</v>
      </c>
      <c r="M7311" s="34">
        <v>117</v>
      </c>
    </row>
    <row r="7312" spans="1:13" x14ac:dyDescent="0.2">
      <c r="A7312" s="34" t="s">
        <v>108206</v>
      </c>
      <c r="B7312" s="34">
        <v>142</v>
      </c>
      <c r="C7312" s="34">
        <v>153</v>
      </c>
      <c r="D7312" s="34">
        <v>169</v>
      </c>
      <c r="E7312" s="34">
        <v>149</v>
      </c>
      <c r="F7312" s="34">
        <v>109</v>
      </c>
      <c r="G7312" s="34">
        <v>157</v>
      </c>
      <c r="H7312" s="34">
        <v>122</v>
      </c>
      <c r="I7312" s="34">
        <v>140</v>
      </c>
      <c r="J7312" s="34">
        <v>108</v>
      </c>
      <c r="K7312" s="34">
        <v>122</v>
      </c>
      <c r="L7312" s="34">
        <v>123</v>
      </c>
      <c r="M7312" s="34">
        <v>105</v>
      </c>
    </row>
    <row r="7313" spans="1:13" x14ac:dyDescent="0.2">
      <c r="A7313" s="34" t="s">
        <v>108207</v>
      </c>
      <c r="B7313" s="34">
        <v>151</v>
      </c>
      <c r="C7313" s="34">
        <v>204</v>
      </c>
      <c r="D7313" s="34">
        <v>226</v>
      </c>
      <c r="E7313" s="34">
        <v>241</v>
      </c>
      <c r="F7313" s="34">
        <v>160</v>
      </c>
      <c r="G7313" s="34">
        <v>185</v>
      </c>
      <c r="H7313" s="34">
        <v>186</v>
      </c>
      <c r="I7313" s="34">
        <v>216</v>
      </c>
      <c r="J7313" s="34">
        <v>221</v>
      </c>
      <c r="K7313" s="34">
        <v>177</v>
      </c>
      <c r="L7313" s="34">
        <v>139</v>
      </c>
      <c r="M7313" s="34">
        <v>159</v>
      </c>
    </row>
    <row r="7314" spans="1:13" x14ac:dyDescent="0.2">
      <c r="A7314" s="34" t="s">
        <v>108208</v>
      </c>
      <c r="B7314" s="34">
        <v>280</v>
      </c>
      <c r="C7314" s="34">
        <v>217</v>
      </c>
      <c r="D7314" s="34">
        <v>231</v>
      </c>
      <c r="E7314" s="34">
        <v>224</v>
      </c>
      <c r="F7314" s="34">
        <v>223</v>
      </c>
      <c r="G7314" s="34">
        <v>204</v>
      </c>
      <c r="H7314" s="34">
        <v>315</v>
      </c>
      <c r="I7314" s="34">
        <v>215</v>
      </c>
      <c r="J7314" s="34">
        <v>232</v>
      </c>
      <c r="K7314" s="34">
        <v>202</v>
      </c>
      <c r="L7314" s="34">
        <v>201</v>
      </c>
      <c r="M7314" s="34">
        <v>165</v>
      </c>
    </row>
    <row r="7315" spans="1:13" x14ac:dyDescent="0.2">
      <c r="A7315" s="34" t="s">
        <v>108209</v>
      </c>
      <c r="B7315" s="34">
        <v>175</v>
      </c>
      <c r="C7315" s="34">
        <v>222</v>
      </c>
      <c r="D7315" s="34">
        <v>146</v>
      </c>
      <c r="E7315" s="34">
        <v>192</v>
      </c>
      <c r="F7315" s="34">
        <v>145</v>
      </c>
      <c r="G7315" s="34">
        <v>213</v>
      </c>
      <c r="H7315" s="34">
        <v>183</v>
      </c>
      <c r="I7315" s="34">
        <v>190</v>
      </c>
      <c r="J7315" s="34">
        <v>179</v>
      </c>
      <c r="K7315" s="34">
        <v>154</v>
      </c>
      <c r="L7315" s="34">
        <v>159</v>
      </c>
      <c r="M7315" s="34">
        <v>149</v>
      </c>
    </row>
    <row r="7316" spans="1:13" x14ac:dyDescent="0.2">
      <c r="A7316" s="34" t="s">
        <v>108210</v>
      </c>
      <c r="B7316" s="34">
        <v>405</v>
      </c>
      <c r="C7316" s="34">
        <v>385</v>
      </c>
      <c r="D7316" s="34">
        <v>403</v>
      </c>
      <c r="E7316" s="34">
        <v>405</v>
      </c>
      <c r="F7316" s="34">
        <v>317</v>
      </c>
      <c r="G7316" s="34">
        <v>331</v>
      </c>
      <c r="H7316" s="34">
        <v>501</v>
      </c>
      <c r="I7316" s="34">
        <v>375</v>
      </c>
      <c r="J7316" s="34">
        <v>362</v>
      </c>
      <c r="K7316" s="34">
        <v>273</v>
      </c>
      <c r="L7316" s="34">
        <v>406</v>
      </c>
      <c r="M7316" s="34">
        <v>258</v>
      </c>
    </row>
    <row r="7317" spans="1:13" x14ac:dyDescent="0.2">
      <c r="A7317" s="34" t="s">
        <v>108211</v>
      </c>
      <c r="B7317" s="34">
        <v>394</v>
      </c>
      <c r="C7317" s="34">
        <v>327</v>
      </c>
      <c r="D7317" s="34">
        <v>403</v>
      </c>
      <c r="E7317" s="34">
        <v>327</v>
      </c>
      <c r="F7317" s="34">
        <v>391</v>
      </c>
      <c r="G7317" s="34">
        <v>294</v>
      </c>
      <c r="H7317" s="34">
        <v>434</v>
      </c>
      <c r="I7317" s="34">
        <v>345</v>
      </c>
      <c r="J7317" s="34">
        <v>449</v>
      </c>
      <c r="K7317" s="34">
        <v>298</v>
      </c>
      <c r="L7317" s="34">
        <v>364</v>
      </c>
      <c r="M7317" s="34">
        <v>244</v>
      </c>
    </row>
    <row r="7318" spans="1:13" x14ac:dyDescent="0.2">
      <c r="A7318" s="34" t="s">
        <v>108212</v>
      </c>
      <c r="B7318" s="34">
        <v>133</v>
      </c>
      <c r="C7318" s="34">
        <v>112</v>
      </c>
      <c r="D7318" s="34">
        <v>186</v>
      </c>
      <c r="E7318" s="34">
        <v>124</v>
      </c>
      <c r="F7318" s="34">
        <v>135</v>
      </c>
      <c r="G7318" s="34">
        <v>130</v>
      </c>
      <c r="H7318" s="34">
        <v>173</v>
      </c>
      <c r="I7318" s="34">
        <v>118</v>
      </c>
      <c r="J7318" s="34">
        <v>148</v>
      </c>
      <c r="K7318" s="34">
        <v>143</v>
      </c>
      <c r="L7318" s="34">
        <v>138</v>
      </c>
      <c r="M7318" s="34">
        <v>99</v>
      </c>
    </row>
    <row r="7319" spans="1:13" x14ac:dyDescent="0.2">
      <c r="A7319" s="34" t="s">
        <v>108213</v>
      </c>
      <c r="B7319" s="34">
        <v>141</v>
      </c>
      <c r="C7319" s="34">
        <v>177</v>
      </c>
      <c r="D7319" s="34">
        <v>209</v>
      </c>
      <c r="E7319" s="34">
        <v>194</v>
      </c>
      <c r="F7319" s="34">
        <v>137</v>
      </c>
      <c r="G7319" s="34">
        <v>168</v>
      </c>
      <c r="H7319" s="34">
        <v>200</v>
      </c>
      <c r="I7319" s="34">
        <v>175</v>
      </c>
      <c r="J7319" s="34">
        <v>184</v>
      </c>
      <c r="K7319" s="34">
        <v>125</v>
      </c>
      <c r="L7319" s="34">
        <v>170</v>
      </c>
      <c r="M7319" s="34">
        <v>148</v>
      </c>
    </row>
    <row r="7320" spans="1:13" x14ac:dyDescent="0.2">
      <c r="A7320" s="34" t="s">
        <v>108214</v>
      </c>
      <c r="B7320" s="34">
        <v>302</v>
      </c>
      <c r="C7320" s="34">
        <v>284</v>
      </c>
      <c r="D7320" s="34">
        <v>276</v>
      </c>
      <c r="E7320" s="34">
        <v>304</v>
      </c>
      <c r="F7320" s="34">
        <v>270</v>
      </c>
      <c r="G7320" s="34">
        <v>224</v>
      </c>
      <c r="H7320" s="34">
        <v>316</v>
      </c>
      <c r="I7320" s="34">
        <v>275</v>
      </c>
      <c r="J7320" s="34">
        <v>312</v>
      </c>
      <c r="K7320" s="34">
        <v>222</v>
      </c>
      <c r="L7320" s="34">
        <v>269</v>
      </c>
      <c r="M7320" s="34">
        <v>214</v>
      </c>
    </row>
    <row r="7321" spans="1:13" x14ac:dyDescent="0.2">
      <c r="A7321" s="34" t="s">
        <v>108215</v>
      </c>
      <c r="B7321" s="34">
        <v>477</v>
      </c>
      <c r="C7321" s="34">
        <v>333</v>
      </c>
      <c r="D7321" s="34">
        <v>442</v>
      </c>
      <c r="E7321" s="34">
        <v>379</v>
      </c>
      <c r="F7321" s="34">
        <v>372</v>
      </c>
      <c r="G7321" s="34">
        <v>364</v>
      </c>
      <c r="H7321" s="34">
        <v>523</v>
      </c>
      <c r="I7321" s="34">
        <v>389</v>
      </c>
      <c r="J7321" s="34">
        <v>492</v>
      </c>
      <c r="K7321" s="34">
        <v>299</v>
      </c>
      <c r="L7321" s="34">
        <v>367</v>
      </c>
      <c r="M7321" s="34">
        <v>267</v>
      </c>
    </row>
    <row r="7322" spans="1:13" x14ac:dyDescent="0.2">
      <c r="A7322" s="34" t="s">
        <v>108216</v>
      </c>
      <c r="B7322" s="34">
        <v>264</v>
      </c>
      <c r="C7322" s="34">
        <v>332</v>
      </c>
      <c r="D7322" s="34">
        <v>339</v>
      </c>
      <c r="E7322" s="34">
        <v>382</v>
      </c>
      <c r="F7322" s="34">
        <v>276</v>
      </c>
      <c r="G7322" s="34">
        <v>295</v>
      </c>
      <c r="H7322" s="34">
        <v>288</v>
      </c>
      <c r="I7322" s="34">
        <v>312</v>
      </c>
      <c r="J7322" s="34">
        <v>324</v>
      </c>
      <c r="K7322" s="34">
        <v>285</v>
      </c>
      <c r="L7322" s="34">
        <v>272</v>
      </c>
      <c r="M7322" s="34">
        <v>252</v>
      </c>
    </row>
    <row r="7323" spans="1:13" x14ac:dyDescent="0.2">
      <c r="A7323" s="34" t="s">
        <v>108217</v>
      </c>
      <c r="B7323" s="34">
        <v>705</v>
      </c>
      <c r="C7323" s="34">
        <v>642</v>
      </c>
      <c r="D7323" s="34">
        <v>732</v>
      </c>
      <c r="E7323" s="34">
        <v>661</v>
      </c>
      <c r="F7323" s="34">
        <v>757</v>
      </c>
      <c r="G7323" s="34">
        <v>665</v>
      </c>
      <c r="H7323" s="34">
        <v>755</v>
      </c>
      <c r="I7323" s="34">
        <v>679</v>
      </c>
      <c r="J7323" s="34">
        <v>809</v>
      </c>
      <c r="K7323" s="34">
        <v>579</v>
      </c>
      <c r="L7323" s="34">
        <v>753</v>
      </c>
      <c r="M7323" s="34">
        <v>525</v>
      </c>
    </row>
    <row r="7324" spans="1:13" x14ac:dyDescent="0.2">
      <c r="A7324" s="34" t="s">
        <v>108218</v>
      </c>
      <c r="B7324" s="34">
        <v>1093</v>
      </c>
      <c r="C7324" s="34">
        <v>1059</v>
      </c>
      <c r="D7324" s="34">
        <v>1124</v>
      </c>
      <c r="E7324" s="34">
        <v>1132</v>
      </c>
      <c r="F7324" s="34">
        <v>1065</v>
      </c>
      <c r="G7324" s="34">
        <v>1004</v>
      </c>
      <c r="H7324" s="34">
        <v>1216</v>
      </c>
      <c r="I7324" s="34">
        <v>1029</v>
      </c>
      <c r="J7324" s="34">
        <v>1151</v>
      </c>
      <c r="K7324" s="34">
        <v>898</v>
      </c>
      <c r="L7324" s="34">
        <v>1136</v>
      </c>
      <c r="M7324" s="34">
        <v>837</v>
      </c>
    </row>
    <row r="7325" spans="1:13" x14ac:dyDescent="0.2">
      <c r="A7325" s="34" t="s">
        <v>108219</v>
      </c>
      <c r="B7325" s="34">
        <v>438</v>
      </c>
      <c r="C7325" s="34">
        <v>430</v>
      </c>
      <c r="D7325" s="34">
        <v>503</v>
      </c>
      <c r="E7325" s="34">
        <v>525</v>
      </c>
      <c r="F7325" s="34">
        <v>418</v>
      </c>
      <c r="G7325" s="34">
        <v>384</v>
      </c>
      <c r="H7325" s="34">
        <v>522</v>
      </c>
      <c r="I7325" s="34">
        <v>467</v>
      </c>
      <c r="J7325" s="34">
        <v>506</v>
      </c>
      <c r="K7325" s="34">
        <v>415</v>
      </c>
      <c r="L7325" s="34">
        <v>469</v>
      </c>
      <c r="M7325" s="34">
        <v>385</v>
      </c>
    </row>
    <row r="7326" spans="1:13" x14ac:dyDescent="0.2">
      <c r="A7326" s="34" t="s">
        <v>108220</v>
      </c>
      <c r="B7326" s="34">
        <v>434</v>
      </c>
      <c r="C7326" s="34">
        <v>356</v>
      </c>
      <c r="D7326" s="34">
        <v>460</v>
      </c>
      <c r="E7326" s="34">
        <v>440</v>
      </c>
      <c r="F7326" s="34">
        <v>371</v>
      </c>
      <c r="G7326" s="34">
        <v>363</v>
      </c>
      <c r="H7326" s="34">
        <v>448</v>
      </c>
      <c r="I7326" s="34">
        <v>400</v>
      </c>
      <c r="J7326" s="34">
        <v>427</v>
      </c>
      <c r="K7326" s="34">
        <v>335</v>
      </c>
      <c r="L7326" s="34">
        <v>413</v>
      </c>
      <c r="M7326" s="34">
        <v>313</v>
      </c>
    </row>
    <row r="7327" spans="1:13" x14ac:dyDescent="0.2">
      <c r="A7327" s="34" t="s">
        <v>108221</v>
      </c>
      <c r="B7327" s="34">
        <v>393</v>
      </c>
      <c r="C7327" s="34">
        <v>486</v>
      </c>
      <c r="D7327" s="34">
        <v>536</v>
      </c>
      <c r="E7327" s="34">
        <v>546</v>
      </c>
      <c r="F7327" s="34">
        <v>407</v>
      </c>
      <c r="G7327" s="34">
        <v>471</v>
      </c>
      <c r="H7327" s="34">
        <v>429</v>
      </c>
      <c r="I7327" s="34">
        <v>424</v>
      </c>
      <c r="J7327" s="34">
        <v>493</v>
      </c>
      <c r="K7327" s="34">
        <v>405</v>
      </c>
      <c r="L7327" s="34">
        <v>431</v>
      </c>
      <c r="M7327" s="34">
        <v>363</v>
      </c>
    </row>
    <row r="7328" spans="1:13" x14ac:dyDescent="0.2">
      <c r="A7328" s="34" t="s">
        <v>108222</v>
      </c>
      <c r="B7328" s="34">
        <v>297</v>
      </c>
      <c r="C7328" s="34">
        <v>327</v>
      </c>
      <c r="D7328" s="34">
        <v>370</v>
      </c>
      <c r="E7328" s="34">
        <v>302</v>
      </c>
      <c r="F7328" s="34">
        <v>284</v>
      </c>
      <c r="G7328" s="34">
        <v>294</v>
      </c>
      <c r="H7328" s="34">
        <v>386</v>
      </c>
      <c r="I7328" s="34">
        <v>301</v>
      </c>
      <c r="J7328" s="34">
        <v>375</v>
      </c>
      <c r="K7328" s="34">
        <v>222</v>
      </c>
      <c r="L7328" s="34">
        <v>325</v>
      </c>
      <c r="M7328" s="34">
        <v>213</v>
      </c>
    </row>
    <row r="7329" spans="1:13" x14ac:dyDescent="0.2">
      <c r="A7329" s="34" t="s">
        <v>108223</v>
      </c>
      <c r="B7329" s="34">
        <v>250</v>
      </c>
      <c r="C7329" s="34">
        <v>291</v>
      </c>
      <c r="D7329" s="34">
        <v>300</v>
      </c>
      <c r="E7329" s="34">
        <v>344</v>
      </c>
      <c r="F7329" s="34">
        <v>182</v>
      </c>
      <c r="G7329" s="34">
        <v>281</v>
      </c>
      <c r="H7329" s="34">
        <v>212</v>
      </c>
      <c r="I7329" s="34">
        <v>231</v>
      </c>
      <c r="J7329" s="34">
        <v>316</v>
      </c>
      <c r="K7329" s="34">
        <v>235</v>
      </c>
      <c r="L7329" s="34">
        <v>206</v>
      </c>
      <c r="M7329" s="34">
        <v>196</v>
      </c>
    </row>
    <row r="7330" spans="1:13" x14ac:dyDescent="0.2">
      <c r="A7330" s="34" t="s">
        <v>108224</v>
      </c>
      <c r="B7330" s="34">
        <v>200</v>
      </c>
      <c r="C7330" s="34">
        <v>177</v>
      </c>
      <c r="D7330" s="34">
        <v>221</v>
      </c>
      <c r="E7330" s="34">
        <v>185</v>
      </c>
      <c r="F7330" s="34">
        <v>138</v>
      </c>
      <c r="G7330" s="34">
        <v>154</v>
      </c>
      <c r="H7330" s="34">
        <v>198</v>
      </c>
      <c r="I7330" s="34">
        <v>165</v>
      </c>
      <c r="J7330" s="34">
        <v>209</v>
      </c>
      <c r="K7330" s="34">
        <v>170</v>
      </c>
      <c r="L7330" s="34">
        <v>204</v>
      </c>
      <c r="M7330" s="34">
        <v>127</v>
      </c>
    </row>
    <row r="7331" spans="1:13" x14ac:dyDescent="0.2">
      <c r="A7331" s="34" t="s">
        <v>108225</v>
      </c>
      <c r="B7331" s="34">
        <v>112</v>
      </c>
      <c r="C7331" s="34">
        <v>170</v>
      </c>
      <c r="D7331" s="34">
        <v>192</v>
      </c>
      <c r="E7331" s="34">
        <v>193</v>
      </c>
      <c r="F7331" s="34">
        <v>141</v>
      </c>
      <c r="G7331" s="34">
        <v>165</v>
      </c>
      <c r="H7331" s="34">
        <v>196</v>
      </c>
      <c r="I7331" s="34">
        <v>190</v>
      </c>
      <c r="J7331" s="34">
        <v>165</v>
      </c>
      <c r="K7331" s="34">
        <v>135</v>
      </c>
      <c r="L7331" s="34">
        <v>137</v>
      </c>
      <c r="M7331" s="34">
        <v>153</v>
      </c>
    </row>
    <row r="7332" spans="1:13" x14ac:dyDescent="0.2">
      <c r="A7332" s="34" t="s">
        <v>108226</v>
      </c>
      <c r="B7332" s="34">
        <v>341</v>
      </c>
      <c r="C7332" s="34">
        <v>339</v>
      </c>
      <c r="D7332" s="34">
        <v>362</v>
      </c>
      <c r="E7332" s="34">
        <v>328</v>
      </c>
      <c r="F7332" s="34">
        <v>344</v>
      </c>
      <c r="G7332" s="34">
        <v>264</v>
      </c>
      <c r="H7332" s="34">
        <v>400</v>
      </c>
      <c r="I7332" s="34">
        <v>348</v>
      </c>
      <c r="J7332" s="34">
        <v>343</v>
      </c>
      <c r="K7332" s="34">
        <v>282</v>
      </c>
      <c r="L7332" s="34">
        <v>343</v>
      </c>
      <c r="M7332" s="34">
        <v>255</v>
      </c>
    </row>
    <row r="7333" spans="1:13" x14ac:dyDescent="0.2">
      <c r="A7333" s="34" t="s">
        <v>108227</v>
      </c>
      <c r="B7333" s="34">
        <v>213</v>
      </c>
      <c r="C7333" s="34">
        <v>231</v>
      </c>
      <c r="D7333" s="34">
        <v>287</v>
      </c>
      <c r="E7333" s="34">
        <v>288</v>
      </c>
      <c r="F7333" s="34">
        <v>207</v>
      </c>
      <c r="G7333" s="34">
        <v>237</v>
      </c>
      <c r="H7333" s="34">
        <v>284</v>
      </c>
      <c r="I7333" s="34">
        <v>177</v>
      </c>
      <c r="J7333" s="34">
        <v>227</v>
      </c>
      <c r="K7333" s="34">
        <v>163</v>
      </c>
      <c r="L7333" s="34">
        <v>239</v>
      </c>
      <c r="M7333" s="34">
        <v>170</v>
      </c>
    </row>
    <row r="7334" spans="1:13" x14ac:dyDescent="0.2">
      <c r="A7334" s="34" t="s">
        <v>108228</v>
      </c>
      <c r="B7334" s="34">
        <v>183</v>
      </c>
      <c r="C7334" s="34">
        <v>167</v>
      </c>
      <c r="D7334" s="34">
        <v>164</v>
      </c>
      <c r="E7334" s="34">
        <v>227</v>
      </c>
      <c r="F7334" s="34">
        <v>179</v>
      </c>
      <c r="G7334" s="34">
        <v>151</v>
      </c>
      <c r="H7334" s="34">
        <v>173</v>
      </c>
      <c r="I7334" s="34">
        <v>165</v>
      </c>
      <c r="J7334" s="34">
        <v>156</v>
      </c>
      <c r="K7334" s="34">
        <v>152</v>
      </c>
      <c r="L7334" s="34">
        <v>207</v>
      </c>
      <c r="M7334" s="34">
        <v>157</v>
      </c>
    </row>
    <row r="7335" spans="1:13" x14ac:dyDescent="0.2">
      <c r="A7335" s="34" t="s">
        <v>108229</v>
      </c>
      <c r="B7335" s="34">
        <v>563</v>
      </c>
      <c r="C7335" s="34">
        <v>592</v>
      </c>
      <c r="D7335" s="34">
        <v>657</v>
      </c>
      <c r="E7335" s="34">
        <v>702</v>
      </c>
      <c r="F7335" s="34">
        <v>597</v>
      </c>
      <c r="G7335" s="34">
        <v>565</v>
      </c>
      <c r="H7335" s="34">
        <v>683</v>
      </c>
      <c r="I7335" s="34">
        <v>573</v>
      </c>
      <c r="J7335" s="34">
        <v>741</v>
      </c>
      <c r="K7335" s="34">
        <v>465</v>
      </c>
      <c r="L7335" s="34">
        <v>682</v>
      </c>
      <c r="M7335" s="34">
        <v>498</v>
      </c>
    </row>
    <row r="7336" spans="1:13" x14ac:dyDescent="0.2">
      <c r="A7336" s="34" t="s">
        <v>108230</v>
      </c>
      <c r="B7336" s="34">
        <v>216</v>
      </c>
      <c r="C7336" s="34">
        <v>156</v>
      </c>
      <c r="D7336" s="34">
        <v>194</v>
      </c>
      <c r="E7336" s="34">
        <v>170</v>
      </c>
      <c r="F7336" s="34">
        <v>145</v>
      </c>
      <c r="G7336" s="34">
        <v>146</v>
      </c>
      <c r="H7336" s="34">
        <v>220</v>
      </c>
      <c r="I7336" s="34">
        <v>163</v>
      </c>
      <c r="J7336" s="34">
        <v>184</v>
      </c>
      <c r="K7336" s="34">
        <v>123</v>
      </c>
      <c r="L7336" s="34">
        <v>241</v>
      </c>
      <c r="M7336" s="34">
        <v>142</v>
      </c>
    </row>
    <row r="7337" spans="1:13" x14ac:dyDescent="0.2">
      <c r="A7337" s="34" t="s">
        <v>108231</v>
      </c>
      <c r="B7337" s="34">
        <v>519</v>
      </c>
      <c r="C7337" s="34">
        <v>501</v>
      </c>
      <c r="D7337" s="34">
        <v>588</v>
      </c>
      <c r="E7337" s="34">
        <v>598</v>
      </c>
      <c r="F7337" s="34">
        <v>515</v>
      </c>
      <c r="G7337" s="34">
        <v>481</v>
      </c>
      <c r="H7337" s="34">
        <v>622</v>
      </c>
      <c r="I7337" s="34">
        <v>518</v>
      </c>
      <c r="J7337" s="34">
        <v>620</v>
      </c>
      <c r="K7337" s="34">
        <v>445</v>
      </c>
      <c r="L7337" s="34">
        <v>573</v>
      </c>
      <c r="M7337" s="34">
        <v>408</v>
      </c>
    </row>
    <row r="7338" spans="1:13" x14ac:dyDescent="0.2">
      <c r="A7338" s="34" t="s">
        <v>108232</v>
      </c>
      <c r="B7338" s="34">
        <v>158</v>
      </c>
      <c r="C7338" s="34">
        <v>173</v>
      </c>
      <c r="D7338" s="34">
        <v>139</v>
      </c>
      <c r="E7338" s="34">
        <v>200</v>
      </c>
      <c r="F7338" s="34">
        <v>124</v>
      </c>
      <c r="G7338" s="34">
        <v>161</v>
      </c>
      <c r="H7338" s="34">
        <v>123</v>
      </c>
      <c r="I7338" s="34">
        <v>159</v>
      </c>
      <c r="J7338" s="34">
        <v>136</v>
      </c>
      <c r="K7338" s="34">
        <v>161</v>
      </c>
      <c r="L7338" s="34">
        <v>163</v>
      </c>
      <c r="M7338" s="34">
        <v>159</v>
      </c>
    </row>
    <row r="7339" spans="1:13" x14ac:dyDescent="0.2">
      <c r="A7339" s="34" t="s">
        <v>108233</v>
      </c>
      <c r="B7339" s="34">
        <v>567</v>
      </c>
      <c r="C7339" s="34">
        <v>507</v>
      </c>
      <c r="D7339" s="34">
        <v>626</v>
      </c>
      <c r="E7339" s="34">
        <v>558</v>
      </c>
      <c r="F7339" s="34">
        <v>599</v>
      </c>
      <c r="G7339" s="34">
        <v>562</v>
      </c>
      <c r="H7339" s="34">
        <v>608</v>
      </c>
      <c r="I7339" s="34">
        <v>555</v>
      </c>
      <c r="J7339" s="34">
        <v>538</v>
      </c>
      <c r="K7339" s="34">
        <v>470</v>
      </c>
      <c r="L7339" s="34">
        <v>555</v>
      </c>
      <c r="M7339" s="34">
        <v>410</v>
      </c>
    </row>
    <row r="7340" spans="1:13" x14ac:dyDescent="0.2">
      <c r="A7340" s="34" t="s">
        <v>108234</v>
      </c>
      <c r="B7340" s="34">
        <v>582</v>
      </c>
      <c r="C7340" s="34">
        <v>562</v>
      </c>
      <c r="D7340" s="34">
        <v>563</v>
      </c>
      <c r="E7340" s="34">
        <v>498</v>
      </c>
      <c r="F7340" s="34">
        <v>484</v>
      </c>
      <c r="G7340" s="34">
        <v>452</v>
      </c>
      <c r="H7340" s="34">
        <v>530</v>
      </c>
      <c r="I7340" s="34">
        <v>451</v>
      </c>
      <c r="J7340" s="34">
        <v>534</v>
      </c>
      <c r="K7340" s="34">
        <v>445</v>
      </c>
      <c r="L7340" s="34">
        <v>488</v>
      </c>
      <c r="M7340" s="34">
        <v>392</v>
      </c>
    </row>
    <row r="7341" spans="1:13" x14ac:dyDescent="0.2">
      <c r="A7341" s="34" t="s">
        <v>108235</v>
      </c>
      <c r="B7341" s="34">
        <v>560</v>
      </c>
      <c r="C7341" s="34">
        <v>524</v>
      </c>
      <c r="D7341" s="34">
        <v>570</v>
      </c>
      <c r="E7341" s="34">
        <v>567</v>
      </c>
      <c r="F7341" s="34">
        <v>569</v>
      </c>
      <c r="G7341" s="34">
        <v>504</v>
      </c>
      <c r="H7341" s="34">
        <v>650</v>
      </c>
      <c r="I7341" s="34">
        <v>502</v>
      </c>
      <c r="J7341" s="34">
        <v>593</v>
      </c>
      <c r="K7341" s="34">
        <v>452</v>
      </c>
      <c r="L7341" s="34">
        <v>603</v>
      </c>
      <c r="M7341" s="34">
        <v>385</v>
      </c>
    </row>
    <row r="7342" spans="1:13" x14ac:dyDescent="0.2">
      <c r="A7342" s="34" t="s">
        <v>108236</v>
      </c>
      <c r="B7342" s="34">
        <v>465</v>
      </c>
      <c r="C7342" s="34">
        <v>384</v>
      </c>
      <c r="D7342" s="34">
        <v>426</v>
      </c>
      <c r="E7342" s="34">
        <v>469</v>
      </c>
      <c r="F7342" s="34">
        <v>442</v>
      </c>
      <c r="G7342" s="34">
        <v>378</v>
      </c>
      <c r="H7342" s="34">
        <v>430</v>
      </c>
      <c r="I7342" s="34">
        <v>382</v>
      </c>
      <c r="J7342" s="34">
        <v>392</v>
      </c>
      <c r="K7342" s="34">
        <v>306</v>
      </c>
      <c r="L7342" s="34">
        <v>448</v>
      </c>
      <c r="M7342" s="34">
        <v>314</v>
      </c>
    </row>
    <row r="7343" spans="1:13" x14ac:dyDescent="0.2">
      <c r="A7343" s="34" t="s">
        <v>108237</v>
      </c>
      <c r="B7343" s="34">
        <v>761</v>
      </c>
      <c r="C7343" s="34">
        <v>823</v>
      </c>
      <c r="D7343" s="34">
        <v>832</v>
      </c>
      <c r="E7343" s="34">
        <v>847</v>
      </c>
      <c r="F7343" s="34">
        <v>737</v>
      </c>
      <c r="G7343" s="34">
        <v>710</v>
      </c>
      <c r="H7343" s="34">
        <v>970</v>
      </c>
      <c r="I7343" s="34">
        <v>778</v>
      </c>
      <c r="J7343" s="34">
        <v>864</v>
      </c>
      <c r="K7343" s="34">
        <v>568</v>
      </c>
      <c r="L7343" s="34">
        <v>874</v>
      </c>
      <c r="M7343" s="34">
        <v>664</v>
      </c>
    </row>
    <row r="7344" spans="1:13" x14ac:dyDescent="0.2">
      <c r="A7344" s="34" t="s">
        <v>108238</v>
      </c>
      <c r="B7344" s="34">
        <v>454</v>
      </c>
      <c r="C7344" s="34">
        <v>491</v>
      </c>
      <c r="D7344" s="34">
        <v>461</v>
      </c>
      <c r="E7344" s="34">
        <v>410</v>
      </c>
      <c r="F7344" s="34">
        <v>437</v>
      </c>
      <c r="G7344" s="34">
        <v>415</v>
      </c>
      <c r="H7344" s="34">
        <v>501</v>
      </c>
      <c r="I7344" s="34">
        <v>446</v>
      </c>
      <c r="J7344" s="34">
        <v>406</v>
      </c>
      <c r="K7344" s="34">
        <v>399</v>
      </c>
      <c r="L7344" s="34">
        <v>475</v>
      </c>
      <c r="M7344" s="34">
        <v>326</v>
      </c>
    </row>
    <row r="7345" spans="1:13" x14ac:dyDescent="0.2">
      <c r="A7345" s="34" t="s">
        <v>108239</v>
      </c>
      <c r="B7345" s="34">
        <v>779</v>
      </c>
      <c r="C7345" s="34">
        <v>849</v>
      </c>
      <c r="D7345" s="34">
        <v>827</v>
      </c>
      <c r="E7345" s="34">
        <v>932</v>
      </c>
      <c r="F7345" s="34">
        <v>745</v>
      </c>
      <c r="G7345" s="34">
        <v>819</v>
      </c>
      <c r="H7345" s="34">
        <v>786</v>
      </c>
      <c r="I7345" s="34">
        <v>892</v>
      </c>
      <c r="J7345" s="34">
        <v>816</v>
      </c>
      <c r="K7345" s="34">
        <v>709</v>
      </c>
      <c r="L7345" s="34">
        <v>671</v>
      </c>
      <c r="M7345" s="34">
        <v>639</v>
      </c>
    </row>
    <row r="7346" spans="1:13" x14ac:dyDescent="0.2">
      <c r="A7346" s="34" t="s">
        <v>108240</v>
      </c>
      <c r="B7346" s="34">
        <v>464</v>
      </c>
      <c r="C7346" s="34">
        <v>450</v>
      </c>
      <c r="D7346" s="34">
        <v>563</v>
      </c>
      <c r="E7346" s="34">
        <v>543</v>
      </c>
      <c r="F7346" s="34">
        <v>426</v>
      </c>
      <c r="G7346" s="34">
        <v>404</v>
      </c>
      <c r="H7346" s="34">
        <v>618</v>
      </c>
      <c r="I7346" s="34">
        <v>421</v>
      </c>
      <c r="J7346" s="34">
        <v>568</v>
      </c>
      <c r="K7346" s="34">
        <v>382</v>
      </c>
      <c r="L7346" s="34">
        <v>509</v>
      </c>
      <c r="M7346" s="34">
        <v>365</v>
      </c>
    </row>
    <row r="7347" spans="1:13" x14ac:dyDescent="0.2">
      <c r="A7347" s="34" t="s">
        <v>108241</v>
      </c>
      <c r="B7347" s="34">
        <v>471</v>
      </c>
      <c r="C7347" s="34">
        <v>467</v>
      </c>
      <c r="D7347" s="34">
        <v>535</v>
      </c>
      <c r="E7347" s="34">
        <v>513</v>
      </c>
      <c r="F7347" s="34">
        <v>478</v>
      </c>
      <c r="G7347" s="34">
        <v>517</v>
      </c>
      <c r="H7347" s="34">
        <v>512</v>
      </c>
      <c r="I7347" s="34">
        <v>599</v>
      </c>
      <c r="J7347" s="34">
        <v>487</v>
      </c>
      <c r="K7347" s="34">
        <v>357</v>
      </c>
      <c r="L7347" s="34">
        <v>508</v>
      </c>
      <c r="M7347" s="34">
        <v>414</v>
      </c>
    </row>
    <row r="7348" spans="1:13" x14ac:dyDescent="0.2">
      <c r="A7348" s="34" t="s">
        <v>108242</v>
      </c>
      <c r="B7348" s="34">
        <v>344</v>
      </c>
      <c r="C7348" s="34">
        <v>376</v>
      </c>
      <c r="D7348" s="34">
        <v>260</v>
      </c>
      <c r="E7348" s="34">
        <v>438</v>
      </c>
      <c r="F7348" s="34">
        <v>282</v>
      </c>
      <c r="G7348" s="34">
        <v>374</v>
      </c>
      <c r="H7348" s="34">
        <v>332</v>
      </c>
      <c r="I7348" s="34">
        <v>413</v>
      </c>
      <c r="J7348" s="34">
        <v>303</v>
      </c>
      <c r="K7348" s="34">
        <v>310</v>
      </c>
      <c r="L7348" s="34">
        <v>341</v>
      </c>
      <c r="M7348" s="34">
        <v>229</v>
      </c>
    </row>
    <row r="7349" spans="1:13" x14ac:dyDescent="0.2">
      <c r="A7349" s="34" t="s">
        <v>108243</v>
      </c>
      <c r="B7349" s="34">
        <v>304</v>
      </c>
      <c r="C7349" s="34">
        <v>403</v>
      </c>
      <c r="D7349" s="34">
        <v>436</v>
      </c>
      <c r="E7349" s="34">
        <v>391</v>
      </c>
      <c r="F7349" s="34">
        <v>337</v>
      </c>
      <c r="G7349" s="34">
        <v>317</v>
      </c>
      <c r="H7349" s="34">
        <v>452</v>
      </c>
      <c r="I7349" s="34">
        <v>389</v>
      </c>
      <c r="J7349" s="34">
        <v>414</v>
      </c>
      <c r="K7349" s="34">
        <v>298</v>
      </c>
      <c r="L7349" s="34">
        <v>334</v>
      </c>
      <c r="M7349" s="34">
        <v>321</v>
      </c>
    </row>
    <row r="7350" spans="1:13" x14ac:dyDescent="0.2">
      <c r="A7350" s="34" t="s">
        <v>108244</v>
      </c>
      <c r="B7350" s="34">
        <v>373</v>
      </c>
      <c r="C7350" s="34">
        <v>330</v>
      </c>
      <c r="D7350" s="34">
        <v>410</v>
      </c>
      <c r="E7350" s="34">
        <v>417</v>
      </c>
      <c r="F7350" s="34">
        <v>338</v>
      </c>
      <c r="G7350" s="34">
        <v>356</v>
      </c>
      <c r="H7350" s="34">
        <v>462</v>
      </c>
      <c r="I7350" s="34">
        <v>397</v>
      </c>
      <c r="J7350" s="34">
        <v>367</v>
      </c>
      <c r="K7350" s="34">
        <v>355</v>
      </c>
      <c r="L7350" s="34">
        <v>343</v>
      </c>
      <c r="M7350" s="34">
        <v>310</v>
      </c>
    </row>
    <row r="7351" spans="1:13" x14ac:dyDescent="0.2">
      <c r="A7351" s="34" t="s">
        <v>108245</v>
      </c>
      <c r="B7351" s="34">
        <v>453</v>
      </c>
      <c r="C7351" s="34">
        <v>446</v>
      </c>
      <c r="D7351" s="34">
        <v>465</v>
      </c>
      <c r="E7351" s="34">
        <v>515</v>
      </c>
      <c r="F7351" s="34">
        <v>399</v>
      </c>
      <c r="G7351" s="34">
        <v>391</v>
      </c>
      <c r="H7351" s="34">
        <v>493</v>
      </c>
      <c r="I7351" s="34">
        <v>411</v>
      </c>
      <c r="J7351" s="34">
        <v>492</v>
      </c>
      <c r="K7351" s="34">
        <v>359</v>
      </c>
      <c r="L7351" s="34">
        <v>406</v>
      </c>
      <c r="M7351" s="34">
        <v>380</v>
      </c>
    </row>
    <row r="7352" spans="1:13" x14ac:dyDescent="0.2">
      <c r="A7352" s="34" t="s">
        <v>108246</v>
      </c>
      <c r="B7352" s="34">
        <v>340</v>
      </c>
      <c r="C7352" s="34">
        <v>316</v>
      </c>
      <c r="D7352" s="34">
        <v>425</v>
      </c>
      <c r="E7352" s="34">
        <v>374</v>
      </c>
      <c r="F7352" s="34">
        <v>312</v>
      </c>
      <c r="G7352" s="34">
        <v>374</v>
      </c>
      <c r="H7352" s="34">
        <v>369</v>
      </c>
      <c r="I7352" s="34">
        <v>444</v>
      </c>
      <c r="J7352" s="34">
        <v>416</v>
      </c>
      <c r="K7352" s="34">
        <v>311</v>
      </c>
      <c r="L7352" s="34">
        <v>375</v>
      </c>
      <c r="M7352" s="34">
        <v>300</v>
      </c>
    </row>
    <row r="7353" spans="1:13" x14ac:dyDescent="0.2">
      <c r="A7353" s="34" t="s">
        <v>108247</v>
      </c>
      <c r="B7353" s="34">
        <v>260</v>
      </c>
      <c r="C7353" s="34">
        <v>253</v>
      </c>
      <c r="D7353" s="34">
        <v>327</v>
      </c>
      <c r="E7353" s="34">
        <v>334</v>
      </c>
      <c r="F7353" s="34">
        <v>315</v>
      </c>
      <c r="G7353" s="34">
        <v>290</v>
      </c>
      <c r="H7353" s="34">
        <v>352</v>
      </c>
      <c r="I7353" s="34">
        <v>299</v>
      </c>
      <c r="J7353" s="34">
        <v>259</v>
      </c>
      <c r="K7353" s="34">
        <v>256</v>
      </c>
      <c r="L7353" s="34">
        <v>325</v>
      </c>
      <c r="M7353" s="34">
        <v>206</v>
      </c>
    </row>
    <row r="7354" spans="1:13" x14ac:dyDescent="0.2">
      <c r="A7354" s="34" t="s">
        <v>108248</v>
      </c>
      <c r="B7354" s="34">
        <v>267</v>
      </c>
      <c r="C7354" s="34">
        <v>232</v>
      </c>
      <c r="D7354" s="34">
        <v>302</v>
      </c>
      <c r="E7354" s="34">
        <v>251</v>
      </c>
      <c r="F7354" s="34">
        <v>252</v>
      </c>
      <c r="G7354" s="34">
        <v>211</v>
      </c>
      <c r="H7354" s="34">
        <v>257</v>
      </c>
      <c r="I7354" s="34">
        <v>292</v>
      </c>
      <c r="J7354" s="34">
        <v>297</v>
      </c>
      <c r="K7354" s="34">
        <v>214</v>
      </c>
      <c r="L7354" s="34">
        <v>236</v>
      </c>
      <c r="M7354" s="34">
        <v>187</v>
      </c>
    </row>
    <row r="7355" spans="1:13" x14ac:dyDescent="0.2">
      <c r="A7355" s="34" t="s">
        <v>108249</v>
      </c>
      <c r="B7355" s="34">
        <v>284</v>
      </c>
      <c r="C7355" s="34">
        <v>340</v>
      </c>
      <c r="D7355" s="34">
        <v>289</v>
      </c>
      <c r="E7355" s="34">
        <v>330</v>
      </c>
      <c r="F7355" s="34">
        <v>270</v>
      </c>
      <c r="G7355" s="34">
        <v>285</v>
      </c>
      <c r="H7355" s="34">
        <v>285</v>
      </c>
      <c r="I7355" s="34">
        <v>256</v>
      </c>
      <c r="J7355" s="34">
        <v>246</v>
      </c>
      <c r="K7355" s="34">
        <v>244</v>
      </c>
      <c r="L7355" s="34">
        <v>251</v>
      </c>
      <c r="M7355" s="34">
        <v>223</v>
      </c>
    </row>
    <row r="7356" spans="1:13" x14ac:dyDescent="0.2">
      <c r="A7356" s="34" t="s">
        <v>108250</v>
      </c>
      <c r="B7356" s="34">
        <v>393</v>
      </c>
      <c r="C7356" s="34">
        <v>251</v>
      </c>
      <c r="D7356" s="34">
        <v>316</v>
      </c>
      <c r="E7356" s="34">
        <v>268</v>
      </c>
      <c r="F7356" s="34">
        <v>252</v>
      </c>
      <c r="G7356" s="34">
        <v>253</v>
      </c>
      <c r="H7356" s="34">
        <v>365</v>
      </c>
      <c r="I7356" s="34">
        <v>297</v>
      </c>
      <c r="J7356" s="34">
        <v>271</v>
      </c>
      <c r="K7356" s="34">
        <v>211</v>
      </c>
      <c r="L7356" s="34">
        <v>274</v>
      </c>
      <c r="M7356" s="34">
        <v>218</v>
      </c>
    </row>
    <row r="7357" spans="1:13" x14ac:dyDescent="0.2">
      <c r="A7357" s="34" t="s">
        <v>108251</v>
      </c>
      <c r="B7357" s="34">
        <v>401</v>
      </c>
      <c r="C7357" s="34">
        <v>528</v>
      </c>
      <c r="D7357" s="34">
        <v>559</v>
      </c>
      <c r="E7357" s="34">
        <v>543</v>
      </c>
      <c r="F7357" s="34">
        <v>504</v>
      </c>
      <c r="G7357" s="34">
        <v>368</v>
      </c>
      <c r="H7357" s="34">
        <v>518</v>
      </c>
      <c r="I7357" s="34">
        <v>419</v>
      </c>
      <c r="J7357" s="34">
        <v>552</v>
      </c>
      <c r="K7357" s="34">
        <v>394</v>
      </c>
      <c r="L7357" s="34">
        <v>527</v>
      </c>
      <c r="M7357" s="34">
        <v>345</v>
      </c>
    </row>
    <row r="7358" spans="1:13" x14ac:dyDescent="0.2">
      <c r="A7358" s="34" t="s">
        <v>108252</v>
      </c>
      <c r="B7358" s="34">
        <v>429</v>
      </c>
      <c r="C7358" s="34">
        <v>479</v>
      </c>
      <c r="D7358" s="34">
        <v>496</v>
      </c>
      <c r="E7358" s="34">
        <v>482</v>
      </c>
      <c r="F7358" s="34">
        <v>404</v>
      </c>
      <c r="G7358" s="34">
        <v>369</v>
      </c>
      <c r="H7358" s="34">
        <v>502</v>
      </c>
      <c r="I7358" s="34">
        <v>385</v>
      </c>
      <c r="J7358" s="34">
        <v>462</v>
      </c>
      <c r="K7358" s="34">
        <v>369</v>
      </c>
      <c r="L7358" s="34">
        <v>488</v>
      </c>
      <c r="M7358" s="34">
        <v>380</v>
      </c>
    </row>
    <row r="7359" spans="1:13" x14ac:dyDescent="0.2">
      <c r="A7359" s="34" t="s">
        <v>108253</v>
      </c>
      <c r="B7359" s="34">
        <v>264</v>
      </c>
      <c r="C7359" s="34">
        <v>334</v>
      </c>
      <c r="D7359" s="34">
        <v>354</v>
      </c>
      <c r="E7359" s="34">
        <v>405</v>
      </c>
      <c r="F7359" s="34">
        <v>298</v>
      </c>
      <c r="G7359" s="34">
        <v>300</v>
      </c>
      <c r="H7359" s="34">
        <v>478</v>
      </c>
      <c r="I7359" s="34">
        <v>392</v>
      </c>
      <c r="J7359" s="34">
        <v>322</v>
      </c>
      <c r="K7359" s="34">
        <v>293</v>
      </c>
      <c r="L7359" s="34">
        <v>374</v>
      </c>
      <c r="M7359" s="34">
        <v>263</v>
      </c>
    </row>
    <row r="7360" spans="1:13" x14ac:dyDescent="0.2">
      <c r="A7360" s="34" t="s">
        <v>108254</v>
      </c>
      <c r="B7360" s="34">
        <v>416</v>
      </c>
      <c r="C7360" s="34">
        <v>467</v>
      </c>
      <c r="D7360" s="34">
        <v>457</v>
      </c>
      <c r="E7360" s="34">
        <v>422</v>
      </c>
      <c r="F7360" s="34">
        <v>447</v>
      </c>
      <c r="G7360" s="34">
        <v>428</v>
      </c>
      <c r="H7360" s="34">
        <v>458</v>
      </c>
      <c r="I7360" s="34">
        <v>451</v>
      </c>
      <c r="J7360" s="34">
        <v>487</v>
      </c>
      <c r="K7360" s="34">
        <v>393</v>
      </c>
      <c r="L7360" s="34">
        <v>452</v>
      </c>
      <c r="M7360" s="34">
        <v>358</v>
      </c>
    </row>
    <row r="7361" spans="1:13" x14ac:dyDescent="0.2">
      <c r="A7361" s="34" t="s">
        <v>108255</v>
      </c>
      <c r="B7361" s="34">
        <v>397</v>
      </c>
      <c r="C7361" s="34">
        <v>460</v>
      </c>
      <c r="D7361" s="34">
        <v>483</v>
      </c>
      <c r="E7361" s="34">
        <v>542</v>
      </c>
      <c r="F7361" s="34">
        <v>471</v>
      </c>
      <c r="G7361" s="34">
        <v>524</v>
      </c>
      <c r="H7361" s="34">
        <v>507</v>
      </c>
      <c r="I7361" s="34">
        <v>459</v>
      </c>
      <c r="J7361" s="34">
        <v>523</v>
      </c>
      <c r="K7361" s="34">
        <v>452</v>
      </c>
      <c r="L7361" s="34">
        <v>488</v>
      </c>
      <c r="M7361" s="34">
        <v>400</v>
      </c>
    </row>
    <row r="7362" spans="1:13" x14ac:dyDescent="0.2">
      <c r="A7362" s="34" t="s">
        <v>108256</v>
      </c>
      <c r="B7362" s="34">
        <v>391</v>
      </c>
      <c r="C7362" s="34">
        <v>370</v>
      </c>
      <c r="D7362" s="34">
        <v>473</v>
      </c>
      <c r="E7362" s="34">
        <v>470</v>
      </c>
      <c r="F7362" s="34">
        <v>394</v>
      </c>
      <c r="G7362" s="34">
        <v>337</v>
      </c>
      <c r="H7362" s="34">
        <v>417</v>
      </c>
      <c r="I7362" s="34">
        <v>429</v>
      </c>
      <c r="J7362" s="34">
        <v>428</v>
      </c>
      <c r="K7362" s="34">
        <v>340</v>
      </c>
      <c r="L7362" s="34">
        <v>382</v>
      </c>
      <c r="M7362" s="34">
        <v>290</v>
      </c>
    </row>
    <row r="7363" spans="1:13" x14ac:dyDescent="0.2">
      <c r="A7363" s="34" t="s">
        <v>108257</v>
      </c>
      <c r="B7363" s="34">
        <v>356</v>
      </c>
      <c r="C7363" s="34">
        <v>316</v>
      </c>
      <c r="D7363" s="34">
        <v>455</v>
      </c>
      <c r="E7363" s="34">
        <v>387</v>
      </c>
      <c r="F7363" s="34">
        <v>408</v>
      </c>
      <c r="G7363" s="34">
        <v>377</v>
      </c>
      <c r="H7363" s="34">
        <v>483</v>
      </c>
      <c r="I7363" s="34">
        <v>402</v>
      </c>
      <c r="J7363" s="34">
        <v>414</v>
      </c>
      <c r="K7363" s="34">
        <v>288</v>
      </c>
      <c r="L7363" s="34">
        <v>362</v>
      </c>
      <c r="M7363" s="34">
        <v>311</v>
      </c>
    </row>
    <row r="7364" spans="1:13" x14ac:dyDescent="0.2">
      <c r="A7364" s="34" t="s">
        <v>108258</v>
      </c>
      <c r="B7364" s="34">
        <v>341</v>
      </c>
      <c r="C7364" s="34">
        <v>315</v>
      </c>
      <c r="D7364" s="34">
        <v>378</v>
      </c>
      <c r="E7364" s="34">
        <v>407</v>
      </c>
      <c r="F7364" s="34">
        <v>332</v>
      </c>
      <c r="G7364" s="34">
        <v>364</v>
      </c>
      <c r="H7364" s="34">
        <v>324</v>
      </c>
      <c r="I7364" s="34">
        <v>333</v>
      </c>
      <c r="J7364" s="34">
        <v>408</v>
      </c>
      <c r="K7364" s="34">
        <v>265</v>
      </c>
      <c r="L7364" s="34">
        <v>302</v>
      </c>
      <c r="M7364" s="34">
        <v>261</v>
      </c>
    </row>
    <row r="7365" spans="1:13" x14ac:dyDescent="0.2">
      <c r="A7365" s="34" t="s">
        <v>108259</v>
      </c>
      <c r="B7365" s="34">
        <v>432</v>
      </c>
      <c r="C7365" s="34">
        <v>507</v>
      </c>
      <c r="D7365" s="34">
        <v>511</v>
      </c>
      <c r="E7365" s="34">
        <v>550</v>
      </c>
      <c r="F7365" s="34">
        <v>481</v>
      </c>
      <c r="G7365" s="34">
        <v>491</v>
      </c>
      <c r="H7365" s="34">
        <v>593</v>
      </c>
      <c r="I7365" s="34">
        <v>502</v>
      </c>
      <c r="J7365" s="34">
        <v>576</v>
      </c>
      <c r="K7365" s="34">
        <v>417</v>
      </c>
      <c r="L7365" s="34">
        <v>446</v>
      </c>
      <c r="M7365" s="34">
        <v>393</v>
      </c>
    </row>
    <row r="7366" spans="1:13" x14ac:dyDescent="0.2">
      <c r="A7366" s="34" t="s">
        <v>108260</v>
      </c>
      <c r="B7366" s="34">
        <v>800</v>
      </c>
      <c r="C7366" s="34">
        <v>718</v>
      </c>
      <c r="D7366" s="34">
        <v>738</v>
      </c>
      <c r="E7366" s="34">
        <v>770</v>
      </c>
      <c r="F7366" s="34">
        <v>699</v>
      </c>
      <c r="G7366" s="34">
        <v>663</v>
      </c>
      <c r="H7366" s="34">
        <v>757</v>
      </c>
      <c r="I7366" s="34">
        <v>680</v>
      </c>
      <c r="J7366" s="34">
        <v>839</v>
      </c>
      <c r="K7366" s="34">
        <v>551</v>
      </c>
      <c r="L7366" s="34">
        <v>741</v>
      </c>
      <c r="M7366" s="34">
        <v>545</v>
      </c>
    </row>
    <row r="7367" spans="1:13" x14ac:dyDescent="0.2">
      <c r="A7367" s="34" t="s">
        <v>108261</v>
      </c>
      <c r="B7367" s="34">
        <v>634</v>
      </c>
      <c r="C7367" s="34">
        <v>703</v>
      </c>
      <c r="D7367" s="34">
        <v>606</v>
      </c>
      <c r="E7367" s="34">
        <v>726</v>
      </c>
      <c r="F7367" s="34">
        <v>608</v>
      </c>
      <c r="G7367" s="34">
        <v>600</v>
      </c>
      <c r="H7367" s="34">
        <v>688</v>
      </c>
      <c r="I7367" s="34">
        <v>622</v>
      </c>
      <c r="J7367" s="34">
        <v>654</v>
      </c>
      <c r="K7367" s="34">
        <v>553</v>
      </c>
      <c r="L7367" s="34">
        <v>567</v>
      </c>
      <c r="M7367" s="34">
        <v>524</v>
      </c>
    </row>
    <row r="7368" spans="1:13" x14ac:dyDescent="0.2">
      <c r="A7368" s="34" t="s">
        <v>108262</v>
      </c>
      <c r="B7368" s="34">
        <v>386</v>
      </c>
      <c r="C7368" s="34">
        <v>405</v>
      </c>
      <c r="D7368" s="34">
        <v>452</v>
      </c>
      <c r="E7368" s="34">
        <v>386</v>
      </c>
      <c r="F7368" s="34">
        <v>439</v>
      </c>
      <c r="G7368" s="34">
        <v>352</v>
      </c>
      <c r="H7368" s="34">
        <v>455</v>
      </c>
      <c r="I7368" s="34">
        <v>366</v>
      </c>
      <c r="J7368" s="34">
        <v>417</v>
      </c>
      <c r="K7368" s="34">
        <v>336</v>
      </c>
      <c r="L7368" s="34">
        <v>397</v>
      </c>
      <c r="M7368" s="34">
        <v>285</v>
      </c>
    </row>
    <row r="7369" spans="1:13" x14ac:dyDescent="0.2">
      <c r="A7369" s="34" t="s">
        <v>108263</v>
      </c>
      <c r="B7369" s="34">
        <v>915</v>
      </c>
      <c r="C7369" s="34">
        <v>860</v>
      </c>
      <c r="D7369" s="34">
        <v>1001</v>
      </c>
      <c r="E7369" s="34">
        <v>898</v>
      </c>
      <c r="F7369" s="34">
        <v>859</v>
      </c>
      <c r="G7369" s="34">
        <v>790</v>
      </c>
      <c r="H7369" s="34">
        <v>998</v>
      </c>
      <c r="I7369" s="34">
        <v>834</v>
      </c>
      <c r="J7369" s="34">
        <v>971</v>
      </c>
      <c r="K7369" s="34">
        <v>755</v>
      </c>
      <c r="L7369" s="34">
        <v>936</v>
      </c>
      <c r="M7369" s="34">
        <v>652</v>
      </c>
    </row>
    <row r="7370" spans="1:13" x14ac:dyDescent="0.2">
      <c r="A7370" s="34" t="s">
        <v>108264</v>
      </c>
      <c r="B7370" s="34">
        <v>851</v>
      </c>
      <c r="C7370" s="34">
        <v>981</v>
      </c>
      <c r="D7370" s="34">
        <v>1070</v>
      </c>
      <c r="E7370" s="34">
        <v>1012</v>
      </c>
      <c r="F7370" s="34">
        <v>926</v>
      </c>
      <c r="G7370" s="34">
        <v>967</v>
      </c>
      <c r="H7370" s="34">
        <v>1061</v>
      </c>
      <c r="I7370" s="34">
        <v>1057</v>
      </c>
      <c r="J7370" s="34">
        <v>1122</v>
      </c>
      <c r="K7370" s="34">
        <v>784</v>
      </c>
      <c r="L7370" s="34">
        <v>1001</v>
      </c>
      <c r="M7370" s="34">
        <v>691</v>
      </c>
    </row>
    <row r="7371" spans="1:13" x14ac:dyDescent="0.2">
      <c r="A7371" s="34" t="s">
        <v>108265</v>
      </c>
      <c r="B7371" s="34">
        <v>255</v>
      </c>
      <c r="C7371" s="34">
        <v>323</v>
      </c>
      <c r="D7371" s="34">
        <v>302</v>
      </c>
      <c r="E7371" s="34">
        <v>346</v>
      </c>
      <c r="F7371" s="34">
        <v>306</v>
      </c>
      <c r="G7371" s="34">
        <v>321</v>
      </c>
      <c r="H7371" s="34">
        <v>285</v>
      </c>
      <c r="I7371" s="34">
        <v>287</v>
      </c>
      <c r="J7371" s="34">
        <v>285</v>
      </c>
      <c r="K7371" s="34">
        <v>318</v>
      </c>
      <c r="L7371" s="34">
        <v>325</v>
      </c>
      <c r="M7371" s="34">
        <v>311</v>
      </c>
    </row>
    <row r="7372" spans="1:13" x14ac:dyDescent="0.2">
      <c r="A7372" s="34" t="s">
        <v>108266</v>
      </c>
      <c r="B7372" s="34">
        <v>549</v>
      </c>
      <c r="C7372" s="34">
        <v>517</v>
      </c>
      <c r="D7372" s="34">
        <v>588</v>
      </c>
      <c r="E7372" s="34">
        <v>557</v>
      </c>
      <c r="F7372" s="34">
        <v>540</v>
      </c>
      <c r="G7372" s="34">
        <v>501</v>
      </c>
      <c r="H7372" s="34">
        <v>622</v>
      </c>
      <c r="I7372" s="34">
        <v>504</v>
      </c>
      <c r="J7372" s="34">
        <v>572</v>
      </c>
      <c r="K7372" s="34">
        <v>487</v>
      </c>
      <c r="L7372" s="34">
        <v>603</v>
      </c>
      <c r="M7372" s="34">
        <v>421</v>
      </c>
    </row>
    <row r="7373" spans="1:13" x14ac:dyDescent="0.2">
      <c r="A7373" s="34" t="s">
        <v>108267</v>
      </c>
      <c r="B7373" s="34">
        <v>497</v>
      </c>
      <c r="C7373" s="34">
        <v>602</v>
      </c>
      <c r="D7373" s="34">
        <v>531</v>
      </c>
      <c r="E7373" s="34">
        <v>557</v>
      </c>
      <c r="F7373" s="34">
        <v>496</v>
      </c>
      <c r="G7373" s="34">
        <v>492</v>
      </c>
      <c r="H7373" s="34">
        <v>553</v>
      </c>
      <c r="I7373" s="34">
        <v>476</v>
      </c>
      <c r="J7373" s="34">
        <v>558</v>
      </c>
      <c r="K7373" s="34">
        <v>486</v>
      </c>
      <c r="L7373" s="34">
        <v>592</v>
      </c>
      <c r="M7373" s="34">
        <v>388</v>
      </c>
    </row>
    <row r="7374" spans="1:13" x14ac:dyDescent="0.2">
      <c r="A7374" s="34" t="s">
        <v>108268</v>
      </c>
      <c r="B7374" s="34">
        <v>719</v>
      </c>
      <c r="C7374" s="34">
        <v>680</v>
      </c>
      <c r="D7374" s="34">
        <v>739</v>
      </c>
      <c r="E7374" s="34">
        <v>725</v>
      </c>
      <c r="F7374" s="34">
        <v>573</v>
      </c>
      <c r="G7374" s="34">
        <v>583</v>
      </c>
      <c r="H7374" s="34">
        <v>797</v>
      </c>
      <c r="I7374" s="34">
        <v>669</v>
      </c>
      <c r="J7374" s="34">
        <v>732</v>
      </c>
      <c r="K7374" s="34">
        <v>555</v>
      </c>
      <c r="L7374" s="34">
        <v>639</v>
      </c>
      <c r="M7374" s="34">
        <v>502</v>
      </c>
    </row>
    <row r="7375" spans="1:13" x14ac:dyDescent="0.2">
      <c r="A7375" s="34" t="s">
        <v>108269</v>
      </c>
      <c r="B7375" s="34">
        <v>785</v>
      </c>
      <c r="C7375" s="34">
        <v>740</v>
      </c>
      <c r="D7375" s="34">
        <v>937</v>
      </c>
      <c r="E7375" s="34">
        <v>814</v>
      </c>
      <c r="F7375" s="34">
        <v>755</v>
      </c>
      <c r="G7375" s="34">
        <v>777</v>
      </c>
      <c r="H7375" s="34">
        <v>1008</v>
      </c>
      <c r="I7375" s="34">
        <v>761</v>
      </c>
      <c r="J7375" s="34">
        <v>873</v>
      </c>
      <c r="K7375" s="34">
        <v>629</v>
      </c>
      <c r="L7375" s="34">
        <v>800</v>
      </c>
      <c r="M7375" s="34">
        <v>567</v>
      </c>
    </row>
    <row r="7376" spans="1:13" x14ac:dyDescent="0.2">
      <c r="A7376" s="34" t="s">
        <v>108270</v>
      </c>
      <c r="B7376" s="34">
        <v>407</v>
      </c>
      <c r="C7376" s="34">
        <v>328</v>
      </c>
      <c r="D7376" s="34">
        <v>459</v>
      </c>
      <c r="E7376" s="34">
        <v>335</v>
      </c>
      <c r="F7376" s="34">
        <v>360</v>
      </c>
      <c r="G7376" s="34">
        <v>271</v>
      </c>
      <c r="H7376" s="34">
        <v>449</v>
      </c>
      <c r="I7376" s="34">
        <v>362</v>
      </c>
      <c r="J7376" s="34">
        <v>426</v>
      </c>
      <c r="K7376" s="34">
        <v>266</v>
      </c>
      <c r="L7376" s="34">
        <v>403</v>
      </c>
      <c r="M7376" s="34">
        <v>279</v>
      </c>
    </row>
    <row r="7377" spans="1:13" x14ac:dyDescent="0.2">
      <c r="A7377" s="34" t="s">
        <v>108271</v>
      </c>
      <c r="B7377" s="34">
        <v>408</v>
      </c>
      <c r="C7377" s="34">
        <v>442</v>
      </c>
      <c r="D7377" s="34">
        <v>453</v>
      </c>
      <c r="E7377" s="34">
        <v>479</v>
      </c>
      <c r="F7377" s="34">
        <v>455</v>
      </c>
      <c r="G7377" s="34">
        <v>439</v>
      </c>
      <c r="H7377" s="34">
        <v>461</v>
      </c>
      <c r="I7377" s="34">
        <v>401</v>
      </c>
      <c r="J7377" s="34">
        <v>453</v>
      </c>
      <c r="K7377" s="34">
        <v>394</v>
      </c>
      <c r="L7377" s="34">
        <v>400</v>
      </c>
      <c r="M7377" s="34">
        <v>319</v>
      </c>
    </row>
    <row r="7378" spans="1:13" x14ac:dyDescent="0.2">
      <c r="A7378" s="34" t="s">
        <v>108272</v>
      </c>
      <c r="B7378" s="34">
        <v>442</v>
      </c>
      <c r="C7378" s="34">
        <v>482</v>
      </c>
      <c r="D7378" s="34">
        <v>613</v>
      </c>
      <c r="E7378" s="34">
        <v>577</v>
      </c>
      <c r="F7378" s="34">
        <v>518</v>
      </c>
      <c r="G7378" s="34">
        <v>519</v>
      </c>
      <c r="H7378" s="34">
        <v>705</v>
      </c>
      <c r="I7378" s="34">
        <v>513</v>
      </c>
      <c r="J7378" s="34">
        <v>649</v>
      </c>
      <c r="K7378" s="34">
        <v>398</v>
      </c>
      <c r="L7378" s="34">
        <v>592</v>
      </c>
      <c r="M7378" s="34">
        <v>389</v>
      </c>
    </row>
    <row r="7379" spans="1:13" x14ac:dyDescent="0.2">
      <c r="A7379" s="34" t="s">
        <v>108273</v>
      </c>
      <c r="B7379" s="34">
        <v>554</v>
      </c>
      <c r="C7379" s="34">
        <v>547</v>
      </c>
      <c r="D7379" s="34">
        <v>661</v>
      </c>
      <c r="E7379" s="34">
        <v>590</v>
      </c>
      <c r="F7379" s="34">
        <v>560</v>
      </c>
      <c r="G7379" s="34">
        <v>524</v>
      </c>
      <c r="H7379" s="34">
        <v>573</v>
      </c>
      <c r="I7379" s="34">
        <v>547</v>
      </c>
      <c r="J7379" s="34">
        <v>567</v>
      </c>
      <c r="K7379" s="34">
        <v>433</v>
      </c>
      <c r="L7379" s="34">
        <v>539</v>
      </c>
      <c r="M7379" s="34">
        <v>385</v>
      </c>
    </row>
    <row r="7380" spans="1:13" x14ac:dyDescent="0.2">
      <c r="A7380" s="34" t="s">
        <v>108274</v>
      </c>
      <c r="B7380" s="34">
        <v>325</v>
      </c>
      <c r="C7380" s="34">
        <v>338</v>
      </c>
      <c r="D7380" s="34">
        <v>337</v>
      </c>
      <c r="E7380" s="34">
        <v>348</v>
      </c>
      <c r="F7380" s="34">
        <v>310</v>
      </c>
      <c r="G7380" s="34">
        <v>306</v>
      </c>
      <c r="H7380" s="34">
        <v>347</v>
      </c>
      <c r="I7380" s="34">
        <v>309</v>
      </c>
      <c r="J7380" s="34">
        <v>307</v>
      </c>
      <c r="K7380" s="34">
        <v>289</v>
      </c>
      <c r="L7380" s="34">
        <v>381</v>
      </c>
      <c r="M7380" s="34">
        <v>308</v>
      </c>
    </row>
    <row r="7381" spans="1:13" x14ac:dyDescent="0.2">
      <c r="A7381" s="34" t="s">
        <v>108275</v>
      </c>
      <c r="B7381" s="34">
        <v>437</v>
      </c>
      <c r="C7381" s="34">
        <v>402</v>
      </c>
      <c r="D7381" s="34">
        <v>449</v>
      </c>
      <c r="E7381" s="34">
        <v>494</v>
      </c>
      <c r="F7381" s="34">
        <v>385</v>
      </c>
      <c r="G7381" s="34">
        <v>364</v>
      </c>
      <c r="H7381" s="34">
        <v>456</v>
      </c>
      <c r="I7381" s="34">
        <v>432</v>
      </c>
      <c r="J7381" s="34">
        <v>431</v>
      </c>
      <c r="K7381" s="34">
        <v>317</v>
      </c>
      <c r="L7381" s="34">
        <v>355</v>
      </c>
      <c r="M7381" s="34">
        <v>311</v>
      </c>
    </row>
    <row r="7382" spans="1:13" x14ac:dyDescent="0.2">
      <c r="A7382" s="34" t="s">
        <v>108276</v>
      </c>
      <c r="B7382" s="34">
        <v>454</v>
      </c>
      <c r="C7382" s="34">
        <v>457</v>
      </c>
      <c r="D7382" s="34">
        <v>488</v>
      </c>
      <c r="E7382" s="34">
        <v>457</v>
      </c>
      <c r="F7382" s="34">
        <v>419</v>
      </c>
      <c r="G7382" s="34">
        <v>439</v>
      </c>
      <c r="H7382" s="34">
        <v>523</v>
      </c>
      <c r="I7382" s="34">
        <v>409</v>
      </c>
      <c r="J7382" s="34">
        <v>489</v>
      </c>
      <c r="K7382" s="34">
        <v>426</v>
      </c>
      <c r="L7382" s="34">
        <v>393</v>
      </c>
      <c r="M7382" s="34">
        <v>298</v>
      </c>
    </row>
    <row r="7383" spans="1:13" x14ac:dyDescent="0.2">
      <c r="A7383" s="34" t="s">
        <v>108277</v>
      </c>
      <c r="B7383" s="34">
        <v>399</v>
      </c>
      <c r="C7383" s="34">
        <v>421</v>
      </c>
      <c r="D7383" s="34">
        <v>451</v>
      </c>
      <c r="E7383" s="34">
        <v>380</v>
      </c>
      <c r="F7383" s="34">
        <v>352</v>
      </c>
      <c r="G7383" s="34">
        <v>330</v>
      </c>
      <c r="H7383" s="34">
        <v>485</v>
      </c>
      <c r="I7383" s="34">
        <v>437</v>
      </c>
      <c r="J7383" s="34">
        <v>411</v>
      </c>
      <c r="K7383" s="34">
        <v>334</v>
      </c>
      <c r="L7383" s="34">
        <v>377</v>
      </c>
      <c r="M7383" s="34">
        <v>311</v>
      </c>
    </row>
    <row r="7384" spans="1:13" x14ac:dyDescent="0.2">
      <c r="A7384" s="34" t="s">
        <v>108278</v>
      </c>
      <c r="B7384" s="34">
        <v>617</v>
      </c>
      <c r="C7384" s="34">
        <v>619</v>
      </c>
      <c r="D7384" s="34">
        <v>778</v>
      </c>
      <c r="E7384" s="34">
        <v>732</v>
      </c>
      <c r="F7384" s="34">
        <v>626</v>
      </c>
      <c r="G7384" s="34">
        <v>565</v>
      </c>
      <c r="H7384" s="34">
        <v>772</v>
      </c>
      <c r="I7384" s="34">
        <v>689</v>
      </c>
      <c r="J7384" s="34">
        <v>679</v>
      </c>
      <c r="K7384" s="34">
        <v>542</v>
      </c>
      <c r="L7384" s="34">
        <v>615</v>
      </c>
      <c r="M7384" s="34">
        <v>522</v>
      </c>
    </row>
    <row r="7385" spans="1:13" x14ac:dyDescent="0.2">
      <c r="A7385" s="34" t="s">
        <v>108279</v>
      </c>
      <c r="B7385" s="34">
        <v>798</v>
      </c>
      <c r="C7385" s="34">
        <v>729</v>
      </c>
      <c r="D7385" s="34">
        <v>858</v>
      </c>
      <c r="E7385" s="34">
        <v>732</v>
      </c>
      <c r="F7385" s="34">
        <v>866</v>
      </c>
      <c r="G7385" s="34">
        <v>791</v>
      </c>
      <c r="H7385" s="34">
        <v>871</v>
      </c>
      <c r="I7385" s="34">
        <v>765</v>
      </c>
      <c r="J7385" s="34">
        <v>877</v>
      </c>
      <c r="K7385" s="34">
        <v>657</v>
      </c>
      <c r="L7385" s="34">
        <v>862</v>
      </c>
      <c r="M7385" s="34">
        <v>585</v>
      </c>
    </row>
    <row r="7386" spans="1:13" x14ac:dyDescent="0.2">
      <c r="A7386" s="34" t="s">
        <v>108280</v>
      </c>
      <c r="B7386" s="34">
        <v>301</v>
      </c>
      <c r="C7386" s="34">
        <v>441</v>
      </c>
      <c r="D7386" s="34">
        <v>457</v>
      </c>
      <c r="E7386" s="34">
        <v>459</v>
      </c>
      <c r="F7386" s="34">
        <v>333</v>
      </c>
      <c r="G7386" s="34">
        <v>382</v>
      </c>
      <c r="H7386" s="34">
        <v>518</v>
      </c>
      <c r="I7386" s="34">
        <v>416</v>
      </c>
      <c r="J7386" s="34">
        <v>404</v>
      </c>
      <c r="K7386" s="34">
        <v>316</v>
      </c>
      <c r="L7386" s="34">
        <v>429</v>
      </c>
      <c r="M7386" s="34">
        <v>327</v>
      </c>
    </row>
    <row r="7387" spans="1:13" x14ac:dyDescent="0.2">
      <c r="A7387" s="34" t="s">
        <v>108281</v>
      </c>
      <c r="B7387" s="34">
        <v>348</v>
      </c>
      <c r="C7387" s="34">
        <v>418</v>
      </c>
      <c r="D7387" s="34">
        <v>433</v>
      </c>
      <c r="E7387" s="34">
        <v>525</v>
      </c>
      <c r="F7387" s="34">
        <v>346</v>
      </c>
      <c r="G7387" s="34">
        <v>368</v>
      </c>
      <c r="H7387" s="34">
        <v>443</v>
      </c>
      <c r="I7387" s="34">
        <v>371</v>
      </c>
      <c r="J7387" s="34">
        <v>419</v>
      </c>
      <c r="K7387" s="34">
        <v>293</v>
      </c>
      <c r="L7387" s="34">
        <v>375</v>
      </c>
      <c r="M7387" s="34">
        <v>309</v>
      </c>
    </row>
    <row r="7388" spans="1:13" x14ac:dyDescent="0.2">
      <c r="A7388" s="34" t="s">
        <v>108282</v>
      </c>
      <c r="B7388" s="34">
        <v>539</v>
      </c>
      <c r="C7388" s="34">
        <v>402</v>
      </c>
      <c r="D7388" s="34">
        <v>525</v>
      </c>
      <c r="E7388" s="34">
        <v>500</v>
      </c>
      <c r="F7388" s="34">
        <v>512</v>
      </c>
      <c r="G7388" s="34">
        <v>421</v>
      </c>
      <c r="H7388" s="34">
        <v>509</v>
      </c>
      <c r="I7388" s="34">
        <v>390</v>
      </c>
      <c r="J7388" s="34">
        <v>472</v>
      </c>
      <c r="K7388" s="34">
        <v>422</v>
      </c>
      <c r="L7388" s="34">
        <v>487</v>
      </c>
      <c r="M7388" s="34">
        <v>339</v>
      </c>
    </row>
    <row r="7389" spans="1:13" x14ac:dyDescent="0.2">
      <c r="A7389" s="34" t="s">
        <v>108283</v>
      </c>
      <c r="B7389" s="34">
        <v>755</v>
      </c>
      <c r="C7389" s="34">
        <v>747</v>
      </c>
      <c r="D7389" s="34">
        <v>742</v>
      </c>
      <c r="E7389" s="34">
        <v>723</v>
      </c>
      <c r="F7389" s="34">
        <v>724</v>
      </c>
      <c r="G7389" s="34">
        <v>673</v>
      </c>
      <c r="H7389" s="34">
        <v>815</v>
      </c>
      <c r="I7389" s="34">
        <v>695</v>
      </c>
      <c r="J7389" s="34">
        <v>757</v>
      </c>
      <c r="K7389" s="34">
        <v>585</v>
      </c>
      <c r="L7389" s="34">
        <v>668</v>
      </c>
      <c r="M7389" s="34">
        <v>490</v>
      </c>
    </row>
    <row r="7390" spans="1:13" x14ac:dyDescent="0.2">
      <c r="A7390" s="34" t="s">
        <v>108284</v>
      </c>
      <c r="B7390" s="34">
        <v>751</v>
      </c>
      <c r="C7390" s="34">
        <v>715</v>
      </c>
      <c r="D7390" s="34">
        <v>731</v>
      </c>
      <c r="E7390" s="34">
        <v>762</v>
      </c>
      <c r="F7390" s="34">
        <v>594</v>
      </c>
      <c r="G7390" s="34">
        <v>564</v>
      </c>
      <c r="H7390" s="34">
        <v>776</v>
      </c>
      <c r="I7390" s="34">
        <v>673</v>
      </c>
      <c r="J7390" s="34">
        <v>798</v>
      </c>
      <c r="K7390" s="34">
        <v>522</v>
      </c>
      <c r="L7390" s="34">
        <v>669</v>
      </c>
      <c r="M7390" s="34">
        <v>546</v>
      </c>
    </row>
    <row r="7391" spans="1:13" x14ac:dyDescent="0.2">
      <c r="A7391" s="34" t="s">
        <v>108285</v>
      </c>
      <c r="B7391" s="34">
        <v>355</v>
      </c>
      <c r="C7391" s="34">
        <v>407</v>
      </c>
      <c r="D7391" s="34">
        <v>451</v>
      </c>
      <c r="E7391" s="34">
        <v>410</v>
      </c>
      <c r="F7391" s="34">
        <v>443</v>
      </c>
      <c r="G7391" s="34">
        <v>388</v>
      </c>
      <c r="H7391" s="34">
        <v>474</v>
      </c>
      <c r="I7391" s="34">
        <v>426</v>
      </c>
      <c r="J7391" s="34">
        <v>410</v>
      </c>
      <c r="K7391" s="34">
        <v>298</v>
      </c>
      <c r="L7391" s="34">
        <v>414</v>
      </c>
      <c r="M7391" s="34">
        <v>309</v>
      </c>
    </row>
    <row r="7392" spans="1:13" x14ac:dyDescent="0.2">
      <c r="A7392" s="34" t="s">
        <v>108286</v>
      </c>
      <c r="B7392" s="34">
        <v>673</v>
      </c>
      <c r="C7392" s="34">
        <v>670</v>
      </c>
      <c r="D7392" s="34">
        <v>860</v>
      </c>
      <c r="E7392" s="34">
        <v>706</v>
      </c>
      <c r="F7392" s="34">
        <v>848</v>
      </c>
      <c r="G7392" s="34">
        <v>696</v>
      </c>
      <c r="H7392" s="34">
        <v>864</v>
      </c>
      <c r="I7392" s="34">
        <v>728</v>
      </c>
      <c r="J7392" s="34">
        <v>739</v>
      </c>
      <c r="K7392" s="34">
        <v>544</v>
      </c>
      <c r="L7392" s="34">
        <v>771</v>
      </c>
      <c r="M7392" s="34">
        <v>534</v>
      </c>
    </row>
    <row r="7393" spans="1:13" x14ac:dyDescent="0.2">
      <c r="A7393" s="34" t="s">
        <v>108287</v>
      </c>
      <c r="B7393" s="34">
        <v>390</v>
      </c>
      <c r="C7393" s="34">
        <v>404</v>
      </c>
      <c r="D7393" s="34">
        <v>396</v>
      </c>
      <c r="E7393" s="34">
        <v>429</v>
      </c>
      <c r="F7393" s="34">
        <v>264</v>
      </c>
      <c r="G7393" s="34">
        <v>399</v>
      </c>
      <c r="H7393" s="34">
        <v>469</v>
      </c>
      <c r="I7393" s="34">
        <v>392</v>
      </c>
      <c r="J7393" s="34">
        <v>461</v>
      </c>
      <c r="K7393" s="34">
        <v>324</v>
      </c>
      <c r="L7393" s="34">
        <v>286</v>
      </c>
      <c r="M7393" s="34">
        <v>308</v>
      </c>
    </row>
    <row r="7394" spans="1:13" x14ac:dyDescent="0.2">
      <c r="A7394" s="34" t="s">
        <v>108288</v>
      </c>
      <c r="B7394" s="34">
        <v>437</v>
      </c>
      <c r="C7394" s="34">
        <v>322</v>
      </c>
      <c r="D7394" s="34">
        <v>430</v>
      </c>
      <c r="E7394" s="34">
        <v>373</v>
      </c>
      <c r="F7394" s="34">
        <v>356</v>
      </c>
      <c r="G7394" s="34">
        <v>371</v>
      </c>
      <c r="H7394" s="34">
        <v>443</v>
      </c>
      <c r="I7394" s="34">
        <v>414</v>
      </c>
      <c r="J7394" s="34">
        <v>438</v>
      </c>
      <c r="K7394" s="34">
        <v>283</v>
      </c>
      <c r="L7394" s="34">
        <v>356</v>
      </c>
      <c r="M7394" s="34">
        <v>324</v>
      </c>
    </row>
    <row r="7395" spans="1:13" x14ac:dyDescent="0.2">
      <c r="A7395" s="34" t="s">
        <v>108289</v>
      </c>
      <c r="B7395" s="34">
        <v>357</v>
      </c>
      <c r="C7395" s="34">
        <v>274</v>
      </c>
      <c r="D7395" s="34">
        <v>378</v>
      </c>
      <c r="E7395" s="34">
        <v>408</v>
      </c>
      <c r="F7395" s="34">
        <v>272</v>
      </c>
      <c r="G7395" s="34">
        <v>311</v>
      </c>
      <c r="H7395" s="34">
        <v>403</v>
      </c>
      <c r="I7395" s="34">
        <v>344</v>
      </c>
      <c r="J7395" s="34">
        <v>375</v>
      </c>
      <c r="K7395" s="34">
        <v>281</v>
      </c>
      <c r="L7395" s="34">
        <v>298</v>
      </c>
      <c r="M7395" s="34">
        <v>259</v>
      </c>
    </row>
    <row r="7396" spans="1:13" x14ac:dyDescent="0.2">
      <c r="A7396" s="34" t="s">
        <v>108290</v>
      </c>
      <c r="B7396" s="34">
        <v>448</v>
      </c>
      <c r="C7396" s="34">
        <v>473</v>
      </c>
      <c r="D7396" s="34">
        <v>517</v>
      </c>
      <c r="E7396" s="34">
        <v>501</v>
      </c>
      <c r="F7396" s="34">
        <v>486</v>
      </c>
      <c r="G7396" s="34">
        <v>419</v>
      </c>
      <c r="H7396" s="34">
        <v>537</v>
      </c>
      <c r="I7396" s="34">
        <v>456</v>
      </c>
      <c r="J7396" s="34">
        <v>513</v>
      </c>
      <c r="K7396" s="34">
        <v>452</v>
      </c>
      <c r="L7396" s="34">
        <v>458</v>
      </c>
      <c r="M7396" s="34">
        <v>328</v>
      </c>
    </row>
    <row r="7397" spans="1:13" x14ac:dyDescent="0.2">
      <c r="A7397" s="34" t="s">
        <v>108291</v>
      </c>
      <c r="B7397" s="34">
        <v>512</v>
      </c>
      <c r="C7397" s="34">
        <v>540</v>
      </c>
      <c r="D7397" s="34">
        <v>658</v>
      </c>
      <c r="E7397" s="34">
        <v>652</v>
      </c>
      <c r="F7397" s="34">
        <v>520</v>
      </c>
      <c r="G7397" s="34">
        <v>514</v>
      </c>
      <c r="H7397" s="34">
        <v>595</v>
      </c>
      <c r="I7397" s="34">
        <v>575</v>
      </c>
      <c r="J7397" s="34">
        <v>600</v>
      </c>
      <c r="K7397" s="34">
        <v>510</v>
      </c>
      <c r="L7397" s="34">
        <v>626</v>
      </c>
      <c r="M7397" s="34">
        <v>448</v>
      </c>
    </row>
    <row r="7398" spans="1:13" x14ac:dyDescent="0.2">
      <c r="A7398" s="34" t="s">
        <v>108292</v>
      </c>
      <c r="B7398" s="34">
        <v>328</v>
      </c>
      <c r="C7398" s="34">
        <v>434</v>
      </c>
      <c r="D7398" s="34">
        <v>416</v>
      </c>
      <c r="E7398" s="34">
        <v>456</v>
      </c>
      <c r="F7398" s="34">
        <v>364</v>
      </c>
      <c r="G7398" s="34">
        <v>395</v>
      </c>
      <c r="H7398" s="34">
        <v>373</v>
      </c>
      <c r="I7398" s="34">
        <v>394</v>
      </c>
      <c r="J7398" s="34">
        <v>372</v>
      </c>
      <c r="K7398" s="34">
        <v>405</v>
      </c>
      <c r="L7398" s="34">
        <v>354</v>
      </c>
      <c r="M7398" s="34">
        <v>376</v>
      </c>
    </row>
    <row r="7399" spans="1:13" x14ac:dyDescent="0.2">
      <c r="A7399" s="34" t="s">
        <v>108293</v>
      </c>
      <c r="B7399" s="34">
        <v>675</v>
      </c>
      <c r="C7399" s="34">
        <v>655</v>
      </c>
      <c r="D7399" s="34">
        <v>784</v>
      </c>
      <c r="E7399" s="34">
        <v>768</v>
      </c>
      <c r="F7399" s="34">
        <v>647</v>
      </c>
      <c r="G7399" s="34">
        <v>624</v>
      </c>
      <c r="H7399" s="34">
        <v>764</v>
      </c>
      <c r="I7399" s="34">
        <v>677</v>
      </c>
      <c r="J7399" s="34">
        <v>781</v>
      </c>
      <c r="K7399" s="34">
        <v>581</v>
      </c>
      <c r="L7399" s="34">
        <v>713</v>
      </c>
      <c r="M7399" s="34">
        <v>533</v>
      </c>
    </row>
    <row r="7400" spans="1:13" x14ac:dyDescent="0.2">
      <c r="A7400" s="34" t="s">
        <v>108294</v>
      </c>
      <c r="B7400" s="34">
        <v>483</v>
      </c>
      <c r="C7400" s="34">
        <v>623</v>
      </c>
      <c r="D7400" s="34">
        <v>598</v>
      </c>
      <c r="E7400" s="34">
        <v>567</v>
      </c>
      <c r="F7400" s="34">
        <v>486</v>
      </c>
      <c r="G7400" s="34">
        <v>529</v>
      </c>
      <c r="H7400" s="34">
        <v>573</v>
      </c>
      <c r="I7400" s="34">
        <v>538</v>
      </c>
      <c r="J7400" s="34">
        <v>633</v>
      </c>
      <c r="K7400" s="34">
        <v>462</v>
      </c>
      <c r="L7400" s="34">
        <v>554</v>
      </c>
      <c r="M7400" s="34">
        <v>487</v>
      </c>
    </row>
    <row r="7401" spans="1:13" x14ac:dyDescent="0.2">
      <c r="A7401" s="34" t="s">
        <v>108295</v>
      </c>
      <c r="B7401" s="34">
        <v>478</v>
      </c>
      <c r="C7401" s="34">
        <v>391</v>
      </c>
      <c r="D7401" s="34">
        <v>470</v>
      </c>
      <c r="E7401" s="34">
        <v>394</v>
      </c>
      <c r="F7401" s="34">
        <v>389</v>
      </c>
      <c r="G7401" s="34">
        <v>353</v>
      </c>
      <c r="H7401" s="34">
        <v>371</v>
      </c>
      <c r="I7401" s="34">
        <v>372</v>
      </c>
      <c r="J7401" s="34">
        <v>479</v>
      </c>
      <c r="K7401" s="34">
        <v>317</v>
      </c>
      <c r="L7401" s="34">
        <v>400</v>
      </c>
      <c r="M7401" s="34">
        <v>332</v>
      </c>
    </row>
    <row r="7402" spans="1:13" x14ac:dyDescent="0.2">
      <c r="A7402" s="34" t="s">
        <v>108296</v>
      </c>
      <c r="B7402" s="34">
        <v>689</v>
      </c>
      <c r="C7402" s="34">
        <v>723</v>
      </c>
      <c r="D7402" s="34">
        <v>703</v>
      </c>
      <c r="E7402" s="34">
        <v>745</v>
      </c>
      <c r="F7402" s="34">
        <v>612</v>
      </c>
      <c r="G7402" s="34">
        <v>644</v>
      </c>
      <c r="H7402" s="34">
        <v>786</v>
      </c>
      <c r="I7402" s="34">
        <v>667</v>
      </c>
      <c r="J7402" s="34">
        <v>737</v>
      </c>
      <c r="K7402" s="34">
        <v>592</v>
      </c>
      <c r="L7402" s="34">
        <v>606</v>
      </c>
      <c r="M7402" s="34">
        <v>610</v>
      </c>
    </row>
    <row r="7403" spans="1:13" x14ac:dyDescent="0.2">
      <c r="A7403" s="34" t="s">
        <v>108297</v>
      </c>
      <c r="B7403" s="34">
        <v>385</v>
      </c>
      <c r="C7403" s="34">
        <v>487</v>
      </c>
      <c r="D7403" s="34">
        <v>465</v>
      </c>
      <c r="E7403" s="34">
        <v>520</v>
      </c>
      <c r="F7403" s="34">
        <v>316</v>
      </c>
      <c r="G7403" s="34">
        <v>453</v>
      </c>
      <c r="H7403" s="34">
        <v>450</v>
      </c>
      <c r="I7403" s="34">
        <v>457</v>
      </c>
      <c r="J7403" s="34">
        <v>435</v>
      </c>
      <c r="K7403" s="34">
        <v>371</v>
      </c>
      <c r="L7403" s="34">
        <v>365</v>
      </c>
      <c r="M7403" s="34">
        <v>380</v>
      </c>
    </row>
    <row r="7404" spans="1:13" x14ac:dyDescent="0.2">
      <c r="A7404" s="34" t="s">
        <v>108298</v>
      </c>
      <c r="B7404" s="34">
        <v>454</v>
      </c>
      <c r="C7404" s="34">
        <v>469</v>
      </c>
      <c r="D7404" s="34">
        <v>428</v>
      </c>
      <c r="E7404" s="34">
        <v>533</v>
      </c>
      <c r="F7404" s="34">
        <v>377</v>
      </c>
      <c r="G7404" s="34">
        <v>397</v>
      </c>
      <c r="H7404" s="34">
        <v>489</v>
      </c>
      <c r="I7404" s="34">
        <v>428</v>
      </c>
      <c r="J7404" s="34">
        <v>464</v>
      </c>
      <c r="K7404" s="34">
        <v>359</v>
      </c>
      <c r="L7404" s="34">
        <v>369</v>
      </c>
      <c r="M7404" s="34">
        <v>332</v>
      </c>
    </row>
    <row r="7405" spans="1:13" x14ac:dyDescent="0.2">
      <c r="A7405" s="34" t="s">
        <v>108299</v>
      </c>
      <c r="B7405" s="34">
        <v>363</v>
      </c>
      <c r="C7405" s="34">
        <v>409</v>
      </c>
      <c r="D7405" s="34">
        <v>375</v>
      </c>
      <c r="E7405" s="34">
        <v>439</v>
      </c>
      <c r="F7405" s="34">
        <v>352</v>
      </c>
      <c r="G7405" s="34">
        <v>405</v>
      </c>
      <c r="H7405" s="34">
        <v>340</v>
      </c>
      <c r="I7405" s="34">
        <v>401</v>
      </c>
      <c r="J7405" s="34">
        <v>359</v>
      </c>
      <c r="K7405" s="34">
        <v>321</v>
      </c>
      <c r="L7405" s="34">
        <v>320</v>
      </c>
      <c r="M7405" s="34">
        <v>291</v>
      </c>
    </row>
    <row r="7406" spans="1:13" x14ac:dyDescent="0.2">
      <c r="A7406" s="34" t="s">
        <v>108300</v>
      </c>
      <c r="B7406" s="34">
        <v>552</v>
      </c>
      <c r="C7406" s="34">
        <v>612</v>
      </c>
      <c r="D7406" s="34">
        <v>541</v>
      </c>
      <c r="E7406" s="34">
        <v>689</v>
      </c>
      <c r="F7406" s="34">
        <v>432</v>
      </c>
      <c r="G7406" s="34">
        <v>663</v>
      </c>
      <c r="H7406" s="34">
        <v>585</v>
      </c>
      <c r="I7406" s="34">
        <v>698</v>
      </c>
      <c r="J7406" s="34">
        <v>582</v>
      </c>
      <c r="K7406" s="34">
        <v>508</v>
      </c>
      <c r="L7406" s="34">
        <v>476</v>
      </c>
      <c r="M7406" s="34">
        <v>514</v>
      </c>
    </row>
    <row r="7407" spans="1:13" x14ac:dyDescent="0.2">
      <c r="A7407" s="34" t="s">
        <v>108301</v>
      </c>
      <c r="B7407" s="34">
        <v>335</v>
      </c>
      <c r="C7407" s="34">
        <v>815</v>
      </c>
      <c r="D7407" s="34">
        <v>371</v>
      </c>
      <c r="E7407" s="34">
        <v>870</v>
      </c>
      <c r="F7407" s="34">
        <v>430</v>
      </c>
      <c r="G7407" s="34">
        <v>742</v>
      </c>
      <c r="H7407" s="34">
        <v>396</v>
      </c>
      <c r="I7407" s="34">
        <v>771</v>
      </c>
      <c r="J7407" s="34">
        <v>351</v>
      </c>
      <c r="K7407" s="34">
        <v>627</v>
      </c>
      <c r="L7407" s="34">
        <v>355</v>
      </c>
      <c r="M7407" s="34">
        <v>606</v>
      </c>
    </row>
    <row r="7408" spans="1:13" x14ac:dyDescent="0.2">
      <c r="A7408" s="34" t="s">
        <v>108302</v>
      </c>
      <c r="B7408" s="34">
        <v>477</v>
      </c>
      <c r="C7408" s="34">
        <v>589</v>
      </c>
      <c r="D7408" s="34">
        <v>521</v>
      </c>
      <c r="E7408" s="34">
        <v>712</v>
      </c>
      <c r="F7408" s="34">
        <v>461</v>
      </c>
      <c r="G7408" s="34">
        <v>573</v>
      </c>
      <c r="H7408" s="34">
        <v>558</v>
      </c>
      <c r="I7408" s="34">
        <v>595</v>
      </c>
      <c r="J7408" s="34">
        <v>551</v>
      </c>
      <c r="K7408" s="34">
        <v>516</v>
      </c>
      <c r="L7408" s="34">
        <v>545</v>
      </c>
      <c r="M7408" s="34">
        <v>501</v>
      </c>
    </row>
    <row r="7409" spans="1:13" x14ac:dyDescent="0.2">
      <c r="A7409" s="34" t="s">
        <v>108303</v>
      </c>
      <c r="B7409" s="34">
        <v>361</v>
      </c>
      <c r="C7409" s="34">
        <v>376</v>
      </c>
      <c r="D7409" s="34">
        <v>380</v>
      </c>
      <c r="E7409" s="34">
        <v>362</v>
      </c>
      <c r="F7409" s="34">
        <v>313</v>
      </c>
      <c r="G7409" s="34">
        <v>323</v>
      </c>
      <c r="H7409" s="34">
        <v>371</v>
      </c>
      <c r="I7409" s="34">
        <v>297</v>
      </c>
      <c r="J7409" s="34">
        <v>382</v>
      </c>
      <c r="K7409" s="34">
        <v>314</v>
      </c>
      <c r="L7409" s="34">
        <v>290</v>
      </c>
      <c r="M7409" s="34">
        <v>283</v>
      </c>
    </row>
    <row r="7410" spans="1:13" x14ac:dyDescent="0.2">
      <c r="A7410" s="34" t="s">
        <v>108304</v>
      </c>
      <c r="B7410" s="34">
        <v>481</v>
      </c>
      <c r="C7410" s="34">
        <v>417</v>
      </c>
      <c r="D7410" s="34">
        <v>440</v>
      </c>
      <c r="E7410" s="34">
        <v>491</v>
      </c>
      <c r="F7410" s="34">
        <v>402</v>
      </c>
      <c r="G7410" s="34">
        <v>473</v>
      </c>
      <c r="H7410" s="34">
        <v>442</v>
      </c>
      <c r="I7410" s="34">
        <v>448</v>
      </c>
      <c r="J7410" s="34">
        <v>514</v>
      </c>
      <c r="K7410" s="34">
        <v>377</v>
      </c>
      <c r="L7410" s="34">
        <v>498</v>
      </c>
      <c r="M7410" s="34">
        <v>339</v>
      </c>
    </row>
    <row r="7411" spans="1:13" x14ac:dyDescent="0.2">
      <c r="A7411" s="34" t="s">
        <v>108305</v>
      </c>
      <c r="B7411" s="34">
        <v>403</v>
      </c>
      <c r="C7411" s="34">
        <v>525</v>
      </c>
      <c r="D7411" s="34">
        <v>364</v>
      </c>
      <c r="E7411" s="34">
        <v>553</v>
      </c>
      <c r="F7411" s="34">
        <v>313</v>
      </c>
      <c r="G7411" s="34">
        <v>515</v>
      </c>
      <c r="H7411" s="34">
        <v>404</v>
      </c>
      <c r="I7411" s="34">
        <v>535</v>
      </c>
      <c r="J7411" s="34">
        <v>336</v>
      </c>
      <c r="K7411" s="34">
        <v>460</v>
      </c>
      <c r="L7411" s="34">
        <v>326</v>
      </c>
      <c r="M7411" s="34">
        <v>434</v>
      </c>
    </row>
    <row r="7412" spans="1:13" x14ac:dyDescent="0.2">
      <c r="A7412" s="34" t="s">
        <v>108306</v>
      </c>
      <c r="B7412" s="34">
        <v>432</v>
      </c>
      <c r="C7412" s="34">
        <v>437</v>
      </c>
      <c r="D7412" s="34">
        <v>428</v>
      </c>
      <c r="E7412" s="34">
        <v>474</v>
      </c>
      <c r="F7412" s="34">
        <v>373</v>
      </c>
      <c r="G7412" s="34">
        <v>444</v>
      </c>
      <c r="H7412" s="34">
        <v>484</v>
      </c>
      <c r="I7412" s="34">
        <v>465</v>
      </c>
      <c r="J7412" s="34">
        <v>563</v>
      </c>
      <c r="K7412" s="34">
        <v>386</v>
      </c>
      <c r="L7412" s="34">
        <v>372</v>
      </c>
      <c r="M7412" s="34">
        <v>368</v>
      </c>
    </row>
    <row r="7413" spans="1:13" x14ac:dyDescent="0.2">
      <c r="A7413" s="34" t="s">
        <v>108307</v>
      </c>
      <c r="B7413" s="34">
        <v>739</v>
      </c>
      <c r="C7413" s="34">
        <v>635</v>
      </c>
      <c r="D7413" s="34">
        <v>783</v>
      </c>
      <c r="E7413" s="34">
        <v>744</v>
      </c>
      <c r="F7413" s="34">
        <v>646</v>
      </c>
      <c r="G7413" s="34">
        <v>661</v>
      </c>
      <c r="H7413" s="34">
        <v>713</v>
      </c>
      <c r="I7413" s="34">
        <v>708</v>
      </c>
      <c r="J7413" s="34">
        <v>707</v>
      </c>
      <c r="K7413" s="34">
        <v>634</v>
      </c>
      <c r="L7413" s="34">
        <v>728</v>
      </c>
      <c r="M7413" s="34">
        <v>558</v>
      </c>
    </row>
    <row r="7414" spans="1:13" x14ac:dyDescent="0.2">
      <c r="A7414" s="34" t="s">
        <v>108308</v>
      </c>
      <c r="B7414" s="34">
        <v>410</v>
      </c>
      <c r="C7414" s="34">
        <v>653</v>
      </c>
      <c r="D7414" s="34">
        <v>441</v>
      </c>
      <c r="E7414" s="34">
        <v>658</v>
      </c>
      <c r="F7414" s="34">
        <v>386</v>
      </c>
      <c r="G7414" s="34">
        <v>625</v>
      </c>
      <c r="H7414" s="34">
        <v>467</v>
      </c>
      <c r="I7414" s="34">
        <v>659</v>
      </c>
      <c r="J7414" s="34">
        <v>442</v>
      </c>
      <c r="K7414" s="34">
        <v>518</v>
      </c>
      <c r="L7414" s="34">
        <v>485</v>
      </c>
      <c r="M7414" s="34">
        <v>459</v>
      </c>
    </row>
    <row r="7415" spans="1:13" x14ac:dyDescent="0.2">
      <c r="A7415" s="34" t="s">
        <v>108309</v>
      </c>
      <c r="B7415" s="34">
        <v>381</v>
      </c>
      <c r="C7415" s="34">
        <v>426</v>
      </c>
      <c r="D7415" s="34">
        <v>381</v>
      </c>
      <c r="E7415" s="34">
        <v>486</v>
      </c>
      <c r="F7415" s="34">
        <v>396</v>
      </c>
      <c r="G7415" s="34">
        <v>410</v>
      </c>
      <c r="H7415" s="34">
        <v>462</v>
      </c>
      <c r="I7415" s="34">
        <v>424</v>
      </c>
      <c r="J7415" s="34">
        <v>495</v>
      </c>
      <c r="K7415" s="34">
        <v>309</v>
      </c>
      <c r="L7415" s="34">
        <v>436</v>
      </c>
      <c r="M7415" s="34">
        <v>295</v>
      </c>
    </row>
    <row r="7416" spans="1:13" x14ac:dyDescent="0.2">
      <c r="A7416" s="34" t="s">
        <v>108310</v>
      </c>
      <c r="B7416" s="34">
        <v>355</v>
      </c>
      <c r="C7416" s="34">
        <v>569</v>
      </c>
      <c r="D7416" s="34">
        <v>472</v>
      </c>
      <c r="E7416" s="34">
        <v>591</v>
      </c>
      <c r="F7416" s="34">
        <v>424</v>
      </c>
      <c r="G7416" s="34">
        <v>479</v>
      </c>
      <c r="H7416" s="34">
        <v>546</v>
      </c>
      <c r="I7416" s="34">
        <v>553</v>
      </c>
      <c r="J7416" s="34">
        <v>476</v>
      </c>
      <c r="K7416" s="34">
        <v>459</v>
      </c>
      <c r="L7416" s="34">
        <v>483</v>
      </c>
      <c r="M7416" s="34">
        <v>397</v>
      </c>
    </row>
    <row r="7417" spans="1:13" x14ac:dyDescent="0.2">
      <c r="A7417" s="34" t="s">
        <v>108311</v>
      </c>
      <c r="B7417" s="34">
        <v>1032</v>
      </c>
      <c r="C7417" s="34">
        <v>1260</v>
      </c>
      <c r="D7417" s="34">
        <v>1095</v>
      </c>
      <c r="E7417" s="34">
        <v>1266</v>
      </c>
      <c r="F7417" s="34">
        <v>959</v>
      </c>
      <c r="G7417" s="34">
        <v>1184</v>
      </c>
      <c r="H7417" s="34">
        <v>1102</v>
      </c>
      <c r="I7417" s="34">
        <v>1159</v>
      </c>
      <c r="J7417" s="34">
        <v>1146</v>
      </c>
      <c r="K7417" s="34">
        <v>1003</v>
      </c>
      <c r="L7417" s="34">
        <v>1019</v>
      </c>
      <c r="M7417" s="34">
        <v>965</v>
      </c>
    </row>
    <row r="7418" spans="1:13" x14ac:dyDescent="0.2">
      <c r="A7418" s="34" t="s">
        <v>108312</v>
      </c>
      <c r="B7418" s="34">
        <v>581</v>
      </c>
      <c r="C7418" s="34">
        <v>734</v>
      </c>
      <c r="D7418" s="34">
        <v>689</v>
      </c>
      <c r="E7418" s="34">
        <v>692</v>
      </c>
      <c r="F7418" s="34">
        <v>575</v>
      </c>
      <c r="G7418" s="34">
        <v>722</v>
      </c>
      <c r="H7418" s="34">
        <v>687</v>
      </c>
      <c r="I7418" s="34">
        <v>720</v>
      </c>
      <c r="J7418" s="34">
        <v>727</v>
      </c>
      <c r="K7418" s="34">
        <v>616</v>
      </c>
      <c r="L7418" s="34">
        <v>720</v>
      </c>
      <c r="M7418" s="34">
        <v>571</v>
      </c>
    </row>
    <row r="7419" spans="1:13" x14ac:dyDescent="0.2">
      <c r="A7419" s="34" t="s">
        <v>108313</v>
      </c>
      <c r="B7419" s="34">
        <v>622</v>
      </c>
      <c r="C7419" s="34">
        <v>691</v>
      </c>
      <c r="D7419" s="34">
        <v>733</v>
      </c>
      <c r="E7419" s="34">
        <v>662</v>
      </c>
      <c r="F7419" s="34">
        <v>570</v>
      </c>
      <c r="G7419" s="34">
        <v>660</v>
      </c>
      <c r="H7419" s="34">
        <v>719</v>
      </c>
      <c r="I7419" s="34">
        <v>761</v>
      </c>
      <c r="J7419" s="34">
        <v>649</v>
      </c>
      <c r="K7419" s="34">
        <v>597</v>
      </c>
      <c r="L7419" s="34">
        <v>648</v>
      </c>
      <c r="M7419" s="34">
        <v>526</v>
      </c>
    </row>
    <row r="7420" spans="1:13" x14ac:dyDescent="0.2">
      <c r="A7420" s="34" t="s">
        <v>108314</v>
      </c>
      <c r="B7420" s="34">
        <v>661</v>
      </c>
      <c r="C7420" s="34">
        <v>689</v>
      </c>
      <c r="D7420" s="34">
        <v>694</v>
      </c>
      <c r="E7420" s="34">
        <v>752</v>
      </c>
      <c r="F7420" s="34">
        <v>588</v>
      </c>
      <c r="G7420" s="34">
        <v>671</v>
      </c>
      <c r="H7420" s="34">
        <v>731</v>
      </c>
      <c r="I7420" s="34">
        <v>639</v>
      </c>
      <c r="J7420" s="34">
        <v>741</v>
      </c>
      <c r="K7420" s="34">
        <v>567</v>
      </c>
      <c r="L7420" s="34">
        <v>695</v>
      </c>
      <c r="M7420" s="34">
        <v>528</v>
      </c>
    </row>
    <row r="7421" spans="1:13" x14ac:dyDescent="0.2">
      <c r="A7421" s="34" t="s">
        <v>108315</v>
      </c>
      <c r="B7421" s="34">
        <v>579</v>
      </c>
      <c r="C7421" s="34">
        <v>672</v>
      </c>
      <c r="D7421" s="34">
        <v>646</v>
      </c>
      <c r="E7421" s="34">
        <v>604</v>
      </c>
      <c r="F7421" s="34">
        <v>525</v>
      </c>
      <c r="G7421" s="34">
        <v>622</v>
      </c>
      <c r="H7421" s="34">
        <v>524</v>
      </c>
      <c r="I7421" s="34">
        <v>658</v>
      </c>
      <c r="J7421" s="34">
        <v>538</v>
      </c>
      <c r="K7421" s="34">
        <v>543</v>
      </c>
      <c r="L7421" s="34">
        <v>559</v>
      </c>
      <c r="M7421" s="34">
        <v>484</v>
      </c>
    </row>
    <row r="7422" spans="1:13" x14ac:dyDescent="0.2">
      <c r="A7422" s="34" t="s">
        <v>108316</v>
      </c>
      <c r="B7422" s="34">
        <v>1034</v>
      </c>
      <c r="C7422" s="34">
        <v>1000</v>
      </c>
      <c r="D7422" s="34">
        <v>991</v>
      </c>
      <c r="E7422" s="34">
        <v>1229</v>
      </c>
      <c r="F7422" s="34">
        <v>965</v>
      </c>
      <c r="G7422" s="34">
        <v>994</v>
      </c>
      <c r="H7422" s="34">
        <v>1171</v>
      </c>
      <c r="I7422" s="34">
        <v>1113</v>
      </c>
      <c r="J7422" s="34">
        <v>1143</v>
      </c>
      <c r="K7422" s="34">
        <v>923</v>
      </c>
      <c r="L7422" s="34">
        <v>1069</v>
      </c>
      <c r="M7422" s="34">
        <v>887</v>
      </c>
    </row>
    <row r="7423" spans="1:13" x14ac:dyDescent="0.2">
      <c r="A7423" s="34" t="s">
        <v>108317</v>
      </c>
      <c r="B7423" s="34">
        <v>478</v>
      </c>
      <c r="C7423" s="34">
        <v>588</v>
      </c>
      <c r="D7423" s="34">
        <v>543</v>
      </c>
      <c r="E7423" s="34">
        <v>595</v>
      </c>
      <c r="F7423" s="34">
        <v>441</v>
      </c>
      <c r="G7423" s="34">
        <v>535</v>
      </c>
      <c r="H7423" s="34">
        <v>574</v>
      </c>
      <c r="I7423" s="34">
        <v>591</v>
      </c>
      <c r="J7423" s="34">
        <v>520</v>
      </c>
      <c r="K7423" s="34">
        <v>490</v>
      </c>
      <c r="L7423" s="34">
        <v>453</v>
      </c>
      <c r="M7423" s="34">
        <v>463</v>
      </c>
    </row>
    <row r="7424" spans="1:13" x14ac:dyDescent="0.2">
      <c r="A7424" s="34" t="s">
        <v>108318</v>
      </c>
      <c r="B7424" s="34">
        <v>446</v>
      </c>
      <c r="C7424" s="34">
        <v>364</v>
      </c>
      <c r="D7424" s="34">
        <v>338</v>
      </c>
      <c r="E7424" s="34">
        <v>388</v>
      </c>
      <c r="F7424" s="34">
        <v>352</v>
      </c>
      <c r="G7424" s="34">
        <v>348</v>
      </c>
      <c r="H7424" s="34">
        <v>365</v>
      </c>
      <c r="I7424" s="34">
        <v>387</v>
      </c>
      <c r="J7424" s="34">
        <v>382</v>
      </c>
      <c r="K7424" s="34">
        <v>305</v>
      </c>
      <c r="L7424" s="34">
        <v>344</v>
      </c>
      <c r="M7424" s="34">
        <v>293</v>
      </c>
    </row>
    <row r="7425" spans="1:13" x14ac:dyDescent="0.2">
      <c r="A7425" s="34" t="s">
        <v>108319</v>
      </c>
      <c r="B7425" s="34">
        <v>289</v>
      </c>
      <c r="C7425" s="34">
        <v>328</v>
      </c>
      <c r="D7425" s="34">
        <v>382</v>
      </c>
      <c r="E7425" s="34">
        <v>391</v>
      </c>
      <c r="F7425" s="34">
        <v>256</v>
      </c>
      <c r="G7425" s="34">
        <v>318</v>
      </c>
      <c r="H7425" s="34">
        <v>340</v>
      </c>
      <c r="I7425" s="34">
        <v>336</v>
      </c>
      <c r="J7425" s="34">
        <v>357</v>
      </c>
      <c r="K7425" s="34">
        <v>286</v>
      </c>
      <c r="L7425" s="34">
        <v>305</v>
      </c>
      <c r="M7425" s="34">
        <v>298</v>
      </c>
    </row>
    <row r="7426" spans="1:13" x14ac:dyDescent="0.2">
      <c r="A7426" s="34" t="s">
        <v>108320</v>
      </c>
      <c r="B7426" s="34">
        <v>391</v>
      </c>
      <c r="C7426" s="34">
        <v>463</v>
      </c>
      <c r="D7426" s="34">
        <v>469</v>
      </c>
      <c r="E7426" s="34">
        <v>452</v>
      </c>
      <c r="F7426" s="34">
        <v>305</v>
      </c>
      <c r="G7426" s="34">
        <v>436</v>
      </c>
      <c r="H7426" s="34">
        <v>464</v>
      </c>
      <c r="I7426" s="34">
        <v>436</v>
      </c>
      <c r="J7426" s="34">
        <v>405</v>
      </c>
      <c r="K7426" s="34">
        <v>392</v>
      </c>
      <c r="L7426" s="34">
        <v>410</v>
      </c>
      <c r="M7426" s="34">
        <v>310</v>
      </c>
    </row>
    <row r="7427" spans="1:13" x14ac:dyDescent="0.2">
      <c r="A7427" s="34" t="s">
        <v>108321</v>
      </c>
      <c r="B7427" s="34">
        <v>459</v>
      </c>
      <c r="C7427" s="34">
        <v>546</v>
      </c>
      <c r="D7427" s="34">
        <v>543</v>
      </c>
      <c r="E7427" s="34">
        <v>550</v>
      </c>
      <c r="F7427" s="34">
        <v>405</v>
      </c>
      <c r="G7427" s="34">
        <v>459</v>
      </c>
      <c r="H7427" s="34">
        <v>547</v>
      </c>
      <c r="I7427" s="34">
        <v>581</v>
      </c>
      <c r="J7427" s="34">
        <v>427</v>
      </c>
      <c r="K7427" s="34">
        <v>412</v>
      </c>
      <c r="L7427" s="34">
        <v>462</v>
      </c>
      <c r="M7427" s="34">
        <v>354</v>
      </c>
    </row>
    <row r="7428" spans="1:13" x14ac:dyDescent="0.2">
      <c r="A7428" s="34" t="s">
        <v>108322</v>
      </c>
      <c r="B7428" s="34">
        <v>590</v>
      </c>
      <c r="C7428" s="34">
        <v>702</v>
      </c>
      <c r="D7428" s="34">
        <v>613</v>
      </c>
      <c r="E7428" s="34">
        <v>757</v>
      </c>
      <c r="F7428" s="34">
        <v>581</v>
      </c>
      <c r="G7428" s="34">
        <v>714</v>
      </c>
      <c r="H7428" s="34">
        <v>695</v>
      </c>
      <c r="I7428" s="34">
        <v>625</v>
      </c>
      <c r="J7428" s="34">
        <v>694</v>
      </c>
      <c r="K7428" s="34">
        <v>574</v>
      </c>
      <c r="L7428" s="34">
        <v>726</v>
      </c>
      <c r="M7428" s="34">
        <v>564</v>
      </c>
    </row>
    <row r="7429" spans="1:13" x14ac:dyDescent="0.2">
      <c r="A7429" s="34" t="s">
        <v>108323</v>
      </c>
      <c r="B7429" s="34">
        <v>397</v>
      </c>
      <c r="C7429" s="34">
        <v>358</v>
      </c>
      <c r="D7429" s="34">
        <v>373</v>
      </c>
      <c r="E7429" s="34">
        <v>441</v>
      </c>
      <c r="F7429" s="34">
        <v>328</v>
      </c>
      <c r="G7429" s="34">
        <v>384</v>
      </c>
      <c r="H7429" s="34">
        <v>394</v>
      </c>
      <c r="I7429" s="34">
        <v>457</v>
      </c>
      <c r="J7429" s="34">
        <v>378</v>
      </c>
      <c r="K7429" s="34">
        <v>315</v>
      </c>
      <c r="L7429" s="34">
        <v>356</v>
      </c>
      <c r="M7429" s="34">
        <v>298</v>
      </c>
    </row>
    <row r="7430" spans="1:13" x14ac:dyDescent="0.2">
      <c r="A7430" s="34" t="s">
        <v>108324</v>
      </c>
      <c r="B7430" s="34">
        <v>342</v>
      </c>
      <c r="C7430" s="34">
        <v>387</v>
      </c>
      <c r="D7430" s="34">
        <v>324</v>
      </c>
      <c r="E7430" s="34">
        <v>358</v>
      </c>
      <c r="F7430" s="34">
        <v>280</v>
      </c>
      <c r="G7430" s="34">
        <v>301</v>
      </c>
      <c r="H7430" s="34">
        <v>379</v>
      </c>
      <c r="I7430" s="34">
        <v>310</v>
      </c>
      <c r="J7430" s="34">
        <v>291</v>
      </c>
      <c r="K7430" s="34">
        <v>292</v>
      </c>
      <c r="L7430" s="34">
        <v>298</v>
      </c>
      <c r="M7430" s="34">
        <v>270</v>
      </c>
    </row>
    <row r="7431" spans="1:13" x14ac:dyDescent="0.2">
      <c r="A7431" s="34" t="s">
        <v>108325</v>
      </c>
      <c r="B7431" s="34">
        <v>391</v>
      </c>
      <c r="C7431" s="34">
        <v>441</v>
      </c>
      <c r="D7431" s="34">
        <v>433</v>
      </c>
      <c r="E7431" s="34">
        <v>478</v>
      </c>
      <c r="F7431" s="34">
        <v>378</v>
      </c>
      <c r="G7431" s="34">
        <v>445</v>
      </c>
      <c r="H7431" s="34">
        <v>487</v>
      </c>
      <c r="I7431" s="34">
        <v>400</v>
      </c>
      <c r="J7431" s="34">
        <v>389</v>
      </c>
      <c r="K7431" s="34">
        <v>330</v>
      </c>
      <c r="L7431" s="34">
        <v>372</v>
      </c>
      <c r="M7431" s="34">
        <v>316</v>
      </c>
    </row>
    <row r="7432" spans="1:13" x14ac:dyDescent="0.2">
      <c r="A7432" s="34" t="s">
        <v>108326</v>
      </c>
      <c r="B7432" s="34">
        <v>445</v>
      </c>
      <c r="C7432" s="34">
        <v>531</v>
      </c>
      <c r="D7432" s="34">
        <v>489</v>
      </c>
      <c r="E7432" s="34">
        <v>619</v>
      </c>
      <c r="F7432" s="34">
        <v>487</v>
      </c>
      <c r="G7432" s="34">
        <v>518</v>
      </c>
      <c r="H7432" s="34">
        <v>529</v>
      </c>
      <c r="I7432" s="34">
        <v>530</v>
      </c>
      <c r="J7432" s="34">
        <v>465</v>
      </c>
      <c r="K7432" s="34">
        <v>457</v>
      </c>
      <c r="L7432" s="34">
        <v>470</v>
      </c>
      <c r="M7432" s="34">
        <v>418</v>
      </c>
    </row>
    <row r="7433" spans="1:13" x14ac:dyDescent="0.2">
      <c r="A7433" s="34" t="s">
        <v>108327</v>
      </c>
      <c r="B7433" s="34">
        <v>262</v>
      </c>
      <c r="C7433" s="34">
        <v>322</v>
      </c>
      <c r="D7433" s="34">
        <v>276</v>
      </c>
      <c r="E7433" s="34">
        <v>405</v>
      </c>
      <c r="F7433" s="34">
        <v>285</v>
      </c>
      <c r="G7433" s="34">
        <v>288</v>
      </c>
      <c r="H7433" s="34">
        <v>287</v>
      </c>
      <c r="I7433" s="34">
        <v>364</v>
      </c>
      <c r="J7433" s="34">
        <v>291</v>
      </c>
      <c r="K7433" s="34">
        <v>246</v>
      </c>
      <c r="L7433" s="34">
        <v>314</v>
      </c>
      <c r="M7433" s="34">
        <v>271</v>
      </c>
    </row>
    <row r="7434" spans="1:13" x14ac:dyDescent="0.2">
      <c r="A7434" s="34" t="s">
        <v>108328</v>
      </c>
      <c r="B7434" s="34">
        <v>778</v>
      </c>
      <c r="C7434" s="34">
        <v>819</v>
      </c>
      <c r="D7434" s="34">
        <v>870</v>
      </c>
      <c r="E7434" s="34">
        <v>900</v>
      </c>
      <c r="F7434" s="34">
        <v>787</v>
      </c>
      <c r="G7434" s="34">
        <v>777</v>
      </c>
      <c r="H7434" s="34">
        <v>945</v>
      </c>
      <c r="I7434" s="34">
        <v>801</v>
      </c>
      <c r="J7434" s="34">
        <v>837</v>
      </c>
      <c r="K7434" s="34">
        <v>639</v>
      </c>
      <c r="L7434" s="34">
        <v>914</v>
      </c>
      <c r="M7434" s="34">
        <v>636</v>
      </c>
    </row>
    <row r="7435" spans="1:13" x14ac:dyDescent="0.2">
      <c r="A7435" s="34" t="s">
        <v>108329</v>
      </c>
      <c r="B7435" s="34">
        <v>274</v>
      </c>
      <c r="C7435" s="34">
        <v>584</v>
      </c>
      <c r="D7435" s="34">
        <v>295</v>
      </c>
      <c r="E7435" s="34">
        <v>623</v>
      </c>
      <c r="F7435" s="34">
        <v>308</v>
      </c>
      <c r="G7435" s="34">
        <v>514</v>
      </c>
      <c r="H7435" s="34">
        <v>297</v>
      </c>
      <c r="I7435" s="34">
        <v>483</v>
      </c>
      <c r="J7435" s="34">
        <v>241</v>
      </c>
      <c r="K7435" s="34">
        <v>446</v>
      </c>
      <c r="L7435" s="34">
        <v>314</v>
      </c>
      <c r="M7435" s="34">
        <v>456</v>
      </c>
    </row>
    <row r="7436" spans="1:13" x14ac:dyDescent="0.2">
      <c r="A7436" s="34" t="s">
        <v>108330</v>
      </c>
      <c r="B7436" s="34">
        <v>494</v>
      </c>
      <c r="C7436" s="34">
        <v>465</v>
      </c>
      <c r="D7436" s="34">
        <v>504</v>
      </c>
      <c r="E7436" s="34">
        <v>540</v>
      </c>
      <c r="F7436" s="34">
        <v>499</v>
      </c>
      <c r="G7436" s="34">
        <v>535</v>
      </c>
      <c r="H7436" s="34">
        <v>551</v>
      </c>
      <c r="I7436" s="34">
        <v>507</v>
      </c>
      <c r="J7436" s="34">
        <v>493</v>
      </c>
      <c r="K7436" s="34">
        <v>418</v>
      </c>
      <c r="L7436" s="34">
        <v>477</v>
      </c>
      <c r="M7436" s="34">
        <v>410</v>
      </c>
    </row>
    <row r="7437" spans="1:13" x14ac:dyDescent="0.2">
      <c r="A7437" s="34" t="s">
        <v>108331</v>
      </c>
      <c r="B7437" s="34">
        <v>133</v>
      </c>
      <c r="C7437" s="34">
        <v>573</v>
      </c>
      <c r="D7437" s="34">
        <v>214</v>
      </c>
      <c r="E7437" s="34">
        <v>620</v>
      </c>
      <c r="F7437" s="34">
        <v>156</v>
      </c>
      <c r="G7437" s="34">
        <v>540</v>
      </c>
      <c r="H7437" s="34">
        <v>188</v>
      </c>
      <c r="I7437" s="34">
        <v>599</v>
      </c>
      <c r="J7437" s="34">
        <v>187</v>
      </c>
      <c r="K7437" s="34">
        <v>491</v>
      </c>
      <c r="L7437" s="34">
        <v>179</v>
      </c>
      <c r="M7437" s="34">
        <v>440</v>
      </c>
    </row>
    <row r="7438" spans="1:13" x14ac:dyDescent="0.2">
      <c r="A7438" s="34" t="s">
        <v>108332</v>
      </c>
      <c r="B7438" s="34">
        <v>282</v>
      </c>
      <c r="C7438" s="34">
        <v>362</v>
      </c>
      <c r="D7438" s="34">
        <v>357</v>
      </c>
      <c r="E7438" s="34">
        <v>392</v>
      </c>
      <c r="F7438" s="34">
        <v>341</v>
      </c>
      <c r="G7438" s="34">
        <v>385</v>
      </c>
      <c r="H7438" s="34">
        <v>368</v>
      </c>
      <c r="I7438" s="34">
        <v>409</v>
      </c>
      <c r="J7438" s="34">
        <v>272</v>
      </c>
      <c r="K7438" s="34">
        <v>311</v>
      </c>
      <c r="L7438" s="34">
        <v>302</v>
      </c>
      <c r="M7438" s="34">
        <v>282</v>
      </c>
    </row>
    <row r="7439" spans="1:13" x14ac:dyDescent="0.2">
      <c r="A7439" s="34" t="s">
        <v>108333</v>
      </c>
      <c r="B7439" s="34">
        <v>351</v>
      </c>
      <c r="C7439" s="34">
        <v>457</v>
      </c>
      <c r="D7439" s="34">
        <v>413</v>
      </c>
      <c r="E7439" s="34">
        <v>447</v>
      </c>
      <c r="F7439" s="34">
        <v>375</v>
      </c>
      <c r="G7439" s="34">
        <v>438</v>
      </c>
      <c r="H7439" s="34">
        <v>459</v>
      </c>
      <c r="I7439" s="34">
        <v>425</v>
      </c>
      <c r="J7439" s="34">
        <v>455</v>
      </c>
      <c r="K7439" s="34">
        <v>371</v>
      </c>
      <c r="L7439" s="34">
        <v>391</v>
      </c>
      <c r="M7439" s="34">
        <v>385</v>
      </c>
    </row>
    <row r="7440" spans="1:13" x14ac:dyDescent="0.2">
      <c r="A7440" s="34" t="s">
        <v>108334</v>
      </c>
      <c r="B7440" s="34">
        <v>375</v>
      </c>
      <c r="C7440" s="34">
        <v>482</v>
      </c>
      <c r="D7440" s="34">
        <v>466</v>
      </c>
      <c r="E7440" s="34">
        <v>534</v>
      </c>
      <c r="F7440" s="34">
        <v>339</v>
      </c>
      <c r="G7440" s="34">
        <v>446</v>
      </c>
      <c r="H7440" s="34">
        <v>400</v>
      </c>
      <c r="I7440" s="34">
        <v>459</v>
      </c>
      <c r="J7440" s="34">
        <v>428</v>
      </c>
      <c r="K7440" s="34">
        <v>389</v>
      </c>
      <c r="L7440" s="34">
        <v>420</v>
      </c>
      <c r="M7440" s="34">
        <v>359</v>
      </c>
    </row>
    <row r="7441" spans="1:13" x14ac:dyDescent="0.2">
      <c r="A7441" s="34" t="s">
        <v>108335</v>
      </c>
      <c r="B7441" s="34">
        <v>406</v>
      </c>
      <c r="C7441" s="34">
        <v>596</v>
      </c>
      <c r="D7441" s="34">
        <v>450</v>
      </c>
      <c r="E7441" s="34">
        <v>502</v>
      </c>
      <c r="F7441" s="34">
        <v>454</v>
      </c>
      <c r="G7441" s="34">
        <v>486</v>
      </c>
      <c r="H7441" s="34">
        <v>439</v>
      </c>
      <c r="I7441" s="34">
        <v>514</v>
      </c>
      <c r="J7441" s="34">
        <v>513</v>
      </c>
      <c r="K7441" s="34">
        <v>428</v>
      </c>
      <c r="L7441" s="34">
        <v>442</v>
      </c>
      <c r="M7441" s="34">
        <v>403</v>
      </c>
    </row>
    <row r="7442" spans="1:13" x14ac:dyDescent="0.2">
      <c r="A7442" s="34" t="s">
        <v>108336</v>
      </c>
      <c r="B7442" s="34">
        <v>410</v>
      </c>
      <c r="C7442" s="34">
        <v>380</v>
      </c>
      <c r="D7442" s="34">
        <v>406</v>
      </c>
      <c r="E7442" s="34">
        <v>488</v>
      </c>
      <c r="F7442" s="34">
        <v>328</v>
      </c>
      <c r="G7442" s="34">
        <v>394</v>
      </c>
      <c r="H7442" s="34">
        <v>463</v>
      </c>
      <c r="I7442" s="34">
        <v>463</v>
      </c>
      <c r="J7442" s="34">
        <v>463</v>
      </c>
      <c r="K7442" s="34">
        <v>330</v>
      </c>
      <c r="L7442" s="34">
        <v>427</v>
      </c>
      <c r="M7442" s="34">
        <v>370</v>
      </c>
    </row>
    <row r="7443" spans="1:13" x14ac:dyDescent="0.2">
      <c r="A7443" s="34" t="s">
        <v>108337</v>
      </c>
      <c r="B7443" s="34">
        <v>541</v>
      </c>
      <c r="C7443" s="34">
        <v>525</v>
      </c>
      <c r="D7443" s="34">
        <v>611</v>
      </c>
      <c r="E7443" s="34">
        <v>612</v>
      </c>
      <c r="F7443" s="34">
        <v>498</v>
      </c>
      <c r="G7443" s="34">
        <v>471</v>
      </c>
      <c r="H7443" s="34">
        <v>508</v>
      </c>
      <c r="I7443" s="34">
        <v>505</v>
      </c>
      <c r="J7443" s="34">
        <v>521</v>
      </c>
      <c r="K7443" s="34">
        <v>458</v>
      </c>
      <c r="L7443" s="34">
        <v>490</v>
      </c>
      <c r="M7443" s="34">
        <v>384</v>
      </c>
    </row>
    <row r="7444" spans="1:13" x14ac:dyDescent="0.2">
      <c r="A7444" s="34" t="s">
        <v>108338</v>
      </c>
      <c r="B7444" s="34">
        <v>420</v>
      </c>
      <c r="C7444" s="34">
        <v>453</v>
      </c>
      <c r="D7444" s="34">
        <v>554</v>
      </c>
      <c r="E7444" s="34">
        <v>511</v>
      </c>
      <c r="F7444" s="34">
        <v>447</v>
      </c>
      <c r="G7444" s="34">
        <v>454</v>
      </c>
      <c r="H7444" s="34">
        <v>558</v>
      </c>
      <c r="I7444" s="34">
        <v>419</v>
      </c>
      <c r="J7444" s="34">
        <v>518</v>
      </c>
      <c r="K7444" s="34">
        <v>403</v>
      </c>
      <c r="L7444" s="34">
        <v>471</v>
      </c>
      <c r="M7444" s="34">
        <v>340</v>
      </c>
    </row>
    <row r="7445" spans="1:13" x14ac:dyDescent="0.2">
      <c r="A7445" s="34" t="s">
        <v>108339</v>
      </c>
      <c r="B7445" s="34">
        <v>623</v>
      </c>
      <c r="C7445" s="34">
        <v>614</v>
      </c>
      <c r="D7445" s="34">
        <v>697</v>
      </c>
      <c r="E7445" s="34">
        <v>702</v>
      </c>
      <c r="F7445" s="34">
        <v>593</v>
      </c>
      <c r="G7445" s="34">
        <v>633</v>
      </c>
      <c r="H7445" s="34">
        <v>740</v>
      </c>
      <c r="I7445" s="34">
        <v>722</v>
      </c>
      <c r="J7445" s="34">
        <v>600</v>
      </c>
      <c r="K7445" s="34">
        <v>472</v>
      </c>
      <c r="L7445" s="34">
        <v>619</v>
      </c>
      <c r="M7445" s="34">
        <v>478</v>
      </c>
    </row>
    <row r="7446" spans="1:13" x14ac:dyDescent="0.2">
      <c r="A7446" s="34" t="s">
        <v>108340</v>
      </c>
      <c r="B7446" s="34">
        <v>419</v>
      </c>
      <c r="C7446" s="34">
        <v>516</v>
      </c>
      <c r="D7446" s="34">
        <v>356</v>
      </c>
      <c r="E7446" s="34">
        <v>577</v>
      </c>
      <c r="F7446" s="34">
        <v>372</v>
      </c>
      <c r="G7446" s="34">
        <v>433</v>
      </c>
      <c r="H7446" s="34">
        <v>441</v>
      </c>
      <c r="I7446" s="34">
        <v>486</v>
      </c>
      <c r="J7446" s="34">
        <v>355</v>
      </c>
      <c r="K7446" s="34">
        <v>376</v>
      </c>
      <c r="L7446" s="34">
        <v>398</v>
      </c>
      <c r="M7446" s="34">
        <v>416</v>
      </c>
    </row>
    <row r="7447" spans="1:13" x14ac:dyDescent="0.2">
      <c r="A7447" s="34" t="s">
        <v>108341</v>
      </c>
      <c r="B7447" s="34">
        <v>250</v>
      </c>
      <c r="C7447" s="34">
        <v>270</v>
      </c>
      <c r="D7447" s="34">
        <v>226</v>
      </c>
      <c r="E7447" s="34">
        <v>343</v>
      </c>
      <c r="F7447" s="34">
        <v>231</v>
      </c>
      <c r="G7447" s="34">
        <v>323</v>
      </c>
      <c r="H7447" s="34">
        <v>252</v>
      </c>
      <c r="I7447" s="34">
        <v>306</v>
      </c>
      <c r="J7447" s="34">
        <v>260</v>
      </c>
      <c r="K7447" s="34">
        <v>287</v>
      </c>
      <c r="L7447" s="34">
        <v>221</v>
      </c>
      <c r="M7447" s="34">
        <v>263</v>
      </c>
    </row>
    <row r="7448" spans="1:13" x14ac:dyDescent="0.2">
      <c r="A7448" s="34" t="s">
        <v>108342</v>
      </c>
      <c r="B7448" s="34">
        <v>348</v>
      </c>
      <c r="C7448" s="34">
        <v>442</v>
      </c>
      <c r="D7448" s="34">
        <v>377</v>
      </c>
      <c r="E7448" s="34">
        <v>406</v>
      </c>
      <c r="F7448" s="34">
        <v>319</v>
      </c>
      <c r="G7448" s="34">
        <v>368</v>
      </c>
      <c r="H7448" s="34">
        <v>421</v>
      </c>
      <c r="I7448" s="34">
        <v>384</v>
      </c>
      <c r="J7448" s="34">
        <v>370</v>
      </c>
      <c r="K7448" s="34">
        <v>293</v>
      </c>
      <c r="L7448" s="34">
        <v>331</v>
      </c>
      <c r="M7448" s="34">
        <v>295</v>
      </c>
    </row>
    <row r="7449" spans="1:13" x14ac:dyDescent="0.2">
      <c r="A7449" s="34" t="s">
        <v>108343</v>
      </c>
      <c r="B7449" s="34">
        <v>455</v>
      </c>
      <c r="C7449" s="34">
        <v>519</v>
      </c>
      <c r="D7449" s="34">
        <v>468</v>
      </c>
      <c r="E7449" s="34">
        <v>494</v>
      </c>
      <c r="F7449" s="34">
        <v>407</v>
      </c>
      <c r="G7449" s="34">
        <v>496</v>
      </c>
      <c r="H7449" s="34">
        <v>530</v>
      </c>
      <c r="I7449" s="34">
        <v>485</v>
      </c>
      <c r="J7449" s="34">
        <v>512</v>
      </c>
      <c r="K7449" s="34">
        <v>429</v>
      </c>
      <c r="L7449" s="34">
        <v>489</v>
      </c>
      <c r="M7449" s="34">
        <v>408</v>
      </c>
    </row>
    <row r="7450" spans="1:13" x14ac:dyDescent="0.2">
      <c r="A7450" s="34" t="s">
        <v>108344</v>
      </c>
      <c r="B7450" s="34">
        <v>373</v>
      </c>
      <c r="C7450" s="34">
        <v>387</v>
      </c>
      <c r="D7450" s="34">
        <v>333</v>
      </c>
      <c r="E7450" s="34">
        <v>373</v>
      </c>
      <c r="F7450" s="34">
        <v>354</v>
      </c>
      <c r="G7450" s="34">
        <v>379</v>
      </c>
      <c r="H7450" s="34">
        <v>425</v>
      </c>
      <c r="I7450" s="34">
        <v>330</v>
      </c>
      <c r="J7450" s="34">
        <v>422</v>
      </c>
      <c r="K7450" s="34">
        <v>334</v>
      </c>
      <c r="L7450" s="34">
        <v>346</v>
      </c>
      <c r="M7450" s="34">
        <v>268</v>
      </c>
    </row>
    <row r="7451" spans="1:13" x14ac:dyDescent="0.2">
      <c r="A7451" s="34" t="s">
        <v>108345</v>
      </c>
      <c r="B7451" s="34">
        <v>374</v>
      </c>
      <c r="C7451" s="34">
        <v>321</v>
      </c>
      <c r="D7451" s="34">
        <v>343</v>
      </c>
      <c r="E7451" s="34">
        <v>360</v>
      </c>
      <c r="F7451" s="34">
        <v>287</v>
      </c>
      <c r="G7451" s="34">
        <v>319</v>
      </c>
      <c r="H7451" s="34">
        <v>394</v>
      </c>
      <c r="I7451" s="34">
        <v>320</v>
      </c>
      <c r="J7451" s="34">
        <v>301</v>
      </c>
      <c r="K7451" s="34">
        <v>278</v>
      </c>
      <c r="L7451" s="34">
        <v>302</v>
      </c>
      <c r="M7451" s="34">
        <v>188</v>
      </c>
    </row>
    <row r="7452" spans="1:13" x14ac:dyDescent="0.2">
      <c r="A7452" s="34" t="s">
        <v>108346</v>
      </c>
      <c r="B7452" s="34">
        <v>328</v>
      </c>
      <c r="C7452" s="34">
        <v>491</v>
      </c>
      <c r="D7452" s="34">
        <v>351</v>
      </c>
      <c r="E7452" s="34">
        <v>478</v>
      </c>
      <c r="F7452" s="34">
        <v>369</v>
      </c>
      <c r="G7452" s="34">
        <v>437</v>
      </c>
      <c r="H7452" s="34">
        <v>520</v>
      </c>
      <c r="I7452" s="34">
        <v>518</v>
      </c>
      <c r="J7452" s="34">
        <v>435</v>
      </c>
      <c r="K7452" s="34">
        <v>384</v>
      </c>
      <c r="L7452" s="34">
        <v>414</v>
      </c>
      <c r="M7452" s="34">
        <v>352</v>
      </c>
    </row>
    <row r="7453" spans="1:13" x14ac:dyDescent="0.2">
      <c r="A7453" s="34" t="s">
        <v>108347</v>
      </c>
      <c r="B7453" s="34">
        <v>330</v>
      </c>
      <c r="C7453" s="34">
        <v>322</v>
      </c>
      <c r="D7453" s="34">
        <v>295</v>
      </c>
      <c r="E7453" s="34">
        <v>375</v>
      </c>
      <c r="F7453" s="34">
        <v>264</v>
      </c>
      <c r="G7453" s="34">
        <v>362</v>
      </c>
      <c r="H7453" s="34">
        <v>331</v>
      </c>
      <c r="I7453" s="34">
        <v>320</v>
      </c>
      <c r="J7453" s="34">
        <v>308</v>
      </c>
      <c r="K7453" s="34">
        <v>251</v>
      </c>
      <c r="L7453" s="34">
        <v>314</v>
      </c>
      <c r="M7453" s="34">
        <v>229</v>
      </c>
    </row>
    <row r="7454" spans="1:13" x14ac:dyDescent="0.2">
      <c r="A7454" s="34" t="s">
        <v>108348</v>
      </c>
      <c r="B7454" s="34">
        <v>497</v>
      </c>
      <c r="C7454" s="34">
        <v>535</v>
      </c>
      <c r="D7454" s="34">
        <v>565</v>
      </c>
      <c r="E7454" s="34">
        <v>611</v>
      </c>
      <c r="F7454" s="34">
        <v>552</v>
      </c>
      <c r="G7454" s="34">
        <v>548</v>
      </c>
      <c r="H7454" s="34">
        <v>520</v>
      </c>
      <c r="I7454" s="34">
        <v>598</v>
      </c>
      <c r="J7454" s="34">
        <v>543</v>
      </c>
      <c r="K7454" s="34">
        <v>482</v>
      </c>
      <c r="L7454" s="34">
        <v>546</v>
      </c>
      <c r="M7454" s="34">
        <v>441</v>
      </c>
    </row>
    <row r="7455" spans="1:13" x14ac:dyDescent="0.2">
      <c r="A7455" s="34" t="s">
        <v>108349</v>
      </c>
      <c r="B7455" s="34">
        <v>367</v>
      </c>
      <c r="C7455" s="34">
        <v>354</v>
      </c>
      <c r="D7455" s="34">
        <v>301</v>
      </c>
      <c r="E7455" s="34">
        <v>399</v>
      </c>
      <c r="F7455" s="34">
        <v>308</v>
      </c>
      <c r="G7455" s="34">
        <v>397</v>
      </c>
      <c r="H7455" s="34">
        <v>383</v>
      </c>
      <c r="I7455" s="34">
        <v>337</v>
      </c>
      <c r="J7455" s="34">
        <v>364</v>
      </c>
      <c r="K7455" s="34">
        <v>307</v>
      </c>
      <c r="L7455" s="34">
        <v>329</v>
      </c>
      <c r="M7455" s="34">
        <v>291</v>
      </c>
    </row>
    <row r="7456" spans="1:13" x14ac:dyDescent="0.2">
      <c r="A7456" s="34" t="s">
        <v>108350</v>
      </c>
      <c r="B7456" s="34">
        <v>436</v>
      </c>
      <c r="C7456" s="34">
        <v>508</v>
      </c>
      <c r="D7456" s="34">
        <v>600</v>
      </c>
      <c r="E7456" s="34">
        <v>644</v>
      </c>
      <c r="F7456" s="34">
        <v>446</v>
      </c>
      <c r="G7456" s="34">
        <v>525</v>
      </c>
      <c r="H7456" s="34">
        <v>542</v>
      </c>
      <c r="I7456" s="34">
        <v>547</v>
      </c>
      <c r="J7456" s="34">
        <v>619</v>
      </c>
      <c r="K7456" s="34">
        <v>450</v>
      </c>
      <c r="L7456" s="34">
        <v>452</v>
      </c>
      <c r="M7456" s="34">
        <v>460</v>
      </c>
    </row>
    <row r="7457" spans="1:13" x14ac:dyDescent="0.2">
      <c r="A7457" s="34" t="s">
        <v>108351</v>
      </c>
      <c r="B7457" s="34">
        <v>150</v>
      </c>
      <c r="C7457" s="34">
        <v>214</v>
      </c>
      <c r="D7457" s="34">
        <v>187</v>
      </c>
      <c r="E7457" s="34">
        <v>209</v>
      </c>
      <c r="F7457" s="34">
        <v>170</v>
      </c>
      <c r="G7457" s="34">
        <v>224</v>
      </c>
      <c r="H7457" s="34">
        <v>256</v>
      </c>
      <c r="I7457" s="34">
        <v>244</v>
      </c>
      <c r="J7457" s="34">
        <v>185</v>
      </c>
      <c r="K7457" s="34">
        <v>177</v>
      </c>
      <c r="L7457" s="34">
        <v>177</v>
      </c>
      <c r="M7457" s="34">
        <v>184</v>
      </c>
    </row>
    <row r="7458" spans="1:13" x14ac:dyDescent="0.2">
      <c r="A7458" s="34" t="s">
        <v>108352</v>
      </c>
      <c r="B7458" s="34">
        <v>301</v>
      </c>
      <c r="C7458" s="34">
        <v>302</v>
      </c>
      <c r="D7458" s="34">
        <v>265</v>
      </c>
      <c r="E7458" s="34">
        <v>289</v>
      </c>
      <c r="F7458" s="34">
        <v>253</v>
      </c>
      <c r="G7458" s="34">
        <v>276</v>
      </c>
      <c r="H7458" s="34">
        <v>273</v>
      </c>
      <c r="I7458" s="34">
        <v>276</v>
      </c>
      <c r="J7458" s="34">
        <v>266</v>
      </c>
      <c r="K7458" s="34">
        <v>232</v>
      </c>
      <c r="L7458" s="34">
        <v>382</v>
      </c>
      <c r="M7458" s="34">
        <v>214</v>
      </c>
    </row>
    <row r="7459" spans="1:13" x14ac:dyDescent="0.2">
      <c r="A7459" s="34" t="s">
        <v>108353</v>
      </c>
      <c r="B7459" s="34">
        <v>373</v>
      </c>
      <c r="C7459" s="34">
        <v>497</v>
      </c>
      <c r="D7459" s="34">
        <v>499</v>
      </c>
      <c r="E7459" s="34">
        <v>576</v>
      </c>
      <c r="F7459" s="34">
        <v>437</v>
      </c>
      <c r="G7459" s="34">
        <v>449</v>
      </c>
      <c r="H7459" s="34">
        <v>412</v>
      </c>
      <c r="I7459" s="34">
        <v>520</v>
      </c>
      <c r="J7459" s="34">
        <v>444</v>
      </c>
      <c r="K7459" s="34">
        <v>402</v>
      </c>
      <c r="L7459" s="34">
        <v>482</v>
      </c>
      <c r="M7459" s="34">
        <v>377</v>
      </c>
    </row>
    <row r="7460" spans="1:13" x14ac:dyDescent="0.2">
      <c r="A7460" s="34" t="s">
        <v>108354</v>
      </c>
      <c r="B7460" s="34">
        <v>90</v>
      </c>
      <c r="C7460" s="34">
        <v>367</v>
      </c>
      <c r="D7460" s="34">
        <v>141</v>
      </c>
      <c r="E7460" s="34">
        <v>354</v>
      </c>
      <c r="F7460" s="34">
        <v>117</v>
      </c>
      <c r="G7460" s="34">
        <v>331</v>
      </c>
      <c r="H7460" s="34">
        <v>152</v>
      </c>
      <c r="I7460" s="34">
        <v>331</v>
      </c>
      <c r="J7460" s="34">
        <v>128</v>
      </c>
      <c r="K7460" s="34">
        <v>260</v>
      </c>
      <c r="L7460" s="34">
        <v>112</v>
      </c>
      <c r="M7460" s="34">
        <v>264</v>
      </c>
    </row>
    <row r="7461" spans="1:13" x14ac:dyDescent="0.2">
      <c r="A7461" s="34" t="s">
        <v>108355</v>
      </c>
      <c r="B7461" s="34">
        <v>392</v>
      </c>
      <c r="C7461" s="34">
        <v>446</v>
      </c>
      <c r="D7461" s="34">
        <v>471</v>
      </c>
      <c r="E7461" s="34">
        <v>527</v>
      </c>
      <c r="F7461" s="34">
        <v>330</v>
      </c>
      <c r="G7461" s="34">
        <v>422</v>
      </c>
      <c r="H7461" s="34">
        <v>486</v>
      </c>
      <c r="I7461" s="34">
        <v>431</v>
      </c>
      <c r="J7461" s="34">
        <v>432</v>
      </c>
      <c r="K7461" s="34">
        <v>394</v>
      </c>
      <c r="L7461" s="34">
        <v>408</v>
      </c>
      <c r="M7461" s="34">
        <v>327</v>
      </c>
    </row>
    <row r="7462" spans="1:13" x14ac:dyDescent="0.2">
      <c r="A7462" s="34" t="s">
        <v>108356</v>
      </c>
      <c r="B7462" s="34">
        <v>437</v>
      </c>
      <c r="C7462" s="34">
        <v>471</v>
      </c>
      <c r="D7462" s="34">
        <v>611</v>
      </c>
      <c r="E7462" s="34">
        <v>611</v>
      </c>
      <c r="F7462" s="34">
        <v>520</v>
      </c>
      <c r="G7462" s="34">
        <v>543</v>
      </c>
      <c r="H7462" s="34">
        <v>573</v>
      </c>
      <c r="I7462" s="34">
        <v>445</v>
      </c>
      <c r="J7462" s="34">
        <v>513</v>
      </c>
      <c r="K7462" s="34">
        <v>396</v>
      </c>
      <c r="L7462" s="34">
        <v>515</v>
      </c>
      <c r="M7462" s="34">
        <v>423</v>
      </c>
    </row>
    <row r="7463" spans="1:13" x14ac:dyDescent="0.2">
      <c r="A7463" s="34" t="s">
        <v>108357</v>
      </c>
      <c r="B7463" s="34">
        <v>319</v>
      </c>
      <c r="C7463" s="34">
        <v>411</v>
      </c>
      <c r="D7463" s="34">
        <v>415</v>
      </c>
      <c r="E7463" s="34">
        <v>381</v>
      </c>
      <c r="F7463" s="34">
        <v>225</v>
      </c>
      <c r="G7463" s="34">
        <v>360</v>
      </c>
      <c r="H7463" s="34">
        <v>313</v>
      </c>
      <c r="I7463" s="34">
        <v>370</v>
      </c>
      <c r="J7463" s="34">
        <v>279</v>
      </c>
      <c r="K7463" s="34">
        <v>317</v>
      </c>
      <c r="L7463" s="34">
        <v>268</v>
      </c>
      <c r="M7463" s="34">
        <v>296</v>
      </c>
    </row>
    <row r="7464" spans="1:13" x14ac:dyDescent="0.2">
      <c r="A7464" s="34" t="s">
        <v>108358</v>
      </c>
      <c r="B7464" s="34">
        <v>139</v>
      </c>
      <c r="C7464" s="34">
        <v>224</v>
      </c>
      <c r="D7464" s="34">
        <v>265</v>
      </c>
      <c r="E7464" s="34">
        <v>272</v>
      </c>
      <c r="F7464" s="34">
        <v>228</v>
      </c>
      <c r="G7464" s="34">
        <v>243</v>
      </c>
      <c r="H7464" s="34">
        <v>262</v>
      </c>
      <c r="I7464" s="34">
        <v>266</v>
      </c>
      <c r="J7464" s="34">
        <v>249</v>
      </c>
      <c r="K7464" s="34">
        <v>217</v>
      </c>
      <c r="L7464" s="34">
        <v>260</v>
      </c>
      <c r="M7464" s="34">
        <v>190</v>
      </c>
    </row>
    <row r="7465" spans="1:13" x14ac:dyDescent="0.2">
      <c r="A7465" s="34" t="s">
        <v>108359</v>
      </c>
      <c r="B7465" s="34">
        <v>501</v>
      </c>
      <c r="C7465" s="34">
        <v>696</v>
      </c>
      <c r="D7465" s="34">
        <v>615</v>
      </c>
      <c r="E7465" s="34">
        <v>721</v>
      </c>
      <c r="F7465" s="34">
        <v>543</v>
      </c>
      <c r="G7465" s="34">
        <v>697</v>
      </c>
      <c r="H7465" s="34">
        <v>683</v>
      </c>
      <c r="I7465" s="34">
        <v>664</v>
      </c>
      <c r="J7465" s="34">
        <v>588</v>
      </c>
      <c r="K7465" s="34">
        <v>558</v>
      </c>
      <c r="L7465" s="34">
        <v>571</v>
      </c>
      <c r="M7465" s="34">
        <v>525</v>
      </c>
    </row>
    <row r="7466" spans="1:13" x14ac:dyDescent="0.2">
      <c r="A7466" s="34" t="s">
        <v>108360</v>
      </c>
      <c r="B7466" s="34">
        <v>582</v>
      </c>
      <c r="C7466" s="34">
        <v>670</v>
      </c>
      <c r="D7466" s="34">
        <v>538</v>
      </c>
      <c r="E7466" s="34">
        <v>634</v>
      </c>
      <c r="F7466" s="34">
        <v>502</v>
      </c>
      <c r="G7466" s="34">
        <v>596</v>
      </c>
      <c r="H7466" s="34">
        <v>554</v>
      </c>
      <c r="I7466" s="34">
        <v>653</v>
      </c>
      <c r="J7466" s="34">
        <v>557</v>
      </c>
      <c r="K7466" s="34">
        <v>529</v>
      </c>
      <c r="L7466" s="34">
        <v>578</v>
      </c>
      <c r="M7466" s="34">
        <v>537</v>
      </c>
    </row>
    <row r="7467" spans="1:13" x14ac:dyDescent="0.2">
      <c r="A7467" s="34" t="s">
        <v>108361</v>
      </c>
      <c r="B7467" s="34">
        <v>1178</v>
      </c>
      <c r="C7467" s="34">
        <v>1147</v>
      </c>
      <c r="D7467" s="34">
        <v>1057</v>
      </c>
      <c r="E7467" s="34">
        <v>1227</v>
      </c>
      <c r="F7467" s="34">
        <v>1019</v>
      </c>
      <c r="G7467" s="34">
        <v>1039</v>
      </c>
      <c r="H7467" s="34">
        <v>1126</v>
      </c>
      <c r="I7467" s="34">
        <v>1178</v>
      </c>
      <c r="J7467" s="34">
        <v>1067</v>
      </c>
      <c r="K7467" s="34">
        <v>980</v>
      </c>
      <c r="L7467" s="34">
        <v>1080</v>
      </c>
      <c r="M7467" s="34">
        <v>931</v>
      </c>
    </row>
    <row r="7468" spans="1:13" x14ac:dyDescent="0.2">
      <c r="A7468" s="34" t="s">
        <v>108362</v>
      </c>
      <c r="B7468" s="34">
        <v>305</v>
      </c>
      <c r="C7468" s="34">
        <v>307</v>
      </c>
      <c r="D7468" s="34">
        <v>285</v>
      </c>
      <c r="E7468" s="34">
        <v>311</v>
      </c>
      <c r="F7468" s="34">
        <v>275</v>
      </c>
      <c r="G7468" s="34">
        <v>282</v>
      </c>
      <c r="H7468" s="34">
        <v>244</v>
      </c>
      <c r="I7468" s="34">
        <v>292</v>
      </c>
      <c r="J7468" s="34">
        <v>277</v>
      </c>
      <c r="K7468" s="34">
        <v>259</v>
      </c>
      <c r="L7468" s="34">
        <v>213</v>
      </c>
      <c r="M7468" s="34">
        <v>242</v>
      </c>
    </row>
    <row r="7469" spans="1:13" x14ac:dyDescent="0.2">
      <c r="A7469" s="34" t="s">
        <v>108363</v>
      </c>
      <c r="B7469" s="34">
        <v>193</v>
      </c>
      <c r="C7469" s="34">
        <v>255</v>
      </c>
      <c r="D7469" s="34">
        <v>215</v>
      </c>
      <c r="E7469" s="34">
        <v>264</v>
      </c>
      <c r="F7469" s="34">
        <v>172</v>
      </c>
      <c r="G7469" s="34">
        <v>231</v>
      </c>
      <c r="H7469" s="34">
        <v>290</v>
      </c>
      <c r="I7469" s="34">
        <v>256</v>
      </c>
      <c r="J7469" s="34">
        <v>243</v>
      </c>
      <c r="K7469" s="34">
        <v>197</v>
      </c>
      <c r="L7469" s="34">
        <v>182</v>
      </c>
      <c r="M7469" s="34">
        <v>184</v>
      </c>
    </row>
    <row r="7470" spans="1:13" x14ac:dyDescent="0.2">
      <c r="A7470" s="34" t="s">
        <v>108364</v>
      </c>
      <c r="B7470" s="34">
        <v>460</v>
      </c>
      <c r="C7470" s="34">
        <v>508</v>
      </c>
      <c r="D7470" s="34">
        <v>529</v>
      </c>
      <c r="E7470" s="34">
        <v>564</v>
      </c>
      <c r="F7470" s="34">
        <v>469</v>
      </c>
      <c r="G7470" s="34">
        <v>446</v>
      </c>
      <c r="H7470" s="34">
        <v>521</v>
      </c>
      <c r="I7470" s="34">
        <v>462</v>
      </c>
      <c r="J7470" s="34">
        <v>397</v>
      </c>
      <c r="K7470" s="34">
        <v>408</v>
      </c>
      <c r="L7470" s="34">
        <v>491</v>
      </c>
      <c r="M7470" s="34">
        <v>423</v>
      </c>
    </row>
    <row r="7471" spans="1:13" x14ac:dyDescent="0.2">
      <c r="A7471" s="34" t="s">
        <v>108365</v>
      </c>
      <c r="B7471" s="34">
        <v>432</v>
      </c>
      <c r="C7471" s="34">
        <v>326</v>
      </c>
      <c r="D7471" s="34">
        <v>378</v>
      </c>
      <c r="E7471" s="34">
        <v>334</v>
      </c>
      <c r="F7471" s="34">
        <v>280</v>
      </c>
      <c r="G7471" s="34">
        <v>331</v>
      </c>
      <c r="H7471" s="34">
        <v>342</v>
      </c>
      <c r="I7471" s="34">
        <v>317</v>
      </c>
      <c r="J7471" s="34">
        <v>366</v>
      </c>
      <c r="K7471" s="34">
        <v>282</v>
      </c>
      <c r="L7471" s="34">
        <v>336</v>
      </c>
      <c r="M7471" s="34">
        <v>296</v>
      </c>
    </row>
    <row r="7472" spans="1:13" x14ac:dyDescent="0.2">
      <c r="A7472" s="34" t="s">
        <v>108366</v>
      </c>
      <c r="B7472" s="34">
        <v>241</v>
      </c>
      <c r="C7472" s="34">
        <v>240</v>
      </c>
      <c r="D7472" s="34">
        <v>270</v>
      </c>
      <c r="E7472" s="34">
        <v>275</v>
      </c>
      <c r="F7472" s="34">
        <v>252</v>
      </c>
      <c r="G7472" s="34">
        <v>212</v>
      </c>
      <c r="H7472" s="34">
        <v>278</v>
      </c>
      <c r="I7472" s="34">
        <v>286</v>
      </c>
      <c r="J7472" s="34">
        <v>241</v>
      </c>
      <c r="K7472" s="34">
        <v>273</v>
      </c>
      <c r="L7472" s="34">
        <v>222</v>
      </c>
      <c r="M7472" s="34">
        <v>209</v>
      </c>
    </row>
    <row r="7473" spans="1:13" x14ac:dyDescent="0.2">
      <c r="A7473" s="34" t="s">
        <v>108367</v>
      </c>
      <c r="B7473" s="34">
        <v>260</v>
      </c>
      <c r="C7473" s="34">
        <v>252</v>
      </c>
      <c r="D7473" s="34">
        <v>292</v>
      </c>
      <c r="E7473" s="34">
        <v>292</v>
      </c>
      <c r="F7473" s="34">
        <v>248</v>
      </c>
      <c r="G7473" s="34">
        <v>295</v>
      </c>
      <c r="H7473" s="34">
        <v>260</v>
      </c>
      <c r="I7473" s="34">
        <v>262</v>
      </c>
      <c r="J7473" s="34">
        <v>312</v>
      </c>
      <c r="K7473" s="34">
        <v>263</v>
      </c>
      <c r="L7473" s="34">
        <v>257</v>
      </c>
      <c r="M7473" s="34">
        <v>229</v>
      </c>
    </row>
    <row r="7474" spans="1:13" x14ac:dyDescent="0.2">
      <c r="A7474" s="34" t="s">
        <v>108368</v>
      </c>
      <c r="B7474" s="34">
        <v>332</v>
      </c>
      <c r="C7474" s="34">
        <v>317</v>
      </c>
      <c r="D7474" s="34">
        <v>313</v>
      </c>
      <c r="E7474" s="34">
        <v>313</v>
      </c>
      <c r="F7474" s="34">
        <v>233</v>
      </c>
      <c r="G7474" s="34">
        <v>309</v>
      </c>
      <c r="H7474" s="34">
        <v>319</v>
      </c>
      <c r="I7474" s="34">
        <v>307</v>
      </c>
      <c r="J7474" s="34">
        <v>329</v>
      </c>
      <c r="K7474" s="34">
        <v>265</v>
      </c>
      <c r="L7474" s="34">
        <v>286</v>
      </c>
      <c r="M7474" s="34">
        <v>247</v>
      </c>
    </row>
    <row r="7475" spans="1:13" x14ac:dyDescent="0.2">
      <c r="A7475" s="34" t="s">
        <v>108369</v>
      </c>
      <c r="B7475" s="34">
        <v>73</v>
      </c>
      <c r="C7475" s="34">
        <v>119</v>
      </c>
      <c r="D7475" s="34">
        <v>137</v>
      </c>
      <c r="E7475" s="34">
        <v>166</v>
      </c>
      <c r="F7475" s="34">
        <v>146</v>
      </c>
      <c r="G7475" s="34">
        <v>128</v>
      </c>
      <c r="H7475" s="34">
        <v>129</v>
      </c>
      <c r="I7475" s="34">
        <v>99</v>
      </c>
      <c r="J7475" s="34">
        <v>98</v>
      </c>
      <c r="K7475" s="34">
        <v>108</v>
      </c>
      <c r="L7475" s="34">
        <v>93</v>
      </c>
      <c r="M7475" s="34">
        <v>85</v>
      </c>
    </row>
    <row r="7476" spans="1:13" x14ac:dyDescent="0.2">
      <c r="A7476" s="34" t="s">
        <v>108370</v>
      </c>
      <c r="B7476" s="34">
        <v>249</v>
      </c>
      <c r="C7476" s="34">
        <v>286</v>
      </c>
      <c r="D7476" s="34">
        <v>240</v>
      </c>
      <c r="E7476" s="34">
        <v>295</v>
      </c>
      <c r="F7476" s="34">
        <v>208</v>
      </c>
      <c r="G7476" s="34">
        <v>283</v>
      </c>
      <c r="H7476" s="34">
        <v>229</v>
      </c>
      <c r="I7476" s="34">
        <v>263</v>
      </c>
      <c r="J7476" s="34">
        <v>282</v>
      </c>
      <c r="K7476" s="34">
        <v>219</v>
      </c>
      <c r="L7476" s="34">
        <v>230</v>
      </c>
      <c r="M7476" s="34">
        <v>204</v>
      </c>
    </row>
    <row r="7477" spans="1:13" x14ac:dyDescent="0.2">
      <c r="A7477" s="34" t="s">
        <v>108371</v>
      </c>
      <c r="B7477" s="34">
        <v>285</v>
      </c>
      <c r="C7477" s="34">
        <v>264</v>
      </c>
      <c r="D7477" s="34">
        <v>322</v>
      </c>
      <c r="E7477" s="34">
        <v>306</v>
      </c>
      <c r="F7477" s="34">
        <v>266</v>
      </c>
      <c r="G7477" s="34">
        <v>263</v>
      </c>
      <c r="H7477" s="34">
        <v>269</v>
      </c>
      <c r="I7477" s="34">
        <v>250</v>
      </c>
      <c r="J7477" s="34">
        <v>306</v>
      </c>
      <c r="K7477" s="34">
        <v>200</v>
      </c>
      <c r="L7477" s="34">
        <v>320</v>
      </c>
      <c r="M7477" s="34">
        <v>221</v>
      </c>
    </row>
    <row r="7478" spans="1:13" x14ac:dyDescent="0.2">
      <c r="A7478" s="34" t="s">
        <v>108372</v>
      </c>
      <c r="B7478" s="34">
        <v>319</v>
      </c>
      <c r="C7478" s="34">
        <v>369</v>
      </c>
      <c r="D7478" s="34">
        <v>330</v>
      </c>
      <c r="E7478" s="34">
        <v>403</v>
      </c>
      <c r="F7478" s="34">
        <v>264</v>
      </c>
      <c r="G7478" s="34">
        <v>331</v>
      </c>
      <c r="H7478" s="34">
        <v>260</v>
      </c>
      <c r="I7478" s="34">
        <v>368</v>
      </c>
      <c r="J7478" s="34">
        <v>327</v>
      </c>
      <c r="K7478" s="34">
        <v>308</v>
      </c>
      <c r="L7478" s="34">
        <v>316</v>
      </c>
      <c r="M7478" s="34">
        <v>273</v>
      </c>
    </row>
    <row r="7479" spans="1:13" x14ac:dyDescent="0.2">
      <c r="A7479" s="34" t="s">
        <v>108373</v>
      </c>
      <c r="B7479" s="34">
        <v>325</v>
      </c>
      <c r="C7479" s="34">
        <v>313</v>
      </c>
      <c r="D7479" s="34">
        <v>296</v>
      </c>
      <c r="E7479" s="34">
        <v>306</v>
      </c>
      <c r="F7479" s="34">
        <v>262</v>
      </c>
      <c r="G7479" s="34">
        <v>298</v>
      </c>
      <c r="H7479" s="34">
        <v>341</v>
      </c>
      <c r="I7479" s="34">
        <v>339</v>
      </c>
      <c r="J7479" s="34">
        <v>309</v>
      </c>
      <c r="K7479" s="34">
        <v>238</v>
      </c>
      <c r="L7479" s="34">
        <v>317</v>
      </c>
      <c r="M7479" s="34">
        <v>251</v>
      </c>
    </row>
    <row r="7480" spans="1:13" x14ac:dyDescent="0.2">
      <c r="A7480" s="34" t="s">
        <v>108374</v>
      </c>
      <c r="B7480" s="34">
        <v>427</v>
      </c>
      <c r="C7480" s="34">
        <v>584</v>
      </c>
      <c r="D7480" s="34">
        <v>482</v>
      </c>
      <c r="E7480" s="34">
        <v>582</v>
      </c>
      <c r="F7480" s="34">
        <v>381</v>
      </c>
      <c r="G7480" s="34">
        <v>538</v>
      </c>
      <c r="H7480" s="34">
        <v>499</v>
      </c>
      <c r="I7480" s="34">
        <v>553</v>
      </c>
      <c r="J7480" s="34">
        <v>495</v>
      </c>
      <c r="K7480" s="34">
        <v>482</v>
      </c>
      <c r="L7480" s="34">
        <v>462</v>
      </c>
      <c r="M7480" s="34">
        <v>398</v>
      </c>
    </row>
    <row r="7481" spans="1:13" x14ac:dyDescent="0.2">
      <c r="A7481" s="34" t="s">
        <v>108375</v>
      </c>
      <c r="B7481" s="34">
        <v>475</v>
      </c>
      <c r="C7481" s="34">
        <v>550</v>
      </c>
      <c r="D7481" s="34">
        <v>576</v>
      </c>
      <c r="E7481" s="34">
        <v>586</v>
      </c>
      <c r="F7481" s="34">
        <v>485</v>
      </c>
      <c r="G7481" s="34">
        <v>538</v>
      </c>
      <c r="H7481" s="34">
        <v>639</v>
      </c>
      <c r="I7481" s="34">
        <v>512</v>
      </c>
      <c r="J7481" s="34">
        <v>517</v>
      </c>
      <c r="K7481" s="34">
        <v>459</v>
      </c>
      <c r="L7481" s="34">
        <v>511</v>
      </c>
      <c r="M7481" s="34">
        <v>458</v>
      </c>
    </row>
    <row r="7482" spans="1:13" x14ac:dyDescent="0.2">
      <c r="A7482" s="34" t="s">
        <v>108376</v>
      </c>
      <c r="B7482" s="34">
        <v>1184</v>
      </c>
      <c r="C7482" s="34">
        <v>1204</v>
      </c>
      <c r="D7482" s="34">
        <v>1102</v>
      </c>
      <c r="E7482" s="34">
        <v>1264</v>
      </c>
      <c r="F7482" s="34">
        <v>988</v>
      </c>
      <c r="G7482" s="34">
        <v>1076</v>
      </c>
      <c r="H7482" s="34">
        <v>1154</v>
      </c>
      <c r="I7482" s="34">
        <v>1131</v>
      </c>
      <c r="J7482" s="34">
        <v>1303</v>
      </c>
      <c r="K7482" s="34">
        <v>1017</v>
      </c>
      <c r="L7482" s="34">
        <v>1054</v>
      </c>
      <c r="M7482" s="34">
        <v>840</v>
      </c>
    </row>
    <row r="7483" spans="1:13" x14ac:dyDescent="0.2">
      <c r="A7483" s="34" t="s">
        <v>108377</v>
      </c>
      <c r="B7483" s="34">
        <v>289</v>
      </c>
      <c r="C7483" s="34">
        <v>413</v>
      </c>
      <c r="D7483" s="34">
        <v>358</v>
      </c>
      <c r="E7483" s="34">
        <v>389</v>
      </c>
      <c r="F7483" s="34">
        <v>272</v>
      </c>
      <c r="G7483" s="34">
        <v>398</v>
      </c>
      <c r="H7483" s="34">
        <v>337</v>
      </c>
      <c r="I7483" s="34">
        <v>351</v>
      </c>
      <c r="J7483" s="34">
        <v>348</v>
      </c>
      <c r="K7483" s="34">
        <v>298</v>
      </c>
      <c r="L7483" s="34">
        <v>311</v>
      </c>
      <c r="M7483" s="34">
        <v>287</v>
      </c>
    </row>
    <row r="7484" spans="1:13" x14ac:dyDescent="0.2">
      <c r="A7484" s="34" t="s">
        <v>108378</v>
      </c>
      <c r="B7484" s="34">
        <v>223</v>
      </c>
      <c r="C7484" s="34">
        <v>305</v>
      </c>
      <c r="D7484" s="34">
        <v>220</v>
      </c>
      <c r="E7484" s="34">
        <v>315</v>
      </c>
      <c r="F7484" s="34">
        <v>231</v>
      </c>
      <c r="G7484" s="34">
        <v>250</v>
      </c>
      <c r="H7484" s="34">
        <v>215</v>
      </c>
      <c r="I7484" s="34">
        <v>284</v>
      </c>
      <c r="J7484" s="34">
        <v>252</v>
      </c>
      <c r="K7484" s="34">
        <v>252</v>
      </c>
      <c r="L7484" s="34">
        <v>237</v>
      </c>
      <c r="M7484" s="34">
        <v>232</v>
      </c>
    </row>
    <row r="7485" spans="1:13" x14ac:dyDescent="0.2">
      <c r="A7485" s="34" t="s">
        <v>108379</v>
      </c>
      <c r="B7485" s="34">
        <v>162</v>
      </c>
      <c r="C7485" s="34">
        <v>212</v>
      </c>
      <c r="D7485" s="34">
        <v>234</v>
      </c>
      <c r="E7485" s="34">
        <v>262</v>
      </c>
      <c r="F7485" s="34">
        <v>175</v>
      </c>
      <c r="G7485" s="34">
        <v>264</v>
      </c>
      <c r="H7485" s="34">
        <v>176</v>
      </c>
      <c r="I7485" s="34">
        <v>223</v>
      </c>
      <c r="J7485" s="34">
        <v>239</v>
      </c>
      <c r="K7485" s="34">
        <v>240</v>
      </c>
      <c r="L7485" s="34">
        <v>179</v>
      </c>
      <c r="M7485" s="34">
        <v>161</v>
      </c>
    </row>
    <row r="7486" spans="1:13" x14ac:dyDescent="0.2">
      <c r="A7486" s="34" t="s">
        <v>108380</v>
      </c>
      <c r="B7486" s="34">
        <v>342</v>
      </c>
      <c r="C7486" s="34">
        <v>336</v>
      </c>
      <c r="D7486" s="34">
        <v>306</v>
      </c>
      <c r="E7486" s="34">
        <v>313</v>
      </c>
      <c r="F7486" s="34">
        <v>326</v>
      </c>
      <c r="G7486" s="34">
        <v>290</v>
      </c>
      <c r="H7486" s="34">
        <v>316</v>
      </c>
      <c r="I7486" s="34">
        <v>299</v>
      </c>
      <c r="J7486" s="34">
        <v>279</v>
      </c>
      <c r="K7486" s="34">
        <v>269</v>
      </c>
      <c r="L7486" s="34">
        <v>272</v>
      </c>
      <c r="M7486" s="34">
        <v>215</v>
      </c>
    </row>
    <row r="7487" spans="1:13" x14ac:dyDescent="0.2">
      <c r="A7487" s="34" t="s">
        <v>108381</v>
      </c>
      <c r="B7487" s="34">
        <v>295</v>
      </c>
      <c r="C7487" s="34">
        <v>363</v>
      </c>
      <c r="D7487" s="34">
        <v>304</v>
      </c>
      <c r="E7487" s="34">
        <v>353</v>
      </c>
      <c r="F7487" s="34">
        <v>278</v>
      </c>
      <c r="G7487" s="34">
        <v>309</v>
      </c>
      <c r="H7487" s="34">
        <v>368</v>
      </c>
      <c r="I7487" s="34">
        <v>346</v>
      </c>
      <c r="J7487" s="34">
        <v>255</v>
      </c>
      <c r="K7487" s="34">
        <v>303</v>
      </c>
      <c r="L7487" s="34">
        <v>288</v>
      </c>
      <c r="M7487" s="34">
        <v>256</v>
      </c>
    </row>
    <row r="7488" spans="1:13" x14ac:dyDescent="0.2">
      <c r="A7488" s="34" t="s">
        <v>108382</v>
      </c>
      <c r="B7488" s="34">
        <v>326</v>
      </c>
      <c r="C7488" s="34">
        <v>302</v>
      </c>
      <c r="D7488" s="34">
        <v>240</v>
      </c>
      <c r="E7488" s="34">
        <v>256</v>
      </c>
      <c r="F7488" s="34">
        <v>256</v>
      </c>
      <c r="G7488" s="34">
        <v>294</v>
      </c>
      <c r="H7488" s="34">
        <v>306</v>
      </c>
      <c r="I7488" s="34">
        <v>266</v>
      </c>
      <c r="J7488" s="34">
        <v>325</v>
      </c>
      <c r="K7488" s="34">
        <v>240</v>
      </c>
      <c r="L7488" s="34">
        <v>302</v>
      </c>
      <c r="M7488" s="34">
        <v>255</v>
      </c>
    </row>
    <row r="7489" spans="1:13" x14ac:dyDescent="0.2">
      <c r="A7489" s="34" t="s">
        <v>108383</v>
      </c>
      <c r="B7489" s="34">
        <v>236</v>
      </c>
      <c r="C7489" s="34">
        <v>288</v>
      </c>
      <c r="D7489" s="34">
        <v>244</v>
      </c>
      <c r="E7489" s="34">
        <v>316</v>
      </c>
      <c r="F7489" s="34">
        <v>239</v>
      </c>
      <c r="G7489" s="34">
        <v>299</v>
      </c>
      <c r="H7489" s="34">
        <v>265</v>
      </c>
      <c r="I7489" s="34">
        <v>324</v>
      </c>
      <c r="J7489" s="34">
        <v>315</v>
      </c>
      <c r="K7489" s="34">
        <v>262</v>
      </c>
      <c r="L7489" s="34">
        <v>257</v>
      </c>
      <c r="M7489" s="34">
        <v>273</v>
      </c>
    </row>
    <row r="7490" spans="1:13" x14ac:dyDescent="0.2">
      <c r="A7490" s="34" t="s">
        <v>108384</v>
      </c>
      <c r="B7490" s="34">
        <v>314</v>
      </c>
      <c r="C7490" s="34">
        <v>294</v>
      </c>
      <c r="D7490" s="34">
        <v>257</v>
      </c>
      <c r="E7490" s="34">
        <v>272</v>
      </c>
      <c r="F7490" s="34">
        <v>282</v>
      </c>
      <c r="G7490" s="34">
        <v>285</v>
      </c>
      <c r="H7490" s="34">
        <v>274</v>
      </c>
      <c r="I7490" s="34">
        <v>245</v>
      </c>
      <c r="J7490" s="34">
        <v>318</v>
      </c>
      <c r="K7490" s="34">
        <v>240</v>
      </c>
      <c r="L7490" s="34">
        <v>269</v>
      </c>
      <c r="M7490" s="34">
        <v>209</v>
      </c>
    </row>
    <row r="7491" spans="1:13" x14ac:dyDescent="0.2">
      <c r="A7491" s="34" t="s">
        <v>108385</v>
      </c>
      <c r="B7491" s="34">
        <v>552</v>
      </c>
      <c r="C7491" s="34">
        <v>476</v>
      </c>
      <c r="D7491" s="34">
        <v>492</v>
      </c>
      <c r="E7491" s="34">
        <v>489</v>
      </c>
      <c r="F7491" s="34">
        <v>448</v>
      </c>
      <c r="G7491" s="34">
        <v>434</v>
      </c>
      <c r="H7491" s="34">
        <v>532</v>
      </c>
      <c r="I7491" s="34">
        <v>469</v>
      </c>
      <c r="J7491" s="34">
        <v>508</v>
      </c>
      <c r="K7491" s="34">
        <v>361</v>
      </c>
      <c r="L7491" s="34">
        <v>446</v>
      </c>
      <c r="M7491" s="34">
        <v>367</v>
      </c>
    </row>
    <row r="7492" spans="1:13" x14ac:dyDescent="0.2">
      <c r="A7492" s="34" t="s">
        <v>108386</v>
      </c>
      <c r="B7492" s="34">
        <v>582</v>
      </c>
      <c r="C7492" s="34">
        <v>724</v>
      </c>
      <c r="D7492" s="34">
        <v>661</v>
      </c>
      <c r="E7492" s="34">
        <v>721</v>
      </c>
      <c r="F7492" s="34">
        <v>610</v>
      </c>
      <c r="G7492" s="34">
        <v>733</v>
      </c>
      <c r="H7492" s="34">
        <v>716</v>
      </c>
      <c r="I7492" s="34">
        <v>702</v>
      </c>
      <c r="J7492" s="34">
        <v>702</v>
      </c>
      <c r="K7492" s="34">
        <v>554</v>
      </c>
      <c r="L7492" s="34">
        <v>753</v>
      </c>
      <c r="M7492" s="34">
        <v>547</v>
      </c>
    </row>
    <row r="7493" spans="1:13" x14ac:dyDescent="0.2">
      <c r="A7493" s="34" t="s">
        <v>108387</v>
      </c>
      <c r="B7493" s="34">
        <v>433</v>
      </c>
      <c r="C7493" s="34">
        <v>489</v>
      </c>
      <c r="D7493" s="34">
        <v>476</v>
      </c>
      <c r="E7493" s="34">
        <v>603</v>
      </c>
      <c r="F7493" s="34">
        <v>439</v>
      </c>
      <c r="G7493" s="34">
        <v>440</v>
      </c>
      <c r="H7493" s="34">
        <v>505</v>
      </c>
      <c r="I7493" s="34">
        <v>510</v>
      </c>
      <c r="J7493" s="34">
        <v>446</v>
      </c>
      <c r="K7493" s="34">
        <v>389</v>
      </c>
      <c r="L7493" s="34">
        <v>462</v>
      </c>
      <c r="M7493" s="34">
        <v>382</v>
      </c>
    </row>
    <row r="7494" spans="1:13" x14ac:dyDescent="0.2">
      <c r="A7494" s="34" t="s">
        <v>108388</v>
      </c>
      <c r="B7494" s="34">
        <v>253</v>
      </c>
      <c r="C7494" s="34">
        <v>248</v>
      </c>
      <c r="D7494" s="34">
        <v>221</v>
      </c>
      <c r="E7494" s="34">
        <v>285</v>
      </c>
      <c r="F7494" s="34">
        <v>157</v>
      </c>
      <c r="G7494" s="34">
        <v>241</v>
      </c>
      <c r="H7494" s="34">
        <v>339</v>
      </c>
      <c r="I7494" s="34">
        <v>202</v>
      </c>
      <c r="J7494" s="34">
        <v>215</v>
      </c>
      <c r="K7494" s="34">
        <v>192</v>
      </c>
      <c r="L7494" s="34">
        <v>171</v>
      </c>
      <c r="M7494" s="34">
        <v>223</v>
      </c>
    </row>
    <row r="7495" spans="1:13" x14ac:dyDescent="0.2">
      <c r="A7495" s="34" t="s">
        <v>108389</v>
      </c>
      <c r="B7495" s="34">
        <v>275</v>
      </c>
      <c r="C7495" s="34">
        <v>395</v>
      </c>
      <c r="D7495" s="34">
        <v>330</v>
      </c>
      <c r="E7495" s="34">
        <v>387</v>
      </c>
      <c r="F7495" s="34">
        <v>289</v>
      </c>
      <c r="G7495" s="34">
        <v>387</v>
      </c>
      <c r="H7495" s="34">
        <v>381</v>
      </c>
      <c r="I7495" s="34">
        <v>314</v>
      </c>
      <c r="J7495" s="34">
        <v>359</v>
      </c>
      <c r="K7495" s="34">
        <v>286</v>
      </c>
      <c r="L7495" s="34">
        <v>342</v>
      </c>
      <c r="M7495" s="34">
        <v>318</v>
      </c>
    </row>
    <row r="7496" spans="1:13" x14ac:dyDescent="0.2">
      <c r="A7496" s="34" t="s">
        <v>108390</v>
      </c>
      <c r="B7496" s="34">
        <v>183</v>
      </c>
      <c r="C7496" s="34">
        <v>212</v>
      </c>
      <c r="D7496" s="34">
        <v>205</v>
      </c>
      <c r="E7496" s="34">
        <v>217</v>
      </c>
      <c r="F7496" s="34">
        <v>194</v>
      </c>
      <c r="G7496" s="34">
        <v>190</v>
      </c>
      <c r="H7496" s="34">
        <v>238</v>
      </c>
      <c r="I7496" s="34">
        <v>183</v>
      </c>
      <c r="J7496" s="34">
        <v>256</v>
      </c>
      <c r="K7496" s="34">
        <v>157</v>
      </c>
      <c r="L7496" s="34">
        <v>229</v>
      </c>
      <c r="M7496" s="34">
        <v>143</v>
      </c>
    </row>
    <row r="7497" spans="1:13" x14ac:dyDescent="0.2">
      <c r="A7497" s="34" t="s">
        <v>108391</v>
      </c>
      <c r="B7497" s="34">
        <v>179</v>
      </c>
      <c r="C7497" s="34">
        <v>240</v>
      </c>
      <c r="D7497" s="34">
        <v>156</v>
      </c>
      <c r="E7497" s="34">
        <v>259</v>
      </c>
      <c r="F7497" s="34">
        <v>172</v>
      </c>
      <c r="G7497" s="34">
        <v>264</v>
      </c>
      <c r="H7497" s="34">
        <v>204</v>
      </c>
      <c r="I7497" s="34">
        <v>222</v>
      </c>
      <c r="J7497" s="34">
        <v>202</v>
      </c>
      <c r="K7497" s="34">
        <v>209</v>
      </c>
      <c r="L7497" s="34">
        <v>183</v>
      </c>
      <c r="M7497" s="34">
        <v>184</v>
      </c>
    </row>
    <row r="7498" spans="1:13" x14ac:dyDescent="0.2">
      <c r="A7498" s="34" t="s">
        <v>108392</v>
      </c>
      <c r="B7498" s="34">
        <v>161</v>
      </c>
      <c r="C7498" s="34">
        <v>264</v>
      </c>
      <c r="D7498" s="34">
        <v>230</v>
      </c>
      <c r="E7498" s="34">
        <v>254</v>
      </c>
      <c r="F7498" s="34">
        <v>191</v>
      </c>
      <c r="G7498" s="34">
        <v>277</v>
      </c>
      <c r="H7498" s="34">
        <v>281</v>
      </c>
      <c r="I7498" s="34">
        <v>265</v>
      </c>
      <c r="J7498" s="34">
        <v>307</v>
      </c>
      <c r="K7498" s="34">
        <v>246</v>
      </c>
      <c r="L7498" s="34">
        <v>218</v>
      </c>
      <c r="M7498" s="34">
        <v>205</v>
      </c>
    </row>
    <row r="7499" spans="1:13" x14ac:dyDescent="0.2">
      <c r="A7499" s="34" t="s">
        <v>108393</v>
      </c>
      <c r="B7499" s="34">
        <v>266</v>
      </c>
      <c r="C7499" s="34">
        <v>532</v>
      </c>
      <c r="D7499" s="34">
        <v>251</v>
      </c>
      <c r="E7499" s="34">
        <v>527</v>
      </c>
      <c r="F7499" s="34">
        <v>279</v>
      </c>
      <c r="G7499" s="34">
        <v>489</v>
      </c>
      <c r="H7499" s="34">
        <v>321</v>
      </c>
      <c r="I7499" s="34">
        <v>485</v>
      </c>
      <c r="J7499" s="34">
        <v>304</v>
      </c>
      <c r="K7499" s="34">
        <v>395</v>
      </c>
      <c r="L7499" s="34">
        <v>289</v>
      </c>
      <c r="M7499" s="34">
        <v>415</v>
      </c>
    </row>
    <row r="7500" spans="1:13" x14ac:dyDescent="0.2">
      <c r="A7500" s="34" t="s">
        <v>108394</v>
      </c>
      <c r="B7500" s="34">
        <v>268</v>
      </c>
      <c r="C7500" s="34">
        <v>247</v>
      </c>
      <c r="D7500" s="34">
        <v>268</v>
      </c>
      <c r="E7500" s="34">
        <v>268</v>
      </c>
      <c r="F7500" s="34">
        <v>248</v>
      </c>
      <c r="G7500" s="34">
        <v>259</v>
      </c>
      <c r="H7500" s="34">
        <v>274</v>
      </c>
      <c r="I7500" s="34">
        <v>310</v>
      </c>
      <c r="J7500" s="34">
        <v>229</v>
      </c>
      <c r="K7500" s="34">
        <v>216</v>
      </c>
      <c r="L7500" s="34">
        <v>249</v>
      </c>
      <c r="M7500" s="34">
        <v>196</v>
      </c>
    </row>
    <row r="7501" spans="1:13" x14ac:dyDescent="0.2">
      <c r="A7501" s="34" t="s">
        <v>108395</v>
      </c>
      <c r="B7501" s="34">
        <v>237</v>
      </c>
      <c r="C7501" s="34">
        <v>298</v>
      </c>
      <c r="D7501" s="34">
        <v>267</v>
      </c>
      <c r="E7501" s="34">
        <v>248</v>
      </c>
      <c r="F7501" s="34">
        <v>193</v>
      </c>
      <c r="G7501" s="34">
        <v>266</v>
      </c>
      <c r="H7501" s="34">
        <v>232</v>
      </c>
      <c r="I7501" s="34">
        <v>293</v>
      </c>
      <c r="J7501" s="34">
        <v>199</v>
      </c>
      <c r="K7501" s="34">
        <v>253</v>
      </c>
      <c r="L7501" s="34">
        <v>224</v>
      </c>
      <c r="M7501" s="34">
        <v>241</v>
      </c>
    </row>
    <row r="7502" spans="1:13" x14ac:dyDescent="0.2">
      <c r="A7502" s="34" t="s">
        <v>108396</v>
      </c>
      <c r="B7502" s="34">
        <v>661</v>
      </c>
      <c r="C7502" s="34">
        <v>682</v>
      </c>
      <c r="D7502" s="34">
        <v>630</v>
      </c>
      <c r="E7502" s="34">
        <v>732</v>
      </c>
      <c r="F7502" s="34">
        <v>561</v>
      </c>
      <c r="G7502" s="34">
        <v>630</v>
      </c>
      <c r="H7502" s="34">
        <v>789</v>
      </c>
      <c r="I7502" s="34">
        <v>658</v>
      </c>
      <c r="J7502" s="34">
        <v>790</v>
      </c>
      <c r="K7502" s="34">
        <v>567</v>
      </c>
      <c r="L7502" s="34">
        <v>552</v>
      </c>
      <c r="M7502" s="34">
        <v>511</v>
      </c>
    </row>
    <row r="7503" spans="1:13" x14ac:dyDescent="0.2">
      <c r="A7503" s="34" t="s">
        <v>108397</v>
      </c>
      <c r="B7503" s="34">
        <v>947</v>
      </c>
      <c r="C7503" s="34">
        <v>1218</v>
      </c>
      <c r="D7503" s="34">
        <v>1125</v>
      </c>
      <c r="E7503" s="34">
        <v>1426</v>
      </c>
      <c r="F7503" s="34">
        <v>1024</v>
      </c>
      <c r="G7503" s="34">
        <v>1239</v>
      </c>
      <c r="H7503" s="34">
        <v>1120</v>
      </c>
      <c r="I7503" s="34">
        <v>1240</v>
      </c>
      <c r="J7503" s="34">
        <v>1130</v>
      </c>
      <c r="K7503" s="34">
        <v>1071</v>
      </c>
      <c r="L7503" s="34">
        <v>1105</v>
      </c>
      <c r="M7503" s="34">
        <v>1029</v>
      </c>
    </row>
    <row r="7504" spans="1:13" x14ac:dyDescent="0.2">
      <c r="A7504" s="34" t="s">
        <v>108398</v>
      </c>
      <c r="B7504" s="34">
        <v>403</v>
      </c>
      <c r="C7504" s="34">
        <v>485</v>
      </c>
      <c r="D7504" s="34">
        <v>431</v>
      </c>
      <c r="E7504" s="34">
        <v>463</v>
      </c>
      <c r="F7504" s="34">
        <v>374</v>
      </c>
      <c r="G7504" s="34">
        <v>431</v>
      </c>
      <c r="H7504" s="34">
        <v>428</v>
      </c>
      <c r="I7504" s="34">
        <v>466</v>
      </c>
      <c r="J7504" s="34">
        <v>416</v>
      </c>
      <c r="K7504" s="34">
        <v>324</v>
      </c>
      <c r="L7504" s="34">
        <v>403</v>
      </c>
      <c r="M7504" s="34">
        <v>360</v>
      </c>
    </row>
    <row r="7505" spans="1:13" x14ac:dyDescent="0.2">
      <c r="A7505" s="34" t="s">
        <v>108399</v>
      </c>
      <c r="B7505" s="34">
        <v>586</v>
      </c>
      <c r="C7505" s="34">
        <v>785</v>
      </c>
      <c r="D7505" s="34">
        <v>786</v>
      </c>
      <c r="E7505" s="34">
        <v>846</v>
      </c>
      <c r="F7505" s="34">
        <v>633</v>
      </c>
      <c r="G7505" s="34">
        <v>672</v>
      </c>
      <c r="H7505" s="34">
        <v>834</v>
      </c>
      <c r="I7505" s="34">
        <v>715</v>
      </c>
      <c r="J7505" s="34">
        <v>748</v>
      </c>
      <c r="K7505" s="34">
        <v>622</v>
      </c>
      <c r="L7505" s="34">
        <v>656</v>
      </c>
      <c r="M7505" s="34">
        <v>568</v>
      </c>
    </row>
    <row r="7506" spans="1:13" x14ac:dyDescent="0.2">
      <c r="A7506" s="34" t="s">
        <v>108400</v>
      </c>
      <c r="B7506" s="34">
        <v>424</v>
      </c>
      <c r="C7506" s="34">
        <v>513</v>
      </c>
      <c r="D7506" s="34">
        <v>493</v>
      </c>
      <c r="E7506" s="34">
        <v>548</v>
      </c>
      <c r="F7506" s="34">
        <v>388</v>
      </c>
      <c r="G7506" s="34">
        <v>480</v>
      </c>
      <c r="H7506" s="34">
        <v>494</v>
      </c>
      <c r="I7506" s="34">
        <v>457</v>
      </c>
      <c r="J7506" s="34">
        <v>418</v>
      </c>
      <c r="K7506" s="34">
        <v>386</v>
      </c>
      <c r="L7506" s="34">
        <v>529</v>
      </c>
      <c r="M7506" s="34">
        <v>373</v>
      </c>
    </row>
    <row r="7507" spans="1:13" x14ac:dyDescent="0.2">
      <c r="A7507" s="34" t="s">
        <v>108401</v>
      </c>
      <c r="B7507" s="34">
        <v>166</v>
      </c>
      <c r="C7507" s="34">
        <v>172</v>
      </c>
      <c r="D7507" s="34">
        <v>237</v>
      </c>
      <c r="E7507" s="34">
        <v>189</v>
      </c>
      <c r="F7507" s="34">
        <v>154</v>
      </c>
      <c r="G7507" s="34">
        <v>180</v>
      </c>
      <c r="H7507" s="34">
        <v>248</v>
      </c>
      <c r="I7507" s="34">
        <v>200</v>
      </c>
      <c r="J7507" s="34">
        <v>235</v>
      </c>
      <c r="K7507" s="34">
        <v>181</v>
      </c>
      <c r="L7507" s="34">
        <v>229</v>
      </c>
      <c r="M7507" s="34">
        <v>152</v>
      </c>
    </row>
    <row r="7508" spans="1:13" x14ac:dyDescent="0.2">
      <c r="A7508" s="34" t="s">
        <v>108402</v>
      </c>
      <c r="B7508" s="34">
        <v>202</v>
      </c>
      <c r="C7508" s="34">
        <v>213</v>
      </c>
      <c r="D7508" s="34">
        <v>249</v>
      </c>
      <c r="E7508" s="34">
        <v>244</v>
      </c>
      <c r="F7508" s="34">
        <v>227</v>
      </c>
      <c r="G7508" s="34">
        <v>221</v>
      </c>
      <c r="H7508" s="34">
        <v>228</v>
      </c>
      <c r="I7508" s="34">
        <v>212</v>
      </c>
      <c r="J7508" s="34">
        <v>227</v>
      </c>
      <c r="K7508" s="34">
        <v>167</v>
      </c>
      <c r="L7508" s="34">
        <v>210</v>
      </c>
      <c r="M7508" s="34">
        <v>165</v>
      </c>
    </row>
    <row r="7509" spans="1:13" x14ac:dyDescent="0.2">
      <c r="A7509" s="34" t="s">
        <v>108403</v>
      </c>
      <c r="B7509" s="34">
        <v>265</v>
      </c>
      <c r="C7509" s="34">
        <v>250</v>
      </c>
      <c r="D7509" s="34">
        <v>249</v>
      </c>
      <c r="E7509" s="34">
        <v>285</v>
      </c>
      <c r="F7509" s="34">
        <v>247</v>
      </c>
      <c r="G7509" s="34">
        <v>266</v>
      </c>
      <c r="H7509" s="34">
        <v>298</v>
      </c>
      <c r="I7509" s="34">
        <v>284</v>
      </c>
      <c r="J7509" s="34">
        <v>230</v>
      </c>
      <c r="K7509" s="34">
        <v>204</v>
      </c>
      <c r="L7509" s="34">
        <v>278</v>
      </c>
      <c r="M7509" s="34">
        <v>226</v>
      </c>
    </row>
    <row r="7510" spans="1:13" x14ac:dyDescent="0.2">
      <c r="A7510" s="34" t="s">
        <v>108404</v>
      </c>
      <c r="B7510" s="34">
        <v>69</v>
      </c>
      <c r="C7510" s="34">
        <v>95</v>
      </c>
      <c r="D7510" s="34">
        <v>103</v>
      </c>
      <c r="E7510" s="34">
        <v>123</v>
      </c>
      <c r="F7510" s="34">
        <v>76</v>
      </c>
      <c r="G7510" s="34">
        <v>85</v>
      </c>
      <c r="H7510" s="34">
        <v>93</v>
      </c>
      <c r="I7510" s="34">
        <v>92</v>
      </c>
      <c r="J7510" s="34">
        <v>93</v>
      </c>
      <c r="K7510" s="34">
        <v>78</v>
      </c>
      <c r="L7510" s="34">
        <v>103</v>
      </c>
      <c r="M7510" s="34">
        <v>78</v>
      </c>
    </row>
    <row r="7511" spans="1:13" x14ac:dyDescent="0.2">
      <c r="A7511" s="34" t="s">
        <v>108405</v>
      </c>
      <c r="B7511" s="34">
        <v>103</v>
      </c>
      <c r="C7511" s="34">
        <v>218</v>
      </c>
      <c r="D7511" s="34">
        <v>106</v>
      </c>
      <c r="E7511" s="34">
        <v>228</v>
      </c>
      <c r="F7511" s="34">
        <v>87</v>
      </c>
      <c r="G7511" s="34">
        <v>202</v>
      </c>
      <c r="H7511" s="34">
        <v>139</v>
      </c>
      <c r="I7511" s="34">
        <v>231</v>
      </c>
      <c r="J7511" s="34">
        <v>140</v>
      </c>
      <c r="K7511" s="34">
        <v>184</v>
      </c>
      <c r="L7511" s="34">
        <v>98</v>
      </c>
      <c r="M7511" s="34">
        <v>172</v>
      </c>
    </row>
    <row r="7512" spans="1:13" x14ac:dyDescent="0.2">
      <c r="A7512" s="34" t="s">
        <v>108406</v>
      </c>
      <c r="B7512" s="34">
        <v>158</v>
      </c>
      <c r="C7512" s="34">
        <v>164</v>
      </c>
      <c r="D7512" s="34">
        <v>149</v>
      </c>
      <c r="E7512" s="34">
        <v>159</v>
      </c>
      <c r="F7512" s="34">
        <v>168</v>
      </c>
      <c r="G7512" s="34">
        <v>161</v>
      </c>
      <c r="H7512" s="34">
        <v>196</v>
      </c>
      <c r="I7512" s="34">
        <v>167</v>
      </c>
      <c r="J7512" s="34">
        <v>200</v>
      </c>
      <c r="K7512" s="34">
        <v>118</v>
      </c>
      <c r="L7512" s="34">
        <v>180</v>
      </c>
      <c r="M7512" s="34">
        <v>137</v>
      </c>
    </row>
    <row r="7513" spans="1:13" x14ac:dyDescent="0.2">
      <c r="A7513" s="34" t="s">
        <v>108407</v>
      </c>
      <c r="B7513" s="34">
        <v>273</v>
      </c>
      <c r="C7513" s="34">
        <v>253</v>
      </c>
      <c r="D7513" s="34">
        <v>326</v>
      </c>
      <c r="E7513" s="34">
        <v>297</v>
      </c>
      <c r="F7513" s="34">
        <v>311</v>
      </c>
      <c r="G7513" s="34">
        <v>241</v>
      </c>
      <c r="H7513" s="34">
        <v>277</v>
      </c>
      <c r="I7513" s="34">
        <v>250</v>
      </c>
      <c r="J7513" s="34">
        <v>304</v>
      </c>
      <c r="K7513" s="34">
        <v>232</v>
      </c>
      <c r="L7513" s="34">
        <v>245</v>
      </c>
      <c r="M7513" s="34">
        <v>195</v>
      </c>
    </row>
    <row r="7514" spans="1:13" x14ac:dyDescent="0.2">
      <c r="A7514" s="34" t="s">
        <v>108408</v>
      </c>
      <c r="B7514" s="34">
        <v>140</v>
      </c>
      <c r="C7514" s="34">
        <v>196</v>
      </c>
      <c r="D7514" s="34">
        <v>235</v>
      </c>
      <c r="E7514" s="34">
        <v>215</v>
      </c>
      <c r="F7514" s="34">
        <v>160</v>
      </c>
      <c r="G7514" s="34">
        <v>220</v>
      </c>
      <c r="H7514" s="34">
        <v>198</v>
      </c>
      <c r="I7514" s="34">
        <v>179</v>
      </c>
      <c r="J7514" s="34">
        <v>225</v>
      </c>
      <c r="K7514" s="34">
        <v>204</v>
      </c>
      <c r="L7514" s="34">
        <v>172</v>
      </c>
      <c r="M7514" s="34">
        <v>130</v>
      </c>
    </row>
    <row r="7515" spans="1:13" x14ac:dyDescent="0.2">
      <c r="A7515" s="34" t="s">
        <v>108409</v>
      </c>
      <c r="B7515" s="34">
        <v>111</v>
      </c>
      <c r="C7515" s="34">
        <v>319</v>
      </c>
      <c r="D7515" s="34">
        <v>136</v>
      </c>
      <c r="E7515" s="34">
        <v>334</v>
      </c>
      <c r="F7515" s="34">
        <v>106</v>
      </c>
      <c r="G7515" s="34">
        <v>303</v>
      </c>
      <c r="H7515" s="34">
        <v>142</v>
      </c>
      <c r="I7515" s="34">
        <v>277</v>
      </c>
      <c r="J7515" s="34">
        <v>132</v>
      </c>
      <c r="K7515" s="34">
        <v>264</v>
      </c>
      <c r="L7515" s="34">
        <v>167</v>
      </c>
      <c r="M7515" s="34">
        <v>261</v>
      </c>
    </row>
    <row r="7516" spans="1:13" x14ac:dyDescent="0.2">
      <c r="A7516" s="34" t="s">
        <v>108410</v>
      </c>
      <c r="B7516" s="34">
        <v>427</v>
      </c>
      <c r="C7516" s="34">
        <v>391</v>
      </c>
      <c r="D7516" s="34">
        <v>425</v>
      </c>
      <c r="E7516" s="34">
        <v>381</v>
      </c>
      <c r="F7516" s="34">
        <v>398</v>
      </c>
      <c r="G7516" s="34">
        <v>340</v>
      </c>
      <c r="H7516" s="34">
        <v>433</v>
      </c>
      <c r="I7516" s="34">
        <v>391</v>
      </c>
      <c r="J7516" s="34">
        <v>418</v>
      </c>
      <c r="K7516" s="34">
        <v>298</v>
      </c>
      <c r="L7516" s="34">
        <v>416</v>
      </c>
      <c r="M7516" s="34">
        <v>297</v>
      </c>
    </row>
    <row r="7517" spans="1:13" x14ac:dyDescent="0.2">
      <c r="A7517" s="34" t="s">
        <v>108411</v>
      </c>
      <c r="B7517" s="34">
        <v>434</v>
      </c>
      <c r="C7517" s="34">
        <v>423</v>
      </c>
      <c r="D7517" s="34">
        <v>490</v>
      </c>
      <c r="E7517" s="34">
        <v>436</v>
      </c>
      <c r="F7517" s="34">
        <v>414</v>
      </c>
      <c r="G7517" s="34">
        <v>432</v>
      </c>
      <c r="H7517" s="34">
        <v>570</v>
      </c>
      <c r="I7517" s="34">
        <v>410</v>
      </c>
      <c r="J7517" s="34">
        <v>459</v>
      </c>
      <c r="K7517" s="34">
        <v>319</v>
      </c>
      <c r="L7517" s="34">
        <v>378</v>
      </c>
      <c r="M7517" s="34">
        <v>318</v>
      </c>
    </row>
    <row r="7518" spans="1:13" x14ac:dyDescent="0.2">
      <c r="A7518" s="34" t="s">
        <v>108412</v>
      </c>
      <c r="B7518" s="34">
        <v>108</v>
      </c>
      <c r="C7518" s="34">
        <v>88</v>
      </c>
      <c r="D7518" s="34">
        <v>114</v>
      </c>
      <c r="E7518" s="34">
        <v>151</v>
      </c>
      <c r="F7518" s="34">
        <v>113</v>
      </c>
      <c r="G7518" s="34">
        <v>111</v>
      </c>
      <c r="H7518" s="34">
        <v>106</v>
      </c>
      <c r="I7518" s="34">
        <v>131</v>
      </c>
      <c r="J7518" s="34">
        <v>104</v>
      </c>
      <c r="K7518" s="34">
        <v>98</v>
      </c>
      <c r="L7518" s="34">
        <v>81</v>
      </c>
      <c r="M7518" s="34">
        <v>101</v>
      </c>
    </row>
    <row r="7519" spans="1:13" x14ac:dyDescent="0.2">
      <c r="A7519" s="34" t="s">
        <v>108413</v>
      </c>
      <c r="B7519" s="34">
        <v>165</v>
      </c>
      <c r="C7519" s="34">
        <v>220</v>
      </c>
      <c r="D7519" s="34">
        <v>231</v>
      </c>
      <c r="E7519" s="34">
        <v>246</v>
      </c>
      <c r="F7519" s="34">
        <v>150</v>
      </c>
      <c r="G7519" s="34">
        <v>202</v>
      </c>
      <c r="H7519" s="34">
        <v>235</v>
      </c>
      <c r="I7519" s="34">
        <v>197</v>
      </c>
      <c r="J7519" s="34">
        <v>247</v>
      </c>
      <c r="K7519" s="34">
        <v>150</v>
      </c>
      <c r="L7519" s="34">
        <v>146</v>
      </c>
      <c r="M7519" s="34">
        <v>162</v>
      </c>
    </row>
    <row r="7520" spans="1:13" x14ac:dyDescent="0.2">
      <c r="A7520" s="34" t="s">
        <v>108414</v>
      </c>
      <c r="B7520" s="34">
        <v>249</v>
      </c>
      <c r="C7520" s="34">
        <v>258</v>
      </c>
      <c r="D7520" s="34">
        <v>299</v>
      </c>
      <c r="E7520" s="34">
        <v>273</v>
      </c>
      <c r="F7520" s="34">
        <v>254</v>
      </c>
      <c r="G7520" s="34">
        <v>266</v>
      </c>
      <c r="H7520" s="34">
        <v>273</v>
      </c>
      <c r="I7520" s="34">
        <v>220</v>
      </c>
      <c r="J7520" s="34">
        <v>228</v>
      </c>
      <c r="K7520" s="34">
        <v>182</v>
      </c>
      <c r="L7520" s="34">
        <v>296</v>
      </c>
      <c r="M7520" s="34">
        <v>168</v>
      </c>
    </row>
    <row r="7521" spans="1:13" x14ac:dyDescent="0.2">
      <c r="A7521" s="34" t="s">
        <v>108415</v>
      </c>
      <c r="B7521" s="34">
        <v>386</v>
      </c>
      <c r="C7521" s="34">
        <v>325</v>
      </c>
      <c r="D7521" s="34">
        <v>319</v>
      </c>
      <c r="E7521" s="34">
        <v>398</v>
      </c>
      <c r="F7521" s="34">
        <v>269</v>
      </c>
      <c r="G7521" s="34">
        <v>348</v>
      </c>
      <c r="H7521" s="34">
        <v>441</v>
      </c>
      <c r="I7521" s="34">
        <v>382</v>
      </c>
      <c r="J7521" s="34">
        <v>377</v>
      </c>
      <c r="K7521" s="34">
        <v>266</v>
      </c>
      <c r="L7521" s="34">
        <v>283</v>
      </c>
      <c r="M7521" s="34">
        <v>260</v>
      </c>
    </row>
    <row r="7522" spans="1:13" x14ac:dyDescent="0.2">
      <c r="A7522" s="34" t="s">
        <v>108416</v>
      </c>
      <c r="B7522" s="34">
        <v>219</v>
      </c>
      <c r="C7522" s="34">
        <v>416</v>
      </c>
      <c r="D7522" s="34">
        <v>321</v>
      </c>
      <c r="E7522" s="34">
        <v>385</v>
      </c>
      <c r="F7522" s="34">
        <v>303</v>
      </c>
      <c r="G7522" s="34">
        <v>356</v>
      </c>
      <c r="H7522" s="34">
        <v>319</v>
      </c>
      <c r="I7522" s="34">
        <v>389</v>
      </c>
      <c r="J7522" s="34">
        <v>281</v>
      </c>
      <c r="K7522" s="34">
        <v>307</v>
      </c>
      <c r="L7522" s="34">
        <v>251</v>
      </c>
      <c r="M7522" s="34">
        <v>266</v>
      </c>
    </row>
    <row r="7523" spans="1:13" x14ac:dyDescent="0.2">
      <c r="A7523" s="34" t="s">
        <v>108417</v>
      </c>
      <c r="B7523" s="34">
        <v>488</v>
      </c>
      <c r="C7523" s="34">
        <v>642</v>
      </c>
      <c r="D7523" s="34">
        <v>512</v>
      </c>
      <c r="E7523" s="34">
        <v>698</v>
      </c>
      <c r="F7523" s="34">
        <v>526</v>
      </c>
      <c r="G7523" s="34">
        <v>640</v>
      </c>
      <c r="H7523" s="34">
        <v>572</v>
      </c>
      <c r="I7523" s="34">
        <v>703</v>
      </c>
      <c r="J7523" s="34">
        <v>634</v>
      </c>
      <c r="K7523" s="34">
        <v>557</v>
      </c>
      <c r="L7523" s="34">
        <v>510</v>
      </c>
      <c r="M7523" s="34">
        <v>537</v>
      </c>
    </row>
    <row r="7524" spans="1:13" x14ac:dyDescent="0.2">
      <c r="A7524" s="34" t="s">
        <v>108418</v>
      </c>
      <c r="B7524" s="34">
        <v>919</v>
      </c>
      <c r="C7524" s="34">
        <v>1041</v>
      </c>
      <c r="D7524" s="34">
        <v>923</v>
      </c>
      <c r="E7524" s="34">
        <v>1014</v>
      </c>
      <c r="F7524" s="34">
        <v>868</v>
      </c>
      <c r="G7524" s="34">
        <v>841</v>
      </c>
      <c r="H7524" s="34">
        <v>1109</v>
      </c>
      <c r="I7524" s="34">
        <v>946</v>
      </c>
      <c r="J7524" s="34">
        <v>1150</v>
      </c>
      <c r="K7524" s="34">
        <v>798</v>
      </c>
      <c r="L7524" s="34">
        <v>960</v>
      </c>
      <c r="M7524" s="34">
        <v>765</v>
      </c>
    </row>
    <row r="7525" spans="1:13" x14ac:dyDescent="0.2">
      <c r="A7525" s="34" t="s">
        <v>108419</v>
      </c>
      <c r="B7525" s="34">
        <v>308</v>
      </c>
      <c r="C7525" s="34">
        <v>422</v>
      </c>
      <c r="D7525" s="34">
        <v>388</v>
      </c>
      <c r="E7525" s="34">
        <v>419</v>
      </c>
      <c r="F7525" s="34">
        <v>268</v>
      </c>
      <c r="G7525" s="34">
        <v>399</v>
      </c>
      <c r="H7525" s="34">
        <v>387</v>
      </c>
      <c r="I7525" s="34">
        <v>441</v>
      </c>
      <c r="J7525" s="34">
        <v>299</v>
      </c>
      <c r="K7525" s="34">
        <v>333</v>
      </c>
      <c r="L7525" s="34">
        <v>411</v>
      </c>
      <c r="M7525" s="34">
        <v>350</v>
      </c>
    </row>
    <row r="7526" spans="1:13" x14ac:dyDescent="0.2">
      <c r="A7526" s="34" t="s">
        <v>108420</v>
      </c>
      <c r="B7526" s="34">
        <v>349</v>
      </c>
      <c r="C7526" s="34">
        <v>407</v>
      </c>
      <c r="D7526" s="34">
        <v>371</v>
      </c>
      <c r="E7526" s="34">
        <v>463</v>
      </c>
      <c r="F7526" s="34">
        <v>278</v>
      </c>
      <c r="G7526" s="34">
        <v>437</v>
      </c>
      <c r="H7526" s="34">
        <v>377</v>
      </c>
      <c r="I7526" s="34">
        <v>360</v>
      </c>
      <c r="J7526" s="34">
        <v>361</v>
      </c>
      <c r="K7526" s="34">
        <v>332</v>
      </c>
      <c r="L7526" s="34">
        <v>357</v>
      </c>
      <c r="M7526" s="34">
        <v>327</v>
      </c>
    </row>
    <row r="7527" spans="1:13" x14ac:dyDescent="0.2">
      <c r="A7527" s="34" t="s">
        <v>108421</v>
      </c>
      <c r="B7527" s="34">
        <v>495</v>
      </c>
      <c r="C7527" s="34">
        <v>574</v>
      </c>
      <c r="D7527" s="34">
        <v>613</v>
      </c>
      <c r="E7527" s="34">
        <v>525</v>
      </c>
      <c r="F7527" s="34">
        <v>439</v>
      </c>
      <c r="G7527" s="34">
        <v>535</v>
      </c>
      <c r="H7527" s="34">
        <v>537</v>
      </c>
      <c r="I7527" s="34">
        <v>659</v>
      </c>
      <c r="J7527" s="34">
        <v>484</v>
      </c>
      <c r="K7527" s="34">
        <v>499</v>
      </c>
      <c r="L7527" s="34">
        <v>481</v>
      </c>
      <c r="M7527" s="34">
        <v>478</v>
      </c>
    </row>
    <row r="7528" spans="1:13" x14ac:dyDescent="0.2">
      <c r="A7528" s="34" t="s">
        <v>108422</v>
      </c>
      <c r="B7528" s="34">
        <v>73</v>
      </c>
      <c r="C7528" s="34">
        <v>345</v>
      </c>
      <c r="D7528" s="34">
        <v>141</v>
      </c>
      <c r="E7528" s="34">
        <v>425</v>
      </c>
      <c r="F7528" s="34">
        <v>94</v>
      </c>
      <c r="G7528" s="34">
        <v>370</v>
      </c>
      <c r="H7528" s="34">
        <v>154</v>
      </c>
      <c r="I7528" s="34">
        <v>375</v>
      </c>
      <c r="J7528" s="34">
        <v>130</v>
      </c>
      <c r="K7528" s="34">
        <v>261</v>
      </c>
      <c r="L7528" s="34">
        <v>92</v>
      </c>
      <c r="M7528" s="34">
        <v>273</v>
      </c>
    </row>
    <row r="7529" spans="1:13" x14ac:dyDescent="0.2">
      <c r="A7529" s="34" t="s">
        <v>108423</v>
      </c>
      <c r="B7529" s="34">
        <v>272</v>
      </c>
      <c r="C7529" s="34">
        <v>319</v>
      </c>
      <c r="D7529" s="34">
        <v>329</v>
      </c>
      <c r="E7529" s="34">
        <v>355</v>
      </c>
      <c r="F7529" s="34">
        <v>243</v>
      </c>
      <c r="G7529" s="34">
        <v>312</v>
      </c>
      <c r="H7529" s="34">
        <v>259</v>
      </c>
      <c r="I7529" s="34">
        <v>276</v>
      </c>
      <c r="J7529" s="34">
        <v>283</v>
      </c>
      <c r="K7529" s="34">
        <v>264</v>
      </c>
      <c r="L7529" s="34">
        <v>258</v>
      </c>
      <c r="M7529" s="34">
        <v>302</v>
      </c>
    </row>
    <row r="7530" spans="1:13" x14ac:dyDescent="0.2">
      <c r="A7530" s="34" t="s">
        <v>108424</v>
      </c>
      <c r="B7530" s="34">
        <v>201</v>
      </c>
      <c r="C7530" s="34">
        <v>298</v>
      </c>
      <c r="D7530" s="34">
        <v>201</v>
      </c>
      <c r="E7530" s="34">
        <v>258</v>
      </c>
      <c r="F7530" s="34">
        <v>244</v>
      </c>
      <c r="G7530" s="34">
        <v>250</v>
      </c>
      <c r="H7530" s="34">
        <v>252</v>
      </c>
      <c r="I7530" s="34">
        <v>292</v>
      </c>
      <c r="J7530" s="34">
        <v>230</v>
      </c>
      <c r="K7530" s="34">
        <v>190</v>
      </c>
      <c r="L7530" s="34">
        <v>253</v>
      </c>
      <c r="M7530" s="34">
        <v>204</v>
      </c>
    </row>
    <row r="7531" spans="1:13" x14ac:dyDescent="0.2">
      <c r="A7531" s="34" t="s">
        <v>108425</v>
      </c>
      <c r="B7531" s="34">
        <v>183</v>
      </c>
      <c r="C7531" s="34">
        <v>175</v>
      </c>
      <c r="D7531" s="34">
        <v>175</v>
      </c>
      <c r="E7531" s="34">
        <v>228</v>
      </c>
      <c r="F7531" s="34">
        <v>165</v>
      </c>
      <c r="G7531" s="34">
        <v>163</v>
      </c>
      <c r="H7531" s="34">
        <v>195</v>
      </c>
      <c r="I7531" s="34">
        <v>199</v>
      </c>
      <c r="J7531" s="34">
        <v>188</v>
      </c>
      <c r="K7531" s="34">
        <v>170</v>
      </c>
      <c r="L7531" s="34">
        <v>190</v>
      </c>
      <c r="M7531" s="34">
        <v>170</v>
      </c>
    </row>
    <row r="7532" spans="1:13" x14ac:dyDescent="0.2">
      <c r="A7532" s="34" t="s">
        <v>108426</v>
      </c>
      <c r="B7532" s="34">
        <v>329</v>
      </c>
      <c r="C7532" s="34">
        <v>337</v>
      </c>
      <c r="D7532" s="34">
        <v>355</v>
      </c>
      <c r="E7532" s="34">
        <v>349</v>
      </c>
      <c r="F7532" s="34">
        <v>258</v>
      </c>
      <c r="G7532" s="34">
        <v>312</v>
      </c>
      <c r="H7532" s="34">
        <v>375</v>
      </c>
      <c r="I7532" s="34">
        <v>348</v>
      </c>
      <c r="J7532" s="34">
        <v>351</v>
      </c>
      <c r="K7532" s="34">
        <v>291</v>
      </c>
      <c r="L7532" s="34">
        <v>358</v>
      </c>
      <c r="M7532" s="34">
        <v>222</v>
      </c>
    </row>
    <row r="7533" spans="1:13" x14ac:dyDescent="0.2">
      <c r="A7533" s="34" t="s">
        <v>108427</v>
      </c>
      <c r="B7533" s="34">
        <v>195</v>
      </c>
      <c r="C7533" s="34">
        <v>340</v>
      </c>
      <c r="D7533" s="34">
        <v>263</v>
      </c>
      <c r="E7533" s="34">
        <v>257</v>
      </c>
      <c r="F7533" s="34">
        <v>166</v>
      </c>
      <c r="G7533" s="34">
        <v>321</v>
      </c>
      <c r="H7533" s="34">
        <v>166</v>
      </c>
      <c r="I7533" s="34">
        <v>349</v>
      </c>
      <c r="J7533" s="34">
        <v>177</v>
      </c>
      <c r="K7533" s="34">
        <v>247</v>
      </c>
      <c r="L7533" s="34">
        <v>157</v>
      </c>
      <c r="M7533" s="34">
        <v>256</v>
      </c>
    </row>
    <row r="7534" spans="1:13" x14ac:dyDescent="0.2">
      <c r="A7534" s="34" t="s">
        <v>108428</v>
      </c>
      <c r="B7534" s="34">
        <v>131</v>
      </c>
      <c r="C7534" s="34">
        <v>184</v>
      </c>
      <c r="D7534" s="34">
        <v>271</v>
      </c>
      <c r="E7534" s="34">
        <v>221</v>
      </c>
      <c r="F7534" s="34">
        <v>263</v>
      </c>
      <c r="G7534" s="34">
        <v>185</v>
      </c>
      <c r="H7534" s="34">
        <v>271</v>
      </c>
      <c r="I7534" s="34">
        <v>195</v>
      </c>
      <c r="J7534" s="34">
        <v>266</v>
      </c>
      <c r="K7534" s="34">
        <v>186</v>
      </c>
      <c r="L7534" s="34">
        <v>263</v>
      </c>
      <c r="M7534" s="34">
        <v>198</v>
      </c>
    </row>
    <row r="7535" spans="1:13" x14ac:dyDescent="0.2">
      <c r="A7535" s="34" t="s">
        <v>108429</v>
      </c>
      <c r="B7535" s="34">
        <v>642</v>
      </c>
      <c r="C7535" s="34">
        <v>694</v>
      </c>
      <c r="D7535" s="34">
        <v>665</v>
      </c>
      <c r="E7535" s="34">
        <v>739</v>
      </c>
      <c r="F7535" s="34">
        <v>608</v>
      </c>
      <c r="G7535" s="34">
        <v>710</v>
      </c>
      <c r="H7535" s="34">
        <v>683</v>
      </c>
      <c r="I7535" s="34">
        <v>667</v>
      </c>
      <c r="J7535" s="34">
        <v>653</v>
      </c>
      <c r="K7535" s="34">
        <v>584</v>
      </c>
      <c r="L7535" s="34">
        <v>636</v>
      </c>
      <c r="M7535" s="34">
        <v>548</v>
      </c>
    </row>
    <row r="7536" spans="1:13" x14ac:dyDescent="0.2">
      <c r="A7536" s="34" t="s">
        <v>108430</v>
      </c>
      <c r="B7536" s="34">
        <v>190</v>
      </c>
      <c r="C7536" s="34">
        <v>155</v>
      </c>
      <c r="D7536" s="34">
        <v>196</v>
      </c>
      <c r="E7536" s="34">
        <v>175</v>
      </c>
      <c r="F7536" s="34">
        <v>163</v>
      </c>
      <c r="G7536" s="34">
        <v>163</v>
      </c>
      <c r="H7536" s="34">
        <v>201</v>
      </c>
      <c r="I7536" s="34">
        <v>157</v>
      </c>
      <c r="J7536" s="34">
        <v>243</v>
      </c>
      <c r="K7536" s="34">
        <v>149</v>
      </c>
      <c r="L7536" s="34">
        <v>229</v>
      </c>
      <c r="M7536" s="34">
        <v>172</v>
      </c>
    </row>
    <row r="7537" spans="1:13" x14ac:dyDescent="0.2">
      <c r="A7537" s="34" t="s">
        <v>108431</v>
      </c>
      <c r="B7537" s="34">
        <v>438</v>
      </c>
      <c r="C7537" s="34">
        <v>456</v>
      </c>
      <c r="D7537" s="34">
        <v>501</v>
      </c>
      <c r="E7537" s="34">
        <v>469</v>
      </c>
      <c r="F7537" s="34">
        <v>455</v>
      </c>
      <c r="G7537" s="34">
        <v>418</v>
      </c>
      <c r="H7537" s="34">
        <v>490</v>
      </c>
      <c r="I7537" s="34">
        <v>458</v>
      </c>
      <c r="J7537" s="34">
        <v>475</v>
      </c>
      <c r="K7537" s="34">
        <v>398</v>
      </c>
      <c r="L7537" s="34">
        <v>444</v>
      </c>
      <c r="M7537" s="34">
        <v>358</v>
      </c>
    </row>
    <row r="7538" spans="1:13" x14ac:dyDescent="0.2">
      <c r="A7538" s="34" t="s">
        <v>108432</v>
      </c>
      <c r="B7538" s="34">
        <v>230</v>
      </c>
      <c r="C7538" s="34">
        <v>244</v>
      </c>
      <c r="D7538" s="34">
        <v>211</v>
      </c>
      <c r="E7538" s="34">
        <v>268</v>
      </c>
      <c r="F7538" s="34">
        <v>177</v>
      </c>
      <c r="G7538" s="34">
        <v>248</v>
      </c>
      <c r="H7538" s="34">
        <v>229</v>
      </c>
      <c r="I7538" s="34">
        <v>261</v>
      </c>
      <c r="J7538" s="34">
        <v>178</v>
      </c>
      <c r="K7538" s="34">
        <v>236</v>
      </c>
      <c r="L7538" s="34">
        <v>237</v>
      </c>
      <c r="M7538" s="34">
        <v>175</v>
      </c>
    </row>
    <row r="7539" spans="1:13" x14ac:dyDescent="0.2">
      <c r="A7539" s="34" t="s">
        <v>108433</v>
      </c>
      <c r="B7539" s="34">
        <v>558</v>
      </c>
      <c r="C7539" s="34">
        <v>677</v>
      </c>
      <c r="D7539" s="34">
        <v>682</v>
      </c>
      <c r="E7539" s="34">
        <v>700</v>
      </c>
      <c r="F7539" s="34">
        <v>554</v>
      </c>
      <c r="G7539" s="34">
        <v>586</v>
      </c>
      <c r="H7539" s="34">
        <v>620</v>
      </c>
      <c r="I7539" s="34">
        <v>616</v>
      </c>
      <c r="J7539" s="34">
        <v>692</v>
      </c>
      <c r="K7539" s="34">
        <v>529</v>
      </c>
      <c r="L7539" s="34">
        <v>718</v>
      </c>
      <c r="M7539" s="34">
        <v>495</v>
      </c>
    </row>
    <row r="7540" spans="1:13" x14ac:dyDescent="0.2">
      <c r="A7540" s="34" t="s">
        <v>108434</v>
      </c>
      <c r="B7540" s="34">
        <v>243</v>
      </c>
      <c r="C7540" s="34">
        <v>384</v>
      </c>
      <c r="D7540" s="34">
        <v>261</v>
      </c>
      <c r="E7540" s="34">
        <v>367</v>
      </c>
      <c r="F7540" s="34">
        <v>226</v>
      </c>
      <c r="G7540" s="34">
        <v>312</v>
      </c>
      <c r="H7540" s="34">
        <v>238</v>
      </c>
      <c r="I7540" s="34">
        <v>305</v>
      </c>
      <c r="J7540" s="34">
        <v>294</v>
      </c>
      <c r="K7540" s="34">
        <v>266</v>
      </c>
      <c r="L7540" s="34">
        <v>264</v>
      </c>
      <c r="M7540" s="34">
        <v>235</v>
      </c>
    </row>
    <row r="7541" spans="1:13" x14ac:dyDescent="0.2">
      <c r="A7541" s="34" t="s">
        <v>108435</v>
      </c>
      <c r="B7541" s="34">
        <v>520</v>
      </c>
      <c r="C7541" s="34">
        <v>672</v>
      </c>
      <c r="D7541" s="34">
        <v>544</v>
      </c>
      <c r="E7541" s="34">
        <v>788</v>
      </c>
      <c r="F7541" s="34">
        <v>579</v>
      </c>
      <c r="G7541" s="34">
        <v>598</v>
      </c>
      <c r="H7541" s="34">
        <v>704</v>
      </c>
      <c r="I7541" s="34">
        <v>656</v>
      </c>
      <c r="J7541" s="34">
        <v>604</v>
      </c>
      <c r="K7541" s="34">
        <v>547</v>
      </c>
      <c r="L7541" s="34">
        <v>663</v>
      </c>
      <c r="M7541" s="34">
        <v>509</v>
      </c>
    </row>
    <row r="7542" spans="1:13" x14ac:dyDescent="0.2">
      <c r="A7542" s="34" t="s">
        <v>108436</v>
      </c>
      <c r="B7542" s="34">
        <v>301</v>
      </c>
      <c r="C7542" s="34">
        <v>425</v>
      </c>
      <c r="D7542" s="34">
        <v>378</v>
      </c>
      <c r="E7542" s="34">
        <v>455</v>
      </c>
      <c r="F7542" s="34">
        <v>334</v>
      </c>
      <c r="G7542" s="34">
        <v>403</v>
      </c>
      <c r="H7542" s="34">
        <v>403</v>
      </c>
      <c r="I7542" s="34">
        <v>377</v>
      </c>
      <c r="J7542" s="34">
        <v>358</v>
      </c>
      <c r="K7542" s="34">
        <v>285</v>
      </c>
      <c r="L7542" s="34">
        <v>364</v>
      </c>
      <c r="M7542" s="34">
        <v>321</v>
      </c>
    </row>
    <row r="7543" spans="1:13" x14ac:dyDescent="0.2">
      <c r="A7543" s="34" t="s">
        <v>108437</v>
      </c>
      <c r="B7543" s="34">
        <v>637</v>
      </c>
      <c r="C7543" s="34">
        <v>869</v>
      </c>
      <c r="D7543" s="34">
        <v>789</v>
      </c>
      <c r="E7543" s="34">
        <v>900</v>
      </c>
      <c r="F7543" s="34">
        <v>748</v>
      </c>
      <c r="G7543" s="34">
        <v>792</v>
      </c>
      <c r="H7543" s="34">
        <v>876</v>
      </c>
      <c r="I7543" s="34">
        <v>869</v>
      </c>
      <c r="J7543" s="34">
        <v>832</v>
      </c>
      <c r="K7543" s="34">
        <v>691</v>
      </c>
      <c r="L7543" s="34">
        <v>735</v>
      </c>
      <c r="M7543" s="34">
        <v>709</v>
      </c>
    </row>
    <row r="7544" spans="1:13" x14ac:dyDescent="0.2">
      <c r="A7544" s="34" t="s">
        <v>108438</v>
      </c>
      <c r="B7544" s="34">
        <v>441</v>
      </c>
      <c r="C7544" s="34">
        <v>390</v>
      </c>
      <c r="D7544" s="34">
        <v>458</v>
      </c>
      <c r="E7544" s="34">
        <v>395</v>
      </c>
      <c r="F7544" s="34">
        <v>310</v>
      </c>
      <c r="G7544" s="34">
        <v>419</v>
      </c>
      <c r="H7544" s="34">
        <v>414</v>
      </c>
      <c r="I7544" s="34">
        <v>325</v>
      </c>
      <c r="J7544" s="34">
        <v>404</v>
      </c>
      <c r="K7544" s="34">
        <v>307</v>
      </c>
      <c r="L7544" s="34">
        <v>429</v>
      </c>
      <c r="M7544" s="34">
        <v>306</v>
      </c>
    </row>
    <row r="7545" spans="1:13" x14ac:dyDescent="0.2">
      <c r="A7545" s="34" t="s">
        <v>108439</v>
      </c>
      <c r="B7545" s="34">
        <v>94</v>
      </c>
      <c r="C7545" s="34">
        <v>130</v>
      </c>
      <c r="D7545" s="34">
        <v>131</v>
      </c>
      <c r="E7545" s="34">
        <v>123</v>
      </c>
      <c r="F7545" s="34">
        <v>92</v>
      </c>
      <c r="G7545" s="34">
        <v>116</v>
      </c>
      <c r="H7545" s="34">
        <v>100</v>
      </c>
      <c r="I7545" s="34">
        <v>131</v>
      </c>
      <c r="J7545" s="34">
        <v>94</v>
      </c>
      <c r="K7545" s="34">
        <v>116</v>
      </c>
      <c r="L7545" s="34">
        <v>91</v>
      </c>
      <c r="M7545" s="34">
        <v>106</v>
      </c>
    </row>
    <row r="7546" spans="1:13" x14ac:dyDescent="0.2">
      <c r="A7546" s="34" t="s">
        <v>108440</v>
      </c>
      <c r="B7546" s="34">
        <v>596</v>
      </c>
      <c r="C7546" s="34">
        <v>567</v>
      </c>
      <c r="D7546" s="34">
        <v>674</v>
      </c>
      <c r="E7546" s="34">
        <v>597</v>
      </c>
      <c r="F7546" s="34">
        <v>578</v>
      </c>
      <c r="G7546" s="34">
        <v>569</v>
      </c>
      <c r="H7546" s="34">
        <v>642</v>
      </c>
      <c r="I7546" s="34">
        <v>591</v>
      </c>
      <c r="J7546" s="34">
        <v>591</v>
      </c>
      <c r="K7546" s="34">
        <v>490</v>
      </c>
      <c r="L7546" s="34">
        <v>460</v>
      </c>
      <c r="M7546" s="34">
        <v>495</v>
      </c>
    </row>
    <row r="7547" spans="1:13" x14ac:dyDescent="0.2">
      <c r="A7547" s="34" t="s">
        <v>108441</v>
      </c>
      <c r="B7547" s="34">
        <v>470</v>
      </c>
      <c r="C7547" s="34">
        <v>569</v>
      </c>
      <c r="D7547" s="34">
        <v>417</v>
      </c>
      <c r="E7547" s="34">
        <v>668</v>
      </c>
      <c r="F7547" s="34">
        <v>465</v>
      </c>
      <c r="G7547" s="34">
        <v>539</v>
      </c>
      <c r="H7547" s="34">
        <v>439</v>
      </c>
      <c r="I7547" s="34">
        <v>508</v>
      </c>
      <c r="J7547" s="34">
        <v>467</v>
      </c>
      <c r="K7547" s="34">
        <v>453</v>
      </c>
      <c r="L7547" s="34">
        <v>419</v>
      </c>
      <c r="M7547" s="34">
        <v>424</v>
      </c>
    </row>
    <row r="7548" spans="1:13" x14ac:dyDescent="0.2">
      <c r="A7548" s="34" t="s">
        <v>108442</v>
      </c>
      <c r="B7548" s="34">
        <v>104</v>
      </c>
      <c r="C7548" s="34">
        <v>373</v>
      </c>
      <c r="D7548" s="34">
        <v>112</v>
      </c>
      <c r="E7548" s="34">
        <v>419</v>
      </c>
      <c r="F7548" s="34">
        <v>94</v>
      </c>
      <c r="G7548" s="34">
        <v>355</v>
      </c>
      <c r="H7548" s="34">
        <v>158</v>
      </c>
      <c r="I7548" s="34">
        <v>404</v>
      </c>
      <c r="J7548" s="34">
        <v>134</v>
      </c>
      <c r="K7548" s="34">
        <v>301</v>
      </c>
      <c r="L7548" s="34">
        <v>131</v>
      </c>
      <c r="M7548" s="34">
        <v>272</v>
      </c>
    </row>
    <row r="7549" spans="1:13" x14ac:dyDescent="0.2">
      <c r="A7549" s="34" t="s">
        <v>108443</v>
      </c>
      <c r="B7549" s="34">
        <v>320</v>
      </c>
      <c r="C7549" s="34">
        <v>514</v>
      </c>
      <c r="D7549" s="34">
        <v>421</v>
      </c>
      <c r="E7549" s="34">
        <v>501</v>
      </c>
      <c r="F7549" s="34">
        <v>428</v>
      </c>
      <c r="G7549" s="34">
        <v>463</v>
      </c>
      <c r="H7549" s="34">
        <v>510</v>
      </c>
      <c r="I7549" s="34">
        <v>543</v>
      </c>
      <c r="J7549" s="34">
        <v>472</v>
      </c>
      <c r="K7549" s="34">
        <v>421</v>
      </c>
      <c r="L7549" s="34">
        <v>433</v>
      </c>
      <c r="M7549" s="34">
        <v>378</v>
      </c>
    </row>
    <row r="7550" spans="1:13" x14ac:dyDescent="0.2">
      <c r="A7550" s="34" t="s">
        <v>108444</v>
      </c>
      <c r="B7550" s="34">
        <v>364</v>
      </c>
      <c r="C7550" s="34">
        <v>462</v>
      </c>
      <c r="D7550" s="34">
        <v>388</v>
      </c>
      <c r="E7550" s="34">
        <v>476</v>
      </c>
      <c r="F7550" s="34">
        <v>352</v>
      </c>
      <c r="G7550" s="34">
        <v>420</v>
      </c>
      <c r="H7550" s="34">
        <v>449</v>
      </c>
      <c r="I7550" s="34">
        <v>402</v>
      </c>
      <c r="J7550" s="34">
        <v>373</v>
      </c>
      <c r="K7550" s="34">
        <v>353</v>
      </c>
      <c r="L7550" s="34">
        <v>310</v>
      </c>
      <c r="M7550" s="34">
        <v>328</v>
      </c>
    </row>
    <row r="7551" spans="1:13" x14ac:dyDescent="0.2">
      <c r="A7551" s="34" t="s">
        <v>108445</v>
      </c>
      <c r="B7551" s="34">
        <v>654</v>
      </c>
      <c r="C7551" s="34">
        <v>645</v>
      </c>
      <c r="D7551" s="34">
        <v>582</v>
      </c>
      <c r="E7551" s="34">
        <v>629</v>
      </c>
      <c r="F7551" s="34">
        <v>591</v>
      </c>
      <c r="G7551" s="34">
        <v>581</v>
      </c>
      <c r="H7551" s="34">
        <v>554</v>
      </c>
      <c r="I7551" s="34">
        <v>710</v>
      </c>
      <c r="J7551" s="34">
        <v>487</v>
      </c>
      <c r="K7551" s="34">
        <v>510</v>
      </c>
      <c r="L7551" s="34">
        <v>571</v>
      </c>
      <c r="M7551" s="34">
        <v>461</v>
      </c>
    </row>
    <row r="7552" spans="1:13" x14ac:dyDescent="0.2">
      <c r="A7552" s="34" t="s">
        <v>108446</v>
      </c>
      <c r="B7552" s="34">
        <v>258</v>
      </c>
      <c r="C7552" s="34">
        <v>339</v>
      </c>
      <c r="D7552" s="34">
        <v>343</v>
      </c>
      <c r="E7552" s="34">
        <v>382</v>
      </c>
      <c r="F7552" s="34">
        <v>310</v>
      </c>
      <c r="G7552" s="34">
        <v>358</v>
      </c>
      <c r="H7552" s="34">
        <v>391</v>
      </c>
      <c r="I7552" s="34">
        <v>366</v>
      </c>
      <c r="J7552" s="34">
        <v>486</v>
      </c>
      <c r="K7552" s="34">
        <v>341</v>
      </c>
      <c r="L7552" s="34">
        <v>347</v>
      </c>
      <c r="M7552" s="34">
        <v>269</v>
      </c>
    </row>
    <row r="7553" spans="1:13" x14ac:dyDescent="0.2">
      <c r="A7553" s="34" t="s">
        <v>108447</v>
      </c>
      <c r="B7553" s="34">
        <v>198</v>
      </c>
      <c r="C7553" s="34">
        <v>219</v>
      </c>
      <c r="D7553" s="34">
        <v>224</v>
      </c>
      <c r="E7553" s="34">
        <v>294</v>
      </c>
      <c r="F7553" s="34">
        <v>207</v>
      </c>
      <c r="G7553" s="34">
        <v>312</v>
      </c>
      <c r="H7553" s="34">
        <v>267</v>
      </c>
      <c r="I7553" s="34">
        <v>248</v>
      </c>
      <c r="J7553" s="34">
        <v>260</v>
      </c>
      <c r="K7553" s="34">
        <v>232</v>
      </c>
      <c r="L7553" s="34">
        <v>214</v>
      </c>
      <c r="M7553" s="34">
        <v>224</v>
      </c>
    </row>
    <row r="7554" spans="1:13" x14ac:dyDescent="0.2">
      <c r="A7554" s="34" t="s">
        <v>108448</v>
      </c>
      <c r="B7554" s="34">
        <v>216</v>
      </c>
      <c r="C7554" s="34">
        <v>214</v>
      </c>
      <c r="D7554" s="34">
        <v>195</v>
      </c>
      <c r="E7554" s="34">
        <v>235</v>
      </c>
      <c r="F7554" s="34">
        <v>202</v>
      </c>
      <c r="G7554" s="34">
        <v>210</v>
      </c>
      <c r="H7554" s="34">
        <v>234</v>
      </c>
      <c r="I7554" s="34">
        <v>216</v>
      </c>
      <c r="J7554" s="34">
        <v>211</v>
      </c>
      <c r="K7554" s="34">
        <v>156</v>
      </c>
      <c r="L7554" s="34">
        <v>211</v>
      </c>
      <c r="M7554" s="34">
        <v>132</v>
      </c>
    </row>
    <row r="7555" spans="1:13" x14ac:dyDescent="0.2">
      <c r="A7555" s="34" t="s">
        <v>108449</v>
      </c>
      <c r="B7555" s="34">
        <v>278</v>
      </c>
      <c r="C7555" s="34">
        <v>378</v>
      </c>
      <c r="D7555" s="34">
        <v>357</v>
      </c>
      <c r="E7555" s="34">
        <v>372</v>
      </c>
      <c r="F7555" s="34">
        <v>348</v>
      </c>
      <c r="G7555" s="34">
        <v>321</v>
      </c>
      <c r="H7555" s="34">
        <v>328</v>
      </c>
      <c r="I7555" s="34">
        <v>339</v>
      </c>
      <c r="J7555" s="34">
        <v>353</v>
      </c>
      <c r="K7555" s="34">
        <v>310</v>
      </c>
      <c r="L7555" s="34">
        <v>369</v>
      </c>
      <c r="M7555" s="34">
        <v>269</v>
      </c>
    </row>
    <row r="7556" spans="1:13" x14ac:dyDescent="0.2">
      <c r="A7556" s="34" t="s">
        <v>108450</v>
      </c>
      <c r="B7556" s="34">
        <v>272</v>
      </c>
      <c r="C7556" s="34">
        <v>388</v>
      </c>
      <c r="D7556" s="34">
        <v>435</v>
      </c>
      <c r="E7556" s="34">
        <v>374</v>
      </c>
      <c r="F7556" s="34">
        <v>289</v>
      </c>
      <c r="G7556" s="34">
        <v>365</v>
      </c>
      <c r="H7556" s="34">
        <v>328</v>
      </c>
      <c r="I7556" s="34">
        <v>322</v>
      </c>
      <c r="J7556" s="34">
        <v>299</v>
      </c>
      <c r="K7556" s="34">
        <v>270</v>
      </c>
      <c r="L7556" s="34">
        <v>291</v>
      </c>
      <c r="M7556" s="34">
        <v>217</v>
      </c>
    </row>
    <row r="7557" spans="1:13" x14ac:dyDescent="0.2">
      <c r="A7557" s="34" t="s">
        <v>108451</v>
      </c>
      <c r="B7557" s="34">
        <v>526</v>
      </c>
      <c r="C7557" s="34">
        <v>609</v>
      </c>
      <c r="D7557" s="34">
        <v>624</v>
      </c>
      <c r="E7557" s="34">
        <v>611</v>
      </c>
      <c r="F7557" s="34">
        <v>551</v>
      </c>
      <c r="G7557" s="34">
        <v>562</v>
      </c>
      <c r="H7557" s="34">
        <v>630</v>
      </c>
      <c r="I7557" s="34">
        <v>569</v>
      </c>
      <c r="J7557" s="34">
        <v>578</v>
      </c>
      <c r="K7557" s="34">
        <v>460</v>
      </c>
      <c r="L7557" s="34">
        <v>653</v>
      </c>
      <c r="M7557" s="34">
        <v>481</v>
      </c>
    </row>
    <row r="7558" spans="1:13" x14ac:dyDescent="0.2">
      <c r="A7558" s="34" t="s">
        <v>108452</v>
      </c>
      <c r="B7558" s="34">
        <v>500</v>
      </c>
      <c r="C7558" s="34">
        <v>501</v>
      </c>
      <c r="D7558" s="34">
        <v>548</v>
      </c>
      <c r="E7558" s="34">
        <v>522</v>
      </c>
      <c r="F7558" s="34">
        <v>510</v>
      </c>
      <c r="G7558" s="34">
        <v>474</v>
      </c>
      <c r="H7558" s="34">
        <v>546</v>
      </c>
      <c r="I7558" s="34">
        <v>511</v>
      </c>
      <c r="J7558" s="34">
        <v>579</v>
      </c>
      <c r="K7558" s="34">
        <v>408</v>
      </c>
      <c r="L7558" s="34">
        <v>491</v>
      </c>
      <c r="M7558" s="34">
        <v>387</v>
      </c>
    </row>
    <row r="7559" spans="1:13" x14ac:dyDescent="0.2">
      <c r="A7559" s="34" t="s">
        <v>108453</v>
      </c>
      <c r="B7559" s="34">
        <v>228</v>
      </c>
      <c r="C7559" s="34">
        <v>263</v>
      </c>
      <c r="D7559" s="34">
        <v>339</v>
      </c>
      <c r="E7559" s="34">
        <v>365</v>
      </c>
      <c r="F7559" s="34">
        <v>289</v>
      </c>
      <c r="G7559" s="34">
        <v>364</v>
      </c>
      <c r="H7559" s="34">
        <v>296</v>
      </c>
      <c r="I7559" s="34">
        <v>317</v>
      </c>
      <c r="J7559" s="34">
        <v>279</v>
      </c>
      <c r="K7559" s="34">
        <v>330</v>
      </c>
      <c r="L7559" s="34">
        <v>249</v>
      </c>
      <c r="M7559" s="34">
        <v>302</v>
      </c>
    </row>
    <row r="7560" spans="1:13" x14ac:dyDescent="0.2">
      <c r="A7560" s="34" t="s">
        <v>108454</v>
      </c>
      <c r="B7560" s="34">
        <v>419</v>
      </c>
      <c r="C7560" s="34">
        <v>392</v>
      </c>
      <c r="D7560" s="34">
        <v>484</v>
      </c>
      <c r="E7560" s="34">
        <v>388</v>
      </c>
      <c r="F7560" s="34">
        <v>376</v>
      </c>
      <c r="G7560" s="34">
        <v>369</v>
      </c>
      <c r="H7560" s="34">
        <v>467</v>
      </c>
      <c r="I7560" s="34">
        <v>370</v>
      </c>
      <c r="J7560" s="34">
        <v>456</v>
      </c>
      <c r="K7560" s="34">
        <v>356</v>
      </c>
      <c r="L7560" s="34">
        <v>423</v>
      </c>
      <c r="M7560" s="34">
        <v>316</v>
      </c>
    </row>
    <row r="7561" spans="1:13" x14ac:dyDescent="0.2">
      <c r="A7561" s="34" t="s">
        <v>108455</v>
      </c>
      <c r="B7561" s="34">
        <v>457</v>
      </c>
      <c r="C7561" s="34">
        <v>539</v>
      </c>
      <c r="D7561" s="34">
        <v>494</v>
      </c>
      <c r="E7561" s="34">
        <v>574</v>
      </c>
      <c r="F7561" s="34">
        <v>442</v>
      </c>
      <c r="G7561" s="34">
        <v>465</v>
      </c>
      <c r="H7561" s="34">
        <v>441</v>
      </c>
      <c r="I7561" s="34">
        <v>518</v>
      </c>
      <c r="J7561" s="34">
        <v>498</v>
      </c>
      <c r="K7561" s="34">
        <v>444</v>
      </c>
      <c r="L7561" s="34">
        <v>440</v>
      </c>
      <c r="M7561" s="34">
        <v>431</v>
      </c>
    </row>
    <row r="7562" spans="1:13" x14ac:dyDescent="0.2">
      <c r="A7562" s="34" t="s">
        <v>108456</v>
      </c>
      <c r="B7562" s="34">
        <v>487</v>
      </c>
      <c r="C7562" s="34">
        <v>511</v>
      </c>
      <c r="D7562" s="34">
        <v>594</v>
      </c>
      <c r="E7562" s="34">
        <v>575</v>
      </c>
      <c r="F7562" s="34">
        <v>411</v>
      </c>
      <c r="G7562" s="34">
        <v>514</v>
      </c>
      <c r="H7562" s="34">
        <v>459</v>
      </c>
      <c r="I7562" s="34">
        <v>504</v>
      </c>
      <c r="J7562" s="34">
        <v>570</v>
      </c>
      <c r="K7562" s="34">
        <v>395</v>
      </c>
      <c r="L7562" s="34">
        <v>481</v>
      </c>
      <c r="M7562" s="34">
        <v>426</v>
      </c>
    </row>
    <row r="7563" spans="1:13" x14ac:dyDescent="0.2">
      <c r="A7563" s="34" t="s">
        <v>108457</v>
      </c>
      <c r="B7563" s="34">
        <v>310</v>
      </c>
      <c r="C7563" s="34">
        <v>503</v>
      </c>
      <c r="D7563" s="34">
        <v>389</v>
      </c>
      <c r="E7563" s="34">
        <v>526</v>
      </c>
      <c r="F7563" s="34">
        <v>346</v>
      </c>
      <c r="G7563" s="34">
        <v>431</v>
      </c>
      <c r="H7563" s="34">
        <v>315</v>
      </c>
      <c r="I7563" s="34">
        <v>452</v>
      </c>
      <c r="J7563" s="34">
        <v>320</v>
      </c>
      <c r="K7563" s="34">
        <v>403</v>
      </c>
      <c r="L7563" s="34">
        <v>340</v>
      </c>
      <c r="M7563" s="34">
        <v>323</v>
      </c>
    </row>
    <row r="7564" spans="1:13" x14ac:dyDescent="0.2">
      <c r="A7564" s="34" t="s">
        <v>108458</v>
      </c>
      <c r="B7564" s="34">
        <v>368</v>
      </c>
      <c r="C7564" s="34">
        <v>471</v>
      </c>
      <c r="D7564" s="34">
        <v>341</v>
      </c>
      <c r="E7564" s="34">
        <v>422</v>
      </c>
      <c r="F7564" s="34">
        <v>323</v>
      </c>
      <c r="G7564" s="34">
        <v>377</v>
      </c>
      <c r="H7564" s="34">
        <v>357</v>
      </c>
      <c r="I7564" s="34">
        <v>468</v>
      </c>
      <c r="J7564" s="34">
        <v>367</v>
      </c>
      <c r="K7564" s="34">
        <v>395</v>
      </c>
      <c r="L7564" s="34">
        <v>331</v>
      </c>
      <c r="M7564" s="34">
        <v>328</v>
      </c>
    </row>
    <row r="7565" spans="1:13" x14ac:dyDescent="0.2">
      <c r="A7565" s="34" t="s">
        <v>108459</v>
      </c>
      <c r="B7565" s="34">
        <v>392</v>
      </c>
      <c r="C7565" s="34">
        <v>514</v>
      </c>
      <c r="D7565" s="34">
        <v>521</v>
      </c>
      <c r="E7565" s="34">
        <v>556</v>
      </c>
      <c r="F7565" s="34">
        <v>324</v>
      </c>
      <c r="G7565" s="34">
        <v>513</v>
      </c>
      <c r="H7565" s="34">
        <v>494</v>
      </c>
      <c r="I7565" s="34">
        <v>589</v>
      </c>
      <c r="J7565" s="34">
        <v>426</v>
      </c>
      <c r="K7565" s="34">
        <v>459</v>
      </c>
      <c r="L7565" s="34">
        <v>472</v>
      </c>
      <c r="M7565" s="34">
        <v>389</v>
      </c>
    </row>
    <row r="7566" spans="1:13" x14ac:dyDescent="0.2">
      <c r="A7566" s="34" t="s">
        <v>108460</v>
      </c>
      <c r="B7566" s="34">
        <v>1009</v>
      </c>
      <c r="C7566" s="34">
        <v>931</v>
      </c>
      <c r="D7566" s="34">
        <v>982</v>
      </c>
      <c r="E7566" s="34">
        <v>998</v>
      </c>
      <c r="F7566" s="34">
        <v>855</v>
      </c>
      <c r="G7566" s="34">
        <v>875</v>
      </c>
      <c r="H7566" s="34">
        <v>956</v>
      </c>
      <c r="I7566" s="34">
        <v>959</v>
      </c>
      <c r="J7566" s="34">
        <v>1032</v>
      </c>
      <c r="K7566" s="34">
        <v>819</v>
      </c>
      <c r="L7566" s="34">
        <v>869</v>
      </c>
      <c r="M7566" s="34">
        <v>743</v>
      </c>
    </row>
    <row r="7567" spans="1:13" x14ac:dyDescent="0.2">
      <c r="A7567" s="34" t="s">
        <v>108461</v>
      </c>
      <c r="B7567" s="34">
        <v>583</v>
      </c>
      <c r="C7567" s="34">
        <v>635</v>
      </c>
      <c r="D7567" s="34">
        <v>626</v>
      </c>
      <c r="E7567" s="34">
        <v>708</v>
      </c>
      <c r="F7567" s="34">
        <v>556</v>
      </c>
      <c r="G7567" s="34">
        <v>588</v>
      </c>
      <c r="H7567" s="34">
        <v>654</v>
      </c>
      <c r="I7567" s="34">
        <v>690</v>
      </c>
      <c r="J7567" s="34">
        <v>594</v>
      </c>
      <c r="K7567" s="34">
        <v>621</v>
      </c>
      <c r="L7567" s="34">
        <v>601</v>
      </c>
      <c r="M7567" s="34">
        <v>546</v>
      </c>
    </row>
    <row r="7568" spans="1:13" x14ac:dyDescent="0.2">
      <c r="A7568" s="34" t="s">
        <v>108462</v>
      </c>
      <c r="B7568" s="34">
        <v>457</v>
      </c>
      <c r="C7568" s="34">
        <v>613</v>
      </c>
      <c r="D7568" s="34">
        <v>486</v>
      </c>
      <c r="E7568" s="34">
        <v>596</v>
      </c>
      <c r="F7568" s="34">
        <v>442</v>
      </c>
      <c r="G7568" s="34">
        <v>607</v>
      </c>
      <c r="H7568" s="34">
        <v>546</v>
      </c>
      <c r="I7568" s="34">
        <v>586</v>
      </c>
      <c r="J7568" s="34">
        <v>577</v>
      </c>
      <c r="K7568" s="34">
        <v>480</v>
      </c>
      <c r="L7568" s="34">
        <v>464</v>
      </c>
      <c r="M7568" s="34">
        <v>477</v>
      </c>
    </row>
    <row r="7569" spans="1:13" x14ac:dyDescent="0.2">
      <c r="A7569" s="34" t="s">
        <v>108463</v>
      </c>
      <c r="B7569" s="34">
        <v>902</v>
      </c>
      <c r="C7569" s="34">
        <v>1005</v>
      </c>
      <c r="D7569" s="34">
        <v>1055</v>
      </c>
      <c r="E7569" s="34">
        <v>1034</v>
      </c>
      <c r="F7569" s="34">
        <v>889</v>
      </c>
      <c r="G7569" s="34">
        <v>946</v>
      </c>
      <c r="H7569" s="34">
        <v>934</v>
      </c>
      <c r="I7569" s="34">
        <v>977</v>
      </c>
      <c r="J7569" s="34">
        <v>1039</v>
      </c>
      <c r="K7569" s="34">
        <v>783</v>
      </c>
      <c r="L7569" s="34">
        <v>984</v>
      </c>
      <c r="M7569" s="34">
        <v>759</v>
      </c>
    </row>
    <row r="7570" spans="1:13" x14ac:dyDescent="0.2">
      <c r="A7570" s="34" t="s">
        <v>108464</v>
      </c>
      <c r="B7570" s="34">
        <v>896</v>
      </c>
      <c r="C7570" s="34">
        <v>1203</v>
      </c>
      <c r="D7570" s="34">
        <v>871</v>
      </c>
      <c r="E7570" s="34">
        <v>1367</v>
      </c>
      <c r="F7570" s="34">
        <v>862</v>
      </c>
      <c r="G7570" s="34">
        <v>1286</v>
      </c>
      <c r="H7570" s="34">
        <v>1037</v>
      </c>
      <c r="I7570" s="34">
        <v>1222</v>
      </c>
      <c r="J7570" s="34">
        <v>964</v>
      </c>
      <c r="K7570" s="34">
        <v>1079</v>
      </c>
      <c r="L7570" s="34">
        <v>953</v>
      </c>
      <c r="M7570" s="34">
        <v>1023</v>
      </c>
    </row>
    <row r="7571" spans="1:13" x14ac:dyDescent="0.2">
      <c r="A7571" s="34" t="s">
        <v>108465</v>
      </c>
      <c r="B7571" s="34">
        <v>391</v>
      </c>
      <c r="C7571" s="34">
        <v>445</v>
      </c>
      <c r="D7571" s="34">
        <v>354</v>
      </c>
      <c r="E7571" s="34">
        <v>421</v>
      </c>
      <c r="F7571" s="34">
        <v>275</v>
      </c>
      <c r="G7571" s="34">
        <v>417</v>
      </c>
      <c r="H7571" s="34">
        <v>382</v>
      </c>
      <c r="I7571" s="34">
        <v>430</v>
      </c>
      <c r="J7571" s="34">
        <v>295</v>
      </c>
      <c r="K7571" s="34">
        <v>321</v>
      </c>
      <c r="L7571" s="34">
        <v>307</v>
      </c>
      <c r="M7571" s="34">
        <v>375</v>
      </c>
    </row>
    <row r="7572" spans="1:13" x14ac:dyDescent="0.2">
      <c r="A7572" s="34" t="s">
        <v>108466</v>
      </c>
      <c r="B7572" s="34">
        <v>531</v>
      </c>
      <c r="C7572" s="34">
        <v>462</v>
      </c>
      <c r="D7572" s="34">
        <v>453</v>
      </c>
      <c r="E7572" s="34">
        <v>616</v>
      </c>
      <c r="F7572" s="34">
        <v>438</v>
      </c>
      <c r="G7572" s="34">
        <v>502</v>
      </c>
      <c r="H7572" s="34">
        <v>491</v>
      </c>
      <c r="I7572" s="34">
        <v>527</v>
      </c>
      <c r="J7572" s="34">
        <v>469</v>
      </c>
      <c r="K7572" s="34">
        <v>477</v>
      </c>
      <c r="L7572" s="34">
        <v>467</v>
      </c>
      <c r="M7572" s="34">
        <v>439</v>
      </c>
    </row>
    <row r="7573" spans="1:13" x14ac:dyDescent="0.2">
      <c r="A7573" s="34" t="s">
        <v>108467</v>
      </c>
      <c r="B7573" s="34">
        <v>539</v>
      </c>
      <c r="C7573" s="34">
        <v>486</v>
      </c>
      <c r="D7573" s="34">
        <v>479</v>
      </c>
      <c r="E7573" s="34">
        <v>594</v>
      </c>
      <c r="F7573" s="34">
        <v>410</v>
      </c>
      <c r="G7573" s="34">
        <v>535</v>
      </c>
      <c r="H7573" s="34">
        <v>514</v>
      </c>
      <c r="I7573" s="34">
        <v>525</v>
      </c>
      <c r="J7573" s="34">
        <v>496</v>
      </c>
      <c r="K7573" s="34">
        <v>467</v>
      </c>
      <c r="L7573" s="34">
        <v>512</v>
      </c>
      <c r="M7573" s="34">
        <v>379</v>
      </c>
    </row>
    <row r="7574" spans="1:13" x14ac:dyDescent="0.2">
      <c r="A7574" s="34" t="s">
        <v>108468</v>
      </c>
      <c r="B7574" s="34">
        <v>585</v>
      </c>
      <c r="C7574" s="34">
        <v>783</v>
      </c>
      <c r="D7574" s="34">
        <v>678</v>
      </c>
      <c r="E7574" s="34">
        <v>828</v>
      </c>
      <c r="F7574" s="34">
        <v>567</v>
      </c>
      <c r="G7574" s="34">
        <v>802</v>
      </c>
      <c r="H7574" s="34">
        <v>719</v>
      </c>
      <c r="I7574" s="34">
        <v>820</v>
      </c>
      <c r="J7574" s="34">
        <v>645</v>
      </c>
      <c r="K7574" s="34">
        <v>595</v>
      </c>
      <c r="L7574" s="34">
        <v>626</v>
      </c>
      <c r="M7574" s="34">
        <v>613</v>
      </c>
    </row>
    <row r="7575" spans="1:13" x14ac:dyDescent="0.2">
      <c r="A7575" s="34" t="s">
        <v>108469</v>
      </c>
      <c r="B7575" s="34">
        <v>789</v>
      </c>
      <c r="C7575" s="34">
        <v>772</v>
      </c>
      <c r="D7575" s="34">
        <v>947</v>
      </c>
      <c r="E7575" s="34">
        <v>861</v>
      </c>
      <c r="F7575" s="34">
        <v>829</v>
      </c>
      <c r="G7575" s="34">
        <v>836</v>
      </c>
      <c r="H7575" s="34">
        <v>903</v>
      </c>
      <c r="I7575" s="34">
        <v>918</v>
      </c>
      <c r="J7575" s="34">
        <v>937</v>
      </c>
      <c r="K7575" s="34">
        <v>695</v>
      </c>
      <c r="L7575" s="34">
        <v>839</v>
      </c>
      <c r="M7575" s="34">
        <v>641</v>
      </c>
    </row>
    <row r="7576" spans="1:13" x14ac:dyDescent="0.2">
      <c r="A7576" s="34" t="s">
        <v>108470</v>
      </c>
      <c r="B7576" s="34">
        <v>333</v>
      </c>
      <c r="C7576" s="34">
        <v>350</v>
      </c>
      <c r="D7576" s="34">
        <v>384</v>
      </c>
      <c r="E7576" s="34">
        <v>392</v>
      </c>
      <c r="F7576" s="34">
        <v>325</v>
      </c>
      <c r="G7576" s="34">
        <v>311</v>
      </c>
      <c r="H7576" s="34">
        <v>311</v>
      </c>
      <c r="I7576" s="34">
        <v>334</v>
      </c>
      <c r="J7576" s="34">
        <v>381</v>
      </c>
      <c r="K7576" s="34">
        <v>274</v>
      </c>
      <c r="L7576" s="34">
        <v>335</v>
      </c>
      <c r="M7576" s="34">
        <v>263</v>
      </c>
    </row>
    <row r="7577" spans="1:13" x14ac:dyDescent="0.2">
      <c r="A7577" s="34" t="s">
        <v>108471</v>
      </c>
      <c r="B7577" s="34">
        <v>483</v>
      </c>
      <c r="C7577" s="34">
        <v>531</v>
      </c>
      <c r="D7577" s="34">
        <v>445</v>
      </c>
      <c r="E7577" s="34">
        <v>509</v>
      </c>
      <c r="F7577" s="34">
        <v>497</v>
      </c>
      <c r="G7577" s="34">
        <v>456</v>
      </c>
      <c r="H7577" s="34">
        <v>532</v>
      </c>
      <c r="I7577" s="34">
        <v>496</v>
      </c>
      <c r="J7577" s="34">
        <v>489</v>
      </c>
      <c r="K7577" s="34">
        <v>410</v>
      </c>
      <c r="L7577" s="34">
        <v>467</v>
      </c>
      <c r="M7577" s="34">
        <v>391</v>
      </c>
    </row>
    <row r="7578" spans="1:13" x14ac:dyDescent="0.2">
      <c r="A7578" s="34" t="s">
        <v>108472</v>
      </c>
      <c r="B7578" s="34">
        <v>527</v>
      </c>
      <c r="C7578" s="34">
        <v>526</v>
      </c>
      <c r="D7578" s="34">
        <v>606</v>
      </c>
      <c r="E7578" s="34">
        <v>664</v>
      </c>
      <c r="F7578" s="34">
        <v>573</v>
      </c>
      <c r="G7578" s="34">
        <v>552</v>
      </c>
      <c r="H7578" s="34">
        <v>719</v>
      </c>
      <c r="I7578" s="34">
        <v>697</v>
      </c>
      <c r="J7578" s="34">
        <v>632</v>
      </c>
      <c r="K7578" s="34">
        <v>516</v>
      </c>
      <c r="L7578" s="34">
        <v>635</v>
      </c>
      <c r="M7578" s="34">
        <v>503</v>
      </c>
    </row>
    <row r="7579" spans="1:13" x14ac:dyDescent="0.2">
      <c r="A7579" s="34" t="s">
        <v>108473</v>
      </c>
      <c r="B7579" s="34">
        <v>405</v>
      </c>
      <c r="C7579" s="34">
        <v>577</v>
      </c>
      <c r="D7579" s="34">
        <v>585</v>
      </c>
      <c r="E7579" s="34">
        <v>569</v>
      </c>
      <c r="F7579" s="34">
        <v>478</v>
      </c>
      <c r="G7579" s="34">
        <v>550</v>
      </c>
      <c r="H7579" s="34">
        <v>472</v>
      </c>
      <c r="I7579" s="34">
        <v>559</v>
      </c>
      <c r="J7579" s="34">
        <v>561</v>
      </c>
      <c r="K7579" s="34">
        <v>478</v>
      </c>
      <c r="L7579" s="34">
        <v>522</v>
      </c>
      <c r="M7579" s="34">
        <v>430</v>
      </c>
    </row>
    <row r="7580" spans="1:13" x14ac:dyDescent="0.2">
      <c r="A7580" s="34" t="s">
        <v>108474</v>
      </c>
      <c r="B7580" s="34">
        <v>321</v>
      </c>
      <c r="C7580" s="34">
        <v>308</v>
      </c>
      <c r="D7580" s="34">
        <v>300</v>
      </c>
      <c r="E7580" s="34">
        <v>362</v>
      </c>
      <c r="F7580" s="34">
        <v>247</v>
      </c>
      <c r="G7580" s="34">
        <v>304</v>
      </c>
      <c r="H7580" s="34">
        <v>358</v>
      </c>
      <c r="I7580" s="34">
        <v>245</v>
      </c>
      <c r="J7580" s="34">
        <v>360</v>
      </c>
      <c r="K7580" s="34">
        <v>243</v>
      </c>
      <c r="L7580" s="34">
        <v>308</v>
      </c>
      <c r="M7580" s="34">
        <v>230</v>
      </c>
    </row>
    <row r="7581" spans="1:13" x14ac:dyDescent="0.2">
      <c r="A7581" s="34" t="s">
        <v>108475</v>
      </c>
      <c r="B7581" s="34">
        <v>407</v>
      </c>
      <c r="C7581" s="34">
        <v>425</v>
      </c>
      <c r="D7581" s="34">
        <v>389</v>
      </c>
      <c r="E7581" s="34">
        <v>464</v>
      </c>
      <c r="F7581" s="34">
        <v>383</v>
      </c>
      <c r="G7581" s="34">
        <v>405</v>
      </c>
      <c r="H7581" s="34">
        <v>473</v>
      </c>
      <c r="I7581" s="34">
        <v>474</v>
      </c>
      <c r="J7581" s="34">
        <v>429</v>
      </c>
      <c r="K7581" s="34">
        <v>362</v>
      </c>
      <c r="L7581" s="34">
        <v>401</v>
      </c>
      <c r="M7581" s="34">
        <v>320</v>
      </c>
    </row>
    <row r="7582" spans="1:13" x14ac:dyDescent="0.2">
      <c r="A7582" s="34" t="s">
        <v>108476</v>
      </c>
      <c r="B7582" s="34">
        <v>542</v>
      </c>
      <c r="C7582" s="34">
        <v>590</v>
      </c>
      <c r="D7582" s="34">
        <v>537</v>
      </c>
      <c r="E7582" s="34">
        <v>671</v>
      </c>
      <c r="F7582" s="34">
        <v>524</v>
      </c>
      <c r="G7582" s="34">
        <v>556</v>
      </c>
      <c r="H7582" s="34">
        <v>586</v>
      </c>
      <c r="I7582" s="34">
        <v>608</v>
      </c>
      <c r="J7582" s="34">
        <v>563</v>
      </c>
      <c r="K7582" s="34">
        <v>479</v>
      </c>
      <c r="L7582" s="34">
        <v>522</v>
      </c>
      <c r="M7582" s="34">
        <v>404</v>
      </c>
    </row>
    <row r="7583" spans="1:13" x14ac:dyDescent="0.2">
      <c r="A7583" s="34" t="s">
        <v>108477</v>
      </c>
      <c r="B7583" s="34">
        <v>470</v>
      </c>
      <c r="C7583" s="34">
        <v>539</v>
      </c>
      <c r="D7583" s="34">
        <v>549</v>
      </c>
      <c r="E7583" s="34">
        <v>490</v>
      </c>
      <c r="F7583" s="34">
        <v>441</v>
      </c>
      <c r="G7583" s="34">
        <v>474</v>
      </c>
      <c r="H7583" s="34">
        <v>549</v>
      </c>
      <c r="I7583" s="34">
        <v>517</v>
      </c>
      <c r="J7583" s="34">
        <v>585</v>
      </c>
      <c r="K7583" s="34">
        <v>403</v>
      </c>
      <c r="L7583" s="34">
        <v>451</v>
      </c>
      <c r="M7583" s="34">
        <v>403</v>
      </c>
    </row>
    <row r="7584" spans="1:13" x14ac:dyDescent="0.2">
      <c r="A7584" s="34" t="s">
        <v>108478</v>
      </c>
      <c r="B7584" s="34">
        <v>563</v>
      </c>
      <c r="C7584" s="34">
        <v>564</v>
      </c>
      <c r="D7584" s="34">
        <v>500</v>
      </c>
      <c r="E7584" s="34">
        <v>656</v>
      </c>
      <c r="F7584" s="34">
        <v>508</v>
      </c>
      <c r="G7584" s="34">
        <v>602</v>
      </c>
      <c r="H7584" s="34">
        <v>589</v>
      </c>
      <c r="I7584" s="34">
        <v>607</v>
      </c>
      <c r="J7584" s="34">
        <v>556</v>
      </c>
      <c r="K7584" s="34">
        <v>499</v>
      </c>
      <c r="L7584" s="34">
        <v>589</v>
      </c>
      <c r="M7584" s="34">
        <v>439</v>
      </c>
    </row>
    <row r="7585" spans="1:13" x14ac:dyDescent="0.2">
      <c r="A7585" s="34" t="s">
        <v>108479</v>
      </c>
      <c r="B7585" s="34">
        <v>670</v>
      </c>
      <c r="C7585" s="34">
        <v>825</v>
      </c>
      <c r="D7585" s="34">
        <v>741</v>
      </c>
      <c r="E7585" s="34">
        <v>781</v>
      </c>
      <c r="F7585" s="34">
        <v>557</v>
      </c>
      <c r="G7585" s="34">
        <v>718</v>
      </c>
      <c r="H7585" s="34">
        <v>627</v>
      </c>
      <c r="I7585" s="34">
        <v>702</v>
      </c>
      <c r="J7585" s="34">
        <v>690</v>
      </c>
      <c r="K7585" s="34">
        <v>619</v>
      </c>
      <c r="L7585" s="34">
        <v>582</v>
      </c>
      <c r="M7585" s="34">
        <v>561</v>
      </c>
    </row>
    <row r="7586" spans="1:13" x14ac:dyDescent="0.2">
      <c r="A7586" s="34" t="s">
        <v>108480</v>
      </c>
      <c r="B7586" s="34">
        <v>362</v>
      </c>
      <c r="C7586" s="34">
        <v>446</v>
      </c>
      <c r="D7586" s="34">
        <v>424</v>
      </c>
      <c r="E7586" s="34">
        <v>425</v>
      </c>
      <c r="F7586" s="34">
        <v>398</v>
      </c>
      <c r="G7586" s="34">
        <v>449</v>
      </c>
      <c r="H7586" s="34">
        <v>425</v>
      </c>
      <c r="I7586" s="34">
        <v>470</v>
      </c>
      <c r="J7586" s="34">
        <v>425</v>
      </c>
      <c r="K7586" s="34">
        <v>347</v>
      </c>
      <c r="L7586" s="34">
        <v>345</v>
      </c>
      <c r="M7586" s="34">
        <v>362</v>
      </c>
    </row>
    <row r="7587" spans="1:13" x14ac:dyDescent="0.2">
      <c r="A7587" s="34" t="s">
        <v>108481</v>
      </c>
      <c r="B7587" s="34">
        <v>406</v>
      </c>
      <c r="C7587" s="34">
        <v>490</v>
      </c>
      <c r="D7587" s="34">
        <v>406</v>
      </c>
      <c r="E7587" s="34">
        <v>473</v>
      </c>
      <c r="F7587" s="34">
        <v>399</v>
      </c>
      <c r="G7587" s="34">
        <v>426</v>
      </c>
      <c r="H7587" s="34">
        <v>462</v>
      </c>
      <c r="I7587" s="34">
        <v>428</v>
      </c>
      <c r="J7587" s="34">
        <v>446</v>
      </c>
      <c r="K7587" s="34">
        <v>354</v>
      </c>
      <c r="L7587" s="34">
        <v>490</v>
      </c>
      <c r="M7587" s="34">
        <v>327</v>
      </c>
    </row>
    <row r="7588" spans="1:13" x14ac:dyDescent="0.2">
      <c r="A7588" s="34" t="s">
        <v>108482</v>
      </c>
      <c r="B7588" s="34">
        <v>490</v>
      </c>
      <c r="C7588" s="34">
        <v>514</v>
      </c>
      <c r="D7588" s="34">
        <v>521</v>
      </c>
      <c r="E7588" s="34">
        <v>547</v>
      </c>
      <c r="F7588" s="34">
        <v>519</v>
      </c>
      <c r="G7588" s="34">
        <v>458</v>
      </c>
      <c r="H7588" s="34">
        <v>514</v>
      </c>
      <c r="I7588" s="34">
        <v>583</v>
      </c>
      <c r="J7588" s="34">
        <v>536</v>
      </c>
      <c r="K7588" s="34">
        <v>445</v>
      </c>
      <c r="L7588" s="34">
        <v>440</v>
      </c>
      <c r="M7588" s="34">
        <v>390</v>
      </c>
    </row>
    <row r="7589" spans="1:13" x14ac:dyDescent="0.2">
      <c r="A7589" s="34" t="s">
        <v>108483</v>
      </c>
      <c r="B7589" s="34">
        <v>790</v>
      </c>
      <c r="C7589" s="34">
        <v>740</v>
      </c>
      <c r="D7589" s="34">
        <v>774</v>
      </c>
      <c r="E7589" s="34">
        <v>814</v>
      </c>
      <c r="F7589" s="34">
        <v>693</v>
      </c>
      <c r="G7589" s="34">
        <v>733</v>
      </c>
      <c r="H7589" s="34">
        <v>797</v>
      </c>
      <c r="I7589" s="34">
        <v>752</v>
      </c>
      <c r="J7589" s="34">
        <v>727</v>
      </c>
      <c r="K7589" s="34">
        <v>630</v>
      </c>
      <c r="L7589" s="34">
        <v>728</v>
      </c>
      <c r="M7589" s="34">
        <v>563</v>
      </c>
    </row>
    <row r="7590" spans="1:13" x14ac:dyDescent="0.2">
      <c r="A7590" s="34" t="s">
        <v>108484</v>
      </c>
      <c r="B7590" s="34">
        <v>676</v>
      </c>
      <c r="C7590" s="34">
        <v>724</v>
      </c>
      <c r="D7590" s="34">
        <v>650</v>
      </c>
      <c r="E7590" s="34">
        <v>807</v>
      </c>
      <c r="F7590" s="34">
        <v>560</v>
      </c>
      <c r="G7590" s="34">
        <v>768</v>
      </c>
      <c r="H7590" s="34">
        <v>757</v>
      </c>
      <c r="I7590" s="34">
        <v>670</v>
      </c>
      <c r="J7590" s="34">
        <v>794</v>
      </c>
      <c r="K7590" s="34">
        <v>709</v>
      </c>
      <c r="L7590" s="34">
        <v>678</v>
      </c>
      <c r="M7590" s="34">
        <v>506</v>
      </c>
    </row>
    <row r="7591" spans="1:13" x14ac:dyDescent="0.2">
      <c r="A7591" s="34" t="s">
        <v>108485</v>
      </c>
      <c r="B7591" s="34">
        <v>421</v>
      </c>
      <c r="C7591" s="34">
        <v>471</v>
      </c>
      <c r="D7591" s="34">
        <v>539</v>
      </c>
      <c r="E7591" s="34">
        <v>492</v>
      </c>
      <c r="F7591" s="34">
        <v>459</v>
      </c>
      <c r="G7591" s="34">
        <v>456</v>
      </c>
      <c r="H7591" s="34">
        <v>512</v>
      </c>
      <c r="I7591" s="34">
        <v>453</v>
      </c>
      <c r="J7591" s="34">
        <v>442</v>
      </c>
      <c r="K7591" s="34">
        <v>409</v>
      </c>
      <c r="L7591" s="34">
        <v>516</v>
      </c>
      <c r="M7591" s="34">
        <v>355</v>
      </c>
    </row>
    <row r="7592" spans="1:13" x14ac:dyDescent="0.2">
      <c r="A7592" s="34" t="s">
        <v>108486</v>
      </c>
      <c r="B7592" s="34">
        <v>519</v>
      </c>
      <c r="C7592" s="34">
        <v>745</v>
      </c>
      <c r="D7592" s="34">
        <v>600</v>
      </c>
      <c r="E7592" s="34">
        <v>694</v>
      </c>
      <c r="F7592" s="34">
        <v>598</v>
      </c>
      <c r="G7592" s="34">
        <v>647</v>
      </c>
      <c r="H7592" s="34">
        <v>731</v>
      </c>
      <c r="I7592" s="34">
        <v>730</v>
      </c>
      <c r="J7592" s="34">
        <v>564</v>
      </c>
      <c r="K7592" s="34">
        <v>605</v>
      </c>
      <c r="L7592" s="34">
        <v>606</v>
      </c>
      <c r="M7592" s="34">
        <v>556</v>
      </c>
    </row>
    <row r="7593" spans="1:13" x14ac:dyDescent="0.2">
      <c r="A7593" s="34" t="s">
        <v>108487</v>
      </c>
      <c r="B7593" s="34">
        <v>466</v>
      </c>
      <c r="C7593" s="34">
        <v>596</v>
      </c>
      <c r="D7593" s="34">
        <v>518</v>
      </c>
      <c r="E7593" s="34">
        <v>590</v>
      </c>
      <c r="F7593" s="34">
        <v>417</v>
      </c>
      <c r="G7593" s="34">
        <v>543</v>
      </c>
      <c r="H7593" s="34">
        <v>564</v>
      </c>
      <c r="I7593" s="34">
        <v>527</v>
      </c>
      <c r="J7593" s="34">
        <v>503</v>
      </c>
      <c r="K7593" s="34">
        <v>407</v>
      </c>
      <c r="L7593" s="34">
        <v>480</v>
      </c>
      <c r="M7593" s="34">
        <v>422</v>
      </c>
    </row>
    <row r="7594" spans="1:13" x14ac:dyDescent="0.2">
      <c r="A7594" s="34" t="s">
        <v>108488</v>
      </c>
      <c r="B7594" s="34">
        <v>277</v>
      </c>
      <c r="C7594" s="34">
        <v>487</v>
      </c>
      <c r="D7594" s="34">
        <v>457</v>
      </c>
      <c r="E7594" s="34">
        <v>510</v>
      </c>
      <c r="F7594" s="34">
        <v>365</v>
      </c>
      <c r="G7594" s="34">
        <v>424</v>
      </c>
      <c r="H7594" s="34">
        <v>410</v>
      </c>
      <c r="I7594" s="34">
        <v>442</v>
      </c>
      <c r="J7594" s="34">
        <v>353</v>
      </c>
      <c r="K7594" s="34">
        <v>414</v>
      </c>
      <c r="L7594" s="34">
        <v>436</v>
      </c>
      <c r="M7594" s="34">
        <v>385</v>
      </c>
    </row>
    <row r="7595" spans="1:13" x14ac:dyDescent="0.2">
      <c r="A7595" s="34" t="s">
        <v>108489</v>
      </c>
      <c r="B7595" s="34">
        <v>291</v>
      </c>
      <c r="C7595" s="34">
        <v>369</v>
      </c>
      <c r="D7595" s="34">
        <v>353</v>
      </c>
      <c r="E7595" s="34">
        <v>453</v>
      </c>
      <c r="F7595" s="34">
        <v>270</v>
      </c>
      <c r="G7595" s="34">
        <v>385</v>
      </c>
      <c r="H7595" s="34">
        <v>430</v>
      </c>
      <c r="I7595" s="34">
        <v>412</v>
      </c>
      <c r="J7595" s="34">
        <v>430</v>
      </c>
      <c r="K7595" s="34">
        <v>335</v>
      </c>
      <c r="L7595" s="34">
        <v>298</v>
      </c>
      <c r="M7595" s="34">
        <v>316</v>
      </c>
    </row>
    <row r="7596" spans="1:13" x14ac:dyDescent="0.2">
      <c r="A7596" s="34" t="s">
        <v>108490</v>
      </c>
      <c r="B7596" s="34">
        <v>394</v>
      </c>
      <c r="C7596" s="34">
        <v>449</v>
      </c>
      <c r="D7596" s="34">
        <v>383</v>
      </c>
      <c r="E7596" s="34">
        <v>446</v>
      </c>
      <c r="F7596" s="34">
        <v>297</v>
      </c>
      <c r="G7596" s="34">
        <v>397</v>
      </c>
      <c r="H7596" s="34">
        <v>426</v>
      </c>
      <c r="I7596" s="34">
        <v>424</v>
      </c>
      <c r="J7596" s="34">
        <v>372</v>
      </c>
      <c r="K7596" s="34">
        <v>376</v>
      </c>
      <c r="L7596" s="34">
        <v>362</v>
      </c>
      <c r="M7596" s="34">
        <v>392</v>
      </c>
    </row>
    <row r="7597" spans="1:13" x14ac:dyDescent="0.2">
      <c r="A7597" s="34" t="s">
        <v>108491</v>
      </c>
      <c r="B7597" s="34">
        <v>559</v>
      </c>
      <c r="C7597" s="34">
        <v>648</v>
      </c>
      <c r="D7597" s="34">
        <v>627</v>
      </c>
      <c r="E7597" s="34">
        <v>664</v>
      </c>
      <c r="F7597" s="34">
        <v>495</v>
      </c>
      <c r="G7597" s="34">
        <v>538</v>
      </c>
      <c r="H7597" s="34">
        <v>605</v>
      </c>
      <c r="I7597" s="34">
        <v>583</v>
      </c>
      <c r="J7597" s="34">
        <v>667</v>
      </c>
      <c r="K7597" s="34">
        <v>527</v>
      </c>
      <c r="L7597" s="34">
        <v>542</v>
      </c>
      <c r="M7597" s="34">
        <v>492</v>
      </c>
    </row>
    <row r="7598" spans="1:13" x14ac:dyDescent="0.2">
      <c r="A7598" s="34" t="s">
        <v>108492</v>
      </c>
      <c r="B7598" s="34">
        <v>223</v>
      </c>
      <c r="C7598" s="34">
        <v>298</v>
      </c>
      <c r="D7598" s="34">
        <v>328</v>
      </c>
      <c r="E7598" s="34">
        <v>322</v>
      </c>
      <c r="F7598" s="34">
        <v>223</v>
      </c>
      <c r="G7598" s="34">
        <v>328</v>
      </c>
      <c r="H7598" s="34">
        <v>326</v>
      </c>
      <c r="I7598" s="34">
        <v>349</v>
      </c>
      <c r="J7598" s="34">
        <v>335</v>
      </c>
      <c r="K7598" s="34">
        <v>252</v>
      </c>
      <c r="L7598" s="34">
        <v>286</v>
      </c>
      <c r="M7598" s="34">
        <v>246</v>
      </c>
    </row>
    <row r="7599" spans="1:13" x14ac:dyDescent="0.2">
      <c r="A7599" s="34" t="s">
        <v>108493</v>
      </c>
      <c r="B7599" s="34">
        <v>636</v>
      </c>
      <c r="C7599" s="34">
        <v>872</v>
      </c>
      <c r="D7599" s="34">
        <v>795</v>
      </c>
      <c r="E7599" s="34">
        <v>883</v>
      </c>
      <c r="F7599" s="34">
        <v>700</v>
      </c>
      <c r="G7599" s="34">
        <v>808</v>
      </c>
      <c r="H7599" s="34">
        <v>853</v>
      </c>
      <c r="I7599" s="34">
        <v>851</v>
      </c>
      <c r="J7599" s="34">
        <v>828</v>
      </c>
      <c r="K7599" s="34">
        <v>677</v>
      </c>
      <c r="L7599" s="34">
        <v>797</v>
      </c>
      <c r="M7599" s="34">
        <v>618</v>
      </c>
    </row>
    <row r="7600" spans="1:13" x14ac:dyDescent="0.2">
      <c r="A7600" s="34" t="s">
        <v>108494</v>
      </c>
      <c r="B7600" s="34">
        <v>655</v>
      </c>
      <c r="C7600" s="34">
        <v>684</v>
      </c>
      <c r="D7600" s="34">
        <v>555</v>
      </c>
      <c r="E7600" s="34">
        <v>697</v>
      </c>
      <c r="F7600" s="34">
        <v>470</v>
      </c>
      <c r="G7600" s="34">
        <v>608</v>
      </c>
      <c r="H7600" s="34">
        <v>606</v>
      </c>
      <c r="I7600" s="34">
        <v>569</v>
      </c>
      <c r="J7600" s="34">
        <v>541</v>
      </c>
      <c r="K7600" s="34">
        <v>525</v>
      </c>
      <c r="L7600" s="34">
        <v>577</v>
      </c>
      <c r="M7600" s="34">
        <v>514</v>
      </c>
    </row>
    <row r="7601" spans="1:13" x14ac:dyDescent="0.2">
      <c r="A7601" s="34" t="s">
        <v>108495</v>
      </c>
      <c r="B7601" s="34">
        <v>345</v>
      </c>
      <c r="C7601" s="34">
        <v>528</v>
      </c>
      <c r="D7601" s="34">
        <v>358</v>
      </c>
      <c r="E7601" s="34">
        <v>563</v>
      </c>
      <c r="F7601" s="34">
        <v>326</v>
      </c>
      <c r="G7601" s="34">
        <v>561</v>
      </c>
      <c r="H7601" s="34">
        <v>426</v>
      </c>
      <c r="I7601" s="34">
        <v>551</v>
      </c>
      <c r="J7601" s="34">
        <v>472</v>
      </c>
      <c r="K7601" s="34">
        <v>447</v>
      </c>
      <c r="L7601" s="34">
        <v>341</v>
      </c>
      <c r="M7601" s="34">
        <v>415</v>
      </c>
    </row>
    <row r="7602" spans="1:13" x14ac:dyDescent="0.2">
      <c r="A7602" s="34" t="s">
        <v>108496</v>
      </c>
      <c r="B7602" s="34">
        <v>492</v>
      </c>
      <c r="C7602" s="34">
        <v>615</v>
      </c>
      <c r="D7602" s="34">
        <v>591</v>
      </c>
      <c r="E7602" s="34">
        <v>666</v>
      </c>
      <c r="F7602" s="34">
        <v>506</v>
      </c>
      <c r="G7602" s="34">
        <v>627</v>
      </c>
      <c r="H7602" s="34">
        <v>664</v>
      </c>
      <c r="I7602" s="34">
        <v>651</v>
      </c>
      <c r="J7602" s="34">
        <v>585</v>
      </c>
      <c r="K7602" s="34">
        <v>526</v>
      </c>
      <c r="L7602" s="34">
        <v>614</v>
      </c>
      <c r="M7602" s="34">
        <v>512</v>
      </c>
    </row>
    <row r="7603" spans="1:13" x14ac:dyDescent="0.2">
      <c r="A7603" s="34" t="s">
        <v>108497</v>
      </c>
      <c r="B7603" s="34">
        <v>383</v>
      </c>
      <c r="C7603" s="34">
        <v>405</v>
      </c>
      <c r="D7603" s="34">
        <v>400</v>
      </c>
      <c r="E7603" s="34">
        <v>414</v>
      </c>
      <c r="F7603" s="34">
        <v>323</v>
      </c>
      <c r="G7603" s="34">
        <v>351</v>
      </c>
      <c r="H7603" s="34">
        <v>425</v>
      </c>
      <c r="I7603" s="34">
        <v>395</v>
      </c>
      <c r="J7603" s="34">
        <v>393</v>
      </c>
      <c r="K7603" s="34">
        <v>322</v>
      </c>
      <c r="L7603" s="34">
        <v>385</v>
      </c>
      <c r="M7603" s="34">
        <v>308</v>
      </c>
    </row>
    <row r="7604" spans="1:13" x14ac:dyDescent="0.2">
      <c r="A7604" s="34" t="s">
        <v>108498</v>
      </c>
      <c r="B7604" s="34">
        <v>232</v>
      </c>
      <c r="C7604" s="34">
        <v>424</v>
      </c>
      <c r="D7604" s="34">
        <v>230</v>
      </c>
      <c r="E7604" s="34">
        <v>409</v>
      </c>
      <c r="F7604" s="34">
        <v>214</v>
      </c>
      <c r="G7604" s="34">
        <v>343</v>
      </c>
      <c r="H7604" s="34">
        <v>247</v>
      </c>
      <c r="I7604" s="34">
        <v>414</v>
      </c>
      <c r="J7604" s="34">
        <v>212</v>
      </c>
      <c r="K7604" s="34">
        <v>358</v>
      </c>
      <c r="L7604" s="34">
        <v>232</v>
      </c>
      <c r="M7604" s="34">
        <v>284</v>
      </c>
    </row>
    <row r="7605" spans="1:13" x14ac:dyDescent="0.2">
      <c r="A7605" s="34" t="s">
        <v>108499</v>
      </c>
      <c r="B7605" s="34">
        <v>278</v>
      </c>
      <c r="C7605" s="34">
        <v>469</v>
      </c>
      <c r="D7605" s="34">
        <v>336</v>
      </c>
      <c r="E7605" s="34">
        <v>446</v>
      </c>
      <c r="F7605" s="34">
        <v>293</v>
      </c>
      <c r="G7605" s="34">
        <v>417</v>
      </c>
      <c r="H7605" s="34">
        <v>328</v>
      </c>
      <c r="I7605" s="34">
        <v>453</v>
      </c>
      <c r="J7605" s="34">
        <v>313</v>
      </c>
      <c r="K7605" s="34">
        <v>360</v>
      </c>
      <c r="L7605" s="34">
        <v>342</v>
      </c>
      <c r="M7605" s="34">
        <v>345</v>
      </c>
    </row>
    <row r="7606" spans="1:13" x14ac:dyDescent="0.2">
      <c r="A7606" s="34" t="s">
        <v>108500</v>
      </c>
      <c r="B7606" s="34">
        <v>512</v>
      </c>
      <c r="C7606" s="34">
        <v>623</v>
      </c>
      <c r="D7606" s="34">
        <v>465</v>
      </c>
      <c r="E7606" s="34">
        <v>657</v>
      </c>
      <c r="F7606" s="34">
        <v>374</v>
      </c>
      <c r="G7606" s="34">
        <v>558</v>
      </c>
      <c r="H7606" s="34">
        <v>480</v>
      </c>
      <c r="I7606" s="34">
        <v>595</v>
      </c>
      <c r="J7606" s="34">
        <v>437</v>
      </c>
      <c r="K7606" s="34">
        <v>482</v>
      </c>
      <c r="L7606" s="34">
        <v>429</v>
      </c>
      <c r="M7606" s="34">
        <v>409</v>
      </c>
    </row>
    <row r="7607" spans="1:13" x14ac:dyDescent="0.2">
      <c r="A7607" s="34" t="s">
        <v>108501</v>
      </c>
      <c r="B7607" s="34">
        <v>405</v>
      </c>
      <c r="C7607" s="34">
        <v>734</v>
      </c>
      <c r="D7607" s="34">
        <v>407</v>
      </c>
      <c r="E7607" s="34">
        <v>798</v>
      </c>
      <c r="F7607" s="34">
        <v>321</v>
      </c>
      <c r="G7607" s="34">
        <v>657</v>
      </c>
      <c r="H7607" s="34">
        <v>435</v>
      </c>
      <c r="I7607" s="34">
        <v>713</v>
      </c>
      <c r="J7607" s="34">
        <v>381</v>
      </c>
      <c r="K7607" s="34">
        <v>619</v>
      </c>
      <c r="L7607" s="34">
        <v>394</v>
      </c>
      <c r="M7607" s="34">
        <v>618</v>
      </c>
    </row>
    <row r="7608" spans="1:13" x14ac:dyDescent="0.2">
      <c r="A7608" s="34" t="s">
        <v>108502</v>
      </c>
      <c r="B7608" s="34">
        <v>449</v>
      </c>
      <c r="C7608" s="34">
        <v>583</v>
      </c>
      <c r="D7608" s="34">
        <v>562</v>
      </c>
      <c r="E7608" s="34">
        <v>647</v>
      </c>
      <c r="F7608" s="34">
        <v>421</v>
      </c>
      <c r="G7608" s="34">
        <v>541</v>
      </c>
      <c r="H7608" s="34">
        <v>472</v>
      </c>
      <c r="I7608" s="34">
        <v>602</v>
      </c>
      <c r="J7608" s="34">
        <v>501</v>
      </c>
      <c r="K7608" s="34">
        <v>530</v>
      </c>
      <c r="L7608" s="34">
        <v>491</v>
      </c>
      <c r="M7608" s="34">
        <v>513</v>
      </c>
    </row>
    <row r="7609" spans="1:13" x14ac:dyDescent="0.2">
      <c r="A7609" s="34" t="s">
        <v>108503</v>
      </c>
      <c r="B7609" s="34">
        <v>243</v>
      </c>
      <c r="C7609" s="34">
        <v>345</v>
      </c>
      <c r="D7609" s="34">
        <v>308</v>
      </c>
      <c r="E7609" s="34">
        <v>406</v>
      </c>
      <c r="F7609" s="34">
        <v>252</v>
      </c>
      <c r="G7609" s="34">
        <v>325</v>
      </c>
      <c r="H7609" s="34">
        <v>334</v>
      </c>
      <c r="I7609" s="34">
        <v>391</v>
      </c>
      <c r="J7609" s="34">
        <v>295</v>
      </c>
      <c r="K7609" s="34">
        <v>302</v>
      </c>
      <c r="L7609" s="34">
        <v>252</v>
      </c>
      <c r="M7609" s="34">
        <v>297</v>
      </c>
    </row>
    <row r="7610" spans="1:13" x14ac:dyDescent="0.2">
      <c r="A7610" s="34" t="s">
        <v>108504</v>
      </c>
      <c r="B7610" s="34">
        <v>301</v>
      </c>
      <c r="C7610" s="34">
        <v>415</v>
      </c>
      <c r="D7610" s="34">
        <v>349</v>
      </c>
      <c r="E7610" s="34">
        <v>413</v>
      </c>
      <c r="F7610" s="34">
        <v>283</v>
      </c>
      <c r="G7610" s="34">
        <v>358</v>
      </c>
      <c r="H7610" s="34">
        <v>295</v>
      </c>
      <c r="I7610" s="34">
        <v>426</v>
      </c>
      <c r="J7610" s="34">
        <v>335</v>
      </c>
      <c r="K7610" s="34">
        <v>284</v>
      </c>
      <c r="L7610" s="34">
        <v>329</v>
      </c>
      <c r="M7610" s="34">
        <v>287</v>
      </c>
    </row>
    <row r="7611" spans="1:13" x14ac:dyDescent="0.2">
      <c r="A7611" s="34" t="s">
        <v>108505</v>
      </c>
      <c r="B7611" s="34">
        <v>315</v>
      </c>
      <c r="C7611" s="34">
        <v>556</v>
      </c>
      <c r="D7611" s="34">
        <v>356</v>
      </c>
      <c r="E7611" s="34">
        <v>545</v>
      </c>
      <c r="F7611" s="34">
        <v>322</v>
      </c>
      <c r="G7611" s="34">
        <v>430</v>
      </c>
      <c r="H7611" s="34">
        <v>308</v>
      </c>
      <c r="I7611" s="34">
        <v>435</v>
      </c>
      <c r="J7611" s="34">
        <v>325</v>
      </c>
      <c r="K7611" s="34">
        <v>395</v>
      </c>
      <c r="L7611" s="34">
        <v>322</v>
      </c>
      <c r="M7611" s="34">
        <v>336</v>
      </c>
    </row>
    <row r="7612" spans="1:13" x14ac:dyDescent="0.2">
      <c r="A7612" s="34" t="s">
        <v>108506</v>
      </c>
      <c r="B7612" s="34">
        <v>469</v>
      </c>
      <c r="C7612" s="34">
        <v>523</v>
      </c>
      <c r="D7612" s="34">
        <v>506</v>
      </c>
      <c r="E7612" s="34">
        <v>483</v>
      </c>
      <c r="F7612" s="34">
        <v>362</v>
      </c>
      <c r="G7612" s="34">
        <v>488</v>
      </c>
      <c r="H7612" s="34">
        <v>559</v>
      </c>
      <c r="I7612" s="34">
        <v>440</v>
      </c>
      <c r="J7612" s="34">
        <v>473</v>
      </c>
      <c r="K7612" s="34">
        <v>321</v>
      </c>
      <c r="L7612" s="34">
        <v>491</v>
      </c>
      <c r="M7612" s="34">
        <v>356</v>
      </c>
    </row>
    <row r="7613" spans="1:13" x14ac:dyDescent="0.2">
      <c r="A7613" s="34" t="s">
        <v>108507</v>
      </c>
      <c r="B7613" s="34">
        <v>519</v>
      </c>
      <c r="C7613" s="34">
        <v>796</v>
      </c>
      <c r="D7613" s="34">
        <v>615</v>
      </c>
      <c r="E7613" s="34">
        <v>815</v>
      </c>
      <c r="F7613" s="34">
        <v>574</v>
      </c>
      <c r="G7613" s="34">
        <v>678</v>
      </c>
      <c r="H7613" s="34">
        <v>659</v>
      </c>
      <c r="I7613" s="34">
        <v>670</v>
      </c>
      <c r="J7613" s="34">
        <v>604</v>
      </c>
      <c r="K7613" s="34">
        <v>621</v>
      </c>
      <c r="L7613" s="34">
        <v>563</v>
      </c>
      <c r="M7613" s="34">
        <v>616</v>
      </c>
    </row>
    <row r="7614" spans="1:13" x14ac:dyDescent="0.2">
      <c r="A7614" s="34" t="s">
        <v>108508</v>
      </c>
      <c r="B7614" s="34">
        <v>256</v>
      </c>
      <c r="C7614" s="34">
        <v>693</v>
      </c>
      <c r="D7614" s="34">
        <v>207</v>
      </c>
      <c r="E7614" s="34">
        <v>751</v>
      </c>
      <c r="F7614" s="34">
        <v>205</v>
      </c>
      <c r="G7614" s="34">
        <v>671</v>
      </c>
      <c r="H7614" s="34">
        <v>236</v>
      </c>
      <c r="I7614" s="34">
        <v>679</v>
      </c>
      <c r="J7614" s="34">
        <v>270</v>
      </c>
      <c r="K7614" s="34">
        <v>542</v>
      </c>
      <c r="L7614" s="34">
        <v>153</v>
      </c>
      <c r="M7614" s="34">
        <v>515</v>
      </c>
    </row>
    <row r="7615" spans="1:13" x14ac:dyDescent="0.2">
      <c r="A7615" s="34" t="s">
        <v>108509</v>
      </c>
      <c r="B7615" s="34">
        <v>306</v>
      </c>
      <c r="C7615" s="34">
        <v>350</v>
      </c>
      <c r="D7615" s="34">
        <v>342</v>
      </c>
      <c r="E7615" s="34">
        <v>380</v>
      </c>
      <c r="F7615" s="34">
        <v>261</v>
      </c>
      <c r="G7615" s="34">
        <v>338</v>
      </c>
      <c r="H7615" s="34">
        <v>305</v>
      </c>
      <c r="I7615" s="34">
        <v>319</v>
      </c>
      <c r="J7615" s="34">
        <v>294</v>
      </c>
      <c r="K7615" s="34">
        <v>274</v>
      </c>
      <c r="L7615" s="34">
        <v>299</v>
      </c>
      <c r="M7615" s="34">
        <v>265</v>
      </c>
    </row>
    <row r="7616" spans="1:13" x14ac:dyDescent="0.2">
      <c r="A7616" s="34" t="s">
        <v>108510</v>
      </c>
      <c r="B7616" s="34">
        <v>394</v>
      </c>
      <c r="C7616" s="34">
        <v>538</v>
      </c>
      <c r="D7616" s="34">
        <v>464</v>
      </c>
      <c r="E7616" s="34">
        <v>556</v>
      </c>
      <c r="F7616" s="34">
        <v>349</v>
      </c>
      <c r="G7616" s="34">
        <v>538</v>
      </c>
      <c r="H7616" s="34">
        <v>410</v>
      </c>
      <c r="I7616" s="34">
        <v>535</v>
      </c>
      <c r="J7616" s="34">
        <v>391</v>
      </c>
      <c r="K7616" s="34">
        <v>489</v>
      </c>
      <c r="L7616" s="34">
        <v>394</v>
      </c>
      <c r="M7616" s="34">
        <v>388</v>
      </c>
    </row>
    <row r="7617" spans="1:13" x14ac:dyDescent="0.2">
      <c r="A7617" s="34" t="s">
        <v>108511</v>
      </c>
      <c r="B7617" s="34">
        <v>729</v>
      </c>
      <c r="C7617" s="34">
        <v>833</v>
      </c>
      <c r="D7617" s="34">
        <v>833</v>
      </c>
      <c r="E7617" s="34">
        <v>928</v>
      </c>
      <c r="F7617" s="34">
        <v>714</v>
      </c>
      <c r="G7617" s="34">
        <v>826</v>
      </c>
      <c r="H7617" s="34">
        <v>899</v>
      </c>
      <c r="I7617" s="34">
        <v>862</v>
      </c>
      <c r="J7617" s="34">
        <v>766</v>
      </c>
      <c r="K7617" s="34">
        <v>743</v>
      </c>
      <c r="L7617" s="34">
        <v>717</v>
      </c>
      <c r="M7617" s="34">
        <v>657</v>
      </c>
    </row>
    <row r="7618" spans="1:13" x14ac:dyDescent="0.2">
      <c r="A7618" s="34" t="s">
        <v>108512</v>
      </c>
      <c r="B7618" s="34">
        <v>359</v>
      </c>
      <c r="C7618" s="34">
        <v>780</v>
      </c>
      <c r="D7618" s="34">
        <v>424</v>
      </c>
      <c r="E7618" s="34">
        <v>849</v>
      </c>
      <c r="F7618" s="34">
        <v>340</v>
      </c>
      <c r="G7618" s="34">
        <v>733</v>
      </c>
      <c r="H7618" s="34">
        <v>417</v>
      </c>
      <c r="I7618" s="34">
        <v>744</v>
      </c>
      <c r="J7618" s="34">
        <v>416</v>
      </c>
      <c r="K7618" s="34">
        <v>603</v>
      </c>
      <c r="L7618" s="34">
        <v>396</v>
      </c>
      <c r="M7618" s="34">
        <v>572</v>
      </c>
    </row>
    <row r="7619" spans="1:13" x14ac:dyDescent="0.2">
      <c r="A7619" s="34" t="s">
        <v>108513</v>
      </c>
      <c r="B7619" s="34">
        <v>638</v>
      </c>
      <c r="C7619" s="34">
        <v>755</v>
      </c>
      <c r="D7619" s="34">
        <v>691</v>
      </c>
      <c r="E7619" s="34">
        <v>845</v>
      </c>
      <c r="F7619" s="34">
        <v>595</v>
      </c>
      <c r="G7619" s="34">
        <v>765</v>
      </c>
      <c r="H7619" s="34">
        <v>755</v>
      </c>
      <c r="I7619" s="34">
        <v>793</v>
      </c>
      <c r="J7619" s="34">
        <v>546</v>
      </c>
      <c r="K7619" s="34">
        <v>552</v>
      </c>
      <c r="L7619" s="34">
        <v>643</v>
      </c>
      <c r="M7619" s="34">
        <v>560</v>
      </c>
    </row>
    <row r="7620" spans="1:13" x14ac:dyDescent="0.2">
      <c r="A7620" s="34" t="s">
        <v>108514</v>
      </c>
      <c r="B7620" s="34">
        <v>382</v>
      </c>
      <c r="C7620" s="34">
        <v>539</v>
      </c>
      <c r="D7620" s="34">
        <v>455</v>
      </c>
      <c r="E7620" s="34">
        <v>528</v>
      </c>
      <c r="F7620" s="34">
        <v>424</v>
      </c>
      <c r="G7620" s="34">
        <v>545</v>
      </c>
      <c r="H7620" s="34">
        <v>498</v>
      </c>
      <c r="I7620" s="34">
        <v>482</v>
      </c>
      <c r="J7620" s="34">
        <v>445</v>
      </c>
      <c r="K7620" s="34">
        <v>470</v>
      </c>
      <c r="L7620" s="34">
        <v>375</v>
      </c>
      <c r="M7620" s="34">
        <v>454</v>
      </c>
    </row>
    <row r="7621" spans="1:13" x14ac:dyDescent="0.2">
      <c r="A7621" s="34" t="s">
        <v>108515</v>
      </c>
      <c r="B7621" s="34">
        <v>404</v>
      </c>
      <c r="C7621" s="34">
        <v>540</v>
      </c>
      <c r="D7621" s="34">
        <v>452</v>
      </c>
      <c r="E7621" s="34">
        <v>559</v>
      </c>
      <c r="F7621" s="34">
        <v>428</v>
      </c>
      <c r="G7621" s="34">
        <v>452</v>
      </c>
      <c r="H7621" s="34">
        <v>452</v>
      </c>
      <c r="I7621" s="34">
        <v>532</v>
      </c>
      <c r="J7621" s="34">
        <v>516</v>
      </c>
      <c r="K7621" s="34">
        <v>389</v>
      </c>
      <c r="L7621" s="34">
        <v>420</v>
      </c>
      <c r="M7621" s="34">
        <v>364</v>
      </c>
    </row>
    <row r="7622" spans="1:13" x14ac:dyDescent="0.2">
      <c r="A7622" s="34" t="s">
        <v>108516</v>
      </c>
      <c r="B7622" s="34">
        <v>861</v>
      </c>
      <c r="C7622" s="34">
        <v>949</v>
      </c>
      <c r="D7622" s="34">
        <v>926</v>
      </c>
      <c r="E7622" s="34">
        <v>1000</v>
      </c>
      <c r="F7622" s="34">
        <v>782</v>
      </c>
      <c r="G7622" s="34">
        <v>893</v>
      </c>
      <c r="H7622" s="34">
        <v>792</v>
      </c>
      <c r="I7622" s="34">
        <v>961</v>
      </c>
      <c r="J7622" s="34">
        <v>934</v>
      </c>
      <c r="K7622" s="34">
        <v>722</v>
      </c>
      <c r="L7622" s="34">
        <v>814</v>
      </c>
      <c r="M7622" s="34">
        <v>648</v>
      </c>
    </row>
    <row r="7623" spans="1:13" x14ac:dyDescent="0.2">
      <c r="A7623" s="34" t="s">
        <v>108517</v>
      </c>
      <c r="B7623" s="34">
        <v>207</v>
      </c>
      <c r="C7623" s="34">
        <v>537</v>
      </c>
      <c r="D7623" s="34">
        <v>282</v>
      </c>
      <c r="E7623" s="34">
        <v>527</v>
      </c>
      <c r="F7623" s="34">
        <v>224</v>
      </c>
      <c r="G7623" s="34">
        <v>533</v>
      </c>
      <c r="H7623" s="34">
        <v>290</v>
      </c>
      <c r="I7623" s="34">
        <v>561</v>
      </c>
      <c r="J7623" s="34">
        <v>280</v>
      </c>
      <c r="K7623" s="34">
        <v>448</v>
      </c>
      <c r="L7623" s="34">
        <v>272</v>
      </c>
      <c r="M7623" s="34">
        <v>415</v>
      </c>
    </row>
    <row r="7624" spans="1:13" x14ac:dyDescent="0.2">
      <c r="A7624" s="34" t="s">
        <v>108518</v>
      </c>
      <c r="B7624" s="34">
        <v>336</v>
      </c>
      <c r="C7624" s="34">
        <v>377</v>
      </c>
      <c r="D7624" s="34">
        <v>337</v>
      </c>
      <c r="E7624" s="34">
        <v>422</v>
      </c>
      <c r="F7624" s="34">
        <v>350</v>
      </c>
      <c r="G7624" s="34">
        <v>368</v>
      </c>
      <c r="H7624" s="34">
        <v>377</v>
      </c>
      <c r="I7624" s="34">
        <v>365</v>
      </c>
      <c r="J7624" s="34">
        <v>366</v>
      </c>
      <c r="K7624" s="34">
        <v>274</v>
      </c>
      <c r="L7624" s="34">
        <v>333</v>
      </c>
      <c r="M7624" s="34">
        <v>358</v>
      </c>
    </row>
    <row r="7625" spans="1:13" x14ac:dyDescent="0.2">
      <c r="A7625" s="34" t="s">
        <v>108519</v>
      </c>
      <c r="B7625" s="34">
        <v>267</v>
      </c>
      <c r="C7625" s="34">
        <v>345</v>
      </c>
      <c r="D7625" s="34">
        <v>321</v>
      </c>
      <c r="E7625" s="34">
        <v>371</v>
      </c>
      <c r="F7625" s="34">
        <v>258</v>
      </c>
      <c r="G7625" s="34">
        <v>348</v>
      </c>
      <c r="H7625" s="34">
        <v>286</v>
      </c>
      <c r="I7625" s="34">
        <v>352</v>
      </c>
      <c r="J7625" s="34">
        <v>287</v>
      </c>
      <c r="K7625" s="34">
        <v>282</v>
      </c>
      <c r="L7625" s="34">
        <v>265</v>
      </c>
      <c r="M7625" s="34">
        <v>260</v>
      </c>
    </row>
    <row r="7626" spans="1:13" x14ac:dyDescent="0.2">
      <c r="A7626" s="34" t="s">
        <v>108520</v>
      </c>
      <c r="B7626" s="34">
        <v>133</v>
      </c>
      <c r="C7626" s="34">
        <v>522</v>
      </c>
      <c r="D7626" s="34">
        <v>200</v>
      </c>
      <c r="E7626" s="34">
        <v>500</v>
      </c>
      <c r="F7626" s="34">
        <v>148</v>
      </c>
      <c r="G7626" s="34">
        <v>421</v>
      </c>
      <c r="H7626" s="34">
        <v>187</v>
      </c>
      <c r="I7626" s="34">
        <v>478</v>
      </c>
      <c r="J7626" s="34">
        <v>174</v>
      </c>
      <c r="K7626" s="34">
        <v>420</v>
      </c>
      <c r="L7626" s="34">
        <v>132</v>
      </c>
      <c r="M7626" s="34">
        <v>381</v>
      </c>
    </row>
    <row r="7627" spans="1:13" x14ac:dyDescent="0.2">
      <c r="A7627" s="34" t="s">
        <v>108521</v>
      </c>
      <c r="B7627" s="34">
        <v>404</v>
      </c>
      <c r="C7627" s="34">
        <v>443</v>
      </c>
      <c r="D7627" s="34">
        <v>454</v>
      </c>
      <c r="E7627" s="34">
        <v>535</v>
      </c>
      <c r="F7627" s="34">
        <v>412</v>
      </c>
      <c r="G7627" s="34">
        <v>376</v>
      </c>
      <c r="H7627" s="34">
        <v>501</v>
      </c>
      <c r="I7627" s="34">
        <v>508</v>
      </c>
      <c r="J7627" s="34">
        <v>406</v>
      </c>
      <c r="K7627" s="34">
        <v>418</v>
      </c>
      <c r="L7627" s="34">
        <v>355</v>
      </c>
      <c r="M7627" s="34">
        <v>368</v>
      </c>
    </row>
    <row r="7628" spans="1:13" x14ac:dyDescent="0.2">
      <c r="A7628" s="34" t="s">
        <v>108522</v>
      </c>
      <c r="B7628" s="34">
        <v>584</v>
      </c>
      <c r="C7628" s="34">
        <v>640</v>
      </c>
      <c r="D7628" s="34">
        <v>523</v>
      </c>
      <c r="E7628" s="34">
        <v>655</v>
      </c>
      <c r="F7628" s="34">
        <v>557</v>
      </c>
      <c r="G7628" s="34">
        <v>628</v>
      </c>
      <c r="H7628" s="34">
        <v>558</v>
      </c>
      <c r="I7628" s="34">
        <v>616</v>
      </c>
      <c r="J7628" s="34">
        <v>531</v>
      </c>
      <c r="K7628" s="34">
        <v>559</v>
      </c>
      <c r="L7628" s="34">
        <v>550</v>
      </c>
      <c r="M7628" s="34">
        <v>488</v>
      </c>
    </row>
    <row r="7629" spans="1:13" x14ac:dyDescent="0.2">
      <c r="A7629" s="34" t="s">
        <v>108523</v>
      </c>
      <c r="B7629" s="34">
        <v>183</v>
      </c>
      <c r="C7629" s="34">
        <v>686</v>
      </c>
      <c r="D7629" s="34">
        <v>185</v>
      </c>
      <c r="E7629" s="34">
        <v>641</v>
      </c>
      <c r="F7629" s="34">
        <v>197</v>
      </c>
      <c r="G7629" s="34">
        <v>586</v>
      </c>
      <c r="H7629" s="34">
        <v>176</v>
      </c>
      <c r="I7629" s="34">
        <v>616</v>
      </c>
      <c r="J7629" s="34">
        <v>187</v>
      </c>
      <c r="K7629" s="34">
        <v>444</v>
      </c>
      <c r="L7629" s="34">
        <v>220</v>
      </c>
      <c r="M7629" s="34">
        <v>475</v>
      </c>
    </row>
    <row r="7630" spans="1:13" x14ac:dyDescent="0.2">
      <c r="A7630" s="34" t="s">
        <v>108524</v>
      </c>
      <c r="B7630" s="34">
        <v>302</v>
      </c>
      <c r="C7630" s="34">
        <v>391</v>
      </c>
      <c r="D7630" s="34">
        <v>361</v>
      </c>
      <c r="E7630" s="34">
        <v>384</v>
      </c>
      <c r="F7630" s="34">
        <v>312</v>
      </c>
      <c r="G7630" s="34">
        <v>316</v>
      </c>
      <c r="H7630" s="34">
        <v>385</v>
      </c>
      <c r="I7630" s="34">
        <v>388</v>
      </c>
      <c r="J7630" s="34">
        <v>421</v>
      </c>
      <c r="K7630" s="34">
        <v>305</v>
      </c>
      <c r="L7630" s="34">
        <v>348</v>
      </c>
      <c r="M7630" s="34">
        <v>333</v>
      </c>
    </row>
    <row r="7631" spans="1:13" x14ac:dyDescent="0.2">
      <c r="A7631" s="34" t="s">
        <v>108525</v>
      </c>
      <c r="B7631" s="34">
        <v>330</v>
      </c>
      <c r="C7631" s="34">
        <v>413</v>
      </c>
      <c r="D7631" s="34">
        <v>295</v>
      </c>
      <c r="E7631" s="34">
        <v>456</v>
      </c>
      <c r="F7631" s="34">
        <v>308</v>
      </c>
      <c r="G7631" s="34">
        <v>381</v>
      </c>
      <c r="H7631" s="34">
        <v>339</v>
      </c>
      <c r="I7631" s="34">
        <v>368</v>
      </c>
      <c r="J7631" s="34">
        <v>281</v>
      </c>
      <c r="K7631" s="34">
        <v>274</v>
      </c>
      <c r="L7631" s="34">
        <v>296</v>
      </c>
      <c r="M7631" s="34">
        <v>275</v>
      </c>
    </row>
    <row r="7632" spans="1:13" x14ac:dyDescent="0.2">
      <c r="A7632" s="34" t="s">
        <v>108526</v>
      </c>
      <c r="B7632" s="34">
        <v>311</v>
      </c>
      <c r="C7632" s="34">
        <v>465</v>
      </c>
      <c r="D7632" s="34">
        <v>389</v>
      </c>
      <c r="E7632" s="34">
        <v>436</v>
      </c>
      <c r="F7632" s="34">
        <v>291</v>
      </c>
      <c r="G7632" s="34">
        <v>457</v>
      </c>
      <c r="H7632" s="34">
        <v>418</v>
      </c>
      <c r="I7632" s="34">
        <v>429</v>
      </c>
      <c r="J7632" s="34">
        <v>333</v>
      </c>
      <c r="K7632" s="34">
        <v>371</v>
      </c>
      <c r="L7632" s="34">
        <v>318</v>
      </c>
      <c r="M7632" s="34">
        <v>374</v>
      </c>
    </row>
    <row r="7633" spans="1:13" x14ac:dyDescent="0.2">
      <c r="A7633" s="34" t="s">
        <v>108527</v>
      </c>
      <c r="B7633" s="34">
        <v>165</v>
      </c>
      <c r="C7633" s="34">
        <v>322</v>
      </c>
      <c r="D7633" s="34">
        <v>210</v>
      </c>
      <c r="E7633" s="34">
        <v>354</v>
      </c>
      <c r="F7633" s="34">
        <v>162</v>
      </c>
      <c r="G7633" s="34">
        <v>395</v>
      </c>
      <c r="H7633" s="34">
        <v>180</v>
      </c>
      <c r="I7633" s="34">
        <v>390</v>
      </c>
      <c r="J7633" s="34">
        <v>239</v>
      </c>
      <c r="K7633" s="34">
        <v>293</v>
      </c>
      <c r="L7633" s="34">
        <v>206</v>
      </c>
      <c r="M7633" s="34">
        <v>309</v>
      </c>
    </row>
    <row r="7634" spans="1:13" x14ac:dyDescent="0.2">
      <c r="A7634" s="34" t="s">
        <v>108528</v>
      </c>
      <c r="B7634" s="34">
        <v>546</v>
      </c>
      <c r="C7634" s="34">
        <v>679</v>
      </c>
      <c r="D7634" s="34">
        <v>633</v>
      </c>
      <c r="E7634" s="34">
        <v>800</v>
      </c>
      <c r="F7634" s="34">
        <v>543</v>
      </c>
      <c r="G7634" s="34">
        <v>691</v>
      </c>
      <c r="H7634" s="34">
        <v>590</v>
      </c>
      <c r="I7634" s="34">
        <v>658</v>
      </c>
      <c r="J7634" s="34">
        <v>627</v>
      </c>
      <c r="K7634" s="34">
        <v>560</v>
      </c>
      <c r="L7634" s="34">
        <v>506</v>
      </c>
      <c r="M7634" s="34">
        <v>562</v>
      </c>
    </row>
    <row r="7635" spans="1:13" x14ac:dyDescent="0.2">
      <c r="A7635" s="34" t="s">
        <v>108529</v>
      </c>
      <c r="B7635" s="34">
        <v>296</v>
      </c>
      <c r="C7635" s="34">
        <v>379</v>
      </c>
      <c r="D7635" s="34">
        <v>360</v>
      </c>
      <c r="E7635" s="34">
        <v>480</v>
      </c>
      <c r="F7635" s="34">
        <v>271</v>
      </c>
      <c r="G7635" s="34">
        <v>346</v>
      </c>
      <c r="H7635" s="34">
        <v>388</v>
      </c>
      <c r="I7635" s="34">
        <v>378</v>
      </c>
      <c r="J7635" s="34">
        <v>360</v>
      </c>
      <c r="K7635" s="34">
        <v>349</v>
      </c>
      <c r="L7635" s="34">
        <v>307</v>
      </c>
      <c r="M7635" s="34">
        <v>252</v>
      </c>
    </row>
    <row r="7636" spans="1:13" x14ac:dyDescent="0.2">
      <c r="A7636" s="34" t="s">
        <v>108530</v>
      </c>
      <c r="B7636" s="34">
        <v>229</v>
      </c>
      <c r="C7636" s="34">
        <v>431</v>
      </c>
      <c r="D7636" s="34">
        <v>379</v>
      </c>
      <c r="E7636" s="34">
        <v>444</v>
      </c>
      <c r="F7636" s="34">
        <v>259</v>
      </c>
      <c r="G7636" s="34">
        <v>392</v>
      </c>
      <c r="H7636" s="34">
        <v>401</v>
      </c>
      <c r="I7636" s="34">
        <v>346</v>
      </c>
      <c r="J7636" s="34">
        <v>377</v>
      </c>
      <c r="K7636" s="34">
        <v>307</v>
      </c>
      <c r="L7636" s="34">
        <v>266</v>
      </c>
      <c r="M7636" s="34">
        <v>288</v>
      </c>
    </row>
    <row r="7637" spans="1:13" x14ac:dyDescent="0.2">
      <c r="A7637" s="34" t="s">
        <v>108531</v>
      </c>
      <c r="B7637" s="34">
        <v>173</v>
      </c>
      <c r="C7637" s="34">
        <v>358</v>
      </c>
      <c r="D7637" s="34">
        <v>221</v>
      </c>
      <c r="E7637" s="34">
        <v>430</v>
      </c>
      <c r="F7637" s="34">
        <v>130</v>
      </c>
      <c r="G7637" s="34">
        <v>308</v>
      </c>
      <c r="H7637" s="34">
        <v>218</v>
      </c>
      <c r="I7637" s="34">
        <v>324</v>
      </c>
      <c r="J7637" s="34">
        <v>160</v>
      </c>
      <c r="K7637" s="34">
        <v>326</v>
      </c>
      <c r="L7637" s="34">
        <v>171</v>
      </c>
      <c r="M7637" s="34">
        <v>292</v>
      </c>
    </row>
    <row r="7638" spans="1:13" x14ac:dyDescent="0.2">
      <c r="A7638" s="34" t="s">
        <v>108532</v>
      </c>
      <c r="B7638" s="34">
        <v>196</v>
      </c>
      <c r="C7638" s="34">
        <v>436</v>
      </c>
      <c r="D7638" s="34">
        <v>236</v>
      </c>
      <c r="E7638" s="34">
        <v>380</v>
      </c>
      <c r="F7638" s="34">
        <v>153</v>
      </c>
      <c r="G7638" s="34">
        <v>360</v>
      </c>
      <c r="H7638" s="34">
        <v>261</v>
      </c>
      <c r="I7638" s="34">
        <v>346</v>
      </c>
      <c r="J7638" s="34">
        <v>208</v>
      </c>
      <c r="K7638" s="34">
        <v>283</v>
      </c>
      <c r="L7638" s="34">
        <v>189</v>
      </c>
      <c r="M7638" s="34">
        <v>326</v>
      </c>
    </row>
    <row r="7639" spans="1:13" x14ac:dyDescent="0.2">
      <c r="A7639" s="34" t="s">
        <v>108533</v>
      </c>
      <c r="B7639" s="34">
        <v>322</v>
      </c>
      <c r="C7639" s="34">
        <v>370</v>
      </c>
      <c r="D7639" s="34">
        <v>313</v>
      </c>
      <c r="E7639" s="34">
        <v>432</v>
      </c>
      <c r="F7639" s="34">
        <v>286</v>
      </c>
      <c r="G7639" s="34">
        <v>366</v>
      </c>
      <c r="H7639" s="34">
        <v>332</v>
      </c>
      <c r="I7639" s="34">
        <v>368</v>
      </c>
      <c r="J7639" s="34">
        <v>294</v>
      </c>
      <c r="K7639" s="34">
        <v>301</v>
      </c>
      <c r="L7639" s="34">
        <v>327</v>
      </c>
      <c r="M7639" s="34">
        <v>292</v>
      </c>
    </row>
    <row r="7640" spans="1:13" x14ac:dyDescent="0.2">
      <c r="A7640" s="34" t="s">
        <v>108534</v>
      </c>
      <c r="B7640" s="34">
        <v>337</v>
      </c>
      <c r="C7640" s="34">
        <v>403</v>
      </c>
      <c r="D7640" s="34">
        <v>455</v>
      </c>
      <c r="E7640" s="34">
        <v>438</v>
      </c>
      <c r="F7640" s="34">
        <v>326</v>
      </c>
      <c r="G7640" s="34">
        <v>422</v>
      </c>
      <c r="H7640" s="34">
        <v>387</v>
      </c>
      <c r="I7640" s="34">
        <v>415</v>
      </c>
      <c r="J7640" s="34">
        <v>329</v>
      </c>
      <c r="K7640" s="34">
        <v>325</v>
      </c>
      <c r="L7640" s="34">
        <v>326</v>
      </c>
      <c r="M7640" s="34">
        <v>358</v>
      </c>
    </row>
    <row r="7641" spans="1:13" x14ac:dyDescent="0.2">
      <c r="A7641" s="34" t="s">
        <v>108535</v>
      </c>
      <c r="B7641" s="34">
        <v>280</v>
      </c>
      <c r="C7641" s="34">
        <v>377</v>
      </c>
      <c r="D7641" s="34">
        <v>418</v>
      </c>
      <c r="E7641" s="34">
        <v>418</v>
      </c>
      <c r="F7641" s="34">
        <v>302</v>
      </c>
      <c r="G7641" s="34">
        <v>353</v>
      </c>
      <c r="H7641" s="34">
        <v>340</v>
      </c>
      <c r="I7641" s="34">
        <v>397</v>
      </c>
      <c r="J7641" s="34">
        <v>302</v>
      </c>
      <c r="K7641" s="34">
        <v>268</v>
      </c>
      <c r="L7641" s="34">
        <v>352</v>
      </c>
      <c r="M7641" s="34">
        <v>342</v>
      </c>
    </row>
    <row r="7642" spans="1:13" x14ac:dyDescent="0.2">
      <c r="A7642" s="34" t="s">
        <v>108536</v>
      </c>
      <c r="B7642" s="34">
        <v>374</v>
      </c>
      <c r="C7642" s="34">
        <v>376</v>
      </c>
      <c r="D7642" s="34">
        <v>350</v>
      </c>
      <c r="E7642" s="34">
        <v>424</v>
      </c>
      <c r="F7642" s="34">
        <v>358</v>
      </c>
      <c r="G7642" s="34">
        <v>398</v>
      </c>
      <c r="H7642" s="34">
        <v>398</v>
      </c>
      <c r="I7642" s="34">
        <v>413</v>
      </c>
      <c r="J7642" s="34">
        <v>327</v>
      </c>
      <c r="K7642" s="34">
        <v>349</v>
      </c>
      <c r="L7642" s="34">
        <v>309</v>
      </c>
      <c r="M7642" s="34">
        <v>311</v>
      </c>
    </row>
    <row r="7643" spans="1:13" x14ac:dyDescent="0.2">
      <c r="A7643" s="34" t="s">
        <v>108537</v>
      </c>
      <c r="B7643" s="34">
        <v>383</v>
      </c>
      <c r="C7643" s="34">
        <v>361</v>
      </c>
      <c r="D7643" s="34">
        <v>319</v>
      </c>
      <c r="E7643" s="34">
        <v>399</v>
      </c>
      <c r="F7643" s="34">
        <v>260</v>
      </c>
      <c r="G7643" s="34">
        <v>348</v>
      </c>
      <c r="H7643" s="34">
        <v>376</v>
      </c>
      <c r="I7643" s="34">
        <v>364</v>
      </c>
      <c r="J7643" s="34">
        <v>294</v>
      </c>
      <c r="K7643" s="34">
        <v>329</v>
      </c>
      <c r="L7643" s="34">
        <v>310</v>
      </c>
      <c r="M7643" s="34">
        <v>286</v>
      </c>
    </row>
    <row r="7644" spans="1:13" x14ac:dyDescent="0.2">
      <c r="A7644" s="34" t="s">
        <v>108538</v>
      </c>
      <c r="B7644" s="34">
        <v>253</v>
      </c>
      <c r="C7644" s="34">
        <v>465</v>
      </c>
      <c r="D7644" s="34">
        <v>318</v>
      </c>
      <c r="E7644" s="34">
        <v>471</v>
      </c>
      <c r="F7644" s="34">
        <v>287</v>
      </c>
      <c r="G7644" s="34">
        <v>394</v>
      </c>
      <c r="H7644" s="34">
        <v>391</v>
      </c>
      <c r="I7644" s="34">
        <v>461</v>
      </c>
      <c r="J7644" s="34">
        <v>304</v>
      </c>
      <c r="K7644" s="34">
        <v>374</v>
      </c>
      <c r="L7644" s="34">
        <v>310</v>
      </c>
      <c r="M7644" s="34">
        <v>364</v>
      </c>
    </row>
    <row r="7645" spans="1:13" x14ac:dyDescent="0.2">
      <c r="A7645" s="34" t="s">
        <v>108539</v>
      </c>
      <c r="B7645" s="34">
        <v>565</v>
      </c>
      <c r="C7645" s="34">
        <v>591</v>
      </c>
      <c r="D7645" s="34">
        <v>514</v>
      </c>
      <c r="E7645" s="34">
        <v>655</v>
      </c>
      <c r="F7645" s="34">
        <v>552</v>
      </c>
      <c r="G7645" s="34">
        <v>608</v>
      </c>
      <c r="H7645" s="34">
        <v>565</v>
      </c>
      <c r="I7645" s="34">
        <v>589</v>
      </c>
      <c r="J7645" s="34">
        <v>569</v>
      </c>
      <c r="K7645" s="34">
        <v>472</v>
      </c>
      <c r="L7645" s="34">
        <v>482</v>
      </c>
      <c r="M7645" s="34">
        <v>436</v>
      </c>
    </row>
    <row r="7646" spans="1:13" x14ac:dyDescent="0.2">
      <c r="A7646" s="34" t="s">
        <v>108540</v>
      </c>
      <c r="B7646" s="34">
        <v>348</v>
      </c>
      <c r="C7646" s="34">
        <v>492</v>
      </c>
      <c r="D7646" s="34">
        <v>353</v>
      </c>
      <c r="E7646" s="34">
        <v>480</v>
      </c>
      <c r="F7646" s="34">
        <v>349</v>
      </c>
      <c r="G7646" s="34">
        <v>464</v>
      </c>
      <c r="H7646" s="34">
        <v>360</v>
      </c>
      <c r="I7646" s="34">
        <v>505</v>
      </c>
      <c r="J7646" s="34">
        <v>314</v>
      </c>
      <c r="K7646" s="34">
        <v>332</v>
      </c>
      <c r="L7646" s="34">
        <v>328</v>
      </c>
      <c r="M7646" s="34">
        <v>344</v>
      </c>
    </row>
    <row r="7647" spans="1:13" x14ac:dyDescent="0.2">
      <c r="A7647" s="34" t="s">
        <v>108541</v>
      </c>
      <c r="B7647" s="34">
        <v>135</v>
      </c>
      <c r="C7647" s="34">
        <v>319</v>
      </c>
      <c r="D7647" s="34">
        <v>146</v>
      </c>
      <c r="E7647" s="34">
        <v>363</v>
      </c>
      <c r="F7647" s="34">
        <v>123</v>
      </c>
      <c r="G7647" s="34">
        <v>332</v>
      </c>
      <c r="H7647" s="34">
        <v>160</v>
      </c>
      <c r="I7647" s="34">
        <v>312</v>
      </c>
      <c r="J7647" s="34">
        <v>146</v>
      </c>
      <c r="K7647" s="34">
        <v>266</v>
      </c>
      <c r="L7647" s="34">
        <v>115</v>
      </c>
      <c r="M7647" s="34">
        <v>229</v>
      </c>
    </row>
    <row r="7648" spans="1:13" x14ac:dyDescent="0.2">
      <c r="A7648" s="34" t="s">
        <v>108542</v>
      </c>
      <c r="B7648" s="34">
        <v>279</v>
      </c>
      <c r="C7648" s="34">
        <v>410</v>
      </c>
      <c r="D7648" s="34">
        <v>289</v>
      </c>
      <c r="E7648" s="34">
        <v>411</v>
      </c>
      <c r="F7648" s="34">
        <v>225</v>
      </c>
      <c r="G7648" s="34">
        <v>343</v>
      </c>
      <c r="H7648" s="34">
        <v>366</v>
      </c>
      <c r="I7648" s="34">
        <v>370</v>
      </c>
      <c r="J7648" s="34">
        <v>272</v>
      </c>
      <c r="K7648" s="34">
        <v>296</v>
      </c>
      <c r="L7648" s="34">
        <v>230</v>
      </c>
      <c r="M7648" s="34">
        <v>316</v>
      </c>
    </row>
    <row r="7649" spans="1:13" x14ac:dyDescent="0.2">
      <c r="A7649" s="34" t="s">
        <v>108543</v>
      </c>
      <c r="B7649" s="34">
        <v>457</v>
      </c>
      <c r="C7649" s="34">
        <v>478</v>
      </c>
      <c r="D7649" s="34">
        <v>428</v>
      </c>
      <c r="E7649" s="34">
        <v>581</v>
      </c>
      <c r="F7649" s="34">
        <v>384</v>
      </c>
      <c r="G7649" s="34">
        <v>498</v>
      </c>
      <c r="H7649" s="34">
        <v>510</v>
      </c>
      <c r="I7649" s="34">
        <v>480</v>
      </c>
      <c r="J7649" s="34">
        <v>509</v>
      </c>
      <c r="K7649" s="34">
        <v>399</v>
      </c>
      <c r="L7649" s="34">
        <v>382</v>
      </c>
      <c r="M7649" s="34">
        <v>402</v>
      </c>
    </row>
    <row r="7650" spans="1:13" x14ac:dyDescent="0.2">
      <c r="A7650" s="34" t="s">
        <v>108544</v>
      </c>
      <c r="B7650" s="34">
        <v>332</v>
      </c>
      <c r="C7650" s="34">
        <v>394</v>
      </c>
      <c r="D7650" s="34">
        <v>313</v>
      </c>
      <c r="E7650" s="34">
        <v>431</v>
      </c>
      <c r="F7650" s="34">
        <v>325</v>
      </c>
      <c r="G7650" s="34">
        <v>392</v>
      </c>
      <c r="H7650" s="34">
        <v>334</v>
      </c>
      <c r="I7650" s="34">
        <v>360</v>
      </c>
      <c r="J7650" s="34">
        <v>289</v>
      </c>
      <c r="K7650" s="34">
        <v>380</v>
      </c>
      <c r="L7650" s="34">
        <v>350</v>
      </c>
      <c r="M7650" s="34">
        <v>304</v>
      </c>
    </row>
    <row r="7651" spans="1:13" x14ac:dyDescent="0.2">
      <c r="A7651" s="34" t="s">
        <v>108545</v>
      </c>
      <c r="B7651" s="34">
        <v>292</v>
      </c>
      <c r="C7651" s="34">
        <v>352</v>
      </c>
      <c r="D7651" s="34">
        <v>277</v>
      </c>
      <c r="E7651" s="34">
        <v>387</v>
      </c>
      <c r="F7651" s="34">
        <v>253</v>
      </c>
      <c r="G7651" s="34">
        <v>319</v>
      </c>
      <c r="H7651" s="34">
        <v>329</v>
      </c>
      <c r="I7651" s="34">
        <v>328</v>
      </c>
      <c r="J7651" s="34">
        <v>296</v>
      </c>
      <c r="K7651" s="34">
        <v>268</v>
      </c>
      <c r="L7651" s="34">
        <v>249</v>
      </c>
      <c r="M7651" s="34">
        <v>241</v>
      </c>
    </row>
    <row r="7652" spans="1:13" x14ac:dyDescent="0.2">
      <c r="A7652" s="34" t="s">
        <v>108546</v>
      </c>
      <c r="B7652" s="34">
        <v>100</v>
      </c>
      <c r="C7652" s="34">
        <v>451</v>
      </c>
      <c r="D7652" s="34">
        <v>143</v>
      </c>
      <c r="E7652" s="34">
        <v>522</v>
      </c>
      <c r="F7652" s="34">
        <v>105</v>
      </c>
      <c r="G7652" s="34">
        <v>428</v>
      </c>
      <c r="H7652" s="34">
        <v>115</v>
      </c>
      <c r="I7652" s="34">
        <v>466</v>
      </c>
      <c r="J7652" s="34">
        <v>134</v>
      </c>
      <c r="K7652" s="34">
        <v>439</v>
      </c>
      <c r="L7652" s="34">
        <v>165</v>
      </c>
      <c r="M7652" s="34">
        <v>317</v>
      </c>
    </row>
    <row r="7653" spans="1:13" x14ac:dyDescent="0.2">
      <c r="A7653" s="34" t="s">
        <v>108547</v>
      </c>
      <c r="B7653" s="34">
        <v>209</v>
      </c>
      <c r="C7653" s="34">
        <v>278</v>
      </c>
      <c r="D7653" s="34">
        <v>297</v>
      </c>
      <c r="E7653" s="34">
        <v>286</v>
      </c>
      <c r="F7653" s="34">
        <v>221</v>
      </c>
      <c r="G7653" s="34">
        <v>246</v>
      </c>
      <c r="H7653" s="34">
        <v>258</v>
      </c>
      <c r="I7653" s="34">
        <v>271</v>
      </c>
      <c r="J7653" s="34">
        <v>251</v>
      </c>
      <c r="K7653" s="34">
        <v>209</v>
      </c>
      <c r="L7653" s="34">
        <v>215</v>
      </c>
      <c r="M7653" s="34">
        <v>192</v>
      </c>
    </row>
    <row r="7654" spans="1:13" x14ac:dyDescent="0.2">
      <c r="A7654" s="34" t="s">
        <v>108548</v>
      </c>
      <c r="B7654" s="34">
        <v>239</v>
      </c>
      <c r="C7654" s="34">
        <v>553</v>
      </c>
      <c r="D7654" s="34">
        <v>326</v>
      </c>
      <c r="E7654" s="34">
        <v>545</v>
      </c>
      <c r="F7654" s="34">
        <v>250</v>
      </c>
      <c r="G7654" s="34">
        <v>513</v>
      </c>
      <c r="H7654" s="34">
        <v>275</v>
      </c>
      <c r="I7654" s="34">
        <v>503</v>
      </c>
      <c r="J7654" s="34">
        <v>285</v>
      </c>
      <c r="K7654" s="34">
        <v>444</v>
      </c>
      <c r="L7654" s="34">
        <v>262</v>
      </c>
      <c r="M7654" s="34">
        <v>433</v>
      </c>
    </row>
    <row r="7655" spans="1:13" x14ac:dyDescent="0.2">
      <c r="A7655" s="34" t="s">
        <v>108549</v>
      </c>
      <c r="B7655" s="34">
        <v>414</v>
      </c>
      <c r="C7655" s="34">
        <v>377</v>
      </c>
      <c r="D7655" s="34">
        <v>365</v>
      </c>
      <c r="E7655" s="34">
        <v>429</v>
      </c>
      <c r="F7655" s="34">
        <v>351</v>
      </c>
      <c r="G7655" s="34">
        <v>412</v>
      </c>
      <c r="H7655" s="34">
        <v>314</v>
      </c>
      <c r="I7655" s="34">
        <v>404</v>
      </c>
      <c r="J7655" s="34">
        <v>343</v>
      </c>
      <c r="K7655" s="34">
        <v>319</v>
      </c>
      <c r="L7655" s="34">
        <v>313</v>
      </c>
      <c r="M7655" s="34">
        <v>368</v>
      </c>
    </row>
    <row r="7656" spans="1:13" x14ac:dyDescent="0.2">
      <c r="A7656" s="34" t="s">
        <v>108550</v>
      </c>
      <c r="B7656" s="34">
        <v>379</v>
      </c>
      <c r="C7656" s="34">
        <v>425</v>
      </c>
      <c r="D7656" s="34">
        <v>466</v>
      </c>
      <c r="E7656" s="34">
        <v>443</v>
      </c>
      <c r="F7656" s="34">
        <v>353</v>
      </c>
      <c r="G7656" s="34">
        <v>412</v>
      </c>
      <c r="H7656" s="34">
        <v>422</v>
      </c>
      <c r="I7656" s="34">
        <v>439</v>
      </c>
      <c r="J7656" s="34">
        <v>376</v>
      </c>
      <c r="K7656" s="34">
        <v>362</v>
      </c>
      <c r="L7656" s="34">
        <v>397</v>
      </c>
      <c r="M7656" s="34">
        <v>339</v>
      </c>
    </row>
    <row r="7657" spans="1:13" x14ac:dyDescent="0.2">
      <c r="A7657" s="34" t="s">
        <v>108551</v>
      </c>
      <c r="B7657" s="34">
        <v>188</v>
      </c>
      <c r="C7657" s="34">
        <v>252</v>
      </c>
      <c r="D7657" s="34">
        <v>196</v>
      </c>
      <c r="E7657" s="34">
        <v>296</v>
      </c>
      <c r="F7657" s="34">
        <v>164</v>
      </c>
      <c r="G7657" s="34">
        <v>281</v>
      </c>
      <c r="H7657" s="34">
        <v>162</v>
      </c>
      <c r="I7657" s="34">
        <v>284</v>
      </c>
      <c r="J7657" s="34">
        <v>161</v>
      </c>
      <c r="K7657" s="34">
        <v>238</v>
      </c>
      <c r="L7657" s="34">
        <v>183</v>
      </c>
      <c r="M7657" s="34">
        <v>194</v>
      </c>
    </row>
    <row r="7658" spans="1:13" x14ac:dyDescent="0.2">
      <c r="A7658" s="34" t="s">
        <v>108552</v>
      </c>
      <c r="B7658" s="34">
        <v>97</v>
      </c>
      <c r="C7658" s="34">
        <v>232</v>
      </c>
      <c r="D7658" s="34">
        <v>203</v>
      </c>
      <c r="E7658" s="34">
        <v>212</v>
      </c>
      <c r="F7658" s="34">
        <v>121</v>
      </c>
      <c r="G7658" s="34">
        <v>177</v>
      </c>
      <c r="H7658" s="34">
        <v>103</v>
      </c>
      <c r="I7658" s="34">
        <v>245</v>
      </c>
      <c r="J7658" s="34">
        <v>104</v>
      </c>
      <c r="K7658" s="34">
        <v>161</v>
      </c>
      <c r="L7658" s="34">
        <v>124</v>
      </c>
      <c r="M7658" s="34">
        <v>115</v>
      </c>
    </row>
    <row r="7659" spans="1:13" x14ac:dyDescent="0.2">
      <c r="A7659" s="34" t="s">
        <v>108553</v>
      </c>
      <c r="B7659" s="34">
        <v>302</v>
      </c>
      <c r="C7659" s="34">
        <v>373</v>
      </c>
      <c r="D7659" s="34">
        <v>378</v>
      </c>
      <c r="E7659" s="34">
        <v>485</v>
      </c>
      <c r="F7659" s="34">
        <v>306</v>
      </c>
      <c r="G7659" s="34">
        <v>383</v>
      </c>
      <c r="H7659" s="34">
        <v>366</v>
      </c>
      <c r="I7659" s="34">
        <v>414</v>
      </c>
      <c r="J7659" s="34">
        <v>379</v>
      </c>
      <c r="K7659" s="34">
        <v>373</v>
      </c>
      <c r="L7659" s="34">
        <v>348</v>
      </c>
      <c r="M7659" s="34">
        <v>330</v>
      </c>
    </row>
    <row r="7660" spans="1:13" x14ac:dyDescent="0.2">
      <c r="A7660" s="34" t="s">
        <v>108554</v>
      </c>
      <c r="B7660" s="34">
        <v>318</v>
      </c>
      <c r="C7660" s="34">
        <v>507</v>
      </c>
      <c r="D7660" s="34">
        <v>369</v>
      </c>
      <c r="E7660" s="34">
        <v>467</v>
      </c>
      <c r="F7660" s="34">
        <v>346</v>
      </c>
      <c r="G7660" s="34">
        <v>513</v>
      </c>
      <c r="H7660" s="34">
        <v>380</v>
      </c>
      <c r="I7660" s="34">
        <v>422</v>
      </c>
      <c r="J7660" s="34">
        <v>384</v>
      </c>
      <c r="K7660" s="34">
        <v>455</v>
      </c>
      <c r="L7660" s="34">
        <v>341</v>
      </c>
      <c r="M7660" s="34">
        <v>381</v>
      </c>
    </row>
    <row r="7661" spans="1:13" x14ac:dyDescent="0.2">
      <c r="A7661" s="34" t="s">
        <v>108555</v>
      </c>
      <c r="B7661" s="34">
        <v>289</v>
      </c>
      <c r="C7661" s="34">
        <v>416</v>
      </c>
      <c r="D7661" s="34">
        <v>309</v>
      </c>
      <c r="E7661" s="34">
        <v>362</v>
      </c>
      <c r="F7661" s="34">
        <v>273</v>
      </c>
      <c r="G7661" s="34">
        <v>346</v>
      </c>
      <c r="H7661" s="34">
        <v>311</v>
      </c>
      <c r="I7661" s="34">
        <v>345</v>
      </c>
      <c r="J7661" s="34">
        <v>276</v>
      </c>
      <c r="K7661" s="34">
        <v>286</v>
      </c>
      <c r="L7661" s="34">
        <v>247</v>
      </c>
      <c r="M7661" s="34">
        <v>306</v>
      </c>
    </row>
    <row r="7662" spans="1:13" x14ac:dyDescent="0.2">
      <c r="A7662" s="34" t="s">
        <v>108556</v>
      </c>
      <c r="B7662" s="34">
        <v>318</v>
      </c>
      <c r="C7662" s="34">
        <v>483</v>
      </c>
      <c r="D7662" s="34">
        <v>469</v>
      </c>
      <c r="E7662" s="34">
        <v>502</v>
      </c>
      <c r="F7662" s="34">
        <v>285</v>
      </c>
      <c r="G7662" s="34">
        <v>458</v>
      </c>
      <c r="H7662" s="34">
        <v>480</v>
      </c>
      <c r="I7662" s="34">
        <v>510</v>
      </c>
      <c r="J7662" s="34">
        <v>396</v>
      </c>
      <c r="K7662" s="34">
        <v>420</v>
      </c>
      <c r="L7662" s="34">
        <v>353</v>
      </c>
      <c r="M7662" s="34">
        <v>396</v>
      </c>
    </row>
    <row r="7663" spans="1:13" x14ac:dyDescent="0.2">
      <c r="A7663" s="34" t="s">
        <v>108557</v>
      </c>
      <c r="B7663" s="34">
        <v>210</v>
      </c>
      <c r="C7663" s="34">
        <v>521</v>
      </c>
      <c r="D7663" s="34">
        <v>281</v>
      </c>
      <c r="E7663" s="34">
        <v>480</v>
      </c>
      <c r="F7663" s="34">
        <v>269</v>
      </c>
      <c r="G7663" s="34">
        <v>420</v>
      </c>
      <c r="H7663" s="34">
        <v>253</v>
      </c>
      <c r="I7663" s="34">
        <v>409</v>
      </c>
      <c r="J7663" s="34">
        <v>328</v>
      </c>
      <c r="K7663" s="34">
        <v>386</v>
      </c>
      <c r="L7663" s="34">
        <v>277</v>
      </c>
      <c r="M7663" s="34">
        <v>333</v>
      </c>
    </row>
    <row r="7664" spans="1:13" x14ac:dyDescent="0.2">
      <c r="A7664" s="34" t="s">
        <v>108558</v>
      </c>
      <c r="B7664" s="34">
        <v>166</v>
      </c>
      <c r="C7664" s="34">
        <v>265</v>
      </c>
      <c r="D7664" s="34">
        <v>205</v>
      </c>
      <c r="E7664" s="34">
        <v>280</v>
      </c>
      <c r="F7664" s="34">
        <v>140</v>
      </c>
      <c r="G7664" s="34">
        <v>260</v>
      </c>
      <c r="H7664" s="34">
        <v>255</v>
      </c>
      <c r="I7664" s="34">
        <v>257</v>
      </c>
      <c r="J7664" s="34">
        <v>143</v>
      </c>
      <c r="K7664" s="34">
        <v>224</v>
      </c>
      <c r="L7664" s="34">
        <v>164</v>
      </c>
      <c r="M7664" s="34">
        <v>188</v>
      </c>
    </row>
    <row r="7665" spans="1:13" x14ac:dyDescent="0.2">
      <c r="A7665" s="34" t="s">
        <v>108559</v>
      </c>
      <c r="B7665" s="34">
        <v>528</v>
      </c>
      <c r="C7665" s="34">
        <v>720</v>
      </c>
      <c r="D7665" s="34">
        <v>647</v>
      </c>
      <c r="E7665" s="34">
        <v>705</v>
      </c>
      <c r="F7665" s="34">
        <v>553</v>
      </c>
      <c r="G7665" s="34">
        <v>647</v>
      </c>
      <c r="H7665" s="34">
        <v>660</v>
      </c>
      <c r="I7665" s="34">
        <v>648</v>
      </c>
      <c r="J7665" s="34">
        <v>566</v>
      </c>
      <c r="K7665" s="34">
        <v>561</v>
      </c>
      <c r="L7665" s="34">
        <v>661</v>
      </c>
      <c r="M7665" s="34">
        <v>506</v>
      </c>
    </row>
    <row r="7666" spans="1:13" x14ac:dyDescent="0.2">
      <c r="A7666" s="34" t="s">
        <v>108560</v>
      </c>
      <c r="B7666" s="34">
        <v>351</v>
      </c>
      <c r="C7666" s="34">
        <v>486</v>
      </c>
      <c r="D7666" s="34">
        <v>315</v>
      </c>
      <c r="E7666" s="34">
        <v>529</v>
      </c>
      <c r="F7666" s="34">
        <v>314</v>
      </c>
      <c r="G7666" s="34">
        <v>427</v>
      </c>
      <c r="H7666" s="34">
        <v>318</v>
      </c>
      <c r="I7666" s="34">
        <v>528</v>
      </c>
      <c r="J7666" s="34">
        <v>358</v>
      </c>
      <c r="K7666" s="34">
        <v>403</v>
      </c>
      <c r="L7666" s="34">
        <v>338</v>
      </c>
      <c r="M7666" s="34">
        <v>409</v>
      </c>
    </row>
    <row r="7667" spans="1:13" x14ac:dyDescent="0.2">
      <c r="A7667" s="34" t="s">
        <v>108561</v>
      </c>
      <c r="B7667" s="34">
        <v>976</v>
      </c>
      <c r="C7667" s="34">
        <v>1091</v>
      </c>
      <c r="D7667" s="34">
        <v>1035</v>
      </c>
      <c r="E7667" s="34">
        <v>1203</v>
      </c>
      <c r="F7667" s="34">
        <v>906</v>
      </c>
      <c r="G7667" s="34">
        <v>1088</v>
      </c>
      <c r="H7667" s="34">
        <v>1004</v>
      </c>
      <c r="I7667" s="34">
        <v>1163</v>
      </c>
      <c r="J7667" s="34">
        <v>898</v>
      </c>
      <c r="K7667" s="34">
        <v>898</v>
      </c>
      <c r="L7667" s="34">
        <v>878</v>
      </c>
      <c r="M7667" s="34">
        <v>939</v>
      </c>
    </row>
    <row r="7668" spans="1:13" x14ac:dyDescent="0.2">
      <c r="A7668" s="34" t="s">
        <v>108562</v>
      </c>
      <c r="B7668" s="34">
        <v>83</v>
      </c>
      <c r="C7668" s="34">
        <v>366</v>
      </c>
      <c r="D7668" s="34">
        <v>124</v>
      </c>
      <c r="E7668" s="34">
        <v>366</v>
      </c>
      <c r="F7668" s="34">
        <v>99</v>
      </c>
      <c r="G7668" s="34">
        <v>301</v>
      </c>
      <c r="H7668" s="34">
        <v>126</v>
      </c>
      <c r="I7668" s="34">
        <v>363</v>
      </c>
      <c r="J7668" s="34">
        <v>111</v>
      </c>
      <c r="K7668" s="34">
        <v>290</v>
      </c>
      <c r="L7668" s="34">
        <v>112</v>
      </c>
      <c r="M7668" s="34">
        <v>248</v>
      </c>
    </row>
    <row r="7669" spans="1:13" x14ac:dyDescent="0.2">
      <c r="A7669" s="34" t="s">
        <v>108563</v>
      </c>
      <c r="B7669" s="34">
        <v>171</v>
      </c>
      <c r="C7669" s="34">
        <v>235</v>
      </c>
      <c r="D7669" s="34">
        <v>229</v>
      </c>
      <c r="E7669" s="34">
        <v>244</v>
      </c>
      <c r="F7669" s="34">
        <v>195</v>
      </c>
      <c r="G7669" s="34">
        <v>228</v>
      </c>
      <c r="H7669" s="34">
        <v>246</v>
      </c>
      <c r="I7669" s="34">
        <v>281</v>
      </c>
      <c r="J7669" s="34">
        <v>208</v>
      </c>
      <c r="K7669" s="34">
        <v>209</v>
      </c>
      <c r="L7669" s="34">
        <v>182</v>
      </c>
      <c r="M7669" s="34">
        <v>222</v>
      </c>
    </row>
    <row r="7670" spans="1:13" x14ac:dyDescent="0.2">
      <c r="A7670" s="34" t="s">
        <v>108564</v>
      </c>
      <c r="B7670" s="34">
        <v>235</v>
      </c>
      <c r="C7670" s="34">
        <v>469</v>
      </c>
      <c r="D7670" s="34">
        <v>187</v>
      </c>
      <c r="E7670" s="34">
        <v>563</v>
      </c>
      <c r="F7670" s="34">
        <v>162</v>
      </c>
      <c r="G7670" s="34">
        <v>442</v>
      </c>
      <c r="H7670" s="34">
        <v>181</v>
      </c>
      <c r="I7670" s="34">
        <v>495</v>
      </c>
      <c r="J7670" s="34">
        <v>202</v>
      </c>
      <c r="K7670" s="34">
        <v>392</v>
      </c>
      <c r="L7670" s="34">
        <v>163</v>
      </c>
      <c r="M7670" s="34">
        <v>343</v>
      </c>
    </row>
    <row r="7671" spans="1:13" x14ac:dyDescent="0.2">
      <c r="A7671" s="34" t="s">
        <v>108565</v>
      </c>
      <c r="B7671" s="34">
        <v>165</v>
      </c>
      <c r="C7671" s="34">
        <v>389</v>
      </c>
      <c r="D7671" s="34">
        <v>227</v>
      </c>
      <c r="E7671" s="34">
        <v>394</v>
      </c>
      <c r="F7671" s="34">
        <v>184</v>
      </c>
      <c r="G7671" s="34">
        <v>378</v>
      </c>
      <c r="H7671" s="34">
        <v>270</v>
      </c>
      <c r="I7671" s="34">
        <v>300</v>
      </c>
      <c r="J7671" s="34">
        <v>184</v>
      </c>
      <c r="K7671" s="34">
        <v>284</v>
      </c>
      <c r="L7671" s="34">
        <v>179</v>
      </c>
      <c r="M7671" s="34">
        <v>267</v>
      </c>
    </row>
    <row r="7672" spans="1:13" x14ac:dyDescent="0.2">
      <c r="A7672" s="34" t="s">
        <v>108566</v>
      </c>
      <c r="B7672" s="34">
        <v>187</v>
      </c>
      <c r="C7672" s="34">
        <v>290</v>
      </c>
      <c r="D7672" s="34">
        <v>164</v>
      </c>
      <c r="E7672" s="34">
        <v>375</v>
      </c>
      <c r="F7672" s="34">
        <v>171</v>
      </c>
      <c r="G7672" s="34">
        <v>380</v>
      </c>
      <c r="H7672" s="34">
        <v>168</v>
      </c>
      <c r="I7672" s="34">
        <v>371</v>
      </c>
      <c r="J7672" s="34">
        <v>152</v>
      </c>
      <c r="K7672" s="34">
        <v>277</v>
      </c>
      <c r="L7672" s="34">
        <v>132</v>
      </c>
      <c r="M7672" s="34">
        <v>287</v>
      </c>
    </row>
    <row r="7673" spans="1:13" x14ac:dyDescent="0.2">
      <c r="A7673" s="34" t="s">
        <v>108567</v>
      </c>
      <c r="B7673" s="34">
        <v>237</v>
      </c>
      <c r="C7673" s="34">
        <v>338</v>
      </c>
      <c r="D7673" s="34">
        <v>278</v>
      </c>
      <c r="E7673" s="34">
        <v>358</v>
      </c>
      <c r="F7673" s="34">
        <v>197</v>
      </c>
      <c r="G7673" s="34">
        <v>316</v>
      </c>
      <c r="H7673" s="34">
        <v>268</v>
      </c>
      <c r="I7673" s="34">
        <v>292</v>
      </c>
      <c r="J7673" s="34">
        <v>207</v>
      </c>
      <c r="K7673" s="34">
        <v>299</v>
      </c>
      <c r="L7673" s="34">
        <v>263</v>
      </c>
      <c r="M7673" s="34">
        <v>275</v>
      </c>
    </row>
    <row r="7674" spans="1:13" x14ac:dyDescent="0.2">
      <c r="A7674" s="34" t="s">
        <v>108568</v>
      </c>
      <c r="B7674" s="34">
        <v>162</v>
      </c>
      <c r="C7674" s="34">
        <v>272</v>
      </c>
      <c r="D7674" s="34">
        <v>174</v>
      </c>
      <c r="E7674" s="34">
        <v>278</v>
      </c>
      <c r="F7674" s="34">
        <v>166</v>
      </c>
      <c r="G7674" s="34">
        <v>230</v>
      </c>
      <c r="H7674" s="34">
        <v>171</v>
      </c>
      <c r="I7674" s="34">
        <v>295</v>
      </c>
      <c r="J7674" s="34">
        <v>192</v>
      </c>
      <c r="K7674" s="34">
        <v>186</v>
      </c>
      <c r="L7674" s="34">
        <v>163</v>
      </c>
      <c r="M7674" s="34">
        <v>224</v>
      </c>
    </row>
    <row r="7675" spans="1:13" x14ac:dyDescent="0.2">
      <c r="A7675" s="34" t="s">
        <v>108569</v>
      </c>
      <c r="B7675" s="34">
        <v>148</v>
      </c>
      <c r="C7675" s="34">
        <v>158</v>
      </c>
      <c r="D7675" s="34">
        <v>89</v>
      </c>
      <c r="E7675" s="34">
        <v>122</v>
      </c>
      <c r="F7675" s="34">
        <v>105</v>
      </c>
      <c r="G7675" s="34">
        <v>120</v>
      </c>
      <c r="H7675" s="34">
        <v>117</v>
      </c>
      <c r="I7675" s="34">
        <v>115</v>
      </c>
      <c r="J7675" s="34">
        <v>109</v>
      </c>
      <c r="K7675" s="34">
        <v>106</v>
      </c>
      <c r="L7675" s="34">
        <v>84</v>
      </c>
      <c r="M7675" s="34">
        <v>102</v>
      </c>
    </row>
    <row r="7676" spans="1:13" x14ac:dyDescent="0.2">
      <c r="A7676" s="34" t="s">
        <v>108570</v>
      </c>
      <c r="B7676" s="34">
        <v>150</v>
      </c>
      <c r="C7676" s="34">
        <v>200</v>
      </c>
      <c r="D7676" s="34">
        <v>158</v>
      </c>
      <c r="E7676" s="34">
        <v>192</v>
      </c>
      <c r="F7676" s="34">
        <v>131</v>
      </c>
      <c r="G7676" s="34">
        <v>180</v>
      </c>
      <c r="H7676" s="34">
        <v>150</v>
      </c>
      <c r="I7676" s="34">
        <v>206</v>
      </c>
      <c r="J7676" s="34">
        <v>137</v>
      </c>
      <c r="K7676" s="34">
        <v>143</v>
      </c>
      <c r="L7676" s="34">
        <v>141</v>
      </c>
      <c r="M7676" s="34">
        <v>112</v>
      </c>
    </row>
    <row r="7677" spans="1:13" x14ac:dyDescent="0.2">
      <c r="A7677" s="34" t="s">
        <v>108571</v>
      </c>
      <c r="B7677" s="34">
        <v>225</v>
      </c>
      <c r="C7677" s="34">
        <v>264</v>
      </c>
      <c r="D7677" s="34">
        <v>217</v>
      </c>
      <c r="E7677" s="34">
        <v>233</v>
      </c>
      <c r="F7677" s="34">
        <v>164</v>
      </c>
      <c r="G7677" s="34">
        <v>285</v>
      </c>
      <c r="H7677" s="34">
        <v>233</v>
      </c>
      <c r="I7677" s="34">
        <v>257</v>
      </c>
      <c r="J7677" s="34">
        <v>212</v>
      </c>
      <c r="K7677" s="34">
        <v>200</v>
      </c>
      <c r="L7677" s="34">
        <v>178</v>
      </c>
      <c r="M7677" s="34">
        <v>245</v>
      </c>
    </row>
    <row r="7678" spans="1:13" x14ac:dyDescent="0.2">
      <c r="A7678" s="34" t="s">
        <v>108572</v>
      </c>
      <c r="B7678" s="34">
        <v>108</v>
      </c>
      <c r="C7678" s="34">
        <v>302</v>
      </c>
      <c r="D7678" s="34">
        <v>158</v>
      </c>
      <c r="E7678" s="34">
        <v>330</v>
      </c>
      <c r="F7678" s="34">
        <v>123</v>
      </c>
      <c r="G7678" s="34">
        <v>289</v>
      </c>
      <c r="H7678" s="34">
        <v>157</v>
      </c>
      <c r="I7678" s="34">
        <v>313</v>
      </c>
      <c r="J7678" s="34">
        <v>138</v>
      </c>
      <c r="K7678" s="34">
        <v>255</v>
      </c>
      <c r="L7678" s="34">
        <v>124</v>
      </c>
      <c r="M7678" s="34">
        <v>220</v>
      </c>
    </row>
    <row r="7679" spans="1:13" x14ac:dyDescent="0.2">
      <c r="A7679" s="34" t="s">
        <v>108573</v>
      </c>
      <c r="B7679" s="34">
        <v>270</v>
      </c>
      <c r="C7679" s="34">
        <v>271</v>
      </c>
      <c r="D7679" s="34">
        <v>267</v>
      </c>
      <c r="E7679" s="34">
        <v>283</v>
      </c>
      <c r="F7679" s="34">
        <v>172</v>
      </c>
      <c r="G7679" s="34">
        <v>250</v>
      </c>
      <c r="H7679" s="34">
        <v>247</v>
      </c>
      <c r="I7679" s="34">
        <v>290</v>
      </c>
      <c r="J7679" s="34">
        <v>282</v>
      </c>
      <c r="K7679" s="34">
        <v>219</v>
      </c>
      <c r="L7679" s="34">
        <v>234</v>
      </c>
      <c r="M7679" s="34">
        <v>244</v>
      </c>
    </row>
    <row r="7680" spans="1:13" x14ac:dyDescent="0.2">
      <c r="A7680" s="34" t="s">
        <v>108574</v>
      </c>
      <c r="B7680" s="34">
        <v>383</v>
      </c>
      <c r="C7680" s="34">
        <v>478</v>
      </c>
      <c r="D7680" s="34">
        <v>409</v>
      </c>
      <c r="E7680" s="34">
        <v>485</v>
      </c>
      <c r="F7680" s="34">
        <v>275</v>
      </c>
      <c r="G7680" s="34">
        <v>430</v>
      </c>
      <c r="H7680" s="34">
        <v>433</v>
      </c>
      <c r="I7680" s="34">
        <v>495</v>
      </c>
      <c r="J7680" s="34">
        <v>435</v>
      </c>
      <c r="K7680" s="34">
        <v>411</v>
      </c>
      <c r="L7680" s="34">
        <v>394</v>
      </c>
      <c r="M7680" s="34">
        <v>323</v>
      </c>
    </row>
    <row r="7681" spans="1:13" x14ac:dyDescent="0.2">
      <c r="A7681" s="34" t="s">
        <v>108575</v>
      </c>
      <c r="B7681" s="34">
        <v>291</v>
      </c>
      <c r="C7681" s="34">
        <v>466</v>
      </c>
      <c r="D7681" s="34">
        <v>274</v>
      </c>
      <c r="E7681" s="34">
        <v>384</v>
      </c>
      <c r="F7681" s="34">
        <v>230</v>
      </c>
      <c r="G7681" s="34">
        <v>416</v>
      </c>
      <c r="H7681" s="34">
        <v>281</v>
      </c>
      <c r="I7681" s="34">
        <v>393</v>
      </c>
      <c r="J7681" s="34">
        <v>320</v>
      </c>
      <c r="K7681" s="34">
        <v>349</v>
      </c>
      <c r="L7681" s="34">
        <v>305</v>
      </c>
      <c r="M7681" s="34">
        <v>310</v>
      </c>
    </row>
    <row r="7682" spans="1:13" x14ac:dyDescent="0.2">
      <c r="A7682" s="34" t="s">
        <v>108576</v>
      </c>
      <c r="B7682" s="34">
        <v>912</v>
      </c>
      <c r="C7682" s="34">
        <v>941</v>
      </c>
      <c r="D7682" s="34">
        <v>895</v>
      </c>
      <c r="E7682" s="34">
        <v>1046</v>
      </c>
      <c r="F7682" s="34">
        <v>832</v>
      </c>
      <c r="G7682" s="34">
        <v>898</v>
      </c>
      <c r="H7682" s="34">
        <v>1034</v>
      </c>
      <c r="I7682" s="34">
        <v>997</v>
      </c>
      <c r="J7682" s="34">
        <v>987</v>
      </c>
      <c r="K7682" s="34">
        <v>774</v>
      </c>
      <c r="L7682" s="34">
        <v>908</v>
      </c>
      <c r="M7682" s="34">
        <v>712</v>
      </c>
    </row>
    <row r="7683" spans="1:13" x14ac:dyDescent="0.2">
      <c r="A7683" s="34" t="s">
        <v>108577</v>
      </c>
      <c r="B7683" s="34">
        <v>216</v>
      </c>
      <c r="C7683" s="34">
        <v>330</v>
      </c>
      <c r="D7683" s="34">
        <v>320</v>
      </c>
      <c r="E7683" s="34">
        <v>323</v>
      </c>
      <c r="F7683" s="34">
        <v>227</v>
      </c>
      <c r="G7683" s="34">
        <v>295</v>
      </c>
      <c r="H7683" s="34">
        <v>346</v>
      </c>
      <c r="I7683" s="34">
        <v>261</v>
      </c>
      <c r="J7683" s="34">
        <v>304</v>
      </c>
      <c r="K7683" s="34">
        <v>254</v>
      </c>
      <c r="L7683" s="34">
        <v>221</v>
      </c>
      <c r="M7683" s="34">
        <v>204</v>
      </c>
    </row>
    <row r="7684" spans="1:13" x14ac:dyDescent="0.2">
      <c r="A7684" s="34" t="s">
        <v>108578</v>
      </c>
      <c r="B7684" s="34">
        <v>94</v>
      </c>
      <c r="C7684" s="34">
        <v>224</v>
      </c>
      <c r="D7684" s="34">
        <v>92</v>
      </c>
      <c r="E7684" s="34">
        <v>221</v>
      </c>
      <c r="F7684" s="34">
        <v>77</v>
      </c>
      <c r="G7684" s="34">
        <v>237</v>
      </c>
      <c r="H7684" s="34">
        <v>110</v>
      </c>
      <c r="I7684" s="34">
        <v>232</v>
      </c>
      <c r="J7684" s="34">
        <v>90</v>
      </c>
      <c r="K7684" s="34">
        <v>166</v>
      </c>
      <c r="L7684" s="34">
        <v>120</v>
      </c>
      <c r="M7684" s="34">
        <v>178</v>
      </c>
    </row>
    <row r="7685" spans="1:13" x14ac:dyDescent="0.2">
      <c r="A7685" s="34" t="s">
        <v>108579</v>
      </c>
      <c r="B7685" s="34">
        <v>247</v>
      </c>
      <c r="C7685" s="34">
        <v>761</v>
      </c>
      <c r="D7685" s="34">
        <v>317</v>
      </c>
      <c r="E7685" s="34">
        <v>821</v>
      </c>
      <c r="F7685" s="34">
        <v>294</v>
      </c>
      <c r="G7685" s="34">
        <v>688</v>
      </c>
      <c r="H7685" s="34">
        <v>314</v>
      </c>
      <c r="I7685" s="34">
        <v>626</v>
      </c>
      <c r="J7685" s="34">
        <v>272</v>
      </c>
      <c r="K7685" s="34">
        <v>578</v>
      </c>
      <c r="L7685" s="34">
        <v>253</v>
      </c>
      <c r="M7685" s="34">
        <v>558</v>
      </c>
    </row>
    <row r="7686" spans="1:13" x14ac:dyDescent="0.2">
      <c r="A7686" s="34" t="s">
        <v>108580</v>
      </c>
      <c r="B7686" s="34">
        <v>134</v>
      </c>
      <c r="C7686" s="34">
        <v>328</v>
      </c>
      <c r="D7686" s="34">
        <v>206</v>
      </c>
      <c r="E7686" s="34">
        <v>440</v>
      </c>
      <c r="F7686" s="34">
        <v>173</v>
      </c>
      <c r="G7686" s="34">
        <v>352</v>
      </c>
      <c r="H7686" s="34">
        <v>160</v>
      </c>
      <c r="I7686" s="34">
        <v>381</v>
      </c>
      <c r="J7686" s="34">
        <v>199</v>
      </c>
      <c r="K7686" s="34">
        <v>341</v>
      </c>
      <c r="L7686" s="34">
        <v>157</v>
      </c>
      <c r="M7686" s="34">
        <v>268</v>
      </c>
    </row>
    <row r="7687" spans="1:13" x14ac:dyDescent="0.2">
      <c r="A7687" s="34" t="s">
        <v>108581</v>
      </c>
      <c r="B7687" s="34">
        <v>193</v>
      </c>
      <c r="C7687" s="34">
        <v>266</v>
      </c>
      <c r="D7687" s="34">
        <v>200</v>
      </c>
      <c r="E7687" s="34">
        <v>324</v>
      </c>
      <c r="F7687" s="34">
        <v>143</v>
      </c>
      <c r="G7687" s="34">
        <v>243</v>
      </c>
      <c r="H7687" s="34">
        <v>233</v>
      </c>
      <c r="I7687" s="34">
        <v>259</v>
      </c>
      <c r="J7687" s="34">
        <v>174</v>
      </c>
      <c r="K7687" s="34">
        <v>174</v>
      </c>
      <c r="L7687" s="34">
        <v>153</v>
      </c>
      <c r="M7687" s="34">
        <v>232</v>
      </c>
    </row>
    <row r="7688" spans="1:13" x14ac:dyDescent="0.2">
      <c r="A7688" s="34" t="s">
        <v>108582</v>
      </c>
      <c r="B7688" s="34">
        <v>204</v>
      </c>
      <c r="C7688" s="34">
        <v>273</v>
      </c>
      <c r="D7688" s="34">
        <v>209</v>
      </c>
      <c r="E7688" s="34">
        <v>282</v>
      </c>
      <c r="F7688" s="34">
        <v>233</v>
      </c>
      <c r="G7688" s="34">
        <v>254</v>
      </c>
      <c r="H7688" s="34">
        <v>327</v>
      </c>
      <c r="I7688" s="34">
        <v>257</v>
      </c>
      <c r="J7688" s="34">
        <v>277</v>
      </c>
      <c r="K7688" s="34">
        <v>244</v>
      </c>
      <c r="L7688" s="34">
        <v>257</v>
      </c>
      <c r="M7688" s="34">
        <v>221</v>
      </c>
    </row>
    <row r="7689" spans="1:13" x14ac:dyDescent="0.2">
      <c r="A7689" s="34" t="s">
        <v>108583</v>
      </c>
      <c r="B7689" s="34">
        <v>119</v>
      </c>
      <c r="C7689" s="34">
        <v>414</v>
      </c>
      <c r="D7689" s="34">
        <v>163</v>
      </c>
      <c r="E7689" s="34">
        <v>440</v>
      </c>
      <c r="F7689" s="34">
        <v>147</v>
      </c>
      <c r="G7689" s="34">
        <v>430</v>
      </c>
      <c r="H7689" s="34">
        <v>155</v>
      </c>
      <c r="I7689" s="34">
        <v>441</v>
      </c>
      <c r="J7689" s="34">
        <v>178</v>
      </c>
      <c r="K7689" s="34">
        <v>353</v>
      </c>
      <c r="L7689" s="34">
        <v>130</v>
      </c>
      <c r="M7689" s="34">
        <v>314</v>
      </c>
    </row>
    <row r="7690" spans="1:13" x14ac:dyDescent="0.2">
      <c r="A7690" s="34" t="s">
        <v>108584</v>
      </c>
      <c r="B7690" s="34">
        <v>200</v>
      </c>
      <c r="C7690" s="34">
        <v>327</v>
      </c>
      <c r="D7690" s="34">
        <v>255</v>
      </c>
      <c r="E7690" s="34">
        <v>290</v>
      </c>
      <c r="F7690" s="34">
        <v>272</v>
      </c>
      <c r="G7690" s="34">
        <v>294</v>
      </c>
      <c r="H7690" s="34">
        <v>237</v>
      </c>
      <c r="I7690" s="34">
        <v>324</v>
      </c>
      <c r="J7690" s="34">
        <v>303</v>
      </c>
      <c r="K7690" s="34">
        <v>285</v>
      </c>
      <c r="L7690" s="34">
        <v>262</v>
      </c>
      <c r="M7690" s="34">
        <v>249</v>
      </c>
    </row>
    <row r="7691" spans="1:13" x14ac:dyDescent="0.2">
      <c r="A7691" s="34" t="s">
        <v>108585</v>
      </c>
      <c r="B7691" s="34">
        <v>231</v>
      </c>
      <c r="C7691" s="34">
        <v>365</v>
      </c>
      <c r="D7691" s="34">
        <v>307</v>
      </c>
      <c r="E7691" s="34">
        <v>362</v>
      </c>
      <c r="F7691" s="34">
        <v>266</v>
      </c>
      <c r="G7691" s="34">
        <v>309</v>
      </c>
      <c r="H7691" s="34">
        <v>301</v>
      </c>
      <c r="I7691" s="34">
        <v>318</v>
      </c>
      <c r="J7691" s="34">
        <v>249</v>
      </c>
      <c r="K7691" s="34">
        <v>264</v>
      </c>
      <c r="L7691" s="34">
        <v>252</v>
      </c>
      <c r="M7691" s="34">
        <v>280</v>
      </c>
    </row>
    <row r="7692" spans="1:13" x14ac:dyDescent="0.2">
      <c r="A7692" s="34" t="s">
        <v>108586</v>
      </c>
      <c r="B7692" s="34">
        <v>583</v>
      </c>
      <c r="C7692" s="34">
        <v>637</v>
      </c>
      <c r="D7692" s="34">
        <v>493</v>
      </c>
      <c r="E7692" s="34">
        <v>641</v>
      </c>
      <c r="F7692" s="34">
        <v>438</v>
      </c>
      <c r="G7692" s="34">
        <v>582</v>
      </c>
      <c r="H7692" s="34">
        <v>522</v>
      </c>
      <c r="I7692" s="34">
        <v>580</v>
      </c>
      <c r="J7692" s="34">
        <v>581</v>
      </c>
      <c r="K7692" s="34">
        <v>476</v>
      </c>
      <c r="L7692" s="34">
        <v>561</v>
      </c>
      <c r="M7692" s="34">
        <v>426</v>
      </c>
    </row>
    <row r="7693" spans="1:13" x14ac:dyDescent="0.2">
      <c r="A7693" s="34" t="s">
        <v>108587</v>
      </c>
      <c r="B7693" s="34">
        <v>262</v>
      </c>
      <c r="C7693" s="34">
        <v>448</v>
      </c>
      <c r="D7693" s="34">
        <v>357</v>
      </c>
      <c r="E7693" s="34">
        <v>496</v>
      </c>
      <c r="F7693" s="34">
        <v>286</v>
      </c>
      <c r="G7693" s="34">
        <v>408</v>
      </c>
      <c r="H7693" s="34">
        <v>421</v>
      </c>
      <c r="I7693" s="34">
        <v>453</v>
      </c>
      <c r="J7693" s="34">
        <v>343</v>
      </c>
      <c r="K7693" s="34">
        <v>382</v>
      </c>
      <c r="L7693" s="34">
        <v>317</v>
      </c>
      <c r="M7693" s="34">
        <v>298</v>
      </c>
    </row>
    <row r="7694" spans="1:13" x14ac:dyDescent="0.2">
      <c r="A7694" s="34" t="s">
        <v>108588</v>
      </c>
      <c r="B7694" s="34">
        <v>133</v>
      </c>
      <c r="C7694" s="34">
        <v>148</v>
      </c>
      <c r="D7694" s="34">
        <v>170</v>
      </c>
      <c r="E7694" s="34">
        <v>158</v>
      </c>
      <c r="F7694" s="34">
        <v>90</v>
      </c>
      <c r="G7694" s="34">
        <v>132</v>
      </c>
      <c r="H7694" s="34">
        <v>146</v>
      </c>
      <c r="I7694" s="34">
        <v>140</v>
      </c>
      <c r="J7694" s="34">
        <v>167</v>
      </c>
      <c r="K7694" s="34">
        <v>101</v>
      </c>
      <c r="L7694" s="34">
        <v>104</v>
      </c>
      <c r="M7694" s="34">
        <v>124</v>
      </c>
    </row>
    <row r="7695" spans="1:13" x14ac:dyDescent="0.2">
      <c r="A7695" s="34" t="s">
        <v>108589</v>
      </c>
      <c r="B7695" s="34">
        <v>183</v>
      </c>
      <c r="C7695" s="34">
        <v>305</v>
      </c>
      <c r="D7695" s="34">
        <v>222</v>
      </c>
      <c r="E7695" s="34">
        <v>296</v>
      </c>
      <c r="F7695" s="34">
        <v>170</v>
      </c>
      <c r="G7695" s="34">
        <v>298</v>
      </c>
      <c r="H7695" s="34">
        <v>194</v>
      </c>
      <c r="I7695" s="34">
        <v>272</v>
      </c>
      <c r="J7695" s="34">
        <v>216</v>
      </c>
      <c r="K7695" s="34">
        <v>231</v>
      </c>
      <c r="L7695" s="34">
        <v>189</v>
      </c>
      <c r="M7695" s="34">
        <v>235</v>
      </c>
    </row>
    <row r="7696" spans="1:13" x14ac:dyDescent="0.2">
      <c r="A7696" s="34" t="s">
        <v>108590</v>
      </c>
      <c r="B7696" s="34">
        <v>166</v>
      </c>
      <c r="C7696" s="34">
        <v>193</v>
      </c>
      <c r="D7696" s="34">
        <v>177</v>
      </c>
      <c r="E7696" s="34">
        <v>204</v>
      </c>
      <c r="F7696" s="34">
        <v>141</v>
      </c>
      <c r="G7696" s="34">
        <v>192</v>
      </c>
      <c r="H7696" s="34">
        <v>188</v>
      </c>
      <c r="I7696" s="34">
        <v>181</v>
      </c>
      <c r="J7696" s="34">
        <v>162</v>
      </c>
      <c r="K7696" s="34">
        <v>168</v>
      </c>
      <c r="L7696" s="34">
        <v>180</v>
      </c>
      <c r="M7696" s="34">
        <v>156</v>
      </c>
    </row>
    <row r="7697" spans="1:13" x14ac:dyDescent="0.2">
      <c r="A7697" s="34" t="s">
        <v>108591</v>
      </c>
      <c r="B7697" s="34">
        <v>178</v>
      </c>
      <c r="C7697" s="34">
        <v>250</v>
      </c>
      <c r="D7697" s="34">
        <v>207</v>
      </c>
      <c r="E7697" s="34">
        <v>227</v>
      </c>
      <c r="F7697" s="34">
        <v>205</v>
      </c>
      <c r="G7697" s="34">
        <v>225</v>
      </c>
      <c r="H7697" s="34">
        <v>205</v>
      </c>
      <c r="I7697" s="34">
        <v>221</v>
      </c>
      <c r="J7697" s="34">
        <v>176</v>
      </c>
      <c r="K7697" s="34">
        <v>169</v>
      </c>
      <c r="L7697" s="34">
        <v>188</v>
      </c>
      <c r="M7697" s="34">
        <v>175</v>
      </c>
    </row>
    <row r="7698" spans="1:13" x14ac:dyDescent="0.2">
      <c r="A7698" s="34" t="s">
        <v>108592</v>
      </c>
      <c r="B7698" s="34">
        <v>183</v>
      </c>
      <c r="C7698" s="34">
        <v>223</v>
      </c>
      <c r="D7698" s="34">
        <v>179</v>
      </c>
      <c r="E7698" s="34">
        <v>228</v>
      </c>
      <c r="F7698" s="34">
        <v>183</v>
      </c>
      <c r="G7698" s="34">
        <v>214</v>
      </c>
      <c r="H7698" s="34">
        <v>231</v>
      </c>
      <c r="I7698" s="34">
        <v>273</v>
      </c>
      <c r="J7698" s="34">
        <v>169</v>
      </c>
      <c r="K7698" s="34">
        <v>225</v>
      </c>
      <c r="L7698" s="34">
        <v>177</v>
      </c>
      <c r="M7698" s="34">
        <v>187</v>
      </c>
    </row>
    <row r="7699" spans="1:13" x14ac:dyDescent="0.2">
      <c r="A7699" s="34" t="s">
        <v>108593</v>
      </c>
      <c r="B7699" s="34">
        <v>298</v>
      </c>
      <c r="C7699" s="34">
        <v>431</v>
      </c>
      <c r="D7699" s="34">
        <v>288</v>
      </c>
      <c r="E7699" s="34">
        <v>424</v>
      </c>
      <c r="F7699" s="34">
        <v>288</v>
      </c>
      <c r="G7699" s="34">
        <v>345</v>
      </c>
      <c r="H7699" s="34">
        <v>339</v>
      </c>
      <c r="I7699" s="34">
        <v>408</v>
      </c>
      <c r="J7699" s="34">
        <v>325</v>
      </c>
      <c r="K7699" s="34">
        <v>304</v>
      </c>
      <c r="L7699" s="34">
        <v>269</v>
      </c>
      <c r="M7699" s="34">
        <v>290</v>
      </c>
    </row>
    <row r="7700" spans="1:13" x14ac:dyDescent="0.2">
      <c r="A7700" s="34" t="s">
        <v>108594</v>
      </c>
      <c r="B7700" s="34">
        <v>187</v>
      </c>
      <c r="C7700" s="34">
        <v>208</v>
      </c>
      <c r="D7700" s="34">
        <v>208</v>
      </c>
      <c r="E7700" s="34">
        <v>217</v>
      </c>
      <c r="F7700" s="34">
        <v>135</v>
      </c>
      <c r="G7700" s="34">
        <v>234</v>
      </c>
      <c r="H7700" s="34">
        <v>196</v>
      </c>
      <c r="I7700" s="34">
        <v>217</v>
      </c>
      <c r="J7700" s="34">
        <v>171</v>
      </c>
      <c r="K7700" s="34">
        <v>197</v>
      </c>
      <c r="L7700" s="34">
        <v>160</v>
      </c>
      <c r="M7700" s="34">
        <v>203</v>
      </c>
    </row>
    <row r="7701" spans="1:13" x14ac:dyDescent="0.2">
      <c r="A7701" s="34" t="s">
        <v>108595</v>
      </c>
      <c r="B7701" s="34">
        <v>186</v>
      </c>
      <c r="C7701" s="34">
        <v>262</v>
      </c>
      <c r="D7701" s="34">
        <v>197</v>
      </c>
      <c r="E7701" s="34">
        <v>268</v>
      </c>
      <c r="F7701" s="34">
        <v>208</v>
      </c>
      <c r="G7701" s="34">
        <v>262</v>
      </c>
      <c r="H7701" s="34">
        <v>215</v>
      </c>
      <c r="I7701" s="34">
        <v>237</v>
      </c>
      <c r="J7701" s="34">
        <v>197</v>
      </c>
      <c r="K7701" s="34">
        <v>200</v>
      </c>
      <c r="L7701" s="34">
        <v>149</v>
      </c>
      <c r="M7701" s="34">
        <v>189</v>
      </c>
    </row>
    <row r="7702" spans="1:13" x14ac:dyDescent="0.2">
      <c r="A7702" s="34" t="s">
        <v>108596</v>
      </c>
      <c r="B7702" s="34">
        <v>623</v>
      </c>
      <c r="C7702" s="34">
        <v>710</v>
      </c>
      <c r="D7702" s="34">
        <v>708</v>
      </c>
      <c r="E7702" s="34">
        <v>675</v>
      </c>
      <c r="F7702" s="34">
        <v>608</v>
      </c>
      <c r="G7702" s="34">
        <v>651</v>
      </c>
      <c r="H7702" s="34">
        <v>728</v>
      </c>
      <c r="I7702" s="34">
        <v>677</v>
      </c>
      <c r="J7702" s="34">
        <v>672</v>
      </c>
      <c r="K7702" s="34">
        <v>574</v>
      </c>
      <c r="L7702" s="34">
        <v>679</v>
      </c>
      <c r="M7702" s="34">
        <v>606</v>
      </c>
    </row>
    <row r="7703" spans="1:13" x14ac:dyDescent="0.2">
      <c r="A7703" s="34" t="s">
        <v>108597</v>
      </c>
      <c r="B7703" s="34">
        <v>689</v>
      </c>
      <c r="C7703" s="34">
        <v>1301</v>
      </c>
      <c r="D7703" s="34">
        <v>839</v>
      </c>
      <c r="E7703" s="34">
        <v>1302</v>
      </c>
      <c r="F7703" s="34">
        <v>625</v>
      </c>
      <c r="G7703" s="34">
        <v>1163</v>
      </c>
      <c r="H7703" s="34">
        <v>746</v>
      </c>
      <c r="I7703" s="34">
        <v>1271</v>
      </c>
      <c r="J7703" s="34">
        <v>793</v>
      </c>
      <c r="K7703" s="34">
        <v>1114</v>
      </c>
      <c r="L7703" s="34">
        <v>724</v>
      </c>
      <c r="M7703" s="34">
        <v>996</v>
      </c>
    </row>
    <row r="7704" spans="1:13" x14ac:dyDescent="0.2">
      <c r="A7704" s="34" t="s">
        <v>108598</v>
      </c>
      <c r="B7704" s="34">
        <v>276</v>
      </c>
      <c r="C7704" s="34">
        <v>450</v>
      </c>
      <c r="D7704" s="34">
        <v>289</v>
      </c>
      <c r="E7704" s="34">
        <v>469</v>
      </c>
      <c r="F7704" s="34">
        <v>271</v>
      </c>
      <c r="G7704" s="34">
        <v>375</v>
      </c>
      <c r="H7704" s="34">
        <v>338</v>
      </c>
      <c r="I7704" s="34">
        <v>350</v>
      </c>
      <c r="J7704" s="34">
        <v>336</v>
      </c>
      <c r="K7704" s="34">
        <v>339</v>
      </c>
      <c r="L7704" s="34">
        <v>300</v>
      </c>
      <c r="M7704" s="34">
        <v>285</v>
      </c>
    </row>
    <row r="7705" spans="1:13" x14ac:dyDescent="0.2">
      <c r="A7705" s="34" t="s">
        <v>108599</v>
      </c>
      <c r="B7705" s="34">
        <v>261</v>
      </c>
      <c r="C7705" s="34">
        <v>932</v>
      </c>
      <c r="D7705" s="34">
        <v>359</v>
      </c>
      <c r="E7705" s="34">
        <v>940</v>
      </c>
      <c r="F7705" s="34">
        <v>236</v>
      </c>
      <c r="G7705" s="34">
        <v>751</v>
      </c>
      <c r="H7705" s="34">
        <v>289</v>
      </c>
      <c r="I7705" s="34">
        <v>848</v>
      </c>
      <c r="J7705" s="34">
        <v>284</v>
      </c>
      <c r="K7705" s="34">
        <v>655</v>
      </c>
      <c r="L7705" s="34">
        <v>246</v>
      </c>
      <c r="M7705" s="34">
        <v>668</v>
      </c>
    </row>
    <row r="7706" spans="1:13" x14ac:dyDescent="0.2">
      <c r="A7706" s="34" t="s">
        <v>108600</v>
      </c>
      <c r="B7706" s="34">
        <v>348</v>
      </c>
      <c r="C7706" s="34">
        <v>507</v>
      </c>
      <c r="D7706" s="34">
        <v>372</v>
      </c>
      <c r="E7706" s="34">
        <v>502</v>
      </c>
      <c r="F7706" s="34">
        <v>394</v>
      </c>
      <c r="G7706" s="34">
        <v>440</v>
      </c>
      <c r="H7706" s="34">
        <v>411</v>
      </c>
      <c r="I7706" s="34">
        <v>430</v>
      </c>
      <c r="J7706" s="34">
        <v>374</v>
      </c>
      <c r="K7706" s="34">
        <v>423</v>
      </c>
      <c r="L7706" s="34">
        <v>402</v>
      </c>
      <c r="M7706" s="34">
        <v>389</v>
      </c>
    </row>
    <row r="7707" spans="1:13" x14ac:dyDescent="0.2">
      <c r="A7707" s="34" t="s">
        <v>108601</v>
      </c>
      <c r="B7707" s="34">
        <v>167</v>
      </c>
      <c r="C7707" s="34">
        <v>165</v>
      </c>
      <c r="D7707" s="34">
        <v>155</v>
      </c>
      <c r="E7707" s="34">
        <v>211</v>
      </c>
      <c r="F7707" s="34">
        <v>181</v>
      </c>
      <c r="G7707" s="34">
        <v>175</v>
      </c>
      <c r="H7707" s="34">
        <v>138</v>
      </c>
      <c r="I7707" s="34">
        <v>225</v>
      </c>
      <c r="J7707" s="34">
        <v>189</v>
      </c>
      <c r="K7707" s="34">
        <v>163</v>
      </c>
      <c r="L7707" s="34">
        <v>143</v>
      </c>
      <c r="M7707" s="34">
        <v>152</v>
      </c>
    </row>
    <row r="7708" spans="1:13" x14ac:dyDescent="0.2">
      <c r="A7708" s="34" t="s">
        <v>108602</v>
      </c>
      <c r="B7708" s="34">
        <v>193</v>
      </c>
      <c r="C7708" s="34">
        <v>251</v>
      </c>
      <c r="D7708" s="34">
        <v>281</v>
      </c>
      <c r="E7708" s="34">
        <v>282</v>
      </c>
      <c r="F7708" s="34">
        <v>214</v>
      </c>
      <c r="G7708" s="34">
        <v>236</v>
      </c>
      <c r="H7708" s="34">
        <v>246</v>
      </c>
      <c r="I7708" s="34">
        <v>301</v>
      </c>
      <c r="J7708" s="34">
        <v>209</v>
      </c>
      <c r="K7708" s="34">
        <v>241</v>
      </c>
      <c r="L7708" s="34">
        <v>205</v>
      </c>
      <c r="M7708" s="34">
        <v>191</v>
      </c>
    </row>
    <row r="7709" spans="1:13" x14ac:dyDescent="0.2">
      <c r="A7709" s="34" t="s">
        <v>108603</v>
      </c>
      <c r="B7709" s="34">
        <v>193</v>
      </c>
      <c r="C7709" s="34">
        <v>289</v>
      </c>
      <c r="D7709" s="34">
        <v>234</v>
      </c>
      <c r="E7709" s="34">
        <v>327</v>
      </c>
      <c r="F7709" s="34">
        <v>193</v>
      </c>
      <c r="G7709" s="34">
        <v>257</v>
      </c>
      <c r="H7709" s="34">
        <v>247</v>
      </c>
      <c r="I7709" s="34">
        <v>339</v>
      </c>
      <c r="J7709" s="34">
        <v>239</v>
      </c>
      <c r="K7709" s="34">
        <v>232</v>
      </c>
      <c r="L7709" s="34">
        <v>326</v>
      </c>
      <c r="M7709" s="34">
        <v>206</v>
      </c>
    </row>
    <row r="7710" spans="1:13" x14ac:dyDescent="0.2">
      <c r="A7710" s="34" t="s">
        <v>108604</v>
      </c>
      <c r="B7710" s="34">
        <v>52</v>
      </c>
      <c r="C7710" s="34">
        <v>146</v>
      </c>
      <c r="D7710" s="34">
        <v>67</v>
      </c>
      <c r="E7710" s="34">
        <v>161</v>
      </c>
      <c r="F7710" s="34">
        <v>65</v>
      </c>
      <c r="G7710" s="34">
        <v>153</v>
      </c>
      <c r="H7710" s="34">
        <v>71</v>
      </c>
      <c r="I7710" s="34">
        <v>156</v>
      </c>
      <c r="J7710" s="34">
        <v>77</v>
      </c>
      <c r="K7710" s="34">
        <v>108</v>
      </c>
      <c r="L7710" s="34">
        <v>53</v>
      </c>
      <c r="M7710" s="34">
        <v>89</v>
      </c>
    </row>
    <row r="7711" spans="1:13" x14ac:dyDescent="0.2">
      <c r="A7711" s="34" t="s">
        <v>108605</v>
      </c>
      <c r="B7711" s="34">
        <v>130</v>
      </c>
      <c r="C7711" s="34">
        <v>174</v>
      </c>
      <c r="D7711" s="34">
        <v>142</v>
      </c>
      <c r="E7711" s="34">
        <v>147</v>
      </c>
      <c r="F7711" s="34">
        <v>91</v>
      </c>
      <c r="G7711" s="34">
        <v>138</v>
      </c>
      <c r="H7711" s="34">
        <v>114</v>
      </c>
      <c r="I7711" s="34">
        <v>135</v>
      </c>
      <c r="J7711" s="34">
        <v>109</v>
      </c>
      <c r="K7711" s="34">
        <v>128</v>
      </c>
      <c r="L7711" s="34">
        <v>151</v>
      </c>
      <c r="M7711" s="34">
        <v>100</v>
      </c>
    </row>
    <row r="7712" spans="1:13" x14ac:dyDescent="0.2">
      <c r="A7712" s="34" t="s">
        <v>108606</v>
      </c>
      <c r="B7712" s="34">
        <v>117</v>
      </c>
      <c r="C7712" s="34">
        <v>165</v>
      </c>
      <c r="D7712" s="34">
        <v>125</v>
      </c>
      <c r="E7712" s="34">
        <v>192</v>
      </c>
      <c r="F7712" s="34">
        <v>133</v>
      </c>
      <c r="G7712" s="34">
        <v>179</v>
      </c>
      <c r="H7712" s="34">
        <v>100</v>
      </c>
      <c r="I7712" s="34">
        <v>176</v>
      </c>
      <c r="J7712" s="34">
        <v>111</v>
      </c>
      <c r="K7712" s="34">
        <v>131</v>
      </c>
      <c r="L7712" s="34">
        <v>103</v>
      </c>
      <c r="M7712" s="34">
        <v>144</v>
      </c>
    </row>
    <row r="7713" spans="1:13" x14ac:dyDescent="0.2">
      <c r="A7713" s="34" t="s">
        <v>108607</v>
      </c>
      <c r="B7713" s="34">
        <v>211</v>
      </c>
      <c r="C7713" s="34">
        <v>277</v>
      </c>
      <c r="D7713" s="34">
        <v>279</v>
      </c>
      <c r="E7713" s="34">
        <v>302</v>
      </c>
      <c r="F7713" s="34">
        <v>274</v>
      </c>
      <c r="G7713" s="34">
        <v>247</v>
      </c>
      <c r="H7713" s="34">
        <v>263</v>
      </c>
      <c r="I7713" s="34">
        <v>291</v>
      </c>
      <c r="J7713" s="34">
        <v>274</v>
      </c>
      <c r="K7713" s="34">
        <v>252</v>
      </c>
      <c r="L7713" s="34">
        <v>274</v>
      </c>
      <c r="M7713" s="34">
        <v>194</v>
      </c>
    </row>
    <row r="7714" spans="1:13" x14ac:dyDescent="0.2">
      <c r="A7714" s="34" t="s">
        <v>108608</v>
      </c>
      <c r="B7714" s="34">
        <v>153</v>
      </c>
      <c r="C7714" s="34">
        <v>201</v>
      </c>
      <c r="D7714" s="34">
        <v>158</v>
      </c>
      <c r="E7714" s="34">
        <v>200</v>
      </c>
      <c r="F7714" s="34">
        <v>176</v>
      </c>
      <c r="G7714" s="34">
        <v>158</v>
      </c>
      <c r="H7714" s="34">
        <v>200</v>
      </c>
      <c r="I7714" s="34">
        <v>207</v>
      </c>
      <c r="J7714" s="34">
        <v>213</v>
      </c>
      <c r="K7714" s="34">
        <v>133</v>
      </c>
      <c r="L7714" s="34">
        <v>172</v>
      </c>
      <c r="M7714" s="34">
        <v>150</v>
      </c>
    </row>
    <row r="7715" spans="1:13" x14ac:dyDescent="0.2">
      <c r="A7715" s="34" t="s">
        <v>108609</v>
      </c>
      <c r="B7715" s="34">
        <v>70</v>
      </c>
      <c r="C7715" s="34">
        <v>224</v>
      </c>
      <c r="D7715" s="34">
        <v>81</v>
      </c>
      <c r="E7715" s="34">
        <v>231</v>
      </c>
      <c r="F7715" s="34">
        <v>109</v>
      </c>
      <c r="G7715" s="34">
        <v>199</v>
      </c>
      <c r="H7715" s="34">
        <v>85</v>
      </c>
      <c r="I7715" s="34">
        <v>209</v>
      </c>
      <c r="J7715" s="34">
        <v>103</v>
      </c>
      <c r="K7715" s="34">
        <v>145</v>
      </c>
      <c r="L7715" s="34">
        <v>65</v>
      </c>
      <c r="M7715" s="34">
        <v>151</v>
      </c>
    </row>
    <row r="7716" spans="1:13" x14ac:dyDescent="0.2">
      <c r="A7716" s="34" t="s">
        <v>108610</v>
      </c>
      <c r="B7716" s="34">
        <v>249</v>
      </c>
      <c r="C7716" s="34">
        <v>383</v>
      </c>
      <c r="D7716" s="34">
        <v>303</v>
      </c>
      <c r="E7716" s="34">
        <v>417</v>
      </c>
      <c r="F7716" s="34">
        <v>284</v>
      </c>
      <c r="G7716" s="34">
        <v>373</v>
      </c>
      <c r="H7716" s="34">
        <v>361</v>
      </c>
      <c r="I7716" s="34">
        <v>324</v>
      </c>
      <c r="J7716" s="34">
        <v>306</v>
      </c>
      <c r="K7716" s="34">
        <v>315</v>
      </c>
      <c r="L7716" s="34">
        <v>340</v>
      </c>
      <c r="M7716" s="34">
        <v>285</v>
      </c>
    </row>
    <row r="7717" spans="1:13" x14ac:dyDescent="0.2">
      <c r="A7717" s="34" t="s">
        <v>108611</v>
      </c>
      <c r="B7717" s="34">
        <v>307</v>
      </c>
      <c r="C7717" s="34">
        <v>263</v>
      </c>
      <c r="D7717" s="34">
        <v>224</v>
      </c>
      <c r="E7717" s="34">
        <v>272</v>
      </c>
      <c r="F7717" s="34">
        <v>231</v>
      </c>
      <c r="G7717" s="34">
        <v>241</v>
      </c>
      <c r="H7717" s="34">
        <v>230</v>
      </c>
      <c r="I7717" s="34">
        <v>266</v>
      </c>
      <c r="J7717" s="34">
        <v>229</v>
      </c>
      <c r="K7717" s="34">
        <v>235</v>
      </c>
      <c r="L7717" s="34">
        <v>275</v>
      </c>
      <c r="M7717" s="34">
        <v>174</v>
      </c>
    </row>
    <row r="7718" spans="1:13" x14ac:dyDescent="0.2">
      <c r="A7718" s="34" t="s">
        <v>108612</v>
      </c>
      <c r="B7718" s="34">
        <v>86</v>
      </c>
      <c r="C7718" s="34">
        <v>147</v>
      </c>
      <c r="D7718" s="34">
        <v>60</v>
      </c>
      <c r="E7718" s="34">
        <v>153</v>
      </c>
      <c r="F7718" s="34">
        <v>42</v>
      </c>
      <c r="G7718" s="34">
        <v>118</v>
      </c>
      <c r="H7718" s="34">
        <v>61</v>
      </c>
      <c r="I7718" s="34">
        <v>167</v>
      </c>
      <c r="J7718" s="34">
        <v>57</v>
      </c>
      <c r="K7718" s="34">
        <v>129</v>
      </c>
      <c r="L7718" s="34">
        <v>36</v>
      </c>
      <c r="M7718" s="34">
        <v>112</v>
      </c>
    </row>
    <row r="7719" spans="1:13" x14ac:dyDescent="0.2">
      <c r="A7719" s="34" t="s">
        <v>108613</v>
      </c>
      <c r="B7719" s="34">
        <v>196</v>
      </c>
      <c r="C7719" s="34">
        <v>253</v>
      </c>
      <c r="D7719" s="34">
        <v>136</v>
      </c>
      <c r="E7719" s="34">
        <v>200</v>
      </c>
      <c r="F7719" s="34">
        <v>116</v>
      </c>
      <c r="G7719" s="34">
        <v>229</v>
      </c>
      <c r="H7719" s="34">
        <v>150</v>
      </c>
      <c r="I7719" s="34">
        <v>204</v>
      </c>
      <c r="J7719" s="34">
        <v>174</v>
      </c>
      <c r="K7719" s="34">
        <v>186</v>
      </c>
      <c r="L7719" s="34">
        <v>153</v>
      </c>
      <c r="M7719" s="34">
        <v>158</v>
      </c>
    </row>
    <row r="7720" spans="1:13" x14ac:dyDescent="0.2">
      <c r="A7720" s="34" t="s">
        <v>108614</v>
      </c>
      <c r="B7720" s="34">
        <v>166</v>
      </c>
      <c r="C7720" s="34">
        <v>284</v>
      </c>
      <c r="D7720" s="34">
        <v>195</v>
      </c>
      <c r="E7720" s="34">
        <v>234</v>
      </c>
      <c r="F7720" s="34">
        <v>238</v>
      </c>
      <c r="G7720" s="34">
        <v>270</v>
      </c>
      <c r="H7720" s="34">
        <v>259</v>
      </c>
      <c r="I7720" s="34">
        <v>272</v>
      </c>
      <c r="J7720" s="34">
        <v>215</v>
      </c>
      <c r="K7720" s="34">
        <v>221</v>
      </c>
      <c r="L7720" s="34">
        <v>159</v>
      </c>
      <c r="M7720" s="34">
        <v>184</v>
      </c>
    </row>
    <row r="7721" spans="1:13" x14ac:dyDescent="0.2">
      <c r="A7721" s="34" t="s">
        <v>108615</v>
      </c>
      <c r="B7721" s="34">
        <v>339</v>
      </c>
      <c r="C7721" s="34">
        <v>412</v>
      </c>
      <c r="D7721" s="34">
        <v>291</v>
      </c>
      <c r="E7721" s="34">
        <v>427</v>
      </c>
      <c r="F7721" s="34">
        <v>272</v>
      </c>
      <c r="G7721" s="34">
        <v>356</v>
      </c>
      <c r="H7721" s="34">
        <v>321</v>
      </c>
      <c r="I7721" s="34">
        <v>441</v>
      </c>
      <c r="J7721" s="34">
        <v>296</v>
      </c>
      <c r="K7721" s="34">
        <v>303</v>
      </c>
      <c r="L7721" s="34">
        <v>334</v>
      </c>
      <c r="M7721" s="34">
        <v>284</v>
      </c>
    </row>
    <row r="7722" spans="1:13" x14ac:dyDescent="0.2">
      <c r="A7722" s="34" t="s">
        <v>108616</v>
      </c>
      <c r="B7722" s="34">
        <v>317</v>
      </c>
      <c r="C7722" s="34">
        <v>327</v>
      </c>
      <c r="D7722" s="34">
        <v>210</v>
      </c>
      <c r="E7722" s="34">
        <v>381</v>
      </c>
      <c r="F7722" s="34">
        <v>238</v>
      </c>
      <c r="G7722" s="34">
        <v>332</v>
      </c>
      <c r="H7722" s="34">
        <v>288</v>
      </c>
      <c r="I7722" s="34">
        <v>382</v>
      </c>
      <c r="J7722" s="34">
        <v>179</v>
      </c>
      <c r="K7722" s="34">
        <v>301</v>
      </c>
      <c r="L7722" s="34">
        <v>265</v>
      </c>
      <c r="M7722" s="34">
        <v>238</v>
      </c>
    </row>
    <row r="7723" spans="1:13" x14ac:dyDescent="0.2">
      <c r="A7723" s="34" t="s">
        <v>108617</v>
      </c>
      <c r="B7723" s="34">
        <v>558</v>
      </c>
      <c r="C7723" s="34">
        <v>640</v>
      </c>
      <c r="D7723" s="34">
        <v>604</v>
      </c>
      <c r="E7723" s="34">
        <v>796</v>
      </c>
      <c r="F7723" s="34">
        <v>581</v>
      </c>
      <c r="G7723" s="34">
        <v>644</v>
      </c>
      <c r="H7723" s="34">
        <v>638</v>
      </c>
      <c r="I7723" s="34">
        <v>702</v>
      </c>
      <c r="J7723" s="34">
        <v>664</v>
      </c>
      <c r="K7723" s="34">
        <v>590</v>
      </c>
      <c r="L7723" s="34">
        <v>580</v>
      </c>
      <c r="M7723" s="34">
        <v>579</v>
      </c>
    </row>
    <row r="7724" spans="1:13" x14ac:dyDescent="0.2">
      <c r="A7724" s="34" t="s">
        <v>108618</v>
      </c>
      <c r="B7724" s="34">
        <v>929</v>
      </c>
      <c r="C7724" s="34">
        <v>1050</v>
      </c>
      <c r="D7724" s="34">
        <v>917</v>
      </c>
      <c r="E7724" s="34">
        <v>1036</v>
      </c>
      <c r="F7724" s="34">
        <v>809</v>
      </c>
      <c r="G7724" s="34">
        <v>806</v>
      </c>
      <c r="H7724" s="34">
        <v>973</v>
      </c>
      <c r="I7724" s="34">
        <v>930</v>
      </c>
      <c r="J7724" s="34">
        <v>895</v>
      </c>
      <c r="K7724" s="34">
        <v>743</v>
      </c>
      <c r="L7724" s="34">
        <v>874</v>
      </c>
      <c r="M7724" s="34">
        <v>792</v>
      </c>
    </row>
    <row r="7725" spans="1:13" x14ac:dyDescent="0.2">
      <c r="A7725" s="34" t="s">
        <v>108619</v>
      </c>
      <c r="B7725" s="34">
        <v>163</v>
      </c>
      <c r="C7725" s="34">
        <v>464</v>
      </c>
      <c r="D7725" s="34">
        <v>180</v>
      </c>
      <c r="E7725" s="34">
        <v>541</v>
      </c>
      <c r="F7725" s="34">
        <v>205</v>
      </c>
      <c r="G7725" s="34">
        <v>490</v>
      </c>
      <c r="H7725" s="34">
        <v>211</v>
      </c>
      <c r="I7725" s="34">
        <v>467</v>
      </c>
      <c r="J7725" s="34">
        <v>156</v>
      </c>
      <c r="K7725" s="34">
        <v>431</v>
      </c>
      <c r="L7725" s="34">
        <v>213</v>
      </c>
      <c r="M7725" s="34">
        <v>364</v>
      </c>
    </row>
    <row r="7726" spans="1:13" x14ac:dyDescent="0.2">
      <c r="A7726" s="34" t="s">
        <v>108620</v>
      </c>
      <c r="B7726" s="34">
        <v>339</v>
      </c>
      <c r="C7726" s="34">
        <v>410</v>
      </c>
      <c r="D7726" s="34">
        <v>376</v>
      </c>
      <c r="E7726" s="34">
        <v>482</v>
      </c>
      <c r="F7726" s="34">
        <v>302</v>
      </c>
      <c r="G7726" s="34">
        <v>392</v>
      </c>
      <c r="H7726" s="34">
        <v>408</v>
      </c>
      <c r="I7726" s="34">
        <v>422</v>
      </c>
      <c r="J7726" s="34">
        <v>426</v>
      </c>
      <c r="K7726" s="34">
        <v>324</v>
      </c>
      <c r="L7726" s="34">
        <v>323</v>
      </c>
      <c r="M7726" s="34">
        <v>328</v>
      </c>
    </row>
    <row r="7727" spans="1:13" x14ac:dyDescent="0.2">
      <c r="A7727" s="34" t="s">
        <v>108621</v>
      </c>
      <c r="B7727" s="34">
        <v>207</v>
      </c>
      <c r="C7727" s="34">
        <v>719</v>
      </c>
      <c r="D7727" s="34">
        <v>185</v>
      </c>
      <c r="E7727" s="34">
        <v>718</v>
      </c>
      <c r="F7727" s="34">
        <v>159</v>
      </c>
      <c r="G7727" s="34">
        <v>643</v>
      </c>
      <c r="H7727" s="34">
        <v>239</v>
      </c>
      <c r="I7727" s="34">
        <v>657</v>
      </c>
      <c r="J7727" s="34">
        <v>201</v>
      </c>
      <c r="K7727" s="34">
        <v>539</v>
      </c>
      <c r="L7727" s="34">
        <v>189</v>
      </c>
      <c r="M7727" s="34">
        <v>508</v>
      </c>
    </row>
    <row r="7728" spans="1:13" x14ac:dyDescent="0.2">
      <c r="A7728" s="34" t="s">
        <v>108622</v>
      </c>
      <c r="B7728" s="34">
        <v>91</v>
      </c>
      <c r="C7728" s="34">
        <v>365</v>
      </c>
      <c r="D7728" s="34">
        <v>105</v>
      </c>
      <c r="E7728" s="34">
        <v>353</v>
      </c>
      <c r="F7728" s="34">
        <v>87</v>
      </c>
      <c r="G7728" s="34">
        <v>353</v>
      </c>
      <c r="H7728" s="34">
        <v>118</v>
      </c>
      <c r="I7728" s="34">
        <v>364</v>
      </c>
      <c r="J7728" s="34">
        <v>84</v>
      </c>
      <c r="K7728" s="34">
        <v>271</v>
      </c>
      <c r="L7728" s="34">
        <v>98</v>
      </c>
      <c r="M7728" s="34">
        <v>297</v>
      </c>
    </row>
    <row r="7729" spans="1:13" x14ac:dyDescent="0.2">
      <c r="A7729" s="34" t="s">
        <v>108623</v>
      </c>
      <c r="B7729" s="34">
        <v>134</v>
      </c>
      <c r="C7729" s="34">
        <v>348</v>
      </c>
      <c r="D7729" s="34">
        <v>163</v>
      </c>
      <c r="E7729" s="34">
        <v>260</v>
      </c>
      <c r="F7729" s="34">
        <v>143</v>
      </c>
      <c r="G7729" s="34">
        <v>263</v>
      </c>
      <c r="H7729" s="34">
        <v>193</v>
      </c>
      <c r="I7729" s="34">
        <v>257</v>
      </c>
      <c r="J7729" s="34">
        <v>175</v>
      </c>
      <c r="K7729" s="34">
        <v>241</v>
      </c>
      <c r="L7729" s="34">
        <v>164</v>
      </c>
      <c r="M7729" s="34">
        <v>236</v>
      </c>
    </row>
    <row r="7730" spans="1:13" x14ac:dyDescent="0.2">
      <c r="A7730" s="34" t="s">
        <v>108624</v>
      </c>
      <c r="B7730" s="34">
        <v>132</v>
      </c>
      <c r="C7730" s="34">
        <v>256</v>
      </c>
      <c r="D7730" s="34">
        <v>165</v>
      </c>
      <c r="E7730" s="34">
        <v>257</v>
      </c>
      <c r="F7730" s="34">
        <v>158</v>
      </c>
      <c r="G7730" s="34">
        <v>198</v>
      </c>
      <c r="H7730" s="34">
        <v>197</v>
      </c>
      <c r="I7730" s="34">
        <v>267</v>
      </c>
      <c r="J7730" s="34">
        <v>134</v>
      </c>
      <c r="K7730" s="34">
        <v>182</v>
      </c>
      <c r="L7730" s="34">
        <v>146</v>
      </c>
      <c r="M7730" s="34">
        <v>145</v>
      </c>
    </row>
    <row r="7731" spans="1:13" x14ac:dyDescent="0.2">
      <c r="A7731" s="34" t="s">
        <v>108625</v>
      </c>
      <c r="B7731" s="34">
        <v>74</v>
      </c>
      <c r="C7731" s="34">
        <v>220</v>
      </c>
      <c r="D7731" s="34">
        <v>102</v>
      </c>
      <c r="E7731" s="34">
        <v>237</v>
      </c>
      <c r="F7731" s="34">
        <v>98</v>
      </c>
      <c r="G7731" s="34">
        <v>215</v>
      </c>
      <c r="H7731" s="34">
        <v>118</v>
      </c>
      <c r="I7731" s="34">
        <v>240</v>
      </c>
      <c r="J7731" s="34">
        <v>135</v>
      </c>
      <c r="K7731" s="34">
        <v>171</v>
      </c>
      <c r="L7731" s="34">
        <v>113</v>
      </c>
      <c r="M7731" s="34">
        <v>178</v>
      </c>
    </row>
    <row r="7732" spans="1:13" x14ac:dyDescent="0.2">
      <c r="A7732" s="34" t="s">
        <v>108626</v>
      </c>
      <c r="B7732" s="34">
        <v>253</v>
      </c>
      <c r="C7732" s="34">
        <v>290</v>
      </c>
      <c r="D7732" s="34">
        <v>294</v>
      </c>
      <c r="E7732" s="34">
        <v>286</v>
      </c>
      <c r="F7732" s="34">
        <v>215</v>
      </c>
      <c r="G7732" s="34">
        <v>296</v>
      </c>
      <c r="H7732" s="34">
        <v>257</v>
      </c>
      <c r="I7732" s="34">
        <v>331</v>
      </c>
      <c r="J7732" s="34">
        <v>253</v>
      </c>
      <c r="K7732" s="34">
        <v>224</v>
      </c>
      <c r="L7732" s="34">
        <v>256</v>
      </c>
      <c r="M7732" s="34">
        <v>246</v>
      </c>
    </row>
    <row r="7733" spans="1:13" x14ac:dyDescent="0.2">
      <c r="A7733" s="34" t="s">
        <v>108627</v>
      </c>
      <c r="B7733" s="34">
        <v>100</v>
      </c>
      <c r="C7733" s="34">
        <v>245</v>
      </c>
      <c r="D7733" s="34">
        <v>163</v>
      </c>
      <c r="E7733" s="34">
        <v>252</v>
      </c>
      <c r="F7733" s="34">
        <v>75</v>
      </c>
      <c r="G7733" s="34">
        <v>272</v>
      </c>
      <c r="H7733" s="34">
        <v>82</v>
      </c>
      <c r="I7733" s="34">
        <v>285</v>
      </c>
      <c r="J7733" s="34">
        <v>125</v>
      </c>
      <c r="K7733" s="34">
        <v>201</v>
      </c>
      <c r="L7733" s="34">
        <v>94</v>
      </c>
      <c r="M7733" s="34">
        <v>207</v>
      </c>
    </row>
    <row r="7734" spans="1:13" x14ac:dyDescent="0.2">
      <c r="A7734" s="34" t="s">
        <v>108628</v>
      </c>
      <c r="B7734" s="34">
        <v>133</v>
      </c>
      <c r="C7734" s="34">
        <v>190</v>
      </c>
      <c r="D7734" s="34">
        <v>178</v>
      </c>
      <c r="E7734" s="34">
        <v>269</v>
      </c>
      <c r="F7734" s="34">
        <v>125</v>
      </c>
      <c r="G7734" s="34">
        <v>195</v>
      </c>
      <c r="H7734" s="34">
        <v>182</v>
      </c>
      <c r="I7734" s="34">
        <v>228</v>
      </c>
      <c r="J7734" s="34">
        <v>158</v>
      </c>
      <c r="K7734" s="34">
        <v>161</v>
      </c>
      <c r="L7734" s="34">
        <v>113</v>
      </c>
      <c r="M7734" s="34">
        <v>184</v>
      </c>
    </row>
    <row r="7735" spans="1:13" x14ac:dyDescent="0.2">
      <c r="A7735" s="34" t="s">
        <v>108629</v>
      </c>
      <c r="B7735" s="34">
        <v>386</v>
      </c>
      <c r="C7735" s="34">
        <v>688</v>
      </c>
      <c r="D7735" s="34">
        <v>470</v>
      </c>
      <c r="E7735" s="34">
        <v>752</v>
      </c>
      <c r="F7735" s="34">
        <v>392</v>
      </c>
      <c r="G7735" s="34">
        <v>655</v>
      </c>
      <c r="H7735" s="34">
        <v>396</v>
      </c>
      <c r="I7735" s="34">
        <v>724</v>
      </c>
      <c r="J7735" s="34">
        <v>448</v>
      </c>
      <c r="K7735" s="34">
        <v>600</v>
      </c>
      <c r="L7735" s="34">
        <v>416</v>
      </c>
      <c r="M7735" s="34">
        <v>536</v>
      </c>
    </row>
    <row r="7736" spans="1:13" x14ac:dyDescent="0.2">
      <c r="A7736" s="34" t="s">
        <v>108630</v>
      </c>
      <c r="B7736" s="34">
        <v>124</v>
      </c>
      <c r="C7736" s="34">
        <v>166</v>
      </c>
      <c r="D7736" s="34">
        <v>115</v>
      </c>
      <c r="E7736" s="34">
        <v>203</v>
      </c>
      <c r="F7736" s="34">
        <v>102</v>
      </c>
      <c r="G7736" s="34">
        <v>140</v>
      </c>
      <c r="H7736" s="34">
        <v>138</v>
      </c>
      <c r="I7736" s="34">
        <v>175</v>
      </c>
      <c r="J7736" s="34">
        <v>144</v>
      </c>
      <c r="K7736" s="34">
        <v>149</v>
      </c>
      <c r="L7736" s="34">
        <v>125</v>
      </c>
      <c r="M7736" s="34">
        <v>132</v>
      </c>
    </row>
    <row r="7737" spans="1:13" x14ac:dyDescent="0.2">
      <c r="A7737" s="34" t="s">
        <v>108631</v>
      </c>
      <c r="B7737" s="34">
        <v>366</v>
      </c>
      <c r="C7737" s="34">
        <v>479</v>
      </c>
      <c r="D7737" s="34">
        <v>351</v>
      </c>
      <c r="E7737" s="34">
        <v>451</v>
      </c>
      <c r="F7737" s="34">
        <v>337</v>
      </c>
      <c r="G7737" s="34">
        <v>445</v>
      </c>
      <c r="H7737" s="34">
        <v>385</v>
      </c>
      <c r="I7737" s="34">
        <v>435</v>
      </c>
      <c r="J7737" s="34">
        <v>318</v>
      </c>
      <c r="K7737" s="34">
        <v>394</v>
      </c>
      <c r="L7737" s="34">
        <v>346</v>
      </c>
      <c r="M7737" s="34">
        <v>348</v>
      </c>
    </row>
    <row r="7738" spans="1:13" x14ac:dyDescent="0.2">
      <c r="A7738" s="34" t="s">
        <v>108632</v>
      </c>
      <c r="B7738" s="34">
        <v>106</v>
      </c>
      <c r="C7738" s="34">
        <v>121</v>
      </c>
      <c r="D7738" s="34">
        <v>117</v>
      </c>
      <c r="E7738" s="34">
        <v>167</v>
      </c>
      <c r="F7738" s="34">
        <v>94</v>
      </c>
      <c r="G7738" s="34">
        <v>122</v>
      </c>
      <c r="H7738" s="34">
        <v>102</v>
      </c>
      <c r="I7738" s="34">
        <v>120</v>
      </c>
      <c r="J7738" s="34">
        <v>101</v>
      </c>
      <c r="K7738" s="34">
        <v>130</v>
      </c>
      <c r="L7738" s="34">
        <v>125</v>
      </c>
      <c r="M7738" s="34">
        <v>105</v>
      </c>
    </row>
    <row r="7739" spans="1:13" x14ac:dyDescent="0.2">
      <c r="A7739" s="34" t="s">
        <v>108633</v>
      </c>
      <c r="B7739" s="34">
        <v>440</v>
      </c>
      <c r="C7739" s="34">
        <v>540</v>
      </c>
      <c r="D7739" s="34">
        <v>567</v>
      </c>
      <c r="E7739" s="34">
        <v>641</v>
      </c>
      <c r="F7739" s="34">
        <v>458</v>
      </c>
      <c r="G7739" s="34">
        <v>557</v>
      </c>
      <c r="H7739" s="34">
        <v>544</v>
      </c>
      <c r="I7739" s="34">
        <v>644</v>
      </c>
      <c r="J7739" s="34">
        <v>537</v>
      </c>
      <c r="K7739" s="34">
        <v>499</v>
      </c>
      <c r="L7739" s="34">
        <v>490</v>
      </c>
      <c r="M7739" s="34">
        <v>453</v>
      </c>
    </row>
    <row r="7740" spans="1:13" x14ac:dyDescent="0.2">
      <c r="A7740" s="34" t="s">
        <v>108634</v>
      </c>
      <c r="B7740" s="34">
        <v>325</v>
      </c>
      <c r="C7740" s="34">
        <v>512</v>
      </c>
      <c r="D7740" s="34">
        <v>365</v>
      </c>
      <c r="E7740" s="34">
        <v>507</v>
      </c>
      <c r="F7740" s="34">
        <v>312</v>
      </c>
      <c r="G7740" s="34">
        <v>432</v>
      </c>
      <c r="H7740" s="34">
        <v>360</v>
      </c>
      <c r="I7740" s="34">
        <v>458</v>
      </c>
      <c r="J7740" s="34">
        <v>327</v>
      </c>
      <c r="K7740" s="34">
        <v>359</v>
      </c>
      <c r="L7740" s="34">
        <v>350</v>
      </c>
      <c r="M7740" s="34">
        <v>368</v>
      </c>
    </row>
    <row r="7741" spans="1:13" x14ac:dyDescent="0.2">
      <c r="A7741" s="34" t="s">
        <v>108635</v>
      </c>
      <c r="B7741" s="34">
        <v>313</v>
      </c>
      <c r="C7741" s="34">
        <v>751</v>
      </c>
      <c r="D7741" s="34">
        <v>376</v>
      </c>
      <c r="E7741" s="34">
        <v>741</v>
      </c>
      <c r="F7741" s="34">
        <v>302</v>
      </c>
      <c r="G7741" s="34">
        <v>701</v>
      </c>
      <c r="H7741" s="34">
        <v>382</v>
      </c>
      <c r="I7741" s="34">
        <v>708</v>
      </c>
      <c r="J7741" s="34">
        <v>394</v>
      </c>
      <c r="K7741" s="34">
        <v>625</v>
      </c>
      <c r="L7741" s="34">
        <v>370</v>
      </c>
      <c r="M7741" s="34">
        <v>543</v>
      </c>
    </row>
    <row r="7742" spans="1:13" x14ac:dyDescent="0.2">
      <c r="A7742" s="34" t="s">
        <v>108636</v>
      </c>
      <c r="B7742" s="34">
        <v>365</v>
      </c>
      <c r="C7742" s="34">
        <v>485</v>
      </c>
      <c r="D7742" s="34">
        <v>327</v>
      </c>
      <c r="E7742" s="34">
        <v>494</v>
      </c>
      <c r="F7742" s="34">
        <v>308</v>
      </c>
      <c r="G7742" s="34">
        <v>465</v>
      </c>
      <c r="H7742" s="34">
        <v>383</v>
      </c>
      <c r="I7742" s="34">
        <v>424</v>
      </c>
      <c r="J7742" s="34">
        <v>336</v>
      </c>
      <c r="K7742" s="34">
        <v>342</v>
      </c>
      <c r="L7742" s="34">
        <v>292</v>
      </c>
      <c r="M7742" s="34">
        <v>356</v>
      </c>
    </row>
    <row r="7743" spans="1:13" x14ac:dyDescent="0.2">
      <c r="A7743" s="34" t="s">
        <v>108637</v>
      </c>
      <c r="B7743" s="34">
        <v>423</v>
      </c>
      <c r="C7743" s="34">
        <v>1161</v>
      </c>
      <c r="D7743" s="34">
        <v>440</v>
      </c>
      <c r="E7743" s="34">
        <v>1133</v>
      </c>
      <c r="F7743" s="34">
        <v>380</v>
      </c>
      <c r="G7743" s="34">
        <v>999</v>
      </c>
      <c r="H7743" s="34">
        <v>356</v>
      </c>
      <c r="I7743" s="34">
        <v>1071</v>
      </c>
      <c r="J7743" s="34">
        <v>354</v>
      </c>
      <c r="K7743" s="34">
        <v>854</v>
      </c>
      <c r="L7743" s="34">
        <v>390</v>
      </c>
      <c r="M7743" s="34">
        <v>841</v>
      </c>
    </row>
    <row r="7744" spans="1:13" x14ac:dyDescent="0.2">
      <c r="A7744" s="34" t="s">
        <v>108638</v>
      </c>
      <c r="B7744" s="34">
        <v>307</v>
      </c>
      <c r="C7744" s="34">
        <v>374</v>
      </c>
      <c r="D7744" s="34">
        <v>330</v>
      </c>
      <c r="E7744" s="34">
        <v>456</v>
      </c>
      <c r="F7744" s="34">
        <v>330</v>
      </c>
      <c r="G7744" s="34">
        <v>307</v>
      </c>
      <c r="H7744" s="34">
        <v>354</v>
      </c>
      <c r="I7744" s="34">
        <v>387</v>
      </c>
      <c r="J7744" s="34">
        <v>347</v>
      </c>
      <c r="K7744" s="34">
        <v>352</v>
      </c>
      <c r="L7744" s="34">
        <v>302</v>
      </c>
      <c r="M7744" s="34">
        <v>288</v>
      </c>
    </row>
    <row r="7745" spans="1:13" x14ac:dyDescent="0.2">
      <c r="A7745" s="34" t="s">
        <v>108639</v>
      </c>
      <c r="B7745" s="34">
        <v>310</v>
      </c>
      <c r="C7745" s="34">
        <v>1046</v>
      </c>
      <c r="D7745" s="34">
        <v>316</v>
      </c>
      <c r="E7745" s="34">
        <v>1003</v>
      </c>
      <c r="F7745" s="34">
        <v>315</v>
      </c>
      <c r="G7745" s="34">
        <v>879</v>
      </c>
      <c r="H7745" s="34">
        <v>379</v>
      </c>
      <c r="I7745" s="34">
        <v>1012</v>
      </c>
      <c r="J7745" s="34">
        <v>349</v>
      </c>
      <c r="K7745" s="34">
        <v>744</v>
      </c>
      <c r="L7745" s="34">
        <v>381</v>
      </c>
      <c r="M7745" s="34">
        <v>716</v>
      </c>
    </row>
    <row r="7746" spans="1:13" x14ac:dyDescent="0.2">
      <c r="A7746" s="34" t="s">
        <v>108640</v>
      </c>
      <c r="B7746" s="34">
        <v>406</v>
      </c>
      <c r="C7746" s="34">
        <v>682</v>
      </c>
      <c r="D7746" s="34">
        <v>508</v>
      </c>
      <c r="E7746" s="34">
        <v>704</v>
      </c>
      <c r="F7746" s="34">
        <v>376</v>
      </c>
      <c r="G7746" s="34">
        <v>727</v>
      </c>
      <c r="H7746" s="34">
        <v>446</v>
      </c>
      <c r="I7746" s="34">
        <v>720</v>
      </c>
      <c r="J7746" s="34">
        <v>478</v>
      </c>
      <c r="K7746" s="34">
        <v>529</v>
      </c>
      <c r="L7746" s="34">
        <v>408</v>
      </c>
      <c r="M7746" s="34">
        <v>570</v>
      </c>
    </row>
    <row r="7747" spans="1:13" x14ac:dyDescent="0.2">
      <c r="A7747" s="34" t="s">
        <v>108641</v>
      </c>
      <c r="B7747" s="34">
        <v>291</v>
      </c>
      <c r="C7747" s="34">
        <v>408</v>
      </c>
      <c r="D7747" s="34">
        <v>371</v>
      </c>
      <c r="E7747" s="34">
        <v>409</v>
      </c>
      <c r="F7747" s="34">
        <v>266</v>
      </c>
      <c r="G7747" s="34">
        <v>377</v>
      </c>
      <c r="H7747" s="34">
        <v>363</v>
      </c>
      <c r="I7747" s="34">
        <v>442</v>
      </c>
      <c r="J7747" s="34">
        <v>340</v>
      </c>
      <c r="K7747" s="34">
        <v>355</v>
      </c>
      <c r="L7747" s="34">
        <v>364</v>
      </c>
      <c r="M7747" s="34">
        <v>323</v>
      </c>
    </row>
    <row r="7748" spans="1:13" x14ac:dyDescent="0.2">
      <c r="A7748" s="34" t="s">
        <v>108642</v>
      </c>
      <c r="B7748" s="34">
        <v>247</v>
      </c>
      <c r="C7748" s="34">
        <v>371</v>
      </c>
      <c r="D7748" s="34">
        <v>260</v>
      </c>
      <c r="E7748" s="34">
        <v>445</v>
      </c>
      <c r="F7748" s="34">
        <v>257</v>
      </c>
      <c r="G7748" s="34">
        <v>435</v>
      </c>
      <c r="H7748" s="34">
        <v>328</v>
      </c>
      <c r="I7748" s="34">
        <v>410</v>
      </c>
      <c r="J7748" s="34">
        <v>282</v>
      </c>
      <c r="K7748" s="34">
        <v>368</v>
      </c>
      <c r="L7748" s="34">
        <v>237</v>
      </c>
      <c r="M7748" s="34">
        <v>315</v>
      </c>
    </row>
    <row r="7749" spans="1:13" x14ac:dyDescent="0.2">
      <c r="A7749" s="34" t="s">
        <v>108643</v>
      </c>
      <c r="B7749" s="34">
        <v>230</v>
      </c>
      <c r="C7749" s="34">
        <v>639</v>
      </c>
      <c r="D7749" s="34">
        <v>246</v>
      </c>
      <c r="E7749" s="34">
        <v>575</v>
      </c>
      <c r="F7749" s="34">
        <v>166</v>
      </c>
      <c r="G7749" s="34">
        <v>582</v>
      </c>
      <c r="H7749" s="34">
        <v>214</v>
      </c>
      <c r="I7749" s="34">
        <v>608</v>
      </c>
      <c r="J7749" s="34">
        <v>191</v>
      </c>
      <c r="K7749" s="34">
        <v>466</v>
      </c>
      <c r="L7749" s="34">
        <v>265</v>
      </c>
      <c r="M7749" s="34">
        <v>441</v>
      </c>
    </row>
    <row r="7750" spans="1:13" x14ac:dyDescent="0.2">
      <c r="A7750" s="34" t="s">
        <v>108644</v>
      </c>
      <c r="B7750" s="34">
        <v>314</v>
      </c>
      <c r="C7750" s="34">
        <v>460</v>
      </c>
      <c r="D7750" s="34">
        <v>253</v>
      </c>
      <c r="E7750" s="34">
        <v>537</v>
      </c>
      <c r="F7750" s="34">
        <v>235</v>
      </c>
      <c r="G7750" s="34">
        <v>489</v>
      </c>
      <c r="H7750" s="34">
        <v>319</v>
      </c>
      <c r="I7750" s="34">
        <v>501</v>
      </c>
      <c r="J7750" s="34">
        <v>315</v>
      </c>
      <c r="K7750" s="34">
        <v>448</v>
      </c>
      <c r="L7750" s="34">
        <v>272</v>
      </c>
      <c r="M7750" s="34">
        <v>395</v>
      </c>
    </row>
    <row r="7751" spans="1:13" x14ac:dyDescent="0.2">
      <c r="A7751" s="34" t="s">
        <v>108645</v>
      </c>
      <c r="B7751" s="34">
        <v>196</v>
      </c>
      <c r="C7751" s="34">
        <v>609</v>
      </c>
      <c r="D7751" s="34">
        <v>249</v>
      </c>
      <c r="E7751" s="34">
        <v>674</v>
      </c>
      <c r="F7751" s="34">
        <v>211</v>
      </c>
      <c r="G7751" s="34">
        <v>704</v>
      </c>
      <c r="H7751" s="34">
        <v>239</v>
      </c>
      <c r="I7751" s="34">
        <v>661</v>
      </c>
      <c r="J7751" s="34">
        <v>239</v>
      </c>
      <c r="K7751" s="34">
        <v>550</v>
      </c>
      <c r="L7751" s="34">
        <v>221</v>
      </c>
      <c r="M7751" s="34">
        <v>547</v>
      </c>
    </row>
    <row r="7752" spans="1:13" x14ac:dyDescent="0.2">
      <c r="A7752" s="34" t="s">
        <v>108646</v>
      </c>
      <c r="B7752" s="34">
        <v>300</v>
      </c>
      <c r="C7752" s="34">
        <v>446</v>
      </c>
      <c r="D7752" s="34">
        <v>289</v>
      </c>
      <c r="E7752" s="34">
        <v>461</v>
      </c>
      <c r="F7752" s="34">
        <v>234</v>
      </c>
      <c r="G7752" s="34">
        <v>386</v>
      </c>
      <c r="H7752" s="34">
        <v>308</v>
      </c>
      <c r="I7752" s="34">
        <v>411</v>
      </c>
      <c r="J7752" s="34">
        <v>249</v>
      </c>
      <c r="K7752" s="34">
        <v>324</v>
      </c>
      <c r="L7752" s="34">
        <v>298</v>
      </c>
      <c r="M7752" s="34">
        <v>287</v>
      </c>
    </row>
    <row r="7753" spans="1:13" x14ac:dyDescent="0.2">
      <c r="A7753" s="34" t="s">
        <v>108647</v>
      </c>
      <c r="B7753" s="34">
        <v>166</v>
      </c>
      <c r="C7753" s="34">
        <v>352</v>
      </c>
      <c r="D7753" s="34">
        <v>201</v>
      </c>
      <c r="E7753" s="34">
        <v>384</v>
      </c>
      <c r="F7753" s="34">
        <v>160</v>
      </c>
      <c r="G7753" s="34">
        <v>336</v>
      </c>
      <c r="H7753" s="34">
        <v>154</v>
      </c>
      <c r="I7753" s="34">
        <v>315</v>
      </c>
      <c r="J7753" s="34">
        <v>188</v>
      </c>
      <c r="K7753" s="34">
        <v>236</v>
      </c>
      <c r="L7753" s="34">
        <v>170</v>
      </c>
      <c r="M7753" s="34">
        <v>237</v>
      </c>
    </row>
    <row r="7754" spans="1:13" x14ac:dyDescent="0.2">
      <c r="A7754" s="34" t="s">
        <v>108648</v>
      </c>
      <c r="B7754" s="34">
        <v>155</v>
      </c>
      <c r="C7754" s="34">
        <v>228</v>
      </c>
      <c r="D7754" s="34">
        <v>167</v>
      </c>
      <c r="E7754" s="34">
        <v>234</v>
      </c>
      <c r="F7754" s="34">
        <v>141</v>
      </c>
      <c r="G7754" s="34">
        <v>198</v>
      </c>
      <c r="H7754" s="34">
        <v>178</v>
      </c>
      <c r="I7754" s="34">
        <v>214</v>
      </c>
      <c r="J7754" s="34">
        <v>172</v>
      </c>
      <c r="K7754" s="34">
        <v>173</v>
      </c>
      <c r="L7754" s="34">
        <v>156</v>
      </c>
      <c r="M7754" s="34">
        <v>186</v>
      </c>
    </row>
    <row r="7755" spans="1:13" x14ac:dyDescent="0.2">
      <c r="A7755" s="34" t="s">
        <v>108649</v>
      </c>
      <c r="B7755" s="34">
        <v>307</v>
      </c>
      <c r="C7755" s="34">
        <v>323</v>
      </c>
      <c r="D7755" s="34">
        <v>298</v>
      </c>
      <c r="E7755" s="34">
        <v>352</v>
      </c>
      <c r="F7755" s="34">
        <v>254</v>
      </c>
      <c r="G7755" s="34">
        <v>296</v>
      </c>
      <c r="H7755" s="34">
        <v>331</v>
      </c>
      <c r="I7755" s="34">
        <v>340</v>
      </c>
      <c r="J7755" s="34">
        <v>285</v>
      </c>
      <c r="K7755" s="34">
        <v>286</v>
      </c>
      <c r="L7755" s="34">
        <v>214</v>
      </c>
      <c r="M7755" s="34">
        <v>226</v>
      </c>
    </row>
    <row r="7756" spans="1:13" x14ac:dyDescent="0.2">
      <c r="A7756" s="34" t="s">
        <v>108650</v>
      </c>
      <c r="B7756" s="34">
        <v>188</v>
      </c>
      <c r="C7756" s="34">
        <v>214</v>
      </c>
      <c r="D7756" s="34">
        <v>168</v>
      </c>
      <c r="E7756" s="34">
        <v>226</v>
      </c>
      <c r="F7756" s="34">
        <v>138</v>
      </c>
      <c r="G7756" s="34">
        <v>230</v>
      </c>
      <c r="H7756" s="34">
        <v>187</v>
      </c>
      <c r="I7756" s="34">
        <v>205</v>
      </c>
      <c r="J7756" s="34">
        <v>199</v>
      </c>
      <c r="K7756" s="34">
        <v>173</v>
      </c>
      <c r="L7756" s="34">
        <v>180</v>
      </c>
      <c r="M7756" s="34">
        <v>159</v>
      </c>
    </row>
    <row r="7757" spans="1:13" x14ac:dyDescent="0.2">
      <c r="A7757" s="34" t="s">
        <v>108651</v>
      </c>
      <c r="B7757" s="34">
        <v>430</v>
      </c>
      <c r="C7757" s="34">
        <v>447</v>
      </c>
      <c r="D7757" s="34">
        <v>391</v>
      </c>
      <c r="E7757" s="34">
        <v>510</v>
      </c>
      <c r="F7757" s="34">
        <v>363</v>
      </c>
      <c r="G7757" s="34">
        <v>460</v>
      </c>
      <c r="H7757" s="34">
        <v>479</v>
      </c>
      <c r="I7757" s="34">
        <v>536</v>
      </c>
      <c r="J7757" s="34">
        <v>412</v>
      </c>
      <c r="K7757" s="34">
        <v>393</v>
      </c>
      <c r="L7757" s="34">
        <v>321</v>
      </c>
      <c r="M7757" s="34">
        <v>354</v>
      </c>
    </row>
    <row r="7758" spans="1:13" x14ac:dyDescent="0.2">
      <c r="A7758" s="34" t="s">
        <v>108652</v>
      </c>
      <c r="B7758" s="34">
        <v>379</v>
      </c>
      <c r="C7758" s="34">
        <v>450</v>
      </c>
      <c r="D7758" s="34">
        <v>459</v>
      </c>
      <c r="E7758" s="34">
        <v>529</v>
      </c>
      <c r="F7758" s="34">
        <v>327</v>
      </c>
      <c r="G7758" s="34">
        <v>453</v>
      </c>
      <c r="H7758" s="34">
        <v>402</v>
      </c>
      <c r="I7758" s="34">
        <v>472</v>
      </c>
      <c r="J7758" s="34">
        <v>389</v>
      </c>
      <c r="K7758" s="34">
        <v>415</v>
      </c>
      <c r="L7758" s="34">
        <v>402</v>
      </c>
      <c r="M7758" s="34">
        <v>411</v>
      </c>
    </row>
    <row r="7759" spans="1:13" x14ac:dyDescent="0.2">
      <c r="A7759" s="34" t="s">
        <v>108653</v>
      </c>
      <c r="B7759" s="34">
        <v>289</v>
      </c>
      <c r="C7759" s="34">
        <v>353</v>
      </c>
      <c r="D7759" s="34">
        <v>308</v>
      </c>
      <c r="E7759" s="34">
        <v>364</v>
      </c>
      <c r="F7759" s="34">
        <v>275</v>
      </c>
      <c r="G7759" s="34">
        <v>316</v>
      </c>
      <c r="H7759" s="34">
        <v>307</v>
      </c>
      <c r="I7759" s="34">
        <v>353</v>
      </c>
      <c r="J7759" s="34">
        <v>246</v>
      </c>
      <c r="K7759" s="34">
        <v>254</v>
      </c>
      <c r="L7759" s="34">
        <v>198</v>
      </c>
      <c r="M7759" s="34">
        <v>256</v>
      </c>
    </row>
    <row r="7760" spans="1:13" x14ac:dyDescent="0.2">
      <c r="A7760" s="34" t="s">
        <v>108654</v>
      </c>
      <c r="B7760" s="34">
        <v>284</v>
      </c>
      <c r="C7760" s="34">
        <v>463</v>
      </c>
      <c r="D7760" s="34">
        <v>306</v>
      </c>
      <c r="E7760" s="34">
        <v>483</v>
      </c>
      <c r="F7760" s="34">
        <v>220</v>
      </c>
      <c r="G7760" s="34">
        <v>430</v>
      </c>
      <c r="H7760" s="34">
        <v>264</v>
      </c>
      <c r="I7760" s="34">
        <v>429</v>
      </c>
      <c r="J7760" s="34">
        <v>293</v>
      </c>
      <c r="K7760" s="34">
        <v>387</v>
      </c>
      <c r="L7760" s="34">
        <v>257</v>
      </c>
      <c r="M7760" s="34">
        <v>322</v>
      </c>
    </row>
    <row r="7761" spans="1:13" x14ac:dyDescent="0.2">
      <c r="A7761" s="34" t="s">
        <v>108655</v>
      </c>
      <c r="B7761" s="34">
        <v>388</v>
      </c>
      <c r="C7761" s="34">
        <v>516</v>
      </c>
      <c r="D7761" s="34">
        <v>459</v>
      </c>
      <c r="E7761" s="34">
        <v>610</v>
      </c>
      <c r="F7761" s="34">
        <v>406</v>
      </c>
      <c r="G7761" s="34">
        <v>463</v>
      </c>
      <c r="H7761" s="34">
        <v>413</v>
      </c>
      <c r="I7761" s="34">
        <v>551</v>
      </c>
      <c r="J7761" s="34">
        <v>337</v>
      </c>
      <c r="K7761" s="34">
        <v>454</v>
      </c>
      <c r="L7761" s="34">
        <v>454</v>
      </c>
      <c r="M7761" s="34">
        <v>417</v>
      </c>
    </row>
    <row r="7762" spans="1:13" x14ac:dyDescent="0.2">
      <c r="A7762" s="34" t="s">
        <v>108656</v>
      </c>
      <c r="B7762" s="34">
        <v>282</v>
      </c>
      <c r="C7762" s="34">
        <v>469</v>
      </c>
      <c r="D7762" s="34">
        <v>334</v>
      </c>
      <c r="E7762" s="34">
        <v>482</v>
      </c>
      <c r="F7762" s="34">
        <v>351</v>
      </c>
      <c r="G7762" s="34">
        <v>398</v>
      </c>
      <c r="H7762" s="34">
        <v>308</v>
      </c>
      <c r="I7762" s="34">
        <v>504</v>
      </c>
      <c r="J7762" s="34">
        <v>367</v>
      </c>
      <c r="K7762" s="34">
        <v>348</v>
      </c>
      <c r="L7762" s="34">
        <v>345</v>
      </c>
      <c r="M7762" s="34">
        <v>329</v>
      </c>
    </row>
    <row r="7763" spans="1:13" x14ac:dyDescent="0.2">
      <c r="A7763" s="34" t="s">
        <v>108657</v>
      </c>
      <c r="B7763" s="34">
        <v>175</v>
      </c>
      <c r="C7763" s="34">
        <v>412</v>
      </c>
      <c r="D7763" s="34">
        <v>195</v>
      </c>
      <c r="E7763" s="34">
        <v>412</v>
      </c>
      <c r="F7763" s="34">
        <v>131</v>
      </c>
      <c r="G7763" s="34">
        <v>417</v>
      </c>
      <c r="H7763" s="34">
        <v>178</v>
      </c>
      <c r="I7763" s="34">
        <v>450</v>
      </c>
      <c r="J7763" s="34">
        <v>178</v>
      </c>
      <c r="K7763" s="34">
        <v>321</v>
      </c>
      <c r="L7763" s="34">
        <v>169</v>
      </c>
      <c r="M7763" s="34">
        <v>314</v>
      </c>
    </row>
    <row r="7764" spans="1:13" x14ac:dyDescent="0.2">
      <c r="A7764" s="34" t="s">
        <v>108658</v>
      </c>
      <c r="B7764" s="34">
        <v>324</v>
      </c>
      <c r="C7764" s="34">
        <v>449</v>
      </c>
      <c r="D7764" s="34">
        <v>360</v>
      </c>
      <c r="E7764" s="34">
        <v>484</v>
      </c>
      <c r="F7764" s="34">
        <v>270</v>
      </c>
      <c r="G7764" s="34">
        <v>397</v>
      </c>
      <c r="H7764" s="34">
        <v>414</v>
      </c>
      <c r="I7764" s="34">
        <v>425</v>
      </c>
      <c r="J7764" s="34">
        <v>403</v>
      </c>
      <c r="K7764" s="34">
        <v>371</v>
      </c>
      <c r="L7764" s="34">
        <v>339</v>
      </c>
      <c r="M7764" s="34">
        <v>363</v>
      </c>
    </row>
    <row r="7765" spans="1:13" x14ac:dyDescent="0.2">
      <c r="A7765" s="34" t="s">
        <v>108659</v>
      </c>
      <c r="B7765" s="34">
        <v>280</v>
      </c>
      <c r="C7765" s="34">
        <v>525</v>
      </c>
      <c r="D7765" s="34">
        <v>460</v>
      </c>
      <c r="E7765" s="34">
        <v>624</v>
      </c>
      <c r="F7765" s="34">
        <v>414</v>
      </c>
      <c r="G7765" s="34">
        <v>505</v>
      </c>
      <c r="H7765" s="34">
        <v>438</v>
      </c>
      <c r="I7765" s="34">
        <v>571</v>
      </c>
      <c r="J7765" s="34">
        <v>387</v>
      </c>
      <c r="K7765" s="34">
        <v>501</v>
      </c>
      <c r="L7765" s="34">
        <v>418</v>
      </c>
      <c r="M7765" s="34">
        <v>418</v>
      </c>
    </row>
    <row r="7766" spans="1:13" x14ac:dyDescent="0.2">
      <c r="A7766" s="34" t="s">
        <v>108660</v>
      </c>
      <c r="B7766" s="34">
        <v>401</v>
      </c>
      <c r="C7766" s="34">
        <v>805</v>
      </c>
      <c r="D7766" s="34">
        <v>368</v>
      </c>
      <c r="E7766" s="34">
        <v>937</v>
      </c>
      <c r="F7766" s="34">
        <v>373</v>
      </c>
      <c r="G7766" s="34">
        <v>908</v>
      </c>
      <c r="H7766" s="34">
        <v>383</v>
      </c>
      <c r="I7766" s="34">
        <v>951</v>
      </c>
      <c r="J7766" s="34">
        <v>336</v>
      </c>
      <c r="K7766" s="34">
        <v>752</v>
      </c>
      <c r="L7766" s="34">
        <v>427</v>
      </c>
      <c r="M7766" s="34">
        <v>768</v>
      </c>
    </row>
    <row r="7767" spans="1:13" x14ac:dyDescent="0.2">
      <c r="A7767" s="34" t="s">
        <v>108661</v>
      </c>
      <c r="B7767" s="34">
        <v>512</v>
      </c>
      <c r="C7767" s="34">
        <v>634</v>
      </c>
      <c r="D7767" s="34">
        <v>581</v>
      </c>
      <c r="E7767" s="34">
        <v>686</v>
      </c>
      <c r="F7767" s="34">
        <v>426</v>
      </c>
      <c r="G7767" s="34">
        <v>579</v>
      </c>
      <c r="H7767" s="34">
        <v>559</v>
      </c>
      <c r="I7767" s="34">
        <v>626</v>
      </c>
      <c r="J7767" s="34">
        <v>535</v>
      </c>
      <c r="K7767" s="34">
        <v>557</v>
      </c>
      <c r="L7767" s="34">
        <v>527</v>
      </c>
      <c r="M7767" s="34">
        <v>438</v>
      </c>
    </row>
    <row r="7768" spans="1:13" x14ac:dyDescent="0.2">
      <c r="A7768" s="34" t="s">
        <v>108662</v>
      </c>
      <c r="B7768" s="34">
        <v>275</v>
      </c>
      <c r="C7768" s="34">
        <v>443</v>
      </c>
      <c r="D7768" s="34">
        <v>348</v>
      </c>
      <c r="E7768" s="34">
        <v>492</v>
      </c>
      <c r="F7768" s="34">
        <v>346</v>
      </c>
      <c r="G7768" s="34">
        <v>512</v>
      </c>
      <c r="H7768" s="34">
        <v>340</v>
      </c>
      <c r="I7768" s="34">
        <v>480</v>
      </c>
      <c r="J7768" s="34">
        <v>289</v>
      </c>
      <c r="K7768" s="34">
        <v>380</v>
      </c>
      <c r="L7768" s="34">
        <v>333</v>
      </c>
      <c r="M7768" s="34">
        <v>391</v>
      </c>
    </row>
    <row r="7769" spans="1:13" x14ac:dyDescent="0.2">
      <c r="A7769" s="34" t="s">
        <v>108663</v>
      </c>
      <c r="B7769" s="34">
        <v>722</v>
      </c>
      <c r="C7769" s="34">
        <v>811</v>
      </c>
      <c r="D7769" s="34">
        <v>774</v>
      </c>
      <c r="E7769" s="34">
        <v>879</v>
      </c>
      <c r="F7769" s="34">
        <v>731</v>
      </c>
      <c r="G7769" s="34">
        <v>818</v>
      </c>
      <c r="H7769" s="34">
        <v>836</v>
      </c>
      <c r="I7769" s="34">
        <v>809</v>
      </c>
      <c r="J7769" s="34">
        <v>721</v>
      </c>
      <c r="K7769" s="34">
        <v>685</v>
      </c>
      <c r="L7769" s="34">
        <v>747</v>
      </c>
      <c r="M7769" s="34">
        <v>623</v>
      </c>
    </row>
    <row r="7770" spans="1:13" x14ac:dyDescent="0.2">
      <c r="A7770" s="34" t="s">
        <v>108664</v>
      </c>
      <c r="B7770" s="34">
        <v>826</v>
      </c>
      <c r="C7770" s="34">
        <v>1115</v>
      </c>
      <c r="D7770" s="34">
        <v>948</v>
      </c>
      <c r="E7770" s="34">
        <v>1103</v>
      </c>
      <c r="F7770" s="34">
        <v>822</v>
      </c>
      <c r="G7770" s="34">
        <v>960</v>
      </c>
      <c r="H7770" s="34">
        <v>990</v>
      </c>
      <c r="I7770" s="34">
        <v>1047</v>
      </c>
      <c r="J7770" s="34">
        <v>1019</v>
      </c>
      <c r="K7770" s="34">
        <v>926</v>
      </c>
      <c r="L7770" s="34">
        <v>964</v>
      </c>
      <c r="M7770" s="34">
        <v>856</v>
      </c>
    </row>
    <row r="7771" spans="1:13" x14ac:dyDescent="0.2">
      <c r="A7771" s="34" t="s">
        <v>108665</v>
      </c>
      <c r="B7771" s="34">
        <v>334</v>
      </c>
      <c r="C7771" s="34">
        <v>380</v>
      </c>
      <c r="D7771" s="34">
        <v>368</v>
      </c>
      <c r="E7771" s="34">
        <v>408</v>
      </c>
      <c r="F7771" s="34">
        <v>273</v>
      </c>
      <c r="G7771" s="34">
        <v>342</v>
      </c>
      <c r="H7771" s="34">
        <v>324</v>
      </c>
      <c r="I7771" s="34">
        <v>367</v>
      </c>
      <c r="J7771" s="34">
        <v>341</v>
      </c>
      <c r="K7771" s="34">
        <v>328</v>
      </c>
      <c r="L7771" s="34">
        <v>361</v>
      </c>
      <c r="M7771" s="34">
        <v>291</v>
      </c>
    </row>
    <row r="7772" spans="1:13" x14ac:dyDescent="0.2">
      <c r="A7772" s="34" t="s">
        <v>108666</v>
      </c>
      <c r="B7772" s="34">
        <v>400</v>
      </c>
      <c r="C7772" s="34">
        <v>615</v>
      </c>
      <c r="D7772" s="34">
        <v>504</v>
      </c>
      <c r="E7772" s="34">
        <v>678</v>
      </c>
      <c r="F7772" s="34">
        <v>374</v>
      </c>
      <c r="G7772" s="34">
        <v>492</v>
      </c>
      <c r="H7772" s="34">
        <v>463</v>
      </c>
      <c r="I7772" s="34">
        <v>625</v>
      </c>
      <c r="J7772" s="34">
        <v>430</v>
      </c>
      <c r="K7772" s="34">
        <v>515</v>
      </c>
      <c r="L7772" s="34">
        <v>395</v>
      </c>
      <c r="M7772" s="34">
        <v>495</v>
      </c>
    </row>
    <row r="7773" spans="1:13" x14ac:dyDescent="0.2">
      <c r="A7773" s="34" t="s">
        <v>108667</v>
      </c>
      <c r="B7773" s="34">
        <v>413</v>
      </c>
      <c r="C7773" s="34">
        <v>594</v>
      </c>
      <c r="D7773" s="34">
        <v>442</v>
      </c>
      <c r="E7773" s="34">
        <v>613</v>
      </c>
      <c r="F7773" s="34">
        <v>336</v>
      </c>
      <c r="G7773" s="34">
        <v>608</v>
      </c>
      <c r="H7773" s="34">
        <v>514</v>
      </c>
      <c r="I7773" s="34">
        <v>586</v>
      </c>
      <c r="J7773" s="34">
        <v>482</v>
      </c>
      <c r="K7773" s="34">
        <v>472</v>
      </c>
      <c r="L7773" s="34">
        <v>455</v>
      </c>
      <c r="M7773" s="34">
        <v>425</v>
      </c>
    </row>
    <row r="7774" spans="1:13" x14ac:dyDescent="0.2">
      <c r="A7774" s="34" t="s">
        <v>108668</v>
      </c>
      <c r="B7774" s="34">
        <v>285</v>
      </c>
      <c r="C7774" s="34">
        <v>703</v>
      </c>
      <c r="D7774" s="34">
        <v>324</v>
      </c>
      <c r="E7774" s="34">
        <v>764</v>
      </c>
      <c r="F7774" s="34">
        <v>206</v>
      </c>
      <c r="G7774" s="34">
        <v>680</v>
      </c>
      <c r="H7774" s="34">
        <v>264</v>
      </c>
      <c r="I7774" s="34">
        <v>737</v>
      </c>
      <c r="J7774" s="34">
        <v>280</v>
      </c>
      <c r="K7774" s="34">
        <v>651</v>
      </c>
      <c r="L7774" s="34">
        <v>315</v>
      </c>
      <c r="M7774" s="34">
        <v>634</v>
      </c>
    </row>
    <row r="7775" spans="1:13" x14ac:dyDescent="0.2">
      <c r="A7775" s="34" t="s">
        <v>108669</v>
      </c>
      <c r="B7775" s="34">
        <v>714</v>
      </c>
      <c r="C7775" s="34">
        <v>811</v>
      </c>
      <c r="D7775" s="34">
        <v>738</v>
      </c>
      <c r="E7775" s="34">
        <v>849</v>
      </c>
      <c r="F7775" s="34">
        <v>630</v>
      </c>
      <c r="G7775" s="34">
        <v>783</v>
      </c>
      <c r="H7775" s="34">
        <v>698</v>
      </c>
      <c r="I7775" s="34">
        <v>715</v>
      </c>
      <c r="J7775" s="34">
        <v>689</v>
      </c>
      <c r="K7775" s="34">
        <v>705</v>
      </c>
      <c r="L7775" s="34">
        <v>710</v>
      </c>
      <c r="M7775" s="34">
        <v>576</v>
      </c>
    </row>
    <row r="7776" spans="1:13" x14ac:dyDescent="0.2">
      <c r="A7776" s="34" t="s">
        <v>108670</v>
      </c>
      <c r="B7776" s="34">
        <v>247</v>
      </c>
      <c r="C7776" s="34">
        <v>320</v>
      </c>
      <c r="D7776" s="34">
        <v>321</v>
      </c>
      <c r="E7776" s="34">
        <v>348</v>
      </c>
      <c r="F7776" s="34">
        <v>284</v>
      </c>
      <c r="G7776" s="34">
        <v>321</v>
      </c>
      <c r="H7776" s="34">
        <v>326</v>
      </c>
      <c r="I7776" s="34">
        <v>315</v>
      </c>
      <c r="J7776" s="34">
        <v>295</v>
      </c>
      <c r="K7776" s="34">
        <v>265</v>
      </c>
      <c r="L7776" s="34">
        <v>290</v>
      </c>
      <c r="M7776" s="34">
        <v>284</v>
      </c>
    </row>
    <row r="7777" spans="1:13" x14ac:dyDescent="0.2">
      <c r="A7777" s="34" t="s">
        <v>108671</v>
      </c>
      <c r="B7777" s="34">
        <v>176</v>
      </c>
      <c r="C7777" s="34">
        <v>549</v>
      </c>
      <c r="D7777" s="34">
        <v>123</v>
      </c>
      <c r="E7777" s="34">
        <v>582</v>
      </c>
      <c r="F7777" s="34">
        <v>151</v>
      </c>
      <c r="G7777" s="34">
        <v>502</v>
      </c>
      <c r="H7777" s="34">
        <v>152</v>
      </c>
      <c r="I7777" s="34">
        <v>475</v>
      </c>
      <c r="J7777" s="34">
        <v>139</v>
      </c>
      <c r="K7777" s="34">
        <v>424</v>
      </c>
      <c r="L7777" s="34">
        <v>200</v>
      </c>
      <c r="M7777" s="34">
        <v>356</v>
      </c>
    </row>
    <row r="7778" spans="1:13" x14ac:dyDescent="0.2">
      <c r="A7778" s="34" t="s">
        <v>108672</v>
      </c>
      <c r="B7778" s="34">
        <v>351</v>
      </c>
      <c r="C7778" s="34">
        <v>540</v>
      </c>
      <c r="D7778" s="34">
        <v>426</v>
      </c>
      <c r="E7778" s="34">
        <v>516</v>
      </c>
      <c r="F7778" s="34">
        <v>372</v>
      </c>
      <c r="G7778" s="34">
        <v>472</v>
      </c>
      <c r="H7778" s="34">
        <v>505</v>
      </c>
      <c r="I7778" s="34">
        <v>543</v>
      </c>
      <c r="J7778" s="34">
        <v>486</v>
      </c>
      <c r="K7778" s="34">
        <v>473</v>
      </c>
      <c r="L7778" s="34">
        <v>496</v>
      </c>
      <c r="M7778" s="34">
        <v>429</v>
      </c>
    </row>
    <row r="7779" spans="1:13" x14ac:dyDescent="0.2">
      <c r="A7779" s="34" t="s">
        <v>108673</v>
      </c>
      <c r="B7779" s="34">
        <v>308</v>
      </c>
      <c r="C7779" s="34">
        <v>659</v>
      </c>
      <c r="D7779" s="34">
        <v>356</v>
      </c>
      <c r="E7779" s="34">
        <v>723</v>
      </c>
      <c r="F7779" s="34">
        <v>292</v>
      </c>
      <c r="G7779" s="34">
        <v>631</v>
      </c>
      <c r="H7779" s="34">
        <v>316</v>
      </c>
      <c r="I7779" s="34">
        <v>696</v>
      </c>
      <c r="J7779" s="34">
        <v>323</v>
      </c>
      <c r="K7779" s="34">
        <v>569</v>
      </c>
      <c r="L7779" s="34">
        <v>297</v>
      </c>
      <c r="M7779" s="34">
        <v>566</v>
      </c>
    </row>
    <row r="7780" spans="1:13" x14ac:dyDescent="0.2">
      <c r="A7780" s="34" t="s">
        <v>108674</v>
      </c>
      <c r="B7780" s="34">
        <v>218</v>
      </c>
      <c r="C7780" s="34">
        <v>408</v>
      </c>
      <c r="D7780" s="34">
        <v>300</v>
      </c>
      <c r="E7780" s="34">
        <v>462</v>
      </c>
      <c r="F7780" s="34">
        <v>252</v>
      </c>
      <c r="G7780" s="34">
        <v>379</v>
      </c>
      <c r="H7780" s="34">
        <v>264</v>
      </c>
      <c r="I7780" s="34">
        <v>361</v>
      </c>
      <c r="J7780" s="34">
        <v>247</v>
      </c>
      <c r="K7780" s="34">
        <v>313</v>
      </c>
      <c r="L7780" s="34">
        <v>295</v>
      </c>
      <c r="M7780" s="34">
        <v>321</v>
      </c>
    </row>
    <row r="7781" spans="1:13" x14ac:dyDescent="0.2">
      <c r="A7781" s="34" t="s">
        <v>108675</v>
      </c>
      <c r="B7781" s="34">
        <v>222</v>
      </c>
      <c r="C7781" s="34">
        <v>601</v>
      </c>
      <c r="D7781" s="34">
        <v>323</v>
      </c>
      <c r="E7781" s="34">
        <v>637</v>
      </c>
      <c r="F7781" s="34">
        <v>222</v>
      </c>
      <c r="G7781" s="34">
        <v>572</v>
      </c>
      <c r="H7781" s="34">
        <v>272</v>
      </c>
      <c r="I7781" s="34">
        <v>572</v>
      </c>
      <c r="J7781" s="34">
        <v>245</v>
      </c>
      <c r="K7781" s="34">
        <v>518</v>
      </c>
      <c r="L7781" s="34">
        <v>302</v>
      </c>
      <c r="M7781" s="34">
        <v>452</v>
      </c>
    </row>
    <row r="7782" spans="1:13" x14ac:dyDescent="0.2">
      <c r="A7782" s="34" t="s">
        <v>108676</v>
      </c>
      <c r="B7782" s="34">
        <v>253</v>
      </c>
      <c r="C7782" s="34">
        <v>362</v>
      </c>
      <c r="D7782" s="34">
        <v>259</v>
      </c>
      <c r="E7782" s="34">
        <v>328</v>
      </c>
      <c r="F7782" s="34">
        <v>252</v>
      </c>
      <c r="G7782" s="34">
        <v>356</v>
      </c>
      <c r="H7782" s="34">
        <v>362</v>
      </c>
      <c r="I7782" s="34">
        <v>365</v>
      </c>
      <c r="J7782" s="34">
        <v>311</v>
      </c>
      <c r="K7782" s="34">
        <v>318</v>
      </c>
      <c r="L7782" s="34">
        <v>263</v>
      </c>
      <c r="M7782" s="34">
        <v>320</v>
      </c>
    </row>
    <row r="7783" spans="1:13" x14ac:dyDescent="0.2">
      <c r="A7783" s="34" t="s">
        <v>108677</v>
      </c>
      <c r="B7783" s="34">
        <v>415</v>
      </c>
      <c r="C7783" s="34">
        <v>494</v>
      </c>
      <c r="D7783" s="34">
        <v>406</v>
      </c>
      <c r="E7783" s="34">
        <v>528</v>
      </c>
      <c r="F7783" s="34">
        <v>353</v>
      </c>
      <c r="G7783" s="34">
        <v>502</v>
      </c>
      <c r="H7783" s="34">
        <v>381</v>
      </c>
      <c r="I7783" s="34">
        <v>467</v>
      </c>
      <c r="J7783" s="34">
        <v>427</v>
      </c>
      <c r="K7783" s="34">
        <v>426</v>
      </c>
      <c r="L7783" s="34">
        <v>379</v>
      </c>
      <c r="M7783" s="34">
        <v>366</v>
      </c>
    </row>
    <row r="7784" spans="1:13" x14ac:dyDescent="0.2">
      <c r="A7784" s="34" t="s">
        <v>108678</v>
      </c>
      <c r="B7784" s="34">
        <v>545</v>
      </c>
      <c r="C7784" s="34">
        <v>705</v>
      </c>
      <c r="D7784" s="34">
        <v>698</v>
      </c>
      <c r="E7784" s="34">
        <v>854</v>
      </c>
      <c r="F7784" s="34">
        <v>538</v>
      </c>
      <c r="G7784" s="34">
        <v>719</v>
      </c>
      <c r="H7784" s="34">
        <v>715</v>
      </c>
      <c r="I7784" s="34">
        <v>753</v>
      </c>
      <c r="J7784" s="34">
        <v>710</v>
      </c>
      <c r="K7784" s="34">
        <v>615</v>
      </c>
      <c r="L7784" s="34">
        <v>638</v>
      </c>
      <c r="M7784" s="34">
        <v>600</v>
      </c>
    </row>
    <row r="7785" spans="1:13" x14ac:dyDescent="0.2">
      <c r="A7785" s="34" t="s">
        <v>108679</v>
      </c>
      <c r="B7785" s="34">
        <v>635</v>
      </c>
      <c r="C7785" s="34">
        <v>863</v>
      </c>
      <c r="D7785" s="34">
        <v>675</v>
      </c>
      <c r="E7785" s="34">
        <v>765</v>
      </c>
      <c r="F7785" s="34">
        <v>658</v>
      </c>
      <c r="G7785" s="34">
        <v>699</v>
      </c>
      <c r="H7785" s="34">
        <v>820</v>
      </c>
      <c r="I7785" s="34">
        <v>727</v>
      </c>
      <c r="J7785" s="34">
        <v>774</v>
      </c>
      <c r="K7785" s="34">
        <v>631</v>
      </c>
      <c r="L7785" s="34">
        <v>754</v>
      </c>
      <c r="M7785" s="34">
        <v>643</v>
      </c>
    </row>
    <row r="7786" spans="1:13" x14ac:dyDescent="0.2">
      <c r="A7786" s="34" t="s">
        <v>108680</v>
      </c>
      <c r="B7786" s="34">
        <v>107</v>
      </c>
      <c r="C7786" s="34">
        <v>629</v>
      </c>
      <c r="D7786" s="34">
        <v>154</v>
      </c>
      <c r="E7786" s="34">
        <v>667</v>
      </c>
      <c r="F7786" s="34">
        <v>148</v>
      </c>
      <c r="G7786" s="34">
        <v>534</v>
      </c>
      <c r="H7786" s="34">
        <v>125</v>
      </c>
      <c r="I7786" s="34">
        <v>521</v>
      </c>
      <c r="J7786" s="34">
        <v>153</v>
      </c>
      <c r="K7786" s="34">
        <v>476</v>
      </c>
      <c r="L7786" s="34">
        <v>177</v>
      </c>
      <c r="M7786" s="34">
        <v>463</v>
      </c>
    </row>
    <row r="7787" spans="1:13" x14ac:dyDescent="0.2">
      <c r="A7787" s="34" t="s">
        <v>108681</v>
      </c>
      <c r="B7787" s="34">
        <v>377</v>
      </c>
      <c r="C7787" s="34">
        <v>426</v>
      </c>
      <c r="D7787" s="34">
        <v>350</v>
      </c>
      <c r="E7787" s="34">
        <v>454</v>
      </c>
      <c r="F7787" s="34">
        <v>287</v>
      </c>
      <c r="G7787" s="34">
        <v>454</v>
      </c>
      <c r="H7787" s="34">
        <v>413</v>
      </c>
      <c r="I7787" s="34">
        <v>412</v>
      </c>
      <c r="J7787" s="34">
        <v>338</v>
      </c>
      <c r="K7787" s="34">
        <v>397</v>
      </c>
      <c r="L7787" s="34">
        <v>336</v>
      </c>
      <c r="M7787" s="34">
        <v>303</v>
      </c>
    </row>
    <row r="7788" spans="1:13" x14ac:dyDescent="0.2">
      <c r="A7788" s="34" t="s">
        <v>108682</v>
      </c>
      <c r="B7788" s="34">
        <v>184</v>
      </c>
      <c r="C7788" s="34">
        <v>557</v>
      </c>
      <c r="D7788" s="34">
        <v>262</v>
      </c>
      <c r="E7788" s="34">
        <v>591</v>
      </c>
      <c r="F7788" s="34">
        <v>224</v>
      </c>
      <c r="G7788" s="34">
        <v>612</v>
      </c>
      <c r="H7788" s="34">
        <v>224</v>
      </c>
      <c r="I7788" s="34">
        <v>562</v>
      </c>
      <c r="J7788" s="34">
        <v>209</v>
      </c>
      <c r="K7788" s="34">
        <v>485</v>
      </c>
      <c r="L7788" s="34">
        <v>249</v>
      </c>
      <c r="M7788" s="34">
        <v>472</v>
      </c>
    </row>
    <row r="7789" spans="1:13" x14ac:dyDescent="0.2">
      <c r="A7789" s="34" t="s">
        <v>108683</v>
      </c>
      <c r="B7789" s="34">
        <v>542</v>
      </c>
      <c r="C7789" s="34">
        <v>680</v>
      </c>
      <c r="D7789" s="34">
        <v>621</v>
      </c>
      <c r="E7789" s="34">
        <v>675</v>
      </c>
      <c r="F7789" s="34">
        <v>516</v>
      </c>
      <c r="G7789" s="34">
        <v>597</v>
      </c>
      <c r="H7789" s="34">
        <v>628</v>
      </c>
      <c r="I7789" s="34">
        <v>670</v>
      </c>
      <c r="J7789" s="34">
        <v>597</v>
      </c>
      <c r="K7789" s="34">
        <v>531</v>
      </c>
      <c r="L7789" s="34">
        <v>533</v>
      </c>
      <c r="M7789" s="34">
        <v>531</v>
      </c>
    </row>
    <row r="7790" spans="1:13" x14ac:dyDescent="0.2">
      <c r="A7790" s="34" t="s">
        <v>108684</v>
      </c>
      <c r="B7790" s="34">
        <v>458</v>
      </c>
      <c r="C7790" s="34">
        <v>672</v>
      </c>
      <c r="D7790" s="34">
        <v>642</v>
      </c>
      <c r="E7790" s="34">
        <v>712</v>
      </c>
      <c r="F7790" s="34">
        <v>532</v>
      </c>
      <c r="G7790" s="34">
        <v>594</v>
      </c>
      <c r="H7790" s="34">
        <v>556</v>
      </c>
      <c r="I7790" s="34">
        <v>708</v>
      </c>
      <c r="J7790" s="34">
        <v>571</v>
      </c>
      <c r="K7790" s="34">
        <v>514</v>
      </c>
      <c r="L7790" s="34">
        <v>512</v>
      </c>
      <c r="M7790" s="34">
        <v>563</v>
      </c>
    </row>
    <row r="7791" spans="1:13" x14ac:dyDescent="0.2">
      <c r="A7791" s="34" t="s">
        <v>108685</v>
      </c>
      <c r="B7791" s="34">
        <v>113</v>
      </c>
      <c r="C7791" s="34">
        <v>402</v>
      </c>
      <c r="D7791" s="34">
        <v>210</v>
      </c>
      <c r="E7791" s="34">
        <v>441</v>
      </c>
      <c r="F7791" s="34">
        <v>131</v>
      </c>
      <c r="G7791" s="34">
        <v>409</v>
      </c>
      <c r="H7791" s="34">
        <v>129</v>
      </c>
      <c r="I7791" s="34">
        <v>391</v>
      </c>
      <c r="J7791" s="34">
        <v>141</v>
      </c>
      <c r="K7791" s="34">
        <v>368</v>
      </c>
      <c r="L7791" s="34">
        <v>149</v>
      </c>
      <c r="M7791" s="34">
        <v>300</v>
      </c>
    </row>
    <row r="7792" spans="1:13" x14ac:dyDescent="0.2">
      <c r="A7792" s="34" t="s">
        <v>108686</v>
      </c>
      <c r="B7792" s="34">
        <v>320</v>
      </c>
      <c r="C7792" s="34">
        <v>814</v>
      </c>
      <c r="D7792" s="34">
        <v>378</v>
      </c>
      <c r="E7792" s="34">
        <v>863</v>
      </c>
      <c r="F7792" s="34">
        <v>356</v>
      </c>
      <c r="G7792" s="34">
        <v>830</v>
      </c>
      <c r="H7792" s="34">
        <v>329</v>
      </c>
      <c r="I7792" s="34">
        <v>768</v>
      </c>
      <c r="J7792" s="34">
        <v>369</v>
      </c>
      <c r="K7792" s="34">
        <v>738</v>
      </c>
      <c r="L7792" s="34">
        <v>351</v>
      </c>
      <c r="M7792" s="34">
        <v>656</v>
      </c>
    </row>
    <row r="7793" spans="1:13" x14ac:dyDescent="0.2">
      <c r="A7793" s="34" t="s">
        <v>108687</v>
      </c>
      <c r="B7793" s="34">
        <v>271</v>
      </c>
      <c r="C7793" s="34">
        <v>439</v>
      </c>
      <c r="D7793" s="34">
        <v>384</v>
      </c>
      <c r="E7793" s="34">
        <v>496</v>
      </c>
      <c r="F7793" s="34">
        <v>290</v>
      </c>
      <c r="G7793" s="34">
        <v>455</v>
      </c>
      <c r="H7793" s="34">
        <v>399</v>
      </c>
      <c r="I7793" s="34">
        <v>508</v>
      </c>
      <c r="J7793" s="34">
        <v>412</v>
      </c>
      <c r="K7793" s="34">
        <v>357</v>
      </c>
      <c r="L7793" s="34">
        <v>425</v>
      </c>
      <c r="M7793" s="34">
        <v>400</v>
      </c>
    </row>
    <row r="7794" spans="1:13" x14ac:dyDescent="0.2">
      <c r="A7794" s="34" t="s">
        <v>108688</v>
      </c>
      <c r="B7794" s="34">
        <v>396</v>
      </c>
      <c r="C7794" s="34">
        <v>464</v>
      </c>
      <c r="D7794" s="34">
        <v>350</v>
      </c>
      <c r="E7794" s="34">
        <v>487</v>
      </c>
      <c r="F7794" s="34">
        <v>303</v>
      </c>
      <c r="G7794" s="34">
        <v>468</v>
      </c>
      <c r="H7794" s="34">
        <v>397</v>
      </c>
      <c r="I7794" s="34">
        <v>444</v>
      </c>
      <c r="J7794" s="34">
        <v>355</v>
      </c>
      <c r="K7794" s="34">
        <v>362</v>
      </c>
      <c r="L7794" s="34">
        <v>412</v>
      </c>
      <c r="M7794" s="34">
        <v>361</v>
      </c>
    </row>
    <row r="7795" spans="1:13" x14ac:dyDescent="0.2">
      <c r="A7795" s="34" t="s">
        <v>108689</v>
      </c>
      <c r="B7795" s="34">
        <v>361</v>
      </c>
      <c r="C7795" s="34">
        <v>382</v>
      </c>
      <c r="D7795" s="34">
        <v>404</v>
      </c>
      <c r="E7795" s="34">
        <v>438</v>
      </c>
      <c r="F7795" s="34">
        <v>318</v>
      </c>
      <c r="G7795" s="34">
        <v>371</v>
      </c>
      <c r="H7795" s="34">
        <v>450</v>
      </c>
      <c r="I7795" s="34">
        <v>430</v>
      </c>
      <c r="J7795" s="34">
        <v>305</v>
      </c>
      <c r="K7795" s="34">
        <v>360</v>
      </c>
      <c r="L7795" s="34">
        <v>353</v>
      </c>
      <c r="M7795" s="34">
        <v>376</v>
      </c>
    </row>
    <row r="7796" spans="1:13" x14ac:dyDescent="0.2">
      <c r="A7796" s="34" t="s">
        <v>108690</v>
      </c>
      <c r="B7796" s="34">
        <v>106</v>
      </c>
      <c r="C7796" s="34">
        <v>594</v>
      </c>
      <c r="D7796" s="34">
        <v>109</v>
      </c>
      <c r="E7796" s="34">
        <v>709</v>
      </c>
      <c r="F7796" s="34">
        <v>122</v>
      </c>
      <c r="G7796" s="34">
        <v>519</v>
      </c>
      <c r="H7796" s="34">
        <v>113</v>
      </c>
      <c r="I7796" s="34">
        <v>580</v>
      </c>
      <c r="J7796" s="34">
        <v>110</v>
      </c>
      <c r="K7796" s="34">
        <v>481</v>
      </c>
      <c r="L7796" s="34">
        <v>137</v>
      </c>
      <c r="M7796" s="34">
        <v>448</v>
      </c>
    </row>
    <row r="7797" spans="1:13" x14ac:dyDescent="0.2">
      <c r="A7797" s="34" t="s">
        <v>108691</v>
      </c>
      <c r="B7797" s="34">
        <v>312</v>
      </c>
      <c r="C7797" s="34">
        <v>758</v>
      </c>
      <c r="D7797" s="34">
        <v>287</v>
      </c>
      <c r="E7797" s="34">
        <v>807</v>
      </c>
      <c r="F7797" s="34">
        <v>236</v>
      </c>
      <c r="G7797" s="34">
        <v>705</v>
      </c>
      <c r="H7797" s="34">
        <v>352</v>
      </c>
      <c r="I7797" s="34">
        <v>818</v>
      </c>
      <c r="J7797" s="34">
        <v>315</v>
      </c>
      <c r="K7797" s="34">
        <v>616</v>
      </c>
      <c r="L7797" s="34">
        <v>328</v>
      </c>
      <c r="M7797" s="34">
        <v>533</v>
      </c>
    </row>
    <row r="7798" spans="1:13" x14ac:dyDescent="0.2">
      <c r="A7798" s="34" t="s">
        <v>108692</v>
      </c>
      <c r="B7798" s="34">
        <v>132</v>
      </c>
      <c r="C7798" s="34">
        <v>586</v>
      </c>
      <c r="D7798" s="34">
        <v>145</v>
      </c>
      <c r="E7798" s="34">
        <v>530</v>
      </c>
      <c r="F7798" s="34">
        <v>121</v>
      </c>
      <c r="G7798" s="34">
        <v>490</v>
      </c>
      <c r="H7798" s="34">
        <v>104</v>
      </c>
      <c r="I7798" s="34">
        <v>569</v>
      </c>
      <c r="J7798" s="34">
        <v>119</v>
      </c>
      <c r="K7798" s="34">
        <v>436</v>
      </c>
      <c r="L7798" s="34">
        <v>108</v>
      </c>
      <c r="M7798" s="34">
        <v>394</v>
      </c>
    </row>
    <row r="7799" spans="1:13" x14ac:dyDescent="0.2">
      <c r="A7799" s="34" t="s">
        <v>108693</v>
      </c>
      <c r="B7799" s="34">
        <v>594</v>
      </c>
      <c r="C7799" s="34">
        <v>621</v>
      </c>
      <c r="D7799" s="34">
        <v>562</v>
      </c>
      <c r="E7799" s="34">
        <v>651</v>
      </c>
      <c r="F7799" s="34">
        <v>625</v>
      </c>
      <c r="G7799" s="34">
        <v>644</v>
      </c>
      <c r="H7799" s="34">
        <v>574</v>
      </c>
      <c r="I7799" s="34">
        <v>628</v>
      </c>
      <c r="J7799" s="34">
        <v>638</v>
      </c>
      <c r="K7799" s="34">
        <v>505</v>
      </c>
      <c r="L7799" s="34">
        <v>578</v>
      </c>
      <c r="M7799" s="34">
        <v>497</v>
      </c>
    </row>
    <row r="7800" spans="1:13" x14ac:dyDescent="0.2">
      <c r="A7800" s="34" t="s">
        <v>108694</v>
      </c>
      <c r="B7800" s="34">
        <v>470</v>
      </c>
      <c r="C7800" s="34">
        <v>675</v>
      </c>
      <c r="D7800" s="34">
        <v>393</v>
      </c>
      <c r="E7800" s="34">
        <v>696</v>
      </c>
      <c r="F7800" s="34">
        <v>320</v>
      </c>
      <c r="G7800" s="34">
        <v>618</v>
      </c>
      <c r="H7800" s="34">
        <v>480</v>
      </c>
      <c r="I7800" s="34">
        <v>598</v>
      </c>
      <c r="J7800" s="34">
        <v>435</v>
      </c>
      <c r="K7800" s="34">
        <v>536</v>
      </c>
      <c r="L7800" s="34">
        <v>413</v>
      </c>
      <c r="M7800" s="34">
        <v>495</v>
      </c>
    </row>
    <row r="7801" spans="1:13" x14ac:dyDescent="0.2">
      <c r="A7801" s="34" t="s">
        <v>108695</v>
      </c>
      <c r="B7801" s="34">
        <v>325</v>
      </c>
      <c r="C7801" s="34">
        <v>406</v>
      </c>
      <c r="D7801" s="34">
        <v>402</v>
      </c>
      <c r="E7801" s="34">
        <v>502</v>
      </c>
      <c r="F7801" s="34">
        <v>426</v>
      </c>
      <c r="G7801" s="34">
        <v>467</v>
      </c>
      <c r="H7801" s="34">
        <v>473</v>
      </c>
      <c r="I7801" s="34">
        <v>402</v>
      </c>
      <c r="J7801" s="34">
        <v>382</v>
      </c>
      <c r="K7801" s="34">
        <v>392</v>
      </c>
      <c r="L7801" s="34">
        <v>381</v>
      </c>
      <c r="M7801" s="34">
        <v>347</v>
      </c>
    </row>
    <row r="7802" spans="1:13" x14ac:dyDescent="0.2">
      <c r="A7802" s="34" t="s">
        <v>108696</v>
      </c>
      <c r="B7802" s="34">
        <v>496</v>
      </c>
      <c r="C7802" s="34">
        <v>522</v>
      </c>
      <c r="D7802" s="34">
        <v>572</v>
      </c>
      <c r="E7802" s="34">
        <v>546</v>
      </c>
      <c r="F7802" s="34">
        <v>490</v>
      </c>
      <c r="G7802" s="34">
        <v>505</v>
      </c>
      <c r="H7802" s="34">
        <v>579</v>
      </c>
      <c r="I7802" s="34">
        <v>528</v>
      </c>
      <c r="J7802" s="34">
        <v>570</v>
      </c>
      <c r="K7802" s="34">
        <v>443</v>
      </c>
      <c r="L7802" s="34">
        <v>563</v>
      </c>
      <c r="M7802" s="34">
        <v>431</v>
      </c>
    </row>
    <row r="7803" spans="1:13" x14ac:dyDescent="0.2">
      <c r="A7803" s="34" t="s">
        <v>108697</v>
      </c>
      <c r="B7803" s="34">
        <v>262</v>
      </c>
      <c r="C7803" s="34">
        <v>367</v>
      </c>
      <c r="D7803" s="34">
        <v>324</v>
      </c>
      <c r="E7803" s="34">
        <v>357</v>
      </c>
      <c r="F7803" s="34">
        <v>316</v>
      </c>
      <c r="G7803" s="34">
        <v>321</v>
      </c>
      <c r="H7803" s="34">
        <v>407</v>
      </c>
      <c r="I7803" s="34">
        <v>345</v>
      </c>
      <c r="J7803" s="34">
        <v>317</v>
      </c>
      <c r="K7803" s="34">
        <v>289</v>
      </c>
      <c r="L7803" s="34">
        <v>285</v>
      </c>
      <c r="M7803" s="34">
        <v>264</v>
      </c>
    </row>
    <row r="7804" spans="1:13" x14ac:dyDescent="0.2">
      <c r="A7804" s="34" t="s">
        <v>108698</v>
      </c>
      <c r="B7804" s="34">
        <v>335</v>
      </c>
      <c r="C7804" s="34">
        <v>346</v>
      </c>
      <c r="D7804" s="34">
        <v>358</v>
      </c>
      <c r="E7804" s="34">
        <v>348</v>
      </c>
      <c r="F7804" s="34">
        <v>362</v>
      </c>
      <c r="G7804" s="34">
        <v>313</v>
      </c>
      <c r="H7804" s="34">
        <v>399</v>
      </c>
      <c r="I7804" s="34">
        <v>330</v>
      </c>
      <c r="J7804" s="34">
        <v>325</v>
      </c>
      <c r="K7804" s="34">
        <v>293</v>
      </c>
      <c r="L7804" s="34">
        <v>350</v>
      </c>
      <c r="M7804" s="34">
        <v>246</v>
      </c>
    </row>
    <row r="7805" spans="1:13" x14ac:dyDescent="0.2">
      <c r="A7805" s="34" t="s">
        <v>108699</v>
      </c>
      <c r="B7805" s="34">
        <v>392</v>
      </c>
      <c r="C7805" s="34">
        <v>323</v>
      </c>
      <c r="D7805" s="34">
        <v>284</v>
      </c>
      <c r="E7805" s="34">
        <v>333</v>
      </c>
      <c r="F7805" s="34">
        <v>266</v>
      </c>
      <c r="G7805" s="34">
        <v>313</v>
      </c>
      <c r="H7805" s="34">
        <v>283</v>
      </c>
      <c r="I7805" s="34">
        <v>321</v>
      </c>
      <c r="J7805" s="34">
        <v>360</v>
      </c>
      <c r="K7805" s="34">
        <v>284</v>
      </c>
      <c r="L7805" s="34">
        <v>323</v>
      </c>
      <c r="M7805" s="34">
        <v>298</v>
      </c>
    </row>
    <row r="7806" spans="1:13" x14ac:dyDescent="0.2">
      <c r="A7806" s="34" t="s">
        <v>108700</v>
      </c>
      <c r="B7806" s="34">
        <v>577</v>
      </c>
      <c r="C7806" s="34">
        <v>521</v>
      </c>
      <c r="D7806" s="34">
        <v>536</v>
      </c>
      <c r="E7806" s="34">
        <v>531</v>
      </c>
      <c r="F7806" s="34">
        <v>490</v>
      </c>
      <c r="G7806" s="34">
        <v>475</v>
      </c>
      <c r="H7806" s="34">
        <v>567</v>
      </c>
      <c r="I7806" s="34">
        <v>496</v>
      </c>
      <c r="J7806" s="34">
        <v>619</v>
      </c>
      <c r="K7806" s="34">
        <v>462</v>
      </c>
      <c r="L7806" s="34">
        <v>451</v>
      </c>
      <c r="M7806" s="34">
        <v>363</v>
      </c>
    </row>
    <row r="7807" spans="1:13" x14ac:dyDescent="0.2">
      <c r="A7807" s="34" t="s">
        <v>108701</v>
      </c>
      <c r="B7807" s="34">
        <v>587</v>
      </c>
      <c r="C7807" s="34">
        <v>619</v>
      </c>
      <c r="D7807" s="34">
        <v>557</v>
      </c>
      <c r="E7807" s="34">
        <v>701</v>
      </c>
      <c r="F7807" s="34">
        <v>522</v>
      </c>
      <c r="G7807" s="34">
        <v>621</v>
      </c>
      <c r="H7807" s="34">
        <v>654</v>
      </c>
      <c r="I7807" s="34">
        <v>628</v>
      </c>
      <c r="J7807" s="34">
        <v>560</v>
      </c>
      <c r="K7807" s="34">
        <v>627</v>
      </c>
      <c r="L7807" s="34">
        <v>541</v>
      </c>
      <c r="M7807" s="34">
        <v>487</v>
      </c>
    </row>
    <row r="7808" spans="1:13" x14ac:dyDescent="0.2">
      <c r="A7808" s="34" t="s">
        <v>108702</v>
      </c>
      <c r="B7808" s="34">
        <v>443</v>
      </c>
      <c r="C7808" s="34">
        <v>518</v>
      </c>
      <c r="D7808" s="34">
        <v>495</v>
      </c>
      <c r="E7808" s="34">
        <v>480</v>
      </c>
      <c r="F7808" s="34">
        <v>499</v>
      </c>
      <c r="G7808" s="34">
        <v>458</v>
      </c>
      <c r="H7808" s="34">
        <v>498</v>
      </c>
      <c r="I7808" s="34">
        <v>528</v>
      </c>
      <c r="J7808" s="34">
        <v>491</v>
      </c>
      <c r="K7808" s="34">
        <v>411</v>
      </c>
      <c r="L7808" s="34">
        <v>389</v>
      </c>
      <c r="M7808" s="34">
        <v>413</v>
      </c>
    </row>
    <row r="7809" spans="1:13" x14ac:dyDescent="0.2">
      <c r="A7809" s="34" t="s">
        <v>108703</v>
      </c>
      <c r="B7809" s="34">
        <v>304</v>
      </c>
      <c r="C7809" s="34">
        <v>305</v>
      </c>
      <c r="D7809" s="34">
        <v>379</v>
      </c>
      <c r="E7809" s="34">
        <v>354</v>
      </c>
      <c r="F7809" s="34">
        <v>306</v>
      </c>
      <c r="G7809" s="34">
        <v>328</v>
      </c>
      <c r="H7809" s="34">
        <v>373</v>
      </c>
      <c r="I7809" s="34">
        <v>372</v>
      </c>
      <c r="J7809" s="34">
        <v>324</v>
      </c>
      <c r="K7809" s="34">
        <v>281</v>
      </c>
      <c r="L7809" s="34">
        <v>332</v>
      </c>
      <c r="M7809" s="34">
        <v>239</v>
      </c>
    </row>
    <row r="7810" spans="1:13" x14ac:dyDescent="0.2">
      <c r="A7810" s="34" t="s">
        <v>108704</v>
      </c>
      <c r="B7810" s="34">
        <v>291</v>
      </c>
      <c r="C7810" s="34">
        <v>370</v>
      </c>
      <c r="D7810" s="34">
        <v>371</v>
      </c>
      <c r="E7810" s="34">
        <v>400</v>
      </c>
      <c r="F7810" s="34">
        <v>319</v>
      </c>
      <c r="G7810" s="34">
        <v>362</v>
      </c>
      <c r="H7810" s="34">
        <v>365</v>
      </c>
      <c r="I7810" s="34">
        <v>326</v>
      </c>
      <c r="J7810" s="34">
        <v>301</v>
      </c>
      <c r="K7810" s="34">
        <v>315</v>
      </c>
      <c r="L7810" s="34">
        <v>312</v>
      </c>
      <c r="M7810" s="34">
        <v>307</v>
      </c>
    </row>
    <row r="7811" spans="1:13" x14ac:dyDescent="0.2">
      <c r="A7811" s="34" t="s">
        <v>108705</v>
      </c>
      <c r="B7811" s="34">
        <v>393</v>
      </c>
      <c r="C7811" s="34">
        <v>372</v>
      </c>
      <c r="D7811" s="34">
        <v>487</v>
      </c>
      <c r="E7811" s="34">
        <v>476</v>
      </c>
      <c r="F7811" s="34">
        <v>341</v>
      </c>
      <c r="G7811" s="34">
        <v>373</v>
      </c>
      <c r="H7811" s="34">
        <v>473</v>
      </c>
      <c r="I7811" s="34">
        <v>375</v>
      </c>
      <c r="J7811" s="34">
        <v>404</v>
      </c>
      <c r="K7811" s="34">
        <v>345</v>
      </c>
      <c r="L7811" s="34">
        <v>408</v>
      </c>
      <c r="M7811" s="34">
        <v>347</v>
      </c>
    </row>
    <row r="7812" spans="1:13" x14ac:dyDescent="0.2">
      <c r="A7812" s="34" t="s">
        <v>108706</v>
      </c>
      <c r="B7812" s="34">
        <v>333</v>
      </c>
      <c r="C7812" s="34">
        <v>280</v>
      </c>
      <c r="D7812" s="34">
        <v>327</v>
      </c>
      <c r="E7812" s="34">
        <v>352</v>
      </c>
      <c r="F7812" s="34">
        <v>330</v>
      </c>
      <c r="G7812" s="34">
        <v>345</v>
      </c>
      <c r="H7812" s="34">
        <v>333</v>
      </c>
      <c r="I7812" s="34">
        <v>365</v>
      </c>
      <c r="J7812" s="34">
        <v>335</v>
      </c>
      <c r="K7812" s="34">
        <v>258</v>
      </c>
      <c r="L7812" s="34">
        <v>274</v>
      </c>
      <c r="M7812" s="34">
        <v>216</v>
      </c>
    </row>
    <row r="7813" spans="1:13" x14ac:dyDescent="0.2">
      <c r="A7813" s="34" t="s">
        <v>108707</v>
      </c>
      <c r="B7813" s="34">
        <v>488</v>
      </c>
      <c r="C7813" s="34">
        <v>543</v>
      </c>
      <c r="D7813" s="34">
        <v>634</v>
      </c>
      <c r="E7813" s="34">
        <v>686</v>
      </c>
      <c r="F7813" s="34">
        <v>478</v>
      </c>
      <c r="G7813" s="34">
        <v>560</v>
      </c>
      <c r="H7813" s="34">
        <v>568</v>
      </c>
      <c r="I7813" s="34">
        <v>530</v>
      </c>
      <c r="J7813" s="34">
        <v>560</v>
      </c>
      <c r="K7813" s="34">
        <v>492</v>
      </c>
      <c r="L7813" s="34">
        <v>641</v>
      </c>
      <c r="M7813" s="34">
        <v>419</v>
      </c>
    </row>
    <row r="7814" spans="1:13" x14ac:dyDescent="0.2">
      <c r="A7814" s="34" t="s">
        <v>108708</v>
      </c>
      <c r="B7814" s="34">
        <v>436</v>
      </c>
      <c r="C7814" s="34">
        <v>484</v>
      </c>
      <c r="D7814" s="34">
        <v>465</v>
      </c>
      <c r="E7814" s="34">
        <v>494</v>
      </c>
      <c r="F7814" s="34">
        <v>449</v>
      </c>
      <c r="G7814" s="34">
        <v>446</v>
      </c>
      <c r="H7814" s="34">
        <v>532</v>
      </c>
      <c r="I7814" s="34">
        <v>467</v>
      </c>
      <c r="J7814" s="34">
        <v>467</v>
      </c>
      <c r="K7814" s="34">
        <v>384</v>
      </c>
      <c r="L7814" s="34">
        <v>438</v>
      </c>
      <c r="M7814" s="34">
        <v>330</v>
      </c>
    </row>
    <row r="7815" spans="1:13" x14ac:dyDescent="0.2">
      <c r="A7815" s="34" t="s">
        <v>108709</v>
      </c>
      <c r="B7815" s="34">
        <v>243</v>
      </c>
      <c r="C7815" s="34">
        <v>318</v>
      </c>
      <c r="D7815" s="34">
        <v>314</v>
      </c>
      <c r="E7815" s="34">
        <v>366</v>
      </c>
      <c r="F7815" s="34">
        <v>285</v>
      </c>
      <c r="G7815" s="34">
        <v>264</v>
      </c>
      <c r="H7815" s="34">
        <v>355</v>
      </c>
      <c r="I7815" s="34">
        <v>313</v>
      </c>
      <c r="J7815" s="34">
        <v>280</v>
      </c>
      <c r="K7815" s="34">
        <v>236</v>
      </c>
      <c r="L7815" s="34">
        <v>268</v>
      </c>
      <c r="M7815" s="34">
        <v>218</v>
      </c>
    </row>
    <row r="7816" spans="1:13" x14ac:dyDescent="0.2">
      <c r="A7816" s="34" t="s">
        <v>108710</v>
      </c>
      <c r="B7816" s="34">
        <v>450</v>
      </c>
      <c r="C7816" s="34">
        <v>437</v>
      </c>
      <c r="D7816" s="34">
        <v>400</v>
      </c>
      <c r="E7816" s="34">
        <v>486</v>
      </c>
      <c r="F7816" s="34">
        <v>294</v>
      </c>
      <c r="G7816" s="34">
        <v>425</v>
      </c>
      <c r="H7816" s="34">
        <v>397</v>
      </c>
      <c r="I7816" s="34">
        <v>454</v>
      </c>
      <c r="J7816" s="34">
        <v>393</v>
      </c>
      <c r="K7816" s="34">
        <v>418</v>
      </c>
      <c r="L7816" s="34">
        <v>362</v>
      </c>
      <c r="M7816" s="34">
        <v>317</v>
      </c>
    </row>
    <row r="7817" spans="1:13" x14ac:dyDescent="0.2">
      <c r="A7817" s="34" t="s">
        <v>108711</v>
      </c>
      <c r="B7817" s="34">
        <v>611</v>
      </c>
      <c r="C7817" s="34">
        <v>820</v>
      </c>
      <c r="D7817" s="34">
        <v>796</v>
      </c>
      <c r="E7817" s="34">
        <v>752</v>
      </c>
      <c r="F7817" s="34">
        <v>674</v>
      </c>
      <c r="G7817" s="34">
        <v>663</v>
      </c>
      <c r="H7817" s="34">
        <v>721</v>
      </c>
      <c r="I7817" s="34">
        <v>760</v>
      </c>
      <c r="J7817" s="34">
        <v>666</v>
      </c>
      <c r="K7817" s="34">
        <v>657</v>
      </c>
      <c r="L7817" s="34">
        <v>788</v>
      </c>
      <c r="M7817" s="34">
        <v>555</v>
      </c>
    </row>
    <row r="7818" spans="1:13" x14ac:dyDescent="0.2">
      <c r="A7818" s="34" t="s">
        <v>108712</v>
      </c>
      <c r="B7818" s="34">
        <v>425</v>
      </c>
      <c r="C7818" s="34">
        <v>687</v>
      </c>
      <c r="D7818" s="34">
        <v>583</v>
      </c>
      <c r="E7818" s="34">
        <v>684</v>
      </c>
      <c r="F7818" s="34">
        <v>592</v>
      </c>
      <c r="G7818" s="34">
        <v>663</v>
      </c>
      <c r="H7818" s="34">
        <v>745</v>
      </c>
      <c r="I7818" s="34">
        <v>627</v>
      </c>
      <c r="J7818" s="34">
        <v>631</v>
      </c>
      <c r="K7818" s="34">
        <v>526</v>
      </c>
      <c r="L7818" s="34">
        <v>697</v>
      </c>
      <c r="M7818" s="34">
        <v>515</v>
      </c>
    </row>
    <row r="7819" spans="1:13" x14ac:dyDescent="0.2">
      <c r="A7819" s="34" t="s">
        <v>108713</v>
      </c>
      <c r="B7819" s="34">
        <v>602</v>
      </c>
      <c r="C7819" s="34">
        <v>594</v>
      </c>
      <c r="D7819" s="34">
        <v>614</v>
      </c>
      <c r="E7819" s="34">
        <v>644</v>
      </c>
      <c r="F7819" s="34">
        <v>524</v>
      </c>
      <c r="G7819" s="34">
        <v>524</v>
      </c>
      <c r="H7819" s="34">
        <v>596</v>
      </c>
      <c r="I7819" s="34">
        <v>570</v>
      </c>
      <c r="J7819" s="34">
        <v>521</v>
      </c>
      <c r="K7819" s="34">
        <v>465</v>
      </c>
      <c r="L7819" s="34">
        <v>541</v>
      </c>
      <c r="M7819" s="34">
        <v>439</v>
      </c>
    </row>
    <row r="7820" spans="1:13" x14ac:dyDescent="0.2">
      <c r="A7820" s="34" t="s">
        <v>108714</v>
      </c>
      <c r="B7820" s="34">
        <v>376</v>
      </c>
      <c r="C7820" s="34">
        <v>398</v>
      </c>
      <c r="D7820" s="34">
        <v>445</v>
      </c>
      <c r="E7820" s="34">
        <v>442</v>
      </c>
      <c r="F7820" s="34">
        <v>370</v>
      </c>
      <c r="G7820" s="34">
        <v>450</v>
      </c>
      <c r="H7820" s="34">
        <v>514</v>
      </c>
      <c r="I7820" s="34">
        <v>446</v>
      </c>
      <c r="J7820" s="34">
        <v>439</v>
      </c>
      <c r="K7820" s="34">
        <v>385</v>
      </c>
      <c r="L7820" s="34">
        <v>411</v>
      </c>
      <c r="M7820" s="34">
        <v>384</v>
      </c>
    </row>
    <row r="7821" spans="1:13" x14ac:dyDescent="0.2">
      <c r="A7821" s="34" t="s">
        <v>108715</v>
      </c>
      <c r="B7821" s="34">
        <v>418</v>
      </c>
      <c r="C7821" s="34">
        <v>508</v>
      </c>
      <c r="D7821" s="34">
        <v>524</v>
      </c>
      <c r="E7821" s="34">
        <v>595</v>
      </c>
      <c r="F7821" s="34">
        <v>422</v>
      </c>
      <c r="G7821" s="34">
        <v>475</v>
      </c>
      <c r="H7821" s="34">
        <v>625</v>
      </c>
      <c r="I7821" s="34">
        <v>488</v>
      </c>
      <c r="J7821" s="34">
        <v>564</v>
      </c>
      <c r="K7821" s="34">
        <v>435</v>
      </c>
      <c r="L7821" s="34">
        <v>544</v>
      </c>
      <c r="M7821" s="34">
        <v>438</v>
      </c>
    </row>
    <row r="7822" spans="1:13" x14ac:dyDescent="0.2">
      <c r="A7822" s="34" t="s">
        <v>108716</v>
      </c>
      <c r="B7822" s="34">
        <v>707</v>
      </c>
      <c r="C7822" s="34">
        <v>741</v>
      </c>
      <c r="D7822" s="34">
        <v>832</v>
      </c>
      <c r="E7822" s="34">
        <v>862</v>
      </c>
      <c r="F7822" s="34">
        <v>764</v>
      </c>
      <c r="G7822" s="34">
        <v>658</v>
      </c>
      <c r="H7822" s="34">
        <v>974</v>
      </c>
      <c r="I7822" s="34">
        <v>694</v>
      </c>
      <c r="J7822" s="34">
        <v>890</v>
      </c>
      <c r="K7822" s="34">
        <v>545</v>
      </c>
      <c r="L7822" s="34">
        <v>835</v>
      </c>
      <c r="M7822" s="34">
        <v>620</v>
      </c>
    </row>
    <row r="7823" spans="1:13" x14ac:dyDescent="0.2">
      <c r="A7823" s="34" t="s">
        <v>108717</v>
      </c>
      <c r="B7823" s="34">
        <v>365</v>
      </c>
      <c r="C7823" s="34">
        <v>439</v>
      </c>
      <c r="D7823" s="34">
        <v>423</v>
      </c>
      <c r="E7823" s="34">
        <v>458</v>
      </c>
      <c r="F7823" s="34">
        <v>376</v>
      </c>
      <c r="G7823" s="34">
        <v>377</v>
      </c>
      <c r="H7823" s="34">
        <v>421</v>
      </c>
      <c r="I7823" s="34">
        <v>477</v>
      </c>
      <c r="J7823" s="34">
        <v>437</v>
      </c>
      <c r="K7823" s="34">
        <v>328</v>
      </c>
      <c r="L7823" s="34">
        <v>395</v>
      </c>
      <c r="M7823" s="34">
        <v>306</v>
      </c>
    </row>
    <row r="7824" spans="1:13" x14ac:dyDescent="0.2">
      <c r="A7824" s="34" t="s">
        <v>108718</v>
      </c>
      <c r="B7824" s="34">
        <v>280</v>
      </c>
      <c r="C7824" s="34">
        <v>300</v>
      </c>
      <c r="D7824" s="34">
        <v>266</v>
      </c>
      <c r="E7824" s="34">
        <v>323</v>
      </c>
      <c r="F7824" s="34">
        <v>331</v>
      </c>
      <c r="G7824" s="34">
        <v>312</v>
      </c>
      <c r="H7824" s="34">
        <v>301</v>
      </c>
      <c r="I7824" s="34">
        <v>285</v>
      </c>
      <c r="J7824" s="34">
        <v>267</v>
      </c>
      <c r="K7824" s="34">
        <v>272</v>
      </c>
      <c r="L7824" s="34">
        <v>288</v>
      </c>
      <c r="M7824" s="34">
        <v>241</v>
      </c>
    </row>
    <row r="7825" spans="1:13" x14ac:dyDescent="0.2">
      <c r="A7825" s="34" t="s">
        <v>108719</v>
      </c>
      <c r="B7825" s="34">
        <v>279</v>
      </c>
      <c r="C7825" s="34">
        <v>324</v>
      </c>
      <c r="D7825" s="34">
        <v>356</v>
      </c>
      <c r="E7825" s="34">
        <v>297</v>
      </c>
      <c r="F7825" s="34">
        <v>239</v>
      </c>
      <c r="G7825" s="34">
        <v>301</v>
      </c>
      <c r="H7825" s="34">
        <v>354</v>
      </c>
      <c r="I7825" s="34">
        <v>313</v>
      </c>
      <c r="J7825" s="34">
        <v>315</v>
      </c>
      <c r="K7825" s="34">
        <v>264</v>
      </c>
      <c r="L7825" s="34">
        <v>299</v>
      </c>
      <c r="M7825" s="34">
        <v>235</v>
      </c>
    </row>
    <row r="7826" spans="1:13" x14ac:dyDescent="0.2">
      <c r="A7826" s="34" t="s">
        <v>108720</v>
      </c>
      <c r="B7826" s="34">
        <v>328</v>
      </c>
      <c r="C7826" s="34">
        <v>327</v>
      </c>
      <c r="D7826" s="34">
        <v>361</v>
      </c>
      <c r="E7826" s="34">
        <v>342</v>
      </c>
      <c r="F7826" s="34">
        <v>271</v>
      </c>
      <c r="G7826" s="34">
        <v>344</v>
      </c>
      <c r="H7826" s="34">
        <v>283</v>
      </c>
      <c r="I7826" s="34">
        <v>311</v>
      </c>
      <c r="J7826" s="34">
        <v>324</v>
      </c>
      <c r="K7826" s="34">
        <v>270</v>
      </c>
      <c r="L7826" s="34">
        <v>266</v>
      </c>
      <c r="M7826" s="34">
        <v>247</v>
      </c>
    </row>
    <row r="7827" spans="1:13" x14ac:dyDescent="0.2">
      <c r="A7827" s="34" t="s">
        <v>108721</v>
      </c>
      <c r="B7827" s="34">
        <v>305</v>
      </c>
      <c r="C7827" s="34">
        <v>437</v>
      </c>
      <c r="D7827" s="34">
        <v>358</v>
      </c>
      <c r="E7827" s="34">
        <v>386</v>
      </c>
      <c r="F7827" s="34">
        <v>338</v>
      </c>
      <c r="G7827" s="34">
        <v>370</v>
      </c>
      <c r="H7827" s="34">
        <v>461</v>
      </c>
      <c r="I7827" s="34">
        <v>391</v>
      </c>
      <c r="J7827" s="34">
        <v>372</v>
      </c>
      <c r="K7827" s="34">
        <v>311</v>
      </c>
      <c r="L7827" s="34">
        <v>399</v>
      </c>
      <c r="M7827" s="34">
        <v>254</v>
      </c>
    </row>
    <row r="7828" spans="1:13" x14ac:dyDescent="0.2">
      <c r="A7828" s="34" t="s">
        <v>108722</v>
      </c>
      <c r="B7828" s="34">
        <v>532</v>
      </c>
      <c r="C7828" s="34">
        <v>621</v>
      </c>
      <c r="D7828" s="34">
        <v>628</v>
      </c>
      <c r="E7828" s="34">
        <v>621</v>
      </c>
      <c r="F7828" s="34">
        <v>618</v>
      </c>
      <c r="G7828" s="34">
        <v>500</v>
      </c>
      <c r="H7828" s="34">
        <v>636</v>
      </c>
      <c r="I7828" s="34">
        <v>559</v>
      </c>
      <c r="J7828" s="34">
        <v>665</v>
      </c>
      <c r="K7828" s="34">
        <v>476</v>
      </c>
      <c r="L7828" s="34">
        <v>610</v>
      </c>
      <c r="M7828" s="34">
        <v>457</v>
      </c>
    </row>
    <row r="7829" spans="1:13" x14ac:dyDescent="0.2">
      <c r="A7829" s="34" t="s">
        <v>108723</v>
      </c>
      <c r="B7829" s="34">
        <v>428</v>
      </c>
      <c r="C7829" s="34">
        <v>352</v>
      </c>
      <c r="D7829" s="34">
        <v>338</v>
      </c>
      <c r="E7829" s="34">
        <v>469</v>
      </c>
      <c r="F7829" s="34">
        <v>334</v>
      </c>
      <c r="G7829" s="34">
        <v>408</v>
      </c>
      <c r="H7829" s="34">
        <v>339</v>
      </c>
      <c r="I7829" s="34">
        <v>392</v>
      </c>
      <c r="J7829" s="34">
        <v>384</v>
      </c>
      <c r="K7829" s="34">
        <v>352</v>
      </c>
      <c r="L7829" s="34">
        <v>388</v>
      </c>
      <c r="M7829" s="34">
        <v>285</v>
      </c>
    </row>
    <row r="7830" spans="1:13" x14ac:dyDescent="0.2">
      <c r="A7830" s="34" t="s">
        <v>108724</v>
      </c>
      <c r="B7830" s="34">
        <v>220</v>
      </c>
      <c r="C7830" s="34">
        <v>205</v>
      </c>
      <c r="D7830" s="34">
        <v>226</v>
      </c>
      <c r="E7830" s="34">
        <v>266</v>
      </c>
      <c r="F7830" s="34">
        <v>255</v>
      </c>
      <c r="G7830" s="34">
        <v>210</v>
      </c>
      <c r="H7830" s="34">
        <v>207</v>
      </c>
      <c r="I7830" s="34">
        <v>242</v>
      </c>
      <c r="J7830" s="34">
        <v>223</v>
      </c>
      <c r="K7830" s="34">
        <v>171</v>
      </c>
      <c r="L7830" s="34">
        <v>254</v>
      </c>
      <c r="M7830" s="34">
        <v>150</v>
      </c>
    </row>
    <row r="7831" spans="1:13" x14ac:dyDescent="0.2">
      <c r="A7831" s="34" t="s">
        <v>108725</v>
      </c>
      <c r="B7831" s="34">
        <v>301</v>
      </c>
      <c r="C7831" s="34">
        <v>368</v>
      </c>
      <c r="D7831" s="34">
        <v>312</v>
      </c>
      <c r="E7831" s="34">
        <v>394</v>
      </c>
      <c r="F7831" s="34">
        <v>348</v>
      </c>
      <c r="G7831" s="34">
        <v>322</v>
      </c>
      <c r="H7831" s="34">
        <v>334</v>
      </c>
      <c r="I7831" s="34">
        <v>350</v>
      </c>
      <c r="J7831" s="34">
        <v>347</v>
      </c>
      <c r="K7831" s="34">
        <v>315</v>
      </c>
      <c r="L7831" s="34">
        <v>321</v>
      </c>
      <c r="M7831" s="34">
        <v>282</v>
      </c>
    </row>
    <row r="7832" spans="1:13" x14ac:dyDescent="0.2">
      <c r="A7832" s="34" t="s">
        <v>108726</v>
      </c>
      <c r="B7832" s="34">
        <v>339</v>
      </c>
      <c r="C7832" s="34">
        <v>388</v>
      </c>
      <c r="D7832" s="34">
        <v>395</v>
      </c>
      <c r="E7832" s="34">
        <v>425</v>
      </c>
      <c r="F7832" s="34">
        <v>373</v>
      </c>
      <c r="G7832" s="34">
        <v>346</v>
      </c>
      <c r="H7832" s="34">
        <v>392</v>
      </c>
      <c r="I7832" s="34">
        <v>398</v>
      </c>
      <c r="J7832" s="34">
        <v>397</v>
      </c>
      <c r="K7832" s="34">
        <v>341</v>
      </c>
      <c r="L7832" s="34">
        <v>313</v>
      </c>
      <c r="M7832" s="34">
        <v>296</v>
      </c>
    </row>
    <row r="7833" spans="1:13" x14ac:dyDescent="0.2">
      <c r="A7833" s="34" t="s">
        <v>108727</v>
      </c>
      <c r="B7833" s="34">
        <v>248</v>
      </c>
      <c r="C7833" s="34">
        <v>254</v>
      </c>
      <c r="D7833" s="34">
        <v>300</v>
      </c>
      <c r="E7833" s="34">
        <v>309</v>
      </c>
      <c r="F7833" s="34">
        <v>288</v>
      </c>
      <c r="G7833" s="34">
        <v>254</v>
      </c>
      <c r="H7833" s="34">
        <v>291</v>
      </c>
      <c r="I7833" s="34">
        <v>292</v>
      </c>
      <c r="J7833" s="34">
        <v>268</v>
      </c>
      <c r="K7833" s="34">
        <v>234</v>
      </c>
      <c r="L7833" s="34">
        <v>194</v>
      </c>
      <c r="M7833" s="34">
        <v>200</v>
      </c>
    </row>
    <row r="7834" spans="1:13" x14ac:dyDescent="0.2">
      <c r="A7834" s="34" t="s">
        <v>108728</v>
      </c>
      <c r="B7834" s="34">
        <v>550</v>
      </c>
      <c r="C7834" s="34">
        <v>590</v>
      </c>
      <c r="D7834" s="34">
        <v>595</v>
      </c>
      <c r="E7834" s="34">
        <v>579</v>
      </c>
      <c r="F7834" s="34">
        <v>494</v>
      </c>
      <c r="G7834" s="34">
        <v>507</v>
      </c>
      <c r="H7834" s="34">
        <v>643</v>
      </c>
      <c r="I7834" s="34">
        <v>536</v>
      </c>
      <c r="J7834" s="34">
        <v>666</v>
      </c>
      <c r="K7834" s="34">
        <v>467</v>
      </c>
      <c r="L7834" s="34">
        <v>576</v>
      </c>
      <c r="M7834" s="34">
        <v>424</v>
      </c>
    </row>
    <row r="7835" spans="1:13" x14ac:dyDescent="0.2">
      <c r="A7835" s="34" t="s">
        <v>108729</v>
      </c>
      <c r="B7835" s="34">
        <v>241</v>
      </c>
      <c r="C7835" s="34">
        <v>325</v>
      </c>
      <c r="D7835" s="34">
        <v>326</v>
      </c>
      <c r="E7835" s="34">
        <v>370</v>
      </c>
      <c r="F7835" s="34">
        <v>356</v>
      </c>
      <c r="G7835" s="34">
        <v>311</v>
      </c>
      <c r="H7835" s="34">
        <v>339</v>
      </c>
      <c r="I7835" s="34">
        <v>367</v>
      </c>
      <c r="J7835" s="34">
        <v>355</v>
      </c>
      <c r="K7835" s="34">
        <v>352</v>
      </c>
      <c r="L7835" s="34">
        <v>371</v>
      </c>
      <c r="M7835" s="34">
        <v>217</v>
      </c>
    </row>
    <row r="7836" spans="1:13" x14ac:dyDescent="0.2">
      <c r="A7836" s="34" t="s">
        <v>108730</v>
      </c>
      <c r="B7836" s="34">
        <v>321</v>
      </c>
      <c r="C7836" s="34">
        <v>341</v>
      </c>
      <c r="D7836" s="34">
        <v>304</v>
      </c>
      <c r="E7836" s="34">
        <v>358</v>
      </c>
      <c r="F7836" s="34">
        <v>317</v>
      </c>
      <c r="G7836" s="34">
        <v>288</v>
      </c>
      <c r="H7836" s="34">
        <v>362</v>
      </c>
      <c r="I7836" s="34">
        <v>325</v>
      </c>
      <c r="J7836" s="34">
        <v>344</v>
      </c>
      <c r="K7836" s="34">
        <v>263</v>
      </c>
      <c r="L7836" s="34">
        <v>328</v>
      </c>
      <c r="M7836" s="34">
        <v>287</v>
      </c>
    </row>
    <row r="7837" spans="1:13" x14ac:dyDescent="0.2">
      <c r="A7837" s="34" t="s">
        <v>108731</v>
      </c>
      <c r="B7837" s="34">
        <v>241</v>
      </c>
      <c r="C7837" s="34">
        <v>406</v>
      </c>
      <c r="D7837" s="34">
        <v>261</v>
      </c>
      <c r="E7837" s="34">
        <v>367</v>
      </c>
      <c r="F7837" s="34">
        <v>246</v>
      </c>
      <c r="G7837" s="34">
        <v>408</v>
      </c>
      <c r="H7837" s="34">
        <v>351</v>
      </c>
      <c r="I7837" s="34">
        <v>346</v>
      </c>
      <c r="J7837" s="34">
        <v>365</v>
      </c>
      <c r="K7837" s="34">
        <v>350</v>
      </c>
      <c r="L7837" s="34">
        <v>317</v>
      </c>
      <c r="M7837" s="34">
        <v>312</v>
      </c>
    </row>
    <row r="7838" spans="1:13" x14ac:dyDescent="0.2">
      <c r="A7838" s="34" t="s">
        <v>108732</v>
      </c>
      <c r="B7838" s="34">
        <v>241</v>
      </c>
      <c r="C7838" s="34">
        <v>261</v>
      </c>
      <c r="D7838" s="34">
        <v>340</v>
      </c>
      <c r="E7838" s="34">
        <v>346</v>
      </c>
      <c r="F7838" s="34">
        <v>286</v>
      </c>
      <c r="G7838" s="34">
        <v>263</v>
      </c>
      <c r="H7838" s="34">
        <v>215</v>
      </c>
      <c r="I7838" s="34">
        <v>249</v>
      </c>
      <c r="J7838" s="34">
        <v>284</v>
      </c>
      <c r="K7838" s="34">
        <v>248</v>
      </c>
      <c r="L7838" s="34">
        <v>242</v>
      </c>
      <c r="M7838" s="34">
        <v>200</v>
      </c>
    </row>
    <row r="7839" spans="1:13" x14ac:dyDescent="0.2">
      <c r="A7839" s="34" t="s">
        <v>108733</v>
      </c>
      <c r="B7839" s="34">
        <v>227</v>
      </c>
      <c r="C7839" s="34">
        <v>285</v>
      </c>
      <c r="D7839" s="34">
        <v>225</v>
      </c>
      <c r="E7839" s="34">
        <v>326</v>
      </c>
      <c r="F7839" s="34">
        <v>226</v>
      </c>
      <c r="G7839" s="34">
        <v>280</v>
      </c>
      <c r="H7839" s="34">
        <v>304</v>
      </c>
      <c r="I7839" s="34">
        <v>282</v>
      </c>
      <c r="J7839" s="34">
        <v>333</v>
      </c>
      <c r="K7839" s="34">
        <v>247</v>
      </c>
      <c r="L7839" s="34">
        <v>261</v>
      </c>
      <c r="M7839" s="34">
        <v>203</v>
      </c>
    </row>
    <row r="7840" spans="1:13" x14ac:dyDescent="0.2">
      <c r="A7840" s="34" t="s">
        <v>108734</v>
      </c>
      <c r="B7840" s="34">
        <v>336</v>
      </c>
      <c r="C7840" s="34">
        <v>433</v>
      </c>
      <c r="D7840" s="34">
        <v>377</v>
      </c>
      <c r="E7840" s="34">
        <v>380</v>
      </c>
      <c r="F7840" s="34">
        <v>344</v>
      </c>
      <c r="G7840" s="34">
        <v>384</v>
      </c>
      <c r="H7840" s="34">
        <v>370</v>
      </c>
      <c r="I7840" s="34">
        <v>444</v>
      </c>
      <c r="J7840" s="34">
        <v>433</v>
      </c>
      <c r="K7840" s="34">
        <v>329</v>
      </c>
      <c r="L7840" s="34">
        <v>373</v>
      </c>
      <c r="M7840" s="34">
        <v>325</v>
      </c>
    </row>
    <row r="7841" spans="1:13" x14ac:dyDescent="0.2">
      <c r="A7841" s="34" t="s">
        <v>108735</v>
      </c>
      <c r="B7841" s="34">
        <v>441</v>
      </c>
      <c r="C7841" s="34">
        <v>460</v>
      </c>
      <c r="D7841" s="34">
        <v>456</v>
      </c>
      <c r="E7841" s="34">
        <v>513</v>
      </c>
      <c r="F7841" s="34">
        <v>394</v>
      </c>
      <c r="G7841" s="34">
        <v>425</v>
      </c>
      <c r="H7841" s="34">
        <v>512</v>
      </c>
      <c r="I7841" s="34">
        <v>337</v>
      </c>
      <c r="J7841" s="34">
        <v>517</v>
      </c>
      <c r="K7841" s="34">
        <v>367</v>
      </c>
      <c r="L7841" s="34">
        <v>500</v>
      </c>
      <c r="M7841" s="34">
        <v>394</v>
      </c>
    </row>
    <row r="7842" spans="1:13" x14ac:dyDescent="0.2">
      <c r="A7842" s="34" t="s">
        <v>108736</v>
      </c>
      <c r="B7842" s="34">
        <v>393</v>
      </c>
      <c r="C7842" s="34">
        <v>355</v>
      </c>
      <c r="D7842" s="34">
        <v>373</v>
      </c>
      <c r="E7842" s="34">
        <v>382</v>
      </c>
      <c r="F7842" s="34">
        <v>351</v>
      </c>
      <c r="G7842" s="34">
        <v>345</v>
      </c>
      <c r="H7842" s="34">
        <v>354</v>
      </c>
      <c r="I7842" s="34">
        <v>363</v>
      </c>
      <c r="J7842" s="34">
        <v>471</v>
      </c>
      <c r="K7842" s="34">
        <v>358</v>
      </c>
      <c r="L7842" s="34">
        <v>342</v>
      </c>
      <c r="M7842" s="34">
        <v>316</v>
      </c>
    </row>
    <row r="7843" spans="1:13" x14ac:dyDescent="0.2">
      <c r="A7843" s="34" t="s">
        <v>108737</v>
      </c>
      <c r="B7843" s="34">
        <v>395</v>
      </c>
      <c r="C7843" s="34">
        <v>366</v>
      </c>
      <c r="D7843" s="34">
        <v>421</v>
      </c>
      <c r="E7843" s="34">
        <v>417</v>
      </c>
      <c r="F7843" s="34">
        <v>356</v>
      </c>
      <c r="G7843" s="34">
        <v>415</v>
      </c>
      <c r="H7843" s="34">
        <v>458</v>
      </c>
      <c r="I7843" s="34">
        <v>392</v>
      </c>
      <c r="J7843" s="34">
        <v>404</v>
      </c>
      <c r="K7843" s="34">
        <v>346</v>
      </c>
      <c r="L7843" s="34">
        <v>400</v>
      </c>
      <c r="M7843" s="34">
        <v>329</v>
      </c>
    </row>
    <row r="7844" spans="1:13" x14ac:dyDescent="0.2">
      <c r="A7844" s="34" t="s">
        <v>108738</v>
      </c>
      <c r="B7844" s="34">
        <v>316</v>
      </c>
      <c r="C7844" s="34">
        <v>289</v>
      </c>
      <c r="D7844" s="34">
        <v>309</v>
      </c>
      <c r="E7844" s="34">
        <v>337</v>
      </c>
      <c r="F7844" s="34">
        <v>294</v>
      </c>
      <c r="G7844" s="34">
        <v>302</v>
      </c>
      <c r="H7844" s="34">
        <v>362</v>
      </c>
      <c r="I7844" s="34">
        <v>349</v>
      </c>
      <c r="J7844" s="34">
        <v>350</v>
      </c>
      <c r="K7844" s="34">
        <v>284</v>
      </c>
      <c r="L7844" s="34">
        <v>375</v>
      </c>
      <c r="M7844" s="34">
        <v>254</v>
      </c>
    </row>
    <row r="7845" spans="1:13" x14ac:dyDescent="0.2">
      <c r="A7845" s="34" t="s">
        <v>108739</v>
      </c>
      <c r="B7845" s="34">
        <v>428</v>
      </c>
      <c r="C7845" s="34">
        <v>428</v>
      </c>
      <c r="D7845" s="34">
        <v>439</v>
      </c>
      <c r="E7845" s="34">
        <v>473</v>
      </c>
      <c r="F7845" s="34">
        <v>454</v>
      </c>
      <c r="G7845" s="34">
        <v>441</v>
      </c>
      <c r="H7845" s="34">
        <v>537</v>
      </c>
      <c r="I7845" s="34">
        <v>439</v>
      </c>
      <c r="J7845" s="34">
        <v>489</v>
      </c>
      <c r="K7845" s="34">
        <v>369</v>
      </c>
      <c r="L7845" s="34">
        <v>399</v>
      </c>
      <c r="M7845" s="34">
        <v>330</v>
      </c>
    </row>
    <row r="7846" spans="1:13" x14ac:dyDescent="0.2">
      <c r="A7846" s="34" t="s">
        <v>108740</v>
      </c>
      <c r="B7846" s="34">
        <v>363</v>
      </c>
      <c r="C7846" s="34">
        <v>458</v>
      </c>
      <c r="D7846" s="34">
        <v>385</v>
      </c>
      <c r="E7846" s="34">
        <v>420</v>
      </c>
      <c r="F7846" s="34">
        <v>354</v>
      </c>
      <c r="G7846" s="34">
        <v>380</v>
      </c>
      <c r="H7846" s="34">
        <v>380</v>
      </c>
      <c r="I7846" s="34">
        <v>392</v>
      </c>
      <c r="J7846" s="34">
        <v>483</v>
      </c>
      <c r="K7846" s="34">
        <v>304</v>
      </c>
      <c r="L7846" s="34">
        <v>362</v>
      </c>
      <c r="M7846" s="34">
        <v>287</v>
      </c>
    </row>
    <row r="7847" spans="1:13" x14ac:dyDescent="0.2">
      <c r="A7847" s="34" t="s">
        <v>108741</v>
      </c>
      <c r="B7847" s="34">
        <v>204</v>
      </c>
      <c r="C7847" s="34">
        <v>309</v>
      </c>
      <c r="D7847" s="34">
        <v>292</v>
      </c>
      <c r="E7847" s="34">
        <v>299</v>
      </c>
      <c r="F7847" s="34">
        <v>264</v>
      </c>
      <c r="G7847" s="34">
        <v>324</v>
      </c>
      <c r="H7847" s="34">
        <v>339</v>
      </c>
      <c r="I7847" s="34">
        <v>356</v>
      </c>
      <c r="J7847" s="34">
        <v>349</v>
      </c>
      <c r="K7847" s="34">
        <v>264</v>
      </c>
      <c r="L7847" s="34">
        <v>327</v>
      </c>
      <c r="M7847" s="34">
        <v>252</v>
      </c>
    </row>
    <row r="7848" spans="1:13" x14ac:dyDescent="0.2">
      <c r="A7848" s="34" t="s">
        <v>108742</v>
      </c>
      <c r="B7848" s="34">
        <v>266</v>
      </c>
      <c r="C7848" s="34">
        <v>341</v>
      </c>
      <c r="D7848" s="34">
        <v>322</v>
      </c>
      <c r="E7848" s="34">
        <v>387</v>
      </c>
      <c r="F7848" s="34">
        <v>288</v>
      </c>
      <c r="G7848" s="34">
        <v>276</v>
      </c>
      <c r="H7848" s="34">
        <v>363</v>
      </c>
      <c r="I7848" s="34">
        <v>284</v>
      </c>
      <c r="J7848" s="34">
        <v>261</v>
      </c>
      <c r="K7848" s="34">
        <v>290</v>
      </c>
      <c r="L7848" s="34">
        <v>265</v>
      </c>
      <c r="M7848" s="34">
        <v>313</v>
      </c>
    </row>
    <row r="7849" spans="1:13" x14ac:dyDescent="0.2">
      <c r="A7849" s="34" t="s">
        <v>108743</v>
      </c>
      <c r="B7849" s="34">
        <v>432</v>
      </c>
      <c r="C7849" s="34">
        <v>434</v>
      </c>
      <c r="D7849" s="34">
        <v>501</v>
      </c>
      <c r="E7849" s="34">
        <v>485</v>
      </c>
      <c r="F7849" s="34">
        <v>457</v>
      </c>
      <c r="G7849" s="34">
        <v>498</v>
      </c>
      <c r="H7849" s="34">
        <v>471</v>
      </c>
      <c r="I7849" s="34">
        <v>465</v>
      </c>
      <c r="J7849" s="34">
        <v>536</v>
      </c>
      <c r="K7849" s="34">
        <v>417</v>
      </c>
      <c r="L7849" s="34">
        <v>472</v>
      </c>
      <c r="M7849" s="34">
        <v>340</v>
      </c>
    </row>
    <row r="7850" spans="1:13" x14ac:dyDescent="0.2">
      <c r="A7850" s="34" t="s">
        <v>108744</v>
      </c>
      <c r="B7850" s="34">
        <v>303</v>
      </c>
      <c r="C7850" s="34">
        <v>327</v>
      </c>
      <c r="D7850" s="34">
        <v>372</v>
      </c>
      <c r="E7850" s="34">
        <v>340</v>
      </c>
      <c r="F7850" s="34">
        <v>237</v>
      </c>
      <c r="G7850" s="34">
        <v>291</v>
      </c>
      <c r="H7850" s="34">
        <v>346</v>
      </c>
      <c r="I7850" s="34">
        <v>290</v>
      </c>
      <c r="J7850" s="34">
        <v>326</v>
      </c>
      <c r="K7850" s="34">
        <v>254</v>
      </c>
      <c r="L7850" s="34">
        <v>310</v>
      </c>
      <c r="M7850" s="34">
        <v>230</v>
      </c>
    </row>
    <row r="7851" spans="1:13" x14ac:dyDescent="0.2">
      <c r="A7851" s="34" t="s">
        <v>108745</v>
      </c>
      <c r="B7851" s="34">
        <v>211</v>
      </c>
      <c r="C7851" s="34">
        <v>301</v>
      </c>
      <c r="D7851" s="34">
        <v>275</v>
      </c>
      <c r="E7851" s="34">
        <v>287</v>
      </c>
      <c r="F7851" s="34">
        <v>245</v>
      </c>
      <c r="G7851" s="34">
        <v>287</v>
      </c>
      <c r="H7851" s="34">
        <v>273</v>
      </c>
      <c r="I7851" s="34">
        <v>290</v>
      </c>
      <c r="J7851" s="34">
        <v>335</v>
      </c>
      <c r="K7851" s="34">
        <v>227</v>
      </c>
      <c r="L7851" s="34">
        <v>265</v>
      </c>
      <c r="M7851" s="34">
        <v>222</v>
      </c>
    </row>
    <row r="7852" spans="1:13" x14ac:dyDescent="0.2">
      <c r="A7852" s="34" t="s">
        <v>108746</v>
      </c>
      <c r="B7852" s="34">
        <v>311</v>
      </c>
      <c r="C7852" s="34">
        <v>360</v>
      </c>
      <c r="D7852" s="34">
        <v>353</v>
      </c>
      <c r="E7852" s="34">
        <v>440</v>
      </c>
      <c r="F7852" s="34">
        <v>307</v>
      </c>
      <c r="G7852" s="34">
        <v>364</v>
      </c>
      <c r="H7852" s="34">
        <v>372</v>
      </c>
      <c r="I7852" s="34">
        <v>353</v>
      </c>
      <c r="J7852" s="34">
        <v>331</v>
      </c>
      <c r="K7852" s="34">
        <v>310</v>
      </c>
      <c r="L7852" s="34">
        <v>318</v>
      </c>
      <c r="M7852" s="34">
        <v>289</v>
      </c>
    </row>
    <row r="7853" spans="1:13" x14ac:dyDescent="0.2">
      <c r="A7853" s="34" t="s">
        <v>108747</v>
      </c>
      <c r="B7853" s="34">
        <v>282</v>
      </c>
      <c r="C7853" s="34">
        <v>253</v>
      </c>
      <c r="D7853" s="34">
        <v>225</v>
      </c>
      <c r="E7853" s="34">
        <v>264</v>
      </c>
      <c r="F7853" s="34">
        <v>218</v>
      </c>
      <c r="G7853" s="34">
        <v>219</v>
      </c>
      <c r="H7853" s="34">
        <v>261</v>
      </c>
      <c r="I7853" s="34">
        <v>264</v>
      </c>
      <c r="J7853" s="34">
        <v>202</v>
      </c>
      <c r="K7853" s="34">
        <v>227</v>
      </c>
      <c r="L7853" s="34">
        <v>209</v>
      </c>
      <c r="M7853" s="34">
        <v>160</v>
      </c>
    </row>
    <row r="7854" spans="1:13" x14ac:dyDescent="0.2">
      <c r="A7854" s="34" t="s">
        <v>108748</v>
      </c>
      <c r="B7854" s="34">
        <v>392</v>
      </c>
      <c r="C7854" s="34">
        <v>401</v>
      </c>
      <c r="D7854" s="34">
        <v>401</v>
      </c>
      <c r="E7854" s="34">
        <v>459</v>
      </c>
      <c r="F7854" s="34">
        <v>331</v>
      </c>
      <c r="G7854" s="34">
        <v>459</v>
      </c>
      <c r="H7854" s="34">
        <v>478</v>
      </c>
      <c r="I7854" s="34">
        <v>471</v>
      </c>
      <c r="J7854" s="34">
        <v>445</v>
      </c>
      <c r="K7854" s="34">
        <v>329</v>
      </c>
      <c r="L7854" s="34">
        <v>405</v>
      </c>
      <c r="M7854" s="34">
        <v>333</v>
      </c>
    </row>
    <row r="7855" spans="1:13" x14ac:dyDescent="0.2">
      <c r="A7855" s="34" t="s">
        <v>108749</v>
      </c>
      <c r="B7855" s="34">
        <v>237</v>
      </c>
      <c r="C7855" s="34">
        <v>254</v>
      </c>
      <c r="D7855" s="34">
        <v>308</v>
      </c>
      <c r="E7855" s="34">
        <v>360</v>
      </c>
      <c r="F7855" s="34">
        <v>261</v>
      </c>
      <c r="G7855" s="34">
        <v>288</v>
      </c>
      <c r="H7855" s="34">
        <v>297</v>
      </c>
      <c r="I7855" s="34">
        <v>273</v>
      </c>
      <c r="J7855" s="34">
        <v>329</v>
      </c>
      <c r="K7855" s="34">
        <v>238</v>
      </c>
      <c r="L7855" s="34">
        <v>266</v>
      </c>
      <c r="M7855" s="34">
        <v>277</v>
      </c>
    </row>
    <row r="7856" spans="1:13" x14ac:dyDescent="0.2">
      <c r="A7856" s="34" t="s">
        <v>108750</v>
      </c>
      <c r="B7856" s="34">
        <v>380</v>
      </c>
      <c r="C7856" s="34">
        <v>398</v>
      </c>
      <c r="D7856" s="34">
        <v>456</v>
      </c>
      <c r="E7856" s="34">
        <v>416</v>
      </c>
      <c r="F7856" s="34">
        <v>434</v>
      </c>
      <c r="G7856" s="34">
        <v>389</v>
      </c>
      <c r="H7856" s="34">
        <v>476</v>
      </c>
      <c r="I7856" s="34">
        <v>382</v>
      </c>
      <c r="J7856" s="34">
        <v>471</v>
      </c>
      <c r="K7856" s="34">
        <v>349</v>
      </c>
      <c r="L7856" s="34">
        <v>417</v>
      </c>
      <c r="M7856" s="34">
        <v>348</v>
      </c>
    </row>
    <row r="7857" spans="1:13" x14ac:dyDescent="0.2">
      <c r="A7857" s="34" t="s">
        <v>108751</v>
      </c>
      <c r="B7857" s="34">
        <v>169</v>
      </c>
      <c r="C7857" s="34">
        <v>219</v>
      </c>
      <c r="D7857" s="34">
        <v>145</v>
      </c>
      <c r="E7857" s="34">
        <v>168</v>
      </c>
      <c r="F7857" s="34">
        <v>115</v>
      </c>
      <c r="G7857" s="34">
        <v>167</v>
      </c>
      <c r="H7857" s="34">
        <v>151</v>
      </c>
      <c r="I7857" s="34">
        <v>169</v>
      </c>
      <c r="J7857" s="34">
        <v>188</v>
      </c>
      <c r="K7857" s="34">
        <v>160</v>
      </c>
      <c r="L7857" s="34">
        <v>193</v>
      </c>
      <c r="M7857" s="34">
        <v>144</v>
      </c>
    </row>
    <row r="7858" spans="1:13" x14ac:dyDescent="0.2">
      <c r="A7858" s="34" t="s">
        <v>108752</v>
      </c>
      <c r="B7858" s="34">
        <v>149</v>
      </c>
      <c r="C7858" s="34">
        <v>193</v>
      </c>
      <c r="D7858" s="34">
        <v>213</v>
      </c>
      <c r="E7858" s="34">
        <v>180</v>
      </c>
      <c r="F7858" s="34">
        <v>126</v>
      </c>
      <c r="G7858" s="34">
        <v>177</v>
      </c>
      <c r="H7858" s="34">
        <v>158</v>
      </c>
      <c r="I7858" s="34">
        <v>216</v>
      </c>
      <c r="J7858" s="34">
        <v>158</v>
      </c>
      <c r="K7858" s="34">
        <v>151</v>
      </c>
      <c r="L7858" s="34">
        <v>150</v>
      </c>
      <c r="M7858" s="34">
        <v>130</v>
      </c>
    </row>
    <row r="7859" spans="1:13" x14ac:dyDescent="0.2">
      <c r="A7859" s="34" t="s">
        <v>108753</v>
      </c>
      <c r="B7859" s="34">
        <v>307</v>
      </c>
      <c r="C7859" s="34">
        <v>285</v>
      </c>
      <c r="D7859" s="34">
        <v>349</v>
      </c>
      <c r="E7859" s="34">
        <v>373</v>
      </c>
      <c r="F7859" s="34">
        <v>299</v>
      </c>
      <c r="G7859" s="34">
        <v>313</v>
      </c>
      <c r="H7859" s="34">
        <v>341</v>
      </c>
      <c r="I7859" s="34">
        <v>376</v>
      </c>
      <c r="J7859" s="34">
        <v>395</v>
      </c>
      <c r="K7859" s="34">
        <v>277</v>
      </c>
      <c r="L7859" s="34">
        <v>312</v>
      </c>
      <c r="M7859" s="34">
        <v>253</v>
      </c>
    </row>
    <row r="7860" spans="1:13" x14ac:dyDescent="0.2">
      <c r="A7860" s="34" t="s">
        <v>108754</v>
      </c>
      <c r="B7860" s="34">
        <v>248</v>
      </c>
      <c r="C7860" s="34">
        <v>447</v>
      </c>
      <c r="D7860" s="34">
        <v>301</v>
      </c>
      <c r="E7860" s="34">
        <v>429</v>
      </c>
      <c r="F7860" s="34">
        <v>290</v>
      </c>
      <c r="G7860" s="34">
        <v>426</v>
      </c>
      <c r="H7860" s="34">
        <v>305</v>
      </c>
      <c r="I7860" s="34">
        <v>425</v>
      </c>
      <c r="J7860" s="34">
        <v>303</v>
      </c>
      <c r="K7860" s="34">
        <v>358</v>
      </c>
      <c r="L7860" s="34">
        <v>288</v>
      </c>
      <c r="M7860" s="34">
        <v>306</v>
      </c>
    </row>
    <row r="7861" spans="1:13" x14ac:dyDescent="0.2">
      <c r="A7861" s="34" t="s">
        <v>108755</v>
      </c>
      <c r="B7861" s="34">
        <v>396</v>
      </c>
      <c r="C7861" s="34">
        <v>400</v>
      </c>
      <c r="D7861" s="34">
        <v>430</v>
      </c>
      <c r="E7861" s="34">
        <v>422</v>
      </c>
      <c r="F7861" s="34">
        <v>356</v>
      </c>
      <c r="G7861" s="34">
        <v>374</v>
      </c>
      <c r="H7861" s="34">
        <v>389</v>
      </c>
      <c r="I7861" s="34">
        <v>384</v>
      </c>
      <c r="J7861" s="34">
        <v>422</v>
      </c>
      <c r="K7861" s="34">
        <v>339</v>
      </c>
      <c r="L7861" s="34">
        <v>366</v>
      </c>
      <c r="M7861" s="34">
        <v>297</v>
      </c>
    </row>
    <row r="7862" spans="1:13" x14ac:dyDescent="0.2">
      <c r="A7862" s="34" t="s">
        <v>108756</v>
      </c>
      <c r="B7862" s="34">
        <v>356</v>
      </c>
      <c r="C7862" s="34">
        <v>433</v>
      </c>
      <c r="D7862" s="34">
        <v>423</v>
      </c>
      <c r="E7862" s="34">
        <v>394</v>
      </c>
      <c r="F7862" s="34">
        <v>325</v>
      </c>
      <c r="G7862" s="34">
        <v>402</v>
      </c>
      <c r="H7862" s="34">
        <v>367</v>
      </c>
      <c r="I7862" s="34">
        <v>436</v>
      </c>
      <c r="J7862" s="34">
        <v>421</v>
      </c>
      <c r="K7862" s="34">
        <v>390</v>
      </c>
      <c r="L7862" s="34">
        <v>435</v>
      </c>
      <c r="M7862" s="34">
        <v>319</v>
      </c>
    </row>
    <row r="7863" spans="1:13" x14ac:dyDescent="0.2">
      <c r="A7863" s="34" t="s">
        <v>108757</v>
      </c>
      <c r="B7863" s="34">
        <v>339</v>
      </c>
      <c r="C7863" s="34">
        <v>344</v>
      </c>
      <c r="D7863" s="34">
        <v>327</v>
      </c>
      <c r="E7863" s="34">
        <v>345</v>
      </c>
      <c r="F7863" s="34">
        <v>281</v>
      </c>
      <c r="G7863" s="34">
        <v>281</v>
      </c>
      <c r="H7863" s="34">
        <v>377</v>
      </c>
      <c r="I7863" s="34">
        <v>318</v>
      </c>
      <c r="J7863" s="34">
        <v>318</v>
      </c>
      <c r="K7863" s="34">
        <v>282</v>
      </c>
      <c r="L7863" s="34">
        <v>296</v>
      </c>
      <c r="M7863" s="34">
        <v>261</v>
      </c>
    </row>
    <row r="7864" spans="1:13" x14ac:dyDescent="0.2">
      <c r="A7864" s="34" t="s">
        <v>108758</v>
      </c>
      <c r="B7864" s="34">
        <v>157</v>
      </c>
      <c r="C7864" s="34">
        <v>170</v>
      </c>
      <c r="D7864" s="34">
        <v>194</v>
      </c>
      <c r="E7864" s="34">
        <v>155</v>
      </c>
      <c r="F7864" s="34">
        <v>131</v>
      </c>
      <c r="G7864" s="34">
        <v>172</v>
      </c>
      <c r="H7864" s="34">
        <v>197</v>
      </c>
      <c r="I7864" s="34">
        <v>156</v>
      </c>
      <c r="J7864" s="34">
        <v>154</v>
      </c>
      <c r="K7864" s="34">
        <v>167</v>
      </c>
      <c r="L7864" s="34">
        <v>136</v>
      </c>
      <c r="M7864" s="34">
        <v>149</v>
      </c>
    </row>
    <row r="7865" spans="1:13" x14ac:dyDescent="0.2">
      <c r="A7865" s="34" t="s">
        <v>108759</v>
      </c>
      <c r="B7865" s="34">
        <v>404</v>
      </c>
      <c r="C7865" s="34">
        <v>532</v>
      </c>
      <c r="D7865" s="34">
        <v>582</v>
      </c>
      <c r="E7865" s="34">
        <v>540</v>
      </c>
      <c r="F7865" s="34">
        <v>417</v>
      </c>
      <c r="G7865" s="34">
        <v>490</v>
      </c>
      <c r="H7865" s="34">
        <v>469</v>
      </c>
      <c r="I7865" s="34">
        <v>481</v>
      </c>
      <c r="J7865" s="34">
        <v>558</v>
      </c>
      <c r="K7865" s="34">
        <v>436</v>
      </c>
      <c r="L7865" s="34">
        <v>513</v>
      </c>
      <c r="M7865" s="34">
        <v>428</v>
      </c>
    </row>
    <row r="7866" spans="1:13" x14ac:dyDescent="0.2">
      <c r="A7866" s="34" t="s">
        <v>108760</v>
      </c>
      <c r="B7866" s="34">
        <v>365</v>
      </c>
      <c r="C7866" s="34">
        <v>389</v>
      </c>
      <c r="D7866" s="34">
        <v>356</v>
      </c>
      <c r="E7866" s="34">
        <v>404</v>
      </c>
      <c r="F7866" s="34">
        <v>404</v>
      </c>
      <c r="G7866" s="34">
        <v>345</v>
      </c>
      <c r="H7866" s="34">
        <v>382</v>
      </c>
      <c r="I7866" s="34">
        <v>402</v>
      </c>
      <c r="J7866" s="34">
        <v>389</v>
      </c>
      <c r="K7866" s="34">
        <v>331</v>
      </c>
      <c r="L7866" s="34">
        <v>402</v>
      </c>
      <c r="M7866" s="34">
        <v>265</v>
      </c>
    </row>
    <row r="7867" spans="1:13" x14ac:dyDescent="0.2">
      <c r="A7867" s="34" t="s">
        <v>108761</v>
      </c>
      <c r="B7867" s="34">
        <v>664</v>
      </c>
      <c r="C7867" s="34">
        <v>701</v>
      </c>
      <c r="D7867" s="34">
        <v>712</v>
      </c>
      <c r="E7867" s="34">
        <v>750</v>
      </c>
      <c r="F7867" s="34">
        <v>665</v>
      </c>
      <c r="G7867" s="34">
        <v>735</v>
      </c>
      <c r="H7867" s="34">
        <v>872</v>
      </c>
      <c r="I7867" s="34">
        <v>745</v>
      </c>
      <c r="J7867" s="34">
        <v>725</v>
      </c>
      <c r="K7867" s="34">
        <v>571</v>
      </c>
      <c r="L7867" s="34">
        <v>707</v>
      </c>
      <c r="M7867" s="34">
        <v>560</v>
      </c>
    </row>
    <row r="7868" spans="1:13" x14ac:dyDescent="0.2">
      <c r="A7868" s="34" t="s">
        <v>108762</v>
      </c>
      <c r="B7868" s="34">
        <v>165</v>
      </c>
      <c r="C7868" s="34">
        <v>234</v>
      </c>
      <c r="D7868" s="34">
        <v>187</v>
      </c>
      <c r="E7868" s="34">
        <v>247</v>
      </c>
      <c r="F7868" s="34">
        <v>170</v>
      </c>
      <c r="G7868" s="34">
        <v>217</v>
      </c>
      <c r="H7868" s="34">
        <v>181</v>
      </c>
      <c r="I7868" s="34">
        <v>223</v>
      </c>
      <c r="J7868" s="34">
        <v>203</v>
      </c>
      <c r="K7868" s="34">
        <v>225</v>
      </c>
      <c r="L7868" s="34">
        <v>181</v>
      </c>
      <c r="M7868" s="34">
        <v>135</v>
      </c>
    </row>
    <row r="7869" spans="1:13" x14ac:dyDescent="0.2">
      <c r="A7869" s="34" t="s">
        <v>108763</v>
      </c>
      <c r="B7869" s="34">
        <v>175</v>
      </c>
      <c r="C7869" s="34">
        <v>265</v>
      </c>
      <c r="D7869" s="34">
        <v>212</v>
      </c>
      <c r="E7869" s="34">
        <v>272</v>
      </c>
      <c r="F7869" s="34">
        <v>205</v>
      </c>
      <c r="G7869" s="34">
        <v>235</v>
      </c>
      <c r="H7869" s="34">
        <v>270</v>
      </c>
      <c r="I7869" s="34">
        <v>232</v>
      </c>
      <c r="J7869" s="34">
        <v>255</v>
      </c>
      <c r="K7869" s="34">
        <v>200</v>
      </c>
      <c r="L7869" s="34">
        <v>208</v>
      </c>
      <c r="M7869" s="34">
        <v>193</v>
      </c>
    </row>
    <row r="7870" spans="1:13" x14ac:dyDescent="0.2">
      <c r="A7870" s="34" t="s">
        <v>108764</v>
      </c>
      <c r="B7870" s="34">
        <v>358</v>
      </c>
      <c r="C7870" s="34">
        <v>475</v>
      </c>
      <c r="D7870" s="34">
        <v>447</v>
      </c>
      <c r="E7870" s="34">
        <v>500</v>
      </c>
      <c r="F7870" s="34">
        <v>386</v>
      </c>
      <c r="G7870" s="34">
        <v>410</v>
      </c>
      <c r="H7870" s="34">
        <v>441</v>
      </c>
      <c r="I7870" s="34">
        <v>421</v>
      </c>
      <c r="J7870" s="34">
        <v>460</v>
      </c>
      <c r="K7870" s="34">
        <v>353</v>
      </c>
      <c r="L7870" s="34">
        <v>397</v>
      </c>
      <c r="M7870" s="34">
        <v>329</v>
      </c>
    </row>
    <row r="7871" spans="1:13" x14ac:dyDescent="0.2">
      <c r="A7871" s="34" t="s">
        <v>108765</v>
      </c>
      <c r="B7871" s="34">
        <v>202</v>
      </c>
      <c r="C7871" s="34">
        <v>241</v>
      </c>
      <c r="D7871" s="34">
        <v>265</v>
      </c>
      <c r="E7871" s="34">
        <v>215</v>
      </c>
      <c r="F7871" s="34">
        <v>207</v>
      </c>
      <c r="G7871" s="34">
        <v>235</v>
      </c>
      <c r="H7871" s="34">
        <v>248</v>
      </c>
      <c r="I7871" s="34">
        <v>258</v>
      </c>
      <c r="J7871" s="34">
        <v>225</v>
      </c>
      <c r="K7871" s="34">
        <v>232</v>
      </c>
      <c r="L7871" s="34">
        <v>244</v>
      </c>
      <c r="M7871" s="34">
        <v>178</v>
      </c>
    </row>
    <row r="7872" spans="1:13" x14ac:dyDescent="0.2">
      <c r="A7872" s="34" t="s">
        <v>108766</v>
      </c>
      <c r="B7872" s="34">
        <v>166</v>
      </c>
      <c r="C7872" s="34">
        <v>224</v>
      </c>
      <c r="D7872" s="34">
        <v>187</v>
      </c>
      <c r="E7872" s="34">
        <v>253</v>
      </c>
      <c r="F7872" s="34">
        <v>140</v>
      </c>
      <c r="G7872" s="34">
        <v>165</v>
      </c>
      <c r="H7872" s="34">
        <v>290</v>
      </c>
      <c r="I7872" s="34">
        <v>219</v>
      </c>
      <c r="J7872" s="34">
        <v>186</v>
      </c>
      <c r="K7872" s="34">
        <v>155</v>
      </c>
      <c r="L7872" s="34">
        <v>167</v>
      </c>
      <c r="M7872" s="34">
        <v>157</v>
      </c>
    </row>
    <row r="7873" spans="1:13" x14ac:dyDescent="0.2">
      <c r="A7873" s="34" t="s">
        <v>108767</v>
      </c>
      <c r="B7873" s="34">
        <v>263</v>
      </c>
      <c r="C7873" s="34">
        <v>182</v>
      </c>
      <c r="D7873" s="34">
        <v>242</v>
      </c>
      <c r="E7873" s="34">
        <v>256</v>
      </c>
      <c r="F7873" s="34">
        <v>189</v>
      </c>
      <c r="G7873" s="34">
        <v>195</v>
      </c>
      <c r="H7873" s="34">
        <v>305</v>
      </c>
      <c r="I7873" s="34">
        <v>232</v>
      </c>
      <c r="J7873" s="34">
        <v>284</v>
      </c>
      <c r="K7873" s="34">
        <v>222</v>
      </c>
      <c r="L7873" s="34">
        <v>274</v>
      </c>
      <c r="M7873" s="34">
        <v>194</v>
      </c>
    </row>
    <row r="7874" spans="1:13" x14ac:dyDescent="0.2">
      <c r="A7874" s="34" t="s">
        <v>108768</v>
      </c>
      <c r="B7874" s="34">
        <v>248</v>
      </c>
      <c r="C7874" s="34">
        <v>257</v>
      </c>
      <c r="D7874" s="34">
        <v>291</v>
      </c>
      <c r="E7874" s="34">
        <v>284</v>
      </c>
      <c r="F7874" s="34">
        <v>252</v>
      </c>
      <c r="G7874" s="34">
        <v>247</v>
      </c>
      <c r="H7874" s="34">
        <v>356</v>
      </c>
      <c r="I7874" s="34">
        <v>226</v>
      </c>
      <c r="J7874" s="34">
        <v>219</v>
      </c>
      <c r="K7874" s="34">
        <v>195</v>
      </c>
      <c r="L7874" s="34">
        <v>271</v>
      </c>
      <c r="M7874" s="34">
        <v>174</v>
      </c>
    </row>
    <row r="7875" spans="1:13" x14ac:dyDescent="0.2">
      <c r="A7875" s="34" t="s">
        <v>108769</v>
      </c>
      <c r="B7875" s="34">
        <v>145</v>
      </c>
      <c r="C7875" s="34">
        <v>143</v>
      </c>
      <c r="D7875" s="34">
        <v>156</v>
      </c>
      <c r="E7875" s="34">
        <v>119</v>
      </c>
      <c r="F7875" s="34">
        <v>99</v>
      </c>
      <c r="G7875" s="34">
        <v>103</v>
      </c>
      <c r="H7875" s="34">
        <v>135</v>
      </c>
      <c r="I7875" s="34">
        <v>116</v>
      </c>
      <c r="J7875" s="34">
        <v>154</v>
      </c>
      <c r="K7875" s="34">
        <v>100</v>
      </c>
      <c r="L7875" s="34">
        <v>101</v>
      </c>
      <c r="M7875" s="34">
        <v>70</v>
      </c>
    </row>
    <row r="7876" spans="1:13" x14ac:dyDescent="0.2">
      <c r="A7876" s="34" t="s">
        <v>108770</v>
      </c>
      <c r="B7876" s="34">
        <v>107</v>
      </c>
      <c r="C7876" s="34">
        <v>173</v>
      </c>
      <c r="D7876" s="34">
        <v>199</v>
      </c>
      <c r="E7876" s="34">
        <v>228</v>
      </c>
      <c r="F7876" s="34">
        <v>149</v>
      </c>
      <c r="G7876" s="34">
        <v>179</v>
      </c>
      <c r="H7876" s="34">
        <v>187</v>
      </c>
      <c r="I7876" s="34">
        <v>177</v>
      </c>
      <c r="J7876" s="34">
        <v>210</v>
      </c>
      <c r="K7876" s="34">
        <v>139</v>
      </c>
      <c r="L7876" s="34">
        <v>208</v>
      </c>
      <c r="M7876" s="34">
        <v>163</v>
      </c>
    </row>
    <row r="7877" spans="1:13" x14ac:dyDescent="0.2">
      <c r="A7877" s="34" t="s">
        <v>108771</v>
      </c>
      <c r="B7877" s="34">
        <v>203</v>
      </c>
      <c r="C7877" s="34">
        <v>172</v>
      </c>
      <c r="D7877" s="34">
        <v>208</v>
      </c>
      <c r="E7877" s="34">
        <v>209</v>
      </c>
      <c r="F7877" s="34">
        <v>173</v>
      </c>
      <c r="G7877" s="34">
        <v>197</v>
      </c>
      <c r="H7877" s="34">
        <v>230</v>
      </c>
      <c r="I7877" s="34">
        <v>194</v>
      </c>
      <c r="J7877" s="34">
        <v>184</v>
      </c>
      <c r="K7877" s="34">
        <v>201</v>
      </c>
      <c r="L7877" s="34">
        <v>210</v>
      </c>
      <c r="M7877" s="34">
        <v>161</v>
      </c>
    </row>
    <row r="7878" spans="1:13" x14ac:dyDescent="0.2">
      <c r="A7878" s="34" t="s">
        <v>108772</v>
      </c>
      <c r="B7878" s="34">
        <v>132</v>
      </c>
      <c r="C7878" s="34">
        <v>127</v>
      </c>
      <c r="D7878" s="34">
        <v>196</v>
      </c>
      <c r="E7878" s="34">
        <v>176</v>
      </c>
      <c r="F7878" s="34">
        <v>150</v>
      </c>
      <c r="G7878" s="34">
        <v>192</v>
      </c>
      <c r="H7878" s="34">
        <v>138</v>
      </c>
      <c r="I7878" s="34">
        <v>148</v>
      </c>
      <c r="J7878" s="34">
        <v>172</v>
      </c>
      <c r="K7878" s="34">
        <v>104</v>
      </c>
      <c r="L7878" s="34">
        <v>151</v>
      </c>
      <c r="M7878" s="34">
        <v>105</v>
      </c>
    </row>
    <row r="7879" spans="1:13" x14ac:dyDescent="0.2">
      <c r="A7879" s="34" t="s">
        <v>108773</v>
      </c>
      <c r="B7879" s="34">
        <v>210</v>
      </c>
      <c r="C7879" s="34">
        <v>255</v>
      </c>
      <c r="D7879" s="34">
        <v>279</v>
      </c>
      <c r="E7879" s="34">
        <v>262</v>
      </c>
      <c r="F7879" s="34">
        <v>232</v>
      </c>
      <c r="G7879" s="34">
        <v>230</v>
      </c>
      <c r="H7879" s="34">
        <v>326</v>
      </c>
      <c r="I7879" s="34">
        <v>280</v>
      </c>
      <c r="J7879" s="34">
        <v>260</v>
      </c>
      <c r="K7879" s="34">
        <v>248</v>
      </c>
      <c r="L7879" s="34">
        <v>289</v>
      </c>
      <c r="M7879" s="34">
        <v>211</v>
      </c>
    </row>
    <row r="7880" spans="1:13" x14ac:dyDescent="0.2">
      <c r="A7880" s="34" t="s">
        <v>108774</v>
      </c>
      <c r="B7880" s="34">
        <v>407</v>
      </c>
      <c r="C7880" s="34">
        <v>474</v>
      </c>
      <c r="D7880" s="34">
        <v>461</v>
      </c>
      <c r="E7880" s="34">
        <v>522</v>
      </c>
      <c r="F7880" s="34">
        <v>420</v>
      </c>
      <c r="G7880" s="34">
        <v>444</v>
      </c>
      <c r="H7880" s="34">
        <v>434</v>
      </c>
      <c r="I7880" s="34">
        <v>513</v>
      </c>
      <c r="J7880" s="34">
        <v>495</v>
      </c>
      <c r="K7880" s="34">
        <v>399</v>
      </c>
      <c r="L7880" s="34">
        <v>405</v>
      </c>
      <c r="M7880" s="34">
        <v>351</v>
      </c>
    </row>
    <row r="7881" spans="1:13" x14ac:dyDescent="0.2">
      <c r="A7881" s="34" t="s">
        <v>108775</v>
      </c>
      <c r="B7881" s="34">
        <v>313</v>
      </c>
      <c r="C7881" s="34">
        <v>464</v>
      </c>
      <c r="D7881" s="34">
        <v>435</v>
      </c>
      <c r="E7881" s="34">
        <v>426</v>
      </c>
      <c r="F7881" s="34">
        <v>359</v>
      </c>
      <c r="G7881" s="34">
        <v>383</v>
      </c>
      <c r="H7881" s="34">
        <v>435</v>
      </c>
      <c r="I7881" s="34">
        <v>447</v>
      </c>
      <c r="J7881" s="34">
        <v>410</v>
      </c>
      <c r="K7881" s="34">
        <v>406</v>
      </c>
      <c r="L7881" s="34">
        <v>370</v>
      </c>
      <c r="M7881" s="34">
        <v>340</v>
      </c>
    </row>
    <row r="7882" spans="1:13" x14ac:dyDescent="0.2">
      <c r="A7882" s="34" t="s">
        <v>108776</v>
      </c>
      <c r="B7882" s="34">
        <v>884</v>
      </c>
      <c r="C7882" s="34">
        <v>784</v>
      </c>
      <c r="D7882" s="34">
        <v>732</v>
      </c>
      <c r="E7882" s="34">
        <v>848</v>
      </c>
      <c r="F7882" s="34">
        <v>783</v>
      </c>
      <c r="G7882" s="34">
        <v>694</v>
      </c>
      <c r="H7882" s="34">
        <v>945</v>
      </c>
      <c r="I7882" s="34">
        <v>697</v>
      </c>
      <c r="J7882" s="34">
        <v>833</v>
      </c>
      <c r="K7882" s="34">
        <v>581</v>
      </c>
      <c r="L7882" s="34">
        <v>779</v>
      </c>
      <c r="M7882" s="34">
        <v>573</v>
      </c>
    </row>
    <row r="7883" spans="1:13" x14ac:dyDescent="0.2">
      <c r="A7883" s="34" t="s">
        <v>108777</v>
      </c>
      <c r="B7883" s="34">
        <v>224</v>
      </c>
      <c r="C7883" s="34">
        <v>233</v>
      </c>
      <c r="D7883" s="34">
        <v>216</v>
      </c>
      <c r="E7883" s="34">
        <v>292</v>
      </c>
      <c r="F7883" s="34">
        <v>192</v>
      </c>
      <c r="G7883" s="34">
        <v>256</v>
      </c>
      <c r="H7883" s="34">
        <v>288</v>
      </c>
      <c r="I7883" s="34">
        <v>270</v>
      </c>
      <c r="J7883" s="34">
        <v>205</v>
      </c>
      <c r="K7883" s="34">
        <v>236</v>
      </c>
      <c r="L7883" s="34">
        <v>299</v>
      </c>
      <c r="M7883" s="34">
        <v>186</v>
      </c>
    </row>
    <row r="7884" spans="1:13" x14ac:dyDescent="0.2">
      <c r="A7884" s="34" t="s">
        <v>108778</v>
      </c>
      <c r="B7884" s="34">
        <v>151</v>
      </c>
      <c r="C7884" s="34">
        <v>177</v>
      </c>
      <c r="D7884" s="34">
        <v>188</v>
      </c>
      <c r="E7884" s="34">
        <v>187</v>
      </c>
      <c r="F7884" s="34">
        <v>148</v>
      </c>
      <c r="G7884" s="34">
        <v>149</v>
      </c>
      <c r="H7884" s="34">
        <v>146</v>
      </c>
      <c r="I7884" s="34">
        <v>162</v>
      </c>
      <c r="J7884" s="34">
        <v>149</v>
      </c>
      <c r="K7884" s="34">
        <v>130</v>
      </c>
      <c r="L7884" s="34">
        <v>143</v>
      </c>
      <c r="M7884" s="34">
        <v>111</v>
      </c>
    </row>
    <row r="7885" spans="1:13" x14ac:dyDescent="0.2">
      <c r="A7885" s="34" t="s">
        <v>108779</v>
      </c>
      <c r="B7885" s="34">
        <v>376</v>
      </c>
      <c r="C7885" s="34">
        <v>465</v>
      </c>
      <c r="D7885" s="34">
        <v>440</v>
      </c>
      <c r="E7885" s="34">
        <v>444</v>
      </c>
      <c r="F7885" s="34">
        <v>375</v>
      </c>
      <c r="G7885" s="34">
        <v>400</v>
      </c>
      <c r="H7885" s="34">
        <v>431</v>
      </c>
      <c r="I7885" s="34">
        <v>435</v>
      </c>
      <c r="J7885" s="34">
        <v>508</v>
      </c>
      <c r="K7885" s="34">
        <v>365</v>
      </c>
      <c r="L7885" s="34">
        <v>395</v>
      </c>
      <c r="M7885" s="34">
        <v>330</v>
      </c>
    </row>
    <row r="7886" spans="1:13" x14ac:dyDescent="0.2">
      <c r="A7886" s="34" t="s">
        <v>108780</v>
      </c>
      <c r="B7886" s="34">
        <v>259</v>
      </c>
      <c r="C7886" s="34">
        <v>218</v>
      </c>
      <c r="D7886" s="34">
        <v>302</v>
      </c>
      <c r="E7886" s="34">
        <v>254</v>
      </c>
      <c r="F7886" s="34">
        <v>218</v>
      </c>
      <c r="G7886" s="34">
        <v>230</v>
      </c>
      <c r="H7886" s="34">
        <v>235</v>
      </c>
      <c r="I7886" s="34">
        <v>272</v>
      </c>
      <c r="J7886" s="34">
        <v>289</v>
      </c>
      <c r="K7886" s="34">
        <v>207</v>
      </c>
      <c r="L7886" s="34">
        <v>288</v>
      </c>
      <c r="M7886" s="34">
        <v>184</v>
      </c>
    </row>
    <row r="7887" spans="1:13" x14ac:dyDescent="0.2">
      <c r="A7887" s="34" t="s">
        <v>108781</v>
      </c>
      <c r="B7887" s="34">
        <v>77</v>
      </c>
      <c r="C7887" s="34">
        <v>266</v>
      </c>
      <c r="D7887" s="34">
        <v>72</v>
      </c>
      <c r="E7887" s="34">
        <v>284</v>
      </c>
      <c r="F7887" s="34">
        <v>55</v>
      </c>
      <c r="G7887" s="34">
        <v>274</v>
      </c>
      <c r="H7887" s="34">
        <v>70</v>
      </c>
      <c r="I7887" s="34">
        <v>266</v>
      </c>
      <c r="J7887" s="34">
        <v>49</v>
      </c>
      <c r="K7887" s="34">
        <v>193</v>
      </c>
      <c r="L7887" s="34">
        <v>61</v>
      </c>
      <c r="M7887" s="34">
        <v>187</v>
      </c>
    </row>
    <row r="7888" spans="1:13" x14ac:dyDescent="0.2">
      <c r="A7888" s="34" t="s">
        <v>108782</v>
      </c>
      <c r="B7888" s="34">
        <v>241</v>
      </c>
      <c r="C7888" s="34">
        <v>206</v>
      </c>
      <c r="D7888" s="34">
        <v>279</v>
      </c>
      <c r="E7888" s="34">
        <v>255</v>
      </c>
      <c r="F7888" s="34">
        <v>205</v>
      </c>
      <c r="G7888" s="34">
        <v>216</v>
      </c>
      <c r="H7888" s="34">
        <v>260</v>
      </c>
      <c r="I7888" s="34">
        <v>228</v>
      </c>
      <c r="J7888" s="34">
        <v>256</v>
      </c>
      <c r="K7888" s="34">
        <v>200</v>
      </c>
      <c r="L7888" s="34">
        <v>210</v>
      </c>
      <c r="M7888" s="34">
        <v>192</v>
      </c>
    </row>
    <row r="7889" spans="1:13" x14ac:dyDescent="0.2">
      <c r="A7889" s="34" t="s">
        <v>108783</v>
      </c>
      <c r="B7889" s="34">
        <v>220</v>
      </c>
      <c r="C7889" s="34">
        <v>294</v>
      </c>
      <c r="D7889" s="34">
        <v>296</v>
      </c>
      <c r="E7889" s="34">
        <v>316</v>
      </c>
      <c r="F7889" s="34">
        <v>249</v>
      </c>
      <c r="G7889" s="34">
        <v>284</v>
      </c>
      <c r="H7889" s="34">
        <v>308</v>
      </c>
      <c r="I7889" s="34">
        <v>286</v>
      </c>
      <c r="J7889" s="34">
        <v>258</v>
      </c>
      <c r="K7889" s="34">
        <v>193</v>
      </c>
      <c r="L7889" s="34">
        <v>270</v>
      </c>
      <c r="M7889" s="34">
        <v>208</v>
      </c>
    </row>
    <row r="7890" spans="1:13" x14ac:dyDescent="0.2">
      <c r="A7890" s="34" t="s">
        <v>108784</v>
      </c>
      <c r="B7890" s="34">
        <v>148</v>
      </c>
      <c r="C7890" s="34">
        <v>205</v>
      </c>
      <c r="D7890" s="34">
        <v>162</v>
      </c>
      <c r="E7890" s="34">
        <v>198</v>
      </c>
      <c r="F7890" s="34">
        <v>172</v>
      </c>
      <c r="G7890" s="34">
        <v>177</v>
      </c>
      <c r="H7890" s="34">
        <v>182</v>
      </c>
      <c r="I7890" s="34">
        <v>224</v>
      </c>
      <c r="J7890" s="34">
        <v>177</v>
      </c>
      <c r="K7890" s="34">
        <v>151</v>
      </c>
      <c r="L7890" s="34">
        <v>179</v>
      </c>
      <c r="M7890" s="34">
        <v>157</v>
      </c>
    </row>
    <row r="7891" spans="1:13" x14ac:dyDescent="0.2">
      <c r="A7891" s="34" t="s">
        <v>108785</v>
      </c>
      <c r="B7891" s="34">
        <v>289</v>
      </c>
      <c r="C7891" s="34">
        <v>279</v>
      </c>
      <c r="D7891" s="34">
        <v>290</v>
      </c>
      <c r="E7891" s="34">
        <v>267</v>
      </c>
      <c r="F7891" s="34">
        <v>288</v>
      </c>
      <c r="G7891" s="34">
        <v>229</v>
      </c>
      <c r="H7891" s="34">
        <v>305</v>
      </c>
      <c r="I7891" s="34">
        <v>211</v>
      </c>
      <c r="J7891" s="34">
        <v>276</v>
      </c>
      <c r="K7891" s="34">
        <v>238</v>
      </c>
      <c r="L7891" s="34">
        <v>266</v>
      </c>
      <c r="M7891" s="34">
        <v>216</v>
      </c>
    </row>
    <row r="7892" spans="1:13" x14ac:dyDescent="0.2">
      <c r="A7892" s="34" t="s">
        <v>108786</v>
      </c>
      <c r="B7892" s="34">
        <v>462</v>
      </c>
      <c r="C7892" s="34">
        <v>363</v>
      </c>
      <c r="D7892" s="34">
        <v>463</v>
      </c>
      <c r="E7892" s="34">
        <v>418</v>
      </c>
      <c r="F7892" s="34">
        <v>357</v>
      </c>
      <c r="G7892" s="34">
        <v>362</v>
      </c>
      <c r="H7892" s="34">
        <v>454</v>
      </c>
      <c r="I7892" s="34">
        <v>379</v>
      </c>
      <c r="J7892" s="34">
        <v>443</v>
      </c>
      <c r="K7892" s="34">
        <v>311</v>
      </c>
      <c r="L7892" s="34">
        <v>387</v>
      </c>
      <c r="M7892" s="34">
        <v>272</v>
      </c>
    </row>
    <row r="7893" spans="1:13" x14ac:dyDescent="0.2">
      <c r="A7893" s="34" t="s">
        <v>108787</v>
      </c>
      <c r="B7893" s="34">
        <v>196</v>
      </c>
      <c r="C7893" s="34">
        <v>460</v>
      </c>
      <c r="D7893" s="34">
        <v>239</v>
      </c>
      <c r="E7893" s="34">
        <v>510</v>
      </c>
      <c r="F7893" s="34">
        <v>220</v>
      </c>
      <c r="G7893" s="34">
        <v>452</v>
      </c>
      <c r="H7893" s="34">
        <v>291</v>
      </c>
      <c r="I7893" s="34">
        <v>417</v>
      </c>
      <c r="J7893" s="34">
        <v>236</v>
      </c>
      <c r="K7893" s="34">
        <v>366</v>
      </c>
      <c r="L7893" s="34">
        <v>228</v>
      </c>
      <c r="M7893" s="34">
        <v>394</v>
      </c>
    </row>
    <row r="7894" spans="1:13" x14ac:dyDescent="0.2">
      <c r="A7894" s="34" t="s">
        <v>108788</v>
      </c>
      <c r="B7894" s="34">
        <v>94</v>
      </c>
      <c r="C7894" s="34">
        <v>176</v>
      </c>
      <c r="D7894" s="34">
        <v>118</v>
      </c>
      <c r="E7894" s="34">
        <v>182</v>
      </c>
      <c r="F7894" s="34">
        <v>97</v>
      </c>
      <c r="G7894" s="34">
        <v>127</v>
      </c>
      <c r="H7894" s="34">
        <v>117</v>
      </c>
      <c r="I7894" s="34">
        <v>192</v>
      </c>
      <c r="J7894" s="34">
        <v>137</v>
      </c>
      <c r="K7894" s="34">
        <v>109</v>
      </c>
      <c r="L7894" s="34">
        <v>99</v>
      </c>
      <c r="M7894" s="34">
        <v>126</v>
      </c>
    </row>
    <row r="7895" spans="1:13" x14ac:dyDescent="0.2">
      <c r="A7895" s="34" t="s">
        <v>108789</v>
      </c>
      <c r="B7895" s="34">
        <v>267</v>
      </c>
      <c r="C7895" s="34">
        <v>277</v>
      </c>
      <c r="D7895" s="34">
        <v>303</v>
      </c>
      <c r="E7895" s="34">
        <v>284</v>
      </c>
      <c r="F7895" s="34">
        <v>211</v>
      </c>
      <c r="G7895" s="34">
        <v>318</v>
      </c>
      <c r="H7895" s="34">
        <v>313</v>
      </c>
      <c r="I7895" s="34">
        <v>337</v>
      </c>
      <c r="J7895" s="34">
        <v>272</v>
      </c>
      <c r="K7895" s="34">
        <v>244</v>
      </c>
      <c r="L7895" s="34">
        <v>272</v>
      </c>
      <c r="M7895" s="34">
        <v>236</v>
      </c>
    </row>
    <row r="7896" spans="1:13" x14ac:dyDescent="0.2">
      <c r="A7896" s="34" t="s">
        <v>108790</v>
      </c>
      <c r="B7896" s="34">
        <v>160</v>
      </c>
      <c r="C7896" s="34">
        <v>140</v>
      </c>
      <c r="D7896" s="34">
        <v>161</v>
      </c>
      <c r="E7896" s="34">
        <v>178</v>
      </c>
      <c r="F7896" s="34">
        <v>134</v>
      </c>
      <c r="G7896" s="34">
        <v>149</v>
      </c>
      <c r="H7896" s="34">
        <v>124</v>
      </c>
      <c r="I7896" s="34">
        <v>129</v>
      </c>
      <c r="J7896" s="34">
        <v>169</v>
      </c>
      <c r="K7896" s="34">
        <v>106</v>
      </c>
      <c r="L7896" s="34">
        <v>139</v>
      </c>
      <c r="M7896" s="34">
        <v>108</v>
      </c>
    </row>
    <row r="7897" spans="1:13" x14ac:dyDescent="0.2">
      <c r="A7897" s="34" t="s">
        <v>108791</v>
      </c>
      <c r="B7897" s="34">
        <v>141</v>
      </c>
      <c r="C7897" s="34">
        <v>151</v>
      </c>
      <c r="D7897" s="34">
        <v>142</v>
      </c>
      <c r="E7897" s="34">
        <v>142</v>
      </c>
      <c r="F7897" s="34">
        <v>102</v>
      </c>
      <c r="G7897" s="34">
        <v>150</v>
      </c>
      <c r="H7897" s="34">
        <v>124</v>
      </c>
      <c r="I7897" s="34">
        <v>136</v>
      </c>
      <c r="J7897" s="34">
        <v>184</v>
      </c>
      <c r="K7897" s="34">
        <v>130</v>
      </c>
      <c r="L7897" s="34">
        <v>161</v>
      </c>
      <c r="M7897" s="34">
        <v>141</v>
      </c>
    </row>
    <row r="7898" spans="1:13" x14ac:dyDescent="0.2">
      <c r="A7898" s="34" t="s">
        <v>108792</v>
      </c>
      <c r="B7898" s="34">
        <v>144</v>
      </c>
      <c r="C7898" s="34">
        <v>280</v>
      </c>
      <c r="D7898" s="34">
        <v>172</v>
      </c>
      <c r="E7898" s="34">
        <v>259</v>
      </c>
      <c r="F7898" s="34">
        <v>151</v>
      </c>
      <c r="G7898" s="34">
        <v>277</v>
      </c>
      <c r="H7898" s="34">
        <v>184</v>
      </c>
      <c r="I7898" s="34">
        <v>294</v>
      </c>
      <c r="J7898" s="34">
        <v>173</v>
      </c>
      <c r="K7898" s="34">
        <v>232</v>
      </c>
      <c r="L7898" s="34">
        <v>153</v>
      </c>
      <c r="M7898" s="34">
        <v>204</v>
      </c>
    </row>
    <row r="7899" spans="1:13" x14ac:dyDescent="0.2">
      <c r="A7899" s="34" t="s">
        <v>108793</v>
      </c>
      <c r="B7899" s="34">
        <v>374</v>
      </c>
      <c r="C7899" s="34">
        <v>315</v>
      </c>
      <c r="D7899" s="34">
        <v>324</v>
      </c>
      <c r="E7899" s="34">
        <v>341</v>
      </c>
      <c r="F7899" s="34">
        <v>355</v>
      </c>
      <c r="G7899" s="34">
        <v>255</v>
      </c>
      <c r="H7899" s="34">
        <v>309</v>
      </c>
      <c r="I7899" s="34">
        <v>303</v>
      </c>
      <c r="J7899" s="34">
        <v>381</v>
      </c>
      <c r="K7899" s="34">
        <v>229</v>
      </c>
      <c r="L7899" s="34">
        <v>341</v>
      </c>
      <c r="M7899" s="34">
        <v>259</v>
      </c>
    </row>
    <row r="7900" spans="1:13" x14ac:dyDescent="0.2">
      <c r="A7900" s="34" t="s">
        <v>108794</v>
      </c>
      <c r="B7900" s="34">
        <v>129</v>
      </c>
      <c r="C7900" s="34">
        <v>169</v>
      </c>
      <c r="D7900" s="34">
        <v>158</v>
      </c>
      <c r="E7900" s="34">
        <v>210</v>
      </c>
      <c r="F7900" s="34">
        <v>166</v>
      </c>
      <c r="G7900" s="34">
        <v>188</v>
      </c>
      <c r="H7900" s="34">
        <v>183</v>
      </c>
      <c r="I7900" s="34">
        <v>171</v>
      </c>
      <c r="J7900" s="34">
        <v>162</v>
      </c>
      <c r="K7900" s="34">
        <v>159</v>
      </c>
      <c r="L7900" s="34">
        <v>172</v>
      </c>
      <c r="M7900" s="34">
        <v>142</v>
      </c>
    </row>
    <row r="7901" spans="1:13" x14ac:dyDescent="0.2">
      <c r="A7901" s="34" t="s">
        <v>108795</v>
      </c>
      <c r="B7901" s="34">
        <v>151</v>
      </c>
      <c r="C7901" s="34">
        <v>201</v>
      </c>
      <c r="D7901" s="34">
        <v>210</v>
      </c>
      <c r="E7901" s="34">
        <v>259</v>
      </c>
      <c r="F7901" s="34">
        <v>220</v>
      </c>
      <c r="G7901" s="34">
        <v>198</v>
      </c>
      <c r="H7901" s="34">
        <v>198</v>
      </c>
      <c r="I7901" s="34">
        <v>196</v>
      </c>
      <c r="J7901" s="34">
        <v>199</v>
      </c>
      <c r="K7901" s="34">
        <v>162</v>
      </c>
      <c r="L7901" s="34">
        <v>235</v>
      </c>
      <c r="M7901" s="34">
        <v>148</v>
      </c>
    </row>
    <row r="7902" spans="1:13" x14ac:dyDescent="0.2">
      <c r="A7902" s="34" t="s">
        <v>108796</v>
      </c>
      <c r="B7902" s="34">
        <v>438</v>
      </c>
      <c r="C7902" s="34">
        <v>535</v>
      </c>
      <c r="D7902" s="34">
        <v>495</v>
      </c>
      <c r="E7902" s="34">
        <v>608</v>
      </c>
      <c r="F7902" s="34">
        <v>502</v>
      </c>
      <c r="G7902" s="34">
        <v>545</v>
      </c>
      <c r="H7902" s="34">
        <v>559</v>
      </c>
      <c r="I7902" s="34">
        <v>511</v>
      </c>
      <c r="J7902" s="34">
        <v>553</v>
      </c>
      <c r="K7902" s="34">
        <v>456</v>
      </c>
      <c r="L7902" s="34">
        <v>531</v>
      </c>
      <c r="M7902" s="34">
        <v>402</v>
      </c>
    </row>
    <row r="7903" spans="1:13" x14ac:dyDescent="0.2">
      <c r="A7903" s="34" t="s">
        <v>108797</v>
      </c>
      <c r="B7903" s="34">
        <v>646</v>
      </c>
      <c r="C7903" s="34">
        <v>803</v>
      </c>
      <c r="D7903" s="34">
        <v>842</v>
      </c>
      <c r="E7903" s="34">
        <v>869</v>
      </c>
      <c r="F7903" s="34">
        <v>705</v>
      </c>
      <c r="G7903" s="34">
        <v>793</v>
      </c>
      <c r="H7903" s="34">
        <v>906</v>
      </c>
      <c r="I7903" s="34">
        <v>843</v>
      </c>
      <c r="J7903" s="34">
        <v>749</v>
      </c>
      <c r="K7903" s="34">
        <v>608</v>
      </c>
      <c r="L7903" s="34">
        <v>734</v>
      </c>
      <c r="M7903" s="34">
        <v>621</v>
      </c>
    </row>
    <row r="7904" spans="1:13" x14ac:dyDescent="0.2">
      <c r="A7904" s="34" t="s">
        <v>108798</v>
      </c>
      <c r="B7904" s="34">
        <v>238</v>
      </c>
      <c r="C7904" s="34">
        <v>334</v>
      </c>
      <c r="D7904" s="34">
        <v>346</v>
      </c>
      <c r="E7904" s="34">
        <v>282</v>
      </c>
      <c r="F7904" s="34">
        <v>301</v>
      </c>
      <c r="G7904" s="34">
        <v>259</v>
      </c>
      <c r="H7904" s="34">
        <v>358</v>
      </c>
      <c r="I7904" s="34">
        <v>351</v>
      </c>
      <c r="J7904" s="34">
        <v>333</v>
      </c>
      <c r="K7904" s="34">
        <v>277</v>
      </c>
      <c r="L7904" s="34">
        <v>334</v>
      </c>
      <c r="M7904" s="34">
        <v>236</v>
      </c>
    </row>
    <row r="7905" spans="1:13" x14ac:dyDescent="0.2">
      <c r="A7905" s="34" t="s">
        <v>108799</v>
      </c>
      <c r="B7905" s="34">
        <v>453</v>
      </c>
      <c r="C7905" s="34">
        <v>448</v>
      </c>
      <c r="D7905" s="34">
        <v>506</v>
      </c>
      <c r="E7905" s="34">
        <v>513</v>
      </c>
      <c r="F7905" s="34">
        <v>461</v>
      </c>
      <c r="G7905" s="34">
        <v>428</v>
      </c>
      <c r="H7905" s="34">
        <v>511</v>
      </c>
      <c r="I7905" s="34">
        <v>464</v>
      </c>
      <c r="J7905" s="34">
        <v>450</v>
      </c>
      <c r="K7905" s="34">
        <v>340</v>
      </c>
      <c r="L7905" s="34">
        <v>445</v>
      </c>
      <c r="M7905" s="34">
        <v>341</v>
      </c>
    </row>
    <row r="7906" spans="1:13" x14ac:dyDescent="0.2">
      <c r="A7906" s="34" t="s">
        <v>108800</v>
      </c>
      <c r="B7906" s="34">
        <v>317</v>
      </c>
      <c r="C7906" s="34">
        <v>338</v>
      </c>
      <c r="D7906" s="34">
        <v>364</v>
      </c>
      <c r="E7906" s="34">
        <v>340</v>
      </c>
      <c r="F7906" s="34">
        <v>298</v>
      </c>
      <c r="G7906" s="34">
        <v>333</v>
      </c>
      <c r="H7906" s="34">
        <v>338</v>
      </c>
      <c r="I7906" s="34">
        <v>399</v>
      </c>
      <c r="J7906" s="34">
        <v>338</v>
      </c>
      <c r="K7906" s="34">
        <v>308</v>
      </c>
      <c r="L7906" s="34">
        <v>364</v>
      </c>
      <c r="M7906" s="34">
        <v>261</v>
      </c>
    </row>
    <row r="7907" spans="1:13" x14ac:dyDescent="0.2">
      <c r="A7907" s="34" t="s">
        <v>108801</v>
      </c>
      <c r="B7907" s="34">
        <v>182</v>
      </c>
      <c r="C7907" s="34">
        <v>188</v>
      </c>
      <c r="D7907" s="34">
        <v>182</v>
      </c>
      <c r="E7907" s="34">
        <v>188</v>
      </c>
      <c r="F7907" s="34">
        <v>155</v>
      </c>
      <c r="G7907" s="34">
        <v>155</v>
      </c>
      <c r="H7907" s="34">
        <v>187</v>
      </c>
      <c r="I7907" s="34">
        <v>195</v>
      </c>
      <c r="J7907" s="34">
        <v>204</v>
      </c>
      <c r="K7907" s="34">
        <v>145</v>
      </c>
      <c r="L7907" s="34">
        <v>177</v>
      </c>
      <c r="M7907" s="34">
        <v>114</v>
      </c>
    </row>
    <row r="7908" spans="1:13" x14ac:dyDescent="0.2">
      <c r="A7908" s="34" t="s">
        <v>108802</v>
      </c>
      <c r="B7908" s="34">
        <v>202</v>
      </c>
      <c r="C7908" s="34">
        <v>160</v>
      </c>
      <c r="D7908" s="34">
        <v>220</v>
      </c>
      <c r="E7908" s="34">
        <v>190</v>
      </c>
      <c r="F7908" s="34">
        <v>179</v>
      </c>
      <c r="G7908" s="34">
        <v>161</v>
      </c>
      <c r="H7908" s="34">
        <v>181</v>
      </c>
      <c r="I7908" s="34">
        <v>168</v>
      </c>
      <c r="J7908" s="34">
        <v>236</v>
      </c>
      <c r="K7908" s="34">
        <v>192</v>
      </c>
      <c r="L7908" s="34">
        <v>188</v>
      </c>
      <c r="M7908" s="34">
        <v>120</v>
      </c>
    </row>
    <row r="7909" spans="1:13" x14ac:dyDescent="0.2">
      <c r="A7909" s="34" t="s">
        <v>108803</v>
      </c>
      <c r="B7909" s="34">
        <v>182</v>
      </c>
      <c r="C7909" s="34">
        <v>251</v>
      </c>
      <c r="D7909" s="34">
        <v>217</v>
      </c>
      <c r="E7909" s="34">
        <v>237</v>
      </c>
      <c r="F7909" s="34">
        <v>177</v>
      </c>
      <c r="G7909" s="34">
        <v>209</v>
      </c>
      <c r="H7909" s="34">
        <v>231</v>
      </c>
      <c r="I7909" s="34">
        <v>225</v>
      </c>
      <c r="J7909" s="34">
        <v>219</v>
      </c>
      <c r="K7909" s="34">
        <v>185</v>
      </c>
      <c r="L7909" s="34">
        <v>180</v>
      </c>
      <c r="M7909" s="34">
        <v>173</v>
      </c>
    </row>
    <row r="7910" spans="1:13" x14ac:dyDescent="0.2">
      <c r="A7910" s="34" t="s">
        <v>108804</v>
      </c>
      <c r="B7910" s="34">
        <v>65</v>
      </c>
      <c r="C7910" s="34">
        <v>91</v>
      </c>
      <c r="D7910" s="34">
        <v>59</v>
      </c>
      <c r="E7910" s="34">
        <v>83</v>
      </c>
      <c r="F7910" s="34">
        <v>62</v>
      </c>
      <c r="G7910" s="34">
        <v>86</v>
      </c>
      <c r="H7910" s="34">
        <v>86</v>
      </c>
      <c r="I7910" s="34">
        <v>99</v>
      </c>
      <c r="J7910" s="34">
        <v>57</v>
      </c>
      <c r="K7910" s="34">
        <v>75</v>
      </c>
      <c r="L7910" s="34">
        <v>57</v>
      </c>
      <c r="M7910" s="34">
        <v>54</v>
      </c>
    </row>
    <row r="7911" spans="1:13" x14ac:dyDescent="0.2">
      <c r="A7911" s="34" t="s">
        <v>108805</v>
      </c>
      <c r="B7911" s="34">
        <v>195</v>
      </c>
      <c r="C7911" s="34">
        <v>140</v>
      </c>
      <c r="D7911" s="34">
        <v>156</v>
      </c>
      <c r="E7911" s="34">
        <v>207</v>
      </c>
      <c r="F7911" s="34">
        <v>176</v>
      </c>
      <c r="G7911" s="34">
        <v>180</v>
      </c>
      <c r="H7911" s="34">
        <v>216</v>
      </c>
      <c r="I7911" s="34">
        <v>173</v>
      </c>
      <c r="J7911" s="34">
        <v>174</v>
      </c>
      <c r="K7911" s="34">
        <v>135</v>
      </c>
      <c r="L7911" s="34">
        <v>164</v>
      </c>
      <c r="M7911" s="34">
        <v>170</v>
      </c>
    </row>
    <row r="7912" spans="1:13" x14ac:dyDescent="0.2">
      <c r="A7912" s="34" t="s">
        <v>108806</v>
      </c>
      <c r="B7912" s="34">
        <v>130</v>
      </c>
      <c r="C7912" s="34">
        <v>156</v>
      </c>
      <c r="D7912" s="34">
        <v>192</v>
      </c>
      <c r="E7912" s="34">
        <v>147</v>
      </c>
      <c r="F7912" s="34">
        <v>122</v>
      </c>
      <c r="G7912" s="34">
        <v>136</v>
      </c>
      <c r="H7912" s="34">
        <v>141</v>
      </c>
      <c r="I7912" s="34">
        <v>130</v>
      </c>
      <c r="J7912" s="34">
        <v>190</v>
      </c>
      <c r="K7912" s="34">
        <v>154</v>
      </c>
      <c r="L7912" s="34">
        <v>151</v>
      </c>
      <c r="M7912" s="34">
        <v>106</v>
      </c>
    </row>
    <row r="7913" spans="1:13" x14ac:dyDescent="0.2">
      <c r="A7913" s="34" t="s">
        <v>108807</v>
      </c>
      <c r="B7913" s="34">
        <v>180</v>
      </c>
      <c r="C7913" s="34">
        <v>242</v>
      </c>
      <c r="D7913" s="34">
        <v>198</v>
      </c>
      <c r="E7913" s="34">
        <v>232</v>
      </c>
      <c r="F7913" s="34">
        <v>163</v>
      </c>
      <c r="G7913" s="34">
        <v>169</v>
      </c>
      <c r="H7913" s="34">
        <v>221</v>
      </c>
      <c r="I7913" s="34">
        <v>226</v>
      </c>
      <c r="J7913" s="34">
        <v>203</v>
      </c>
      <c r="K7913" s="34">
        <v>236</v>
      </c>
      <c r="L7913" s="34">
        <v>216</v>
      </c>
      <c r="M7913" s="34">
        <v>180</v>
      </c>
    </row>
    <row r="7914" spans="1:13" x14ac:dyDescent="0.2">
      <c r="A7914" s="34" t="s">
        <v>108808</v>
      </c>
      <c r="B7914" s="34">
        <v>122</v>
      </c>
      <c r="C7914" s="34">
        <v>184</v>
      </c>
      <c r="D7914" s="34">
        <v>208</v>
      </c>
      <c r="E7914" s="34">
        <v>207</v>
      </c>
      <c r="F7914" s="34">
        <v>157</v>
      </c>
      <c r="G7914" s="34">
        <v>160</v>
      </c>
      <c r="H7914" s="34">
        <v>157</v>
      </c>
      <c r="I7914" s="34">
        <v>180</v>
      </c>
      <c r="J7914" s="34">
        <v>148</v>
      </c>
      <c r="K7914" s="34">
        <v>154</v>
      </c>
      <c r="L7914" s="34">
        <v>213</v>
      </c>
      <c r="M7914" s="34">
        <v>96</v>
      </c>
    </row>
    <row r="7915" spans="1:13" x14ac:dyDescent="0.2">
      <c r="A7915" s="34" t="s">
        <v>108809</v>
      </c>
      <c r="B7915" s="34">
        <v>113</v>
      </c>
      <c r="C7915" s="34">
        <v>118</v>
      </c>
      <c r="D7915" s="34">
        <v>85</v>
      </c>
      <c r="E7915" s="34">
        <v>103</v>
      </c>
      <c r="F7915" s="34">
        <v>83</v>
      </c>
      <c r="G7915" s="34">
        <v>149</v>
      </c>
      <c r="H7915" s="34">
        <v>114</v>
      </c>
      <c r="I7915" s="34">
        <v>79</v>
      </c>
      <c r="J7915" s="34">
        <v>110</v>
      </c>
      <c r="K7915" s="34">
        <v>94</v>
      </c>
      <c r="L7915" s="34">
        <v>100</v>
      </c>
      <c r="M7915" s="34">
        <v>74</v>
      </c>
    </row>
    <row r="7916" spans="1:13" x14ac:dyDescent="0.2">
      <c r="A7916" s="34" t="s">
        <v>108810</v>
      </c>
      <c r="B7916" s="34">
        <v>273</v>
      </c>
      <c r="C7916" s="34">
        <v>293</v>
      </c>
      <c r="D7916" s="34">
        <v>331</v>
      </c>
      <c r="E7916" s="34">
        <v>293</v>
      </c>
      <c r="F7916" s="34">
        <v>313</v>
      </c>
      <c r="G7916" s="34">
        <v>287</v>
      </c>
      <c r="H7916" s="34">
        <v>396</v>
      </c>
      <c r="I7916" s="34">
        <v>303</v>
      </c>
      <c r="J7916" s="34">
        <v>335</v>
      </c>
      <c r="K7916" s="34">
        <v>290</v>
      </c>
      <c r="L7916" s="34">
        <v>329</v>
      </c>
      <c r="M7916" s="34">
        <v>222</v>
      </c>
    </row>
    <row r="7917" spans="1:13" x14ac:dyDescent="0.2">
      <c r="A7917" s="34" t="s">
        <v>108811</v>
      </c>
      <c r="B7917" s="34">
        <v>268</v>
      </c>
      <c r="C7917" s="34">
        <v>214</v>
      </c>
      <c r="D7917" s="34">
        <v>315</v>
      </c>
      <c r="E7917" s="34">
        <v>232</v>
      </c>
      <c r="F7917" s="34">
        <v>214</v>
      </c>
      <c r="G7917" s="34">
        <v>212</v>
      </c>
      <c r="H7917" s="34">
        <v>260</v>
      </c>
      <c r="I7917" s="34">
        <v>261</v>
      </c>
      <c r="J7917" s="34">
        <v>268</v>
      </c>
      <c r="K7917" s="34">
        <v>230</v>
      </c>
      <c r="L7917" s="34">
        <v>272</v>
      </c>
      <c r="M7917" s="34">
        <v>172</v>
      </c>
    </row>
    <row r="7918" spans="1:13" x14ac:dyDescent="0.2">
      <c r="A7918" s="34" t="s">
        <v>108812</v>
      </c>
      <c r="B7918" s="34">
        <v>91</v>
      </c>
      <c r="C7918" s="34">
        <v>130</v>
      </c>
      <c r="D7918" s="34">
        <v>121</v>
      </c>
      <c r="E7918" s="34">
        <v>169</v>
      </c>
      <c r="F7918" s="34">
        <v>89</v>
      </c>
      <c r="G7918" s="34">
        <v>134</v>
      </c>
      <c r="H7918" s="34">
        <v>134</v>
      </c>
      <c r="I7918" s="34">
        <v>117</v>
      </c>
      <c r="J7918" s="34">
        <v>109</v>
      </c>
      <c r="K7918" s="34">
        <v>92</v>
      </c>
      <c r="L7918" s="34">
        <v>116</v>
      </c>
      <c r="M7918" s="34">
        <v>123</v>
      </c>
    </row>
    <row r="7919" spans="1:13" x14ac:dyDescent="0.2">
      <c r="A7919" s="34" t="s">
        <v>108813</v>
      </c>
      <c r="B7919" s="34">
        <v>113</v>
      </c>
      <c r="C7919" s="34">
        <v>125</v>
      </c>
      <c r="D7919" s="34">
        <v>138</v>
      </c>
      <c r="E7919" s="34">
        <v>142</v>
      </c>
      <c r="F7919" s="34">
        <v>136</v>
      </c>
      <c r="G7919" s="34">
        <v>129</v>
      </c>
      <c r="H7919" s="34">
        <v>147</v>
      </c>
      <c r="I7919" s="34">
        <v>106</v>
      </c>
      <c r="J7919" s="34">
        <v>150</v>
      </c>
      <c r="K7919" s="34">
        <v>108</v>
      </c>
      <c r="L7919" s="34">
        <v>130</v>
      </c>
      <c r="M7919" s="34">
        <v>88</v>
      </c>
    </row>
    <row r="7920" spans="1:13" x14ac:dyDescent="0.2">
      <c r="A7920" s="34" t="s">
        <v>108814</v>
      </c>
      <c r="B7920" s="34">
        <v>193</v>
      </c>
      <c r="C7920" s="34">
        <v>232</v>
      </c>
      <c r="D7920" s="34">
        <v>220</v>
      </c>
      <c r="E7920" s="34">
        <v>227</v>
      </c>
      <c r="F7920" s="34">
        <v>223</v>
      </c>
      <c r="G7920" s="34">
        <v>233</v>
      </c>
      <c r="H7920" s="34">
        <v>241</v>
      </c>
      <c r="I7920" s="34">
        <v>249</v>
      </c>
      <c r="J7920" s="34">
        <v>202</v>
      </c>
      <c r="K7920" s="34">
        <v>192</v>
      </c>
      <c r="L7920" s="34">
        <v>174</v>
      </c>
      <c r="M7920" s="34">
        <v>146</v>
      </c>
    </row>
    <row r="7921" spans="1:13" x14ac:dyDescent="0.2">
      <c r="A7921" s="34" t="s">
        <v>108815</v>
      </c>
      <c r="B7921" s="34">
        <v>282</v>
      </c>
      <c r="C7921" s="34">
        <v>387</v>
      </c>
      <c r="D7921" s="34">
        <v>378</v>
      </c>
      <c r="E7921" s="34">
        <v>365</v>
      </c>
      <c r="F7921" s="34">
        <v>303</v>
      </c>
      <c r="G7921" s="34">
        <v>321</v>
      </c>
      <c r="H7921" s="34">
        <v>418</v>
      </c>
      <c r="I7921" s="34">
        <v>303</v>
      </c>
      <c r="J7921" s="34">
        <v>335</v>
      </c>
      <c r="K7921" s="34">
        <v>243</v>
      </c>
      <c r="L7921" s="34">
        <v>365</v>
      </c>
      <c r="M7921" s="34">
        <v>210</v>
      </c>
    </row>
    <row r="7922" spans="1:13" x14ac:dyDescent="0.2">
      <c r="A7922" s="34" t="s">
        <v>108816</v>
      </c>
      <c r="B7922" s="34">
        <v>283</v>
      </c>
      <c r="C7922" s="34">
        <v>322</v>
      </c>
      <c r="D7922" s="34">
        <v>318</v>
      </c>
      <c r="E7922" s="34">
        <v>359</v>
      </c>
      <c r="F7922" s="34">
        <v>225</v>
      </c>
      <c r="G7922" s="34">
        <v>268</v>
      </c>
      <c r="H7922" s="34">
        <v>335</v>
      </c>
      <c r="I7922" s="34">
        <v>318</v>
      </c>
      <c r="J7922" s="34">
        <v>250</v>
      </c>
      <c r="K7922" s="34">
        <v>222</v>
      </c>
      <c r="L7922" s="34">
        <v>228</v>
      </c>
      <c r="M7922" s="34">
        <v>259</v>
      </c>
    </row>
    <row r="7923" spans="1:13" x14ac:dyDescent="0.2">
      <c r="A7923" s="34" t="s">
        <v>108817</v>
      </c>
      <c r="B7923" s="34">
        <v>474</v>
      </c>
      <c r="C7923" s="34">
        <v>690</v>
      </c>
      <c r="D7923" s="34">
        <v>556</v>
      </c>
      <c r="E7923" s="34">
        <v>648</v>
      </c>
      <c r="F7923" s="34">
        <v>542</v>
      </c>
      <c r="G7923" s="34">
        <v>664</v>
      </c>
      <c r="H7923" s="34">
        <v>631</v>
      </c>
      <c r="I7923" s="34">
        <v>581</v>
      </c>
      <c r="J7923" s="34">
        <v>651</v>
      </c>
      <c r="K7923" s="34">
        <v>474</v>
      </c>
      <c r="L7923" s="34">
        <v>585</v>
      </c>
      <c r="M7923" s="34">
        <v>493</v>
      </c>
    </row>
    <row r="7924" spans="1:13" x14ac:dyDescent="0.2">
      <c r="A7924" s="34" t="s">
        <v>108818</v>
      </c>
      <c r="B7924" s="34">
        <v>809</v>
      </c>
      <c r="C7924" s="34">
        <v>831</v>
      </c>
      <c r="D7924" s="34">
        <v>870</v>
      </c>
      <c r="E7924" s="34">
        <v>967</v>
      </c>
      <c r="F7924" s="34">
        <v>843</v>
      </c>
      <c r="G7924" s="34">
        <v>808</v>
      </c>
      <c r="H7924" s="34">
        <v>846</v>
      </c>
      <c r="I7924" s="34">
        <v>821</v>
      </c>
      <c r="J7924" s="34">
        <v>962</v>
      </c>
      <c r="K7924" s="34">
        <v>736</v>
      </c>
      <c r="L7924" s="34">
        <v>949</v>
      </c>
      <c r="M7924" s="34">
        <v>664</v>
      </c>
    </row>
    <row r="7925" spans="1:13" x14ac:dyDescent="0.2">
      <c r="A7925" s="34" t="s">
        <v>108819</v>
      </c>
      <c r="B7925" s="34">
        <v>392</v>
      </c>
      <c r="C7925" s="34">
        <v>500</v>
      </c>
      <c r="D7925" s="34">
        <v>402</v>
      </c>
      <c r="E7925" s="34">
        <v>503</v>
      </c>
      <c r="F7925" s="34">
        <v>408</v>
      </c>
      <c r="G7925" s="34">
        <v>407</v>
      </c>
      <c r="H7925" s="34">
        <v>403</v>
      </c>
      <c r="I7925" s="34">
        <v>463</v>
      </c>
      <c r="J7925" s="34">
        <v>429</v>
      </c>
      <c r="K7925" s="34">
        <v>393</v>
      </c>
      <c r="L7925" s="34">
        <v>348</v>
      </c>
      <c r="M7925" s="34">
        <v>299</v>
      </c>
    </row>
    <row r="7926" spans="1:13" x14ac:dyDescent="0.2">
      <c r="A7926" s="34" t="s">
        <v>108820</v>
      </c>
      <c r="B7926" s="34">
        <v>281</v>
      </c>
      <c r="C7926" s="34">
        <v>296</v>
      </c>
      <c r="D7926" s="34">
        <v>287</v>
      </c>
      <c r="E7926" s="34">
        <v>319</v>
      </c>
      <c r="F7926" s="34">
        <v>253</v>
      </c>
      <c r="G7926" s="34">
        <v>271</v>
      </c>
      <c r="H7926" s="34">
        <v>288</v>
      </c>
      <c r="I7926" s="34">
        <v>314</v>
      </c>
      <c r="J7926" s="34">
        <v>303</v>
      </c>
      <c r="K7926" s="34">
        <v>243</v>
      </c>
      <c r="L7926" s="34">
        <v>284</v>
      </c>
      <c r="M7926" s="34">
        <v>243</v>
      </c>
    </row>
    <row r="7927" spans="1:13" x14ac:dyDescent="0.2">
      <c r="A7927" s="34" t="s">
        <v>108821</v>
      </c>
      <c r="B7927" s="34">
        <v>387</v>
      </c>
      <c r="C7927" s="34">
        <v>421</v>
      </c>
      <c r="D7927" s="34">
        <v>396</v>
      </c>
      <c r="E7927" s="34">
        <v>427</v>
      </c>
      <c r="F7927" s="34">
        <v>339</v>
      </c>
      <c r="G7927" s="34">
        <v>406</v>
      </c>
      <c r="H7927" s="34">
        <v>416</v>
      </c>
      <c r="I7927" s="34">
        <v>416</v>
      </c>
      <c r="J7927" s="34">
        <v>333</v>
      </c>
      <c r="K7927" s="34">
        <v>367</v>
      </c>
      <c r="L7927" s="34">
        <v>394</v>
      </c>
      <c r="M7927" s="34">
        <v>336</v>
      </c>
    </row>
    <row r="7928" spans="1:13" x14ac:dyDescent="0.2">
      <c r="A7928" s="34" t="s">
        <v>108822</v>
      </c>
      <c r="B7928" s="34">
        <v>247</v>
      </c>
      <c r="C7928" s="34">
        <v>272</v>
      </c>
      <c r="D7928" s="34">
        <v>325</v>
      </c>
      <c r="E7928" s="34">
        <v>285</v>
      </c>
      <c r="F7928" s="34">
        <v>288</v>
      </c>
      <c r="G7928" s="34">
        <v>300</v>
      </c>
      <c r="H7928" s="34">
        <v>384</v>
      </c>
      <c r="I7928" s="34">
        <v>258</v>
      </c>
      <c r="J7928" s="34">
        <v>291</v>
      </c>
      <c r="K7928" s="34">
        <v>221</v>
      </c>
      <c r="L7928" s="34">
        <v>274</v>
      </c>
      <c r="M7928" s="34">
        <v>190</v>
      </c>
    </row>
    <row r="7929" spans="1:13" x14ac:dyDescent="0.2">
      <c r="A7929" s="34" t="s">
        <v>108823</v>
      </c>
      <c r="B7929" s="34">
        <v>173</v>
      </c>
      <c r="C7929" s="34">
        <v>302</v>
      </c>
      <c r="D7929" s="34">
        <v>242</v>
      </c>
      <c r="E7929" s="34">
        <v>286</v>
      </c>
      <c r="F7929" s="34">
        <v>205</v>
      </c>
      <c r="G7929" s="34">
        <v>288</v>
      </c>
      <c r="H7929" s="34">
        <v>257</v>
      </c>
      <c r="I7929" s="34">
        <v>271</v>
      </c>
      <c r="J7929" s="34">
        <v>219</v>
      </c>
      <c r="K7929" s="34">
        <v>217</v>
      </c>
      <c r="L7929" s="34">
        <v>164</v>
      </c>
      <c r="M7929" s="34">
        <v>213</v>
      </c>
    </row>
    <row r="7930" spans="1:13" x14ac:dyDescent="0.2">
      <c r="A7930" s="34" t="s">
        <v>108824</v>
      </c>
      <c r="B7930" s="34">
        <v>137</v>
      </c>
      <c r="C7930" s="34">
        <v>178</v>
      </c>
      <c r="D7930" s="34">
        <v>186</v>
      </c>
      <c r="E7930" s="34">
        <v>213</v>
      </c>
      <c r="F7930" s="34">
        <v>192</v>
      </c>
      <c r="G7930" s="34">
        <v>172</v>
      </c>
      <c r="H7930" s="34">
        <v>160</v>
      </c>
      <c r="I7930" s="34">
        <v>212</v>
      </c>
      <c r="J7930" s="34">
        <v>186</v>
      </c>
      <c r="K7930" s="34">
        <v>130</v>
      </c>
      <c r="L7930" s="34">
        <v>163</v>
      </c>
      <c r="M7930" s="34">
        <v>158</v>
      </c>
    </row>
    <row r="7931" spans="1:13" x14ac:dyDescent="0.2">
      <c r="A7931" s="34" t="s">
        <v>108825</v>
      </c>
      <c r="B7931" s="34">
        <v>105</v>
      </c>
      <c r="C7931" s="34">
        <v>154</v>
      </c>
      <c r="D7931" s="34">
        <v>161</v>
      </c>
      <c r="E7931" s="34">
        <v>134</v>
      </c>
      <c r="F7931" s="34">
        <v>113</v>
      </c>
      <c r="G7931" s="34">
        <v>109</v>
      </c>
      <c r="H7931" s="34">
        <v>208</v>
      </c>
      <c r="I7931" s="34">
        <v>163</v>
      </c>
      <c r="J7931" s="34">
        <v>145</v>
      </c>
      <c r="K7931" s="34">
        <v>117</v>
      </c>
      <c r="L7931" s="34">
        <v>180</v>
      </c>
      <c r="M7931" s="34">
        <v>102</v>
      </c>
    </row>
    <row r="7932" spans="1:13" x14ac:dyDescent="0.2">
      <c r="A7932" s="34" t="s">
        <v>108826</v>
      </c>
      <c r="B7932" s="34">
        <v>267</v>
      </c>
      <c r="C7932" s="34">
        <v>328</v>
      </c>
      <c r="D7932" s="34">
        <v>375</v>
      </c>
      <c r="E7932" s="34">
        <v>371</v>
      </c>
      <c r="F7932" s="34">
        <v>300</v>
      </c>
      <c r="G7932" s="34">
        <v>327</v>
      </c>
      <c r="H7932" s="34">
        <v>386</v>
      </c>
      <c r="I7932" s="34">
        <v>318</v>
      </c>
      <c r="J7932" s="34">
        <v>355</v>
      </c>
      <c r="K7932" s="34">
        <v>259</v>
      </c>
      <c r="L7932" s="34">
        <v>304</v>
      </c>
      <c r="M7932" s="34">
        <v>226</v>
      </c>
    </row>
    <row r="7933" spans="1:13" x14ac:dyDescent="0.2">
      <c r="A7933" s="34" t="s">
        <v>108827</v>
      </c>
      <c r="B7933" s="34">
        <v>138</v>
      </c>
      <c r="C7933" s="34">
        <v>257</v>
      </c>
      <c r="D7933" s="34">
        <v>172</v>
      </c>
      <c r="E7933" s="34">
        <v>234</v>
      </c>
      <c r="F7933" s="34">
        <v>131</v>
      </c>
      <c r="G7933" s="34">
        <v>235</v>
      </c>
      <c r="H7933" s="34">
        <v>149</v>
      </c>
      <c r="I7933" s="34">
        <v>250</v>
      </c>
      <c r="J7933" s="34">
        <v>168</v>
      </c>
      <c r="K7933" s="34">
        <v>199</v>
      </c>
      <c r="L7933" s="34">
        <v>170</v>
      </c>
      <c r="M7933" s="34">
        <v>174</v>
      </c>
    </row>
    <row r="7934" spans="1:13" x14ac:dyDescent="0.2">
      <c r="A7934" s="34" t="s">
        <v>108828</v>
      </c>
      <c r="B7934" s="34">
        <v>186</v>
      </c>
      <c r="C7934" s="34">
        <v>173</v>
      </c>
      <c r="D7934" s="34">
        <v>199</v>
      </c>
      <c r="E7934" s="34">
        <v>190</v>
      </c>
      <c r="F7934" s="34">
        <v>194</v>
      </c>
      <c r="G7934" s="34">
        <v>177</v>
      </c>
      <c r="H7934" s="34">
        <v>243</v>
      </c>
      <c r="I7934" s="34">
        <v>188</v>
      </c>
      <c r="J7934" s="34">
        <v>201</v>
      </c>
      <c r="K7934" s="34">
        <v>136</v>
      </c>
      <c r="L7934" s="34">
        <v>245</v>
      </c>
      <c r="M7934" s="34">
        <v>158</v>
      </c>
    </row>
    <row r="7935" spans="1:13" x14ac:dyDescent="0.2">
      <c r="A7935" s="34" t="s">
        <v>108829</v>
      </c>
      <c r="B7935" s="34">
        <v>496</v>
      </c>
      <c r="C7935" s="34">
        <v>471</v>
      </c>
      <c r="D7935" s="34">
        <v>517</v>
      </c>
      <c r="E7935" s="34">
        <v>448</v>
      </c>
      <c r="F7935" s="34">
        <v>423</v>
      </c>
      <c r="G7935" s="34">
        <v>430</v>
      </c>
      <c r="H7935" s="34">
        <v>522</v>
      </c>
      <c r="I7935" s="34">
        <v>466</v>
      </c>
      <c r="J7935" s="34">
        <v>522</v>
      </c>
      <c r="K7935" s="34">
        <v>375</v>
      </c>
      <c r="L7935" s="34">
        <v>477</v>
      </c>
      <c r="M7935" s="34">
        <v>395</v>
      </c>
    </row>
    <row r="7936" spans="1:13" x14ac:dyDescent="0.2">
      <c r="A7936" s="34" t="s">
        <v>108830</v>
      </c>
      <c r="B7936" s="34">
        <v>98</v>
      </c>
      <c r="C7936" s="34">
        <v>105</v>
      </c>
      <c r="D7936" s="34">
        <v>119</v>
      </c>
      <c r="E7936" s="34">
        <v>128</v>
      </c>
      <c r="F7936" s="34">
        <v>129</v>
      </c>
      <c r="G7936" s="34">
        <v>140</v>
      </c>
      <c r="H7936" s="34">
        <v>135</v>
      </c>
      <c r="I7936" s="34">
        <v>114</v>
      </c>
      <c r="J7936" s="34">
        <v>150</v>
      </c>
      <c r="K7936" s="34">
        <v>108</v>
      </c>
      <c r="L7936" s="34">
        <v>115</v>
      </c>
      <c r="M7936" s="34">
        <v>108</v>
      </c>
    </row>
    <row r="7937" spans="1:13" x14ac:dyDescent="0.2">
      <c r="A7937" s="34" t="s">
        <v>108831</v>
      </c>
      <c r="B7937" s="34">
        <v>409</v>
      </c>
      <c r="C7937" s="34">
        <v>414</v>
      </c>
      <c r="D7937" s="34">
        <v>359</v>
      </c>
      <c r="E7937" s="34">
        <v>407</v>
      </c>
      <c r="F7937" s="34">
        <v>321</v>
      </c>
      <c r="G7937" s="34">
        <v>360</v>
      </c>
      <c r="H7937" s="34">
        <v>353</v>
      </c>
      <c r="I7937" s="34">
        <v>435</v>
      </c>
      <c r="J7937" s="34">
        <v>337</v>
      </c>
      <c r="K7937" s="34">
        <v>343</v>
      </c>
      <c r="L7937" s="34">
        <v>411</v>
      </c>
      <c r="M7937" s="34">
        <v>314</v>
      </c>
    </row>
    <row r="7938" spans="1:13" x14ac:dyDescent="0.2">
      <c r="A7938" s="34" t="s">
        <v>108832</v>
      </c>
      <c r="B7938" s="34">
        <v>166</v>
      </c>
      <c r="C7938" s="34">
        <v>208</v>
      </c>
      <c r="D7938" s="34">
        <v>196</v>
      </c>
      <c r="E7938" s="34">
        <v>181</v>
      </c>
      <c r="F7938" s="34">
        <v>167</v>
      </c>
      <c r="G7938" s="34">
        <v>158</v>
      </c>
      <c r="H7938" s="34">
        <v>162</v>
      </c>
      <c r="I7938" s="34">
        <v>229</v>
      </c>
      <c r="J7938" s="34">
        <v>161</v>
      </c>
      <c r="K7938" s="34">
        <v>173</v>
      </c>
      <c r="L7938" s="34">
        <v>188</v>
      </c>
      <c r="M7938" s="34">
        <v>154</v>
      </c>
    </row>
    <row r="7939" spans="1:13" x14ac:dyDescent="0.2">
      <c r="A7939" s="34" t="s">
        <v>108833</v>
      </c>
      <c r="B7939" s="34">
        <v>500</v>
      </c>
      <c r="C7939" s="34">
        <v>530</v>
      </c>
      <c r="D7939" s="34">
        <v>557</v>
      </c>
      <c r="E7939" s="34">
        <v>547</v>
      </c>
      <c r="F7939" s="34">
        <v>568</v>
      </c>
      <c r="G7939" s="34">
        <v>561</v>
      </c>
      <c r="H7939" s="34">
        <v>569</v>
      </c>
      <c r="I7939" s="34">
        <v>528</v>
      </c>
      <c r="J7939" s="34">
        <v>570</v>
      </c>
      <c r="K7939" s="34">
        <v>443</v>
      </c>
      <c r="L7939" s="34">
        <v>588</v>
      </c>
      <c r="M7939" s="34">
        <v>447</v>
      </c>
    </row>
    <row r="7940" spans="1:13" x14ac:dyDescent="0.2">
      <c r="A7940" s="34" t="s">
        <v>108834</v>
      </c>
      <c r="B7940" s="34">
        <v>419</v>
      </c>
      <c r="C7940" s="34">
        <v>377</v>
      </c>
      <c r="D7940" s="34">
        <v>385</v>
      </c>
      <c r="E7940" s="34">
        <v>463</v>
      </c>
      <c r="F7940" s="34">
        <v>342</v>
      </c>
      <c r="G7940" s="34">
        <v>388</v>
      </c>
      <c r="H7940" s="34">
        <v>406</v>
      </c>
      <c r="I7940" s="34">
        <v>367</v>
      </c>
      <c r="J7940" s="34">
        <v>398</v>
      </c>
      <c r="K7940" s="34">
        <v>347</v>
      </c>
      <c r="L7940" s="34">
        <v>341</v>
      </c>
      <c r="M7940" s="34">
        <v>303</v>
      </c>
    </row>
    <row r="7941" spans="1:13" x14ac:dyDescent="0.2">
      <c r="A7941" s="34" t="s">
        <v>108835</v>
      </c>
      <c r="B7941" s="34">
        <v>416</v>
      </c>
      <c r="C7941" s="34">
        <v>515</v>
      </c>
      <c r="D7941" s="34">
        <v>479</v>
      </c>
      <c r="E7941" s="34">
        <v>560</v>
      </c>
      <c r="F7941" s="34">
        <v>380</v>
      </c>
      <c r="G7941" s="34">
        <v>491</v>
      </c>
      <c r="H7941" s="34">
        <v>529</v>
      </c>
      <c r="I7941" s="34">
        <v>458</v>
      </c>
      <c r="J7941" s="34">
        <v>499</v>
      </c>
      <c r="K7941" s="34">
        <v>387</v>
      </c>
      <c r="L7941" s="34">
        <v>440</v>
      </c>
      <c r="M7941" s="34">
        <v>383</v>
      </c>
    </row>
    <row r="7942" spans="1:13" x14ac:dyDescent="0.2">
      <c r="A7942" s="34" t="s">
        <v>108836</v>
      </c>
      <c r="B7942" s="34">
        <v>378</v>
      </c>
      <c r="C7942" s="34">
        <v>395</v>
      </c>
      <c r="D7942" s="34">
        <v>450</v>
      </c>
      <c r="E7942" s="34">
        <v>479</v>
      </c>
      <c r="F7942" s="34">
        <v>355</v>
      </c>
      <c r="G7942" s="34">
        <v>391</v>
      </c>
      <c r="H7942" s="34">
        <v>388</v>
      </c>
      <c r="I7942" s="34">
        <v>410</v>
      </c>
      <c r="J7942" s="34">
        <v>436</v>
      </c>
      <c r="K7942" s="34">
        <v>353</v>
      </c>
      <c r="L7942" s="34">
        <v>494</v>
      </c>
      <c r="M7942" s="34">
        <v>371</v>
      </c>
    </row>
    <row r="7943" spans="1:13" x14ac:dyDescent="0.2">
      <c r="A7943" s="34" t="s">
        <v>108837</v>
      </c>
      <c r="B7943" s="34">
        <v>756</v>
      </c>
      <c r="C7943" s="34">
        <v>753</v>
      </c>
      <c r="D7943" s="34">
        <v>779</v>
      </c>
      <c r="E7943" s="34">
        <v>840</v>
      </c>
      <c r="F7943" s="34">
        <v>681</v>
      </c>
      <c r="G7943" s="34">
        <v>694</v>
      </c>
      <c r="H7943" s="34">
        <v>792</v>
      </c>
      <c r="I7943" s="34">
        <v>730</v>
      </c>
      <c r="J7943" s="34">
        <v>715</v>
      </c>
      <c r="K7943" s="34">
        <v>647</v>
      </c>
      <c r="L7943" s="34">
        <v>670</v>
      </c>
      <c r="M7943" s="34">
        <v>611</v>
      </c>
    </row>
    <row r="7944" spans="1:13" x14ac:dyDescent="0.2">
      <c r="A7944" s="34" t="s">
        <v>108838</v>
      </c>
      <c r="B7944" s="34">
        <v>214</v>
      </c>
      <c r="C7944" s="34">
        <v>291</v>
      </c>
      <c r="D7944" s="34">
        <v>298</v>
      </c>
      <c r="E7944" s="34">
        <v>268</v>
      </c>
      <c r="F7944" s="34">
        <v>298</v>
      </c>
      <c r="G7944" s="34">
        <v>208</v>
      </c>
      <c r="H7944" s="34">
        <v>314</v>
      </c>
      <c r="I7944" s="34">
        <v>245</v>
      </c>
      <c r="J7944" s="34">
        <v>259</v>
      </c>
      <c r="K7944" s="34">
        <v>226</v>
      </c>
      <c r="L7944" s="34">
        <v>182</v>
      </c>
      <c r="M7944" s="34">
        <v>202</v>
      </c>
    </row>
    <row r="7945" spans="1:13" x14ac:dyDescent="0.2">
      <c r="A7945" s="34" t="s">
        <v>108839</v>
      </c>
      <c r="B7945" s="34">
        <v>556</v>
      </c>
      <c r="C7945" s="34">
        <v>789</v>
      </c>
      <c r="D7945" s="34">
        <v>647</v>
      </c>
      <c r="E7945" s="34">
        <v>824</v>
      </c>
      <c r="F7945" s="34">
        <v>540</v>
      </c>
      <c r="G7945" s="34">
        <v>702</v>
      </c>
      <c r="H7945" s="34">
        <v>713</v>
      </c>
      <c r="I7945" s="34">
        <v>760</v>
      </c>
      <c r="J7945" s="34">
        <v>598</v>
      </c>
      <c r="K7945" s="34">
        <v>643</v>
      </c>
      <c r="L7945" s="34">
        <v>674</v>
      </c>
      <c r="M7945" s="34">
        <v>516</v>
      </c>
    </row>
    <row r="7946" spans="1:13" x14ac:dyDescent="0.2">
      <c r="A7946" s="34" t="s">
        <v>108840</v>
      </c>
      <c r="B7946" s="34">
        <v>373</v>
      </c>
      <c r="C7946" s="34">
        <v>381</v>
      </c>
      <c r="D7946" s="34">
        <v>437</v>
      </c>
      <c r="E7946" s="34">
        <v>503</v>
      </c>
      <c r="F7946" s="34">
        <v>394</v>
      </c>
      <c r="G7946" s="34">
        <v>423</v>
      </c>
      <c r="H7946" s="34">
        <v>425</v>
      </c>
      <c r="I7946" s="34">
        <v>425</v>
      </c>
      <c r="J7946" s="34">
        <v>467</v>
      </c>
      <c r="K7946" s="34">
        <v>382</v>
      </c>
      <c r="L7946" s="34">
        <v>511</v>
      </c>
      <c r="M7946" s="34">
        <v>332</v>
      </c>
    </row>
    <row r="7947" spans="1:13" x14ac:dyDescent="0.2">
      <c r="A7947" s="34" t="s">
        <v>108841</v>
      </c>
      <c r="B7947" s="34">
        <v>304</v>
      </c>
      <c r="C7947" s="34">
        <v>428</v>
      </c>
      <c r="D7947" s="34">
        <v>440</v>
      </c>
      <c r="E7947" s="34">
        <v>474</v>
      </c>
      <c r="F7947" s="34">
        <v>378</v>
      </c>
      <c r="G7947" s="34">
        <v>394</v>
      </c>
      <c r="H7947" s="34">
        <v>390</v>
      </c>
      <c r="I7947" s="34">
        <v>425</v>
      </c>
      <c r="J7947" s="34">
        <v>390</v>
      </c>
      <c r="K7947" s="34">
        <v>317</v>
      </c>
      <c r="L7947" s="34">
        <v>426</v>
      </c>
      <c r="M7947" s="34">
        <v>326</v>
      </c>
    </row>
    <row r="7948" spans="1:13" x14ac:dyDescent="0.2">
      <c r="A7948" s="34" t="s">
        <v>108842</v>
      </c>
      <c r="B7948" s="34">
        <v>167</v>
      </c>
      <c r="C7948" s="34">
        <v>253</v>
      </c>
      <c r="D7948" s="34">
        <v>241</v>
      </c>
      <c r="E7948" s="34">
        <v>316</v>
      </c>
      <c r="F7948" s="34">
        <v>185</v>
      </c>
      <c r="G7948" s="34">
        <v>219</v>
      </c>
      <c r="H7948" s="34">
        <v>238</v>
      </c>
      <c r="I7948" s="34">
        <v>255</v>
      </c>
      <c r="J7948" s="34">
        <v>220</v>
      </c>
      <c r="K7948" s="34">
        <v>223</v>
      </c>
      <c r="L7948" s="34">
        <v>213</v>
      </c>
      <c r="M7948" s="34">
        <v>207</v>
      </c>
    </row>
    <row r="7949" spans="1:13" x14ac:dyDescent="0.2">
      <c r="A7949" s="34" t="s">
        <v>108843</v>
      </c>
      <c r="B7949" s="34">
        <v>371</v>
      </c>
      <c r="C7949" s="34">
        <v>404</v>
      </c>
      <c r="D7949" s="34">
        <v>407</v>
      </c>
      <c r="E7949" s="34">
        <v>445</v>
      </c>
      <c r="F7949" s="34">
        <v>407</v>
      </c>
      <c r="G7949" s="34">
        <v>407</v>
      </c>
      <c r="H7949" s="34">
        <v>449</v>
      </c>
      <c r="I7949" s="34">
        <v>406</v>
      </c>
      <c r="J7949" s="34">
        <v>437</v>
      </c>
      <c r="K7949" s="34">
        <v>349</v>
      </c>
      <c r="L7949" s="34">
        <v>475</v>
      </c>
      <c r="M7949" s="34">
        <v>347</v>
      </c>
    </row>
    <row r="7950" spans="1:13" x14ac:dyDescent="0.2">
      <c r="A7950" s="34" t="s">
        <v>108844</v>
      </c>
      <c r="B7950" s="34">
        <v>438</v>
      </c>
      <c r="C7950" s="34">
        <v>394</v>
      </c>
      <c r="D7950" s="34">
        <v>350</v>
      </c>
      <c r="E7950" s="34">
        <v>477</v>
      </c>
      <c r="F7950" s="34">
        <v>387</v>
      </c>
      <c r="G7950" s="34">
        <v>359</v>
      </c>
      <c r="H7950" s="34">
        <v>444</v>
      </c>
      <c r="I7950" s="34">
        <v>401</v>
      </c>
      <c r="J7950" s="34">
        <v>381</v>
      </c>
      <c r="K7950" s="34">
        <v>333</v>
      </c>
      <c r="L7950" s="34">
        <v>404</v>
      </c>
      <c r="M7950" s="34">
        <v>293</v>
      </c>
    </row>
    <row r="7951" spans="1:13" x14ac:dyDescent="0.2">
      <c r="A7951" s="34" t="s">
        <v>108845</v>
      </c>
      <c r="B7951" s="34">
        <v>534</v>
      </c>
      <c r="C7951" s="34">
        <v>542</v>
      </c>
      <c r="D7951" s="34">
        <v>529</v>
      </c>
      <c r="E7951" s="34">
        <v>620</v>
      </c>
      <c r="F7951" s="34">
        <v>432</v>
      </c>
      <c r="G7951" s="34">
        <v>515</v>
      </c>
      <c r="H7951" s="34">
        <v>484</v>
      </c>
      <c r="I7951" s="34">
        <v>535</v>
      </c>
      <c r="J7951" s="34">
        <v>482</v>
      </c>
      <c r="K7951" s="34">
        <v>371</v>
      </c>
      <c r="L7951" s="34">
        <v>518</v>
      </c>
      <c r="M7951" s="34">
        <v>464</v>
      </c>
    </row>
    <row r="7952" spans="1:13" x14ac:dyDescent="0.2">
      <c r="A7952" s="34" t="s">
        <v>108846</v>
      </c>
      <c r="B7952" s="34">
        <v>301</v>
      </c>
      <c r="C7952" s="34">
        <v>367</v>
      </c>
      <c r="D7952" s="34">
        <v>328</v>
      </c>
      <c r="E7952" s="34">
        <v>354</v>
      </c>
      <c r="F7952" s="34">
        <v>255</v>
      </c>
      <c r="G7952" s="34">
        <v>279</v>
      </c>
      <c r="H7952" s="34">
        <v>346</v>
      </c>
      <c r="I7952" s="34">
        <v>334</v>
      </c>
      <c r="J7952" s="34">
        <v>277</v>
      </c>
      <c r="K7952" s="34">
        <v>259</v>
      </c>
      <c r="L7952" s="34">
        <v>268</v>
      </c>
      <c r="M7952" s="34">
        <v>261</v>
      </c>
    </row>
    <row r="7953" spans="1:13" x14ac:dyDescent="0.2">
      <c r="A7953" s="34" t="s">
        <v>108847</v>
      </c>
      <c r="B7953" s="34">
        <v>329</v>
      </c>
      <c r="C7953" s="34">
        <v>302</v>
      </c>
      <c r="D7953" s="34">
        <v>321</v>
      </c>
      <c r="E7953" s="34">
        <v>259</v>
      </c>
      <c r="F7953" s="34">
        <v>316</v>
      </c>
      <c r="G7953" s="34">
        <v>296</v>
      </c>
      <c r="H7953" s="34">
        <v>328</v>
      </c>
      <c r="I7953" s="34">
        <v>292</v>
      </c>
      <c r="J7953" s="34">
        <v>265</v>
      </c>
      <c r="K7953" s="34">
        <v>242</v>
      </c>
      <c r="L7953" s="34">
        <v>280</v>
      </c>
      <c r="M7953" s="34">
        <v>227</v>
      </c>
    </row>
    <row r="7954" spans="1:13" x14ac:dyDescent="0.2">
      <c r="A7954" s="34" t="s">
        <v>108848</v>
      </c>
      <c r="B7954" s="34">
        <v>137</v>
      </c>
      <c r="C7954" s="34">
        <v>232</v>
      </c>
      <c r="D7954" s="34">
        <v>173</v>
      </c>
      <c r="E7954" s="34">
        <v>264</v>
      </c>
      <c r="F7954" s="34">
        <v>148</v>
      </c>
      <c r="G7954" s="34">
        <v>225</v>
      </c>
      <c r="H7954" s="34">
        <v>170</v>
      </c>
      <c r="I7954" s="34">
        <v>203</v>
      </c>
      <c r="J7954" s="34">
        <v>188</v>
      </c>
      <c r="K7954" s="34">
        <v>159</v>
      </c>
      <c r="L7954" s="34">
        <v>173</v>
      </c>
      <c r="M7954" s="34">
        <v>183</v>
      </c>
    </row>
    <row r="7955" spans="1:13" x14ac:dyDescent="0.2">
      <c r="A7955" s="34" t="s">
        <v>108849</v>
      </c>
      <c r="B7955" s="34">
        <v>259</v>
      </c>
      <c r="C7955" s="34">
        <v>310</v>
      </c>
      <c r="D7955" s="34">
        <v>293</v>
      </c>
      <c r="E7955" s="34">
        <v>305</v>
      </c>
      <c r="F7955" s="34">
        <v>257</v>
      </c>
      <c r="G7955" s="34">
        <v>305</v>
      </c>
      <c r="H7955" s="34">
        <v>311</v>
      </c>
      <c r="I7955" s="34">
        <v>324</v>
      </c>
      <c r="J7955" s="34">
        <v>318</v>
      </c>
      <c r="K7955" s="34">
        <v>245</v>
      </c>
      <c r="L7955" s="34">
        <v>234</v>
      </c>
      <c r="M7955" s="34">
        <v>248</v>
      </c>
    </row>
    <row r="7956" spans="1:13" x14ac:dyDescent="0.2">
      <c r="A7956" s="34" t="s">
        <v>108850</v>
      </c>
      <c r="B7956" s="34">
        <v>205</v>
      </c>
      <c r="C7956" s="34">
        <v>251</v>
      </c>
      <c r="D7956" s="34">
        <v>260</v>
      </c>
      <c r="E7956" s="34">
        <v>291</v>
      </c>
      <c r="F7956" s="34">
        <v>228</v>
      </c>
      <c r="G7956" s="34">
        <v>252</v>
      </c>
      <c r="H7956" s="34">
        <v>278</v>
      </c>
      <c r="I7956" s="34">
        <v>285</v>
      </c>
      <c r="J7956" s="34">
        <v>270</v>
      </c>
      <c r="K7956" s="34">
        <v>222</v>
      </c>
      <c r="L7956" s="34">
        <v>270</v>
      </c>
      <c r="M7956" s="34">
        <v>248</v>
      </c>
    </row>
    <row r="7957" spans="1:13" x14ac:dyDescent="0.2">
      <c r="A7957" s="34" t="s">
        <v>108851</v>
      </c>
      <c r="B7957" s="34">
        <v>386</v>
      </c>
      <c r="C7957" s="34">
        <v>426</v>
      </c>
      <c r="D7957" s="34">
        <v>524</v>
      </c>
      <c r="E7957" s="34">
        <v>533</v>
      </c>
      <c r="F7957" s="34">
        <v>392</v>
      </c>
      <c r="G7957" s="34">
        <v>389</v>
      </c>
      <c r="H7957" s="34">
        <v>527</v>
      </c>
      <c r="I7957" s="34">
        <v>442</v>
      </c>
      <c r="J7957" s="34">
        <v>470</v>
      </c>
      <c r="K7957" s="34">
        <v>399</v>
      </c>
      <c r="L7957" s="34">
        <v>490</v>
      </c>
      <c r="M7957" s="34">
        <v>331</v>
      </c>
    </row>
    <row r="7958" spans="1:13" x14ac:dyDescent="0.2">
      <c r="A7958" s="34" t="s">
        <v>108852</v>
      </c>
      <c r="B7958" s="34">
        <v>422</v>
      </c>
      <c r="C7958" s="34">
        <v>535</v>
      </c>
      <c r="D7958" s="34">
        <v>405</v>
      </c>
      <c r="E7958" s="34">
        <v>511</v>
      </c>
      <c r="F7958" s="34">
        <v>386</v>
      </c>
      <c r="G7958" s="34">
        <v>421</v>
      </c>
      <c r="H7958" s="34">
        <v>411</v>
      </c>
      <c r="I7958" s="34">
        <v>452</v>
      </c>
      <c r="J7958" s="34">
        <v>459</v>
      </c>
      <c r="K7958" s="34">
        <v>407</v>
      </c>
      <c r="L7958" s="34">
        <v>492</v>
      </c>
      <c r="M7958" s="34">
        <v>392</v>
      </c>
    </row>
    <row r="7959" spans="1:13" x14ac:dyDescent="0.2">
      <c r="A7959" s="34" t="s">
        <v>108853</v>
      </c>
      <c r="B7959" s="34">
        <v>253</v>
      </c>
      <c r="C7959" s="34">
        <v>299</v>
      </c>
      <c r="D7959" s="34">
        <v>322</v>
      </c>
      <c r="E7959" s="34">
        <v>293</v>
      </c>
      <c r="F7959" s="34">
        <v>219</v>
      </c>
      <c r="G7959" s="34">
        <v>237</v>
      </c>
      <c r="H7959" s="34">
        <v>305</v>
      </c>
      <c r="I7959" s="34">
        <v>251</v>
      </c>
      <c r="J7959" s="34">
        <v>232</v>
      </c>
      <c r="K7959" s="34">
        <v>199</v>
      </c>
      <c r="L7959" s="34">
        <v>285</v>
      </c>
      <c r="M7959" s="34">
        <v>206</v>
      </c>
    </row>
    <row r="7960" spans="1:13" x14ac:dyDescent="0.2">
      <c r="A7960" s="34" t="s">
        <v>108854</v>
      </c>
      <c r="B7960" s="34">
        <v>350</v>
      </c>
      <c r="C7960" s="34">
        <v>388</v>
      </c>
      <c r="D7960" s="34">
        <v>365</v>
      </c>
      <c r="E7960" s="34">
        <v>375</v>
      </c>
      <c r="F7960" s="34">
        <v>317</v>
      </c>
      <c r="G7960" s="34">
        <v>310</v>
      </c>
      <c r="H7960" s="34">
        <v>320</v>
      </c>
      <c r="I7960" s="34">
        <v>364</v>
      </c>
      <c r="J7960" s="34">
        <v>341</v>
      </c>
      <c r="K7960" s="34">
        <v>327</v>
      </c>
      <c r="L7960" s="34">
        <v>329</v>
      </c>
      <c r="M7960" s="34">
        <v>326</v>
      </c>
    </row>
    <row r="7961" spans="1:13" x14ac:dyDescent="0.2">
      <c r="A7961" s="34" t="s">
        <v>108855</v>
      </c>
      <c r="B7961" s="34">
        <v>496</v>
      </c>
      <c r="C7961" s="34">
        <v>379</v>
      </c>
      <c r="D7961" s="34">
        <v>512</v>
      </c>
      <c r="E7961" s="34">
        <v>421</v>
      </c>
      <c r="F7961" s="34">
        <v>465</v>
      </c>
      <c r="G7961" s="34">
        <v>400</v>
      </c>
      <c r="H7961" s="34">
        <v>492</v>
      </c>
      <c r="I7961" s="34">
        <v>423</v>
      </c>
      <c r="J7961" s="34">
        <v>484</v>
      </c>
      <c r="K7961" s="34">
        <v>393</v>
      </c>
      <c r="L7961" s="34">
        <v>444</v>
      </c>
      <c r="M7961" s="34">
        <v>347</v>
      </c>
    </row>
    <row r="7962" spans="1:13" x14ac:dyDescent="0.2">
      <c r="A7962" s="34" t="s">
        <v>108856</v>
      </c>
      <c r="B7962" s="34">
        <v>278</v>
      </c>
      <c r="C7962" s="34">
        <v>319</v>
      </c>
      <c r="D7962" s="34">
        <v>308</v>
      </c>
      <c r="E7962" s="34">
        <v>338</v>
      </c>
      <c r="F7962" s="34">
        <v>287</v>
      </c>
      <c r="G7962" s="34">
        <v>326</v>
      </c>
      <c r="H7962" s="34">
        <v>356</v>
      </c>
      <c r="I7962" s="34">
        <v>295</v>
      </c>
      <c r="J7962" s="34">
        <v>345</v>
      </c>
      <c r="K7962" s="34">
        <v>273</v>
      </c>
      <c r="L7962" s="34">
        <v>312</v>
      </c>
      <c r="M7962" s="34">
        <v>271</v>
      </c>
    </row>
    <row r="7963" spans="1:13" x14ac:dyDescent="0.2">
      <c r="A7963" s="34" t="s">
        <v>108857</v>
      </c>
      <c r="B7963" s="34">
        <v>488</v>
      </c>
      <c r="C7963" s="34">
        <v>405</v>
      </c>
      <c r="D7963" s="34">
        <v>404</v>
      </c>
      <c r="E7963" s="34">
        <v>530</v>
      </c>
      <c r="F7963" s="34">
        <v>411</v>
      </c>
      <c r="G7963" s="34">
        <v>436</v>
      </c>
      <c r="H7963" s="34">
        <v>448</v>
      </c>
      <c r="I7963" s="34">
        <v>474</v>
      </c>
      <c r="J7963" s="34">
        <v>423</v>
      </c>
      <c r="K7963" s="34">
        <v>380</v>
      </c>
      <c r="L7963" s="34">
        <v>391</v>
      </c>
      <c r="M7963" s="34">
        <v>355</v>
      </c>
    </row>
    <row r="7964" spans="1:13" x14ac:dyDescent="0.2">
      <c r="A7964" s="34" t="s">
        <v>108858</v>
      </c>
      <c r="B7964" s="34">
        <v>307</v>
      </c>
      <c r="C7964" s="34">
        <v>340</v>
      </c>
      <c r="D7964" s="34">
        <v>401</v>
      </c>
      <c r="E7964" s="34">
        <v>355</v>
      </c>
      <c r="F7964" s="34">
        <v>346</v>
      </c>
      <c r="G7964" s="34">
        <v>316</v>
      </c>
      <c r="H7964" s="34">
        <v>425</v>
      </c>
      <c r="I7964" s="34">
        <v>325</v>
      </c>
      <c r="J7964" s="34">
        <v>303</v>
      </c>
      <c r="K7964" s="34">
        <v>283</v>
      </c>
      <c r="L7964" s="34">
        <v>372</v>
      </c>
      <c r="M7964" s="34">
        <v>259</v>
      </c>
    </row>
    <row r="7965" spans="1:13" x14ac:dyDescent="0.2">
      <c r="A7965" s="34" t="s">
        <v>108859</v>
      </c>
      <c r="B7965" s="34">
        <v>353</v>
      </c>
      <c r="C7965" s="34">
        <v>439</v>
      </c>
      <c r="D7965" s="34">
        <v>494</v>
      </c>
      <c r="E7965" s="34">
        <v>475</v>
      </c>
      <c r="F7965" s="34">
        <v>362</v>
      </c>
      <c r="G7965" s="34">
        <v>365</v>
      </c>
      <c r="H7965" s="34">
        <v>447</v>
      </c>
      <c r="I7965" s="34">
        <v>391</v>
      </c>
      <c r="J7965" s="34">
        <v>487</v>
      </c>
      <c r="K7965" s="34">
        <v>372</v>
      </c>
      <c r="L7965" s="34">
        <v>406</v>
      </c>
      <c r="M7965" s="34">
        <v>334</v>
      </c>
    </row>
    <row r="7966" spans="1:13" x14ac:dyDescent="0.2">
      <c r="A7966" s="34" t="s">
        <v>108860</v>
      </c>
      <c r="B7966" s="34">
        <v>550</v>
      </c>
      <c r="C7966" s="34">
        <v>571</v>
      </c>
      <c r="D7966" s="34">
        <v>637</v>
      </c>
      <c r="E7966" s="34">
        <v>705</v>
      </c>
      <c r="F7966" s="34">
        <v>563</v>
      </c>
      <c r="G7966" s="34">
        <v>653</v>
      </c>
      <c r="H7966" s="34">
        <v>663</v>
      </c>
      <c r="I7966" s="34">
        <v>719</v>
      </c>
      <c r="J7966" s="34">
        <v>590</v>
      </c>
      <c r="K7966" s="34">
        <v>560</v>
      </c>
      <c r="L7966" s="34">
        <v>604</v>
      </c>
      <c r="M7966" s="34">
        <v>487</v>
      </c>
    </row>
    <row r="7967" spans="1:13" x14ac:dyDescent="0.2">
      <c r="A7967" s="34" t="s">
        <v>108861</v>
      </c>
      <c r="B7967" s="34">
        <v>479</v>
      </c>
      <c r="C7967" s="34">
        <v>647</v>
      </c>
      <c r="D7967" s="34">
        <v>503</v>
      </c>
      <c r="E7967" s="34">
        <v>706</v>
      </c>
      <c r="F7967" s="34">
        <v>524</v>
      </c>
      <c r="G7967" s="34">
        <v>597</v>
      </c>
      <c r="H7967" s="34">
        <v>595</v>
      </c>
      <c r="I7967" s="34">
        <v>608</v>
      </c>
      <c r="J7967" s="34">
        <v>586</v>
      </c>
      <c r="K7967" s="34">
        <v>534</v>
      </c>
      <c r="L7967" s="34">
        <v>516</v>
      </c>
      <c r="M7967" s="34">
        <v>496</v>
      </c>
    </row>
    <row r="7968" spans="1:13" x14ac:dyDescent="0.2">
      <c r="A7968" s="34" t="s">
        <v>108862</v>
      </c>
      <c r="B7968" s="34">
        <v>560</v>
      </c>
      <c r="C7968" s="34">
        <v>429</v>
      </c>
      <c r="D7968" s="34">
        <v>591</v>
      </c>
      <c r="E7968" s="34">
        <v>499</v>
      </c>
      <c r="F7968" s="34">
        <v>482</v>
      </c>
      <c r="G7968" s="34">
        <v>437</v>
      </c>
      <c r="H7968" s="34">
        <v>576</v>
      </c>
      <c r="I7968" s="34">
        <v>421</v>
      </c>
      <c r="J7968" s="34">
        <v>509</v>
      </c>
      <c r="K7968" s="34">
        <v>400</v>
      </c>
      <c r="L7968" s="34">
        <v>528</v>
      </c>
      <c r="M7968" s="34">
        <v>331</v>
      </c>
    </row>
    <row r="7969" spans="1:13" x14ac:dyDescent="0.2">
      <c r="A7969" s="34" t="s">
        <v>108863</v>
      </c>
      <c r="B7969" s="34">
        <v>676</v>
      </c>
      <c r="C7969" s="34">
        <v>722</v>
      </c>
      <c r="D7969" s="34">
        <v>740</v>
      </c>
      <c r="E7969" s="34">
        <v>848</v>
      </c>
      <c r="F7969" s="34">
        <v>640</v>
      </c>
      <c r="G7969" s="34">
        <v>727</v>
      </c>
      <c r="H7969" s="34">
        <v>782</v>
      </c>
      <c r="I7969" s="34">
        <v>672</v>
      </c>
      <c r="J7969" s="34">
        <v>787</v>
      </c>
      <c r="K7969" s="34">
        <v>600</v>
      </c>
      <c r="L7969" s="34">
        <v>678</v>
      </c>
      <c r="M7969" s="34">
        <v>491</v>
      </c>
    </row>
    <row r="7970" spans="1:13" x14ac:dyDescent="0.2">
      <c r="A7970" s="34" t="s">
        <v>108864</v>
      </c>
      <c r="B7970" s="34">
        <v>832</v>
      </c>
      <c r="C7970" s="34">
        <v>877</v>
      </c>
      <c r="D7970" s="34">
        <v>934</v>
      </c>
      <c r="E7970" s="34">
        <v>927</v>
      </c>
      <c r="F7970" s="34">
        <v>793</v>
      </c>
      <c r="G7970" s="34">
        <v>853</v>
      </c>
      <c r="H7970" s="34">
        <v>916</v>
      </c>
      <c r="I7970" s="34">
        <v>848</v>
      </c>
      <c r="J7970" s="34">
        <v>1006</v>
      </c>
      <c r="K7970" s="34">
        <v>682</v>
      </c>
      <c r="L7970" s="34">
        <v>953</v>
      </c>
      <c r="M7970" s="34">
        <v>675</v>
      </c>
    </row>
    <row r="7971" spans="1:13" x14ac:dyDescent="0.2">
      <c r="A7971" s="34" t="s">
        <v>108865</v>
      </c>
      <c r="B7971" s="34">
        <v>272</v>
      </c>
      <c r="C7971" s="34">
        <v>285</v>
      </c>
      <c r="D7971" s="34">
        <v>304</v>
      </c>
      <c r="E7971" s="34">
        <v>354</v>
      </c>
      <c r="F7971" s="34">
        <v>332</v>
      </c>
      <c r="G7971" s="34">
        <v>270</v>
      </c>
      <c r="H7971" s="34">
        <v>350</v>
      </c>
      <c r="I7971" s="34">
        <v>343</v>
      </c>
      <c r="J7971" s="34">
        <v>310</v>
      </c>
      <c r="K7971" s="34">
        <v>227</v>
      </c>
      <c r="L7971" s="34">
        <v>317</v>
      </c>
      <c r="M7971" s="34">
        <v>276</v>
      </c>
    </row>
    <row r="7972" spans="1:13" x14ac:dyDescent="0.2">
      <c r="A7972" s="34" t="s">
        <v>108866</v>
      </c>
      <c r="B7972" s="34">
        <v>367</v>
      </c>
      <c r="C7972" s="34">
        <v>355</v>
      </c>
      <c r="D7972" s="34">
        <v>383</v>
      </c>
      <c r="E7972" s="34">
        <v>450</v>
      </c>
      <c r="F7972" s="34">
        <v>330</v>
      </c>
      <c r="G7972" s="34">
        <v>339</v>
      </c>
      <c r="H7972" s="34">
        <v>409</v>
      </c>
      <c r="I7972" s="34">
        <v>334</v>
      </c>
      <c r="J7972" s="34">
        <v>385</v>
      </c>
      <c r="K7972" s="34">
        <v>335</v>
      </c>
      <c r="L7972" s="34">
        <v>352</v>
      </c>
      <c r="M7972" s="34">
        <v>263</v>
      </c>
    </row>
    <row r="7973" spans="1:13" x14ac:dyDescent="0.2">
      <c r="A7973" s="34" t="s">
        <v>108867</v>
      </c>
      <c r="B7973" s="34">
        <v>372</v>
      </c>
      <c r="C7973" s="34">
        <v>478</v>
      </c>
      <c r="D7973" s="34">
        <v>509</v>
      </c>
      <c r="E7973" s="34">
        <v>475</v>
      </c>
      <c r="F7973" s="34">
        <v>466</v>
      </c>
      <c r="G7973" s="34">
        <v>383</v>
      </c>
      <c r="H7973" s="34">
        <v>512</v>
      </c>
      <c r="I7973" s="34">
        <v>416</v>
      </c>
      <c r="J7973" s="34">
        <v>521</v>
      </c>
      <c r="K7973" s="34">
        <v>377</v>
      </c>
      <c r="L7973" s="34">
        <v>473</v>
      </c>
      <c r="M7973" s="34">
        <v>390</v>
      </c>
    </row>
    <row r="7974" spans="1:13" x14ac:dyDescent="0.2">
      <c r="A7974" s="34" t="s">
        <v>108868</v>
      </c>
      <c r="B7974" s="34">
        <v>629</v>
      </c>
      <c r="C7974" s="34">
        <v>663</v>
      </c>
      <c r="D7974" s="34">
        <v>619</v>
      </c>
      <c r="E7974" s="34">
        <v>621</v>
      </c>
      <c r="F7974" s="34">
        <v>497</v>
      </c>
      <c r="G7974" s="34">
        <v>587</v>
      </c>
      <c r="H7974" s="34">
        <v>690</v>
      </c>
      <c r="I7974" s="34">
        <v>560</v>
      </c>
      <c r="J7974" s="34">
        <v>574</v>
      </c>
      <c r="K7974" s="34">
        <v>482</v>
      </c>
      <c r="L7974" s="34">
        <v>577</v>
      </c>
      <c r="M7974" s="34">
        <v>547</v>
      </c>
    </row>
    <row r="7975" spans="1:13" x14ac:dyDescent="0.2">
      <c r="A7975" s="34" t="s">
        <v>108869</v>
      </c>
      <c r="B7975" s="34">
        <v>578</v>
      </c>
      <c r="C7975" s="34">
        <v>624</v>
      </c>
      <c r="D7975" s="34">
        <v>660</v>
      </c>
      <c r="E7975" s="34">
        <v>719</v>
      </c>
      <c r="F7975" s="34">
        <v>627</v>
      </c>
      <c r="G7975" s="34">
        <v>629</v>
      </c>
      <c r="H7975" s="34">
        <v>737</v>
      </c>
      <c r="I7975" s="34">
        <v>623</v>
      </c>
      <c r="J7975" s="34">
        <v>745</v>
      </c>
      <c r="K7975" s="34">
        <v>545</v>
      </c>
      <c r="L7975" s="34">
        <v>637</v>
      </c>
      <c r="M7975" s="34">
        <v>475</v>
      </c>
    </row>
    <row r="7976" spans="1:13" x14ac:dyDescent="0.2">
      <c r="A7976" s="34" t="s">
        <v>108870</v>
      </c>
      <c r="B7976" s="34">
        <v>242</v>
      </c>
      <c r="C7976" s="34">
        <v>237</v>
      </c>
      <c r="D7976" s="34">
        <v>270</v>
      </c>
      <c r="E7976" s="34">
        <v>248</v>
      </c>
      <c r="F7976" s="34">
        <v>230</v>
      </c>
      <c r="G7976" s="34">
        <v>267</v>
      </c>
      <c r="H7976" s="34">
        <v>238</v>
      </c>
      <c r="I7976" s="34">
        <v>251</v>
      </c>
      <c r="J7976" s="34">
        <v>260</v>
      </c>
      <c r="K7976" s="34">
        <v>239</v>
      </c>
      <c r="L7976" s="34">
        <v>251</v>
      </c>
      <c r="M7976" s="34">
        <v>216</v>
      </c>
    </row>
    <row r="7977" spans="1:13" x14ac:dyDescent="0.2">
      <c r="A7977" s="34" t="s">
        <v>108871</v>
      </c>
      <c r="B7977" s="34">
        <v>481</v>
      </c>
      <c r="C7977" s="34">
        <v>451</v>
      </c>
      <c r="D7977" s="34">
        <v>441</v>
      </c>
      <c r="E7977" s="34">
        <v>507</v>
      </c>
      <c r="F7977" s="34">
        <v>355</v>
      </c>
      <c r="G7977" s="34">
        <v>455</v>
      </c>
      <c r="H7977" s="34">
        <v>537</v>
      </c>
      <c r="I7977" s="34">
        <v>494</v>
      </c>
      <c r="J7977" s="34">
        <v>397</v>
      </c>
      <c r="K7977" s="34">
        <v>415</v>
      </c>
      <c r="L7977" s="34">
        <v>450</v>
      </c>
      <c r="M7977" s="34">
        <v>407</v>
      </c>
    </row>
    <row r="7978" spans="1:13" x14ac:dyDescent="0.2">
      <c r="A7978" s="34" t="s">
        <v>108872</v>
      </c>
      <c r="B7978" s="34">
        <v>530</v>
      </c>
      <c r="C7978" s="34">
        <v>470</v>
      </c>
      <c r="D7978" s="34">
        <v>635</v>
      </c>
      <c r="E7978" s="34">
        <v>555</v>
      </c>
      <c r="F7978" s="34">
        <v>455</v>
      </c>
      <c r="G7978" s="34">
        <v>461</v>
      </c>
      <c r="H7978" s="34">
        <v>525</v>
      </c>
      <c r="I7978" s="34">
        <v>493</v>
      </c>
      <c r="J7978" s="34">
        <v>498</v>
      </c>
      <c r="K7978" s="34">
        <v>370</v>
      </c>
      <c r="L7978" s="34">
        <v>507</v>
      </c>
      <c r="M7978" s="34">
        <v>402</v>
      </c>
    </row>
    <row r="7979" spans="1:13" x14ac:dyDescent="0.2">
      <c r="A7979" s="34" t="s">
        <v>108873</v>
      </c>
      <c r="B7979" s="34">
        <v>356</v>
      </c>
      <c r="C7979" s="34">
        <v>418</v>
      </c>
      <c r="D7979" s="34">
        <v>542</v>
      </c>
      <c r="E7979" s="34">
        <v>461</v>
      </c>
      <c r="F7979" s="34">
        <v>407</v>
      </c>
      <c r="G7979" s="34">
        <v>446</v>
      </c>
      <c r="H7979" s="34">
        <v>515</v>
      </c>
      <c r="I7979" s="34">
        <v>435</v>
      </c>
      <c r="J7979" s="34">
        <v>440</v>
      </c>
      <c r="K7979" s="34">
        <v>328</v>
      </c>
      <c r="L7979" s="34">
        <v>395</v>
      </c>
      <c r="M7979" s="34">
        <v>345</v>
      </c>
    </row>
    <row r="7980" spans="1:13" x14ac:dyDescent="0.2">
      <c r="A7980" s="34" t="s">
        <v>108874</v>
      </c>
      <c r="B7980" s="34">
        <v>262</v>
      </c>
      <c r="C7980" s="34">
        <v>267</v>
      </c>
      <c r="D7980" s="34">
        <v>239</v>
      </c>
      <c r="E7980" s="34">
        <v>294</v>
      </c>
      <c r="F7980" s="34">
        <v>222</v>
      </c>
      <c r="G7980" s="34">
        <v>250</v>
      </c>
      <c r="H7980" s="34">
        <v>263</v>
      </c>
      <c r="I7980" s="34">
        <v>272</v>
      </c>
      <c r="J7980" s="34">
        <v>244</v>
      </c>
      <c r="K7980" s="34">
        <v>244</v>
      </c>
      <c r="L7980" s="34">
        <v>260</v>
      </c>
      <c r="M7980" s="34">
        <v>211</v>
      </c>
    </row>
    <row r="7981" spans="1:13" x14ac:dyDescent="0.2">
      <c r="A7981" s="34" t="s">
        <v>108875</v>
      </c>
      <c r="B7981" s="34">
        <v>349</v>
      </c>
      <c r="C7981" s="34">
        <v>353</v>
      </c>
      <c r="D7981" s="34">
        <v>461</v>
      </c>
      <c r="E7981" s="34">
        <v>437</v>
      </c>
      <c r="F7981" s="34">
        <v>408</v>
      </c>
      <c r="G7981" s="34">
        <v>334</v>
      </c>
      <c r="H7981" s="34">
        <v>498</v>
      </c>
      <c r="I7981" s="34">
        <v>400</v>
      </c>
      <c r="J7981" s="34">
        <v>397</v>
      </c>
      <c r="K7981" s="34">
        <v>315</v>
      </c>
      <c r="L7981" s="34">
        <v>473</v>
      </c>
      <c r="M7981" s="34">
        <v>299</v>
      </c>
    </row>
    <row r="7982" spans="1:13" x14ac:dyDescent="0.2">
      <c r="A7982" s="34" t="s">
        <v>108876</v>
      </c>
      <c r="B7982" s="34">
        <v>358</v>
      </c>
      <c r="C7982" s="34">
        <v>441</v>
      </c>
      <c r="D7982" s="34">
        <v>362</v>
      </c>
      <c r="E7982" s="34">
        <v>494</v>
      </c>
      <c r="F7982" s="34">
        <v>371</v>
      </c>
      <c r="G7982" s="34">
        <v>357</v>
      </c>
      <c r="H7982" s="34">
        <v>386</v>
      </c>
      <c r="I7982" s="34">
        <v>326</v>
      </c>
      <c r="J7982" s="34">
        <v>388</v>
      </c>
      <c r="K7982" s="34">
        <v>325</v>
      </c>
      <c r="L7982" s="34">
        <v>362</v>
      </c>
      <c r="M7982" s="34">
        <v>291</v>
      </c>
    </row>
    <row r="7983" spans="1:13" x14ac:dyDescent="0.2">
      <c r="A7983" s="34" t="s">
        <v>108877</v>
      </c>
      <c r="B7983" s="34">
        <v>375</v>
      </c>
      <c r="C7983" s="34">
        <v>451</v>
      </c>
      <c r="D7983" s="34">
        <v>521</v>
      </c>
      <c r="E7983" s="34">
        <v>477</v>
      </c>
      <c r="F7983" s="34">
        <v>421</v>
      </c>
      <c r="G7983" s="34">
        <v>406</v>
      </c>
      <c r="H7983" s="34">
        <v>501</v>
      </c>
      <c r="I7983" s="34">
        <v>459</v>
      </c>
      <c r="J7983" s="34">
        <v>585</v>
      </c>
      <c r="K7983" s="34">
        <v>372</v>
      </c>
      <c r="L7983" s="34">
        <v>454</v>
      </c>
      <c r="M7983" s="34">
        <v>376</v>
      </c>
    </row>
    <row r="7984" spans="1:13" x14ac:dyDescent="0.2">
      <c r="A7984" s="34" t="s">
        <v>108878</v>
      </c>
      <c r="B7984" s="34">
        <v>558</v>
      </c>
      <c r="C7984" s="34">
        <v>539</v>
      </c>
      <c r="D7984" s="34">
        <v>604</v>
      </c>
      <c r="E7984" s="34">
        <v>602</v>
      </c>
      <c r="F7984" s="34">
        <v>493</v>
      </c>
      <c r="G7984" s="34">
        <v>474</v>
      </c>
      <c r="H7984" s="34">
        <v>582</v>
      </c>
      <c r="I7984" s="34">
        <v>587</v>
      </c>
      <c r="J7984" s="34">
        <v>629</v>
      </c>
      <c r="K7984" s="34">
        <v>425</v>
      </c>
      <c r="L7984" s="34">
        <v>575</v>
      </c>
      <c r="M7984" s="34">
        <v>390</v>
      </c>
    </row>
    <row r="7985" spans="1:13" x14ac:dyDescent="0.2">
      <c r="A7985" s="34" t="s">
        <v>108879</v>
      </c>
      <c r="B7985" s="34">
        <v>584</v>
      </c>
      <c r="C7985" s="34">
        <v>653</v>
      </c>
      <c r="D7985" s="34">
        <v>626</v>
      </c>
      <c r="E7985" s="34">
        <v>737</v>
      </c>
      <c r="F7985" s="34">
        <v>630</v>
      </c>
      <c r="G7985" s="34">
        <v>681</v>
      </c>
      <c r="H7985" s="34">
        <v>662</v>
      </c>
      <c r="I7985" s="34">
        <v>677</v>
      </c>
      <c r="J7985" s="34">
        <v>682</v>
      </c>
      <c r="K7985" s="34">
        <v>577</v>
      </c>
      <c r="L7985" s="34">
        <v>555</v>
      </c>
      <c r="M7985" s="34">
        <v>497</v>
      </c>
    </row>
    <row r="7986" spans="1:13" x14ac:dyDescent="0.2">
      <c r="A7986" s="34" t="s">
        <v>108880</v>
      </c>
      <c r="B7986" s="34">
        <v>304</v>
      </c>
      <c r="C7986" s="34">
        <v>297</v>
      </c>
      <c r="D7986" s="34">
        <v>328</v>
      </c>
      <c r="E7986" s="34">
        <v>340</v>
      </c>
      <c r="F7986" s="34">
        <v>305</v>
      </c>
      <c r="G7986" s="34">
        <v>325</v>
      </c>
      <c r="H7986" s="34">
        <v>376</v>
      </c>
      <c r="I7986" s="34">
        <v>373</v>
      </c>
      <c r="J7986" s="34">
        <v>277</v>
      </c>
      <c r="K7986" s="34">
        <v>215</v>
      </c>
      <c r="L7986" s="34">
        <v>321</v>
      </c>
      <c r="M7986" s="34">
        <v>246</v>
      </c>
    </row>
    <row r="7987" spans="1:13" x14ac:dyDescent="0.2">
      <c r="A7987" s="34" t="s">
        <v>108881</v>
      </c>
      <c r="B7987" s="34">
        <v>399</v>
      </c>
      <c r="C7987" s="34">
        <v>307</v>
      </c>
      <c r="D7987" s="34">
        <v>366</v>
      </c>
      <c r="E7987" s="34">
        <v>359</v>
      </c>
      <c r="F7987" s="34">
        <v>302</v>
      </c>
      <c r="G7987" s="34">
        <v>300</v>
      </c>
      <c r="H7987" s="34">
        <v>321</v>
      </c>
      <c r="I7987" s="34">
        <v>326</v>
      </c>
      <c r="J7987" s="34">
        <v>325</v>
      </c>
      <c r="K7987" s="34">
        <v>302</v>
      </c>
      <c r="L7987" s="34">
        <v>361</v>
      </c>
      <c r="M7987" s="34">
        <v>259</v>
      </c>
    </row>
    <row r="7988" spans="1:13" x14ac:dyDescent="0.2">
      <c r="A7988" s="34" t="s">
        <v>108882</v>
      </c>
      <c r="B7988" s="34">
        <v>368</v>
      </c>
      <c r="C7988" s="34">
        <v>448</v>
      </c>
      <c r="D7988" s="34">
        <v>431</v>
      </c>
      <c r="E7988" s="34">
        <v>497</v>
      </c>
      <c r="F7988" s="34">
        <v>379</v>
      </c>
      <c r="G7988" s="34">
        <v>414</v>
      </c>
      <c r="H7988" s="34">
        <v>403</v>
      </c>
      <c r="I7988" s="34">
        <v>462</v>
      </c>
      <c r="J7988" s="34">
        <v>379</v>
      </c>
      <c r="K7988" s="34">
        <v>414</v>
      </c>
      <c r="L7988" s="34">
        <v>413</v>
      </c>
      <c r="M7988" s="34">
        <v>348</v>
      </c>
    </row>
    <row r="7989" spans="1:13" x14ac:dyDescent="0.2">
      <c r="A7989" s="34" t="s">
        <v>108883</v>
      </c>
      <c r="B7989" s="34">
        <v>585</v>
      </c>
      <c r="C7989" s="34">
        <v>625</v>
      </c>
      <c r="D7989" s="34">
        <v>653</v>
      </c>
      <c r="E7989" s="34">
        <v>653</v>
      </c>
      <c r="F7989" s="34">
        <v>519</v>
      </c>
      <c r="G7989" s="34">
        <v>589</v>
      </c>
      <c r="H7989" s="34">
        <v>698</v>
      </c>
      <c r="I7989" s="34">
        <v>665</v>
      </c>
      <c r="J7989" s="34">
        <v>719</v>
      </c>
      <c r="K7989" s="34">
        <v>553</v>
      </c>
      <c r="L7989" s="34">
        <v>646</v>
      </c>
      <c r="M7989" s="34">
        <v>531</v>
      </c>
    </row>
    <row r="7990" spans="1:13" x14ac:dyDescent="0.2">
      <c r="A7990" s="34" t="s">
        <v>108884</v>
      </c>
      <c r="B7990" s="34">
        <v>557</v>
      </c>
      <c r="C7990" s="34">
        <v>456</v>
      </c>
      <c r="D7990" s="34">
        <v>475</v>
      </c>
      <c r="E7990" s="34">
        <v>554</v>
      </c>
      <c r="F7990" s="34">
        <v>444</v>
      </c>
      <c r="G7990" s="34">
        <v>411</v>
      </c>
      <c r="H7990" s="34">
        <v>534</v>
      </c>
      <c r="I7990" s="34">
        <v>465</v>
      </c>
      <c r="J7990" s="34">
        <v>489</v>
      </c>
      <c r="K7990" s="34">
        <v>383</v>
      </c>
      <c r="L7990" s="34">
        <v>440</v>
      </c>
      <c r="M7990" s="34">
        <v>377</v>
      </c>
    </row>
    <row r="7991" spans="1:13" x14ac:dyDescent="0.2">
      <c r="A7991" s="34" t="s">
        <v>108885</v>
      </c>
      <c r="B7991" s="34">
        <v>295</v>
      </c>
      <c r="C7991" s="34">
        <v>429</v>
      </c>
      <c r="D7991" s="34">
        <v>349</v>
      </c>
      <c r="E7991" s="34">
        <v>427</v>
      </c>
      <c r="F7991" s="34">
        <v>305</v>
      </c>
      <c r="G7991" s="34">
        <v>367</v>
      </c>
      <c r="H7991" s="34">
        <v>318</v>
      </c>
      <c r="I7991" s="34">
        <v>297</v>
      </c>
      <c r="J7991" s="34">
        <v>381</v>
      </c>
      <c r="K7991" s="34">
        <v>320</v>
      </c>
      <c r="L7991" s="34">
        <v>317</v>
      </c>
      <c r="M7991" s="34">
        <v>334</v>
      </c>
    </row>
    <row r="7992" spans="1:13" x14ac:dyDescent="0.2">
      <c r="A7992" s="34" t="s">
        <v>108886</v>
      </c>
      <c r="B7992" s="34">
        <v>506</v>
      </c>
      <c r="C7992" s="34">
        <v>489</v>
      </c>
      <c r="D7992" s="34">
        <v>521</v>
      </c>
      <c r="E7992" s="34">
        <v>494</v>
      </c>
      <c r="F7992" s="34">
        <v>496</v>
      </c>
      <c r="G7992" s="34">
        <v>486</v>
      </c>
      <c r="H7992" s="34">
        <v>493</v>
      </c>
      <c r="I7992" s="34">
        <v>493</v>
      </c>
      <c r="J7992" s="34">
        <v>509</v>
      </c>
      <c r="K7992" s="34">
        <v>401</v>
      </c>
      <c r="L7992" s="34">
        <v>426</v>
      </c>
      <c r="M7992" s="34">
        <v>342</v>
      </c>
    </row>
    <row r="7993" spans="1:13" x14ac:dyDescent="0.2">
      <c r="A7993" s="34" t="s">
        <v>108887</v>
      </c>
      <c r="B7993" s="34">
        <v>537</v>
      </c>
      <c r="C7993" s="34">
        <v>499</v>
      </c>
      <c r="D7993" s="34">
        <v>598</v>
      </c>
      <c r="E7993" s="34">
        <v>529</v>
      </c>
      <c r="F7993" s="34">
        <v>455</v>
      </c>
      <c r="G7993" s="34">
        <v>479</v>
      </c>
      <c r="H7993" s="34">
        <v>567</v>
      </c>
      <c r="I7993" s="34">
        <v>507</v>
      </c>
      <c r="J7993" s="34">
        <v>625</v>
      </c>
      <c r="K7993" s="34">
        <v>422</v>
      </c>
      <c r="L7993" s="34">
        <v>453</v>
      </c>
      <c r="M7993" s="34">
        <v>384</v>
      </c>
    </row>
    <row r="7994" spans="1:13" x14ac:dyDescent="0.2">
      <c r="A7994" s="34" t="s">
        <v>108888</v>
      </c>
      <c r="B7994" s="34">
        <v>315</v>
      </c>
      <c r="C7994" s="34">
        <v>417</v>
      </c>
      <c r="D7994" s="34">
        <v>360</v>
      </c>
      <c r="E7994" s="34">
        <v>407</v>
      </c>
      <c r="F7994" s="34">
        <v>324</v>
      </c>
      <c r="G7994" s="34">
        <v>337</v>
      </c>
      <c r="H7994" s="34">
        <v>360</v>
      </c>
      <c r="I7994" s="34">
        <v>370</v>
      </c>
      <c r="J7994" s="34">
        <v>387</v>
      </c>
      <c r="K7994" s="34">
        <v>294</v>
      </c>
      <c r="L7994" s="34">
        <v>346</v>
      </c>
      <c r="M7994" s="34">
        <v>279</v>
      </c>
    </row>
    <row r="7995" spans="1:13" x14ac:dyDescent="0.2">
      <c r="A7995" s="34" t="s">
        <v>108889</v>
      </c>
      <c r="B7995" s="34">
        <v>319</v>
      </c>
      <c r="C7995" s="34">
        <v>369</v>
      </c>
      <c r="D7995" s="34">
        <v>403</v>
      </c>
      <c r="E7995" s="34">
        <v>411</v>
      </c>
      <c r="F7995" s="34">
        <v>333</v>
      </c>
      <c r="G7995" s="34">
        <v>363</v>
      </c>
      <c r="H7995" s="34">
        <v>430</v>
      </c>
      <c r="I7995" s="34">
        <v>372</v>
      </c>
      <c r="J7995" s="34">
        <v>365</v>
      </c>
      <c r="K7995" s="34">
        <v>301</v>
      </c>
      <c r="L7995" s="34">
        <v>295</v>
      </c>
      <c r="M7995" s="34">
        <v>297</v>
      </c>
    </row>
    <row r="7996" spans="1:13" x14ac:dyDescent="0.2">
      <c r="A7996" s="34" t="s">
        <v>108890</v>
      </c>
      <c r="B7996" s="34">
        <v>394</v>
      </c>
      <c r="C7996" s="34">
        <v>321</v>
      </c>
      <c r="D7996" s="34">
        <v>352</v>
      </c>
      <c r="E7996" s="34">
        <v>408</v>
      </c>
      <c r="F7996" s="34">
        <v>320</v>
      </c>
      <c r="G7996" s="34">
        <v>337</v>
      </c>
      <c r="H7996" s="34">
        <v>396</v>
      </c>
      <c r="I7996" s="34">
        <v>340</v>
      </c>
      <c r="J7996" s="34">
        <v>384</v>
      </c>
      <c r="K7996" s="34">
        <v>322</v>
      </c>
      <c r="L7996" s="34">
        <v>321</v>
      </c>
      <c r="M7996" s="34">
        <v>315</v>
      </c>
    </row>
    <row r="7997" spans="1:13" x14ac:dyDescent="0.2">
      <c r="A7997" s="34" t="s">
        <v>108891</v>
      </c>
      <c r="B7997" s="34">
        <v>453</v>
      </c>
      <c r="C7997" s="34">
        <v>604</v>
      </c>
      <c r="D7997" s="34">
        <v>479</v>
      </c>
      <c r="E7997" s="34">
        <v>545</v>
      </c>
      <c r="F7997" s="34">
        <v>490</v>
      </c>
      <c r="G7997" s="34">
        <v>457</v>
      </c>
      <c r="H7997" s="34">
        <v>593</v>
      </c>
      <c r="I7997" s="34">
        <v>577</v>
      </c>
      <c r="J7997" s="34">
        <v>544</v>
      </c>
      <c r="K7997" s="34">
        <v>407</v>
      </c>
      <c r="L7997" s="34">
        <v>544</v>
      </c>
      <c r="M7997" s="34">
        <v>408</v>
      </c>
    </row>
    <row r="7998" spans="1:13" x14ac:dyDescent="0.2">
      <c r="A7998" s="34" t="s">
        <v>108892</v>
      </c>
      <c r="B7998" s="34">
        <v>105</v>
      </c>
      <c r="C7998" s="34">
        <v>447</v>
      </c>
      <c r="D7998" s="34">
        <v>168</v>
      </c>
      <c r="E7998" s="34">
        <v>406</v>
      </c>
      <c r="F7998" s="34">
        <v>125</v>
      </c>
      <c r="G7998" s="34">
        <v>424</v>
      </c>
      <c r="H7998" s="34">
        <v>175</v>
      </c>
      <c r="I7998" s="34">
        <v>477</v>
      </c>
      <c r="J7998" s="34">
        <v>172</v>
      </c>
      <c r="K7998" s="34">
        <v>332</v>
      </c>
      <c r="L7998" s="34">
        <v>140</v>
      </c>
      <c r="M7998" s="34">
        <v>338</v>
      </c>
    </row>
    <row r="7999" spans="1:13" x14ac:dyDescent="0.2">
      <c r="A7999" s="34" t="s">
        <v>108893</v>
      </c>
      <c r="B7999" s="34">
        <v>586</v>
      </c>
      <c r="C7999" s="34">
        <v>516</v>
      </c>
      <c r="D7999" s="34">
        <v>615</v>
      </c>
      <c r="E7999" s="34">
        <v>534</v>
      </c>
      <c r="F7999" s="34">
        <v>491</v>
      </c>
      <c r="G7999" s="34">
        <v>500</v>
      </c>
      <c r="H7999" s="34">
        <v>565</v>
      </c>
      <c r="I7999" s="34">
        <v>504</v>
      </c>
      <c r="J7999" s="34">
        <v>504</v>
      </c>
      <c r="K7999" s="34">
        <v>423</v>
      </c>
      <c r="L7999" s="34">
        <v>557</v>
      </c>
      <c r="M7999" s="34">
        <v>424</v>
      </c>
    </row>
    <row r="8000" spans="1:13" x14ac:dyDescent="0.2">
      <c r="A8000" s="34" t="s">
        <v>108894</v>
      </c>
      <c r="B8000" s="34">
        <v>485</v>
      </c>
      <c r="C8000" s="34">
        <v>567</v>
      </c>
      <c r="D8000" s="34">
        <v>565</v>
      </c>
      <c r="E8000" s="34">
        <v>533</v>
      </c>
      <c r="F8000" s="34">
        <v>452</v>
      </c>
      <c r="G8000" s="34">
        <v>464</v>
      </c>
      <c r="H8000" s="34">
        <v>601</v>
      </c>
      <c r="I8000" s="34">
        <v>533</v>
      </c>
      <c r="J8000" s="34">
        <v>570</v>
      </c>
      <c r="K8000" s="34">
        <v>418</v>
      </c>
      <c r="L8000" s="34">
        <v>481</v>
      </c>
      <c r="M8000" s="34">
        <v>426</v>
      </c>
    </row>
    <row r="8001" spans="1:13" x14ac:dyDescent="0.2">
      <c r="A8001" s="34" t="s">
        <v>108895</v>
      </c>
      <c r="B8001" s="34">
        <v>357</v>
      </c>
      <c r="C8001" s="34">
        <v>376</v>
      </c>
      <c r="D8001" s="34">
        <v>387</v>
      </c>
      <c r="E8001" s="34">
        <v>387</v>
      </c>
      <c r="F8001" s="34">
        <v>326</v>
      </c>
      <c r="G8001" s="34">
        <v>342</v>
      </c>
      <c r="H8001" s="34">
        <v>392</v>
      </c>
      <c r="I8001" s="34">
        <v>372</v>
      </c>
      <c r="J8001" s="34">
        <v>438</v>
      </c>
      <c r="K8001" s="34">
        <v>323</v>
      </c>
      <c r="L8001" s="34">
        <v>347</v>
      </c>
      <c r="M8001" s="34">
        <v>308</v>
      </c>
    </row>
    <row r="8002" spans="1:13" x14ac:dyDescent="0.2">
      <c r="A8002" s="34" t="s">
        <v>108896</v>
      </c>
      <c r="B8002" s="34">
        <v>443</v>
      </c>
      <c r="C8002" s="34">
        <v>510</v>
      </c>
      <c r="D8002" s="34">
        <v>483</v>
      </c>
      <c r="E8002" s="34">
        <v>525</v>
      </c>
      <c r="F8002" s="34">
        <v>459</v>
      </c>
      <c r="G8002" s="34">
        <v>422</v>
      </c>
      <c r="H8002" s="34">
        <v>592</v>
      </c>
      <c r="I8002" s="34">
        <v>455</v>
      </c>
      <c r="J8002" s="34">
        <v>522</v>
      </c>
      <c r="K8002" s="34">
        <v>391</v>
      </c>
      <c r="L8002" s="34">
        <v>443</v>
      </c>
      <c r="M8002" s="34">
        <v>365</v>
      </c>
    </row>
    <row r="8003" spans="1:13" x14ac:dyDescent="0.2">
      <c r="A8003" s="34" t="s">
        <v>108897</v>
      </c>
      <c r="B8003" s="34">
        <v>245</v>
      </c>
      <c r="C8003" s="34">
        <v>304</v>
      </c>
      <c r="D8003" s="34">
        <v>354</v>
      </c>
      <c r="E8003" s="34">
        <v>318</v>
      </c>
      <c r="F8003" s="34">
        <v>312</v>
      </c>
      <c r="G8003" s="34">
        <v>311</v>
      </c>
      <c r="H8003" s="34">
        <v>319</v>
      </c>
      <c r="I8003" s="34">
        <v>275</v>
      </c>
      <c r="J8003" s="34">
        <v>304</v>
      </c>
      <c r="K8003" s="34">
        <v>275</v>
      </c>
      <c r="L8003" s="34">
        <v>215</v>
      </c>
      <c r="M8003" s="34">
        <v>228</v>
      </c>
    </row>
    <row r="8004" spans="1:13" x14ac:dyDescent="0.2">
      <c r="A8004" s="34" t="s">
        <v>108898</v>
      </c>
      <c r="B8004" s="34">
        <v>317</v>
      </c>
      <c r="C8004" s="34">
        <v>269</v>
      </c>
      <c r="D8004" s="34">
        <v>283</v>
      </c>
      <c r="E8004" s="34">
        <v>288</v>
      </c>
      <c r="F8004" s="34">
        <v>235</v>
      </c>
      <c r="G8004" s="34">
        <v>299</v>
      </c>
      <c r="H8004" s="34">
        <v>332</v>
      </c>
      <c r="I8004" s="34">
        <v>298</v>
      </c>
      <c r="J8004" s="34">
        <v>295</v>
      </c>
      <c r="K8004" s="34">
        <v>250</v>
      </c>
      <c r="L8004" s="34">
        <v>266</v>
      </c>
      <c r="M8004" s="34">
        <v>216</v>
      </c>
    </row>
    <row r="8005" spans="1:13" x14ac:dyDescent="0.2">
      <c r="A8005" s="34" t="s">
        <v>108899</v>
      </c>
      <c r="B8005" s="34">
        <v>337</v>
      </c>
      <c r="C8005" s="34">
        <v>325</v>
      </c>
      <c r="D8005" s="34">
        <v>345</v>
      </c>
      <c r="E8005" s="34">
        <v>366</v>
      </c>
      <c r="F8005" s="34">
        <v>322</v>
      </c>
      <c r="G8005" s="34">
        <v>342</v>
      </c>
      <c r="H8005" s="34">
        <v>407</v>
      </c>
      <c r="I8005" s="34">
        <v>340</v>
      </c>
      <c r="J8005" s="34">
        <v>364</v>
      </c>
      <c r="K8005" s="34">
        <v>237</v>
      </c>
      <c r="L8005" s="34">
        <v>342</v>
      </c>
      <c r="M8005" s="34">
        <v>268</v>
      </c>
    </row>
    <row r="8006" spans="1:13" x14ac:dyDescent="0.2">
      <c r="A8006" s="34" t="s">
        <v>108900</v>
      </c>
      <c r="B8006" s="34">
        <v>446</v>
      </c>
      <c r="C8006" s="34">
        <v>445</v>
      </c>
      <c r="D8006" s="34">
        <v>601</v>
      </c>
      <c r="E8006" s="34">
        <v>607</v>
      </c>
      <c r="F8006" s="34">
        <v>465</v>
      </c>
      <c r="G8006" s="34">
        <v>449</v>
      </c>
      <c r="H8006" s="34">
        <v>542</v>
      </c>
      <c r="I8006" s="34">
        <v>456</v>
      </c>
      <c r="J8006" s="34">
        <v>515</v>
      </c>
      <c r="K8006" s="34">
        <v>425</v>
      </c>
      <c r="L8006" s="34">
        <v>536</v>
      </c>
      <c r="M8006" s="34">
        <v>377</v>
      </c>
    </row>
    <row r="8007" spans="1:13" x14ac:dyDescent="0.2">
      <c r="A8007" s="34" t="s">
        <v>108901</v>
      </c>
      <c r="B8007" s="34">
        <v>459</v>
      </c>
      <c r="C8007" s="34">
        <v>546</v>
      </c>
      <c r="D8007" s="34">
        <v>433</v>
      </c>
      <c r="E8007" s="34">
        <v>609</v>
      </c>
      <c r="F8007" s="34">
        <v>496</v>
      </c>
      <c r="G8007" s="34">
        <v>568</v>
      </c>
      <c r="H8007" s="34">
        <v>527</v>
      </c>
      <c r="I8007" s="34">
        <v>520</v>
      </c>
      <c r="J8007" s="34">
        <v>519</v>
      </c>
      <c r="K8007" s="34">
        <v>437</v>
      </c>
      <c r="L8007" s="34">
        <v>541</v>
      </c>
      <c r="M8007" s="34">
        <v>476</v>
      </c>
    </row>
    <row r="8008" spans="1:13" x14ac:dyDescent="0.2">
      <c r="A8008" s="34" t="s">
        <v>108902</v>
      </c>
      <c r="B8008" s="34">
        <v>445</v>
      </c>
      <c r="C8008" s="34">
        <v>448</v>
      </c>
      <c r="D8008" s="34">
        <v>404</v>
      </c>
      <c r="E8008" s="34">
        <v>393</v>
      </c>
      <c r="F8008" s="34">
        <v>379</v>
      </c>
      <c r="G8008" s="34">
        <v>380</v>
      </c>
      <c r="H8008" s="34">
        <v>486</v>
      </c>
      <c r="I8008" s="34">
        <v>429</v>
      </c>
      <c r="J8008" s="34">
        <v>444</v>
      </c>
      <c r="K8008" s="34">
        <v>378</v>
      </c>
      <c r="L8008" s="34">
        <v>438</v>
      </c>
      <c r="M8008" s="34">
        <v>309</v>
      </c>
    </row>
    <row r="8009" spans="1:13" x14ac:dyDescent="0.2">
      <c r="A8009" s="34" t="s">
        <v>108903</v>
      </c>
      <c r="B8009" s="34">
        <v>322</v>
      </c>
      <c r="C8009" s="34">
        <v>269</v>
      </c>
      <c r="D8009" s="34">
        <v>250</v>
      </c>
      <c r="E8009" s="34">
        <v>289</v>
      </c>
      <c r="F8009" s="34">
        <v>248</v>
      </c>
      <c r="G8009" s="34">
        <v>283</v>
      </c>
      <c r="H8009" s="34">
        <v>249</v>
      </c>
      <c r="I8009" s="34">
        <v>258</v>
      </c>
      <c r="J8009" s="34">
        <v>239</v>
      </c>
      <c r="K8009" s="34">
        <v>240</v>
      </c>
      <c r="L8009" s="34">
        <v>239</v>
      </c>
      <c r="M8009" s="34">
        <v>192</v>
      </c>
    </row>
    <row r="8010" spans="1:13" x14ac:dyDescent="0.2">
      <c r="A8010" s="34" t="s">
        <v>108904</v>
      </c>
      <c r="B8010" s="34">
        <v>271</v>
      </c>
      <c r="C8010" s="34">
        <v>307</v>
      </c>
      <c r="D8010" s="34">
        <v>291</v>
      </c>
      <c r="E8010" s="34">
        <v>315</v>
      </c>
      <c r="F8010" s="34">
        <v>308</v>
      </c>
      <c r="G8010" s="34">
        <v>298</v>
      </c>
      <c r="H8010" s="34">
        <v>392</v>
      </c>
      <c r="I8010" s="34">
        <v>316</v>
      </c>
      <c r="J8010" s="34">
        <v>375</v>
      </c>
      <c r="K8010" s="34">
        <v>236</v>
      </c>
      <c r="L8010" s="34">
        <v>406</v>
      </c>
      <c r="M8010" s="34">
        <v>196</v>
      </c>
    </row>
    <row r="8011" spans="1:13" x14ac:dyDescent="0.2">
      <c r="A8011" s="34" t="s">
        <v>108905</v>
      </c>
      <c r="B8011" s="34">
        <v>307</v>
      </c>
      <c r="C8011" s="34">
        <v>340</v>
      </c>
      <c r="D8011" s="34">
        <v>363</v>
      </c>
      <c r="E8011" s="34">
        <v>361</v>
      </c>
      <c r="F8011" s="34">
        <v>245</v>
      </c>
      <c r="G8011" s="34">
        <v>271</v>
      </c>
      <c r="H8011" s="34">
        <v>308</v>
      </c>
      <c r="I8011" s="34">
        <v>359</v>
      </c>
      <c r="J8011" s="34">
        <v>358</v>
      </c>
      <c r="K8011" s="34">
        <v>266</v>
      </c>
      <c r="L8011" s="34">
        <v>279</v>
      </c>
      <c r="M8011" s="34">
        <v>242</v>
      </c>
    </row>
    <row r="8012" spans="1:13" x14ac:dyDescent="0.2">
      <c r="A8012" s="34" t="s">
        <v>108906</v>
      </c>
      <c r="B8012" s="34">
        <v>286</v>
      </c>
      <c r="C8012" s="34">
        <v>361</v>
      </c>
      <c r="D8012" s="34">
        <v>350</v>
      </c>
      <c r="E8012" s="34">
        <v>344</v>
      </c>
      <c r="F8012" s="34">
        <v>323</v>
      </c>
      <c r="G8012" s="34">
        <v>314</v>
      </c>
      <c r="H8012" s="34">
        <v>350</v>
      </c>
      <c r="I8012" s="34">
        <v>326</v>
      </c>
      <c r="J8012" s="34">
        <v>318</v>
      </c>
      <c r="K8012" s="34">
        <v>249</v>
      </c>
      <c r="L8012" s="34">
        <v>395</v>
      </c>
      <c r="M8012" s="34">
        <v>276</v>
      </c>
    </row>
    <row r="8013" spans="1:13" x14ac:dyDescent="0.2">
      <c r="A8013" s="34" t="s">
        <v>108907</v>
      </c>
      <c r="B8013" s="34">
        <v>521</v>
      </c>
      <c r="C8013" s="34">
        <v>579</v>
      </c>
      <c r="D8013" s="34">
        <v>548</v>
      </c>
      <c r="E8013" s="34">
        <v>587</v>
      </c>
      <c r="F8013" s="34">
        <v>544</v>
      </c>
      <c r="G8013" s="34">
        <v>458</v>
      </c>
      <c r="H8013" s="34">
        <v>653</v>
      </c>
      <c r="I8013" s="34">
        <v>505</v>
      </c>
      <c r="J8013" s="34">
        <v>552</v>
      </c>
      <c r="K8013" s="34">
        <v>442</v>
      </c>
      <c r="L8013" s="34">
        <v>590</v>
      </c>
      <c r="M8013" s="34">
        <v>367</v>
      </c>
    </row>
    <row r="8014" spans="1:13" x14ac:dyDescent="0.2">
      <c r="A8014" s="34" t="s">
        <v>108908</v>
      </c>
      <c r="B8014" s="34">
        <v>279</v>
      </c>
      <c r="C8014" s="34">
        <v>392</v>
      </c>
      <c r="D8014" s="34">
        <v>385</v>
      </c>
      <c r="E8014" s="34">
        <v>427</v>
      </c>
      <c r="F8014" s="34">
        <v>299</v>
      </c>
      <c r="G8014" s="34">
        <v>345</v>
      </c>
      <c r="H8014" s="34">
        <v>362</v>
      </c>
      <c r="I8014" s="34">
        <v>373</v>
      </c>
      <c r="J8014" s="34">
        <v>367</v>
      </c>
      <c r="K8014" s="34">
        <v>322</v>
      </c>
      <c r="L8014" s="34">
        <v>337</v>
      </c>
      <c r="M8014" s="34">
        <v>290</v>
      </c>
    </row>
    <row r="8015" spans="1:13" x14ac:dyDescent="0.2">
      <c r="A8015" s="34" t="s">
        <v>108909</v>
      </c>
      <c r="B8015" s="34">
        <v>308</v>
      </c>
      <c r="C8015" s="34">
        <v>331</v>
      </c>
      <c r="D8015" s="34">
        <v>390</v>
      </c>
      <c r="E8015" s="34">
        <v>397</v>
      </c>
      <c r="F8015" s="34">
        <v>345</v>
      </c>
      <c r="G8015" s="34">
        <v>294</v>
      </c>
      <c r="H8015" s="34">
        <v>400</v>
      </c>
      <c r="I8015" s="34">
        <v>364</v>
      </c>
      <c r="J8015" s="34">
        <v>415</v>
      </c>
      <c r="K8015" s="34">
        <v>273</v>
      </c>
      <c r="L8015" s="34">
        <v>362</v>
      </c>
      <c r="M8015" s="34">
        <v>243</v>
      </c>
    </row>
    <row r="8016" spans="1:13" x14ac:dyDescent="0.2">
      <c r="A8016" s="34" t="s">
        <v>108910</v>
      </c>
      <c r="B8016" s="34">
        <v>289</v>
      </c>
      <c r="C8016" s="34">
        <v>448</v>
      </c>
      <c r="D8016" s="34">
        <v>479</v>
      </c>
      <c r="E8016" s="34">
        <v>450</v>
      </c>
      <c r="F8016" s="34">
        <v>414</v>
      </c>
      <c r="G8016" s="34">
        <v>378</v>
      </c>
      <c r="H8016" s="34">
        <v>456</v>
      </c>
      <c r="I8016" s="34">
        <v>447</v>
      </c>
      <c r="J8016" s="34">
        <v>406</v>
      </c>
      <c r="K8016" s="34">
        <v>371</v>
      </c>
      <c r="L8016" s="34">
        <v>352</v>
      </c>
      <c r="M8016" s="34">
        <v>342</v>
      </c>
    </row>
    <row r="8017" spans="1:13" x14ac:dyDescent="0.2">
      <c r="A8017" s="34" t="s">
        <v>108911</v>
      </c>
      <c r="B8017" s="34">
        <v>671</v>
      </c>
      <c r="C8017" s="34">
        <v>802</v>
      </c>
      <c r="D8017" s="34">
        <v>695</v>
      </c>
      <c r="E8017" s="34">
        <v>782</v>
      </c>
      <c r="F8017" s="34">
        <v>669</v>
      </c>
      <c r="G8017" s="34">
        <v>701</v>
      </c>
      <c r="H8017" s="34">
        <v>761</v>
      </c>
      <c r="I8017" s="34">
        <v>750</v>
      </c>
      <c r="J8017" s="34">
        <v>921</v>
      </c>
      <c r="K8017" s="34">
        <v>678</v>
      </c>
      <c r="L8017" s="34">
        <v>711</v>
      </c>
      <c r="M8017" s="34">
        <v>542</v>
      </c>
    </row>
    <row r="8018" spans="1:13" x14ac:dyDescent="0.2">
      <c r="A8018" s="34" t="s">
        <v>108912</v>
      </c>
      <c r="B8018" s="34">
        <v>460</v>
      </c>
      <c r="C8018" s="34">
        <v>527</v>
      </c>
      <c r="D8018" s="34">
        <v>569</v>
      </c>
      <c r="E8018" s="34">
        <v>522</v>
      </c>
      <c r="F8018" s="34">
        <v>497</v>
      </c>
      <c r="G8018" s="34">
        <v>518</v>
      </c>
      <c r="H8018" s="34">
        <v>556</v>
      </c>
      <c r="I8018" s="34">
        <v>532</v>
      </c>
      <c r="J8018" s="34">
        <v>511</v>
      </c>
      <c r="K8018" s="34">
        <v>433</v>
      </c>
      <c r="L8018" s="34">
        <v>536</v>
      </c>
      <c r="M8018" s="34">
        <v>403</v>
      </c>
    </row>
    <row r="8019" spans="1:13" x14ac:dyDescent="0.2">
      <c r="A8019" s="34" t="s">
        <v>108913</v>
      </c>
      <c r="B8019" s="34">
        <v>585</v>
      </c>
      <c r="C8019" s="34">
        <v>558</v>
      </c>
      <c r="D8019" s="34">
        <v>579</v>
      </c>
      <c r="E8019" s="34">
        <v>588</v>
      </c>
      <c r="F8019" s="34">
        <v>563</v>
      </c>
      <c r="G8019" s="34">
        <v>532</v>
      </c>
      <c r="H8019" s="34">
        <v>550</v>
      </c>
      <c r="I8019" s="34">
        <v>521</v>
      </c>
      <c r="J8019" s="34">
        <v>565</v>
      </c>
      <c r="K8019" s="34">
        <v>426</v>
      </c>
      <c r="L8019" s="34">
        <v>585</v>
      </c>
      <c r="M8019" s="34">
        <v>374</v>
      </c>
    </row>
    <row r="8020" spans="1:13" x14ac:dyDescent="0.2">
      <c r="A8020" s="34" t="s">
        <v>108914</v>
      </c>
      <c r="B8020" s="34">
        <v>359</v>
      </c>
      <c r="C8020" s="34">
        <v>382</v>
      </c>
      <c r="D8020" s="34">
        <v>383</v>
      </c>
      <c r="E8020" s="34">
        <v>407</v>
      </c>
      <c r="F8020" s="34">
        <v>391</v>
      </c>
      <c r="G8020" s="34">
        <v>315</v>
      </c>
      <c r="H8020" s="34">
        <v>422</v>
      </c>
      <c r="I8020" s="34">
        <v>399</v>
      </c>
      <c r="J8020" s="34">
        <v>399</v>
      </c>
      <c r="K8020" s="34">
        <v>292</v>
      </c>
      <c r="L8020" s="34">
        <v>404</v>
      </c>
      <c r="M8020" s="34">
        <v>270</v>
      </c>
    </row>
    <row r="8021" spans="1:13" x14ac:dyDescent="0.2">
      <c r="A8021" s="34" t="s">
        <v>108915</v>
      </c>
      <c r="B8021" s="34">
        <v>461</v>
      </c>
      <c r="C8021" s="34">
        <v>450</v>
      </c>
      <c r="D8021" s="34">
        <v>476</v>
      </c>
      <c r="E8021" s="34">
        <v>501</v>
      </c>
      <c r="F8021" s="34">
        <v>451</v>
      </c>
      <c r="G8021" s="34">
        <v>457</v>
      </c>
      <c r="H8021" s="34">
        <v>480</v>
      </c>
      <c r="I8021" s="34">
        <v>492</v>
      </c>
      <c r="J8021" s="34">
        <v>428</v>
      </c>
      <c r="K8021" s="34">
        <v>372</v>
      </c>
      <c r="L8021" s="34">
        <v>471</v>
      </c>
      <c r="M8021" s="34">
        <v>385</v>
      </c>
    </row>
    <row r="8022" spans="1:13" x14ac:dyDescent="0.2">
      <c r="A8022" s="34" t="s">
        <v>108916</v>
      </c>
      <c r="B8022" s="34">
        <v>716</v>
      </c>
      <c r="C8022" s="34">
        <v>653</v>
      </c>
      <c r="D8022" s="34">
        <v>856</v>
      </c>
      <c r="E8022" s="34">
        <v>677</v>
      </c>
      <c r="F8022" s="34">
        <v>620</v>
      </c>
      <c r="G8022" s="34">
        <v>633</v>
      </c>
      <c r="H8022" s="34">
        <v>789</v>
      </c>
      <c r="I8022" s="34">
        <v>632</v>
      </c>
      <c r="J8022" s="34">
        <v>747</v>
      </c>
      <c r="K8022" s="34">
        <v>544</v>
      </c>
      <c r="L8022" s="34">
        <v>644</v>
      </c>
      <c r="M8022" s="34">
        <v>468</v>
      </c>
    </row>
    <row r="8023" spans="1:13" x14ac:dyDescent="0.2">
      <c r="A8023" s="34" t="s">
        <v>108917</v>
      </c>
      <c r="B8023" s="34">
        <v>348</v>
      </c>
      <c r="C8023" s="34">
        <v>356</v>
      </c>
      <c r="D8023" s="34">
        <v>311</v>
      </c>
      <c r="E8023" s="34">
        <v>318</v>
      </c>
      <c r="F8023" s="34">
        <v>299</v>
      </c>
      <c r="G8023" s="34">
        <v>312</v>
      </c>
      <c r="H8023" s="34">
        <v>380</v>
      </c>
      <c r="I8023" s="34">
        <v>367</v>
      </c>
      <c r="J8023" s="34">
        <v>353</v>
      </c>
      <c r="K8023" s="34">
        <v>252</v>
      </c>
      <c r="L8023" s="34">
        <v>371</v>
      </c>
      <c r="M8023" s="34">
        <v>249</v>
      </c>
    </row>
    <row r="8024" spans="1:13" x14ac:dyDescent="0.2">
      <c r="A8024" s="34" t="s">
        <v>108918</v>
      </c>
      <c r="B8024" s="34">
        <v>327</v>
      </c>
      <c r="C8024" s="34">
        <v>291</v>
      </c>
      <c r="D8024" s="34">
        <v>314</v>
      </c>
      <c r="E8024" s="34">
        <v>293</v>
      </c>
      <c r="F8024" s="34">
        <v>270</v>
      </c>
      <c r="G8024" s="34">
        <v>296</v>
      </c>
      <c r="H8024" s="34">
        <v>430</v>
      </c>
      <c r="I8024" s="34">
        <v>303</v>
      </c>
      <c r="J8024" s="34">
        <v>306</v>
      </c>
      <c r="K8024" s="34">
        <v>232</v>
      </c>
      <c r="L8024" s="34">
        <v>308</v>
      </c>
      <c r="M8024" s="34">
        <v>221</v>
      </c>
    </row>
    <row r="8025" spans="1:13" x14ac:dyDescent="0.2">
      <c r="A8025" s="34" t="s">
        <v>108919</v>
      </c>
      <c r="B8025" s="34">
        <v>341</v>
      </c>
      <c r="C8025" s="34">
        <v>265</v>
      </c>
      <c r="D8025" s="34">
        <v>329</v>
      </c>
      <c r="E8025" s="34">
        <v>290</v>
      </c>
      <c r="F8025" s="34">
        <v>216</v>
      </c>
      <c r="G8025" s="34">
        <v>270</v>
      </c>
      <c r="H8025" s="34">
        <v>325</v>
      </c>
      <c r="I8025" s="34">
        <v>282</v>
      </c>
      <c r="J8025" s="34">
        <v>311</v>
      </c>
      <c r="K8025" s="34">
        <v>225</v>
      </c>
      <c r="L8025" s="34">
        <v>236</v>
      </c>
      <c r="M8025" s="34">
        <v>202</v>
      </c>
    </row>
    <row r="8026" spans="1:13" x14ac:dyDescent="0.2">
      <c r="A8026" s="34" t="s">
        <v>108920</v>
      </c>
      <c r="B8026" s="34">
        <v>336</v>
      </c>
      <c r="C8026" s="34">
        <v>272</v>
      </c>
      <c r="D8026" s="34">
        <v>278</v>
      </c>
      <c r="E8026" s="34">
        <v>281</v>
      </c>
      <c r="F8026" s="34">
        <v>321</v>
      </c>
      <c r="G8026" s="34">
        <v>238</v>
      </c>
      <c r="H8026" s="34">
        <v>336</v>
      </c>
      <c r="I8026" s="34">
        <v>277</v>
      </c>
      <c r="J8026" s="34">
        <v>319</v>
      </c>
      <c r="K8026" s="34">
        <v>219</v>
      </c>
      <c r="L8026" s="34">
        <v>271</v>
      </c>
      <c r="M8026" s="34">
        <v>212</v>
      </c>
    </row>
    <row r="8027" spans="1:13" x14ac:dyDescent="0.2">
      <c r="A8027" s="34" t="s">
        <v>108921</v>
      </c>
      <c r="B8027" s="34">
        <v>299</v>
      </c>
      <c r="C8027" s="34">
        <v>336</v>
      </c>
      <c r="D8027" s="34">
        <v>319</v>
      </c>
      <c r="E8027" s="34">
        <v>344</v>
      </c>
      <c r="F8027" s="34">
        <v>306</v>
      </c>
      <c r="G8027" s="34">
        <v>302</v>
      </c>
      <c r="H8027" s="34">
        <v>356</v>
      </c>
      <c r="I8027" s="34">
        <v>296</v>
      </c>
      <c r="J8027" s="34">
        <v>291</v>
      </c>
      <c r="K8027" s="34">
        <v>260</v>
      </c>
      <c r="L8027" s="34">
        <v>318</v>
      </c>
      <c r="M8027" s="34">
        <v>268</v>
      </c>
    </row>
    <row r="8028" spans="1:13" x14ac:dyDescent="0.2">
      <c r="A8028" s="34" t="s">
        <v>108922</v>
      </c>
      <c r="B8028" s="34">
        <v>352</v>
      </c>
      <c r="C8028" s="34">
        <v>373</v>
      </c>
      <c r="D8028" s="34">
        <v>429</v>
      </c>
      <c r="E8028" s="34">
        <v>449</v>
      </c>
      <c r="F8028" s="34">
        <v>384</v>
      </c>
      <c r="G8028" s="34">
        <v>373</v>
      </c>
      <c r="H8028" s="34">
        <v>454</v>
      </c>
      <c r="I8028" s="34">
        <v>427</v>
      </c>
      <c r="J8028" s="34">
        <v>442</v>
      </c>
      <c r="K8028" s="34">
        <v>320</v>
      </c>
      <c r="L8028" s="34">
        <v>381</v>
      </c>
      <c r="M8028" s="34">
        <v>300</v>
      </c>
    </row>
    <row r="8029" spans="1:13" x14ac:dyDescent="0.2">
      <c r="A8029" s="34" t="s">
        <v>108923</v>
      </c>
      <c r="B8029" s="34">
        <v>339</v>
      </c>
      <c r="C8029" s="34">
        <v>353</v>
      </c>
      <c r="D8029" s="34">
        <v>457</v>
      </c>
      <c r="E8029" s="34">
        <v>395</v>
      </c>
      <c r="F8029" s="34">
        <v>359</v>
      </c>
      <c r="G8029" s="34">
        <v>322</v>
      </c>
      <c r="H8029" s="34">
        <v>452</v>
      </c>
      <c r="I8029" s="34">
        <v>341</v>
      </c>
      <c r="J8029" s="34">
        <v>423</v>
      </c>
      <c r="K8029" s="34">
        <v>336</v>
      </c>
      <c r="L8029" s="34">
        <v>412</v>
      </c>
      <c r="M8029" s="34">
        <v>322</v>
      </c>
    </row>
    <row r="8030" spans="1:13" x14ac:dyDescent="0.2">
      <c r="A8030" s="34" t="s">
        <v>108924</v>
      </c>
      <c r="B8030" s="34">
        <v>201</v>
      </c>
      <c r="C8030" s="34">
        <v>240</v>
      </c>
      <c r="D8030" s="34">
        <v>238</v>
      </c>
      <c r="E8030" s="34">
        <v>177</v>
      </c>
      <c r="F8030" s="34">
        <v>254</v>
      </c>
      <c r="G8030" s="34">
        <v>235</v>
      </c>
      <c r="H8030" s="34">
        <v>227</v>
      </c>
      <c r="I8030" s="34">
        <v>236</v>
      </c>
      <c r="J8030" s="34">
        <v>260</v>
      </c>
      <c r="K8030" s="34">
        <v>164</v>
      </c>
      <c r="L8030" s="34">
        <v>227</v>
      </c>
      <c r="M8030" s="34">
        <v>152</v>
      </c>
    </row>
    <row r="8031" spans="1:13" x14ac:dyDescent="0.2">
      <c r="A8031" s="34" t="s">
        <v>108925</v>
      </c>
      <c r="B8031" s="34">
        <v>296</v>
      </c>
      <c r="C8031" s="34">
        <v>250</v>
      </c>
      <c r="D8031" s="34">
        <v>293</v>
      </c>
      <c r="E8031" s="34">
        <v>310</v>
      </c>
      <c r="F8031" s="34">
        <v>296</v>
      </c>
      <c r="G8031" s="34">
        <v>212</v>
      </c>
      <c r="H8031" s="34">
        <v>336</v>
      </c>
      <c r="I8031" s="34">
        <v>269</v>
      </c>
      <c r="J8031" s="34">
        <v>293</v>
      </c>
      <c r="K8031" s="34">
        <v>233</v>
      </c>
      <c r="L8031" s="34">
        <v>286</v>
      </c>
      <c r="M8031" s="34">
        <v>225</v>
      </c>
    </row>
    <row r="8032" spans="1:13" x14ac:dyDescent="0.2">
      <c r="A8032" s="34" t="s">
        <v>108926</v>
      </c>
      <c r="B8032" s="34">
        <v>329</v>
      </c>
      <c r="C8032" s="34">
        <v>358</v>
      </c>
      <c r="D8032" s="34">
        <v>332</v>
      </c>
      <c r="E8032" s="34">
        <v>406</v>
      </c>
      <c r="F8032" s="34">
        <v>292</v>
      </c>
      <c r="G8032" s="34">
        <v>337</v>
      </c>
      <c r="H8032" s="34">
        <v>405</v>
      </c>
      <c r="I8032" s="34">
        <v>403</v>
      </c>
      <c r="J8032" s="34">
        <v>319</v>
      </c>
      <c r="K8032" s="34">
        <v>308</v>
      </c>
      <c r="L8032" s="34">
        <v>376</v>
      </c>
      <c r="M8032" s="34">
        <v>266</v>
      </c>
    </row>
    <row r="8033" spans="1:13" x14ac:dyDescent="0.2">
      <c r="A8033" s="34" t="s">
        <v>108927</v>
      </c>
      <c r="B8033" s="34">
        <v>247</v>
      </c>
      <c r="C8033" s="34">
        <v>261</v>
      </c>
      <c r="D8033" s="34">
        <v>185</v>
      </c>
      <c r="E8033" s="34">
        <v>269</v>
      </c>
      <c r="F8033" s="34">
        <v>237</v>
      </c>
      <c r="G8033" s="34">
        <v>265</v>
      </c>
      <c r="H8033" s="34">
        <v>256</v>
      </c>
      <c r="I8033" s="34">
        <v>259</v>
      </c>
      <c r="J8033" s="34">
        <v>248</v>
      </c>
      <c r="K8033" s="34">
        <v>230</v>
      </c>
      <c r="L8033" s="34">
        <v>221</v>
      </c>
      <c r="M8033" s="34">
        <v>218</v>
      </c>
    </row>
    <row r="8034" spans="1:13" x14ac:dyDescent="0.2">
      <c r="A8034" s="34" t="s">
        <v>108928</v>
      </c>
      <c r="B8034" s="34">
        <v>534</v>
      </c>
      <c r="C8034" s="34">
        <v>533</v>
      </c>
      <c r="D8034" s="34">
        <v>571</v>
      </c>
      <c r="E8034" s="34">
        <v>558</v>
      </c>
      <c r="F8034" s="34">
        <v>469</v>
      </c>
      <c r="G8034" s="34">
        <v>490</v>
      </c>
      <c r="H8034" s="34">
        <v>574</v>
      </c>
      <c r="I8034" s="34">
        <v>448</v>
      </c>
      <c r="J8034" s="34">
        <v>575</v>
      </c>
      <c r="K8034" s="34">
        <v>368</v>
      </c>
      <c r="L8034" s="34">
        <v>536</v>
      </c>
      <c r="M8034" s="34">
        <v>376</v>
      </c>
    </row>
    <row r="8035" spans="1:13" x14ac:dyDescent="0.2">
      <c r="A8035" s="34" t="s">
        <v>108929</v>
      </c>
      <c r="B8035" s="34">
        <v>277</v>
      </c>
      <c r="C8035" s="34">
        <v>283</v>
      </c>
      <c r="D8035" s="34">
        <v>264</v>
      </c>
      <c r="E8035" s="34">
        <v>372</v>
      </c>
      <c r="F8035" s="34">
        <v>227</v>
      </c>
      <c r="G8035" s="34">
        <v>292</v>
      </c>
      <c r="H8035" s="34">
        <v>349</v>
      </c>
      <c r="I8035" s="34">
        <v>294</v>
      </c>
      <c r="J8035" s="34">
        <v>299</v>
      </c>
      <c r="K8035" s="34">
        <v>268</v>
      </c>
      <c r="L8035" s="34">
        <v>262</v>
      </c>
      <c r="M8035" s="34">
        <v>253</v>
      </c>
    </row>
    <row r="8036" spans="1:13" x14ac:dyDescent="0.2">
      <c r="A8036" s="34" t="s">
        <v>108930</v>
      </c>
      <c r="B8036" s="34">
        <v>228</v>
      </c>
      <c r="C8036" s="34">
        <v>266</v>
      </c>
      <c r="D8036" s="34">
        <v>268</v>
      </c>
      <c r="E8036" s="34">
        <v>289</v>
      </c>
      <c r="F8036" s="34">
        <v>244</v>
      </c>
      <c r="G8036" s="34">
        <v>256</v>
      </c>
      <c r="H8036" s="34">
        <v>301</v>
      </c>
      <c r="I8036" s="34">
        <v>205</v>
      </c>
      <c r="J8036" s="34">
        <v>252</v>
      </c>
      <c r="K8036" s="34">
        <v>190</v>
      </c>
      <c r="L8036" s="34">
        <v>231</v>
      </c>
      <c r="M8036" s="34">
        <v>186</v>
      </c>
    </row>
    <row r="8037" spans="1:13" x14ac:dyDescent="0.2">
      <c r="A8037" s="34" t="s">
        <v>108931</v>
      </c>
      <c r="B8037" s="34">
        <v>197</v>
      </c>
      <c r="C8037" s="34">
        <v>279</v>
      </c>
      <c r="D8037" s="34">
        <v>301</v>
      </c>
      <c r="E8037" s="34">
        <v>303</v>
      </c>
      <c r="F8037" s="34">
        <v>287</v>
      </c>
      <c r="G8037" s="34">
        <v>237</v>
      </c>
      <c r="H8037" s="34">
        <v>289</v>
      </c>
      <c r="I8037" s="34">
        <v>265</v>
      </c>
      <c r="J8037" s="34">
        <v>273</v>
      </c>
      <c r="K8037" s="34">
        <v>217</v>
      </c>
      <c r="L8037" s="34">
        <v>296</v>
      </c>
      <c r="M8037" s="34">
        <v>199</v>
      </c>
    </row>
    <row r="8038" spans="1:13" x14ac:dyDescent="0.2">
      <c r="A8038" s="34" t="s">
        <v>108932</v>
      </c>
      <c r="B8038" s="34">
        <v>221</v>
      </c>
      <c r="C8038" s="34">
        <v>248</v>
      </c>
      <c r="D8038" s="34">
        <v>228</v>
      </c>
      <c r="E8038" s="34">
        <v>257</v>
      </c>
      <c r="F8038" s="34">
        <v>223</v>
      </c>
      <c r="G8038" s="34">
        <v>217</v>
      </c>
      <c r="H8038" s="34">
        <v>280</v>
      </c>
      <c r="I8038" s="34">
        <v>221</v>
      </c>
      <c r="J8038" s="34">
        <v>277</v>
      </c>
      <c r="K8038" s="34">
        <v>178</v>
      </c>
      <c r="L8038" s="34">
        <v>236</v>
      </c>
      <c r="M8038" s="34">
        <v>193</v>
      </c>
    </row>
    <row r="8039" spans="1:13" x14ac:dyDescent="0.2">
      <c r="A8039" s="34" t="s">
        <v>108933</v>
      </c>
      <c r="B8039" s="34">
        <v>288</v>
      </c>
      <c r="C8039" s="34">
        <v>237</v>
      </c>
      <c r="D8039" s="34">
        <v>309</v>
      </c>
      <c r="E8039" s="34">
        <v>220</v>
      </c>
      <c r="F8039" s="34">
        <v>240</v>
      </c>
      <c r="G8039" s="34">
        <v>249</v>
      </c>
      <c r="H8039" s="34">
        <v>295</v>
      </c>
      <c r="I8039" s="34">
        <v>228</v>
      </c>
      <c r="J8039" s="34">
        <v>304</v>
      </c>
      <c r="K8039" s="34">
        <v>217</v>
      </c>
      <c r="L8039" s="34">
        <v>324</v>
      </c>
      <c r="M8039" s="34">
        <v>231</v>
      </c>
    </row>
    <row r="8040" spans="1:13" x14ac:dyDescent="0.2">
      <c r="A8040" s="34" t="s">
        <v>108934</v>
      </c>
      <c r="B8040" s="34">
        <v>296</v>
      </c>
      <c r="C8040" s="34">
        <v>344</v>
      </c>
      <c r="D8040" s="34">
        <v>285</v>
      </c>
      <c r="E8040" s="34">
        <v>333</v>
      </c>
      <c r="F8040" s="34">
        <v>261</v>
      </c>
      <c r="G8040" s="34">
        <v>303</v>
      </c>
      <c r="H8040" s="34">
        <v>306</v>
      </c>
      <c r="I8040" s="34">
        <v>259</v>
      </c>
      <c r="J8040" s="34">
        <v>322</v>
      </c>
      <c r="K8040" s="34">
        <v>284</v>
      </c>
      <c r="L8040" s="34">
        <v>263</v>
      </c>
      <c r="M8040" s="34">
        <v>262</v>
      </c>
    </row>
    <row r="8041" spans="1:13" x14ac:dyDescent="0.2">
      <c r="A8041" s="34" t="s">
        <v>108935</v>
      </c>
      <c r="B8041" s="34">
        <v>481</v>
      </c>
      <c r="C8041" s="34">
        <v>392</v>
      </c>
      <c r="D8041" s="34">
        <v>407</v>
      </c>
      <c r="E8041" s="34">
        <v>477</v>
      </c>
      <c r="F8041" s="34">
        <v>359</v>
      </c>
      <c r="G8041" s="34">
        <v>369</v>
      </c>
      <c r="H8041" s="34">
        <v>376</v>
      </c>
      <c r="I8041" s="34">
        <v>365</v>
      </c>
      <c r="J8041" s="34">
        <v>456</v>
      </c>
      <c r="K8041" s="34">
        <v>310</v>
      </c>
      <c r="L8041" s="34">
        <v>391</v>
      </c>
      <c r="M8041" s="34">
        <v>287</v>
      </c>
    </row>
    <row r="8042" spans="1:13" x14ac:dyDescent="0.2">
      <c r="A8042" s="34" t="s">
        <v>108936</v>
      </c>
      <c r="B8042" s="34">
        <v>293</v>
      </c>
      <c r="C8042" s="34">
        <v>395</v>
      </c>
      <c r="D8042" s="34">
        <v>337</v>
      </c>
      <c r="E8042" s="34">
        <v>347</v>
      </c>
      <c r="F8042" s="34">
        <v>280</v>
      </c>
      <c r="G8042" s="34">
        <v>323</v>
      </c>
      <c r="H8042" s="34">
        <v>305</v>
      </c>
      <c r="I8042" s="34">
        <v>340</v>
      </c>
      <c r="J8042" s="34">
        <v>306</v>
      </c>
      <c r="K8042" s="34">
        <v>226</v>
      </c>
      <c r="L8042" s="34">
        <v>298</v>
      </c>
      <c r="M8042" s="34">
        <v>228</v>
      </c>
    </row>
    <row r="8043" spans="1:13" x14ac:dyDescent="0.2">
      <c r="A8043" s="34" t="s">
        <v>108937</v>
      </c>
      <c r="B8043" s="34">
        <v>324</v>
      </c>
      <c r="C8043" s="34">
        <v>360</v>
      </c>
      <c r="D8043" s="34">
        <v>383</v>
      </c>
      <c r="E8043" s="34">
        <v>409</v>
      </c>
      <c r="F8043" s="34">
        <v>332</v>
      </c>
      <c r="G8043" s="34">
        <v>331</v>
      </c>
      <c r="H8043" s="34">
        <v>359</v>
      </c>
      <c r="I8043" s="34">
        <v>430</v>
      </c>
      <c r="J8043" s="34">
        <v>322</v>
      </c>
      <c r="K8043" s="34">
        <v>290</v>
      </c>
      <c r="L8043" s="34">
        <v>354</v>
      </c>
      <c r="M8043" s="34">
        <v>320</v>
      </c>
    </row>
    <row r="8044" spans="1:13" x14ac:dyDescent="0.2">
      <c r="A8044" s="34" t="s">
        <v>108938</v>
      </c>
      <c r="B8044" s="34">
        <v>319</v>
      </c>
      <c r="C8044" s="34">
        <v>372</v>
      </c>
      <c r="D8044" s="34">
        <v>349</v>
      </c>
      <c r="E8044" s="34">
        <v>408</v>
      </c>
      <c r="F8044" s="34">
        <v>321</v>
      </c>
      <c r="G8044" s="34">
        <v>312</v>
      </c>
      <c r="H8044" s="34">
        <v>380</v>
      </c>
      <c r="I8044" s="34">
        <v>399</v>
      </c>
      <c r="J8044" s="34">
        <v>374</v>
      </c>
      <c r="K8044" s="34">
        <v>312</v>
      </c>
      <c r="L8044" s="34">
        <v>399</v>
      </c>
      <c r="M8044" s="34">
        <v>261</v>
      </c>
    </row>
    <row r="8045" spans="1:13" x14ac:dyDescent="0.2">
      <c r="A8045" s="34" t="s">
        <v>108939</v>
      </c>
      <c r="B8045" s="34">
        <v>364</v>
      </c>
      <c r="C8045" s="34">
        <v>389</v>
      </c>
      <c r="D8045" s="34">
        <v>481</v>
      </c>
      <c r="E8045" s="34">
        <v>506</v>
      </c>
      <c r="F8045" s="34">
        <v>397</v>
      </c>
      <c r="G8045" s="34">
        <v>382</v>
      </c>
      <c r="H8045" s="34">
        <v>478</v>
      </c>
      <c r="I8045" s="34">
        <v>482</v>
      </c>
      <c r="J8045" s="34">
        <v>406</v>
      </c>
      <c r="K8045" s="34">
        <v>373</v>
      </c>
      <c r="L8045" s="34">
        <v>429</v>
      </c>
      <c r="M8045" s="34">
        <v>323</v>
      </c>
    </row>
    <row r="8046" spans="1:13" x14ac:dyDescent="0.2">
      <c r="A8046" s="34" t="s">
        <v>108940</v>
      </c>
      <c r="B8046" s="34">
        <v>296</v>
      </c>
      <c r="C8046" s="34">
        <v>347</v>
      </c>
      <c r="D8046" s="34">
        <v>299</v>
      </c>
      <c r="E8046" s="34">
        <v>368</v>
      </c>
      <c r="F8046" s="34">
        <v>278</v>
      </c>
      <c r="G8046" s="34">
        <v>293</v>
      </c>
      <c r="H8046" s="34">
        <v>388</v>
      </c>
      <c r="I8046" s="34">
        <v>319</v>
      </c>
      <c r="J8046" s="34">
        <v>312</v>
      </c>
      <c r="K8046" s="34">
        <v>252</v>
      </c>
      <c r="L8046" s="34">
        <v>248</v>
      </c>
      <c r="M8046" s="34">
        <v>232</v>
      </c>
    </row>
    <row r="8047" spans="1:13" x14ac:dyDescent="0.2">
      <c r="A8047" s="34" t="s">
        <v>108941</v>
      </c>
      <c r="B8047" s="34">
        <v>163</v>
      </c>
      <c r="C8047" s="34">
        <v>177</v>
      </c>
      <c r="D8047" s="34">
        <v>171</v>
      </c>
      <c r="E8047" s="34">
        <v>208</v>
      </c>
      <c r="F8047" s="34">
        <v>165</v>
      </c>
      <c r="G8047" s="34">
        <v>166</v>
      </c>
      <c r="H8047" s="34">
        <v>199</v>
      </c>
      <c r="I8047" s="34">
        <v>228</v>
      </c>
      <c r="J8047" s="34">
        <v>164</v>
      </c>
      <c r="K8047" s="34">
        <v>157</v>
      </c>
      <c r="L8047" s="34">
        <v>157</v>
      </c>
      <c r="M8047" s="34">
        <v>192</v>
      </c>
    </row>
    <row r="8048" spans="1:13" x14ac:dyDescent="0.2">
      <c r="A8048" s="34" t="s">
        <v>108942</v>
      </c>
      <c r="B8048" s="34">
        <v>244</v>
      </c>
      <c r="C8048" s="34">
        <v>234</v>
      </c>
      <c r="D8048" s="34">
        <v>329</v>
      </c>
      <c r="E8048" s="34">
        <v>368</v>
      </c>
      <c r="F8048" s="34">
        <v>271</v>
      </c>
      <c r="G8048" s="34">
        <v>313</v>
      </c>
      <c r="H8048" s="34">
        <v>350</v>
      </c>
      <c r="I8048" s="34">
        <v>254</v>
      </c>
      <c r="J8048" s="34">
        <v>335</v>
      </c>
      <c r="K8048" s="34">
        <v>222</v>
      </c>
      <c r="L8048" s="34">
        <v>273</v>
      </c>
      <c r="M8048" s="34">
        <v>227</v>
      </c>
    </row>
    <row r="8049" spans="1:13" x14ac:dyDescent="0.2">
      <c r="A8049" s="34" t="s">
        <v>108943</v>
      </c>
      <c r="B8049" s="34">
        <v>300</v>
      </c>
      <c r="C8049" s="34">
        <v>408</v>
      </c>
      <c r="D8049" s="34">
        <v>366</v>
      </c>
      <c r="E8049" s="34">
        <v>443</v>
      </c>
      <c r="F8049" s="34">
        <v>258</v>
      </c>
      <c r="G8049" s="34">
        <v>409</v>
      </c>
      <c r="H8049" s="34">
        <v>379</v>
      </c>
      <c r="I8049" s="34">
        <v>385</v>
      </c>
      <c r="J8049" s="34">
        <v>333</v>
      </c>
      <c r="K8049" s="34">
        <v>344</v>
      </c>
      <c r="L8049" s="34">
        <v>281</v>
      </c>
      <c r="M8049" s="34">
        <v>324</v>
      </c>
    </row>
    <row r="8050" spans="1:13" x14ac:dyDescent="0.2">
      <c r="A8050" s="34" t="s">
        <v>108944</v>
      </c>
      <c r="B8050" s="34">
        <v>217</v>
      </c>
      <c r="C8050" s="34">
        <v>274</v>
      </c>
      <c r="D8050" s="34">
        <v>264</v>
      </c>
      <c r="E8050" s="34">
        <v>323</v>
      </c>
      <c r="F8050" s="34">
        <v>194</v>
      </c>
      <c r="G8050" s="34">
        <v>267</v>
      </c>
      <c r="H8050" s="34">
        <v>277</v>
      </c>
      <c r="I8050" s="34">
        <v>292</v>
      </c>
      <c r="J8050" s="34">
        <v>274</v>
      </c>
      <c r="K8050" s="34">
        <v>220</v>
      </c>
      <c r="L8050" s="34">
        <v>276</v>
      </c>
      <c r="M8050" s="34">
        <v>232</v>
      </c>
    </row>
    <row r="8051" spans="1:13" x14ac:dyDescent="0.2">
      <c r="A8051" s="34" t="s">
        <v>108945</v>
      </c>
      <c r="B8051" s="34">
        <v>217</v>
      </c>
      <c r="C8051" s="34">
        <v>226</v>
      </c>
      <c r="D8051" s="34">
        <v>196</v>
      </c>
      <c r="E8051" s="34">
        <v>206</v>
      </c>
      <c r="F8051" s="34">
        <v>164</v>
      </c>
      <c r="G8051" s="34">
        <v>185</v>
      </c>
      <c r="H8051" s="34">
        <v>214</v>
      </c>
      <c r="I8051" s="34">
        <v>186</v>
      </c>
      <c r="J8051" s="34">
        <v>211</v>
      </c>
      <c r="K8051" s="34">
        <v>168</v>
      </c>
      <c r="L8051" s="34">
        <v>225</v>
      </c>
      <c r="M8051" s="34">
        <v>197</v>
      </c>
    </row>
    <row r="8052" spans="1:13" x14ac:dyDescent="0.2">
      <c r="A8052" s="34" t="s">
        <v>108946</v>
      </c>
      <c r="B8052" s="34">
        <v>234</v>
      </c>
      <c r="C8052" s="34">
        <v>354</v>
      </c>
      <c r="D8052" s="34">
        <v>292</v>
      </c>
      <c r="E8052" s="34">
        <v>384</v>
      </c>
      <c r="F8052" s="34">
        <v>237</v>
      </c>
      <c r="G8052" s="34">
        <v>311</v>
      </c>
      <c r="H8052" s="34">
        <v>329</v>
      </c>
      <c r="I8052" s="34">
        <v>274</v>
      </c>
      <c r="J8052" s="34">
        <v>229</v>
      </c>
      <c r="K8052" s="34">
        <v>276</v>
      </c>
      <c r="L8052" s="34">
        <v>265</v>
      </c>
      <c r="M8052" s="34">
        <v>211</v>
      </c>
    </row>
    <row r="8053" spans="1:13" x14ac:dyDescent="0.2">
      <c r="A8053" s="34" t="s">
        <v>108947</v>
      </c>
      <c r="B8053" s="34">
        <v>243</v>
      </c>
      <c r="C8053" s="34">
        <v>219</v>
      </c>
      <c r="D8053" s="34">
        <v>228</v>
      </c>
      <c r="E8053" s="34">
        <v>255</v>
      </c>
      <c r="F8053" s="34">
        <v>282</v>
      </c>
      <c r="G8053" s="34">
        <v>210</v>
      </c>
      <c r="H8053" s="34">
        <v>265</v>
      </c>
      <c r="I8053" s="34">
        <v>238</v>
      </c>
      <c r="J8053" s="34">
        <v>284</v>
      </c>
      <c r="K8053" s="34">
        <v>199</v>
      </c>
      <c r="L8053" s="34">
        <v>234</v>
      </c>
      <c r="M8053" s="34">
        <v>202</v>
      </c>
    </row>
    <row r="8054" spans="1:13" x14ac:dyDescent="0.2">
      <c r="A8054" s="34" t="s">
        <v>108948</v>
      </c>
      <c r="B8054" s="34">
        <v>392</v>
      </c>
      <c r="C8054" s="34">
        <v>430</v>
      </c>
      <c r="D8054" s="34">
        <v>391</v>
      </c>
      <c r="E8054" s="34">
        <v>439</v>
      </c>
      <c r="F8054" s="34">
        <v>327</v>
      </c>
      <c r="G8054" s="34">
        <v>367</v>
      </c>
      <c r="H8054" s="34">
        <v>483</v>
      </c>
      <c r="I8054" s="34">
        <v>378</v>
      </c>
      <c r="J8054" s="34">
        <v>374</v>
      </c>
      <c r="K8054" s="34">
        <v>384</v>
      </c>
      <c r="L8054" s="34">
        <v>369</v>
      </c>
      <c r="M8054" s="34">
        <v>279</v>
      </c>
    </row>
    <row r="8055" spans="1:13" x14ac:dyDescent="0.2">
      <c r="A8055" s="34" t="s">
        <v>108949</v>
      </c>
      <c r="B8055" s="34">
        <v>309</v>
      </c>
      <c r="C8055" s="34">
        <v>345</v>
      </c>
      <c r="D8055" s="34">
        <v>311</v>
      </c>
      <c r="E8055" s="34">
        <v>329</v>
      </c>
      <c r="F8055" s="34">
        <v>241</v>
      </c>
      <c r="G8055" s="34">
        <v>304</v>
      </c>
      <c r="H8055" s="34">
        <v>326</v>
      </c>
      <c r="I8055" s="34">
        <v>268</v>
      </c>
      <c r="J8055" s="34">
        <v>302</v>
      </c>
      <c r="K8055" s="34">
        <v>269</v>
      </c>
      <c r="L8055" s="34">
        <v>205</v>
      </c>
      <c r="M8055" s="34">
        <v>230</v>
      </c>
    </row>
    <row r="8056" spans="1:13" x14ac:dyDescent="0.2">
      <c r="A8056" s="34" t="s">
        <v>108950</v>
      </c>
      <c r="B8056" s="34">
        <v>462</v>
      </c>
      <c r="C8056" s="34">
        <v>407</v>
      </c>
      <c r="D8056" s="34">
        <v>381</v>
      </c>
      <c r="E8056" s="34">
        <v>457</v>
      </c>
      <c r="F8056" s="34">
        <v>363</v>
      </c>
      <c r="G8056" s="34">
        <v>396</v>
      </c>
      <c r="H8056" s="34">
        <v>396</v>
      </c>
      <c r="I8056" s="34">
        <v>389</v>
      </c>
      <c r="J8056" s="34">
        <v>391</v>
      </c>
      <c r="K8056" s="34">
        <v>359</v>
      </c>
      <c r="L8056" s="34">
        <v>401</v>
      </c>
      <c r="M8056" s="34">
        <v>338</v>
      </c>
    </row>
    <row r="8057" spans="1:13" x14ac:dyDescent="0.2">
      <c r="A8057" s="34" t="s">
        <v>108951</v>
      </c>
      <c r="B8057" s="34">
        <v>191</v>
      </c>
      <c r="C8057" s="34">
        <v>136</v>
      </c>
      <c r="D8057" s="34">
        <v>158</v>
      </c>
      <c r="E8057" s="34">
        <v>166</v>
      </c>
      <c r="F8057" s="34">
        <v>122</v>
      </c>
      <c r="G8057" s="34">
        <v>121</v>
      </c>
      <c r="H8057" s="34">
        <v>193</v>
      </c>
      <c r="I8057" s="34">
        <v>161</v>
      </c>
      <c r="J8057" s="34">
        <v>150</v>
      </c>
      <c r="K8057" s="34">
        <v>116</v>
      </c>
      <c r="L8057" s="34">
        <v>153</v>
      </c>
      <c r="M8057" s="34">
        <v>146</v>
      </c>
    </row>
    <row r="8058" spans="1:13" x14ac:dyDescent="0.2">
      <c r="A8058" s="34" t="s">
        <v>108952</v>
      </c>
      <c r="B8058" s="34">
        <v>141</v>
      </c>
      <c r="C8058" s="34">
        <v>193</v>
      </c>
      <c r="D8058" s="34">
        <v>163</v>
      </c>
      <c r="E8058" s="34">
        <v>185</v>
      </c>
      <c r="F8058" s="34">
        <v>102</v>
      </c>
      <c r="G8058" s="34">
        <v>177</v>
      </c>
      <c r="H8058" s="34">
        <v>169</v>
      </c>
      <c r="I8058" s="34">
        <v>182</v>
      </c>
      <c r="J8058" s="34">
        <v>151</v>
      </c>
      <c r="K8058" s="34">
        <v>153</v>
      </c>
      <c r="L8058" s="34">
        <v>160</v>
      </c>
      <c r="M8058" s="34">
        <v>140</v>
      </c>
    </row>
    <row r="8059" spans="1:13" x14ac:dyDescent="0.2">
      <c r="A8059" s="34" t="s">
        <v>108953</v>
      </c>
      <c r="B8059" s="34">
        <v>334</v>
      </c>
      <c r="C8059" s="34">
        <v>316</v>
      </c>
      <c r="D8059" s="34">
        <v>339</v>
      </c>
      <c r="E8059" s="34">
        <v>315</v>
      </c>
      <c r="F8059" s="34">
        <v>287</v>
      </c>
      <c r="G8059" s="34">
        <v>260</v>
      </c>
      <c r="H8059" s="34">
        <v>295</v>
      </c>
      <c r="I8059" s="34">
        <v>330</v>
      </c>
      <c r="J8059" s="34">
        <v>302</v>
      </c>
      <c r="K8059" s="34">
        <v>266</v>
      </c>
      <c r="L8059" s="34">
        <v>280</v>
      </c>
      <c r="M8059" s="34">
        <v>225</v>
      </c>
    </row>
    <row r="8060" spans="1:13" x14ac:dyDescent="0.2">
      <c r="A8060" s="34" t="s">
        <v>108954</v>
      </c>
      <c r="B8060" s="34">
        <v>219</v>
      </c>
      <c r="C8060" s="34">
        <v>429</v>
      </c>
      <c r="D8060" s="34">
        <v>308</v>
      </c>
      <c r="E8060" s="34">
        <v>442</v>
      </c>
      <c r="F8060" s="34">
        <v>308</v>
      </c>
      <c r="G8060" s="34">
        <v>349</v>
      </c>
      <c r="H8060" s="34">
        <v>348</v>
      </c>
      <c r="I8060" s="34">
        <v>378</v>
      </c>
      <c r="J8060" s="34">
        <v>300</v>
      </c>
      <c r="K8060" s="34">
        <v>311</v>
      </c>
      <c r="L8060" s="34">
        <v>333</v>
      </c>
      <c r="M8060" s="34">
        <v>297</v>
      </c>
    </row>
    <row r="8061" spans="1:13" x14ac:dyDescent="0.2">
      <c r="A8061" s="34" t="s">
        <v>108955</v>
      </c>
      <c r="B8061" s="34">
        <v>300</v>
      </c>
      <c r="C8061" s="34">
        <v>276</v>
      </c>
      <c r="D8061" s="34">
        <v>317</v>
      </c>
      <c r="E8061" s="34">
        <v>362</v>
      </c>
      <c r="F8061" s="34">
        <v>270</v>
      </c>
      <c r="G8061" s="34">
        <v>239</v>
      </c>
      <c r="H8061" s="34">
        <v>275</v>
      </c>
      <c r="I8061" s="34">
        <v>268</v>
      </c>
      <c r="J8061" s="34">
        <v>335</v>
      </c>
      <c r="K8061" s="34">
        <v>260</v>
      </c>
      <c r="L8061" s="34">
        <v>338</v>
      </c>
      <c r="M8061" s="34">
        <v>258</v>
      </c>
    </row>
    <row r="8062" spans="1:13" x14ac:dyDescent="0.2">
      <c r="A8062" s="34" t="s">
        <v>108956</v>
      </c>
      <c r="B8062" s="34">
        <v>375</v>
      </c>
      <c r="C8062" s="34">
        <v>433</v>
      </c>
      <c r="D8062" s="34">
        <v>475</v>
      </c>
      <c r="E8062" s="34">
        <v>480</v>
      </c>
      <c r="F8062" s="34">
        <v>423</v>
      </c>
      <c r="G8062" s="34">
        <v>402</v>
      </c>
      <c r="H8062" s="34">
        <v>480</v>
      </c>
      <c r="I8062" s="34">
        <v>435</v>
      </c>
      <c r="J8062" s="34">
        <v>482</v>
      </c>
      <c r="K8062" s="34">
        <v>357</v>
      </c>
      <c r="L8062" s="34">
        <v>440</v>
      </c>
      <c r="M8062" s="34">
        <v>336</v>
      </c>
    </row>
    <row r="8063" spans="1:13" x14ac:dyDescent="0.2">
      <c r="A8063" s="34" t="s">
        <v>108957</v>
      </c>
      <c r="B8063" s="34">
        <v>225</v>
      </c>
      <c r="C8063" s="34">
        <v>331</v>
      </c>
      <c r="D8063" s="34">
        <v>276</v>
      </c>
      <c r="E8063" s="34">
        <v>371</v>
      </c>
      <c r="F8063" s="34">
        <v>196</v>
      </c>
      <c r="G8063" s="34">
        <v>309</v>
      </c>
      <c r="H8063" s="34">
        <v>258</v>
      </c>
      <c r="I8063" s="34">
        <v>317</v>
      </c>
      <c r="J8063" s="34">
        <v>279</v>
      </c>
      <c r="K8063" s="34">
        <v>242</v>
      </c>
      <c r="L8063" s="34">
        <v>235</v>
      </c>
      <c r="M8063" s="34">
        <v>265</v>
      </c>
    </row>
    <row r="8064" spans="1:13" x14ac:dyDescent="0.2">
      <c r="A8064" s="34" t="s">
        <v>108958</v>
      </c>
      <c r="B8064" s="34">
        <v>157</v>
      </c>
      <c r="C8064" s="34">
        <v>161</v>
      </c>
      <c r="D8064" s="34">
        <v>213</v>
      </c>
      <c r="E8064" s="34">
        <v>193</v>
      </c>
      <c r="F8064" s="34">
        <v>163</v>
      </c>
      <c r="G8064" s="34">
        <v>137</v>
      </c>
      <c r="H8064" s="34">
        <v>200</v>
      </c>
      <c r="I8064" s="34">
        <v>177</v>
      </c>
      <c r="J8064" s="34">
        <v>173</v>
      </c>
      <c r="K8064" s="34">
        <v>137</v>
      </c>
      <c r="L8064" s="34">
        <v>170</v>
      </c>
      <c r="M8064" s="34">
        <v>138</v>
      </c>
    </row>
    <row r="8065" spans="1:13" x14ac:dyDescent="0.2">
      <c r="A8065" s="34" t="s">
        <v>108959</v>
      </c>
      <c r="B8065" s="34">
        <v>466</v>
      </c>
      <c r="C8065" s="34">
        <v>557</v>
      </c>
      <c r="D8065" s="34">
        <v>513</v>
      </c>
      <c r="E8065" s="34">
        <v>650</v>
      </c>
      <c r="F8065" s="34">
        <v>432</v>
      </c>
      <c r="G8065" s="34">
        <v>488</v>
      </c>
      <c r="H8065" s="34">
        <v>478</v>
      </c>
      <c r="I8065" s="34">
        <v>556</v>
      </c>
      <c r="J8065" s="34">
        <v>470</v>
      </c>
      <c r="K8065" s="34">
        <v>478</v>
      </c>
      <c r="L8065" s="34">
        <v>446</v>
      </c>
      <c r="M8065" s="34">
        <v>450</v>
      </c>
    </row>
    <row r="8066" spans="1:13" x14ac:dyDescent="0.2">
      <c r="A8066" s="34" t="s">
        <v>108960</v>
      </c>
      <c r="B8066" s="34">
        <v>392</v>
      </c>
      <c r="C8066" s="34">
        <v>402</v>
      </c>
      <c r="D8066" s="34">
        <v>419</v>
      </c>
      <c r="E8066" s="34">
        <v>351</v>
      </c>
      <c r="F8066" s="34">
        <v>353</v>
      </c>
      <c r="G8066" s="34">
        <v>360</v>
      </c>
      <c r="H8066" s="34">
        <v>403</v>
      </c>
      <c r="I8066" s="34">
        <v>355</v>
      </c>
      <c r="J8066" s="34">
        <v>395</v>
      </c>
      <c r="K8066" s="34">
        <v>291</v>
      </c>
      <c r="L8066" s="34">
        <v>383</v>
      </c>
      <c r="M8066" s="34">
        <v>255</v>
      </c>
    </row>
    <row r="8067" spans="1:13" x14ac:dyDescent="0.2">
      <c r="A8067" s="34" t="s">
        <v>108961</v>
      </c>
      <c r="B8067" s="34">
        <v>700</v>
      </c>
      <c r="C8067" s="34">
        <v>785</v>
      </c>
      <c r="D8067" s="34">
        <v>829</v>
      </c>
      <c r="E8067" s="34">
        <v>782</v>
      </c>
      <c r="F8067" s="34">
        <v>733</v>
      </c>
      <c r="G8067" s="34">
        <v>649</v>
      </c>
      <c r="H8067" s="34">
        <v>815</v>
      </c>
      <c r="I8067" s="34">
        <v>784</v>
      </c>
      <c r="J8067" s="34">
        <v>866</v>
      </c>
      <c r="K8067" s="34">
        <v>638</v>
      </c>
      <c r="L8067" s="34">
        <v>868</v>
      </c>
      <c r="M8067" s="34">
        <v>606</v>
      </c>
    </row>
    <row r="8068" spans="1:13" x14ac:dyDescent="0.2">
      <c r="A8068" s="34" t="s">
        <v>108962</v>
      </c>
      <c r="B8068" s="34">
        <v>138</v>
      </c>
      <c r="C8068" s="34">
        <v>171</v>
      </c>
      <c r="D8068" s="34">
        <v>172</v>
      </c>
      <c r="E8068" s="34">
        <v>188</v>
      </c>
      <c r="F8068" s="34">
        <v>164</v>
      </c>
      <c r="G8068" s="34">
        <v>120</v>
      </c>
      <c r="H8068" s="34">
        <v>177</v>
      </c>
      <c r="I8068" s="34">
        <v>179</v>
      </c>
      <c r="J8068" s="34">
        <v>210</v>
      </c>
      <c r="K8068" s="34">
        <v>139</v>
      </c>
      <c r="L8068" s="34">
        <v>165</v>
      </c>
      <c r="M8068" s="34">
        <v>139</v>
      </c>
    </row>
    <row r="8069" spans="1:13" x14ac:dyDescent="0.2">
      <c r="A8069" s="34" t="s">
        <v>108963</v>
      </c>
      <c r="B8069" s="34">
        <v>156</v>
      </c>
      <c r="C8069" s="34">
        <v>221</v>
      </c>
      <c r="D8069" s="34">
        <v>211</v>
      </c>
      <c r="E8069" s="34">
        <v>183</v>
      </c>
      <c r="F8069" s="34">
        <v>213</v>
      </c>
      <c r="G8069" s="34">
        <v>189</v>
      </c>
      <c r="H8069" s="34">
        <v>234</v>
      </c>
      <c r="I8069" s="34">
        <v>199</v>
      </c>
      <c r="J8069" s="34">
        <v>207</v>
      </c>
      <c r="K8069" s="34">
        <v>155</v>
      </c>
      <c r="L8069" s="34">
        <v>149</v>
      </c>
      <c r="M8069" s="34">
        <v>172</v>
      </c>
    </row>
    <row r="8070" spans="1:13" x14ac:dyDescent="0.2">
      <c r="A8070" s="34" t="s">
        <v>108964</v>
      </c>
      <c r="B8070" s="34">
        <v>302</v>
      </c>
      <c r="C8070" s="34">
        <v>308</v>
      </c>
      <c r="D8070" s="34">
        <v>277</v>
      </c>
      <c r="E8070" s="34">
        <v>365</v>
      </c>
      <c r="F8070" s="34">
        <v>305</v>
      </c>
      <c r="G8070" s="34">
        <v>309</v>
      </c>
      <c r="H8070" s="34">
        <v>305</v>
      </c>
      <c r="I8070" s="34">
        <v>274</v>
      </c>
      <c r="J8070" s="34">
        <v>398</v>
      </c>
      <c r="K8070" s="34">
        <v>259</v>
      </c>
      <c r="L8070" s="34">
        <v>299</v>
      </c>
      <c r="M8070" s="34">
        <v>230</v>
      </c>
    </row>
    <row r="8071" spans="1:13" x14ac:dyDescent="0.2">
      <c r="A8071" s="34" t="s">
        <v>108965</v>
      </c>
      <c r="B8071" s="34">
        <v>275</v>
      </c>
      <c r="C8071" s="34">
        <v>296</v>
      </c>
      <c r="D8071" s="34">
        <v>313</v>
      </c>
      <c r="E8071" s="34">
        <v>341</v>
      </c>
      <c r="F8071" s="34">
        <v>244</v>
      </c>
      <c r="G8071" s="34">
        <v>272</v>
      </c>
      <c r="H8071" s="34">
        <v>365</v>
      </c>
      <c r="I8071" s="34">
        <v>265</v>
      </c>
      <c r="J8071" s="34">
        <v>291</v>
      </c>
      <c r="K8071" s="34">
        <v>230</v>
      </c>
      <c r="L8071" s="34">
        <v>285</v>
      </c>
      <c r="M8071" s="34">
        <v>246</v>
      </c>
    </row>
    <row r="8072" spans="1:13" x14ac:dyDescent="0.2">
      <c r="A8072" s="34" t="s">
        <v>108966</v>
      </c>
      <c r="B8072" s="34">
        <v>234</v>
      </c>
      <c r="C8072" s="34">
        <v>225</v>
      </c>
      <c r="D8072" s="34">
        <v>234</v>
      </c>
      <c r="E8072" s="34">
        <v>234</v>
      </c>
      <c r="F8072" s="34">
        <v>234</v>
      </c>
      <c r="G8072" s="34">
        <v>222</v>
      </c>
      <c r="H8072" s="34">
        <v>277</v>
      </c>
      <c r="I8072" s="34">
        <v>289</v>
      </c>
      <c r="J8072" s="34">
        <v>252</v>
      </c>
      <c r="K8072" s="34">
        <v>203</v>
      </c>
      <c r="L8072" s="34">
        <v>264</v>
      </c>
      <c r="M8072" s="34">
        <v>221</v>
      </c>
    </row>
    <row r="8073" spans="1:13" x14ac:dyDescent="0.2">
      <c r="A8073" s="34" t="s">
        <v>108967</v>
      </c>
      <c r="B8073" s="34">
        <v>195</v>
      </c>
      <c r="C8073" s="34">
        <v>171</v>
      </c>
      <c r="D8073" s="34">
        <v>143</v>
      </c>
      <c r="E8073" s="34">
        <v>190</v>
      </c>
      <c r="F8073" s="34">
        <v>144</v>
      </c>
      <c r="G8073" s="34">
        <v>165</v>
      </c>
      <c r="H8073" s="34">
        <v>150</v>
      </c>
      <c r="I8073" s="34">
        <v>190</v>
      </c>
      <c r="J8073" s="34">
        <v>180</v>
      </c>
      <c r="K8073" s="34">
        <v>139</v>
      </c>
      <c r="L8073" s="34">
        <v>177</v>
      </c>
      <c r="M8073" s="34">
        <v>144</v>
      </c>
    </row>
    <row r="8074" spans="1:13" x14ac:dyDescent="0.2">
      <c r="A8074" s="34" t="s">
        <v>108968</v>
      </c>
      <c r="B8074" s="34">
        <v>254</v>
      </c>
      <c r="C8074" s="34">
        <v>207</v>
      </c>
      <c r="D8074" s="34">
        <v>240</v>
      </c>
      <c r="E8074" s="34">
        <v>286</v>
      </c>
      <c r="F8074" s="34">
        <v>212</v>
      </c>
      <c r="G8074" s="34">
        <v>224</v>
      </c>
      <c r="H8074" s="34">
        <v>285</v>
      </c>
      <c r="I8074" s="34">
        <v>236</v>
      </c>
      <c r="J8074" s="34">
        <v>295</v>
      </c>
      <c r="K8074" s="34">
        <v>192</v>
      </c>
      <c r="L8074" s="34">
        <v>269</v>
      </c>
      <c r="M8074" s="34">
        <v>186</v>
      </c>
    </row>
    <row r="8075" spans="1:13" x14ac:dyDescent="0.2">
      <c r="A8075" s="34" t="s">
        <v>108969</v>
      </c>
      <c r="B8075" s="34">
        <v>265</v>
      </c>
      <c r="C8075" s="34">
        <v>66</v>
      </c>
      <c r="D8075" s="34">
        <v>940</v>
      </c>
      <c r="E8075" s="34">
        <v>92</v>
      </c>
      <c r="F8075" s="34">
        <v>82</v>
      </c>
      <c r="G8075" s="34">
        <v>116</v>
      </c>
      <c r="H8075" s="34">
        <v>94</v>
      </c>
      <c r="I8075" s="34">
        <v>94</v>
      </c>
      <c r="J8075" s="34">
        <v>90</v>
      </c>
      <c r="K8075" s="34">
        <v>97</v>
      </c>
      <c r="L8075" s="34">
        <v>103</v>
      </c>
      <c r="M8075" s="34">
        <v>71</v>
      </c>
    </row>
    <row r="8076" spans="1:13" x14ac:dyDescent="0.2">
      <c r="A8076" s="34" t="s">
        <v>108970</v>
      </c>
      <c r="B8076" s="34">
        <v>153</v>
      </c>
      <c r="C8076" s="34">
        <v>168</v>
      </c>
      <c r="D8076" s="34">
        <v>168</v>
      </c>
      <c r="E8076" s="34">
        <v>155</v>
      </c>
      <c r="F8076" s="34">
        <v>137</v>
      </c>
      <c r="G8076" s="34">
        <v>189</v>
      </c>
      <c r="H8076" s="34">
        <v>198</v>
      </c>
      <c r="I8076" s="34">
        <v>188</v>
      </c>
      <c r="J8076" s="34">
        <v>193</v>
      </c>
      <c r="K8076" s="34">
        <v>166</v>
      </c>
      <c r="L8076" s="34">
        <v>151</v>
      </c>
      <c r="M8076" s="34">
        <v>133</v>
      </c>
    </row>
    <row r="8077" spans="1:13" x14ac:dyDescent="0.2">
      <c r="A8077" s="34" t="s">
        <v>108971</v>
      </c>
      <c r="B8077" s="34">
        <v>156</v>
      </c>
      <c r="C8077" s="34">
        <v>198</v>
      </c>
      <c r="D8077" s="34">
        <v>184</v>
      </c>
      <c r="E8077" s="34">
        <v>164</v>
      </c>
      <c r="F8077" s="34">
        <v>126</v>
      </c>
      <c r="G8077" s="34">
        <v>160</v>
      </c>
      <c r="H8077" s="34">
        <v>216</v>
      </c>
      <c r="I8077" s="34">
        <v>132</v>
      </c>
      <c r="J8077" s="34">
        <v>176</v>
      </c>
      <c r="K8077" s="34">
        <v>127</v>
      </c>
      <c r="L8077" s="34">
        <v>192</v>
      </c>
      <c r="M8077" s="34">
        <v>157</v>
      </c>
    </row>
    <row r="8078" spans="1:13" x14ac:dyDescent="0.2">
      <c r="A8078" s="34" t="s">
        <v>108972</v>
      </c>
      <c r="B8078" s="34">
        <v>165</v>
      </c>
      <c r="C8078" s="34">
        <v>194</v>
      </c>
      <c r="D8078" s="34">
        <v>213</v>
      </c>
      <c r="E8078" s="34">
        <v>227</v>
      </c>
      <c r="F8078" s="34">
        <v>175</v>
      </c>
      <c r="G8078" s="34">
        <v>197</v>
      </c>
      <c r="H8078" s="34">
        <v>227</v>
      </c>
      <c r="I8078" s="34">
        <v>240</v>
      </c>
      <c r="J8078" s="34">
        <v>219</v>
      </c>
      <c r="K8078" s="34">
        <v>193</v>
      </c>
      <c r="L8078" s="34">
        <v>188</v>
      </c>
      <c r="M8078" s="34">
        <v>155</v>
      </c>
    </row>
    <row r="8079" spans="1:13" x14ac:dyDescent="0.2">
      <c r="A8079" s="34" t="s">
        <v>108973</v>
      </c>
      <c r="B8079" s="34">
        <v>205</v>
      </c>
      <c r="C8079" s="34">
        <v>220</v>
      </c>
      <c r="D8079" s="34">
        <v>190</v>
      </c>
      <c r="E8079" s="34">
        <v>267</v>
      </c>
      <c r="F8079" s="34">
        <v>200</v>
      </c>
      <c r="G8079" s="34">
        <v>238</v>
      </c>
      <c r="H8079" s="34">
        <v>245</v>
      </c>
      <c r="I8079" s="34">
        <v>260</v>
      </c>
      <c r="J8079" s="34">
        <v>192</v>
      </c>
      <c r="K8079" s="34">
        <v>202</v>
      </c>
      <c r="L8079" s="34">
        <v>174</v>
      </c>
      <c r="M8079" s="34">
        <v>219</v>
      </c>
    </row>
    <row r="8080" spans="1:13" x14ac:dyDescent="0.2">
      <c r="A8080" s="34" t="s">
        <v>108974</v>
      </c>
      <c r="B8080" s="34">
        <v>304</v>
      </c>
      <c r="C8080" s="34">
        <v>419</v>
      </c>
      <c r="D8080" s="34">
        <v>388</v>
      </c>
      <c r="E8080" s="34">
        <v>463</v>
      </c>
      <c r="F8080" s="34">
        <v>316</v>
      </c>
      <c r="G8080" s="34">
        <v>401</v>
      </c>
      <c r="H8080" s="34">
        <v>392</v>
      </c>
      <c r="I8080" s="34">
        <v>379</v>
      </c>
      <c r="J8080" s="34">
        <v>397</v>
      </c>
      <c r="K8080" s="34">
        <v>327</v>
      </c>
      <c r="L8080" s="34">
        <v>333</v>
      </c>
      <c r="M8080" s="34">
        <v>294</v>
      </c>
    </row>
    <row r="8081" spans="1:13" x14ac:dyDescent="0.2">
      <c r="A8081" s="34" t="s">
        <v>108975</v>
      </c>
      <c r="B8081" s="34">
        <v>387</v>
      </c>
      <c r="C8081" s="34">
        <v>303</v>
      </c>
      <c r="D8081" s="34">
        <v>414</v>
      </c>
      <c r="E8081" s="34">
        <v>304</v>
      </c>
      <c r="F8081" s="34">
        <v>290</v>
      </c>
      <c r="G8081" s="34">
        <v>328</v>
      </c>
      <c r="H8081" s="34">
        <v>310</v>
      </c>
      <c r="I8081" s="34">
        <v>364</v>
      </c>
      <c r="J8081" s="34">
        <v>378</v>
      </c>
      <c r="K8081" s="34">
        <v>224</v>
      </c>
      <c r="L8081" s="34">
        <v>369</v>
      </c>
      <c r="M8081" s="34">
        <v>252</v>
      </c>
    </row>
    <row r="8082" spans="1:13" x14ac:dyDescent="0.2">
      <c r="A8082" s="34" t="s">
        <v>108976</v>
      </c>
      <c r="B8082" s="34">
        <v>794</v>
      </c>
      <c r="C8082" s="34">
        <v>849</v>
      </c>
      <c r="D8082" s="34">
        <v>899</v>
      </c>
      <c r="E8082" s="34">
        <v>910</v>
      </c>
      <c r="F8082" s="34">
        <v>889</v>
      </c>
      <c r="G8082" s="34">
        <v>801</v>
      </c>
      <c r="H8082" s="34">
        <v>903</v>
      </c>
      <c r="I8082" s="34">
        <v>813</v>
      </c>
      <c r="J8082" s="34">
        <v>775</v>
      </c>
      <c r="K8082" s="34">
        <v>725</v>
      </c>
      <c r="L8082" s="34">
        <v>879</v>
      </c>
      <c r="M8082" s="34">
        <v>666</v>
      </c>
    </row>
    <row r="8083" spans="1:13" x14ac:dyDescent="0.2">
      <c r="A8083" s="34" t="s">
        <v>108977</v>
      </c>
      <c r="B8083" s="34">
        <v>220</v>
      </c>
      <c r="C8083" s="34">
        <v>257</v>
      </c>
      <c r="D8083" s="34">
        <v>224</v>
      </c>
      <c r="E8083" s="34">
        <v>263</v>
      </c>
      <c r="F8083" s="34">
        <v>232</v>
      </c>
      <c r="G8083" s="34">
        <v>229</v>
      </c>
      <c r="H8083" s="34">
        <v>264</v>
      </c>
      <c r="I8083" s="34">
        <v>309</v>
      </c>
      <c r="J8083" s="34">
        <v>239</v>
      </c>
      <c r="K8083" s="34">
        <v>211</v>
      </c>
      <c r="L8083" s="34">
        <v>263</v>
      </c>
      <c r="M8083" s="34">
        <v>201</v>
      </c>
    </row>
    <row r="8084" spans="1:13" x14ac:dyDescent="0.2">
      <c r="A8084" s="34" t="s">
        <v>108978</v>
      </c>
      <c r="B8084" s="34">
        <v>152</v>
      </c>
      <c r="C8084" s="34">
        <v>151</v>
      </c>
      <c r="D8084" s="34">
        <v>117</v>
      </c>
      <c r="E8084" s="34">
        <v>106</v>
      </c>
      <c r="F8084" s="34">
        <v>132</v>
      </c>
      <c r="G8084" s="34">
        <v>110</v>
      </c>
      <c r="H8084" s="34">
        <v>149</v>
      </c>
      <c r="I8084" s="34">
        <v>121</v>
      </c>
      <c r="J8084" s="34">
        <v>143</v>
      </c>
      <c r="K8084" s="34">
        <v>113</v>
      </c>
      <c r="L8084" s="34">
        <v>123</v>
      </c>
      <c r="M8084" s="34">
        <v>106</v>
      </c>
    </row>
    <row r="8085" spans="1:13" x14ac:dyDescent="0.2">
      <c r="A8085" s="34" t="s">
        <v>108979</v>
      </c>
      <c r="B8085" s="34">
        <v>399</v>
      </c>
      <c r="C8085" s="34">
        <v>390</v>
      </c>
      <c r="D8085" s="34">
        <v>353</v>
      </c>
      <c r="E8085" s="34">
        <v>466</v>
      </c>
      <c r="F8085" s="34">
        <v>302</v>
      </c>
      <c r="G8085" s="34">
        <v>379</v>
      </c>
      <c r="H8085" s="34">
        <v>433</v>
      </c>
      <c r="I8085" s="34">
        <v>395</v>
      </c>
      <c r="J8085" s="34">
        <v>391</v>
      </c>
      <c r="K8085" s="34">
        <v>320</v>
      </c>
      <c r="L8085" s="34">
        <v>339</v>
      </c>
      <c r="M8085" s="34">
        <v>266</v>
      </c>
    </row>
    <row r="8086" spans="1:13" x14ac:dyDescent="0.2">
      <c r="A8086" s="34" t="s">
        <v>108980</v>
      </c>
      <c r="B8086" s="34">
        <v>207</v>
      </c>
      <c r="C8086" s="34">
        <v>194</v>
      </c>
      <c r="D8086" s="34">
        <v>298</v>
      </c>
      <c r="E8086" s="34">
        <v>240</v>
      </c>
      <c r="F8086" s="34">
        <v>215</v>
      </c>
      <c r="G8086" s="34">
        <v>146</v>
      </c>
      <c r="H8086" s="34">
        <v>223</v>
      </c>
      <c r="I8086" s="34">
        <v>235</v>
      </c>
      <c r="J8086" s="34">
        <v>194</v>
      </c>
      <c r="K8086" s="34">
        <v>189</v>
      </c>
      <c r="L8086" s="34">
        <v>250</v>
      </c>
      <c r="M8086" s="34">
        <v>162</v>
      </c>
    </row>
    <row r="8087" spans="1:13" x14ac:dyDescent="0.2">
      <c r="A8087" s="34" t="s">
        <v>108981</v>
      </c>
      <c r="B8087" s="34">
        <v>227</v>
      </c>
      <c r="C8087" s="34">
        <v>271</v>
      </c>
      <c r="D8087" s="34">
        <v>207</v>
      </c>
      <c r="E8087" s="34">
        <v>212</v>
      </c>
      <c r="F8087" s="34">
        <v>192</v>
      </c>
      <c r="G8087" s="34">
        <v>252</v>
      </c>
      <c r="H8087" s="34">
        <v>205</v>
      </c>
      <c r="I8087" s="34">
        <v>227</v>
      </c>
      <c r="J8087" s="34">
        <v>252</v>
      </c>
      <c r="K8087" s="34">
        <v>225</v>
      </c>
      <c r="L8087" s="34">
        <v>211</v>
      </c>
      <c r="M8087" s="34">
        <v>189</v>
      </c>
    </row>
    <row r="8088" spans="1:13" x14ac:dyDescent="0.2">
      <c r="A8088" s="34" t="s">
        <v>108982</v>
      </c>
      <c r="B8088" s="34">
        <v>237</v>
      </c>
      <c r="C8088" s="34">
        <v>194</v>
      </c>
      <c r="D8088" s="34">
        <v>219</v>
      </c>
      <c r="E8088" s="34">
        <v>178</v>
      </c>
      <c r="F8088" s="34">
        <v>185</v>
      </c>
      <c r="G8088" s="34">
        <v>171</v>
      </c>
      <c r="H8088" s="34">
        <v>190</v>
      </c>
      <c r="I8088" s="34">
        <v>251</v>
      </c>
      <c r="J8088" s="34">
        <v>224</v>
      </c>
      <c r="K8088" s="34">
        <v>196</v>
      </c>
      <c r="L8088" s="34">
        <v>218</v>
      </c>
      <c r="M8088" s="34">
        <v>159</v>
      </c>
    </row>
    <row r="8089" spans="1:13" x14ac:dyDescent="0.2">
      <c r="A8089" s="34" t="s">
        <v>108983</v>
      </c>
      <c r="B8089" s="34">
        <v>193</v>
      </c>
      <c r="C8089" s="34">
        <v>214</v>
      </c>
      <c r="D8089" s="34">
        <v>235</v>
      </c>
      <c r="E8089" s="34">
        <v>313</v>
      </c>
      <c r="F8089" s="34">
        <v>186</v>
      </c>
      <c r="G8089" s="34">
        <v>241</v>
      </c>
      <c r="H8089" s="34">
        <v>178</v>
      </c>
      <c r="I8089" s="34">
        <v>256</v>
      </c>
      <c r="J8089" s="34">
        <v>218</v>
      </c>
      <c r="K8089" s="34">
        <v>198</v>
      </c>
      <c r="L8089" s="34">
        <v>204</v>
      </c>
      <c r="M8089" s="34">
        <v>220</v>
      </c>
    </row>
    <row r="8090" spans="1:13" x14ac:dyDescent="0.2">
      <c r="A8090" s="34" t="s">
        <v>108984</v>
      </c>
      <c r="B8090" s="34">
        <v>213</v>
      </c>
      <c r="C8090" s="34">
        <v>246</v>
      </c>
      <c r="D8090" s="34">
        <v>221</v>
      </c>
      <c r="E8090" s="34">
        <v>201</v>
      </c>
      <c r="F8090" s="34">
        <v>186</v>
      </c>
      <c r="G8090" s="34">
        <v>166</v>
      </c>
      <c r="H8090" s="34">
        <v>236</v>
      </c>
      <c r="I8090" s="34">
        <v>188</v>
      </c>
      <c r="J8090" s="34">
        <v>253</v>
      </c>
      <c r="K8090" s="34">
        <v>133</v>
      </c>
      <c r="L8090" s="34">
        <v>214</v>
      </c>
      <c r="M8090" s="34">
        <v>139</v>
      </c>
    </row>
    <row r="8091" spans="1:13" x14ac:dyDescent="0.2">
      <c r="A8091" s="34" t="s">
        <v>108985</v>
      </c>
      <c r="B8091" s="34">
        <v>369</v>
      </c>
      <c r="C8091" s="34">
        <v>315</v>
      </c>
      <c r="D8091" s="34">
        <v>355</v>
      </c>
      <c r="E8091" s="34">
        <v>392</v>
      </c>
      <c r="F8091" s="34">
        <v>287</v>
      </c>
      <c r="G8091" s="34">
        <v>323</v>
      </c>
      <c r="H8091" s="34">
        <v>311</v>
      </c>
      <c r="I8091" s="34">
        <v>360</v>
      </c>
      <c r="J8091" s="34">
        <v>290</v>
      </c>
      <c r="K8091" s="34">
        <v>297</v>
      </c>
      <c r="L8091" s="34">
        <v>389</v>
      </c>
      <c r="M8091" s="34">
        <v>268</v>
      </c>
    </row>
    <row r="8092" spans="1:13" x14ac:dyDescent="0.2">
      <c r="A8092" s="34" t="s">
        <v>108986</v>
      </c>
      <c r="B8092" s="34">
        <v>369</v>
      </c>
      <c r="C8092" s="34">
        <v>504</v>
      </c>
      <c r="D8092" s="34">
        <v>485</v>
      </c>
      <c r="E8092" s="34">
        <v>521</v>
      </c>
      <c r="F8092" s="34">
        <v>364</v>
      </c>
      <c r="G8092" s="34">
        <v>379</v>
      </c>
      <c r="H8092" s="34">
        <v>534</v>
      </c>
      <c r="I8092" s="34">
        <v>489</v>
      </c>
      <c r="J8092" s="34">
        <v>452</v>
      </c>
      <c r="K8092" s="34">
        <v>364</v>
      </c>
      <c r="L8092" s="34">
        <v>457</v>
      </c>
      <c r="M8092" s="34">
        <v>361</v>
      </c>
    </row>
    <row r="8093" spans="1:13" x14ac:dyDescent="0.2">
      <c r="A8093" s="34" t="s">
        <v>108987</v>
      </c>
      <c r="B8093" s="34">
        <v>384</v>
      </c>
      <c r="C8093" s="34">
        <v>348</v>
      </c>
      <c r="D8093" s="34">
        <v>395</v>
      </c>
      <c r="E8093" s="34">
        <v>384</v>
      </c>
      <c r="F8093" s="34">
        <v>379</v>
      </c>
      <c r="G8093" s="34">
        <v>362</v>
      </c>
      <c r="H8093" s="34">
        <v>381</v>
      </c>
      <c r="I8093" s="34">
        <v>349</v>
      </c>
      <c r="J8093" s="34">
        <v>403</v>
      </c>
      <c r="K8093" s="34">
        <v>337</v>
      </c>
      <c r="L8093" s="34">
        <v>416</v>
      </c>
      <c r="M8093" s="34">
        <v>294</v>
      </c>
    </row>
    <row r="8094" spans="1:13" x14ac:dyDescent="0.2">
      <c r="A8094" s="34" t="s">
        <v>108988</v>
      </c>
      <c r="B8094" s="34">
        <v>123</v>
      </c>
      <c r="C8094" s="34">
        <v>123</v>
      </c>
      <c r="D8094" s="34">
        <v>124</v>
      </c>
      <c r="E8094" s="34">
        <v>123</v>
      </c>
      <c r="F8094" s="34">
        <v>96</v>
      </c>
      <c r="G8094" s="34">
        <v>120</v>
      </c>
      <c r="H8094" s="34">
        <v>173</v>
      </c>
      <c r="I8094" s="34">
        <v>118</v>
      </c>
      <c r="J8094" s="34">
        <v>148</v>
      </c>
      <c r="K8094" s="34">
        <v>115</v>
      </c>
      <c r="L8094" s="34">
        <v>104</v>
      </c>
      <c r="M8094" s="34">
        <v>103</v>
      </c>
    </row>
    <row r="8095" spans="1:13" x14ac:dyDescent="0.2">
      <c r="A8095" s="34" t="s">
        <v>108989</v>
      </c>
      <c r="B8095" s="34">
        <v>231</v>
      </c>
      <c r="C8095" s="34">
        <v>270</v>
      </c>
      <c r="D8095" s="34">
        <v>263</v>
      </c>
      <c r="E8095" s="34">
        <v>264</v>
      </c>
      <c r="F8095" s="34">
        <v>260</v>
      </c>
      <c r="G8095" s="34">
        <v>245</v>
      </c>
      <c r="H8095" s="34">
        <v>274</v>
      </c>
      <c r="I8095" s="34">
        <v>271</v>
      </c>
      <c r="J8095" s="34">
        <v>275</v>
      </c>
      <c r="K8095" s="34">
        <v>243</v>
      </c>
      <c r="L8095" s="34">
        <v>220</v>
      </c>
      <c r="M8095" s="34">
        <v>202</v>
      </c>
    </row>
    <row r="8096" spans="1:13" x14ac:dyDescent="0.2">
      <c r="A8096" s="34" t="s">
        <v>108990</v>
      </c>
      <c r="B8096" s="34">
        <v>163</v>
      </c>
      <c r="C8096" s="34">
        <v>168</v>
      </c>
      <c r="D8096" s="34">
        <v>171</v>
      </c>
      <c r="E8096" s="34">
        <v>177</v>
      </c>
      <c r="F8096" s="34">
        <v>112</v>
      </c>
      <c r="G8096" s="34">
        <v>157</v>
      </c>
      <c r="H8096" s="34">
        <v>186</v>
      </c>
      <c r="I8096" s="34">
        <v>170</v>
      </c>
      <c r="J8096" s="34">
        <v>156</v>
      </c>
      <c r="K8096" s="34">
        <v>127</v>
      </c>
      <c r="L8096" s="34">
        <v>126</v>
      </c>
      <c r="M8096" s="34">
        <v>108</v>
      </c>
    </row>
    <row r="8097" spans="1:13" x14ac:dyDescent="0.2">
      <c r="A8097" s="34" t="s">
        <v>108991</v>
      </c>
      <c r="B8097" s="34">
        <v>140</v>
      </c>
      <c r="C8097" s="34">
        <v>173</v>
      </c>
      <c r="D8097" s="34">
        <v>195</v>
      </c>
      <c r="E8097" s="34">
        <v>176</v>
      </c>
      <c r="F8097" s="34">
        <v>147</v>
      </c>
      <c r="G8097" s="34">
        <v>174</v>
      </c>
      <c r="H8097" s="34">
        <v>163</v>
      </c>
      <c r="I8097" s="34">
        <v>172</v>
      </c>
      <c r="J8097" s="34">
        <v>172</v>
      </c>
      <c r="K8097" s="34">
        <v>140</v>
      </c>
      <c r="L8097" s="34">
        <v>184</v>
      </c>
      <c r="M8097" s="34">
        <v>166</v>
      </c>
    </row>
    <row r="8098" spans="1:13" x14ac:dyDescent="0.2">
      <c r="A8098" s="34" t="s">
        <v>108992</v>
      </c>
      <c r="B8098" s="34">
        <v>112</v>
      </c>
      <c r="C8098" s="34">
        <v>147</v>
      </c>
      <c r="D8098" s="34">
        <v>124</v>
      </c>
      <c r="E8098" s="34">
        <v>195</v>
      </c>
      <c r="F8098" s="34">
        <v>121</v>
      </c>
      <c r="G8098" s="34">
        <v>191</v>
      </c>
      <c r="H8098" s="34">
        <v>138</v>
      </c>
      <c r="I8098" s="34">
        <v>151</v>
      </c>
      <c r="J8098" s="34">
        <v>151</v>
      </c>
      <c r="K8098" s="34">
        <v>152</v>
      </c>
      <c r="L8098" s="34">
        <v>125</v>
      </c>
      <c r="M8098" s="34">
        <v>134</v>
      </c>
    </row>
    <row r="8099" spans="1:13" x14ac:dyDescent="0.2">
      <c r="A8099" s="34" t="s">
        <v>108993</v>
      </c>
      <c r="B8099" s="34">
        <v>349</v>
      </c>
      <c r="C8099" s="34">
        <v>336</v>
      </c>
      <c r="D8099" s="34">
        <v>323</v>
      </c>
      <c r="E8099" s="34">
        <v>365</v>
      </c>
      <c r="F8099" s="34">
        <v>284</v>
      </c>
      <c r="G8099" s="34">
        <v>305</v>
      </c>
      <c r="H8099" s="34">
        <v>296</v>
      </c>
      <c r="I8099" s="34">
        <v>322</v>
      </c>
      <c r="J8099" s="34">
        <v>298</v>
      </c>
      <c r="K8099" s="34">
        <v>271</v>
      </c>
      <c r="L8099" s="34">
        <v>348</v>
      </c>
      <c r="M8099" s="34">
        <v>240</v>
      </c>
    </row>
    <row r="8100" spans="1:13" x14ac:dyDescent="0.2">
      <c r="A8100" s="34" t="s">
        <v>108994</v>
      </c>
      <c r="B8100" s="34">
        <v>143</v>
      </c>
      <c r="C8100" s="34">
        <v>190</v>
      </c>
      <c r="D8100" s="34">
        <v>151</v>
      </c>
      <c r="E8100" s="34">
        <v>171</v>
      </c>
      <c r="F8100" s="34">
        <v>149</v>
      </c>
      <c r="G8100" s="34">
        <v>159</v>
      </c>
      <c r="H8100" s="34">
        <v>168</v>
      </c>
      <c r="I8100" s="34">
        <v>145</v>
      </c>
      <c r="J8100" s="34">
        <v>145</v>
      </c>
      <c r="K8100" s="34">
        <v>126</v>
      </c>
      <c r="L8100" s="34">
        <v>152</v>
      </c>
      <c r="M8100" s="34">
        <v>133</v>
      </c>
    </row>
    <row r="8101" spans="1:13" x14ac:dyDescent="0.2">
      <c r="A8101" s="34" t="s">
        <v>108995</v>
      </c>
      <c r="B8101" s="34">
        <v>231</v>
      </c>
      <c r="C8101" s="34">
        <v>276</v>
      </c>
      <c r="D8101" s="34">
        <v>235</v>
      </c>
      <c r="E8101" s="34">
        <v>277</v>
      </c>
      <c r="F8101" s="34">
        <v>225</v>
      </c>
      <c r="G8101" s="34">
        <v>231</v>
      </c>
      <c r="H8101" s="34">
        <v>260</v>
      </c>
      <c r="I8101" s="34">
        <v>277</v>
      </c>
      <c r="J8101" s="34">
        <v>231</v>
      </c>
      <c r="K8101" s="34">
        <v>206</v>
      </c>
      <c r="L8101" s="34">
        <v>260</v>
      </c>
      <c r="M8101" s="34">
        <v>186</v>
      </c>
    </row>
    <row r="8102" spans="1:13" x14ac:dyDescent="0.2">
      <c r="A8102" s="34" t="s">
        <v>108996</v>
      </c>
      <c r="B8102" s="34">
        <v>390</v>
      </c>
      <c r="C8102" s="34">
        <v>378</v>
      </c>
      <c r="D8102" s="34">
        <v>445</v>
      </c>
      <c r="E8102" s="34">
        <v>438</v>
      </c>
      <c r="F8102" s="34">
        <v>407</v>
      </c>
      <c r="G8102" s="34">
        <v>397</v>
      </c>
      <c r="H8102" s="34">
        <v>422</v>
      </c>
      <c r="I8102" s="34">
        <v>403</v>
      </c>
      <c r="J8102" s="34">
        <v>386</v>
      </c>
      <c r="K8102" s="34">
        <v>354</v>
      </c>
      <c r="L8102" s="34">
        <v>368</v>
      </c>
      <c r="M8102" s="34">
        <v>357</v>
      </c>
    </row>
    <row r="8103" spans="1:13" x14ac:dyDescent="0.2">
      <c r="A8103" s="34" t="s">
        <v>108997</v>
      </c>
      <c r="B8103" s="34">
        <v>706</v>
      </c>
      <c r="C8103" s="34">
        <v>720</v>
      </c>
      <c r="D8103" s="34">
        <v>868</v>
      </c>
      <c r="E8103" s="34">
        <v>857</v>
      </c>
      <c r="F8103" s="34">
        <v>759</v>
      </c>
      <c r="G8103" s="34">
        <v>637</v>
      </c>
      <c r="H8103" s="34">
        <v>877</v>
      </c>
      <c r="I8103" s="34">
        <v>667</v>
      </c>
      <c r="J8103" s="34">
        <v>888</v>
      </c>
      <c r="K8103" s="34">
        <v>678</v>
      </c>
      <c r="L8103" s="34">
        <v>789</v>
      </c>
      <c r="M8103" s="34">
        <v>599</v>
      </c>
    </row>
    <row r="8104" spans="1:13" x14ac:dyDescent="0.2">
      <c r="A8104" s="34" t="s">
        <v>108998</v>
      </c>
      <c r="B8104" s="34">
        <v>327</v>
      </c>
      <c r="C8104" s="34">
        <v>295</v>
      </c>
      <c r="D8104" s="34">
        <v>296</v>
      </c>
      <c r="E8104" s="34">
        <v>317</v>
      </c>
      <c r="F8104" s="34">
        <v>221</v>
      </c>
      <c r="G8104" s="34">
        <v>241</v>
      </c>
      <c r="H8104" s="34">
        <v>352</v>
      </c>
      <c r="I8104" s="34">
        <v>338</v>
      </c>
      <c r="J8104" s="34">
        <v>305</v>
      </c>
      <c r="K8104" s="34">
        <v>274</v>
      </c>
      <c r="L8104" s="34">
        <v>303</v>
      </c>
      <c r="M8104" s="34">
        <v>212</v>
      </c>
    </row>
    <row r="8105" spans="1:13" x14ac:dyDescent="0.2">
      <c r="A8105" s="34" t="s">
        <v>108999</v>
      </c>
      <c r="B8105" s="34">
        <v>470</v>
      </c>
      <c r="C8105" s="34">
        <v>487</v>
      </c>
      <c r="D8105" s="34">
        <v>519</v>
      </c>
      <c r="E8105" s="34">
        <v>585</v>
      </c>
      <c r="F8105" s="34">
        <v>399</v>
      </c>
      <c r="G8105" s="34">
        <v>485</v>
      </c>
      <c r="H8105" s="34">
        <v>550</v>
      </c>
      <c r="I8105" s="34">
        <v>523</v>
      </c>
      <c r="J8105" s="34">
        <v>540</v>
      </c>
      <c r="K8105" s="34">
        <v>429</v>
      </c>
      <c r="L8105" s="34">
        <v>506</v>
      </c>
      <c r="M8105" s="34">
        <v>416</v>
      </c>
    </row>
    <row r="8106" spans="1:13" x14ac:dyDescent="0.2">
      <c r="A8106" s="34" t="s">
        <v>109000</v>
      </c>
      <c r="B8106" s="34">
        <v>260</v>
      </c>
      <c r="C8106" s="34">
        <v>316</v>
      </c>
      <c r="D8106" s="34">
        <v>351</v>
      </c>
      <c r="E8106" s="34">
        <v>415</v>
      </c>
      <c r="F8106" s="34">
        <v>339</v>
      </c>
      <c r="G8106" s="34">
        <v>342</v>
      </c>
      <c r="H8106" s="34">
        <v>350</v>
      </c>
      <c r="I8106" s="34">
        <v>383</v>
      </c>
      <c r="J8106" s="34">
        <v>338</v>
      </c>
      <c r="K8106" s="34">
        <v>272</v>
      </c>
      <c r="L8106" s="34">
        <v>335</v>
      </c>
      <c r="M8106" s="34">
        <v>220</v>
      </c>
    </row>
    <row r="8107" spans="1:13" x14ac:dyDescent="0.2">
      <c r="A8107" s="34" t="s">
        <v>109001</v>
      </c>
      <c r="B8107" s="34">
        <v>216</v>
      </c>
      <c r="C8107" s="34">
        <v>190</v>
      </c>
      <c r="D8107" s="34">
        <v>195</v>
      </c>
      <c r="E8107" s="34">
        <v>204</v>
      </c>
      <c r="F8107" s="34">
        <v>150</v>
      </c>
      <c r="G8107" s="34">
        <v>189</v>
      </c>
      <c r="H8107" s="34">
        <v>207</v>
      </c>
      <c r="I8107" s="34">
        <v>176</v>
      </c>
      <c r="J8107" s="34">
        <v>225</v>
      </c>
      <c r="K8107" s="34">
        <v>157</v>
      </c>
      <c r="L8107" s="34">
        <v>184</v>
      </c>
      <c r="M8107" s="34">
        <v>130</v>
      </c>
    </row>
    <row r="8108" spans="1:13" x14ac:dyDescent="0.2">
      <c r="A8108" s="34" t="s">
        <v>109002</v>
      </c>
      <c r="B8108" s="34">
        <v>149</v>
      </c>
      <c r="C8108" s="34">
        <v>178</v>
      </c>
      <c r="D8108" s="34">
        <v>166</v>
      </c>
      <c r="E8108" s="34">
        <v>183</v>
      </c>
      <c r="F8108" s="34">
        <v>123</v>
      </c>
      <c r="G8108" s="34">
        <v>138</v>
      </c>
      <c r="H8108" s="34">
        <v>205</v>
      </c>
      <c r="I8108" s="34">
        <v>122</v>
      </c>
      <c r="J8108" s="34">
        <v>180</v>
      </c>
      <c r="K8108" s="34">
        <v>140</v>
      </c>
      <c r="L8108" s="34">
        <v>191</v>
      </c>
      <c r="M8108" s="34">
        <v>151</v>
      </c>
    </row>
    <row r="8109" spans="1:13" x14ac:dyDescent="0.2">
      <c r="A8109" s="34" t="s">
        <v>109003</v>
      </c>
      <c r="B8109" s="34">
        <v>214</v>
      </c>
      <c r="C8109" s="34">
        <v>226</v>
      </c>
      <c r="D8109" s="34">
        <v>243</v>
      </c>
      <c r="E8109" s="34">
        <v>280</v>
      </c>
      <c r="F8109" s="34">
        <v>227</v>
      </c>
      <c r="G8109" s="34">
        <v>203</v>
      </c>
      <c r="H8109" s="34">
        <v>225</v>
      </c>
      <c r="I8109" s="34">
        <v>226</v>
      </c>
      <c r="J8109" s="34">
        <v>245</v>
      </c>
      <c r="K8109" s="34">
        <v>208</v>
      </c>
      <c r="L8109" s="34">
        <v>168</v>
      </c>
      <c r="M8109" s="34">
        <v>174</v>
      </c>
    </row>
    <row r="8110" spans="1:13" x14ac:dyDescent="0.2">
      <c r="A8110" s="34" t="s">
        <v>109004</v>
      </c>
      <c r="B8110" s="34">
        <v>104</v>
      </c>
      <c r="C8110" s="34">
        <v>128</v>
      </c>
      <c r="D8110" s="34">
        <v>91</v>
      </c>
      <c r="E8110" s="34">
        <v>102</v>
      </c>
      <c r="F8110" s="34">
        <v>80</v>
      </c>
      <c r="G8110" s="34">
        <v>83</v>
      </c>
      <c r="H8110" s="34">
        <v>130</v>
      </c>
      <c r="I8110" s="34">
        <v>96</v>
      </c>
      <c r="J8110" s="34">
        <v>118</v>
      </c>
      <c r="K8110" s="34">
        <v>75</v>
      </c>
      <c r="L8110" s="34">
        <v>77</v>
      </c>
      <c r="M8110" s="34">
        <v>67</v>
      </c>
    </row>
    <row r="8111" spans="1:13" x14ac:dyDescent="0.2">
      <c r="A8111" s="34" t="s">
        <v>109005</v>
      </c>
      <c r="B8111" s="34">
        <v>145</v>
      </c>
      <c r="C8111" s="34">
        <v>151</v>
      </c>
      <c r="D8111" s="34">
        <v>148</v>
      </c>
      <c r="E8111" s="34">
        <v>169</v>
      </c>
      <c r="F8111" s="34">
        <v>161</v>
      </c>
      <c r="G8111" s="34">
        <v>142</v>
      </c>
      <c r="H8111" s="34">
        <v>167</v>
      </c>
      <c r="I8111" s="34">
        <v>131</v>
      </c>
      <c r="J8111" s="34">
        <v>164</v>
      </c>
      <c r="K8111" s="34">
        <v>142</v>
      </c>
      <c r="L8111" s="34">
        <v>149</v>
      </c>
      <c r="M8111" s="34">
        <v>123</v>
      </c>
    </row>
    <row r="8112" spans="1:13" x14ac:dyDescent="0.2">
      <c r="A8112" s="34" t="s">
        <v>109006</v>
      </c>
      <c r="B8112" s="34">
        <v>107</v>
      </c>
      <c r="C8112" s="34">
        <v>183</v>
      </c>
      <c r="D8112" s="34">
        <v>137</v>
      </c>
      <c r="E8112" s="34">
        <v>147</v>
      </c>
      <c r="F8112" s="34">
        <v>122</v>
      </c>
      <c r="G8112" s="34">
        <v>142</v>
      </c>
      <c r="H8112" s="34">
        <v>164</v>
      </c>
      <c r="I8112" s="34">
        <v>131</v>
      </c>
      <c r="J8112" s="34">
        <v>151</v>
      </c>
      <c r="K8112" s="34">
        <v>122</v>
      </c>
      <c r="L8112" s="34">
        <v>111</v>
      </c>
      <c r="M8112" s="34">
        <v>133</v>
      </c>
    </row>
    <row r="8113" spans="1:13" x14ac:dyDescent="0.2">
      <c r="A8113" s="34" t="s">
        <v>109007</v>
      </c>
      <c r="B8113" s="34">
        <v>83</v>
      </c>
      <c r="C8113" s="34">
        <v>69</v>
      </c>
      <c r="D8113" s="34">
        <v>85</v>
      </c>
      <c r="E8113" s="34">
        <v>76</v>
      </c>
      <c r="F8113" s="34">
        <v>50</v>
      </c>
      <c r="G8113" s="34">
        <v>70</v>
      </c>
      <c r="H8113" s="34">
        <v>63</v>
      </c>
      <c r="I8113" s="34">
        <v>60</v>
      </c>
      <c r="J8113" s="34">
        <v>56</v>
      </c>
      <c r="K8113" s="34">
        <v>53</v>
      </c>
      <c r="L8113" s="34">
        <v>80</v>
      </c>
      <c r="M8113" s="34">
        <v>55</v>
      </c>
    </row>
    <row r="8114" spans="1:13" x14ac:dyDescent="0.2">
      <c r="A8114" s="34" t="s">
        <v>109008</v>
      </c>
      <c r="B8114" s="34">
        <v>140</v>
      </c>
      <c r="C8114" s="34">
        <v>162</v>
      </c>
      <c r="D8114" s="34">
        <v>187</v>
      </c>
      <c r="E8114" s="34">
        <v>158</v>
      </c>
      <c r="F8114" s="34">
        <v>147</v>
      </c>
      <c r="G8114" s="34">
        <v>204</v>
      </c>
      <c r="H8114" s="34">
        <v>136</v>
      </c>
      <c r="I8114" s="34">
        <v>160</v>
      </c>
      <c r="J8114" s="34">
        <v>157</v>
      </c>
      <c r="K8114" s="34">
        <v>157</v>
      </c>
      <c r="L8114" s="34">
        <v>138</v>
      </c>
      <c r="M8114" s="34">
        <v>123</v>
      </c>
    </row>
    <row r="8115" spans="1:13" x14ac:dyDescent="0.2">
      <c r="A8115" s="34" t="s">
        <v>109009</v>
      </c>
      <c r="B8115" s="34">
        <v>41</v>
      </c>
      <c r="C8115" s="34">
        <v>89</v>
      </c>
      <c r="D8115" s="34">
        <v>78</v>
      </c>
      <c r="E8115" s="34">
        <v>111</v>
      </c>
      <c r="F8115" s="34">
        <v>65</v>
      </c>
      <c r="G8115" s="34">
        <v>103</v>
      </c>
      <c r="H8115" s="34">
        <v>72</v>
      </c>
      <c r="I8115" s="34">
        <v>84</v>
      </c>
      <c r="J8115" s="34">
        <v>86</v>
      </c>
      <c r="K8115" s="34">
        <v>85</v>
      </c>
      <c r="L8115" s="34">
        <v>59</v>
      </c>
      <c r="M8115" s="34">
        <v>75</v>
      </c>
    </row>
    <row r="8116" spans="1:13" x14ac:dyDescent="0.2">
      <c r="A8116" s="34" t="s">
        <v>109010</v>
      </c>
      <c r="B8116" s="34">
        <v>376</v>
      </c>
      <c r="C8116" s="34">
        <v>254</v>
      </c>
      <c r="D8116" s="34">
        <v>282</v>
      </c>
      <c r="E8116" s="34">
        <v>274</v>
      </c>
      <c r="F8116" s="34">
        <v>214</v>
      </c>
      <c r="G8116" s="34">
        <v>242</v>
      </c>
      <c r="H8116" s="34">
        <v>312</v>
      </c>
      <c r="I8116" s="34">
        <v>325</v>
      </c>
      <c r="J8116" s="34">
        <v>335</v>
      </c>
      <c r="K8116" s="34">
        <v>225</v>
      </c>
      <c r="L8116" s="34">
        <v>297</v>
      </c>
      <c r="M8116" s="34">
        <v>208</v>
      </c>
    </row>
    <row r="8117" spans="1:13" x14ac:dyDescent="0.2">
      <c r="A8117" s="34" t="s">
        <v>109011</v>
      </c>
      <c r="B8117" s="34">
        <v>191</v>
      </c>
      <c r="C8117" s="34">
        <v>221</v>
      </c>
      <c r="D8117" s="34">
        <v>184</v>
      </c>
      <c r="E8117" s="34">
        <v>256</v>
      </c>
      <c r="F8117" s="34">
        <v>175</v>
      </c>
      <c r="G8117" s="34">
        <v>185</v>
      </c>
      <c r="H8117" s="34">
        <v>201</v>
      </c>
      <c r="I8117" s="34">
        <v>206</v>
      </c>
      <c r="J8117" s="34">
        <v>191</v>
      </c>
      <c r="K8117" s="34">
        <v>157</v>
      </c>
      <c r="L8117" s="34">
        <v>251</v>
      </c>
      <c r="M8117" s="34">
        <v>147</v>
      </c>
    </row>
    <row r="8118" spans="1:13" x14ac:dyDescent="0.2">
      <c r="A8118" s="34" t="s">
        <v>109012</v>
      </c>
      <c r="B8118" s="34">
        <v>55</v>
      </c>
      <c r="C8118" s="34">
        <v>77</v>
      </c>
      <c r="D8118" s="34">
        <v>65</v>
      </c>
      <c r="E8118" s="34">
        <v>83</v>
      </c>
      <c r="F8118" s="34">
        <v>89</v>
      </c>
      <c r="G8118" s="34">
        <v>60</v>
      </c>
      <c r="H8118" s="34">
        <v>59</v>
      </c>
      <c r="I8118" s="34">
        <v>95</v>
      </c>
      <c r="J8118" s="34">
        <v>78</v>
      </c>
      <c r="K8118" s="34">
        <v>68</v>
      </c>
      <c r="L8118" s="34">
        <v>92</v>
      </c>
      <c r="M8118" s="34">
        <v>73</v>
      </c>
    </row>
    <row r="8119" spans="1:13" x14ac:dyDescent="0.2">
      <c r="A8119" s="34" t="s">
        <v>109013</v>
      </c>
      <c r="B8119" s="34">
        <v>109</v>
      </c>
      <c r="C8119" s="34">
        <v>79</v>
      </c>
      <c r="D8119" s="34">
        <v>97</v>
      </c>
      <c r="E8119" s="34">
        <v>152</v>
      </c>
      <c r="F8119" s="34">
        <v>137</v>
      </c>
      <c r="G8119" s="34">
        <v>109</v>
      </c>
      <c r="H8119" s="34">
        <v>134</v>
      </c>
      <c r="I8119" s="34">
        <v>109</v>
      </c>
      <c r="J8119" s="34">
        <v>112</v>
      </c>
      <c r="K8119" s="34">
        <v>90</v>
      </c>
      <c r="L8119" s="34">
        <v>112</v>
      </c>
      <c r="M8119" s="34">
        <v>86</v>
      </c>
    </row>
    <row r="8120" spans="1:13" x14ac:dyDescent="0.2">
      <c r="A8120" s="34" t="s">
        <v>109014</v>
      </c>
      <c r="B8120" s="34">
        <v>222</v>
      </c>
      <c r="C8120" s="34">
        <v>217</v>
      </c>
      <c r="D8120" s="34">
        <v>253</v>
      </c>
      <c r="E8120" s="34">
        <v>218</v>
      </c>
      <c r="F8120" s="34">
        <v>197</v>
      </c>
      <c r="G8120" s="34">
        <v>216</v>
      </c>
      <c r="H8120" s="34">
        <v>282</v>
      </c>
      <c r="I8120" s="34">
        <v>234</v>
      </c>
      <c r="J8120" s="34">
        <v>222</v>
      </c>
      <c r="K8120" s="34">
        <v>239</v>
      </c>
      <c r="L8120" s="34">
        <v>234</v>
      </c>
      <c r="M8120" s="34">
        <v>201</v>
      </c>
    </row>
    <row r="8121" spans="1:13" x14ac:dyDescent="0.2">
      <c r="A8121" s="34" t="s">
        <v>109015</v>
      </c>
      <c r="B8121" s="34">
        <v>246</v>
      </c>
      <c r="C8121" s="34">
        <v>301</v>
      </c>
      <c r="D8121" s="34">
        <v>275</v>
      </c>
      <c r="E8121" s="34">
        <v>345</v>
      </c>
      <c r="F8121" s="34">
        <v>249</v>
      </c>
      <c r="G8121" s="34">
        <v>287</v>
      </c>
      <c r="H8121" s="34">
        <v>329</v>
      </c>
      <c r="I8121" s="34">
        <v>278</v>
      </c>
      <c r="J8121" s="34">
        <v>255</v>
      </c>
      <c r="K8121" s="34">
        <v>229</v>
      </c>
      <c r="L8121" s="34">
        <v>299</v>
      </c>
      <c r="M8121" s="34">
        <v>246</v>
      </c>
    </row>
    <row r="8122" spans="1:13" x14ac:dyDescent="0.2">
      <c r="A8122" s="34" t="s">
        <v>109016</v>
      </c>
      <c r="B8122" s="34">
        <v>244</v>
      </c>
      <c r="C8122" s="34">
        <v>292</v>
      </c>
      <c r="D8122" s="34">
        <v>284</v>
      </c>
      <c r="E8122" s="34">
        <v>278</v>
      </c>
      <c r="F8122" s="34">
        <v>258</v>
      </c>
      <c r="G8122" s="34">
        <v>267</v>
      </c>
      <c r="H8122" s="34">
        <v>264</v>
      </c>
      <c r="I8122" s="34">
        <v>293</v>
      </c>
      <c r="J8122" s="34">
        <v>276</v>
      </c>
      <c r="K8122" s="34">
        <v>210</v>
      </c>
      <c r="L8122" s="34">
        <v>256</v>
      </c>
      <c r="M8122" s="34">
        <v>234</v>
      </c>
    </row>
    <row r="8123" spans="1:13" x14ac:dyDescent="0.2">
      <c r="A8123" s="34" t="s">
        <v>109017</v>
      </c>
      <c r="B8123" s="34">
        <v>510</v>
      </c>
      <c r="C8123" s="34">
        <v>567</v>
      </c>
      <c r="D8123" s="34">
        <v>600</v>
      </c>
      <c r="E8123" s="34">
        <v>509</v>
      </c>
      <c r="F8123" s="34">
        <v>486</v>
      </c>
      <c r="G8123" s="34">
        <v>455</v>
      </c>
      <c r="H8123" s="34">
        <v>490</v>
      </c>
      <c r="I8123" s="34">
        <v>473</v>
      </c>
      <c r="J8123" s="34">
        <v>550</v>
      </c>
      <c r="K8123" s="34">
        <v>411</v>
      </c>
      <c r="L8123" s="34">
        <v>553</v>
      </c>
      <c r="M8123" s="34">
        <v>359</v>
      </c>
    </row>
    <row r="8124" spans="1:13" x14ac:dyDescent="0.2">
      <c r="A8124" s="34" t="s">
        <v>109018</v>
      </c>
      <c r="B8124" s="34">
        <v>629</v>
      </c>
      <c r="C8124" s="34">
        <v>693</v>
      </c>
      <c r="D8124" s="34">
        <v>778</v>
      </c>
      <c r="E8124" s="34">
        <v>825</v>
      </c>
      <c r="F8124" s="34">
        <v>595</v>
      </c>
      <c r="G8124" s="34">
        <v>726</v>
      </c>
      <c r="H8124" s="34">
        <v>793</v>
      </c>
      <c r="I8124" s="34">
        <v>712</v>
      </c>
      <c r="J8124" s="34">
        <v>760</v>
      </c>
      <c r="K8124" s="34">
        <v>627</v>
      </c>
      <c r="L8124" s="34">
        <v>648</v>
      </c>
      <c r="M8124" s="34">
        <v>578</v>
      </c>
    </row>
    <row r="8125" spans="1:13" x14ac:dyDescent="0.2">
      <c r="A8125" s="34" t="s">
        <v>109019</v>
      </c>
      <c r="B8125" s="34">
        <v>299</v>
      </c>
      <c r="C8125" s="34">
        <v>416</v>
      </c>
      <c r="D8125" s="34">
        <v>360</v>
      </c>
      <c r="E8125" s="34">
        <v>444</v>
      </c>
      <c r="F8125" s="34">
        <v>337</v>
      </c>
      <c r="G8125" s="34">
        <v>353</v>
      </c>
      <c r="H8125" s="34">
        <v>427</v>
      </c>
      <c r="I8125" s="34">
        <v>473</v>
      </c>
      <c r="J8125" s="34">
        <v>358</v>
      </c>
      <c r="K8125" s="34">
        <v>371</v>
      </c>
      <c r="L8125" s="34">
        <v>343</v>
      </c>
      <c r="M8125" s="34">
        <v>304</v>
      </c>
    </row>
    <row r="8126" spans="1:13" x14ac:dyDescent="0.2">
      <c r="A8126" s="34" t="s">
        <v>109020</v>
      </c>
      <c r="B8126" s="34">
        <v>331</v>
      </c>
      <c r="C8126" s="34">
        <v>293</v>
      </c>
      <c r="D8126" s="34">
        <v>360</v>
      </c>
      <c r="E8126" s="34">
        <v>297</v>
      </c>
      <c r="F8126" s="34">
        <v>315</v>
      </c>
      <c r="G8126" s="34">
        <v>249</v>
      </c>
      <c r="H8126" s="34">
        <v>373</v>
      </c>
      <c r="I8126" s="34">
        <v>291</v>
      </c>
      <c r="J8126" s="34">
        <v>311</v>
      </c>
      <c r="K8126" s="34">
        <v>232</v>
      </c>
      <c r="L8126" s="34">
        <v>309</v>
      </c>
      <c r="M8126" s="34">
        <v>196</v>
      </c>
    </row>
    <row r="8127" spans="1:13" x14ac:dyDescent="0.2">
      <c r="A8127" s="34" t="s">
        <v>109021</v>
      </c>
      <c r="B8127" s="34">
        <v>390</v>
      </c>
      <c r="C8127" s="34">
        <v>354</v>
      </c>
      <c r="D8127" s="34">
        <v>387</v>
      </c>
      <c r="E8127" s="34">
        <v>391</v>
      </c>
      <c r="F8127" s="34">
        <v>321</v>
      </c>
      <c r="G8127" s="34">
        <v>264</v>
      </c>
      <c r="H8127" s="34">
        <v>445</v>
      </c>
      <c r="I8127" s="34">
        <v>347</v>
      </c>
      <c r="J8127" s="34">
        <v>472</v>
      </c>
      <c r="K8127" s="34">
        <v>303</v>
      </c>
      <c r="L8127" s="34">
        <v>329</v>
      </c>
      <c r="M8127" s="34">
        <v>295</v>
      </c>
    </row>
    <row r="8128" spans="1:13" x14ac:dyDescent="0.2">
      <c r="A8128" s="34" t="s">
        <v>109022</v>
      </c>
      <c r="B8128" s="34">
        <v>203</v>
      </c>
      <c r="C8128" s="34">
        <v>230</v>
      </c>
      <c r="D8128" s="34">
        <v>171</v>
      </c>
      <c r="E8128" s="34">
        <v>230</v>
      </c>
      <c r="F8128" s="34">
        <v>163</v>
      </c>
      <c r="G8128" s="34">
        <v>180</v>
      </c>
      <c r="H8128" s="34">
        <v>243</v>
      </c>
      <c r="I8128" s="34">
        <v>222</v>
      </c>
      <c r="J8128" s="34">
        <v>216</v>
      </c>
      <c r="K8128" s="34">
        <v>133</v>
      </c>
      <c r="L8128" s="34">
        <v>167</v>
      </c>
      <c r="M8128" s="34">
        <v>164</v>
      </c>
    </row>
    <row r="8129" spans="1:13" x14ac:dyDescent="0.2">
      <c r="A8129" s="34" t="s">
        <v>109023</v>
      </c>
      <c r="B8129" s="34">
        <v>124</v>
      </c>
      <c r="C8129" s="34">
        <v>175</v>
      </c>
      <c r="D8129" s="34">
        <v>166</v>
      </c>
      <c r="E8129" s="34">
        <v>201</v>
      </c>
      <c r="F8129" s="34">
        <v>149</v>
      </c>
      <c r="G8129" s="34">
        <v>163</v>
      </c>
      <c r="H8129" s="34">
        <v>145</v>
      </c>
      <c r="I8129" s="34">
        <v>210</v>
      </c>
      <c r="J8129" s="34">
        <v>169</v>
      </c>
      <c r="K8129" s="34">
        <v>150</v>
      </c>
      <c r="L8129" s="34">
        <v>132</v>
      </c>
      <c r="M8129" s="34">
        <v>148</v>
      </c>
    </row>
    <row r="8130" spans="1:13" x14ac:dyDescent="0.2">
      <c r="A8130" s="34" t="s">
        <v>109024</v>
      </c>
      <c r="B8130" s="34">
        <v>177</v>
      </c>
      <c r="C8130" s="34">
        <v>174</v>
      </c>
      <c r="D8130" s="34">
        <v>123</v>
      </c>
      <c r="E8130" s="34">
        <v>167</v>
      </c>
      <c r="F8130" s="34">
        <v>138</v>
      </c>
      <c r="G8130" s="34">
        <v>117</v>
      </c>
      <c r="H8130" s="34">
        <v>161</v>
      </c>
      <c r="I8130" s="34">
        <v>160</v>
      </c>
      <c r="J8130" s="34">
        <v>201</v>
      </c>
      <c r="K8130" s="34">
        <v>99</v>
      </c>
      <c r="L8130" s="34">
        <v>123</v>
      </c>
      <c r="M8130" s="34">
        <v>148</v>
      </c>
    </row>
    <row r="8131" spans="1:13" x14ac:dyDescent="0.2">
      <c r="A8131" s="34" t="s">
        <v>109025</v>
      </c>
      <c r="B8131" s="34">
        <v>141</v>
      </c>
      <c r="C8131" s="34">
        <v>109</v>
      </c>
      <c r="D8131" s="34">
        <v>114</v>
      </c>
      <c r="E8131" s="34">
        <v>131</v>
      </c>
      <c r="F8131" s="34">
        <v>127</v>
      </c>
      <c r="G8131" s="34">
        <v>120</v>
      </c>
      <c r="H8131" s="34">
        <v>151</v>
      </c>
      <c r="I8131" s="34">
        <v>142</v>
      </c>
      <c r="J8131" s="34">
        <v>126</v>
      </c>
      <c r="K8131" s="34">
        <v>103</v>
      </c>
      <c r="L8131" s="34">
        <v>132</v>
      </c>
      <c r="M8131" s="34">
        <v>110</v>
      </c>
    </row>
    <row r="8132" spans="1:13" x14ac:dyDescent="0.2">
      <c r="A8132" s="34" t="s">
        <v>109026</v>
      </c>
      <c r="B8132" s="34">
        <v>307</v>
      </c>
      <c r="C8132" s="34">
        <v>246</v>
      </c>
      <c r="D8132" s="34">
        <v>290</v>
      </c>
      <c r="E8132" s="34">
        <v>281</v>
      </c>
      <c r="F8132" s="34">
        <v>236</v>
      </c>
      <c r="G8132" s="34">
        <v>229</v>
      </c>
      <c r="H8132" s="34">
        <v>286</v>
      </c>
      <c r="I8132" s="34">
        <v>265</v>
      </c>
      <c r="J8132" s="34">
        <v>301</v>
      </c>
      <c r="K8132" s="34">
        <v>207</v>
      </c>
      <c r="L8132" s="34">
        <v>269</v>
      </c>
      <c r="M8132" s="34">
        <v>207</v>
      </c>
    </row>
    <row r="8133" spans="1:13" x14ac:dyDescent="0.2">
      <c r="A8133" s="34" t="s">
        <v>109027</v>
      </c>
      <c r="B8133" s="34">
        <v>178</v>
      </c>
      <c r="C8133" s="34">
        <v>217</v>
      </c>
      <c r="D8133" s="34">
        <v>208</v>
      </c>
      <c r="E8133" s="34">
        <v>255</v>
      </c>
      <c r="F8133" s="34">
        <v>225</v>
      </c>
      <c r="G8133" s="34">
        <v>249</v>
      </c>
      <c r="H8133" s="34">
        <v>251</v>
      </c>
      <c r="I8133" s="34">
        <v>226</v>
      </c>
      <c r="J8133" s="34">
        <v>272</v>
      </c>
      <c r="K8133" s="34">
        <v>186</v>
      </c>
      <c r="L8133" s="34">
        <v>229</v>
      </c>
      <c r="M8133" s="34">
        <v>179</v>
      </c>
    </row>
    <row r="8134" spans="1:13" x14ac:dyDescent="0.2">
      <c r="A8134" s="34" t="s">
        <v>109028</v>
      </c>
      <c r="B8134" s="34">
        <v>138</v>
      </c>
      <c r="C8134" s="34">
        <v>146</v>
      </c>
      <c r="D8134" s="34">
        <v>152</v>
      </c>
      <c r="E8134" s="34">
        <v>139</v>
      </c>
      <c r="F8134" s="34">
        <v>144</v>
      </c>
      <c r="G8134" s="34">
        <v>107</v>
      </c>
      <c r="H8134" s="34">
        <v>184</v>
      </c>
      <c r="I8134" s="34">
        <v>126</v>
      </c>
      <c r="J8134" s="34">
        <v>158</v>
      </c>
      <c r="K8134" s="34">
        <v>111</v>
      </c>
      <c r="L8134" s="34">
        <v>183</v>
      </c>
      <c r="M8134" s="34">
        <v>122</v>
      </c>
    </row>
    <row r="8135" spans="1:13" x14ac:dyDescent="0.2">
      <c r="A8135" s="34" t="s">
        <v>109029</v>
      </c>
      <c r="B8135" s="34">
        <v>589</v>
      </c>
      <c r="C8135" s="34">
        <v>625</v>
      </c>
      <c r="D8135" s="34">
        <v>602</v>
      </c>
      <c r="E8135" s="34">
        <v>616</v>
      </c>
      <c r="F8135" s="34">
        <v>483</v>
      </c>
      <c r="G8135" s="34">
        <v>526</v>
      </c>
      <c r="H8135" s="34">
        <v>574</v>
      </c>
      <c r="I8135" s="34">
        <v>580</v>
      </c>
      <c r="J8135" s="34">
        <v>619</v>
      </c>
      <c r="K8135" s="34">
        <v>387</v>
      </c>
      <c r="L8135" s="34">
        <v>538</v>
      </c>
      <c r="M8135" s="34">
        <v>414</v>
      </c>
    </row>
    <row r="8136" spans="1:13" x14ac:dyDescent="0.2">
      <c r="A8136" s="34" t="s">
        <v>109030</v>
      </c>
      <c r="B8136" s="34">
        <v>76</v>
      </c>
      <c r="C8136" s="34">
        <v>88</v>
      </c>
      <c r="D8136" s="34">
        <v>115</v>
      </c>
      <c r="E8136" s="34">
        <v>104</v>
      </c>
      <c r="F8136" s="34">
        <v>105</v>
      </c>
      <c r="G8136" s="34">
        <v>109</v>
      </c>
      <c r="H8136" s="34">
        <v>131</v>
      </c>
      <c r="I8136" s="34">
        <v>90</v>
      </c>
      <c r="J8136" s="34">
        <v>111</v>
      </c>
      <c r="K8136" s="34">
        <v>75</v>
      </c>
      <c r="L8136" s="34">
        <v>159</v>
      </c>
      <c r="M8136" s="34">
        <v>88</v>
      </c>
    </row>
    <row r="8137" spans="1:13" x14ac:dyDescent="0.2">
      <c r="A8137" s="34" t="s">
        <v>109031</v>
      </c>
      <c r="B8137" s="34">
        <v>333</v>
      </c>
      <c r="C8137" s="34">
        <v>316</v>
      </c>
      <c r="D8137" s="34">
        <v>304</v>
      </c>
      <c r="E8137" s="34">
        <v>363</v>
      </c>
      <c r="F8137" s="34">
        <v>301</v>
      </c>
      <c r="G8137" s="34">
        <v>283</v>
      </c>
      <c r="H8137" s="34">
        <v>346</v>
      </c>
      <c r="I8137" s="34">
        <v>371</v>
      </c>
      <c r="J8137" s="34">
        <v>392</v>
      </c>
      <c r="K8137" s="34">
        <v>269</v>
      </c>
      <c r="L8137" s="34">
        <v>374</v>
      </c>
      <c r="M8137" s="34">
        <v>239</v>
      </c>
    </row>
    <row r="8138" spans="1:13" x14ac:dyDescent="0.2">
      <c r="A8138" s="34" t="s">
        <v>109032</v>
      </c>
      <c r="B8138" s="34">
        <v>121</v>
      </c>
      <c r="C8138" s="34">
        <v>170</v>
      </c>
      <c r="D8138" s="34">
        <v>113</v>
      </c>
      <c r="E8138" s="34">
        <v>142</v>
      </c>
      <c r="F8138" s="34">
        <v>98</v>
      </c>
      <c r="G8138" s="34">
        <v>129</v>
      </c>
      <c r="H8138" s="34">
        <v>138</v>
      </c>
      <c r="I8138" s="34">
        <v>129</v>
      </c>
      <c r="J8138" s="34">
        <v>109</v>
      </c>
      <c r="K8138" s="34">
        <v>139</v>
      </c>
      <c r="L8138" s="34">
        <v>90</v>
      </c>
      <c r="M8138" s="34">
        <v>120</v>
      </c>
    </row>
    <row r="8139" spans="1:13" x14ac:dyDescent="0.2">
      <c r="A8139" s="34" t="s">
        <v>109033</v>
      </c>
      <c r="B8139" s="34">
        <v>449</v>
      </c>
      <c r="C8139" s="34">
        <v>489</v>
      </c>
      <c r="D8139" s="34">
        <v>434</v>
      </c>
      <c r="E8139" s="34">
        <v>487</v>
      </c>
      <c r="F8139" s="34">
        <v>388</v>
      </c>
      <c r="G8139" s="34">
        <v>381</v>
      </c>
      <c r="H8139" s="34">
        <v>526</v>
      </c>
      <c r="I8139" s="34">
        <v>478</v>
      </c>
      <c r="J8139" s="34">
        <v>500</v>
      </c>
      <c r="K8139" s="34">
        <v>330</v>
      </c>
      <c r="L8139" s="34">
        <v>383</v>
      </c>
      <c r="M8139" s="34">
        <v>299</v>
      </c>
    </row>
    <row r="8140" spans="1:13" x14ac:dyDescent="0.2">
      <c r="A8140" s="34" t="s">
        <v>109034</v>
      </c>
      <c r="B8140" s="34">
        <v>310</v>
      </c>
      <c r="C8140" s="34">
        <v>349</v>
      </c>
      <c r="D8140" s="34">
        <v>314</v>
      </c>
      <c r="E8140" s="34">
        <v>388</v>
      </c>
      <c r="F8140" s="34">
        <v>318</v>
      </c>
      <c r="G8140" s="34">
        <v>322</v>
      </c>
      <c r="H8140" s="34">
        <v>305</v>
      </c>
      <c r="I8140" s="34">
        <v>404</v>
      </c>
      <c r="J8140" s="34">
        <v>354</v>
      </c>
      <c r="K8140" s="34">
        <v>283</v>
      </c>
      <c r="L8140" s="34">
        <v>298</v>
      </c>
      <c r="M8140" s="34">
        <v>278</v>
      </c>
    </row>
    <row r="8141" spans="1:13" x14ac:dyDescent="0.2">
      <c r="A8141" s="34" t="s">
        <v>109035</v>
      </c>
      <c r="B8141" s="34">
        <v>356</v>
      </c>
      <c r="C8141" s="34">
        <v>455</v>
      </c>
      <c r="D8141" s="34">
        <v>429</v>
      </c>
      <c r="E8141" s="34">
        <v>395</v>
      </c>
      <c r="F8141" s="34">
        <v>350</v>
      </c>
      <c r="G8141" s="34">
        <v>323</v>
      </c>
      <c r="H8141" s="34">
        <v>382</v>
      </c>
      <c r="I8141" s="34">
        <v>410</v>
      </c>
      <c r="J8141" s="34">
        <v>397</v>
      </c>
      <c r="K8141" s="34">
        <v>321</v>
      </c>
      <c r="L8141" s="34">
        <v>327</v>
      </c>
      <c r="M8141" s="34">
        <v>296</v>
      </c>
    </row>
    <row r="8142" spans="1:13" x14ac:dyDescent="0.2">
      <c r="A8142" s="34" t="s">
        <v>109036</v>
      </c>
      <c r="B8142" s="34">
        <v>254</v>
      </c>
      <c r="C8142" s="34">
        <v>330</v>
      </c>
      <c r="D8142" s="34">
        <v>350</v>
      </c>
      <c r="E8142" s="34">
        <v>374</v>
      </c>
      <c r="F8142" s="34">
        <v>323</v>
      </c>
      <c r="G8142" s="34">
        <v>317</v>
      </c>
      <c r="H8142" s="34">
        <v>369</v>
      </c>
      <c r="I8142" s="34">
        <v>373</v>
      </c>
      <c r="J8142" s="34">
        <v>357</v>
      </c>
      <c r="K8142" s="34">
        <v>302</v>
      </c>
      <c r="L8142" s="34">
        <v>309</v>
      </c>
      <c r="M8142" s="34">
        <v>257</v>
      </c>
    </row>
    <row r="8143" spans="1:13" x14ac:dyDescent="0.2">
      <c r="A8143" s="34" t="s">
        <v>109037</v>
      </c>
      <c r="B8143" s="34">
        <v>671</v>
      </c>
      <c r="C8143" s="34">
        <v>655</v>
      </c>
      <c r="D8143" s="34">
        <v>712</v>
      </c>
      <c r="E8143" s="34">
        <v>738</v>
      </c>
      <c r="F8143" s="34">
        <v>658</v>
      </c>
      <c r="G8143" s="34">
        <v>716</v>
      </c>
      <c r="H8143" s="34">
        <v>741</v>
      </c>
      <c r="I8143" s="34">
        <v>756</v>
      </c>
      <c r="J8143" s="34">
        <v>780</v>
      </c>
      <c r="K8143" s="34">
        <v>545</v>
      </c>
      <c r="L8143" s="34">
        <v>714</v>
      </c>
      <c r="M8143" s="34">
        <v>554</v>
      </c>
    </row>
    <row r="8144" spans="1:13" x14ac:dyDescent="0.2">
      <c r="A8144" s="34" t="s">
        <v>109038</v>
      </c>
      <c r="B8144" s="34">
        <v>263</v>
      </c>
      <c r="C8144" s="34">
        <v>312</v>
      </c>
      <c r="D8144" s="34">
        <v>290</v>
      </c>
      <c r="E8144" s="34">
        <v>313</v>
      </c>
      <c r="F8144" s="34">
        <v>238</v>
      </c>
      <c r="G8144" s="34">
        <v>285</v>
      </c>
      <c r="H8144" s="34">
        <v>304</v>
      </c>
      <c r="I8144" s="34">
        <v>242</v>
      </c>
      <c r="J8144" s="34">
        <v>287</v>
      </c>
      <c r="K8144" s="34">
        <v>234</v>
      </c>
      <c r="L8144" s="34">
        <v>347</v>
      </c>
      <c r="M8144" s="34">
        <v>213</v>
      </c>
    </row>
    <row r="8145" spans="1:13" x14ac:dyDescent="0.2">
      <c r="A8145" s="34" t="s">
        <v>109039</v>
      </c>
      <c r="B8145" s="34">
        <v>449</v>
      </c>
      <c r="C8145" s="34">
        <v>639</v>
      </c>
      <c r="D8145" s="34">
        <v>585</v>
      </c>
      <c r="E8145" s="34">
        <v>688</v>
      </c>
      <c r="F8145" s="34">
        <v>552</v>
      </c>
      <c r="G8145" s="34">
        <v>597</v>
      </c>
      <c r="H8145" s="34">
        <v>676</v>
      </c>
      <c r="I8145" s="34">
        <v>655</v>
      </c>
      <c r="J8145" s="34">
        <v>594</v>
      </c>
      <c r="K8145" s="34">
        <v>511</v>
      </c>
      <c r="L8145" s="34">
        <v>580</v>
      </c>
      <c r="M8145" s="34">
        <v>538</v>
      </c>
    </row>
    <row r="8146" spans="1:13" x14ac:dyDescent="0.2">
      <c r="A8146" s="34" t="s">
        <v>109040</v>
      </c>
      <c r="B8146" s="34">
        <v>369</v>
      </c>
      <c r="C8146" s="34">
        <v>391</v>
      </c>
      <c r="D8146" s="34">
        <v>468</v>
      </c>
      <c r="E8146" s="34">
        <v>430</v>
      </c>
      <c r="F8146" s="34">
        <v>347</v>
      </c>
      <c r="G8146" s="34">
        <v>358</v>
      </c>
      <c r="H8146" s="34">
        <v>502</v>
      </c>
      <c r="I8146" s="34">
        <v>387</v>
      </c>
      <c r="J8146" s="34">
        <v>430</v>
      </c>
      <c r="K8146" s="34">
        <v>301</v>
      </c>
      <c r="L8146" s="34">
        <v>403</v>
      </c>
      <c r="M8146" s="34">
        <v>277</v>
      </c>
    </row>
    <row r="8147" spans="1:13" x14ac:dyDescent="0.2">
      <c r="A8147" s="34" t="s">
        <v>109041</v>
      </c>
      <c r="B8147" s="34">
        <v>366</v>
      </c>
      <c r="C8147" s="34">
        <v>342</v>
      </c>
      <c r="D8147" s="34">
        <v>332</v>
      </c>
      <c r="E8147" s="34">
        <v>330</v>
      </c>
      <c r="F8147" s="34">
        <v>408</v>
      </c>
      <c r="G8147" s="34">
        <v>317</v>
      </c>
      <c r="H8147" s="34">
        <v>439</v>
      </c>
      <c r="I8147" s="34">
        <v>300</v>
      </c>
      <c r="J8147" s="34">
        <v>399</v>
      </c>
      <c r="K8147" s="34">
        <v>224</v>
      </c>
      <c r="L8147" s="34">
        <v>343</v>
      </c>
      <c r="M8147" s="34">
        <v>217</v>
      </c>
    </row>
    <row r="8148" spans="1:13" x14ac:dyDescent="0.2">
      <c r="A8148" s="34" t="s">
        <v>109042</v>
      </c>
      <c r="B8148" s="34">
        <v>181</v>
      </c>
      <c r="C8148" s="34">
        <v>231</v>
      </c>
      <c r="D8148" s="34">
        <v>220</v>
      </c>
      <c r="E8148" s="34">
        <v>299</v>
      </c>
      <c r="F8148" s="34">
        <v>226</v>
      </c>
      <c r="G8148" s="34">
        <v>227</v>
      </c>
      <c r="H8148" s="34">
        <v>225</v>
      </c>
      <c r="I8148" s="34">
        <v>244</v>
      </c>
      <c r="J8148" s="34">
        <v>236</v>
      </c>
      <c r="K8148" s="34">
        <v>215</v>
      </c>
      <c r="L8148" s="34">
        <v>224</v>
      </c>
      <c r="M8148" s="34">
        <v>182</v>
      </c>
    </row>
    <row r="8149" spans="1:13" x14ac:dyDescent="0.2">
      <c r="A8149" s="34" t="s">
        <v>109043</v>
      </c>
      <c r="B8149" s="34">
        <v>246</v>
      </c>
      <c r="C8149" s="34">
        <v>291</v>
      </c>
      <c r="D8149" s="34">
        <v>413</v>
      </c>
      <c r="E8149" s="34">
        <v>396</v>
      </c>
      <c r="F8149" s="34">
        <v>300</v>
      </c>
      <c r="G8149" s="34">
        <v>330</v>
      </c>
      <c r="H8149" s="34">
        <v>376</v>
      </c>
      <c r="I8149" s="34">
        <v>299</v>
      </c>
      <c r="J8149" s="34">
        <v>336</v>
      </c>
      <c r="K8149" s="34">
        <v>266</v>
      </c>
      <c r="L8149" s="34">
        <v>306</v>
      </c>
      <c r="M8149" s="34">
        <v>238</v>
      </c>
    </row>
    <row r="8150" spans="1:13" x14ac:dyDescent="0.2">
      <c r="A8150" s="34" t="s">
        <v>109044</v>
      </c>
      <c r="B8150" s="34">
        <v>314</v>
      </c>
      <c r="C8150" s="34">
        <v>415</v>
      </c>
      <c r="D8150" s="34">
        <v>431</v>
      </c>
      <c r="E8150" s="34">
        <v>416</v>
      </c>
      <c r="F8150" s="34">
        <v>275</v>
      </c>
      <c r="G8150" s="34">
        <v>334</v>
      </c>
      <c r="H8150" s="34">
        <v>365</v>
      </c>
      <c r="I8150" s="34">
        <v>391</v>
      </c>
      <c r="J8150" s="34">
        <v>349</v>
      </c>
      <c r="K8150" s="34">
        <v>308</v>
      </c>
      <c r="L8150" s="34">
        <v>300</v>
      </c>
      <c r="M8150" s="34">
        <v>270</v>
      </c>
    </row>
    <row r="8151" spans="1:13" x14ac:dyDescent="0.2">
      <c r="A8151" s="34" t="s">
        <v>109045</v>
      </c>
      <c r="B8151" s="34">
        <v>325</v>
      </c>
      <c r="C8151" s="34">
        <v>333</v>
      </c>
      <c r="D8151" s="34">
        <v>456</v>
      </c>
      <c r="E8151" s="34">
        <v>366</v>
      </c>
      <c r="F8151" s="34">
        <v>284</v>
      </c>
      <c r="G8151" s="34">
        <v>392</v>
      </c>
      <c r="H8151" s="34">
        <v>400</v>
      </c>
      <c r="I8151" s="34">
        <v>385</v>
      </c>
      <c r="J8151" s="34">
        <v>399</v>
      </c>
      <c r="K8151" s="34">
        <v>271</v>
      </c>
      <c r="L8151" s="34">
        <v>345</v>
      </c>
      <c r="M8151" s="34">
        <v>263</v>
      </c>
    </row>
    <row r="8152" spans="1:13" x14ac:dyDescent="0.2">
      <c r="A8152" s="34" t="s">
        <v>109046</v>
      </c>
      <c r="B8152" s="34">
        <v>322</v>
      </c>
      <c r="C8152" s="34">
        <v>328</v>
      </c>
      <c r="D8152" s="34">
        <v>368</v>
      </c>
      <c r="E8152" s="34">
        <v>376</v>
      </c>
      <c r="F8152" s="34">
        <v>299</v>
      </c>
      <c r="G8152" s="34">
        <v>299</v>
      </c>
      <c r="H8152" s="34">
        <v>287</v>
      </c>
      <c r="I8152" s="34">
        <v>344</v>
      </c>
      <c r="J8152" s="34">
        <v>290</v>
      </c>
      <c r="K8152" s="34">
        <v>260</v>
      </c>
      <c r="L8152" s="34">
        <v>291</v>
      </c>
      <c r="M8152" s="34">
        <v>237</v>
      </c>
    </row>
    <row r="8153" spans="1:13" x14ac:dyDescent="0.2">
      <c r="A8153" s="34" t="s">
        <v>109047</v>
      </c>
      <c r="B8153" s="34">
        <v>219</v>
      </c>
      <c r="C8153" s="34">
        <v>205</v>
      </c>
      <c r="D8153" s="34">
        <v>190</v>
      </c>
      <c r="E8153" s="34">
        <v>236</v>
      </c>
      <c r="F8153" s="34">
        <v>161</v>
      </c>
      <c r="G8153" s="34">
        <v>184</v>
      </c>
      <c r="H8153" s="34">
        <v>215</v>
      </c>
      <c r="I8153" s="34">
        <v>196</v>
      </c>
      <c r="J8153" s="34">
        <v>274</v>
      </c>
      <c r="K8153" s="34">
        <v>144</v>
      </c>
      <c r="L8153" s="34">
        <v>230</v>
      </c>
      <c r="M8153" s="34">
        <v>148</v>
      </c>
    </row>
    <row r="8154" spans="1:13" x14ac:dyDescent="0.2">
      <c r="A8154" s="34" t="s">
        <v>109048</v>
      </c>
      <c r="B8154" s="34">
        <v>224</v>
      </c>
      <c r="C8154" s="34">
        <v>212</v>
      </c>
      <c r="D8154" s="34">
        <v>217</v>
      </c>
      <c r="E8154" s="34">
        <v>222</v>
      </c>
      <c r="F8154" s="34">
        <v>166</v>
      </c>
      <c r="G8154" s="34">
        <v>206</v>
      </c>
      <c r="H8154" s="34">
        <v>223</v>
      </c>
      <c r="I8154" s="34">
        <v>160</v>
      </c>
      <c r="J8154" s="34">
        <v>215</v>
      </c>
      <c r="K8154" s="34">
        <v>194</v>
      </c>
      <c r="L8154" s="34">
        <v>210</v>
      </c>
      <c r="M8154" s="34">
        <v>164</v>
      </c>
    </row>
    <row r="8155" spans="1:13" x14ac:dyDescent="0.2">
      <c r="A8155" s="34" t="s">
        <v>109049</v>
      </c>
      <c r="B8155" s="34">
        <v>96</v>
      </c>
      <c r="C8155" s="34">
        <v>210</v>
      </c>
      <c r="D8155" s="34">
        <v>140</v>
      </c>
      <c r="E8155" s="34">
        <v>223</v>
      </c>
      <c r="F8155" s="34">
        <v>162</v>
      </c>
      <c r="G8155" s="34">
        <v>209</v>
      </c>
      <c r="H8155" s="34">
        <v>219</v>
      </c>
      <c r="I8155" s="34">
        <v>186</v>
      </c>
      <c r="J8155" s="34">
        <v>199</v>
      </c>
      <c r="K8155" s="34">
        <v>136</v>
      </c>
      <c r="L8155" s="34">
        <v>165</v>
      </c>
      <c r="M8155" s="34">
        <v>129</v>
      </c>
    </row>
    <row r="8156" spans="1:13" x14ac:dyDescent="0.2">
      <c r="A8156" s="34" t="s">
        <v>109050</v>
      </c>
      <c r="B8156" s="34">
        <v>186</v>
      </c>
      <c r="C8156" s="34">
        <v>198</v>
      </c>
      <c r="D8156" s="34">
        <v>174</v>
      </c>
      <c r="E8156" s="34">
        <v>180</v>
      </c>
      <c r="F8156" s="34">
        <v>140</v>
      </c>
      <c r="G8156" s="34">
        <v>168</v>
      </c>
      <c r="H8156" s="34">
        <v>298</v>
      </c>
      <c r="I8156" s="34">
        <v>201</v>
      </c>
      <c r="J8156" s="34">
        <v>207</v>
      </c>
      <c r="K8156" s="34">
        <v>132</v>
      </c>
      <c r="L8156" s="34">
        <v>214</v>
      </c>
      <c r="M8156" s="34">
        <v>123</v>
      </c>
    </row>
    <row r="8157" spans="1:13" x14ac:dyDescent="0.2">
      <c r="A8157" s="34" t="s">
        <v>109051</v>
      </c>
      <c r="B8157" s="34">
        <v>395</v>
      </c>
      <c r="C8157" s="34">
        <v>387</v>
      </c>
      <c r="D8157" s="34">
        <v>456</v>
      </c>
      <c r="E8157" s="34">
        <v>476</v>
      </c>
      <c r="F8157" s="34">
        <v>467</v>
      </c>
      <c r="G8157" s="34">
        <v>349</v>
      </c>
      <c r="H8157" s="34">
        <v>546</v>
      </c>
      <c r="I8157" s="34">
        <v>388</v>
      </c>
      <c r="J8157" s="34">
        <v>397</v>
      </c>
      <c r="K8157" s="34">
        <v>366</v>
      </c>
      <c r="L8157" s="34">
        <v>436</v>
      </c>
      <c r="M8157" s="34">
        <v>300</v>
      </c>
    </row>
    <row r="8158" spans="1:13" x14ac:dyDescent="0.2">
      <c r="A8158" s="34" t="s">
        <v>109052</v>
      </c>
      <c r="B8158" s="34">
        <v>437</v>
      </c>
      <c r="C8158" s="34">
        <v>325</v>
      </c>
      <c r="D8158" s="34">
        <v>370</v>
      </c>
      <c r="E8158" s="34">
        <v>317</v>
      </c>
      <c r="F8158" s="34">
        <v>351</v>
      </c>
      <c r="G8158" s="34">
        <v>301</v>
      </c>
      <c r="H8158" s="34">
        <v>417</v>
      </c>
      <c r="I8158" s="34">
        <v>313</v>
      </c>
      <c r="J8158" s="34">
        <v>406</v>
      </c>
      <c r="K8158" s="34">
        <v>276</v>
      </c>
      <c r="L8158" s="34">
        <v>362</v>
      </c>
      <c r="M8158" s="34">
        <v>245</v>
      </c>
    </row>
    <row r="8159" spans="1:13" x14ac:dyDescent="0.2">
      <c r="A8159" s="34" t="s">
        <v>109053</v>
      </c>
      <c r="B8159" s="34">
        <v>228</v>
      </c>
      <c r="C8159" s="34">
        <v>208</v>
      </c>
      <c r="D8159" s="34">
        <v>255</v>
      </c>
      <c r="E8159" s="34">
        <v>239</v>
      </c>
      <c r="F8159" s="34">
        <v>243</v>
      </c>
      <c r="G8159" s="34">
        <v>204</v>
      </c>
      <c r="H8159" s="34">
        <v>266</v>
      </c>
      <c r="I8159" s="34">
        <v>216</v>
      </c>
      <c r="J8159" s="34">
        <v>323</v>
      </c>
      <c r="K8159" s="34">
        <v>194</v>
      </c>
      <c r="L8159" s="34">
        <v>216</v>
      </c>
      <c r="M8159" s="34">
        <v>169</v>
      </c>
    </row>
    <row r="8160" spans="1:13" x14ac:dyDescent="0.2">
      <c r="A8160" s="34" t="s">
        <v>109054</v>
      </c>
      <c r="B8160" s="34">
        <v>328</v>
      </c>
      <c r="C8160" s="34">
        <v>273</v>
      </c>
      <c r="D8160" s="34">
        <v>280</v>
      </c>
      <c r="E8160" s="34">
        <v>326</v>
      </c>
      <c r="F8160" s="34">
        <v>315</v>
      </c>
      <c r="G8160" s="34">
        <v>263</v>
      </c>
      <c r="H8160" s="34">
        <v>259</v>
      </c>
      <c r="I8160" s="34">
        <v>284</v>
      </c>
      <c r="J8160" s="34">
        <v>213</v>
      </c>
      <c r="K8160" s="34">
        <v>224</v>
      </c>
      <c r="L8160" s="34">
        <v>282</v>
      </c>
      <c r="M8160" s="34">
        <v>219</v>
      </c>
    </row>
    <row r="8161" spans="1:13" x14ac:dyDescent="0.2">
      <c r="A8161" s="34" t="s">
        <v>109055</v>
      </c>
      <c r="B8161" s="34">
        <v>360</v>
      </c>
      <c r="C8161" s="34">
        <v>478</v>
      </c>
      <c r="D8161" s="34">
        <v>419</v>
      </c>
      <c r="E8161" s="34">
        <v>458</v>
      </c>
      <c r="F8161" s="34">
        <v>404</v>
      </c>
      <c r="G8161" s="34">
        <v>400</v>
      </c>
      <c r="H8161" s="34">
        <v>416</v>
      </c>
      <c r="I8161" s="34">
        <v>401</v>
      </c>
      <c r="J8161" s="34">
        <v>431</v>
      </c>
      <c r="K8161" s="34">
        <v>393</v>
      </c>
      <c r="L8161" s="34">
        <v>400</v>
      </c>
      <c r="M8161" s="34">
        <v>321</v>
      </c>
    </row>
    <row r="8162" spans="1:13" x14ac:dyDescent="0.2">
      <c r="A8162" s="34" t="s">
        <v>109056</v>
      </c>
      <c r="B8162" s="34">
        <v>336</v>
      </c>
      <c r="C8162" s="34">
        <v>352</v>
      </c>
      <c r="D8162" s="34">
        <v>288</v>
      </c>
      <c r="E8162" s="34">
        <v>316</v>
      </c>
      <c r="F8162" s="34">
        <v>274</v>
      </c>
      <c r="G8162" s="34">
        <v>309</v>
      </c>
      <c r="H8162" s="34">
        <v>382</v>
      </c>
      <c r="I8162" s="34">
        <v>371</v>
      </c>
      <c r="J8162" s="34">
        <v>371</v>
      </c>
      <c r="K8162" s="34">
        <v>322</v>
      </c>
      <c r="L8162" s="34">
        <v>280</v>
      </c>
      <c r="M8162" s="34">
        <v>250</v>
      </c>
    </row>
    <row r="8163" spans="1:13" x14ac:dyDescent="0.2">
      <c r="A8163" s="34" t="s">
        <v>109057</v>
      </c>
      <c r="B8163" s="34">
        <v>199</v>
      </c>
      <c r="C8163" s="34">
        <v>305</v>
      </c>
      <c r="D8163" s="34">
        <v>290</v>
      </c>
      <c r="E8163" s="34">
        <v>398</v>
      </c>
      <c r="F8163" s="34">
        <v>271</v>
      </c>
      <c r="G8163" s="34">
        <v>318</v>
      </c>
      <c r="H8163" s="34">
        <v>272</v>
      </c>
      <c r="I8163" s="34">
        <v>301</v>
      </c>
      <c r="J8163" s="34">
        <v>290</v>
      </c>
      <c r="K8163" s="34">
        <v>238</v>
      </c>
      <c r="L8163" s="34">
        <v>203</v>
      </c>
      <c r="M8163" s="34">
        <v>251</v>
      </c>
    </row>
    <row r="8164" spans="1:13" x14ac:dyDescent="0.2">
      <c r="A8164" s="34" t="s">
        <v>109058</v>
      </c>
      <c r="B8164" s="34">
        <v>271</v>
      </c>
      <c r="C8164" s="34">
        <v>268</v>
      </c>
      <c r="D8164" s="34">
        <v>298</v>
      </c>
      <c r="E8164" s="34">
        <v>296</v>
      </c>
      <c r="F8164" s="34">
        <v>260</v>
      </c>
      <c r="G8164" s="34">
        <v>279</v>
      </c>
      <c r="H8164" s="34">
        <v>311</v>
      </c>
      <c r="I8164" s="34">
        <v>243</v>
      </c>
      <c r="J8164" s="34">
        <v>353</v>
      </c>
      <c r="K8164" s="34">
        <v>234</v>
      </c>
      <c r="L8164" s="34">
        <v>232</v>
      </c>
      <c r="M8164" s="34">
        <v>234</v>
      </c>
    </row>
    <row r="8165" spans="1:13" x14ac:dyDescent="0.2">
      <c r="A8165" s="34" t="s">
        <v>109059</v>
      </c>
      <c r="B8165" s="34">
        <v>355</v>
      </c>
      <c r="C8165" s="34">
        <v>364</v>
      </c>
      <c r="D8165" s="34">
        <v>433</v>
      </c>
      <c r="E8165" s="34">
        <v>416</v>
      </c>
      <c r="F8165" s="34">
        <v>371</v>
      </c>
      <c r="G8165" s="34">
        <v>401</v>
      </c>
      <c r="H8165" s="34">
        <v>347</v>
      </c>
      <c r="I8165" s="34">
        <v>389</v>
      </c>
      <c r="J8165" s="34">
        <v>397</v>
      </c>
      <c r="K8165" s="34">
        <v>307</v>
      </c>
      <c r="L8165" s="34">
        <v>342</v>
      </c>
      <c r="M8165" s="34">
        <v>301</v>
      </c>
    </row>
    <row r="8166" spans="1:13" x14ac:dyDescent="0.2">
      <c r="A8166" s="34" t="s">
        <v>109060</v>
      </c>
      <c r="B8166" s="34">
        <v>746</v>
      </c>
      <c r="C8166" s="34">
        <v>648</v>
      </c>
      <c r="D8166" s="34">
        <v>795</v>
      </c>
      <c r="E8166" s="34">
        <v>710</v>
      </c>
      <c r="F8166" s="34">
        <v>690</v>
      </c>
      <c r="G8166" s="34">
        <v>667</v>
      </c>
      <c r="H8166" s="34">
        <v>789</v>
      </c>
      <c r="I8166" s="34">
        <v>713</v>
      </c>
      <c r="J8166" s="34">
        <v>759</v>
      </c>
      <c r="K8166" s="34">
        <v>615</v>
      </c>
      <c r="L8166" s="34">
        <v>716</v>
      </c>
      <c r="M8166" s="34">
        <v>546</v>
      </c>
    </row>
    <row r="8167" spans="1:13" x14ac:dyDescent="0.2">
      <c r="A8167" s="34" t="s">
        <v>109061</v>
      </c>
      <c r="B8167" s="34">
        <v>438</v>
      </c>
      <c r="C8167" s="34">
        <v>482</v>
      </c>
      <c r="D8167" s="34">
        <v>458</v>
      </c>
      <c r="E8167" s="34">
        <v>450</v>
      </c>
      <c r="F8167" s="34">
        <v>420</v>
      </c>
      <c r="G8167" s="34">
        <v>396</v>
      </c>
      <c r="H8167" s="34">
        <v>497</v>
      </c>
      <c r="I8167" s="34">
        <v>419</v>
      </c>
      <c r="J8167" s="34">
        <v>485</v>
      </c>
      <c r="K8167" s="34">
        <v>391</v>
      </c>
      <c r="L8167" s="34">
        <v>452</v>
      </c>
      <c r="M8167" s="34">
        <v>373</v>
      </c>
    </row>
    <row r="8168" spans="1:13" x14ac:dyDescent="0.2">
      <c r="A8168" s="34" t="s">
        <v>109062</v>
      </c>
      <c r="B8168" s="34">
        <v>384</v>
      </c>
      <c r="C8168" s="34">
        <v>339</v>
      </c>
      <c r="D8168" s="34">
        <v>381</v>
      </c>
      <c r="E8168" s="34">
        <v>420</v>
      </c>
      <c r="F8168" s="34">
        <v>342</v>
      </c>
      <c r="G8168" s="34">
        <v>380</v>
      </c>
      <c r="H8168" s="34">
        <v>426</v>
      </c>
      <c r="I8168" s="34">
        <v>378</v>
      </c>
      <c r="J8168" s="34">
        <v>352</v>
      </c>
      <c r="K8168" s="34">
        <v>311</v>
      </c>
      <c r="L8168" s="34">
        <v>361</v>
      </c>
      <c r="M8168" s="34">
        <v>273</v>
      </c>
    </row>
    <row r="8169" spans="1:13" x14ac:dyDescent="0.2">
      <c r="A8169" s="34" t="s">
        <v>109063</v>
      </c>
      <c r="B8169" s="34">
        <v>630</v>
      </c>
      <c r="C8169" s="34">
        <v>773</v>
      </c>
      <c r="D8169" s="34">
        <v>864</v>
      </c>
      <c r="E8169" s="34">
        <v>834</v>
      </c>
      <c r="F8169" s="34">
        <v>712</v>
      </c>
      <c r="G8169" s="34">
        <v>592</v>
      </c>
      <c r="H8169" s="34">
        <v>879</v>
      </c>
      <c r="I8169" s="34">
        <v>662</v>
      </c>
      <c r="J8169" s="34">
        <v>801</v>
      </c>
      <c r="K8169" s="34">
        <v>591</v>
      </c>
      <c r="L8169" s="34">
        <v>761</v>
      </c>
      <c r="M8169" s="34">
        <v>580</v>
      </c>
    </row>
    <row r="8170" spans="1:13" x14ac:dyDescent="0.2">
      <c r="A8170" s="34" t="s">
        <v>109064</v>
      </c>
      <c r="B8170" s="34">
        <v>754</v>
      </c>
      <c r="C8170" s="34">
        <v>928</v>
      </c>
      <c r="D8170" s="34">
        <v>721</v>
      </c>
      <c r="E8170" s="34">
        <v>1111</v>
      </c>
      <c r="F8170" s="34">
        <v>718</v>
      </c>
      <c r="G8170" s="34">
        <v>880</v>
      </c>
      <c r="H8170" s="34">
        <v>905</v>
      </c>
      <c r="I8170" s="34">
        <v>891</v>
      </c>
      <c r="J8170" s="34">
        <v>867</v>
      </c>
      <c r="K8170" s="34">
        <v>816</v>
      </c>
      <c r="L8170" s="34">
        <v>811</v>
      </c>
      <c r="M8170" s="34">
        <v>753</v>
      </c>
    </row>
    <row r="8171" spans="1:13" x14ac:dyDescent="0.2">
      <c r="A8171" s="34" t="s">
        <v>109065</v>
      </c>
      <c r="B8171" s="34">
        <v>239</v>
      </c>
      <c r="C8171" s="34">
        <v>288</v>
      </c>
      <c r="D8171" s="34">
        <v>309</v>
      </c>
      <c r="E8171" s="34">
        <v>300</v>
      </c>
      <c r="F8171" s="34">
        <v>183</v>
      </c>
      <c r="G8171" s="34">
        <v>232</v>
      </c>
      <c r="H8171" s="34">
        <v>323</v>
      </c>
      <c r="I8171" s="34">
        <v>296</v>
      </c>
      <c r="J8171" s="34">
        <v>241</v>
      </c>
      <c r="K8171" s="34">
        <v>192</v>
      </c>
      <c r="L8171" s="34">
        <v>217</v>
      </c>
      <c r="M8171" s="34">
        <v>214</v>
      </c>
    </row>
    <row r="8172" spans="1:13" x14ac:dyDescent="0.2">
      <c r="A8172" s="34" t="s">
        <v>109066</v>
      </c>
      <c r="B8172" s="34">
        <v>317</v>
      </c>
      <c r="C8172" s="34">
        <v>296</v>
      </c>
      <c r="D8172" s="34">
        <v>250</v>
      </c>
      <c r="E8172" s="34">
        <v>294</v>
      </c>
      <c r="F8172" s="34">
        <v>225</v>
      </c>
      <c r="G8172" s="34">
        <v>283</v>
      </c>
      <c r="H8172" s="34">
        <v>212</v>
      </c>
      <c r="I8172" s="34">
        <v>293</v>
      </c>
      <c r="J8172" s="34">
        <v>257</v>
      </c>
      <c r="K8172" s="34">
        <v>272</v>
      </c>
      <c r="L8172" s="34">
        <v>295</v>
      </c>
      <c r="M8172" s="34">
        <v>244</v>
      </c>
    </row>
    <row r="8173" spans="1:13" x14ac:dyDescent="0.2">
      <c r="A8173" s="34" t="s">
        <v>109067</v>
      </c>
      <c r="B8173" s="34">
        <v>406</v>
      </c>
      <c r="C8173" s="34">
        <v>466</v>
      </c>
      <c r="D8173" s="34">
        <v>489</v>
      </c>
      <c r="E8173" s="34">
        <v>401</v>
      </c>
      <c r="F8173" s="34">
        <v>425</v>
      </c>
      <c r="G8173" s="34">
        <v>380</v>
      </c>
      <c r="H8173" s="34">
        <v>487</v>
      </c>
      <c r="I8173" s="34">
        <v>423</v>
      </c>
      <c r="J8173" s="34">
        <v>432</v>
      </c>
      <c r="K8173" s="34">
        <v>333</v>
      </c>
      <c r="L8173" s="34">
        <v>417</v>
      </c>
      <c r="M8173" s="34">
        <v>331</v>
      </c>
    </row>
    <row r="8174" spans="1:13" x14ac:dyDescent="0.2">
      <c r="A8174" s="34" t="s">
        <v>109068</v>
      </c>
      <c r="B8174" s="34">
        <v>553</v>
      </c>
      <c r="C8174" s="34">
        <v>631</v>
      </c>
      <c r="D8174" s="34">
        <v>473</v>
      </c>
      <c r="E8174" s="34">
        <v>612</v>
      </c>
      <c r="F8174" s="34">
        <v>498</v>
      </c>
      <c r="G8174" s="34">
        <v>569</v>
      </c>
      <c r="H8174" s="34">
        <v>699</v>
      </c>
      <c r="I8174" s="34">
        <v>572</v>
      </c>
      <c r="J8174" s="34">
        <v>526</v>
      </c>
      <c r="K8174" s="34">
        <v>513</v>
      </c>
      <c r="L8174" s="34">
        <v>513</v>
      </c>
      <c r="M8174" s="34">
        <v>490</v>
      </c>
    </row>
    <row r="8175" spans="1:13" x14ac:dyDescent="0.2">
      <c r="A8175" s="34" t="s">
        <v>109069</v>
      </c>
      <c r="B8175" s="34">
        <v>646</v>
      </c>
      <c r="C8175" s="34">
        <v>531</v>
      </c>
      <c r="D8175" s="34">
        <v>645</v>
      </c>
      <c r="E8175" s="34">
        <v>708</v>
      </c>
      <c r="F8175" s="34">
        <v>625</v>
      </c>
      <c r="G8175" s="34">
        <v>546</v>
      </c>
      <c r="H8175" s="34">
        <v>746</v>
      </c>
      <c r="I8175" s="34">
        <v>601</v>
      </c>
      <c r="J8175" s="34">
        <v>701</v>
      </c>
      <c r="K8175" s="34">
        <v>508</v>
      </c>
      <c r="L8175" s="34">
        <v>592</v>
      </c>
      <c r="M8175" s="34">
        <v>483</v>
      </c>
    </row>
    <row r="8176" spans="1:13" x14ac:dyDescent="0.2">
      <c r="A8176" s="34" t="s">
        <v>109070</v>
      </c>
      <c r="B8176" s="34">
        <v>251</v>
      </c>
      <c r="C8176" s="34">
        <v>188</v>
      </c>
      <c r="D8176" s="34">
        <v>164</v>
      </c>
      <c r="E8176" s="34">
        <v>211</v>
      </c>
      <c r="F8176" s="34">
        <v>209</v>
      </c>
      <c r="G8176" s="34">
        <v>225</v>
      </c>
      <c r="H8176" s="34">
        <v>283</v>
      </c>
      <c r="I8176" s="34">
        <v>174</v>
      </c>
      <c r="J8176" s="34">
        <v>280</v>
      </c>
      <c r="K8176" s="34">
        <v>154</v>
      </c>
      <c r="L8176" s="34">
        <v>199</v>
      </c>
      <c r="M8176" s="34">
        <v>134</v>
      </c>
    </row>
    <row r="8177" spans="1:13" x14ac:dyDescent="0.2">
      <c r="A8177" s="34" t="s">
        <v>109071</v>
      </c>
      <c r="B8177" s="34">
        <v>320</v>
      </c>
      <c r="C8177" s="34">
        <v>367</v>
      </c>
      <c r="D8177" s="34">
        <v>326</v>
      </c>
      <c r="E8177" s="34">
        <v>392</v>
      </c>
      <c r="F8177" s="34">
        <v>335</v>
      </c>
      <c r="G8177" s="34">
        <v>331</v>
      </c>
      <c r="H8177" s="34">
        <v>391</v>
      </c>
      <c r="I8177" s="34">
        <v>295</v>
      </c>
      <c r="J8177" s="34">
        <v>394</v>
      </c>
      <c r="K8177" s="34">
        <v>295</v>
      </c>
      <c r="L8177" s="34">
        <v>313</v>
      </c>
      <c r="M8177" s="34">
        <v>238</v>
      </c>
    </row>
    <row r="8178" spans="1:13" x14ac:dyDescent="0.2">
      <c r="A8178" s="34" t="s">
        <v>109072</v>
      </c>
      <c r="B8178" s="34">
        <v>357</v>
      </c>
      <c r="C8178" s="34">
        <v>388</v>
      </c>
      <c r="D8178" s="34">
        <v>525</v>
      </c>
      <c r="E8178" s="34">
        <v>379</v>
      </c>
      <c r="F8178" s="34">
        <v>368</v>
      </c>
      <c r="G8178" s="34">
        <v>456</v>
      </c>
      <c r="H8178" s="34">
        <v>508</v>
      </c>
      <c r="I8178" s="34">
        <v>398</v>
      </c>
      <c r="J8178" s="34">
        <v>462</v>
      </c>
      <c r="K8178" s="34">
        <v>301</v>
      </c>
      <c r="L8178" s="34">
        <v>380</v>
      </c>
      <c r="M8178" s="34">
        <v>297</v>
      </c>
    </row>
    <row r="8179" spans="1:13" x14ac:dyDescent="0.2">
      <c r="A8179" s="34" t="s">
        <v>109073</v>
      </c>
      <c r="B8179" s="34">
        <v>328</v>
      </c>
      <c r="C8179" s="34">
        <v>437</v>
      </c>
      <c r="D8179" s="34">
        <v>455</v>
      </c>
      <c r="E8179" s="34">
        <v>395</v>
      </c>
      <c r="F8179" s="34">
        <v>392</v>
      </c>
      <c r="G8179" s="34">
        <v>388</v>
      </c>
      <c r="H8179" s="34">
        <v>502</v>
      </c>
      <c r="I8179" s="34">
        <v>417</v>
      </c>
      <c r="J8179" s="34">
        <v>490</v>
      </c>
      <c r="K8179" s="34">
        <v>321</v>
      </c>
      <c r="L8179" s="34">
        <v>393</v>
      </c>
      <c r="M8179" s="34">
        <v>327</v>
      </c>
    </row>
    <row r="8180" spans="1:13" x14ac:dyDescent="0.2">
      <c r="A8180" s="34" t="s">
        <v>109074</v>
      </c>
      <c r="B8180" s="34">
        <v>242</v>
      </c>
      <c r="C8180" s="34">
        <v>223</v>
      </c>
      <c r="D8180" s="34">
        <v>301</v>
      </c>
      <c r="E8180" s="34">
        <v>278</v>
      </c>
      <c r="F8180" s="34">
        <v>250</v>
      </c>
      <c r="G8180" s="34">
        <v>262</v>
      </c>
      <c r="H8180" s="34">
        <v>255</v>
      </c>
      <c r="I8180" s="34">
        <v>277</v>
      </c>
      <c r="J8180" s="34">
        <v>263</v>
      </c>
      <c r="K8180" s="34">
        <v>202</v>
      </c>
      <c r="L8180" s="34">
        <v>286</v>
      </c>
      <c r="M8180" s="34">
        <v>191</v>
      </c>
    </row>
    <row r="8181" spans="1:13" x14ac:dyDescent="0.2">
      <c r="A8181" s="34" t="s">
        <v>109075</v>
      </c>
      <c r="B8181" s="34">
        <v>242</v>
      </c>
      <c r="C8181" s="34">
        <v>351</v>
      </c>
      <c r="D8181" s="34">
        <v>265</v>
      </c>
      <c r="E8181" s="34">
        <v>327</v>
      </c>
      <c r="F8181" s="34">
        <v>240</v>
      </c>
      <c r="G8181" s="34">
        <v>263</v>
      </c>
      <c r="H8181" s="34">
        <v>367</v>
      </c>
      <c r="I8181" s="34">
        <v>350</v>
      </c>
      <c r="J8181" s="34">
        <v>393</v>
      </c>
      <c r="K8181" s="34">
        <v>254</v>
      </c>
      <c r="L8181" s="34">
        <v>289</v>
      </c>
      <c r="M8181" s="34">
        <v>228</v>
      </c>
    </row>
    <row r="8182" spans="1:13" x14ac:dyDescent="0.2">
      <c r="A8182" s="34" t="s">
        <v>109076</v>
      </c>
      <c r="B8182" s="34">
        <v>328</v>
      </c>
      <c r="C8182" s="34">
        <v>348</v>
      </c>
      <c r="D8182" s="34">
        <v>362</v>
      </c>
      <c r="E8182" s="34">
        <v>374</v>
      </c>
      <c r="F8182" s="34">
        <v>336</v>
      </c>
      <c r="G8182" s="34">
        <v>295</v>
      </c>
      <c r="H8182" s="34">
        <v>317</v>
      </c>
      <c r="I8182" s="34">
        <v>326</v>
      </c>
      <c r="J8182" s="34">
        <v>379</v>
      </c>
      <c r="K8182" s="34">
        <v>278</v>
      </c>
      <c r="L8182" s="34">
        <v>334</v>
      </c>
      <c r="M8182" s="34">
        <v>249</v>
      </c>
    </row>
    <row r="8183" spans="1:13" x14ac:dyDescent="0.2">
      <c r="A8183" s="34" t="s">
        <v>109077</v>
      </c>
      <c r="B8183" s="34">
        <v>323</v>
      </c>
      <c r="C8183" s="34">
        <v>325</v>
      </c>
      <c r="D8183" s="34">
        <v>316</v>
      </c>
      <c r="E8183" s="34">
        <v>294</v>
      </c>
      <c r="F8183" s="34">
        <v>303</v>
      </c>
      <c r="G8183" s="34">
        <v>291</v>
      </c>
      <c r="H8183" s="34">
        <v>327</v>
      </c>
      <c r="I8183" s="34">
        <v>260</v>
      </c>
      <c r="J8183" s="34">
        <v>285</v>
      </c>
      <c r="K8183" s="34">
        <v>232</v>
      </c>
      <c r="L8183" s="34">
        <v>280</v>
      </c>
      <c r="M8183" s="34">
        <v>221</v>
      </c>
    </row>
    <row r="8184" spans="1:13" x14ac:dyDescent="0.2">
      <c r="A8184" s="34" t="s">
        <v>109078</v>
      </c>
      <c r="B8184" s="34">
        <v>416</v>
      </c>
      <c r="C8184" s="34">
        <v>426</v>
      </c>
      <c r="D8184" s="34">
        <v>395</v>
      </c>
      <c r="E8184" s="34">
        <v>432</v>
      </c>
      <c r="F8184" s="34">
        <v>427</v>
      </c>
      <c r="G8184" s="34">
        <v>393</v>
      </c>
      <c r="H8184" s="34">
        <v>537</v>
      </c>
      <c r="I8184" s="34">
        <v>417</v>
      </c>
      <c r="J8184" s="34">
        <v>503</v>
      </c>
      <c r="K8184" s="34">
        <v>334</v>
      </c>
      <c r="L8184" s="34">
        <v>442</v>
      </c>
      <c r="M8184" s="34">
        <v>314</v>
      </c>
    </row>
    <row r="8185" spans="1:13" x14ac:dyDescent="0.2">
      <c r="A8185" s="34" t="s">
        <v>109079</v>
      </c>
      <c r="B8185" s="34">
        <v>704</v>
      </c>
      <c r="C8185" s="34">
        <v>574</v>
      </c>
      <c r="D8185" s="34">
        <v>647</v>
      </c>
      <c r="E8185" s="34">
        <v>692</v>
      </c>
      <c r="F8185" s="34">
        <v>610</v>
      </c>
      <c r="G8185" s="34">
        <v>588</v>
      </c>
      <c r="H8185" s="34">
        <v>731</v>
      </c>
      <c r="I8185" s="34">
        <v>606</v>
      </c>
      <c r="J8185" s="34">
        <v>667</v>
      </c>
      <c r="K8185" s="34">
        <v>559</v>
      </c>
      <c r="L8185" s="34">
        <v>553</v>
      </c>
      <c r="M8185" s="34">
        <v>512</v>
      </c>
    </row>
    <row r="8186" spans="1:13" x14ac:dyDescent="0.2">
      <c r="A8186" s="34" t="s">
        <v>109080</v>
      </c>
      <c r="B8186" s="34">
        <v>427</v>
      </c>
      <c r="C8186" s="34">
        <v>374</v>
      </c>
      <c r="D8186" s="34">
        <v>398</v>
      </c>
      <c r="E8186" s="34">
        <v>407</v>
      </c>
      <c r="F8186" s="34">
        <v>347</v>
      </c>
      <c r="G8186" s="34">
        <v>365</v>
      </c>
      <c r="H8186" s="34">
        <v>438</v>
      </c>
      <c r="I8186" s="34">
        <v>369</v>
      </c>
      <c r="J8186" s="34">
        <v>392</v>
      </c>
      <c r="K8186" s="34">
        <v>284</v>
      </c>
      <c r="L8186" s="34">
        <v>367</v>
      </c>
      <c r="M8186" s="34">
        <v>281</v>
      </c>
    </row>
    <row r="8187" spans="1:13" x14ac:dyDescent="0.2">
      <c r="A8187" s="34" t="s">
        <v>109081</v>
      </c>
      <c r="B8187" s="34">
        <v>217</v>
      </c>
      <c r="C8187" s="34">
        <v>249</v>
      </c>
      <c r="D8187" s="34">
        <v>254</v>
      </c>
      <c r="E8187" s="34">
        <v>220</v>
      </c>
      <c r="F8187" s="34">
        <v>184</v>
      </c>
      <c r="G8187" s="34">
        <v>167</v>
      </c>
      <c r="H8187" s="34">
        <v>259</v>
      </c>
      <c r="I8187" s="34">
        <v>229</v>
      </c>
      <c r="J8187" s="34">
        <v>214</v>
      </c>
      <c r="K8187" s="34">
        <v>169</v>
      </c>
      <c r="L8187" s="34">
        <v>234</v>
      </c>
      <c r="M8187" s="34">
        <v>146</v>
      </c>
    </row>
    <row r="8188" spans="1:13" x14ac:dyDescent="0.2">
      <c r="A8188" s="34" t="s">
        <v>109082</v>
      </c>
      <c r="B8188" s="34">
        <v>380</v>
      </c>
      <c r="C8188" s="34">
        <v>446</v>
      </c>
      <c r="D8188" s="34">
        <v>416</v>
      </c>
      <c r="E8188" s="34">
        <v>460</v>
      </c>
      <c r="F8188" s="34">
        <v>341</v>
      </c>
      <c r="G8188" s="34">
        <v>385</v>
      </c>
      <c r="H8188" s="34">
        <v>413</v>
      </c>
      <c r="I8188" s="34">
        <v>420</v>
      </c>
      <c r="J8188" s="34">
        <v>357</v>
      </c>
      <c r="K8188" s="34">
        <v>368</v>
      </c>
      <c r="L8188" s="34">
        <v>350</v>
      </c>
      <c r="M8188" s="34">
        <v>349</v>
      </c>
    </row>
    <row r="8189" spans="1:13" x14ac:dyDescent="0.2">
      <c r="A8189" s="34" t="s">
        <v>109083</v>
      </c>
      <c r="B8189" s="34">
        <v>447</v>
      </c>
      <c r="C8189" s="34">
        <v>547</v>
      </c>
      <c r="D8189" s="34">
        <v>500</v>
      </c>
      <c r="E8189" s="34">
        <v>560</v>
      </c>
      <c r="F8189" s="34">
        <v>474</v>
      </c>
      <c r="G8189" s="34">
        <v>540</v>
      </c>
      <c r="H8189" s="34">
        <v>557</v>
      </c>
      <c r="I8189" s="34">
        <v>528</v>
      </c>
      <c r="J8189" s="34">
        <v>512</v>
      </c>
      <c r="K8189" s="34">
        <v>448</v>
      </c>
      <c r="L8189" s="34">
        <v>511</v>
      </c>
      <c r="M8189" s="34">
        <v>478</v>
      </c>
    </row>
    <row r="8190" spans="1:13" x14ac:dyDescent="0.2">
      <c r="A8190" s="34" t="s">
        <v>109084</v>
      </c>
      <c r="B8190" s="34">
        <v>426</v>
      </c>
      <c r="C8190" s="34">
        <v>619</v>
      </c>
      <c r="D8190" s="34">
        <v>416</v>
      </c>
      <c r="E8190" s="34">
        <v>664</v>
      </c>
      <c r="F8190" s="34">
        <v>428</v>
      </c>
      <c r="G8190" s="34">
        <v>564</v>
      </c>
      <c r="H8190" s="34">
        <v>461</v>
      </c>
      <c r="I8190" s="34">
        <v>558</v>
      </c>
      <c r="J8190" s="34">
        <v>513</v>
      </c>
      <c r="K8190" s="34">
        <v>454</v>
      </c>
      <c r="L8190" s="34">
        <v>489</v>
      </c>
      <c r="M8190" s="34">
        <v>447</v>
      </c>
    </row>
    <row r="8191" spans="1:13" x14ac:dyDescent="0.2">
      <c r="A8191" s="34" t="s">
        <v>109085</v>
      </c>
      <c r="B8191" s="34">
        <v>301</v>
      </c>
      <c r="C8191" s="34">
        <v>286</v>
      </c>
      <c r="D8191" s="34">
        <v>311</v>
      </c>
      <c r="E8191" s="34">
        <v>259</v>
      </c>
      <c r="F8191" s="34">
        <v>274</v>
      </c>
      <c r="G8191" s="34">
        <v>250</v>
      </c>
      <c r="H8191" s="34">
        <v>307</v>
      </c>
      <c r="I8191" s="34">
        <v>270</v>
      </c>
      <c r="J8191" s="34">
        <v>286</v>
      </c>
      <c r="K8191" s="34">
        <v>204</v>
      </c>
      <c r="L8191" s="34">
        <v>277</v>
      </c>
      <c r="M8191" s="34">
        <v>219</v>
      </c>
    </row>
    <row r="8192" spans="1:13" x14ac:dyDescent="0.2">
      <c r="A8192" s="34" t="s">
        <v>109086</v>
      </c>
      <c r="B8192" s="34">
        <v>346</v>
      </c>
      <c r="C8192" s="34">
        <v>525</v>
      </c>
      <c r="D8192" s="34">
        <v>472</v>
      </c>
      <c r="E8192" s="34">
        <v>533</v>
      </c>
      <c r="F8192" s="34">
        <v>412</v>
      </c>
      <c r="G8192" s="34">
        <v>512</v>
      </c>
      <c r="H8192" s="34">
        <v>436</v>
      </c>
      <c r="I8192" s="34">
        <v>538</v>
      </c>
      <c r="J8192" s="34">
        <v>448</v>
      </c>
      <c r="K8192" s="34">
        <v>427</v>
      </c>
      <c r="L8192" s="34">
        <v>458</v>
      </c>
      <c r="M8192" s="34">
        <v>403</v>
      </c>
    </row>
    <row r="8193" spans="1:13" x14ac:dyDescent="0.2">
      <c r="A8193" s="34" t="s">
        <v>109087</v>
      </c>
      <c r="B8193" s="34">
        <v>379</v>
      </c>
      <c r="C8193" s="34">
        <v>503</v>
      </c>
      <c r="D8193" s="34">
        <v>440</v>
      </c>
      <c r="E8193" s="34">
        <v>452</v>
      </c>
      <c r="F8193" s="34">
        <v>325</v>
      </c>
      <c r="G8193" s="34">
        <v>440</v>
      </c>
      <c r="H8193" s="34">
        <v>498</v>
      </c>
      <c r="I8193" s="34">
        <v>384</v>
      </c>
      <c r="J8193" s="34">
        <v>421</v>
      </c>
      <c r="K8193" s="34">
        <v>343</v>
      </c>
      <c r="L8193" s="34">
        <v>407</v>
      </c>
      <c r="M8193" s="34">
        <v>366</v>
      </c>
    </row>
    <row r="8194" spans="1:13" x14ac:dyDescent="0.2">
      <c r="A8194" s="34" t="s">
        <v>109088</v>
      </c>
      <c r="B8194" s="34">
        <v>267</v>
      </c>
      <c r="C8194" s="34">
        <v>415</v>
      </c>
      <c r="D8194" s="34">
        <v>278</v>
      </c>
      <c r="E8194" s="34">
        <v>342</v>
      </c>
      <c r="F8194" s="34">
        <v>231</v>
      </c>
      <c r="G8194" s="34">
        <v>340</v>
      </c>
      <c r="H8194" s="34">
        <v>288</v>
      </c>
      <c r="I8194" s="34">
        <v>312</v>
      </c>
      <c r="J8194" s="34">
        <v>304</v>
      </c>
      <c r="K8194" s="34">
        <v>259</v>
      </c>
      <c r="L8194" s="34">
        <v>280</v>
      </c>
      <c r="M8194" s="34">
        <v>240</v>
      </c>
    </row>
    <row r="8195" spans="1:13" x14ac:dyDescent="0.2">
      <c r="A8195" s="34" t="s">
        <v>109089</v>
      </c>
      <c r="B8195" s="34">
        <v>293</v>
      </c>
      <c r="C8195" s="34">
        <v>255</v>
      </c>
      <c r="D8195" s="34">
        <v>227</v>
      </c>
      <c r="E8195" s="34">
        <v>272</v>
      </c>
      <c r="F8195" s="34">
        <v>242</v>
      </c>
      <c r="G8195" s="34">
        <v>265</v>
      </c>
      <c r="H8195" s="34">
        <v>260</v>
      </c>
      <c r="I8195" s="34">
        <v>254</v>
      </c>
      <c r="J8195" s="34">
        <v>284</v>
      </c>
      <c r="K8195" s="34">
        <v>192</v>
      </c>
      <c r="L8195" s="34">
        <v>269</v>
      </c>
      <c r="M8195" s="34">
        <v>213</v>
      </c>
    </row>
    <row r="8196" spans="1:13" x14ac:dyDescent="0.2">
      <c r="A8196" s="34" t="s">
        <v>109090</v>
      </c>
      <c r="B8196" s="34">
        <v>479</v>
      </c>
      <c r="C8196" s="34">
        <v>409</v>
      </c>
      <c r="D8196" s="34">
        <v>400</v>
      </c>
      <c r="E8196" s="34">
        <v>458</v>
      </c>
      <c r="F8196" s="34">
        <v>338</v>
      </c>
      <c r="G8196" s="34">
        <v>376</v>
      </c>
      <c r="H8196" s="34">
        <v>408</v>
      </c>
      <c r="I8196" s="34">
        <v>393</v>
      </c>
      <c r="J8196" s="34">
        <v>439</v>
      </c>
      <c r="K8196" s="34">
        <v>361</v>
      </c>
      <c r="L8196" s="34">
        <v>476</v>
      </c>
      <c r="M8196" s="34">
        <v>332</v>
      </c>
    </row>
    <row r="8197" spans="1:13" x14ac:dyDescent="0.2">
      <c r="A8197" s="34" t="s">
        <v>109091</v>
      </c>
      <c r="B8197" s="34">
        <v>495</v>
      </c>
      <c r="C8197" s="34">
        <v>516</v>
      </c>
      <c r="D8197" s="34">
        <v>563</v>
      </c>
      <c r="E8197" s="34">
        <v>551</v>
      </c>
      <c r="F8197" s="34">
        <v>520</v>
      </c>
      <c r="G8197" s="34">
        <v>516</v>
      </c>
      <c r="H8197" s="34">
        <v>592</v>
      </c>
      <c r="I8197" s="34">
        <v>539</v>
      </c>
      <c r="J8197" s="34">
        <v>550</v>
      </c>
      <c r="K8197" s="34">
        <v>388</v>
      </c>
      <c r="L8197" s="34">
        <v>538</v>
      </c>
      <c r="M8197" s="34">
        <v>400</v>
      </c>
    </row>
    <row r="8198" spans="1:13" x14ac:dyDescent="0.2">
      <c r="A8198" s="34" t="s">
        <v>109092</v>
      </c>
      <c r="B8198" s="34">
        <v>309</v>
      </c>
      <c r="C8198" s="34">
        <v>391</v>
      </c>
      <c r="D8198" s="34">
        <v>336</v>
      </c>
      <c r="E8198" s="34">
        <v>384</v>
      </c>
      <c r="F8198" s="34">
        <v>245</v>
      </c>
      <c r="G8198" s="34">
        <v>350</v>
      </c>
      <c r="H8198" s="34">
        <v>325</v>
      </c>
      <c r="I8198" s="34">
        <v>345</v>
      </c>
      <c r="J8198" s="34">
        <v>278</v>
      </c>
      <c r="K8198" s="34">
        <v>310</v>
      </c>
      <c r="L8198" s="34">
        <v>264</v>
      </c>
      <c r="M8198" s="34">
        <v>243</v>
      </c>
    </row>
    <row r="8199" spans="1:13" x14ac:dyDescent="0.2">
      <c r="A8199" s="34" t="s">
        <v>109093</v>
      </c>
      <c r="B8199" s="34">
        <v>435</v>
      </c>
      <c r="C8199" s="34">
        <v>471</v>
      </c>
      <c r="D8199" s="34">
        <v>439</v>
      </c>
      <c r="E8199" s="34">
        <v>549</v>
      </c>
      <c r="F8199" s="34">
        <v>386</v>
      </c>
      <c r="G8199" s="34">
        <v>414</v>
      </c>
      <c r="H8199" s="34">
        <v>497</v>
      </c>
      <c r="I8199" s="34">
        <v>486</v>
      </c>
      <c r="J8199" s="34">
        <v>453</v>
      </c>
      <c r="K8199" s="34">
        <v>366</v>
      </c>
      <c r="L8199" s="34">
        <v>429</v>
      </c>
      <c r="M8199" s="34">
        <v>350</v>
      </c>
    </row>
    <row r="8200" spans="1:13" x14ac:dyDescent="0.2">
      <c r="A8200" s="34" t="s">
        <v>109094</v>
      </c>
      <c r="B8200" s="34">
        <v>542</v>
      </c>
      <c r="C8200" s="34">
        <v>422</v>
      </c>
      <c r="D8200" s="34">
        <v>474</v>
      </c>
      <c r="E8200" s="34">
        <v>545</v>
      </c>
      <c r="F8200" s="34">
        <v>428</v>
      </c>
      <c r="G8200" s="34">
        <v>372</v>
      </c>
      <c r="H8200" s="34">
        <v>479</v>
      </c>
      <c r="I8200" s="34">
        <v>446</v>
      </c>
      <c r="J8200" s="34">
        <v>428</v>
      </c>
      <c r="K8200" s="34">
        <v>373</v>
      </c>
      <c r="L8200" s="34">
        <v>437</v>
      </c>
      <c r="M8200" s="34">
        <v>363</v>
      </c>
    </row>
    <row r="8201" spans="1:13" x14ac:dyDescent="0.2">
      <c r="A8201" s="34" t="s">
        <v>109095</v>
      </c>
      <c r="B8201" s="34">
        <v>236</v>
      </c>
      <c r="C8201" s="34">
        <v>293</v>
      </c>
      <c r="D8201" s="34">
        <v>309</v>
      </c>
      <c r="E8201" s="34">
        <v>390</v>
      </c>
      <c r="F8201" s="34">
        <v>288</v>
      </c>
      <c r="G8201" s="34">
        <v>299</v>
      </c>
      <c r="H8201" s="34">
        <v>323</v>
      </c>
      <c r="I8201" s="34">
        <v>322</v>
      </c>
      <c r="J8201" s="34">
        <v>356</v>
      </c>
      <c r="K8201" s="34">
        <v>299</v>
      </c>
      <c r="L8201" s="34">
        <v>278</v>
      </c>
      <c r="M8201" s="34">
        <v>256</v>
      </c>
    </row>
    <row r="8202" spans="1:13" x14ac:dyDescent="0.2">
      <c r="A8202" s="34" t="s">
        <v>109096</v>
      </c>
      <c r="B8202" s="34">
        <v>488</v>
      </c>
      <c r="C8202" s="34">
        <v>382</v>
      </c>
      <c r="D8202" s="34">
        <v>544</v>
      </c>
      <c r="E8202" s="34">
        <v>527</v>
      </c>
      <c r="F8202" s="34">
        <v>464</v>
      </c>
      <c r="G8202" s="34">
        <v>408</v>
      </c>
      <c r="H8202" s="34">
        <v>532</v>
      </c>
      <c r="I8202" s="34">
        <v>369</v>
      </c>
      <c r="J8202" s="34">
        <v>522</v>
      </c>
      <c r="K8202" s="34">
        <v>332</v>
      </c>
      <c r="L8202" s="34">
        <v>480</v>
      </c>
      <c r="M8202" s="34">
        <v>324</v>
      </c>
    </row>
    <row r="8203" spans="1:13" x14ac:dyDescent="0.2">
      <c r="A8203" s="34" t="s">
        <v>109097</v>
      </c>
      <c r="B8203" s="34">
        <v>241</v>
      </c>
      <c r="C8203" s="34">
        <v>295</v>
      </c>
      <c r="D8203" s="34">
        <v>293</v>
      </c>
      <c r="E8203" s="34">
        <v>272</v>
      </c>
      <c r="F8203" s="34">
        <v>234</v>
      </c>
      <c r="G8203" s="34">
        <v>257</v>
      </c>
      <c r="H8203" s="34">
        <v>349</v>
      </c>
      <c r="I8203" s="34">
        <v>227</v>
      </c>
      <c r="J8203" s="34">
        <v>292</v>
      </c>
      <c r="K8203" s="34">
        <v>245</v>
      </c>
      <c r="L8203" s="34">
        <v>263</v>
      </c>
      <c r="M8203" s="34">
        <v>186</v>
      </c>
    </row>
    <row r="8204" spans="1:13" x14ac:dyDescent="0.2">
      <c r="A8204" s="34" t="s">
        <v>109098</v>
      </c>
      <c r="B8204" s="34">
        <v>240</v>
      </c>
      <c r="C8204" s="34">
        <v>244</v>
      </c>
      <c r="D8204" s="34">
        <v>197</v>
      </c>
      <c r="E8204" s="34">
        <v>311</v>
      </c>
      <c r="F8204" s="34">
        <v>229</v>
      </c>
      <c r="G8204" s="34">
        <v>228</v>
      </c>
      <c r="H8204" s="34">
        <v>199</v>
      </c>
      <c r="I8204" s="34">
        <v>235</v>
      </c>
      <c r="J8204" s="34">
        <v>238</v>
      </c>
      <c r="K8204" s="34">
        <v>218</v>
      </c>
      <c r="L8204" s="34">
        <v>266</v>
      </c>
      <c r="M8204" s="34">
        <v>188</v>
      </c>
    </row>
    <row r="8205" spans="1:13" x14ac:dyDescent="0.2">
      <c r="A8205" s="34" t="s">
        <v>109099</v>
      </c>
      <c r="B8205" s="34">
        <v>182</v>
      </c>
      <c r="C8205" s="34">
        <v>243</v>
      </c>
      <c r="D8205" s="34">
        <v>253</v>
      </c>
      <c r="E8205" s="34">
        <v>246</v>
      </c>
      <c r="F8205" s="34">
        <v>183</v>
      </c>
      <c r="G8205" s="34">
        <v>198</v>
      </c>
      <c r="H8205" s="34">
        <v>213</v>
      </c>
      <c r="I8205" s="34">
        <v>240</v>
      </c>
      <c r="J8205" s="34">
        <v>226</v>
      </c>
      <c r="K8205" s="34">
        <v>206</v>
      </c>
      <c r="L8205" s="34">
        <v>239</v>
      </c>
      <c r="M8205" s="34">
        <v>173</v>
      </c>
    </row>
    <row r="8206" spans="1:13" x14ac:dyDescent="0.2">
      <c r="A8206" s="34" t="s">
        <v>109100</v>
      </c>
      <c r="B8206" s="34">
        <v>479</v>
      </c>
      <c r="C8206" s="34">
        <v>444</v>
      </c>
      <c r="D8206" s="34">
        <v>499</v>
      </c>
      <c r="E8206" s="34">
        <v>476</v>
      </c>
      <c r="F8206" s="34">
        <v>385</v>
      </c>
      <c r="G8206" s="34">
        <v>415</v>
      </c>
      <c r="H8206" s="34">
        <v>621</v>
      </c>
      <c r="I8206" s="34">
        <v>413</v>
      </c>
      <c r="J8206" s="34">
        <v>470</v>
      </c>
      <c r="K8206" s="34">
        <v>343</v>
      </c>
      <c r="L8206" s="34">
        <v>450</v>
      </c>
      <c r="M8206" s="34">
        <v>346</v>
      </c>
    </row>
    <row r="8207" spans="1:13" x14ac:dyDescent="0.2">
      <c r="A8207" s="34" t="s">
        <v>109101</v>
      </c>
      <c r="B8207" s="34">
        <v>370</v>
      </c>
      <c r="C8207" s="34">
        <v>411</v>
      </c>
      <c r="D8207" s="34">
        <v>489</v>
      </c>
      <c r="E8207" s="34">
        <v>483</v>
      </c>
      <c r="F8207" s="34">
        <v>435</v>
      </c>
      <c r="G8207" s="34">
        <v>386</v>
      </c>
      <c r="H8207" s="34">
        <v>505</v>
      </c>
      <c r="I8207" s="34">
        <v>448</v>
      </c>
      <c r="J8207" s="34">
        <v>489</v>
      </c>
      <c r="K8207" s="34">
        <v>344</v>
      </c>
      <c r="L8207" s="34">
        <v>414</v>
      </c>
      <c r="M8207" s="34">
        <v>380</v>
      </c>
    </row>
    <row r="8208" spans="1:13" x14ac:dyDescent="0.2">
      <c r="A8208" s="34" t="s">
        <v>109102</v>
      </c>
      <c r="B8208" s="34">
        <v>372</v>
      </c>
      <c r="C8208" s="34">
        <v>357</v>
      </c>
      <c r="D8208" s="34">
        <v>327</v>
      </c>
      <c r="E8208" s="34">
        <v>389</v>
      </c>
      <c r="F8208" s="34">
        <v>297</v>
      </c>
      <c r="G8208" s="34">
        <v>375</v>
      </c>
      <c r="H8208" s="34">
        <v>421</v>
      </c>
      <c r="I8208" s="34">
        <v>365</v>
      </c>
      <c r="J8208" s="34">
        <v>313</v>
      </c>
      <c r="K8208" s="34">
        <v>363</v>
      </c>
      <c r="L8208" s="34">
        <v>374</v>
      </c>
      <c r="M8208" s="34">
        <v>299</v>
      </c>
    </row>
    <row r="8209" spans="1:13" x14ac:dyDescent="0.2">
      <c r="A8209" s="34" t="s">
        <v>109103</v>
      </c>
      <c r="B8209" s="34">
        <v>204</v>
      </c>
      <c r="C8209" s="34">
        <v>215</v>
      </c>
      <c r="D8209" s="34">
        <v>304</v>
      </c>
      <c r="E8209" s="34">
        <v>222</v>
      </c>
      <c r="F8209" s="34">
        <v>244</v>
      </c>
      <c r="G8209" s="34">
        <v>232</v>
      </c>
      <c r="H8209" s="34">
        <v>254</v>
      </c>
      <c r="I8209" s="34">
        <v>238</v>
      </c>
      <c r="J8209" s="34">
        <v>278</v>
      </c>
      <c r="K8209" s="34">
        <v>202</v>
      </c>
      <c r="L8209" s="34">
        <v>238</v>
      </c>
      <c r="M8209" s="34">
        <v>189</v>
      </c>
    </row>
    <row r="8210" spans="1:13" x14ac:dyDescent="0.2">
      <c r="A8210" s="34" t="s">
        <v>109104</v>
      </c>
      <c r="B8210" s="34">
        <v>268</v>
      </c>
      <c r="C8210" s="34">
        <v>288</v>
      </c>
      <c r="D8210" s="34">
        <v>282</v>
      </c>
      <c r="E8210" s="34">
        <v>238</v>
      </c>
      <c r="F8210" s="34">
        <v>242</v>
      </c>
      <c r="G8210" s="34">
        <v>218</v>
      </c>
      <c r="H8210" s="34">
        <v>335</v>
      </c>
      <c r="I8210" s="34">
        <v>202</v>
      </c>
      <c r="J8210" s="34">
        <v>267</v>
      </c>
      <c r="K8210" s="34">
        <v>183</v>
      </c>
      <c r="L8210" s="34">
        <v>238</v>
      </c>
      <c r="M8210" s="34">
        <v>186</v>
      </c>
    </row>
    <row r="8211" spans="1:13" x14ac:dyDescent="0.2">
      <c r="A8211" s="34" t="s">
        <v>109105</v>
      </c>
      <c r="B8211" s="34">
        <v>208</v>
      </c>
      <c r="C8211" s="34">
        <v>303</v>
      </c>
      <c r="D8211" s="34">
        <v>246</v>
      </c>
      <c r="E8211" s="34">
        <v>317</v>
      </c>
      <c r="F8211" s="34">
        <v>226</v>
      </c>
      <c r="G8211" s="34">
        <v>281</v>
      </c>
      <c r="H8211" s="34">
        <v>256</v>
      </c>
      <c r="I8211" s="34">
        <v>315</v>
      </c>
      <c r="J8211" s="34">
        <v>201</v>
      </c>
      <c r="K8211" s="34">
        <v>237</v>
      </c>
      <c r="L8211" s="34">
        <v>187</v>
      </c>
      <c r="M8211" s="34">
        <v>246</v>
      </c>
    </row>
    <row r="8212" spans="1:13" x14ac:dyDescent="0.2">
      <c r="A8212" s="34" t="s">
        <v>109106</v>
      </c>
      <c r="B8212" s="34">
        <v>288</v>
      </c>
      <c r="C8212" s="34">
        <v>328</v>
      </c>
      <c r="D8212" s="34">
        <v>339</v>
      </c>
      <c r="E8212" s="34">
        <v>308</v>
      </c>
      <c r="F8212" s="34">
        <v>274</v>
      </c>
      <c r="G8212" s="34">
        <v>281</v>
      </c>
      <c r="H8212" s="34">
        <v>370</v>
      </c>
      <c r="I8212" s="34">
        <v>292</v>
      </c>
      <c r="J8212" s="34">
        <v>257</v>
      </c>
      <c r="K8212" s="34">
        <v>260</v>
      </c>
      <c r="L8212" s="34">
        <v>282</v>
      </c>
      <c r="M8212" s="34">
        <v>245</v>
      </c>
    </row>
    <row r="8213" spans="1:13" x14ac:dyDescent="0.2">
      <c r="A8213" s="34" t="s">
        <v>109107</v>
      </c>
      <c r="B8213" s="34">
        <v>426</v>
      </c>
      <c r="C8213" s="34">
        <v>398</v>
      </c>
      <c r="D8213" s="34">
        <v>449</v>
      </c>
      <c r="E8213" s="34">
        <v>467</v>
      </c>
      <c r="F8213" s="34">
        <v>442</v>
      </c>
      <c r="G8213" s="34">
        <v>407</v>
      </c>
      <c r="H8213" s="34">
        <v>509</v>
      </c>
      <c r="I8213" s="34">
        <v>430</v>
      </c>
      <c r="J8213" s="34">
        <v>398</v>
      </c>
      <c r="K8213" s="34">
        <v>323</v>
      </c>
      <c r="L8213" s="34">
        <v>414</v>
      </c>
      <c r="M8213" s="34">
        <v>337</v>
      </c>
    </row>
    <row r="8214" spans="1:13" x14ac:dyDescent="0.2">
      <c r="A8214" s="34" t="s">
        <v>109108</v>
      </c>
      <c r="B8214" s="34">
        <v>464</v>
      </c>
      <c r="C8214" s="34">
        <v>584</v>
      </c>
      <c r="D8214" s="34">
        <v>479</v>
      </c>
      <c r="E8214" s="34">
        <v>592</v>
      </c>
      <c r="F8214" s="34">
        <v>459</v>
      </c>
      <c r="G8214" s="34">
        <v>533</v>
      </c>
      <c r="H8214" s="34">
        <v>555</v>
      </c>
      <c r="I8214" s="34">
        <v>501</v>
      </c>
      <c r="J8214" s="34">
        <v>546</v>
      </c>
      <c r="K8214" s="34">
        <v>459</v>
      </c>
      <c r="L8214" s="34">
        <v>462</v>
      </c>
      <c r="M8214" s="34">
        <v>379</v>
      </c>
    </row>
    <row r="8215" spans="1:13" x14ac:dyDescent="0.2">
      <c r="A8215" s="34" t="s">
        <v>109109</v>
      </c>
      <c r="B8215" s="34">
        <v>298</v>
      </c>
      <c r="C8215" s="34">
        <v>317</v>
      </c>
      <c r="D8215" s="34">
        <v>230</v>
      </c>
      <c r="E8215" s="34">
        <v>311</v>
      </c>
      <c r="F8215" s="34">
        <v>243</v>
      </c>
      <c r="G8215" s="34">
        <v>270</v>
      </c>
      <c r="H8215" s="34">
        <v>298</v>
      </c>
      <c r="I8215" s="34">
        <v>348</v>
      </c>
      <c r="J8215" s="34">
        <v>255</v>
      </c>
      <c r="K8215" s="34">
        <v>248</v>
      </c>
      <c r="L8215" s="34">
        <v>241</v>
      </c>
      <c r="M8215" s="34">
        <v>209</v>
      </c>
    </row>
    <row r="8216" spans="1:13" x14ac:dyDescent="0.2">
      <c r="A8216" s="34" t="s">
        <v>109110</v>
      </c>
      <c r="B8216" s="34">
        <v>367</v>
      </c>
      <c r="C8216" s="34">
        <v>366</v>
      </c>
      <c r="D8216" s="34">
        <v>418</v>
      </c>
      <c r="E8216" s="34">
        <v>378</v>
      </c>
      <c r="F8216" s="34">
        <v>325</v>
      </c>
      <c r="G8216" s="34">
        <v>388</v>
      </c>
      <c r="H8216" s="34">
        <v>447</v>
      </c>
      <c r="I8216" s="34">
        <v>376</v>
      </c>
      <c r="J8216" s="34">
        <v>434</v>
      </c>
      <c r="K8216" s="34">
        <v>363</v>
      </c>
      <c r="L8216" s="34">
        <v>315</v>
      </c>
      <c r="M8216" s="34">
        <v>322</v>
      </c>
    </row>
    <row r="8217" spans="1:13" x14ac:dyDescent="0.2">
      <c r="A8217" s="34" t="s">
        <v>109111</v>
      </c>
      <c r="B8217" s="34">
        <v>487</v>
      </c>
      <c r="C8217" s="34">
        <v>1038</v>
      </c>
      <c r="D8217" s="34">
        <v>912</v>
      </c>
      <c r="E8217" s="34">
        <v>820</v>
      </c>
      <c r="F8217" s="34">
        <v>806</v>
      </c>
      <c r="G8217" s="34">
        <v>685</v>
      </c>
      <c r="H8217" s="34">
        <v>889</v>
      </c>
      <c r="I8217" s="34">
        <v>801</v>
      </c>
      <c r="J8217" s="34">
        <v>430</v>
      </c>
      <c r="K8217" s="34">
        <v>750</v>
      </c>
      <c r="L8217" s="34">
        <v>757</v>
      </c>
      <c r="M8217" s="34">
        <v>533</v>
      </c>
    </row>
    <row r="8218" spans="1:13" x14ac:dyDescent="0.2">
      <c r="A8218" s="34" t="s">
        <v>109112</v>
      </c>
      <c r="B8218" s="34">
        <v>396</v>
      </c>
      <c r="C8218" s="34">
        <v>388</v>
      </c>
      <c r="D8218" s="34">
        <v>416</v>
      </c>
      <c r="E8218" s="34">
        <v>514</v>
      </c>
      <c r="F8218" s="34">
        <v>366</v>
      </c>
      <c r="G8218" s="34">
        <v>430</v>
      </c>
      <c r="H8218" s="34">
        <v>498</v>
      </c>
      <c r="I8218" s="34">
        <v>486</v>
      </c>
      <c r="J8218" s="34">
        <v>472</v>
      </c>
      <c r="K8218" s="34">
        <v>358</v>
      </c>
      <c r="L8218" s="34">
        <v>408</v>
      </c>
      <c r="M8218" s="34">
        <v>347</v>
      </c>
    </row>
    <row r="8219" spans="1:13" x14ac:dyDescent="0.2">
      <c r="A8219" s="34" t="s">
        <v>109113</v>
      </c>
      <c r="B8219" s="34">
        <v>463</v>
      </c>
      <c r="C8219" s="34">
        <v>473</v>
      </c>
      <c r="D8219" s="34">
        <v>471</v>
      </c>
      <c r="E8219" s="34">
        <v>514</v>
      </c>
      <c r="F8219" s="34">
        <v>449</v>
      </c>
      <c r="G8219" s="34">
        <v>468</v>
      </c>
      <c r="H8219" s="34">
        <v>492</v>
      </c>
      <c r="I8219" s="34">
        <v>539</v>
      </c>
      <c r="J8219" s="34">
        <v>469</v>
      </c>
      <c r="K8219" s="34">
        <v>459</v>
      </c>
      <c r="L8219" s="34">
        <v>509</v>
      </c>
      <c r="M8219" s="34">
        <v>368</v>
      </c>
    </row>
    <row r="8220" spans="1:13" x14ac:dyDescent="0.2">
      <c r="A8220" s="34" t="s">
        <v>109114</v>
      </c>
      <c r="B8220" s="34">
        <v>285</v>
      </c>
      <c r="C8220" s="34">
        <v>371</v>
      </c>
      <c r="D8220" s="34">
        <v>341</v>
      </c>
      <c r="E8220" s="34">
        <v>336</v>
      </c>
      <c r="F8220" s="34">
        <v>306</v>
      </c>
      <c r="G8220" s="34">
        <v>307</v>
      </c>
      <c r="H8220" s="34">
        <v>339</v>
      </c>
      <c r="I8220" s="34">
        <v>325</v>
      </c>
      <c r="J8220" s="34">
        <v>320</v>
      </c>
      <c r="K8220" s="34">
        <v>245</v>
      </c>
      <c r="L8220" s="34">
        <v>323</v>
      </c>
      <c r="M8220" s="34">
        <v>230</v>
      </c>
    </row>
    <row r="8221" spans="1:13" x14ac:dyDescent="0.2">
      <c r="A8221" s="34" t="s">
        <v>109115</v>
      </c>
      <c r="B8221" s="34">
        <v>354</v>
      </c>
      <c r="C8221" s="34">
        <v>429</v>
      </c>
      <c r="D8221" s="34">
        <v>499</v>
      </c>
      <c r="E8221" s="34">
        <v>415</v>
      </c>
      <c r="F8221" s="34">
        <v>371</v>
      </c>
      <c r="G8221" s="34">
        <v>343</v>
      </c>
      <c r="H8221" s="34">
        <v>550</v>
      </c>
      <c r="I8221" s="34">
        <v>368</v>
      </c>
      <c r="J8221" s="34">
        <v>425</v>
      </c>
      <c r="K8221" s="34">
        <v>344</v>
      </c>
      <c r="L8221" s="34">
        <v>459</v>
      </c>
      <c r="M8221" s="34">
        <v>329</v>
      </c>
    </row>
    <row r="8222" spans="1:13" x14ac:dyDescent="0.2">
      <c r="A8222" s="34" t="s">
        <v>109116</v>
      </c>
      <c r="B8222" s="34">
        <v>694</v>
      </c>
      <c r="C8222" s="34">
        <v>754</v>
      </c>
      <c r="D8222" s="34">
        <v>706</v>
      </c>
      <c r="E8222" s="34">
        <v>774</v>
      </c>
      <c r="F8222" s="34">
        <v>714</v>
      </c>
      <c r="G8222" s="34">
        <v>681</v>
      </c>
      <c r="H8222" s="34">
        <v>647</v>
      </c>
      <c r="I8222" s="34">
        <v>670</v>
      </c>
      <c r="J8222" s="34">
        <v>732</v>
      </c>
      <c r="K8222" s="34">
        <v>570</v>
      </c>
      <c r="L8222" s="34">
        <v>787</v>
      </c>
      <c r="M8222" s="34">
        <v>525</v>
      </c>
    </row>
    <row r="8223" spans="1:13" x14ac:dyDescent="0.2">
      <c r="A8223" s="34" t="s">
        <v>109117</v>
      </c>
      <c r="B8223" s="34">
        <v>287</v>
      </c>
      <c r="C8223" s="34">
        <v>405</v>
      </c>
      <c r="D8223" s="34">
        <v>377</v>
      </c>
      <c r="E8223" s="34">
        <v>412</v>
      </c>
      <c r="F8223" s="34">
        <v>326</v>
      </c>
      <c r="G8223" s="34">
        <v>326</v>
      </c>
      <c r="H8223" s="34">
        <v>399</v>
      </c>
      <c r="I8223" s="34">
        <v>397</v>
      </c>
      <c r="J8223" s="34">
        <v>309</v>
      </c>
      <c r="K8223" s="34">
        <v>300</v>
      </c>
      <c r="L8223" s="34">
        <v>289</v>
      </c>
      <c r="M8223" s="34">
        <v>294</v>
      </c>
    </row>
    <row r="8224" spans="1:13" x14ac:dyDescent="0.2">
      <c r="A8224" s="34" t="s">
        <v>109118</v>
      </c>
      <c r="B8224" s="34">
        <v>251</v>
      </c>
      <c r="C8224" s="34">
        <v>275</v>
      </c>
      <c r="D8224" s="34">
        <v>312</v>
      </c>
      <c r="E8224" s="34">
        <v>329</v>
      </c>
      <c r="F8224" s="34">
        <v>318</v>
      </c>
      <c r="G8224" s="34">
        <v>273</v>
      </c>
      <c r="H8224" s="34">
        <v>322</v>
      </c>
      <c r="I8224" s="34">
        <v>285</v>
      </c>
      <c r="J8224" s="34">
        <v>307</v>
      </c>
      <c r="K8224" s="34">
        <v>220</v>
      </c>
      <c r="L8224" s="34">
        <v>311</v>
      </c>
      <c r="M8224" s="34">
        <v>226</v>
      </c>
    </row>
    <row r="8225" spans="1:13" x14ac:dyDescent="0.2">
      <c r="A8225" s="34" t="s">
        <v>109119</v>
      </c>
      <c r="B8225" s="34">
        <v>214</v>
      </c>
      <c r="C8225" s="34">
        <v>260</v>
      </c>
      <c r="D8225" s="34">
        <v>255</v>
      </c>
      <c r="E8225" s="34">
        <v>266</v>
      </c>
      <c r="F8225" s="34">
        <v>200</v>
      </c>
      <c r="G8225" s="34">
        <v>228</v>
      </c>
      <c r="H8225" s="34">
        <v>224</v>
      </c>
      <c r="I8225" s="34">
        <v>271</v>
      </c>
      <c r="J8225" s="34">
        <v>251</v>
      </c>
      <c r="K8225" s="34">
        <v>229</v>
      </c>
      <c r="L8225" s="34">
        <v>214</v>
      </c>
      <c r="M8225" s="34">
        <v>223</v>
      </c>
    </row>
    <row r="8226" spans="1:13" x14ac:dyDescent="0.2">
      <c r="A8226" s="34" t="s">
        <v>109120</v>
      </c>
      <c r="B8226" s="34">
        <v>335</v>
      </c>
      <c r="C8226" s="34">
        <v>339</v>
      </c>
      <c r="D8226" s="34">
        <v>330</v>
      </c>
      <c r="E8226" s="34">
        <v>391</v>
      </c>
      <c r="F8226" s="34">
        <v>342</v>
      </c>
      <c r="G8226" s="34">
        <v>282</v>
      </c>
      <c r="H8226" s="34">
        <v>355</v>
      </c>
      <c r="I8226" s="34">
        <v>361</v>
      </c>
      <c r="J8226" s="34">
        <v>390</v>
      </c>
      <c r="K8226" s="34">
        <v>268</v>
      </c>
      <c r="L8226" s="34">
        <v>323</v>
      </c>
      <c r="M8226" s="34">
        <v>262</v>
      </c>
    </row>
    <row r="8227" spans="1:13" x14ac:dyDescent="0.2">
      <c r="A8227" s="34" t="s">
        <v>109121</v>
      </c>
      <c r="B8227" s="34">
        <v>299</v>
      </c>
      <c r="C8227" s="34">
        <v>300</v>
      </c>
      <c r="D8227" s="34">
        <v>323</v>
      </c>
      <c r="E8227" s="34">
        <v>375</v>
      </c>
      <c r="F8227" s="34">
        <v>311</v>
      </c>
      <c r="G8227" s="34">
        <v>310</v>
      </c>
      <c r="H8227" s="34">
        <v>340</v>
      </c>
      <c r="I8227" s="34">
        <v>316</v>
      </c>
      <c r="J8227" s="34">
        <v>271</v>
      </c>
      <c r="K8227" s="34">
        <v>282</v>
      </c>
      <c r="L8227" s="34">
        <v>327</v>
      </c>
      <c r="M8227" s="34">
        <v>248</v>
      </c>
    </row>
    <row r="8228" spans="1:13" x14ac:dyDescent="0.2">
      <c r="A8228" s="34" t="s">
        <v>109122</v>
      </c>
      <c r="B8228" s="34">
        <v>584</v>
      </c>
      <c r="C8228" s="34">
        <v>616</v>
      </c>
      <c r="D8228" s="34">
        <v>547</v>
      </c>
      <c r="E8228" s="34">
        <v>582</v>
      </c>
      <c r="F8228" s="34">
        <v>433</v>
      </c>
      <c r="G8228" s="34">
        <v>547</v>
      </c>
      <c r="H8228" s="34">
        <v>654</v>
      </c>
      <c r="I8228" s="34">
        <v>558</v>
      </c>
      <c r="J8228" s="34">
        <v>546</v>
      </c>
      <c r="K8228" s="34">
        <v>514</v>
      </c>
      <c r="L8228" s="34">
        <v>547</v>
      </c>
      <c r="M8228" s="34">
        <v>402</v>
      </c>
    </row>
    <row r="8229" spans="1:13" x14ac:dyDescent="0.2">
      <c r="A8229" s="34" t="s">
        <v>109123</v>
      </c>
      <c r="B8229" s="34">
        <v>181</v>
      </c>
      <c r="C8229" s="34">
        <v>275</v>
      </c>
      <c r="D8229" s="34">
        <v>306</v>
      </c>
      <c r="E8229" s="34">
        <v>363</v>
      </c>
      <c r="F8229" s="34">
        <v>236</v>
      </c>
      <c r="G8229" s="34">
        <v>318</v>
      </c>
      <c r="H8229" s="34">
        <v>300</v>
      </c>
      <c r="I8229" s="34">
        <v>311</v>
      </c>
      <c r="J8229" s="34">
        <v>310</v>
      </c>
      <c r="K8229" s="34">
        <v>241</v>
      </c>
      <c r="L8229" s="34">
        <v>202</v>
      </c>
      <c r="M8229" s="34">
        <v>250</v>
      </c>
    </row>
    <row r="8230" spans="1:13" x14ac:dyDescent="0.2">
      <c r="A8230" s="34" t="s">
        <v>109124</v>
      </c>
      <c r="B8230" s="34">
        <v>174</v>
      </c>
      <c r="C8230" s="34">
        <v>197</v>
      </c>
      <c r="D8230" s="34">
        <v>196</v>
      </c>
      <c r="E8230" s="34">
        <v>259</v>
      </c>
      <c r="F8230" s="34">
        <v>147</v>
      </c>
      <c r="G8230" s="34">
        <v>241</v>
      </c>
      <c r="H8230" s="34">
        <v>209</v>
      </c>
      <c r="I8230" s="34">
        <v>209</v>
      </c>
      <c r="J8230" s="34">
        <v>198</v>
      </c>
      <c r="K8230" s="34">
        <v>211</v>
      </c>
      <c r="L8230" s="34">
        <v>181</v>
      </c>
      <c r="M8230" s="34">
        <v>185</v>
      </c>
    </row>
    <row r="8231" spans="1:13" x14ac:dyDescent="0.2">
      <c r="A8231" s="34" t="s">
        <v>109125</v>
      </c>
      <c r="B8231" s="34">
        <v>348</v>
      </c>
      <c r="C8231" s="34">
        <v>293</v>
      </c>
      <c r="D8231" s="34">
        <v>283</v>
      </c>
      <c r="E8231" s="34">
        <v>341</v>
      </c>
      <c r="F8231" s="34">
        <v>249</v>
      </c>
      <c r="G8231" s="34">
        <v>284</v>
      </c>
      <c r="H8231" s="34">
        <v>308</v>
      </c>
      <c r="I8231" s="34">
        <v>323</v>
      </c>
      <c r="J8231" s="34">
        <v>326</v>
      </c>
      <c r="K8231" s="34">
        <v>283</v>
      </c>
      <c r="L8231" s="34">
        <v>296</v>
      </c>
      <c r="M8231" s="34">
        <v>243</v>
      </c>
    </row>
    <row r="8232" spans="1:13" x14ac:dyDescent="0.2">
      <c r="A8232" s="34" t="s">
        <v>109126</v>
      </c>
      <c r="B8232" s="34">
        <v>439</v>
      </c>
      <c r="C8232" s="34">
        <v>385</v>
      </c>
      <c r="D8232" s="34">
        <v>311</v>
      </c>
      <c r="E8232" s="34">
        <v>373</v>
      </c>
      <c r="F8232" s="34">
        <v>341</v>
      </c>
      <c r="G8232" s="34">
        <v>321</v>
      </c>
      <c r="H8232" s="34">
        <v>399</v>
      </c>
      <c r="I8232" s="34">
        <v>345</v>
      </c>
      <c r="J8232" s="34">
        <v>317</v>
      </c>
      <c r="K8232" s="34">
        <v>301</v>
      </c>
      <c r="L8232" s="34">
        <v>310</v>
      </c>
      <c r="M8232" s="34">
        <v>326</v>
      </c>
    </row>
    <row r="8233" spans="1:13" x14ac:dyDescent="0.2">
      <c r="A8233" s="34" t="s">
        <v>109127</v>
      </c>
      <c r="B8233" s="34">
        <v>280</v>
      </c>
      <c r="C8233" s="34">
        <v>239</v>
      </c>
      <c r="D8233" s="34">
        <v>295</v>
      </c>
      <c r="E8233" s="34">
        <v>285</v>
      </c>
      <c r="F8233" s="34">
        <v>215</v>
      </c>
      <c r="G8233" s="34">
        <v>234</v>
      </c>
      <c r="H8233" s="34">
        <v>305</v>
      </c>
      <c r="I8233" s="34">
        <v>242</v>
      </c>
      <c r="J8233" s="34">
        <v>224</v>
      </c>
      <c r="K8233" s="34">
        <v>232</v>
      </c>
      <c r="L8233" s="34">
        <v>275</v>
      </c>
      <c r="M8233" s="34">
        <v>222</v>
      </c>
    </row>
    <row r="8234" spans="1:13" x14ac:dyDescent="0.2">
      <c r="A8234" s="34" t="s">
        <v>109128</v>
      </c>
      <c r="B8234" s="34">
        <v>447</v>
      </c>
      <c r="C8234" s="34">
        <v>534</v>
      </c>
      <c r="D8234" s="34">
        <v>405</v>
      </c>
      <c r="E8234" s="34">
        <v>482</v>
      </c>
      <c r="F8234" s="34">
        <v>435</v>
      </c>
      <c r="G8234" s="34">
        <v>390</v>
      </c>
      <c r="H8234" s="34">
        <v>529</v>
      </c>
      <c r="I8234" s="34">
        <v>469</v>
      </c>
      <c r="J8234" s="34">
        <v>423</v>
      </c>
      <c r="K8234" s="34">
        <v>357</v>
      </c>
      <c r="L8234" s="34">
        <v>445</v>
      </c>
      <c r="M8234" s="34">
        <v>358</v>
      </c>
    </row>
    <row r="8235" spans="1:13" x14ac:dyDescent="0.2">
      <c r="A8235" s="34" t="s">
        <v>109129</v>
      </c>
      <c r="B8235" s="34">
        <v>283</v>
      </c>
      <c r="C8235" s="34">
        <v>316</v>
      </c>
      <c r="D8235" s="34">
        <v>322</v>
      </c>
      <c r="E8235" s="34">
        <v>327</v>
      </c>
      <c r="F8235" s="34">
        <v>287</v>
      </c>
      <c r="G8235" s="34">
        <v>229</v>
      </c>
      <c r="H8235" s="34">
        <v>272</v>
      </c>
      <c r="I8235" s="34">
        <v>308</v>
      </c>
      <c r="J8235" s="34">
        <v>302</v>
      </c>
      <c r="K8235" s="34">
        <v>217</v>
      </c>
      <c r="L8235" s="34">
        <v>276</v>
      </c>
      <c r="M8235" s="34">
        <v>275</v>
      </c>
    </row>
    <row r="8236" spans="1:13" x14ac:dyDescent="0.2">
      <c r="A8236" s="34" t="s">
        <v>109130</v>
      </c>
      <c r="B8236" s="34">
        <v>238</v>
      </c>
      <c r="C8236" s="34">
        <v>247</v>
      </c>
      <c r="D8236" s="34">
        <v>311</v>
      </c>
      <c r="E8236" s="34">
        <v>318</v>
      </c>
      <c r="F8236" s="34">
        <v>272</v>
      </c>
      <c r="G8236" s="34">
        <v>300</v>
      </c>
      <c r="H8236" s="34">
        <v>298</v>
      </c>
      <c r="I8236" s="34">
        <v>261</v>
      </c>
      <c r="J8236" s="34">
        <v>300</v>
      </c>
      <c r="K8236" s="34">
        <v>246</v>
      </c>
      <c r="L8236" s="34">
        <v>291</v>
      </c>
      <c r="M8236" s="34">
        <v>232</v>
      </c>
    </row>
    <row r="8237" spans="1:13" x14ac:dyDescent="0.2">
      <c r="A8237" s="34" t="s">
        <v>109131</v>
      </c>
      <c r="B8237" s="34">
        <v>187</v>
      </c>
      <c r="C8237" s="34">
        <v>309</v>
      </c>
      <c r="D8237" s="34">
        <v>227</v>
      </c>
      <c r="E8237" s="34">
        <v>306</v>
      </c>
      <c r="F8237" s="34">
        <v>238</v>
      </c>
      <c r="G8237" s="34">
        <v>303</v>
      </c>
      <c r="H8237" s="34">
        <v>252</v>
      </c>
      <c r="I8237" s="34">
        <v>270</v>
      </c>
      <c r="J8237" s="34">
        <v>331</v>
      </c>
      <c r="K8237" s="34">
        <v>261</v>
      </c>
      <c r="L8237" s="34">
        <v>325</v>
      </c>
      <c r="M8237" s="34">
        <v>221</v>
      </c>
    </row>
    <row r="8238" spans="1:13" x14ac:dyDescent="0.2">
      <c r="A8238" s="34" t="s">
        <v>109132</v>
      </c>
      <c r="B8238" s="34">
        <v>194</v>
      </c>
      <c r="C8238" s="34">
        <v>252</v>
      </c>
      <c r="D8238" s="34">
        <v>256</v>
      </c>
      <c r="E8238" s="34">
        <v>247</v>
      </c>
      <c r="F8238" s="34">
        <v>174</v>
      </c>
      <c r="G8238" s="34">
        <v>238</v>
      </c>
      <c r="H8238" s="34">
        <v>179</v>
      </c>
      <c r="I8238" s="34">
        <v>230</v>
      </c>
      <c r="J8238" s="34">
        <v>145</v>
      </c>
      <c r="K8238" s="34">
        <v>225</v>
      </c>
      <c r="L8238" s="34">
        <v>193</v>
      </c>
      <c r="M8238" s="34">
        <v>221</v>
      </c>
    </row>
    <row r="8239" spans="1:13" x14ac:dyDescent="0.2">
      <c r="A8239" s="34" t="s">
        <v>109133</v>
      </c>
      <c r="B8239" s="34">
        <v>208</v>
      </c>
      <c r="C8239" s="34">
        <v>243</v>
      </c>
      <c r="D8239" s="34">
        <v>231</v>
      </c>
      <c r="E8239" s="34">
        <v>230</v>
      </c>
      <c r="F8239" s="34">
        <v>217</v>
      </c>
      <c r="G8239" s="34">
        <v>220</v>
      </c>
      <c r="H8239" s="34">
        <v>246</v>
      </c>
      <c r="I8239" s="34">
        <v>260</v>
      </c>
      <c r="J8239" s="34">
        <v>247</v>
      </c>
      <c r="K8239" s="34">
        <v>212</v>
      </c>
      <c r="L8239" s="34">
        <v>254</v>
      </c>
      <c r="M8239" s="34">
        <v>167</v>
      </c>
    </row>
    <row r="8240" spans="1:13" x14ac:dyDescent="0.2">
      <c r="A8240" s="34" t="s">
        <v>109134</v>
      </c>
      <c r="B8240" s="34">
        <v>328</v>
      </c>
      <c r="C8240" s="34">
        <v>262</v>
      </c>
      <c r="D8240" s="34">
        <v>322</v>
      </c>
      <c r="E8240" s="34">
        <v>291</v>
      </c>
      <c r="F8240" s="34">
        <v>297</v>
      </c>
      <c r="G8240" s="34">
        <v>283</v>
      </c>
      <c r="H8240" s="34">
        <v>334</v>
      </c>
      <c r="I8240" s="34">
        <v>295</v>
      </c>
      <c r="J8240" s="34">
        <v>280</v>
      </c>
      <c r="K8240" s="34">
        <v>227</v>
      </c>
      <c r="L8240" s="34">
        <v>268</v>
      </c>
      <c r="M8240" s="34">
        <v>205</v>
      </c>
    </row>
    <row r="8241" spans="1:13" x14ac:dyDescent="0.2">
      <c r="A8241" s="34" t="s">
        <v>109135</v>
      </c>
      <c r="B8241" s="34">
        <v>328</v>
      </c>
      <c r="C8241" s="34">
        <v>341</v>
      </c>
      <c r="D8241" s="34">
        <v>344</v>
      </c>
      <c r="E8241" s="34">
        <v>429</v>
      </c>
      <c r="F8241" s="34">
        <v>326</v>
      </c>
      <c r="G8241" s="34">
        <v>305</v>
      </c>
      <c r="H8241" s="34">
        <v>360</v>
      </c>
      <c r="I8241" s="34">
        <v>352</v>
      </c>
      <c r="J8241" s="34">
        <v>371</v>
      </c>
      <c r="K8241" s="34">
        <v>281</v>
      </c>
      <c r="L8241" s="34">
        <v>376</v>
      </c>
      <c r="M8241" s="34">
        <v>281</v>
      </c>
    </row>
    <row r="8242" spans="1:13" x14ac:dyDescent="0.2">
      <c r="A8242" s="34" t="s">
        <v>109136</v>
      </c>
      <c r="B8242" s="34">
        <v>255</v>
      </c>
      <c r="C8242" s="34">
        <v>279</v>
      </c>
      <c r="D8242" s="34">
        <v>329</v>
      </c>
      <c r="E8242" s="34">
        <v>308</v>
      </c>
      <c r="F8242" s="34">
        <v>332</v>
      </c>
      <c r="G8242" s="34">
        <v>310</v>
      </c>
      <c r="H8242" s="34">
        <v>324</v>
      </c>
      <c r="I8242" s="34">
        <v>289</v>
      </c>
      <c r="J8242" s="34">
        <v>250</v>
      </c>
      <c r="K8242" s="34">
        <v>262</v>
      </c>
      <c r="L8242" s="34">
        <v>296</v>
      </c>
      <c r="M8242" s="34">
        <v>204</v>
      </c>
    </row>
    <row r="8243" spans="1:13" x14ac:dyDescent="0.2">
      <c r="A8243" s="34" t="s">
        <v>109137</v>
      </c>
      <c r="B8243" s="34">
        <v>236</v>
      </c>
      <c r="C8243" s="34">
        <v>321</v>
      </c>
      <c r="D8243" s="34">
        <v>303</v>
      </c>
      <c r="E8243" s="34">
        <v>311</v>
      </c>
      <c r="F8243" s="34">
        <v>203</v>
      </c>
      <c r="G8243" s="34">
        <v>256</v>
      </c>
      <c r="H8243" s="34">
        <v>324</v>
      </c>
      <c r="I8243" s="34">
        <v>258</v>
      </c>
      <c r="J8243" s="34">
        <v>302</v>
      </c>
      <c r="K8243" s="34">
        <v>212</v>
      </c>
      <c r="L8243" s="34">
        <v>249</v>
      </c>
      <c r="M8243" s="34">
        <v>220</v>
      </c>
    </row>
    <row r="8244" spans="1:13" x14ac:dyDescent="0.2">
      <c r="A8244" s="34" t="s">
        <v>109138</v>
      </c>
      <c r="B8244" s="34">
        <v>268</v>
      </c>
      <c r="C8244" s="34">
        <v>316</v>
      </c>
      <c r="D8244" s="34">
        <v>240</v>
      </c>
      <c r="E8244" s="34">
        <v>309</v>
      </c>
      <c r="F8244" s="34">
        <v>296</v>
      </c>
      <c r="G8244" s="34">
        <v>270</v>
      </c>
      <c r="H8244" s="34">
        <v>280</v>
      </c>
      <c r="I8244" s="34">
        <v>306</v>
      </c>
      <c r="J8244" s="34">
        <v>288</v>
      </c>
      <c r="K8244" s="34">
        <v>252</v>
      </c>
      <c r="L8244" s="34">
        <v>230</v>
      </c>
      <c r="M8244" s="34">
        <v>246</v>
      </c>
    </row>
    <row r="8245" spans="1:13" x14ac:dyDescent="0.2">
      <c r="A8245" s="34" t="s">
        <v>109139</v>
      </c>
      <c r="B8245" s="34">
        <v>518</v>
      </c>
      <c r="C8245" s="34">
        <v>502</v>
      </c>
      <c r="D8245" s="34">
        <v>522</v>
      </c>
      <c r="E8245" s="34">
        <v>585</v>
      </c>
      <c r="F8245" s="34">
        <v>499</v>
      </c>
      <c r="G8245" s="34">
        <v>543</v>
      </c>
      <c r="H8245" s="34">
        <v>590</v>
      </c>
      <c r="I8245" s="34">
        <v>531</v>
      </c>
      <c r="J8245" s="34">
        <v>536</v>
      </c>
      <c r="K8245" s="34">
        <v>433</v>
      </c>
      <c r="L8245" s="34">
        <v>587</v>
      </c>
      <c r="M8245" s="34">
        <v>401</v>
      </c>
    </row>
    <row r="8246" spans="1:13" x14ac:dyDescent="0.2">
      <c r="A8246" s="34" t="s">
        <v>109140</v>
      </c>
      <c r="B8246" s="34">
        <v>381</v>
      </c>
      <c r="C8246" s="34">
        <v>346</v>
      </c>
      <c r="D8246" s="34">
        <v>358</v>
      </c>
      <c r="E8246" s="34">
        <v>380</v>
      </c>
      <c r="F8246" s="34">
        <v>308</v>
      </c>
      <c r="G8246" s="34">
        <v>327</v>
      </c>
      <c r="H8246" s="34">
        <v>401</v>
      </c>
      <c r="I8246" s="34">
        <v>341</v>
      </c>
      <c r="J8246" s="34">
        <v>436</v>
      </c>
      <c r="K8246" s="34">
        <v>298</v>
      </c>
      <c r="L8246" s="34">
        <v>365</v>
      </c>
      <c r="M8246" s="34">
        <v>243</v>
      </c>
    </row>
    <row r="8247" spans="1:13" x14ac:dyDescent="0.2">
      <c r="A8247" s="34" t="s">
        <v>109141</v>
      </c>
      <c r="B8247" s="34">
        <v>217</v>
      </c>
      <c r="C8247" s="34">
        <v>244</v>
      </c>
      <c r="D8247" s="34">
        <v>202</v>
      </c>
      <c r="E8247" s="34">
        <v>211</v>
      </c>
      <c r="F8247" s="34">
        <v>207</v>
      </c>
      <c r="G8247" s="34">
        <v>184</v>
      </c>
      <c r="H8247" s="34">
        <v>180</v>
      </c>
      <c r="I8247" s="34">
        <v>224</v>
      </c>
      <c r="J8247" s="34">
        <v>249</v>
      </c>
      <c r="K8247" s="34">
        <v>165</v>
      </c>
      <c r="L8247" s="34">
        <v>202</v>
      </c>
      <c r="M8247" s="34">
        <v>167</v>
      </c>
    </row>
    <row r="8248" spans="1:13" x14ac:dyDescent="0.2">
      <c r="A8248" s="34" t="s">
        <v>109142</v>
      </c>
      <c r="B8248" s="34">
        <v>229</v>
      </c>
      <c r="C8248" s="34">
        <v>283</v>
      </c>
      <c r="D8248" s="34">
        <v>359</v>
      </c>
      <c r="E8248" s="34">
        <v>330</v>
      </c>
      <c r="F8248" s="34">
        <v>293</v>
      </c>
      <c r="G8248" s="34">
        <v>296</v>
      </c>
      <c r="H8248" s="34">
        <v>321</v>
      </c>
      <c r="I8248" s="34">
        <v>313</v>
      </c>
      <c r="J8248" s="34">
        <v>361</v>
      </c>
      <c r="K8248" s="34">
        <v>235</v>
      </c>
      <c r="L8248" s="34">
        <v>337</v>
      </c>
      <c r="M8248" s="34">
        <v>210</v>
      </c>
    </row>
    <row r="8249" spans="1:13" x14ac:dyDescent="0.2">
      <c r="A8249" s="34" t="s">
        <v>109143</v>
      </c>
      <c r="B8249" s="34">
        <v>295</v>
      </c>
      <c r="C8249" s="34">
        <v>291</v>
      </c>
      <c r="D8249" s="34">
        <v>316</v>
      </c>
      <c r="E8249" s="34">
        <v>284</v>
      </c>
      <c r="F8249" s="34">
        <v>266</v>
      </c>
      <c r="G8249" s="34">
        <v>258</v>
      </c>
      <c r="H8249" s="34">
        <v>318</v>
      </c>
      <c r="I8249" s="34">
        <v>348</v>
      </c>
      <c r="J8249" s="34">
        <v>334</v>
      </c>
      <c r="K8249" s="34">
        <v>271</v>
      </c>
      <c r="L8249" s="34">
        <v>306</v>
      </c>
      <c r="M8249" s="34">
        <v>235</v>
      </c>
    </row>
    <row r="8250" spans="1:13" x14ac:dyDescent="0.2">
      <c r="A8250" s="34" t="s">
        <v>109144</v>
      </c>
      <c r="B8250" s="34">
        <v>257</v>
      </c>
      <c r="C8250" s="34">
        <v>262</v>
      </c>
      <c r="D8250" s="34">
        <v>244</v>
      </c>
      <c r="E8250" s="34">
        <v>268</v>
      </c>
      <c r="F8250" s="34">
        <v>220</v>
      </c>
      <c r="G8250" s="34">
        <v>253</v>
      </c>
      <c r="H8250" s="34">
        <v>247</v>
      </c>
      <c r="I8250" s="34">
        <v>310</v>
      </c>
      <c r="J8250" s="34">
        <v>213</v>
      </c>
      <c r="K8250" s="34">
        <v>225</v>
      </c>
      <c r="L8250" s="34">
        <v>307</v>
      </c>
      <c r="M8250" s="34">
        <v>240</v>
      </c>
    </row>
    <row r="8251" spans="1:13" x14ac:dyDescent="0.2">
      <c r="A8251" s="34" t="s">
        <v>109145</v>
      </c>
      <c r="B8251" s="34">
        <v>326</v>
      </c>
      <c r="C8251" s="34">
        <v>213</v>
      </c>
      <c r="D8251" s="34">
        <v>252</v>
      </c>
      <c r="E8251" s="34">
        <v>245</v>
      </c>
      <c r="F8251" s="34">
        <v>211</v>
      </c>
      <c r="G8251" s="34">
        <v>185</v>
      </c>
      <c r="H8251" s="34">
        <v>239</v>
      </c>
      <c r="I8251" s="34">
        <v>186</v>
      </c>
      <c r="J8251" s="34">
        <v>251</v>
      </c>
      <c r="K8251" s="34">
        <v>203</v>
      </c>
      <c r="L8251" s="34">
        <v>231</v>
      </c>
      <c r="M8251" s="34">
        <v>175</v>
      </c>
    </row>
    <row r="8252" spans="1:13" x14ac:dyDescent="0.2">
      <c r="A8252" s="34" t="s">
        <v>109146</v>
      </c>
      <c r="B8252" s="34">
        <v>308</v>
      </c>
      <c r="C8252" s="34">
        <v>269</v>
      </c>
      <c r="D8252" s="34">
        <v>292</v>
      </c>
      <c r="E8252" s="34">
        <v>370</v>
      </c>
      <c r="F8252" s="34">
        <v>273</v>
      </c>
      <c r="G8252" s="34">
        <v>293</v>
      </c>
      <c r="H8252" s="34">
        <v>337</v>
      </c>
      <c r="I8252" s="34">
        <v>314</v>
      </c>
      <c r="J8252" s="34">
        <v>370</v>
      </c>
      <c r="K8252" s="34">
        <v>283</v>
      </c>
      <c r="L8252" s="34">
        <v>321</v>
      </c>
      <c r="M8252" s="34">
        <v>275</v>
      </c>
    </row>
    <row r="8253" spans="1:13" x14ac:dyDescent="0.2">
      <c r="A8253" s="34" t="s">
        <v>109147</v>
      </c>
      <c r="B8253" s="34">
        <v>237</v>
      </c>
      <c r="C8253" s="34">
        <v>224</v>
      </c>
      <c r="D8253" s="34">
        <v>209</v>
      </c>
      <c r="E8253" s="34">
        <v>238</v>
      </c>
      <c r="F8253" s="34">
        <v>236</v>
      </c>
      <c r="G8253" s="34">
        <v>257</v>
      </c>
      <c r="H8253" s="34">
        <v>299</v>
      </c>
      <c r="I8253" s="34">
        <v>244</v>
      </c>
      <c r="J8253" s="34">
        <v>254</v>
      </c>
      <c r="K8253" s="34">
        <v>185</v>
      </c>
      <c r="L8253" s="34">
        <v>255</v>
      </c>
      <c r="M8253" s="34">
        <v>190</v>
      </c>
    </row>
    <row r="8254" spans="1:13" x14ac:dyDescent="0.2">
      <c r="A8254" s="34" t="s">
        <v>109148</v>
      </c>
      <c r="B8254" s="34">
        <v>311</v>
      </c>
      <c r="C8254" s="34">
        <v>306</v>
      </c>
      <c r="D8254" s="34">
        <v>356</v>
      </c>
      <c r="E8254" s="34">
        <v>326</v>
      </c>
      <c r="F8254" s="34">
        <v>263</v>
      </c>
      <c r="G8254" s="34">
        <v>315</v>
      </c>
      <c r="H8254" s="34">
        <v>415</v>
      </c>
      <c r="I8254" s="34">
        <v>370</v>
      </c>
      <c r="J8254" s="34">
        <v>338</v>
      </c>
      <c r="K8254" s="34">
        <v>214</v>
      </c>
      <c r="L8254" s="34">
        <v>348</v>
      </c>
      <c r="M8254" s="34">
        <v>260</v>
      </c>
    </row>
    <row r="8255" spans="1:13" x14ac:dyDescent="0.2">
      <c r="A8255" s="34" t="s">
        <v>109149</v>
      </c>
      <c r="B8255" s="34">
        <v>273</v>
      </c>
      <c r="C8255" s="34">
        <v>302</v>
      </c>
      <c r="D8255" s="34">
        <v>256</v>
      </c>
      <c r="E8255" s="34">
        <v>293</v>
      </c>
      <c r="F8255" s="34">
        <v>195</v>
      </c>
      <c r="G8255" s="34">
        <v>279</v>
      </c>
      <c r="H8255" s="34">
        <v>303</v>
      </c>
      <c r="I8255" s="34">
        <v>310</v>
      </c>
      <c r="J8255" s="34">
        <v>273</v>
      </c>
      <c r="K8255" s="34">
        <v>267</v>
      </c>
      <c r="L8255" s="34">
        <v>292</v>
      </c>
      <c r="M8255" s="34">
        <v>260</v>
      </c>
    </row>
    <row r="8256" spans="1:13" x14ac:dyDescent="0.2">
      <c r="A8256" s="34" t="s">
        <v>109150</v>
      </c>
      <c r="B8256" s="34">
        <v>320</v>
      </c>
      <c r="C8256" s="34">
        <v>303</v>
      </c>
      <c r="D8256" s="34">
        <v>352</v>
      </c>
      <c r="E8256" s="34">
        <v>399</v>
      </c>
      <c r="F8256" s="34">
        <v>361</v>
      </c>
      <c r="G8256" s="34">
        <v>340</v>
      </c>
      <c r="H8256" s="34">
        <v>326</v>
      </c>
      <c r="I8256" s="34">
        <v>340</v>
      </c>
      <c r="J8256" s="34">
        <v>382</v>
      </c>
      <c r="K8256" s="34">
        <v>241</v>
      </c>
      <c r="L8256" s="34">
        <v>386</v>
      </c>
      <c r="M8256" s="34">
        <v>262</v>
      </c>
    </row>
    <row r="8257" spans="1:13" x14ac:dyDescent="0.2">
      <c r="A8257" s="34" t="s">
        <v>109151</v>
      </c>
      <c r="B8257" s="34">
        <v>152</v>
      </c>
      <c r="C8257" s="34">
        <v>152</v>
      </c>
      <c r="D8257" s="34">
        <v>172</v>
      </c>
      <c r="E8257" s="34">
        <v>151</v>
      </c>
      <c r="F8257" s="34">
        <v>139</v>
      </c>
      <c r="G8257" s="34">
        <v>139</v>
      </c>
      <c r="H8257" s="34">
        <v>153</v>
      </c>
      <c r="I8257" s="34">
        <v>168</v>
      </c>
      <c r="J8257" s="34">
        <v>116</v>
      </c>
      <c r="K8257" s="34">
        <v>136</v>
      </c>
      <c r="L8257" s="34">
        <v>104</v>
      </c>
      <c r="M8257" s="34">
        <v>126</v>
      </c>
    </row>
    <row r="8258" spans="1:13" x14ac:dyDescent="0.2">
      <c r="A8258" s="34" t="s">
        <v>109152</v>
      </c>
      <c r="B8258" s="34">
        <v>148</v>
      </c>
      <c r="C8258" s="34">
        <v>196</v>
      </c>
      <c r="D8258" s="34">
        <v>141</v>
      </c>
      <c r="E8258" s="34">
        <v>193</v>
      </c>
      <c r="F8258" s="34">
        <v>141</v>
      </c>
      <c r="G8258" s="34">
        <v>138</v>
      </c>
      <c r="H8258" s="34">
        <v>191</v>
      </c>
      <c r="I8258" s="34">
        <v>199</v>
      </c>
      <c r="J8258" s="34">
        <v>217</v>
      </c>
      <c r="K8258" s="34">
        <v>121</v>
      </c>
      <c r="L8258" s="34">
        <v>168</v>
      </c>
      <c r="M8258" s="34">
        <v>156</v>
      </c>
    </row>
    <row r="8259" spans="1:13" x14ac:dyDescent="0.2">
      <c r="A8259" s="34" t="s">
        <v>109153</v>
      </c>
      <c r="B8259" s="34">
        <v>309</v>
      </c>
      <c r="C8259" s="34">
        <v>285</v>
      </c>
      <c r="D8259" s="34">
        <v>341</v>
      </c>
      <c r="E8259" s="34">
        <v>402</v>
      </c>
      <c r="F8259" s="34">
        <v>300</v>
      </c>
      <c r="G8259" s="34">
        <v>289</v>
      </c>
      <c r="H8259" s="34">
        <v>328</v>
      </c>
      <c r="I8259" s="34">
        <v>355</v>
      </c>
      <c r="J8259" s="34">
        <v>338</v>
      </c>
      <c r="K8259" s="34">
        <v>254</v>
      </c>
      <c r="L8259" s="34">
        <v>316</v>
      </c>
      <c r="M8259" s="34">
        <v>268</v>
      </c>
    </row>
    <row r="8260" spans="1:13" x14ac:dyDescent="0.2">
      <c r="A8260" s="34" t="s">
        <v>109154</v>
      </c>
      <c r="B8260" s="34">
        <v>265</v>
      </c>
      <c r="C8260" s="34">
        <v>341</v>
      </c>
      <c r="D8260" s="34">
        <v>301</v>
      </c>
      <c r="E8260" s="34">
        <v>455</v>
      </c>
      <c r="F8260" s="34">
        <v>242</v>
      </c>
      <c r="G8260" s="34">
        <v>315</v>
      </c>
      <c r="H8260" s="34">
        <v>368</v>
      </c>
      <c r="I8260" s="34">
        <v>353</v>
      </c>
      <c r="J8260" s="34">
        <v>358</v>
      </c>
      <c r="K8260" s="34">
        <v>308</v>
      </c>
      <c r="L8260" s="34">
        <v>300</v>
      </c>
      <c r="M8260" s="34">
        <v>335</v>
      </c>
    </row>
    <row r="8261" spans="1:13" x14ac:dyDescent="0.2">
      <c r="A8261" s="34" t="s">
        <v>109155</v>
      </c>
      <c r="B8261" s="34">
        <v>260</v>
      </c>
      <c r="C8261" s="34">
        <v>294</v>
      </c>
      <c r="D8261" s="34">
        <v>295</v>
      </c>
      <c r="E8261" s="34">
        <v>288</v>
      </c>
      <c r="F8261" s="34">
        <v>227</v>
      </c>
      <c r="G8261" s="34">
        <v>284</v>
      </c>
      <c r="H8261" s="34">
        <v>346</v>
      </c>
      <c r="I8261" s="34">
        <v>301</v>
      </c>
      <c r="J8261" s="34">
        <v>308</v>
      </c>
      <c r="K8261" s="34">
        <v>192</v>
      </c>
      <c r="L8261" s="34">
        <v>279</v>
      </c>
      <c r="M8261" s="34">
        <v>245</v>
      </c>
    </row>
    <row r="8262" spans="1:13" x14ac:dyDescent="0.2">
      <c r="A8262" s="34" t="s">
        <v>109156</v>
      </c>
      <c r="B8262" s="34">
        <v>380</v>
      </c>
      <c r="C8262" s="34">
        <v>392</v>
      </c>
      <c r="D8262" s="34">
        <v>388</v>
      </c>
      <c r="E8262" s="34">
        <v>363</v>
      </c>
      <c r="F8262" s="34">
        <v>338</v>
      </c>
      <c r="G8262" s="34">
        <v>342</v>
      </c>
      <c r="H8262" s="34">
        <v>393</v>
      </c>
      <c r="I8262" s="34">
        <v>375</v>
      </c>
      <c r="J8262" s="34">
        <v>403</v>
      </c>
      <c r="K8262" s="34">
        <v>303</v>
      </c>
      <c r="L8262" s="34">
        <v>318</v>
      </c>
      <c r="M8262" s="34">
        <v>298</v>
      </c>
    </row>
    <row r="8263" spans="1:13" x14ac:dyDescent="0.2">
      <c r="A8263" s="34" t="s">
        <v>109157</v>
      </c>
      <c r="B8263" s="34">
        <v>285</v>
      </c>
      <c r="C8263" s="34">
        <v>275</v>
      </c>
      <c r="D8263" s="34">
        <v>277</v>
      </c>
      <c r="E8263" s="34">
        <v>311</v>
      </c>
      <c r="F8263" s="34">
        <v>268</v>
      </c>
      <c r="G8263" s="34">
        <v>284</v>
      </c>
      <c r="H8263" s="34">
        <v>281</v>
      </c>
      <c r="I8263" s="34">
        <v>301</v>
      </c>
      <c r="J8263" s="34">
        <v>324</v>
      </c>
      <c r="K8263" s="34">
        <v>214</v>
      </c>
      <c r="L8263" s="34">
        <v>236</v>
      </c>
      <c r="M8263" s="34">
        <v>205</v>
      </c>
    </row>
    <row r="8264" spans="1:13" x14ac:dyDescent="0.2">
      <c r="A8264" s="34" t="s">
        <v>109158</v>
      </c>
      <c r="B8264" s="34">
        <v>230</v>
      </c>
      <c r="C8264" s="34">
        <v>244</v>
      </c>
      <c r="D8264" s="34">
        <v>198</v>
      </c>
      <c r="E8264" s="34">
        <v>219</v>
      </c>
      <c r="F8264" s="34">
        <v>154</v>
      </c>
      <c r="G8264" s="34">
        <v>181</v>
      </c>
      <c r="H8264" s="34">
        <v>208</v>
      </c>
      <c r="I8264" s="34">
        <v>167</v>
      </c>
      <c r="J8264" s="34">
        <v>203</v>
      </c>
      <c r="K8264" s="34">
        <v>136</v>
      </c>
      <c r="L8264" s="34">
        <v>232</v>
      </c>
      <c r="M8264" s="34">
        <v>188</v>
      </c>
    </row>
    <row r="8265" spans="1:13" x14ac:dyDescent="0.2">
      <c r="A8265" s="34" t="s">
        <v>109159</v>
      </c>
      <c r="B8265" s="34">
        <v>332</v>
      </c>
      <c r="C8265" s="34">
        <v>389</v>
      </c>
      <c r="D8265" s="34">
        <v>368</v>
      </c>
      <c r="E8265" s="34">
        <v>395</v>
      </c>
      <c r="F8265" s="34">
        <v>355</v>
      </c>
      <c r="G8265" s="34">
        <v>345</v>
      </c>
      <c r="H8265" s="34">
        <v>391</v>
      </c>
      <c r="I8265" s="34">
        <v>343</v>
      </c>
      <c r="J8265" s="34">
        <v>312</v>
      </c>
      <c r="K8265" s="34">
        <v>331</v>
      </c>
      <c r="L8265" s="34">
        <v>328</v>
      </c>
      <c r="M8265" s="34">
        <v>244</v>
      </c>
    </row>
    <row r="8266" spans="1:13" x14ac:dyDescent="0.2">
      <c r="A8266" s="34" t="s">
        <v>109160</v>
      </c>
      <c r="B8266" s="34">
        <v>263</v>
      </c>
      <c r="C8266" s="34">
        <v>312</v>
      </c>
      <c r="D8266" s="34">
        <v>353</v>
      </c>
      <c r="E8266" s="34">
        <v>293</v>
      </c>
      <c r="F8266" s="34">
        <v>318</v>
      </c>
      <c r="G8266" s="34">
        <v>300</v>
      </c>
      <c r="H8266" s="34">
        <v>418</v>
      </c>
      <c r="I8266" s="34">
        <v>367</v>
      </c>
      <c r="J8266" s="34">
        <v>375</v>
      </c>
      <c r="K8266" s="34">
        <v>294</v>
      </c>
      <c r="L8266" s="34">
        <v>282</v>
      </c>
      <c r="M8266" s="34">
        <v>214</v>
      </c>
    </row>
    <row r="8267" spans="1:13" x14ac:dyDescent="0.2">
      <c r="A8267" s="34" t="s">
        <v>109161</v>
      </c>
      <c r="B8267" s="34">
        <v>676</v>
      </c>
      <c r="C8267" s="34">
        <v>787</v>
      </c>
      <c r="D8267" s="34">
        <v>805</v>
      </c>
      <c r="E8267" s="34">
        <v>815</v>
      </c>
      <c r="F8267" s="34">
        <v>749</v>
      </c>
      <c r="G8267" s="34">
        <v>685</v>
      </c>
      <c r="H8267" s="34">
        <v>928</v>
      </c>
      <c r="I8267" s="34">
        <v>723</v>
      </c>
      <c r="J8267" s="34">
        <v>823</v>
      </c>
      <c r="K8267" s="34">
        <v>605</v>
      </c>
      <c r="L8267" s="34">
        <v>793</v>
      </c>
      <c r="M8267" s="34">
        <v>625</v>
      </c>
    </row>
    <row r="8268" spans="1:13" x14ac:dyDescent="0.2">
      <c r="A8268" s="34" t="s">
        <v>109162</v>
      </c>
      <c r="B8268" s="34">
        <v>202</v>
      </c>
      <c r="C8268" s="34">
        <v>200</v>
      </c>
      <c r="D8268" s="34">
        <v>278</v>
      </c>
      <c r="E8268" s="34">
        <v>212</v>
      </c>
      <c r="F8268" s="34">
        <v>202</v>
      </c>
      <c r="G8268" s="34">
        <v>240</v>
      </c>
      <c r="H8268" s="34">
        <v>237</v>
      </c>
      <c r="I8268" s="34">
        <v>223</v>
      </c>
      <c r="J8268" s="34">
        <v>248</v>
      </c>
      <c r="K8268" s="34">
        <v>190</v>
      </c>
      <c r="L8268" s="34">
        <v>241</v>
      </c>
      <c r="M8268" s="34">
        <v>173</v>
      </c>
    </row>
    <row r="8269" spans="1:13" x14ac:dyDescent="0.2">
      <c r="A8269" s="34" t="s">
        <v>109163</v>
      </c>
      <c r="B8269" s="34">
        <v>187</v>
      </c>
      <c r="C8269" s="34">
        <v>206</v>
      </c>
      <c r="D8269" s="34">
        <v>218</v>
      </c>
      <c r="E8269" s="34">
        <v>220</v>
      </c>
      <c r="F8269" s="34">
        <v>174</v>
      </c>
      <c r="G8269" s="34">
        <v>174</v>
      </c>
      <c r="H8269" s="34">
        <v>260</v>
      </c>
      <c r="I8269" s="34">
        <v>189</v>
      </c>
      <c r="J8269" s="34">
        <v>228</v>
      </c>
      <c r="K8269" s="34">
        <v>151</v>
      </c>
      <c r="L8269" s="34">
        <v>181</v>
      </c>
      <c r="M8269" s="34">
        <v>145</v>
      </c>
    </row>
    <row r="8270" spans="1:13" x14ac:dyDescent="0.2">
      <c r="A8270" s="34" t="s">
        <v>109164</v>
      </c>
      <c r="B8270" s="34">
        <v>249</v>
      </c>
      <c r="C8270" s="34">
        <v>268</v>
      </c>
      <c r="D8270" s="34">
        <v>282</v>
      </c>
      <c r="E8270" s="34">
        <v>303</v>
      </c>
      <c r="F8270" s="34">
        <v>207</v>
      </c>
      <c r="G8270" s="34">
        <v>256</v>
      </c>
      <c r="H8270" s="34">
        <v>256</v>
      </c>
      <c r="I8270" s="34">
        <v>265</v>
      </c>
      <c r="J8270" s="34">
        <v>281</v>
      </c>
      <c r="K8270" s="34">
        <v>214</v>
      </c>
      <c r="L8270" s="34">
        <v>250</v>
      </c>
      <c r="M8270" s="34">
        <v>191</v>
      </c>
    </row>
    <row r="8271" spans="1:13" x14ac:dyDescent="0.2">
      <c r="A8271" s="34" t="s">
        <v>109165</v>
      </c>
      <c r="B8271" s="34">
        <v>207</v>
      </c>
      <c r="C8271" s="34">
        <v>173</v>
      </c>
      <c r="D8271" s="34">
        <v>216</v>
      </c>
      <c r="E8271" s="34">
        <v>154</v>
      </c>
      <c r="F8271" s="34">
        <v>126</v>
      </c>
      <c r="G8271" s="34">
        <v>146</v>
      </c>
      <c r="H8271" s="34">
        <v>250</v>
      </c>
      <c r="I8271" s="34">
        <v>148</v>
      </c>
      <c r="J8271" s="34">
        <v>143</v>
      </c>
      <c r="K8271" s="34">
        <v>121</v>
      </c>
      <c r="L8271" s="34">
        <v>227</v>
      </c>
      <c r="M8271" s="34">
        <v>140</v>
      </c>
    </row>
    <row r="8272" spans="1:13" x14ac:dyDescent="0.2">
      <c r="A8272" s="34" t="s">
        <v>109166</v>
      </c>
      <c r="B8272" s="34">
        <v>194</v>
      </c>
      <c r="C8272" s="34">
        <v>240</v>
      </c>
      <c r="D8272" s="34">
        <v>164</v>
      </c>
      <c r="E8272" s="34">
        <v>231</v>
      </c>
      <c r="F8272" s="34">
        <v>184</v>
      </c>
      <c r="G8272" s="34">
        <v>219</v>
      </c>
      <c r="H8272" s="34">
        <v>165</v>
      </c>
      <c r="I8272" s="34">
        <v>210</v>
      </c>
      <c r="J8272" s="34">
        <v>221</v>
      </c>
      <c r="K8272" s="34">
        <v>141</v>
      </c>
      <c r="L8272" s="34">
        <v>209</v>
      </c>
      <c r="M8272" s="34">
        <v>125</v>
      </c>
    </row>
    <row r="8273" spans="1:13" x14ac:dyDescent="0.2">
      <c r="A8273" s="34" t="s">
        <v>109167</v>
      </c>
      <c r="B8273" s="34">
        <v>187</v>
      </c>
      <c r="C8273" s="34">
        <v>184</v>
      </c>
      <c r="D8273" s="34">
        <v>153</v>
      </c>
      <c r="E8273" s="34">
        <v>214</v>
      </c>
      <c r="F8273" s="34">
        <v>200</v>
      </c>
      <c r="G8273" s="34">
        <v>184</v>
      </c>
      <c r="H8273" s="34">
        <v>203</v>
      </c>
      <c r="I8273" s="34">
        <v>178</v>
      </c>
      <c r="J8273" s="34">
        <v>194</v>
      </c>
      <c r="K8273" s="34">
        <v>164</v>
      </c>
      <c r="L8273" s="34">
        <v>194</v>
      </c>
      <c r="M8273" s="34">
        <v>167</v>
      </c>
    </row>
    <row r="8274" spans="1:13" x14ac:dyDescent="0.2">
      <c r="A8274" s="34" t="s">
        <v>109168</v>
      </c>
      <c r="B8274" s="34">
        <v>218</v>
      </c>
      <c r="C8274" s="34">
        <v>181</v>
      </c>
      <c r="D8274" s="34">
        <v>205</v>
      </c>
      <c r="E8274" s="34">
        <v>223</v>
      </c>
      <c r="F8274" s="34">
        <v>183</v>
      </c>
      <c r="G8274" s="34">
        <v>231</v>
      </c>
      <c r="H8274" s="34">
        <v>232</v>
      </c>
      <c r="I8274" s="34">
        <v>249</v>
      </c>
      <c r="J8274" s="34">
        <v>223</v>
      </c>
      <c r="K8274" s="34">
        <v>208</v>
      </c>
      <c r="L8274" s="34">
        <v>228</v>
      </c>
      <c r="M8274" s="34">
        <v>184</v>
      </c>
    </row>
    <row r="8275" spans="1:13" x14ac:dyDescent="0.2">
      <c r="A8275" s="34" t="s">
        <v>109169</v>
      </c>
      <c r="B8275" s="34">
        <v>62</v>
      </c>
      <c r="C8275" s="34">
        <v>109</v>
      </c>
      <c r="D8275" s="34">
        <v>72</v>
      </c>
      <c r="E8275" s="34">
        <v>97</v>
      </c>
      <c r="F8275" s="34">
        <v>58</v>
      </c>
      <c r="G8275" s="34">
        <v>63</v>
      </c>
      <c r="H8275" s="34">
        <v>82</v>
      </c>
      <c r="I8275" s="34">
        <v>80</v>
      </c>
      <c r="J8275" s="34">
        <v>65</v>
      </c>
      <c r="K8275" s="34">
        <v>75</v>
      </c>
      <c r="L8275" s="34">
        <v>63</v>
      </c>
      <c r="M8275" s="34">
        <v>71</v>
      </c>
    </row>
    <row r="8276" spans="1:13" x14ac:dyDescent="0.2">
      <c r="A8276" s="34" t="s">
        <v>109170</v>
      </c>
      <c r="B8276" s="34">
        <v>135</v>
      </c>
      <c r="C8276" s="34">
        <v>229</v>
      </c>
      <c r="D8276" s="34">
        <v>200</v>
      </c>
      <c r="E8276" s="34">
        <v>240</v>
      </c>
      <c r="F8276" s="34">
        <v>118</v>
      </c>
      <c r="G8276" s="34">
        <v>217</v>
      </c>
      <c r="H8276" s="34">
        <v>209</v>
      </c>
      <c r="I8276" s="34">
        <v>205</v>
      </c>
      <c r="J8276" s="34">
        <v>221</v>
      </c>
      <c r="K8276" s="34">
        <v>199</v>
      </c>
      <c r="L8276" s="34">
        <v>185</v>
      </c>
      <c r="M8276" s="34">
        <v>152</v>
      </c>
    </row>
    <row r="8277" spans="1:13" x14ac:dyDescent="0.2">
      <c r="A8277" s="34" t="s">
        <v>109171</v>
      </c>
      <c r="B8277" s="34">
        <v>188</v>
      </c>
      <c r="C8277" s="34">
        <v>162</v>
      </c>
      <c r="D8277" s="34">
        <v>159</v>
      </c>
      <c r="E8277" s="34">
        <v>165</v>
      </c>
      <c r="F8277" s="34">
        <v>134</v>
      </c>
      <c r="G8277" s="34">
        <v>158</v>
      </c>
      <c r="H8277" s="34">
        <v>151</v>
      </c>
      <c r="I8277" s="34">
        <v>148</v>
      </c>
      <c r="J8277" s="34">
        <v>203</v>
      </c>
      <c r="K8277" s="34">
        <v>158</v>
      </c>
      <c r="L8277" s="34">
        <v>142</v>
      </c>
      <c r="M8277" s="34">
        <v>105</v>
      </c>
    </row>
    <row r="8278" spans="1:13" x14ac:dyDescent="0.2">
      <c r="A8278" s="34" t="s">
        <v>109172</v>
      </c>
      <c r="B8278" s="34">
        <v>210</v>
      </c>
      <c r="C8278" s="34">
        <v>240</v>
      </c>
      <c r="D8278" s="34">
        <v>166</v>
      </c>
      <c r="E8278" s="34">
        <v>216</v>
      </c>
      <c r="F8278" s="34">
        <v>186</v>
      </c>
      <c r="G8278" s="34">
        <v>209</v>
      </c>
      <c r="H8278" s="34">
        <v>219</v>
      </c>
      <c r="I8278" s="34">
        <v>225</v>
      </c>
      <c r="J8278" s="34">
        <v>164</v>
      </c>
      <c r="K8278" s="34">
        <v>143</v>
      </c>
      <c r="L8278" s="34">
        <v>165</v>
      </c>
      <c r="M8278" s="34">
        <v>155</v>
      </c>
    </row>
    <row r="8279" spans="1:13" x14ac:dyDescent="0.2">
      <c r="A8279" s="34" t="s">
        <v>109173</v>
      </c>
      <c r="B8279" s="34">
        <v>257</v>
      </c>
      <c r="C8279" s="34">
        <v>261</v>
      </c>
      <c r="D8279" s="34">
        <v>288</v>
      </c>
      <c r="E8279" s="34">
        <v>283</v>
      </c>
      <c r="F8279" s="34">
        <v>261</v>
      </c>
      <c r="G8279" s="34">
        <v>258</v>
      </c>
      <c r="H8279" s="34">
        <v>330</v>
      </c>
      <c r="I8279" s="34">
        <v>261</v>
      </c>
      <c r="J8279" s="34">
        <v>280</v>
      </c>
      <c r="K8279" s="34">
        <v>272</v>
      </c>
      <c r="L8279" s="34">
        <v>274</v>
      </c>
      <c r="M8279" s="34">
        <v>238</v>
      </c>
    </row>
    <row r="8280" spans="1:13" x14ac:dyDescent="0.2">
      <c r="A8280" s="34" t="s">
        <v>109174</v>
      </c>
      <c r="B8280" s="34">
        <v>305</v>
      </c>
      <c r="C8280" s="34">
        <v>348</v>
      </c>
      <c r="D8280" s="34">
        <v>362</v>
      </c>
      <c r="E8280" s="34">
        <v>327</v>
      </c>
      <c r="F8280" s="34">
        <v>282</v>
      </c>
      <c r="G8280" s="34">
        <v>321</v>
      </c>
      <c r="H8280" s="34">
        <v>325</v>
      </c>
      <c r="I8280" s="34">
        <v>330</v>
      </c>
      <c r="J8280" s="34">
        <v>361</v>
      </c>
      <c r="K8280" s="34">
        <v>270</v>
      </c>
      <c r="L8280" s="34">
        <v>306</v>
      </c>
      <c r="M8280" s="34">
        <v>255</v>
      </c>
    </row>
    <row r="8281" spans="1:13" x14ac:dyDescent="0.2">
      <c r="A8281" s="34" t="s">
        <v>109175</v>
      </c>
      <c r="B8281" s="34">
        <v>353</v>
      </c>
      <c r="C8281" s="34">
        <v>313</v>
      </c>
      <c r="D8281" s="34">
        <v>347</v>
      </c>
      <c r="E8281" s="34">
        <v>402</v>
      </c>
      <c r="F8281" s="34">
        <v>267</v>
      </c>
      <c r="G8281" s="34">
        <v>300</v>
      </c>
      <c r="H8281" s="34">
        <v>354</v>
      </c>
      <c r="I8281" s="34">
        <v>380</v>
      </c>
      <c r="J8281" s="34">
        <v>350</v>
      </c>
      <c r="K8281" s="34">
        <v>287</v>
      </c>
      <c r="L8281" s="34">
        <v>346</v>
      </c>
      <c r="M8281" s="34">
        <v>293</v>
      </c>
    </row>
    <row r="8282" spans="1:13" x14ac:dyDescent="0.2">
      <c r="A8282" s="34" t="s">
        <v>109176</v>
      </c>
      <c r="B8282" s="34">
        <v>711</v>
      </c>
      <c r="C8282" s="34">
        <v>612</v>
      </c>
      <c r="D8282" s="34">
        <v>775</v>
      </c>
      <c r="E8282" s="34">
        <v>722</v>
      </c>
      <c r="F8282" s="34">
        <v>620</v>
      </c>
      <c r="G8282" s="34">
        <v>657</v>
      </c>
      <c r="H8282" s="34">
        <v>787</v>
      </c>
      <c r="I8282" s="34">
        <v>638</v>
      </c>
      <c r="J8282" s="34">
        <v>750</v>
      </c>
      <c r="K8282" s="34">
        <v>527</v>
      </c>
      <c r="L8282" s="34">
        <v>772</v>
      </c>
      <c r="M8282" s="34">
        <v>490</v>
      </c>
    </row>
    <row r="8283" spans="1:13" x14ac:dyDescent="0.2">
      <c r="A8283" s="34" t="s">
        <v>109177</v>
      </c>
      <c r="B8283" s="34">
        <v>195</v>
      </c>
      <c r="C8283" s="34">
        <v>238</v>
      </c>
      <c r="D8283" s="34">
        <v>278</v>
      </c>
      <c r="E8283" s="34">
        <v>277</v>
      </c>
      <c r="F8283" s="34">
        <v>188</v>
      </c>
      <c r="G8283" s="34">
        <v>259</v>
      </c>
      <c r="H8283" s="34">
        <v>212</v>
      </c>
      <c r="I8283" s="34">
        <v>226</v>
      </c>
      <c r="J8283" s="34">
        <v>279</v>
      </c>
      <c r="K8283" s="34">
        <v>184</v>
      </c>
      <c r="L8283" s="34">
        <v>251</v>
      </c>
      <c r="M8283" s="34">
        <v>178</v>
      </c>
    </row>
    <row r="8284" spans="1:13" x14ac:dyDescent="0.2">
      <c r="A8284" s="34" t="s">
        <v>109178</v>
      </c>
      <c r="B8284" s="34">
        <v>212</v>
      </c>
      <c r="C8284" s="34">
        <v>226</v>
      </c>
      <c r="D8284" s="34">
        <v>197</v>
      </c>
      <c r="E8284" s="34">
        <v>211</v>
      </c>
      <c r="F8284" s="34">
        <v>175</v>
      </c>
      <c r="G8284" s="34">
        <v>182</v>
      </c>
      <c r="H8284" s="34">
        <v>214</v>
      </c>
      <c r="I8284" s="34">
        <v>188</v>
      </c>
      <c r="J8284" s="34">
        <v>197</v>
      </c>
      <c r="K8284" s="34">
        <v>198</v>
      </c>
      <c r="L8284" s="34">
        <v>153</v>
      </c>
      <c r="M8284" s="34">
        <v>174</v>
      </c>
    </row>
    <row r="8285" spans="1:13" x14ac:dyDescent="0.2">
      <c r="A8285" s="34" t="s">
        <v>109179</v>
      </c>
      <c r="B8285" s="34">
        <v>334</v>
      </c>
      <c r="C8285" s="34">
        <v>380</v>
      </c>
      <c r="D8285" s="34">
        <v>432</v>
      </c>
      <c r="E8285" s="34">
        <v>387</v>
      </c>
      <c r="F8285" s="34">
        <v>430</v>
      </c>
      <c r="G8285" s="34">
        <v>399</v>
      </c>
      <c r="H8285" s="34">
        <v>450</v>
      </c>
      <c r="I8285" s="34">
        <v>425</v>
      </c>
      <c r="J8285" s="34">
        <v>426</v>
      </c>
      <c r="K8285" s="34">
        <v>413</v>
      </c>
      <c r="L8285" s="34">
        <v>414</v>
      </c>
      <c r="M8285" s="34">
        <v>315</v>
      </c>
    </row>
    <row r="8286" spans="1:13" x14ac:dyDescent="0.2">
      <c r="A8286" s="34" t="s">
        <v>109180</v>
      </c>
      <c r="B8286" s="34">
        <v>203</v>
      </c>
      <c r="C8286" s="34">
        <v>253</v>
      </c>
      <c r="D8286" s="34">
        <v>253</v>
      </c>
      <c r="E8286" s="34">
        <v>197</v>
      </c>
      <c r="F8286" s="34">
        <v>195</v>
      </c>
      <c r="G8286" s="34">
        <v>209</v>
      </c>
      <c r="H8286" s="34">
        <v>225</v>
      </c>
      <c r="I8286" s="34">
        <v>223</v>
      </c>
      <c r="J8286" s="34">
        <v>216</v>
      </c>
      <c r="K8286" s="34">
        <v>181</v>
      </c>
      <c r="L8286" s="34">
        <v>211</v>
      </c>
      <c r="M8286" s="34">
        <v>157</v>
      </c>
    </row>
    <row r="8287" spans="1:13" x14ac:dyDescent="0.2">
      <c r="A8287" s="34" t="s">
        <v>109181</v>
      </c>
      <c r="B8287" s="34">
        <v>217</v>
      </c>
      <c r="C8287" s="34">
        <v>254</v>
      </c>
      <c r="D8287" s="34">
        <v>255</v>
      </c>
      <c r="E8287" s="34">
        <v>272</v>
      </c>
      <c r="F8287" s="34">
        <v>205</v>
      </c>
      <c r="G8287" s="34">
        <v>207</v>
      </c>
      <c r="H8287" s="34">
        <v>215</v>
      </c>
      <c r="I8287" s="34">
        <v>255</v>
      </c>
      <c r="J8287" s="34">
        <v>240</v>
      </c>
      <c r="K8287" s="34">
        <v>181</v>
      </c>
      <c r="L8287" s="34">
        <v>182</v>
      </c>
      <c r="M8287" s="34">
        <v>184</v>
      </c>
    </row>
    <row r="8288" spans="1:13" x14ac:dyDescent="0.2">
      <c r="A8288" s="34" t="s">
        <v>109182</v>
      </c>
      <c r="B8288" s="34">
        <v>174</v>
      </c>
      <c r="C8288" s="34">
        <v>182</v>
      </c>
      <c r="D8288" s="34">
        <v>241</v>
      </c>
      <c r="E8288" s="34">
        <v>211</v>
      </c>
      <c r="F8288" s="34">
        <v>226</v>
      </c>
      <c r="G8288" s="34">
        <v>220</v>
      </c>
      <c r="H8288" s="34">
        <v>246</v>
      </c>
      <c r="I8288" s="34">
        <v>182</v>
      </c>
      <c r="J8288" s="34">
        <v>229</v>
      </c>
      <c r="K8288" s="34">
        <v>185</v>
      </c>
      <c r="L8288" s="34">
        <v>149</v>
      </c>
      <c r="M8288" s="34">
        <v>172</v>
      </c>
    </row>
    <row r="8289" spans="1:13" x14ac:dyDescent="0.2">
      <c r="A8289" s="34" t="s">
        <v>109183</v>
      </c>
      <c r="B8289" s="34">
        <v>227</v>
      </c>
      <c r="C8289" s="34">
        <v>262</v>
      </c>
      <c r="D8289" s="34">
        <v>229</v>
      </c>
      <c r="E8289" s="34">
        <v>229</v>
      </c>
      <c r="F8289" s="34">
        <v>232</v>
      </c>
      <c r="G8289" s="34">
        <v>275</v>
      </c>
      <c r="H8289" s="34">
        <v>254</v>
      </c>
      <c r="I8289" s="34">
        <v>298</v>
      </c>
      <c r="J8289" s="34">
        <v>267</v>
      </c>
      <c r="K8289" s="34">
        <v>239</v>
      </c>
      <c r="L8289" s="34">
        <v>219</v>
      </c>
      <c r="M8289" s="34">
        <v>224</v>
      </c>
    </row>
    <row r="8290" spans="1:13" x14ac:dyDescent="0.2">
      <c r="A8290" s="34" t="s">
        <v>109184</v>
      </c>
      <c r="B8290" s="34">
        <v>176</v>
      </c>
      <c r="C8290" s="34">
        <v>132</v>
      </c>
      <c r="D8290" s="34">
        <v>169</v>
      </c>
      <c r="E8290" s="34">
        <v>152</v>
      </c>
      <c r="F8290" s="34">
        <v>126</v>
      </c>
      <c r="G8290" s="34">
        <v>135</v>
      </c>
      <c r="H8290" s="34">
        <v>158</v>
      </c>
      <c r="I8290" s="34">
        <v>154</v>
      </c>
      <c r="J8290" s="34">
        <v>129</v>
      </c>
      <c r="K8290" s="34">
        <v>117</v>
      </c>
      <c r="L8290" s="34">
        <v>162</v>
      </c>
      <c r="M8290" s="34">
        <v>124</v>
      </c>
    </row>
    <row r="8291" spans="1:13" x14ac:dyDescent="0.2">
      <c r="A8291" s="34" t="s">
        <v>109185</v>
      </c>
      <c r="B8291" s="34">
        <v>299</v>
      </c>
      <c r="C8291" s="34">
        <v>292</v>
      </c>
      <c r="D8291" s="34">
        <v>283</v>
      </c>
      <c r="E8291" s="34">
        <v>318</v>
      </c>
      <c r="F8291" s="34">
        <v>302</v>
      </c>
      <c r="G8291" s="34">
        <v>261</v>
      </c>
      <c r="H8291" s="34">
        <v>334</v>
      </c>
      <c r="I8291" s="34">
        <v>328</v>
      </c>
      <c r="J8291" s="34">
        <v>263</v>
      </c>
      <c r="K8291" s="34">
        <v>230</v>
      </c>
      <c r="L8291" s="34">
        <v>242</v>
      </c>
      <c r="M8291" s="34">
        <v>243</v>
      </c>
    </row>
    <row r="8292" spans="1:13" x14ac:dyDescent="0.2">
      <c r="A8292" s="34" t="s">
        <v>109186</v>
      </c>
      <c r="B8292" s="34">
        <v>388</v>
      </c>
      <c r="C8292" s="34">
        <v>341</v>
      </c>
      <c r="D8292" s="34">
        <v>488</v>
      </c>
      <c r="E8292" s="34">
        <v>352</v>
      </c>
      <c r="F8292" s="34">
        <v>398</v>
      </c>
      <c r="G8292" s="34">
        <v>323</v>
      </c>
      <c r="H8292" s="34">
        <v>353</v>
      </c>
      <c r="I8292" s="34">
        <v>328</v>
      </c>
      <c r="J8292" s="34">
        <v>376</v>
      </c>
      <c r="K8292" s="34">
        <v>335</v>
      </c>
      <c r="L8292" s="34">
        <v>428</v>
      </c>
      <c r="M8292" s="34">
        <v>283</v>
      </c>
    </row>
    <row r="8293" spans="1:13" x14ac:dyDescent="0.2">
      <c r="A8293" s="34" t="s">
        <v>109187</v>
      </c>
      <c r="B8293" s="34">
        <v>426</v>
      </c>
      <c r="C8293" s="34">
        <v>313</v>
      </c>
      <c r="D8293" s="34">
        <v>385</v>
      </c>
      <c r="E8293" s="34">
        <v>411</v>
      </c>
      <c r="F8293" s="34">
        <v>338</v>
      </c>
      <c r="G8293" s="34">
        <v>294</v>
      </c>
      <c r="H8293" s="34">
        <v>451</v>
      </c>
      <c r="I8293" s="34">
        <v>300</v>
      </c>
      <c r="J8293" s="34">
        <v>368</v>
      </c>
      <c r="K8293" s="34">
        <v>288</v>
      </c>
      <c r="L8293" s="34">
        <v>394</v>
      </c>
      <c r="M8293" s="34">
        <v>268</v>
      </c>
    </row>
    <row r="8294" spans="1:13" x14ac:dyDescent="0.2">
      <c r="A8294" s="34" t="s">
        <v>109188</v>
      </c>
      <c r="B8294" s="34">
        <v>131</v>
      </c>
      <c r="C8294" s="34">
        <v>131</v>
      </c>
      <c r="D8294" s="34">
        <v>99</v>
      </c>
      <c r="E8294" s="34">
        <v>130</v>
      </c>
      <c r="F8294" s="34">
        <v>93</v>
      </c>
      <c r="G8294" s="34">
        <v>141</v>
      </c>
      <c r="H8294" s="34">
        <v>97</v>
      </c>
      <c r="I8294" s="34">
        <v>101</v>
      </c>
      <c r="J8294" s="34">
        <v>125</v>
      </c>
      <c r="K8294" s="34">
        <v>100</v>
      </c>
      <c r="L8294" s="34">
        <v>114</v>
      </c>
      <c r="M8294" s="34">
        <v>117</v>
      </c>
    </row>
    <row r="8295" spans="1:13" x14ac:dyDescent="0.2">
      <c r="A8295" s="34" t="s">
        <v>109189</v>
      </c>
      <c r="B8295" s="34">
        <v>253</v>
      </c>
      <c r="C8295" s="34">
        <v>270</v>
      </c>
      <c r="D8295" s="34">
        <v>255</v>
      </c>
      <c r="E8295" s="34">
        <v>273</v>
      </c>
      <c r="F8295" s="34">
        <v>237</v>
      </c>
      <c r="G8295" s="34">
        <v>217</v>
      </c>
      <c r="H8295" s="34">
        <v>223</v>
      </c>
      <c r="I8295" s="34">
        <v>261</v>
      </c>
      <c r="J8295" s="34">
        <v>267</v>
      </c>
      <c r="K8295" s="34">
        <v>205</v>
      </c>
      <c r="L8295" s="34">
        <v>256</v>
      </c>
      <c r="M8295" s="34">
        <v>170</v>
      </c>
    </row>
    <row r="8296" spans="1:13" x14ac:dyDescent="0.2">
      <c r="A8296" s="34" t="s">
        <v>109190</v>
      </c>
      <c r="B8296" s="34">
        <v>166</v>
      </c>
      <c r="C8296" s="34">
        <v>139</v>
      </c>
      <c r="D8296" s="34">
        <v>152</v>
      </c>
      <c r="E8296" s="34">
        <v>168</v>
      </c>
      <c r="F8296" s="34">
        <v>146</v>
      </c>
      <c r="G8296" s="34">
        <v>150</v>
      </c>
      <c r="H8296" s="34">
        <v>146</v>
      </c>
      <c r="I8296" s="34">
        <v>147</v>
      </c>
      <c r="J8296" s="34">
        <v>186</v>
      </c>
      <c r="K8296" s="34">
        <v>130</v>
      </c>
      <c r="L8296" s="34">
        <v>154</v>
      </c>
      <c r="M8296" s="34">
        <v>132</v>
      </c>
    </row>
    <row r="8297" spans="1:13" x14ac:dyDescent="0.2">
      <c r="A8297" s="34" t="s">
        <v>109191</v>
      </c>
      <c r="B8297" s="34">
        <v>176</v>
      </c>
      <c r="C8297" s="34">
        <v>172</v>
      </c>
      <c r="D8297" s="34">
        <v>192</v>
      </c>
      <c r="E8297" s="34">
        <v>190</v>
      </c>
      <c r="F8297" s="34">
        <v>166</v>
      </c>
      <c r="G8297" s="34">
        <v>168</v>
      </c>
      <c r="H8297" s="34">
        <v>167</v>
      </c>
      <c r="I8297" s="34">
        <v>172</v>
      </c>
      <c r="J8297" s="34">
        <v>204</v>
      </c>
      <c r="K8297" s="34">
        <v>136</v>
      </c>
      <c r="L8297" s="34">
        <v>195</v>
      </c>
      <c r="M8297" s="34">
        <v>140</v>
      </c>
    </row>
    <row r="8298" spans="1:13" x14ac:dyDescent="0.2">
      <c r="A8298" s="34" t="s">
        <v>109192</v>
      </c>
      <c r="B8298" s="34">
        <v>74</v>
      </c>
      <c r="C8298" s="34">
        <v>111</v>
      </c>
      <c r="D8298" s="34">
        <v>63</v>
      </c>
      <c r="E8298" s="34">
        <v>96</v>
      </c>
      <c r="F8298" s="34">
        <v>72</v>
      </c>
      <c r="G8298" s="34">
        <v>98</v>
      </c>
      <c r="H8298" s="34">
        <v>57</v>
      </c>
      <c r="I8298" s="34">
        <v>83</v>
      </c>
      <c r="J8298" s="34">
        <v>63</v>
      </c>
      <c r="K8298" s="34">
        <v>84</v>
      </c>
      <c r="L8298" s="34">
        <v>96</v>
      </c>
      <c r="M8298" s="34">
        <v>76</v>
      </c>
    </row>
    <row r="8299" spans="1:13" x14ac:dyDescent="0.2">
      <c r="A8299" s="34" t="s">
        <v>109193</v>
      </c>
      <c r="B8299" s="34">
        <v>286</v>
      </c>
      <c r="C8299" s="34">
        <v>323</v>
      </c>
      <c r="D8299" s="34">
        <v>324</v>
      </c>
      <c r="E8299" s="34">
        <v>320</v>
      </c>
      <c r="F8299" s="34">
        <v>257</v>
      </c>
      <c r="G8299" s="34">
        <v>326</v>
      </c>
      <c r="H8299" s="34">
        <v>272</v>
      </c>
      <c r="I8299" s="34">
        <v>272</v>
      </c>
      <c r="J8299" s="34">
        <v>292</v>
      </c>
      <c r="K8299" s="34">
        <v>220</v>
      </c>
      <c r="L8299" s="34">
        <v>203</v>
      </c>
      <c r="M8299" s="34">
        <v>214</v>
      </c>
    </row>
    <row r="8300" spans="1:13" x14ac:dyDescent="0.2">
      <c r="A8300" s="34" t="s">
        <v>109194</v>
      </c>
      <c r="B8300" s="34">
        <v>131</v>
      </c>
      <c r="C8300" s="34">
        <v>222</v>
      </c>
      <c r="D8300" s="34">
        <v>199</v>
      </c>
      <c r="E8300" s="34">
        <v>124</v>
      </c>
      <c r="F8300" s="34">
        <v>153</v>
      </c>
      <c r="G8300" s="34">
        <v>181</v>
      </c>
      <c r="H8300" s="34">
        <v>230</v>
      </c>
      <c r="I8300" s="34">
        <v>196</v>
      </c>
      <c r="J8300" s="34">
        <v>189</v>
      </c>
      <c r="K8300" s="34">
        <v>154</v>
      </c>
      <c r="L8300" s="34">
        <v>185</v>
      </c>
      <c r="M8300" s="34">
        <v>136</v>
      </c>
    </row>
    <row r="8301" spans="1:13" x14ac:dyDescent="0.2">
      <c r="A8301" s="34" t="s">
        <v>109195</v>
      </c>
      <c r="B8301" s="34">
        <v>199</v>
      </c>
      <c r="C8301" s="34">
        <v>243</v>
      </c>
      <c r="D8301" s="34">
        <v>176</v>
      </c>
      <c r="E8301" s="34">
        <v>227</v>
      </c>
      <c r="F8301" s="34">
        <v>185</v>
      </c>
      <c r="G8301" s="34">
        <v>215</v>
      </c>
      <c r="H8301" s="34">
        <v>201</v>
      </c>
      <c r="I8301" s="34">
        <v>198</v>
      </c>
      <c r="J8301" s="34">
        <v>238</v>
      </c>
      <c r="K8301" s="34">
        <v>184</v>
      </c>
      <c r="L8301" s="34">
        <v>188</v>
      </c>
      <c r="M8301" s="34">
        <v>172</v>
      </c>
    </row>
    <row r="8302" spans="1:13" x14ac:dyDescent="0.2">
      <c r="A8302" s="34" t="s">
        <v>109196</v>
      </c>
      <c r="B8302" s="34">
        <v>488</v>
      </c>
      <c r="C8302" s="34">
        <v>489</v>
      </c>
      <c r="D8302" s="34">
        <v>539</v>
      </c>
      <c r="E8302" s="34">
        <v>505</v>
      </c>
      <c r="F8302" s="34">
        <v>450</v>
      </c>
      <c r="G8302" s="34">
        <v>446</v>
      </c>
      <c r="H8302" s="34">
        <v>573</v>
      </c>
      <c r="I8302" s="34">
        <v>546</v>
      </c>
      <c r="J8302" s="34">
        <v>538</v>
      </c>
      <c r="K8302" s="34">
        <v>391</v>
      </c>
      <c r="L8302" s="34">
        <v>540</v>
      </c>
      <c r="M8302" s="34">
        <v>360</v>
      </c>
    </row>
    <row r="8303" spans="1:13" x14ac:dyDescent="0.2">
      <c r="A8303" s="34" t="s">
        <v>109197</v>
      </c>
      <c r="B8303" s="34">
        <v>788</v>
      </c>
      <c r="C8303" s="34">
        <v>821</v>
      </c>
      <c r="D8303" s="34">
        <v>806</v>
      </c>
      <c r="E8303" s="34">
        <v>744</v>
      </c>
      <c r="F8303" s="34">
        <v>716</v>
      </c>
      <c r="G8303" s="34">
        <v>699</v>
      </c>
      <c r="H8303" s="34">
        <v>866</v>
      </c>
      <c r="I8303" s="34">
        <v>764</v>
      </c>
      <c r="J8303" s="34">
        <v>851</v>
      </c>
      <c r="K8303" s="34">
        <v>566</v>
      </c>
      <c r="L8303" s="34">
        <v>847</v>
      </c>
      <c r="M8303" s="34">
        <v>660</v>
      </c>
    </row>
    <row r="8304" spans="1:13" x14ac:dyDescent="0.2">
      <c r="A8304" s="34" t="s">
        <v>109198</v>
      </c>
      <c r="B8304" s="34">
        <v>287</v>
      </c>
      <c r="C8304" s="34">
        <v>273</v>
      </c>
      <c r="D8304" s="34">
        <v>261</v>
      </c>
      <c r="E8304" s="34">
        <v>304</v>
      </c>
      <c r="F8304" s="34">
        <v>273</v>
      </c>
      <c r="G8304" s="34">
        <v>266</v>
      </c>
      <c r="H8304" s="34">
        <v>259</v>
      </c>
      <c r="I8304" s="34">
        <v>256</v>
      </c>
      <c r="J8304" s="34">
        <v>251</v>
      </c>
      <c r="K8304" s="34">
        <v>238</v>
      </c>
      <c r="L8304" s="34">
        <v>281</v>
      </c>
      <c r="M8304" s="34">
        <v>195</v>
      </c>
    </row>
    <row r="8305" spans="1:13" x14ac:dyDescent="0.2">
      <c r="A8305" s="34" t="s">
        <v>109199</v>
      </c>
      <c r="B8305" s="34">
        <v>485</v>
      </c>
      <c r="C8305" s="34">
        <v>457</v>
      </c>
      <c r="D8305" s="34">
        <v>578</v>
      </c>
      <c r="E8305" s="34">
        <v>466</v>
      </c>
      <c r="F8305" s="34">
        <v>465</v>
      </c>
      <c r="G8305" s="34">
        <v>458</v>
      </c>
      <c r="H8305" s="34">
        <v>516</v>
      </c>
      <c r="I8305" s="34">
        <v>488</v>
      </c>
      <c r="J8305" s="34">
        <v>578</v>
      </c>
      <c r="K8305" s="34">
        <v>390</v>
      </c>
      <c r="L8305" s="34">
        <v>476</v>
      </c>
      <c r="M8305" s="34">
        <v>387</v>
      </c>
    </row>
    <row r="8306" spans="1:13" x14ac:dyDescent="0.2">
      <c r="A8306" s="34" t="s">
        <v>109200</v>
      </c>
      <c r="B8306" s="34">
        <v>313</v>
      </c>
      <c r="C8306" s="34">
        <v>320</v>
      </c>
      <c r="D8306" s="34">
        <v>289</v>
      </c>
      <c r="E8306" s="34">
        <v>352</v>
      </c>
      <c r="F8306" s="34">
        <v>251</v>
      </c>
      <c r="G8306" s="34">
        <v>261</v>
      </c>
      <c r="H8306" s="34">
        <v>355</v>
      </c>
      <c r="I8306" s="34">
        <v>364</v>
      </c>
      <c r="J8306" s="34">
        <v>371</v>
      </c>
      <c r="K8306" s="34">
        <v>272</v>
      </c>
      <c r="L8306" s="34">
        <v>319</v>
      </c>
      <c r="M8306" s="34">
        <v>234</v>
      </c>
    </row>
    <row r="8307" spans="1:13" x14ac:dyDescent="0.2">
      <c r="A8307" s="34" t="s">
        <v>109201</v>
      </c>
      <c r="B8307" s="34">
        <v>198</v>
      </c>
      <c r="C8307" s="34">
        <v>198</v>
      </c>
      <c r="D8307" s="34">
        <v>146</v>
      </c>
      <c r="E8307" s="34">
        <v>201</v>
      </c>
      <c r="F8307" s="34">
        <v>145</v>
      </c>
      <c r="G8307" s="34">
        <v>174</v>
      </c>
      <c r="H8307" s="34">
        <v>196</v>
      </c>
      <c r="I8307" s="34">
        <v>160</v>
      </c>
      <c r="J8307" s="34">
        <v>191</v>
      </c>
      <c r="K8307" s="34">
        <v>150</v>
      </c>
      <c r="L8307" s="34">
        <v>195</v>
      </c>
      <c r="M8307" s="34">
        <v>128</v>
      </c>
    </row>
    <row r="8308" spans="1:13" x14ac:dyDescent="0.2">
      <c r="A8308" s="34" t="s">
        <v>109202</v>
      </c>
      <c r="B8308" s="34">
        <v>138</v>
      </c>
      <c r="C8308" s="34">
        <v>127</v>
      </c>
      <c r="D8308" s="34">
        <v>149</v>
      </c>
      <c r="E8308" s="34">
        <v>184</v>
      </c>
      <c r="F8308" s="34">
        <v>144</v>
      </c>
      <c r="G8308" s="34">
        <v>126</v>
      </c>
      <c r="H8308" s="34">
        <v>177</v>
      </c>
      <c r="I8308" s="34">
        <v>156</v>
      </c>
      <c r="J8308" s="34">
        <v>153</v>
      </c>
      <c r="K8308" s="34">
        <v>123</v>
      </c>
      <c r="L8308" s="34">
        <v>130</v>
      </c>
      <c r="M8308" s="34">
        <v>111</v>
      </c>
    </row>
    <row r="8309" spans="1:13" x14ac:dyDescent="0.2">
      <c r="A8309" s="34" t="s">
        <v>109203</v>
      </c>
      <c r="B8309" s="34">
        <v>227</v>
      </c>
      <c r="C8309" s="34">
        <v>199</v>
      </c>
      <c r="D8309" s="34">
        <v>174</v>
      </c>
      <c r="E8309" s="34">
        <v>220</v>
      </c>
      <c r="F8309" s="34">
        <v>170</v>
      </c>
      <c r="G8309" s="34">
        <v>206</v>
      </c>
      <c r="H8309" s="34">
        <v>196</v>
      </c>
      <c r="I8309" s="34">
        <v>211</v>
      </c>
      <c r="J8309" s="34">
        <v>182</v>
      </c>
      <c r="K8309" s="34">
        <v>176</v>
      </c>
      <c r="L8309" s="34">
        <v>149</v>
      </c>
      <c r="M8309" s="34">
        <v>155</v>
      </c>
    </row>
    <row r="8310" spans="1:13" x14ac:dyDescent="0.2">
      <c r="A8310" s="34" t="s">
        <v>109204</v>
      </c>
      <c r="B8310" s="34">
        <v>103</v>
      </c>
      <c r="C8310" s="34">
        <v>121</v>
      </c>
      <c r="D8310" s="34">
        <v>114</v>
      </c>
      <c r="E8310" s="34">
        <v>102</v>
      </c>
      <c r="F8310" s="34">
        <v>116</v>
      </c>
      <c r="G8310" s="34">
        <v>103</v>
      </c>
      <c r="H8310" s="34">
        <v>131</v>
      </c>
      <c r="I8310" s="34">
        <v>95</v>
      </c>
      <c r="J8310" s="34">
        <v>104</v>
      </c>
      <c r="K8310" s="34">
        <v>102</v>
      </c>
      <c r="L8310" s="34">
        <v>114</v>
      </c>
      <c r="M8310" s="34">
        <v>59</v>
      </c>
    </row>
    <row r="8311" spans="1:13" x14ac:dyDescent="0.2">
      <c r="A8311" s="34" t="s">
        <v>109205</v>
      </c>
      <c r="B8311" s="34">
        <v>151</v>
      </c>
      <c r="C8311" s="34">
        <v>118</v>
      </c>
      <c r="D8311" s="34">
        <v>152</v>
      </c>
      <c r="E8311" s="34">
        <v>149</v>
      </c>
      <c r="F8311" s="34">
        <v>130</v>
      </c>
      <c r="G8311" s="34">
        <v>123</v>
      </c>
      <c r="H8311" s="34">
        <v>190</v>
      </c>
      <c r="I8311" s="34">
        <v>122</v>
      </c>
      <c r="J8311" s="34">
        <v>165</v>
      </c>
      <c r="K8311" s="34">
        <v>107</v>
      </c>
      <c r="L8311" s="34">
        <v>141</v>
      </c>
      <c r="M8311" s="34">
        <v>81</v>
      </c>
    </row>
    <row r="8312" spans="1:13" x14ac:dyDescent="0.2">
      <c r="A8312" s="34" t="s">
        <v>109206</v>
      </c>
      <c r="B8312" s="34">
        <v>81</v>
      </c>
      <c r="C8312" s="34">
        <v>117</v>
      </c>
      <c r="D8312" s="34">
        <v>110</v>
      </c>
      <c r="E8312" s="34">
        <v>119</v>
      </c>
      <c r="F8312" s="34">
        <v>113</v>
      </c>
      <c r="G8312" s="34">
        <v>82</v>
      </c>
      <c r="H8312" s="34">
        <v>113</v>
      </c>
      <c r="I8312" s="34">
        <v>111</v>
      </c>
      <c r="J8312" s="34">
        <v>139</v>
      </c>
      <c r="K8312" s="34">
        <v>84</v>
      </c>
      <c r="L8312" s="34">
        <v>91</v>
      </c>
      <c r="M8312" s="34">
        <v>93</v>
      </c>
    </row>
    <row r="8313" spans="1:13" x14ac:dyDescent="0.2">
      <c r="A8313" s="34" t="s">
        <v>109207</v>
      </c>
      <c r="B8313" s="34">
        <v>213</v>
      </c>
      <c r="C8313" s="34">
        <v>239</v>
      </c>
      <c r="D8313" s="34">
        <v>199</v>
      </c>
      <c r="E8313" s="34">
        <v>252</v>
      </c>
      <c r="F8313" s="34">
        <v>195</v>
      </c>
      <c r="G8313" s="34">
        <v>226</v>
      </c>
      <c r="H8313" s="34">
        <v>226</v>
      </c>
      <c r="I8313" s="34">
        <v>254</v>
      </c>
      <c r="J8313" s="34">
        <v>245</v>
      </c>
      <c r="K8313" s="34">
        <v>208</v>
      </c>
      <c r="L8313" s="34">
        <v>199</v>
      </c>
      <c r="M8313" s="34">
        <v>177</v>
      </c>
    </row>
    <row r="8314" spans="1:13" x14ac:dyDescent="0.2">
      <c r="A8314" s="34" t="s">
        <v>109208</v>
      </c>
      <c r="B8314" s="34">
        <v>135</v>
      </c>
      <c r="C8314" s="34">
        <v>123</v>
      </c>
      <c r="D8314" s="34">
        <v>155</v>
      </c>
      <c r="E8314" s="34">
        <v>160</v>
      </c>
      <c r="F8314" s="34">
        <v>135</v>
      </c>
      <c r="G8314" s="34">
        <v>145</v>
      </c>
      <c r="H8314" s="34">
        <v>175</v>
      </c>
      <c r="I8314" s="34">
        <v>127</v>
      </c>
      <c r="J8314" s="34">
        <v>117</v>
      </c>
      <c r="K8314" s="34">
        <v>106</v>
      </c>
      <c r="L8314" s="34">
        <v>157</v>
      </c>
      <c r="M8314" s="34">
        <v>123</v>
      </c>
    </row>
    <row r="8315" spans="1:13" x14ac:dyDescent="0.2">
      <c r="A8315" s="34" t="s">
        <v>109209</v>
      </c>
      <c r="B8315" s="34">
        <v>80</v>
      </c>
      <c r="C8315" s="34">
        <v>127</v>
      </c>
      <c r="D8315" s="34">
        <v>106</v>
      </c>
      <c r="E8315" s="34">
        <v>155</v>
      </c>
      <c r="F8315" s="34">
        <v>120</v>
      </c>
      <c r="G8315" s="34">
        <v>106</v>
      </c>
      <c r="H8315" s="34">
        <v>108</v>
      </c>
      <c r="I8315" s="34">
        <v>115</v>
      </c>
      <c r="J8315" s="34">
        <v>73</v>
      </c>
      <c r="K8315" s="34">
        <v>70</v>
      </c>
      <c r="L8315" s="34">
        <v>100</v>
      </c>
      <c r="M8315" s="34">
        <v>89</v>
      </c>
    </row>
    <row r="8316" spans="1:13" x14ac:dyDescent="0.2">
      <c r="A8316" s="34" t="s">
        <v>109210</v>
      </c>
      <c r="B8316" s="34">
        <v>192</v>
      </c>
      <c r="C8316" s="34">
        <v>268</v>
      </c>
      <c r="D8316" s="34">
        <v>234</v>
      </c>
      <c r="E8316" s="34">
        <v>226</v>
      </c>
      <c r="F8316" s="34">
        <v>185</v>
      </c>
      <c r="G8316" s="34">
        <v>216</v>
      </c>
      <c r="H8316" s="34">
        <v>246</v>
      </c>
      <c r="I8316" s="34">
        <v>225</v>
      </c>
      <c r="J8316" s="34">
        <v>214</v>
      </c>
      <c r="K8316" s="34">
        <v>195</v>
      </c>
      <c r="L8316" s="34">
        <v>198</v>
      </c>
      <c r="M8316" s="34">
        <v>185</v>
      </c>
    </row>
    <row r="8317" spans="1:13" x14ac:dyDescent="0.2">
      <c r="A8317" s="34" t="s">
        <v>109211</v>
      </c>
      <c r="B8317" s="34">
        <v>269</v>
      </c>
      <c r="C8317" s="34">
        <v>231</v>
      </c>
      <c r="D8317" s="34">
        <v>332</v>
      </c>
      <c r="E8317" s="34">
        <v>252</v>
      </c>
      <c r="F8317" s="34">
        <v>263</v>
      </c>
      <c r="G8317" s="34">
        <v>214</v>
      </c>
      <c r="H8317" s="34">
        <v>304</v>
      </c>
      <c r="I8317" s="34">
        <v>179</v>
      </c>
      <c r="J8317" s="34">
        <v>282</v>
      </c>
      <c r="K8317" s="34">
        <v>169</v>
      </c>
      <c r="L8317" s="34">
        <v>328</v>
      </c>
      <c r="M8317" s="34">
        <v>150</v>
      </c>
    </row>
    <row r="8318" spans="1:13" x14ac:dyDescent="0.2">
      <c r="A8318" s="34" t="s">
        <v>109212</v>
      </c>
      <c r="B8318" s="34">
        <v>58</v>
      </c>
      <c r="C8318" s="34">
        <v>101</v>
      </c>
      <c r="D8318" s="34">
        <v>92</v>
      </c>
      <c r="E8318" s="34">
        <v>93</v>
      </c>
      <c r="F8318" s="34">
        <v>117</v>
      </c>
      <c r="G8318" s="34">
        <v>68</v>
      </c>
      <c r="H8318" s="34">
        <v>75</v>
      </c>
      <c r="I8318" s="34">
        <v>67</v>
      </c>
      <c r="J8318" s="34">
        <v>66</v>
      </c>
      <c r="K8318" s="34">
        <v>57</v>
      </c>
      <c r="L8318" s="34">
        <v>65</v>
      </c>
      <c r="M8318" s="34">
        <v>45</v>
      </c>
    </row>
    <row r="8319" spans="1:13" x14ac:dyDescent="0.2">
      <c r="A8319" s="34" t="s">
        <v>109213</v>
      </c>
      <c r="B8319" s="34">
        <v>86</v>
      </c>
      <c r="C8319" s="34">
        <v>138</v>
      </c>
      <c r="D8319" s="34">
        <v>131</v>
      </c>
      <c r="E8319" s="34">
        <v>155</v>
      </c>
      <c r="F8319" s="34">
        <v>116</v>
      </c>
      <c r="G8319" s="34">
        <v>137</v>
      </c>
      <c r="H8319" s="34">
        <v>154</v>
      </c>
      <c r="I8319" s="34">
        <v>133</v>
      </c>
      <c r="J8319" s="34">
        <v>127</v>
      </c>
      <c r="K8319" s="34">
        <v>109</v>
      </c>
      <c r="L8319" s="34">
        <v>118</v>
      </c>
      <c r="M8319" s="34">
        <v>116</v>
      </c>
    </row>
    <row r="8320" spans="1:13" x14ac:dyDescent="0.2">
      <c r="A8320" s="34" t="s">
        <v>109214</v>
      </c>
      <c r="B8320" s="34">
        <v>256</v>
      </c>
      <c r="C8320" s="34">
        <v>233</v>
      </c>
      <c r="D8320" s="34">
        <v>248</v>
      </c>
      <c r="E8320" s="34">
        <v>180</v>
      </c>
      <c r="F8320" s="34">
        <v>183</v>
      </c>
      <c r="G8320" s="34">
        <v>209</v>
      </c>
      <c r="H8320" s="34">
        <v>194</v>
      </c>
      <c r="I8320" s="34">
        <v>174</v>
      </c>
      <c r="J8320" s="34">
        <v>227</v>
      </c>
      <c r="K8320" s="34">
        <v>185</v>
      </c>
      <c r="L8320" s="34">
        <v>156</v>
      </c>
      <c r="M8320" s="34">
        <v>157</v>
      </c>
    </row>
    <row r="8321" spans="1:13" x14ac:dyDescent="0.2">
      <c r="A8321" s="34" t="s">
        <v>109215</v>
      </c>
      <c r="B8321" s="34">
        <v>242</v>
      </c>
      <c r="C8321" s="34">
        <v>297</v>
      </c>
      <c r="D8321" s="34">
        <v>294</v>
      </c>
      <c r="E8321" s="34">
        <v>312</v>
      </c>
      <c r="F8321" s="34">
        <v>234</v>
      </c>
      <c r="G8321" s="34">
        <v>242</v>
      </c>
      <c r="H8321" s="34">
        <v>279</v>
      </c>
      <c r="I8321" s="34">
        <v>224</v>
      </c>
      <c r="J8321" s="34">
        <v>257</v>
      </c>
      <c r="K8321" s="34">
        <v>262</v>
      </c>
      <c r="L8321" s="34">
        <v>303</v>
      </c>
      <c r="M8321" s="34">
        <v>194</v>
      </c>
    </row>
    <row r="8322" spans="1:13" x14ac:dyDescent="0.2">
      <c r="A8322" s="34" t="s">
        <v>109216</v>
      </c>
      <c r="B8322" s="34">
        <v>349</v>
      </c>
      <c r="C8322" s="34">
        <v>358</v>
      </c>
      <c r="D8322" s="34">
        <v>364</v>
      </c>
      <c r="E8322" s="34">
        <v>315</v>
      </c>
      <c r="F8322" s="34">
        <v>305</v>
      </c>
      <c r="G8322" s="34">
        <v>318</v>
      </c>
      <c r="H8322" s="34">
        <v>389</v>
      </c>
      <c r="I8322" s="34">
        <v>353</v>
      </c>
      <c r="J8322" s="34">
        <v>396</v>
      </c>
      <c r="K8322" s="34">
        <v>284</v>
      </c>
      <c r="L8322" s="34">
        <v>341</v>
      </c>
      <c r="M8322" s="34">
        <v>286</v>
      </c>
    </row>
    <row r="8323" spans="1:13" x14ac:dyDescent="0.2">
      <c r="A8323" s="34" t="s">
        <v>109217</v>
      </c>
      <c r="B8323" s="34">
        <v>385</v>
      </c>
      <c r="C8323" s="34">
        <v>428</v>
      </c>
      <c r="D8323" s="34">
        <v>354</v>
      </c>
      <c r="E8323" s="34">
        <v>430</v>
      </c>
      <c r="F8323" s="34">
        <v>376</v>
      </c>
      <c r="G8323" s="34">
        <v>430</v>
      </c>
      <c r="H8323" s="34">
        <v>433</v>
      </c>
      <c r="I8323" s="34">
        <v>423</v>
      </c>
      <c r="J8323" s="34">
        <v>467</v>
      </c>
      <c r="K8323" s="34">
        <v>415</v>
      </c>
      <c r="L8323" s="34">
        <v>381</v>
      </c>
      <c r="M8323" s="34">
        <v>331</v>
      </c>
    </row>
    <row r="8324" spans="1:13" x14ac:dyDescent="0.2">
      <c r="A8324" s="34" t="s">
        <v>109218</v>
      </c>
      <c r="B8324" s="34">
        <v>850</v>
      </c>
      <c r="C8324" s="34">
        <v>745</v>
      </c>
      <c r="D8324" s="34">
        <v>935</v>
      </c>
      <c r="E8324" s="34">
        <v>835</v>
      </c>
      <c r="F8324" s="34">
        <v>832</v>
      </c>
      <c r="G8324" s="34">
        <v>727</v>
      </c>
      <c r="H8324" s="34">
        <v>915</v>
      </c>
      <c r="I8324" s="34">
        <v>734</v>
      </c>
      <c r="J8324" s="34">
        <v>807</v>
      </c>
      <c r="K8324" s="34">
        <v>593</v>
      </c>
      <c r="L8324" s="34">
        <v>814</v>
      </c>
      <c r="M8324" s="34">
        <v>596</v>
      </c>
    </row>
    <row r="8325" spans="1:13" x14ac:dyDescent="0.2">
      <c r="A8325" s="34" t="s">
        <v>109219</v>
      </c>
      <c r="B8325" s="34">
        <v>317</v>
      </c>
      <c r="C8325" s="34">
        <v>454</v>
      </c>
      <c r="D8325" s="34">
        <v>400</v>
      </c>
      <c r="E8325" s="34">
        <v>420</v>
      </c>
      <c r="F8325" s="34">
        <v>447</v>
      </c>
      <c r="G8325" s="34">
        <v>405</v>
      </c>
      <c r="H8325" s="34">
        <v>474</v>
      </c>
      <c r="I8325" s="34">
        <v>455</v>
      </c>
      <c r="J8325" s="34">
        <v>420</v>
      </c>
      <c r="K8325" s="34">
        <v>405</v>
      </c>
      <c r="L8325" s="34">
        <v>441</v>
      </c>
      <c r="M8325" s="34">
        <v>315</v>
      </c>
    </row>
    <row r="8326" spans="1:13" x14ac:dyDescent="0.2">
      <c r="A8326" s="34" t="s">
        <v>109220</v>
      </c>
      <c r="B8326" s="34">
        <v>276</v>
      </c>
      <c r="C8326" s="34">
        <v>311</v>
      </c>
      <c r="D8326" s="34">
        <v>387</v>
      </c>
      <c r="E8326" s="34">
        <v>335</v>
      </c>
      <c r="F8326" s="34">
        <v>317</v>
      </c>
      <c r="G8326" s="34">
        <v>294</v>
      </c>
      <c r="H8326" s="34">
        <v>379</v>
      </c>
      <c r="I8326" s="34">
        <v>277</v>
      </c>
      <c r="J8326" s="34">
        <v>387</v>
      </c>
      <c r="K8326" s="34">
        <v>226</v>
      </c>
      <c r="L8326" s="34">
        <v>321</v>
      </c>
      <c r="M8326" s="34">
        <v>187</v>
      </c>
    </row>
    <row r="8327" spans="1:13" x14ac:dyDescent="0.2">
      <c r="A8327" s="34" t="s">
        <v>109221</v>
      </c>
      <c r="B8327" s="34">
        <v>353</v>
      </c>
      <c r="C8327" s="34">
        <v>374</v>
      </c>
      <c r="D8327" s="34">
        <v>466</v>
      </c>
      <c r="E8327" s="34">
        <v>405</v>
      </c>
      <c r="F8327" s="34">
        <v>322</v>
      </c>
      <c r="G8327" s="34">
        <v>343</v>
      </c>
      <c r="H8327" s="34">
        <v>429</v>
      </c>
      <c r="I8327" s="34">
        <v>416</v>
      </c>
      <c r="J8327" s="34">
        <v>369</v>
      </c>
      <c r="K8327" s="34">
        <v>296</v>
      </c>
      <c r="L8327" s="34">
        <v>341</v>
      </c>
      <c r="M8327" s="34">
        <v>255</v>
      </c>
    </row>
    <row r="8328" spans="1:13" x14ac:dyDescent="0.2">
      <c r="A8328" s="34" t="s">
        <v>109222</v>
      </c>
      <c r="B8328" s="34">
        <v>183</v>
      </c>
      <c r="C8328" s="34">
        <v>203</v>
      </c>
      <c r="D8328" s="34">
        <v>235</v>
      </c>
      <c r="E8328" s="34">
        <v>238</v>
      </c>
      <c r="F8328" s="34">
        <v>214</v>
      </c>
      <c r="G8328" s="34">
        <v>209</v>
      </c>
      <c r="H8328" s="34">
        <v>278</v>
      </c>
      <c r="I8328" s="34">
        <v>228</v>
      </c>
      <c r="J8328" s="34">
        <v>268</v>
      </c>
      <c r="K8328" s="34">
        <v>184</v>
      </c>
      <c r="L8328" s="34">
        <v>231</v>
      </c>
      <c r="M8328" s="34">
        <v>153</v>
      </c>
    </row>
    <row r="8329" spans="1:13" x14ac:dyDescent="0.2">
      <c r="A8329" s="34" t="s">
        <v>109223</v>
      </c>
      <c r="B8329" s="34">
        <v>170</v>
      </c>
      <c r="C8329" s="34">
        <v>191</v>
      </c>
      <c r="D8329" s="34">
        <v>251</v>
      </c>
      <c r="E8329" s="34">
        <v>239</v>
      </c>
      <c r="F8329" s="34">
        <v>185</v>
      </c>
      <c r="G8329" s="34">
        <v>230</v>
      </c>
      <c r="H8329" s="34">
        <v>231</v>
      </c>
      <c r="I8329" s="34">
        <v>181</v>
      </c>
      <c r="J8329" s="34">
        <v>205</v>
      </c>
      <c r="K8329" s="34">
        <v>177</v>
      </c>
      <c r="L8329" s="34">
        <v>213</v>
      </c>
      <c r="M8329" s="34">
        <v>173</v>
      </c>
    </row>
    <row r="8330" spans="1:13" x14ac:dyDescent="0.2">
      <c r="A8330" s="34" t="s">
        <v>109224</v>
      </c>
      <c r="B8330" s="34">
        <v>177</v>
      </c>
      <c r="C8330" s="34">
        <v>143</v>
      </c>
      <c r="D8330" s="34">
        <v>145</v>
      </c>
      <c r="E8330" s="34">
        <v>187</v>
      </c>
      <c r="F8330" s="34">
        <v>140</v>
      </c>
      <c r="G8330" s="34">
        <v>181</v>
      </c>
      <c r="H8330" s="34">
        <v>170</v>
      </c>
      <c r="I8330" s="34">
        <v>118</v>
      </c>
      <c r="J8330" s="34">
        <v>159</v>
      </c>
      <c r="K8330" s="34">
        <v>100</v>
      </c>
      <c r="L8330" s="34">
        <v>147</v>
      </c>
      <c r="M8330" s="34">
        <v>124</v>
      </c>
    </row>
    <row r="8331" spans="1:13" x14ac:dyDescent="0.2">
      <c r="A8331" s="34" t="s">
        <v>109225</v>
      </c>
      <c r="B8331" s="34">
        <v>93</v>
      </c>
      <c r="C8331" s="34">
        <v>131</v>
      </c>
      <c r="D8331" s="34">
        <v>112</v>
      </c>
      <c r="E8331" s="34">
        <v>106</v>
      </c>
      <c r="F8331" s="34">
        <v>105</v>
      </c>
      <c r="G8331" s="34">
        <v>116</v>
      </c>
      <c r="H8331" s="34">
        <v>142</v>
      </c>
      <c r="I8331" s="34">
        <v>114</v>
      </c>
      <c r="J8331" s="34">
        <v>108</v>
      </c>
      <c r="K8331" s="34">
        <v>104</v>
      </c>
      <c r="L8331" s="34">
        <v>100</v>
      </c>
      <c r="M8331" s="34">
        <v>95</v>
      </c>
    </row>
    <row r="8332" spans="1:13" x14ac:dyDescent="0.2">
      <c r="A8332" s="34" t="s">
        <v>109226</v>
      </c>
      <c r="B8332" s="34">
        <v>350</v>
      </c>
      <c r="C8332" s="34">
        <v>284</v>
      </c>
      <c r="D8332" s="34">
        <v>313</v>
      </c>
      <c r="E8332" s="34">
        <v>334</v>
      </c>
      <c r="F8332" s="34">
        <v>297</v>
      </c>
      <c r="G8332" s="34">
        <v>291</v>
      </c>
      <c r="H8332" s="34">
        <v>374</v>
      </c>
      <c r="I8332" s="34">
        <v>342</v>
      </c>
      <c r="J8332" s="34">
        <v>356</v>
      </c>
      <c r="K8332" s="34">
        <v>268</v>
      </c>
      <c r="L8332" s="34">
        <v>362</v>
      </c>
      <c r="M8332" s="34">
        <v>250</v>
      </c>
    </row>
    <row r="8333" spans="1:13" x14ac:dyDescent="0.2">
      <c r="A8333" s="34" t="s">
        <v>109227</v>
      </c>
      <c r="B8333" s="34">
        <v>182</v>
      </c>
      <c r="C8333" s="34">
        <v>163</v>
      </c>
      <c r="D8333" s="34">
        <v>166</v>
      </c>
      <c r="E8333" s="34">
        <v>166</v>
      </c>
      <c r="F8333" s="34">
        <v>124</v>
      </c>
      <c r="G8333" s="34">
        <v>169</v>
      </c>
      <c r="H8333" s="34">
        <v>191</v>
      </c>
      <c r="I8333" s="34">
        <v>165</v>
      </c>
      <c r="J8333" s="34">
        <v>158</v>
      </c>
      <c r="K8333" s="34">
        <v>149</v>
      </c>
      <c r="L8333" s="34">
        <v>163</v>
      </c>
      <c r="M8333" s="34">
        <v>151</v>
      </c>
    </row>
    <row r="8334" spans="1:13" x14ac:dyDescent="0.2">
      <c r="A8334" s="34" t="s">
        <v>109228</v>
      </c>
      <c r="B8334" s="34">
        <v>122</v>
      </c>
      <c r="C8334" s="34">
        <v>213</v>
      </c>
      <c r="D8334" s="34">
        <v>175</v>
      </c>
      <c r="E8334" s="34">
        <v>209</v>
      </c>
      <c r="F8334" s="34">
        <v>118</v>
      </c>
      <c r="G8334" s="34">
        <v>190</v>
      </c>
      <c r="H8334" s="34">
        <v>166</v>
      </c>
      <c r="I8334" s="34">
        <v>188</v>
      </c>
      <c r="J8334" s="34">
        <v>171</v>
      </c>
      <c r="K8334" s="34">
        <v>161</v>
      </c>
      <c r="L8334" s="34">
        <v>193</v>
      </c>
      <c r="M8334" s="34">
        <v>126</v>
      </c>
    </row>
    <row r="8335" spans="1:13" x14ac:dyDescent="0.2">
      <c r="A8335" s="34" t="s">
        <v>109229</v>
      </c>
      <c r="B8335" s="34">
        <v>689</v>
      </c>
      <c r="C8335" s="34">
        <v>532</v>
      </c>
      <c r="D8335" s="34">
        <v>544</v>
      </c>
      <c r="E8335" s="34">
        <v>596</v>
      </c>
      <c r="F8335" s="34">
        <v>589</v>
      </c>
      <c r="G8335" s="34">
        <v>524</v>
      </c>
      <c r="H8335" s="34">
        <v>638</v>
      </c>
      <c r="I8335" s="34">
        <v>516</v>
      </c>
      <c r="J8335" s="34">
        <v>675</v>
      </c>
      <c r="K8335" s="34">
        <v>428</v>
      </c>
      <c r="L8335" s="34">
        <v>587</v>
      </c>
      <c r="M8335" s="34">
        <v>428</v>
      </c>
    </row>
    <row r="8336" spans="1:13" x14ac:dyDescent="0.2">
      <c r="A8336" s="34" t="s">
        <v>109230</v>
      </c>
      <c r="B8336" s="34">
        <v>190</v>
      </c>
      <c r="C8336" s="34">
        <v>156</v>
      </c>
      <c r="D8336" s="34">
        <v>140</v>
      </c>
      <c r="E8336" s="34">
        <v>172</v>
      </c>
      <c r="F8336" s="34">
        <v>160</v>
      </c>
      <c r="G8336" s="34">
        <v>127</v>
      </c>
      <c r="H8336" s="34">
        <v>169</v>
      </c>
      <c r="I8336" s="34">
        <v>136</v>
      </c>
      <c r="J8336" s="34">
        <v>201</v>
      </c>
      <c r="K8336" s="34">
        <v>107</v>
      </c>
      <c r="L8336" s="34">
        <v>159</v>
      </c>
      <c r="M8336" s="34">
        <v>91</v>
      </c>
    </row>
    <row r="8337" spans="1:13" x14ac:dyDescent="0.2">
      <c r="A8337" s="34" t="s">
        <v>109231</v>
      </c>
      <c r="B8337" s="34">
        <v>308</v>
      </c>
      <c r="C8337" s="34">
        <v>281</v>
      </c>
      <c r="D8337" s="34">
        <v>308</v>
      </c>
      <c r="E8337" s="34">
        <v>327</v>
      </c>
      <c r="F8337" s="34">
        <v>261</v>
      </c>
      <c r="G8337" s="34">
        <v>309</v>
      </c>
      <c r="H8337" s="34">
        <v>273</v>
      </c>
      <c r="I8337" s="34">
        <v>334</v>
      </c>
      <c r="J8337" s="34">
        <v>320</v>
      </c>
      <c r="K8337" s="34">
        <v>270</v>
      </c>
      <c r="L8337" s="34">
        <v>368</v>
      </c>
      <c r="M8337" s="34">
        <v>258</v>
      </c>
    </row>
    <row r="8338" spans="1:13" x14ac:dyDescent="0.2">
      <c r="A8338" s="34" t="s">
        <v>109232</v>
      </c>
      <c r="B8338" s="34">
        <v>119</v>
      </c>
      <c r="C8338" s="34">
        <v>135</v>
      </c>
      <c r="D8338" s="34">
        <v>127</v>
      </c>
      <c r="E8338" s="34">
        <v>136</v>
      </c>
      <c r="F8338" s="34">
        <v>66</v>
      </c>
      <c r="G8338" s="34">
        <v>157</v>
      </c>
      <c r="H8338" s="34">
        <v>123</v>
      </c>
      <c r="I8338" s="34">
        <v>145</v>
      </c>
      <c r="J8338" s="34">
        <v>127</v>
      </c>
      <c r="K8338" s="34">
        <v>124</v>
      </c>
      <c r="L8338" s="34">
        <v>134</v>
      </c>
      <c r="M8338" s="34">
        <v>102</v>
      </c>
    </row>
    <row r="8339" spans="1:13" x14ac:dyDescent="0.2">
      <c r="A8339" s="34" t="s">
        <v>109233</v>
      </c>
      <c r="B8339" s="34">
        <v>570</v>
      </c>
      <c r="C8339" s="34">
        <v>462</v>
      </c>
      <c r="D8339" s="34">
        <v>492</v>
      </c>
      <c r="E8339" s="34">
        <v>509</v>
      </c>
      <c r="F8339" s="34">
        <v>457</v>
      </c>
      <c r="G8339" s="34">
        <v>439</v>
      </c>
      <c r="H8339" s="34">
        <v>538</v>
      </c>
      <c r="I8339" s="34">
        <v>479</v>
      </c>
      <c r="J8339" s="34">
        <v>502</v>
      </c>
      <c r="K8339" s="34">
        <v>378</v>
      </c>
      <c r="L8339" s="34">
        <v>458</v>
      </c>
      <c r="M8339" s="34">
        <v>363</v>
      </c>
    </row>
    <row r="8340" spans="1:13" x14ac:dyDescent="0.2">
      <c r="A8340" s="34" t="s">
        <v>109234</v>
      </c>
      <c r="B8340" s="34">
        <v>367</v>
      </c>
      <c r="C8340" s="34">
        <v>341</v>
      </c>
      <c r="D8340" s="34">
        <v>358</v>
      </c>
      <c r="E8340" s="34">
        <v>346</v>
      </c>
      <c r="F8340" s="34">
        <v>260</v>
      </c>
      <c r="G8340" s="34">
        <v>342</v>
      </c>
      <c r="H8340" s="34">
        <v>401</v>
      </c>
      <c r="I8340" s="34">
        <v>336</v>
      </c>
      <c r="J8340" s="34">
        <v>370</v>
      </c>
      <c r="K8340" s="34">
        <v>292</v>
      </c>
      <c r="L8340" s="34">
        <v>330</v>
      </c>
      <c r="M8340" s="34">
        <v>263</v>
      </c>
    </row>
    <row r="8341" spans="1:13" x14ac:dyDescent="0.2">
      <c r="A8341" s="34" t="s">
        <v>109235</v>
      </c>
      <c r="B8341" s="34">
        <v>390</v>
      </c>
      <c r="C8341" s="34">
        <v>422</v>
      </c>
      <c r="D8341" s="34">
        <v>484</v>
      </c>
      <c r="E8341" s="34">
        <v>511</v>
      </c>
      <c r="F8341" s="34">
        <v>371</v>
      </c>
      <c r="G8341" s="34">
        <v>441</v>
      </c>
      <c r="H8341" s="34">
        <v>457</v>
      </c>
      <c r="I8341" s="34">
        <v>498</v>
      </c>
      <c r="J8341" s="34">
        <v>446</v>
      </c>
      <c r="K8341" s="34">
        <v>373</v>
      </c>
      <c r="L8341" s="34">
        <v>444</v>
      </c>
      <c r="M8341" s="34">
        <v>292</v>
      </c>
    </row>
    <row r="8342" spans="1:13" x14ac:dyDescent="0.2">
      <c r="A8342" s="34" t="s">
        <v>109236</v>
      </c>
      <c r="B8342" s="34">
        <v>288</v>
      </c>
      <c r="C8342" s="34">
        <v>317</v>
      </c>
      <c r="D8342" s="34">
        <v>382</v>
      </c>
      <c r="E8342" s="34">
        <v>376</v>
      </c>
      <c r="F8342" s="34">
        <v>249</v>
      </c>
      <c r="G8342" s="34">
        <v>339</v>
      </c>
      <c r="H8342" s="34">
        <v>323</v>
      </c>
      <c r="I8342" s="34">
        <v>364</v>
      </c>
      <c r="J8342" s="34">
        <v>304</v>
      </c>
      <c r="K8342" s="34">
        <v>268</v>
      </c>
      <c r="L8342" s="34">
        <v>259</v>
      </c>
      <c r="M8342" s="34">
        <v>256</v>
      </c>
    </row>
    <row r="8343" spans="1:13" x14ac:dyDescent="0.2">
      <c r="A8343" s="34" t="s">
        <v>109237</v>
      </c>
      <c r="B8343" s="34">
        <v>511</v>
      </c>
      <c r="C8343" s="34">
        <v>538</v>
      </c>
      <c r="D8343" s="34">
        <v>638</v>
      </c>
      <c r="E8343" s="34">
        <v>546</v>
      </c>
      <c r="F8343" s="34">
        <v>491</v>
      </c>
      <c r="G8343" s="34">
        <v>533</v>
      </c>
      <c r="H8343" s="34">
        <v>614</v>
      </c>
      <c r="I8343" s="34">
        <v>558</v>
      </c>
      <c r="J8343" s="34">
        <v>630</v>
      </c>
      <c r="K8343" s="34">
        <v>483</v>
      </c>
      <c r="L8343" s="34">
        <v>527</v>
      </c>
      <c r="M8343" s="34">
        <v>383</v>
      </c>
    </row>
    <row r="8344" spans="1:13" x14ac:dyDescent="0.2">
      <c r="A8344" s="34" t="s">
        <v>109238</v>
      </c>
      <c r="B8344" s="34">
        <v>255</v>
      </c>
      <c r="C8344" s="34">
        <v>315</v>
      </c>
      <c r="D8344" s="34">
        <v>311</v>
      </c>
      <c r="E8344" s="34">
        <v>291</v>
      </c>
      <c r="F8344" s="34">
        <v>255</v>
      </c>
      <c r="G8344" s="34">
        <v>244</v>
      </c>
      <c r="H8344" s="34">
        <v>321</v>
      </c>
      <c r="I8344" s="34">
        <v>260</v>
      </c>
      <c r="J8344" s="34">
        <v>291</v>
      </c>
      <c r="K8344" s="34">
        <v>197</v>
      </c>
      <c r="L8344" s="34">
        <v>300</v>
      </c>
      <c r="M8344" s="34">
        <v>207</v>
      </c>
    </row>
    <row r="8345" spans="1:13" x14ac:dyDescent="0.2">
      <c r="A8345" s="34" t="s">
        <v>109239</v>
      </c>
      <c r="B8345" s="34">
        <v>435</v>
      </c>
      <c r="C8345" s="34">
        <v>612</v>
      </c>
      <c r="D8345" s="34">
        <v>565</v>
      </c>
      <c r="E8345" s="34">
        <v>541</v>
      </c>
      <c r="F8345" s="34">
        <v>443</v>
      </c>
      <c r="G8345" s="34">
        <v>607</v>
      </c>
      <c r="H8345" s="34">
        <v>543</v>
      </c>
      <c r="I8345" s="34">
        <v>610</v>
      </c>
      <c r="J8345" s="34">
        <v>571</v>
      </c>
      <c r="K8345" s="34">
        <v>489</v>
      </c>
      <c r="L8345" s="34">
        <v>426</v>
      </c>
      <c r="M8345" s="34">
        <v>428</v>
      </c>
    </row>
    <row r="8346" spans="1:13" x14ac:dyDescent="0.2">
      <c r="A8346" s="34" t="s">
        <v>109240</v>
      </c>
      <c r="B8346" s="34">
        <v>332</v>
      </c>
      <c r="C8346" s="34">
        <v>409</v>
      </c>
      <c r="D8346" s="34">
        <v>448</v>
      </c>
      <c r="E8346" s="34">
        <v>376</v>
      </c>
      <c r="F8346" s="34">
        <v>375</v>
      </c>
      <c r="G8346" s="34">
        <v>364</v>
      </c>
      <c r="H8346" s="34">
        <v>403</v>
      </c>
      <c r="I8346" s="34">
        <v>391</v>
      </c>
      <c r="J8346" s="34">
        <v>417</v>
      </c>
      <c r="K8346" s="34">
        <v>331</v>
      </c>
      <c r="L8346" s="34">
        <v>352</v>
      </c>
      <c r="M8346" s="34">
        <v>277</v>
      </c>
    </row>
    <row r="8347" spans="1:13" x14ac:dyDescent="0.2">
      <c r="A8347" s="34" t="s">
        <v>109241</v>
      </c>
      <c r="B8347" s="34">
        <v>318</v>
      </c>
      <c r="C8347" s="34">
        <v>375</v>
      </c>
      <c r="D8347" s="34">
        <v>380</v>
      </c>
      <c r="E8347" s="34">
        <v>386</v>
      </c>
      <c r="F8347" s="34">
        <v>328</v>
      </c>
      <c r="G8347" s="34">
        <v>323</v>
      </c>
      <c r="H8347" s="34">
        <v>365</v>
      </c>
      <c r="I8347" s="34">
        <v>372</v>
      </c>
      <c r="J8347" s="34">
        <v>358</v>
      </c>
      <c r="K8347" s="34">
        <v>247</v>
      </c>
      <c r="L8347" s="34">
        <v>307</v>
      </c>
      <c r="M8347" s="34">
        <v>230</v>
      </c>
    </row>
    <row r="8348" spans="1:13" x14ac:dyDescent="0.2">
      <c r="A8348" s="34" t="s">
        <v>109242</v>
      </c>
      <c r="B8348" s="34">
        <v>215</v>
      </c>
      <c r="C8348" s="34">
        <v>255</v>
      </c>
      <c r="D8348" s="34">
        <v>138</v>
      </c>
      <c r="E8348" s="34">
        <v>242</v>
      </c>
      <c r="F8348" s="34">
        <v>166</v>
      </c>
      <c r="G8348" s="34">
        <v>219</v>
      </c>
      <c r="H8348" s="34">
        <v>243</v>
      </c>
      <c r="I8348" s="34">
        <v>237</v>
      </c>
      <c r="J8348" s="34">
        <v>190</v>
      </c>
      <c r="K8348" s="34">
        <v>228</v>
      </c>
      <c r="L8348" s="34">
        <v>179</v>
      </c>
      <c r="M8348" s="34">
        <v>171</v>
      </c>
    </row>
    <row r="8349" spans="1:13" x14ac:dyDescent="0.2">
      <c r="A8349" s="34" t="s">
        <v>109243</v>
      </c>
      <c r="B8349" s="34">
        <v>283</v>
      </c>
      <c r="C8349" s="34">
        <v>359</v>
      </c>
      <c r="D8349" s="34">
        <v>311</v>
      </c>
      <c r="E8349" s="34">
        <v>305</v>
      </c>
      <c r="F8349" s="34">
        <v>262</v>
      </c>
      <c r="G8349" s="34">
        <v>323</v>
      </c>
      <c r="H8349" s="34">
        <v>332</v>
      </c>
      <c r="I8349" s="34">
        <v>367</v>
      </c>
      <c r="J8349" s="34">
        <v>359</v>
      </c>
      <c r="K8349" s="34">
        <v>280</v>
      </c>
      <c r="L8349" s="34">
        <v>261</v>
      </c>
      <c r="M8349" s="34">
        <v>275</v>
      </c>
    </row>
    <row r="8350" spans="1:13" x14ac:dyDescent="0.2">
      <c r="A8350" s="34" t="s">
        <v>109244</v>
      </c>
      <c r="B8350" s="34">
        <v>431</v>
      </c>
      <c r="C8350" s="34">
        <v>303</v>
      </c>
      <c r="D8350" s="34">
        <v>453</v>
      </c>
      <c r="E8350" s="34">
        <v>374</v>
      </c>
      <c r="F8350" s="34">
        <v>365</v>
      </c>
      <c r="G8350" s="34">
        <v>328</v>
      </c>
      <c r="H8350" s="34">
        <v>403</v>
      </c>
      <c r="I8350" s="34">
        <v>380</v>
      </c>
      <c r="J8350" s="34">
        <v>473</v>
      </c>
      <c r="K8350" s="34">
        <v>284</v>
      </c>
      <c r="L8350" s="34">
        <v>387</v>
      </c>
      <c r="M8350" s="34">
        <v>311</v>
      </c>
    </row>
    <row r="8351" spans="1:13" x14ac:dyDescent="0.2">
      <c r="A8351" s="34" t="s">
        <v>109245</v>
      </c>
      <c r="B8351" s="34">
        <v>326</v>
      </c>
      <c r="C8351" s="34">
        <v>406</v>
      </c>
      <c r="D8351" s="34">
        <v>343</v>
      </c>
      <c r="E8351" s="34">
        <v>374</v>
      </c>
      <c r="F8351" s="34">
        <v>319</v>
      </c>
      <c r="G8351" s="34">
        <v>306</v>
      </c>
      <c r="H8351" s="34">
        <v>324</v>
      </c>
      <c r="I8351" s="34">
        <v>360</v>
      </c>
      <c r="J8351" s="34">
        <v>344</v>
      </c>
      <c r="K8351" s="34">
        <v>317</v>
      </c>
      <c r="L8351" s="34">
        <v>280</v>
      </c>
      <c r="M8351" s="34">
        <v>313</v>
      </c>
    </row>
    <row r="8352" spans="1:13" x14ac:dyDescent="0.2">
      <c r="A8352" s="34" t="s">
        <v>109246</v>
      </c>
      <c r="B8352" s="34">
        <v>285</v>
      </c>
      <c r="C8352" s="34">
        <v>336</v>
      </c>
      <c r="D8352" s="34">
        <v>398</v>
      </c>
      <c r="E8352" s="34">
        <v>339</v>
      </c>
      <c r="F8352" s="34">
        <v>319</v>
      </c>
      <c r="G8352" s="34">
        <v>279</v>
      </c>
      <c r="H8352" s="34">
        <v>358</v>
      </c>
      <c r="I8352" s="34">
        <v>329</v>
      </c>
      <c r="J8352" s="34">
        <v>306</v>
      </c>
      <c r="K8352" s="34">
        <v>195</v>
      </c>
      <c r="L8352" s="34">
        <v>338</v>
      </c>
      <c r="M8352" s="34">
        <v>251</v>
      </c>
    </row>
    <row r="8353" spans="1:13" x14ac:dyDescent="0.2">
      <c r="A8353" s="34" t="s">
        <v>109247</v>
      </c>
      <c r="B8353" s="34">
        <v>95</v>
      </c>
      <c r="C8353" s="34">
        <v>322</v>
      </c>
      <c r="D8353" s="34">
        <v>129</v>
      </c>
      <c r="E8353" s="34">
        <v>285</v>
      </c>
      <c r="F8353" s="34">
        <v>111</v>
      </c>
      <c r="G8353" s="34">
        <v>289</v>
      </c>
      <c r="H8353" s="34">
        <v>143</v>
      </c>
      <c r="I8353" s="34">
        <v>280</v>
      </c>
      <c r="J8353" s="34">
        <v>132</v>
      </c>
      <c r="K8353" s="34">
        <v>202</v>
      </c>
      <c r="L8353" s="34">
        <v>151</v>
      </c>
      <c r="M8353" s="34">
        <v>237</v>
      </c>
    </row>
    <row r="8354" spans="1:13" x14ac:dyDescent="0.2">
      <c r="A8354" s="34" t="s">
        <v>109248</v>
      </c>
      <c r="B8354" s="34">
        <v>186</v>
      </c>
      <c r="C8354" s="34">
        <v>185</v>
      </c>
      <c r="D8354" s="34">
        <v>205</v>
      </c>
      <c r="E8354" s="34">
        <v>247</v>
      </c>
      <c r="F8354" s="34">
        <v>202</v>
      </c>
      <c r="G8354" s="34">
        <v>194</v>
      </c>
      <c r="H8354" s="34">
        <v>218</v>
      </c>
      <c r="I8354" s="34">
        <v>189</v>
      </c>
      <c r="J8354" s="34">
        <v>206</v>
      </c>
      <c r="K8354" s="34">
        <v>160</v>
      </c>
      <c r="L8354" s="34">
        <v>215</v>
      </c>
      <c r="M8354" s="34">
        <v>149</v>
      </c>
    </row>
    <row r="8355" spans="1:13" x14ac:dyDescent="0.2">
      <c r="A8355" s="34" t="s">
        <v>109249</v>
      </c>
      <c r="B8355" s="34">
        <v>256</v>
      </c>
      <c r="C8355" s="34">
        <v>263</v>
      </c>
      <c r="D8355" s="34">
        <v>245</v>
      </c>
      <c r="E8355" s="34">
        <v>256</v>
      </c>
      <c r="F8355" s="34">
        <v>278</v>
      </c>
      <c r="G8355" s="34">
        <v>186</v>
      </c>
      <c r="H8355" s="34">
        <v>263</v>
      </c>
      <c r="I8355" s="34">
        <v>211</v>
      </c>
      <c r="J8355" s="34">
        <v>262</v>
      </c>
      <c r="K8355" s="34">
        <v>211</v>
      </c>
      <c r="L8355" s="34">
        <v>240</v>
      </c>
      <c r="M8355" s="34">
        <v>206</v>
      </c>
    </row>
    <row r="8356" spans="1:13" x14ac:dyDescent="0.2">
      <c r="A8356" s="34" t="s">
        <v>109250</v>
      </c>
      <c r="B8356" s="34">
        <v>218</v>
      </c>
      <c r="C8356" s="34">
        <v>225</v>
      </c>
      <c r="D8356" s="34">
        <v>261</v>
      </c>
      <c r="E8356" s="34">
        <v>228</v>
      </c>
      <c r="F8356" s="34">
        <v>168</v>
      </c>
      <c r="G8356" s="34">
        <v>249</v>
      </c>
      <c r="H8356" s="34">
        <v>249</v>
      </c>
      <c r="I8356" s="34">
        <v>227</v>
      </c>
      <c r="J8356" s="34">
        <v>208</v>
      </c>
      <c r="K8356" s="34">
        <v>154</v>
      </c>
      <c r="L8356" s="34">
        <v>228</v>
      </c>
      <c r="M8356" s="34">
        <v>174</v>
      </c>
    </row>
    <row r="8357" spans="1:13" x14ac:dyDescent="0.2">
      <c r="A8357" s="34" t="s">
        <v>109251</v>
      </c>
      <c r="B8357" s="34">
        <v>383</v>
      </c>
      <c r="C8357" s="34">
        <v>363</v>
      </c>
      <c r="D8357" s="34">
        <v>353</v>
      </c>
      <c r="E8357" s="34">
        <v>415</v>
      </c>
      <c r="F8357" s="34">
        <v>392</v>
      </c>
      <c r="G8357" s="34">
        <v>373</v>
      </c>
      <c r="H8357" s="34">
        <v>398</v>
      </c>
      <c r="I8357" s="34">
        <v>375</v>
      </c>
      <c r="J8357" s="34">
        <v>411</v>
      </c>
      <c r="K8357" s="34">
        <v>307</v>
      </c>
      <c r="L8357" s="34">
        <v>362</v>
      </c>
      <c r="M8357" s="34">
        <v>277</v>
      </c>
    </row>
    <row r="8358" spans="1:13" x14ac:dyDescent="0.2">
      <c r="A8358" s="34" t="s">
        <v>109252</v>
      </c>
      <c r="B8358" s="34">
        <v>273</v>
      </c>
      <c r="C8358" s="34">
        <v>312</v>
      </c>
      <c r="D8358" s="34">
        <v>342</v>
      </c>
      <c r="E8358" s="34">
        <v>333</v>
      </c>
      <c r="F8358" s="34">
        <v>300</v>
      </c>
      <c r="G8358" s="34">
        <v>256</v>
      </c>
      <c r="H8358" s="34">
        <v>357</v>
      </c>
      <c r="I8358" s="34">
        <v>313</v>
      </c>
      <c r="J8358" s="34">
        <v>346</v>
      </c>
      <c r="K8358" s="34">
        <v>257</v>
      </c>
      <c r="L8358" s="34">
        <v>329</v>
      </c>
      <c r="M8358" s="34">
        <v>263</v>
      </c>
    </row>
    <row r="8359" spans="1:13" x14ac:dyDescent="0.2">
      <c r="A8359" s="34" t="s">
        <v>109253</v>
      </c>
      <c r="B8359" s="34">
        <v>177</v>
      </c>
      <c r="C8359" s="34">
        <v>214</v>
      </c>
      <c r="D8359" s="34">
        <v>199</v>
      </c>
      <c r="E8359" s="34">
        <v>236</v>
      </c>
      <c r="F8359" s="34">
        <v>169</v>
      </c>
      <c r="G8359" s="34">
        <v>167</v>
      </c>
      <c r="H8359" s="34">
        <v>226</v>
      </c>
      <c r="I8359" s="34">
        <v>213</v>
      </c>
      <c r="J8359" s="34">
        <v>182</v>
      </c>
      <c r="K8359" s="34">
        <v>165</v>
      </c>
      <c r="L8359" s="34">
        <v>193</v>
      </c>
      <c r="M8359" s="34">
        <v>171</v>
      </c>
    </row>
    <row r="8360" spans="1:13" x14ac:dyDescent="0.2">
      <c r="A8360" s="34" t="s">
        <v>109254</v>
      </c>
      <c r="B8360" s="34">
        <v>337</v>
      </c>
      <c r="C8360" s="34">
        <v>330</v>
      </c>
      <c r="D8360" s="34">
        <v>352</v>
      </c>
      <c r="E8360" s="34">
        <v>321</v>
      </c>
      <c r="F8360" s="34">
        <v>318</v>
      </c>
      <c r="G8360" s="34">
        <v>295</v>
      </c>
      <c r="H8360" s="34">
        <v>436</v>
      </c>
      <c r="I8360" s="34">
        <v>326</v>
      </c>
      <c r="J8360" s="34">
        <v>353</v>
      </c>
      <c r="K8360" s="34">
        <v>268</v>
      </c>
      <c r="L8360" s="34">
        <v>288</v>
      </c>
      <c r="M8360" s="34">
        <v>271</v>
      </c>
    </row>
    <row r="8361" spans="1:13" x14ac:dyDescent="0.2">
      <c r="A8361" s="34" t="s">
        <v>109255</v>
      </c>
      <c r="B8361" s="34">
        <v>390</v>
      </c>
      <c r="C8361" s="34">
        <v>391</v>
      </c>
      <c r="D8361" s="34">
        <v>311</v>
      </c>
      <c r="E8361" s="34">
        <v>406</v>
      </c>
      <c r="F8361" s="34">
        <v>342</v>
      </c>
      <c r="G8361" s="34">
        <v>469</v>
      </c>
      <c r="H8361" s="34">
        <v>408</v>
      </c>
      <c r="I8361" s="34">
        <v>400</v>
      </c>
      <c r="J8361" s="34">
        <v>394</v>
      </c>
      <c r="K8361" s="34">
        <v>358</v>
      </c>
      <c r="L8361" s="34">
        <v>303</v>
      </c>
      <c r="M8361" s="34">
        <v>345</v>
      </c>
    </row>
    <row r="8362" spans="1:13" x14ac:dyDescent="0.2">
      <c r="A8362" s="34" t="s">
        <v>109256</v>
      </c>
      <c r="B8362" s="34">
        <v>245</v>
      </c>
      <c r="C8362" s="34">
        <v>311</v>
      </c>
      <c r="D8362" s="34">
        <v>300</v>
      </c>
      <c r="E8362" s="34">
        <v>333</v>
      </c>
      <c r="F8362" s="34">
        <v>273</v>
      </c>
      <c r="G8362" s="34">
        <v>323</v>
      </c>
      <c r="H8362" s="34">
        <v>356</v>
      </c>
      <c r="I8362" s="34">
        <v>348</v>
      </c>
      <c r="J8362" s="34">
        <v>317</v>
      </c>
      <c r="K8362" s="34">
        <v>297</v>
      </c>
      <c r="L8362" s="34">
        <v>285</v>
      </c>
      <c r="M8362" s="34">
        <v>248</v>
      </c>
    </row>
    <row r="8363" spans="1:13" x14ac:dyDescent="0.2">
      <c r="A8363" s="34" t="s">
        <v>109257</v>
      </c>
      <c r="B8363" s="34">
        <v>279</v>
      </c>
      <c r="C8363" s="34">
        <v>314</v>
      </c>
      <c r="D8363" s="34">
        <v>278</v>
      </c>
      <c r="E8363" s="34">
        <v>340</v>
      </c>
      <c r="F8363" s="34">
        <v>245</v>
      </c>
      <c r="G8363" s="34">
        <v>296</v>
      </c>
      <c r="H8363" s="34">
        <v>281</v>
      </c>
      <c r="I8363" s="34">
        <v>319</v>
      </c>
      <c r="J8363" s="34">
        <v>334</v>
      </c>
      <c r="K8363" s="34">
        <v>302</v>
      </c>
      <c r="L8363" s="34">
        <v>270</v>
      </c>
      <c r="M8363" s="34">
        <v>215</v>
      </c>
    </row>
    <row r="8364" spans="1:13" x14ac:dyDescent="0.2">
      <c r="A8364" s="34" t="s">
        <v>109258</v>
      </c>
      <c r="B8364" s="34">
        <v>286</v>
      </c>
      <c r="C8364" s="34">
        <v>248</v>
      </c>
      <c r="D8364" s="34">
        <v>249</v>
      </c>
      <c r="E8364" s="34">
        <v>259</v>
      </c>
      <c r="F8364" s="34">
        <v>250</v>
      </c>
      <c r="G8364" s="34">
        <v>240</v>
      </c>
      <c r="H8364" s="34">
        <v>216</v>
      </c>
      <c r="I8364" s="34">
        <v>279</v>
      </c>
      <c r="J8364" s="34">
        <v>295</v>
      </c>
      <c r="K8364" s="34">
        <v>243</v>
      </c>
      <c r="L8364" s="34">
        <v>255</v>
      </c>
      <c r="M8364" s="34">
        <v>186</v>
      </c>
    </row>
    <row r="8365" spans="1:13" x14ac:dyDescent="0.2">
      <c r="A8365" s="34" t="s">
        <v>109259</v>
      </c>
      <c r="B8365" s="34">
        <v>349</v>
      </c>
      <c r="C8365" s="34">
        <v>418</v>
      </c>
      <c r="D8365" s="34">
        <v>499</v>
      </c>
      <c r="E8365" s="34">
        <v>448</v>
      </c>
      <c r="F8365" s="34">
        <v>418</v>
      </c>
      <c r="G8365" s="34">
        <v>393</v>
      </c>
      <c r="H8365" s="34">
        <v>444</v>
      </c>
      <c r="I8365" s="34">
        <v>423</v>
      </c>
      <c r="J8365" s="34">
        <v>442</v>
      </c>
      <c r="K8365" s="34">
        <v>406</v>
      </c>
      <c r="L8365" s="34">
        <v>353</v>
      </c>
      <c r="M8365" s="34">
        <v>300</v>
      </c>
    </row>
    <row r="8366" spans="1:13" x14ac:dyDescent="0.2">
      <c r="A8366" s="34" t="s">
        <v>109260</v>
      </c>
      <c r="B8366" s="34">
        <v>575</v>
      </c>
      <c r="C8366" s="34">
        <v>671</v>
      </c>
      <c r="D8366" s="34">
        <v>628</v>
      </c>
      <c r="E8366" s="34">
        <v>692</v>
      </c>
      <c r="F8366" s="34">
        <v>665</v>
      </c>
      <c r="G8366" s="34">
        <v>615</v>
      </c>
      <c r="H8366" s="34">
        <v>661</v>
      </c>
      <c r="I8366" s="34">
        <v>547</v>
      </c>
      <c r="J8366" s="34">
        <v>725</v>
      </c>
      <c r="K8366" s="34">
        <v>507</v>
      </c>
      <c r="L8366" s="34">
        <v>533</v>
      </c>
      <c r="M8366" s="34">
        <v>464</v>
      </c>
    </row>
    <row r="8367" spans="1:13" x14ac:dyDescent="0.2">
      <c r="A8367" s="34" t="s">
        <v>109261</v>
      </c>
      <c r="B8367" s="34">
        <v>384</v>
      </c>
      <c r="C8367" s="34">
        <v>470</v>
      </c>
      <c r="D8367" s="34">
        <v>410</v>
      </c>
      <c r="E8367" s="34">
        <v>453</v>
      </c>
      <c r="F8367" s="34">
        <v>389</v>
      </c>
      <c r="G8367" s="34">
        <v>436</v>
      </c>
      <c r="H8367" s="34">
        <v>494</v>
      </c>
      <c r="I8367" s="34">
        <v>405</v>
      </c>
      <c r="J8367" s="34">
        <v>477</v>
      </c>
      <c r="K8367" s="34">
        <v>334</v>
      </c>
      <c r="L8367" s="34">
        <v>385</v>
      </c>
      <c r="M8367" s="34">
        <v>326</v>
      </c>
    </row>
    <row r="8368" spans="1:13" x14ac:dyDescent="0.2">
      <c r="A8368" s="34" t="s">
        <v>109262</v>
      </c>
      <c r="B8368" s="34">
        <v>348</v>
      </c>
      <c r="C8368" s="34">
        <v>342</v>
      </c>
      <c r="D8368" s="34">
        <v>328</v>
      </c>
      <c r="E8368" s="34">
        <v>390</v>
      </c>
      <c r="F8368" s="34">
        <v>328</v>
      </c>
      <c r="G8368" s="34">
        <v>320</v>
      </c>
      <c r="H8368" s="34">
        <v>388</v>
      </c>
      <c r="I8368" s="34">
        <v>356</v>
      </c>
      <c r="J8368" s="34">
        <v>371</v>
      </c>
      <c r="K8368" s="34">
        <v>265</v>
      </c>
      <c r="L8368" s="34">
        <v>296</v>
      </c>
      <c r="M8368" s="34">
        <v>231</v>
      </c>
    </row>
    <row r="8369" spans="1:13" x14ac:dyDescent="0.2">
      <c r="A8369" s="34" t="s">
        <v>109263</v>
      </c>
      <c r="B8369" s="34">
        <v>641</v>
      </c>
      <c r="C8369" s="34">
        <v>649</v>
      </c>
      <c r="D8369" s="34">
        <v>710</v>
      </c>
      <c r="E8369" s="34">
        <v>709</v>
      </c>
      <c r="F8369" s="34">
        <v>649</v>
      </c>
      <c r="G8369" s="34">
        <v>546</v>
      </c>
      <c r="H8369" s="34">
        <v>641</v>
      </c>
      <c r="I8369" s="34">
        <v>632</v>
      </c>
      <c r="J8369" s="34">
        <v>688</v>
      </c>
      <c r="K8369" s="34">
        <v>574</v>
      </c>
      <c r="L8369" s="34">
        <v>590</v>
      </c>
      <c r="M8369" s="34">
        <v>546</v>
      </c>
    </row>
    <row r="8370" spans="1:13" x14ac:dyDescent="0.2">
      <c r="A8370" s="34" t="s">
        <v>109264</v>
      </c>
      <c r="B8370" s="34">
        <v>761</v>
      </c>
      <c r="C8370" s="34">
        <v>889</v>
      </c>
      <c r="D8370" s="34">
        <v>795</v>
      </c>
      <c r="E8370" s="34">
        <v>839</v>
      </c>
      <c r="F8370" s="34">
        <v>792</v>
      </c>
      <c r="G8370" s="34">
        <v>762</v>
      </c>
      <c r="H8370" s="34">
        <v>830</v>
      </c>
      <c r="I8370" s="34">
        <v>750</v>
      </c>
      <c r="J8370" s="34">
        <v>862</v>
      </c>
      <c r="K8370" s="34">
        <v>648</v>
      </c>
      <c r="L8370" s="34">
        <v>802</v>
      </c>
      <c r="M8370" s="34">
        <v>658</v>
      </c>
    </row>
    <row r="8371" spans="1:13" x14ac:dyDescent="0.2">
      <c r="A8371" s="34" t="s">
        <v>109265</v>
      </c>
      <c r="B8371" s="34">
        <v>200</v>
      </c>
      <c r="C8371" s="34">
        <v>266</v>
      </c>
      <c r="D8371" s="34">
        <v>231</v>
      </c>
      <c r="E8371" s="34">
        <v>235</v>
      </c>
      <c r="F8371" s="34">
        <v>185</v>
      </c>
      <c r="G8371" s="34">
        <v>233</v>
      </c>
      <c r="H8371" s="34">
        <v>333</v>
      </c>
      <c r="I8371" s="34">
        <v>245</v>
      </c>
      <c r="J8371" s="34">
        <v>269</v>
      </c>
      <c r="K8371" s="34">
        <v>202</v>
      </c>
      <c r="L8371" s="34">
        <v>264</v>
      </c>
      <c r="M8371" s="34">
        <v>197</v>
      </c>
    </row>
    <row r="8372" spans="1:13" x14ac:dyDescent="0.2">
      <c r="A8372" s="34" t="s">
        <v>109266</v>
      </c>
      <c r="B8372" s="34">
        <v>335</v>
      </c>
      <c r="C8372" s="34">
        <v>360</v>
      </c>
      <c r="D8372" s="34">
        <v>388</v>
      </c>
      <c r="E8372" s="34">
        <v>370</v>
      </c>
      <c r="F8372" s="34">
        <v>289</v>
      </c>
      <c r="G8372" s="34">
        <v>348</v>
      </c>
      <c r="H8372" s="34">
        <v>431</v>
      </c>
      <c r="I8372" s="34">
        <v>340</v>
      </c>
      <c r="J8372" s="34">
        <v>438</v>
      </c>
      <c r="K8372" s="34">
        <v>307</v>
      </c>
      <c r="L8372" s="34">
        <v>373</v>
      </c>
      <c r="M8372" s="34">
        <v>332</v>
      </c>
    </row>
    <row r="8373" spans="1:13" x14ac:dyDescent="0.2">
      <c r="A8373" s="34" t="s">
        <v>109267</v>
      </c>
      <c r="B8373" s="34">
        <v>336</v>
      </c>
      <c r="C8373" s="34">
        <v>343</v>
      </c>
      <c r="D8373" s="34">
        <v>436</v>
      </c>
      <c r="E8373" s="34">
        <v>407</v>
      </c>
      <c r="F8373" s="34">
        <v>352</v>
      </c>
      <c r="G8373" s="34">
        <v>336</v>
      </c>
      <c r="H8373" s="34">
        <v>434</v>
      </c>
      <c r="I8373" s="34">
        <v>358</v>
      </c>
      <c r="J8373" s="34">
        <v>454</v>
      </c>
      <c r="K8373" s="34">
        <v>315</v>
      </c>
      <c r="L8373" s="34">
        <v>370</v>
      </c>
      <c r="M8373" s="34">
        <v>287</v>
      </c>
    </row>
    <row r="8374" spans="1:13" x14ac:dyDescent="0.2">
      <c r="A8374" s="34" t="s">
        <v>109268</v>
      </c>
      <c r="B8374" s="34">
        <v>599</v>
      </c>
      <c r="C8374" s="34">
        <v>536</v>
      </c>
      <c r="D8374" s="34">
        <v>626</v>
      </c>
      <c r="E8374" s="34">
        <v>627</v>
      </c>
      <c r="F8374" s="34">
        <v>486</v>
      </c>
      <c r="G8374" s="34">
        <v>566</v>
      </c>
      <c r="H8374" s="34">
        <v>659</v>
      </c>
      <c r="I8374" s="34">
        <v>519</v>
      </c>
      <c r="J8374" s="34">
        <v>580</v>
      </c>
      <c r="K8374" s="34">
        <v>540</v>
      </c>
      <c r="L8374" s="34">
        <v>613</v>
      </c>
      <c r="M8374" s="34">
        <v>466</v>
      </c>
    </row>
    <row r="8375" spans="1:13" x14ac:dyDescent="0.2">
      <c r="A8375" s="34" t="s">
        <v>109269</v>
      </c>
      <c r="B8375" s="34">
        <v>635</v>
      </c>
      <c r="C8375" s="34">
        <v>642</v>
      </c>
      <c r="D8375" s="34">
        <v>711</v>
      </c>
      <c r="E8375" s="34">
        <v>728</v>
      </c>
      <c r="F8375" s="34">
        <v>657</v>
      </c>
      <c r="G8375" s="34">
        <v>650</v>
      </c>
      <c r="H8375" s="34">
        <v>729</v>
      </c>
      <c r="I8375" s="34">
        <v>639</v>
      </c>
      <c r="J8375" s="34">
        <v>730</v>
      </c>
      <c r="K8375" s="34">
        <v>575</v>
      </c>
      <c r="L8375" s="34">
        <v>695</v>
      </c>
      <c r="M8375" s="34">
        <v>532</v>
      </c>
    </row>
    <row r="8376" spans="1:13" x14ac:dyDescent="0.2">
      <c r="A8376" s="34" t="s">
        <v>109270</v>
      </c>
      <c r="B8376" s="34">
        <v>218</v>
      </c>
      <c r="C8376" s="34">
        <v>210</v>
      </c>
      <c r="D8376" s="34">
        <v>214</v>
      </c>
      <c r="E8376" s="34">
        <v>214</v>
      </c>
      <c r="F8376" s="34">
        <v>196</v>
      </c>
      <c r="G8376" s="34">
        <v>172</v>
      </c>
      <c r="H8376" s="34">
        <v>227</v>
      </c>
      <c r="I8376" s="34">
        <v>184</v>
      </c>
      <c r="J8376" s="34">
        <v>206</v>
      </c>
      <c r="K8376" s="34">
        <v>215</v>
      </c>
      <c r="L8376" s="34">
        <v>174</v>
      </c>
      <c r="M8376" s="34">
        <v>154</v>
      </c>
    </row>
    <row r="8377" spans="1:13" x14ac:dyDescent="0.2">
      <c r="A8377" s="34" t="s">
        <v>109271</v>
      </c>
      <c r="B8377" s="34">
        <v>287</v>
      </c>
      <c r="C8377" s="34">
        <v>351</v>
      </c>
      <c r="D8377" s="34">
        <v>339</v>
      </c>
      <c r="E8377" s="34">
        <v>419</v>
      </c>
      <c r="F8377" s="34">
        <v>278</v>
      </c>
      <c r="G8377" s="34">
        <v>382</v>
      </c>
      <c r="H8377" s="34">
        <v>306</v>
      </c>
      <c r="I8377" s="34">
        <v>327</v>
      </c>
      <c r="J8377" s="34">
        <v>379</v>
      </c>
      <c r="K8377" s="34">
        <v>287</v>
      </c>
      <c r="L8377" s="34">
        <v>349</v>
      </c>
      <c r="M8377" s="34">
        <v>297</v>
      </c>
    </row>
    <row r="8378" spans="1:13" x14ac:dyDescent="0.2">
      <c r="A8378" s="34" t="s">
        <v>109272</v>
      </c>
      <c r="B8378" s="34">
        <v>417</v>
      </c>
      <c r="C8378" s="34">
        <v>445</v>
      </c>
      <c r="D8378" s="34">
        <v>543</v>
      </c>
      <c r="E8378" s="34">
        <v>469</v>
      </c>
      <c r="F8378" s="34">
        <v>491</v>
      </c>
      <c r="G8378" s="34">
        <v>425</v>
      </c>
      <c r="H8378" s="34">
        <v>516</v>
      </c>
      <c r="I8378" s="34">
        <v>488</v>
      </c>
      <c r="J8378" s="34">
        <v>514</v>
      </c>
      <c r="K8378" s="34">
        <v>400</v>
      </c>
      <c r="L8378" s="34">
        <v>533</v>
      </c>
      <c r="M8378" s="34">
        <v>367</v>
      </c>
    </row>
    <row r="8379" spans="1:13" x14ac:dyDescent="0.2">
      <c r="A8379" s="34" t="s">
        <v>109273</v>
      </c>
      <c r="B8379" s="34">
        <v>374</v>
      </c>
      <c r="C8379" s="34">
        <v>534</v>
      </c>
      <c r="D8379" s="34">
        <v>348</v>
      </c>
      <c r="E8379" s="34">
        <v>582</v>
      </c>
      <c r="F8379" s="34">
        <v>340</v>
      </c>
      <c r="G8379" s="34">
        <v>562</v>
      </c>
      <c r="H8379" s="34">
        <v>409</v>
      </c>
      <c r="I8379" s="34">
        <v>563</v>
      </c>
      <c r="J8379" s="34">
        <v>389</v>
      </c>
      <c r="K8379" s="34">
        <v>377</v>
      </c>
      <c r="L8379" s="34">
        <v>355</v>
      </c>
      <c r="M8379" s="34">
        <v>392</v>
      </c>
    </row>
    <row r="8380" spans="1:13" x14ac:dyDescent="0.2">
      <c r="A8380" s="34" t="s">
        <v>109274</v>
      </c>
      <c r="B8380" s="34">
        <v>267</v>
      </c>
      <c r="C8380" s="34">
        <v>282</v>
      </c>
      <c r="D8380" s="34">
        <v>285</v>
      </c>
      <c r="E8380" s="34">
        <v>275</v>
      </c>
      <c r="F8380" s="34">
        <v>257</v>
      </c>
      <c r="G8380" s="34">
        <v>267</v>
      </c>
      <c r="H8380" s="34">
        <v>267</v>
      </c>
      <c r="I8380" s="34">
        <v>288</v>
      </c>
      <c r="J8380" s="34">
        <v>237</v>
      </c>
      <c r="K8380" s="34">
        <v>195</v>
      </c>
      <c r="L8380" s="34">
        <v>211</v>
      </c>
      <c r="M8380" s="34">
        <v>200</v>
      </c>
    </row>
    <row r="8381" spans="1:13" x14ac:dyDescent="0.2">
      <c r="A8381" s="34" t="s">
        <v>109275</v>
      </c>
      <c r="B8381" s="34">
        <v>306</v>
      </c>
      <c r="C8381" s="34">
        <v>376</v>
      </c>
      <c r="D8381" s="34">
        <v>308</v>
      </c>
      <c r="E8381" s="34">
        <v>372</v>
      </c>
      <c r="F8381" s="34">
        <v>315</v>
      </c>
      <c r="G8381" s="34">
        <v>310</v>
      </c>
      <c r="H8381" s="34">
        <v>311</v>
      </c>
      <c r="I8381" s="34">
        <v>356</v>
      </c>
      <c r="J8381" s="34">
        <v>351</v>
      </c>
      <c r="K8381" s="34">
        <v>289</v>
      </c>
      <c r="L8381" s="34">
        <v>315</v>
      </c>
      <c r="M8381" s="34">
        <v>286</v>
      </c>
    </row>
    <row r="8382" spans="1:13" x14ac:dyDescent="0.2">
      <c r="A8382" s="34" t="s">
        <v>109276</v>
      </c>
      <c r="B8382" s="34">
        <v>313</v>
      </c>
      <c r="C8382" s="34">
        <v>324</v>
      </c>
      <c r="D8382" s="34">
        <v>423</v>
      </c>
      <c r="E8382" s="34">
        <v>367</v>
      </c>
      <c r="F8382" s="34">
        <v>282</v>
      </c>
      <c r="G8382" s="34">
        <v>334</v>
      </c>
      <c r="H8382" s="34">
        <v>369</v>
      </c>
      <c r="I8382" s="34">
        <v>350</v>
      </c>
      <c r="J8382" s="34">
        <v>439</v>
      </c>
      <c r="K8382" s="34">
        <v>283</v>
      </c>
      <c r="L8382" s="34">
        <v>355</v>
      </c>
      <c r="M8382" s="34">
        <v>275</v>
      </c>
    </row>
    <row r="8383" spans="1:13" x14ac:dyDescent="0.2">
      <c r="A8383" s="34" t="s">
        <v>109277</v>
      </c>
      <c r="B8383" s="34">
        <v>323</v>
      </c>
      <c r="C8383" s="34">
        <v>344</v>
      </c>
      <c r="D8383" s="34">
        <v>380</v>
      </c>
      <c r="E8383" s="34">
        <v>422</v>
      </c>
      <c r="F8383" s="34">
        <v>342</v>
      </c>
      <c r="G8383" s="34">
        <v>303</v>
      </c>
      <c r="H8383" s="34">
        <v>426</v>
      </c>
      <c r="I8383" s="34">
        <v>309</v>
      </c>
      <c r="J8383" s="34">
        <v>423</v>
      </c>
      <c r="K8383" s="34">
        <v>251</v>
      </c>
      <c r="L8383" s="34">
        <v>335</v>
      </c>
      <c r="M8383" s="34">
        <v>294</v>
      </c>
    </row>
    <row r="8384" spans="1:13" x14ac:dyDescent="0.2">
      <c r="A8384" s="34" t="s">
        <v>109278</v>
      </c>
      <c r="B8384" s="34">
        <v>477</v>
      </c>
      <c r="C8384" s="34">
        <v>577</v>
      </c>
      <c r="D8384" s="34">
        <v>470</v>
      </c>
      <c r="E8384" s="34">
        <v>550</v>
      </c>
      <c r="F8384" s="34">
        <v>405</v>
      </c>
      <c r="G8384" s="34">
        <v>495</v>
      </c>
      <c r="H8384" s="34">
        <v>554</v>
      </c>
      <c r="I8384" s="34">
        <v>494</v>
      </c>
      <c r="J8384" s="34">
        <v>458</v>
      </c>
      <c r="K8384" s="34">
        <v>429</v>
      </c>
      <c r="L8384" s="34">
        <v>473</v>
      </c>
      <c r="M8384" s="34">
        <v>446</v>
      </c>
    </row>
    <row r="8385" spans="1:13" x14ac:dyDescent="0.2">
      <c r="A8385" s="34" t="s">
        <v>109279</v>
      </c>
      <c r="B8385" s="34">
        <v>466</v>
      </c>
      <c r="C8385" s="34">
        <v>476</v>
      </c>
      <c r="D8385" s="34">
        <v>524</v>
      </c>
      <c r="E8385" s="34">
        <v>514</v>
      </c>
      <c r="F8385" s="34">
        <v>454</v>
      </c>
      <c r="G8385" s="34">
        <v>422</v>
      </c>
      <c r="H8385" s="34">
        <v>535</v>
      </c>
      <c r="I8385" s="34">
        <v>477</v>
      </c>
      <c r="J8385" s="34">
        <v>516</v>
      </c>
      <c r="K8385" s="34">
        <v>392</v>
      </c>
      <c r="L8385" s="34">
        <v>503</v>
      </c>
      <c r="M8385" s="34">
        <v>378</v>
      </c>
    </row>
    <row r="8386" spans="1:13" x14ac:dyDescent="0.2">
      <c r="A8386" s="34" t="s">
        <v>109280</v>
      </c>
      <c r="B8386" s="34">
        <v>224</v>
      </c>
      <c r="C8386" s="34">
        <v>272</v>
      </c>
      <c r="D8386" s="34">
        <v>283</v>
      </c>
      <c r="E8386" s="34">
        <v>245</v>
      </c>
      <c r="F8386" s="34">
        <v>310</v>
      </c>
      <c r="G8386" s="34">
        <v>258</v>
      </c>
      <c r="H8386" s="34">
        <v>330</v>
      </c>
      <c r="I8386" s="34">
        <v>305</v>
      </c>
      <c r="J8386" s="34">
        <v>340</v>
      </c>
      <c r="K8386" s="34">
        <v>247</v>
      </c>
      <c r="L8386" s="34">
        <v>259</v>
      </c>
      <c r="M8386" s="34">
        <v>197</v>
      </c>
    </row>
    <row r="8387" spans="1:13" x14ac:dyDescent="0.2">
      <c r="A8387" s="34" t="s">
        <v>109281</v>
      </c>
      <c r="B8387" s="34">
        <v>205</v>
      </c>
      <c r="C8387" s="34">
        <v>284</v>
      </c>
      <c r="D8387" s="34">
        <v>235</v>
      </c>
      <c r="E8387" s="34">
        <v>294</v>
      </c>
      <c r="F8387" s="34">
        <v>221</v>
      </c>
      <c r="G8387" s="34">
        <v>279</v>
      </c>
      <c r="H8387" s="34">
        <v>283</v>
      </c>
      <c r="I8387" s="34">
        <v>280</v>
      </c>
      <c r="J8387" s="34">
        <v>276</v>
      </c>
      <c r="K8387" s="34">
        <v>223</v>
      </c>
      <c r="L8387" s="34">
        <v>222</v>
      </c>
      <c r="M8387" s="34">
        <v>260</v>
      </c>
    </row>
    <row r="8388" spans="1:13" x14ac:dyDescent="0.2">
      <c r="A8388" s="34" t="s">
        <v>109282</v>
      </c>
      <c r="B8388" s="34">
        <v>340</v>
      </c>
      <c r="C8388" s="34">
        <v>283</v>
      </c>
      <c r="D8388" s="34">
        <v>351</v>
      </c>
      <c r="E8388" s="34">
        <v>310</v>
      </c>
      <c r="F8388" s="34">
        <v>294</v>
      </c>
      <c r="G8388" s="34">
        <v>315</v>
      </c>
      <c r="H8388" s="34">
        <v>321</v>
      </c>
      <c r="I8388" s="34">
        <v>295</v>
      </c>
      <c r="J8388" s="34">
        <v>334</v>
      </c>
      <c r="K8388" s="34">
        <v>256</v>
      </c>
      <c r="L8388" s="34">
        <v>355</v>
      </c>
      <c r="M8388" s="34">
        <v>214</v>
      </c>
    </row>
    <row r="8389" spans="1:13" x14ac:dyDescent="0.2">
      <c r="A8389" s="34" t="s">
        <v>109283</v>
      </c>
      <c r="B8389" s="34">
        <v>509</v>
      </c>
      <c r="C8389" s="34">
        <v>494</v>
      </c>
      <c r="D8389" s="34">
        <v>484</v>
      </c>
      <c r="E8389" s="34">
        <v>568</v>
      </c>
      <c r="F8389" s="34">
        <v>506</v>
      </c>
      <c r="G8389" s="34">
        <v>445</v>
      </c>
      <c r="H8389" s="34">
        <v>607</v>
      </c>
      <c r="I8389" s="34">
        <v>514</v>
      </c>
      <c r="J8389" s="34">
        <v>553</v>
      </c>
      <c r="K8389" s="34">
        <v>380</v>
      </c>
      <c r="L8389" s="34">
        <v>471</v>
      </c>
      <c r="M8389" s="34">
        <v>395</v>
      </c>
    </row>
    <row r="8390" spans="1:13" x14ac:dyDescent="0.2">
      <c r="A8390" s="34" t="s">
        <v>109284</v>
      </c>
      <c r="B8390" s="34">
        <v>512</v>
      </c>
      <c r="C8390" s="34">
        <v>428</v>
      </c>
      <c r="D8390" s="34">
        <v>454</v>
      </c>
      <c r="E8390" s="34">
        <v>499</v>
      </c>
      <c r="F8390" s="34">
        <v>370</v>
      </c>
      <c r="G8390" s="34">
        <v>408</v>
      </c>
      <c r="H8390" s="34">
        <v>489</v>
      </c>
      <c r="I8390" s="34">
        <v>455</v>
      </c>
      <c r="J8390" s="34">
        <v>526</v>
      </c>
      <c r="K8390" s="34">
        <v>342</v>
      </c>
      <c r="L8390" s="34">
        <v>503</v>
      </c>
      <c r="M8390" s="34">
        <v>330</v>
      </c>
    </row>
    <row r="8391" spans="1:13" x14ac:dyDescent="0.2">
      <c r="A8391" s="34" t="s">
        <v>109285</v>
      </c>
      <c r="B8391" s="34">
        <v>259</v>
      </c>
      <c r="C8391" s="34">
        <v>232</v>
      </c>
      <c r="D8391" s="34">
        <v>313</v>
      </c>
      <c r="E8391" s="34">
        <v>247</v>
      </c>
      <c r="F8391" s="34">
        <v>239</v>
      </c>
      <c r="G8391" s="34">
        <v>213</v>
      </c>
      <c r="H8391" s="34">
        <v>312</v>
      </c>
      <c r="I8391" s="34">
        <v>250</v>
      </c>
      <c r="J8391" s="34">
        <v>312</v>
      </c>
      <c r="K8391" s="34">
        <v>173</v>
      </c>
      <c r="L8391" s="34">
        <v>253</v>
      </c>
      <c r="M8391" s="34">
        <v>231</v>
      </c>
    </row>
    <row r="8392" spans="1:13" x14ac:dyDescent="0.2">
      <c r="A8392" s="34" t="s">
        <v>109286</v>
      </c>
      <c r="B8392" s="34">
        <v>456</v>
      </c>
      <c r="C8392" s="34">
        <v>537</v>
      </c>
      <c r="D8392" s="34">
        <v>407</v>
      </c>
      <c r="E8392" s="34">
        <v>547</v>
      </c>
      <c r="F8392" s="34">
        <v>428</v>
      </c>
      <c r="G8392" s="34">
        <v>458</v>
      </c>
      <c r="H8392" s="34">
        <v>482</v>
      </c>
      <c r="I8392" s="34">
        <v>535</v>
      </c>
      <c r="J8392" s="34">
        <v>492</v>
      </c>
      <c r="K8392" s="34">
        <v>398</v>
      </c>
      <c r="L8392" s="34">
        <v>478</v>
      </c>
      <c r="M8392" s="34">
        <v>342</v>
      </c>
    </row>
    <row r="8393" spans="1:13" x14ac:dyDescent="0.2">
      <c r="A8393" s="34" t="s">
        <v>109287</v>
      </c>
      <c r="B8393" s="34">
        <v>454</v>
      </c>
      <c r="C8393" s="34">
        <v>409</v>
      </c>
      <c r="D8393" s="34">
        <v>468</v>
      </c>
      <c r="E8393" s="34">
        <v>448</v>
      </c>
      <c r="F8393" s="34">
        <v>289</v>
      </c>
      <c r="G8393" s="34">
        <v>410</v>
      </c>
      <c r="H8393" s="34">
        <v>418</v>
      </c>
      <c r="I8393" s="34">
        <v>383</v>
      </c>
      <c r="J8393" s="34">
        <v>384</v>
      </c>
      <c r="K8393" s="34">
        <v>380</v>
      </c>
      <c r="L8393" s="34">
        <v>317</v>
      </c>
      <c r="M8393" s="34">
        <v>306</v>
      </c>
    </row>
    <row r="8394" spans="1:13" x14ac:dyDescent="0.2">
      <c r="A8394" s="34" t="s">
        <v>109288</v>
      </c>
      <c r="B8394" s="34">
        <v>301</v>
      </c>
      <c r="C8394" s="34">
        <v>290</v>
      </c>
      <c r="D8394" s="34">
        <v>350</v>
      </c>
      <c r="E8394" s="34">
        <v>381</v>
      </c>
      <c r="F8394" s="34">
        <v>338</v>
      </c>
      <c r="G8394" s="34">
        <v>315</v>
      </c>
      <c r="H8394" s="34">
        <v>372</v>
      </c>
      <c r="I8394" s="34">
        <v>301</v>
      </c>
      <c r="J8394" s="34">
        <v>361</v>
      </c>
      <c r="K8394" s="34">
        <v>259</v>
      </c>
      <c r="L8394" s="34">
        <v>314</v>
      </c>
      <c r="M8394" s="34">
        <v>273</v>
      </c>
    </row>
    <row r="8395" spans="1:13" x14ac:dyDescent="0.2">
      <c r="A8395" s="34" t="s">
        <v>109289</v>
      </c>
      <c r="B8395" s="34">
        <v>334</v>
      </c>
      <c r="C8395" s="34">
        <v>338</v>
      </c>
      <c r="D8395" s="34">
        <v>373</v>
      </c>
      <c r="E8395" s="34">
        <v>271</v>
      </c>
      <c r="F8395" s="34">
        <v>313</v>
      </c>
      <c r="G8395" s="34">
        <v>258</v>
      </c>
      <c r="H8395" s="34">
        <v>411</v>
      </c>
      <c r="I8395" s="34">
        <v>346</v>
      </c>
      <c r="J8395" s="34">
        <v>342</v>
      </c>
      <c r="K8395" s="34">
        <v>252</v>
      </c>
      <c r="L8395" s="34">
        <v>312</v>
      </c>
      <c r="M8395" s="34">
        <v>240</v>
      </c>
    </row>
    <row r="8396" spans="1:13" x14ac:dyDescent="0.2">
      <c r="A8396" s="34" t="s">
        <v>109290</v>
      </c>
      <c r="B8396" s="34">
        <v>270</v>
      </c>
      <c r="C8396" s="34">
        <v>287</v>
      </c>
      <c r="D8396" s="34">
        <v>312</v>
      </c>
      <c r="E8396" s="34">
        <v>323</v>
      </c>
      <c r="F8396" s="34">
        <v>292</v>
      </c>
      <c r="G8396" s="34">
        <v>297</v>
      </c>
      <c r="H8396" s="34">
        <v>415</v>
      </c>
      <c r="I8396" s="34">
        <v>292</v>
      </c>
      <c r="J8396" s="34">
        <v>340</v>
      </c>
      <c r="K8396" s="34">
        <v>223</v>
      </c>
      <c r="L8396" s="34">
        <v>287</v>
      </c>
      <c r="M8396" s="34">
        <v>246</v>
      </c>
    </row>
    <row r="8397" spans="1:13" x14ac:dyDescent="0.2">
      <c r="A8397" s="34" t="s">
        <v>109291</v>
      </c>
      <c r="B8397" s="34">
        <v>485</v>
      </c>
      <c r="C8397" s="34">
        <v>603</v>
      </c>
      <c r="D8397" s="34">
        <v>471</v>
      </c>
      <c r="E8397" s="34">
        <v>505</v>
      </c>
      <c r="F8397" s="34">
        <v>415</v>
      </c>
      <c r="G8397" s="34">
        <v>540</v>
      </c>
      <c r="H8397" s="34">
        <v>564</v>
      </c>
      <c r="I8397" s="34">
        <v>536</v>
      </c>
      <c r="J8397" s="34">
        <v>524</v>
      </c>
      <c r="K8397" s="34">
        <v>426</v>
      </c>
      <c r="L8397" s="34">
        <v>452</v>
      </c>
      <c r="M8397" s="34">
        <v>404</v>
      </c>
    </row>
    <row r="8398" spans="1:13" x14ac:dyDescent="0.2">
      <c r="A8398" s="34" t="s">
        <v>109292</v>
      </c>
      <c r="B8398" s="34">
        <v>260</v>
      </c>
      <c r="C8398" s="34">
        <v>369</v>
      </c>
      <c r="D8398" s="34">
        <v>350</v>
      </c>
      <c r="E8398" s="34">
        <v>360</v>
      </c>
      <c r="F8398" s="34">
        <v>301</v>
      </c>
      <c r="G8398" s="34">
        <v>315</v>
      </c>
      <c r="H8398" s="34">
        <v>376</v>
      </c>
      <c r="I8398" s="34">
        <v>398</v>
      </c>
      <c r="J8398" s="34">
        <v>342</v>
      </c>
      <c r="K8398" s="34">
        <v>275</v>
      </c>
      <c r="L8398" s="34">
        <v>307</v>
      </c>
      <c r="M8398" s="34">
        <v>258</v>
      </c>
    </row>
    <row r="8399" spans="1:13" x14ac:dyDescent="0.2">
      <c r="A8399" s="34" t="s">
        <v>109293</v>
      </c>
      <c r="B8399" s="34">
        <v>415</v>
      </c>
      <c r="C8399" s="34">
        <v>439</v>
      </c>
      <c r="D8399" s="34">
        <v>463</v>
      </c>
      <c r="E8399" s="34">
        <v>372</v>
      </c>
      <c r="F8399" s="34">
        <v>416</v>
      </c>
      <c r="G8399" s="34">
        <v>453</v>
      </c>
      <c r="H8399" s="34">
        <v>487</v>
      </c>
      <c r="I8399" s="34">
        <v>483</v>
      </c>
      <c r="J8399" s="34">
        <v>421</v>
      </c>
      <c r="K8399" s="34">
        <v>363</v>
      </c>
      <c r="L8399" s="34">
        <v>451</v>
      </c>
      <c r="M8399" s="34">
        <v>331</v>
      </c>
    </row>
    <row r="8400" spans="1:13" x14ac:dyDescent="0.2">
      <c r="A8400" s="34" t="s">
        <v>109294</v>
      </c>
      <c r="B8400" s="34">
        <v>427</v>
      </c>
      <c r="C8400" s="34">
        <v>414</v>
      </c>
      <c r="D8400" s="34">
        <v>516</v>
      </c>
      <c r="E8400" s="34">
        <v>430</v>
      </c>
      <c r="F8400" s="34">
        <v>467</v>
      </c>
      <c r="G8400" s="34">
        <v>465</v>
      </c>
      <c r="H8400" s="34">
        <v>544</v>
      </c>
      <c r="I8400" s="34">
        <v>447</v>
      </c>
      <c r="J8400" s="34">
        <v>459</v>
      </c>
      <c r="K8400" s="34">
        <v>337</v>
      </c>
      <c r="L8400" s="34">
        <v>410</v>
      </c>
      <c r="M8400" s="34">
        <v>347</v>
      </c>
    </row>
    <row r="8401" spans="1:13" x14ac:dyDescent="0.2">
      <c r="A8401" s="34" t="s">
        <v>109295</v>
      </c>
      <c r="B8401" s="34">
        <v>354</v>
      </c>
      <c r="C8401" s="34">
        <v>317</v>
      </c>
      <c r="D8401" s="34">
        <v>343</v>
      </c>
      <c r="E8401" s="34">
        <v>357</v>
      </c>
      <c r="F8401" s="34">
        <v>302</v>
      </c>
      <c r="G8401" s="34">
        <v>312</v>
      </c>
      <c r="H8401" s="34">
        <v>393</v>
      </c>
      <c r="I8401" s="34">
        <v>321</v>
      </c>
      <c r="J8401" s="34">
        <v>348</v>
      </c>
      <c r="K8401" s="34">
        <v>300</v>
      </c>
      <c r="L8401" s="34">
        <v>343</v>
      </c>
      <c r="M8401" s="34">
        <v>227</v>
      </c>
    </row>
    <row r="8402" spans="1:13" x14ac:dyDescent="0.2">
      <c r="A8402" s="34" t="s">
        <v>109296</v>
      </c>
      <c r="B8402" s="34">
        <v>700</v>
      </c>
      <c r="C8402" s="34">
        <v>659</v>
      </c>
      <c r="D8402" s="34">
        <v>779</v>
      </c>
      <c r="E8402" s="34">
        <v>715</v>
      </c>
      <c r="F8402" s="34">
        <v>634</v>
      </c>
      <c r="G8402" s="34">
        <v>657</v>
      </c>
      <c r="H8402" s="34">
        <v>763</v>
      </c>
      <c r="I8402" s="34">
        <v>650</v>
      </c>
      <c r="J8402" s="34">
        <v>719</v>
      </c>
      <c r="K8402" s="34">
        <v>576</v>
      </c>
      <c r="L8402" s="34">
        <v>650</v>
      </c>
      <c r="M8402" s="34">
        <v>549</v>
      </c>
    </row>
    <row r="8403" spans="1:13" x14ac:dyDescent="0.2">
      <c r="A8403" s="34" t="s">
        <v>109297</v>
      </c>
      <c r="B8403" s="34">
        <v>449</v>
      </c>
      <c r="C8403" s="34">
        <v>436</v>
      </c>
      <c r="D8403" s="34">
        <v>465</v>
      </c>
      <c r="E8403" s="34">
        <v>470</v>
      </c>
      <c r="F8403" s="34">
        <v>415</v>
      </c>
      <c r="G8403" s="34">
        <v>434</v>
      </c>
      <c r="H8403" s="34">
        <v>455</v>
      </c>
      <c r="I8403" s="34">
        <v>458</v>
      </c>
      <c r="J8403" s="34">
        <v>469</v>
      </c>
      <c r="K8403" s="34">
        <v>388</v>
      </c>
      <c r="L8403" s="34">
        <v>462</v>
      </c>
      <c r="M8403" s="34">
        <v>357</v>
      </c>
    </row>
    <row r="8404" spans="1:13" x14ac:dyDescent="0.2">
      <c r="A8404" s="34" t="s">
        <v>109298</v>
      </c>
      <c r="B8404" s="34">
        <v>296</v>
      </c>
      <c r="C8404" s="34">
        <v>309</v>
      </c>
      <c r="D8404" s="34">
        <v>313</v>
      </c>
      <c r="E8404" s="34">
        <v>383</v>
      </c>
      <c r="F8404" s="34">
        <v>336</v>
      </c>
      <c r="G8404" s="34">
        <v>276</v>
      </c>
      <c r="H8404" s="34">
        <v>390</v>
      </c>
      <c r="I8404" s="34">
        <v>300</v>
      </c>
      <c r="J8404" s="34">
        <v>309</v>
      </c>
      <c r="K8404" s="34">
        <v>233</v>
      </c>
      <c r="L8404" s="34">
        <v>263</v>
      </c>
      <c r="M8404" s="34">
        <v>238</v>
      </c>
    </row>
    <row r="8405" spans="1:13" x14ac:dyDescent="0.2">
      <c r="A8405" s="34" t="s">
        <v>109299</v>
      </c>
      <c r="B8405" s="34">
        <v>314</v>
      </c>
      <c r="C8405" s="34">
        <v>364</v>
      </c>
      <c r="D8405" s="34">
        <v>367</v>
      </c>
      <c r="E8405" s="34">
        <v>367</v>
      </c>
      <c r="F8405" s="34">
        <v>417</v>
      </c>
      <c r="G8405" s="34">
        <v>293</v>
      </c>
      <c r="H8405" s="34">
        <v>375</v>
      </c>
      <c r="I8405" s="34">
        <v>361</v>
      </c>
      <c r="J8405" s="34">
        <v>405</v>
      </c>
      <c r="K8405" s="34">
        <v>290</v>
      </c>
      <c r="L8405" s="34">
        <v>363</v>
      </c>
      <c r="M8405" s="34">
        <v>251</v>
      </c>
    </row>
    <row r="8406" spans="1:13" x14ac:dyDescent="0.2">
      <c r="A8406" s="34" t="s">
        <v>109300</v>
      </c>
      <c r="B8406" s="34">
        <v>483</v>
      </c>
      <c r="C8406" s="34">
        <v>502</v>
      </c>
      <c r="D8406" s="34">
        <v>558</v>
      </c>
      <c r="E8406" s="34">
        <v>485</v>
      </c>
      <c r="F8406" s="34">
        <v>587</v>
      </c>
      <c r="G8406" s="34">
        <v>533</v>
      </c>
      <c r="H8406" s="34">
        <v>638</v>
      </c>
      <c r="I8406" s="34">
        <v>535</v>
      </c>
      <c r="J8406" s="34">
        <v>568</v>
      </c>
      <c r="K8406" s="34">
        <v>458</v>
      </c>
      <c r="L8406" s="34">
        <v>560</v>
      </c>
      <c r="M8406" s="34">
        <v>390</v>
      </c>
    </row>
    <row r="8407" spans="1:13" x14ac:dyDescent="0.2">
      <c r="A8407" s="34" t="s">
        <v>109301</v>
      </c>
      <c r="B8407" s="34">
        <v>650</v>
      </c>
      <c r="C8407" s="34">
        <v>667</v>
      </c>
      <c r="D8407" s="34">
        <v>727</v>
      </c>
      <c r="E8407" s="34">
        <v>784</v>
      </c>
      <c r="F8407" s="34">
        <v>596</v>
      </c>
      <c r="G8407" s="34">
        <v>656</v>
      </c>
      <c r="H8407" s="34">
        <v>708</v>
      </c>
      <c r="I8407" s="34">
        <v>779</v>
      </c>
      <c r="J8407" s="34">
        <v>695</v>
      </c>
      <c r="K8407" s="34">
        <v>630</v>
      </c>
      <c r="L8407" s="34">
        <v>663</v>
      </c>
      <c r="M8407" s="34">
        <v>519</v>
      </c>
    </row>
    <row r="8408" spans="1:13" x14ac:dyDescent="0.2">
      <c r="A8408" s="34" t="s">
        <v>109302</v>
      </c>
      <c r="B8408" s="34">
        <v>569</v>
      </c>
      <c r="C8408" s="34">
        <v>452</v>
      </c>
      <c r="D8408" s="34">
        <v>486</v>
      </c>
      <c r="E8408" s="34">
        <v>539</v>
      </c>
      <c r="F8408" s="34">
        <v>455</v>
      </c>
      <c r="G8408" s="34">
        <v>430</v>
      </c>
      <c r="H8408" s="34">
        <v>564</v>
      </c>
      <c r="I8408" s="34">
        <v>451</v>
      </c>
      <c r="J8408" s="34">
        <v>436</v>
      </c>
      <c r="K8408" s="34">
        <v>385</v>
      </c>
      <c r="L8408" s="34">
        <v>443</v>
      </c>
      <c r="M8408" s="34">
        <v>395</v>
      </c>
    </row>
    <row r="8409" spans="1:13" x14ac:dyDescent="0.2">
      <c r="A8409" s="34" t="s">
        <v>109303</v>
      </c>
      <c r="B8409" s="34">
        <v>250</v>
      </c>
      <c r="C8409" s="34">
        <v>285</v>
      </c>
      <c r="D8409" s="34">
        <v>294</v>
      </c>
      <c r="E8409" s="34">
        <v>353</v>
      </c>
      <c r="F8409" s="34">
        <v>277</v>
      </c>
      <c r="G8409" s="34">
        <v>297</v>
      </c>
      <c r="H8409" s="34">
        <v>299</v>
      </c>
      <c r="I8409" s="34">
        <v>274</v>
      </c>
      <c r="J8409" s="34">
        <v>342</v>
      </c>
      <c r="K8409" s="34">
        <v>258</v>
      </c>
      <c r="L8409" s="34">
        <v>247</v>
      </c>
      <c r="M8409" s="34">
        <v>236</v>
      </c>
    </row>
    <row r="8410" spans="1:13" x14ac:dyDescent="0.2">
      <c r="A8410" s="34" t="s">
        <v>109304</v>
      </c>
      <c r="B8410" s="34">
        <v>406</v>
      </c>
      <c r="C8410" s="34">
        <v>384</v>
      </c>
      <c r="D8410" s="34">
        <v>386</v>
      </c>
      <c r="E8410" s="34">
        <v>360</v>
      </c>
      <c r="F8410" s="34">
        <v>337</v>
      </c>
      <c r="G8410" s="34">
        <v>376</v>
      </c>
      <c r="H8410" s="34">
        <v>387</v>
      </c>
      <c r="I8410" s="34">
        <v>426</v>
      </c>
      <c r="J8410" s="34">
        <v>418</v>
      </c>
      <c r="K8410" s="34">
        <v>283</v>
      </c>
      <c r="L8410" s="34">
        <v>364</v>
      </c>
      <c r="M8410" s="34">
        <v>332</v>
      </c>
    </row>
    <row r="8411" spans="1:13" x14ac:dyDescent="0.2">
      <c r="A8411" s="34" t="s">
        <v>109305</v>
      </c>
      <c r="B8411" s="34">
        <v>469</v>
      </c>
      <c r="C8411" s="34">
        <v>401</v>
      </c>
      <c r="D8411" s="34">
        <v>477</v>
      </c>
      <c r="E8411" s="34">
        <v>479</v>
      </c>
      <c r="F8411" s="34">
        <v>341</v>
      </c>
      <c r="G8411" s="34">
        <v>389</v>
      </c>
      <c r="H8411" s="34">
        <v>435</v>
      </c>
      <c r="I8411" s="34">
        <v>412</v>
      </c>
      <c r="J8411" s="34">
        <v>395</v>
      </c>
      <c r="K8411" s="34">
        <v>373</v>
      </c>
      <c r="L8411" s="34">
        <v>409</v>
      </c>
      <c r="M8411" s="34">
        <v>349</v>
      </c>
    </row>
    <row r="8412" spans="1:13" x14ac:dyDescent="0.2">
      <c r="A8412" s="34" t="s">
        <v>109306</v>
      </c>
      <c r="B8412" s="34">
        <v>393</v>
      </c>
      <c r="C8412" s="34">
        <v>358</v>
      </c>
      <c r="D8412" s="34">
        <v>378</v>
      </c>
      <c r="E8412" s="34">
        <v>409</v>
      </c>
      <c r="F8412" s="34">
        <v>325</v>
      </c>
      <c r="G8412" s="34">
        <v>349</v>
      </c>
      <c r="H8412" s="34">
        <v>441</v>
      </c>
      <c r="I8412" s="34">
        <v>342</v>
      </c>
      <c r="J8412" s="34">
        <v>427</v>
      </c>
      <c r="K8412" s="34">
        <v>308</v>
      </c>
      <c r="L8412" s="34">
        <v>405</v>
      </c>
      <c r="M8412" s="34">
        <v>295</v>
      </c>
    </row>
    <row r="8413" spans="1:13" x14ac:dyDescent="0.2">
      <c r="A8413" s="34" t="s">
        <v>109307</v>
      </c>
      <c r="B8413" s="34">
        <v>500</v>
      </c>
      <c r="C8413" s="34">
        <v>563</v>
      </c>
      <c r="D8413" s="34">
        <v>640</v>
      </c>
      <c r="E8413" s="34">
        <v>566</v>
      </c>
      <c r="F8413" s="34">
        <v>540</v>
      </c>
      <c r="G8413" s="34">
        <v>536</v>
      </c>
      <c r="H8413" s="34">
        <v>650</v>
      </c>
      <c r="I8413" s="34">
        <v>574</v>
      </c>
      <c r="J8413" s="34">
        <v>609</v>
      </c>
      <c r="K8413" s="34">
        <v>463</v>
      </c>
      <c r="L8413" s="34">
        <v>594</v>
      </c>
      <c r="M8413" s="34">
        <v>465</v>
      </c>
    </row>
    <row r="8414" spans="1:13" x14ac:dyDescent="0.2">
      <c r="A8414" s="34" t="s">
        <v>109308</v>
      </c>
      <c r="B8414" s="34">
        <v>482</v>
      </c>
      <c r="C8414" s="34">
        <v>459</v>
      </c>
      <c r="D8414" s="34">
        <v>467</v>
      </c>
      <c r="E8414" s="34">
        <v>532</v>
      </c>
      <c r="F8414" s="34">
        <v>427</v>
      </c>
      <c r="G8414" s="34">
        <v>509</v>
      </c>
      <c r="H8414" s="34">
        <v>390</v>
      </c>
      <c r="I8414" s="34">
        <v>466</v>
      </c>
      <c r="J8414" s="34">
        <v>512</v>
      </c>
      <c r="K8414" s="34">
        <v>371</v>
      </c>
      <c r="L8414" s="34">
        <v>422</v>
      </c>
      <c r="M8414" s="34">
        <v>383</v>
      </c>
    </row>
    <row r="8415" spans="1:13" x14ac:dyDescent="0.2">
      <c r="A8415" s="34" t="s">
        <v>109309</v>
      </c>
      <c r="B8415" s="34">
        <v>293</v>
      </c>
      <c r="C8415" s="34">
        <v>282</v>
      </c>
      <c r="D8415" s="34">
        <v>329</v>
      </c>
      <c r="E8415" s="34">
        <v>304</v>
      </c>
      <c r="F8415" s="34">
        <v>307</v>
      </c>
      <c r="G8415" s="34">
        <v>286</v>
      </c>
      <c r="H8415" s="34">
        <v>319</v>
      </c>
      <c r="I8415" s="34">
        <v>248</v>
      </c>
      <c r="J8415" s="34">
        <v>382</v>
      </c>
      <c r="K8415" s="34">
        <v>259</v>
      </c>
      <c r="L8415" s="34">
        <v>270</v>
      </c>
      <c r="M8415" s="34">
        <v>265</v>
      </c>
    </row>
    <row r="8416" spans="1:13" x14ac:dyDescent="0.2">
      <c r="A8416" s="34" t="s">
        <v>109310</v>
      </c>
      <c r="B8416" s="34">
        <v>429</v>
      </c>
      <c r="C8416" s="34">
        <v>578</v>
      </c>
      <c r="D8416" s="34">
        <v>466</v>
      </c>
      <c r="E8416" s="34">
        <v>530</v>
      </c>
      <c r="F8416" s="34">
        <v>377</v>
      </c>
      <c r="G8416" s="34">
        <v>478</v>
      </c>
      <c r="H8416" s="34">
        <v>481</v>
      </c>
      <c r="I8416" s="34">
        <v>449</v>
      </c>
      <c r="J8416" s="34">
        <v>453</v>
      </c>
      <c r="K8416" s="34">
        <v>416</v>
      </c>
      <c r="L8416" s="34">
        <v>423</v>
      </c>
      <c r="M8416" s="34">
        <v>405</v>
      </c>
    </row>
    <row r="8417" spans="1:13" x14ac:dyDescent="0.2">
      <c r="A8417" s="34" t="s">
        <v>109311</v>
      </c>
      <c r="B8417" s="34">
        <v>932</v>
      </c>
      <c r="C8417" s="34">
        <v>890</v>
      </c>
      <c r="D8417" s="34">
        <v>986</v>
      </c>
      <c r="E8417" s="34">
        <v>949</v>
      </c>
      <c r="F8417" s="34">
        <v>897</v>
      </c>
      <c r="G8417" s="34">
        <v>876</v>
      </c>
      <c r="H8417" s="34">
        <v>1025</v>
      </c>
      <c r="I8417" s="34">
        <v>945</v>
      </c>
      <c r="J8417" s="34">
        <v>931</v>
      </c>
      <c r="K8417" s="34">
        <v>864</v>
      </c>
      <c r="L8417" s="34">
        <v>940</v>
      </c>
      <c r="M8417" s="34">
        <v>754</v>
      </c>
    </row>
    <row r="8418" spans="1:13" x14ac:dyDescent="0.2">
      <c r="A8418" s="34" t="s">
        <v>109312</v>
      </c>
      <c r="B8418" s="34">
        <v>649</v>
      </c>
      <c r="C8418" s="34">
        <v>671</v>
      </c>
      <c r="D8418" s="34">
        <v>624</v>
      </c>
      <c r="E8418" s="34">
        <v>787</v>
      </c>
      <c r="F8418" s="34">
        <v>612</v>
      </c>
      <c r="G8418" s="34">
        <v>674</v>
      </c>
      <c r="H8418" s="34">
        <v>745</v>
      </c>
      <c r="I8418" s="34">
        <v>783</v>
      </c>
      <c r="J8418" s="34">
        <v>772</v>
      </c>
      <c r="K8418" s="34">
        <v>552</v>
      </c>
      <c r="L8418" s="34">
        <v>655</v>
      </c>
      <c r="M8418" s="34">
        <v>556</v>
      </c>
    </row>
    <row r="8419" spans="1:13" x14ac:dyDescent="0.2">
      <c r="A8419" s="34" t="s">
        <v>109313</v>
      </c>
      <c r="B8419" s="34">
        <v>858</v>
      </c>
      <c r="C8419" s="34">
        <v>752</v>
      </c>
      <c r="D8419" s="34">
        <v>805</v>
      </c>
      <c r="E8419" s="34">
        <v>843</v>
      </c>
      <c r="F8419" s="34">
        <v>734</v>
      </c>
      <c r="G8419" s="34">
        <v>710</v>
      </c>
      <c r="H8419" s="34">
        <v>855</v>
      </c>
      <c r="I8419" s="34">
        <v>852</v>
      </c>
      <c r="J8419" s="34">
        <v>838</v>
      </c>
      <c r="K8419" s="34">
        <v>608</v>
      </c>
      <c r="L8419" s="34">
        <v>757</v>
      </c>
      <c r="M8419" s="34">
        <v>583</v>
      </c>
    </row>
    <row r="8420" spans="1:13" x14ac:dyDescent="0.2">
      <c r="A8420" s="34" t="s">
        <v>109314</v>
      </c>
      <c r="B8420" s="34">
        <v>443</v>
      </c>
      <c r="C8420" s="34">
        <v>513</v>
      </c>
      <c r="D8420" s="34">
        <v>462</v>
      </c>
      <c r="E8420" s="34">
        <v>547</v>
      </c>
      <c r="F8420" s="34">
        <v>456</v>
      </c>
      <c r="G8420" s="34">
        <v>438</v>
      </c>
      <c r="H8420" s="34">
        <v>531</v>
      </c>
      <c r="I8420" s="34">
        <v>474</v>
      </c>
      <c r="J8420" s="34">
        <v>524</v>
      </c>
      <c r="K8420" s="34">
        <v>345</v>
      </c>
      <c r="L8420" s="34">
        <v>532</v>
      </c>
      <c r="M8420" s="34">
        <v>414</v>
      </c>
    </row>
    <row r="8421" spans="1:13" x14ac:dyDescent="0.2">
      <c r="A8421" s="34" t="s">
        <v>109315</v>
      </c>
      <c r="B8421" s="34">
        <v>569</v>
      </c>
      <c r="C8421" s="34">
        <v>520</v>
      </c>
      <c r="D8421" s="34">
        <v>589</v>
      </c>
      <c r="E8421" s="34">
        <v>500</v>
      </c>
      <c r="F8421" s="34">
        <v>566</v>
      </c>
      <c r="G8421" s="34">
        <v>528</v>
      </c>
      <c r="H8421" s="34">
        <v>677</v>
      </c>
      <c r="I8421" s="34">
        <v>534</v>
      </c>
      <c r="J8421" s="34">
        <v>627</v>
      </c>
      <c r="K8421" s="34">
        <v>422</v>
      </c>
      <c r="L8421" s="34">
        <v>507</v>
      </c>
      <c r="M8421" s="34">
        <v>372</v>
      </c>
    </row>
    <row r="8422" spans="1:13" x14ac:dyDescent="0.2">
      <c r="A8422" s="34" t="s">
        <v>109316</v>
      </c>
      <c r="B8422" s="34">
        <v>867</v>
      </c>
      <c r="C8422" s="34">
        <v>929</v>
      </c>
      <c r="D8422" s="34">
        <v>980</v>
      </c>
      <c r="E8422" s="34">
        <v>1020</v>
      </c>
      <c r="F8422" s="34">
        <v>809</v>
      </c>
      <c r="G8422" s="34">
        <v>891</v>
      </c>
      <c r="H8422" s="34">
        <v>1034</v>
      </c>
      <c r="I8422" s="34">
        <v>936</v>
      </c>
      <c r="J8422" s="34">
        <v>915</v>
      </c>
      <c r="K8422" s="34">
        <v>749</v>
      </c>
      <c r="L8422" s="34">
        <v>933</v>
      </c>
      <c r="M8422" s="34">
        <v>776</v>
      </c>
    </row>
    <row r="8423" spans="1:13" x14ac:dyDescent="0.2">
      <c r="A8423" s="34" t="s">
        <v>109317</v>
      </c>
      <c r="B8423" s="34">
        <v>353</v>
      </c>
      <c r="C8423" s="34">
        <v>468</v>
      </c>
      <c r="D8423" s="34">
        <v>398</v>
      </c>
      <c r="E8423" s="34">
        <v>438</v>
      </c>
      <c r="F8423" s="34">
        <v>380</v>
      </c>
      <c r="G8423" s="34">
        <v>390</v>
      </c>
      <c r="H8423" s="34">
        <v>451</v>
      </c>
      <c r="I8423" s="34">
        <v>419</v>
      </c>
      <c r="J8423" s="34">
        <v>483</v>
      </c>
      <c r="K8423" s="34">
        <v>353</v>
      </c>
      <c r="L8423" s="34">
        <v>383</v>
      </c>
      <c r="M8423" s="34">
        <v>346</v>
      </c>
    </row>
    <row r="8424" spans="1:13" x14ac:dyDescent="0.2">
      <c r="A8424" s="34" t="s">
        <v>109318</v>
      </c>
      <c r="B8424" s="34">
        <v>325</v>
      </c>
      <c r="C8424" s="34">
        <v>408</v>
      </c>
      <c r="D8424" s="34">
        <v>385</v>
      </c>
      <c r="E8424" s="34">
        <v>498</v>
      </c>
      <c r="F8424" s="34">
        <v>353</v>
      </c>
      <c r="G8424" s="34">
        <v>379</v>
      </c>
      <c r="H8424" s="34">
        <v>427</v>
      </c>
      <c r="I8424" s="34">
        <v>378</v>
      </c>
      <c r="J8424" s="34">
        <v>425</v>
      </c>
      <c r="K8424" s="34">
        <v>297</v>
      </c>
      <c r="L8424" s="34">
        <v>355</v>
      </c>
      <c r="M8424" s="34">
        <v>294</v>
      </c>
    </row>
    <row r="8425" spans="1:13" x14ac:dyDescent="0.2">
      <c r="A8425" s="34" t="s">
        <v>109319</v>
      </c>
      <c r="B8425" s="34">
        <v>286</v>
      </c>
      <c r="C8425" s="34">
        <v>296</v>
      </c>
      <c r="D8425" s="34">
        <v>329</v>
      </c>
      <c r="E8425" s="34">
        <v>376</v>
      </c>
      <c r="F8425" s="34">
        <v>269</v>
      </c>
      <c r="G8425" s="34">
        <v>326</v>
      </c>
      <c r="H8425" s="34">
        <v>353</v>
      </c>
      <c r="I8425" s="34">
        <v>352</v>
      </c>
      <c r="J8425" s="34">
        <v>332</v>
      </c>
      <c r="K8425" s="34">
        <v>267</v>
      </c>
      <c r="L8425" s="34">
        <v>295</v>
      </c>
      <c r="M8425" s="34">
        <v>275</v>
      </c>
    </row>
    <row r="8426" spans="1:13" x14ac:dyDescent="0.2">
      <c r="A8426" s="34" t="s">
        <v>109320</v>
      </c>
      <c r="B8426" s="34">
        <v>215</v>
      </c>
      <c r="C8426" s="34">
        <v>343</v>
      </c>
      <c r="D8426" s="34">
        <v>343</v>
      </c>
      <c r="E8426" s="34">
        <v>379</v>
      </c>
      <c r="F8426" s="34">
        <v>257</v>
      </c>
      <c r="G8426" s="34">
        <v>304</v>
      </c>
      <c r="H8426" s="34">
        <v>334</v>
      </c>
      <c r="I8426" s="34">
        <v>321</v>
      </c>
      <c r="J8426" s="34">
        <v>298</v>
      </c>
      <c r="K8426" s="34">
        <v>279</v>
      </c>
      <c r="L8426" s="34">
        <v>317</v>
      </c>
      <c r="M8426" s="34">
        <v>248</v>
      </c>
    </row>
    <row r="8427" spans="1:13" x14ac:dyDescent="0.2">
      <c r="A8427" s="34" t="s">
        <v>109321</v>
      </c>
      <c r="B8427" s="34">
        <v>350</v>
      </c>
      <c r="C8427" s="34">
        <v>353</v>
      </c>
      <c r="D8427" s="34">
        <v>380</v>
      </c>
      <c r="E8427" s="34">
        <v>468</v>
      </c>
      <c r="F8427" s="34">
        <v>362</v>
      </c>
      <c r="G8427" s="34">
        <v>315</v>
      </c>
      <c r="H8427" s="34">
        <v>338</v>
      </c>
      <c r="I8427" s="34">
        <v>330</v>
      </c>
      <c r="J8427" s="34">
        <v>413</v>
      </c>
      <c r="K8427" s="34">
        <v>266</v>
      </c>
      <c r="L8427" s="34">
        <v>386</v>
      </c>
      <c r="M8427" s="34">
        <v>250</v>
      </c>
    </row>
    <row r="8428" spans="1:13" x14ac:dyDescent="0.2">
      <c r="A8428" s="34" t="s">
        <v>109322</v>
      </c>
      <c r="B8428" s="34">
        <v>659</v>
      </c>
      <c r="C8428" s="34">
        <v>728</v>
      </c>
      <c r="D8428" s="34">
        <v>654</v>
      </c>
      <c r="E8428" s="34">
        <v>682</v>
      </c>
      <c r="F8428" s="34">
        <v>651</v>
      </c>
      <c r="G8428" s="34">
        <v>570</v>
      </c>
      <c r="H8428" s="34">
        <v>842</v>
      </c>
      <c r="I8428" s="34">
        <v>625</v>
      </c>
      <c r="J8428" s="34">
        <v>768</v>
      </c>
      <c r="K8428" s="34">
        <v>604</v>
      </c>
      <c r="L8428" s="34">
        <v>717</v>
      </c>
      <c r="M8428" s="34">
        <v>513</v>
      </c>
    </row>
    <row r="8429" spans="1:13" x14ac:dyDescent="0.2">
      <c r="A8429" s="34" t="s">
        <v>109323</v>
      </c>
      <c r="B8429" s="34">
        <v>419</v>
      </c>
      <c r="C8429" s="34">
        <v>486</v>
      </c>
      <c r="D8429" s="34">
        <v>464</v>
      </c>
      <c r="E8429" s="34">
        <v>511</v>
      </c>
      <c r="F8429" s="34">
        <v>387</v>
      </c>
      <c r="G8429" s="34">
        <v>472</v>
      </c>
      <c r="H8429" s="34">
        <v>524</v>
      </c>
      <c r="I8429" s="34">
        <v>432</v>
      </c>
      <c r="J8429" s="34">
        <v>532</v>
      </c>
      <c r="K8429" s="34">
        <v>414</v>
      </c>
      <c r="L8429" s="34">
        <v>391</v>
      </c>
      <c r="M8429" s="34">
        <v>352</v>
      </c>
    </row>
    <row r="8430" spans="1:13" x14ac:dyDescent="0.2">
      <c r="A8430" s="34" t="s">
        <v>109324</v>
      </c>
      <c r="B8430" s="34">
        <v>276</v>
      </c>
      <c r="C8430" s="34">
        <v>304</v>
      </c>
      <c r="D8430" s="34">
        <v>293</v>
      </c>
      <c r="E8430" s="34">
        <v>269</v>
      </c>
      <c r="F8430" s="34">
        <v>242</v>
      </c>
      <c r="G8430" s="34">
        <v>278</v>
      </c>
      <c r="H8430" s="34">
        <v>316</v>
      </c>
      <c r="I8430" s="34">
        <v>292</v>
      </c>
      <c r="J8430" s="34">
        <v>271</v>
      </c>
      <c r="K8430" s="34">
        <v>211</v>
      </c>
      <c r="L8430" s="34">
        <v>292</v>
      </c>
      <c r="M8430" s="34">
        <v>218</v>
      </c>
    </row>
    <row r="8431" spans="1:13" x14ac:dyDescent="0.2">
      <c r="A8431" s="34" t="s">
        <v>109325</v>
      </c>
      <c r="B8431" s="34">
        <v>367</v>
      </c>
      <c r="C8431" s="34">
        <v>471</v>
      </c>
      <c r="D8431" s="34">
        <v>379</v>
      </c>
      <c r="E8431" s="34">
        <v>506</v>
      </c>
      <c r="F8431" s="34">
        <v>335</v>
      </c>
      <c r="G8431" s="34">
        <v>438</v>
      </c>
      <c r="H8431" s="34">
        <v>415</v>
      </c>
      <c r="I8431" s="34">
        <v>518</v>
      </c>
      <c r="J8431" s="34">
        <v>429</v>
      </c>
      <c r="K8431" s="34">
        <v>358</v>
      </c>
      <c r="L8431" s="34">
        <v>357</v>
      </c>
      <c r="M8431" s="34">
        <v>387</v>
      </c>
    </row>
    <row r="8432" spans="1:13" x14ac:dyDescent="0.2">
      <c r="A8432" s="34" t="s">
        <v>109326</v>
      </c>
      <c r="B8432" s="34">
        <v>509</v>
      </c>
      <c r="C8432" s="34">
        <v>475</v>
      </c>
      <c r="D8432" s="34">
        <v>485</v>
      </c>
      <c r="E8432" s="34">
        <v>519</v>
      </c>
      <c r="F8432" s="34">
        <v>441</v>
      </c>
      <c r="G8432" s="34">
        <v>411</v>
      </c>
      <c r="H8432" s="34">
        <v>530</v>
      </c>
      <c r="I8432" s="34">
        <v>450</v>
      </c>
      <c r="J8432" s="34">
        <v>489</v>
      </c>
      <c r="K8432" s="34">
        <v>342</v>
      </c>
      <c r="L8432" s="34">
        <v>460</v>
      </c>
      <c r="M8432" s="34">
        <v>415</v>
      </c>
    </row>
    <row r="8433" spans="1:13" x14ac:dyDescent="0.2">
      <c r="A8433" s="34" t="s">
        <v>109327</v>
      </c>
      <c r="B8433" s="34">
        <v>341</v>
      </c>
      <c r="C8433" s="34">
        <v>307</v>
      </c>
      <c r="D8433" s="34">
        <v>314</v>
      </c>
      <c r="E8433" s="34">
        <v>373</v>
      </c>
      <c r="F8433" s="34">
        <v>253</v>
      </c>
      <c r="G8433" s="34">
        <v>327</v>
      </c>
      <c r="H8433" s="34">
        <v>326</v>
      </c>
      <c r="I8433" s="34">
        <v>297</v>
      </c>
      <c r="J8433" s="34">
        <v>290</v>
      </c>
      <c r="K8433" s="34">
        <v>271</v>
      </c>
      <c r="L8433" s="34">
        <v>304</v>
      </c>
      <c r="M8433" s="34">
        <v>249</v>
      </c>
    </row>
    <row r="8434" spans="1:13" x14ac:dyDescent="0.2">
      <c r="A8434" s="34" t="s">
        <v>109328</v>
      </c>
      <c r="B8434" s="34">
        <v>657</v>
      </c>
      <c r="C8434" s="34">
        <v>681</v>
      </c>
      <c r="D8434" s="34">
        <v>681</v>
      </c>
      <c r="E8434" s="34">
        <v>625</v>
      </c>
      <c r="F8434" s="34">
        <v>617</v>
      </c>
      <c r="G8434" s="34">
        <v>650</v>
      </c>
      <c r="H8434" s="34">
        <v>611</v>
      </c>
      <c r="I8434" s="34">
        <v>596</v>
      </c>
      <c r="J8434" s="34">
        <v>611</v>
      </c>
      <c r="K8434" s="34">
        <v>500</v>
      </c>
      <c r="L8434" s="34">
        <v>616</v>
      </c>
      <c r="M8434" s="34">
        <v>537</v>
      </c>
    </row>
    <row r="8435" spans="1:13" x14ac:dyDescent="0.2">
      <c r="A8435" s="34" t="s">
        <v>109329</v>
      </c>
      <c r="B8435" s="34">
        <v>320</v>
      </c>
      <c r="C8435" s="34">
        <v>376</v>
      </c>
      <c r="D8435" s="34">
        <v>328</v>
      </c>
      <c r="E8435" s="34">
        <v>446</v>
      </c>
      <c r="F8435" s="34">
        <v>336</v>
      </c>
      <c r="G8435" s="34">
        <v>349</v>
      </c>
      <c r="H8435" s="34">
        <v>271</v>
      </c>
      <c r="I8435" s="34">
        <v>395</v>
      </c>
      <c r="J8435" s="34">
        <v>327</v>
      </c>
      <c r="K8435" s="34">
        <v>286</v>
      </c>
      <c r="L8435" s="34">
        <v>310</v>
      </c>
      <c r="M8435" s="34">
        <v>324</v>
      </c>
    </row>
    <row r="8436" spans="1:13" x14ac:dyDescent="0.2">
      <c r="A8436" s="34" t="s">
        <v>109330</v>
      </c>
      <c r="B8436" s="34">
        <v>435</v>
      </c>
      <c r="C8436" s="34">
        <v>469</v>
      </c>
      <c r="D8436" s="34">
        <v>382</v>
      </c>
      <c r="E8436" s="34">
        <v>534</v>
      </c>
      <c r="F8436" s="34">
        <v>331</v>
      </c>
      <c r="G8436" s="34">
        <v>460</v>
      </c>
      <c r="H8436" s="34">
        <v>430</v>
      </c>
      <c r="I8436" s="34">
        <v>393</v>
      </c>
      <c r="J8436" s="34">
        <v>387</v>
      </c>
      <c r="K8436" s="34">
        <v>345</v>
      </c>
      <c r="L8436" s="34">
        <v>367</v>
      </c>
      <c r="M8436" s="34">
        <v>346</v>
      </c>
    </row>
    <row r="8437" spans="1:13" x14ac:dyDescent="0.2">
      <c r="A8437" s="34" t="s">
        <v>109331</v>
      </c>
      <c r="B8437" s="34">
        <v>430</v>
      </c>
      <c r="C8437" s="34">
        <v>445</v>
      </c>
      <c r="D8437" s="34">
        <v>420</v>
      </c>
      <c r="E8437" s="34">
        <v>471</v>
      </c>
      <c r="F8437" s="34">
        <v>394</v>
      </c>
      <c r="G8437" s="34">
        <v>426</v>
      </c>
      <c r="H8437" s="34">
        <v>473</v>
      </c>
      <c r="I8437" s="34">
        <v>418</v>
      </c>
      <c r="J8437" s="34">
        <v>473</v>
      </c>
      <c r="K8437" s="34">
        <v>409</v>
      </c>
      <c r="L8437" s="34">
        <v>392</v>
      </c>
      <c r="M8437" s="34">
        <v>324</v>
      </c>
    </row>
    <row r="8438" spans="1:13" x14ac:dyDescent="0.2">
      <c r="A8438" s="34" t="s">
        <v>109332</v>
      </c>
      <c r="B8438" s="34">
        <v>240</v>
      </c>
      <c r="C8438" s="34">
        <v>360</v>
      </c>
      <c r="D8438" s="34">
        <v>362</v>
      </c>
      <c r="E8438" s="34">
        <v>422</v>
      </c>
      <c r="F8438" s="34">
        <v>276</v>
      </c>
      <c r="G8438" s="34">
        <v>342</v>
      </c>
      <c r="H8438" s="34">
        <v>339</v>
      </c>
      <c r="I8438" s="34">
        <v>367</v>
      </c>
      <c r="J8438" s="34">
        <v>355</v>
      </c>
      <c r="K8438" s="34">
        <v>326</v>
      </c>
      <c r="L8438" s="34">
        <v>367</v>
      </c>
      <c r="M8438" s="34">
        <v>252</v>
      </c>
    </row>
    <row r="8439" spans="1:13" x14ac:dyDescent="0.2">
      <c r="A8439" s="34" t="s">
        <v>109333</v>
      </c>
      <c r="B8439" s="34">
        <v>406</v>
      </c>
      <c r="C8439" s="34">
        <v>356</v>
      </c>
      <c r="D8439" s="34">
        <v>457</v>
      </c>
      <c r="E8439" s="34">
        <v>375</v>
      </c>
      <c r="F8439" s="34">
        <v>305</v>
      </c>
      <c r="G8439" s="34">
        <v>348</v>
      </c>
      <c r="H8439" s="34">
        <v>355</v>
      </c>
      <c r="I8439" s="34">
        <v>378</v>
      </c>
      <c r="J8439" s="34">
        <v>373</v>
      </c>
      <c r="K8439" s="34">
        <v>283</v>
      </c>
      <c r="L8439" s="34">
        <v>307</v>
      </c>
      <c r="M8439" s="34">
        <v>286</v>
      </c>
    </row>
    <row r="8440" spans="1:13" x14ac:dyDescent="0.2">
      <c r="A8440" s="34" t="s">
        <v>109334</v>
      </c>
      <c r="B8440" s="34">
        <v>248</v>
      </c>
      <c r="C8440" s="34">
        <v>342</v>
      </c>
      <c r="D8440" s="34">
        <v>342</v>
      </c>
      <c r="E8440" s="34">
        <v>369</v>
      </c>
      <c r="F8440" s="34">
        <v>330</v>
      </c>
      <c r="G8440" s="34">
        <v>313</v>
      </c>
      <c r="H8440" s="34">
        <v>377</v>
      </c>
      <c r="I8440" s="34">
        <v>304</v>
      </c>
      <c r="J8440" s="34">
        <v>369</v>
      </c>
      <c r="K8440" s="34">
        <v>244</v>
      </c>
      <c r="L8440" s="34">
        <v>301</v>
      </c>
      <c r="M8440" s="34">
        <v>249</v>
      </c>
    </row>
    <row r="8441" spans="1:13" x14ac:dyDescent="0.2">
      <c r="A8441" s="34" t="s">
        <v>109335</v>
      </c>
      <c r="B8441" s="34">
        <v>418</v>
      </c>
      <c r="C8441" s="34">
        <v>406</v>
      </c>
      <c r="D8441" s="34">
        <v>500</v>
      </c>
      <c r="E8441" s="34">
        <v>532</v>
      </c>
      <c r="F8441" s="34">
        <v>519</v>
      </c>
      <c r="G8441" s="34">
        <v>434</v>
      </c>
      <c r="H8441" s="34">
        <v>604</v>
      </c>
      <c r="I8441" s="34">
        <v>478</v>
      </c>
      <c r="J8441" s="34">
        <v>531</v>
      </c>
      <c r="K8441" s="34">
        <v>413</v>
      </c>
      <c r="L8441" s="34">
        <v>451</v>
      </c>
      <c r="M8441" s="34">
        <v>391</v>
      </c>
    </row>
    <row r="8442" spans="1:13" x14ac:dyDescent="0.2">
      <c r="A8442" s="34" t="s">
        <v>109336</v>
      </c>
      <c r="B8442" s="34">
        <v>379</v>
      </c>
      <c r="C8442" s="34">
        <v>420</v>
      </c>
      <c r="D8442" s="34">
        <v>416</v>
      </c>
      <c r="E8442" s="34">
        <v>394</v>
      </c>
      <c r="F8442" s="34">
        <v>362</v>
      </c>
      <c r="G8442" s="34">
        <v>344</v>
      </c>
      <c r="H8442" s="34">
        <v>391</v>
      </c>
      <c r="I8442" s="34">
        <v>411</v>
      </c>
      <c r="J8442" s="34">
        <v>391</v>
      </c>
      <c r="K8442" s="34">
        <v>313</v>
      </c>
      <c r="L8442" s="34">
        <v>440</v>
      </c>
      <c r="M8442" s="34">
        <v>257</v>
      </c>
    </row>
    <row r="8443" spans="1:13" x14ac:dyDescent="0.2">
      <c r="A8443" s="34" t="s">
        <v>109337</v>
      </c>
      <c r="B8443" s="34">
        <v>505</v>
      </c>
      <c r="C8443" s="34">
        <v>537</v>
      </c>
      <c r="D8443" s="34">
        <v>450</v>
      </c>
      <c r="E8443" s="34">
        <v>451</v>
      </c>
      <c r="F8443" s="34">
        <v>399</v>
      </c>
      <c r="G8443" s="34">
        <v>446</v>
      </c>
      <c r="H8443" s="34">
        <v>597</v>
      </c>
      <c r="I8443" s="34">
        <v>485</v>
      </c>
      <c r="J8443" s="34">
        <v>491</v>
      </c>
      <c r="K8443" s="34">
        <v>407</v>
      </c>
      <c r="L8443" s="34">
        <v>445</v>
      </c>
      <c r="M8443" s="34">
        <v>363</v>
      </c>
    </row>
    <row r="8444" spans="1:13" x14ac:dyDescent="0.2">
      <c r="A8444" s="34" t="s">
        <v>109338</v>
      </c>
      <c r="B8444" s="34">
        <v>365</v>
      </c>
      <c r="C8444" s="34">
        <v>473</v>
      </c>
      <c r="D8444" s="34">
        <v>495</v>
      </c>
      <c r="E8444" s="34">
        <v>430</v>
      </c>
      <c r="F8444" s="34">
        <v>394</v>
      </c>
      <c r="G8444" s="34">
        <v>362</v>
      </c>
      <c r="H8444" s="34">
        <v>473</v>
      </c>
      <c r="I8444" s="34">
        <v>447</v>
      </c>
      <c r="J8444" s="34">
        <v>419</v>
      </c>
      <c r="K8444" s="34">
        <v>348</v>
      </c>
      <c r="L8444" s="34">
        <v>372</v>
      </c>
      <c r="M8444" s="34">
        <v>342</v>
      </c>
    </row>
    <row r="8445" spans="1:13" x14ac:dyDescent="0.2">
      <c r="A8445" s="34" t="s">
        <v>109339</v>
      </c>
      <c r="B8445" s="34">
        <v>582</v>
      </c>
      <c r="C8445" s="34">
        <v>551</v>
      </c>
      <c r="D8445" s="34">
        <v>610</v>
      </c>
      <c r="E8445" s="34">
        <v>578</v>
      </c>
      <c r="F8445" s="34">
        <v>498</v>
      </c>
      <c r="G8445" s="34">
        <v>551</v>
      </c>
      <c r="H8445" s="34">
        <v>582</v>
      </c>
      <c r="I8445" s="34">
        <v>464</v>
      </c>
      <c r="J8445" s="34">
        <v>627</v>
      </c>
      <c r="K8445" s="34">
        <v>427</v>
      </c>
      <c r="L8445" s="34">
        <v>461</v>
      </c>
      <c r="M8445" s="34">
        <v>432</v>
      </c>
    </row>
    <row r="8446" spans="1:13" x14ac:dyDescent="0.2">
      <c r="A8446" s="34" t="s">
        <v>109340</v>
      </c>
      <c r="B8446" s="34">
        <v>445</v>
      </c>
      <c r="C8446" s="34">
        <v>475</v>
      </c>
      <c r="D8446" s="34">
        <v>437</v>
      </c>
      <c r="E8446" s="34">
        <v>424</v>
      </c>
      <c r="F8446" s="34">
        <v>405</v>
      </c>
      <c r="G8446" s="34">
        <v>355</v>
      </c>
      <c r="H8446" s="34">
        <v>484</v>
      </c>
      <c r="I8446" s="34">
        <v>408</v>
      </c>
      <c r="J8446" s="34">
        <v>414</v>
      </c>
      <c r="K8446" s="34">
        <v>327</v>
      </c>
      <c r="L8446" s="34">
        <v>466</v>
      </c>
      <c r="M8446" s="34">
        <v>282</v>
      </c>
    </row>
    <row r="8447" spans="1:13" x14ac:dyDescent="0.2">
      <c r="A8447" s="34" t="s">
        <v>109341</v>
      </c>
      <c r="B8447" s="34">
        <v>187</v>
      </c>
      <c r="C8447" s="34">
        <v>260</v>
      </c>
      <c r="D8447" s="34">
        <v>237</v>
      </c>
      <c r="E8447" s="34">
        <v>269</v>
      </c>
      <c r="F8447" s="34">
        <v>142</v>
      </c>
      <c r="G8447" s="34">
        <v>241</v>
      </c>
      <c r="H8447" s="34">
        <v>219</v>
      </c>
      <c r="I8447" s="34">
        <v>241</v>
      </c>
      <c r="J8447" s="34">
        <v>217</v>
      </c>
      <c r="K8447" s="34">
        <v>220</v>
      </c>
      <c r="L8447" s="34">
        <v>231</v>
      </c>
      <c r="M8447" s="34">
        <v>187</v>
      </c>
    </row>
    <row r="8448" spans="1:13" x14ac:dyDescent="0.2">
      <c r="A8448" s="34" t="s">
        <v>109342</v>
      </c>
      <c r="B8448" s="34">
        <v>299</v>
      </c>
      <c r="C8448" s="34">
        <v>413</v>
      </c>
      <c r="D8448" s="34">
        <v>310</v>
      </c>
      <c r="E8448" s="34">
        <v>432</v>
      </c>
      <c r="F8448" s="34">
        <v>298</v>
      </c>
      <c r="G8448" s="34">
        <v>344</v>
      </c>
      <c r="H8448" s="34">
        <v>358</v>
      </c>
      <c r="I8448" s="34">
        <v>390</v>
      </c>
      <c r="J8448" s="34">
        <v>301</v>
      </c>
      <c r="K8448" s="34">
        <v>351</v>
      </c>
      <c r="L8448" s="34">
        <v>329</v>
      </c>
      <c r="M8448" s="34">
        <v>249</v>
      </c>
    </row>
    <row r="8449" spans="1:13" x14ac:dyDescent="0.2">
      <c r="A8449" s="34" t="s">
        <v>109343</v>
      </c>
      <c r="B8449" s="34">
        <v>403</v>
      </c>
      <c r="C8449" s="34">
        <v>491</v>
      </c>
      <c r="D8449" s="34">
        <v>519</v>
      </c>
      <c r="E8449" s="34">
        <v>463</v>
      </c>
      <c r="F8449" s="34">
        <v>405</v>
      </c>
      <c r="G8449" s="34">
        <v>452</v>
      </c>
      <c r="H8449" s="34">
        <v>565</v>
      </c>
      <c r="I8449" s="34">
        <v>516</v>
      </c>
      <c r="J8449" s="34">
        <v>567</v>
      </c>
      <c r="K8449" s="34">
        <v>428</v>
      </c>
      <c r="L8449" s="34">
        <v>461</v>
      </c>
      <c r="M8449" s="34">
        <v>401</v>
      </c>
    </row>
    <row r="8450" spans="1:13" x14ac:dyDescent="0.2">
      <c r="A8450" s="34" t="s">
        <v>109344</v>
      </c>
      <c r="B8450" s="34">
        <v>334</v>
      </c>
      <c r="C8450" s="34">
        <v>357</v>
      </c>
      <c r="D8450" s="34">
        <v>360</v>
      </c>
      <c r="E8450" s="34">
        <v>301</v>
      </c>
      <c r="F8450" s="34">
        <v>318</v>
      </c>
      <c r="G8450" s="34">
        <v>311</v>
      </c>
      <c r="H8450" s="34">
        <v>345</v>
      </c>
      <c r="I8450" s="34">
        <v>336</v>
      </c>
      <c r="J8450" s="34">
        <v>311</v>
      </c>
      <c r="K8450" s="34">
        <v>316</v>
      </c>
      <c r="L8450" s="34">
        <v>351</v>
      </c>
      <c r="M8450" s="34">
        <v>290</v>
      </c>
    </row>
    <row r="8451" spans="1:13" x14ac:dyDescent="0.2">
      <c r="A8451" s="34" t="s">
        <v>109345</v>
      </c>
      <c r="B8451" s="34">
        <v>292</v>
      </c>
      <c r="C8451" s="34">
        <v>306</v>
      </c>
      <c r="D8451" s="34">
        <v>369</v>
      </c>
      <c r="E8451" s="34">
        <v>310</v>
      </c>
      <c r="F8451" s="34">
        <v>273</v>
      </c>
      <c r="G8451" s="34">
        <v>329</v>
      </c>
      <c r="H8451" s="34">
        <v>336</v>
      </c>
      <c r="I8451" s="34">
        <v>346</v>
      </c>
      <c r="J8451" s="34">
        <v>375</v>
      </c>
      <c r="K8451" s="34">
        <v>251</v>
      </c>
      <c r="L8451" s="34">
        <v>275</v>
      </c>
      <c r="M8451" s="34">
        <v>236</v>
      </c>
    </row>
    <row r="8452" spans="1:13" x14ac:dyDescent="0.2">
      <c r="A8452" s="34" t="s">
        <v>109346</v>
      </c>
      <c r="B8452" s="34">
        <v>382</v>
      </c>
      <c r="C8452" s="34">
        <v>388</v>
      </c>
      <c r="D8452" s="34">
        <v>433</v>
      </c>
      <c r="E8452" s="34">
        <v>525</v>
      </c>
      <c r="F8452" s="34">
        <v>358</v>
      </c>
      <c r="G8452" s="34">
        <v>450</v>
      </c>
      <c r="H8452" s="34">
        <v>394</v>
      </c>
      <c r="I8452" s="34">
        <v>468</v>
      </c>
      <c r="J8452" s="34">
        <v>386</v>
      </c>
      <c r="K8452" s="34">
        <v>384</v>
      </c>
      <c r="L8452" s="34">
        <v>392</v>
      </c>
      <c r="M8452" s="34">
        <v>315</v>
      </c>
    </row>
    <row r="8453" spans="1:13" x14ac:dyDescent="0.2">
      <c r="A8453" s="34" t="s">
        <v>109347</v>
      </c>
      <c r="B8453" s="34">
        <v>253</v>
      </c>
      <c r="C8453" s="34">
        <v>297</v>
      </c>
      <c r="D8453" s="34">
        <v>236</v>
      </c>
      <c r="E8453" s="34">
        <v>254</v>
      </c>
      <c r="F8453" s="34">
        <v>218</v>
      </c>
      <c r="G8453" s="34">
        <v>252</v>
      </c>
      <c r="H8453" s="34">
        <v>264</v>
      </c>
      <c r="I8453" s="34">
        <v>286</v>
      </c>
      <c r="J8453" s="34">
        <v>230</v>
      </c>
      <c r="K8453" s="34">
        <v>241</v>
      </c>
      <c r="L8453" s="34">
        <v>269</v>
      </c>
      <c r="M8453" s="34">
        <v>252</v>
      </c>
    </row>
    <row r="8454" spans="1:13" x14ac:dyDescent="0.2">
      <c r="A8454" s="34" t="s">
        <v>109348</v>
      </c>
      <c r="B8454" s="34">
        <v>379</v>
      </c>
      <c r="C8454" s="34">
        <v>481</v>
      </c>
      <c r="D8454" s="34">
        <v>591</v>
      </c>
      <c r="E8454" s="34">
        <v>545</v>
      </c>
      <c r="F8454" s="34">
        <v>566</v>
      </c>
      <c r="G8454" s="34">
        <v>495</v>
      </c>
      <c r="H8454" s="34">
        <v>762</v>
      </c>
      <c r="I8454" s="34">
        <v>534</v>
      </c>
      <c r="J8454" s="34">
        <v>652</v>
      </c>
      <c r="K8454" s="34">
        <v>452</v>
      </c>
      <c r="L8454" s="34">
        <v>565</v>
      </c>
      <c r="M8454" s="34">
        <v>393</v>
      </c>
    </row>
    <row r="8455" spans="1:13" x14ac:dyDescent="0.2">
      <c r="A8455" s="34" t="s">
        <v>109349</v>
      </c>
      <c r="B8455" s="34">
        <v>362</v>
      </c>
      <c r="C8455" s="34">
        <v>321</v>
      </c>
      <c r="D8455" s="34">
        <v>361</v>
      </c>
      <c r="E8455" s="34">
        <v>377</v>
      </c>
      <c r="F8455" s="34">
        <v>320</v>
      </c>
      <c r="G8455" s="34">
        <v>294</v>
      </c>
      <c r="H8455" s="34">
        <v>333</v>
      </c>
      <c r="I8455" s="34">
        <v>317</v>
      </c>
      <c r="J8455" s="34">
        <v>360</v>
      </c>
      <c r="K8455" s="34">
        <v>239</v>
      </c>
      <c r="L8455" s="34">
        <v>317</v>
      </c>
      <c r="M8455" s="34">
        <v>214</v>
      </c>
    </row>
    <row r="8456" spans="1:13" x14ac:dyDescent="0.2">
      <c r="A8456" s="34" t="s">
        <v>109350</v>
      </c>
      <c r="B8456" s="34">
        <v>478</v>
      </c>
      <c r="C8456" s="34">
        <v>396</v>
      </c>
      <c r="D8456" s="34">
        <v>510</v>
      </c>
      <c r="E8456" s="34">
        <v>517</v>
      </c>
      <c r="F8456" s="34">
        <v>487</v>
      </c>
      <c r="G8456" s="34">
        <v>426</v>
      </c>
      <c r="H8456" s="34">
        <v>602</v>
      </c>
      <c r="I8456" s="34">
        <v>411</v>
      </c>
      <c r="J8456" s="34">
        <v>522</v>
      </c>
      <c r="K8456" s="34">
        <v>384</v>
      </c>
      <c r="L8456" s="34">
        <v>454</v>
      </c>
      <c r="M8456" s="34">
        <v>397</v>
      </c>
    </row>
    <row r="8457" spans="1:13" x14ac:dyDescent="0.2">
      <c r="A8457" s="34" t="s">
        <v>109351</v>
      </c>
      <c r="B8457" s="34">
        <v>236</v>
      </c>
      <c r="C8457" s="34">
        <v>234</v>
      </c>
      <c r="D8457" s="34">
        <v>178</v>
      </c>
      <c r="E8457" s="34">
        <v>252</v>
      </c>
      <c r="F8457" s="34">
        <v>242</v>
      </c>
      <c r="G8457" s="34">
        <v>223</v>
      </c>
      <c r="H8457" s="34">
        <v>254</v>
      </c>
      <c r="I8457" s="34">
        <v>203</v>
      </c>
      <c r="J8457" s="34">
        <v>236</v>
      </c>
      <c r="K8457" s="34">
        <v>181</v>
      </c>
      <c r="L8457" s="34">
        <v>218</v>
      </c>
      <c r="M8457" s="34">
        <v>195</v>
      </c>
    </row>
    <row r="8458" spans="1:13" x14ac:dyDescent="0.2">
      <c r="A8458" s="34" t="s">
        <v>109352</v>
      </c>
      <c r="B8458" s="34">
        <v>153</v>
      </c>
      <c r="C8458" s="34">
        <v>208</v>
      </c>
      <c r="D8458" s="34">
        <v>147</v>
      </c>
      <c r="E8458" s="34">
        <v>208</v>
      </c>
      <c r="F8458" s="34">
        <v>183</v>
      </c>
      <c r="G8458" s="34">
        <v>160</v>
      </c>
      <c r="H8458" s="34">
        <v>199</v>
      </c>
      <c r="I8458" s="34">
        <v>174</v>
      </c>
      <c r="J8458" s="34">
        <v>178</v>
      </c>
      <c r="K8458" s="34">
        <v>175</v>
      </c>
      <c r="L8458" s="34">
        <v>113</v>
      </c>
      <c r="M8458" s="34">
        <v>143</v>
      </c>
    </row>
    <row r="8459" spans="1:13" x14ac:dyDescent="0.2">
      <c r="A8459" s="34" t="s">
        <v>109353</v>
      </c>
      <c r="B8459" s="34">
        <v>324</v>
      </c>
      <c r="C8459" s="34">
        <v>347</v>
      </c>
      <c r="D8459" s="34">
        <v>419</v>
      </c>
      <c r="E8459" s="34">
        <v>424</v>
      </c>
      <c r="F8459" s="34">
        <v>337</v>
      </c>
      <c r="G8459" s="34">
        <v>383</v>
      </c>
      <c r="H8459" s="34">
        <v>411</v>
      </c>
      <c r="I8459" s="34">
        <v>418</v>
      </c>
      <c r="J8459" s="34">
        <v>360</v>
      </c>
      <c r="K8459" s="34">
        <v>351</v>
      </c>
      <c r="L8459" s="34">
        <v>315</v>
      </c>
      <c r="M8459" s="34">
        <v>372</v>
      </c>
    </row>
    <row r="8460" spans="1:13" x14ac:dyDescent="0.2">
      <c r="A8460" s="34" t="s">
        <v>109354</v>
      </c>
      <c r="B8460" s="34">
        <v>420</v>
      </c>
      <c r="C8460" s="34">
        <v>414</v>
      </c>
      <c r="D8460" s="34">
        <v>323</v>
      </c>
      <c r="E8460" s="34">
        <v>436</v>
      </c>
      <c r="F8460" s="34">
        <v>339</v>
      </c>
      <c r="G8460" s="34">
        <v>435</v>
      </c>
      <c r="H8460" s="34">
        <v>391</v>
      </c>
      <c r="I8460" s="34">
        <v>431</v>
      </c>
      <c r="J8460" s="34">
        <v>336</v>
      </c>
      <c r="K8460" s="34">
        <v>352</v>
      </c>
      <c r="L8460" s="34">
        <v>317</v>
      </c>
      <c r="M8460" s="34">
        <v>337</v>
      </c>
    </row>
    <row r="8461" spans="1:13" x14ac:dyDescent="0.2">
      <c r="A8461" s="34" t="s">
        <v>109355</v>
      </c>
      <c r="B8461" s="34">
        <v>266</v>
      </c>
      <c r="C8461" s="34">
        <v>457</v>
      </c>
      <c r="D8461" s="34">
        <v>391</v>
      </c>
      <c r="E8461" s="34">
        <v>392</v>
      </c>
      <c r="F8461" s="34">
        <v>303</v>
      </c>
      <c r="G8461" s="34">
        <v>319</v>
      </c>
      <c r="H8461" s="34">
        <v>322</v>
      </c>
      <c r="I8461" s="34">
        <v>380</v>
      </c>
      <c r="J8461" s="34">
        <v>381</v>
      </c>
      <c r="K8461" s="34">
        <v>260</v>
      </c>
      <c r="L8461" s="34">
        <v>359</v>
      </c>
      <c r="M8461" s="34">
        <v>266</v>
      </c>
    </row>
    <row r="8462" spans="1:13" x14ac:dyDescent="0.2">
      <c r="A8462" s="34" t="s">
        <v>109356</v>
      </c>
      <c r="B8462" s="34">
        <v>434</v>
      </c>
      <c r="C8462" s="34">
        <v>486</v>
      </c>
      <c r="D8462" s="34">
        <v>432</v>
      </c>
      <c r="E8462" s="34">
        <v>548</v>
      </c>
      <c r="F8462" s="34">
        <v>410</v>
      </c>
      <c r="G8462" s="34">
        <v>454</v>
      </c>
      <c r="H8462" s="34">
        <v>490</v>
      </c>
      <c r="I8462" s="34">
        <v>506</v>
      </c>
      <c r="J8462" s="34">
        <v>504</v>
      </c>
      <c r="K8462" s="34">
        <v>405</v>
      </c>
      <c r="L8462" s="34">
        <v>461</v>
      </c>
      <c r="M8462" s="34">
        <v>391</v>
      </c>
    </row>
    <row r="8463" spans="1:13" x14ac:dyDescent="0.2">
      <c r="A8463" s="34" t="s">
        <v>109357</v>
      </c>
      <c r="B8463" s="34">
        <v>385</v>
      </c>
      <c r="C8463" s="34">
        <v>522</v>
      </c>
      <c r="D8463" s="34">
        <v>472</v>
      </c>
      <c r="E8463" s="34">
        <v>504</v>
      </c>
      <c r="F8463" s="34">
        <v>386</v>
      </c>
      <c r="G8463" s="34">
        <v>470</v>
      </c>
      <c r="H8463" s="34">
        <v>469</v>
      </c>
      <c r="I8463" s="34">
        <v>479</v>
      </c>
      <c r="J8463" s="34">
        <v>461</v>
      </c>
      <c r="K8463" s="34">
        <v>441</v>
      </c>
      <c r="L8463" s="34">
        <v>433</v>
      </c>
      <c r="M8463" s="34">
        <v>364</v>
      </c>
    </row>
    <row r="8464" spans="1:13" x14ac:dyDescent="0.2">
      <c r="A8464" s="34" t="s">
        <v>109358</v>
      </c>
      <c r="B8464" s="34">
        <v>172</v>
      </c>
      <c r="C8464" s="34">
        <v>211</v>
      </c>
      <c r="D8464" s="34">
        <v>188</v>
      </c>
      <c r="E8464" s="34">
        <v>222</v>
      </c>
      <c r="F8464" s="34">
        <v>145</v>
      </c>
      <c r="G8464" s="34">
        <v>200</v>
      </c>
      <c r="H8464" s="34">
        <v>196</v>
      </c>
      <c r="I8464" s="34">
        <v>175</v>
      </c>
      <c r="J8464" s="34">
        <v>170</v>
      </c>
      <c r="K8464" s="34">
        <v>143</v>
      </c>
      <c r="L8464" s="34">
        <v>167</v>
      </c>
      <c r="M8464" s="34">
        <v>162</v>
      </c>
    </row>
    <row r="8465" spans="1:13" x14ac:dyDescent="0.2">
      <c r="A8465" s="34" t="s">
        <v>109359</v>
      </c>
      <c r="B8465" s="34">
        <v>506</v>
      </c>
      <c r="C8465" s="34">
        <v>549</v>
      </c>
      <c r="D8465" s="34">
        <v>650</v>
      </c>
      <c r="E8465" s="34">
        <v>645</v>
      </c>
      <c r="F8465" s="34">
        <v>520</v>
      </c>
      <c r="G8465" s="34">
        <v>549</v>
      </c>
      <c r="H8465" s="34">
        <v>607</v>
      </c>
      <c r="I8465" s="34">
        <v>600</v>
      </c>
      <c r="J8465" s="34">
        <v>550</v>
      </c>
      <c r="K8465" s="34">
        <v>455</v>
      </c>
      <c r="L8465" s="34">
        <v>577</v>
      </c>
      <c r="M8465" s="34">
        <v>503</v>
      </c>
    </row>
    <row r="8466" spans="1:13" x14ac:dyDescent="0.2">
      <c r="A8466" s="34" t="s">
        <v>109360</v>
      </c>
      <c r="B8466" s="34">
        <v>472</v>
      </c>
      <c r="C8466" s="34">
        <v>476</v>
      </c>
      <c r="D8466" s="34">
        <v>471</v>
      </c>
      <c r="E8466" s="34">
        <v>473</v>
      </c>
      <c r="F8466" s="34">
        <v>371</v>
      </c>
      <c r="G8466" s="34">
        <v>475</v>
      </c>
      <c r="H8466" s="34">
        <v>548</v>
      </c>
      <c r="I8466" s="34">
        <v>468</v>
      </c>
      <c r="J8466" s="34">
        <v>548</v>
      </c>
      <c r="K8466" s="34">
        <v>399</v>
      </c>
      <c r="L8466" s="34">
        <v>548</v>
      </c>
      <c r="M8466" s="34">
        <v>378</v>
      </c>
    </row>
    <row r="8467" spans="1:13" x14ac:dyDescent="0.2">
      <c r="A8467" s="34" t="s">
        <v>109361</v>
      </c>
      <c r="B8467" s="34">
        <v>988</v>
      </c>
      <c r="C8467" s="34">
        <v>1075</v>
      </c>
      <c r="D8467" s="34">
        <v>1018</v>
      </c>
      <c r="E8467" s="34">
        <v>1175</v>
      </c>
      <c r="F8467" s="34">
        <v>912</v>
      </c>
      <c r="G8467" s="34">
        <v>1095</v>
      </c>
      <c r="H8467" s="34">
        <v>1112</v>
      </c>
      <c r="I8467" s="34">
        <v>1201</v>
      </c>
      <c r="J8467" s="34">
        <v>1032</v>
      </c>
      <c r="K8467" s="34">
        <v>910</v>
      </c>
      <c r="L8467" s="34">
        <v>980</v>
      </c>
      <c r="M8467" s="34">
        <v>808</v>
      </c>
    </row>
    <row r="8468" spans="1:13" x14ac:dyDescent="0.2">
      <c r="A8468" s="34" t="s">
        <v>109362</v>
      </c>
      <c r="B8468" s="34">
        <v>208</v>
      </c>
      <c r="C8468" s="34">
        <v>286</v>
      </c>
      <c r="D8468" s="34">
        <v>286</v>
      </c>
      <c r="E8468" s="34">
        <v>335</v>
      </c>
      <c r="F8468" s="34">
        <v>248</v>
      </c>
      <c r="G8468" s="34">
        <v>282</v>
      </c>
      <c r="H8468" s="34">
        <v>323</v>
      </c>
      <c r="I8468" s="34">
        <v>274</v>
      </c>
      <c r="J8468" s="34">
        <v>275</v>
      </c>
      <c r="K8468" s="34">
        <v>248</v>
      </c>
      <c r="L8468" s="34">
        <v>263</v>
      </c>
      <c r="M8468" s="34">
        <v>248</v>
      </c>
    </row>
    <row r="8469" spans="1:13" x14ac:dyDescent="0.2">
      <c r="A8469" s="34" t="s">
        <v>109363</v>
      </c>
      <c r="B8469" s="34">
        <v>192</v>
      </c>
      <c r="C8469" s="34">
        <v>267</v>
      </c>
      <c r="D8469" s="34">
        <v>229</v>
      </c>
      <c r="E8469" s="34">
        <v>265</v>
      </c>
      <c r="F8469" s="34">
        <v>232</v>
      </c>
      <c r="G8469" s="34">
        <v>216</v>
      </c>
      <c r="H8469" s="34">
        <v>253</v>
      </c>
      <c r="I8469" s="34">
        <v>243</v>
      </c>
      <c r="J8469" s="34">
        <v>226</v>
      </c>
      <c r="K8469" s="34">
        <v>212</v>
      </c>
      <c r="L8469" s="34">
        <v>208</v>
      </c>
      <c r="M8469" s="34">
        <v>186</v>
      </c>
    </row>
    <row r="8470" spans="1:13" x14ac:dyDescent="0.2">
      <c r="A8470" s="34" t="s">
        <v>109364</v>
      </c>
      <c r="B8470" s="34">
        <v>471</v>
      </c>
      <c r="C8470" s="34">
        <v>410</v>
      </c>
      <c r="D8470" s="34">
        <v>425</v>
      </c>
      <c r="E8470" s="34">
        <v>578</v>
      </c>
      <c r="F8470" s="34">
        <v>396</v>
      </c>
      <c r="G8470" s="34">
        <v>460</v>
      </c>
      <c r="H8470" s="34">
        <v>461</v>
      </c>
      <c r="I8470" s="34">
        <v>426</v>
      </c>
      <c r="J8470" s="34">
        <v>479</v>
      </c>
      <c r="K8470" s="34">
        <v>413</v>
      </c>
      <c r="L8470" s="34">
        <v>432</v>
      </c>
      <c r="M8470" s="34">
        <v>324</v>
      </c>
    </row>
    <row r="8471" spans="1:13" x14ac:dyDescent="0.2">
      <c r="A8471" s="34" t="s">
        <v>109365</v>
      </c>
      <c r="B8471" s="34">
        <v>275</v>
      </c>
      <c r="C8471" s="34">
        <v>242</v>
      </c>
      <c r="D8471" s="34">
        <v>210</v>
      </c>
      <c r="E8471" s="34">
        <v>250</v>
      </c>
      <c r="F8471" s="34">
        <v>220</v>
      </c>
      <c r="G8471" s="34">
        <v>214</v>
      </c>
      <c r="H8471" s="34">
        <v>272</v>
      </c>
      <c r="I8471" s="34">
        <v>265</v>
      </c>
      <c r="J8471" s="34">
        <v>199</v>
      </c>
      <c r="K8471" s="34">
        <v>262</v>
      </c>
      <c r="L8471" s="34">
        <v>259</v>
      </c>
      <c r="M8471" s="34">
        <v>148</v>
      </c>
    </row>
    <row r="8472" spans="1:13" x14ac:dyDescent="0.2">
      <c r="A8472" s="34" t="s">
        <v>109366</v>
      </c>
      <c r="B8472" s="34">
        <v>248</v>
      </c>
      <c r="C8472" s="34">
        <v>233</v>
      </c>
      <c r="D8472" s="34">
        <v>303</v>
      </c>
      <c r="E8472" s="34">
        <v>310</v>
      </c>
      <c r="F8472" s="34">
        <v>257</v>
      </c>
      <c r="G8472" s="34">
        <v>242</v>
      </c>
      <c r="H8472" s="34">
        <v>311</v>
      </c>
      <c r="I8472" s="34">
        <v>217</v>
      </c>
      <c r="J8472" s="34">
        <v>306</v>
      </c>
      <c r="K8472" s="34">
        <v>196</v>
      </c>
      <c r="L8472" s="34">
        <v>285</v>
      </c>
      <c r="M8472" s="34">
        <v>218</v>
      </c>
    </row>
    <row r="8473" spans="1:13" x14ac:dyDescent="0.2">
      <c r="A8473" s="34" t="s">
        <v>109367</v>
      </c>
      <c r="B8473" s="34">
        <v>258</v>
      </c>
      <c r="C8473" s="34">
        <v>204</v>
      </c>
      <c r="D8473" s="34">
        <v>195</v>
      </c>
      <c r="E8473" s="34">
        <v>250</v>
      </c>
      <c r="F8473" s="34">
        <v>242</v>
      </c>
      <c r="G8473" s="34">
        <v>210</v>
      </c>
      <c r="H8473" s="34">
        <v>280</v>
      </c>
      <c r="I8473" s="34">
        <v>247</v>
      </c>
      <c r="J8473" s="34">
        <v>257</v>
      </c>
      <c r="K8473" s="34">
        <v>219</v>
      </c>
      <c r="L8473" s="34">
        <v>204</v>
      </c>
      <c r="M8473" s="34">
        <v>172</v>
      </c>
    </row>
    <row r="8474" spans="1:13" x14ac:dyDescent="0.2">
      <c r="A8474" s="34" t="s">
        <v>109368</v>
      </c>
      <c r="B8474" s="34">
        <v>232</v>
      </c>
      <c r="C8474" s="34">
        <v>297</v>
      </c>
      <c r="D8474" s="34">
        <v>323</v>
      </c>
      <c r="E8474" s="34">
        <v>235</v>
      </c>
      <c r="F8474" s="34">
        <v>306</v>
      </c>
      <c r="G8474" s="34">
        <v>266</v>
      </c>
      <c r="H8474" s="34">
        <v>347</v>
      </c>
      <c r="I8474" s="34">
        <v>305</v>
      </c>
      <c r="J8474" s="34">
        <v>279</v>
      </c>
      <c r="K8474" s="34">
        <v>239</v>
      </c>
      <c r="L8474" s="34">
        <v>372</v>
      </c>
      <c r="M8474" s="34">
        <v>192</v>
      </c>
    </row>
    <row r="8475" spans="1:13" x14ac:dyDescent="0.2">
      <c r="A8475" s="34" t="s">
        <v>109369</v>
      </c>
      <c r="B8475" s="34">
        <v>126</v>
      </c>
      <c r="C8475" s="34">
        <v>148</v>
      </c>
      <c r="D8475" s="34">
        <v>101</v>
      </c>
      <c r="E8475" s="34">
        <v>124</v>
      </c>
      <c r="F8475" s="34">
        <v>99</v>
      </c>
      <c r="G8475" s="34">
        <v>123</v>
      </c>
      <c r="H8475" s="34">
        <v>70</v>
      </c>
      <c r="I8475" s="34">
        <v>129</v>
      </c>
      <c r="J8475" s="34">
        <v>94</v>
      </c>
      <c r="K8475" s="34">
        <v>137</v>
      </c>
      <c r="L8475" s="34">
        <v>91</v>
      </c>
      <c r="M8475" s="34">
        <v>91</v>
      </c>
    </row>
    <row r="8476" spans="1:13" x14ac:dyDescent="0.2">
      <c r="A8476" s="34" t="s">
        <v>109370</v>
      </c>
      <c r="B8476" s="34">
        <v>173</v>
      </c>
      <c r="C8476" s="34">
        <v>224</v>
      </c>
      <c r="D8476" s="34">
        <v>261</v>
      </c>
      <c r="E8476" s="34">
        <v>252</v>
      </c>
      <c r="F8476" s="34">
        <v>243</v>
      </c>
      <c r="G8476" s="34">
        <v>244</v>
      </c>
      <c r="H8476" s="34">
        <v>226</v>
      </c>
      <c r="I8476" s="34">
        <v>233</v>
      </c>
      <c r="J8476" s="34">
        <v>245</v>
      </c>
      <c r="K8476" s="34">
        <v>162</v>
      </c>
      <c r="L8476" s="34">
        <v>205</v>
      </c>
      <c r="M8476" s="34">
        <v>160</v>
      </c>
    </row>
    <row r="8477" spans="1:13" x14ac:dyDescent="0.2">
      <c r="A8477" s="34" t="s">
        <v>109371</v>
      </c>
      <c r="B8477" s="34">
        <v>207</v>
      </c>
      <c r="C8477" s="34">
        <v>240</v>
      </c>
      <c r="D8477" s="34">
        <v>221</v>
      </c>
      <c r="E8477" s="34">
        <v>218</v>
      </c>
      <c r="F8477" s="34">
        <v>169</v>
      </c>
      <c r="G8477" s="34">
        <v>227</v>
      </c>
      <c r="H8477" s="34">
        <v>231</v>
      </c>
      <c r="I8477" s="34">
        <v>267</v>
      </c>
      <c r="J8477" s="34">
        <v>222</v>
      </c>
      <c r="K8477" s="34">
        <v>220</v>
      </c>
      <c r="L8477" s="34">
        <v>198</v>
      </c>
      <c r="M8477" s="34">
        <v>187</v>
      </c>
    </row>
    <row r="8478" spans="1:13" x14ac:dyDescent="0.2">
      <c r="A8478" s="34" t="s">
        <v>109372</v>
      </c>
      <c r="B8478" s="34">
        <v>299</v>
      </c>
      <c r="C8478" s="34">
        <v>265</v>
      </c>
      <c r="D8478" s="34">
        <v>348</v>
      </c>
      <c r="E8478" s="34">
        <v>337</v>
      </c>
      <c r="F8478" s="34">
        <v>255</v>
      </c>
      <c r="G8478" s="34">
        <v>327</v>
      </c>
      <c r="H8478" s="34">
        <v>351</v>
      </c>
      <c r="I8478" s="34">
        <v>291</v>
      </c>
      <c r="J8478" s="34">
        <v>345</v>
      </c>
      <c r="K8478" s="34">
        <v>238</v>
      </c>
      <c r="L8478" s="34">
        <v>304</v>
      </c>
      <c r="M8478" s="34">
        <v>222</v>
      </c>
    </row>
    <row r="8479" spans="1:13" x14ac:dyDescent="0.2">
      <c r="A8479" s="34" t="s">
        <v>109373</v>
      </c>
      <c r="B8479" s="34">
        <v>292</v>
      </c>
      <c r="C8479" s="34">
        <v>311</v>
      </c>
      <c r="D8479" s="34">
        <v>413</v>
      </c>
      <c r="E8479" s="34">
        <v>354</v>
      </c>
      <c r="F8479" s="34">
        <v>297</v>
      </c>
      <c r="G8479" s="34">
        <v>324</v>
      </c>
      <c r="H8479" s="34">
        <v>331</v>
      </c>
      <c r="I8479" s="34">
        <v>338</v>
      </c>
      <c r="J8479" s="34">
        <v>359</v>
      </c>
      <c r="K8479" s="34">
        <v>246</v>
      </c>
      <c r="L8479" s="34">
        <v>323</v>
      </c>
      <c r="M8479" s="34">
        <v>227</v>
      </c>
    </row>
    <row r="8480" spans="1:13" x14ac:dyDescent="0.2">
      <c r="A8480" s="34" t="s">
        <v>109374</v>
      </c>
      <c r="B8480" s="34">
        <v>368</v>
      </c>
      <c r="C8480" s="34">
        <v>462</v>
      </c>
      <c r="D8480" s="34">
        <v>578</v>
      </c>
      <c r="E8480" s="34">
        <v>456</v>
      </c>
      <c r="F8480" s="34">
        <v>419</v>
      </c>
      <c r="G8480" s="34">
        <v>395</v>
      </c>
      <c r="H8480" s="34">
        <v>560</v>
      </c>
      <c r="I8480" s="34">
        <v>483</v>
      </c>
      <c r="J8480" s="34">
        <v>430</v>
      </c>
      <c r="K8480" s="34">
        <v>429</v>
      </c>
      <c r="L8480" s="34">
        <v>484</v>
      </c>
      <c r="M8480" s="34">
        <v>323</v>
      </c>
    </row>
    <row r="8481" spans="1:13" x14ac:dyDescent="0.2">
      <c r="A8481" s="34" t="s">
        <v>109375</v>
      </c>
      <c r="B8481" s="34">
        <v>342</v>
      </c>
      <c r="C8481" s="34">
        <v>366</v>
      </c>
      <c r="D8481" s="34">
        <v>403</v>
      </c>
      <c r="E8481" s="34">
        <v>384</v>
      </c>
      <c r="F8481" s="34">
        <v>301</v>
      </c>
      <c r="G8481" s="34">
        <v>359</v>
      </c>
      <c r="H8481" s="34">
        <v>433</v>
      </c>
      <c r="I8481" s="34">
        <v>348</v>
      </c>
      <c r="J8481" s="34">
        <v>373</v>
      </c>
      <c r="K8481" s="34">
        <v>326</v>
      </c>
      <c r="L8481" s="34">
        <v>322</v>
      </c>
      <c r="M8481" s="34">
        <v>283</v>
      </c>
    </row>
    <row r="8482" spans="1:13" x14ac:dyDescent="0.2">
      <c r="A8482" s="34" t="s">
        <v>109376</v>
      </c>
      <c r="B8482" s="34">
        <v>900</v>
      </c>
      <c r="C8482" s="34">
        <v>973</v>
      </c>
      <c r="D8482" s="34">
        <v>1073</v>
      </c>
      <c r="E8482" s="34">
        <v>1049</v>
      </c>
      <c r="F8482" s="34">
        <v>815</v>
      </c>
      <c r="G8482" s="34">
        <v>928</v>
      </c>
      <c r="H8482" s="34">
        <v>1058</v>
      </c>
      <c r="I8482" s="34">
        <v>974</v>
      </c>
      <c r="J8482" s="34">
        <v>1128</v>
      </c>
      <c r="K8482" s="34">
        <v>830</v>
      </c>
      <c r="L8482" s="34">
        <v>933</v>
      </c>
      <c r="M8482" s="34">
        <v>827</v>
      </c>
    </row>
    <row r="8483" spans="1:13" x14ac:dyDescent="0.2">
      <c r="A8483" s="34" t="s">
        <v>109377</v>
      </c>
      <c r="B8483" s="34">
        <v>284</v>
      </c>
      <c r="C8483" s="34">
        <v>350</v>
      </c>
      <c r="D8483" s="34">
        <v>239</v>
      </c>
      <c r="E8483" s="34">
        <v>397</v>
      </c>
      <c r="F8483" s="34">
        <v>250</v>
      </c>
      <c r="G8483" s="34">
        <v>332</v>
      </c>
      <c r="H8483" s="34">
        <v>282</v>
      </c>
      <c r="I8483" s="34">
        <v>386</v>
      </c>
      <c r="J8483" s="34">
        <v>330</v>
      </c>
      <c r="K8483" s="34">
        <v>265</v>
      </c>
      <c r="L8483" s="34">
        <v>275</v>
      </c>
      <c r="M8483" s="34">
        <v>284</v>
      </c>
    </row>
    <row r="8484" spans="1:13" x14ac:dyDescent="0.2">
      <c r="A8484" s="34" t="s">
        <v>109378</v>
      </c>
      <c r="B8484" s="34">
        <v>165</v>
      </c>
      <c r="C8484" s="34">
        <v>182</v>
      </c>
      <c r="D8484" s="34">
        <v>208</v>
      </c>
      <c r="E8484" s="34">
        <v>234</v>
      </c>
      <c r="F8484" s="34">
        <v>214</v>
      </c>
      <c r="G8484" s="34">
        <v>231</v>
      </c>
      <c r="H8484" s="34">
        <v>240</v>
      </c>
      <c r="I8484" s="34">
        <v>186</v>
      </c>
      <c r="J8484" s="34">
        <v>193</v>
      </c>
      <c r="K8484" s="34">
        <v>162</v>
      </c>
      <c r="L8484" s="34">
        <v>212</v>
      </c>
      <c r="M8484" s="34">
        <v>159</v>
      </c>
    </row>
    <row r="8485" spans="1:13" x14ac:dyDescent="0.2">
      <c r="A8485" s="34" t="s">
        <v>109379</v>
      </c>
      <c r="B8485" s="34">
        <v>467</v>
      </c>
      <c r="C8485" s="34">
        <v>538</v>
      </c>
      <c r="D8485" s="34">
        <v>527</v>
      </c>
      <c r="E8485" s="34">
        <v>596</v>
      </c>
      <c r="F8485" s="34">
        <v>511</v>
      </c>
      <c r="G8485" s="34">
        <v>500</v>
      </c>
      <c r="H8485" s="34">
        <v>558</v>
      </c>
      <c r="I8485" s="34">
        <v>490</v>
      </c>
      <c r="J8485" s="34">
        <v>484</v>
      </c>
      <c r="K8485" s="34">
        <v>478</v>
      </c>
      <c r="L8485" s="34">
        <v>509</v>
      </c>
      <c r="M8485" s="34">
        <v>366</v>
      </c>
    </row>
    <row r="8486" spans="1:13" x14ac:dyDescent="0.2">
      <c r="A8486" s="34" t="s">
        <v>109380</v>
      </c>
      <c r="B8486" s="34">
        <v>344</v>
      </c>
      <c r="C8486" s="34">
        <v>406</v>
      </c>
      <c r="D8486" s="34">
        <v>342</v>
      </c>
      <c r="E8486" s="34">
        <v>365</v>
      </c>
      <c r="F8486" s="34">
        <v>304</v>
      </c>
      <c r="G8486" s="34">
        <v>293</v>
      </c>
      <c r="H8486" s="34">
        <v>361</v>
      </c>
      <c r="I8486" s="34">
        <v>348</v>
      </c>
      <c r="J8486" s="34">
        <v>359</v>
      </c>
      <c r="K8486" s="34">
        <v>293</v>
      </c>
      <c r="L8486" s="34">
        <v>370</v>
      </c>
      <c r="M8486" s="34">
        <v>291</v>
      </c>
    </row>
    <row r="8487" spans="1:13" x14ac:dyDescent="0.2">
      <c r="A8487" s="34" t="s">
        <v>109381</v>
      </c>
      <c r="B8487" s="34">
        <v>303</v>
      </c>
      <c r="C8487" s="34">
        <v>334</v>
      </c>
      <c r="D8487" s="34">
        <v>325</v>
      </c>
      <c r="E8487" s="34">
        <v>345</v>
      </c>
      <c r="F8487" s="34">
        <v>236</v>
      </c>
      <c r="G8487" s="34">
        <v>280</v>
      </c>
      <c r="H8487" s="34">
        <v>270</v>
      </c>
      <c r="I8487" s="34">
        <v>324</v>
      </c>
      <c r="J8487" s="34">
        <v>343</v>
      </c>
      <c r="K8487" s="34">
        <v>313</v>
      </c>
      <c r="L8487" s="34">
        <v>296</v>
      </c>
      <c r="M8487" s="34">
        <v>269</v>
      </c>
    </row>
    <row r="8488" spans="1:13" x14ac:dyDescent="0.2">
      <c r="A8488" s="34" t="s">
        <v>109382</v>
      </c>
      <c r="B8488" s="34">
        <v>170</v>
      </c>
      <c r="C8488" s="34">
        <v>204</v>
      </c>
      <c r="D8488" s="34">
        <v>252</v>
      </c>
      <c r="E8488" s="34">
        <v>224</v>
      </c>
      <c r="F8488" s="34">
        <v>195</v>
      </c>
      <c r="G8488" s="34">
        <v>226</v>
      </c>
      <c r="H8488" s="34">
        <v>174</v>
      </c>
      <c r="I8488" s="34">
        <v>229</v>
      </c>
      <c r="J8488" s="34">
        <v>207</v>
      </c>
      <c r="K8488" s="34">
        <v>188</v>
      </c>
      <c r="L8488" s="34">
        <v>170</v>
      </c>
      <c r="M8488" s="34">
        <v>198</v>
      </c>
    </row>
    <row r="8489" spans="1:13" x14ac:dyDescent="0.2">
      <c r="A8489" s="34" t="s">
        <v>109383</v>
      </c>
      <c r="B8489" s="34">
        <v>269</v>
      </c>
      <c r="C8489" s="34">
        <v>306</v>
      </c>
      <c r="D8489" s="34">
        <v>287</v>
      </c>
      <c r="E8489" s="34">
        <v>312</v>
      </c>
      <c r="F8489" s="34">
        <v>173</v>
      </c>
      <c r="G8489" s="34">
        <v>278</v>
      </c>
      <c r="H8489" s="34">
        <v>292</v>
      </c>
      <c r="I8489" s="34">
        <v>305</v>
      </c>
      <c r="J8489" s="34">
        <v>331</v>
      </c>
      <c r="K8489" s="34">
        <v>272</v>
      </c>
      <c r="L8489" s="34">
        <v>264</v>
      </c>
      <c r="M8489" s="34">
        <v>233</v>
      </c>
    </row>
    <row r="8490" spans="1:13" x14ac:dyDescent="0.2">
      <c r="A8490" s="34" t="s">
        <v>109384</v>
      </c>
      <c r="B8490" s="34">
        <v>199</v>
      </c>
      <c r="C8490" s="34">
        <v>210</v>
      </c>
      <c r="D8490" s="34">
        <v>223</v>
      </c>
      <c r="E8490" s="34">
        <v>247</v>
      </c>
      <c r="F8490" s="34">
        <v>235</v>
      </c>
      <c r="G8490" s="34">
        <v>270</v>
      </c>
      <c r="H8490" s="34">
        <v>228</v>
      </c>
      <c r="I8490" s="34">
        <v>225</v>
      </c>
      <c r="J8490" s="34">
        <v>228</v>
      </c>
      <c r="K8490" s="34">
        <v>201</v>
      </c>
      <c r="L8490" s="34">
        <v>210</v>
      </c>
      <c r="M8490" s="34">
        <v>159</v>
      </c>
    </row>
    <row r="8491" spans="1:13" x14ac:dyDescent="0.2">
      <c r="A8491" s="34" t="s">
        <v>109385</v>
      </c>
      <c r="B8491" s="34">
        <v>355</v>
      </c>
      <c r="C8491" s="34">
        <v>408</v>
      </c>
      <c r="D8491" s="34">
        <v>419</v>
      </c>
      <c r="E8491" s="34">
        <v>335</v>
      </c>
      <c r="F8491" s="34">
        <v>325</v>
      </c>
      <c r="G8491" s="34">
        <v>287</v>
      </c>
      <c r="H8491" s="34">
        <v>401</v>
      </c>
      <c r="I8491" s="34">
        <v>300</v>
      </c>
      <c r="J8491" s="34">
        <v>344</v>
      </c>
      <c r="K8491" s="34">
        <v>299</v>
      </c>
      <c r="L8491" s="34">
        <v>350</v>
      </c>
      <c r="M8491" s="34">
        <v>276</v>
      </c>
    </row>
    <row r="8492" spans="1:13" x14ac:dyDescent="0.2">
      <c r="A8492" s="34" t="s">
        <v>109386</v>
      </c>
      <c r="B8492" s="34">
        <v>674</v>
      </c>
      <c r="C8492" s="34">
        <v>662</v>
      </c>
      <c r="D8492" s="34">
        <v>725</v>
      </c>
      <c r="E8492" s="34">
        <v>707</v>
      </c>
      <c r="F8492" s="34">
        <v>583</v>
      </c>
      <c r="G8492" s="34">
        <v>619</v>
      </c>
      <c r="H8492" s="34">
        <v>760</v>
      </c>
      <c r="I8492" s="34">
        <v>611</v>
      </c>
      <c r="J8492" s="34">
        <v>593</v>
      </c>
      <c r="K8492" s="34">
        <v>525</v>
      </c>
      <c r="L8492" s="34">
        <v>642</v>
      </c>
      <c r="M8492" s="34">
        <v>492</v>
      </c>
    </row>
    <row r="8493" spans="1:13" x14ac:dyDescent="0.2">
      <c r="A8493" s="34" t="s">
        <v>109387</v>
      </c>
      <c r="B8493" s="34">
        <v>423</v>
      </c>
      <c r="C8493" s="34">
        <v>498</v>
      </c>
      <c r="D8493" s="34">
        <v>468</v>
      </c>
      <c r="E8493" s="34">
        <v>480</v>
      </c>
      <c r="F8493" s="34">
        <v>350</v>
      </c>
      <c r="G8493" s="34">
        <v>455</v>
      </c>
      <c r="H8493" s="34">
        <v>476</v>
      </c>
      <c r="I8493" s="34">
        <v>438</v>
      </c>
      <c r="J8493" s="34">
        <v>454</v>
      </c>
      <c r="K8493" s="34">
        <v>486</v>
      </c>
      <c r="L8493" s="34">
        <v>422</v>
      </c>
      <c r="M8493" s="34">
        <v>345</v>
      </c>
    </row>
    <row r="8494" spans="1:13" x14ac:dyDescent="0.2">
      <c r="A8494" s="34" t="s">
        <v>109388</v>
      </c>
      <c r="B8494" s="34">
        <v>189</v>
      </c>
      <c r="C8494" s="34">
        <v>192</v>
      </c>
      <c r="D8494" s="34">
        <v>200</v>
      </c>
      <c r="E8494" s="34">
        <v>136</v>
      </c>
      <c r="F8494" s="34">
        <v>93</v>
      </c>
      <c r="G8494" s="34">
        <v>146</v>
      </c>
      <c r="H8494" s="34">
        <v>186</v>
      </c>
      <c r="I8494" s="34">
        <v>192</v>
      </c>
      <c r="J8494" s="34">
        <v>155</v>
      </c>
      <c r="K8494" s="34">
        <v>148</v>
      </c>
      <c r="L8494" s="34">
        <v>127</v>
      </c>
      <c r="M8494" s="34">
        <v>128</v>
      </c>
    </row>
    <row r="8495" spans="1:13" x14ac:dyDescent="0.2">
      <c r="A8495" s="34" t="s">
        <v>109389</v>
      </c>
      <c r="B8495" s="34">
        <v>202</v>
      </c>
      <c r="C8495" s="34">
        <v>294</v>
      </c>
      <c r="D8495" s="34">
        <v>274</v>
      </c>
      <c r="E8495" s="34">
        <v>336</v>
      </c>
      <c r="F8495" s="34">
        <v>268</v>
      </c>
      <c r="G8495" s="34">
        <v>280</v>
      </c>
      <c r="H8495" s="34">
        <v>345</v>
      </c>
      <c r="I8495" s="34">
        <v>305</v>
      </c>
      <c r="J8495" s="34">
        <v>307</v>
      </c>
      <c r="K8495" s="34">
        <v>238</v>
      </c>
      <c r="L8495" s="34">
        <v>273</v>
      </c>
      <c r="M8495" s="34">
        <v>208</v>
      </c>
    </row>
    <row r="8496" spans="1:13" x14ac:dyDescent="0.2">
      <c r="A8496" s="34" t="s">
        <v>109390</v>
      </c>
      <c r="B8496" s="34">
        <v>201</v>
      </c>
      <c r="C8496" s="34">
        <v>170</v>
      </c>
      <c r="D8496" s="34">
        <v>183</v>
      </c>
      <c r="E8496" s="34">
        <v>196</v>
      </c>
      <c r="F8496" s="34">
        <v>177</v>
      </c>
      <c r="G8496" s="34">
        <v>147</v>
      </c>
      <c r="H8496" s="34">
        <v>174</v>
      </c>
      <c r="I8496" s="34">
        <v>165</v>
      </c>
      <c r="J8496" s="34">
        <v>148</v>
      </c>
      <c r="K8496" s="34">
        <v>111</v>
      </c>
      <c r="L8496" s="34">
        <v>154</v>
      </c>
      <c r="M8496" s="34">
        <v>147</v>
      </c>
    </row>
    <row r="8497" spans="1:13" x14ac:dyDescent="0.2">
      <c r="A8497" s="34" t="s">
        <v>109391</v>
      </c>
      <c r="B8497" s="34">
        <v>120</v>
      </c>
      <c r="C8497" s="34">
        <v>233</v>
      </c>
      <c r="D8497" s="34">
        <v>140</v>
      </c>
      <c r="E8497" s="34">
        <v>260</v>
      </c>
      <c r="F8497" s="34">
        <v>136</v>
      </c>
      <c r="G8497" s="34">
        <v>236</v>
      </c>
      <c r="H8497" s="34">
        <v>168</v>
      </c>
      <c r="I8497" s="34">
        <v>226</v>
      </c>
      <c r="J8497" s="34">
        <v>137</v>
      </c>
      <c r="K8497" s="34">
        <v>171</v>
      </c>
      <c r="L8497" s="34">
        <v>167</v>
      </c>
      <c r="M8497" s="34">
        <v>128</v>
      </c>
    </row>
    <row r="8498" spans="1:13" x14ac:dyDescent="0.2">
      <c r="A8498" s="34" t="s">
        <v>109392</v>
      </c>
      <c r="B8498" s="34">
        <v>179</v>
      </c>
      <c r="C8498" s="34">
        <v>214</v>
      </c>
      <c r="D8498" s="34">
        <v>247</v>
      </c>
      <c r="E8498" s="34">
        <v>233</v>
      </c>
      <c r="F8498" s="34">
        <v>231</v>
      </c>
      <c r="G8498" s="34">
        <v>189</v>
      </c>
      <c r="H8498" s="34">
        <v>243</v>
      </c>
      <c r="I8498" s="34">
        <v>222</v>
      </c>
      <c r="J8498" s="34">
        <v>250</v>
      </c>
      <c r="K8498" s="34">
        <v>198</v>
      </c>
      <c r="L8498" s="34">
        <v>203</v>
      </c>
      <c r="M8498" s="34">
        <v>187</v>
      </c>
    </row>
    <row r="8499" spans="1:13" x14ac:dyDescent="0.2">
      <c r="A8499" s="34" t="s">
        <v>109393</v>
      </c>
      <c r="B8499" s="34">
        <v>328</v>
      </c>
      <c r="C8499" s="34">
        <v>333</v>
      </c>
      <c r="D8499" s="34">
        <v>367</v>
      </c>
      <c r="E8499" s="34">
        <v>387</v>
      </c>
      <c r="F8499" s="34">
        <v>292</v>
      </c>
      <c r="G8499" s="34">
        <v>346</v>
      </c>
      <c r="H8499" s="34">
        <v>388</v>
      </c>
      <c r="I8499" s="34">
        <v>332</v>
      </c>
      <c r="J8499" s="34">
        <v>333</v>
      </c>
      <c r="K8499" s="34">
        <v>264</v>
      </c>
      <c r="L8499" s="34">
        <v>371</v>
      </c>
      <c r="M8499" s="34">
        <v>264</v>
      </c>
    </row>
    <row r="8500" spans="1:13" x14ac:dyDescent="0.2">
      <c r="A8500" s="34" t="s">
        <v>109394</v>
      </c>
      <c r="B8500" s="34">
        <v>204</v>
      </c>
      <c r="C8500" s="34">
        <v>220</v>
      </c>
      <c r="D8500" s="34">
        <v>235</v>
      </c>
      <c r="E8500" s="34">
        <v>204</v>
      </c>
      <c r="F8500" s="34">
        <v>193</v>
      </c>
      <c r="G8500" s="34">
        <v>189</v>
      </c>
      <c r="H8500" s="34">
        <v>189</v>
      </c>
      <c r="I8500" s="34">
        <v>185</v>
      </c>
      <c r="J8500" s="34">
        <v>144</v>
      </c>
      <c r="K8500" s="34">
        <v>175</v>
      </c>
      <c r="L8500" s="34">
        <v>182</v>
      </c>
      <c r="M8500" s="34">
        <v>156</v>
      </c>
    </row>
    <row r="8501" spans="1:13" x14ac:dyDescent="0.2">
      <c r="A8501" s="34" t="s">
        <v>109395</v>
      </c>
      <c r="B8501" s="34">
        <v>274</v>
      </c>
      <c r="C8501" s="34">
        <v>264</v>
      </c>
      <c r="D8501" s="34">
        <v>312</v>
      </c>
      <c r="E8501" s="34">
        <v>325</v>
      </c>
      <c r="F8501" s="34">
        <v>238</v>
      </c>
      <c r="G8501" s="34">
        <v>264</v>
      </c>
      <c r="H8501" s="34">
        <v>366</v>
      </c>
      <c r="I8501" s="34">
        <v>286</v>
      </c>
      <c r="J8501" s="34">
        <v>294</v>
      </c>
      <c r="K8501" s="34">
        <v>224</v>
      </c>
      <c r="L8501" s="34">
        <v>271</v>
      </c>
      <c r="M8501" s="34">
        <v>220</v>
      </c>
    </row>
    <row r="8502" spans="1:13" x14ac:dyDescent="0.2">
      <c r="A8502" s="34" t="s">
        <v>109396</v>
      </c>
      <c r="B8502" s="34">
        <v>713</v>
      </c>
      <c r="C8502" s="34">
        <v>608</v>
      </c>
      <c r="D8502" s="34">
        <v>744</v>
      </c>
      <c r="E8502" s="34">
        <v>737</v>
      </c>
      <c r="F8502" s="34">
        <v>662</v>
      </c>
      <c r="G8502" s="34">
        <v>633</v>
      </c>
      <c r="H8502" s="34">
        <v>721</v>
      </c>
      <c r="I8502" s="34">
        <v>654</v>
      </c>
      <c r="J8502" s="34">
        <v>647</v>
      </c>
      <c r="K8502" s="34">
        <v>502</v>
      </c>
      <c r="L8502" s="34">
        <v>810</v>
      </c>
      <c r="M8502" s="34">
        <v>526</v>
      </c>
    </row>
    <row r="8503" spans="1:13" x14ac:dyDescent="0.2">
      <c r="A8503" s="34" t="s">
        <v>109397</v>
      </c>
      <c r="B8503" s="34">
        <v>854</v>
      </c>
      <c r="C8503" s="34">
        <v>1303</v>
      </c>
      <c r="D8503" s="34">
        <v>924</v>
      </c>
      <c r="E8503" s="34">
        <v>1286</v>
      </c>
      <c r="F8503" s="34">
        <v>845</v>
      </c>
      <c r="G8503" s="34">
        <v>1099</v>
      </c>
      <c r="H8503" s="34">
        <v>919</v>
      </c>
      <c r="I8503" s="34">
        <v>1152</v>
      </c>
      <c r="J8503" s="34">
        <v>996</v>
      </c>
      <c r="K8503" s="34">
        <v>1008</v>
      </c>
      <c r="L8503" s="34">
        <v>899</v>
      </c>
      <c r="M8503" s="34">
        <v>888</v>
      </c>
    </row>
    <row r="8504" spans="1:13" x14ac:dyDescent="0.2">
      <c r="A8504" s="34" t="s">
        <v>109398</v>
      </c>
      <c r="B8504" s="34">
        <v>330</v>
      </c>
      <c r="C8504" s="34">
        <v>425</v>
      </c>
      <c r="D8504" s="34">
        <v>355</v>
      </c>
      <c r="E8504" s="34">
        <v>422</v>
      </c>
      <c r="F8504" s="34">
        <v>358</v>
      </c>
      <c r="G8504" s="34">
        <v>384</v>
      </c>
      <c r="H8504" s="34">
        <v>422</v>
      </c>
      <c r="I8504" s="34">
        <v>374</v>
      </c>
      <c r="J8504" s="34">
        <v>385</v>
      </c>
      <c r="K8504" s="34">
        <v>314</v>
      </c>
      <c r="L8504" s="34">
        <v>389</v>
      </c>
      <c r="M8504" s="34">
        <v>282</v>
      </c>
    </row>
    <row r="8505" spans="1:13" x14ac:dyDescent="0.2">
      <c r="A8505" s="34" t="s">
        <v>109399</v>
      </c>
      <c r="B8505" s="34">
        <v>483</v>
      </c>
      <c r="C8505" s="34">
        <v>532</v>
      </c>
      <c r="D8505" s="34">
        <v>583</v>
      </c>
      <c r="E8505" s="34">
        <v>601</v>
      </c>
      <c r="F8505" s="34">
        <v>464</v>
      </c>
      <c r="G8505" s="34">
        <v>541</v>
      </c>
      <c r="H8505" s="34">
        <v>661</v>
      </c>
      <c r="I8505" s="34">
        <v>586</v>
      </c>
      <c r="J8505" s="34">
        <v>614</v>
      </c>
      <c r="K8505" s="34">
        <v>503</v>
      </c>
      <c r="L8505" s="34">
        <v>618</v>
      </c>
      <c r="M8505" s="34">
        <v>427</v>
      </c>
    </row>
    <row r="8506" spans="1:13" x14ac:dyDescent="0.2">
      <c r="A8506" s="34" t="s">
        <v>109400</v>
      </c>
      <c r="B8506" s="34">
        <v>391</v>
      </c>
      <c r="C8506" s="34">
        <v>437</v>
      </c>
      <c r="D8506" s="34">
        <v>423</v>
      </c>
      <c r="E8506" s="34">
        <v>415</v>
      </c>
      <c r="F8506" s="34">
        <v>357</v>
      </c>
      <c r="G8506" s="34">
        <v>349</v>
      </c>
      <c r="H8506" s="34">
        <v>468</v>
      </c>
      <c r="I8506" s="34">
        <v>352</v>
      </c>
      <c r="J8506" s="34">
        <v>453</v>
      </c>
      <c r="K8506" s="34">
        <v>285</v>
      </c>
      <c r="L8506" s="34">
        <v>355</v>
      </c>
      <c r="M8506" s="34">
        <v>286</v>
      </c>
    </row>
    <row r="8507" spans="1:13" x14ac:dyDescent="0.2">
      <c r="A8507" s="34" t="s">
        <v>109401</v>
      </c>
      <c r="B8507" s="34">
        <v>251</v>
      </c>
      <c r="C8507" s="34">
        <v>295</v>
      </c>
      <c r="D8507" s="34">
        <v>251</v>
      </c>
      <c r="E8507" s="34">
        <v>329</v>
      </c>
      <c r="F8507" s="34">
        <v>230</v>
      </c>
      <c r="G8507" s="34">
        <v>221</v>
      </c>
      <c r="H8507" s="34">
        <v>264</v>
      </c>
      <c r="I8507" s="34">
        <v>265</v>
      </c>
      <c r="J8507" s="34">
        <v>239</v>
      </c>
      <c r="K8507" s="34">
        <v>246</v>
      </c>
      <c r="L8507" s="34">
        <v>261</v>
      </c>
      <c r="M8507" s="34">
        <v>179</v>
      </c>
    </row>
    <row r="8508" spans="1:13" x14ac:dyDescent="0.2">
      <c r="A8508" s="34" t="s">
        <v>109402</v>
      </c>
      <c r="B8508" s="34">
        <v>183</v>
      </c>
      <c r="C8508" s="34">
        <v>189</v>
      </c>
      <c r="D8508" s="34">
        <v>245</v>
      </c>
      <c r="E8508" s="34">
        <v>220</v>
      </c>
      <c r="F8508" s="34">
        <v>244</v>
      </c>
      <c r="G8508" s="34">
        <v>158</v>
      </c>
      <c r="H8508" s="34">
        <v>267</v>
      </c>
      <c r="I8508" s="34">
        <v>209</v>
      </c>
      <c r="J8508" s="34">
        <v>254</v>
      </c>
      <c r="K8508" s="34">
        <v>167</v>
      </c>
      <c r="L8508" s="34">
        <v>251</v>
      </c>
      <c r="M8508" s="34">
        <v>165</v>
      </c>
    </row>
    <row r="8509" spans="1:13" x14ac:dyDescent="0.2">
      <c r="A8509" s="34" t="s">
        <v>109403</v>
      </c>
      <c r="B8509" s="34">
        <v>216</v>
      </c>
      <c r="C8509" s="34">
        <v>293</v>
      </c>
      <c r="D8509" s="34">
        <v>254</v>
      </c>
      <c r="E8509" s="34">
        <v>266</v>
      </c>
      <c r="F8509" s="34">
        <v>197</v>
      </c>
      <c r="G8509" s="34">
        <v>238</v>
      </c>
      <c r="H8509" s="34">
        <v>298</v>
      </c>
      <c r="I8509" s="34">
        <v>233</v>
      </c>
      <c r="J8509" s="34">
        <v>325</v>
      </c>
      <c r="K8509" s="34">
        <v>246</v>
      </c>
      <c r="L8509" s="34">
        <v>215</v>
      </c>
      <c r="M8509" s="34">
        <v>230</v>
      </c>
    </row>
    <row r="8510" spans="1:13" x14ac:dyDescent="0.2">
      <c r="A8510" s="34" t="s">
        <v>109404</v>
      </c>
      <c r="B8510" s="34">
        <v>110</v>
      </c>
      <c r="C8510" s="34">
        <v>183</v>
      </c>
      <c r="D8510" s="34">
        <v>104</v>
      </c>
      <c r="E8510" s="34">
        <v>149</v>
      </c>
      <c r="F8510" s="34">
        <v>132</v>
      </c>
      <c r="G8510" s="34">
        <v>117</v>
      </c>
      <c r="H8510" s="34">
        <v>177</v>
      </c>
      <c r="I8510" s="34">
        <v>210</v>
      </c>
      <c r="J8510" s="34">
        <v>150</v>
      </c>
      <c r="K8510" s="34">
        <v>123</v>
      </c>
      <c r="L8510" s="34">
        <v>110</v>
      </c>
      <c r="M8510" s="34">
        <v>119</v>
      </c>
    </row>
    <row r="8511" spans="1:13" x14ac:dyDescent="0.2">
      <c r="A8511" s="34" t="s">
        <v>109405</v>
      </c>
      <c r="B8511" s="34">
        <v>144</v>
      </c>
      <c r="C8511" s="34">
        <v>204</v>
      </c>
      <c r="D8511" s="34">
        <v>193</v>
      </c>
      <c r="E8511" s="34">
        <v>188</v>
      </c>
      <c r="F8511" s="34">
        <v>129</v>
      </c>
      <c r="G8511" s="34">
        <v>191</v>
      </c>
      <c r="H8511" s="34">
        <v>192</v>
      </c>
      <c r="I8511" s="34">
        <v>194</v>
      </c>
      <c r="J8511" s="34">
        <v>173</v>
      </c>
      <c r="K8511" s="34">
        <v>153</v>
      </c>
      <c r="L8511" s="34">
        <v>177</v>
      </c>
      <c r="M8511" s="34">
        <v>149</v>
      </c>
    </row>
    <row r="8512" spans="1:13" x14ac:dyDescent="0.2">
      <c r="A8512" s="34" t="s">
        <v>109406</v>
      </c>
      <c r="B8512" s="34">
        <v>96</v>
      </c>
      <c r="C8512" s="34">
        <v>166</v>
      </c>
      <c r="D8512" s="34">
        <v>152</v>
      </c>
      <c r="E8512" s="34">
        <v>184</v>
      </c>
      <c r="F8512" s="34">
        <v>111</v>
      </c>
      <c r="G8512" s="34">
        <v>146</v>
      </c>
      <c r="H8512" s="34">
        <v>215</v>
      </c>
      <c r="I8512" s="34">
        <v>150</v>
      </c>
      <c r="J8512" s="34">
        <v>155</v>
      </c>
      <c r="K8512" s="34">
        <v>134</v>
      </c>
      <c r="L8512" s="34">
        <v>187</v>
      </c>
      <c r="M8512" s="34">
        <v>112</v>
      </c>
    </row>
    <row r="8513" spans="1:13" x14ac:dyDescent="0.2">
      <c r="A8513" s="34" t="s">
        <v>109407</v>
      </c>
      <c r="B8513" s="34">
        <v>174</v>
      </c>
      <c r="C8513" s="34">
        <v>226</v>
      </c>
      <c r="D8513" s="34">
        <v>175</v>
      </c>
      <c r="E8513" s="34">
        <v>207</v>
      </c>
      <c r="F8513" s="34">
        <v>224</v>
      </c>
      <c r="G8513" s="34">
        <v>185</v>
      </c>
      <c r="H8513" s="34">
        <v>246</v>
      </c>
      <c r="I8513" s="34">
        <v>208</v>
      </c>
      <c r="J8513" s="34">
        <v>167</v>
      </c>
      <c r="K8513" s="34">
        <v>165</v>
      </c>
      <c r="L8513" s="34">
        <v>172</v>
      </c>
      <c r="M8513" s="34">
        <v>178</v>
      </c>
    </row>
    <row r="8514" spans="1:13" x14ac:dyDescent="0.2">
      <c r="A8514" s="34" t="s">
        <v>109408</v>
      </c>
      <c r="B8514" s="34">
        <v>135</v>
      </c>
      <c r="C8514" s="34">
        <v>162</v>
      </c>
      <c r="D8514" s="34">
        <v>256</v>
      </c>
      <c r="E8514" s="34">
        <v>254</v>
      </c>
      <c r="F8514" s="34">
        <v>170</v>
      </c>
      <c r="G8514" s="34">
        <v>196</v>
      </c>
      <c r="H8514" s="34">
        <v>265</v>
      </c>
      <c r="I8514" s="34">
        <v>195</v>
      </c>
      <c r="J8514" s="34">
        <v>218</v>
      </c>
      <c r="K8514" s="34">
        <v>137</v>
      </c>
      <c r="L8514" s="34">
        <v>206</v>
      </c>
      <c r="M8514" s="34">
        <v>138</v>
      </c>
    </row>
    <row r="8515" spans="1:13" x14ac:dyDescent="0.2">
      <c r="A8515" s="34" t="s">
        <v>109409</v>
      </c>
      <c r="B8515" s="34">
        <v>120</v>
      </c>
      <c r="C8515" s="34">
        <v>153</v>
      </c>
      <c r="D8515" s="34">
        <v>139</v>
      </c>
      <c r="E8515" s="34">
        <v>183</v>
      </c>
      <c r="F8515" s="34">
        <v>117</v>
      </c>
      <c r="G8515" s="34">
        <v>140</v>
      </c>
      <c r="H8515" s="34">
        <v>158</v>
      </c>
      <c r="I8515" s="34">
        <v>141</v>
      </c>
      <c r="J8515" s="34">
        <v>142</v>
      </c>
      <c r="K8515" s="34">
        <v>130</v>
      </c>
      <c r="L8515" s="34">
        <v>177</v>
      </c>
      <c r="M8515" s="34">
        <v>152</v>
      </c>
    </row>
    <row r="8516" spans="1:13" x14ac:dyDescent="0.2">
      <c r="A8516" s="34" t="s">
        <v>109410</v>
      </c>
      <c r="B8516" s="34">
        <v>304</v>
      </c>
      <c r="C8516" s="34">
        <v>317</v>
      </c>
      <c r="D8516" s="34">
        <v>350</v>
      </c>
      <c r="E8516" s="34">
        <v>283</v>
      </c>
      <c r="F8516" s="34">
        <v>278</v>
      </c>
      <c r="G8516" s="34">
        <v>261</v>
      </c>
      <c r="H8516" s="34">
        <v>312</v>
      </c>
      <c r="I8516" s="34">
        <v>242</v>
      </c>
      <c r="J8516" s="34">
        <v>346</v>
      </c>
      <c r="K8516" s="34">
        <v>239</v>
      </c>
      <c r="L8516" s="34">
        <v>261</v>
      </c>
      <c r="M8516" s="34">
        <v>213</v>
      </c>
    </row>
    <row r="8517" spans="1:13" x14ac:dyDescent="0.2">
      <c r="A8517" s="34" t="s">
        <v>109411</v>
      </c>
      <c r="B8517" s="34">
        <v>311</v>
      </c>
      <c r="C8517" s="34">
        <v>255</v>
      </c>
      <c r="D8517" s="34">
        <v>257</v>
      </c>
      <c r="E8517" s="34">
        <v>267</v>
      </c>
      <c r="F8517" s="34">
        <v>230</v>
      </c>
      <c r="G8517" s="34">
        <v>239</v>
      </c>
      <c r="H8517" s="34">
        <v>325</v>
      </c>
      <c r="I8517" s="34">
        <v>218</v>
      </c>
      <c r="J8517" s="34">
        <v>289</v>
      </c>
      <c r="K8517" s="34">
        <v>196</v>
      </c>
      <c r="L8517" s="34">
        <v>261</v>
      </c>
      <c r="M8517" s="34">
        <v>214</v>
      </c>
    </row>
    <row r="8518" spans="1:13" x14ac:dyDescent="0.2">
      <c r="A8518" s="34" t="s">
        <v>109412</v>
      </c>
      <c r="B8518" s="34">
        <v>123</v>
      </c>
      <c r="C8518" s="34">
        <v>116</v>
      </c>
      <c r="D8518" s="34">
        <v>148</v>
      </c>
      <c r="E8518" s="34">
        <v>142</v>
      </c>
      <c r="F8518" s="34">
        <v>108</v>
      </c>
      <c r="G8518" s="34">
        <v>146</v>
      </c>
      <c r="H8518" s="34">
        <v>125</v>
      </c>
      <c r="I8518" s="34">
        <v>162</v>
      </c>
      <c r="J8518" s="34">
        <v>136</v>
      </c>
      <c r="K8518" s="34">
        <v>127</v>
      </c>
      <c r="L8518" s="34">
        <v>88</v>
      </c>
      <c r="M8518" s="34">
        <v>124</v>
      </c>
    </row>
    <row r="8519" spans="1:13" x14ac:dyDescent="0.2">
      <c r="A8519" s="34" t="s">
        <v>109413</v>
      </c>
      <c r="B8519" s="34">
        <v>155</v>
      </c>
      <c r="C8519" s="34">
        <v>201</v>
      </c>
      <c r="D8519" s="34">
        <v>165</v>
      </c>
      <c r="E8519" s="34">
        <v>224</v>
      </c>
      <c r="F8519" s="34">
        <v>183</v>
      </c>
      <c r="G8519" s="34">
        <v>152</v>
      </c>
      <c r="H8519" s="34">
        <v>157</v>
      </c>
      <c r="I8519" s="34">
        <v>189</v>
      </c>
      <c r="J8519" s="34">
        <v>202</v>
      </c>
      <c r="K8519" s="34">
        <v>165</v>
      </c>
      <c r="L8519" s="34">
        <v>180</v>
      </c>
      <c r="M8519" s="34">
        <v>146</v>
      </c>
    </row>
    <row r="8520" spans="1:13" x14ac:dyDescent="0.2">
      <c r="A8520" s="34" t="s">
        <v>109414</v>
      </c>
      <c r="B8520" s="34">
        <v>183</v>
      </c>
      <c r="C8520" s="34">
        <v>199</v>
      </c>
      <c r="D8520" s="34">
        <v>224</v>
      </c>
      <c r="E8520" s="34">
        <v>271</v>
      </c>
      <c r="F8520" s="34">
        <v>226</v>
      </c>
      <c r="G8520" s="34">
        <v>215</v>
      </c>
      <c r="H8520" s="34">
        <v>232</v>
      </c>
      <c r="I8520" s="34">
        <v>259</v>
      </c>
      <c r="J8520" s="34">
        <v>220</v>
      </c>
      <c r="K8520" s="34">
        <v>233</v>
      </c>
      <c r="L8520" s="34">
        <v>206</v>
      </c>
      <c r="M8520" s="34">
        <v>177</v>
      </c>
    </row>
    <row r="8521" spans="1:13" x14ac:dyDescent="0.2">
      <c r="A8521" s="34" t="s">
        <v>109415</v>
      </c>
      <c r="B8521" s="34">
        <v>376</v>
      </c>
      <c r="C8521" s="34">
        <v>333</v>
      </c>
      <c r="D8521" s="34">
        <v>499</v>
      </c>
      <c r="E8521" s="34">
        <v>374</v>
      </c>
      <c r="F8521" s="34">
        <v>364</v>
      </c>
      <c r="G8521" s="34">
        <v>290</v>
      </c>
      <c r="H8521" s="34">
        <v>399</v>
      </c>
      <c r="I8521" s="34">
        <v>373</v>
      </c>
      <c r="J8521" s="34">
        <v>414</v>
      </c>
      <c r="K8521" s="34">
        <v>331</v>
      </c>
      <c r="L8521" s="34">
        <v>433</v>
      </c>
      <c r="M8521" s="34">
        <v>256</v>
      </c>
    </row>
    <row r="8522" spans="1:13" x14ac:dyDescent="0.2">
      <c r="A8522" s="34" t="s">
        <v>109416</v>
      </c>
      <c r="B8522" s="34">
        <v>446</v>
      </c>
      <c r="C8522" s="34">
        <v>412</v>
      </c>
      <c r="D8522" s="34">
        <v>421</v>
      </c>
      <c r="E8522" s="34">
        <v>483</v>
      </c>
      <c r="F8522" s="34">
        <v>365</v>
      </c>
      <c r="G8522" s="34">
        <v>382</v>
      </c>
      <c r="H8522" s="34">
        <v>401</v>
      </c>
      <c r="I8522" s="34">
        <v>399</v>
      </c>
      <c r="J8522" s="34">
        <v>464</v>
      </c>
      <c r="K8522" s="34">
        <v>328</v>
      </c>
      <c r="L8522" s="34">
        <v>353</v>
      </c>
      <c r="M8522" s="34">
        <v>331</v>
      </c>
    </row>
    <row r="8523" spans="1:13" x14ac:dyDescent="0.2">
      <c r="A8523" s="34" t="s">
        <v>109417</v>
      </c>
      <c r="B8523" s="34">
        <v>587</v>
      </c>
      <c r="C8523" s="34">
        <v>587</v>
      </c>
      <c r="D8523" s="34">
        <v>572</v>
      </c>
      <c r="E8523" s="34">
        <v>603</v>
      </c>
      <c r="F8523" s="34">
        <v>607</v>
      </c>
      <c r="G8523" s="34">
        <v>557</v>
      </c>
      <c r="H8523" s="34">
        <v>711</v>
      </c>
      <c r="I8523" s="34">
        <v>612</v>
      </c>
      <c r="J8523" s="34">
        <v>568</v>
      </c>
      <c r="K8523" s="34">
        <v>529</v>
      </c>
      <c r="L8523" s="34">
        <v>618</v>
      </c>
      <c r="M8523" s="34">
        <v>445</v>
      </c>
    </row>
    <row r="8524" spans="1:13" x14ac:dyDescent="0.2">
      <c r="A8524" s="34" t="s">
        <v>109418</v>
      </c>
      <c r="B8524" s="34">
        <v>988</v>
      </c>
      <c r="C8524" s="34">
        <v>873</v>
      </c>
      <c r="D8524" s="34">
        <v>885</v>
      </c>
      <c r="E8524" s="34">
        <v>913</v>
      </c>
      <c r="F8524" s="34">
        <v>879</v>
      </c>
      <c r="G8524" s="34">
        <v>875</v>
      </c>
      <c r="H8524" s="34">
        <v>1010</v>
      </c>
      <c r="I8524" s="34">
        <v>844</v>
      </c>
      <c r="J8524" s="34">
        <v>947</v>
      </c>
      <c r="K8524" s="34">
        <v>766</v>
      </c>
      <c r="L8524" s="34">
        <v>893</v>
      </c>
      <c r="M8524" s="34">
        <v>671</v>
      </c>
    </row>
    <row r="8525" spans="1:13" x14ac:dyDescent="0.2">
      <c r="A8525" s="34" t="s">
        <v>109419</v>
      </c>
      <c r="B8525" s="34">
        <v>435</v>
      </c>
      <c r="C8525" s="34">
        <v>536</v>
      </c>
      <c r="D8525" s="34">
        <v>518</v>
      </c>
      <c r="E8525" s="34">
        <v>578</v>
      </c>
      <c r="F8525" s="34">
        <v>448</v>
      </c>
      <c r="G8525" s="34">
        <v>500</v>
      </c>
      <c r="H8525" s="34">
        <v>443</v>
      </c>
      <c r="I8525" s="34">
        <v>481</v>
      </c>
      <c r="J8525" s="34">
        <v>443</v>
      </c>
      <c r="K8525" s="34">
        <v>392</v>
      </c>
      <c r="L8525" s="34">
        <v>534</v>
      </c>
      <c r="M8525" s="34">
        <v>359</v>
      </c>
    </row>
    <row r="8526" spans="1:13" x14ac:dyDescent="0.2">
      <c r="A8526" s="34" t="s">
        <v>109420</v>
      </c>
      <c r="B8526" s="34">
        <v>318</v>
      </c>
      <c r="C8526" s="34">
        <v>268</v>
      </c>
      <c r="D8526" s="34">
        <v>341</v>
      </c>
      <c r="E8526" s="34">
        <v>432</v>
      </c>
      <c r="F8526" s="34">
        <v>367</v>
      </c>
      <c r="G8526" s="34">
        <v>294</v>
      </c>
      <c r="H8526" s="34">
        <v>369</v>
      </c>
      <c r="I8526" s="34">
        <v>349</v>
      </c>
      <c r="J8526" s="34">
        <v>378</v>
      </c>
      <c r="K8526" s="34">
        <v>273</v>
      </c>
      <c r="L8526" s="34">
        <v>377</v>
      </c>
      <c r="M8526" s="34">
        <v>287</v>
      </c>
    </row>
    <row r="8527" spans="1:13" x14ac:dyDescent="0.2">
      <c r="A8527" s="34" t="s">
        <v>109421</v>
      </c>
      <c r="B8527" s="34">
        <v>397</v>
      </c>
      <c r="C8527" s="34">
        <v>498</v>
      </c>
      <c r="D8527" s="34">
        <v>519</v>
      </c>
      <c r="E8527" s="34">
        <v>442</v>
      </c>
      <c r="F8527" s="34">
        <v>485</v>
      </c>
      <c r="G8527" s="34">
        <v>494</v>
      </c>
      <c r="H8527" s="34">
        <v>540</v>
      </c>
      <c r="I8527" s="34">
        <v>521</v>
      </c>
      <c r="J8527" s="34">
        <v>499</v>
      </c>
      <c r="K8527" s="34">
        <v>419</v>
      </c>
      <c r="L8527" s="34">
        <v>518</v>
      </c>
      <c r="M8527" s="34">
        <v>420</v>
      </c>
    </row>
    <row r="8528" spans="1:13" x14ac:dyDescent="0.2">
      <c r="A8528" s="34" t="s">
        <v>109422</v>
      </c>
      <c r="B8528" s="34">
        <v>293</v>
      </c>
      <c r="C8528" s="34">
        <v>324</v>
      </c>
      <c r="D8528" s="34">
        <v>327</v>
      </c>
      <c r="E8528" s="34">
        <v>333</v>
      </c>
      <c r="F8528" s="34">
        <v>263</v>
      </c>
      <c r="G8528" s="34">
        <v>317</v>
      </c>
      <c r="H8528" s="34">
        <v>313</v>
      </c>
      <c r="I8528" s="34">
        <v>282</v>
      </c>
      <c r="J8528" s="34">
        <v>307</v>
      </c>
      <c r="K8528" s="34">
        <v>213</v>
      </c>
      <c r="L8528" s="34">
        <v>268</v>
      </c>
      <c r="M8528" s="34">
        <v>251</v>
      </c>
    </row>
    <row r="8529" spans="1:13" x14ac:dyDescent="0.2">
      <c r="A8529" s="34" t="s">
        <v>109423</v>
      </c>
      <c r="B8529" s="34">
        <v>301</v>
      </c>
      <c r="C8529" s="34">
        <v>344</v>
      </c>
      <c r="D8529" s="34">
        <v>386</v>
      </c>
      <c r="E8529" s="34">
        <v>353</v>
      </c>
      <c r="F8529" s="34">
        <v>298</v>
      </c>
      <c r="G8529" s="34">
        <v>286</v>
      </c>
      <c r="H8529" s="34">
        <v>340</v>
      </c>
      <c r="I8529" s="34">
        <v>285</v>
      </c>
      <c r="J8529" s="34">
        <v>287</v>
      </c>
      <c r="K8529" s="34">
        <v>293</v>
      </c>
      <c r="L8529" s="34">
        <v>271</v>
      </c>
      <c r="M8529" s="34">
        <v>243</v>
      </c>
    </row>
    <row r="8530" spans="1:13" x14ac:dyDescent="0.2">
      <c r="A8530" s="34" t="s">
        <v>109424</v>
      </c>
      <c r="B8530" s="34">
        <v>277</v>
      </c>
      <c r="C8530" s="34">
        <v>182</v>
      </c>
      <c r="D8530" s="34">
        <v>213</v>
      </c>
      <c r="E8530" s="34">
        <v>244</v>
      </c>
      <c r="F8530" s="34">
        <v>212</v>
      </c>
      <c r="G8530" s="34">
        <v>200</v>
      </c>
      <c r="H8530" s="34">
        <v>201</v>
      </c>
      <c r="I8530" s="34">
        <v>178</v>
      </c>
      <c r="J8530" s="34">
        <v>178</v>
      </c>
      <c r="K8530" s="34">
        <v>192</v>
      </c>
      <c r="L8530" s="34">
        <v>179</v>
      </c>
      <c r="M8530" s="34">
        <v>184</v>
      </c>
    </row>
    <row r="8531" spans="1:13" x14ac:dyDescent="0.2">
      <c r="A8531" s="34" t="s">
        <v>109425</v>
      </c>
      <c r="B8531" s="34">
        <v>278</v>
      </c>
      <c r="C8531" s="34">
        <v>266</v>
      </c>
      <c r="D8531" s="34">
        <v>223</v>
      </c>
      <c r="E8531" s="34">
        <v>224</v>
      </c>
      <c r="F8531" s="34">
        <v>196</v>
      </c>
      <c r="G8531" s="34">
        <v>174</v>
      </c>
      <c r="H8531" s="34">
        <v>255</v>
      </c>
      <c r="I8531" s="34">
        <v>237</v>
      </c>
      <c r="J8531" s="34">
        <v>179</v>
      </c>
      <c r="K8531" s="34">
        <v>195</v>
      </c>
      <c r="L8531" s="34">
        <v>251</v>
      </c>
      <c r="M8531" s="34">
        <v>156</v>
      </c>
    </row>
    <row r="8532" spans="1:13" x14ac:dyDescent="0.2">
      <c r="A8532" s="34" t="s">
        <v>109426</v>
      </c>
      <c r="B8532" s="34">
        <v>300</v>
      </c>
      <c r="C8532" s="34">
        <v>299</v>
      </c>
      <c r="D8532" s="34">
        <v>397</v>
      </c>
      <c r="E8532" s="34">
        <v>395</v>
      </c>
      <c r="F8532" s="34">
        <v>324</v>
      </c>
      <c r="G8532" s="34">
        <v>302</v>
      </c>
      <c r="H8532" s="34">
        <v>380</v>
      </c>
      <c r="I8532" s="34">
        <v>315</v>
      </c>
      <c r="J8532" s="34">
        <v>363</v>
      </c>
      <c r="K8532" s="34">
        <v>299</v>
      </c>
      <c r="L8532" s="34">
        <v>340</v>
      </c>
      <c r="M8532" s="34">
        <v>284</v>
      </c>
    </row>
    <row r="8533" spans="1:13" x14ac:dyDescent="0.2">
      <c r="A8533" s="34" t="s">
        <v>109427</v>
      </c>
      <c r="B8533" s="34">
        <v>224</v>
      </c>
      <c r="C8533" s="34">
        <v>174</v>
      </c>
      <c r="D8533" s="34">
        <v>178</v>
      </c>
      <c r="E8533" s="34">
        <v>177</v>
      </c>
      <c r="F8533" s="34">
        <v>140</v>
      </c>
      <c r="G8533" s="34">
        <v>162</v>
      </c>
      <c r="H8533" s="34">
        <v>176</v>
      </c>
      <c r="I8533" s="34">
        <v>223</v>
      </c>
      <c r="J8533" s="34">
        <v>210</v>
      </c>
      <c r="K8533" s="34">
        <v>140</v>
      </c>
      <c r="L8533" s="34">
        <v>223</v>
      </c>
      <c r="M8533" s="34">
        <v>140</v>
      </c>
    </row>
    <row r="8534" spans="1:13" x14ac:dyDescent="0.2">
      <c r="A8534" s="34" t="s">
        <v>109428</v>
      </c>
      <c r="B8534" s="34">
        <v>203</v>
      </c>
      <c r="C8534" s="34">
        <v>291</v>
      </c>
      <c r="D8534" s="34">
        <v>222</v>
      </c>
      <c r="E8534" s="34">
        <v>262</v>
      </c>
      <c r="F8534" s="34">
        <v>164</v>
      </c>
      <c r="G8534" s="34">
        <v>205</v>
      </c>
      <c r="H8534" s="34">
        <v>231</v>
      </c>
      <c r="I8534" s="34">
        <v>237</v>
      </c>
      <c r="J8534" s="34">
        <v>272</v>
      </c>
      <c r="K8534" s="34">
        <v>193</v>
      </c>
      <c r="L8534" s="34">
        <v>185</v>
      </c>
      <c r="M8534" s="34">
        <v>202</v>
      </c>
    </row>
    <row r="8535" spans="1:13" x14ac:dyDescent="0.2">
      <c r="A8535" s="34" t="s">
        <v>109429</v>
      </c>
      <c r="B8535" s="34">
        <v>627</v>
      </c>
      <c r="C8535" s="34">
        <v>591</v>
      </c>
      <c r="D8535" s="34">
        <v>662</v>
      </c>
      <c r="E8535" s="34">
        <v>678</v>
      </c>
      <c r="F8535" s="34">
        <v>641</v>
      </c>
      <c r="G8535" s="34">
        <v>541</v>
      </c>
      <c r="H8535" s="34">
        <v>649</v>
      </c>
      <c r="I8535" s="34">
        <v>570</v>
      </c>
      <c r="J8535" s="34">
        <v>708</v>
      </c>
      <c r="K8535" s="34">
        <v>521</v>
      </c>
      <c r="L8535" s="34">
        <v>583</v>
      </c>
      <c r="M8535" s="34">
        <v>520</v>
      </c>
    </row>
    <row r="8536" spans="1:13" x14ac:dyDescent="0.2">
      <c r="A8536" s="34" t="s">
        <v>109430</v>
      </c>
      <c r="B8536" s="34">
        <v>223</v>
      </c>
      <c r="C8536" s="34">
        <v>179</v>
      </c>
      <c r="D8536" s="34">
        <v>143</v>
      </c>
      <c r="E8536" s="34">
        <v>163</v>
      </c>
      <c r="F8536" s="34">
        <v>159</v>
      </c>
      <c r="G8536" s="34">
        <v>139</v>
      </c>
      <c r="H8536" s="34">
        <v>126</v>
      </c>
      <c r="I8536" s="34">
        <v>104</v>
      </c>
      <c r="J8536" s="34">
        <v>179</v>
      </c>
      <c r="K8536" s="34">
        <v>104</v>
      </c>
      <c r="L8536" s="34">
        <v>159</v>
      </c>
      <c r="M8536" s="34">
        <v>105</v>
      </c>
    </row>
    <row r="8537" spans="1:13" x14ac:dyDescent="0.2">
      <c r="A8537" s="34" t="s">
        <v>109431</v>
      </c>
      <c r="B8537" s="34">
        <v>325</v>
      </c>
      <c r="C8537" s="34">
        <v>576</v>
      </c>
      <c r="D8537" s="34">
        <v>369</v>
      </c>
      <c r="E8537" s="34">
        <v>617</v>
      </c>
      <c r="F8537" s="34">
        <v>300</v>
      </c>
      <c r="G8537" s="34">
        <v>576</v>
      </c>
      <c r="H8537" s="34">
        <v>381</v>
      </c>
      <c r="I8537" s="34">
        <v>598</v>
      </c>
      <c r="J8537" s="34">
        <v>359</v>
      </c>
      <c r="K8537" s="34">
        <v>484</v>
      </c>
      <c r="L8537" s="34">
        <v>360</v>
      </c>
      <c r="M8537" s="34">
        <v>433</v>
      </c>
    </row>
    <row r="8538" spans="1:13" x14ac:dyDescent="0.2">
      <c r="A8538" s="34" t="s">
        <v>109432</v>
      </c>
      <c r="B8538" s="34">
        <v>107</v>
      </c>
      <c r="C8538" s="34">
        <v>172</v>
      </c>
      <c r="D8538" s="34">
        <v>134</v>
      </c>
      <c r="E8538" s="34">
        <v>190</v>
      </c>
      <c r="F8538" s="34">
        <v>161</v>
      </c>
      <c r="G8538" s="34">
        <v>179</v>
      </c>
      <c r="H8538" s="34">
        <v>115</v>
      </c>
      <c r="I8538" s="34">
        <v>188</v>
      </c>
      <c r="J8538" s="34">
        <v>177</v>
      </c>
      <c r="K8538" s="34">
        <v>153</v>
      </c>
      <c r="L8538" s="34">
        <v>157</v>
      </c>
      <c r="M8538" s="34">
        <v>130</v>
      </c>
    </row>
    <row r="8539" spans="1:13" x14ac:dyDescent="0.2">
      <c r="A8539" s="34" t="s">
        <v>109433</v>
      </c>
      <c r="B8539" s="34">
        <v>501</v>
      </c>
      <c r="C8539" s="34">
        <v>513</v>
      </c>
      <c r="D8539" s="34">
        <v>557</v>
      </c>
      <c r="E8539" s="34">
        <v>473</v>
      </c>
      <c r="F8539" s="34">
        <v>501</v>
      </c>
      <c r="G8539" s="34">
        <v>587</v>
      </c>
      <c r="H8539" s="34">
        <v>603</v>
      </c>
      <c r="I8539" s="34">
        <v>560</v>
      </c>
      <c r="J8539" s="34">
        <v>486</v>
      </c>
      <c r="K8539" s="34">
        <v>466</v>
      </c>
      <c r="L8539" s="34">
        <v>574</v>
      </c>
      <c r="M8539" s="34">
        <v>446</v>
      </c>
    </row>
    <row r="8540" spans="1:13" x14ac:dyDescent="0.2">
      <c r="A8540" s="34" t="s">
        <v>109434</v>
      </c>
      <c r="B8540" s="34">
        <v>376</v>
      </c>
      <c r="C8540" s="34">
        <v>525</v>
      </c>
      <c r="D8540" s="34">
        <v>431</v>
      </c>
      <c r="E8540" s="34">
        <v>571</v>
      </c>
      <c r="F8540" s="34">
        <v>381</v>
      </c>
      <c r="G8540" s="34">
        <v>492</v>
      </c>
      <c r="H8540" s="34">
        <v>479</v>
      </c>
      <c r="I8540" s="34">
        <v>515</v>
      </c>
      <c r="J8540" s="34">
        <v>470</v>
      </c>
      <c r="K8540" s="34">
        <v>402</v>
      </c>
      <c r="L8540" s="34">
        <v>466</v>
      </c>
      <c r="M8540" s="34">
        <v>376</v>
      </c>
    </row>
    <row r="8541" spans="1:13" x14ac:dyDescent="0.2">
      <c r="A8541" s="34" t="s">
        <v>109435</v>
      </c>
      <c r="B8541" s="34">
        <v>494</v>
      </c>
      <c r="C8541" s="34">
        <v>505</v>
      </c>
      <c r="D8541" s="34">
        <v>616</v>
      </c>
      <c r="E8541" s="34">
        <v>631</v>
      </c>
      <c r="F8541" s="34">
        <v>488</v>
      </c>
      <c r="G8541" s="34">
        <v>578</v>
      </c>
      <c r="H8541" s="34">
        <v>596</v>
      </c>
      <c r="I8541" s="34">
        <v>539</v>
      </c>
      <c r="J8541" s="34">
        <v>510</v>
      </c>
      <c r="K8541" s="34">
        <v>471</v>
      </c>
      <c r="L8541" s="34">
        <v>580</v>
      </c>
      <c r="M8541" s="34">
        <v>435</v>
      </c>
    </row>
    <row r="8542" spans="1:13" x14ac:dyDescent="0.2">
      <c r="A8542" s="34" t="s">
        <v>109436</v>
      </c>
      <c r="B8542" s="34">
        <v>363</v>
      </c>
      <c r="C8542" s="34">
        <v>368</v>
      </c>
      <c r="D8542" s="34">
        <v>311</v>
      </c>
      <c r="E8542" s="34">
        <v>350</v>
      </c>
      <c r="F8542" s="34">
        <v>330</v>
      </c>
      <c r="G8542" s="34">
        <v>338</v>
      </c>
      <c r="H8542" s="34">
        <v>427</v>
      </c>
      <c r="I8542" s="34">
        <v>332</v>
      </c>
      <c r="J8542" s="34">
        <v>359</v>
      </c>
      <c r="K8542" s="34">
        <v>329</v>
      </c>
      <c r="L8542" s="34">
        <v>345</v>
      </c>
      <c r="M8542" s="34">
        <v>289</v>
      </c>
    </row>
    <row r="8543" spans="1:13" x14ac:dyDescent="0.2">
      <c r="A8543" s="34" t="s">
        <v>109437</v>
      </c>
      <c r="B8543" s="34">
        <v>806</v>
      </c>
      <c r="C8543" s="34">
        <v>722</v>
      </c>
      <c r="D8543" s="34">
        <v>730</v>
      </c>
      <c r="E8543" s="34">
        <v>724</v>
      </c>
      <c r="F8543" s="34">
        <v>661</v>
      </c>
      <c r="G8543" s="34">
        <v>637</v>
      </c>
      <c r="H8543" s="34">
        <v>706</v>
      </c>
      <c r="I8543" s="34">
        <v>776</v>
      </c>
      <c r="J8543" s="34">
        <v>711</v>
      </c>
      <c r="K8543" s="34">
        <v>567</v>
      </c>
      <c r="L8543" s="34">
        <v>690</v>
      </c>
      <c r="M8543" s="34">
        <v>522</v>
      </c>
    </row>
    <row r="8544" spans="1:13" x14ac:dyDescent="0.2">
      <c r="A8544" s="34" t="s">
        <v>109438</v>
      </c>
      <c r="B8544" s="34">
        <v>276</v>
      </c>
      <c r="C8544" s="34">
        <v>385</v>
      </c>
      <c r="D8544" s="34">
        <v>345</v>
      </c>
      <c r="E8544" s="34">
        <v>396</v>
      </c>
      <c r="F8544" s="34">
        <v>289</v>
      </c>
      <c r="G8544" s="34">
        <v>344</v>
      </c>
      <c r="H8544" s="34">
        <v>383</v>
      </c>
      <c r="I8544" s="34">
        <v>356</v>
      </c>
      <c r="J8544" s="34">
        <v>411</v>
      </c>
      <c r="K8544" s="34">
        <v>361</v>
      </c>
      <c r="L8544" s="34">
        <v>326</v>
      </c>
      <c r="M8544" s="34">
        <v>282</v>
      </c>
    </row>
    <row r="8545" spans="1:13" x14ac:dyDescent="0.2">
      <c r="A8545" s="34" t="s">
        <v>109439</v>
      </c>
      <c r="B8545" s="34">
        <v>621</v>
      </c>
      <c r="C8545" s="34">
        <v>832</v>
      </c>
      <c r="D8545" s="34">
        <v>631</v>
      </c>
      <c r="E8545" s="34">
        <v>806</v>
      </c>
      <c r="F8545" s="34">
        <v>570</v>
      </c>
      <c r="G8545" s="34">
        <v>671</v>
      </c>
      <c r="H8545" s="34">
        <v>648</v>
      </c>
      <c r="I8545" s="34">
        <v>701</v>
      </c>
      <c r="J8545" s="34">
        <v>619</v>
      </c>
      <c r="K8545" s="34">
        <v>549</v>
      </c>
      <c r="L8545" s="34">
        <v>620</v>
      </c>
      <c r="M8545" s="34">
        <v>558</v>
      </c>
    </row>
    <row r="8546" spans="1:13" x14ac:dyDescent="0.2">
      <c r="A8546" s="34" t="s">
        <v>109440</v>
      </c>
      <c r="B8546" s="34">
        <v>397</v>
      </c>
      <c r="C8546" s="34">
        <v>496</v>
      </c>
      <c r="D8546" s="34">
        <v>550</v>
      </c>
      <c r="E8546" s="34">
        <v>456</v>
      </c>
      <c r="F8546" s="34">
        <v>425</v>
      </c>
      <c r="G8546" s="34">
        <v>430</v>
      </c>
      <c r="H8546" s="34">
        <v>509</v>
      </c>
      <c r="I8546" s="34">
        <v>423</v>
      </c>
      <c r="J8546" s="34">
        <v>517</v>
      </c>
      <c r="K8546" s="34">
        <v>363</v>
      </c>
      <c r="L8546" s="34">
        <v>412</v>
      </c>
      <c r="M8546" s="34">
        <v>342</v>
      </c>
    </row>
    <row r="8547" spans="1:13" x14ac:dyDescent="0.2">
      <c r="A8547" s="34" t="s">
        <v>109441</v>
      </c>
      <c r="B8547" s="34">
        <v>556</v>
      </c>
      <c r="C8547" s="34">
        <v>467</v>
      </c>
      <c r="D8547" s="34">
        <v>595</v>
      </c>
      <c r="E8547" s="34">
        <v>550</v>
      </c>
      <c r="F8547" s="34">
        <v>434</v>
      </c>
      <c r="G8547" s="34">
        <v>454</v>
      </c>
      <c r="H8547" s="34">
        <v>576</v>
      </c>
      <c r="I8547" s="34">
        <v>517</v>
      </c>
      <c r="J8547" s="34">
        <v>562</v>
      </c>
      <c r="K8547" s="34">
        <v>403</v>
      </c>
      <c r="L8547" s="34">
        <v>555</v>
      </c>
      <c r="M8547" s="34">
        <v>402</v>
      </c>
    </row>
    <row r="8548" spans="1:13" x14ac:dyDescent="0.2">
      <c r="A8548" s="34" t="s">
        <v>109442</v>
      </c>
      <c r="B8548" s="34">
        <v>211</v>
      </c>
      <c r="C8548" s="34">
        <v>378</v>
      </c>
      <c r="D8548" s="34">
        <v>238</v>
      </c>
      <c r="E8548" s="34">
        <v>365</v>
      </c>
      <c r="F8548" s="34">
        <v>267</v>
      </c>
      <c r="G8548" s="34">
        <v>405</v>
      </c>
      <c r="H8548" s="34">
        <v>310</v>
      </c>
      <c r="I8548" s="34">
        <v>352</v>
      </c>
      <c r="J8548" s="34">
        <v>291</v>
      </c>
      <c r="K8548" s="34">
        <v>320</v>
      </c>
      <c r="L8548" s="34">
        <v>297</v>
      </c>
      <c r="M8548" s="34">
        <v>321</v>
      </c>
    </row>
    <row r="8549" spans="1:13" x14ac:dyDescent="0.2">
      <c r="A8549" s="34" t="s">
        <v>109443</v>
      </c>
      <c r="B8549" s="34">
        <v>350</v>
      </c>
      <c r="C8549" s="34">
        <v>445</v>
      </c>
      <c r="D8549" s="34">
        <v>398</v>
      </c>
      <c r="E8549" s="34">
        <v>407</v>
      </c>
      <c r="F8549" s="34">
        <v>440</v>
      </c>
      <c r="G8549" s="34">
        <v>434</v>
      </c>
      <c r="H8549" s="34">
        <v>363</v>
      </c>
      <c r="I8549" s="34">
        <v>378</v>
      </c>
      <c r="J8549" s="34">
        <v>393</v>
      </c>
      <c r="K8549" s="34">
        <v>342</v>
      </c>
      <c r="L8549" s="34">
        <v>392</v>
      </c>
      <c r="M8549" s="34">
        <v>282</v>
      </c>
    </row>
    <row r="8550" spans="1:13" x14ac:dyDescent="0.2">
      <c r="A8550" s="34" t="s">
        <v>109444</v>
      </c>
      <c r="B8550" s="34">
        <v>427</v>
      </c>
      <c r="C8550" s="34">
        <v>469</v>
      </c>
      <c r="D8550" s="34">
        <v>476</v>
      </c>
      <c r="E8550" s="34">
        <v>499</v>
      </c>
      <c r="F8550" s="34">
        <v>447</v>
      </c>
      <c r="G8550" s="34">
        <v>352</v>
      </c>
      <c r="H8550" s="34">
        <v>497</v>
      </c>
      <c r="I8550" s="34">
        <v>500</v>
      </c>
      <c r="J8550" s="34">
        <v>433</v>
      </c>
      <c r="K8550" s="34">
        <v>433</v>
      </c>
      <c r="L8550" s="34">
        <v>418</v>
      </c>
      <c r="M8550" s="34">
        <v>398</v>
      </c>
    </row>
    <row r="8551" spans="1:13" x14ac:dyDescent="0.2">
      <c r="A8551" s="34" t="s">
        <v>109445</v>
      </c>
      <c r="B8551" s="34">
        <v>312</v>
      </c>
      <c r="C8551" s="34">
        <v>512</v>
      </c>
      <c r="D8551" s="34">
        <v>503</v>
      </c>
      <c r="E8551" s="34">
        <v>607</v>
      </c>
      <c r="F8551" s="34">
        <v>421</v>
      </c>
      <c r="G8551" s="34">
        <v>455</v>
      </c>
      <c r="H8551" s="34">
        <v>488</v>
      </c>
      <c r="I8551" s="34">
        <v>479</v>
      </c>
      <c r="J8551" s="34">
        <v>559</v>
      </c>
      <c r="K8551" s="34">
        <v>372</v>
      </c>
      <c r="L8551" s="34">
        <v>482</v>
      </c>
      <c r="M8551" s="34">
        <v>346</v>
      </c>
    </row>
    <row r="8552" spans="1:13" x14ac:dyDescent="0.2">
      <c r="A8552" s="34" t="s">
        <v>109446</v>
      </c>
      <c r="B8552" s="34">
        <v>234</v>
      </c>
      <c r="C8552" s="34">
        <v>352</v>
      </c>
      <c r="D8552" s="34">
        <v>277</v>
      </c>
      <c r="E8552" s="34">
        <v>366</v>
      </c>
      <c r="F8552" s="34">
        <v>277</v>
      </c>
      <c r="G8552" s="34">
        <v>351</v>
      </c>
      <c r="H8552" s="34">
        <v>306</v>
      </c>
      <c r="I8552" s="34">
        <v>347</v>
      </c>
      <c r="J8552" s="34">
        <v>332</v>
      </c>
      <c r="K8552" s="34">
        <v>298</v>
      </c>
      <c r="L8552" s="34">
        <v>330</v>
      </c>
      <c r="M8552" s="34">
        <v>272</v>
      </c>
    </row>
    <row r="8553" spans="1:13" x14ac:dyDescent="0.2">
      <c r="A8553" s="34" t="s">
        <v>109447</v>
      </c>
      <c r="B8553" s="34">
        <v>186</v>
      </c>
      <c r="C8553" s="34">
        <v>256</v>
      </c>
      <c r="D8553" s="34">
        <v>205</v>
      </c>
      <c r="E8553" s="34">
        <v>268</v>
      </c>
      <c r="F8553" s="34">
        <v>166</v>
      </c>
      <c r="G8553" s="34">
        <v>277</v>
      </c>
      <c r="H8553" s="34">
        <v>194</v>
      </c>
      <c r="I8553" s="34">
        <v>264</v>
      </c>
      <c r="J8553" s="34">
        <v>235</v>
      </c>
      <c r="K8553" s="34">
        <v>206</v>
      </c>
      <c r="L8553" s="34">
        <v>265</v>
      </c>
      <c r="M8553" s="34">
        <v>203</v>
      </c>
    </row>
    <row r="8554" spans="1:13" x14ac:dyDescent="0.2">
      <c r="A8554" s="34" t="s">
        <v>109448</v>
      </c>
      <c r="B8554" s="34">
        <v>160</v>
      </c>
      <c r="C8554" s="34">
        <v>208</v>
      </c>
      <c r="D8554" s="34">
        <v>202</v>
      </c>
      <c r="E8554" s="34">
        <v>287</v>
      </c>
      <c r="F8554" s="34">
        <v>202</v>
      </c>
      <c r="G8554" s="34">
        <v>204</v>
      </c>
      <c r="H8554" s="34">
        <v>197</v>
      </c>
      <c r="I8554" s="34">
        <v>209</v>
      </c>
      <c r="J8554" s="34">
        <v>193</v>
      </c>
      <c r="K8554" s="34">
        <v>206</v>
      </c>
      <c r="L8554" s="34">
        <v>228</v>
      </c>
      <c r="M8554" s="34">
        <v>149</v>
      </c>
    </row>
    <row r="8555" spans="1:13" x14ac:dyDescent="0.2">
      <c r="A8555" s="34" t="s">
        <v>109449</v>
      </c>
      <c r="B8555" s="34">
        <v>313</v>
      </c>
      <c r="C8555" s="34">
        <v>314</v>
      </c>
      <c r="D8555" s="34">
        <v>349</v>
      </c>
      <c r="E8555" s="34">
        <v>410</v>
      </c>
      <c r="F8555" s="34">
        <v>295</v>
      </c>
      <c r="G8555" s="34">
        <v>309</v>
      </c>
      <c r="H8555" s="34">
        <v>362</v>
      </c>
      <c r="I8555" s="34">
        <v>341</v>
      </c>
      <c r="J8555" s="34">
        <v>300</v>
      </c>
      <c r="K8555" s="34">
        <v>292</v>
      </c>
      <c r="L8555" s="34">
        <v>240</v>
      </c>
      <c r="M8555" s="34">
        <v>257</v>
      </c>
    </row>
    <row r="8556" spans="1:13" x14ac:dyDescent="0.2">
      <c r="A8556" s="34" t="s">
        <v>109450</v>
      </c>
      <c r="B8556" s="34">
        <v>245</v>
      </c>
      <c r="C8556" s="34">
        <v>323</v>
      </c>
      <c r="D8556" s="34">
        <v>288</v>
      </c>
      <c r="E8556" s="34">
        <v>378</v>
      </c>
      <c r="F8556" s="34">
        <v>274</v>
      </c>
      <c r="G8556" s="34">
        <v>318</v>
      </c>
      <c r="H8556" s="34">
        <v>320</v>
      </c>
      <c r="I8556" s="34">
        <v>226</v>
      </c>
      <c r="J8556" s="34">
        <v>316</v>
      </c>
      <c r="K8556" s="34">
        <v>253</v>
      </c>
      <c r="L8556" s="34">
        <v>275</v>
      </c>
      <c r="M8556" s="34">
        <v>242</v>
      </c>
    </row>
    <row r="8557" spans="1:13" x14ac:dyDescent="0.2">
      <c r="A8557" s="34" t="s">
        <v>109451</v>
      </c>
      <c r="B8557" s="34">
        <v>405</v>
      </c>
      <c r="C8557" s="34">
        <v>451</v>
      </c>
      <c r="D8557" s="34">
        <v>518</v>
      </c>
      <c r="E8557" s="34">
        <v>510</v>
      </c>
      <c r="F8557" s="34">
        <v>446</v>
      </c>
      <c r="G8557" s="34">
        <v>434</v>
      </c>
      <c r="H8557" s="34">
        <v>497</v>
      </c>
      <c r="I8557" s="34">
        <v>426</v>
      </c>
      <c r="J8557" s="34">
        <v>472</v>
      </c>
      <c r="K8557" s="34">
        <v>364</v>
      </c>
      <c r="L8557" s="34">
        <v>475</v>
      </c>
      <c r="M8557" s="34">
        <v>393</v>
      </c>
    </row>
    <row r="8558" spans="1:13" x14ac:dyDescent="0.2">
      <c r="A8558" s="34" t="s">
        <v>109452</v>
      </c>
      <c r="B8558" s="34">
        <v>463</v>
      </c>
      <c r="C8558" s="34">
        <v>456</v>
      </c>
      <c r="D8558" s="34">
        <v>466</v>
      </c>
      <c r="E8558" s="34">
        <v>471</v>
      </c>
      <c r="F8558" s="34">
        <v>518</v>
      </c>
      <c r="G8558" s="34">
        <v>463</v>
      </c>
      <c r="H8558" s="34">
        <v>634</v>
      </c>
      <c r="I8558" s="34">
        <v>490</v>
      </c>
      <c r="J8558" s="34">
        <v>559</v>
      </c>
      <c r="K8558" s="34">
        <v>395</v>
      </c>
      <c r="L8558" s="34">
        <v>521</v>
      </c>
      <c r="M8558" s="34">
        <v>386</v>
      </c>
    </row>
    <row r="8559" spans="1:13" x14ac:dyDescent="0.2">
      <c r="A8559" s="34" t="s">
        <v>109453</v>
      </c>
      <c r="B8559" s="34">
        <v>211</v>
      </c>
      <c r="C8559" s="34">
        <v>243</v>
      </c>
      <c r="D8559" s="34">
        <v>268</v>
      </c>
      <c r="E8559" s="34">
        <v>220</v>
      </c>
      <c r="F8559" s="34">
        <v>234</v>
      </c>
      <c r="G8559" s="34">
        <v>240</v>
      </c>
      <c r="H8559" s="34">
        <v>274</v>
      </c>
      <c r="I8559" s="34">
        <v>239</v>
      </c>
      <c r="J8559" s="34">
        <v>310</v>
      </c>
      <c r="K8559" s="34">
        <v>191</v>
      </c>
      <c r="L8559" s="34">
        <v>265</v>
      </c>
      <c r="M8559" s="34">
        <v>200</v>
      </c>
    </row>
    <row r="8560" spans="1:13" x14ac:dyDescent="0.2">
      <c r="A8560" s="34" t="s">
        <v>109454</v>
      </c>
      <c r="B8560" s="34">
        <v>368</v>
      </c>
      <c r="C8560" s="34">
        <v>446</v>
      </c>
      <c r="D8560" s="34">
        <v>477</v>
      </c>
      <c r="E8560" s="34">
        <v>511</v>
      </c>
      <c r="F8560" s="34">
        <v>364</v>
      </c>
      <c r="G8560" s="34">
        <v>413</v>
      </c>
      <c r="H8560" s="34">
        <v>419</v>
      </c>
      <c r="I8560" s="34">
        <v>447</v>
      </c>
      <c r="J8560" s="34">
        <v>394</v>
      </c>
      <c r="K8560" s="34">
        <v>401</v>
      </c>
      <c r="L8560" s="34">
        <v>403</v>
      </c>
      <c r="M8560" s="34">
        <v>374</v>
      </c>
    </row>
    <row r="8561" spans="1:13" x14ac:dyDescent="0.2">
      <c r="A8561" s="34" t="s">
        <v>109455</v>
      </c>
      <c r="B8561" s="34">
        <v>479</v>
      </c>
      <c r="C8561" s="34">
        <v>511</v>
      </c>
      <c r="D8561" s="34">
        <v>525</v>
      </c>
      <c r="E8561" s="34">
        <v>505</v>
      </c>
      <c r="F8561" s="34">
        <v>470</v>
      </c>
      <c r="G8561" s="34">
        <v>525</v>
      </c>
      <c r="H8561" s="34">
        <v>545</v>
      </c>
      <c r="I8561" s="34">
        <v>545</v>
      </c>
      <c r="J8561" s="34">
        <v>540</v>
      </c>
      <c r="K8561" s="34">
        <v>372</v>
      </c>
      <c r="L8561" s="34">
        <v>552</v>
      </c>
      <c r="M8561" s="34">
        <v>411</v>
      </c>
    </row>
    <row r="8562" spans="1:13" x14ac:dyDescent="0.2">
      <c r="A8562" s="34" t="s">
        <v>109456</v>
      </c>
      <c r="B8562" s="34">
        <v>468</v>
      </c>
      <c r="C8562" s="34">
        <v>495</v>
      </c>
      <c r="D8562" s="34">
        <v>424</v>
      </c>
      <c r="E8562" s="34">
        <v>445</v>
      </c>
      <c r="F8562" s="34">
        <v>421</v>
      </c>
      <c r="G8562" s="34">
        <v>438</v>
      </c>
      <c r="H8562" s="34">
        <v>511</v>
      </c>
      <c r="I8562" s="34">
        <v>427</v>
      </c>
      <c r="J8562" s="34">
        <v>470</v>
      </c>
      <c r="K8562" s="34">
        <v>423</v>
      </c>
      <c r="L8562" s="34">
        <v>455</v>
      </c>
      <c r="M8562" s="34">
        <v>310</v>
      </c>
    </row>
    <row r="8563" spans="1:13" x14ac:dyDescent="0.2">
      <c r="A8563" s="34" t="s">
        <v>109457</v>
      </c>
      <c r="B8563" s="34">
        <v>304</v>
      </c>
      <c r="C8563" s="34">
        <v>429</v>
      </c>
      <c r="D8563" s="34">
        <v>371</v>
      </c>
      <c r="E8563" s="34">
        <v>382</v>
      </c>
      <c r="F8563" s="34">
        <v>305</v>
      </c>
      <c r="G8563" s="34">
        <v>363</v>
      </c>
      <c r="H8563" s="34">
        <v>380</v>
      </c>
      <c r="I8563" s="34">
        <v>427</v>
      </c>
      <c r="J8563" s="34">
        <v>412</v>
      </c>
      <c r="K8563" s="34">
        <v>352</v>
      </c>
      <c r="L8563" s="34">
        <v>404</v>
      </c>
      <c r="M8563" s="34">
        <v>249</v>
      </c>
    </row>
    <row r="8564" spans="1:13" x14ac:dyDescent="0.2">
      <c r="A8564" s="34" t="s">
        <v>109458</v>
      </c>
      <c r="B8564" s="34">
        <v>364</v>
      </c>
      <c r="C8564" s="34">
        <v>395</v>
      </c>
      <c r="D8564" s="34">
        <v>401</v>
      </c>
      <c r="E8564" s="34">
        <v>427</v>
      </c>
      <c r="F8564" s="34">
        <v>325</v>
      </c>
      <c r="G8564" s="34">
        <v>349</v>
      </c>
      <c r="H8564" s="34">
        <v>375</v>
      </c>
      <c r="I8564" s="34">
        <v>371</v>
      </c>
      <c r="J8564" s="34">
        <v>377</v>
      </c>
      <c r="K8564" s="34">
        <v>281</v>
      </c>
      <c r="L8564" s="34">
        <v>347</v>
      </c>
      <c r="M8564" s="34">
        <v>310</v>
      </c>
    </row>
    <row r="8565" spans="1:13" x14ac:dyDescent="0.2">
      <c r="A8565" s="34" t="s">
        <v>109459</v>
      </c>
      <c r="B8565" s="34">
        <v>435</v>
      </c>
      <c r="C8565" s="34">
        <v>553</v>
      </c>
      <c r="D8565" s="34">
        <v>451</v>
      </c>
      <c r="E8565" s="34">
        <v>584</v>
      </c>
      <c r="F8565" s="34">
        <v>363</v>
      </c>
      <c r="G8565" s="34">
        <v>471</v>
      </c>
      <c r="H8565" s="34">
        <v>501</v>
      </c>
      <c r="I8565" s="34">
        <v>528</v>
      </c>
      <c r="J8565" s="34">
        <v>480</v>
      </c>
      <c r="K8565" s="34">
        <v>394</v>
      </c>
      <c r="L8565" s="34">
        <v>394</v>
      </c>
      <c r="M8565" s="34">
        <v>366</v>
      </c>
    </row>
    <row r="8566" spans="1:13" x14ac:dyDescent="0.2">
      <c r="A8566" s="34" t="s">
        <v>109460</v>
      </c>
      <c r="B8566" s="34">
        <v>802</v>
      </c>
      <c r="C8566" s="34">
        <v>771</v>
      </c>
      <c r="D8566" s="34">
        <v>726</v>
      </c>
      <c r="E8566" s="34">
        <v>839</v>
      </c>
      <c r="F8566" s="34">
        <v>718</v>
      </c>
      <c r="G8566" s="34">
        <v>753</v>
      </c>
      <c r="H8566" s="34">
        <v>945</v>
      </c>
      <c r="I8566" s="34">
        <v>803</v>
      </c>
      <c r="J8566" s="34">
        <v>825</v>
      </c>
      <c r="K8566" s="34">
        <v>670</v>
      </c>
      <c r="L8566" s="34">
        <v>681</v>
      </c>
      <c r="M8566" s="34">
        <v>587</v>
      </c>
    </row>
    <row r="8567" spans="1:13" x14ac:dyDescent="0.2">
      <c r="A8567" s="34" t="s">
        <v>109461</v>
      </c>
      <c r="B8567" s="34">
        <v>692</v>
      </c>
      <c r="C8567" s="34">
        <v>616</v>
      </c>
      <c r="D8567" s="34">
        <v>637</v>
      </c>
      <c r="E8567" s="34">
        <v>658</v>
      </c>
      <c r="F8567" s="34">
        <v>605</v>
      </c>
      <c r="G8567" s="34">
        <v>529</v>
      </c>
      <c r="H8567" s="34">
        <v>711</v>
      </c>
      <c r="I8567" s="34">
        <v>517</v>
      </c>
      <c r="J8567" s="34">
        <v>597</v>
      </c>
      <c r="K8567" s="34">
        <v>415</v>
      </c>
      <c r="L8567" s="34">
        <v>598</v>
      </c>
      <c r="M8567" s="34">
        <v>446</v>
      </c>
    </row>
    <row r="8568" spans="1:13" x14ac:dyDescent="0.2">
      <c r="A8568" s="34" t="s">
        <v>109462</v>
      </c>
      <c r="B8568" s="34">
        <v>311</v>
      </c>
      <c r="C8568" s="34">
        <v>382</v>
      </c>
      <c r="D8568" s="34">
        <v>420</v>
      </c>
      <c r="E8568" s="34">
        <v>465</v>
      </c>
      <c r="F8568" s="34">
        <v>348</v>
      </c>
      <c r="G8568" s="34">
        <v>375</v>
      </c>
      <c r="H8568" s="34">
        <v>434</v>
      </c>
      <c r="I8568" s="34">
        <v>475</v>
      </c>
      <c r="J8568" s="34">
        <v>473</v>
      </c>
      <c r="K8568" s="34">
        <v>406</v>
      </c>
      <c r="L8568" s="34">
        <v>370</v>
      </c>
      <c r="M8568" s="34">
        <v>373</v>
      </c>
    </row>
    <row r="8569" spans="1:13" x14ac:dyDescent="0.2">
      <c r="A8569" s="34" t="s">
        <v>109463</v>
      </c>
      <c r="B8569" s="34">
        <v>814</v>
      </c>
      <c r="C8569" s="34">
        <v>779</v>
      </c>
      <c r="D8569" s="34">
        <v>898</v>
      </c>
      <c r="E8569" s="34">
        <v>784</v>
      </c>
      <c r="F8569" s="34">
        <v>854</v>
      </c>
      <c r="G8569" s="34">
        <v>724</v>
      </c>
      <c r="H8569" s="34">
        <v>758</v>
      </c>
      <c r="I8569" s="34">
        <v>802</v>
      </c>
      <c r="J8569" s="34">
        <v>876</v>
      </c>
      <c r="K8569" s="34">
        <v>650</v>
      </c>
      <c r="L8569" s="34">
        <v>797</v>
      </c>
      <c r="M8569" s="34">
        <v>587</v>
      </c>
    </row>
    <row r="8570" spans="1:13" x14ac:dyDescent="0.2">
      <c r="A8570" s="34" t="s">
        <v>109464</v>
      </c>
      <c r="B8570" s="34">
        <v>965</v>
      </c>
      <c r="C8570" s="34">
        <v>802</v>
      </c>
      <c r="D8570" s="34">
        <v>1049</v>
      </c>
      <c r="E8570" s="34">
        <v>903</v>
      </c>
      <c r="F8570" s="34">
        <v>870</v>
      </c>
      <c r="G8570" s="34">
        <v>879</v>
      </c>
      <c r="H8570" s="34">
        <v>995</v>
      </c>
      <c r="I8570" s="34">
        <v>861</v>
      </c>
      <c r="J8570" s="34">
        <v>948</v>
      </c>
      <c r="K8570" s="34">
        <v>741</v>
      </c>
      <c r="L8570" s="34">
        <v>1072</v>
      </c>
      <c r="M8570" s="34">
        <v>668</v>
      </c>
    </row>
    <row r="8571" spans="1:13" x14ac:dyDescent="0.2">
      <c r="A8571" s="34" t="s">
        <v>109465</v>
      </c>
      <c r="B8571" s="34">
        <v>293</v>
      </c>
      <c r="C8571" s="34">
        <v>253</v>
      </c>
      <c r="D8571" s="34">
        <v>292</v>
      </c>
      <c r="E8571" s="34">
        <v>282</v>
      </c>
      <c r="F8571" s="34">
        <v>241</v>
      </c>
      <c r="G8571" s="34">
        <v>244</v>
      </c>
      <c r="H8571" s="34">
        <v>307</v>
      </c>
      <c r="I8571" s="34">
        <v>258</v>
      </c>
      <c r="J8571" s="34">
        <v>311</v>
      </c>
      <c r="K8571" s="34">
        <v>250</v>
      </c>
      <c r="L8571" s="34">
        <v>257</v>
      </c>
      <c r="M8571" s="34">
        <v>199</v>
      </c>
    </row>
    <row r="8572" spans="1:13" x14ac:dyDescent="0.2">
      <c r="A8572" s="34" t="s">
        <v>109466</v>
      </c>
      <c r="B8572" s="34">
        <v>411</v>
      </c>
      <c r="C8572" s="34">
        <v>475</v>
      </c>
      <c r="D8572" s="34">
        <v>535</v>
      </c>
      <c r="E8572" s="34">
        <v>474</v>
      </c>
      <c r="F8572" s="34">
        <v>451</v>
      </c>
      <c r="G8572" s="34">
        <v>464</v>
      </c>
      <c r="H8572" s="34">
        <v>547</v>
      </c>
      <c r="I8572" s="34">
        <v>437</v>
      </c>
      <c r="J8572" s="34">
        <v>475</v>
      </c>
      <c r="K8572" s="34">
        <v>388</v>
      </c>
      <c r="L8572" s="34">
        <v>475</v>
      </c>
      <c r="M8572" s="34">
        <v>388</v>
      </c>
    </row>
    <row r="8573" spans="1:13" x14ac:dyDescent="0.2">
      <c r="A8573" s="34" t="s">
        <v>109467</v>
      </c>
      <c r="B8573" s="34">
        <v>383</v>
      </c>
      <c r="C8573" s="34">
        <v>430</v>
      </c>
      <c r="D8573" s="34">
        <v>356</v>
      </c>
      <c r="E8573" s="34">
        <v>436</v>
      </c>
      <c r="F8573" s="34">
        <v>309</v>
      </c>
      <c r="G8573" s="34">
        <v>363</v>
      </c>
      <c r="H8573" s="34">
        <v>399</v>
      </c>
      <c r="I8573" s="34">
        <v>434</v>
      </c>
      <c r="J8573" s="34">
        <v>476</v>
      </c>
      <c r="K8573" s="34">
        <v>332</v>
      </c>
      <c r="L8573" s="34">
        <v>365</v>
      </c>
      <c r="M8573" s="34">
        <v>319</v>
      </c>
    </row>
    <row r="8574" spans="1:13" x14ac:dyDescent="0.2">
      <c r="A8574" s="34" t="s">
        <v>109468</v>
      </c>
      <c r="B8574" s="34">
        <v>636</v>
      </c>
      <c r="C8574" s="34">
        <v>589</v>
      </c>
      <c r="D8574" s="34">
        <v>631</v>
      </c>
      <c r="E8574" s="34">
        <v>673</v>
      </c>
      <c r="F8574" s="34">
        <v>600</v>
      </c>
      <c r="G8574" s="34">
        <v>578</v>
      </c>
      <c r="H8574" s="34">
        <v>649</v>
      </c>
      <c r="I8574" s="34">
        <v>588</v>
      </c>
      <c r="J8574" s="34">
        <v>641</v>
      </c>
      <c r="K8574" s="34">
        <v>468</v>
      </c>
      <c r="L8574" s="34">
        <v>704</v>
      </c>
      <c r="M8574" s="34">
        <v>480</v>
      </c>
    </row>
    <row r="8575" spans="1:13" x14ac:dyDescent="0.2">
      <c r="A8575" s="34" t="s">
        <v>109469</v>
      </c>
      <c r="B8575" s="34">
        <v>758</v>
      </c>
      <c r="C8575" s="34">
        <v>922</v>
      </c>
      <c r="D8575" s="34">
        <v>817</v>
      </c>
      <c r="E8575" s="34">
        <v>871</v>
      </c>
      <c r="F8575" s="34">
        <v>748</v>
      </c>
      <c r="G8575" s="34">
        <v>824</v>
      </c>
      <c r="H8575" s="34">
        <v>1000</v>
      </c>
      <c r="I8575" s="34">
        <v>869</v>
      </c>
      <c r="J8575" s="34">
        <v>977</v>
      </c>
      <c r="K8575" s="34">
        <v>767</v>
      </c>
      <c r="L8575" s="34">
        <v>854</v>
      </c>
      <c r="M8575" s="34">
        <v>637</v>
      </c>
    </row>
    <row r="8576" spans="1:13" x14ac:dyDescent="0.2">
      <c r="A8576" s="34" t="s">
        <v>109470</v>
      </c>
      <c r="B8576" s="34">
        <v>253</v>
      </c>
      <c r="C8576" s="34">
        <v>327</v>
      </c>
      <c r="D8576" s="34">
        <v>314</v>
      </c>
      <c r="E8576" s="34">
        <v>308</v>
      </c>
      <c r="F8576" s="34">
        <v>295</v>
      </c>
      <c r="G8576" s="34">
        <v>260</v>
      </c>
      <c r="H8576" s="34">
        <v>315</v>
      </c>
      <c r="I8576" s="34">
        <v>313</v>
      </c>
      <c r="J8576" s="34">
        <v>244</v>
      </c>
      <c r="K8576" s="34">
        <v>229</v>
      </c>
      <c r="L8576" s="34">
        <v>259</v>
      </c>
      <c r="M8576" s="34">
        <v>200</v>
      </c>
    </row>
    <row r="8577" spans="1:13" x14ac:dyDescent="0.2">
      <c r="A8577" s="34" t="s">
        <v>109471</v>
      </c>
      <c r="B8577" s="34">
        <v>341</v>
      </c>
      <c r="C8577" s="34">
        <v>426</v>
      </c>
      <c r="D8577" s="34">
        <v>408</v>
      </c>
      <c r="E8577" s="34">
        <v>508</v>
      </c>
      <c r="F8577" s="34">
        <v>427</v>
      </c>
      <c r="G8577" s="34">
        <v>433</v>
      </c>
      <c r="H8577" s="34">
        <v>440</v>
      </c>
      <c r="I8577" s="34">
        <v>446</v>
      </c>
      <c r="J8577" s="34">
        <v>414</v>
      </c>
      <c r="K8577" s="34">
        <v>399</v>
      </c>
      <c r="L8577" s="34">
        <v>436</v>
      </c>
      <c r="M8577" s="34">
        <v>364</v>
      </c>
    </row>
    <row r="8578" spans="1:13" x14ac:dyDescent="0.2">
      <c r="A8578" s="34" t="s">
        <v>109472</v>
      </c>
      <c r="B8578" s="34">
        <v>601</v>
      </c>
      <c r="C8578" s="34">
        <v>595</v>
      </c>
      <c r="D8578" s="34">
        <v>641</v>
      </c>
      <c r="E8578" s="34">
        <v>604</v>
      </c>
      <c r="F8578" s="34">
        <v>553</v>
      </c>
      <c r="G8578" s="34">
        <v>509</v>
      </c>
      <c r="H8578" s="34">
        <v>639</v>
      </c>
      <c r="I8578" s="34">
        <v>528</v>
      </c>
      <c r="J8578" s="34">
        <v>583</v>
      </c>
      <c r="K8578" s="34">
        <v>500</v>
      </c>
      <c r="L8578" s="34">
        <v>547</v>
      </c>
      <c r="M8578" s="34">
        <v>411</v>
      </c>
    </row>
    <row r="8579" spans="1:13" x14ac:dyDescent="0.2">
      <c r="A8579" s="34" t="s">
        <v>109473</v>
      </c>
      <c r="B8579" s="34">
        <v>460</v>
      </c>
      <c r="C8579" s="34">
        <v>500</v>
      </c>
      <c r="D8579" s="34">
        <v>460</v>
      </c>
      <c r="E8579" s="34">
        <v>562</v>
      </c>
      <c r="F8579" s="34">
        <v>397</v>
      </c>
      <c r="G8579" s="34">
        <v>508</v>
      </c>
      <c r="H8579" s="34">
        <v>512</v>
      </c>
      <c r="I8579" s="34">
        <v>548</v>
      </c>
      <c r="J8579" s="34">
        <v>431</v>
      </c>
      <c r="K8579" s="34">
        <v>472</v>
      </c>
      <c r="L8579" s="34">
        <v>476</v>
      </c>
      <c r="M8579" s="34">
        <v>408</v>
      </c>
    </row>
    <row r="8580" spans="1:13" x14ac:dyDescent="0.2">
      <c r="A8580" s="34" t="s">
        <v>109474</v>
      </c>
      <c r="B8580" s="34">
        <v>296</v>
      </c>
      <c r="C8580" s="34">
        <v>280</v>
      </c>
      <c r="D8580" s="34">
        <v>495</v>
      </c>
      <c r="E8580" s="34">
        <v>384</v>
      </c>
      <c r="F8580" s="34">
        <v>329</v>
      </c>
      <c r="G8580" s="34">
        <v>319</v>
      </c>
      <c r="H8580" s="34">
        <v>422</v>
      </c>
      <c r="I8580" s="34">
        <v>339</v>
      </c>
      <c r="J8580" s="34">
        <v>398</v>
      </c>
      <c r="K8580" s="34">
        <v>279</v>
      </c>
      <c r="L8580" s="34">
        <v>346</v>
      </c>
      <c r="M8580" s="34">
        <v>307</v>
      </c>
    </row>
    <row r="8581" spans="1:13" x14ac:dyDescent="0.2">
      <c r="A8581" s="34" t="s">
        <v>109475</v>
      </c>
      <c r="B8581" s="34">
        <v>348</v>
      </c>
      <c r="C8581" s="34">
        <v>392</v>
      </c>
      <c r="D8581" s="34">
        <v>424</v>
      </c>
      <c r="E8581" s="34">
        <v>344</v>
      </c>
      <c r="F8581" s="34">
        <v>359</v>
      </c>
      <c r="G8581" s="34">
        <v>351</v>
      </c>
      <c r="H8581" s="34">
        <v>497</v>
      </c>
      <c r="I8581" s="34">
        <v>351</v>
      </c>
      <c r="J8581" s="34">
        <v>498</v>
      </c>
      <c r="K8581" s="34">
        <v>292</v>
      </c>
      <c r="L8581" s="34">
        <v>433</v>
      </c>
      <c r="M8581" s="34">
        <v>326</v>
      </c>
    </row>
    <row r="8582" spans="1:13" x14ac:dyDescent="0.2">
      <c r="A8582" s="34" t="s">
        <v>109476</v>
      </c>
      <c r="B8582" s="34">
        <v>437</v>
      </c>
      <c r="C8582" s="34">
        <v>383</v>
      </c>
      <c r="D8582" s="34">
        <v>497</v>
      </c>
      <c r="E8582" s="34">
        <v>417</v>
      </c>
      <c r="F8582" s="34">
        <v>376</v>
      </c>
      <c r="G8582" s="34">
        <v>340</v>
      </c>
      <c r="H8582" s="34">
        <v>521</v>
      </c>
      <c r="I8582" s="34">
        <v>382</v>
      </c>
      <c r="J8582" s="34">
        <v>466</v>
      </c>
      <c r="K8582" s="34">
        <v>322</v>
      </c>
      <c r="L8582" s="34">
        <v>444</v>
      </c>
      <c r="M8582" s="34">
        <v>321</v>
      </c>
    </row>
    <row r="8583" spans="1:13" x14ac:dyDescent="0.2">
      <c r="A8583" s="34" t="s">
        <v>109477</v>
      </c>
      <c r="B8583" s="34">
        <v>482</v>
      </c>
      <c r="C8583" s="34">
        <v>403</v>
      </c>
      <c r="D8583" s="34">
        <v>456</v>
      </c>
      <c r="E8583" s="34">
        <v>489</v>
      </c>
      <c r="F8583" s="34">
        <v>360</v>
      </c>
      <c r="G8583" s="34">
        <v>449</v>
      </c>
      <c r="H8583" s="34">
        <v>467</v>
      </c>
      <c r="I8583" s="34">
        <v>468</v>
      </c>
      <c r="J8583" s="34">
        <v>448</v>
      </c>
      <c r="K8583" s="34">
        <v>312</v>
      </c>
      <c r="L8583" s="34">
        <v>371</v>
      </c>
      <c r="M8583" s="34">
        <v>339</v>
      </c>
    </row>
    <row r="8584" spans="1:13" x14ac:dyDescent="0.2">
      <c r="A8584" s="34" t="s">
        <v>109478</v>
      </c>
      <c r="B8584" s="34">
        <v>696</v>
      </c>
      <c r="C8584" s="34">
        <v>585</v>
      </c>
      <c r="D8584" s="34">
        <v>726</v>
      </c>
      <c r="E8584" s="34">
        <v>705</v>
      </c>
      <c r="F8584" s="34">
        <v>621</v>
      </c>
      <c r="G8584" s="34">
        <v>555</v>
      </c>
      <c r="H8584" s="34">
        <v>825</v>
      </c>
      <c r="I8584" s="34">
        <v>615</v>
      </c>
      <c r="J8584" s="34">
        <v>729</v>
      </c>
      <c r="K8584" s="34">
        <v>521</v>
      </c>
      <c r="L8584" s="34">
        <v>711</v>
      </c>
      <c r="M8584" s="34">
        <v>466</v>
      </c>
    </row>
    <row r="8585" spans="1:13" x14ac:dyDescent="0.2">
      <c r="A8585" s="34" t="s">
        <v>109479</v>
      </c>
      <c r="B8585" s="34">
        <v>705</v>
      </c>
      <c r="C8585" s="34">
        <v>664</v>
      </c>
      <c r="D8585" s="34">
        <v>670</v>
      </c>
      <c r="E8585" s="34">
        <v>685</v>
      </c>
      <c r="F8585" s="34">
        <v>613</v>
      </c>
      <c r="G8585" s="34">
        <v>602</v>
      </c>
      <c r="H8585" s="34">
        <v>689</v>
      </c>
      <c r="I8585" s="34">
        <v>660</v>
      </c>
      <c r="J8585" s="34">
        <v>709</v>
      </c>
      <c r="K8585" s="34">
        <v>544</v>
      </c>
      <c r="L8585" s="34">
        <v>585</v>
      </c>
      <c r="M8585" s="34">
        <v>540</v>
      </c>
    </row>
    <row r="8586" spans="1:13" x14ac:dyDescent="0.2">
      <c r="A8586" s="34" t="s">
        <v>109480</v>
      </c>
      <c r="B8586" s="34">
        <v>341</v>
      </c>
      <c r="C8586" s="34">
        <v>416</v>
      </c>
      <c r="D8586" s="34">
        <v>382</v>
      </c>
      <c r="E8586" s="34">
        <v>483</v>
      </c>
      <c r="F8586" s="34">
        <v>366</v>
      </c>
      <c r="G8586" s="34">
        <v>430</v>
      </c>
      <c r="H8586" s="34">
        <v>405</v>
      </c>
      <c r="I8586" s="34">
        <v>441</v>
      </c>
      <c r="J8586" s="34">
        <v>396</v>
      </c>
      <c r="K8586" s="34">
        <v>315</v>
      </c>
      <c r="L8586" s="34">
        <v>420</v>
      </c>
      <c r="M8586" s="34">
        <v>356</v>
      </c>
    </row>
    <row r="8587" spans="1:13" x14ac:dyDescent="0.2">
      <c r="A8587" s="34" t="s">
        <v>109481</v>
      </c>
      <c r="B8587" s="34">
        <v>379</v>
      </c>
      <c r="C8587" s="34">
        <v>364</v>
      </c>
      <c r="D8587" s="34">
        <v>336</v>
      </c>
      <c r="E8587" s="34">
        <v>402</v>
      </c>
      <c r="F8587" s="34">
        <v>319</v>
      </c>
      <c r="G8587" s="34">
        <v>394</v>
      </c>
      <c r="H8587" s="34">
        <v>355</v>
      </c>
      <c r="I8587" s="34">
        <v>335</v>
      </c>
      <c r="J8587" s="34">
        <v>375</v>
      </c>
      <c r="K8587" s="34">
        <v>263</v>
      </c>
      <c r="L8587" s="34">
        <v>363</v>
      </c>
      <c r="M8587" s="34">
        <v>277</v>
      </c>
    </row>
    <row r="8588" spans="1:13" x14ac:dyDescent="0.2">
      <c r="A8588" s="34" t="s">
        <v>109482</v>
      </c>
      <c r="B8588" s="34">
        <v>377</v>
      </c>
      <c r="C8588" s="34">
        <v>516</v>
      </c>
      <c r="D8588" s="34">
        <v>433</v>
      </c>
      <c r="E8588" s="34">
        <v>504</v>
      </c>
      <c r="F8588" s="34">
        <v>404</v>
      </c>
      <c r="G8588" s="34">
        <v>451</v>
      </c>
      <c r="H8588" s="34">
        <v>543</v>
      </c>
      <c r="I8588" s="34">
        <v>488</v>
      </c>
      <c r="J8588" s="34">
        <v>491</v>
      </c>
      <c r="K8588" s="34">
        <v>443</v>
      </c>
      <c r="L8588" s="34">
        <v>402</v>
      </c>
      <c r="M8588" s="34">
        <v>368</v>
      </c>
    </row>
    <row r="8589" spans="1:13" x14ac:dyDescent="0.2">
      <c r="A8589" s="34" t="s">
        <v>109483</v>
      </c>
      <c r="B8589" s="34">
        <v>641</v>
      </c>
      <c r="C8589" s="34">
        <v>708</v>
      </c>
      <c r="D8589" s="34">
        <v>725</v>
      </c>
      <c r="E8589" s="34">
        <v>704</v>
      </c>
      <c r="F8589" s="34">
        <v>620</v>
      </c>
      <c r="G8589" s="34">
        <v>621</v>
      </c>
      <c r="H8589" s="34">
        <v>738</v>
      </c>
      <c r="I8589" s="34">
        <v>669</v>
      </c>
      <c r="J8589" s="34">
        <v>698</v>
      </c>
      <c r="K8589" s="34">
        <v>496</v>
      </c>
      <c r="L8589" s="34">
        <v>662</v>
      </c>
      <c r="M8589" s="34">
        <v>539</v>
      </c>
    </row>
    <row r="8590" spans="1:13" x14ac:dyDescent="0.2">
      <c r="A8590" s="34" t="s">
        <v>109484</v>
      </c>
      <c r="B8590" s="34">
        <v>543</v>
      </c>
      <c r="C8590" s="34">
        <v>582</v>
      </c>
      <c r="D8590" s="34">
        <v>698</v>
      </c>
      <c r="E8590" s="34">
        <v>618</v>
      </c>
      <c r="F8590" s="34">
        <v>511</v>
      </c>
      <c r="G8590" s="34">
        <v>560</v>
      </c>
      <c r="H8590" s="34">
        <v>675</v>
      </c>
      <c r="I8590" s="34">
        <v>602</v>
      </c>
      <c r="J8590" s="34">
        <v>561</v>
      </c>
      <c r="K8590" s="34">
        <v>473</v>
      </c>
      <c r="L8590" s="34">
        <v>515</v>
      </c>
      <c r="M8590" s="34">
        <v>463</v>
      </c>
    </row>
    <row r="8591" spans="1:13" x14ac:dyDescent="0.2">
      <c r="A8591" s="34" t="s">
        <v>109485</v>
      </c>
      <c r="B8591" s="34">
        <v>433</v>
      </c>
      <c r="C8591" s="34">
        <v>393</v>
      </c>
      <c r="D8591" s="34">
        <v>424</v>
      </c>
      <c r="E8591" s="34">
        <v>482</v>
      </c>
      <c r="F8591" s="34">
        <v>431</v>
      </c>
      <c r="G8591" s="34">
        <v>385</v>
      </c>
      <c r="H8591" s="34">
        <v>448</v>
      </c>
      <c r="I8591" s="34">
        <v>376</v>
      </c>
      <c r="J8591" s="34">
        <v>507</v>
      </c>
      <c r="K8591" s="34">
        <v>336</v>
      </c>
      <c r="L8591" s="34">
        <v>477</v>
      </c>
      <c r="M8591" s="34">
        <v>307</v>
      </c>
    </row>
    <row r="8592" spans="1:13" x14ac:dyDescent="0.2">
      <c r="A8592" s="34" t="s">
        <v>109486</v>
      </c>
      <c r="B8592" s="34">
        <v>737</v>
      </c>
      <c r="C8592" s="34">
        <v>786</v>
      </c>
      <c r="D8592" s="34">
        <v>776</v>
      </c>
      <c r="E8592" s="34">
        <v>868</v>
      </c>
      <c r="F8592" s="34">
        <v>659</v>
      </c>
      <c r="G8592" s="34">
        <v>673</v>
      </c>
      <c r="H8592" s="34">
        <v>769</v>
      </c>
      <c r="I8592" s="34">
        <v>720</v>
      </c>
      <c r="J8592" s="34">
        <v>795</v>
      </c>
      <c r="K8592" s="34">
        <v>592</v>
      </c>
      <c r="L8592" s="34">
        <v>835</v>
      </c>
      <c r="M8592" s="34">
        <v>592</v>
      </c>
    </row>
    <row r="8593" spans="1:13" x14ac:dyDescent="0.2">
      <c r="A8593" s="34" t="s">
        <v>109487</v>
      </c>
      <c r="B8593" s="34">
        <v>463</v>
      </c>
      <c r="C8593" s="34">
        <v>412</v>
      </c>
      <c r="D8593" s="34">
        <v>474</v>
      </c>
      <c r="E8593" s="34">
        <v>454</v>
      </c>
      <c r="F8593" s="34">
        <v>350</v>
      </c>
      <c r="G8593" s="34">
        <v>400</v>
      </c>
      <c r="H8593" s="34">
        <v>556</v>
      </c>
      <c r="I8593" s="34">
        <v>410</v>
      </c>
      <c r="J8593" s="34">
        <v>517</v>
      </c>
      <c r="K8593" s="34">
        <v>351</v>
      </c>
      <c r="L8593" s="34">
        <v>478</v>
      </c>
      <c r="M8593" s="34">
        <v>361</v>
      </c>
    </row>
    <row r="8594" spans="1:13" x14ac:dyDescent="0.2">
      <c r="A8594" s="34" t="s">
        <v>109488</v>
      </c>
      <c r="B8594" s="34">
        <v>368</v>
      </c>
      <c r="C8594" s="34">
        <v>383</v>
      </c>
      <c r="D8594" s="34">
        <v>358</v>
      </c>
      <c r="E8594" s="34">
        <v>393</v>
      </c>
      <c r="F8594" s="34">
        <v>365</v>
      </c>
      <c r="G8594" s="34">
        <v>382</v>
      </c>
      <c r="H8594" s="34">
        <v>347</v>
      </c>
      <c r="I8594" s="34">
        <v>322</v>
      </c>
      <c r="J8594" s="34">
        <v>352</v>
      </c>
      <c r="K8594" s="34">
        <v>262</v>
      </c>
      <c r="L8594" s="34">
        <v>337</v>
      </c>
      <c r="M8594" s="34">
        <v>264</v>
      </c>
    </row>
    <row r="8595" spans="1:13" x14ac:dyDescent="0.2">
      <c r="A8595" s="34" t="s">
        <v>109489</v>
      </c>
      <c r="B8595" s="34">
        <v>248</v>
      </c>
      <c r="C8595" s="34">
        <v>329</v>
      </c>
      <c r="D8595" s="34">
        <v>247</v>
      </c>
      <c r="E8595" s="34">
        <v>301</v>
      </c>
      <c r="F8595" s="34">
        <v>275</v>
      </c>
      <c r="G8595" s="34">
        <v>318</v>
      </c>
      <c r="H8595" s="34">
        <v>357</v>
      </c>
      <c r="I8595" s="34">
        <v>305</v>
      </c>
      <c r="J8595" s="34">
        <v>339</v>
      </c>
      <c r="K8595" s="34">
        <v>225</v>
      </c>
      <c r="L8595" s="34">
        <v>299</v>
      </c>
      <c r="M8595" s="34">
        <v>229</v>
      </c>
    </row>
    <row r="8596" spans="1:13" x14ac:dyDescent="0.2">
      <c r="A8596" s="34" t="s">
        <v>109490</v>
      </c>
      <c r="B8596" s="34">
        <v>430</v>
      </c>
      <c r="C8596" s="34">
        <v>392</v>
      </c>
      <c r="D8596" s="34">
        <v>397</v>
      </c>
      <c r="E8596" s="34">
        <v>373</v>
      </c>
      <c r="F8596" s="34">
        <v>381</v>
      </c>
      <c r="G8596" s="34">
        <v>372</v>
      </c>
      <c r="H8596" s="34">
        <v>396</v>
      </c>
      <c r="I8596" s="34">
        <v>373</v>
      </c>
      <c r="J8596" s="34">
        <v>441</v>
      </c>
      <c r="K8596" s="34">
        <v>315</v>
      </c>
      <c r="L8596" s="34">
        <v>414</v>
      </c>
      <c r="M8596" s="34">
        <v>303</v>
      </c>
    </row>
    <row r="8597" spans="1:13" x14ac:dyDescent="0.2">
      <c r="A8597" s="34" t="s">
        <v>109491</v>
      </c>
      <c r="B8597" s="34">
        <v>616</v>
      </c>
      <c r="C8597" s="34">
        <v>555</v>
      </c>
      <c r="D8597" s="34">
        <v>597</v>
      </c>
      <c r="E8597" s="34">
        <v>641</v>
      </c>
      <c r="F8597" s="34">
        <v>599</v>
      </c>
      <c r="G8597" s="34">
        <v>529</v>
      </c>
      <c r="H8597" s="34">
        <v>659</v>
      </c>
      <c r="I8597" s="34">
        <v>584</v>
      </c>
      <c r="J8597" s="34">
        <v>603</v>
      </c>
      <c r="K8597" s="34">
        <v>508</v>
      </c>
      <c r="L8597" s="34">
        <v>512</v>
      </c>
      <c r="M8597" s="34">
        <v>454</v>
      </c>
    </row>
    <row r="8598" spans="1:13" x14ac:dyDescent="0.2">
      <c r="A8598" s="34" t="s">
        <v>109492</v>
      </c>
      <c r="B8598" s="34">
        <v>282</v>
      </c>
      <c r="C8598" s="34">
        <v>515</v>
      </c>
      <c r="D8598" s="34">
        <v>364</v>
      </c>
      <c r="E8598" s="34">
        <v>513</v>
      </c>
      <c r="F8598" s="34">
        <v>355</v>
      </c>
      <c r="G8598" s="34">
        <v>401</v>
      </c>
      <c r="H8598" s="34">
        <v>417</v>
      </c>
      <c r="I8598" s="34">
        <v>455</v>
      </c>
      <c r="J8598" s="34">
        <v>422</v>
      </c>
      <c r="K8598" s="34">
        <v>351</v>
      </c>
      <c r="L8598" s="34">
        <v>386</v>
      </c>
      <c r="M8598" s="34">
        <v>342</v>
      </c>
    </row>
    <row r="8599" spans="1:13" x14ac:dyDescent="0.2">
      <c r="A8599" s="34" t="s">
        <v>109493</v>
      </c>
      <c r="B8599" s="34">
        <v>678</v>
      </c>
      <c r="C8599" s="34">
        <v>678</v>
      </c>
      <c r="D8599" s="34">
        <v>697</v>
      </c>
      <c r="E8599" s="34">
        <v>700</v>
      </c>
      <c r="F8599" s="34">
        <v>683</v>
      </c>
      <c r="G8599" s="34">
        <v>669</v>
      </c>
      <c r="H8599" s="34">
        <v>760</v>
      </c>
      <c r="I8599" s="34">
        <v>647</v>
      </c>
      <c r="J8599" s="34">
        <v>782</v>
      </c>
      <c r="K8599" s="34">
        <v>608</v>
      </c>
      <c r="L8599" s="34">
        <v>676</v>
      </c>
      <c r="M8599" s="34">
        <v>492</v>
      </c>
    </row>
    <row r="8600" spans="1:13" x14ac:dyDescent="0.2">
      <c r="A8600" s="34" t="s">
        <v>109494</v>
      </c>
      <c r="B8600" s="34">
        <v>562</v>
      </c>
      <c r="C8600" s="34">
        <v>591</v>
      </c>
      <c r="D8600" s="34">
        <v>563</v>
      </c>
      <c r="E8600" s="34">
        <v>500</v>
      </c>
      <c r="F8600" s="34">
        <v>436</v>
      </c>
      <c r="G8600" s="34">
        <v>515</v>
      </c>
      <c r="H8600" s="34">
        <v>575</v>
      </c>
      <c r="I8600" s="34">
        <v>513</v>
      </c>
      <c r="J8600" s="34">
        <v>564</v>
      </c>
      <c r="K8600" s="34">
        <v>438</v>
      </c>
      <c r="L8600" s="34">
        <v>526</v>
      </c>
      <c r="M8600" s="34">
        <v>435</v>
      </c>
    </row>
    <row r="8601" spans="1:13" x14ac:dyDescent="0.2">
      <c r="A8601" s="34" t="s">
        <v>109495</v>
      </c>
      <c r="B8601" s="34">
        <v>390</v>
      </c>
      <c r="C8601" s="34">
        <v>391</v>
      </c>
      <c r="D8601" s="34">
        <v>343</v>
      </c>
      <c r="E8601" s="34">
        <v>390</v>
      </c>
      <c r="F8601" s="34">
        <v>319</v>
      </c>
      <c r="G8601" s="34">
        <v>387</v>
      </c>
      <c r="H8601" s="34">
        <v>436</v>
      </c>
      <c r="I8601" s="34">
        <v>377</v>
      </c>
      <c r="J8601" s="34">
        <v>390</v>
      </c>
      <c r="K8601" s="34">
        <v>289</v>
      </c>
      <c r="L8601" s="34">
        <v>320</v>
      </c>
      <c r="M8601" s="34">
        <v>328</v>
      </c>
    </row>
    <row r="8602" spans="1:13" x14ac:dyDescent="0.2">
      <c r="A8602" s="34" t="s">
        <v>109496</v>
      </c>
      <c r="B8602" s="34">
        <v>823</v>
      </c>
      <c r="C8602" s="34">
        <v>825</v>
      </c>
      <c r="D8602" s="34">
        <v>842</v>
      </c>
      <c r="E8602" s="34">
        <v>833</v>
      </c>
      <c r="F8602" s="34">
        <v>876</v>
      </c>
      <c r="G8602" s="34">
        <v>768</v>
      </c>
      <c r="H8602" s="34">
        <v>996</v>
      </c>
      <c r="I8602" s="34">
        <v>787</v>
      </c>
      <c r="J8602" s="34">
        <v>871</v>
      </c>
      <c r="K8602" s="34">
        <v>740</v>
      </c>
      <c r="L8602" s="34">
        <v>866</v>
      </c>
      <c r="M8602" s="34">
        <v>648</v>
      </c>
    </row>
    <row r="8603" spans="1:13" x14ac:dyDescent="0.2">
      <c r="A8603" s="34" t="s">
        <v>109497</v>
      </c>
      <c r="B8603" s="34">
        <v>433</v>
      </c>
      <c r="C8603" s="34">
        <v>411</v>
      </c>
      <c r="D8603" s="34">
        <v>507</v>
      </c>
      <c r="E8603" s="34">
        <v>520</v>
      </c>
      <c r="F8603" s="34">
        <v>460</v>
      </c>
      <c r="G8603" s="34">
        <v>448</v>
      </c>
      <c r="H8603" s="34">
        <v>565</v>
      </c>
      <c r="I8603" s="34">
        <v>473</v>
      </c>
      <c r="J8603" s="34">
        <v>480</v>
      </c>
      <c r="K8603" s="34">
        <v>366</v>
      </c>
      <c r="L8603" s="34">
        <v>470</v>
      </c>
      <c r="M8603" s="34">
        <v>389</v>
      </c>
    </row>
    <row r="8604" spans="1:13" x14ac:dyDescent="0.2">
      <c r="A8604" s="34" t="s">
        <v>109498</v>
      </c>
      <c r="B8604" s="34">
        <v>373</v>
      </c>
      <c r="C8604" s="34">
        <v>408</v>
      </c>
      <c r="D8604" s="34">
        <v>446</v>
      </c>
      <c r="E8604" s="34">
        <v>442</v>
      </c>
      <c r="F8604" s="34">
        <v>376</v>
      </c>
      <c r="G8604" s="34">
        <v>391</v>
      </c>
      <c r="H8604" s="34">
        <v>400</v>
      </c>
      <c r="I8604" s="34">
        <v>354</v>
      </c>
      <c r="J8604" s="34">
        <v>460</v>
      </c>
      <c r="K8604" s="34">
        <v>373</v>
      </c>
      <c r="L8604" s="34">
        <v>351</v>
      </c>
      <c r="M8604" s="34">
        <v>338</v>
      </c>
    </row>
    <row r="8605" spans="1:13" x14ac:dyDescent="0.2">
      <c r="A8605" s="34" t="s">
        <v>109499</v>
      </c>
      <c r="B8605" s="34">
        <v>396</v>
      </c>
      <c r="C8605" s="34">
        <v>429</v>
      </c>
      <c r="D8605" s="34">
        <v>466</v>
      </c>
      <c r="E8605" s="34">
        <v>417</v>
      </c>
      <c r="F8605" s="34">
        <v>412</v>
      </c>
      <c r="G8605" s="34">
        <v>402</v>
      </c>
      <c r="H8605" s="34">
        <v>447</v>
      </c>
      <c r="I8605" s="34">
        <v>419</v>
      </c>
      <c r="J8605" s="34">
        <v>452</v>
      </c>
      <c r="K8605" s="34">
        <v>305</v>
      </c>
      <c r="L8605" s="34">
        <v>405</v>
      </c>
      <c r="M8605" s="34">
        <v>318</v>
      </c>
    </row>
    <row r="8606" spans="1:13" x14ac:dyDescent="0.2">
      <c r="A8606" s="34" t="s">
        <v>109500</v>
      </c>
      <c r="B8606" s="34">
        <v>793</v>
      </c>
      <c r="C8606" s="34">
        <v>764</v>
      </c>
      <c r="D8606" s="34">
        <v>944</v>
      </c>
      <c r="E8606" s="34">
        <v>923</v>
      </c>
      <c r="F8606" s="34">
        <v>914</v>
      </c>
      <c r="G8606" s="34">
        <v>805</v>
      </c>
      <c r="H8606" s="34">
        <v>1064</v>
      </c>
      <c r="I8606" s="34">
        <v>848</v>
      </c>
      <c r="J8606" s="34">
        <v>921</v>
      </c>
      <c r="K8606" s="34">
        <v>704</v>
      </c>
      <c r="L8606" s="34">
        <v>864</v>
      </c>
      <c r="M8606" s="34">
        <v>636</v>
      </c>
    </row>
    <row r="8607" spans="1:13" x14ac:dyDescent="0.2">
      <c r="A8607" s="34" t="s">
        <v>109501</v>
      </c>
      <c r="B8607" s="34">
        <v>975</v>
      </c>
      <c r="C8607" s="34">
        <v>857</v>
      </c>
      <c r="D8607" s="34">
        <v>1006</v>
      </c>
      <c r="E8607" s="34">
        <v>1051</v>
      </c>
      <c r="F8607" s="34">
        <v>917</v>
      </c>
      <c r="G8607" s="34">
        <v>786</v>
      </c>
      <c r="H8607" s="34">
        <v>1040</v>
      </c>
      <c r="I8607" s="34">
        <v>807</v>
      </c>
      <c r="J8607" s="34">
        <v>994</v>
      </c>
      <c r="K8607" s="34">
        <v>733</v>
      </c>
      <c r="L8607" s="34">
        <v>1007</v>
      </c>
      <c r="M8607" s="34">
        <v>602</v>
      </c>
    </row>
    <row r="8608" spans="1:13" x14ac:dyDescent="0.2">
      <c r="A8608" s="34" t="s">
        <v>109502</v>
      </c>
      <c r="B8608" s="34">
        <v>628</v>
      </c>
      <c r="C8608" s="34">
        <v>645</v>
      </c>
      <c r="D8608" s="34">
        <v>709</v>
      </c>
      <c r="E8608" s="34">
        <v>674</v>
      </c>
      <c r="F8608" s="34">
        <v>592</v>
      </c>
      <c r="G8608" s="34">
        <v>555</v>
      </c>
      <c r="H8608" s="34">
        <v>612</v>
      </c>
      <c r="I8608" s="34">
        <v>587</v>
      </c>
      <c r="J8608" s="34">
        <v>596</v>
      </c>
      <c r="K8608" s="34">
        <v>449</v>
      </c>
      <c r="L8608" s="34">
        <v>567</v>
      </c>
      <c r="M8608" s="34">
        <v>457</v>
      </c>
    </row>
    <row r="8609" spans="1:13" x14ac:dyDescent="0.2">
      <c r="A8609" s="34" t="s">
        <v>109503</v>
      </c>
      <c r="B8609" s="34">
        <v>346</v>
      </c>
      <c r="C8609" s="34">
        <v>366</v>
      </c>
      <c r="D8609" s="34">
        <v>351</v>
      </c>
      <c r="E8609" s="34">
        <v>408</v>
      </c>
      <c r="F8609" s="34">
        <v>321</v>
      </c>
      <c r="G8609" s="34">
        <v>388</v>
      </c>
      <c r="H8609" s="34">
        <v>391</v>
      </c>
      <c r="I8609" s="34">
        <v>380</v>
      </c>
      <c r="J8609" s="34">
        <v>376</v>
      </c>
      <c r="K8609" s="34">
        <v>320</v>
      </c>
      <c r="L8609" s="34">
        <v>377</v>
      </c>
      <c r="M8609" s="34">
        <v>294</v>
      </c>
    </row>
    <row r="8610" spans="1:13" x14ac:dyDescent="0.2">
      <c r="A8610" s="34" t="s">
        <v>109504</v>
      </c>
      <c r="B8610" s="34">
        <v>328</v>
      </c>
      <c r="C8610" s="34">
        <v>442</v>
      </c>
      <c r="D8610" s="34">
        <v>398</v>
      </c>
      <c r="E8610" s="34">
        <v>385</v>
      </c>
      <c r="F8610" s="34">
        <v>336</v>
      </c>
      <c r="G8610" s="34">
        <v>424</v>
      </c>
      <c r="H8610" s="34">
        <v>507</v>
      </c>
      <c r="I8610" s="34">
        <v>403</v>
      </c>
      <c r="J8610" s="34">
        <v>337</v>
      </c>
      <c r="K8610" s="34">
        <v>361</v>
      </c>
      <c r="L8610" s="34">
        <v>386</v>
      </c>
      <c r="M8610" s="34">
        <v>326</v>
      </c>
    </row>
    <row r="8611" spans="1:13" x14ac:dyDescent="0.2">
      <c r="A8611" s="34" t="s">
        <v>109505</v>
      </c>
      <c r="B8611" s="34">
        <v>332</v>
      </c>
      <c r="C8611" s="34">
        <v>815</v>
      </c>
      <c r="D8611" s="34">
        <v>239</v>
      </c>
      <c r="E8611" s="34">
        <v>801</v>
      </c>
      <c r="F8611" s="34">
        <v>217</v>
      </c>
      <c r="G8611" s="34">
        <v>664</v>
      </c>
      <c r="H8611" s="34">
        <v>300</v>
      </c>
      <c r="I8611" s="34">
        <v>691</v>
      </c>
      <c r="J8611" s="34">
        <v>211</v>
      </c>
      <c r="K8611" s="34">
        <v>603</v>
      </c>
      <c r="L8611" s="34">
        <v>256</v>
      </c>
      <c r="M8611" s="34">
        <v>520</v>
      </c>
    </row>
    <row r="8612" spans="1:13" x14ac:dyDescent="0.2">
      <c r="A8612" s="34" t="s">
        <v>109506</v>
      </c>
      <c r="B8612" s="34">
        <v>410</v>
      </c>
      <c r="C8612" s="34">
        <v>406</v>
      </c>
      <c r="D8612" s="34">
        <v>424</v>
      </c>
      <c r="E8612" s="34">
        <v>495</v>
      </c>
      <c r="F8612" s="34">
        <v>378</v>
      </c>
      <c r="G8612" s="34">
        <v>438</v>
      </c>
      <c r="H8612" s="34">
        <v>450</v>
      </c>
      <c r="I8612" s="34">
        <v>446</v>
      </c>
      <c r="J8612" s="34">
        <v>378</v>
      </c>
      <c r="K8612" s="34">
        <v>366</v>
      </c>
      <c r="L8612" s="34">
        <v>407</v>
      </c>
      <c r="M8612" s="34">
        <v>337</v>
      </c>
    </row>
    <row r="8613" spans="1:13" x14ac:dyDescent="0.2">
      <c r="A8613" s="34" t="s">
        <v>109507</v>
      </c>
      <c r="B8613" s="34">
        <v>657</v>
      </c>
      <c r="C8613" s="34">
        <v>665</v>
      </c>
      <c r="D8613" s="34">
        <v>821</v>
      </c>
      <c r="E8613" s="34">
        <v>742</v>
      </c>
      <c r="F8613" s="34">
        <v>720</v>
      </c>
      <c r="G8613" s="34">
        <v>665</v>
      </c>
      <c r="H8613" s="34">
        <v>900</v>
      </c>
      <c r="I8613" s="34">
        <v>630</v>
      </c>
      <c r="J8613" s="34">
        <v>790</v>
      </c>
      <c r="K8613" s="34">
        <v>548</v>
      </c>
      <c r="L8613" s="34">
        <v>697</v>
      </c>
      <c r="M8613" s="34">
        <v>544</v>
      </c>
    </row>
    <row r="8614" spans="1:13" x14ac:dyDescent="0.2">
      <c r="A8614" s="34" t="s">
        <v>109508</v>
      </c>
      <c r="B8614" s="34">
        <v>589</v>
      </c>
      <c r="C8614" s="34">
        <v>710</v>
      </c>
      <c r="D8614" s="34">
        <v>558</v>
      </c>
      <c r="E8614" s="34">
        <v>709</v>
      </c>
      <c r="F8614" s="34">
        <v>482</v>
      </c>
      <c r="G8614" s="34">
        <v>622</v>
      </c>
      <c r="H8614" s="34">
        <v>577</v>
      </c>
      <c r="I8614" s="34">
        <v>694</v>
      </c>
      <c r="J8614" s="34">
        <v>559</v>
      </c>
      <c r="K8614" s="34">
        <v>538</v>
      </c>
      <c r="L8614" s="34">
        <v>513</v>
      </c>
      <c r="M8614" s="34">
        <v>490</v>
      </c>
    </row>
    <row r="8615" spans="1:13" x14ac:dyDescent="0.2">
      <c r="A8615" s="34" t="s">
        <v>109509</v>
      </c>
      <c r="B8615" s="34">
        <v>287</v>
      </c>
      <c r="C8615" s="34">
        <v>428</v>
      </c>
      <c r="D8615" s="34">
        <v>377</v>
      </c>
      <c r="E8615" s="34">
        <v>458</v>
      </c>
      <c r="F8615" s="34">
        <v>342</v>
      </c>
      <c r="G8615" s="34">
        <v>370</v>
      </c>
      <c r="H8615" s="34">
        <v>344</v>
      </c>
      <c r="I8615" s="34">
        <v>420</v>
      </c>
      <c r="J8615" s="34">
        <v>418</v>
      </c>
      <c r="K8615" s="34">
        <v>302</v>
      </c>
      <c r="L8615" s="34">
        <v>310</v>
      </c>
      <c r="M8615" s="34">
        <v>314</v>
      </c>
    </row>
    <row r="8616" spans="1:13" x14ac:dyDescent="0.2">
      <c r="A8616" s="34" t="s">
        <v>109510</v>
      </c>
      <c r="B8616" s="34">
        <v>436</v>
      </c>
      <c r="C8616" s="34">
        <v>610</v>
      </c>
      <c r="D8616" s="34">
        <v>538</v>
      </c>
      <c r="E8616" s="34">
        <v>586</v>
      </c>
      <c r="F8616" s="34">
        <v>484</v>
      </c>
      <c r="G8616" s="34">
        <v>574</v>
      </c>
      <c r="H8616" s="34">
        <v>712</v>
      </c>
      <c r="I8616" s="34">
        <v>678</v>
      </c>
      <c r="J8616" s="34">
        <v>602</v>
      </c>
      <c r="K8616" s="34">
        <v>508</v>
      </c>
      <c r="L8616" s="34">
        <v>517</v>
      </c>
      <c r="M8616" s="34">
        <v>485</v>
      </c>
    </row>
    <row r="8617" spans="1:13" x14ac:dyDescent="0.2">
      <c r="A8617" s="34" t="s">
        <v>109511</v>
      </c>
      <c r="B8617" s="34">
        <v>1233</v>
      </c>
      <c r="C8617" s="34">
        <v>1088</v>
      </c>
      <c r="D8617" s="34">
        <v>1321</v>
      </c>
      <c r="E8617" s="34">
        <v>1226</v>
      </c>
      <c r="F8617" s="34">
        <v>1242</v>
      </c>
      <c r="G8617" s="34">
        <v>1071</v>
      </c>
      <c r="H8617" s="34">
        <v>1492</v>
      </c>
      <c r="I8617" s="34">
        <v>1206</v>
      </c>
      <c r="J8617" s="34">
        <v>1257</v>
      </c>
      <c r="K8617" s="34">
        <v>999</v>
      </c>
      <c r="L8617" s="34">
        <v>1373</v>
      </c>
      <c r="M8617" s="34">
        <v>847</v>
      </c>
    </row>
    <row r="8618" spans="1:13" x14ac:dyDescent="0.2">
      <c r="A8618" s="34" t="s">
        <v>109512</v>
      </c>
      <c r="B8618" s="34">
        <v>666</v>
      </c>
      <c r="C8618" s="34">
        <v>851</v>
      </c>
      <c r="D8618" s="34">
        <v>749</v>
      </c>
      <c r="E8618" s="34">
        <v>824</v>
      </c>
      <c r="F8618" s="34">
        <v>674</v>
      </c>
      <c r="G8618" s="34">
        <v>758</v>
      </c>
      <c r="H8618" s="34">
        <v>810</v>
      </c>
      <c r="I8618" s="34">
        <v>715</v>
      </c>
      <c r="J8618" s="34">
        <v>819</v>
      </c>
      <c r="K8618" s="34">
        <v>637</v>
      </c>
      <c r="L8618" s="34">
        <v>658</v>
      </c>
      <c r="M8618" s="34">
        <v>585</v>
      </c>
    </row>
    <row r="8619" spans="1:13" x14ac:dyDescent="0.2">
      <c r="A8619" s="34" t="s">
        <v>109513</v>
      </c>
      <c r="B8619" s="34">
        <v>881</v>
      </c>
      <c r="C8619" s="34">
        <v>956</v>
      </c>
      <c r="D8619" s="34">
        <v>1020</v>
      </c>
      <c r="E8619" s="34">
        <v>1124</v>
      </c>
      <c r="F8619" s="34">
        <v>885</v>
      </c>
      <c r="G8619" s="34">
        <v>900</v>
      </c>
      <c r="H8619" s="34">
        <v>1105</v>
      </c>
      <c r="I8619" s="34">
        <v>885</v>
      </c>
      <c r="J8619" s="34">
        <v>1099</v>
      </c>
      <c r="K8619" s="34">
        <v>847</v>
      </c>
      <c r="L8619" s="34">
        <v>908</v>
      </c>
      <c r="M8619" s="34">
        <v>820</v>
      </c>
    </row>
    <row r="8620" spans="1:13" x14ac:dyDescent="0.2">
      <c r="A8620" s="34" t="s">
        <v>109514</v>
      </c>
      <c r="B8620" s="34">
        <v>578</v>
      </c>
      <c r="C8620" s="34">
        <v>725</v>
      </c>
      <c r="D8620" s="34">
        <v>669</v>
      </c>
      <c r="E8620" s="34">
        <v>796</v>
      </c>
      <c r="F8620" s="34">
        <v>656</v>
      </c>
      <c r="G8620" s="34">
        <v>741</v>
      </c>
      <c r="H8620" s="34">
        <v>799</v>
      </c>
      <c r="I8620" s="34">
        <v>795</v>
      </c>
      <c r="J8620" s="34">
        <v>732</v>
      </c>
      <c r="K8620" s="34">
        <v>720</v>
      </c>
      <c r="L8620" s="34">
        <v>723</v>
      </c>
      <c r="M8620" s="34">
        <v>565</v>
      </c>
    </row>
    <row r="8621" spans="1:13" x14ac:dyDescent="0.2">
      <c r="A8621" s="34" t="s">
        <v>109515</v>
      </c>
      <c r="B8621" s="34">
        <v>861</v>
      </c>
      <c r="C8621" s="34">
        <v>841</v>
      </c>
      <c r="D8621" s="34">
        <v>960</v>
      </c>
      <c r="E8621" s="34">
        <v>853</v>
      </c>
      <c r="F8621" s="34">
        <v>850</v>
      </c>
      <c r="G8621" s="34">
        <v>794</v>
      </c>
      <c r="H8621" s="34">
        <v>1143</v>
      </c>
      <c r="I8621" s="34">
        <v>887</v>
      </c>
      <c r="J8621" s="34">
        <v>956</v>
      </c>
      <c r="K8621" s="34">
        <v>731</v>
      </c>
      <c r="L8621" s="34">
        <v>961</v>
      </c>
      <c r="M8621" s="34">
        <v>661</v>
      </c>
    </row>
    <row r="8622" spans="1:13" x14ac:dyDescent="0.2">
      <c r="A8622" s="34" t="s">
        <v>109516</v>
      </c>
      <c r="B8622" s="34">
        <v>1405</v>
      </c>
      <c r="C8622" s="34">
        <v>1284</v>
      </c>
      <c r="D8622" s="34">
        <v>1446</v>
      </c>
      <c r="E8622" s="34">
        <v>1259</v>
      </c>
      <c r="F8622" s="34">
        <v>1276</v>
      </c>
      <c r="G8622" s="34">
        <v>1135</v>
      </c>
      <c r="H8622" s="34">
        <v>1589</v>
      </c>
      <c r="I8622" s="34">
        <v>1263</v>
      </c>
      <c r="J8622" s="34">
        <v>1472</v>
      </c>
      <c r="K8622" s="34">
        <v>997</v>
      </c>
      <c r="L8622" s="34">
        <v>1383</v>
      </c>
      <c r="M8622" s="34">
        <v>1047</v>
      </c>
    </row>
    <row r="8623" spans="1:13" x14ac:dyDescent="0.2">
      <c r="A8623" s="34" t="s">
        <v>109517</v>
      </c>
      <c r="B8623" s="34">
        <v>423</v>
      </c>
      <c r="C8623" s="34">
        <v>467</v>
      </c>
      <c r="D8623" s="34">
        <v>467</v>
      </c>
      <c r="E8623" s="34">
        <v>497</v>
      </c>
      <c r="F8623" s="34">
        <v>368</v>
      </c>
      <c r="G8623" s="34">
        <v>422</v>
      </c>
      <c r="H8623" s="34">
        <v>406</v>
      </c>
      <c r="I8623" s="34">
        <v>531</v>
      </c>
      <c r="J8623" s="34">
        <v>376</v>
      </c>
      <c r="K8623" s="34">
        <v>392</v>
      </c>
      <c r="L8623" s="34">
        <v>413</v>
      </c>
      <c r="M8623" s="34">
        <v>359</v>
      </c>
    </row>
    <row r="8624" spans="1:13" x14ac:dyDescent="0.2">
      <c r="A8624" s="34" t="s">
        <v>109518</v>
      </c>
      <c r="B8624" s="34">
        <v>457</v>
      </c>
      <c r="C8624" s="34">
        <v>435</v>
      </c>
      <c r="D8624" s="34">
        <v>488</v>
      </c>
      <c r="E8624" s="34">
        <v>541</v>
      </c>
      <c r="F8624" s="34">
        <v>421</v>
      </c>
      <c r="G8624" s="34">
        <v>441</v>
      </c>
      <c r="H8624" s="34">
        <v>514</v>
      </c>
      <c r="I8624" s="34">
        <v>388</v>
      </c>
      <c r="J8624" s="34">
        <v>511</v>
      </c>
      <c r="K8624" s="34">
        <v>367</v>
      </c>
      <c r="L8624" s="34">
        <v>439</v>
      </c>
      <c r="M8624" s="34">
        <v>366</v>
      </c>
    </row>
    <row r="8625" spans="1:13" x14ac:dyDescent="0.2">
      <c r="A8625" s="34" t="s">
        <v>109519</v>
      </c>
      <c r="B8625" s="34">
        <v>263</v>
      </c>
      <c r="C8625" s="34">
        <v>367</v>
      </c>
      <c r="D8625" s="34">
        <v>435</v>
      </c>
      <c r="E8625" s="34">
        <v>406</v>
      </c>
      <c r="F8625" s="34">
        <v>316</v>
      </c>
      <c r="G8625" s="34">
        <v>388</v>
      </c>
      <c r="H8625" s="34">
        <v>431</v>
      </c>
      <c r="I8625" s="34">
        <v>418</v>
      </c>
      <c r="J8625" s="34">
        <v>402</v>
      </c>
      <c r="K8625" s="34">
        <v>344</v>
      </c>
      <c r="L8625" s="34">
        <v>358</v>
      </c>
      <c r="M8625" s="34">
        <v>273</v>
      </c>
    </row>
    <row r="8626" spans="1:13" x14ac:dyDescent="0.2">
      <c r="A8626" s="34" t="s">
        <v>109520</v>
      </c>
      <c r="B8626" s="34">
        <v>388</v>
      </c>
      <c r="C8626" s="34">
        <v>411</v>
      </c>
      <c r="D8626" s="34">
        <v>455</v>
      </c>
      <c r="E8626" s="34">
        <v>488</v>
      </c>
      <c r="F8626" s="34">
        <v>390</v>
      </c>
      <c r="G8626" s="34">
        <v>428</v>
      </c>
      <c r="H8626" s="34">
        <v>441</v>
      </c>
      <c r="I8626" s="34">
        <v>416</v>
      </c>
      <c r="J8626" s="34">
        <v>491</v>
      </c>
      <c r="K8626" s="34">
        <v>397</v>
      </c>
      <c r="L8626" s="34">
        <v>469</v>
      </c>
      <c r="M8626" s="34">
        <v>329</v>
      </c>
    </row>
    <row r="8627" spans="1:13" x14ac:dyDescent="0.2">
      <c r="A8627" s="34" t="s">
        <v>109521</v>
      </c>
      <c r="B8627" s="34">
        <v>435</v>
      </c>
      <c r="C8627" s="34">
        <v>507</v>
      </c>
      <c r="D8627" s="34">
        <v>516</v>
      </c>
      <c r="E8627" s="34">
        <v>548</v>
      </c>
      <c r="F8627" s="34">
        <v>479</v>
      </c>
      <c r="G8627" s="34">
        <v>407</v>
      </c>
      <c r="H8627" s="34">
        <v>538</v>
      </c>
      <c r="I8627" s="34">
        <v>555</v>
      </c>
      <c r="J8627" s="34">
        <v>563</v>
      </c>
      <c r="K8627" s="34">
        <v>417</v>
      </c>
      <c r="L8627" s="34">
        <v>522</v>
      </c>
      <c r="M8627" s="34">
        <v>365</v>
      </c>
    </row>
    <row r="8628" spans="1:13" x14ac:dyDescent="0.2">
      <c r="A8628" s="34" t="s">
        <v>109522</v>
      </c>
      <c r="B8628" s="34">
        <v>608</v>
      </c>
      <c r="C8628" s="34">
        <v>619</v>
      </c>
      <c r="D8628" s="34">
        <v>715</v>
      </c>
      <c r="E8628" s="34">
        <v>690</v>
      </c>
      <c r="F8628" s="34">
        <v>598</v>
      </c>
      <c r="G8628" s="34">
        <v>634</v>
      </c>
      <c r="H8628" s="34">
        <v>708</v>
      </c>
      <c r="I8628" s="34">
        <v>634</v>
      </c>
      <c r="J8628" s="34">
        <v>751</v>
      </c>
      <c r="K8628" s="34">
        <v>556</v>
      </c>
      <c r="L8628" s="34">
        <v>666</v>
      </c>
      <c r="M8628" s="34">
        <v>530</v>
      </c>
    </row>
    <row r="8629" spans="1:13" x14ac:dyDescent="0.2">
      <c r="A8629" s="34" t="s">
        <v>109523</v>
      </c>
      <c r="B8629" s="34">
        <v>574</v>
      </c>
      <c r="C8629" s="34">
        <v>487</v>
      </c>
      <c r="D8629" s="34">
        <v>587</v>
      </c>
      <c r="E8629" s="34">
        <v>661</v>
      </c>
      <c r="F8629" s="34">
        <v>479</v>
      </c>
      <c r="G8629" s="34">
        <v>534</v>
      </c>
      <c r="H8629" s="34">
        <v>567</v>
      </c>
      <c r="I8629" s="34">
        <v>571</v>
      </c>
      <c r="J8629" s="34">
        <v>575</v>
      </c>
      <c r="K8629" s="34">
        <v>479</v>
      </c>
      <c r="L8629" s="34">
        <v>540</v>
      </c>
      <c r="M8629" s="34">
        <v>464</v>
      </c>
    </row>
    <row r="8630" spans="1:13" x14ac:dyDescent="0.2">
      <c r="A8630" s="34" t="s">
        <v>109524</v>
      </c>
      <c r="B8630" s="34">
        <v>274</v>
      </c>
      <c r="C8630" s="34">
        <v>309</v>
      </c>
      <c r="D8630" s="34">
        <v>372</v>
      </c>
      <c r="E8630" s="34">
        <v>331</v>
      </c>
      <c r="F8630" s="34">
        <v>280</v>
      </c>
      <c r="G8630" s="34">
        <v>312</v>
      </c>
      <c r="H8630" s="34">
        <v>432</v>
      </c>
      <c r="I8630" s="34">
        <v>342</v>
      </c>
      <c r="J8630" s="34">
        <v>343</v>
      </c>
      <c r="K8630" s="34">
        <v>272</v>
      </c>
      <c r="L8630" s="34">
        <v>365</v>
      </c>
      <c r="M8630" s="34">
        <v>223</v>
      </c>
    </row>
    <row r="8631" spans="1:13" x14ac:dyDescent="0.2">
      <c r="A8631" s="34" t="s">
        <v>109525</v>
      </c>
      <c r="B8631" s="34">
        <v>487</v>
      </c>
      <c r="C8631" s="34">
        <v>551</v>
      </c>
      <c r="D8631" s="34">
        <v>541</v>
      </c>
      <c r="E8631" s="34">
        <v>581</v>
      </c>
      <c r="F8631" s="34">
        <v>436</v>
      </c>
      <c r="G8631" s="34">
        <v>583</v>
      </c>
      <c r="H8631" s="34">
        <v>566</v>
      </c>
      <c r="I8631" s="34">
        <v>548</v>
      </c>
      <c r="J8631" s="34">
        <v>499</v>
      </c>
      <c r="K8631" s="34">
        <v>494</v>
      </c>
      <c r="L8631" s="34">
        <v>513</v>
      </c>
      <c r="M8631" s="34">
        <v>441</v>
      </c>
    </row>
    <row r="8632" spans="1:13" x14ac:dyDescent="0.2">
      <c r="A8632" s="34" t="s">
        <v>109526</v>
      </c>
      <c r="B8632" s="34">
        <v>579</v>
      </c>
      <c r="C8632" s="34">
        <v>586</v>
      </c>
      <c r="D8632" s="34">
        <v>611</v>
      </c>
      <c r="E8632" s="34">
        <v>641</v>
      </c>
      <c r="F8632" s="34">
        <v>522</v>
      </c>
      <c r="G8632" s="34">
        <v>539</v>
      </c>
      <c r="H8632" s="34">
        <v>664</v>
      </c>
      <c r="I8632" s="34">
        <v>530</v>
      </c>
      <c r="J8632" s="34">
        <v>627</v>
      </c>
      <c r="K8632" s="34">
        <v>461</v>
      </c>
      <c r="L8632" s="34">
        <v>584</v>
      </c>
      <c r="M8632" s="34">
        <v>498</v>
      </c>
    </row>
    <row r="8633" spans="1:13" x14ac:dyDescent="0.2">
      <c r="A8633" s="34" t="s">
        <v>109527</v>
      </c>
      <c r="B8633" s="34">
        <v>328</v>
      </c>
      <c r="C8633" s="34">
        <v>395</v>
      </c>
      <c r="D8633" s="34">
        <v>411</v>
      </c>
      <c r="E8633" s="34">
        <v>455</v>
      </c>
      <c r="F8633" s="34">
        <v>337</v>
      </c>
      <c r="G8633" s="34">
        <v>331</v>
      </c>
      <c r="H8633" s="34">
        <v>361</v>
      </c>
      <c r="I8633" s="34">
        <v>371</v>
      </c>
      <c r="J8633" s="34">
        <v>356</v>
      </c>
      <c r="K8633" s="34">
        <v>332</v>
      </c>
      <c r="L8633" s="34">
        <v>369</v>
      </c>
      <c r="M8633" s="34">
        <v>260</v>
      </c>
    </row>
    <row r="8634" spans="1:13" x14ac:dyDescent="0.2">
      <c r="A8634" s="34" t="s">
        <v>109528</v>
      </c>
      <c r="B8634" s="34">
        <v>939</v>
      </c>
      <c r="C8634" s="34">
        <v>1020</v>
      </c>
      <c r="D8634" s="34">
        <v>1164</v>
      </c>
      <c r="E8634" s="34">
        <v>1038</v>
      </c>
      <c r="F8634" s="34">
        <v>982</v>
      </c>
      <c r="G8634" s="34">
        <v>983</v>
      </c>
      <c r="H8634" s="34">
        <v>1094</v>
      </c>
      <c r="I8634" s="34">
        <v>1023</v>
      </c>
      <c r="J8634" s="34">
        <v>1084</v>
      </c>
      <c r="K8634" s="34">
        <v>859</v>
      </c>
      <c r="L8634" s="34">
        <v>995</v>
      </c>
      <c r="M8634" s="34">
        <v>795</v>
      </c>
    </row>
    <row r="8635" spans="1:13" x14ac:dyDescent="0.2">
      <c r="A8635" s="34" t="s">
        <v>109529</v>
      </c>
      <c r="B8635" s="34">
        <v>408</v>
      </c>
      <c r="C8635" s="34">
        <v>520</v>
      </c>
      <c r="D8635" s="34">
        <v>541</v>
      </c>
      <c r="E8635" s="34">
        <v>522</v>
      </c>
      <c r="F8635" s="34">
        <v>461</v>
      </c>
      <c r="G8635" s="34">
        <v>432</v>
      </c>
      <c r="H8635" s="34">
        <v>556</v>
      </c>
      <c r="I8635" s="34">
        <v>402</v>
      </c>
      <c r="J8635" s="34">
        <v>520</v>
      </c>
      <c r="K8635" s="34">
        <v>382</v>
      </c>
      <c r="L8635" s="34">
        <v>506</v>
      </c>
      <c r="M8635" s="34">
        <v>364</v>
      </c>
    </row>
    <row r="8636" spans="1:13" x14ac:dyDescent="0.2">
      <c r="A8636" s="34" t="s">
        <v>109530</v>
      </c>
      <c r="B8636" s="34">
        <v>472</v>
      </c>
      <c r="C8636" s="34">
        <v>519</v>
      </c>
      <c r="D8636" s="34">
        <v>483</v>
      </c>
      <c r="E8636" s="34">
        <v>518</v>
      </c>
      <c r="F8636" s="34">
        <v>504</v>
      </c>
      <c r="G8636" s="34">
        <v>461</v>
      </c>
      <c r="H8636" s="34">
        <v>575</v>
      </c>
      <c r="I8636" s="34">
        <v>505</v>
      </c>
      <c r="J8636" s="34">
        <v>532</v>
      </c>
      <c r="K8636" s="34">
        <v>394</v>
      </c>
      <c r="L8636" s="34">
        <v>415</v>
      </c>
      <c r="M8636" s="34">
        <v>372</v>
      </c>
    </row>
    <row r="8637" spans="1:13" x14ac:dyDescent="0.2">
      <c r="A8637" s="34" t="s">
        <v>109531</v>
      </c>
      <c r="B8637" s="34">
        <v>462</v>
      </c>
      <c r="C8637" s="34">
        <v>580</v>
      </c>
      <c r="D8637" s="34">
        <v>536</v>
      </c>
      <c r="E8637" s="34">
        <v>618</v>
      </c>
      <c r="F8637" s="34">
        <v>459</v>
      </c>
      <c r="G8637" s="34">
        <v>539</v>
      </c>
      <c r="H8637" s="34">
        <v>534</v>
      </c>
      <c r="I8637" s="34">
        <v>534</v>
      </c>
      <c r="J8637" s="34">
        <v>514</v>
      </c>
      <c r="K8637" s="34">
        <v>504</v>
      </c>
      <c r="L8637" s="34">
        <v>454</v>
      </c>
      <c r="M8637" s="34">
        <v>480</v>
      </c>
    </row>
    <row r="8638" spans="1:13" x14ac:dyDescent="0.2">
      <c r="A8638" s="34" t="s">
        <v>109532</v>
      </c>
      <c r="B8638" s="34">
        <v>364</v>
      </c>
      <c r="C8638" s="34">
        <v>340</v>
      </c>
      <c r="D8638" s="34">
        <v>370</v>
      </c>
      <c r="E8638" s="34">
        <v>369</v>
      </c>
      <c r="F8638" s="34">
        <v>338</v>
      </c>
      <c r="G8638" s="34">
        <v>383</v>
      </c>
      <c r="H8638" s="34">
        <v>385</v>
      </c>
      <c r="I8638" s="34">
        <v>364</v>
      </c>
      <c r="J8638" s="34">
        <v>377</v>
      </c>
      <c r="K8638" s="34">
        <v>305</v>
      </c>
      <c r="L8638" s="34">
        <v>311</v>
      </c>
      <c r="M8638" s="34">
        <v>281</v>
      </c>
    </row>
    <row r="8639" spans="1:13" x14ac:dyDescent="0.2">
      <c r="A8639" s="34" t="s">
        <v>109533</v>
      </c>
      <c r="B8639" s="34">
        <v>322</v>
      </c>
      <c r="C8639" s="34">
        <v>346</v>
      </c>
      <c r="D8639" s="34">
        <v>435</v>
      </c>
      <c r="E8639" s="34">
        <v>446</v>
      </c>
      <c r="F8639" s="34">
        <v>370</v>
      </c>
      <c r="G8639" s="34">
        <v>316</v>
      </c>
      <c r="H8639" s="34">
        <v>389</v>
      </c>
      <c r="I8639" s="34">
        <v>352</v>
      </c>
      <c r="J8639" s="34">
        <v>384</v>
      </c>
      <c r="K8639" s="34">
        <v>339</v>
      </c>
      <c r="L8639" s="34">
        <v>380</v>
      </c>
      <c r="M8639" s="34">
        <v>295</v>
      </c>
    </row>
    <row r="8640" spans="1:13" x14ac:dyDescent="0.2">
      <c r="A8640" s="34" t="s">
        <v>109534</v>
      </c>
      <c r="B8640" s="34">
        <v>456</v>
      </c>
      <c r="C8640" s="34">
        <v>461</v>
      </c>
      <c r="D8640" s="34">
        <v>490</v>
      </c>
      <c r="E8640" s="34">
        <v>470</v>
      </c>
      <c r="F8640" s="34">
        <v>412</v>
      </c>
      <c r="G8640" s="34">
        <v>428</v>
      </c>
      <c r="H8640" s="34">
        <v>510</v>
      </c>
      <c r="I8640" s="34">
        <v>444</v>
      </c>
      <c r="J8640" s="34">
        <v>460</v>
      </c>
      <c r="K8640" s="34">
        <v>342</v>
      </c>
      <c r="L8640" s="34">
        <v>498</v>
      </c>
      <c r="M8640" s="34">
        <v>379</v>
      </c>
    </row>
    <row r="8641" spans="1:13" x14ac:dyDescent="0.2">
      <c r="A8641" s="34" t="s">
        <v>109535</v>
      </c>
      <c r="B8641" s="34">
        <v>623</v>
      </c>
      <c r="C8641" s="34">
        <v>626</v>
      </c>
      <c r="D8641" s="34">
        <v>678</v>
      </c>
      <c r="E8641" s="34">
        <v>657</v>
      </c>
      <c r="F8641" s="34">
        <v>634</v>
      </c>
      <c r="G8641" s="34">
        <v>607</v>
      </c>
      <c r="H8641" s="34">
        <v>746</v>
      </c>
      <c r="I8641" s="34">
        <v>638</v>
      </c>
      <c r="J8641" s="34">
        <v>685</v>
      </c>
      <c r="K8641" s="34">
        <v>554</v>
      </c>
      <c r="L8641" s="34">
        <v>649</v>
      </c>
      <c r="M8641" s="34">
        <v>468</v>
      </c>
    </row>
    <row r="8642" spans="1:13" x14ac:dyDescent="0.2">
      <c r="A8642" s="34" t="s">
        <v>109536</v>
      </c>
      <c r="B8642" s="34">
        <v>452</v>
      </c>
      <c r="C8642" s="34">
        <v>428</v>
      </c>
      <c r="D8642" s="34">
        <v>473</v>
      </c>
      <c r="E8642" s="34">
        <v>480</v>
      </c>
      <c r="F8642" s="34">
        <v>446</v>
      </c>
      <c r="G8642" s="34">
        <v>377</v>
      </c>
      <c r="H8642" s="34">
        <v>540</v>
      </c>
      <c r="I8642" s="34">
        <v>396</v>
      </c>
      <c r="J8642" s="34">
        <v>488</v>
      </c>
      <c r="K8642" s="34">
        <v>369</v>
      </c>
      <c r="L8642" s="34">
        <v>385</v>
      </c>
      <c r="M8642" s="34">
        <v>349</v>
      </c>
    </row>
    <row r="8643" spans="1:13" x14ac:dyDescent="0.2">
      <c r="A8643" s="34" t="s">
        <v>109537</v>
      </c>
      <c r="B8643" s="34">
        <v>460</v>
      </c>
      <c r="C8643" s="34">
        <v>453</v>
      </c>
      <c r="D8643" s="34">
        <v>480</v>
      </c>
      <c r="E8643" s="34">
        <v>531</v>
      </c>
      <c r="F8643" s="34">
        <v>527</v>
      </c>
      <c r="G8643" s="34">
        <v>475</v>
      </c>
      <c r="H8643" s="34">
        <v>526</v>
      </c>
      <c r="I8643" s="34">
        <v>488</v>
      </c>
      <c r="J8643" s="34">
        <v>485</v>
      </c>
      <c r="K8643" s="34">
        <v>419</v>
      </c>
      <c r="L8643" s="34">
        <v>505</v>
      </c>
      <c r="M8643" s="34">
        <v>394</v>
      </c>
    </row>
    <row r="8644" spans="1:13" x14ac:dyDescent="0.2">
      <c r="A8644" s="34" t="s">
        <v>109538</v>
      </c>
      <c r="B8644" s="34">
        <v>599</v>
      </c>
      <c r="C8644" s="34">
        <v>538</v>
      </c>
      <c r="D8644" s="34">
        <v>575</v>
      </c>
      <c r="E8644" s="34">
        <v>591</v>
      </c>
      <c r="F8644" s="34">
        <v>494</v>
      </c>
      <c r="G8644" s="34">
        <v>517</v>
      </c>
      <c r="H8644" s="34">
        <v>670</v>
      </c>
      <c r="I8644" s="34">
        <v>590</v>
      </c>
      <c r="J8644" s="34">
        <v>619</v>
      </c>
      <c r="K8644" s="34">
        <v>535</v>
      </c>
      <c r="L8644" s="34">
        <v>533</v>
      </c>
      <c r="M8644" s="34">
        <v>480</v>
      </c>
    </row>
    <row r="8645" spans="1:13" x14ac:dyDescent="0.2">
      <c r="A8645" s="34" t="s">
        <v>109539</v>
      </c>
      <c r="B8645" s="34">
        <v>698</v>
      </c>
      <c r="C8645" s="34">
        <v>789</v>
      </c>
      <c r="D8645" s="34">
        <v>807</v>
      </c>
      <c r="E8645" s="34">
        <v>765</v>
      </c>
      <c r="F8645" s="34">
        <v>707</v>
      </c>
      <c r="G8645" s="34">
        <v>790</v>
      </c>
      <c r="H8645" s="34">
        <v>911</v>
      </c>
      <c r="I8645" s="34">
        <v>757</v>
      </c>
      <c r="J8645" s="34">
        <v>816</v>
      </c>
      <c r="K8645" s="34">
        <v>665</v>
      </c>
      <c r="L8645" s="34">
        <v>712</v>
      </c>
      <c r="M8645" s="34">
        <v>573</v>
      </c>
    </row>
    <row r="8646" spans="1:13" x14ac:dyDescent="0.2">
      <c r="A8646" s="34" t="s">
        <v>109540</v>
      </c>
      <c r="B8646" s="34">
        <v>586</v>
      </c>
      <c r="C8646" s="34">
        <v>705</v>
      </c>
      <c r="D8646" s="34">
        <v>635</v>
      </c>
      <c r="E8646" s="34">
        <v>690</v>
      </c>
      <c r="F8646" s="34">
        <v>548</v>
      </c>
      <c r="G8646" s="34">
        <v>620</v>
      </c>
      <c r="H8646" s="34">
        <v>601</v>
      </c>
      <c r="I8646" s="34">
        <v>571</v>
      </c>
      <c r="J8646" s="34">
        <v>560</v>
      </c>
      <c r="K8646" s="34">
        <v>570</v>
      </c>
      <c r="L8646" s="34">
        <v>507</v>
      </c>
      <c r="M8646" s="34">
        <v>453</v>
      </c>
    </row>
    <row r="8647" spans="1:13" x14ac:dyDescent="0.2">
      <c r="A8647" s="34" t="s">
        <v>109541</v>
      </c>
      <c r="B8647" s="34">
        <v>356</v>
      </c>
      <c r="C8647" s="34">
        <v>465</v>
      </c>
      <c r="D8647" s="34">
        <v>434</v>
      </c>
      <c r="E8647" s="34">
        <v>435</v>
      </c>
      <c r="F8647" s="34">
        <v>450</v>
      </c>
      <c r="G8647" s="34">
        <v>351</v>
      </c>
      <c r="H8647" s="34">
        <v>470</v>
      </c>
      <c r="I8647" s="34">
        <v>404</v>
      </c>
      <c r="J8647" s="34">
        <v>453</v>
      </c>
      <c r="K8647" s="34">
        <v>352</v>
      </c>
      <c r="L8647" s="34">
        <v>443</v>
      </c>
      <c r="M8647" s="34">
        <v>311</v>
      </c>
    </row>
    <row r="8648" spans="1:13" x14ac:dyDescent="0.2">
      <c r="A8648" s="34" t="s">
        <v>109542</v>
      </c>
      <c r="B8648" s="34">
        <v>382</v>
      </c>
      <c r="C8648" s="34">
        <v>413</v>
      </c>
      <c r="D8648" s="34">
        <v>398</v>
      </c>
      <c r="E8648" s="34">
        <v>438</v>
      </c>
      <c r="F8648" s="34">
        <v>390</v>
      </c>
      <c r="G8648" s="34">
        <v>368</v>
      </c>
      <c r="H8648" s="34">
        <v>402</v>
      </c>
      <c r="I8648" s="34">
        <v>356</v>
      </c>
      <c r="J8648" s="34">
        <v>395</v>
      </c>
      <c r="K8648" s="34">
        <v>355</v>
      </c>
      <c r="L8648" s="34">
        <v>370</v>
      </c>
      <c r="M8648" s="34">
        <v>319</v>
      </c>
    </row>
    <row r="8649" spans="1:13" x14ac:dyDescent="0.2">
      <c r="A8649" s="34" t="s">
        <v>109543</v>
      </c>
      <c r="B8649" s="34">
        <v>612</v>
      </c>
      <c r="C8649" s="34">
        <v>589</v>
      </c>
      <c r="D8649" s="34">
        <v>672</v>
      </c>
      <c r="E8649" s="34">
        <v>653</v>
      </c>
      <c r="F8649" s="34">
        <v>546</v>
      </c>
      <c r="G8649" s="34">
        <v>501</v>
      </c>
      <c r="H8649" s="34">
        <v>705</v>
      </c>
      <c r="I8649" s="34">
        <v>591</v>
      </c>
      <c r="J8649" s="34">
        <v>668</v>
      </c>
      <c r="K8649" s="34">
        <v>488</v>
      </c>
      <c r="L8649" s="34">
        <v>654</v>
      </c>
      <c r="M8649" s="34">
        <v>409</v>
      </c>
    </row>
    <row r="8650" spans="1:13" x14ac:dyDescent="0.2">
      <c r="A8650" s="34" t="s">
        <v>109544</v>
      </c>
      <c r="B8650" s="34">
        <v>419</v>
      </c>
      <c r="C8650" s="34">
        <v>491</v>
      </c>
      <c r="D8650" s="34">
        <v>496</v>
      </c>
      <c r="E8650" s="34">
        <v>437</v>
      </c>
      <c r="F8650" s="34">
        <v>406</v>
      </c>
      <c r="G8650" s="34">
        <v>424</v>
      </c>
      <c r="H8650" s="34">
        <v>545</v>
      </c>
      <c r="I8650" s="34">
        <v>457</v>
      </c>
      <c r="J8650" s="34">
        <v>455</v>
      </c>
      <c r="K8650" s="34">
        <v>392</v>
      </c>
      <c r="L8650" s="34">
        <v>496</v>
      </c>
      <c r="M8650" s="34">
        <v>351</v>
      </c>
    </row>
    <row r="8651" spans="1:13" x14ac:dyDescent="0.2">
      <c r="A8651" s="34" t="s">
        <v>109545</v>
      </c>
      <c r="B8651" s="34">
        <v>277</v>
      </c>
      <c r="C8651" s="34">
        <v>365</v>
      </c>
      <c r="D8651" s="34">
        <v>335</v>
      </c>
      <c r="E8651" s="34">
        <v>343</v>
      </c>
      <c r="F8651" s="34">
        <v>333</v>
      </c>
      <c r="G8651" s="34">
        <v>328</v>
      </c>
      <c r="H8651" s="34">
        <v>383</v>
      </c>
      <c r="I8651" s="34">
        <v>359</v>
      </c>
      <c r="J8651" s="34">
        <v>315</v>
      </c>
      <c r="K8651" s="34">
        <v>311</v>
      </c>
      <c r="L8651" s="34">
        <v>332</v>
      </c>
      <c r="M8651" s="34">
        <v>265</v>
      </c>
    </row>
    <row r="8652" spans="1:13" x14ac:dyDescent="0.2">
      <c r="A8652" s="34" t="s">
        <v>109546</v>
      </c>
      <c r="B8652" s="34">
        <v>405</v>
      </c>
      <c r="C8652" s="34">
        <v>559</v>
      </c>
      <c r="D8652" s="34">
        <v>397</v>
      </c>
      <c r="E8652" s="34">
        <v>538</v>
      </c>
      <c r="F8652" s="34">
        <v>399</v>
      </c>
      <c r="G8652" s="34">
        <v>441</v>
      </c>
      <c r="H8652" s="34">
        <v>439</v>
      </c>
      <c r="I8652" s="34">
        <v>487</v>
      </c>
      <c r="J8652" s="34">
        <v>446</v>
      </c>
      <c r="K8652" s="34">
        <v>385</v>
      </c>
      <c r="L8652" s="34">
        <v>470</v>
      </c>
      <c r="M8652" s="34">
        <v>369</v>
      </c>
    </row>
    <row r="8653" spans="1:13" x14ac:dyDescent="0.2">
      <c r="A8653" s="34" t="s">
        <v>109547</v>
      </c>
      <c r="B8653" s="34">
        <v>303</v>
      </c>
      <c r="C8653" s="34">
        <v>320</v>
      </c>
      <c r="D8653" s="34">
        <v>290</v>
      </c>
      <c r="E8653" s="34">
        <v>318</v>
      </c>
      <c r="F8653" s="34">
        <v>332</v>
      </c>
      <c r="G8653" s="34">
        <v>333</v>
      </c>
      <c r="H8653" s="34">
        <v>365</v>
      </c>
      <c r="I8653" s="34">
        <v>382</v>
      </c>
      <c r="J8653" s="34">
        <v>328</v>
      </c>
      <c r="K8653" s="34">
        <v>294</v>
      </c>
      <c r="L8653" s="34">
        <v>295</v>
      </c>
      <c r="M8653" s="34">
        <v>275</v>
      </c>
    </row>
    <row r="8654" spans="1:13" x14ac:dyDescent="0.2">
      <c r="A8654" s="34" t="s">
        <v>109548</v>
      </c>
      <c r="B8654" s="34">
        <v>653</v>
      </c>
      <c r="C8654" s="34">
        <v>651</v>
      </c>
      <c r="D8654" s="34">
        <v>647</v>
      </c>
      <c r="E8654" s="34">
        <v>694</v>
      </c>
      <c r="F8654" s="34">
        <v>568</v>
      </c>
      <c r="G8654" s="34">
        <v>585</v>
      </c>
      <c r="H8654" s="34">
        <v>755</v>
      </c>
      <c r="I8654" s="34">
        <v>612</v>
      </c>
      <c r="J8654" s="34">
        <v>653</v>
      </c>
      <c r="K8654" s="34">
        <v>447</v>
      </c>
      <c r="L8654" s="34">
        <v>636</v>
      </c>
      <c r="M8654" s="34">
        <v>494</v>
      </c>
    </row>
    <row r="8655" spans="1:13" x14ac:dyDescent="0.2">
      <c r="A8655" s="34" t="s">
        <v>109549</v>
      </c>
      <c r="B8655" s="34">
        <v>490</v>
      </c>
      <c r="C8655" s="34">
        <v>465</v>
      </c>
      <c r="D8655" s="34">
        <v>389</v>
      </c>
      <c r="E8655" s="34">
        <v>536</v>
      </c>
      <c r="F8655" s="34">
        <v>309</v>
      </c>
      <c r="G8655" s="34">
        <v>433</v>
      </c>
      <c r="H8655" s="34">
        <v>405</v>
      </c>
      <c r="I8655" s="34">
        <v>408</v>
      </c>
      <c r="J8655" s="34">
        <v>438</v>
      </c>
      <c r="K8655" s="34">
        <v>373</v>
      </c>
      <c r="L8655" s="34">
        <v>325</v>
      </c>
      <c r="M8655" s="34">
        <v>359</v>
      </c>
    </row>
    <row r="8656" spans="1:13" x14ac:dyDescent="0.2">
      <c r="A8656" s="34" t="s">
        <v>109550</v>
      </c>
      <c r="B8656" s="34">
        <v>582</v>
      </c>
      <c r="C8656" s="34">
        <v>530</v>
      </c>
      <c r="D8656" s="34">
        <v>585</v>
      </c>
      <c r="E8656" s="34">
        <v>608</v>
      </c>
      <c r="F8656" s="34">
        <v>588</v>
      </c>
      <c r="G8656" s="34">
        <v>541</v>
      </c>
      <c r="H8656" s="34">
        <v>690</v>
      </c>
      <c r="I8656" s="34">
        <v>584</v>
      </c>
      <c r="J8656" s="34">
        <v>597</v>
      </c>
      <c r="K8656" s="34">
        <v>637</v>
      </c>
      <c r="L8656" s="34">
        <v>593</v>
      </c>
      <c r="M8656" s="34">
        <v>455</v>
      </c>
    </row>
    <row r="8657" spans="1:13" x14ac:dyDescent="0.2">
      <c r="A8657" s="34" t="s">
        <v>109551</v>
      </c>
      <c r="B8657" s="34">
        <v>200</v>
      </c>
      <c r="C8657" s="34">
        <v>392</v>
      </c>
      <c r="D8657" s="34">
        <v>228</v>
      </c>
      <c r="E8657" s="34">
        <v>414</v>
      </c>
      <c r="F8657" s="34">
        <v>205</v>
      </c>
      <c r="G8657" s="34">
        <v>362</v>
      </c>
      <c r="H8657" s="34">
        <v>256</v>
      </c>
      <c r="I8657" s="34">
        <v>362</v>
      </c>
      <c r="J8657" s="34">
        <v>218</v>
      </c>
      <c r="K8657" s="34">
        <v>281</v>
      </c>
      <c r="L8657" s="34">
        <v>209</v>
      </c>
      <c r="M8657" s="34">
        <v>305</v>
      </c>
    </row>
    <row r="8658" spans="1:13" x14ac:dyDescent="0.2">
      <c r="A8658" s="34" t="s">
        <v>109552</v>
      </c>
      <c r="B8658" s="34">
        <v>137</v>
      </c>
      <c r="C8658" s="34">
        <v>261</v>
      </c>
      <c r="D8658" s="34">
        <v>149</v>
      </c>
      <c r="E8658" s="34">
        <v>288</v>
      </c>
      <c r="F8658" s="34">
        <v>168</v>
      </c>
      <c r="G8658" s="34">
        <v>301</v>
      </c>
      <c r="H8658" s="34">
        <v>189</v>
      </c>
      <c r="I8658" s="34">
        <v>322</v>
      </c>
      <c r="J8658" s="34">
        <v>162</v>
      </c>
      <c r="K8658" s="34">
        <v>250</v>
      </c>
      <c r="L8658" s="34">
        <v>161</v>
      </c>
      <c r="M8658" s="34">
        <v>235</v>
      </c>
    </row>
    <row r="8659" spans="1:13" x14ac:dyDescent="0.2">
      <c r="A8659" s="34" t="s">
        <v>109553</v>
      </c>
      <c r="B8659" s="34">
        <v>426</v>
      </c>
      <c r="C8659" s="34">
        <v>524</v>
      </c>
      <c r="D8659" s="34">
        <v>527</v>
      </c>
      <c r="E8659" s="34">
        <v>504</v>
      </c>
      <c r="F8659" s="34">
        <v>470</v>
      </c>
      <c r="G8659" s="34">
        <v>486</v>
      </c>
      <c r="H8659" s="34">
        <v>564</v>
      </c>
      <c r="I8659" s="34">
        <v>494</v>
      </c>
      <c r="J8659" s="34">
        <v>513</v>
      </c>
      <c r="K8659" s="34">
        <v>413</v>
      </c>
      <c r="L8659" s="34">
        <v>504</v>
      </c>
      <c r="M8659" s="34">
        <v>400</v>
      </c>
    </row>
    <row r="8660" spans="1:13" x14ac:dyDescent="0.2">
      <c r="A8660" s="34" t="s">
        <v>109554</v>
      </c>
      <c r="B8660" s="34">
        <v>458</v>
      </c>
      <c r="C8660" s="34">
        <v>462</v>
      </c>
      <c r="D8660" s="34">
        <v>490</v>
      </c>
      <c r="E8660" s="34">
        <v>505</v>
      </c>
      <c r="F8660" s="34">
        <v>488</v>
      </c>
      <c r="G8660" s="34">
        <v>476</v>
      </c>
      <c r="H8660" s="34">
        <v>539</v>
      </c>
      <c r="I8660" s="34">
        <v>555</v>
      </c>
      <c r="J8660" s="34">
        <v>467</v>
      </c>
      <c r="K8660" s="34">
        <v>422</v>
      </c>
      <c r="L8660" s="34">
        <v>506</v>
      </c>
      <c r="M8660" s="34">
        <v>421</v>
      </c>
    </row>
    <row r="8661" spans="1:13" x14ac:dyDescent="0.2">
      <c r="A8661" s="34" t="s">
        <v>109555</v>
      </c>
      <c r="B8661" s="34">
        <v>372</v>
      </c>
      <c r="C8661" s="34">
        <v>503</v>
      </c>
      <c r="D8661" s="34">
        <v>442</v>
      </c>
      <c r="E8661" s="34">
        <v>460</v>
      </c>
      <c r="F8661" s="34">
        <v>438</v>
      </c>
      <c r="G8661" s="34">
        <v>443</v>
      </c>
      <c r="H8661" s="34">
        <v>448</v>
      </c>
      <c r="I8661" s="34">
        <v>490</v>
      </c>
      <c r="J8661" s="34">
        <v>462</v>
      </c>
      <c r="K8661" s="34">
        <v>434</v>
      </c>
      <c r="L8661" s="34">
        <v>474</v>
      </c>
      <c r="M8661" s="34">
        <v>399</v>
      </c>
    </row>
    <row r="8662" spans="1:13" x14ac:dyDescent="0.2">
      <c r="A8662" s="34" t="s">
        <v>109556</v>
      </c>
      <c r="B8662" s="34">
        <v>500</v>
      </c>
      <c r="C8662" s="34">
        <v>580</v>
      </c>
      <c r="D8662" s="34">
        <v>536</v>
      </c>
      <c r="E8662" s="34">
        <v>509</v>
      </c>
      <c r="F8662" s="34">
        <v>492</v>
      </c>
      <c r="G8662" s="34">
        <v>522</v>
      </c>
      <c r="H8662" s="34">
        <v>602</v>
      </c>
      <c r="I8662" s="34">
        <v>535</v>
      </c>
      <c r="J8662" s="34">
        <v>592</v>
      </c>
      <c r="K8662" s="34">
        <v>421</v>
      </c>
      <c r="L8662" s="34">
        <v>549</v>
      </c>
      <c r="M8662" s="34">
        <v>426</v>
      </c>
    </row>
    <row r="8663" spans="1:13" x14ac:dyDescent="0.2">
      <c r="A8663" s="34" t="s">
        <v>109557</v>
      </c>
      <c r="B8663" s="34">
        <v>284</v>
      </c>
      <c r="C8663" s="34">
        <v>562</v>
      </c>
      <c r="D8663" s="34">
        <v>339</v>
      </c>
      <c r="E8663" s="34">
        <v>627</v>
      </c>
      <c r="F8663" s="34">
        <v>304</v>
      </c>
      <c r="G8663" s="34">
        <v>495</v>
      </c>
      <c r="H8663" s="34">
        <v>371</v>
      </c>
      <c r="I8663" s="34">
        <v>472</v>
      </c>
      <c r="J8663" s="34">
        <v>333</v>
      </c>
      <c r="K8663" s="34">
        <v>440</v>
      </c>
      <c r="L8663" s="34">
        <v>320</v>
      </c>
      <c r="M8663" s="34">
        <v>403</v>
      </c>
    </row>
    <row r="8664" spans="1:13" x14ac:dyDescent="0.2">
      <c r="A8664" s="34" t="s">
        <v>109558</v>
      </c>
      <c r="B8664" s="34">
        <v>320</v>
      </c>
      <c r="C8664" s="34">
        <v>294</v>
      </c>
      <c r="D8664" s="34">
        <v>328</v>
      </c>
      <c r="E8664" s="34">
        <v>305</v>
      </c>
      <c r="F8664" s="34">
        <v>276</v>
      </c>
      <c r="G8664" s="34">
        <v>327</v>
      </c>
      <c r="H8664" s="34">
        <v>363</v>
      </c>
      <c r="I8664" s="34">
        <v>285</v>
      </c>
      <c r="J8664" s="34">
        <v>365</v>
      </c>
      <c r="K8664" s="34">
        <v>258</v>
      </c>
      <c r="L8664" s="34">
        <v>305</v>
      </c>
      <c r="M8664" s="34">
        <v>281</v>
      </c>
    </row>
    <row r="8665" spans="1:13" x14ac:dyDescent="0.2">
      <c r="A8665" s="34" t="s">
        <v>109559</v>
      </c>
      <c r="B8665" s="34">
        <v>759</v>
      </c>
      <c r="C8665" s="34">
        <v>809</v>
      </c>
      <c r="D8665" s="34">
        <v>717</v>
      </c>
      <c r="E8665" s="34">
        <v>801</v>
      </c>
      <c r="F8665" s="34">
        <v>664</v>
      </c>
      <c r="G8665" s="34">
        <v>718</v>
      </c>
      <c r="H8665" s="34">
        <v>765</v>
      </c>
      <c r="I8665" s="34">
        <v>687</v>
      </c>
      <c r="J8665" s="34">
        <v>825</v>
      </c>
      <c r="K8665" s="34">
        <v>560</v>
      </c>
      <c r="L8665" s="34">
        <v>698</v>
      </c>
      <c r="M8665" s="34">
        <v>585</v>
      </c>
    </row>
    <row r="8666" spans="1:13" x14ac:dyDescent="0.2">
      <c r="A8666" s="34" t="s">
        <v>109560</v>
      </c>
      <c r="B8666" s="34">
        <v>371</v>
      </c>
      <c r="C8666" s="34">
        <v>628</v>
      </c>
      <c r="D8666" s="34">
        <v>543</v>
      </c>
      <c r="E8666" s="34">
        <v>602</v>
      </c>
      <c r="F8666" s="34">
        <v>422</v>
      </c>
      <c r="G8666" s="34">
        <v>558</v>
      </c>
      <c r="H8666" s="34">
        <v>485</v>
      </c>
      <c r="I8666" s="34">
        <v>588</v>
      </c>
      <c r="J8666" s="34">
        <v>538</v>
      </c>
      <c r="K8666" s="34">
        <v>486</v>
      </c>
      <c r="L8666" s="34">
        <v>412</v>
      </c>
      <c r="M8666" s="34">
        <v>462</v>
      </c>
    </row>
    <row r="8667" spans="1:13" x14ac:dyDescent="0.2">
      <c r="A8667" s="34" t="s">
        <v>109561</v>
      </c>
      <c r="B8667" s="34">
        <v>1155</v>
      </c>
      <c r="C8667" s="34">
        <v>1052</v>
      </c>
      <c r="D8667" s="34">
        <v>1359</v>
      </c>
      <c r="E8667" s="34">
        <v>1244</v>
      </c>
      <c r="F8667" s="34">
        <v>1208</v>
      </c>
      <c r="G8667" s="34">
        <v>1097</v>
      </c>
      <c r="H8667" s="34">
        <v>1358</v>
      </c>
      <c r="I8667" s="34">
        <v>1138</v>
      </c>
      <c r="J8667" s="34">
        <v>1436</v>
      </c>
      <c r="K8667" s="34">
        <v>958</v>
      </c>
      <c r="L8667" s="34">
        <v>1346</v>
      </c>
      <c r="M8667" s="34">
        <v>872</v>
      </c>
    </row>
    <row r="8668" spans="1:13" x14ac:dyDescent="0.2">
      <c r="A8668" s="34" t="s">
        <v>109562</v>
      </c>
      <c r="B8668" s="34">
        <v>398</v>
      </c>
      <c r="C8668" s="34">
        <v>344</v>
      </c>
      <c r="D8668" s="34">
        <v>381</v>
      </c>
      <c r="E8668" s="34">
        <v>384</v>
      </c>
      <c r="F8668" s="34">
        <v>369</v>
      </c>
      <c r="G8668" s="34">
        <v>355</v>
      </c>
      <c r="H8668" s="34">
        <v>365</v>
      </c>
      <c r="I8668" s="34">
        <v>349</v>
      </c>
      <c r="J8668" s="34">
        <v>372</v>
      </c>
      <c r="K8668" s="34">
        <v>277</v>
      </c>
      <c r="L8668" s="34">
        <v>309</v>
      </c>
      <c r="M8668" s="34">
        <v>259</v>
      </c>
    </row>
    <row r="8669" spans="1:13" x14ac:dyDescent="0.2">
      <c r="A8669" s="34" t="s">
        <v>109563</v>
      </c>
      <c r="B8669" s="34">
        <v>219</v>
      </c>
      <c r="C8669" s="34">
        <v>319</v>
      </c>
      <c r="D8669" s="34">
        <v>344</v>
      </c>
      <c r="E8669" s="34">
        <v>370</v>
      </c>
      <c r="F8669" s="34">
        <v>226</v>
      </c>
      <c r="G8669" s="34">
        <v>335</v>
      </c>
      <c r="H8669" s="34">
        <v>298</v>
      </c>
      <c r="I8669" s="34">
        <v>326</v>
      </c>
      <c r="J8669" s="34">
        <v>274</v>
      </c>
      <c r="K8669" s="34">
        <v>268</v>
      </c>
      <c r="L8669" s="34">
        <v>244</v>
      </c>
      <c r="M8669" s="34">
        <v>258</v>
      </c>
    </row>
    <row r="8670" spans="1:13" x14ac:dyDescent="0.2">
      <c r="A8670" s="34" t="s">
        <v>109564</v>
      </c>
      <c r="B8670" s="34">
        <v>423</v>
      </c>
      <c r="C8670" s="34">
        <v>443</v>
      </c>
      <c r="D8670" s="34">
        <v>450</v>
      </c>
      <c r="E8670" s="34">
        <v>488</v>
      </c>
      <c r="F8670" s="34">
        <v>474</v>
      </c>
      <c r="G8670" s="34">
        <v>456</v>
      </c>
      <c r="H8670" s="34">
        <v>523</v>
      </c>
      <c r="I8670" s="34">
        <v>444</v>
      </c>
      <c r="J8670" s="34">
        <v>480</v>
      </c>
      <c r="K8670" s="34">
        <v>383</v>
      </c>
      <c r="L8670" s="34">
        <v>455</v>
      </c>
      <c r="M8670" s="34">
        <v>367</v>
      </c>
    </row>
    <row r="8671" spans="1:13" x14ac:dyDescent="0.2">
      <c r="A8671" s="34" t="s">
        <v>109565</v>
      </c>
      <c r="B8671" s="34">
        <v>371</v>
      </c>
      <c r="C8671" s="34">
        <v>318</v>
      </c>
      <c r="D8671" s="34">
        <v>383</v>
      </c>
      <c r="E8671" s="34">
        <v>408</v>
      </c>
      <c r="F8671" s="34">
        <v>299</v>
      </c>
      <c r="G8671" s="34">
        <v>313</v>
      </c>
      <c r="H8671" s="34">
        <v>365</v>
      </c>
      <c r="I8671" s="34">
        <v>312</v>
      </c>
      <c r="J8671" s="34">
        <v>327</v>
      </c>
      <c r="K8671" s="34">
        <v>267</v>
      </c>
      <c r="L8671" s="34">
        <v>330</v>
      </c>
      <c r="M8671" s="34">
        <v>289</v>
      </c>
    </row>
    <row r="8672" spans="1:13" x14ac:dyDescent="0.2">
      <c r="A8672" s="34" t="s">
        <v>109566</v>
      </c>
      <c r="B8672" s="34">
        <v>377</v>
      </c>
      <c r="C8672" s="34">
        <v>311</v>
      </c>
      <c r="D8672" s="34">
        <v>332</v>
      </c>
      <c r="E8672" s="34">
        <v>393</v>
      </c>
      <c r="F8672" s="34">
        <v>319</v>
      </c>
      <c r="G8672" s="34">
        <v>381</v>
      </c>
      <c r="H8672" s="34">
        <v>418</v>
      </c>
      <c r="I8672" s="34">
        <v>356</v>
      </c>
      <c r="J8672" s="34">
        <v>333</v>
      </c>
      <c r="K8672" s="34">
        <v>251</v>
      </c>
      <c r="L8672" s="34">
        <v>373</v>
      </c>
      <c r="M8672" s="34">
        <v>281</v>
      </c>
    </row>
    <row r="8673" spans="1:13" x14ac:dyDescent="0.2">
      <c r="A8673" s="34" t="s">
        <v>109567</v>
      </c>
      <c r="B8673" s="34">
        <v>213</v>
      </c>
      <c r="C8673" s="34">
        <v>328</v>
      </c>
      <c r="D8673" s="34">
        <v>231</v>
      </c>
      <c r="E8673" s="34">
        <v>245</v>
      </c>
      <c r="F8673" s="34">
        <v>236</v>
      </c>
      <c r="G8673" s="34">
        <v>239</v>
      </c>
      <c r="H8673" s="34">
        <v>284</v>
      </c>
      <c r="I8673" s="34">
        <v>284</v>
      </c>
      <c r="J8673" s="34">
        <v>295</v>
      </c>
      <c r="K8673" s="34">
        <v>222</v>
      </c>
      <c r="L8673" s="34">
        <v>209</v>
      </c>
      <c r="M8673" s="34">
        <v>203</v>
      </c>
    </row>
    <row r="8674" spans="1:13" x14ac:dyDescent="0.2">
      <c r="A8674" s="34" t="s">
        <v>109568</v>
      </c>
      <c r="B8674" s="34">
        <v>399</v>
      </c>
      <c r="C8674" s="34">
        <v>336</v>
      </c>
      <c r="D8674" s="34">
        <v>399</v>
      </c>
      <c r="E8674" s="34">
        <v>362</v>
      </c>
      <c r="F8674" s="34">
        <v>304</v>
      </c>
      <c r="G8674" s="34">
        <v>390</v>
      </c>
      <c r="H8674" s="34">
        <v>438</v>
      </c>
      <c r="I8674" s="34">
        <v>319</v>
      </c>
      <c r="J8674" s="34">
        <v>379</v>
      </c>
      <c r="K8674" s="34">
        <v>270</v>
      </c>
      <c r="L8674" s="34">
        <v>356</v>
      </c>
      <c r="M8674" s="34">
        <v>271</v>
      </c>
    </row>
    <row r="8675" spans="1:13" x14ac:dyDescent="0.2">
      <c r="A8675" s="34" t="s">
        <v>109569</v>
      </c>
      <c r="B8675" s="34">
        <v>132</v>
      </c>
      <c r="C8675" s="34">
        <v>131</v>
      </c>
      <c r="D8675" s="34">
        <v>170</v>
      </c>
      <c r="E8675" s="34">
        <v>130</v>
      </c>
      <c r="F8675" s="34">
        <v>110</v>
      </c>
      <c r="G8675" s="34">
        <v>147</v>
      </c>
      <c r="H8675" s="34">
        <v>139</v>
      </c>
      <c r="I8675" s="34">
        <v>116</v>
      </c>
      <c r="J8675" s="34">
        <v>134</v>
      </c>
      <c r="K8675" s="34">
        <v>106</v>
      </c>
      <c r="L8675" s="34">
        <v>141</v>
      </c>
      <c r="M8675" s="34">
        <v>107</v>
      </c>
    </row>
    <row r="8676" spans="1:13" x14ac:dyDescent="0.2">
      <c r="A8676" s="34" t="s">
        <v>109570</v>
      </c>
      <c r="B8676" s="34">
        <v>296</v>
      </c>
      <c r="C8676" s="34">
        <v>383</v>
      </c>
      <c r="D8676" s="34">
        <v>313</v>
      </c>
      <c r="E8676" s="34">
        <v>367</v>
      </c>
      <c r="F8676" s="34">
        <v>316</v>
      </c>
      <c r="G8676" s="34">
        <v>309</v>
      </c>
      <c r="H8676" s="34">
        <v>382</v>
      </c>
      <c r="I8676" s="34">
        <v>391</v>
      </c>
      <c r="J8676" s="34">
        <v>459</v>
      </c>
      <c r="K8676" s="34">
        <v>299</v>
      </c>
      <c r="L8676" s="34">
        <v>372</v>
      </c>
      <c r="M8676" s="34">
        <v>227</v>
      </c>
    </row>
    <row r="8677" spans="1:13" x14ac:dyDescent="0.2">
      <c r="A8677" s="34" t="s">
        <v>109571</v>
      </c>
      <c r="B8677" s="34">
        <v>286</v>
      </c>
      <c r="C8677" s="34">
        <v>250</v>
      </c>
      <c r="D8677" s="34">
        <v>329</v>
      </c>
      <c r="E8677" s="34">
        <v>328</v>
      </c>
      <c r="F8677" s="34">
        <v>255</v>
      </c>
      <c r="G8677" s="34">
        <v>224</v>
      </c>
      <c r="H8677" s="34">
        <v>299</v>
      </c>
      <c r="I8677" s="34">
        <v>262</v>
      </c>
      <c r="J8677" s="34">
        <v>321</v>
      </c>
      <c r="K8677" s="34">
        <v>219</v>
      </c>
      <c r="L8677" s="34">
        <v>293</v>
      </c>
      <c r="M8677" s="34">
        <v>190</v>
      </c>
    </row>
    <row r="8678" spans="1:13" x14ac:dyDescent="0.2">
      <c r="A8678" s="34" t="s">
        <v>109572</v>
      </c>
      <c r="B8678" s="34">
        <v>389</v>
      </c>
      <c r="C8678" s="34">
        <v>403</v>
      </c>
      <c r="D8678" s="34">
        <v>388</v>
      </c>
      <c r="E8678" s="34">
        <v>414</v>
      </c>
      <c r="F8678" s="34">
        <v>342</v>
      </c>
      <c r="G8678" s="34">
        <v>343</v>
      </c>
      <c r="H8678" s="34">
        <v>445</v>
      </c>
      <c r="I8678" s="34">
        <v>337</v>
      </c>
      <c r="J8678" s="34">
        <v>426</v>
      </c>
      <c r="K8678" s="34">
        <v>292</v>
      </c>
      <c r="L8678" s="34">
        <v>392</v>
      </c>
      <c r="M8678" s="34">
        <v>272</v>
      </c>
    </row>
    <row r="8679" spans="1:13" x14ac:dyDescent="0.2">
      <c r="A8679" s="34" t="s">
        <v>109573</v>
      </c>
      <c r="B8679" s="34">
        <v>314</v>
      </c>
      <c r="C8679" s="34">
        <v>323</v>
      </c>
      <c r="D8679" s="34">
        <v>304</v>
      </c>
      <c r="E8679" s="34">
        <v>304</v>
      </c>
      <c r="F8679" s="34">
        <v>284</v>
      </c>
      <c r="G8679" s="34">
        <v>278</v>
      </c>
      <c r="H8679" s="34">
        <v>307</v>
      </c>
      <c r="I8679" s="34">
        <v>327</v>
      </c>
      <c r="J8679" s="34">
        <v>336</v>
      </c>
      <c r="K8679" s="34">
        <v>239</v>
      </c>
      <c r="L8679" s="34">
        <v>257</v>
      </c>
      <c r="M8679" s="34">
        <v>236</v>
      </c>
    </row>
    <row r="8680" spans="1:13" x14ac:dyDescent="0.2">
      <c r="A8680" s="34" t="s">
        <v>109574</v>
      </c>
      <c r="B8680" s="34">
        <v>615</v>
      </c>
      <c r="C8680" s="34">
        <v>729</v>
      </c>
      <c r="D8680" s="34">
        <v>740</v>
      </c>
      <c r="E8680" s="34">
        <v>800</v>
      </c>
      <c r="F8680" s="34">
        <v>699</v>
      </c>
      <c r="G8680" s="34">
        <v>582</v>
      </c>
      <c r="H8680" s="34">
        <v>785</v>
      </c>
      <c r="I8680" s="34">
        <v>626</v>
      </c>
      <c r="J8680" s="34">
        <v>770</v>
      </c>
      <c r="K8680" s="34">
        <v>586</v>
      </c>
      <c r="L8680" s="34">
        <v>821</v>
      </c>
      <c r="M8680" s="34">
        <v>541</v>
      </c>
    </row>
    <row r="8681" spans="1:13" x14ac:dyDescent="0.2">
      <c r="A8681" s="34" t="s">
        <v>109575</v>
      </c>
      <c r="B8681" s="34">
        <v>422</v>
      </c>
      <c r="C8681" s="34">
        <v>470</v>
      </c>
      <c r="D8681" s="34">
        <v>599</v>
      </c>
      <c r="E8681" s="34">
        <v>547</v>
      </c>
      <c r="F8681" s="34">
        <v>428</v>
      </c>
      <c r="G8681" s="34">
        <v>447</v>
      </c>
      <c r="H8681" s="34">
        <v>524</v>
      </c>
      <c r="I8681" s="34">
        <v>538</v>
      </c>
      <c r="J8681" s="34">
        <v>504</v>
      </c>
      <c r="K8681" s="34">
        <v>411</v>
      </c>
      <c r="L8681" s="34">
        <v>390</v>
      </c>
      <c r="M8681" s="34">
        <v>354</v>
      </c>
    </row>
    <row r="8682" spans="1:13" x14ac:dyDescent="0.2">
      <c r="A8682" s="34" t="s">
        <v>109576</v>
      </c>
      <c r="B8682" s="34">
        <v>1251</v>
      </c>
      <c r="C8682" s="34">
        <v>1249</v>
      </c>
      <c r="D8682" s="34">
        <v>1400</v>
      </c>
      <c r="E8682" s="34">
        <v>1295</v>
      </c>
      <c r="F8682" s="34">
        <v>1248</v>
      </c>
      <c r="G8682" s="34">
        <v>1222</v>
      </c>
      <c r="H8682" s="34">
        <v>1467</v>
      </c>
      <c r="I8682" s="34">
        <v>1326</v>
      </c>
      <c r="J8682" s="34">
        <v>1324</v>
      </c>
      <c r="K8682" s="34">
        <v>1120</v>
      </c>
      <c r="L8682" s="34">
        <v>1313</v>
      </c>
      <c r="M8682" s="34">
        <v>1081</v>
      </c>
    </row>
    <row r="8683" spans="1:13" x14ac:dyDescent="0.2">
      <c r="A8683" s="34" t="s">
        <v>109577</v>
      </c>
      <c r="B8683" s="34">
        <v>290</v>
      </c>
      <c r="C8683" s="34">
        <v>409</v>
      </c>
      <c r="D8683" s="34">
        <v>395</v>
      </c>
      <c r="E8683" s="34">
        <v>402</v>
      </c>
      <c r="F8683" s="34">
        <v>362</v>
      </c>
      <c r="G8683" s="34">
        <v>381</v>
      </c>
      <c r="H8683" s="34">
        <v>438</v>
      </c>
      <c r="I8683" s="34">
        <v>423</v>
      </c>
      <c r="J8683" s="34">
        <v>369</v>
      </c>
      <c r="K8683" s="34">
        <v>275</v>
      </c>
      <c r="L8683" s="34">
        <v>377</v>
      </c>
      <c r="M8683" s="34">
        <v>266</v>
      </c>
    </row>
    <row r="8684" spans="1:13" x14ac:dyDescent="0.2">
      <c r="A8684" s="34" t="s">
        <v>109578</v>
      </c>
      <c r="B8684" s="34">
        <v>287</v>
      </c>
      <c r="C8684" s="34">
        <v>257</v>
      </c>
      <c r="D8684" s="34">
        <v>331</v>
      </c>
      <c r="E8684" s="34">
        <v>296</v>
      </c>
      <c r="F8684" s="34">
        <v>234</v>
      </c>
      <c r="G8684" s="34">
        <v>244</v>
      </c>
      <c r="H8684" s="34">
        <v>298</v>
      </c>
      <c r="I8684" s="34">
        <v>281</v>
      </c>
      <c r="J8684" s="34">
        <v>286</v>
      </c>
      <c r="K8684" s="34">
        <v>188</v>
      </c>
      <c r="L8684" s="34">
        <v>297</v>
      </c>
      <c r="M8684" s="34">
        <v>228</v>
      </c>
    </row>
    <row r="8685" spans="1:13" x14ac:dyDescent="0.2">
      <c r="A8685" s="34" t="s">
        <v>109579</v>
      </c>
      <c r="B8685" s="34">
        <v>839</v>
      </c>
      <c r="C8685" s="34">
        <v>851</v>
      </c>
      <c r="D8685" s="34">
        <v>723</v>
      </c>
      <c r="E8685" s="34">
        <v>802</v>
      </c>
      <c r="F8685" s="34">
        <v>677</v>
      </c>
      <c r="G8685" s="34">
        <v>704</v>
      </c>
      <c r="H8685" s="34">
        <v>813</v>
      </c>
      <c r="I8685" s="34">
        <v>731</v>
      </c>
      <c r="J8685" s="34">
        <v>769</v>
      </c>
      <c r="K8685" s="34">
        <v>570</v>
      </c>
      <c r="L8685" s="34">
        <v>716</v>
      </c>
      <c r="M8685" s="34">
        <v>583</v>
      </c>
    </row>
    <row r="8686" spans="1:13" x14ac:dyDescent="0.2">
      <c r="A8686" s="34" t="s">
        <v>109580</v>
      </c>
      <c r="B8686" s="34">
        <v>351</v>
      </c>
      <c r="C8686" s="34">
        <v>389</v>
      </c>
      <c r="D8686" s="34">
        <v>364</v>
      </c>
      <c r="E8686" s="34">
        <v>383</v>
      </c>
      <c r="F8686" s="34">
        <v>303</v>
      </c>
      <c r="G8686" s="34">
        <v>332</v>
      </c>
      <c r="H8686" s="34">
        <v>359</v>
      </c>
      <c r="I8686" s="34">
        <v>410</v>
      </c>
      <c r="J8686" s="34">
        <v>388</v>
      </c>
      <c r="K8686" s="34">
        <v>294</v>
      </c>
      <c r="L8686" s="34">
        <v>306</v>
      </c>
      <c r="M8686" s="34">
        <v>314</v>
      </c>
    </row>
    <row r="8687" spans="1:13" x14ac:dyDescent="0.2">
      <c r="A8687" s="34" t="s">
        <v>109581</v>
      </c>
      <c r="B8687" s="34">
        <v>403</v>
      </c>
      <c r="C8687" s="34">
        <v>339</v>
      </c>
      <c r="D8687" s="34">
        <v>332</v>
      </c>
      <c r="E8687" s="34">
        <v>370</v>
      </c>
      <c r="F8687" s="34">
        <v>313</v>
      </c>
      <c r="G8687" s="34">
        <v>315</v>
      </c>
      <c r="H8687" s="34">
        <v>471</v>
      </c>
      <c r="I8687" s="34">
        <v>388</v>
      </c>
      <c r="J8687" s="34">
        <v>328</v>
      </c>
      <c r="K8687" s="34">
        <v>305</v>
      </c>
      <c r="L8687" s="34">
        <v>384</v>
      </c>
      <c r="M8687" s="34">
        <v>271</v>
      </c>
    </row>
    <row r="8688" spans="1:13" x14ac:dyDescent="0.2">
      <c r="A8688" s="34" t="s">
        <v>109582</v>
      </c>
      <c r="B8688" s="34">
        <v>266</v>
      </c>
      <c r="C8688" s="34">
        <v>341</v>
      </c>
      <c r="D8688" s="34">
        <v>344</v>
      </c>
      <c r="E8688" s="34">
        <v>359</v>
      </c>
      <c r="F8688" s="34">
        <v>284</v>
      </c>
      <c r="G8688" s="34">
        <v>315</v>
      </c>
      <c r="H8688" s="34">
        <v>319</v>
      </c>
      <c r="I8688" s="34">
        <v>319</v>
      </c>
      <c r="J8688" s="34">
        <v>372</v>
      </c>
      <c r="K8688" s="34">
        <v>258</v>
      </c>
      <c r="L8688" s="34">
        <v>331</v>
      </c>
      <c r="M8688" s="34">
        <v>256</v>
      </c>
    </row>
    <row r="8689" spans="1:13" x14ac:dyDescent="0.2">
      <c r="A8689" s="34" t="s">
        <v>109583</v>
      </c>
      <c r="B8689" s="34">
        <v>305</v>
      </c>
      <c r="C8689" s="34">
        <v>398</v>
      </c>
      <c r="D8689" s="34">
        <v>398</v>
      </c>
      <c r="E8689" s="34">
        <v>455</v>
      </c>
      <c r="F8689" s="34">
        <v>312</v>
      </c>
      <c r="G8689" s="34">
        <v>345</v>
      </c>
      <c r="H8689" s="34">
        <v>378</v>
      </c>
      <c r="I8689" s="34">
        <v>362</v>
      </c>
      <c r="J8689" s="34">
        <v>354</v>
      </c>
      <c r="K8689" s="34">
        <v>318</v>
      </c>
      <c r="L8689" s="34">
        <v>284</v>
      </c>
      <c r="M8689" s="34">
        <v>313</v>
      </c>
    </row>
    <row r="8690" spans="1:13" x14ac:dyDescent="0.2">
      <c r="A8690" s="34" t="s">
        <v>109584</v>
      </c>
      <c r="B8690" s="34">
        <v>266</v>
      </c>
      <c r="C8690" s="34">
        <v>349</v>
      </c>
      <c r="D8690" s="34">
        <v>323</v>
      </c>
      <c r="E8690" s="34">
        <v>378</v>
      </c>
      <c r="F8690" s="34">
        <v>184</v>
      </c>
      <c r="G8690" s="34">
        <v>327</v>
      </c>
      <c r="H8690" s="34">
        <v>330</v>
      </c>
      <c r="I8690" s="34">
        <v>354</v>
      </c>
      <c r="J8690" s="34">
        <v>277</v>
      </c>
      <c r="K8690" s="34">
        <v>275</v>
      </c>
      <c r="L8690" s="34">
        <v>276</v>
      </c>
      <c r="M8690" s="34">
        <v>260</v>
      </c>
    </row>
    <row r="8691" spans="1:13" x14ac:dyDescent="0.2">
      <c r="A8691" s="34" t="s">
        <v>109585</v>
      </c>
      <c r="B8691" s="34">
        <v>485</v>
      </c>
      <c r="C8691" s="34">
        <v>459</v>
      </c>
      <c r="D8691" s="34">
        <v>558</v>
      </c>
      <c r="E8691" s="34">
        <v>590</v>
      </c>
      <c r="F8691" s="34">
        <v>534</v>
      </c>
      <c r="G8691" s="34">
        <v>467</v>
      </c>
      <c r="H8691" s="34">
        <v>529</v>
      </c>
      <c r="I8691" s="34">
        <v>580</v>
      </c>
      <c r="J8691" s="34">
        <v>592</v>
      </c>
      <c r="K8691" s="34">
        <v>437</v>
      </c>
      <c r="L8691" s="34">
        <v>538</v>
      </c>
      <c r="M8691" s="34">
        <v>426</v>
      </c>
    </row>
    <row r="8692" spans="1:13" x14ac:dyDescent="0.2">
      <c r="A8692" s="34" t="s">
        <v>109586</v>
      </c>
      <c r="B8692" s="34">
        <v>770</v>
      </c>
      <c r="C8692" s="34">
        <v>627</v>
      </c>
      <c r="D8692" s="34">
        <v>725</v>
      </c>
      <c r="E8692" s="34">
        <v>674</v>
      </c>
      <c r="F8692" s="34">
        <v>633</v>
      </c>
      <c r="G8692" s="34">
        <v>624</v>
      </c>
      <c r="H8692" s="34">
        <v>771</v>
      </c>
      <c r="I8692" s="34">
        <v>761</v>
      </c>
      <c r="J8692" s="34">
        <v>693</v>
      </c>
      <c r="K8692" s="34">
        <v>575</v>
      </c>
      <c r="L8692" s="34">
        <v>733</v>
      </c>
      <c r="M8692" s="34">
        <v>570</v>
      </c>
    </row>
    <row r="8693" spans="1:13" x14ac:dyDescent="0.2">
      <c r="A8693" s="34" t="s">
        <v>109587</v>
      </c>
      <c r="B8693" s="34">
        <v>434</v>
      </c>
      <c r="C8693" s="34">
        <v>479</v>
      </c>
      <c r="D8693" s="34">
        <v>513</v>
      </c>
      <c r="E8693" s="34">
        <v>519</v>
      </c>
      <c r="F8693" s="34">
        <v>462</v>
      </c>
      <c r="G8693" s="34">
        <v>445</v>
      </c>
      <c r="H8693" s="34">
        <v>482</v>
      </c>
      <c r="I8693" s="34">
        <v>546</v>
      </c>
      <c r="J8693" s="34">
        <v>577</v>
      </c>
      <c r="K8693" s="34">
        <v>433</v>
      </c>
      <c r="L8693" s="34">
        <v>525</v>
      </c>
      <c r="M8693" s="34">
        <v>364</v>
      </c>
    </row>
    <row r="8694" spans="1:13" x14ac:dyDescent="0.2">
      <c r="A8694" s="34" t="s">
        <v>109588</v>
      </c>
      <c r="B8694" s="34">
        <v>249</v>
      </c>
      <c r="C8694" s="34">
        <v>192</v>
      </c>
      <c r="D8694" s="34">
        <v>208</v>
      </c>
      <c r="E8694" s="34">
        <v>210</v>
      </c>
      <c r="F8694" s="34">
        <v>159</v>
      </c>
      <c r="G8694" s="34">
        <v>171</v>
      </c>
      <c r="H8694" s="34">
        <v>252</v>
      </c>
      <c r="I8694" s="34">
        <v>165</v>
      </c>
      <c r="J8694" s="34">
        <v>206</v>
      </c>
      <c r="K8694" s="34">
        <v>133</v>
      </c>
      <c r="L8694" s="34">
        <v>174</v>
      </c>
      <c r="M8694" s="34">
        <v>163</v>
      </c>
    </row>
    <row r="8695" spans="1:13" x14ac:dyDescent="0.2">
      <c r="A8695" s="34" t="s">
        <v>109589</v>
      </c>
      <c r="B8695" s="34">
        <v>249</v>
      </c>
      <c r="C8695" s="34">
        <v>411</v>
      </c>
      <c r="D8695" s="34">
        <v>396</v>
      </c>
      <c r="E8695" s="34">
        <v>430</v>
      </c>
      <c r="F8695" s="34">
        <v>310</v>
      </c>
      <c r="G8695" s="34">
        <v>371</v>
      </c>
      <c r="H8695" s="34">
        <v>338</v>
      </c>
      <c r="I8695" s="34">
        <v>359</v>
      </c>
      <c r="J8695" s="34">
        <v>261</v>
      </c>
      <c r="K8695" s="34">
        <v>288</v>
      </c>
      <c r="L8695" s="34">
        <v>303</v>
      </c>
      <c r="M8695" s="34">
        <v>311</v>
      </c>
    </row>
    <row r="8696" spans="1:13" x14ac:dyDescent="0.2">
      <c r="A8696" s="34" t="s">
        <v>109590</v>
      </c>
      <c r="B8696" s="34">
        <v>109</v>
      </c>
      <c r="C8696" s="34">
        <v>141</v>
      </c>
      <c r="D8696" s="34">
        <v>132</v>
      </c>
      <c r="E8696" s="34">
        <v>138</v>
      </c>
      <c r="F8696" s="34">
        <v>123</v>
      </c>
      <c r="G8696" s="34">
        <v>144</v>
      </c>
      <c r="H8696" s="34">
        <v>144</v>
      </c>
      <c r="I8696" s="34">
        <v>147</v>
      </c>
      <c r="J8696" s="34">
        <v>138</v>
      </c>
      <c r="K8696" s="34">
        <v>117</v>
      </c>
      <c r="L8696" s="34">
        <v>98</v>
      </c>
      <c r="M8696" s="34">
        <v>108</v>
      </c>
    </row>
    <row r="8697" spans="1:13" x14ac:dyDescent="0.2">
      <c r="A8697" s="34" t="s">
        <v>109591</v>
      </c>
      <c r="B8697" s="34">
        <v>258</v>
      </c>
      <c r="C8697" s="34">
        <v>280</v>
      </c>
      <c r="D8697" s="34">
        <v>304</v>
      </c>
      <c r="E8697" s="34">
        <v>335</v>
      </c>
      <c r="F8697" s="34">
        <v>278</v>
      </c>
      <c r="G8697" s="34">
        <v>256</v>
      </c>
      <c r="H8697" s="34">
        <v>272</v>
      </c>
      <c r="I8697" s="34">
        <v>267</v>
      </c>
      <c r="J8697" s="34">
        <v>213</v>
      </c>
      <c r="K8697" s="34">
        <v>267</v>
      </c>
      <c r="L8697" s="34">
        <v>256</v>
      </c>
      <c r="M8697" s="34">
        <v>221</v>
      </c>
    </row>
    <row r="8698" spans="1:13" x14ac:dyDescent="0.2">
      <c r="A8698" s="34" t="s">
        <v>109592</v>
      </c>
      <c r="B8698" s="34">
        <v>136</v>
      </c>
      <c r="C8698" s="34">
        <v>142</v>
      </c>
      <c r="D8698" s="34">
        <v>145</v>
      </c>
      <c r="E8698" s="34">
        <v>184</v>
      </c>
      <c r="F8698" s="34">
        <v>144</v>
      </c>
      <c r="G8698" s="34">
        <v>154</v>
      </c>
      <c r="H8698" s="34">
        <v>159</v>
      </c>
      <c r="I8698" s="34">
        <v>171</v>
      </c>
      <c r="J8698" s="34">
        <v>134</v>
      </c>
      <c r="K8698" s="34">
        <v>132</v>
      </c>
      <c r="L8698" s="34">
        <v>119</v>
      </c>
      <c r="M8698" s="34">
        <v>117</v>
      </c>
    </row>
    <row r="8699" spans="1:13" x14ac:dyDescent="0.2">
      <c r="A8699" s="34" t="s">
        <v>109593</v>
      </c>
      <c r="B8699" s="34">
        <v>501</v>
      </c>
      <c r="C8699" s="34">
        <v>451</v>
      </c>
      <c r="D8699" s="34">
        <v>470</v>
      </c>
      <c r="E8699" s="34">
        <v>492</v>
      </c>
      <c r="F8699" s="34">
        <v>390</v>
      </c>
      <c r="G8699" s="34">
        <v>454</v>
      </c>
      <c r="H8699" s="34">
        <v>480</v>
      </c>
      <c r="I8699" s="34">
        <v>479</v>
      </c>
      <c r="J8699" s="34">
        <v>512</v>
      </c>
      <c r="K8699" s="34">
        <v>409</v>
      </c>
      <c r="L8699" s="34">
        <v>416</v>
      </c>
      <c r="M8699" s="34">
        <v>354</v>
      </c>
    </row>
    <row r="8700" spans="1:13" x14ac:dyDescent="0.2">
      <c r="A8700" s="34" t="s">
        <v>109594</v>
      </c>
      <c r="B8700" s="34">
        <v>238</v>
      </c>
      <c r="C8700" s="34">
        <v>199</v>
      </c>
      <c r="D8700" s="34">
        <v>235</v>
      </c>
      <c r="E8700" s="34">
        <v>253</v>
      </c>
      <c r="F8700" s="34">
        <v>152</v>
      </c>
      <c r="G8700" s="34">
        <v>173</v>
      </c>
      <c r="H8700" s="34">
        <v>200</v>
      </c>
      <c r="I8700" s="34">
        <v>204</v>
      </c>
      <c r="J8700" s="34">
        <v>226</v>
      </c>
      <c r="K8700" s="34">
        <v>198</v>
      </c>
      <c r="L8700" s="34">
        <v>184</v>
      </c>
      <c r="M8700" s="34">
        <v>206</v>
      </c>
    </row>
    <row r="8701" spans="1:13" x14ac:dyDescent="0.2">
      <c r="A8701" s="34" t="s">
        <v>109595</v>
      </c>
      <c r="B8701" s="34">
        <v>284</v>
      </c>
      <c r="C8701" s="34">
        <v>249</v>
      </c>
      <c r="D8701" s="34">
        <v>303</v>
      </c>
      <c r="E8701" s="34">
        <v>302</v>
      </c>
      <c r="F8701" s="34">
        <v>267</v>
      </c>
      <c r="G8701" s="34">
        <v>247</v>
      </c>
      <c r="H8701" s="34">
        <v>310</v>
      </c>
      <c r="I8701" s="34">
        <v>244</v>
      </c>
      <c r="J8701" s="34">
        <v>295</v>
      </c>
      <c r="K8701" s="34">
        <v>218</v>
      </c>
      <c r="L8701" s="34">
        <v>246</v>
      </c>
      <c r="M8701" s="34">
        <v>188</v>
      </c>
    </row>
    <row r="8702" spans="1:13" x14ac:dyDescent="0.2">
      <c r="A8702" s="34" t="s">
        <v>109596</v>
      </c>
      <c r="B8702" s="34">
        <v>866</v>
      </c>
      <c r="C8702" s="34">
        <v>746</v>
      </c>
      <c r="D8702" s="34">
        <v>933</v>
      </c>
      <c r="E8702" s="34">
        <v>855</v>
      </c>
      <c r="F8702" s="34">
        <v>803</v>
      </c>
      <c r="G8702" s="34">
        <v>724</v>
      </c>
      <c r="H8702" s="34">
        <v>951</v>
      </c>
      <c r="I8702" s="34">
        <v>777</v>
      </c>
      <c r="J8702" s="34">
        <v>923</v>
      </c>
      <c r="K8702" s="34">
        <v>668</v>
      </c>
      <c r="L8702" s="34">
        <v>863</v>
      </c>
      <c r="M8702" s="34">
        <v>646</v>
      </c>
    </row>
    <row r="8703" spans="1:13" x14ac:dyDescent="0.2">
      <c r="A8703" s="34" t="s">
        <v>109597</v>
      </c>
      <c r="B8703" s="34">
        <v>1407</v>
      </c>
      <c r="C8703" s="34">
        <v>1250</v>
      </c>
      <c r="D8703" s="34">
        <v>1485</v>
      </c>
      <c r="E8703" s="34">
        <v>1583</v>
      </c>
      <c r="F8703" s="34">
        <v>1390</v>
      </c>
      <c r="G8703" s="34">
        <v>1217</v>
      </c>
      <c r="H8703" s="34">
        <v>1563</v>
      </c>
      <c r="I8703" s="34">
        <v>1430</v>
      </c>
      <c r="J8703" s="34">
        <v>1587</v>
      </c>
      <c r="K8703" s="34">
        <v>1089</v>
      </c>
      <c r="L8703" s="34">
        <v>1486</v>
      </c>
      <c r="M8703" s="34">
        <v>1122</v>
      </c>
    </row>
    <row r="8704" spans="1:13" x14ac:dyDescent="0.2">
      <c r="A8704" s="34" t="s">
        <v>109598</v>
      </c>
      <c r="B8704" s="34">
        <v>455</v>
      </c>
      <c r="C8704" s="34">
        <v>533</v>
      </c>
      <c r="D8704" s="34">
        <v>518</v>
      </c>
      <c r="E8704" s="34">
        <v>584</v>
      </c>
      <c r="F8704" s="34">
        <v>431</v>
      </c>
      <c r="G8704" s="34">
        <v>509</v>
      </c>
      <c r="H8704" s="34">
        <v>484</v>
      </c>
      <c r="I8704" s="34">
        <v>536</v>
      </c>
      <c r="J8704" s="34">
        <v>467</v>
      </c>
      <c r="K8704" s="34">
        <v>451</v>
      </c>
      <c r="L8704" s="34">
        <v>438</v>
      </c>
      <c r="M8704" s="34">
        <v>423</v>
      </c>
    </row>
    <row r="8705" spans="1:13" x14ac:dyDescent="0.2">
      <c r="A8705" s="34" t="s">
        <v>109599</v>
      </c>
      <c r="B8705" s="34">
        <v>582</v>
      </c>
      <c r="C8705" s="34">
        <v>825</v>
      </c>
      <c r="D8705" s="34">
        <v>702</v>
      </c>
      <c r="E8705" s="34">
        <v>744</v>
      </c>
      <c r="F8705" s="34">
        <v>702</v>
      </c>
      <c r="G8705" s="34">
        <v>715</v>
      </c>
      <c r="H8705" s="34">
        <v>776</v>
      </c>
      <c r="I8705" s="34">
        <v>789</v>
      </c>
      <c r="J8705" s="34">
        <v>677</v>
      </c>
      <c r="K8705" s="34">
        <v>599</v>
      </c>
      <c r="L8705" s="34">
        <v>707</v>
      </c>
      <c r="M8705" s="34">
        <v>591</v>
      </c>
    </row>
    <row r="8706" spans="1:13" x14ac:dyDescent="0.2">
      <c r="A8706" s="34" t="s">
        <v>109600</v>
      </c>
      <c r="B8706" s="34">
        <v>463</v>
      </c>
      <c r="C8706" s="34">
        <v>459</v>
      </c>
      <c r="D8706" s="34">
        <v>484</v>
      </c>
      <c r="E8706" s="34">
        <v>496</v>
      </c>
      <c r="F8706" s="34">
        <v>433</v>
      </c>
      <c r="G8706" s="34">
        <v>448</v>
      </c>
      <c r="H8706" s="34">
        <v>503</v>
      </c>
      <c r="I8706" s="34">
        <v>514</v>
      </c>
      <c r="J8706" s="34">
        <v>459</v>
      </c>
      <c r="K8706" s="34">
        <v>424</v>
      </c>
      <c r="L8706" s="34">
        <v>444</v>
      </c>
      <c r="M8706" s="34">
        <v>408</v>
      </c>
    </row>
    <row r="8707" spans="1:13" x14ac:dyDescent="0.2">
      <c r="A8707" s="34" t="s">
        <v>109601</v>
      </c>
      <c r="B8707" s="34">
        <v>261</v>
      </c>
      <c r="C8707" s="34">
        <v>277</v>
      </c>
      <c r="D8707" s="34">
        <v>313</v>
      </c>
      <c r="E8707" s="34">
        <v>259</v>
      </c>
      <c r="F8707" s="34">
        <v>223</v>
      </c>
      <c r="G8707" s="34">
        <v>219</v>
      </c>
      <c r="H8707" s="34">
        <v>334</v>
      </c>
      <c r="I8707" s="34">
        <v>247</v>
      </c>
      <c r="J8707" s="34">
        <v>343</v>
      </c>
      <c r="K8707" s="34">
        <v>209</v>
      </c>
      <c r="L8707" s="34">
        <v>317</v>
      </c>
      <c r="M8707" s="34">
        <v>200</v>
      </c>
    </row>
    <row r="8708" spans="1:13" x14ac:dyDescent="0.2">
      <c r="A8708" s="34" t="s">
        <v>109602</v>
      </c>
      <c r="B8708" s="34">
        <v>315</v>
      </c>
      <c r="C8708" s="34">
        <v>337</v>
      </c>
      <c r="D8708" s="34">
        <v>266</v>
      </c>
      <c r="E8708" s="34">
        <v>293</v>
      </c>
      <c r="F8708" s="34">
        <v>276</v>
      </c>
      <c r="G8708" s="34">
        <v>276</v>
      </c>
      <c r="H8708" s="34">
        <v>279</v>
      </c>
      <c r="I8708" s="34">
        <v>291</v>
      </c>
      <c r="J8708" s="34">
        <v>218</v>
      </c>
      <c r="K8708" s="34">
        <v>208</v>
      </c>
      <c r="L8708" s="34">
        <v>227</v>
      </c>
      <c r="M8708" s="34">
        <v>224</v>
      </c>
    </row>
    <row r="8709" spans="1:13" x14ac:dyDescent="0.2">
      <c r="A8709" s="34" t="s">
        <v>109603</v>
      </c>
      <c r="B8709" s="34">
        <v>195</v>
      </c>
      <c r="C8709" s="34">
        <v>313</v>
      </c>
      <c r="D8709" s="34">
        <v>317</v>
      </c>
      <c r="E8709" s="34">
        <v>327</v>
      </c>
      <c r="F8709" s="34">
        <v>209</v>
      </c>
      <c r="G8709" s="34">
        <v>284</v>
      </c>
      <c r="H8709" s="34">
        <v>300</v>
      </c>
      <c r="I8709" s="34">
        <v>265</v>
      </c>
      <c r="J8709" s="34">
        <v>298</v>
      </c>
      <c r="K8709" s="34">
        <v>237</v>
      </c>
      <c r="L8709" s="34">
        <v>304</v>
      </c>
      <c r="M8709" s="34">
        <v>234</v>
      </c>
    </row>
    <row r="8710" spans="1:13" x14ac:dyDescent="0.2">
      <c r="A8710" s="34" t="s">
        <v>109604</v>
      </c>
      <c r="B8710" s="34">
        <v>128</v>
      </c>
      <c r="C8710" s="34">
        <v>159</v>
      </c>
      <c r="D8710" s="34">
        <v>141</v>
      </c>
      <c r="E8710" s="34">
        <v>177</v>
      </c>
      <c r="F8710" s="34">
        <v>143</v>
      </c>
      <c r="G8710" s="34">
        <v>156</v>
      </c>
      <c r="H8710" s="34">
        <v>165</v>
      </c>
      <c r="I8710" s="34">
        <v>152</v>
      </c>
      <c r="J8710" s="34">
        <v>107</v>
      </c>
      <c r="K8710" s="34">
        <v>134</v>
      </c>
      <c r="L8710" s="34">
        <v>130</v>
      </c>
      <c r="M8710" s="34">
        <v>149</v>
      </c>
    </row>
    <row r="8711" spans="1:13" x14ac:dyDescent="0.2">
      <c r="A8711" s="34" t="s">
        <v>109605</v>
      </c>
      <c r="B8711" s="34">
        <v>275</v>
      </c>
      <c r="C8711" s="34">
        <v>289</v>
      </c>
      <c r="D8711" s="34">
        <v>243</v>
      </c>
      <c r="E8711" s="34">
        <v>320</v>
      </c>
      <c r="F8711" s="34">
        <v>313</v>
      </c>
      <c r="G8711" s="34">
        <v>301</v>
      </c>
      <c r="H8711" s="34">
        <v>254</v>
      </c>
      <c r="I8711" s="34">
        <v>296</v>
      </c>
      <c r="J8711" s="34">
        <v>285</v>
      </c>
      <c r="K8711" s="34">
        <v>211</v>
      </c>
      <c r="L8711" s="34">
        <v>296</v>
      </c>
      <c r="M8711" s="34">
        <v>210</v>
      </c>
    </row>
    <row r="8712" spans="1:13" x14ac:dyDescent="0.2">
      <c r="A8712" s="34" t="s">
        <v>109606</v>
      </c>
      <c r="B8712" s="34">
        <v>178</v>
      </c>
      <c r="C8712" s="34">
        <v>143</v>
      </c>
      <c r="D8712" s="34">
        <v>163</v>
      </c>
      <c r="E8712" s="34">
        <v>183</v>
      </c>
      <c r="F8712" s="34">
        <v>99</v>
      </c>
      <c r="G8712" s="34">
        <v>168</v>
      </c>
      <c r="H8712" s="34">
        <v>153</v>
      </c>
      <c r="I8712" s="34">
        <v>164</v>
      </c>
      <c r="J8712" s="34">
        <v>157</v>
      </c>
      <c r="K8712" s="34">
        <v>119</v>
      </c>
      <c r="L8712" s="34">
        <v>160</v>
      </c>
      <c r="M8712" s="34">
        <v>99</v>
      </c>
    </row>
    <row r="8713" spans="1:13" x14ac:dyDescent="0.2">
      <c r="A8713" s="34" t="s">
        <v>109607</v>
      </c>
      <c r="B8713" s="34">
        <v>270</v>
      </c>
      <c r="C8713" s="34">
        <v>319</v>
      </c>
      <c r="D8713" s="34">
        <v>313</v>
      </c>
      <c r="E8713" s="34">
        <v>433</v>
      </c>
      <c r="F8713" s="34">
        <v>318</v>
      </c>
      <c r="G8713" s="34">
        <v>306</v>
      </c>
      <c r="H8713" s="34">
        <v>360</v>
      </c>
      <c r="I8713" s="34">
        <v>352</v>
      </c>
      <c r="J8713" s="34">
        <v>362</v>
      </c>
      <c r="K8713" s="34">
        <v>283</v>
      </c>
      <c r="L8713" s="34">
        <v>307</v>
      </c>
      <c r="M8713" s="34">
        <v>252</v>
      </c>
    </row>
    <row r="8714" spans="1:13" x14ac:dyDescent="0.2">
      <c r="A8714" s="34" t="s">
        <v>109608</v>
      </c>
      <c r="B8714" s="34">
        <v>210</v>
      </c>
      <c r="C8714" s="34">
        <v>222</v>
      </c>
      <c r="D8714" s="34">
        <v>205</v>
      </c>
      <c r="E8714" s="34">
        <v>207</v>
      </c>
      <c r="F8714" s="34">
        <v>259</v>
      </c>
      <c r="G8714" s="34">
        <v>196</v>
      </c>
      <c r="H8714" s="34">
        <v>249</v>
      </c>
      <c r="I8714" s="34">
        <v>182</v>
      </c>
      <c r="J8714" s="34">
        <v>227</v>
      </c>
      <c r="K8714" s="34">
        <v>144</v>
      </c>
      <c r="L8714" s="34">
        <v>230</v>
      </c>
      <c r="M8714" s="34">
        <v>156</v>
      </c>
    </row>
    <row r="8715" spans="1:13" x14ac:dyDescent="0.2">
      <c r="A8715" s="34" t="s">
        <v>109609</v>
      </c>
      <c r="B8715" s="34">
        <v>228</v>
      </c>
      <c r="C8715" s="34">
        <v>265</v>
      </c>
      <c r="D8715" s="34">
        <v>251</v>
      </c>
      <c r="E8715" s="34">
        <v>268</v>
      </c>
      <c r="F8715" s="34">
        <v>240</v>
      </c>
      <c r="G8715" s="34">
        <v>219</v>
      </c>
      <c r="H8715" s="34">
        <v>274</v>
      </c>
      <c r="I8715" s="34">
        <v>229</v>
      </c>
      <c r="J8715" s="34">
        <v>232</v>
      </c>
      <c r="K8715" s="34">
        <v>225</v>
      </c>
      <c r="L8715" s="34">
        <v>232</v>
      </c>
      <c r="M8715" s="34">
        <v>193</v>
      </c>
    </row>
    <row r="8716" spans="1:13" x14ac:dyDescent="0.2">
      <c r="A8716" s="34" t="s">
        <v>109610</v>
      </c>
      <c r="B8716" s="34">
        <v>462</v>
      </c>
      <c r="C8716" s="34">
        <v>498</v>
      </c>
      <c r="D8716" s="34">
        <v>507</v>
      </c>
      <c r="E8716" s="34">
        <v>488</v>
      </c>
      <c r="F8716" s="34">
        <v>470</v>
      </c>
      <c r="G8716" s="34">
        <v>428</v>
      </c>
      <c r="H8716" s="34">
        <v>547</v>
      </c>
      <c r="I8716" s="34">
        <v>435</v>
      </c>
      <c r="J8716" s="34">
        <v>604</v>
      </c>
      <c r="K8716" s="34">
        <v>343</v>
      </c>
      <c r="L8716" s="34">
        <v>507</v>
      </c>
      <c r="M8716" s="34">
        <v>334</v>
      </c>
    </row>
    <row r="8717" spans="1:13" x14ac:dyDescent="0.2">
      <c r="A8717" s="34" t="s">
        <v>109611</v>
      </c>
      <c r="B8717" s="34">
        <v>426</v>
      </c>
      <c r="C8717" s="34">
        <v>436</v>
      </c>
      <c r="D8717" s="34">
        <v>508</v>
      </c>
      <c r="E8717" s="34">
        <v>420</v>
      </c>
      <c r="F8717" s="34">
        <v>449</v>
      </c>
      <c r="G8717" s="34">
        <v>344</v>
      </c>
      <c r="H8717" s="34">
        <v>565</v>
      </c>
      <c r="I8717" s="34">
        <v>410</v>
      </c>
      <c r="J8717" s="34">
        <v>529</v>
      </c>
      <c r="K8717" s="34">
        <v>368</v>
      </c>
      <c r="L8717" s="34">
        <v>468</v>
      </c>
      <c r="M8717" s="34">
        <v>349</v>
      </c>
    </row>
    <row r="8718" spans="1:13" x14ac:dyDescent="0.2">
      <c r="A8718" s="34" t="s">
        <v>109612</v>
      </c>
      <c r="B8718" s="34">
        <v>184</v>
      </c>
      <c r="C8718" s="34">
        <v>185</v>
      </c>
      <c r="D8718" s="34">
        <v>181</v>
      </c>
      <c r="E8718" s="34">
        <v>161</v>
      </c>
      <c r="F8718" s="34">
        <v>133</v>
      </c>
      <c r="G8718" s="34">
        <v>149</v>
      </c>
      <c r="H8718" s="34">
        <v>152</v>
      </c>
      <c r="I8718" s="34">
        <v>164</v>
      </c>
      <c r="J8718" s="34">
        <v>142</v>
      </c>
      <c r="K8718" s="34">
        <v>135</v>
      </c>
      <c r="L8718" s="34">
        <v>161</v>
      </c>
      <c r="M8718" s="34">
        <v>135</v>
      </c>
    </row>
    <row r="8719" spans="1:13" x14ac:dyDescent="0.2">
      <c r="A8719" s="34" t="s">
        <v>109613</v>
      </c>
      <c r="B8719" s="34">
        <v>363</v>
      </c>
      <c r="C8719" s="34">
        <v>281</v>
      </c>
      <c r="D8719" s="34">
        <v>347</v>
      </c>
      <c r="E8719" s="34">
        <v>360</v>
      </c>
      <c r="F8719" s="34">
        <v>327</v>
      </c>
      <c r="G8719" s="34">
        <v>312</v>
      </c>
      <c r="H8719" s="34">
        <v>377</v>
      </c>
      <c r="I8719" s="34">
        <v>340</v>
      </c>
      <c r="J8719" s="34">
        <v>337</v>
      </c>
      <c r="K8719" s="34">
        <v>279</v>
      </c>
      <c r="L8719" s="34">
        <v>278</v>
      </c>
      <c r="M8719" s="34">
        <v>225</v>
      </c>
    </row>
    <row r="8720" spans="1:13" x14ac:dyDescent="0.2">
      <c r="A8720" s="34" t="s">
        <v>109614</v>
      </c>
      <c r="B8720" s="34">
        <v>307</v>
      </c>
      <c r="C8720" s="34">
        <v>370</v>
      </c>
      <c r="D8720" s="34">
        <v>314</v>
      </c>
      <c r="E8720" s="34">
        <v>421</v>
      </c>
      <c r="F8720" s="34">
        <v>337</v>
      </c>
      <c r="G8720" s="34">
        <v>330</v>
      </c>
      <c r="H8720" s="34">
        <v>381</v>
      </c>
      <c r="I8720" s="34">
        <v>343</v>
      </c>
      <c r="J8720" s="34">
        <v>369</v>
      </c>
      <c r="K8720" s="34">
        <v>321</v>
      </c>
      <c r="L8720" s="34">
        <v>320</v>
      </c>
      <c r="M8720" s="34">
        <v>223</v>
      </c>
    </row>
    <row r="8721" spans="1:13" x14ac:dyDescent="0.2">
      <c r="A8721" s="34" t="s">
        <v>109615</v>
      </c>
      <c r="B8721" s="34">
        <v>493</v>
      </c>
      <c r="C8721" s="34">
        <v>410</v>
      </c>
      <c r="D8721" s="34">
        <v>506</v>
      </c>
      <c r="E8721" s="34">
        <v>477</v>
      </c>
      <c r="F8721" s="34">
        <v>491</v>
      </c>
      <c r="G8721" s="34">
        <v>459</v>
      </c>
      <c r="H8721" s="34">
        <v>533</v>
      </c>
      <c r="I8721" s="34">
        <v>478</v>
      </c>
      <c r="J8721" s="34">
        <v>425</v>
      </c>
      <c r="K8721" s="34">
        <v>347</v>
      </c>
      <c r="L8721" s="34">
        <v>507</v>
      </c>
      <c r="M8721" s="34">
        <v>335</v>
      </c>
    </row>
    <row r="8722" spans="1:13" x14ac:dyDescent="0.2">
      <c r="A8722" s="34" t="s">
        <v>109616</v>
      </c>
      <c r="B8722" s="34">
        <v>410</v>
      </c>
      <c r="C8722" s="34">
        <v>377</v>
      </c>
      <c r="D8722" s="34">
        <v>427</v>
      </c>
      <c r="E8722" s="34">
        <v>422</v>
      </c>
      <c r="F8722" s="34">
        <v>362</v>
      </c>
      <c r="G8722" s="34">
        <v>349</v>
      </c>
      <c r="H8722" s="34">
        <v>384</v>
      </c>
      <c r="I8722" s="34">
        <v>383</v>
      </c>
      <c r="J8722" s="34">
        <v>378</v>
      </c>
      <c r="K8722" s="34">
        <v>343</v>
      </c>
      <c r="L8722" s="34">
        <v>411</v>
      </c>
      <c r="M8722" s="34">
        <v>292</v>
      </c>
    </row>
    <row r="8723" spans="1:13" x14ac:dyDescent="0.2">
      <c r="A8723" s="34" t="s">
        <v>109617</v>
      </c>
      <c r="B8723" s="34">
        <v>632</v>
      </c>
      <c r="C8723" s="34">
        <v>904</v>
      </c>
      <c r="D8723" s="34">
        <v>773</v>
      </c>
      <c r="E8723" s="34">
        <v>978</v>
      </c>
      <c r="F8723" s="34">
        <v>603</v>
      </c>
      <c r="G8723" s="34">
        <v>837</v>
      </c>
      <c r="H8723" s="34">
        <v>794</v>
      </c>
      <c r="I8723" s="34">
        <v>899</v>
      </c>
      <c r="J8723" s="34">
        <v>740</v>
      </c>
      <c r="K8723" s="34">
        <v>742</v>
      </c>
      <c r="L8723" s="34">
        <v>722</v>
      </c>
      <c r="M8723" s="34">
        <v>739</v>
      </c>
    </row>
    <row r="8724" spans="1:13" x14ac:dyDescent="0.2">
      <c r="A8724" s="34" t="s">
        <v>109618</v>
      </c>
      <c r="B8724" s="34">
        <v>1379</v>
      </c>
      <c r="C8724" s="34">
        <v>1465</v>
      </c>
      <c r="D8724" s="34">
        <v>1600</v>
      </c>
      <c r="E8724" s="34">
        <v>1516</v>
      </c>
      <c r="F8724" s="34">
        <v>1363</v>
      </c>
      <c r="G8724" s="34">
        <v>1145</v>
      </c>
      <c r="H8724" s="34">
        <v>1488</v>
      </c>
      <c r="I8724" s="34">
        <v>1370</v>
      </c>
      <c r="J8724" s="34">
        <v>1517</v>
      </c>
      <c r="K8724" s="34">
        <v>1070</v>
      </c>
      <c r="L8724" s="34">
        <v>1442</v>
      </c>
      <c r="M8724" s="34">
        <v>1098</v>
      </c>
    </row>
    <row r="8725" spans="1:13" x14ac:dyDescent="0.2">
      <c r="A8725" s="34" t="s">
        <v>109619</v>
      </c>
      <c r="B8725" s="34">
        <v>322</v>
      </c>
      <c r="C8725" s="34">
        <v>331</v>
      </c>
      <c r="D8725" s="34">
        <v>279</v>
      </c>
      <c r="E8725" s="34">
        <v>317</v>
      </c>
      <c r="F8725" s="34">
        <v>171</v>
      </c>
      <c r="G8725" s="34">
        <v>340</v>
      </c>
      <c r="H8725" s="34">
        <v>297</v>
      </c>
      <c r="I8725" s="34">
        <v>323</v>
      </c>
      <c r="J8725" s="34">
        <v>274</v>
      </c>
      <c r="K8725" s="34">
        <v>228</v>
      </c>
      <c r="L8725" s="34">
        <v>293</v>
      </c>
      <c r="M8725" s="34">
        <v>263</v>
      </c>
    </row>
    <row r="8726" spans="1:13" x14ac:dyDescent="0.2">
      <c r="A8726" s="34" t="s">
        <v>109620</v>
      </c>
      <c r="B8726" s="34">
        <v>438</v>
      </c>
      <c r="C8726" s="34">
        <v>423</v>
      </c>
      <c r="D8726" s="34">
        <v>498</v>
      </c>
      <c r="E8726" s="34">
        <v>488</v>
      </c>
      <c r="F8726" s="34">
        <v>498</v>
      </c>
      <c r="G8726" s="34">
        <v>412</v>
      </c>
      <c r="H8726" s="34">
        <v>548</v>
      </c>
      <c r="I8726" s="34">
        <v>462</v>
      </c>
      <c r="J8726" s="34">
        <v>461</v>
      </c>
      <c r="K8726" s="34">
        <v>372</v>
      </c>
      <c r="L8726" s="34">
        <v>540</v>
      </c>
      <c r="M8726" s="34">
        <v>373</v>
      </c>
    </row>
    <row r="8727" spans="1:13" x14ac:dyDescent="0.2">
      <c r="A8727" s="34" t="s">
        <v>109621</v>
      </c>
      <c r="B8727" s="34">
        <v>604</v>
      </c>
      <c r="C8727" s="34">
        <v>630</v>
      </c>
      <c r="D8727" s="34">
        <v>645</v>
      </c>
      <c r="E8727" s="34">
        <v>782</v>
      </c>
      <c r="F8727" s="34">
        <v>608</v>
      </c>
      <c r="G8727" s="34">
        <v>653</v>
      </c>
      <c r="H8727" s="34">
        <v>719</v>
      </c>
      <c r="I8727" s="34">
        <v>642</v>
      </c>
      <c r="J8727" s="34">
        <v>594</v>
      </c>
      <c r="K8727" s="34">
        <v>562</v>
      </c>
      <c r="L8727" s="34">
        <v>550</v>
      </c>
      <c r="M8727" s="34">
        <v>542</v>
      </c>
    </row>
    <row r="8728" spans="1:13" x14ac:dyDescent="0.2">
      <c r="A8728" s="34" t="s">
        <v>109622</v>
      </c>
      <c r="B8728" s="34">
        <v>348</v>
      </c>
      <c r="C8728" s="34">
        <v>381</v>
      </c>
      <c r="D8728" s="34">
        <v>308</v>
      </c>
      <c r="E8728" s="34">
        <v>418</v>
      </c>
      <c r="F8728" s="34">
        <v>300</v>
      </c>
      <c r="G8728" s="34">
        <v>362</v>
      </c>
      <c r="H8728" s="34">
        <v>324</v>
      </c>
      <c r="I8728" s="34">
        <v>352</v>
      </c>
      <c r="J8728" s="34">
        <v>348</v>
      </c>
      <c r="K8728" s="34">
        <v>290</v>
      </c>
      <c r="L8728" s="34">
        <v>376</v>
      </c>
      <c r="M8728" s="34">
        <v>334</v>
      </c>
    </row>
    <row r="8729" spans="1:13" x14ac:dyDescent="0.2">
      <c r="A8729" s="34" t="s">
        <v>109623</v>
      </c>
      <c r="B8729" s="34">
        <v>315</v>
      </c>
      <c r="C8729" s="34">
        <v>356</v>
      </c>
      <c r="D8729" s="34">
        <v>363</v>
      </c>
      <c r="E8729" s="34">
        <v>339</v>
      </c>
      <c r="F8729" s="34">
        <v>254</v>
      </c>
      <c r="G8729" s="34">
        <v>342</v>
      </c>
      <c r="H8729" s="34">
        <v>383</v>
      </c>
      <c r="I8729" s="34">
        <v>331</v>
      </c>
      <c r="J8729" s="34">
        <v>349</v>
      </c>
      <c r="K8729" s="34">
        <v>313</v>
      </c>
      <c r="L8729" s="34">
        <v>327</v>
      </c>
      <c r="M8729" s="34">
        <v>237</v>
      </c>
    </row>
    <row r="8730" spans="1:13" x14ac:dyDescent="0.2">
      <c r="A8730" s="34" t="s">
        <v>109624</v>
      </c>
      <c r="B8730" s="34">
        <v>169</v>
      </c>
      <c r="C8730" s="34">
        <v>275</v>
      </c>
      <c r="D8730" s="34">
        <v>238</v>
      </c>
      <c r="E8730" s="34">
        <v>233</v>
      </c>
      <c r="F8730" s="34">
        <v>262</v>
      </c>
      <c r="G8730" s="34">
        <v>222</v>
      </c>
      <c r="H8730" s="34">
        <v>302</v>
      </c>
      <c r="I8730" s="34">
        <v>262</v>
      </c>
      <c r="J8730" s="34">
        <v>301</v>
      </c>
      <c r="K8730" s="34">
        <v>252</v>
      </c>
      <c r="L8730" s="34">
        <v>277</v>
      </c>
      <c r="M8730" s="34">
        <v>189</v>
      </c>
    </row>
    <row r="8731" spans="1:13" x14ac:dyDescent="0.2">
      <c r="A8731" s="34" t="s">
        <v>109625</v>
      </c>
      <c r="B8731" s="34">
        <v>147</v>
      </c>
      <c r="C8731" s="34">
        <v>226</v>
      </c>
      <c r="D8731" s="34">
        <v>190</v>
      </c>
      <c r="E8731" s="34">
        <v>225</v>
      </c>
      <c r="F8731" s="34">
        <v>139</v>
      </c>
      <c r="G8731" s="34">
        <v>230</v>
      </c>
      <c r="H8731" s="34">
        <v>142</v>
      </c>
      <c r="I8731" s="34">
        <v>232</v>
      </c>
      <c r="J8731" s="34">
        <v>142</v>
      </c>
      <c r="K8731" s="34">
        <v>185</v>
      </c>
      <c r="L8731" s="34">
        <v>169</v>
      </c>
      <c r="M8731" s="34">
        <v>167</v>
      </c>
    </row>
    <row r="8732" spans="1:13" x14ac:dyDescent="0.2">
      <c r="A8732" s="34" t="s">
        <v>109626</v>
      </c>
      <c r="B8732" s="34">
        <v>383</v>
      </c>
      <c r="C8732" s="34">
        <v>427</v>
      </c>
      <c r="D8732" s="34">
        <v>414</v>
      </c>
      <c r="E8732" s="34">
        <v>429</v>
      </c>
      <c r="F8732" s="34">
        <v>350</v>
      </c>
      <c r="G8732" s="34">
        <v>409</v>
      </c>
      <c r="H8732" s="34">
        <v>431</v>
      </c>
      <c r="I8732" s="34">
        <v>394</v>
      </c>
      <c r="J8732" s="34">
        <v>456</v>
      </c>
      <c r="K8732" s="34">
        <v>367</v>
      </c>
      <c r="L8732" s="34">
        <v>456</v>
      </c>
      <c r="M8732" s="34">
        <v>358</v>
      </c>
    </row>
    <row r="8733" spans="1:13" x14ac:dyDescent="0.2">
      <c r="A8733" s="34" t="s">
        <v>109627</v>
      </c>
      <c r="B8733" s="34">
        <v>273</v>
      </c>
      <c r="C8733" s="34">
        <v>341</v>
      </c>
      <c r="D8733" s="34">
        <v>297</v>
      </c>
      <c r="E8733" s="34">
        <v>287</v>
      </c>
      <c r="F8733" s="34">
        <v>302</v>
      </c>
      <c r="G8733" s="34">
        <v>254</v>
      </c>
      <c r="H8733" s="34">
        <v>332</v>
      </c>
      <c r="I8733" s="34">
        <v>290</v>
      </c>
      <c r="J8733" s="34">
        <v>275</v>
      </c>
      <c r="K8733" s="34">
        <v>242</v>
      </c>
      <c r="L8733" s="34">
        <v>233</v>
      </c>
      <c r="M8733" s="34">
        <v>261</v>
      </c>
    </row>
    <row r="8734" spans="1:13" x14ac:dyDescent="0.2">
      <c r="A8734" s="34" t="s">
        <v>109628</v>
      </c>
      <c r="B8734" s="34">
        <v>339</v>
      </c>
      <c r="C8734" s="34">
        <v>322</v>
      </c>
      <c r="D8734" s="34">
        <v>310</v>
      </c>
      <c r="E8734" s="34">
        <v>312</v>
      </c>
      <c r="F8734" s="34">
        <v>353</v>
      </c>
      <c r="G8734" s="34">
        <v>332</v>
      </c>
      <c r="H8734" s="34">
        <v>295</v>
      </c>
      <c r="I8734" s="34">
        <v>327</v>
      </c>
      <c r="J8734" s="34">
        <v>399</v>
      </c>
      <c r="K8734" s="34">
        <v>323</v>
      </c>
      <c r="L8734" s="34">
        <v>303</v>
      </c>
      <c r="M8734" s="34">
        <v>234</v>
      </c>
    </row>
    <row r="8735" spans="1:13" x14ac:dyDescent="0.2">
      <c r="A8735" s="34" t="s">
        <v>109629</v>
      </c>
      <c r="B8735" s="34">
        <v>856</v>
      </c>
      <c r="C8735" s="34">
        <v>946</v>
      </c>
      <c r="D8735" s="34">
        <v>914</v>
      </c>
      <c r="E8735" s="34">
        <v>959</v>
      </c>
      <c r="F8735" s="34">
        <v>919</v>
      </c>
      <c r="G8735" s="34">
        <v>831</v>
      </c>
      <c r="H8735" s="34">
        <v>1093</v>
      </c>
      <c r="I8735" s="34">
        <v>928</v>
      </c>
      <c r="J8735" s="34">
        <v>958</v>
      </c>
      <c r="K8735" s="34">
        <v>856</v>
      </c>
      <c r="L8735" s="34">
        <v>1010</v>
      </c>
      <c r="M8735" s="34">
        <v>709</v>
      </c>
    </row>
    <row r="8736" spans="1:13" x14ac:dyDescent="0.2">
      <c r="A8736" s="34" t="s">
        <v>109630</v>
      </c>
      <c r="B8736" s="34">
        <v>250</v>
      </c>
      <c r="C8736" s="34">
        <v>216</v>
      </c>
      <c r="D8736" s="34">
        <v>270</v>
      </c>
      <c r="E8736" s="34">
        <v>219</v>
      </c>
      <c r="F8736" s="34">
        <v>186</v>
      </c>
      <c r="G8736" s="34">
        <v>200</v>
      </c>
      <c r="H8736" s="34">
        <v>246</v>
      </c>
      <c r="I8736" s="34">
        <v>205</v>
      </c>
      <c r="J8736" s="34">
        <v>222</v>
      </c>
      <c r="K8736" s="34">
        <v>205</v>
      </c>
      <c r="L8736" s="34">
        <v>246</v>
      </c>
      <c r="M8736" s="34">
        <v>171</v>
      </c>
    </row>
    <row r="8737" spans="1:13" x14ac:dyDescent="0.2">
      <c r="A8737" s="34" t="s">
        <v>109631</v>
      </c>
      <c r="B8737" s="34">
        <v>632</v>
      </c>
      <c r="C8737" s="34">
        <v>601</v>
      </c>
      <c r="D8737" s="34">
        <v>712</v>
      </c>
      <c r="E8737" s="34">
        <v>642</v>
      </c>
      <c r="F8737" s="34">
        <v>552</v>
      </c>
      <c r="G8737" s="34">
        <v>569</v>
      </c>
      <c r="H8737" s="34">
        <v>630</v>
      </c>
      <c r="I8737" s="34">
        <v>565</v>
      </c>
      <c r="J8737" s="34">
        <v>567</v>
      </c>
      <c r="K8737" s="34">
        <v>465</v>
      </c>
      <c r="L8737" s="34">
        <v>583</v>
      </c>
      <c r="M8737" s="34">
        <v>451</v>
      </c>
    </row>
    <row r="8738" spans="1:13" x14ac:dyDescent="0.2">
      <c r="A8738" s="34" t="s">
        <v>109632</v>
      </c>
      <c r="B8738" s="34">
        <v>153</v>
      </c>
      <c r="C8738" s="34">
        <v>210</v>
      </c>
      <c r="D8738" s="34">
        <v>197</v>
      </c>
      <c r="E8738" s="34">
        <v>237</v>
      </c>
      <c r="F8738" s="34">
        <v>164</v>
      </c>
      <c r="G8738" s="34">
        <v>205</v>
      </c>
      <c r="H8738" s="34">
        <v>197</v>
      </c>
      <c r="I8738" s="34">
        <v>261</v>
      </c>
      <c r="J8738" s="34">
        <v>224</v>
      </c>
      <c r="K8738" s="34">
        <v>187</v>
      </c>
      <c r="L8738" s="34">
        <v>204</v>
      </c>
      <c r="M8738" s="34">
        <v>158</v>
      </c>
    </row>
    <row r="8739" spans="1:13" x14ac:dyDescent="0.2">
      <c r="A8739" s="34" t="s">
        <v>109633</v>
      </c>
      <c r="B8739" s="34">
        <v>833</v>
      </c>
      <c r="C8739" s="34">
        <v>818</v>
      </c>
      <c r="D8739" s="34">
        <v>887</v>
      </c>
      <c r="E8739" s="34">
        <v>912</v>
      </c>
      <c r="F8739" s="34">
        <v>879</v>
      </c>
      <c r="G8739" s="34">
        <v>804</v>
      </c>
      <c r="H8739" s="34">
        <v>1004</v>
      </c>
      <c r="I8739" s="34">
        <v>844</v>
      </c>
      <c r="J8739" s="34">
        <v>879</v>
      </c>
      <c r="K8739" s="34">
        <v>772</v>
      </c>
      <c r="L8739" s="34">
        <v>925</v>
      </c>
      <c r="M8739" s="34">
        <v>641</v>
      </c>
    </row>
    <row r="8740" spans="1:13" x14ac:dyDescent="0.2">
      <c r="A8740" s="34" t="s">
        <v>109634</v>
      </c>
      <c r="B8740" s="34">
        <v>591</v>
      </c>
      <c r="C8740" s="34">
        <v>513</v>
      </c>
      <c r="D8740" s="34">
        <v>620</v>
      </c>
      <c r="E8740" s="34">
        <v>593</v>
      </c>
      <c r="F8740" s="34">
        <v>509</v>
      </c>
      <c r="G8740" s="34">
        <v>498</v>
      </c>
      <c r="H8740" s="34">
        <v>583</v>
      </c>
      <c r="I8740" s="34">
        <v>539</v>
      </c>
      <c r="J8740" s="34">
        <v>516</v>
      </c>
      <c r="K8740" s="34">
        <v>450</v>
      </c>
      <c r="L8740" s="34">
        <v>545</v>
      </c>
      <c r="M8740" s="34">
        <v>423</v>
      </c>
    </row>
    <row r="8741" spans="1:13" x14ac:dyDescent="0.2">
      <c r="A8741" s="34" t="s">
        <v>109635</v>
      </c>
      <c r="B8741" s="34">
        <v>486</v>
      </c>
      <c r="C8741" s="34">
        <v>614</v>
      </c>
      <c r="D8741" s="34">
        <v>647</v>
      </c>
      <c r="E8741" s="34">
        <v>695</v>
      </c>
      <c r="F8741" s="34">
        <v>559</v>
      </c>
      <c r="G8741" s="34">
        <v>651</v>
      </c>
      <c r="H8741" s="34">
        <v>661</v>
      </c>
      <c r="I8741" s="34">
        <v>729</v>
      </c>
      <c r="J8741" s="34">
        <v>639</v>
      </c>
      <c r="K8741" s="34">
        <v>560</v>
      </c>
      <c r="L8741" s="34">
        <v>608</v>
      </c>
      <c r="M8741" s="34">
        <v>500</v>
      </c>
    </row>
    <row r="8742" spans="1:13" x14ac:dyDescent="0.2">
      <c r="A8742" s="34" t="s">
        <v>109636</v>
      </c>
      <c r="B8742" s="34">
        <v>454</v>
      </c>
      <c r="C8742" s="34">
        <v>493</v>
      </c>
      <c r="D8742" s="34">
        <v>508</v>
      </c>
      <c r="E8742" s="34">
        <v>569</v>
      </c>
      <c r="F8742" s="34">
        <v>465</v>
      </c>
      <c r="G8742" s="34">
        <v>493</v>
      </c>
      <c r="H8742" s="34">
        <v>563</v>
      </c>
      <c r="I8742" s="34">
        <v>518</v>
      </c>
      <c r="J8742" s="34">
        <v>465</v>
      </c>
      <c r="K8742" s="34">
        <v>453</v>
      </c>
      <c r="L8742" s="34">
        <v>488</v>
      </c>
      <c r="M8742" s="34">
        <v>444</v>
      </c>
    </row>
    <row r="8743" spans="1:13" x14ac:dyDescent="0.2">
      <c r="A8743" s="34" t="s">
        <v>109637</v>
      </c>
      <c r="B8743" s="34">
        <v>922</v>
      </c>
      <c r="C8743" s="34">
        <v>999</v>
      </c>
      <c r="D8743" s="34">
        <v>1103</v>
      </c>
      <c r="E8743" s="34">
        <v>1099</v>
      </c>
      <c r="F8743" s="34">
        <v>915</v>
      </c>
      <c r="G8743" s="34">
        <v>972</v>
      </c>
      <c r="H8743" s="34">
        <v>1114</v>
      </c>
      <c r="I8743" s="34">
        <v>1165</v>
      </c>
      <c r="J8743" s="34">
        <v>1191</v>
      </c>
      <c r="K8743" s="34">
        <v>916</v>
      </c>
      <c r="L8743" s="34">
        <v>931</v>
      </c>
      <c r="M8743" s="34">
        <v>850</v>
      </c>
    </row>
    <row r="8744" spans="1:13" x14ac:dyDescent="0.2">
      <c r="A8744" s="34" t="s">
        <v>109638</v>
      </c>
      <c r="B8744" s="34">
        <v>340</v>
      </c>
      <c r="C8744" s="34">
        <v>555</v>
      </c>
      <c r="D8744" s="34">
        <v>510</v>
      </c>
      <c r="E8744" s="34">
        <v>507</v>
      </c>
      <c r="F8744" s="34">
        <v>400</v>
      </c>
      <c r="G8744" s="34">
        <v>526</v>
      </c>
      <c r="H8744" s="34">
        <v>526</v>
      </c>
      <c r="I8744" s="34">
        <v>524</v>
      </c>
      <c r="J8744" s="34">
        <v>491</v>
      </c>
      <c r="K8744" s="34">
        <v>395</v>
      </c>
      <c r="L8744" s="34">
        <v>426</v>
      </c>
      <c r="M8744" s="34">
        <v>396</v>
      </c>
    </row>
    <row r="8745" spans="1:13" x14ac:dyDescent="0.2">
      <c r="A8745" s="34" t="s">
        <v>109639</v>
      </c>
      <c r="B8745" s="34">
        <v>991</v>
      </c>
      <c r="C8745" s="34">
        <v>1050</v>
      </c>
      <c r="D8745" s="34">
        <v>966</v>
      </c>
      <c r="E8745" s="34">
        <v>979</v>
      </c>
      <c r="F8745" s="34">
        <v>899</v>
      </c>
      <c r="G8745" s="34">
        <v>943</v>
      </c>
      <c r="H8745" s="34">
        <v>955</v>
      </c>
      <c r="I8745" s="34">
        <v>982</v>
      </c>
      <c r="J8745" s="34">
        <v>982</v>
      </c>
      <c r="K8745" s="34">
        <v>732</v>
      </c>
      <c r="L8745" s="34">
        <v>986</v>
      </c>
      <c r="M8745" s="34">
        <v>731</v>
      </c>
    </row>
    <row r="8746" spans="1:13" x14ac:dyDescent="0.2">
      <c r="A8746" s="34" t="s">
        <v>109640</v>
      </c>
      <c r="B8746" s="34">
        <v>575</v>
      </c>
      <c r="C8746" s="34">
        <v>821</v>
      </c>
      <c r="D8746" s="34">
        <v>533</v>
      </c>
      <c r="E8746" s="34">
        <v>795</v>
      </c>
      <c r="F8746" s="34">
        <v>580</v>
      </c>
      <c r="G8746" s="34">
        <v>605</v>
      </c>
      <c r="H8746" s="34">
        <v>603</v>
      </c>
      <c r="I8746" s="34">
        <v>722</v>
      </c>
      <c r="J8746" s="34">
        <v>591</v>
      </c>
      <c r="K8746" s="34">
        <v>583</v>
      </c>
      <c r="L8746" s="34">
        <v>532</v>
      </c>
      <c r="M8746" s="34">
        <v>648</v>
      </c>
    </row>
    <row r="8747" spans="1:13" x14ac:dyDescent="0.2">
      <c r="A8747" s="34" t="s">
        <v>109641</v>
      </c>
      <c r="B8747" s="34">
        <v>677</v>
      </c>
      <c r="C8747" s="34">
        <v>601</v>
      </c>
      <c r="D8747" s="34">
        <v>628</v>
      </c>
      <c r="E8747" s="34">
        <v>678</v>
      </c>
      <c r="F8747" s="34">
        <v>658</v>
      </c>
      <c r="G8747" s="34">
        <v>536</v>
      </c>
      <c r="H8747" s="34">
        <v>682</v>
      </c>
      <c r="I8747" s="34">
        <v>622</v>
      </c>
      <c r="J8747" s="34">
        <v>636</v>
      </c>
      <c r="K8747" s="34">
        <v>479</v>
      </c>
      <c r="L8747" s="34">
        <v>651</v>
      </c>
      <c r="M8747" s="34">
        <v>410</v>
      </c>
    </row>
    <row r="8748" spans="1:13" x14ac:dyDescent="0.2">
      <c r="A8748" s="34" t="s">
        <v>109642</v>
      </c>
      <c r="B8748" s="34">
        <v>371</v>
      </c>
      <c r="C8748" s="34">
        <v>478</v>
      </c>
      <c r="D8748" s="34">
        <v>434</v>
      </c>
      <c r="E8748" s="34">
        <v>606</v>
      </c>
      <c r="F8748" s="34">
        <v>380</v>
      </c>
      <c r="G8748" s="34">
        <v>504</v>
      </c>
      <c r="H8748" s="34">
        <v>438</v>
      </c>
      <c r="I8748" s="34">
        <v>515</v>
      </c>
      <c r="J8748" s="34">
        <v>480</v>
      </c>
      <c r="K8748" s="34">
        <v>463</v>
      </c>
      <c r="L8748" s="34">
        <v>400</v>
      </c>
      <c r="M8748" s="34">
        <v>433</v>
      </c>
    </row>
    <row r="8749" spans="1:13" x14ac:dyDescent="0.2">
      <c r="A8749" s="34" t="s">
        <v>109643</v>
      </c>
      <c r="B8749" s="34">
        <v>490</v>
      </c>
      <c r="C8749" s="34">
        <v>617</v>
      </c>
      <c r="D8749" s="34">
        <v>524</v>
      </c>
      <c r="E8749" s="34">
        <v>606</v>
      </c>
      <c r="F8749" s="34">
        <v>520</v>
      </c>
      <c r="G8749" s="34">
        <v>522</v>
      </c>
      <c r="H8749" s="34">
        <v>593</v>
      </c>
      <c r="I8749" s="34">
        <v>547</v>
      </c>
      <c r="J8749" s="34">
        <v>512</v>
      </c>
      <c r="K8749" s="34">
        <v>505</v>
      </c>
      <c r="L8749" s="34">
        <v>582</v>
      </c>
      <c r="M8749" s="34">
        <v>477</v>
      </c>
    </row>
    <row r="8750" spans="1:13" x14ac:dyDescent="0.2">
      <c r="A8750" s="34" t="s">
        <v>109644</v>
      </c>
      <c r="B8750" s="34">
        <v>532</v>
      </c>
      <c r="C8750" s="34">
        <v>501</v>
      </c>
      <c r="D8750" s="34">
        <v>473</v>
      </c>
      <c r="E8750" s="34">
        <v>488</v>
      </c>
      <c r="F8750" s="34">
        <v>472</v>
      </c>
      <c r="G8750" s="34">
        <v>439</v>
      </c>
      <c r="H8750" s="34">
        <v>553</v>
      </c>
      <c r="I8750" s="34">
        <v>481</v>
      </c>
      <c r="J8750" s="34">
        <v>568</v>
      </c>
      <c r="K8750" s="34">
        <v>373</v>
      </c>
      <c r="L8750" s="34">
        <v>416</v>
      </c>
      <c r="M8750" s="34">
        <v>370</v>
      </c>
    </row>
    <row r="8751" spans="1:13" x14ac:dyDescent="0.2">
      <c r="A8751" s="34" t="s">
        <v>109645</v>
      </c>
      <c r="B8751" s="34">
        <v>647</v>
      </c>
      <c r="C8751" s="34">
        <v>683</v>
      </c>
      <c r="D8751" s="34">
        <v>640</v>
      </c>
      <c r="E8751" s="34">
        <v>684</v>
      </c>
      <c r="F8751" s="34">
        <v>556</v>
      </c>
      <c r="G8751" s="34">
        <v>568</v>
      </c>
      <c r="H8751" s="34">
        <v>629</v>
      </c>
      <c r="I8751" s="34">
        <v>618</v>
      </c>
      <c r="J8751" s="34">
        <v>666</v>
      </c>
      <c r="K8751" s="34">
        <v>536</v>
      </c>
      <c r="L8751" s="34">
        <v>574</v>
      </c>
      <c r="M8751" s="34">
        <v>404</v>
      </c>
    </row>
    <row r="8752" spans="1:13" x14ac:dyDescent="0.2">
      <c r="A8752" s="34" t="s">
        <v>109646</v>
      </c>
      <c r="B8752" s="34">
        <v>399</v>
      </c>
      <c r="C8752" s="34">
        <v>398</v>
      </c>
      <c r="D8752" s="34">
        <v>385</v>
      </c>
      <c r="E8752" s="34">
        <v>466</v>
      </c>
      <c r="F8752" s="34">
        <v>339</v>
      </c>
      <c r="G8752" s="34">
        <v>364</v>
      </c>
      <c r="H8752" s="34">
        <v>414</v>
      </c>
      <c r="I8752" s="34">
        <v>316</v>
      </c>
      <c r="J8752" s="34">
        <v>432</v>
      </c>
      <c r="K8752" s="34">
        <v>332</v>
      </c>
      <c r="L8752" s="34">
        <v>345</v>
      </c>
      <c r="M8752" s="34">
        <v>295</v>
      </c>
    </row>
    <row r="8753" spans="1:13" x14ac:dyDescent="0.2">
      <c r="A8753" s="34" t="s">
        <v>109647</v>
      </c>
      <c r="B8753" s="34">
        <v>249</v>
      </c>
      <c r="C8753" s="34">
        <v>260</v>
      </c>
      <c r="D8753" s="34">
        <v>239</v>
      </c>
      <c r="E8753" s="34">
        <v>347</v>
      </c>
      <c r="F8753" s="34">
        <v>221</v>
      </c>
      <c r="G8753" s="34">
        <v>253</v>
      </c>
      <c r="H8753" s="34">
        <v>316</v>
      </c>
      <c r="I8753" s="34">
        <v>279</v>
      </c>
      <c r="J8753" s="34">
        <v>260</v>
      </c>
      <c r="K8753" s="34">
        <v>211</v>
      </c>
      <c r="L8753" s="34">
        <v>226</v>
      </c>
      <c r="M8753" s="34">
        <v>223</v>
      </c>
    </row>
    <row r="8754" spans="1:13" x14ac:dyDescent="0.2">
      <c r="A8754" s="34" t="s">
        <v>109648</v>
      </c>
      <c r="B8754" s="34">
        <v>268</v>
      </c>
      <c r="C8754" s="34">
        <v>265</v>
      </c>
      <c r="D8754" s="34">
        <v>346</v>
      </c>
      <c r="E8754" s="34">
        <v>305</v>
      </c>
      <c r="F8754" s="34">
        <v>268</v>
      </c>
      <c r="G8754" s="34">
        <v>285</v>
      </c>
      <c r="H8754" s="34">
        <v>327</v>
      </c>
      <c r="I8754" s="34">
        <v>281</v>
      </c>
      <c r="J8754" s="34">
        <v>321</v>
      </c>
      <c r="K8754" s="34">
        <v>227</v>
      </c>
      <c r="L8754" s="34">
        <v>250</v>
      </c>
      <c r="M8754" s="34">
        <v>229</v>
      </c>
    </row>
    <row r="8755" spans="1:13" x14ac:dyDescent="0.2">
      <c r="A8755" s="34" t="s">
        <v>109649</v>
      </c>
      <c r="B8755" s="34">
        <v>388</v>
      </c>
      <c r="C8755" s="34">
        <v>423</v>
      </c>
      <c r="D8755" s="34">
        <v>417</v>
      </c>
      <c r="E8755" s="34">
        <v>493</v>
      </c>
      <c r="F8755" s="34">
        <v>405</v>
      </c>
      <c r="G8755" s="34">
        <v>411</v>
      </c>
      <c r="H8755" s="34">
        <v>405</v>
      </c>
      <c r="I8755" s="34">
        <v>429</v>
      </c>
      <c r="J8755" s="34">
        <v>477</v>
      </c>
      <c r="K8755" s="34">
        <v>383</v>
      </c>
      <c r="L8755" s="34">
        <v>391</v>
      </c>
      <c r="M8755" s="34">
        <v>335</v>
      </c>
    </row>
    <row r="8756" spans="1:13" x14ac:dyDescent="0.2">
      <c r="A8756" s="34" t="s">
        <v>109650</v>
      </c>
      <c r="B8756" s="34">
        <v>321</v>
      </c>
      <c r="C8756" s="34">
        <v>258</v>
      </c>
      <c r="D8756" s="34">
        <v>302</v>
      </c>
      <c r="E8756" s="34">
        <v>304</v>
      </c>
      <c r="F8756" s="34">
        <v>316</v>
      </c>
      <c r="G8756" s="34">
        <v>310</v>
      </c>
      <c r="H8756" s="34">
        <v>422</v>
      </c>
      <c r="I8756" s="34">
        <v>285</v>
      </c>
      <c r="J8756" s="34">
        <v>276</v>
      </c>
      <c r="K8756" s="34">
        <v>295</v>
      </c>
      <c r="L8756" s="34">
        <v>284</v>
      </c>
      <c r="M8756" s="34">
        <v>229</v>
      </c>
    </row>
    <row r="8757" spans="1:13" x14ac:dyDescent="0.2">
      <c r="A8757" s="34" t="s">
        <v>109651</v>
      </c>
      <c r="B8757" s="34">
        <v>558</v>
      </c>
      <c r="C8757" s="34">
        <v>625</v>
      </c>
      <c r="D8757" s="34">
        <v>656</v>
      </c>
      <c r="E8757" s="34">
        <v>667</v>
      </c>
      <c r="F8757" s="34">
        <v>605</v>
      </c>
      <c r="G8757" s="34">
        <v>626</v>
      </c>
      <c r="H8757" s="34">
        <v>747</v>
      </c>
      <c r="I8757" s="34">
        <v>611</v>
      </c>
      <c r="J8757" s="34">
        <v>659</v>
      </c>
      <c r="K8757" s="34">
        <v>552</v>
      </c>
      <c r="L8757" s="34">
        <v>630</v>
      </c>
      <c r="M8757" s="34">
        <v>496</v>
      </c>
    </row>
    <row r="8758" spans="1:13" x14ac:dyDescent="0.2">
      <c r="A8758" s="34" t="s">
        <v>109652</v>
      </c>
      <c r="B8758" s="34">
        <v>673</v>
      </c>
      <c r="C8758" s="34">
        <v>577</v>
      </c>
      <c r="D8758" s="34">
        <v>589</v>
      </c>
      <c r="E8758" s="34">
        <v>682</v>
      </c>
      <c r="F8758" s="34">
        <v>595</v>
      </c>
      <c r="G8758" s="34">
        <v>627</v>
      </c>
      <c r="H8758" s="34">
        <v>599</v>
      </c>
      <c r="I8758" s="34">
        <v>686</v>
      </c>
      <c r="J8758" s="34">
        <v>591</v>
      </c>
      <c r="K8758" s="34">
        <v>517</v>
      </c>
      <c r="L8758" s="34">
        <v>658</v>
      </c>
      <c r="M8758" s="34">
        <v>486</v>
      </c>
    </row>
    <row r="8759" spans="1:13" x14ac:dyDescent="0.2">
      <c r="A8759" s="34" t="s">
        <v>109653</v>
      </c>
      <c r="B8759" s="34">
        <v>280</v>
      </c>
      <c r="C8759" s="34">
        <v>371</v>
      </c>
      <c r="D8759" s="34">
        <v>327</v>
      </c>
      <c r="E8759" s="34">
        <v>341</v>
      </c>
      <c r="F8759" s="34">
        <v>279</v>
      </c>
      <c r="G8759" s="34">
        <v>380</v>
      </c>
      <c r="H8759" s="34">
        <v>333</v>
      </c>
      <c r="I8759" s="34">
        <v>305</v>
      </c>
      <c r="J8759" s="34">
        <v>339</v>
      </c>
      <c r="K8759" s="34">
        <v>317</v>
      </c>
      <c r="L8759" s="34">
        <v>299</v>
      </c>
      <c r="M8759" s="34">
        <v>255</v>
      </c>
    </row>
    <row r="8760" spans="1:13" x14ac:dyDescent="0.2">
      <c r="A8760" s="34" t="s">
        <v>109654</v>
      </c>
      <c r="B8760" s="34">
        <v>563</v>
      </c>
      <c r="C8760" s="34">
        <v>609</v>
      </c>
      <c r="D8760" s="34">
        <v>635</v>
      </c>
      <c r="E8760" s="34">
        <v>591</v>
      </c>
      <c r="F8760" s="34">
        <v>522</v>
      </c>
      <c r="G8760" s="34">
        <v>531</v>
      </c>
      <c r="H8760" s="34">
        <v>659</v>
      </c>
      <c r="I8760" s="34">
        <v>527</v>
      </c>
      <c r="J8760" s="34">
        <v>560</v>
      </c>
      <c r="K8760" s="34">
        <v>485</v>
      </c>
      <c r="L8760" s="34">
        <v>572</v>
      </c>
      <c r="M8760" s="34">
        <v>396</v>
      </c>
    </row>
    <row r="8761" spans="1:13" x14ac:dyDescent="0.2">
      <c r="A8761" s="34" t="s">
        <v>109655</v>
      </c>
      <c r="B8761" s="34">
        <v>585</v>
      </c>
      <c r="C8761" s="34">
        <v>578</v>
      </c>
      <c r="D8761" s="34">
        <v>551</v>
      </c>
      <c r="E8761" s="34">
        <v>713</v>
      </c>
      <c r="F8761" s="34">
        <v>525</v>
      </c>
      <c r="G8761" s="34">
        <v>583</v>
      </c>
      <c r="H8761" s="34">
        <v>725</v>
      </c>
      <c r="I8761" s="34">
        <v>590</v>
      </c>
      <c r="J8761" s="34">
        <v>631</v>
      </c>
      <c r="K8761" s="34">
        <v>505</v>
      </c>
      <c r="L8761" s="34">
        <v>624</v>
      </c>
      <c r="M8761" s="34">
        <v>450</v>
      </c>
    </row>
    <row r="8762" spans="1:13" x14ac:dyDescent="0.2">
      <c r="A8762" s="34" t="s">
        <v>109656</v>
      </c>
      <c r="B8762" s="34">
        <v>425</v>
      </c>
      <c r="C8762" s="34">
        <v>431</v>
      </c>
      <c r="D8762" s="34">
        <v>429</v>
      </c>
      <c r="E8762" s="34">
        <v>490</v>
      </c>
      <c r="F8762" s="34">
        <v>399</v>
      </c>
      <c r="G8762" s="34">
        <v>434</v>
      </c>
      <c r="H8762" s="34">
        <v>519</v>
      </c>
      <c r="I8762" s="34">
        <v>402</v>
      </c>
      <c r="J8762" s="34">
        <v>554</v>
      </c>
      <c r="K8762" s="34">
        <v>328</v>
      </c>
      <c r="L8762" s="34">
        <v>535</v>
      </c>
      <c r="M8762" s="34">
        <v>335</v>
      </c>
    </row>
    <row r="8763" spans="1:13" x14ac:dyDescent="0.2">
      <c r="A8763" s="34" t="s">
        <v>109657</v>
      </c>
      <c r="B8763" s="34">
        <v>379</v>
      </c>
      <c r="C8763" s="34">
        <v>465</v>
      </c>
      <c r="D8763" s="34">
        <v>466</v>
      </c>
      <c r="E8763" s="34">
        <v>484</v>
      </c>
      <c r="F8763" s="34">
        <v>406</v>
      </c>
      <c r="G8763" s="34">
        <v>440</v>
      </c>
      <c r="H8763" s="34">
        <v>417</v>
      </c>
      <c r="I8763" s="34">
        <v>501</v>
      </c>
      <c r="J8763" s="34">
        <v>415</v>
      </c>
      <c r="K8763" s="34">
        <v>424</v>
      </c>
      <c r="L8763" s="34">
        <v>462</v>
      </c>
      <c r="M8763" s="34">
        <v>350</v>
      </c>
    </row>
    <row r="8764" spans="1:13" x14ac:dyDescent="0.2">
      <c r="A8764" s="34" t="s">
        <v>109658</v>
      </c>
      <c r="B8764" s="34">
        <v>394</v>
      </c>
      <c r="C8764" s="34">
        <v>402</v>
      </c>
      <c r="D8764" s="34">
        <v>392</v>
      </c>
      <c r="E8764" s="34">
        <v>467</v>
      </c>
      <c r="F8764" s="34">
        <v>399</v>
      </c>
      <c r="G8764" s="34">
        <v>407</v>
      </c>
      <c r="H8764" s="34">
        <v>456</v>
      </c>
      <c r="I8764" s="34">
        <v>380</v>
      </c>
      <c r="J8764" s="34">
        <v>439</v>
      </c>
      <c r="K8764" s="34">
        <v>304</v>
      </c>
      <c r="L8764" s="34">
        <v>386</v>
      </c>
      <c r="M8764" s="34">
        <v>275</v>
      </c>
    </row>
    <row r="8765" spans="1:13" x14ac:dyDescent="0.2">
      <c r="A8765" s="34" t="s">
        <v>109659</v>
      </c>
      <c r="B8765" s="34">
        <v>506</v>
      </c>
      <c r="C8765" s="34">
        <v>484</v>
      </c>
      <c r="D8765" s="34">
        <v>551</v>
      </c>
      <c r="E8765" s="34">
        <v>494</v>
      </c>
      <c r="F8765" s="34">
        <v>502</v>
      </c>
      <c r="G8765" s="34">
        <v>480</v>
      </c>
      <c r="H8765" s="34">
        <v>439</v>
      </c>
      <c r="I8765" s="34">
        <v>559</v>
      </c>
      <c r="J8765" s="34">
        <v>521</v>
      </c>
      <c r="K8765" s="34">
        <v>383</v>
      </c>
      <c r="L8765" s="34">
        <v>505</v>
      </c>
      <c r="M8765" s="34">
        <v>406</v>
      </c>
    </row>
    <row r="8766" spans="1:13" x14ac:dyDescent="0.2">
      <c r="A8766" s="34" t="s">
        <v>109660</v>
      </c>
      <c r="B8766" s="34">
        <v>818</v>
      </c>
      <c r="C8766" s="34">
        <v>1033</v>
      </c>
      <c r="D8766" s="34">
        <v>855</v>
      </c>
      <c r="E8766" s="34">
        <v>1114</v>
      </c>
      <c r="F8766" s="34">
        <v>728</v>
      </c>
      <c r="G8766" s="34">
        <v>965</v>
      </c>
      <c r="H8766" s="34">
        <v>906</v>
      </c>
      <c r="I8766" s="34">
        <v>1098</v>
      </c>
      <c r="J8766" s="34">
        <v>910</v>
      </c>
      <c r="K8766" s="34">
        <v>847</v>
      </c>
      <c r="L8766" s="34">
        <v>806</v>
      </c>
      <c r="M8766" s="34">
        <v>795</v>
      </c>
    </row>
    <row r="8767" spans="1:13" x14ac:dyDescent="0.2">
      <c r="A8767" s="34" t="s">
        <v>109661</v>
      </c>
      <c r="B8767" s="34">
        <v>792</v>
      </c>
      <c r="C8767" s="34">
        <v>951</v>
      </c>
      <c r="D8767" s="34">
        <v>818</v>
      </c>
      <c r="E8767" s="34">
        <v>930</v>
      </c>
      <c r="F8767" s="34">
        <v>758</v>
      </c>
      <c r="G8767" s="34">
        <v>795</v>
      </c>
      <c r="H8767" s="34">
        <v>844</v>
      </c>
      <c r="I8767" s="34">
        <v>900</v>
      </c>
      <c r="J8767" s="34">
        <v>893</v>
      </c>
      <c r="K8767" s="34">
        <v>709</v>
      </c>
      <c r="L8767" s="34">
        <v>747</v>
      </c>
      <c r="M8767" s="34">
        <v>638</v>
      </c>
    </row>
    <row r="8768" spans="1:13" x14ac:dyDescent="0.2">
      <c r="A8768" s="34" t="s">
        <v>109662</v>
      </c>
      <c r="B8768" s="34">
        <v>378</v>
      </c>
      <c r="C8768" s="34">
        <v>790</v>
      </c>
      <c r="D8768" s="34">
        <v>454</v>
      </c>
      <c r="E8768" s="34">
        <v>778</v>
      </c>
      <c r="F8768" s="34">
        <v>407</v>
      </c>
      <c r="G8768" s="34">
        <v>700</v>
      </c>
      <c r="H8768" s="34">
        <v>551</v>
      </c>
      <c r="I8768" s="34">
        <v>724</v>
      </c>
      <c r="J8768" s="34">
        <v>496</v>
      </c>
      <c r="K8768" s="34">
        <v>598</v>
      </c>
      <c r="L8768" s="34">
        <v>416</v>
      </c>
      <c r="M8768" s="34">
        <v>536</v>
      </c>
    </row>
    <row r="8769" spans="1:13" x14ac:dyDescent="0.2">
      <c r="A8769" s="34" t="s">
        <v>109663</v>
      </c>
      <c r="B8769" s="34">
        <v>1182</v>
      </c>
      <c r="C8769" s="34">
        <v>1085</v>
      </c>
      <c r="D8769" s="34">
        <v>1103</v>
      </c>
      <c r="E8769" s="34">
        <v>1078</v>
      </c>
      <c r="F8769" s="34">
        <v>1017</v>
      </c>
      <c r="G8769" s="34">
        <v>1023</v>
      </c>
      <c r="H8769" s="34">
        <v>1247</v>
      </c>
      <c r="I8769" s="34">
        <v>1120</v>
      </c>
      <c r="J8769" s="34">
        <v>1258</v>
      </c>
      <c r="K8769" s="34">
        <v>873</v>
      </c>
      <c r="L8769" s="34">
        <v>1075</v>
      </c>
      <c r="M8769" s="34">
        <v>845</v>
      </c>
    </row>
    <row r="8770" spans="1:13" x14ac:dyDescent="0.2">
      <c r="A8770" s="34" t="s">
        <v>109664</v>
      </c>
      <c r="B8770" s="34">
        <v>1434</v>
      </c>
      <c r="C8770" s="34">
        <v>1386</v>
      </c>
      <c r="D8770" s="34">
        <v>1542</v>
      </c>
      <c r="E8770" s="34">
        <v>1540</v>
      </c>
      <c r="F8770" s="34">
        <v>1433</v>
      </c>
      <c r="G8770" s="34">
        <v>1370</v>
      </c>
      <c r="H8770" s="34">
        <v>1645</v>
      </c>
      <c r="I8770" s="34">
        <v>1393</v>
      </c>
      <c r="J8770" s="34">
        <v>1732</v>
      </c>
      <c r="K8770" s="34">
        <v>1185</v>
      </c>
      <c r="L8770" s="34">
        <v>1499</v>
      </c>
      <c r="M8770" s="34">
        <v>1074</v>
      </c>
    </row>
    <row r="8771" spans="1:13" x14ac:dyDescent="0.2">
      <c r="A8771" s="34" t="s">
        <v>109665</v>
      </c>
      <c r="B8771" s="34">
        <v>485</v>
      </c>
      <c r="C8771" s="34">
        <v>450</v>
      </c>
      <c r="D8771" s="34">
        <v>454</v>
      </c>
      <c r="E8771" s="34">
        <v>466</v>
      </c>
      <c r="F8771" s="34">
        <v>363</v>
      </c>
      <c r="G8771" s="34">
        <v>426</v>
      </c>
      <c r="H8771" s="34">
        <v>499</v>
      </c>
      <c r="I8771" s="34">
        <v>480</v>
      </c>
      <c r="J8771" s="34">
        <v>489</v>
      </c>
      <c r="K8771" s="34">
        <v>362</v>
      </c>
      <c r="L8771" s="34">
        <v>382</v>
      </c>
      <c r="M8771" s="34">
        <v>316</v>
      </c>
    </row>
    <row r="8772" spans="1:13" x14ac:dyDescent="0.2">
      <c r="A8772" s="34" t="s">
        <v>109666</v>
      </c>
      <c r="B8772" s="34">
        <v>554</v>
      </c>
      <c r="C8772" s="34">
        <v>500</v>
      </c>
      <c r="D8772" s="34">
        <v>581</v>
      </c>
      <c r="E8772" s="34">
        <v>614</v>
      </c>
      <c r="F8772" s="34">
        <v>529</v>
      </c>
      <c r="G8772" s="34">
        <v>491</v>
      </c>
      <c r="H8772" s="34">
        <v>597</v>
      </c>
      <c r="I8772" s="34">
        <v>565</v>
      </c>
      <c r="J8772" s="34">
        <v>528</v>
      </c>
      <c r="K8772" s="34">
        <v>477</v>
      </c>
      <c r="L8772" s="34">
        <v>506</v>
      </c>
      <c r="M8772" s="34">
        <v>395</v>
      </c>
    </row>
    <row r="8773" spans="1:13" x14ac:dyDescent="0.2">
      <c r="A8773" s="34" t="s">
        <v>109667</v>
      </c>
      <c r="B8773" s="34">
        <v>646</v>
      </c>
      <c r="C8773" s="34">
        <v>717</v>
      </c>
      <c r="D8773" s="34">
        <v>790</v>
      </c>
      <c r="E8773" s="34">
        <v>761</v>
      </c>
      <c r="F8773" s="34">
        <v>590</v>
      </c>
      <c r="G8773" s="34">
        <v>617</v>
      </c>
      <c r="H8773" s="34">
        <v>697</v>
      </c>
      <c r="I8773" s="34">
        <v>701</v>
      </c>
      <c r="J8773" s="34">
        <v>759</v>
      </c>
      <c r="K8773" s="34">
        <v>643</v>
      </c>
      <c r="L8773" s="34">
        <v>700</v>
      </c>
      <c r="M8773" s="34">
        <v>549</v>
      </c>
    </row>
    <row r="8774" spans="1:13" x14ac:dyDescent="0.2">
      <c r="A8774" s="34" t="s">
        <v>109668</v>
      </c>
      <c r="B8774" s="34">
        <v>852</v>
      </c>
      <c r="C8774" s="34">
        <v>900</v>
      </c>
      <c r="D8774" s="34">
        <v>932</v>
      </c>
      <c r="E8774" s="34">
        <v>874</v>
      </c>
      <c r="F8774" s="34">
        <v>830</v>
      </c>
      <c r="G8774" s="34">
        <v>865</v>
      </c>
      <c r="H8774" s="34">
        <v>1042</v>
      </c>
      <c r="I8774" s="34">
        <v>890</v>
      </c>
      <c r="J8774" s="34">
        <v>889</v>
      </c>
      <c r="K8774" s="34">
        <v>701</v>
      </c>
      <c r="L8774" s="34">
        <v>875</v>
      </c>
      <c r="M8774" s="34">
        <v>630</v>
      </c>
    </row>
    <row r="8775" spans="1:13" x14ac:dyDescent="0.2">
      <c r="A8775" s="34" t="s">
        <v>109669</v>
      </c>
      <c r="B8775" s="34">
        <v>996</v>
      </c>
      <c r="C8775" s="34">
        <v>1093</v>
      </c>
      <c r="D8775" s="34">
        <v>1276</v>
      </c>
      <c r="E8775" s="34">
        <v>1281</v>
      </c>
      <c r="F8775" s="34">
        <v>1130</v>
      </c>
      <c r="G8775" s="34">
        <v>1081</v>
      </c>
      <c r="H8775" s="34">
        <v>1273</v>
      </c>
      <c r="I8775" s="34">
        <v>1207</v>
      </c>
      <c r="J8775" s="34">
        <v>1214</v>
      </c>
      <c r="K8775" s="34">
        <v>960</v>
      </c>
      <c r="L8775" s="34">
        <v>1238</v>
      </c>
      <c r="M8775" s="34">
        <v>913</v>
      </c>
    </row>
    <row r="8776" spans="1:13" x14ac:dyDescent="0.2">
      <c r="A8776" s="34" t="s">
        <v>109670</v>
      </c>
      <c r="B8776" s="34">
        <v>468</v>
      </c>
      <c r="C8776" s="34">
        <v>458</v>
      </c>
      <c r="D8776" s="34">
        <v>413</v>
      </c>
      <c r="E8776" s="34">
        <v>509</v>
      </c>
      <c r="F8776" s="34">
        <v>445</v>
      </c>
      <c r="G8776" s="34">
        <v>431</v>
      </c>
      <c r="H8776" s="34">
        <v>509</v>
      </c>
      <c r="I8776" s="34">
        <v>465</v>
      </c>
      <c r="J8776" s="34">
        <v>457</v>
      </c>
      <c r="K8776" s="34">
        <v>389</v>
      </c>
      <c r="L8776" s="34">
        <v>462</v>
      </c>
      <c r="M8776" s="34">
        <v>366</v>
      </c>
    </row>
    <row r="8777" spans="1:13" x14ac:dyDescent="0.2">
      <c r="A8777" s="34" t="s">
        <v>109671</v>
      </c>
      <c r="B8777" s="34">
        <v>518</v>
      </c>
      <c r="C8777" s="34">
        <v>573</v>
      </c>
      <c r="D8777" s="34">
        <v>572</v>
      </c>
      <c r="E8777" s="34">
        <v>692</v>
      </c>
      <c r="F8777" s="34">
        <v>495</v>
      </c>
      <c r="G8777" s="34">
        <v>531</v>
      </c>
      <c r="H8777" s="34">
        <v>575</v>
      </c>
      <c r="I8777" s="34">
        <v>606</v>
      </c>
      <c r="J8777" s="34">
        <v>599</v>
      </c>
      <c r="K8777" s="34">
        <v>463</v>
      </c>
      <c r="L8777" s="34">
        <v>529</v>
      </c>
      <c r="M8777" s="34">
        <v>433</v>
      </c>
    </row>
    <row r="8778" spans="1:13" x14ac:dyDescent="0.2">
      <c r="A8778" s="34" t="s">
        <v>109672</v>
      </c>
      <c r="B8778" s="34">
        <v>843</v>
      </c>
      <c r="C8778" s="34">
        <v>867</v>
      </c>
      <c r="D8778" s="34">
        <v>866</v>
      </c>
      <c r="E8778" s="34">
        <v>863</v>
      </c>
      <c r="F8778" s="34">
        <v>808</v>
      </c>
      <c r="G8778" s="34">
        <v>666</v>
      </c>
      <c r="H8778" s="34">
        <v>907</v>
      </c>
      <c r="I8778" s="34">
        <v>803</v>
      </c>
      <c r="J8778" s="34">
        <v>795</v>
      </c>
      <c r="K8778" s="34">
        <v>660</v>
      </c>
      <c r="L8778" s="34">
        <v>840</v>
      </c>
      <c r="M8778" s="34">
        <v>608</v>
      </c>
    </row>
    <row r="8779" spans="1:13" x14ac:dyDescent="0.2">
      <c r="A8779" s="34" t="s">
        <v>109673</v>
      </c>
      <c r="B8779" s="34">
        <v>578</v>
      </c>
      <c r="C8779" s="34">
        <v>668</v>
      </c>
      <c r="D8779" s="34">
        <v>673</v>
      </c>
      <c r="E8779" s="34">
        <v>676</v>
      </c>
      <c r="F8779" s="34">
        <v>505</v>
      </c>
      <c r="G8779" s="34">
        <v>756</v>
      </c>
      <c r="H8779" s="34">
        <v>658</v>
      </c>
      <c r="I8779" s="34">
        <v>647</v>
      </c>
      <c r="J8779" s="34">
        <v>613</v>
      </c>
      <c r="K8779" s="34">
        <v>605</v>
      </c>
      <c r="L8779" s="34">
        <v>661</v>
      </c>
      <c r="M8779" s="34">
        <v>532</v>
      </c>
    </row>
    <row r="8780" spans="1:13" x14ac:dyDescent="0.2">
      <c r="A8780" s="34" t="s">
        <v>109674</v>
      </c>
      <c r="B8780" s="34">
        <v>432</v>
      </c>
      <c r="C8780" s="34">
        <v>395</v>
      </c>
      <c r="D8780" s="34">
        <v>488</v>
      </c>
      <c r="E8780" s="34">
        <v>423</v>
      </c>
      <c r="F8780" s="34">
        <v>406</v>
      </c>
      <c r="G8780" s="34">
        <v>368</v>
      </c>
      <c r="H8780" s="34">
        <v>474</v>
      </c>
      <c r="I8780" s="34">
        <v>410</v>
      </c>
      <c r="J8780" s="34">
        <v>472</v>
      </c>
      <c r="K8780" s="34">
        <v>320</v>
      </c>
      <c r="L8780" s="34">
        <v>448</v>
      </c>
      <c r="M8780" s="34">
        <v>336</v>
      </c>
    </row>
    <row r="8781" spans="1:13" x14ac:dyDescent="0.2">
      <c r="A8781" s="34" t="s">
        <v>109675</v>
      </c>
      <c r="B8781" s="34">
        <v>411</v>
      </c>
      <c r="C8781" s="34">
        <v>582</v>
      </c>
      <c r="D8781" s="34">
        <v>498</v>
      </c>
      <c r="E8781" s="34">
        <v>484</v>
      </c>
      <c r="F8781" s="34">
        <v>457</v>
      </c>
      <c r="G8781" s="34">
        <v>485</v>
      </c>
      <c r="H8781" s="34">
        <v>554</v>
      </c>
      <c r="I8781" s="34">
        <v>478</v>
      </c>
      <c r="J8781" s="34">
        <v>503</v>
      </c>
      <c r="K8781" s="34">
        <v>500</v>
      </c>
      <c r="L8781" s="34">
        <v>468</v>
      </c>
      <c r="M8781" s="34">
        <v>375</v>
      </c>
    </row>
    <row r="8782" spans="1:13" x14ac:dyDescent="0.2">
      <c r="A8782" s="34" t="s">
        <v>109676</v>
      </c>
      <c r="B8782" s="34">
        <v>563</v>
      </c>
      <c r="C8782" s="34">
        <v>570</v>
      </c>
      <c r="D8782" s="34">
        <v>517</v>
      </c>
      <c r="E8782" s="34">
        <v>557</v>
      </c>
      <c r="F8782" s="34">
        <v>524</v>
      </c>
      <c r="G8782" s="34">
        <v>563</v>
      </c>
      <c r="H8782" s="34">
        <v>722</v>
      </c>
      <c r="I8782" s="34">
        <v>556</v>
      </c>
      <c r="J8782" s="34">
        <v>617</v>
      </c>
      <c r="K8782" s="34">
        <v>446</v>
      </c>
      <c r="L8782" s="34">
        <v>673</v>
      </c>
      <c r="M8782" s="34">
        <v>374</v>
      </c>
    </row>
    <row r="8783" spans="1:13" x14ac:dyDescent="0.2">
      <c r="A8783" s="34" t="s">
        <v>109677</v>
      </c>
      <c r="B8783" s="34">
        <v>498</v>
      </c>
      <c r="C8783" s="34">
        <v>525</v>
      </c>
      <c r="D8783" s="34">
        <v>477</v>
      </c>
      <c r="E8783" s="34">
        <v>482</v>
      </c>
      <c r="F8783" s="34">
        <v>382</v>
      </c>
      <c r="G8783" s="34">
        <v>509</v>
      </c>
      <c r="H8783" s="34">
        <v>466</v>
      </c>
      <c r="I8783" s="34">
        <v>425</v>
      </c>
      <c r="J8783" s="34">
        <v>432</v>
      </c>
      <c r="K8783" s="34">
        <v>436</v>
      </c>
      <c r="L8783" s="34">
        <v>449</v>
      </c>
      <c r="M8783" s="34">
        <v>390</v>
      </c>
    </row>
    <row r="8784" spans="1:13" x14ac:dyDescent="0.2">
      <c r="A8784" s="34" t="s">
        <v>109678</v>
      </c>
      <c r="B8784" s="34">
        <v>768</v>
      </c>
      <c r="C8784" s="34">
        <v>813</v>
      </c>
      <c r="D8784" s="34">
        <v>831</v>
      </c>
      <c r="E8784" s="34">
        <v>827</v>
      </c>
      <c r="F8784" s="34">
        <v>808</v>
      </c>
      <c r="G8784" s="34">
        <v>850</v>
      </c>
      <c r="H8784" s="34">
        <v>868</v>
      </c>
      <c r="I8784" s="34">
        <v>781</v>
      </c>
      <c r="J8784" s="34">
        <v>991</v>
      </c>
      <c r="K8784" s="34">
        <v>670</v>
      </c>
      <c r="L8784" s="34">
        <v>840</v>
      </c>
      <c r="M8784" s="34">
        <v>654</v>
      </c>
    </row>
    <row r="8785" spans="1:13" x14ac:dyDescent="0.2">
      <c r="A8785" s="34" t="s">
        <v>109679</v>
      </c>
      <c r="B8785" s="34">
        <v>876</v>
      </c>
      <c r="C8785" s="34">
        <v>996</v>
      </c>
      <c r="D8785" s="34">
        <v>970</v>
      </c>
      <c r="E8785" s="34">
        <v>1020</v>
      </c>
      <c r="F8785" s="34">
        <v>897</v>
      </c>
      <c r="G8785" s="34">
        <v>953</v>
      </c>
      <c r="H8785" s="34">
        <v>1030</v>
      </c>
      <c r="I8785" s="34">
        <v>961</v>
      </c>
      <c r="J8785" s="34">
        <v>980</v>
      </c>
      <c r="K8785" s="34">
        <v>799</v>
      </c>
      <c r="L8785" s="34">
        <v>876</v>
      </c>
      <c r="M8785" s="34">
        <v>805</v>
      </c>
    </row>
    <row r="8786" spans="1:13" x14ac:dyDescent="0.2">
      <c r="A8786" s="34" t="s">
        <v>109680</v>
      </c>
      <c r="B8786" s="34">
        <v>364</v>
      </c>
      <c r="C8786" s="34">
        <v>456</v>
      </c>
      <c r="D8786" s="34">
        <v>432</v>
      </c>
      <c r="E8786" s="34">
        <v>425</v>
      </c>
      <c r="F8786" s="34">
        <v>412</v>
      </c>
      <c r="G8786" s="34">
        <v>382</v>
      </c>
      <c r="H8786" s="34">
        <v>408</v>
      </c>
      <c r="I8786" s="34">
        <v>402</v>
      </c>
      <c r="J8786" s="34">
        <v>426</v>
      </c>
      <c r="K8786" s="34">
        <v>374</v>
      </c>
      <c r="L8786" s="34">
        <v>356</v>
      </c>
      <c r="M8786" s="34">
        <v>354</v>
      </c>
    </row>
    <row r="8787" spans="1:13" x14ac:dyDescent="0.2">
      <c r="A8787" s="34" t="s">
        <v>109681</v>
      </c>
      <c r="B8787" s="34">
        <v>472</v>
      </c>
      <c r="C8787" s="34">
        <v>533</v>
      </c>
      <c r="D8787" s="34">
        <v>537</v>
      </c>
      <c r="E8787" s="34">
        <v>534</v>
      </c>
      <c r="F8787" s="34">
        <v>456</v>
      </c>
      <c r="G8787" s="34">
        <v>435</v>
      </c>
      <c r="H8787" s="34">
        <v>605</v>
      </c>
      <c r="I8787" s="34">
        <v>460</v>
      </c>
      <c r="J8787" s="34">
        <v>542</v>
      </c>
      <c r="K8787" s="34">
        <v>418</v>
      </c>
      <c r="L8787" s="34">
        <v>444</v>
      </c>
      <c r="M8787" s="34">
        <v>331</v>
      </c>
    </row>
    <row r="8788" spans="1:13" x14ac:dyDescent="0.2">
      <c r="A8788" s="34" t="s">
        <v>109682</v>
      </c>
      <c r="B8788" s="34">
        <v>473</v>
      </c>
      <c r="C8788" s="34">
        <v>622</v>
      </c>
      <c r="D8788" s="34">
        <v>546</v>
      </c>
      <c r="E8788" s="34">
        <v>698</v>
      </c>
      <c r="F8788" s="34">
        <v>493</v>
      </c>
      <c r="G8788" s="34">
        <v>589</v>
      </c>
      <c r="H8788" s="34">
        <v>593</v>
      </c>
      <c r="I8788" s="34">
        <v>664</v>
      </c>
      <c r="J8788" s="34">
        <v>649</v>
      </c>
      <c r="K8788" s="34">
        <v>483</v>
      </c>
      <c r="L8788" s="34">
        <v>569</v>
      </c>
      <c r="M8788" s="34">
        <v>473</v>
      </c>
    </row>
    <row r="8789" spans="1:13" x14ac:dyDescent="0.2">
      <c r="A8789" s="34" t="s">
        <v>109683</v>
      </c>
      <c r="B8789" s="34">
        <v>993</v>
      </c>
      <c r="C8789" s="34">
        <v>915</v>
      </c>
      <c r="D8789" s="34">
        <v>1028</v>
      </c>
      <c r="E8789" s="34">
        <v>952</v>
      </c>
      <c r="F8789" s="34">
        <v>891</v>
      </c>
      <c r="G8789" s="34">
        <v>772</v>
      </c>
      <c r="H8789" s="34">
        <v>1069</v>
      </c>
      <c r="I8789" s="34">
        <v>910</v>
      </c>
      <c r="J8789" s="34">
        <v>1041</v>
      </c>
      <c r="K8789" s="34">
        <v>816</v>
      </c>
      <c r="L8789" s="34">
        <v>1008</v>
      </c>
      <c r="M8789" s="34">
        <v>723</v>
      </c>
    </row>
    <row r="8790" spans="1:13" x14ac:dyDescent="0.2">
      <c r="A8790" s="34" t="s">
        <v>109684</v>
      </c>
      <c r="B8790" s="34">
        <v>686</v>
      </c>
      <c r="C8790" s="34">
        <v>749</v>
      </c>
      <c r="D8790" s="34">
        <v>808</v>
      </c>
      <c r="E8790" s="34">
        <v>716</v>
      </c>
      <c r="F8790" s="34">
        <v>737</v>
      </c>
      <c r="G8790" s="34">
        <v>677</v>
      </c>
      <c r="H8790" s="34">
        <v>829</v>
      </c>
      <c r="I8790" s="34">
        <v>789</v>
      </c>
      <c r="J8790" s="34">
        <v>842</v>
      </c>
      <c r="K8790" s="34">
        <v>661</v>
      </c>
      <c r="L8790" s="34">
        <v>685</v>
      </c>
      <c r="M8790" s="34">
        <v>582</v>
      </c>
    </row>
    <row r="8791" spans="1:13" x14ac:dyDescent="0.2">
      <c r="A8791" s="34" t="s">
        <v>109685</v>
      </c>
      <c r="B8791" s="34">
        <v>407</v>
      </c>
      <c r="C8791" s="34">
        <v>468</v>
      </c>
      <c r="D8791" s="34">
        <v>527</v>
      </c>
      <c r="E8791" s="34">
        <v>504</v>
      </c>
      <c r="F8791" s="34">
        <v>512</v>
      </c>
      <c r="G8791" s="34">
        <v>447</v>
      </c>
      <c r="H8791" s="34">
        <v>543</v>
      </c>
      <c r="I8791" s="34">
        <v>407</v>
      </c>
      <c r="J8791" s="34">
        <v>455</v>
      </c>
      <c r="K8791" s="34">
        <v>400</v>
      </c>
      <c r="L8791" s="34">
        <v>394</v>
      </c>
      <c r="M8791" s="34">
        <v>344</v>
      </c>
    </row>
    <row r="8792" spans="1:13" x14ac:dyDescent="0.2">
      <c r="A8792" s="34" t="s">
        <v>109686</v>
      </c>
      <c r="B8792" s="34">
        <v>843</v>
      </c>
      <c r="C8792" s="34">
        <v>922</v>
      </c>
      <c r="D8792" s="34">
        <v>816</v>
      </c>
      <c r="E8792" s="34">
        <v>1043</v>
      </c>
      <c r="F8792" s="34">
        <v>785</v>
      </c>
      <c r="G8792" s="34">
        <v>782</v>
      </c>
      <c r="H8792" s="34">
        <v>961</v>
      </c>
      <c r="I8792" s="34">
        <v>846</v>
      </c>
      <c r="J8792" s="34">
        <v>832</v>
      </c>
      <c r="K8792" s="34">
        <v>682</v>
      </c>
      <c r="L8792" s="34">
        <v>907</v>
      </c>
      <c r="M8792" s="34">
        <v>647</v>
      </c>
    </row>
    <row r="8793" spans="1:13" x14ac:dyDescent="0.2">
      <c r="A8793" s="34" t="s">
        <v>109687</v>
      </c>
      <c r="B8793" s="34">
        <v>604</v>
      </c>
      <c r="C8793" s="34">
        <v>631</v>
      </c>
      <c r="D8793" s="34">
        <v>628</v>
      </c>
      <c r="E8793" s="34">
        <v>683</v>
      </c>
      <c r="F8793" s="34">
        <v>528</v>
      </c>
      <c r="G8793" s="34">
        <v>560</v>
      </c>
      <c r="H8793" s="34">
        <v>680</v>
      </c>
      <c r="I8793" s="34">
        <v>659</v>
      </c>
      <c r="J8793" s="34">
        <v>683</v>
      </c>
      <c r="K8793" s="34">
        <v>468</v>
      </c>
      <c r="L8793" s="34">
        <v>489</v>
      </c>
      <c r="M8793" s="34">
        <v>494</v>
      </c>
    </row>
    <row r="8794" spans="1:13" x14ac:dyDescent="0.2">
      <c r="A8794" s="34" t="s">
        <v>109688</v>
      </c>
      <c r="B8794" s="34">
        <v>506</v>
      </c>
      <c r="C8794" s="34">
        <v>549</v>
      </c>
      <c r="D8794" s="34">
        <v>488</v>
      </c>
      <c r="E8794" s="34">
        <v>591</v>
      </c>
      <c r="F8794" s="34">
        <v>424</v>
      </c>
      <c r="G8794" s="34">
        <v>555</v>
      </c>
      <c r="H8794" s="34">
        <v>448</v>
      </c>
      <c r="I8794" s="34">
        <v>536</v>
      </c>
      <c r="J8794" s="34">
        <v>472</v>
      </c>
      <c r="K8794" s="34">
        <v>447</v>
      </c>
      <c r="L8794" s="34">
        <v>437</v>
      </c>
      <c r="M8794" s="34">
        <v>385</v>
      </c>
    </row>
    <row r="8795" spans="1:13" x14ac:dyDescent="0.2">
      <c r="A8795" s="34" t="s">
        <v>109689</v>
      </c>
      <c r="B8795" s="34">
        <v>493</v>
      </c>
      <c r="C8795" s="34">
        <v>516</v>
      </c>
      <c r="D8795" s="34">
        <v>578</v>
      </c>
      <c r="E8795" s="34">
        <v>510</v>
      </c>
      <c r="F8795" s="34">
        <v>388</v>
      </c>
      <c r="G8795" s="34">
        <v>479</v>
      </c>
      <c r="H8795" s="34">
        <v>525</v>
      </c>
      <c r="I8795" s="34">
        <v>515</v>
      </c>
      <c r="J8795" s="34">
        <v>508</v>
      </c>
      <c r="K8795" s="34">
        <v>448</v>
      </c>
      <c r="L8795" s="34">
        <v>414</v>
      </c>
      <c r="M8795" s="34">
        <v>394</v>
      </c>
    </row>
    <row r="8796" spans="1:13" x14ac:dyDescent="0.2">
      <c r="A8796" s="34" t="s">
        <v>109690</v>
      </c>
      <c r="B8796" s="34">
        <v>496</v>
      </c>
      <c r="C8796" s="34">
        <v>522</v>
      </c>
      <c r="D8796" s="34">
        <v>502</v>
      </c>
      <c r="E8796" s="34">
        <v>547</v>
      </c>
      <c r="F8796" s="34">
        <v>452</v>
      </c>
      <c r="G8796" s="34">
        <v>468</v>
      </c>
      <c r="H8796" s="34">
        <v>531</v>
      </c>
      <c r="I8796" s="34">
        <v>532</v>
      </c>
      <c r="J8796" s="34">
        <v>480</v>
      </c>
      <c r="K8796" s="34">
        <v>371</v>
      </c>
      <c r="L8796" s="34">
        <v>577</v>
      </c>
      <c r="M8796" s="34">
        <v>420</v>
      </c>
    </row>
    <row r="8797" spans="1:13" x14ac:dyDescent="0.2">
      <c r="A8797" s="34" t="s">
        <v>109691</v>
      </c>
      <c r="B8797" s="34">
        <v>625</v>
      </c>
      <c r="C8797" s="34">
        <v>842</v>
      </c>
      <c r="D8797" s="34">
        <v>782</v>
      </c>
      <c r="E8797" s="34">
        <v>902</v>
      </c>
      <c r="F8797" s="34">
        <v>720</v>
      </c>
      <c r="G8797" s="34">
        <v>953</v>
      </c>
      <c r="H8797" s="34">
        <v>848</v>
      </c>
      <c r="I8797" s="34">
        <v>875</v>
      </c>
      <c r="J8797" s="34">
        <v>814</v>
      </c>
      <c r="K8797" s="34">
        <v>690</v>
      </c>
      <c r="L8797" s="34">
        <v>735</v>
      </c>
      <c r="M8797" s="34">
        <v>648</v>
      </c>
    </row>
    <row r="8798" spans="1:13" x14ac:dyDescent="0.2">
      <c r="A8798" s="34" t="s">
        <v>109692</v>
      </c>
      <c r="B8798" s="34">
        <v>436</v>
      </c>
      <c r="C8798" s="34">
        <v>491</v>
      </c>
      <c r="D8798" s="34">
        <v>374</v>
      </c>
      <c r="E8798" s="34">
        <v>506</v>
      </c>
      <c r="F8798" s="34">
        <v>354</v>
      </c>
      <c r="G8798" s="34">
        <v>496</v>
      </c>
      <c r="H8798" s="34">
        <v>487</v>
      </c>
      <c r="I8798" s="34">
        <v>556</v>
      </c>
      <c r="J8798" s="34">
        <v>466</v>
      </c>
      <c r="K8798" s="34">
        <v>417</v>
      </c>
      <c r="L8798" s="34">
        <v>461</v>
      </c>
      <c r="M8798" s="34">
        <v>440</v>
      </c>
    </row>
    <row r="8799" spans="1:13" x14ac:dyDescent="0.2">
      <c r="A8799" s="34" t="s">
        <v>109693</v>
      </c>
      <c r="B8799" s="34">
        <v>932</v>
      </c>
      <c r="C8799" s="34">
        <v>745</v>
      </c>
      <c r="D8799" s="34">
        <v>763</v>
      </c>
      <c r="E8799" s="34">
        <v>754</v>
      </c>
      <c r="F8799" s="34">
        <v>825</v>
      </c>
      <c r="G8799" s="34">
        <v>650</v>
      </c>
      <c r="H8799" s="34">
        <v>863</v>
      </c>
      <c r="I8799" s="34">
        <v>723</v>
      </c>
      <c r="J8799" s="34">
        <v>736</v>
      </c>
      <c r="K8799" s="34">
        <v>612</v>
      </c>
      <c r="L8799" s="34">
        <v>785</v>
      </c>
      <c r="M8799" s="34">
        <v>584</v>
      </c>
    </row>
    <row r="8800" spans="1:13" x14ac:dyDescent="0.2">
      <c r="A8800" s="34" t="s">
        <v>109694</v>
      </c>
      <c r="B8800" s="34">
        <v>432</v>
      </c>
      <c r="C8800" s="34">
        <v>748</v>
      </c>
      <c r="D8800" s="34">
        <v>591</v>
      </c>
      <c r="E8800" s="34">
        <v>829</v>
      </c>
      <c r="F8800" s="34">
        <v>516</v>
      </c>
      <c r="G8800" s="34">
        <v>701</v>
      </c>
      <c r="H8800" s="34">
        <v>586</v>
      </c>
      <c r="I8800" s="34">
        <v>822</v>
      </c>
      <c r="J8800" s="34">
        <v>572</v>
      </c>
      <c r="K8800" s="34">
        <v>583</v>
      </c>
      <c r="L8800" s="34">
        <v>550</v>
      </c>
      <c r="M8800" s="34">
        <v>610</v>
      </c>
    </row>
    <row r="8801" spans="1:13" x14ac:dyDescent="0.2">
      <c r="A8801" s="34" t="s">
        <v>109695</v>
      </c>
      <c r="B8801" s="34">
        <v>415</v>
      </c>
      <c r="C8801" s="34">
        <v>512</v>
      </c>
      <c r="D8801" s="34">
        <v>540</v>
      </c>
      <c r="E8801" s="34">
        <v>528</v>
      </c>
      <c r="F8801" s="34">
        <v>424</v>
      </c>
      <c r="G8801" s="34">
        <v>467</v>
      </c>
      <c r="H8801" s="34">
        <v>399</v>
      </c>
      <c r="I8801" s="34">
        <v>487</v>
      </c>
      <c r="J8801" s="34">
        <v>478</v>
      </c>
      <c r="K8801" s="34">
        <v>376</v>
      </c>
      <c r="L8801" s="34">
        <v>442</v>
      </c>
      <c r="M8801" s="34">
        <v>378</v>
      </c>
    </row>
    <row r="8802" spans="1:13" x14ac:dyDescent="0.2">
      <c r="A8802" s="34" t="s">
        <v>109696</v>
      </c>
      <c r="B8802" s="34">
        <v>1139</v>
      </c>
      <c r="C8802" s="34">
        <v>947</v>
      </c>
      <c r="D8802" s="34">
        <v>1103</v>
      </c>
      <c r="E8802" s="34">
        <v>942</v>
      </c>
      <c r="F8802" s="34">
        <v>990</v>
      </c>
      <c r="G8802" s="34">
        <v>756</v>
      </c>
      <c r="H8802" s="34">
        <v>1201</v>
      </c>
      <c r="I8802" s="34">
        <v>949</v>
      </c>
      <c r="J8802" s="34">
        <v>1149</v>
      </c>
      <c r="K8802" s="34">
        <v>765</v>
      </c>
      <c r="L8802" s="34">
        <v>1135</v>
      </c>
      <c r="M8802" s="34">
        <v>758</v>
      </c>
    </row>
    <row r="8803" spans="1:13" x14ac:dyDescent="0.2">
      <c r="A8803" s="34" t="s">
        <v>109697</v>
      </c>
      <c r="B8803" s="34">
        <v>471</v>
      </c>
      <c r="C8803" s="34">
        <v>505</v>
      </c>
      <c r="D8803" s="34">
        <v>518</v>
      </c>
      <c r="E8803" s="34">
        <v>518</v>
      </c>
      <c r="F8803" s="34">
        <v>416</v>
      </c>
      <c r="G8803" s="34">
        <v>430</v>
      </c>
      <c r="H8803" s="34">
        <v>557</v>
      </c>
      <c r="I8803" s="34">
        <v>469</v>
      </c>
      <c r="J8803" s="34">
        <v>531</v>
      </c>
      <c r="K8803" s="34">
        <v>407</v>
      </c>
      <c r="L8803" s="34">
        <v>469</v>
      </c>
      <c r="M8803" s="34">
        <v>376</v>
      </c>
    </row>
    <row r="8804" spans="1:13" x14ac:dyDescent="0.2">
      <c r="A8804" s="34" t="s">
        <v>109698</v>
      </c>
      <c r="B8804" s="34">
        <v>464</v>
      </c>
      <c r="C8804" s="34">
        <v>418</v>
      </c>
      <c r="D8804" s="34">
        <v>461</v>
      </c>
      <c r="E8804" s="34">
        <v>436</v>
      </c>
      <c r="F8804" s="34">
        <v>408</v>
      </c>
      <c r="G8804" s="34">
        <v>413</v>
      </c>
      <c r="H8804" s="34">
        <v>476</v>
      </c>
      <c r="I8804" s="34">
        <v>432</v>
      </c>
      <c r="J8804" s="34">
        <v>500</v>
      </c>
      <c r="K8804" s="34">
        <v>338</v>
      </c>
      <c r="L8804" s="34">
        <v>440</v>
      </c>
      <c r="M8804" s="34">
        <v>319</v>
      </c>
    </row>
    <row r="8805" spans="1:13" x14ac:dyDescent="0.2">
      <c r="A8805" s="34" t="s">
        <v>109699</v>
      </c>
      <c r="B8805" s="34">
        <v>505</v>
      </c>
      <c r="C8805" s="34">
        <v>515</v>
      </c>
      <c r="D8805" s="34">
        <v>567</v>
      </c>
      <c r="E8805" s="34">
        <v>495</v>
      </c>
      <c r="F8805" s="34">
        <v>477</v>
      </c>
      <c r="G8805" s="34">
        <v>497</v>
      </c>
      <c r="H8805" s="34">
        <v>505</v>
      </c>
      <c r="I8805" s="34">
        <v>484</v>
      </c>
      <c r="J8805" s="34">
        <v>533</v>
      </c>
      <c r="K8805" s="34">
        <v>438</v>
      </c>
      <c r="L8805" s="34">
        <v>458</v>
      </c>
      <c r="M8805" s="34">
        <v>402</v>
      </c>
    </row>
    <row r="8806" spans="1:13" x14ac:dyDescent="0.2">
      <c r="A8806" s="34" t="s">
        <v>109700</v>
      </c>
      <c r="B8806" s="34">
        <v>734</v>
      </c>
      <c r="C8806" s="34">
        <v>808</v>
      </c>
      <c r="D8806" s="34">
        <v>841</v>
      </c>
      <c r="E8806" s="34">
        <v>870</v>
      </c>
      <c r="F8806" s="34">
        <v>739</v>
      </c>
      <c r="G8806" s="34">
        <v>767</v>
      </c>
      <c r="H8806" s="34">
        <v>868</v>
      </c>
      <c r="I8806" s="34">
        <v>822</v>
      </c>
      <c r="J8806" s="34">
        <v>886</v>
      </c>
      <c r="K8806" s="34">
        <v>715</v>
      </c>
      <c r="L8806" s="34">
        <v>897</v>
      </c>
      <c r="M8806" s="34">
        <v>600</v>
      </c>
    </row>
    <row r="8807" spans="1:13" x14ac:dyDescent="0.2">
      <c r="A8807" s="34" t="s">
        <v>109701</v>
      </c>
      <c r="B8807" s="34">
        <v>815</v>
      </c>
      <c r="C8807" s="34">
        <v>761</v>
      </c>
      <c r="D8807" s="34">
        <v>827</v>
      </c>
      <c r="E8807" s="34">
        <v>863</v>
      </c>
      <c r="F8807" s="34">
        <v>742</v>
      </c>
      <c r="G8807" s="34">
        <v>866</v>
      </c>
      <c r="H8807" s="34">
        <v>974</v>
      </c>
      <c r="I8807" s="34">
        <v>815</v>
      </c>
      <c r="J8807" s="34">
        <v>814</v>
      </c>
      <c r="K8807" s="34">
        <v>735</v>
      </c>
      <c r="L8807" s="34">
        <v>780</v>
      </c>
      <c r="M8807" s="34">
        <v>638</v>
      </c>
    </row>
    <row r="8808" spans="1:13" x14ac:dyDescent="0.2">
      <c r="A8808" s="34" t="s">
        <v>109702</v>
      </c>
      <c r="B8808" s="34">
        <v>608</v>
      </c>
      <c r="C8808" s="34">
        <v>731</v>
      </c>
      <c r="D8808" s="34">
        <v>624</v>
      </c>
      <c r="E8808" s="34">
        <v>803</v>
      </c>
      <c r="F8808" s="34">
        <v>636</v>
      </c>
      <c r="G8808" s="34">
        <v>623</v>
      </c>
      <c r="H8808" s="34">
        <v>688</v>
      </c>
      <c r="I8808" s="34">
        <v>691</v>
      </c>
      <c r="J8808" s="34">
        <v>778</v>
      </c>
      <c r="K8808" s="34">
        <v>615</v>
      </c>
      <c r="L8808" s="34">
        <v>641</v>
      </c>
      <c r="M8808" s="34">
        <v>580</v>
      </c>
    </row>
    <row r="8809" spans="1:13" x14ac:dyDescent="0.2">
      <c r="A8809" s="34" t="s">
        <v>109703</v>
      </c>
      <c r="B8809" s="34">
        <v>391</v>
      </c>
      <c r="C8809" s="34">
        <v>385</v>
      </c>
      <c r="D8809" s="34">
        <v>391</v>
      </c>
      <c r="E8809" s="34">
        <v>433</v>
      </c>
      <c r="F8809" s="34">
        <v>299</v>
      </c>
      <c r="G8809" s="34">
        <v>336</v>
      </c>
      <c r="H8809" s="34">
        <v>352</v>
      </c>
      <c r="I8809" s="34">
        <v>380</v>
      </c>
      <c r="J8809" s="34">
        <v>326</v>
      </c>
      <c r="K8809" s="34">
        <v>347</v>
      </c>
      <c r="L8809" s="34">
        <v>392</v>
      </c>
      <c r="M8809" s="34">
        <v>310</v>
      </c>
    </row>
    <row r="8810" spans="1:13" x14ac:dyDescent="0.2">
      <c r="A8810" s="34" t="s">
        <v>109704</v>
      </c>
      <c r="B8810" s="34">
        <v>490</v>
      </c>
      <c r="C8810" s="34">
        <v>452</v>
      </c>
      <c r="D8810" s="34">
        <v>457</v>
      </c>
      <c r="E8810" s="34">
        <v>526</v>
      </c>
      <c r="F8810" s="34">
        <v>475</v>
      </c>
      <c r="G8810" s="34">
        <v>422</v>
      </c>
      <c r="H8810" s="34">
        <v>576</v>
      </c>
      <c r="I8810" s="34">
        <v>532</v>
      </c>
      <c r="J8810" s="34">
        <v>519</v>
      </c>
      <c r="K8810" s="34">
        <v>463</v>
      </c>
      <c r="L8810" s="34">
        <v>509</v>
      </c>
      <c r="M8810" s="34">
        <v>403</v>
      </c>
    </row>
    <row r="8811" spans="1:13" x14ac:dyDescent="0.2">
      <c r="A8811" s="34" t="s">
        <v>109705</v>
      </c>
      <c r="B8811" s="34">
        <v>523</v>
      </c>
      <c r="C8811" s="34">
        <v>558</v>
      </c>
      <c r="D8811" s="34">
        <v>565</v>
      </c>
      <c r="E8811" s="34">
        <v>605</v>
      </c>
      <c r="F8811" s="34">
        <v>462</v>
      </c>
      <c r="G8811" s="34">
        <v>469</v>
      </c>
      <c r="H8811" s="34">
        <v>594</v>
      </c>
      <c r="I8811" s="34">
        <v>575</v>
      </c>
      <c r="J8811" s="34">
        <v>616</v>
      </c>
      <c r="K8811" s="34">
        <v>508</v>
      </c>
      <c r="L8811" s="34">
        <v>473</v>
      </c>
      <c r="M8811" s="34">
        <v>438</v>
      </c>
    </row>
    <row r="8812" spans="1:13" x14ac:dyDescent="0.2">
      <c r="A8812" s="34" t="s">
        <v>109706</v>
      </c>
      <c r="B8812" s="34">
        <v>505</v>
      </c>
      <c r="C8812" s="34">
        <v>435</v>
      </c>
      <c r="D8812" s="34">
        <v>529</v>
      </c>
      <c r="E8812" s="34">
        <v>521</v>
      </c>
      <c r="F8812" s="34">
        <v>446</v>
      </c>
      <c r="G8812" s="34">
        <v>479</v>
      </c>
      <c r="H8812" s="34">
        <v>566</v>
      </c>
      <c r="I8812" s="34">
        <v>459</v>
      </c>
      <c r="J8812" s="34">
        <v>573</v>
      </c>
      <c r="K8812" s="34">
        <v>384</v>
      </c>
      <c r="L8812" s="34">
        <v>498</v>
      </c>
      <c r="M8812" s="34">
        <v>334</v>
      </c>
    </row>
    <row r="8813" spans="1:13" x14ac:dyDescent="0.2">
      <c r="A8813" s="34" t="s">
        <v>109707</v>
      </c>
      <c r="B8813" s="34">
        <v>743</v>
      </c>
      <c r="C8813" s="34">
        <v>808</v>
      </c>
      <c r="D8813" s="34">
        <v>759</v>
      </c>
      <c r="E8813" s="34">
        <v>917</v>
      </c>
      <c r="F8813" s="34">
        <v>823</v>
      </c>
      <c r="G8813" s="34">
        <v>739</v>
      </c>
      <c r="H8813" s="34">
        <v>828</v>
      </c>
      <c r="I8813" s="34">
        <v>862</v>
      </c>
      <c r="J8813" s="34">
        <v>779</v>
      </c>
      <c r="K8813" s="34">
        <v>701</v>
      </c>
      <c r="L8813" s="34">
        <v>699</v>
      </c>
      <c r="M8813" s="34">
        <v>640</v>
      </c>
    </row>
    <row r="8814" spans="1:13" x14ac:dyDescent="0.2">
      <c r="A8814" s="34" t="s">
        <v>109708</v>
      </c>
      <c r="B8814" s="34">
        <v>457</v>
      </c>
      <c r="C8814" s="34">
        <v>693</v>
      </c>
      <c r="D8814" s="34">
        <v>618</v>
      </c>
      <c r="E8814" s="34">
        <v>758</v>
      </c>
      <c r="F8814" s="34">
        <v>521</v>
      </c>
      <c r="G8814" s="34">
        <v>723</v>
      </c>
      <c r="H8814" s="34">
        <v>629</v>
      </c>
      <c r="I8814" s="34">
        <v>709</v>
      </c>
      <c r="J8814" s="34">
        <v>520</v>
      </c>
      <c r="K8814" s="34">
        <v>569</v>
      </c>
      <c r="L8814" s="34">
        <v>583</v>
      </c>
      <c r="M8814" s="34">
        <v>568</v>
      </c>
    </row>
    <row r="8815" spans="1:13" x14ac:dyDescent="0.2">
      <c r="A8815" s="34" t="s">
        <v>109709</v>
      </c>
      <c r="B8815" s="34">
        <v>421</v>
      </c>
      <c r="C8815" s="34">
        <v>475</v>
      </c>
      <c r="D8815" s="34">
        <v>460</v>
      </c>
      <c r="E8815" s="34">
        <v>523</v>
      </c>
      <c r="F8815" s="34">
        <v>381</v>
      </c>
      <c r="G8815" s="34">
        <v>433</v>
      </c>
      <c r="H8815" s="34">
        <v>457</v>
      </c>
      <c r="I8815" s="34">
        <v>470</v>
      </c>
      <c r="J8815" s="34">
        <v>446</v>
      </c>
      <c r="K8815" s="34">
        <v>404</v>
      </c>
      <c r="L8815" s="34">
        <v>480</v>
      </c>
      <c r="M8815" s="34">
        <v>420</v>
      </c>
    </row>
    <row r="8816" spans="1:13" x14ac:dyDescent="0.2">
      <c r="A8816" s="34" t="s">
        <v>109710</v>
      </c>
      <c r="B8816" s="34">
        <v>585</v>
      </c>
      <c r="C8816" s="34">
        <v>846</v>
      </c>
      <c r="D8816" s="34">
        <v>583</v>
      </c>
      <c r="E8816" s="34">
        <v>774</v>
      </c>
      <c r="F8816" s="34">
        <v>596</v>
      </c>
      <c r="G8816" s="34">
        <v>682</v>
      </c>
      <c r="H8816" s="34">
        <v>706</v>
      </c>
      <c r="I8816" s="34">
        <v>706</v>
      </c>
      <c r="J8816" s="34">
        <v>568</v>
      </c>
      <c r="K8816" s="34">
        <v>576</v>
      </c>
      <c r="L8816" s="34">
        <v>607</v>
      </c>
      <c r="M8816" s="34">
        <v>627</v>
      </c>
    </row>
    <row r="8817" spans="1:13" x14ac:dyDescent="0.2">
      <c r="A8817" s="34" t="s">
        <v>109711</v>
      </c>
      <c r="B8817" s="34">
        <v>1147</v>
      </c>
      <c r="C8817" s="34">
        <v>1198</v>
      </c>
      <c r="D8817" s="34">
        <v>1357</v>
      </c>
      <c r="E8817" s="34">
        <v>1376</v>
      </c>
      <c r="F8817" s="34">
        <v>968</v>
      </c>
      <c r="G8817" s="34">
        <v>1117</v>
      </c>
      <c r="H8817" s="34">
        <v>1391</v>
      </c>
      <c r="I8817" s="34">
        <v>1185</v>
      </c>
      <c r="J8817" s="34">
        <v>1292</v>
      </c>
      <c r="K8817" s="34">
        <v>986</v>
      </c>
      <c r="L8817" s="34">
        <v>1169</v>
      </c>
      <c r="M8817" s="34">
        <v>1029</v>
      </c>
    </row>
    <row r="8818" spans="1:13" x14ac:dyDescent="0.2">
      <c r="A8818" s="34" t="s">
        <v>109712</v>
      </c>
      <c r="B8818" s="34">
        <v>604</v>
      </c>
      <c r="C8818" s="34">
        <v>1007</v>
      </c>
      <c r="D8818" s="34">
        <v>664</v>
      </c>
      <c r="E8818" s="34">
        <v>1180</v>
      </c>
      <c r="F8818" s="34">
        <v>530</v>
      </c>
      <c r="G8818" s="34">
        <v>982</v>
      </c>
      <c r="H8818" s="34">
        <v>594</v>
      </c>
      <c r="I8818" s="34">
        <v>1050</v>
      </c>
      <c r="J8818" s="34">
        <v>644</v>
      </c>
      <c r="K8818" s="34">
        <v>899</v>
      </c>
      <c r="L8818" s="34">
        <v>619</v>
      </c>
      <c r="M8818" s="34">
        <v>825</v>
      </c>
    </row>
    <row r="8819" spans="1:13" x14ac:dyDescent="0.2">
      <c r="A8819" s="34" t="s">
        <v>109713</v>
      </c>
      <c r="B8819" s="34">
        <v>882</v>
      </c>
      <c r="C8819" s="34">
        <v>929</v>
      </c>
      <c r="D8819" s="34">
        <v>997</v>
      </c>
      <c r="E8819" s="34">
        <v>976</v>
      </c>
      <c r="F8819" s="34">
        <v>954</v>
      </c>
      <c r="G8819" s="34">
        <v>817</v>
      </c>
      <c r="H8819" s="34">
        <v>981</v>
      </c>
      <c r="I8819" s="34">
        <v>870</v>
      </c>
      <c r="J8819" s="34">
        <v>973</v>
      </c>
      <c r="K8819" s="34">
        <v>777</v>
      </c>
      <c r="L8819" s="34">
        <v>911</v>
      </c>
      <c r="M8819" s="34">
        <v>709</v>
      </c>
    </row>
    <row r="8820" spans="1:13" x14ac:dyDescent="0.2">
      <c r="A8820" s="34" t="s">
        <v>109714</v>
      </c>
      <c r="B8820" s="34">
        <v>712</v>
      </c>
      <c r="C8820" s="34">
        <v>836</v>
      </c>
      <c r="D8820" s="34">
        <v>686</v>
      </c>
      <c r="E8820" s="34">
        <v>858</v>
      </c>
      <c r="F8820" s="34">
        <v>647</v>
      </c>
      <c r="G8820" s="34">
        <v>706</v>
      </c>
      <c r="H8820" s="34">
        <v>814</v>
      </c>
      <c r="I8820" s="34">
        <v>762</v>
      </c>
      <c r="J8820" s="34">
        <v>736</v>
      </c>
      <c r="K8820" s="34">
        <v>637</v>
      </c>
      <c r="L8820" s="34">
        <v>707</v>
      </c>
      <c r="M8820" s="34">
        <v>527</v>
      </c>
    </row>
    <row r="8821" spans="1:13" x14ac:dyDescent="0.2">
      <c r="A8821" s="34" t="s">
        <v>109715</v>
      </c>
      <c r="B8821" s="34">
        <v>799</v>
      </c>
      <c r="C8821" s="34">
        <v>719</v>
      </c>
      <c r="D8821" s="34">
        <v>801</v>
      </c>
      <c r="E8821" s="34">
        <v>849</v>
      </c>
      <c r="F8821" s="34">
        <v>805</v>
      </c>
      <c r="G8821" s="34">
        <v>733</v>
      </c>
      <c r="H8821" s="34">
        <v>843</v>
      </c>
      <c r="I8821" s="34">
        <v>748</v>
      </c>
      <c r="J8821" s="34">
        <v>779</v>
      </c>
      <c r="K8821" s="34">
        <v>558</v>
      </c>
      <c r="L8821" s="34">
        <v>811</v>
      </c>
      <c r="M8821" s="34">
        <v>629</v>
      </c>
    </row>
    <row r="8822" spans="1:13" x14ac:dyDescent="0.2">
      <c r="A8822" s="34" t="s">
        <v>109716</v>
      </c>
      <c r="B8822" s="34">
        <v>1037</v>
      </c>
      <c r="C8822" s="34">
        <v>1033</v>
      </c>
      <c r="D8822" s="34">
        <v>1150</v>
      </c>
      <c r="E8822" s="34">
        <v>1095</v>
      </c>
      <c r="F8822" s="34">
        <v>1087</v>
      </c>
      <c r="G8822" s="34">
        <v>982</v>
      </c>
      <c r="H8822" s="34">
        <v>1197</v>
      </c>
      <c r="I8822" s="34">
        <v>1075</v>
      </c>
      <c r="J8822" s="34">
        <v>1157</v>
      </c>
      <c r="K8822" s="34">
        <v>818</v>
      </c>
      <c r="L8822" s="34">
        <v>1094</v>
      </c>
      <c r="M8822" s="34">
        <v>787</v>
      </c>
    </row>
    <row r="8823" spans="1:13" x14ac:dyDescent="0.2">
      <c r="A8823" s="34" t="s">
        <v>109717</v>
      </c>
      <c r="B8823" s="34">
        <v>519</v>
      </c>
      <c r="C8823" s="34">
        <v>551</v>
      </c>
      <c r="D8823" s="34">
        <v>654</v>
      </c>
      <c r="E8823" s="34">
        <v>668</v>
      </c>
      <c r="F8823" s="34">
        <v>462</v>
      </c>
      <c r="G8823" s="34">
        <v>503</v>
      </c>
      <c r="H8823" s="34">
        <v>570</v>
      </c>
      <c r="I8823" s="34">
        <v>602</v>
      </c>
      <c r="J8823" s="34">
        <v>527</v>
      </c>
      <c r="K8823" s="34">
        <v>449</v>
      </c>
      <c r="L8823" s="34">
        <v>512</v>
      </c>
      <c r="M8823" s="34">
        <v>421</v>
      </c>
    </row>
    <row r="8824" spans="1:13" x14ac:dyDescent="0.2">
      <c r="A8824" s="34" t="s">
        <v>109718</v>
      </c>
      <c r="B8824" s="34">
        <v>508</v>
      </c>
      <c r="C8824" s="34">
        <v>468</v>
      </c>
      <c r="D8824" s="34">
        <v>446</v>
      </c>
      <c r="E8824" s="34">
        <v>539</v>
      </c>
      <c r="F8824" s="34">
        <v>491</v>
      </c>
      <c r="G8824" s="34">
        <v>494</v>
      </c>
      <c r="H8824" s="34">
        <v>433</v>
      </c>
      <c r="I8824" s="34">
        <v>421</v>
      </c>
      <c r="J8824" s="34">
        <v>502</v>
      </c>
      <c r="K8824" s="34">
        <v>347</v>
      </c>
      <c r="L8824" s="34">
        <v>448</v>
      </c>
      <c r="M8824" s="34">
        <v>376</v>
      </c>
    </row>
    <row r="8825" spans="1:13" x14ac:dyDescent="0.2">
      <c r="A8825" s="34" t="s">
        <v>109719</v>
      </c>
      <c r="B8825" s="34">
        <v>393</v>
      </c>
      <c r="C8825" s="34">
        <v>499</v>
      </c>
      <c r="D8825" s="34">
        <v>463</v>
      </c>
      <c r="E8825" s="34">
        <v>531</v>
      </c>
      <c r="F8825" s="34">
        <v>469</v>
      </c>
      <c r="G8825" s="34">
        <v>534</v>
      </c>
      <c r="H8825" s="34">
        <v>523</v>
      </c>
      <c r="I8825" s="34">
        <v>495</v>
      </c>
      <c r="J8825" s="34">
        <v>455</v>
      </c>
      <c r="K8825" s="34">
        <v>437</v>
      </c>
      <c r="L8825" s="34">
        <v>410</v>
      </c>
      <c r="M8825" s="34">
        <v>408</v>
      </c>
    </row>
    <row r="8826" spans="1:13" x14ac:dyDescent="0.2">
      <c r="A8826" s="34" t="s">
        <v>109720</v>
      </c>
      <c r="B8826" s="34">
        <v>366</v>
      </c>
      <c r="C8826" s="34">
        <v>519</v>
      </c>
      <c r="D8826" s="34">
        <v>460</v>
      </c>
      <c r="E8826" s="34">
        <v>630</v>
      </c>
      <c r="F8826" s="34">
        <v>379</v>
      </c>
      <c r="G8826" s="34">
        <v>493</v>
      </c>
      <c r="H8826" s="34">
        <v>465</v>
      </c>
      <c r="I8826" s="34">
        <v>483</v>
      </c>
      <c r="J8826" s="34">
        <v>467</v>
      </c>
      <c r="K8826" s="34">
        <v>382</v>
      </c>
      <c r="L8826" s="34">
        <v>464</v>
      </c>
      <c r="M8826" s="34">
        <v>406</v>
      </c>
    </row>
    <row r="8827" spans="1:13" x14ac:dyDescent="0.2">
      <c r="A8827" s="34" t="s">
        <v>109721</v>
      </c>
      <c r="B8827" s="34">
        <v>407</v>
      </c>
      <c r="C8827" s="34">
        <v>490</v>
      </c>
      <c r="D8827" s="34">
        <v>505</v>
      </c>
      <c r="E8827" s="34">
        <v>503</v>
      </c>
      <c r="F8827" s="34">
        <v>427</v>
      </c>
      <c r="G8827" s="34">
        <v>446</v>
      </c>
      <c r="H8827" s="34">
        <v>627</v>
      </c>
      <c r="I8827" s="34">
        <v>515</v>
      </c>
      <c r="J8827" s="34">
        <v>561</v>
      </c>
      <c r="K8827" s="34">
        <v>415</v>
      </c>
      <c r="L8827" s="34">
        <v>455</v>
      </c>
      <c r="M8827" s="34">
        <v>382</v>
      </c>
    </row>
    <row r="8828" spans="1:13" x14ac:dyDescent="0.2">
      <c r="A8828" s="34" t="s">
        <v>109722</v>
      </c>
      <c r="B8828" s="34">
        <v>632</v>
      </c>
      <c r="C8828" s="34">
        <v>756</v>
      </c>
      <c r="D8828" s="34">
        <v>841</v>
      </c>
      <c r="E8828" s="34">
        <v>809</v>
      </c>
      <c r="F8828" s="34">
        <v>744</v>
      </c>
      <c r="G8828" s="34">
        <v>760</v>
      </c>
      <c r="H8828" s="34">
        <v>917</v>
      </c>
      <c r="I8828" s="34">
        <v>762</v>
      </c>
      <c r="J8828" s="34">
        <v>777</v>
      </c>
      <c r="K8828" s="34">
        <v>654</v>
      </c>
      <c r="L8828" s="34">
        <v>846</v>
      </c>
      <c r="M8828" s="34">
        <v>613</v>
      </c>
    </row>
    <row r="8829" spans="1:13" x14ac:dyDescent="0.2">
      <c r="A8829" s="34" t="s">
        <v>109723</v>
      </c>
      <c r="B8829" s="34">
        <v>542</v>
      </c>
      <c r="C8829" s="34">
        <v>663</v>
      </c>
      <c r="D8829" s="34">
        <v>668</v>
      </c>
      <c r="E8829" s="34">
        <v>671</v>
      </c>
      <c r="F8829" s="34">
        <v>578</v>
      </c>
      <c r="G8829" s="34">
        <v>590</v>
      </c>
      <c r="H8829" s="34">
        <v>725</v>
      </c>
      <c r="I8829" s="34">
        <v>621</v>
      </c>
      <c r="J8829" s="34">
        <v>599</v>
      </c>
      <c r="K8829" s="34">
        <v>477</v>
      </c>
      <c r="L8829" s="34">
        <v>606</v>
      </c>
      <c r="M8829" s="34">
        <v>457</v>
      </c>
    </row>
    <row r="8830" spans="1:13" x14ac:dyDescent="0.2">
      <c r="A8830" s="34" t="s">
        <v>109724</v>
      </c>
      <c r="B8830" s="34">
        <v>278</v>
      </c>
      <c r="C8830" s="34">
        <v>341</v>
      </c>
      <c r="D8830" s="34">
        <v>376</v>
      </c>
      <c r="E8830" s="34">
        <v>393</v>
      </c>
      <c r="F8830" s="34">
        <v>304</v>
      </c>
      <c r="G8830" s="34">
        <v>343</v>
      </c>
      <c r="H8830" s="34">
        <v>259</v>
      </c>
      <c r="I8830" s="34">
        <v>422</v>
      </c>
      <c r="J8830" s="34">
        <v>320</v>
      </c>
      <c r="K8830" s="34">
        <v>300</v>
      </c>
      <c r="L8830" s="34">
        <v>333</v>
      </c>
      <c r="M8830" s="34">
        <v>272</v>
      </c>
    </row>
    <row r="8831" spans="1:13" x14ac:dyDescent="0.2">
      <c r="A8831" s="34" t="s">
        <v>109725</v>
      </c>
      <c r="B8831" s="34">
        <v>394</v>
      </c>
      <c r="C8831" s="34">
        <v>509</v>
      </c>
      <c r="D8831" s="34">
        <v>525</v>
      </c>
      <c r="E8831" s="34">
        <v>604</v>
      </c>
      <c r="F8831" s="34">
        <v>461</v>
      </c>
      <c r="G8831" s="34">
        <v>604</v>
      </c>
      <c r="H8831" s="34">
        <v>636</v>
      </c>
      <c r="I8831" s="34">
        <v>549</v>
      </c>
      <c r="J8831" s="34">
        <v>604</v>
      </c>
      <c r="K8831" s="34">
        <v>486</v>
      </c>
      <c r="L8831" s="34">
        <v>546</v>
      </c>
      <c r="M8831" s="34">
        <v>408</v>
      </c>
    </row>
    <row r="8832" spans="1:13" x14ac:dyDescent="0.2">
      <c r="A8832" s="34" t="s">
        <v>109726</v>
      </c>
      <c r="B8832" s="34">
        <v>558</v>
      </c>
      <c r="C8832" s="34">
        <v>616</v>
      </c>
      <c r="D8832" s="34">
        <v>594</v>
      </c>
      <c r="E8832" s="34">
        <v>638</v>
      </c>
      <c r="F8832" s="34">
        <v>516</v>
      </c>
      <c r="G8832" s="34">
        <v>617</v>
      </c>
      <c r="H8832" s="34">
        <v>629</v>
      </c>
      <c r="I8832" s="34">
        <v>591</v>
      </c>
      <c r="J8832" s="34">
        <v>709</v>
      </c>
      <c r="K8832" s="34">
        <v>559</v>
      </c>
      <c r="L8832" s="34">
        <v>549</v>
      </c>
      <c r="M8832" s="34">
        <v>496</v>
      </c>
    </row>
    <row r="8833" spans="1:13" x14ac:dyDescent="0.2">
      <c r="A8833" s="34" t="s">
        <v>109727</v>
      </c>
      <c r="B8833" s="34">
        <v>333</v>
      </c>
      <c r="C8833" s="34">
        <v>470</v>
      </c>
      <c r="D8833" s="34">
        <v>423</v>
      </c>
      <c r="E8833" s="34">
        <v>441</v>
      </c>
      <c r="F8833" s="34">
        <v>385</v>
      </c>
      <c r="G8833" s="34">
        <v>463</v>
      </c>
      <c r="H8833" s="34">
        <v>459</v>
      </c>
      <c r="I8833" s="34">
        <v>486</v>
      </c>
      <c r="J8833" s="34">
        <v>433</v>
      </c>
      <c r="K8833" s="34">
        <v>353</v>
      </c>
      <c r="L8833" s="34">
        <v>364</v>
      </c>
      <c r="M8833" s="34">
        <v>328</v>
      </c>
    </row>
    <row r="8834" spans="1:13" x14ac:dyDescent="0.2">
      <c r="A8834" s="34" t="s">
        <v>109728</v>
      </c>
      <c r="B8834" s="34">
        <v>868</v>
      </c>
      <c r="C8834" s="34">
        <v>858</v>
      </c>
      <c r="D8834" s="34">
        <v>1000</v>
      </c>
      <c r="E8834" s="34">
        <v>974</v>
      </c>
      <c r="F8834" s="34">
        <v>906</v>
      </c>
      <c r="G8834" s="34">
        <v>803</v>
      </c>
      <c r="H8834" s="34">
        <v>935</v>
      </c>
      <c r="I8834" s="34">
        <v>851</v>
      </c>
      <c r="J8834" s="34">
        <v>1048</v>
      </c>
      <c r="K8834" s="34">
        <v>737</v>
      </c>
      <c r="L8834" s="34">
        <v>903</v>
      </c>
      <c r="M8834" s="34">
        <v>641</v>
      </c>
    </row>
    <row r="8835" spans="1:13" x14ac:dyDescent="0.2">
      <c r="A8835" s="34" t="s">
        <v>109729</v>
      </c>
      <c r="B8835" s="34">
        <v>401</v>
      </c>
      <c r="C8835" s="34">
        <v>491</v>
      </c>
      <c r="D8835" s="34">
        <v>509</v>
      </c>
      <c r="E8835" s="34">
        <v>459</v>
      </c>
      <c r="F8835" s="34">
        <v>385</v>
      </c>
      <c r="G8835" s="34">
        <v>434</v>
      </c>
      <c r="H8835" s="34">
        <v>510</v>
      </c>
      <c r="I8835" s="34">
        <v>451</v>
      </c>
      <c r="J8835" s="34">
        <v>565</v>
      </c>
      <c r="K8835" s="34">
        <v>360</v>
      </c>
      <c r="L8835" s="34">
        <v>425</v>
      </c>
      <c r="M8835" s="34">
        <v>393</v>
      </c>
    </row>
    <row r="8836" spans="1:13" x14ac:dyDescent="0.2">
      <c r="A8836" s="34" t="s">
        <v>109730</v>
      </c>
      <c r="B8836" s="34">
        <v>629</v>
      </c>
      <c r="C8836" s="34">
        <v>524</v>
      </c>
      <c r="D8836" s="34">
        <v>699</v>
      </c>
      <c r="E8836" s="34">
        <v>621</v>
      </c>
      <c r="F8836" s="34">
        <v>483</v>
      </c>
      <c r="G8836" s="34">
        <v>521</v>
      </c>
      <c r="H8836" s="34">
        <v>591</v>
      </c>
      <c r="I8836" s="34">
        <v>559</v>
      </c>
      <c r="J8836" s="34">
        <v>640</v>
      </c>
      <c r="K8836" s="34">
        <v>470</v>
      </c>
      <c r="L8836" s="34">
        <v>582</v>
      </c>
      <c r="M8836" s="34">
        <v>452</v>
      </c>
    </row>
    <row r="8837" spans="1:13" x14ac:dyDescent="0.2">
      <c r="A8837" s="34" t="s">
        <v>109731</v>
      </c>
      <c r="B8837" s="34">
        <v>452</v>
      </c>
      <c r="C8837" s="34">
        <v>495</v>
      </c>
      <c r="D8837" s="34">
        <v>420</v>
      </c>
      <c r="E8837" s="34">
        <v>518</v>
      </c>
      <c r="F8837" s="34">
        <v>429</v>
      </c>
      <c r="G8837" s="34">
        <v>465</v>
      </c>
      <c r="H8837" s="34">
        <v>494</v>
      </c>
      <c r="I8837" s="34">
        <v>445</v>
      </c>
      <c r="J8837" s="34">
        <v>495</v>
      </c>
      <c r="K8837" s="34">
        <v>381</v>
      </c>
      <c r="L8837" s="34">
        <v>437</v>
      </c>
      <c r="M8837" s="34">
        <v>354</v>
      </c>
    </row>
    <row r="8838" spans="1:13" x14ac:dyDescent="0.2">
      <c r="A8838" s="34" t="s">
        <v>109732</v>
      </c>
      <c r="B8838" s="34">
        <v>472</v>
      </c>
      <c r="C8838" s="34">
        <v>530</v>
      </c>
      <c r="D8838" s="34">
        <v>412</v>
      </c>
      <c r="E8838" s="34">
        <v>459</v>
      </c>
      <c r="F8838" s="34">
        <v>462</v>
      </c>
      <c r="G8838" s="34">
        <v>466</v>
      </c>
      <c r="H8838" s="34">
        <v>560</v>
      </c>
      <c r="I8838" s="34">
        <v>431</v>
      </c>
      <c r="J8838" s="34">
        <v>462</v>
      </c>
      <c r="K8838" s="34">
        <v>417</v>
      </c>
      <c r="L8838" s="34">
        <v>394</v>
      </c>
      <c r="M8838" s="34">
        <v>376</v>
      </c>
    </row>
    <row r="8839" spans="1:13" x14ac:dyDescent="0.2">
      <c r="A8839" s="34" t="s">
        <v>109733</v>
      </c>
      <c r="B8839" s="34">
        <v>431</v>
      </c>
      <c r="C8839" s="34">
        <v>439</v>
      </c>
      <c r="D8839" s="34">
        <v>523</v>
      </c>
      <c r="E8839" s="34">
        <v>486</v>
      </c>
      <c r="F8839" s="34">
        <v>445</v>
      </c>
      <c r="G8839" s="34">
        <v>469</v>
      </c>
      <c r="H8839" s="34">
        <v>534</v>
      </c>
      <c r="I8839" s="34">
        <v>497</v>
      </c>
      <c r="J8839" s="34">
        <v>461</v>
      </c>
      <c r="K8839" s="34">
        <v>399</v>
      </c>
      <c r="L8839" s="34">
        <v>424</v>
      </c>
      <c r="M8839" s="34">
        <v>332</v>
      </c>
    </row>
    <row r="8840" spans="1:13" x14ac:dyDescent="0.2">
      <c r="A8840" s="34" t="s">
        <v>109734</v>
      </c>
      <c r="B8840" s="34">
        <v>413</v>
      </c>
      <c r="C8840" s="34">
        <v>447</v>
      </c>
      <c r="D8840" s="34">
        <v>516</v>
      </c>
      <c r="E8840" s="34">
        <v>551</v>
      </c>
      <c r="F8840" s="34">
        <v>485</v>
      </c>
      <c r="G8840" s="34">
        <v>418</v>
      </c>
      <c r="H8840" s="34">
        <v>548</v>
      </c>
      <c r="I8840" s="34">
        <v>491</v>
      </c>
      <c r="J8840" s="34">
        <v>485</v>
      </c>
      <c r="K8840" s="34">
        <v>416</v>
      </c>
      <c r="L8840" s="34">
        <v>516</v>
      </c>
      <c r="M8840" s="34">
        <v>365</v>
      </c>
    </row>
    <row r="8841" spans="1:13" x14ac:dyDescent="0.2">
      <c r="A8841" s="34" t="s">
        <v>109735</v>
      </c>
      <c r="B8841" s="34">
        <v>602</v>
      </c>
      <c r="C8841" s="34">
        <v>593</v>
      </c>
      <c r="D8841" s="34">
        <v>705</v>
      </c>
      <c r="E8841" s="34">
        <v>672</v>
      </c>
      <c r="F8841" s="34">
        <v>580</v>
      </c>
      <c r="G8841" s="34">
        <v>571</v>
      </c>
      <c r="H8841" s="34">
        <v>754</v>
      </c>
      <c r="I8841" s="34">
        <v>728</v>
      </c>
      <c r="J8841" s="34">
        <v>763</v>
      </c>
      <c r="K8841" s="34">
        <v>618</v>
      </c>
      <c r="L8841" s="34">
        <v>643</v>
      </c>
      <c r="M8841" s="34">
        <v>536</v>
      </c>
    </row>
    <row r="8842" spans="1:13" x14ac:dyDescent="0.2">
      <c r="A8842" s="34" t="s">
        <v>109736</v>
      </c>
      <c r="B8842" s="34">
        <v>458</v>
      </c>
      <c r="C8842" s="34">
        <v>476</v>
      </c>
      <c r="D8842" s="34">
        <v>463</v>
      </c>
      <c r="E8842" s="34">
        <v>556</v>
      </c>
      <c r="F8842" s="34">
        <v>481</v>
      </c>
      <c r="G8842" s="34">
        <v>492</v>
      </c>
      <c r="H8842" s="34">
        <v>577</v>
      </c>
      <c r="I8842" s="34">
        <v>541</v>
      </c>
      <c r="J8842" s="34">
        <v>512</v>
      </c>
      <c r="K8842" s="34">
        <v>405</v>
      </c>
      <c r="L8842" s="34">
        <v>434</v>
      </c>
      <c r="M8842" s="34">
        <v>394</v>
      </c>
    </row>
    <row r="8843" spans="1:13" x14ac:dyDescent="0.2">
      <c r="A8843" s="34" t="s">
        <v>109737</v>
      </c>
      <c r="B8843" s="34">
        <v>519</v>
      </c>
      <c r="C8843" s="34">
        <v>475</v>
      </c>
      <c r="D8843" s="34">
        <v>544</v>
      </c>
      <c r="E8843" s="34">
        <v>486</v>
      </c>
      <c r="F8843" s="34">
        <v>474</v>
      </c>
      <c r="G8843" s="34">
        <v>445</v>
      </c>
      <c r="H8843" s="34">
        <v>574</v>
      </c>
      <c r="I8843" s="34">
        <v>517</v>
      </c>
      <c r="J8843" s="34">
        <v>553</v>
      </c>
      <c r="K8843" s="34">
        <v>486</v>
      </c>
      <c r="L8843" s="34">
        <v>483</v>
      </c>
      <c r="M8843" s="34">
        <v>401</v>
      </c>
    </row>
    <row r="8844" spans="1:13" x14ac:dyDescent="0.2">
      <c r="A8844" s="34" t="s">
        <v>109738</v>
      </c>
      <c r="B8844" s="34">
        <v>519</v>
      </c>
      <c r="C8844" s="34">
        <v>459</v>
      </c>
      <c r="D8844" s="34">
        <v>615</v>
      </c>
      <c r="E8844" s="34">
        <v>608</v>
      </c>
      <c r="F8844" s="34">
        <v>474</v>
      </c>
      <c r="G8844" s="34">
        <v>534</v>
      </c>
      <c r="H8844" s="34">
        <v>584</v>
      </c>
      <c r="I8844" s="34">
        <v>487</v>
      </c>
      <c r="J8844" s="34">
        <v>564</v>
      </c>
      <c r="K8844" s="34">
        <v>499</v>
      </c>
      <c r="L8844" s="34">
        <v>584</v>
      </c>
      <c r="M8844" s="34">
        <v>403</v>
      </c>
    </row>
    <row r="8845" spans="1:13" x14ac:dyDescent="0.2">
      <c r="A8845" s="34" t="s">
        <v>109739</v>
      </c>
      <c r="B8845" s="34">
        <v>778</v>
      </c>
      <c r="C8845" s="34">
        <v>798</v>
      </c>
      <c r="D8845" s="34">
        <v>783</v>
      </c>
      <c r="E8845" s="34">
        <v>855</v>
      </c>
      <c r="F8845" s="34">
        <v>704</v>
      </c>
      <c r="G8845" s="34">
        <v>735</v>
      </c>
      <c r="H8845" s="34">
        <v>860</v>
      </c>
      <c r="I8845" s="34">
        <v>842</v>
      </c>
      <c r="J8845" s="34">
        <v>868</v>
      </c>
      <c r="K8845" s="34">
        <v>619</v>
      </c>
      <c r="L8845" s="34">
        <v>857</v>
      </c>
      <c r="M8845" s="34">
        <v>635</v>
      </c>
    </row>
    <row r="8846" spans="1:13" x14ac:dyDescent="0.2">
      <c r="A8846" s="34" t="s">
        <v>109740</v>
      </c>
      <c r="B8846" s="34">
        <v>636</v>
      </c>
      <c r="C8846" s="34">
        <v>550</v>
      </c>
      <c r="D8846" s="34">
        <v>723</v>
      </c>
      <c r="E8846" s="34">
        <v>591</v>
      </c>
      <c r="F8846" s="34">
        <v>598</v>
      </c>
      <c r="G8846" s="34">
        <v>540</v>
      </c>
      <c r="H8846" s="34">
        <v>577</v>
      </c>
      <c r="I8846" s="34">
        <v>572</v>
      </c>
      <c r="J8846" s="34">
        <v>544</v>
      </c>
      <c r="K8846" s="34">
        <v>445</v>
      </c>
      <c r="L8846" s="34">
        <v>619</v>
      </c>
      <c r="M8846" s="34">
        <v>475</v>
      </c>
    </row>
    <row r="8847" spans="1:13" x14ac:dyDescent="0.2">
      <c r="A8847" s="34" t="s">
        <v>109741</v>
      </c>
      <c r="B8847" s="34">
        <v>276</v>
      </c>
      <c r="C8847" s="34">
        <v>457</v>
      </c>
      <c r="D8847" s="34">
        <v>321</v>
      </c>
      <c r="E8847" s="34">
        <v>519</v>
      </c>
      <c r="F8847" s="34">
        <v>295</v>
      </c>
      <c r="G8847" s="34">
        <v>454</v>
      </c>
      <c r="H8847" s="34">
        <v>348</v>
      </c>
      <c r="I8847" s="34">
        <v>404</v>
      </c>
      <c r="J8847" s="34">
        <v>314</v>
      </c>
      <c r="K8847" s="34">
        <v>317</v>
      </c>
      <c r="L8847" s="34">
        <v>297</v>
      </c>
      <c r="M8847" s="34">
        <v>316</v>
      </c>
    </row>
    <row r="8848" spans="1:13" x14ac:dyDescent="0.2">
      <c r="A8848" s="34" t="s">
        <v>109742</v>
      </c>
      <c r="B8848" s="34">
        <v>288</v>
      </c>
      <c r="C8848" s="34">
        <v>300</v>
      </c>
      <c r="D8848" s="34">
        <v>381</v>
      </c>
      <c r="E8848" s="34">
        <v>317</v>
      </c>
      <c r="F8848" s="34">
        <v>306</v>
      </c>
      <c r="G8848" s="34">
        <v>292</v>
      </c>
      <c r="H8848" s="34">
        <v>386</v>
      </c>
      <c r="I8848" s="34">
        <v>281</v>
      </c>
      <c r="J8848" s="34">
        <v>280</v>
      </c>
      <c r="K8848" s="34">
        <v>222</v>
      </c>
      <c r="L8848" s="34">
        <v>300</v>
      </c>
      <c r="M8848" s="34">
        <v>235</v>
      </c>
    </row>
    <row r="8849" spans="1:13" x14ac:dyDescent="0.2">
      <c r="A8849" s="34" t="s">
        <v>109743</v>
      </c>
      <c r="B8849" s="34">
        <v>672</v>
      </c>
      <c r="C8849" s="34">
        <v>527</v>
      </c>
      <c r="D8849" s="34">
        <v>650</v>
      </c>
      <c r="E8849" s="34">
        <v>619</v>
      </c>
      <c r="F8849" s="34">
        <v>558</v>
      </c>
      <c r="G8849" s="34">
        <v>508</v>
      </c>
      <c r="H8849" s="34">
        <v>632</v>
      </c>
      <c r="I8849" s="34">
        <v>575</v>
      </c>
      <c r="J8849" s="34">
        <v>738</v>
      </c>
      <c r="K8849" s="34">
        <v>497</v>
      </c>
      <c r="L8849" s="34">
        <v>590</v>
      </c>
      <c r="M8849" s="34">
        <v>411</v>
      </c>
    </row>
    <row r="8850" spans="1:13" x14ac:dyDescent="0.2">
      <c r="A8850" s="34" t="s">
        <v>109744</v>
      </c>
      <c r="B8850" s="34">
        <v>445</v>
      </c>
      <c r="C8850" s="34">
        <v>462</v>
      </c>
      <c r="D8850" s="34">
        <v>452</v>
      </c>
      <c r="E8850" s="34">
        <v>488</v>
      </c>
      <c r="F8850" s="34">
        <v>406</v>
      </c>
      <c r="G8850" s="34">
        <v>420</v>
      </c>
      <c r="H8850" s="34">
        <v>460</v>
      </c>
      <c r="I8850" s="34">
        <v>406</v>
      </c>
      <c r="J8850" s="34">
        <v>492</v>
      </c>
      <c r="K8850" s="34">
        <v>325</v>
      </c>
      <c r="L8850" s="34">
        <v>523</v>
      </c>
      <c r="M8850" s="34">
        <v>360</v>
      </c>
    </row>
    <row r="8851" spans="1:13" x14ac:dyDescent="0.2">
      <c r="A8851" s="34" t="s">
        <v>109745</v>
      </c>
      <c r="B8851" s="34">
        <v>332</v>
      </c>
      <c r="C8851" s="34">
        <v>315</v>
      </c>
      <c r="D8851" s="34">
        <v>332</v>
      </c>
      <c r="E8851" s="34">
        <v>381</v>
      </c>
      <c r="F8851" s="34">
        <v>351</v>
      </c>
      <c r="G8851" s="34">
        <v>333</v>
      </c>
      <c r="H8851" s="34">
        <v>407</v>
      </c>
      <c r="I8851" s="34">
        <v>373</v>
      </c>
      <c r="J8851" s="34">
        <v>345</v>
      </c>
      <c r="K8851" s="34">
        <v>340</v>
      </c>
      <c r="L8851" s="34">
        <v>359</v>
      </c>
      <c r="M8851" s="34">
        <v>250</v>
      </c>
    </row>
    <row r="8852" spans="1:13" x14ac:dyDescent="0.2">
      <c r="A8852" s="34" t="s">
        <v>109746</v>
      </c>
      <c r="B8852" s="34">
        <v>524</v>
      </c>
      <c r="C8852" s="34">
        <v>484</v>
      </c>
      <c r="D8852" s="34">
        <v>529</v>
      </c>
      <c r="E8852" s="34">
        <v>619</v>
      </c>
      <c r="F8852" s="34">
        <v>417</v>
      </c>
      <c r="G8852" s="34">
        <v>468</v>
      </c>
      <c r="H8852" s="34">
        <v>584</v>
      </c>
      <c r="I8852" s="34">
        <v>488</v>
      </c>
      <c r="J8852" s="34">
        <v>533</v>
      </c>
      <c r="K8852" s="34">
        <v>479</v>
      </c>
      <c r="L8852" s="34">
        <v>506</v>
      </c>
      <c r="M8852" s="34">
        <v>359</v>
      </c>
    </row>
    <row r="8853" spans="1:13" x14ac:dyDescent="0.2">
      <c r="A8853" s="34" t="s">
        <v>109747</v>
      </c>
      <c r="B8853" s="34">
        <v>418</v>
      </c>
      <c r="C8853" s="34">
        <v>450</v>
      </c>
      <c r="D8853" s="34">
        <v>476</v>
      </c>
      <c r="E8853" s="34">
        <v>457</v>
      </c>
      <c r="F8853" s="34">
        <v>409</v>
      </c>
      <c r="G8853" s="34">
        <v>391</v>
      </c>
      <c r="H8853" s="34">
        <v>393</v>
      </c>
      <c r="I8853" s="34">
        <v>379</v>
      </c>
      <c r="J8853" s="34">
        <v>418</v>
      </c>
      <c r="K8853" s="34">
        <v>373</v>
      </c>
      <c r="L8853" s="34">
        <v>451</v>
      </c>
      <c r="M8853" s="34">
        <v>297</v>
      </c>
    </row>
    <row r="8854" spans="1:13" x14ac:dyDescent="0.2">
      <c r="A8854" s="34" t="s">
        <v>109748</v>
      </c>
      <c r="B8854" s="34">
        <v>572</v>
      </c>
      <c r="C8854" s="34">
        <v>650</v>
      </c>
      <c r="D8854" s="34">
        <v>509</v>
      </c>
      <c r="E8854" s="34">
        <v>576</v>
      </c>
      <c r="F8854" s="34">
        <v>486</v>
      </c>
      <c r="G8854" s="34">
        <v>542</v>
      </c>
      <c r="H8854" s="34">
        <v>560</v>
      </c>
      <c r="I8854" s="34">
        <v>520</v>
      </c>
      <c r="J8854" s="34">
        <v>633</v>
      </c>
      <c r="K8854" s="34">
        <v>490</v>
      </c>
      <c r="L8854" s="34">
        <v>521</v>
      </c>
      <c r="M8854" s="34">
        <v>465</v>
      </c>
    </row>
    <row r="8855" spans="1:13" x14ac:dyDescent="0.2">
      <c r="A8855" s="34" t="s">
        <v>109749</v>
      </c>
      <c r="B8855" s="34">
        <v>432</v>
      </c>
      <c r="C8855" s="34">
        <v>535</v>
      </c>
      <c r="D8855" s="34">
        <v>599</v>
      </c>
      <c r="E8855" s="34">
        <v>579</v>
      </c>
      <c r="F8855" s="34">
        <v>504</v>
      </c>
      <c r="G8855" s="34">
        <v>547</v>
      </c>
      <c r="H8855" s="34">
        <v>579</v>
      </c>
      <c r="I8855" s="34">
        <v>504</v>
      </c>
      <c r="J8855" s="34">
        <v>482</v>
      </c>
      <c r="K8855" s="34">
        <v>432</v>
      </c>
      <c r="L8855" s="34">
        <v>445</v>
      </c>
      <c r="M8855" s="34">
        <v>433</v>
      </c>
    </row>
    <row r="8856" spans="1:13" x14ac:dyDescent="0.2">
      <c r="A8856" s="34" t="s">
        <v>109750</v>
      </c>
      <c r="B8856" s="34">
        <v>554</v>
      </c>
      <c r="C8856" s="34">
        <v>625</v>
      </c>
      <c r="D8856" s="34">
        <v>556</v>
      </c>
      <c r="E8856" s="34">
        <v>606</v>
      </c>
      <c r="F8856" s="34">
        <v>571</v>
      </c>
      <c r="G8856" s="34">
        <v>556</v>
      </c>
      <c r="H8856" s="34">
        <v>667</v>
      </c>
      <c r="I8856" s="34">
        <v>651</v>
      </c>
      <c r="J8856" s="34">
        <v>708</v>
      </c>
      <c r="K8856" s="34">
        <v>494</v>
      </c>
      <c r="L8856" s="34">
        <v>564</v>
      </c>
      <c r="M8856" s="34">
        <v>489</v>
      </c>
    </row>
    <row r="8857" spans="1:13" x14ac:dyDescent="0.2">
      <c r="A8857" s="34" t="s">
        <v>109751</v>
      </c>
      <c r="B8857" s="34">
        <v>275</v>
      </c>
      <c r="C8857" s="34">
        <v>243</v>
      </c>
      <c r="D8857" s="34">
        <v>257</v>
      </c>
      <c r="E8857" s="34">
        <v>278</v>
      </c>
      <c r="F8857" s="34">
        <v>231</v>
      </c>
      <c r="G8857" s="34">
        <v>258</v>
      </c>
      <c r="H8857" s="34">
        <v>282</v>
      </c>
      <c r="I8857" s="34">
        <v>283</v>
      </c>
      <c r="J8857" s="34">
        <v>230</v>
      </c>
      <c r="K8857" s="34">
        <v>236</v>
      </c>
      <c r="L8857" s="34">
        <v>270</v>
      </c>
      <c r="M8857" s="34">
        <v>204</v>
      </c>
    </row>
    <row r="8858" spans="1:13" x14ac:dyDescent="0.2">
      <c r="A8858" s="34" t="s">
        <v>109752</v>
      </c>
      <c r="B8858" s="34">
        <v>184</v>
      </c>
      <c r="C8858" s="34">
        <v>287</v>
      </c>
      <c r="D8858" s="34">
        <v>188</v>
      </c>
      <c r="E8858" s="34">
        <v>326</v>
      </c>
      <c r="F8858" s="34">
        <v>245</v>
      </c>
      <c r="G8858" s="34">
        <v>291</v>
      </c>
      <c r="H8858" s="34">
        <v>177</v>
      </c>
      <c r="I8858" s="34">
        <v>297</v>
      </c>
      <c r="J8858" s="34">
        <v>182</v>
      </c>
      <c r="K8858" s="34">
        <v>206</v>
      </c>
      <c r="L8858" s="34">
        <v>204</v>
      </c>
      <c r="M8858" s="34">
        <v>262</v>
      </c>
    </row>
    <row r="8859" spans="1:13" x14ac:dyDescent="0.2">
      <c r="A8859" s="34" t="s">
        <v>109753</v>
      </c>
      <c r="B8859" s="34">
        <v>534</v>
      </c>
      <c r="C8859" s="34">
        <v>601</v>
      </c>
      <c r="D8859" s="34">
        <v>554</v>
      </c>
      <c r="E8859" s="34">
        <v>595</v>
      </c>
      <c r="F8859" s="34">
        <v>434</v>
      </c>
      <c r="G8859" s="34">
        <v>515</v>
      </c>
      <c r="H8859" s="34">
        <v>572</v>
      </c>
      <c r="I8859" s="34">
        <v>635</v>
      </c>
      <c r="J8859" s="34">
        <v>640</v>
      </c>
      <c r="K8859" s="34">
        <v>482</v>
      </c>
      <c r="L8859" s="34">
        <v>443</v>
      </c>
      <c r="M8859" s="34">
        <v>453</v>
      </c>
    </row>
    <row r="8860" spans="1:13" x14ac:dyDescent="0.2">
      <c r="A8860" s="34" t="s">
        <v>109754</v>
      </c>
      <c r="B8860" s="34">
        <v>454</v>
      </c>
      <c r="C8860" s="34">
        <v>483</v>
      </c>
      <c r="D8860" s="34">
        <v>494</v>
      </c>
      <c r="E8860" s="34">
        <v>540</v>
      </c>
      <c r="F8860" s="34">
        <v>457</v>
      </c>
      <c r="G8860" s="34">
        <v>478</v>
      </c>
      <c r="H8860" s="34">
        <v>516</v>
      </c>
      <c r="I8860" s="34">
        <v>498</v>
      </c>
      <c r="J8860" s="34">
        <v>415</v>
      </c>
      <c r="K8860" s="34">
        <v>423</v>
      </c>
      <c r="L8860" s="34">
        <v>484</v>
      </c>
      <c r="M8860" s="34">
        <v>359</v>
      </c>
    </row>
    <row r="8861" spans="1:13" x14ac:dyDescent="0.2">
      <c r="A8861" s="34" t="s">
        <v>109755</v>
      </c>
      <c r="B8861" s="34">
        <v>396</v>
      </c>
      <c r="C8861" s="34">
        <v>424</v>
      </c>
      <c r="D8861" s="34">
        <v>434</v>
      </c>
      <c r="E8861" s="34">
        <v>477</v>
      </c>
      <c r="F8861" s="34">
        <v>428</v>
      </c>
      <c r="G8861" s="34">
        <v>441</v>
      </c>
      <c r="H8861" s="34">
        <v>499</v>
      </c>
      <c r="I8861" s="34">
        <v>487</v>
      </c>
      <c r="J8861" s="34">
        <v>414</v>
      </c>
      <c r="K8861" s="34">
        <v>357</v>
      </c>
      <c r="L8861" s="34">
        <v>443</v>
      </c>
      <c r="M8861" s="34">
        <v>363</v>
      </c>
    </row>
    <row r="8862" spans="1:13" x14ac:dyDescent="0.2">
      <c r="A8862" s="34" t="s">
        <v>109756</v>
      </c>
      <c r="B8862" s="34">
        <v>573</v>
      </c>
      <c r="C8862" s="34">
        <v>608</v>
      </c>
      <c r="D8862" s="34">
        <v>758</v>
      </c>
      <c r="E8862" s="34">
        <v>669</v>
      </c>
      <c r="F8862" s="34">
        <v>597</v>
      </c>
      <c r="G8862" s="34">
        <v>572</v>
      </c>
      <c r="H8862" s="34">
        <v>712</v>
      </c>
      <c r="I8862" s="34">
        <v>595</v>
      </c>
      <c r="J8862" s="34">
        <v>704</v>
      </c>
      <c r="K8862" s="34">
        <v>484</v>
      </c>
      <c r="L8862" s="34">
        <v>667</v>
      </c>
      <c r="M8862" s="34">
        <v>444</v>
      </c>
    </row>
    <row r="8863" spans="1:13" x14ac:dyDescent="0.2">
      <c r="A8863" s="34" t="s">
        <v>109757</v>
      </c>
      <c r="B8863" s="34">
        <v>430</v>
      </c>
      <c r="C8863" s="34">
        <v>479</v>
      </c>
      <c r="D8863" s="34">
        <v>468</v>
      </c>
      <c r="E8863" s="34">
        <v>528</v>
      </c>
      <c r="F8863" s="34">
        <v>404</v>
      </c>
      <c r="G8863" s="34">
        <v>439</v>
      </c>
      <c r="H8863" s="34">
        <v>510</v>
      </c>
      <c r="I8863" s="34">
        <v>468</v>
      </c>
      <c r="J8863" s="34">
        <v>521</v>
      </c>
      <c r="K8863" s="34">
        <v>389</v>
      </c>
      <c r="L8863" s="34">
        <v>409</v>
      </c>
      <c r="M8863" s="34">
        <v>375</v>
      </c>
    </row>
    <row r="8864" spans="1:13" x14ac:dyDescent="0.2">
      <c r="A8864" s="34" t="s">
        <v>109758</v>
      </c>
      <c r="B8864" s="34">
        <v>242</v>
      </c>
      <c r="C8864" s="34">
        <v>298</v>
      </c>
      <c r="D8864" s="34">
        <v>303</v>
      </c>
      <c r="E8864" s="34">
        <v>266</v>
      </c>
      <c r="F8864" s="34">
        <v>242</v>
      </c>
      <c r="G8864" s="34">
        <v>248</v>
      </c>
      <c r="H8864" s="34">
        <v>312</v>
      </c>
      <c r="I8864" s="34">
        <v>273</v>
      </c>
      <c r="J8864" s="34">
        <v>266</v>
      </c>
      <c r="K8864" s="34">
        <v>252</v>
      </c>
      <c r="L8864" s="34">
        <v>244</v>
      </c>
      <c r="M8864" s="34">
        <v>212</v>
      </c>
    </row>
    <row r="8865" spans="1:13" x14ac:dyDescent="0.2">
      <c r="A8865" s="34" t="s">
        <v>109759</v>
      </c>
      <c r="B8865" s="34">
        <v>618</v>
      </c>
      <c r="C8865" s="34">
        <v>700</v>
      </c>
      <c r="D8865" s="34">
        <v>635</v>
      </c>
      <c r="E8865" s="34">
        <v>787</v>
      </c>
      <c r="F8865" s="34">
        <v>532</v>
      </c>
      <c r="G8865" s="34">
        <v>677</v>
      </c>
      <c r="H8865" s="34">
        <v>644</v>
      </c>
      <c r="I8865" s="34">
        <v>632</v>
      </c>
      <c r="J8865" s="34">
        <v>591</v>
      </c>
      <c r="K8865" s="34">
        <v>522</v>
      </c>
      <c r="L8865" s="34">
        <v>625</v>
      </c>
      <c r="M8865" s="34">
        <v>472</v>
      </c>
    </row>
    <row r="8866" spans="1:13" x14ac:dyDescent="0.2">
      <c r="A8866" s="34" t="s">
        <v>109760</v>
      </c>
      <c r="B8866" s="34">
        <v>585</v>
      </c>
      <c r="C8866" s="34">
        <v>668</v>
      </c>
      <c r="D8866" s="34">
        <v>654</v>
      </c>
      <c r="E8866" s="34">
        <v>750</v>
      </c>
      <c r="F8866" s="34">
        <v>585</v>
      </c>
      <c r="G8866" s="34">
        <v>584</v>
      </c>
      <c r="H8866" s="34">
        <v>676</v>
      </c>
      <c r="I8866" s="34">
        <v>717</v>
      </c>
      <c r="J8866" s="34">
        <v>700</v>
      </c>
      <c r="K8866" s="34">
        <v>544</v>
      </c>
      <c r="L8866" s="34">
        <v>648</v>
      </c>
      <c r="M8866" s="34">
        <v>509</v>
      </c>
    </row>
    <row r="8867" spans="1:13" x14ac:dyDescent="0.2">
      <c r="A8867" s="34" t="s">
        <v>109761</v>
      </c>
      <c r="B8867" s="34">
        <v>1413</v>
      </c>
      <c r="C8867" s="34">
        <v>1422</v>
      </c>
      <c r="D8867" s="34">
        <v>1492</v>
      </c>
      <c r="E8867" s="34">
        <v>1448</v>
      </c>
      <c r="F8867" s="34">
        <v>1455</v>
      </c>
      <c r="G8867" s="34">
        <v>1319</v>
      </c>
      <c r="H8867" s="34">
        <v>1633</v>
      </c>
      <c r="I8867" s="34">
        <v>1448</v>
      </c>
      <c r="J8867" s="34">
        <v>1453</v>
      </c>
      <c r="K8867" s="34">
        <v>1206</v>
      </c>
      <c r="L8867" s="34">
        <v>1459</v>
      </c>
      <c r="M8867" s="34">
        <v>1014</v>
      </c>
    </row>
    <row r="8868" spans="1:13" x14ac:dyDescent="0.2">
      <c r="A8868" s="34" t="s">
        <v>109762</v>
      </c>
      <c r="B8868" s="34">
        <v>382</v>
      </c>
      <c r="C8868" s="34">
        <v>520</v>
      </c>
      <c r="D8868" s="34">
        <v>459</v>
      </c>
      <c r="E8868" s="34">
        <v>399</v>
      </c>
      <c r="F8868" s="34">
        <v>341</v>
      </c>
      <c r="G8868" s="34">
        <v>391</v>
      </c>
      <c r="H8868" s="34">
        <v>407</v>
      </c>
      <c r="I8868" s="34">
        <v>466</v>
      </c>
      <c r="J8868" s="34">
        <v>389</v>
      </c>
      <c r="K8868" s="34">
        <v>361</v>
      </c>
      <c r="L8868" s="34">
        <v>329</v>
      </c>
      <c r="M8868" s="34">
        <v>339</v>
      </c>
    </row>
    <row r="8869" spans="1:13" x14ac:dyDescent="0.2">
      <c r="A8869" s="34" t="s">
        <v>109763</v>
      </c>
      <c r="B8869" s="34">
        <v>190</v>
      </c>
      <c r="C8869" s="34">
        <v>291</v>
      </c>
      <c r="D8869" s="34">
        <v>225</v>
      </c>
      <c r="E8869" s="34">
        <v>297</v>
      </c>
      <c r="F8869" s="34">
        <v>195</v>
      </c>
      <c r="G8869" s="34">
        <v>334</v>
      </c>
      <c r="H8869" s="34">
        <v>285</v>
      </c>
      <c r="I8869" s="34">
        <v>256</v>
      </c>
      <c r="J8869" s="34">
        <v>239</v>
      </c>
      <c r="K8869" s="34">
        <v>216</v>
      </c>
      <c r="L8869" s="34">
        <v>207</v>
      </c>
      <c r="M8869" s="34">
        <v>271</v>
      </c>
    </row>
    <row r="8870" spans="1:13" x14ac:dyDescent="0.2">
      <c r="A8870" s="34" t="s">
        <v>109764</v>
      </c>
      <c r="B8870" s="34">
        <v>546</v>
      </c>
      <c r="C8870" s="34">
        <v>530</v>
      </c>
      <c r="D8870" s="34">
        <v>543</v>
      </c>
      <c r="E8870" s="34">
        <v>582</v>
      </c>
      <c r="F8870" s="34">
        <v>467</v>
      </c>
      <c r="G8870" s="34">
        <v>547</v>
      </c>
      <c r="H8870" s="34">
        <v>556</v>
      </c>
      <c r="I8870" s="34">
        <v>543</v>
      </c>
      <c r="J8870" s="34">
        <v>529</v>
      </c>
      <c r="K8870" s="34">
        <v>416</v>
      </c>
      <c r="L8870" s="34">
        <v>531</v>
      </c>
      <c r="M8870" s="34">
        <v>356</v>
      </c>
    </row>
    <row r="8871" spans="1:13" x14ac:dyDescent="0.2">
      <c r="A8871" s="34" t="s">
        <v>109765</v>
      </c>
      <c r="B8871" s="34">
        <v>261</v>
      </c>
      <c r="C8871" s="34">
        <v>351</v>
      </c>
      <c r="D8871" s="34">
        <v>304</v>
      </c>
      <c r="E8871" s="34">
        <v>335</v>
      </c>
      <c r="F8871" s="34">
        <v>302</v>
      </c>
      <c r="G8871" s="34">
        <v>319</v>
      </c>
      <c r="H8871" s="34">
        <v>331</v>
      </c>
      <c r="I8871" s="34">
        <v>373</v>
      </c>
      <c r="J8871" s="34">
        <v>428</v>
      </c>
      <c r="K8871" s="34">
        <v>270</v>
      </c>
      <c r="L8871" s="34">
        <v>359</v>
      </c>
      <c r="M8871" s="34">
        <v>265</v>
      </c>
    </row>
    <row r="8872" spans="1:13" x14ac:dyDescent="0.2">
      <c r="A8872" s="34" t="s">
        <v>109766</v>
      </c>
      <c r="B8872" s="34">
        <v>328</v>
      </c>
      <c r="C8872" s="34">
        <v>298</v>
      </c>
      <c r="D8872" s="34">
        <v>269</v>
      </c>
      <c r="E8872" s="34">
        <v>308</v>
      </c>
      <c r="F8872" s="34">
        <v>225</v>
      </c>
      <c r="G8872" s="34">
        <v>309</v>
      </c>
      <c r="H8872" s="34">
        <v>310</v>
      </c>
      <c r="I8872" s="34">
        <v>321</v>
      </c>
      <c r="J8872" s="34">
        <v>287</v>
      </c>
      <c r="K8872" s="34">
        <v>281</v>
      </c>
      <c r="L8872" s="34">
        <v>337</v>
      </c>
      <c r="M8872" s="34">
        <v>266</v>
      </c>
    </row>
    <row r="8873" spans="1:13" x14ac:dyDescent="0.2">
      <c r="A8873" s="34" t="s">
        <v>109767</v>
      </c>
      <c r="B8873" s="34">
        <v>356</v>
      </c>
      <c r="C8873" s="34">
        <v>392</v>
      </c>
      <c r="D8873" s="34">
        <v>395</v>
      </c>
      <c r="E8873" s="34">
        <v>358</v>
      </c>
      <c r="F8873" s="34">
        <v>280</v>
      </c>
      <c r="G8873" s="34">
        <v>359</v>
      </c>
      <c r="H8873" s="34">
        <v>391</v>
      </c>
      <c r="I8873" s="34">
        <v>364</v>
      </c>
      <c r="J8873" s="34">
        <v>356</v>
      </c>
      <c r="K8873" s="34">
        <v>267</v>
      </c>
      <c r="L8873" s="34">
        <v>363</v>
      </c>
      <c r="M8873" s="34">
        <v>316</v>
      </c>
    </row>
    <row r="8874" spans="1:13" x14ac:dyDescent="0.2">
      <c r="A8874" s="34" t="s">
        <v>109768</v>
      </c>
      <c r="B8874" s="34">
        <v>305</v>
      </c>
      <c r="C8874" s="34">
        <v>335</v>
      </c>
      <c r="D8874" s="34">
        <v>318</v>
      </c>
      <c r="E8874" s="34">
        <v>353</v>
      </c>
      <c r="F8874" s="34">
        <v>334</v>
      </c>
      <c r="G8874" s="34">
        <v>326</v>
      </c>
      <c r="H8874" s="34">
        <v>386</v>
      </c>
      <c r="I8874" s="34">
        <v>315</v>
      </c>
      <c r="J8874" s="34">
        <v>395</v>
      </c>
      <c r="K8874" s="34">
        <v>242</v>
      </c>
      <c r="L8874" s="34">
        <v>352</v>
      </c>
      <c r="M8874" s="34">
        <v>235</v>
      </c>
    </row>
    <row r="8875" spans="1:13" x14ac:dyDescent="0.2">
      <c r="A8875" s="34" t="s">
        <v>109769</v>
      </c>
      <c r="B8875" s="34">
        <v>180</v>
      </c>
      <c r="C8875" s="34">
        <v>132</v>
      </c>
      <c r="D8875" s="34">
        <v>200</v>
      </c>
      <c r="E8875" s="34">
        <v>190</v>
      </c>
      <c r="F8875" s="34">
        <v>184</v>
      </c>
      <c r="G8875" s="34">
        <v>120</v>
      </c>
      <c r="H8875" s="34">
        <v>225</v>
      </c>
      <c r="I8875" s="34">
        <v>176</v>
      </c>
      <c r="J8875" s="34">
        <v>181</v>
      </c>
      <c r="K8875" s="34">
        <v>133</v>
      </c>
      <c r="L8875" s="34">
        <v>188</v>
      </c>
      <c r="M8875" s="34">
        <v>86</v>
      </c>
    </row>
    <row r="8876" spans="1:13" x14ac:dyDescent="0.2">
      <c r="A8876" s="34" t="s">
        <v>109770</v>
      </c>
      <c r="B8876" s="34">
        <v>284</v>
      </c>
      <c r="C8876" s="34">
        <v>324</v>
      </c>
      <c r="D8876" s="34">
        <v>336</v>
      </c>
      <c r="E8876" s="34">
        <v>317</v>
      </c>
      <c r="F8876" s="34">
        <v>326</v>
      </c>
      <c r="G8876" s="34">
        <v>338</v>
      </c>
      <c r="H8876" s="34">
        <v>335</v>
      </c>
      <c r="I8876" s="34">
        <v>338</v>
      </c>
      <c r="J8876" s="34">
        <v>286</v>
      </c>
      <c r="K8876" s="34">
        <v>283</v>
      </c>
      <c r="L8876" s="34">
        <v>403</v>
      </c>
      <c r="M8876" s="34">
        <v>240</v>
      </c>
    </row>
    <row r="8877" spans="1:13" x14ac:dyDescent="0.2">
      <c r="A8877" s="34" t="s">
        <v>109771</v>
      </c>
      <c r="B8877" s="34">
        <v>233</v>
      </c>
      <c r="C8877" s="34">
        <v>274</v>
      </c>
      <c r="D8877" s="34">
        <v>312</v>
      </c>
      <c r="E8877" s="34">
        <v>232</v>
      </c>
      <c r="F8877" s="34">
        <v>258</v>
      </c>
      <c r="G8877" s="34">
        <v>289</v>
      </c>
      <c r="H8877" s="34">
        <v>301</v>
      </c>
      <c r="I8877" s="34">
        <v>243</v>
      </c>
      <c r="J8877" s="34">
        <v>298</v>
      </c>
      <c r="K8877" s="34">
        <v>253</v>
      </c>
      <c r="L8877" s="34">
        <v>251</v>
      </c>
      <c r="M8877" s="34">
        <v>198</v>
      </c>
    </row>
    <row r="8878" spans="1:13" x14ac:dyDescent="0.2">
      <c r="A8878" s="34" t="s">
        <v>109772</v>
      </c>
      <c r="B8878" s="34">
        <v>325</v>
      </c>
      <c r="C8878" s="34">
        <v>336</v>
      </c>
      <c r="D8878" s="34">
        <v>372</v>
      </c>
      <c r="E8878" s="34">
        <v>378</v>
      </c>
      <c r="F8878" s="34">
        <v>365</v>
      </c>
      <c r="G8878" s="34">
        <v>339</v>
      </c>
      <c r="H8878" s="34">
        <v>293</v>
      </c>
      <c r="I8878" s="34">
        <v>352</v>
      </c>
      <c r="J8878" s="34">
        <v>299</v>
      </c>
      <c r="K8878" s="34">
        <v>273</v>
      </c>
      <c r="L8878" s="34">
        <v>289</v>
      </c>
      <c r="M8878" s="34">
        <v>282</v>
      </c>
    </row>
    <row r="8879" spans="1:13" x14ac:dyDescent="0.2">
      <c r="A8879" s="34" t="s">
        <v>109773</v>
      </c>
      <c r="B8879" s="34">
        <v>458</v>
      </c>
      <c r="C8879" s="34">
        <v>418</v>
      </c>
      <c r="D8879" s="34">
        <v>440</v>
      </c>
      <c r="E8879" s="34">
        <v>500</v>
      </c>
      <c r="F8879" s="34">
        <v>364</v>
      </c>
      <c r="G8879" s="34">
        <v>386</v>
      </c>
      <c r="H8879" s="34">
        <v>476</v>
      </c>
      <c r="I8879" s="34">
        <v>413</v>
      </c>
      <c r="J8879" s="34">
        <v>424</v>
      </c>
      <c r="K8879" s="34">
        <v>347</v>
      </c>
      <c r="L8879" s="34">
        <v>405</v>
      </c>
      <c r="M8879" s="34">
        <v>353</v>
      </c>
    </row>
    <row r="8880" spans="1:13" x14ac:dyDescent="0.2">
      <c r="A8880" s="34" t="s">
        <v>109774</v>
      </c>
      <c r="B8880" s="34">
        <v>624</v>
      </c>
      <c r="C8880" s="34">
        <v>541</v>
      </c>
      <c r="D8880" s="34">
        <v>576</v>
      </c>
      <c r="E8880" s="34">
        <v>608</v>
      </c>
      <c r="F8880" s="34">
        <v>544</v>
      </c>
      <c r="G8880" s="34">
        <v>590</v>
      </c>
      <c r="H8880" s="34">
        <v>605</v>
      </c>
      <c r="I8880" s="34">
        <v>564</v>
      </c>
      <c r="J8880" s="34">
        <v>636</v>
      </c>
      <c r="K8880" s="34">
        <v>510</v>
      </c>
      <c r="L8880" s="34">
        <v>577</v>
      </c>
      <c r="M8880" s="34">
        <v>501</v>
      </c>
    </row>
    <row r="8881" spans="1:13" x14ac:dyDescent="0.2">
      <c r="A8881" s="34" t="s">
        <v>109775</v>
      </c>
      <c r="B8881" s="34">
        <v>355</v>
      </c>
      <c r="C8881" s="34">
        <v>667</v>
      </c>
      <c r="D8881" s="34">
        <v>308</v>
      </c>
      <c r="E8881" s="34">
        <v>604</v>
      </c>
      <c r="F8881" s="34">
        <v>315</v>
      </c>
      <c r="G8881" s="34">
        <v>536</v>
      </c>
      <c r="H8881" s="34">
        <v>406</v>
      </c>
      <c r="I8881" s="34">
        <v>592</v>
      </c>
      <c r="J8881" s="34">
        <v>355</v>
      </c>
      <c r="K8881" s="34">
        <v>481</v>
      </c>
      <c r="L8881" s="34">
        <v>316</v>
      </c>
      <c r="M8881" s="34">
        <v>472</v>
      </c>
    </row>
    <row r="8882" spans="1:13" x14ac:dyDescent="0.2">
      <c r="A8882" s="34" t="s">
        <v>109776</v>
      </c>
      <c r="B8882" s="34">
        <v>1197</v>
      </c>
      <c r="C8882" s="34">
        <v>1198</v>
      </c>
      <c r="D8882" s="34">
        <v>1313</v>
      </c>
      <c r="E8882" s="34">
        <v>1425</v>
      </c>
      <c r="F8882" s="34">
        <v>1142</v>
      </c>
      <c r="G8882" s="34">
        <v>1138</v>
      </c>
      <c r="H8882" s="34">
        <v>1564</v>
      </c>
      <c r="I8882" s="34">
        <v>1341</v>
      </c>
      <c r="J8882" s="34">
        <v>1316</v>
      </c>
      <c r="K8882" s="34">
        <v>1154</v>
      </c>
      <c r="L8882" s="34">
        <v>1367</v>
      </c>
      <c r="M8882" s="34">
        <v>949</v>
      </c>
    </row>
    <row r="8883" spans="1:13" x14ac:dyDescent="0.2">
      <c r="A8883" s="34" t="s">
        <v>109777</v>
      </c>
      <c r="B8883" s="34">
        <v>312</v>
      </c>
      <c r="C8883" s="34">
        <v>477</v>
      </c>
      <c r="D8883" s="34">
        <v>298</v>
      </c>
      <c r="E8883" s="34">
        <v>405</v>
      </c>
      <c r="F8883" s="34">
        <v>329</v>
      </c>
      <c r="G8883" s="34">
        <v>446</v>
      </c>
      <c r="H8883" s="34">
        <v>473</v>
      </c>
      <c r="I8883" s="34">
        <v>400</v>
      </c>
      <c r="J8883" s="34">
        <v>445</v>
      </c>
      <c r="K8883" s="34">
        <v>363</v>
      </c>
      <c r="L8883" s="34">
        <v>391</v>
      </c>
      <c r="M8883" s="34">
        <v>345</v>
      </c>
    </row>
    <row r="8884" spans="1:13" x14ac:dyDescent="0.2">
      <c r="A8884" s="34" t="s">
        <v>109778</v>
      </c>
      <c r="B8884" s="34">
        <v>264</v>
      </c>
      <c r="C8884" s="34">
        <v>319</v>
      </c>
      <c r="D8884" s="34">
        <v>318</v>
      </c>
      <c r="E8884" s="34">
        <v>347</v>
      </c>
      <c r="F8884" s="34">
        <v>269</v>
      </c>
      <c r="G8884" s="34">
        <v>257</v>
      </c>
      <c r="H8884" s="34">
        <v>226</v>
      </c>
      <c r="I8884" s="34">
        <v>315</v>
      </c>
      <c r="J8884" s="34">
        <v>270</v>
      </c>
      <c r="K8884" s="34">
        <v>202</v>
      </c>
      <c r="L8884" s="34">
        <v>296</v>
      </c>
      <c r="M8884" s="34">
        <v>212</v>
      </c>
    </row>
    <row r="8885" spans="1:13" x14ac:dyDescent="0.2">
      <c r="A8885" s="34" t="s">
        <v>109779</v>
      </c>
      <c r="B8885" s="34">
        <v>786</v>
      </c>
      <c r="C8885" s="34">
        <v>713</v>
      </c>
      <c r="D8885" s="34">
        <v>786</v>
      </c>
      <c r="E8885" s="34">
        <v>797</v>
      </c>
      <c r="F8885" s="34">
        <v>738</v>
      </c>
      <c r="G8885" s="34">
        <v>721</v>
      </c>
      <c r="H8885" s="34">
        <v>845</v>
      </c>
      <c r="I8885" s="34">
        <v>828</v>
      </c>
      <c r="J8885" s="34">
        <v>756</v>
      </c>
      <c r="K8885" s="34">
        <v>634</v>
      </c>
      <c r="L8885" s="34">
        <v>806</v>
      </c>
      <c r="M8885" s="34">
        <v>607</v>
      </c>
    </row>
    <row r="8886" spans="1:13" x14ac:dyDescent="0.2">
      <c r="A8886" s="34" t="s">
        <v>109780</v>
      </c>
      <c r="B8886" s="34">
        <v>358</v>
      </c>
      <c r="C8886" s="34">
        <v>430</v>
      </c>
      <c r="D8886" s="34">
        <v>480</v>
      </c>
      <c r="E8886" s="34">
        <v>423</v>
      </c>
      <c r="F8886" s="34">
        <v>325</v>
      </c>
      <c r="G8886" s="34">
        <v>358</v>
      </c>
      <c r="H8886" s="34">
        <v>472</v>
      </c>
      <c r="I8886" s="34">
        <v>391</v>
      </c>
      <c r="J8886" s="34">
        <v>410</v>
      </c>
      <c r="K8886" s="34">
        <v>316</v>
      </c>
      <c r="L8886" s="34">
        <v>428</v>
      </c>
      <c r="M8886" s="34">
        <v>355</v>
      </c>
    </row>
    <row r="8887" spans="1:13" x14ac:dyDescent="0.2">
      <c r="A8887" s="34" t="s">
        <v>109781</v>
      </c>
      <c r="B8887" s="34">
        <v>412</v>
      </c>
      <c r="C8887" s="34">
        <v>438</v>
      </c>
      <c r="D8887" s="34">
        <v>421</v>
      </c>
      <c r="E8887" s="34">
        <v>462</v>
      </c>
      <c r="F8887" s="34">
        <v>376</v>
      </c>
      <c r="G8887" s="34">
        <v>449</v>
      </c>
      <c r="H8887" s="34">
        <v>460</v>
      </c>
      <c r="I8887" s="34">
        <v>408</v>
      </c>
      <c r="J8887" s="34">
        <v>332</v>
      </c>
      <c r="K8887" s="34">
        <v>383</v>
      </c>
      <c r="L8887" s="34">
        <v>430</v>
      </c>
      <c r="M8887" s="34">
        <v>315</v>
      </c>
    </row>
    <row r="8888" spans="1:13" x14ac:dyDescent="0.2">
      <c r="A8888" s="34" t="s">
        <v>109782</v>
      </c>
      <c r="B8888" s="34">
        <v>314</v>
      </c>
      <c r="C8888" s="34">
        <v>261</v>
      </c>
      <c r="D8888" s="34">
        <v>338</v>
      </c>
      <c r="E8888" s="34">
        <v>280</v>
      </c>
      <c r="F8888" s="34">
        <v>299</v>
      </c>
      <c r="G8888" s="34">
        <v>313</v>
      </c>
      <c r="H8888" s="34">
        <v>306</v>
      </c>
      <c r="I8888" s="34">
        <v>279</v>
      </c>
      <c r="J8888" s="34">
        <v>298</v>
      </c>
      <c r="K8888" s="34">
        <v>266</v>
      </c>
      <c r="L8888" s="34">
        <v>295</v>
      </c>
      <c r="M8888" s="34">
        <v>227</v>
      </c>
    </row>
    <row r="8889" spans="1:13" x14ac:dyDescent="0.2">
      <c r="A8889" s="34" t="s">
        <v>109783</v>
      </c>
      <c r="B8889" s="34">
        <v>371</v>
      </c>
      <c r="C8889" s="34">
        <v>463</v>
      </c>
      <c r="D8889" s="34">
        <v>451</v>
      </c>
      <c r="E8889" s="34">
        <v>454</v>
      </c>
      <c r="F8889" s="34">
        <v>371</v>
      </c>
      <c r="G8889" s="34">
        <v>469</v>
      </c>
      <c r="H8889" s="34">
        <v>468</v>
      </c>
      <c r="I8889" s="34">
        <v>488</v>
      </c>
      <c r="J8889" s="34">
        <v>394</v>
      </c>
      <c r="K8889" s="34">
        <v>341</v>
      </c>
      <c r="L8889" s="34">
        <v>415</v>
      </c>
      <c r="M8889" s="34">
        <v>299</v>
      </c>
    </row>
    <row r="8890" spans="1:13" x14ac:dyDescent="0.2">
      <c r="A8890" s="34" t="s">
        <v>109784</v>
      </c>
      <c r="B8890" s="34">
        <v>391</v>
      </c>
      <c r="C8890" s="34">
        <v>317</v>
      </c>
      <c r="D8890" s="34">
        <v>366</v>
      </c>
      <c r="E8890" s="34">
        <v>366</v>
      </c>
      <c r="F8890" s="34">
        <v>309</v>
      </c>
      <c r="G8890" s="34">
        <v>340</v>
      </c>
      <c r="H8890" s="34">
        <v>386</v>
      </c>
      <c r="I8890" s="34">
        <v>350</v>
      </c>
      <c r="J8890" s="34">
        <v>356</v>
      </c>
      <c r="K8890" s="34">
        <v>268</v>
      </c>
      <c r="L8890" s="34">
        <v>239</v>
      </c>
      <c r="M8890" s="34">
        <v>270</v>
      </c>
    </row>
    <row r="8891" spans="1:13" x14ac:dyDescent="0.2">
      <c r="A8891" s="34" t="s">
        <v>109785</v>
      </c>
      <c r="B8891" s="34">
        <v>405</v>
      </c>
      <c r="C8891" s="34">
        <v>503</v>
      </c>
      <c r="D8891" s="34">
        <v>586</v>
      </c>
      <c r="E8891" s="34">
        <v>504</v>
      </c>
      <c r="F8891" s="34">
        <v>451</v>
      </c>
      <c r="G8891" s="34">
        <v>480</v>
      </c>
      <c r="H8891" s="34">
        <v>516</v>
      </c>
      <c r="I8891" s="34">
        <v>467</v>
      </c>
      <c r="J8891" s="34">
        <v>435</v>
      </c>
      <c r="K8891" s="34">
        <v>421</v>
      </c>
      <c r="L8891" s="34">
        <v>516</v>
      </c>
      <c r="M8891" s="34">
        <v>457</v>
      </c>
    </row>
    <row r="8892" spans="1:13" x14ac:dyDescent="0.2">
      <c r="A8892" s="34" t="s">
        <v>109786</v>
      </c>
      <c r="B8892" s="34">
        <v>796</v>
      </c>
      <c r="C8892" s="34">
        <v>675</v>
      </c>
      <c r="D8892" s="34">
        <v>767</v>
      </c>
      <c r="E8892" s="34">
        <v>644</v>
      </c>
      <c r="F8892" s="34">
        <v>650</v>
      </c>
      <c r="G8892" s="34">
        <v>597</v>
      </c>
      <c r="H8892" s="34">
        <v>684</v>
      </c>
      <c r="I8892" s="34">
        <v>614</v>
      </c>
      <c r="J8892" s="34">
        <v>783</v>
      </c>
      <c r="K8892" s="34">
        <v>562</v>
      </c>
      <c r="L8892" s="34">
        <v>637</v>
      </c>
      <c r="M8892" s="34">
        <v>509</v>
      </c>
    </row>
    <row r="8893" spans="1:13" x14ac:dyDescent="0.2">
      <c r="A8893" s="34" t="s">
        <v>109787</v>
      </c>
      <c r="B8893" s="34">
        <v>550</v>
      </c>
      <c r="C8893" s="34">
        <v>768</v>
      </c>
      <c r="D8893" s="34">
        <v>514</v>
      </c>
      <c r="E8893" s="34">
        <v>772</v>
      </c>
      <c r="F8893" s="34">
        <v>433</v>
      </c>
      <c r="G8893" s="34">
        <v>679</v>
      </c>
      <c r="H8893" s="34">
        <v>565</v>
      </c>
      <c r="I8893" s="34">
        <v>686</v>
      </c>
      <c r="J8893" s="34">
        <v>481</v>
      </c>
      <c r="K8893" s="34">
        <v>608</v>
      </c>
      <c r="L8893" s="34">
        <v>508</v>
      </c>
      <c r="M8893" s="34">
        <v>572</v>
      </c>
    </row>
    <row r="8894" spans="1:13" x14ac:dyDescent="0.2">
      <c r="A8894" s="34" t="s">
        <v>109788</v>
      </c>
      <c r="B8894" s="34">
        <v>138</v>
      </c>
      <c r="C8894" s="34">
        <v>138</v>
      </c>
      <c r="D8894" s="34">
        <v>177</v>
      </c>
      <c r="E8894" s="34">
        <v>174</v>
      </c>
      <c r="F8894" s="34">
        <v>97</v>
      </c>
      <c r="G8894" s="34">
        <v>178</v>
      </c>
      <c r="H8894" s="34">
        <v>147</v>
      </c>
      <c r="I8894" s="34">
        <v>178</v>
      </c>
      <c r="J8894" s="34">
        <v>161</v>
      </c>
      <c r="K8894" s="34">
        <v>123</v>
      </c>
      <c r="L8894" s="34">
        <v>106</v>
      </c>
      <c r="M8894" s="34">
        <v>130</v>
      </c>
    </row>
    <row r="8895" spans="1:13" x14ac:dyDescent="0.2">
      <c r="A8895" s="34" t="s">
        <v>109789</v>
      </c>
      <c r="B8895" s="34">
        <v>485</v>
      </c>
      <c r="C8895" s="34">
        <v>452</v>
      </c>
      <c r="D8895" s="34">
        <v>468</v>
      </c>
      <c r="E8895" s="34">
        <v>485</v>
      </c>
      <c r="F8895" s="34">
        <v>504</v>
      </c>
      <c r="G8895" s="34">
        <v>414</v>
      </c>
      <c r="H8895" s="34">
        <v>546</v>
      </c>
      <c r="I8895" s="34">
        <v>457</v>
      </c>
      <c r="J8895" s="34">
        <v>495</v>
      </c>
      <c r="K8895" s="34">
        <v>449</v>
      </c>
      <c r="L8895" s="34">
        <v>481</v>
      </c>
      <c r="M8895" s="34">
        <v>332</v>
      </c>
    </row>
    <row r="8896" spans="1:13" x14ac:dyDescent="0.2">
      <c r="A8896" s="34" t="s">
        <v>109790</v>
      </c>
      <c r="B8896" s="34">
        <v>225</v>
      </c>
      <c r="C8896" s="34">
        <v>295</v>
      </c>
      <c r="D8896" s="34">
        <v>280</v>
      </c>
      <c r="E8896" s="34">
        <v>269</v>
      </c>
      <c r="F8896" s="34">
        <v>287</v>
      </c>
      <c r="G8896" s="34">
        <v>257</v>
      </c>
      <c r="H8896" s="34">
        <v>292</v>
      </c>
      <c r="I8896" s="34">
        <v>288</v>
      </c>
      <c r="J8896" s="34">
        <v>288</v>
      </c>
      <c r="K8896" s="34">
        <v>234</v>
      </c>
      <c r="L8896" s="34">
        <v>242</v>
      </c>
      <c r="M8896" s="34">
        <v>219</v>
      </c>
    </row>
    <row r="8897" spans="1:13" x14ac:dyDescent="0.2">
      <c r="A8897" s="34" t="s">
        <v>109791</v>
      </c>
      <c r="B8897" s="34">
        <v>208</v>
      </c>
      <c r="C8897" s="34">
        <v>235</v>
      </c>
      <c r="D8897" s="34">
        <v>238</v>
      </c>
      <c r="E8897" s="34">
        <v>258</v>
      </c>
      <c r="F8897" s="34">
        <v>221</v>
      </c>
      <c r="G8897" s="34">
        <v>256</v>
      </c>
      <c r="H8897" s="34">
        <v>254</v>
      </c>
      <c r="I8897" s="34">
        <v>246</v>
      </c>
      <c r="J8897" s="34">
        <v>296</v>
      </c>
      <c r="K8897" s="34">
        <v>281</v>
      </c>
      <c r="L8897" s="34">
        <v>283</v>
      </c>
      <c r="M8897" s="34">
        <v>213</v>
      </c>
    </row>
    <row r="8898" spans="1:13" x14ac:dyDescent="0.2">
      <c r="A8898" s="34" t="s">
        <v>109792</v>
      </c>
      <c r="B8898" s="34">
        <v>160</v>
      </c>
      <c r="C8898" s="34">
        <v>126</v>
      </c>
      <c r="D8898" s="34">
        <v>99</v>
      </c>
      <c r="E8898" s="34">
        <v>107</v>
      </c>
      <c r="F8898" s="34">
        <v>82</v>
      </c>
      <c r="G8898" s="34">
        <v>101</v>
      </c>
      <c r="H8898" s="34">
        <v>107</v>
      </c>
      <c r="I8898" s="34">
        <v>99</v>
      </c>
      <c r="J8898" s="34">
        <v>94</v>
      </c>
      <c r="K8898" s="34">
        <v>82</v>
      </c>
      <c r="L8898" s="34">
        <v>117</v>
      </c>
      <c r="M8898" s="34">
        <v>87</v>
      </c>
    </row>
    <row r="8899" spans="1:13" x14ac:dyDescent="0.2">
      <c r="A8899" s="34" t="s">
        <v>109793</v>
      </c>
      <c r="B8899" s="34">
        <v>439</v>
      </c>
      <c r="C8899" s="34">
        <v>491</v>
      </c>
      <c r="D8899" s="34">
        <v>513</v>
      </c>
      <c r="E8899" s="34">
        <v>509</v>
      </c>
      <c r="F8899" s="34">
        <v>436</v>
      </c>
      <c r="G8899" s="34">
        <v>462</v>
      </c>
      <c r="H8899" s="34">
        <v>485</v>
      </c>
      <c r="I8899" s="34">
        <v>502</v>
      </c>
      <c r="J8899" s="34">
        <v>474</v>
      </c>
      <c r="K8899" s="34">
        <v>405</v>
      </c>
      <c r="L8899" s="34">
        <v>486</v>
      </c>
      <c r="M8899" s="34">
        <v>366</v>
      </c>
    </row>
    <row r="8900" spans="1:13" x14ac:dyDescent="0.2">
      <c r="A8900" s="34" t="s">
        <v>109794</v>
      </c>
      <c r="B8900" s="34">
        <v>174</v>
      </c>
      <c r="C8900" s="34">
        <v>227</v>
      </c>
      <c r="D8900" s="34">
        <v>223</v>
      </c>
      <c r="E8900" s="34">
        <v>325</v>
      </c>
      <c r="F8900" s="34">
        <v>211</v>
      </c>
      <c r="G8900" s="34">
        <v>248</v>
      </c>
      <c r="H8900" s="34">
        <v>221</v>
      </c>
      <c r="I8900" s="34">
        <v>220</v>
      </c>
      <c r="J8900" s="34">
        <v>262</v>
      </c>
      <c r="K8900" s="34">
        <v>176</v>
      </c>
      <c r="L8900" s="34">
        <v>229</v>
      </c>
      <c r="M8900" s="34">
        <v>195</v>
      </c>
    </row>
    <row r="8901" spans="1:13" x14ac:dyDescent="0.2">
      <c r="A8901" s="34" t="s">
        <v>109795</v>
      </c>
      <c r="B8901" s="34">
        <v>299</v>
      </c>
      <c r="C8901" s="34">
        <v>396</v>
      </c>
      <c r="D8901" s="34">
        <v>372</v>
      </c>
      <c r="E8901" s="34">
        <v>451</v>
      </c>
      <c r="F8901" s="34">
        <v>311</v>
      </c>
      <c r="G8901" s="34">
        <v>384</v>
      </c>
      <c r="H8901" s="34">
        <v>443</v>
      </c>
      <c r="I8901" s="34">
        <v>443</v>
      </c>
      <c r="J8901" s="34">
        <v>373</v>
      </c>
      <c r="K8901" s="34">
        <v>308</v>
      </c>
      <c r="L8901" s="34">
        <v>341</v>
      </c>
      <c r="M8901" s="34">
        <v>297</v>
      </c>
    </row>
    <row r="8902" spans="1:13" x14ac:dyDescent="0.2">
      <c r="A8902" s="34" t="s">
        <v>109796</v>
      </c>
      <c r="B8902" s="34">
        <v>1017</v>
      </c>
      <c r="C8902" s="34">
        <v>777</v>
      </c>
      <c r="D8902" s="34">
        <v>1044</v>
      </c>
      <c r="E8902" s="34">
        <v>819</v>
      </c>
      <c r="F8902" s="34">
        <v>906</v>
      </c>
      <c r="G8902" s="34">
        <v>712</v>
      </c>
      <c r="H8902" s="34">
        <v>924</v>
      </c>
      <c r="I8902" s="34">
        <v>870</v>
      </c>
      <c r="J8902" s="34">
        <v>946</v>
      </c>
      <c r="K8902" s="34">
        <v>732</v>
      </c>
      <c r="L8902" s="34">
        <v>860</v>
      </c>
      <c r="M8902" s="34">
        <v>658</v>
      </c>
    </row>
    <row r="8903" spans="1:13" x14ac:dyDescent="0.2">
      <c r="A8903" s="34" t="s">
        <v>109797</v>
      </c>
      <c r="B8903" s="34">
        <v>1160</v>
      </c>
      <c r="C8903" s="34">
        <v>1200</v>
      </c>
      <c r="D8903" s="34">
        <v>1243</v>
      </c>
      <c r="E8903" s="34">
        <v>1311</v>
      </c>
      <c r="F8903" s="34">
        <v>1083</v>
      </c>
      <c r="G8903" s="34">
        <v>1113</v>
      </c>
      <c r="H8903" s="34">
        <v>1401</v>
      </c>
      <c r="I8903" s="34">
        <v>1201</v>
      </c>
      <c r="J8903" s="34">
        <v>1274</v>
      </c>
      <c r="K8903" s="34">
        <v>1066</v>
      </c>
      <c r="L8903" s="34">
        <v>1235</v>
      </c>
      <c r="M8903" s="34">
        <v>999</v>
      </c>
    </row>
    <row r="8904" spans="1:13" x14ac:dyDescent="0.2">
      <c r="A8904" s="34" t="s">
        <v>109798</v>
      </c>
      <c r="B8904" s="34">
        <v>441</v>
      </c>
      <c r="C8904" s="34">
        <v>494</v>
      </c>
      <c r="D8904" s="34">
        <v>541</v>
      </c>
      <c r="E8904" s="34">
        <v>495</v>
      </c>
      <c r="F8904" s="34">
        <v>423</v>
      </c>
      <c r="G8904" s="34">
        <v>469</v>
      </c>
      <c r="H8904" s="34">
        <v>598</v>
      </c>
      <c r="I8904" s="34">
        <v>479</v>
      </c>
      <c r="J8904" s="34">
        <v>483</v>
      </c>
      <c r="K8904" s="34">
        <v>349</v>
      </c>
      <c r="L8904" s="34">
        <v>466</v>
      </c>
      <c r="M8904" s="34">
        <v>408</v>
      </c>
    </row>
    <row r="8905" spans="1:13" x14ac:dyDescent="0.2">
      <c r="A8905" s="34" t="s">
        <v>109799</v>
      </c>
      <c r="B8905" s="34">
        <v>747</v>
      </c>
      <c r="C8905" s="34">
        <v>845</v>
      </c>
      <c r="D8905" s="34">
        <v>865</v>
      </c>
      <c r="E8905" s="34">
        <v>957</v>
      </c>
      <c r="F8905" s="34">
        <v>809</v>
      </c>
      <c r="G8905" s="34">
        <v>855</v>
      </c>
      <c r="H8905" s="34">
        <v>994</v>
      </c>
      <c r="I8905" s="34">
        <v>846</v>
      </c>
      <c r="J8905" s="34">
        <v>984</v>
      </c>
      <c r="K8905" s="34">
        <v>725</v>
      </c>
      <c r="L8905" s="34">
        <v>871</v>
      </c>
      <c r="M8905" s="34">
        <v>692</v>
      </c>
    </row>
    <row r="8906" spans="1:13" x14ac:dyDescent="0.2">
      <c r="A8906" s="34" t="s">
        <v>109800</v>
      </c>
      <c r="B8906" s="34">
        <v>524</v>
      </c>
      <c r="C8906" s="34">
        <v>512</v>
      </c>
      <c r="D8906" s="34">
        <v>489</v>
      </c>
      <c r="E8906" s="34">
        <v>500</v>
      </c>
      <c r="F8906" s="34">
        <v>495</v>
      </c>
      <c r="G8906" s="34">
        <v>520</v>
      </c>
      <c r="H8906" s="34">
        <v>602</v>
      </c>
      <c r="I8906" s="34">
        <v>534</v>
      </c>
      <c r="J8906" s="34">
        <v>577</v>
      </c>
      <c r="K8906" s="34">
        <v>425</v>
      </c>
      <c r="L8906" s="34">
        <v>517</v>
      </c>
      <c r="M8906" s="34">
        <v>369</v>
      </c>
    </row>
    <row r="8907" spans="1:13" x14ac:dyDescent="0.2">
      <c r="A8907" s="34" t="s">
        <v>109801</v>
      </c>
      <c r="B8907" s="34">
        <v>297</v>
      </c>
      <c r="C8907" s="34">
        <v>220</v>
      </c>
      <c r="D8907" s="34">
        <v>337</v>
      </c>
      <c r="E8907" s="34">
        <v>238</v>
      </c>
      <c r="F8907" s="34">
        <v>321</v>
      </c>
      <c r="G8907" s="34">
        <v>268</v>
      </c>
      <c r="H8907" s="34">
        <v>306</v>
      </c>
      <c r="I8907" s="34">
        <v>289</v>
      </c>
      <c r="J8907" s="34">
        <v>354</v>
      </c>
      <c r="K8907" s="34">
        <v>234</v>
      </c>
      <c r="L8907" s="34">
        <v>311</v>
      </c>
      <c r="M8907" s="34">
        <v>200</v>
      </c>
    </row>
    <row r="8908" spans="1:13" x14ac:dyDescent="0.2">
      <c r="A8908" s="34" t="s">
        <v>109802</v>
      </c>
      <c r="B8908" s="34">
        <v>244</v>
      </c>
      <c r="C8908" s="34">
        <v>290</v>
      </c>
      <c r="D8908" s="34">
        <v>277</v>
      </c>
      <c r="E8908" s="34">
        <v>363</v>
      </c>
      <c r="F8908" s="34">
        <v>282</v>
      </c>
      <c r="G8908" s="34">
        <v>298</v>
      </c>
      <c r="H8908" s="34">
        <v>301</v>
      </c>
      <c r="I8908" s="34">
        <v>303</v>
      </c>
      <c r="J8908" s="34">
        <v>315</v>
      </c>
      <c r="K8908" s="34">
        <v>214</v>
      </c>
      <c r="L8908" s="34">
        <v>268</v>
      </c>
      <c r="M8908" s="34">
        <v>237</v>
      </c>
    </row>
    <row r="8909" spans="1:13" x14ac:dyDescent="0.2">
      <c r="A8909" s="34" t="s">
        <v>109803</v>
      </c>
      <c r="B8909" s="34">
        <v>358</v>
      </c>
      <c r="C8909" s="34">
        <v>327</v>
      </c>
      <c r="D8909" s="34">
        <v>296</v>
      </c>
      <c r="E8909" s="34">
        <v>299</v>
      </c>
      <c r="F8909" s="34">
        <v>303</v>
      </c>
      <c r="G8909" s="34">
        <v>278</v>
      </c>
      <c r="H8909" s="34">
        <v>339</v>
      </c>
      <c r="I8909" s="34">
        <v>313</v>
      </c>
      <c r="J8909" s="34">
        <v>356</v>
      </c>
      <c r="K8909" s="34">
        <v>281</v>
      </c>
      <c r="L8909" s="34">
        <v>317</v>
      </c>
      <c r="M8909" s="34">
        <v>261</v>
      </c>
    </row>
    <row r="8910" spans="1:13" x14ac:dyDescent="0.2">
      <c r="A8910" s="34" t="s">
        <v>109804</v>
      </c>
      <c r="B8910" s="34">
        <v>121</v>
      </c>
      <c r="C8910" s="34">
        <v>113</v>
      </c>
      <c r="D8910" s="34">
        <v>146</v>
      </c>
      <c r="E8910" s="34">
        <v>139</v>
      </c>
      <c r="F8910" s="34">
        <v>94</v>
      </c>
      <c r="G8910" s="34">
        <v>119</v>
      </c>
      <c r="H8910" s="34">
        <v>91</v>
      </c>
      <c r="I8910" s="34">
        <v>115</v>
      </c>
      <c r="J8910" s="34">
        <v>118</v>
      </c>
      <c r="K8910" s="34">
        <v>91</v>
      </c>
      <c r="L8910" s="34">
        <v>119</v>
      </c>
      <c r="M8910" s="34">
        <v>88</v>
      </c>
    </row>
    <row r="8911" spans="1:13" x14ac:dyDescent="0.2">
      <c r="A8911" s="34" t="s">
        <v>109805</v>
      </c>
      <c r="B8911" s="34">
        <v>311</v>
      </c>
      <c r="C8911" s="34">
        <v>350</v>
      </c>
      <c r="D8911" s="34">
        <v>270</v>
      </c>
      <c r="E8911" s="34">
        <v>377</v>
      </c>
      <c r="F8911" s="34">
        <v>245</v>
      </c>
      <c r="G8911" s="34">
        <v>339</v>
      </c>
      <c r="H8911" s="34">
        <v>272</v>
      </c>
      <c r="I8911" s="34">
        <v>290</v>
      </c>
      <c r="J8911" s="34">
        <v>275</v>
      </c>
      <c r="K8911" s="34">
        <v>249</v>
      </c>
      <c r="L8911" s="34">
        <v>288</v>
      </c>
      <c r="M8911" s="34">
        <v>229</v>
      </c>
    </row>
    <row r="8912" spans="1:13" x14ac:dyDescent="0.2">
      <c r="A8912" s="34" t="s">
        <v>109806</v>
      </c>
      <c r="B8912" s="34">
        <v>236</v>
      </c>
      <c r="C8912" s="34">
        <v>206</v>
      </c>
      <c r="D8912" s="34">
        <v>235</v>
      </c>
      <c r="E8912" s="34">
        <v>222</v>
      </c>
      <c r="F8912" s="34">
        <v>191</v>
      </c>
      <c r="G8912" s="34">
        <v>189</v>
      </c>
      <c r="H8912" s="34">
        <v>268</v>
      </c>
      <c r="I8912" s="34">
        <v>186</v>
      </c>
      <c r="J8912" s="34">
        <v>253</v>
      </c>
      <c r="K8912" s="34">
        <v>182</v>
      </c>
      <c r="L8912" s="34">
        <v>236</v>
      </c>
      <c r="M8912" s="34">
        <v>160</v>
      </c>
    </row>
    <row r="8913" spans="1:13" x14ac:dyDescent="0.2">
      <c r="A8913" s="34" t="s">
        <v>109807</v>
      </c>
      <c r="B8913" s="34">
        <v>313</v>
      </c>
      <c r="C8913" s="34">
        <v>397</v>
      </c>
      <c r="D8913" s="34">
        <v>389</v>
      </c>
      <c r="E8913" s="34">
        <v>340</v>
      </c>
      <c r="F8913" s="34">
        <v>388</v>
      </c>
      <c r="G8913" s="34">
        <v>307</v>
      </c>
      <c r="H8913" s="34">
        <v>353</v>
      </c>
      <c r="I8913" s="34">
        <v>365</v>
      </c>
      <c r="J8913" s="34">
        <v>416</v>
      </c>
      <c r="K8913" s="34">
        <v>319</v>
      </c>
      <c r="L8913" s="34">
        <v>321</v>
      </c>
      <c r="M8913" s="34">
        <v>241</v>
      </c>
    </row>
    <row r="8914" spans="1:13" x14ac:dyDescent="0.2">
      <c r="A8914" s="34" t="s">
        <v>109808</v>
      </c>
      <c r="B8914" s="34">
        <v>133</v>
      </c>
      <c r="C8914" s="34">
        <v>256</v>
      </c>
      <c r="D8914" s="34">
        <v>242</v>
      </c>
      <c r="E8914" s="34">
        <v>227</v>
      </c>
      <c r="F8914" s="34">
        <v>168</v>
      </c>
      <c r="G8914" s="34">
        <v>199</v>
      </c>
      <c r="H8914" s="34">
        <v>204</v>
      </c>
      <c r="I8914" s="34">
        <v>199</v>
      </c>
      <c r="J8914" s="34">
        <v>196</v>
      </c>
      <c r="K8914" s="34">
        <v>191</v>
      </c>
      <c r="L8914" s="34">
        <v>236</v>
      </c>
      <c r="M8914" s="34">
        <v>179</v>
      </c>
    </row>
    <row r="8915" spans="1:13" x14ac:dyDescent="0.2">
      <c r="A8915" s="34" t="s">
        <v>109809</v>
      </c>
      <c r="B8915" s="34">
        <v>191</v>
      </c>
      <c r="C8915" s="34">
        <v>182</v>
      </c>
      <c r="D8915" s="34">
        <v>192</v>
      </c>
      <c r="E8915" s="34">
        <v>203</v>
      </c>
      <c r="F8915" s="34">
        <v>174</v>
      </c>
      <c r="G8915" s="34">
        <v>205</v>
      </c>
      <c r="H8915" s="34">
        <v>168</v>
      </c>
      <c r="I8915" s="34">
        <v>199</v>
      </c>
      <c r="J8915" s="34">
        <v>211</v>
      </c>
      <c r="K8915" s="34">
        <v>152</v>
      </c>
      <c r="L8915" s="34">
        <v>172</v>
      </c>
      <c r="M8915" s="34">
        <v>129</v>
      </c>
    </row>
    <row r="8916" spans="1:13" x14ac:dyDescent="0.2">
      <c r="A8916" s="34" t="s">
        <v>109810</v>
      </c>
      <c r="B8916" s="34">
        <v>323</v>
      </c>
      <c r="C8916" s="34">
        <v>327</v>
      </c>
      <c r="D8916" s="34">
        <v>337</v>
      </c>
      <c r="E8916" s="34">
        <v>429</v>
      </c>
      <c r="F8916" s="34">
        <v>345</v>
      </c>
      <c r="G8916" s="34">
        <v>336</v>
      </c>
      <c r="H8916" s="34">
        <v>416</v>
      </c>
      <c r="I8916" s="34">
        <v>341</v>
      </c>
      <c r="J8916" s="34">
        <v>342</v>
      </c>
      <c r="K8916" s="34">
        <v>328</v>
      </c>
      <c r="L8916" s="34">
        <v>375</v>
      </c>
      <c r="M8916" s="34">
        <v>338</v>
      </c>
    </row>
    <row r="8917" spans="1:13" x14ac:dyDescent="0.2">
      <c r="A8917" s="34" t="s">
        <v>109811</v>
      </c>
      <c r="B8917" s="34">
        <v>237</v>
      </c>
      <c r="C8917" s="34">
        <v>287</v>
      </c>
      <c r="D8917" s="34">
        <v>386</v>
      </c>
      <c r="E8917" s="34">
        <v>336</v>
      </c>
      <c r="F8917" s="34">
        <v>292</v>
      </c>
      <c r="G8917" s="34">
        <v>287</v>
      </c>
      <c r="H8917" s="34">
        <v>383</v>
      </c>
      <c r="I8917" s="34">
        <v>282</v>
      </c>
      <c r="J8917" s="34">
        <v>339</v>
      </c>
      <c r="K8917" s="34">
        <v>259</v>
      </c>
      <c r="L8917" s="34">
        <v>280</v>
      </c>
      <c r="M8917" s="34">
        <v>184</v>
      </c>
    </row>
    <row r="8918" spans="1:13" x14ac:dyDescent="0.2">
      <c r="A8918" s="34" t="s">
        <v>109812</v>
      </c>
      <c r="B8918" s="34">
        <v>129</v>
      </c>
      <c r="C8918" s="34">
        <v>133</v>
      </c>
      <c r="D8918" s="34">
        <v>96</v>
      </c>
      <c r="E8918" s="34">
        <v>137</v>
      </c>
      <c r="F8918" s="34">
        <v>117</v>
      </c>
      <c r="G8918" s="34">
        <v>122</v>
      </c>
      <c r="H8918" s="34">
        <v>117</v>
      </c>
      <c r="I8918" s="34">
        <v>133</v>
      </c>
      <c r="J8918" s="34">
        <v>83</v>
      </c>
      <c r="K8918" s="34">
        <v>120</v>
      </c>
      <c r="L8918" s="34">
        <v>108</v>
      </c>
      <c r="M8918" s="34">
        <v>94</v>
      </c>
    </row>
    <row r="8919" spans="1:13" x14ac:dyDescent="0.2">
      <c r="A8919" s="34" t="s">
        <v>109813</v>
      </c>
      <c r="B8919" s="34">
        <v>207</v>
      </c>
      <c r="C8919" s="34">
        <v>216</v>
      </c>
      <c r="D8919" s="34">
        <v>230</v>
      </c>
      <c r="E8919" s="34">
        <v>257</v>
      </c>
      <c r="F8919" s="34">
        <v>203</v>
      </c>
      <c r="G8919" s="34">
        <v>176</v>
      </c>
      <c r="H8919" s="34">
        <v>230</v>
      </c>
      <c r="I8919" s="34">
        <v>215</v>
      </c>
      <c r="J8919" s="34">
        <v>223</v>
      </c>
      <c r="K8919" s="34">
        <v>190</v>
      </c>
      <c r="L8919" s="34">
        <v>192</v>
      </c>
      <c r="M8919" s="34">
        <v>166</v>
      </c>
    </row>
    <row r="8920" spans="1:13" x14ac:dyDescent="0.2">
      <c r="A8920" s="34" t="s">
        <v>109814</v>
      </c>
      <c r="B8920" s="34">
        <v>317</v>
      </c>
      <c r="C8920" s="34">
        <v>327</v>
      </c>
      <c r="D8920" s="34">
        <v>385</v>
      </c>
      <c r="E8920" s="34">
        <v>299</v>
      </c>
      <c r="F8920" s="34">
        <v>357</v>
      </c>
      <c r="G8920" s="34">
        <v>273</v>
      </c>
      <c r="H8920" s="34">
        <v>384</v>
      </c>
      <c r="I8920" s="34">
        <v>317</v>
      </c>
      <c r="J8920" s="34">
        <v>415</v>
      </c>
      <c r="K8920" s="34">
        <v>272</v>
      </c>
      <c r="L8920" s="34">
        <v>279</v>
      </c>
      <c r="M8920" s="34">
        <v>264</v>
      </c>
    </row>
    <row r="8921" spans="1:13" x14ac:dyDescent="0.2">
      <c r="A8921" s="34" t="s">
        <v>109815</v>
      </c>
      <c r="B8921" s="34">
        <v>417</v>
      </c>
      <c r="C8921" s="34">
        <v>400</v>
      </c>
      <c r="D8921" s="34">
        <v>391</v>
      </c>
      <c r="E8921" s="34">
        <v>437</v>
      </c>
      <c r="F8921" s="34">
        <v>371</v>
      </c>
      <c r="G8921" s="34">
        <v>448</v>
      </c>
      <c r="H8921" s="34">
        <v>430</v>
      </c>
      <c r="I8921" s="34">
        <v>402</v>
      </c>
      <c r="J8921" s="34">
        <v>471</v>
      </c>
      <c r="K8921" s="34">
        <v>381</v>
      </c>
      <c r="L8921" s="34">
        <v>364</v>
      </c>
      <c r="M8921" s="34">
        <v>317</v>
      </c>
    </row>
    <row r="8922" spans="1:13" x14ac:dyDescent="0.2">
      <c r="A8922" s="34" t="s">
        <v>109816</v>
      </c>
      <c r="B8922" s="34">
        <v>294</v>
      </c>
      <c r="C8922" s="34">
        <v>547</v>
      </c>
      <c r="D8922" s="34">
        <v>433</v>
      </c>
      <c r="E8922" s="34">
        <v>494</v>
      </c>
      <c r="F8922" s="34">
        <v>329</v>
      </c>
      <c r="G8922" s="34">
        <v>483</v>
      </c>
      <c r="H8922" s="34">
        <v>452</v>
      </c>
      <c r="I8922" s="34">
        <v>486</v>
      </c>
      <c r="J8922" s="34">
        <v>458</v>
      </c>
      <c r="K8922" s="34">
        <v>356</v>
      </c>
      <c r="L8922" s="34">
        <v>397</v>
      </c>
      <c r="M8922" s="34">
        <v>324</v>
      </c>
    </row>
    <row r="8923" spans="1:13" x14ac:dyDescent="0.2">
      <c r="A8923" s="34" t="s">
        <v>109817</v>
      </c>
      <c r="B8923" s="34">
        <v>499</v>
      </c>
      <c r="C8923" s="34">
        <v>1029</v>
      </c>
      <c r="D8923" s="34">
        <v>556</v>
      </c>
      <c r="E8923" s="34">
        <v>1125</v>
      </c>
      <c r="F8923" s="34">
        <v>534</v>
      </c>
      <c r="G8923" s="34">
        <v>983</v>
      </c>
      <c r="H8923" s="34">
        <v>561</v>
      </c>
      <c r="I8923" s="34">
        <v>1038</v>
      </c>
      <c r="J8923" s="34">
        <v>486</v>
      </c>
      <c r="K8923" s="34">
        <v>765</v>
      </c>
      <c r="L8923" s="34">
        <v>476</v>
      </c>
      <c r="M8923" s="34">
        <v>710</v>
      </c>
    </row>
    <row r="8924" spans="1:13" x14ac:dyDescent="0.2">
      <c r="A8924" s="34" t="s">
        <v>109818</v>
      </c>
      <c r="B8924" s="34">
        <v>1218</v>
      </c>
      <c r="C8924" s="34">
        <v>1130</v>
      </c>
      <c r="D8924" s="34">
        <v>1361</v>
      </c>
      <c r="E8924" s="34">
        <v>1315</v>
      </c>
      <c r="F8924" s="34">
        <v>1061</v>
      </c>
      <c r="G8924" s="34">
        <v>1106</v>
      </c>
      <c r="H8924" s="34">
        <v>1249</v>
      </c>
      <c r="I8924" s="34">
        <v>1172</v>
      </c>
      <c r="J8924" s="34">
        <v>1303</v>
      </c>
      <c r="K8924" s="34">
        <v>1030</v>
      </c>
      <c r="L8924" s="34">
        <v>1245</v>
      </c>
      <c r="M8924" s="34">
        <v>874</v>
      </c>
    </row>
    <row r="8925" spans="1:13" x14ac:dyDescent="0.2">
      <c r="A8925" s="34" t="s">
        <v>109819</v>
      </c>
      <c r="B8925" s="34">
        <v>515</v>
      </c>
      <c r="C8925" s="34">
        <v>680</v>
      </c>
      <c r="D8925" s="34">
        <v>594</v>
      </c>
      <c r="E8925" s="34">
        <v>670</v>
      </c>
      <c r="F8925" s="34">
        <v>497</v>
      </c>
      <c r="G8925" s="34">
        <v>652</v>
      </c>
      <c r="H8925" s="34">
        <v>538</v>
      </c>
      <c r="I8925" s="34">
        <v>590</v>
      </c>
      <c r="J8925" s="34">
        <v>594</v>
      </c>
      <c r="K8925" s="34">
        <v>484</v>
      </c>
      <c r="L8925" s="34">
        <v>574</v>
      </c>
      <c r="M8925" s="34">
        <v>479</v>
      </c>
    </row>
    <row r="8926" spans="1:13" x14ac:dyDescent="0.2">
      <c r="A8926" s="34" t="s">
        <v>109820</v>
      </c>
      <c r="B8926" s="34">
        <v>414</v>
      </c>
      <c r="C8926" s="34">
        <v>431</v>
      </c>
      <c r="D8926" s="34">
        <v>501</v>
      </c>
      <c r="E8926" s="34">
        <v>488</v>
      </c>
      <c r="F8926" s="34">
        <v>426</v>
      </c>
      <c r="G8926" s="34">
        <v>371</v>
      </c>
      <c r="H8926" s="34">
        <v>478</v>
      </c>
      <c r="I8926" s="34">
        <v>379</v>
      </c>
      <c r="J8926" s="34">
        <v>452</v>
      </c>
      <c r="K8926" s="34">
        <v>376</v>
      </c>
      <c r="L8926" s="34">
        <v>514</v>
      </c>
      <c r="M8926" s="34">
        <v>352</v>
      </c>
    </row>
    <row r="8927" spans="1:13" x14ac:dyDescent="0.2">
      <c r="A8927" s="34" t="s">
        <v>109821</v>
      </c>
      <c r="B8927" s="34">
        <v>658</v>
      </c>
      <c r="C8927" s="34">
        <v>743</v>
      </c>
      <c r="D8927" s="34">
        <v>720</v>
      </c>
      <c r="E8927" s="34">
        <v>795</v>
      </c>
      <c r="F8927" s="34">
        <v>586</v>
      </c>
      <c r="G8927" s="34">
        <v>694</v>
      </c>
      <c r="H8927" s="34">
        <v>694</v>
      </c>
      <c r="I8927" s="34">
        <v>757</v>
      </c>
      <c r="J8927" s="34">
        <v>702</v>
      </c>
      <c r="K8927" s="34">
        <v>577</v>
      </c>
      <c r="L8927" s="34">
        <v>679</v>
      </c>
      <c r="M8927" s="34">
        <v>517</v>
      </c>
    </row>
    <row r="8928" spans="1:13" x14ac:dyDescent="0.2">
      <c r="A8928" s="34" t="s">
        <v>109822</v>
      </c>
      <c r="B8928" s="34">
        <v>272</v>
      </c>
      <c r="C8928" s="34">
        <v>309</v>
      </c>
      <c r="D8928" s="34">
        <v>340</v>
      </c>
      <c r="E8928" s="34">
        <v>327</v>
      </c>
      <c r="F8928" s="34">
        <v>224</v>
      </c>
      <c r="G8928" s="34">
        <v>286</v>
      </c>
      <c r="H8928" s="34">
        <v>347</v>
      </c>
      <c r="I8928" s="34">
        <v>343</v>
      </c>
      <c r="J8928" s="34">
        <v>267</v>
      </c>
      <c r="K8928" s="34">
        <v>270</v>
      </c>
      <c r="L8928" s="34">
        <v>263</v>
      </c>
      <c r="M8928" s="34">
        <v>309</v>
      </c>
    </row>
    <row r="8929" spans="1:13" x14ac:dyDescent="0.2">
      <c r="A8929" s="34" t="s">
        <v>109823</v>
      </c>
      <c r="B8929" s="34">
        <v>405</v>
      </c>
      <c r="C8929" s="34">
        <v>419</v>
      </c>
      <c r="D8929" s="34">
        <v>411</v>
      </c>
      <c r="E8929" s="34">
        <v>394</v>
      </c>
      <c r="F8929" s="34">
        <v>371</v>
      </c>
      <c r="G8929" s="34">
        <v>378</v>
      </c>
      <c r="H8929" s="34">
        <v>374</v>
      </c>
      <c r="I8929" s="34">
        <v>371</v>
      </c>
      <c r="J8929" s="34">
        <v>402</v>
      </c>
      <c r="K8929" s="34">
        <v>319</v>
      </c>
      <c r="L8929" s="34">
        <v>420</v>
      </c>
      <c r="M8929" s="34">
        <v>297</v>
      </c>
    </row>
    <row r="8930" spans="1:13" x14ac:dyDescent="0.2">
      <c r="A8930" s="34" t="s">
        <v>109824</v>
      </c>
      <c r="B8930" s="34">
        <v>149</v>
      </c>
      <c r="C8930" s="34">
        <v>214</v>
      </c>
      <c r="D8930" s="34">
        <v>234</v>
      </c>
      <c r="E8930" s="34">
        <v>197</v>
      </c>
      <c r="F8930" s="34">
        <v>189</v>
      </c>
      <c r="G8930" s="34">
        <v>199</v>
      </c>
      <c r="H8930" s="34">
        <v>207</v>
      </c>
      <c r="I8930" s="34">
        <v>220</v>
      </c>
      <c r="J8930" s="34">
        <v>227</v>
      </c>
      <c r="K8930" s="34">
        <v>184</v>
      </c>
      <c r="L8930" s="34">
        <v>216</v>
      </c>
      <c r="M8930" s="34">
        <v>131</v>
      </c>
    </row>
    <row r="8931" spans="1:13" x14ac:dyDescent="0.2">
      <c r="A8931" s="34" t="s">
        <v>109825</v>
      </c>
      <c r="B8931" s="34">
        <v>183</v>
      </c>
      <c r="C8931" s="34">
        <v>200</v>
      </c>
      <c r="D8931" s="34">
        <v>160</v>
      </c>
      <c r="E8931" s="34">
        <v>233</v>
      </c>
      <c r="F8931" s="34">
        <v>150</v>
      </c>
      <c r="G8931" s="34">
        <v>168</v>
      </c>
      <c r="H8931" s="34">
        <v>163</v>
      </c>
      <c r="I8931" s="34">
        <v>164</v>
      </c>
      <c r="J8931" s="34">
        <v>161</v>
      </c>
      <c r="K8931" s="34">
        <v>143</v>
      </c>
      <c r="L8931" s="34">
        <v>119</v>
      </c>
      <c r="M8931" s="34">
        <v>127</v>
      </c>
    </row>
    <row r="8932" spans="1:13" x14ac:dyDescent="0.2">
      <c r="A8932" s="34" t="s">
        <v>109826</v>
      </c>
      <c r="B8932" s="34">
        <v>393</v>
      </c>
      <c r="C8932" s="34">
        <v>425</v>
      </c>
      <c r="D8932" s="34">
        <v>451</v>
      </c>
      <c r="E8932" s="34">
        <v>402</v>
      </c>
      <c r="F8932" s="34">
        <v>466</v>
      </c>
      <c r="G8932" s="34">
        <v>381</v>
      </c>
      <c r="H8932" s="34">
        <v>515</v>
      </c>
      <c r="I8932" s="34">
        <v>402</v>
      </c>
      <c r="J8932" s="34">
        <v>390</v>
      </c>
      <c r="K8932" s="34">
        <v>311</v>
      </c>
      <c r="L8932" s="34">
        <v>411</v>
      </c>
      <c r="M8932" s="34">
        <v>326</v>
      </c>
    </row>
    <row r="8933" spans="1:13" x14ac:dyDescent="0.2">
      <c r="A8933" s="34" t="s">
        <v>109827</v>
      </c>
      <c r="B8933" s="34">
        <v>220</v>
      </c>
      <c r="C8933" s="34">
        <v>319</v>
      </c>
      <c r="D8933" s="34">
        <v>257</v>
      </c>
      <c r="E8933" s="34">
        <v>324</v>
      </c>
      <c r="F8933" s="34">
        <v>311</v>
      </c>
      <c r="G8933" s="34">
        <v>285</v>
      </c>
      <c r="H8933" s="34">
        <v>310</v>
      </c>
      <c r="I8933" s="34">
        <v>291</v>
      </c>
      <c r="J8933" s="34">
        <v>332</v>
      </c>
      <c r="K8933" s="34">
        <v>277</v>
      </c>
      <c r="L8933" s="34">
        <v>318</v>
      </c>
      <c r="M8933" s="34">
        <v>244</v>
      </c>
    </row>
    <row r="8934" spans="1:13" x14ac:dyDescent="0.2">
      <c r="A8934" s="34" t="s">
        <v>109828</v>
      </c>
      <c r="B8934" s="34">
        <v>259</v>
      </c>
      <c r="C8934" s="34">
        <v>249</v>
      </c>
      <c r="D8934" s="34">
        <v>275</v>
      </c>
      <c r="E8934" s="34">
        <v>243</v>
      </c>
      <c r="F8934" s="34">
        <v>196</v>
      </c>
      <c r="G8934" s="34">
        <v>220</v>
      </c>
      <c r="H8934" s="34">
        <v>212</v>
      </c>
      <c r="I8934" s="34">
        <v>253</v>
      </c>
      <c r="J8934" s="34">
        <v>276</v>
      </c>
      <c r="K8934" s="34">
        <v>186</v>
      </c>
      <c r="L8934" s="34">
        <v>302</v>
      </c>
      <c r="M8934" s="34">
        <v>208</v>
      </c>
    </row>
    <row r="8935" spans="1:13" x14ac:dyDescent="0.2">
      <c r="A8935" s="34" t="s">
        <v>109829</v>
      </c>
      <c r="B8935" s="34">
        <v>826</v>
      </c>
      <c r="C8935" s="34">
        <v>743</v>
      </c>
      <c r="D8935" s="34">
        <v>900</v>
      </c>
      <c r="E8935" s="34">
        <v>827</v>
      </c>
      <c r="F8935" s="34">
        <v>841</v>
      </c>
      <c r="G8935" s="34">
        <v>720</v>
      </c>
      <c r="H8935" s="34">
        <v>972</v>
      </c>
      <c r="I8935" s="34">
        <v>841</v>
      </c>
      <c r="J8935" s="34">
        <v>872</v>
      </c>
      <c r="K8935" s="34">
        <v>650</v>
      </c>
      <c r="L8935" s="34">
        <v>855</v>
      </c>
      <c r="M8935" s="34">
        <v>554</v>
      </c>
    </row>
    <row r="8936" spans="1:13" x14ac:dyDescent="0.2">
      <c r="A8936" s="34" t="s">
        <v>109830</v>
      </c>
      <c r="B8936" s="34">
        <v>179</v>
      </c>
      <c r="C8936" s="34">
        <v>188</v>
      </c>
      <c r="D8936" s="34">
        <v>211</v>
      </c>
      <c r="E8936" s="34">
        <v>228</v>
      </c>
      <c r="F8936" s="34">
        <v>211</v>
      </c>
      <c r="G8936" s="34">
        <v>141</v>
      </c>
      <c r="H8936" s="34">
        <v>214</v>
      </c>
      <c r="I8936" s="34">
        <v>213</v>
      </c>
      <c r="J8936" s="34">
        <v>212</v>
      </c>
      <c r="K8936" s="34">
        <v>149</v>
      </c>
      <c r="L8936" s="34">
        <v>225</v>
      </c>
      <c r="M8936" s="34">
        <v>144</v>
      </c>
    </row>
    <row r="8937" spans="1:13" x14ac:dyDescent="0.2">
      <c r="A8937" s="34" t="s">
        <v>109831</v>
      </c>
      <c r="B8937" s="34">
        <v>603</v>
      </c>
      <c r="C8937" s="34">
        <v>476</v>
      </c>
      <c r="D8937" s="34">
        <v>620</v>
      </c>
      <c r="E8937" s="34">
        <v>508</v>
      </c>
      <c r="F8937" s="34">
        <v>499</v>
      </c>
      <c r="G8937" s="34">
        <v>465</v>
      </c>
      <c r="H8937" s="34">
        <v>544</v>
      </c>
      <c r="I8937" s="34">
        <v>453</v>
      </c>
      <c r="J8937" s="34">
        <v>561</v>
      </c>
      <c r="K8937" s="34">
        <v>444</v>
      </c>
      <c r="L8937" s="34">
        <v>483</v>
      </c>
      <c r="M8937" s="34">
        <v>385</v>
      </c>
    </row>
    <row r="8938" spans="1:13" x14ac:dyDescent="0.2">
      <c r="A8938" s="34" t="s">
        <v>109832</v>
      </c>
      <c r="B8938" s="34">
        <v>146</v>
      </c>
      <c r="C8938" s="34">
        <v>139</v>
      </c>
      <c r="D8938" s="34">
        <v>165</v>
      </c>
      <c r="E8938" s="34">
        <v>150</v>
      </c>
      <c r="F8938" s="34">
        <v>125</v>
      </c>
      <c r="G8938" s="34">
        <v>135</v>
      </c>
      <c r="H8938" s="34">
        <v>152</v>
      </c>
      <c r="I8938" s="34">
        <v>101</v>
      </c>
      <c r="J8938" s="34">
        <v>183</v>
      </c>
      <c r="K8938" s="34">
        <v>139</v>
      </c>
      <c r="L8938" s="34">
        <v>142</v>
      </c>
      <c r="M8938" s="34">
        <v>99</v>
      </c>
    </row>
    <row r="8939" spans="1:13" x14ac:dyDescent="0.2">
      <c r="A8939" s="34" t="s">
        <v>109833</v>
      </c>
      <c r="B8939" s="34">
        <v>560</v>
      </c>
      <c r="C8939" s="34">
        <v>679</v>
      </c>
      <c r="D8939" s="34">
        <v>765</v>
      </c>
      <c r="E8939" s="34">
        <v>733</v>
      </c>
      <c r="F8939" s="34">
        <v>620</v>
      </c>
      <c r="G8939" s="34">
        <v>626</v>
      </c>
      <c r="H8939" s="34">
        <v>770</v>
      </c>
      <c r="I8939" s="34">
        <v>663</v>
      </c>
      <c r="J8939" s="34">
        <v>787</v>
      </c>
      <c r="K8939" s="34">
        <v>515</v>
      </c>
      <c r="L8939" s="34">
        <v>725</v>
      </c>
      <c r="M8939" s="34">
        <v>483</v>
      </c>
    </row>
    <row r="8940" spans="1:13" x14ac:dyDescent="0.2">
      <c r="A8940" s="34" t="s">
        <v>109834</v>
      </c>
      <c r="B8940" s="34">
        <v>539</v>
      </c>
      <c r="C8940" s="34">
        <v>678</v>
      </c>
      <c r="D8940" s="34">
        <v>570</v>
      </c>
      <c r="E8940" s="34">
        <v>639</v>
      </c>
      <c r="F8940" s="34">
        <v>468</v>
      </c>
      <c r="G8940" s="34">
        <v>532</v>
      </c>
      <c r="H8940" s="34">
        <v>600</v>
      </c>
      <c r="I8940" s="34">
        <v>613</v>
      </c>
      <c r="J8940" s="34">
        <v>595</v>
      </c>
      <c r="K8940" s="34">
        <v>507</v>
      </c>
      <c r="L8940" s="34">
        <v>550</v>
      </c>
      <c r="M8940" s="34">
        <v>470</v>
      </c>
    </row>
    <row r="8941" spans="1:13" x14ac:dyDescent="0.2">
      <c r="A8941" s="34" t="s">
        <v>109835</v>
      </c>
      <c r="B8941" s="34">
        <v>569</v>
      </c>
      <c r="C8941" s="34">
        <v>639</v>
      </c>
      <c r="D8941" s="34">
        <v>614</v>
      </c>
      <c r="E8941" s="34">
        <v>660</v>
      </c>
      <c r="F8941" s="34">
        <v>559</v>
      </c>
      <c r="G8941" s="34">
        <v>573</v>
      </c>
      <c r="H8941" s="34">
        <v>588</v>
      </c>
      <c r="I8941" s="34">
        <v>579</v>
      </c>
      <c r="J8941" s="34">
        <v>646</v>
      </c>
      <c r="K8941" s="34">
        <v>536</v>
      </c>
      <c r="L8941" s="34">
        <v>617</v>
      </c>
      <c r="M8941" s="34">
        <v>556</v>
      </c>
    </row>
    <row r="8942" spans="1:13" x14ac:dyDescent="0.2">
      <c r="A8942" s="34" t="s">
        <v>109836</v>
      </c>
      <c r="B8942" s="34">
        <v>504</v>
      </c>
      <c r="C8942" s="34">
        <v>541</v>
      </c>
      <c r="D8942" s="34">
        <v>648</v>
      </c>
      <c r="E8942" s="34">
        <v>563</v>
      </c>
      <c r="F8942" s="34">
        <v>505</v>
      </c>
      <c r="G8942" s="34">
        <v>494</v>
      </c>
      <c r="H8942" s="34">
        <v>686</v>
      </c>
      <c r="I8942" s="34">
        <v>539</v>
      </c>
      <c r="J8942" s="34">
        <v>549</v>
      </c>
      <c r="K8942" s="34">
        <v>460</v>
      </c>
      <c r="L8942" s="34">
        <v>492</v>
      </c>
      <c r="M8942" s="34">
        <v>404</v>
      </c>
    </row>
    <row r="8943" spans="1:13" x14ac:dyDescent="0.2">
      <c r="A8943" s="34" t="s">
        <v>109837</v>
      </c>
      <c r="B8943" s="34">
        <v>816</v>
      </c>
      <c r="C8943" s="34">
        <v>921</v>
      </c>
      <c r="D8943" s="34">
        <v>927</v>
      </c>
      <c r="E8943" s="34">
        <v>996</v>
      </c>
      <c r="F8943" s="34">
        <v>894</v>
      </c>
      <c r="G8943" s="34">
        <v>837</v>
      </c>
      <c r="H8943" s="34">
        <v>876</v>
      </c>
      <c r="I8943" s="34">
        <v>956</v>
      </c>
      <c r="J8943" s="34">
        <v>893</v>
      </c>
      <c r="K8943" s="34">
        <v>772</v>
      </c>
      <c r="L8943" s="34">
        <v>912</v>
      </c>
      <c r="M8943" s="34">
        <v>699</v>
      </c>
    </row>
    <row r="8944" spans="1:13" x14ac:dyDescent="0.2">
      <c r="A8944" s="34" t="s">
        <v>109838</v>
      </c>
      <c r="B8944" s="34">
        <v>493</v>
      </c>
      <c r="C8944" s="34">
        <v>550</v>
      </c>
      <c r="D8944" s="34">
        <v>456</v>
      </c>
      <c r="E8944" s="34">
        <v>615</v>
      </c>
      <c r="F8944" s="34">
        <v>438</v>
      </c>
      <c r="G8944" s="34">
        <v>476</v>
      </c>
      <c r="H8944" s="34">
        <v>593</v>
      </c>
      <c r="I8944" s="34">
        <v>538</v>
      </c>
      <c r="J8944" s="34">
        <v>464</v>
      </c>
      <c r="K8944" s="34">
        <v>381</v>
      </c>
      <c r="L8944" s="34">
        <v>487</v>
      </c>
      <c r="M8944" s="34">
        <v>393</v>
      </c>
    </row>
    <row r="8945" spans="1:13" x14ac:dyDescent="0.2">
      <c r="A8945" s="34" t="s">
        <v>109839</v>
      </c>
      <c r="B8945" s="34">
        <v>531</v>
      </c>
      <c r="C8945" s="34">
        <v>1026</v>
      </c>
      <c r="D8945" s="34">
        <v>555</v>
      </c>
      <c r="E8945" s="34">
        <v>1073</v>
      </c>
      <c r="F8945" s="34">
        <v>500</v>
      </c>
      <c r="G8945" s="34">
        <v>953</v>
      </c>
      <c r="H8945" s="34">
        <v>598</v>
      </c>
      <c r="I8945" s="34">
        <v>1039</v>
      </c>
      <c r="J8945" s="34">
        <v>586</v>
      </c>
      <c r="K8945" s="34">
        <v>848</v>
      </c>
      <c r="L8945" s="34">
        <v>570</v>
      </c>
      <c r="M8945" s="34">
        <v>835</v>
      </c>
    </row>
    <row r="8946" spans="1:13" x14ac:dyDescent="0.2">
      <c r="A8946" s="34" t="s">
        <v>109840</v>
      </c>
      <c r="B8946" s="34">
        <v>562</v>
      </c>
      <c r="C8946" s="34">
        <v>684</v>
      </c>
      <c r="D8946" s="34">
        <v>666</v>
      </c>
      <c r="E8946" s="34">
        <v>626</v>
      </c>
      <c r="F8946" s="34">
        <v>586</v>
      </c>
      <c r="G8946" s="34">
        <v>696</v>
      </c>
      <c r="H8946" s="34">
        <v>757</v>
      </c>
      <c r="I8946" s="34">
        <v>734</v>
      </c>
      <c r="J8946" s="34">
        <v>697</v>
      </c>
      <c r="K8946" s="34">
        <v>579</v>
      </c>
      <c r="L8946" s="34">
        <v>667</v>
      </c>
      <c r="M8946" s="34">
        <v>563</v>
      </c>
    </row>
    <row r="8947" spans="1:13" x14ac:dyDescent="0.2">
      <c r="A8947" s="34" t="s">
        <v>109841</v>
      </c>
      <c r="B8947" s="34">
        <v>485</v>
      </c>
      <c r="C8947" s="34">
        <v>636</v>
      </c>
      <c r="D8947" s="34">
        <v>617</v>
      </c>
      <c r="E8947" s="34">
        <v>574</v>
      </c>
      <c r="F8947" s="34">
        <v>547</v>
      </c>
      <c r="G8947" s="34">
        <v>625</v>
      </c>
      <c r="H8947" s="34">
        <v>558</v>
      </c>
      <c r="I8947" s="34">
        <v>613</v>
      </c>
      <c r="J8947" s="34">
        <v>589</v>
      </c>
      <c r="K8947" s="34">
        <v>468</v>
      </c>
      <c r="L8947" s="34">
        <v>549</v>
      </c>
      <c r="M8947" s="34">
        <v>483</v>
      </c>
    </row>
    <row r="8948" spans="1:13" x14ac:dyDescent="0.2">
      <c r="A8948" s="34" t="s">
        <v>109842</v>
      </c>
      <c r="B8948" s="34">
        <v>197</v>
      </c>
      <c r="C8948" s="34">
        <v>489</v>
      </c>
      <c r="D8948" s="34">
        <v>189</v>
      </c>
      <c r="E8948" s="34">
        <v>536</v>
      </c>
      <c r="F8948" s="34">
        <v>218</v>
      </c>
      <c r="G8948" s="34">
        <v>450</v>
      </c>
      <c r="H8948" s="34">
        <v>216</v>
      </c>
      <c r="I8948" s="34">
        <v>467</v>
      </c>
      <c r="J8948" s="34">
        <v>180</v>
      </c>
      <c r="K8948" s="34">
        <v>398</v>
      </c>
      <c r="L8948" s="34">
        <v>226</v>
      </c>
      <c r="M8948" s="34">
        <v>343</v>
      </c>
    </row>
    <row r="8949" spans="1:13" x14ac:dyDescent="0.2">
      <c r="A8949" s="34" t="s">
        <v>109843</v>
      </c>
      <c r="B8949" s="34">
        <v>561</v>
      </c>
      <c r="C8949" s="34">
        <v>591</v>
      </c>
      <c r="D8949" s="34">
        <v>652</v>
      </c>
      <c r="E8949" s="34">
        <v>615</v>
      </c>
      <c r="F8949" s="34">
        <v>502</v>
      </c>
      <c r="G8949" s="34">
        <v>548</v>
      </c>
      <c r="H8949" s="34">
        <v>647</v>
      </c>
      <c r="I8949" s="34">
        <v>568</v>
      </c>
      <c r="J8949" s="34">
        <v>636</v>
      </c>
      <c r="K8949" s="34">
        <v>475</v>
      </c>
      <c r="L8949" s="34">
        <v>522</v>
      </c>
      <c r="M8949" s="34">
        <v>475</v>
      </c>
    </row>
    <row r="8950" spans="1:13" x14ac:dyDescent="0.2">
      <c r="A8950" s="34" t="s">
        <v>109844</v>
      </c>
      <c r="B8950" s="34">
        <v>188</v>
      </c>
      <c r="C8950" s="34">
        <v>256</v>
      </c>
      <c r="D8950" s="34">
        <v>259</v>
      </c>
      <c r="E8950" s="34">
        <v>267</v>
      </c>
      <c r="F8950" s="34">
        <v>204</v>
      </c>
      <c r="G8950" s="34">
        <v>246</v>
      </c>
      <c r="H8950" s="34">
        <v>250</v>
      </c>
      <c r="I8950" s="34">
        <v>244</v>
      </c>
      <c r="J8950" s="34">
        <v>227</v>
      </c>
      <c r="K8950" s="34">
        <v>235</v>
      </c>
      <c r="L8950" s="34">
        <v>235</v>
      </c>
      <c r="M8950" s="34">
        <v>178</v>
      </c>
    </row>
    <row r="8951" spans="1:13" x14ac:dyDescent="0.2">
      <c r="A8951" s="34" t="s">
        <v>109845</v>
      </c>
      <c r="B8951" s="34">
        <v>610</v>
      </c>
      <c r="C8951" s="34">
        <v>683</v>
      </c>
      <c r="D8951" s="34">
        <v>704</v>
      </c>
      <c r="E8951" s="34">
        <v>820</v>
      </c>
      <c r="F8951" s="34">
        <v>650</v>
      </c>
      <c r="G8951" s="34">
        <v>615</v>
      </c>
      <c r="H8951" s="34">
        <v>790</v>
      </c>
      <c r="I8951" s="34">
        <v>736</v>
      </c>
      <c r="J8951" s="34">
        <v>662</v>
      </c>
      <c r="K8951" s="34">
        <v>629</v>
      </c>
      <c r="L8951" s="34">
        <v>649</v>
      </c>
      <c r="M8951" s="34">
        <v>542</v>
      </c>
    </row>
    <row r="8952" spans="1:13" x14ac:dyDescent="0.2">
      <c r="A8952" s="34" t="s">
        <v>109846</v>
      </c>
      <c r="B8952" s="34">
        <v>321</v>
      </c>
      <c r="C8952" s="34">
        <v>496</v>
      </c>
      <c r="D8952" s="34">
        <v>432</v>
      </c>
      <c r="E8952" s="34">
        <v>471</v>
      </c>
      <c r="F8952" s="34">
        <v>310</v>
      </c>
      <c r="G8952" s="34">
        <v>495</v>
      </c>
      <c r="H8952" s="34">
        <v>409</v>
      </c>
      <c r="I8952" s="34">
        <v>516</v>
      </c>
      <c r="J8952" s="34">
        <v>347</v>
      </c>
      <c r="K8952" s="34">
        <v>441</v>
      </c>
      <c r="L8952" s="34">
        <v>349</v>
      </c>
      <c r="M8952" s="34">
        <v>381</v>
      </c>
    </row>
    <row r="8953" spans="1:13" x14ac:dyDescent="0.2">
      <c r="A8953" s="34" t="s">
        <v>109847</v>
      </c>
      <c r="B8953" s="34">
        <v>316</v>
      </c>
      <c r="C8953" s="34">
        <v>337</v>
      </c>
      <c r="D8953" s="34">
        <v>277</v>
      </c>
      <c r="E8953" s="34">
        <v>313</v>
      </c>
      <c r="F8953" s="34">
        <v>267</v>
      </c>
      <c r="G8953" s="34">
        <v>318</v>
      </c>
      <c r="H8953" s="34">
        <v>327</v>
      </c>
      <c r="I8953" s="34">
        <v>334</v>
      </c>
      <c r="J8953" s="34">
        <v>281</v>
      </c>
      <c r="K8953" s="34">
        <v>284</v>
      </c>
      <c r="L8953" s="34">
        <v>263</v>
      </c>
      <c r="M8953" s="34">
        <v>222</v>
      </c>
    </row>
    <row r="8954" spans="1:13" x14ac:dyDescent="0.2">
      <c r="A8954" s="34" t="s">
        <v>109848</v>
      </c>
      <c r="B8954" s="34">
        <v>286</v>
      </c>
      <c r="C8954" s="34">
        <v>290</v>
      </c>
      <c r="D8954" s="34">
        <v>278</v>
      </c>
      <c r="E8954" s="34">
        <v>313</v>
      </c>
      <c r="F8954" s="34">
        <v>273</v>
      </c>
      <c r="G8954" s="34">
        <v>272</v>
      </c>
      <c r="H8954" s="34">
        <v>321</v>
      </c>
      <c r="I8954" s="34">
        <v>308</v>
      </c>
      <c r="J8954" s="34">
        <v>306</v>
      </c>
      <c r="K8954" s="34">
        <v>249</v>
      </c>
      <c r="L8954" s="34">
        <v>314</v>
      </c>
      <c r="M8954" s="34">
        <v>240</v>
      </c>
    </row>
    <row r="8955" spans="1:13" x14ac:dyDescent="0.2">
      <c r="A8955" s="34" t="s">
        <v>109849</v>
      </c>
      <c r="B8955" s="34">
        <v>358</v>
      </c>
      <c r="C8955" s="34">
        <v>351</v>
      </c>
      <c r="D8955" s="34">
        <v>417</v>
      </c>
      <c r="E8955" s="34">
        <v>397</v>
      </c>
      <c r="F8955" s="34">
        <v>392</v>
      </c>
      <c r="G8955" s="34">
        <v>381</v>
      </c>
      <c r="H8955" s="34">
        <v>452</v>
      </c>
      <c r="I8955" s="34">
        <v>402</v>
      </c>
      <c r="J8955" s="34">
        <v>386</v>
      </c>
      <c r="K8955" s="34">
        <v>302</v>
      </c>
      <c r="L8955" s="34">
        <v>466</v>
      </c>
      <c r="M8955" s="34">
        <v>308</v>
      </c>
    </row>
    <row r="8956" spans="1:13" x14ac:dyDescent="0.2">
      <c r="A8956" s="34" t="s">
        <v>109850</v>
      </c>
      <c r="B8956" s="34">
        <v>329</v>
      </c>
      <c r="C8956" s="34">
        <v>318</v>
      </c>
      <c r="D8956" s="34">
        <v>325</v>
      </c>
      <c r="E8956" s="34">
        <v>350</v>
      </c>
      <c r="F8956" s="34">
        <v>319</v>
      </c>
      <c r="G8956" s="34">
        <v>284</v>
      </c>
      <c r="H8956" s="34">
        <v>410</v>
      </c>
      <c r="I8956" s="34">
        <v>338</v>
      </c>
      <c r="J8956" s="34">
        <v>333</v>
      </c>
      <c r="K8956" s="34">
        <v>327</v>
      </c>
      <c r="L8956" s="34">
        <v>378</v>
      </c>
      <c r="M8956" s="34">
        <v>247</v>
      </c>
    </row>
    <row r="8957" spans="1:13" x14ac:dyDescent="0.2">
      <c r="A8957" s="34" t="s">
        <v>109851</v>
      </c>
      <c r="B8957" s="34">
        <v>763</v>
      </c>
      <c r="C8957" s="34">
        <v>650</v>
      </c>
      <c r="D8957" s="34">
        <v>736</v>
      </c>
      <c r="E8957" s="34">
        <v>756</v>
      </c>
      <c r="F8957" s="34">
        <v>632</v>
      </c>
      <c r="G8957" s="34">
        <v>620</v>
      </c>
      <c r="H8957" s="34">
        <v>799</v>
      </c>
      <c r="I8957" s="34">
        <v>667</v>
      </c>
      <c r="J8957" s="34">
        <v>801</v>
      </c>
      <c r="K8957" s="34">
        <v>564</v>
      </c>
      <c r="L8957" s="34">
        <v>688</v>
      </c>
      <c r="M8957" s="34">
        <v>480</v>
      </c>
    </row>
    <row r="8958" spans="1:13" x14ac:dyDescent="0.2">
      <c r="A8958" s="34" t="s">
        <v>109852</v>
      </c>
      <c r="B8958" s="34">
        <v>650</v>
      </c>
      <c r="C8958" s="34">
        <v>614</v>
      </c>
      <c r="D8958" s="34">
        <v>608</v>
      </c>
      <c r="E8958" s="34">
        <v>760</v>
      </c>
      <c r="F8958" s="34">
        <v>571</v>
      </c>
      <c r="G8958" s="34">
        <v>618</v>
      </c>
      <c r="H8958" s="34">
        <v>677</v>
      </c>
      <c r="I8958" s="34">
        <v>626</v>
      </c>
      <c r="J8958" s="34">
        <v>690</v>
      </c>
      <c r="K8958" s="34">
        <v>569</v>
      </c>
      <c r="L8958" s="34">
        <v>628</v>
      </c>
      <c r="M8958" s="34">
        <v>548</v>
      </c>
    </row>
    <row r="8959" spans="1:13" x14ac:dyDescent="0.2">
      <c r="A8959" s="34" t="s">
        <v>109853</v>
      </c>
      <c r="B8959" s="34">
        <v>207</v>
      </c>
      <c r="C8959" s="34">
        <v>221</v>
      </c>
      <c r="D8959" s="34">
        <v>225</v>
      </c>
      <c r="E8959" s="34">
        <v>232</v>
      </c>
      <c r="F8959" s="34">
        <v>193</v>
      </c>
      <c r="G8959" s="34">
        <v>132</v>
      </c>
      <c r="H8959" s="34">
        <v>219</v>
      </c>
      <c r="I8959" s="34">
        <v>183</v>
      </c>
      <c r="J8959" s="34">
        <v>259</v>
      </c>
      <c r="K8959" s="34">
        <v>153</v>
      </c>
      <c r="L8959" s="34">
        <v>210</v>
      </c>
      <c r="M8959" s="34">
        <v>160</v>
      </c>
    </row>
    <row r="8960" spans="1:13" x14ac:dyDescent="0.2">
      <c r="A8960" s="34" t="s">
        <v>109854</v>
      </c>
      <c r="B8960" s="34">
        <v>575</v>
      </c>
      <c r="C8960" s="34">
        <v>478</v>
      </c>
      <c r="D8960" s="34">
        <v>500</v>
      </c>
      <c r="E8960" s="34">
        <v>526</v>
      </c>
      <c r="F8960" s="34">
        <v>412</v>
      </c>
      <c r="G8960" s="34">
        <v>513</v>
      </c>
      <c r="H8960" s="34">
        <v>534</v>
      </c>
      <c r="I8960" s="34">
        <v>489</v>
      </c>
      <c r="J8960" s="34">
        <v>551</v>
      </c>
      <c r="K8960" s="34">
        <v>394</v>
      </c>
      <c r="L8960" s="34">
        <v>533</v>
      </c>
      <c r="M8960" s="34">
        <v>353</v>
      </c>
    </row>
    <row r="8961" spans="1:13" x14ac:dyDescent="0.2">
      <c r="A8961" s="34" t="s">
        <v>109855</v>
      </c>
      <c r="B8961" s="34">
        <v>545</v>
      </c>
      <c r="C8961" s="34">
        <v>596</v>
      </c>
      <c r="D8961" s="34">
        <v>588</v>
      </c>
      <c r="E8961" s="34">
        <v>663</v>
      </c>
      <c r="F8961" s="34">
        <v>462</v>
      </c>
      <c r="G8961" s="34">
        <v>554</v>
      </c>
      <c r="H8961" s="34">
        <v>659</v>
      </c>
      <c r="I8961" s="34">
        <v>624</v>
      </c>
      <c r="J8961" s="34">
        <v>514</v>
      </c>
      <c r="K8961" s="34">
        <v>477</v>
      </c>
      <c r="L8961" s="34">
        <v>494</v>
      </c>
      <c r="M8961" s="34">
        <v>542</v>
      </c>
    </row>
    <row r="8962" spans="1:13" x14ac:dyDescent="0.2">
      <c r="A8962" s="34" t="s">
        <v>109856</v>
      </c>
      <c r="B8962" s="34">
        <v>416</v>
      </c>
      <c r="C8962" s="34">
        <v>448</v>
      </c>
      <c r="D8962" s="34">
        <v>552</v>
      </c>
      <c r="E8962" s="34">
        <v>571</v>
      </c>
      <c r="F8962" s="34">
        <v>425</v>
      </c>
      <c r="G8962" s="34">
        <v>578</v>
      </c>
      <c r="H8962" s="34">
        <v>599</v>
      </c>
      <c r="I8962" s="34">
        <v>471</v>
      </c>
      <c r="J8962" s="34">
        <v>514</v>
      </c>
      <c r="K8962" s="34">
        <v>427</v>
      </c>
      <c r="L8962" s="34">
        <v>471</v>
      </c>
      <c r="M8962" s="34">
        <v>425</v>
      </c>
    </row>
    <row r="8963" spans="1:13" x14ac:dyDescent="0.2">
      <c r="A8963" s="34" t="s">
        <v>109857</v>
      </c>
      <c r="B8963" s="34">
        <v>455</v>
      </c>
      <c r="C8963" s="34">
        <v>519</v>
      </c>
      <c r="D8963" s="34">
        <v>596</v>
      </c>
      <c r="E8963" s="34">
        <v>532</v>
      </c>
      <c r="F8963" s="34">
        <v>418</v>
      </c>
      <c r="G8963" s="34">
        <v>501</v>
      </c>
      <c r="H8963" s="34">
        <v>481</v>
      </c>
      <c r="I8963" s="34">
        <v>489</v>
      </c>
      <c r="J8963" s="34">
        <v>457</v>
      </c>
      <c r="K8963" s="34">
        <v>410</v>
      </c>
      <c r="L8963" s="34">
        <v>537</v>
      </c>
      <c r="M8963" s="34">
        <v>409</v>
      </c>
    </row>
    <row r="8964" spans="1:13" x14ac:dyDescent="0.2">
      <c r="A8964" s="34" t="s">
        <v>109858</v>
      </c>
      <c r="B8964" s="34">
        <v>414</v>
      </c>
      <c r="C8964" s="34">
        <v>455</v>
      </c>
      <c r="D8964" s="34">
        <v>444</v>
      </c>
      <c r="E8964" s="34">
        <v>508</v>
      </c>
      <c r="F8964" s="34">
        <v>402</v>
      </c>
      <c r="G8964" s="34">
        <v>435</v>
      </c>
      <c r="H8964" s="34">
        <v>468</v>
      </c>
      <c r="I8964" s="34">
        <v>447</v>
      </c>
      <c r="J8964" s="34">
        <v>483</v>
      </c>
      <c r="K8964" s="34">
        <v>406</v>
      </c>
      <c r="L8964" s="34">
        <v>412</v>
      </c>
      <c r="M8964" s="34">
        <v>378</v>
      </c>
    </row>
    <row r="8965" spans="1:13" x14ac:dyDescent="0.2">
      <c r="A8965" s="34" t="s">
        <v>109859</v>
      </c>
      <c r="B8965" s="34">
        <v>509</v>
      </c>
      <c r="C8965" s="34">
        <v>554</v>
      </c>
      <c r="D8965" s="34">
        <v>527</v>
      </c>
      <c r="E8965" s="34">
        <v>531</v>
      </c>
      <c r="F8965" s="34">
        <v>464</v>
      </c>
      <c r="G8965" s="34">
        <v>546</v>
      </c>
      <c r="H8965" s="34">
        <v>532</v>
      </c>
      <c r="I8965" s="34">
        <v>554</v>
      </c>
      <c r="J8965" s="34">
        <v>602</v>
      </c>
      <c r="K8965" s="34">
        <v>461</v>
      </c>
      <c r="L8965" s="34">
        <v>491</v>
      </c>
      <c r="M8965" s="34">
        <v>414</v>
      </c>
    </row>
    <row r="8966" spans="1:13" x14ac:dyDescent="0.2">
      <c r="A8966" s="34" t="s">
        <v>109860</v>
      </c>
      <c r="B8966" s="34">
        <v>909</v>
      </c>
      <c r="C8966" s="34">
        <v>1085</v>
      </c>
      <c r="D8966" s="34">
        <v>1117</v>
      </c>
      <c r="E8966" s="34">
        <v>1100</v>
      </c>
      <c r="F8966" s="34">
        <v>977</v>
      </c>
      <c r="G8966" s="34">
        <v>1013</v>
      </c>
      <c r="H8966" s="34">
        <v>1129</v>
      </c>
      <c r="I8966" s="34">
        <v>1057</v>
      </c>
      <c r="J8966" s="34">
        <v>1182</v>
      </c>
      <c r="K8966" s="34">
        <v>970</v>
      </c>
      <c r="L8966" s="34">
        <v>1060</v>
      </c>
      <c r="M8966" s="34">
        <v>839</v>
      </c>
    </row>
    <row r="8967" spans="1:13" x14ac:dyDescent="0.2">
      <c r="A8967" s="34" t="s">
        <v>109861</v>
      </c>
      <c r="B8967" s="34">
        <v>752</v>
      </c>
      <c r="C8967" s="34">
        <v>722</v>
      </c>
      <c r="D8967" s="34">
        <v>798</v>
      </c>
      <c r="E8967" s="34">
        <v>844</v>
      </c>
      <c r="F8967" s="34">
        <v>745</v>
      </c>
      <c r="G8967" s="34">
        <v>734</v>
      </c>
      <c r="H8967" s="34">
        <v>914</v>
      </c>
      <c r="I8967" s="34">
        <v>775</v>
      </c>
      <c r="J8967" s="34">
        <v>894</v>
      </c>
      <c r="K8967" s="34">
        <v>595</v>
      </c>
      <c r="L8967" s="34">
        <v>761</v>
      </c>
      <c r="M8967" s="34">
        <v>555</v>
      </c>
    </row>
    <row r="8968" spans="1:13" x14ac:dyDescent="0.2">
      <c r="A8968" s="34" t="s">
        <v>109862</v>
      </c>
      <c r="B8968" s="34">
        <v>391</v>
      </c>
      <c r="C8968" s="34">
        <v>622</v>
      </c>
      <c r="D8968" s="34">
        <v>619</v>
      </c>
      <c r="E8968" s="34">
        <v>699</v>
      </c>
      <c r="F8968" s="34">
        <v>466</v>
      </c>
      <c r="G8968" s="34">
        <v>597</v>
      </c>
      <c r="H8968" s="34">
        <v>640</v>
      </c>
      <c r="I8968" s="34">
        <v>622</v>
      </c>
      <c r="J8968" s="34">
        <v>562</v>
      </c>
      <c r="K8968" s="34">
        <v>530</v>
      </c>
      <c r="L8968" s="34">
        <v>524</v>
      </c>
      <c r="M8968" s="34">
        <v>426</v>
      </c>
    </row>
    <row r="8969" spans="1:13" x14ac:dyDescent="0.2">
      <c r="A8969" s="34" t="s">
        <v>109863</v>
      </c>
      <c r="B8969" s="34">
        <v>1135</v>
      </c>
      <c r="C8969" s="34">
        <v>1100</v>
      </c>
      <c r="D8969" s="34">
        <v>1316</v>
      </c>
      <c r="E8969" s="34">
        <v>1154</v>
      </c>
      <c r="F8969" s="34">
        <v>975</v>
      </c>
      <c r="G8969" s="34">
        <v>1004</v>
      </c>
      <c r="H8969" s="34">
        <v>1195</v>
      </c>
      <c r="I8969" s="34">
        <v>1084</v>
      </c>
      <c r="J8969" s="34">
        <v>1173</v>
      </c>
      <c r="K8969" s="34">
        <v>920</v>
      </c>
      <c r="L8969" s="34">
        <v>1168</v>
      </c>
      <c r="M8969" s="34">
        <v>847</v>
      </c>
    </row>
    <row r="8970" spans="1:13" x14ac:dyDescent="0.2">
      <c r="A8970" s="34" t="s">
        <v>109864</v>
      </c>
      <c r="B8970" s="34">
        <v>1377</v>
      </c>
      <c r="C8970" s="34">
        <v>1294</v>
      </c>
      <c r="D8970" s="34">
        <v>1341</v>
      </c>
      <c r="E8970" s="34">
        <v>1416</v>
      </c>
      <c r="F8970" s="34">
        <v>1190</v>
      </c>
      <c r="G8970" s="34">
        <v>1162</v>
      </c>
      <c r="H8970" s="34">
        <v>1437</v>
      </c>
      <c r="I8970" s="34">
        <v>1237</v>
      </c>
      <c r="J8970" s="34">
        <v>1440</v>
      </c>
      <c r="K8970" s="34">
        <v>945</v>
      </c>
      <c r="L8970" s="34">
        <v>1269</v>
      </c>
      <c r="M8970" s="34">
        <v>902</v>
      </c>
    </row>
    <row r="8971" spans="1:13" x14ac:dyDescent="0.2">
      <c r="A8971" s="34" t="s">
        <v>109865</v>
      </c>
      <c r="B8971" s="34">
        <v>384</v>
      </c>
      <c r="C8971" s="34">
        <v>462</v>
      </c>
      <c r="D8971" s="34">
        <v>398</v>
      </c>
      <c r="E8971" s="34">
        <v>443</v>
      </c>
      <c r="F8971" s="34">
        <v>337</v>
      </c>
      <c r="G8971" s="34">
        <v>367</v>
      </c>
      <c r="H8971" s="34">
        <v>415</v>
      </c>
      <c r="I8971" s="34">
        <v>374</v>
      </c>
      <c r="J8971" s="34">
        <v>379</v>
      </c>
      <c r="K8971" s="34">
        <v>300</v>
      </c>
      <c r="L8971" s="34">
        <v>365</v>
      </c>
      <c r="M8971" s="34">
        <v>299</v>
      </c>
    </row>
    <row r="8972" spans="1:13" x14ac:dyDescent="0.2">
      <c r="A8972" s="34" t="s">
        <v>109866</v>
      </c>
      <c r="B8972" s="34">
        <v>681</v>
      </c>
      <c r="C8972" s="34">
        <v>620</v>
      </c>
      <c r="D8972" s="34">
        <v>584</v>
      </c>
      <c r="E8972" s="34">
        <v>688</v>
      </c>
      <c r="F8972" s="34">
        <v>584</v>
      </c>
      <c r="G8972" s="34">
        <v>568</v>
      </c>
      <c r="H8972" s="34">
        <v>722</v>
      </c>
      <c r="I8972" s="34">
        <v>669</v>
      </c>
      <c r="J8972" s="34">
        <v>582</v>
      </c>
      <c r="K8972" s="34">
        <v>505</v>
      </c>
      <c r="L8972" s="34">
        <v>580</v>
      </c>
      <c r="M8972" s="34">
        <v>507</v>
      </c>
    </row>
    <row r="8973" spans="1:13" x14ac:dyDescent="0.2">
      <c r="A8973" s="34" t="s">
        <v>109867</v>
      </c>
      <c r="B8973" s="34">
        <v>490</v>
      </c>
      <c r="C8973" s="34">
        <v>746</v>
      </c>
      <c r="D8973" s="34">
        <v>582</v>
      </c>
      <c r="E8973" s="34">
        <v>735</v>
      </c>
      <c r="F8973" s="34">
        <v>528</v>
      </c>
      <c r="G8973" s="34">
        <v>610</v>
      </c>
      <c r="H8973" s="34">
        <v>654</v>
      </c>
      <c r="I8973" s="34">
        <v>656</v>
      </c>
      <c r="J8973" s="34">
        <v>621</v>
      </c>
      <c r="K8973" s="34">
        <v>515</v>
      </c>
      <c r="L8973" s="34">
        <v>601</v>
      </c>
      <c r="M8973" s="34">
        <v>488</v>
      </c>
    </row>
    <row r="8974" spans="1:13" x14ac:dyDescent="0.2">
      <c r="A8974" s="34" t="s">
        <v>109868</v>
      </c>
      <c r="B8974" s="34">
        <v>781</v>
      </c>
      <c r="C8974" s="34">
        <v>852</v>
      </c>
      <c r="D8974" s="34">
        <v>846</v>
      </c>
      <c r="E8974" s="34">
        <v>928</v>
      </c>
      <c r="F8974" s="34">
        <v>763</v>
      </c>
      <c r="G8974" s="34">
        <v>776</v>
      </c>
      <c r="H8974" s="34">
        <v>1028</v>
      </c>
      <c r="I8974" s="34">
        <v>881</v>
      </c>
      <c r="J8974" s="34">
        <v>917</v>
      </c>
      <c r="K8974" s="34">
        <v>724</v>
      </c>
      <c r="L8974" s="34">
        <v>787</v>
      </c>
      <c r="M8974" s="34">
        <v>641</v>
      </c>
    </row>
    <row r="8975" spans="1:13" x14ac:dyDescent="0.2">
      <c r="A8975" s="34" t="s">
        <v>109869</v>
      </c>
      <c r="B8975" s="34">
        <v>970</v>
      </c>
      <c r="C8975" s="34">
        <v>963</v>
      </c>
      <c r="D8975" s="34">
        <v>1156</v>
      </c>
      <c r="E8975" s="34">
        <v>1078</v>
      </c>
      <c r="F8975" s="34">
        <v>1029</v>
      </c>
      <c r="G8975" s="34">
        <v>1017</v>
      </c>
      <c r="H8975" s="34">
        <v>1205</v>
      </c>
      <c r="I8975" s="34">
        <v>994</v>
      </c>
      <c r="J8975" s="34">
        <v>1178</v>
      </c>
      <c r="K8975" s="34">
        <v>881</v>
      </c>
      <c r="L8975" s="34">
        <v>1090</v>
      </c>
      <c r="M8975" s="34">
        <v>871</v>
      </c>
    </row>
    <row r="8976" spans="1:13" x14ac:dyDescent="0.2">
      <c r="A8976" s="34" t="s">
        <v>109870</v>
      </c>
      <c r="B8976" s="34">
        <v>455</v>
      </c>
      <c r="C8976" s="34">
        <v>366</v>
      </c>
      <c r="D8976" s="34">
        <v>452</v>
      </c>
      <c r="E8976" s="34">
        <v>407</v>
      </c>
      <c r="F8976" s="34">
        <v>386</v>
      </c>
      <c r="G8976" s="34">
        <v>344</v>
      </c>
      <c r="H8976" s="34">
        <v>481</v>
      </c>
      <c r="I8976" s="34">
        <v>380</v>
      </c>
      <c r="J8976" s="34">
        <v>404</v>
      </c>
      <c r="K8976" s="34">
        <v>356</v>
      </c>
      <c r="L8976" s="34">
        <v>421</v>
      </c>
      <c r="M8976" s="34">
        <v>287</v>
      </c>
    </row>
    <row r="8977" spans="1:13" x14ac:dyDescent="0.2">
      <c r="A8977" s="34" t="s">
        <v>109871</v>
      </c>
      <c r="B8977" s="34">
        <v>714</v>
      </c>
      <c r="C8977" s="34">
        <v>608</v>
      </c>
      <c r="D8977" s="34">
        <v>781</v>
      </c>
      <c r="E8977" s="34">
        <v>678</v>
      </c>
      <c r="F8977" s="34">
        <v>643</v>
      </c>
      <c r="G8977" s="34">
        <v>665</v>
      </c>
      <c r="H8977" s="34">
        <v>716</v>
      </c>
      <c r="I8977" s="34">
        <v>620</v>
      </c>
      <c r="J8977" s="34">
        <v>735</v>
      </c>
      <c r="K8977" s="34">
        <v>528</v>
      </c>
      <c r="L8977" s="34">
        <v>670</v>
      </c>
      <c r="M8977" s="34">
        <v>500</v>
      </c>
    </row>
    <row r="8978" spans="1:13" x14ac:dyDescent="0.2">
      <c r="A8978" s="34" t="s">
        <v>109872</v>
      </c>
      <c r="B8978" s="34">
        <v>597</v>
      </c>
      <c r="C8978" s="34">
        <v>640</v>
      </c>
      <c r="D8978" s="34">
        <v>697</v>
      </c>
      <c r="E8978" s="34">
        <v>684</v>
      </c>
      <c r="F8978" s="34">
        <v>574</v>
      </c>
      <c r="G8978" s="34">
        <v>564</v>
      </c>
      <c r="H8978" s="34">
        <v>767</v>
      </c>
      <c r="I8978" s="34">
        <v>582</v>
      </c>
      <c r="J8978" s="34">
        <v>628</v>
      </c>
      <c r="K8978" s="34">
        <v>506</v>
      </c>
      <c r="L8978" s="34">
        <v>675</v>
      </c>
      <c r="M8978" s="34">
        <v>487</v>
      </c>
    </row>
    <row r="8979" spans="1:13" x14ac:dyDescent="0.2">
      <c r="A8979" s="34" t="s">
        <v>109873</v>
      </c>
      <c r="B8979" s="34">
        <v>538</v>
      </c>
      <c r="C8979" s="34">
        <v>698</v>
      </c>
      <c r="D8979" s="34">
        <v>720</v>
      </c>
      <c r="E8979" s="34">
        <v>680</v>
      </c>
      <c r="F8979" s="34">
        <v>546</v>
      </c>
      <c r="G8979" s="34">
        <v>603</v>
      </c>
      <c r="H8979" s="34">
        <v>693</v>
      </c>
      <c r="I8979" s="34">
        <v>622</v>
      </c>
      <c r="J8979" s="34">
        <v>780</v>
      </c>
      <c r="K8979" s="34">
        <v>557</v>
      </c>
      <c r="L8979" s="34">
        <v>628</v>
      </c>
      <c r="M8979" s="34">
        <v>530</v>
      </c>
    </row>
    <row r="8980" spans="1:13" x14ac:dyDescent="0.2">
      <c r="A8980" s="34" t="s">
        <v>109874</v>
      </c>
      <c r="B8980" s="34">
        <v>460</v>
      </c>
      <c r="C8980" s="34">
        <v>531</v>
      </c>
      <c r="D8980" s="34">
        <v>461</v>
      </c>
      <c r="E8980" s="34">
        <v>517</v>
      </c>
      <c r="F8980" s="34">
        <v>492</v>
      </c>
      <c r="G8980" s="34">
        <v>452</v>
      </c>
      <c r="H8980" s="34">
        <v>570</v>
      </c>
      <c r="I8980" s="34">
        <v>455</v>
      </c>
      <c r="J8980" s="34">
        <v>534</v>
      </c>
      <c r="K8980" s="34">
        <v>499</v>
      </c>
      <c r="L8980" s="34">
        <v>529</v>
      </c>
      <c r="M8980" s="34">
        <v>345</v>
      </c>
    </row>
    <row r="8981" spans="1:13" x14ac:dyDescent="0.2">
      <c r="A8981" s="34" t="s">
        <v>109875</v>
      </c>
      <c r="B8981" s="34">
        <v>495</v>
      </c>
      <c r="C8981" s="34">
        <v>550</v>
      </c>
      <c r="D8981" s="34">
        <v>564</v>
      </c>
      <c r="E8981" s="34">
        <v>571</v>
      </c>
      <c r="F8981" s="34">
        <v>368</v>
      </c>
      <c r="G8981" s="34">
        <v>499</v>
      </c>
      <c r="H8981" s="34">
        <v>569</v>
      </c>
      <c r="I8981" s="34">
        <v>595</v>
      </c>
      <c r="J8981" s="34">
        <v>516</v>
      </c>
      <c r="K8981" s="34">
        <v>391</v>
      </c>
      <c r="L8981" s="34">
        <v>465</v>
      </c>
      <c r="M8981" s="34">
        <v>379</v>
      </c>
    </row>
    <row r="8982" spans="1:13" x14ac:dyDescent="0.2">
      <c r="A8982" s="34" t="s">
        <v>109876</v>
      </c>
      <c r="B8982" s="34">
        <v>509</v>
      </c>
      <c r="C8982" s="34">
        <v>538</v>
      </c>
      <c r="D8982" s="34">
        <v>534</v>
      </c>
      <c r="E8982" s="34">
        <v>539</v>
      </c>
      <c r="F8982" s="34">
        <v>537</v>
      </c>
      <c r="G8982" s="34">
        <v>451</v>
      </c>
      <c r="H8982" s="34">
        <v>631</v>
      </c>
      <c r="I8982" s="34">
        <v>452</v>
      </c>
      <c r="J8982" s="34">
        <v>592</v>
      </c>
      <c r="K8982" s="34">
        <v>432</v>
      </c>
      <c r="L8982" s="34">
        <v>467</v>
      </c>
      <c r="M8982" s="34">
        <v>391</v>
      </c>
    </row>
    <row r="8983" spans="1:13" x14ac:dyDescent="0.2">
      <c r="A8983" s="34" t="s">
        <v>109877</v>
      </c>
      <c r="B8983" s="34">
        <v>625</v>
      </c>
      <c r="C8983" s="34">
        <v>630</v>
      </c>
      <c r="D8983" s="34">
        <v>619</v>
      </c>
      <c r="E8983" s="34">
        <v>702</v>
      </c>
      <c r="F8983" s="34">
        <v>537</v>
      </c>
      <c r="G8983" s="34">
        <v>541</v>
      </c>
      <c r="H8983" s="34">
        <v>669</v>
      </c>
      <c r="I8983" s="34">
        <v>565</v>
      </c>
      <c r="J8983" s="34">
        <v>648</v>
      </c>
      <c r="K8983" s="34">
        <v>516</v>
      </c>
      <c r="L8983" s="34">
        <v>540</v>
      </c>
      <c r="M8983" s="34">
        <v>431</v>
      </c>
    </row>
    <row r="8984" spans="1:13" x14ac:dyDescent="0.2">
      <c r="A8984" s="34" t="s">
        <v>109878</v>
      </c>
      <c r="B8984" s="34">
        <v>888</v>
      </c>
      <c r="C8984" s="34">
        <v>802</v>
      </c>
      <c r="D8984" s="34">
        <v>1011</v>
      </c>
      <c r="E8984" s="34">
        <v>920</v>
      </c>
      <c r="F8984" s="34">
        <v>894</v>
      </c>
      <c r="G8984" s="34">
        <v>778</v>
      </c>
      <c r="H8984" s="34">
        <v>1095</v>
      </c>
      <c r="I8984" s="34">
        <v>889</v>
      </c>
      <c r="J8984" s="34">
        <v>974</v>
      </c>
      <c r="K8984" s="34">
        <v>773</v>
      </c>
      <c r="L8984" s="34">
        <v>892</v>
      </c>
      <c r="M8984" s="34">
        <v>653</v>
      </c>
    </row>
    <row r="8985" spans="1:13" x14ac:dyDescent="0.2">
      <c r="A8985" s="34" t="s">
        <v>109879</v>
      </c>
      <c r="B8985" s="34">
        <v>904</v>
      </c>
      <c r="C8985" s="34">
        <v>1035</v>
      </c>
      <c r="D8985" s="34">
        <v>1036</v>
      </c>
      <c r="E8985" s="34">
        <v>1075</v>
      </c>
      <c r="F8985" s="34">
        <v>961</v>
      </c>
      <c r="G8985" s="34">
        <v>1167</v>
      </c>
      <c r="H8985" s="34">
        <v>1046</v>
      </c>
      <c r="I8985" s="34">
        <v>1106</v>
      </c>
      <c r="J8985" s="34">
        <v>1205</v>
      </c>
      <c r="K8985" s="34">
        <v>886</v>
      </c>
      <c r="L8985" s="34">
        <v>1060</v>
      </c>
      <c r="M8985" s="34">
        <v>874</v>
      </c>
    </row>
    <row r="8986" spans="1:13" x14ac:dyDescent="0.2">
      <c r="A8986" s="34" t="s">
        <v>109880</v>
      </c>
      <c r="B8986" s="34">
        <v>392</v>
      </c>
      <c r="C8986" s="34">
        <v>490</v>
      </c>
      <c r="D8986" s="34">
        <v>616</v>
      </c>
      <c r="E8986" s="34">
        <v>571</v>
      </c>
      <c r="F8986" s="34">
        <v>496</v>
      </c>
      <c r="G8986" s="34">
        <v>485</v>
      </c>
      <c r="H8986" s="34">
        <v>597</v>
      </c>
      <c r="I8986" s="34">
        <v>653</v>
      </c>
      <c r="J8986" s="34">
        <v>630</v>
      </c>
      <c r="K8986" s="34">
        <v>449</v>
      </c>
      <c r="L8986" s="34">
        <v>535</v>
      </c>
      <c r="M8986" s="34">
        <v>423</v>
      </c>
    </row>
    <row r="8987" spans="1:13" x14ac:dyDescent="0.2">
      <c r="A8987" s="34" t="s">
        <v>109881</v>
      </c>
      <c r="B8987" s="34">
        <v>415</v>
      </c>
      <c r="C8987" s="34">
        <v>415</v>
      </c>
      <c r="D8987" s="34">
        <v>405</v>
      </c>
      <c r="E8987" s="34">
        <v>472</v>
      </c>
      <c r="F8987" s="34">
        <v>413</v>
      </c>
      <c r="G8987" s="34">
        <v>382</v>
      </c>
      <c r="H8987" s="34">
        <v>487</v>
      </c>
      <c r="I8987" s="34">
        <v>474</v>
      </c>
      <c r="J8987" s="34">
        <v>414</v>
      </c>
      <c r="K8987" s="34">
        <v>423</v>
      </c>
      <c r="L8987" s="34">
        <v>371</v>
      </c>
      <c r="M8987" s="34">
        <v>323</v>
      </c>
    </row>
    <row r="8988" spans="1:13" x14ac:dyDescent="0.2">
      <c r="A8988" s="34" t="s">
        <v>109882</v>
      </c>
      <c r="B8988" s="34">
        <v>368</v>
      </c>
      <c r="C8988" s="34">
        <v>838</v>
      </c>
      <c r="D8988" s="34">
        <v>424</v>
      </c>
      <c r="E8988" s="34">
        <v>916</v>
      </c>
      <c r="F8988" s="34">
        <v>305</v>
      </c>
      <c r="G8988" s="34">
        <v>878</v>
      </c>
      <c r="H8988" s="34">
        <v>470</v>
      </c>
      <c r="I8988" s="34">
        <v>910</v>
      </c>
      <c r="J8988" s="34">
        <v>409</v>
      </c>
      <c r="K8988" s="34">
        <v>777</v>
      </c>
      <c r="L8988" s="34">
        <v>367</v>
      </c>
      <c r="M8988" s="34">
        <v>671</v>
      </c>
    </row>
    <row r="8989" spans="1:13" x14ac:dyDescent="0.2">
      <c r="A8989" s="34" t="s">
        <v>109883</v>
      </c>
      <c r="B8989" s="34">
        <v>791</v>
      </c>
      <c r="C8989" s="34">
        <v>823</v>
      </c>
      <c r="D8989" s="34">
        <v>953</v>
      </c>
      <c r="E8989" s="34">
        <v>1063</v>
      </c>
      <c r="F8989" s="34">
        <v>811</v>
      </c>
      <c r="G8989" s="34">
        <v>880</v>
      </c>
      <c r="H8989" s="34">
        <v>893</v>
      </c>
      <c r="I8989" s="34">
        <v>827</v>
      </c>
      <c r="J8989" s="34">
        <v>1022</v>
      </c>
      <c r="K8989" s="34">
        <v>713</v>
      </c>
      <c r="L8989" s="34">
        <v>867</v>
      </c>
      <c r="M8989" s="34">
        <v>701</v>
      </c>
    </row>
    <row r="8990" spans="1:13" x14ac:dyDescent="0.2">
      <c r="A8990" s="34" t="s">
        <v>109884</v>
      </c>
      <c r="B8990" s="34">
        <v>788</v>
      </c>
      <c r="C8990" s="34">
        <v>765</v>
      </c>
      <c r="D8990" s="34">
        <v>823</v>
      </c>
      <c r="E8990" s="34">
        <v>846</v>
      </c>
      <c r="F8990" s="34">
        <v>698</v>
      </c>
      <c r="G8990" s="34">
        <v>710</v>
      </c>
      <c r="H8990" s="34">
        <v>785</v>
      </c>
      <c r="I8990" s="34">
        <v>743</v>
      </c>
      <c r="J8990" s="34">
        <v>730</v>
      </c>
      <c r="K8990" s="34">
        <v>623</v>
      </c>
      <c r="L8990" s="34">
        <v>699</v>
      </c>
      <c r="M8990" s="34">
        <v>605</v>
      </c>
    </row>
    <row r="8991" spans="1:13" x14ac:dyDescent="0.2">
      <c r="A8991" s="34" t="s">
        <v>109885</v>
      </c>
      <c r="B8991" s="34">
        <v>368</v>
      </c>
      <c r="C8991" s="34">
        <v>479</v>
      </c>
      <c r="D8991" s="34">
        <v>377</v>
      </c>
      <c r="E8991" s="34">
        <v>457</v>
      </c>
      <c r="F8991" s="34">
        <v>350</v>
      </c>
      <c r="G8991" s="34">
        <v>373</v>
      </c>
      <c r="H8991" s="34">
        <v>404</v>
      </c>
      <c r="I8991" s="34">
        <v>457</v>
      </c>
      <c r="J8991" s="34">
        <v>410</v>
      </c>
      <c r="K8991" s="34">
        <v>339</v>
      </c>
      <c r="L8991" s="34">
        <v>339</v>
      </c>
      <c r="M8991" s="34">
        <v>337</v>
      </c>
    </row>
    <row r="8992" spans="1:13" x14ac:dyDescent="0.2">
      <c r="A8992" s="34" t="s">
        <v>109886</v>
      </c>
      <c r="B8992" s="34">
        <v>863</v>
      </c>
      <c r="C8992" s="34">
        <v>928</v>
      </c>
      <c r="D8992" s="34">
        <v>1184</v>
      </c>
      <c r="E8992" s="34">
        <v>934</v>
      </c>
      <c r="F8992" s="34">
        <v>1019</v>
      </c>
      <c r="G8992" s="34">
        <v>890</v>
      </c>
      <c r="H8992" s="34">
        <v>1000</v>
      </c>
      <c r="I8992" s="34">
        <v>982</v>
      </c>
      <c r="J8992" s="34">
        <v>1078</v>
      </c>
      <c r="K8992" s="34">
        <v>871</v>
      </c>
      <c r="L8992" s="34">
        <v>923</v>
      </c>
      <c r="M8992" s="34">
        <v>708</v>
      </c>
    </row>
    <row r="8993" spans="1:13" x14ac:dyDescent="0.2">
      <c r="A8993" s="34" t="s">
        <v>109887</v>
      </c>
      <c r="B8993" s="34">
        <v>512</v>
      </c>
      <c r="C8993" s="34">
        <v>584</v>
      </c>
      <c r="D8993" s="34">
        <v>729</v>
      </c>
      <c r="E8993" s="34">
        <v>564</v>
      </c>
      <c r="F8993" s="34">
        <v>556</v>
      </c>
      <c r="G8993" s="34">
        <v>646</v>
      </c>
      <c r="H8993" s="34">
        <v>677</v>
      </c>
      <c r="I8993" s="34">
        <v>558</v>
      </c>
      <c r="J8993" s="34">
        <v>638</v>
      </c>
      <c r="K8993" s="34">
        <v>498</v>
      </c>
      <c r="L8993" s="34">
        <v>514</v>
      </c>
      <c r="M8993" s="34">
        <v>492</v>
      </c>
    </row>
    <row r="8994" spans="1:13" x14ac:dyDescent="0.2">
      <c r="A8994" s="34" t="s">
        <v>109888</v>
      </c>
      <c r="B8994" s="34">
        <v>484</v>
      </c>
      <c r="C8994" s="34">
        <v>507</v>
      </c>
      <c r="D8994" s="34">
        <v>493</v>
      </c>
      <c r="E8994" s="34">
        <v>496</v>
      </c>
      <c r="F8994" s="34">
        <v>450</v>
      </c>
      <c r="G8994" s="34">
        <v>564</v>
      </c>
      <c r="H8994" s="34">
        <v>563</v>
      </c>
      <c r="I8994" s="34">
        <v>505</v>
      </c>
      <c r="J8994" s="34">
        <v>533</v>
      </c>
      <c r="K8994" s="34">
        <v>379</v>
      </c>
      <c r="L8994" s="34">
        <v>468</v>
      </c>
      <c r="M8994" s="34">
        <v>392</v>
      </c>
    </row>
    <row r="8995" spans="1:13" x14ac:dyDescent="0.2">
      <c r="A8995" s="34" t="s">
        <v>109889</v>
      </c>
      <c r="B8995" s="34">
        <v>488</v>
      </c>
      <c r="C8995" s="34">
        <v>403</v>
      </c>
      <c r="D8995" s="34">
        <v>474</v>
      </c>
      <c r="E8995" s="34">
        <v>438</v>
      </c>
      <c r="F8995" s="34">
        <v>429</v>
      </c>
      <c r="G8995" s="34">
        <v>486</v>
      </c>
      <c r="H8995" s="34">
        <v>510</v>
      </c>
      <c r="I8995" s="34">
        <v>446</v>
      </c>
      <c r="J8995" s="34">
        <v>531</v>
      </c>
      <c r="K8995" s="34">
        <v>387</v>
      </c>
      <c r="L8995" s="34">
        <v>384</v>
      </c>
      <c r="M8995" s="34">
        <v>386</v>
      </c>
    </row>
    <row r="8996" spans="1:13" x14ac:dyDescent="0.2">
      <c r="A8996" s="34" t="s">
        <v>109890</v>
      </c>
      <c r="B8996" s="34">
        <v>436</v>
      </c>
      <c r="C8996" s="34">
        <v>515</v>
      </c>
      <c r="D8996" s="34">
        <v>500</v>
      </c>
      <c r="E8996" s="34">
        <v>510</v>
      </c>
      <c r="F8996" s="34">
        <v>443</v>
      </c>
      <c r="G8996" s="34">
        <v>538</v>
      </c>
      <c r="H8996" s="34">
        <v>536</v>
      </c>
      <c r="I8996" s="34">
        <v>508</v>
      </c>
      <c r="J8996" s="34">
        <v>511</v>
      </c>
      <c r="K8996" s="34">
        <v>397</v>
      </c>
      <c r="L8996" s="34">
        <v>505</v>
      </c>
      <c r="M8996" s="34">
        <v>406</v>
      </c>
    </row>
    <row r="8997" spans="1:13" x14ac:dyDescent="0.2">
      <c r="A8997" s="34" t="s">
        <v>109891</v>
      </c>
      <c r="B8997" s="34">
        <v>639</v>
      </c>
      <c r="C8997" s="34">
        <v>780</v>
      </c>
      <c r="D8997" s="34">
        <v>815</v>
      </c>
      <c r="E8997" s="34">
        <v>778</v>
      </c>
      <c r="F8997" s="34">
        <v>679</v>
      </c>
      <c r="G8997" s="34">
        <v>718</v>
      </c>
      <c r="H8997" s="34">
        <v>818</v>
      </c>
      <c r="I8997" s="34">
        <v>704</v>
      </c>
      <c r="J8997" s="34">
        <v>806</v>
      </c>
      <c r="K8997" s="34">
        <v>589</v>
      </c>
      <c r="L8997" s="34">
        <v>717</v>
      </c>
      <c r="M8997" s="34">
        <v>591</v>
      </c>
    </row>
    <row r="8998" spans="1:13" x14ac:dyDescent="0.2">
      <c r="A8998" s="34" t="s">
        <v>109892</v>
      </c>
      <c r="B8998" s="34">
        <v>348</v>
      </c>
      <c r="C8998" s="34">
        <v>485</v>
      </c>
      <c r="D8998" s="34">
        <v>468</v>
      </c>
      <c r="E8998" s="34">
        <v>551</v>
      </c>
      <c r="F8998" s="34">
        <v>425</v>
      </c>
      <c r="G8998" s="34">
        <v>475</v>
      </c>
      <c r="H8998" s="34">
        <v>433</v>
      </c>
      <c r="I8998" s="34">
        <v>468</v>
      </c>
      <c r="J8998" s="34">
        <v>438</v>
      </c>
      <c r="K8998" s="34">
        <v>392</v>
      </c>
      <c r="L8998" s="34">
        <v>407</v>
      </c>
      <c r="M8998" s="34">
        <v>386</v>
      </c>
    </row>
    <row r="8999" spans="1:13" x14ac:dyDescent="0.2">
      <c r="A8999" s="34" t="s">
        <v>109893</v>
      </c>
      <c r="B8999" s="34">
        <v>747</v>
      </c>
      <c r="C8999" s="34">
        <v>750</v>
      </c>
      <c r="D8999" s="34">
        <v>864</v>
      </c>
      <c r="E8999" s="34">
        <v>838</v>
      </c>
      <c r="F8999" s="34">
        <v>803</v>
      </c>
      <c r="G8999" s="34">
        <v>810</v>
      </c>
      <c r="H8999" s="34">
        <v>949</v>
      </c>
      <c r="I8999" s="34">
        <v>727</v>
      </c>
      <c r="J8999" s="34">
        <v>838</v>
      </c>
      <c r="K8999" s="34">
        <v>677</v>
      </c>
      <c r="L8999" s="34">
        <v>870</v>
      </c>
      <c r="M8999" s="34">
        <v>660</v>
      </c>
    </row>
    <row r="9000" spans="1:13" x14ac:dyDescent="0.2">
      <c r="A9000" s="34" t="s">
        <v>109894</v>
      </c>
      <c r="B9000" s="34">
        <v>516</v>
      </c>
      <c r="C9000" s="34">
        <v>799</v>
      </c>
      <c r="D9000" s="34">
        <v>589</v>
      </c>
      <c r="E9000" s="34">
        <v>887</v>
      </c>
      <c r="F9000" s="34">
        <v>546</v>
      </c>
      <c r="G9000" s="34">
        <v>854</v>
      </c>
      <c r="H9000" s="34">
        <v>639</v>
      </c>
      <c r="I9000" s="34">
        <v>924</v>
      </c>
      <c r="J9000" s="34">
        <v>573</v>
      </c>
      <c r="K9000" s="34">
        <v>672</v>
      </c>
      <c r="L9000" s="34">
        <v>524</v>
      </c>
      <c r="M9000" s="34">
        <v>706</v>
      </c>
    </row>
    <row r="9001" spans="1:13" x14ac:dyDescent="0.2">
      <c r="A9001" s="34" t="s">
        <v>109895</v>
      </c>
      <c r="B9001" s="34">
        <v>401</v>
      </c>
      <c r="C9001" s="34">
        <v>475</v>
      </c>
      <c r="D9001" s="34">
        <v>508</v>
      </c>
      <c r="E9001" s="34">
        <v>473</v>
      </c>
      <c r="F9001" s="34">
        <v>477</v>
      </c>
      <c r="G9001" s="34">
        <v>426</v>
      </c>
      <c r="H9001" s="34">
        <v>556</v>
      </c>
      <c r="I9001" s="34">
        <v>474</v>
      </c>
      <c r="J9001" s="34">
        <v>495</v>
      </c>
      <c r="K9001" s="34">
        <v>398</v>
      </c>
      <c r="L9001" s="34">
        <v>467</v>
      </c>
      <c r="M9001" s="34">
        <v>374</v>
      </c>
    </row>
    <row r="9002" spans="1:13" x14ac:dyDescent="0.2">
      <c r="A9002" s="34" t="s">
        <v>109896</v>
      </c>
      <c r="B9002" s="34">
        <v>396</v>
      </c>
      <c r="C9002" s="34">
        <v>365</v>
      </c>
      <c r="D9002" s="34">
        <v>393</v>
      </c>
      <c r="E9002" s="34">
        <v>404</v>
      </c>
      <c r="F9002" s="34">
        <v>344</v>
      </c>
      <c r="G9002" s="34">
        <v>365</v>
      </c>
      <c r="H9002" s="34">
        <v>422</v>
      </c>
      <c r="I9002" s="34">
        <v>395</v>
      </c>
      <c r="J9002" s="34">
        <v>488</v>
      </c>
      <c r="K9002" s="34">
        <v>306</v>
      </c>
      <c r="L9002" s="34">
        <v>414</v>
      </c>
      <c r="M9002" s="34">
        <v>308</v>
      </c>
    </row>
    <row r="9003" spans="1:13" x14ac:dyDescent="0.2">
      <c r="A9003" s="34" t="s">
        <v>109897</v>
      </c>
      <c r="B9003" s="34">
        <v>307</v>
      </c>
      <c r="C9003" s="34">
        <v>310</v>
      </c>
      <c r="D9003" s="34">
        <v>361</v>
      </c>
      <c r="E9003" s="34">
        <v>340</v>
      </c>
      <c r="F9003" s="34">
        <v>307</v>
      </c>
      <c r="G9003" s="34">
        <v>347</v>
      </c>
      <c r="H9003" s="34">
        <v>370</v>
      </c>
      <c r="I9003" s="34">
        <v>371</v>
      </c>
      <c r="J9003" s="34">
        <v>329</v>
      </c>
      <c r="K9003" s="34">
        <v>284</v>
      </c>
      <c r="L9003" s="34">
        <v>274</v>
      </c>
      <c r="M9003" s="34">
        <v>258</v>
      </c>
    </row>
    <row r="9004" spans="1:13" x14ac:dyDescent="0.2">
      <c r="A9004" s="34" t="s">
        <v>109898</v>
      </c>
      <c r="B9004" s="34">
        <v>409</v>
      </c>
      <c r="C9004" s="34">
        <v>309</v>
      </c>
      <c r="D9004" s="34">
        <v>328</v>
      </c>
      <c r="E9004" s="34">
        <v>347</v>
      </c>
      <c r="F9004" s="34">
        <v>290</v>
      </c>
      <c r="G9004" s="34">
        <v>325</v>
      </c>
      <c r="H9004" s="34">
        <v>375</v>
      </c>
      <c r="I9004" s="34">
        <v>373</v>
      </c>
      <c r="J9004" s="34">
        <v>417</v>
      </c>
      <c r="K9004" s="34">
        <v>286</v>
      </c>
      <c r="L9004" s="34">
        <v>356</v>
      </c>
      <c r="M9004" s="34">
        <v>275</v>
      </c>
    </row>
    <row r="9005" spans="1:13" x14ac:dyDescent="0.2">
      <c r="A9005" s="34" t="s">
        <v>109899</v>
      </c>
      <c r="B9005" s="34">
        <v>235</v>
      </c>
      <c r="C9005" s="34">
        <v>307</v>
      </c>
      <c r="D9005" s="34">
        <v>307</v>
      </c>
      <c r="E9005" s="34">
        <v>299</v>
      </c>
      <c r="F9005" s="34">
        <v>243</v>
      </c>
      <c r="G9005" s="34">
        <v>267</v>
      </c>
      <c r="H9005" s="34">
        <v>283</v>
      </c>
      <c r="I9005" s="34">
        <v>252</v>
      </c>
      <c r="J9005" s="34">
        <v>283</v>
      </c>
      <c r="K9005" s="34">
        <v>222</v>
      </c>
      <c r="L9005" s="34">
        <v>276</v>
      </c>
      <c r="M9005" s="34">
        <v>220</v>
      </c>
    </row>
    <row r="9006" spans="1:13" x14ac:dyDescent="0.2">
      <c r="A9006" s="34" t="s">
        <v>109900</v>
      </c>
      <c r="B9006" s="34">
        <v>449</v>
      </c>
      <c r="C9006" s="34">
        <v>496</v>
      </c>
      <c r="D9006" s="34">
        <v>556</v>
      </c>
      <c r="E9006" s="34">
        <v>539</v>
      </c>
      <c r="F9006" s="34">
        <v>507</v>
      </c>
      <c r="G9006" s="34">
        <v>492</v>
      </c>
      <c r="H9006" s="34">
        <v>539</v>
      </c>
      <c r="I9006" s="34">
        <v>572</v>
      </c>
      <c r="J9006" s="34">
        <v>576</v>
      </c>
      <c r="K9006" s="34">
        <v>424</v>
      </c>
      <c r="L9006" s="34">
        <v>560</v>
      </c>
      <c r="M9006" s="34">
        <v>402</v>
      </c>
    </row>
    <row r="9007" spans="1:13" x14ac:dyDescent="0.2">
      <c r="A9007" s="34" t="s">
        <v>109901</v>
      </c>
      <c r="B9007" s="34">
        <v>552</v>
      </c>
      <c r="C9007" s="34">
        <v>543</v>
      </c>
      <c r="D9007" s="34">
        <v>586</v>
      </c>
      <c r="E9007" s="34">
        <v>638</v>
      </c>
      <c r="F9007" s="34">
        <v>597</v>
      </c>
      <c r="G9007" s="34">
        <v>589</v>
      </c>
      <c r="H9007" s="34">
        <v>639</v>
      </c>
      <c r="I9007" s="34">
        <v>543</v>
      </c>
      <c r="J9007" s="34">
        <v>592</v>
      </c>
      <c r="K9007" s="34">
        <v>438</v>
      </c>
      <c r="L9007" s="34">
        <v>559</v>
      </c>
      <c r="M9007" s="34">
        <v>414</v>
      </c>
    </row>
    <row r="9008" spans="1:13" x14ac:dyDescent="0.2">
      <c r="A9008" s="34" t="s">
        <v>109902</v>
      </c>
      <c r="B9008" s="34">
        <v>499</v>
      </c>
      <c r="C9008" s="34">
        <v>388</v>
      </c>
      <c r="D9008" s="34">
        <v>377</v>
      </c>
      <c r="E9008" s="34">
        <v>446</v>
      </c>
      <c r="F9008" s="34">
        <v>326</v>
      </c>
      <c r="G9008" s="34">
        <v>345</v>
      </c>
      <c r="H9008" s="34">
        <v>419</v>
      </c>
      <c r="I9008" s="34">
        <v>391</v>
      </c>
      <c r="J9008" s="34">
        <v>385</v>
      </c>
      <c r="K9008" s="34">
        <v>300</v>
      </c>
      <c r="L9008" s="34">
        <v>385</v>
      </c>
      <c r="M9008" s="34">
        <v>291</v>
      </c>
    </row>
    <row r="9009" spans="1:13" x14ac:dyDescent="0.2">
      <c r="A9009" s="34" t="s">
        <v>109903</v>
      </c>
      <c r="B9009" s="34">
        <v>185</v>
      </c>
      <c r="C9009" s="34">
        <v>241</v>
      </c>
      <c r="D9009" s="34">
        <v>182</v>
      </c>
      <c r="E9009" s="34">
        <v>259</v>
      </c>
      <c r="F9009" s="34">
        <v>198</v>
      </c>
      <c r="G9009" s="34">
        <v>219</v>
      </c>
      <c r="H9009" s="34">
        <v>259</v>
      </c>
      <c r="I9009" s="34">
        <v>215</v>
      </c>
      <c r="J9009" s="34">
        <v>229</v>
      </c>
      <c r="K9009" s="34">
        <v>196</v>
      </c>
      <c r="L9009" s="34">
        <v>221</v>
      </c>
      <c r="M9009" s="34">
        <v>167</v>
      </c>
    </row>
    <row r="9010" spans="1:13" x14ac:dyDescent="0.2">
      <c r="A9010" s="34" t="s">
        <v>109904</v>
      </c>
      <c r="B9010" s="34">
        <v>200</v>
      </c>
      <c r="C9010" s="34">
        <v>282</v>
      </c>
      <c r="D9010" s="34">
        <v>231</v>
      </c>
      <c r="E9010" s="34">
        <v>305</v>
      </c>
      <c r="F9010" s="34">
        <v>221</v>
      </c>
      <c r="G9010" s="34">
        <v>219</v>
      </c>
      <c r="H9010" s="34">
        <v>241</v>
      </c>
      <c r="I9010" s="34">
        <v>235</v>
      </c>
      <c r="J9010" s="34">
        <v>247</v>
      </c>
      <c r="K9010" s="34">
        <v>193</v>
      </c>
      <c r="L9010" s="34">
        <v>227</v>
      </c>
      <c r="M9010" s="34">
        <v>213</v>
      </c>
    </row>
    <row r="9011" spans="1:13" x14ac:dyDescent="0.2">
      <c r="A9011" s="34" t="s">
        <v>109905</v>
      </c>
      <c r="B9011" s="34">
        <v>345</v>
      </c>
      <c r="C9011" s="34">
        <v>451</v>
      </c>
      <c r="D9011" s="34">
        <v>377</v>
      </c>
      <c r="E9011" s="34">
        <v>391</v>
      </c>
      <c r="F9011" s="34">
        <v>340</v>
      </c>
      <c r="G9011" s="34">
        <v>360</v>
      </c>
      <c r="H9011" s="34">
        <v>353</v>
      </c>
      <c r="I9011" s="34">
        <v>347</v>
      </c>
      <c r="J9011" s="34">
        <v>367</v>
      </c>
      <c r="K9011" s="34">
        <v>286</v>
      </c>
      <c r="L9011" s="34">
        <v>316</v>
      </c>
      <c r="M9011" s="34">
        <v>252</v>
      </c>
    </row>
    <row r="9012" spans="1:13" x14ac:dyDescent="0.2">
      <c r="A9012" s="34" t="s">
        <v>109906</v>
      </c>
      <c r="B9012" s="34">
        <v>277</v>
      </c>
      <c r="C9012" s="34">
        <v>384</v>
      </c>
      <c r="D9012" s="34">
        <v>437</v>
      </c>
      <c r="E9012" s="34">
        <v>428</v>
      </c>
      <c r="F9012" s="34">
        <v>363</v>
      </c>
      <c r="G9012" s="34">
        <v>313</v>
      </c>
      <c r="H9012" s="34">
        <v>475</v>
      </c>
      <c r="I9012" s="34">
        <v>394</v>
      </c>
      <c r="J9012" s="34">
        <v>442</v>
      </c>
      <c r="K9012" s="34">
        <v>287</v>
      </c>
      <c r="L9012" s="34">
        <v>368</v>
      </c>
      <c r="M9012" s="34">
        <v>311</v>
      </c>
    </row>
    <row r="9013" spans="1:13" x14ac:dyDescent="0.2">
      <c r="A9013" s="34" t="s">
        <v>109907</v>
      </c>
      <c r="B9013" s="34">
        <v>515</v>
      </c>
      <c r="C9013" s="34">
        <v>589</v>
      </c>
      <c r="D9013" s="34">
        <v>552</v>
      </c>
      <c r="E9013" s="34">
        <v>623</v>
      </c>
      <c r="F9013" s="34">
        <v>536</v>
      </c>
      <c r="G9013" s="34">
        <v>492</v>
      </c>
      <c r="H9013" s="34">
        <v>518</v>
      </c>
      <c r="I9013" s="34">
        <v>468</v>
      </c>
      <c r="J9013" s="34">
        <v>530</v>
      </c>
      <c r="K9013" s="34">
        <v>416</v>
      </c>
      <c r="L9013" s="34">
        <v>506</v>
      </c>
      <c r="M9013" s="34">
        <v>361</v>
      </c>
    </row>
    <row r="9014" spans="1:13" x14ac:dyDescent="0.2">
      <c r="A9014" s="34" t="s">
        <v>109908</v>
      </c>
      <c r="B9014" s="34">
        <v>368</v>
      </c>
      <c r="C9014" s="34">
        <v>450</v>
      </c>
      <c r="D9014" s="34">
        <v>513</v>
      </c>
      <c r="E9014" s="34">
        <v>439</v>
      </c>
      <c r="F9014" s="34">
        <v>372</v>
      </c>
      <c r="G9014" s="34">
        <v>389</v>
      </c>
      <c r="H9014" s="34">
        <v>445</v>
      </c>
      <c r="I9014" s="34">
        <v>407</v>
      </c>
      <c r="J9014" s="34">
        <v>454</v>
      </c>
      <c r="K9014" s="34">
        <v>336</v>
      </c>
      <c r="L9014" s="34">
        <v>452</v>
      </c>
      <c r="M9014" s="34">
        <v>358</v>
      </c>
    </row>
    <row r="9015" spans="1:13" x14ac:dyDescent="0.2">
      <c r="A9015" s="34" t="s">
        <v>109909</v>
      </c>
      <c r="B9015" s="34">
        <v>334</v>
      </c>
      <c r="C9015" s="34">
        <v>324</v>
      </c>
      <c r="D9015" s="34">
        <v>357</v>
      </c>
      <c r="E9015" s="34">
        <v>324</v>
      </c>
      <c r="F9015" s="34">
        <v>288</v>
      </c>
      <c r="G9015" s="34">
        <v>276</v>
      </c>
      <c r="H9015" s="34">
        <v>321</v>
      </c>
      <c r="I9015" s="34">
        <v>283</v>
      </c>
      <c r="J9015" s="34">
        <v>365</v>
      </c>
      <c r="K9015" s="34">
        <v>294</v>
      </c>
      <c r="L9015" s="34">
        <v>335</v>
      </c>
      <c r="M9015" s="34">
        <v>258</v>
      </c>
    </row>
    <row r="9016" spans="1:13" x14ac:dyDescent="0.2">
      <c r="A9016" s="34" t="s">
        <v>109910</v>
      </c>
      <c r="B9016" s="34">
        <v>451</v>
      </c>
      <c r="C9016" s="34">
        <v>460</v>
      </c>
      <c r="D9016" s="34">
        <v>445</v>
      </c>
      <c r="E9016" s="34">
        <v>503</v>
      </c>
      <c r="F9016" s="34">
        <v>349</v>
      </c>
      <c r="G9016" s="34">
        <v>380</v>
      </c>
      <c r="H9016" s="34">
        <v>434</v>
      </c>
      <c r="I9016" s="34">
        <v>435</v>
      </c>
      <c r="J9016" s="34">
        <v>471</v>
      </c>
      <c r="K9016" s="34">
        <v>367</v>
      </c>
      <c r="L9016" s="34">
        <v>420</v>
      </c>
      <c r="M9016" s="34">
        <v>359</v>
      </c>
    </row>
    <row r="9017" spans="1:13" x14ac:dyDescent="0.2">
      <c r="A9017" s="34" t="s">
        <v>109911</v>
      </c>
      <c r="B9017" s="34">
        <v>754</v>
      </c>
      <c r="C9017" s="34">
        <v>746</v>
      </c>
      <c r="D9017" s="34">
        <v>790</v>
      </c>
      <c r="E9017" s="34">
        <v>749</v>
      </c>
      <c r="F9017" s="34">
        <v>687</v>
      </c>
      <c r="G9017" s="34">
        <v>661</v>
      </c>
      <c r="H9017" s="34">
        <v>875</v>
      </c>
      <c r="I9017" s="34">
        <v>655</v>
      </c>
      <c r="J9017" s="34">
        <v>786</v>
      </c>
      <c r="K9017" s="34">
        <v>528</v>
      </c>
      <c r="L9017" s="34">
        <v>814</v>
      </c>
      <c r="M9017" s="34">
        <v>535</v>
      </c>
    </row>
    <row r="9018" spans="1:13" x14ac:dyDescent="0.2">
      <c r="A9018" s="34" t="s">
        <v>109912</v>
      </c>
      <c r="B9018" s="34">
        <v>491</v>
      </c>
      <c r="C9018" s="34">
        <v>555</v>
      </c>
      <c r="D9018" s="34">
        <v>482</v>
      </c>
      <c r="E9018" s="34">
        <v>506</v>
      </c>
      <c r="F9018" s="34">
        <v>469</v>
      </c>
      <c r="G9018" s="34">
        <v>495</v>
      </c>
      <c r="H9018" s="34">
        <v>614</v>
      </c>
      <c r="I9018" s="34">
        <v>489</v>
      </c>
      <c r="J9018" s="34">
        <v>657</v>
      </c>
      <c r="K9018" s="34">
        <v>474</v>
      </c>
      <c r="L9018" s="34">
        <v>599</v>
      </c>
      <c r="M9018" s="34">
        <v>409</v>
      </c>
    </row>
    <row r="9019" spans="1:13" x14ac:dyDescent="0.2">
      <c r="A9019" s="34" t="s">
        <v>109913</v>
      </c>
      <c r="B9019" s="34">
        <v>624</v>
      </c>
      <c r="C9019" s="34">
        <v>605</v>
      </c>
      <c r="D9019" s="34">
        <v>663</v>
      </c>
      <c r="E9019" s="34">
        <v>629</v>
      </c>
      <c r="F9019" s="34">
        <v>504</v>
      </c>
      <c r="G9019" s="34">
        <v>490</v>
      </c>
      <c r="H9019" s="34">
        <v>696</v>
      </c>
      <c r="I9019" s="34">
        <v>580</v>
      </c>
      <c r="J9019" s="34">
        <v>621</v>
      </c>
      <c r="K9019" s="34">
        <v>473</v>
      </c>
      <c r="L9019" s="34">
        <v>553</v>
      </c>
      <c r="M9019" s="34">
        <v>452</v>
      </c>
    </row>
    <row r="9020" spans="1:13" x14ac:dyDescent="0.2">
      <c r="A9020" s="34" t="s">
        <v>109914</v>
      </c>
      <c r="B9020" s="34">
        <v>368</v>
      </c>
      <c r="C9020" s="34">
        <v>391</v>
      </c>
      <c r="D9020" s="34">
        <v>381</v>
      </c>
      <c r="E9020" s="34">
        <v>388</v>
      </c>
      <c r="F9020" s="34">
        <v>404</v>
      </c>
      <c r="G9020" s="34">
        <v>359</v>
      </c>
      <c r="H9020" s="34">
        <v>404</v>
      </c>
      <c r="I9020" s="34">
        <v>426</v>
      </c>
      <c r="J9020" s="34">
        <v>380</v>
      </c>
      <c r="K9020" s="34">
        <v>288</v>
      </c>
      <c r="L9020" s="34">
        <v>313</v>
      </c>
      <c r="M9020" s="34">
        <v>269</v>
      </c>
    </row>
    <row r="9021" spans="1:13" x14ac:dyDescent="0.2">
      <c r="A9021" s="34" t="s">
        <v>109915</v>
      </c>
      <c r="B9021" s="34">
        <v>367</v>
      </c>
      <c r="C9021" s="34">
        <v>491</v>
      </c>
      <c r="D9021" s="34">
        <v>461</v>
      </c>
      <c r="E9021" s="34">
        <v>458</v>
      </c>
      <c r="F9021" s="34">
        <v>434</v>
      </c>
      <c r="G9021" s="34">
        <v>414</v>
      </c>
      <c r="H9021" s="34">
        <v>461</v>
      </c>
      <c r="I9021" s="34">
        <v>413</v>
      </c>
      <c r="J9021" s="34">
        <v>475</v>
      </c>
      <c r="K9021" s="34">
        <v>342</v>
      </c>
      <c r="L9021" s="34">
        <v>386</v>
      </c>
      <c r="M9021" s="34">
        <v>372</v>
      </c>
    </row>
    <row r="9022" spans="1:13" x14ac:dyDescent="0.2">
      <c r="A9022" s="34" t="s">
        <v>109916</v>
      </c>
      <c r="B9022" s="34">
        <v>693</v>
      </c>
      <c r="C9022" s="34">
        <v>643</v>
      </c>
      <c r="D9022" s="34">
        <v>741</v>
      </c>
      <c r="E9022" s="34">
        <v>724</v>
      </c>
      <c r="F9022" s="34">
        <v>673</v>
      </c>
      <c r="G9022" s="34">
        <v>578</v>
      </c>
      <c r="H9022" s="34">
        <v>785</v>
      </c>
      <c r="I9022" s="34">
        <v>664</v>
      </c>
      <c r="J9022" s="34">
        <v>748</v>
      </c>
      <c r="K9022" s="34">
        <v>612</v>
      </c>
      <c r="L9022" s="34">
        <v>734</v>
      </c>
      <c r="M9022" s="34">
        <v>493</v>
      </c>
    </row>
    <row r="9023" spans="1:13" x14ac:dyDescent="0.2">
      <c r="A9023" s="34" t="s">
        <v>109917</v>
      </c>
      <c r="B9023" s="34">
        <v>242</v>
      </c>
      <c r="C9023" s="34">
        <v>331</v>
      </c>
      <c r="D9023" s="34">
        <v>249</v>
      </c>
      <c r="E9023" s="34">
        <v>304</v>
      </c>
      <c r="F9023" s="34">
        <v>303</v>
      </c>
      <c r="G9023" s="34">
        <v>273</v>
      </c>
      <c r="H9023" s="34">
        <v>288</v>
      </c>
      <c r="I9023" s="34">
        <v>265</v>
      </c>
      <c r="J9023" s="34">
        <v>265</v>
      </c>
      <c r="K9023" s="34">
        <v>238</v>
      </c>
      <c r="L9023" s="34">
        <v>285</v>
      </c>
      <c r="M9023" s="34">
        <v>225</v>
      </c>
    </row>
    <row r="9024" spans="1:13" x14ac:dyDescent="0.2">
      <c r="A9024" s="34" t="s">
        <v>109918</v>
      </c>
      <c r="B9024" s="34">
        <v>254</v>
      </c>
      <c r="C9024" s="34">
        <v>299</v>
      </c>
      <c r="D9024" s="34">
        <v>314</v>
      </c>
      <c r="E9024" s="34">
        <v>306</v>
      </c>
      <c r="F9024" s="34">
        <v>243</v>
      </c>
      <c r="G9024" s="34">
        <v>260</v>
      </c>
      <c r="H9024" s="34">
        <v>426</v>
      </c>
      <c r="I9024" s="34">
        <v>316</v>
      </c>
      <c r="J9024" s="34">
        <v>310</v>
      </c>
      <c r="K9024" s="34">
        <v>302</v>
      </c>
      <c r="L9024" s="34">
        <v>335</v>
      </c>
      <c r="M9024" s="34">
        <v>253</v>
      </c>
    </row>
    <row r="9025" spans="1:13" x14ac:dyDescent="0.2">
      <c r="A9025" s="34" t="s">
        <v>109919</v>
      </c>
      <c r="B9025" s="34">
        <v>273</v>
      </c>
      <c r="C9025" s="34">
        <v>235</v>
      </c>
      <c r="D9025" s="34">
        <v>239</v>
      </c>
      <c r="E9025" s="34">
        <v>212</v>
      </c>
      <c r="F9025" s="34">
        <v>209</v>
      </c>
      <c r="G9025" s="34">
        <v>244</v>
      </c>
      <c r="H9025" s="34">
        <v>300</v>
      </c>
      <c r="I9025" s="34">
        <v>199</v>
      </c>
      <c r="J9025" s="34">
        <v>210</v>
      </c>
      <c r="K9025" s="34">
        <v>202</v>
      </c>
      <c r="L9025" s="34">
        <v>242</v>
      </c>
      <c r="M9025" s="34">
        <v>194</v>
      </c>
    </row>
    <row r="9026" spans="1:13" x14ac:dyDescent="0.2">
      <c r="A9026" s="34" t="s">
        <v>109920</v>
      </c>
      <c r="B9026" s="34">
        <v>361</v>
      </c>
      <c r="C9026" s="34">
        <v>313</v>
      </c>
      <c r="D9026" s="34">
        <v>385</v>
      </c>
      <c r="E9026" s="34">
        <v>325</v>
      </c>
      <c r="F9026" s="34">
        <v>276</v>
      </c>
      <c r="G9026" s="34">
        <v>245</v>
      </c>
      <c r="H9026" s="34">
        <v>378</v>
      </c>
      <c r="I9026" s="34">
        <v>288</v>
      </c>
      <c r="J9026" s="34">
        <v>333</v>
      </c>
      <c r="K9026" s="34">
        <v>209</v>
      </c>
      <c r="L9026" s="34">
        <v>319</v>
      </c>
      <c r="M9026" s="34">
        <v>192</v>
      </c>
    </row>
    <row r="9027" spans="1:13" x14ac:dyDescent="0.2">
      <c r="A9027" s="34" t="s">
        <v>109921</v>
      </c>
      <c r="B9027" s="34">
        <v>333</v>
      </c>
      <c r="C9027" s="34">
        <v>381</v>
      </c>
      <c r="D9027" s="34">
        <v>343</v>
      </c>
      <c r="E9027" s="34">
        <v>387</v>
      </c>
      <c r="F9027" s="34">
        <v>343</v>
      </c>
      <c r="G9027" s="34">
        <v>282</v>
      </c>
      <c r="H9027" s="34">
        <v>357</v>
      </c>
      <c r="I9027" s="34">
        <v>359</v>
      </c>
      <c r="J9027" s="34">
        <v>330</v>
      </c>
      <c r="K9027" s="34">
        <v>261</v>
      </c>
      <c r="L9027" s="34">
        <v>335</v>
      </c>
      <c r="M9027" s="34">
        <v>201</v>
      </c>
    </row>
    <row r="9028" spans="1:13" x14ac:dyDescent="0.2">
      <c r="A9028" s="34" t="s">
        <v>109922</v>
      </c>
      <c r="B9028" s="34">
        <v>634</v>
      </c>
      <c r="C9028" s="34">
        <v>596</v>
      </c>
      <c r="D9028" s="34">
        <v>612</v>
      </c>
      <c r="E9028" s="34">
        <v>584</v>
      </c>
      <c r="F9028" s="34">
        <v>497</v>
      </c>
      <c r="G9028" s="34">
        <v>482</v>
      </c>
      <c r="H9028" s="34">
        <v>610</v>
      </c>
      <c r="I9028" s="34">
        <v>518</v>
      </c>
      <c r="J9028" s="34">
        <v>577</v>
      </c>
      <c r="K9028" s="34">
        <v>447</v>
      </c>
      <c r="L9028" s="34">
        <v>557</v>
      </c>
      <c r="M9028" s="34">
        <v>420</v>
      </c>
    </row>
    <row r="9029" spans="1:13" x14ac:dyDescent="0.2">
      <c r="A9029" s="34" t="s">
        <v>109923</v>
      </c>
      <c r="B9029" s="34">
        <v>350</v>
      </c>
      <c r="C9029" s="34">
        <v>410</v>
      </c>
      <c r="D9029" s="34">
        <v>342</v>
      </c>
      <c r="E9029" s="34">
        <v>414</v>
      </c>
      <c r="F9029" s="34">
        <v>356</v>
      </c>
      <c r="G9029" s="34">
        <v>325</v>
      </c>
      <c r="H9029" s="34">
        <v>381</v>
      </c>
      <c r="I9029" s="34">
        <v>354</v>
      </c>
      <c r="J9029" s="34">
        <v>394</v>
      </c>
      <c r="K9029" s="34">
        <v>303</v>
      </c>
      <c r="L9029" s="34">
        <v>365</v>
      </c>
      <c r="M9029" s="34">
        <v>306</v>
      </c>
    </row>
    <row r="9030" spans="1:13" x14ac:dyDescent="0.2">
      <c r="A9030" s="34" t="s">
        <v>109924</v>
      </c>
      <c r="B9030" s="34">
        <v>218</v>
      </c>
      <c r="C9030" s="34">
        <v>172</v>
      </c>
      <c r="D9030" s="34">
        <v>185</v>
      </c>
      <c r="E9030" s="34">
        <v>229</v>
      </c>
      <c r="F9030" s="34">
        <v>120</v>
      </c>
      <c r="G9030" s="34">
        <v>166</v>
      </c>
      <c r="H9030" s="34">
        <v>217</v>
      </c>
      <c r="I9030" s="34">
        <v>199</v>
      </c>
      <c r="J9030" s="34">
        <v>179</v>
      </c>
      <c r="K9030" s="34">
        <v>142</v>
      </c>
      <c r="L9030" s="34">
        <v>211</v>
      </c>
      <c r="M9030" s="34">
        <v>156</v>
      </c>
    </row>
    <row r="9031" spans="1:13" x14ac:dyDescent="0.2">
      <c r="A9031" s="34" t="s">
        <v>109925</v>
      </c>
      <c r="B9031" s="34">
        <v>329</v>
      </c>
      <c r="C9031" s="34">
        <v>353</v>
      </c>
      <c r="D9031" s="34">
        <v>346</v>
      </c>
      <c r="E9031" s="34">
        <v>362</v>
      </c>
      <c r="F9031" s="34">
        <v>327</v>
      </c>
      <c r="G9031" s="34">
        <v>336</v>
      </c>
      <c r="H9031" s="34">
        <v>412</v>
      </c>
      <c r="I9031" s="34">
        <v>328</v>
      </c>
      <c r="J9031" s="34">
        <v>365</v>
      </c>
      <c r="K9031" s="34">
        <v>307</v>
      </c>
      <c r="L9031" s="34">
        <v>363</v>
      </c>
      <c r="M9031" s="34">
        <v>262</v>
      </c>
    </row>
    <row r="9032" spans="1:13" x14ac:dyDescent="0.2">
      <c r="A9032" s="34" t="s">
        <v>109926</v>
      </c>
      <c r="B9032" s="34">
        <v>468</v>
      </c>
      <c r="C9032" s="34">
        <v>362</v>
      </c>
      <c r="D9032" s="34">
        <v>347</v>
      </c>
      <c r="E9032" s="34">
        <v>389</v>
      </c>
      <c r="F9032" s="34">
        <v>307</v>
      </c>
      <c r="G9032" s="34">
        <v>312</v>
      </c>
      <c r="H9032" s="34">
        <v>355</v>
      </c>
      <c r="I9032" s="34">
        <v>302</v>
      </c>
      <c r="J9032" s="34">
        <v>321</v>
      </c>
      <c r="K9032" s="34">
        <v>278</v>
      </c>
      <c r="L9032" s="34">
        <v>321</v>
      </c>
      <c r="M9032" s="34">
        <v>247</v>
      </c>
    </row>
    <row r="9033" spans="1:13" x14ac:dyDescent="0.2">
      <c r="A9033" s="34" t="s">
        <v>109927</v>
      </c>
      <c r="B9033" s="34">
        <v>183</v>
      </c>
      <c r="C9033" s="34">
        <v>273</v>
      </c>
      <c r="D9033" s="34">
        <v>257</v>
      </c>
      <c r="E9033" s="34">
        <v>254</v>
      </c>
      <c r="F9033" s="34">
        <v>305</v>
      </c>
      <c r="G9033" s="34">
        <v>213</v>
      </c>
      <c r="H9033" s="34">
        <v>236</v>
      </c>
      <c r="I9033" s="34">
        <v>224</v>
      </c>
      <c r="J9033" s="34">
        <v>261</v>
      </c>
      <c r="K9033" s="34">
        <v>189</v>
      </c>
      <c r="L9033" s="34">
        <v>241</v>
      </c>
      <c r="M9033" s="34">
        <v>214</v>
      </c>
    </row>
    <row r="9034" spans="1:13" x14ac:dyDescent="0.2">
      <c r="A9034" s="34" t="s">
        <v>109928</v>
      </c>
      <c r="B9034" s="34">
        <v>482</v>
      </c>
      <c r="C9034" s="34">
        <v>445</v>
      </c>
      <c r="D9034" s="34">
        <v>506</v>
      </c>
      <c r="E9034" s="34">
        <v>497</v>
      </c>
      <c r="F9034" s="34">
        <v>430</v>
      </c>
      <c r="G9034" s="34">
        <v>409</v>
      </c>
      <c r="H9034" s="34">
        <v>564</v>
      </c>
      <c r="I9034" s="34">
        <v>411</v>
      </c>
      <c r="J9034" s="34">
        <v>529</v>
      </c>
      <c r="K9034" s="34">
        <v>364</v>
      </c>
      <c r="L9034" s="34">
        <v>499</v>
      </c>
      <c r="M9034" s="34">
        <v>323</v>
      </c>
    </row>
    <row r="9035" spans="1:13" x14ac:dyDescent="0.2">
      <c r="A9035" s="34" t="s">
        <v>109929</v>
      </c>
      <c r="B9035" s="34">
        <v>328</v>
      </c>
      <c r="C9035" s="34">
        <v>214</v>
      </c>
      <c r="D9035" s="34">
        <v>269</v>
      </c>
      <c r="E9035" s="34">
        <v>267</v>
      </c>
      <c r="F9035" s="34">
        <v>247</v>
      </c>
      <c r="G9035" s="34">
        <v>254</v>
      </c>
      <c r="H9035" s="34">
        <v>297</v>
      </c>
      <c r="I9035" s="34">
        <v>287</v>
      </c>
      <c r="J9035" s="34">
        <v>298</v>
      </c>
      <c r="K9035" s="34">
        <v>204</v>
      </c>
      <c r="L9035" s="34">
        <v>328</v>
      </c>
      <c r="M9035" s="34">
        <v>174</v>
      </c>
    </row>
    <row r="9036" spans="1:13" x14ac:dyDescent="0.2">
      <c r="A9036" s="34" t="s">
        <v>109930</v>
      </c>
      <c r="B9036" s="34">
        <v>305</v>
      </c>
      <c r="C9036" s="34">
        <v>239</v>
      </c>
      <c r="D9036" s="34">
        <v>300</v>
      </c>
      <c r="E9036" s="34">
        <v>297</v>
      </c>
      <c r="F9036" s="34">
        <v>264</v>
      </c>
      <c r="G9036" s="34">
        <v>229</v>
      </c>
      <c r="H9036" s="34">
        <v>291</v>
      </c>
      <c r="I9036" s="34">
        <v>293</v>
      </c>
      <c r="J9036" s="34">
        <v>269</v>
      </c>
      <c r="K9036" s="34">
        <v>225</v>
      </c>
      <c r="L9036" s="34">
        <v>270</v>
      </c>
      <c r="M9036" s="34">
        <v>184</v>
      </c>
    </row>
    <row r="9037" spans="1:13" x14ac:dyDescent="0.2">
      <c r="A9037" s="34" t="s">
        <v>109931</v>
      </c>
      <c r="B9037" s="34">
        <v>228</v>
      </c>
      <c r="C9037" s="34">
        <v>293</v>
      </c>
      <c r="D9037" s="34">
        <v>289</v>
      </c>
      <c r="E9037" s="34">
        <v>301</v>
      </c>
      <c r="F9037" s="34">
        <v>287</v>
      </c>
      <c r="G9037" s="34">
        <v>281</v>
      </c>
      <c r="H9037" s="34">
        <v>352</v>
      </c>
      <c r="I9037" s="34">
        <v>302</v>
      </c>
      <c r="J9037" s="34">
        <v>299</v>
      </c>
      <c r="K9037" s="34">
        <v>234</v>
      </c>
      <c r="L9037" s="34">
        <v>287</v>
      </c>
      <c r="M9037" s="34">
        <v>229</v>
      </c>
    </row>
    <row r="9038" spans="1:13" x14ac:dyDescent="0.2">
      <c r="A9038" s="34" t="s">
        <v>109932</v>
      </c>
      <c r="B9038" s="34">
        <v>216</v>
      </c>
      <c r="C9038" s="34">
        <v>218</v>
      </c>
      <c r="D9038" s="34">
        <v>282</v>
      </c>
      <c r="E9038" s="34">
        <v>221</v>
      </c>
      <c r="F9038" s="34">
        <v>224</v>
      </c>
      <c r="G9038" s="34">
        <v>182</v>
      </c>
      <c r="H9038" s="34">
        <v>313</v>
      </c>
      <c r="I9038" s="34">
        <v>160</v>
      </c>
      <c r="J9038" s="34">
        <v>252</v>
      </c>
      <c r="K9038" s="34">
        <v>184</v>
      </c>
      <c r="L9038" s="34">
        <v>230</v>
      </c>
      <c r="M9038" s="34">
        <v>160</v>
      </c>
    </row>
    <row r="9039" spans="1:13" x14ac:dyDescent="0.2">
      <c r="A9039" s="34" t="s">
        <v>109933</v>
      </c>
      <c r="B9039" s="34">
        <v>220</v>
      </c>
      <c r="C9039" s="34">
        <v>298</v>
      </c>
      <c r="D9039" s="34">
        <v>283</v>
      </c>
      <c r="E9039" s="34">
        <v>258</v>
      </c>
      <c r="F9039" s="34">
        <v>261</v>
      </c>
      <c r="G9039" s="34">
        <v>255</v>
      </c>
      <c r="H9039" s="34">
        <v>244</v>
      </c>
      <c r="I9039" s="34">
        <v>285</v>
      </c>
      <c r="J9039" s="34">
        <v>278</v>
      </c>
      <c r="K9039" s="34">
        <v>200</v>
      </c>
      <c r="L9039" s="34">
        <v>279</v>
      </c>
      <c r="M9039" s="34">
        <v>222</v>
      </c>
    </row>
    <row r="9040" spans="1:13" x14ac:dyDescent="0.2">
      <c r="A9040" s="34" t="s">
        <v>109934</v>
      </c>
      <c r="B9040" s="34">
        <v>259</v>
      </c>
      <c r="C9040" s="34">
        <v>262</v>
      </c>
      <c r="D9040" s="34">
        <v>296</v>
      </c>
      <c r="E9040" s="34">
        <v>335</v>
      </c>
      <c r="F9040" s="34">
        <v>298</v>
      </c>
      <c r="G9040" s="34">
        <v>275</v>
      </c>
      <c r="H9040" s="34">
        <v>296</v>
      </c>
      <c r="I9040" s="34">
        <v>307</v>
      </c>
      <c r="J9040" s="34">
        <v>265</v>
      </c>
      <c r="K9040" s="34">
        <v>217</v>
      </c>
      <c r="L9040" s="34">
        <v>294</v>
      </c>
      <c r="M9040" s="34">
        <v>223</v>
      </c>
    </row>
    <row r="9041" spans="1:13" x14ac:dyDescent="0.2">
      <c r="A9041" s="34" t="s">
        <v>109935</v>
      </c>
      <c r="B9041" s="34">
        <v>338</v>
      </c>
      <c r="C9041" s="34">
        <v>354</v>
      </c>
      <c r="D9041" s="34">
        <v>345</v>
      </c>
      <c r="E9041" s="34">
        <v>368</v>
      </c>
      <c r="F9041" s="34">
        <v>283</v>
      </c>
      <c r="G9041" s="34">
        <v>303</v>
      </c>
      <c r="H9041" s="34">
        <v>358</v>
      </c>
      <c r="I9041" s="34">
        <v>290</v>
      </c>
      <c r="J9041" s="34">
        <v>379</v>
      </c>
      <c r="K9041" s="34">
        <v>255</v>
      </c>
      <c r="L9041" s="34">
        <v>320</v>
      </c>
      <c r="M9041" s="34">
        <v>257</v>
      </c>
    </row>
    <row r="9042" spans="1:13" x14ac:dyDescent="0.2">
      <c r="A9042" s="34" t="s">
        <v>109936</v>
      </c>
      <c r="B9042" s="34">
        <v>260</v>
      </c>
      <c r="C9042" s="34">
        <v>229</v>
      </c>
      <c r="D9042" s="34">
        <v>305</v>
      </c>
      <c r="E9042" s="34">
        <v>245</v>
      </c>
      <c r="F9042" s="34">
        <v>281</v>
      </c>
      <c r="G9042" s="34">
        <v>223</v>
      </c>
      <c r="H9042" s="34">
        <v>302</v>
      </c>
      <c r="I9042" s="34">
        <v>229</v>
      </c>
      <c r="J9042" s="34">
        <v>314</v>
      </c>
      <c r="K9042" s="34">
        <v>172</v>
      </c>
      <c r="L9042" s="34">
        <v>226</v>
      </c>
      <c r="M9042" s="34">
        <v>153</v>
      </c>
    </row>
    <row r="9043" spans="1:13" x14ac:dyDescent="0.2">
      <c r="A9043" s="34" t="s">
        <v>109937</v>
      </c>
      <c r="B9043" s="34">
        <v>320</v>
      </c>
      <c r="C9043" s="34">
        <v>283</v>
      </c>
      <c r="D9043" s="34">
        <v>351</v>
      </c>
      <c r="E9043" s="34">
        <v>300</v>
      </c>
      <c r="F9043" s="34">
        <v>257</v>
      </c>
      <c r="G9043" s="34">
        <v>220</v>
      </c>
      <c r="H9043" s="34">
        <v>346</v>
      </c>
      <c r="I9043" s="34">
        <v>287</v>
      </c>
      <c r="J9043" s="34">
        <v>332</v>
      </c>
      <c r="K9043" s="34">
        <v>190</v>
      </c>
      <c r="L9043" s="34">
        <v>302</v>
      </c>
      <c r="M9043" s="34">
        <v>233</v>
      </c>
    </row>
    <row r="9044" spans="1:13" x14ac:dyDescent="0.2">
      <c r="A9044" s="34" t="s">
        <v>109938</v>
      </c>
      <c r="B9044" s="34">
        <v>329</v>
      </c>
      <c r="C9044" s="34">
        <v>336</v>
      </c>
      <c r="D9044" s="34">
        <v>418</v>
      </c>
      <c r="E9044" s="34">
        <v>432</v>
      </c>
      <c r="F9044" s="34">
        <v>321</v>
      </c>
      <c r="G9044" s="34">
        <v>345</v>
      </c>
      <c r="H9044" s="34">
        <v>356</v>
      </c>
      <c r="I9044" s="34">
        <v>320</v>
      </c>
      <c r="J9044" s="34">
        <v>396</v>
      </c>
      <c r="K9044" s="34">
        <v>324</v>
      </c>
      <c r="L9044" s="34">
        <v>300</v>
      </c>
      <c r="M9044" s="34">
        <v>273</v>
      </c>
    </row>
    <row r="9045" spans="1:13" x14ac:dyDescent="0.2">
      <c r="A9045" s="34" t="s">
        <v>109939</v>
      </c>
      <c r="B9045" s="34">
        <v>377</v>
      </c>
      <c r="C9045" s="34">
        <v>427</v>
      </c>
      <c r="D9045" s="34">
        <v>447</v>
      </c>
      <c r="E9045" s="34">
        <v>448</v>
      </c>
      <c r="F9045" s="34">
        <v>334</v>
      </c>
      <c r="G9045" s="34">
        <v>368</v>
      </c>
      <c r="H9045" s="34">
        <v>483</v>
      </c>
      <c r="I9045" s="34">
        <v>408</v>
      </c>
      <c r="J9045" s="34">
        <v>415</v>
      </c>
      <c r="K9045" s="34">
        <v>350</v>
      </c>
      <c r="L9045" s="34">
        <v>419</v>
      </c>
      <c r="M9045" s="34">
        <v>272</v>
      </c>
    </row>
    <row r="9046" spans="1:13" x14ac:dyDescent="0.2">
      <c r="A9046" s="34" t="s">
        <v>109940</v>
      </c>
      <c r="B9046" s="34">
        <v>327</v>
      </c>
      <c r="C9046" s="34">
        <v>315</v>
      </c>
      <c r="D9046" s="34">
        <v>365</v>
      </c>
      <c r="E9046" s="34">
        <v>354</v>
      </c>
      <c r="F9046" s="34">
        <v>293</v>
      </c>
      <c r="G9046" s="34">
        <v>335</v>
      </c>
      <c r="H9046" s="34">
        <v>398</v>
      </c>
      <c r="I9046" s="34">
        <v>361</v>
      </c>
      <c r="J9046" s="34">
        <v>362</v>
      </c>
      <c r="K9046" s="34">
        <v>275</v>
      </c>
      <c r="L9046" s="34">
        <v>292</v>
      </c>
      <c r="M9046" s="34">
        <v>253</v>
      </c>
    </row>
    <row r="9047" spans="1:13" x14ac:dyDescent="0.2">
      <c r="A9047" s="34" t="s">
        <v>109941</v>
      </c>
      <c r="B9047" s="34">
        <v>150</v>
      </c>
      <c r="C9047" s="34">
        <v>230</v>
      </c>
      <c r="D9047" s="34">
        <v>241</v>
      </c>
      <c r="E9047" s="34">
        <v>263</v>
      </c>
      <c r="F9047" s="34">
        <v>161</v>
      </c>
      <c r="G9047" s="34">
        <v>258</v>
      </c>
      <c r="H9047" s="34">
        <v>220</v>
      </c>
      <c r="I9047" s="34">
        <v>234</v>
      </c>
      <c r="J9047" s="34">
        <v>230</v>
      </c>
      <c r="K9047" s="34">
        <v>148</v>
      </c>
      <c r="L9047" s="34">
        <v>219</v>
      </c>
      <c r="M9047" s="34">
        <v>207</v>
      </c>
    </row>
    <row r="9048" spans="1:13" x14ac:dyDescent="0.2">
      <c r="A9048" s="34" t="s">
        <v>109942</v>
      </c>
      <c r="B9048" s="34">
        <v>315</v>
      </c>
      <c r="C9048" s="34">
        <v>298</v>
      </c>
      <c r="D9048" s="34">
        <v>360</v>
      </c>
      <c r="E9048" s="34">
        <v>280</v>
      </c>
      <c r="F9048" s="34">
        <v>305</v>
      </c>
      <c r="G9048" s="34">
        <v>265</v>
      </c>
      <c r="H9048" s="34">
        <v>375</v>
      </c>
      <c r="I9048" s="34">
        <v>347</v>
      </c>
      <c r="J9048" s="34">
        <v>323</v>
      </c>
      <c r="K9048" s="34">
        <v>242</v>
      </c>
      <c r="L9048" s="34">
        <v>300</v>
      </c>
      <c r="M9048" s="34">
        <v>207</v>
      </c>
    </row>
    <row r="9049" spans="1:13" x14ac:dyDescent="0.2">
      <c r="A9049" s="34" t="s">
        <v>109943</v>
      </c>
      <c r="B9049" s="34">
        <v>420</v>
      </c>
      <c r="C9049" s="34">
        <v>395</v>
      </c>
      <c r="D9049" s="34">
        <v>493</v>
      </c>
      <c r="E9049" s="34">
        <v>450</v>
      </c>
      <c r="F9049" s="34">
        <v>396</v>
      </c>
      <c r="G9049" s="34">
        <v>356</v>
      </c>
      <c r="H9049" s="34">
        <v>430</v>
      </c>
      <c r="I9049" s="34">
        <v>383</v>
      </c>
      <c r="J9049" s="34">
        <v>446</v>
      </c>
      <c r="K9049" s="34">
        <v>312</v>
      </c>
      <c r="L9049" s="34">
        <v>401</v>
      </c>
      <c r="M9049" s="34">
        <v>314</v>
      </c>
    </row>
    <row r="9050" spans="1:13" x14ac:dyDescent="0.2">
      <c r="A9050" s="34" t="s">
        <v>109944</v>
      </c>
      <c r="B9050" s="34">
        <v>262</v>
      </c>
      <c r="C9050" s="34">
        <v>360</v>
      </c>
      <c r="D9050" s="34">
        <v>351</v>
      </c>
      <c r="E9050" s="34">
        <v>316</v>
      </c>
      <c r="F9050" s="34">
        <v>307</v>
      </c>
      <c r="G9050" s="34">
        <v>331</v>
      </c>
      <c r="H9050" s="34">
        <v>399</v>
      </c>
      <c r="I9050" s="34">
        <v>329</v>
      </c>
      <c r="J9050" s="34">
        <v>337</v>
      </c>
      <c r="K9050" s="34">
        <v>294</v>
      </c>
      <c r="L9050" s="34">
        <v>299</v>
      </c>
      <c r="M9050" s="34">
        <v>248</v>
      </c>
    </row>
    <row r="9051" spans="1:13" x14ac:dyDescent="0.2">
      <c r="A9051" s="34" t="s">
        <v>109945</v>
      </c>
      <c r="B9051" s="34">
        <v>174</v>
      </c>
      <c r="C9051" s="34">
        <v>209</v>
      </c>
      <c r="D9051" s="34">
        <v>235</v>
      </c>
      <c r="E9051" s="34">
        <v>286</v>
      </c>
      <c r="F9051" s="34">
        <v>208</v>
      </c>
      <c r="G9051" s="34">
        <v>204</v>
      </c>
      <c r="H9051" s="34">
        <v>240</v>
      </c>
      <c r="I9051" s="34">
        <v>230</v>
      </c>
      <c r="J9051" s="34">
        <v>195</v>
      </c>
      <c r="K9051" s="34">
        <v>165</v>
      </c>
      <c r="L9051" s="34">
        <v>214</v>
      </c>
      <c r="M9051" s="34">
        <v>168</v>
      </c>
    </row>
    <row r="9052" spans="1:13" x14ac:dyDescent="0.2">
      <c r="A9052" s="34" t="s">
        <v>109946</v>
      </c>
      <c r="B9052" s="34">
        <v>289</v>
      </c>
      <c r="C9052" s="34">
        <v>274</v>
      </c>
      <c r="D9052" s="34">
        <v>362</v>
      </c>
      <c r="E9052" s="34">
        <v>325</v>
      </c>
      <c r="F9052" s="34">
        <v>287</v>
      </c>
      <c r="G9052" s="34">
        <v>320</v>
      </c>
      <c r="H9052" s="34">
        <v>384</v>
      </c>
      <c r="I9052" s="34">
        <v>330</v>
      </c>
      <c r="J9052" s="34">
        <v>317</v>
      </c>
      <c r="K9052" s="34">
        <v>297</v>
      </c>
      <c r="L9052" s="34">
        <v>338</v>
      </c>
      <c r="M9052" s="34">
        <v>286</v>
      </c>
    </row>
    <row r="9053" spans="1:13" x14ac:dyDescent="0.2">
      <c r="A9053" s="34" t="s">
        <v>109947</v>
      </c>
      <c r="B9053" s="34">
        <v>253</v>
      </c>
      <c r="C9053" s="34">
        <v>226</v>
      </c>
      <c r="D9053" s="34">
        <v>225</v>
      </c>
      <c r="E9053" s="34">
        <v>256</v>
      </c>
      <c r="F9053" s="34">
        <v>194</v>
      </c>
      <c r="G9053" s="34">
        <v>209</v>
      </c>
      <c r="H9053" s="34">
        <v>235</v>
      </c>
      <c r="I9053" s="34">
        <v>201</v>
      </c>
      <c r="J9053" s="34">
        <v>267</v>
      </c>
      <c r="K9053" s="34">
        <v>200</v>
      </c>
      <c r="L9053" s="34">
        <v>188</v>
      </c>
      <c r="M9053" s="34">
        <v>171</v>
      </c>
    </row>
    <row r="9054" spans="1:13" x14ac:dyDescent="0.2">
      <c r="A9054" s="34" t="s">
        <v>109948</v>
      </c>
      <c r="B9054" s="34">
        <v>300</v>
      </c>
      <c r="C9054" s="34">
        <v>347</v>
      </c>
      <c r="D9054" s="34">
        <v>352</v>
      </c>
      <c r="E9054" s="34">
        <v>416</v>
      </c>
      <c r="F9054" s="34">
        <v>344</v>
      </c>
      <c r="G9054" s="34">
        <v>323</v>
      </c>
      <c r="H9054" s="34">
        <v>375</v>
      </c>
      <c r="I9054" s="34">
        <v>355</v>
      </c>
      <c r="J9054" s="34">
        <v>353</v>
      </c>
      <c r="K9054" s="34">
        <v>277</v>
      </c>
      <c r="L9054" s="34">
        <v>321</v>
      </c>
      <c r="M9054" s="34">
        <v>253</v>
      </c>
    </row>
    <row r="9055" spans="1:13" x14ac:dyDescent="0.2">
      <c r="A9055" s="34" t="s">
        <v>109949</v>
      </c>
      <c r="B9055" s="34">
        <v>307</v>
      </c>
      <c r="C9055" s="34">
        <v>328</v>
      </c>
      <c r="D9055" s="34">
        <v>288</v>
      </c>
      <c r="E9055" s="34">
        <v>299</v>
      </c>
      <c r="F9055" s="34">
        <v>245</v>
      </c>
      <c r="G9055" s="34">
        <v>281</v>
      </c>
      <c r="H9055" s="34">
        <v>287</v>
      </c>
      <c r="I9055" s="34">
        <v>322</v>
      </c>
      <c r="J9055" s="34">
        <v>300</v>
      </c>
      <c r="K9055" s="34">
        <v>220</v>
      </c>
      <c r="L9055" s="34">
        <v>217</v>
      </c>
      <c r="M9055" s="34">
        <v>243</v>
      </c>
    </row>
    <row r="9056" spans="1:13" x14ac:dyDescent="0.2">
      <c r="A9056" s="34" t="s">
        <v>109950</v>
      </c>
      <c r="B9056" s="34">
        <v>307</v>
      </c>
      <c r="C9056" s="34">
        <v>334</v>
      </c>
      <c r="D9056" s="34">
        <v>299</v>
      </c>
      <c r="E9056" s="34">
        <v>324</v>
      </c>
      <c r="F9056" s="34">
        <v>274</v>
      </c>
      <c r="G9056" s="34">
        <v>301</v>
      </c>
      <c r="H9056" s="34">
        <v>304</v>
      </c>
      <c r="I9056" s="34">
        <v>291</v>
      </c>
      <c r="J9056" s="34">
        <v>314</v>
      </c>
      <c r="K9056" s="34">
        <v>250</v>
      </c>
      <c r="L9056" s="34">
        <v>307</v>
      </c>
      <c r="M9056" s="34">
        <v>250</v>
      </c>
    </row>
    <row r="9057" spans="1:13" x14ac:dyDescent="0.2">
      <c r="A9057" s="34" t="s">
        <v>109951</v>
      </c>
      <c r="B9057" s="34">
        <v>125</v>
      </c>
      <c r="C9057" s="34">
        <v>136</v>
      </c>
      <c r="D9057" s="34">
        <v>183</v>
      </c>
      <c r="E9057" s="34">
        <v>153</v>
      </c>
      <c r="F9057" s="34">
        <v>137</v>
      </c>
      <c r="G9057" s="34">
        <v>115</v>
      </c>
      <c r="H9057" s="34">
        <v>134</v>
      </c>
      <c r="I9057" s="34">
        <v>133</v>
      </c>
      <c r="J9057" s="34">
        <v>159</v>
      </c>
      <c r="K9057" s="34">
        <v>108</v>
      </c>
      <c r="L9057" s="34">
        <v>171</v>
      </c>
      <c r="M9057" s="34">
        <v>87</v>
      </c>
    </row>
    <row r="9058" spans="1:13" x14ac:dyDescent="0.2">
      <c r="A9058" s="34" t="s">
        <v>109952</v>
      </c>
      <c r="B9058" s="34">
        <v>111</v>
      </c>
      <c r="C9058" s="34">
        <v>196</v>
      </c>
      <c r="D9058" s="34">
        <v>96</v>
      </c>
      <c r="E9058" s="34">
        <v>182</v>
      </c>
      <c r="F9058" s="34">
        <v>119</v>
      </c>
      <c r="G9058" s="34">
        <v>169</v>
      </c>
      <c r="H9058" s="34">
        <v>97</v>
      </c>
      <c r="I9058" s="34">
        <v>175</v>
      </c>
      <c r="J9058" s="34">
        <v>125</v>
      </c>
      <c r="K9058" s="34">
        <v>149</v>
      </c>
      <c r="L9058" s="34">
        <v>144</v>
      </c>
      <c r="M9058" s="34">
        <v>137</v>
      </c>
    </row>
    <row r="9059" spans="1:13" x14ac:dyDescent="0.2">
      <c r="A9059" s="34" t="s">
        <v>109953</v>
      </c>
      <c r="B9059" s="34">
        <v>238</v>
      </c>
      <c r="C9059" s="34">
        <v>304</v>
      </c>
      <c r="D9059" s="34">
        <v>261</v>
      </c>
      <c r="E9059" s="34">
        <v>340</v>
      </c>
      <c r="F9059" s="34">
        <v>281</v>
      </c>
      <c r="G9059" s="34">
        <v>290</v>
      </c>
      <c r="H9059" s="34">
        <v>308</v>
      </c>
      <c r="I9059" s="34">
        <v>296</v>
      </c>
      <c r="J9059" s="34">
        <v>265</v>
      </c>
      <c r="K9059" s="34">
        <v>225</v>
      </c>
      <c r="L9059" s="34">
        <v>328</v>
      </c>
      <c r="M9059" s="34">
        <v>239</v>
      </c>
    </row>
    <row r="9060" spans="1:13" x14ac:dyDescent="0.2">
      <c r="A9060" s="34" t="s">
        <v>109954</v>
      </c>
      <c r="B9060" s="34">
        <v>225</v>
      </c>
      <c r="C9060" s="34">
        <v>298</v>
      </c>
      <c r="D9060" s="34">
        <v>260</v>
      </c>
      <c r="E9060" s="34">
        <v>335</v>
      </c>
      <c r="F9060" s="34">
        <v>185</v>
      </c>
      <c r="G9060" s="34">
        <v>321</v>
      </c>
      <c r="H9060" s="34">
        <v>280</v>
      </c>
      <c r="I9060" s="34">
        <v>276</v>
      </c>
      <c r="J9060" s="34">
        <v>221</v>
      </c>
      <c r="K9060" s="34">
        <v>223</v>
      </c>
      <c r="L9060" s="34">
        <v>208</v>
      </c>
      <c r="M9060" s="34">
        <v>238</v>
      </c>
    </row>
    <row r="9061" spans="1:13" x14ac:dyDescent="0.2">
      <c r="A9061" s="34" t="s">
        <v>109955</v>
      </c>
      <c r="B9061" s="34">
        <v>301</v>
      </c>
      <c r="C9061" s="34">
        <v>315</v>
      </c>
      <c r="D9061" s="34">
        <v>371</v>
      </c>
      <c r="E9061" s="34">
        <v>373</v>
      </c>
      <c r="F9061" s="34">
        <v>301</v>
      </c>
      <c r="G9061" s="34">
        <v>361</v>
      </c>
      <c r="H9061" s="34">
        <v>360</v>
      </c>
      <c r="I9061" s="34">
        <v>337</v>
      </c>
      <c r="J9061" s="34">
        <v>369</v>
      </c>
      <c r="K9061" s="34">
        <v>249</v>
      </c>
      <c r="L9061" s="34">
        <v>388</v>
      </c>
      <c r="M9061" s="34">
        <v>211</v>
      </c>
    </row>
    <row r="9062" spans="1:13" x14ac:dyDescent="0.2">
      <c r="A9062" s="34" t="s">
        <v>109956</v>
      </c>
      <c r="B9062" s="34">
        <v>359</v>
      </c>
      <c r="C9062" s="34">
        <v>387</v>
      </c>
      <c r="D9062" s="34">
        <v>472</v>
      </c>
      <c r="E9062" s="34">
        <v>438</v>
      </c>
      <c r="F9062" s="34">
        <v>409</v>
      </c>
      <c r="G9062" s="34">
        <v>405</v>
      </c>
      <c r="H9062" s="34">
        <v>514</v>
      </c>
      <c r="I9062" s="34">
        <v>402</v>
      </c>
      <c r="J9062" s="34">
        <v>468</v>
      </c>
      <c r="K9062" s="34">
        <v>449</v>
      </c>
      <c r="L9062" s="34">
        <v>423</v>
      </c>
      <c r="M9062" s="34">
        <v>352</v>
      </c>
    </row>
    <row r="9063" spans="1:13" x14ac:dyDescent="0.2">
      <c r="A9063" s="34" t="s">
        <v>109957</v>
      </c>
      <c r="B9063" s="34">
        <v>242</v>
      </c>
      <c r="C9063" s="34">
        <v>340</v>
      </c>
      <c r="D9063" s="34">
        <v>378</v>
      </c>
      <c r="E9063" s="34">
        <v>346</v>
      </c>
      <c r="F9063" s="34">
        <v>335</v>
      </c>
      <c r="G9063" s="34">
        <v>302</v>
      </c>
      <c r="H9063" s="34">
        <v>304</v>
      </c>
      <c r="I9063" s="34">
        <v>313</v>
      </c>
      <c r="J9063" s="34">
        <v>323</v>
      </c>
      <c r="K9063" s="34">
        <v>309</v>
      </c>
      <c r="L9063" s="34">
        <v>295</v>
      </c>
      <c r="M9063" s="34">
        <v>265</v>
      </c>
    </row>
    <row r="9064" spans="1:13" x14ac:dyDescent="0.2">
      <c r="A9064" s="34" t="s">
        <v>109958</v>
      </c>
      <c r="B9064" s="34">
        <v>217</v>
      </c>
      <c r="C9064" s="34">
        <v>191</v>
      </c>
      <c r="D9064" s="34">
        <v>203</v>
      </c>
      <c r="E9064" s="34">
        <v>193</v>
      </c>
      <c r="F9064" s="34">
        <v>148</v>
      </c>
      <c r="G9064" s="34">
        <v>165</v>
      </c>
      <c r="H9064" s="34">
        <v>169</v>
      </c>
      <c r="I9064" s="34">
        <v>185</v>
      </c>
      <c r="J9064" s="34">
        <v>159</v>
      </c>
      <c r="K9064" s="34">
        <v>133</v>
      </c>
      <c r="L9064" s="34">
        <v>141</v>
      </c>
      <c r="M9064" s="34">
        <v>134</v>
      </c>
    </row>
    <row r="9065" spans="1:13" x14ac:dyDescent="0.2">
      <c r="A9065" s="34" t="s">
        <v>109959</v>
      </c>
      <c r="B9065" s="34">
        <v>522</v>
      </c>
      <c r="C9065" s="34">
        <v>483</v>
      </c>
      <c r="D9065" s="34">
        <v>506</v>
      </c>
      <c r="E9065" s="34">
        <v>565</v>
      </c>
      <c r="F9065" s="34">
        <v>502</v>
      </c>
      <c r="G9065" s="34">
        <v>464</v>
      </c>
      <c r="H9065" s="34">
        <v>559</v>
      </c>
      <c r="I9065" s="34">
        <v>520</v>
      </c>
      <c r="J9065" s="34">
        <v>576</v>
      </c>
      <c r="K9065" s="34">
        <v>370</v>
      </c>
      <c r="L9065" s="34">
        <v>481</v>
      </c>
      <c r="M9065" s="34">
        <v>415</v>
      </c>
    </row>
    <row r="9066" spans="1:13" x14ac:dyDescent="0.2">
      <c r="A9066" s="34" t="s">
        <v>109960</v>
      </c>
      <c r="B9066" s="34">
        <v>446</v>
      </c>
      <c r="C9066" s="34">
        <v>528</v>
      </c>
      <c r="D9066" s="34">
        <v>458</v>
      </c>
      <c r="E9066" s="34">
        <v>457</v>
      </c>
      <c r="F9066" s="34">
        <v>452</v>
      </c>
      <c r="G9066" s="34">
        <v>471</v>
      </c>
      <c r="H9066" s="34">
        <v>483</v>
      </c>
      <c r="I9066" s="34">
        <v>514</v>
      </c>
      <c r="J9066" s="34">
        <v>488</v>
      </c>
      <c r="K9066" s="34">
        <v>349</v>
      </c>
      <c r="L9066" s="34">
        <v>412</v>
      </c>
      <c r="M9066" s="34">
        <v>366</v>
      </c>
    </row>
    <row r="9067" spans="1:13" x14ac:dyDescent="0.2">
      <c r="A9067" s="34" t="s">
        <v>109961</v>
      </c>
      <c r="B9067" s="34">
        <v>934</v>
      </c>
      <c r="C9067" s="34">
        <v>717</v>
      </c>
      <c r="D9067" s="34">
        <v>790</v>
      </c>
      <c r="E9067" s="34">
        <v>787</v>
      </c>
      <c r="F9067" s="34">
        <v>674</v>
      </c>
      <c r="G9067" s="34">
        <v>639</v>
      </c>
      <c r="H9067" s="34">
        <v>933</v>
      </c>
      <c r="I9067" s="34">
        <v>755</v>
      </c>
      <c r="J9067" s="34">
        <v>806</v>
      </c>
      <c r="K9067" s="34">
        <v>627</v>
      </c>
      <c r="L9067" s="34">
        <v>891</v>
      </c>
      <c r="M9067" s="34">
        <v>616</v>
      </c>
    </row>
    <row r="9068" spans="1:13" x14ac:dyDescent="0.2">
      <c r="A9068" s="34" t="s">
        <v>109962</v>
      </c>
      <c r="B9068" s="34">
        <v>211</v>
      </c>
      <c r="C9068" s="34">
        <v>201</v>
      </c>
      <c r="D9068" s="34">
        <v>253</v>
      </c>
      <c r="E9068" s="34">
        <v>288</v>
      </c>
      <c r="F9068" s="34">
        <v>194</v>
      </c>
      <c r="G9068" s="34">
        <v>214</v>
      </c>
      <c r="H9068" s="34">
        <v>308</v>
      </c>
      <c r="I9068" s="34">
        <v>236</v>
      </c>
      <c r="J9068" s="34">
        <v>236</v>
      </c>
      <c r="K9068" s="34">
        <v>189</v>
      </c>
      <c r="L9068" s="34">
        <v>284</v>
      </c>
      <c r="M9068" s="34">
        <v>161</v>
      </c>
    </row>
    <row r="9069" spans="1:13" x14ac:dyDescent="0.2">
      <c r="A9069" s="34" t="s">
        <v>109963</v>
      </c>
      <c r="B9069" s="34">
        <v>204</v>
      </c>
      <c r="C9069" s="34">
        <v>169</v>
      </c>
      <c r="D9069" s="34">
        <v>187</v>
      </c>
      <c r="E9069" s="34">
        <v>198</v>
      </c>
      <c r="F9069" s="34">
        <v>156</v>
      </c>
      <c r="G9069" s="34">
        <v>188</v>
      </c>
      <c r="H9069" s="34">
        <v>222</v>
      </c>
      <c r="I9069" s="34">
        <v>167</v>
      </c>
      <c r="J9069" s="34">
        <v>210</v>
      </c>
      <c r="K9069" s="34">
        <v>161</v>
      </c>
      <c r="L9069" s="34">
        <v>155</v>
      </c>
      <c r="M9069" s="34">
        <v>153</v>
      </c>
    </row>
    <row r="9070" spans="1:13" x14ac:dyDescent="0.2">
      <c r="A9070" s="34" t="s">
        <v>109964</v>
      </c>
      <c r="B9070" s="34">
        <v>263</v>
      </c>
      <c r="C9070" s="34">
        <v>289</v>
      </c>
      <c r="D9070" s="34">
        <v>260</v>
      </c>
      <c r="E9070" s="34">
        <v>378</v>
      </c>
      <c r="F9070" s="34">
        <v>252</v>
      </c>
      <c r="G9070" s="34">
        <v>367</v>
      </c>
      <c r="H9070" s="34">
        <v>329</v>
      </c>
      <c r="I9070" s="34">
        <v>343</v>
      </c>
      <c r="J9070" s="34">
        <v>287</v>
      </c>
      <c r="K9070" s="34">
        <v>237</v>
      </c>
      <c r="L9070" s="34">
        <v>327</v>
      </c>
      <c r="M9070" s="34">
        <v>239</v>
      </c>
    </row>
    <row r="9071" spans="1:13" x14ac:dyDescent="0.2">
      <c r="A9071" s="34" t="s">
        <v>109965</v>
      </c>
      <c r="B9071" s="34">
        <v>190</v>
      </c>
      <c r="C9071" s="34">
        <v>225</v>
      </c>
      <c r="D9071" s="34">
        <v>217</v>
      </c>
      <c r="E9071" s="34">
        <v>298</v>
      </c>
      <c r="F9071" s="34">
        <v>168</v>
      </c>
      <c r="G9071" s="34">
        <v>202</v>
      </c>
      <c r="H9071" s="34">
        <v>192</v>
      </c>
      <c r="I9071" s="34">
        <v>248</v>
      </c>
      <c r="J9071" s="34">
        <v>169</v>
      </c>
      <c r="K9071" s="34">
        <v>222</v>
      </c>
      <c r="L9071" s="34">
        <v>146</v>
      </c>
      <c r="M9071" s="34">
        <v>177</v>
      </c>
    </row>
    <row r="9072" spans="1:13" x14ac:dyDescent="0.2">
      <c r="A9072" s="34" t="s">
        <v>109966</v>
      </c>
      <c r="B9072" s="34">
        <v>180</v>
      </c>
      <c r="C9072" s="34">
        <v>181</v>
      </c>
      <c r="D9072" s="34">
        <v>201</v>
      </c>
      <c r="E9072" s="34">
        <v>209</v>
      </c>
      <c r="F9072" s="34">
        <v>188</v>
      </c>
      <c r="G9072" s="34">
        <v>205</v>
      </c>
      <c r="H9072" s="34">
        <v>226</v>
      </c>
      <c r="I9072" s="34">
        <v>240</v>
      </c>
      <c r="J9072" s="34">
        <v>195</v>
      </c>
      <c r="K9072" s="34">
        <v>161</v>
      </c>
      <c r="L9072" s="34">
        <v>198</v>
      </c>
      <c r="M9072" s="34">
        <v>170</v>
      </c>
    </row>
    <row r="9073" spans="1:13" x14ac:dyDescent="0.2">
      <c r="A9073" s="34" t="s">
        <v>109967</v>
      </c>
      <c r="B9073" s="34">
        <v>153</v>
      </c>
      <c r="C9073" s="34">
        <v>183</v>
      </c>
      <c r="D9073" s="34">
        <v>203</v>
      </c>
      <c r="E9073" s="34">
        <v>194</v>
      </c>
      <c r="F9073" s="34">
        <v>132</v>
      </c>
      <c r="G9073" s="34">
        <v>184</v>
      </c>
      <c r="H9073" s="34">
        <v>209</v>
      </c>
      <c r="I9073" s="34">
        <v>210</v>
      </c>
      <c r="J9073" s="34">
        <v>156</v>
      </c>
      <c r="K9073" s="34">
        <v>169</v>
      </c>
      <c r="L9073" s="34">
        <v>167</v>
      </c>
      <c r="M9073" s="34">
        <v>148</v>
      </c>
    </row>
    <row r="9074" spans="1:13" x14ac:dyDescent="0.2">
      <c r="A9074" s="34" t="s">
        <v>109968</v>
      </c>
      <c r="B9074" s="34">
        <v>109</v>
      </c>
      <c r="C9074" s="34">
        <v>168</v>
      </c>
      <c r="D9074" s="34">
        <v>138</v>
      </c>
      <c r="E9074" s="34">
        <v>191</v>
      </c>
      <c r="F9074" s="34">
        <v>188</v>
      </c>
      <c r="G9074" s="34">
        <v>157</v>
      </c>
      <c r="H9074" s="34">
        <v>124</v>
      </c>
      <c r="I9074" s="34">
        <v>168</v>
      </c>
      <c r="J9074" s="34">
        <v>223</v>
      </c>
      <c r="K9074" s="34">
        <v>138</v>
      </c>
      <c r="L9074" s="34">
        <v>152</v>
      </c>
      <c r="M9074" s="34">
        <v>129</v>
      </c>
    </row>
    <row r="9075" spans="1:13" x14ac:dyDescent="0.2">
      <c r="A9075" s="34" t="s">
        <v>109969</v>
      </c>
      <c r="B9075" s="34">
        <v>106</v>
      </c>
      <c r="C9075" s="34">
        <v>91</v>
      </c>
      <c r="D9075" s="34">
        <v>115</v>
      </c>
      <c r="E9075" s="34">
        <v>103</v>
      </c>
      <c r="F9075" s="34">
        <v>77</v>
      </c>
      <c r="G9075" s="34">
        <v>96</v>
      </c>
      <c r="H9075" s="34">
        <v>98</v>
      </c>
      <c r="I9075" s="34">
        <v>103</v>
      </c>
      <c r="J9075" s="34">
        <v>106</v>
      </c>
      <c r="K9075" s="34">
        <v>110</v>
      </c>
      <c r="L9075" s="34">
        <v>102</v>
      </c>
      <c r="M9075" s="34">
        <v>86</v>
      </c>
    </row>
    <row r="9076" spans="1:13" x14ac:dyDescent="0.2">
      <c r="A9076" s="34" t="s">
        <v>109970</v>
      </c>
      <c r="B9076" s="34">
        <v>184</v>
      </c>
      <c r="C9076" s="34">
        <v>150</v>
      </c>
      <c r="D9076" s="34">
        <v>177</v>
      </c>
      <c r="E9076" s="34">
        <v>164</v>
      </c>
      <c r="F9076" s="34">
        <v>153</v>
      </c>
      <c r="G9076" s="34">
        <v>150</v>
      </c>
      <c r="H9076" s="34">
        <v>160</v>
      </c>
      <c r="I9076" s="34">
        <v>145</v>
      </c>
      <c r="J9076" s="34">
        <v>194</v>
      </c>
      <c r="K9076" s="34">
        <v>100</v>
      </c>
      <c r="L9076" s="34">
        <v>127</v>
      </c>
      <c r="M9076" s="34">
        <v>143</v>
      </c>
    </row>
    <row r="9077" spans="1:13" x14ac:dyDescent="0.2">
      <c r="A9077" s="34" t="s">
        <v>109971</v>
      </c>
      <c r="B9077" s="34">
        <v>160</v>
      </c>
      <c r="C9077" s="34">
        <v>206</v>
      </c>
      <c r="D9077" s="34">
        <v>161</v>
      </c>
      <c r="E9077" s="34">
        <v>219</v>
      </c>
      <c r="F9077" s="34">
        <v>203</v>
      </c>
      <c r="G9077" s="34">
        <v>195</v>
      </c>
      <c r="H9077" s="34">
        <v>160</v>
      </c>
      <c r="I9077" s="34">
        <v>189</v>
      </c>
      <c r="J9077" s="34">
        <v>174</v>
      </c>
      <c r="K9077" s="34">
        <v>179</v>
      </c>
      <c r="L9077" s="34">
        <v>144</v>
      </c>
      <c r="M9077" s="34">
        <v>134</v>
      </c>
    </row>
    <row r="9078" spans="1:13" x14ac:dyDescent="0.2">
      <c r="A9078" s="34" t="s">
        <v>109972</v>
      </c>
      <c r="B9078" s="34">
        <v>208</v>
      </c>
      <c r="C9078" s="34">
        <v>216</v>
      </c>
      <c r="D9078" s="34">
        <v>232</v>
      </c>
      <c r="E9078" s="34">
        <v>193</v>
      </c>
      <c r="F9078" s="34">
        <v>224</v>
      </c>
      <c r="G9078" s="34">
        <v>219</v>
      </c>
      <c r="H9078" s="34">
        <v>277</v>
      </c>
      <c r="I9078" s="34">
        <v>226</v>
      </c>
      <c r="J9078" s="34">
        <v>266</v>
      </c>
      <c r="K9078" s="34">
        <v>148</v>
      </c>
      <c r="L9078" s="34">
        <v>184</v>
      </c>
      <c r="M9078" s="34">
        <v>156</v>
      </c>
    </row>
    <row r="9079" spans="1:13" x14ac:dyDescent="0.2">
      <c r="A9079" s="34" t="s">
        <v>109973</v>
      </c>
      <c r="B9079" s="34">
        <v>213</v>
      </c>
      <c r="C9079" s="34">
        <v>275</v>
      </c>
      <c r="D9079" s="34">
        <v>287</v>
      </c>
      <c r="E9079" s="34">
        <v>297</v>
      </c>
      <c r="F9079" s="34">
        <v>223</v>
      </c>
      <c r="G9079" s="34">
        <v>282</v>
      </c>
      <c r="H9079" s="34">
        <v>305</v>
      </c>
      <c r="I9079" s="34">
        <v>292</v>
      </c>
      <c r="J9079" s="34">
        <v>275</v>
      </c>
      <c r="K9079" s="34">
        <v>205</v>
      </c>
      <c r="L9079" s="34">
        <v>290</v>
      </c>
      <c r="M9079" s="34">
        <v>181</v>
      </c>
    </row>
    <row r="9080" spans="1:13" x14ac:dyDescent="0.2">
      <c r="A9080" s="34" t="s">
        <v>109974</v>
      </c>
      <c r="B9080" s="34">
        <v>295</v>
      </c>
      <c r="C9080" s="34">
        <v>357</v>
      </c>
      <c r="D9080" s="34">
        <v>383</v>
      </c>
      <c r="E9080" s="34">
        <v>404</v>
      </c>
      <c r="F9080" s="34">
        <v>293</v>
      </c>
      <c r="G9080" s="34">
        <v>355</v>
      </c>
      <c r="H9080" s="34">
        <v>360</v>
      </c>
      <c r="I9080" s="34">
        <v>292</v>
      </c>
      <c r="J9080" s="34">
        <v>371</v>
      </c>
      <c r="K9080" s="34">
        <v>258</v>
      </c>
      <c r="L9080" s="34">
        <v>348</v>
      </c>
      <c r="M9080" s="34">
        <v>249</v>
      </c>
    </row>
    <row r="9081" spans="1:13" x14ac:dyDescent="0.2">
      <c r="A9081" s="34" t="s">
        <v>109975</v>
      </c>
      <c r="B9081" s="34">
        <v>341</v>
      </c>
      <c r="C9081" s="34">
        <v>396</v>
      </c>
      <c r="D9081" s="34">
        <v>387</v>
      </c>
      <c r="E9081" s="34">
        <v>399</v>
      </c>
      <c r="F9081" s="34">
        <v>361</v>
      </c>
      <c r="G9081" s="34">
        <v>346</v>
      </c>
      <c r="H9081" s="34">
        <v>395</v>
      </c>
      <c r="I9081" s="34">
        <v>383</v>
      </c>
      <c r="J9081" s="34">
        <v>393</v>
      </c>
      <c r="K9081" s="34">
        <v>311</v>
      </c>
      <c r="L9081" s="34">
        <v>342</v>
      </c>
      <c r="M9081" s="34">
        <v>288</v>
      </c>
    </row>
    <row r="9082" spans="1:13" x14ac:dyDescent="0.2">
      <c r="A9082" s="34" t="s">
        <v>109976</v>
      </c>
      <c r="B9082" s="34">
        <v>691</v>
      </c>
      <c r="C9082" s="34">
        <v>659</v>
      </c>
      <c r="D9082" s="34">
        <v>819</v>
      </c>
      <c r="E9082" s="34">
        <v>642</v>
      </c>
      <c r="F9082" s="34">
        <v>640</v>
      </c>
      <c r="G9082" s="34">
        <v>679</v>
      </c>
      <c r="H9082" s="34">
        <v>698</v>
      </c>
      <c r="I9082" s="34">
        <v>716</v>
      </c>
      <c r="J9082" s="34">
        <v>725</v>
      </c>
      <c r="K9082" s="34">
        <v>553</v>
      </c>
      <c r="L9082" s="34">
        <v>706</v>
      </c>
      <c r="M9082" s="34">
        <v>482</v>
      </c>
    </row>
    <row r="9083" spans="1:13" x14ac:dyDescent="0.2">
      <c r="A9083" s="34" t="s">
        <v>109977</v>
      </c>
      <c r="B9083" s="34">
        <v>270</v>
      </c>
      <c r="C9083" s="34">
        <v>287</v>
      </c>
      <c r="D9083" s="34">
        <v>264</v>
      </c>
      <c r="E9083" s="34">
        <v>280</v>
      </c>
      <c r="F9083" s="34">
        <v>253</v>
      </c>
      <c r="G9083" s="34">
        <v>233</v>
      </c>
      <c r="H9083" s="34">
        <v>319</v>
      </c>
      <c r="I9083" s="34">
        <v>227</v>
      </c>
      <c r="J9083" s="34">
        <v>295</v>
      </c>
      <c r="K9083" s="34">
        <v>210</v>
      </c>
      <c r="L9083" s="34">
        <v>272</v>
      </c>
      <c r="M9083" s="34">
        <v>207</v>
      </c>
    </row>
    <row r="9084" spans="1:13" x14ac:dyDescent="0.2">
      <c r="A9084" s="34" t="s">
        <v>109978</v>
      </c>
      <c r="B9084" s="34">
        <v>147</v>
      </c>
      <c r="C9084" s="34">
        <v>144</v>
      </c>
      <c r="D9084" s="34">
        <v>127</v>
      </c>
      <c r="E9084" s="34">
        <v>193</v>
      </c>
      <c r="F9084" s="34">
        <v>153</v>
      </c>
      <c r="G9084" s="34">
        <v>153</v>
      </c>
      <c r="H9084" s="34">
        <v>189</v>
      </c>
      <c r="I9084" s="34">
        <v>160</v>
      </c>
      <c r="J9084" s="34">
        <v>133</v>
      </c>
      <c r="K9084" s="34">
        <v>155</v>
      </c>
      <c r="L9084" s="34">
        <v>126</v>
      </c>
      <c r="M9084" s="34">
        <v>132</v>
      </c>
    </row>
    <row r="9085" spans="1:13" x14ac:dyDescent="0.2">
      <c r="A9085" s="34" t="s">
        <v>109979</v>
      </c>
      <c r="B9085" s="34">
        <v>457</v>
      </c>
      <c r="C9085" s="34">
        <v>439</v>
      </c>
      <c r="D9085" s="34">
        <v>515</v>
      </c>
      <c r="E9085" s="34">
        <v>505</v>
      </c>
      <c r="F9085" s="34">
        <v>498</v>
      </c>
      <c r="G9085" s="34">
        <v>456</v>
      </c>
      <c r="H9085" s="34">
        <v>553</v>
      </c>
      <c r="I9085" s="34">
        <v>468</v>
      </c>
      <c r="J9085" s="34">
        <v>473</v>
      </c>
      <c r="K9085" s="34">
        <v>436</v>
      </c>
      <c r="L9085" s="34">
        <v>448</v>
      </c>
      <c r="M9085" s="34">
        <v>380</v>
      </c>
    </row>
    <row r="9086" spans="1:13" x14ac:dyDescent="0.2">
      <c r="A9086" s="34" t="s">
        <v>109980</v>
      </c>
      <c r="B9086" s="34">
        <v>302</v>
      </c>
      <c r="C9086" s="34">
        <v>246</v>
      </c>
      <c r="D9086" s="34">
        <v>306</v>
      </c>
      <c r="E9086" s="34">
        <v>273</v>
      </c>
      <c r="F9086" s="34">
        <v>289</v>
      </c>
      <c r="G9086" s="34">
        <v>296</v>
      </c>
      <c r="H9086" s="34">
        <v>377</v>
      </c>
      <c r="I9086" s="34">
        <v>285</v>
      </c>
      <c r="J9086" s="34">
        <v>320</v>
      </c>
      <c r="K9086" s="34">
        <v>222</v>
      </c>
      <c r="L9086" s="34">
        <v>323</v>
      </c>
      <c r="M9086" s="34">
        <v>222</v>
      </c>
    </row>
    <row r="9087" spans="1:13" x14ac:dyDescent="0.2">
      <c r="A9087" s="34" t="s">
        <v>109981</v>
      </c>
      <c r="B9087" s="34">
        <v>210</v>
      </c>
      <c r="C9087" s="34">
        <v>219</v>
      </c>
      <c r="D9087" s="34">
        <v>266</v>
      </c>
      <c r="E9087" s="34">
        <v>256</v>
      </c>
      <c r="F9087" s="34">
        <v>240</v>
      </c>
      <c r="G9087" s="34">
        <v>247</v>
      </c>
      <c r="H9087" s="34">
        <v>233</v>
      </c>
      <c r="I9087" s="34">
        <v>211</v>
      </c>
      <c r="J9087" s="34">
        <v>263</v>
      </c>
      <c r="K9087" s="34">
        <v>182</v>
      </c>
      <c r="L9087" s="34">
        <v>209</v>
      </c>
      <c r="M9087" s="34">
        <v>170</v>
      </c>
    </row>
    <row r="9088" spans="1:13" x14ac:dyDescent="0.2">
      <c r="A9088" s="34" t="s">
        <v>109982</v>
      </c>
      <c r="B9088" s="34">
        <v>198</v>
      </c>
      <c r="C9088" s="34">
        <v>191</v>
      </c>
      <c r="D9088" s="34">
        <v>248</v>
      </c>
      <c r="E9088" s="34">
        <v>250</v>
      </c>
      <c r="F9088" s="34">
        <v>186</v>
      </c>
      <c r="G9088" s="34">
        <v>220</v>
      </c>
      <c r="H9088" s="34">
        <v>234</v>
      </c>
      <c r="I9088" s="34">
        <v>249</v>
      </c>
      <c r="J9088" s="34">
        <v>157</v>
      </c>
      <c r="K9088" s="34">
        <v>165</v>
      </c>
      <c r="L9088" s="34">
        <v>211</v>
      </c>
      <c r="M9088" s="34">
        <v>203</v>
      </c>
    </row>
    <row r="9089" spans="1:13" x14ac:dyDescent="0.2">
      <c r="A9089" s="34" t="s">
        <v>109983</v>
      </c>
      <c r="B9089" s="34">
        <v>260</v>
      </c>
      <c r="C9089" s="34">
        <v>259</v>
      </c>
      <c r="D9089" s="34">
        <v>307</v>
      </c>
      <c r="E9089" s="34">
        <v>258</v>
      </c>
      <c r="F9089" s="34">
        <v>216</v>
      </c>
      <c r="G9089" s="34">
        <v>251</v>
      </c>
      <c r="H9089" s="34">
        <v>261</v>
      </c>
      <c r="I9089" s="34">
        <v>242</v>
      </c>
      <c r="J9089" s="34">
        <v>264</v>
      </c>
      <c r="K9089" s="34">
        <v>191</v>
      </c>
      <c r="L9089" s="34">
        <v>256</v>
      </c>
      <c r="M9089" s="34">
        <v>235</v>
      </c>
    </row>
    <row r="9090" spans="1:13" x14ac:dyDescent="0.2">
      <c r="A9090" s="34" t="s">
        <v>109984</v>
      </c>
      <c r="B9090" s="34">
        <v>147</v>
      </c>
      <c r="C9090" s="34">
        <v>173</v>
      </c>
      <c r="D9090" s="34">
        <v>218</v>
      </c>
      <c r="E9090" s="34">
        <v>166</v>
      </c>
      <c r="F9090" s="34">
        <v>185</v>
      </c>
      <c r="G9090" s="34">
        <v>178</v>
      </c>
      <c r="H9090" s="34">
        <v>231</v>
      </c>
      <c r="I9090" s="34">
        <v>195</v>
      </c>
      <c r="J9090" s="34">
        <v>202</v>
      </c>
      <c r="K9090" s="34">
        <v>180</v>
      </c>
      <c r="L9090" s="34">
        <v>198</v>
      </c>
      <c r="M9090" s="34">
        <v>146</v>
      </c>
    </row>
    <row r="9091" spans="1:13" x14ac:dyDescent="0.2">
      <c r="A9091" s="34" t="s">
        <v>109985</v>
      </c>
      <c r="B9091" s="34">
        <v>335</v>
      </c>
      <c r="C9091" s="34">
        <v>350</v>
      </c>
      <c r="D9091" s="34">
        <v>322</v>
      </c>
      <c r="E9091" s="34">
        <v>311</v>
      </c>
      <c r="F9091" s="34">
        <v>270</v>
      </c>
      <c r="G9091" s="34">
        <v>310</v>
      </c>
      <c r="H9091" s="34">
        <v>391</v>
      </c>
      <c r="I9091" s="34">
        <v>310</v>
      </c>
      <c r="J9091" s="34">
        <v>347</v>
      </c>
      <c r="K9091" s="34">
        <v>257</v>
      </c>
      <c r="L9091" s="34">
        <v>317</v>
      </c>
      <c r="M9091" s="34">
        <v>253</v>
      </c>
    </row>
    <row r="9092" spans="1:13" x14ac:dyDescent="0.2">
      <c r="A9092" s="34" t="s">
        <v>109986</v>
      </c>
      <c r="B9092" s="34">
        <v>471</v>
      </c>
      <c r="C9092" s="34">
        <v>422</v>
      </c>
      <c r="D9092" s="34">
        <v>507</v>
      </c>
      <c r="E9092" s="34">
        <v>460</v>
      </c>
      <c r="F9092" s="34">
        <v>396</v>
      </c>
      <c r="G9092" s="34">
        <v>374</v>
      </c>
      <c r="H9092" s="34">
        <v>430</v>
      </c>
      <c r="I9092" s="34">
        <v>393</v>
      </c>
      <c r="J9092" s="34">
        <v>444</v>
      </c>
      <c r="K9092" s="34">
        <v>394</v>
      </c>
      <c r="L9092" s="34">
        <v>367</v>
      </c>
      <c r="M9092" s="34">
        <v>338</v>
      </c>
    </row>
    <row r="9093" spans="1:13" x14ac:dyDescent="0.2">
      <c r="A9093" s="34" t="s">
        <v>109987</v>
      </c>
      <c r="B9093" s="34">
        <v>343</v>
      </c>
      <c r="C9093" s="34">
        <v>291</v>
      </c>
      <c r="D9093" s="34">
        <v>410</v>
      </c>
      <c r="E9093" s="34">
        <v>384</v>
      </c>
      <c r="F9093" s="34">
        <v>332</v>
      </c>
      <c r="G9093" s="34">
        <v>318</v>
      </c>
      <c r="H9093" s="34">
        <v>412</v>
      </c>
      <c r="I9093" s="34">
        <v>322</v>
      </c>
      <c r="J9093" s="34">
        <v>409</v>
      </c>
      <c r="K9093" s="34">
        <v>229</v>
      </c>
      <c r="L9093" s="34">
        <v>382</v>
      </c>
      <c r="M9093" s="34">
        <v>267</v>
      </c>
    </row>
    <row r="9094" spans="1:13" x14ac:dyDescent="0.2">
      <c r="A9094" s="34" t="s">
        <v>109988</v>
      </c>
      <c r="B9094" s="34">
        <v>161</v>
      </c>
      <c r="C9094" s="34">
        <v>106</v>
      </c>
      <c r="D9094" s="34">
        <v>119</v>
      </c>
      <c r="E9094" s="34">
        <v>118</v>
      </c>
      <c r="F9094" s="34">
        <v>98</v>
      </c>
      <c r="G9094" s="34">
        <v>132</v>
      </c>
      <c r="H9094" s="34">
        <v>117</v>
      </c>
      <c r="I9094" s="34">
        <v>121</v>
      </c>
      <c r="J9094" s="34">
        <v>106</v>
      </c>
      <c r="K9094" s="34">
        <v>104</v>
      </c>
      <c r="L9094" s="34">
        <v>97</v>
      </c>
      <c r="M9094" s="34">
        <v>77</v>
      </c>
    </row>
    <row r="9095" spans="1:13" x14ac:dyDescent="0.2">
      <c r="A9095" s="34" t="s">
        <v>109989</v>
      </c>
      <c r="B9095" s="34">
        <v>201</v>
      </c>
      <c r="C9095" s="34">
        <v>197</v>
      </c>
      <c r="D9095" s="34">
        <v>168</v>
      </c>
      <c r="E9095" s="34">
        <v>179</v>
      </c>
      <c r="F9095" s="34">
        <v>183</v>
      </c>
      <c r="G9095" s="34">
        <v>214</v>
      </c>
      <c r="H9095" s="34">
        <v>245</v>
      </c>
      <c r="I9095" s="34">
        <v>175</v>
      </c>
      <c r="J9095" s="34">
        <v>239</v>
      </c>
      <c r="K9095" s="34">
        <v>146</v>
      </c>
      <c r="L9095" s="34">
        <v>219</v>
      </c>
      <c r="M9095" s="34">
        <v>147</v>
      </c>
    </row>
    <row r="9096" spans="1:13" x14ac:dyDescent="0.2">
      <c r="A9096" s="34" t="s">
        <v>109990</v>
      </c>
      <c r="B9096" s="34">
        <v>136</v>
      </c>
      <c r="C9096" s="34">
        <v>122</v>
      </c>
      <c r="D9096" s="34">
        <v>141</v>
      </c>
      <c r="E9096" s="34">
        <v>145</v>
      </c>
      <c r="F9096" s="34">
        <v>138</v>
      </c>
      <c r="G9096" s="34">
        <v>131</v>
      </c>
      <c r="H9096" s="34">
        <v>167</v>
      </c>
      <c r="I9096" s="34">
        <v>138</v>
      </c>
      <c r="J9096" s="34">
        <v>160</v>
      </c>
      <c r="K9096" s="34">
        <v>116</v>
      </c>
      <c r="L9096" s="34">
        <v>157</v>
      </c>
      <c r="M9096" s="34">
        <v>91</v>
      </c>
    </row>
    <row r="9097" spans="1:13" x14ac:dyDescent="0.2">
      <c r="A9097" s="34" t="s">
        <v>109991</v>
      </c>
      <c r="B9097" s="34">
        <v>121</v>
      </c>
      <c r="C9097" s="34">
        <v>129</v>
      </c>
      <c r="D9097" s="34">
        <v>119</v>
      </c>
      <c r="E9097" s="34">
        <v>118</v>
      </c>
      <c r="F9097" s="34">
        <v>124</v>
      </c>
      <c r="G9097" s="34">
        <v>101</v>
      </c>
      <c r="H9097" s="34">
        <v>104</v>
      </c>
      <c r="I9097" s="34">
        <v>120</v>
      </c>
      <c r="J9097" s="34">
        <v>140</v>
      </c>
      <c r="K9097" s="34">
        <v>129</v>
      </c>
      <c r="L9097" s="34">
        <v>84</v>
      </c>
      <c r="M9097" s="34">
        <v>98</v>
      </c>
    </row>
    <row r="9098" spans="1:13" x14ac:dyDescent="0.2">
      <c r="A9098" s="34" t="s">
        <v>109992</v>
      </c>
      <c r="B9098" s="34">
        <v>168</v>
      </c>
      <c r="C9098" s="34">
        <v>175</v>
      </c>
      <c r="D9098" s="34">
        <v>173</v>
      </c>
      <c r="E9098" s="34">
        <v>207</v>
      </c>
      <c r="F9098" s="34">
        <v>115</v>
      </c>
      <c r="G9098" s="34">
        <v>211</v>
      </c>
      <c r="H9098" s="34">
        <v>157</v>
      </c>
      <c r="I9098" s="34">
        <v>193</v>
      </c>
      <c r="J9098" s="34">
        <v>153</v>
      </c>
      <c r="K9098" s="34">
        <v>166</v>
      </c>
      <c r="L9098" s="34">
        <v>195</v>
      </c>
      <c r="M9098" s="34">
        <v>137</v>
      </c>
    </row>
    <row r="9099" spans="1:13" x14ac:dyDescent="0.2">
      <c r="A9099" s="34" t="s">
        <v>109993</v>
      </c>
      <c r="B9099" s="34">
        <v>329</v>
      </c>
      <c r="C9099" s="34">
        <v>364</v>
      </c>
      <c r="D9099" s="34">
        <v>338</v>
      </c>
      <c r="E9099" s="34">
        <v>302</v>
      </c>
      <c r="F9099" s="34">
        <v>300</v>
      </c>
      <c r="G9099" s="34">
        <v>304</v>
      </c>
      <c r="H9099" s="34">
        <v>323</v>
      </c>
      <c r="I9099" s="34">
        <v>410</v>
      </c>
      <c r="J9099" s="34">
        <v>289</v>
      </c>
      <c r="K9099" s="34">
        <v>249</v>
      </c>
      <c r="L9099" s="34">
        <v>322</v>
      </c>
      <c r="M9099" s="34">
        <v>226</v>
      </c>
    </row>
    <row r="9100" spans="1:13" x14ac:dyDescent="0.2">
      <c r="A9100" s="34" t="s">
        <v>109994</v>
      </c>
      <c r="B9100" s="34">
        <v>187</v>
      </c>
      <c r="C9100" s="34">
        <v>190</v>
      </c>
      <c r="D9100" s="34">
        <v>187</v>
      </c>
      <c r="E9100" s="34">
        <v>147</v>
      </c>
      <c r="F9100" s="34">
        <v>177</v>
      </c>
      <c r="G9100" s="34">
        <v>179</v>
      </c>
      <c r="H9100" s="34">
        <v>138</v>
      </c>
      <c r="I9100" s="34">
        <v>209</v>
      </c>
      <c r="J9100" s="34">
        <v>139</v>
      </c>
      <c r="K9100" s="34">
        <v>140</v>
      </c>
      <c r="L9100" s="34">
        <v>168</v>
      </c>
      <c r="M9100" s="34">
        <v>109</v>
      </c>
    </row>
    <row r="9101" spans="1:13" x14ac:dyDescent="0.2">
      <c r="A9101" s="34" t="s">
        <v>109995</v>
      </c>
      <c r="B9101" s="34">
        <v>265</v>
      </c>
      <c r="C9101" s="34">
        <v>295</v>
      </c>
      <c r="D9101" s="34">
        <v>286</v>
      </c>
      <c r="E9101" s="34">
        <v>288</v>
      </c>
      <c r="F9101" s="34">
        <v>239</v>
      </c>
      <c r="G9101" s="34">
        <v>222</v>
      </c>
      <c r="H9101" s="34">
        <v>273</v>
      </c>
      <c r="I9101" s="34">
        <v>237</v>
      </c>
      <c r="J9101" s="34">
        <v>263</v>
      </c>
      <c r="K9101" s="34">
        <v>225</v>
      </c>
      <c r="L9101" s="34">
        <v>276</v>
      </c>
      <c r="M9101" s="34">
        <v>245</v>
      </c>
    </row>
    <row r="9102" spans="1:13" x14ac:dyDescent="0.2">
      <c r="A9102" s="34" t="s">
        <v>109996</v>
      </c>
      <c r="B9102" s="34">
        <v>453</v>
      </c>
      <c r="C9102" s="34">
        <v>550</v>
      </c>
      <c r="D9102" s="34">
        <v>561</v>
      </c>
      <c r="E9102" s="34">
        <v>552</v>
      </c>
      <c r="F9102" s="34">
        <v>543</v>
      </c>
      <c r="G9102" s="34">
        <v>497</v>
      </c>
      <c r="H9102" s="34">
        <v>619</v>
      </c>
      <c r="I9102" s="34">
        <v>559</v>
      </c>
      <c r="J9102" s="34">
        <v>561</v>
      </c>
      <c r="K9102" s="34">
        <v>469</v>
      </c>
      <c r="L9102" s="34">
        <v>523</v>
      </c>
      <c r="M9102" s="34">
        <v>412</v>
      </c>
    </row>
    <row r="9103" spans="1:13" x14ac:dyDescent="0.2">
      <c r="A9103" s="34" t="s">
        <v>109997</v>
      </c>
      <c r="B9103" s="34">
        <v>778</v>
      </c>
      <c r="C9103" s="34">
        <v>810</v>
      </c>
      <c r="D9103" s="34">
        <v>867</v>
      </c>
      <c r="E9103" s="34">
        <v>932</v>
      </c>
      <c r="F9103" s="34">
        <v>844</v>
      </c>
      <c r="G9103" s="34">
        <v>680</v>
      </c>
      <c r="H9103" s="34">
        <v>1037</v>
      </c>
      <c r="I9103" s="34">
        <v>797</v>
      </c>
      <c r="J9103" s="34">
        <v>892</v>
      </c>
      <c r="K9103" s="34">
        <v>698</v>
      </c>
      <c r="L9103" s="34">
        <v>801</v>
      </c>
      <c r="M9103" s="34">
        <v>602</v>
      </c>
    </row>
    <row r="9104" spans="1:13" x14ac:dyDescent="0.2">
      <c r="A9104" s="34" t="s">
        <v>109998</v>
      </c>
      <c r="B9104" s="34">
        <v>281</v>
      </c>
      <c r="C9104" s="34">
        <v>450</v>
      </c>
      <c r="D9104" s="34">
        <v>381</v>
      </c>
      <c r="E9104" s="34">
        <v>394</v>
      </c>
      <c r="F9104" s="34">
        <v>331</v>
      </c>
      <c r="G9104" s="34">
        <v>368</v>
      </c>
      <c r="H9104" s="34">
        <v>344</v>
      </c>
      <c r="I9104" s="34">
        <v>400</v>
      </c>
      <c r="J9104" s="34">
        <v>401</v>
      </c>
      <c r="K9104" s="34">
        <v>317</v>
      </c>
      <c r="L9104" s="34">
        <v>337</v>
      </c>
      <c r="M9104" s="34">
        <v>311</v>
      </c>
    </row>
    <row r="9105" spans="1:13" x14ac:dyDescent="0.2">
      <c r="A9105" s="34" t="s">
        <v>109999</v>
      </c>
      <c r="B9105" s="34">
        <v>395</v>
      </c>
      <c r="C9105" s="34">
        <v>470</v>
      </c>
      <c r="D9105" s="34">
        <v>384</v>
      </c>
      <c r="E9105" s="34">
        <v>406</v>
      </c>
      <c r="F9105" s="34">
        <v>308</v>
      </c>
      <c r="G9105" s="34">
        <v>417</v>
      </c>
      <c r="H9105" s="34">
        <v>414</v>
      </c>
      <c r="I9105" s="34">
        <v>434</v>
      </c>
      <c r="J9105" s="34">
        <v>417</v>
      </c>
      <c r="K9105" s="34">
        <v>345</v>
      </c>
      <c r="L9105" s="34">
        <v>382</v>
      </c>
      <c r="M9105" s="34">
        <v>333</v>
      </c>
    </row>
    <row r="9106" spans="1:13" x14ac:dyDescent="0.2">
      <c r="A9106" s="34" t="s">
        <v>110000</v>
      </c>
      <c r="B9106" s="34">
        <v>298</v>
      </c>
      <c r="C9106" s="34">
        <v>345</v>
      </c>
      <c r="D9106" s="34">
        <v>300</v>
      </c>
      <c r="E9106" s="34">
        <v>371</v>
      </c>
      <c r="F9106" s="34">
        <v>291</v>
      </c>
      <c r="G9106" s="34">
        <v>317</v>
      </c>
      <c r="H9106" s="34">
        <v>331</v>
      </c>
      <c r="I9106" s="34">
        <v>410</v>
      </c>
      <c r="J9106" s="34">
        <v>350</v>
      </c>
      <c r="K9106" s="34">
        <v>245</v>
      </c>
      <c r="L9106" s="34">
        <v>269</v>
      </c>
      <c r="M9106" s="34">
        <v>252</v>
      </c>
    </row>
    <row r="9107" spans="1:13" x14ac:dyDescent="0.2">
      <c r="A9107" s="34" t="s">
        <v>110001</v>
      </c>
      <c r="B9107" s="34">
        <v>171</v>
      </c>
      <c r="C9107" s="34">
        <v>163</v>
      </c>
      <c r="D9107" s="34">
        <v>173</v>
      </c>
      <c r="E9107" s="34">
        <v>207</v>
      </c>
      <c r="F9107" s="34">
        <v>129</v>
      </c>
      <c r="G9107" s="34">
        <v>134</v>
      </c>
      <c r="H9107" s="34">
        <v>168</v>
      </c>
      <c r="I9107" s="34">
        <v>175</v>
      </c>
      <c r="J9107" s="34">
        <v>174</v>
      </c>
      <c r="K9107" s="34">
        <v>145</v>
      </c>
      <c r="L9107" s="34">
        <v>126</v>
      </c>
      <c r="M9107" s="34">
        <v>139</v>
      </c>
    </row>
    <row r="9108" spans="1:13" x14ac:dyDescent="0.2">
      <c r="A9108" s="34" t="s">
        <v>110002</v>
      </c>
      <c r="B9108" s="34">
        <v>160</v>
      </c>
      <c r="C9108" s="34">
        <v>184</v>
      </c>
      <c r="D9108" s="34">
        <v>229</v>
      </c>
      <c r="E9108" s="34">
        <v>195</v>
      </c>
      <c r="F9108" s="34">
        <v>152</v>
      </c>
      <c r="G9108" s="34">
        <v>208</v>
      </c>
      <c r="H9108" s="34">
        <v>201</v>
      </c>
      <c r="I9108" s="34">
        <v>225</v>
      </c>
      <c r="J9108" s="34">
        <v>207</v>
      </c>
      <c r="K9108" s="34">
        <v>178</v>
      </c>
      <c r="L9108" s="34">
        <v>170</v>
      </c>
      <c r="M9108" s="34">
        <v>133</v>
      </c>
    </row>
    <row r="9109" spans="1:13" x14ac:dyDescent="0.2">
      <c r="A9109" s="34" t="s">
        <v>110003</v>
      </c>
      <c r="B9109" s="34">
        <v>214</v>
      </c>
      <c r="C9109" s="34">
        <v>257</v>
      </c>
      <c r="D9109" s="34">
        <v>231</v>
      </c>
      <c r="E9109" s="34">
        <v>280</v>
      </c>
      <c r="F9109" s="34">
        <v>241</v>
      </c>
      <c r="G9109" s="34">
        <v>274</v>
      </c>
      <c r="H9109" s="34">
        <v>299</v>
      </c>
      <c r="I9109" s="34">
        <v>247</v>
      </c>
      <c r="J9109" s="34">
        <v>224</v>
      </c>
      <c r="K9109" s="34">
        <v>216</v>
      </c>
      <c r="L9109" s="34">
        <v>262</v>
      </c>
      <c r="M9109" s="34">
        <v>192</v>
      </c>
    </row>
    <row r="9110" spans="1:13" x14ac:dyDescent="0.2">
      <c r="A9110" s="34" t="s">
        <v>110004</v>
      </c>
      <c r="B9110" s="34">
        <v>124</v>
      </c>
      <c r="C9110" s="34">
        <v>106</v>
      </c>
      <c r="D9110" s="34">
        <v>103</v>
      </c>
      <c r="E9110" s="34">
        <v>124</v>
      </c>
      <c r="F9110" s="34">
        <v>63</v>
      </c>
      <c r="G9110" s="34">
        <v>79</v>
      </c>
      <c r="H9110" s="34">
        <v>124</v>
      </c>
      <c r="I9110" s="34">
        <v>91</v>
      </c>
      <c r="J9110" s="34">
        <v>94</v>
      </c>
      <c r="K9110" s="34">
        <v>60</v>
      </c>
      <c r="L9110" s="34">
        <v>76</v>
      </c>
      <c r="M9110" s="34">
        <v>68</v>
      </c>
    </row>
    <row r="9111" spans="1:13" x14ac:dyDescent="0.2">
      <c r="A9111" s="34" t="s">
        <v>110005</v>
      </c>
      <c r="B9111" s="34">
        <v>111</v>
      </c>
      <c r="C9111" s="34">
        <v>175</v>
      </c>
      <c r="D9111" s="34">
        <v>142</v>
      </c>
      <c r="E9111" s="34">
        <v>157</v>
      </c>
      <c r="F9111" s="34">
        <v>106</v>
      </c>
      <c r="G9111" s="34">
        <v>122</v>
      </c>
      <c r="H9111" s="34">
        <v>135</v>
      </c>
      <c r="I9111" s="34">
        <v>118</v>
      </c>
      <c r="J9111" s="34">
        <v>150</v>
      </c>
      <c r="K9111" s="34">
        <v>108</v>
      </c>
      <c r="L9111" s="34">
        <v>119</v>
      </c>
      <c r="M9111" s="34">
        <v>120</v>
      </c>
    </row>
    <row r="9112" spans="1:13" x14ac:dyDescent="0.2">
      <c r="A9112" s="34" t="s">
        <v>110006</v>
      </c>
      <c r="B9112" s="34">
        <v>103</v>
      </c>
      <c r="C9112" s="34">
        <v>155</v>
      </c>
      <c r="D9112" s="34">
        <v>105</v>
      </c>
      <c r="E9112" s="34">
        <v>164</v>
      </c>
      <c r="F9112" s="34">
        <v>140</v>
      </c>
      <c r="G9112" s="34">
        <v>135</v>
      </c>
      <c r="H9112" s="34">
        <v>123</v>
      </c>
      <c r="I9112" s="34">
        <v>136</v>
      </c>
      <c r="J9112" s="34">
        <v>116</v>
      </c>
      <c r="K9112" s="34">
        <v>109</v>
      </c>
      <c r="L9112" s="34">
        <v>93</v>
      </c>
      <c r="M9112" s="34">
        <v>100</v>
      </c>
    </row>
    <row r="9113" spans="1:13" x14ac:dyDescent="0.2">
      <c r="A9113" s="34" t="s">
        <v>110007</v>
      </c>
      <c r="B9113" s="34">
        <v>146</v>
      </c>
      <c r="C9113" s="34">
        <v>229</v>
      </c>
      <c r="D9113" s="34">
        <v>221</v>
      </c>
      <c r="E9113" s="34">
        <v>188</v>
      </c>
      <c r="F9113" s="34">
        <v>234</v>
      </c>
      <c r="G9113" s="34">
        <v>205</v>
      </c>
      <c r="H9113" s="34">
        <v>236</v>
      </c>
      <c r="I9113" s="34">
        <v>223</v>
      </c>
      <c r="J9113" s="34">
        <v>204</v>
      </c>
      <c r="K9113" s="34">
        <v>195</v>
      </c>
      <c r="L9113" s="34">
        <v>154</v>
      </c>
      <c r="M9113" s="34">
        <v>162</v>
      </c>
    </row>
    <row r="9114" spans="1:13" x14ac:dyDescent="0.2">
      <c r="A9114" s="34" t="s">
        <v>110008</v>
      </c>
      <c r="B9114" s="34">
        <v>102</v>
      </c>
      <c r="C9114" s="34">
        <v>119</v>
      </c>
      <c r="D9114" s="34">
        <v>163</v>
      </c>
      <c r="E9114" s="34">
        <v>150</v>
      </c>
      <c r="F9114" s="34">
        <v>127</v>
      </c>
      <c r="G9114" s="34">
        <v>134</v>
      </c>
      <c r="H9114" s="34">
        <v>148</v>
      </c>
      <c r="I9114" s="34">
        <v>146</v>
      </c>
      <c r="J9114" s="34">
        <v>165</v>
      </c>
      <c r="K9114" s="34">
        <v>117</v>
      </c>
      <c r="L9114" s="34">
        <v>148</v>
      </c>
      <c r="M9114" s="34">
        <v>108</v>
      </c>
    </row>
    <row r="9115" spans="1:13" x14ac:dyDescent="0.2">
      <c r="A9115" s="34" t="s">
        <v>110009</v>
      </c>
      <c r="B9115" s="34">
        <v>154</v>
      </c>
      <c r="C9115" s="34">
        <v>107</v>
      </c>
      <c r="D9115" s="34">
        <v>138</v>
      </c>
      <c r="E9115" s="34">
        <v>172</v>
      </c>
      <c r="F9115" s="34">
        <v>112</v>
      </c>
      <c r="G9115" s="34">
        <v>128</v>
      </c>
      <c r="H9115" s="34">
        <v>130</v>
      </c>
      <c r="I9115" s="34">
        <v>146</v>
      </c>
      <c r="J9115" s="34">
        <v>133</v>
      </c>
      <c r="K9115" s="34">
        <v>115</v>
      </c>
      <c r="L9115" s="34">
        <v>118</v>
      </c>
      <c r="M9115" s="34">
        <v>113</v>
      </c>
    </row>
    <row r="9116" spans="1:13" x14ac:dyDescent="0.2">
      <c r="A9116" s="34" t="s">
        <v>110010</v>
      </c>
      <c r="B9116" s="34">
        <v>220</v>
      </c>
      <c r="C9116" s="34">
        <v>262</v>
      </c>
      <c r="D9116" s="34">
        <v>290</v>
      </c>
      <c r="E9116" s="34">
        <v>245</v>
      </c>
      <c r="F9116" s="34">
        <v>320</v>
      </c>
      <c r="G9116" s="34">
        <v>216</v>
      </c>
      <c r="H9116" s="34">
        <v>330</v>
      </c>
      <c r="I9116" s="34">
        <v>230</v>
      </c>
      <c r="J9116" s="34">
        <v>295</v>
      </c>
      <c r="K9116" s="34">
        <v>185</v>
      </c>
      <c r="L9116" s="34">
        <v>274</v>
      </c>
      <c r="M9116" s="34">
        <v>166</v>
      </c>
    </row>
    <row r="9117" spans="1:13" x14ac:dyDescent="0.2">
      <c r="A9117" s="34" t="s">
        <v>110011</v>
      </c>
      <c r="B9117" s="34">
        <v>192</v>
      </c>
      <c r="C9117" s="34">
        <v>209</v>
      </c>
      <c r="D9117" s="34">
        <v>211</v>
      </c>
      <c r="E9117" s="34">
        <v>226</v>
      </c>
      <c r="F9117" s="34">
        <v>211</v>
      </c>
      <c r="G9117" s="34">
        <v>188</v>
      </c>
      <c r="H9117" s="34">
        <v>210</v>
      </c>
      <c r="I9117" s="34">
        <v>226</v>
      </c>
      <c r="J9117" s="34">
        <v>236</v>
      </c>
      <c r="K9117" s="34">
        <v>185</v>
      </c>
      <c r="L9117" s="34">
        <v>206</v>
      </c>
      <c r="M9117" s="34">
        <v>152</v>
      </c>
    </row>
    <row r="9118" spans="1:13" x14ac:dyDescent="0.2">
      <c r="A9118" s="34" t="s">
        <v>110012</v>
      </c>
      <c r="B9118" s="34">
        <v>51</v>
      </c>
      <c r="C9118" s="34">
        <v>54</v>
      </c>
      <c r="D9118" s="34">
        <v>47</v>
      </c>
      <c r="E9118" s="34">
        <v>74</v>
      </c>
      <c r="F9118" s="34">
        <v>43</v>
      </c>
      <c r="G9118" s="34">
        <v>70</v>
      </c>
      <c r="H9118" s="34">
        <v>63</v>
      </c>
      <c r="I9118" s="34">
        <v>71</v>
      </c>
      <c r="J9118" s="34">
        <v>63</v>
      </c>
      <c r="K9118" s="34">
        <v>60</v>
      </c>
      <c r="L9118" s="34">
        <v>81</v>
      </c>
      <c r="M9118" s="34">
        <v>67</v>
      </c>
    </row>
    <row r="9119" spans="1:13" x14ac:dyDescent="0.2">
      <c r="A9119" s="34" t="s">
        <v>110013</v>
      </c>
      <c r="B9119" s="34">
        <v>140</v>
      </c>
      <c r="C9119" s="34">
        <v>158</v>
      </c>
      <c r="D9119" s="34">
        <v>176</v>
      </c>
      <c r="E9119" s="34">
        <v>196</v>
      </c>
      <c r="F9119" s="34">
        <v>142</v>
      </c>
      <c r="G9119" s="34">
        <v>144</v>
      </c>
      <c r="H9119" s="34">
        <v>142</v>
      </c>
      <c r="I9119" s="34">
        <v>135</v>
      </c>
      <c r="J9119" s="34">
        <v>159</v>
      </c>
      <c r="K9119" s="34">
        <v>118</v>
      </c>
      <c r="L9119" s="34">
        <v>127</v>
      </c>
      <c r="M9119" s="34">
        <v>87</v>
      </c>
    </row>
    <row r="9120" spans="1:13" x14ac:dyDescent="0.2">
      <c r="A9120" s="34" t="s">
        <v>110014</v>
      </c>
      <c r="B9120" s="34">
        <v>165</v>
      </c>
      <c r="C9120" s="34">
        <v>196</v>
      </c>
      <c r="D9120" s="34">
        <v>168</v>
      </c>
      <c r="E9120" s="34">
        <v>190</v>
      </c>
      <c r="F9120" s="34">
        <v>156</v>
      </c>
      <c r="G9120" s="34">
        <v>183</v>
      </c>
      <c r="H9120" s="34">
        <v>188</v>
      </c>
      <c r="I9120" s="34">
        <v>172</v>
      </c>
      <c r="J9120" s="34">
        <v>207</v>
      </c>
      <c r="K9120" s="34">
        <v>158</v>
      </c>
      <c r="L9120" s="34">
        <v>161</v>
      </c>
      <c r="M9120" s="34">
        <v>161</v>
      </c>
    </row>
    <row r="9121" spans="1:13" x14ac:dyDescent="0.2">
      <c r="A9121" s="34" t="s">
        <v>110015</v>
      </c>
      <c r="B9121" s="34">
        <v>300</v>
      </c>
      <c r="C9121" s="34">
        <v>281</v>
      </c>
      <c r="D9121" s="34">
        <v>371</v>
      </c>
      <c r="E9121" s="34">
        <v>298</v>
      </c>
      <c r="F9121" s="34">
        <v>295</v>
      </c>
      <c r="G9121" s="34">
        <v>276</v>
      </c>
      <c r="H9121" s="34">
        <v>281</v>
      </c>
      <c r="I9121" s="34">
        <v>238</v>
      </c>
      <c r="J9121" s="34">
        <v>285</v>
      </c>
      <c r="K9121" s="34">
        <v>228</v>
      </c>
      <c r="L9121" s="34">
        <v>236</v>
      </c>
      <c r="M9121" s="34">
        <v>218</v>
      </c>
    </row>
    <row r="9122" spans="1:13" x14ac:dyDescent="0.2">
      <c r="A9122" s="34" t="s">
        <v>110016</v>
      </c>
      <c r="B9122" s="34">
        <v>205</v>
      </c>
      <c r="C9122" s="34">
        <v>337</v>
      </c>
      <c r="D9122" s="34">
        <v>294</v>
      </c>
      <c r="E9122" s="34">
        <v>304</v>
      </c>
      <c r="F9122" s="34">
        <v>244</v>
      </c>
      <c r="G9122" s="34">
        <v>254</v>
      </c>
      <c r="H9122" s="34">
        <v>311</v>
      </c>
      <c r="I9122" s="34">
        <v>267</v>
      </c>
      <c r="J9122" s="34">
        <v>279</v>
      </c>
      <c r="K9122" s="34">
        <v>230</v>
      </c>
      <c r="L9122" s="34">
        <v>302</v>
      </c>
      <c r="M9122" s="34">
        <v>239</v>
      </c>
    </row>
    <row r="9123" spans="1:13" x14ac:dyDescent="0.2">
      <c r="A9123" s="34" t="s">
        <v>110017</v>
      </c>
      <c r="B9123" s="34">
        <v>398</v>
      </c>
      <c r="C9123" s="34">
        <v>510</v>
      </c>
      <c r="D9123" s="34">
        <v>573</v>
      </c>
      <c r="E9123" s="34">
        <v>588</v>
      </c>
      <c r="F9123" s="34">
        <v>561</v>
      </c>
      <c r="G9123" s="34">
        <v>506</v>
      </c>
      <c r="H9123" s="34">
        <v>592</v>
      </c>
      <c r="I9123" s="34">
        <v>533</v>
      </c>
      <c r="J9123" s="34">
        <v>555</v>
      </c>
      <c r="K9123" s="34">
        <v>415</v>
      </c>
      <c r="L9123" s="34">
        <v>481</v>
      </c>
      <c r="M9123" s="34">
        <v>413</v>
      </c>
    </row>
    <row r="9124" spans="1:13" x14ac:dyDescent="0.2">
      <c r="A9124" s="34" t="s">
        <v>110018</v>
      </c>
      <c r="B9124" s="34">
        <v>857</v>
      </c>
      <c r="C9124" s="34">
        <v>877</v>
      </c>
      <c r="D9124" s="34">
        <v>752</v>
      </c>
      <c r="E9124" s="34">
        <v>918</v>
      </c>
      <c r="F9124" s="34">
        <v>748</v>
      </c>
      <c r="G9124" s="34">
        <v>794</v>
      </c>
      <c r="H9124" s="34">
        <v>904</v>
      </c>
      <c r="I9124" s="34">
        <v>763</v>
      </c>
      <c r="J9124" s="34">
        <v>925</v>
      </c>
      <c r="K9124" s="34">
        <v>656</v>
      </c>
      <c r="L9124" s="34">
        <v>769</v>
      </c>
      <c r="M9124" s="34">
        <v>594</v>
      </c>
    </row>
    <row r="9125" spans="1:13" x14ac:dyDescent="0.2">
      <c r="A9125" s="34" t="s">
        <v>110019</v>
      </c>
      <c r="B9125" s="34">
        <v>410</v>
      </c>
      <c r="C9125" s="34">
        <v>380</v>
      </c>
      <c r="D9125" s="34">
        <v>461</v>
      </c>
      <c r="E9125" s="34">
        <v>410</v>
      </c>
      <c r="F9125" s="34">
        <v>386</v>
      </c>
      <c r="G9125" s="34">
        <v>388</v>
      </c>
      <c r="H9125" s="34">
        <v>470</v>
      </c>
      <c r="I9125" s="34">
        <v>482</v>
      </c>
      <c r="J9125" s="34">
        <v>423</v>
      </c>
      <c r="K9125" s="34">
        <v>340</v>
      </c>
      <c r="L9125" s="34">
        <v>409</v>
      </c>
      <c r="M9125" s="34">
        <v>293</v>
      </c>
    </row>
    <row r="9126" spans="1:13" x14ac:dyDescent="0.2">
      <c r="A9126" s="34" t="s">
        <v>110020</v>
      </c>
      <c r="B9126" s="34">
        <v>221</v>
      </c>
      <c r="C9126" s="34">
        <v>266</v>
      </c>
      <c r="D9126" s="34">
        <v>289</v>
      </c>
      <c r="E9126" s="34">
        <v>339</v>
      </c>
      <c r="F9126" s="34">
        <v>233</v>
      </c>
      <c r="G9126" s="34">
        <v>251</v>
      </c>
      <c r="H9126" s="34">
        <v>309</v>
      </c>
      <c r="I9126" s="34">
        <v>238</v>
      </c>
      <c r="J9126" s="34">
        <v>295</v>
      </c>
      <c r="K9126" s="34">
        <v>195</v>
      </c>
      <c r="L9126" s="34">
        <v>264</v>
      </c>
      <c r="M9126" s="34">
        <v>176</v>
      </c>
    </row>
    <row r="9127" spans="1:13" x14ac:dyDescent="0.2">
      <c r="A9127" s="34" t="s">
        <v>110021</v>
      </c>
      <c r="B9127" s="34">
        <v>373</v>
      </c>
      <c r="C9127" s="34">
        <v>374</v>
      </c>
      <c r="D9127" s="34">
        <v>400</v>
      </c>
      <c r="E9127" s="34">
        <v>419</v>
      </c>
      <c r="F9127" s="34">
        <v>388</v>
      </c>
      <c r="G9127" s="34">
        <v>336</v>
      </c>
      <c r="H9127" s="34">
        <v>373</v>
      </c>
      <c r="I9127" s="34">
        <v>443</v>
      </c>
      <c r="J9127" s="34">
        <v>436</v>
      </c>
      <c r="K9127" s="34">
        <v>368</v>
      </c>
      <c r="L9127" s="34">
        <v>375</v>
      </c>
      <c r="M9127" s="34">
        <v>306</v>
      </c>
    </row>
    <row r="9128" spans="1:13" x14ac:dyDescent="0.2">
      <c r="A9128" s="34" t="s">
        <v>110022</v>
      </c>
      <c r="B9128" s="34">
        <v>187</v>
      </c>
      <c r="C9128" s="34">
        <v>218</v>
      </c>
      <c r="D9128" s="34">
        <v>198</v>
      </c>
      <c r="E9128" s="34">
        <v>173</v>
      </c>
      <c r="F9128" s="34">
        <v>178</v>
      </c>
      <c r="G9128" s="34">
        <v>216</v>
      </c>
      <c r="H9128" s="34">
        <v>245</v>
      </c>
      <c r="I9128" s="34">
        <v>202</v>
      </c>
      <c r="J9128" s="34">
        <v>176</v>
      </c>
      <c r="K9128" s="34">
        <v>144</v>
      </c>
      <c r="L9128" s="34">
        <v>179</v>
      </c>
      <c r="M9128" s="34">
        <v>158</v>
      </c>
    </row>
    <row r="9129" spans="1:13" x14ac:dyDescent="0.2">
      <c r="A9129" s="34" t="s">
        <v>110023</v>
      </c>
      <c r="B9129" s="34">
        <v>185</v>
      </c>
      <c r="C9129" s="34">
        <v>231</v>
      </c>
      <c r="D9129" s="34">
        <v>228</v>
      </c>
      <c r="E9129" s="34">
        <v>262</v>
      </c>
      <c r="F9129" s="34">
        <v>181</v>
      </c>
      <c r="G9129" s="34">
        <v>212</v>
      </c>
      <c r="H9129" s="34">
        <v>196</v>
      </c>
      <c r="I9129" s="34">
        <v>211</v>
      </c>
      <c r="J9129" s="34">
        <v>217</v>
      </c>
      <c r="K9129" s="34">
        <v>196</v>
      </c>
      <c r="L9129" s="34">
        <v>215</v>
      </c>
      <c r="M9129" s="34">
        <v>200</v>
      </c>
    </row>
    <row r="9130" spans="1:13" x14ac:dyDescent="0.2">
      <c r="A9130" s="34" t="s">
        <v>110024</v>
      </c>
      <c r="B9130" s="34">
        <v>205</v>
      </c>
      <c r="C9130" s="34">
        <v>228</v>
      </c>
      <c r="D9130" s="34">
        <v>192</v>
      </c>
      <c r="E9130" s="34">
        <v>226</v>
      </c>
      <c r="F9130" s="34">
        <v>195</v>
      </c>
      <c r="G9130" s="34">
        <v>205</v>
      </c>
      <c r="H9130" s="34">
        <v>192</v>
      </c>
      <c r="I9130" s="34">
        <v>168</v>
      </c>
      <c r="J9130" s="34">
        <v>238</v>
      </c>
      <c r="K9130" s="34">
        <v>148</v>
      </c>
      <c r="L9130" s="34">
        <v>173</v>
      </c>
      <c r="M9130" s="34">
        <v>168</v>
      </c>
    </row>
    <row r="9131" spans="1:13" x14ac:dyDescent="0.2">
      <c r="A9131" s="34" t="s">
        <v>110025</v>
      </c>
      <c r="B9131" s="34">
        <v>156</v>
      </c>
      <c r="C9131" s="34">
        <v>188</v>
      </c>
      <c r="D9131" s="34">
        <v>202</v>
      </c>
      <c r="E9131" s="34">
        <v>213</v>
      </c>
      <c r="F9131" s="34">
        <v>186</v>
      </c>
      <c r="G9131" s="34">
        <v>178</v>
      </c>
      <c r="H9131" s="34">
        <v>182</v>
      </c>
      <c r="I9131" s="34">
        <v>212</v>
      </c>
      <c r="J9131" s="34">
        <v>235</v>
      </c>
      <c r="K9131" s="34">
        <v>186</v>
      </c>
      <c r="L9131" s="34">
        <v>184</v>
      </c>
      <c r="M9131" s="34">
        <v>153</v>
      </c>
    </row>
    <row r="9132" spans="1:13" x14ac:dyDescent="0.2">
      <c r="A9132" s="34" t="s">
        <v>110026</v>
      </c>
      <c r="B9132" s="34">
        <v>227</v>
      </c>
      <c r="C9132" s="34">
        <v>252</v>
      </c>
      <c r="D9132" s="34">
        <v>259</v>
      </c>
      <c r="E9132" s="34">
        <v>225</v>
      </c>
      <c r="F9132" s="34">
        <v>178</v>
      </c>
      <c r="G9132" s="34">
        <v>238</v>
      </c>
      <c r="H9132" s="34">
        <v>225</v>
      </c>
      <c r="I9132" s="34">
        <v>256</v>
      </c>
      <c r="J9132" s="34">
        <v>245</v>
      </c>
      <c r="K9132" s="34">
        <v>237</v>
      </c>
      <c r="L9132" s="34">
        <v>229</v>
      </c>
      <c r="M9132" s="34">
        <v>189</v>
      </c>
    </row>
    <row r="9133" spans="1:13" x14ac:dyDescent="0.2">
      <c r="A9133" s="34" t="s">
        <v>110027</v>
      </c>
      <c r="B9133" s="34">
        <v>212</v>
      </c>
      <c r="C9133" s="34">
        <v>183</v>
      </c>
      <c r="D9133" s="34">
        <v>230</v>
      </c>
      <c r="E9133" s="34">
        <v>223</v>
      </c>
      <c r="F9133" s="34">
        <v>175</v>
      </c>
      <c r="G9133" s="34">
        <v>186</v>
      </c>
      <c r="H9133" s="34">
        <v>257</v>
      </c>
      <c r="I9133" s="34">
        <v>239</v>
      </c>
      <c r="J9133" s="34">
        <v>221</v>
      </c>
      <c r="K9133" s="34">
        <v>167</v>
      </c>
      <c r="L9133" s="34">
        <v>203</v>
      </c>
      <c r="M9133" s="34">
        <v>144</v>
      </c>
    </row>
    <row r="9134" spans="1:13" x14ac:dyDescent="0.2">
      <c r="A9134" s="34" t="s">
        <v>110028</v>
      </c>
      <c r="B9134" s="34">
        <v>201</v>
      </c>
      <c r="C9134" s="34">
        <v>199</v>
      </c>
      <c r="D9134" s="34">
        <v>242</v>
      </c>
      <c r="E9134" s="34">
        <v>214</v>
      </c>
      <c r="F9134" s="34">
        <v>147</v>
      </c>
      <c r="G9134" s="34">
        <v>187</v>
      </c>
      <c r="H9134" s="34">
        <v>203</v>
      </c>
      <c r="I9134" s="34">
        <v>171</v>
      </c>
      <c r="J9134" s="34">
        <v>249</v>
      </c>
      <c r="K9134" s="34">
        <v>161</v>
      </c>
      <c r="L9134" s="34">
        <v>167</v>
      </c>
      <c r="M9134" s="34">
        <v>143</v>
      </c>
    </row>
    <row r="9135" spans="1:13" x14ac:dyDescent="0.2">
      <c r="A9135" s="34" t="s">
        <v>110029</v>
      </c>
      <c r="B9135" s="34">
        <v>541</v>
      </c>
      <c r="C9135" s="34">
        <v>532</v>
      </c>
      <c r="D9135" s="34">
        <v>553</v>
      </c>
      <c r="E9135" s="34">
        <v>551</v>
      </c>
      <c r="F9135" s="34">
        <v>554</v>
      </c>
      <c r="G9135" s="34">
        <v>445</v>
      </c>
      <c r="H9135" s="34">
        <v>576</v>
      </c>
      <c r="I9135" s="34">
        <v>507</v>
      </c>
      <c r="J9135" s="34">
        <v>450</v>
      </c>
      <c r="K9135" s="34">
        <v>379</v>
      </c>
      <c r="L9135" s="34">
        <v>500</v>
      </c>
      <c r="M9135" s="34">
        <v>344</v>
      </c>
    </row>
    <row r="9136" spans="1:13" x14ac:dyDescent="0.2">
      <c r="A9136" s="34" t="s">
        <v>110030</v>
      </c>
      <c r="B9136" s="34">
        <v>140</v>
      </c>
      <c r="C9136" s="34">
        <v>165</v>
      </c>
      <c r="D9136" s="34">
        <v>138</v>
      </c>
      <c r="E9136" s="34">
        <v>154</v>
      </c>
      <c r="F9136" s="34">
        <v>123</v>
      </c>
      <c r="G9136" s="34">
        <v>137</v>
      </c>
      <c r="H9136" s="34">
        <v>153</v>
      </c>
      <c r="I9136" s="34">
        <v>141</v>
      </c>
      <c r="J9136" s="34">
        <v>194</v>
      </c>
      <c r="K9136" s="34">
        <v>122</v>
      </c>
      <c r="L9136" s="34">
        <v>117</v>
      </c>
      <c r="M9136" s="34">
        <v>140</v>
      </c>
    </row>
    <row r="9137" spans="1:13" x14ac:dyDescent="0.2">
      <c r="A9137" s="34" t="s">
        <v>110031</v>
      </c>
      <c r="B9137" s="34">
        <v>305</v>
      </c>
      <c r="C9137" s="34">
        <v>339</v>
      </c>
      <c r="D9137" s="34">
        <v>317</v>
      </c>
      <c r="E9137" s="34">
        <v>364</v>
      </c>
      <c r="F9137" s="34">
        <v>277</v>
      </c>
      <c r="G9137" s="34">
        <v>319</v>
      </c>
      <c r="H9137" s="34">
        <v>378</v>
      </c>
      <c r="I9137" s="34">
        <v>326</v>
      </c>
      <c r="J9137" s="34">
        <v>422</v>
      </c>
      <c r="K9137" s="34">
        <v>291</v>
      </c>
      <c r="L9137" s="34">
        <v>314</v>
      </c>
      <c r="M9137" s="34">
        <v>266</v>
      </c>
    </row>
    <row r="9138" spans="1:13" x14ac:dyDescent="0.2">
      <c r="A9138" s="34" t="s">
        <v>110032</v>
      </c>
      <c r="B9138" s="34">
        <v>111</v>
      </c>
      <c r="C9138" s="34">
        <v>179</v>
      </c>
      <c r="D9138" s="34">
        <v>177</v>
      </c>
      <c r="E9138" s="34">
        <v>177</v>
      </c>
      <c r="F9138" s="34">
        <v>172</v>
      </c>
      <c r="G9138" s="34">
        <v>134</v>
      </c>
      <c r="H9138" s="34">
        <v>175</v>
      </c>
      <c r="I9138" s="34">
        <v>208</v>
      </c>
      <c r="J9138" s="34">
        <v>133</v>
      </c>
      <c r="K9138" s="34">
        <v>155</v>
      </c>
      <c r="L9138" s="34">
        <v>145</v>
      </c>
      <c r="M9138" s="34">
        <v>130</v>
      </c>
    </row>
    <row r="9139" spans="1:13" x14ac:dyDescent="0.2">
      <c r="A9139" s="34" t="s">
        <v>110033</v>
      </c>
      <c r="B9139" s="34">
        <v>522</v>
      </c>
      <c r="C9139" s="34">
        <v>491</v>
      </c>
      <c r="D9139" s="34">
        <v>560</v>
      </c>
      <c r="E9139" s="34">
        <v>528</v>
      </c>
      <c r="F9139" s="34">
        <v>452</v>
      </c>
      <c r="G9139" s="34">
        <v>443</v>
      </c>
      <c r="H9139" s="34">
        <v>538</v>
      </c>
      <c r="I9139" s="34">
        <v>473</v>
      </c>
      <c r="J9139" s="34">
        <v>477</v>
      </c>
      <c r="K9139" s="34">
        <v>367</v>
      </c>
      <c r="L9139" s="34">
        <v>544</v>
      </c>
      <c r="M9139" s="34">
        <v>373</v>
      </c>
    </row>
    <row r="9140" spans="1:13" x14ac:dyDescent="0.2">
      <c r="A9140" s="34" t="s">
        <v>110034</v>
      </c>
      <c r="B9140" s="34">
        <v>340</v>
      </c>
      <c r="C9140" s="34">
        <v>384</v>
      </c>
      <c r="D9140" s="34">
        <v>354</v>
      </c>
      <c r="E9140" s="34">
        <v>422</v>
      </c>
      <c r="F9140" s="34">
        <v>311</v>
      </c>
      <c r="G9140" s="34">
        <v>346</v>
      </c>
      <c r="H9140" s="34">
        <v>367</v>
      </c>
      <c r="I9140" s="34">
        <v>392</v>
      </c>
      <c r="J9140" s="34">
        <v>413</v>
      </c>
      <c r="K9140" s="34">
        <v>283</v>
      </c>
      <c r="L9140" s="34">
        <v>359</v>
      </c>
      <c r="M9140" s="34">
        <v>239</v>
      </c>
    </row>
    <row r="9141" spans="1:13" x14ac:dyDescent="0.2">
      <c r="A9141" s="34" t="s">
        <v>110035</v>
      </c>
      <c r="B9141" s="34">
        <v>633</v>
      </c>
      <c r="C9141" s="34">
        <v>454</v>
      </c>
      <c r="D9141" s="34">
        <v>468</v>
      </c>
      <c r="E9141" s="34">
        <v>559</v>
      </c>
      <c r="F9141" s="34">
        <v>466</v>
      </c>
      <c r="G9141" s="34">
        <v>438</v>
      </c>
      <c r="H9141" s="34">
        <v>511</v>
      </c>
      <c r="I9141" s="34">
        <v>483</v>
      </c>
      <c r="J9141" s="34">
        <v>535</v>
      </c>
      <c r="K9141" s="34">
        <v>389</v>
      </c>
      <c r="L9141" s="34">
        <v>529</v>
      </c>
      <c r="M9141" s="34">
        <v>385</v>
      </c>
    </row>
    <row r="9142" spans="1:13" x14ac:dyDescent="0.2">
      <c r="A9142" s="34" t="s">
        <v>110036</v>
      </c>
      <c r="B9142" s="34">
        <v>226</v>
      </c>
      <c r="C9142" s="34">
        <v>268</v>
      </c>
      <c r="D9142" s="34">
        <v>241</v>
      </c>
      <c r="E9142" s="34">
        <v>341</v>
      </c>
      <c r="F9142" s="34">
        <v>247</v>
      </c>
      <c r="G9142" s="34">
        <v>268</v>
      </c>
      <c r="H9142" s="34">
        <v>294</v>
      </c>
      <c r="I9142" s="34">
        <v>309</v>
      </c>
      <c r="J9142" s="34">
        <v>280</v>
      </c>
      <c r="K9142" s="34">
        <v>252</v>
      </c>
      <c r="L9142" s="34">
        <v>221</v>
      </c>
      <c r="M9142" s="34">
        <v>230</v>
      </c>
    </row>
    <row r="9143" spans="1:13" x14ac:dyDescent="0.2">
      <c r="A9143" s="34" t="s">
        <v>110037</v>
      </c>
      <c r="B9143" s="34">
        <v>677</v>
      </c>
      <c r="C9143" s="34">
        <v>640</v>
      </c>
      <c r="D9143" s="34">
        <v>692</v>
      </c>
      <c r="E9143" s="34">
        <v>690</v>
      </c>
      <c r="F9143" s="34">
        <v>590</v>
      </c>
      <c r="G9143" s="34">
        <v>630</v>
      </c>
      <c r="H9143" s="34">
        <v>724</v>
      </c>
      <c r="I9143" s="34">
        <v>610</v>
      </c>
      <c r="J9143" s="34">
        <v>607</v>
      </c>
      <c r="K9143" s="34">
        <v>534</v>
      </c>
      <c r="L9143" s="34">
        <v>688</v>
      </c>
      <c r="M9143" s="34">
        <v>542</v>
      </c>
    </row>
    <row r="9144" spans="1:13" x14ac:dyDescent="0.2">
      <c r="A9144" s="34" t="s">
        <v>110038</v>
      </c>
      <c r="B9144" s="34">
        <v>330</v>
      </c>
      <c r="C9144" s="34">
        <v>333</v>
      </c>
      <c r="D9144" s="34">
        <v>317</v>
      </c>
      <c r="E9144" s="34">
        <v>379</v>
      </c>
      <c r="F9144" s="34">
        <v>289</v>
      </c>
      <c r="G9144" s="34">
        <v>355</v>
      </c>
      <c r="H9144" s="34">
        <v>361</v>
      </c>
      <c r="I9144" s="34">
        <v>290</v>
      </c>
      <c r="J9144" s="34">
        <v>378</v>
      </c>
      <c r="K9144" s="34">
        <v>280</v>
      </c>
      <c r="L9144" s="34">
        <v>313</v>
      </c>
      <c r="M9144" s="34">
        <v>262</v>
      </c>
    </row>
    <row r="9145" spans="1:13" x14ac:dyDescent="0.2">
      <c r="A9145" s="34" t="s">
        <v>110039</v>
      </c>
      <c r="B9145" s="34">
        <v>414</v>
      </c>
      <c r="C9145" s="34">
        <v>568</v>
      </c>
      <c r="D9145" s="34">
        <v>576</v>
      </c>
      <c r="E9145" s="34">
        <v>625</v>
      </c>
      <c r="F9145" s="34">
        <v>443</v>
      </c>
      <c r="G9145" s="34">
        <v>587</v>
      </c>
      <c r="H9145" s="34">
        <v>589</v>
      </c>
      <c r="I9145" s="34">
        <v>580</v>
      </c>
      <c r="J9145" s="34">
        <v>464</v>
      </c>
      <c r="K9145" s="34">
        <v>465</v>
      </c>
      <c r="L9145" s="34">
        <v>449</v>
      </c>
      <c r="M9145" s="34">
        <v>433</v>
      </c>
    </row>
    <row r="9146" spans="1:13" x14ac:dyDescent="0.2">
      <c r="A9146" s="34" t="s">
        <v>110040</v>
      </c>
      <c r="B9146" s="34">
        <v>441</v>
      </c>
      <c r="C9146" s="34">
        <v>339</v>
      </c>
      <c r="D9146" s="34">
        <v>411</v>
      </c>
      <c r="E9146" s="34">
        <v>388</v>
      </c>
      <c r="F9146" s="34">
        <v>419</v>
      </c>
      <c r="G9146" s="34">
        <v>388</v>
      </c>
      <c r="H9146" s="34">
        <v>430</v>
      </c>
      <c r="I9146" s="34">
        <v>367</v>
      </c>
      <c r="J9146" s="34">
        <v>478</v>
      </c>
      <c r="K9146" s="34">
        <v>269</v>
      </c>
      <c r="L9146" s="34">
        <v>400</v>
      </c>
      <c r="M9146" s="34">
        <v>304</v>
      </c>
    </row>
    <row r="9147" spans="1:13" x14ac:dyDescent="0.2">
      <c r="A9147" s="34" t="s">
        <v>110041</v>
      </c>
      <c r="B9147" s="34">
        <v>306</v>
      </c>
      <c r="C9147" s="34">
        <v>367</v>
      </c>
      <c r="D9147" s="34">
        <v>322</v>
      </c>
      <c r="E9147" s="34">
        <v>372</v>
      </c>
      <c r="F9147" s="34">
        <v>318</v>
      </c>
      <c r="G9147" s="34">
        <v>294</v>
      </c>
      <c r="H9147" s="34">
        <v>367</v>
      </c>
      <c r="I9147" s="34">
        <v>302</v>
      </c>
      <c r="J9147" s="34">
        <v>353</v>
      </c>
      <c r="K9147" s="34">
        <v>271</v>
      </c>
      <c r="L9147" s="34">
        <v>376</v>
      </c>
      <c r="M9147" s="34">
        <v>249</v>
      </c>
    </row>
    <row r="9148" spans="1:13" x14ac:dyDescent="0.2">
      <c r="A9148" s="34" t="s">
        <v>110042</v>
      </c>
      <c r="B9148" s="34">
        <v>235</v>
      </c>
      <c r="C9148" s="34">
        <v>380</v>
      </c>
      <c r="D9148" s="34">
        <v>206</v>
      </c>
      <c r="E9148" s="34">
        <v>377</v>
      </c>
      <c r="F9148" s="34">
        <v>193</v>
      </c>
      <c r="G9148" s="34">
        <v>368</v>
      </c>
      <c r="H9148" s="34">
        <v>215</v>
      </c>
      <c r="I9148" s="34">
        <v>339</v>
      </c>
      <c r="J9148" s="34">
        <v>194</v>
      </c>
      <c r="K9148" s="34">
        <v>350</v>
      </c>
      <c r="L9148" s="34">
        <v>197</v>
      </c>
      <c r="M9148" s="34">
        <v>232</v>
      </c>
    </row>
    <row r="9149" spans="1:13" x14ac:dyDescent="0.2">
      <c r="A9149" s="34" t="s">
        <v>110043</v>
      </c>
      <c r="B9149" s="34">
        <v>342</v>
      </c>
      <c r="C9149" s="34">
        <v>404</v>
      </c>
      <c r="D9149" s="34">
        <v>444</v>
      </c>
      <c r="E9149" s="34">
        <v>371</v>
      </c>
      <c r="F9149" s="34">
        <v>358</v>
      </c>
      <c r="G9149" s="34">
        <v>349</v>
      </c>
      <c r="H9149" s="34">
        <v>410</v>
      </c>
      <c r="I9149" s="34">
        <v>419</v>
      </c>
      <c r="J9149" s="34">
        <v>412</v>
      </c>
      <c r="K9149" s="34">
        <v>320</v>
      </c>
      <c r="L9149" s="34">
        <v>369</v>
      </c>
      <c r="M9149" s="34">
        <v>326</v>
      </c>
    </row>
    <row r="9150" spans="1:13" x14ac:dyDescent="0.2">
      <c r="A9150" s="34" t="s">
        <v>110044</v>
      </c>
      <c r="B9150" s="34">
        <v>383</v>
      </c>
      <c r="C9150" s="34">
        <v>458</v>
      </c>
      <c r="D9150" s="34">
        <v>389</v>
      </c>
      <c r="E9150" s="34">
        <v>407</v>
      </c>
      <c r="F9150" s="34">
        <v>345</v>
      </c>
      <c r="G9150" s="34">
        <v>383</v>
      </c>
      <c r="H9150" s="34">
        <v>387</v>
      </c>
      <c r="I9150" s="34">
        <v>476</v>
      </c>
      <c r="J9150" s="34">
        <v>431</v>
      </c>
      <c r="K9150" s="34">
        <v>350</v>
      </c>
      <c r="L9150" s="34">
        <v>397</v>
      </c>
      <c r="M9150" s="34">
        <v>322</v>
      </c>
    </row>
    <row r="9151" spans="1:13" x14ac:dyDescent="0.2">
      <c r="A9151" s="34" t="s">
        <v>110045</v>
      </c>
      <c r="B9151" s="34">
        <v>345</v>
      </c>
      <c r="C9151" s="34">
        <v>356</v>
      </c>
      <c r="D9151" s="34">
        <v>338</v>
      </c>
      <c r="E9151" s="34">
        <v>379</v>
      </c>
      <c r="F9151" s="34">
        <v>350</v>
      </c>
      <c r="G9151" s="34">
        <v>303</v>
      </c>
      <c r="H9151" s="34">
        <v>440</v>
      </c>
      <c r="I9151" s="34">
        <v>334</v>
      </c>
      <c r="J9151" s="34">
        <v>412</v>
      </c>
      <c r="K9151" s="34">
        <v>265</v>
      </c>
      <c r="L9151" s="34">
        <v>394</v>
      </c>
      <c r="M9151" s="34">
        <v>275</v>
      </c>
    </row>
    <row r="9152" spans="1:13" x14ac:dyDescent="0.2">
      <c r="A9152" s="34" t="s">
        <v>110046</v>
      </c>
      <c r="B9152" s="34">
        <v>290</v>
      </c>
      <c r="C9152" s="34">
        <v>341</v>
      </c>
      <c r="D9152" s="34">
        <v>343</v>
      </c>
      <c r="E9152" s="34">
        <v>397</v>
      </c>
      <c r="F9152" s="34">
        <v>291</v>
      </c>
      <c r="G9152" s="34">
        <v>319</v>
      </c>
      <c r="H9152" s="34">
        <v>325</v>
      </c>
      <c r="I9152" s="34">
        <v>354</v>
      </c>
      <c r="J9152" s="34">
        <v>355</v>
      </c>
      <c r="K9152" s="34">
        <v>273</v>
      </c>
      <c r="L9152" s="34">
        <v>312</v>
      </c>
      <c r="M9152" s="34">
        <v>293</v>
      </c>
    </row>
    <row r="9153" spans="1:13" x14ac:dyDescent="0.2">
      <c r="A9153" s="34" t="s">
        <v>110047</v>
      </c>
      <c r="B9153" s="34">
        <v>170</v>
      </c>
      <c r="C9153" s="34">
        <v>244</v>
      </c>
      <c r="D9153" s="34">
        <v>175</v>
      </c>
      <c r="E9153" s="34">
        <v>243</v>
      </c>
      <c r="F9153" s="34">
        <v>185</v>
      </c>
      <c r="G9153" s="34">
        <v>223</v>
      </c>
      <c r="H9153" s="34">
        <v>200</v>
      </c>
      <c r="I9153" s="34">
        <v>211</v>
      </c>
      <c r="J9153" s="34">
        <v>214</v>
      </c>
      <c r="K9153" s="34">
        <v>156</v>
      </c>
      <c r="L9153" s="34">
        <v>226</v>
      </c>
      <c r="M9153" s="34">
        <v>160</v>
      </c>
    </row>
    <row r="9154" spans="1:13" x14ac:dyDescent="0.2">
      <c r="A9154" s="34" t="s">
        <v>110048</v>
      </c>
      <c r="B9154" s="34">
        <v>158</v>
      </c>
      <c r="C9154" s="34">
        <v>213</v>
      </c>
      <c r="D9154" s="34">
        <v>218</v>
      </c>
      <c r="E9154" s="34">
        <v>234</v>
      </c>
      <c r="F9154" s="34">
        <v>202</v>
      </c>
      <c r="G9154" s="34">
        <v>190</v>
      </c>
      <c r="H9154" s="34">
        <v>276</v>
      </c>
      <c r="I9154" s="34">
        <v>220</v>
      </c>
      <c r="J9154" s="34">
        <v>258</v>
      </c>
      <c r="K9154" s="34">
        <v>199</v>
      </c>
      <c r="L9154" s="34">
        <v>200</v>
      </c>
      <c r="M9154" s="34">
        <v>157</v>
      </c>
    </row>
    <row r="9155" spans="1:13" x14ac:dyDescent="0.2">
      <c r="A9155" s="34" t="s">
        <v>110049</v>
      </c>
      <c r="B9155" s="34">
        <v>248</v>
      </c>
      <c r="C9155" s="34">
        <v>290</v>
      </c>
      <c r="D9155" s="34">
        <v>230</v>
      </c>
      <c r="E9155" s="34">
        <v>318</v>
      </c>
      <c r="F9155" s="34">
        <v>240</v>
      </c>
      <c r="G9155" s="34">
        <v>265</v>
      </c>
      <c r="H9155" s="34">
        <v>243</v>
      </c>
      <c r="I9155" s="34">
        <v>268</v>
      </c>
      <c r="J9155" s="34">
        <v>217</v>
      </c>
      <c r="K9155" s="34">
        <v>242</v>
      </c>
      <c r="L9155" s="34">
        <v>228</v>
      </c>
      <c r="M9155" s="34">
        <v>215</v>
      </c>
    </row>
    <row r="9156" spans="1:13" x14ac:dyDescent="0.2">
      <c r="A9156" s="34" t="s">
        <v>110050</v>
      </c>
      <c r="B9156" s="34">
        <v>127</v>
      </c>
      <c r="C9156" s="34">
        <v>175</v>
      </c>
      <c r="D9156" s="34">
        <v>188</v>
      </c>
      <c r="E9156" s="34">
        <v>187</v>
      </c>
      <c r="F9156" s="34">
        <v>162</v>
      </c>
      <c r="G9156" s="34">
        <v>219</v>
      </c>
      <c r="H9156" s="34">
        <v>197</v>
      </c>
      <c r="I9156" s="34">
        <v>191</v>
      </c>
      <c r="J9156" s="34">
        <v>192</v>
      </c>
      <c r="K9156" s="34">
        <v>143</v>
      </c>
      <c r="L9156" s="34">
        <v>139</v>
      </c>
      <c r="M9156" s="34">
        <v>155</v>
      </c>
    </row>
    <row r="9157" spans="1:13" x14ac:dyDescent="0.2">
      <c r="A9157" s="34" t="s">
        <v>110051</v>
      </c>
      <c r="B9157" s="34">
        <v>408</v>
      </c>
      <c r="C9157" s="34">
        <v>394</v>
      </c>
      <c r="D9157" s="34">
        <v>468</v>
      </c>
      <c r="E9157" s="34">
        <v>485</v>
      </c>
      <c r="F9157" s="34">
        <v>399</v>
      </c>
      <c r="G9157" s="34">
        <v>354</v>
      </c>
      <c r="H9157" s="34">
        <v>456</v>
      </c>
      <c r="I9157" s="34">
        <v>435</v>
      </c>
      <c r="J9157" s="34">
        <v>433</v>
      </c>
      <c r="K9157" s="34">
        <v>327</v>
      </c>
      <c r="L9157" s="34">
        <v>445</v>
      </c>
      <c r="M9157" s="34">
        <v>359</v>
      </c>
    </row>
    <row r="9158" spans="1:13" x14ac:dyDescent="0.2">
      <c r="A9158" s="34" t="s">
        <v>110052</v>
      </c>
      <c r="B9158" s="34">
        <v>421</v>
      </c>
      <c r="C9158" s="34">
        <v>295</v>
      </c>
      <c r="D9158" s="34">
        <v>458</v>
      </c>
      <c r="E9158" s="34">
        <v>328</v>
      </c>
      <c r="F9158" s="34">
        <v>354</v>
      </c>
      <c r="G9158" s="34">
        <v>309</v>
      </c>
      <c r="H9158" s="34">
        <v>460</v>
      </c>
      <c r="I9158" s="34">
        <v>413</v>
      </c>
      <c r="J9158" s="34">
        <v>459</v>
      </c>
      <c r="K9158" s="34">
        <v>260</v>
      </c>
      <c r="L9158" s="34">
        <v>341</v>
      </c>
      <c r="M9158" s="34">
        <v>250</v>
      </c>
    </row>
    <row r="9159" spans="1:13" x14ac:dyDescent="0.2">
      <c r="A9159" s="34" t="s">
        <v>110053</v>
      </c>
      <c r="B9159" s="34">
        <v>258</v>
      </c>
      <c r="C9159" s="34">
        <v>255</v>
      </c>
      <c r="D9159" s="34">
        <v>304</v>
      </c>
      <c r="E9159" s="34">
        <v>301</v>
      </c>
      <c r="F9159" s="34">
        <v>272</v>
      </c>
      <c r="G9159" s="34">
        <v>253</v>
      </c>
      <c r="H9159" s="34">
        <v>307</v>
      </c>
      <c r="I9159" s="34">
        <v>253</v>
      </c>
      <c r="J9159" s="34">
        <v>276</v>
      </c>
      <c r="K9159" s="34">
        <v>195</v>
      </c>
      <c r="L9159" s="34">
        <v>237</v>
      </c>
      <c r="M9159" s="34">
        <v>199</v>
      </c>
    </row>
    <row r="9160" spans="1:13" x14ac:dyDescent="0.2">
      <c r="A9160" s="34" t="s">
        <v>110054</v>
      </c>
      <c r="B9160" s="34">
        <v>297</v>
      </c>
      <c r="C9160" s="34">
        <v>268</v>
      </c>
      <c r="D9160" s="34">
        <v>309</v>
      </c>
      <c r="E9160" s="34">
        <v>328</v>
      </c>
      <c r="F9160" s="34">
        <v>245</v>
      </c>
      <c r="G9160" s="34">
        <v>304</v>
      </c>
      <c r="H9160" s="34">
        <v>287</v>
      </c>
      <c r="I9160" s="34">
        <v>284</v>
      </c>
      <c r="J9160" s="34">
        <v>281</v>
      </c>
      <c r="K9160" s="34">
        <v>269</v>
      </c>
      <c r="L9160" s="34">
        <v>287</v>
      </c>
      <c r="M9160" s="34">
        <v>256</v>
      </c>
    </row>
    <row r="9161" spans="1:13" x14ac:dyDescent="0.2">
      <c r="A9161" s="34" t="s">
        <v>110055</v>
      </c>
      <c r="B9161" s="34">
        <v>371</v>
      </c>
      <c r="C9161" s="34">
        <v>422</v>
      </c>
      <c r="D9161" s="34">
        <v>417</v>
      </c>
      <c r="E9161" s="34">
        <v>390</v>
      </c>
      <c r="F9161" s="34">
        <v>332</v>
      </c>
      <c r="G9161" s="34">
        <v>385</v>
      </c>
      <c r="H9161" s="34">
        <v>418</v>
      </c>
      <c r="I9161" s="34">
        <v>411</v>
      </c>
      <c r="J9161" s="34">
        <v>424</v>
      </c>
      <c r="K9161" s="34">
        <v>344</v>
      </c>
      <c r="L9161" s="34">
        <v>435</v>
      </c>
      <c r="M9161" s="34">
        <v>270</v>
      </c>
    </row>
    <row r="9162" spans="1:13" x14ac:dyDescent="0.2">
      <c r="A9162" s="34" t="s">
        <v>110056</v>
      </c>
      <c r="B9162" s="34">
        <v>293</v>
      </c>
      <c r="C9162" s="34">
        <v>272</v>
      </c>
      <c r="D9162" s="34">
        <v>273</v>
      </c>
      <c r="E9162" s="34">
        <v>318</v>
      </c>
      <c r="F9162" s="34">
        <v>221</v>
      </c>
      <c r="G9162" s="34">
        <v>212</v>
      </c>
      <c r="H9162" s="34">
        <v>241</v>
      </c>
      <c r="I9162" s="34">
        <v>245</v>
      </c>
      <c r="J9162" s="34">
        <v>232</v>
      </c>
      <c r="K9162" s="34">
        <v>228</v>
      </c>
      <c r="L9162" s="34">
        <v>239</v>
      </c>
      <c r="M9162" s="34">
        <v>208</v>
      </c>
    </row>
    <row r="9163" spans="1:13" x14ac:dyDescent="0.2">
      <c r="A9163" s="34" t="s">
        <v>110057</v>
      </c>
      <c r="B9163" s="34">
        <v>316</v>
      </c>
      <c r="C9163" s="34">
        <v>402</v>
      </c>
      <c r="D9163" s="34">
        <v>320</v>
      </c>
      <c r="E9163" s="34">
        <v>410</v>
      </c>
      <c r="F9163" s="34">
        <v>300</v>
      </c>
      <c r="G9163" s="34">
        <v>422</v>
      </c>
      <c r="H9163" s="34">
        <v>371</v>
      </c>
      <c r="I9163" s="34">
        <v>362</v>
      </c>
      <c r="J9163" s="34">
        <v>351</v>
      </c>
      <c r="K9163" s="34">
        <v>309</v>
      </c>
      <c r="L9163" s="34">
        <v>328</v>
      </c>
      <c r="M9163" s="34">
        <v>296</v>
      </c>
    </row>
    <row r="9164" spans="1:13" x14ac:dyDescent="0.2">
      <c r="A9164" s="34" t="s">
        <v>110058</v>
      </c>
      <c r="B9164" s="34">
        <v>372</v>
      </c>
      <c r="C9164" s="34">
        <v>405</v>
      </c>
      <c r="D9164" s="34">
        <v>381</v>
      </c>
      <c r="E9164" s="34">
        <v>433</v>
      </c>
      <c r="F9164" s="34">
        <v>353</v>
      </c>
      <c r="G9164" s="34">
        <v>334</v>
      </c>
      <c r="H9164" s="34">
        <v>384</v>
      </c>
      <c r="I9164" s="34">
        <v>389</v>
      </c>
      <c r="J9164" s="34">
        <v>453</v>
      </c>
      <c r="K9164" s="34">
        <v>321</v>
      </c>
      <c r="L9164" s="34">
        <v>415</v>
      </c>
      <c r="M9164" s="34">
        <v>269</v>
      </c>
    </row>
    <row r="9165" spans="1:13" x14ac:dyDescent="0.2">
      <c r="A9165" s="34" t="s">
        <v>110059</v>
      </c>
      <c r="B9165" s="34">
        <v>358</v>
      </c>
      <c r="C9165" s="34">
        <v>368</v>
      </c>
      <c r="D9165" s="34">
        <v>441</v>
      </c>
      <c r="E9165" s="34">
        <v>408</v>
      </c>
      <c r="F9165" s="34">
        <v>376</v>
      </c>
      <c r="G9165" s="34">
        <v>337</v>
      </c>
      <c r="H9165" s="34">
        <v>485</v>
      </c>
      <c r="I9165" s="34">
        <v>389</v>
      </c>
      <c r="J9165" s="34">
        <v>394</v>
      </c>
      <c r="K9165" s="34">
        <v>321</v>
      </c>
      <c r="L9165" s="34">
        <v>429</v>
      </c>
      <c r="M9165" s="34">
        <v>293</v>
      </c>
    </row>
    <row r="9166" spans="1:13" x14ac:dyDescent="0.2">
      <c r="A9166" s="34" t="s">
        <v>110060</v>
      </c>
      <c r="B9166" s="34">
        <v>539</v>
      </c>
      <c r="C9166" s="34">
        <v>645</v>
      </c>
      <c r="D9166" s="34">
        <v>745</v>
      </c>
      <c r="E9166" s="34">
        <v>648</v>
      </c>
      <c r="F9166" s="34">
        <v>663</v>
      </c>
      <c r="G9166" s="34">
        <v>633</v>
      </c>
      <c r="H9166" s="34">
        <v>710</v>
      </c>
      <c r="I9166" s="34">
        <v>656</v>
      </c>
      <c r="J9166" s="34">
        <v>716</v>
      </c>
      <c r="K9166" s="34">
        <v>485</v>
      </c>
      <c r="L9166" s="34">
        <v>587</v>
      </c>
      <c r="M9166" s="34">
        <v>449</v>
      </c>
    </row>
    <row r="9167" spans="1:13" x14ac:dyDescent="0.2">
      <c r="A9167" s="34" t="s">
        <v>110061</v>
      </c>
      <c r="B9167" s="34">
        <v>411</v>
      </c>
      <c r="C9167" s="34">
        <v>493</v>
      </c>
      <c r="D9167" s="34">
        <v>493</v>
      </c>
      <c r="E9167" s="34">
        <v>486</v>
      </c>
      <c r="F9167" s="34">
        <v>419</v>
      </c>
      <c r="G9167" s="34">
        <v>449</v>
      </c>
      <c r="H9167" s="34">
        <v>522</v>
      </c>
      <c r="I9167" s="34">
        <v>451</v>
      </c>
      <c r="J9167" s="34">
        <v>476</v>
      </c>
      <c r="K9167" s="34">
        <v>411</v>
      </c>
      <c r="L9167" s="34">
        <v>502</v>
      </c>
      <c r="M9167" s="34">
        <v>378</v>
      </c>
    </row>
    <row r="9168" spans="1:13" x14ac:dyDescent="0.2">
      <c r="A9168" s="34" t="s">
        <v>110062</v>
      </c>
      <c r="B9168" s="34">
        <v>352</v>
      </c>
      <c r="C9168" s="34">
        <v>358</v>
      </c>
      <c r="D9168" s="34">
        <v>428</v>
      </c>
      <c r="E9168" s="34">
        <v>349</v>
      </c>
      <c r="F9168" s="34">
        <v>403</v>
      </c>
      <c r="G9168" s="34">
        <v>333</v>
      </c>
      <c r="H9168" s="34">
        <v>346</v>
      </c>
      <c r="I9168" s="34">
        <v>336</v>
      </c>
      <c r="J9168" s="34">
        <v>385</v>
      </c>
      <c r="K9168" s="34">
        <v>339</v>
      </c>
      <c r="L9168" s="34">
        <v>368</v>
      </c>
      <c r="M9168" s="34">
        <v>254</v>
      </c>
    </row>
    <row r="9169" spans="1:13" x14ac:dyDescent="0.2">
      <c r="A9169" s="34" t="s">
        <v>110063</v>
      </c>
      <c r="B9169" s="34">
        <v>626</v>
      </c>
      <c r="C9169" s="34">
        <v>681</v>
      </c>
      <c r="D9169" s="34">
        <v>714</v>
      </c>
      <c r="E9169" s="34">
        <v>692</v>
      </c>
      <c r="F9169" s="34">
        <v>633</v>
      </c>
      <c r="G9169" s="34">
        <v>575</v>
      </c>
      <c r="H9169" s="34">
        <v>757</v>
      </c>
      <c r="I9169" s="34">
        <v>547</v>
      </c>
      <c r="J9169" s="34">
        <v>720</v>
      </c>
      <c r="K9169" s="34">
        <v>484</v>
      </c>
      <c r="L9169" s="34">
        <v>663</v>
      </c>
      <c r="M9169" s="34">
        <v>449</v>
      </c>
    </row>
    <row r="9170" spans="1:13" x14ac:dyDescent="0.2">
      <c r="A9170" s="34" t="s">
        <v>110064</v>
      </c>
      <c r="B9170" s="34">
        <v>816</v>
      </c>
      <c r="C9170" s="34">
        <v>789</v>
      </c>
      <c r="D9170" s="34">
        <v>900</v>
      </c>
      <c r="E9170" s="34">
        <v>878</v>
      </c>
      <c r="F9170" s="34">
        <v>743</v>
      </c>
      <c r="G9170" s="34">
        <v>707</v>
      </c>
      <c r="H9170" s="34">
        <v>853</v>
      </c>
      <c r="I9170" s="34">
        <v>772</v>
      </c>
      <c r="J9170" s="34">
        <v>872</v>
      </c>
      <c r="K9170" s="34">
        <v>713</v>
      </c>
      <c r="L9170" s="34">
        <v>858</v>
      </c>
      <c r="M9170" s="34">
        <v>607</v>
      </c>
    </row>
    <row r="9171" spans="1:13" x14ac:dyDescent="0.2">
      <c r="A9171" s="34" t="s">
        <v>110065</v>
      </c>
      <c r="B9171" s="34">
        <v>232</v>
      </c>
      <c r="C9171" s="34">
        <v>326</v>
      </c>
      <c r="D9171" s="34">
        <v>254</v>
      </c>
      <c r="E9171" s="34">
        <v>338</v>
      </c>
      <c r="F9171" s="34">
        <v>284</v>
      </c>
      <c r="G9171" s="34">
        <v>321</v>
      </c>
      <c r="H9171" s="34">
        <v>339</v>
      </c>
      <c r="I9171" s="34">
        <v>317</v>
      </c>
      <c r="J9171" s="34">
        <v>289</v>
      </c>
      <c r="K9171" s="34">
        <v>312</v>
      </c>
      <c r="L9171" s="34">
        <v>269</v>
      </c>
      <c r="M9171" s="34">
        <v>250</v>
      </c>
    </row>
    <row r="9172" spans="1:13" x14ac:dyDescent="0.2">
      <c r="A9172" s="34" t="s">
        <v>110066</v>
      </c>
      <c r="B9172" s="34">
        <v>352</v>
      </c>
      <c r="C9172" s="34">
        <v>387</v>
      </c>
      <c r="D9172" s="34">
        <v>449</v>
      </c>
      <c r="E9172" s="34">
        <v>393</v>
      </c>
      <c r="F9172" s="34">
        <v>405</v>
      </c>
      <c r="G9172" s="34">
        <v>400</v>
      </c>
      <c r="H9172" s="34">
        <v>503</v>
      </c>
      <c r="I9172" s="34">
        <v>398</v>
      </c>
      <c r="J9172" s="34">
        <v>467</v>
      </c>
      <c r="K9172" s="34">
        <v>346</v>
      </c>
      <c r="L9172" s="34">
        <v>420</v>
      </c>
      <c r="M9172" s="34">
        <v>283</v>
      </c>
    </row>
    <row r="9173" spans="1:13" x14ac:dyDescent="0.2">
      <c r="A9173" s="34" t="s">
        <v>110067</v>
      </c>
      <c r="B9173" s="34">
        <v>385</v>
      </c>
      <c r="C9173" s="34">
        <v>349</v>
      </c>
      <c r="D9173" s="34">
        <v>424</v>
      </c>
      <c r="E9173" s="34">
        <v>396</v>
      </c>
      <c r="F9173" s="34">
        <v>367</v>
      </c>
      <c r="G9173" s="34">
        <v>366</v>
      </c>
      <c r="H9173" s="34">
        <v>475</v>
      </c>
      <c r="I9173" s="34">
        <v>386</v>
      </c>
      <c r="J9173" s="34">
        <v>430</v>
      </c>
      <c r="K9173" s="34">
        <v>289</v>
      </c>
      <c r="L9173" s="34">
        <v>437</v>
      </c>
      <c r="M9173" s="34">
        <v>276</v>
      </c>
    </row>
    <row r="9174" spans="1:13" x14ac:dyDescent="0.2">
      <c r="A9174" s="34" t="s">
        <v>110068</v>
      </c>
      <c r="B9174" s="34">
        <v>425</v>
      </c>
      <c r="C9174" s="34">
        <v>582</v>
      </c>
      <c r="D9174" s="34">
        <v>538</v>
      </c>
      <c r="E9174" s="34">
        <v>562</v>
      </c>
      <c r="F9174" s="34">
        <v>446</v>
      </c>
      <c r="G9174" s="34">
        <v>519</v>
      </c>
      <c r="H9174" s="34">
        <v>580</v>
      </c>
      <c r="I9174" s="34">
        <v>524</v>
      </c>
      <c r="J9174" s="34">
        <v>583</v>
      </c>
      <c r="K9174" s="34">
        <v>424</v>
      </c>
      <c r="L9174" s="34">
        <v>538</v>
      </c>
      <c r="M9174" s="34">
        <v>389</v>
      </c>
    </row>
    <row r="9175" spans="1:13" x14ac:dyDescent="0.2">
      <c r="A9175" s="34" t="s">
        <v>110069</v>
      </c>
      <c r="B9175" s="34">
        <v>539</v>
      </c>
      <c r="C9175" s="34">
        <v>657</v>
      </c>
      <c r="D9175" s="34">
        <v>642</v>
      </c>
      <c r="E9175" s="34">
        <v>751</v>
      </c>
      <c r="F9175" s="34">
        <v>614</v>
      </c>
      <c r="G9175" s="34">
        <v>564</v>
      </c>
      <c r="H9175" s="34">
        <v>733</v>
      </c>
      <c r="I9175" s="34">
        <v>578</v>
      </c>
      <c r="J9175" s="34">
        <v>697</v>
      </c>
      <c r="K9175" s="34">
        <v>516</v>
      </c>
      <c r="L9175" s="34">
        <v>713</v>
      </c>
      <c r="M9175" s="34">
        <v>511</v>
      </c>
    </row>
    <row r="9176" spans="1:13" x14ac:dyDescent="0.2">
      <c r="A9176" s="34" t="s">
        <v>110070</v>
      </c>
      <c r="B9176" s="34">
        <v>217</v>
      </c>
      <c r="C9176" s="34">
        <v>199</v>
      </c>
      <c r="D9176" s="34">
        <v>212</v>
      </c>
      <c r="E9176" s="34">
        <v>197</v>
      </c>
      <c r="F9176" s="34">
        <v>191</v>
      </c>
      <c r="G9176" s="34">
        <v>177</v>
      </c>
      <c r="H9176" s="34">
        <v>250</v>
      </c>
      <c r="I9176" s="34">
        <v>188</v>
      </c>
      <c r="J9176" s="34">
        <v>185</v>
      </c>
      <c r="K9176" s="34">
        <v>150</v>
      </c>
      <c r="L9176" s="34">
        <v>235</v>
      </c>
      <c r="M9176" s="34">
        <v>174</v>
      </c>
    </row>
    <row r="9177" spans="1:13" x14ac:dyDescent="0.2">
      <c r="A9177" s="34" t="s">
        <v>110071</v>
      </c>
      <c r="B9177" s="34">
        <v>417</v>
      </c>
      <c r="C9177" s="34">
        <v>354</v>
      </c>
      <c r="D9177" s="34">
        <v>418</v>
      </c>
      <c r="E9177" s="34">
        <v>379</v>
      </c>
      <c r="F9177" s="34">
        <v>366</v>
      </c>
      <c r="G9177" s="34">
        <v>332</v>
      </c>
      <c r="H9177" s="34">
        <v>390</v>
      </c>
      <c r="I9177" s="34">
        <v>362</v>
      </c>
      <c r="J9177" s="34">
        <v>415</v>
      </c>
      <c r="K9177" s="34">
        <v>326</v>
      </c>
      <c r="L9177" s="34">
        <v>392</v>
      </c>
      <c r="M9177" s="34">
        <v>293</v>
      </c>
    </row>
    <row r="9178" spans="1:13" x14ac:dyDescent="0.2">
      <c r="A9178" s="34" t="s">
        <v>110072</v>
      </c>
      <c r="B9178" s="34">
        <v>499</v>
      </c>
      <c r="C9178" s="34">
        <v>411</v>
      </c>
      <c r="D9178" s="34">
        <v>515</v>
      </c>
      <c r="E9178" s="34">
        <v>457</v>
      </c>
      <c r="F9178" s="34">
        <v>392</v>
      </c>
      <c r="G9178" s="34">
        <v>385</v>
      </c>
      <c r="H9178" s="34">
        <v>540</v>
      </c>
      <c r="I9178" s="34">
        <v>433</v>
      </c>
      <c r="J9178" s="34">
        <v>485</v>
      </c>
      <c r="K9178" s="34">
        <v>380</v>
      </c>
      <c r="L9178" s="34">
        <v>559</v>
      </c>
      <c r="M9178" s="34">
        <v>300</v>
      </c>
    </row>
    <row r="9179" spans="1:13" x14ac:dyDescent="0.2">
      <c r="A9179" s="34" t="s">
        <v>110073</v>
      </c>
      <c r="B9179" s="34">
        <v>507</v>
      </c>
      <c r="C9179" s="34">
        <v>467</v>
      </c>
      <c r="D9179" s="34">
        <v>503</v>
      </c>
      <c r="E9179" s="34">
        <v>468</v>
      </c>
      <c r="F9179" s="34">
        <v>522</v>
      </c>
      <c r="G9179" s="34">
        <v>397</v>
      </c>
      <c r="H9179" s="34">
        <v>592</v>
      </c>
      <c r="I9179" s="34">
        <v>477</v>
      </c>
      <c r="J9179" s="34">
        <v>474</v>
      </c>
      <c r="K9179" s="34">
        <v>379</v>
      </c>
      <c r="L9179" s="34">
        <v>514</v>
      </c>
      <c r="M9179" s="34">
        <v>387</v>
      </c>
    </row>
    <row r="9180" spans="1:13" x14ac:dyDescent="0.2">
      <c r="A9180" s="34" t="s">
        <v>110074</v>
      </c>
      <c r="B9180" s="34">
        <v>250</v>
      </c>
      <c r="C9180" s="34">
        <v>253</v>
      </c>
      <c r="D9180" s="34">
        <v>264</v>
      </c>
      <c r="E9180" s="34">
        <v>247</v>
      </c>
      <c r="F9180" s="34">
        <v>199</v>
      </c>
      <c r="G9180" s="34">
        <v>248</v>
      </c>
      <c r="H9180" s="34">
        <v>281</v>
      </c>
      <c r="I9180" s="34">
        <v>278</v>
      </c>
      <c r="J9180" s="34">
        <v>265</v>
      </c>
      <c r="K9180" s="34">
        <v>205</v>
      </c>
      <c r="L9180" s="34">
        <v>287</v>
      </c>
      <c r="M9180" s="34">
        <v>199</v>
      </c>
    </row>
    <row r="9181" spans="1:13" x14ac:dyDescent="0.2">
      <c r="A9181" s="34" t="s">
        <v>110075</v>
      </c>
      <c r="B9181" s="34">
        <v>357</v>
      </c>
      <c r="C9181" s="34">
        <v>328</v>
      </c>
      <c r="D9181" s="34">
        <v>380</v>
      </c>
      <c r="E9181" s="34">
        <v>393</v>
      </c>
      <c r="F9181" s="34">
        <v>327</v>
      </c>
      <c r="G9181" s="34">
        <v>409</v>
      </c>
      <c r="H9181" s="34">
        <v>352</v>
      </c>
      <c r="I9181" s="34">
        <v>355</v>
      </c>
      <c r="J9181" s="34">
        <v>339</v>
      </c>
      <c r="K9181" s="34">
        <v>285</v>
      </c>
      <c r="L9181" s="34">
        <v>311</v>
      </c>
      <c r="M9181" s="34">
        <v>287</v>
      </c>
    </row>
    <row r="9182" spans="1:13" x14ac:dyDescent="0.2">
      <c r="A9182" s="34" t="s">
        <v>110076</v>
      </c>
      <c r="B9182" s="34">
        <v>338</v>
      </c>
      <c r="C9182" s="34">
        <v>314</v>
      </c>
      <c r="D9182" s="34">
        <v>336</v>
      </c>
      <c r="E9182" s="34">
        <v>359</v>
      </c>
      <c r="F9182" s="34">
        <v>325</v>
      </c>
      <c r="G9182" s="34">
        <v>329</v>
      </c>
      <c r="H9182" s="34">
        <v>377</v>
      </c>
      <c r="I9182" s="34">
        <v>360</v>
      </c>
      <c r="J9182" s="34">
        <v>392</v>
      </c>
      <c r="K9182" s="34">
        <v>313</v>
      </c>
      <c r="L9182" s="34">
        <v>367</v>
      </c>
      <c r="M9182" s="34">
        <v>272</v>
      </c>
    </row>
    <row r="9183" spans="1:13" x14ac:dyDescent="0.2">
      <c r="A9183" s="34" t="s">
        <v>110077</v>
      </c>
      <c r="B9183" s="34">
        <v>280</v>
      </c>
      <c r="C9183" s="34">
        <v>297</v>
      </c>
      <c r="D9183" s="34">
        <v>349</v>
      </c>
      <c r="E9183" s="34">
        <v>307</v>
      </c>
      <c r="F9183" s="34">
        <v>266</v>
      </c>
      <c r="G9183" s="34">
        <v>277</v>
      </c>
      <c r="H9183" s="34">
        <v>266</v>
      </c>
      <c r="I9183" s="34">
        <v>328</v>
      </c>
      <c r="J9183" s="34">
        <v>309</v>
      </c>
      <c r="K9183" s="34">
        <v>243</v>
      </c>
      <c r="L9183" s="34">
        <v>333</v>
      </c>
      <c r="M9183" s="34">
        <v>231</v>
      </c>
    </row>
    <row r="9184" spans="1:13" x14ac:dyDescent="0.2">
      <c r="A9184" s="34" t="s">
        <v>110078</v>
      </c>
      <c r="B9184" s="34">
        <v>339</v>
      </c>
      <c r="C9184" s="34">
        <v>500</v>
      </c>
      <c r="D9184" s="34">
        <v>450</v>
      </c>
      <c r="E9184" s="34">
        <v>477</v>
      </c>
      <c r="F9184" s="34">
        <v>344</v>
      </c>
      <c r="G9184" s="34">
        <v>428</v>
      </c>
      <c r="H9184" s="34">
        <v>453</v>
      </c>
      <c r="I9184" s="34">
        <v>468</v>
      </c>
      <c r="J9184" s="34">
        <v>431</v>
      </c>
      <c r="K9184" s="34">
        <v>391</v>
      </c>
      <c r="L9184" s="34">
        <v>464</v>
      </c>
      <c r="M9184" s="34">
        <v>433</v>
      </c>
    </row>
    <row r="9185" spans="1:13" x14ac:dyDescent="0.2">
      <c r="A9185" s="34" t="s">
        <v>110079</v>
      </c>
      <c r="B9185" s="34">
        <v>526</v>
      </c>
      <c r="C9185" s="34">
        <v>599</v>
      </c>
      <c r="D9185" s="34">
        <v>645</v>
      </c>
      <c r="E9185" s="34">
        <v>655</v>
      </c>
      <c r="F9185" s="34">
        <v>609</v>
      </c>
      <c r="G9185" s="34">
        <v>527</v>
      </c>
      <c r="H9185" s="34">
        <v>746</v>
      </c>
      <c r="I9185" s="34">
        <v>610</v>
      </c>
      <c r="J9185" s="34">
        <v>619</v>
      </c>
      <c r="K9185" s="34">
        <v>454</v>
      </c>
      <c r="L9185" s="34">
        <v>622</v>
      </c>
      <c r="M9185" s="34">
        <v>468</v>
      </c>
    </row>
    <row r="9186" spans="1:13" x14ac:dyDescent="0.2">
      <c r="A9186" s="34" t="s">
        <v>110080</v>
      </c>
      <c r="B9186" s="34">
        <v>319</v>
      </c>
      <c r="C9186" s="34">
        <v>400</v>
      </c>
      <c r="D9186" s="34">
        <v>338</v>
      </c>
      <c r="E9186" s="34">
        <v>391</v>
      </c>
      <c r="F9186" s="34">
        <v>321</v>
      </c>
      <c r="G9186" s="34">
        <v>450</v>
      </c>
      <c r="H9186" s="34">
        <v>390</v>
      </c>
      <c r="I9186" s="34">
        <v>353</v>
      </c>
      <c r="J9186" s="34">
        <v>360</v>
      </c>
      <c r="K9186" s="34">
        <v>336</v>
      </c>
      <c r="L9186" s="34">
        <v>318</v>
      </c>
      <c r="M9186" s="34">
        <v>290</v>
      </c>
    </row>
    <row r="9187" spans="1:13" x14ac:dyDescent="0.2">
      <c r="A9187" s="34" t="s">
        <v>110081</v>
      </c>
      <c r="B9187" s="34">
        <v>317</v>
      </c>
      <c r="C9187" s="34">
        <v>307</v>
      </c>
      <c r="D9187" s="34">
        <v>292</v>
      </c>
      <c r="E9187" s="34">
        <v>304</v>
      </c>
      <c r="F9187" s="34">
        <v>336</v>
      </c>
      <c r="G9187" s="34">
        <v>246</v>
      </c>
      <c r="H9187" s="34">
        <v>304</v>
      </c>
      <c r="I9187" s="34">
        <v>288</v>
      </c>
      <c r="J9187" s="34">
        <v>384</v>
      </c>
      <c r="K9187" s="34">
        <v>215</v>
      </c>
      <c r="L9187" s="34">
        <v>275</v>
      </c>
      <c r="M9187" s="34">
        <v>231</v>
      </c>
    </row>
    <row r="9188" spans="1:13" x14ac:dyDescent="0.2">
      <c r="A9188" s="34" t="s">
        <v>110082</v>
      </c>
      <c r="B9188" s="34">
        <v>346</v>
      </c>
      <c r="C9188" s="34">
        <v>472</v>
      </c>
      <c r="D9188" s="34">
        <v>449</v>
      </c>
      <c r="E9188" s="34">
        <v>459</v>
      </c>
      <c r="F9188" s="34">
        <v>398</v>
      </c>
      <c r="G9188" s="34">
        <v>408</v>
      </c>
      <c r="H9188" s="34">
        <v>489</v>
      </c>
      <c r="I9188" s="34">
        <v>411</v>
      </c>
      <c r="J9188" s="34">
        <v>411</v>
      </c>
      <c r="K9188" s="34">
        <v>411</v>
      </c>
      <c r="L9188" s="34">
        <v>489</v>
      </c>
      <c r="M9188" s="34">
        <v>280</v>
      </c>
    </row>
    <row r="9189" spans="1:13" x14ac:dyDescent="0.2">
      <c r="A9189" s="34" t="s">
        <v>110083</v>
      </c>
      <c r="B9189" s="34">
        <v>541</v>
      </c>
      <c r="C9189" s="34">
        <v>560</v>
      </c>
      <c r="D9189" s="34">
        <v>760</v>
      </c>
      <c r="E9189" s="34">
        <v>579</v>
      </c>
      <c r="F9189" s="34">
        <v>559</v>
      </c>
      <c r="G9189" s="34">
        <v>570</v>
      </c>
      <c r="H9189" s="34">
        <v>832</v>
      </c>
      <c r="I9189" s="34">
        <v>576</v>
      </c>
      <c r="J9189" s="34">
        <v>694</v>
      </c>
      <c r="K9189" s="34">
        <v>447</v>
      </c>
      <c r="L9189" s="34">
        <v>709</v>
      </c>
      <c r="M9189" s="34">
        <v>429</v>
      </c>
    </row>
    <row r="9190" spans="1:13" x14ac:dyDescent="0.2">
      <c r="A9190" s="34" t="s">
        <v>110084</v>
      </c>
      <c r="B9190" s="34">
        <v>484</v>
      </c>
      <c r="C9190" s="34">
        <v>444</v>
      </c>
      <c r="D9190" s="34">
        <v>505</v>
      </c>
      <c r="E9190" s="34">
        <v>479</v>
      </c>
      <c r="F9190" s="34">
        <v>377</v>
      </c>
      <c r="G9190" s="34">
        <v>413</v>
      </c>
      <c r="H9190" s="34">
        <v>509</v>
      </c>
      <c r="I9190" s="34">
        <v>452</v>
      </c>
      <c r="J9190" s="34">
        <v>509</v>
      </c>
      <c r="K9190" s="34">
        <v>377</v>
      </c>
      <c r="L9190" s="34">
        <v>526</v>
      </c>
      <c r="M9190" s="34">
        <v>350</v>
      </c>
    </row>
    <row r="9191" spans="1:13" x14ac:dyDescent="0.2">
      <c r="A9191" s="34" t="s">
        <v>110085</v>
      </c>
      <c r="B9191" s="34">
        <v>289</v>
      </c>
      <c r="C9191" s="34">
        <v>225</v>
      </c>
      <c r="D9191" s="34">
        <v>269</v>
      </c>
      <c r="E9191" s="34">
        <v>259</v>
      </c>
      <c r="F9191" s="34">
        <v>230</v>
      </c>
      <c r="G9191" s="34">
        <v>234</v>
      </c>
      <c r="H9191" s="34">
        <v>301</v>
      </c>
      <c r="I9191" s="34">
        <v>242</v>
      </c>
      <c r="J9191" s="34">
        <v>295</v>
      </c>
      <c r="K9191" s="34">
        <v>205</v>
      </c>
      <c r="L9191" s="34">
        <v>294</v>
      </c>
      <c r="M9191" s="34">
        <v>187</v>
      </c>
    </row>
    <row r="9192" spans="1:13" x14ac:dyDescent="0.2">
      <c r="A9192" s="34" t="s">
        <v>110086</v>
      </c>
      <c r="B9192" s="34">
        <v>603</v>
      </c>
      <c r="C9192" s="34">
        <v>593</v>
      </c>
      <c r="D9192" s="34">
        <v>593</v>
      </c>
      <c r="E9192" s="34">
        <v>565</v>
      </c>
      <c r="F9192" s="34">
        <v>506</v>
      </c>
      <c r="G9192" s="34">
        <v>482</v>
      </c>
      <c r="H9192" s="34">
        <v>700</v>
      </c>
      <c r="I9192" s="34">
        <v>488</v>
      </c>
      <c r="J9192" s="34">
        <v>583</v>
      </c>
      <c r="K9192" s="34">
        <v>457</v>
      </c>
      <c r="L9192" s="34">
        <v>563</v>
      </c>
      <c r="M9192" s="34">
        <v>377</v>
      </c>
    </row>
    <row r="9193" spans="1:13" x14ac:dyDescent="0.2">
      <c r="A9193" s="34" t="s">
        <v>110087</v>
      </c>
      <c r="B9193" s="34">
        <v>409</v>
      </c>
      <c r="C9193" s="34">
        <v>380</v>
      </c>
      <c r="D9193" s="34">
        <v>405</v>
      </c>
      <c r="E9193" s="34">
        <v>399</v>
      </c>
      <c r="F9193" s="34">
        <v>277</v>
      </c>
      <c r="G9193" s="34">
        <v>340</v>
      </c>
      <c r="H9193" s="34">
        <v>384</v>
      </c>
      <c r="I9193" s="34">
        <v>398</v>
      </c>
      <c r="J9193" s="34">
        <v>434</v>
      </c>
      <c r="K9193" s="34">
        <v>305</v>
      </c>
      <c r="L9193" s="34">
        <v>303</v>
      </c>
      <c r="M9193" s="34">
        <v>321</v>
      </c>
    </row>
    <row r="9194" spans="1:13" x14ac:dyDescent="0.2">
      <c r="A9194" s="34" t="s">
        <v>110088</v>
      </c>
      <c r="B9194" s="34">
        <v>351</v>
      </c>
      <c r="C9194" s="34">
        <v>386</v>
      </c>
      <c r="D9194" s="34">
        <v>418</v>
      </c>
      <c r="E9194" s="34">
        <v>331</v>
      </c>
      <c r="F9194" s="34">
        <v>311</v>
      </c>
      <c r="G9194" s="34">
        <v>300</v>
      </c>
      <c r="H9194" s="34">
        <v>422</v>
      </c>
      <c r="I9194" s="34">
        <v>384</v>
      </c>
      <c r="J9194" s="34">
        <v>361</v>
      </c>
      <c r="K9194" s="34">
        <v>285</v>
      </c>
      <c r="L9194" s="34">
        <v>370</v>
      </c>
      <c r="M9194" s="34">
        <v>280</v>
      </c>
    </row>
    <row r="9195" spans="1:13" x14ac:dyDescent="0.2">
      <c r="A9195" s="34" t="s">
        <v>110089</v>
      </c>
      <c r="B9195" s="34">
        <v>370</v>
      </c>
      <c r="C9195" s="34">
        <v>298</v>
      </c>
      <c r="D9195" s="34">
        <v>367</v>
      </c>
      <c r="E9195" s="34">
        <v>353</v>
      </c>
      <c r="F9195" s="34">
        <v>295</v>
      </c>
      <c r="G9195" s="34">
        <v>279</v>
      </c>
      <c r="H9195" s="34">
        <v>393</v>
      </c>
      <c r="I9195" s="34">
        <v>329</v>
      </c>
      <c r="J9195" s="34">
        <v>339</v>
      </c>
      <c r="K9195" s="34">
        <v>272</v>
      </c>
      <c r="L9195" s="34">
        <v>280</v>
      </c>
      <c r="M9195" s="34">
        <v>271</v>
      </c>
    </row>
    <row r="9196" spans="1:13" x14ac:dyDescent="0.2">
      <c r="A9196" s="34" t="s">
        <v>110090</v>
      </c>
      <c r="B9196" s="34">
        <v>371</v>
      </c>
      <c r="C9196" s="34">
        <v>358</v>
      </c>
      <c r="D9196" s="34">
        <v>440</v>
      </c>
      <c r="E9196" s="34">
        <v>391</v>
      </c>
      <c r="F9196" s="34">
        <v>342</v>
      </c>
      <c r="G9196" s="34">
        <v>351</v>
      </c>
      <c r="H9196" s="34">
        <v>380</v>
      </c>
      <c r="I9196" s="34">
        <v>342</v>
      </c>
      <c r="J9196" s="34">
        <v>384</v>
      </c>
      <c r="K9196" s="34">
        <v>301</v>
      </c>
      <c r="L9196" s="34">
        <v>311</v>
      </c>
      <c r="M9196" s="34">
        <v>254</v>
      </c>
    </row>
    <row r="9197" spans="1:13" x14ac:dyDescent="0.2">
      <c r="A9197" s="34" t="s">
        <v>110091</v>
      </c>
      <c r="B9197" s="34">
        <v>406</v>
      </c>
      <c r="C9197" s="34">
        <v>454</v>
      </c>
      <c r="D9197" s="34">
        <v>416</v>
      </c>
      <c r="E9197" s="34">
        <v>501</v>
      </c>
      <c r="F9197" s="34">
        <v>375</v>
      </c>
      <c r="G9197" s="34">
        <v>437</v>
      </c>
      <c r="H9197" s="34">
        <v>461</v>
      </c>
      <c r="I9197" s="34">
        <v>465</v>
      </c>
      <c r="J9197" s="34">
        <v>463</v>
      </c>
      <c r="K9197" s="34">
        <v>355</v>
      </c>
      <c r="L9197" s="34">
        <v>459</v>
      </c>
      <c r="M9197" s="34">
        <v>333</v>
      </c>
    </row>
    <row r="9198" spans="1:13" x14ac:dyDescent="0.2">
      <c r="A9198" s="34" t="s">
        <v>110092</v>
      </c>
      <c r="B9198" s="34">
        <v>269</v>
      </c>
      <c r="C9198" s="34">
        <v>342</v>
      </c>
      <c r="D9198" s="34">
        <v>343</v>
      </c>
      <c r="E9198" s="34">
        <v>420</v>
      </c>
      <c r="F9198" s="34">
        <v>254</v>
      </c>
      <c r="G9198" s="34">
        <v>350</v>
      </c>
      <c r="H9198" s="34">
        <v>383</v>
      </c>
      <c r="I9198" s="34">
        <v>363</v>
      </c>
      <c r="J9198" s="34">
        <v>303</v>
      </c>
      <c r="K9198" s="34">
        <v>278</v>
      </c>
      <c r="L9198" s="34">
        <v>286</v>
      </c>
      <c r="M9198" s="34">
        <v>259</v>
      </c>
    </row>
    <row r="9199" spans="1:13" x14ac:dyDescent="0.2">
      <c r="A9199" s="34" t="s">
        <v>110093</v>
      </c>
      <c r="B9199" s="34">
        <v>586</v>
      </c>
      <c r="C9199" s="34">
        <v>578</v>
      </c>
      <c r="D9199" s="34">
        <v>639</v>
      </c>
      <c r="E9199" s="34">
        <v>580</v>
      </c>
      <c r="F9199" s="34">
        <v>591</v>
      </c>
      <c r="G9199" s="34">
        <v>510</v>
      </c>
      <c r="H9199" s="34">
        <v>638</v>
      </c>
      <c r="I9199" s="34">
        <v>581</v>
      </c>
      <c r="J9199" s="34">
        <v>573</v>
      </c>
      <c r="K9199" s="34">
        <v>433</v>
      </c>
      <c r="L9199" s="34">
        <v>571</v>
      </c>
      <c r="M9199" s="34">
        <v>397</v>
      </c>
    </row>
    <row r="9200" spans="1:13" x14ac:dyDescent="0.2">
      <c r="A9200" s="34" t="s">
        <v>110094</v>
      </c>
      <c r="B9200" s="34">
        <v>405</v>
      </c>
      <c r="C9200" s="34">
        <v>501</v>
      </c>
      <c r="D9200" s="34">
        <v>510</v>
      </c>
      <c r="E9200" s="34">
        <v>482</v>
      </c>
      <c r="F9200" s="34">
        <v>546</v>
      </c>
      <c r="G9200" s="34">
        <v>454</v>
      </c>
      <c r="H9200" s="34">
        <v>593</v>
      </c>
      <c r="I9200" s="34">
        <v>562</v>
      </c>
      <c r="J9200" s="34">
        <v>494</v>
      </c>
      <c r="K9200" s="34">
        <v>456</v>
      </c>
      <c r="L9200" s="34">
        <v>467</v>
      </c>
      <c r="M9200" s="34">
        <v>443</v>
      </c>
    </row>
    <row r="9201" spans="1:13" x14ac:dyDescent="0.2">
      <c r="A9201" s="34" t="s">
        <v>110095</v>
      </c>
      <c r="B9201" s="34">
        <v>299</v>
      </c>
      <c r="C9201" s="34">
        <v>263</v>
      </c>
      <c r="D9201" s="34">
        <v>382</v>
      </c>
      <c r="E9201" s="34">
        <v>310</v>
      </c>
      <c r="F9201" s="34">
        <v>236</v>
      </c>
      <c r="G9201" s="34">
        <v>288</v>
      </c>
      <c r="H9201" s="34">
        <v>370</v>
      </c>
      <c r="I9201" s="34">
        <v>280</v>
      </c>
      <c r="J9201" s="34">
        <v>351</v>
      </c>
      <c r="K9201" s="34">
        <v>253</v>
      </c>
      <c r="L9201" s="34">
        <v>280</v>
      </c>
      <c r="M9201" s="34">
        <v>237</v>
      </c>
    </row>
    <row r="9202" spans="1:13" x14ac:dyDescent="0.2">
      <c r="A9202" s="34" t="s">
        <v>110096</v>
      </c>
      <c r="B9202" s="34">
        <v>531</v>
      </c>
      <c r="C9202" s="34">
        <v>481</v>
      </c>
      <c r="D9202" s="34">
        <v>621</v>
      </c>
      <c r="E9202" s="34">
        <v>577</v>
      </c>
      <c r="F9202" s="34">
        <v>575</v>
      </c>
      <c r="G9202" s="34">
        <v>465</v>
      </c>
      <c r="H9202" s="34">
        <v>593</v>
      </c>
      <c r="I9202" s="34">
        <v>496</v>
      </c>
      <c r="J9202" s="34">
        <v>673</v>
      </c>
      <c r="K9202" s="34">
        <v>410</v>
      </c>
      <c r="L9202" s="34">
        <v>586</v>
      </c>
      <c r="M9202" s="34">
        <v>369</v>
      </c>
    </row>
    <row r="9203" spans="1:13" x14ac:dyDescent="0.2">
      <c r="A9203" s="34" t="s">
        <v>110097</v>
      </c>
      <c r="B9203" s="34">
        <v>476</v>
      </c>
      <c r="C9203" s="34">
        <v>424</v>
      </c>
      <c r="D9203" s="34">
        <v>424</v>
      </c>
      <c r="E9203" s="34">
        <v>432</v>
      </c>
      <c r="F9203" s="34">
        <v>321</v>
      </c>
      <c r="G9203" s="34">
        <v>372</v>
      </c>
      <c r="H9203" s="34">
        <v>488</v>
      </c>
      <c r="I9203" s="34">
        <v>417</v>
      </c>
      <c r="J9203" s="34">
        <v>451</v>
      </c>
      <c r="K9203" s="34">
        <v>350</v>
      </c>
      <c r="L9203" s="34">
        <v>369</v>
      </c>
      <c r="M9203" s="34">
        <v>304</v>
      </c>
    </row>
    <row r="9204" spans="1:13" x14ac:dyDescent="0.2">
      <c r="A9204" s="34" t="s">
        <v>110098</v>
      </c>
      <c r="B9204" s="34">
        <v>335</v>
      </c>
      <c r="C9204" s="34">
        <v>320</v>
      </c>
      <c r="D9204" s="34">
        <v>325</v>
      </c>
      <c r="E9204" s="34">
        <v>437</v>
      </c>
      <c r="F9204" s="34">
        <v>345</v>
      </c>
      <c r="G9204" s="34">
        <v>337</v>
      </c>
      <c r="H9204" s="34">
        <v>364</v>
      </c>
      <c r="I9204" s="34">
        <v>375</v>
      </c>
      <c r="J9204" s="34">
        <v>297</v>
      </c>
      <c r="K9204" s="34">
        <v>302</v>
      </c>
      <c r="L9204" s="34">
        <v>322</v>
      </c>
      <c r="M9204" s="34">
        <v>251</v>
      </c>
    </row>
    <row r="9205" spans="1:13" x14ac:dyDescent="0.2">
      <c r="A9205" s="34" t="s">
        <v>110099</v>
      </c>
      <c r="B9205" s="34">
        <v>406</v>
      </c>
      <c r="C9205" s="34">
        <v>376</v>
      </c>
      <c r="D9205" s="34">
        <v>396</v>
      </c>
      <c r="E9205" s="34">
        <v>395</v>
      </c>
      <c r="F9205" s="34">
        <v>301</v>
      </c>
      <c r="G9205" s="34">
        <v>333</v>
      </c>
      <c r="H9205" s="34">
        <v>385</v>
      </c>
      <c r="I9205" s="34">
        <v>309</v>
      </c>
      <c r="J9205" s="34">
        <v>354</v>
      </c>
      <c r="K9205" s="34">
        <v>260</v>
      </c>
      <c r="L9205" s="34">
        <v>363</v>
      </c>
      <c r="M9205" s="34">
        <v>278</v>
      </c>
    </row>
    <row r="9206" spans="1:13" x14ac:dyDescent="0.2">
      <c r="A9206" s="34" t="s">
        <v>110100</v>
      </c>
      <c r="B9206" s="34">
        <v>551</v>
      </c>
      <c r="C9206" s="34">
        <v>583</v>
      </c>
      <c r="D9206" s="34">
        <v>578</v>
      </c>
      <c r="E9206" s="34">
        <v>578</v>
      </c>
      <c r="F9206" s="34">
        <v>568</v>
      </c>
      <c r="G9206" s="34">
        <v>501</v>
      </c>
      <c r="H9206" s="34">
        <v>644</v>
      </c>
      <c r="I9206" s="34">
        <v>519</v>
      </c>
      <c r="J9206" s="34">
        <v>623</v>
      </c>
      <c r="K9206" s="34">
        <v>475</v>
      </c>
      <c r="L9206" s="34">
        <v>565</v>
      </c>
      <c r="M9206" s="34">
        <v>442</v>
      </c>
    </row>
    <row r="9207" spans="1:13" x14ac:dyDescent="0.2">
      <c r="A9207" s="34" t="s">
        <v>110101</v>
      </c>
      <c r="B9207" s="34">
        <v>595</v>
      </c>
      <c r="C9207" s="34">
        <v>635</v>
      </c>
      <c r="D9207" s="34">
        <v>773</v>
      </c>
      <c r="E9207" s="34">
        <v>824</v>
      </c>
      <c r="F9207" s="34">
        <v>658</v>
      </c>
      <c r="G9207" s="34">
        <v>670</v>
      </c>
      <c r="H9207" s="34">
        <v>804</v>
      </c>
      <c r="I9207" s="34">
        <v>737</v>
      </c>
      <c r="J9207" s="34">
        <v>744</v>
      </c>
      <c r="K9207" s="34">
        <v>569</v>
      </c>
      <c r="L9207" s="34">
        <v>718</v>
      </c>
      <c r="M9207" s="34">
        <v>582</v>
      </c>
    </row>
    <row r="9208" spans="1:13" x14ac:dyDescent="0.2">
      <c r="A9208" s="34" t="s">
        <v>110102</v>
      </c>
      <c r="B9208" s="34">
        <v>471</v>
      </c>
      <c r="C9208" s="34">
        <v>415</v>
      </c>
      <c r="D9208" s="34">
        <v>570</v>
      </c>
      <c r="E9208" s="34">
        <v>490</v>
      </c>
      <c r="F9208" s="34">
        <v>417</v>
      </c>
      <c r="G9208" s="34">
        <v>399</v>
      </c>
      <c r="H9208" s="34">
        <v>529</v>
      </c>
      <c r="I9208" s="34">
        <v>406</v>
      </c>
      <c r="J9208" s="34">
        <v>496</v>
      </c>
      <c r="K9208" s="34">
        <v>381</v>
      </c>
      <c r="L9208" s="34">
        <v>420</v>
      </c>
      <c r="M9208" s="34">
        <v>361</v>
      </c>
    </row>
    <row r="9209" spans="1:13" x14ac:dyDescent="0.2">
      <c r="A9209" s="34" t="s">
        <v>110103</v>
      </c>
      <c r="B9209" s="34">
        <v>353</v>
      </c>
      <c r="C9209" s="34">
        <v>352</v>
      </c>
      <c r="D9209" s="34">
        <v>336</v>
      </c>
      <c r="E9209" s="34">
        <v>351</v>
      </c>
      <c r="F9209" s="34">
        <v>316</v>
      </c>
      <c r="G9209" s="34">
        <v>284</v>
      </c>
      <c r="H9209" s="34">
        <v>383</v>
      </c>
      <c r="I9209" s="34">
        <v>321</v>
      </c>
      <c r="J9209" s="34">
        <v>375</v>
      </c>
      <c r="K9209" s="34">
        <v>286</v>
      </c>
      <c r="L9209" s="34">
        <v>344</v>
      </c>
      <c r="M9209" s="34">
        <v>250</v>
      </c>
    </row>
    <row r="9210" spans="1:13" x14ac:dyDescent="0.2">
      <c r="A9210" s="34" t="s">
        <v>110104</v>
      </c>
      <c r="B9210" s="34">
        <v>329</v>
      </c>
      <c r="C9210" s="34">
        <v>321</v>
      </c>
      <c r="D9210" s="34">
        <v>342</v>
      </c>
      <c r="E9210" s="34">
        <v>366</v>
      </c>
      <c r="F9210" s="34">
        <v>359</v>
      </c>
      <c r="G9210" s="34">
        <v>352</v>
      </c>
      <c r="H9210" s="34">
        <v>412</v>
      </c>
      <c r="I9210" s="34">
        <v>383</v>
      </c>
      <c r="J9210" s="34">
        <v>432</v>
      </c>
      <c r="K9210" s="34">
        <v>284</v>
      </c>
      <c r="L9210" s="34">
        <v>349</v>
      </c>
      <c r="M9210" s="34">
        <v>321</v>
      </c>
    </row>
    <row r="9211" spans="1:13" x14ac:dyDescent="0.2">
      <c r="A9211" s="34" t="s">
        <v>110105</v>
      </c>
      <c r="B9211" s="34">
        <v>400</v>
      </c>
      <c r="C9211" s="34">
        <v>380</v>
      </c>
      <c r="D9211" s="34">
        <v>438</v>
      </c>
      <c r="E9211" s="34">
        <v>513</v>
      </c>
      <c r="F9211" s="34">
        <v>399</v>
      </c>
      <c r="G9211" s="34">
        <v>389</v>
      </c>
      <c r="H9211" s="34">
        <v>460</v>
      </c>
      <c r="I9211" s="34">
        <v>385</v>
      </c>
      <c r="J9211" s="34">
        <v>382</v>
      </c>
      <c r="K9211" s="34">
        <v>377</v>
      </c>
      <c r="L9211" s="34">
        <v>350</v>
      </c>
      <c r="M9211" s="34">
        <v>389</v>
      </c>
    </row>
    <row r="9212" spans="1:13" x14ac:dyDescent="0.2">
      <c r="A9212" s="34" t="s">
        <v>110106</v>
      </c>
      <c r="B9212" s="34">
        <v>341</v>
      </c>
      <c r="C9212" s="34">
        <v>375</v>
      </c>
      <c r="D9212" s="34">
        <v>290</v>
      </c>
      <c r="E9212" s="34">
        <v>392</v>
      </c>
      <c r="F9212" s="34">
        <v>329</v>
      </c>
      <c r="G9212" s="34">
        <v>305</v>
      </c>
      <c r="H9212" s="34">
        <v>334</v>
      </c>
      <c r="I9212" s="34">
        <v>332</v>
      </c>
      <c r="J9212" s="34">
        <v>338</v>
      </c>
      <c r="K9212" s="34">
        <v>287</v>
      </c>
      <c r="L9212" s="34">
        <v>303</v>
      </c>
      <c r="M9212" s="34">
        <v>226</v>
      </c>
    </row>
    <row r="9213" spans="1:13" x14ac:dyDescent="0.2">
      <c r="A9213" s="34" t="s">
        <v>110107</v>
      </c>
      <c r="B9213" s="34">
        <v>651</v>
      </c>
      <c r="C9213" s="34">
        <v>572</v>
      </c>
      <c r="D9213" s="34">
        <v>669</v>
      </c>
      <c r="E9213" s="34">
        <v>644</v>
      </c>
      <c r="F9213" s="34">
        <v>504</v>
      </c>
      <c r="G9213" s="34">
        <v>576</v>
      </c>
      <c r="H9213" s="34">
        <v>727</v>
      </c>
      <c r="I9213" s="34">
        <v>548</v>
      </c>
      <c r="J9213" s="34">
        <v>577</v>
      </c>
      <c r="K9213" s="34">
        <v>514</v>
      </c>
      <c r="L9213" s="34">
        <v>616</v>
      </c>
      <c r="M9213" s="34">
        <v>497</v>
      </c>
    </row>
    <row r="9214" spans="1:13" x14ac:dyDescent="0.2">
      <c r="A9214" s="34" t="s">
        <v>110108</v>
      </c>
      <c r="B9214" s="34">
        <v>570</v>
      </c>
      <c r="C9214" s="34">
        <v>432</v>
      </c>
      <c r="D9214" s="34">
        <v>497</v>
      </c>
      <c r="E9214" s="34">
        <v>534</v>
      </c>
      <c r="F9214" s="34">
        <v>526</v>
      </c>
      <c r="G9214" s="34">
        <v>405</v>
      </c>
      <c r="H9214" s="34">
        <v>680</v>
      </c>
      <c r="I9214" s="34">
        <v>539</v>
      </c>
      <c r="J9214" s="34">
        <v>624</v>
      </c>
      <c r="K9214" s="34">
        <v>426</v>
      </c>
      <c r="L9214" s="34">
        <v>473</v>
      </c>
      <c r="M9214" s="34">
        <v>377</v>
      </c>
    </row>
    <row r="9215" spans="1:13" x14ac:dyDescent="0.2">
      <c r="A9215" s="34" t="s">
        <v>110109</v>
      </c>
      <c r="B9215" s="34">
        <v>256</v>
      </c>
      <c r="C9215" s="34">
        <v>260</v>
      </c>
      <c r="D9215" s="34">
        <v>322</v>
      </c>
      <c r="E9215" s="34">
        <v>266</v>
      </c>
      <c r="F9215" s="34">
        <v>316</v>
      </c>
      <c r="G9215" s="34">
        <v>286</v>
      </c>
      <c r="H9215" s="34">
        <v>340</v>
      </c>
      <c r="I9215" s="34">
        <v>270</v>
      </c>
      <c r="J9215" s="34">
        <v>357</v>
      </c>
      <c r="K9215" s="34">
        <v>236</v>
      </c>
      <c r="L9215" s="34">
        <v>287</v>
      </c>
      <c r="M9215" s="34">
        <v>215</v>
      </c>
    </row>
    <row r="9216" spans="1:13" x14ac:dyDescent="0.2">
      <c r="A9216" s="34" t="s">
        <v>110110</v>
      </c>
      <c r="B9216" s="34">
        <v>503</v>
      </c>
      <c r="C9216" s="34">
        <v>450</v>
      </c>
      <c r="D9216" s="34">
        <v>459</v>
      </c>
      <c r="E9216" s="34">
        <v>457</v>
      </c>
      <c r="F9216" s="34">
        <v>410</v>
      </c>
      <c r="G9216" s="34">
        <v>392</v>
      </c>
      <c r="H9216" s="34">
        <v>522</v>
      </c>
      <c r="I9216" s="34">
        <v>439</v>
      </c>
      <c r="J9216" s="34">
        <v>554</v>
      </c>
      <c r="K9216" s="34">
        <v>322</v>
      </c>
      <c r="L9216" s="34">
        <v>454</v>
      </c>
      <c r="M9216" s="34">
        <v>389</v>
      </c>
    </row>
    <row r="9217" spans="1:13" x14ac:dyDescent="0.2">
      <c r="A9217" s="34" t="s">
        <v>110111</v>
      </c>
      <c r="B9217" s="34">
        <v>866</v>
      </c>
      <c r="C9217" s="34">
        <v>774</v>
      </c>
      <c r="D9217" s="34">
        <v>923</v>
      </c>
      <c r="E9217" s="34">
        <v>962</v>
      </c>
      <c r="F9217" s="34">
        <v>786</v>
      </c>
      <c r="G9217" s="34">
        <v>805</v>
      </c>
      <c r="H9217" s="34">
        <v>1014</v>
      </c>
      <c r="I9217" s="34">
        <v>853</v>
      </c>
      <c r="J9217" s="34">
        <v>956</v>
      </c>
      <c r="K9217" s="34">
        <v>755</v>
      </c>
      <c r="L9217" s="34">
        <v>910</v>
      </c>
      <c r="M9217" s="34">
        <v>681</v>
      </c>
    </row>
    <row r="9218" spans="1:13" x14ac:dyDescent="0.2">
      <c r="A9218" s="34" t="s">
        <v>110112</v>
      </c>
      <c r="B9218" s="34">
        <v>606</v>
      </c>
      <c r="C9218" s="34">
        <v>557</v>
      </c>
      <c r="D9218" s="34">
        <v>659</v>
      </c>
      <c r="E9218" s="34">
        <v>624</v>
      </c>
      <c r="F9218" s="34">
        <v>564</v>
      </c>
      <c r="G9218" s="34">
        <v>571</v>
      </c>
      <c r="H9218" s="34">
        <v>680</v>
      </c>
      <c r="I9218" s="34">
        <v>594</v>
      </c>
      <c r="J9218" s="34">
        <v>663</v>
      </c>
      <c r="K9218" s="34">
        <v>516</v>
      </c>
      <c r="L9218" s="34">
        <v>631</v>
      </c>
      <c r="M9218" s="34">
        <v>514</v>
      </c>
    </row>
    <row r="9219" spans="1:13" x14ac:dyDescent="0.2">
      <c r="A9219" s="34" t="s">
        <v>110113</v>
      </c>
      <c r="B9219" s="34">
        <v>712</v>
      </c>
      <c r="C9219" s="34">
        <v>660</v>
      </c>
      <c r="D9219" s="34">
        <v>755</v>
      </c>
      <c r="E9219" s="34">
        <v>786</v>
      </c>
      <c r="F9219" s="34">
        <v>799</v>
      </c>
      <c r="G9219" s="34">
        <v>685</v>
      </c>
      <c r="H9219" s="34">
        <v>775</v>
      </c>
      <c r="I9219" s="34">
        <v>734</v>
      </c>
      <c r="J9219" s="34">
        <v>733</v>
      </c>
      <c r="K9219" s="34">
        <v>569</v>
      </c>
      <c r="L9219" s="34">
        <v>747</v>
      </c>
      <c r="M9219" s="34">
        <v>562</v>
      </c>
    </row>
    <row r="9220" spans="1:13" x14ac:dyDescent="0.2">
      <c r="A9220" s="34" t="s">
        <v>110114</v>
      </c>
      <c r="B9220" s="34">
        <v>602</v>
      </c>
      <c r="C9220" s="34">
        <v>530</v>
      </c>
      <c r="D9220" s="34">
        <v>575</v>
      </c>
      <c r="E9220" s="34">
        <v>529</v>
      </c>
      <c r="F9220" s="34">
        <v>555</v>
      </c>
      <c r="G9220" s="34">
        <v>457</v>
      </c>
      <c r="H9220" s="34">
        <v>601</v>
      </c>
      <c r="I9220" s="34">
        <v>533</v>
      </c>
      <c r="J9220" s="34">
        <v>645</v>
      </c>
      <c r="K9220" s="34">
        <v>412</v>
      </c>
      <c r="L9220" s="34">
        <v>536</v>
      </c>
      <c r="M9220" s="34">
        <v>403</v>
      </c>
    </row>
    <row r="9221" spans="1:13" x14ac:dyDescent="0.2">
      <c r="A9221" s="34" t="s">
        <v>110115</v>
      </c>
      <c r="B9221" s="34">
        <v>648</v>
      </c>
      <c r="C9221" s="34">
        <v>640</v>
      </c>
      <c r="D9221" s="34">
        <v>672</v>
      </c>
      <c r="E9221" s="34">
        <v>684</v>
      </c>
      <c r="F9221" s="34">
        <v>534</v>
      </c>
      <c r="G9221" s="34">
        <v>576</v>
      </c>
      <c r="H9221" s="34">
        <v>752</v>
      </c>
      <c r="I9221" s="34">
        <v>529</v>
      </c>
      <c r="J9221" s="34">
        <v>745</v>
      </c>
      <c r="K9221" s="34">
        <v>459</v>
      </c>
      <c r="L9221" s="34">
        <v>684</v>
      </c>
      <c r="M9221" s="34">
        <v>473</v>
      </c>
    </row>
    <row r="9222" spans="1:13" x14ac:dyDescent="0.2">
      <c r="A9222" s="34" t="s">
        <v>110116</v>
      </c>
      <c r="B9222" s="34">
        <v>989</v>
      </c>
      <c r="C9222" s="34">
        <v>851</v>
      </c>
      <c r="D9222" s="34">
        <v>957</v>
      </c>
      <c r="E9222" s="34">
        <v>892</v>
      </c>
      <c r="F9222" s="34">
        <v>910</v>
      </c>
      <c r="G9222" s="34">
        <v>806</v>
      </c>
      <c r="H9222" s="34">
        <v>1066</v>
      </c>
      <c r="I9222" s="34">
        <v>883</v>
      </c>
      <c r="J9222" s="34">
        <v>1059</v>
      </c>
      <c r="K9222" s="34">
        <v>746</v>
      </c>
      <c r="L9222" s="34">
        <v>907</v>
      </c>
      <c r="M9222" s="34">
        <v>642</v>
      </c>
    </row>
    <row r="9223" spans="1:13" x14ac:dyDescent="0.2">
      <c r="A9223" s="34" t="s">
        <v>110117</v>
      </c>
      <c r="B9223" s="34">
        <v>436</v>
      </c>
      <c r="C9223" s="34">
        <v>431</v>
      </c>
      <c r="D9223" s="34">
        <v>448</v>
      </c>
      <c r="E9223" s="34">
        <v>455</v>
      </c>
      <c r="F9223" s="34">
        <v>362</v>
      </c>
      <c r="G9223" s="34">
        <v>437</v>
      </c>
      <c r="H9223" s="34">
        <v>449</v>
      </c>
      <c r="I9223" s="34">
        <v>392</v>
      </c>
      <c r="J9223" s="34">
        <v>437</v>
      </c>
      <c r="K9223" s="34">
        <v>342</v>
      </c>
      <c r="L9223" s="34">
        <v>353</v>
      </c>
      <c r="M9223" s="34">
        <v>285</v>
      </c>
    </row>
    <row r="9224" spans="1:13" x14ac:dyDescent="0.2">
      <c r="A9224" s="34" t="s">
        <v>110118</v>
      </c>
      <c r="B9224" s="34">
        <v>382</v>
      </c>
      <c r="C9224" s="34">
        <v>341</v>
      </c>
      <c r="D9224" s="34">
        <v>323</v>
      </c>
      <c r="E9224" s="34">
        <v>350</v>
      </c>
      <c r="F9224" s="34">
        <v>302</v>
      </c>
      <c r="G9224" s="34">
        <v>348</v>
      </c>
      <c r="H9224" s="34">
        <v>335</v>
      </c>
      <c r="I9224" s="34">
        <v>376</v>
      </c>
      <c r="J9224" s="34">
        <v>402</v>
      </c>
      <c r="K9224" s="34">
        <v>288</v>
      </c>
      <c r="L9224" s="34">
        <v>371</v>
      </c>
      <c r="M9224" s="34">
        <v>217</v>
      </c>
    </row>
    <row r="9225" spans="1:13" x14ac:dyDescent="0.2">
      <c r="A9225" s="34" t="s">
        <v>110119</v>
      </c>
      <c r="B9225" s="34">
        <v>299</v>
      </c>
      <c r="C9225" s="34">
        <v>336</v>
      </c>
      <c r="D9225" s="34">
        <v>333</v>
      </c>
      <c r="E9225" s="34">
        <v>345</v>
      </c>
      <c r="F9225" s="34">
        <v>329</v>
      </c>
      <c r="G9225" s="34">
        <v>343</v>
      </c>
      <c r="H9225" s="34">
        <v>423</v>
      </c>
      <c r="I9225" s="34">
        <v>272</v>
      </c>
      <c r="J9225" s="34">
        <v>359</v>
      </c>
      <c r="K9225" s="34">
        <v>246</v>
      </c>
      <c r="L9225" s="34">
        <v>358</v>
      </c>
      <c r="M9225" s="34">
        <v>199</v>
      </c>
    </row>
    <row r="9226" spans="1:13" x14ac:dyDescent="0.2">
      <c r="A9226" s="34" t="s">
        <v>110120</v>
      </c>
      <c r="B9226" s="34">
        <v>317</v>
      </c>
      <c r="C9226" s="34">
        <v>279</v>
      </c>
      <c r="D9226" s="34">
        <v>327</v>
      </c>
      <c r="E9226" s="34">
        <v>320</v>
      </c>
      <c r="F9226" s="34">
        <v>269</v>
      </c>
      <c r="G9226" s="34">
        <v>282</v>
      </c>
      <c r="H9226" s="34">
        <v>330</v>
      </c>
      <c r="I9226" s="34">
        <v>271</v>
      </c>
      <c r="J9226" s="34">
        <v>376</v>
      </c>
      <c r="K9226" s="34">
        <v>238</v>
      </c>
      <c r="L9226" s="34">
        <v>318</v>
      </c>
      <c r="M9226" s="34">
        <v>216</v>
      </c>
    </row>
    <row r="9227" spans="1:13" x14ac:dyDescent="0.2">
      <c r="A9227" s="34" t="s">
        <v>110121</v>
      </c>
      <c r="B9227" s="34">
        <v>377</v>
      </c>
      <c r="C9227" s="34">
        <v>386</v>
      </c>
      <c r="D9227" s="34">
        <v>410</v>
      </c>
      <c r="E9227" s="34">
        <v>312</v>
      </c>
      <c r="F9227" s="34">
        <v>336</v>
      </c>
      <c r="G9227" s="34">
        <v>328</v>
      </c>
      <c r="H9227" s="34">
        <v>359</v>
      </c>
      <c r="I9227" s="34">
        <v>358</v>
      </c>
      <c r="J9227" s="34">
        <v>357</v>
      </c>
      <c r="K9227" s="34">
        <v>345</v>
      </c>
      <c r="L9227" s="34">
        <v>309</v>
      </c>
      <c r="M9227" s="34">
        <v>251</v>
      </c>
    </row>
    <row r="9228" spans="1:13" x14ac:dyDescent="0.2">
      <c r="A9228" s="34" t="s">
        <v>110122</v>
      </c>
      <c r="B9228" s="34">
        <v>570</v>
      </c>
      <c r="C9228" s="34">
        <v>648</v>
      </c>
      <c r="D9228" s="34">
        <v>592</v>
      </c>
      <c r="E9228" s="34">
        <v>656</v>
      </c>
      <c r="F9228" s="34">
        <v>563</v>
      </c>
      <c r="G9228" s="34">
        <v>498</v>
      </c>
      <c r="H9228" s="34">
        <v>599</v>
      </c>
      <c r="I9228" s="34">
        <v>551</v>
      </c>
      <c r="J9228" s="34">
        <v>602</v>
      </c>
      <c r="K9228" s="34">
        <v>548</v>
      </c>
      <c r="L9228" s="34">
        <v>521</v>
      </c>
      <c r="M9228" s="34">
        <v>427</v>
      </c>
    </row>
    <row r="9229" spans="1:13" x14ac:dyDescent="0.2">
      <c r="A9229" s="34" t="s">
        <v>110123</v>
      </c>
      <c r="B9229" s="34">
        <v>390</v>
      </c>
      <c r="C9229" s="34">
        <v>517</v>
      </c>
      <c r="D9229" s="34">
        <v>503</v>
      </c>
      <c r="E9229" s="34">
        <v>552</v>
      </c>
      <c r="F9229" s="34">
        <v>412</v>
      </c>
      <c r="G9229" s="34">
        <v>477</v>
      </c>
      <c r="H9229" s="34">
        <v>552</v>
      </c>
      <c r="I9229" s="34">
        <v>440</v>
      </c>
      <c r="J9229" s="34">
        <v>450</v>
      </c>
      <c r="K9229" s="34">
        <v>407</v>
      </c>
      <c r="L9229" s="34">
        <v>469</v>
      </c>
      <c r="M9229" s="34">
        <v>398</v>
      </c>
    </row>
    <row r="9230" spans="1:13" x14ac:dyDescent="0.2">
      <c r="A9230" s="34" t="s">
        <v>110124</v>
      </c>
      <c r="B9230" s="34">
        <v>261</v>
      </c>
      <c r="C9230" s="34">
        <v>275</v>
      </c>
      <c r="D9230" s="34">
        <v>258</v>
      </c>
      <c r="E9230" s="34">
        <v>261</v>
      </c>
      <c r="F9230" s="34">
        <v>253</v>
      </c>
      <c r="G9230" s="34">
        <v>227</v>
      </c>
      <c r="H9230" s="34">
        <v>288</v>
      </c>
      <c r="I9230" s="34">
        <v>301</v>
      </c>
      <c r="J9230" s="34">
        <v>333</v>
      </c>
      <c r="K9230" s="34">
        <v>219</v>
      </c>
      <c r="L9230" s="34">
        <v>231</v>
      </c>
      <c r="M9230" s="34">
        <v>183</v>
      </c>
    </row>
    <row r="9231" spans="1:13" x14ac:dyDescent="0.2">
      <c r="A9231" s="34" t="s">
        <v>110125</v>
      </c>
      <c r="B9231" s="34">
        <v>344</v>
      </c>
      <c r="C9231" s="34">
        <v>396</v>
      </c>
      <c r="D9231" s="34">
        <v>343</v>
      </c>
      <c r="E9231" s="34">
        <v>411</v>
      </c>
      <c r="F9231" s="34">
        <v>297</v>
      </c>
      <c r="G9231" s="34">
        <v>382</v>
      </c>
      <c r="H9231" s="34">
        <v>337</v>
      </c>
      <c r="I9231" s="34">
        <v>369</v>
      </c>
      <c r="J9231" s="34">
        <v>362</v>
      </c>
      <c r="K9231" s="34">
        <v>314</v>
      </c>
      <c r="L9231" s="34">
        <v>355</v>
      </c>
      <c r="M9231" s="34">
        <v>285</v>
      </c>
    </row>
    <row r="9232" spans="1:13" x14ac:dyDescent="0.2">
      <c r="A9232" s="34" t="s">
        <v>110126</v>
      </c>
      <c r="B9232" s="34">
        <v>448</v>
      </c>
      <c r="C9232" s="34">
        <v>442</v>
      </c>
      <c r="D9232" s="34">
        <v>467</v>
      </c>
      <c r="E9232" s="34">
        <v>501</v>
      </c>
      <c r="F9232" s="34">
        <v>430</v>
      </c>
      <c r="G9232" s="34">
        <v>429</v>
      </c>
      <c r="H9232" s="34">
        <v>476</v>
      </c>
      <c r="I9232" s="34">
        <v>407</v>
      </c>
      <c r="J9232" s="34">
        <v>478</v>
      </c>
      <c r="K9232" s="34">
        <v>330</v>
      </c>
      <c r="L9232" s="34">
        <v>498</v>
      </c>
      <c r="M9232" s="34">
        <v>335</v>
      </c>
    </row>
    <row r="9233" spans="1:13" x14ac:dyDescent="0.2">
      <c r="A9233" s="34" t="s">
        <v>110127</v>
      </c>
      <c r="B9233" s="34">
        <v>304</v>
      </c>
      <c r="C9233" s="34">
        <v>274</v>
      </c>
      <c r="D9233" s="34">
        <v>243</v>
      </c>
      <c r="E9233" s="34">
        <v>343</v>
      </c>
      <c r="F9233" s="34">
        <v>262</v>
      </c>
      <c r="G9233" s="34">
        <v>259</v>
      </c>
      <c r="H9233" s="34">
        <v>295</v>
      </c>
      <c r="I9233" s="34">
        <v>244</v>
      </c>
      <c r="J9233" s="34">
        <v>260</v>
      </c>
      <c r="K9233" s="34">
        <v>270</v>
      </c>
      <c r="L9233" s="34">
        <v>281</v>
      </c>
      <c r="M9233" s="34">
        <v>218</v>
      </c>
    </row>
    <row r="9234" spans="1:13" x14ac:dyDescent="0.2">
      <c r="A9234" s="34" t="s">
        <v>110128</v>
      </c>
      <c r="B9234" s="34">
        <v>552</v>
      </c>
      <c r="C9234" s="34">
        <v>631</v>
      </c>
      <c r="D9234" s="34">
        <v>759</v>
      </c>
      <c r="E9234" s="34">
        <v>645</v>
      </c>
      <c r="F9234" s="34">
        <v>660</v>
      </c>
      <c r="G9234" s="34">
        <v>549</v>
      </c>
      <c r="H9234" s="34">
        <v>770</v>
      </c>
      <c r="I9234" s="34">
        <v>603</v>
      </c>
      <c r="J9234" s="34">
        <v>615</v>
      </c>
      <c r="K9234" s="34">
        <v>516</v>
      </c>
      <c r="L9234" s="34">
        <v>692</v>
      </c>
      <c r="M9234" s="34">
        <v>444</v>
      </c>
    </row>
    <row r="9235" spans="1:13" x14ac:dyDescent="0.2">
      <c r="A9235" s="34" t="s">
        <v>110129</v>
      </c>
      <c r="B9235" s="34">
        <v>377</v>
      </c>
      <c r="C9235" s="34">
        <v>478</v>
      </c>
      <c r="D9235" s="34">
        <v>419</v>
      </c>
      <c r="E9235" s="34">
        <v>432</v>
      </c>
      <c r="F9235" s="34">
        <v>427</v>
      </c>
      <c r="G9235" s="34">
        <v>387</v>
      </c>
      <c r="H9235" s="34">
        <v>361</v>
      </c>
      <c r="I9235" s="34">
        <v>355</v>
      </c>
      <c r="J9235" s="34">
        <v>397</v>
      </c>
      <c r="K9235" s="34">
        <v>292</v>
      </c>
      <c r="L9235" s="34">
        <v>406</v>
      </c>
      <c r="M9235" s="34">
        <v>301</v>
      </c>
    </row>
    <row r="9236" spans="1:13" x14ac:dyDescent="0.2">
      <c r="A9236" s="34" t="s">
        <v>110130</v>
      </c>
      <c r="B9236" s="34">
        <v>365</v>
      </c>
      <c r="C9236" s="34">
        <v>431</v>
      </c>
      <c r="D9236" s="34">
        <v>378</v>
      </c>
      <c r="E9236" s="34">
        <v>455</v>
      </c>
      <c r="F9236" s="34">
        <v>354</v>
      </c>
      <c r="G9236" s="34">
        <v>361</v>
      </c>
      <c r="H9236" s="34">
        <v>414</v>
      </c>
      <c r="I9236" s="34">
        <v>400</v>
      </c>
      <c r="J9236" s="34">
        <v>389</v>
      </c>
      <c r="K9236" s="34">
        <v>342</v>
      </c>
      <c r="L9236" s="34">
        <v>366</v>
      </c>
      <c r="M9236" s="34">
        <v>351</v>
      </c>
    </row>
    <row r="9237" spans="1:13" x14ac:dyDescent="0.2">
      <c r="A9237" s="34" t="s">
        <v>110131</v>
      </c>
      <c r="B9237" s="34">
        <v>446</v>
      </c>
      <c r="C9237" s="34">
        <v>311</v>
      </c>
      <c r="D9237" s="34">
        <v>330</v>
      </c>
      <c r="E9237" s="34">
        <v>328</v>
      </c>
      <c r="F9237" s="34">
        <v>393</v>
      </c>
      <c r="G9237" s="34">
        <v>355</v>
      </c>
      <c r="H9237" s="34">
        <v>456</v>
      </c>
      <c r="I9237" s="34">
        <v>400</v>
      </c>
      <c r="J9237" s="34">
        <v>454</v>
      </c>
      <c r="K9237" s="34">
        <v>255</v>
      </c>
      <c r="L9237" s="34">
        <v>327</v>
      </c>
      <c r="M9237" s="34">
        <v>263</v>
      </c>
    </row>
    <row r="9238" spans="1:13" x14ac:dyDescent="0.2">
      <c r="A9238" s="34" t="s">
        <v>110132</v>
      </c>
      <c r="B9238" s="34">
        <v>338</v>
      </c>
      <c r="C9238" s="34">
        <v>305</v>
      </c>
      <c r="D9238" s="34">
        <v>328</v>
      </c>
      <c r="E9238" s="34">
        <v>291</v>
      </c>
      <c r="F9238" s="34">
        <v>270</v>
      </c>
      <c r="G9238" s="34">
        <v>260</v>
      </c>
      <c r="H9238" s="34">
        <v>344</v>
      </c>
      <c r="I9238" s="34">
        <v>353</v>
      </c>
      <c r="J9238" s="34">
        <v>294</v>
      </c>
      <c r="K9238" s="34">
        <v>264</v>
      </c>
      <c r="L9238" s="34">
        <v>400</v>
      </c>
      <c r="M9238" s="34">
        <v>218</v>
      </c>
    </row>
    <row r="9239" spans="1:13" x14ac:dyDescent="0.2">
      <c r="A9239" s="34" t="s">
        <v>110133</v>
      </c>
      <c r="B9239" s="34">
        <v>284</v>
      </c>
      <c r="C9239" s="34">
        <v>356</v>
      </c>
      <c r="D9239" s="34">
        <v>339</v>
      </c>
      <c r="E9239" s="34">
        <v>378</v>
      </c>
      <c r="F9239" s="34">
        <v>281</v>
      </c>
      <c r="G9239" s="34">
        <v>337</v>
      </c>
      <c r="H9239" s="34">
        <v>387</v>
      </c>
      <c r="I9239" s="34">
        <v>345</v>
      </c>
      <c r="J9239" s="34">
        <v>374</v>
      </c>
      <c r="K9239" s="34">
        <v>293</v>
      </c>
      <c r="L9239" s="34">
        <v>310</v>
      </c>
      <c r="M9239" s="34">
        <v>237</v>
      </c>
    </row>
    <row r="9240" spans="1:13" x14ac:dyDescent="0.2">
      <c r="A9240" s="34" t="s">
        <v>110134</v>
      </c>
      <c r="B9240" s="34">
        <v>324</v>
      </c>
      <c r="C9240" s="34">
        <v>385</v>
      </c>
      <c r="D9240" s="34">
        <v>279</v>
      </c>
      <c r="E9240" s="34">
        <v>427</v>
      </c>
      <c r="F9240" s="34">
        <v>232</v>
      </c>
      <c r="G9240" s="34">
        <v>398</v>
      </c>
      <c r="H9240" s="34">
        <v>336</v>
      </c>
      <c r="I9240" s="34">
        <v>346</v>
      </c>
      <c r="J9240" s="34">
        <v>302</v>
      </c>
      <c r="K9240" s="34">
        <v>313</v>
      </c>
      <c r="L9240" s="34">
        <v>256</v>
      </c>
      <c r="M9240" s="34">
        <v>299</v>
      </c>
    </row>
    <row r="9241" spans="1:13" x14ac:dyDescent="0.2">
      <c r="A9241" s="34" t="s">
        <v>110135</v>
      </c>
      <c r="B9241" s="34">
        <v>423</v>
      </c>
      <c r="C9241" s="34">
        <v>410</v>
      </c>
      <c r="D9241" s="34">
        <v>486</v>
      </c>
      <c r="E9241" s="34">
        <v>530</v>
      </c>
      <c r="F9241" s="34">
        <v>421</v>
      </c>
      <c r="G9241" s="34">
        <v>457</v>
      </c>
      <c r="H9241" s="34">
        <v>449</v>
      </c>
      <c r="I9241" s="34">
        <v>477</v>
      </c>
      <c r="J9241" s="34">
        <v>511</v>
      </c>
      <c r="K9241" s="34">
        <v>356</v>
      </c>
      <c r="L9241" s="34">
        <v>443</v>
      </c>
      <c r="M9241" s="34">
        <v>367</v>
      </c>
    </row>
    <row r="9242" spans="1:13" x14ac:dyDescent="0.2">
      <c r="A9242" s="34" t="s">
        <v>110136</v>
      </c>
      <c r="B9242" s="34">
        <v>421</v>
      </c>
      <c r="C9242" s="34">
        <v>424</v>
      </c>
      <c r="D9242" s="34">
        <v>439</v>
      </c>
      <c r="E9242" s="34">
        <v>477</v>
      </c>
      <c r="F9242" s="34">
        <v>466</v>
      </c>
      <c r="G9242" s="34">
        <v>333</v>
      </c>
      <c r="H9242" s="34">
        <v>469</v>
      </c>
      <c r="I9242" s="34">
        <v>415</v>
      </c>
      <c r="J9242" s="34">
        <v>452</v>
      </c>
      <c r="K9242" s="34">
        <v>342</v>
      </c>
      <c r="L9242" s="34">
        <v>463</v>
      </c>
      <c r="M9242" s="34">
        <v>258</v>
      </c>
    </row>
    <row r="9243" spans="1:13" x14ac:dyDescent="0.2">
      <c r="A9243" s="34" t="s">
        <v>110137</v>
      </c>
      <c r="B9243" s="34">
        <v>417</v>
      </c>
      <c r="C9243" s="34">
        <v>434</v>
      </c>
      <c r="D9243" s="34">
        <v>465</v>
      </c>
      <c r="E9243" s="34">
        <v>507</v>
      </c>
      <c r="F9243" s="34">
        <v>388</v>
      </c>
      <c r="G9243" s="34">
        <v>389</v>
      </c>
      <c r="H9243" s="34">
        <v>517</v>
      </c>
      <c r="I9243" s="34">
        <v>513</v>
      </c>
      <c r="J9243" s="34">
        <v>478</v>
      </c>
      <c r="K9243" s="34">
        <v>341</v>
      </c>
      <c r="L9243" s="34">
        <v>456</v>
      </c>
      <c r="M9243" s="34">
        <v>352</v>
      </c>
    </row>
    <row r="9244" spans="1:13" x14ac:dyDescent="0.2">
      <c r="A9244" s="34" t="s">
        <v>110138</v>
      </c>
      <c r="B9244" s="34">
        <v>337</v>
      </c>
      <c r="C9244" s="34">
        <v>331</v>
      </c>
      <c r="D9244" s="34">
        <v>319</v>
      </c>
      <c r="E9244" s="34">
        <v>371</v>
      </c>
      <c r="F9244" s="34">
        <v>299</v>
      </c>
      <c r="G9244" s="34">
        <v>314</v>
      </c>
      <c r="H9244" s="34">
        <v>387</v>
      </c>
      <c r="I9244" s="34">
        <v>396</v>
      </c>
      <c r="J9244" s="34">
        <v>309</v>
      </c>
      <c r="K9244" s="34">
        <v>255</v>
      </c>
      <c r="L9244" s="34">
        <v>310</v>
      </c>
      <c r="M9244" s="34">
        <v>282</v>
      </c>
    </row>
    <row r="9245" spans="1:13" x14ac:dyDescent="0.2">
      <c r="A9245" s="34" t="s">
        <v>110139</v>
      </c>
      <c r="B9245" s="34">
        <v>650</v>
      </c>
      <c r="C9245" s="34">
        <v>553</v>
      </c>
      <c r="D9245" s="34">
        <v>635</v>
      </c>
      <c r="E9245" s="34">
        <v>566</v>
      </c>
      <c r="F9245" s="34">
        <v>520</v>
      </c>
      <c r="G9245" s="34">
        <v>524</v>
      </c>
      <c r="H9245" s="34">
        <v>740</v>
      </c>
      <c r="I9245" s="34">
        <v>563</v>
      </c>
      <c r="J9245" s="34">
        <v>689</v>
      </c>
      <c r="K9245" s="34">
        <v>436</v>
      </c>
      <c r="L9245" s="34">
        <v>615</v>
      </c>
      <c r="M9245" s="34">
        <v>398</v>
      </c>
    </row>
    <row r="9246" spans="1:13" x14ac:dyDescent="0.2">
      <c r="A9246" s="34" t="s">
        <v>110140</v>
      </c>
      <c r="B9246" s="34">
        <v>375</v>
      </c>
      <c r="C9246" s="34">
        <v>379</v>
      </c>
      <c r="D9246" s="34">
        <v>450</v>
      </c>
      <c r="E9246" s="34">
        <v>420</v>
      </c>
      <c r="F9246" s="34">
        <v>375</v>
      </c>
      <c r="G9246" s="34">
        <v>328</v>
      </c>
      <c r="H9246" s="34">
        <v>365</v>
      </c>
      <c r="I9246" s="34">
        <v>362</v>
      </c>
      <c r="J9246" s="34">
        <v>433</v>
      </c>
      <c r="K9246" s="34">
        <v>311</v>
      </c>
      <c r="L9246" s="34">
        <v>441</v>
      </c>
      <c r="M9246" s="34">
        <v>302</v>
      </c>
    </row>
    <row r="9247" spans="1:13" x14ac:dyDescent="0.2">
      <c r="A9247" s="34" t="s">
        <v>110141</v>
      </c>
      <c r="B9247" s="34">
        <v>208</v>
      </c>
      <c r="C9247" s="34">
        <v>237</v>
      </c>
      <c r="D9247" s="34">
        <v>234</v>
      </c>
      <c r="E9247" s="34">
        <v>307</v>
      </c>
      <c r="F9247" s="34">
        <v>227</v>
      </c>
      <c r="G9247" s="34">
        <v>251</v>
      </c>
      <c r="H9247" s="34">
        <v>249</v>
      </c>
      <c r="I9247" s="34">
        <v>255</v>
      </c>
      <c r="J9247" s="34">
        <v>194</v>
      </c>
      <c r="K9247" s="34">
        <v>215</v>
      </c>
      <c r="L9247" s="34">
        <v>168</v>
      </c>
      <c r="M9247" s="34">
        <v>219</v>
      </c>
    </row>
    <row r="9248" spans="1:13" x14ac:dyDescent="0.2">
      <c r="A9248" s="34" t="s">
        <v>110142</v>
      </c>
      <c r="B9248" s="34">
        <v>394</v>
      </c>
      <c r="C9248" s="34">
        <v>365</v>
      </c>
      <c r="D9248" s="34">
        <v>351</v>
      </c>
      <c r="E9248" s="34">
        <v>368</v>
      </c>
      <c r="F9248" s="34">
        <v>326</v>
      </c>
      <c r="G9248" s="34">
        <v>282</v>
      </c>
      <c r="H9248" s="34">
        <v>391</v>
      </c>
      <c r="I9248" s="34">
        <v>310</v>
      </c>
      <c r="J9248" s="34">
        <v>367</v>
      </c>
      <c r="K9248" s="34">
        <v>255</v>
      </c>
      <c r="L9248" s="34">
        <v>299</v>
      </c>
      <c r="M9248" s="34">
        <v>264</v>
      </c>
    </row>
    <row r="9249" spans="1:13" x14ac:dyDescent="0.2">
      <c r="A9249" s="34" t="s">
        <v>110143</v>
      </c>
      <c r="B9249" s="34">
        <v>476</v>
      </c>
      <c r="C9249" s="34">
        <v>526</v>
      </c>
      <c r="D9249" s="34">
        <v>609</v>
      </c>
      <c r="E9249" s="34">
        <v>610</v>
      </c>
      <c r="F9249" s="34">
        <v>469</v>
      </c>
      <c r="G9249" s="34">
        <v>494</v>
      </c>
      <c r="H9249" s="34">
        <v>536</v>
      </c>
      <c r="I9249" s="34">
        <v>524</v>
      </c>
      <c r="J9249" s="34">
        <v>586</v>
      </c>
      <c r="K9249" s="34">
        <v>408</v>
      </c>
      <c r="L9249" s="34">
        <v>546</v>
      </c>
      <c r="M9249" s="34">
        <v>398</v>
      </c>
    </row>
    <row r="9250" spans="1:13" x14ac:dyDescent="0.2">
      <c r="A9250" s="34" t="s">
        <v>110144</v>
      </c>
      <c r="B9250" s="34">
        <v>357</v>
      </c>
      <c r="C9250" s="34">
        <v>293</v>
      </c>
      <c r="D9250" s="34">
        <v>335</v>
      </c>
      <c r="E9250" s="34">
        <v>376</v>
      </c>
      <c r="F9250" s="34">
        <v>346</v>
      </c>
      <c r="G9250" s="34">
        <v>285</v>
      </c>
      <c r="H9250" s="34">
        <v>359</v>
      </c>
      <c r="I9250" s="34">
        <v>298</v>
      </c>
      <c r="J9250" s="34">
        <v>380</v>
      </c>
      <c r="K9250" s="34">
        <v>286</v>
      </c>
      <c r="L9250" s="34">
        <v>376</v>
      </c>
      <c r="M9250" s="34">
        <v>251</v>
      </c>
    </row>
    <row r="9251" spans="1:13" x14ac:dyDescent="0.2">
      <c r="A9251" s="34" t="s">
        <v>110145</v>
      </c>
      <c r="B9251" s="34">
        <v>295</v>
      </c>
      <c r="C9251" s="34">
        <v>322</v>
      </c>
      <c r="D9251" s="34">
        <v>342</v>
      </c>
      <c r="E9251" s="34">
        <v>304</v>
      </c>
      <c r="F9251" s="34">
        <v>277</v>
      </c>
      <c r="G9251" s="34">
        <v>305</v>
      </c>
      <c r="H9251" s="34">
        <v>295</v>
      </c>
      <c r="I9251" s="34">
        <v>310</v>
      </c>
      <c r="J9251" s="34">
        <v>351</v>
      </c>
      <c r="K9251" s="34">
        <v>294</v>
      </c>
      <c r="L9251" s="34">
        <v>279</v>
      </c>
      <c r="M9251" s="34">
        <v>273</v>
      </c>
    </row>
    <row r="9252" spans="1:13" x14ac:dyDescent="0.2">
      <c r="A9252" s="34" t="s">
        <v>110146</v>
      </c>
      <c r="B9252" s="34">
        <v>333</v>
      </c>
      <c r="C9252" s="34">
        <v>398</v>
      </c>
      <c r="D9252" s="34">
        <v>341</v>
      </c>
      <c r="E9252" s="34">
        <v>383</v>
      </c>
      <c r="F9252" s="34">
        <v>315</v>
      </c>
      <c r="G9252" s="34">
        <v>349</v>
      </c>
      <c r="H9252" s="34">
        <v>433</v>
      </c>
      <c r="I9252" s="34">
        <v>386</v>
      </c>
      <c r="J9252" s="34">
        <v>331</v>
      </c>
      <c r="K9252" s="34">
        <v>308</v>
      </c>
      <c r="L9252" s="34">
        <v>366</v>
      </c>
      <c r="M9252" s="34">
        <v>326</v>
      </c>
    </row>
    <row r="9253" spans="1:13" x14ac:dyDescent="0.2">
      <c r="A9253" s="34" t="s">
        <v>110147</v>
      </c>
      <c r="B9253" s="34">
        <v>337</v>
      </c>
      <c r="C9253" s="34">
        <v>307</v>
      </c>
      <c r="D9253" s="34">
        <v>328</v>
      </c>
      <c r="E9253" s="34">
        <v>337</v>
      </c>
      <c r="F9253" s="34">
        <v>296</v>
      </c>
      <c r="G9253" s="34">
        <v>297</v>
      </c>
      <c r="H9253" s="34">
        <v>351</v>
      </c>
      <c r="I9253" s="34">
        <v>328</v>
      </c>
      <c r="J9253" s="34">
        <v>267</v>
      </c>
      <c r="K9253" s="34">
        <v>250</v>
      </c>
      <c r="L9253" s="34">
        <v>304</v>
      </c>
      <c r="M9253" s="34">
        <v>294</v>
      </c>
    </row>
    <row r="9254" spans="1:13" x14ac:dyDescent="0.2">
      <c r="A9254" s="34" t="s">
        <v>110148</v>
      </c>
      <c r="B9254" s="34">
        <v>422</v>
      </c>
      <c r="C9254" s="34">
        <v>397</v>
      </c>
      <c r="D9254" s="34">
        <v>535</v>
      </c>
      <c r="E9254" s="34">
        <v>457</v>
      </c>
      <c r="F9254" s="34">
        <v>396</v>
      </c>
      <c r="G9254" s="34">
        <v>398</v>
      </c>
      <c r="H9254" s="34">
        <v>472</v>
      </c>
      <c r="I9254" s="34">
        <v>404</v>
      </c>
      <c r="J9254" s="34">
        <v>522</v>
      </c>
      <c r="K9254" s="34">
        <v>355</v>
      </c>
      <c r="L9254" s="34">
        <v>392</v>
      </c>
      <c r="M9254" s="34">
        <v>319</v>
      </c>
    </row>
    <row r="9255" spans="1:13" x14ac:dyDescent="0.2">
      <c r="A9255" s="34" t="s">
        <v>110149</v>
      </c>
      <c r="B9255" s="34">
        <v>286</v>
      </c>
      <c r="C9255" s="34">
        <v>330</v>
      </c>
      <c r="D9255" s="34">
        <v>324</v>
      </c>
      <c r="E9255" s="34">
        <v>373</v>
      </c>
      <c r="F9255" s="34">
        <v>254</v>
      </c>
      <c r="G9255" s="34">
        <v>311</v>
      </c>
      <c r="H9255" s="34">
        <v>331</v>
      </c>
      <c r="I9255" s="34">
        <v>295</v>
      </c>
      <c r="J9255" s="34">
        <v>389</v>
      </c>
      <c r="K9255" s="34">
        <v>292</v>
      </c>
      <c r="L9255" s="34">
        <v>286</v>
      </c>
      <c r="M9255" s="34">
        <v>284</v>
      </c>
    </row>
    <row r="9256" spans="1:13" x14ac:dyDescent="0.2">
      <c r="A9256" s="34" t="s">
        <v>110150</v>
      </c>
      <c r="B9256" s="34">
        <v>408</v>
      </c>
      <c r="C9256" s="34">
        <v>415</v>
      </c>
      <c r="D9256" s="34">
        <v>440</v>
      </c>
      <c r="E9256" s="34">
        <v>384</v>
      </c>
      <c r="F9256" s="34">
        <v>441</v>
      </c>
      <c r="G9256" s="34">
        <v>340</v>
      </c>
      <c r="H9256" s="34">
        <v>472</v>
      </c>
      <c r="I9256" s="34">
        <v>382</v>
      </c>
      <c r="J9256" s="34">
        <v>451</v>
      </c>
      <c r="K9256" s="34">
        <v>300</v>
      </c>
      <c r="L9256" s="34">
        <v>363</v>
      </c>
      <c r="M9256" s="34">
        <v>285</v>
      </c>
    </row>
    <row r="9257" spans="1:13" x14ac:dyDescent="0.2">
      <c r="A9257" s="34" t="s">
        <v>110151</v>
      </c>
      <c r="B9257" s="34">
        <v>210</v>
      </c>
      <c r="C9257" s="34">
        <v>217</v>
      </c>
      <c r="D9257" s="34">
        <v>245</v>
      </c>
      <c r="E9257" s="34">
        <v>228</v>
      </c>
      <c r="F9257" s="34">
        <v>226</v>
      </c>
      <c r="G9257" s="34">
        <v>155</v>
      </c>
      <c r="H9257" s="34">
        <v>216</v>
      </c>
      <c r="I9257" s="34">
        <v>210</v>
      </c>
      <c r="J9257" s="34">
        <v>260</v>
      </c>
      <c r="K9257" s="34">
        <v>177</v>
      </c>
      <c r="L9257" s="34">
        <v>213</v>
      </c>
      <c r="M9257" s="34">
        <v>152</v>
      </c>
    </row>
    <row r="9258" spans="1:13" x14ac:dyDescent="0.2">
      <c r="A9258" s="34" t="s">
        <v>110152</v>
      </c>
      <c r="B9258" s="34">
        <v>171</v>
      </c>
      <c r="C9258" s="34">
        <v>275</v>
      </c>
      <c r="D9258" s="34">
        <v>197</v>
      </c>
      <c r="E9258" s="34">
        <v>273</v>
      </c>
      <c r="F9258" s="34">
        <v>139</v>
      </c>
      <c r="G9258" s="34">
        <v>199</v>
      </c>
      <c r="H9258" s="34">
        <v>274</v>
      </c>
      <c r="I9258" s="34">
        <v>246</v>
      </c>
      <c r="J9258" s="34">
        <v>257</v>
      </c>
      <c r="K9258" s="34">
        <v>208</v>
      </c>
      <c r="L9258" s="34">
        <v>202</v>
      </c>
      <c r="M9258" s="34">
        <v>183</v>
      </c>
    </row>
    <row r="9259" spans="1:13" x14ac:dyDescent="0.2">
      <c r="A9259" s="34" t="s">
        <v>110153</v>
      </c>
      <c r="B9259" s="34">
        <v>315</v>
      </c>
      <c r="C9259" s="34">
        <v>390</v>
      </c>
      <c r="D9259" s="34">
        <v>430</v>
      </c>
      <c r="E9259" s="34">
        <v>444</v>
      </c>
      <c r="F9259" s="34">
        <v>382</v>
      </c>
      <c r="G9259" s="34">
        <v>355</v>
      </c>
      <c r="H9259" s="34">
        <v>408</v>
      </c>
      <c r="I9259" s="34">
        <v>366</v>
      </c>
      <c r="J9259" s="34">
        <v>425</v>
      </c>
      <c r="K9259" s="34">
        <v>316</v>
      </c>
      <c r="L9259" s="34">
        <v>479</v>
      </c>
      <c r="M9259" s="34">
        <v>351</v>
      </c>
    </row>
    <row r="9260" spans="1:13" x14ac:dyDescent="0.2">
      <c r="A9260" s="34" t="s">
        <v>110154</v>
      </c>
      <c r="B9260" s="34">
        <v>408</v>
      </c>
      <c r="C9260" s="34">
        <v>391</v>
      </c>
      <c r="D9260" s="34">
        <v>445</v>
      </c>
      <c r="E9260" s="34">
        <v>436</v>
      </c>
      <c r="F9260" s="34">
        <v>328</v>
      </c>
      <c r="G9260" s="34">
        <v>378</v>
      </c>
      <c r="H9260" s="34">
        <v>373</v>
      </c>
      <c r="I9260" s="34">
        <v>437</v>
      </c>
      <c r="J9260" s="34">
        <v>374</v>
      </c>
      <c r="K9260" s="34">
        <v>340</v>
      </c>
      <c r="L9260" s="34">
        <v>383</v>
      </c>
      <c r="M9260" s="34">
        <v>342</v>
      </c>
    </row>
    <row r="9261" spans="1:13" x14ac:dyDescent="0.2">
      <c r="A9261" s="34" t="s">
        <v>110155</v>
      </c>
      <c r="B9261" s="34">
        <v>258</v>
      </c>
      <c r="C9261" s="34">
        <v>363</v>
      </c>
      <c r="D9261" s="34">
        <v>349</v>
      </c>
      <c r="E9261" s="34">
        <v>394</v>
      </c>
      <c r="F9261" s="34">
        <v>385</v>
      </c>
      <c r="G9261" s="34">
        <v>367</v>
      </c>
      <c r="H9261" s="34">
        <v>413</v>
      </c>
      <c r="I9261" s="34">
        <v>352</v>
      </c>
      <c r="J9261" s="34">
        <v>366</v>
      </c>
      <c r="K9261" s="34">
        <v>317</v>
      </c>
      <c r="L9261" s="34">
        <v>366</v>
      </c>
      <c r="M9261" s="34">
        <v>303</v>
      </c>
    </row>
    <row r="9262" spans="1:13" x14ac:dyDescent="0.2">
      <c r="A9262" s="34" t="s">
        <v>110156</v>
      </c>
      <c r="B9262" s="34">
        <v>452</v>
      </c>
      <c r="C9262" s="34">
        <v>386</v>
      </c>
      <c r="D9262" s="34">
        <v>430</v>
      </c>
      <c r="E9262" s="34">
        <v>413</v>
      </c>
      <c r="F9262" s="34">
        <v>463</v>
      </c>
      <c r="G9262" s="34">
        <v>376</v>
      </c>
      <c r="H9262" s="34">
        <v>475</v>
      </c>
      <c r="I9262" s="34">
        <v>436</v>
      </c>
      <c r="J9262" s="34">
        <v>412</v>
      </c>
      <c r="K9262" s="34">
        <v>332</v>
      </c>
      <c r="L9262" s="34">
        <v>460</v>
      </c>
      <c r="M9262" s="34">
        <v>292</v>
      </c>
    </row>
    <row r="9263" spans="1:13" x14ac:dyDescent="0.2">
      <c r="A9263" s="34" t="s">
        <v>110157</v>
      </c>
      <c r="B9263" s="34">
        <v>397</v>
      </c>
      <c r="C9263" s="34">
        <v>319</v>
      </c>
      <c r="D9263" s="34">
        <v>398</v>
      </c>
      <c r="E9263" s="34">
        <v>378</v>
      </c>
      <c r="F9263" s="34">
        <v>346</v>
      </c>
      <c r="G9263" s="34">
        <v>435</v>
      </c>
      <c r="H9263" s="34">
        <v>457</v>
      </c>
      <c r="I9263" s="34">
        <v>430</v>
      </c>
      <c r="J9263" s="34">
        <v>341</v>
      </c>
      <c r="K9263" s="34">
        <v>344</v>
      </c>
      <c r="L9263" s="34">
        <v>357</v>
      </c>
      <c r="M9263" s="34">
        <v>300</v>
      </c>
    </row>
    <row r="9264" spans="1:13" x14ac:dyDescent="0.2">
      <c r="A9264" s="34" t="s">
        <v>110158</v>
      </c>
      <c r="B9264" s="34">
        <v>224</v>
      </c>
      <c r="C9264" s="34">
        <v>205</v>
      </c>
      <c r="D9264" s="34">
        <v>193</v>
      </c>
      <c r="E9264" s="34">
        <v>238</v>
      </c>
      <c r="F9264" s="34">
        <v>202</v>
      </c>
      <c r="G9264" s="34">
        <v>196</v>
      </c>
      <c r="H9264" s="34">
        <v>262</v>
      </c>
      <c r="I9264" s="34">
        <v>211</v>
      </c>
      <c r="J9264" s="34">
        <v>218</v>
      </c>
      <c r="K9264" s="34">
        <v>172</v>
      </c>
      <c r="L9264" s="34">
        <v>201</v>
      </c>
      <c r="M9264" s="34">
        <v>169</v>
      </c>
    </row>
    <row r="9265" spans="1:13" x14ac:dyDescent="0.2">
      <c r="A9265" s="34" t="s">
        <v>110159</v>
      </c>
      <c r="B9265" s="34">
        <v>623</v>
      </c>
      <c r="C9265" s="34">
        <v>638</v>
      </c>
      <c r="D9265" s="34">
        <v>716</v>
      </c>
      <c r="E9265" s="34">
        <v>621</v>
      </c>
      <c r="F9265" s="34">
        <v>644</v>
      </c>
      <c r="G9265" s="34">
        <v>553</v>
      </c>
      <c r="H9265" s="34">
        <v>683</v>
      </c>
      <c r="I9265" s="34">
        <v>583</v>
      </c>
      <c r="J9265" s="34">
        <v>686</v>
      </c>
      <c r="K9265" s="34">
        <v>456</v>
      </c>
      <c r="L9265" s="34">
        <v>641</v>
      </c>
      <c r="M9265" s="34">
        <v>527</v>
      </c>
    </row>
    <row r="9266" spans="1:13" x14ac:dyDescent="0.2">
      <c r="A9266" s="34" t="s">
        <v>110160</v>
      </c>
      <c r="B9266" s="34">
        <v>453</v>
      </c>
      <c r="C9266" s="34">
        <v>518</v>
      </c>
      <c r="D9266" s="34">
        <v>460</v>
      </c>
      <c r="E9266" s="34">
        <v>558</v>
      </c>
      <c r="F9266" s="34">
        <v>381</v>
      </c>
      <c r="G9266" s="34">
        <v>395</v>
      </c>
      <c r="H9266" s="34">
        <v>527</v>
      </c>
      <c r="I9266" s="34">
        <v>424</v>
      </c>
      <c r="J9266" s="34">
        <v>422</v>
      </c>
      <c r="K9266" s="34">
        <v>411</v>
      </c>
      <c r="L9266" s="34">
        <v>445</v>
      </c>
      <c r="M9266" s="34">
        <v>333</v>
      </c>
    </row>
    <row r="9267" spans="1:13" x14ac:dyDescent="0.2">
      <c r="A9267" s="34" t="s">
        <v>110161</v>
      </c>
      <c r="B9267" s="34">
        <v>793</v>
      </c>
      <c r="C9267" s="34">
        <v>892</v>
      </c>
      <c r="D9267" s="34">
        <v>1025</v>
      </c>
      <c r="E9267" s="34">
        <v>1056</v>
      </c>
      <c r="F9267" s="34">
        <v>919</v>
      </c>
      <c r="G9267" s="34">
        <v>869</v>
      </c>
      <c r="H9267" s="34">
        <v>1021</v>
      </c>
      <c r="I9267" s="34">
        <v>902</v>
      </c>
      <c r="J9267" s="34">
        <v>1101</v>
      </c>
      <c r="K9267" s="34">
        <v>746</v>
      </c>
      <c r="L9267" s="34">
        <v>981</v>
      </c>
      <c r="M9267" s="34">
        <v>669</v>
      </c>
    </row>
    <row r="9268" spans="1:13" x14ac:dyDescent="0.2">
      <c r="A9268" s="34" t="s">
        <v>110162</v>
      </c>
      <c r="B9268" s="34">
        <v>241</v>
      </c>
      <c r="C9268" s="34">
        <v>253</v>
      </c>
      <c r="D9268" s="34">
        <v>263</v>
      </c>
      <c r="E9268" s="34">
        <v>309</v>
      </c>
      <c r="F9268" s="34">
        <v>259</v>
      </c>
      <c r="G9268" s="34">
        <v>280</v>
      </c>
      <c r="H9268" s="34">
        <v>327</v>
      </c>
      <c r="I9268" s="34">
        <v>326</v>
      </c>
      <c r="J9268" s="34">
        <v>262</v>
      </c>
      <c r="K9268" s="34">
        <v>275</v>
      </c>
      <c r="L9268" s="34">
        <v>249</v>
      </c>
      <c r="M9268" s="34">
        <v>254</v>
      </c>
    </row>
    <row r="9269" spans="1:13" x14ac:dyDescent="0.2">
      <c r="A9269" s="34" t="s">
        <v>110163</v>
      </c>
      <c r="B9269" s="34">
        <v>216</v>
      </c>
      <c r="C9269" s="34">
        <v>178</v>
      </c>
      <c r="D9269" s="34">
        <v>209</v>
      </c>
      <c r="E9269" s="34">
        <v>226</v>
      </c>
      <c r="F9269" s="34">
        <v>172</v>
      </c>
      <c r="G9269" s="34">
        <v>186</v>
      </c>
      <c r="H9269" s="34">
        <v>212</v>
      </c>
      <c r="I9269" s="34">
        <v>194</v>
      </c>
      <c r="J9269" s="34">
        <v>242</v>
      </c>
      <c r="K9269" s="34">
        <v>149</v>
      </c>
      <c r="L9269" s="34">
        <v>197</v>
      </c>
      <c r="M9269" s="34">
        <v>143</v>
      </c>
    </row>
    <row r="9270" spans="1:13" x14ac:dyDescent="0.2">
      <c r="A9270" s="34" t="s">
        <v>110164</v>
      </c>
      <c r="B9270" s="34">
        <v>270</v>
      </c>
      <c r="C9270" s="34">
        <v>302</v>
      </c>
      <c r="D9270" s="34">
        <v>289</v>
      </c>
      <c r="E9270" s="34">
        <v>330</v>
      </c>
      <c r="F9270" s="34">
        <v>268</v>
      </c>
      <c r="G9270" s="34">
        <v>312</v>
      </c>
      <c r="H9270" s="34">
        <v>391</v>
      </c>
      <c r="I9270" s="34">
        <v>319</v>
      </c>
      <c r="J9270" s="34">
        <v>326</v>
      </c>
      <c r="K9270" s="34">
        <v>262</v>
      </c>
      <c r="L9270" s="34">
        <v>378</v>
      </c>
      <c r="M9270" s="34">
        <v>221</v>
      </c>
    </row>
    <row r="9271" spans="1:13" x14ac:dyDescent="0.2">
      <c r="A9271" s="34" t="s">
        <v>110165</v>
      </c>
      <c r="B9271" s="34">
        <v>200</v>
      </c>
      <c r="C9271" s="34">
        <v>278</v>
      </c>
      <c r="D9271" s="34">
        <v>249</v>
      </c>
      <c r="E9271" s="34">
        <v>253</v>
      </c>
      <c r="F9271" s="34">
        <v>219</v>
      </c>
      <c r="G9271" s="34">
        <v>238</v>
      </c>
      <c r="H9271" s="34">
        <v>295</v>
      </c>
      <c r="I9271" s="34">
        <v>273</v>
      </c>
      <c r="J9271" s="34">
        <v>274</v>
      </c>
      <c r="K9271" s="34">
        <v>188</v>
      </c>
      <c r="L9271" s="34">
        <v>222</v>
      </c>
      <c r="M9271" s="34">
        <v>223</v>
      </c>
    </row>
    <row r="9272" spans="1:13" x14ac:dyDescent="0.2">
      <c r="A9272" s="34" t="s">
        <v>110166</v>
      </c>
      <c r="B9272" s="34">
        <v>291</v>
      </c>
      <c r="C9272" s="34">
        <v>282</v>
      </c>
      <c r="D9272" s="34">
        <v>317</v>
      </c>
      <c r="E9272" s="34">
        <v>332</v>
      </c>
      <c r="F9272" s="34">
        <v>238</v>
      </c>
      <c r="G9272" s="34">
        <v>303</v>
      </c>
      <c r="H9272" s="34">
        <v>320</v>
      </c>
      <c r="I9272" s="34">
        <v>286</v>
      </c>
      <c r="J9272" s="34">
        <v>280</v>
      </c>
      <c r="K9272" s="34">
        <v>270</v>
      </c>
      <c r="L9272" s="34">
        <v>242</v>
      </c>
      <c r="M9272" s="34">
        <v>242</v>
      </c>
    </row>
    <row r="9273" spans="1:13" x14ac:dyDescent="0.2">
      <c r="A9273" s="34" t="s">
        <v>110167</v>
      </c>
      <c r="B9273" s="34">
        <v>201</v>
      </c>
      <c r="C9273" s="34">
        <v>279</v>
      </c>
      <c r="D9273" s="34">
        <v>275</v>
      </c>
      <c r="E9273" s="34">
        <v>225</v>
      </c>
      <c r="F9273" s="34">
        <v>214</v>
      </c>
      <c r="G9273" s="34">
        <v>201</v>
      </c>
      <c r="H9273" s="34">
        <v>288</v>
      </c>
      <c r="I9273" s="34">
        <v>227</v>
      </c>
      <c r="J9273" s="34">
        <v>251</v>
      </c>
      <c r="K9273" s="34">
        <v>185</v>
      </c>
      <c r="L9273" s="34">
        <v>229</v>
      </c>
      <c r="M9273" s="34">
        <v>161</v>
      </c>
    </row>
    <row r="9274" spans="1:13" x14ac:dyDescent="0.2">
      <c r="A9274" s="34" t="s">
        <v>110168</v>
      </c>
      <c r="B9274" s="34">
        <v>295</v>
      </c>
      <c r="C9274" s="34">
        <v>228</v>
      </c>
      <c r="D9274" s="34">
        <v>257</v>
      </c>
      <c r="E9274" s="34">
        <v>299</v>
      </c>
      <c r="F9274" s="34">
        <v>256</v>
      </c>
      <c r="G9274" s="34">
        <v>237</v>
      </c>
      <c r="H9274" s="34">
        <v>248</v>
      </c>
      <c r="I9274" s="34">
        <v>207</v>
      </c>
      <c r="J9274" s="34">
        <v>316</v>
      </c>
      <c r="K9274" s="34">
        <v>215</v>
      </c>
      <c r="L9274" s="34">
        <v>243</v>
      </c>
      <c r="M9274" s="34">
        <v>222</v>
      </c>
    </row>
    <row r="9275" spans="1:13" x14ac:dyDescent="0.2">
      <c r="A9275" s="34" t="s">
        <v>110169</v>
      </c>
      <c r="B9275" s="34">
        <v>65</v>
      </c>
      <c r="C9275" s="34">
        <v>76</v>
      </c>
      <c r="D9275" s="34">
        <v>100</v>
      </c>
      <c r="E9275" s="34">
        <v>93</v>
      </c>
      <c r="F9275" s="34">
        <v>93</v>
      </c>
      <c r="G9275" s="34">
        <v>67</v>
      </c>
      <c r="H9275" s="34">
        <v>91</v>
      </c>
      <c r="I9275" s="34">
        <v>71</v>
      </c>
      <c r="J9275" s="34">
        <v>97</v>
      </c>
      <c r="K9275" s="34">
        <v>55</v>
      </c>
      <c r="L9275" s="34">
        <v>91</v>
      </c>
      <c r="M9275" s="34">
        <v>61</v>
      </c>
    </row>
    <row r="9276" spans="1:13" x14ac:dyDescent="0.2">
      <c r="A9276" s="34" t="s">
        <v>110170</v>
      </c>
      <c r="B9276" s="34">
        <v>298</v>
      </c>
      <c r="C9276" s="34">
        <v>259</v>
      </c>
      <c r="D9276" s="34">
        <v>275</v>
      </c>
      <c r="E9276" s="34">
        <v>247</v>
      </c>
      <c r="F9276" s="34">
        <v>222</v>
      </c>
      <c r="G9276" s="34">
        <v>238</v>
      </c>
      <c r="H9276" s="34">
        <v>267</v>
      </c>
      <c r="I9276" s="34">
        <v>252</v>
      </c>
      <c r="J9276" s="34">
        <v>297</v>
      </c>
      <c r="K9276" s="34">
        <v>181</v>
      </c>
      <c r="L9276" s="34">
        <v>262</v>
      </c>
      <c r="M9276" s="34">
        <v>190</v>
      </c>
    </row>
    <row r="9277" spans="1:13" x14ac:dyDescent="0.2">
      <c r="A9277" s="34" t="s">
        <v>110171</v>
      </c>
      <c r="B9277" s="34">
        <v>248</v>
      </c>
      <c r="C9277" s="34">
        <v>298</v>
      </c>
      <c r="D9277" s="34">
        <v>305</v>
      </c>
      <c r="E9277" s="34">
        <v>293</v>
      </c>
      <c r="F9277" s="34">
        <v>200</v>
      </c>
      <c r="G9277" s="34">
        <v>257</v>
      </c>
      <c r="H9277" s="34">
        <v>242</v>
      </c>
      <c r="I9277" s="34">
        <v>252</v>
      </c>
      <c r="J9277" s="34">
        <v>260</v>
      </c>
      <c r="K9277" s="34">
        <v>199</v>
      </c>
      <c r="L9277" s="34">
        <v>241</v>
      </c>
      <c r="M9277" s="34">
        <v>219</v>
      </c>
    </row>
    <row r="9278" spans="1:13" x14ac:dyDescent="0.2">
      <c r="A9278" s="34" t="s">
        <v>110172</v>
      </c>
      <c r="B9278" s="34">
        <v>282</v>
      </c>
      <c r="C9278" s="34">
        <v>270</v>
      </c>
      <c r="D9278" s="34">
        <v>335</v>
      </c>
      <c r="E9278" s="34">
        <v>284</v>
      </c>
      <c r="F9278" s="34">
        <v>271</v>
      </c>
      <c r="G9278" s="34">
        <v>283</v>
      </c>
      <c r="H9278" s="34">
        <v>273</v>
      </c>
      <c r="I9278" s="34">
        <v>230</v>
      </c>
      <c r="J9278" s="34">
        <v>311</v>
      </c>
      <c r="K9278" s="34">
        <v>213</v>
      </c>
      <c r="L9278" s="34">
        <v>242</v>
      </c>
      <c r="M9278" s="34">
        <v>211</v>
      </c>
    </row>
    <row r="9279" spans="1:13" x14ac:dyDescent="0.2">
      <c r="A9279" s="34" t="s">
        <v>110173</v>
      </c>
      <c r="B9279" s="34">
        <v>233</v>
      </c>
      <c r="C9279" s="34">
        <v>226</v>
      </c>
      <c r="D9279" s="34">
        <v>238</v>
      </c>
      <c r="E9279" s="34">
        <v>304</v>
      </c>
      <c r="F9279" s="34">
        <v>290</v>
      </c>
      <c r="G9279" s="34">
        <v>228</v>
      </c>
      <c r="H9279" s="34">
        <v>250</v>
      </c>
      <c r="I9279" s="34">
        <v>215</v>
      </c>
      <c r="J9279" s="34">
        <v>212</v>
      </c>
      <c r="K9279" s="34">
        <v>184</v>
      </c>
      <c r="L9279" s="34">
        <v>219</v>
      </c>
      <c r="M9279" s="34">
        <v>156</v>
      </c>
    </row>
    <row r="9280" spans="1:13" x14ac:dyDescent="0.2">
      <c r="A9280" s="34" t="s">
        <v>110174</v>
      </c>
      <c r="B9280" s="34">
        <v>514</v>
      </c>
      <c r="C9280" s="34">
        <v>490</v>
      </c>
      <c r="D9280" s="34">
        <v>490</v>
      </c>
      <c r="E9280" s="34">
        <v>507</v>
      </c>
      <c r="F9280" s="34">
        <v>525</v>
      </c>
      <c r="G9280" s="34">
        <v>399</v>
      </c>
      <c r="H9280" s="34">
        <v>531</v>
      </c>
      <c r="I9280" s="34">
        <v>468</v>
      </c>
      <c r="J9280" s="34">
        <v>604</v>
      </c>
      <c r="K9280" s="34">
        <v>361</v>
      </c>
      <c r="L9280" s="34">
        <v>491</v>
      </c>
      <c r="M9280" s="34">
        <v>320</v>
      </c>
    </row>
    <row r="9281" spans="1:13" x14ac:dyDescent="0.2">
      <c r="A9281" s="34" t="s">
        <v>110175</v>
      </c>
      <c r="B9281" s="34">
        <v>351</v>
      </c>
      <c r="C9281" s="34">
        <v>406</v>
      </c>
      <c r="D9281" s="34">
        <v>373</v>
      </c>
      <c r="E9281" s="34">
        <v>468</v>
      </c>
      <c r="F9281" s="34">
        <v>419</v>
      </c>
      <c r="G9281" s="34">
        <v>387</v>
      </c>
      <c r="H9281" s="34">
        <v>487</v>
      </c>
      <c r="I9281" s="34">
        <v>397</v>
      </c>
      <c r="J9281" s="34">
        <v>395</v>
      </c>
      <c r="K9281" s="34">
        <v>321</v>
      </c>
      <c r="L9281" s="34">
        <v>420</v>
      </c>
      <c r="M9281" s="34">
        <v>311</v>
      </c>
    </row>
    <row r="9282" spans="1:13" x14ac:dyDescent="0.2">
      <c r="A9282" s="34" t="s">
        <v>110176</v>
      </c>
      <c r="B9282" s="34">
        <v>849</v>
      </c>
      <c r="C9282" s="34">
        <v>664</v>
      </c>
      <c r="D9282" s="34">
        <v>914</v>
      </c>
      <c r="E9282" s="34">
        <v>767</v>
      </c>
      <c r="F9282" s="34">
        <v>775</v>
      </c>
      <c r="G9282" s="34">
        <v>756</v>
      </c>
      <c r="H9282" s="34">
        <v>991</v>
      </c>
      <c r="I9282" s="34">
        <v>704</v>
      </c>
      <c r="J9282" s="34">
        <v>900</v>
      </c>
      <c r="K9282" s="34">
        <v>621</v>
      </c>
      <c r="L9282" s="34">
        <v>816</v>
      </c>
      <c r="M9282" s="34">
        <v>535</v>
      </c>
    </row>
    <row r="9283" spans="1:13" x14ac:dyDescent="0.2">
      <c r="A9283" s="34" t="s">
        <v>110177</v>
      </c>
      <c r="B9283" s="34">
        <v>207</v>
      </c>
      <c r="C9283" s="34">
        <v>348</v>
      </c>
      <c r="D9283" s="34">
        <v>363</v>
      </c>
      <c r="E9283" s="34">
        <v>375</v>
      </c>
      <c r="F9283" s="34">
        <v>298</v>
      </c>
      <c r="G9283" s="34">
        <v>305</v>
      </c>
      <c r="H9283" s="34">
        <v>286</v>
      </c>
      <c r="I9283" s="34">
        <v>369</v>
      </c>
      <c r="J9283" s="34">
        <v>287</v>
      </c>
      <c r="K9283" s="34">
        <v>269</v>
      </c>
      <c r="L9283" s="34">
        <v>301</v>
      </c>
      <c r="M9283" s="34">
        <v>246</v>
      </c>
    </row>
    <row r="9284" spans="1:13" x14ac:dyDescent="0.2">
      <c r="A9284" s="34" t="s">
        <v>110178</v>
      </c>
      <c r="B9284" s="34">
        <v>198</v>
      </c>
      <c r="C9284" s="34">
        <v>202</v>
      </c>
      <c r="D9284" s="34">
        <v>190</v>
      </c>
      <c r="E9284" s="34">
        <v>193</v>
      </c>
      <c r="F9284" s="34">
        <v>230</v>
      </c>
      <c r="G9284" s="34">
        <v>170</v>
      </c>
      <c r="H9284" s="34">
        <v>271</v>
      </c>
      <c r="I9284" s="34">
        <v>220</v>
      </c>
      <c r="J9284" s="34">
        <v>237</v>
      </c>
      <c r="K9284" s="34">
        <v>207</v>
      </c>
      <c r="L9284" s="34">
        <v>182</v>
      </c>
      <c r="M9284" s="34">
        <v>131</v>
      </c>
    </row>
    <row r="9285" spans="1:13" x14ac:dyDescent="0.2">
      <c r="A9285" s="34" t="s">
        <v>110179</v>
      </c>
      <c r="B9285" s="34">
        <v>519</v>
      </c>
      <c r="C9285" s="34">
        <v>639</v>
      </c>
      <c r="D9285" s="34">
        <v>598</v>
      </c>
      <c r="E9285" s="34">
        <v>609</v>
      </c>
      <c r="F9285" s="34">
        <v>559</v>
      </c>
      <c r="G9285" s="34">
        <v>586</v>
      </c>
      <c r="H9285" s="34">
        <v>647</v>
      </c>
      <c r="I9285" s="34">
        <v>541</v>
      </c>
      <c r="J9285" s="34">
        <v>672</v>
      </c>
      <c r="K9285" s="34">
        <v>525</v>
      </c>
      <c r="L9285" s="34">
        <v>510</v>
      </c>
      <c r="M9285" s="34">
        <v>443</v>
      </c>
    </row>
    <row r="9286" spans="1:13" x14ac:dyDescent="0.2">
      <c r="A9286" s="34" t="s">
        <v>110180</v>
      </c>
      <c r="B9286" s="34">
        <v>246</v>
      </c>
      <c r="C9286" s="34">
        <v>269</v>
      </c>
      <c r="D9286" s="34">
        <v>274</v>
      </c>
      <c r="E9286" s="34">
        <v>314</v>
      </c>
      <c r="F9286" s="34">
        <v>300</v>
      </c>
      <c r="G9286" s="34">
        <v>224</v>
      </c>
      <c r="H9286" s="34">
        <v>286</v>
      </c>
      <c r="I9286" s="34">
        <v>242</v>
      </c>
      <c r="J9286" s="34">
        <v>270</v>
      </c>
      <c r="K9286" s="34">
        <v>214</v>
      </c>
      <c r="L9286" s="34">
        <v>258</v>
      </c>
      <c r="M9286" s="34">
        <v>208</v>
      </c>
    </row>
    <row r="9287" spans="1:13" x14ac:dyDescent="0.2">
      <c r="A9287" s="34" t="s">
        <v>110181</v>
      </c>
      <c r="B9287" s="34">
        <v>230</v>
      </c>
      <c r="C9287" s="34">
        <v>224</v>
      </c>
      <c r="D9287" s="34">
        <v>205</v>
      </c>
      <c r="E9287" s="34">
        <v>285</v>
      </c>
      <c r="F9287" s="34">
        <v>161</v>
      </c>
      <c r="G9287" s="34">
        <v>247</v>
      </c>
      <c r="H9287" s="34">
        <v>212</v>
      </c>
      <c r="I9287" s="34">
        <v>275</v>
      </c>
      <c r="J9287" s="34">
        <v>196</v>
      </c>
      <c r="K9287" s="34">
        <v>192</v>
      </c>
      <c r="L9287" s="34">
        <v>236</v>
      </c>
      <c r="M9287" s="34">
        <v>188</v>
      </c>
    </row>
    <row r="9288" spans="1:13" x14ac:dyDescent="0.2">
      <c r="A9288" s="34" t="s">
        <v>110182</v>
      </c>
      <c r="B9288" s="34">
        <v>268</v>
      </c>
      <c r="C9288" s="34">
        <v>165</v>
      </c>
      <c r="D9288" s="34">
        <v>249</v>
      </c>
      <c r="E9288" s="34">
        <v>234</v>
      </c>
      <c r="F9288" s="34">
        <v>218</v>
      </c>
      <c r="G9288" s="34">
        <v>155</v>
      </c>
      <c r="H9288" s="34">
        <v>225</v>
      </c>
      <c r="I9288" s="34">
        <v>155</v>
      </c>
      <c r="J9288" s="34">
        <v>225</v>
      </c>
      <c r="K9288" s="34">
        <v>147</v>
      </c>
      <c r="L9288" s="34">
        <v>192</v>
      </c>
      <c r="M9288" s="34">
        <v>143</v>
      </c>
    </row>
    <row r="9289" spans="1:13" x14ac:dyDescent="0.2">
      <c r="A9289" s="34" t="s">
        <v>110183</v>
      </c>
      <c r="B9289" s="34">
        <v>215</v>
      </c>
      <c r="C9289" s="34">
        <v>278</v>
      </c>
      <c r="D9289" s="34">
        <v>241</v>
      </c>
      <c r="E9289" s="34">
        <v>287</v>
      </c>
      <c r="F9289" s="34">
        <v>252</v>
      </c>
      <c r="G9289" s="34">
        <v>257</v>
      </c>
      <c r="H9289" s="34">
        <v>262</v>
      </c>
      <c r="I9289" s="34">
        <v>294</v>
      </c>
      <c r="J9289" s="34">
        <v>216</v>
      </c>
      <c r="K9289" s="34">
        <v>222</v>
      </c>
      <c r="L9289" s="34">
        <v>266</v>
      </c>
      <c r="M9289" s="34">
        <v>192</v>
      </c>
    </row>
    <row r="9290" spans="1:13" x14ac:dyDescent="0.2">
      <c r="A9290" s="34" t="s">
        <v>110184</v>
      </c>
      <c r="B9290" s="34">
        <v>127</v>
      </c>
      <c r="C9290" s="34">
        <v>201</v>
      </c>
      <c r="D9290" s="34">
        <v>234</v>
      </c>
      <c r="E9290" s="34">
        <v>225</v>
      </c>
      <c r="F9290" s="34">
        <v>223</v>
      </c>
      <c r="G9290" s="34">
        <v>192</v>
      </c>
      <c r="H9290" s="34">
        <v>192</v>
      </c>
      <c r="I9290" s="34">
        <v>209</v>
      </c>
      <c r="J9290" s="34">
        <v>199</v>
      </c>
      <c r="K9290" s="34">
        <v>219</v>
      </c>
      <c r="L9290" s="34">
        <v>201</v>
      </c>
      <c r="M9290" s="34">
        <v>177</v>
      </c>
    </row>
    <row r="9291" spans="1:13" x14ac:dyDescent="0.2">
      <c r="A9291" s="34" t="s">
        <v>110185</v>
      </c>
      <c r="B9291" s="34">
        <v>301</v>
      </c>
      <c r="C9291" s="34">
        <v>335</v>
      </c>
      <c r="D9291" s="34">
        <v>344</v>
      </c>
      <c r="E9291" s="34">
        <v>377</v>
      </c>
      <c r="F9291" s="34">
        <v>359</v>
      </c>
      <c r="G9291" s="34">
        <v>353</v>
      </c>
      <c r="H9291" s="34">
        <v>377</v>
      </c>
      <c r="I9291" s="34">
        <v>382</v>
      </c>
      <c r="J9291" s="34">
        <v>317</v>
      </c>
      <c r="K9291" s="34">
        <v>297</v>
      </c>
      <c r="L9291" s="34">
        <v>356</v>
      </c>
      <c r="M9291" s="34">
        <v>310</v>
      </c>
    </row>
    <row r="9292" spans="1:13" x14ac:dyDescent="0.2">
      <c r="A9292" s="34" t="s">
        <v>110186</v>
      </c>
      <c r="B9292" s="34">
        <v>515</v>
      </c>
      <c r="C9292" s="34">
        <v>525</v>
      </c>
      <c r="D9292" s="34">
        <v>597</v>
      </c>
      <c r="E9292" s="34">
        <v>602</v>
      </c>
      <c r="F9292" s="34">
        <v>492</v>
      </c>
      <c r="G9292" s="34">
        <v>483</v>
      </c>
      <c r="H9292" s="34">
        <v>536</v>
      </c>
      <c r="I9292" s="34">
        <v>493</v>
      </c>
      <c r="J9292" s="34">
        <v>563</v>
      </c>
      <c r="K9292" s="34">
        <v>478</v>
      </c>
      <c r="L9292" s="34">
        <v>510</v>
      </c>
      <c r="M9292" s="34">
        <v>348</v>
      </c>
    </row>
    <row r="9293" spans="1:13" x14ac:dyDescent="0.2">
      <c r="A9293" s="34" t="s">
        <v>110187</v>
      </c>
      <c r="B9293" s="34">
        <v>360</v>
      </c>
      <c r="C9293" s="34">
        <v>421</v>
      </c>
      <c r="D9293" s="34">
        <v>447</v>
      </c>
      <c r="E9293" s="34">
        <v>484</v>
      </c>
      <c r="F9293" s="34">
        <v>359</v>
      </c>
      <c r="G9293" s="34">
        <v>432</v>
      </c>
      <c r="H9293" s="34">
        <v>491</v>
      </c>
      <c r="I9293" s="34">
        <v>431</v>
      </c>
      <c r="J9293" s="34">
        <v>373</v>
      </c>
      <c r="K9293" s="34">
        <v>339</v>
      </c>
      <c r="L9293" s="34">
        <v>451</v>
      </c>
      <c r="M9293" s="34">
        <v>361</v>
      </c>
    </row>
    <row r="9294" spans="1:13" x14ac:dyDescent="0.2">
      <c r="A9294" s="34" t="s">
        <v>110188</v>
      </c>
      <c r="B9294" s="34">
        <v>161</v>
      </c>
      <c r="C9294" s="34">
        <v>173</v>
      </c>
      <c r="D9294" s="34">
        <v>149</v>
      </c>
      <c r="E9294" s="34">
        <v>175</v>
      </c>
      <c r="F9294" s="34">
        <v>122</v>
      </c>
      <c r="G9294" s="34">
        <v>161</v>
      </c>
      <c r="H9294" s="34">
        <v>169</v>
      </c>
      <c r="I9294" s="34">
        <v>131</v>
      </c>
      <c r="J9294" s="34">
        <v>182</v>
      </c>
      <c r="K9294" s="34">
        <v>151</v>
      </c>
      <c r="L9294" s="34">
        <v>115</v>
      </c>
      <c r="M9294" s="34">
        <v>119</v>
      </c>
    </row>
    <row r="9295" spans="1:13" x14ac:dyDescent="0.2">
      <c r="A9295" s="34" t="s">
        <v>110189</v>
      </c>
      <c r="B9295" s="34">
        <v>294</v>
      </c>
      <c r="C9295" s="34">
        <v>245</v>
      </c>
      <c r="D9295" s="34">
        <v>326</v>
      </c>
      <c r="E9295" s="34">
        <v>337</v>
      </c>
      <c r="F9295" s="34">
        <v>323</v>
      </c>
      <c r="G9295" s="34">
        <v>275</v>
      </c>
      <c r="H9295" s="34">
        <v>327</v>
      </c>
      <c r="I9295" s="34">
        <v>323</v>
      </c>
      <c r="J9295" s="34">
        <v>331</v>
      </c>
      <c r="K9295" s="34">
        <v>233</v>
      </c>
      <c r="L9295" s="34">
        <v>322</v>
      </c>
      <c r="M9295" s="34">
        <v>219</v>
      </c>
    </row>
    <row r="9296" spans="1:13" x14ac:dyDescent="0.2">
      <c r="A9296" s="34" t="s">
        <v>110190</v>
      </c>
      <c r="B9296" s="34">
        <v>149</v>
      </c>
      <c r="C9296" s="34">
        <v>187</v>
      </c>
      <c r="D9296" s="34">
        <v>210</v>
      </c>
      <c r="E9296" s="34">
        <v>176</v>
      </c>
      <c r="F9296" s="34">
        <v>167</v>
      </c>
      <c r="G9296" s="34">
        <v>174</v>
      </c>
      <c r="H9296" s="34">
        <v>165</v>
      </c>
      <c r="I9296" s="34">
        <v>158</v>
      </c>
      <c r="J9296" s="34">
        <v>206</v>
      </c>
      <c r="K9296" s="34">
        <v>149</v>
      </c>
      <c r="L9296" s="34">
        <v>178</v>
      </c>
      <c r="M9296" s="34">
        <v>131</v>
      </c>
    </row>
    <row r="9297" spans="1:13" x14ac:dyDescent="0.2">
      <c r="A9297" s="34" t="s">
        <v>110191</v>
      </c>
      <c r="B9297" s="34">
        <v>152</v>
      </c>
      <c r="C9297" s="34">
        <v>189</v>
      </c>
      <c r="D9297" s="34">
        <v>175</v>
      </c>
      <c r="E9297" s="34">
        <v>199</v>
      </c>
      <c r="F9297" s="34">
        <v>135</v>
      </c>
      <c r="G9297" s="34">
        <v>144</v>
      </c>
      <c r="H9297" s="34">
        <v>194</v>
      </c>
      <c r="I9297" s="34">
        <v>199</v>
      </c>
      <c r="J9297" s="34">
        <v>178</v>
      </c>
      <c r="K9297" s="34">
        <v>168</v>
      </c>
      <c r="L9297" s="34">
        <v>147</v>
      </c>
      <c r="M9297" s="34">
        <v>114</v>
      </c>
    </row>
    <row r="9298" spans="1:13" x14ac:dyDescent="0.2">
      <c r="A9298" s="34" t="s">
        <v>110192</v>
      </c>
      <c r="B9298" s="34">
        <v>233</v>
      </c>
      <c r="C9298" s="34">
        <v>259</v>
      </c>
      <c r="D9298" s="34">
        <v>207</v>
      </c>
      <c r="E9298" s="34">
        <v>249</v>
      </c>
      <c r="F9298" s="34">
        <v>161</v>
      </c>
      <c r="G9298" s="34">
        <v>223</v>
      </c>
      <c r="H9298" s="34">
        <v>249</v>
      </c>
      <c r="I9298" s="34">
        <v>206</v>
      </c>
      <c r="J9298" s="34">
        <v>196</v>
      </c>
      <c r="K9298" s="34">
        <v>213</v>
      </c>
      <c r="L9298" s="34">
        <v>221</v>
      </c>
      <c r="M9298" s="34">
        <v>202</v>
      </c>
    </row>
    <row r="9299" spans="1:13" x14ac:dyDescent="0.2">
      <c r="A9299" s="34" t="s">
        <v>110193</v>
      </c>
      <c r="B9299" s="34">
        <v>243</v>
      </c>
      <c r="C9299" s="34">
        <v>303</v>
      </c>
      <c r="D9299" s="34">
        <v>377</v>
      </c>
      <c r="E9299" s="34">
        <v>308</v>
      </c>
      <c r="F9299" s="34">
        <v>297</v>
      </c>
      <c r="G9299" s="34">
        <v>261</v>
      </c>
      <c r="H9299" s="34">
        <v>345</v>
      </c>
      <c r="I9299" s="34">
        <v>291</v>
      </c>
      <c r="J9299" s="34">
        <v>333</v>
      </c>
      <c r="K9299" s="34">
        <v>241</v>
      </c>
      <c r="L9299" s="34">
        <v>276</v>
      </c>
      <c r="M9299" s="34">
        <v>263</v>
      </c>
    </row>
    <row r="9300" spans="1:13" x14ac:dyDescent="0.2">
      <c r="A9300" s="34" t="s">
        <v>110194</v>
      </c>
      <c r="B9300" s="34">
        <v>205</v>
      </c>
      <c r="C9300" s="34">
        <v>211</v>
      </c>
      <c r="D9300" s="34">
        <v>209</v>
      </c>
      <c r="E9300" s="34">
        <v>246</v>
      </c>
      <c r="F9300" s="34">
        <v>210</v>
      </c>
      <c r="G9300" s="34">
        <v>173</v>
      </c>
      <c r="H9300" s="34">
        <v>247</v>
      </c>
      <c r="I9300" s="34">
        <v>209</v>
      </c>
      <c r="J9300" s="34">
        <v>223</v>
      </c>
      <c r="K9300" s="34">
        <v>167</v>
      </c>
      <c r="L9300" s="34">
        <v>202</v>
      </c>
      <c r="M9300" s="34">
        <v>156</v>
      </c>
    </row>
    <row r="9301" spans="1:13" x14ac:dyDescent="0.2">
      <c r="A9301" s="34" t="s">
        <v>110195</v>
      </c>
      <c r="B9301" s="34">
        <v>200</v>
      </c>
      <c r="C9301" s="34">
        <v>260</v>
      </c>
      <c r="D9301" s="34">
        <v>259</v>
      </c>
      <c r="E9301" s="34">
        <v>247</v>
      </c>
      <c r="F9301" s="34">
        <v>268</v>
      </c>
      <c r="G9301" s="34">
        <v>257</v>
      </c>
      <c r="H9301" s="34">
        <v>278</v>
      </c>
      <c r="I9301" s="34">
        <v>237</v>
      </c>
      <c r="J9301" s="34">
        <v>277</v>
      </c>
      <c r="K9301" s="34">
        <v>175</v>
      </c>
      <c r="L9301" s="34">
        <v>274</v>
      </c>
      <c r="M9301" s="34">
        <v>190</v>
      </c>
    </row>
    <row r="9302" spans="1:13" x14ac:dyDescent="0.2">
      <c r="A9302" s="34" t="s">
        <v>110196</v>
      </c>
      <c r="B9302" s="34">
        <v>625</v>
      </c>
      <c r="C9302" s="34">
        <v>702</v>
      </c>
      <c r="D9302" s="34">
        <v>721</v>
      </c>
      <c r="E9302" s="34">
        <v>751</v>
      </c>
      <c r="F9302" s="34">
        <v>573</v>
      </c>
      <c r="G9302" s="34">
        <v>621</v>
      </c>
      <c r="H9302" s="34">
        <v>764</v>
      </c>
      <c r="I9302" s="34">
        <v>719</v>
      </c>
      <c r="J9302" s="34">
        <v>759</v>
      </c>
      <c r="K9302" s="34">
        <v>593</v>
      </c>
      <c r="L9302" s="34">
        <v>678</v>
      </c>
      <c r="M9302" s="34">
        <v>497</v>
      </c>
    </row>
    <row r="9303" spans="1:13" x14ac:dyDescent="0.2">
      <c r="A9303" s="34" t="s">
        <v>110197</v>
      </c>
      <c r="B9303" s="34">
        <v>868</v>
      </c>
      <c r="C9303" s="34">
        <v>878</v>
      </c>
      <c r="D9303" s="34">
        <v>1025</v>
      </c>
      <c r="E9303" s="34">
        <v>918</v>
      </c>
      <c r="F9303" s="34">
        <v>870</v>
      </c>
      <c r="G9303" s="34">
        <v>861</v>
      </c>
      <c r="H9303" s="34">
        <v>1016</v>
      </c>
      <c r="I9303" s="34">
        <v>800</v>
      </c>
      <c r="J9303" s="34">
        <v>1012</v>
      </c>
      <c r="K9303" s="34">
        <v>770</v>
      </c>
      <c r="L9303" s="34">
        <v>1083</v>
      </c>
      <c r="M9303" s="34">
        <v>724</v>
      </c>
    </row>
    <row r="9304" spans="1:13" x14ac:dyDescent="0.2">
      <c r="A9304" s="34" t="s">
        <v>110198</v>
      </c>
      <c r="B9304" s="34">
        <v>283</v>
      </c>
      <c r="C9304" s="34">
        <v>369</v>
      </c>
      <c r="D9304" s="34">
        <v>406</v>
      </c>
      <c r="E9304" s="34">
        <v>339</v>
      </c>
      <c r="F9304" s="34">
        <v>300</v>
      </c>
      <c r="G9304" s="34">
        <v>317</v>
      </c>
      <c r="H9304" s="34">
        <v>356</v>
      </c>
      <c r="I9304" s="34">
        <v>281</v>
      </c>
      <c r="J9304" s="34">
        <v>337</v>
      </c>
      <c r="K9304" s="34">
        <v>266</v>
      </c>
      <c r="L9304" s="34">
        <v>326</v>
      </c>
      <c r="M9304" s="34">
        <v>236</v>
      </c>
    </row>
    <row r="9305" spans="1:13" x14ac:dyDescent="0.2">
      <c r="A9305" s="34" t="s">
        <v>110199</v>
      </c>
      <c r="B9305" s="34">
        <v>535</v>
      </c>
      <c r="C9305" s="34">
        <v>561</v>
      </c>
      <c r="D9305" s="34">
        <v>611</v>
      </c>
      <c r="E9305" s="34">
        <v>506</v>
      </c>
      <c r="F9305" s="34">
        <v>500</v>
      </c>
      <c r="G9305" s="34">
        <v>533</v>
      </c>
      <c r="H9305" s="34">
        <v>543</v>
      </c>
      <c r="I9305" s="34">
        <v>519</v>
      </c>
      <c r="J9305" s="34">
        <v>516</v>
      </c>
      <c r="K9305" s="34">
        <v>428</v>
      </c>
      <c r="L9305" s="34">
        <v>539</v>
      </c>
      <c r="M9305" s="34">
        <v>412</v>
      </c>
    </row>
    <row r="9306" spans="1:13" x14ac:dyDescent="0.2">
      <c r="A9306" s="34" t="s">
        <v>110200</v>
      </c>
      <c r="B9306" s="34">
        <v>437</v>
      </c>
      <c r="C9306" s="34">
        <v>318</v>
      </c>
      <c r="D9306" s="34">
        <v>443</v>
      </c>
      <c r="E9306" s="34">
        <v>407</v>
      </c>
      <c r="F9306" s="34">
        <v>332</v>
      </c>
      <c r="G9306" s="34">
        <v>362</v>
      </c>
      <c r="H9306" s="34">
        <v>517</v>
      </c>
      <c r="I9306" s="34">
        <v>382</v>
      </c>
      <c r="J9306" s="34">
        <v>379</v>
      </c>
      <c r="K9306" s="34">
        <v>301</v>
      </c>
      <c r="L9306" s="34">
        <v>393</v>
      </c>
      <c r="M9306" s="34">
        <v>272</v>
      </c>
    </row>
    <row r="9307" spans="1:13" x14ac:dyDescent="0.2">
      <c r="A9307" s="34" t="s">
        <v>110201</v>
      </c>
      <c r="B9307" s="34">
        <v>219</v>
      </c>
      <c r="C9307" s="34">
        <v>214</v>
      </c>
      <c r="D9307" s="34">
        <v>278</v>
      </c>
      <c r="E9307" s="34">
        <v>238</v>
      </c>
      <c r="F9307" s="34">
        <v>245</v>
      </c>
      <c r="G9307" s="34">
        <v>198</v>
      </c>
      <c r="H9307" s="34">
        <v>290</v>
      </c>
      <c r="I9307" s="34">
        <v>241</v>
      </c>
      <c r="J9307" s="34">
        <v>266</v>
      </c>
      <c r="K9307" s="34">
        <v>255</v>
      </c>
      <c r="L9307" s="34">
        <v>248</v>
      </c>
      <c r="M9307" s="34">
        <v>200</v>
      </c>
    </row>
    <row r="9308" spans="1:13" x14ac:dyDescent="0.2">
      <c r="A9308" s="34" t="s">
        <v>110202</v>
      </c>
      <c r="B9308" s="34">
        <v>194</v>
      </c>
      <c r="C9308" s="34">
        <v>256</v>
      </c>
      <c r="D9308" s="34">
        <v>251</v>
      </c>
      <c r="E9308" s="34">
        <v>236</v>
      </c>
      <c r="F9308" s="34">
        <v>203</v>
      </c>
      <c r="G9308" s="34">
        <v>197</v>
      </c>
      <c r="H9308" s="34">
        <v>215</v>
      </c>
      <c r="I9308" s="34">
        <v>237</v>
      </c>
      <c r="J9308" s="34">
        <v>191</v>
      </c>
      <c r="K9308" s="34">
        <v>162</v>
      </c>
      <c r="L9308" s="34">
        <v>194</v>
      </c>
      <c r="M9308" s="34">
        <v>153</v>
      </c>
    </row>
    <row r="9309" spans="1:13" x14ac:dyDescent="0.2">
      <c r="A9309" s="34" t="s">
        <v>110203</v>
      </c>
      <c r="B9309" s="34">
        <v>196</v>
      </c>
      <c r="C9309" s="34">
        <v>277</v>
      </c>
      <c r="D9309" s="34">
        <v>252</v>
      </c>
      <c r="E9309" s="34">
        <v>270</v>
      </c>
      <c r="F9309" s="34">
        <v>266</v>
      </c>
      <c r="G9309" s="34">
        <v>248</v>
      </c>
      <c r="H9309" s="34">
        <v>296</v>
      </c>
      <c r="I9309" s="34">
        <v>255</v>
      </c>
      <c r="J9309" s="34">
        <v>311</v>
      </c>
      <c r="K9309" s="34">
        <v>207</v>
      </c>
      <c r="L9309" s="34">
        <v>268</v>
      </c>
      <c r="M9309" s="34">
        <v>221</v>
      </c>
    </row>
    <row r="9310" spans="1:13" x14ac:dyDescent="0.2">
      <c r="A9310" s="34" t="s">
        <v>110204</v>
      </c>
      <c r="B9310" s="34">
        <v>98</v>
      </c>
      <c r="C9310" s="34">
        <v>89</v>
      </c>
      <c r="D9310" s="34">
        <v>128</v>
      </c>
      <c r="E9310" s="34">
        <v>121</v>
      </c>
      <c r="F9310" s="34">
        <v>103</v>
      </c>
      <c r="G9310" s="34">
        <v>95</v>
      </c>
      <c r="H9310" s="34">
        <v>133</v>
      </c>
      <c r="I9310" s="34">
        <v>103</v>
      </c>
      <c r="J9310" s="34">
        <v>74</v>
      </c>
      <c r="K9310" s="34">
        <v>107</v>
      </c>
      <c r="L9310" s="34">
        <v>104</v>
      </c>
      <c r="M9310" s="34">
        <v>93</v>
      </c>
    </row>
    <row r="9311" spans="1:13" x14ac:dyDescent="0.2">
      <c r="A9311" s="34" t="s">
        <v>110205</v>
      </c>
      <c r="B9311" s="34">
        <v>160</v>
      </c>
      <c r="C9311" s="34">
        <v>224</v>
      </c>
      <c r="D9311" s="34">
        <v>186</v>
      </c>
      <c r="E9311" s="34">
        <v>202</v>
      </c>
      <c r="F9311" s="34">
        <v>117</v>
      </c>
      <c r="G9311" s="34">
        <v>149</v>
      </c>
      <c r="H9311" s="34">
        <v>243</v>
      </c>
      <c r="I9311" s="34">
        <v>170</v>
      </c>
      <c r="J9311" s="34">
        <v>151</v>
      </c>
      <c r="K9311" s="34">
        <v>128</v>
      </c>
      <c r="L9311" s="34">
        <v>164</v>
      </c>
      <c r="M9311" s="34">
        <v>127</v>
      </c>
    </row>
    <row r="9312" spans="1:13" x14ac:dyDescent="0.2">
      <c r="A9312" s="34" t="s">
        <v>110206</v>
      </c>
      <c r="B9312" s="34">
        <v>116</v>
      </c>
      <c r="C9312" s="34">
        <v>117</v>
      </c>
      <c r="D9312" s="34">
        <v>100</v>
      </c>
      <c r="E9312" s="34">
        <v>134</v>
      </c>
      <c r="F9312" s="34">
        <v>127</v>
      </c>
      <c r="G9312" s="34">
        <v>104</v>
      </c>
      <c r="H9312" s="34">
        <v>137</v>
      </c>
      <c r="I9312" s="34">
        <v>97</v>
      </c>
      <c r="J9312" s="34">
        <v>145</v>
      </c>
      <c r="K9312" s="34">
        <v>115</v>
      </c>
      <c r="L9312" s="34">
        <v>142</v>
      </c>
      <c r="M9312" s="34">
        <v>101</v>
      </c>
    </row>
    <row r="9313" spans="1:13" x14ac:dyDescent="0.2">
      <c r="A9313" s="34" t="s">
        <v>110207</v>
      </c>
      <c r="B9313" s="34">
        <v>310</v>
      </c>
      <c r="C9313" s="34">
        <v>287</v>
      </c>
      <c r="D9313" s="34">
        <v>249</v>
      </c>
      <c r="E9313" s="34">
        <v>331</v>
      </c>
      <c r="F9313" s="34">
        <v>277</v>
      </c>
      <c r="G9313" s="34">
        <v>267</v>
      </c>
      <c r="H9313" s="34">
        <v>321</v>
      </c>
      <c r="I9313" s="34">
        <v>300</v>
      </c>
      <c r="J9313" s="34">
        <v>267</v>
      </c>
      <c r="K9313" s="34">
        <v>226</v>
      </c>
      <c r="L9313" s="34">
        <v>274</v>
      </c>
      <c r="M9313" s="34">
        <v>210</v>
      </c>
    </row>
    <row r="9314" spans="1:13" x14ac:dyDescent="0.2">
      <c r="A9314" s="34" t="s">
        <v>110208</v>
      </c>
      <c r="B9314" s="34">
        <v>147</v>
      </c>
      <c r="C9314" s="34">
        <v>167</v>
      </c>
      <c r="D9314" s="34">
        <v>210</v>
      </c>
      <c r="E9314" s="34">
        <v>168</v>
      </c>
      <c r="F9314" s="34">
        <v>166</v>
      </c>
      <c r="G9314" s="34">
        <v>123</v>
      </c>
      <c r="H9314" s="34">
        <v>202</v>
      </c>
      <c r="I9314" s="34">
        <v>169</v>
      </c>
      <c r="J9314" s="34">
        <v>208</v>
      </c>
      <c r="K9314" s="34">
        <v>105</v>
      </c>
      <c r="L9314" s="34">
        <v>192</v>
      </c>
      <c r="M9314" s="34">
        <v>124</v>
      </c>
    </row>
    <row r="9315" spans="1:13" x14ac:dyDescent="0.2">
      <c r="A9315" s="34" t="s">
        <v>110209</v>
      </c>
      <c r="B9315" s="34">
        <v>108</v>
      </c>
      <c r="C9315" s="34">
        <v>149</v>
      </c>
      <c r="D9315" s="34">
        <v>129</v>
      </c>
      <c r="E9315" s="34">
        <v>187</v>
      </c>
      <c r="F9315" s="34">
        <v>100</v>
      </c>
      <c r="G9315" s="34">
        <v>161</v>
      </c>
      <c r="H9315" s="34">
        <v>148</v>
      </c>
      <c r="I9315" s="34">
        <v>154</v>
      </c>
      <c r="J9315" s="34">
        <v>159</v>
      </c>
      <c r="K9315" s="34">
        <v>121</v>
      </c>
      <c r="L9315" s="34">
        <v>124</v>
      </c>
      <c r="M9315" s="34">
        <v>153</v>
      </c>
    </row>
    <row r="9316" spans="1:13" x14ac:dyDescent="0.2">
      <c r="A9316" s="34" t="s">
        <v>110210</v>
      </c>
      <c r="B9316" s="34">
        <v>329</v>
      </c>
      <c r="C9316" s="34">
        <v>361</v>
      </c>
      <c r="D9316" s="34">
        <v>370</v>
      </c>
      <c r="E9316" s="34">
        <v>380</v>
      </c>
      <c r="F9316" s="34">
        <v>318</v>
      </c>
      <c r="G9316" s="34">
        <v>341</v>
      </c>
      <c r="H9316" s="34">
        <v>314</v>
      </c>
      <c r="I9316" s="34">
        <v>352</v>
      </c>
      <c r="J9316" s="34">
        <v>374</v>
      </c>
      <c r="K9316" s="34">
        <v>305</v>
      </c>
      <c r="L9316" s="34">
        <v>321</v>
      </c>
      <c r="M9316" s="34">
        <v>260</v>
      </c>
    </row>
    <row r="9317" spans="1:13" x14ac:dyDescent="0.2">
      <c r="A9317" s="34" t="s">
        <v>110211</v>
      </c>
      <c r="B9317" s="34">
        <v>215</v>
      </c>
      <c r="C9317" s="34">
        <v>235</v>
      </c>
      <c r="D9317" s="34">
        <v>218</v>
      </c>
      <c r="E9317" s="34">
        <v>286</v>
      </c>
      <c r="F9317" s="34">
        <v>232</v>
      </c>
      <c r="G9317" s="34">
        <v>183</v>
      </c>
      <c r="H9317" s="34">
        <v>296</v>
      </c>
      <c r="I9317" s="34">
        <v>242</v>
      </c>
      <c r="J9317" s="34">
        <v>302</v>
      </c>
      <c r="K9317" s="34">
        <v>184</v>
      </c>
      <c r="L9317" s="34">
        <v>268</v>
      </c>
      <c r="M9317" s="34">
        <v>204</v>
      </c>
    </row>
    <row r="9318" spans="1:13" x14ac:dyDescent="0.2">
      <c r="A9318" s="34" t="s">
        <v>110212</v>
      </c>
      <c r="B9318" s="34">
        <v>111</v>
      </c>
      <c r="C9318" s="34">
        <v>121</v>
      </c>
      <c r="D9318" s="34">
        <v>139</v>
      </c>
      <c r="E9318" s="34">
        <v>129</v>
      </c>
      <c r="F9318" s="34">
        <v>123</v>
      </c>
      <c r="G9318" s="34">
        <v>121</v>
      </c>
      <c r="H9318" s="34">
        <v>137</v>
      </c>
      <c r="I9318" s="34">
        <v>149</v>
      </c>
      <c r="J9318" s="34">
        <v>142</v>
      </c>
      <c r="K9318" s="34">
        <v>100</v>
      </c>
      <c r="L9318" s="34">
        <v>97</v>
      </c>
      <c r="M9318" s="34">
        <v>96</v>
      </c>
    </row>
    <row r="9319" spans="1:13" x14ac:dyDescent="0.2">
      <c r="A9319" s="34" t="s">
        <v>110213</v>
      </c>
      <c r="B9319" s="34">
        <v>192</v>
      </c>
      <c r="C9319" s="34">
        <v>253</v>
      </c>
      <c r="D9319" s="34">
        <v>199</v>
      </c>
      <c r="E9319" s="34">
        <v>217</v>
      </c>
      <c r="F9319" s="34">
        <v>197</v>
      </c>
      <c r="G9319" s="34">
        <v>204</v>
      </c>
      <c r="H9319" s="34">
        <v>213</v>
      </c>
      <c r="I9319" s="34">
        <v>178</v>
      </c>
      <c r="J9319" s="34">
        <v>190</v>
      </c>
      <c r="K9319" s="34">
        <v>189</v>
      </c>
      <c r="L9319" s="34">
        <v>239</v>
      </c>
      <c r="M9319" s="34">
        <v>214</v>
      </c>
    </row>
    <row r="9320" spans="1:13" x14ac:dyDescent="0.2">
      <c r="A9320" s="34" t="s">
        <v>110214</v>
      </c>
      <c r="B9320" s="34">
        <v>218</v>
      </c>
      <c r="C9320" s="34">
        <v>192</v>
      </c>
      <c r="D9320" s="34">
        <v>219</v>
      </c>
      <c r="E9320" s="34">
        <v>220</v>
      </c>
      <c r="F9320" s="34">
        <v>197</v>
      </c>
      <c r="G9320" s="34">
        <v>175</v>
      </c>
      <c r="H9320" s="34">
        <v>217</v>
      </c>
      <c r="I9320" s="34">
        <v>197</v>
      </c>
      <c r="J9320" s="34">
        <v>234</v>
      </c>
      <c r="K9320" s="34">
        <v>180</v>
      </c>
      <c r="L9320" s="34">
        <v>192</v>
      </c>
      <c r="M9320" s="34">
        <v>153</v>
      </c>
    </row>
    <row r="9321" spans="1:13" x14ac:dyDescent="0.2">
      <c r="A9321" s="34" t="s">
        <v>110215</v>
      </c>
      <c r="B9321" s="34">
        <v>358</v>
      </c>
      <c r="C9321" s="34">
        <v>340</v>
      </c>
      <c r="D9321" s="34">
        <v>401</v>
      </c>
      <c r="E9321" s="34">
        <v>336</v>
      </c>
      <c r="F9321" s="34">
        <v>344</v>
      </c>
      <c r="G9321" s="34">
        <v>305</v>
      </c>
      <c r="H9321" s="34">
        <v>394</v>
      </c>
      <c r="I9321" s="34">
        <v>353</v>
      </c>
      <c r="J9321" s="34">
        <v>410</v>
      </c>
      <c r="K9321" s="34">
        <v>288</v>
      </c>
      <c r="L9321" s="34">
        <v>352</v>
      </c>
      <c r="M9321" s="34">
        <v>290</v>
      </c>
    </row>
    <row r="9322" spans="1:13" x14ac:dyDescent="0.2">
      <c r="A9322" s="34" t="s">
        <v>110216</v>
      </c>
      <c r="B9322" s="34">
        <v>326</v>
      </c>
      <c r="C9322" s="34">
        <v>329</v>
      </c>
      <c r="D9322" s="34">
        <v>399</v>
      </c>
      <c r="E9322" s="34">
        <v>376</v>
      </c>
      <c r="F9322" s="34">
        <v>337</v>
      </c>
      <c r="G9322" s="34">
        <v>333</v>
      </c>
      <c r="H9322" s="34">
        <v>340</v>
      </c>
      <c r="I9322" s="34">
        <v>307</v>
      </c>
      <c r="J9322" s="34">
        <v>414</v>
      </c>
      <c r="K9322" s="34">
        <v>291</v>
      </c>
      <c r="L9322" s="34">
        <v>346</v>
      </c>
      <c r="M9322" s="34">
        <v>288</v>
      </c>
    </row>
    <row r="9323" spans="1:13" x14ac:dyDescent="0.2">
      <c r="A9323" s="34" t="s">
        <v>110217</v>
      </c>
      <c r="B9323" s="34">
        <v>560</v>
      </c>
      <c r="C9323" s="34">
        <v>596</v>
      </c>
      <c r="D9323" s="34">
        <v>664</v>
      </c>
      <c r="E9323" s="34">
        <v>654</v>
      </c>
      <c r="F9323" s="34">
        <v>626</v>
      </c>
      <c r="G9323" s="34">
        <v>557</v>
      </c>
      <c r="H9323" s="34">
        <v>684</v>
      </c>
      <c r="I9323" s="34">
        <v>654</v>
      </c>
      <c r="J9323" s="34">
        <v>669</v>
      </c>
      <c r="K9323" s="34">
        <v>539</v>
      </c>
      <c r="L9323" s="34">
        <v>624</v>
      </c>
      <c r="M9323" s="34">
        <v>420</v>
      </c>
    </row>
    <row r="9324" spans="1:13" x14ac:dyDescent="0.2">
      <c r="A9324" s="34" t="s">
        <v>110218</v>
      </c>
      <c r="B9324" s="34">
        <v>975</v>
      </c>
      <c r="C9324" s="34">
        <v>930</v>
      </c>
      <c r="D9324" s="34">
        <v>1120</v>
      </c>
      <c r="E9324" s="34">
        <v>1013</v>
      </c>
      <c r="F9324" s="34">
        <v>943</v>
      </c>
      <c r="G9324" s="34">
        <v>888</v>
      </c>
      <c r="H9324" s="34">
        <v>1208</v>
      </c>
      <c r="I9324" s="34">
        <v>967</v>
      </c>
      <c r="J9324" s="34">
        <v>1072</v>
      </c>
      <c r="K9324" s="34">
        <v>773</v>
      </c>
      <c r="L9324" s="34">
        <v>984</v>
      </c>
      <c r="M9324" s="34">
        <v>739</v>
      </c>
    </row>
    <row r="9325" spans="1:13" x14ac:dyDescent="0.2">
      <c r="A9325" s="34" t="s">
        <v>110219</v>
      </c>
      <c r="B9325" s="34">
        <v>522</v>
      </c>
      <c r="C9325" s="34">
        <v>514</v>
      </c>
      <c r="D9325" s="34">
        <v>458</v>
      </c>
      <c r="E9325" s="34">
        <v>537</v>
      </c>
      <c r="F9325" s="34">
        <v>422</v>
      </c>
      <c r="G9325" s="34">
        <v>497</v>
      </c>
      <c r="H9325" s="34">
        <v>499</v>
      </c>
      <c r="I9325" s="34">
        <v>454</v>
      </c>
      <c r="J9325" s="34">
        <v>494</v>
      </c>
      <c r="K9325" s="34">
        <v>390</v>
      </c>
      <c r="L9325" s="34">
        <v>419</v>
      </c>
      <c r="M9325" s="34">
        <v>350</v>
      </c>
    </row>
    <row r="9326" spans="1:13" x14ac:dyDescent="0.2">
      <c r="A9326" s="34" t="s">
        <v>110220</v>
      </c>
      <c r="B9326" s="34">
        <v>353</v>
      </c>
      <c r="C9326" s="34">
        <v>327</v>
      </c>
      <c r="D9326" s="34">
        <v>372</v>
      </c>
      <c r="E9326" s="34">
        <v>320</v>
      </c>
      <c r="F9326" s="34">
        <v>349</v>
      </c>
      <c r="G9326" s="34">
        <v>347</v>
      </c>
      <c r="H9326" s="34">
        <v>357</v>
      </c>
      <c r="I9326" s="34">
        <v>324</v>
      </c>
      <c r="J9326" s="34">
        <v>437</v>
      </c>
      <c r="K9326" s="34">
        <v>263</v>
      </c>
      <c r="L9326" s="34">
        <v>360</v>
      </c>
      <c r="M9326" s="34">
        <v>272</v>
      </c>
    </row>
    <row r="9327" spans="1:13" x14ac:dyDescent="0.2">
      <c r="A9327" s="34" t="s">
        <v>110221</v>
      </c>
      <c r="B9327" s="34">
        <v>503</v>
      </c>
      <c r="C9327" s="34">
        <v>459</v>
      </c>
      <c r="D9327" s="34">
        <v>505</v>
      </c>
      <c r="E9327" s="34">
        <v>536</v>
      </c>
      <c r="F9327" s="34">
        <v>429</v>
      </c>
      <c r="G9327" s="34">
        <v>420</v>
      </c>
      <c r="H9327" s="34">
        <v>489</v>
      </c>
      <c r="I9327" s="34">
        <v>458</v>
      </c>
      <c r="J9327" s="34">
        <v>531</v>
      </c>
      <c r="K9327" s="34">
        <v>382</v>
      </c>
      <c r="L9327" s="34">
        <v>524</v>
      </c>
      <c r="M9327" s="34">
        <v>383</v>
      </c>
    </row>
    <row r="9328" spans="1:13" x14ac:dyDescent="0.2">
      <c r="A9328" s="34" t="s">
        <v>110222</v>
      </c>
      <c r="B9328" s="34">
        <v>244</v>
      </c>
      <c r="C9328" s="34">
        <v>291</v>
      </c>
      <c r="D9328" s="34">
        <v>281</v>
      </c>
      <c r="E9328" s="34">
        <v>305</v>
      </c>
      <c r="F9328" s="34">
        <v>235</v>
      </c>
      <c r="G9328" s="34">
        <v>302</v>
      </c>
      <c r="H9328" s="34">
        <v>225</v>
      </c>
      <c r="I9328" s="34">
        <v>265</v>
      </c>
      <c r="J9328" s="34">
        <v>227</v>
      </c>
      <c r="K9328" s="34">
        <v>229</v>
      </c>
      <c r="L9328" s="34">
        <v>262</v>
      </c>
      <c r="M9328" s="34">
        <v>221</v>
      </c>
    </row>
    <row r="9329" spans="1:13" x14ac:dyDescent="0.2">
      <c r="A9329" s="34" t="s">
        <v>110223</v>
      </c>
      <c r="B9329" s="34">
        <v>228</v>
      </c>
      <c r="C9329" s="34">
        <v>257</v>
      </c>
      <c r="D9329" s="34">
        <v>187</v>
      </c>
      <c r="E9329" s="34">
        <v>275</v>
      </c>
      <c r="F9329" s="34">
        <v>181</v>
      </c>
      <c r="G9329" s="34">
        <v>247</v>
      </c>
      <c r="H9329" s="34">
        <v>289</v>
      </c>
      <c r="I9329" s="34">
        <v>241</v>
      </c>
      <c r="J9329" s="34">
        <v>204</v>
      </c>
      <c r="K9329" s="34">
        <v>217</v>
      </c>
      <c r="L9329" s="34">
        <v>165</v>
      </c>
      <c r="M9329" s="34">
        <v>200</v>
      </c>
    </row>
    <row r="9330" spans="1:13" x14ac:dyDescent="0.2">
      <c r="A9330" s="34" t="s">
        <v>110224</v>
      </c>
      <c r="B9330" s="34">
        <v>122</v>
      </c>
      <c r="C9330" s="34">
        <v>125</v>
      </c>
      <c r="D9330" s="34">
        <v>169</v>
      </c>
      <c r="E9330" s="34">
        <v>170</v>
      </c>
      <c r="F9330" s="34">
        <v>133</v>
      </c>
      <c r="G9330" s="34">
        <v>145</v>
      </c>
      <c r="H9330" s="34">
        <v>193</v>
      </c>
      <c r="I9330" s="34">
        <v>150</v>
      </c>
      <c r="J9330" s="34">
        <v>215</v>
      </c>
      <c r="K9330" s="34">
        <v>128</v>
      </c>
      <c r="L9330" s="34">
        <v>152</v>
      </c>
      <c r="M9330" s="34">
        <v>120</v>
      </c>
    </row>
    <row r="9331" spans="1:13" x14ac:dyDescent="0.2">
      <c r="A9331" s="34" t="s">
        <v>110225</v>
      </c>
      <c r="B9331" s="34">
        <v>198</v>
      </c>
      <c r="C9331" s="34">
        <v>193</v>
      </c>
      <c r="D9331" s="34">
        <v>231</v>
      </c>
      <c r="E9331" s="34">
        <v>205</v>
      </c>
      <c r="F9331" s="34">
        <v>177</v>
      </c>
      <c r="G9331" s="34">
        <v>165</v>
      </c>
      <c r="H9331" s="34">
        <v>221</v>
      </c>
      <c r="I9331" s="34">
        <v>167</v>
      </c>
      <c r="J9331" s="34">
        <v>167</v>
      </c>
      <c r="K9331" s="34">
        <v>149</v>
      </c>
      <c r="L9331" s="34">
        <v>143</v>
      </c>
      <c r="M9331" s="34">
        <v>166</v>
      </c>
    </row>
    <row r="9332" spans="1:13" x14ac:dyDescent="0.2">
      <c r="A9332" s="34" t="s">
        <v>110226</v>
      </c>
      <c r="B9332" s="34">
        <v>339</v>
      </c>
      <c r="C9332" s="34">
        <v>285</v>
      </c>
      <c r="D9332" s="34">
        <v>394</v>
      </c>
      <c r="E9332" s="34">
        <v>324</v>
      </c>
      <c r="F9332" s="34">
        <v>308</v>
      </c>
      <c r="G9332" s="34">
        <v>307</v>
      </c>
      <c r="H9332" s="34">
        <v>400</v>
      </c>
      <c r="I9332" s="34">
        <v>296</v>
      </c>
      <c r="J9332" s="34">
        <v>344</v>
      </c>
      <c r="K9332" s="34">
        <v>285</v>
      </c>
      <c r="L9332" s="34">
        <v>346</v>
      </c>
      <c r="M9332" s="34">
        <v>233</v>
      </c>
    </row>
    <row r="9333" spans="1:13" x14ac:dyDescent="0.2">
      <c r="A9333" s="34" t="s">
        <v>110227</v>
      </c>
      <c r="B9333" s="34">
        <v>273</v>
      </c>
      <c r="C9333" s="34">
        <v>204</v>
      </c>
      <c r="D9333" s="34">
        <v>261</v>
      </c>
      <c r="E9333" s="34">
        <v>229</v>
      </c>
      <c r="F9333" s="34">
        <v>233</v>
      </c>
      <c r="G9333" s="34">
        <v>198</v>
      </c>
      <c r="H9333" s="34">
        <v>288</v>
      </c>
      <c r="I9333" s="34">
        <v>193</v>
      </c>
      <c r="J9333" s="34">
        <v>281</v>
      </c>
      <c r="K9333" s="34">
        <v>127</v>
      </c>
      <c r="L9333" s="34">
        <v>207</v>
      </c>
      <c r="M9333" s="34">
        <v>145</v>
      </c>
    </row>
    <row r="9334" spans="1:13" x14ac:dyDescent="0.2">
      <c r="A9334" s="34" t="s">
        <v>110228</v>
      </c>
      <c r="B9334" s="34">
        <v>201</v>
      </c>
      <c r="C9334" s="34">
        <v>215</v>
      </c>
      <c r="D9334" s="34">
        <v>232</v>
      </c>
      <c r="E9334" s="34">
        <v>293</v>
      </c>
      <c r="F9334" s="34">
        <v>243</v>
      </c>
      <c r="G9334" s="34">
        <v>199</v>
      </c>
      <c r="H9334" s="34">
        <v>281</v>
      </c>
      <c r="I9334" s="34">
        <v>230</v>
      </c>
      <c r="J9334" s="34">
        <v>230</v>
      </c>
      <c r="K9334" s="34">
        <v>182</v>
      </c>
      <c r="L9334" s="34">
        <v>222</v>
      </c>
      <c r="M9334" s="34">
        <v>184</v>
      </c>
    </row>
    <row r="9335" spans="1:13" x14ac:dyDescent="0.2">
      <c r="A9335" s="34" t="s">
        <v>110229</v>
      </c>
      <c r="B9335" s="34">
        <v>697</v>
      </c>
      <c r="C9335" s="34">
        <v>654</v>
      </c>
      <c r="D9335" s="34">
        <v>667</v>
      </c>
      <c r="E9335" s="34">
        <v>734</v>
      </c>
      <c r="F9335" s="34">
        <v>602</v>
      </c>
      <c r="G9335" s="34">
        <v>661</v>
      </c>
      <c r="H9335" s="34">
        <v>701</v>
      </c>
      <c r="I9335" s="34">
        <v>631</v>
      </c>
      <c r="J9335" s="34">
        <v>723</v>
      </c>
      <c r="K9335" s="34">
        <v>539</v>
      </c>
      <c r="L9335" s="34">
        <v>553</v>
      </c>
      <c r="M9335" s="34">
        <v>555</v>
      </c>
    </row>
    <row r="9336" spans="1:13" x14ac:dyDescent="0.2">
      <c r="A9336" s="34" t="s">
        <v>110230</v>
      </c>
      <c r="B9336" s="34">
        <v>121</v>
      </c>
      <c r="C9336" s="34">
        <v>207</v>
      </c>
      <c r="D9336" s="34">
        <v>154</v>
      </c>
      <c r="E9336" s="34">
        <v>189</v>
      </c>
      <c r="F9336" s="34">
        <v>134</v>
      </c>
      <c r="G9336" s="34">
        <v>151</v>
      </c>
      <c r="H9336" s="34">
        <v>140</v>
      </c>
      <c r="I9336" s="34">
        <v>171</v>
      </c>
      <c r="J9336" s="34">
        <v>184</v>
      </c>
      <c r="K9336" s="34">
        <v>117</v>
      </c>
      <c r="L9336" s="34">
        <v>174</v>
      </c>
      <c r="M9336" s="34">
        <v>134</v>
      </c>
    </row>
    <row r="9337" spans="1:13" x14ac:dyDescent="0.2">
      <c r="A9337" s="34" t="s">
        <v>110231</v>
      </c>
      <c r="B9337" s="34">
        <v>337</v>
      </c>
      <c r="C9337" s="34">
        <v>309</v>
      </c>
      <c r="D9337" s="34">
        <v>386</v>
      </c>
      <c r="E9337" s="34">
        <v>348</v>
      </c>
      <c r="F9337" s="34">
        <v>386</v>
      </c>
      <c r="G9337" s="34">
        <v>327</v>
      </c>
      <c r="H9337" s="34">
        <v>425</v>
      </c>
      <c r="I9337" s="34">
        <v>387</v>
      </c>
      <c r="J9337" s="34">
        <v>437</v>
      </c>
      <c r="K9337" s="34">
        <v>323</v>
      </c>
      <c r="L9337" s="34">
        <v>358</v>
      </c>
      <c r="M9337" s="34">
        <v>259</v>
      </c>
    </row>
    <row r="9338" spans="1:13" x14ac:dyDescent="0.2">
      <c r="A9338" s="34" t="s">
        <v>110232</v>
      </c>
      <c r="B9338" s="34">
        <v>135</v>
      </c>
      <c r="C9338" s="34">
        <v>190</v>
      </c>
      <c r="D9338" s="34">
        <v>116</v>
      </c>
      <c r="E9338" s="34">
        <v>182</v>
      </c>
      <c r="F9338" s="34">
        <v>122</v>
      </c>
      <c r="G9338" s="34">
        <v>157</v>
      </c>
      <c r="H9338" s="34">
        <v>139</v>
      </c>
      <c r="I9338" s="34">
        <v>173</v>
      </c>
      <c r="J9338" s="34">
        <v>142</v>
      </c>
      <c r="K9338" s="34">
        <v>154</v>
      </c>
      <c r="L9338" s="34">
        <v>153</v>
      </c>
      <c r="M9338" s="34">
        <v>166</v>
      </c>
    </row>
    <row r="9339" spans="1:13" x14ac:dyDescent="0.2">
      <c r="A9339" s="34" t="s">
        <v>110233</v>
      </c>
      <c r="B9339" s="34">
        <v>628</v>
      </c>
      <c r="C9339" s="34">
        <v>449</v>
      </c>
      <c r="D9339" s="34">
        <v>654</v>
      </c>
      <c r="E9339" s="34">
        <v>573</v>
      </c>
      <c r="F9339" s="34">
        <v>530</v>
      </c>
      <c r="G9339" s="34">
        <v>444</v>
      </c>
      <c r="H9339" s="34">
        <v>615</v>
      </c>
      <c r="I9339" s="34">
        <v>523</v>
      </c>
      <c r="J9339" s="34">
        <v>660</v>
      </c>
      <c r="K9339" s="34">
        <v>392</v>
      </c>
      <c r="L9339" s="34">
        <v>609</v>
      </c>
      <c r="M9339" s="34">
        <v>366</v>
      </c>
    </row>
    <row r="9340" spans="1:13" x14ac:dyDescent="0.2">
      <c r="A9340" s="34" t="s">
        <v>110234</v>
      </c>
      <c r="B9340" s="34">
        <v>279</v>
      </c>
      <c r="C9340" s="34">
        <v>408</v>
      </c>
      <c r="D9340" s="34">
        <v>287</v>
      </c>
      <c r="E9340" s="34">
        <v>463</v>
      </c>
      <c r="F9340" s="34">
        <v>318</v>
      </c>
      <c r="G9340" s="34">
        <v>390</v>
      </c>
      <c r="H9340" s="34">
        <v>330</v>
      </c>
      <c r="I9340" s="34">
        <v>418</v>
      </c>
      <c r="J9340" s="34">
        <v>339</v>
      </c>
      <c r="K9340" s="34">
        <v>316</v>
      </c>
      <c r="L9340" s="34">
        <v>358</v>
      </c>
      <c r="M9340" s="34">
        <v>281</v>
      </c>
    </row>
    <row r="9341" spans="1:13" x14ac:dyDescent="0.2">
      <c r="A9341" s="34" t="s">
        <v>110235</v>
      </c>
      <c r="B9341" s="34">
        <v>621</v>
      </c>
      <c r="C9341" s="34">
        <v>538</v>
      </c>
      <c r="D9341" s="34">
        <v>634</v>
      </c>
      <c r="E9341" s="34">
        <v>643</v>
      </c>
      <c r="F9341" s="34">
        <v>545</v>
      </c>
      <c r="G9341" s="34">
        <v>549</v>
      </c>
      <c r="H9341" s="34">
        <v>639</v>
      </c>
      <c r="I9341" s="34">
        <v>491</v>
      </c>
      <c r="J9341" s="34">
        <v>628</v>
      </c>
      <c r="K9341" s="34">
        <v>482</v>
      </c>
      <c r="L9341" s="34">
        <v>628</v>
      </c>
      <c r="M9341" s="34">
        <v>467</v>
      </c>
    </row>
    <row r="9342" spans="1:13" x14ac:dyDescent="0.2">
      <c r="A9342" s="34" t="s">
        <v>110236</v>
      </c>
      <c r="B9342" s="34">
        <v>316</v>
      </c>
      <c r="C9342" s="34">
        <v>375</v>
      </c>
      <c r="D9342" s="34">
        <v>399</v>
      </c>
      <c r="E9342" s="34">
        <v>403</v>
      </c>
      <c r="F9342" s="34">
        <v>299</v>
      </c>
      <c r="G9342" s="34">
        <v>362</v>
      </c>
      <c r="H9342" s="34">
        <v>427</v>
      </c>
      <c r="I9342" s="34">
        <v>398</v>
      </c>
      <c r="J9342" s="34">
        <v>408</v>
      </c>
      <c r="K9342" s="34">
        <v>340</v>
      </c>
      <c r="L9342" s="34">
        <v>410</v>
      </c>
      <c r="M9342" s="34">
        <v>292</v>
      </c>
    </row>
    <row r="9343" spans="1:13" x14ac:dyDescent="0.2">
      <c r="A9343" s="34" t="s">
        <v>110237</v>
      </c>
      <c r="B9343" s="34">
        <v>770</v>
      </c>
      <c r="C9343" s="34">
        <v>773</v>
      </c>
      <c r="D9343" s="34">
        <v>795</v>
      </c>
      <c r="E9343" s="34">
        <v>837</v>
      </c>
      <c r="F9343" s="34">
        <v>663</v>
      </c>
      <c r="G9343" s="34">
        <v>696</v>
      </c>
      <c r="H9343" s="34">
        <v>758</v>
      </c>
      <c r="I9343" s="34">
        <v>784</v>
      </c>
      <c r="J9343" s="34">
        <v>785</v>
      </c>
      <c r="K9343" s="34">
        <v>639</v>
      </c>
      <c r="L9343" s="34">
        <v>724</v>
      </c>
      <c r="M9343" s="34">
        <v>653</v>
      </c>
    </row>
    <row r="9344" spans="1:13" x14ac:dyDescent="0.2">
      <c r="A9344" s="34" t="s">
        <v>110238</v>
      </c>
      <c r="B9344" s="34">
        <v>418</v>
      </c>
      <c r="C9344" s="34">
        <v>429</v>
      </c>
      <c r="D9344" s="34">
        <v>456</v>
      </c>
      <c r="E9344" s="34">
        <v>398</v>
      </c>
      <c r="F9344" s="34">
        <v>377</v>
      </c>
      <c r="G9344" s="34">
        <v>363</v>
      </c>
      <c r="H9344" s="34">
        <v>468</v>
      </c>
      <c r="I9344" s="34">
        <v>391</v>
      </c>
      <c r="J9344" s="34">
        <v>381</v>
      </c>
      <c r="K9344" s="34">
        <v>311</v>
      </c>
      <c r="L9344" s="34">
        <v>480</v>
      </c>
      <c r="M9344" s="34">
        <v>335</v>
      </c>
    </row>
    <row r="9345" spans="1:13" x14ac:dyDescent="0.2">
      <c r="A9345" s="34" t="s">
        <v>110239</v>
      </c>
      <c r="B9345" s="34">
        <v>582</v>
      </c>
      <c r="C9345" s="34">
        <v>606</v>
      </c>
      <c r="D9345" s="34">
        <v>634</v>
      </c>
      <c r="E9345" s="34">
        <v>811</v>
      </c>
      <c r="F9345" s="34">
        <v>582</v>
      </c>
      <c r="G9345" s="34">
        <v>606</v>
      </c>
      <c r="H9345" s="34">
        <v>672</v>
      </c>
      <c r="I9345" s="34">
        <v>642</v>
      </c>
      <c r="J9345" s="34">
        <v>656</v>
      </c>
      <c r="K9345" s="34">
        <v>548</v>
      </c>
      <c r="L9345" s="34">
        <v>663</v>
      </c>
      <c r="M9345" s="34">
        <v>526</v>
      </c>
    </row>
    <row r="9346" spans="1:13" x14ac:dyDescent="0.2">
      <c r="A9346" s="34" t="s">
        <v>110240</v>
      </c>
      <c r="B9346" s="34">
        <v>469</v>
      </c>
      <c r="C9346" s="34">
        <v>484</v>
      </c>
      <c r="D9346" s="34">
        <v>525</v>
      </c>
      <c r="E9346" s="34">
        <v>542</v>
      </c>
      <c r="F9346" s="34">
        <v>418</v>
      </c>
      <c r="G9346" s="34">
        <v>415</v>
      </c>
      <c r="H9346" s="34">
        <v>474</v>
      </c>
      <c r="I9346" s="34">
        <v>505</v>
      </c>
      <c r="J9346" s="34">
        <v>461</v>
      </c>
      <c r="K9346" s="34">
        <v>426</v>
      </c>
      <c r="L9346" s="34">
        <v>459</v>
      </c>
      <c r="M9346" s="34">
        <v>351</v>
      </c>
    </row>
    <row r="9347" spans="1:13" x14ac:dyDescent="0.2">
      <c r="A9347" s="34" t="s">
        <v>110241</v>
      </c>
      <c r="B9347" s="34">
        <v>308</v>
      </c>
      <c r="C9347" s="34">
        <v>372</v>
      </c>
      <c r="D9347" s="34">
        <v>442</v>
      </c>
      <c r="E9347" s="34">
        <v>384</v>
      </c>
      <c r="F9347" s="34">
        <v>322</v>
      </c>
      <c r="G9347" s="34">
        <v>355</v>
      </c>
      <c r="H9347" s="34">
        <v>462</v>
      </c>
      <c r="I9347" s="34">
        <v>426</v>
      </c>
      <c r="J9347" s="34">
        <v>386</v>
      </c>
      <c r="K9347" s="34">
        <v>331</v>
      </c>
      <c r="L9347" s="34">
        <v>390</v>
      </c>
      <c r="M9347" s="34">
        <v>272</v>
      </c>
    </row>
    <row r="9348" spans="1:13" x14ac:dyDescent="0.2">
      <c r="A9348" s="34" t="s">
        <v>110242</v>
      </c>
      <c r="B9348" s="34">
        <v>292</v>
      </c>
      <c r="C9348" s="34">
        <v>413</v>
      </c>
      <c r="D9348" s="34">
        <v>318</v>
      </c>
      <c r="E9348" s="34">
        <v>421</v>
      </c>
      <c r="F9348" s="34">
        <v>340</v>
      </c>
      <c r="G9348" s="34">
        <v>403</v>
      </c>
      <c r="H9348" s="34">
        <v>370</v>
      </c>
      <c r="I9348" s="34">
        <v>393</v>
      </c>
      <c r="J9348" s="34">
        <v>327</v>
      </c>
      <c r="K9348" s="34">
        <v>355</v>
      </c>
      <c r="L9348" s="34">
        <v>334</v>
      </c>
      <c r="M9348" s="34">
        <v>366</v>
      </c>
    </row>
    <row r="9349" spans="1:13" x14ac:dyDescent="0.2">
      <c r="A9349" s="34" t="s">
        <v>110243</v>
      </c>
      <c r="B9349" s="34">
        <v>432</v>
      </c>
      <c r="C9349" s="34">
        <v>426</v>
      </c>
      <c r="D9349" s="34">
        <v>426</v>
      </c>
      <c r="E9349" s="34">
        <v>502</v>
      </c>
      <c r="F9349" s="34">
        <v>459</v>
      </c>
      <c r="G9349" s="34">
        <v>420</v>
      </c>
      <c r="H9349" s="34">
        <v>431</v>
      </c>
      <c r="I9349" s="34">
        <v>383</v>
      </c>
      <c r="J9349" s="34">
        <v>396</v>
      </c>
      <c r="K9349" s="34">
        <v>346</v>
      </c>
      <c r="L9349" s="34">
        <v>358</v>
      </c>
      <c r="M9349" s="34">
        <v>338</v>
      </c>
    </row>
    <row r="9350" spans="1:13" x14ac:dyDescent="0.2">
      <c r="A9350" s="34" t="s">
        <v>110244</v>
      </c>
      <c r="B9350" s="34">
        <v>305</v>
      </c>
      <c r="C9350" s="34">
        <v>397</v>
      </c>
      <c r="D9350" s="34">
        <v>410</v>
      </c>
      <c r="E9350" s="34">
        <v>370</v>
      </c>
      <c r="F9350" s="34">
        <v>371</v>
      </c>
      <c r="G9350" s="34">
        <v>420</v>
      </c>
      <c r="H9350" s="34">
        <v>459</v>
      </c>
      <c r="I9350" s="34">
        <v>383</v>
      </c>
      <c r="J9350" s="34">
        <v>418</v>
      </c>
      <c r="K9350" s="34">
        <v>339</v>
      </c>
      <c r="L9350" s="34">
        <v>359</v>
      </c>
      <c r="M9350" s="34">
        <v>302</v>
      </c>
    </row>
    <row r="9351" spans="1:13" x14ac:dyDescent="0.2">
      <c r="A9351" s="34" t="s">
        <v>110245</v>
      </c>
      <c r="B9351" s="34">
        <v>551</v>
      </c>
      <c r="C9351" s="34">
        <v>487</v>
      </c>
      <c r="D9351" s="34">
        <v>580</v>
      </c>
      <c r="E9351" s="34">
        <v>500</v>
      </c>
      <c r="F9351" s="34">
        <v>387</v>
      </c>
      <c r="G9351" s="34">
        <v>426</v>
      </c>
      <c r="H9351" s="34">
        <v>541</v>
      </c>
      <c r="I9351" s="34">
        <v>402</v>
      </c>
      <c r="J9351" s="34">
        <v>429</v>
      </c>
      <c r="K9351" s="34">
        <v>299</v>
      </c>
      <c r="L9351" s="34">
        <v>472</v>
      </c>
      <c r="M9351" s="34">
        <v>377</v>
      </c>
    </row>
    <row r="9352" spans="1:13" x14ac:dyDescent="0.2">
      <c r="A9352" s="34" t="s">
        <v>110246</v>
      </c>
      <c r="B9352" s="34">
        <v>359</v>
      </c>
      <c r="C9352" s="34">
        <v>403</v>
      </c>
      <c r="D9352" s="34">
        <v>363</v>
      </c>
      <c r="E9352" s="34">
        <v>345</v>
      </c>
      <c r="F9352" s="34">
        <v>384</v>
      </c>
      <c r="G9352" s="34">
        <v>349</v>
      </c>
      <c r="H9352" s="34">
        <v>365</v>
      </c>
      <c r="I9352" s="34">
        <v>346</v>
      </c>
      <c r="J9352" s="34">
        <v>352</v>
      </c>
      <c r="K9352" s="34">
        <v>237</v>
      </c>
      <c r="L9352" s="34">
        <v>345</v>
      </c>
      <c r="M9352" s="34">
        <v>255</v>
      </c>
    </row>
    <row r="9353" spans="1:13" x14ac:dyDescent="0.2">
      <c r="A9353" s="34" t="s">
        <v>110247</v>
      </c>
      <c r="B9353" s="34">
        <v>254</v>
      </c>
      <c r="C9353" s="34">
        <v>211</v>
      </c>
      <c r="D9353" s="34">
        <v>274</v>
      </c>
      <c r="E9353" s="34">
        <v>307</v>
      </c>
      <c r="F9353" s="34">
        <v>189</v>
      </c>
      <c r="G9353" s="34">
        <v>200</v>
      </c>
      <c r="H9353" s="34">
        <v>280</v>
      </c>
      <c r="I9353" s="34">
        <v>270</v>
      </c>
      <c r="J9353" s="34">
        <v>272</v>
      </c>
      <c r="K9353" s="34">
        <v>191</v>
      </c>
      <c r="L9353" s="34">
        <v>214</v>
      </c>
      <c r="M9353" s="34">
        <v>213</v>
      </c>
    </row>
    <row r="9354" spans="1:13" x14ac:dyDescent="0.2">
      <c r="A9354" s="34" t="s">
        <v>110248</v>
      </c>
      <c r="B9354" s="34">
        <v>197</v>
      </c>
      <c r="C9354" s="34">
        <v>274</v>
      </c>
      <c r="D9354" s="34">
        <v>181</v>
      </c>
      <c r="E9354" s="34">
        <v>258</v>
      </c>
      <c r="F9354" s="34">
        <v>193</v>
      </c>
      <c r="G9354" s="34">
        <v>253</v>
      </c>
      <c r="H9354" s="34">
        <v>243</v>
      </c>
      <c r="I9354" s="34">
        <v>259</v>
      </c>
      <c r="J9354" s="34">
        <v>240</v>
      </c>
      <c r="K9354" s="34">
        <v>231</v>
      </c>
      <c r="L9354" s="34">
        <v>208</v>
      </c>
      <c r="M9354" s="34">
        <v>203</v>
      </c>
    </row>
    <row r="9355" spans="1:13" x14ac:dyDescent="0.2">
      <c r="A9355" s="34" t="s">
        <v>110249</v>
      </c>
      <c r="B9355" s="34">
        <v>253</v>
      </c>
      <c r="C9355" s="34">
        <v>376</v>
      </c>
      <c r="D9355" s="34">
        <v>319</v>
      </c>
      <c r="E9355" s="34">
        <v>396</v>
      </c>
      <c r="F9355" s="34">
        <v>340</v>
      </c>
      <c r="G9355" s="34">
        <v>310</v>
      </c>
      <c r="H9355" s="34">
        <v>338</v>
      </c>
      <c r="I9355" s="34">
        <v>343</v>
      </c>
      <c r="J9355" s="34">
        <v>323</v>
      </c>
      <c r="K9355" s="34">
        <v>252</v>
      </c>
      <c r="L9355" s="34">
        <v>283</v>
      </c>
      <c r="M9355" s="34">
        <v>219</v>
      </c>
    </row>
    <row r="9356" spans="1:13" x14ac:dyDescent="0.2">
      <c r="A9356" s="34" t="s">
        <v>110250</v>
      </c>
      <c r="B9356" s="34">
        <v>271</v>
      </c>
      <c r="C9356" s="34">
        <v>255</v>
      </c>
      <c r="D9356" s="34">
        <v>282</v>
      </c>
      <c r="E9356" s="34">
        <v>334</v>
      </c>
      <c r="F9356" s="34">
        <v>336</v>
      </c>
      <c r="G9356" s="34">
        <v>230</v>
      </c>
      <c r="H9356" s="34">
        <v>351</v>
      </c>
      <c r="I9356" s="34">
        <v>306</v>
      </c>
      <c r="J9356" s="34">
        <v>375</v>
      </c>
      <c r="K9356" s="34">
        <v>231</v>
      </c>
      <c r="L9356" s="34">
        <v>307</v>
      </c>
      <c r="M9356" s="34">
        <v>212</v>
      </c>
    </row>
    <row r="9357" spans="1:13" x14ac:dyDescent="0.2">
      <c r="A9357" s="34" t="s">
        <v>110251</v>
      </c>
      <c r="B9357" s="34">
        <v>561</v>
      </c>
      <c r="C9357" s="34">
        <v>615</v>
      </c>
      <c r="D9357" s="34">
        <v>624</v>
      </c>
      <c r="E9357" s="34">
        <v>624</v>
      </c>
      <c r="F9357" s="34">
        <v>575</v>
      </c>
      <c r="G9357" s="34">
        <v>493</v>
      </c>
      <c r="H9357" s="34">
        <v>654</v>
      </c>
      <c r="I9357" s="34">
        <v>577</v>
      </c>
      <c r="J9357" s="34">
        <v>692</v>
      </c>
      <c r="K9357" s="34">
        <v>460</v>
      </c>
      <c r="L9357" s="34">
        <v>589</v>
      </c>
      <c r="M9357" s="34">
        <v>440</v>
      </c>
    </row>
    <row r="9358" spans="1:13" x14ac:dyDescent="0.2">
      <c r="A9358" s="34" t="s">
        <v>110252</v>
      </c>
      <c r="B9358" s="34">
        <v>376</v>
      </c>
      <c r="C9358" s="34">
        <v>384</v>
      </c>
      <c r="D9358" s="34">
        <v>507</v>
      </c>
      <c r="E9358" s="34">
        <v>431</v>
      </c>
      <c r="F9358" s="34">
        <v>446</v>
      </c>
      <c r="G9358" s="34">
        <v>456</v>
      </c>
      <c r="H9358" s="34">
        <v>488</v>
      </c>
      <c r="I9358" s="34">
        <v>454</v>
      </c>
      <c r="J9358" s="34">
        <v>504</v>
      </c>
      <c r="K9358" s="34">
        <v>327</v>
      </c>
      <c r="L9358" s="34">
        <v>432</v>
      </c>
      <c r="M9358" s="34">
        <v>330</v>
      </c>
    </row>
    <row r="9359" spans="1:13" x14ac:dyDescent="0.2">
      <c r="A9359" s="34" t="s">
        <v>110253</v>
      </c>
      <c r="B9359" s="34">
        <v>200</v>
      </c>
      <c r="C9359" s="34">
        <v>283</v>
      </c>
      <c r="D9359" s="34">
        <v>284</v>
      </c>
      <c r="E9359" s="34">
        <v>295</v>
      </c>
      <c r="F9359" s="34">
        <v>262</v>
      </c>
      <c r="G9359" s="34">
        <v>280</v>
      </c>
      <c r="H9359" s="34">
        <v>285</v>
      </c>
      <c r="I9359" s="34">
        <v>297</v>
      </c>
      <c r="J9359" s="34">
        <v>311</v>
      </c>
      <c r="K9359" s="34">
        <v>271</v>
      </c>
      <c r="L9359" s="34">
        <v>235</v>
      </c>
      <c r="M9359" s="34">
        <v>209</v>
      </c>
    </row>
    <row r="9360" spans="1:13" x14ac:dyDescent="0.2">
      <c r="A9360" s="34" t="s">
        <v>110254</v>
      </c>
      <c r="B9360" s="34">
        <v>380</v>
      </c>
      <c r="C9360" s="34">
        <v>324</v>
      </c>
      <c r="D9360" s="34">
        <v>491</v>
      </c>
      <c r="E9360" s="34">
        <v>324</v>
      </c>
      <c r="F9360" s="34">
        <v>344</v>
      </c>
      <c r="G9360" s="34">
        <v>333</v>
      </c>
      <c r="H9360" s="34">
        <v>458</v>
      </c>
      <c r="I9360" s="34">
        <v>330</v>
      </c>
      <c r="J9360" s="34">
        <v>289</v>
      </c>
      <c r="K9360" s="34">
        <v>305</v>
      </c>
      <c r="L9360" s="34">
        <v>409</v>
      </c>
      <c r="M9360" s="34">
        <v>269</v>
      </c>
    </row>
    <row r="9361" spans="1:13" x14ac:dyDescent="0.2">
      <c r="A9361" s="34" t="s">
        <v>110255</v>
      </c>
      <c r="B9361" s="34">
        <v>429</v>
      </c>
      <c r="C9361" s="34">
        <v>506</v>
      </c>
      <c r="D9361" s="34">
        <v>600</v>
      </c>
      <c r="E9361" s="34">
        <v>539</v>
      </c>
      <c r="F9361" s="34">
        <v>486</v>
      </c>
      <c r="G9361" s="34">
        <v>456</v>
      </c>
      <c r="H9361" s="34">
        <v>519</v>
      </c>
      <c r="I9361" s="34">
        <v>463</v>
      </c>
      <c r="J9361" s="34">
        <v>466</v>
      </c>
      <c r="K9361" s="34">
        <v>430</v>
      </c>
      <c r="L9361" s="34">
        <v>544</v>
      </c>
      <c r="M9361" s="34">
        <v>390</v>
      </c>
    </row>
    <row r="9362" spans="1:13" x14ac:dyDescent="0.2">
      <c r="A9362" s="34" t="s">
        <v>110256</v>
      </c>
      <c r="B9362" s="34">
        <v>262</v>
      </c>
      <c r="C9362" s="34">
        <v>312</v>
      </c>
      <c r="D9362" s="34">
        <v>337</v>
      </c>
      <c r="E9362" s="34">
        <v>367</v>
      </c>
      <c r="F9362" s="34">
        <v>298</v>
      </c>
      <c r="G9362" s="34">
        <v>264</v>
      </c>
      <c r="H9362" s="34">
        <v>302</v>
      </c>
      <c r="I9362" s="34">
        <v>268</v>
      </c>
      <c r="J9362" s="34">
        <v>361</v>
      </c>
      <c r="K9362" s="34">
        <v>240</v>
      </c>
      <c r="L9362" s="34">
        <v>228</v>
      </c>
      <c r="M9362" s="34">
        <v>269</v>
      </c>
    </row>
    <row r="9363" spans="1:13" x14ac:dyDescent="0.2">
      <c r="A9363" s="34" t="s">
        <v>110257</v>
      </c>
      <c r="B9363" s="34">
        <v>327</v>
      </c>
      <c r="C9363" s="34">
        <v>404</v>
      </c>
      <c r="D9363" s="34">
        <v>382</v>
      </c>
      <c r="E9363" s="34">
        <v>502</v>
      </c>
      <c r="F9363" s="34">
        <v>360</v>
      </c>
      <c r="G9363" s="34">
        <v>323</v>
      </c>
      <c r="H9363" s="34">
        <v>451</v>
      </c>
      <c r="I9363" s="34">
        <v>385</v>
      </c>
      <c r="J9363" s="34">
        <v>369</v>
      </c>
      <c r="K9363" s="34">
        <v>361</v>
      </c>
      <c r="L9363" s="34">
        <v>391</v>
      </c>
      <c r="M9363" s="34">
        <v>320</v>
      </c>
    </row>
    <row r="9364" spans="1:13" x14ac:dyDescent="0.2">
      <c r="A9364" s="34" t="s">
        <v>110258</v>
      </c>
      <c r="B9364" s="34">
        <v>488</v>
      </c>
      <c r="C9364" s="34">
        <v>467</v>
      </c>
      <c r="D9364" s="34">
        <v>502</v>
      </c>
      <c r="E9364" s="34">
        <v>456</v>
      </c>
      <c r="F9364" s="34">
        <v>375</v>
      </c>
      <c r="G9364" s="34">
        <v>374</v>
      </c>
      <c r="H9364" s="34">
        <v>460</v>
      </c>
      <c r="I9364" s="34">
        <v>421</v>
      </c>
      <c r="J9364" s="34">
        <v>481</v>
      </c>
      <c r="K9364" s="34">
        <v>339</v>
      </c>
      <c r="L9364" s="34">
        <v>404</v>
      </c>
      <c r="M9364" s="34">
        <v>349</v>
      </c>
    </row>
    <row r="9365" spans="1:13" x14ac:dyDescent="0.2">
      <c r="A9365" s="34" t="s">
        <v>110259</v>
      </c>
      <c r="B9365" s="34">
        <v>526</v>
      </c>
      <c r="C9365" s="34">
        <v>600</v>
      </c>
      <c r="D9365" s="34">
        <v>603</v>
      </c>
      <c r="E9365" s="34">
        <v>576</v>
      </c>
      <c r="F9365" s="34">
        <v>501</v>
      </c>
      <c r="G9365" s="34">
        <v>538</v>
      </c>
      <c r="H9365" s="34">
        <v>547</v>
      </c>
      <c r="I9365" s="34">
        <v>506</v>
      </c>
      <c r="J9365" s="34">
        <v>633</v>
      </c>
      <c r="K9365" s="34">
        <v>436</v>
      </c>
      <c r="L9365" s="34">
        <v>486</v>
      </c>
      <c r="M9365" s="34">
        <v>430</v>
      </c>
    </row>
    <row r="9366" spans="1:13" x14ac:dyDescent="0.2">
      <c r="A9366" s="34" t="s">
        <v>110260</v>
      </c>
      <c r="B9366" s="34">
        <v>720</v>
      </c>
      <c r="C9366" s="34">
        <v>778</v>
      </c>
      <c r="D9366" s="34">
        <v>912</v>
      </c>
      <c r="E9366" s="34">
        <v>804</v>
      </c>
      <c r="F9366" s="34">
        <v>791</v>
      </c>
      <c r="G9366" s="34">
        <v>686</v>
      </c>
      <c r="H9366" s="34">
        <v>917</v>
      </c>
      <c r="I9366" s="34">
        <v>755</v>
      </c>
      <c r="J9366" s="34">
        <v>879</v>
      </c>
      <c r="K9366" s="34">
        <v>651</v>
      </c>
      <c r="L9366" s="34">
        <v>834</v>
      </c>
      <c r="M9366" s="34">
        <v>661</v>
      </c>
    </row>
    <row r="9367" spans="1:13" x14ac:dyDescent="0.2">
      <c r="A9367" s="34" t="s">
        <v>110261</v>
      </c>
      <c r="B9367" s="34">
        <v>565</v>
      </c>
      <c r="C9367" s="34">
        <v>523</v>
      </c>
      <c r="D9367" s="34">
        <v>575</v>
      </c>
      <c r="E9367" s="34">
        <v>612</v>
      </c>
      <c r="F9367" s="34">
        <v>482</v>
      </c>
      <c r="G9367" s="34">
        <v>503</v>
      </c>
      <c r="H9367" s="34">
        <v>543</v>
      </c>
      <c r="I9367" s="34">
        <v>506</v>
      </c>
      <c r="J9367" s="34">
        <v>557</v>
      </c>
      <c r="K9367" s="34">
        <v>490</v>
      </c>
      <c r="L9367" s="34">
        <v>539</v>
      </c>
      <c r="M9367" s="34">
        <v>415</v>
      </c>
    </row>
    <row r="9368" spans="1:13" x14ac:dyDescent="0.2">
      <c r="A9368" s="34" t="s">
        <v>110262</v>
      </c>
      <c r="B9368" s="34">
        <v>453</v>
      </c>
      <c r="C9368" s="34">
        <v>421</v>
      </c>
      <c r="D9368" s="34">
        <v>476</v>
      </c>
      <c r="E9368" s="34">
        <v>456</v>
      </c>
      <c r="F9368" s="34">
        <v>443</v>
      </c>
      <c r="G9368" s="34">
        <v>410</v>
      </c>
      <c r="H9368" s="34">
        <v>560</v>
      </c>
      <c r="I9368" s="34">
        <v>469</v>
      </c>
      <c r="J9368" s="34">
        <v>561</v>
      </c>
      <c r="K9368" s="34">
        <v>383</v>
      </c>
      <c r="L9368" s="34">
        <v>543</v>
      </c>
      <c r="M9368" s="34">
        <v>368</v>
      </c>
    </row>
    <row r="9369" spans="1:13" x14ac:dyDescent="0.2">
      <c r="A9369" s="34" t="s">
        <v>110263</v>
      </c>
      <c r="B9369" s="34">
        <v>653</v>
      </c>
      <c r="C9369" s="34">
        <v>715</v>
      </c>
      <c r="D9369" s="34">
        <v>828</v>
      </c>
      <c r="E9369" s="34">
        <v>735</v>
      </c>
      <c r="F9369" s="34">
        <v>720</v>
      </c>
      <c r="G9369" s="34">
        <v>630</v>
      </c>
      <c r="H9369" s="34">
        <v>817</v>
      </c>
      <c r="I9369" s="34">
        <v>706</v>
      </c>
      <c r="J9369" s="34">
        <v>864</v>
      </c>
      <c r="K9369" s="34">
        <v>561</v>
      </c>
      <c r="L9369" s="34">
        <v>927</v>
      </c>
      <c r="M9369" s="34">
        <v>581</v>
      </c>
    </row>
    <row r="9370" spans="1:13" x14ac:dyDescent="0.2">
      <c r="A9370" s="34" t="s">
        <v>110264</v>
      </c>
      <c r="B9370" s="34">
        <v>843</v>
      </c>
      <c r="C9370" s="34">
        <v>782</v>
      </c>
      <c r="D9370" s="34">
        <v>1025</v>
      </c>
      <c r="E9370" s="34">
        <v>912</v>
      </c>
      <c r="F9370" s="34">
        <v>813</v>
      </c>
      <c r="G9370" s="34">
        <v>819</v>
      </c>
      <c r="H9370" s="34">
        <v>1085</v>
      </c>
      <c r="I9370" s="34">
        <v>794</v>
      </c>
      <c r="J9370" s="34">
        <v>938</v>
      </c>
      <c r="K9370" s="34">
        <v>644</v>
      </c>
      <c r="L9370" s="34">
        <v>763</v>
      </c>
      <c r="M9370" s="34">
        <v>673</v>
      </c>
    </row>
    <row r="9371" spans="1:13" x14ac:dyDescent="0.2">
      <c r="A9371" s="34" t="s">
        <v>110265</v>
      </c>
      <c r="B9371" s="34">
        <v>304</v>
      </c>
      <c r="C9371" s="34">
        <v>258</v>
      </c>
      <c r="D9371" s="34">
        <v>293</v>
      </c>
      <c r="E9371" s="34">
        <v>309</v>
      </c>
      <c r="F9371" s="34">
        <v>266</v>
      </c>
      <c r="G9371" s="34">
        <v>298</v>
      </c>
      <c r="H9371" s="34">
        <v>282</v>
      </c>
      <c r="I9371" s="34">
        <v>338</v>
      </c>
      <c r="J9371" s="34">
        <v>285</v>
      </c>
      <c r="K9371" s="34">
        <v>236</v>
      </c>
      <c r="L9371" s="34">
        <v>302</v>
      </c>
      <c r="M9371" s="34">
        <v>224</v>
      </c>
    </row>
    <row r="9372" spans="1:13" x14ac:dyDescent="0.2">
      <c r="A9372" s="34" t="s">
        <v>110266</v>
      </c>
      <c r="B9372" s="34">
        <v>453</v>
      </c>
      <c r="C9372" s="34">
        <v>544</v>
      </c>
      <c r="D9372" s="34">
        <v>563</v>
      </c>
      <c r="E9372" s="34">
        <v>485</v>
      </c>
      <c r="F9372" s="34">
        <v>469</v>
      </c>
      <c r="G9372" s="34">
        <v>439</v>
      </c>
      <c r="H9372" s="34">
        <v>594</v>
      </c>
      <c r="I9372" s="34">
        <v>506</v>
      </c>
      <c r="J9372" s="34">
        <v>524</v>
      </c>
      <c r="K9372" s="34">
        <v>380</v>
      </c>
      <c r="L9372" s="34">
        <v>455</v>
      </c>
      <c r="M9372" s="34">
        <v>417</v>
      </c>
    </row>
    <row r="9373" spans="1:13" x14ac:dyDescent="0.2">
      <c r="A9373" s="34" t="s">
        <v>110267</v>
      </c>
      <c r="B9373" s="34">
        <v>386</v>
      </c>
      <c r="C9373" s="34">
        <v>442</v>
      </c>
      <c r="D9373" s="34">
        <v>443</v>
      </c>
      <c r="E9373" s="34">
        <v>488</v>
      </c>
      <c r="F9373" s="34">
        <v>431</v>
      </c>
      <c r="G9373" s="34">
        <v>374</v>
      </c>
      <c r="H9373" s="34">
        <v>556</v>
      </c>
      <c r="I9373" s="34">
        <v>441</v>
      </c>
      <c r="J9373" s="34">
        <v>528</v>
      </c>
      <c r="K9373" s="34">
        <v>398</v>
      </c>
      <c r="L9373" s="34">
        <v>501</v>
      </c>
      <c r="M9373" s="34">
        <v>338</v>
      </c>
    </row>
    <row r="9374" spans="1:13" x14ac:dyDescent="0.2">
      <c r="A9374" s="34" t="s">
        <v>110268</v>
      </c>
      <c r="B9374" s="34">
        <v>611</v>
      </c>
      <c r="C9374" s="34">
        <v>561</v>
      </c>
      <c r="D9374" s="34">
        <v>585</v>
      </c>
      <c r="E9374" s="34">
        <v>622</v>
      </c>
      <c r="F9374" s="34">
        <v>566</v>
      </c>
      <c r="G9374" s="34">
        <v>527</v>
      </c>
      <c r="H9374" s="34">
        <v>744</v>
      </c>
      <c r="I9374" s="34">
        <v>623</v>
      </c>
      <c r="J9374" s="34">
        <v>719</v>
      </c>
      <c r="K9374" s="34">
        <v>485</v>
      </c>
      <c r="L9374" s="34">
        <v>671</v>
      </c>
      <c r="M9374" s="34">
        <v>437</v>
      </c>
    </row>
    <row r="9375" spans="1:13" x14ac:dyDescent="0.2">
      <c r="A9375" s="34" t="s">
        <v>110269</v>
      </c>
      <c r="B9375" s="34">
        <v>937</v>
      </c>
      <c r="C9375" s="34">
        <v>756</v>
      </c>
      <c r="D9375" s="34">
        <v>807</v>
      </c>
      <c r="E9375" s="34">
        <v>805</v>
      </c>
      <c r="F9375" s="34">
        <v>737</v>
      </c>
      <c r="G9375" s="34">
        <v>682</v>
      </c>
      <c r="H9375" s="34">
        <v>912</v>
      </c>
      <c r="I9375" s="34">
        <v>669</v>
      </c>
      <c r="J9375" s="34">
        <v>933</v>
      </c>
      <c r="K9375" s="34">
        <v>683</v>
      </c>
      <c r="L9375" s="34">
        <v>914</v>
      </c>
      <c r="M9375" s="34">
        <v>610</v>
      </c>
    </row>
    <row r="9376" spans="1:13" x14ac:dyDescent="0.2">
      <c r="A9376" s="34" t="s">
        <v>110270</v>
      </c>
      <c r="B9376" s="34">
        <v>302</v>
      </c>
      <c r="C9376" s="34">
        <v>307</v>
      </c>
      <c r="D9376" s="34">
        <v>301</v>
      </c>
      <c r="E9376" s="34">
        <v>317</v>
      </c>
      <c r="F9376" s="34">
        <v>305</v>
      </c>
      <c r="G9376" s="34">
        <v>276</v>
      </c>
      <c r="H9376" s="34">
        <v>325</v>
      </c>
      <c r="I9376" s="34">
        <v>310</v>
      </c>
      <c r="J9376" s="34">
        <v>306</v>
      </c>
      <c r="K9376" s="34">
        <v>250</v>
      </c>
      <c r="L9376" s="34">
        <v>342</v>
      </c>
      <c r="M9376" s="34">
        <v>243</v>
      </c>
    </row>
    <row r="9377" spans="1:13" x14ac:dyDescent="0.2">
      <c r="A9377" s="34" t="s">
        <v>110271</v>
      </c>
      <c r="B9377" s="34">
        <v>411</v>
      </c>
      <c r="C9377" s="34">
        <v>429</v>
      </c>
      <c r="D9377" s="34">
        <v>459</v>
      </c>
      <c r="E9377" s="34">
        <v>428</v>
      </c>
      <c r="F9377" s="34">
        <v>391</v>
      </c>
      <c r="G9377" s="34">
        <v>360</v>
      </c>
      <c r="H9377" s="34">
        <v>414</v>
      </c>
      <c r="I9377" s="34">
        <v>400</v>
      </c>
      <c r="J9377" s="34">
        <v>509</v>
      </c>
      <c r="K9377" s="34">
        <v>360</v>
      </c>
      <c r="L9377" s="34">
        <v>404</v>
      </c>
      <c r="M9377" s="34">
        <v>314</v>
      </c>
    </row>
    <row r="9378" spans="1:13" x14ac:dyDescent="0.2">
      <c r="A9378" s="34" t="s">
        <v>110272</v>
      </c>
      <c r="B9378" s="34">
        <v>576</v>
      </c>
      <c r="C9378" s="34">
        <v>503</v>
      </c>
      <c r="D9378" s="34">
        <v>539</v>
      </c>
      <c r="E9378" s="34">
        <v>536</v>
      </c>
      <c r="F9378" s="34">
        <v>490</v>
      </c>
      <c r="G9378" s="34">
        <v>492</v>
      </c>
      <c r="H9378" s="34">
        <v>605</v>
      </c>
      <c r="I9378" s="34">
        <v>499</v>
      </c>
      <c r="J9378" s="34">
        <v>527</v>
      </c>
      <c r="K9378" s="34">
        <v>502</v>
      </c>
      <c r="L9378" s="34">
        <v>595</v>
      </c>
      <c r="M9378" s="34">
        <v>390</v>
      </c>
    </row>
    <row r="9379" spans="1:13" x14ac:dyDescent="0.2">
      <c r="A9379" s="34" t="s">
        <v>110273</v>
      </c>
      <c r="B9379" s="34">
        <v>428</v>
      </c>
      <c r="C9379" s="34">
        <v>555</v>
      </c>
      <c r="D9379" s="34">
        <v>538</v>
      </c>
      <c r="E9379" s="34">
        <v>578</v>
      </c>
      <c r="F9379" s="34">
        <v>431</v>
      </c>
      <c r="G9379" s="34">
        <v>465</v>
      </c>
      <c r="H9379" s="34">
        <v>539</v>
      </c>
      <c r="I9379" s="34">
        <v>435</v>
      </c>
      <c r="J9379" s="34">
        <v>486</v>
      </c>
      <c r="K9379" s="34">
        <v>376</v>
      </c>
      <c r="L9379" s="34">
        <v>458</v>
      </c>
      <c r="M9379" s="34">
        <v>378</v>
      </c>
    </row>
    <row r="9380" spans="1:13" x14ac:dyDescent="0.2">
      <c r="A9380" s="34" t="s">
        <v>110274</v>
      </c>
      <c r="B9380" s="34">
        <v>220</v>
      </c>
      <c r="C9380" s="34">
        <v>261</v>
      </c>
      <c r="D9380" s="34">
        <v>306</v>
      </c>
      <c r="E9380" s="34">
        <v>286</v>
      </c>
      <c r="F9380" s="34">
        <v>244</v>
      </c>
      <c r="G9380" s="34">
        <v>273</v>
      </c>
      <c r="H9380" s="34">
        <v>310</v>
      </c>
      <c r="I9380" s="34">
        <v>315</v>
      </c>
      <c r="J9380" s="34">
        <v>294</v>
      </c>
      <c r="K9380" s="34">
        <v>231</v>
      </c>
      <c r="L9380" s="34">
        <v>283</v>
      </c>
      <c r="M9380" s="34">
        <v>235</v>
      </c>
    </row>
    <row r="9381" spans="1:13" x14ac:dyDescent="0.2">
      <c r="A9381" s="34" t="s">
        <v>110275</v>
      </c>
      <c r="B9381" s="34">
        <v>427</v>
      </c>
      <c r="C9381" s="34">
        <v>425</v>
      </c>
      <c r="D9381" s="34">
        <v>512</v>
      </c>
      <c r="E9381" s="34">
        <v>518</v>
      </c>
      <c r="F9381" s="34">
        <v>440</v>
      </c>
      <c r="G9381" s="34">
        <v>432</v>
      </c>
      <c r="H9381" s="34">
        <v>491</v>
      </c>
      <c r="I9381" s="34">
        <v>509</v>
      </c>
      <c r="J9381" s="34">
        <v>543</v>
      </c>
      <c r="K9381" s="34">
        <v>389</v>
      </c>
      <c r="L9381" s="34">
        <v>511</v>
      </c>
      <c r="M9381" s="34">
        <v>309</v>
      </c>
    </row>
    <row r="9382" spans="1:13" x14ac:dyDescent="0.2">
      <c r="A9382" s="34" t="s">
        <v>110276</v>
      </c>
      <c r="B9382" s="34">
        <v>421</v>
      </c>
      <c r="C9382" s="34">
        <v>457</v>
      </c>
      <c r="D9382" s="34">
        <v>538</v>
      </c>
      <c r="E9382" s="34">
        <v>520</v>
      </c>
      <c r="F9382" s="34">
        <v>467</v>
      </c>
      <c r="G9382" s="34">
        <v>480</v>
      </c>
      <c r="H9382" s="34">
        <v>562</v>
      </c>
      <c r="I9382" s="34">
        <v>406</v>
      </c>
      <c r="J9382" s="34">
        <v>495</v>
      </c>
      <c r="K9382" s="34">
        <v>361</v>
      </c>
      <c r="L9382" s="34">
        <v>501</v>
      </c>
      <c r="M9382" s="34">
        <v>345</v>
      </c>
    </row>
    <row r="9383" spans="1:13" x14ac:dyDescent="0.2">
      <c r="A9383" s="34" t="s">
        <v>110277</v>
      </c>
      <c r="B9383" s="34">
        <v>440</v>
      </c>
      <c r="C9383" s="34">
        <v>505</v>
      </c>
      <c r="D9383" s="34">
        <v>501</v>
      </c>
      <c r="E9383" s="34">
        <v>531</v>
      </c>
      <c r="F9383" s="34">
        <v>429</v>
      </c>
      <c r="G9383" s="34">
        <v>502</v>
      </c>
      <c r="H9383" s="34">
        <v>512</v>
      </c>
      <c r="I9383" s="34">
        <v>461</v>
      </c>
      <c r="J9383" s="34">
        <v>384</v>
      </c>
      <c r="K9383" s="34">
        <v>396</v>
      </c>
      <c r="L9383" s="34">
        <v>444</v>
      </c>
      <c r="M9383" s="34">
        <v>361</v>
      </c>
    </row>
    <row r="9384" spans="1:13" x14ac:dyDescent="0.2">
      <c r="A9384" s="34" t="s">
        <v>110278</v>
      </c>
      <c r="B9384" s="34">
        <v>651</v>
      </c>
      <c r="C9384" s="34">
        <v>638</v>
      </c>
      <c r="D9384" s="34">
        <v>662</v>
      </c>
      <c r="E9384" s="34">
        <v>678</v>
      </c>
      <c r="F9384" s="34">
        <v>641</v>
      </c>
      <c r="G9384" s="34">
        <v>568</v>
      </c>
      <c r="H9384" s="34">
        <v>690</v>
      </c>
      <c r="I9384" s="34">
        <v>586</v>
      </c>
      <c r="J9384" s="34">
        <v>570</v>
      </c>
      <c r="K9384" s="34">
        <v>558</v>
      </c>
      <c r="L9384" s="34">
        <v>617</v>
      </c>
      <c r="M9384" s="34">
        <v>496</v>
      </c>
    </row>
    <row r="9385" spans="1:13" x14ac:dyDescent="0.2">
      <c r="A9385" s="34" t="s">
        <v>110279</v>
      </c>
      <c r="B9385" s="34">
        <v>891</v>
      </c>
      <c r="C9385" s="34">
        <v>810</v>
      </c>
      <c r="D9385" s="34">
        <v>831</v>
      </c>
      <c r="E9385" s="34">
        <v>858</v>
      </c>
      <c r="F9385" s="34">
        <v>751</v>
      </c>
      <c r="G9385" s="34">
        <v>724</v>
      </c>
      <c r="H9385" s="34">
        <v>930</v>
      </c>
      <c r="I9385" s="34">
        <v>719</v>
      </c>
      <c r="J9385" s="34">
        <v>853</v>
      </c>
      <c r="K9385" s="34">
        <v>637</v>
      </c>
      <c r="L9385" s="34">
        <v>755</v>
      </c>
      <c r="M9385" s="34">
        <v>598</v>
      </c>
    </row>
    <row r="9386" spans="1:13" x14ac:dyDescent="0.2">
      <c r="A9386" s="34" t="s">
        <v>110280</v>
      </c>
      <c r="B9386" s="34">
        <v>342</v>
      </c>
      <c r="C9386" s="34">
        <v>459</v>
      </c>
      <c r="D9386" s="34">
        <v>392</v>
      </c>
      <c r="E9386" s="34">
        <v>380</v>
      </c>
      <c r="F9386" s="34">
        <v>324</v>
      </c>
      <c r="G9386" s="34">
        <v>395</v>
      </c>
      <c r="H9386" s="34">
        <v>400</v>
      </c>
      <c r="I9386" s="34">
        <v>411</v>
      </c>
      <c r="J9386" s="34">
        <v>419</v>
      </c>
      <c r="K9386" s="34">
        <v>335</v>
      </c>
      <c r="L9386" s="34">
        <v>437</v>
      </c>
      <c r="M9386" s="34">
        <v>331</v>
      </c>
    </row>
    <row r="9387" spans="1:13" x14ac:dyDescent="0.2">
      <c r="A9387" s="34" t="s">
        <v>110281</v>
      </c>
      <c r="B9387" s="34">
        <v>408</v>
      </c>
      <c r="C9387" s="34">
        <v>308</v>
      </c>
      <c r="D9387" s="34">
        <v>349</v>
      </c>
      <c r="E9387" s="34">
        <v>419</v>
      </c>
      <c r="F9387" s="34">
        <v>328</v>
      </c>
      <c r="G9387" s="34">
        <v>291</v>
      </c>
      <c r="H9387" s="34">
        <v>413</v>
      </c>
      <c r="I9387" s="34">
        <v>293</v>
      </c>
      <c r="J9387" s="34">
        <v>416</v>
      </c>
      <c r="K9387" s="34">
        <v>272</v>
      </c>
      <c r="L9387" s="34">
        <v>380</v>
      </c>
      <c r="M9387" s="34">
        <v>217</v>
      </c>
    </row>
    <row r="9388" spans="1:13" x14ac:dyDescent="0.2">
      <c r="A9388" s="34" t="s">
        <v>110282</v>
      </c>
      <c r="B9388" s="34">
        <v>455</v>
      </c>
      <c r="C9388" s="34">
        <v>455</v>
      </c>
      <c r="D9388" s="34">
        <v>508</v>
      </c>
      <c r="E9388" s="34">
        <v>529</v>
      </c>
      <c r="F9388" s="34">
        <v>399</v>
      </c>
      <c r="G9388" s="34">
        <v>422</v>
      </c>
      <c r="H9388" s="34">
        <v>514</v>
      </c>
      <c r="I9388" s="34">
        <v>476</v>
      </c>
      <c r="J9388" s="34">
        <v>513</v>
      </c>
      <c r="K9388" s="34">
        <v>408</v>
      </c>
      <c r="L9388" s="34">
        <v>431</v>
      </c>
      <c r="M9388" s="34">
        <v>376</v>
      </c>
    </row>
    <row r="9389" spans="1:13" x14ac:dyDescent="0.2">
      <c r="A9389" s="34" t="s">
        <v>110283</v>
      </c>
      <c r="B9389" s="34">
        <v>653</v>
      </c>
      <c r="C9389" s="34">
        <v>656</v>
      </c>
      <c r="D9389" s="34">
        <v>685</v>
      </c>
      <c r="E9389" s="34">
        <v>725</v>
      </c>
      <c r="F9389" s="34">
        <v>641</v>
      </c>
      <c r="G9389" s="34">
        <v>700</v>
      </c>
      <c r="H9389" s="34">
        <v>712</v>
      </c>
      <c r="I9389" s="34">
        <v>634</v>
      </c>
      <c r="J9389" s="34">
        <v>692</v>
      </c>
      <c r="K9389" s="34">
        <v>561</v>
      </c>
      <c r="L9389" s="34">
        <v>652</v>
      </c>
      <c r="M9389" s="34">
        <v>521</v>
      </c>
    </row>
    <row r="9390" spans="1:13" x14ac:dyDescent="0.2">
      <c r="A9390" s="34" t="s">
        <v>110284</v>
      </c>
      <c r="B9390" s="34">
        <v>545</v>
      </c>
      <c r="C9390" s="34">
        <v>529</v>
      </c>
      <c r="D9390" s="34">
        <v>591</v>
      </c>
      <c r="E9390" s="34">
        <v>601</v>
      </c>
      <c r="F9390" s="34">
        <v>573</v>
      </c>
      <c r="G9390" s="34">
        <v>477</v>
      </c>
      <c r="H9390" s="34">
        <v>676</v>
      </c>
      <c r="I9390" s="34">
        <v>510</v>
      </c>
      <c r="J9390" s="34">
        <v>636</v>
      </c>
      <c r="K9390" s="34">
        <v>459</v>
      </c>
      <c r="L9390" s="34">
        <v>578</v>
      </c>
      <c r="M9390" s="34">
        <v>456</v>
      </c>
    </row>
    <row r="9391" spans="1:13" x14ac:dyDescent="0.2">
      <c r="A9391" s="34" t="s">
        <v>110285</v>
      </c>
      <c r="B9391" s="34">
        <v>278</v>
      </c>
      <c r="C9391" s="34">
        <v>290</v>
      </c>
      <c r="D9391" s="34">
        <v>348</v>
      </c>
      <c r="E9391" s="34">
        <v>310</v>
      </c>
      <c r="F9391" s="34">
        <v>282</v>
      </c>
      <c r="G9391" s="34">
        <v>288</v>
      </c>
      <c r="H9391" s="34">
        <v>353</v>
      </c>
      <c r="I9391" s="34">
        <v>296</v>
      </c>
      <c r="J9391" s="34">
        <v>308</v>
      </c>
      <c r="K9391" s="34">
        <v>240</v>
      </c>
      <c r="L9391" s="34">
        <v>299</v>
      </c>
      <c r="M9391" s="34">
        <v>227</v>
      </c>
    </row>
    <row r="9392" spans="1:13" x14ac:dyDescent="0.2">
      <c r="A9392" s="34" t="s">
        <v>110286</v>
      </c>
      <c r="B9392" s="34">
        <v>654</v>
      </c>
      <c r="C9392" s="34">
        <v>570</v>
      </c>
      <c r="D9392" s="34">
        <v>570</v>
      </c>
      <c r="E9392" s="34">
        <v>719</v>
      </c>
      <c r="F9392" s="34">
        <v>570</v>
      </c>
      <c r="G9392" s="34">
        <v>622</v>
      </c>
      <c r="H9392" s="34">
        <v>756</v>
      </c>
      <c r="I9392" s="34">
        <v>575</v>
      </c>
      <c r="J9392" s="34">
        <v>711</v>
      </c>
      <c r="K9392" s="34">
        <v>463</v>
      </c>
      <c r="L9392" s="34">
        <v>640</v>
      </c>
      <c r="M9392" s="34">
        <v>427</v>
      </c>
    </row>
    <row r="9393" spans="1:13" x14ac:dyDescent="0.2">
      <c r="A9393" s="34" t="s">
        <v>110287</v>
      </c>
      <c r="B9393" s="34">
        <v>457</v>
      </c>
      <c r="C9393" s="34">
        <v>529</v>
      </c>
      <c r="D9393" s="34">
        <v>537</v>
      </c>
      <c r="E9393" s="34">
        <v>513</v>
      </c>
      <c r="F9393" s="34">
        <v>506</v>
      </c>
      <c r="G9393" s="34">
        <v>493</v>
      </c>
      <c r="H9393" s="34">
        <v>633</v>
      </c>
      <c r="I9393" s="34">
        <v>527</v>
      </c>
      <c r="J9393" s="34">
        <v>565</v>
      </c>
      <c r="K9393" s="34">
        <v>410</v>
      </c>
      <c r="L9393" s="34">
        <v>551</v>
      </c>
      <c r="M9393" s="34">
        <v>434</v>
      </c>
    </row>
    <row r="9394" spans="1:13" x14ac:dyDescent="0.2">
      <c r="A9394" s="34" t="s">
        <v>110288</v>
      </c>
      <c r="B9394" s="34">
        <v>310</v>
      </c>
      <c r="C9394" s="34">
        <v>397</v>
      </c>
      <c r="D9394" s="34">
        <v>375</v>
      </c>
      <c r="E9394" s="34">
        <v>415</v>
      </c>
      <c r="F9394" s="34">
        <v>303</v>
      </c>
      <c r="G9394" s="34">
        <v>359</v>
      </c>
      <c r="H9394" s="34">
        <v>400</v>
      </c>
      <c r="I9394" s="34">
        <v>427</v>
      </c>
      <c r="J9394" s="34">
        <v>350</v>
      </c>
      <c r="K9394" s="34">
        <v>340</v>
      </c>
      <c r="L9394" s="34">
        <v>351</v>
      </c>
      <c r="M9394" s="34">
        <v>272</v>
      </c>
    </row>
    <row r="9395" spans="1:13" x14ac:dyDescent="0.2">
      <c r="A9395" s="34" t="s">
        <v>110289</v>
      </c>
      <c r="B9395" s="34">
        <v>408</v>
      </c>
      <c r="C9395" s="34">
        <v>431</v>
      </c>
      <c r="D9395" s="34">
        <v>446</v>
      </c>
      <c r="E9395" s="34">
        <v>441</v>
      </c>
      <c r="F9395" s="34">
        <v>349</v>
      </c>
      <c r="G9395" s="34">
        <v>409</v>
      </c>
      <c r="H9395" s="34">
        <v>469</v>
      </c>
      <c r="I9395" s="34">
        <v>379</v>
      </c>
      <c r="J9395" s="34">
        <v>446</v>
      </c>
      <c r="K9395" s="34">
        <v>297</v>
      </c>
      <c r="L9395" s="34">
        <v>370</v>
      </c>
      <c r="M9395" s="34">
        <v>302</v>
      </c>
    </row>
    <row r="9396" spans="1:13" x14ac:dyDescent="0.2">
      <c r="A9396" s="34" t="s">
        <v>110290</v>
      </c>
      <c r="B9396" s="34">
        <v>364</v>
      </c>
      <c r="C9396" s="34">
        <v>415</v>
      </c>
      <c r="D9396" s="34">
        <v>471</v>
      </c>
      <c r="E9396" s="34">
        <v>411</v>
      </c>
      <c r="F9396" s="34">
        <v>380</v>
      </c>
      <c r="G9396" s="34">
        <v>380</v>
      </c>
      <c r="H9396" s="34">
        <v>544</v>
      </c>
      <c r="I9396" s="34">
        <v>362</v>
      </c>
      <c r="J9396" s="34">
        <v>417</v>
      </c>
      <c r="K9396" s="34">
        <v>355</v>
      </c>
      <c r="L9396" s="34">
        <v>382</v>
      </c>
      <c r="M9396" s="34">
        <v>311</v>
      </c>
    </row>
    <row r="9397" spans="1:13" x14ac:dyDescent="0.2">
      <c r="A9397" s="34" t="s">
        <v>110291</v>
      </c>
      <c r="B9397" s="34">
        <v>637</v>
      </c>
      <c r="C9397" s="34">
        <v>602</v>
      </c>
      <c r="D9397" s="34">
        <v>692</v>
      </c>
      <c r="E9397" s="34">
        <v>687</v>
      </c>
      <c r="F9397" s="34">
        <v>560</v>
      </c>
      <c r="G9397" s="34">
        <v>545</v>
      </c>
      <c r="H9397" s="34">
        <v>809</v>
      </c>
      <c r="I9397" s="34">
        <v>642</v>
      </c>
      <c r="J9397" s="34">
        <v>697</v>
      </c>
      <c r="K9397" s="34">
        <v>497</v>
      </c>
      <c r="L9397" s="34">
        <v>669</v>
      </c>
      <c r="M9397" s="34">
        <v>449</v>
      </c>
    </row>
    <row r="9398" spans="1:13" x14ac:dyDescent="0.2">
      <c r="A9398" s="34" t="s">
        <v>110292</v>
      </c>
      <c r="B9398" s="34">
        <v>292</v>
      </c>
      <c r="C9398" s="34">
        <v>374</v>
      </c>
      <c r="D9398" s="34">
        <v>424</v>
      </c>
      <c r="E9398" s="34">
        <v>465</v>
      </c>
      <c r="F9398" s="34">
        <v>325</v>
      </c>
      <c r="G9398" s="34">
        <v>392</v>
      </c>
      <c r="H9398" s="34">
        <v>401</v>
      </c>
      <c r="I9398" s="34">
        <v>451</v>
      </c>
      <c r="J9398" s="34">
        <v>333</v>
      </c>
      <c r="K9398" s="34">
        <v>335</v>
      </c>
      <c r="L9398" s="34">
        <v>276</v>
      </c>
      <c r="M9398" s="34">
        <v>317</v>
      </c>
    </row>
    <row r="9399" spans="1:13" x14ac:dyDescent="0.2">
      <c r="A9399" s="34" t="s">
        <v>110293</v>
      </c>
      <c r="B9399" s="34">
        <v>640</v>
      </c>
      <c r="C9399" s="34">
        <v>649</v>
      </c>
      <c r="D9399" s="34">
        <v>809</v>
      </c>
      <c r="E9399" s="34">
        <v>659</v>
      </c>
      <c r="F9399" s="34">
        <v>763</v>
      </c>
      <c r="G9399" s="34">
        <v>599</v>
      </c>
      <c r="H9399" s="34">
        <v>800</v>
      </c>
      <c r="I9399" s="34">
        <v>686</v>
      </c>
      <c r="J9399" s="34">
        <v>733</v>
      </c>
      <c r="K9399" s="34">
        <v>555</v>
      </c>
      <c r="L9399" s="34">
        <v>690</v>
      </c>
      <c r="M9399" s="34">
        <v>527</v>
      </c>
    </row>
    <row r="9400" spans="1:13" x14ac:dyDescent="0.2">
      <c r="A9400" s="34" t="s">
        <v>110294</v>
      </c>
      <c r="B9400" s="34">
        <v>469</v>
      </c>
      <c r="C9400" s="34">
        <v>500</v>
      </c>
      <c r="D9400" s="34">
        <v>501</v>
      </c>
      <c r="E9400" s="34">
        <v>646</v>
      </c>
      <c r="F9400" s="34">
        <v>452</v>
      </c>
      <c r="G9400" s="34">
        <v>512</v>
      </c>
      <c r="H9400" s="34">
        <v>591</v>
      </c>
      <c r="I9400" s="34">
        <v>492</v>
      </c>
      <c r="J9400" s="34">
        <v>506</v>
      </c>
      <c r="K9400" s="34">
        <v>467</v>
      </c>
      <c r="L9400" s="34">
        <v>543</v>
      </c>
      <c r="M9400" s="34">
        <v>412</v>
      </c>
    </row>
    <row r="9401" spans="1:13" x14ac:dyDescent="0.2">
      <c r="A9401" s="34" t="s">
        <v>110295</v>
      </c>
      <c r="B9401" s="34">
        <v>407</v>
      </c>
      <c r="C9401" s="34">
        <v>358</v>
      </c>
      <c r="D9401" s="34">
        <v>415</v>
      </c>
      <c r="E9401" s="34">
        <v>373</v>
      </c>
      <c r="F9401" s="34">
        <v>323</v>
      </c>
      <c r="G9401" s="34">
        <v>370</v>
      </c>
      <c r="H9401" s="34">
        <v>420</v>
      </c>
      <c r="I9401" s="34">
        <v>373</v>
      </c>
      <c r="J9401" s="34">
        <v>386</v>
      </c>
      <c r="K9401" s="34">
        <v>285</v>
      </c>
      <c r="L9401" s="34">
        <v>379</v>
      </c>
      <c r="M9401" s="34">
        <v>336</v>
      </c>
    </row>
    <row r="9402" spans="1:13" x14ac:dyDescent="0.2">
      <c r="A9402" s="34" t="s">
        <v>110296</v>
      </c>
      <c r="B9402" s="34">
        <v>1088</v>
      </c>
      <c r="C9402" s="34">
        <v>1230</v>
      </c>
      <c r="D9402" s="34">
        <v>1296</v>
      </c>
      <c r="E9402" s="34">
        <v>1387</v>
      </c>
      <c r="F9402" s="34">
        <v>1108</v>
      </c>
      <c r="G9402" s="34">
        <v>1172</v>
      </c>
      <c r="H9402" s="34">
        <v>1480</v>
      </c>
      <c r="I9402" s="34">
        <v>1218</v>
      </c>
      <c r="J9402" s="34">
        <v>1275</v>
      </c>
      <c r="K9402" s="34">
        <v>958</v>
      </c>
      <c r="L9402" s="34">
        <v>1297</v>
      </c>
      <c r="M9402" s="34">
        <v>917</v>
      </c>
    </row>
    <row r="9403" spans="1:13" x14ac:dyDescent="0.2">
      <c r="A9403" s="34" t="s">
        <v>110297</v>
      </c>
      <c r="B9403" s="34">
        <v>968</v>
      </c>
      <c r="C9403" s="34">
        <v>956</v>
      </c>
      <c r="D9403" s="34">
        <v>1058</v>
      </c>
      <c r="E9403" s="34">
        <v>976</v>
      </c>
      <c r="F9403" s="34">
        <v>793</v>
      </c>
      <c r="G9403" s="34">
        <v>894</v>
      </c>
      <c r="H9403" s="34">
        <v>890</v>
      </c>
      <c r="I9403" s="34">
        <v>931</v>
      </c>
      <c r="J9403" s="34">
        <v>960</v>
      </c>
      <c r="K9403" s="34">
        <v>771</v>
      </c>
      <c r="L9403" s="34">
        <v>891</v>
      </c>
      <c r="M9403" s="34">
        <v>772</v>
      </c>
    </row>
    <row r="9404" spans="1:13" x14ac:dyDescent="0.2">
      <c r="A9404" s="34" t="s">
        <v>110298</v>
      </c>
      <c r="B9404" s="34">
        <v>612</v>
      </c>
      <c r="C9404" s="34">
        <v>706</v>
      </c>
      <c r="D9404" s="34">
        <v>726</v>
      </c>
      <c r="E9404" s="34">
        <v>696</v>
      </c>
      <c r="F9404" s="34">
        <v>548</v>
      </c>
      <c r="G9404" s="34">
        <v>628</v>
      </c>
      <c r="H9404" s="34">
        <v>748</v>
      </c>
      <c r="I9404" s="34">
        <v>657</v>
      </c>
      <c r="J9404" s="34">
        <v>715</v>
      </c>
      <c r="K9404" s="34">
        <v>543</v>
      </c>
      <c r="L9404" s="34">
        <v>691</v>
      </c>
      <c r="M9404" s="34">
        <v>512</v>
      </c>
    </row>
    <row r="9405" spans="1:13" x14ac:dyDescent="0.2">
      <c r="A9405" s="34" t="s">
        <v>110299</v>
      </c>
      <c r="B9405" s="34">
        <v>624</v>
      </c>
      <c r="C9405" s="34">
        <v>604</v>
      </c>
      <c r="D9405" s="34">
        <v>606</v>
      </c>
      <c r="E9405" s="34">
        <v>658</v>
      </c>
      <c r="F9405" s="34">
        <v>602</v>
      </c>
      <c r="G9405" s="34">
        <v>632</v>
      </c>
      <c r="H9405" s="34">
        <v>593</v>
      </c>
      <c r="I9405" s="34">
        <v>609</v>
      </c>
      <c r="J9405" s="34">
        <v>617</v>
      </c>
      <c r="K9405" s="34">
        <v>503</v>
      </c>
      <c r="L9405" s="34">
        <v>615</v>
      </c>
      <c r="M9405" s="34">
        <v>471</v>
      </c>
    </row>
    <row r="9406" spans="1:13" x14ac:dyDescent="0.2">
      <c r="A9406" s="34" t="s">
        <v>110300</v>
      </c>
      <c r="B9406" s="34">
        <v>987</v>
      </c>
      <c r="C9406" s="34">
        <v>1082</v>
      </c>
      <c r="D9406" s="34">
        <v>1139</v>
      </c>
      <c r="E9406" s="34">
        <v>964</v>
      </c>
      <c r="F9406" s="34">
        <v>919</v>
      </c>
      <c r="G9406" s="34">
        <v>955</v>
      </c>
      <c r="H9406" s="34">
        <v>1139</v>
      </c>
      <c r="I9406" s="34">
        <v>938</v>
      </c>
      <c r="J9406" s="34">
        <v>1125</v>
      </c>
      <c r="K9406" s="34">
        <v>761</v>
      </c>
      <c r="L9406" s="34">
        <v>992</v>
      </c>
      <c r="M9406" s="34">
        <v>708</v>
      </c>
    </row>
    <row r="9407" spans="1:13" x14ac:dyDescent="0.2">
      <c r="A9407" s="34" t="s">
        <v>110301</v>
      </c>
      <c r="B9407" s="34">
        <v>1379</v>
      </c>
      <c r="C9407" s="34">
        <v>1344</v>
      </c>
      <c r="D9407" s="34">
        <v>408</v>
      </c>
      <c r="E9407" s="34">
        <v>1940</v>
      </c>
      <c r="F9407" s="34">
        <v>1258</v>
      </c>
      <c r="G9407" s="34">
        <v>1225</v>
      </c>
      <c r="H9407" s="34">
        <v>1486</v>
      </c>
      <c r="I9407" s="34">
        <v>1281</v>
      </c>
      <c r="J9407" s="34">
        <v>1405</v>
      </c>
      <c r="K9407" s="34">
        <v>1149</v>
      </c>
      <c r="L9407" s="34">
        <v>413</v>
      </c>
      <c r="M9407" s="34">
        <v>1356</v>
      </c>
    </row>
    <row r="9408" spans="1:13" x14ac:dyDescent="0.2">
      <c r="A9408" s="34" t="s">
        <v>110302</v>
      </c>
      <c r="B9408" s="34">
        <v>951</v>
      </c>
      <c r="C9408" s="34">
        <v>964</v>
      </c>
      <c r="D9408" s="34">
        <v>956</v>
      </c>
      <c r="E9408" s="34">
        <v>941</v>
      </c>
      <c r="F9408" s="34">
        <v>855</v>
      </c>
      <c r="G9408" s="34">
        <v>798</v>
      </c>
      <c r="H9408" s="34">
        <v>977</v>
      </c>
      <c r="I9408" s="34">
        <v>809</v>
      </c>
      <c r="J9408" s="34">
        <v>909</v>
      </c>
      <c r="K9408" s="34">
        <v>699</v>
      </c>
      <c r="L9408" s="34">
        <v>822</v>
      </c>
      <c r="M9408" s="34">
        <v>739</v>
      </c>
    </row>
    <row r="9409" spans="1:13" x14ac:dyDescent="0.2">
      <c r="A9409" s="34" t="s">
        <v>110303</v>
      </c>
      <c r="B9409" s="34">
        <v>521</v>
      </c>
      <c r="C9409" s="34">
        <v>623</v>
      </c>
      <c r="D9409" s="34">
        <v>602</v>
      </c>
      <c r="E9409" s="34">
        <v>634</v>
      </c>
      <c r="F9409" s="34">
        <v>555</v>
      </c>
      <c r="G9409" s="34">
        <v>521</v>
      </c>
      <c r="H9409" s="34">
        <v>693</v>
      </c>
      <c r="I9409" s="34">
        <v>574</v>
      </c>
      <c r="J9409" s="34">
        <v>582</v>
      </c>
      <c r="K9409" s="34">
        <v>468</v>
      </c>
      <c r="L9409" s="34">
        <v>607</v>
      </c>
      <c r="M9409" s="34">
        <v>428</v>
      </c>
    </row>
    <row r="9410" spans="1:13" x14ac:dyDescent="0.2">
      <c r="A9410" s="34" t="s">
        <v>110304</v>
      </c>
      <c r="B9410" s="34">
        <v>773</v>
      </c>
      <c r="C9410" s="34">
        <v>672</v>
      </c>
      <c r="D9410" s="34">
        <v>799</v>
      </c>
      <c r="E9410" s="34">
        <v>770</v>
      </c>
      <c r="F9410" s="34">
        <v>708</v>
      </c>
      <c r="G9410" s="34">
        <v>671</v>
      </c>
      <c r="H9410" s="34">
        <v>776</v>
      </c>
      <c r="I9410" s="34">
        <v>723</v>
      </c>
      <c r="J9410" s="34">
        <v>709</v>
      </c>
      <c r="K9410" s="34">
        <v>563</v>
      </c>
      <c r="L9410" s="34">
        <v>778</v>
      </c>
      <c r="M9410" s="34">
        <v>552</v>
      </c>
    </row>
    <row r="9411" spans="1:13" x14ac:dyDescent="0.2">
      <c r="A9411" s="34" t="s">
        <v>110305</v>
      </c>
      <c r="B9411" s="34">
        <v>704</v>
      </c>
      <c r="C9411" s="34">
        <v>680</v>
      </c>
      <c r="D9411" s="34">
        <v>744</v>
      </c>
      <c r="E9411" s="34">
        <v>839</v>
      </c>
      <c r="F9411" s="34">
        <v>630</v>
      </c>
      <c r="G9411" s="34">
        <v>725</v>
      </c>
      <c r="H9411" s="34">
        <v>817</v>
      </c>
      <c r="I9411" s="34">
        <v>718</v>
      </c>
      <c r="J9411" s="34">
        <v>717</v>
      </c>
      <c r="K9411" s="34">
        <v>576</v>
      </c>
      <c r="L9411" s="34">
        <v>629</v>
      </c>
      <c r="M9411" s="34">
        <v>599</v>
      </c>
    </row>
    <row r="9412" spans="1:13" x14ac:dyDescent="0.2">
      <c r="A9412" s="34" t="s">
        <v>110306</v>
      </c>
      <c r="B9412" s="34">
        <v>722</v>
      </c>
      <c r="C9412" s="34">
        <v>672</v>
      </c>
      <c r="D9412" s="34">
        <v>726</v>
      </c>
      <c r="E9412" s="34">
        <v>733</v>
      </c>
      <c r="F9412" s="34">
        <v>605</v>
      </c>
      <c r="G9412" s="34">
        <v>637</v>
      </c>
      <c r="H9412" s="34">
        <v>891</v>
      </c>
      <c r="I9412" s="34">
        <v>638</v>
      </c>
      <c r="J9412" s="34">
        <v>721</v>
      </c>
      <c r="K9412" s="34">
        <v>534</v>
      </c>
      <c r="L9412" s="34">
        <v>674</v>
      </c>
      <c r="M9412" s="34">
        <v>512</v>
      </c>
    </row>
    <row r="9413" spans="1:13" x14ac:dyDescent="0.2">
      <c r="A9413" s="34" t="s">
        <v>110307</v>
      </c>
      <c r="B9413" s="34">
        <v>986</v>
      </c>
      <c r="C9413" s="34">
        <v>1227</v>
      </c>
      <c r="D9413" s="34">
        <v>1091</v>
      </c>
      <c r="E9413" s="34">
        <v>1247</v>
      </c>
      <c r="F9413" s="34">
        <v>1090</v>
      </c>
      <c r="G9413" s="34">
        <v>1115</v>
      </c>
      <c r="H9413" s="34">
        <v>1080</v>
      </c>
      <c r="I9413" s="34">
        <v>1167</v>
      </c>
      <c r="J9413" s="34">
        <v>1196</v>
      </c>
      <c r="K9413" s="34">
        <v>1012</v>
      </c>
      <c r="L9413" s="34">
        <v>1114</v>
      </c>
      <c r="M9413" s="34">
        <v>957</v>
      </c>
    </row>
    <row r="9414" spans="1:13" x14ac:dyDescent="0.2">
      <c r="A9414" s="34" t="s">
        <v>110308</v>
      </c>
      <c r="B9414" s="34">
        <v>1018</v>
      </c>
      <c r="C9414" s="34">
        <v>960</v>
      </c>
      <c r="D9414" s="34">
        <v>1034</v>
      </c>
      <c r="E9414" s="34">
        <v>974</v>
      </c>
      <c r="F9414" s="34">
        <v>905</v>
      </c>
      <c r="G9414" s="34">
        <v>961</v>
      </c>
      <c r="H9414" s="34">
        <v>1060</v>
      </c>
      <c r="I9414" s="34">
        <v>1009</v>
      </c>
      <c r="J9414" s="34">
        <v>1065</v>
      </c>
      <c r="K9414" s="34">
        <v>865</v>
      </c>
      <c r="L9414" s="34">
        <v>942</v>
      </c>
      <c r="M9414" s="34">
        <v>714</v>
      </c>
    </row>
    <row r="9415" spans="1:13" x14ac:dyDescent="0.2">
      <c r="A9415" s="34" t="s">
        <v>110309</v>
      </c>
      <c r="B9415" s="34">
        <v>687</v>
      </c>
      <c r="C9415" s="34">
        <v>594</v>
      </c>
      <c r="D9415" s="34">
        <v>721</v>
      </c>
      <c r="E9415" s="34">
        <v>691</v>
      </c>
      <c r="F9415" s="34">
        <v>611</v>
      </c>
      <c r="G9415" s="34">
        <v>574</v>
      </c>
      <c r="H9415" s="34">
        <v>801</v>
      </c>
      <c r="I9415" s="34">
        <v>660</v>
      </c>
      <c r="J9415" s="34">
        <v>725</v>
      </c>
      <c r="K9415" s="34">
        <v>550</v>
      </c>
      <c r="L9415" s="34">
        <v>653</v>
      </c>
      <c r="M9415" s="34">
        <v>572</v>
      </c>
    </row>
    <row r="9416" spans="1:13" x14ac:dyDescent="0.2">
      <c r="A9416" s="34" t="s">
        <v>110310</v>
      </c>
      <c r="B9416" s="34">
        <v>776</v>
      </c>
      <c r="C9416" s="34">
        <v>853</v>
      </c>
      <c r="D9416" s="34">
        <v>845</v>
      </c>
      <c r="E9416" s="34">
        <v>884</v>
      </c>
      <c r="F9416" s="34">
        <v>769</v>
      </c>
      <c r="G9416" s="34">
        <v>787</v>
      </c>
      <c r="H9416" s="34">
        <v>876</v>
      </c>
      <c r="I9416" s="34">
        <v>846</v>
      </c>
      <c r="J9416" s="34">
        <v>933</v>
      </c>
      <c r="K9416" s="34">
        <v>690</v>
      </c>
      <c r="L9416" s="34">
        <v>790</v>
      </c>
      <c r="M9416" s="34">
        <v>688</v>
      </c>
    </row>
    <row r="9417" spans="1:13" x14ac:dyDescent="0.2">
      <c r="A9417" s="34" t="s">
        <v>110311</v>
      </c>
      <c r="B9417" s="34">
        <v>1935</v>
      </c>
      <c r="C9417" s="34">
        <v>1954</v>
      </c>
      <c r="D9417" s="34">
        <v>2199</v>
      </c>
      <c r="E9417" s="34">
        <v>2209</v>
      </c>
      <c r="F9417" s="34">
        <v>1904</v>
      </c>
      <c r="G9417" s="34">
        <v>1899</v>
      </c>
      <c r="H9417" s="34">
        <v>2362</v>
      </c>
      <c r="I9417" s="34">
        <v>2013</v>
      </c>
      <c r="J9417" s="34">
        <v>2239</v>
      </c>
      <c r="K9417" s="34">
        <v>1680</v>
      </c>
      <c r="L9417" s="34">
        <v>1996</v>
      </c>
      <c r="M9417" s="34">
        <v>1514</v>
      </c>
    </row>
    <row r="9418" spans="1:13" x14ac:dyDescent="0.2">
      <c r="A9418" s="34" t="s">
        <v>110312</v>
      </c>
      <c r="B9418" s="34">
        <v>1041</v>
      </c>
      <c r="C9418" s="34">
        <v>1271</v>
      </c>
      <c r="D9418" s="34">
        <v>1091</v>
      </c>
      <c r="E9418" s="34">
        <v>1372</v>
      </c>
      <c r="F9418" s="34">
        <v>1078</v>
      </c>
      <c r="G9418" s="34">
        <v>1174</v>
      </c>
      <c r="H9418" s="34">
        <v>1171</v>
      </c>
      <c r="I9418" s="34">
        <v>1316</v>
      </c>
      <c r="J9418" s="34">
        <v>1072</v>
      </c>
      <c r="K9418" s="34">
        <v>990</v>
      </c>
      <c r="L9418" s="34">
        <v>1088</v>
      </c>
      <c r="M9418" s="34">
        <v>948</v>
      </c>
    </row>
    <row r="9419" spans="1:13" x14ac:dyDescent="0.2">
      <c r="A9419" s="34" t="s">
        <v>110313</v>
      </c>
      <c r="B9419" s="34">
        <v>1207</v>
      </c>
      <c r="C9419" s="34">
        <v>1370</v>
      </c>
      <c r="D9419" s="34">
        <v>1396</v>
      </c>
      <c r="E9419" s="34">
        <v>1459</v>
      </c>
      <c r="F9419" s="34">
        <v>1184</v>
      </c>
      <c r="G9419" s="34">
        <v>1182</v>
      </c>
      <c r="H9419" s="34">
        <v>1568</v>
      </c>
      <c r="I9419" s="34">
        <v>1289</v>
      </c>
      <c r="J9419" s="34">
        <v>1429</v>
      </c>
      <c r="K9419" s="34">
        <v>1101</v>
      </c>
      <c r="L9419" s="34">
        <v>1333</v>
      </c>
      <c r="M9419" s="34">
        <v>1050</v>
      </c>
    </row>
    <row r="9420" spans="1:13" x14ac:dyDescent="0.2">
      <c r="A9420" s="34" t="s">
        <v>110314</v>
      </c>
      <c r="B9420" s="34">
        <v>931</v>
      </c>
      <c r="C9420" s="34">
        <v>956</v>
      </c>
      <c r="D9420" s="34">
        <v>1074</v>
      </c>
      <c r="E9420" s="34">
        <v>1001</v>
      </c>
      <c r="F9420" s="34">
        <v>927</v>
      </c>
      <c r="G9420" s="34">
        <v>863</v>
      </c>
      <c r="H9420" s="34">
        <v>991</v>
      </c>
      <c r="I9420" s="34">
        <v>947</v>
      </c>
      <c r="J9420" s="34">
        <v>1010</v>
      </c>
      <c r="K9420" s="34">
        <v>828</v>
      </c>
      <c r="L9420" s="34">
        <v>873</v>
      </c>
      <c r="M9420" s="34">
        <v>758</v>
      </c>
    </row>
    <row r="9421" spans="1:13" x14ac:dyDescent="0.2">
      <c r="A9421" s="34" t="s">
        <v>110315</v>
      </c>
      <c r="B9421" s="34">
        <v>1052</v>
      </c>
      <c r="C9421" s="34">
        <v>978</v>
      </c>
      <c r="D9421" s="34">
        <v>960</v>
      </c>
      <c r="E9421" s="34">
        <v>1064</v>
      </c>
      <c r="F9421" s="34">
        <v>866</v>
      </c>
      <c r="G9421" s="34">
        <v>911</v>
      </c>
      <c r="H9421" s="34">
        <v>1083</v>
      </c>
      <c r="I9421" s="34">
        <v>952</v>
      </c>
      <c r="J9421" s="34">
        <v>1159</v>
      </c>
      <c r="K9421" s="34">
        <v>838</v>
      </c>
      <c r="L9421" s="34">
        <v>1058</v>
      </c>
      <c r="M9421" s="34">
        <v>783</v>
      </c>
    </row>
    <row r="9422" spans="1:13" x14ac:dyDescent="0.2">
      <c r="A9422" s="34" t="s">
        <v>110316</v>
      </c>
      <c r="B9422" s="34">
        <v>1686</v>
      </c>
      <c r="C9422" s="34">
        <v>1689</v>
      </c>
      <c r="D9422" s="34">
        <v>1876</v>
      </c>
      <c r="E9422" s="34">
        <v>1748</v>
      </c>
      <c r="F9422" s="34">
        <v>1587</v>
      </c>
      <c r="G9422" s="34">
        <v>1523</v>
      </c>
      <c r="H9422" s="34">
        <v>2070</v>
      </c>
      <c r="I9422" s="34">
        <v>1703</v>
      </c>
      <c r="J9422" s="34">
        <v>1864</v>
      </c>
      <c r="K9422" s="34">
        <v>1390</v>
      </c>
      <c r="L9422" s="34">
        <v>1646</v>
      </c>
      <c r="M9422" s="34">
        <v>1279</v>
      </c>
    </row>
    <row r="9423" spans="1:13" x14ac:dyDescent="0.2">
      <c r="A9423" s="34" t="s">
        <v>110317</v>
      </c>
      <c r="B9423" s="34">
        <v>840</v>
      </c>
      <c r="C9423" s="34">
        <v>970</v>
      </c>
      <c r="D9423" s="34">
        <v>913</v>
      </c>
      <c r="E9423" s="34">
        <v>1009</v>
      </c>
      <c r="F9423" s="34">
        <v>794</v>
      </c>
      <c r="G9423" s="34">
        <v>919</v>
      </c>
      <c r="H9423" s="34">
        <v>970</v>
      </c>
      <c r="I9423" s="34">
        <v>903</v>
      </c>
      <c r="J9423" s="34">
        <v>919</v>
      </c>
      <c r="K9423" s="34">
        <v>736</v>
      </c>
      <c r="L9423" s="34">
        <v>824</v>
      </c>
      <c r="M9423" s="34">
        <v>704</v>
      </c>
    </row>
    <row r="9424" spans="1:13" x14ac:dyDescent="0.2">
      <c r="A9424" s="34" t="s">
        <v>110318</v>
      </c>
      <c r="B9424" s="34">
        <v>662</v>
      </c>
      <c r="C9424" s="34">
        <v>795</v>
      </c>
      <c r="D9424" s="34">
        <v>806</v>
      </c>
      <c r="E9424" s="34">
        <v>762</v>
      </c>
      <c r="F9424" s="34">
        <v>730</v>
      </c>
      <c r="G9424" s="34">
        <v>714</v>
      </c>
      <c r="H9424" s="34">
        <v>889</v>
      </c>
      <c r="I9424" s="34">
        <v>736</v>
      </c>
      <c r="J9424" s="34">
        <v>799</v>
      </c>
      <c r="K9424" s="34">
        <v>600</v>
      </c>
      <c r="L9424" s="34">
        <v>826</v>
      </c>
      <c r="M9424" s="34">
        <v>556</v>
      </c>
    </row>
    <row r="9425" spans="1:13" x14ac:dyDescent="0.2">
      <c r="A9425" s="34" t="s">
        <v>110319</v>
      </c>
      <c r="B9425" s="34">
        <v>677</v>
      </c>
      <c r="C9425" s="34">
        <v>605</v>
      </c>
      <c r="D9425" s="34">
        <v>693</v>
      </c>
      <c r="E9425" s="34">
        <v>647</v>
      </c>
      <c r="F9425" s="34">
        <v>520</v>
      </c>
      <c r="G9425" s="34">
        <v>595</v>
      </c>
      <c r="H9425" s="34">
        <v>651</v>
      </c>
      <c r="I9425" s="34">
        <v>579</v>
      </c>
      <c r="J9425" s="34">
        <v>657</v>
      </c>
      <c r="K9425" s="34">
        <v>498</v>
      </c>
      <c r="L9425" s="34">
        <v>619</v>
      </c>
      <c r="M9425" s="34">
        <v>492</v>
      </c>
    </row>
    <row r="9426" spans="1:13" x14ac:dyDescent="0.2">
      <c r="A9426" s="34" t="s">
        <v>110320</v>
      </c>
      <c r="B9426" s="34">
        <v>605</v>
      </c>
      <c r="C9426" s="34">
        <v>650</v>
      </c>
      <c r="D9426" s="34">
        <v>681</v>
      </c>
      <c r="E9426" s="34">
        <v>846</v>
      </c>
      <c r="F9426" s="34">
        <v>557</v>
      </c>
      <c r="G9426" s="34">
        <v>657</v>
      </c>
      <c r="H9426" s="34">
        <v>809</v>
      </c>
      <c r="I9426" s="34">
        <v>761</v>
      </c>
      <c r="J9426" s="34">
        <v>780</v>
      </c>
      <c r="K9426" s="34">
        <v>598</v>
      </c>
      <c r="L9426" s="34">
        <v>616</v>
      </c>
      <c r="M9426" s="34">
        <v>568</v>
      </c>
    </row>
    <row r="9427" spans="1:13" x14ac:dyDescent="0.2">
      <c r="A9427" s="34" t="s">
        <v>110321</v>
      </c>
      <c r="B9427" s="34">
        <v>874</v>
      </c>
      <c r="C9427" s="34">
        <v>828</v>
      </c>
      <c r="D9427" s="34">
        <v>947</v>
      </c>
      <c r="E9427" s="34">
        <v>922</v>
      </c>
      <c r="F9427" s="34">
        <v>781</v>
      </c>
      <c r="G9427" s="34">
        <v>760</v>
      </c>
      <c r="H9427" s="34">
        <v>926</v>
      </c>
      <c r="I9427" s="34">
        <v>896</v>
      </c>
      <c r="J9427" s="34">
        <v>915</v>
      </c>
      <c r="K9427" s="34">
        <v>723</v>
      </c>
      <c r="L9427" s="34">
        <v>828</v>
      </c>
      <c r="M9427" s="34">
        <v>685</v>
      </c>
    </row>
    <row r="9428" spans="1:13" x14ac:dyDescent="0.2">
      <c r="A9428" s="34" t="s">
        <v>110322</v>
      </c>
      <c r="B9428" s="34">
        <v>1042</v>
      </c>
      <c r="C9428" s="34">
        <v>991</v>
      </c>
      <c r="D9428" s="34">
        <v>1127</v>
      </c>
      <c r="E9428" s="34">
        <v>1094</v>
      </c>
      <c r="F9428" s="34">
        <v>929</v>
      </c>
      <c r="G9428" s="34">
        <v>1021</v>
      </c>
      <c r="H9428" s="34">
        <v>1145</v>
      </c>
      <c r="I9428" s="34">
        <v>974</v>
      </c>
      <c r="J9428" s="34">
        <v>1133</v>
      </c>
      <c r="K9428" s="34">
        <v>814</v>
      </c>
      <c r="L9428" s="34">
        <v>1023</v>
      </c>
      <c r="M9428" s="34">
        <v>816</v>
      </c>
    </row>
    <row r="9429" spans="1:13" x14ac:dyDescent="0.2">
      <c r="A9429" s="34" t="s">
        <v>110323</v>
      </c>
      <c r="B9429" s="34">
        <v>929</v>
      </c>
      <c r="C9429" s="34">
        <v>893</v>
      </c>
      <c r="D9429" s="34">
        <v>1008</v>
      </c>
      <c r="E9429" s="34">
        <v>1010</v>
      </c>
      <c r="F9429" s="34">
        <v>813</v>
      </c>
      <c r="G9429" s="34">
        <v>890</v>
      </c>
      <c r="H9429" s="34">
        <v>1017</v>
      </c>
      <c r="I9429" s="34">
        <v>960</v>
      </c>
      <c r="J9429" s="34">
        <v>1003</v>
      </c>
      <c r="K9429" s="34">
        <v>771</v>
      </c>
      <c r="L9429" s="34">
        <v>882</v>
      </c>
      <c r="M9429" s="34">
        <v>780</v>
      </c>
    </row>
    <row r="9430" spans="1:13" x14ac:dyDescent="0.2">
      <c r="A9430" s="34" t="s">
        <v>110324</v>
      </c>
      <c r="B9430" s="34">
        <v>550</v>
      </c>
      <c r="C9430" s="34">
        <v>562</v>
      </c>
      <c r="D9430" s="34">
        <v>603</v>
      </c>
      <c r="E9430" s="34">
        <v>557</v>
      </c>
      <c r="F9430" s="34">
        <v>580</v>
      </c>
      <c r="G9430" s="34">
        <v>533</v>
      </c>
      <c r="H9430" s="34">
        <v>656</v>
      </c>
      <c r="I9430" s="34">
        <v>525</v>
      </c>
      <c r="J9430" s="34">
        <v>576</v>
      </c>
      <c r="K9430" s="34">
        <v>489</v>
      </c>
      <c r="L9430" s="34">
        <v>576</v>
      </c>
      <c r="M9430" s="34">
        <v>480</v>
      </c>
    </row>
    <row r="9431" spans="1:13" x14ac:dyDescent="0.2">
      <c r="A9431" s="34" t="s">
        <v>110325</v>
      </c>
      <c r="B9431" s="34">
        <v>714</v>
      </c>
      <c r="C9431" s="34">
        <v>658</v>
      </c>
      <c r="D9431" s="34">
        <v>615</v>
      </c>
      <c r="E9431" s="34">
        <v>679</v>
      </c>
      <c r="F9431" s="34">
        <v>578</v>
      </c>
      <c r="G9431" s="34">
        <v>633</v>
      </c>
      <c r="H9431" s="34">
        <v>670</v>
      </c>
      <c r="I9431" s="34">
        <v>665</v>
      </c>
      <c r="J9431" s="34">
        <v>656</v>
      </c>
      <c r="K9431" s="34">
        <v>497</v>
      </c>
      <c r="L9431" s="34">
        <v>628</v>
      </c>
      <c r="M9431" s="34">
        <v>528</v>
      </c>
    </row>
    <row r="9432" spans="1:13" x14ac:dyDescent="0.2">
      <c r="A9432" s="34" t="s">
        <v>110326</v>
      </c>
      <c r="B9432" s="34">
        <v>1026</v>
      </c>
      <c r="C9432" s="34">
        <v>1108</v>
      </c>
      <c r="D9432" s="34">
        <v>1028</v>
      </c>
      <c r="E9432" s="34">
        <v>1073</v>
      </c>
      <c r="F9432" s="34">
        <v>849</v>
      </c>
      <c r="G9432" s="34">
        <v>932</v>
      </c>
      <c r="H9432" s="34">
        <v>1065</v>
      </c>
      <c r="I9432" s="34">
        <v>1021</v>
      </c>
      <c r="J9432" s="34">
        <v>1015</v>
      </c>
      <c r="K9432" s="34">
        <v>789</v>
      </c>
      <c r="L9432" s="34">
        <v>1009</v>
      </c>
      <c r="M9432" s="34">
        <v>715</v>
      </c>
    </row>
    <row r="9433" spans="1:13" x14ac:dyDescent="0.2">
      <c r="A9433" s="34" t="s">
        <v>110327</v>
      </c>
      <c r="B9433" s="34">
        <v>524</v>
      </c>
      <c r="C9433" s="34">
        <v>621</v>
      </c>
      <c r="D9433" s="34">
        <v>667</v>
      </c>
      <c r="E9433" s="34">
        <v>644</v>
      </c>
      <c r="F9433" s="34">
        <v>473</v>
      </c>
      <c r="G9433" s="34">
        <v>603</v>
      </c>
      <c r="H9433" s="34">
        <v>657</v>
      </c>
      <c r="I9433" s="34">
        <v>606</v>
      </c>
      <c r="J9433" s="34">
        <v>596</v>
      </c>
      <c r="K9433" s="34">
        <v>470</v>
      </c>
      <c r="L9433" s="34">
        <v>613</v>
      </c>
      <c r="M9433" s="34">
        <v>459</v>
      </c>
    </row>
    <row r="9434" spans="1:13" x14ac:dyDescent="0.2">
      <c r="A9434" s="34" t="s">
        <v>110328</v>
      </c>
      <c r="B9434" s="34">
        <v>1285</v>
      </c>
      <c r="C9434" s="34">
        <v>1283</v>
      </c>
      <c r="D9434" s="34">
        <v>1568</v>
      </c>
      <c r="E9434" s="34">
        <v>1488</v>
      </c>
      <c r="F9434" s="34">
        <v>1294</v>
      </c>
      <c r="G9434" s="34">
        <v>1261</v>
      </c>
      <c r="H9434" s="34">
        <v>1565</v>
      </c>
      <c r="I9434" s="34">
        <v>1423</v>
      </c>
      <c r="J9434" s="34">
        <v>1432</v>
      </c>
      <c r="K9434" s="34">
        <v>1063</v>
      </c>
      <c r="L9434" s="34">
        <v>1339</v>
      </c>
      <c r="M9434" s="34">
        <v>1020</v>
      </c>
    </row>
    <row r="9435" spans="1:13" x14ac:dyDescent="0.2">
      <c r="A9435" s="34" t="s">
        <v>110329</v>
      </c>
      <c r="B9435" s="34">
        <v>847</v>
      </c>
      <c r="C9435" s="34">
        <v>794</v>
      </c>
      <c r="D9435" s="34">
        <v>964</v>
      </c>
      <c r="E9435" s="34">
        <v>897</v>
      </c>
      <c r="F9435" s="34">
        <v>749</v>
      </c>
      <c r="G9435" s="34">
        <v>782</v>
      </c>
      <c r="H9435" s="34">
        <v>935</v>
      </c>
      <c r="I9435" s="34">
        <v>830</v>
      </c>
      <c r="J9435" s="34">
        <v>880</v>
      </c>
      <c r="K9435" s="34">
        <v>677</v>
      </c>
      <c r="L9435" s="34">
        <v>870</v>
      </c>
      <c r="M9435" s="34">
        <v>628</v>
      </c>
    </row>
    <row r="9436" spans="1:13" x14ac:dyDescent="0.2">
      <c r="A9436" s="34" t="s">
        <v>110330</v>
      </c>
      <c r="B9436" s="34">
        <v>576</v>
      </c>
      <c r="C9436" s="34">
        <v>705</v>
      </c>
      <c r="D9436" s="34">
        <v>670</v>
      </c>
      <c r="E9436" s="34">
        <v>750</v>
      </c>
      <c r="F9436" s="34">
        <v>708</v>
      </c>
      <c r="G9436" s="34">
        <v>620</v>
      </c>
      <c r="H9436" s="34">
        <v>817</v>
      </c>
      <c r="I9436" s="34">
        <v>640</v>
      </c>
      <c r="J9436" s="34">
        <v>751</v>
      </c>
      <c r="K9436" s="34">
        <v>570</v>
      </c>
      <c r="L9436" s="34">
        <v>660</v>
      </c>
      <c r="M9436" s="34">
        <v>571</v>
      </c>
    </row>
    <row r="9437" spans="1:13" x14ac:dyDescent="0.2">
      <c r="A9437" s="34" t="s">
        <v>110331</v>
      </c>
      <c r="B9437" s="34">
        <v>861</v>
      </c>
      <c r="C9437" s="34">
        <v>764</v>
      </c>
      <c r="D9437" s="34">
        <v>731</v>
      </c>
      <c r="E9437" s="34">
        <v>702</v>
      </c>
      <c r="F9437" s="34">
        <v>616</v>
      </c>
      <c r="G9437" s="34">
        <v>755</v>
      </c>
      <c r="H9437" s="34">
        <v>797</v>
      </c>
      <c r="I9437" s="34">
        <v>693</v>
      </c>
      <c r="J9437" s="34">
        <v>802</v>
      </c>
      <c r="K9437" s="34">
        <v>619</v>
      </c>
      <c r="L9437" s="34">
        <v>673</v>
      </c>
      <c r="M9437" s="34">
        <v>567</v>
      </c>
    </row>
    <row r="9438" spans="1:13" x14ac:dyDescent="0.2">
      <c r="A9438" s="34" t="s">
        <v>110332</v>
      </c>
      <c r="B9438" s="34">
        <v>509</v>
      </c>
      <c r="C9438" s="34">
        <v>632</v>
      </c>
      <c r="D9438" s="34">
        <v>638</v>
      </c>
      <c r="E9438" s="34">
        <v>701</v>
      </c>
      <c r="F9438" s="34">
        <v>520</v>
      </c>
      <c r="G9438" s="34">
        <v>588</v>
      </c>
      <c r="H9438" s="34">
        <v>657</v>
      </c>
      <c r="I9438" s="34">
        <v>632</v>
      </c>
      <c r="J9438" s="34">
        <v>642</v>
      </c>
      <c r="K9438" s="34">
        <v>525</v>
      </c>
      <c r="L9438" s="34">
        <v>535</v>
      </c>
      <c r="M9438" s="34">
        <v>517</v>
      </c>
    </row>
    <row r="9439" spans="1:13" x14ac:dyDescent="0.2">
      <c r="A9439" s="34" t="s">
        <v>110333</v>
      </c>
      <c r="B9439" s="34">
        <v>591</v>
      </c>
      <c r="C9439" s="34">
        <v>542</v>
      </c>
      <c r="D9439" s="34">
        <v>624</v>
      </c>
      <c r="E9439" s="34">
        <v>685</v>
      </c>
      <c r="F9439" s="34">
        <v>543</v>
      </c>
      <c r="G9439" s="34">
        <v>598</v>
      </c>
      <c r="H9439" s="34">
        <v>774</v>
      </c>
      <c r="I9439" s="34">
        <v>603</v>
      </c>
      <c r="J9439" s="34">
        <v>622</v>
      </c>
      <c r="K9439" s="34">
        <v>547</v>
      </c>
      <c r="L9439" s="34">
        <v>607</v>
      </c>
      <c r="M9439" s="34">
        <v>522</v>
      </c>
    </row>
    <row r="9440" spans="1:13" x14ac:dyDescent="0.2">
      <c r="A9440" s="34" t="s">
        <v>110334</v>
      </c>
      <c r="B9440" s="34">
        <v>605</v>
      </c>
      <c r="C9440" s="34">
        <v>744</v>
      </c>
      <c r="D9440" s="34">
        <v>663</v>
      </c>
      <c r="E9440" s="34">
        <v>749</v>
      </c>
      <c r="F9440" s="34">
        <v>573</v>
      </c>
      <c r="G9440" s="34">
        <v>707</v>
      </c>
      <c r="H9440" s="34">
        <v>728</v>
      </c>
      <c r="I9440" s="34">
        <v>708</v>
      </c>
      <c r="J9440" s="34">
        <v>633</v>
      </c>
      <c r="K9440" s="34">
        <v>536</v>
      </c>
      <c r="L9440" s="34">
        <v>638</v>
      </c>
      <c r="M9440" s="34">
        <v>545</v>
      </c>
    </row>
    <row r="9441" spans="1:13" x14ac:dyDescent="0.2">
      <c r="A9441" s="34" t="s">
        <v>110335</v>
      </c>
      <c r="B9441" s="34">
        <v>1189</v>
      </c>
      <c r="C9441" s="34">
        <v>1078</v>
      </c>
      <c r="D9441" s="34">
        <v>1013</v>
      </c>
      <c r="E9441" s="34">
        <v>1057</v>
      </c>
      <c r="F9441" s="34">
        <v>1033</v>
      </c>
      <c r="G9441" s="34">
        <v>941</v>
      </c>
      <c r="H9441" s="34">
        <v>1144</v>
      </c>
      <c r="I9441" s="34">
        <v>994</v>
      </c>
      <c r="J9441" s="34">
        <v>1100</v>
      </c>
      <c r="K9441" s="34">
        <v>893</v>
      </c>
      <c r="L9441" s="34">
        <v>1139</v>
      </c>
      <c r="M9441" s="34">
        <v>798</v>
      </c>
    </row>
    <row r="9442" spans="1:13" x14ac:dyDescent="0.2">
      <c r="A9442" s="34" t="s">
        <v>110336</v>
      </c>
      <c r="B9442" s="34">
        <v>665</v>
      </c>
      <c r="C9442" s="34">
        <v>726</v>
      </c>
      <c r="D9442" s="34">
        <v>753</v>
      </c>
      <c r="E9442" s="34">
        <v>734</v>
      </c>
      <c r="F9442" s="34">
        <v>758</v>
      </c>
      <c r="G9442" s="34">
        <v>635</v>
      </c>
      <c r="H9442" s="34">
        <v>837</v>
      </c>
      <c r="I9442" s="34">
        <v>714</v>
      </c>
      <c r="J9442" s="34">
        <v>760</v>
      </c>
      <c r="K9442" s="34">
        <v>597</v>
      </c>
      <c r="L9442" s="34">
        <v>782</v>
      </c>
      <c r="M9442" s="34">
        <v>534</v>
      </c>
    </row>
    <row r="9443" spans="1:13" x14ac:dyDescent="0.2">
      <c r="A9443" s="34" t="s">
        <v>110337</v>
      </c>
      <c r="B9443" s="34">
        <v>751</v>
      </c>
      <c r="C9443" s="34">
        <v>812</v>
      </c>
      <c r="D9443" s="34">
        <v>886</v>
      </c>
      <c r="E9443" s="34">
        <v>860</v>
      </c>
      <c r="F9443" s="34">
        <v>832</v>
      </c>
      <c r="G9443" s="34">
        <v>827</v>
      </c>
      <c r="H9443" s="34">
        <v>934</v>
      </c>
      <c r="I9443" s="34">
        <v>736</v>
      </c>
      <c r="J9443" s="34">
        <v>857</v>
      </c>
      <c r="K9443" s="34">
        <v>684</v>
      </c>
      <c r="L9443" s="34">
        <v>755</v>
      </c>
      <c r="M9443" s="34">
        <v>578</v>
      </c>
    </row>
    <row r="9444" spans="1:13" x14ac:dyDescent="0.2">
      <c r="A9444" s="34" t="s">
        <v>110338</v>
      </c>
      <c r="B9444" s="34">
        <v>724</v>
      </c>
      <c r="C9444" s="34">
        <v>731</v>
      </c>
      <c r="D9444" s="34">
        <v>758</v>
      </c>
      <c r="E9444" s="34">
        <v>760</v>
      </c>
      <c r="F9444" s="34">
        <v>678</v>
      </c>
      <c r="G9444" s="34">
        <v>761</v>
      </c>
      <c r="H9444" s="34">
        <v>855</v>
      </c>
      <c r="I9444" s="34">
        <v>759</v>
      </c>
      <c r="J9444" s="34">
        <v>849</v>
      </c>
      <c r="K9444" s="34">
        <v>592</v>
      </c>
      <c r="L9444" s="34">
        <v>758</v>
      </c>
      <c r="M9444" s="34">
        <v>556</v>
      </c>
    </row>
    <row r="9445" spans="1:13" x14ac:dyDescent="0.2">
      <c r="A9445" s="34" t="s">
        <v>110339</v>
      </c>
      <c r="B9445" s="34">
        <v>1188</v>
      </c>
      <c r="C9445" s="34">
        <v>1111</v>
      </c>
      <c r="D9445" s="34">
        <v>1156</v>
      </c>
      <c r="E9445" s="34">
        <v>1180</v>
      </c>
      <c r="F9445" s="34">
        <v>991</v>
      </c>
      <c r="G9445" s="34">
        <v>1046</v>
      </c>
      <c r="H9445" s="34">
        <v>1172</v>
      </c>
      <c r="I9445" s="34">
        <v>1075</v>
      </c>
      <c r="J9445" s="34">
        <v>1288</v>
      </c>
      <c r="K9445" s="34">
        <v>939</v>
      </c>
      <c r="L9445" s="34">
        <v>1183</v>
      </c>
      <c r="M9445" s="34">
        <v>845</v>
      </c>
    </row>
    <row r="9446" spans="1:13" x14ac:dyDescent="0.2">
      <c r="A9446" s="34" t="s">
        <v>110340</v>
      </c>
      <c r="B9446" s="34">
        <v>848</v>
      </c>
      <c r="C9446" s="34">
        <v>676</v>
      </c>
      <c r="D9446" s="34">
        <v>927</v>
      </c>
      <c r="E9446" s="34">
        <v>782</v>
      </c>
      <c r="F9446" s="34">
        <v>724</v>
      </c>
      <c r="G9446" s="34">
        <v>656</v>
      </c>
      <c r="H9446" s="34">
        <v>917</v>
      </c>
      <c r="I9446" s="34">
        <v>628</v>
      </c>
      <c r="J9446" s="34">
        <v>861</v>
      </c>
      <c r="K9446" s="34">
        <v>586</v>
      </c>
      <c r="L9446" s="34">
        <v>701</v>
      </c>
      <c r="M9446" s="34">
        <v>579</v>
      </c>
    </row>
    <row r="9447" spans="1:13" x14ac:dyDescent="0.2">
      <c r="A9447" s="34" t="s">
        <v>110341</v>
      </c>
      <c r="B9447" s="34">
        <v>532</v>
      </c>
      <c r="C9447" s="34">
        <v>653</v>
      </c>
      <c r="D9447" s="34">
        <v>610</v>
      </c>
      <c r="E9447" s="34">
        <v>675</v>
      </c>
      <c r="F9447" s="34">
        <v>495</v>
      </c>
      <c r="G9447" s="34">
        <v>572</v>
      </c>
      <c r="H9447" s="34">
        <v>566</v>
      </c>
      <c r="I9447" s="34">
        <v>610</v>
      </c>
      <c r="J9447" s="34">
        <v>529</v>
      </c>
      <c r="K9447" s="34">
        <v>522</v>
      </c>
      <c r="L9447" s="34">
        <v>497</v>
      </c>
      <c r="M9447" s="34">
        <v>513</v>
      </c>
    </row>
    <row r="9448" spans="1:13" x14ac:dyDescent="0.2">
      <c r="A9448" s="34" t="s">
        <v>110342</v>
      </c>
      <c r="B9448" s="34">
        <v>530</v>
      </c>
      <c r="C9448" s="34">
        <v>717</v>
      </c>
      <c r="D9448" s="34">
        <v>655</v>
      </c>
      <c r="E9448" s="34">
        <v>726</v>
      </c>
      <c r="F9448" s="34">
        <v>620</v>
      </c>
      <c r="G9448" s="34">
        <v>680</v>
      </c>
      <c r="H9448" s="34">
        <v>728</v>
      </c>
      <c r="I9448" s="34">
        <v>717</v>
      </c>
      <c r="J9448" s="34">
        <v>648</v>
      </c>
      <c r="K9448" s="34">
        <v>548</v>
      </c>
      <c r="L9448" s="34">
        <v>658</v>
      </c>
      <c r="M9448" s="34">
        <v>578</v>
      </c>
    </row>
    <row r="9449" spans="1:13" x14ac:dyDescent="0.2">
      <c r="A9449" s="34" t="s">
        <v>110343</v>
      </c>
      <c r="B9449" s="34">
        <v>751</v>
      </c>
      <c r="C9449" s="34">
        <v>906</v>
      </c>
      <c r="D9449" s="34">
        <v>880</v>
      </c>
      <c r="E9449" s="34">
        <v>887</v>
      </c>
      <c r="F9449" s="34">
        <v>806</v>
      </c>
      <c r="G9449" s="34">
        <v>838</v>
      </c>
      <c r="H9449" s="34">
        <v>952</v>
      </c>
      <c r="I9449" s="34">
        <v>896</v>
      </c>
      <c r="J9449" s="34">
        <v>820</v>
      </c>
      <c r="K9449" s="34">
        <v>760</v>
      </c>
      <c r="L9449" s="34">
        <v>839</v>
      </c>
      <c r="M9449" s="34">
        <v>667</v>
      </c>
    </row>
    <row r="9450" spans="1:13" x14ac:dyDescent="0.2">
      <c r="A9450" s="34" t="s">
        <v>110344</v>
      </c>
      <c r="B9450" s="34">
        <v>720</v>
      </c>
      <c r="C9450" s="34">
        <v>806</v>
      </c>
      <c r="D9450" s="34">
        <v>786</v>
      </c>
      <c r="E9450" s="34">
        <v>829</v>
      </c>
      <c r="F9450" s="34">
        <v>807</v>
      </c>
      <c r="G9450" s="34">
        <v>716</v>
      </c>
      <c r="H9450" s="34">
        <v>832</v>
      </c>
      <c r="I9450" s="34">
        <v>711</v>
      </c>
      <c r="J9450" s="34">
        <v>839</v>
      </c>
      <c r="K9450" s="34">
        <v>639</v>
      </c>
      <c r="L9450" s="34">
        <v>812</v>
      </c>
      <c r="M9450" s="34">
        <v>602</v>
      </c>
    </row>
    <row r="9451" spans="1:13" x14ac:dyDescent="0.2">
      <c r="A9451" s="34" t="s">
        <v>110345</v>
      </c>
      <c r="B9451" s="34">
        <v>667</v>
      </c>
      <c r="C9451" s="34">
        <v>610</v>
      </c>
      <c r="D9451" s="34">
        <v>610</v>
      </c>
      <c r="E9451" s="34">
        <v>564</v>
      </c>
      <c r="F9451" s="34">
        <v>543</v>
      </c>
      <c r="G9451" s="34">
        <v>598</v>
      </c>
      <c r="H9451" s="34">
        <v>675</v>
      </c>
      <c r="I9451" s="34">
        <v>607</v>
      </c>
      <c r="J9451" s="34">
        <v>674</v>
      </c>
      <c r="K9451" s="34">
        <v>476</v>
      </c>
      <c r="L9451" s="34">
        <v>612</v>
      </c>
      <c r="M9451" s="34">
        <v>530</v>
      </c>
    </row>
    <row r="9452" spans="1:13" x14ac:dyDescent="0.2">
      <c r="A9452" s="34" t="s">
        <v>110346</v>
      </c>
      <c r="B9452" s="34">
        <v>729</v>
      </c>
      <c r="C9452" s="34">
        <v>882</v>
      </c>
      <c r="D9452" s="34">
        <v>767</v>
      </c>
      <c r="E9452" s="34">
        <v>870</v>
      </c>
      <c r="F9452" s="34">
        <v>701</v>
      </c>
      <c r="G9452" s="34">
        <v>817</v>
      </c>
      <c r="H9452" s="34">
        <v>843</v>
      </c>
      <c r="I9452" s="34">
        <v>866</v>
      </c>
      <c r="J9452" s="34">
        <v>727</v>
      </c>
      <c r="K9452" s="34">
        <v>690</v>
      </c>
      <c r="L9452" s="34">
        <v>759</v>
      </c>
      <c r="M9452" s="34">
        <v>643</v>
      </c>
    </row>
    <row r="9453" spans="1:13" x14ac:dyDescent="0.2">
      <c r="A9453" s="34" t="s">
        <v>110347</v>
      </c>
      <c r="B9453" s="34">
        <v>618</v>
      </c>
      <c r="C9453" s="34">
        <v>558</v>
      </c>
      <c r="D9453" s="34">
        <v>626</v>
      </c>
      <c r="E9453" s="34">
        <v>636</v>
      </c>
      <c r="F9453" s="34">
        <v>617</v>
      </c>
      <c r="G9453" s="34">
        <v>593</v>
      </c>
      <c r="H9453" s="34">
        <v>615</v>
      </c>
      <c r="I9453" s="34">
        <v>567</v>
      </c>
      <c r="J9453" s="34">
        <v>654</v>
      </c>
      <c r="K9453" s="34">
        <v>492</v>
      </c>
      <c r="L9453" s="34">
        <v>665</v>
      </c>
      <c r="M9453" s="34">
        <v>486</v>
      </c>
    </row>
    <row r="9454" spans="1:13" x14ac:dyDescent="0.2">
      <c r="A9454" s="34" t="s">
        <v>110348</v>
      </c>
      <c r="B9454" s="34">
        <v>936</v>
      </c>
      <c r="C9454" s="34">
        <v>1124</v>
      </c>
      <c r="D9454" s="34">
        <v>1114</v>
      </c>
      <c r="E9454" s="34">
        <v>1158</v>
      </c>
      <c r="F9454" s="34">
        <v>938</v>
      </c>
      <c r="G9454" s="34">
        <v>1087</v>
      </c>
      <c r="H9454" s="34">
        <v>1160</v>
      </c>
      <c r="I9454" s="34">
        <v>1113</v>
      </c>
      <c r="J9454" s="34">
        <v>1035</v>
      </c>
      <c r="K9454" s="34">
        <v>911</v>
      </c>
      <c r="L9454" s="34">
        <v>948</v>
      </c>
      <c r="M9454" s="34">
        <v>872</v>
      </c>
    </row>
    <row r="9455" spans="1:13" x14ac:dyDescent="0.2">
      <c r="A9455" s="34" t="s">
        <v>110349</v>
      </c>
      <c r="B9455" s="34">
        <v>559</v>
      </c>
      <c r="C9455" s="34">
        <v>672</v>
      </c>
      <c r="D9455" s="34">
        <v>678</v>
      </c>
      <c r="E9455" s="34">
        <v>741</v>
      </c>
      <c r="F9455" s="34">
        <v>486</v>
      </c>
      <c r="G9455" s="34">
        <v>745</v>
      </c>
      <c r="H9455" s="34">
        <v>729</v>
      </c>
      <c r="I9455" s="34">
        <v>665</v>
      </c>
      <c r="J9455" s="34">
        <v>709</v>
      </c>
      <c r="K9455" s="34">
        <v>504</v>
      </c>
      <c r="L9455" s="34">
        <v>525</v>
      </c>
      <c r="M9455" s="34">
        <v>537</v>
      </c>
    </row>
    <row r="9456" spans="1:13" x14ac:dyDescent="0.2">
      <c r="A9456" s="34" t="s">
        <v>110350</v>
      </c>
      <c r="B9456" s="34">
        <v>997</v>
      </c>
      <c r="C9456" s="34">
        <v>867</v>
      </c>
      <c r="D9456" s="34">
        <v>1006</v>
      </c>
      <c r="E9456" s="34">
        <v>948</v>
      </c>
      <c r="F9456" s="34">
        <v>944</v>
      </c>
      <c r="G9456" s="34">
        <v>870</v>
      </c>
      <c r="H9456" s="34">
        <v>1031</v>
      </c>
      <c r="I9456" s="34">
        <v>939</v>
      </c>
      <c r="J9456" s="34">
        <v>1060</v>
      </c>
      <c r="K9456" s="34">
        <v>684</v>
      </c>
      <c r="L9456" s="34">
        <v>980</v>
      </c>
      <c r="M9456" s="34">
        <v>744</v>
      </c>
    </row>
    <row r="9457" spans="1:13" x14ac:dyDescent="0.2">
      <c r="A9457" s="34" t="s">
        <v>110351</v>
      </c>
      <c r="B9457" s="34">
        <v>410</v>
      </c>
      <c r="C9457" s="34">
        <v>409</v>
      </c>
      <c r="D9457" s="34">
        <v>400</v>
      </c>
      <c r="E9457" s="34">
        <v>508</v>
      </c>
      <c r="F9457" s="34">
        <v>413</v>
      </c>
      <c r="G9457" s="34">
        <v>416</v>
      </c>
      <c r="H9457" s="34">
        <v>429</v>
      </c>
      <c r="I9457" s="34">
        <v>400</v>
      </c>
      <c r="J9457" s="34">
        <v>456</v>
      </c>
      <c r="K9457" s="34">
        <v>319</v>
      </c>
      <c r="L9457" s="34">
        <v>402</v>
      </c>
      <c r="M9457" s="34">
        <v>341</v>
      </c>
    </row>
    <row r="9458" spans="1:13" x14ac:dyDescent="0.2">
      <c r="A9458" s="34" t="s">
        <v>110352</v>
      </c>
      <c r="B9458" s="34">
        <v>295</v>
      </c>
      <c r="C9458" s="34">
        <v>398</v>
      </c>
      <c r="D9458" s="34">
        <v>370</v>
      </c>
      <c r="E9458" s="34">
        <v>406</v>
      </c>
      <c r="F9458" s="34">
        <v>324</v>
      </c>
      <c r="G9458" s="34">
        <v>362</v>
      </c>
      <c r="H9458" s="34">
        <v>378</v>
      </c>
      <c r="I9458" s="34">
        <v>388</v>
      </c>
      <c r="J9458" s="34">
        <v>273</v>
      </c>
      <c r="K9458" s="34">
        <v>342</v>
      </c>
      <c r="L9458" s="34">
        <v>291</v>
      </c>
      <c r="M9458" s="34">
        <v>264</v>
      </c>
    </row>
    <row r="9459" spans="1:13" x14ac:dyDescent="0.2">
      <c r="A9459" s="34" t="s">
        <v>110353</v>
      </c>
      <c r="B9459" s="34">
        <v>677</v>
      </c>
      <c r="C9459" s="34">
        <v>683</v>
      </c>
      <c r="D9459" s="34">
        <v>834</v>
      </c>
      <c r="E9459" s="34">
        <v>805</v>
      </c>
      <c r="F9459" s="34">
        <v>670</v>
      </c>
      <c r="G9459" s="34">
        <v>743</v>
      </c>
      <c r="H9459" s="34">
        <v>813</v>
      </c>
      <c r="I9459" s="34">
        <v>767</v>
      </c>
      <c r="J9459" s="34">
        <v>747</v>
      </c>
      <c r="K9459" s="34">
        <v>646</v>
      </c>
      <c r="L9459" s="34">
        <v>629</v>
      </c>
      <c r="M9459" s="34">
        <v>612</v>
      </c>
    </row>
    <row r="9460" spans="1:13" x14ac:dyDescent="0.2">
      <c r="A9460" s="34" t="s">
        <v>110354</v>
      </c>
      <c r="B9460" s="34">
        <v>568</v>
      </c>
      <c r="C9460" s="34">
        <v>701</v>
      </c>
      <c r="D9460" s="34">
        <v>650</v>
      </c>
      <c r="E9460" s="34">
        <v>670</v>
      </c>
      <c r="F9460" s="34">
        <v>594</v>
      </c>
      <c r="G9460" s="34">
        <v>657</v>
      </c>
      <c r="H9460" s="34">
        <v>718</v>
      </c>
      <c r="I9460" s="34">
        <v>690</v>
      </c>
      <c r="J9460" s="34">
        <v>695</v>
      </c>
      <c r="K9460" s="34">
        <v>556</v>
      </c>
      <c r="L9460" s="34">
        <v>681</v>
      </c>
      <c r="M9460" s="34">
        <v>534</v>
      </c>
    </row>
    <row r="9461" spans="1:13" x14ac:dyDescent="0.2">
      <c r="A9461" s="34" t="s">
        <v>110355</v>
      </c>
      <c r="B9461" s="34">
        <v>653</v>
      </c>
      <c r="C9461" s="34">
        <v>832</v>
      </c>
      <c r="D9461" s="34">
        <v>781</v>
      </c>
      <c r="E9461" s="34">
        <v>862</v>
      </c>
      <c r="F9461" s="34">
        <v>677</v>
      </c>
      <c r="G9461" s="34">
        <v>725</v>
      </c>
      <c r="H9461" s="34">
        <v>882</v>
      </c>
      <c r="I9461" s="34">
        <v>834</v>
      </c>
      <c r="J9461" s="34">
        <v>870</v>
      </c>
      <c r="K9461" s="34">
        <v>653</v>
      </c>
      <c r="L9461" s="34">
        <v>799</v>
      </c>
      <c r="M9461" s="34">
        <v>602</v>
      </c>
    </row>
    <row r="9462" spans="1:13" x14ac:dyDescent="0.2">
      <c r="A9462" s="34" t="s">
        <v>110356</v>
      </c>
      <c r="B9462" s="34">
        <v>914</v>
      </c>
      <c r="C9462" s="34">
        <v>902</v>
      </c>
      <c r="D9462" s="34">
        <v>979</v>
      </c>
      <c r="E9462" s="34">
        <v>954</v>
      </c>
      <c r="F9462" s="34">
        <v>844</v>
      </c>
      <c r="G9462" s="34">
        <v>923</v>
      </c>
      <c r="H9462" s="34">
        <v>981</v>
      </c>
      <c r="I9462" s="34">
        <v>871</v>
      </c>
      <c r="J9462" s="34">
        <v>892</v>
      </c>
      <c r="K9462" s="34">
        <v>726</v>
      </c>
      <c r="L9462" s="34">
        <v>858</v>
      </c>
      <c r="M9462" s="34">
        <v>657</v>
      </c>
    </row>
    <row r="9463" spans="1:13" x14ac:dyDescent="0.2">
      <c r="A9463" s="34" t="s">
        <v>110357</v>
      </c>
      <c r="B9463" s="34">
        <v>816</v>
      </c>
      <c r="C9463" s="34">
        <v>706</v>
      </c>
      <c r="D9463" s="34">
        <v>806</v>
      </c>
      <c r="E9463" s="34">
        <v>830</v>
      </c>
      <c r="F9463" s="34">
        <v>738</v>
      </c>
      <c r="G9463" s="34">
        <v>729</v>
      </c>
      <c r="H9463" s="34">
        <v>780</v>
      </c>
      <c r="I9463" s="34">
        <v>770</v>
      </c>
      <c r="J9463" s="34">
        <v>740</v>
      </c>
      <c r="K9463" s="34">
        <v>593</v>
      </c>
      <c r="L9463" s="34">
        <v>726</v>
      </c>
      <c r="M9463" s="34">
        <v>602</v>
      </c>
    </row>
    <row r="9464" spans="1:13" x14ac:dyDescent="0.2">
      <c r="A9464" s="34" t="s">
        <v>110358</v>
      </c>
      <c r="B9464" s="34">
        <v>471</v>
      </c>
      <c r="C9464" s="34">
        <v>411</v>
      </c>
      <c r="D9464" s="34">
        <v>523</v>
      </c>
      <c r="E9464" s="34">
        <v>511</v>
      </c>
      <c r="F9464" s="34">
        <v>397</v>
      </c>
      <c r="G9464" s="34">
        <v>448</v>
      </c>
      <c r="H9464" s="34">
        <v>521</v>
      </c>
      <c r="I9464" s="34">
        <v>437</v>
      </c>
      <c r="J9464" s="34">
        <v>492</v>
      </c>
      <c r="K9464" s="34">
        <v>363</v>
      </c>
      <c r="L9464" s="34">
        <v>439</v>
      </c>
      <c r="M9464" s="34">
        <v>351</v>
      </c>
    </row>
    <row r="9465" spans="1:13" x14ac:dyDescent="0.2">
      <c r="A9465" s="34" t="s">
        <v>110359</v>
      </c>
      <c r="B9465" s="34">
        <v>1120</v>
      </c>
      <c r="C9465" s="34">
        <v>1204</v>
      </c>
      <c r="D9465" s="34">
        <v>1131</v>
      </c>
      <c r="E9465" s="34">
        <v>1181</v>
      </c>
      <c r="F9465" s="34">
        <v>996</v>
      </c>
      <c r="G9465" s="34">
        <v>1154</v>
      </c>
      <c r="H9465" s="34">
        <v>1231</v>
      </c>
      <c r="I9465" s="34">
        <v>1130</v>
      </c>
      <c r="J9465" s="34">
        <v>1361</v>
      </c>
      <c r="K9465" s="34">
        <v>976</v>
      </c>
      <c r="L9465" s="34">
        <v>1259</v>
      </c>
      <c r="M9465" s="34">
        <v>919</v>
      </c>
    </row>
    <row r="9466" spans="1:13" x14ac:dyDescent="0.2">
      <c r="A9466" s="34" t="s">
        <v>110360</v>
      </c>
      <c r="B9466" s="34">
        <v>934</v>
      </c>
      <c r="C9466" s="34">
        <v>1051</v>
      </c>
      <c r="D9466" s="34">
        <v>1096</v>
      </c>
      <c r="E9466" s="34">
        <v>1046</v>
      </c>
      <c r="F9466" s="34">
        <v>918</v>
      </c>
      <c r="G9466" s="34">
        <v>941</v>
      </c>
      <c r="H9466" s="34">
        <v>1149</v>
      </c>
      <c r="I9466" s="34">
        <v>1057</v>
      </c>
      <c r="J9466" s="34">
        <v>981</v>
      </c>
      <c r="K9466" s="34">
        <v>879</v>
      </c>
      <c r="L9466" s="34">
        <v>954</v>
      </c>
      <c r="M9466" s="34">
        <v>749</v>
      </c>
    </row>
    <row r="9467" spans="1:13" x14ac:dyDescent="0.2">
      <c r="A9467" s="34" t="s">
        <v>110361</v>
      </c>
      <c r="B9467" s="34">
        <v>1976</v>
      </c>
      <c r="C9467" s="34">
        <v>1744</v>
      </c>
      <c r="D9467" s="34">
        <v>1974</v>
      </c>
      <c r="E9467" s="34">
        <v>1965</v>
      </c>
      <c r="F9467" s="34">
        <v>1900</v>
      </c>
      <c r="G9467" s="34">
        <v>1728</v>
      </c>
      <c r="H9467" s="34">
        <v>2167</v>
      </c>
      <c r="I9467" s="34">
        <v>1848</v>
      </c>
      <c r="J9467" s="34">
        <v>2085</v>
      </c>
      <c r="K9467" s="34">
        <v>1587</v>
      </c>
      <c r="L9467" s="34">
        <v>1989</v>
      </c>
      <c r="M9467" s="34">
        <v>1435</v>
      </c>
    </row>
    <row r="9468" spans="1:13" x14ac:dyDescent="0.2">
      <c r="A9468" s="34" t="s">
        <v>110362</v>
      </c>
      <c r="B9468" s="34">
        <v>535</v>
      </c>
      <c r="C9468" s="34">
        <v>553</v>
      </c>
      <c r="D9468" s="34">
        <v>550</v>
      </c>
      <c r="E9468" s="34">
        <v>557</v>
      </c>
      <c r="F9468" s="34">
        <v>461</v>
      </c>
      <c r="G9468" s="34">
        <v>490</v>
      </c>
      <c r="H9468" s="34">
        <v>638</v>
      </c>
      <c r="I9468" s="34">
        <v>586</v>
      </c>
      <c r="J9468" s="34">
        <v>597</v>
      </c>
      <c r="K9468" s="34">
        <v>564</v>
      </c>
      <c r="L9468" s="34">
        <v>523</v>
      </c>
      <c r="M9468" s="34">
        <v>477</v>
      </c>
    </row>
    <row r="9469" spans="1:13" x14ac:dyDescent="0.2">
      <c r="A9469" s="34" t="s">
        <v>110363</v>
      </c>
      <c r="B9469" s="34">
        <v>280</v>
      </c>
      <c r="C9469" s="34">
        <v>365</v>
      </c>
      <c r="D9469" s="34">
        <v>398</v>
      </c>
      <c r="E9469" s="34">
        <v>393</v>
      </c>
      <c r="F9469" s="34">
        <v>263</v>
      </c>
      <c r="G9469" s="34">
        <v>304</v>
      </c>
      <c r="H9469" s="34">
        <v>406</v>
      </c>
      <c r="I9469" s="34">
        <v>382</v>
      </c>
      <c r="J9469" s="34">
        <v>385</v>
      </c>
      <c r="K9469" s="34">
        <v>306</v>
      </c>
      <c r="L9469" s="34">
        <v>388</v>
      </c>
      <c r="M9469" s="34">
        <v>316</v>
      </c>
    </row>
    <row r="9470" spans="1:13" x14ac:dyDescent="0.2">
      <c r="A9470" s="34" t="s">
        <v>110364</v>
      </c>
      <c r="B9470" s="34">
        <v>679</v>
      </c>
      <c r="C9470" s="34">
        <v>651</v>
      </c>
      <c r="D9470" s="34">
        <v>693</v>
      </c>
      <c r="E9470" s="34">
        <v>686</v>
      </c>
      <c r="F9470" s="34">
        <v>653</v>
      </c>
      <c r="G9470" s="34">
        <v>653</v>
      </c>
      <c r="H9470" s="34">
        <v>667</v>
      </c>
      <c r="I9470" s="34">
        <v>701</v>
      </c>
      <c r="J9470" s="34">
        <v>655</v>
      </c>
      <c r="K9470" s="34">
        <v>560</v>
      </c>
      <c r="L9470" s="34">
        <v>697</v>
      </c>
      <c r="M9470" s="34">
        <v>518</v>
      </c>
    </row>
    <row r="9471" spans="1:13" x14ac:dyDescent="0.2">
      <c r="A9471" s="34" t="s">
        <v>110365</v>
      </c>
      <c r="B9471" s="34">
        <v>533</v>
      </c>
      <c r="C9471" s="34">
        <v>579</v>
      </c>
      <c r="D9471" s="34">
        <v>661</v>
      </c>
      <c r="E9471" s="34">
        <v>627</v>
      </c>
      <c r="F9471" s="34">
        <v>535</v>
      </c>
      <c r="G9471" s="34">
        <v>604</v>
      </c>
      <c r="H9471" s="34">
        <v>660</v>
      </c>
      <c r="I9471" s="34">
        <v>539</v>
      </c>
      <c r="J9471" s="34">
        <v>606</v>
      </c>
      <c r="K9471" s="34">
        <v>470</v>
      </c>
      <c r="L9471" s="34">
        <v>570</v>
      </c>
      <c r="M9471" s="34">
        <v>430</v>
      </c>
    </row>
    <row r="9472" spans="1:13" x14ac:dyDescent="0.2">
      <c r="A9472" s="34" t="s">
        <v>110366</v>
      </c>
      <c r="B9472" s="34">
        <v>505</v>
      </c>
      <c r="C9472" s="34">
        <v>476</v>
      </c>
      <c r="D9472" s="34">
        <v>575</v>
      </c>
      <c r="E9472" s="34">
        <v>632</v>
      </c>
      <c r="F9472" s="34">
        <v>510</v>
      </c>
      <c r="G9472" s="34">
        <v>538</v>
      </c>
      <c r="H9472" s="34">
        <v>603</v>
      </c>
      <c r="I9472" s="34">
        <v>582</v>
      </c>
      <c r="J9472" s="34">
        <v>533</v>
      </c>
      <c r="K9472" s="34">
        <v>450</v>
      </c>
      <c r="L9472" s="34">
        <v>544</v>
      </c>
      <c r="M9472" s="34">
        <v>409</v>
      </c>
    </row>
    <row r="9473" spans="1:13" x14ac:dyDescent="0.2">
      <c r="A9473" s="34" t="s">
        <v>110367</v>
      </c>
      <c r="B9473" s="34">
        <v>421</v>
      </c>
      <c r="C9473" s="34">
        <v>433</v>
      </c>
      <c r="D9473" s="34">
        <v>422</v>
      </c>
      <c r="E9473" s="34">
        <v>514</v>
      </c>
      <c r="F9473" s="34">
        <v>391</v>
      </c>
      <c r="G9473" s="34">
        <v>407</v>
      </c>
      <c r="H9473" s="34">
        <v>441</v>
      </c>
      <c r="I9473" s="34">
        <v>490</v>
      </c>
      <c r="J9473" s="34">
        <v>531</v>
      </c>
      <c r="K9473" s="34">
        <v>417</v>
      </c>
      <c r="L9473" s="34">
        <v>427</v>
      </c>
      <c r="M9473" s="34">
        <v>366</v>
      </c>
    </row>
    <row r="9474" spans="1:13" x14ac:dyDescent="0.2">
      <c r="A9474" s="34" t="s">
        <v>110368</v>
      </c>
      <c r="B9474" s="34">
        <v>527</v>
      </c>
      <c r="C9474" s="34">
        <v>592</v>
      </c>
      <c r="D9474" s="34">
        <v>679</v>
      </c>
      <c r="E9474" s="34">
        <v>660</v>
      </c>
      <c r="F9474" s="34">
        <v>602</v>
      </c>
      <c r="G9474" s="34">
        <v>572</v>
      </c>
      <c r="H9474" s="34">
        <v>776</v>
      </c>
      <c r="I9474" s="34">
        <v>604</v>
      </c>
      <c r="J9474" s="34">
        <v>673</v>
      </c>
      <c r="K9474" s="34">
        <v>507</v>
      </c>
      <c r="L9474" s="34">
        <v>615</v>
      </c>
      <c r="M9474" s="34">
        <v>530</v>
      </c>
    </row>
    <row r="9475" spans="1:13" x14ac:dyDescent="0.2">
      <c r="A9475" s="34" t="s">
        <v>110369</v>
      </c>
      <c r="B9475" s="34">
        <v>203</v>
      </c>
      <c r="C9475" s="34">
        <v>203</v>
      </c>
      <c r="D9475" s="34">
        <v>227</v>
      </c>
      <c r="E9475" s="34">
        <v>317</v>
      </c>
      <c r="F9475" s="34">
        <v>219</v>
      </c>
      <c r="G9475" s="34">
        <v>216</v>
      </c>
      <c r="H9475" s="34">
        <v>246</v>
      </c>
      <c r="I9475" s="34">
        <v>211</v>
      </c>
      <c r="J9475" s="34">
        <v>232</v>
      </c>
      <c r="K9475" s="34">
        <v>213</v>
      </c>
      <c r="L9475" s="34">
        <v>217</v>
      </c>
      <c r="M9475" s="34">
        <v>191</v>
      </c>
    </row>
    <row r="9476" spans="1:13" x14ac:dyDescent="0.2">
      <c r="A9476" s="34" t="s">
        <v>110370</v>
      </c>
      <c r="B9476" s="34">
        <v>474</v>
      </c>
      <c r="C9476" s="34">
        <v>517</v>
      </c>
      <c r="D9476" s="34">
        <v>530</v>
      </c>
      <c r="E9476" s="34">
        <v>545</v>
      </c>
      <c r="F9476" s="34">
        <v>534</v>
      </c>
      <c r="G9476" s="34">
        <v>451</v>
      </c>
      <c r="H9476" s="34">
        <v>529</v>
      </c>
      <c r="I9476" s="34">
        <v>489</v>
      </c>
      <c r="J9476" s="34">
        <v>536</v>
      </c>
      <c r="K9476" s="34">
        <v>419</v>
      </c>
      <c r="L9476" s="34">
        <v>500</v>
      </c>
      <c r="M9476" s="34">
        <v>365</v>
      </c>
    </row>
    <row r="9477" spans="1:13" x14ac:dyDescent="0.2">
      <c r="A9477" s="34" t="s">
        <v>110371</v>
      </c>
      <c r="B9477" s="34">
        <v>550</v>
      </c>
      <c r="C9477" s="34">
        <v>489</v>
      </c>
      <c r="D9477" s="34">
        <v>504</v>
      </c>
      <c r="E9477" s="34">
        <v>555</v>
      </c>
      <c r="F9477" s="34">
        <v>464</v>
      </c>
      <c r="G9477" s="34">
        <v>455</v>
      </c>
      <c r="H9477" s="34">
        <v>536</v>
      </c>
      <c r="I9477" s="34">
        <v>474</v>
      </c>
      <c r="J9477" s="34">
        <v>592</v>
      </c>
      <c r="K9477" s="34">
        <v>417</v>
      </c>
      <c r="L9477" s="34">
        <v>503</v>
      </c>
      <c r="M9477" s="34">
        <v>400</v>
      </c>
    </row>
    <row r="9478" spans="1:13" x14ac:dyDescent="0.2">
      <c r="A9478" s="34" t="s">
        <v>110372</v>
      </c>
      <c r="B9478" s="34">
        <v>328</v>
      </c>
      <c r="C9478" s="34">
        <v>356</v>
      </c>
      <c r="D9478" s="34">
        <v>401</v>
      </c>
      <c r="E9478" s="34">
        <v>494</v>
      </c>
      <c r="F9478" s="34">
        <v>392</v>
      </c>
      <c r="G9478" s="34">
        <v>386</v>
      </c>
      <c r="H9478" s="34">
        <v>504</v>
      </c>
      <c r="I9478" s="34">
        <v>433</v>
      </c>
      <c r="J9478" s="34">
        <v>401</v>
      </c>
      <c r="K9478" s="34">
        <v>305</v>
      </c>
      <c r="L9478" s="34">
        <v>398</v>
      </c>
      <c r="M9478" s="34">
        <v>321</v>
      </c>
    </row>
    <row r="9479" spans="1:13" x14ac:dyDescent="0.2">
      <c r="A9479" s="34" t="s">
        <v>110373</v>
      </c>
      <c r="B9479" s="34">
        <v>885</v>
      </c>
      <c r="C9479" s="34">
        <v>650</v>
      </c>
      <c r="D9479" s="34">
        <v>777</v>
      </c>
      <c r="E9479" s="34">
        <v>772</v>
      </c>
      <c r="F9479" s="34">
        <v>681</v>
      </c>
      <c r="G9479" s="34">
        <v>717</v>
      </c>
      <c r="H9479" s="34">
        <v>844</v>
      </c>
      <c r="I9479" s="34">
        <v>614</v>
      </c>
      <c r="J9479" s="34">
        <v>747</v>
      </c>
      <c r="K9479" s="34">
        <v>571</v>
      </c>
      <c r="L9479" s="34">
        <v>814</v>
      </c>
      <c r="M9479" s="34">
        <v>518</v>
      </c>
    </row>
    <row r="9480" spans="1:13" x14ac:dyDescent="0.2">
      <c r="A9480" s="34" t="s">
        <v>110374</v>
      </c>
      <c r="B9480" s="34">
        <v>774</v>
      </c>
      <c r="C9480" s="34">
        <v>839</v>
      </c>
      <c r="D9480" s="34">
        <v>799</v>
      </c>
      <c r="E9480" s="34">
        <v>810</v>
      </c>
      <c r="F9480" s="34">
        <v>863</v>
      </c>
      <c r="G9480" s="34">
        <v>713</v>
      </c>
      <c r="H9480" s="34">
        <v>937</v>
      </c>
      <c r="I9480" s="34">
        <v>741</v>
      </c>
      <c r="J9480" s="34">
        <v>904</v>
      </c>
      <c r="K9480" s="34">
        <v>620</v>
      </c>
      <c r="L9480" s="34">
        <v>805</v>
      </c>
      <c r="M9480" s="34">
        <v>619</v>
      </c>
    </row>
    <row r="9481" spans="1:13" x14ac:dyDescent="0.2">
      <c r="A9481" s="34" t="s">
        <v>110375</v>
      </c>
      <c r="B9481" s="34">
        <v>742</v>
      </c>
      <c r="C9481" s="34">
        <v>762</v>
      </c>
      <c r="D9481" s="34">
        <v>708</v>
      </c>
      <c r="E9481" s="34">
        <v>766</v>
      </c>
      <c r="F9481" s="34">
        <v>640</v>
      </c>
      <c r="G9481" s="34">
        <v>647</v>
      </c>
      <c r="H9481" s="34">
        <v>764</v>
      </c>
      <c r="I9481" s="34">
        <v>661</v>
      </c>
      <c r="J9481" s="34">
        <v>671</v>
      </c>
      <c r="K9481" s="34">
        <v>593</v>
      </c>
      <c r="L9481" s="34">
        <v>755</v>
      </c>
      <c r="M9481" s="34">
        <v>511</v>
      </c>
    </row>
    <row r="9482" spans="1:13" x14ac:dyDescent="0.2">
      <c r="A9482" s="34" t="s">
        <v>110376</v>
      </c>
      <c r="B9482" s="34">
        <v>2280</v>
      </c>
      <c r="C9482" s="34">
        <v>2042</v>
      </c>
      <c r="D9482" s="34">
        <v>2280</v>
      </c>
      <c r="E9482" s="34">
        <v>2288</v>
      </c>
      <c r="F9482" s="34">
        <v>2055</v>
      </c>
      <c r="G9482" s="34">
        <v>1975</v>
      </c>
      <c r="H9482" s="34">
        <v>2514</v>
      </c>
      <c r="I9482" s="34">
        <v>2109</v>
      </c>
      <c r="J9482" s="34">
        <v>2195</v>
      </c>
      <c r="K9482" s="34">
        <v>1763</v>
      </c>
      <c r="L9482" s="34">
        <v>2186</v>
      </c>
      <c r="M9482" s="34">
        <v>1674</v>
      </c>
    </row>
    <row r="9483" spans="1:13" x14ac:dyDescent="0.2">
      <c r="A9483" s="34" t="s">
        <v>110377</v>
      </c>
      <c r="B9483" s="34">
        <v>605</v>
      </c>
      <c r="C9483" s="34">
        <v>605</v>
      </c>
      <c r="D9483" s="34">
        <v>613</v>
      </c>
      <c r="E9483" s="34">
        <v>697</v>
      </c>
      <c r="F9483" s="34">
        <v>488</v>
      </c>
      <c r="G9483" s="34">
        <v>584</v>
      </c>
      <c r="H9483" s="34">
        <v>674</v>
      </c>
      <c r="I9483" s="34">
        <v>599</v>
      </c>
      <c r="J9483" s="34">
        <v>589</v>
      </c>
      <c r="K9483" s="34">
        <v>550</v>
      </c>
      <c r="L9483" s="34">
        <v>619</v>
      </c>
      <c r="M9483" s="34">
        <v>468</v>
      </c>
    </row>
    <row r="9484" spans="1:13" x14ac:dyDescent="0.2">
      <c r="A9484" s="34" t="s">
        <v>110378</v>
      </c>
      <c r="B9484" s="34">
        <v>403</v>
      </c>
      <c r="C9484" s="34">
        <v>365</v>
      </c>
      <c r="D9484" s="34">
        <v>428</v>
      </c>
      <c r="E9484" s="34">
        <v>390</v>
      </c>
      <c r="F9484" s="34">
        <v>339</v>
      </c>
      <c r="G9484" s="34">
        <v>353</v>
      </c>
      <c r="H9484" s="34">
        <v>411</v>
      </c>
      <c r="I9484" s="34">
        <v>399</v>
      </c>
      <c r="J9484" s="34">
        <v>385</v>
      </c>
      <c r="K9484" s="34">
        <v>326</v>
      </c>
      <c r="L9484" s="34">
        <v>388</v>
      </c>
      <c r="M9484" s="34">
        <v>326</v>
      </c>
    </row>
    <row r="9485" spans="1:13" x14ac:dyDescent="0.2">
      <c r="A9485" s="34" t="s">
        <v>110379</v>
      </c>
      <c r="B9485" s="34">
        <v>1017</v>
      </c>
      <c r="C9485" s="34">
        <v>1166</v>
      </c>
      <c r="D9485" s="34">
        <v>1086</v>
      </c>
      <c r="E9485" s="34">
        <v>1280</v>
      </c>
      <c r="F9485" s="34">
        <v>1024</v>
      </c>
      <c r="G9485" s="34">
        <v>872</v>
      </c>
      <c r="H9485" s="34">
        <v>1263</v>
      </c>
      <c r="I9485" s="34">
        <v>1171</v>
      </c>
      <c r="J9485" s="34">
        <v>1326</v>
      </c>
      <c r="K9485" s="34">
        <v>879</v>
      </c>
      <c r="L9485" s="34">
        <v>1023</v>
      </c>
      <c r="M9485" s="34">
        <v>839</v>
      </c>
    </row>
    <row r="9486" spans="1:13" x14ac:dyDescent="0.2">
      <c r="A9486" s="34" t="s">
        <v>110380</v>
      </c>
      <c r="B9486" s="34">
        <v>498</v>
      </c>
      <c r="C9486" s="34">
        <v>526</v>
      </c>
      <c r="D9486" s="34">
        <v>579</v>
      </c>
      <c r="E9486" s="34">
        <v>583</v>
      </c>
      <c r="F9486" s="34">
        <v>538</v>
      </c>
      <c r="G9486" s="34">
        <v>514</v>
      </c>
      <c r="H9486" s="34">
        <v>706</v>
      </c>
      <c r="I9486" s="34">
        <v>593</v>
      </c>
      <c r="J9486" s="34">
        <v>654</v>
      </c>
      <c r="K9486" s="34">
        <v>488</v>
      </c>
      <c r="L9486" s="34">
        <v>537</v>
      </c>
      <c r="M9486" s="34">
        <v>466</v>
      </c>
    </row>
    <row r="9487" spans="1:13" x14ac:dyDescent="0.2">
      <c r="A9487" s="34" t="s">
        <v>110381</v>
      </c>
      <c r="B9487" s="34">
        <v>632</v>
      </c>
      <c r="C9487" s="34">
        <v>575</v>
      </c>
      <c r="D9487" s="34">
        <v>526</v>
      </c>
      <c r="E9487" s="34">
        <v>639</v>
      </c>
      <c r="F9487" s="34">
        <v>517</v>
      </c>
      <c r="G9487" s="34">
        <v>555</v>
      </c>
      <c r="H9487" s="34">
        <v>539</v>
      </c>
      <c r="I9487" s="34">
        <v>578</v>
      </c>
      <c r="J9487" s="34">
        <v>583</v>
      </c>
      <c r="K9487" s="34">
        <v>500</v>
      </c>
      <c r="L9487" s="34">
        <v>574</v>
      </c>
      <c r="M9487" s="34">
        <v>451</v>
      </c>
    </row>
    <row r="9488" spans="1:13" x14ac:dyDescent="0.2">
      <c r="A9488" s="34" t="s">
        <v>110382</v>
      </c>
      <c r="B9488" s="34">
        <v>523</v>
      </c>
      <c r="C9488" s="34">
        <v>502</v>
      </c>
      <c r="D9488" s="34">
        <v>536</v>
      </c>
      <c r="E9488" s="34">
        <v>516</v>
      </c>
      <c r="F9488" s="34">
        <v>480</v>
      </c>
      <c r="G9488" s="34">
        <v>437</v>
      </c>
      <c r="H9488" s="34">
        <v>539</v>
      </c>
      <c r="I9488" s="34">
        <v>519</v>
      </c>
      <c r="J9488" s="34">
        <v>495</v>
      </c>
      <c r="K9488" s="34">
        <v>455</v>
      </c>
      <c r="L9488" s="34">
        <v>492</v>
      </c>
      <c r="M9488" s="34">
        <v>411</v>
      </c>
    </row>
    <row r="9489" spans="1:13" x14ac:dyDescent="0.2">
      <c r="A9489" s="34" t="s">
        <v>110383</v>
      </c>
      <c r="B9489" s="34">
        <v>491</v>
      </c>
      <c r="C9489" s="34">
        <v>533</v>
      </c>
      <c r="D9489" s="34">
        <v>435</v>
      </c>
      <c r="E9489" s="34">
        <v>585</v>
      </c>
      <c r="F9489" s="34">
        <v>520</v>
      </c>
      <c r="G9489" s="34">
        <v>534</v>
      </c>
      <c r="H9489" s="34">
        <v>557</v>
      </c>
      <c r="I9489" s="34">
        <v>556</v>
      </c>
      <c r="J9489" s="34">
        <v>602</v>
      </c>
      <c r="K9489" s="34">
        <v>422</v>
      </c>
      <c r="L9489" s="34">
        <v>575</v>
      </c>
      <c r="M9489" s="34">
        <v>440</v>
      </c>
    </row>
    <row r="9490" spans="1:13" x14ac:dyDescent="0.2">
      <c r="A9490" s="34" t="s">
        <v>110384</v>
      </c>
      <c r="B9490" s="34">
        <v>331</v>
      </c>
      <c r="C9490" s="34">
        <v>493</v>
      </c>
      <c r="D9490" s="34">
        <v>404</v>
      </c>
      <c r="E9490" s="34">
        <v>446</v>
      </c>
      <c r="F9490" s="34">
        <v>349</v>
      </c>
      <c r="G9490" s="34">
        <v>429</v>
      </c>
      <c r="H9490" s="34">
        <v>448</v>
      </c>
      <c r="I9490" s="34">
        <v>401</v>
      </c>
      <c r="J9490" s="34">
        <v>387</v>
      </c>
      <c r="K9490" s="34">
        <v>350</v>
      </c>
      <c r="L9490" s="34">
        <v>395</v>
      </c>
      <c r="M9490" s="34">
        <v>312</v>
      </c>
    </row>
    <row r="9491" spans="1:13" x14ac:dyDescent="0.2">
      <c r="A9491" s="34" t="s">
        <v>110385</v>
      </c>
      <c r="B9491" s="34">
        <v>667</v>
      </c>
      <c r="C9491" s="34">
        <v>694</v>
      </c>
      <c r="D9491" s="34">
        <v>796</v>
      </c>
      <c r="E9491" s="34">
        <v>726</v>
      </c>
      <c r="F9491" s="34">
        <v>801</v>
      </c>
      <c r="G9491" s="34">
        <v>670</v>
      </c>
      <c r="H9491" s="34">
        <v>831</v>
      </c>
      <c r="I9491" s="34">
        <v>720</v>
      </c>
      <c r="J9491" s="34">
        <v>754</v>
      </c>
      <c r="K9491" s="34">
        <v>612</v>
      </c>
      <c r="L9491" s="34">
        <v>879</v>
      </c>
      <c r="M9491" s="34">
        <v>501</v>
      </c>
    </row>
    <row r="9492" spans="1:13" x14ac:dyDescent="0.2">
      <c r="A9492" s="34" t="s">
        <v>110386</v>
      </c>
      <c r="B9492" s="34">
        <v>990</v>
      </c>
      <c r="C9492" s="34">
        <v>1027</v>
      </c>
      <c r="D9492" s="34">
        <v>1137</v>
      </c>
      <c r="E9492" s="34">
        <v>1156</v>
      </c>
      <c r="F9492" s="34">
        <v>864</v>
      </c>
      <c r="G9492" s="34">
        <v>888</v>
      </c>
      <c r="H9492" s="34">
        <v>1101</v>
      </c>
      <c r="I9492" s="34">
        <v>977</v>
      </c>
      <c r="J9492" s="34">
        <v>1153</v>
      </c>
      <c r="K9492" s="34">
        <v>830</v>
      </c>
      <c r="L9492" s="34">
        <v>964</v>
      </c>
      <c r="M9492" s="34">
        <v>824</v>
      </c>
    </row>
    <row r="9493" spans="1:13" x14ac:dyDescent="0.2">
      <c r="A9493" s="34" t="s">
        <v>110387</v>
      </c>
      <c r="B9493" s="34">
        <v>742</v>
      </c>
      <c r="C9493" s="34">
        <v>795</v>
      </c>
      <c r="D9493" s="34">
        <v>832</v>
      </c>
      <c r="E9493" s="34">
        <v>934</v>
      </c>
      <c r="F9493" s="34">
        <v>736</v>
      </c>
      <c r="G9493" s="34">
        <v>772</v>
      </c>
      <c r="H9493" s="34">
        <v>877</v>
      </c>
      <c r="I9493" s="34">
        <v>811</v>
      </c>
      <c r="J9493" s="34">
        <v>836</v>
      </c>
      <c r="K9493" s="34">
        <v>745</v>
      </c>
      <c r="L9493" s="34">
        <v>732</v>
      </c>
      <c r="M9493" s="34">
        <v>614</v>
      </c>
    </row>
    <row r="9494" spans="1:13" x14ac:dyDescent="0.2">
      <c r="A9494" s="34" t="s">
        <v>110388</v>
      </c>
      <c r="B9494" s="34">
        <v>262</v>
      </c>
      <c r="C9494" s="34">
        <v>294</v>
      </c>
      <c r="D9494" s="34">
        <v>251</v>
      </c>
      <c r="E9494" s="34">
        <v>257</v>
      </c>
      <c r="F9494" s="34">
        <v>193</v>
      </c>
      <c r="G9494" s="34">
        <v>279</v>
      </c>
      <c r="H9494" s="34">
        <v>273</v>
      </c>
      <c r="I9494" s="34">
        <v>314</v>
      </c>
      <c r="J9494" s="34">
        <v>265</v>
      </c>
      <c r="K9494" s="34">
        <v>218</v>
      </c>
      <c r="L9494" s="34">
        <v>177</v>
      </c>
      <c r="M9494" s="34">
        <v>260</v>
      </c>
    </row>
    <row r="9495" spans="1:13" x14ac:dyDescent="0.2">
      <c r="A9495" s="34" t="s">
        <v>110389</v>
      </c>
      <c r="B9495" s="34">
        <v>568</v>
      </c>
      <c r="C9495" s="34">
        <v>608</v>
      </c>
      <c r="D9495" s="34">
        <v>529</v>
      </c>
      <c r="E9495" s="34">
        <v>577</v>
      </c>
      <c r="F9495" s="34">
        <v>573</v>
      </c>
      <c r="G9495" s="34">
        <v>569</v>
      </c>
      <c r="H9495" s="34">
        <v>618</v>
      </c>
      <c r="I9495" s="34">
        <v>580</v>
      </c>
      <c r="J9495" s="34">
        <v>535</v>
      </c>
      <c r="K9495" s="34">
        <v>450</v>
      </c>
      <c r="L9495" s="34">
        <v>562</v>
      </c>
      <c r="M9495" s="34">
        <v>462</v>
      </c>
    </row>
    <row r="9496" spans="1:13" x14ac:dyDescent="0.2">
      <c r="A9496" s="34" t="s">
        <v>110390</v>
      </c>
      <c r="B9496" s="34">
        <v>253</v>
      </c>
      <c r="C9496" s="34">
        <v>373</v>
      </c>
      <c r="D9496" s="34">
        <v>333</v>
      </c>
      <c r="E9496" s="34">
        <v>379</v>
      </c>
      <c r="F9496" s="34">
        <v>265</v>
      </c>
      <c r="G9496" s="34">
        <v>353</v>
      </c>
      <c r="H9496" s="34">
        <v>367</v>
      </c>
      <c r="I9496" s="34">
        <v>343</v>
      </c>
      <c r="J9496" s="34">
        <v>301</v>
      </c>
      <c r="K9496" s="34">
        <v>243</v>
      </c>
      <c r="L9496" s="34">
        <v>341</v>
      </c>
      <c r="M9496" s="34">
        <v>279</v>
      </c>
    </row>
    <row r="9497" spans="1:13" x14ac:dyDescent="0.2">
      <c r="A9497" s="34" t="s">
        <v>110391</v>
      </c>
      <c r="B9497" s="34">
        <v>337</v>
      </c>
      <c r="C9497" s="34">
        <v>338</v>
      </c>
      <c r="D9497" s="34">
        <v>376</v>
      </c>
      <c r="E9497" s="34">
        <v>386</v>
      </c>
      <c r="F9497" s="34">
        <v>277</v>
      </c>
      <c r="G9497" s="34">
        <v>317</v>
      </c>
      <c r="H9497" s="34">
        <v>299</v>
      </c>
      <c r="I9497" s="34">
        <v>337</v>
      </c>
      <c r="J9497" s="34">
        <v>355</v>
      </c>
      <c r="K9497" s="34">
        <v>250</v>
      </c>
      <c r="L9497" s="34">
        <v>268</v>
      </c>
      <c r="M9497" s="34">
        <v>240</v>
      </c>
    </row>
    <row r="9498" spans="1:13" x14ac:dyDescent="0.2">
      <c r="A9498" s="34" t="s">
        <v>110392</v>
      </c>
      <c r="B9498" s="34">
        <v>451</v>
      </c>
      <c r="C9498" s="34">
        <v>518</v>
      </c>
      <c r="D9498" s="34">
        <v>369</v>
      </c>
      <c r="E9498" s="34">
        <v>454</v>
      </c>
      <c r="F9498" s="34">
        <v>395</v>
      </c>
      <c r="G9498" s="34">
        <v>447</v>
      </c>
      <c r="H9498" s="34">
        <v>436</v>
      </c>
      <c r="I9498" s="34">
        <v>483</v>
      </c>
      <c r="J9498" s="34">
        <v>429</v>
      </c>
      <c r="K9498" s="34">
        <v>376</v>
      </c>
      <c r="L9498" s="34">
        <v>372</v>
      </c>
      <c r="M9498" s="34">
        <v>384</v>
      </c>
    </row>
    <row r="9499" spans="1:13" x14ac:dyDescent="0.2">
      <c r="A9499" s="34" t="s">
        <v>110393</v>
      </c>
      <c r="B9499" s="34">
        <v>731</v>
      </c>
      <c r="C9499" s="34">
        <v>799</v>
      </c>
      <c r="D9499" s="34">
        <v>837</v>
      </c>
      <c r="E9499" s="34">
        <v>823</v>
      </c>
      <c r="F9499" s="34">
        <v>735</v>
      </c>
      <c r="G9499" s="34">
        <v>704</v>
      </c>
      <c r="H9499" s="34">
        <v>779</v>
      </c>
      <c r="I9499" s="34">
        <v>773</v>
      </c>
      <c r="J9499" s="34">
        <v>724</v>
      </c>
      <c r="K9499" s="34">
        <v>611</v>
      </c>
      <c r="L9499" s="34">
        <v>708</v>
      </c>
      <c r="M9499" s="34">
        <v>657</v>
      </c>
    </row>
    <row r="9500" spans="1:13" x14ac:dyDescent="0.2">
      <c r="A9500" s="34" t="s">
        <v>110394</v>
      </c>
      <c r="B9500" s="34">
        <v>471</v>
      </c>
      <c r="C9500" s="34">
        <v>381</v>
      </c>
      <c r="D9500" s="34">
        <v>366</v>
      </c>
      <c r="E9500" s="34">
        <v>424</v>
      </c>
      <c r="F9500" s="34">
        <v>455</v>
      </c>
      <c r="G9500" s="34">
        <v>351</v>
      </c>
      <c r="H9500" s="34">
        <v>434</v>
      </c>
      <c r="I9500" s="34">
        <v>367</v>
      </c>
      <c r="J9500" s="34">
        <v>424</v>
      </c>
      <c r="K9500" s="34">
        <v>294</v>
      </c>
      <c r="L9500" s="34">
        <v>381</v>
      </c>
      <c r="M9500" s="34">
        <v>341</v>
      </c>
    </row>
    <row r="9501" spans="1:13" x14ac:dyDescent="0.2">
      <c r="A9501" s="34" t="s">
        <v>110395</v>
      </c>
      <c r="B9501" s="34">
        <v>436</v>
      </c>
      <c r="C9501" s="34">
        <v>606</v>
      </c>
      <c r="D9501" s="34">
        <v>580</v>
      </c>
      <c r="E9501" s="34">
        <v>624</v>
      </c>
      <c r="F9501" s="34">
        <v>488</v>
      </c>
      <c r="G9501" s="34">
        <v>536</v>
      </c>
      <c r="H9501" s="34">
        <v>587</v>
      </c>
      <c r="I9501" s="34">
        <v>610</v>
      </c>
      <c r="J9501" s="34">
        <v>533</v>
      </c>
      <c r="K9501" s="34">
        <v>476</v>
      </c>
      <c r="L9501" s="34">
        <v>478</v>
      </c>
      <c r="M9501" s="34">
        <v>447</v>
      </c>
    </row>
    <row r="9502" spans="1:13" x14ac:dyDescent="0.2">
      <c r="A9502" s="34" t="s">
        <v>110396</v>
      </c>
      <c r="B9502" s="34">
        <v>1261</v>
      </c>
      <c r="C9502" s="34">
        <v>1169</v>
      </c>
      <c r="D9502" s="34">
        <v>1539</v>
      </c>
      <c r="E9502" s="34">
        <v>1306</v>
      </c>
      <c r="F9502" s="34">
        <v>1363</v>
      </c>
      <c r="G9502" s="34">
        <v>1149</v>
      </c>
      <c r="H9502" s="34">
        <v>1491</v>
      </c>
      <c r="I9502" s="34">
        <v>1326</v>
      </c>
      <c r="J9502" s="34">
        <v>1533</v>
      </c>
      <c r="K9502" s="34">
        <v>1088</v>
      </c>
      <c r="L9502" s="34">
        <v>1358</v>
      </c>
      <c r="M9502" s="34">
        <v>987</v>
      </c>
    </row>
    <row r="9503" spans="1:13" x14ac:dyDescent="0.2">
      <c r="A9503" s="34" t="s">
        <v>110397</v>
      </c>
      <c r="B9503" s="34">
        <v>2101</v>
      </c>
      <c r="C9503" s="34">
        <v>1937</v>
      </c>
      <c r="D9503" s="34">
        <v>2249</v>
      </c>
      <c r="E9503" s="34">
        <v>2379</v>
      </c>
      <c r="F9503" s="34">
        <v>2041</v>
      </c>
      <c r="G9503" s="34">
        <v>1885</v>
      </c>
      <c r="H9503" s="34">
        <v>2530</v>
      </c>
      <c r="I9503" s="34">
        <v>2019</v>
      </c>
      <c r="J9503" s="34">
        <v>2420</v>
      </c>
      <c r="K9503" s="34">
        <v>1705</v>
      </c>
      <c r="L9503" s="34">
        <v>2179</v>
      </c>
      <c r="M9503" s="34">
        <v>1640</v>
      </c>
    </row>
    <row r="9504" spans="1:13" x14ac:dyDescent="0.2">
      <c r="A9504" s="34" t="s">
        <v>110398</v>
      </c>
      <c r="B9504" s="34">
        <v>736</v>
      </c>
      <c r="C9504" s="34">
        <v>743</v>
      </c>
      <c r="D9504" s="34">
        <v>659</v>
      </c>
      <c r="E9504" s="34">
        <v>801</v>
      </c>
      <c r="F9504" s="34">
        <v>650</v>
      </c>
      <c r="G9504" s="34">
        <v>698</v>
      </c>
      <c r="H9504" s="34">
        <v>698</v>
      </c>
      <c r="I9504" s="34">
        <v>746</v>
      </c>
      <c r="J9504" s="34">
        <v>844</v>
      </c>
      <c r="K9504" s="34">
        <v>537</v>
      </c>
      <c r="L9504" s="34">
        <v>654</v>
      </c>
      <c r="M9504" s="34">
        <v>620</v>
      </c>
    </row>
    <row r="9505" spans="1:13" x14ac:dyDescent="0.2">
      <c r="A9505" s="34" t="s">
        <v>110399</v>
      </c>
      <c r="B9505" s="34">
        <v>913</v>
      </c>
      <c r="C9505" s="34">
        <v>948</v>
      </c>
      <c r="D9505" s="34">
        <v>1089</v>
      </c>
      <c r="E9505" s="34">
        <v>1095</v>
      </c>
      <c r="F9505" s="34">
        <v>878</v>
      </c>
      <c r="G9505" s="34">
        <v>901</v>
      </c>
      <c r="H9505" s="34">
        <v>1135</v>
      </c>
      <c r="I9505" s="34">
        <v>985</v>
      </c>
      <c r="J9505" s="34">
        <v>1086</v>
      </c>
      <c r="K9505" s="34">
        <v>828</v>
      </c>
      <c r="L9505" s="34">
        <v>1010</v>
      </c>
      <c r="M9505" s="34">
        <v>819</v>
      </c>
    </row>
    <row r="9506" spans="1:13" x14ac:dyDescent="0.2">
      <c r="A9506" s="34" t="s">
        <v>110400</v>
      </c>
      <c r="B9506" s="34">
        <v>761</v>
      </c>
      <c r="C9506" s="34">
        <v>731</v>
      </c>
      <c r="D9506" s="34">
        <v>774</v>
      </c>
      <c r="E9506" s="34">
        <v>803</v>
      </c>
      <c r="F9506" s="34">
        <v>796</v>
      </c>
      <c r="G9506" s="34">
        <v>715</v>
      </c>
      <c r="H9506" s="34">
        <v>861</v>
      </c>
      <c r="I9506" s="34">
        <v>785</v>
      </c>
      <c r="J9506" s="34">
        <v>861</v>
      </c>
      <c r="K9506" s="34">
        <v>622</v>
      </c>
      <c r="L9506" s="34">
        <v>716</v>
      </c>
      <c r="M9506" s="34">
        <v>574</v>
      </c>
    </row>
    <row r="9507" spans="1:13" x14ac:dyDescent="0.2">
      <c r="A9507" s="34" t="s">
        <v>110401</v>
      </c>
      <c r="B9507" s="34">
        <v>393</v>
      </c>
      <c r="C9507" s="34">
        <v>444</v>
      </c>
      <c r="D9507" s="34">
        <v>604</v>
      </c>
      <c r="E9507" s="34">
        <v>468</v>
      </c>
      <c r="F9507" s="34">
        <v>429</v>
      </c>
      <c r="G9507" s="34">
        <v>431</v>
      </c>
      <c r="H9507" s="34">
        <v>529</v>
      </c>
      <c r="I9507" s="34">
        <v>480</v>
      </c>
      <c r="J9507" s="34">
        <v>481</v>
      </c>
      <c r="K9507" s="34">
        <v>433</v>
      </c>
      <c r="L9507" s="34">
        <v>503</v>
      </c>
      <c r="M9507" s="34">
        <v>358</v>
      </c>
    </row>
    <row r="9508" spans="1:13" x14ac:dyDescent="0.2">
      <c r="A9508" s="34" t="s">
        <v>110402</v>
      </c>
      <c r="B9508" s="34">
        <v>523</v>
      </c>
      <c r="C9508" s="34">
        <v>525</v>
      </c>
      <c r="D9508" s="34">
        <v>531</v>
      </c>
      <c r="E9508" s="34">
        <v>605</v>
      </c>
      <c r="F9508" s="34">
        <v>453</v>
      </c>
      <c r="G9508" s="34">
        <v>603</v>
      </c>
      <c r="H9508" s="34">
        <v>610</v>
      </c>
      <c r="I9508" s="34">
        <v>575</v>
      </c>
      <c r="J9508" s="34">
        <v>595</v>
      </c>
      <c r="K9508" s="34">
        <v>430</v>
      </c>
      <c r="L9508" s="34">
        <v>507</v>
      </c>
      <c r="M9508" s="34">
        <v>464</v>
      </c>
    </row>
    <row r="9509" spans="1:13" x14ac:dyDescent="0.2">
      <c r="A9509" s="34" t="s">
        <v>110403</v>
      </c>
      <c r="B9509" s="34">
        <v>417</v>
      </c>
      <c r="C9509" s="34">
        <v>525</v>
      </c>
      <c r="D9509" s="34">
        <v>588</v>
      </c>
      <c r="E9509" s="34">
        <v>581</v>
      </c>
      <c r="F9509" s="34">
        <v>455</v>
      </c>
      <c r="G9509" s="34">
        <v>507</v>
      </c>
      <c r="H9509" s="34">
        <v>486</v>
      </c>
      <c r="I9509" s="34">
        <v>531</v>
      </c>
      <c r="J9509" s="34">
        <v>546</v>
      </c>
      <c r="K9509" s="34">
        <v>431</v>
      </c>
      <c r="L9509" s="34">
        <v>486</v>
      </c>
      <c r="M9509" s="34">
        <v>396</v>
      </c>
    </row>
    <row r="9510" spans="1:13" x14ac:dyDescent="0.2">
      <c r="A9510" s="34" t="s">
        <v>110404</v>
      </c>
      <c r="B9510" s="34">
        <v>113</v>
      </c>
      <c r="C9510" s="34">
        <v>179</v>
      </c>
      <c r="D9510" s="34">
        <v>213</v>
      </c>
      <c r="E9510" s="34">
        <v>179</v>
      </c>
      <c r="F9510" s="34">
        <v>120</v>
      </c>
      <c r="G9510" s="34">
        <v>171</v>
      </c>
      <c r="H9510" s="34">
        <v>173</v>
      </c>
      <c r="I9510" s="34">
        <v>145</v>
      </c>
      <c r="J9510" s="34">
        <v>141</v>
      </c>
      <c r="K9510" s="34">
        <v>143</v>
      </c>
      <c r="L9510" s="34">
        <v>117</v>
      </c>
      <c r="M9510" s="34">
        <v>146</v>
      </c>
    </row>
    <row r="9511" spans="1:13" x14ac:dyDescent="0.2">
      <c r="A9511" s="34" t="s">
        <v>110405</v>
      </c>
      <c r="B9511" s="34">
        <v>272</v>
      </c>
      <c r="C9511" s="34">
        <v>395</v>
      </c>
      <c r="D9511" s="34">
        <v>340</v>
      </c>
      <c r="E9511" s="34">
        <v>350</v>
      </c>
      <c r="F9511" s="34">
        <v>292</v>
      </c>
      <c r="G9511" s="34">
        <v>321</v>
      </c>
      <c r="H9511" s="34">
        <v>352</v>
      </c>
      <c r="I9511" s="34">
        <v>326</v>
      </c>
      <c r="J9511" s="34">
        <v>426</v>
      </c>
      <c r="K9511" s="34">
        <v>305</v>
      </c>
      <c r="L9511" s="34">
        <v>297</v>
      </c>
      <c r="M9511" s="34">
        <v>290</v>
      </c>
    </row>
    <row r="9512" spans="1:13" x14ac:dyDescent="0.2">
      <c r="A9512" s="34" t="s">
        <v>110406</v>
      </c>
      <c r="B9512" s="34">
        <v>321</v>
      </c>
      <c r="C9512" s="34">
        <v>262</v>
      </c>
      <c r="D9512" s="34">
        <v>320</v>
      </c>
      <c r="E9512" s="34">
        <v>333</v>
      </c>
      <c r="F9512" s="34">
        <v>250</v>
      </c>
      <c r="G9512" s="34">
        <v>260</v>
      </c>
      <c r="H9512" s="34">
        <v>327</v>
      </c>
      <c r="I9512" s="34">
        <v>298</v>
      </c>
      <c r="J9512" s="34">
        <v>344</v>
      </c>
      <c r="K9512" s="34">
        <v>240</v>
      </c>
      <c r="L9512" s="34">
        <v>253</v>
      </c>
      <c r="M9512" s="34">
        <v>219</v>
      </c>
    </row>
    <row r="9513" spans="1:13" x14ac:dyDescent="0.2">
      <c r="A9513" s="34" t="s">
        <v>110407</v>
      </c>
      <c r="B9513" s="34">
        <v>431</v>
      </c>
      <c r="C9513" s="34">
        <v>497</v>
      </c>
      <c r="D9513" s="34">
        <v>473</v>
      </c>
      <c r="E9513" s="34">
        <v>506</v>
      </c>
      <c r="F9513" s="34">
        <v>482</v>
      </c>
      <c r="G9513" s="34">
        <v>391</v>
      </c>
      <c r="H9513" s="34">
        <v>531</v>
      </c>
      <c r="I9513" s="34">
        <v>495</v>
      </c>
      <c r="J9513" s="34">
        <v>545</v>
      </c>
      <c r="K9513" s="34">
        <v>377</v>
      </c>
      <c r="L9513" s="34">
        <v>481</v>
      </c>
      <c r="M9513" s="34">
        <v>384</v>
      </c>
    </row>
    <row r="9514" spans="1:13" x14ac:dyDescent="0.2">
      <c r="A9514" s="34" t="s">
        <v>110408</v>
      </c>
      <c r="B9514" s="34">
        <v>368</v>
      </c>
      <c r="C9514" s="34">
        <v>362</v>
      </c>
      <c r="D9514" s="34">
        <v>370</v>
      </c>
      <c r="E9514" s="34">
        <v>425</v>
      </c>
      <c r="F9514" s="34">
        <v>439</v>
      </c>
      <c r="G9514" s="34">
        <v>339</v>
      </c>
      <c r="H9514" s="34">
        <v>405</v>
      </c>
      <c r="I9514" s="34">
        <v>394</v>
      </c>
      <c r="J9514" s="34">
        <v>452</v>
      </c>
      <c r="K9514" s="34">
        <v>295</v>
      </c>
      <c r="L9514" s="34">
        <v>445</v>
      </c>
      <c r="M9514" s="34">
        <v>279</v>
      </c>
    </row>
    <row r="9515" spans="1:13" x14ac:dyDescent="0.2">
      <c r="A9515" s="34" t="s">
        <v>110409</v>
      </c>
      <c r="B9515" s="34">
        <v>264</v>
      </c>
      <c r="C9515" s="34">
        <v>303</v>
      </c>
      <c r="D9515" s="34">
        <v>287</v>
      </c>
      <c r="E9515" s="34">
        <v>339</v>
      </c>
      <c r="F9515" s="34">
        <v>281</v>
      </c>
      <c r="G9515" s="34">
        <v>321</v>
      </c>
      <c r="H9515" s="34">
        <v>324</v>
      </c>
      <c r="I9515" s="34">
        <v>291</v>
      </c>
      <c r="J9515" s="34">
        <v>262</v>
      </c>
      <c r="K9515" s="34">
        <v>241</v>
      </c>
      <c r="L9515" s="34">
        <v>261</v>
      </c>
      <c r="M9515" s="34">
        <v>247</v>
      </c>
    </row>
    <row r="9516" spans="1:13" x14ac:dyDescent="0.2">
      <c r="A9516" s="34" t="s">
        <v>110410</v>
      </c>
      <c r="B9516" s="34">
        <v>655</v>
      </c>
      <c r="C9516" s="34">
        <v>573</v>
      </c>
      <c r="D9516" s="34">
        <v>691</v>
      </c>
      <c r="E9516" s="34">
        <v>648</v>
      </c>
      <c r="F9516" s="34">
        <v>680</v>
      </c>
      <c r="G9516" s="34">
        <v>625</v>
      </c>
      <c r="H9516" s="34">
        <v>705</v>
      </c>
      <c r="I9516" s="34">
        <v>632</v>
      </c>
      <c r="J9516" s="34">
        <v>734</v>
      </c>
      <c r="K9516" s="34">
        <v>480</v>
      </c>
      <c r="L9516" s="34">
        <v>662</v>
      </c>
      <c r="M9516" s="34">
        <v>450</v>
      </c>
    </row>
    <row r="9517" spans="1:13" x14ac:dyDescent="0.2">
      <c r="A9517" s="34" t="s">
        <v>110411</v>
      </c>
      <c r="B9517" s="34">
        <v>674</v>
      </c>
      <c r="C9517" s="34">
        <v>581</v>
      </c>
      <c r="D9517" s="34">
        <v>629</v>
      </c>
      <c r="E9517" s="34">
        <v>581</v>
      </c>
      <c r="F9517" s="34">
        <v>605</v>
      </c>
      <c r="G9517" s="34">
        <v>504</v>
      </c>
      <c r="H9517" s="34">
        <v>656</v>
      </c>
      <c r="I9517" s="34">
        <v>575</v>
      </c>
      <c r="J9517" s="34">
        <v>733</v>
      </c>
      <c r="K9517" s="34">
        <v>485</v>
      </c>
      <c r="L9517" s="34">
        <v>549</v>
      </c>
      <c r="M9517" s="34">
        <v>413</v>
      </c>
    </row>
    <row r="9518" spans="1:13" x14ac:dyDescent="0.2">
      <c r="A9518" s="34" t="s">
        <v>110412</v>
      </c>
      <c r="B9518" s="34">
        <v>197</v>
      </c>
      <c r="C9518" s="34">
        <v>253</v>
      </c>
      <c r="D9518" s="34">
        <v>296</v>
      </c>
      <c r="E9518" s="34">
        <v>275</v>
      </c>
      <c r="F9518" s="34">
        <v>247</v>
      </c>
      <c r="G9518" s="34">
        <v>246</v>
      </c>
      <c r="H9518" s="34">
        <v>312</v>
      </c>
      <c r="I9518" s="34">
        <v>263</v>
      </c>
      <c r="J9518" s="34">
        <v>239</v>
      </c>
      <c r="K9518" s="34">
        <v>214</v>
      </c>
      <c r="L9518" s="34">
        <v>261</v>
      </c>
      <c r="M9518" s="34">
        <v>204</v>
      </c>
    </row>
    <row r="9519" spans="1:13" x14ac:dyDescent="0.2">
      <c r="A9519" s="34" t="s">
        <v>110413</v>
      </c>
      <c r="B9519" s="34">
        <v>337</v>
      </c>
      <c r="C9519" s="34">
        <v>394</v>
      </c>
      <c r="D9519" s="34">
        <v>430</v>
      </c>
      <c r="E9519" s="34">
        <v>358</v>
      </c>
      <c r="F9519" s="34">
        <v>393</v>
      </c>
      <c r="G9519" s="34">
        <v>337</v>
      </c>
      <c r="H9519" s="34">
        <v>474</v>
      </c>
      <c r="I9519" s="34">
        <v>365</v>
      </c>
      <c r="J9519" s="34">
        <v>442</v>
      </c>
      <c r="K9519" s="34">
        <v>345</v>
      </c>
      <c r="L9519" s="34">
        <v>383</v>
      </c>
      <c r="M9519" s="34">
        <v>281</v>
      </c>
    </row>
    <row r="9520" spans="1:13" x14ac:dyDescent="0.2">
      <c r="A9520" s="34" t="s">
        <v>110414</v>
      </c>
      <c r="B9520" s="34">
        <v>532</v>
      </c>
      <c r="C9520" s="34">
        <v>592</v>
      </c>
      <c r="D9520" s="34">
        <v>539</v>
      </c>
      <c r="E9520" s="34">
        <v>620</v>
      </c>
      <c r="F9520" s="34">
        <v>473</v>
      </c>
      <c r="G9520" s="34">
        <v>452</v>
      </c>
      <c r="H9520" s="34">
        <v>677</v>
      </c>
      <c r="I9520" s="34">
        <v>484</v>
      </c>
      <c r="J9520" s="34">
        <v>588</v>
      </c>
      <c r="K9520" s="34">
        <v>479</v>
      </c>
      <c r="L9520" s="34">
        <v>558</v>
      </c>
      <c r="M9520" s="34">
        <v>388</v>
      </c>
    </row>
    <row r="9521" spans="1:13" x14ac:dyDescent="0.2">
      <c r="A9521" s="34" t="s">
        <v>110415</v>
      </c>
      <c r="B9521" s="34">
        <v>587</v>
      </c>
      <c r="C9521" s="34">
        <v>720</v>
      </c>
      <c r="D9521" s="34">
        <v>676</v>
      </c>
      <c r="E9521" s="34">
        <v>765</v>
      </c>
      <c r="F9521" s="34">
        <v>649</v>
      </c>
      <c r="G9521" s="34">
        <v>650</v>
      </c>
      <c r="H9521" s="34">
        <v>784</v>
      </c>
      <c r="I9521" s="34">
        <v>655</v>
      </c>
      <c r="J9521" s="34">
        <v>712</v>
      </c>
      <c r="K9521" s="34">
        <v>626</v>
      </c>
      <c r="L9521" s="34">
        <v>707</v>
      </c>
      <c r="M9521" s="34">
        <v>515</v>
      </c>
    </row>
    <row r="9522" spans="1:13" x14ac:dyDescent="0.2">
      <c r="A9522" s="34" t="s">
        <v>110416</v>
      </c>
      <c r="B9522" s="34">
        <v>761</v>
      </c>
      <c r="C9522" s="34">
        <v>679</v>
      </c>
      <c r="D9522" s="34">
        <v>699</v>
      </c>
      <c r="E9522" s="34">
        <v>786</v>
      </c>
      <c r="F9522" s="34">
        <v>558</v>
      </c>
      <c r="G9522" s="34">
        <v>681</v>
      </c>
      <c r="H9522" s="34">
        <v>667</v>
      </c>
      <c r="I9522" s="34">
        <v>702</v>
      </c>
      <c r="J9522" s="34">
        <v>644</v>
      </c>
      <c r="K9522" s="34">
        <v>521</v>
      </c>
      <c r="L9522" s="34">
        <v>629</v>
      </c>
      <c r="M9522" s="34">
        <v>576</v>
      </c>
    </row>
    <row r="9523" spans="1:13" x14ac:dyDescent="0.2">
      <c r="A9523" s="34" t="s">
        <v>110417</v>
      </c>
      <c r="B9523" s="34">
        <v>1043</v>
      </c>
      <c r="C9523" s="34">
        <v>1111</v>
      </c>
      <c r="D9523" s="34">
        <v>1297</v>
      </c>
      <c r="E9523" s="34">
        <v>1175</v>
      </c>
      <c r="F9523" s="34">
        <v>1162</v>
      </c>
      <c r="G9523" s="34">
        <v>1059</v>
      </c>
      <c r="H9523" s="34">
        <v>1455</v>
      </c>
      <c r="I9523" s="34">
        <v>1037</v>
      </c>
      <c r="J9523" s="34">
        <v>1274</v>
      </c>
      <c r="K9523" s="34">
        <v>918</v>
      </c>
      <c r="L9523" s="34">
        <v>1087</v>
      </c>
      <c r="M9523" s="34">
        <v>915</v>
      </c>
    </row>
    <row r="9524" spans="1:13" x14ac:dyDescent="0.2">
      <c r="A9524" s="34" t="s">
        <v>110418</v>
      </c>
      <c r="B9524" s="34">
        <v>2096</v>
      </c>
      <c r="C9524" s="34">
        <v>2119</v>
      </c>
      <c r="D9524" s="34">
        <v>2145</v>
      </c>
      <c r="E9524" s="34">
        <v>2193</v>
      </c>
      <c r="F9524" s="34">
        <v>1938</v>
      </c>
      <c r="G9524" s="34">
        <v>1864</v>
      </c>
      <c r="H9524" s="34">
        <v>2062</v>
      </c>
      <c r="I9524" s="34">
        <v>1989</v>
      </c>
      <c r="J9524" s="34">
        <v>2359</v>
      </c>
      <c r="K9524" s="34">
        <v>1614</v>
      </c>
      <c r="L9524" s="34">
        <v>1991</v>
      </c>
      <c r="M9524" s="34">
        <v>1514</v>
      </c>
    </row>
    <row r="9525" spans="1:13" x14ac:dyDescent="0.2">
      <c r="A9525" s="34" t="s">
        <v>110419</v>
      </c>
      <c r="B9525" s="34">
        <v>812</v>
      </c>
      <c r="C9525" s="34">
        <v>733</v>
      </c>
      <c r="D9525" s="34">
        <v>845</v>
      </c>
      <c r="E9525" s="34">
        <v>824</v>
      </c>
      <c r="F9525" s="34">
        <v>687</v>
      </c>
      <c r="G9525" s="34">
        <v>767</v>
      </c>
      <c r="H9525" s="34">
        <v>860</v>
      </c>
      <c r="I9525" s="34">
        <v>704</v>
      </c>
      <c r="J9525" s="34">
        <v>732</v>
      </c>
      <c r="K9525" s="34">
        <v>641</v>
      </c>
      <c r="L9525" s="34">
        <v>725</v>
      </c>
      <c r="M9525" s="34">
        <v>553</v>
      </c>
    </row>
    <row r="9526" spans="1:13" x14ac:dyDescent="0.2">
      <c r="A9526" s="34" t="s">
        <v>110420</v>
      </c>
      <c r="B9526" s="34">
        <v>743</v>
      </c>
      <c r="C9526" s="34">
        <v>706</v>
      </c>
      <c r="D9526" s="34">
        <v>820</v>
      </c>
      <c r="E9526" s="34">
        <v>767</v>
      </c>
      <c r="F9526" s="34">
        <v>664</v>
      </c>
      <c r="G9526" s="34">
        <v>670</v>
      </c>
      <c r="H9526" s="34">
        <v>916</v>
      </c>
      <c r="I9526" s="34">
        <v>638</v>
      </c>
      <c r="J9526" s="34">
        <v>870</v>
      </c>
      <c r="K9526" s="34">
        <v>559</v>
      </c>
      <c r="L9526" s="34">
        <v>706</v>
      </c>
      <c r="M9526" s="34">
        <v>516</v>
      </c>
    </row>
    <row r="9527" spans="1:13" x14ac:dyDescent="0.2">
      <c r="A9527" s="34" t="s">
        <v>110421</v>
      </c>
      <c r="B9527" s="34">
        <v>1072</v>
      </c>
      <c r="C9527" s="34">
        <v>900</v>
      </c>
      <c r="D9527" s="34">
        <v>867</v>
      </c>
      <c r="E9527" s="34">
        <v>977</v>
      </c>
      <c r="F9527" s="34">
        <v>940</v>
      </c>
      <c r="G9527" s="34">
        <v>865</v>
      </c>
      <c r="H9527" s="34">
        <v>1169</v>
      </c>
      <c r="I9527" s="34">
        <v>973</v>
      </c>
      <c r="J9527" s="34">
        <v>1008</v>
      </c>
      <c r="K9527" s="34">
        <v>834</v>
      </c>
      <c r="L9527" s="34">
        <v>846</v>
      </c>
      <c r="M9527" s="34">
        <v>785</v>
      </c>
    </row>
    <row r="9528" spans="1:13" x14ac:dyDescent="0.2">
      <c r="A9528" s="34" t="s">
        <v>110422</v>
      </c>
      <c r="B9528" s="34">
        <v>453</v>
      </c>
      <c r="C9528" s="34">
        <v>499</v>
      </c>
      <c r="D9528" s="34">
        <v>430</v>
      </c>
      <c r="E9528" s="34">
        <v>572</v>
      </c>
      <c r="F9528" s="34">
        <v>391</v>
      </c>
      <c r="G9528" s="34">
        <v>388</v>
      </c>
      <c r="H9528" s="34">
        <v>553</v>
      </c>
      <c r="I9528" s="34">
        <v>476</v>
      </c>
      <c r="J9528" s="34">
        <v>443</v>
      </c>
      <c r="K9528" s="34">
        <v>429</v>
      </c>
      <c r="L9528" s="34">
        <v>437</v>
      </c>
      <c r="M9528" s="34">
        <v>349</v>
      </c>
    </row>
    <row r="9529" spans="1:13" x14ac:dyDescent="0.2">
      <c r="A9529" s="34" t="s">
        <v>110423</v>
      </c>
      <c r="B9529" s="34">
        <v>449</v>
      </c>
      <c r="C9529" s="34">
        <v>534</v>
      </c>
      <c r="D9529" s="34">
        <v>495</v>
      </c>
      <c r="E9529" s="34">
        <v>544</v>
      </c>
      <c r="F9529" s="34">
        <v>456</v>
      </c>
      <c r="G9529" s="34">
        <v>530</v>
      </c>
      <c r="H9529" s="34">
        <v>478</v>
      </c>
      <c r="I9529" s="34">
        <v>516</v>
      </c>
      <c r="J9529" s="34">
        <v>521</v>
      </c>
      <c r="K9529" s="34">
        <v>394</v>
      </c>
      <c r="L9529" s="34">
        <v>504</v>
      </c>
      <c r="M9529" s="34">
        <v>478</v>
      </c>
    </row>
    <row r="9530" spans="1:13" x14ac:dyDescent="0.2">
      <c r="A9530" s="34" t="s">
        <v>110424</v>
      </c>
      <c r="B9530" s="34">
        <v>359</v>
      </c>
      <c r="C9530" s="34">
        <v>363</v>
      </c>
      <c r="D9530" s="34">
        <v>446</v>
      </c>
      <c r="E9530" s="34">
        <v>410</v>
      </c>
      <c r="F9530" s="34">
        <v>367</v>
      </c>
      <c r="G9530" s="34">
        <v>360</v>
      </c>
      <c r="H9530" s="34">
        <v>384</v>
      </c>
      <c r="I9530" s="34">
        <v>346</v>
      </c>
      <c r="J9530" s="34">
        <v>393</v>
      </c>
      <c r="K9530" s="34">
        <v>322</v>
      </c>
      <c r="L9530" s="34">
        <v>371</v>
      </c>
      <c r="M9530" s="34">
        <v>282</v>
      </c>
    </row>
    <row r="9531" spans="1:13" x14ac:dyDescent="0.2">
      <c r="A9531" s="34" t="s">
        <v>110425</v>
      </c>
      <c r="B9531" s="34">
        <v>421</v>
      </c>
      <c r="C9531" s="34">
        <v>355</v>
      </c>
      <c r="D9531" s="34">
        <v>393</v>
      </c>
      <c r="E9531" s="34">
        <v>413</v>
      </c>
      <c r="F9531" s="34">
        <v>376</v>
      </c>
      <c r="G9531" s="34">
        <v>371</v>
      </c>
      <c r="H9531" s="34">
        <v>453</v>
      </c>
      <c r="I9531" s="34">
        <v>424</v>
      </c>
      <c r="J9531" s="34">
        <v>418</v>
      </c>
      <c r="K9531" s="34">
        <v>313</v>
      </c>
      <c r="L9531" s="34">
        <v>383</v>
      </c>
      <c r="M9531" s="34">
        <v>345</v>
      </c>
    </row>
    <row r="9532" spans="1:13" x14ac:dyDescent="0.2">
      <c r="A9532" s="34" t="s">
        <v>110426</v>
      </c>
      <c r="B9532" s="34">
        <v>727</v>
      </c>
      <c r="C9532" s="34">
        <v>583</v>
      </c>
      <c r="D9532" s="34">
        <v>790</v>
      </c>
      <c r="E9532" s="34">
        <v>616</v>
      </c>
      <c r="F9532" s="34">
        <v>701</v>
      </c>
      <c r="G9532" s="34">
        <v>578</v>
      </c>
      <c r="H9532" s="34">
        <v>727</v>
      </c>
      <c r="I9532" s="34">
        <v>602</v>
      </c>
      <c r="J9532" s="34">
        <v>707</v>
      </c>
      <c r="K9532" s="34">
        <v>462</v>
      </c>
      <c r="L9532" s="34">
        <v>684</v>
      </c>
      <c r="M9532" s="34">
        <v>452</v>
      </c>
    </row>
    <row r="9533" spans="1:13" x14ac:dyDescent="0.2">
      <c r="A9533" s="34" t="s">
        <v>110427</v>
      </c>
      <c r="B9533" s="34">
        <v>393</v>
      </c>
      <c r="C9533" s="34">
        <v>382</v>
      </c>
      <c r="D9533" s="34">
        <v>422</v>
      </c>
      <c r="E9533" s="34">
        <v>479</v>
      </c>
      <c r="F9533" s="34">
        <v>417</v>
      </c>
      <c r="G9533" s="34">
        <v>412</v>
      </c>
      <c r="H9533" s="34">
        <v>494</v>
      </c>
      <c r="I9533" s="34">
        <v>413</v>
      </c>
      <c r="J9533" s="34">
        <v>513</v>
      </c>
      <c r="K9533" s="34">
        <v>326</v>
      </c>
      <c r="L9533" s="34">
        <v>463</v>
      </c>
      <c r="M9533" s="34">
        <v>312</v>
      </c>
    </row>
    <row r="9534" spans="1:13" x14ac:dyDescent="0.2">
      <c r="A9534" s="34" t="s">
        <v>110428</v>
      </c>
      <c r="B9534" s="34">
        <v>413</v>
      </c>
      <c r="C9534" s="34">
        <v>460</v>
      </c>
      <c r="D9534" s="34">
        <v>523</v>
      </c>
      <c r="E9534" s="34">
        <v>494</v>
      </c>
      <c r="F9534" s="34">
        <v>448</v>
      </c>
      <c r="G9534" s="34">
        <v>448</v>
      </c>
      <c r="H9534" s="34">
        <v>487</v>
      </c>
      <c r="I9534" s="34">
        <v>418</v>
      </c>
      <c r="J9534" s="34">
        <v>553</v>
      </c>
      <c r="K9534" s="34">
        <v>347</v>
      </c>
      <c r="L9534" s="34">
        <v>422</v>
      </c>
      <c r="M9534" s="34">
        <v>365</v>
      </c>
    </row>
    <row r="9535" spans="1:13" x14ac:dyDescent="0.2">
      <c r="A9535" s="34" t="s">
        <v>110429</v>
      </c>
      <c r="B9535" s="34">
        <v>1077</v>
      </c>
      <c r="C9535" s="34">
        <v>1087</v>
      </c>
      <c r="D9535" s="34">
        <v>1262</v>
      </c>
      <c r="E9535" s="34">
        <v>1189</v>
      </c>
      <c r="F9535" s="34">
        <v>1158</v>
      </c>
      <c r="G9535" s="34">
        <v>1064</v>
      </c>
      <c r="H9535" s="34">
        <v>1328</v>
      </c>
      <c r="I9535" s="34">
        <v>1139</v>
      </c>
      <c r="J9535" s="34">
        <v>1175</v>
      </c>
      <c r="K9535" s="34">
        <v>961</v>
      </c>
      <c r="L9535" s="34">
        <v>1244</v>
      </c>
      <c r="M9535" s="34">
        <v>866</v>
      </c>
    </row>
    <row r="9536" spans="1:13" x14ac:dyDescent="0.2">
      <c r="A9536" s="34" t="s">
        <v>110430</v>
      </c>
      <c r="B9536" s="34">
        <v>292</v>
      </c>
      <c r="C9536" s="34">
        <v>304</v>
      </c>
      <c r="D9536" s="34">
        <v>350</v>
      </c>
      <c r="E9536" s="34">
        <v>313</v>
      </c>
      <c r="F9536" s="34">
        <v>287</v>
      </c>
      <c r="G9536" s="34">
        <v>259</v>
      </c>
      <c r="H9536" s="34">
        <v>453</v>
      </c>
      <c r="I9536" s="34">
        <v>303</v>
      </c>
      <c r="J9536" s="34">
        <v>325</v>
      </c>
      <c r="K9536" s="34">
        <v>247</v>
      </c>
      <c r="L9536" s="34">
        <v>297</v>
      </c>
      <c r="M9536" s="34">
        <v>203</v>
      </c>
    </row>
    <row r="9537" spans="1:13" x14ac:dyDescent="0.2">
      <c r="A9537" s="34" t="s">
        <v>110431</v>
      </c>
      <c r="B9537" s="34">
        <v>1057</v>
      </c>
      <c r="C9537" s="34">
        <v>1051</v>
      </c>
      <c r="D9537" s="34">
        <v>1089</v>
      </c>
      <c r="E9537" s="34">
        <v>1058</v>
      </c>
      <c r="F9537" s="34">
        <v>991</v>
      </c>
      <c r="G9537" s="34">
        <v>925</v>
      </c>
      <c r="H9537" s="34">
        <v>1235</v>
      </c>
      <c r="I9537" s="34">
        <v>1012</v>
      </c>
      <c r="J9537" s="34">
        <v>1195</v>
      </c>
      <c r="K9537" s="34">
        <v>863</v>
      </c>
      <c r="L9537" s="34">
        <v>1059</v>
      </c>
      <c r="M9537" s="34">
        <v>815</v>
      </c>
    </row>
    <row r="9538" spans="1:13" x14ac:dyDescent="0.2">
      <c r="A9538" s="34" t="s">
        <v>110432</v>
      </c>
      <c r="B9538" s="34">
        <v>340</v>
      </c>
      <c r="C9538" s="34">
        <v>436</v>
      </c>
      <c r="D9538" s="34">
        <v>358</v>
      </c>
      <c r="E9538" s="34">
        <v>408</v>
      </c>
      <c r="F9538" s="34">
        <v>356</v>
      </c>
      <c r="G9538" s="34">
        <v>391</v>
      </c>
      <c r="H9538" s="34">
        <v>409</v>
      </c>
      <c r="I9538" s="34">
        <v>377</v>
      </c>
      <c r="J9538" s="34">
        <v>414</v>
      </c>
      <c r="K9538" s="34">
        <v>321</v>
      </c>
      <c r="L9538" s="34">
        <v>369</v>
      </c>
      <c r="M9538" s="34">
        <v>280</v>
      </c>
    </row>
    <row r="9539" spans="1:13" x14ac:dyDescent="0.2">
      <c r="A9539" s="34" t="s">
        <v>110433</v>
      </c>
      <c r="B9539" s="34">
        <v>994</v>
      </c>
      <c r="C9539" s="34">
        <v>1076</v>
      </c>
      <c r="D9539" s="34">
        <v>1260</v>
      </c>
      <c r="E9539" s="34">
        <v>1226</v>
      </c>
      <c r="F9539" s="34">
        <v>1099</v>
      </c>
      <c r="G9539" s="34">
        <v>1122</v>
      </c>
      <c r="H9539" s="34">
        <v>1375</v>
      </c>
      <c r="I9539" s="34">
        <v>1072</v>
      </c>
      <c r="J9539" s="34">
        <v>1266</v>
      </c>
      <c r="K9539" s="34">
        <v>907</v>
      </c>
      <c r="L9539" s="34">
        <v>1161</v>
      </c>
      <c r="M9539" s="34">
        <v>933</v>
      </c>
    </row>
    <row r="9540" spans="1:13" x14ac:dyDescent="0.2">
      <c r="A9540" s="34" t="s">
        <v>110434</v>
      </c>
      <c r="B9540" s="34">
        <v>803</v>
      </c>
      <c r="C9540" s="34">
        <v>835</v>
      </c>
      <c r="D9540" s="34">
        <v>827</v>
      </c>
      <c r="E9540" s="34">
        <v>930</v>
      </c>
      <c r="F9540" s="34">
        <v>738</v>
      </c>
      <c r="G9540" s="34">
        <v>838</v>
      </c>
      <c r="H9540" s="34">
        <v>896</v>
      </c>
      <c r="I9540" s="34">
        <v>847</v>
      </c>
      <c r="J9540" s="34">
        <v>875</v>
      </c>
      <c r="K9540" s="34">
        <v>760</v>
      </c>
      <c r="L9540" s="34">
        <v>809</v>
      </c>
      <c r="M9540" s="34">
        <v>671</v>
      </c>
    </row>
    <row r="9541" spans="1:13" x14ac:dyDescent="0.2">
      <c r="A9541" s="34" t="s">
        <v>110435</v>
      </c>
      <c r="B9541" s="34">
        <v>946</v>
      </c>
      <c r="C9541" s="34">
        <v>934</v>
      </c>
      <c r="D9541" s="34">
        <v>1119</v>
      </c>
      <c r="E9541" s="34">
        <v>1097</v>
      </c>
      <c r="F9541" s="34">
        <v>854</v>
      </c>
      <c r="G9541" s="34">
        <v>910</v>
      </c>
      <c r="H9541" s="34">
        <v>980</v>
      </c>
      <c r="I9541" s="34">
        <v>982</v>
      </c>
      <c r="J9541" s="34">
        <v>1024</v>
      </c>
      <c r="K9541" s="34">
        <v>907</v>
      </c>
      <c r="L9541" s="34">
        <v>947</v>
      </c>
      <c r="M9541" s="34">
        <v>704</v>
      </c>
    </row>
    <row r="9542" spans="1:13" x14ac:dyDescent="0.2">
      <c r="A9542" s="34" t="s">
        <v>110436</v>
      </c>
      <c r="B9542" s="34">
        <v>894</v>
      </c>
      <c r="C9542" s="34">
        <v>836</v>
      </c>
      <c r="D9542" s="34">
        <v>809</v>
      </c>
      <c r="E9542" s="34">
        <v>820</v>
      </c>
      <c r="F9542" s="34">
        <v>703</v>
      </c>
      <c r="G9542" s="34">
        <v>745</v>
      </c>
      <c r="H9542" s="34">
        <v>871</v>
      </c>
      <c r="I9542" s="34">
        <v>854</v>
      </c>
      <c r="J9542" s="34">
        <v>855</v>
      </c>
      <c r="K9542" s="34">
        <v>685</v>
      </c>
      <c r="L9542" s="34">
        <v>926</v>
      </c>
      <c r="M9542" s="34">
        <v>661</v>
      </c>
    </row>
    <row r="9543" spans="1:13" x14ac:dyDescent="0.2">
      <c r="A9543" s="34" t="s">
        <v>110437</v>
      </c>
      <c r="B9543" s="34">
        <v>1228</v>
      </c>
      <c r="C9543" s="34">
        <v>1538</v>
      </c>
      <c r="D9543" s="34">
        <v>1657</v>
      </c>
      <c r="E9543" s="34">
        <v>1667</v>
      </c>
      <c r="F9543" s="34">
        <v>1395</v>
      </c>
      <c r="G9543" s="34">
        <v>1456</v>
      </c>
      <c r="H9543" s="34">
        <v>1836</v>
      </c>
      <c r="I9543" s="34">
        <v>1558</v>
      </c>
      <c r="J9543" s="34">
        <v>1736</v>
      </c>
      <c r="K9543" s="34">
        <v>1312</v>
      </c>
      <c r="L9543" s="34">
        <v>1525</v>
      </c>
      <c r="M9543" s="34">
        <v>1167</v>
      </c>
    </row>
    <row r="9544" spans="1:13" x14ac:dyDescent="0.2">
      <c r="A9544" s="34" t="s">
        <v>110438</v>
      </c>
      <c r="B9544" s="34">
        <v>597</v>
      </c>
      <c r="C9544" s="34">
        <v>697</v>
      </c>
      <c r="D9544" s="34">
        <v>681</v>
      </c>
      <c r="E9544" s="34">
        <v>679</v>
      </c>
      <c r="F9544" s="34">
        <v>663</v>
      </c>
      <c r="G9544" s="34">
        <v>657</v>
      </c>
      <c r="H9544" s="34">
        <v>764</v>
      </c>
      <c r="I9544" s="34">
        <v>694</v>
      </c>
      <c r="J9544" s="34">
        <v>704</v>
      </c>
      <c r="K9544" s="34">
        <v>523</v>
      </c>
      <c r="L9544" s="34">
        <v>624</v>
      </c>
      <c r="M9544" s="34">
        <v>528</v>
      </c>
    </row>
    <row r="9545" spans="1:13" x14ac:dyDescent="0.2">
      <c r="A9545" s="34" t="s">
        <v>110439</v>
      </c>
      <c r="B9545" s="34">
        <v>1136</v>
      </c>
      <c r="C9545" s="34">
        <v>1523</v>
      </c>
      <c r="D9545" s="34">
        <v>1318</v>
      </c>
      <c r="E9545" s="34">
        <v>1404</v>
      </c>
      <c r="F9545" s="34">
        <v>1203</v>
      </c>
      <c r="G9545" s="34">
        <v>1312</v>
      </c>
      <c r="H9545" s="34">
        <v>1387</v>
      </c>
      <c r="I9545" s="34">
        <v>1360</v>
      </c>
      <c r="J9545" s="34">
        <v>1413</v>
      </c>
      <c r="K9545" s="34">
        <v>1101</v>
      </c>
      <c r="L9545" s="34">
        <v>1333</v>
      </c>
      <c r="M9545" s="34">
        <v>1097</v>
      </c>
    </row>
    <row r="9546" spans="1:13" x14ac:dyDescent="0.2">
      <c r="A9546" s="34" t="s">
        <v>110440</v>
      </c>
      <c r="B9546" s="34">
        <v>765</v>
      </c>
      <c r="C9546" s="34">
        <v>951</v>
      </c>
      <c r="D9546" s="34">
        <v>973</v>
      </c>
      <c r="E9546" s="34">
        <v>995</v>
      </c>
      <c r="F9546" s="34">
        <v>859</v>
      </c>
      <c r="G9546" s="34">
        <v>902</v>
      </c>
      <c r="H9546" s="34">
        <v>1073</v>
      </c>
      <c r="I9546" s="34">
        <v>930</v>
      </c>
      <c r="J9546" s="34">
        <v>923</v>
      </c>
      <c r="K9546" s="34">
        <v>831</v>
      </c>
      <c r="L9546" s="34">
        <v>965</v>
      </c>
      <c r="M9546" s="34">
        <v>727</v>
      </c>
    </row>
    <row r="9547" spans="1:13" x14ac:dyDescent="0.2">
      <c r="A9547" s="34" t="s">
        <v>110441</v>
      </c>
      <c r="B9547" s="34">
        <v>829</v>
      </c>
      <c r="C9547" s="34">
        <v>836</v>
      </c>
      <c r="D9547" s="34">
        <v>874</v>
      </c>
      <c r="E9547" s="34">
        <v>873</v>
      </c>
      <c r="F9547" s="34">
        <v>709</v>
      </c>
      <c r="G9547" s="34">
        <v>759</v>
      </c>
      <c r="H9547" s="34">
        <v>963</v>
      </c>
      <c r="I9547" s="34">
        <v>799</v>
      </c>
      <c r="J9547" s="34">
        <v>921</v>
      </c>
      <c r="K9547" s="34">
        <v>710</v>
      </c>
      <c r="L9547" s="34">
        <v>824</v>
      </c>
      <c r="M9547" s="34">
        <v>607</v>
      </c>
    </row>
    <row r="9548" spans="1:13" x14ac:dyDescent="0.2">
      <c r="A9548" s="34" t="s">
        <v>110442</v>
      </c>
      <c r="B9548" s="34">
        <v>553</v>
      </c>
      <c r="C9548" s="34">
        <v>725</v>
      </c>
      <c r="D9548" s="34">
        <v>586</v>
      </c>
      <c r="E9548" s="34">
        <v>752</v>
      </c>
      <c r="F9548" s="34">
        <v>507</v>
      </c>
      <c r="G9548" s="34">
        <v>638</v>
      </c>
      <c r="H9548" s="34">
        <v>597</v>
      </c>
      <c r="I9548" s="34">
        <v>612</v>
      </c>
      <c r="J9548" s="34">
        <v>584</v>
      </c>
      <c r="K9548" s="34">
        <v>556</v>
      </c>
      <c r="L9548" s="34">
        <v>534</v>
      </c>
      <c r="M9548" s="34">
        <v>469</v>
      </c>
    </row>
    <row r="9549" spans="1:13" x14ac:dyDescent="0.2">
      <c r="A9549" s="34" t="s">
        <v>110443</v>
      </c>
      <c r="B9549" s="34">
        <v>791</v>
      </c>
      <c r="C9549" s="34">
        <v>744</v>
      </c>
      <c r="D9549" s="34">
        <v>931</v>
      </c>
      <c r="E9549" s="34">
        <v>902</v>
      </c>
      <c r="F9549" s="34">
        <v>764</v>
      </c>
      <c r="G9549" s="34">
        <v>779</v>
      </c>
      <c r="H9549" s="34">
        <v>918</v>
      </c>
      <c r="I9549" s="34">
        <v>783</v>
      </c>
      <c r="J9549" s="34">
        <v>912</v>
      </c>
      <c r="K9549" s="34">
        <v>685</v>
      </c>
      <c r="L9549" s="34">
        <v>823</v>
      </c>
      <c r="M9549" s="34">
        <v>708</v>
      </c>
    </row>
    <row r="9550" spans="1:13" x14ac:dyDescent="0.2">
      <c r="A9550" s="34" t="s">
        <v>110444</v>
      </c>
      <c r="B9550" s="34">
        <v>887</v>
      </c>
      <c r="C9550" s="34">
        <v>786</v>
      </c>
      <c r="D9550" s="34">
        <v>800</v>
      </c>
      <c r="E9550" s="34">
        <v>847</v>
      </c>
      <c r="F9550" s="34">
        <v>697</v>
      </c>
      <c r="G9550" s="34">
        <v>717</v>
      </c>
      <c r="H9550" s="34">
        <v>880</v>
      </c>
      <c r="I9550" s="34">
        <v>745</v>
      </c>
      <c r="J9550" s="34">
        <v>872</v>
      </c>
      <c r="K9550" s="34">
        <v>592</v>
      </c>
      <c r="L9550" s="34">
        <v>848</v>
      </c>
      <c r="M9550" s="34">
        <v>538</v>
      </c>
    </row>
    <row r="9551" spans="1:13" x14ac:dyDescent="0.2">
      <c r="A9551" s="34" t="s">
        <v>110445</v>
      </c>
      <c r="B9551" s="34">
        <v>1001</v>
      </c>
      <c r="C9551" s="34">
        <v>976</v>
      </c>
      <c r="D9551" s="34">
        <v>1003</v>
      </c>
      <c r="E9551" s="34">
        <v>1061</v>
      </c>
      <c r="F9551" s="34">
        <v>878</v>
      </c>
      <c r="G9551" s="34">
        <v>963</v>
      </c>
      <c r="H9551" s="34">
        <v>1088</v>
      </c>
      <c r="I9551" s="34">
        <v>996</v>
      </c>
      <c r="J9551" s="34">
        <v>962</v>
      </c>
      <c r="K9551" s="34">
        <v>795</v>
      </c>
      <c r="L9551" s="34">
        <v>926</v>
      </c>
      <c r="M9551" s="34">
        <v>774</v>
      </c>
    </row>
    <row r="9552" spans="1:13" x14ac:dyDescent="0.2">
      <c r="A9552" s="34" t="s">
        <v>110446</v>
      </c>
      <c r="B9552" s="34">
        <v>608</v>
      </c>
      <c r="C9552" s="34">
        <v>753</v>
      </c>
      <c r="D9552" s="34">
        <v>652</v>
      </c>
      <c r="E9552" s="34">
        <v>823</v>
      </c>
      <c r="F9552" s="34">
        <v>655</v>
      </c>
      <c r="G9552" s="34">
        <v>653</v>
      </c>
      <c r="H9552" s="34">
        <v>796</v>
      </c>
      <c r="I9552" s="34">
        <v>709</v>
      </c>
      <c r="J9552" s="34">
        <v>679</v>
      </c>
      <c r="K9552" s="34">
        <v>616</v>
      </c>
      <c r="L9552" s="34">
        <v>620</v>
      </c>
      <c r="M9552" s="34">
        <v>595</v>
      </c>
    </row>
    <row r="9553" spans="1:13" x14ac:dyDescent="0.2">
      <c r="A9553" s="34" t="s">
        <v>110447</v>
      </c>
      <c r="B9553" s="34">
        <v>421</v>
      </c>
      <c r="C9553" s="34">
        <v>492</v>
      </c>
      <c r="D9553" s="34">
        <v>472</v>
      </c>
      <c r="E9553" s="34">
        <v>455</v>
      </c>
      <c r="F9553" s="34">
        <v>359</v>
      </c>
      <c r="G9553" s="34">
        <v>356</v>
      </c>
      <c r="H9553" s="34">
        <v>494</v>
      </c>
      <c r="I9553" s="34">
        <v>401</v>
      </c>
      <c r="J9553" s="34">
        <v>405</v>
      </c>
      <c r="K9553" s="34">
        <v>339</v>
      </c>
      <c r="L9553" s="34">
        <v>356</v>
      </c>
      <c r="M9553" s="34">
        <v>346</v>
      </c>
    </row>
    <row r="9554" spans="1:13" x14ac:dyDescent="0.2">
      <c r="A9554" s="34" t="s">
        <v>110448</v>
      </c>
      <c r="B9554" s="34">
        <v>444</v>
      </c>
      <c r="C9554" s="34">
        <v>443</v>
      </c>
      <c r="D9554" s="34">
        <v>496</v>
      </c>
      <c r="E9554" s="34">
        <v>502</v>
      </c>
      <c r="F9554" s="34">
        <v>436</v>
      </c>
      <c r="G9554" s="34">
        <v>403</v>
      </c>
      <c r="H9554" s="34">
        <v>453</v>
      </c>
      <c r="I9554" s="34">
        <v>451</v>
      </c>
      <c r="J9554" s="34">
        <v>424</v>
      </c>
      <c r="K9554" s="34">
        <v>381</v>
      </c>
      <c r="L9554" s="34">
        <v>398</v>
      </c>
      <c r="M9554" s="34">
        <v>276</v>
      </c>
    </row>
    <row r="9555" spans="1:13" x14ac:dyDescent="0.2">
      <c r="A9555" s="34" t="s">
        <v>110449</v>
      </c>
      <c r="B9555" s="34">
        <v>551</v>
      </c>
      <c r="C9555" s="34">
        <v>650</v>
      </c>
      <c r="D9555" s="34">
        <v>605</v>
      </c>
      <c r="E9555" s="34">
        <v>591</v>
      </c>
      <c r="F9555" s="34">
        <v>603</v>
      </c>
      <c r="G9555" s="34">
        <v>503</v>
      </c>
      <c r="H9555" s="34">
        <v>719</v>
      </c>
      <c r="I9555" s="34">
        <v>587</v>
      </c>
      <c r="J9555" s="34">
        <v>599</v>
      </c>
      <c r="K9555" s="34">
        <v>449</v>
      </c>
      <c r="L9555" s="34">
        <v>537</v>
      </c>
      <c r="M9555" s="34">
        <v>453</v>
      </c>
    </row>
    <row r="9556" spans="1:13" x14ac:dyDescent="0.2">
      <c r="A9556" s="34" t="s">
        <v>110450</v>
      </c>
      <c r="B9556" s="34">
        <v>424</v>
      </c>
      <c r="C9556" s="34">
        <v>524</v>
      </c>
      <c r="D9556" s="34">
        <v>489</v>
      </c>
      <c r="E9556" s="34">
        <v>518</v>
      </c>
      <c r="F9556" s="34">
        <v>407</v>
      </c>
      <c r="G9556" s="34">
        <v>456</v>
      </c>
      <c r="H9556" s="34">
        <v>551</v>
      </c>
      <c r="I9556" s="34">
        <v>527</v>
      </c>
      <c r="J9556" s="34">
        <v>503</v>
      </c>
      <c r="K9556" s="34">
        <v>399</v>
      </c>
      <c r="L9556" s="34">
        <v>452</v>
      </c>
      <c r="M9556" s="34">
        <v>390</v>
      </c>
    </row>
    <row r="9557" spans="1:13" x14ac:dyDescent="0.2">
      <c r="A9557" s="34" t="s">
        <v>110451</v>
      </c>
      <c r="B9557" s="34">
        <v>935</v>
      </c>
      <c r="C9557" s="34">
        <v>875</v>
      </c>
      <c r="D9557" s="34">
        <v>899</v>
      </c>
      <c r="E9557" s="34">
        <v>1050</v>
      </c>
      <c r="F9557" s="34">
        <v>824</v>
      </c>
      <c r="G9557" s="34">
        <v>881</v>
      </c>
      <c r="H9557" s="34">
        <v>995</v>
      </c>
      <c r="I9557" s="34">
        <v>860</v>
      </c>
      <c r="J9557" s="34">
        <v>1094</v>
      </c>
      <c r="K9557" s="34">
        <v>732</v>
      </c>
      <c r="L9557" s="34">
        <v>962</v>
      </c>
      <c r="M9557" s="34">
        <v>682</v>
      </c>
    </row>
    <row r="9558" spans="1:13" x14ac:dyDescent="0.2">
      <c r="A9558" s="34" t="s">
        <v>110452</v>
      </c>
      <c r="B9558" s="34">
        <v>595</v>
      </c>
      <c r="C9558" s="34">
        <v>749</v>
      </c>
      <c r="D9558" s="34">
        <v>750</v>
      </c>
      <c r="E9558" s="34">
        <v>774</v>
      </c>
      <c r="F9558" s="34">
        <v>723</v>
      </c>
      <c r="G9558" s="34">
        <v>703</v>
      </c>
      <c r="H9558" s="34">
        <v>720</v>
      </c>
      <c r="I9558" s="34">
        <v>714</v>
      </c>
      <c r="J9558" s="34">
        <v>779</v>
      </c>
      <c r="K9558" s="34">
        <v>625</v>
      </c>
      <c r="L9558" s="34">
        <v>811</v>
      </c>
      <c r="M9558" s="34">
        <v>581</v>
      </c>
    </row>
    <row r="9559" spans="1:13" x14ac:dyDescent="0.2">
      <c r="A9559" s="34" t="s">
        <v>110453</v>
      </c>
      <c r="B9559" s="34">
        <v>515</v>
      </c>
      <c r="C9559" s="34">
        <v>587</v>
      </c>
      <c r="D9559" s="34">
        <v>470</v>
      </c>
      <c r="E9559" s="34">
        <v>562</v>
      </c>
      <c r="F9559" s="34">
        <v>485</v>
      </c>
      <c r="G9559" s="34">
        <v>554</v>
      </c>
      <c r="H9559" s="34">
        <v>565</v>
      </c>
      <c r="I9559" s="34">
        <v>602</v>
      </c>
      <c r="J9559" s="34">
        <v>508</v>
      </c>
      <c r="K9559" s="34">
        <v>467</v>
      </c>
      <c r="L9559" s="34">
        <v>533</v>
      </c>
      <c r="M9559" s="34">
        <v>413</v>
      </c>
    </row>
    <row r="9560" spans="1:13" x14ac:dyDescent="0.2">
      <c r="A9560" s="34" t="s">
        <v>110454</v>
      </c>
      <c r="B9560" s="34">
        <v>746</v>
      </c>
      <c r="C9560" s="34">
        <v>732</v>
      </c>
      <c r="D9560" s="34">
        <v>959</v>
      </c>
      <c r="E9560" s="34">
        <v>821</v>
      </c>
      <c r="F9560" s="34">
        <v>757</v>
      </c>
      <c r="G9560" s="34">
        <v>790</v>
      </c>
      <c r="H9560" s="34">
        <v>873</v>
      </c>
      <c r="I9560" s="34">
        <v>805</v>
      </c>
      <c r="J9560" s="34">
        <v>849</v>
      </c>
      <c r="K9560" s="34">
        <v>624</v>
      </c>
      <c r="L9560" s="34">
        <v>829</v>
      </c>
      <c r="M9560" s="34">
        <v>634</v>
      </c>
    </row>
    <row r="9561" spans="1:13" x14ac:dyDescent="0.2">
      <c r="A9561" s="34" t="s">
        <v>110455</v>
      </c>
      <c r="B9561" s="34">
        <v>910</v>
      </c>
      <c r="C9561" s="34">
        <v>913</v>
      </c>
      <c r="D9561" s="34">
        <v>919</v>
      </c>
      <c r="E9561" s="34">
        <v>932</v>
      </c>
      <c r="F9561" s="34">
        <v>857</v>
      </c>
      <c r="G9561" s="34">
        <v>840</v>
      </c>
      <c r="H9561" s="34">
        <v>1068</v>
      </c>
      <c r="I9561" s="34">
        <v>945</v>
      </c>
      <c r="J9561" s="34">
        <v>949</v>
      </c>
      <c r="K9561" s="34">
        <v>681</v>
      </c>
      <c r="L9561" s="34">
        <v>798</v>
      </c>
      <c r="M9561" s="34">
        <v>678</v>
      </c>
    </row>
    <row r="9562" spans="1:13" x14ac:dyDescent="0.2">
      <c r="A9562" s="34" t="s">
        <v>110456</v>
      </c>
      <c r="B9562" s="34">
        <v>674</v>
      </c>
      <c r="C9562" s="34">
        <v>668</v>
      </c>
      <c r="D9562" s="34">
        <v>544</v>
      </c>
      <c r="E9562" s="34">
        <v>593</v>
      </c>
      <c r="F9562" s="34">
        <v>602</v>
      </c>
      <c r="G9562" s="34">
        <v>558</v>
      </c>
      <c r="H9562" s="34">
        <v>713</v>
      </c>
      <c r="I9562" s="34">
        <v>558</v>
      </c>
      <c r="J9562" s="34">
        <v>692</v>
      </c>
      <c r="K9562" s="34">
        <v>435</v>
      </c>
      <c r="L9562" s="34">
        <v>630</v>
      </c>
      <c r="M9562" s="34">
        <v>438</v>
      </c>
    </row>
    <row r="9563" spans="1:13" x14ac:dyDescent="0.2">
      <c r="A9563" s="34" t="s">
        <v>110457</v>
      </c>
      <c r="B9563" s="34">
        <v>784</v>
      </c>
      <c r="C9563" s="34">
        <v>637</v>
      </c>
      <c r="D9563" s="34">
        <v>755</v>
      </c>
      <c r="E9563" s="34">
        <v>735</v>
      </c>
      <c r="F9563" s="34">
        <v>615</v>
      </c>
      <c r="G9563" s="34">
        <v>592</v>
      </c>
      <c r="H9563" s="34">
        <v>798</v>
      </c>
      <c r="I9563" s="34">
        <v>721</v>
      </c>
      <c r="J9563" s="34">
        <v>699</v>
      </c>
      <c r="K9563" s="34">
        <v>538</v>
      </c>
      <c r="L9563" s="34">
        <v>648</v>
      </c>
      <c r="M9563" s="34">
        <v>591</v>
      </c>
    </row>
    <row r="9564" spans="1:13" x14ac:dyDescent="0.2">
      <c r="A9564" s="34" t="s">
        <v>110458</v>
      </c>
      <c r="B9564" s="34">
        <v>688</v>
      </c>
      <c r="C9564" s="34">
        <v>677</v>
      </c>
      <c r="D9564" s="34">
        <v>648</v>
      </c>
      <c r="E9564" s="34">
        <v>724</v>
      </c>
      <c r="F9564" s="34">
        <v>722</v>
      </c>
      <c r="G9564" s="34">
        <v>709</v>
      </c>
      <c r="H9564" s="34">
        <v>717</v>
      </c>
      <c r="I9564" s="34">
        <v>734</v>
      </c>
      <c r="J9564" s="34">
        <v>772</v>
      </c>
      <c r="K9564" s="34">
        <v>572</v>
      </c>
      <c r="L9564" s="34">
        <v>688</v>
      </c>
      <c r="M9564" s="34">
        <v>527</v>
      </c>
    </row>
    <row r="9565" spans="1:13" x14ac:dyDescent="0.2">
      <c r="A9565" s="34" t="s">
        <v>110459</v>
      </c>
      <c r="B9565" s="34">
        <v>788</v>
      </c>
      <c r="C9565" s="34">
        <v>815</v>
      </c>
      <c r="D9565" s="34">
        <v>807</v>
      </c>
      <c r="E9565" s="34">
        <v>911</v>
      </c>
      <c r="F9565" s="34">
        <v>820</v>
      </c>
      <c r="G9565" s="34">
        <v>863</v>
      </c>
      <c r="H9565" s="34">
        <v>969</v>
      </c>
      <c r="I9565" s="34">
        <v>945</v>
      </c>
      <c r="J9565" s="34">
        <v>902</v>
      </c>
      <c r="K9565" s="34">
        <v>761</v>
      </c>
      <c r="L9565" s="34">
        <v>915</v>
      </c>
      <c r="M9565" s="34">
        <v>722</v>
      </c>
    </row>
    <row r="9566" spans="1:13" x14ac:dyDescent="0.2">
      <c r="A9566" s="34" t="s">
        <v>110460</v>
      </c>
      <c r="B9566" s="34">
        <v>1506</v>
      </c>
      <c r="C9566" s="34">
        <v>1489</v>
      </c>
      <c r="D9566" s="34">
        <v>1621</v>
      </c>
      <c r="E9566" s="34">
        <v>1565</v>
      </c>
      <c r="F9566" s="34">
        <v>1453</v>
      </c>
      <c r="G9566" s="34">
        <v>1217</v>
      </c>
      <c r="H9566" s="34">
        <v>1691</v>
      </c>
      <c r="I9566" s="34">
        <v>1482</v>
      </c>
      <c r="J9566" s="34">
        <v>1653</v>
      </c>
      <c r="K9566" s="34">
        <v>1279</v>
      </c>
      <c r="L9566" s="34">
        <v>1641</v>
      </c>
      <c r="M9566" s="34">
        <v>1190</v>
      </c>
    </row>
    <row r="9567" spans="1:13" x14ac:dyDescent="0.2">
      <c r="A9567" s="34" t="s">
        <v>110461</v>
      </c>
      <c r="B9567" s="34">
        <v>1292</v>
      </c>
      <c r="C9567" s="34">
        <v>1281</v>
      </c>
      <c r="D9567" s="34">
        <v>1363</v>
      </c>
      <c r="E9567" s="34">
        <v>1364</v>
      </c>
      <c r="F9567" s="34">
        <v>1043</v>
      </c>
      <c r="G9567" s="34">
        <v>1258</v>
      </c>
      <c r="H9567" s="34">
        <v>1388</v>
      </c>
      <c r="I9567" s="34">
        <v>1276</v>
      </c>
      <c r="J9567" s="34">
        <v>1230</v>
      </c>
      <c r="K9567" s="34">
        <v>1072</v>
      </c>
      <c r="L9567" s="34">
        <v>1264</v>
      </c>
      <c r="M9567" s="34">
        <v>972</v>
      </c>
    </row>
    <row r="9568" spans="1:13" x14ac:dyDescent="0.2">
      <c r="A9568" s="34" t="s">
        <v>110462</v>
      </c>
      <c r="B9568" s="34">
        <v>855</v>
      </c>
      <c r="C9568" s="34">
        <v>970</v>
      </c>
      <c r="D9568" s="34">
        <v>984</v>
      </c>
      <c r="E9568" s="34">
        <v>1013</v>
      </c>
      <c r="F9568" s="34">
        <v>851</v>
      </c>
      <c r="G9568" s="34">
        <v>864</v>
      </c>
      <c r="H9568" s="34">
        <v>988</v>
      </c>
      <c r="I9568" s="34">
        <v>919</v>
      </c>
      <c r="J9568" s="34">
        <v>964</v>
      </c>
      <c r="K9568" s="34">
        <v>786</v>
      </c>
      <c r="L9568" s="34">
        <v>914</v>
      </c>
      <c r="M9568" s="34">
        <v>690</v>
      </c>
    </row>
    <row r="9569" spans="1:13" x14ac:dyDescent="0.2">
      <c r="A9569" s="34" t="s">
        <v>110463</v>
      </c>
      <c r="B9569" s="34">
        <v>1865</v>
      </c>
      <c r="C9569" s="34">
        <v>1625</v>
      </c>
      <c r="D9569" s="34">
        <v>1926</v>
      </c>
      <c r="E9569" s="34">
        <v>1740</v>
      </c>
      <c r="F9569" s="34">
        <v>1761</v>
      </c>
      <c r="G9569" s="34">
        <v>1474</v>
      </c>
      <c r="H9569" s="34">
        <v>2083</v>
      </c>
      <c r="I9569" s="34">
        <v>1719</v>
      </c>
      <c r="J9569" s="34">
        <v>2098</v>
      </c>
      <c r="K9569" s="34">
        <v>1476</v>
      </c>
      <c r="L9569" s="34">
        <v>1833</v>
      </c>
      <c r="M9569" s="34">
        <v>1319</v>
      </c>
    </row>
    <row r="9570" spans="1:13" x14ac:dyDescent="0.2">
      <c r="A9570" s="34" t="s">
        <v>110464</v>
      </c>
      <c r="B9570" s="34">
        <v>2098</v>
      </c>
      <c r="C9570" s="34">
        <v>1954</v>
      </c>
      <c r="D9570" s="34">
        <v>2216</v>
      </c>
      <c r="E9570" s="34">
        <v>2120</v>
      </c>
      <c r="F9570" s="34">
        <v>2043</v>
      </c>
      <c r="G9570" s="34">
        <v>1833</v>
      </c>
      <c r="H9570" s="34">
        <v>2603</v>
      </c>
      <c r="I9570" s="34">
        <v>2120</v>
      </c>
      <c r="J9570" s="34">
        <v>2336</v>
      </c>
      <c r="K9570" s="34">
        <v>1720</v>
      </c>
      <c r="L9570" s="34">
        <v>2200</v>
      </c>
      <c r="M9570" s="34">
        <v>1653</v>
      </c>
    </row>
    <row r="9571" spans="1:13" x14ac:dyDescent="0.2">
      <c r="A9571" s="34" t="s">
        <v>110465</v>
      </c>
      <c r="B9571" s="34">
        <v>624</v>
      </c>
      <c r="C9571" s="34">
        <v>666</v>
      </c>
      <c r="D9571" s="34">
        <v>670</v>
      </c>
      <c r="E9571" s="34">
        <v>676</v>
      </c>
      <c r="F9571" s="34">
        <v>564</v>
      </c>
      <c r="G9571" s="34">
        <v>610</v>
      </c>
      <c r="H9571" s="34">
        <v>715</v>
      </c>
      <c r="I9571" s="34">
        <v>653</v>
      </c>
      <c r="J9571" s="34">
        <v>694</v>
      </c>
      <c r="K9571" s="34">
        <v>560</v>
      </c>
      <c r="L9571" s="34">
        <v>619</v>
      </c>
      <c r="M9571" s="34">
        <v>498</v>
      </c>
    </row>
    <row r="9572" spans="1:13" x14ac:dyDescent="0.2">
      <c r="A9572" s="34" t="s">
        <v>110466</v>
      </c>
      <c r="B9572" s="34">
        <v>1051</v>
      </c>
      <c r="C9572" s="34">
        <v>1065</v>
      </c>
      <c r="D9572" s="34">
        <v>1071</v>
      </c>
      <c r="E9572" s="34">
        <v>1095</v>
      </c>
      <c r="F9572" s="34">
        <v>890</v>
      </c>
      <c r="G9572" s="34">
        <v>1020</v>
      </c>
      <c r="H9572" s="34">
        <v>1109</v>
      </c>
      <c r="I9572" s="34">
        <v>1005</v>
      </c>
      <c r="J9572" s="34">
        <v>1152</v>
      </c>
      <c r="K9572" s="34">
        <v>789</v>
      </c>
      <c r="L9572" s="34">
        <v>993</v>
      </c>
      <c r="M9572" s="34">
        <v>822</v>
      </c>
    </row>
    <row r="9573" spans="1:13" x14ac:dyDescent="0.2">
      <c r="A9573" s="34" t="s">
        <v>110467</v>
      </c>
      <c r="B9573" s="34">
        <v>827</v>
      </c>
      <c r="C9573" s="34">
        <v>901</v>
      </c>
      <c r="D9573" s="34">
        <v>919</v>
      </c>
      <c r="E9573" s="34">
        <v>859</v>
      </c>
      <c r="F9573" s="34">
        <v>801</v>
      </c>
      <c r="G9573" s="34">
        <v>864</v>
      </c>
      <c r="H9573" s="34">
        <v>1031</v>
      </c>
      <c r="I9573" s="34">
        <v>839</v>
      </c>
      <c r="J9573" s="34">
        <v>924</v>
      </c>
      <c r="K9573" s="34">
        <v>743</v>
      </c>
      <c r="L9573" s="34">
        <v>823</v>
      </c>
      <c r="M9573" s="34">
        <v>715</v>
      </c>
    </row>
    <row r="9574" spans="1:13" x14ac:dyDescent="0.2">
      <c r="A9574" s="34" t="s">
        <v>110468</v>
      </c>
      <c r="B9574" s="34">
        <v>1330</v>
      </c>
      <c r="C9574" s="34">
        <v>1326</v>
      </c>
      <c r="D9574" s="34">
        <v>1296</v>
      </c>
      <c r="E9574" s="34">
        <v>1399</v>
      </c>
      <c r="F9574" s="34">
        <v>1263</v>
      </c>
      <c r="G9574" s="34">
        <v>1233</v>
      </c>
      <c r="H9574" s="34">
        <v>1404</v>
      </c>
      <c r="I9574" s="34">
        <v>1319</v>
      </c>
      <c r="J9574" s="34">
        <v>1472</v>
      </c>
      <c r="K9574" s="34">
        <v>1057</v>
      </c>
      <c r="L9574" s="34">
        <v>1413</v>
      </c>
      <c r="M9574" s="34">
        <v>870</v>
      </c>
    </row>
    <row r="9575" spans="1:13" x14ac:dyDescent="0.2">
      <c r="A9575" s="34" t="s">
        <v>110469</v>
      </c>
      <c r="B9575" s="34">
        <v>1846</v>
      </c>
      <c r="C9575" s="34">
        <v>1659</v>
      </c>
      <c r="D9575" s="34">
        <v>2072</v>
      </c>
      <c r="E9575" s="34">
        <v>1813</v>
      </c>
      <c r="F9575" s="34">
        <v>1863</v>
      </c>
      <c r="G9575" s="34">
        <v>1676</v>
      </c>
      <c r="H9575" s="34">
        <v>2156</v>
      </c>
      <c r="I9575" s="34">
        <v>1804</v>
      </c>
      <c r="J9575" s="34">
        <v>2175</v>
      </c>
      <c r="K9575" s="34">
        <v>1444</v>
      </c>
      <c r="L9575" s="34">
        <v>1798</v>
      </c>
      <c r="M9575" s="34">
        <v>1406</v>
      </c>
    </row>
    <row r="9576" spans="1:13" x14ac:dyDescent="0.2">
      <c r="A9576" s="34" t="s">
        <v>110470</v>
      </c>
      <c r="B9576" s="34">
        <v>674</v>
      </c>
      <c r="C9576" s="34">
        <v>759</v>
      </c>
      <c r="D9576" s="34">
        <v>713</v>
      </c>
      <c r="E9576" s="34">
        <v>647</v>
      </c>
      <c r="F9576" s="34">
        <v>553</v>
      </c>
      <c r="G9576" s="34">
        <v>533</v>
      </c>
      <c r="H9576" s="34">
        <v>704</v>
      </c>
      <c r="I9576" s="34">
        <v>647</v>
      </c>
      <c r="J9576" s="34">
        <v>602</v>
      </c>
      <c r="K9576" s="34">
        <v>520</v>
      </c>
      <c r="L9576" s="34">
        <v>657</v>
      </c>
      <c r="M9576" s="34">
        <v>477</v>
      </c>
    </row>
    <row r="9577" spans="1:13" x14ac:dyDescent="0.2">
      <c r="A9577" s="34" t="s">
        <v>110471</v>
      </c>
      <c r="B9577" s="34">
        <v>710</v>
      </c>
      <c r="C9577" s="34">
        <v>705</v>
      </c>
      <c r="D9577" s="34">
        <v>847</v>
      </c>
      <c r="E9577" s="34">
        <v>809</v>
      </c>
      <c r="F9577" s="34">
        <v>696</v>
      </c>
      <c r="G9577" s="34">
        <v>726</v>
      </c>
      <c r="H9577" s="34">
        <v>803</v>
      </c>
      <c r="I9577" s="34">
        <v>750</v>
      </c>
      <c r="J9577" s="34">
        <v>739</v>
      </c>
      <c r="K9577" s="34">
        <v>662</v>
      </c>
      <c r="L9577" s="34">
        <v>676</v>
      </c>
      <c r="M9577" s="34">
        <v>546</v>
      </c>
    </row>
    <row r="9578" spans="1:13" x14ac:dyDescent="0.2">
      <c r="A9578" s="34" t="s">
        <v>110472</v>
      </c>
      <c r="B9578" s="34">
        <v>1055</v>
      </c>
      <c r="C9578" s="34">
        <v>963</v>
      </c>
      <c r="D9578" s="34">
        <v>1169</v>
      </c>
      <c r="E9578" s="34">
        <v>1125</v>
      </c>
      <c r="F9578" s="34">
        <v>931</v>
      </c>
      <c r="G9578" s="34">
        <v>960</v>
      </c>
      <c r="H9578" s="34">
        <v>1184</v>
      </c>
      <c r="I9578" s="34">
        <v>1034</v>
      </c>
      <c r="J9578" s="34">
        <v>1210</v>
      </c>
      <c r="K9578" s="34">
        <v>809</v>
      </c>
      <c r="L9578" s="34">
        <v>1134</v>
      </c>
      <c r="M9578" s="34">
        <v>739</v>
      </c>
    </row>
    <row r="9579" spans="1:13" x14ac:dyDescent="0.2">
      <c r="A9579" s="34" t="s">
        <v>110473</v>
      </c>
      <c r="B9579" s="34">
        <v>824</v>
      </c>
      <c r="C9579" s="34">
        <v>927</v>
      </c>
      <c r="D9579" s="34">
        <v>1016</v>
      </c>
      <c r="E9579" s="34">
        <v>976</v>
      </c>
      <c r="F9579" s="34">
        <v>859</v>
      </c>
      <c r="G9579" s="34">
        <v>768</v>
      </c>
      <c r="H9579" s="34">
        <v>1016</v>
      </c>
      <c r="I9579" s="34">
        <v>890</v>
      </c>
      <c r="J9579" s="34">
        <v>1030</v>
      </c>
      <c r="K9579" s="34">
        <v>786</v>
      </c>
      <c r="L9579" s="34">
        <v>912</v>
      </c>
      <c r="M9579" s="34">
        <v>742</v>
      </c>
    </row>
    <row r="9580" spans="1:13" x14ac:dyDescent="0.2">
      <c r="A9580" s="34" t="s">
        <v>110474</v>
      </c>
      <c r="B9580" s="34">
        <v>590</v>
      </c>
      <c r="C9580" s="34">
        <v>633</v>
      </c>
      <c r="D9580" s="34">
        <v>678</v>
      </c>
      <c r="E9580" s="34">
        <v>666</v>
      </c>
      <c r="F9580" s="34">
        <v>560</v>
      </c>
      <c r="G9580" s="34">
        <v>631</v>
      </c>
      <c r="H9580" s="34">
        <v>619</v>
      </c>
      <c r="I9580" s="34">
        <v>624</v>
      </c>
      <c r="J9580" s="34">
        <v>745</v>
      </c>
      <c r="K9580" s="34">
        <v>463</v>
      </c>
      <c r="L9580" s="34">
        <v>534</v>
      </c>
      <c r="M9580" s="34">
        <v>490</v>
      </c>
    </row>
    <row r="9581" spans="1:13" x14ac:dyDescent="0.2">
      <c r="A9581" s="34" t="s">
        <v>110475</v>
      </c>
      <c r="B9581" s="34">
        <v>665</v>
      </c>
      <c r="C9581" s="34">
        <v>752</v>
      </c>
      <c r="D9581" s="34">
        <v>801</v>
      </c>
      <c r="E9581" s="34">
        <v>795</v>
      </c>
      <c r="F9581" s="34">
        <v>694</v>
      </c>
      <c r="G9581" s="34">
        <v>717</v>
      </c>
      <c r="H9581" s="34">
        <v>830</v>
      </c>
      <c r="I9581" s="34">
        <v>761</v>
      </c>
      <c r="J9581" s="34">
        <v>776</v>
      </c>
      <c r="K9581" s="34">
        <v>694</v>
      </c>
      <c r="L9581" s="34">
        <v>790</v>
      </c>
      <c r="M9581" s="34">
        <v>636</v>
      </c>
    </row>
    <row r="9582" spans="1:13" x14ac:dyDescent="0.2">
      <c r="A9582" s="34" t="s">
        <v>110476</v>
      </c>
      <c r="B9582" s="34">
        <v>902</v>
      </c>
      <c r="C9582" s="34">
        <v>822</v>
      </c>
      <c r="D9582" s="34">
        <v>935</v>
      </c>
      <c r="E9582" s="34">
        <v>868</v>
      </c>
      <c r="F9582" s="34">
        <v>818</v>
      </c>
      <c r="G9582" s="34">
        <v>772</v>
      </c>
      <c r="H9582" s="34">
        <v>1122</v>
      </c>
      <c r="I9582" s="34">
        <v>879</v>
      </c>
      <c r="J9582" s="34">
        <v>926</v>
      </c>
      <c r="K9582" s="34">
        <v>725</v>
      </c>
      <c r="L9582" s="34">
        <v>909</v>
      </c>
      <c r="M9582" s="34">
        <v>640</v>
      </c>
    </row>
    <row r="9583" spans="1:13" x14ac:dyDescent="0.2">
      <c r="A9583" s="34" t="s">
        <v>110477</v>
      </c>
      <c r="B9583" s="34">
        <v>944</v>
      </c>
      <c r="C9583" s="34">
        <v>884</v>
      </c>
      <c r="D9583" s="34">
        <v>991</v>
      </c>
      <c r="E9583" s="34">
        <v>946</v>
      </c>
      <c r="F9583" s="34">
        <v>953</v>
      </c>
      <c r="G9583" s="34">
        <v>857</v>
      </c>
      <c r="H9583" s="34">
        <v>1097</v>
      </c>
      <c r="I9583" s="34">
        <v>909</v>
      </c>
      <c r="J9583" s="34">
        <v>987</v>
      </c>
      <c r="K9583" s="34">
        <v>764</v>
      </c>
      <c r="L9583" s="34">
        <v>933</v>
      </c>
      <c r="M9583" s="34">
        <v>760</v>
      </c>
    </row>
    <row r="9584" spans="1:13" x14ac:dyDescent="0.2">
      <c r="A9584" s="34" t="s">
        <v>110478</v>
      </c>
      <c r="B9584" s="34">
        <v>1345</v>
      </c>
      <c r="C9584" s="34">
        <v>1336</v>
      </c>
      <c r="D9584" s="34">
        <v>1446</v>
      </c>
      <c r="E9584" s="34">
        <v>1462</v>
      </c>
      <c r="F9584" s="34">
        <v>1300</v>
      </c>
      <c r="G9584" s="34">
        <v>1176</v>
      </c>
      <c r="H9584" s="34">
        <v>1504</v>
      </c>
      <c r="I9584" s="34">
        <v>1298</v>
      </c>
      <c r="J9584" s="34">
        <v>1480</v>
      </c>
      <c r="K9584" s="34">
        <v>1047</v>
      </c>
      <c r="L9584" s="34">
        <v>1512</v>
      </c>
      <c r="M9584" s="34">
        <v>963</v>
      </c>
    </row>
    <row r="9585" spans="1:13" x14ac:dyDescent="0.2">
      <c r="A9585" s="34" t="s">
        <v>110479</v>
      </c>
      <c r="B9585" s="34">
        <v>1510</v>
      </c>
      <c r="C9585" s="34">
        <v>1464</v>
      </c>
      <c r="D9585" s="34">
        <v>1676</v>
      </c>
      <c r="E9585" s="34">
        <v>1477</v>
      </c>
      <c r="F9585" s="34">
        <v>1458</v>
      </c>
      <c r="G9585" s="34">
        <v>1426</v>
      </c>
      <c r="H9585" s="34">
        <v>1879</v>
      </c>
      <c r="I9585" s="34">
        <v>1553</v>
      </c>
      <c r="J9585" s="34">
        <v>1645</v>
      </c>
      <c r="K9585" s="34">
        <v>1172</v>
      </c>
      <c r="L9585" s="34">
        <v>1569</v>
      </c>
      <c r="M9585" s="34">
        <v>1144</v>
      </c>
    </row>
    <row r="9586" spans="1:13" x14ac:dyDescent="0.2">
      <c r="A9586" s="34" t="s">
        <v>110480</v>
      </c>
      <c r="B9586" s="34">
        <v>657</v>
      </c>
      <c r="C9586" s="34">
        <v>665</v>
      </c>
      <c r="D9586" s="34">
        <v>707</v>
      </c>
      <c r="E9586" s="34">
        <v>760</v>
      </c>
      <c r="F9586" s="34">
        <v>620</v>
      </c>
      <c r="G9586" s="34">
        <v>649</v>
      </c>
      <c r="H9586" s="34">
        <v>737</v>
      </c>
      <c r="I9586" s="34">
        <v>688</v>
      </c>
      <c r="J9586" s="34">
        <v>681</v>
      </c>
      <c r="K9586" s="34">
        <v>525</v>
      </c>
      <c r="L9586" s="34">
        <v>679</v>
      </c>
      <c r="M9586" s="34">
        <v>519</v>
      </c>
    </row>
    <row r="9587" spans="1:13" x14ac:dyDescent="0.2">
      <c r="A9587" s="34" t="s">
        <v>110481</v>
      </c>
      <c r="B9587" s="34">
        <v>728</v>
      </c>
      <c r="C9587" s="34">
        <v>707</v>
      </c>
      <c r="D9587" s="34">
        <v>814</v>
      </c>
      <c r="E9587" s="34">
        <v>746</v>
      </c>
      <c r="F9587" s="34">
        <v>763</v>
      </c>
      <c r="G9587" s="34">
        <v>749</v>
      </c>
      <c r="H9587" s="34">
        <v>855</v>
      </c>
      <c r="I9587" s="34">
        <v>791</v>
      </c>
      <c r="J9587" s="34">
        <v>814</v>
      </c>
      <c r="K9587" s="34">
        <v>648</v>
      </c>
      <c r="L9587" s="34">
        <v>711</v>
      </c>
      <c r="M9587" s="34">
        <v>615</v>
      </c>
    </row>
    <row r="9588" spans="1:13" x14ac:dyDescent="0.2">
      <c r="A9588" s="34" t="s">
        <v>110482</v>
      </c>
      <c r="B9588" s="34">
        <v>843</v>
      </c>
      <c r="C9588" s="34">
        <v>825</v>
      </c>
      <c r="D9588" s="34">
        <v>946</v>
      </c>
      <c r="E9588" s="34">
        <v>1045</v>
      </c>
      <c r="F9588" s="34">
        <v>768</v>
      </c>
      <c r="G9588" s="34">
        <v>851</v>
      </c>
      <c r="H9588" s="34">
        <v>929</v>
      </c>
      <c r="I9588" s="34">
        <v>814</v>
      </c>
      <c r="J9588" s="34">
        <v>762</v>
      </c>
      <c r="K9588" s="34">
        <v>742</v>
      </c>
      <c r="L9588" s="34">
        <v>862</v>
      </c>
      <c r="M9588" s="34">
        <v>690</v>
      </c>
    </row>
    <row r="9589" spans="1:13" x14ac:dyDescent="0.2">
      <c r="A9589" s="34" t="s">
        <v>110483</v>
      </c>
      <c r="B9589" s="34">
        <v>1344</v>
      </c>
      <c r="C9589" s="34">
        <v>1351</v>
      </c>
      <c r="D9589" s="34">
        <v>1361</v>
      </c>
      <c r="E9589" s="34">
        <v>1500</v>
      </c>
      <c r="F9589" s="34">
        <v>1307</v>
      </c>
      <c r="G9589" s="34">
        <v>1302</v>
      </c>
      <c r="H9589" s="34">
        <v>1377</v>
      </c>
      <c r="I9589" s="34">
        <v>1306</v>
      </c>
      <c r="J9589" s="34">
        <v>1518</v>
      </c>
      <c r="K9589" s="34">
        <v>1113</v>
      </c>
      <c r="L9589" s="34">
        <v>1279</v>
      </c>
      <c r="M9589" s="34">
        <v>1044</v>
      </c>
    </row>
    <row r="9590" spans="1:13" x14ac:dyDescent="0.2">
      <c r="A9590" s="34" t="s">
        <v>110484</v>
      </c>
      <c r="B9590" s="34">
        <v>1196</v>
      </c>
      <c r="C9590" s="34">
        <v>1178</v>
      </c>
      <c r="D9590" s="34">
        <v>1226</v>
      </c>
      <c r="E9590" s="34">
        <v>1280</v>
      </c>
      <c r="F9590" s="34">
        <v>1184</v>
      </c>
      <c r="G9590" s="34">
        <v>1147</v>
      </c>
      <c r="H9590" s="34">
        <v>1393</v>
      </c>
      <c r="I9590" s="34">
        <v>1147</v>
      </c>
      <c r="J9590" s="34">
        <v>1335</v>
      </c>
      <c r="K9590" s="34">
        <v>945</v>
      </c>
      <c r="L9590" s="34">
        <v>1197</v>
      </c>
      <c r="M9590" s="34">
        <v>901</v>
      </c>
    </row>
    <row r="9591" spans="1:13" x14ac:dyDescent="0.2">
      <c r="A9591" s="34" t="s">
        <v>110485</v>
      </c>
      <c r="B9591" s="34">
        <v>629</v>
      </c>
      <c r="C9591" s="34">
        <v>598</v>
      </c>
      <c r="D9591" s="34">
        <v>656</v>
      </c>
      <c r="E9591" s="34">
        <v>665</v>
      </c>
      <c r="F9591" s="34">
        <v>608</v>
      </c>
      <c r="G9591" s="34">
        <v>605</v>
      </c>
      <c r="H9591" s="34">
        <v>767</v>
      </c>
      <c r="I9591" s="34">
        <v>631</v>
      </c>
      <c r="J9591" s="34">
        <v>607</v>
      </c>
      <c r="K9591" s="34">
        <v>501</v>
      </c>
      <c r="L9591" s="34">
        <v>697</v>
      </c>
      <c r="M9591" s="34">
        <v>466</v>
      </c>
    </row>
    <row r="9592" spans="1:13" x14ac:dyDescent="0.2">
      <c r="A9592" s="34" t="s">
        <v>110486</v>
      </c>
      <c r="B9592" s="34">
        <v>1300</v>
      </c>
      <c r="C9592" s="34">
        <v>1339</v>
      </c>
      <c r="D9592" s="34">
        <v>1344</v>
      </c>
      <c r="E9592" s="34">
        <v>1382</v>
      </c>
      <c r="F9592" s="34">
        <v>1204</v>
      </c>
      <c r="G9592" s="34">
        <v>1252</v>
      </c>
      <c r="H9592" s="34">
        <v>1340</v>
      </c>
      <c r="I9592" s="34">
        <v>1299</v>
      </c>
      <c r="J9592" s="34">
        <v>1328</v>
      </c>
      <c r="K9592" s="34">
        <v>1120</v>
      </c>
      <c r="L9592" s="34">
        <v>1292</v>
      </c>
      <c r="M9592" s="34">
        <v>1072</v>
      </c>
    </row>
    <row r="9593" spans="1:13" x14ac:dyDescent="0.2">
      <c r="A9593" s="34" t="s">
        <v>110487</v>
      </c>
      <c r="B9593" s="34">
        <v>1013</v>
      </c>
      <c r="C9593" s="34">
        <v>989</v>
      </c>
      <c r="D9593" s="34">
        <v>1048</v>
      </c>
      <c r="E9593" s="34">
        <v>1063</v>
      </c>
      <c r="F9593" s="34">
        <v>780</v>
      </c>
      <c r="G9593" s="34">
        <v>1127</v>
      </c>
      <c r="H9593" s="34">
        <v>1209</v>
      </c>
      <c r="I9593" s="34">
        <v>1082</v>
      </c>
      <c r="J9593" s="34">
        <v>1041</v>
      </c>
      <c r="K9593" s="34">
        <v>818</v>
      </c>
      <c r="L9593" s="34">
        <v>811</v>
      </c>
      <c r="M9593" s="34">
        <v>870</v>
      </c>
    </row>
    <row r="9594" spans="1:13" x14ac:dyDescent="0.2">
      <c r="A9594" s="34" t="s">
        <v>110488</v>
      </c>
      <c r="B9594" s="34">
        <v>689</v>
      </c>
      <c r="C9594" s="34">
        <v>767</v>
      </c>
      <c r="D9594" s="34">
        <v>752</v>
      </c>
      <c r="E9594" s="34">
        <v>814</v>
      </c>
      <c r="F9594" s="34">
        <v>674</v>
      </c>
      <c r="G9594" s="34">
        <v>705</v>
      </c>
      <c r="H9594" s="34">
        <v>803</v>
      </c>
      <c r="I9594" s="34">
        <v>717</v>
      </c>
      <c r="J9594" s="34">
        <v>764</v>
      </c>
      <c r="K9594" s="34">
        <v>645</v>
      </c>
      <c r="L9594" s="34">
        <v>764</v>
      </c>
      <c r="M9594" s="34">
        <v>548</v>
      </c>
    </row>
    <row r="9595" spans="1:13" x14ac:dyDescent="0.2">
      <c r="A9595" s="34" t="s">
        <v>110489</v>
      </c>
      <c r="B9595" s="34">
        <v>700</v>
      </c>
      <c r="C9595" s="34">
        <v>684</v>
      </c>
      <c r="D9595" s="34">
        <v>741</v>
      </c>
      <c r="E9595" s="34">
        <v>796</v>
      </c>
      <c r="F9595" s="34">
        <v>591</v>
      </c>
      <c r="G9595" s="34">
        <v>833</v>
      </c>
      <c r="H9595" s="34">
        <v>841</v>
      </c>
      <c r="I9595" s="34">
        <v>756</v>
      </c>
      <c r="J9595" s="34">
        <v>774</v>
      </c>
      <c r="K9595" s="34">
        <v>575</v>
      </c>
      <c r="L9595" s="34">
        <v>584</v>
      </c>
      <c r="M9595" s="34">
        <v>662</v>
      </c>
    </row>
    <row r="9596" spans="1:13" x14ac:dyDescent="0.2">
      <c r="A9596" s="34" t="s">
        <v>110490</v>
      </c>
      <c r="B9596" s="34">
        <v>700</v>
      </c>
      <c r="C9596" s="34">
        <v>732</v>
      </c>
      <c r="D9596" s="34">
        <v>819</v>
      </c>
      <c r="E9596" s="34">
        <v>809</v>
      </c>
      <c r="F9596" s="34">
        <v>732</v>
      </c>
      <c r="G9596" s="34">
        <v>768</v>
      </c>
      <c r="H9596" s="34">
        <v>942</v>
      </c>
      <c r="I9596" s="34">
        <v>746</v>
      </c>
      <c r="J9596" s="34">
        <v>834</v>
      </c>
      <c r="K9596" s="34">
        <v>585</v>
      </c>
      <c r="L9596" s="34">
        <v>757</v>
      </c>
      <c r="M9596" s="34">
        <v>551</v>
      </c>
    </row>
    <row r="9597" spans="1:13" x14ac:dyDescent="0.2">
      <c r="A9597" s="34" t="s">
        <v>110491</v>
      </c>
      <c r="B9597" s="34">
        <v>967</v>
      </c>
      <c r="C9597" s="34">
        <v>1103</v>
      </c>
      <c r="D9597" s="34">
        <v>1165</v>
      </c>
      <c r="E9597" s="34">
        <v>1247</v>
      </c>
      <c r="F9597" s="34">
        <v>995</v>
      </c>
      <c r="G9597" s="34">
        <v>1032</v>
      </c>
      <c r="H9597" s="34">
        <v>1149</v>
      </c>
      <c r="I9597" s="34">
        <v>1126</v>
      </c>
      <c r="J9597" s="34">
        <v>1343</v>
      </c>
      <c r="K9597" s="34">
        <v>947</v>
      </c>
      <c r="L9597" s="34">
        <v>1180</v>
      </c>
      <c r="M9597" s="34">
        <v>874</v>
      </c>
    </row>
    <row r="9598" spans="1:13" x14ac:dyDescent="0.2">
      <c r="A9598" s="34" t="s">
        <v>110492</v>
      </c>
      <c r="B9598" s="34">
        <v>735</v>
      </c>
      <c r="C9598" s="34">
        <v>743</v>
      </c>
      <c r="D9598" s="34">
        <v>695</v>
      </c>
      <c r="E9598" s="34">
        <v>833</v>
      </c>
      <c r="F9598" s="34">
        <v>692</v>
      </c>
      <c r="G9598" s="34">
        <v>742</v>
      </c>
      <c r="H9598" s="34">
        <v>770</v>
      </c>
      <c r="I9598" s="34">
        <v>793</v>
      </c>
      <c r="J9598" s="34">
        <v>777</v>
      </c>
      <c r="K9598" s="34">
        <v>632</v>
      </c>
      <c r="L9598" s="34">
        <v>698</v>
      </c>
      <c r="M9598" s="34">
        <v>564</v>
      </c>
    </row>
    <row r="9599" spans="1:13" x14ac:dyDescent="0.2">
      <c r="A9599" s="34" t="s">
        <v>110493</v>
      </c>
      <c r="B9599" s="34">
        <v>1229</v>
      </c>
      <c r="C9599" s="34">
        <v>1175</v>
      </c>
      <c r="D9599" s="34">
        <v>1377</v>
      </c>
      <c r="E9599" s="34">
        <v>1423</v>
      </c>
      <c r="F9599" s="34">
        <v>1098</v>
      </c>
      <c r="G9599" s="34">
        <v>1122</v>
      </c>
      <c r="H9599" s="34">
        <v>1415</v>
      </c>
      <c r="I9599" s="34">
        <v>1232</v>
      </c>
      <c r="J9599" s="34">
        <v>1375</v>
      </c>
      <c r="K9599" s="34">
        <v>1053</v>
      </c>
      <c r="L9599" s="34">
        <v>1299</v>
      </c>
      <c r="M9599" s="34">
        <v>936</v>
      </c>
    </row>
    <row r="9600" spans="1:13" x14ac:dyDescent="0.2">
      <c r="A9600" s="34" t="s">
        <v>110494</v>
      </c>
      <c r="B9600" s="34">
        <v>1050</v>
      </c>
      <c r="C9600" s="34">
        <v>1029</v>
      </c>
      <c r="D9600" s="34">
        <v>1128</v>
      </c>
      <c r="E9600" s="34">
        <v>1103</v>
      </c>
      <c r="F9600" s="34">
        <v>939</v>
      </c>
      <c r="G9600" s="34">
        <v>905</v>
      </c>
      <c r="H9600" s="34">
        <v>1135</v>
      </c>
      <c r="I9600" s="34">
        <v>972</v>
      </c>
      <c r="J9600" s="34">
        <v>1074</v>
      </c>
      <c r="K9600" s="34">
        <v>861</v>
      </c>
      <c r="L9600" s="34">
        <v>974</v>
      </c>
      <c r="M9600" s="34">
        <v>799</v>
      </c>
    </row>
    <row r="9601" spans="1:13" x14ac:dyDescent="0.2">
      <c r="A9601" s="34" t="s">
        <v>110495</v>
      </c>
      <c r="B9601" s="34">
        <v>837</v>
      </c>
      <c r="C9601" s="34">
        <v>766</v>
      </c>
      <c r="D9601" s="34">
        <v>782</v>
      </c>
      <c r="E9601" s="34">
        <v>799</v>
      </c>
      <c r="F9601" s="34">
        <v>660</v>
      </c>
      <c r="G9601" s="34">
        <v>765</v>
      </c>
      <c r="H9601" s="34">
        <v>828</v>
      </c>
      <c r="I9601" s="34">
        <v>725</v>
      </c>
      <c r="J9601" s="34">
        <v>691</v>
      </c>
      <c r="K9601" s="34">
        <v>643</v>
      </c>
      <c r="L9601" s="34">
        <v>632</v>
      </c>
      <c r="M9601" s="34">
        <v>650</v>
      </c>
    </row>
    <row r="9602" spans="1:13" x14ac:dyDescent="0.2">
      <c r="A9602" s="34" t="s">
        <v>110496</v>
      </c>
      <c r="B9602" s="34">
        <v>754</v>
      </c>
      <c r="C9602" s="34">
        <v>810</v>
      </c>
      <c r="D9602" s="34">
        <v>915</v>
      </c>
      <c r="E9602" s="34">
        <v>927</v>
      </c>
      <c r="F9602" s="34">
        <v>760</v>
      </c>
      <c r="G9602" s="34">
        <v>815</v>
      </c>
      <c r="H9602" s="34">
        <v>872</v>
      </c>
      <c r="I9602" s="34">
        <v>833</v>
      </c>
      <c r="J9602" s="34">
        <v>768</v>
      </c>
      <c r="K9602" s="34">
        <v>731</v>
      </c>
      <c r="L9602" s="34">
        <v>777</v>
      </c>
      <c r="M9602" s="34">
        <v>632</v>
      </c>
    </row>
    <row r="9603" spans="1:13" x14ac:dyDescent="0.2">
      <c r="A9603" s="34" t="s">
        <v>110497</v>
      </c>
      <c r="B9603" s="34">
        <v>539</v>
      </c>
      <c r="C9603" s="34">
        <v>498</v>
      </c>
      <c r="D9603" s="34">
        <v>551</v>
      </c>
      <c r="E9603" s="34">
        <v>532</v>
      </c>
      <c r="F9603" s="34">
        <v>509</v>
      </c>
      <c r="G9603" s="34">
        <v>497</v>
      </c>
      <c r="H9603" s="34">
        <v>566</v>
      </c>
      <c r="I9603" s="34">
        <v>453</v>
      </c>
      <c r="J9603" s="34">
        <v>594</v>
      </c>
      <c r="K9603" s="34">
        <v>417</v>
      </c>
      <c r="L9603" s="34">
        <v>542</v>
      </c>
      <c r="M9603" s="34">
        <v>374</v>
      </c>
    </row>
    <row r="9604" spans="1:13" x14ac:dyDescent="0.2">
      <c r="A9604" s="34" t="s">
        <v>110498</v>
      </c>
      <c r="B9604" s="34">
        <v>443</v>
      </c>
      <c r="C9604" s="34">
        <v>495</v>
      </c>
      <c r="D9604" s="34">
        <v>509</v>
      </c>
      <c r="E9604" s="34">
        <v>487</v>
      </c>
      <c r="F9604" s="34">
        <v>508</v>
      </c>
      <c r="G9604" s="34">
        <v>459</v>
      </c>
      <c r="H9604" s="34">
        <v>592</v>
      </c>
      <c r="I9604" s="34">
        <v>452</v>
      </c>
      <c r="J9604" s="34">
        <v>540</v>
      </c>
      <c r="K9604" s="34">
        <v>403</v>
      </c>
      <c r="L9604" s="34">
        <v>402</v>
      </c>
      <c r="M9604" s="34">
        <v>418</v>
      </c>
    </row>
    <row r="9605" spans="1:13" x14ac:dyDescent="0.2">
      <c r="A9605" s="34" t="s">
        <v>110499</v>
      </c>
      <c r="B9605" s="34">
        <v>450</v>
      </c>
      <c r="C9605" s="34">
        <v>419</v>
      </c>
      <c r="D9605" s="34">
        <v>419</v>
      </c>
      <c r="E9605" s="34">
        <v>433</v>
      </c>
      <c r="F9605" s="34">
        <v>307</v>
      </c>
      <c r="G9605" s="34">
        <v>377</v>
      </c>
      <c r="H9605" s="34">
        <v>485</v>
      </c>
      <c r="I9605" s="34">
        <v>421</v>
      </c>
      <c r="J9605" s="34">
        <v>444</v>
      </c>
      <c r="K9605" s="34">
        <v>325</v>
      </c>
      <c r="L9605" s="34">
        <v>393</v>
      </c>
      <c r="M9605" s="34">
        <v>302</v>
      </c>
    </row>
    <row r="9606" spans="1:13" x14ac:dyDescent="0.2">
      <c r="A9606" s="34" t="s">
        <v>110500</v>
      </c>
      <c r="B9606" s="34">
        <v>656</v>
      </c>
      <c r="C9606" s="34">
        <v>558</v>
      </c>
      <c r="D9606" s="34">
        <v>669</v>
      </c>
      <c r="E9606" s="34">
        <v>618</v>
      </c>
      <c r="F9606" s="34">
        <v>596</v>
      </c>
      <c r="G9606" s="34">
        <v>499</v>
      </c>
      <c r="H9606" s="34">
        <v>631</v>
      </c>
      <c r="I9606" s="34">
        <v>548</v>
      </c>
      <c r="J9606" s="34">
        <v>662</v>
      </c>
      <c r="K9606" s="34">
        <v>426</v>
      </c>
      <c r="L9606" s="34">
        <v>574</v>
      </c>
      <c r="M9606" s="34">
        <v>376</v>
      </c>
    </row>
    <row r="9607" spans="1:13" x14ac:dyDescent="0.2">
      <c r="A9607" s="34" t="s">
        <v>110501</v>
      </c>
      <c r="B9607" s="34">
        <v>779</v>
      </c>
      <c r="C9607" s="34">
        <v>803</v>
      </c>
      <c r="D9607" s="34">
        <v>735</v>
      </c>
      <c r="E9607" s="34">
        <v>907</v>
      </c>
      <c r="F9607" s="34">
        <v>699</v>
      </c>
      <c r="G9607" s="34">
        <v>729</v>
      </c>
      <c r="H9607" s="34">
        <v>771</v>
      </c>
      <c r="I9607" s="34">
        <v>718</v>
      </c>
      <c r="J9607" s="34">
        <v>723</v>
      </c>
      <c r="K9607" s="34">
        <v>689</v>
      </c>
      <c r="L9607" s="34">
        <v>719</v>
      </c>
      <c r="M9607" s="34">
        <v>633</v>
      </c>
    </row>
    <row r="9608" spans="1:13" x14ac:dyDescent="0.2">
      <c r="A9608" s="34" t="s">
        <v>110502</v>
      </c>
      <c r="B9608" s="34">
        <v>578</v>
      </c>
      <c r="C9608" s="34">
        <v>607</v>
      </c>
      <c r="D9608" s="34">
        <v>581</v>
      </c>
      <c r="E9608" s="34">
        <v>583</v>
      </c>
      <c r="F9608" s="34">
        <v>556</v>
      </c>
      <c r="G9608" s="34">
        <v>510</v>
      </c>
      <c r="H9608" s="34">
        <v>619</v>
      </c>
      <c r="I9608" s="34">
        <v>555</v>
      </c>
      <c r="J9608" s="34">
        <v>620</v>
      </c>
      <c r="K9608" s="34">
        <v>442</v>
      </c>
      <c r="L9608" s="34">
        <v>517</v>
      </c>
      <c r="M9608" s="34">
        <v>423</v>
      </c>
    </row>
    <row r="9609" spans="1:13" x14ac:dyDescent="0.2">
      <c r="A9609" s="34" t="s">
        <v>110503</v>
      </c>
      <c r="B9609" s="34">
        <v>310</v>
      </c>
      <c r="C9609" s="34">
        <v>423</v>
      </c>
      <c r="D9609" s="34">
        <v>436</v>
      </c>
      <c r="E9609" s="34">
        <v>390</v>
      </c>
      <c r="F9609" s="34">
        <v>343</v>
      </c>
      <c r="G9609" s="34">
        <v>386</v>
      </c>
      <c r="H9609" s="34">
        <v>413</v>
      </c>
      <c r="I9609" s="34">
        <v>379</v>
      </c>
      <c r="J9609" s="34">
        <v>359</v>
      </c>
      <c r="K9609" s="34">
        <v>251</v>
      </c>
      <c r="L9609" s="34">
        <v>429</v>
      </c>
      <c r="M9609" s="34">
        <v>278</v>
      </c>
    </row>
    <row r="9610" spans="1:13" x14ac:dyDescent="0.2">
      <c r="A9610" s="34" t="s">
        <v>110504</v>
      </c>
      <c r="B9610" s="34">
        <v>508</v>
      </c>
      <c r="C9610" s="34">
        <v>483</v>
      </c>
      <c r="D9610" s="34">
        <v>526</v>
      </c>
      <c r="E9610" s="34">
        <v>518</v>
      </c>
      <c r="F9610" s="34">
        <v>425</v>
      </c>
      <c r="G9610" s="34">
        <v>414</v>
      </c>
      <c r="H9610" s="34">
        <v>486</v>
      </c>
      <c r="I9610" s="34">
        <v>398</v>
      </c>
      <c r="J9610" s="34">
        <v>483</v>
      </c>
      <c r="K9610" s="34">
        <v>356</v>
      </c>
      <c r="L9610" s="34">
        <v>436</v>
      </c>
      <c r="M9610" s="34">
        <v>349</v>
      </c>
    </row>
    <row r="9611" spans="1:13" x14ac:dyDescent="0.2">
      <c r="A9611" s="34" t="s">
        <v>110505</v>
      </c>
      <c r="B9611" s="34">
        <v>561</v>
      </c>
      <c r="C9611" s="34">
        <v>599</v>
      </c>
      <c r="D9611" s="34">
        <v>492</v>
      </c>
      <c r="E9611" s="34">
        <v>637</v>
      </c>
      <c r="F9611" s="34">
        <v>496</v>
      </c>
      <c r="G9611" s="34">
        <v>562</v>
      </c>
      <c r="H9611" s="34">
        <v>643</v>
      </c>
      <c r="I9611" s="34">
        <v>533</v>
      </c>
      <c r="J9611" s="34">
        <v>577</v>
      </c>
      <c r="K9611" s="34">
        <v>474</v>
      </c>
      <c r="L9611" s="34">
        <v>571</v>
      </c>
      <c r="M9611" s="34">
        <v>419</v>
      </c>
    </row>
    <row r="9612" spans="1:13" x14ac:dyDescent="0.2">
      <c r="A9612" s="34" t="s">
        <v>110506</v>
      </c>
      <c r="B9612" s="34">
        <v>588</v>
      </c>
      <c r="C9612" s="34">
        <v>480</v>
      </c>
      <c r="D9612" s="34">
        <v>488</v>
      </c>
      <c r="E9612" s="34">
        <v>494</v>
      </c>
      <c r="F9612" s="34">
        <v>459</v>
      </c>
      <c r="G9612" s="34">
        <v>430</v>
      </c>
      <c r="H9612" s="34">
        <v>576</v>
      </c>
      <c r="I9612" s="34">
        <v>502</v>
      </c>
      <c r="J9612" s="34">
        <v>482</v>
      </c>
      <c r="K9612" s="34">
        <v>382</v>
      </c>
      <c r="L9612" s="34">
        <v>523</v>
      </c>
      <c r="M9612" s="34">
        <v>347</v>
      </c>
    </row>
    <row r="9613" spans="1:13" x14ac:dyDescent="0.2">
      <c r="A9613" s="34" t="s">
        <v>110507</v>
      </c>
      <c r="B9613" s="34">
        <v>620</v>
      </c>
      <c r="C9613" s="34">
        <v>724</v>
      </c>
      <c r="D9613" s="34">
        <v>688</v>
      </c>
      <c r="E9613" s="34">
        <v>793</v>
      </c>
      <c r="F9613" s="34">
        <v>604</v>
      </c>
      <c r="G9613" s="34">
        <v>626</v>
      </c>
      <c r="H9613" s="34">
        <v>791</v>
      </c>
      <c r="I9613" s="34">
        <v>643</v>
      </c>
      <c r="J9613" s="34">
        <v>689</v>
      </c>
      <c r="K9613" s="34">
        <v>597</v>
      </c>
      <c r="L9613" s="34">
        <v>700</v>
      </c>
      <c r="M9613" s="34">
        <v>524</v>
      </c>
    </row>
    <row r="9614" spans="1:13" x14ac:dyDescent="0.2">
      <c r="A9614" s="34" t="s">
        <v>110508</v>
      </c>
      <c r="B9614" s="34">
        <v>433</v>
      </c>
      <c r="C9614" s="34">
        <v>604</v>
      </c>
      <c r="D9614" s="34">
        <v>587</v>
      </c>
      <c r="E9614" s="34">
        <v>640</v>
      </c>
      <c r="F9614" s="34">
        <v>509</v>
      </c>
      <c r="G9614" s="34">
        <v>533</v>
      </c>
      <c r="H9614" s="34">
        <v>610</v>
      </c>
      <c r="I9614" s="34">
        <v>631</v>
      </c>
      <c r="J9614" s="34">
        <v>612</v>
      </c>
      <c r="K9614" s="34">
        <v>483</v>
      </c>
      <c r="L9614" s="34">
        <v>600</v>
      </c>
      <c r="M9614" s="34">
        <v>434</v>
      </c>
    </row>
    <row r="9615" spans="1:13" x14ac:dyDescent="0.2">
      <c r="A9615" s="34" t="s">
        <v>110509</v>
      </c>
      <c r="B9615" s="34">
        <v>376</v>
      </c>
      <c r="C9615" s="34">
        <v>399</v>
      </c>
      <c r="D9615" s="34">
        <v>371</v>
      </c>
      <c r="E9615" s="34">
        <v>464</v>
      </c>
      <c r="F9615" s="34">
        <v>357</v>
      </c>
      <c r="G9615" s="34">
        <v>348</v>
      </c>
      <c r="H9615" s="34">
        <v>396</v>
      </c>
      <c r="I9615" s="34">
        <v>401</v>
      </c>
      <c r="J9615" s="34">
        <v>405</v>
      </c>
      <c r="K9615" s="34">
        <v>258</v>
      </c>
      <c r="L9615" s="34">
        <v>404</v>
      </c>
      <c r="M9615" s="34">
        <v>274</v>
      </c>
    </row>
    <row r="9616" spans="1:13" x14ac:dyDescent="0.2">
      <c r="A9616" s="34" t="s">
        <v>110510</v>
      </c>
      <c r="B9616" s="34">
        <v>531</v>
      </c>
      <c r="C9616" s="34">
        <v>610</v>
      </c>
      <c r="D9616" s="34">
        <v>585</v>
      </c>
      <c r="E9616" s="34">
        <v>702</v>
      </c>
      <c r="F9616" s="34">
        <v>517</v>
      </c>
      <c r="G9616" s="34">
        <v>622</v>
      </c>
      <c r="H9616" s="34">
        <v>651</v>
      </c>
      <c r="I9616" s="34">
        <v>621</v>
      </c>
      <c r="J9616" s="34">
        <v>564</v>
      </c>
      <c r="K9616" s="34">
        <v>506</v>
      </c>
      <c r="L9616" s="34">
        <v>562</v>
      </c>
      <c r="M9616" s="34">
        <v>488</v>
      </c>
    </row>
    <row r="9617" spans="1:13" x14ac:dyDescent="0.2">
      <c r="A9617" s="34" t="s">
        <v>110511</v>
      </c>
      <c r="B9617" s="34">
        <v>1248</v>
      </c>
      <c r="C9617" s="34">
        <v>1144</v>
      </c>
      <c r="D9617" s="34">
        <v>1392</v>
      </c>
      <c r="E9617" s="34">
        <v>1238</v>
      </c>
      <c r="F9617" s="34">
        <v>1173</v>
      </c>
      <c r="G9617" s="34">
        <v>1119</v>
      </c>
      <c r="H9617" s="34">
        <v>1372</v>
      </c>
      <c r="I9617" s="34">
        <v>1061</v>
      </c>
      <c r="J9617" s="34">
        <v>1291</v>
      </c>
      <c r="K9617" s="34">
        <v>892</v>
      </c>
      <c r="L9617" s="34">
        <v>1340</v>
      </c>
      <c r="M9617" s="34">
        <v>838</v>
      </c>
    </row>
    <row r="9618" spans="1:13" x14ac:dyDescent="0.2">
      <c r="A9618" s="34" t="s">
        <v>110512</v>
      </c>
      <c r="B9618" s="34">
        <v>822</v>
      </c>
      <c r="C9618" s="34">
        <v>791</v>
      </c>
      <c r="D9618" s="34">
        <v>705</v>
      </c>
      <c r="E9618" s="34">
        <v>901</v>
      </c>
      <c r="F9618" s="34">
        <v>670</v>
      </c>
      <c r="G9618" s="34">
        <v>746</v>
      </c>
      <c r="H9618" s="34">
        <v>741</v>
      </c>
      <c r="I9618" s="34">
        <v>811</v>
      </c>
      <c r="J9618" s="34">
        <v>849</v>
      </c>
      <c r="K9618" s="34">
        <v>704</v>
      </c>
      <c r="L9618" s="34">
        <v>745</v>
      </c>
      <c r="M9618" s="34">
        <v>556</v>
      </c>
    </row>
    <row r="9619" spans="1:13" x14ac:dyDescent="0.2">
      <c r="A9619" s="34" t="s">
        <v>110513</v>
      </c>
      <c r="B9619" s="34">
        <v>774</v>
      </c>
      <c r="C9619" s="34">
        <v>717</v>
      </c>
      <c r="D9619" s="34">
        <v>779</v>
      </c>
      <c r="E9619" s="34">
        <v>790</v>
      </c>
      <c r="F9619" s="34">
        <v>747</v>
      </c>
      <c r="G9619" s="34">
        <v>618</v>
      </c>
      <c r="H9619" s="34">
        <v>986</v>
      </c>
      <c r="I9619" s="34">
        <v>730</v>
      </c>
      <c r="J9619" s="34">
        <v>912</v>
      </c>
      <c r="K9619" s="34">
        <v>601</v>
      </c>
      <c r="L9619" s="34">
        <v>786</v>
      </c>
      <c r="M9619" s="34">
        <v>540</v>
      </c>
    </row>
    <row r="9620" spans="1:13" x14ac:dyDescent="0.2">
      <c r="A9620" s="34" t="s">
        <v>110514</v>
      </c>
      <c r="B9620" s="34">
        <v>493</v>
      </c>
      <c r="C9620" s="34">
        <v>527</v>
      </c>
      <c r="D9620" s="34">
        <v>540</v>
      </c>
      <c r="E9620" s="34">
        <v>549</v>
      </c>
      <c r="F9620" s="34">
        <v>543</v>
      </c>
      <c r="G9620" s="34">
        <v>490</v>
      </c>
      <c r="H9620" s="34">
        <v>500</v>
      </c>
      <c r="I9620" s="34">
        <v>603</v>
      </c>
      <c r="J9620" s="34">
        <v>633</v>
      </c>
      <c r="K9620" s="34">
        <v>476</v>
      </c>
      <c r="L9620" s="34">
        <v>594</v>
      </c>
      <c r="M9620" s="34">
        <v>438</v>
      </c>
    </row>
    <row r="9621" spans="1:13" x14ac:dyDescent="0.2">
      <c r="A9621" s="34" t="s">
        <v>110515</v>
      </c>
      <c r="B9621" s="34">
        <v>651</v>
      </c>
      <c r="C9621" s="34">
        <v>652</v>
      </c>
      <c r="D9621" s="34">
        <v>788</v>
      </c>
      <c r="E9621" s="34">
        <v>751</v>
      </c>
      <c r="F9621" s="34">
        <v>637</v>
      </c>
      <c r="G9621" s="34">
        <v>590</v>
      </c>
      <c r="H9621" s="34">
        <v>722</v>
      </c>
      <c r="I9621" s="34">
        <v>668</v>
      </c>
      <c r="J9621" s="34">
        <v>778</v>
      </c>
      <c r="K9621" s="34">
        <v>538</v>
      </c>
      <c r="L9621" s="34">
        <v>802</v>
      </c>
      <c r="M9621" s="34">
        <v>520</v>
      </c>
    </row>
    <row r="9622" spans="1:13" x14ac:dyDescent="0.2">
      <c r="A9622" s="34" t="s">
        <v>110516</v>
      </c>
      <c r="B9622" s="34">
        <v>1016</v>
      </c>
      <c r="C9622" s="34">
        <v>1081</v>
      </c>
      <c r="D9622" s="34">
        <v>1272</v>
      </c>
      <c r="E9622" s="34">
        <v>1189</v>
      </c>
      <c r="F9622" s="34">
        <v>1143</v>
      </c>
      <c r="G9622" s="34">
        <v>1091</v>
      </c>
      <c r="H9622" s="34">
        <v>1306</v>
      </c>
      <c r="I9622" s="34">
        <v>1083</v>
      </c>
      <c r="J9622" s="34">
        <v>1337</v>
      </c>
      <c r="K9622" s="34">
        <v>923</v>
      </c>
      <c r="L9622" s="34">
        <v>1190</v>
      </c>
      <c r="M9622" s="34">
        <v>829</v>
      </c>
    </row>
    <row r="9623" spans="1:13" x14ac:dyDescent="0.2">
      <c r="A9623" s="34" t="s">
        <v>110517</v>
      </c>
      <c r="B9623" s="34">
        <v>473</v>
      </c>
      <c r="C9623" s="34">
        <v>478</v>
      </c>
      <c r="D9623" s="34">
        <v>528</v>
      </c>
      <c r="E9623" s="34">
        <v>569</v>
      </c>
      <c r="F9623" s="34">
        <v>448</v>
      </c>
      <c r="G9623" s="34">
        <v>509</v>
      </c>
      <c r="H9623" s="34">
        <v>551</v>
      </c>
      <c r="I9623" s="34">
        <v>576</v>
      </c>
      <c r="J9623" s="34">
        <v>539</v>
      </c>
      <c r="K9623" s="34">
        <v>514</v>
      </c>
      <c r="L9623" s="34">
        <v>534</v>
      </c>
      <c r="M9623" s="34">
        <v>472</v>
      </c>
    </row>
    <row r="9624" spans="1:13" x14ac:dyDescent="0.2">
      <c r="A9624" s="34" t="s">
        <v>110518</v>
      </c>
      <c r="B9624" s="34">
        <v>325</v>
      </c>
      <c r="C9624" s="34">
        <v>428</v>
      </c>
      <c r="D9624" s="34">
        <v>418</v>
      </c>
      <c r="E9624" s="34">
        <v>486</v>
      </c>
      <c r="F9624" s="34">
        <v>372</v>
      </c>
      <c r="G9624" s="34">
        <v>410</v>
      </c>
      <c r="H9624" s="34">
        <v>402</v>
      </c>
      <c r="I9624" s="34">
        <v>430</v>
      </c>
      <c r="J9624" s="34">
        <v>335</v>
      </c>
      <c r="K9624" s="34">
        <v>392</v>
      </c>
      <c r="L9624" s="34">
        <v>384</v>
      </c>
      <c r="M9624" s="34">
        <v>350</v>
      </c>
    </row>
    <row r="9625" spans="1:13" x14ac:dyDescent="0.2">
      <c r="A9625" s="34" t="s">
        <v>110519</v>
      </c>
      <c r="B9625" s="34">
        <v>347</v>
      </c>
      <c r="C9625" s="34">
        <v>409</v>
      </c>
      <c r="D9625" s="34">
        <v>380</v>
      </c>
      <c r="E9625" s="34">
        <v>400</v>
      </c>
      <c r="F9625" s="34">
        <v>335</v>
      </c>
      <c r="G9625" s="34">
        <v>357</v>
      </c>
      <c r="H9625" s="34">
        <v>393</v>
      </c>
      <c r="I9625" s="34">
        <v>394</v>
      </c>
      <c r="J9625" s="34">
        <v>418</v>
      </c>
      <c r="K9625" s="34">
        <v>340</v>
      </c>
      <c r="L9625" s="34">
        <v>381</v>
      </c>
      <c r="M9625" s="34">
        <v>322</v>
      </c>
    </row>
    <row r="9626" spans="1:13" x14ac:dyDescent="0.2">
      <c r="A9626" s="34" t="s">
        <v>110520</v>
      </c>
      <c r="B9626" s="34">
        <v>347</v>
      </c>
      <c r="C9626" s="34">
        <v>438</v>
      </c>
      <c r="D9626" s="34">
        <v>486</v>
      </c>
      <c r="E9626" s="34">
        <v>407</v>
      </c>
      <c r="F9626" s="34">
        <v>408</v>
      </c>
      <c r="G9626" s="34">
        <v>388</v>
      </c>
      <c r="H9626" s="34">
        <v>439</v>
      </c>
      <c r="I9626" s="34">
        <v>473</v>
      </c>
      <c r="J9626" s="34">
        <v>445</v>
      </c>
      <c r="K9626" s="34">
        <v>369</v>
      </c>
      <c r="L9626" s="34">
        <v>424</v>
      </c>
      <c r="M9626" s="34">
        <v>355</v>
      </c>
    </row>
    <row r="9627" spans="1:13" x14ac:dyDescent="0.2">
      <c r="A9627" s="34" t="s">
        <v>110521</v>
      </c>
      <c r="B9627" s="34">
        <v>443</v>
      </c>
      <c r="C9627" s="34">
        <v>453</v>
      </c>
      <c r="D9627" s="34">
        <v>454</v>
      </c>
      <c r="E9627" s="34">
        <v>491</v>
      </c>
      <c r="F9627" s="34">
        <v>393</v>
      </c>
      <c r="G9627" s="34">
        <v>428</v>
      </c>
      <c r="H9627" s="34">
        <v>421</v>
      </c>
      <c r="I9627" s="34">
        <v>481</v>
      </c>
      <c r="J9627" s="34">
        <v>452</v>
      </c>
      <c r="K9627" s="34">
        <v>349</v>
      </c>
      <c r="L9627" s="34">
        <v>435</v>
      </c>
      <c r="M9627" s="34">
        <v>371</v>
      </c>
    </row>
    <row r="9628" spans="1:13" x14ac:dyDescent="0.2">
      <c r="A9628" s="34" t="s">
        <v>110522</v>
      </c>
      <c r="B9628" s="34">
        <v>600</v>
      </c>
      <c r="C9628" s="34">
        <v>690</v>
      </c>
      <c r="D9628" s="34">
        <v>728</v>
      </c>
      <c r="E9628" s="34">
        <v>664</v>
      </c>
      <c r="F9628" s="34">
        <v>598</v>
      </c>
      <c r="G9628" s="34">
        <v>604</v>
      </c>
      <c r="H9628" s="34">
        <v>744</v>
      </c>
      <c r="I9628" s="34">
        <v>637</v>
      </c>
      <c r="J9628" s="34">
        <v>657</v>
      </c>
      <c r="K9628" s="34">
        <v>495</v>
      </c>
      <c r="L9628" s="34">
        <v>649</v>
      </c>
      <c r="M9628" s="34">
        <v>496</v>
      </c>
    </row>
    <row r="9629" spans="1:13" x14ac:dyDescent="0.2">
      <c r="A9629" s="34" t="s">
        <v>110523</v>
      </c>
      <c r="B9629" s="34">
        <v>549</v>
      </c>
      <c r="C9629" s="34">
        <v>546</v>
      </c>
      <c r="D9629" s="34">
        <v>577</v>
      </c>
      <c r="E9629" s="34">
        <v>617</v>
      </c>
      <c r="F9629" s="34">
        <v>500</v>
      </c>
      <c r="G9629" s="34">
        <v>565</v>
      </c>
      <c r="H9629" s="34">
        <v>618</v>
      </c>
      <c r="I9629" s="34">
        <v>544</v>
      </c>
      <c r="J9629" s="34">
        <v>610</v>
      </c>
      <c r="K9629" s="34">
        <v>487</v>
      </c>
      <c r="L9629" s="34">
        <v>558</v>
      </c>
      <c r="M9629" s="34">
        <v>403</v>
      </c>
    </row>
    <row r="9630" spans="1:13" x14ac:dyDescent="0.2">
      <c r="A9630" s="34" t="s">
        <v>110524</v>
      </c>
      <c r="B9630" s="34">
        <v>356</v>
      </c>
      <c r="C9630" s="34">
        <v>297</v>
      </c>
      <c r="D9630" s="34">
        <v>380</v>
      </c>
      <c r="E9630" s="34">
        <v>341</v>
      </c>
      <c r="F9630" s="34">
        <v>341</v>
      </c>
      <c r="G9630" s="34">
        <v>255</v>
      </c>
      <c r="H9630" s="34">
        <v>449</v>
      </c>
      <c r="I9630" s="34">
        <v>354</v>
      </c>
      <c r="J9630" s="34">
        <v>327</v>
      </c>
      <c r="K9630" s="34">
        <v>283</v>
      </c>
      <c r="L9630" s="34">
        <v>311</v>
      </c>
      <c r="M9630" s="34">
        <v>273</v>
      </c>
    </row>
    <row r="9631" spans="1:13" x14ac:dyDescent="0.2">
      <c r="A9631" s="34" t="s">
        <v>110525</v>
      </c>
      <c r="B9631" s="34">
        <v>387</v>
      </c>
      <c r="C9631" s="34">
        <v>389</v>
      </c>
      <c r="D9631" s="34">
        <v>380</v>
      </c>
      <c r="E9631" s="34">
        <v>490</v>
      </c>
      <c r="F9631" s="34">
        <v>372</v>
      </c>
      <c r="G9631" s="34">
        <v>406</v>
      </c>
      <c r="H9631" s="34">
        <v>422</v>
      </c>
      <c r="I9631" s="34">
        <v>376</v>
      </c>
      <c r="J9631" s="34">
        <v>373</v>
      </c>
      <c r="K9631" s="34">
        <v>354</v>
      </c>
      <c r="L9631" s="34">
        <v>340</v>
      </c>
      <c r="M9631" s="34">
        <v>344</v>
      </c>
    </row>
    <row r="9632" spans="1:13" x14ac:dyDescent="0.2">
      <c r="A9632" s="34" t="s">
        <v>110526</v>
      </c>
      <c r="B9632" s="34">
        <v>606</v>
      </c>
      <c r="C9632" s="34">
        <v>622</v>
      </c>
      <c r="D9632" s="34">
        <v>626</v>
      </c>
      <c r="E9632" s="34">
        <v>685</v>
      </c>
      <c r="F9632" s="34">
        <v>623</v>
      </c>
      <c r="G9632" s="34">
        <v>585</v>
      </c>
      <c r="H9632" s="34">
        <v>689</v>
      </c>
      <c r="I9632" s="34">
        <v>618</v>
      </c>
      <c r="J9632" s="34">
        <v>683</v>
      </c>
      <c r="K9632" s="34">
        <v>525</v>
      </c>
      <c r="L9632" s="34">
        <v>576</v>
      </c>
      <c r="M9632" s="34">
        <v>468</v>
      </c>
    </row>
    <row r="9633" spans="1:13" x14ac:dyDescent="0.2">
      <c r="A9633" s="34" t="s">
        <v>110527</v>
      </c>
      <c r="B9633" s="34">
        <v>321</v>
      </c>
      <c r="C9633" s="34">
        <v>307</v>
      </c>
      <c r="D9633" s="34">
        <v>340</v>
      </c>
      <c r="E9633" s="34">
        <v>317</v>
      </c>
      <c r="F9633" s="34">
        <v>235</v>
      </c>
      <c r="G9633" s="34">
        <v>265</v>
      </c>
      <c r="H9633" s="34">
        <v>307</v>
      </c>
      <c r="I9633" s="34">
        <v>322</v>
      </c>
      <c r="J9633" s="34">
        <v>332</v>
      </c>
      <c r="K9633" s="34">
        <v>302</v>
      </c>
      <c r="L9633" s="34">
        <v>302</v>
      </c>
      <c r="M9633" s="34">
        <v>256</v>
      </c>
    </row>
    <row r="9634" spans="1:13" x14ac:dyDescent="0.2">
      <c r="A9634" s="34" t="s">
        <v>110528</v>
      </c>
      <c r="B9634" s="34">
        <v>731</v>
      </c>
      <c r="C9634" s="34">
        <v>692</v>
      </c>
      <c r="D9634" s="34">
        <v>756</v>
      </c>
      <c r="E9634" s="34">
        <v>737</v>
      </c>
      <c r="F9634" s="34">
        <v>664</v>
      </c>
      <c r="G9634" s="34">
        <v>628</v>
      </c>
      <c r="H9634" s="34">
        <v>846</v>
      </c>
      <c r="I9634" s="34">
        <v>666</v>
      </c>
      <c r="J9634" s="34">
        <v>793</v>
      </c>
      <c r="K9634" s="34">
        <v>601</v>
      </c>
      <c r="L9634" s="34">
        <v>715</v>
      </c>
      <c r="M9634" s="34">
        <v>556</v>
      </c>
    </row>
    <row r="9635" spans="1:13" x14ac:dyDescent="0.2">
      <c r="A9635" s="34" t="s">
        <v>110529</v>
      </c>
      <c r="B9635" s="34">
        <v>387</v>
      </c>
      <c r="C9635" s="34">
        <v>382</v>
      </c>
      <c r="D9635" s="34">
        <v>416</v>
      </c>
      <c r="E9635" s="34">
        <v>397</v>
      </c>
      <c r="F9635" s="34">
        <v>377</v>
      </c>
      <c r="G9635" s="34">
        <v>342</v>
      </c>
      <c r="H9635" s="34">
        <v>415</v>
      </c>
      <c r="I9635" s="34">
        <v>441</v>
      </c>
      <c r="J9635" s="34">
        <v>385</v>
      </c>
      <c r="K9635" s="34">
        <v>317</v>
      </c>
      <c r="L9635" s="34">
        <v>414</v>
      </c>
      <c r="M9635" s="34">
        <v>315</v>
      </c>
    </row>
    <row r="9636" spans="1:13" x14ac:dyDescent="0.2">
      <c r="A9636" s="34" t="s">
        <v>110530</v>
      </c>
      <c r="B9636" s="34">
        <v>438</v>
      </c>
      <c r="C9636" s="34">
        <v>408</v>
      </c>
      <c r="D9636" s="34">
        <v>487</v>
      </c>
      <c r="E9636" s="34">
        <v>425</v>
      </c>
      <c r="F9636" s="34">
        <v>451</v>
      </c>
      <c r="G9636" s="34">
        <v>406</v>
      </c>
      <c r="H9636" s="34">
        <v>555</v>
      </c>
      <c r="I9636" s="34">
        <v>461</v>
      </c>
      <c r="J9636" s="34">
        <v>466</v>
      </c>
      <c r="K9636" s="34">
        <v>363</v>
      </c>
      <c r="L9636" s="34">
        <v>462</v>
      </c>
      <c r="M9636" s="34">
        <v>355</v>
      </c>
    </row>
    <row r="9637" spans="1:13" x14ac:dyDescent="0.2">
      <c r="A9637" s="34" t="s">
        <v>110531</v>
      </c>
      <c r="B9637" s="34">
        <v>457</v>
      </c>
      <c r="C9637" s="34">
        <v>532</v>
      </c>
      <c r="D9637" s="34">
        <v>455</v>
      </c>
      <c r="E9637" s="34">
        <v>584</v>
      </c>
      <c r="F9637" s="34">
        <v>391</v>
      </c>
      <c r="G9637" s="34">
        <v>442</v>
      </c>
      <c r="H9637" s="34">
        <v>509</v>
      </c>
      <c r="I9637" s="34">
        <v>483</v>
      </c>
      <c r="J9637" s="34">
        <v>398</v>
      </c>
      <c r="K9637" s="34">
        <v>423</v>
      </c>
      <c r="L9637" s="34">
        <v>495</v>
      </c>
      <c r="M9637" s="34">
        <v>378</v>
      </c>
    </row>
    <row r="9638" spans="1:13" x14ac:dyDescent="0.2">
      <c r="A9638" s="34" t="s">
        <v>110532</v>
      </c>
      <c r="B9638" s="34">
        <v>306</v>
      </c>
      <c r="C9638" s="34">
        <v>360</v>
      </c>
      <c r="D9638" s="34">
        <v>403</v>
      </c>
      <c r="E9638" s="34">
        <v>395</v>
      </c>
      <c r="F9638" s="34">
        <v>378</v>
      </c>
      <c r="G9638" s="34">
        <v>305</v>
      </c>
      <c r="H9638" s="34">
        <v>385</v>
      </c>
      <c r="I9638" s="34">
        <v>390</v>
      </c>
      <c r="J9638" s="34">
        <v>434</v>
      </c>
      <c r="K9638" s="34">
        <v>252</v>
      </c>
      <c r="L9638" s="34">
        <v>317</v>
      </c>
      <c r="M9638" s="34">
        <v>280</v>
      </c>
    </row>
    <row r="9639" spans="1:13" x14ac:dyDescent="0.2">
      <c r="A9639" s="34" t="s">
        <v>110533</v>
      </c>
      <c r="B9639" s="34">
        <v>361</v>
      </c>
      <c r="C9639" s="34">
        <v>476</v>
      </c>
      <c r="D9639" s="34">
        <v>437</v>
      </c>
      <c r="E9639" s="34">
        <v>453</v>
      </c>
      <c r="F9639" s="34">
        <v>382</v>
      </c>
      <c r="G9639" s="34">
        <v>483</v>
      </c>
      <c r="H9639" s="34">
        <v>412</v>
      </c>
      <c r="I9639" s="34">
        <v>425</v>
      </c>
      <c r="J9639" s="34">
        <v>435</v>
      </c>
      <c r="K9639" s="34">
        <v>373</v>
      </c>
      <c r="L9639" s="34">
        <v>405</v>
      </c>
      <c r="M9639" s="34">
        <v>354</v>
      </c>
    </row>
    <row r="9640" spans="1:13" x14ac:dyDescent="0.2">
      <c r="A9640" s="34" t="s">
        <v>110534</v>
      </c>
      <c r="B9640" s="34">
        <v>360</v>
      </c>
      <c r="C9640" s="34">
        <v>429</v>
      </c>
      <c r="D9640" s="34">
        <v>456</v>
      </c>
      <c r="E9640" s="34">
        <v>450</v>
      </c>
      <c r="F9640" s="34">
        <v>422</v>
      </c>
      <c r="G9640" s="34">
        <v>404</v>
      </c>
      <c r="H9640" s="34">
        <v>488</v>
      </c>
      <c r="I9640" s="34">
        <v>402</v>
      </c>
      <c r="J9640" s="34">
        <v>523</v>
      </c>
      <c r="K9640" s="34">
        <v>358</v>
      </c>
      <c r="L9640" s="34">
        <v>414</v>
      </c>
      <c r="M9640" s="34">
        <v>345</v>
      </c>
    </row>
    <row r="9641" spans="1:13" x14ac:dyDescent="0.2">
      <c r="A9641" s="34" t="s">
        <v>110535</v>
      </c>
      <c r="B9641" s="34">
        <v>545</v>
      </c>
      <c r="C9641" s="34">
        <v>509</v>
      </c>
      <c r="D9641" s="34">
        <v>631</v>
      </c>
      <c r="E9641" s="34">
        <v>575</v>
      </c>
      <c r="F9641" s="34">
        <v>566</v>
      </c>
      <c r="G9641" s="34">
        <v>424</v>
      </c>
      <c r="H9641" s="34">
        <v>689</v>
      </c>
      <c r="I9641" s="34">
        <v>578</v>
      </c>
      <c r="J9641" s="34">
        <v>633</v>
      </c>
      <c r="K9641" s="34">
        <v>486</v>
      </c>
      <c r="L9641" s="34">
        <v>635</v>
      </c>
      <c r="M9641" s="34">
        <v>446</v>
      </c>
    </row>
    <row r="9642" spans="1:13" x14ac:dyDescent="0.2">
      <c r="A9642" s="34" t="s">
        <v>110536</v>
      </c>
      <c r="B9642" s="34">
        <v>315</v>
      </c>
      <c r="C9642" s="34">
        <v>369</v>
      </c>
      <c r="D9642" s="34">
        <v>359</v>
      </c>
      <c r="E9642" s="34">
        <v>456</v>
      </c>
      <c r="F9642" s="34">
        <v>364</v>
      </c>
      <c r="G9642" s="34">
        <v>388</v>
      </c>
      <c r="H9642" s="34">
        <v>441</v>
      </c>
      <c r="I9642" s="34">
        <v>463</v>
      </c>
      <c r="J9642" s="34">
        <v>365</v>
      </c>
      <c r="K9642" s="34">
        <v>369</v>
      </c>
      <c r="L9642" s="34">
        <v>346</v>
      </c>
      <c r="M9642" s="34">
        <v>356</v>
      </c>
    </row>
    <row r="9643" spans="1:13" x14ac:dyDescent="0.2">
      <c r="A9643" s="34" t="s">
        <v>110537</v>
      </c>
      <c r="B9643" s="34">
        <v>528</v>
      </c>
      <c r="C9643" s="34">
        <v>478</v>
      </c>
      <c r="D9643" s="34">
        <v>653</v>
      </c>
      <c r="E9643" s="34">
        <v>444</v>
      </c>
      <c r="F9643" s="34">
        <v>473</v>
      </c>
      <c r="G9643" s="34">
        <v>458</v>
      </c>
      <c r="H9643" s="34">
        <v>460</v>
      </c>
      <c r="I9643" s="34">
        <v>438</v>
      </c>
      <c r="J9643" s="34">
        <v>541</v>
      </c>
      <c r="K9643" s="34">
        <v>411</v>
      </c>
      <c r="L9643" s="34">
        <v>527</v>
      </c>
      <c r="M9643" s="34">
        <v>397</v>
      </c>
    </row>
    <row r="9644" spans="1:13" x14ac:dyDescent="0.2">
      <c r="A9644" s="34" t="s">
        <v>110538</v>
      </c>
      <c r="B9644" s="34">
        <v>526</v>
      </c>
      <c r="C9644" s="34">
        <v>448</v>
      </c>
      <c r="D9644" s="34">
        <v>483</v>
      </c>
      <c r="E9644" s="34">
        <v>554</v>
      </c>
      <c r="F9644" s="34">
        <v>395</v>
      </c>
      <c r="G9644" s="34">
        <v>454</v>
      </c>
      <c r="H9644" s="34">
        <v>470</v>
      </c>
      <c r="I9644" s="34">
        <v>444</v>
      </c>
      <c r="J9644" s="34">
        <v>546</v>
      </c>
      <c r="K9644" s="34">
        <v>442</v>
      </c>
      <c r="L9644" s="34">
        <v>501</v>
      </c>
      <c r="M9644" s="34">
        <v>390</v>
      </c>
    </row>
    <row r="9645" spans="1:13" x14ac:dyDescent="0.2">
      <c r="A9645" s="34" t="s">
        <v>110539</v>
      </c>
      <c r="B9645" s="34">
        <v>771</v>
      </c>
      <c r="C9645" s="34">
        <v>662</v>
      </c>
      <c r="D9645" s="34">
        <v>701</v>
      </c>
      <c r="E9645" s="34">
        <v>743</v>
      </c>
      <c r="F9645" s="34">
        <v>618</v>
      </c>
      <c r="G9645" s="34">
        <v>659</v>
      </c>
      <c r="H9645" s="34">
        <v>793</v>
      </c>
      <c r="I9645" s="34">
        <v>697</v>
      </c>
      <c r="J9645" s="34">
        <v>773</v>
      </c>
      <c r="K9645" s="34">
        <v>586</v>
      </c>
      <c r="L9645" s="34">
        <v>775</v>
      </c>
      <c r="M9645" s="34">
        <v>583</v>
      </c>
    </row>
    <row r="9646" spans="1:13" x14ac:dyDescent="0.2">
      <c r="A9646" s="34" t="s">
        <v>110540</v>
      </c>
      <c r="B9646" s="34">
        <v>460</v>
      </c>
      <c r="C9646" s="34">
        <v>600</v>
      </c>
      <c r="D9646" s="34">
        <v>575</v>
      </c>
      <c r="E9646" s="34">
        <v>617</v>
      </c>
      <c r="F9646" s="34">
        <v>504</v>
      </c>
      <c r="G9646" s="34">
        <v>522</v>
      </c>
      <c r="H9646" s="34">
        <v>609</v>
      </c>
      <c r="I9646" s="34">
        <v>634</v>
      </c>
      <c r="J9646" s="34">
        <v>595</v>
      </c>
      <c r="K9646" s="34">
        <v>453</v>
      </c>
      <c r="L9646" s="34">
        <v>535</v>
      </c>
      <c r="M9646" s="34">
        <v>441</v>
      </c>
    </row>
    <row r="9647" spans="1:13" x14ac:dyDescent="0.2">
      <c r="A9647" s="34" t="s">
        <v>110541</v>
      </c>
      <c r="B9647" s="34">
        <v>270</v>
      </c>
      <c r="C9647" s="34">
        <v>319</v>
      </c>
      <c r="D9647" s="34">
        <v>315</v>
      </c>
      <c r="E9647" s="34">
        <v>359</v>
      </c>
      <c r="F9647" s="34">
        <v>266</v>
      </c>
      <c r="G9647" s="34">
        <v>292</v>
      </c>
      <c r="H9647" s="34">
        <v>417</v>
      </c>
      <c r="I9647" s="34">
        <v>321</v>
      </c>
      <c r="J9647" s="34">
        <v>269</v>
      </c>
      <c r="K9647" s="34">
        <v>269</v>
      </c>
      <c r="L9647" s="34">
        <v>295</v>
      </c>
      <c r="M9647" s="34">
        <v>244</v>
      </c>
    </row>
    <row r="9648" spans="1:13" x14ac:dyDescent="0.2">
      <c r="A9648" s="34" t="s">
        <v>110542</v>
      </c>
      <c r="B9648" s="34">
        <v>348</v>
      </c>
      <c r="C9648" s="34">
        <v>407</v>
      </c>
      <c r="D9648" s="34">
        <v>412</v>
      </c>
      <c r="E9648" s="34">
        <v>404</v>
      </c>
      <c r="F9648" s="34">
        <v>322</v>
      </c>
      <c r="G9648" s="34">
        <v>383</v>
      </c>
      <c r="H9648" s="34">
        <v>420</v>
      </c>
      <c r="I9648" s="34">
        <v>378</v>
      </c>
      <c r="J9648" s="34">
        <v>431</v>
      </c>
      <c r="K9648" s="34">
        <v>341</v>
      </c>
      <c r="L9648" s="34">
        <v>412</v>
      </c>
      <c r="M9648" s="34">
        <v>295</v>
      </c>
    </row>
    <row r="9649" spans="1:13" x14ac:dyDescent="0.2">
      <c r="A9649" s="34" t="s">
        <v>110543</v>
      </c>
      <c r="B9649" s="34">
        <v>605</v>
      </c>
      <c r="C9649" s="34">
        <v>580</v>
      </c>
      <c r="D9649" s="34">
        <v>658</v>
      </c>
      <c r="E9649" s="34">
        <v>635</v>
      </c>
      <c r="F9649" s="34">
        <v>532</v>
      </c>
      <c r="G9649" s="34">
        <v>577</v>
      </c>
      <c r="H9649" s="34">
        <v>714</v>
      </c>
      <c r="I9649" s="34">
        <v>558</v>
      </c>
      <c r="J9649" s="34">
        <v>695</v>
      </c>
      <c r="K9649" s="34">
        <v>448</v>
      </c>
      <c r="L9649" s="34">
        <v>648</v>
      </c>
      <c r="M9649" s="34">
        <v>395</v>
      </c>
    </row>
    <row r="9650" spans="1:13" x14ac:dyDescent="0.2">
      <c r="A9650" s="34" t="s">
        <v>110544</v>
      </c>
      <c r="B9650" s="34">
        <v>382</v>
      </c>
      <c r="C9650" s="34">
        <v>423</v>
      </c>
      <c r="D9650" s="34">
        <v>438</v>
      </c>
      <c r="E9650" s="34">
        <v>424</v>
      </c>
      <c r="F9650" s="34">
        <v>382</v>
      </c>
      <c r="G9650" s="34">
        <v>413</v>
      </c>
      <c r="H9650" s="34">
        <v>490</v>
      </c>
      <c r="I9650" s="34">
        <v>465</v>
      </c>
      <c r="J9650" s="34">
        <v>447</v>
      </c>
      <c r="K9650" s="34">
        <v>304</v>
      </c>
      <c r="L9650" s="34">
        <v>371</v>
      </c>
      <c r="M9650" s="34">
        <v>361</v>
      </c>
    </row>
    <row r="9651" spans="1:13" x14ac:dyDescent="0.2">
      <c r="A9651" s="34" t="s">
        <v>110545</v>
      </c>
      <c r="B9651" s="34">
        <v>362</v>
      </c>
      <c r="C9651" s="34">
        <v>296</v>
      </c>
      <c r="D9651" s="34">
        <v>348</v>
      </c>
      <c r="E9651" s="34">
        <v>358</v>
      </c>
      <c r="F9651" s="34">
        <v>350</v>
      </c>
      <c r="G9651" s="34">
        <v>297</v>
      </c>
      <c r="H9651" s="34">
        <v>377</v>
      </c>
      <c r="I9651" s="34">
        <v>345</v>
      </c>
      <c r="J9651" s="34">
        <v>466</v>
      </c>
      <c r="K9651" s="34">
        <v>293</v>
      </c>
      <c r="L9651" s="34">
        <v>337</v>
      </c>
      <c r="M9651" s="34">
        <v>274</v>
      </c>
    </row>
    <row r="9652" spans="1:13" x14ac:dyDescent="0.2">
      <c r="A9652" s="34" t="s">
        <v>110546</v>
      </c>
      <c r="B9652" s="34">
        <v>440</v>
      </c>
      <c r="C9652" s="34">
        <v>440</v>
      </c>
      <c r="D9652" s="34">
        <v>486</v>
      </c>
      <c r="E9652" s="34">
        <v>529</v>
      </c>
      <c r="F9652" s="34">
        <v>438</v>
      </c>
      <c r="G9652" s="34">
        <v>450</v>
      </c>
      <c r="H9652" s="34">
        <v>465</v>
      </c>
      <c r="I9652" s="34">
        <v>473</v>
      </c>
      <c r="J9652" s="34">
        <v>465</v>
      </c>
      <c r="K9652" s="34">
        <v>380</v>
      </c>
      <c r="L9652" s="34">
        <v>413</v>
      </c>
      <c r="M9652" s="34">
        <v>344</v>
      </c>
    </row>
    <row r="9653" spans="1:13" x14ac:dyDescent="0.2">
      <c r="A9653" s="34" t="s">
        <v>110547</v>
      </c>
      <c r="B9653" s="34">
        <v>261</v>
      </c>
      <c r="C9653" s="34">
        <v>236</v>
      </c>
      <c r="D9653" s="34">
        <v>320</v>
      </c>
      <c r="E9653" s="34">
        <v>265</v>
      </c>
      <c r="F9653" s="34">
        <v>253</v>
      </c>
      <c r="G9653" s="34">
        <v>255</v>
      </c>
      <c r="H9653" s="34">
        <v>314</v>
      </c>
      <c r="I9653" s="34">
        <v>257</v>
      </c>
      <c r="J9653" s="34">
        <v>284</v>
      </c>
      <c r="K9653" s="34">
        <v>207</v>
      </c>
      <c r="L9653" s="34">
        <v>268</v>
      </c>
      <c r="M9653" s="34">
        <v>209</v>
      </c>
    </row>
    <row r="9654" spans="1:13" x14ac:dyDescent="0.2">
      <c r="A9654" s="34" t="s">
        <v>110548</v>
      </c>
      <c r="B9654" s="34">
        <v>531</v>
      </c>
      <c r="C9654" s="34">
        <v>532</v>
      </c>
      <c r="D9654" s="34">
        <v>502</v>
      </c>
      <c r="E9654" s="34">
        <v>648</v>
      </c>
      <c r="F9654" s="34">
        <v>480</v>
      </c>
      <c r="G9654" s="34">
        <v>509</v>
      </c>
      <c r="H9654" s="34">
        <v>549</v>
      </c>
      <c r="I9654" s="34">
        <v>593</v>
      </c>
      <c r="J9654" s="34">
        <v>541</v>
      </c>
      <c r="K9654" s="34">
        <v>447</v>
      </c>
      <c r="L9654" s="34">
        <v>579</v>
      </c>
      <c r="M9654" s="34">
        <v>404</v>
      </c>
    </row>
    <row r="9655" spans="1:13" x14ac:dyDescent="0.2">
      <c r="A9655" s="34" t="s">
        <v>110549</v>
      </c>
      <c r="B9655" s="34">
        <v>427</v>
      </c>
      <c r="C9655" s="34">
        <v>342</v>
      </c>
      <c r="D9655" s="34">
        <v>367</v>
      </c>
      <c r="E9655" s="34">
        <v>403</v>
      </c>
      <c r="F9655" s="34">
        <v>255</v>
      </c>
      <c r="G9655" s="34">
        <v>395</v>
      </c>
      <c r="H9655" s="34">
        <v>416</v>
      </c>
      <c r="I9655" s="34">
        <v>340</v>
      </c>
      <c r="J9655" s="34">
        <v>416</v>
      </c>
      <c r="K9655" s="34">
        <v>305</v>
      </c>
      <c r="L9655" s="34">
        <v>238</v>
      </c>
      <c r="M9655" s="34">
        <v>309</v>
      </c>
    </row>
    <row r="9656" spans="1:13" x14ac:dyDescent="0.2">
      <c r="A9656" s="34" t="s">
        <v>110550</v>
      </c>
      <c r="B9656" s="34">
        <v>523</v>
      </c>
      <c r="C9656" s="34">
        <v>547</v>
      </c>
      <c r="D9656" s="34">
        <v>746</v>
      </c>
      <c r="E9656" s="34">
        <v>652</v>
      </c>
      <c r="F9656" s="34">
        <v>563</v>
      </c>
      <c r="G9656" s="34">
        <v>555</v>
      </c>
      <c r="H9656" s="34">
        <v>735</v>
      </c>
      <c r="I9656" s="34">
        <v>560</v>
      </c>
      <c r="J9656" s="34">
        <v>639</v>
      </c>
      <c r="K9656" s="34">
        <v>503</v>
      </c>
      <c r="L9656" s="34">
        <v>634</v>
      </c>
      <c r="M9656" s="34">
        <v>479</v>
      </c>
    </row>
    <row r="9657" spans="1:13" x14ac:dyDescent="0.2">
      <c r="A9657" s="34" t="s">
        <v>110551</v>
      </c>
      <c r="B9657" s="34">
        <v>106</v>
      </c>
      <c r="C9657" s="34">
        <v>291</v>
      </c>
      <c r="D9657" s="34">
        <v>103</v>
      </c>
      <c r="E9657" s="34">
        <v>359</v>
      </c>
      <c r="F9657" s="34">
        <v>114</v>
      </c>
      <c r="G9657" s="34">
        <v>283</v>
      </c>
      <c r="H9657" s="34">
        <v>86</v>
      </c>
      <c r="I9657" s="34">
        <v>350</v>
      </c>
      <c r="J9657" s="34">
        <v>93</v>
      </c>
      <c r="K9657" s="34">
        <v>278</v>
      </c>
      <c r="L9657" s="34">
        <v>93</v>
      </c>
      <c r="M9657" s="34">
        <v>233</v>
      </c>
    </row>
    <row r="9658" spans="1:13" x14ac:dyDescent="0.2">
      <c r="A9658" s="34" t="s">
        <v>110552</v>
      </c>
      <c r="B9658" s="34">
        <v>196</v>
      </c>
      <c r="C9658" s="34">
        <v>272</v>
      </c>
      <c r="D9658" s="34">
        <v>234</v>
      </c>
      <c r="E9658" s="34">
        <v>203</v>
      </c>
      <c r="F9658" s="34">
        <v>211</v>
      </c>
      <c r="G9658" s="34">
        <v>234</v>
      </c>
      <c r="H9658" s="34">
        <v>196</v>
      </c>
      <c r="I9658" s="34">
        <v>230</v>
      </c>
      <c r="J9658" s="34">
        <v>196</v>
      </c>
      <c r="K9658" s="34">
        <v>213</v>
      </c>
      <c r="L9658" s="34">
        <v>229</v>
      </c>
      <c r="M9658" s="34">
        <v>207</v>
      </c>
    </row>
    <row r="9659" spans="1:13" x14ac:dyDescent="0.2">
      <c r="A9659" s="34" t="s">
        <v>110553</v>
      </c>
      <c r="B9659" s="34">
        <v>432</v>
      </c>
      <c r="C9659" s="34">
        <v>423</v>
      </c>
      <c r="D9659" s="34">
        <v>438</v>
      </c>
      <c r="E9659" s="34">
        <v>488</v>
      </c>
      <c r="F9659" s="34">
        <v>440</v>
      </c>
      <c r="G9659" s="34">
        <v>460</v>
      </c>
      <c r="H9659" s="34">
        <v>537</v>
      </c>
      <c r="I9659" s="34">
        <v>402</v>
      </c>
      <c r="J9659" s="34">
        <v>467</v>
      </c>
      <c r="K9659" s="34">
        <v>388</v>
      </c>
      <c r="L9659" s="34">
        <v>411</v>
      </c>
      <c r="M9659" s="34">
        <v>311</v>
      </c>
    </row>
    <row r="9660" spans="1:13" x14ac:dyDescent="0.2">
      <c r="A9660" s="34" t="s">
        <v>110554</v>
      </c>
      <c r="B9660" s="34">
        <v>442</v>
      </c>
      <c r="C9660" s="34">
        <v>490</v>
      </c>
      <c r="D9660" s="34">
        <v>485</v>
      </c>
      <c r="E9660" s="34">
        <v>520</v>
      </c>
      <c r="F9660" s="34">
        <v>362</v>
      </c>
      <c r="G9660" s="34">
        <v>430</v>
      </c>
      <c r="H9660" s="34">
        <v>477</v>
      </c>
      <c r="I9660" s="34">
        <v>479</v>
      </c>
      <c r="J9660" s="34">
        <v>484</v>
      </c>
      <c r="K9660" s="34">
        <v>436</v>
      </c>
      <c r="L9660" s="34">
        <v>459</v>
      </c>
      <c r="M9660" s="34">
        <v>396</v>
      </c>
    </row>
    <row r="9661" spans="1:13" x14ac:dyDescent="0.2">
      <c r="A9661" s="34" t="s">
        <v>110555</v>
      </c>
      <c r="B9661" s="34">
        <v>358</v>
      </c>
      <c r="C9661" s="34">
        <v>458</v>
      </c>
      <c r="D9661" s="34">
        <v>498</v>
      </c>
      <c r="E9661" s="34">
        <v>488</v>
      </c>
      <c r="F9661" s="34">
        <v>388</v>
      </c>
      <c r="G9661" s="34">
        <v>386</v>
      </c>
      <c r="H9661" s="34">
        <v>463</v>
      </c>
      <c r="I9661" s="34">
        <v>484</v>
      </c>
      <c r="J9661" s="34">
        <v>480</v>
      </c>
      <c r="K9661" s="34">
        <v>386</v>
      </c>
      <c r="L9661" s="34">
        <v>425</v>
      </c>
      <c r="M9661" s="34">
        <v>355</v>
      </c>
    </row>
    <row r="9662" spans="1:13" x14ac:dyDescent="0.2">
      <c r="A9662" s="34" t="s">
        <v>110556</v>
      </c>
      <c r="B9662" s="34">
        <v>460</v>
      </c>
      <c r="C9662" s="34">
        <v>471</v>
      </c>
      <c r="D9662" s="34">
        <v>561</v>
      </c>
      <c r="E9662" s="34">
        <v>541</v>
      </c>
      <c r="F9662" s="34">
        <v>425</v>
      </c>
      <c r="G9662" s="34">
        <v>460</v>
      </c>
      <c r="H9662" s="34">
        <v>532</v>
      </c>
      <c r="I9662" s="34">
        <v>507</v>
      </c>
      <c r="J9662" s="34">
        <v>510</v>
      </c>
      <c r="K9662" s="34">
        <v>397</v>
      </c>
      <c r="L9662" s="34">
        <v>427</v>
      </c>
      <c r="M9662" s="34">
        <v>324</v>
      </c>
    </row>
    <row r="9663" spans="1:13" x14ac:dyDescent="0.2">
      <c r="A9663" s="34" t="s">
        <v>110557</v>
      </c>
      <c r="B9663" s="34">
        <v>396</v>
      </c>
      <c r="C9663" s="34">
        <v>416</v>
      </c>
      <c r="D9663" s="34">
        <v>401</v>
      </c>
      <c r="E9663" s="34">
        <v>472</v>
      </c>
      <c r="F9663" s="34">
        <v>397</v>
      </c>
      <c r="G9663" s="34">
        <v>429</v>
      </c>
      <c r="H9663" s="34">
        <v>438</v>
      </c>
      <c r="I9663" s="34">
        <v>430</v>
      </c>
      <c r="J9663" s="34">
        <v>410</v>
      </c>
      <c r="K9663" s="34">
        <v>316</v>
      </c>
      <c r="L9663" s="34">
        <v>369</v>
      </c>
      <c r="M9663" s="34">
        <v>345</v>
      </c>
    </row>
    <row r="9664" spans="1:13" x14ac:dyDescent="0.2">
      <c r="A9664" s="34" t="s">
        <v>110558</v>
      </c>
      <c r="B9664" s="34">
        <v>273</v>
      </c>
      <c r="C9664" s="34">
        <v>300</v>
      </c>
      <c r="D9664" s="34">
        <v>284</v>
      </c>
      <c r="E9664" s="34">
        <v>299</v>
      </c>
      <c r="F9664" s="34">
        <v>258</v>
      </c>
      <c r="G9664" s="34">
        <v>254</v>
      </c>
      <c r="H9664" s="34">
        <v>315</v>
      </c>
      <c r="I9664" s="34">
        <v>271</v>
      </c>
      <c r="J9664" s="34">
        <v>296</v>
      </c>
      <c r="K9664" s="34">
        <v>292</v>
      </c>
      <c r="L9664" s="34">
        <v>251</v>
      </c>
      <c r="M9664" s="34">
        <v>233</v>
      </c>
    </row>
    <row r="9665" spans="1:13" x14ac:dyDescent="0.2">
      <c r="A9665" s="34" t="s">
        <v>110559</v>
      </c>
      <c r="B9665" s="34">
        <v>567</v>
      </c>
      <c r="C9665" s="34">
        <v>662</v>
      </c>
      <c r="D9665" s="34">
        <v>531</v>
      </c>
      <c r="E9665" s="34">
        <v>722</v>
      </c>
      <c r="F9665" s="34">
        <v>497</v>
      </c>
      <c r="G9665" s="34">
        <v>574</v>
      </c>
      <c r="H9665" s="34">
        <v>667</v>
      </c>
      <c r="I9665" s="34">
        <v>627</v>
      </c>
      <c r="J9665" s="34">
        <v>550</v>
      </c>
      <c r="K9665" s="34">
        <v>554</v>
      </c>
      <c r="L9665" s="34">
        <v>595</v>
      </c>
      <c r="M9665" s="34">
        <v>555</v>
      </c>
    </row>
    <row r="9666" spans="1:13" x14ac:dyDescent="0.2">
      <c r="A9666" s="34" t="s">
        <v>110560</v>
      </c>
      <c r="B9666" s="34">
        <v>657</v>
      </c>
      <c r="C9666" s="34">
        <v>574</v>
      </c>
      <c r="D9666" s="34">
        <v>720</v>
      </c>
      <c r="E9666" s="34">
        <v>646</v>
      </c>
      <c r="F9666" s="34">
        <v>552</v>
      </c>
      <c r="G9666" s="34">
        <v>490</v>
      </c>
      <c r="H9666" s="34">
        <v>735</v>
      </c>
      <c r="I9666" s="34">
        <v>529</v>
      </c>
      <c r="J9666" s="34">
        <v>654</v>
      </c>
      <c r="K9666" s="34">
        <v>460</v>
      </c>
      <c r="L9666" s="34">
        <v>599</v>
      </c>
      <c r="M9666" s="34">
        <v>461</v>
      </c>
    </row>
    <row r="9667" spans="1:13" x14ac:dyDescent="0.2">
      <c r="A9667" s="34" t="s">
        <v>110561</v>
      </c>
      <c r="B9667" s="34">
        <v>1299</v>
      </c>
      <c r="C9667" s="34">
        <v>1309</v>
      </c>
      <c r="D9667" s="34">
        <v>1415</v>
      </c>
      <c r="E9667" s="34">
        <v>1465</v>
      </c>
      <c r="F9667" s="34">
        <v>1219</v>
      </c>
      <c r="G9667" s="34">
        <v>1101</v>
      </c>
      <c r="H9667" s="34">
        <v>1516</v>
      </c>
      <c r="I9667" s="34">
        <v>1281</v>
      </c>
      <c r="J9667" s="34">
        <v>1436</v>
      </c>
      <c r="K9667" s="34">
        <v>1036</v>
      </c>
      <c r="L9667" s="34">
        <v>1476</v>
      </c>
      <c r="M9667" s="34">
        <v>970</v>
      </c>
    </row>
    <row r="9668" spans="1:13" x14ac:dyDescent="0.2">
      <c r="A9668" s="34" t="s">
        <v>110562</v>
      </c>
      <c r="B9668" s="34">
        <v>314</v>
      </c>
      <c r="C9668" s="34">
        <v>325</v>
      </c>
      <c r="D9668" s="34">
        <v>304</v>
      </c>
      <c r="E9668" s="34">
        <v>344</v>
      </c>
      <c r="F9668" s="34">
        <v>253</v>
      </c>
      <c r="G9668" s="34">
        <v>326</v>
      </c>
      <c r="H9668" s="34">
        <v>294</v>
      </c>
      <c r="I9668" s="34">
        <v>331</v>
      </c>
      <c r="J9668" s="34">
        <v>345</v>
      </c>
      <c r="K9668" s="34">
        <v>288</v>
      </c>
      <c r="L9668" s="34">
        <v>238</v>
      </c>
      <c r="M9668" s="34">
        <v>254</v>
      </c>
    </row>
    <row r="9669" spans="1:13" x14ac:dyDescent="0.2">
      <c r="A9669" s="34" t="s">
        <v>110563</v>
      </c>
      <c r="B9669" s="34">
        <v>268</v>
      </c>
      <c r="C9669" s="34">
        <v>283</v>
      </c>
      <c r="D9669" s="34">
        <v>284</v>
      </c>
      <c r="E9669" s="34">
        <v>305</v>
      </c>
      <c r="F9669" s="34">
        <v>242</v>
      </c>
      <c r="G9669" s="34">
        <v>249</v>
      </c>
      <c r="H9669" s="34">
        <v>302</v>
      </c>
      <c r="I9669" s="34">
        <v>280</v>
      </c>
      <c r="J9669" s="34">
        <v>285</v>
      </c>
      <c r="K9669" s="34">
        <v>231</v>
      </c>
      <c r="L9669" s="34">
        <v>265</v>
      </c>
      <c r="M9669" s="34">
        <v>194</v>
      </c>
    </row>
    <row r="9670" spans="1:13" x14ac:dyDescent="0.2">
      <c r="A9670" s="34" t="s">
        <v>110564</v>
      </c>
      <c r="B9670" s="34">
        <v>461</v>
      </c>
      <c r="C9670" s="34">
        <v>480</v>
      </c>
      <c r="D9670" s="34">
        <v>539</v>
      </c>
      <c r="E9670" s="34">
        <v>491</v>
      </c>
      <c r="F9670" s="34">
        <v>464</v>
      </c>
      <c r="G9670" s="34">
        <v>404</v>
      </c>
      <c r="H9670" s="34">
        <v>541</v>
      </c>
      <c r="I9670" s="34">
        <v>519</v>
      </c>
      <c r="J9670" s="34">
        <v>518</v>
      </c>
      <c r="K9670" s="34">
        <v>389</v>
      </c>
      <c r="L9670" s="34">
        <v>511</v>
      </c>
      <c r="M9670" s="34">
        <v>351</v>
      </c>
    </row>
    <row r="9671" spans="1:13" x14ac:dyDescent="0.2">
      <c r="A9671" s="34" t="s">
        <v>110565</v>
      </c>
      <c r="B9671" s="34">
        <v>230</v>
      </c>
      <c r="C9671" s="34">
        <v>300</v>
      </c>
      <c r="D9671" s="34">
        <v>319</v>
      </c>
      <c r="E9671" s="34">
        <v>300</v>
      </c>
      <c r="F9671" s="34">
        <v>315</v>
      </c>
      <c r="G9671" s="34">
        <v>274</v>
      </c>
      <c r="H9671" s="34">
        <v>282</v>
      </c>
      <c r="I9671" s="34">
        <v>291</v>
      </c>
      <c r="J9671" s="34">
        <v>370</v>
      </c>
      <c r="K9671" s="34">
        <v>227</v>
      </c>
      <c r="L9671" s="34">
        <v>254</v>
      </c>
      <c r="M9671" s="34">
        <v>239</v>
      </c>
    </row>
    <row r="9672" spans="1:13" x14ac:dyDescent="0.2">
      <c r="A9672" s="34" t="s">
        <v>110566</v>
      </c>
      <c r="B9672" s="34">
        <v>383</v>
      </c>
      <c r="C9672" s="34">
        <v>320</v>
      </c>
      <c r="D9672" s="34">
        <v>347</v>
      </c>
      <c r="E9672" s="34">
        <v>341</v>
      </c>
      <c r="F9672" s="34">
        <v>353</v>
      </c>
      <c r="G9672" s="34">
        <v>338</v>
      </c>
      <c r="H9672" s="34">
        <v>365</v>
      </c>
      <c r="I9672" s="34">
        <v>310</v>
      </c>
      <c r="J9672" s="34">
        <v>372</v>
      </c>
      <c r="K9672" s="34">
        <v>287</v>
      </c>
      <c r="L9672" s="34">
        <v>363</v>
      </c>
      <c r="M9672" s="34">
        <v>279</v>
      </c>
    </row>
    <row r="9673" spans="1:13" x14ac:dyDescent="0.2">
      <c r="A9673" s="34" t="s">
        <v>110567</v>
      </c>
      <c r="B9673" s="34">
        <v>260</v>
      </c>
      <c r="C9673" s="34">
        <v>311</v>
      </c>
      <c r="D9673" s="34">
        <v>344</v>
      </c>
      <c r="E9673" s="34">
        <v>322</v>
      </c>
      <c r="F9673" s="34">
        <v>278</v>
      </c>
      <c r="G9673" s="34">
        <v>237</v>
      </c>
      <c r="H9673" s="34">
        <v>307</v>
      </c>
      <c r="I9673" s="34">
        <v>299</v>
      </c>
      <c r="J9673" s="34">
        <v>310</v>
      </c>
      <c r="K9673" s="34">
        <v>242</v>
      </c>
      <c r="L9673" s="34">
        <v>282</v>
      </c>
      <c r="M9673" s="34">
        <v>238</v>
      </c>
    </row>
    <row r="9674" spans="1:13" x14ac:dyDescent="0.2">
      <c r="A9674" s="34" t="s">
        <v>110568</v>
      </c>
      <c r="B9674" s="34">
        <v>285</v>
      </c>
      <c r="C9674" s="34">
        <v>350</v>
      </c>
      <c r="D9674" s="34">
        <v>263</v>
      </c>
      <c r="E9674" s="34">
        <v>314</v>
      </c>
      <c r="F9674" s="34">
        <v>260</v>
      </c>
      <c r="G9674" s="34">
        <v>299</v>
      </c>
      <c r="H9674" s="34">
        <v>296</v>
      </c>
      <c r="I9674" s="34">
        <v>326</v>
      </c>
      <c r="J9674" s="34">
        <v>263</v>
      </c>
      <c r="K9674" s="34">
        <v>282</v>
      </c>
      <c r="L9674" s="34">
        <v>281</v>
      </c>
      <c r="M9674" s="34">
        <v>241</v>
      </c>
    </row>
    <row r="9675" spans="1:13" x14ac:dyDescent="0.2">
      <c r="A9675" s="34" t="s">
        <v>110569</v>
      </c>
      <c r="B9675" s="34">
        <v>128</v>
      </c>
      <c r="C9675" s="34">
        <v>127</v>
      </c>
      <c r="D9675" s="34">
        <v>136</v>
      </c>
      <c r="E9675" s="34">
        <v>160</v>
      </c>
      <c r="F9675" s="34">
        <v>125</v>
      </c>
      <c r="G9675" s="34">
        <v>122</v>
      </c>
      <c r="H9675" s="34">
        <v>138</v>
      </c>
      <c r="I9675" s="34">
        <v>113</v>
      </c>
      <c r="J9675" s="34">
        <v>121</v>
      </c>
      <c r="K9675" s="34">
        <v>112</v>
      </c>
      <c r="L9675" s="34">
        <v>142</v>
      </c>
      <c r="M9675" s="34">
        <v>115</v>
      </c>
    </row>
    <row r="9676" spans="1:13" x14ac:dyDescent="0.2">
      <c r="A9676" s="34" t="s">
        <v>110570</v>
      </c>
      <c r="B9676" s="34">
        <v>274</v>
      </c>
      <c r="C9676" s="34">
        <v>266</v>
      </c>
      <c r="D9676" s="34">
        <v>261</v>
      </c>
      <c r="E9676" s="34">
        <v>222</v>
      </c>
      <c r="F9676" s="34">
        <v>301</v>
      </c>
      <c r="G9676" s="34">
        <v>291</v>
      </c>
      <c r="H9676" s="34">
        <v>317</v>
      </c>
      <c r="I9676" s="34">
        <v>293</v>
      </c>
      <c r="J9676" s="34">
        <v>314</v>
      </c>
      <c r="K9676" s="34">
        <v>189</v>
      </c>
      <c r="L9676" s="34">
        <v>343</v>
      </c>
      <c r="M9676" s="34">
        <v>219</v>
      </c>
    </row>
    <row r="9677" spans="1:13" x14ac:dyDescent="0.2">
      <c r="A9677" s="34" t="s">
        <v>110571</v>
      </c>
      <c r="B9677" s="34">
        <v>258</v>
      </c>
      <c r="C9677" s="34">
        <v>336</v>
      </c>
      <c r="D9677" s="34">
        <v>272</v>
      </c>
      <c r="E9677" s="34">
        <v>293</v>
      </c>
      <c r="F9677" s="34">
        <v>283</v>
      </c>
      <c r="G9677" s="34">
        <v>269</v>
      </c>
      <c r="H9677" s="34">
        <v>331</v>
      </c>
      <c r="I9677" s="34">
        <v>304</v>
      </c>
      <c r="J9677" s="34">
        <v>285</v>
      </c>
      <c r="K9677" s="34">
        <v>197</v>
      </c>
      <c r="L9677" s="34">
        <v>232</v>
      </c>
      <c r="M9677" s="34">
        <v>241</v>
      </c>
    </row>
    <row r="9678" spans="1:13" x14ac:dyDescent="0.2">
      <c r="A9678" s="34" t="s">
        <v>110572</v>
      </c>
      <c r="B9678" s="34">
        <v>214</v>
      </c>
      <c r="C9678" s="34">
        <v>262</v>
      </c>
      <c r="D9678" s="34">
        <v>303</v>
      </c>
      <c r="E9678" s="34">
        <v>298</v>
      </c>
      <c r="F9678" s="34">
        <v>205</v>
      </c>
      <c r="G9678" s="34">
        <v>271</v>
      </c>
      <c r="H9678" s="34">
        <v>306</v>
      </c>
      <c r="I9678" s="34">
        <v>291</v>
      </c>
      <c r="J9678" s="34">
        <v>243</v>
      </c>
      <c r="K9678" s="34">
        <v>221</v>
      </c>
      <c r="L9678" s="34">
        <v>300</v>
      </c>
      <c r="M9678" s="34">
        <v>234</v>
      </c>
    </row>
    <row r="9679" spans="1:13" x14ac:dyDescent="0.2">
      <c r="A9679" s="34" t="s">
        <v>110573</v>
      </c>
      <c r="B9679" s="34">
        <v>415</v>
      </c>
      <c r="C9679" s="34">
        <v>362</v>
      </c>
      <c r="D9679" s="34">
        <v>412</v>
      </c>
      <c r="E9679" s="34">
        <v>350</v>
      </c>
      <c r="F9679" s="34">
        <v>363</v>
      </c>
      <c r="G9679" s="34">
        <v>345</v>
      </c>
      <c r="H9679" s="34">
        <v>460</v>
      </c>
      <c r="I9679" s="34">
        <v>359</v>
      </c>
      <c r="J9679" s="34">
        <v>436</v>
      </c>
      <c r="K9679" s="34">
        <v>309</v>
      </c>
      <c r="L9679" s="34">
        <v>438</v>
      </c>
      <c r="M9679" s="34">
        <v>286</v>
      </c>
    </row>
    <row r="9680" spans="1:13" x14ac:dyDescent="0.2">
      <c r="A9680" s="34" t="s">
        <v>110574</v>
      </c>
      <c r="B9680" s="34">
        <v>400</v>
      </c>
      <c r="C9680" s="34">
        <v>500</v>
      </c>
      <c r="D9680" s="34">
        <v>487</v>
      </c>
      <c r="E9680" s="34">
        <v>555</v>
      </c>
      <c r="F9680" s="34">
        <v>474</v>
      </c>
      <c r="G9680" s="34">
        <v>473</v>
      </c>
      <c r="H9680" s="34">
        <v>520</v>
      </c>
      <c r="I9680" s="34">
        <v>521</v>
      </c>
      <c r="J9680" s="34">
        <v>493</v>
      </c>
      <c r="K9680" s="34">
        <v>435</v>
      </c>
      <c r="L9680" s="34">
        <v>468</v>
      </c>
      <c r="M9680" s="34">
        <v>395</v>
      </c>
    </row>
    <row r="9681" spans="1:13" x14ac:dyDescent="0.2">
      <c r="A9681" s="34" t="s">
        <v>110575</v>
      </c>
      <c r="B9681" s="34">
        <v>383</v>
      </c>
      <c r="C9681" s="34">
        <v>450</v>
      </c>
      <c r="D9681" s="34">
        <v>451</v>
      </c>
      <c r="E9681" s="34">
        <v>491</v>
      </c>
      <c r="F9681" s="34">
        <v>425</v>
      </c>
      <c r="G9681" s="34">
        <v>403</v>
      </c>
      <c r="H9681" s="34">
        <v>532</v>
      </c>
      <c r="I9681" s="34">
        <v>455</v>
      </c>
      <c r="J9681" s="34">
        <v>440</v>
      </c>
      <c r="K9681" s="34">
        <v>376</v>
      </c>
      <c r="L9681" s="34">
        <v>401</v>
      </c>
      <c r="M9681" s="34">
        <v>337</v>
      </c>
    </row>
    <row r="9682" spans="1:13" x14ac:dyDescent="0.2">
      <c r="A9682" s="34" t="s">
        <v>110576</v>
      </c>
      <c r="B9682" s="34">
        <v>1233</v>
      </c>
      <c r="C9682" s="34">
        <v>1060</v>
      </c>
      <c r="D9682" s="34">
        <v>1272</v>
      </c>
      <c r="E9682" s="34">
        <v>1256</v>
      </c>
      <c r="F9682" s="34">
        <v>1111</v>
      </c>
      <c r="G9682" s="34">
        <v>953</v>
      </c>
      <c r="H9682" s="34">
        <v>1283</v>
      </c>
      <c r="I9682" s="34">
        <v>1201</v>
      </c>
      <c r="J9682" s="34">
        <v>1343</v>
      </c>
      <c r="K9682" s="34">
        <v>894</v>
      </c>
      <c r="L9682" s="34">
        <v>1150</v>
      </c>
      <c r="M9682" s="34">
        <v>915</v>
      </c>
    </row>
    <row r="9683" spans="1:13" x14ac:dyDescent="0.2">
      <c r="A9683" s="34" t="s">
        <v>110577</v>
      </c>
      <c r="B9683" s="34">
        <v>452</v>
      </c>
      <c r="C9683" s="34">
        <v>390</v>
      </c>
      <c r="D9683" s="34">
        <v>459</v>
      </c>
      <c r="E9683" s="34">
        <v>397</v>
      </c>
      <c r="F9683" s="34">
        <v>414</v>
      </c>
      <c r="G9683" s="34">
        <v>373</v>
      </c>
      <c r="H9683" s="34">
        <v>492</v>
      </c>
      <c r="I9683" s="34">
        <v>408</v>
      </c>
      <c r="J9683" s="34">
        <v>507</v>
      </c>
      <c r="K9683" s="34">
        <v>306</v>
      </c>
      <c r="L9683" s="34">
        <v>399</v>
      </c>
      <c r="M9683" s="34">
        <v>301</v>
      </c>
    </row>
    <row r="9684" spans="1:13" x14ac:dyDescent="0.2">
      <c r="A9684" s="34" t="s">
        <v>110578</v>
      </c>
      <c r="B9684" s="34">
        <v>238</v>
      </c>
      <c r="C9684" s="34">
        <v>239</v>
      </c>
      <c r="D9684" s="34">
        <v>301</v>
      </c>
      <c r="E9684" s="34">
        <v>195</v>
      </c>
      <c r="F9684" s="34">
        <v>197</v>
      </c>
      <c r="G9684" s="34">
        <v>258</v>
      </c>
      <c r="H9684" s="34">
        <v>195</v>
      </c>
      <c r="I9684" s="34">
        <v>208</v>
      </c>
      <c r="J9684" s="34">
        <v>206</v>
      </c>
      <c r="K9684" s="34">
        <v>207</v>
      </c>
      <c r="L9684" s="34">
        <v>238</v>
      </c>
      <c r="M9684" s="34">
        <v>137</v>
      </c>
    </row>
    <row r="9685" spans="1:13" x14ac:dyDescent="0.2">
      <c r="A9685" s="34" t="s">
        <v>110579</v>
      </c>
      <c r="B9685" s="34">
        <v>763</v>
      </c>
      <c r="C9685" s="34">
        <v>803</v>
      </c>
      <c r="D9685" s="34">
        <v>842</v>
      </c>
      <c r="E9685" s="34">
        <v>835</v>
      </c>
      <c r="F9685" s="34">
        <v>701</v>
      </c>
      <c r="G9685" s="34">
        <v>767</v>
      </c>
      <c r="H9685" s="34">
        <v>795</v>
      </c>
      <c r="I9685" s="34">
        <v>792</v>
      </c>
      <c r="J9685" s="34">
        <v>777</v>
      </c>
      <c r="K9685" s="34">
        <v>740</v>
      </c>
      <c r="L9685" s="34">
        <v>814</v>
      </c>
      <c r="M9685" s="34">
        <v>609</v>
      </c>
    </row>
    <row r="9686" spans="1:13" x14ac:dyDescent="0.2">
      <c r="A9686" s="34" t="s">
        <v>110580</v>
      </c>
      <c r="B9686" s="34">
        <v>402</v>
      </c>
      <c r="C9686" s="34">
        <v>387</v>
      </c>
      <c r="D9686" s="34">
        <v>413</v>
      </c>
      <c r="E9686" s="34">
        <v>331</v>
      </c>
      <c r="F9686" s="34">
        <v>350</v>
      </c>
      <c r="G9686" s="34">
        <v>323</v>
      </c>
      <c r="H9686" s="34">
        <v>350</v>
      </c>
      <c r="I9686" s="34">
        <v>328</v>
      </c>
      <c r="J9686" s="34">
        <v>404</v>
      </c>
      <c r="K9686" s="34">
        <v>283</v>
      </c>
      <c r="L9686" s="34">
        <v>333</v>
      </c>
      <c r="M9686" s="34">
        <v>278</v>
      </c>
    </row>
    <row r="9687" spans="1:13" x14ac:dyDescent="0.2">
      <c r="A9687" s="34" t="s">
        <v>110581</v>
      </c>
      <c r="B9687" s="34">
        <v>301</v>
      </c>
      <c r="C9687" s="34">
        <v>330</v>
      </c>
      <c r="D9687" s="34">
        <v>423</v>
      </c>
      <c r="E9687" s="34">
        <v>321</v>
      </c>
      <c r="F9687" s="34">
        <v>294</v>
      </c>
      <c r="G9687" s="34">
        <v>283</v>
      </c>
      <c r="H9687" s="34">
        <v>334</v>
      </c>
      <c r="I9687" s="34">
        <v>311</v>
      </c>
      <c r="J9687" s="34">
        <v>339</v>
      </c>
      <c r="K9687" s="34">
        <v>307</v>
      </c>
      <c r="L9687" s="34">
        <v>303</v>
      </c>
      <c r="M9687" s="34">
        <v>275</v>
      </c>
    </row>
    <row r="9688" spans="1:13" x14ac:dyDescent="0.2">
      <c r="A9688" s="34" t="s">
        <v>110582</v>
      </c>
      <c r="B9688" s="34">
        <v>295</v>
      </c>
      <c r="C9688" s="34">
        <v>306</v>
      </c>
      <c r="D9688" s="34">
        <v>267</v>
      </c>
      <c r="E9688" s="34">
        <v>277</v>
      </c>
      <c r="F9688" s="34">
        <v>226</v>
      </c>
      <c r="G9688" s="34">
        <v>238</v>
      </c>
      <c r="H9688" s="34">
        <v>345</v>
      </c>
      <c r="I9688" s="34">
        <v>272</v>
      </c>
      <c r="J9688" s="34">
        <v>318</v>
      </c>
      <c r="K9688" s="34">
        <v>229</v>
      </c>
      <c r="L9688" s="34">
        <v>267</v>
      </c>
      <c r="M9688" s="34">
        <v>203</v>
      </c>
    </row>
    <row r="9689" spans="1:13" x14ac:dyDescent="0.2">
      <c r="A9689" s="34" t="s">
        <v>110583</v>
      </c>
      <c r="B9689" s="34">
        <v>342</v>
      </c>
      <c r="C9689" s="34">
        <v>326</v>
      </c>
      <c r="D9689" s="34">
        <v>323</v>
      </c>
      <c r="E9689" s="34">
        <v>445</v>
      </c>
      <c r="F9689" s="34">
        <v>282</v>
      </c>
      <c r="G9689" s="34">
        <v>329</v>
      </c>
      <c r="H9689" s="34">
        <v>322</v>
      </c>
      <c r="I9689" s="34">
        <v>375</v>
      </c>
      <c r="J9689" s="34">
        <v>339</v>
      </c>
      <c r="K9689" s="34">
        <v>258</v>
      </c>
      <c r="L9689" s="34">
        <v>370</v>
      </c>
      <c r="M9689" s="34">
        <v>226</v>
      </c>
    </row>
    <row r="9690" spans="1:13" x14ac:dyDescent="0.2">
      <c r="A9690" s="34" t="s">
        <v>110584</v>
      </c>
      <c r="B9690" s="34">
        <v>222</v>
      </c>
      <c r="C9690" s="34">
        <v>258</v>
      </c>
      <c r="D9690" s="34">
        <v>229</v>
      </c>
      <c r="E9690" s="34">
        <v>261</v>
      </c>
      <c r="F9690" s="34">
        <v>208</v>
      </c>
      <c r="G9690" s="34">
        <v>222</v>
      </c>
      <c r="H9690" s="34">
        <v>239</v>
      </c>
      <c r="I9690" s="34">
        <v>249</v>
      </c>
      <c r="J9690" s="34">
        <v>263</v>
      </c>
      <c r="K9690" s="34">
        <v>235</v>
      </c>
      <c r="L9690" s="34">
        <v>195</v>
      </c>
      <c r="M9690" s="34">
        <v>171</v>
      </c>
    </row>
    <row r="9691" spans="1:13" x14ac:dyDescent="0.2">
      <c r="A9691" s="34" t="s">
        <v>110585</v>
      </c>
      <c r="B9691" s="34">
        <v>562</v>
      </c>
      <c r="C9691" s="34">
        <v>522</v>
      </c>
      <c r="D9691" s="34">
        <v>605</v>
      </c>
      <c r="E9691" s="34">
        <v>534</v>
      </c>
      <c r="F9691" s="34">
        <v>640</v>
      </c>
      <c r="G9691" s="34">
        <v>501</v>
      </c>
      <c r="H9691" s="34">
        <v>602</v>
      </c>
      <c r="I9691" s="34">
        <v>616</v>
      </c>
      <c r="J9691" s="34">
        <v>659</v>
      </c>
      <c r="K9691" s="34">
        <v>452</v>
      </c>
      <c r="L9691" s="34">
        <v>587</v>
      </c>
      <c r="M9691" s="34">
        <v>412</v>
      </c>
    </row>
    <row r="9692" spans="1:13" x14ac:dyDescent="0.2">
      <c r="A9692" s="34" t="s">
        <v>110586</v>
      </c>
      <c r="B9692" s="34">
        <v>723</v>
      </c>
      <c r="C9692" s="34">
        <v>576</v>
      </c>
      <c r="D9692" s="34">
        <v>753</v>
      </c>
      <c r="E9692" s="34">
        <v>716</v>
      </c>
      <c r="F9692" s="34">
        <v>652</v>
      </c>
      <c r="G9692" s="34">
        <v>531</v>
      </c>
      <c r="H9692" s="34">
        <v>763</v>
      </c>
      <c r="I9692" s="34">
        <v>718</v>
      </c>
      <c r="J9692" s="34">
        <v>742</v>
      </c>
      <c r="K9692" s="34">
        <v>512</v>
      </c>
      <c r="L9692" s="34">
        <v>596</v>
      </c>
      <c r="M9692" s="34">
        <v>441</v>
      </c>
    </row>
    <row r="9693" spans="1:13" x14ac:dyDescent="0.2">
      <c r="A9693" s="34" t="s">
        <v>110587</v>
      </c>
      <c r="B9693" s="34">
        <v>541</v>
      </c>
      <c r="C9693" s="34">
        <v>491</v>
      </c>
      <c r="D9693" s="34">
        <v>556</v>
      </c>
      <c r="E9693" s="34">
        <v>557</v>
      </c>
      <c r="F9693" s="34">
        <v>466</v>
      </c>
      <c r="G9693" s="34">
        <v>504</v>
      </c>
      <c r="H9693" s="34">
        <v>582</v>
      </c>
      <c r="I9693" s="34">
        <v>521</v>
      </c>
      <c r="J9693" s="34">
        <v>553</v>
      </c>
      <c r="K9693" s="34">
        <v>374</v>
      </c>
      <c r="L9693" s="34">
        <v>534</v>
      </c>
      <c r="M9693" s="34">
        <v>406</v>
      </c>
    </row>
    <row r="9694" spans="1:13" x14ac:dyDescent="0.2">
      <c r="A9694" s="34" t="s">
        <v>110588</v>
      </c>
      <c r="B9694" s="34">
        <v>147</v>
      </c>
      <c r="C9694" s="34">
        <v>144</v>
      </c>
      <c r="D9694" s="34">
        <v>196</v>
      </c>
      <c r="E9694" s="34">
        <v>180</v>
      </c>
      <c r="F9694" s="34">
        <v>112</v>
      </c>
      <c r="G9694" s="34">
        <v>164</v>
      </c>
      <c r="H9694" s="34">
        <v>153</v>
      </c>
      <c r="I9694" s="34">
        <v>153</v>
      </c>
      <c r="J9694" s="34">
        <v>182</v>
      </c>
      <c r="K9694" s="34">
        <v>147</v>
      </c>
      <c r="L9694" s="34">
        <v>136</v>
      </c>
      <c r="M9694" s="34">
        <v>139</v>
      </c>
    </row>
    <row r="9695" spans="1:13" x14ac:dyDescent="0.2">
      <c r="A9695" s="34" t="s">
        <v>110589</v>
      </c>
      <c r="B9695" s="34">
        <v>323</v>
      </c>
      <c r="C9695" s="34">
        <v>385</v>
      </c>
      <c r="D9695" s="34">
        <v>390</v>
      </c>
      <c r="E9695" s="34">
        <v>382</v>
      </c>
      <c r="F9695" s="34">
        <v>328</v>
      </c>
      <c r="G9695" s="34">
        <v>381</v>
      </c>
      <c r="H9695" s="34">
        <v>394</v>
      </c>
      <c r="I9695" s="34">
        <v>351</v>
      </c>
      <c r="J9695" s="34">
        <v>309</v>
      </c>
      <c r="K9695" s="34">
        <v>310</v>
      </c>
      <c r="L9695" s="34">
        <v>345</v>
      </c>
      <c r="M9695" s="34">
        <v>301</v>
      </c>
    </row>
    <row r="9696" spans="1:13" x14ac:dyDescent="0.2">
      <c r="A9696" s="34" t="s">
        <v>110590</v>
      </c>
      <c r="B9696" s="34">
        <v>133</v>
      </c>
      <c r="C9696" s="34">
        <v>226</v>
      </c>
      <c r="D9696" s="34">
        <v>174</v>
      </c>
      <c r="E9696" s="34">
        <v>201</v>
      </c>
      <c r="F9696" s="34">
        <v>241</v>
      </c>
      <c r="G9696" s="34">
        <v>205</v>
      </c>
      <c r="H9696" s="34">
        <v>258</v>
      </c>
      <c r="I9696" s="34">
        <v>213</v>
      </c>
      <c r="J9696" s="34">
        <v>224</v>
      </c>
      <c r="K9696" s="34">
        <v>191</v>
      </c>
      <c r="L9696" s="34">
        <v>206</v>
      </c>
      <c r="M9696" s="34">
        <v>153</v>
      </c>
    </row>
    <row r="9697" spans="1:13" x14ac:dyDescent="0.2">
      <c r="A9697" s="34" t="s">
        <v>110591</v>
      </c>
      <c r="B9697" s="34">
        <v>137</v>
      </c>
      <c r="C9697" s="34">
        <v>191</v>
      </c>
      <c r="D9697" s="34">
        <v>164</v>
      </c>
      <c r="E9697" s="34">
        <v>215</v>
      </c>
      <c r="F9697" s="34">
        <v>175</v>
      </c>
      <c r="G9697" s="34">
        <v>215</v>
      </c>
      <c r="H9697" s="34">
        <v>193</v>
      </c>
      <c r="I9697" s="34">
        <v>241</v>
      </c>
      <c r="J9697" s="34">
        <v>167</v>
      </c>
      <c r="K9697" s="34">
        <v>208</v>
      </c>
      <c r="L9697" s="34">
        <v>161</v>
      </c>
      <c r="M9697" s="34">
        <v>123</v>
      </c>
    </row>
    <row r="9698" spans="1:13" x14ac:dyDescent="0.2">
      <c r="A9698" s="34" t="s">
        <v>110592</v>
      </c>
      <c r="B9698" s="34">
        <v>162</v>
      </c>
      <c r="C9698" s="34">
        <v>312</v>
      </c>
      <c r="D9698" s="34">
        <v>158</v>
      </c>
      <c r="E9698" s="34">
        <v>328</v>
      </c>
      <c r="F9698" s="34">
        <v>201</v>
      </c>
      <c r="G9698" s="34">
        <v>285</v>
      </c>
      <c r="H9698" s="34">
        <v>291</v>
      </c>
      <c r="I9698" s="34">
        <v>301</v>
      </c>
      <c r="J9698" s="34">
        <v>190</v>
      </c>
      <c r="K9698" s="34">
        <v>285</v>
      </c>
      <c r="L9698" s="34">
        <v>217</v>
      </c>
      <c r="M9698" s="34">
        <v>257</v>
      </c>
    </row>
    <row r="9699" spans="1:13" x14ac:dyDescent="0.2">
      <c r="A9699" s="34" t="s">
        <v>110593</v>
      </c>
      <c r="B9699" s="34">
        <v>367</v>
      </c>
      <c r="C9699" s="34">
        <v>573</v>
      </c>
      <c r="D9699" s="34">
        <v>416</v>
      </c>
      <c r="E9699" s="34">
        <v>563</v>
      </c>
      <c r="F9699" s="34">
        <v>366</v>
      </c>
      <c r="G9699" s="34">
        <v>511</v>
      </c>
      <c r="H9699" s="34">
        <v>484</v>
      </c>
      <c r="I9699" s="34">
        <v>456</v>
      </c>
      <c r="J9699" s="34">
        <v>453</v>
      </c>
      <c r="K9699" s="34">
        <v>403</v>
      </c>
      <c r="L9699" s="34">
        <v>456</v>
      </c>
      <c r="M9699" s="34">
        <v>411</v>
      </c>
    </row>
    <row r="9700" spans="1:13" x14ac:dyDescent="0.2">
      <c r="A9700" s="34" t="s">
        <v>110594</v>
      </c>
      <c r="B9700" s="34">
        <v>186</v>
      </c>
      <c r="C9700" s="34">
        <v>192</v>
      </c>
      <c r="D9700" s="34">
        <v>152</v>
      </c>
      <c r="E9700" s="34">
        <v>193</v>
      </c>
      <c r="F9700" s="34">
        <v>153</v>
      </c>
      <c r="G9700" s="34">
        <v>186</v>
      </c>
      <c r="H9700" s="34">
        <v>166</v>
      </c>
      <c r="I9700" s="34">
        <v>156</v>
      </c>
      <c r="J9700" s="34">
        <v>191</v>
      </c>
      <c r="K9700" s="34">
        <v>115</v>
      </c>
      <c r="L9700" s="34">
        <v>120</v>
      </c>
      <c r="M9700" s="34">
        <v>133</v>
      </c>
    </row>
    <row r="9701" spans="1:13" x14ac:dyDescent="0.2">
      <c r="A9701" s="34" t="s">
        <v>110595</v>
      </c>
      <c r="B9701" s="34">
        <v>331</v>
      </c>
      <c r="C9701" s="34">
        <v>343</v>
      </c>
      <c r="D9701" s="34">
        <v>322</v>
      </c>
      <c r="E9701" s="34">
        <v>409</v>
      </c>
      <c r="F9701" s="34">
        <v>308</v>
      </c>
      <c r="G9701" s="34">
        <v>330</v>
      </c>
      <c r="H9701" s="34">
        <v>379</v>
      </c>
      <c r="I9701" s="34">
        <v>353</v>
      </c>
      <c r="J9701" s="34">
        <v>416</v>
      </c>
      <c r="K9701" s="34">
        <v>311</v>
      </c>
      <c r="L9701" s="34">
        <v>304</v>
      </c>
      <c r="M9701" s="34">
        <v>263</v>
      </c>
    </row>
    <row r="9702" spans="1:13" x14ac:dyDescent="0.2">
      <c r="A9702" s="34" t="s">
        <v>110596</v>
      </c>
      <c r="B9702" s="34">
        <v>589</v>
      </c>
      <c r="C9702" s="34">
        <v>634</v>
      </c>
      <c r="D9702" s="34">
        <v>719</v>
      </c>
      <c r="E9702" s="34">
        <v>663</v>
      </c>
      <c r="F9702" s="34">
        <v>603</v>
      </c>
      <c r="G9702" s="34">
        <v>631</v>
      </c>
      <c r="H9702" s="34">
        <v>711</v>
      </c>
      <c r="I9702" s="34">
        <v>630</v>
      </c>
      <c r="J9702" s="34">
        <v>666</v>
      </c>
      <c r="K9702" s="34">
        <v>487</v>
      </c>
      <c r="L9702" s="34">
        <v>695</v>
      </c>
      <c r="M9702" s="34">
        <v>544</v>
      </c>
    </row>
    <row r="9703" spans="1:13" x14ac:dyDescent="0.2">
      <c r="A9703" s="34" t="s">
        <v>110597</v>
      </c>
      <c r="B9703" s="34">
        <v>1224</v>
      </c>
      <c r="C9703" s="34">
        <v>1183</v>
      </c>
      <c r="D9703" s="34">
        <v>1253</v>
      </c>
      <c r="E9703" s="34">
        <v>1202</v>
      </c>
      <c r="F9703" s="34">
        <v>1211</v>
      </c>
      <c r="G9703" s="34">
        <v>1122</v>
      </c>
      <c r="H9703" s="34">
        <v>1354</v>
      </c>
      <c r="I9703" s="34">
        <v>1100</v>
      </c>
      <c r="J9703" s="34">
        <v>1348</v>
      </c>
      <c r="K9703" s="34">
        <v>921</v>
      </c>
      <c r="L9703" s="34">
        <v>1163</v>
      </c>
      <c r="M9703" s="34">
        <v>937</v>
      </c>
    </row>
    <row r="9704" spans="1:13" x14ac:dyDescent="0.2">
      <c r="A9704" s="34" t="s">
        <v>110598</v>
      </c>
      <c r="B9704" s="34">
        <v>488</v>
      </c>
      <c r="C9704" s="34">
        <v>508</v>
      </c>
      <c r="D9704" s="34">
        <v>472</v>
      </c>
      <c r="E9704" s="34">
        <v>502</v>
      </c>
      <c r="F9704" s="34">
        <v>376</v>
      </c>
      <c r="G9704" s="34">
        <v>445</v>
      </c>
      <c r="H9704" s="34">
        <v>475</v>
      </c>
      <c r="I9704" s="34">
        <v>463</v>
      </c>
      <c r="J9704" s="34">
        <v>428</v>
      </c>
      <c r="K9704" s="34">
        <v>405</v>
      </c>
      <c r="L9704" s="34">
        <v>419</v>
      </c>
      <c r="M9704" s="34">
        <v>396</v>
      </c>
    </row>
    <row r="9705" spans="1:13" x14ac:dyDescent="0.2">
      <c r="A9705" s="34" t="s">
        <v>110599</v>
      </c>
      <c r="B9705" s="34">
        <v>543</v>
      </c>
      <c r="C9705" s="34">
        <v>686</v>
      </c>
      <c r="D9705" s="34">
        <v>642</v>
      </c>
      <c r="E9705" s="34">
        <v>756</v>
      </c>
      <c r="F9705" s="34">
        <v>662</v>
      </c>
      <c r="G9705" s="34">
        <v>634</v>
      </c>
      <c r="H9705" s="34">
        <v>666</v>
      </c>
      <c r="I9705" s="34">
        <v>680</v>
      </c>
      <c r="J9705" s="34">
        <v>786</v>
      </c>
      <c r="K9705" s="34">
        <v>563</v>
      </c>
      <c r="L9705" s="34">
        <v>706</v>
      </c>
      <c r="M9705" s="34">
        <v>501</v>
      </c>
    </row>
    <row r="9706" spans="1:13" x14ac:dyDescent="0.2">
      <c r="A9706" s="34" t="s">
        <v>110600</v>
      </c>
      <c r="B9706" s="34">
        <v>513</v>
      </c>
      <c r="C9706" s="34">
        <v>527</v>
      </c>
      <c r="D9706" s="34">
        <v>547</v>
      </c>
      <c r="E9706" s="34">
        <v>558</v>
      </c>
      <c r="F9706" s="34">
        <v>496</v>
      </c>
      <c r="G9706" s="34">
        <v>475</v>
      </c>
      <c r="H9706" s="34">
        <v>605</v>
      </c>
      <c r="I9706" s="34">
        <v>526</v>
      </c>
      <c r="J9706" s="34">
        <v>524</v>
      </c>
      <c r="K9706" s="34">
        <v>414</v>
      </c>
      <c r="L9706" s="34">
        <v>484</v>
      </c>
      <c r="M9706" s="34">
        <v>395</v>
      </c>
    </row>
    <row r="9707" spans="1:13" x14ac:dyDescent="0.2">
      <c r="A9707" s="34" t="s">
        <v>110601</v>
      </c>
      <c r="B9707" s="34">
        <v>254</v>
      </c>
      <c r="C9707" s="34">
        <v>315</v>
      </c>
      <c r="D9707" s="34">
        <v>274</v>
      </c>
      <c r="E9707" s="34">
        <v>306</v>
      </c>
      <c r="F9707" s="34">
        <v>280</v>
      </c>
      <c r="G9707" s="34">
        <v>245</v>
      </c>
      <c r="H9707" s="34">
        <v>287</v>
      </c>
      <c r="I9707" s="34">
        <v>275</v>
      </c>
      <c r="J9707" s="34">
        <v>256</v>
      </c>
      <c r="K9707" s="34">
        <v>246</v>
      </c>
      <c r="L9707" s="34">
        <v>277</v>
      </c>
      <c r="M9707" s="34">
        <v>219</v>
      </c>
    </row>
    <row r="9708" spans="1:13" x14ac:dyDescent="0.2">
      <c r="A9708" s="34" t="s">
        <v>110602</v>
      </c>
      <c r="B9708" s="34">
        <v>177</v>
      </c>
      <c r="C9708" s="34">
        <v>271</v>
      </c>
      <c r="D9708" s="34">
        <v>253</v>
      </c>
      <c r="E9708" s="34">
        <v>303</v>
      </c>
      <c r="F9708" s="34">
        <v>277</v>
      </c>
      <c r="G9708" s="34">
        <v>252</v>
      </c>
      <c r="H9708" s="34">
        <v>349</v>
      </c>
      <c r="I9708" s="34">
        <v>288</v>
      </c>
      <c r="J9708" s="34">
        <v>270</v>
      </c>
      <c r="K9708" s="34">
        <v>258</v>
      </c>
      <c r="L9708" s="34">
        <v>298</v>
      </c>
      <c r="M9708" s="34">
        <v>206</v>
      </c>
    </row>
    <row r="9709" spans="1:13" x14ac:dyDescent="0.2">
      <c r="A9709" s="34" t="s">
        <v>110603</v>
      </c>
      <c r="B9709" s="34">
        <v>375</v>
      </c>
      <c r="C9709" s="34">
        <v>389</v>
      </c>
      <c r="D9709" s="34">
        <v>377</v>
      </c>
      <c r="E9709" s="34">
        <v>394</v>
      </c>
      <c r="F9709" s="34">
        <v>327</v>
      </c>
      <c r="G9709" s="34">
        <v>339</v>
      </c>
      <c r="H9709" s="34">
        <v>394</v>
      </c>
      <c r="I9709" s="34">
        <v>368</v>
      </c>
      <c r="J9709" s="34">
        <v>361</v>
      </c>
      <c r="K9709" s="34">
        <v>281</v>
      </c>
      <c r="L9709" s="34">
        <v>338</v>
      </c>
      <c r="M9709" s="34">
        <v>253</v>
      </c>
    </row>
    <row r="9710" spans="1:13" x14ac:dyDescent="0.2">
      <c r="A9710" s="34" t="s">
        <v>110604</v>
      </c>
      <c r="B9710" s="34">
        <v>86</v>
      </c>
      <c r="C9710" s="34">
        <v>116</v>
      </c>
      <c r="D9710" s="34">
        <v>133</v>
      </c>
      <c r="E9710" s="34">
        <v>167</v>
      </c>
      <c r="F9710" s="34">
        <v>80</v>
      </c>
      <c r="G9710" s="34">
        <v>127</v>
      </c>
      <c r="H9710" s="34">
        <v>100</v>
      </c>
      <c r="I9710" s="34">
        <v>125</v>
      </c>
      <c r="J9710" s="34">
        <v>90</v>
      </c>
      <c r="K9710" s="34">
        <v>92</v>
      </c>
      <c r="L9710" s="34">
        <v>72</v>
      </c>
      <c r="M9710" s="34">
        <v>104</v>
      </c>
    </row>
    <row r="9711" spans="1:13" x14ac:dyDescent="0.2">
      <c r="A9711" s="34" t="s">
        <v>110605</v>
      </c>
      <c r="B9711" s="34">
        <v>117</v>
      </c>
      <c r="C9711" s="34">
        <v>285</v>
      </c>
      <c r="D9711" s="34">
        <v>162</v>
      </c>
      <c r="E9711" s="34">
        <v>304</v>
      </c>
      <c r="F9711" s="34">
        <v>157</v>
      </c>
      <c r="G9711" s="34">
        <v>272</v>
      </c>
      <c r="H9711" s="34">
        <v>202</v>
      </c>
      <c r="I9711" s="34">
        <v>257</v>
      </c>
      <c r="J9711" s="34">
        <v>163</v>
      </c>
      <c r="K9711" s="34">
        <v>207</v>
      </c>
      <c r="L9711" s="34">
        <v>155</v>
      </c>
      <c r="M9711" s="34">
        <v>196</v>
      </c>
    </row>
    <row r="9712" spans="1:13" x14ac:dyDescent="0.2">
      <c r="A9712" s="34" t="s">
        <v>110606</v>
      </c>
      <c r="B9712" s="34">
        <v>133</v>
      </c>
      <c r="C9712" s="34">
        <v>151</v>
      </c>
      <c r="D9712" s="34">
        <v>144</v>
      </c>
      <c r="E9712" s="34">
        <v>187</v>
      </c>
      <c r="F9712" s="34">
        <v>111</v>
      </c>
      <c r="G9712" s="34">
        <v>161</v>
      </c>
      <c r="H9712" s="34">
        <v>193</v>
      </c>
      <c r="I9712" s="34">
        <v>106</v>
      </c>
      <c r="J9712" s="34">
        <v>162</v>
      </c>
      <c r="K9712" s="34">
        <v>133</v>
      </c>
      <c r="L9712" s="34">
        <v>163</v>
      </c>
      <c r="M9712" s="34">
        <v>101</v>
      </c>
    </row>
    <row r="9713" spans="1:13" x14ac:dyDescent="0.2">
      <c r="A9713" s="34" t="s">
        <v>110607</v>
      </c>
      <c r="B9713" s="34">
        <v>184</v>
      </c>
      <c r="C9713" s="34">
        <v>277</v>
      </c>
      <c r="D9713" s="34">
        <v>229</v>
      </c>
      <c r="E9713" s="34">
        <v>241</v>
      </c>
      <c r="F9713" s="34">
        <v>238</v>
      </c>
      <c r="G9713" s="34">
        <v>225</v>
      </c>
      <c r="H9713" s="34">
        <v>258</v>
      </c>
      <c r="I9713" s="34">
        <v>229</v>
      </c>
      <c r="J9713" s="34">
        <v>306</v>
      </c>
      <c r="K9713" s="34">
        <v>231</v>
      </c>
      <c r="L9713" s="34">
        <v>231</v>
      </c>
      <c r="M9713" s="34">
        <v>207</v>
      </c>
    </row>
    <row r="9714" spans="1:13" x14ac:dyDescent="0.2">
      <c r="A9714" s="34" t="s">
        <v>110608</v>
      </c>
      <c r="B9714" s="34">
        <v>187</v>
      </c>
      <c r="C9714" s="34">
        <v>208</v>
      </c>
      <c r="D9714" s="34">
        <v>238</v>
      </c>
      <c r="E9714" s="34">
        <v>268</v>
      </c>
      <c r="F9714" s="34">
        <v>184</v>
      </c>
      <c r="G9714" s="34">
        <v>189</v>
      </c>
      <c r="H9714" s="34">
        <v>198</v>
      </c>
      <c r="I9714" s="34">
        <v>218</v>
      </c>
      <c r="J9714" s="34">
        <v>268</v>
      </c>
      <c r="K9714" s="34">
        <v>186</v>
      </c>
      <c r="L9714" s="34">
        <v>225</v>
      </c>
      <c r="M9714" s="34">
        <v>149</v>
      </c>
    </row>
    <row r="9715" spans="1:13" x14ac:dyDescent="0.2">
      <c r="A9715" s="34" t="s">
        <v>110609</v>
      </c>
      <c r="B9715" s="34">
        <v>217</v>
      </c>
      <c r="C9715" s="34">
        <v>259</v>
      </c>
      <c r="D9715" s="34">
        <v>297</v>
      </c>
      <c r="E9715" s="34">
        <v>239</v>
      </c>
      <c r="F9715" s="34">
        <v>237</v>
      </c>
      <c r="G9715" s="34">
        <v>207</v>
      </c>
      <c r="H9715" s="34">
        <v>247</v>
      </c>
      <c r="I9715" s="34">
        <v>259</v>
      </c>
      <c r="J9715" s="34">
        <v>291</v>
      </c>
      <c r="K9715" s="34">
        <v>192</v>
      </c>
      <c r="L9715" s="34">
        <v>245</v>
      </c>
      <c r="M9715" s="34">
        <v>204</v>
      </c>
    </row>
    <row r="9716" spans="1:13" x14ac:dyDescent="0.2">
      <c r="A9716" s="34" t="s">
        <v>110610</v>
      </c>
      <c r="B9716" s="34">
        <v>379</v>
      </c>
      <c r="C9716" s="34">
        <v>390</v>
      </c>
      <c r="D9716" s="34">
        <v>441</v>
      </c>
      <c r="E9716" s="34">
        <v>445</v>
      </c>
      <c r="F9716" s="34">
        <v>350</v>
      </c>
      <c r="G9716" s="34">
        <v>357</v>
      </c>
      <c r="H9716" s="34">
        <v>387</v>
      </c>
      <c r="I9716" s="34">
        <v>391</v>
      </c>
      <c r="J9716" s="34">
        <v>441</v>
      </c>
      <c r="K9716" s="34">
        <v>317</v>
      </c>
      <c r="L9716" s="34">
        <v>421</v>
      </c>
      <c r="M9716" s="34">
        <v>320</v>
      </c>
    </row>
    <row r="9717" spans="1:13" x14ac:dyDescent="0.2">
      <c r="A9717" s="34" t="s">
        <v>110611</v>
      </c>
      <c r="B9717" s="34">
        <v>384</v>
      </c>
      <c r="C9717" s="34">
        <v>357</v>
      </c>
      <c r="D9717" s="34">
        <v>498</v>
      </c>
      <c r="E9717" s="34">
        <v>436</v>
      </c>
      <c r="F9717" s="34">
        <v>392</v>
      </c>
      <c r="G9717" s="34">
        <v>386</v>
      </c>
      <c r="H9717" s="34">
        <v>467</v>
      </c>
      <c r="I9717" s="34">
        <v>365</v>
      </c>
      <c r="J9717" s="34">
        <v>473</v>
      </c>
      <c r="K9717" s="34">
        <v>310</v>
      </c>
      <c r="L9717" s="34">
        <v>455</v>
      </c>
      <c r="M9717" s="34">
        <v>345</v>
      </c>
    </row>
    <row r="9718" spans="1:13" x14ac:dyDescent="0.2">
      <c r="A9718" s="34" t="s">
        <v>110612</v>
      </c>
      <c r="B9718" s="34">
        <v>136</v>
      </c>
      <c r="C9718" s="34">
        <v>179</v>
      </c>
      <c r="D9718" s="34">
        <v>157</v>
      </c>
      <c r="E9718" s="34">
        <v>211</v>
      </c>
      <c r="F9718" s="34">
        <v>165</v>
      </c>
      <c r="G9718" s="34">
        <v>191</v>
      </c>
      <c r="H9718" s="34">
        <v>161</v>
      </c>
      <c r="I9718" s="34">
        <v>158</v>
      </c>
      <c r="J9718" s="34">
        <v>178</v>
      </c>
      <c r="K9718" s="34">
        <v>134</v>
      </c>
      <c r="L9718" s="34">
        <v>155</v>
      </c>
      <c r="M9718" s="34">
        <v>127</v>
      </c>
    </row>
    <row r="9719" spans="1:13" x14ac:dyDescent="0.2">
      <c r="A9719" s="34" t="s">
        <v>110613</v>
      </c>
      <c r="B9719" s="34">
        <v>171</v>
      </c>
      <c r="C9719" s="34">
        <v>182</v>
      </c>
      <c r="D9719" s="34">
        <v>220</v>
      </c>
      <c r="E9719" s="34">
        <v>190</v>
      </c>
      <c r="F9719" s="34">
        <v>219</v>
      </c>
      <c r="G9719" s="34">
        <v>189</v>
      </c>
      <c r="H9719" s="34">
        <v>169</v>
      </c>
      <c r="I9719" s="34">
        <v>169</v>
      </c>
      <c r="J9719" s="34">
        <v>228</v>
      </c>
      <c r="K9719" s="34">
        <v>155</v>
      </c>
      <c r="L9719" s="34">
        <v>197</v>
      </c>
      <c r="M9719" s="34">
        <v>134</v>
      </c>
    </row>
    <row r="9720" spans="1:13" x14ac:dyDescent="0.2">
      <c r="A9720" s="34" t="s">
        <v>110614</v>
      </c>
      <c r="B9720" s="34">
        <v>354</v>
      </c>
      <c r="C9720" s="34">
        <v>331</v>
      </c>
      <c r="D9720" s="34">
        <v>368</v>
      </c>
      <c r="E9720" s="34">
        <v>376</v>
      </c>
      <c r="F9720" s="34">
        <v>285</v>
      </c>
      <c r="G9720" s="34">
        <v>290</v>
      </c>
      <c r="H9720" s="34">
        <v>418</v>
      </c>
      <c r="I9720" s="34">
        <v>336</v>
      </c>
      <c r="J9720" s="34">
        <v>383</v>
      </c>
      <c r="K9720" s="34">
        <v>252</v>
      </c>
      <c r="L9720" s="34">
        <v>363</v>
      </c>
      <c r="M9720" s="34">
        <v>251</v>
      </c>
    </row>
    <row r="9721" spans="1:13" x14ac:dyDescent="0.2">
      <c r="A9721" s="34" t="s">
        <v>110615</v>
      </c>
      <c r="B9721" s="34">
        <v>394</v>
      </c>
      <c r="C9721" s="34">
        <v>417</v>
      </c>
      <c r="D9721" s="34">
        <v>395</v>
      </c>
      <c r="E9721" s="34">
        <v>420</v>
      </c>
      <c r="F9721" s="34">
        <v>332</v>
      </c>
      <c r="G9721" s="34">
        <v>396</v>
      </c>
      <c r="H9721" s="34">
        <v>395</v>
      </c>
      <c r="I9721" s="34">
        <v>393</v>
      </c>
      <c r="J9721" s="34">
        <v>455</v>
      </c>
      <c r="K9721" s="34">
        <v>346</v>
      </c>
      <c r="L9721" s="34">
        <v>362</v>
      </c>
      <c r="M9721" s="34">
        <v>315</v>
      </c>
    </row>
    <row r="9722" spans="1:13" x14ac:dyDescent="0.2">
      <c r="A9722" s="34" t="s">
        <v>110616</v>
      </c>
      <c r="B9722" s="34">
        <v>377</v>
      </c>
      <c r="C9722" s="34">
        <v>399</v>
      </c>
      <c r="D9722" s="34">
        <v>438</v>
      </c>
      <c r="E9722" s="34">
        <v>417</v>
      </c>
      <c r="F9722" s="34">
        <v>320</v>
      </c>
      <c r="G9722" s="34">
        <v>321</v>
      </c>
      <c r="H9722" s="34">
        <v>403</v>
      </c>
      <c r="I9722" s="34">
        <v>400</v>
      </c>
      <c r="J9722" s="34">
        <v>414</v>
      </c>
      <c r="K9722" s="34">
        <v>317</v>
      </c>
      <c r="L9722" s="34">
        <v>416</v>
      </c>
      <c r="M9722" s="34">
        <v>290</v>
      </c>
    </row>
    <row r="9723" spans="1:13" x14ac:dyDescent="0.2">
      <c r="A9723" s="34" t="s">
        <v>110617</v>
      </c>
      <c r="B9723" s="34">
        <v>737</v>
      </c>
      <c r="C9723" s="34">
        <v>731</v>
      </c>
      <c r="D9723" s="34">
        <v>757</v>
      </c>
      <c r="E9723" s="34">
        <v>671</v>
      </c>
      <c r="F9723" s="34">
        <v>649</v>
      </c>
      <c r="G9723" s="34">
        <v>801</v>
      </c>
      <c r="H9723" s="34">
        <v>858</v>
      </c>
      <c r="I9723" s="34">
        <v>733</v>
      </c>
      <c r="J9723" s="34">
        <v>742</v>
      </c>
      <c r="K9723" s="34">
        <v>639</v>
      </c>
      <c r="L9723" s="34">
        <v>715</v>
      </c>
      <c r="M9723" s="34">
        <v>559</v>
      </c>
    </row>
    <row r="9724" spans="1:13" x14ac:dyDescent="0.2">
      <c r="A9724" s="34" t="s">
        <v>110618</v>
      </c>
      <c r="B9724" s="34">
        <v>1199</v>
      </c>
      <c r="C9724" s="34">
        <v>1260</v>
      </c>
      <c r="D9724" s="34">
        <v>1240</v>
      </c>
      <c r="E9724" s="34">
        <v>1252</v>
      </c>
      <c r="F9724" s="34">
        <v>1175</v>
      </c>
      <c r="G9724" s="34">
        <v>1039</v>
      </c>
      <c r="H9724" s="34">
        <v>1378</v>
      </c>
      <c r="I9724" s="34">
        <v>1192</v>
      </c>
      <c r="J9724" s="34">
        <v>1210</v>
      </c>
      <c r="K9724" s="34">
        <v>1008</v>
      </c>
      <c r="L9724" s="34">
        <v>1122</v>
      </c>
      <c r="M9724" s="34">
        <v>974</v>
      </c>
    </row>
    <row r="9725" spans="1:13" x14ac:dyDescent="0.2">
      <c r="A9725" s="34" t="s">
        <v>110619</v>
      </c>
      <c r="B9725" s="34">
        <v>310</v>
      </c>
      <c r="C9725" s="34">
        <v>519</v>
      </c>
      <c r="D9725" s="34">
        <v>380</v>
      </c>
      <c r="E9725" s="34">
        <v>483</v>
      </c>
      <c r="F9725" s="34">
        <v>352</v>
      </c>
      <c r="G9725" s="34">
        <v>520</v>
      </c>
      <c r="H9725" s="34">
        <v>433</v>
      </c>
      <c r="I9725" s="34">
        <v>473</v>
      </c>
      <c r="J9725" s="34">
        <v>391</v>
      </c>
      <c r="K9725" s="34">
        <v>389</v>
      </c>
      <c r="L9725" s="34">
        <v>374</v>
      </c>
      <c r="M9725" s="34">
        <v>370</v>
      </c>
    </row>
    <row r="9726" spans="1:13" x14ac:dyDescent="0.2">
      <c r="A9726" s="34" t="s">
        <v>110620</v>
      </c>
      <c r="B9726" s="34">
        <v>346</v>
      </c>
      <c r="C9726" s="34">
        <v>398</v>
      </c>
      <c r="D9726" s="34">
        <v>371</v>
      </c>
      <c r="E9726" s="34">
        <v>416</v>
      </c>
      <c r="F9726" s="34">
        <v>351</v>
      </c>
      <c r="G9726" s="34">
        <v>370</v>
      </c>
      <c r="H9726" s="34">
        <v>424</v>
      </c>
      <c r="I9726" s="34">
        <v>407</v>
      </c>
      <c r="J9726" s="34">
        <v>441</v>
      </c>
      <c r="K9726" s="34">
        <v>305</v>
      </c>
      <c r="L9726" s="34">
        <v>390</v>
      </c>
      <c r="M9726" s="34">
        <v>317</v>
      </c>
    </row>
    <row r="9727" spans="1:13" x14ac:dyDescent="0.2">
      <c r="A9727" s="34" t="s">
        <v>110621</v>
      </c>
      <c r="B9727" s="34">
        <v>519</v>
      </c>
      <c r="C9727" s="34">
        <v>545</v>
      </c>
      <c r="D9727" s="34">
        <v>589</v>
      </c>
      <c r="E9727" s="34">
        <v>615</v>
      </c>
      <c r="F9727" s="34">
        <v>478</v>
      </c>
      <c r="G9727" s="34">
        <v>493</v>
      </c>
      <c r="H9727" s="34">
        <v>596</v>
      </c>
      <c r="I9727" s="34">
        <v>536</v>
      </c>
      <c r="J9727" s="34">
        <v>601</v>
      </c>
      <c r="K9727" s="34">
        <v>501</v>
      </c>
      <c r="L9727" s="34">
        <v>570</v>
      </c>
      <c r="M9727" s="34">
        <v>465</v>
      </c>
    </row>
    <row r="9728" spans="1:13" x14ac:dyDescent="0.2">
      <c r="A9728" s="34" t="s">
        <v>110622</v>
      </c>
      <c r="B9728" s="34">
        <v>390</v>
      </c>
      <c r="C9728" s="34">
        <v>367</v>
      </c>
      <c r="D9728" s="34">
        <v>373</v>
      </c>
      <c r="E9728" s="34">
        <v>401</v>
      </c>
      <c r="F9728" s="34">
        <v>311</v>
      </c>
      <c r="G9728" s="34">
        <v>351</v>
      </c>
      <c r="H9728" s="34">
        <v>396</v>
      </c>
      <c r="I9728" s="34">
        <v>390</v>
      </c>
      <c r="J9728" s="34">
        <v>399</v>
      </c>
      <c r="K9728" s="34">
        <v>309</v>
      </c>
      <c r="L9728" s="34">
        <v>391</v>
      </c>
      <c r="M9728" s="34">
        <v>295</v>
      </c>
    </row>
    <row r="9729" spans="1:13" x14ac:dyDescent="0.2">
      <c r="A9729" s="34" t="s">
        <v>110623</v>
      </c>
      <c r="B9729" s="34">
        <v>274</v>
      </c>
      <c r="C9729" s="34">
        <v>364</v>
      </c>
      <c r="D9729" s="34">
        <v>363</v>
      </c>
      <c r="E9729" s="34">
        <v>404</v>
      </c>
      <c r="F9729" s="34">
        <v>295</v>
      </c>
      <c r="G9729" s="34">
        <v>307</v>
      </c>
      <c r="H9729" s="34">
        <v>329</v>
      </c>
      <c r="I9729" s="34">
        <v>383</v>
      </c>
      <c r="J9729" s="34">
        <v>327</v>
      </c>
      <c r="K9729" s="34">
        <v>321</v>
      </c>
      <c r="L9729" s="34">
        <v>323</v>
      </c>
      <c r="M9729" s="34">
        <v>306</v>
      </c>
    </row>
    <row r="9730" spans="1:13" x14ac:dyDescent="0.2">
      <c r="A9730" s="34" t="s">
        <v>110624</v>
      </c>
      <c r="B9730" s="34">
        <v>267</v>
      </c>
      <c r="C9730" s="34">
        <v>204</v>
      </c>
      <c r="D9730" s="34">
        <v>202</v>
      </c>
      <c r="E9730" s="34">
        <v>248</v>
      </c>
      <c r="F9730" s="34">
        <v>211</v>
      </c>
      <c r="G9730" s="34">
        <v>206</v>
      </c>
      <c r="H9730" s="34">
        <v>246</v>
      </c>
      <c r="I9730" s="34">
        <v>211</v>
      </c>
      <c r="J9730" s="34">
        <v>233</v>
      </c>
      <c r="K9730" s="34">
        <v>190</v>
      </c>
      <c r="L9730" s="34">
        <v>193</v>
      </c>
      <c r="M9730" s="34">
        <v>153</v>
      </c>
    </row>
    <row r="9731" spans="1:13" x14ac:dyDescent="0.2">
      <c r="A9731" s="34" t="s">
        <v>110625</v>
      </c>
      <c r="B9731" s="34">
        <v>130</v>
      </c>
      <c r="C9731" s="34">
        <v>192</v>
      </c>
      <c r="D9731" s="34">
        <v>164</v>
      </c>
      <c r="E9731" s="34">
        <v>156</v>
      </c>
      <c r="F9731" s="34">
        <v>185</v>
      </c>
      <c r="G9731" s="34">
        <v>201</v>
      </c>
      <c r="H9731" s="34">
        <v>209</v>
      </c>
      <c r="I9731" s="34">
        <v>189</v>
      </c>
      <c r="J9731" s="34">
        <v>190</v>
      </c>
      <c r="K9731" s="34">
        <v>151</v>
      </c>
      <c r="L9731" s="34">
        <v>157</v>
      </c>
      <c r="M9731" s="34">
        <v>138</v>
      </c>
    </row>
    <row r="9732" spans="1:13" x14ac:dyDescent="0.2">
      <c r="A9732" s="34" t="s">
        <v>110626</v>
      </c>
      <c r="B9732" s="34">
        <v>404</v>
      </c>
      <c r="C9732" s="34">
        <v>307</v>
      </c>
      <c r="D9732" s="34">
        <v>336</v>
      </c>
      <c r="E9732" s="34">
        <v>340</v>
      </c>
      <c r="F9732" s="34">
        <v>346</v>
      </c>
      <c r="G9732" s="34">
        <v>310</v>
      </c>
      <c r="H9732" s="34">
        <v>332</v>
      </c>
      <c r="I9732" s="34">
        <v>324</v>
      </c>
      <c r="J9732" s="34">
        <v>308</v>
      </c>
      <c r="K9732" s="34">
        <v>241</v>
      </c>
      <c r="L9732" s="34">
        <v>338</v>
      </c>
      <c r="M9732" s="34">
        <v>259</v>
      </c>
    </row>
    <row r="9733" spans="1:13" x14ac:dyDescent="0.2">
      <c r="A9733" s="34" t="s">
        <v>110627</v>
      </c>
      <c r="B9733" s="34">
        <v>214</v>
      </c>
      <c r="C9733" s="34">
        <v>269</v>
      </c>
      <c r="D9733" s="34">
        <v>212</v>
      </c>
      <c r="E9733" s="34">
        <v>275</v>
      </c>
      <c r="F9733" s="34">
        <v>221</v>
      </c>
      <c r="G9733" s="34">
        <v>280</v>
      </c>
      <c r="H9733" s="34">
        <v>264</v>
      </c>
      <c r="I9733" s="34">
        <v>278</v>
      </c>
      <c r="J9733" s="34">
        <v>215</v>
      </c>
      <c r="K9733" s="34">
        <v>208</v>
      </c>
      <c r="L9733" s="34">
        <v>232</v>
      </c>
      <c r="M9733" s="34">
        <v>193</v>
      </c>
    </row>
    <row r="9734" spans="1:13" x14ac:dyDescent="0.2">
      <c r="A9734" s="34" t="s">
        <v>110628</v>
      </c>
      <c r="B9734" s="34">
        <v>205</v>
      </c>
      <c r="C9734" s="34">
        <v>255</v>
      </c>
      <c r="D9734" s="34">
        <v>263</v>
      </c>
      <c r="E9734" s="34">
        <v>336</v>
      </c>
      <c r="F9734" s="34">
        <v>257</v>
      </c>
      <c r="G9734" s="34">
        <v>256</v>
      </c>
      <c r="H9734" s="34">
        <v>293</v>
      </c>
      <c r="I9734" s="34">
        <v>284</v>
      </c>
      <c r="J9734" s="34">
        <v>292</v>
      </c>
      <c r="K9734" s="34">
        <v>247</v>
      </c>
      <c r="L9734" s="34">
        <v>263</v>
      </c>
      <c r="M9734" s="34">
        <v>212</v>
      </c>
    </row>
    <row r="9735" spans="1:13" x14ac:dyDescent="0.2">
      <c r="A9735" s="34" t="s">
        <v>110629</v>
      </c>
      <c r="B9735" s="34">
        <v>979</v>
      </c>
      <c r="C9735" s="34">
        <v>843</v>
      </c>
      <c r="D9735" s="34">
        <v>955</v>
      </c>
      <c r="E9735" s="34">
        <v>846</v>
      </c>
      <c r="F9735" s="34">
        <v>833</v>
      </c>
      <c r="G9735" s="34">
        <v>703</v>
      </c>
      <c r="H9735" s="34">
        <v>897</v>
      </c>
      <c r="I9735" s="34">
        <v>798</v>
      </c>
      <c r="J9735" s="34">
        <v>960</v>
      </c>
      <c r="K9735" s="34">
        <v>709</v>
      </c>
      <c r="L9735" s="34">
        <v>833</v>
      </c>
      <c r="M9735" s="34">
        <v>686</v>
      </c>
    </row>
    <row r="9736" spans="1:13" x14ac:dyDescent="0.2">
      <c r="A9736" s="34" t="s">
        <v>110630</v>
      </c>
      <c r="B9736" s="34">
        <v>165</v>
      </c>
      <c r="C9736" s="34">
        <v>266</v>
      </c>
      <c r="D9736" s="34">
        <v>216</v>
      </c>
      <c r="E9736" s="34">
        <v>290</v>
      </c>
      <c r="F9736" s="34">
        <v>264</v>
      </c>
      <c r="G9736" s="34">
        <v>242</v>
      </c>
      <c r="H9736" s="34">
        <v>314</v>
      </c>
      <c r="I9736" s="34">
        <v>275</v>
      </c>
      <c r="J9736" s="34">
        <v>282</v>
      </c>
      <c r="K9736" s="34">
        <v>208</v>
      </c>
      <c r="L9736" s="34">
        <v>242</v>
      </c>
      <c r="M9736" s="34">
        <v>194</v>
      </c>
    </row>
    <row r="9737" spans="1:13" x14ac:dyDescent="0.2">
      <c r="A9737" s="34" t="s">
        <v>110631</v>
      </c>
      <c r="B9737" s="34">
        <v>587</v>
      </c>
      <c r="C9737" s="34">
        <v>441</v>
      </c>
      <c r="D9737" s="34">
        <v>589</v>
      </c>
      <c r="E9737" s="34">
        <v>578</v>
      </c>
      <c r="F9737" s="34">
        <v>567</v>
      </c>
      <c r="G9737" s="34">
        <v>506</v>
      </c>
      <c r="H9737" s="34">
        <v>675</v>
      </c>
      <c r="I9737" s="34">
        <v>600</v>
      </c>
      <c r="J9737" s="34">
        <v>665</v>
      </c>
      <c r="K9737" s="34">
        <v>409</v>
      </c>
      <c r="L9737" s="34">
        <v>650</v>
      </c>
      <c r="M9737" s="34">
        <v>436</v>
      </c>
    </row>
    <row r="9738" spans="1:13" x14ac:dyDescent="0.2">
      <c r="A9738" s="34" t="s">
        <v>110632</v>
      </c>
      <c r="B9738" s="34">
        <v>170</v>
      </c>
      <c r="C9738" s="34">
        <v>242</v>
      </c>
      <c r="D9738" s="34">
        <v>168</v>
      </c>
      <c r="E9738" s="34">
        <v>227</v>
      </c>
      <c r="F9738" s="34">
        <v>202</v>
      </c>
      <c r="G9738" s="34">
        <v>215</v>
      </c>
      <c r="H9738" s="34">
        <v>232</v>
      </c>
      <c r="I9738" s="34">
        <v>200</v>
      </c>
      <c r="J9738" s="34">
        <v>202</v>
      </c>
      <c r="K9738" s="34">
        <v>201</v>
      </c>
      <c r="L9738" s="34">
        <v>207</v>
      </c>
      <c r="M9738" s="34">
        <v>169</v>
      </c>
    </row>
    <row r="9739" spans="1:13" x14ac:dyDescent="0.2">
      <c r="A9739" s="34" t="s">
        <v>110633</v>
      </c>
      <c r="B9739" s="34">
        <v>655</v>
      </c>
      <c r="C9739" s="34">
        <v>652</v>
      </c>
      <c r="D9739" s="34">
        <v>679</v>
      </c>
      <c r="E9739" s="34">
        <v>693</v>
      </c>
      <c r="F9739" s="34">
        <v>668</v>
      </c>
      <c r="G9739" s="34">
        <v>591</v>
      </c>
      <c r="H9739" s="34">
        <v>769</v>
      </c>
      <c r="I9739" s="34">
        <v>602</v>
      </c>
      <c r="J9739" s="34">
        <v>736</v>
      </c>
      <c r="K9739" s="34">
        <v>533</v>
      </c>
      <c r="L9739" s="34">
        <v>632</v>
      </c>
      <c r="M9739" s="34">
        <v>517</v>
      </c>
    </row>
    <row r="9740" spans="1:13" x14ac:dyDescent="0.2">
      <c r="A9740" s="34" t="s">
        <v>110634</v>
      </c>
      <c r="B9740" s="34">
        <v>736</v>
      </c>
      <c r="C9740" s="34">
        <v>718</v>
      </c>
      <c r="D9740" s="34">
        <v>665</v>
      </c>
      <c r="E9740" s="34">
        <v>785</v>
      </c>
      <c r="F9740" s="34">
        <v>722</v>
      </c>
      <c r="G9740" s="34">
        <v>676</v>
      </c>
      <c r="H9740" s="34">
        <v>770</v>
      </c>
      <c r="I9740" s="34">
        <v>726</v>
      </c>
      <c r="J9740" s="34">
        <v>665</v>
      </c>
      <c r="K9740" s="34">
        <v>572</v>
      </c>
      <c r="L9740" s="34">
        <v>616</v>
      </c>
      <c r="M9740" s="34">
        <v>542</v>
      </c>
    </row>
    <row r="9741" spans="1:13" x14ac:dyDescent="0.2">
      <c r="A9741" s="34" t="s">
        <v>110635</v>
      </c>
      <c r="B9741" s="34">
        <v>667</v>
      </c>
      <c r="C9741" s="34">
        <v>607</v>
      </c>
      <c r="D9741" s="34">
        <v>682</v>
      </c>
      <c r="E9741" s="34">
        <v>658</v>
      </c>
      <c r="F9741" s="34">
        <v>593</v>
      </c>
      <c r="G9741" s="34">
        <v>660</v>
      </c>
      <c r="H9741" s="34">
        <v>734</v>
      </c>
      <c r="I9741" s="34">
        <v>649</v>
      </c>
      <c r="J9741" s="34">
        <v>674</v>
      </c>
      <c r="K9741" s="34">
        <v>504</v>
      </c>
      <c r="L9741" s="34">
        <v>613</v>
      </c>
      <c r="M9741" s="34">
        <v>560</v>
      </c>
    </row>
    <row r="9742" spans="1:13" x14ac:dyDescent="0.2">
      <c r="A9742" s="34" t="s">
        <v>110636</v>
      </c>
      <c r="B9742" s="34">
        <v>523</v>
      </c>
      <c r="C9742" s="34">
        <v>545</v>
      </c>
      <c r="D9742" s="34">
        <v>522</v>
      </c>
      <c r="E9742" s="34">
        <v>659</v>
      </c>
      <c r="F9742" s="34">
        <v>536</v>
      </c>
      <c r="G9742" s="34">
        <v>549</v>
      </c>
      <c r="H9742" s="34">
        <v>559</v>
      </c>
      <c r="I9742" s="34">
        <v>485</v>
      </c>
      <c r="J9742" s="34">
        <v>609</v>
      </c>
      <c r="K9742" s="34">
        <v>434</v>
      </c>
      <c r="L9742" s="34">
        <v>577</v>
      </c>
      <c r="M9742" s="34">
        <v>447</v>
      </c>
    </row>
    <row r="9743" spans="1:13" x14ac:dyDescent="0.2">
      <c r="A9743" s="34" t="s">
        <v>110637</v>
      </c>
      <c r="B9743" s="34">
        <v>867</v>
      </c>
      <c r="C9743" s="34">
        <v>894</v>
      </c>
      <c r="D9743" s="34">
        <v>869</v>
      </c>
      <c r="E9743" s="34">
        <v>937</v>
      </c>
      <c r="F9743" s="34">
        <v>769</v>
      </c>
      <c r="G9743" s="34">
        <v>844</v>
      </c>
      <c r="H9743" s="34">
        <v>885</v>
      </c>
      <c r="I9743" s="34">
        <v>931</v>
      </c>
      <c r="J9743" s="34">
        <v>900</v>
      </c>
      <c r="K9743" s="34">
        <v>775</v>
      </c>
      <c r="L9743" s="34">
        <v>861</v>
      </c>
      <c r="M9743" s="34">
        <v>664</v>
      </c>
    </row>
    <row r="9744" spans="1:13" x14ac:dyDescent="0.2">
      <c r="A9744" s="34" t="s">
        <v>110638</v>
      </c>
      <c r="B9744" s="34">
        <v>554</v>
      </c>
      <c r="C9744" s="34">
        <v>537</v>
      </c>
      <c r="D9744" s="34">
        <v>535</v>
      </c>
      <c r="E9744" s="34">
        <v>564</v>
      </c>
      <c r="F9744" s="34">
        <v>451</v>
      </c>
      <c r="G9744" s="34">
        <v>504</v>
      </c>
      <c r="H9744" s="34">
        <v>493</v>
      </c>
      <c r="I9744" s="34">
        <v>520</v>
      </c>
      <c r="J9744" s="34">
        <v>627</v>
      </c>
      <c r="K9744" s="34">
        <v>412</v>
      </c>
      <c r="L9744" s="34">
        <v>474</v>
      </c>
      <c r="M9744" s="34">
        <v>349</v>
      </c>
    </row>
    <row r="9745" spans="1:13" x14ac:dyDescent="0.2">
      <c r="A9745" s="34" t="s">
        <v>110639</v>
      </c>
      <c r="B9745" s="34">
        <v>769</v>
      </c>
      <c r="C9745" s="34">
        <v>940</v>
      </c>
      <c r="D9745" s="34">
        <v>888</v>
      </c>
      <c r="E9745" s="34">
        <v>1114</v>
      </c>
      <c r="F9745" s="34">
        <v>745</v>
      </c>
      <c r="G9745" s="34">
        <v>862</v>
      </c>
      <c r="H9745" s="34">
        <v>992</v>
      </c>
      <c r="I9745" s="34">
        <v>1014</v>
      </c>
      <c r="J9745" s="34">
        <v>893</v>
      </c>
      <c r="K9745" s="34">
        <v>736</v>
      </c>
      <c r="L9745" s="34">
        <v>880</v>
      </c>
      <c r="M9745" s="34">
        <v>776</v>
      </c>
    </row>
    <row r="9746" spans="1:13" x14ac:dyDescent="0.2">
      <c r="A9746" s="34" t="s">
        <v>110640</v>
      </c>
      <c r="B9746" s="34">
        <v>579</v>
      </c>
      <c r="C9746" s="34">
        <v>547</v>
      </c>
      <c r="D9746" s="34">
        <v>585</v>
      </c>
      <c r="E9746" s="34">
        <v>578</v>
      </c>
      <c r="F9746" s="34">
        <v>608</v>
      </c>
      <c r="G9746" s="34">
        <v>527</v>
      </c>
      <c r="H9746" s="34">
        <v>674</v>
      </c>
      <c r="I9746" s="34">
        <v>558</v>
      </c>
      <c r="J9746" s="34">
        <v>624</v>
      </c>
      <c r="K9746" s="34">
        <v>491</v>
      </c>
      <c r="L9746" s="34">
        <v>545</v>
      </c>
      <c r="M9746" s="34">
        <v>431</v>
      </c>
    </row>
    <row r="9747" spans="1:13" x14ac:dyDescent="0.2">
      <c r="A9747" s="34" t="s">
        <v>110641</v>
      </c>
      <c r="B9747" s="34">
        <v>554</v>
      </c>
      <c r="C9747" s="34">
        <v>579</v>
      </c>
      <c r="D9747" s="34">
        <v>623</v>
      </c>
      <c r="E9747" s="34">
        <v>635</v>
      </c>
      <c r="F9747" s="34">
        <v>575</v>
      </c>
      <c r="G9747" s="34">
        <v>486</v>
      </c>
      <c r="H9747" s="34">
        <v>611</v>
      </c>
      <c r="I9747" s="34">
        <v>639</v>
      </c>
      <c r="J9747" s="34">
        <v>586</v>
      </c>
      <c r="K9747" s="34">
        <v>456</v>
      </c>
      <c r="L9747" s="34">
        <v>626</v>
      </c>
      <c r="M9747" s="34">
        <v>466</v>
      </c>
    </row>
    <row r="9748" spans="1:13" x14ac:dyDescent="0.2">
      <c r="A9748" s="34" t="s">
        <v>110642</v>
      </c>
      <c r="B9748" s="34">
        <v>298</v>
      </c>
      <c r="C9748" s="34">
        <v>393</v>
      </c>
      <c r="D9748" s="34">
        <v>312</v>
      </c>
      <c r="E9748" s="34">
        <v>434</v>
      </c>
      <c r="F9748" s="34">
        <v>337</v>
      </c>
      <c r="G9748" s="34">
        <v>403</v>
      </c>
      <c r="H9748" s="34">
        <v>385</v>
      </c>
      <c r="I9748" s="34">
        <v>434</v>
      </c>
      <c r="J9748" s="34">
        <v>357</v>
      </c>
      <c r="K9748" s="34">
        <v>361</v>
      </c>
      <c r="L9748" s="34">
        <v>344</v>
      </c>
      <c r="M9748" s="34">
        <v>375</v>
      </c>
    </row>
    <row r="9749" spans="1:13" x14ac:dyDescent="0.2">
      <c r="A9749" s="34" t="s">
        <v>110643</v>
      </c>
      <c r="B9749" s="34">
        <v>446</v>
      </c>
      <c r="C9749" s="34">
        <v>508</v>
      </c>
      <c r="D9749" s="34">
        <v>435</v>
      </c>
      <c r="E9749" s="34">
        <v>583</v>
      </c>
      <c r="F9749" s="34">
        <v>403</v>
      </c>
      <c r="G9749" s="34">
        <v>500</v>
      </c>
      <c r="H9749" s="34">
        <v>422</v>
      </c>
      <c r="I9749" s="34">
        <v>465</v>
      </c>
      <c r="J9749" s="34">
        <v>463</v>
      </c>
      <c r="K9749" s="34">
        <v>409</v>
      </c>
      <c r="L9749" s="34">
        <v>442</v>
      </c>
      <c r="M9749" s="34">
        <v>386</v>
      </c>
    </row>
    <row r="9750" spans="1:13" x14ac:dyDescent="0.2">
      <c r="A9750" s="34" t="s">
        <v>110644</v>
      </c>
      <c r="B9750" s="34">
        <v>361</v>
      </c>
      <c r="C9750" s="34">
        <v>435</v>
      </c>
      <c r="D9750" s="34">
        <v>403</v>
      </c>
      <c r="E9750" s="34">
        <v>508</v>
      </c>
      <c r="F9750" s="34">
        <v>467</v>
      </c>
      <c r="G9750" s="34">
        <v>479</v>
      </c>
      <c r="H9750" s="34">
        <v>519</v>
      </c>
      <c r="I9750" s="34">
        <v>470</v>
      </c>
      <c r="J9750" s="34">
        <v>499</v>
      </c>
      <c r="K9750" s="34">
        <v>407</v>
      </c>
      <c r="L9750" s="34">
        <v>443</v>
      </c>
      <c r="M9750" s="34">
        <v>342</v>
      </c>
    </row>
    <row r="9751" spans="1:13" x14ac:dyDescent="0.2">
      <c r="A9751" s="34" t="s">
        <v>110645</v>
      </c>
      <c r="B9751" s="34">
        <v>445</v>
      </c>
      <c r="C9751" s="34">
        <v>521</v>
      </c>
      <c r="D9751" s="34">
        <v>637</v>
      </c>
      <c r="E9751" s="34">
        <v>529</v>
      </c>
      <c r="F9751" s="34">
        <v>509</v>
      </c>
      <c r="G9751" s="34">
        <v>494</v>
      </c>
      <c r="H9751" s="34">
        <v>618</v>
      </c>
      <c r="I9751" s="34">
        <v>495</v>
      </c>
      <c r="J9751" s="34">
        <v>552</v>
      </c>
      <c r="K9751" s="34">
        <v>479</v>
      </c>
      <c r="L9751" s="34">
        <v>501</v>
      </c>
      <c r="M9751" s="34">
        <v>414</v>
      </c>
    </row>
    <row r="9752" spans="1:13" x14ac:dyDescent="0.2">
      <c r="A9752" s="34" t="s">
        <v>110646</v>
      </c>
      <c r="B9752" s="34">
        <v>395</v>
      </c>
      <c r="C9752" s="34">
        <v>475</v>
      </c>
      <c r="D9752" s="34">
        <v>463</v>
      </c>
      <c r="E9752" s="34">
        <v>447</v>
      </c>
      <c r="F9752" s="34">
        <v>414</v>
      </c>
      <c r="G9752" s="34">
        <v>410</v>
      </c>
      <c r="H9752" s="34">
        <v>500</v>
      </c>
      <c r="I9752" s="34">
        <v>466</v>
      </c>
      <c r="J9752" s="34">
        <v>469</v>
      </c>
      <c r="K9752" s="34">
        <v>355</v>
      </c>
      <c r="L9752" s="34">
        <v>468</v>
      </c>
      <c r="M9752" s="34">
        <v>317</v>
      </c>
    </row>
    <row r="9753" spans="1:13" x14ac:dyDescent="0.2">
      <c r="A9753" s="34" t="s">
        <v>110647</v>
      </c>
      <c r="B9753" s="34">
        <v>218</v>
      </c>
      <c r="C9753" s="34">
        <v>308</v>
      </c>
      <c r="D9753" s="34">
        <v>260</v>
      </c>
      <c r="E9753" s="34">
        <v>379</v>
      </c>
      <c r="F9753" s="34">
        <v>224</v>
      </c>
      <c r="G9753" s="34">
        <v>326</v>
      </c>
      <c r="H9753" s="34">
        <v>296</v>
      </c>
      <c r="I9753" s="34">
        <v>344</v>
      </c>
      <c r="J9753" s="34">
        <v>266</v>
      </c>
      <c r="K9753" s="34">
        <v>262</v>
      </c>
      <c r="L9753" s="34">
        <v>246</v>
      </c>
      <c r="M9753" s="34">
        <v>301</v>
      </c>
    </row>
    <row r="9754" spans="1:13" x14ac:dyDescent="0.2">
      <c r="A9754" s="34" t="s">
        <v>110648</v>
      </c>
      <c r="B9754" s="34">
        <v>324</v>
      </c>
      <c r="C9754" s="34">
        <v>281</v>
      </c>
      <c r="D9754" s="34">
        <v>255</v>
      </c>
      <c r="E9754" s="34">
        <v>317</v>
      </c>
      <c r="F9754" s="34">
        <v>306</v>
      </c>
      <c r="G9754" s="34">
        <v>283</v>
      </c>
      <c r="H9754" s="34">
        <v>293</v>
      </c>
      <c r="I9754" s="34">
        <v>273</v>
      </c>
      <c r="J9754" s="34">
        <v>341</v>
      </c>
      <c r="K9754" s="34">
        <v>279</v>
      </c>
      <c r="L9754" s="34">
        <v>252</v>
      </c>
      <c r="M9754" s="34">
        <v>218</v>
      </c>
    </row>
    <row r="9755" spans="1:13" x14ac:dyDescent="0.2">
      <c r="A9755" s="34" t="s">
        <v>110649</v>
      </c>
      <c r="B9755" s="34">
        <v>274</v>
      </c>
      <c r="C9755" s="34">
        <v>286</v>
      </c>
      <c r="D9755" s="34">
        <v>329</v>
      </c>
      <c r="E9755" s="34">
        <v>329</v>
      </c>
      <c r="F9755" s="34">
        <v>304</v>
      </c>
      <c r="G9755" s="34">
        <v>305</v>
      </c>
      <c r="H9755" s="34">
        <v>301</v>
      </c>
      <c r="I9755" s="34">
        <v>312</v>
      </c>
      <c r="J9755" s="34">
        <v>285</v>
      </c>
      <c r="K9755" s="34">
        <v>267</v>
      </c>
      <c r="L9755" s="34">
        <v>326</v>
      </c>
      <c r="M9755" s="34">
        <v>204</v>
      </c>
    </row>
    <row r="9756" spans="1:13" x14ac:dyDescent="0.2">
      <c r="A9756" s="34" t="s">
        <v>110650</v>
      </c>
      <c r="B9756" s="34">
        <v>200</v>
      </c>
      <c r="C9756" s="34">
        <v>192</v>
      </c>
      <c r="D9756" s="34">
        <v>283</v>
      </c>
      <c r="E9756" s="34">
        <v>264</v>
      </c>
      <c r="F9756" s="34">
        <v>263</v>
      </c>
      <c r="G9756" s="34">
        <v>233</v>
      </c>
      <c r="H9756" s="34">
        <v>322</v>
      </c>
      <c r="I9756" s="34">
        <v>236</v>
      </c>
      <c r="J9756" s="34">
        <v>246</v>
      </c>
      <c r="K9756" s="34">
        <v>245</v>
      </c>
      <c r="L9756" s="34">
        <v>271</v>
      </c>
      <c r="M9756" s="34">
        <v>218</v>
      </c>
    </row>
    <row r="9757" spans="1:13" x14ac:dyDescent="0.2">
      <c r="A9757" s="34" t="s">
        <v>110651</v>
      </c>
      <c r="B9757" s="34">
        <v>661</v>
      </c>
      <c r="C9757" s="34">
        <v>642</v>
      </c>
      <c r="D9757" s="34">
        <v>557</v>
      </c>
      <c r="E9757" s="34">
        <v>634</v>
      </c>
      <c r="F9757" s="34">
        <v>640</v>
      </c>
      <c r="G9757" s="34">
        <v>602</v>
      </c>
      <c r="H9757" s="34">
        <v>529</v>
      </c>
      <c r="I9757" s="34">
        <v>584</v>
      </c>
      <c r="J9757" s="34">
        <v>709</v>
      </c>
      <c r="K9757" s="34">
        <v>468</v>
      </c>
      <c r="L9757" s="34">
        <v>656</v>
      </c>
      <c r="M9757" s="34">
        <v>473</v>
      </c>
    </row>
    <row r="9758" spans="1:13" x14ac:dyDescent="0.2">
      <c r="A9758" s="34" t="s">
        <v>110652</v>
      </c>
      <c r="B9758" s="34">
        <v>586</v>
      </c>
      <c r="C9758" s="34">
        <v>517</v>
      </c>
      <c r="D9758" s="34">
        <v>518</v>
      </c>
      <c r="E9758" s="34">
        <v>500</v>
      </c>
      <c r="F9758" s="34">
        <v>425</v>
      </c>
      <c r="G9758" s="34">
        <v>416</v>
      </c>
      <c r="H9758" s="34">
        <v>498</v>
      </c>
      <c r="I9758" s="34">
        <v>486</v>
      </c>
      <c r="J9758" s="34">
        <v>572</v>
      </c>
      <c r="K9758" s="34">
        <v>413</v>
      </c>
      <c r="L9758" s="34">
        <v>475</v>
      </c>
      <c r="M9758" s="34">
        <v>444</v>
      </c>
    </row>
    <row r="9759" spans="1:13" x14ac:dyDescent="0.2">
      <c r="A9759" s="34" t="s">
        <v>110653</v>
      </c>
      <c r="B9759" s="34">
        <v>225</v>
      </c>
      <c r="C9759" s="34">
        <v>261</v>
      </c>
      <c r="D9759" s="34">
        <v>267</v>
      </c>
      <c r="E9759" s="34">
        <v>332</v>
      </c>
      <c r="F9759" s="34">
        <v>254</v>
      </c>
      <c r="G9759" s="34">
        <v>301</v>
      </c>
      <c r="H9759" s="34">
        <v>325</v>
      </c>
      <c r="I9759" s="34">
        <v>280</v>
      </c>
      <c r="J9759" s="34">
        <v>217</v>
      </c>
      <c r="K9759" s="34">
        <v>226</v>
      </c>
      <c r="L9759" s="34">
        <v>239</v>
      </c>
      <c r="M9759" s="34">
        <v>290</v>
      </c>
    </row>
    <row r="9760" spans="1:13" x14ac:dyDescent="0.2">
      <c r="A9760" s="34" t="s">
        <v>110654</v>
      </c>
      <c r="B9760" s="34">
        <v>483</v>
      </c>
      <c r="C9760" s="34">
        <v>450</v>
      </c>
      <c r="D9760" s="34">
        <v>472</v>
      </c>
      <c r="E9760" s="34">
        <v>540</v>
      </c>
      <c r="F9760" s="34">
        <v>417</v>
      </c>
      <c r="G9760" s="34">
        <v>414</v>
      </c>
      <c r="H9760" s="34">
        <v>543</v>
      </c>
      <c r="I9760" s="34">
        <v>452</v>
      </c>
      <c r="J9760" s="34">
        <v>494</v>
      </c>
      <c r="K9760" s="34">
        <v>374</v>
      </c>
      <c r="L9760" s="34">
        <v>485</v>
      </c>
      <c r="M9760" s="34">
        <v>355</v>
      </c>
    </row>
    <row r="9761" spans="1:13" x14ac:dyDescent="0.2">
      <c r="A9761" s="34" t="s">
        <v>110655</v>
      </c>
      <c r="B9761" s="34">
        <v>490</v>
      </c>
      <c r="C9761" s="34">
        <v>535</v>
      </c>
      <c r="D9761" s="34">
        <v>545</v>
      </c>
      <c r="E9761" s="34">
        <v>620</v>
      </c>
      <c r="F9761" s="34">
        <v>450</v>
      </c>
      <c r="G9761" s="34">
        <v>543</v>
      </c>
      <c r="H9761" s="34">
        <v>572</v>
      </c>
      <c r="I9761" s="34">
        <v>613</v>
      </c>
      <c r="J9761" s="34">
        <v>598</v>
      </c>
      <c r="K9761" s="34">
        <v>466</v>
      </c>
      <c r="L9761" s="34">
        <v>527</v>
      </c>
      <c r="M9761" s="34">
        <v>451</v>
      </c>
    </row>
    <row r="9762" spans="1:13" x14ac:dyDescent="0.2">
      <c r="A9762" s="34" t="s">
        <v>110656</v>
      </c>
      <c r="B9762" s="34">
        <v>322</v>
      </c>
      <c r="C9762" s="34">
        <v>433</v>
      </c>
      <c r="D9762" s="34">
        <v>396</v>
      </c>
      <c r="E9762" s="34">
        <v>481</v>
      </c>
      <c r="F9762" s="34">
        <v>386</v>
      </c>
      <c r="G9762" s="34">
        <v>427</v>
      </c>
      <c r="H9762" s="34">
        <v>512</v>
      </c>
      <c r="I9762" s="34">
        <v>481</v>
      </c>
      <c r="J9762" s="34">
        <v>416</v>
      </c>
      <c r="K9762" s="34">
        <v>340</v>
      </c>
      <c r="L9762" s="34">
        <v>445</v>
      </c>
      <c r="M9762" s="34">
        <v>357</v>
      </c>
    </row>
    <row r="9763" spans="1:13" x14ac:dyDescent="0.2">
      <c r="A9763" s="34" t="s">
        <v>110657</v>
      </c>
      <c r="B9763" s="34">
        <v>494</v>
      </c>
      <c r="C9763" s="34">
        <v>476</v>
      </c>
      <c r="D9763" s="34">
        <v>471</v>
      </c>
      <c r="E9763" s="34">
        <v>458</v>
      </c>
      <c r="F9763" s="34">
        <v>344</v>
      </c>
      <c r="G9763" s="34">
        <v>368</v>
      </c>
      <c r="H9763" s="34">
        <v>441</v>
      </c>
      <c r="I9763" s="34">
        <v>376</v>
      </c>
      <c r="J9763" s="34">
        <v>449</v>
      </c>
      <c r="K9763" s="34">
        <v>346</v>
      </c>
      <c r="L9763" s="34">
        <v>424</v>
      </c>
      <c r="M9763" s="34">
        <v>343</v>
      </c>
    </row>
    <row r="9764" spans="1:13" x14ac:dyDescent="0.2">
      <c r="A9764" s="34" t="s">
        <v>110658</v>
      </c>
      <c r="B9764" s="34">
        <v>394</v>
      </c>
      <c r="C9764" s="34">
        <v>382</v>
      </c>
      <c r="D9764" s="34">
        <v>457</v>
      </c>
      <c r="E9764" s="34">
        <v>381</v>
      </c>
      <c r="F9764" s="34">
        <v>394</v>
      </c>
      <c r="G9764" s="34">
        <v>384</v>
      </c>
      <c r="H9764" s="34">
        <v>480</v>
      </c>
      <c r="I9764" s="34">
        <v>401</v>
      </c>
      <c r="J9764" s="34">
        <v>432</v>
      </c>
      <c r="K9764" s="34">
        <v>291</v>
      </c>
      <c r="L9764" s="34">
        <v>490</v>
      </c>
      <c r="M9764" s="34">
        <v>324</v>
      </c>
    </row>
    <row r="9765" spans="1:13" x14ac:dyDescent="0.2">
      <c r="A9765" s="34" t="s">
        <v>110659</v>
      </c>
      <c r="B9765" s="34">
        <v>362</v>
      </c>
      <c r="C9765" s="34">
        <v>452</v>
      </c>
      <c r="D9765" s="34">
        <v>540</v>
      </c>
      <c r="E9765" s="34">
        <v>549</v>
      </c>
      <c r="F9765" s="34">
        <v>411</v>
      </c>
      <c r="G9765" s="34">
        <v>510</v>
      </c>
      <c r="H9765" s="34">
        <v>522</v>
      </c>
      <c r="I9765" s="34">
        <v>494</v>
      </c>
      <c r="J9765" s="34">
        <v>449</v>
      </c>
      <c r="K9765" s="34">
        <v>422</v>
      </c>
      <c r="L9765" s="34">
        <v>450</v>
      </c>
      <c r="M9765" s="34">
        <v>430</v>
      </c>
    </row>
    <row r="9766" spans="1:13" x14ac:dyDescent="0.2">
      <c r="A9766" s="34" t="s">
        <v>110660</v>
      </c>
      <c r="B9766" s="34">
        <v>1024</v>
      </c>
      <c r="C9766" s="34">
        <v>951</v>
      </c>
      <c r="D9766" s="34">
        <v>1179</v>
      </c>
      <c r="E9766" s="34">
        <v>997</v>
      </c>
      <c r="F9766" s="34">
        <v>968</v>
      </c>
      <c r="G9766" s="34">
        <v>850</v>
      </c>
      <c r="H9766" s="34">
        <v>1088</v>
      </c>
      <c r="I9766" s="34">
        <v>926</v>
      </c>
      <c r="J9766" s="34">
        <v>1052</v>
      </c>
      <c r="K9766" s="34">
        <v>772</v>
      </c>
      <c r="L9766" s="34">
        <v>994</v>
      </c>
      <c r="M9766" s="34">
        <v>807</v>
      </c>
    </row>
    <row r="9767" spans="1:13" x14ac:dyDescent="0.2">
      <c r="A9767" s="34" t="s">
        <v>110661</v>
      </c>
      <c r="B9767" s="34">
        <v>718</v>
      </c>
      <c r="C9767" s="34">
        <v>637</v>
      </c>
      <c r="D9767" s="34">
        <v>820</v>
      </c>
      <c r="E9767" s="34">
        <v>750</v>
      </c>
      <c r="F9767" s="34">
        <v>712</v>
      </c>
      <c r="G9767" s="34">
        <v>633</v>
      </c>
      <c r="H9767" s="34">
        <v>947</v>
      </c>
      <c r="I9767" s="34">
        <v>784</v>
      </c>
      <c r="J9767" s="34">
        <v>879</v>
      </c>
      <c r="K9767" s="34">
        <v>619</v>
      </c>
      <c r="L9767" s="34">
        <v>678</v>
      </c>
      <c r="M9767" s="34">
        <v>564</v>
      </c>
    </row>
    <row r="9768" spans="1:13" x14ac:dyDescent="0.2">
      <c r="A9768" s="34" t="s">
        <v>110662</v>
      </c>
      <c r="B9768" s="34">
        <v>574</v>
      </c>
      <c r="C9768" s="34">
        <v>586</v>
      </c>
      <c r="D9768" s="34">
        <v>564</v>
      </c>
      <c r="E9768" s="34">
        <v>583</v>
      </c>
      <c r="F9768" s="34">
        <v>521</v>
      </c>
      <c r="G9768" s="34">
        <v>519</v>
      </c>
      <c r="H9768" s="34">
        <v>544</v>
      </c>
      <c r="I9768" s="34">
        <v>564</v>
      </c>
      <c r="J9768" s="34">
        <v>555</v>
      </c>
      <c r="K9768" s="34">
        <v>455</v>
      </c>
      <c r="L9768" s="34">
        <v>498</v>
      </c>
      <c r="M9768" s="34">
        <v>415</v>
      </c>
    </row>
    <row r="9769" spans="1:13" x14ac:dyDescent="0.2">
      <c r="A9769" s="34" t="s">
        <v>110663</v>
      </c>
      <c r="B9769" s="34">
        <v>966</v>
      </c>
      <c r="C9769" s="34">
        <v>1013</v>
      </c>
      <c r="D9769" s="34">
        <v>999</v>
      </c>
      <c r="E9769" s="34">
        <v>1136</v>
      </c>
      <c r="F9769" s="34">
        <v>939</v>
      </c>
      <c r="G9769" s="34">
        <v>939</v>
      </c>
      <c r="H9769" s="34">
        <v>1070</v>
      </c>
      <c r="I9769" s="34">
        <v>1110</v>
      </c>
      <c r="J9769" s="34">
        <v>1013</v>
      </c>
      <c r="K9769" s="34">
        <v>858</v>
      </c>
      <c r="L9769" s="34">
        <v>1021</v>
      </c>
      <c r="M9769" s="34">
        <v>810</v>
      </c>
    </row>
    <row r="9770" spans="1:13" x14ac:dyDescent="0.2">
      <c r="A9770" s="34" t="s">
        <v>110664</v>
      </c>
      <c r="B9770" s="34">
        <v>1330</v>
      </c>
      <c r="C9770" s="34">
        <v>1255</v>
      </c>
      <c r="D9770" s="34">
        <v>1376</v>
      </c>
      <c r="E9770" s="34">
        <v>1389</v>
      </c>
      <c r="F9770" s="34">
        <v>1269</v>
      </c>
      <c r="G9770" s="34">
        <v>1142</v>
      </c>
      <c r="H9770" s="34">
        <v>1494</v>
      </c>
      <c r="I9770" s="34">
        <v>1266</v>
      </c>
      <c r="J9770" s="34">
        <v>1493</v>
      </c>
      <c r="K9770" s="34">
        <v>984</v>
      </c>
      <c r="L9770" s="34">
        <v>1467</v>
      </c>
      <c r="M9770" s="34">
        <v>998</v>
      </c>
    </row>
    <row r="9771" spans="1:13" x14ac:dyDescent="0.2">
      <c r="A9771" s="34" t="s">
        <v>110665</v>
      </c>
      <c r="B9771" s="34">
        <v>408</v>
      </c>
      <c r="C9771" s="34">
        <v>402</v>
      </c>
      <c r="D9771" s="34">
        <v>477</v>
      </c>
      <c r="E9771" s="34">
        <v>437</v>
      </c>
      <c r="F9771" s="34">
        <v>439</v>
      </c>
      <c r="G9771" s="34">
        <v>373</v>
      </c>
      <c r="H9771" s="34">
        <v>429</v>
      </c>
      <c r="I9771" s="34">
        <v>438</v>
      </c>
      <c r="J9771" s="34">
        <v>475</v>
      </c>
      <c r="K9771" s="34">
        <v>355</v>
      </c>
      <c r="L9771" s="34">
        <v>458</v>
      </c>
      <c r="M9771" s="34">
        <v>304</v>
      </c>
    </row>
    <row r="9772" spans="1:13" x14ac:dyDescent="0.2">
      <c r="A9772" s="34" t="s">
        <v>110666</v>
      </c>
      <c r="B9772" s="34">
        <v>514</v>
      </c>
      <c r="C9772" s="34">
        <v>595</v>
      </c>
      <c r="D9772" s="34">
        <v>581</v>
      </c>
      <c r="E9772" s="34">
        <v>635</v>
      </c>
      <c r="F9772" s="34">
        <v>439</v>
      </c>
      <c r="G9772" s="34">
        <v>569</v>
      </c>
      <c r="H9772" s="34">
        <v>638</v>
      </c>
      <c r="I9772" s="34">
        <v>615</v>
      </c>
      <c r="J9772" s="34">
        <v>572</v>
      </c>
      <c r="K9772" s="34">
        <v>501</v>
      </c>
      <c r="L9772" s="34">
        <v>623</v>
      </c>
      <c r="M9772" s="34">
        <v>471</v>
      </c>
    </row>
    <row r="9773" spans="1:13" x14ac:dyDescent="0.2">
      <c r="A9773" s="34" t="s">
        <v>110667</v>
      </c>
      <c r="B9773" s="34">
        <v>601</v>
      </c>
      <c r="C9773" s="34">
        <v>607</v>
      </c>
      <c r="D9773" s="34">
        <v>578</v>
      </c>
      <c r="E9773" s="34">
        <v>724</v>
      </c>
      <c r="F9773" s="34">
        <v>535</v>
      </c>
      <c r="G9773" s="34">
        <v>657</v>
      </c>
      <c r="H9773" s="34">
        <v>677</v>
      </c>
      <c r="I9773" s="34">
        <v>675</v>
      </c>
      <c r="J9773" s="34">
        <v>646</v>
      </c>
      <c r="K9773" s="34">
        <v>608</v>
      </c>
      <c r="L9773" s="34">
        <v>621</v>
      </c>
      <c r="M9773" s="34">
        <v>576</v>
      </c>
    </row>
    <row r="9774" spans="1:13" x14ac:dyDescent="0.2">
      <c r="A9774" s="34" t="s">
        <v>110668</v>
      </c>
      <c r="B9774" s="34">
        <v>792</v>
      </c>
      <c r="C9774" s="34">
        <v>853</v>
      </c>
      <c r="D9774" s="34">
        <v>919</v>
      </c>
      <c r="E9774" s="34">
        <v>960</v>
      </c>
      <c r="F9774" s="34">
        <v>757</v>
      </c>
      <c r="G9774" s="34">
        <v>830</v>
      </c>
      <c r="H9774" s="34">
        <v>970</v>
      </c>
      <c r="I9774" s="34">
        <v>839</v>
      </c>
      <c r="J9774" s="34">
        <v>829</v>
      </c>
      <c r="K9774" s="34">
        <v>679</v>
      </c>
      <c r="L9774" s="34">
        <v>853</v>
      </c>
      <c r="M9774" s="34">
        <v>702</v>
      </c>
    </row>
    <row r="9775" spans="1:13" x14ac:dyDescent="0.2">
      <c r="A9775" s="34" t="s">
        <v>110669</v>
      </c>
      <c r="B9775" s="34">
        <v>1003</v>
      </c>
      <c r="C9775" s="34">
        <v>1006</v>
      </c>
      <c r="D9775" s="34">
        <v>979</v>
      </c>
      <c r="E9775" s="34">
        <v>1034</v>
      </c>
      <c r="F9775" s="34">
        <v>929</v>
      </c>
      <c r="G9775" s="34">
        <v>979</v>
      </c>
      <c r="H9775" s="34">
        <v>1105</v>
      </c>
      <c r="I9775" s="34">
        <v>923</v>
      </c>
      <c r="J9775" s="34">
        <v>1164</v>
      </c>
      <c r="K9775" s="34">
        <v>834</v>
      </c>
      <c r="L9775" s="34">
        <v>1016</v>
      </c>
      <c r="M9775" s="34">
        <v>818</v>
      </c>
    </row>
    <row r="9776" spans="1:13" x14ac:dyDescent="0.2">
      <c r="A9776" s="34" t="s">
        <v>110670</v>
      </c>
      <c r="B9776" s="34">
        <v>313</v>
      </c>
      <c r="C9776" s="34">
        <v>407</v>
      </c>
      <c r="D9776" s="34">
        <v>368</v>
      </c>
      <c r="E9776" s="34">
        <v>420</v>
      </c>
      <c r="F9776" s="34">
        <v>367</v>
      </c>
      <c r="G9776" s="34">
        <v>381</v>
      </c>
      <c r="H9776" s="34">
        <v>300</v>
      </c>
      <c r="I9776" s="34">
        <v>405</v>
      </c>
      <c r="J9776" s="34">
        <v>354</v>
      </c>
      <c r="K9776" s="34">
        <v>307</v>
      </c>
      <c r="L9776" s="34">
        <v>329</v>
      </c>
      <c r="M9776" s="34">
        <v>273</v>
      </c>
    </row>
    <row r="9777" spans="1:13" x14ac:dyDescent="0.2">
      <c r="A9777" s="34" t="s">
        <v>110671</v>
      </c>
      <c r="B9777" s="34">
        <v>581</v>
      </c>
      <c r="C9777" s="34">
        <v>577</v>
      </c>
      <c r="D9777" s="34">
        <v>568</v>
      </c>
      <c r="E9777" s="34">
        <v>614</v>
      </c>
      <c r="F9777" s="34">
        <v>554</v>
      </c>
      <c r="G9777" s="34">
        <v>528</v>
      </c>
      <c r="H9777" s="34">
        <v>599</v>
      </c>
      <c r="I9777" s="34">
        <v>578</v>
      </c>
      <c r="J9777" s="34">
        <v>660</v>
      </c>
      <c r="K9777" s="34">
        <v>435</v>
      </c>
      <c r="L9777" s="34">
        <v>646</v>
      </c>
      <c r="M9777" s="34">
        <v>475</v>
      </c>
    </row>
    <row r="9778" spans="1:13" x14ac:dyDescent="0.2">
      <c r="A9778" s="34" t="s">
        <v>110672</v>
      </c>
      <c r="B9778" s="34">
        <v>657</v>
      </c>
      <c r="C9778" s="34">
        <v>671</v>
      </c>
      <c r="D9778" s="34">
        <v>668</v>
      </c>
      <c r="E9778" s="34">
        <v>671</v>
      </c>
      <c r="F9778" s="34">
        <v>633</v>
      </c>
      <c r="G9778" s="34">
        <v>568</v>
      </c>
      <c r="H9778" s="34">
        <v>751</v>
      </c>
      <c r="I9778" s="34">
        <v>645</v>
      </c>
      <c r="J9778" s="34">
        <v>659</v>
      </c>
      <c r="K9778" s="34">
        <v>559</v>
      </c>
      <c r="L9778" s="34">
        <v>663</v>
      </c>
      <c r="M9778" s="34">
        <v>509</v>
      </c>
    </row>
    <row r="9779" spans="1:13" x14ac:dyDescent="0.2">
      <c r="A9779" s="34" t="s">
        <v>110673</v>
      </c>
      <c r="B9779" s="34">
        <v>533</v>
      </c>
      <c r="C9779" s="34">
        <v>603</v>
      </c>
      <c r="D9779" s="34">
        <v>591</v>
      </c>
      <c r="E9779" s="34">
        <v>649</v>
      </c>
      <c r="F9779" s="34">
        <v>591</v>
      </c>
      <c r="G9779" s="34">
        <v>548</v>
      </c>
      <c r="H9779" s="34">
        <v>622</v>
      </c>
      <c r="I9779" s="34">
        <v>550</v>
      </c>
      <c r="J9779" s="34">
        <v>589</v>
      </c>
      <c r="K9779" s="34">
        <v>490</v>
      </c>
      <c r="L9779" s="34">
        <v>509</v>
      </c>
      <c r="M9779" s="34">
        <v>493</v>
      </c>
    </row>
    <row r="9780" spans="1:13" x14ac:dyDescent="0.2">
      <c r="A9780" s="34" t="s">
        <v>110674</v>
      </c>
      <c r="B9780" s="34">
        <v>417</v>
      </c>
      <c r="C9780" s="34">
        <v>459</v>
      </c>
      <c r="D9780" s="34">
        <v>496</v>
      </c>
      <c r="E9780" s="34">
        <v>463</v>
      </c>
      <c r="F9780" s="34">
        <v>406</v>
      </c>
      <c r="G9780" s="34">
        <v>445</v>
      </c>
      <c r="H9780" s="34">
        <v>557</v>
      </c>
      <c r="I9780" s="34">
        <v>445</v>
      </c>
      <c r="J9780" s="34">
        <v>482</v>
      </c>
      <c r="K9780" s="34">
        <v>340</v>
      </c>
      <c r="L9780" s="34">
        <v>432</v>
      </c>
      <c r="M9780" s="34">
        <v>329</v>
      </c>
    </row>
    <row r="9781" spans="1:13" x14ac:dyDescent="0.2">
      <c r="A9781" s="34" t="s">
        <v>110675</v>
      </c>
      <c r="B9781" s="34">
        <v>451</v>
      </c>
      <c r="C9781" s="34">
        <v>382</v>
      </c>
      <c r="D9781" s="34">
        <v>498</v>
      </c>
      <c r="E9781" s="34">
        <v>459</v>
      </c>
      <c r="F9781" s="34">
        <v>409</v>
      </c>
      <c r="G9781" s="34">
        <v>399</v>
      </c>
      <c r="H9781" s="34">
        <v>528</v>
      </c>
      <c r="I9781" s="34">
        <v>391</v>
      </c>
      <c r="J9781" s="34">
        <v>525</v>
      </c>
      <c r="K9781" s="34">
        <v>351</v>
      </c>
      <c r="L9781" s="34">
        <v>506</v>
      </c>
      <c r="M9781" s="34">
        <v>354</v>
      </c>
    </row>
    <row r="9782" spans="1:13" x14ac:dyDescent="0.2">
      <c r="A9782" s="34" t="s">
        <v>110676</v>
      </c>
      <c r="B9782" s="34">
        <v>298</v>
      </c>
      <c r="C9782" s="34">
        <v>363</v>
      </c>
      <c r="D9782" s="34">
        <v>414</v>
      </c>
      <c r="E9782" s="34">
        <v>373</v>
      </c>
      <c r="F9782" s="34">
        <v>323</v>
      </c>
      <c r="G9782" s="34">
        <v>381</v>
      </c>
      <c r="H9782" s="34">
        <v>405</v>
      </c>
      <c r="I9782" s="34">
        <v>396</v>
      </c>
      <c r="J9782" s="34">
        <v>431</v>
      </c>
      <c r="K9782" s="34">
        <v>261</v>
      </c>
      <c r="L9782" s="34">
        <v>349</v>
      </c>
      <c r="M9782" s="34">
        <v>273</v>
      </c>
    </row>
    <row r="9783" spans="1:13" x14ac:dyDescent="0.2">
      <c r="A9783" s="34" t="s">
        <v>110677</v>
      </c>
      <c r="B9783" s="34">
        <v>473</v>
      </c>
      <c r="C9783" s="34">
        <v>473</v>
      </c>
      <c r="D9783" s="34">
        <v>379</v>
      </c>
      <c r="E9783" s="34">
        <v>432</v>
      </c>
      <c r="F9783" s="34">
        <v>350</v>
      </c>
      <c r="G9783" s="34">
        <v>421</v>
      </c>
      <c r="H9783" s="34">
        <v>424</v>
      </c>
      <c r="I9783" s="34">
        <v>418</v>
      </c>
      <c r="J9783" s="34">
        <v>439</v>
      </c>
      <c r="K9783" s="34">
        <v>383</v>
      </c>
      <c r="L9783" s="34">
        <v>328</v>
      </c>
      <c r="M9783" s="34">
        <v>385</v>
      </c>
    </row>
    <row r="9784" spans="1:13" x14ac:dyDescent="0.2">
      <c r="A9784" s="34" t="s">
        <v>110678</v>
      </c>
      <c r="B9784" s="34">
        <v>719</v>
      </c>
      <c r="C9784" s="34">
        <v>734</v>
      </c>
      <c r="D9784" s="34">
        <v>771</v>
      </c>
      <c r="E9784" s="34">
        <v>734</v>
      </c>
      <c r="F9784" s="34">
        <v>678</v>
      </c>
      <c r="G9784" s="34">
        <v>524</v>
      </c>
      <c r="H9784" s="34">
        <v>832</v>
      </c>
      <c r="I9784" s="34">
        <v>677</v>
      </c>
      <c r="J9784" s="34">
        <v>806</v>
      </c>
      <c r="K9784" s="34">
        <v>534</v>
      </c>
      <c r="L9784" s="34">
        <v>786</v>
      </c>
      <c r="M9784" s="34">
        <v>522</v>
      </c>
    </row>
    <row r="9785" spans="1:13" x14ac:dyDescent="0.2">
      <c r="A9785" s="34" t="s">
        <v>110679</v>
      </c>
      <c r="B9785" s="34">
        <v>639</v>
      </c>
      <c r="C9785" s="34">
        <v>775</v>
      </c>
      <c r="D9785" s="34">
        <v>729</v>
      </c>
      <c r="E9785" s="34">
        <v>867</v>
      </c>
      <c r="F9785" s="34">
        <v>778</v>
      </c>
      <c r="G9785" s="34">
        <v>700</v>
      </c>
      <c r="H9785" s="34">
        <v>835</v>
      </c>
      <c r="I9785" s="34">
        <v>807</v>
      </c>
      <c r="J9785" s="34">
        <v>776</v>
      </c>
      <c r="K9785" s="34">
        <v>637</v>
      </c>
      <c r="L9785" s="34">
        <v>745</v>
      </c>
      <c r="M9785" s="34">
        <v>540</v>
      </c>
    </row>
    <row r="9786" spans="1:13" x14ac:dyDescent="0.2">
      <c r="A9786" s="34" t="s">
        <v>110680</v>
      </c>
      <c r="B9786" s="34">
        <v>483</v>
      </c>
      <c r="C9786" s="34">
        <v>452</v>
      </c>
      <c r="D9786" s="34">
        <v>535</v>
      </c>
      <c r="E9786" s="34">
        <v>470</v>
      </c>
      <c r="F9786" s="34">
        <v>412</v>
      </c>
      <c r="G9786" s="34">
        <v>422</v>
      </c>
      <c r="H9786" s="34">
        <v>504</v>
      </c>
      <c r="I9786" s="34">
        <v>420</v>
      </c>
      <c r="J9786" s="34">
        <v>521</v>
      </c>
      <c r="K9786" s="34">
        <v>404</v>
      </c>
      <c r="L9786" s="34">
        <v>512</v>
      </c>
      <c r="M9786" s="34">
        <v>317</v>
      </c>
    </row>
    <row r="9787" spans="1:13" x14ac:dyDescent="0.2">
      <c r="A9787" s="34" t="s">
        <v>110681</v>
      </c>
      <c r="B9787" s="34">
        <v>415</v>
      </c>
      <c r="C9787" s="34">
        <v>453</v>
      </c>
      <c r="D9787" s="34">
        <v>500</v>
      </c>
      <c r="E9787" s="34">
        <v>432</v>
      </c>
      <c r="F9787" s="34">
        <v>406</v>
      </c>
      <c r="G9787" s="34">
        <v>417</v>
      </c>
      <c r="H9787" s="34">
        <v>479</v>
      </c>
      <c r="I9787" s="34">
        <v>508</v>
      </c>
      <c r="J9787" s="34">
        <v>483</v>
      </c>
      <c r="K9787" s="34">
        <v>419</v>
      </c>
      <c r="L9787" s="34">
        <v>437</v>
      </c>
      <c r="M9787" s="34">
        <v>343</v>
      </c>
    </row>
    <row r="9788" spans="1:13" x14ac:dyDescent="0.2">
      <c r="A9788" s="34" t="s">
        <v>110682</v>
      </c>
      <c r="B9788" s="34">
        <v>540</v>
      </c>
      <c r="C9788" s="34">
        <v>606</v>
      </c>
      <c r="D9788" s="34">
        <v>528</v>
      </c>
      <c r="E9788" s="34">
        <v>610</v>
      </c>
      <c r="F9788" s="34">
        <v>499</v>
      </c>
      <c r="G9788" s="34">
        <v>509</v>
      </c>
      <c r="H9788" s="34">
        <v>506</v>
      </c>
      <c r="I9788" s="34">
        <v>624</v>
      </c>
      <c r="J9788" s="34">
        <v>708</v>
      </c>
      <c r="K9788" s="34">
        <v>457</v>
      </c>
      <c r="L9788" s="34">
        <v>569</v>
      </c>
      <c r="M9788" s="34">
        <v>471</v>
      </c>
    </row>
    <row r="9789" spans="1:13" x14ac:dyDescent="0.2">
      <c r="A9789" s="34" t="s">
        <v>110683</v>
      </c>
      <c r="B9789" s="34">
        <v>687</v>
      </c>
      <c r="C9789" s="34">
        <v>637</v>
      </c>
      <c r="D9789" s="34">
        <v>791</v>
      </c>
      <c r="E9789" s="34">
        <v>766</v>
      </c>
      <c r="F9789" s="34">
        <v>797</v>
      </c>
      <c r="G9789" s="34">
        <v>685</v>
      </c>
      <c r="H9789" s="34">
        <v>840</v>
      </c>
      <c r="I9789" s="34">
        <v>719</v>
      </c>
      <c r="J9789" s="34">
        <v>804</v>
      </c>
      <c r="K9789" s="34">
        <v>540</v>
      </c>
      <c r="L9789" s="34">
        <v>819</v>
      </c>
      <c r="M9789" s="34">
        <v>507</v>
      </c>
    </row>
    <row r="9790" spans="1:13" x14ac:dyDescent="0.2">
      <c r="A9790" s="34" t="s">
        <v>110684</v>
      </c>
      <c r="B9790" s="34">
        <v>806</v>
      </c>
      <c r="C9790" s="34">
        <v>783</v>
      </c>
      <c r="D9790" s="34">
        <v>889</v>
      </c>
      <c r="E9790" s="34">
        <v>954</v>
      </c>
      <c r="F9790" s="34">
        <v>753</v>
      </c>
      <c r="G9790" s="34">
        <v>844</v>
      </c>
      <c r="H9790" s="34">
        <v>966</v>
      </c>
      <c r="I9790" s="34">
        <v>869</v>
      </c>
      <c r="J9790" s="34">
        <v>910</v>
      </c>
      <c r="K9790" s="34">
        <v>672</v>
      </c>
      <c r="L9790" s="34">
        <v>888</v>
      </c>
      <c r="M9790" s="34">
        <v>691</v>
      </c>
    </row>
    <row r="9791" spans="1:13" x14ac:dyDescent="0.2">
      <c r="A9791" s="34" t="s">
        <v>110685</v>
      </c>
      <c r="B9791" s="34">
        <v>498</v>
      </c>
      <c r="C9791" s="34">
        <v>460</v>
      </c>
      <c r="D9791" s="34">
        <v>465</v>
      </c>
      <c r="E9791" s="34">
        <v>536</v>
      </c>
      <c r="F9791" s="34">
        <v>467</v>
      </c>
      <c r="G9791" s="34">
        <v>524</v>
      </c>
      <c r="H9791" s="34">
        <v>523</v>
      </c>
      <c r="I9791" s="34">
        <v>477</v>
      </c>
      <c r="J9791" s="34">
        <v>531</v>
      </c>
      <c r="K9791" s="34">
        <v>442</v>
      </c>
      <c r="L9791" s="34">
        <v>460</v>
      </c>
      <c r="M9791" s="34">
        <v>367</v>
      </c>
    </row>
    <row r="9792" spans="1:13" x14ac:dyDescent="0.2">
      <c r="A9792" s="34" t="s">
        <v>110686</v>
      </c>
      <c r="B9792" s="34">
        <v>820</v>
      </c>
      <c r="C9792" s="34">
        <v>757</v>
      </c>
      <c r="D9792" s="34">
        <v>861</v>
      </c>
      <c r="E9792" s="34">
        <v>914</v>
      </c>
      <c r="F9792" s="34">
        <v>889</v>
      </c>
      <c r="G9792" s="34">
        <v>768</v>
      </c>
      <c r="H9792" s="34">
        <v>936</v>
      </c>
      <c r="I9792" s="34">
        <v>820</v>
      </c>
      <c r="J9792" s="34">
        <v>944</v>
      </c>
      <c r="K9792" s="34">
        <v>710</v>
      </c>
      <c r="L9792" s="34">
        <v>842</v>
      </c>
      <c r="M9792" s="34">
        <v>651</v>
      </c>
    </row>
    <row r="9793" spans="1:13" x14ac:dyDescent="0.2">
      <c r="A9793" s="34" t="s">
        <v>110687</v>
      </c>
      <c r="B9793" s="34">
        <v>537</v>
      </c>
      <c r="C9793" s="34">
        <v>455</v>
      </c>
      <c r="D9793" s="34">
        <v>565</v>
      </c>
      <c r="E9793" s="34">
        <v>531</v>
      </c>
      <c r="F9793" s="34">
        <v>421</v>
      </c>
      <c r="G9793" s="34">
        <v>495</v>
      </c>
      <c r="H9793" s="34">
        <v>572</v>
      </c>
      <c r="I9793" s="34">
        <v>545</v>
      </c>
      <c r="J9793" s="34">
        <v>543</v>
      </c>
      <c r="K9793" s="34">
        <v>426</v>
      </c>
      <c r="L9793" s="34">
        <v>414</v>
      </c>
      <c r="M9793" s="34">
        <v>408</v>
      </c>
    </row>
    <row r="9794" spans="1:13" x14ac:dyDescent="0.2">
      <c r="A9794" s="34" t="s">
        <v>110688</v>
      </c>
      <c r="B9794" s="34">
        <v>408</v>
      </c>
      <c r="C9794" s="34">
        <v>412</v>
      </c>
      <c r="D9794" s="34">
        <v>481</v>
      </c>
      <c r="E9794" s="34">
        <v>448</v>
      </c>
      <c r="F9794" s="34">
        <v>375</v>
      </c>
      <c r="G9794" s="34">
        <v>450</v>
      </c>
      <c r="H9794" s="34">
        <v>425</v>
      </c>
      <c r="I9794" s="34">
        <v>495</v>
      </c>
      <c r="J9794" s="34">
        <v>438</v>
      </c>
      <c r="K9794" s="34">
        <v>328</v>
      </c>
      <c r="L9794" s="34">
        <v>386</v>
      </c>
      <c r="M9794" s="34">
        <v>369</v>
      </c>
    </row>
    <row r="9795" spans="1:13" x14ac:dyDescent="0.2">
      <c r="A9795" s="34" t="s">
        <v>110689</v>
      </c>
      <c r="B9795" s="34">
        <v>421</v>
      </c>
      <c r="C9795" s="34">
        <v>369</v>
      </c>
      <c r="D9795" s="34">
        <v>436</v>
      </c>
      <c r="E9795" s="34">
        <v>530</v>
      </c>
      <c r="F9795" s="34">
        <v>356</v>
      </c>
      <c r="G9795" s="34">
        <v>432</v>
      </c>
      <c r="H9795" s="34">
        <v>502</v>
      </c>
      <c r="I9795" s="34">
        <v>416</v>
      </c>
      <c r="J9795" s="34">
        <v>459</v>
      </c>
      <c r="K9795" s="34">
        <v>367</v>
      </c>
      <c r="L9795" s="34">
        <v>355</v>
      </c>
      <c r="M9795" s="34">
        <v>399</v>
      </c>
    </row>
    <row r="9796" spans="1:13" x14ac:dyDescent="0.2">
      <c r="A9796" s="34" t="s">
        <v>110690</v>
      </c>
      <c r="B9796" s="34">
        <v>551</v>
      </c>
      <c r="C9796" s="34">
        <v>564</v>
      </c>
      <c r="D9796" s="34">
        <v>581</v>
      </c>
      <c r="E9796" s="34">
        <v>572</v>
      </c>
      <c r="F9796" s="34">
        <v>556</v>
      </c>
      <c r="G9796" s="34">
        <v>520</v>
      </c>
      <c r="H9796" s="34">
        <v>595</v>
      </c>
      <c r="I9796" s="34">
        <v>540</v>
      </c>
      <c r="J9796" s="34">
        <v>513</v>
      </c>
      <c r="K9796" s="34">
        <v>492</v>
      </c>
      <c r="L9796" s="34">
        <v>576</v>
      </c>
      <c r="M9796" s="34">
        <v>405</v>
      </c>
    </row>
    <row r="9797" spans="1:13" x14ac:dyDescent="0.2">
      <c r="A9797" s="34" t="s">
        <v>110691</v>
      </c>
      <c r="B9797" s="34">
        <v>609</v>
      </c>
      <c r="C9797" s="34">
        <v>900</v>
      </c>
      <c r="D9797" s="34">
        <v>773</v>
      </c>
      <c r="E9797" s="34">
        <v>931</v>
      </c>
      <c r="F9797" s="34">
        <v>584</v>
      </c>
      <c r="G9797" s="34">
        <v>813</v>
      </c>
      <c r="H9797" s="34">
        <v>758</v>
      </c>
      <c r="I9797" s="34">
        <v>818</v>
      </c>
      <c r="J9797" s="34">
        <v>716</v>
      </c>
      <c r="K9797" s="34">
        <v>694</v>
      </c>
      <c r="L9797" s="34">
        <v>616</v>
      </c>
      <c r="M9797" s="34">
        <v>712</v>
      </c>
    </row>
    <row r="9798" spans="1:13" x14ac:dyDescent="0.2">
      <c r="A9798" s="34" t="s">
        <v>110692</v>
      </c>
      <c r="B9798" s="34">
        <v>488</v>
      </c>
      <c r="C9798" s="34">
        <v>495</v>
      </c>
      <c r="D9798" s="34">
        <v>545</v>
      </c>
      <c r="E9798" s="34">
        <v>503</v>
      </c>
      <c r="F9798" s="34">
        <v>383</v>
      </c>
      <c r="G9798" s="34">
        <v>452</v>
      </c>
      <c r="H9798" s="34">
        <v>479</v>
      </c>
      <c r="I9798" s="34">
        <v>508</v>
      </c>
      <c r="J9798" s="34">
        <v>562</v>
      </c>
      <c r="K9798" s="34">
        <v>354</v>
      </c>
      <c r="L9798" s="34">
        <v>523</v>
      </c>
      <c r="M9798" s="34">
        <v>358</v>
      </c>
    </row>
    <row r="9799" spans="1:13" x14ac:dyDescent="0.2">
      <c r="A9799" s="34" t="s">
        <v>110693</v>
      </c>
      <c r="B9799" s="34">
        <v>845</v>
      </c>
      <c r="C9799" s="34">
        <v>931</v>
      </c>
      <c r="D9799" s="34">
        <v>900</v>
      </c>
      <c r="E9799" s="34">
        <v>847</v>
      </c>
      <c r="F9799" s="34">
        <v>772</v>
      </c>
      <c r="G9799" s="34">
        <v>785</v>
      </c>
      <c r="H9799" s="34">
        <v>777</v>
      </c>
      <c r="I9799" s="34">
        <v>803</v>
      </c>
      <c r="J9799" s="34">
        <v>834</v>
      </c>
      <c r="K9799" s="34">
        <v>681</v>
      </c>
      <c r="L9799" s="34">
        <v>818</v>
      </c>
      <c r="M9799" s="34">
        <v>689</v>
      </c>
    </row>
    <row r="9800" spans="1:13" x14ac:dyDescent="0.2">
      <c r="A9800" s="34" t="s">
        <v>110694</v>
      </c>
      <c r="B9800" s="34">
        <v>512</v>
      </c>
      <c r="C9800" s="34">
        <v>591</v>
      </c>
      <c r="D9800" s="34">
        <v>584</v>
      </c>
      <c r="E9800" s="34">
        <v>658</v>
      </c>
      <c r="F9800" s="34">
        <v>528</v>
      </c>
      <c r="G9800" s="34">
        <v>526</v>
      </c>
      <c r="H9800" s="34">
        <v>533</v>
      </c>
      <c r="I9800" s="34">
        <v>600</v>
      </c>
      <c r="J9800" s="34">
        <v>558</v>
      </c>
      <c r="K9800" s="34">
        <v>502</v>
      </c>
      <c r="L9800" s="34">
        <v>508</v>
      </c>
      <c r="M9800" s="34">
        <v>433</v>
      </c>
    </row>
    <row r="9801" spans="1:13" x14ac:dyDescent="0.2">
      <c r="A9801" s="34" t="s">
        <v>110695</v>
      </c>
      <c r="B9801" s="34">
        <v>579</v>
      </c>
      <c r="C9801" s="34">
        <v>476</v>
      </c>
      <c r="D9801" s="34">
        <v>456</v>
      </c>
      <c r="E9801" s="34">
        <v>510</v>
      </c>
      <c r="F9801" s="34">
        <v>412</v>
      </c>
      <c r="G9801" s="34">
        <v>468</v>
      </c>
      <c r="H9801" s="34">
        <v>563</v>
      </c>
      <c r="I9801" s="34">
        <v>480</v>
      </c>
      <c r="J9801" s="34">
        <v>449</v>
      </c>
      <c r="K9801" s="34">
        <v>421</v>
      </c>
      <c r="L9801" s="34">
        <v>461</v>
      </c>
      <c r="M9801" s="34">
        <v>354</v>
      </c>
    </row>
    <row r="9802" spans="1:13" x14ac:dyDescent="0.2">
      <c r="A9802" s="34" t="s">
        <v>110696</v>
      </c>
      <c r="B9802" s="34">
        <v>746</v>
      </c>
      <c r="C9802" s="34">
        <v>716</v>
      </c>
      <c r="D9802" s="34">
        <v>699</v>
      </c>
      <c r="E9802" s="34">
        <v>739</v>
      </c>
      <c r="F9802" s="34">
        <v>707</v>
      </c>
      <c r="G9802" s="34">
        <v>608</v>
      </c>
      <c r="H9802" s="34">
        <v>818</v>
      </c>
      <c r="I9802" s="34">
        <v>656</v>
      </c>
      <c r="J9802" s="34">
        <v>786</v>
      </c>
      <c r="K9802" s="34">
        <v>580</v>
      </c>
      <c r="L9802" s="34">
        <v>683</v>
      </c>
      <c r="M9802" s="34">
        <v>500</v>
      </c>
    </row>
    <row r="9803" spans="1:13" x14ac:dyDescent="0.2">
      <c r="A9803" s="34" t="s">
        <v>110697</v>
      </c>
      <c r="B9803" s="34">
        <v>414</v>
      </c>
      <c r="C9803" s="34">
        <v>353</v>
      </c>
      <c r="D9803" s="34">
        <v>426</v>
      </c>
      <c r="E9803" s="34">
        <v>400</v>
      </c>
      <c r="F9803" s="34">
        <v>360</v>
      </c>
      <c r="G9803" s="34">
        <v>364</v>
      </c>
      <c r="H9803" s="34">
        <v>410</v>
      </c>
      <c r="I9803" s="34">
        <v>373</v>
      </c>
      <c r="J9803" s="34">
        <v>453</v>
      </c>
      <c r="K9803" s="34">
        <v>266</v>
      </c>
      <c r="L9803" s="34">
        <v>381</v>
      </c>
      <c r="M9803" s="34">
        <v>319</v>
      </c>
    </row>
    <row r="9804" spans="1:13" x14ac:dyDescent="0.2">
      <c r="A9804" s="34" t="s">
        <v>110698</v>
      </c>
      <c r="B9804" s="34">
        <v>351</v>
      </c>
      <c r="C9804" s="34">
        <v>358</v>
      </c>
      <c r="D9804" s="34">
        <v>373</v>
      </c>
      <c r="E9804" s="34">
        <v>310</v>
      </c>
      <c r="F9804" s="34">
        <v>381</v>
      </c>
      <c r="G9804" s="34">
        <v>350</v>
      </c>
      <c r="H9804" s="34">
        <v>425</v>
      </c>
      <c r="I9804" s="34">
        <v>349</v>
      </c>
      <c r="J9804" s="34">
        <v>392</v>
      </c>
      <c r="K9804" s="34">
        <v>277</v>
      </c>
      <c r="L9804" s="34">
        <v>348</v>
      </c>
      <c r="M9804" s="34">
        <v>275</v>
      </c>
    </row>
    <row r="9805" spans="1:13" x14ac:dyDescent="0.2">
      <c r="A9805" s="34" t="s">
        <v>110699</v>
      </c>
      <c r="B9805" s="34">
        <v>402</v>
      </c>
      <c r="C9805" s="34">
        <v>479</v>
      </c>
      <c r="D9805" s="34">
        <v>469</v>
      </c>
      <c r="E9805" s="34">
        <v>448</v>
      </c>
      <c r="F9805" s="34">
        <v>381</v>
      </c>
      <c r="G9805" s="34">
        <v>418</v>
      </c>
      <c r="H9805" s="34">
        <v>456</v>
      </c>
      <c r="I9805" s="34">
        <v>437</v>
      </c>
      <c r="J9805" s="34">
        <v>463</v>
      </c>
      <c r="K9805" s="34">
        <v>367</v>
      </c>
      <c r="L9805" s="34">
        <v>445</v>
      </c>
      <c r="M9805" s="34">
        <v>301</v>
      </c>
    </row>
    <row r="9806" spans="1:13" x14ac:dyDescent="0.2">
      <c r="A9806" s="34" t="s">
        <v>110700</v>
      </c>
      <c r="B9806" s="34">
        <v>893</v>
      </c>
      <c r="C9806" s="34">
        <v>821</v>
      </c>
      <c r="D9806" s="34">
        <v>971</v>
      </c>
      <c r="E9806" s="34">
        <v>792</v>
      </c>
      <c r="F9806" s="34">
        <v>794</v>
      </c>
      <c r="G9806" s="34">
        <v>751</v>
      </c>
      <c r="H9806" s="34">
        <v>972</v>
      </c>
      <c r="I9806" s="34">
        <v>780</v>
      </c>
      <c r="J9806" s="34">
        <v>929</v>
      </c>
      <c r="K9806" s="34">
        <v>698</v>
      </c>
      <c r="L9806" s="34">
        <v>779</v>
      </c>
      <c r="M9806" s="34">
        <v>649</v>
      </c>
    </row>
    <row r="9807" spans="1:13" x14ac:dyDescent="0.2">
      <c r="A9807" s="34" t="s">
        <v>110701</v>
      </c>
      <c r="B9807" s="34">
        <v>835</v>
      </c>
      <c r="C9807" s="34">
        <v>790</v>
      </c>
      <c r="D9807" s="34">
        <v>880</v>
      </c>
      <c r="E9807" s="34">
        <v>819</v>
      </c>
      <c r="F9807" s="34">
        <v>680</v>
      </c>
      <c r="G9807" s="34">
        <v>732</v>
      </c>
      <c r="H9807" s="34">
        <v>978</v>
      </c>
      <c r="I9807" s="34">
        <v>772</v>
      </c>
      <c r="J9807" s="34">
        <v>868</v>
      </c>
      <c r="K9807" s="34">
        <v>718</v>
      </c>
      <c r="L9807" s="34">
        <v>920</v>
      </c>
      <c r="M9807" s="34">
        <v>623</v>
      </c>
    </row>
    <row r="9808" spans="1:13" x14ac:dyDescent="0.2">
      <c r="A9808" s="34" t="s">
        <v>110702</v>
      </c>
      <c r="B9808" s="34">
        <v>408</v>
      </c>
      <c r="C9808" s="34">
        <v>434</v>
      </c>
      <c r="D9808" s="34">
        <v>546</v>
      </c>
      <c r="E9808" s="34">
        <v>538</v>
      </c>
      <c r="F9808" s="34">
        <v>438</v>
      </c>
      <c r="G9808" s="34">
        <v>463</v>
      </c>
      <c r="H9808" s="34">
        <v>572</v>
      </c>
      <c r="I9808" s="34">
        <v>467</v>
      </c>
      <c r="J9808" s="34">
        <v>547</v>
      </c>
      <c r="K9808" s="34">
        <v>471</v>
      </c>
      <c r="L9808" s="34">
        <v>486</v>
      </c>
      <c r="M9808" s="34">
        <v>430</v>
      </c>
    </row>
    <row r="9809" spans="1:13" x14ac:dyDescent="0.2">
      <c r="A9809" s="34" t="s">
        <v>110703</v>
      </c>
      <c r="B9809" s="34">
        <v>260</v>
      </c>
      <c r="C9809" s="34">
        <v>294</v>
      </c>
      <c r="D9809" s="34">
        <v>327</v>
      </c>
      <c r="E9809" s="34">
        <v>342</v>
      </c>
      <c r="F9809" s="34">
        <v>248</v>
      </c>
      <c r="G9809" s="34">
        <v>288</v>
      </c>
      <c r="H9809" s="34">
        <v>297</v>
      </c>
      <c r="I9809" s="34">
        <v>241</v>
      </c>
      <c r="J9809" s="34">
        <v>278</v>
      </c>
      <c r="K9809" s="34">
        <v>270</v>
      </c>
      <c r="L9809" s="34">
        <v>327</v>
      </c>
      <c r="M9809" s="34">
        <v>196</v>
      </c>
    </row>
    <row r="9810" spans="1:13" x14ac:dyDescent="0.2">
      <c r="A9810" s="34" t="s">
        <v>110704</v>
      </c>
      <c r="B9810" s="34">
        <v>417</v>
      </c>
      <c r="C9810" s="34">
        <v>480</v>
      </c>
      <c r="D9810" s="34">
        <v>440</v>
      </c>
      <c r="E9810" s="34">
        <v>467</v>
      </c>
      <c r="F9810" s="34">
        <v>367</v>
      </c>
      <c r="G9810" s="34">
        <v>419</v>
      </c>
      <c r="H9810" s="34">
        <v>474</v>
      </c>
      <c r="I9810" s="34">
        <v>404</v>
      </c>
      <c r="J9810" s="34">
        <v>438</v>
      </c>
      <c r="K9810" s="34">
        <v>403</v>
      </c>
      <c r="L9810" s="34">
        <v>396</v>
      </c>
      <c r="M9810" s="34">
        <v>385</v>
      </c>
    </row>
    <row r="9811" spans="1:13" x14ac:dyDescent="0.2">
      <c r="A9811" s="34" t="s">
        <v>110705</v>
      </c>
      <c r="B9811" s="34">
        <v>381</v>
      </c>
      <c r="C9811" s="34">
        <v>440</v>
      </c>
      <c r="D9811" s="34">
        <v>557</v>
      </c>
      <c r="E9811" s="34">
        <v>482</v>
      </c>
      <c r="F9811" s="34">
        <v>408</v>
      </c>
      <c r="G9811" s="34">
        <v>426</v>
      </c>
      <c r="H9811" s="34">
        <v>482</v>
      </c>
      <c r="I9811" s="34">
        <v>462</v>
      </c>
      <c r="J9811" s="34">
        <v>412</v>
      </c>
      <c r="K9811" s="34">
        <v>338</v>
      </c>
      <c r="L9811" s="34">
        <v>400</v>
      </c>
      <c r="M9811" s="34">
        <v>295</v>
      </c>
    </row>
    <row r="9812" spans="1:13" x14ac:dyDescent="0.2">
      <c r="A9812" s="34" t="s">
        <v>110706</v>
      </c>
      <c r="B9812" s="34">
        <v>383</v>
      </c>
      <c r="C9812" s="34">
        <v>337</v>
      </c>
      <c r="D9812" s="34">
        <v>445</v>
      </c>
      <c r="E9812" s="34">
        <v>445</v>
      </c>
      <c r="F9812" s="34">
        <v>373</v>
      </c>
      <c r="G9812" s="34">
        <v>360</v>
      </c>
      <c r="H9812" s="34">
        <v>519</v>
      </c>
      <c r="I9812" s="34">
        <v>349</v>
      </c>
      <c r="J9812" s="34">
        <v>430</v>
      </c>
      <c r="K9812" s="34">
        <v>304</v>
      </c>
      <c r="L9812" s="34">
        <v>453</v>
      </c>
      <c r="M9812" s="34">
        <v>302</v>
      </c>
    </row>
    <row r="9813" spans="1:13" x14ac:dyDescent="0.2">
      <c r="A9813" s="34" t="s">
        <v>110707</v>
      </c>
      <c r="B9813" s="34">
        <v>626</v>
      </c>
      <c r="C9813" s="34">
        <v>578</v>
      </c>
      <c r="D9813" s="34">
        <v>758</v>
      </c>
      <c r="E9813" s="34">
        <v>657</v>
      </c>
      <c r="F9813" s="34">
        <v>586</v>
      </c>
      <c r="G9813" s="34">
        <v>595</v>
      </c>
      <c r="H9813" s="34">
        <v>764</v>
      </c>
      <c r="I9813" s="34">
        <v>525</v>
      </c>
      <c r="J9813" s="34">
        <v>697</v>
      </c>
      <c r="K9813" s="34">
        <v>544</v>
      </c>
      <c r="L9813" s="34">
        <v>635</v>
      </c>
      <c r="M9813" s="34">
        <v>451</v>
      </c>
    </row>
    <row r="9814" spans="1:13" x14ac:dyDescent="0.2">
      <c r="A9814" s="34" t="s">
        <v>110708</v>
      </c>
      <c r="B9814" s="34">
        <v>578</v>
      </c>
      <c r="C9814" s="34">
        <v>620</v>
      </c>
      <c r="D9814" s="34">
        <v>672</v>
      </c>
      <c r="E9814" s="34">
        <v>712</v>
      </c>
      <c r="F9814" s="34">
        <v>522</v>
      </c>
      <c r="G9814" s="34">
        <v>569</v>
      </c>
      <c r="H9814" s="34">
        <v>750</v>
      </c>
      <c r="I9814" s="34">
        <v>658</v>
      </c>
      <c r="J9814" s="34">
        <v>651</v>
      </c>
      <c r="K9814" s="34">
        <v>459</v>
      </c>
      <c r="L9814" s="34">
        <v>549</v>
      </c>
      <c r="M9814" s="34">
        <v>494</v>
      </c>
    </row>
    <row r="9815" spans="1:13" x14ac:dyDescent="0.2">
      <c r="A9815" s="34" t="s">
        <v>110709</v>
      </c>
      <c r="B9815" s="34">
        <v>411</v>
      </c>
      <c r="C9815" s="34">
        <v>484</v>
      </c>
      <c r="D9815" s="34">
        <v>444</v>
      </c>
      <c r="E9815" s="34">
        <v>485</v>
      </c>
      <c r="F9815" s="34">
        <v>402</v>
      </c>
      <c r="G9815" s="34">
        <v>429</v>
      </c>
      <c r="H9815" s="34">
        <v>483</v>
      </c>
      <c r="I9815" s="34">
        <v>498</v>
      </c>
      <c r="J9815" s="34">
        <v>463</v>
      </c>
      <c r="K9815" s="34">
        <v>356</v>
      </c>
      <c r="L9815" s="34">
        <v>437</v>
      </c>
      <c r="M9815" s="34">
        <v>384</v>
      </c>
    </row>
    <row r="9816" spans="1:13" x14ac:dyDescent="0.2">
      <c r="A9816" s="34" t="s">
        <v>110710</v>
      </c>
      <c r="B9816" s="34">
        <v>450</v>
      </c>
      <c r="C9816" s="34">
        <v>524</v>
      </c>
      <c r="D9816" s="34">
        <v>609</v>
      </c>
      <c r="E9816" s="34">
        <v>548</v>
      </c>
      <c r="F9816" s="34">
        <v>545</v>
      </c>
      <c r="G9816" s="34">
        <v>508</v>
      </c>
      <c r="H9816" s="34">
        <v>604</v>
      </c>
      <c r="I9816" s="34">
        <v>571</v>
      </c>
      <c r="J9816" s="34">
        <v>629</v>
      </c>
      <c r="K9816" s="34">
        <v>435</v>
      </c>
      <c r="L9816" s="34">
        <v>603</v>
      </c>
      <c r="M9816" s="34">
        <v>439</v>
      </c>
    </row>
    <row r="9817" spans="1:13" x14ac:dyDescent="0.2">
      <c r="A9817" s="34" t="s">
        <v>110711</v>
      </c>
      <c r="B9817" s="34">
        <v>1136</v>
      </c>
      <c r="C9817" s="34">
        <v>1050</v>
      </c>
      <c r="D9817" s="34">
        <v>1241</v>
      </c>
      <c r="E9817" s="34">
        <v>1099</v>
      </c>
      <c r="F9817" s="34">
        <v>1015</v>
      </c>
      <c r="G9817" s="34">
        <v>1019</v>
      </c>
      <c r="H9817" s="34">
        <v>1281</v>
      </c>
      <c r="I9817" s="34">
        <v>1120</v>
      </c>
      <c r="J9817" s="34">
        <v>1223</v>
      </c>
      <c r="K9817" s="34">
        <v>909</v>
      </c>
      <c r="L9817" s="34">
        <v>1143</v>
      </c>
      <c r="M9817" s="34">
        <v>910</v>
      </c>
    </row>
    <row r="9818" spans="1:13" x14ac:dyDescent="0.2">
      <c r="A9818" s="34" t="s">
        <v>110712</v>
      </c>
      <c r="B9818" s="34">
        <v>776</v>
      </c>
      <c r="C9818" s="34">
        <v>710</v>
      </c>
      <c r="D9818" s="34">
        <v>781</v>
      </c>
      <c r="E9818" s="34">
        <v>744</v>
      </c>
      <c r="F9818" s="34">
        <v>686</v>
      </c>
      <c r="G9818" s="34">
        <v>760</v>
      </c>
      <c r="H9818" s="34">
        <v>718</v>
      </c>
      <c r="I9818" s="34">
        <v>684</v>
      </c>
      <c r="J9818" s="34">
        <v>746</v>
      </c>
      <c r="K9818" s="34">
        <v>609</v>
      </c>
      <c r="L9818" s="34">
        <v>599</v>
      </c>
      <c r="M9818" s="34">
        <v>584</v>
      </c>
    </row>
    <row r="9819" spans="1:13" x14ac:dyDescent="0.2">
      <c r="A9819" s="34" t="s">
        <v>110713</v>
      </c>
      <c r="B9819" s="34">
        <v>1010</v>
      </c>
      <c r="C9819" s="34">
        <v>915</v>
      </c>
      <c r="D9819" s="34">
        <v>1117</v>
      </c>
      <c r="E9819" s="34">
        <v>928</v>
      </c>
      <c r="F9819" s="34">
        <v>818</v>
      </c>
      <c r="G9819" s="34">
        <v>896</v>
      </c>
      <c r="H9819" s="34">
        <v>1079</v>
      </c>
      <c r="I9819" s="34">
        <v>919</v>
      </c>
      <c r="J9819" s="34">
        <v>982</v>
      </c>
      <c r="K9819" s="34">
        <v>780</v>
      </c>
      <c r="L9819" s="34">
        <v>973</v>
      </c>
      <c r="M9819" s="34">
        <v>646</v>
      </c>
    </row>
    <row r="9820" spans="1:13" x14ac:dyDescent="0.2">
      <c r="A9820" s="34" t="s">
        <v>110714</v>
      </c>
      <c r="B9820" s="34">
        <v>595</v>
      </c>
      <c r="C9820" s="34">
        <v>578</v>
      </c>
      <c r="D9820" s="34">
        <v>710</v>
      </c>
      <c r="E9820" s="34">
        <v>686</v>
      </c>
      <c r="F9820" s="34">
        <v>690</v>
      </c>
      <c r="G9820" s="34">
        <v>558</v>
      </c>
      <c r="H9820" s="34">
        <v>690</v>
      </c>
      <c r="I9820" s="34">
        <v>631</v>
      </c>
      <c r="J9820" s="34">
        <v>666</v>
      </c>
      <c r="K9820" s="34">
        <v>529</v>
      </c>
      <c r="L9820" s="34">
        <v>650</v>
      </c>
      <c r="M9820" s="34">
        <v>532</v>
      </c>
    </row>
    <row r="9821" spans="1:13" x14ac:dyDescent="0.2">
      <c r="A9821" s="34" t="s">
        <v>110715</v>
      </c>
      <c r="B9821" s="34">
        <v>555</v>
      </c>
      <c r="C9821" s="34">
        <v>556</v>
      </c>
      <c r="D9821" s="34">
        <v>619</v>
      </c>
      <c r="E9821" s="34">
        <v>730</v>
      </c>
      <c r="F9821" s="34">
        <v>594</v>
      </c>
      <c r="G9821" s="34">
        <v>585</v>
      </c>
      <c r="H9821" s="34">
        <v>681</v>
      </c>
      <c r="I9821" s="34">
        <v>561</v>
      </c>
      <c r="J9821" s="34">
        <v>651</v>
      </c>
      <c r="K9821" s="34">
        <v>526</v>
      </c>
      <c r="L9821" s="34">
        <v>592</v>
      </c>
      <c r="M9821" s="34">
        <v>505</v>
      </c>
    </row>
    <row r="9822" spans="1:13" x14ac:dyDescent="0.2">
      <c r="A9822" s="34" t="s">
        <v>110716</v>
      </c>
      <c r="B9822" s="34">
        <v>950</v>
      </c>
      <c r="C9822" s="34">
        <v>1027</v>
      </c>
      <c r="D9822" s="34">
        <v>1111</v>
      </c>
      <c r="E9822" s="34">
        <v>1098</v>
      </c>
      <c r="F9822" s="34">
        <v>970</v>
      </c>
      <c r="G9822" s="34">
        <v>891</v>
      </c>
      <c r="H9822" s="34">
        <v>1323</v>
      </c>
      <c r="I9822" s="34">
        <v>1048</v>
      </c>
      <c r="J9822" s="34">
        <v>1219</v>
      </c>
      <c r="K9822" s="34">
        <v>814</v>
      </c>
      <c r="L9822" s="34">
        <v>1057</v>
      </c>
      <c r="M9822" s="34">
        <v>737</v>
      </c>
    </row>
    <row r="9823" spans="1:13" x14ac:dyDescent="0.2">
      <c r="A9823" s="34" t="s">
        <v>110717</v>
      </c>
      <c r="B9823" s="34">
        <v>434</v>
      </c>
      <c r="C9823" s="34">
        <v>545</v>
      </c>
      <c r="D9823" s="34">
        <v>489</v>
      </c>
      <c r="E9823" s="34">
        <v>539</v>
      </c>
      <c r="F9823" s="34">
        <v>382</v>
      </c>
      <c r="G9823" s="34">
        <v>449</v>
      </c>
      <c r="H9823" s="34">
        <v>478</v>
      </c>
      <c r="I9823" s="34">
        <v>508</v>
      </c>
      <c r="J9823" s="34">
        <v>517</v>
      </c>
      <c r="K9823" s="34">
        <v>400</v>
      </c>
      <c r="L9823" s="34">
        <v>440</v>
      </c>
      <c r="M9823" s="34">
        <v>424</v>
      </c>
    </row>
    <row r="9824" spans="1:13" x14ac:dyDescent="0.2">
      <c r="A9824" s="34" t="s">
        <v>110718</v>
      </c>
      <c r="B9824" s="34">
        <v>277</v>
      </c>
      <c r="C9824" s="34">
        <v>352</v>
      </c>
      <c r="D9824" s="34">
        <v>481</v>
      </c>
      <c r="E9824" s="34">
        <v>390</v>
      </c>
      <c r="F9824" s="34">
        <v>467</v>
      </c>
      <c r="G9824" s="34">
        <v>331</v>
      </c>
      <c r="H9824" s="34">
        <v>455</v>
      </c>
      <c r="I9824" s="34">
        <v>379</v>
      </c>
      <c r="J9824" s="34">
        <v>469</v>
      </c>
      <c r="K9824" s="34">
        <v>339</v>
      </c>
      <c r="L9824" s="34">
        <v>449</v>
      </c>
      <c r="M9824" s="34">
        <v>310</v>
      </c>
    </row>
    <row r="9825" spans="1:13" x14ac:dyDescent="0.2">
      <c r="A9825" s="34" t="s">
        <v>110719</v>
      </c>
      <c r="B9825" s="34">
        <v>338</v>
      </c>
      <c r="C9825" s="34">
        <v>308</v>
      </c>
      <c r="D9825" s="34">
        <v>400</v>
      </c>
      <c r="E9825" s="34">
        <v>354</v>
      </c>
      <c r="F9825" s="34">
        <v>353</v>
      </c>
      <c r="G9825" s="34">
        <v>346</v>
      </c>
      <c r="H9825" s="34">
        <v>406</v>
      </c>
      <c r="I9825" s="34">
        <v>361</v>
      </c>
      <c r="J9825" s="34">
        <v>393</v>
      </c>
      <c r="K9825" s="34">
        <v>302</v>
      </c>
      <c r="L9825" s="34">
        <v>366</v>
      </c>
      <c r="M9825" s="34">
        <v>290</v>
      </c>
    </row>
    <row r="9826" spans="1:13" x14ac:dyDescent="0.2">
      <c r="A9826" s="34" t="s">
        <v>110720</v>
      </c>
      <c r="B9826" s="34">
        <v>340</v>
      </c>
      <c r="C9826" s="34">
        <v>426</v>
      </c>
      <c r="D9826" s="34">
        <v>389</v>
      </c>
      <c r="E9826" s="34">
        <v>484</v>
      </c>
      <c r="F9826" s="34">
        <v>345</v>
      </c>
      <c r="G9826" s="34">
        <v>402</v>
      </c>
      <c r="H9826" s="34">
        <v>456</v>
      </c>
      <c r="I9826" s="34">
        <v>372</v>
      </c>
      <c r="J9826" s="34">
        <v>423</v>
      </c>
      <c r="K9826" s="34">
        <v>285</v>
      </c>
      <c r="L9826" s="34">
        <v>380</v>
      </c>
      <c r="M9826" s="34">
        <v>302</v>
      </c>
    </row>
    <row r="9827" spans="1:13" x14ac:dyDescent="0.2">
      <c r="A9827" s="34" t="s">
        <v>110721</v>
      </c>
      <c r="B9827" s="34">
        <v>412</v>
      </c>
      <c r="C9827" s="34">
        <v>489</v>
      </c>
      <c r="D9827" s="34">
        <v>478</v>
      </c>
      <c r="E9827" s="34">
        <v>552</v>
      </c>
      <c r="F9827" s="34">
        <v>526</v>
      </c>
      <c r="G9827" s="34">
        <v>478</v>
      </c>
      <c r="H9827" s="34">
        <v>540</v>
      </c>
      <c r="I9827" s="34">
        <v>487</v>
      </c>
      <c r="J9827" s="34">
        <v>527</v>
      </c>
      <c r="K9827" s="34">
        <v>389</v>
      </c>
      <c r="L9827" s="34">
        <v>520</v>
      </c>
      <c r="M9827" s="34">
        <v>402</v>
      </c>
    </row>
    <row r="9828" spans="1:13" x14ac:dyDescent="0.2">
      <c r="A9828" s="34" t="s">
        <v>110722</v>
      </c>
      <c r="B9828" s="34">
        <v>694</v>
      </c>
      <c r="C9828" s="34">
        <v>621</v>
      </c>
      <c r="D9828" s="34">
        <v>706</v>
      </c>
      <c r="E9828" s="34">
        <v>805</v>
      </c>
      <c r="F9828" s="34">
        <v>634</v>
      </c>
      <c r="G9828" s="34">
        <v>645</v>
      </c>
      <c r="H9828" s="34">
        <v>784</v>
      </c>
      <c r="I9828" s="34">
        <v>665</v>
      </c>
      <c r="J9828" s="34">
        <v>734</v>
      </c>
      <c r="K9828" s="34">
        <v>625</v>
      </c>
      <c r="L9828" s="34">
        <v>657</v>
      </c>
      <c r="M9828" s="34">
        <v>580</v>
      </c>
    </row>
    <row r="9829" spans="1:13" x14ac:dyDescent="0.2">
      <c r="A9829" s="34" t="s">
        <v>110723</v>
      </c>
      <c r="B9829" s="34">
        <v>573</v>
      </c>
      <c r="C9829" s="34">
        <v>573</v>
      </c>
      <c r="D9829" s="34">
        <v>577</v>
      </c>
      <c r="E9829" s="34">
        <v>669</v>
      </c>
      <c r="F9829" s="34">
        <v>509</v>
      </c>
      <c r="G9829" s="34">
        <v>567</v>
      </c>
      <c r="H9829" s="34">
        <v>579</v>
      </c>
      <c r="I9829" s="34">
        <v>564</v>
      </c>
      <c r="J9829" s="34">
        <v>570</v>
      </c>
      <c r="K9829" s="34">
        <v>435</v>
      </c>
      <c r="L9829" s="34">
        <v>530</v>
      </c>
      <c r="M9829" s="34">
        <v>411</v>
      </c>
    </row>
    <row r="9830" spans="1:13" x14ac:dyDescent="0.2">
      <c r="A9830" s="34" t="s">
        <v>110724</v>
      </c>
      <c r="B9830" s="34">
        <v>351</v>
      </c>
      <c r="C9830" s="34">
        <v>304</v>
      </c>
      <c r="D9830" s="34">
        <v>350</v>
      </c>
      <c r="E9830" s="34">
        <v>341</v>
      </c>
      <c r="F9830" s="34">
        <v>256</v>
      </c>
      <c r="G9830" s="34">
        <v>314</v>
      </c>
      <c r="H9830" s="34">
        <v>325</v>
      </c>
      <c r="I9830" s="34">
        <v>294</v>
      </c>
      <c r="J9830" s="34">
        <v>319</v>
      </c>
      <c r="K9830" s="34">
        <v>262</v>
      </c>
      <c r="L9830" s="34">
        <v>298</v>
      </c>
      <c r="M9830" s="34">
        <v>297</v>
      </c>
    </row>
    <row r="9831" spans="1:13" x14ac:dyDescent="0.2">
      <c r="A9831" s="34" t="s">
        <v>110725</v>
      </c>
      <c r="B9831" s="34">
        <v>479</v>
      </c>
      <c r="C9831" s="34">
        <v>497</v>
      </c>
      <c r="D9831" s="34">
        <v>536</v>
      </c>
      <c r="E9831" s="34">
        <v>542</v>
      </c>
      <c r="F9831" s="34">
        <v>408</v>
      </c>
      <c r="G9831" s="34">
        <v>472</v>
      </c>
      <c r="H9831" s="34">
        <v>453</v>
      </c>
      <c r="I9831" s="34">
        <v>475</v>
      </c>
      <c r="J9831" s="34">
        <v>432</v>
      </c>
      <c r="K9831" s="34">
        <v>429</v>
      </c>
      <c r="L9831" s="34">
        <v>460</v>
      </c>
      <c r="M9831" s="34">
        <v>414</v>
      </c>
    </row>
    <row r="9832" spans="1:13" x14ac:dyDescent="0.2">
      <c r="A9832" s="34" t="s">
        <v>110726</v>
      </c>
      <c r="B9832" s="34">
        <v>434</v>
      </c>
      <c r="C9832" s="34">
        <v>492</v>
      </c>
      <c r="D9832" s="34">
        <v>510</v>
      </c>
      <c r="E9832" s="34">
        <v>616</v>
      </c>
      <c r="F9832" s="34">
        <v>469</v>
      </c>
      <c r="G9832" s="34">
        <v>484</v>
      </c>
      <c r="H9832" s="34">
        <v>516</v>
      </c>
      <c r="I9832" s="34">
        <v>510</v>
      </c>
      <c r="J9832" s="34">
        <v>509</v>
      </c>
      <c r="K9832" s="34">
        <v>422</v>
      </c>
      <c r="L9832" s="34">
        <v>499</v>
      </c>
      <c r="M9832" s="34">
        <v>382</v>
      </c>
    </row>
    <row r="9833" spans="1:13" x14ac:dyDescent="0.2">
      <c r="A9833" s="34" t="s">
        <v>110727</v>
      </c>
      <c r="B9833" s="34">
        <v>315</v>
      </c>
      <c r="C9833" s="34">
        <v>276</v>
      </c>
      <c r="D9833" s="34">
        <v>350</v>
      </c>
      <c r="E9833" s="34">
        <v>313</v>
      </c>
      <c r="F9833" s="34">
        <v>358</v>
      </c>
      <c r="G9833" s="34">
        <v>322</v>
      </c>
      <c r="H9833" s="34">
        <v>435</v>
      </c>
      <c r="I9833" s="34">
        <v>349</v>
      </c>
      <c r="J9833" s="34">
        <v>327</v>
      </c>
      <c r="K9833" s="34">
        <v>311</v>
      </c>
      <c r="L9833" s="34">
        <v>322</v>
      </c>
      <c r="M9833" s="34">
        <v>266</v>
      </c>
    </row>
    <row r="9834" spans="1:13" x14ac:dyDescent="0.2">
      <c r="A9834" s="34" t="s">
        <v>110728</v>
      </c>
      <c r="B9834" s="34">
        <v>622</v>
      </c>
      <c r="C9834" s="34">
        <v>687</v>
      </c>
      <c r="D9834" s="34">
        <v>703</v>
      </c>
      <c r="E9834" s="34">
        <v>700</v>
      </c>
      <c r="F9834" s="34">
        <v>675</v>
      </c>
      <c r="G9834" s="34">
        <v>654</v>
      </c>
      <c r="H9834" s="34">
        <v>815</v>
      </c>
      <c r="I9834" s="34">
        <v>736</v>
      </c>
      <c r="J9834" s="34">
        <v>649</v>
      </c>
      <c r="K9834" s="34">
        <v>564</v>
      </c>
      <c r="L9834" s="34">
        <v>710</v>
      </c>
      <c r="M9834" s="34">
        <v>481</v>
      </c>
    </row>
    <row r="9835" spans="1:13" x14ac:dyDescent="0.2">
      <c r="A9835" s="34" t="s">
        <v>110729</v>
      </c>
      <c r="B9835" s="34">
        <v>372</v>
      </c>
      <c r="C9835" s="34">
        <v>462</v>
      </c>
      <c r="D9835" s="34">
        <v>519</v>
      </c>
      <c r="E9835" s="34">
        <v>522</v>
      </c>
      <c r="F9835" s="34">
        <v>484</v>
      </c>
      <c r="G9835" s="34">
        <v>423</v>
      </c>
      <c r="H9835" s="34">
        <v>515</v>
      </c>
      <c r="I9835" s="34">
        <v>460</v>
      </c>
      <c r="J9835" s="34">
        <v>500</v>
      </c>
      <c r="K9835" s="34">
        <v>364</v>
      </c>
      <c r="L9835" s="34">
        <v>417</v>
      </c>
      <c r="M9835" s="34">
        <v>336</v>
      </c>
    </row>
    <row r="9836" spans="1:13" x14ac:dyDescent="0.2">
      <c r="A9836" s="34" t="s">
        <v>110730</v>
      </c>
      <c r="B9836" s="34">
        <v>510</v>
      </c>
      <c r="C9836" s="34">
        <v>532</v>
      </c>
      <c r="D9836" s="34">
        <v>534</v>
      </c>
      <c r="E9836" s="34">
        <v>559</v>
      </c>
      <c r="F9836" s="34">
        <v>575</v>
      </c>
      <c r="G9836" s="34">
        <v>483</v>
      </c>
      <c r="H9836" s="34">
        <v>642</v>
      </c>
      <c r="I9836" s="34">
        <v>468</v>
      </c>
      <c r="J9836" s="34">
        <v>575</v>
      </c>
      <c r="K9836" s="34">
        <v>400</v>
      </c>
      <c r="L9836" s="34">
        <v>520</v>
      </c>
      <c r="M9836" s="34">
        <v>416</v>
      </c>
    </row>
    <row r="9837" spans="1:13" x14ac:dyDescent="0.2">
      <c r="A9837" s="34" t="s">
        <v>110731</v>
      </c>
      <c r="B9837" s="34">
        <v>406</v>
      </c>
      <c r="C9837" s="34">
        <v>507</v>
      </c>
      <c r="D9837" s="34">
        <v>553</v>
      </c>
      <c r="E9837" s="34">
        <v>501</v>
      </c>
      <c r="F9837" s="34">
        <v>535</v>
      </c>
      <c r="G9837" s="34">
        <v>487</v>
      </c>
      <c r="H9837" s="34">
        <v>626</v>
      </c>
      <c r="I9837" s="34">
        <v>506</v>
      </c>
      <c r="J9837" s="34">
        <v>546</v>
      </c>
      <c r="K9837" s="34">
        <v>384</v>
      </c>
      <c r="L9837" s="34">
        <v>486</v>
      </c>
      <c r="M9837" s="34">
        <v>388</v>
      </c>
    </row>
    <row r="9838" spans="1:13" x14ac:dyDescent="0.2">
      <c r="A9838" s="34" t="s">
        <v>110732</v>
      </c>
      <c r="B9838" s="34">
        <v>329</v>
      </c>
      <c r="C9838" s="34">
        <v>411</v>
      </c>
      <c r="D9838" s="34">
        <v>364</v>
      </c>
      <c r="E9838" s="34">
        <v>352</v>
      </c>
      <c r="F9838" s="34">
        <v>359</v>
      </c>
      <c r="G9838" s="34">
        <v>373</v>
      </c>
      <c r="H9838" s="34">
        <v>405</v>
      </c>
      <c r="I9838" s="34">
        <v>373</v>
      </c>
      <c r="J9838" s="34">
        <v>430</v>
      </c>
      <c r="K9838" s="34">
        <v>283</v>
      </c>
      <c r="L9838" s="34">
        <v>390</v>
      </c>
      <c r="M9838" s="34">
        <v>328</v>
      </c>
    </row>
    <row r="9839" spans="1:13" x14ac:dyDescent="0.2">
      <c r="A9839" s="34" t="s">
        <v>110733</v>
      </c>
      <c r="B9839" s="34">
        <v>367</v>
      </c>
      <c r="C9839" s="34">
        <v>359</v>
      </c>
      <c r="D9839" s="34">
        <v>418</v>
      </c>
      <c r="E9839" s="34">
        <v>455</v>
      </c>
      <c r="F9839" s="34">
        <v>398</v>
      </c>
      <c r="G9839" s="34">
        <v>345</v>
      </c>
      <c r="H9839" s="34">
        <v>431</v>
      </c>
      <c r="I9839" s="34">
        <v>411</v>
      </c>
      <c r="J9839" s="34">
        <v>504</v>
      </c>
      <c r="K9839" s="34">
        <v>289</v>
      </c>
      <c r="L9839" s="34">
        <v>419</v>
      </c>
      <c r="M9839" s="34">
        <v>298</v>
      </c>
    </row>
    <row r="9840" spans="1:13" x14ac:dyDescent="0.2">
      <c r="A9840" s="34" t="s">
        <v>110734</v>
      </c>
      <c r="B9840" s="34">
        <v>418</v>
      </c>
      <c r="C9840" s="34">
        <v>444</v>
      </c>
      <c r="D9840" s="34">
        <v>469</v>
      </c>
      <c r="E9840" s="34">
        <v>426</v>
      </c>
      <c r="F9840" s="34">
        <v>402</v>
      </c>
      <c r="G9840" s="34">
        <v>444</v>
      </c>
      <c r="H9840" s="34">
        <v>457</v>
      </c>
      <c r="I9840" s="34">
        <v>424</v>
      </c>
      <c r="J9840" s="34">
        <v>470</v>
      </c>
      <c r="K9840" s="34">
        <v>359</v>
      </c>
      <c r="L9840" s="34">
        <v>385</v>
      </c>
      <c r="M9840" s="34">
        <v>283</v>
      </c>
    </row>
    <row r="9841" spans="1:13" x14ac:dyDescent="0.2">
      <c r="A9841" s="34" t="s">
        <v>110735</v>
      </c>
      <c r="B9841" s="34">
        <v>551</v>
      </c>
      <c r="C9841" s="34">
        <v>545</v>
      </c>
      <c r="D9841" s="34">
        <v>602</v>
      </c>
      <c r="E9841" s="34">
        <v>648</v>
      </c>
      <c r="F9841" s="34">
        <v>520</v>
      </c>
      <c r="G9841" s="34">
        <v>601</v>
      </c>
      <c r="H9841" s="34">
        <v>673</v>
      </c>
      <c r="I9841" s="34">
        <v>639</v>
      </c>
      <c r="J9841" s="34">
        <v>642</v>
      </c>
      <c r="K9841" s="34">
        <v>529</v>
      </c>
      <c r="L9841" s="34">
        <v>620</v>
      </c>
      <c r="M9841" s="34">
        <v>466</v>
      </c>
    </row>
    <row r="9842" spans="1:13" x14ac:dyDescent="0.2">
      <c r="A9842" s="34" t="s">
        <v>110736</v>
      </c>
      <c r="B9842" s="34">
        <v>470</v>
      </c>
      <c r="C9842" s="34">
        <v>479</v>
      </c>
      <c r="D9842" s="34">
        <v>528</v>
      </c>
      <c r="E9842" s="34">
        <v>471</v>
      </c>
      <c r="F9842" s="34">
        <v>449</v>
      </c>
      <c r="G9842" s="34">
        <v>474</v>
      </c>
      <c r="H9842" s="34">
        <v>567</v>
      </c>
      <c r="I9842" s="34">
        <v>464</v>
      </c>
      <c r="J9842" s="34">
        <v>554</v>
      </c>
      <c r="K9842" s="34">
        <v>364</v>
      </c>
      <c r="L9842" s="34">
        <v>493</v>
      </c>
      <c r="M9842" s="34">
        <v>349</v>
      </c>
    </row>
    <row r="9843" spans="1:13" x14ac:dyDescent="0.2">
      <c r="A9843" s="34" t="s">
        <v>110737</v>
      </c>
      <c r="B9843" s="34">
        <v>476</v>
      </c>
      <c r="C9843" s="34">
        <v>565</v>
      </c>
      <c r="D9843" s="34">
        <v>571</v>
      </c>
      <c r="E9843" s="34">
        <v>581</v>
      </c>
      <c r="F9843" s="34">
        <v>482</v>
      </c>
      <c r="G9843" s="34">
        <v>465</v>
      </c>
      <c r="H9843" s="34">
        <v>665</v>
      </c>
      <c r="I9843" s="34">
        <v>521</v>
      </c>
      <c r="J9843" s="34">
        <v>501</v>
      </c>
      <c r="K9843" s="34">
        <v>380</v>
      </c>
      <c r="L9843" s="34">
        <v>478</v>
      </c>
      <c r="M9843" s="34">
        <v>419</v>
      </c>
    </row>
    <row r="9844" spans="1:13" x14ac:dyDescent="0.2">
      <c r="A9844" s="34" t="s">
        <v>110738</v>
      </c>
      <c r="B9844" s="34">
        <v>440</v>
      </c>
      <c r="C9844" s="34">
        <v>426</v>
      </c>
      <c r="D9844" s="34">
        <v>443</v>
      </c>
      <c r="E9844" s="34">
        <v>365</v>
      </c>
      <c r="F9844" s="34">
        <v>333</v>
      </c>
      <c r="G9844" s="34">
        <v>386</v>
      </c>
      <c r="H9844" s="34">
        <v>457</v>
      </c>
      <c r="I9844" s="34">
        <v>368</v>
      </c>
      <c r="J9844" s="34">
        <v>464</v>
      </c>
      <c r="K9844" s="34">
        <v>324</v>
      </c>
      <c r="L9844" s="34">
        <v>474</v>
      </c>
      <c r="M9844" s="34">
        <v>302</v>
      </c>
    </row>
    <row r="9845" spans="1:13" x14ac:dyDescent="0.2">
      <c r="A9845" s="34" t="s">
        <v>110739</v>
      </c>
      <c r="B9845" s="34">
        <v>568</v>
      </c>
      <c r="C9845" s="34">
        <v>512</v>
      </c>
      <c r="D9845" s="34">
        <v>594</v>
      </c>
      <c r="E9845" s="34">
        <v>629</v>
      </c>
      <c r="F9845" s="34">
        <v>540</v>
      </c>
      <c r="G9845" s="34">
        <v>529</v>
      </c>
      <c r="H9845" s="34">
        <v>642</v>
      </c>
      <c r="I9845" s="34">
        <v>588</v>
      </c>
      <c r="J9845" s="34">
        <v>732</v>
      </c>
      <c r="K9845" s="34">
        <v>423</v>
      </c>
      <c r="L9845" s="34">
        <v>545</v>
      </c>
      <c r="M9845" s="34">
        <v>436</v>
      </c>
    </row>
    <row r="9846" spans="1:13" x14ac:dyDescent="0.2">
      <c r="A9846" s="34" t="s">
        <v>110740</v>
      </c>
      <c r="B9846" s="34">
        <v>444</v>
      </c>
      <c r="C9846" s="34">
        <v>410</v>
      </c>
      <c r="D9846" s="34">
        <v>489</v>
      </c>
      <c r="E9846" s="34">
        <v>420</v>
      </c>
      <c r="F9846" s="34">
        <v>443</v>
      </c>
      <c r="G9846" s="34">
        <v>402</v>
      </c>
      <c r="H9846" s="34">
        <v>590</v>
      </c>
      <c r="I9846" s="34">
        <v>432</v>
      </c>
      <c r="J9846" s="34">
        <v>518</v>
      </c>
      <c r="K9846" s="34">
        <v>357</v>
      </c>
      <c r="L9846" s="34">
        <v>491</v>
      </c>
      <c r="M9846" s="34">
        <v>342</v>
      </c>
    </row>
    <row r="9847" spans="1:13" x14ac:dyDescent="0.2">
      <c r="A9847" s="34" t="s">
        <v>110741</v>
      </c>
      <c r="B9847" s="34">
        <v>329</v>
      </c>
      <c r="C9847" s="34">
        <v>312</v>
      </c>
      <c r="D9847" s="34">
        <v>388</v>
      </c>
      <c r="E9847" s="34">
        <v>367</v>
      </c>
      <c r="F9847" s="34">
        <v>316</v>
      </c>
      <c r="G9847" s="34">
        <v>291</v>
      </c>
      <c r="H9847" s="34">
        <v>302</v>
      </c>
      <c r="I9847" s="34">
        <v>330</v>
      </c>
      <c r="J9847" s="34">
        <v>325</v>
      </c>
      <c r="K9847" s="34">
        <v>249</v>
      </c>
      <c r="L9847" s="34">
        <v>270</v>
      </c>
      <c r="M9847" s="34">
        <v>233</v>
      </c>
    </row>
    <row r="9848" spans="1:13" x14ac:dyDescent="0.2">
      <c r="A9848" s="34" t="s">
        <v>110742</v>
      </c>
      <c r="B9848" s="34">
        <v>432</v>
      </c>
      <c r="C9848" s="34">
        <v>497</v>
      </c>
      <c r="D9848" s="34">
        <v>456</v>
      </c>
      <c r="E9848" s="34">
        <v>473</v>
      </c>
      <c r="F9848" s="34">
        <v>446</v>
      </c>
      <c r="G9848" s="34">
        <v>393</v>
      </c>
      <c r="H9848" s="34">
        <v>498</v>
      </c>
      <c r="I9848" s="34">
        <v>431</v>
      </c>
      <c r="J9848" s="34">
        <v>484</v>
      </c>
      <c r="K9848" s="34">
        <v>345</v>
      </c>
      <c r="L9848" s="34">
        <v>451</v>
      </c>
      <c r="M9848" s="34">
        <v>306</v>
      </c>
    </row>
    <row r="9849" spans="1:13" x14ac:dyDescent="0.2">
      <c r="A9849" s="34" t="s">
        <v>110743</v>
      </c>
      <c r="B9849" s="34">
        <v>515</v>
      </c>
      <c r="C9849" s="34">
        <v>585</v>
      </c>
      <c r="D9849" s="34">
        <v>643</v>
      </c>
      <c r="E9849" s="34">
        <v>580</v>
      </c>
      <c r="F9849" s="34">
        <v>495</v>
      </c>
      <c r="G9849" s="34">
        <v>534</v>
      </c>
      <c r="H9849" s="34">
        <v>538</v>
      </c>
      <c r="I9849" s="34">
        <v>531</v>
      </c>
      <c r="J9849" s="34">
        <v>551</v>
      </c>
      <c r="K9849" s="34">
        <v>421</v>
      </c>
      <c r="L9849" s="34">
        <v>549</v>
      </c>
      <c r="M9849" s="34">
        <v>420</v>
      </c>
    </row>
    <row r="9850" spans="1:13" x14ac:dyDescent="0.2">
      <c r="A9850" s="34" t="s">
        <v>110744</v>
      </c>
      <c r="B9850" s="34">
        <v>373</v>
      </c>
      <c r="C9850" s="34">
        <v>394</v>
      </c>
      <c r="D9850" s="34">
        <v>412</v>
      </c>
      <c r="E9850" s="34">
        <v>375</v>
      </c>
      <c r="F9850" s="34">
        <v>354</v>
      </c>
      <c r="G9850" s="34">
        <v>370</v>
      </c>
      <c r="H9850" s="34">
        <v>454</v>
      </c>
      <c r="I9850" s="34">
        <v>389</v>
      </c>
      <c r="J9850" s="34">
        <v>407</v>
      </c>
      <c r="K9850" s="34">
        <v>336</v>
      </c>
      <c r="L9850" s="34">
        <v>409</v>
      </c>
      <c r="M9850" s="34">
        <v>311</v>
      </c>
    </row>
    <row r="9851" spans="1:13" x14ac:dyDescent="0.2">
      <c r="A9851" s="34" t="s">
        <v>110745</v>
      </c>
      <c r="B9851" s="34">
        <v>265</v>
      </c>
      <c r="C9851" s="34">
        <v>273</v>
      </c>
      <c r="D9851" s="34">
        <v>325</v>
      </c>
      <c r="E9851" s="34">
        <v>295</v>
      </c>
      <c r="F9851" s="34">
        <v>342</v>
      </c>
      <c r="G9851" s="34">
        <v>272</v>
      </c>
      <c r="H9851" s="34">
        <v>338</v>
      </c>
      <c r="I9851" s="34">
        <v>285</v>
      </c>
      <c r="J9851" s="34">
        <v>330</v>
      </c>
      <c r="K9851" s="34">
        <v>254</v>
      </c>
      <c r="L9851" s="34">
        <v>309</v>
      </c>
      <c r="M9851" s="34">
        <v>254</v>
      </c>
    </row>
    <row r="9852" spans="1:13" x14ac:dyDescent="0.2">
      <c r="A9852" s="34" t="s">
        <v>110746</v>
      </c>
      <c r="B9852" s="34">
        <v>470</v>
      </c>
      <c r="C9852" s="34">
        <v>423</v>
      </c>
      <c r="D9852" s="34">
        <v>396</v>
      </c>
      <c r="E9852" s="34">
        <v>460</v>
      </c>
      <c r="F9852" s="34">
        <v>486</v>
      </c>
      <c r="G9852" s="34">
        <v>421</v>
      </c>
      <c r="H9852" s="34">
        <v>467</v>
      </c>
      <c r="I9852" s="34">
        <v>408</v>
      </c>
      <c r="J9852" s="34">
        <v>525</v>
      </c>
      <c r="K9852" s="34">
        <v>392</v>
      </c>
      <c r="L9852" s="34">
        <v>439</v>
      </c>
      <c r="M9852" s="34">
        <v>382</v>
      </c>
    </row>
    <row r="9853" spans="1:13" x14ac:dyDescent="0.2">
      <c r="A9853" s="34" t="s">
        <v>110747</v>
      </c>
      <c r="B9853" s="34">
        <v>342</v>
      </c>
      <c r="C9853" s="34">
        <v>334</v>
      </c>
      <c r="D9853" s="34">
        <v>358</v>
      </c>
      <c r="E9853" s="34">
        <v>306</v>
      </c>
      <c r="F9853" s="34">
        <v>239</v>
      </c>
      <c r="G9853" s="34">
        <v>275</v>
      </c>
      <c r="H9853" s="34">
        <v>307</v>
      </c>
      <c r="I9853" s="34">
        <v>285</v>
      </c>
      <c r="J9853" s="34">
        <v>340</v>
      </c>
      <c r="K9853" s="34">
        <v>229</v>
      </c>
      <c r="L9853" s="34">
        <v>264</v>
      </c>
      <c r="M9853" s="34">
        <v>222</v>
      </c>
    </row>
    <row r="9854" spans="1:13" x14ac:dyDescent="0.2">
      <c r="A9854" s="34" t="s">
        <v>110748</v>
      </c>
      <c r="B9854" s="34">
        <v>615</v>
      </c>
      <c r="C9854" s="34">
        <v>571</v>
      </c>
      <c r="D9854" s="34">
        <v>644</v>
      </c>
      <c r="E9854" s="34">
        <v>592</v>
      </c>
      <c r="F9854" s="34">
        <v>578</v>
      </c>
      <c r="G9854" s="34">
        <v>527</v>
      </c>
      <c r="H9854" s="34">
        <v>669</v>
      </c>
      <c r="I9854" s="34">
        <v>538</v>
      </c>
      <c r="J9854" s="34">
        <v>613</v>
      </c>
      <c r="K9854" s="34">
        <v>516</v>
      </c>
      <c r="L9854" s="34">
        <v>649</v>
      </c>
      <c r="M9854" s="34">
        <v>415</v>
      </c>
    </row>
    <row r="9855" spans="1:13" x14ac:dyDescent="0.2">
      <c r="A9855" s="34" t="s">
        <v>110749</v>
      </c>
      <c r="B9855" s="34">
        <v>369</v>
      </c>
      <c r="C9855" s="34">
        <v>340</v>
      </c>
      <c r="D9855" s="34">
        <v>388</v>
      </c>
      <c r="E9855" s="34">
        <v>379</v>
      </c>
      <c r="F9855" s="34">
        <v>306</v>
      </c>
      <c r="G9855" s="34">
        <v>326</v>
      </c>
      <c r="H9855" s="34">
        <v>376</v>
      </c>
      <c r="I9855" s="34">
        <v>349</v>
      </c>
      <c r="J9855" s="34">
        <v>404</v>
      </c>
      <c r="K9855" s="34">
        <v>259</v>
      </c>
      <c r="L9855" s="34">
        <v>250</v>
      </c>
      <c r="M9855" s="34">
        <v>315</v>
      </c>
    </row>
    <row r="9856" spans="1:13" x14ac:dyDescent="0.2">
      <c r="A9856" s="34" t="s">
        <v>110750</v>
      </c>
      <c r="B9856" s="34">
        <v>604</v>
      </c>
      <c r="C9856" s="34">
        <v>668</v>
      </c>
      <c r="D9856" s="34">
        <v>680</v>
      </c>
      <c r="E9856" s="34">
        <v>612</v>
      </c>
      <c r="F9856" s="34">
        <v>623</v>
      </c>
      <c r="G9856" s="34">
        <v>584</v>
      </c>
      <c r="H9856" s="34">
        <v>801</v>
      </c>
      <c r="I9856" s="34">
        <v>588</v>
      </c>
      <c r="J9856" s="34">
        <v>746</v>
      </c>
      <c r="K9856" s="34">
        <v>517</v>
      </c>
      <c r="L9856" s="34">
        <v>653</v>
      </c>
      <c r="M9856" s="34">
        <v>424</v>
      </c>
    </row>
    <row r="9857" spans="1:13" x14ac:dyDescent="0.2">
      <c r="A9857" s="34" t="s">
        <v>110751</v>
      </c>
      <c r="B9857" s="34">
        <v>203</v>
      </c>
      <c r="C9857" s="34">
        <v>231</v>
      </c>
      <c r="D9857" s="34">
        <v>217</v>
      </c>
      <c r="E9857" s="34">
        <v>309</v>
      </c>
      <c r="F9857" s="34">
        <v>219</v>
      </c>
      <c r="G9857" s="34">
        <v>264</v>
      </c>
      <c r="H9857" s="34">
        <v>256</v>
      </c>
      <c r="I9857" s="34">
        <v>269</v>
      </c>
      <c r="J9857" s="34">
        <v>212</v>
      </c>
      <c r="K9857" s="34">
        <v>206</v>
      </c>
      <c r="L9857" s="34">
        <v>176</v>
      </c>
      <c r="M9857" s="34">
        <v>184</v>
      </c>
    </row>
    <row r="9858" spans="1:13" x14ac:dyDescent="0.2">
      <c r="A9858" s="34" t="s">
        <v>110752</v>
      </c>
      <c r="B9858" s="34">
        <v>203</v>
      </c>
      <c r="C9858" s="34">
        <v>219</v>
      </c>
      <c r="D9858" s="34">
        <v>223</v>
      </c>
      <c r="E9858" s="34">
        <v>243</v>
      </c>
      <c r="F9858" s="34">
        <v>139</v>
      </c>
      <c r="G9858" s="34">
        <v>230</v>
      </c>
      <c r="H9858" s="34">
        <v>199</v>
      </c>
      <c r="I9858" s="34">
        <v>242</v>
      </c>
      <c r="J9858" s="34">
        <v>214</v>
      </c>
      <c r="K9858" s="34">
        <v>175</v>
      </c>
      <c r="L9858" s="34">
        <v>170</v>
      </c>
      <c r="M9858" s="34">
        <v>153</v>
      </c>
    </row>
    <row r="9859" spans="1:13" x14ac:dyDescent="0.2">
      <c r="A9859" s="34" t="s">
        <v>110753</v>
      </c>
      <c r="B9859" s="34">
        <v>436</v>
      </c>
      <c r="C9859" s="34">
        <v>383</v>
      </c>
      <c r="D9859" s="34">
        <v>440</v>
      </c>
      <c r="E9859" s="34">
        <v>439</v>
      </c>
      <c r="F9859" s="34">
        <v>376</v>
      </c>
      <c r="G9859" s="34">
        <v>409</v>
      </c>
      <c r="H9859" s="34">
        <v>410</v>
      </c>
      <c r="I9859" s="34">
        <v>403</v>
      </c>
      <c r="J9859" s="34">
        <v>539</v>
      </c>
      <c r="K9859" s="34">
        <v>371</v>
      </c>
      <c r="L9859" s="34">
        <v>433</v>
      </c>
      <c r="M9859" s="34">
        <v>361</v>
      </c>
    </row>
    <row r="9860" spans="1:13" x14ac:dyDescent="0.2">
      <c r="A9860" s="34" t="s">
        <v>110754</v>
      </c>
      <c r="B9860" s="34">
        <v>451</v>
      </c>
      <c r="C9860" s="34">
        <v>505</v>
      </c>
      <c r="D9860" s="34">
        <v>519</v>
      </c>
      <c r="E9860" s="34">
        <v>476</v>
      </c>
      <c r="F9860" s="34">
        <v>384</v>
      </c>
      <c r="G9860" s="34">
        <v>429</v>
      </c>
      <c r="H9860" s="34">
        <v>493</v>
      </c>
      <c r="I9860" s="34">
        <v>505</v>
      </c>
      <c r="J9860" s="34">
        <v>496</v>
      </c>
      <c r="K9860" s="34">
        <v>404</v>
      </c>
      <c r="L9860" s="34">
        <v>454</v>
      </c>
      <c r="M9860" s="34">
        <v>372</v>
      </c>
    </row>
    <row r="9861" spans="1:13" x14ac:dyDescent="0.2">
      <c r="A9861" s="34" t="s">
        <v>110755</v>
      </c>
      <c r="B9861" s="34">
        <v>450</v>
      </c>
      <c r="C9861" s="34">
        <v>494</v>
      </c>
      <c r="D9861" s="34">
        <v>463</v>
      </c>
      <c r="E9861" s="34">
        <v>486</v>
      </c>
      <c r="F9861" s="34">
        <v>368</v>
      </c>
      <c r="G9861" s="34">
        <v>401</v>
      </c>
      <c r="H9861" s="34">
        <v>497</v>
      </c>
      <c r="I9861" s="34">
        <v>457</v>
      </c>
      <c r="J9861" s="34">
        <v>487</v>
      </c>
      <c r="K9861" s="34">
        <v>366</v>
      </c>
      <c r="L9861" s="34">
        <v>406</v>
      </c>
      <c r="M9861" s="34">
        <v>360</v>
      </c>
    </row>
    <row r="9862" spans="1:13" x14ac:dyDescent="0.2">
      <c r="A9862" s="34" t="s">
        <v>110756</v>
      </c>
      <c r="B9862" s="34">
        <v>552</v>
      </c>
      <c r="C9862" s="34">
        <v>553</v>
      </c>
      <c r="D9862" s="34">
        <v>595</v>
      </c>
      <c r="E9862" s="34">
        <v>528</v>
      </c>
      <c r="F9862" s="34">
        <v>480</v>
      </c>
      <c r="G9862" s="34">
        <v>459</v>
      </c>
      <c r="H9862" s="34">
        <v>617</v>
      </c>
      <c r="I9862" s="34">
        <v>463</v>
      </c>
      <c r="J9862" s="34">
        <v>530</v>
      </c>
      <c r="K9862" s="34">
        <v>459</v>
      </c>
      <c r="L9862" s="34">
        <v>588</v>
      </c>
      <c r="M9862" s="34">
        <v>400</v>
      </c>
    </row>
    <row r="9863" spans="1:13" x14ac:dyDescent="0.2">
      <c r="A9863" s="34" t="s">
        <v>110757</v>
      </c>
      <c r="B9863" s="34">
        <v>443</v>
      </c>
      <c r="C9863" s="34">
        <v>435</v>
      </c>
      <c r="D9863" s="34">
        <v>379</v>
      </c>
      <c r="E9863" s="34">
        <v>386</v>
      </c>
      <c r="F9863" s="34">
        <v>406</v>
      </c>
      <c r="G9863" s="34">
        <v>355</v>
      </c>
      <c r="H9863" s="34">
        <v>417</v>
      </c>
      <c r="I9863" s="34">
        <v>439</v>
      </c>
      <c r="J9863" s="34">
        <v>405</v>
      </c>
      <c r="K9863" s="34">
        <v>331</v>
      </c>
      <c r="L9863" s="34">
        <v>366</v>
      </c>
      <c r="M9863" s="34">
        <v>352</v>
      </c>
    </row>
    <row r="9864" spans="1:13" x14ac:dyDescent="0.2">
      <c r="A9864" s="34" t="s">
        <v>110758</v>
      </c>
      <c r="B9864" s="34">
        <v>269</v>
      </c>
      <c r="C9864" s="34">
        <v>277</v>
      </c>
      <c r="D9864" s="34">
        <v>257</v>
      </c>
      <c r="E9864" s="34">
        <v>293</v>
      </c>
      <c r="F9864" s="34">
        <v>270</v>
      </c>
      <c r="G9864" s="34">
        <v>295</v>
      </c>
      <c r="H9864" s="34">
        <v>290</v>
      </c>
      <c r="I9864" s="34">
        <v>274</v>
      </c>
      <c r="J9864" s="34">
        <v>414</v>
      </c>
      <c r="K9864" s="34">
        <v>242</v>
      </c>
      <c r="L9864" s="34">
        <v>308</v>
      </c>
      <c r="M9864" s="34">
        <v>215</v>
      </c>
    </row>
    <row r="9865" spans="1:13" x14ac:dyDescent="0.2">
      <c r="A9865" s="34" t="s">
        <v>110759</v>
      </c>
      <c r="B9865" s="34">
        <v>778</v>
      </c>
      <c r="C9865" s="34">
        <v>851</v>
      </c>
      <c r="D9865" s="34">
        <v>1005</v>
      </c>
      <c r="E9865" s="34">
        <v>810</v>
      </c>
      <c r="F9865" s="34">
        <v>757</v>
      </c>
      <c r="G9865" s="34">
        <v>794</v>
      </c>
      <c r="H9865" s="34">
        <v>863</v>
      </c>
      <c r="I9865" s="34">
        <v>868</v>
      </c>
      <c r="J9865" s="34">
        <v>870</v>
      </c>
      <c r="K9865" s="34">
        <v>591</v>
      </c>
      <c r="L9865" s="34">
        <v>902</v>
      </c>
      <c r="M9865" s="34">
        <v>669</v>
      </c>
    </row>
    <row r="9866" spans="1:13" x14ac:dyDescent="0.2">
      <c r="A9866" s="34" t="s">
        <v>110760</v>
      </c>
      <c r="B9866" s="34">
        <v>505</v>
      </c>
      <c r="C9866" s="34">
        <v>584</v>
      </c>
      <c r="D9866" s="34">
        <v>644</v>
      </c>
      <c r="E9866" s="34">
        <v>584</v>
      </c>
      <c r="F9866" s="34">
        <v>543</v>
      </c>
      <c r="G9866" s="34">
        <v>567</v>
      </c>
      <c r="H9866" s="34">
        <v>683</v>
      </c>
      <c r="I9866" s="34">
        <v>581</v>
      </c>
      <c r="J9866" s="34">
        <v>600</v>
      </c>
      <c r="K9866" s="34">
        <v>504</v>
      </c>
      <c r="L9866" s="34">
        <v>550</v>
      </c>
      <c r="M9866" s="34">
        <v>412</v>
      </c>
    </row>
    <row r="9867" spans="1:13" x14ac:dyDescent="0.2">
      <c r="A9867" s="34" t="s">
        <v>110761</v>
      </c>
      <c r="B9867" s="34">
        <v>1219</v>
      </c>
      <c r="C9867" s="34">
        <v>1000</v>
      </c>
      <c r="D9867" s="34">
        <v>1280</v>
      </c>
      <c r="E9867" s="34">
        <v>1105</v>
      </c>
      <c r="F9867" s="34">
        <v>1083</v>
      </c>
      <c r="G9867" s="34">
        <v>989</v>
      </c>
      <c r="H9867" s="34">
        <v>1326</v>
      </c>
      <c r="I9867" s="34">
        <v>990</v>
      </c>
      <c r="J9867" s="34">
        <v>1281</v>
      </c>
      <c r="K9867" s="34">
        <v>830</v>
      </c>
      <c r="L9867" s="34">
        <v>1253</v>
      </c>
      <c r="M9867" s="34">
        <v>669</v>
      </c>
    </row>
    <row r="9868" spans="1:13" x14ac:dyDescent="0.2">
      <c r="A9868" s="34" t="s">
        <v>110762</v>
      </c>
      <c r="B9868" s="34">
        <v>323</v>
      </c>
      <c r="C9868" s="34">
        <v>261</v>
      </c>
      <c r="D9868" s="34">
        <v>354</v>
      </c>
      <c r="E9868" s="34">
        <v>327</v>
      </c>
      <c r="F9868" s="34">
        <v>295</v>
      </c>
      <c r="G9868" s="34">
        <v>251</v>
      </c>
      <c r="H9868" s="34">
        <v>272</v>
      </c>
      <c r="I9868" s="34">
        <v>299</v>
      </c>
      <c r="J9868" s="34">
        <v>291</v>
      </c>
      <c r="K9868" s="34">
        <v>252</v>
      </c>
      <c r="L9868" s="34">
        <v>307</v>
      </c>
      <c r="M9868" s="34">
        <v>228</v>
      </c>
    </row>
    <row r="9869" spans="1:13" x14ac:dyDescent="0.2">
      <c r="A9869" s="34" t="s">
        <v>110763</v>
      </c>
      <c r="B9869" s="34">
        <v>233</v>
      </c>
      <c r="C9869" s="34">
        <v>287</v>
      </c>
      <c r="D9869" s="34">
        <v>297</v>
      </c>
      <c r="E9869" s="34">
        <v>291</v>
      </c>
      <c r="F9869" s="34">
        <v>243</v>
      </c>
      <c r="G9869" s="34">
        <v>274</v>
      </c>
      <c r="H9869" s="34">
        <v>263</v>
      </c>
      <c r="I9869" s="34">
        <v>234</v>
      </c>
      <c r="J9869" s="34">
        <v>285</v>
      </c>
      <c r="K9869" s="34">
        <v>227</v>
      </c>
      <c r="L9869" s="34">
        <v>226</v>
      </c>
      <c r="M9869" s="34">
        <v>225</v>
      </c>
    </row>
    <row r="9870" spans="1:13" x14ac:dyDescent="0.2">
      <c r="A9870" s="34" t="s">
        <v>110764</v>
      </c>
      <c r="B9870" s="34">
        <v>363</v>
      </c>
      <c r="C9870" s="34">
        <v>361</v>
      </c>
      <c r="D9870" s="34">
        <v>352</v>
      </c>
      <c r="E9870" s="34">
        <v>383</v>
      </c>
      <c r="F9870" s="34">
        <v>322</v>
      </c>
      <c r="G9870" s="34">
        <v>348</v>
      </c>
      <c r="H9870" s="34">
        <v>403</v>
      </c>
      <c r="I9870" s="34">
        <v>384</v>
      </c>
      <c r="J9870" s="34">
        <v>420</v>
      </c>
      <c r="K9870" s="34">
        <v>296</v>
      </c>
      <c r="L9870" s="34">
        <v>306</v>
      </c>
      <c r="M9870" s="34">
        <v>274</v>
      </c>
    </row>
    <row r="9871" spans="1:13" x14ac:dyDescent="0.2">
      <c r="A9871" s="34" t="s">
        <v>110765</v>
      </c>
      <c r="B9871" s="34">
        <v>336</v>
      </c>
      <c r="C9871" s="34">
        <v>393</v>
      </c>
      <c r="D9871" s="34">
        <v>389</v>
      </c>
      <c r="E9871" s="34">
        <v>339</v>
      </c>
      <c r="F9871" s="34">
        <v>293</v>
      </c>
      <c r="G9871" s="34">
        <v>307</v>
      </c>
      <c r="H9871" s="34">
        <v>428</v>
      </c>
      <c r="I9871" s="34">
        <v>360</v>
      </c>
      <c r="J9871" s="34">
        <v>433</v>
      </c>
      <c r="K9871" s="34">
        <v>279</v>
      </c>
      <c r="L9871" s="34">
        <v>354</v>
      </c>
      <c r="M9871" s="34">
        <v>272</v>
      </c>
    </row>
    <row r="9872" spans="1:13" x14ac:dyDescent="0.2">
      <c r="A9872" s="34" t="s">
        <v>110766</v>
      </c>
      <c r="B9872" s="34">
        <v>353</v>
      </c>
      <c r="C9872" s="34">
        <v>337</v>
      </c>
      <c r="D9872" s="34">
        <v>307</v>
      </c>
      <c r="E9872" s="34">
        <v>321</v>
      </c>
      <c r="F9872" s="34">
        <v>444</v>
      </c>
      <c r="G9872" s="34">
        <v>320</v>
      </c>
      <c r="H9872" s="34">
        <v>370</v>
      </c>
      <c r="I9872" s="34">
        <v>387</v>
      </c>
      <c r="J9872" s="34">
        <v>346</v>
      </c>
      <c r="K9872" s="34">
        <v>294</v>
      </c>
      <c r="L9872" s="34">
        <v>349</v>
      </c>
      <c r="M9872" s="34">
        <v>256</v>
      </c>
    </row>
    <row r="9873" spans="1:13" x14ac:dyDescent="0.2">
      <c r="A9873" s="34" t="s">
        <v>110767</v>
      </c>
      <c r="B9873" s="34">
        <v>245</v>
      </c>
      <c r="C9873" s="34">
        <v>245</v>
      </c>
      <c r="D9873" s="34">
        <v>231</v>
      </c>
      <c r="E9873" s="34">
        <v>292</v>
      </c>
      <c r="F9873" s="34">
        <v>211</v>
      </c>
      <c r="G9873" s="34">
        <v>240</v>
      </c>
      <c r="H9873" s="34">
        <v>275</v>
      </c>
      <c r="I9873" s="34">
        <v>218</v>
      </c>
      <c r="J9873" s="34">
        <v>195</v>
      </c>
      <c r="K9873" s="34">
        <v>187</v>
      </c>
      <c r="L9873" s="34">
        <v>239</v>
      </c>
      <c r="M9873" s="34">
        <v>177</v>
      </c>
    </row>
    <row r="9874" spans="1:13" x14ac:dyDescent="0.2">
      <c r="A9874" s="34" t="s">
        <v>110768</v>
      </c>
      <c r="B9874" s="34">
        <v>443</v>
      </c>
      <c r="C9874" s="34">
        <v>380</v>
      </c>
      <c r="D9874" s="34">
        <v>391</v>
      </c>
      <c r="E9874" s="34">
        <v>361</v>
      </c>
      <c r="F9874" s="34">
        <v>415</v>
      </c>
      <c r="G9874" s="34">
        <v>376</v>
      </c>
      <c r="H9874" s="34">
        <v>407</v>
      </c>
      <c r="I9874" s="34">
        <v>356</v>
      </c>
      <c r="J9874" s="34">
        <v>427</v>
      </c>
      <c r="K9874" s="34">
        <v>264</v>
      </c>
      <c r="L9874" s="34">
        <v>301</v>
      </c>
      <c r="M9874" s="34">
        <v>217</v>
      </c>
    </row>
    <row r="9875" spans="1:13" x14ac:dyDescent="0.2">
      <c r="A9875" s="34" t="s">
        <v>110769</v>
      </c>
      <c r="B9875" s="34">
        <v>149</v>
      </c>
      <c r="C9875" s="34">
        <v>140</v>
      </c>
      <c r="D9875" s="34">
        <v>164</v>
      </c>
      <c r="E9875" s="34">
        <v>128</v>
      </c>
      <c r="F9875" s="34">
        <v>183</v>
      </c>
      <c r="G9875" s="34">
        <v>153</v>
      </c>
      <c r="H9875" s="34">
        <v>193</v>
      </c>
      <c r="I9875" s="34">
        <v>153</v>
      </c>
      <c r="J9875" s="34">
        <v>151</v>
      </c>
      <c r="K9875" s="34">
        <v>118</v>
      </c>
      <c r="L9875" s="34">
        <v>145</v>
      </c>
      <c r="M9875" s="34">
        <v>114</v>
      </c>
    </row>
    <row r="9876" spans="1:13" x14ac:dyDescent="0.2">
      <c r="A9876" s="34" t="s">
        <v>110770</v>
      </c>
      <c r="B9876" s="34">
        <v>271</v>
      </c>
      <c r="C9876" s="34">
        <v>245</v>
      </c>
      <c r="D9876" s="34">
        <v>205</v>
      </c>
      <c r="E9876" s="34">
        <v>264</v>
      </c>
      <c r="F9876" s="34">
        <v>219</v>
      </c>
      <c r="G9876" s="34">
        <v>190</v>
      </c>
      <c r="H9876" s="34">
        <v>279</v>
      </c>
      <c r="I9876" s="34">
        <v>216</v>
      </c>
      <c r="J9876" s="34">
        <v>238</v>
      </c>
      <c r="K9876" s="34">
        <v>206</v>
      </c>
      <c r="L9876" s="34">
        <v>196</v>
      </c>
      <c r="M9876" s="34">
        <v>189</v>
      </c>
    </row>
    <row r="9877" spans="1:13" x14ac:dyDescent="0.2">
      <c r="A9877" s="34" t="s">
        <v>110771</v>
      </c>
      <c r="B9877" s="34">
        <v>235</v>
      </c>
      <c r="C9877" s="34">
        <v>255</v>
      </c>
      <c r="D9877" s="34">
        <v>249</v>
      </c>
      <c r="E9877" s="34">
        <v>212</v>
      </c>
      <c r="F9877" s="34">
        <v>204</v>
      </c>
      <c r="G9877" s="34">
        <v>193</v>
      </c>
      <c r="H9877" s="34">
        <v>260</v>
      </c>
      <c r="I9877" s="34">
        <v>210</v>
      </c>
      <c r="J9877" s="34">
        <v>203</v>
      </c>
      <c r="K9877" s="34">
        <v>182</v>
      </c>
      <c r="L9877" s="34">
        <v>220</v>
      </c>
      <c r="M9877" s="34">
        <v>172</v>
      </c>
    </row>
    <row r="9878" spans="1:13" x14ac:dyDescent="0.2">
      <c r="A9878" s="34" t="s">
        <v>110772</v>
      </c>
      <c r="B9878" s="34">
        <v>319</v>
      </c>
      <c r="C9878" s="34">
        <v>322</v>
      </c>
      <c r="D9878" s="34">
        <v>308</v>
      </c>
      <c r="E9878" s="34">
        <v>355</v>
      </c>
      <c r="F9878" s="34">
        <v>260</v>
      </c>
      <c r="G9878" s="34">
        <v>256</v>
      </c>
      <c r="H9878" s="34">
        <v>376</v>
      </c>
      <c r="I9878" s="34">
        <v>276</v>
      </c>
      <c r="J9878" s="34">
        <v>271</v>
      </c>
      <c r="K9878" s="34">
        <v>240</v>
      </c>
      <c r="L9878" s="34">
        <v>371</v>
      </c>
      <c r="M9878" s="34">
        <v>261</v>
      </c>
    </row>
    <row r="9879" spans="1:13" x14ac:dyDescent="0.2">
      <c r="A9879" s="34" t="s">
        <v>110773</v>
      </c>
      <c r="B9879" s="34">
        <v>310</v>
      </c>
      <c r="C9879" s="34">
        <v>290</v>
      </c>
      <c r="D9879" s="34">
        <v>325</v>
      </c>
      <c r="E9879" s="34">
        <v>383</v>
      </c>
      <c r="F9879" s="34">
        <v>241</v>
      </c>
      <c r="G9879" s="34">
        <v>259</v>
      </c>
      <c r="H9879" s="34">
        <v>312</v>
      </c>
      <c r="I9879" s="34">
        <v>256</v>
      </c>
      <c r="J9879" s="34">
        <v>309</v>
      </c>
      <c r="K9879" s="34">
        <v>229</v>
      </c>
      <c r="L9879" s="34">
        <v>309</v>
      </c>
      <c r="M9879" s="34">
        <v>245</v>
      </c>
    </row>
    <row r="9880" spans="1:13" x14ac:dyDescent="0.2">
      <c r="A9880" s="34" t="s">
        <v>110774</v>
      </c>
      <c r="B9880" s="34">
        <v>420</v>
      </c>
      <c r="C9880" s="34">
        <v>549</v>
      </c>
      <c r="D9880" s="34">
        <v>561</v>
      </c>
      <c r="E9880" s="34">
        <v>554</v>
      </c>
      <c r="F9880" s="34">
        <v>530</v>
      </c>
      <c r="G9880" s="34">
        <v>549</v>
      </c>
      <c r="H9880" s="34">
        <v>555</v>
      </c>
      <c r="I9880" s="34">
        <v>628</v>
      </c>
      <c r="J9880" s="34">
        <v>599</v>
      </c>
      <c r="K9880" s="34">
        <v>465</v>
      </c>
      <c r="L9880" s="34">
        <v>571</v>
      </c>
      <c r="M9880" s="34">
        <v>453</v>
      </c>
    </row>
    <row r="9881" spans="1:13" x14ac:dyDescent="0.2">
      <c r="A9881" s="34" t="s">
        <v>110775</v>
      </c>
      <c r="B9881" s="34">
        <v>376</v>
      </c>
      <c r="C9881" s="34">
        <v>444</v>
      </c>
      <c r="D9881" s="34">
        <v>396</v>
      </c>
      <c r="E9881" s="34">
        <v>486</v>
      </c>
      <c r="F9881" s="34">
        <v>355</v>
      </c>
      <c r="G9881" s="34">
        <v>353</v>
      </c>
      <c r="H9881" s="34">
        <v>502</v>
      </c>
      <c r="I9881" s="34">
        <v>419</v>
      </c>
      <c r="J9881" s="34">
        <v>441</v>
      </c>
      <c r="K9881" s="34">
        <v>353</v>
      </c>
      <c r="L9881" s="34">
        <v>462</v>
      </c>
      <c r="M9881" s="34">
        <v>354</v>
      </c>
    </row>
    <row r="9882" spans="1:13" x14ac:dyDescent="0.2">
      <c r="A9882" s="34" t="s">
        <v>110776</v>
      </c>
      <c r="B9882" s="34">
        <v>1243</v>
      </c>
      <c r="C9882" s="34">
        <v>1104</v>
      </c>
      <c r="D9882" s="34">
        <v>1295</v>
      </c>
      <c r="E9882" s="34">
        <v>1177</v>
      </c>
      <c r="F9882" s="34">
        <v>1212</v>
      </c>
      <c r="G9882" s="34">
        <v>997</v>
      </c>
      <c r="H9882" s="34">
        <v>1423</v>
      </c>
      <c r="I9882" s="34">
        <v>1103</v>
      </c>
      <c r="J9882" s="34">
        <v>1297</v>
      </c>
      <c r="K9882" s="34">
        <v>979</v>
      </c>
      <c r="L9882" s="34">
        <v>1252</v>
      </c>
      <c r="M9882" s="34">
        <v>916</v>
      </c>
    </row>
    <row r="9883" spans="1:13" x14ac:dyDescent="0.2">
      <c r="A9883" s="34" t="s">
        <v>110777</v>
      </c>
      <c r="B9883" s="34">
        <v>290</v>
      </c>
      <c r="C9883" s="34">
        <v>354</v>
      </c>
      <c r="D9883" s="34">
        <v>330</v>
      </c>
      <c r="E9883" s="34">
        <v>426</v>
      </c>
      <c r="F9883" s="34">
        <v>297</v>
      </c>
      <c r="G9883" s="34">
        <v>333</v>
      </c>
      <c r="H9883" s="34">
        <v>393</v>
      </c>
      <c r="I9883" s="34">
        <v>359</v>
      </c>
      <c r="J9883" s="34">
        <v>338</v>
      </c>
      <c r="K9883" s="34">
        <v>292</v>
      </c>
      <c r="L9883" s="34">
        <v>291</v>
      </c>
      <c r="M9883" s="34">
        <v>292</v>
      </c>
    </row>
    <row r="9884" spans="1:13" x14ac:dyDescent="0.2">
      <c r="A9884" s="34" t="s">
        <v>110778</v>
      </c>
      <c r="B9884" s="34">
        <v>175</v>
      </c>
      <c r="C9884" s="34">
        <v>180</v>
      </c>
      <c r="D9884" s="34">
        <v>175</v>
      </c>
      <c r="E9884" s="34">
        <v>170</v>
      </c>
      <c r="F9884" s="34">
        <v>197</v>
      </c>
      <c r="G9884" s="34">
        <v>150</v>
      </c>
      <c r="H9884" s="34">
        <v>174</v>
      </c>
      <c r="I9884" s="34">
        <v>194</v>
      </c>
      <c r="J9884" s="34">
        <v>233</v>
      </c>
      <c r="K9884" s="34">
        <v>148</v>
      </c>
      <c r="L9884" s="34">
        <v>163</v>
      </c>
      <c r="M9884" s="34">
        <v>129</v>
      </c>
    </row>
    <row r="9885" spans="1:13" x14ac:dyDescent="0.2">
      <c r="A9885" s="34" t="s">
        <v>110779</v>
      </c>
      <c r="B9885" s="34">
        <v>696</v>
      </c>
      <c r="C9885" s="34">
        <v>553</v>
      </c>
      <c r="D9885" s="34">
        <v>660</v>
      </c>
      <c r="E9885" s="34">
        <v>663</v>
      </c>
      <c r="F9885" s="34">
        <v>627</v>
      </c>
      <c r="G9885" s="34">
        <v>544</v>
      </c>
      <c r="H9885" s="34">
        <v>686</v>
      </c>
      <c r="I9885" s="34">
        <v>581</v>
      </c>
      <c r="J9885" s="34">
        <v>613</v>
      </c>
      <c r="K9885" s="34">
        <v>449</v>
      </c>
      <c r="L9885" s="34">
        <v>675</v>
      </c>
      <c r="M9885" s="34">
        <v>465</v>
      </c>
    </row>
    <row r="9886" spans="1:13" x14ac:dyDescent="0.2">
      <c r="A9886" s="34" t="s">
        <v>110780</v>
      </c>
      <c r="B9886" s="34">
        <v>287</v>
      </c>
      <c r="C9886" s="34">
        <v>317</v>
      </c>
      <c r="D9886" s="34">
        <v>387</v>
      </c>
      <c r="E9886" s="34">
        <v>327</v>
      </c>
      <c r="F9886" s="34">
        <v>298</v>
      </c>
      <c r="G9886" s="34">
        <v>296</v>
      </c>
      <c r="H9886" s="34">
        <v>345</v>
      </c>
      <c r="I9886" s="34">
        <v>278</v>
      </c>
      <c r="J9886" s="34">
        <v>368</v>
      </c>
      <c r="K9886" s="34">
        <v>237</v>
      </c>
      <c r="L9886" s="34">
        <v>288</v>
      </c>
      <c r="M9886" s="34">
        <v>239</v>
      </c>
    </row>
    <row r="9887" spans="1:13" x14ac:dyDescent="0.2">
      <c r="A9887" s="34" t="s">
        <v>110781</v>
      </c>
      <c r="B9887" s="34">
        <v>223</v>
      </c>
      <c r="C9887" s="34">
        <v>257</v>
      </c>
      <c r="D9887" s="34">
        <v>273</v>
      </c>
      <c r="E9887" s="34">
        <v>274</v>
      </c>
      <c r="F9887" s="34">
        <v>254</v>
      </c>
      <c r="G9887" s="34">
        <v>197</v>
      </c>
      <c r="H9887" s="34">
        <v>282</v>
      </c>
      <c r="I9887" s="34">
        <v>223</v>
      </c>
      <c r="J9887" s="34">
        <v>307</v>
      </c>
      <c r="K9887" s="34">
        <v>182</v>
      </c>
      <c r="L9887" s="34">
        <v>302</v>
      </c>
      <c r="M9887" s="34">
        <v>190</v>
      </c>
    </row>
    <row r="9888" spans="1:13" x14ac:dyDescent="0.2">
      <c r="A9888" s="34" t="s">
        <v>110782</v>
      </c>
      <c r="B9888" s="34">
        <v>302</v>
      </c>
      <c r="C9888" s="34">
        <v>244</v>
      </c>
      <c r="D9888" s="34">
        <v>261</v>
      </c>
      <c r="E9888" s="34">
        <v>336</v>
      </c>
      <c r="F9888" s="34">
        <v>277</v>
      </c>
      <c r="G9888" s="34">
        <v>245</v>
      </c>
      <c r="H9888" s="34">
        <v>342</v>
      </c>
      <c r="I9888" s="34">
        <v>256</v>
      </c>
      <c r="J9888" s="34">
        <v>325</v>
      </c>
      <c r="K9888" s="34">
        <v>261</v>
      </c>
      <c r="L9888" s="34">
        <v>281</v>
      </c>
      <c r="M9888" s="34">
        <v>221</v>
      </c>
    </row>
    <row r="9889" spans="1:13" x14ac:dyDescent="0.2">
      <c r="A9889" s="34" t="s">
        <v>110783</v>
      </c>
      <c r="B9889" s="34">
        <v>283</v>
      </c>
      <c r="C9889" s="34">
        <v>358</v>
      </c>
      <c r="D9889" s="34">
        <v>343</v>
      </c>
      <c r="E9889" s="34">
        <v>393</v>
      </c>
      <c r="F9889" s="34">
        <v>307</v>
      </c>
      <c r="G9889" s="34">
        <v>308</v>
      </c>
      <c r="H9889" s="34">
        <v>348</v>
      </c>
      <c r="I9889" s="34">
        <v>306</v>
      </c>
      <c r="J9889" s="34">
        <v>319</v>
      </c>
      <c r="K9889" s="34">
        <v>320</v>
      </c>
      <c r="L9889" s="34">
        <v>295</v>
      </c>
      <c r="M9889" s="34">
        <v>267</v>
      </c>
    </row>
    <row r="9890" spans="1:13" x14ac:dyDescent="0.2">
      <c r="A9890" s="34" t="s">
        <v>110784</v>
      </c>
      <c r="B9890" s="34">
        <v>324</v>
      </c>
      <c r="C9890" s="34">
        <v>301</v>
      </c>
      <c r="D9890" s="34">
        <v>294</v>
      </c>
      <c r="E9890" s="34">
        <v>282</v>
      </c>
      <c r="F9890" s="34">
        <v>267</v>
      </c>
      <c r="G9890" s="34">
        <v>287</v>
      </c>
      <c r="H9890" s="34">
        <v>349</v>
      </c>
      <c r="I9890" s="34">
        <v>288</v>
      </c>
      <c r="J9890" s="34">
        <v>302</v>
      </c>
      <c r="K9890" s="34">
        <v>226</v>
      </c>
      <c r="L9890" s="34">
        <v>290</v>
      </c>
      <c r="M9890" s="34">
        <v>245</v>
      </c>
    </row>
    <row r="9891" spans="1:13" x14ac:dyDescent="0.2">
      <c r="A9891" s="34" t="s">
        <v>110785</v>
      </c>
      <c r="B9891" s="34">
        <v>426</v>
      </c>
      <c r="C9891" s="34">
        <v>583</v>
      </c>
      <c r="D9891" s="34">
        <v>478</v>
      </c>
      <c r="E9891" s="34">
        <v>556</v>
      </c>
      <c r="F9891" s="34">
        <v>447</v>
      </c>
      <c r="G9891" s="34">
        <v>498</v>
      </c>
      <c r="H9891" s="34">
        <v>556</v>
      </c>
      <c r="I9891" s="34">
        <v>521</v>
      </c>
      <c r="J9891" s="34">
        <v>520</v>
      </c>
      <c r="K9891" s="34">
        <v>422</v>
      </c>
      <c r="L9891" s="34">
        <v>472</v>
      </c>
      <c r="M9891" s="34">
        <v>382</v>
      </c>
    </row>
    <row r="9892" spans="1:13" x14ac:dyDescent="0.2">
      <c r="A9892" s="34" t="s">
        <v>110786</v>
      </c>
      <c r="B9892" s="34">
        <v>758</v>
      </c>
      <c r="C9892" s="34">
        <v>573</v>
      </c>
      <c r="D9892" s="34">
        <v>677</v>
      </c>
      <c r="E9892" s="34">
        <v>589</v>
      </c>
      <c r="F9892" s="34">
        <v>723</v>
      </c>
      <c r="G9892" s="34">
        <v>512</v>
      </c>
      <c r="H9892" s="34">
        <v>795</v>
      </c>
      <c r="I9892" s="34">
        <v>597</v>
      </c>
      <c r="J9892" s="34">
        <v>698</v>
      </c>
      <c r="K9892" s="34">
        <v>425</v>
      </c>
      <c r="L9892" s="34">
        <v>648</v>
      </c>
      <c r="M9892" s="34">
        <v>383</v>
      </c>
    </row>
    <row r="9893" spans="1:13" x14ac:dyDescent="0.2">
      <c r="A9893" s="34" t="s">
        <v>110787</v>
      </c>
      <c r="B9893" s="34">
        <v>520</v>
      </c>
      <c r="C9893" s="34">
        <v>520</v>
      </c>
      <c r="D9893" s="34">
        <v>597</v>
      </c>
      <c r="E9893" s="34">
        <v>541</v>
      </c>
      <c r="F9893" s="34">
        <v>410</v>
      </c>
      <c r="G9893" s="34">
        <v>543</v>
      </c>
      <c r="H9893" s="34">
        <v>581</v>
      </c>
      <c r="I9893" s="34">
        <v>523</v>
      </c>
      <c r="J9893" s="34">
        <v>512</v>
      </c>
      <c r="K9893" s="34">
        <v>450</v>
      </c>
      <c r="L9893" s="34">
        <v>508</v>
      </c>
      <c r="M9893" s="34">
        <v>399</v>
      </c>
    </row>
    <row r="9894" spans="1:13" x14ac:dyDescent="0.2">
      <c r="A9894" s="34" t="s">
        <v>110788</v>
      </c>
      <c r="B9894" s="34">
        <v>130</v>
      </c>
      <c r="C9894" s="34">
        <v>123</v>
      </c>
      <c r="D9894" s="34">
        <v>149</v>
      </c>
      <c r="E9894" s="34">
        <v>172</v>
      </c>
      <c r="F9894" s="34">
        <v>104</v>
      </c>
      <c r="G9894" s="34">
        <v>156</v>
      </c>
      <c r="H9894" s="34">
        <v>139</v>
      </c>
      <c r="I9894" s="34">
        <v>125</v>
      </c>
      <c r="J9894" s="34">
        <v>181</v>
      </c>
      <c r="K9894" s="34">
        <v>130</v>
      </c>
      <c r="L9894" s="34">
        <v>83</v>
      </c>
      <c r="M9894" s="34">
        <v>148</v>
      </c>
    </row>
    <row r="9895" spans="1:13" x14ac:dyDescent="0.2">
      <c r="A9895" s="34" t="s">
        <v>110789</v>
      </c>
      <c r="B9895" s="34">
        <v>293</v>
      </c>
      <c r="C9895" s="34">
        <v>369</v>
      </c>
      <c r="D9895" s="34">
        <v>294</v>
      </c>
      <c r="E9895" s="34">
        <v>365</v>
      </c>
      <c r="F9895" s="34">
        <v>296</v>
      </c>
      <c r="G9895" s="34">
        <v>326</v>
      </c>
      <c r="H9895" s="34">
        <v>430</v>
      </c>
      <c r="I9895" s="34">
        <v>298</v>
      </c>
      <c r="J9895" s="34">
        <v>350</v>
      </c>
      <c r="K9895" s="34">
        <v>300</v>
      </c>
      <c r="L9895" s="34">
        <v>260</v>
      </c>
      <c r="M9895" s="34">
        <v>235</v>
      </c>
    </row>
    <row r="9896" spans="1:13" x14ac:dyDescent="0.2">
      <c r="A9896" s="34" t="s">
        <v>110790</v>
      </c>
      <c r="B9896" s="34">
        <v>226</v>
      </c>
      <c r="C9896" s="34">
        <v>239</v>
      </c>
      <c r="D9896" s="34">
        <v>245</v>
      </c>
      <c r="E9896" s="34">
        <v>176</v>
      </c>
      <c r="F9896" s="34">
        <v>235</v>
      </c>
      <c r="G9896" s="34">
        <v>221</v>
      </c>
      <c r="H9896" s="34">
        <v>255</v>
      </c>
      <c r="I9896" s="34">
        <v>292</v>
      </c>
      <c r="J9896" s="34">
        <v>258</v>
      </c>
      <c r="K9896" s="34">
        <v>186</v>
      </c>
      <c r="L9896" s="34">
        <v>192</v>
      </c>
      <c r="M9896" s="34">
        <v>191</v>
      </c>
    </row>
    <row r="9897" spans="1:13" x14ac:dyDescent="0.2">
      <c r="A9897" s="34" t="s">
        <v>110791</v>
      </c>
      <c r="B9897" s="34">
        <v>190</v>
      </c>
      <c r="C9897" s="34">
        <v>216</v>
      </c>
      <c r="D9897" s="34">
        <v>273</v>
      </c>
      <c r="E9897" s="34">
        <v>218</v>
      </c>
      <c r="F9897" s="34">
        <v>217</v>
      </c>
      <c r="G9897" s="34">
        <v>189</v>
      </c>
      <c r="H9897" s="34">
        <v>220</v>
      </c>
      <c r="I9897" s="34">
        <v>188</v>
      </c>
      <c r="J9897" s="34">
        <v>199</v>
      </c>
      <c r="K9897" s="34">
        <v>148</v>
      </c>
      <c r="L9897" s="34">
        <v>202</v>
      </c>
      <c r="M9897" s="34">
        <v>166</v>
      </c>
    </row>
    <row r="9898" spans="1:13" x14ac:dyDescent="0.2">
      <c r="A9898" s="34" t="s">
        <v>110792</v>
      </c>
      <c r="B9898" s="34">
        <v>200</v>
      </c>
      <c r="C9898" s="34">
        <v>277</v>
      </c>
      <c r="D9898" s="34">
        <v>222</v>
      </c>
      <c r="E9898" s="34">
        <v>244</v>
      </c>
      <c r="F9898" s="34">
        <v>207</v>
      </c>
      <c r="G9898" s="34">
        <v>229</v>
      </c>
      <c r="H9898" s="34">
        <v>257</v>
      </c>
      <c r="I9898" s="34">
        <v>264</v>
      </c>
      <c r="J9898" s="34">
        <v>242</v>
      </c>
      <c r="K9898" s="34">
        <v>237</v>
      </c>
      <c r="L9898" s="34">
        <v>203</v>
      </c>
      <c r="M9898" s="34">
        <v>211</v>
      </c>
    </row>
    <row r="9899" spans="1:13" x14ac:dyDescent="0.2">
      <c r="A9899" s="34" t="s">
        <v>110793</v>
      </c>
      <c r="B9899" s="34">
        <v>356</v>
      </c>
      <c r="C9899" s="34">
        <v>441</v>
      </c>
      <c r="D9899" s="34">
        <v>398</v>
      </c>
      <c r="E9899" s="34">
        <v>518</v>
      </c>
      <c r="F9899" s="34">
        <v>317</v>
      </c>
      <c r="G9899" s="34">
        <v>381</v>
      </c>
      <c r="H9899" s="34">
        <v>416</v>
      </c>
      <c r="I9899" s="34">
        <v>374</v>
      </c>
      <c r="J9899" s="34">
        <v>340</v>
      </c>
      <c r="K9899" s="34">
        <v>323</v>
      </c>
      <c r="L9899" s="34">
        <v>326</v>
      </c>
      <c r="M9899" s="34">
        <v>283</v>
      </c>
    </row>
    <row r="9900" spans="1:13" x14ac:dyDescent="0.2">
      <c r="A9900" s="34" t="s">
        <v>110794</v>
      </c>
      <c r="B9900" s="34">
        <v>172</v>
      </c>
      <c r="C9900" s="34">
        <v>199</v>
      </c>
      <c r="D9900" s="34">
        <v>244</v>
      </c>
      <c r="E9900" s="34">
        <v>202</v>
      </c>
      <c r="F9900" s="34">
        <v>217</v>
      </c>
      <c r="G9900" s="34">
        <v>159</v>
      </c>
      <c r="H9900" s="34">
        <v>261</v>
      </c>
      <c r="I9900" s="34">
        <v>214</v>
      </c>
      <c r="J9900" s="34">
        <v>216</v>
      </c>
      <c r="K9900" s="34">
        <v>138</v>
      </c>
      <c r="L9900" s="34">
        <v>245</v>
      </c>
      <c r="M9900" s="34">
        <v>147</v>
      </c>
    </row>
    <row r="9901" spans="1:13" x14ac:dyDescent="0.2">
      <c r="A9901" s="34" t="s">
        <v>110795</v>
      </c>
      <c r="B9901" s="34">
        <v>292</v>
      </c>
      <c r="C9901" s="34">
        <v>385</v>
      </c>
      <c r="D9901" s="34">
        <v>440</v>
      </c>
      <c r="E9901" s="34">
        <v>368</v>
      </c>
      <c r="F9901" s="34">
        <v>315</v>
      </c>
      <c r="G9901" s="34">
        <v>361</v>
      </c>
      <c r="H9901" s="34">
        <v>450</v>
      </c>
      <c r="I9901" s="34">
        <v>387</v>
      </c>
      <c r="J9901" s="34">
        <v>413</v>
      </c>
      <c r="K9901" s="34">
        <v>291</v>
      </c>
      <c r="L9901" s="34">
        <v>353</v>
      </c>
      <c r="M9901" s="34">
        <v>271</v>
      </c>
    </row>
    <row r="9902" spans="1:13" x14ac:dyDescent="0.2">
      <c r="A9902" s="34" t="s">
        <v>110796</v>
      </c>
      <c r="B9902" s="34">
        <v>802</v>
      </c>
      <c r="C9902" s="34">
        <v>656</v>
      </c>
      <c r="D9902" s="34">
        <v>809</v>
      </c>
      <c r="E9902" s="34">
        <v>760</v>
      </c>
      <c r="F9902" s="34">
        <v>671</v>
      </c>
      <c r="G9902" s="34">
        <v>611</v>
      </c>
      <c r="H9902" s="34">
        <v>791</v>
      </c>
      <c r="I9902" s="34">
        <v>651</v>
      </c>
      <c r="J9902" s="34">
        <v>657</v>
      </c>
      <c r="K9902" s="34">
        <v>542</v>
      </c>
      <c r="L9902" s="34">
        <v>725</v>
      </c>
      <c r="M9902" s="34">
        <v>562</v>
      </c>
    </row>
    <row r="9903" spans="1:13" x14ac:dyDescent="0.2">
      <c r="A9903" s="34" t="s">
        <v>110797</v>
      </c>
      <c r="B9903" s="34">
        <v>1311</v>
      </c>
      <c r="C9903" s="34">
        <v>1335</v>
      </c>
      <c r="D9903" s="34">
        <v>1485</v>
      </c>
      <c r="E9903" s="34">
        <v>1291</v>
      </c>
      <c r="F9903" s="34">
        <v>1212</v>
      </c>
      <c r="G9903" s="34">
        <v>1145</v>
      </c>
      <c r="H9903" s="34">
        <v>1458</v>
      </c>
      <c r="I9903" s="34">
        <v>1243</v>
      </c>
      <c r="J9903" s="34">
        <v>1290</v>
      </c>
      <c r="K9903" s="34">
        <v>1009</v>
      </c>
      <c r="L9903" s="34">
        <v>1390</v>
      </c>
      <c r="M9903" s="34">
        <v>937</v>
      </c>
    </row>
    <row r="9904" spans="1:13" x14ac:dyDescent="0.2">
      <c r="A9904" s="34" t="s">
        <v>110798</v>
      </c>
      <c r="B9904" s="34">
        <v>426</v>
      </c>
      <c r="C9904" s="34">
        <v>374</v>
      </c>
      <c r="D9904" s="34">
        <v>471</v>
      </c>
      <c r="E9904" s="34">
        <v>434</v>
      </c>
      <c r="F9904" s="34">
        <v>399</v>
      </c>
      <c r="G9904" s="34">
        <v>354</v>
      </c>
      <c r="H9904" s="34">
        <v>446</v>
      </c>
      <c r="I9904" s="34">
        <v>429</v>
      </c>
      <c r="J9904" s="34">
        <v>450</v>
      </c>
      <c r="K9904" s="34">
        <v>322</v>
      </c>
      <c r="L9904" s="34">
        <v>390</v>
      </c>
      <c r="M9904" s="34">
        <v>283</v>
      </c>
    </row>
    <row r="9905" spans="1:13" x14ac:dyDescent="0.2">
      <c r="A9905" s="34" t="s">
        <v>110799</v>
      </c>
      <c r="B9905" s="34">
        <v>562</v>
      </c>
      <c r="C9905" s="34">
        <v>725</v>
      </c>
      <c r="D9905" s="34">
        <v>616</v>
      </c>
      <c r="E9905" s="34">
        <v>755</v>
      </c>
      <c r="F9905" s="34">
        <v>560</v>
      </c>
      <c r="G9905" s="34">
        <v>717</v>
      </c>
      <c r="H9905" s="34">
        <v>652</v>
      </c>
      <c r="I9905" s="34">
        <v>751</v>
      </c>
      <c r="J9905" s="34">
        <v>583</v>
      </c>
      <c r="K9905" s="34">
        <v>561</v>
      </c>
      <c r="L9905" s="34">
        <v>565</v>
      </c>
      <c r="M9905" s="34">
        <v>614</v>
      </c>
    </row>
    <row r="9906" spans="1:13" x14ac:dyDescent="0.2">
      <c r="A9906" s="34" t="s">
        <v>110800</v>
      </c>
      <c r="B9906" s="34">
        <v>461</v>
      </c>
      <c r="C9906" s="34">
        <v>518</v>
      </c>
      <c r="D9906" s="34">
        <v>536</v>
      </c>
      <c r="E9906" s="34">
        <v>506</v>
      </c>
      <c r="F9906" s="34">
        <v>362</v>
      </c>
      <c r="G9906" s="34">
        <v>486</v>
      </c>
      <c r="H9906" s="34">
        <v>469</v>
      </c>
      <c r="I9906" s="34">
        <v>495</v>
      </c>
      <c r="J9906" s="34">
        <v>560</v>
      </c>
      <c r="K9906" s="34">
        <v>350</v>
      </c>
      <c r="L9906" s="34">
        <v>409</v>
      </c>
      <c r="M9906" s="34">
        <v>382</v>
      </c>
    </row>
    <row r="9907" spans="1:13" x14ac:dyDescent="0.2">
      <c r="A9907" s="34" t="s">
        <v>110801</v>
      </c>
      <c r="B9907" s="34">
        <v>322</v>
      </c>
      <c r="C9907" s="34">
        <v>297</v>
      </c>
      <c r="D9907" s="34">
        <v>368</v>
      </c>
      <c r="E9907" s="34">
        <v>358</v>
      </c>
      <c r="F9907" s="34">
        <v>330</v>
      </c>
      <c r="G9907" s="34">
        <v>253</v>
      </c>
      <c r="H9907" s="34">
        <v>385</v>
      </c>
      <c r="I9907" s="34">
        <v>253</v>
      </c>
      <c r="J9907" s="34">
        <v>361</v>
      </c>
      <c r="K9907" s="34">
        <v>240</v>
      </c>
      <c r="L9907" s="34">
        <v>282</v>
      </c>
      <c r="M9907" s="34">
        <v>190</v>
      </c>
    </row>
    <row r="9908" spans="1:13" x14ac:dyDescent="0.2">
      <c r="A9908" s="34" t="s">
        <v>110802</v>
      </c>
      <c r="B9908" s="34">
        <v>220</v>
      </c>
      <c r="C9908" s="34">
        <v>226</v>
      </c>
      <c r="D9908" s="34">
        <v>201</v>
      </c>
      <c r="E9908" s="34">
        <v>227</v>
      </c>
      <c r="F9908" s="34">
        <v>198</v>
      </c>
      <c r="G9908" s="34">
        <v>231</v>
      </c>
      <c r="H9908" s="34">
        <v>240</v>
      </c>
      <c r="I9908" s="34">
        <v>229</v>
      </c>
      <c r="J9908" s="34">
        <v>236</v>
      </c>
      <c r="K9908" s="34">
        <v>177</v>
      </c>
      <c r="L9908" s="34">
        <v>215</v>
      </c>
      <c r="M9908" s="34">
        <v>168</v>
      </c>
    </row>
    <row r="9909" spans="1:13" x14ac:dyDescent="0.2">
      <c r="A9909" s="34" t="s">
        <v>110803</v>
      </c>
      <c r="B9909" s="34">
        <v>378</v>
      </c>
      <c r="C9909" s="34">
        <v>359</v>
      </c>
      <c r="D9909" s="34">
        <v>395</v>
      </c>
      <c r="E9909" s="34">
        <v>420</v>
      </c>
      <c r="F9909" s="34">
        <v>334</v>
      </c>
      <c r="G9909" s="34">
        <v>362</v>
      </c>
      <c r="H9909" s="34">
        <v>411</v>
      </c>
      <c r="I9909" s="34">
        <v>401</v>
      </c>
      <c r="J9909" s="34">
        <v>375</v>
      </c>
      <c r="K9909" s="34">
        <v>236</v>
      </c>
      <c r="L9909" s="34">
        <v>359</v>
      </c>
      <c r="M9909" s="34">
        <v>271</v>
      </c>
    </row>
    <row r="9910" spans="1:13" x14ac:dyDescent="0.2">
      <c r="A9910" s="34" t="s">
        <v>110804</v>
      </c>
      <c r="B9910" s="34">
        <v>123</v>
      </c>
      <c r="C9910" s="34">
        <v>117</v>
      </c>
      <c r="D9910" s="34">
        <v>127</v>
      </c>
      <c r="E9910" s="34">
        <v>142</v>
      </c>
      <c r="F9910" s="34">
        <v>107</v>
      </c>
      <c r="G9910" s="34">
        <v>83</v>
      </c>
      <c r="H9910" s="34">
        <v>142</v>
      </c>
      <c r="I9910" s="34">
        <v>143</v>
      </c>
      <c r="J9910" s="34">
        <v>129</v>
      </c>
      <c r="K9910" s="34">
        <v>105</v>
      </c>
      <c r="L9910" s="34">
        <v>123</v>
      </c>
      <c r="M9910" s="34">
        <v>106</v>
      </c>
    </row>
    <row r="9911" spans="1:13" x14ac:dyDescent="0.2">
      <c r="A9911" s="34" t="s">
        <v>110805</v>
      </c>
      <c r="B9911" s="34">
        <v>207</v>
      </c>
      <c r="C9911" s="34">
        <v>200</v>
      </c>
      <c r="D9911" s="34">
        <v>174</v>
      </c>
      <c r="E9911" s="34">
        <v>161</v>
      </c>
      <c r="F9911" s="34">
        <v>175</v>
      </c>
      <c r="G9911" s="34">
        <v>153</v>
      </c>
      <c r="H9911" s="34">
        <v>202</v>
      </c>
      <c r="I9911" s="34">
        <v>175</v>
      </c>
      <c r="J9911" s="34">
        <v>196</v>
      </c>
      <c r="K9911" s="34">
        <v>121</v>
      </c>
      <c r="L9911" s="34">
        <v>206</v>
      </c>
      <c r="M9911" s="34">
        <v>152</v>
      </c>
    </row>
    <row r="9912" spans="1:13" x14ac:dyDescent="0.2">
      <c r="A9912" s="34" t="s">
        <v>110806</v>
      </c>
      <c r="B9912" s="34">
        <v>145</v>
      </c>
      <c r="C9912" s="34">
        <v>143</v>
      </c>
      <c r="D9912" s="34">
        <v>139</v>
      </c>
      <c r="E9912" s="34">
        <v>176</v>
      </c>
      <c r="F9912" s="34">
        <v>125</v>
      </c>
      <c r="G9912" s="34">
        <v>169</v>
      </c>
      <c r="H9912" s="34">
        <v>142</v>
      </c>
      <c r="I9912" s="34">
        <v>174</v>
      </c>
      <c r="J9912" s="34">
        <v>144</v>
      </c>
      <c r="K9912" s="34">
        <v>112</v>
      </c>
      <c r="L9912" s="34">
        <v>126</v>
      </c>
      <c r="M9912" s="34">
        <v>130</v>
      </c>
    </row>
    <row r="9913" spans="1:13" x14ac:dyDescent="0.2">
      <c r="A9913" s="34" t="s">
        <v>110807</v>
      </c>
      <c r="B9913" s="34">
        <v>277</v>
      </c>
      <c r="C9913" s="34">
        <v>296</v>
      </c>
      <c r="D9913" s="34">
        <v>262</v>
      </c>
      <c r="E9913" s="34">
        <v>336</v>
      </c>
      <c r="F9913" s="34">
        <v>233</v>
      </c>
      <c r="G9913" s="34">
        <v>272</v>
      </c>
      <c r="H9913" s="34">
        <v>310</v>
      </c>
      <c r="I9913" s="34">
        <v>257</v>
      </c>
      <c r="J9913" s="34">
        <v>288</v>
      </c>
      <c r="K9913" s="34">
        <v>224</v>
      </c>
      <c r="L9913" s="34">
        <v>291</v>
      </c>
      <c r="M9913" s="34">
        <v>208</v>
      </c>
    </row>
    <row r="9914" spans="1:13" x14ac:dyDescent="0.2">
      <c r="A9914" s="34" t="s">
        <v>110808</v>
      </c>
      <c r="B9914" s="34">
        <v>204</v>
      </c>
      <c r="C9914" s="34">
        <v>221</v>
      </c>
      <c r="D9914" s="34">
        <v>227</v>
      </c>
      <c r="E9914" s="34">
        <v>285</v>
      </c>
      <c r="F9914" s="34">
        <v>252</v>
      </c>
      <c r="G9914" s="34">
        <v>237</v>
      </c>
      <c r="H9914" s="34">
        <v>243</v>
      </c>
      <c r="I9914" s="34">
        <v>234</v>
      </c>
      <c r="J9914" s="34">
        <v>259</v>
      </c>
      <c r="K9914" s="34">
        <v>204</v>
      </c>
      <c r="L9914" s="34">
        <v>247</v>
      </c>
      <c r="M9914" s="34">
        <v>203</v>
      </c>
    </row>
    <row r="9915" spans="1:13" x14ac:dyDescent="0.2">
      <c r="A9915" s="34" t="s">
        <v>110809</v>
      </c>
      <c r="B9915" s="34">
        <v>124</v>
      </c>
      <c r="C9915" s="34">
        <v>147</v>
      </c>
      <c r="D9915" s="34">
        <v>238</v>
      </c>
      <c r="E9915" s="34">
        <v>155</v>
      </c>
      <c r="F9915" s="34">
        <v>186</v>
      </c>
      <c r="G9915" s="34">
        <v>125</v>
      </c>
      <c r="H9915" s="34">
        <v>166</v>
      </c>
      <c r="I9915" s="34">
        <v>122</v>
      </c>
      <c r="J9915" s="34">
        <v>133</v>
      </c>
      <c r="K9915" s="34">
        <v>114</v>
      </c>
      <c r="L9915" s="34">
        <v>134</v>
      </c>
      <c r="M9915" s="34">
        <v>93</v>
      </c>
    </row>
    <row r="9916" spans="1:13" x14ac:dyDescent="0.2">
      <c r="A9916" s="34" t="s">
        <v>110810</v>
      </c>
      <c r="B9916" s="34">
        <v>290</v>
      </c>
      <c r="C9916" s="34">
        <v>238</v>
      </c>
      <c r="D9916" s="34">
        <v>312</v>
      </c>
      <c r="E9916" s="34">
        <v>304</v>
      </c>
      <c r="F9916" s="34">
        <v>259</v>
      </c>
      <c r="G9916" s="34">
        <v>208</v>
      </c>
      <c r="H9916" s="34">
        <v>282</v>
      </c>
      <c r="I9916" s="34">
        <v>254</v>
      </c>
      <c r="J9916" s="34">
        <v>313</v>
      </c>
      <c r="K9916" s="34">
        <v>192</v>
      </c>
      <c r="L9916" s="34">
        <v>254</v>
      </c>
      <c r="M9916" s="34">
        <v>198</v>
      </c>
    </row>
    <row r="9917" spans="1:13" x14ac:dyDescent="0.2">
      <c r="A9917" s="34" t="s">
        <v>110811</v>
      </c>
      <c r="B9917" s="34">
        <v>205</v>
      </c>
      <c r="C9917" s="34">
        <v>276</v>
      </c>
      <c r="D9917" s="34">
        <v>336</v>
      </c>
      <c r="E9917" s="34">
        <v>324</v>
      </c>
      <c r="F9917" s="34">
        <v>313</v>
      </c>
      <c r="G9917" s="34">
        <v>289</v>
      </c>
      <c r="H9917" s="34">
        <v>372</v>
      </c>
      <c r="I9917" s="34">
        <v>268</v>
      </c>
      <c r="J9917" s="34">
        <v>384</v>
      </c>
      <c r="K9917" s="34">
        <v>228</v>
      </c>
      <c r="L9917" s="34">
        <v>336</v>
      </c>
      <c r="M9917" s="34">
        <v>240</v>
      </c>
    </row>
    <row r="9918" spans="1:13" x14ac:dyDescent="0.2">
      <c r="A9918" s="34" t="s">
        <v>110812</v>
      </c>
      <c r="B9918" s="34">
        <v>97</v>
      </c>
      <c r="C9918" s="34">
        <v>146</v>
      </c>
      <c r="D9918" s="34">
        <v>128</v>
      </c>
      <c r="E9918" s="34">
        <v>151</v>
      </c>
      <c r="F9918" s="34">
        <v>110</v>
      </c>
      <c r="G9918" s="34">
        <v>103</v>
      </c>
      <c r="H9918" s="34">
        <v>136</v>
      </c>
      <c r="I9918" s="34">
        <v>126</v>
      </c>
      <c r="J9918" s="34">
        <v>145</v>
      </c>
      <c r="K9918" s="34">
        <v>122</v>
      </c>
      <c r="L9918" s="34">
        <v>119</v>
      </c>
      <c r="M9918" s="34">
        <v>118</v>
      </c>
    </row>
    <row r="9919" spans="1:13" x14ac:dyDescent="0.2">
      <c r="A9919" s="34" t="s">
        <v>110813</v>
      </c>
      <c r="B9919" s="34">
        <v>234</v>
      </c>
      <c r="C9919" s="34">
        <v>235</v>
      </c>
      <c r="D9919" s="34">
        <v>207</v>
      </c>
      <c r="E9919" s="34">
        <v>276</v>
      </c>
      <c r="F9919" s="34">
        <v>225</v>
      </c>
      <c r="G9919" s="34">
        <v>191</v>
      </c>
      <c r="H9919" s="34">
        <v>248</v>
      </c>
      <c r="I9919" s="34">
        <v>269</v>
      </c>
      <c r="J9919" s="34">
        <v>248</v>
      </c>
      <c r="K9919" s="34">
        <v>209</v>
      </c>
      <c r="L9919" s="34">
        <v>257</v>
      </c>
      <c r="M9919" s="34">
        <v>202</v>
      </c>
    </row>
    <row r="9920" spans="1:13" x14ac:dyDescent="0.2">
      <c r="A9920" s="34" t="s">
        <v>110814</v>
      </c>
      <c r="B9920" s="34">
        <v>298</v>
      </c>
      <c r="C9920" s="34">
        <v>282</v>
      </c>
      <c r="D9920" s="34">
        <v>359</v>
      </c>
      <c r="E9920" s="34">
        <v>388</v>
      </c>
      <c r="F9920" s="34">
        <v>309</v>
      </c>
      <c r="G9920" s="34">
        <v>306</v>
      </c>
      <c r="H9920" s="34">
        <v>400</v>
      </c>
      <c r="I9920" s="34">
        <v>335</v>
      </c>
      <c r="J9920" s="34">
        <v>351</v>
      </c>
      <c r="K9920" s="34">
        <v>270</v>
      </c>
      <c r="L9920" s="34">
        <v>305</v>
      </c>
      <c r="M9920" s="34">
        <v>262</v>
      </c>
    </row>
    <row r="9921" spans="1:13" x14ac:dyDescent="0.2">
      <c r="A9921" s="34" t="s">
        <v>110815</v>
      </c>
      <c r="B9921" s="34">
        <v>341</v>
      </c>
      <c r="C9921" s="34">
        <v>506</v>
      </c>
      <c r="D9921" s="34">
        <v>469</v>
      </c>
      <c r="E9921" s="34">
        <v>499</v>
      </c>
      <c r="F9921" s="34">
        <v>391</v>
      </c>
      <c r="G9921" s="34">
        <v>453</v>
      </c>
      <c r="H9921" s="34">
        <v>461</v>
      </c>
      <c r="I9921" s="34">
        <v>449</v>
      </c>
      <c r="J9921" s="34">
        <v>443</v>
      </c>
      <c r="K9921" s="34">
        <v>351</v>
      </c>
      <c r="L9921" s="34">
        <v>430</v>
      </c>
      <c r="M9921" s="34">
        <v>338</v>
      </c>
    </row>
    <row r="9922" spans="1:13" x14ac:dyDescent="0.2">
      <c r="A9922" s="34" t="s">
        <v>110816</v>
      </c>
      <c r="B9922" s="34">
        <v>297</v>
      </c>
      <c r="C9922" s="34">
        <v>519</v>
      </c>
      <c r="D9922" s="34">
        <v>400</v>
      </c>
      <c r="E9922" s="34">
        <v>502</v>
      </c>
      <c r="F9922" s="34">
        <v>398</v>
      </c>
      <c r="G9922" s="34">
        <v>417</v>
      </c>
      <c r="H9922" s="34">
        <v>435</v>
      </c>
      <c r="I9922" s="34">
        <v>466</v>
      </c>
      <c r="J9922" s="34">
        <v>355</v>
      </c>
      <c r="K9922" s="34">
        <v>321</v>
      </c>
      <c r="L9922" s="34">
        <v>411</v>
      </c>
      <c r="M9922" s="34">
        <v>336</v>
      </c>
    </row>
    <row r="9923" spans="1:13" x14ac:dyDescent="0.2">
      <c r="A9923" s="34" t="s">
        <v>110817</v>
      </c>
      <c r="B9923" s="34">
        <v>655</v>
      </c>
      <c r="C9923" s="34">
        <v>702</v>
      </c>
      <c r="D9923" s="34">
        <v>700</v>
      </c>
      <c r="E9923" s="34">
        <v>874</v>
      </c>
      <c r="F9923" s="34">
        <v>684</v>
      </c>
      <c r="G9923" s="34">
        <v>691</v>
      </c>
      <c r="H9923" s="34">
        <v>763</v>
      </c>
      <c r="I9923" s="34">
        <v>728</v>
      </c>
      <c r="J9923" s="34">
        <v>786</v>
      </c>
      <c r="K9923" s="34">
        <v>606</v>
      </c>
      <c r="L9923" s="34">
        <v>711</v>
      </c>
      <c r="M9923" s="34">
        <v>580</v>
      </c>
    </row>
    <row r="9924" spans="1:13" x14ac:dyDescent="0.2">
      <c r="A9924" s="34" t="s">
        <v>110818</v>
      </c>
      <c r="B9924" s="34">
        <v>1182</v>
      </c>
      <c r="C9924" s="34">
        <v>989</v>
      </c>
      <c r="D9924" s="34">
        <v>1223</v>
      </c>
      <c r="E9924" s="34">
        <v>1167</v>
      </c>
      <c r="F9924" s="34">
        <v>1126</v>
      </c>
      <c r="G9924" s="34">
        <v>1016</v>
      </c>
      <c r="H9924" s="34">
        <v>1376</v>
      </c>
      <c r="I9924" s="34">
        <v>1118</v>
      </c>
      <c r="J9924" s="34">
        <v>1385</v>
      </c>
      <c r="K9924" s="34">
        <v>903</v>
      </c>
      <c r="L9924" s="34">
        <v>1245</v>
      </c>
      <c r="M9924" s="34">
        <v>886</v>
      </c>
    </row>
    <row r="9925" spans="1:13" x14ac:dyDescent="0.2">
      <c r="A9925" s="34" t="s">
        <v>110819</v>
      </c>
      <c r="B9925" s="34">
        <v>442</v>
      </c>
      <c r="C9925" s="34">
        <v>458</v>
      </c>
      <c r="D9925" s="34">
        <v>565</v>
      </c>
      <c r="E9925" s="34">
        <v>501</v>
      </c>
      <c r="F9925" s="34">
        <v>451</v>
      </c>
      <c r="G9925" s="34">
        <v>458</v>
      </c>
      <c r="H9925" s="34">
        <v>518</v>
      </c>
      <c r="I9925" s="34">
        <v>512</v>
      </c>
      <c r="J9925" s="34">
        <v>480</v>
      </c>
      <c r="K9925" s="34">
        <v>436</v>
      </c>
      <c r="L9925" s="34">
        <v>510</v>
      </c>
      <c r="M9925" s="34">
        <v>348</v>
      </c>
    </row>
    <row r="9926" spans="1:13" x14ac:dyDescent="0.2">
      <c r="A9926" s="34" t="s">
        <v>110820</v>
      </c>
      <c r="B9926" s="34">
        <v>453</v>
      </c>
      <c r="C9926" s="34">
        <v>326</v>
      </c>
      <c r="D9926" s="34">
        <v>430</v>
      </c>
      <c r="E9926" s="34">
        <v>421</v>
      </c>
      <c r="F9926" s="34">
        <v>399</v>
      </c>
      <c r="G9926" s="34">
        <v>375</v>
      </c>
      <c r="H9926" s="34">
        <v>496</v>
      </c>
      <c r="I9926" s="34">
        <v>366</v>
      </c>
      <c r="J9926" s="34">
        <v>434</v>
      </c>
      <c r="K9926" s="34">
        <v>354</v>
      </c>
      <c r="L9926" s="34">
        <v>393</v>
      </c>
      <c r="M9926" s="34">
        <v>340</v>
      </c>
    </row>
    <row r="9927" spans="1:13" x14ac:dyDescent="0.2">
      <c r="A9927" s="34" t="s">
        <v>110821</v>
      </c>
      <c r="B9927" s="34">
        <v>405</v>
      </c>
      <c r="C9927" s="34">
        <v>453</v>
      </c>
      <c r="D9927" s="34">
        <v>501</v>
      </c>
      <c r="E9927" s="34">
        <v>566</v>
      </c>
      <c r="F9927" s="34">
        <v>442</v>
      </c>
      <c r="G9927" s="34">
        <v>450</v>
      </c>
      <c r="H9927" s="34">
        <v>537</v>
      </c>
      <c r="I9927" s="34">
        <v>476</v>
      </c>
      <c r="J9927" s="34">
        <v>498</v>
      </c>
      <c r="K9927" s="34">
        <v>411</v>
      </c>
      <c r="L9927" s="34">
        <v>451</v>
      </c>
      <c r="M9927" s="34">
        <v>350</v>
      </c>
    </row>
    <row r="9928" spans="1:13" x14ac:dyDescent="0.2">
      <c r="A9928" s="34" t="s">
        <v>110822</v>
      </c>
      <c r="B9928" s="34">
        <v>273</v>
      </c>
      <c r="C9928" s="34">
        <v>345</v>
      </c>
      <c r="D9928" s="34">
        <v>392</v>
      </c>
      <c r="E9928" s="34">
        <v>312</v>
      </c>
      <c r="F9928" s="34">
        <v>290</v>
      </c>
      <c r="G9928" s="34">
        <v>278</v>
      </c>
      <c r="H9928" s="34">
        <v>396</v>
      </c>
      <c r="I9928" s="34">
        <v>285</v>
      </c>
      <c r="J9928" s="34">
        <v>365</v>
      </c>
      <c r="K9928" s="34">
        <v>291</v>
      </c>
      <c r="L9928" s="34">
        <v>320</v>
      </c>
      <c r="M9928" s="34">
        <v>237</v>
      </c>
    </row>
    <row r="9929" spans="1:13" x14ac:dyDescent="0.2">
      <c r="A9929" s="34" t="s">
        <v>110823</v>
      </c>
      <c r="B9929" s="34">
        <v>316</v>
      </c>
      <c r="C9929" s="34">
        <v>294</v>
      </c>
      <c r="D9929" s="34">
        <v>319</v>
      </c>
      <c r="E9929" s="34">
        <v>319</v>
      </c>
      <c r="F9929" s="34">
        <v>335</v>
      </c>
      <c r="G9929" s="34">
        <v>325</v>
      </c>
      <c r="H9929" s="34">
        <v>341</v>
      </c>
      <c r="I9929" s="34">
        <v>313</v>
      </c>
      <c r="J9929" s="34">
        <v>292</v>
      </c>
      <c r="K9929" s="34">
        <v>261</v>
      </c>
      <c r="L9929" s="34">
        <v>300</v>
      </c>
      <c r="M9929" s="34">
        <v>248</v>
      </c>
    </row>
    <row r="9930" spans="1:13" x14ac:dyDescent="0.2">
      <c r="A9930" s="34" t="s">
        <v>110824</v>
      </c>
      <c r="B9930" s="34">
        <v>177</v>
      </c>
      <c r="C9930" s="34">
        <v>185</v>
      </c>
      <c r="D9930" s="34">
        <v>208</v>
      </c>
      <c r="E9930" s="34">
        <v>253</v>
      </c>
      <c r="F9930" s="34">
        <v>141</v>
      </c>
      <c r="G9930" s="34">
        <v>174</v>
      </c>
      <c r="H9930" s="34">
        <v>211</v>
      </c>
      <c r="I9930" s="34">
        <v>200</v>
      </c>
      <c r="J9930" s="34">
        <v>220</v>
      </c>
      <c r="K9930" s="34">
        <v>165</v>
      </c>
      <c r="L9930" s="34">
        <v>225</v>
      </c>
      <c r="M9930" s="34">
        <v>143</v>
      </c>
    </row>
    <row r="9931" spans="1:13" x14ac:dyDescent="0.2">
      <c r="A9931" s="34" t="s">
        <v>110825</v>
      </c>
      <c r="B9931" s="34">
        <v>232</v>
      </c>
      <c r="C9931" s="34">
        <v>196</v>
      </c>
      <c r="D9931" s="34">
        <v>280</v>
      </c>
      <c r="E9931" s="34">
        <v>234</v>
      </c>
      <c r="F9931" s="34">
        <v>196</v>
      </c>
      <c r="G9931" s="34">
        <v>198</v>
      </c>
      <c r="H9931" s="34">
        <v>234</v>
      </c>
      <c r="I9931" s="34">
        <v>188</v>
      </c>
      <c r="J9931" s="34">
        <v>217</v>
      </c>
      <c r="K9931" s="34">
        <v>163</v>
      </c>
      <c r="L9931" s="34">
        <v>192</v>
      </c>
      <c r="M9931" s="34">
        <v>138</v>
      </c>
    </row>
    <row r="9932" spans="1:13" x14ac:dyDescent="0.2">
      <c r="A9932" s="34" t="s">
        <v>110826</v>
      </c>
      <c r="B9932" s="34">
        <v>312</v>
      </c>
      <c r="C9932" s="34">
        <v>357</v>
      </c>
      <c r="D9932" s="34">
        <v>333</v>
      </c>
      <c r="E9932" s="34">
        <v>409</v>
      </c>
      <c r="F9932" s="34">
        <v>301</v>
      </c>
      <c r="G9932" s="34">
        <v>310</v>
      </c>
      <c r="H9932" s="34">
        <v>404</v>
      </c>
      <c r="I9932" s="34">
        <v>321</v>
      </c>
      <c r="J9932" s="34">
        <v>386</v>
      </c>
      <c r="K9932" s="34">
        <v>296</v>
      </c>
      <c r="L9932" s="34">
        <v>375</v>
      </c>
      <c r="M9932" s="34">
        <v>277</v>
      </c>
    </row>
    <row r="9933" spans="1:13" x14ac:dyDescent="0.2">
      <c r="A9933" s="34" t="s">
        <v>110827</v>
      </c>
      <c r="B9933" s="34">
        <v>231</v>
      </c>
      <c r="C9933" s="34">
        <v>274</v>
      </c>
      <c r="D9933" s="34">
        <v>259</v>
      </c>
      <c r="E9933" s="34">
        <v>265</v>
      </c>
      <c r="F9933" s="34">
        <v>204</v>
      </c>
      <c r="G9933" s="34">
        <v>216</v>
      </c>
      <c r="H9933" s="34">
        <v>241</v>
      </c>
      <c r="I9933" s="34">
        <v>240</v>
      </c>
      <c r="J9933" s="34">
        <v>268</v>
      </c>
      <c r="K9933" s="34">
        <v>192</v>
      </c>
      <c r="L9933" s="34">
        <v>265</v>
      </c>
      <c r="M9933" s="34">
        <v>195</v>
      </c>
    </row>
    <row r="9934" spans="1:13" x14ac:dyDescent="0.2">
      <c r="A9934" s="34" t="s">
        <v>110828</v>
      </c>
      <c r="B9934" s="34">
        <v>233</v>
      </c>
      <c r="C9934" s="34">
        <v>211</v>
      </c>
      <c r="D9934" s="34">
        <v>197</v>
      </c>
      <c r="E9934" s="34">
        <v>174</v>
      </c>
      <c r="F9934" s="34">
        <v>149</v>
      </c>
      <c r="G9934" s="34">
        <v>197</v>
      </c>
      <c r="H9934" s="34">
        <v>217</v>
      </c>
      <c r="I9934" s="34">
        <v>189</v>
      </c>
      <c r="J9934" s="34">
        <v>179</v>
      </c>
      <c r="K9934" s="34">
        <v>171</v>
      </c>
      <c r="L9934" s="34">
        <v>148</v>
      </c>
      <c r="M9934" s="34">
        <v>143</v>
      </c>
    </row>
    <row r="9935" spans="1:13" x14ac:dyDescent="0.2">
      <c r="A9935" s="34" t="s">
        <v>110829</v>
      </c>
      <c r="B9935" s="34">
        <v>738</v>
      </c>
      <c r="C9935" s="34">
        <v>817</v>
      </c>
      <c r="D9935" s="34">
        <v>930</v>
      </c>
      <c r="E9935" s="34">
        <v>849</v>
      </c>
      <c r="F9935" s="34">
        <v>864</v>
      </c>
      <c r="G9935" s="34">
        <v>756</v>
      </c>
      <c r="H9935" s="34">
        <v>913</v>
      </c>
      <c r="I9935" s="34">
        <v>771</v>
      </c>
      <c r="J9935" s="34">
        <v>864</v>
      </c>
      <c r="K9935" s="34">
        <v>573</v>
      </c>
      <c r="L9935" s="34">
        <v>793</v>
      </c>
      <c r="M9935" s="34">
        <v>606</v>
      </c>
    </row>
    <row r="9936" spans="1:13" x14ac:dyDescent="0.2">
      <c r="A9936" s="34" t="s">
        <v>110830</v>
      </c>
      <c r="B9936" s="34">
        <v>230</v>
      </c>
      <c r="C9936" s="34">
        <v>219</v>
      </c>
      <c r="D9936" s="34">
        <v>257</v>
      </c>
      <c r="E9936" s="34">
        <v>229</v>
      </c>
      <c r="F9936" s="34">
        <v>195</v>
      </c>
      <c r="G9936" s="34">
        <v>177</v>
      </c>
      <c r="H9936" s="34">
        <v>240</v>
      </c>
      <c r="I9936" s="34">
        <v>221</v>
      </c>
      <c r="J9936" s="34">
        <v>204</v>
      </c>
      <c r="K9936" s="34">
        <v>190</v>
      </c>
      <c r="L9936" s="34">
        <v>234</v>
      </c>
      <c r="M9936" s="34">
        <v>164</v>
      </c>
    </row>
    <row r="9937" spans="1:13" x14ac:dyDescent="0.2">
      <c r="A9937" s="34" t="s">
        <v>110831</v>
      </c>
      <c r="B9937" s="34">
        <v>508</v>
      </c>
      <c r="C9937" s="34">
        <v>474</v>
      </c>
      <c r="D9937" s="34">
        <v>657</v>
      </c>
      <c r="E9937" s="34">
        <v>642</v>
      </c>
      <c r="F9937" s="34">
        <v>510</v>
      </c>
      <c r="G9937" s="34">
        <v>520</v>
      </c>
      <c r="H9937" s="34">
        <v>607</v>
      </c>
      <c r="I9937" s="34">
        <v>606</v>
      </c>
      <c r="J9937" s="34">
        <v>700</v>
      </c>
      <c r="K9937" s="34">
        <v>417</v>
      </c>
      <c r="L9937" s="34">
        <v>597</v>
      </c>
      <c r="M9937" s="34">
        <v>390</v>
      </c>
    </row>
    <row r="9938" spans="1:13" x14ac:dyDescent="0.2">
      <c r="A9938" s="34" t="s">
        <v>110832</v>
      </c>
      <c r="B9938" s="34">
        <v>149</v>
      </c>
      <c r="C9938" s="34">
        <v>238</v>
      </c>
      <c r="D9938" s="34">
        <v>152</v>
      </c>
      <c r="E9938" s="34">
        <v>185</v>
      </c>
      <c r="F9938" s="34">
        <v>163</v>
      </c>
      <c r="G9938" s="34">
        <v>197</v>
      </c>
      <c r="H9938" s="34">
        <v>190</v>
      </c>
      <c r="I9938" s="34">
        <v>203</v>
      </c>
      <c r="J9938" s="34">
        <v>208</v>
      </c>
      <c r="K9938" s="34">
        <v>199</v>
      </c>
      <c r="L9938" s="34">
        <v>149</v>
      </c>
      <c r="M9938" s="34">
        <v>162</v>
      </c>
    </row>
    <row r="9939" spans="1:13" x14ac:dyDescent="0.2">
      <c r="A9939" s="34" t="s">
        <v>110833</v>
      </c>
      <c r="B9939" s="34">
        <v>614</v>
      </c>
      <c r="C9939" s="34">
        <v>660</v>
      </c>
      <c r="D9939" s="34">
        <v>706</v>
      </c>
      <c r="E9939" s="34">
        <v>705</v>
      </c>
      <c r="F9939" s="34">
        <v>616</v>
      </c>
      <c r="G9939" s="34">
        <v>601</v>
      </c>
      <c r="H9939" s="34">
        <v>794</v>
      </c>
      <c r="I9939" s="34">
        <v>590</v>
      </c>
      <c r="J9939" s="34">
        <v>731</v>
      </c>
      <c r="K9939" s="34">
        <v>519</v>
      </c>
      <c r="L9939" s="34">
        <v>733</v>
      </c>
      <c r="M9939" s="34">
        <v>513</v>
      </c>
    </row>
    <row r="9940" spans="1:13" x14ac:dyDescent="0.2">
      <c r="A9940" s="34" t="s">
        <v>110834</v>
      </c>
      <c r="B9940" s="34">
        <v>461</v>
      </c>
      <c r="C9940" s="34">
        <v>455</v>
      </c>
      <c r="D9940" s="34">
        <v>448</v>
      </c>
      <c r="E9940" s="34">
        <v>515</v>
      </c>
      <c r="F9940" s="34">
        <v>466</v>
      </c>
      <c r="G9940" s="34">
        <v>439</v>
      </c>
      <c r="H9940" s="34">
        <v>488</v>
      </c>
      <c r="I9940" s="34">
        <v>546</v>
      </c>
      <c r="J9940" s="34">
        <v>509</v>
      </c>
      <c r="K9940" s="34">
        <v>448</v>
      </c>
      <c r="L9940" s="34">
        <v>475</v>
      </c>
      <c r="M9940" s="34">
        <v>315</v>
      </c>
    </row>
    <row r="9941" spans="1:13" x14ac:dyDescent="0.2">
      <c r="A9941" s="34" t="s">
        <v>110835</v>
      </c>
      <c r="B9941" s="34">
        <v>489</v>
      </c>
      <c r="C9941" s="34">
        <v>645</v>
      </c>
      <c r="D9941" s="34">
        <v>715</v>
      </c>
      <c r="E9941" s="34">
        <v>629</v>
      </c>
      <c r="F9941" s="34">
        <v>594</v>
      </c>
      <c r="G9941" s="34">
        <v>635</v>
      </c>
      <c r="H9941" s="34">
        <v>589</v>
      </c>
      <c r="I9941" s="34">
        <v>512</v>
      </c>
      <c r="J9941" s="34">
        <v>745</v>
      </c>
      <c r="K9941" s="34">
        <v>448</v>
      </c>
      <c r="L9941" s="34">
        <v>542</v>
      </c>
      <c r="M9941" s="34">
        <v>456</v>
      </c>
    </row>
    <row r="9942" spans="1:13" x14ac:dyDescent="0.2">
      <c r="A9942" s="34" t="s">
        <v>110836</v>
      </c>
      <c r="B9942" s="34">
        <v>474</v>
      </c>
      <c r="C9942" s="34">
        <v>404</v>
      </c>
      <c r="D9942" s="34">
        <v>461</v>
      </c>
      <c r="E9942" s="34">
        <v>435</v>
      </c>
      <c r="F9942" s="34">
        <v>424</v>
      </c>
      <c r="G9942" s="34">
        <v>460</v>
      </c>
      <c r="H9942" s="34">
        <v>535</v>
      </c>
      <c r="I9942" s="34">
        <v>447</v>
      </c>
      <c r="J9942" s="34">
        <v>482</v>
      </c>
      <c r="K9942" s="34">
        <v>332</v>
      </c>
      <c r="L9942" s="34">
        <v>428</v>
      </c>
      <c r="M9942" s="34">
        <v>322</v>
      </c>
    </row>
    <row r="9943" spans="1:13" x14ac:dyDescent="0.2">
      <c r="A9943" s="34" t="s">
        <v>110837</v>
      </c>
      <c r="B9943" s="34">
        <v>693</v>
      </c>
      <c r="C9943" s="34">
        <v>801</v>
      </c>
      <c r="D9943" s="34">
        <v>946</v>
      </c>
      <c r="E9943" s="34">
        <v>871</v>
      </c>
      <c r="F9943" s="34">
        <v>738</v>
      </c>
      <c r="G9943" s="34">
        <v>727</v>
      </c>
      <c r="H9943" s="34">
        <v>903</v>
      </c>
      <c r="I9943" s="34">
        <v>784</v>
      </c>
      <c r="J9943" s="34">
        <v>790</v>
      </c>
      <c r="K9943" s="34">
        <v>636</v>
      </c>
      <c r="L9943" s="34">
        <v>745</v>
      </c>
      <c r="M9943" s="34">
        <v>618</v>
      </c>
    </row>
    <row r="9944" spans="1:13" x14ac:dyDescent="0.2">
      <c r="A9944" s="34" t="s">
        <v>110838</v>
      </c>
      <c r="B9944" s="34">
        <v>352</v>
      </c>
      <c r="C9944" s="34">
        <v>426</v>
      </c>
      <c r="D9944" s="34">
        <v>434</v>
      </c>
      <c r="E9944" s="34">
        <v>411</v>
      </c>
      <c r="F9944" s="34">
        <v>353</v>
      </c>
      <c r="G9944" s="34">
        <v>399</v>
      </c>
      <c r="H9944" s="34">
        <v>441</v>
      </c>
      <c r="I9944" s="34">
        <v>420</v>
      </c>
      <c r="J9944" s="34">
        <v>393</v>
      </c>
      <c r="K9944" s="34">
        <v>331</v>
      </c>
      <c r="L9944" s="34">
        <v>400</v>
      </c>
      <c r="M9944" s="34">
        <v>329</v>
      </c>
    </row>
    <row r="9945" spans="1:13" x14ac:dyDescent="0.2">
      <c r="A9945" s="34" t="s">
        <v>110839</v>
      </c>
      <c r="B9945" s="34">
        <v>619</v>
      </c>
      <c r="C9945" s="34">
        <v>720</v>
      </c>
      <c r="D9945" s="34">
        <v>760</v>
      </c>
      <c r="E9945" s="34">
        <v>889</v>
      </c>
      <c r="F9945" s="34">
        <v>729</v>
      </c>
      <c r="G9945" s="34">
        <v>736</v>
      </c>
      <c r="H9945" s="34">
        <v>757</v>
      </c>
      <c r="I9945" s="34">
        <v>793</v>
      </c>
      <c r="J9945" s="34">
        <v>795</v>
      </c>
      <c r="K9945" s="34">
        <v>626</v>
      </c>
      <c r="L9945" s="34">
        <v>778</v>
      </c>
      <c r="M9945" s="34">
        <v>607</v>
      </c>
    </row>
    <row r="9946" spans="1:13" x14ac:dyDescent="0.2">
      <c r="A9946" s="34" t="s">
        <v>110840</v>
      </c>
      <c r="B9946" s="34">
        <v>457</v>
      </c>
      <c r="C9946" s="34">
        <v>644</v>
      </c>
      <c r="D9946" s="34">
        <v>459</v>
      </c>
      <c r="E9946" s="34">
        <v>605</v>
      </c>
      <c r="F9946" s="34">
        <v>497</v>
      </c>
      <c r="G9946" s="34">
        <v>526</v>
      </c>
      <c r="H9946" s="34">
        <v>532</v>
      </c>
      <c r="I9946" s="34">
        <v>523</v>
      </c>
      <c r="J9946" s="34">
        <v>458</v>
      </c>
      <c r="K9946" s="34">
        <v>445</v>
      </c>
      <c r="L9946" s="34">
        <v>484</v>
      </c>
      <c r="M9946" s="34">
        <v>449</v>
      </c>
    </row>
    <row r="9947" spans="1:13" x14ac:dyDescent="0.2">
      <c r="A9947" s="34" t="s">
        <v>110841</v>
      </c>
      <c r="B9947" s="34">
        <v>361</v>
      </c>
      <c r="C9947" s="34">
        <v>437</v>
      </c>
      <c r="D9947" s="34">
        <v>455</v>
      </c>
      <c r="E9947" s="34">
        <v>464</v>
      </c>
      <c r="F9947" s="34">
        <v>400</v>
      </c>
      <c r="G9947" s="34">
        <v>407</v>
      </c>
      <c r="H9947" s="34">
        <v>494</v>
      </c>
      <c r="I9947" s="34">
        <v>369</v>
      </c>
      <c r="J9947" s="34">
        <v>407</v>
      </c>
      <c r="K9947" s="34">
        <v>353</v>
      </c>
      <c r="L9947" s="34">
        <v>384</v>
      </c>
      <c r="M9947" s="34">
        <v>343</v>
      </c>
    </row>
    <row r="9948" spans="1:13" x14ac:dyDescent="0.2">
      <c r="A9948" s="34" t="s">
        <v>110842</v>
      </c>
      <c r="B9948" s="34">
        <v>331</v>
      </c>
      <c r="C9948" s="34">
        <v>391</v>
      </c>
      <c r="D9948" s="34">
        <v>380</v>
      </c>
      <c r="E9948" s="34">
        <v>481</v>
      </c>
      <c r="F9948" s="34">
        <v>267</v>
      </c>
      <c r="G9948" s="34">
        <v>395</v>
      </c>
      <c r="H9948" s="34">
        <v>291</v>
      </c>
      <c r="I9948" s="34">
        <v>409</v>
      </c>
      <c r="J9948" s="34">
        <v>299</v>
      </c>
      <c r="K9948" s="34">
        <v>308</v>
      </c>
      <c r="L9948" s="34">
        <v>303</v>
      </c>
      <c r="M9948" s="34">
        <v>297</v>
      </c>
    </row>
    <row r="9949" spans="1:13" x14ac:dyDescent="0.2">
      <c r="A9949" s="34" t="s">
        <v>110843</v>
      </c>
      <c r="B9949" s="34">
        <v>480</v>
      </c>
      <c r="C9949" s="34">
        <v>435</v>
      </c>
      <c r="D9949" s="34">
        <v>482</v>
      </c>
      <c r="E9949" s="34">
        <v>467</v>
      </c>
      <c r="F9949" s="34">
        <v>393</v>
      </c>
      <c r="G9949" s="34">
        <v>438</v>
      </c>
      <c r="H9949" s="34">
        <v>468</v>
      </c>
      <c r="I9949" s="34">
        <v>463</v>
      </c>
      <c r="J9949" s="34">
        <v>412</v>
      </c>
      <c r="K9949" s="34">
        <v>355</v>
      </c>
      <c r="L9949" s="34">
        <v>362</v>
      </c>
      <c r="M9949" s="34">
        <v>374</v>
      </c>
    </row>
    <row r="9950" spans="1:13" x14ac:dyDescent="0.2">
      <c r="A9950" s="34" t="s">
        <v>110844</v>
      </c>
      <c r="B9950" s="34">
        <v>395</v>
      </c>
      <c r="C9950" s="34">
        <v>385</v>
      </c>
      <c r="D9950" s="34">
        <v>327</v>
      </c>
      <c r="E9950" s="34">
        <v>381</v>
      </c>
      <c r="F9950" s="34">
        <v>381</v>
      </c>
      <c r="G9950" s="34">
        <v>349</v>
      </c>
      <c r="H9950" s="34">
        <v>423</v>
      </c>
      <c r="I9950" s="34">
        <v>411</v>
      </c>
      <c r="J9950" s="34">
        <v>496</v>
      </c>
      <c r="K9950" s="34">
        <v>345</v>
      </c>
      <c r="L9950" s="34">
        <v>382</v>
      </c>
      <c r="M9950" s="34">
        <v>282</v>
      </c>
    </row>
    <row r="9951" spans="1:13" x14ac:dyDescent="0.2">
      <c r="A9951" s="34" t="s">
        <v>110845</v>
      </c>
      <c r="B9951" s="34">
        <v>482</v>
      </c>
      <c r="C9951" s="34">
        <v>595</v>
      </c>
      <c r="D9951" s="34">
        <v>535</v>
      </c>
      <c r="E9951" s="34">
        <v>623</v>
      </c>
      <c r="F9951" s="34">
        <v>515</v>
      </c>
      <c r="G9951" s="34">
        <v>524</v>
      </c>
      <c r="H9951" s="34">
        <v>558</v>
      </c>
      <c r="I9951" s="34">
        <v>509</v>
      </c>
      <c r="J9951" s="34">
        <v>469</v>
      </c>
      <c r="K9951" s="34">
        <v>444</v>
      </c>
      <c r="L9951" s="34">
        <v>573</v>
      </c>
      <c r="M9951" s="34">
        <v>457</v>
      </c>
    </row>
    <row r="9952" spans="1:13" x14ac:dyDescent="0.2">
      <c r="A9952" s="34" t="s">
        <v>110846</v>
      </c>
      <c r="B9952" s="34">
        <v>408</v>
      </c>
      <c r="C9952" s="34">
        <v>462</v>
      </c>
      <c r="D9952" s="34">
        <v>393</v>
      </c>
      <c r="E9952" s="34">
        <v>511</v>
      </c>
      <c r="F9952" s="34">
        <v>420</v>
      </c>
      <c r="G9952" s="34">
        <v>446</v>
      </c>
      <c r="H9952" s="34">
        <v>430</v>
      </c>
      <c r="I9952" s="34">
        <v>506</v>
      </c>
      <c r="J9952" s="34">
        <v>424</v>
      </c>
      <c r="K9952" s="34">
        <v>364</v>
      </c>
      <c r="L9952" s="34">
        <v>330</v>
      </c>
      <c r="M9952" s="34">
        <v>351</v>
      </c>
    </row>
    <row r="9953" spans="1:13" x14ac:dyDescent="0.2">
      <c r="A9953" s="34" t="s">
        <v>110847</v>
      </c>
      <c r="B9953" s="34">
        <v>342</v>
      </c>
      <c r="C9953" s="34">
        <v>283</v>
      </c>
      <c r="D9953" s="34">
        <v>326</v>
      </c>
      <c r="E9953" s="34">
        <v>293</v>
      </c>
      <c r="F9953" s="34">
        <v>263</v>
      </c>
      <c r="G9953" s="34">
        <v>267</v>
      </c>
      <c r="H9953" s="34">
        <v>403</v>
      </c>
      <c r="I9953" s="34">
        <v>302</v>
      </c>
      <c r="J9953" s="34">
        <v>355</v>
      </c>
      <c r="K9953" s="34">
        <v>242</v>
      </c>
      <c r="L9953" s="34">
        <v>293</v>
      </c>
      <c r="M9953" s="34">
        <v>240</v>
      </c>
    </row>
    <row r="9954" spans="1:13" x14ac:dyDescent="0.2">
      <c r="A9954" s="34" t="s">
        <v>110848</v>
      </c>
      <c r="B9954" s="34">
        <v>224</v>
      </c>
      <c r="C9954" s="34">
        <v>210</v>
      </c>
      <c r="D9954" s="34">
        <v>236</v>
      </c>
      <c r="E9954" s="34">
        <v>235</v>
      </c>
      <c r="F9954" s="34">
        <v>216</v>
      </c>
      <c r="G9954" s="34">
        <v>209</v>
      </c>
      <c r="H9954" s="34">
        <v>291</v>
      </c>
      <c r="I9954" s="34">
        <v>209</v>
      </c>
      <c r="J9954" s="34">
        <v>259</v>
      </c>
      <c r="K9954" s="34">
        <v>175</v>
      </c>
      <c r="L9954" s="34">
        <v>221</v>
      </c>
      <c r="M9954" s="34">
        <v>156</v>
      </c>
    </row>
    <row r="9955" spans="1:13" x14ac:dyDescent="0.2">
      <c r="A9955" s="34" t="s">
        <v>110849</v>
      </c>
      <c r="B9955" s="34">
        <v>386</v>
      </c>
      <c r="C9955" s="34">
        <v>400</v>
      </c>
      <c r="D9955" s="34">
        <v>390</v>
      </c>
      <c r="E9955" s="34">
        <v>443</v>
      </c>
      <c r="F9955" s="34">
        <v>347</v>
      </c>
      <c r="G9955" s="34">
        <v>368</v>
      </c>
      <c r="H9955" s="34">
        <v>377</v>
      </c>
      <c r="I9955" s="34">
        <v>399</v>
      </c>
      <c r="J9955" s="34">
        <v>389</v>
      </c>
      <c r="K9955" s="34">
        <v>344</v>
      </c>
      <c r="L9955" s="34">
        <v>342</v>
      </c>
      <c r="M9955" s="34">
        <v>306</v>
      </c>
    </row>
    <row r="9956" spans="1:13" x14ac:dyDescent="0.2">
      <c r="A9956" s="34" t="s">
        <v>110850</v>
      </c>
      <c r="B9956" s="34">
        <v>253</v>
      </c>
      <c r="C9956" s="34">
        <v>267</v>
      </c>
      <c r="D9956" s="34">
        <v>344</v>
      </c>
      <c r="E9956" s="34">
        <v>276</v>
      </c>
      <c r="F9956" s="34">
        <v>258</v>
      </c>
      <c r="G9956" s="34">
        <v>265</v>
      </c>
      <c r="H9956" s="34">
        <v>276</v>
      </c>
      <c r="I9956" s="34">
        <v>262</v>
      </c>
      <c r="J9956" s="34">
        <v>274</v>
      </c>
      <c r="K9956" s="34">
        <v>216</v>
      </c>
      <c r="L9956" s="34">
        <v>263</v>
      </c>
      <c r="M9956" s="34">
        <v>207</v>
      </c>
    </row>
    <row r="9957" spans="1:13" x14ac:dyDescent="0.2">
      <c r="A9957" s="34" t="s">
        <v>110851</v>
      </c>
      <c r="B9957" s="34">
        <v>580</v>
      </c>
      <c r="C9957" s="34">
        <v>502</v>
      </c>
      <c r="D9957" s="34">
        <v>623</v>
      </c>
      <c r="E9957" s="34">
        <v>570</v>
      </c>
      <c r="F9957" s="34">
        <v>598</v>
      </c>
      <c r="G9957" s="34">
        <v>552</v>
      </c>
      <c r="H9957" s="34">
        <v>671</v>
      </c>
      <c r="I9957" s="34">
        <v>514</v>
      </c>
      <c r="J9957" s="34">
        <v>597</v>
      </c>
      <c r="K9957" s="34">
        <v>452</v>
      </c>
      <c r="L9957" s="34">
        <v>621</v>
      </c>
      <c r="M9957" s="34">
        <v>451</v>
      </c>
    </row>
    <row r="9958" spans="1:13" x14ac:dyDescent="0.2">
      <c r="A9958" s="34" t="s">
        <v>110852</v>
      </c>
      <c r="B9958" s="34">
        <v>246</v>
      </c>
      <c r="C9958" s="34">
        <v>632</v>
      </c>
      <c r="D9958" s="34">
        <v>404</v>
      </c>
      <c r="E9958" s="34">
        <v>597</v>
      </c>
      <c r="F9958" s="34">
        <v>325</v>
      </c>
      <c r="G9958" s="34">
        <v>577</v>
      </c>
      <c r="H9958" s="34">
        <v>428</v>
      </c>
      <c r="I9958" s="34">
        <v>624</v>
      </c>
      <c r="J9958" s="34">
        <v>436</v>
      </c>
      <c r="K9958" s="34">
        <v>510</v>
      </c>
      <c r="L9958" s="34">
        <v>349</v>
      </c>
      <c r="M9958" s="34">
        <v>450</v>
      </c>
    </row>
    <row r="9959" spans="1:13" x14ac:dyDescent="0.2">
      <c r="A9959" s="34" t="s">
        <v>110853</v>
      </c>
      <c r="B9959" s="34">
        <v>340</v>
      </c>
      <c r="C9959" s="34">
        <v>325</v>
      </c>
      <c r="D9959" s="34">
        <v>354</v>
      </c>
      <c r="E9959" s="34">
        <v>390</v>
      </c>
      <c r="F9959" s="34">
        <v>297</v>
      </c>
      <c r="G9959" s="34">
        <v>305</v>
      </c>
      <c r="H9959" s="34">
        <v>305</v>
      </c>
      <c r="I9959" s="34">
        <v>258</v>
      </c>
      <c r="J9959" s="34">
        <v>319</v>
      </c>
      <c r="K9959" s="34">
        <v>235</v>
      </c>
      <c r="L9959" s="34">
        <v>289</v>
      </c>
      <c r="M9959" s="34">
        <v>261</v>
      </c>
    </row>
    <row r="9960" spans="1:13" x14ac:dyDescent="0.2">
      <c r="A9960" s="34" t="s">
        <v>110854</v>
      </c>
      <c r="B9960" s="34">
        <v>496</v>
      </c>
      <c r="C9960" s="34">
        <v>402</v>
      </c>
      <c r="D9960" s="34">
        <v>524</v>
      </c>
      <c r="E9960" s="34">
        <v>513</v>
      </c>
      <c r="F9960" s="34">
        <v>504</v>
      </c>
      <c r="G9960" s="34">
        <v>414</v>
      </c>
      <c r="H9960" s="34">
        <v>617</v>
      </c>
      <c r="I9960" s="34">
        <v>435</v>
      </c>
      <c r="J9960" s="34">
        <v>544</v>
      </c>
      <c r="K9960" s="34">
        <v>356</v>
      </c>
      <c r="L9960" s="34">
        <v>519</v>
      </c>
      <c r="M9960" s="34">
        <v>386</v>
      </c>
    </row>
    <row r="9961" spans="1:13" x14ac:dyDescent="0.2">
      <c r="A9961" s="34" t="s">
        <v>110855</v>
      </c>
      <c r="B9961" s="34">
        <v>518</v>
      </c>
      <c r="C9961" s="34">
        <v>490</v>
      </c>
      <c r="D9961" s="34">
        <v>654</v>
      </c>
      <c r="E9961" s="34">
        <v>627</v>
      </c>
      <c r="F9961" s="34">
        <v>618</v>
      </c>
      <c r="G9961" s="34">
        <v>510</v>
      </c>
      <c r="H9961" s="34">
        <v>556</v>
      </c>
      <c r="I9961" s="34">
        <v>536</v>
      </c>
      <c r="J9961" s="34">
        <v>608</v>
      </c>
      <c r="K9961" s="34">
        <v>399</v>
      </c>
      <c r="L9961" s="34">
        <v>580</v>
      </c>
      <c r="M9961" s="34">
        <v>443</v>
      </c>
    </row>
    <row r="9962" spans="1:13" x14ac:dyDescent="0.2">
      <c r="A9962" s="34" t="s">
        <v>110856</v>
      </c>
      <c r="B9962" s="34">
        <v>449</v>
      </c>
      <c r="C9962" s="34">
        <v>516</v>
      </c>
      <c r="D9962" s="34">
        <v>475</v>
      </c>
      <c r="E9962" s="34">
        <v>529</v>
      </c>
      <c r="F9962" s="34">
        <v>423</v>
      </c>
      <c r="G9962" s="34">
        <v>399</v>
      </c>
      <c r="H9962" s="34">
        <v>458</v>
      </c>
      <c r="I9962" s="34">
        <v>440</v>
      </c>
      <c r="J9962" s="34">
        <v>477</v>
      </c>
      <c r="K9962" s="34">
        <v>387</v>
      </c>
      <c r="L9962" s="34">
        <v>457</v>
      </c>
      <c r="M9962" s="34">
        <v>379</v>
      </c>
    </row>
    <row r="9963" spans="1:13" x14ac:dyDescent="0.2">
      <c r="A9963" s="34" t="s">
        <v>110857</v>
      </c>
      <c r="B9963" s="34">
        <v>426</v>
      </c>
      <c r="C9963" s="34">
        <v>521</v>
      </c>
      <c r="D9963" s="34">
        <v>458</v>
      </c>
      <c r="E9963" s="34">
        <v>455</v>
      </c>
      <c r="F9963" s="34">
        <v>383</v>
      </c>
      <c r="G9963" s="34">
        <v>399</v>
      </c>
      <c r="H9963" s="34">
        <v>521</v>
      </c>
      <c r="I9963" s="34">
        <v>483</v>
      </c>
      <c r="J9963" s="34">
        <v>484</v>
      </c>
      <c r="K9963" s="34">
        <v>392</v>
      </c>
      <c r="L9963" s="34">
        <v>391</v>
      </c>
      <c r="M9963" s="34">
        <v>367</v>
      </c>
    </row>
    <row r="9964" spans="1:13" x14ac:dyDescent="0.2">
      <c r="A9964" s="34" t="s">
        <v>110858</v>
      </c>
      <c r="B9964" s="34">
        <v>372</v>
      </c>
      <c r="C9964" s="34">
        <v>394</v>
      </c>
      <c r="D9964" s="34">
        <v>350</v>
      </c>
      <c r="E9964" s="34">
        <v>402</v>
      </c>
      <c r="F9964" s="34">
        <v>327</v>
      </c>
      <c r="G9964" s="34">
        <v>397</v>
      </c>
      <c r="H9964" s="34">
        <v>457</v>
      </c>
      <c r="I9964" s="34">
        <v>373</v>
      </c>
      <c r="J9964" s="34">
        <v>444</v>
      </c>
      <c r="K9964" s="34">
        <v>303</v>
      </c>
      <c r="L9964" s="34">
        <v>442</v>
      </c>
      <c r="M9964" s="34">
        <v>256</v>
      </c>
    </row>
    <row r="9965" spans="1:13" x14ac:dyDescent="0.2">
      <c r="A9965" s="34" t="s">
        <v>110859</v>
      </c>
      <c r="B9965" s="34">
        <v>427</v>
      </c>
      <c r="C9965" s="34">
        <v>471</v>
      </c>
      <c r="D9965" s="34">
        <v>612</v>
      </c>
      <c r="E9965" s="34">
        <v>569</v>
      </c>
      <c r="F9965" s="34">
        <v>483</v>
      </c>
      <c r="G9965" s="34">
        <v>517</v>
      </c>
      <c r="H9965" s="34">
        <v>607</v>
      </c>
      <c r="I9965" s="34">
        <v>507</v>
      </c>
      <c r="J9965" s="34">
        <v>540</v>
      </c>
      <c r="K9965" s="34">
        <v>424</v>
      </c>
      <c r="L9965" s="34">
        <v>564</v>
      </c>
      <c r="M9965" s="34">
        <v>355</v>
      </c>
    </row>
    <row r="9966" spans="1:13" x14ac:dyDescent="0.2">
      <c r="A9966" s="34" t="s">
        <v>110860</v>
      </c>
      <c r="B9966" s="34">
        <v>860</v>
      </c>
      <c r="C9966" s="34">
        <v>716</v>
      </c>
      <c r="D9966" s="34">
        <v>802</v>
      </c>
      <c r="E9966" s="34">
        <v>774</v>
      </c>
      <c r="F9966" s="34">
        <v>772</v>
      </c>
      <c r="G9966" s="34">
        <v>746</v>
      </c>
      <c r="H9966" s="34">
        <v>1004</v>
      </c>
      <c r="I9966" s="34">
        <v>745</v>
      </c>
      <c r="J9966" s="34">
        <v>926</v>
      </c>
      <c r="K9966" s="34">
        <v>571</v>
      </c>
      <c r="L9966" s="34">
        <v>823</v>
      </c>
      <c r="M9966" s="34">
        <v>563</v>
      </c>
    </row>
    <row r="9967" spans="1:13" x14ac:dyDescent="0.2">
      <c r="A9967" s="34" t="s">
        <v>110861</v>
      </c>
      <c r="B9967" s="34">
        <v>725</v>
      </c>
      <c r="C9967" s="34">
        <v>690</v>
      </c>
      <c r="D9967" s="34">
        <v>774</v>
      </c>
      <c r="E9967" s="34">
        <v>690</v>
      </c>
      <c r="F9967" s="34">
        <v>686</v>
      </c>
      <c r="G9967" s="34">
        <v>644</v>
      </c>
      <c r="H9967" s="34">
        <v>728</v>
      </c>
      <c r="I9967" s="34">
        <v>676</v>
      </c>
      <c r="J9967" s="34">
        <v>709</v>
      </c>
      <c r="K9967" s="34">
        <v>527</v>
      </c>
      <c r="L9967" s="34">
        <v>755</v>
      </c>
      <c r="M9967" s="34">
        <v>529</v>
      </c>
    </row>
    <row r="9968" spans="1:13" x14ac:dyDescent="0.2">
      <c r="A9968" s="34" t="s">
        <v>110862</v>
      </c>
      <c r="B9968" s="34">
        <v>566</v>
      </c>
      <c r="C9968" s="34">
        <v>469</v>
      </c>
      <c r="D9968" s="34">
        <v>500</v>
      </c>
      <c r="E9968" s="34">
        <v>534</v>
      </c>
      <c r="F9968" s="34">
        <v>411</v>
      </c>
      <c r="G9968" s="34">
        <v>438</v>
      </c>
      <c r="H9968" s="34">
        <v>596</v>
      </c>
      <c r="I9968" s="34">
        <v>539</v>
      </c>
      <c r="J9968" s="34">
        <v>602</v>
      </c>
      <c r="K9968" s="34">
        <v>417</v>
      </c>
      <c r="L9968" s="34">
        <v>526</v>
      </c>
      <c r="M9968" s="34">
        <v>409</v>
      </c>
    </row>
    <row r="9969" spans="1:13" x14ac:dyDescent="0.2">
      <c r="A9969" s="34" t="s">
        <v>110863</v>
      </c>
      <c r="B9969" s="34">
        <v>979</v>
      </c>
      <c r="C9969" s="34">
        <v>854</v>
      </c>
      <c r="D9969" s="34">
        <v>994</v>
      </c>
      <c r="E9969" s="34">
        <v>1051</v>
      </c>
      <c r="F9969" s="34">
        <v>922</v>
      </c>
      <c r="G9969" s="34">
        <v>887</v>
      </c>
      <c r="H9969" s="34">
        <v>1097</v>
      </c>
      <c r="I9969" s="34">
        <v>835</v>
      </c>
      <c r="J9969" s="34">
        <v>1022</v>
      </c>
      <c r="K9969" s="34">
        <v>754</v>
      </c>
      <c r="L9969" s="34">
        <v>955</v>
      </c>
      <c r="M9969" s="34">
        <v>687</v>
      </c>
    </row>
    <row r="9970" spans="1:13" x14ac:dyDescent="0.2">
      <c r="A9970" s="34" t="s">
        <v>110864</v>
      </c>
      <c r="B9970" s="34">
        <v>1149</v>
      </c>
      <c r="C9970" s="34">
        <v>1056</v>
      </c>
      <c r="D9970" s="34">
        <v>1225</v>
      </c>
      <c r="E9970" s="34">
        <v>1228</v>
      </c>
      <c r="F9970" s="34">
        <v>968</v>
      </c>
      <c r="G9970" s="34">
        <v>1075</v>
      </c>
      <c r="H9970" s="34">
        <v>1311</v>
      </c>
      <c r="I9970" s="34">
        <v>1067</v>
      </c>
      <c r="J9970" s="34">
        <v>1278</v>
      </c>
      <c r="K9970" s="34">
        <v>896</v>
      </c>
      <c r="L9970" s="34">
        <v>1264</v>
      </c>
      <c r="M9970" s="34">
        <v>861</v>
      </c>
    </row>
    <row r="9971" spans="1:13" x14ac:dyDescent="0.2">
      <c r="A9971" s="34" t="s">
        <v>110865</v>
      </c>
      <c r="B9971" s="34">
        <v>280</v>
      </c>
      <c r="C9971" s="34">
        <v>355</v>
      </c>
      <c r="D9971" s="34">
        <v>328</v>
      </c>
      <c r="E9971" s="34">
        <v>356</v>
      </c>
      <c r="F9971" s="34">
        <v>245</v>
      </c>
      <c r="G9971" s="34">
        <v>306</v>
      </c>
      <c r="H9971" s="34">
        <v>330</v>
      </c>
      <c r="I9971" s="34">
        <v>356</v>
      </c>
      <c r="J9971" s="34">
        <v>338</v>
      </c>
      <c r="K9971" s="34">
        <v>290</v>
      </c>
      <c r="L9971" s="34">
        <v>293</v>
      </c>
      <c r="M9971" s="34">
        <v>247</v>
      </c>
    </row>
    <row r="9972" spans="1:13" x14ac:dyDescent="0.2">
      <c r="A9972" s="34" t="s">
        <v>110866</v>
      </c>
      <c r="B9972" s="34">
        <v>627</v>
      </c>
      <c r="C9972" s="34">
        <v>482</v>
      </c>
      <c r="D9972" s="34">
        <v>670</v>
      </c>
      <c r="E9972" s="34">
        <v>528</v>
      </c>
      <c r="F9972" s="34">
        <v>577</v>
      </c>
      <c r="G9972" s="34">
        <v>546</v>
      </c>
      <c r="H9972" s="34">
        <v>720</v>
      </c>
      <c r="I9972" s="34">
        <v>536</v>
      </c>
      <c r="J9972" s="34">
        <v>637</v>
      </c>
      <c r="K9972" s="34">
        <v>386</v>
      </c>
      <c r="L9972" s="34">
        <v>597</v>
      </c>
      <c r="M9972" s="34">
        <v>381</v>
      </c>
    </row>
    <row r="9973" spans="1:13" x14ac:dyDescent="0.2">
      <c r="A9973" s="34" t="s">
        <v>110867</v>
      </c>
      <c r="B9973" s="34">
        <v>487</v>
      </c>
      <c r="C9973" s="34">
        <v>489</v>
      </c>
      <c r="D9973" s="34">
        <v>633</v>
      </c>
      <c r="E9973" s="34">
        <v>540</v>
      </c>
      <c r="F9973" s="34">
        <v>446</v>
      </c>
      <c r="G9973" s="34">
        <v>517</v>
      </c>
      <c r="H9973" s="34">
        <v>569</v>
      </c>
      <c r="I9973" s="34">
        <v>463</v>
      </c>
      <c r="J9973" s="34">
        <v>582</v>
      </c>
      <c r="K9973" s="34">
        <v>393</v>
      </c>
      <c r="L9973" s="34">
        <v>532</v>
      </c>
      <c r="M9973" s="34">
        <v>404</v>
      </c>
    </row>
    <row r="9974" spans="1:13" x14ac:dyDescent="0.2">
      <c r="A9974" s="34" t="s">
        <v>110868</v>
      </c>
      <c r="B9974" s="34">
        <v>689</v>
      </c>
      <c r="C9974" s="34">
        <v>625</v>
      </c>
      <c r="D9974" s="34">
        <v>719</v>
      </c>
      <c r="E9974" s="34">
        <v>728</v>
      </c>
      <c r="F9974" s="34">
        <v>781</v>
      </c>
      <c r="G9974" s="34">
        <v>625</v>
      </c>
      <c r="H9974" s="34">
        <v>820</v>
      </c>
      <c r="I9974" s="34">
        <v>618</v>
      </c>
      <c r="J9974" s="34">
        <v>713</v>
      </c>
      <c r="K9974" s="34">
        <v>565</v>
      </c>
      <c r="L9974" s="34">
        <v>762</v>
      </c>
      <c r="M9974" s="34">
        <v>513</v>
      </c>
    </row>
    <row r="9975" spans="1:13" x14ac:dyDescent="0.2">
      <c r="A9975" s="34" t="s">
        <v>110869</v>
      </c>
      <c r="B9975" s="34">
        <v>909</v>
      </c>
      <c r="C9975" s="34">
        <v>872</v>
      </c>
      <c r="D9975" s="34">
        <v>1085</v>
      </c>
      <c r="E9975" s="34">
        <v>1027</v>
      </c>
      <c r="F9975" s="34">
        <v>1012</v>
      </c>
      <c r="G9975" s="34">
        <v>846</v>
      </c>
      <c r="H9975" s="34">
        <v>1127</v>
      </c>
      <c r="I9975" s="34">
        <v>954</v>
      </c>
      <c r="J9975" s="34">
        <v>1003</v>
      </c>
      <c r="K9975" s="34">
        <v>752</v>
      </c>
      <c r="L9975" s="34">
        <v>1058</v>
      </c>
      <c r="M9975" s="34">
        <v>804</v>
      </c>
    </row>
    <row r="9976" spans="1:13" x14ac:dyDescent="0.2">
      <c r="A9976" s="34" t="s">
        <v>110870</v>
      </c>
      <c r="B9976" s="34">
        <v>368</v>
      </c>
      <c r="C9976" s="34">
        <v>329</v>
      </c>
      <c r="D9976" s="34">
        <v>335</v>
      </c>
      <c r="E9976" s="34">
        <v>387</v>
      </c>
      <c r="F9976" s="34">
        <v>273</v>
      </c>
      <c r="G9976" s="34">
        <v>366</v>
      </c>
      <c r="H9976" s="34">
        <v>454</v>
      </c>
      <c r="I9976" s="34">
        <v>398</v>
      </c>
      <c r="J9976" s="34">
        <v>352</v>
      </c>
      <c r="K9976" s="34">
        <v>293</v>
      </c>
      <c r="L9976" s="34">
        <v>326</v>
      </c>
      <c r="M9976" s="34">
        <v>278</v>
      </c>
    </row>
    <row r="9977" spans="1:13" x14ac:dyDescent="0.2">
      <c r="A9977" s="34" t="s">
        <v>110871</v>
      </c>
      <c r="B9977" s="34">
        <v>511</v>
      </c>
      <c r="C9977" s="34">
        <v>545</v>
      </c>
      <c r="D9977" s="34">
        <v>463</v>
      </c>
      <c r="E9977" s="34">
        <v>545</v>
      </c>
      <c r="F9977" s="34">
        <v>491</v>
      </c>
      <c r="G9977" s="34">
        <v>474</v>
      </c>
      <c r="H9977" s="34">
        <v>562</v>
      </c>
      <c r="I9977" s="34">
        <v>523</v>
      </c>
      <c r="J9977" s="34">
        <v>481</v>
      </c>
      <c r="K9977" s="34">
        <v>413</v>
      </c>
      <c r="L9977" s="34">
        <v>425</v>
      </c>
      <c r="M9977" s="34">
        <v>388</v>
      </c>
    </row>
    <row r="9978" spans="1:13" x14ac:dyDescent="0.2">
      <c r="A9978" s="34" t="s">
        <v>110872</v>
      </c>
      <c r="B9978" s="34">
        <v>700</v>
      </c>
      <c r="C9978" s="34">
        <v>634</v>
      </c>
      <c r="D9978" s="34">
        <v>694</v>
      </c>
      <c r="E9978" s="34">
        <v>614</v>
      </c>
      <c r="F9978" s="34">
        <v>747</v>
      </c>
      <c r="G9978" s="34">
        <v>540</v>
      </c>
      <c r="H9978" s="34">
        <v>843</v>
      </c>
      <c r="I9978" s="34">
        <v>669</v>
      </c>
      <c r="J9978" s="34">
        <v>749</v>
      </c>
      <c r="K9978" s="34">
        <v>517</v>
      </c>
      <c r="L9978" s="34">
        <v>674</v>
      </c>
      <c r="M9978" s="34">
        <v>421</v>
      </c>
    </row>
    <row r="9979" spans="1:13" x14ac:dyDescent="0.2">
      <c r="A9979" s="34" t="s">
        <v>110873</v>
      </c>
      <c r="B9979" s="34">
        <v>561</v>
      </c>
      <c r="C9979" s="34">
        <v>663</v>
      </c>
      <c r="D9979" s="34">
        <v>627</v>
      </c>
      <c r="E9979" s="34">
        <v>661</v>
      </c>
      <c r="F9979" s="34">
        <v>565</v>
      </c>
      <c r="G9979" s="34">
        <v>549</v>
      </c>
      <c r="H9979" s="34">
        <v>616</v>
      </c>
      <c r="I9979" s="34">
        <v>635</v>
      </c>
      <c r="J9979" s="34">
        <v>596</v>
      </c>
      <c r="K9979" s="34">
        <v>520</v>
      </c>
      <c r="L9979" s="34">
        <v>502</v>
      </c>
      <c r="M9979" s="34">
        <v>528</v>
      </c>
    </row>
    <row r="9980" spans="1:13" x14ac:dyDescent="0.2">
      <c r="A9980" s="34" t="s">
        <v>110874</v>
      </c>
      <c r="B9980" s="34">
        <v>420</v>
      </c>
      <c r="C9980" s="34">
        <v>406</v>
      </c>
      <c r="D9980" s="34">
        <v>375</v>
      </c>
      <c r="E9980" s="34">
        <v>447</v>
      </c>
      <c r="F9980" s="34">
        <v>290</v>
      </c>
      <c r="G9980" s="34">
        <v>429</v>
      </c>
      <c r="H9980" s="34">
        <v>405</v>
      </c>
      <c r="I9980" s="34">
        <v>400</v>
      </c>
      <c r="J9980" s="34">
        <v>426</v>
      </c>
      <c r="K9980" s="34">
        <v>358</v>
      </c>
      <c r="L9980" s="34">
        <v>387</v>
      </c>
      <c r="M9980" s="34">
        <v>274</v>
      </c>
    </row>
    <row r="9981" spans="1:13" x14ac:dyDescent="0.2">
      <c r="A9981" s="34" t="s">
        <v>110875</v>
      </c>
      <c r="B9981" s="34">
        <v>506</v>
      </c>
      <c r="C9981" s="34">
        <v>453</v>
      </c>
      <c r="D9981" s="34">
        <v>545</v>
      </c>
      <c r="E9981" s="34">
        <v>531</v>
      </c>
      <c r="F9981" s="34">
        <v>498</v>
      </c>
      <c r="G9981" s="34">
        <v>474</v>
      </c>
      <c r="H9981" s="34">
        <v>617</v>
      </c>
      <c r="I9981" s="34">
        <v>451</v>
      </c>
      <c r="J9981" s="34">
        <v>528</v>
      </c>
      <c r="K9981" s="34">
        <v>392</v>
      </c>
      <c r="L9981" s="34">
        <v>525</v>
      </c>
      <c r="M9981" s="34">
        <v>320</v>
      </c>
    </row>
    <row r="9982" spans="1:13" x14ac:dyDescent="0.2">
      <c r="A9982" s="34" t="s">
        <v>110876</v>
      </c>
      <c r="B9982" s="34">
        <v>408</v>
      </c>
      <c r="C9982" s="34">
        <v>383</v>
      </c>
      <c r="D9982" s="34">
        <v>467</v>
      </c>
      <c r="E9982" s="34">
        <v>468</v>
      </c>
      <c r="F9982" s="34">
        <v>375</v>
      </c>
      <c r="G9982" s="34">
        <v>364</v>
      </c>
      <c r="H9982" s="34">
        <v>487</v>
      </c>
      <c r="I9982" s="34">
        <v>432</v>
      </c>
      <c r="J9982" s="34">
        <v>452</v>
      </c>
      <c r="K9982" s="34">
        <v>332</v>
      </c>
      <c r="L9982" s="34">
        <v>464</v>
      </c>
      <c r="M9982" s="34">
        <v>311</v>
      </c>
    </row>
    <row r="9983" spans="1:13" x14ac:dyDescent="0.2">
      <c r="A9983" s="34" t="s">
        <v>110877</v>
      </c>
      <c r="B9983" s="34">
        <v>486</v>
      </c>
      <c r="C9983" s="34">
        <v>461</v>
      </c>
      <c r="D9983" s="34">
        <v>469</v>
      </c>
      <c r="E9983" s="34">
        <v>466</v>
      </c>
      <c r="F9983" s="34">
        <v>413</v>
      </c>
      <c r="G9983" s="34">
        <v>435</v>
      </c>
      <c r="H9983" s="34">
        <v>571</v>
      </c>
      <c r="I9983" s="34">
        <v>510</v>
      </c>
      <c r="J9983" s="34">
        <v>499</v>
      </c>
      <c r="K9983" s="34">
        <v>401</v>
      </c>
      <c r="L9983" s="34">
        <v>489</v>
      </c>
      <c r="M9983" s="34">
        <v>352</v>
      </c>
    </row>
    <row r="9984" spans="1:13" x14ac:dyDescent="0.2">
      <c r="A9984" s="34" t="s">
        <v>110878</v>
      </c>
      <c r="B9984" s="34">
        <v>610</v>
      </c>
      <c r="C9984" s="34">
        <v>656</v>
      </c>
      <c r="D9984" s="34">
        <v>755</v>
      </c>
      <c r="E9984" s="34">
        <v>733</v>
      </c>
      <c r="F9984" s="34">
        <v>689</v>
      </c>
      <c r="G9984" s="34">
        <v>625</v>
      </c>
      <c r="H9984" s="34">
        <v>750</v>
      </c>
      <c r="I9984" s="34">
        <v>705</v>
      </c>
      <c r="J9984" s="34">
        <v>637</v>
      </c>
      <c r="K9984" s="34">
        <v>581</v>
      </c>
      <c r="L9984" s="34">
        <v>765</v>
      </c>
      <c r="M9984" s="34">
        <v>532</v>
      </c>
    </row>
    <row r="9985" spans="1:13" x14ac:dyDescent="0.2">
      <c r="A9985" s="34" t="s">
        <v>110879</v>
      </c>
      <c r="B9985" s="34">
        <v>953</v>
      </c>
      <c r="C9985" s="34">
        <v>821</v>
      </c>
      <c r="D9985" s="34">
        <v>943</v>
      </c>
      <c r="E9985" s="34">
        <v>900</v>
      </c>
      <c r="F9985" s="34">
        <v>774</v>
      </c>
      <c r="G9985" s="34">
        <v>823</v>
      </c>
      <c r="H9985" s="34">
        <v>1041</v>
      </c>
      <c r="I9985" s="34">
        <v>928</v>
      </c>
      <c r="J9985" s="34">
        <v>994</v>
      </c>
      <c r="K9985" s="34">
        <v>668</v>
      </c>
      <c r="L9985" s="34">
        <v>862</v>
      </c>
      <c r="M9985" s="34">
        <v>618</v>
      </c>
    </row>
    <row r="9986" spans="1:13" x14ac:dyDescent="0.2">
      <c r="A9986" s="34" t="s">
        <v>110880</v>
      </c>
      <c r="B9986" s="34">
        <v>386</v>
      </c>
      <c r="C9986" s="34">
        <v>373</v>
      </c>
      <c r="D9986" s="34">
        <v>372</v>
      </c>
      <c r="E9986" s="34">
        <v>446</v>
      </c>
      <c r="F9986" s="34">
        <v>395</v>
      </c>
      <c r="G9986" s="34">
        <v>335</v>
      </c>
      <c r="H9986" s="34">
        <v>381</v>
      </c>
      <c r="I9986" s="34">
        <v>402</v>
      </c>
      <c r="J9986" s="34">
        <v>381</v>
      </c>
      <c r="K9986" s="34">
        <v>343</v>
      </c>
      <c r="L9986" s="34">
        <v>373</v>
      </c>
      <c r="M9986" s="34">
        <v>285</v>
      </c>
    </row>
    <row r="9987" spans="1:13" x14ac:dyDescent="0.2">
      <c r="A9987" s="34" t="s">
        <v>110881</v>
      </c>
      <c r="B9987" s="34">
        <v>408</v>
      </c>
      <c r="C9987" s="34">
        <v>420</v>
      </c>
      <c r="D9987" s="34">
        <v>398</v>
      </c>
      <c r="E9987" s="34">
        <v>480</v>
      </c>
      <c r="F9987" s="34">
        <v>403</v>
      </c>
      <c r="G9987" s="34">
        <v>428</v>
      </c>
      <c r="H9987" s="34">
        <v>406</v>
      </c>
      <c r="I9987" s="34">
        <v>454</v>
      </c>
      <c r="J9987" s="34">
        <v>435</v>
      </c>
      <c r="K9987" s="34">
        <v>378</v>
      </c>
      <c r="L9987" s="34">
        <v>426</v>
      </c>
      <c r="M9987" s="34">
        <v>309</v>
      </c>
    </row>
    <row r="9988" spans="1:13" x14ac:dyDescent="0.2">
      <c r="A9988" s="34" t="s">
        <v>110882</v>
      </c>
      <c r="B9988" s="34">
        <v>515</v>
      </c>
      <c r="C9988" s="34">
        <v>633</v>
      </c>
      <c r="D9988" s="34">
        <v>614</v>
      </c>
      <c r="E9988" s="34">
        <v>641</v>
      </c>
      <c r="F9988" s="34">
        <v>529</v>
      </c>
      <c r="G9988" s="34">
        <v>588</v>
      </c>
      <c r="H9988" s="34">
        <v>627</v>
      </c>
      <c r="I9988" s="34">
        <v>565</v>
      </c>
      <c r="J9988" s="34">
        <v>595</v>
      </c>
      <c r="K9988" s="34">
        <v>453</v>
      </c>
      <c r="L9988" s="34">
        <v>535</v>
      </c>
      <c r="M9988" s="34">
        <v>431</v>
      </c>
    </row>
    <row r="9989" spans="1:13" x14ac:dyDescent="0.2">
      <c r="A9989" s="34" t="s">
        <v>110883</v>
      </c>
      <c r="B9989" s="34">
        <v>751</v>
      </c>
      <c r="C9989" s="34">
        <v>753</v>
      </c>
      <c r="D9989" s="34">
        <v>878</v>
      </c>
      <c r="E9989" s="34">
        <v>753</v>
      </c>
      <c r="F9989" s="34">
        <v>719</v>
      </c>
      <c r="G9989" s="34">
        <v>674</v>
      </c>
      <c r="H9989" s="34">
        <v>838</v>
      </c>
      <c r="I9989" s="34">
        <v>711</v>
      </c>
      <c r="J9989" s="34">
        <v>780</v>
      </c>
      <c r="K9989" s="34">
        <v>596</v>
      </c>
      <c r="L9989" s="34">
        <v>736</v>
      </c>
      <c r="M9989" s="34">
        <v>599</v>
      </c>
    </row>
    <row r="9990" spans="1:13" x14ac:dyDescent="0.2">
      <c r="A9990" s="34" t="s">
        <v>110884</v>
      </c>
      <c r="B9990" s="34">
        <v>712</v>
      </c>
      <c r="C9990" s="34">
        <v>584</v>
      </c>
      <c r="D9990" s="34">
        <v>734</v>
      </c>
      <c r="E9990" s="34">
        <v>669</v>
      </c>
      <c r="F9990" s="34">
        <v>634</v>
      </c>
      <c r="G9990" s="34">
        <v>592</v>
      </c>
      <c r="H9990" s="34">
        <v>712</v>
      </c>
      <c r="I9990" s="34">
        <v>612</v>
      </c>
      <c r="J9990" s="34">
        <v>690</v>
      </c>
      <c r="K9990" s="34">
        <v>522</v>
      </c>
      <c r="L9990" s="34">
        <v>684</v>
      </c>
      <c r="M9990" s="34">
        <v>517</v>
      </c>
    </row>
    <row r="9991" spans="1:13" x14ac:dyDescent="0.2">
      <c r="A9991" s="34" t="s">
        <v>110885</v>
      </c>
      <c r="B9991" s="34">
        <v>418</v>
      </c>
      <c r="C9991" s="34">
        <v>342</v>
      </c>
      <c r="D9991" s="34">
        <v>417</v>
      </c>
      <c r="E9991" s="34">
        <v>443</v>
      </c>
      <c r="F9991" s="34">
        <v>379</v>
      </c>
      <c r="G9991" s="34">
        <v>346</v>
      </c>
      <c r="H9991" s="34">
        <v>505</v>
      </c>
      <c r="I9991" s="34">
        <v>393</v>
      </c>
      <c r="J9991" s="34">
        <v>407</v>
      </c>
      <c r="K9991" s="34">
        <v>386</v>
      </c>
      <c r="L9991" s="34">
        <v>376</v>
      </c>
      <c r="M9991" s="34">
        <v>315</v>
      </c>
    </row>
    <row r="9992" spans="1:13" x14ac:dyDescent="0.2">
      <c r="A9992" s="34" t="s">
        <v>110886</v>
      </c>
      <c r="B9992" s="34">
        <v>834</v>
      </c>
      <c r="C9992" s="34">
        <v>748</v>
      </c>
      <c r="D9992" s="34">
        <v>806</v>
      </c>
      <c r="E9992" s="34">
        <v>803</v>
      </c>
      <c r="F9992" s="34">
        <v>792</v>
      </c>
      <c r="G9992" s="34">
        <v>766</v>
      </c>
      <c r="H9992" s="34">
        <v>888</v>
      </c>
      <c r="I9992" s="34">
        <v>741</v>
      </c>
      <c r="J9992" s="34">
        <v>737</v>
      </c>
      <c r="K9992" s="34">
        <v>547</v>
      </c>
      <c r="L9992" s="34">
        <v>824</v>
      </c>
      <c r="M9992" s="34">
        <v>535</v>
      </c>
    </row>
    <row r="9993" spans="1:13" x14ac:dyDescent="0.2">
      <c r="A9993" s="34" t="s">
        <v>110887</v>
      </c>
      <c r="B9993" s="34">
        <v>513</v>
      </c>
      <c r="C9993" s="34">
        <v>552</v>
      </c>
      <c r="D9993" s="34">
        <v>573</v>
      </c>
      <c r="E9993" s="34">
        <v>580</v>
      </c>
      <c r="F9993" s="34">
        <v>419</v>
      </c>
      <c r="G9993" s="34">
        <v>508</v>
      </c>
      <c r="H9993" s="34">
        <v>581</v>
      </c>
      <c r="I9993" s="34">
        <v>581</v>
      </c>
      <c r="J9993" s="34">
        <v>535</v>
      </c>
      <c r="K9993" s="34">
        <v>423</v>
      </c>
      <c r="L9993" s="34">
        <v>441</v>
      </c>
      <c r="M9993" s="34">
        <v>399</v>
      </c>
    </row>
    <row r="9994" spans="1:13" x14ac:dyDescent="0.2">
      <c r="A9994" s="34" t="s">
        <v>110888</v>
      </c>
      <c r="B9994" s="34">
        <v>414</v>
      </c>
      <c r="C9994" s="34">
        <v>445</v>
      </c>
      <c r="D9994" s="34">
        <v>511</v>
      </c>
      <c r="E9994" s="34">
        <v>524</v>
      </c>
      <c r="F9994" s="34">
        <v>421</v>
      </c>
      <c r="G9994" s="34">
        <v>435</v>
      </c>
      <c r="H9994" s="34">
        <v>485</v>
      </c>
      <c r="I9994" s="34">
        <v>467</v>
      </c>
      <c r="J9994" s="34">
        <v>516</v>
      </c>
      <c r="K9994" s="34">
        <v>441</v>
      </c>
      <c r="L9994" s="34">
        <v>441</v>
      </c>
      <c r="M9994" s="34">
        <v>380</v>
      </c>
    </row>
    <row r="9995" spans="1:13" x14ac:dyDescent="0.2">
      <c r="A9995" s="34" t="s">
        <v>110889</v>
      </c>
      <c r="B9995" s="34">
        <v>373</v>
      </c>
      <c r="C9995" s="34">
        <v>357</v>
      </c>
      <c r="D9995" s="34">
        <v>422</v>
      </c>
      <c r="E9995" s="34">
        <v>404</v>
      </c>
      <c r="F9995" s="34">
        <v>334</v>
      </c>
      <c r="G9995" s="34">
        <v>398</v>
      </c>
      <c r="H9995" s="34">
        <v>450</v>
      </c>
      <c r="I9995" s="34">
        <v>462</v>
      </c>
      <c r="J9995" s="34">
        <v>480</v>
      </c>
      <c r="K9995" s="34">
        <v>253</v>
      </c>
      <c r="L9995" s="34">
        <v>374</v>
      </c>
      <c r="M9995" s="34">
        <v>389</v>
      </c>
    </row>
    <row r="9996" spans="1:13" x14ac:dyDescent="0.2">
      <c r="A9996" s="34" t="s">
        <v>110890</v>
      </c>
      <c r="B9996" s="34">
        <v>432</v>
      </c>
      <c r="C9996" s="34">
        <v>484</v>
      </c>
      <c r="D9996" s="34">
        <v>490</v>
      </c>
      <c r="E9996" s="34">
        <v>488</v>
      </c>
      <c r="F9996" s="34">
        <v>385</v>
      </c>
      <c r="G9996" s="34">
        <v>440</v>
      </c>
      <c r="H9996" s="34">
        <v>345</v>
      </c>
      <c r="I9996" s="34">
        <v>454</v>
      </c>
      <c r="J9996" s="34">
        <v>413</v>
      </c>
      <c r="K9996" s="34">
        <v>443</v>
      </c>
      <c r="L9996" s="34">
        <v>472</v>
      </c>
      <c r="M9996" s="34">
        <v>393</v>
      </c>
    </row>
    <row r="9997" spans="1:13" x14ac:dyDescent="0.2">
      <c r="A9997" s="34" t="s">
        <v>110891</v>
      </c>
      <c r="B9997" s="34">
        <v>541</v>
      </c>
      <c r="C9997" s="34">
        <v>571</v>
      </c>
      <c r="D9997" s="34">
        <v>608</v>
      </c>
      <c r="E9997" s="34">
        <v>646</v>
      </c>
      <c r="F9997" s="34">
        <v>552</v>
      </c>
      <c r="G9997" s="34">
        <v>632</v>
      </c>
      <c r="H9997" s="34">
        <v>674</v>
      </c>
      <c r="I9997" s="34">
        <v>556</v>
      </c>
      <c r="J9997" s="34">
        <v>611</v>
      </c>
      <c r="K9997" s="34">
        <v>510</v>
      </c>
      <c r="L9997" s="34">
        <v>575</v>
      </c>
      <c r="M9997" s="34">
        <v>468</v>
      </c>
    </row>
    <row r="9998" spans="1:13" x14ac:dyDescent="0.2">
      <c r="A9998" s="34" t="s">
        <v>110892</v>
      </c>
      <c r="B9998" s="34">
        <v>332</v>
      </c>
      <c r="C9998" s="34">
        <v>372</v>
      </c>
      <c r="D9998" s="34">
        <v>401</v>
      </c>
      <c r="E9998" s="34">
        <v>464</v>
      </c>
      <c r="F9998" s="34">
        <v>306</v>
      </c>
      <c r="G9998" s="34">
        <v>444</v>
      </c>
      <c r="H9998" s="34">
        <v>390</v>
      </c>
      <c r="I9998" s="34">
        <v>486</v>
      </c>
      <c r="J9998" s="34">
        <v>371</v>
      </c>
      <c r="K9998" s="34">
        <v>425</v>
      </c>
      <c r="L9998" s="34">
        <v>337</v>
      </c>
      <c r="M9998" s="34">
        <v>355</v>
      </c>
    </row>
    <row r="9999" spans="1:13" x14ac:dyDescent="0.2">
      <c r="A9999" s="34" t="s">
        <v>110893</v>
      </c>
      <c r="B9999" s="34">
        <v>732</v>
      </c>
      <c r="C9999" s="34">
        <v>695</v>
      </c>
      <c r="D9999" s="34">
        <v>712</v>
      </c>
      <c r="E9999" s="34">
        <v>759</v>
      </c>
      <c r="F9999" s="34">
        <v>729</v>
      </c>
      <c r="G9999" s="34">
        <v>629</v>
      </c>
      <c r="H9999" s="34">
        <v>789</v>
      </c>
      <c r="I9999" s="34">
        <v>691</v>
      </c>
      <c r="J9999" s="34">
        <v>761</v>
      </c>
      <c r="K9999" s="34">
        <v>653</v>
      </c>
      <c r="L9999" s="34">
        <v>736</v>
      </c>
      <c r="M9999" s="34">
        <v>527</v>
      </c>
    </row>
    <row r="10000" spans="1:13" x14ac:dyDescent="0.2">
      <c r="A10000" s="34" t="s">
        <v>110894</v>
      </c>
      <c r="B10000" s="34">
        <v>576</v>
      </c>
      <c r="C10000" s="34">
        <v>650</v>
      </c>
      <c r="D10000" s="34">
        <v>624</v>
      </c>
      <c r="E10000" s="34">
        <v>781</v>
      </c>
      <c r="F10000" s="34">
        <v>500</v>
      </c>
      <c r="G10000" s="34">
        <v>649</v>
      </c>
      <c r="H10000" s="34">
        <v>650</v>
      </c>
      <c r="I10000" s="34">
        <v>716</v>
      </c>
      <c r="J10000" s="34">
        <v>626</v>
      </c>
      <c r="K10000" s="34">
        <v>571</v>
      </c>
      <c r="L10000" s="34">
        <v>544</v>
      </c>
      <c r="M10000" s="34">
        <v>553</v>
      </c>
    </row>
    <row r="10001" spans="1:13" x14ac:dyDescent="0.2">
      <c r="A10001" s="34" t="s">
        <v>110895</v>
      </c>
      <c r="B10001" s="34">
        <v>428</v>
      </c>
      <c r="C10001" s="34">
        <v>480</v>
      </c>
      <c r="D10001" s="34">
        <v>500</v>
      </c>
      <c r="E10001" s="34">
        <v>475</v>
      </c>
      <c r="F10001" s="34">
        <v>416</v>
      </c>
      <c r="G10001" s="34">
        <v>441</v>
      </c>
      <c r="H10001" s="34">
        <v>544</v>
      </c>
      <c r="I10001" s="34">
        <v>480</v>
      </c>
      <c r="J10001" s="34">
        <v>496</v>
      </c>
      <c r="K10001" s="34">
        <v>396</v>
      </c>
      <c r="L10001" s="34">
        <v>459</v>
      </c>
      <c r="M10001" s="34">
        <v>400</v>
      </c>
    </row>
    <row r="10002" spans="1:13" x14ac:dyDescent="0.2">
      <c r="A10002" s="34" t="s">
        <v>110896</v>
      </c>
      <c r="B10002" s="34">
        <v>1</v>
      </c>
      <c r="C10002" s="34">
        <v>1</v>
      </c>
      <c r="D10002" s="34">
        <v>1</v>
      </c>
      <c r="E10002" s="34">
        <v>1</v>
      </c>
      <c r="F10002" s="34">
        <v>0</v>
      </c>
      <c r="G10002" s="34">
        <v>2</v>
      </c>
      <c r="H10002" s="34">
        <v>0</v>
      </c>
      <c r="I10002" s="34">
        <v>1</v>
      </c>
      <c r="J10002" s="34">
        <v>2</v>
      </c>
      <c r="K10002" s="34">
        <v>0</v>
      </c>
      <c r="L10002" s="34">
        <v>1</v>
      </c>
      <c r="M10002" s="34">
        <v>0</v>
      </c>
    </row>
    <row r="10003" spans="1:13" x14ac:dyDescent="0.2">
      <c r="A10003" s="34" t="s">
        <v>110897</v>
      </c>
      <c r="B10003" s="34">
        <v>0</v>
      </c>
      <c r="C10003" s="34">
        <v>0</v>
      </c>
      <c r="D10003" s="34">
        <v>0</v>
      </c>
      <c r="E10003" s="34">
        <v>2</v>
      </c>
      <c r="F10003" s="34">
        <v>0</v>
      </c>
      <c r="G10003" s="34">
        <v>3</v>
      </c>
      <c r="H10003" s="34">
        <v>6</v>
      </c>
      <c r="I10003" s="34">
        <v>1</v>
      </c>
      <c r="J10003" s="34">
        <v>0</v>
      </c>
      <c r="K10003" s="34">
        <v>0</v>
      </c>
      <c r="L10003" s="34">
        <v>2</v>
      </c>
      <c r="M10003" s="34">
        <v>3</v>
      </c>
    </row>
    <row r="10004" spans="1:13" x14ac:dyDescent="0.2">
      <c r="A10004" s="34" t="s">
        <v>110898</v>
      </c>
      <c r="B10004" s="34">
        <v>11</v>
      </c>
      <c r="C10004" s="34">
        <v>3</v>
      </c>
      <c r="D10004" s="34">
        <v>11</v>
      </c>
      <c r="E10004" s="34">
        <v>0</v>
      </c>
      <c r="F10004" s="34">
        <v>1</v>
      </c>
      <c r="G10004" s="34">
        <v>1</v>
      </c>
      <c r="H10004" s="34">
        <v>1</v>
      </c>
      <c r="I10004" s="34">
        <v>0</v>
      </c>
      <c r="J10004" s="34">
        <v>0</v>
      </c>
      <c r="K10004" s="34">
        <v>0</v>
      </c>
      <c r="L10004" s="34">
        <v>1</v>
      </c>
      <c r="M10004" s="34">
        <v>2</v>
      </c>
    </row>
    <row r="10005" spans="1:13" x14ac:dyDescent="0.2">
      <c r="A10005" s="34" t="s">
        <v>110899</v>
      </c>
      <c r="B10005" s="34">
        <v>1</v>
      </c>
      <c r="C10005" s="34">
        <v>0</v>
      </c>
      <c r="D10005" s="34">
        <v>1</v>
      </c>
      <c r="E10005" s="34">
        <v>0</v>
      </c>
      <c r="F10005" s="34">
        <v>0</v>
      </c>
      <c r="G10005" s="34">
        <v>2</v>
      </c>
      <c r="H10005" s="34">
        <v>0</v>
      </c>
      <c r="I10005" s="34">
        <v>2</v>
      </c>
      <c r="J10005" s="34">
        <v>1</v>
      </c>
      <c r="K10005" s="34">
        <v>0</v>
      </c>
      <c r="L10005" s="34">
        <v>2</v>
      </c>
      <c r="M10005" s="34">
        <v>0</v>
      </c>
    </row>
    <row r="10006" spans="1:13" x14ac:dyDescent="0.2">
      <c r="A10006" s="34" t="s">
        <v>110900</v>
      </c>
      <c r="B10006" s="34">
        <v>1</v>
      </c>
      <c r="C10006" s="34">
        <v>1</v>
      </c>
      <c r="D10006" s="34">
        <v>1</v>
      </c>
      <c r="E10006" s="34">
        <v>3</v>
      </c>
      <c r="F10006" s="34">
        <v>0</v>
      </c>
      <c r="G10006" s="34">
        <v>0</v>
      </c>
      <c r="H10006" s="34">
        <v>1</v>
      </c>
      <c r="I10006" s="34">
        <v>2</v>
      </c>
      <c r="J10006" s="34">
        <v>3</v>
      </c>
      <c r="K10006" s="34">
        <v>0</v>
      </c>
      <c r="L10006" s="34">
        <v>3</v>
      </c>
      <c r="M10006" s="34">
        <v>1</v>
      </c>
    </row>
    <row r="10007" spans="1:13" x14ac:dyDescent="0.2">
      <c r="A10007" s="34" t="s">
        <v>110901</v>
      </c>
      <c r="B10007" s="34">
        <v>1</v>
      </c>
      <c r="C10007" s="34">
        <v>4</v>
      </c>
      <c r="D10007" s="34">
        <v>7</v>
      </c>
      <c r="E10007" s="34">
        <v>8</v>
      </c>
      <c r="F10007" s="34">
        <v>4</v>
      </c>
      <c r="G10007" s="34">
        <v>6</v>
      </c>
      <c r="H10007" s="34">
        <v>9</v>
      </c>
      <c r="I10007" s="34">
        <v>3</v>
      </c>
      <c r="J10007" s="34">
        <v>3</v>
      </c>
      <c r="K10007" s="34">
        <v>5</v>
      </c>
      <c r="L10007" s="34">
        <v>2</v>
      </c>
      <c r="M10007" s="34">
        <v>2</v>
      </c>
    </row>
    <row r="10008" spans="1:13" x14ac:dyDescent="0.2">
      <c r="A10008" s="34" t="s">
        <v>110902</v>
      </c>
      <c r="B10008" s="34">
        <v>7</v>
      </c>
      <c r="C10008" s="34">
        <v>4</v>
      </c>
      <c r="D10008" s="34">
        <v>5</v>
      </c>
      <c r="E10008" s="34">
        <v>11</v>
      </c>
      <c r="F10008" s="34">
        <v>3</v>
      </c>
      <c r="G10008" s="34">
        <v>7</v>
      </c>
      <c r="H10008" s="34">
        <v>3</v>
      </c>
      <c r="I10008" s="34">
        <v>1</v>
      </c>
      <c r="J10008" s="34">
        <v>7</v>
      </c>
      <c r="K10008" s="34">
        <v>7</v>
      </c>
      <c r="L10008" s="34">
        <v>5</v>
      </c>
      <c r="M10008" s="34">
        <v>2</v>
      </c>
    </row>
    <row r="10009" spans="1:13" x14ac:dyDescent="0.2">
      <c r="A10009" s="34" t="s">
        <v>110903</v>
      </c>
      <c r="B10009" s="34">
        <v>0</v>
      </c>
      <c r="C10009" s="34">
        <v>1</v>
      </c>
      <c r="D10009" s="34">
        <v>3</v>
      </c>
      <c r="E10009" s="34">
        <v>9</v>
      </c>
      <c r="F10009" s="34">
        <v>0</v>
      </c>
      <c r="G10009" s="34">
        <v>1</v>
      </c>
      <c r="H10009" s="34">
        <v>0</v>
      </c>
      <c r="I10009" s="34">
        <v>3</v>
      </c>
      <c r="J10009" s="34">
        <v>2</v>
      </c>
      <c r="K10009" s="34">
        <v>0</v>
      </c>
      <c r="L10009" s="34">
        <v>1</v>
      </c>
      <c r="M10009" s="34">
        <v>0</v>
      </c>
    </row>
    <row r="10010" spans="1:13" x14ac:dyDescent="0.2">
      <c r="A10010" s="34" t="s">
        <v>110904</v>
      </c>
      <c r="B10010" s="34">
        <v>1</v>
      </c>
      <c r="C10010" s="34">
        <v>0</v>
      </c>
      <c r="D10010" s="34">
        <v>0</v>
      </c>
      <c r="E10010" s="34">
        <v>1</v>
      </c>
      <c r="F10010" s="34">
        <v>0</v>
      </c>
      <c r="G10010" s="34">
        <v>0</v>
      </c>
      <c r="H10010" s="34">
        <v>0</v>
      </c>
      <c r="I10010" s="34">
        <v>1</v>
      </c>
      <c r="J10010" s="34">
        <v>0</v>
      </c>
      <c r="K10010" s="34">
        <v>0</v>
      </c>
      <c r="L10010" s="34">
        <v>0</v>
      </c>
      <c r="M10010" s="34">
        <v>0</v>
      </c>
    </row>
    <row r="10011" spans="1:13" x14ac:dyDescent="0.2">
      <c r="A10011" s="34" t="s">
        <v>110905</v>
      </c>
      <c r="B10011" s="34">
        <v>0</v>
      </c>
      <c r="C10011" s="34">
        <v>0</v>
      </c>
      <c r="D10011" s="34">
        <v>3</v>
      </c>
      <c r="E10011" s="34">
        <v>2</v>
      </c>
      <c r="F10011" s="34">
        <v>0</v>
      </c>
      <c r="G10011" s="34">
        <v>1</v>
      </c>
      <c r="H10011" s="34">
        <v>0</v>
      </c>
      <c r="I10011" s="34">
        <v>0</v>
      </c>
      <c r="J10011" s="34">
        <v>0</v>
      </c>
      <c r="K10011" s="34">
        <v>1</v>
      </c>
      <c r="L10011" s="34">
        <v>0</v>
      </c>
      <c r="M10011" s="34">
        <v>0</v>
      </c>
    </row>
    <row r="10012" spans="1:13" x14ac:dyDescent="0.2">
      <c r="A10012" s="34" t="s">
        <v>110906</v>
      </c>
      <c r="B10012" s="34">
        <v>1</v>
      </c>
      <c r="C10012" s="34">
        <v>3</v>
      </c>
      <c r="D10012" s="34">
        <v>8</v>
      </c>
      <c r="E10012" s="34">
        <v>1</v>
      </c>
      <c r="F10012" s="34">
        <v>2</v>
      </c>
      <c r="G10012" s="34">
        <v>4</v>
      </c>
      <c r="H10012" s="34">
        <v>1</v>
      </c>
      <c r="I10012" s="34">
        <v>6</v>
      </c>
      <c r="J10012" s="34">
        <v>4</v>
      </c>
      <c r="K10012" s="34">
        <v>7</v>
      </c>
      <c r="L10012" s="34">
        <v>0</v>
      </c>
      <c r="M10012" s="34">
        <v>2</v>
      </c>
    </row>
    <row r="10013" spans="1:13" x14ac:dyDescent="0.2">
      <c r="A10013" s="34" t="s">
        <v>110907</v>
      </c>
      <c r="B10013" s="34">
        <v>2</v>
      </c>
      <c r="C10013" s="34">
        <v>5</v>
      </c>
      <c r="D10013" s="34">
        <v>1</v>
      </c>
      <c r="E10013" s="34">
        <v>2</v>
      </c>
      <c r="F10013" s="34">
        <v>1</v>
      </c>
      <c r="G10013" s="34">
        <v>2</v>
      </c>
      <c r="H10013" s="34">
        <v>2</v>
      </c>
      <c r="I10013" s="34">
        <v>2</v>
      </c>
      <c r="J10013" s="34">
        <v>2</v>
      </c>
      <c r="K10013" s="34">
        <v>0</v>
      </c>
      <c r="L10013" s="34">
        <v>0</v>
      </c>
      <c r="M10013" s="34">
        <v>0</v>
      </c>
    </row>
    <row r="10014" spans="1:13" x14ac:dyDescent="0.2">
      <c r="A10014" s="34" t="s">
        <v>110908</v>
      </c>
      <c r="B10014" s="34">
        <v>1</v>
      </c>
      <c r="C10014" s="34">
        <v>7</v>
      </c>
      <c r="D10014" s="34">
        <v>1</v>
      </c>
      <c r="E10014" s="34">
        <v>5</v>
      </c>
      <c r="F10014" s="34">
        <v>6</v>
      </c>
      <c r="G10014" s="34">
        <v>3</v>
      </c>
      <c r="H10014" s="34">
        <v>20</v>
      </c>
      <c r="I10014" s="34">
        <v>9</v>
      </c>
      <c r="J10014" s="34">
        <v>4</v>
      </c>
      <c r="K10014" s="34">
        <v>3</v>
      </c>
      <c r="L10014" s="34">
        <v>4</v>
      </c>
      <c r="M10014" s="34">
        <v>4</v>
      </c>
    </row>
    <row r="10015" spans="1:13" x14ac:dyDescent="0.2">
      <c r="A10015" s="34" t="s">
        <v>110909</v>
      </c>
      <c r="B10015" s="34">
        <v>4</v>
      </c>
      <c r="C10015" s="34">
        <v>4</v>
      </c>
      <c r="D10015" s="34">
        <v>1</v>
      </c>
      <c r="E10015" s="34">
        <v>1</v>
      </c>
      <c r="F10015" s="34">
        <v>2</v>
      </c>
      <c r="G10015" s="34">
        <v>0</v>
      </c>
      <c r="H10015" s="34">
        <v>2</v>
      </c>
      <c r="I10015" s="34">
        <v>2</v>
      </c>
      <c r="J10015" s="34">
        <v>2</v>
      </c>
      <c r="K10015" s="34">
        <v>2</v>
      </c>
      <c r="L10015" s="34">
        <v>1</v>
      </c>
      <c r="M10015" s="34">
        <v>0</v>
      </c>
    </row>
    <row r="10016" spans="1:13" x14ac:dyDescent="0.2">
      <c r="A10016" s="34" t="s">
        <v>110910</v>
      </c>
      <c r="B10016" s="34">
        <v>0</v>
      </c>
      <c r="C10016" s="34">
        <v>0</v>
      </c>
      <c r="D10016" s="34">
        <v>0</v>
      </c>
      <c r="E10016" s="34">
        <v>0</v>
      </c>
      <c r="F10016" s="34">
        <v>1</v>
      </c>
      <c r="G10016" s="34">
        <v>0</v>
      </c>
      <c r="H10016" s="34">
        <v>0</v>
      </c>
      <c r="I10016" s="34">
        <v>1</v>
      </c>
      <c r="J10016" s="34">
        <v>1</v>
      </c>
      <c r="K10016" s="34">
        <v>0</v>
      </c>
      <c r="L10016" s="34">
        <v>1</v>
      </c>
      <c r="M10016" s="34">
        <v>0</v>
      </c>
    </row>
    <row r="10017" spans="1:13" x14ac:dyDescent="0.2">
      <c r="A10017" s="34" t="s">
        <v>110911</v>
      </c>
      <c r="B10017" s="34">
        <v>1</v>
      </c>
      <c r="C10017" s="34">
        <v>2</v>
      </c>
      <c r="D10017" s="34">
        <v>8</v>
      </c>
      <c r="E10017" s="34">
        <v>2</v>
      </c>
      <c r="F10017" s="34">
        <v>2</v>
      </c>
      <c r="G10017" s="34">
        <v>1</v>
      </c>
      <c r="H10017" s="34">
        <v>3</v>
      </c>
      <c r="I10017" s="34">
        <v>4</v>
      </c>
      <c r="J10017" s="34">
        <v>3</v>
      </c>
      <c r="K10017" s="34">
        <v>1</v>
      </c>
      <c r="L10017" s="34">
        <v>3</v>
      </c>
      <c r="M10017" s="34">
        <v>0</v>
      </c>
    </row>
    <row r="10018" spans="1:13" x14ac:dyDescent="0.2">
      <c r="A10018" s="34" t="s">
        <v>110912</v>
      </c>
      <c r="B10018" s="34">
        <v>0</v>
      </c>
      <c r="C10018" s="34">
        <v>0</v>
      </c>
      <c r="D10018" s="34">
        <v>0</v>
      </c>
      <c r="E10018" s="34">
        <v>0</v>
      </c>
      <c r="F10018" s="34">
        <v>0</v>
      </c>
      <c r="G10018" s="34">
        <v>0</v>
      </c>
      <c r="H10018" s="34">
        <v>0</v>
      </c>
      <c r="I10018" s="34">
        <v>2</v>
      </c>
      <c r="J10018" s="34">
        <v>0</v>
      </c>
      <c r="K10018" s="34">
        <v>0</v>
      </c>
      <c r="L10018" s="34">
        <v>0</v>
      </c>
      <c r="M10018" s="34">
        <v>0</v>
      </c>
    </row>
    <row r="10019" spans="1:13" x14ac:dyDescent="0.2">
      <c r="A10019" s="34" t="s">
        <v>110913</v>
      </c>
      <c r="B10019" s="34">
        <v>5</v>
      </c>
      <c r="C10019" s="34">
        <v>2</v>
      </c>
      <c r="D10019" s="34">
        <v>3</v>
      </c>
      <c r="E10019" s="34">
        <v>5</v>
      </c>
      <c r="F10019" s="34">
        <v>10</v>
      </c>
      <c r="G10019" s="34">
        <v>6</v>
      </c>
      <c r="H10019" s="34">
        <v>4</v>
      </c>
      <c r="I10019" s="34">
        <v>6</v>
      </c>
      <c r="J10019" s="34">
        <v>9</v>
      </c>
      <c r="K10019" s="34">
        <v>2</v>
      </c>
      <c r="L10019" s="34">
        <v>9</v>
      </c>
      <c r="M10019" s="34">
        <v>9</v>
      </c>
    </row>
    <row r="10020" spans="1:13" x14ac:dyDescent="0.2">
      <c r="A10020" s="34" t="s">
        <v>110914</v>
      </c>
      <c r="B10020" s="34">
        <v>0</v>
      </c>
      <c r="C10020" s="34">
        <v>0</v>
      </c>
      <c r="D10020" s="34">
        <v>0</v>
      </c>
      <c r="E10020" s="34">
        <v>2</v>
      </c>
      <c r="F10020" s="34">
        <v>1</v>
      </c>
      <c r="G10020" s="34">
        <v>1</v>
      </c>
      <c r="H10020" s="34">
        <v>0</v>
      </c>
      <c r="I10020" s="34">
        <v>3</v>
      </c>
      <c r="J10020" s="34">
        <v>3</v>
      </c>
      <c r="K10020" s="34">
        <v>0</v>
      </c>
      <c r="L10020" s="34">
        <v>0</v>
      </c>
      <c r="M10020" s="34">
        <v>0</v>
      </c>
    </row>
    <row r="10021" spans="1:13" x14ac:dyDescent="0.2">
      <c r="A10021" s="34" t="s">
        <v>110915</v>
      </c>
      <c r="B10021" s="34">
        <v>2</v>
      </c>
      <c r="C10021" s="34">
        <v>3</v>
      </c>
      <c r="D10021" s="34">
        <v>2</v>
      </c>
      <c r="E10021" s="34">
        <v>6</v>
      </c>
      <c r="F10021" s="34">
        <v>0</v>
      </c>
      <c r="G10021" s="34">
        <v>4</v>
      </c>
      <c r="H10021" s="34">
        <v>1</v>
      </c>
      <c r="I10021" s="34">
        <v>2</v>
      </c>
      <c r="J10021" s="34">
        <v>6</v>
      </c>
      <c r="K10021" s="34">
        <v>7</v>
      </c>
      <c r="L10021" s="34">
        <v>2</v>
      </c>
      <c r="M10021" s="34">
        <v>5</v>
      </c>
    </row>
    <row r="10022" spans="1:13" x14ac:dyDescent="0.2">
      <c r="A10022" s="34" t="s">
        <v>110916</v>
      </c>
      <c r="B10022" s="34">
        <v>1</v>
      </c>
      <c r="C10022" s="34">
        <v>1</v>
      </c>
      <c r="D10022" s="34">
        <v>0</v>
      </c>
      <c r="E10022" s="34">
        <v>1</v>
      </c>
      <c r="F10022" s="34">
        <v>2</v>
      </c>
      <c r="G10022" s="34">
        <v>2</v>
      </c>
      <c r="H10022" s="34">
        <v>2</v>
      </c>
      <c r="I10022" s="34">
        <v>3</v>
      </c>
      <c r="J10022" s="34">
        <v>4</v>
      </c>
      <c r="K10022" s="34">
        <v>2</v>
      </c>
      <c r="L10022" s="34">
        <v>5</v>
      </c>
      <c r="M10022" s="34">
        <v>4</v>
      </c>
    </row>
    <row r="10023" spans="1:13" x14ac:dyDescent="0.2">
      <c r="A10023" s="34" t="s">
        <v>110917</v>
      </c>
      <c r="B10023" s="34">
        <v>6</v>
      </c>
      <c r="C10023" s="34">
        <v>3</v>
      </c>
      <c r="D10023" s="34">
        <v>7</v>
      </c>
      <c r="E10023" s="34">
        <v>13</v>
      </c>
      <c r="F10023" s="34">
        <v>7</v>
      </c>
      <c r="G10023" s="34">
        <v>1</v>
      </c>
      <c r="H10023" s="34">
        <v>11</v>
      </c>
      <c r="I10023" s="34">
        <v>6</v>
      </c>
      <c r="J10023" s="34">
        <v>3</v>
      </c>
      <c r="K10023" s="34">
        <v>3</v>
      </c>
      <c r="L10023" s="34">
        <v>4</v>
      </c>
      <c r="M10023" s="34">
        <v>3</v>
      </c>
    </row>
    <row r="10024" spans="1:13" x14ac:dyDescent="0.2">
      <c r="A10024" s="34" t="s">
        <v>110918</v>
      </c>
      <c r="B10024" s="34">
        <v>3</v>
      </c>
      <c r="C10024" s="34">
        <v>5</v>
      </c>
      <c r="D10024" s="34">
        <v>2</v>
      </c>
      <c r="E10024" s="34">
        <v>3</v>
      </c>
      <c r="F10024" s="34">
        <v>2</v>
      </c>
      <c r="G10024" s="34">
        <v>4</v>
      </c>
      <c r="H10024" s="34">
        <v>0</v>
      </c>
      <c r="I10024" s="34">
        <v>1</v>
      </c>
      <c r="J10024" s="34">
        <v>2</v>
      </c>
      <c r="K10024" s="34">
        <v>0</v>
      </c>
      <c r="L10024" s="34">
        <v>3</v>
      </c>
      <c r="M10024" s="34">
        <v>1</v>
      </c>
    </row>
    <row r="10025" spans="1:13" x14ac:dyDescent="0.2">
      <c r="A10025" s="34" t="s">
        <v>110919</v>
      </c>
      <c r="B10025" s="34">
        <v>2</v>
      </c>
      <c r="C10025" s="34">
        <v>2</v>
      </c>
      <c r="D10025" s="34">
        <v>4</v>
      </c>
      <c r="E10025" s="34">
        <v>2</v>
      </c>
      <c r="F10025" s="34">
        <v>2</v>
      </c>
      <c r="G10025" s="34">
        <v>1</v>
      </c>
      <c r="H10025" s="34">
        <v>5</v>
      </c>
      <c r="I10025" s="34">
        <v>3</v>
      </c>
      <c r="J10025" s="34">
        <v>5</v>
      </c>
      <c r="K10025" s="34">
        <v>3</v>
      </c>
      <c r="L10025" s="34">
        <v>4</v>
      </c>
      <c r="M10025" s="34">
        <v>2</v>
      </c>
    </row>
    <row r="10026" spans="1:13" x14ac:dyDescent="0.2">
      <c r="A10026" s="34" t="s">
        <v>110920</v>
      </c>
      <c r="B10026" s="34">
        <v>8</v>
      </c>
      <c r="C10026" s="34">
        <v>0</v>
      </c>
      <c r="D10026" s="34">
        <v>3</v>
      </c>
      <c r="E10026" s="34">
        <v>4</v>
      </c>
      <c r="F10026" s="34">
        <v>3</v>
      </c>
      <c r="G10026" s="34">
        <v>2</v>
      </c>
      <c r="H10026" s="34">
        <v>0</v>
      </c>
      <c r="I10026" s="34">
        <v>3</v>
      </c>
      <c r="J10026" s="34">
        <v>3</v>
      </c>
      <c r="K10026" s="34">
        <v>2</v>
      </c>
      <c r="L10026" s="34">
        <v>0</v>
      </c>
      <c r="M10026" s="34">
        <v>0</v>
      </c>
    </row>
    <row r="10027" spans="1:13" x14ac:dyDescent="0.2">
      <c r="A10027" s="34" t="s">
        <v>110921</v>
      </c>
      <c r="B10027" s="34">
        <v>2</v>
      </c>
      <c r="C10027" s="34">
        <v>1</v>
      </c>
      <c r="D10027" s="34">
        <v>1</v>
      </c>
      <c r="E10027" s="34">
        <v>3</v>
      </c>
      <c r="F10027" s="34">
        <v>0</v>
      </c>
      <c r="G10027" s="34">
        <v>2</v>
      </c>
      <c r="H10027" s="34">
        <v>0</v>
      </c>
      <c r="I10027" s="34">
        <v>0</v>
      </c>
      <c r="J10027" s="34">
        <v>0</v>
      </c>
      <c r="K10027" s="34">
        <v>2</v>
      </c>
      <c r="L10027" s="34">
        <v>3</v>
      </c>
      <c r="M10027" s="34">
        <v>1</v>
      </c>
    </row>
    <row r="10028" spans="1:13" x14ac:dyDescent="0.2">
      <c r="A10028" s="34" t="s">
        <v>110922</v>
      </c>
      <c r="B10028" s="34">
        <v>2</v>
      </c>
      <c r="C10028" s="34">
        <v>3</v>
      </c>
      <c r="D10028" s="34">
        <v>2</v>
      </c>
      <c r="E10028" s="34">
        <v>2</v>
      </c>
      <c r="F10028" s="34">
        <v>4</v>
      </c>
      <c r="G10028" s="34">
        <v>3</v>
      </c>
      <c r="H10028" s="34">
        <v>1</v>
      </c>
      <c r="I10028" s="34">
        <v>2</v>
      </c>
      <c r="J10028" s="34">
        <v>1</v>
      </c>
      <c r="K10028" s="34">
        <v>0</v>
      </c>
      <c r="L10028" s="34">
        <v>0</v>
      </c>
      <c r="M10028" s="34">
        <v>2</v>
      </c>
    </row>
    <row r="10029" spans="1:13" x14ac:dyDescent="0.2">
      <c r="A10029" s="34" t="s">
        <v>110923</v>
      </c>
      <c r="B10029" s="34">
        <v>0</v>
      </c>
      <c r="C10029" s="34">
        <v>2</v>
      </c>
      <c r="D10029" s="34">
        <v>4</v>
      </c>
      <c r="E10029" s="34">
        <v>3</v>
      </c>
      <c r="F10029" s="34">
        <v>3</v>
      </c>
      <c r="G10029" s="34">
        <v>1</v>
      </c>
      <c r="H10029" s="34">
        <v>3</v>
      </c>
      <c r="I10029" s="34">
        <v>1</v>
      </c>
      <c r="J10029" s="34">
        <v>2</v>
      </c>
      <c r="K10029" s="34">
        <v>0</v>
      </c>
      <c r="L10029" s="34">
        <v>2</v>
      </c>
      <c r="M10029" s="34">
        <v>1</v>
      </c>
    </row>
    <row r="10030" spans="1:13" x14ac:dyDescent="0.2">
      <c r="A10030" s="34" t="s">
        <v>110924</v>
      </c>
      <c r="B10030" s="34">
        <v>4</v>
      </c>
      <c r="C10030" s="34">
        <v>4</v>
      </c>
      <c r="D10030" s="34">
        <v>0</v>
      </c>
      <c r="E10030" s="34">
        <v>2</v>
      </c>
      <c r="F10030" s="34">
        <v>0</v>
      </c>
      <c r="G10030" s="34">
        <v>10</v>
      </c>
      <c r="H10030" s="34">
        <v>6</v>
      </c>
      <c r="I10030" s="34">
        <v>10</v>
      </c>
      <c r="J10030" s="34">
        <v>2</v>
      </c>
      <c r="K10030" s="34">
        <v>1</v>
      </c>
      <c r="L10030" s="34">
        <v>4</v>
      </c>
      <c r="M10030" s="34">
        <v>4</v>
      </c>
    </row>
    <row r="10031" spans="1:13" x14ac:dyDescent="0.2">
      <c r="A10031" s="34" t="s">
        <v>110925</v>
      </c>
      <c r="B10031" s="34">
        <v>0</v>
      </c>
      <c r="C10031" s="34">
        <v>0</v>
      </c>
      <c r="D10031" s="34">
        <v>0</v>
      </c>
      <c r="E10031" s="34">
        <v>0</v>
      </c>
      <c r="F10031" s="34">
        <v>0</v>
      </c>
      <c r="G10031" s="34">
        <v>1</v>
      </c>
      <c r="H10031" s="34">
        <v>3</v>
      </c>
      <c r="I10031" s="34">
        <v>0</v>
      </c>
      <c r="J10031" s="34">
        <v>0</v>
      </c>
      <c r="K10031" s="34">
        <v>1</v>
      </c>
      <c r="L10031" s="34">
        <v>1</v>
      </c>
      <c r="M10031" s="34">
        <v>0</v>
      </c>
    </row>
    <row r="10032" spans="1:13" x14ac:dyDescent="0.2">
      <c r="A10032" s="34" t="s">
        <v>110926</v>
      </c>
      <c r="B10032" s="34">
        <v>1</v>
      </c>
      <c r="C10032" s="34">
        <v>1</v>
      </c>
      <c r="D10032" s="34">
        <v>0</v>
      </c>
      <c r="E10032" s="34">
        <v>1</v>
      </c>
      <c r="F10032" s="34">
        <v>1</v>
      </c>
      <c r="G10032" s="34">
        <v>2</v>
      </c>
      <c r="H10032" s="34">
        <v>6</v>
      </c>
      <c r="I10032" s="34">
        <v>2</v>
      </c>
      <c r="J10032" s="34">
        <v>2</v>
      </c>
      <c r="K10032" s="34">
        <v>0</v>
      </c>
      <c r="L10032" s="34">
        <v>1</v>
      </c>
      <c r="M10032" s="34">
        <v>1</v>
      </c>
    </row>
    <row r="10033" spans="1:13" x14ac:dyDescent="0.2">
      <c r="A10033" s="34" t="s">
        <v>110927</v>
      </c>
      <c r="B10033" s="34">
        <v>0</v>
      </c>
      <c r="C10033" s="34">
        <v>0</v>
      </c>
      <c r="D10033" s="34">
        <v>3</v>
      </c>
      <c r="E10033" s="34">
        <v>5</v>
      </c>
      <c r="F10033" s="34">
        <v>1</v>
      </c>
      <c r="G10033" s="34">
        <v>1</v>
      </c>
      <c r="H10033" s="34">
        <v>0</v>
      </c>
      <c r="I10033" s="34">
        <v>2</v>
      </c>
      <c r="J10033" s="34">
        <v>0</v>
      </c>
      <c r="K10033" s="34">
        <v>0</v>
      </c>
      <c r="L10033" s="34">
        <v>0</v>
      </c>
      <c r="M10033" s="34">
        <v>0</v>
      </c>
    </row>
    <row r="10034" spans="1:13" x14ac:dyDescent="0.2">
      <c r="A10034" s="34" t="s">
        <v>110928</v>
      </c>
      <c r="B10034" s="34">
        <v>1</v>
      </c>
      <c r="C10034" s="34">
        <v>2</v>
      </c>
      <c r="D10034" s="34">
        <v>1</v>
      </c>
      <c r="E10034" s="34">
        <v>3</v>
      </c>
      <c r="F10034" s="34">
        <v>3</v>
      </c>
      <c r="G10034" s="34">
        <v>2</v>
      </c>
      <c r="H10034" s="34">
        <v>4</v>
      </c>
      <c r="I10034" s="34">
        <v>3</v>
      </c>
      <c r="J10034" s="34">
        <v>1</v>
      </c>
      <c r="K10034" s="34">
        <v>1</v>
      </c>
      <c r="L10034" s="34">
        <v>0</v>
      </c>
      <c r="M10034" s="34">
        <v>5</v>
      </c>
    </row>
    <row r="10035" spans="1:13" x14ac:dyDescent="0.2">
      <c r="A10035" s="34" t="s">
        <v>110929</v>
      </c>
      <c r="B10035" s="34">
        <v>0</v>
      </c>
      <c r="C10035" s="34">
        <v>1</v>
      </c>
      <c r="D10035" s="34">
        <v>2</v>
      </c>
      <c r="E10035" s="34">
        <v>1</v>
      </c>
      <c r="F10035" s="34">
        <v>0</v>
      </c>
      <c r="G10035" s="34">
        <v>0</v>
      </c>
      <c r="H10035" s="34">
        <v>2</v>
      </c>
      <c r="I10035" s="34">
        <v>0</v>
      </c>
      <c r="J10035" s="34">
        <v>1</v>
      </c>
      <c r="K10035" s="34">
        <v>0</v>
      </c>
      <c r="L10035" s="34">
        <v>3</v>
      </c>
      <c r="M10035" s="34">
        <v>1</v>
      </c>
    </row>
    <row r="10036" spans="1:13" x14ac:dyDescent="0.2">
      <c r="A10036" s="34" t="s">
        <v>110930</v>
      </c>
      <c r="B10036" s="34">
        <v>0</v>
      </c>
      <c r="C10036" s="34">
        <v>1</v>
      </c>
      <c r="D10036" s="34">
        <v>0</v>
      </c>
      <c r="E10036" s="34">
        <v>1</v>
      </c>
      <c r="F10036" s="34">
        <v>0</v>
      </c>
      <c r="G10036" s="34">
        <v>0</v>
      </c>
      <c r="H10036" s="34">
        <v>0</v>
      </c>
      <c r="I10036" s="34">
        <v>1</v>
      </c>
      <c r="J10036" s="34">
        <v>0</v>
      </c>
      <c r="K10036" s="34">
        <v>0</v>
      </c>
      <c r="L10036" s="34">
        <v>0</v>
      </c>
      <c r="M10036" s="34">
        <v>1</v>
      </c>
    </row>
    <row r="10037" spans="1:13" x14ac:dyDescent="0.2">
      <c r="A10037" s="34" t="s">
        <v>110931</v>
      </c>
      <c r="B10037" s="34">
        <v>1</v>
      </c>
      <c r="C10037" s="34">
        <v>11</v>
      </c>
      <c r="D10037" s="34">
        <v>1</v>
      </c>
      <c r="E10037" s="34">
        <v>8</v>
      </c>
      <c r="F10037" s="34">
        <v>1</v>
      </c>
      <c r="G10037" s="34">
        <v>5</v>
      </c>
      <c r="H10037" s="34">
        <v>1</v>
      </c>
      <c r="I10037" s="34">
        <v>6</v>
      </c>
      <c r="J10037" s="34">
        <v>5</v>
      </c>
      <c r="K10037" s="34">
        <v>2</v>
      </c>
      <c r="L10037" s="34">
        <v>0</v>
      </c>
      <c r="M10037" s="34">
        <v>3</v>
      </c>
    </row>
    <row r="10038" spans="1:13" x14ac:dyDescent="0.2">
      <c r="A10038" s="34" t="s">
        <v>110932</v>
      </c>
      <c r="B10038" s="34">
        <v>3</v>
      </c>
      <c r="C10038" s="34">
        <v>3</v>
      </c>
      <c r="D10038" s="34">
        <v>1</v>
      </c>
      <c r="E10038" s="34">
        <v>2</v>
      </c>
      <c r="F10038" s="34">
        <v>1</v>
      </c>
      <c r="G10038" s="34">
        <v>5</v>
      </c>
      <c r="H10038" s="34">
        <v>2</v>
      </c>
      <c r="I10038" s="34">
        <v>0</v>
      </c>
      <c r="J10038" s="34">
        <v>5</v>
      </c>
      <c r="K10038" s="34">
        <v>4</v>
      </c>
      <c r="L10038" s="34">
        <v>2</v>
      </c>
      <c r="M10038" s="34">
        <v>4</v>
      </c>
    </row>
    <row r="10039" spans="1:13" x14ac:dyDescent="0.2">
      <c r="A10039" s="34" t="s">
        <v>110933</v>
      </c>
      <c r="B10039" s="34">
        <v>1</v>
      </c>
      <c r="C10039" s="34">
        <v>4</v>
      </c>
      <c r="D10039" s="34">
        <v>1</v>
      </c>
      <c r="E10039" s="34">
        <v>1</v>
      </c>
      <c r="F10039" s="34">
        <v>3</v>
      </c>
      <c r="G10039" s="34">
        <v>2</v>
      </c>
      <c r="H10039" s="34">
        <v>6</v>
      </c>
      <c r="I10039" s="34">
        <v>3</v>
      </c>
      <c r="J10039" s="34">
        <v>10</v>
      </c>
      <c r="K10039" s="34">
        <v>4</v>
      </c>
      <c r="L10039" s="34">
        <v>2</v>
      </c>
      <c r="M10039" s="34">
        <v>2</v>
      </c>
    </row>
    <row r="10040" spans="1:13" x14ac:dyDescent="0.2">
      <c r="A10040" s="34" t="s">
        <v>110934</v>
      </c>
      <c r="B10040" s="34">
        <v>3</v>
      </c>
      <c r="C10040" s="34">
        <v>4</v>
      </c>
      <c r="D10040" s="34">
        <v>0</v>
      </c>
      <c r="E10040" s="34">
        <v>4</v>
      </c>
      <c r="F10040" s="34">
        <v>3</v>
      </c>
      <c r="G10040" s="34">
        <v>2</v>
      </c>
      <c r="H10040" s="34">
        <v>3</v>
      </c>
      <c r="I10040" s="34">
        <v>6</v>
      </c>
      <c r="J10040" s="34">
        <v>4</v>
      </c>
      <c r="K10040" s="34">
        <v>7</v>
      </c>
      <c r="L10040" s="34">
        <v>6</v>
      </c>
      <c r="M10040" s="34">
        <v>2</v>
      </c>
    </row>
    <row r="10041" spans="1:13" x14ac:dyDescent="0.2">
      <c r="A10041" s="34" t="s">
        <v>110935</v>
      </c>
      <c r="B10041" s="34">
        <v>1</v>
      </c>
      <c r="C10041" s="34">
        <v>1</v>
      </c>
      <c r="D10041" s="34">
        <v>0</v>
      </c>
      <c r="E10041" s="34">
        <v>2</v>
      </c>
      <c r="F10041" s="34">
        <v>0</v>
      </c>
      <c r="G10041" s="34">
        <v>2</v>
      </c>
      <c r="H10041" s="34">
        <v>0</v>
      </c>
      <c r="I10041" s="34">
        <v>1</v>
      </c>
      <c r="J10041" s="34">
        <v>1</v>
      </c>
      <c r="K10041" s="34">
        <v>2</v>
      </c>
      <c r="L10041" s="34">
        <v>1</v>
      </c>
      <c r="M10041" s="34">
        <v>1</v>
      </c>
    </row>
    <row r="10042" spans="1:13" x14ac:dyDescent="0.2">
      <c r="A10042" s="34" t="s">
        <v>110936</v>
      </c>
      <c r="B10042" s="34">
        <v>1</v>
      </c>
      <c r="C10042" s="34">
        <v>1</v>
      </c>
      <c r="D10042" s="34">
        <v>0</v>
      </c>
      <c r="E10042" s="34">
        <v>0</v>
      </c>
      <c r="F10042" s="34">
        <v>0</v>
      </c>
      <c r="G10042" s="34">
        <v>1</v>
      </c>
      <c r="H10042" s="34">
        <v>0</v>
      </c>
      <c r="I10042" s="34">
        <v>3</v>
      </c>
      <c r="J10042" s="34">
        <v>1</v>
      </c>
      <c r="K10042" s="34">
        <v>0</v>
      </c>
      <c r="L10042" s="34">
        <v>0</v>
      </c>
      <c r="M10042" s="34">
        <v>0</v>
      </c>
    </row>
    <row r="10043" spans="1:13" x14ac:dyDescent="0.2">
      <c r="A10043" s="34" t="s">
        <v>110937</v>
      </c>
      <c r="B10043" s="34">
        <v>0</v>
      </c>
      <c r="C10043" s="34">
        <v>0</v>
      </c>
      <c r="D10043" s="34">
        <v>3</v>
      </c>
      <c r="E10043" s="34">
        <v>1</v>
      </c>
      <c r="F10043" s="34">
        <v>2</v>
      </c>
      <c r="G10043" s="34">
        <v>2</v>
      </c>
      <c r="H10043" s="34">
        <v>0</v>
      </c>
      <c r="I10043" s="34">
        <v>4</v>
      </c>
      <c r="J10043" s="34">
        <v>2</v>
      </c>
      <c r="K10043" s="34">
        <v>0</v>
      </c>
      <c r="L10043" s="34">
        <v>1</v>
      </c>
      <c r="M10043" s="34">
        <v>0</v>
      </c>
    </row>
    <row r="10044" spans="1:13" x14ac:dyDescent="0.2">
      <c r="A10044" s="34" t="s">
        <v>110938</v>
      </c>
      <c r="B10044" s="34">
        <v>1</v>
      </c>
      <c r="C10044" s="34">
        <v>1</v>
      </c>
      <c r="D10044" s="34">
        <v>1</v>
      </c>
      <c r="E10044" s="34">
        <v>0</v>
      </c>
      <c r="F10044" s="34">
        <v>0</v>
      </c>
      <c r="G10044" s="34">
        <v>0</v>
      </c>
      <c r="H10044" s="34">
        <v>0</v>
      </c>
      <c r="I10044" s="34">
        <v>0</v>
      </c>
      <c r="J10044" s="34">
        <v>0</v>
      </c>
      <c r="K10044" s="34">
        <v>5</v>
      </c>
      <c r="L10044" s="34">
        <v>1</v>
      </c>
      <c r="M10044" s="34">
        <v>0</v>
      </c>
    </row>
    <row r="10045" spans="1:13" x14ac:dyDescent="0.2">
      <c r="A10045" s="34" t="s">
        <v>110939</v>
      </c>
      <c r="B10045" s="34">
        <v>0</v>
      </c>
      <c r="C10045" s="34">
        <v>4</v>
      </c>
      <c r="D10045" s="34">
        <v>0</v>
      </c>
      <c r="E10045" s="34">
        <v>4</v>
      </c>
      <c r="F10045" s="34">
        <v>1</v>
      </c>
      <c r="G10045" s="34">
        <v>1</v>
      </c>
      <c r="H10045" s="34">
        <v>0</v>
      </c>
      <c r="I10045" s="34">
        <v>2</v>
      </c>
      <c r="J10045" s="34">
        <v>2</v>
      </c>
      <c r="K10045" s="34">
        <v>2</v>
      </c>
      <c r="L10045" s="34">
        <v>2</v>
      </c>
      <c r="M10045" s="34">
        <v>1</v>
      </c>
    </row>
    <row r="10046" spans="1:13" x14ac:dyDescent="0.2">
      <c r="A10046" s="34" t="s">
        <v>110940</v>
      </c>
      <c r="B10046" s="34">
        <v>3</v>
      </c>
      <c r="C10046" s="34">
        <v>0</v>
      </c>
      <c r="D10046" s="34">
        <v>1</v>
      </c>
      <c r="E10046" s="34">
        <v>1</v>
      </c>
      <c r="F10046" s="34">
        <v>0</v>
      </c>
      <c r="G10046" s="34">
        <v>1</v>
      </c>
      <c r="H10046" s="34">
        <v>1</v>
      </c>
      <c r="I10046" s="34">
        <v>3</v>
      </c>
      <c r="J10046" s="34">
        <v>1</v>
      </c>
      <c r="K10046" s="34">
        <v>0</v>
      </c>
      <c r="L10046" s="34">
        <v>1</v>
      </c>
      <c r="M10046" s="34">
        <v>2</v>
      </c>
    </row>
    <row r="10047" spans="1:13" x14ac:dyDescent="0.2">
      <c r="A10047" s="34" t="s">
        <v>110941</v>
      </c>
      <c r="B10047" s="34">
        <v>0</v>
      </c>
      <c r="C10047" s="34">
        <v>1</v>
      </c>
      <c r="D10047" s="34">
        <v>0</v>
      </c>
      <c r="E10047" s="34">
        <v>1</v>
      </c>
      <c r="F10047" s="34">
        <v>2</v>
      </c>
      <c r="G10047" s="34">
        <v>1</v>
      </c>
      <c r="H10047" s="34">
        <v>2</v>
      </c>
      <c r="I10047" s="34">
        <v>0</v>
      </c>
      <c r="J10047" s="34">
        <v>0</v>
      </c>
      <c r="K10047" s="34">
        <v>2</v>
      </c>
      <c r="L10047" s="34">
        <v>0</v>
      </c>
      <c r="M10047" s="34">
        <v>1</v>
      </c>
    </row>
    <row r="10048" spans="1:13" x14ac:dyDescent="0.2">
      <c r="A10048" s="34" t="s">
        <v>110942</v>
      </c>
      <c r="B10048" s="34">
        <v>1</v>
      </c>
      <c r="C10048" s="34">
        <v>0</v>
      </c>
      <c r="D10048" s="34">
        <v>0</v>
      </c>
      <c r="E10048" s="34">
        <v>2</v>
      </c>
      <c r="F10048" s="34">
        <v>0</v>
      </c>
      <c r="G10048" s="34">
        <v>1</v>
      </c>
      <c r="H10048" s="34">
        <v>1</v>
      </c>
      <c r="I10048" s="34">
        <v>1</v>
      </c>
      <c r="J10048" s="34">
        <v>1</v>
      </c>
      <c r="K10048" s="34">
        <v>0</v>
      </c>
      <c r="L10048" s="34">
        <v>3</v>
      </c>
      <c r="M10048" s="34">
        <v>1</v>
      </c>
    </row>
    <row r="10049" spans="1:13" x14ac:dyDescent="0.2">
      <c r="A10049" s="34" t="s">
        <v>110943</v>
      </c>
      <c r="B10049" s="34">
        <v>0</v>
      </c>
      <c r="C10049" s="34">
        <v>2</v>
      </c>
      <c r="D10049" s="34">
        <v>2</v>
      </c>
      <c r="E10049" s="34">
        <v>0</v>
      </c>
      <c r="F10049" s="34">
        <v>0</v>
      </c>
      <c r="G10049" s="34">
        <v>1</v>
      </c>
      <c r="H10049" s="34">
        <v>0</v>
      </c>
      <c r="I10049" s="34">
        <v>2</v>
      </c>
      <c r="J10049" s="34">
        <v>8</v>
      </c>
      <c r="K10049" s="34">
        <v>3</v>
      </c>
      <c r="L10049" s="34">
        <v>1</v>
      </c>
      <c r="M10049" s="34">
        <v>3</v>
      </c>
    </row>
    <row r="10050" spans="1:13" x14ac:dyDescent="0.2">
      <c r="A10050" s="34" t="s">
        <v>110944</v>
      </c>
      <c r="B10050" s="34">
        <v>0</v>
      </c>
      <c r="C10050" s="34">
        <v>1</v>
      </c>
      <c r="D10050" s="34">
        <v>0</v>
      </c>
      <c r="E10050" s="34">
        <v>1</v>
      </c>
      <c r="F10050" s="34">
        <v>0</v>
      </c>
      <c r="G10050" s="34">
        <v>1</v>
      </c>
      <c r="H10050" s="34">
        <v>1</v>
      </c>
      <c r="I10050" s="34">
        <v>0</v>
      </c>
      <c r="J10050" s="34">
        <v>0</v>
      </c>
      <c r="K10050" s="34">
        <v>3</v>
      </c>
      <c r="L10050" s="34">
        <v>1</v>
      </c>
      <c r="M10050" s="34">
        <v>0</v>
      </c>
    </row>
    <row r="10051" spans="1:13" x14ac:dyDescent="0.2">
      <c r="A10051" s="34" t="s">
        <v>110945</v>
      </c>
      <c r="B10051" s="34">
        <v>2</v>
      </c>
      <c r="C10051" s="34">
        <v>1</v>
      </c>
      <c r="D10051" s="34">
        <v>5</v>
      </c>
      <c r="E10051" s="34">
        <v>5</v>
      </c>
      <c r="F10051" s="34">
        <v>0</v>
      </c>
      <c r="G10051" s="34">
        <v>5</v>
      </c>
      <c r="H10051" s="34">
        <v>0</v>
      </c>
      <c r="I10051" s="34">
        <v>4</v>
      </c>
      <c r="J10051" s="34">
        <v>5</v>
      </c>
      <c r="K10051" s="34">
        <v>8</v>
      </c>
      <c r="L10051" s="34">
        <v>1</v>
      </c>
      <c r="M10051" s="34">
        <v>1</v>
      </c>
    </row>
    <row r="10052" spans="1:13" x14ac:dyDescent="0.2">
      <c r="A10052" s="34" t="s">
        <v>110946</v>
      </c>
      <c r="B10052" s="34">
        <v>0</v>
      </c>
      <c r="C10052" s="34">
        <v>2</v>
      </c>
      <c r="D10052" s="34">
        <v>4</v>
      </c>
      <c r="E10052" s="34">
        <v>0</v>
      </c>
      <c r="F10052" s="34">
        <v>1</v>
      </c>
      <c r="G10052" s="34">
        <v>1</v>
      </c>
      <c r="H10052" s="34">
        <v>2</v>
      </c>
      <c r="I10052" s="34">
        <v>3</v>
      </c>
      <c r="J10052" s="34">
        <v>1</v>
      </c>
      <c r="K10052" s="34">
        <v>3</v>
      </c>
      <c r="L10052" s="34">
        <v>3</v>
      </c>
      <c r="M10052" s="34">
        <v>1</v>
      </c>
    </row>
    <row r="10053" spans="1:13" x14ac:dyDescent="0.2">
      <c r="A10053" s="34" t="s">
        <v>110947</v>
      </c>
      <c r="B10053" s="34">
        <v>1</v>
      </c>
      <c r="C10053" s="34">
        <v>0</v>
      </c>
      <c r="D10053" s="34">
        <v>0</v>
      </c>
      <c r="E10053" s="34">
        <v>1</v>
      </c>
      <c r="F10053" s="34">
        <v>0</v>
      </c>
      <c r="G10053" s="34">
        <v>1</v>
      </c>
      <c r="H10053" s="34">
        <v>0</v>
      </c>
      <c r="I10053" s="34">
        <v>0</v>
      </c>
      <c r="J10053" s="34">
        <v>3</v>
      </c>
      <c r="K10053" s="34">
        <v>0</v>
      </c>
      <c r="L10053" s="34">
        <v>1</v>
      </c>
      <c r="M10053" s="34">
        <v>0</v>
      </c>
    </row>
    <row r="10054" spans="1:13" x14ac:dyDescent="0.2">
      <c r="A10054" s="34" t="s">
        <v>110948</v>
      </c>
      <c r="B10054" s="34">
        <v>8</v>
      </c>
      <c r="C10054" s="34">
        <v>6</v>
      </c>
      <c r="D10054" s="34">
        <v>7</v>
      </c>
      <c r="E10054" s="34">
        <v>4</v>
      </c>
      <c r="F10054" s="34">
        <v>6</v>
      </c>
      <c r="G10054" s="34">
        <v>4</v>
      </c>
      <c r="H10054" s="34">
        <v>5</v>
      </c>
      <c r="I10054" s="34">
        <v>4</v>
      </c>
      <c r="J10054" s="34">
        <v>5</v>
      </c>
      <c r="K10054" s="34">
        <v>5</v>
      </c>
      <c r="L10054" s="34">
        <v>0</v>
      </c>
      <c r="M10054" s="34">
        <v>2</v>
      </c>
    </row>
    <row r="10055" spans="1:13" x14ac:dyDescent="0.2">
      <c r="A10055" s="34" t="s">
        <v>110949</v>
      </c>
      <c r="B10055" s="34">
        <v>4</v>
      </c>
      <c r="C10055" s="34">
        <v>5</v>
      </c>
      <c r="D10055" s="34">
        <v>2</v>
      </c>
      <c r="E10055" s="34">
        <v>4</v>
      </c>
      <c r="F10055" s="34">
        <v>7</v>
      </c>
      <c r="G10055" s="34">
        <v>4</v>
      </c>
      <c r="H10055" s="34">
        <v>5</v>
      </c>
      <c r="I10055" s="34">
        <v>1</v>
      </c>
      <c r="J10055" s="34">
        <v>3</v>
      </c>
      <c r="K10055" s="34">
        <v>1</v>
      </c>
      <c r="L10055" s="34">
        <v>0</v>
      </c>
      <c r="M10055" s="34">
        <v>5</v>
      </c>
    </row>
    <row r="10056" spans="1:13" x14ac:dyDescent="0.2">
      <c r="A10056" s="34" t="s">
        <v>110950</v>
      </c>
      <c r="B10056" s="34">
        <v>0</v>
      </c>
      <c r="C10056" s="34">
        <v>0</v>
      </c>
      <c r="D10056" s="34">
        <v>0</v>
      </c>
      <c r="E10056" s="34">
        <v>1</v>
      </c>
      <c r="F10056" s="34">
        <v>2</v>
      </c>
      <c r="G10056" s="34">
        <v>0</v>
      </c>
      <c r="H10056" s="34">
        <v>1</v>
      </c>
      <c r="I10056" s="34">
        <v>1</v>
      </c>
      <c r="J10056" s="34">
        <v>0</v>
      </c>
      <c r="K10056" s="34">
        <v>0</v>
      </c>
      <c r="L10056" s="34">
        <v>0</v>
      </c>
      <c r="M10056" s="34">
        <v>0</v>
      </c>
    </row>
    <row r="10057" spans="1:13" x14ac:dyDescent="0.2">
      <c r="A10057" s="34" t="s">
        <v>110951</v>
      </c>
      <c r="B10057" s="34">
        <v>0</v>
      </c>
      <c r="C10057" s="34">
        <v>0</v>
      </c>
      <c r="D10057" s="34">
        <v>0</v>
      </c>
      <c r="E10057" s="34">
        <v>0</v>
      </c>
      <c r="F10057" s="34">
        <v>0</v>
      </c>
      <c r="G10057" s="34">
        <v>0</v>
      </c>
      <c r="H10057" s="34">
        <v>0</v>
      </c>
      <c r="I10057" s="34">
        <v>1</v>
      </c>
      <c r="J10057" s="34">
        <v>0</v>
      </c>
      <c r="K10057" s="34">
        <v>0</v>
      </c>
      <c r="L10057" s="34">
        <v>0</v>
      </c>
      <c r="M10057" s="34">
        <v>0</v>
      </c>
    </row>
    <row r="10058" spans="1:13" x14ac:dyDescent="0.2">
      <c r="A10058" s="34" t="s">
        <v>110952</v>
      </c>
      <c r="B10058" s="34">
        <v>1</v>
      </c>
      <c r="C10058" s="34">
        <v>2</v>
      </c>
      <c r="D10058" s="34">
        <v>3</v>
      </c>
      <c r="E10058" s="34">
        <v>2</v>
      </c>
      <c r="F10058" s="34">
        <v>1</v>
      </c>
      <c r="G10058" s="34">
        <v>4</v>
      </c>
      <c r="H10058" s="34">
        <v>0</v>
      </c>
      <c r="I10058" s="34">
        <v>1</v>
      </c>
      <c r="J10058" s="34">
        <v>1</v>
      </c>
      <c r="K10058" s="34">
        <v>1</v>
      </c>
      <c r="L10058" s="34">
        <v>1</v>
      </c>
      <c r="M10058" s="34">
        <v>1</v>
      </c>
    </row>
    <row r="10059" spans="1:13" x14ac:dyDescent="0.2">
      <c r="A10059" s="34" t="s">
        <v>110953</v>
      </c>
      <c r="B10059" s="34">
        <v>0</v>
      </c>
      <c r="C10059" s="34">
        <v>1</v>
      </c>
      <c r="D10059" s="34">
        <v>0</v>
      </c>
      <c r="E10059" s="34">
        <v>3</v>
      </c>
      <c r="F10059" s="34">
        <v>0</v>
      </c>
      <c r="G10059" s="34">
        <v>0</v>
      </c>
      <c r="H10059" s="34">
        <v>0</v>
      </c>
      <c r="I10059" s="34">
        <v>3</v>
      </c>
      <c r="J10059" s="34">
        <v>1</v>
      </c>
      <c r="K10059" s="34">
        <v>0</v>
      </c>
      <c r="L10059" s="34">
        <v>0</v>
      </c>
      <c r="M10059" s="34">
        <v>1</v>
      </c>
    </row>
    <row r="10060" spans="1:13" x14ac:dyDescent="0.2">
      <c r="A10060" s="34" t="s">
        <v>110954</v>
      </c>
      <c r="B10060" s="34">
        <v>0</v>
      </c>
      <c r="C10060" s="34">
        <v>4</v>
      </c>
      <c r="D10060" s="34">
        <v>0</v>
      </c>
      <c r="E10060" s="34">
        <v>0</v>
      </c>
      <c r="F10060" s="34">
        <v>0</v>
      </c>
      <c r="G10060" s="34">
        <v>0</v>
      </c>
      <c r="H10060" s="34">
        <v>1</v>
      </c>
      <c r="I10060" s="34">
        <v>0</v>
      </c>
      <c r="J10060" s="34">
        <v>1</v>
      </c>
      <c r="K10060" s="34">
        <v>2</v>
      </c>
      <c r="L10060" s="34">
        <v>1</v>
      </c>
      <c r="M10060" s="34">
        <v>1</v>
      </c>
    </row>
    <row r="10061" spans="1:13" x14ac:dyDescent="0.2">
      <c r="A10061" s="34" t="s">
        <v>110955</v>
      </c>
      <c r="B10061" s="34">
        <v>3</v>
      </c>
      <c r="C10061" s="34">
        <v>1</v>
      </c>
      <c r="D10061" s="34">
        <v>1</v>
      </c>
      <c r="E10061" s="34">
        <v>2</v>
      </c>
      <c r="F10061" s="34">
        <v>0</v>
      </c>
      <c r="G10061" s="34">
        <v>1</v>
      </c>
      <c r="H10061" s="34">
        <v>0</v>
      </c>
      <c r="I10061" s="34">
        <v>0</v>
      </c>
      <c r="J10061" s="34">
        <v>1</v>
      </c>
      <c r="K10061" s="34">
        <v>0</v>
      </c>
      <c r="L10061" s="34">
        <v>1</v>
      </c>
      <c r="M10061" s="34">
        <v>1</v>
      </c>
    </row>
    <row r="10062" spans="1:13" x14ac:dyDescent="0.2">
      <c r="A10062" s="34" t="s">
        <v>110956</v>
      </c>
      <c r="B10062" s="34">
        <v>0</v>
      </c>
      <c r="C10062" s="34">
        <v>7</v>
      </c>
      <c r="D10062" s="34">
        <v>5</v>
      </c>
      <c r="E10062" s="34">
        <v>5</v>
      </c>
      <c r="F10062" s="34">
        <v>5</v>
      </c>
      <c r="G10062" s="34">
        <v>3</v>
      </c>
      <c r="H10062" s="34">
        <v>3</v>
      </c>
      <c r="I10062" s="34">
        <v>9</v>
      </c>
      <c r="J10062" s="34">
        <v>4</v>
      </c>
      <c r="K10062" s="34">
        <v>1</v>
      </c>
      <c r="L10062" s="34">
        <v>4</v>
      </c>
      <c r="M10062" s="34">
        <v>1</v>
      </c>
    </row>
    <row r="10063" spans="1:13" x14ac:dyDescent="0.2">
      <c r="A10063" s="34" t="s">
        <v>110957</v>
      </c>
      <c r="B10063" s="34">
        <v>5</v>
      </c>
      <c r="C10063" s="34">
        <v>6</v>
      </c>
      <c r="D10063" s="34">
        <v>5</v>
      </c>
      <c r="E10063" s="34">
        <v>4</v>
      </c>
      <c r="F10063" s="34">
        <v>3</v>
      </c>
      <c r="G10063" s="34">
        <v>4</v>
      </c>
      <c r="H10063" s="34">
        <v>0</v>
      </c>
      <c r="I10063" s="34">
        <v>7</v>
      </c>
      <c r="J10063" s="34">
        <v>0</v>
      </c>
      <c r="K10063" s="34">
        <v>5</v>
      </c>
      <c r="L10063" s="34">
        <v>5</v>
      </c>
      <c r="M10063" s="34">
        <v>3</v>
      </c>
    </row>
    <row r="10064" spans="1:13" x14ac:dyDescent="0.2">
      <c r="A10064" s="34" t="s">
        <v>110958</v>
      </c>
      <c r="B10064" s="34">
        <v>1</v>
      </c>
      <c r="C10064" s="34">
        <v>2</v>
      </c>
      <c r="D10064" s="34">
        <v>6</v>
      </c>
      <c r="E10064" s="34">
        <v>0</v>
      </c>
      <c r="F10064" s="34">
        <v>1</v>
      </c>
      <c r="G10064" s="34">
        <v>2</v>
      </c>
      <c r="H10064" s="34">
        <v>2</v>
      </c>
      <c r="I10064" s="34">
        <v>0</v>
      </c>
      <c r="J10064" s="34">
        <v>1</v>
      </c>
      <c r="K10064" s="34">
        <v>2</v>
      </c>
      <c r="L10064" s="34">
        <v>0</v>
      </c>
      <c r="M10064" s="34">
        <v>2</v>
      </c>
    </row>
    <row r="10065" spans="1:13" x14ac:dyDescent="0.2">
      <c r="A10065" s="34" t="s">
        <v>110959</v>
      </c>
      <c r="B10065" s="34">
        <v>0</v>
      </c>
      <c r="C10065" s="34">
        <v>1</v>
      </c>
      <c r="D10065" s="34">
        <v>2</v>
      </c>
      <c r="E10065" s="34">
        <v>1</v>
      </c>
      <c r="F10065" s="34">
        <v>4</v>
      </c>
      <c r="G10065" s="34">
        <v>5</v>
      </c>
      <c r="H10065" s="34">
        <v>0</v>
      </c>
      <c r="I10065" s="34">
        <v>3</v>
      </c>
      <c r="J10065" s="34">
        <v>0</v>
      </c>
      <c r="K10065" s="34">
        <v>1</v>
      </c>
      <c r="L10065" s="34">
        <v>1</v>
      </c>
      <c r="M10065" s="34">
        <v>3</v>
      </c>
    </row>
    <row r="10066" spans="1:13" x14ac:dyDescent="0.2">
      <c r="A10066" s="34" t="s">
        <v>110960</v>
      </c>
      <c r="B10066" s="34">
        <v>2</v>
      </c>
      <c r="C10066" s="34">
        <v>0</v>
      </c>
      <c r="D10066" s="34">
        <v>1</v>
      </c>
      <c r="E10066" s="34">
        <v>0</v>
      </c>
      <c r="F10066" s="34">
        <v>1</v>
      </c>
      <c r="G10066" s="34">
        <v>0</v>
      </c>
      <c r="H10066" s="34">
        <v>0</v>
      </c>
      <c r="I10066" s="34">
        <v>0</v>
      </c>
      <c r="J10066" s="34">
        <v>3</v>
      </c>
      <c r="K10066" s="34">
        <v>1</v>
      </c>
      <c r="L10066" s="34">
        <v>1</v>
      </c>
      <c r="M10066" s="34">
        <v>1</v>
      </c>
    </row>
    <row r="10067" spans="1:13" x14ac:dyDescent="0.2">
      <c r="A10067" s="34" t="s">
        <v>110961</v>
      </c>
      <c r="B10067" s="34">
        <v>1</v>
      </c>
      <c r="C10067" s="34">
        <v>3</v>
      </c>
      <c r="D10067" s="34">
        <v>10</v>
      </c>
      <c r="E10067" s="34">
        <v>5</v>
      </c>
      <c r="F10067" s="34">
        <v>7</v>
      </c>
      <c r="G10067" s="34">
        <v>2</v>
      </c>
      <c r="H10067" s="34">
        <v>5</v>
      </c>
      <c r="I10067" s="34">
        <v>4</v>
      </c>
      <c r="J10067" s="34">
        <v>5</v>
      </c>
      <c r="K10067" s="34">
        <v>4</v>
      </c>
      <c r="L10067" s="34">
        <v>7</v>
      </c>
      <c r="M10067" s="34">
        <v>5</v>
      </c>
    </row>
    <row r="10068" spans="1:13" x14ac:dyDescent="0.2">
      <c r="A10068" s="34" t="s">
        <v>110962</v>
      </c>
      <c r="B10068" s="34">
        <v>0</v>
      </c>
      <c r="C10068" s="34">
        <v>4</v>
      </c>
      <c r="D10068" s="34">
        <v>1</v>
      </c>
      <c r="E10068" s="34">
        <v>3</v>
      </c>
      <c r="F10068" s="34">
        <v>1</v>
      </c>
      <c r="G10068" s="34">
        <v>3</v>
      </c>
      <c r="H10068" s="34">
        <v>4</v>
      </c>
      <c r="I10068" s="34">
        <v>1</v>
      </c>
      <c r="J10068" s="34">
        <v>2</v>
      </c>
      <c r="K10068" s="34">
        <v>2</v>
      </c>
      <c r="L10068" s="34">
        <v>1</v>
      </c>
      <c r="M10068" s="34">
        <v>0</v>
      </c>
    </row>
    <row r="10069" spans="1:13" x14ac:dyDescent="0.2">
      <c r="A10069" s="34" t="s">
        <v>110963</v>
      </c>
      <c r="B10069" s="34">
        <v>2</v>
      </c>
      <c r="C10069" s="34">
        <v>2</v>
      </c>
      <c r="D10069" s="34">
        <v>1</v>
      </c>
      <c r="E10069" s="34">
        <v>2</v>
      </c>
      <c r="F10069" s="34">
        <v>1</v>
      </c>
      <c r="G10069" s="34">
        <v>1</v>
      </c>
      <c r="H10069" s="34">
        <v>3</v>
      </c>
      <c r="I10069" s="34">
        <v>0</v>
      </c>
      <c r="J10069" s="34">
        <v>2</v>
      </c>
      <c r="K10069" s="34">
        <v>2</v>
      </c>
      <c r="L10069" s="34">
        <v>2</v>
      </c>
      <c r="M10069" s="34">
        <v>1</v>
      </c>
    </row>
    <row r="10070" spans="1:13" x14ac:dyDescent="0.2">
      <c r="A10070" s="34" t="s">
        <v>110964</v>
      </c>
      <c r="B10070" s="34">
        <v>3</v>
      </c>
      <c r="C10070" s="34">
        <v>0</v>
      </c>
      <c r="D10070" s="34">
        <v>9</v>
      </c>
      <c r="E10070" s="34">
        <v>4</v>
      </c>
      <c r="F10070" s="34">
        <v>8</v>
      </c>
      <c r="G10070" s="34">
        <v>7</v>
      </c>
      <c r="H10070" s="34">
        <v>4</v>
      </c>
      <c r="I10070" s="34">
        <v>2</v>
      </c>
      <c r="J10070" s="34">
        <v>5</v>
      </c>
      <c r="K10070" s="34">
        <v>2</v>
      </c>
      <c r="L10070" s="34">
        <v>1</v>
      </c>
      <c r="M10070" s="34">
        <v>1</v>
      </c>
    </row>
    <row r="10071" spans="1:13" x14ac:dyDescent="0.2">
      <c r="A10071" s="34" t="s">
        <v>110965</v>
      </c>
      <c r="B10071" s="34">
        <v>0</v>
      </c>
      <c r="C10071" s="34">
        <v>0</v>
      </c>
      <c r="D10071" s="34">
        <v>0</v>
      </c>
      <c r="E10071" s="34">
        <v>0</v>
      </c>
      <c r="F10071" s="34">
        <v>0</v>
      </c>
      <c r="G10071" s="34">
        <v>1</v>
      </c>
      <c r="H10071" s="34">
        <v>2</v>
      </c>
      <c r="I10071" s="34">
        <v>0</v>
      </c>
      <c r="J10071" s="34">
        <v>0</v>
      </c>
      <c r="K10071" s="34">
        <v>1</v>
      </c>
      <c r="L10071" s="34">
        <v>1</v>
      </c>
      <c r="M10071" s="34">
        <v>0</v>
      </c>
    </row>
    <row r="10072" spans="1:13" x14ac:dyDescent="0.2">
      <c r="A10072" s="34" t="s">
        <v>110966</v>
      </c>
      <c r="B10072" s="34">
        <v>1</v>
      </c>
      <c r="C10072" s="34">
        <v>2</v>
      </c>
      <c r="D10072" s="34">
        <v>7</v>
      </c>
      <c r="E10072" s="34">
        <v>1</v>
      </c>
      <c r="F10072" s="34">
        <v>0</v>
      </c>
      <c r="G10072" s="34">
        <v>2</v>
      </c>
      <c r="H10072" s="34">
        <v>4</v>
      </c>
      <c r="I10072" s="34">
        <v>1</v>
      </c>
      <c r="J10072" s="34">
        <v>1</v>
      </c>
      <c r="K10072" s="34">
        <v>2</v>
      </c>
      <c r="L10072" s="34">
        <v>0</v>
      </c>
      <c r="M10072" s="34">
        <v>0</v>
      </c>
    </row>
    <row r="10073" spans="1:13" x14ac:dyDescent="0.2">
      <c r="A10073" s="34" t="s">
        <v>110967</v>
      </c>
      <c r="B10073" s="34">
        <v>0</v>
      </c>
      <c r="C10073" s="34">
        <v>0</v>
      </c>
      <c r="D10073" s="34">
        <v>0</v>
      </c>
      <c r="E10073" s="34">
        <v>1</v>
      </c>
      <c r="F10073" s="34">
        <v>1</v>
      </c>
      <c r="G10073" s="34">
        <v>0</v>
      </c>
      <c r="H10073" s="34">
        <v>3</v>
      </c>
      <c r="I10073" s="34">
        <v>0</v>
      </c>
      <c r="J10073" s="34">
        <v>0</v>
      </c>
      <c r="K10073" s="34">
        <v>1</v>
      </c>
      <c r="L10073" s="34">
        <v>1</v>
      </c>
      <c r="M10073" s="34">
        <v>0</v>
      </c>
    </row>
    <row r="10074" spans="1:13" x14ac:dyDescent="0.2">
      <c r="A10074" s="34" t="s">
        <v>110968</v>
      </c>
      <c r="B10074" s="34">
        <v>0</v>
      </c>
      <c r="C10074" s="34">
        <v>0</v>
      </c>
      <c r="D10074" s="34">
        <v>1</v>
      </c>
      <c r="E10074" s="34">
        <v>0</v>
      </c>
      <c r="F10074" s="34">
        <v>0</v>
      </c>
      <c r="G10074" s="34">
        <v>0</v>
      </c>
      <c r="H10074" s="34">
        <v>1</v>
      </c>
      <c r="I10074" s="34">
        <v>0</v>
      </c>
      <c r="J10074" s="34">
        <v>0</v>
      </c>
      <c r="K10074" s="34">
        <v>0</v>
      </c>
      <c r="L10074" s="34">
        <v>0</v>
      </c>
      <c r="M10074" s="34">
        <v>0</v>
      </c>
    </row>
    <row r="10075" spans="1:13" x14ac:dyDescent="0.2">
      <c r="A10075" s="34" t="s">
        <v>110969</v>
      </c>
      <c r="B10075" s="34">
        <v>0</v>
      </c>
      <c r="C10075" s="34">
        <v>0</v>
      </c>
      <c r="D10075" s="34">
        <v>0</v>
      </c>
      <c r="E10075" s="34">
        <v>0</v>
      </c>
      <c r="F10075" s="34">
        <v>0</v>
      </c>
      <c r="G10075" s="34">
        <v>0</v>
      </c>
      <c r="H10075" s="34">
        <v>2</v>
      </c>
      <c r="I10075" s="34">
        <v>0</v>
      </c>
      <c r="J10075" s="34">
        <v>0</v>
      </c>
      <c r="K10075" s="34">
        <v>1</v>
      </c>
      <c r="L10075" s="34">
        <v>2</v>
      </c>
      <c r="M10075" s="34">
        <v>1</v>
      </c>
    </row>
    <row r="10076" spans="1:13" x14ac:dyDescent="0.2">
      <c r="A10076" s="34" t="s">
        <v>110970</v>
      </c>
      <c r="B10076" s="34">
        <v>0</v>
      </c>
      <c r="C10076" s="34">
        <v>2</v>
      </c>
      <c r="D10076" s="34">
        <v>0</v>
      </c>
      <c r="E10076" s="34">
        <v>1</v>
      </c>
      <c r="F10076" s="34">
        <v>0</v>
      </c>
      <c r="G10076" s="34">
        <v>2</v>
      </c>
      <c r="H10076" s="34">
        <v>0</v>
      </c>
      <c r="I10076" s="34">
        <v>1</v>
      </c>
      <c r="J10076" s="34">
        <v>2</v>
      </c>
      <c r="K10076" s="34">
        <v>2</v>
      </c>
      <c r="L10076" s="34">
        <v>0</v>
      </c>
      <c r="M10076" s="34">
        <v>2</v>
      </c>
    </row>
    <row r="10077" spans="1:13" x14ac:dyDescent="0.2">
      <c r="A10077" s="34" t="s">
        <v>110971</v>
      </c>
      <c r="B10077" s="34">
        <v>0</v>
      </c>
      <c r="C10077" s="34">
        <v>2</v>
      </c>
      <c r="D10077" s="34">
        <v>3</v>
      </c>
      <c r="E10077" s="34">
        <v>4</v>
      </c>
      <c r="F10077" s="34">
        <v>2</v>
      </c>
      <c r="G10077" s="34">
        <v>0</v>
      </c>
      <c r="H10077" s="34">
        <v>4</v>
      </c>
      <c r="I10077" s="34">
        <v>1</v>
      </c>
      <c r="J10077" s="34">
        <v>1</v>
      </c>
      <c r="K10077" s="34">
        <v>0</v>
      </c>
      <c r="L10077" s="34">
        <v>3</v>
      </c>
      <c r="M10077" s="34">
        <v>1</v>
      </c>
    </row>
    <row r="10078" spans="1:13" x14ac:dyDescent="0.2">
      <c r="A10078" s="34" t="s">
        <v>110972</v>
      </c>
      <c r="B10078" s="34">
        <v>1</v>
      </c>
      <c r="C10078" s="34">
        <v>2</v>
      </c>
      <c r="D10078" s="34">
        <v>4</v>
      </c>
      <c r="E10078" s="34">
        <v>0</v>
      </c>
      <c r="F10078" s="34">
        <v>0</v>
      </c>
      <c r="G10078" s="34">
        <v>0</v>
      </c>
      <c r="H10078" s="34">
        <v>5</v>
      </c>
      <c r="I10078" s="34">
        <v>0</v>
      </c>
      <c r="J10078" s="34">
        <v>0</v>
      </c>
      <c r="K10078" s="34">
        <v>1</v>
      </c>
      <c r="L10078" s="34">
        <v>2</v>
      </c>
      <c r="M10078" s="34">
        <v>1</v>
      </c>
    </row>
    <row r="10079" spans="1:13" x14ac:dyDescent="0.2">
      <c r="A10079" s="34" t="s">
        <v>110973</v>
      </c>
      <c r="B10079" s="34">
        <v>2</v>
      </c>
      <c r="C10079" s="34">
        <v>4</v>
      </c>
      <c r="D10079" s="34">
        <v>0</v>
      </c>
      <c r="E10079" s="34">
        <v>2</v>
      </c>
      <c r="F10079" s="34">
        <v>0</v>
      </c>
      <c r="G10079" s="34">
        <v>2</v>
      </c>
      <c r="H10079" s="34">
        <v>1</v>
      </c>
      <c r="I10079" s="34">
        <v>3</v>
      </c>
      <c r="J10079" s="34">
        <v>1</v>
      </c>
      <c r="K10079" s="34">
        <v>1</v>
      </c>
      <c r="L10079" s="34">
        <v>0</v>
      </c>
      <c r="M10079" s="34">
        <v>1</v>
      </c>
    </row>
    <row r="10080" spans="1:13" x14ac:dyDescent="0.2">
      <c r="A10080" s="34" t="s">
        <v>110974</v>
      </c>
      <c r="B10080" s="34">
        <v>0</v>
      </c>
      <c r="C10080" s="34">
        <v>1</v>
      </c>
      <c r="D10080" s="34">
        <v>0</v>
      </c>
      <c r="E10080" s="34">
        <v>0</v>
      </c>
      <c r="F10080" s="34">
        <v>0</v>
      </c>
      <c r="G10080" s="34">
        <v>0</v>
      </c>
      <c r="H10080" s="34">
        <v>1</v>
      </c>
      <c r="I10080" s="34">
        <v>0</v>
      </c>
      <c r="J10080" s="34">
        <v>0</v>
      </c>
      <c r="K10080" s="34">
        <v>1</v>
      </c>
      <c r="L10080" s="34">
        <v>1</v>
      </c>
      <c r="M10080" s="34">
        <v>0</v>
      </c>
    </row>
    <row r="10081" spans="1:13" x14ac:dyDescent="0.2">
      <c r="A10081" s="34" t="s">
        <v>110975</v>
      </c>
      <c r="B10081" s="34">
        <v>2</v>
      </c>
      <c r="C10081" s="34">
        <v>2</v>
      </c>
      <c r="D10081" s="34">
        <v>0</v>
      </c>
      <c r="E10081" s="34">
        <v>0</v>
      </c>
      <c r="F10081" s="34">
        <v>1</v>
      </c>
      <c r="G10081" s="34">
        <v>1</v>
      </c>
      <c r="H10081" s="34">
        <v>4</v>
      </c>
      <c r="I10081" s="34">
        <v>3</v>
      </c>
      <c r="J10081" s="34">
        <v>1</v>
      </c>
      <c r="K10081" s="34">
        <v>3</v>
      </c>
      <c r="L10081" s="34">
        <v>0</v>
      </c>
      <c r="M10081" s="34">
        <v>1</v>
      </c>
    </row>
    <row r="10082" spans="1:13" x14ac:dyDescent="0.2">
      <c r="A10082" s="34" t="s">
        <v>110976</v>
      </c>
      <c r="B10082" s="34">
        <v>2</v>
      </c>
      <c r="C10082" s="34">
        <v>6</v>
      </c>
      <c r="D10082" s="34">
        <v>3</v>
      </c>
      <c r="E10082" s="34">
        <v>1</v>
      </c>
      <c r="F10082" s="34">
        <v>1</v>
      </c>
      <c r="G10082" s="34">
        <v>5</v>
      </c>
      <c r="H10082" s="34">
        <v>3</v>
      </c>
      <c r="I10082" s="34">
        <v>0</v>
      </c>
      <c r="J10082" s="34">
        <v>3</v>
      </c>
      <c r="K10082" s="34">
        <v>2</v>
      </c>
      <c r="L10082" s="34">
        <v>2</v>
      </c>
      <c r="M10082" s="34">
        <v>0</v>
      </c>
    </row>
    <row r="10083" spans="1:13" x14ac:dyDescent="0.2">
      <c r="A10083" s="34" t="s">
        <v>110977</v>
      </c>
      <c r="B10083" s="34">
        <v>0</v>
      </c>
      <c r="C10083" s="34">
        <v>2</v>
      </c>
      <c r="D10083" s="34">
        <v>3</v>
      </c>
      <c r="E10083" s="34">
        <v>3</v>
      </c>
      <c r="F10083" s="34">
        <v>2</v>
      </c>
      <c r="G10083" s="34">
        <v>0</v>
      </c>
      <c r="H10083" s="34">
        <v>0</v>
      </c>
      <c r="I10083" s="34">
        <v>2</v>
      </c>
      <c r="J10083" s="34">
        <v>1</v>
      </c>
      <c r="K10083" s="34">
        <v>2</v>
      </c>
      <c r="L10083" s="34">
        <v>2</v>
      </c>
      <c r="M10083" s="34">
        <v>0</v>
      </c>
    </row>
    <row r="10084" spans="1:13" x14ac:dyDescent="0.2">
      <c r="A10084" s="34" t="s">
        <v>110978</v>
      </c>
      <c r="B10084" s="34">
        <v>0</v>
      </c>
      <c r="C10084" s="34">
        <v>0</v>
      </c>
      <c r="D10084" s="34">
        <v>0</v>
      </c>
      <c r="E10084" s="34">
        <v>0</v>
      </c>
      <c r="F10084" s="34">
        <v>0</v>
      </c>
      <c r="G10084" s="34">
        <v>1</v>
      </c>
      <c r="H10084" s="34">
        <v>1</v>
      </c>
      <c r="I10084" s="34">
        <v>1</v>
      </c>
      <c r="J10084" s="34">
        <v>2</v>
      </c>
      <c r="K10084" s="34">
        <v>0</v>
      </c>
      <c r="L10084" s="34">
        <v>0</v>
      </c>
      <c r="M10084" s="34">
        <v>0</v>
      </c>
    </row>
    <row r="10085" spans="1:13" x14ac:dyDescent="0.2">
      <c r="A10085" s="34" t="s">
        <v>110979</v>
      </c>
      <c r="B10085" s="34">
        <v>1</v>
      </c>
      <c r="C10085" s="34">
        <v>1</v>
      </c>
      <c r="D10085" s="34">
        <v>1</v>
      </c>
      <c r="E10085" s="34">
        <v>3</v>
      </c>
      <c r="F10085" s="34">
        <v>4</v>
      </c>
      <c r="G10085" s="34">
        <v>0</v>
      </c>
      <c r="H10085" s="34">
        <v>1</v>
      </c>
      <c r="I10085" s="34">
        <v>4</v>
      </c>
      <c r="J10085" s="34">
        <v>5</v>
      </c>
      <c r="K10085" s="34">
        <v>2</v>
      </c>
      <c r="L10085" s="34">
        <v>4</v>
      </c>
      <c r="M10085" s="34">
        <v>1</v>
      </c>
    </row>
    <row r="10086" spans="1:13" x14ac:dyDescent="0.2">
      <c r="A10086" s="34" t="s">
        <v>110980</v>
      </c>
      <c r="B10086" s="34">
        <v>0</v>
      </c>
      <c r="C10086" s="34">
        <v>2</v>
      </c>
      <c r="D10086" s="34">
        <v>2</v>
      </c>
      <c r="E10086" s="34">
        <v>1</v>
      </c>
      <c r="F10086" s="34">
        <v>0</v>
      </c>
      <c r="G10086" s="34">
        <v>0</v>
      </c>
      <c r="H10086" s="34">
        <v>0</v>
      </c>
      <c r="I10086" s="34">
        <v>1</v>
      </c>
      <c r="J10086" s="34">
        <v>1</v>
      </c>
      <c r="K10086" s="34">
        <v>2</v>
      </c>
      <c r="L10086" s="34">
        <v>0</v>
      </c>
      <c r="M10086" s="34">
        <v>0</v>
      </c>
    </row>
    <row r="10087" spans="1:13" x14ac:dyDescent="0.2">
      <c r="A10087" s="34" t="s">
        <v>110981</v>
      </c>
      <c r="B10087" s="34">
        <v>1</v>
      </c>
      <c r="C10087" s="34">
        <v>3</v>
      </c>
      <c r="D10087" s="34">
        <v>0</v>
      </c>
      <c r="E10087" s="34">
        <v>2</v>
      </c>
      <c r="F10087" s="34">
        <v>1</v>
      </c>
      <c r="G10087" s="34">
        <v>0</v>
      </c>
      <c r="H10087" s="34">
        <v>1</v>
      </c>
      <c r="I10087" s="34">
        <v>0</v>
      </c>
      <c r="J10087" s="34">
        <v>0</v>
      </c>
      <c r="K10087" s="34">
        <v>0</v>
      </c>
      <c r="L10087" s="34">
        <v>3</v>
      </c>
      <c r="M10087" s="34">
        <v>0</v>
      </c>
    </row>
    <row r="10088" spans="1:13" x14ac:dyDescent="0.2">
      <c r="A10088" s="34" t="s">
        <v>110982</v>
      </c>
      <c r="B10088" s="34">
        <v>0</v>
      </c>
      <c r="C10088" s="34">
        <v>1</v>
      </c>
      <c r="D10088" s="34">
        <v>0</v>
      </c>
      <c r="E10088" s="34">
        <v>1</v>
      </c>
      <c r="F10088" s="34">
        <v>1</v>
      </c>
      <c r="G10088" s="34">
        <v>1</v>
      </c>
      <c r="H10088" s="34">
        <v>0</v>
      </c>
      <c r="I10088" s="34">
        <v>3</v>
      </c>
      <c r="J10088" s="34">
        <v>1</v>
      </c>
      <c r="K10088" s="34">
        <v>0</v>
      </c>
      <c r="L10088" s="34">
        <v>3</v>
      </c>
      <c r="M10088" s="34">
        <v>0</v>
      </c>
    </row>
    <row r="10089" spans="1:13" x14ac:dyDescent="0.2">
      <c r="A10089" s="34" t="s">
        <v>110983</v>
      </c>
      <c r="B10089" s="34">
        <v>0</v>
      </c>
      <c r="C10089" s="34">
        <v>1</v>
      </c>
      <c r="D10089" s="34">
        <v>0</v>
      </c>
      <c r="E10089" s="34">
        <v>0</v>
      </c>
      <c r="F10089" s="34">
        <v>1</v>
      </c>
      <c r="G10089" s="34">
        <v>0</v>
      </c>
      <c r="H10089" s="34">
        <v>0</v>
      </c>
      <c r="I10089" s="34">
        <v>0</v>
      </c>
      <c r="J10089" s="34">
        <v>0</v>
      </c>
      <c r="K10089" s="34">
        <v>0</v>
      </c>
      <c r="L10089" s="34">
        <v>0</v>
      </c>
      <c r="M10089" s="34">
        <v>0</v>
      </c>
    </row>
    <row r="10090" spans="1:13" x14ac:dyDescent="0.2">
      <c r="A10090" s="34" t="s">
        <v>110984</v>
      </c>
      <c r="B10090" s="34">
        <v>0</v>
      </c>
      <c r="C10090" s="34">
        <v>0</v>
      </c>
      <c r="D10090" s="34">
        <v>0</v>
      </c>
      <c r="E10090" s="34">
        <v>1</v>
      </c>
      <c r="F10090" s="34">
        <v>0</v>
      </c>
      <c r="G10090" s="34">
        <v>2</v>
      </c>
      <c r="H10090" s="34">
        <v>0</v>
      </c>
      <c r="I10090" s="34">
        <v>0</v>
      </c>
      <c r="J10090" s="34">
        <v>1</v>
      </c>
      <c r="K10090" s="34">
        <v>0</v>
      </c>
      <c r="L10090" s="34">
        <v>2</v>
      </c>
      <c r="M10090" s="34">
        <v>0</v>
      </c>
    </row>
    <row r="10091" spans="1:13" x14ac:dyDescent="0.2">
      <c r="A10091" s="34" t="s">
        <v>110985</v>
      </c>
      <c r="B10091" s="34">
        <v>0</v>
      </c>
      <c r="C10091" s="34">
        <v>2</v>
      </c>
      <c r="D10091" s="34">
        <v>1</v>
      </c>
      <c r="E10091" s="34">
        <v>1</v>
      </c>
      <c r="F10091" s="34">
        <v>0</v>
      </c>
      <c r="G10091" s="34">
        <v>1</v>
      </c>
      <c r="H10091" s="34">
        <v>0</v>
      </c>
      <c r="I10091" s="34">
        <v>2</v>
      </c>
      <c r="J10091" s="34">
        <v>0</v>
      </c>
      <c r="K10091" s="34">
        <v>0</v>
      </c>
      <c r="L10091" s="34">
        <v>3</v>
      </c>
      <c r="M10091" s="34">
        <v>0</v>
      </c>
    </row>
    <row r="10092" spans="1:13" x14ac:dyDescent="0.2">
      <c r="A10092" s="34" t="s">
        <v>110986</v>
      </c>
      <c r="B10092" s="34">
        <v>1</v>
      </c>
      <c r="C10092" s="34">
        <v>0</v>
      </c>
      <c r="D10092" s="34">
        <v>0</v>
      </c>
      <c r="E10092" s="34">
        <v>0</v>
      </c>
      <c r="F10092" s="34">
        <v>1</v>
      </c>
      <c r="G10092" s="34">
        <v>0</v>
      </c>
      <c r="H10092" s="34">
        <v>1</v>
      </c>
      <c r="I10092" s="34">
        <v>0</v>
      </c>
      <c r="J10092" s="34">
        <v>1</v>
      </c>
      <c r="K10092" s="34">
        <v>0</v>
      </c>
      <c r="L10092" s="34">
        <v>5</v>
      </c>
      <c r="M10092" s="34">
        <v>0</v>
      </c>
    </row>
    <row r="10093" spans="1:13" x14ac:dyDescent="0.2">
      <c r="A10093" s="34" t="s">
        <v>110987</v>
      </c>
      <c r="B10093" s="34">
        <v>1</v>
      </c>
      <c r="C10093" s="34">
        <v>0</v>
      </c>
      <c r="D10093" s="34">
        <v>2</v>
      </c>
      <c r="E10093" s="34">
        <v>0</v>
      </c>
      <c r="F10093" s="34">
        <v>2</v>
      </c>
      <c r="G10093" s="34">
        <v>1</v>
      </c>
      <c r="H10093" s="34">
        <v>6</v>
      </c>
      <c r="I10093" s="34">
        <v>1</v>
      </c>
      <c r="J10093" s="34">
        <v>3</v>
      </c>
      <c r="K10093" s="34">
        <v>1</v>
      </c>
      <c r="L10093" s="34">
        <v>3</v>
      </c>
      <c r="M10093" s="34">
        <v>1</v>
      </c>
    </row>
    <row r="10094" spans="1:13" x14ac:dyDescent="0.2">
      <c r="A10094" s="34" t="s">
        <v>110988</v>
      </c>
      <c r="B10094" s="34">
        <v>3</v>
      </c>
      <c r="C10094" s="34">
        <v>2</v>
      </c>
      <c r="D10094" s="34">
        <v>1</v>
      </c>
      <c r="E10094" s="34">
        <v>2</v>
      </c>
      <c r="F10094" s="34">
        <v>1</v>
      </c>
      <c r="G10094" s="34">
        <v>3</v>
      </c>
      <c r="H10094" s="34">
        <v>0</v>
      </c>
      <c r="I10094" s="34">
        <v>2</v>
      </c>
      <c r="J10094" s="34">
        <v>0</v>
      </c>
      <c r="K10094" s="34">
        <v>0</v>
      </c>
      <c r="L10094" s="34">
        <v>1</v>
      </c>
      <c r="M10094" s="34">
        <v>4</v>
      </c>
    </row>
    <row r="10095" spans="1:13" x14ac:dyDescent="0.2">
      <c r="A10095" s="34" t="s">
        <v>110989</v>
      </c>
      <c r="B10095" s="34">
        <v>0</v>
      </c>
      <c r="C10095" s="34">
        <v>1</v>
      </c>
      <c r="D10095" s="34">
        <v>0</v>
      </c>
      <c r="E10095" s="34">
        <v>1</v>
      </c>
      <c r="F10095" s="34">
        <v>2</v>
      </c>
      <c r="G10095" s="34">
        <v>2</v>
      </c>
      <c r="H10095" s="34">
        <v>1</v>
      </c>
      <c r="I10095" s="34">
        <v>0</v>
      </c>
      <c r="J10095" s="34">
        <v>2</v>
      </c>
      <c r="K10095" s="34">
        <v>1</v>
      </c>
      <c r="L10095" s="34">
        <v>3</v>
      </c>
      <c r="M10095" s="34">
        <v>0</v>
      </c>
    </row>
    <row r="10096" spans="1:13" x14ac:dyDescent="0.2">
      <c r="A10096" s="34" t="s">
        <v>110990</v>
      </c>
      <c r="B10096" s="34">
        <v>2</v>
      </c>
      <c r="C10096" s="34">
        <v>0</v>
      </c>
      <c r="D10096" s="34">
        <v>2</v>
      </c>
      <c r="E10096" s="34">
        <v>0</v>
      </c>
      <c r="F10096" s="34">
        <v>3</v>
      </c>
      <c r="G10096" s="34">
        <v>0</v>
      </c>
      <c r="H10096" s="34">
        <v>3</v>
      </c>
      <c r="I10096" s="34">
        <v>0</v>
      </c>
      <c r="J10096" s="34">
        <v>0</v>
      </c>
      <c r="K10096" s="34">
        <v>0</v>
      </c>
      <c r="L10096" s="34">
        <v>1</v>
      </c>
      <c r="M10096" s="34">
        <v>0</v>
      </c>
    </row>
    <row r="10097" spans="1:13" x14ac:dyDescent="0.2">
      <c r="A10097" s="34" t="s">
        <v>110991</v>
      </c>
      <c r="B10097" s="34">
        <v>0</v>
      </c>
      <c r="C10097" s="34">
        <v>2</v>
      </c>
      <c r="D10097" s="34">
        <v>1</v>
      </c>
      <c r="E10097" s="34">
        <v>0</v>
      </c>
      <c r="F10097" s="34">
        <v>0</v>
      </c>
      <c r="G10097" s="34">
        <v>0</v>
      </c>
      <c r="H10097" s="34">
        <v>1</v>
      </c>
      <c r="I10097" s="34">
        <v>0</v>
      </c>
      <c r="J10097" s="34">
        <v>1</v>
      </c>
      <c r="K10097" s="34">
        <v>0</v>
      </c>
      <c r="L10097" s="34">
        <v>0</v>
      </c>
      <c r="M10097" s="34">
        <v>0</v>
      </c>
    </row>
    <row r="10098" spans="1:13" x14ac:dyDescent="0.2">
      <c r="A10098" s="34" t="s">
        <v>110992</v>
      </c>
      <c r="B10098" s="34">
        <v>2</v>
      </c>
      <c r="C10098" s="34">
        <v>1</v>
      </c>
      <c r="D10098" s="34">
        <v>1</v>
      </c>
      <c r="E10098" s="34">
        <v>0</v>
      </c>
      <c r="F10098" s="34">
        <v>1</v>
      </c>
      <c r="G10098" s="34">
        <v>0</v>
      </c>
      <c r="H10098" s="34">
        <v>1</v>
      </c>
      <c r="I10098" s="34">
        <v>1</v>
      </c>
      <c r="J10098" s="34">
        <v>1</v>
      </c>
      <c r="K10098" s="34">
        <v>0</v>
      </c>
      <c r="L10098" s="34">
        <v>2</v>
      </c>
      <c r="M10098" s="34">
        <v>1</v>
      </c>
    </row>
    <row r="10099" spans="1:13" x14ac:dyDescent="0.2">
      <c r="A10099" s="34" t="s">
        <v>110993</v>
      </c>
      <c r="B10099" s="34">
        <v>2</v>
      </c>
      <c r="C10099" s="34">
        <v>3</v>
      </c>
      <c r="D10099" s="34">
        <v>4</v>
      </c>
      <c r="E10099" s="34">
        <v>1</v>
      </c>
      <c r="F10099" s="34">
        <v>4</v>
      </c>
      <c r="G10099" s="34">
        <v>1</v>
      </c>
      <c r="H10099" s="34">
        <v>3</v>
      </c>
      <c r="I10099" s="34">
        <v>1</v>
      </c>
      <c r="J10099" s="34">
        <v>1</v>
      </c>
      <c r="K10099" s="34">
        <v>0</v>
      </c>
      <c r="L10099" s="34">
        <v>0</v>
      </c>
      <c r="M10099" s="34">
        <v>1</v>
      </c>
    </row>
    <row r="10100" spans="1:13" x14ac:dyDescent="0.2">
      <c r="A10100" s="34" t="s">
        <v>110994</v>
      </c>
      <c r="B10100" s="34">
        <v>0</v>
      </c>
      <c r="C10100" s="34">
        <v>1</v>
      </c>
      <c r="D10100" s="34">
        <v>1</v>
      </c>
      <c r="E10100" s="34">
        <v>2</v>
      </c>
      <c r="F10100" s="34">
        <v>0</v>
      </c>
      <c r="G10100" s="34">
        <v>3</v>
      </c>
      <c r="H10100" s="34">
        <v>1</v>
      </c>
      <c r="I10100" s="34">
        <v>0</v>
      </c>
      <c r="J10100" s="34">
        <v>0</v>
      </c>
      <c r="K10100" s="34">
        <v>0</v>
      </c>
      <c r="L10100" s="34">
        <v>0</v>
      </c>
      <c r="M10100" s="34">
        <v>0</v>
      </c>
    </row>
    <row r="10101" spans="1:13" x14ac:dyDescent="0.2">
      <c r="A10101" s="34" t="s">
        <v>110995</v>
      </c>
      <c r="B10101" s="34">
        <v>0</v>
      </c>
      <c r="C10101" s="34">
        <v>0</v>
      </c>
      <c r="D10101" s="34">
        <v>1</v>
      </c>
      <c r="E10101" s="34">
        <v>1</v>
      </c>
      <c r="F10101" s="34">
        <v>1</v>
      </c>
      <c r="G10101" s="34">
        <v>0</v>
      </c>
      <c r="H10101" s="34">
        <v>1</v>
      </c>
      <c r="I10101" s="34">
        <v>0</v>
      </c>
      <c r="J10101" s="34">
        <v>2</v>
      </c>
      <c r="K10101" s="34">
        <v>0</v>
      </c>
      <c r="L10101" s="34">
        <v>3</v>
      </c>
      <c r="M10101" s="34">
        <v>0</v>
      </c>
    </row>
    <row r="10102" spans="1:13" x14ac:dyDescent="0.2">
      <c r="A10102" s="34" t="s">
        <v>110996</v>
      </c>
      <c r="B10102" s="34">
        <v>0</v>
      </c>
      <c r="C10102" s="34">
        <v>3</v>
      </c>
      <c r="D10102" s="34">
        <v>1</v>
      </c>
      <c r="E10102" s="34">
        <v>2</v>
      </c>
      <c r="F10102" s="34">
        <v>1</v>
      </c>
      <c r="G10102" s="34">
        <v>0</v>
      </c>
      <c r="H10102" s="34">
        <v>4</v>
      </c>
      <c r="I10102" s="34">
        <v>3</v>
      </c>
      <c r="J10102" s="34">
        <v>4</v>
      </c>
      <c r="K10102" s="34">
        <v>1</v>
      </c>
      <c r="L10102" s="34">
        <v>2</v>
      </c>
      <c r="M10102" s="34">
        <v>1</v>
      </c>
    </row>
    <row r="10103" spans="1:13" x14ac:dyDescent="0.2">
      <c r="A10103" s="34" t="s">
        <v>110997</v>
      </c>
      <c r="B10103" s="34">
        <v>1</v>
      </c>
      <c r="C10103" s="34">
        <v>4</v>
      </c>
      <c r="D10103" s="34">
        <v>2</v>
      </c>
      <c r="E10103" s="34">
        <v>10</v>
      </c>
      <c r="F10103" s="34">
        <v>3</v>
      </c>
      <c r="G10103" s="34">
        <v>2</v>
      </c>
      <c r="H10103" s="34">
        <v>1</v>
      </c>
      <c r="I10103" s="34">
        <v>6</v>
      </c>
      <c r="J10103" s="34">
        <v>2</v>
      </c>
      <c r="K10103" s="34">
        <v>2</v>
      </c>
      <c r="L10103" s="34">
        <v>1</v>
      </c>
      <c r="M10103" s="34">
        <v>5</v>
      </c>
    </row>
    <row r="10104" spans="1:13" x14ac:dyDescent="0.2">
      <c r="A10104" s="34" t="s">
        <v>110998</v>
      </c>
      <c r="B10104" s="34">
        <v>2</v>
      </c>
      <c r="C10104" s="34">
        <v>5</v>
      </c>
      <c r="D10104" s="34">
        <v>5</v>
      </c>
      <c r="E10104" s="34">
        <v>2</v>
      </c>
      <c r="F10104" s="34">
        <v>2</v>
      </c>
      <c r="G10104" s="34">
        <v>1</v>
      </c>
      <c r="H10104" s="34">
        <v>5</v>
      </c>
      <c r="I10104" s="34">
        <v>0</v>
      </c>
      <c r="J10104" s="34">
        <v>5</v>
      </c>
      <c r="K10104" s="34">
        <v>3</v>
      </c>
      <c r="L10104" s="34">
        <v>2</v>
      </c>
      <c r="M10104" s="34">
        <v>1</v>
      </c>
    </row>
    <row r="10105" spans="1:13" x14ac:dyDescent="0.2">
      <c r="A10105" s="34" t="s">
        <v>110999</v>
      </c>
      <c r="B10105" s="34">
        <v>5</v>
      </c>
      <c r="C10105" s="34">
        <v>4</v>
      </c>
      <c r="D10105" s="34">
        <v>2</v>
      </c>
      <c r="E10105" s="34">
        <v>2</v>
      </c>
      <c r="F10105" s="34">
        <v>0</v>
      </c>
      <c r="G10105" s="34">
        <v>1</v>
      </c>
      <c r="H10105" s="34">
        <v>0</v>
      </c>
      <c r="I10105" s="34">
        <v>0</v>
      </c>
      <c r="J10105" s="34">
        <v>1</v>
      </c>
      <c r="K10105" s="34">
        <v>2</v>
      </c>
      <c r="L10105" s="34">
        <v>1</v>
      </c>
      <c r="M10105" s="34">
        <v>0</v>
      </c>
    </row>
    <row r="10106" spans="1:13" x14ac:dyDescent="0.2">
      <c r="A10106" s="34" t="s">
        <v>111000</v>
      </c>
      <c r="B10106" s="34">
        <v>1</v>
      </c>
      <c r="C10106" s="34">
        <v>1</v>
      </c>
      <c r="D10106" s="34">
        <v>1</v>
      </c>
      <c r="E10106" s="34">
        <v>0</v>
      </c>
      <c r="F10106" s="34">
        <v>4</v>
      </c>
      <c r="G10106" s="34">
        <v>1</v>
      </c>
      <c r="H10106" s="34">
        <v>2</v>
      </c>
      <c r="I10106" s="34">
        <v>2</v>
      </c>
      <c r="J10106" s="34">
        <v>0</v>
      </c>
      <c r="K10106" s="34">
        <v>0</v>
      </c>
      <c r="L10106" s="34">
        <v>0</v>
      </c>
      <c r="M10106" s="34">
        <v>3</v>
      </c>
    </row>
    <row r="10107" spans="1:13" x14ac:dyDescent="0.2">
      <c r="A10107" s="34" t="s">
        <v>111001</v>
      </c>
      <c r="B10107" s="34">
        <v>1</v>
      </c>
      <c r="C10107" s="34">
        <v>0</v>
      </c>
      <c r="D10107" s="34">
        <v>1</v>
      </c>
      <c r="E10107" s="34">
        <v>1</v>
      </c>
      <c r="F10107" s="34">
        <v>0</v>
      </c>
      <c r="G10107" s="34">
        <v>0</v>
      </c>
      <c r="H10107" s="34">
        <v>2</v>
      </c>
      <c r="I10107" s="34">
        <v>1</v>
      </c>
      <c r="J10107" s="34">
        <v>0</v>
      </c>
      <c r="K10107" s="34">
        <v>2</v>
      </c>
      <c r="L10107" s="34">
        <v>1</v>
      </c>
      <c r="M10107" s="34">
        <v>1</v>
      </c>
    </row>
    <row r="10108" spans="1:13" x14ac:dyDescent="0.2">
      <c r="A10108" s="34" t="s">
        <v>111002</v>
      </c>
      <c r="B10108" s="34">
        <v>2</v>
      </c>
      <c r="C10108" s="34">
        <v>0</v>
      </c>
      <c r="D10108" s="34">
        <v>4</v>
      </c>
      <c r="E10108" s="34">
        <v>2</v>
      </c>
      <c r="F10108" s="34">
        <v>2</v>
      </c>
      <c r="G10108" s="34">
        <v>1</v>
      </c>
      <c r="H10108" s="34">
        <v>3</v>
      </c>
      <c r="I10108" s="34">
        <v>0</v>
      </c>
      <c r="J10108" s="34">
        <v>3</v>
      </c>
      <c r="K10108" s="34">
        <v>0</v>
      </c>
      <c r="L10108" s="34">
        <v>0</v>
      </c>
      <c r="M10108" s="34">
        <v>2</v>
      </c>
    </row>
    <row r="10109" spans="1:13" x14ac:dyDescent="0.2">
      <c r="A10109" s="34" t="s">
        <v>111003</v>
      </c>
      <c r="B10109" s="34">
        <v>1</v>
      </c>
      <c r="C10109" s="34">
        <v>1</v>
      </c>
      <c r="D10109" s="34">
        <v>0</v>
      </c>
      <c r="E10109" s="34">
        <v>1</v>
      </c>
      <c r="F10109" s="34">
        <v>0</v>
      </c>
      <c r="G10109" s="34">
        <v>1</v>
      </c>
      <c r="H10109" s="34">
        <v>0</v>
      </c>
      <c r="I10109" s="34">
        <v>1</v>
      </c>
      <c r="J10109" s="34">
        <v>1</v>
      </c>
      <c r="K10109" s="34">
        <v>1</v>
      </c>
      <c r="L10109" s="34">
        <v>0</v>
      </c>
      <c r="M10109" s="34">
        <v>1</v>
      </c>
    </row>
    <row r="10110" spans="1:13" x14ac:dyDescent="0.2">
      <c r="A10110" s="34" t="s">
        <v>111004</v>
      </c>
      <c r="B10110" s="34">
        <v>4</v>
      </c>
      <c r="C10110" s="34">
        <v>0</v>
      </c>
      <c r="D10110" s="34">
        <v>2</v>
      </c>
      <c r="E10110" s="34">
        <v>2</v>
      </c>
      <c r="F10110" s="34">
        <v>0</v>
      </c>
      <c r="G10110" s="34">
        <v>1</v>
      </c>
      <c r="H10110" s="34">
        <v>2</v>
      </c>
      <c r="I10110" s="34">
        <v>1</v>
      </c>
      <c r="J10110" s="34">
        <v>0</v>
      </c>
      <c r="K10110" s="34">
        <v>1</v>
      </c>
      <c r="L10110" s="34">
        <v>0</v>
      </c>
      <c r="M10110" s="34">
        <v>3</v>
      </c>
    </row>
    <row r="10111" spans="1:13" x14ac:dyDescent="0.2">
      <c r="A10111" s="34" t="s">
        <v>111005</v>
      </c>
      <c r="B10111" s="34">
        <v>0</v>
      </c>
      <c r="C10111" s="34">
        <v>0</v>
      </c>
      <c r="D10111" s="34">
        <v>0</v>
      </c>
      <c r="E10111" s="34">
        <v>0</v>
      </c>
      <c r="F10111" s="34">
        <v>0</v>
      </c>
      <c r="G10111" s="34">
        <v>0</v>
      </c>
      <c r="H10111" s="34">
        <v>0</v>
      </c>
      <c r="I10111" s="34">
        <v>0</v>
      </c>
      <c r="J10111" s="34">
        <v>0</v>
      </c>
      <c r="K10111" s="34">
        <v>0</v>
      </c>
      <c r="L10111" s="34">
        <v>0</v>
      </c>
      <c r="M10111" s="34">
        <v>0</v>
      </c>
    </row>
    <row r="10112" spans="1:13" x14ac:dyDescent="0.2">
      <c r="A10112" s="34" t="s">
        <v>111006</v>
      </c>
      <c r="B10112" s="34">
        <v>2</v>
      </c>
      <c r="C10112" s="34">
        <v>1</v>
      </c>
      <c r="D10112" s="34">
        <v>0</v>
      </c>
      <c r="E10112" s="34">
        <v>0</v>
      </c>
      <c r="F10112" s="34">
        <v>0</v>
      </c>
      <c r="G10112" s="34">
        <v>0</v>
      </c>
      <c r="H10112" s="34">
        <v>0</v>
      </c>
      <c r="I10112" s="34">
        <v>0</v>
      </c>
      <c r="J10112" s="34">
        <v>1</v>
      </c>
      <c r="K10112" s="34">
        <v>0</v>
      </c>
      <c r="L10112" s="34">
        <v>0</v>
      </c>
      <c r="M10112" s="34">
        <v>0</v>
      </c>
    </row>
    <row r="10113" spans="1:13" x14ac:dyDescent="0.2">
      <c r="A10113" s="34" t="s">
        <v>111007</v>
      </c>
      <c r="B10113" s="34">
        <v>0</v>
      </c>
      <c r="C10113" s="34">
        <v>0</v>
      </c>
      <c r="D10113" s="34">
        <v>1</v>
      </c>
      <c r="E10113" s="34">
        <v>1</v>
      </c>
      <c r="F10113" s="34">
        <v>2</v>
      </c>
      <c r="G10113" s="34">
        <v>0</v>
      </c>
      <c r="H10113" s="34">
        <v>1</v>
      </c>
      <c r="I10113" s="34">
        <v>0</v>
      </c>
      <c r="J10113" s="34">
        <v>0</v>
      </c>
      <c r="K10113" s="34">
        <v>1</v>
      </c>
      <c r="L10113" s="34">
        <v>0</v>
      </c>
      <c r="M10113" s="34">
        <v>0</v>
      </c>
    </row>
    <row r="10114" spans="1:13" x14ac:dyDescent="0.2">
      <c r="A10114" s="34" t="s">
        <v>111008</v>
      </c>
      <c r="B10114" s="34">
        <v>0</v>
      </c>
      <c r="C10114" s="34">
        <v>1</v>
      </c>
      <c r="D10114" s="34">
        <v>0</v>
      </c>
      <c r="E10114" s="34">
        <v>1</v>
      </c>
      <c r="F10114" s="34">
        <v>0</v>
      </c>
      <c r="G10114" s="34">
        <v>1</v>
      </c>
      <c r="H10114" s="34">
        <v>0</v>
      </c>
      <c r="I10114" s="34">
        <v>0</v>
      </c>
      <c r="J10114" s="34">
        <v>0</v>
      </c>
      <c r="K10114" s="34">
        <v>1</v>
      </c>
      <c r="L10114" s="34">
        <v>0</v>
      </c>
      <c r="M10114" s="34">
        <v>2</v>
      </c>
    </row>
    <row r="10115" spans="1:13" x14ac:dyDescent="0.2">
      <c r="A10115" s="34" t="s">
        <v>111009</v>
      </c>
      <c r="B10115" s="34">
        <v>0</v>
      </c>
      <c r="C10115" s="34">
        <v>0</v>
      </c>
      <c r="D10115" s="34">
        <v>0</v>
      </c>
      <c r="E10115" s="34">
        <v>0</v>
      </c>
      <c r="F10115" s="34">
        <v>2</v>
      </c>
      <c r="G10115" s="34">
        <v>0</v>
      </c>
      <c r="H10115" s="34">
        <v>0</v>
      </c>
      <c r="I10115" s="34">
        <v>1</v>
      </c>
      <c r="J10115" s="34">
        <v>1</v>
      </c>
      <c r="K10115" s="34">
        <v>1</v>
      </c>
      <c r="L10115" s="34">
        <v>1</v>
      </c>
      <c r="M10115" s="34">
        <v>0</v>
      </c>
    </row>
    <row r="10116" spans="1:13" x14ac:dyDescent="0.2">
      <c r="A10116" s="34" t="s">
        <v>111010</v>
      </c>
      <c r="B10116" s="34">
        <v>2</v>
      </c>
      <c r="C10116" s="34">
        <v>0</v>
      </c>
      <c r="D10116" s="34">
        <v>0</v>
      </c>
      <c r="E10116" s="34">
        <v>0</v>
      </c>
      <c r="F10116" s="34">
        <v>0</v>
      </c>
      <c r="G10116" s="34">
        <v>1</v>
      </c>
      <c r="H10116" s="34">
        <v>2</v>
      </c>
      <c r="I10116" s="34">
        <v>2</v>
      </c>
      <c r="J10116" s="34">
        <v>0</v>
      </c>
      <c r="K10116" s="34">
        <v>0</v>
      </c>
      <c r="L10116" s="34">
        <v>0</v>
      </c>
      <c r="M10116" s="34">
        <v>1</v>
      </c>
    </row>
    <row r="10117" spans="1:13" x14ac:dyDescent="0.2">
      <c r="A10117" s="34" t="s">
        <v>111011</v>
      </c>
      <c r="B10117" s="34">
        <v>0</v>
      </c>
      <c r="C10117" s="34">
        <v>0</v>
      </c>
      <c r="D10117" s="34">
        <v>0</v>
      </c>
      <c r="E10117" s="34">
        <v>0</v>
      </c>
      <c r="F10117" s="34">
        <v>0</v>
      </c>
      <c r="G10117" s="34">
        <v>1</v>
      </c>
      <c r="H10117" s="34">
        <v>0</v>
      </c>
      <c r="I10117" s="34">
        <v>0</v>
      </c>
      <c r="J10117" s="34">
        <v>0</v>
      </c>
      <c r="K10117" s="34">
        <v>1</v>
      </c>
      <c r="L10117" s="34">
        <v>1</v>
      </c>
      <c r="M10117" s="34">
        <v>1</v>
      </c>
    </row>
    <row r="10118" spans="1:13" x14ac:dyDescent="0.2">
      <c r="A10118" s="34" t="s">
        <v>111012</v>
      </c>
      <c r="B10118" s="34">
        <v>0</v>
      </c>
      <c r="C10118" s="34">
        <v>0</v>
      </c>
      <c r="D10118" s="34">
        <v>0</v>
      </c>
      <c r="E10118" s="34">
        <v>0</v>
      </c>
      <c r="F10118" s="34">
        <v>1</v>
      </c>
      <c r="G10118" s="34">
        <v>0</v>
      </c>
      <c r="H10118" s="34">
        <v>0</v>
      </c>
      <c r="I10118" s="34">
        <v>0</v>
      </c>
      <c r="J10118" s="34">
        <v>0</v>
      </c>
      <c r="K10118" s="34">
        <v>0</v>
      </c>
      <c r="L10118" s="34">
        <v>0</v>
      </c>
      <c r="M10118" s="34">
        <v>0</v>
      </c>
    </row>
    <row r="10119" spans="1:13" x14ac:dyDescent="0.2">
      <c r="A10119" s="34" t="s">
        <v>111013</v>
      </c>
      <c r="B10119" s="34">
        <v>0</v>
      </c>
      <c r="C10119" s="34">
        <v>0</v>
      </c>
      <c r="D10119" s="34">
        <v>2</v>
      </c>
      <c r="E10119" s="34">
        <v>0</v>
      </c>
      <c r="F10119" s="34">
        <v>0</v>
      </c>
      <c r="G10119" s="34">
        <v>0</v>
      </c>
      <c r="H10119" s="34">
        <v>0</v>
      </c>
      <c r="I10119" s="34">
        <v>0</v>
      </c>
      <c r="J10119" s="34">
        <v>0</v>
      </c>
      <c r="K10119" s="34">
        <v>0</v>
      </c>
      <c r="L10119" s="34">
        <v>1</v>
      </c>
      <c r="M10119" s="34">
        <v>0</v>
      </c>
    </row>
    <row r="10120" spans="1:13" x14ac:dyDescent="0.2">
      <c r="A10120" s="34" t="s">
        <v>111014</v>
      </c>
      <c r="B10120" s="34">
        <v>7</v>
      </c>
      <c r="C10120" s="34">
        <v>3</v>
      </c>
      <c r="D10120" s="34">
        <v>2</v>
      </c>
      <c r="E10120" s="34">
        <v>1</v>
      </c>
      <c r="F10120" s="34">
        <v>2</v>
      </c>
      <c r="G10120" s="34">
        <v>2</v>
      </c>
      <c r="H10120" s="34">
        <v>2</v>
      </c>
      <c r="I10120" s="34">
        <v>3</v>
      </c>
      <c r="J10120" s="34">
        <v>8</v>
      </c>
      <c r="K10120" s="34">
        <v>0</v>
      </c>
      <c r="L10120" s="34">
        <v>4</v>
      </c>
      <c r="M10120" s="34">
        <v>0</v>
      </c>
    </row>
    <row r="10121" spans="1:13" x14ac:dyDescent="0.2">
      <c r="A10121" s="34" t="s">
        <v>111015</v>
      </c>
      <c r="B10121" s="34">
        <v>1</v>
      </c>
      <c r="C10121" s="34">
        <v>3</v>
      </c>
      <c r="D10121" s="34">
        <v>6</v>
      </c>
      <c r="E10121" s="34">
        <v>4</v>
      </c>
      <c r="F10121" s="34">
        <v>6</v>
      </c>
      <c r="G10121" s="34">
        <v>0</v>
      </c>
      <c r="H10121" s="34">
        <v>10</v>
      </c>
      <c r="I10121" s="34">
        <v>4</v>
      </c>
      <c r="J10121" s="34">
        <v>5</v>
      </c>
      <c r="K10121" s="34">
        <v>2</v>
      </c>
      <c r="L10121" s="34">
        <v>11</v>
      </c>
      <c r="M10121" s="34">
        <v>2</v>
      </c>
    </row>
    <row r="10122" spans="1:13" x14ac:dyDescent="0.2">
      <c r="A10122" s="34" t="s">
        <v>111016</v>
      </c>
      <c r="B10122" s="34">
        <v>1</v>
      </c>
      <c r="C10122" s="34">
        <v>0</v>
      </c>
      <c r="D10122" s="34">
        <v>1</v>
      </c>
      <c r="E10122" s="34">
        <v>6</v>
      </c>
      <c r="F10122" s="34">
        <v>1</v>
      </c>
      <c r="G10122" s="34">
        <v>1</v>
      </c>
      <c r="H10122" s="34">
        <v>0</v>
      </c>
      <c r="I10122" s="34">
        <v>2</v>
      </c>
      <c r="J10122" s="34">
        <v>0</v>
      </c>
      <c r="K10122" s="34">
        <v>0</v>
      </c>
      <c r="L10122" s="34">
        <v>1</v>
      </c>
      <c r="M10122" s="34">
        <v>0</v>
      </c>
    </row>
    <row r="10123" spans="1:13" x14ac:dyDescent="0.2">
      <c r="A10123" s="34" t="s">
        <v>111017</v>
      </c>
      <c r="B10123" s="34">
        <v>0</v>
      </c>
      <c r="C10123" s="34">
        <v>0</v>
      </c>
      <c r="D10123" s="34">
        <v>1</v>
      </c>
      <c r="E10123" s="34">
        <v>4</v>
      </c>
      <c r="F10123" s="34">
        <v>4</v>
      </c>
      <c r="G10123" s="34">
        <v>0</v>
      </c>
      <c r="H10123" s="34">
        <v>3</v>
      </c>
      <c r="I10123" s="34">
        <v>1</v>
      </c>
      <c r="J10123" s="34">
        <v>1</v>
      </c>
      <c r="K10123" s="34">
        <v>0</v>
      </c>
      <c r="L10123" s="34">
        <v>3</v>
      </c>
      <c r="M10123" s="34">
        <v>3</v>
      </c>
    </row>
    <row r="10124" spans="1:13" x14ac:dyDescent="0.2">
      <c r="A10124" s="34" t="s">
        <v>111018</v>
      </c>
      <c r="B10124" s="34">
        <v>2</v>
      </c>
      <c r="C10124" s="34">
        <v>4</v>
      </c>
      <c r="D10124" s="34">
        <v>5</v>
      </c>
      <c r="E10124" s="34">
        <v>4</v>
      </c>
      <c r="F10124" s="34">
        <v>3</v>
      </c>
      <c r="G10124" s="34">
        <v>10</v>
      </c>
      <c r="H10124" s="34">
        <v>5</v>
      </c>
      <c r="I10124" s="34">
        <v>3</v>
      </c>
      <c r="J10124" s="34">
        <v>4</v>
      </c>
      <c r="K10124" s="34">
        <v>1</v>
      </c>
      <c r="L10124" s="34">
        <v>5</v>
      </c>
      <c r="M10124" s="34">
        <v>6</v>
      </c>
    </row>
    <row r="10125" spans="1:13" x14ac:dyDescent="0.2">
      <c r="A10125" s="34" t="s">
        <v>111019</v>
      </c>
      <c r="B10125" s="34">
        <v>0</v>
      </c>
      <c r="C10125" s="34">
        <v>0</v>
      </c>
      <c r="D10125" s="34">
        <v>3</v>
      </c>
      <c r="E10125" s="34">
        <v>0</v>
      </c>
      <c r="F10125" s="34">
        <v>0</v>
      </c>
      <c r="G10125" s="34">
        <v>0</v>
      </c>
      <c r="H10125" s="34">
        <v>1</v>
      </c>
      <c r="I10125" s="34">
        <v>3</v>
      </c>
      <c r="J10125" s="34">
        <v>1</v>
      </c>
      <c r="K10125" s="34">
        <v>2</v>
      </c>
      <c r="L10125" s="34">
        <v>2</v>
      </c>
      <c r="M10125" s="34">
        <v>1</v>
      </c>
    </row>
    <row r="10126" spans="1:13" x14ac:dyDescent="0.2">
      <c r="A10126" s="34" t="s">
        <v>111020</v>
      </c>
      <c r="B10126" s="34">
        <v>0</v>
      </c>
      <c r="C10126" s="34">
        <v>0</v>
      </c>
      <c r="D10126" s="34">
        <v>3</v>
      </c>
      <c r="E10126" s="34">
        <v>0</v>
      </c>
      <c r="F10126" s="34">
        <v>0</v>
      </c>
      <c r="G10126" s="34">
        <v>1</v>
      </c>
      <c r="H10126" s="34">
        <v>0</v>
      </c>
      <c r="I10126" s="34">
        <v>0</v>
      </c>
      <c r="J10126" s="34">
        <v>0</v>
      </c>
      <c r="K10126" s="34">
        <v>3</v>
      </c>
      <c r="L10126" s="34">
        <v>4</v>
      </c>
      <c r="M10126" s="34">
        <v>0</v>
      </c>
    </row>
    <row r="10127" spans="1:13" x14ac:dyDescent="0.2">
      <c r="A10127" s="34" t="s">
        <v>111021</v>
      </c>
      <c r="B10127" s="34">
        <v>1</v>
      </c>
      <c r="C10127" s="34">
        <v>2</v>
      </c>
      <c r="D10127" s="34">
        <v>3</v>
      </c>
      <c r="E10127" s="34">
        <v>3</v>
      </c>
      <c r="F10127" s="34">
        <v>0</v>
      </c>
      <c r="G10127" s="34">
        <v>4</v>
      </c>
      <c r="H10127" s="34">
        <v>2</v>
      </c>
      <c r="I10127" s="34">
        <v>3</v>
      </c>
      <c r="J10127" s="34">
        <v>4</v>
      </c>
      <c r="K10127" s="34">
        <v>1</v>
      </c>
      <c r="L10127" s="34">
        <v>1</v>
      </c>
      <c r="M10127" s="34">
        <v>1</v>
      </c>
    </row>
    <row r="10128" spans="1:13" x14ac:dyDescent="0.2">
      <c r="A10128" s="34" t="s">
        <v>111022</v>
      </c>
      <c r="B10128" s="34">
        <v>0</v>
      </c>
      <c r="C10128" s="34">
        <v>1</v>
      </c>
      <c r="D10128" s="34">
        <v>1</v>
      </c>
      <c r="E10128" s="34">
        <v>0</v>
      </c>
      <c r="F10128" s="34">
        <v>1</v>
      </c>
      <c r="G10128" s="34">
        <v>1</v>
      </c>
      <c r="H10128" s="34">
        <v>1</v>
      </c>
      <c r="I10128" s="34">
        <v>1</v>
      </c>
      <c r="J10128" s="34">
        <v>0</v>
      </c>
      <c r="K10128" s="34">
        <v>1</v>
      </c>
      <c r="L10128" s="34">
        <v>1</v>
      </c>
      <c r="M10128" s="34">
        <v>0</v>
      </c>
    </row>
    <row r="10129" spans="1:13" x14ac:dyDescent="0.2">
      <c r="A10129" s="34" t="s">
        <v>111023</v>
      </c>
      <c r="B10129" s="34">
        <v>3</v>
      </c>
      <c r="C10129" s="34">
        <v>9</v>
      </c>
      <c r="D10129" s="34">
        <v>0</v>
      </c>
      <c r="E10129" s="34">
        <v>3</v>
      </c>
      <c r="F10129" s="34">
        <v>1</v>
      </c>
      <c r="G10129" s="34">
        <v>2</v>
      </c>
      <c r="H10129" s="34">
        <v>3</v>
      </c>
      <c r="I10129" s="34">
        <v>2</v>
      </c>
      <c r="J10129" s="34">
        <v>7</v>
      </c>
      <c r="K10129" s="34">
        <v>0</v>
      </c>
      <c r="L10129" s="34">
        <v>6</v>
      </c>
      <c r="M10129" s="34">
        <v>3</v>
      </c>
    </row>
    <row r="10130" spans="1:13" x14ac:dyDescent="0.2">
      <c r="A10130" s="34" t="s">
        <v>111024</v>
      </c>
      <c r="B10130" s="34">
        <v>1</v>
      </c>
      <c r="C10130" s="34">
        <v>0</v>
      </c>
      <c r="D10130" s="34">
        <v>0</v>
      </c>
      <c r="E10130" s="34">
        <v>0</v>
      </c>
      <c r="F10130" s="34">
        <v>0</v>
      </c>
      <c r="G10130" s="34">
        <v>2</v>
      </c>
      <c r="H10130" s="34">
        <v>1</v>
      </c>
      <c r="I10130" s="34">
        <v>0</v>
      </c>
      <c r="J10130" s="34">
        <v>0</v>
      </c>
      <c r="K10130" s="34">
        <v>0</v>
      </c>
      <c r="L10130" s="34">
        <v>0</v>
      </c>
      <c r="M10130" s="34">
        <v>0</v>
      </c>
    </row>
    <row r="10131" spans="1:13" x14ac:dyDescent="0.2">
      <c r="A10131" s="34" t="s">
        <v>111025</v>
      </c>
      <c r="B10131" s="34">
        <v>0</v>
      </c>
      <c r="C10131" s="34">
        <v>1</v>
      </c>
      <c r="D10131" s="34">
        <v>2</v>
      </c>
      <c r="E10131" s="34">
        <v>3</v>
      </c>
      <c r="F10131" s="34">
        <v>1</v>
      </c>
      <c r="G10131" s="34">
        <v>1</v>
      </c>
      <c r="H10131" s="34">
        <v>0</v>
      </c>
      <c r="I10131" s="34">
        <v>0</v>
      </c>
      <c r="J10131" s="34">
        <v>1</v>
      </c>
      <c r="K10131" s="34">
        <v>0</v>
      </c>
      <c r="L10131" s="34">
        <v>1</v>
      </c>
      <c r="M10131" s="34">
        <v>1</v>
      </c>
    </row>
    <row r="10132" spans="1:13" x14ac:dyDescent="0.2">
      <c r="A10132" s="34" t="s">
        <v>111026</v>
      </c>
      <c r="B10132" s="34">
        <v>0</v>
      </c>
      <c r="C10132" s="34">
        <v>0</v>
      </c>
      <c r="D10132" s="34">
        <v>0</v>
      </c>
      <c r="E10132" s="34">
        <v>1</v>
      </c>
      <c r="F10132" s="34">
        <v>0</v>
      </c>
      <c r="G10132" s="34">
        <v>0</v>
      </c>
      <c r="H10132" s="34">
        <v>1</v>
      </c>
      <c r="I10132" s="34">
        <v>0</v>
      </c>
      <c r="J10132" s="34">
        <v>0</v>
      </c>
      <c r="K10132" s="34">
        <v>2</v>
      </c>
      <c r="L10132" s="34">
        <v>2</v>
      </c>
      <c r="M10132" s="34">
        <v>1</v>
      </c>
    </row>
    <row r="10133" spans="1:13" x14ac:dyDescent="0.2">
      <c r="A10133" s="34" t="s">
        <v>111027</v>
      </c>
      <c r="B10133" s="34">
        <v>0</v>
      </c>
      <c r="C10133" s="34">
        <v>0</v>
      </c>
      <c r="D10133" s="34">
        <v>0</v>
      </c>
      <c r="E10133" s="34">
        <v>0</v>
      </c>
      <c r="F10133" s="34">
        <v>0</v>
      </c>
      <c r="G10133" s="34">
        <v>0</v>
      </c>
      <c r="H10133" s="34">
        <v>0</v>
      </c>
      <c r="I10133" s="34">
        <v>0</v>
      </c>
      <c r="J10133" s="34">
        <v>0</v>
      </c>
      <c r="K10133" s="34">
        <v>0</v>
      </c>
      <c r="L10133" s="34">
        <v>0</v>
      </c>
      <c r="M10133" s="34">
        <v>1</v>
      </c>
    </row>
    <row r="10134" spans="1:13" x14ac:dyDescent="0.2">
      <c r="A10134" s="34" t="s">
        <v>111028</v>
      </c>
      <c r="B10134" s="34">
        <v>0</v>
      </c>
      <c r="C10134" s="34">
        <v>2</v>
      </c>
      <c r="D10134" s="34">
        <v>1</v>
      </c>
      <c r="E10134" s="34">
        <v>2</v>
      </c>
      <c r="F10134" s="34">
        <v>0</v>
      </c>
      <c r="G10134" s="34">
        <v>3</v>
      </c>
      <c r="H10134" s="34">
        <v>0</v>
      </c>
      <c r="I10134" s="34">
        <v>0</v>
      </c>
      <c r="J10134" s="34">
        <v>0</v>
      </c>
      <c r="K10134" s="34">
        <v>1</v>
      </c>
      <c r="L10134" s="34">
        <v>0</v>
      </c>
      <c r="M10134" s="34">
        <v>1</v>
      </c>
    </row>
    <row r="10135" spans="1:13" x14ac:dyDescent="0.2">
      <c r="A10135" s="34" t="s">
        <v>111029</v>
      </c>
      <c r="B10135" s="34">
        <v>1</v>
      </c>
      <c r="C10135" s="34">
        <v>1</v>
      </c>
      <c r="D10135" s="34">
        <v>1</v>
      </c>
      <c r="E10135" s="34">
        <v>2</v>
      </c>
      <c r="F10135" s="34">
        <v>2</v>
      </c>
      <c r="G10135" s="34">
        <v>0</v>
      </c>
      <c r="H10135" s="34">
        <v>1</v>
      </c>
      <c r="I10135" s="34">
        <v>2</v>
      </c>
      <c r="J10135" s="34">
        <v>1</v>
      </c>
      <c r="K10135" s="34">
        <v>4</v>
      </c>
      <c r="L10135" s="34">
        <v>1</v>
      </c>
      <c r="M10135" s="34">
        <v>2</v>
      </c>
    </row>
    <row r="10136" spans="1:13" x14ac:dyDescent="0.2">
      <c r="A10136" s="34" t="s">
        <v>111030</v>
      </c>
      <c r="B10136" s="34">
        <v>0</v>
      </c>
      <c r="C10136" s="34">
        <v>0</v>
      </c>
      <c r="D10136" s="34">
        <v>0</v>
      </c>
      <c r="E10136" s="34">
        <v>1</v>
      </c>
      <c r="F10136" s="34">
        <v>0</v>
      </c>
      <c r="G10136" s="34">
        <v>0</v>
      </c>
      <c r="H10136" s="34">
        <v>0</v>
      </c>
      <c r="I10136" s="34">
        <v>1</v>
      </c>
      <c r="J10136" s="34">
        <v>1</v>
      </c>
      <c r="K10136" s="34">
        <v>0</v>
      </c>
      <c r="L10136" s="34">
        <v>0</v>
      </c>
      <c r="M10136" s="34">
        <v>0</v>
      </c>
    </row>
    <row r="10137" spans="1:13" x14ac:dyDescent="0.2">
      <c r="A10137" s="34" t="s">
        <v>111031</v>
      </c>
      <c r="B10137" s="34">
        <v>1</v>
      </c>
      <c r="C10137" s="34">
        <v>1</v>
      </c>
      <c r="D10137" s="34">
        <v>1</v>
      </c>
      <c r="E10137" s="34">
        <v>2</v>
      </c>
      <c r="F10137" s="34">
        <v>1</v>
      </c>
      <c r="G10137" s="34">
        <v>1</v>
      </c>
      <c r="H10137" s="34">
        <v>2</v>
      </c>
      <c r="I10137" s="34">
        <v>4</v>
      </c>
      <c r="J10137" s="34">
        <v>3</v>
      </c>
      <c r="K10137" s="34">
        <v>0</v>
      </c>
      <c r="L10137" s="34">
        <v>7</v>
      </c>
      <c r="M10137" s="34">
        <v>0</v>
      </c>
    </row>
    <row r="10138" spans="1:13" x14ac:dyDescent="0.2">
      <c r="A10138" s="34" t="s">
        <v>111032</v>
      </c>
      <c r="B10138" s="34">
        <v>0</v>
      </c>
      <c r="C10138" s="34">
        <v>2</v>
      </c>
      <c r="D10138" s="34">
        <v>1</v>
      </c>
      <c r="E10138" s="34">
        <v>2</v>
      </c>
      <c r="F10138" s="34">
        <v>0</v>
      </c>
      <c r="G10138" s="34">
        <v>1</v>
      </c>
      <c r="H10138" s="34">
        <v>1</v>
      </c>
      <c r="I10138" s="34">
        <v>1</v>
      </c>
      <c r="J10138" s="34">
        <v>0</v>
      </c>
      <c r="K10138" s="34">
        <v>1</v>
      </c>
      <c r="L10138" s="34">
        <v>0</v>
      </c>
      <c r="M10138" s="34">
        <v>0</v>
      </c>
    </row>
    <row r="10139" spans="1:13" x14ac:dyDescent="0.2">
      <c r="A10139" s="34" t="s">
        <v>111033</v>
      </c>
      <c r="B10139" s="34">
        <v>1</v>
      </c>
      <c r="C10139" s="34">
        <v>3</v>
      </c>
      <c r="D10139" s="34">
        <v>5</v>
      </c>
      <c r="E10139" s="34">
        <v>4</v>
      </c>
      <c r="F10139" s="34">
        <v>1</v>
      </c>
      <c r="G10139" s="34">
        <v>0</v>
      </c>
      <c r="H10139" s="34">
        <v>6</v>
      </c>
      <c r="I10139" s="34">
        <v>3</v>
      </c>
      <c r="J10139" s="34">
        <v>6</v>
      </c>
      <c r="K10139" s="34">
        <v>6</v>
      </c>
      <c r="L10139" s="34">
        <v>6</v>
      </c>
      <c r="M10139" s="34">
        <v>7</v>
      </c>
    </row>
    <row r="10140" spans="1:13" x14ac:dyDescent="0.2">
      <c r="A10140" s="34" t="s">
        <v>111034</v>
      </c>
      <c r="B10140" s="34">
        <v>0</v>
      </c>
      <c r="C10140" s="34">
        <v>2</v>
      </c>
      <c r="D10140" s="34">
        <v>1</v>
      </c>
      <c r="E10140" s="34">
        <v>2</v>
      </c>
      <c r="F10140" s="34">
        <v>0</v>
      </c>
      <c r="G10140" s="34">
        <v>0</v>
      </c>
      <c r="H10140" s="34">
        <v>1</v>
      </c>
      <c r="I10140" s="34">
        <v>1</v>
      </c>
      <c r="J10140" s="34">
        <v>3</v>
      </c>
      <c r="K10140" s="34">
        <v>1</v>
      </c>
      <c r="L10140" s="34">
        <v>2</v>
      </c>
      <c r="M10140" s="34">
        <v>0</v>
      </c>
    </row>
    <row r="10141" spans="1:13" x14ac:dyDescent="0.2">
      <c r="A10141" s="34" t="s">
        <v>111035</v>
      </c>
      <c r="B10141" s="34">
        <v>0</v>
      </c>
      <c r="C10141" s="34">
        <v>1</v>
      </c>
      <c r="D10141" s="34">
        <v>4</v>
      </c>
      <c r="E10141" s="34">
        <v>1</v>
      </c>
      <c r="F10141" s="34">
        <v>4</v>
      </c>
      <c r="G10141" s="34">
        <v>1</v>
      </c>
      <c r="H10141" s="34">
        <v>1</v>
      </c>
      <c r="I10141" s="34">
        <v>2</v>
      </c>
      <c r="J10141" s="34">
        <v>4</v>
      </c>
      <c r="K10141" s="34">
        <v>2</v>
      </c>
      <c r="L10141" s="34">
        <v>2</v>
      </c>
      <c r="M10141" s="34">
        <v>1</v>
      </c>
    </row>
    <row r="10142" spans="1:13" x14ac:dyDescent="0.2">
      <c r="A10142" s="34" t="s">
        <v>111036</v>
      </c>
      <c r="B10142" s="34">
        <v>1</v>
      </c>
      <c r="C10142" s="34">
        <v>0</v>
      </c>
      <c r="D10142" s="34">
        <v>1</v>
      </c>
      <c r="E10142" s="34">
        <v>0</v>
      </c>
      <c r="F10142" s="34">
        <v>2</v>
      </c>
      <c r="G10142" s="34">
        <v>3</v>
      </c>
      <c r="H10142" s="34">
        <v>0</v>
      </c>
      <c r="I10142" s="34">
        <v>0</v>
      </c>
      <c r="J10142" s="34">
        <v>1</v>
      </c>
      <c r="K10142" s="34">
        <v>1</v>
      </c>
      <c r="L10142" s="34">
        <v>0</v>
      </c>
      <c r="M10142" s="34">
        <v>1</v>
      </c>
    </row>
    <row r="10143" spans="1:13" x14ac:dyDescent="0.2">
      <c r="A10143" s="34" t="s">
        <v>111037</v>
      </c>
      <c r="B10143" s="34">
        <v>1</v>
      </c>
      <c r="C10143" s="34">
        <v>1</v>
      </c>
      <c r="D10143" s="34">
        <v>6</v>
      </c>
      <c r="E10143" s="34">
        <v>0</v>
      </c>
      <c r="F10143" s="34">
        <v>4</v>
      </c>
      <c r="G10143" s="34">
        <v>3</v>
      </c>
      <c r="H10143" s="34">
        <v>5</v>
      </c>
      <c r="I10143" s="34">
        <v>3</v>
      </c>
      <c r="J10143" s="34">
        <v>2</v>
      </c>
      <c r="K10143" s="34">
        <v>2</v>
      </c>
      <c r="L10143" s="34">
        <v>2</v>
      </c>
      <c r="M10143" s="34">
        <v>1</v>
      </c>
    </row>
    <row r="10144" spans="1:13" x14ac:dyDescent="0.2">
      <c r="A10144" s="34" t="s">
        <v>111038</v>
      </c>
      <c r="B10144" s="34">
        <v>3</v>
      </c>
      <c r="C10144" s="34">
        <v>0</v>
      </c>
      <c r="D10144" s="34">
        <v>2</v>
      </c>
      <c r="E10144" s="34">
        <v>3</v>
      </c>
      <c r="F10144" s="34">
        <v>1</v>
      </c>
      <c r="G10144" s="34">
        <v>0</v>
      </c>
      <c r="H10144" s="34">
        <v>1</v>
      </c>
      <c r="I10144" s="34">
        <v>1</v>
      </c>
      <c r="J10144" s="34">
        <v>3</v>
      </c>
      <c r="K10144" s="34">
        <v>2</v>
      </c>
      <c r="L10144" s="34">
        <v>0</v>
      </c>
      <c r="M10144" s="34">
        <v>1</v>
      </c>
    </row>
    <row r="10145" spans="1:13" x14ac:dyDescent="0.2">
      <c r="A10145" s="34" t="s">
        <v>111039</v>
      </c>
      <c r="B10145" s="34">
        <v>0</v>
      </c>
      <c r="C10145" s="34">
        <v>7</v>
      </c>
      <c r="D10145" s="34">
        <v>4</v>
      </c>
      <c r="E10145" s="34">
        <v>4</v>
      </c>
      <c r="F10145" s="34">
        <v>1</v>
      </c>
      <c r="G10145" s="34">
        <v>5</v>
      </c>
      <c r="H10145" s="34">
        <v>3</v>
      </c>
      <c r="I10145" s="34">
        <v>2</v>
      </c>
      <c r="J10145" s="34">
        <v>4</v>
      </c>
      <c r="K10145" s="34">
        <v>3</v>
      </c>
      <c r="L10145" s="34">
        <v>2</v>
      </c>
      <c r="M10145" s="34">
        <v>2</v>
      </c>
    </row>
    <row r="10146" spans="1:13" x14ac:dyDescent="0.2">
      <c r="A10146" s="34" t="s">
        <v>111040</v>
      </c>
      <c r="B10146" s="34">
        <v>7</v>
      </c>
      <c r="C10146" s="34">
        <v>2</v>
      </c>
      <c r="D10146" s="34">
        <v>6</v>
      </c>
      <c r="E10146" s="34">
        <v>2</v>
      </c>
      <c r="F10146" s="34">
        <v>4</v>
      </c>
      <c r="G10146" s="34">
        <v>1</v>
      </c>
      <c r="H10146" s="34">
        <v>10</v>
      </c>
      <c r="I10146" s="34">
        <v>7</v>
      </c>
      <c r="J10146" s="34">
        <v>3</v>
      </c>
      <c r="K10146" s="34">
        <v>6</v>
      </c>
      <c r="L10146" s="34">
        <v>9</v>
      </c>
      <c r="M10146" s="34">
        <v>3</v>
      </c>
    </row>
    <row r="10147" spans="1:13" x14ac:dyDescent="0.2">
      <c r="A10147" s="34" t="s">
        <v>111041</v>
      </c>
      <c r="B10147" s="34">
        <v>1</v>
      </c>
      <c r="C10147" s="34">
        <v>0</v>
      </c>
      <c r="D10147" s="34">
        <v>1</v>
      </c>
      <c r="E10147" s="34">
        <v>1</v>
      </c>
      <c r="F10147" s="34">
        <v>0</v>
      </c>
      <c r="G10147" s="34">
        <v>1</v>
      </c>
      <c r="H10147" s="34">
        <v>3</v>
      </c>
      <c r="I10147" s="34">
        <v>0</v>
      </c>
      <c r="J10147" s="34">
        <v>0</v>
      </c>
      <c r="K10147" s="34">
        <v>1</v>
      </c>
      <c r="L10147" s="34">
        <v>2</v>
      </c>
      <c r="M10147" s="34">
        <v>2</v>
      </c>
    </row>
    <row r="10148" spans="1:13" x14ac:dyDescent="0.2">
      <c r="A10148" s="34" t="s">
        <v>111042</v>
      </c>
      <c r="B10148" s="34">
        <v>1</v>
      </c>
      <c r="C10148" s="34">
        <v>2</v>
      </c>
      <c r="D10148" s="34">
        <v>1</v>
      </c>
      <c r="E10148" s="34">
        <v>3</v>
      </c>
      <c r="F10148" s="34">
        <v>1</v>
      </c>
      <c r="G10148" s="34">
        <v>1</v>
      </c>
      <c r="H10148" s="34">
        <v>0</v>
      </c>
      <c r="I10148" s="34">
        <v>0</v>
      </c>
      <c r="J10148" s="34">
        <v>0</v>
      </c>
      <c r="K10148" s="34">
        <v>1</v>
      </c>
      <c r="L10148" s="34">
        <v>4</v>
      </c>
      <c r="M10148" s="34">
        <v>4</v>
      </c>
    </row>
    <row r="10149" spans="1:13" x14ac:dyDescent="0.2">
      <c r="A10149" s="34" t="s">
        <v>111043</v>
      </c>
      <c r="B10149" s="34">
        <v>3</v>
      </c>
      <c r="C10149" s="34">
        <v>6</v>
      </c>
      <c r="D10149" s="34">
        <v>2</v>
      </c>
      <c r="E10149" s="34">
        <v>3</v>
      </c>
      <c r="F10149" s="34">
        <v>3</v>
      </c>
      <c r="G10149" s="34">
        <v>4</v>
      </c>
      <c r="H10149" s="34">
        <v>2</v>
      </c>
      <c r="I10149" s="34">
        <v>5</v>
      </c>
      <c r="J10149" s="34">
        <v>4</v>
      </c>
      <c r="K10149" s="34">
        <v>2</v>
      </c>
      <c r="L10149" s="34">
        <v>2</v>
      </c>
      <c r="M10149" s="34">
        <v>3</v>
      </c>
    </row>
    <row r="10150" spans="1:13" x14ac:dyDescent="0.2">
      <c r="A10150" s="34" t="s">
        <v>111044</v>
      </c>
      <c r="B10150" s="34">
        <v>0</v>
      </c>
      <c r="C10150" s="34">
        <v>3</v>
      </c>
      <c r="D10150" s="34">
        <v>2</v>
      </c>
      <c r="E10150" s="34">
        <v>0</v>
      </c>
      <c r="F10150" s="34">
        <v>1</v>
      </c>
      <c r="G10150" s="34">
        <v>2</v>
      </c>
      <c r="H10150" s="34">
        <v>2</v>
      </c>
      <c r="I10150" s="34">
        <v>3</v>
      </c>
      <c r="J10150" s="34">
        <v>2</v>
      </c>
      <c r="K10150" s="34">
        <v>1</v>
      </c>
      <c r="L10150" s="34">
        <v>3</v>
      </c>
      <c r="M10150" s="34">
        <v>3</v>
      </c>
    </row>
    <row r="10151" spans="1:13" x14ac:dyDescent="0.2">
      <c r="A10151" s="34" t="s">
        <v>111045</v>
      </c>
      <c r="B10151" s="34">
        <v>0</v>
      </c>
      <c r="C10151" s="34">
        <v>0</v>
      </c>
      <c r="D10151" s="34">
        <v>0</v>
      </c>
      <c r="E10151" s="34">
        <v>0</v>
      </c>
      <c r="F10151" s="34">
        <v>0</v>
      </c>
      <c r="G10151" s="34">
        <v>0</v>
      </c>
      <c r="H10151" s="34">
        <v>0</v>
      </c>
      <c r="I10151" s="34">
        <v>0</v>
      </c>
      <c r="J10151" s="34">
        <v>0</v>
      </c>
      <c r="K10151" s="34">
        <v>0</v>
      </c>
      <c r="L10151" s="34">
        <v>2</v>
      </c>
      <c r="M10151" s="34">
        <v>1</v>
      </c>
    </row>
    <row r="10152" spans="1:13" x14ac:dyDescent="0.2">
      <c r="A10152" s="34" t="s">
        <v>111046</v>
      </c>
      <c r="B10152" s="34">
        <v>0</v>
      </c>
      <c r="C10152" s="34">
        <v>0</v>
      </c>
      <c r="D10152" s="34">
        <v>0</v>
      </c>
      <c r="E10152" s="34">
        <v>4</v>
      </c>
      <c r="F10152" s="34">
        <v>1</v>
      </c>
      <c r="G10152" s="34">
        <v>0</v>
      </c>
      <c r="H10152" s="34">
        <v>1</v>
      </c>
      <c r="I10152" s="34">
        <v>0</v>
      </c>
      <c r="J10152" s="34">
        <v>0</v>
      </c>
      <c r="K10152" s="34">
        <v>1</v>
      </c>
      <c r="L10152" s="34">
        <v>0</v>
      </c>
      <c r="M10152" s="34">
        <v>4</v>
      </c>
    </row>
    <row r="10153" spans="1:13" x14ac:dyDescent="0.2">
      <c r="A10153" s="34" t="s">
        <v>111047</v>
      </c>
      <c r="B10153" s="34">
        <v>0</v>
      </c>
      <c r="C10153" s="34">
        <v>2</v>
      </c>
      <c r="D10153" s="34">
        <v>2</v>
      </c>
      <c r="E10153" s="34">
        <v>1</v>
      </c>
      <c r="F10153" s="34">
        <v>3</v>
      </c>
      <c r="G10153" s="34">
        <v>1</v>
      </c>
      <c r="H10153" s="34">
        <v>0</v>
      </c>
      <c r="I10153" s="34">
        <v>0</v>
      </c>
      <c r="J10153" s="34">
        <v>0</v>
      </c>
      <c r="K10153" s="34">
        <v>0</v>
      </c>
      <c r="L10153" s="34">
        <v>0</v>
      </c>
      <c r="M10153" s="34">
        <v>0</v>
      </c>
    </row>
    <row r="10154" spans="1:13" x14ac:dyDescent="0.2">
      <c r="A10154" s="34" t="s">
        <v>111048</v>
      </c>
      <c r="B10154" s="34">
        <v>0</v>
      </c>
      <c r="C10154" s="34">
        <v>0</v>
      </c>
      <c r="D10154" s="34">
        <v>1</v>
      </c>
      <c r="E10154" s="34">
        <v>0</v>
      </c>
      <c r="F10154" s="34">
        <v>0</v>
      </c>
      <c r="G10154" s="34">
        <v>1</v>
      </c>
      <c r="H10154" s="34">
        <v>3</v>
      </c>
      <c r="I10154" s="34">
        <v>0</v>
      </c>
      <c r="J10154" s="34">
        <v>0</v>
      </c>
      <c r="K10154" s="34">
        <v>1</v>
      </c>
      <c r="L10154" s="34">
        <v>0</v>
      </c>
      <c r="M10154" s="34">
        <v>0</v>
      </c>
    </row>
    <row r="10155" spans="1:13" x14ac:dyDescent="0.2">
      <c r="A10155" s="34" t="s">
        <v>111049</v>
      </c>
      <c r="B10155" s="34">
        <v>2</v>
      </c>
      <c r="C10155" s="34">
        <v>0</v>
      </c>
      <c r="D10155" s="34">
        <v>0</v>
      </c>
      <c r="E10155" s="34">
        <v>0</v>
      </c>
      <c r="F10155" s="34">
        <v>1</v>
      </c>
      <c r="G10155" s="34">
        <v>0</v>
      </c>
      <c r="H10155" s="34">
        <v>0</v>
      </c>
      <c r="I10155" s="34">
        <v>1</v>
      </c>
      <c r="J10155" s="34">
        <v>2</v>
      </c>
      <c r="K10155" s="34">
        <v>0</v>
      </c>
      <c r="L10155" s="34">
        <v>0</v>
      </c>
      <c r="M10155" s="34">
        <v>1</v>
      </c>
    </row>
    <row r="10156" spans="1:13" x14ac:dyDescent="0.2">
      <c r="A10156" s="34" t="s">
        <v>111050</v>
      </c>
      <c r="B10156" s="34">
        <v>0</v>
      </c>
      <c r="C10156" s="34">
        <v>0</v>
      </c>
      <c r="D10156" s="34">
        <v>0</v>
      </c>
      <c r="E10156" s="34">
        <v>0</v>
      </c>
      <c r="F10156" s="34">
        <v>0</v>
      </c>
      <c r="G10156" s="34">
        <v>0</v>
      </c>
      <c r="H10156" s="34">
        <v>0</v>
      </c>
      <c r="I10156" s="34">
        <v>0</v>
      </c>
      <c r="J10156" s="34">
        <v>0</v>
      </c>
      <c r="K10156" s="34">
        <v>1</v>
      </c>
      <c r="L10156" s="34">
        <v>1</v>
      </c>
      <c r="M10156" s="34">
        <v>0</v>
      </c>
    </row>
    <row r="10157" spans="1:13" x14ac:dyDescent="0.2">
      <c r="A10157" s="34" t="s">
        <v>111051</v>
      </c>
      <c r="B10157" s="34">
        <v>2</v>
      </c>
      <c r="C10157" s="34">
        <v>4</v>
      </c>
      <c r="D10157" s="34">
        <v>1</v>
      </c>
      <c r="E10157" s="34">
        <v>2</v>
      </c>
      <c r="F10157" s="34">
        <v>2</v>
      </c>
      <c r="G10157" s="34">
        <v>5</v>
      </c>
      <c r="H10157" s="34">
        <v>3</v>
      </c>
      <c r="I10157" s="34">
        <v>5</v>
      </c>
      <c r="J10157" s="34">
        <v>2</v>
      </c>
      <c r="K10157" s="34">
        <v>1</v>
      </c>
      <c r="L10157" s="34">
        <v>4</v>
      </c>
      <c r="M10157" s="34">
        <v>1</v>
      </c>
    </row>
    <row r="10158" spans="1:13" x14ac:dyDescent="0.2">
      <c r="A10158" s="34" t="s">
        <v>111052</v>
      </c>
      <c r="B10158" s="34">
        <v>2</v>
      </c>
      <c r="C10158" s="34">
        <v>2</v>
      </c>
      <c r="D10158" s="34">
        <v>0</v>
      </c>
      <c r="E10158" s="34">
        <v>2</v>
      </c>
      <c r="F10158" s="34">
        <v>1</v>
      </c>
      <c r="G10158" s="34">
        <v>1</v>
      </c>
      <c r="H10158" s="34">
        <v>0</v>
      </c>
      <c r="I10158" s="34">
        <v>0</v>
      </c>
      <c r="J10158" s="34">
        <v>1</v>
      </c>
      <c r="K10158" s="34">
        <v>2</v>
      </c>
      <c r="L10158" s="34">
        <v>1</v>
      </c>
      <c r="M10158" s="34">
        <v>1</v>
      </c>
    </row>
    <row r="10159" spans="1:13" x14ac:dyDescent="0.2">
      <c r="A10159" s="34" t="s">
        <v>111053</v>
      </c>
      <c r="B10159" s="34">
        <v>5</v>
      </c>
      <c r="C10159" s="34">
        <v>1</v>
      </c>
      <c r="D10159" s="34">
        <v>0</v>
      </c>
      <c r="E10159" s="34">
        <v>1</v>
      </c>
      <c r="F10159" s="34">
        <v>2</v>
      </c>
      <c r="G10159" s="34">
        <v>1</v>
      </c>
      <c r="H10159" s="34">
        <v>0</v>
      </c>
      <c r="I10159" s="34">
        <v>0</v>
      </c>
      <c r="J10159" s="34">
        <v>0</v>
      </c>
      <c r="K10159" s="34">
        <v>1</v>
      </c>
      <c r="L10159" s="34">
        <v>0</v>
      </c>
      <c r="M10159" s="34">
        <v>1</v>
      </c>
    </row>
    <row r="10160" spans="1:13" x14ac:dyDescent="0.2">
      <c r="A10160" s="34" t="s">
        <v>111054</v>
      </c>
      <c r="B10160" s="34">
        <v>4</v>
      </c>
      <c r="C10160" s="34">
        <v>3</v>
      </c>
      <c r="D10160" s="34">
        <v>4</v>
      </c>
      <c r="E10160" s="34">
        <v>1</v>
      </c>
      <c r="F10160" s="34">
        <v>5</v>
      </c>
      <c r="G10160" s="34">
        <v>8</v>
      </c>
      <c r="H10160" s="34">
        <v>1</v>
      </c>
      <c r="I10160" s="34">
        <v>1</v>
      </c>
      <c r="J10160" s="34">
        <v>2</v>
      </c>
      <c r="K10160" s="34">
        <v>3</v>
      </c>
      <c r="L10160" s="34">
        <v>4</v>
      </c>
      <c r="M10160" s="34">
        <v>5</v>
      </c>
    </row>
    <row r="10161" spans="1:13" x14ac:dyDescent="0.2">
      <c r="A10161" s="34" t="s">
        <v>111055</v>
      </c>
      <c r="B10161" s="34">
        <v>6</v>
      </c>
      <c r="C10161" s="34">
        <v>7</v>
      </c>
      <c r="D10161" s="34">
        <v>12</v>
      </c>
      <c r="E10161" s="34">
        <v>2</v>
      </c>
      <c r="F10161" s="34">
        <v>1</v>
      </c>
      <c r="G10161" s="34">
        <v>8</v>
      </c>
      <c r="H10161" s="34">
        <v>6</v>
      </c>
      <c r="I10161" s="34">
        <v>0</v>
      </c>
      <c r="J10161" s="34">
        <v>8</v>
      </c>
      <c r="K10161" s="34">
        <v>0</v>
      </c>
      <c r="L10161" s="34">
        <v>2</v>
      </c>
      <c r="M10161" s="34">
        <v>2</v>
      </c>
    </row>
    <row r="10162" spans="1:13" x14ac:dyDescent="0.2">
      <c r="A10162" s="34" t="s">
        <v>111056</v>
      </c>
      <c r="B10162" s="34">
        <v>1</v>
      </c>
      <c r="C10162" s="34">
        <v>1</v>
      </c>
      <c r="D10162" s="34">
        <v>1</v>
      </c>
      <c r="E10162" s="34">
        <v>0</v>
      </c>
      <c r="F10162" s="34">
        <v>2</v>
      </c>
      <c r="G10162" s="34">
        <v>1</v>
      </c>
      <c r="H10162" s="34">
        <v>1</v>
      </c>
      <c r="I10162" s="34">
        <v>2</v>
      </c>
      <c r="J10162" s="34">
        <v>0</v>
      </c>
      <c r="K10162" s="34">
        <v>1</v>
      </c>
      <c r="L10162" s="34">
        <v>1</v>
      </c>
      <c r="M10162" s="34">
        <v>0</v>
      </c>
    </row>
    <row r="10163" spans="1:13" x14ac:dyDescent="0.2">
      <c r="A10163" s="34" t="s">
        <v>111057</v>
      </c>
      <c r="B10163" s="34">
        <v>0</v>
      </c>
      <c r="C10163" s="34">
        <v>0</v>
      </c>
      <c r="D10163" s="34">
        <v>2</v>
      </c>
      <c r="E10163" s="34">
        <v>2</v>
      </c>
      <c r="F10163" s="34">
        <v>1</v>
      </c>
      <c r="G10163" s="34">
        <v>6</v>
      </c>
      <c r="H10163" s="34">
        <v>0</v>
      </c>
      <c r="I10163" s="34">
        <v>4</v>
      </c>
      <c r="J10163" s="34">
        <v>0</v>
      </c>
      <c r="K10163" s="34">
        <v>1</v>
      </c>
      <c r="L10163" s="34">
        <v>1</v>
      </c>
      <c r="M10163" s="34">
        <v>2</v>
      </c>
    </row>
    <row r="10164" spans="1:13" x14ac:dyDescent="0.2">
      <c r="A10164" s="34" t="s">
        <v>111058</v>
      </c>
      <c r="B10164" s="34">
        <v>2</v>
      </c>
      <c r="C10164" s="34">
        <v>2</v>
      </c>
      <c r="D10164" s="34">
        <v>1</v>
      </c>
      <c r="E10164" s="34">
        <v>2</v>
      </c>
      <c r="F10164" s="34">
        <v>0</v>
      </c>
      <c r="G10164" s="34">
        <v>0</v>
      </c>
      <c r="H10164" s="34">
        <v>2</v>
      </c>
      <c r="I10164" s="34">
        <v>4</v>
      </c>
      <c r="J10164" s="34">
        <v>2</v>
      </c>
      <c r="K10164" s="34">
        <v>1</v>
      </c>
      <c r="L10164" s="34">
        <v>1</v>
      </c>
      <c r="M10164" s="34">
        <v>5</v>
      </c>
    </row>
    <row r="10165" spans="1:13" x14ac:dyDescent="0.2">
      <c r="A10165" s="34" t="s">
        <v>111059</v>
      </c>
      <c r="B10165" s="34">
        <v>1</v>
      </c>
      <c r="C10165" s="34">
        <v>1</v>
      </c>
      <c r="D10165" s="34">
        <v>0</v>
      </c>
      <c r="E10165" s="34">
        <v>0</v>
      </c>
      <c r="F10165" s="34">
        <v>1</v>
      </c>
      <c r="G10165" s="34">
        <v>0</v>
      </c>
      <c r="H10165" s="34">
        <v>0</v>
      </c>
      <c r="I10165" s="34">
        <v>0</v>
      </c>
      <c r="J10165" s="34">
        <v>1</v>
      </c>
      <c r="K10165" s="34">
        <v>1</v>
      </c>
      <c r="L10165" s="34">
        <v>0</v>
      </c>
      <c r="M10165" s="34">
        <v>0</v>
      </c>
    </row>
    <row r="10166" spans="1:13" x14ac:dyDescent="0.2">
      <c r="A10166" s="34" t="s">
        <v>111060</v>
      </c>
      <c r="B10166" s="34">
        <v>4</v>
      </c>
      <c r="C10166" s="34">
        <v>2</v>
      </c>
      <c r="D10166" s="34">
        <v>0</v>
      </c>
      <c r="E10166" s="34">
        <v>1</v>
      </c>
      <c r="F10166" s="34">
        <v>2</v>
      </c>
      <c r="G10166" s="34">
        <v>4</v>
      </c>
      <c r="H10166" s="34">
        <v>2</v>
      </c>
      <c r="I10166" s="34">
        <v>1</v>
      </c>
      <c r="J10166" s="34">
        <v>3</v>
      </c>
      <c r="K10166" s="34">
        <v>1</v>
      </c>
      <c r="L10166" s="34">
        <v>0</v>
      </c>
      <c r="M10166" s="34">
        <v>1</v>
      </c>
    </row>
    <row r="10167" spans="1:13" x14ac:dyDescent="0.2">
      <c r="A10167" s="34" t="s">
        <v>111061</v>
      </c>
      <c r="B10167" s="34">
        <v>5</v>
      </c>
      <c r="C10167" s="34">
        <v>5</v>
      </c>
      <c r="D10167" s="34">
        <v>4</v>
      </c>
      <c r="E10167" s="34">
        <v>3</v>
      </c>
      <c r="F10167" s="34">
        <v>1</v>
      </c>
      <c r="G10167" s="34">
        <v>0</v>
      </c>
      <c r="H10167" s="34">
        <v>8</v>
      </c>
      <c r="I10167" s="34">
        <v>6</v>
      </c>
      <c r="J10167" s="34">
        <v>1</v>
      </c>
      <c r="K10167" s="34">
        <v>0</v>
      </c>
      <c r="L10167" s="34">
        <v>3</v>
      </c>
      <c r="M10167" s="34">
        <v>2</v>
      </c>
    </row>
    <row r="10168" spans="1:13" x14ac:dyDescent="0.2">
      <c r="A10168" s="34" t="s">
        <v>111062</v>
      </c>
      <c r="B10168" s="34">
        <v>3</v>
      </c>
      <c r="C10168" s="34">
        <v>0</v>
      </c>
      <c r="D10168" s="34">
        <v>4</v>
      </c>
      <c r="E10168" s="34">
        <v>0</v>
      </c>
      <c r="F10168" s="34">
        <v>0</v>
      </c>
      <c r="G10168" s="34">
        <v>2</v>
      </c>
      <c r="H10168" s="34">
        <v>1</v>
      </c>
      <c r="I10168" s="34">
        <v>3</v>
      </c>
      <c r="J10168" s="34">
        <v>1</v>
      </c>
      <c r="K10168" s="34">
        <v>4</v>
      </c>
      <c r="L10168" s="34">
        <v>0</v>
      </c>
      <c r="M10168" s="34">
        <v>2</v>
      </c>
    </row>
    <row r="10169" spans="1:13" x14ac:dyDescent="0.2">
      <c r="A10169" s="34" t="s">
        <v>111063</v>
      </c>
      <c r="B10169" s="34">
        <v>12</v>
      </c>
      <c r="C10169" s="34">
        <v>5</v>
      </c>
      <c r="D10169" s="34">
        <v>2</v>
      </c>
      <c r="E10169" s="34">
        <v>9</v>
      </c>
      <c r="F10169" s="34">
        <v>7</v>
      </c>
      <c r="G10169" s="34">
        <v>3</v>
      </c>
      <c r="H10169" s="34">
        <v>7</v>
      </c>
      <c r="I10169" s="34">
        <v>1</v>
      </c>
      <c r="J10169" s="34">
        <v>8</v>
      </c>
      <c r="K10169" s="34">
        <v>1</v>
      </c>
      <c r="L10169" s="34">
        <v>7</v>
      </c>
      <c r="M10169" s="34">
        <v>4</v>
      </c>
    </row>
    <row r="10170" spans="1:13" x14ac:dyDescent="0.2">
      <c r="A10170" s="34" t="s">
        <v>111064</v>
      </c>
      <c r="B10170" s="34">
        <v>5</v>
      </c>
      <c r="C10170" s="34">
        <v>3</v>
      </c>
      <c r="D10170" s="34">
        <v>4</v>
      </c>
      <c r="E10170" s="34">
        <v>2</v>
      </c>
      <c r="F10170" s="34">
        <v>4</v>
      </c>
      <c r="G10170" s="34">
        <v>3</v>
      </c>
      <c r="H10170" s="34">
        <v>5</v>
      </c>
      <c r="I10170" s="34">
        <v>3</v>
      </c>
      <c r="J10170" s="34">
        <v>3</v>
      </c>
      <c r="K10170" s="34">
        <v>3</v>
      </c>
      <c r="L10170" s="34">
        <v>7</v>
      </c>
      <c r="M10170" s="34">
        <v>4</v>
      </c>
    </row>
    <row r="10171" spans="1:13" x14ac:dyDescent="0.2">
      <c r="A10171" s="34" t="s">
        <v>111065</v>
      </c>
      <c r="B10171" s="34">
        <v>0</v>
      </c>
      <c r="C10171" s="34">
        <v>0</v>
      </c>
      <c r="D10171" s="34">
        <v>1</v>
      </c>
      <c r="E10171" s="34">
        <v>1</v>
      </c>
      <c r="F10171" s="34">
        <v>1</v>
      </c>
      <c r="G10171" s="34">
        <v>1</v>
      </c>
      <c r="H10171" s="34">
        <v>1</v>
      </c>
      <c r="I10171" s="34">
        <v>0</v>
      </c>
      <c r="J10171" s="34">
        <v>0</v>
      </c>
      <c r="K10171" s="34">
        <v>1</v>
      </c>
      <c r="L10171" s="34">
        <v>0</v>
      </c>
      <c r="M10171" s="34">
        <v>1</v>
      </c>
    </row>
    <row r="10172" spans="1:13" x14ac:dyDescent="0.2">
      <c r="A10172" s="34" t="s">
        <v>111066</v>
      </c>
      <c r="B10172" s="34">
        <v>3</v>
      </c>
      <c r="C10172" s="34">
        <v>2</v>
      </c>
      <c r="D10172" s="34">
        <v>2</v>
      </c>
      <c r="E10172" s="34">
        <v>6</v>
      </c>
      <c r="F10172" s="34">
        <v>1</v>
      </c>
      <c r="G10172" s="34">
        <v>4</v>
      </c>
      <c r="H10172" s="34">
        <v>14</v>
      </c>
      <c r="I10172" s="34">
        <v>8</v>
      </c>
      <c r="J10172" s="34">
        <v>3</v>
      </c>
      <c r="K10172" s="34">
        <v>8</v>
      </c>
      <c r="L10172" s="34">
        <v>2</v>
      </c>
      <c r="M10172" s="34">
        <v>5</v>
      </c>
    </row>
    <row r="10173" spans="1:13" x14ac:dyDescent="0.2">
      <c r="A10173" s="34" t="s">
        <v>111067</v>
      </c>
      <c r="B10173" s="34">
        <v>0</v>
      </c>
      <c r="C10173" s="34">
        <v>0</v>
      </c>
      <c r="D10173" s="34">
        <v>0</v>
      </c>
      <c r="E10173" s="34">
        <v>3</v>
      </c>
      <c r="F10173" s="34">
        <v>0</v>
      </c>
      <c r="G10173" s="34">
        <v>0</v>
      </c>
      <c r="H10173" s="34">
        <v>0</v>
      </c>
      <c r="I10173" s="34">
        <v>3</v>
      </c>
      <c r="J10173" s="34">
        <v>1</v>
      </c>
      <c r="K10173" s="34">
        <v>0</v>
      </c>
      <c r="L10173" s="34">
        <v>0</v>
      </c>
      <c r="M10173" s="34">
        <v>0</v>
      </c>
    </row>
    <row r="10174" spans="1:13" x14ac:dyDescent="0.2">
      <c r="A10174" s="34" t="s">
        <v>111068</v>
      </c>
      <c r="B10174" s="34">
        <v>2</v>
      </c>
      <c r="C10174" s="34">
        <v>5</v>
      </c>
      <c r="D10174" s="34">
        <v>1</v>
      </c>
      <c r="E10174" s="34">
        <v>1</v>
      </c>
      <c r="F10174" s="34">
        <v>1</v>
      </c>
      <c r="G10174" s="34">
        <v>4</v>
      </c>
      <c r="H10174" s="34">
        <v>2</v>
      </c>
      <c r="I10174" s="34">
        <v>0</v>
      </c>
      <c r="J10174" s="34">
        <v>1</v>
      </c>
      <c r="K10174" s="34">
        <v>1</v>
      </c>
      <c r="L10174" s="34">
        <v>4</v>
      </c>
      <c r="M10174" s="34">
        <v>2</v>
      </c>
    </row>
    <row r="10175" spans="1:13" x14ac:dyDescent="0.2">
      <c r="A10175" s="34" t="s">
        <v>111069</v>
      </c>
      <c r="B10175" s="34">
        <v>0</v>
      </c>
      <c r="C10175" s="34">
        <v>2</v>
      </c>
      <c r="D10175" s="34">
        <v>2</v>
      </c>
      <c r="E10175" s="34">
        <v>2</v>
      </c>
      <c r="F10175" s="34">
        <v>1</v>
      </c>
      <c r="G10175" s="34">
        <v>3</v>
      </c>
      <c r="H10175" s="34">
        <v>1</v>
      </c>
      <c r="I10175" s="34">
        <v>3</v>
      </c>
      <c r="J10175" s="34">
        <v>1</v>
      </c>
      <c r="K10175" s="34">
        <v>0</v>
      </c>
      <c r="L10175" s="34">
        <v>0</v>
      </c>
      <c r="M10175" s="34">
        <v>1</v>
      </c>
    </row>
    <row r="10176" spans="1:13" x14ac:dyDescent="0.2">
      <c r="A10176" s="34" t="s">
        <v>111070</v>
      </c>
      <c r="B10176" s="34">
        <v>0</v>
      </c>
      <c r="C10176" s="34">
        <v>3</v>
      </c>
      <c r="D10176" s="34">
        <v>0</v>
      </c>
      <c r="E10176" s="34">
        <v>0</v>
      </c>
      <c r="F10176" s="34">
        <v>0</v>
      </c>
      <c r="G10176" s="34">
        <v>1</v>
      </c>
      <c r="H10176" s="34">
        <v>2</v>
      </c>
      <c r="I10176" s="34">
        <v>2</v>
      </c>
      <c r="J10176" s="34">
        <v>1</v>
      </c>
      <c r="K10176" s="34">
        <v>2</v>
      </c>
      <c r="L10176" s="34">
        <v>2</v>
      </c>
      <c r="M10176" s="34">
        <v>0</v>
      </c>
    </row>
    <row r="10177" spans="1:13" x14ac:dyDescent="0.2">
      <c r="A10177" s="34" t="s">
        <v>111071</v>
      </c>
      <c r="B10177" s="34">
        <v>8</v>
      </c>
      <c r="C10177" s="34">
        <v>0</v>
      </c>
      <c r="D10177" s="34">
        <v>0</v>
      </c>
      <c r="E10177" s="34">
        <v>3</v>
      </c>
      <c r="F10177" s="34">
        <v>1</v>
      </c>
      <c r="G10177" s="34">
        <v>0</v>
      </c>
      <c r="H10177" s="34">
        <v>5</v>
      </c>
      <c r="I10177" s="34">
        <v>0</v>
      </c>
      <c r="J10177" s="34">
        <v>2</v>
      </c>
      <c r="K10177" s="34">
        <v>1</v>
      </c>
      <c r="L10177" s="34">
        <v>0</v>
      </c>
      <c r="M10177" s="34">
        <v>3</v>
      </c>
    </row>
    <row r="10178" spans="1:13" x14ac:dyDescent="0.2">
      <c r="A10178" s="34" t="s">
        <v>111072</v>
      </c>
      <c r="B10178" s="34">
        <v>0</v>
      </c>
      <c r="C10178" s="34">
        <v>0</v>
      </c>
      <c r="D10178" s="34">
        <v>0</v>
      </c>
      <c r="E10178" s="34">
        <v>0</v>
      </c>
      <c r="F10178" s="34">
        <v>0</v>
      </c>
      <c r="G10178" s="34">
        <v>0</v>
      </c>
      <c r="H10178" s="34">
        <v>0</v>
      </c>
      <c r="I10178" s="34">
        <v>1</v>
      </c>
      <c r="J10178" s="34">
        <v>1</v>
      </c>
      <c r="K10178" s="34">
        <v>0</v>
      </c>
      <c r="L10178" s="34">
        <v>0</v>
      </c>
      <c r="M10178" s="34">
        <v>0</v>
      </c>
    </row>
    <row r="10179" spans="1:13" x14ac:dyDescent="0.2">
      <c r="A10179" s="34" t="s">
        <v>111073</v>
      </c>
      <c r="B10179" s="34">
        <v>0</v>
      </c>
      <c r="C10179" s="34">
        <v>0</v>
      </c>
      <c r="D10179" s="34">
        <v>0</v>
      </c>
      <c r="E10179" s="34">
        <v>0</v>
      </c>
      <c r="F10179" s="34">
        <v>2</v>
      </c>
      <c r="G10179" s="34">
        <v>1</v>
      </c>
      <c r="H10179" s="34">
        <v>2</v>
      </c>
      <c r="I10179" s="34">
        <v>0</v>
      </c>
      <c r="J10179" s="34">
        <v>0</v>
      </c>
      <c r="K10179" s="34">
        <v>0</v>
      </c>
      <c r="L10179" s="34">
        <v>0</v>
      </c>
      <c r="M10179" s="34">
        <v>0</v>
      </c>
    </row>
    <row r="10180" spans="1:13" x14ac:dyDescent="0.2">
      <c r="A10180" s="34" t="s">
        <v>111074</v>
      </c>
      <c r="B10180" s="34">
        <v>2</v>
      </c>
      <c r="C10180" s="34">
        <v>0</v>
      </c>
      <c r="D10180" s="34">
        <v>2</v>
      </c>
      <c r="E10180" s="34">
        <v>1</v>
      </c>
      <c r="F10180" s="34">
        <v>0</v>
      </c>
      <c r="G10180" s="34">
        <v>3</v>
      </c>
      <c r="H10180" s="34">
        <v>3</v>
      </c>
      <c r="I10180" s="34">
        <v>1</v>
      </c>
      <c r="J10180" s="34">
        <v>1</v>
      </c>
      <c r="K10180" s="34">
        <v>1</v>
      </c>
      <c r="L10180" s="34">
        <v>3</v>
      </c>
      <c r="M10180" s="34">
        <v>1</v>
      </c>
    </row>
    <row r="10181" spans="1:13" x14ac:dyDescent="0.2">
      <c r="A10181" s="34" t="s">
        <v>111075</v>
      </c>
      <c r="B10181" s="34">
        <v>8</v>
      </c>
      <c r="C10181" s="34">
        <v>8</v>
      </c>
      <c r="D10181" s="34">
        <v>0</v>
      </c>
      <c r="E10181" s="34">
        <v>0</v>
      </c>
      <c r="F10181" s="34">
        <v>0</v>
      </c>
      <c r="G10181" s="34">
        <v>0</v>
      </c>
      <c r="H10181" s="34">
        <v>3</v>
      </c>
      <c r="I10181" s="34">
        <v>4</v>
      </c>
      <c r="J10181" s="34">
        <v>1</v>
      </c>
      <c r="K10181" s="34">
        <v>2</v>
      </c>
      <c r="L10181" s="34">
        <v>2</v>
      </c>
      <c r="M10181" s="34">
        <v>2</v>
      </c>
    </row>
    <row r="10182" spans="1:13" x14ac:dyDescent="0.2">
      <c r="A10182" s="34" t="s">
        <v>111076</v>
      </c>
      <c r="B10182" s="34">
        <v>0</v>
      </c>
      <c r="C10182" s="34">
        <v>1</v>
      </c>
      <c r="D10182" s="34">
        <v>1</v>
      </c>
      <c r="E10182" s="34">
        <v>3</v>
      </c>
      <c r="F10182" s="34">
        <v>0</v>
      </c>
      <c r="G10182" s="34">
        <v>0</v>
      </c>
      <c r="H10182" s="34">
        <v>1</v>
      </c>
      <c r="I10182" s="34">
        <v>0</v>
      </c>
      <c r="J10182" s="34">
        <v>0</v>
      </c>
      <c r="K10182" s="34">
        <v>1</v>
      </c>
      <c r="L10182" s="34">
        <v>0</v>
      </c>
      <c r="M10182" s="34">
        <v>0</v>
      </c>
    </row>
    <row r="10183" spans="1:13" x14ac:dyDescent="0.2">
      <c r="A10183" s="34" t="s">
        <v>111077</v>
      </c>
      <c r="B10183" s="34">
        <v>2</v>
      </c>
      <c r="C10183" s="34">
        <v>1</v>
      </c>
      <c r="D10183" s="34">
        <v>3</v>
      </c>
      <c r="E10183" s="34">
        <v>4</v>
      </c>
      <c r="F10183" s="34">
        <v>1</v>
      </c>
      <c r="G10183" s="34">
        <v>4</v>
      </c>
      <c r="H10183" s="34">
        <v>5</v>
      </c>
      <c r="I10183" s="34">
        <v>4</v>
      </c>
      <c r="J10183" s="34">
        <v>0</v>
      </c>
      <c r="K10183" s="34">
        <v>7</v>
      </c>
      <c r="L10183" s="34">
        <v>6</v>
      </c>
      <c r="M10183" s="34">
        <v>3</v>
      </c>
    </row>
    <row r="10184" spans="1:13" x14ac:dyDescent="0.2">
      <c r="A10184" s="34" t="s">
        <v>111078</v>
      </c>
      <c r="B10184" s="34">
        <v>1</v>
      </c>
      <c r="C10184" s="34">
        <v>0</v>
      </c>
      <c r="D10184" s="34">
        <v>1</v>
      </c>
      <c r="E10184" s="34">
        <v>1</v>
      </c>
      <c r="F10184" s="34">
        <v>0</v>
      </c>
      <c r="G10184" s="34">
        <v>1</v>
      </c>
      <c r="H10184" s="34">
        <v>1</v>
      </c>
      <c r="I10184" s="34">
        <v>0</v>
      </c>
      <c r="J10184" s="34">
        <v>1</v>
      </c>
      <c r="K10184" s="34">
        <v>1</v>
      </c>
      <c r="L10184" s="34">
        <v>4</v>
      </c>
      <c r="M10184" s="34">
        <v>1</v>
      </c>
    </row>
    <row r="10185" spans="1:13" x14ac:dyDescent="0.2">
      <c r="A10185" s="34" t="s">
        <v>111079</v>
      </c>
      <c r="B10185" s="34">
        <v>2</v>
      </c>
      <c r="C10185" s="34">
        <v>3</v>
      </c>
      <c r="D10185" s="34">
        <v>0</v>
      </c>
      <c r="E10185" s="34">
        <v>4</v>
      </c>
      <c r="F10185" s="34">
        <v>2</v>
      </c>
      <c r="G10185" s="34">
        <v>1</v>
      </c>
      <c r="H10185" s="34">
        <v>1</v>
      </c>
      <c r="I10185" s="34">
        <v>5</v>
      </c>
      <c r="J10185" s="34">
        <v>3</v>
      </c>
      <c r="K10185" s="34">
        <v>3</v>
      </c>
      <c r="L10185" s="34">
        <v>0</v>
      </c>
      <c r="M10185" s="34">
        <v>1</v>
      </c>
    </row>
    <row r="10186" spans="1:13" x14ac:dyDescent="0.2">
      <c r="A10186" s="34" t="s">
        <v>111080</v>
      </c>
      <c r="B10186" s="34">
        <v>1</v>
      </c>
      <c r="C10186" s="34">
        <v>2</v>
      </c>
      <c r="D10186" s="34">
        <v>0</v>
      </c>
      <c r="E10186" s="34">
        <v>0</v>
      </c>
      <c r="F10186" s="34">
        <v>0</v>
      </c>
      <c r="G10186" s="34">
        <v>1</v>
      </c>
      <c r="H10186" s="34">
        <v>1</v>
      </c>
      <c r="I10186" s="34">
        <v>2</v>
      </c>
      <c r="J10186" s="34">
        <v>4</v>
      </c>
      <c r="K10186" s="34">
        <v>0</v>
      </c>
      <c r="L10186" s="34">
        <v>3</v>
      </c>
      <c r="M10186" s="34">
        <v>2</v>
      </c>
    </row>
    <row r="10187" spans="1:13" x14ac:dyDescent="0.2">
      <c r="A10187" s="34" t="s">
        <v>111081</v>
      </c>
      <c r="B10187" s="34">
        <v>0</v>
      </c>
      <c r="C10187" s="34">
        <v>1</v>
      </c>
      <c r="D10187" s="34">
        <v>1</v>
      </c>
      <c r="E10187" s="34">
        <v>1</v>
      </c>
      <c r="F10187" s="34">
        <v>0</v>
      </c>
      <c r="G10187" s="34">
        <v>0</v>
      </c>
      <c r="H10187" s="34">
        <v>1</v>
      </c>
      <c r="I10187" s="34">
        <v>2</v>
      </c>
      <c r="J10187" s="34">
        <v>0</v>
      </c>
      <c r="K10187" s="34">
        <v>1</v>
      </c>
      <c r="L10187" s="34">
        <v>2</v>
      </c>
      <c r="M10187" s="34">
        <v>0</v>
      </c>
    </row>
    <row r="10188" spans="1:13" x14ac:dyDescent="0.2">
      <c r="A10188" s="34" t="s">
        <v>111082</v>
      </c>
      <c r="B10188" s="34">
        <v>0</v>
      </c>
      <c r="C10188" s="34">
        <v>4</v>
      </c>
      <c r="D10188" s="34">
        <v>2</v>
      </c>
      <c r="E10188" s="34">
        <v>2</v>
      </c>
      <c r="F10188" s="34">
        <v>2</v>
      </c>
      <c r="G10188" s="34">
        <v>1</v>
      </c>
      <c r="H10188" s="34">
        <v>2</v>
      </c>
      <c r="I10188" s="34">
        <v>0</v>
      </c>
      <c r="J10188" s="34">
        <v>0</v>
      </c>
      <c r="K10188" s="34">
        <v>0</v>
      </c>
      <c r="L10188" s="34">
        <v>4</v>
      </c>
      <c r="M10188" s="34">
        <v>1</v>
      </c>
    </row>
    <row r="10189" spans="1:13" x14ac:dyDescent="0.2">
      <c r="A10189" s="34" t="s">
        <v>111083</v>
      </c>
      <c r="B10189" s="34">
        <v>1</v>
      </c>
      <c r="C10189" s="34">
        <v>5</v>
      </c>
      <c r="D10189" s="34">
        <v>1</v>
      </c>
      <c r="E10189" s="34">
        <v>1</v>
      </c>
      <c r="F10189" s="34">
        <v>0</v>
      </c>
      <c r="G10189" s="34">
        <v>2</v>
      </c>
      <c r="H10189" s="34">
        <v>1</v>
      </c>
      <c r="I10189" s="34">
        <v>1</v>
      </c>
      <c r="J10189" s="34">
        <v>2</v>
      </c>
      <c r="K10189" s="34">
        <v>1</v>
      </c>
      <c r="L10189" s="34">
        <v>2</v>
      </c>
      <c r="M10189" s="34">
        <v>0</v>
      </c>
    </row>
    <row r="10190" spans="1:13" x14ac:dyDescent="0.2">
      <c r="A10190" s="34" t="s">
        <v>111084</v>
      </c>
      <c r="B10190" s="34">
        <v>0</v>
      </c>
      <c r="C10190" s="34">
        <v>1</v>
      </c>
      <c r="D10190" s="34">
        <v>2</v>
      </c>
      <c r="E10190" s="34">
        <v>4</v>
      </c>
      <c r="F10190" s="34">
        <v>5</v>
      </c>
      <c r="G10190" s="34">
        <v>2</v>
      </c>
      <c r="H10190" s="34">
        <v>2</v>
      </c>
      <c r="I10190" s="34">
        <v>0</v>
      </c>
      <c r="J10190" s="34">
        <v>2</v>
      </c>
      <c r="K10190" s="34">
        <v>4</v>
      </c>
      <c r="L10190" s="34">
        <v>3</v>
      </c>
      <c r="M10190" s="34">
        <v>0</v>
      </c>
    </row>
    <row r="10191" spans="1:13" x14ac:dyDescent="0.2">
      <c r="A10191" s="34" t="s">
        <v>111085</v>
      </c>
      <c r="B10191" s="34">
        <v>0</v>
      </c>
      <c r="C10191" s="34">
        <v>3</v>
      </c>
      <c r="D10191" s="34">
        <v>0</v>
      </c>
      <c r="E10191" s="34">
        <v>0</v>
      </c>
      <c r="F10191" s="34">
        <v>1</v>
      </c>
      <c r="G10191" s="34">
        <v>3</v>
      </c>
      <c r="H10191" s="34">
        <v>0</v>
      </c>
      <c r="I10191" s="34">
        <v>1</v>
      </c>
      <c r="J10191" s="34">
        <v>0</v>
      </c>
      <c r="K10191" s="34">
        <v>1</v>
      </c>
      <c r="L10191" s="34">
        <v>1</v>
      </c>
      <c r="M10191" s="34">
        <v>0</v>
      </c>
    </row>
    <row r="10192" spans="1:13" x14ac:dyDescent="0.2">
      <c r="A10192" s="34" t="s">
        <v>111086</v>
      </c>
      <c r="B10192" s="34">
        <v>4</v>
      </c>
      <c r="C10192" s="34">
        <v>5</v>
      </c>
      <c r="D10192" s="34">
        <v>2</v>
      </c>
      <c r="E10192" s="34">
        <v>4</v>
      </c>
      <c r="F10192" s="34">
        <v>4</v>
      </c>
      <c r="G10192" s="34">
        <v>7</v>
      </c>
      <c r="H10192" s="34">
        <v>3</v>
      </c>
      <c r="I10192" s="34">
        <v>3</v>
      </c>
      <c r="J10192" s="34">
        <v>2</v>
      </c>
      <c r="K10192" s="34">
        <v>5</v>
      </c>
      <c r="L10192" s="34">
        <v>3</v>
      </c>
      <c r="M10192" s="34">
        <v>2</v>
      </c>
    </row>
    <row r="10193" spans="1:13" x14ac:dyDescent="0.2">
      <c r="A10193" s="34" t="s">
        <v>111087</v>
      </c>
      <c r="B10193" s="34">
        <v>0</v>
      </c>
      <c r="C10193" s="34">
        <v>3</v>
      </c>
      <c r="D10193" s="34">
        <v>1</v>
      </c>
      <c r="E10193" s="34">
        <v>1</v>
      </c>
      <c r="F10193" s="34">
        <v>1</v>
      </c>
      <c r="G10193" s="34">
        <v>0</v>
      </c>
      <c r="H10193" s="34">
        <v>0</v>
      </c>
      <c r="I10193" s="34">
        <v>0</v>
      </c>
      <c r="J10193" s="34">
        <v>1</v>
      </c>
      <c r="K10193" s="34">
        <v>1</v>
      </c>
      <c r="L10193" s="34">
        <v>1</v>
      </c>
      <c r="M10193" s="34">
        <v>1</v>
      </c>
    </row>
    <row r="10194" spans="1:13" x14ac:dyDescent="0.2">
      <c r="A10194" s="34" t="s">
        <v>111088</v>
      </c>
      <c r="B10194" s="34">
        <v>3</v>
      </c>
      <c r="C10194" s="34">
        <v>2</v>
      </c>
      <c r="D10194" s="34">
        <v>3</v>
      </c>
      <c r="E10194" s="34">
        <v>7</v>
      </c>
      <c r="F10194" s="34">
        <v>4</v>
      </c>
      <c r="G10194" s="34">
        <v>3</v>
      </c>
      <c r="H10194" s="34">
        <v>9</v>
      </c>
      <c r="I10194" s="34">
        <v>2</v>
      </c>
      <c r="J10194" s="34">
        <v>3</v>
      </c>
      <c r="K10194" s="34">
        <v>3</v>
      </c>
      <c r="L10194" s="34">
        <v>3</v>
      </c>
      <c r="M10194" s="34">
        <v>0</v>
      </c>
    </row>
    <row r="10195" spans="1:13" x14ac:dyDescent="0.2">
      <c r="A10195" s="34" t="s">
        <v>111089</v>
      </c>
      <c r="B10195" s="34">
        <v>0</v>
      </c>
      <c r="C10195" s="34">
        <v>1</v>
      </c>
      <c r="D10195" s="34">
        <v>1</v>
      </c>
      <c r="E10195" s="34">
        <v>0</v>
      </c>
      <c r="F10195" s="34">
        <v>2</v>
      </c>
      <c r="G10195" s="34">
        <v>3</v>
      </c>
      <c r="H10195" s="34">
        <v>1</v>
      </c>
      <c r="I10195" s="34">
        <v>3</v>
      </c>
      <c r="J10195" s="34">
        <v>2</v>
      </c>
      <c r="K10195" s="34">
        <v>1</v>
      </c>
      <c r="L10195" s="34">
        <v>1</v>
      </c>
      <c r="M10195" s="34">
        <v>1</v>
      </c>
    </row>
    <row r="10196" spans="1:13" x14ac:dyDescent="0.2">
      <c r="A10196" s="34" t="s">
        <v>111090</v>
      </c>
      <c r="B10196" s="34">
        <v>11</v>
      </c>
      <c r="C10196" s="34">
        <v>3</v>
      </c>
      <c r="D10196" s="34">
        <v>2</v>
      </c>
      <c r="E10196" s="34">
        <v>2</v>
      </c>
      <c r="F10196" s="34">
        <v>8</v>
      </c>
      <c r="G10196" s="34">
        <v>2</v>
      </c>
      <c r="H10196" s="34">
        <v>3</v>
      </c>
      <c r="I10196" s="34">
        <v>1</v>
      </c>
      <c r="J10196" s="34">
        <v>2</v>
      </c>
      <c r="K10196" s="34">
        <v>2</v>
      </c>
      <c r="L10196" s="34">
        <v>5</v>
      </c>
      <c r="M10196" s="34">
        <v>2</v>
      </c>
    </row>
    <row r="10197" spans="1:13" x14ac:dyDescent="0.2">
      <c r="A10197" s="34" t="s">
        <v>111091</v>
      </c>
      <c r="B10197" s="34">
        <v>3</v>
      </c>
      <c r="C10197" s="34">
        <v>2</v>
      </c>
      <c r="D10197" s="34">
        <v>2</v>
      </c>
      <c r="E10197" s="34">
        <v>0</v>
      </c>
      <c r="F10197" s="34">
        <v>0</v>
      </c>
      <c r="G10197" s="34">
        <v>1</v>
      </c>
      <c r="H10197" s="34">
        <v>1</v>
      </c>
      <c r="I10197" s="34">
        <v>1</v>
      </c>
      <c r="J10197" s="34">
        <v>2</v>
      </c>
      <c r="K10197" s="34">
        <v>2</v>
      </c>
      <c r="L10197" s="34">
        <v>0</v>
      </c>
      <c r="M10197" s="34">
        <v>0</v>
      </c>
    </row>
    <row r="10198" spans="1:13" x14ac:dyDescent="0.2">
      <c r="A10198" s="34" t="s">
        <v>111092</v>
      </c>
      <c r="B10198" s="34">
        <v>0</v>
      </c>
      <c r="C10198" s="34">
        <v>3</v>
      </c>
      <c r="D10198" s="34">
        <v>10</v>
      </c>
      <c r="E10198" s="34">
        <v>4</v>
      </c>
      <c r="F10198" s="34">
        <v>4</v>
      </c>
      <c r="G10198" s="34">
        <v>4</v>
      </c>
      <c r="H10198" s="34">
        <v>6</v>
      </c>
      <c r="I10198" s="34">
        <v>2</v>
      </c>
      <c r="J10198" s="34">
        <v>2</v>
      </c>
      <c r="K10198" s="34">
        <v>1</v>
      </c>
      <c r="L10198" s="34">
        <v>4</v>
      </c>
      <c r="M10198" s="34">
        <v>1</v>
      </c>
    </row>
    <row r="10199" spans="1:13" x14ac:dyDescent="0.2">
      <c r="A10199" s="34" t="s">
        <v>111093</v>
      </c>
      <c r="B10199" s="34">
        <v>2</v>
      </c>
      <c r="C10199" s="34">
        <v>1</v>
      </c>
      <c r="D10199" s="34">
        <v>3</v>
      </c>
      <c r="E10199" s="34">
        <v>6</v>
      </c>
      <c r="F10199" s="34">
        <v>4</v>
      </c>
      <c r="G10199" s="34">
        <v>1</v>
      </c>
      <c r="H10199" s="34">
        <v>3</v>
      </c>
      <c r="I10199" s="34">
        <v>1</v>
      </c>
      <c r="J10199" s="34">
        <v>1</v>
      </c>
      <c r="K10199" s="34">
        <v>2</v>
      </c>
      <c r="L10199" s="34">
        <v>2</v>
      </c>
      <c r="M10199" s="34">
        <v>0</v>
      </c>
    </row>
    <row r="10200" spans="1:13" x14ac:dyDescent="0.2">
      <c r="A10200" s="34" t="s">
        <v>111094</v>
      </c>
      <c r="B10200" s="34">
        <v>1</v>
      </c>
      <c r="C10200" s="34">
        <v>0</v>
      </c>
      <c r="D10200" s="34">
        <v>2</v>
      </c>
      <c r="E10200" s="34">
        <v>1</v>
      </c>
      <c r="F10200" s="34">
        <v>1</v>
      </c>
      <c r="G10200" s="34">
        <v>1</v>
      </c>
      <c r="H10200" s="34">
        <v>0</v>
      </c>
      <c r="I10200" s="34">
        <v>1</v>
      </c>
      <c r="J10200" s="34">
        <v>5</v>
      </c>
      <c r="K10200" s="34">
        <v>4</v>
      </c>
      <c r="L10200" s="34">
        <v>1</v>
      </c>
      <c r="M10200" s="34">
        <v>1</v>
      </c>
    </row>
    <row r="10201" spans="1:13" x14ac:dyDescent="0.2">
      <c r="A10201" s="34" t="s">
        <v>111095</v>
      </c>
      <c r="B10201" s="34">
        <v>3</v>
      </c>
      <c r="C10201" s="34">
        <v>0</v>
      </c>
      <c r="D10201" s="34">
        <v>1</v>
      </c>
      <c r="E10201" s="34">
        <v>1</v>
      </c>
      <c r="F10201" s="34">
        <v>2</v>
      </c>
      <c r="G10201" s="34">
        <v>1</v>
      </c>
      <c r="H10201" s="34">
        <v>2</v>
      </c>
      <c r="I10201" s="34">
        <v>1</v>
      </c>
      <c r="J10201" s="34">
        <v>0</v>
      </c>
      <c r="K10201" s="34">
        <v>0</v>
      </c>
      <c r="L10201" s="34">
        <v>0</v>
      </c>
      <c r="M10201" s="34">
        <v>0</v>
      </c>
    </row>
    <row r="10202" spans="1:13" x14ac:dyDescent="0.2">
      <c r="A10202" s="34" t="s">
        <v>111096</v>
      </c>
      <c r="B10202" s="34">
        <v>907</v>
      </c>
      <c r="C10202" s="34">
        <v>999</v>
      </c>
      <c r="D10202" s="34">
        <v>1043</v>
      </c>
      <c r="E10202" s="34">
        <v>1155</v>
      </c>
      <c r="F10202" s="34">
        <v>969</v>
      </c>
      <c r="G10202" s="34">
        <v>879</v>
      </c>
      <c r="H10202" s="34">
        <v>1033</v>
      </c>
      <c r="I10202" s="34">
        <v>850</v>
      </c>
      <c r="J10202" s="34">
        <v>1150</v>
      </c>
      <c r="K10202" s="34">
        <v>759</v>
      </c>
      <c r="L10202" s="34">
        <v>942</v>
      </c>
      <c r="M10202" s="34">
        <v>697</v>
      </c>
    </row>
    <row r="10203" spans="1:13" x14ac:dyDescent="0.2">
      <c r="A10203" s="34" t="s">
        <v>111097</v>
      </c>
      <c r="B10203" s="34">
        <v>618</v>
      </c>
      <c r="C10203" s="34">
        <v>550</v>
      </c>
      <c r="D10203" s="34">
        <v>568</v>
      </c>
      <c r="E10203" s="34">
        <v>542</v>
      </c>
      <c r="F10203" s="34">
        <v>500</v>
      </c>
      <c r="G10203" s="34">
        <v>487</v>
      </c>
      <c r="H10203" s="34">
        <v>635</v>
      </c>
      <c r="I10203" s="34">
        <v>559</v>
      </c>
      <c r="J10203" s="34">
        <v>591</v>
      </c>
      <c r="K10203" s="34">
        <v>480</v>
      </c>
      <c r="L10203" s="34">
        <v>547</v>
      </c>
      <c r="M10203" s="34">
        <v>504</v>
      </c>
    </row>
    <row r="10204" spans="1:13" x14ac:dyDescent="0.2">
      <c r="A10204" s="34" t="s">
        <v>111098</v>
      </c>
      <c r="B10204" s="34">
        <v>438</v>
      </c>
      <c r="C10204" s="34">
        <v>455</v>
      </c>
      <c r="D10204" s="34">
        <v>460</v>
      </c>
      <c r="E10204" s="34">
        <v>508</v>
      </c>
      <c r="F10204" s="34">
        <v>393</v>
      </c>
      <c r="G10204" s="34">
        <v>401</v>
      </c>
      <c r="H10204" s="34">
        <v>478</v>
      </c>
      <c r="I10204" s="34">
        <v>440</v>
      </c>
      <c r="J10204" s="34">
        <v>430</v>
      </c>
      <c r="K10204" s="34">
        <v>434</v>
      </c>
      <c r="L10204" s="34">
        <v>411</v>
      </c>
      <c r="M10204" s="34">
        <v>408</v>
      </c>
    </row>
    <row r="10205" spans="1:13" x14ac:dyDescent="0.2">
      <c r="A10205" s="34" t="s">
        <v>111099</v>
      </c>
      <c r="B10205" s="34">
        <v>559</v>
      </c>
      <c r="C10205" s="34">
        <v>573</v>
      </c>
      <c r="D10205" s="34">
        <v>586</v>
      </c>
      <c r="E10205" s="34">
        <v>639</v>
      </c>
      <c r="F10205" s="34">
        <v>444</v>
      </c>
      <c r="G10205" s="34">
        <v>529</v>
      </c>
      <c r="H10205" s="34">
        <v>553</v>
      </c>
      <c r="I10205" s="34">
        <v>544</v>
      </c>
      <c r="J10205" s="34">
        <v>569</v>
      </c>
      <c r="K10205" s="34">
        <v>432</v>
      </c>
      <c r="L10205" s="34">
        <v>618</v>
      </c>
      <c r="M10205" s="34">
        <v>478</v>
      </c>
    </row>
    <row r="10206" spans="1:13" x14ac:dyDescent="0.2">
      <c r="A10206" s="34" t="s">
        <v>111100</v>
      </c>
      <c r="B10206" s="34">
        <v>743</v>
      </c>
      <c r="C10206" s="34">
        <v>846</v>
      </c>
      <c r="D10206" s="34">
        <v>1054</v>
      </c>
      <c r="E10206" s="34">
        <v>920</v>
      </c>
      <c r="F10206" s="34">
        <v>814</v>
      </c>
      <c r="G10206" s="34">
        <v>859</v>
      </c>
      <c r="H10206" s="34">
        <v>1019</v>
      </c>
      <c r="I10206" s="34">
        <v>997</v>
      </c>
      <c r="J10206" s="34">
        <v>1104</v>
      </c>
      <c r="K10206" s="34">
        <v>714</v>
      </c>
      <c r="L10206" s="34">
        <v>898</v>
      </c>
      <c r="M10206" s="34">
        <v>680</v>
      </c>
    </row>
    <row r="10207" spans="1:13" x14ac:dyDescent="0.2">
      <c r="A10207" s="34" t="s">
        <v>111101</v>
      </c>
      <c r="B10207" s="34">
        <v>888</v>
      </c>
      <c r="C10207" s="34">
        <v>1034</v>
      </c>
      <c r="D10207" s="34">
        <v>1050</v>
      </c>
      <c r="E10207" s="34">
        <v>1069</v>
      </c>
      <c r="F10207" s="34">
        <v>896</v>
      </c>
      <c r="G10207" s="34">
        <v>986</v>
      </c>
      <c r="H10207" s="34">
        <v>1123</v>
      </c>
      <c r="I10207" s="34">
        <v>948</v>
      </c>
      <c r="J10207" s="34">
        <v>1074</v>
      </c>
      <c r="K10207" s="34">
        <v>885</v>
      </c>
      <c r="L10207" s="34">
        <v>965</v>
      </c>
      <c r="M10207" s="34">
        <v>838</v>
      </c>
    </row>
    <row r="10208" spans="1:13" x14ac:dyDescent="0.2">
      <c r="A10208" s="34" t="s">
        <v>111102</v>
      </c>
      <c r="B10208" s="34">
        <v>609</v>
      </c>
      <c r="C10208" s="34">
        <v>709</v>
      </c>
      <c r="D10208" s="34">
        <v>699</v>
      </c>
      <c r="E10208" s="34">
        <v>702</v>
      </c>
      <c r="F10208" s="34">
        <v>725</v>
      </c>
      <c r="G10208" s="34">
        <v>626</v>
      </c>
      <c r="H10208" s="34">
        <v>773</v>
      </c>
      <c r="I10208" s="34">
        <v>744</v>
      </c>
      <c r="J10208" s="34">
        <v>678</v>
      </c>
      <c r="K10208" s="34">
        <v>571</v>
      </c>
      <c r="L10208" s="34">
        <v>679</v>
      </c>
      <c r="M10208" s="34">
        <v>555</v>
      </c>
    </row>
    <row r="10209" spans="1:13" x14ac:dyDescent="0.2">
      <c r="A10209" s="34" t="s">
        <v>111103</v>
      </c>
      <c r="B10209" s="34">
        <v>374</v>
      </c>
      <c r="C10209" s="34">
        <v>493</v>
      </c>
      <c r="D10209" s="34">
        <v>444</v>
      </c>
      <c r="E10209" s="34">
        <v>511</v>
      </c>
      <c r="F10209" s="34">
        <v>389</v>
      </c>
      <c r="G10209" s="34">
        <v>389</v>
      </c>
      <c r="H10209" s="34">
        <v>493</v>
      </c>
      <c r="I10209" s="34">
        <v>448</v>
      </c>
      <c r="J10209" s="34">
        <v>423</v>
      </c>
      <c r="K10209" s="34">
        <v>432</v>
      </c>
      <c r="L10209" s="34">
        <v>367</v>
      </c>
      <c r="M10209" s="34">
        <v>353</v>
      </c>
    </row>
    <row r="10210" spans="1:13" x14ac:dyDescent="0.2">
      <c r="A10210" s="34" t="s">
        <v>111104</v>
      </c>
      <c r="B10210" s="34">
        <v>451</v>
      </c>
      <c r="C10210" s="34">
        <v>538</v>
      </c>
      <c r="D10210" s="34">
        <v>539</v>
      </c>
      <c r="E10210" s="34">
        <v>529</v>
      </c>
      <c r="F10210" s="34">
        <v>434</v>
      </c>
      <c r="G10210" s="34">
        <v>475</v>
      </c>
      <c r="H10210" s="34">
        <v>538</v>
      </c>
      <c r="I10210" s="34">
        <v>510</v>
      </c>
      <c r="J10210" s="34">
        <v>523</v>
      </c>
      <c r="K10210" s="34">
        <v>408</v>
      </c>
      <c r="L10210" s="34">
        <v>497</v>
      </c>
      <c r="M10210" s="34">
        <v>399</v>
      </c>
    </row>
    <row r="10211" spans="1:13" x14ac:dyDescent="0.2">
      <c r="A10211" s="34" t="s">
        <v>111105</v>
      </c>
      <c r="B10211" s="34">
        <v>593</v>
      </c>
      <c r="C10211" s="34">
        <v>572</v>
      </c>
      <c r="D10211" s="34">
        <v>621</v>
      </c>
      <c r="E10211" s="34">
        <v>647</v>
      </c>
      <c r="F10211" s="34">
        <v>562</v>
      </c>
      <c r="G10211" s="34">
        <v>547</v>
      </c>
      <c r="H10211" s="34">
        <v>672</v>
      </c>
      <c r="I10211" s="34">
        <v>560</v>
      </c>
      <c r="J10211" s="34">
        <v>696</v>
      </c>
      <c r="K10211" s="34">
        <v>537</v>
      </c>
      <c r="L10211" s="34">
        <v>563</v>
      </c>
      <c r="M10211" s="34">
        <v>465</v>
      </c>
    </row>
    <row r="10212" spans="1:13" x14ac:dyDescent="0.2">
      <c r="A10212" s="34" t="s">
        <v>111106</v>
      </c>
      <c r="B10212" s="34">
        <v>552</v>
      </c>
      <c r="C10212" s="34">
        <v>597</v>
      </c>
      <c r="D10212" s="34">
        <v>563</v>
      </c>
      <c r="E10212" s="34">
        <v>530</v>
      </c>
      <c r="F10212" s="34">
        <v>536</v>
      </c>
      <c r="G10212" s="34">
        <v>596</v>
      </c>
      <c r="H10212" s="34">
        <v>697</v>
      </c>
      <c r="I10212" s="34">
        <v>507</v>
      </c>
      <c r="J10212" s="34">
        <v>670</v>
      </c>
      <c r="K10212" s="34">
        <v>422</v>
      </c>
      <c r="L10212" s="34">
        <v>545</v>
      </c>
      <c r="M10212" s="34">
        <v>452</v>
      </c>
    </row>
    <row r="10213" spans="1:13" x14ac:dyDescent="0.2">
      <c r="A10213" s="34" t="s">
        <v>111107</v>
      </c>
      <c r="B10213" s="34">
        <v>841</v>
      </c>
      <c r="C10213" s="34">
        <v>979</v>
      </c>
      <c r="D10213" s="34">
        <v>895</v>
      </c>
      <c r="E10213" s="34">
        <v>1004</v>
      </c>
      <c r="F10213" s="34">
        <v>922</v>
      </c>
      <c r="G10213" s="34">
        <v>946</v>
      </c>
      <c r="H10213" s="34">
        <v>1003</v>
      </c>
      <c r="I10213" s="34">
        <v>957</v>
      </c>
      <c r="J10213" s="34">
        <v>970</v>
      </c>
      <c r="K10213" s="34">
        <v>812</v>
      </c>
      <c r="L10213" s="34">
        <v>1006</v>
      </c>
      <c r="M10213" s="34">
        <v>759</v>
      </c>
    </row>
    <row r="10214" spans="1:13" x14ac:dyDescent="0.2">
      <c r="A10214" s="34" t="s">
        <v>111108</v>
      </c>
      <c r="B10214" s="34">
        <v>667</v>
      </c>
      <c r="C10214" s="34">
        <v>754</v>
      </c>
      <c r="D10214" s="34">
        <v>709</v>
      </c>
      <c r="E10214" s="34">
        <v>841</v>
      </c>
      <c r="F10214" s="34">
        <v>648</v>
      </c>
      <c r="G10214" s="34">
        <v>775</v>
      </c>
      <c r="H10214" s="34">
        <v>766</v>
      </c>
      <c r="I10214" s="34">
        <v>796</v>
      </c>
      <c r="J10214" s="34">
        <v>732</v>
      </c>
      <c r="K10214" s="34">
        <v>670</v>
      </c>
      <c r="L10214" s="34">
        <v>689</v>
      </c>
      <c r="M10214" s="34">
        <v>633</v>
      </c>
    </row>
    <row r="10215" spans="1:13" x14ac:dyDescent="0.2">
      <c r="A10215" s="34" t="s">
        <v>111109</v>
      </c>
      <c r="B10215" s="34">
        <v>432</v>
      </c>
      <c r="C10215" s="34">
        <v>614</v>
      </c>
      <c r="D10215" s="34">
        <v>574</v>
      </c>
      <c r="E10215" s="34">
        <v>594</v>
      </c>
      <c r="F10215" s="34">
        <v>438</v>
      </c>
      <c r="G10215" s="34">
        <v>593</v>
      </c>
      <c r="H10215" s="34">
        <v>509</v>
      </c>
      <c r="I10215" s="34">
        <v>554</v>
      </c>
      <c r="J10215" s="34">
        <v>512</v>
      </c>
      <c r="K10215" s="34">
        <v>441</v>
      </c>
      <c r="L10215" s="34">
        <v>471</v>
      </c>
      <c r="M10215" s="34">
        <v>441</v>
      </c>
    </row>
    <row r="10216" spans="1:13" x14ac:dyDescent="0.2">
      <c r="A10216" s="34" t="s">
        <v>111110</v>
      </c>
      <c r="B10216" s="34">
        <v>558</v>
      </c>
      <c r="C10216" s="34">
        <v>562</v>
      </c>
      <c r="D10216" s="34">
        <v>619</v>
      </c>
      <c r="E10216" s="34">
        <v>707</v>
      </c>
      <c r="F10216" s="34">
        <v>535</v>
      </c>
      <c r="G10216" s="34">
        <v>683</v>
      </c>
      <c r="H10216" s="34">
        <v>713</v>
      </c>
      <c r="I10216" s="34">
        <v>604</v>
      </c>
      <c r="J10216" s="34">
        <v>693</v>
      </c>
      <c r="K10216" s="34">
        <v>530</v>
      </c>
      <c r="L10216" s="34">
        <v>471</v>
      </c>
      <c r="M10216" s="34">
        <v>543</v>
      </c>
    </row>
    <row r="10217" spans="1:13" x14ac:dyDescent="0.2">
      <c r="A10217" s="34" t="s">
        <v>111111</v>
      </c>
      <c r="B10217" s="34">
        <v>1302</v>
      </c>
      <c r="C10217" s="34">
        <v>1247</v>
      </c>
      <c r="D10217" s="34">
        <v>1520</v>
      </c>
      <c r="E10217" s="34">
        <v>1367</v>
      </c>
      <c r="F10217" s="34">
        <v>1270</v>
      </c>
      <c r="G10217" s="34">
        <v>1238</v>
      </c>
      <c r="H10217" s="34">
        <v>1578</v>
      </c>
      <c r="I10217" s="34">
        <v>1300</v>
      </c>
      <c r="J10217" s="34">
        <v>1368</v>
      </c>
      <c r="K10217" s="34">
        <v>1097</v>
      </c>
      <c r="L10217" s="34">
        <v>1369</v>
      </c>
      <c r="M10217" s="34">
        <v>1012</v>
      </c>
    </row>
    <row r="10218" spans="1:13" x14ac:dyDescent="0.2">
      <c r="A10218" s="34" t="s">
        <v>111112</v>
      </c>
      <c r="B10218" s="34">
        <v>972</v>
      </c>
      <c r="C10218" s="34">
        <v>901</v>
      </c>
      <c r="D10218" s="34">
        <v>1021</v>
      </c>
      <c r="E10218" s="34">
        <v>1028</v>
      </c>
      <c r="F10218" s="34">
        <v>835</v>
      </c>
      <c r="G10218" s="34">
        <v>912</v>
      </c>
      <c r="H10218" s="34">
        <v>990</v>
      </c>
      <c r="I10218" s="34">
        <v>937</v>
      </c>
      <c r="J10218" s="34">
        <v>983</v>
      </c>
      <c r="K10218" s="34">
        <v>763</v>
      </c>
      <c r="L10218" s="34">
        <v>923</v>
      </c>
      <c r="M10218" s="34">
        <v>802</v>
      </c>
    </row>
    <row r="10219" spans="1:13" x14ac:dyDescent="0.2">
      <c r="A10219" s="34" t="s">
        <v>111113</v>
      </c>
      <c r="B10219" s="34">
        <v>821</v>
      </c>
      <c r="C10219" s="34">
        <v>867</v>
      </c>
      <c r="D10219" s="34">
        <v>974</v>
      </c>
      <c r="E10219" s="34">
        <v>1064</v>
      </c>
      <c r="F10219" s="34">
        <v>846</v>
      </c>
      <c r="G10219" s="34">
        <v>1037</v>
      </c>
      <c r="H10219" s="34">
        <v>1030</v>
      </c>
      <c r="I10219" s="34">
        <v>1013</v>
      </c>
      <c r="J10219" s="34">
        <v>938</v>
      </c>
      <c r="K10219" s="34">
        <v>714</v>
      </c>
      <c r="L10219" s="34">
        <v>963</v>
      </c>
      <c r="M10219" s="34">
        <v>749</v>
      </c>
    </row>
    <row r="10220" spans="1:13" x14ac:dyDescent="0.2">
      <c r="A10220" s="34" t="s">
        <v>111114</v>
      </c>
      <c r="B10220" s="34">
        <v>631</v>
      </c>
      <c r="C10220" s="34">
        <v>766</v>
      </c>
      <c r="D10220" s="34">
        <v>640</v>
      </c>
      <c r="E10220" s="34">
        <v>777</v>
      </c>
      <c r="F10220" s="34">
        <v>721</v>
      </c>
      <c r="G10220" s="34">
        <v>672</v>
      </c>
      <c r="H10220" s="34">
        <v>727</v>
      </c>
      <c r="I10220" s="34">
        <v>823</v>
      </c>
      <c r="J10220" s="34">
        <v>702</v>
      </c>
      <c r="K10220" s="34">
        <v>577</v>
      </c>
      <c r="L10220" s="34">
        <v>706</v>
      </c>
      <c r="M10220" s="34">
        <v>622</v>
      </c>
    </row>
    <row r="10221" spans="1:13" x14ac:dyDescent="0.2">
      <c r="A10221" s="34" t="s">
        <v>111115</v>
      </c>
      <c r="B10221" s="34">
        <v>617</v>
      </c>
      <c r="C10221" s="34">
        <v>728</v>
      </c>
      <c r="D10221" s="34">
        <v>640</v>
      </c>
      <c r="E10221" s="34">
        <v>708</v>
      </c>
      <c r="F10221" s="34">
        <v>542</v>
      </c>
      <c r="G10221" s="34">
        <v>682</v>
      </c>
      <c r="H10221" s="34">
        <v>783</v>
      </c>
      <c r="I10221" s="34">
        <v>722</v>
      </c>
      <c r="J10221" s="34">
        <v>695</v>
      </c>
      <c r="K10221" s="34">
        <v>505</v>
      </c>
      <c r="L10221" s="34">
        <v>645</v>
      </c>
      <c r="M10221" s="34">
        <v>520</v>
      </c>
    </row>
    <row r="10222" spans="1:13" x14ac:dyDescent="0.2">
      <c r="A10222" s="34" t="s">
        <v>111116</v>
      </c>
      <c r="B10222" s="34">
        <v>1463</v>
      </c>
      <c r="C10222" s="34">
        <v>1514</v>
      </c>
      <c r="D10222" s="34">
        <v>1790</v>
      </c>
      <c r="E10222" s="34">
        <v>1631</v>
      </c>
      <c r="F10222" s="34">
        <v>1561</v>
      </c>
      <c r="G10222" s="34">
        <v>1428</v>
      </c>
      <c r="H10222" s="34">
        <v>1787</v>
      </c>
      <c r="I10222" s="34">
        <v>1547</v>
      </c>
      <c r="J10222" s="34">
        <v>1747</v>
      </c>
      <c r="K10222" s="34">
        <v>1259</v>
      </c>
      <c r="L10222" s="34">
        <v>1649</v>
      </c>
      <c r="M10222" s="34">
        <v>1148</v>
      </c>
    </row>
    <row r="10223" spans="1:13" x14ac:dyDescent="0.2">
      <c r="A10223" s="34" t="s">
        <v>111117</v>
      </c>
      <c r="B10223" s="34">
        <v>539</v>
      </c>
      <c r="C10223" s="34">
        <v>619</v>
      </c>
      <c r="D10223" s="34">
        <v>615</v>
      </c>
      <c r="E10223" s="34">
        <v>576</v>
      </c>
      <c r="F10223" s="34">
        <v>603</v>
      </c>
      <c r="G10223" s="34">
        <v>554</v>
      </c>
      <c r="H10223" s="34">
        <v>669</v>
      </c>
      <c r="I10223" s="34">
        <v>605</v>
      </c>
      <c r="J10223" s="34">
        <v>712</v>
      </c>
      <c r="K10223" s="34">
        <v>540</v>
      </c>
      <c r="L10223" s="34">
        <v>568</v>
      </c>
      <c r="M10223" s="34">
        <v>484</v>
      </c>
    </row>
    <row r="10224" spans="1:13" x14ac:dyDescent="0.2">
      <c r="A10224" s="34" t="s">
        <v>111118</v>
      </c>
      <c r="B10224" s="34">
        <v>433</v>
      </c>
      <c r="C10224" s="34">
        <v>564</v>
      </c>
      <c r="D10224" s="34">
        <v>499</v>
      </c>
      <c r="E10224" s="34">
        <v>510</v>
      </c>
      <c r="F10224" s="34">
        <v>450</v>
      </c>
      <c r="G10224" s="34">
        <v>478</v>
      </c>
      <c r="H10224" s="34">
        <v>571</v>
      </c>
      <c r="I10224" s="34">
        <v>508</v>
      </c>
      <c r="J10224" s="34">
        <v>504</v>
      </c>
      <c r="K10224" s="34">
        <v>482</v>
      </c>
      <c r="L10224" s="34">
        <v>483</v>
      </c>
      <c r="M10224" s="34">
        <v>405</v>
      </c>
    </row>
    <row r="10225" spans="1:13" x14ac:dyDescent="0.2">
      <c r="A10225" s="34" t="s">
        <v>111119</v>
      </c>
      <c r="B10225" s="34">
        <v>452</v>
      </c>
      <c r="C10225" s="34">
        <v>505</v>
      </c>
      <c r="D10225" s="34">
        <v>561</v>
      </c>
      <c r="E10225" s="34">
        <v>564</v>
      </c>
      <c r="F10225" s="34">
        <v>496</v>
      </c>
      <c r="G10225" s="34">
        <v>510</v>
      </c>
      <c r="H10225" s="34">
        <v>539</v>
      </c>
      <c r="I10225" s="34">
        <v>604</v>
      </c>
      <c r="J10225" s="34">
        <v>491</v>
      </c>
      <c r="K10225" s="34">
        <v>405</v>
      </c>
      <c r="L10225" s="34">
        <v>478</v>
      </c>
      <c r="M10225" s="34">
        <v>394</v>
      </c>
    </row>
    <row r="10226" spans="1:13" x14ac:dyDescent="0.2">
      <c r="A10226" s="34" t="s">
        <v>111120</v>
      </c>
      <c r="B10226" s="34">
        <v>446</v>
      </c>
      <c r="C10226" s="34">
        <v>623</v>
      </c>
      <c r="D10226" s="34">
        <v>539</v>
      </c>
      <c r="E10226" s="34">
        <v>560</v>
      </c>
      <c r="F10226" s="34">
        <v>504</v>
      </c>
      <c r="G10226" s="34">
        <v>523</v>
      </c>
      <c r="H10226" s="34">
        <v>614</v>
      </c>
      <c r="I10226" s="34">
        <v>529</v>
      </c>
      <c r="J10226" s="34">
        <v>498</v>
      </c>
      <c r="K10226" s="34">
        <v>475</v>
      </c>
      <c r="L10226" s="34">
        <v>507</v>
      </c>
      <c r="M10226" s="34">
        <v>443</v>
      </c>
    </row>
    <row r="10227" spans="1:13" x14ac:dyDescent="0.2">
      <c r="A10227" s="34" t="s">
        <v>111121</v>
      </c>
      <c r="B10227" s="34">
        <v>474</v>
      </c>
      <c r="C10227" s="34">
        <v>576</v>
      </c>
      <c r="D10227" s="34">
        <v>637</v>
      </c>
      <c r="E10227" s="34">
        <v>653</v>
      </c>
      <c r="F10227" s="34">
        <v>513</v>
      </c>
      <c r="G10227" s="34">
        <v>544</v>
      </c>
      <c r="H10227" s="34">
        <v>596</v>
      </c>
      <c r="I10227" s="34">
        <v>622</v>
      </c>
      <c r="J10227" s="34">
        <v>589</v>
      </c>
      <c r="K10227" s="34">
        <v>517</v>
      </c>
      <c r="L10227" s="34">
        <v>497</v>
      </c>
      <c r="M10227" s="34">
        <v>449</v>
      </c>
    </row>
    <row r="10228" spans="1:13" x14ac:dyDescent="0.2">
      <c r="A10228" s="34" t="s">
        <v>111122</v>
      </c>
      <c r="B10228" s="34">
        <v>946</v>
      </c>
      <c r="C10228" s="34">
        <v>1054</v>
      </c>
      <c r="D10228" s="34">
        <v>1002</v>
      </c>
      <c r="E10228" s="34">
        <v>960</v>
      </c>
      <c r="F10228" s="34">
        <v>910</v>
      </c>
      <c r="G10228" s="34">
        <v>834</v>
      </c>
      <c r="H10228" s="34">
        <v>1031</v>
      </c>
      <c r="I10228" s="34">
        <v>940</v>
      </c>
      <c r="J10228" s="34">
        <v>1046</v>
      </c>
      <c r="K10228" s="34">
        <v>720</v>
      </c>
      <c r="L10228" s="34">
        <v>922</v>
      </c>
      <c r="M10228" s="34">
        <v>777</v>
      </c>
    </row>
    <row r="10229" spans="1:13" x14ac:dyDescent="0.2">
      <c r="A10229" s="34" t="s">
        <v>111123</v>
      </c>
      <c r="B10229" s="34">
        <v>553</v>
      </c>
      <c r="C10229" s="34">
        <v>620</v>
      </c>
      <c r="D10229" s="34">
        <v>669</v>
      </c>
      <c r="E10229" s="34">
        <v>683</v>
      </c>
      <c r="F10229" s="34">
        <v>527</v>
      </c>
      <c r="G10229" s="34">
        <v>611</v>
      </c>
      <c r="H10229" s="34">
        <v>629</v>
      </c>
      <c r="I10229" s="34">
        <v>582</v>
      </c>
      <c r="J10229" s="34">
        <v>650</v>
      </c>
      <c r="K10229" s="34">
        <v>503</v>
      </c>
      <c r="L10229" s="34">
        <v>643</v>
      </c>
      <c r="M10229" s="34">
        <v>524</v>
      </c>
    </row>
    <row r="10230" spans="1:13" x14ac:dyDescent="0.2">
      <c r="A10230" s="34" t="s">
        <v>111124</v>
      </c>
      <c r="B10230" s="34">
        <v>393</v>
      </c>
      <c r="C10230" s="34">
        <v>426</v>
      </c>
      <c r="D10230" s="34">
        <v>480</v>
      </c>
      <c r="E10230" s="34">
        <v>487</v>
      </c>
      <c r="F10230" s="34">
        <v>446</v>
      </c>
      <c r="G10230" s="34">
        <v>389</v>
      </c>
      <c r="H10230" s="34">
        <v>403</v>
      </c>
      <c r="I10230" s="34">
        <v>404</v>
      </c>
      <c r="J10230" s="34">
        <v>432</v>
      </c>
      <c r="K10230" s="34">
        <v>346</v>
      </c>
      <c r="L10230" s="34">
        <v>372</v>
      </c>
      <c r="M10230" s="34">
        <v>362</v>
      </c>
    </row>
    <row r="10231" spans="1:13" x14ac:dyDescent="0.2">
      <c r="A10231" s="34" t="s">
        <v>111125</v>
      </c>
      <c r="B10231" s="34">
        <v>476</v>
      </c>
      <c r="C10231" s="34">
        <v>570</v>
      </c>
      <c r="D10231" s="34">
        <v>611</v>
      </c>
      <c r="E10231" s="34">
        <v>586</v>
      </c>
      <c r="F10231" s="34">
        <v>430</v>
      </c>
      <c r="G10231" s="34">
        <v>497</v>
      </c>
      <c r="H10231" s="34">
        <v>544</v>
      </c>
      <c r="I10231" s="34">
        <v>569</v>
      </c>
      <c r="J10231" s="34">
        <v>596</v>
      </c>
      <c r="K10231" s="34">
        <v>452</v>
      </c>
      <c r="L10231" s="34">
        <v>491</v>
      </c>
      <c r="M10231" s="34">
        <v>457</v>
      </c>
    </row>
    <row r="10232" spans="1:13" x14ac:dyDescent="0.2">
      <c r="A10232" s="34" t="s">
        <v>111126</v>
      </c>
      <c r="B10232" s="34">
        <v>698</v>
      </c>
      <c r="C10232" s="34">
        <v>654</v>
      </c>
      <c r="D10232" s="34">
        <v>654</v>
      </c>
      <c r="E10232" s="34">
        <v>618</v>
      </c>
      <c r="F10232" s="34">
        <v>477</v>
      </c>
      <c r="G10232" s="34">
        <v>538</v>
      </c>
      <c r="H10232" s="34">
        <v>772</v>
      </c>
      <c r="I10232" s="34">
        <v>598</v>
      </c>
      <c r="J10232" s="34">
        <v>587</v>
      </c>
      <c r="K10232" s="34">
        <v>473</v>
      </c>
      <c r="L10232" s="34">
        <v>573</v>
      </c>
      <c r="M10232" s="34">
        <v>448</v>
      </c>
    </row>
    <row r="10233" spans="1:13" x14ac:dyDescent="0.2">
      <c r="A10233" s="34" t="s">
        <v>111127</v>
      </c>
      <c r="B10233" s="34">
        <v>482</v>
      </c>
      <c r="C10233" s="34">
        <v>456</v>
      </c>
      <c r="D10233" s="34">
        <v>474</v>
      </c>
      <c r="E10233" s="34">
        <v>567</v>
      </c>
      <c r="F10233" s="34">
        <v>387</v>
      </c>
      <c r="G10233" s="34">
        <v>423</v>
      </c>
      <c r="H10233" s="34">
        <v>508</v>
      </c>
      <c r="I10233" s="34">
        <v>478</v>
      </c>
      <c r="J10233" s="34">
        <v>471</v>
      </c>
      <c r="K10233" s="34">
        <v>375</v>
      </c>
      <c r="L10233" s="34">
        <v>400</v>
      </c>
      <c r="M10233" s="34">
        <v>358</v>
      </c>
    </row>
    <row r="10234" spans="1:13" x14ac:dyDescent="0.2">
      <c r="A10234" s="34" t="s">
        <v>111128</v>
      </c>
      <c r="B10234" s="34">
        <v>1102</v>
      </c>
      <c r="C10234" s="34">
        <v>949</v>
      </c>
      <c r="D10234" s="34">
        <v>1103</v>
      </c>
      <c r="E10234" s="34">
        <v>1106</v>
      </c>
      <c r="F10234" s="34">
        <v>1079</v>
      </c>
      <c r="G10234" s="34">
        <v>912</v>
      </c>
      <c r="H10234" s="34">
        <v>1150</v>
      </c>
      <c r="I10234" s="34">
        <v>954</v>
      </c>
      <c r="J10234" s="34">
        <v>1118</v>
      </c>
      <c r="K10234" s="34">
        <v>872</v>
      </c>
      <c r="L10234" s="34">
        <v>1079</v>
      </c>
      <c r="M10234" s="34">
        <v>814</v>
      </c>
    </row>
    <row r="10235" spans="1:13" x14ac:dyDescent="0.2">
      <c r="A10235" s="34" t="s">
        <v>111129</v>
      </c>
      <c r="B10235" s="34">
        <v>377</v>
      </c>
      <c r="C10235" s="34">
        <v>483</v>
      </c>
      <c r="D10235" s="34">
        <v>532</v>
      </c>
      <c r="E10235" s="34">
        <v>497</v>
      </c>
      <c r="F10235" s="34">
        <v>390</v>
      </c>
      <c r="G10235" s="34">
        <v>424</v>
      </c>
      <c r="H10235" s="34">
        <v>407</v>
      </c>
      <c r="I10235" s="34">
        <v>440</v>
      </c>
      <c r="J10235" s="34">
        <v>481</v>
      </c>
      <c r="K10235" s="34">
        <v>335</v>
      </c>
      <c r="L10235" s="34">
        <v>440</v>
      </c>
      <c r="M10235" s="34">
        <v>326</v>
      </c>
    </row>
    <row r="10236" spans="1:13" x14ac:dyDescent="0.2">
      <c r="A10236" s="34" t="s">
        <v>111130</v>
      </c>
      <c r="B10236" s="34">
        <v>516</v>
      </c>
      <c r="C10236" s="34">
        <v>551</v>
      </c>
      <c r="D10236" s="34">
        <v>642</v>
      </c>
      <c r="E10236" s="34">
        <v>616</v>
      </c>
      <c r="F10236" s="34">
        <v>491</v>
      </c>
      <c r="G10236" s="34">
        <v>542</v>
      </c>
      <c r="H10236" s="34">
        <v>625</v>
      </c>
      <c r="I10236" s="34">
        <v>578</v>
      </c>
      <c r="J10236" s="34">
        <v>633</v>
      </c>
      <c r="K10236" s="34">
        <v>506</v>
      </c>
      <c r="L10236" s="34">
        <v>576</v>
      </c>
      <c r="M10236" s="34">
        <v>496</v>
      </c>
    </row>
    <row r="10237" spans="1:13" x14ac:dyDescent="0.2">
      <c r="A10237" s="34" t="s">
        <v>111131</v>
      </c>
      <c r="B10237" s="34">
        <v>612</v>
      </c>
      <c r="C10237" s="34">
        <v>648</v>
      </c>
      <c r="D10237" s="34">
        <v>603</v>
      </c>
      <c r="E10237" s="34">
        <v>691</v>
      </c>
      <c r="F10237" s="34">
        <v>559</v>
      </c>
      <c r="G10237" s="34">
        <v>598</v>
      </c>
      <c r="H10237" s="34">
        <v>625</v>
      </c>
      <c r="I10237" s="34">
        <v>647</v>
      </c>
      <c r="J10237" s="34">
        <v>638</v>
      </c>
      <c r="K10237" s="34">
        <v>487</v>
      </c>
      <c r="L10237" s="34">
        <v>630</v>
      </c>
      <c r="M10237" s="34">
        <v>519</v>
      </c>
    </row>
    <row r="10238" spans="1:13" x14ac:dyDescent="0.2">
      <c r="A10238" s="34" t="s">
        <v>111132</v>
      </c>
      <c r="B10238" s="34">
        <v>414</v>
      </c>
      <c r="C10238" s="34">
        <v>453</v>
      </c>
      <c r="D10238" s="34">
        <v>492</v>
      </c>
      <c r="E10238" s="34">
        <v>546</v>
      </c>
      <c r="F10238" s="34">
        <v>369</v>
      </c>
      <c r="G10238" s="34">
        <v>469</v>
      </c>
      <c r="H10238" s="34">
        <v>546</v>
      </c>
      <c r="I10238" s="34">
        <v>478</v>
      </c>
      <c r="J10238" s="34">
        <v>414</v>
      </c>
      <c r="K10238" s="34">
        <v>418</v>
      </c>
      <c r="L10238" s="34">
        <v>402</v>
      </c>
      <c r="M10238" s="34">
        <v>338</v>
      </c>
    </row>
    <row r="10239" spans="1:13" x14ac:dyDescent="0.2">
      <c r="A10239" s="34" t="s">
        <v>111133</v>
      </c>
      <c r="B10239" s="34">
        <v>409</v>
      </c>
      <c r="C10239" s="34">
        <v>457</v>
      </c>
      <c r="D10239" s="34">
        <v>586</v>
      </c>
      <c r="E10239" s="34">
        <v>500</v>
      </c>
      <c r="F10239" s="34">
        <v>431</v>
      </c>
      <c r="G10239" s="34">
        <v>467</v>
      </c>
      <c r="H10239" s="34">
        <v>647</v>
      </c>
      <c r="I10239" s="34">
        <v>446</v>
      </c>
      <c r="J10239" s="34">
        <v>585</v>
      </c>
      <c r="K10239" s="34">
        <v>408</v>
      </c>
      <c r="L10239" s="34">
        <v>577</v>
      </c>
      <c r="M10239" s="34">
        <v>380</v>
      </c>
    </row>
    <row r="10240" spans="1:13" x14ac:dyDescent="0.2">
      <c r="A10240" s="34" t="s">
        <v>111134</v>
      </c>
      <c r="B10240" s="34">
        <v>554</v>
      </c>
      <c r="C10240" s="34">
        <v>595</v>
      </c>
      <c r="D10240" s="34">
        <v>516</v>
      </c>
      <c r="E10240" s="34">
        <v>614</v>
      </c>
      <c r="F10240" s="34">
        <v>468</v>
      </c>
      <c r="G10240" s="34">
        <v>573</v>
      </c>
      <c r="H10240" s="34">
        <v>560</v>
      </c>
      <c r="I10240" s="34">
        <v>613</v>
      </c>
      <c r="J10240" s="34">
        <v>521</v>
      </c>
      <c r="K10240" s="34">
        <v>462</v>
      </c>
      <c r="L10240" s="34">
        <v>514</v>
      </c>
      <c r="M10240" s="34">
        <v>473</v>
      </c>
    </row>
    <row r="10241" spans="1:13" x14ac:dyDescent="0.2">
      <c r="A10241" s="34" t="s">
        <v>111135</v>
      </c>
      <c r="B10241" s="34">
        <v>698</v>
      </c>
      <c r="C10241" s="34">
        <v>659</v>
      </c>
      <c r="D10241" s="34">
        <v>734</v>
      </c>
      <c r="E10241" s="34">
        <v>680</v>
      </c>
      <c r="F10241" s="34">
        <v>658</v>
      </c>
      <c r="G10241" s="34">
        <v>634</v>
      </c>
      <c r="H10241" s="34">
        <v>781</v>
      </c>
      <c r="I10241" s="34">
        <v>628</v>
      </c>
      <c r="J10241" s="34">
        <v>714</v>
      </c>
      <c r="K10241" s="34">
        <v>544</v>
      </c>
      <c r="L10241" s="34">
        <v>770</v>
      </c>
      <c r="M10241" s="34">
        <v>548</v>
      </c>
    </row>
    <row r="10242" spans="1:13" x14ac:dyDescent="0.2">
      <c r="A10242" s="34" t="s">
        <v>111136</v>
      </c>
      <c r="B10242" s="34">
        <v>573</v>
      </c>
      <c r="C10242" s="34">
        <v>539</v>
      </c>
      <c r="D10242" s="34">
        <v>598</v>
      </c>
      <c r="E10242" s="34">
        <v>615</v>
      </c>
      <c r="F10242" s="34">
        <v>486</v>
      </c>
      <c r="G10242" s="34">
        <v>572</v>
      </c>
      <c r="H10242" s="34">
        <v>662</v>
      </c>
      <c r="I10242" s="34">
        <v>547</v>
      </c>
      <c r="J10242" s="34">
        <v>639</v>
      </c>
      <c r="K10242" s="34">
        <v>500</v>
      </c>
      <c r="L10242" s="34">
        <v>586</v>
      </c>
      <c r="M10242" s="34">
        <v>392</v>
      </c>
    </row>
    <row r="10243" spans="1:13" x14ac:dyDescent="0.2">
      <c r="A10243" s="34" t="s">
        <v>111137</v>
      </c>
      <c r="B10243" s="34">
        <v>685</v>
      </c>
      <c r="C10243" s="34">
        <v>736</v>
      </c>
      <c r="D10243" s="34">
        <v>712</v>
      </c>
      <c r="E10243" s="34">
        <v>790</v>
      </c>
      <c r="F10243" s="34">
        <v>646</v>
      </c>
      <c r="G10243" s="34">
        <v>699</v>
      </c>
      <c r="H10243" s="34">
        <v>713</v>
      </c>
      <c r="I10243" s="34">
        <v>765</v>
      </c>
      <c r="J10243" s="34">
        <v>730</v>
      </c>
      <c r="K10243" s="34">
        <v>588</v>
      </c>
      <c r="L10243" s="34">
        <v>689</v>
      </c>
      <c r="M10243" s="34">
        <v>604</v>
      </c>
    </row>
    <row r="10244" spans="1:13" x14ac:dyDescent="0.2">
      <c r="A10244" s="34" t="s">
        <v>111138</v>
      </c>
      <c r="B10244" s="34">
        <v>517</v>
      </c>
      <c r="C10244" s="34">
        <v>508</v>
      </c>
      <c r="D10244" s="34">
        <v>570</v>
      </c>
      <c r="E10244" s="34">
        <v>585</v>
      </c>
      <c r="F10244" s="34">
        <v>442</v>
      </c>
      <c r="G10244" s="34">
        <v>469</v>
      </c>
      <c r="H10244" s="34">
        <v>569</v>
      </c>
      <c r="I10244" s="34">
        <v>543</v>
      </c>
      <c r="J10244" s="34">
        <v>543</v>
      </c>
      <c r="K10244" s="34">
        <v>423</v>
      </c>
      <c r="L10244" s="34">
        <v>520</v>
      </c>
      <c r="M10244" s="34">
        <v>360</v>
      </c>
    </row>
    <row r="10245" spans="1:13" x14ac:dyDescent="0.2">
      <c r="A10245" s="34" t="s">
        <v>111139</v>
      </c>
      <c r="B10245" s="34">
        <v>773</v>
      </c>
      <c r="C10245" s="34">
        <v>736</v>
      </c>
      <c r="D10245" s="34">
        <v>806</v>
      </c>
      <c r="E10245" s="34">
        <v>789</v>
      </c>
      <c r="F10245" s="34">
        <v>747</v>
      </c>
      <c r="G10245" s="34">
        <v>700</v>
      </c>
      <c r="H10245" s="34">
        <v>949</v>
      </c>
      <c r="I10245" s="34">
        <v>857</v>
      </c>
      <c r="J10245" s="34">
        <v>931</v>
      </c>
      <c r="K10245" s="34">
        <v>704</v>
      </c>
      <c r="L10245" s="34">
        <v>933</v>
      </c>
      <c r="M10245" s="34">
        <v>636</v>
      </c>
    </row>
    <row r="10246" spans="1:13" x14ac:dyDescent="0.2">
      <c r="A10246" s="34" t="s">
        <v>111140</v>
      </c>
      <c r="B10246" s="34">
        <v>709</v>
      </c>
      <c r="C10246" s="34">
        <v>576</v>
      </c>
      <c r="D10246" s="34">
        <v>716</v>
      </c>
      <c r="E10246" s="34">
        <v>671</v>
      </c>
      <c r="F10246" s="34">
        <v>536</v>
      </c>
      <c r="G10246" s="34">
        <v>616</v>
      </c>
      <c r="H10246" s="34">
        <v>678</v>
      </c>
      <c r="I10246" s="34">
        <v>594</v>
      </c>
      <c r="J10246" s="34">
        <v>691</v>
      </c>
      <c r="K10246" s="34">
        <v>534</v>
      </c>
      <c r="L10246" s="34">
        <v>642</v>
      </c>
      <c r="M10246" s="34">
        <v>486</v>
      </c>
    </row>
    <row r="10247" spans="1:13" x14ac:dyDescent="0.2">
      <c r="A10247" s="34" t="s">
        <v>111141</v>
      </c>
      <c r="B10247" s="34">
        <v>420</v>
      </c>
      <c r="C10247" s="34">
        <v>470</v>
      </c>
      <c r="D10247" s="34">
        <v>480</v>
      </c>
      <c r="E10247" s="34">
        <v>552</v>
      </c>
      <c r="F10247" s="34">
        <v>347</v>
      </c>
      <c r="G10247" s="34">
        <v>434</v>
      </c>
      <c r="H10247" s="34">
        <v>452</v>
      </c>
      <c r="I10247" s="34">
        <v>499</v>
      </c>
      <c r="J10247" s="34">
        <v>396</v>
      </c>
      <c r="K10247" s="34">
        <v>344</v>
      </c>
      <c r="L10247" s="34">
        <v>374</v>
      </c>
      <c r="M10247" s="34">
        <v>354</v>
      </c>
    </row>
    <row r="10248" spans="1:13" x14ac:dyDescent="0.2">
      <c r="A10248" s="34" t="s">
        <v>111142</v>
      </c>
      <c r="B10248" s="34">
        <v>443</v>
      </c>
      <c r="C10248" s="34">
        <v>567</v>
      </c>
      <c r="D10248" s="34">
        <v>499</v>
      </c>
      <c r="E10248" s="34">
        <v>574</v>
      </c>
      <c r="F10248" s="34">
        <v>452</v>
      </c>
      <c r="G10248" s="34">
        <v>491</v>
      </c>
      <c r="H10248" s="34">
        <v>600</v>
      </c>
      <c r="I10248" s="34">
        <v>472</v>
      </c>
      <c r="J10248" s="34">
        <v>520</v>
      </c>
      <c r="K10248" s="34">
        <v>394</v>
      </c>
      <c r="L10248" s="34">
        <v>479</v>
      </c>
      <c r="M10248" s="34">
        <v>386</v>
      </c>
    </row>
    <row r="10249" spans="1:13" x14ac:dyDescent="0.2">
      <c r="A10249" s="34" t="s">
        <v>111143</v>
      </c>
      <c r="B10249" s="34">
        <v>771</v>
      </c>
      <c r="C10249" s="34">
        <v>726</v>
      </c>
      <c r="D10249" s="34">
        <v>734</v>
      </c>
      <c r="E10249" s="34">
        <v>767</v>
      </c>
      <c r="F10249" s="34">
        <v>573</v>
      </c>
      <c r="G10249" s="34">
        <v>660</v>
      </c>
      <c r="H10249" s="34">
        <v>827</v>
      </c>
      <c r="I10249" s="34">
        <v>690</v>
      </c>
      <c r="J10249" s="34">
        <v>721</v>
      </c>
      <c r="K10249" s="34">
        <v>576</v>
      </c>
      <c r="L10249" s="34">
        <v>629</v>
      </c>
      <c r="M10249" s="34">
        <v>493</v>
      </c>
    </row>
    <row r="10250" spans="1:13" x14ac:dyDescent="0.2">
      <c r="A10250" s="34" t="s">
        <v>111144</v>
      </c>
      <c r="B10250" s="34">
        <v>550</v>
      </c>
      <c r="C10250" s="34">
        <v>499</v>
      </c>
      <c r="D10250" s="34">
        <v>548</v>
      </c>
      <c r="E10250" s="34">
        <v>651</v>
      </c>
      <c r="F10250" s="34">
        <v>507</v>
      </c>
      <c r="G10250" s="34">
        <v>506</v>
      </c>
      <c r="H10250" s="34">
        <v>532</v>
      </c>
      <c r="I10250" s="34">
        <v>508</v>
      </c>
      <c r="J10250" s="34">
        <v>526</v>
      </c>
      <c r="K10250" s="34">
        <v>409</v>
      </c>
      <c r="L10250" s="34">
        <v>458</v>
      </c>
      <c r="M10250" s="34">
        <v>406</v>
      </c>
    </row>
    <row r="10251" spans="1:13" x14ac:dyDescent="0.2">
      <c r="A10251" s="34" t="s">
        <v>111145</v>
      </c>
      <c r="B10251" s="34">
        <v>525</v>
      </c>
      <c r="C10251" s="34">
        <v>460</v>
      </c>
      <c r="D10251" s="34">
        <v>493</v>
      </c>
      <c r="E10251" s="34">
        <v>523</v>
      </c>
      <c r="F10251" s="34">
        <v>477</v>
      </c>
      <c r="G10251" s="34">
        <v>493</v>
      </c>
      <c r="H10251" s="34">
        <v>562</v>
      </c>
      <c r="I10251" s="34">
        <v>505</v>
      </c>
      <c r="J10251" s="34">
        <v>564</v>
      </c>
      <c r="K10251" s="34">
        <v>388</v>
      </c>
      <c r="L10251" s="34">
        <v>494</v>
      </c>
      <c r="M10251" s="34">
        <v>374</v>
      </c>
    </row>
    <row r="10252" spans="1:13" x14ac:dyDescent="0.2">
      <c r="A10252" s="34" t="s">
        <v>111146</v>
      </c>
      <c r="B10252" s="34">
        <v>379</v>
      </c>
      <c r="C10252" s="34">
        <v>548</v>
      </c>
      <c r="D10252" s="34">
        <v>507</v>
      </c>
      <c r="E10252" s="34">
        <v>504</v>
      </c>
      <c r="F10252" s="34">
        <v>364</v>
      </c>
      <c r="G10252" s="34">
        <v>563</v>
      </c>
      <c r="H10252" s="34">
        <v>504</v>
      </c>
      <c r="I10252" s="34">
        <v>547</v>
      </c>
      <c r="J10252" s="34">
        <v>451</v>
      </c>
      <c r="K10252" s="34">
        <v>424</v>
      </c>
      <c r="L10252" s="34">
        <v>464</v>
      </c>
      <c r="M10252" s="34">
        <v>381</v>
      </c>
    </row>
    <row r="10253" spans="1:13" x14ac:dyDescent="0.2">
      <c r="A10253" s="34" t="s">
        <v>111147</v>
      </c>
      <c r="B10253" s="34">
        <v>396</v>
      </c>
      <c r="C10253" s="34">
        <v>411</v>
      </c>
      <c r="D10253" s="34">
        <v>500</v>
      </c>
      <c r="E10253" s="34">
        <v>520</v>
      </c>
      <c r="F10253" s="34">
        <v>412</v>
      </c>
      <c r="G10253" s="34">
        <v>419</v>
      </c>
      <c r="H10253" s="34">
        <v>504</v>
      </c>
      <c r="I10253" s="34">
        <v>371</v>
      </c>
      <c r="J10253" s="34">
        <v>466</v>
      </c>
      <c r="K10253" s="34">
        <v>328</v>
      </c>
      <c r="L10253" s="34">
        <v>359</v>
      </c>
      <c r="M10253" s="34">
        <v>324</v>
      </c>
    </row>
    <row r="10254" spans="1:13" x14ac:dyDescent="0.2">
      <c r="A10254" s="34" t="s">
        <v>111148</v>
      </c>
      <c r="B10254" s="34">
        <v>708</v>
      </c>
      <c r="C10254" s="34">
        <v>721</v>
      </c>
      <c r="D10254" s="34">
        <v>694</v>
      </c>
      <c r="E10254" s="34">
        <v>723</v>
      </c>
      <c r="F10254" s="34">
        <v>648</v>
      </c>
      <c r="G10254" s="34">
        <v>609</v>
      </c>
      <c r="H10254" s="34">
        <v>767</v>
      </c>
      <c r="I10254" s="34">
        <v>627</v>
      </c>
      <c r="J10254" s="34">
        <v>730</v>
      </c>
      <c r="K10254" s="34">
        <v>602</v>
      </c>
      <c r="L10254" s="34">
        <v>666</v>
      </c>
      <c r="M10254" s="34">
        <v>539</v>
      </c>
    </row>
    <row r="10255" spans="1:13" x14ac:dyDescent="0.2">
      <c r="A10255" s="34" t="s">
        <v>111149</v>
      </c>
      <c r="B10255" s="34">
        <v>462</v>
      </c>
      <c r="C10255" s="34">
        <v>423</v>
      </c>
      <c r="D10255" s="34">
        <v>541</v>
      </c>
      <c r="E10255" s="34">
        <v>457</v>
      </c>
      <c r="F10255" s="34">
        <v>377</v>
      </c>
      <c r="G10255" s="34">
        <v>505</v>
      </c>
      <c r="H10255" s="34">
        <v>547</v>
      </c>
      <c r="I10255" s="34">
        <v>425</v>
      </c>
      <c r="J10255" s="34">
        <v>484</v>
      </c>
      <c r="K10255" s="34">
        <v>415</v>
      </c>
      <c r="L10255" s="34">
        <v>399</v>
      </c>
      <c r="M10255" s="34">
        <v>405</v>
      </c>
    </row>
    <row r="10256" spans="1:13" x14ac:dyDescent="0.2">
      <c r="A10256" s="34" t="s">
        <v>111150</v>
      </c>
      <c r="B10256" s="34">
        <v>672</v>
      </c>
      <c r="C10256" s="34">
        <v>628</v>
      </c>
      <c r="D10256" s="34">
        <v>661</v>
      </c>
      <c r="E10256" s="34">
        <v>783</v>
      </c>
      <c r="F10256" s="34">
        <v>657</v>
      </c>
      <c r="G10256" s="34">
        <v>652</v>
      </c>
      <c r="H10256" s="34">
        <v>801</v>
      </c>
      <c r="I10256" s="34">
        <v>737</v>
      </c>
      <c r="J10256" s="34">
        <v>701</v>
      </c>
      <c r="K10256" s="34">
        <v>553</v>
      </c>
      <c r="L10256" s="34">
        <v>687</v>
      </c>
      <c r="M10256" s="34">
        <v>531</v>
      </c>
    </row>
    <row r="10257" spans="1:13" x14ac:dyDescent="0.2">
      <c r="A10257" s="34" t="s">
        <v>111151</v>
      </c>
      <c r="B10257" s="34">
        <v>277</v>
      </c>
      <c r="C10257" s="34">
        <v>312</v>
      </c>
      <c r="D10257" s="34">
        <v>271</v>
      </c>
      <c r="E10257" s="34">
        <v>318</v>
      </c>
      <c r="F10257" s="34">
        <v>263</v>
      </c>
      <c r="G10257" s="34">
        <v>298</v>
      </c>
      <c r="H10257" s="34">
        <v>347</v>
      </c>
      <c r="I10257" s="34">
        <v>277</v>
      </c>
      <c r="J10257" s="34">
        <v>318</v>
      </c>
      <c r="K10257" s="34">
        <v>256</v>
      </c>
      <c r="L10257" s="34">
        <v>348</v>
      </c>
      <c r="M10257" s="34">
        <v>245</v>
      </c>
    </row>
    <row r="10258" spans="1:13" x14ac:dyDescent="0.2">
      <c r="A10258" s="34" t="s">
        <v>111152</v>
      </c>
      <c r="B10258" s="34">
        <v>189</v>
      </c>
      <c r="C10258" s="34">
        <v>344</v>
      </c>
      <c r="D10258" s="34">
        <v>242</v>
      </c>
      <c r="E10258" s="34">
        <v>349</v>
      </c>
      <c r="F10258" s="34">
        <v>212</v>
      </c>
      <c r="G10258" s="34">
        <v>323</v>
      </c>
      <c r="H10258" s="34">
        <v>268</v>
      </c>
      <c r="I10258" s="34">
        <v>325</v>
      </c>
      <c r="J10258" s="34">
        <v>235</v>
      </c>
      <c r="K10258" s="34">
        <v>307</v>
      </c>
      <c r="L10258" s="34">
        <v>277</v>
      </c>
      <c r="M10258" s="34">
        <v>243</v>
      </c>
    </row>
    <row r="10259" spans="1:13" x14ac:dyDescent="0.2">
      <c r="A10259" s="34" t="s">
        <v>111153</v>
      </c>
      <c r="B10259" s="34">
        <v>560</v>
      </c>
      <c r="C10259" s="34">
        <v>716</v>
      </c>
      <c r="D10259" s="34">
        <v>728</v>
      </c>
      <c r="E10259" s="34">
        <v>669</v>
      </c>
      <c r="F10259" s="34">
        <v>655</v>
      </c>
      <c r="G10259" s="34">
        <v>592</v>
      </c>
      <c r="H10259" s="34">
        <v>741</v>
      </c>
      <c r="I10259" s="34">
        <v>576</v>
      </c>
      <c r="J10259" s="34">
        <v>694</v>
      </c>
      <c r="K10259" s="34">
        <v>564</v>
      </c>
      <c r="L10259" s="34">
        <v>539</v>
      </c>
      <c r="M10259" s="34">
        <v>479</v>
      </c>
    </row>
    <row r="10260" spans="1:13" x14ac:dyDescent="0.2">
      <c r="A10260" s="34" t="s">
        <v>111154</v>
      </c>
      <c r="B10260" s="34">
        <v>334</v>
      </c>
      <c r="C10260" s="34">
        <v>359</v>
      </c>
      <c r="D10260" s="34">
        <v>397</v>
      </c>
      <c r="E10260" s="34">
        <v>472</v>
      </c>
      <c r="F10260" s="34">
        <v>331</v>
      </c>
      <c r="G10260" s="34">
        <v>354</v>
      </c>
      <c r="H10260" s="34">
        <v>478</v>
      </c>
      <c r="I10260" s="34">
        <v>366</v>
      </c>
      <c r="J10260" s="34">
        <v>356</v>
      </c>
      <c r="K10260" s="34">
        <v>332</v>
      </c>
      <c r="L10260" s="34">
        <v>336</v>
      </c>
      <c r="M10260" s="34">
        <v>277</v>
      </c>
    </row>
    <row r="10261" spans="1:13" x14ac:dyDescent="0.2">
      <c r="A10261" s="34" t="s">
        <v>111155</v>
      </c>
      <c r="B10261" s="34">
        <v>603</v>
      </c>
      <c r="C10261" s="34">
        <v>659</v>
      </c>
      <c r="D10261" s="34">
        <v>685</v>
      </c>
      <c r="E10261" s="34">
        <v>660</v>
      </c>
      <c r="F10261" s="34">
        <v>571</v>
      </c>
      <c r="G10261" s="34">
        <v>663</v>
      </c>
      <c r="H10261" s="34">
        <v>652</v>
      </c>
      <c r="I10261" s="34">
        <v>617</v>
      </c>
      <c r="J10261" s="34">
        <v>642</v>
      </c>
      <c r="K10261" s="34">
        <v>515</v>
      </c>
      <c r="L10261" s="34">
        <v>621</v>
      </c>
      <c r="M10261" s="34">
        <v>499</v>
      </c>
    </row>
    <row r="10262" spans="1:13" x14ac:dyDescent="0.2">
      <c r="A10262" s="34" t="s">
        <v>111156</v>
      </c>
      <c r="B10262" s="34">
        <v>669</v>
      </c>
      <c r="C10262" s="34">
        <v>698</v>
      </c>
      <c r="D10262" s="34">
        <v>734</v>
      </c>
      <c r="E10262" s="34">
        <v>710</v>
      </c>
      <c r="F10262" s="34">
        <v>638</v>
      </c>
      <c r="G10262" s="34">
        <v>633</v>
      </c>
      <c r="H10262" s="34">
        <v>738</v>
      </c>
      <c r="I10262" s="34">
        <v>764</v>
      </c>
      <c r="J10262" s="34">
        <v>706</v>
      </c>
      <c r="K10262" s="34">
        <v>592</v>
      </c>
      <c r="L10262" s="34">
        <v>638</v>
      </c>
      <c r="M10262" s="34">
        <v>502</v>
      </c>
    </row>
    <row r="10263" spans="1:13" x14ac:dyDescent="0.2">
      <c r="A10263" s="34" t="s">
        <v>111157</v>
      </c>
      <c r="B10263" s="34">
        <v>632</v>
      </c>
      <c r="C10263" s="34">
        <v>636</v>
      </c>
      <c r="D10263" s="34">
        <v>602</v>
      </c>
      <c r="E10263" s="34">
        <v>661</v>
      </c>
      <c r="F10263" s="34">
        <v>585</v>
      </c>
      <c r="G10263" s="34">
        <v>613</v>
      </c>
      <c r="H10263" s="34">
        <v>604</v>
      </c>
      <c r="I10263" s="34">
        <v>612</v>
      </c>
      <c r="J10263" s="34">
        <v>546</v>
      </c>
      <c r="K10263" s="34">
        <v>530</v>
      </c>
      <c r="L10263" s="34">
        <v>556</v>
      </c>
      <c r="M10263" s="34">
        <v>501</v>
      </c>
    </row>
    <row r="10264" spans="1:13" x14ac:dyDescent="0.2">
      <c r="A10264" s="34" t="s">
        <v>111158</v>
      </c>
      <c r="B10264" s="34">
        <v>364</v>
      </c>
      <c r="C10264" s="34">
        <v>355</v>
      </c>
      <c r="D10264" s="34">
        <v>343</v>
      </c>
      <c r="E10264" s="34">
        <v>426</v>
      </c>
      <c r="F10264" s="34">
        <v>309</v>
      </c>
      <c r="G10264" s="34">
        <v>332</v>
      </c>
      <c r="H10264" s="34">
        <v>372</v>
      </c>
      <c r="I10264" s="34">
        <v>374</v>
      </c>
      <c r="J10264" s="34">
        <v>411</v>
      </c>
      <c r="K10264" s="34">
        <v>278</v>
      </c>
      <c r="L10264" s="34">
        <v>368</v>
      </c>
      <c r="M10264" s="34">
        <v>236</v>
      </c>
    </row>
    <row r="10265" spans="1:13" x14ac:dyDescent="0.2">
      <c r="A10265" s="34" t="s">
        <v>111159</v>
      </c>
      <c r="B10265" s="34">
        <v>786</v>
      </c>
      <c r="C10265" s="34">
        <v>861</v>
      </c>
      <c r="D10265" s="34">
        <v>888</v>
      </c>
      <c r="E10265" s="34">
        <v>961</v>
      </c>
      <c r="F10265" s="34">
        <v>784</v>
      </c>
      <c r="G10265" s="34">
        <v>855</v>
      </c>
      <c r="H10265" s="34">
        <v>844</v>
      </c>
      <c r="I10265" s="34">
        <v>875</v>
      </c>
      <c r="J10265" s="34">
        <v>888</v>
      </c>
      <c r="K10265" s="34">
        <v>728</v>
      </c>
      <c r="L10265" s="34">
        <v>916</v>
      </c>
      <c r="M10265" s="34">
        <v>693</v>
      </c>
    </row>
    <row r="10266" spans="1:13" x14ac:dyDescent="0.2">
      <c r="A10266" s="34" t="s">
        <v>111160</v>
      </c>
      <c r="B10266" s="34">
        <v>706</v>
      </c>
      <c r="C10266" s="34">
        <v>768</v>
      </c>
      <c r="D10266" s="34">
        <v>695</v>
      </c>
      <c r="E10266" s="34">
        <v>727</v>
      </c>
      <c r="F10266" s="34">
        <v>618</v>
      </c>
      <c r="G10266" s="34">
        <v>642</v>
      </c>
      <c r="H10266" s="34">
        <v>787</v>
      </c>
      <c r="I10266" s="34">
        <v>699</v>
      </c>
      <c r="J10266" s="34">
        <v>759</v>
      </c>
      <c r="K10266" s="34">
        <v>589</v>
      </c>
      <c r="L10266" s="34">
        <v>666</v>
      </c>
      <c r="M10266" s="34">
        <v>536</v>
      </c>
    </row>
    <row r="10267" spans="1:13" x14ac:dyDescent="0.2">
      <c r="A10267" s="34" t="s">
        <v>111161</v>
      </c>
      <c r="B10267" s="34">
        <v>1449</v>
      </c>
      <c r="C10267" s="34">
        <v>1501</v>
      </c>
      <c r="D10267" s="34">
        <v>1600</v>
      </c>
      <c r="E10267" s="34">
        <v>1514</v>
      </c>
      <c r="F10267" s="34">
        <v>1407</v>
      </c>
      <c r="G10267" s="34">
        <v>1298</v>
      </c>
      <c r="H10267" s="34">
        <v>1755</v>
      </c>
      <c r="I10267" s="34">
        <v>1427</v>
      </c>
      <c r="J10267" s="34">
        <v>1704</v>
      </c>
      <c r="K10267" s="34">
        <v>1231</v>
      </c>
      <c r="L10267" s="34">
        <v>1471</v>
      </c>
      <c r="M10267" s="34">
        <v>1107</v>
      </c>
    </row>
    <row r="10268" spans="1:13" x14ac:dyDescent="0.2">
      <c r="A10268" s="34" t="s">
        <v>111162</v>
      </c>
      <c r="B10268" s="34">
        <v>358</v>
      </c>
      <c r="C10268" s="34">
        <v>423</v>
      </c>
      <c r="D10268" s="34">
        <v>487</v>
      </c>
      <c r="E10268" s="34">
        <v>492</v>
      </c>
      <c r="F10268" s="34">
        <v>407</v>
      </c>
      <c r="G10268" s="34">
        <v>409</v>
      </c>
      <c r="H10268" s="34">
        <v>407</v>
      </c>
      <c r="I10268" s="34">
        <v>467</v>
      </c>
      <c r="J10268" s="34">
        <v>423</v>
      </c>
      <c r="K10268" s="34">
        <v>334</v>
      </c>
      <c r="L10268" s="34">
        <v>390</v>
      </c>
      <c r="M10268" s="34">
        <v>350</v>
      </c>
    </row>
    <row r="10269" spans="1:13" x14ac:dyDescent="0.2">
      <c r="A10269" s="34" t="s">
        <v>111163</v>
      </c>
      <c r="B10269" s="34">
        <v>353</v>
      </c>
      <c r="C10269" s="34">
        <v>372</v>
      </c>
      <c r="D10269" s="34">
        <v>268</v>
      </c>
      <c r="E10269" s="34">
        <v>317</v>
      </c>
      <c r="F10269" s="34">
        <v>298</v>
      </c>
      <c r="G10269" s="34">
        <v>341</v>
      </c>
      <c r="H10269" s="34">
        <v>314</v>
      </c>
      <c r="I10269" s="34">
        <v>309</v>
      </c>
      <c r="J10269" s="34">
        <v>319</v>
      </c>
      <c r="K10269" s="34">
        <v>276</v>
      </c>
      <c r="L10269" s="34">
        <v>301</v>
      </c>
      <c r="M10269" s="34">
        <v>269</v>
      </c>
    </row>
    <row r="10270" spans="1:13" x14ac:dyDescent="0.2">
      <c r="A10270" s="34" t="s">
        <v>111164</v>
      </c>
      <c r="B10270" s="34">
        <v>550</v>
      </c>
      <c r="C10270" s="34">
        <v>599</v>
      </c>
      <c r="D10270" s="34">
        <v>643</v>
      </c>
      <c r="E10270" s="34">
        <v>639</v>
      </c>
      <c r="F10270" s="34">
        <v>567</v>
      </c>
      <c r="G10270" s="34">
        <v>576</v>
      </c>
      <c r="H10270" s="34">
        <v>653</v>
      </c>
      <c r="I10270" s="34">
        <v>533</v>
      </c>
      <c r="J10270" s="34">
        <v>715</v>
      </c>
      <c r="K10270" s="34">
        <v>512</v>
      </c>
      <c r="L10270" s="34">
        <v>560</v>
      </c>
      <c r="M10270" s="34">
        <v>529</v>
      </c>
    </row>
    <row r="10271" spans="1:13" x14ac:dyDescent="0.2">
      <c r="A10271" s="34" t="s">
        <v>111165</v>
      </c>
      <c r="B10271" s="34">
        <v>377</v>
      </c>
      <c r="C10271" s="34">
        <v>389</v>
      </c>
      <c r="D10271" s="34">
        <v>480</v>
      </c>
      <c r="E10271" s="34">
        <v>408</v>
      </c>
      <c r="F10271" s="34">
        <v>384</v>
      </c>
      <c r="G10271" s="34">
        <v>414</v>
      </c>
      <c r="H10271" s="34">
        <v>414</v>
      </c>
      <c r="I10271" s="34">
        <v>387</v>
      </c>
      <c r="J10271" s="34">
        <v>425</v>
      </c>
      <c r="K10271" s="34">
        <v>339</v>
      </c>
      <c r="L10271" s="34">
        <v>437</v>
      </c>
      <c r="M10271" s="34">
        <v>305</v>
      </c>
    </row>
    <row r="10272" spans="1:13" x14ac:dyDescent="0.2">
      <c r="A10272" s="34" t="s">
        <v>111166</v>
      </c>
      <c r="B10272" s="34">
        <v>338</v>
      </c>
      <c r="C10272" s="34">
        <v>381</v>
      </c>
      <c r="D10272" s="34">
        <v>364</v>
      </c>
      <c r="E10272" s="34">
        <v>345</v>
      </c>
      <c r="F10272" s="34">
        <v>270</v>
      </c>
      <c r="G10272" s="34">
        <v>359</v>
      </c>
      <c r="H10272" s="34">
        <v>448</v>
      </c>
      <c r="I10272" s="34">
        <v>306</v>
      </c>
      <c r="J10272" s="34">
        <v>340</v>
      </c>
      <c r="K10272" s="34">
        <v>295</v>
      </c>
      <c r="L10272" s="34">
        <v>326</v>
      </c>
      <c r="M10272" s="34">
        <v>315</v>
      </c>
    </row>
    <row r="10273" spans="1:13" x14ac:dyDescent="0.2">
      <c r="A10273" s="34" t="s">
        <v>111167</v>
      </c>
      <c r="B10273" s="34">
        <v>331</v>
      </c>
      <c r="C10273" s="34">
        <v>363</v>
      </c>
      <c r="D10273" s="34">
        <v>406</v>
      </c>
      <c r="E10273" s="34">
        <v>387</v>
      </c>
      <c r="F10273" s="34">
        <v>310</v>
      </c>
      <c r="G10273" s="34">
        <v>354</v>
      </c>
      <c r="H10273" s="34">
        <v>376</v>
      </c>
      <c r="I10273" s="34">
        <v>343</v>
      </c>
      <c r="J10273" s="34">
        <v>382</v>
      </c>
      <c r="K10273" s="34">
        <v>258</v>
      </c>
      <c r="L10273" s="34">
        <v>362</v>
      </c>
      <c r="M10273" s="34">
        <v>302</v>
      </c>
    </row>
    <row r="10274" spans="1:13" x14ac:dyDescent="0.2">
      <c r="A10274" s="34" t="s">
        <v>111168</v>
      </c>
      <c r="B10274" s="34">
        <v>460</v>
      </c>
      <c r="C10274" s="34">
        <v>403</v>
      </c>
      <c r="D10274" s="34">
        <v>455</v>
      </c>
      <c r="E10274" s="34">
        <v>422</v>
      </c>
      <c r="F10274" s="34">
        <v>422</v>
      </c>
      <c r="G10274" s="34">
        <v>361</v>
      </c>
      <c r="H10274" s="34">
        <v>457</v>
      </c>
      <c r="I10274" s="34">
        <v>444</v>
      </c>
      <c r="J10274" s="34">
        <v>408</v>
      </c>
      <c r="K10274" s="34">
        <v>385</v>
      </c>
      <c r="L10274" s="34">
        <v>439</v>
      </c>
      <c r="M10274" s="34">
        <v>278</v>
      </c>
    </row>
    <row r="10275" spans="1:13" x14ac:dyDescent="0.2">
      <c r="A10275" s="34" t="s">
        <v>111169</v>
      </c>
      <c r="B10275" s="34">
        <v>260</v>
      </c>
      <c r="C10275" s="34">
        <v>231</v>
      </c>
      <c r="D10275" s="34">
        <v>186</v>
      </c>
      <c r="E10275" s="34">
        <v>216</v>
      </c>
      <c r="F10275" s="34">
        <v>183</v>
      </c>
      <c r="G10275" s="34">
        <v>181</v>
      </c>
      <c r="H10275" s="34">
        <v>201</v>
      </c>
      <c r="I10275" s="34">
        <v>183</v>
      </c>
      <c r="J10275" s="34">
        <v>200</v>
      </c>
      <c r="K10275" s="34">
        <v>171</v>
      </c>
      <c r="L10275" s="34">
        <v>183</v>
      </c>
      <c r="M10275" s="34">
        <v>151</v>
      </c>
    </row>
    <row r="10276" spans="1:13" x14ac:dyDescent="0.2">
      <c r="A10276" s="34" t="s">
        <v>111170</v>
      </c>
      <c r="B10276" s="34">
        <v>474</v>
      </c>
      <c r="C10276" s="34">
        <v>436</v>
      </c>
      <c r="D10276" s="34">
        <v>419</v>
      </c>
      <c r="E10276" s="34">
        <v>486</v>
      </c>
      <c r="F10276" s="34">
        <v>381</v>
      </c>
      <c r="G10276" s="34">
        <v>363</v>
      </c>
      <c r="H10276" s="34">
        <v>434</v>
      </c>
      <c r="I10276" s="34">
        <v>364</v>
      </c>
      <c r="J10276" s="34">
        <v>509</v>
      </c>
      <c r="K10276" s="34">
        <v>282</v>
      </c>
      <c r="L10276" s="34">
        <v>450</v>
      </c>
      <c r="M10276" s="34">
        <v>310</v>
      </c>
    </row>
    <row r="10277" spans="1:13" x14ac:dyDescent="0.2">
      <c r="A10277" s="34" t="s">
        <v>111171</v>
      </c>
      <c r="B10277" s="34">
        <v>262</v>
      </c>
      <c r="C10277" s="34">
        <v>321</v>
      </c>
      <c r="D10277" s="34">
        <v>356</v>
      </c>
      <c r="E10277" s="34">
        <v>338</v>
      </c>
      <c r="F10277" s="34">
        <v>356</v>
      </c>
      <c r="G10277" s="34">
        <v>268</v>
      </c>
      <c r="H10277" s="34">
        <v>392</v>
      </c>
      <c r="I10277" s="34">
        <v>299</v>
      </c>
      <c r="J10277" s="34">
        <v>372</v>
      </c>
      <c r="K10277" s="34">
        <v>246</v>
      </c>
      <c r="L10277" s="34">
        <v>304</v>
      </c>
      <c r="M10277" s="34">
        <v>230</v>
      </c>
    </row>
    <row r="10278" spans="1:13" x14ac:dyDescent="0.2">
      <c r="A10278" s="34" t="s">
        <v>111172</v>
      </c>
      <c r="B10278" s="34">
        <v>441</v>
      </c>
      <c r="C10278" s="34">
        <v>352</v>
      </c>
      <c r="D10278" s="34">
        <v>385</v>
      </c>
      <c r="E10278" s="34">
        <v>401</v>
      </c>
      <c r="F10278" s="34">
        <v>396</v>
      </c>
      <c r="G10278" s="34">
        <v>342</v>
      </c>
      <c r="H10278" s="34">
        <v>458</v>
      </c>
      <c r="I10278" s="34">
        <v>359</v>
      </c>
      <c r="J10278" s="34">
        <v>391</v>
      </c>
      <c r="K10278" s="34">
        <v>331</v>
      </c>
      <c r="L10278" s="34">
        <v>364</v>
      </c>
      <c r="M10278" s="34">
        <v>298</v>
      </c>
    </row>
    <row r="10279" spans="1:13" x14ac:dyDescent="0.2">
      <c r="A10279" s="34" t="s">
        <v>111173</v>
      </c>
      <c r="B10279" s="34">
        <v>413</v>
      </c>
      <c r="C10279" s="34">
        <v>405</v>
      </c>
      <c r="D10279" s="34">
        <v>412</v>
      </c>
      <c r="E10279" s="34">
        <v>438</v>
      </c>
      <c r="F10279" s="34">
        <v>375</v>
      </c>
      <c r="G10279" s="34">
        <v>396</v>
      </c>
      <c r="H10279" s="34">
        <v>489</v>
      </c>
      <c r="I10279" s="34">
        <v>405</v>
      </c>
      <c r="J10279" s="34">
        <v>442</v>
      </c>
      <c r="K10279" s="34">
        <v>419</v>
      </c>
      <c r="L10279" s="34">
        <v>408</v>
      </c>
      <c r="M10279" s="34">
        <v>342</v>
      </c>
    </row>
    <row r="10280" spans="1:13" x14ac:dyDescent="0.2">
      <c r="A10280" s="34" t="s">
        <v>111174</v>
      </c>
      <c r="B10280" s="34">
        <v>769</v>
      </c>
      <c r="C10280" s="34">
        <v>692</v>
      </c>
      <c r="D10280" s="34">
        <v>573</v>
      </c>
      <c r="E10280" s="34">
        <v>766</v>
      </c>
      <c r="F10280" s="34">
        <v>609</v>
      </c>
      <c r="G10280" s="34">
        <v>585</v>
      </c>
      <c r="H10280" s="34">
        <v>650</v>
      </c>
      <c r="I10280" s="34">
        <v>665</v>
      </c>
      <c r="J10280" s="34">
        <v>681</v>
      </c>
      <c r="K10280" s="34">
        <v>573</v>
      </c>
      <c r="L10280" s="34">
        <v>622</v>
      </c>
      <c r="M10280" s="34">
        <v>558</v>
      </c>
    </row>
    <row r="10281" spans="1:13" x14ac:dyDescent="0.2">
      <c r="A10281" s="34" t="s">
        <v>111175</v>
      </c>
      <c r="B10281" s="34">
        <v>582</v>
      </c>
      <c r="C10281" s="34">
        <v>604</v>
      </c>
      <c r="D10281" s="34">
        <v>682</v>
      </c>
      <c r="E10281" s="34">
        <v>627</v>
      </c>
      <c r="F10281" s="34">
        <v>493</v>
      </c>
      <c r="G10281" s="34">
        <v>614</v>
      </c>
      <c r="H10281" s="34">
        <v>619</v>
      </c>
      <c r="I10281" s="34">
        <v>667</v>
      </c>
      <c r="J10281" s="34">
        <v>628</v>
      </c>
      <c r="K10281" s="34">
        <v>484</v>
      </c>
      <c r="L10281" s="34">
        <v>545</v>
      </c>
      <c r="M10281" s="34">
        <v>436</v>
      </c>
    </row>
    <row r="10282" spans="1:13" x14ac:dyDescent="0.2">
      <c r="A10282" s="34" t="s">
        <v>111176</v>
      </c>
      <c r="B10282" s="34">
        <v>1401</v>
      </c>
      <c r="C10282" s="34">
        <v>1303</v>
      </c>
      <c r="D10282" s="34">
        <v>1298</v>
      </c>
      <c r="E10282" s="34">
        <v>1348</v>
      </c>
      <c r="F10282" s="34">
        <v>1285</v>
      </c>
      <c r="G10282" s="34">
        <v>1185</v>
      </c>
      <c r="H10282" s="34">
        <v>1418</v>
      </c>
      <c r="I10282" s="34">
        <v>1275</v>
      </c>
      <c r="J10282" s="34">
        <v>1493</v>
      </c>
      <c r="K10282" s="34">
        <v>1027</v>
      </c>
      <c r="L10282" s="34">
        <v>1306</v>
      </c>
      <c r="M10282" s="34">
        <v>1023</v>
      </c>
    </row>
    <row r="10283" spans="1:13" x14ac:dyDescent="0.2">
      <c r="A10283" s="34" t="s">
        <v>111177</v>
      </c>
      <c r="B10283" s="34">
        <v>468</v>
      </c>
      <c r="C10283" s="34">
        <v>408</v>
      </c>
      <c r="D10283" s="34">
        <v>420</v>
      </c>
      <c r="E10283" s="34">
        <v>527</v>
      </c>
      <c r="F10283" s="34">
        <v>413</v>
      </c>
      <c r="G10283" s="34">
        <v>424</v>
      </c>
      <c r="H10283" s="34">
        <v>461</v>
      </c>
      <c r="I10283" s="34">
        <v>502</v>
      </c>
      <c r="J10283" s="34">
        <v>376</v>
      </c>
      <c r="K10283" s="34">
        <v>348</v>
      </c>
      <c r="L10283" s="34">
        <v>389</v>
      </c>
      <c r="M10283" s="34">
        <v>374</v>
      </c>
    </row>
    <row r="10284" spans="1:13" x14ac:dyDescent="0.2">
      <c r="A10284" s="34" t="s">
        <v>111178</v>
      </c>
      <c r="B10284" s="34">
        <v>184</v>
      </c>
      <c r="C10284" s="34">
        <v>270</v>
      </c>
      <c r="D10284" s="34">
        <v>258</v>
      </c>
      <c r="E10284" s="34">
        <v>267</v>
      </c>
      <c r="F10284" s="34">
        <v>266</v>
      </c>
      <c r="G10284" s="34">
        <v>203</v>
      </c>
      <c r="H10284" s="34">
        <v>258</v>
      </c>
      <c r="I10284" s="34">
        <v>257</v>
      </c>
      <c r="J10284" s="34">
        <v>280</v>
      </c>
      <c r="K10284" s="34">
        <v>237</v>
      </c>
      <c r="L10284" s="34">
        <v>273</v>
      </c>
      <c r="M10284" s="34">
        <v>222</v>
      </c>
    </row>
    <row r="10285" spans="1:13" x14ac:dyDescent="0.2">
      <c r="A10285" s="34" t="s">
        <v>111179</v>
      </c>
      <c r="B10285" s="34">
        <v>620</v>
      </c>
      <c r="C10285" s="34">
        <v>842</v>
      </c>
      <c r="D10285" s="34">
        <v>583</v>
      </c>
      <c r="E10285" s="34">
        <v>953</v>
      </c>
      <c r="F10285" s="34">
        <v>529</v>
      </c>
      <c r="G10285" s="34">
        <v>801</v>
      </c>
      <c r="H10285" s="34">
        <v>659</v>
      </c>
      <c r="I10285" s="34">
        <v>844</v>
      </c>
      <c r="J10285" s="34">
        <v>689</v>
      </c>
      <c r="K10285" s="34">
        <v>661</v>
      </c>
      <c r="L10285" s="34">
        <v>577</v>
      </c>
      <c r="M10285" s="34">
        <v>653</v>
      </c>
    </row>
    <row r="10286" spans="1:13" x14ac:dyDescent="0.2">
      <c r="A10286" s="34" t="s">
        <v>111180</v>
      </c>
      <c r="B10286" s="34">
        <v>362</v>
      </c>
      <c r="C10286" s="34">
        <v>487</v>
      </c>
      <c r="D10286" s="34">
        <v>453</v>
      </c>
      <c r="E10286" s="34">
        <v>492</v>
      </c>
      <c r="F10286" s="34">
        <v>426</v>
      </c>
      <c r="G10286" s="34">
        <v>445</v>
      </c>
      <c r="H10286" s="34">
        <v>546</v>
      </c>
      <c r="I10286" s="34">
        <v>446</v>
      </c>
      <c r="J10286" s="34">
        <v>530</v>
      </c>
      <c r="K10286" s="34">
        <v>361</v>
      </c>
      <c r="L10286" s="34">
        <v>417</v>
      </c>
      <c r="M10286" s="34">
        <v>318</v>
      </c>
    </row>
    <row r="10287" spans="1:13" x14ac:dyDescent="0.2">
      <c r="A10287" s="34" t="s">
        <v>111181</v>
      </c>
      <c r="B10287" s="34">
        <v>331</v>
      </c>
      <c r="C10287" s="34">
        <v>406</v>
      </c>
      <c r="D10287" s="34">
        <v>461</v>
      </c>
      <c r="E10287" s="34">
        <v>505</v>
      </c>
      <c r="F10287" s="34">
        <v>376</v>
      </c>
      <c r="G10287" s="34">
        <v>415</v>
      </c>
      <c r="H10287" s="34">
        <v>514</v>
      </c>
      <c r="I10287" s="34">
        <v>464</v>
      </c>
      <c r="J10287" s="34">
        <v>422</v>
      </c>
      <c r="K10287" s="34">
        <v>320</v>
      </c>
      <c r="L10287" s="34">
        <v>342</v>
      </c>
      <c r="M10287" s="34">
        <v>337</v>
      </c>
    </row>
    <row r="10288" spans="1:13" x14ac:dyDescent="0.2">
      <c r="A10288" s="34" t="s">
        <v>111182</v>
      </c>
      <c r="B10288" s="34">
        <v>336</v>
      </c>
      <c r="C10288" s="34">
        <v>417</v>
      </c>
      <c r="D10288" s="34">
        <v>385</v>
      </c>
      <c r="E10288" s="34">
        <v>472</v>
      </c>
      <c r="F10288" s="34">
        <v>382</v>
      </c>
      <c r="G10288" s="34">
        <v>338</v>
      </c>
      <c r="H10288" s="34">
        <v>378</v>
      </c>
      <c r="I10288" s="34">
        <v>335</v>
      </c>
      <c r="J10288" s="34">
        <v>344</v>
      </c>
      <c r="K10288" s="34">
        <v>294</v>
      </c>
      <c r="L10288" s="34">
        <v>343</v>
      </c>
      <c r="M10288" s="34">
        <v>293</v>
      </c>
    </row>
    <row r="10289" spans="1:13" x14ac:dyDescent="0.2">
      <c r="A10289" s="34" t="s">
        <v>111183</v>
      </c>
      <c r="B10289" s="34">
        <v>400</v>
      </c>
      <c r="C10289" s="34">
        <v>365</v>
      </c>
      <c r="D10289" s="34">
        <v>357</v>
      </c>
      <c r="E10289" s="34">
        <v>454</v>
      </c>
      <c r="F10289" s="34">
        <v>392</v>
      </c>
      <c r="G10289" s="34">
        <v>368</v>
      </c>
      <c r="H10289" s="34">
        <v>365</v>
      </c>
      <c r="I10289" s="34">
        <v>369</v>
      </c>
      <c r="J10289" s="34">
        <v>413</v>
      </c>
      <c r="K10289" s="34">
        <v>325</v>
      </c>
      <c r="L10289" s="34">
        <v>375</v>
      </c>
      <c r="M10289" s="34">
        <v>323</v>
      </c>
    </row>
    <row r="10290" spans="1:13" x14ac:dyDescent="0.2">
      <c r="A10290" s="34" t="s">
        <v>111184</v>
      </c>
      <c r="B10290" s="34">
        <v>317</v>
      </c>
      <c r="C10290" s="34">
        <v>384</v>
      </c>
      <c r="D10290" s="34">
        <v>414</v>
      </c>
      <c r="E10290" s="34">
        <v>465</v>
      </c>
      <c r="F10290" s="34">
        <v>336</v>
      </c>
      <c r="G10290" s="34">
        <v>313</v>
      </c>
      <c r="H10290" s="34">
        <v>384</v>
      </c>
      <c r="I10290" s="34">
        <v>396</v>
      </c>
      <c r="J10290" s="34">
        <v>391</v>
      </c>
      <c r="K10290" s="34">
        <v>295</v>
      </c>
      <c r="L10290" s="34">
        <v>289</v>
      </c>
      <c r="M10290" s="34">
        <v>257</v>
      </c>
    </row>
    <row r="10291" spans="1:13" x14ac:dyDescent="0.2">
      <c r="A10291" s="34" t="s">
        <v>111185</v>
      </c>
      <c r="B10291" s="34">
        <v>577</v>
      </c>
      <c r="C10291" s="34">
        <v>546</v>
      </c>
      <c r="D10291" s="34">
        <v>512</v>
      </c>
      <c r="E10291" s="34">
        <v>563</v>
      </c>
      <c r="F10291" s="34">
        <v>498</v>
      </c>
      <c r="G10291" s="34">
        <v>555</v>
      </c>
      <c r="H10291" s="34">
        <v>482</v>
      </c>
      <c r="I10291" s="34">
        <v>569</v>
      </c>
      <c r="J10291" s="34">
        <v>570</v>
      </c>
      <c r="K10291" s="34">
        <v>450</v>
      </c>
      <c r="L10291" s="34">
        <v>578</v>
      </c>
      <c r="M10291" s="34">
        <v>404</v>
      </c>
    </row>
    <row r="10292" spans="1:13" x14ac:dyDescent="0.2">
      <c r="A10292" s="34" t="s">
        <v>111186</v>
      </c>
      <c r="B10292" s="34">
        <v>759</v>
      </c>
      <c r="C10292" s="34">
        <v>818</v>
      </c>
      <c r="D10292" s="34">
        <v>818</v>
      </c>
      <c r="E10292" s="34">
        <v>889</v>
      </c>
      <c r="F10292" s="34">
        <v>814</v>
      </c>
      <c r="G10292" s="34">
        <v>809</v>
      </c>
      <c r="H10292" s="34">
        <v>973</v>
      </c>
      <c r="I10292" s="34">
        <v>884</v>
      </c>
      <c r="J10292" s="34">
        <v>801</v>
      </c>
      <c r="K10292" s="34">
        <v>664</v>
      </c>
      <c r="L10292" s="34">
        <v>836</v>
      </c>
      <c r="M10292" s="34">
        <v>652</v>
      </c>
    </row>
    <row r="10293" spans="1:13" x14ac:dyDescent="0.2">
      <c r="A10293" s="34" t="s">
        <v>111187</v>
      </c>
      <c r="B10293" s="34">
        <v>654</v>
      </c>
      <c r="C10293" s="34">
        <v>760</v>
      </c>
      <c r="D10293" s="34">
        <v>742</v>
      </c>
      <c r="E10293" s="34">
        <v>778</v>
      </c>
      <c r="F10293" s="34">
        <v>707</v>
      </c>
      <c r="G10293" s="34">
        <v>710</v>
      </c>
      <c r="H10293" s="34">
        <v>780</v>
      </c>
      <c r="I10293" s="34">
        <v>737</v>
      </c>
      <c r="J10293" s="34">
        <v>810</v>
      </c>
      <c r="K10293" s="34">
        <v>656</v>
      </c>
      <c r="L10293" s="34">
        <v>682</v>
      </c>
      <c r="M10293" s="34">
        <v>600</v>
      </c>
    </row>
    <row r="10294" spans="1:13" x14ac:dyDescent="0.2">
      <c r="A10294" s="34" t="s">
        <v>111188</v>
      </c>
      <c r="B10294" s="34">
        <v>252</v>
      </c>
      <c r="C10294" s="34">
        <v>290</v>
      </c>
      <c r="D10294" s="34">
        <v>303</v>
      </c>
      <c r="E10294" s="34">
        <v>272</v>
      </c>
      <c r="F10294" s="34">
        <v>175</v>
      </c>
      <c r="G10294" s="34">
        <v>270</v>
      </c>
      <c r="H10294" s="34">
        <v>272</v>
      </c>
      <c r="I10294" s="34">
        <v>247</v>
      </c>
      <c r="J10294" s="34">
        <v>234</v>
      </c>
      <c r="K10294" s="34">
        <v>196</v>
      </c>
      <c r="L10294" s="34">
        <v>172</v>
      </c>
      <c r="M10294" s="34">
        <v>251</v>
      </c>
    </row>
    <row r="10295" spans="1:13" x14ac:dyDescent="0.2">
      <c r="A10295" s="34" t="s">
        <v>111189</v>
      </c>
      <c r="B10295" s="34">
        <v>369</v>
      </c>
      <c r="C10295" s="34">
        <v>396</v>
      </c>
      <c r="D10295" s="34">
        <v>371</v>
      </c>
      <c r="E10295" s="34">
        <v>485</v>
      </c>
      <c r="F10295" s="34">
        <v>384</v>
      </c>
      <c r="G10295" s="34">
        <v>433</v>
      </c>
      <c r="H10295" s="34">
        <v>467</v>
      </c>
      <c r="I10295" s="34">
        <v>466</v>
      </c>
      <c r="J10295" s="34">
        <v>375</v>
      </c>
      <c r="K10295" s="34">
        <v>386</v>
      </c>
      <c r="L10295" s="34">
        <v>400</v>
      </c>
      <c r="M10295" s="34">
        <v>335</v>
      </c>
    </row>
    <row r="10296" spans="1:13" x14ac:dyDescent="0.2">
      <c r="A10296" s="34" t="s">
        <v>111190</v>
      </c>
      <c r="B10296" s="34">
        <v>254</v>
      </c>
      <c r="C10296" s="34">
        <v>240</v>
      </c>
      <c r="D10296" s="34">
        <v>306</v>
      </c>
      <c r="E10296" s="34">
        <v>260</v>
      </c>
      <c r="F10296" s="34">
        <v>229</v>
      </c>
      <c r="G10296" s="34">
        <v>285</v>
      </c>
      <c r="H10296" s="34">
        <v>307</v>
      </c>
      <c r="I10296" s="34">
        <v>251</v>
      </c>
      <c r="J10296" s="34">
        <v>234</v>
      </c>
      <c r="K10296" s="34">
        <v>202</v>
      </c>
      <c r="L10296" s="34">
        <v>269</v>
      </c>
      <c r="M10296" s="34">
        <v>192</v>
      </c>
    </row>
    <row r="10297" spans="1:13" x14ac:dyDescent="0.2">
      <c r="A10297" s="34" t="s">
        <v>111191</v>
      </c>
      <c r="B10297" s="34">
        <v>218</v>
      </c>
      <c r="C10297" s="34">
        <v>236</v>
      </c>
      <c r="D10297" s="34">
        <v>193</v>
      </c>
      <c r="E10297" s="34">
        <v>234</v>
      </c>
      <c r="F10297" s="34">
        <v>213</v>
      </c>
      <c r="G10297" s="34">
        <v>228</v>
      </c>
      <c r="H10297" s="34">
        <v>297</v>
      </c>
      <c r="I10297" s="34">
        <v>225</v>
      </c>
      <c r="J10297" s="34">
        <v>219</v>
      </c>
      <c r="K10297" s="34">
        <v>221</v>
      </c>
      <c r="L10297" s="34">
        <v>199</v>
      </c>
      <c r="M10297" s="34">
        <v>169</v>
      </c>
    </row>
    <row r="10298" spans="1:13" x14ac:dyDescent="0.2">
      <c r="A10298" s="34" t="s">
        <v>111192</v>
      </c>
      <c r="B10298" s="34">
        <v>265</v>
      </c>
      <c r="C10298" s="34">
        <v>335</v>
      </c>
      <c r="D10298" s="34">
        <v>296</v>
      </c>
      <c r="E10298" s="34">
        <v>377</v>
      </c>
      <c r="F10298" s="34">
        <v>277</v>
      </c>
      <c r="G10298" s="34">
        <v>323</v>
      </c>
      <c r="H10298" s="34">
        <v>282</v>
      </c>
      <c r="I10298" s="34">
        <v>369</v>
      </c>
      <c r="J10298" s="34">
        <v>326</v>
      </c>
      <c r="K10298" s="34">
        <v>281</v>
      </c>
      <c r="L10298" s="34">
        <v>304</v>
      </c>
      <c r="M10298" s="34">
        <v>253</v>
      </c>
    </row>
    <row r="10299" spans="1:13" x14ac:dyDescent="0.2">
      <c r="A10299" s="34" t="s">
        <v>111193</v>
      </c>
      <c r="B10299" s="34">
        <v>509</v>
      </c>
      <c r="C10299" s="34">
        <v>573</v>
      </c>
      <c r="D10299" s="34">
        <v>509</v>
      </c>
      <c r="E10299" s="34">
        <v>560</v>
      </c>
      <c r="F10299" s="34">
        <v>517</v>
      </c>
      <c r="G10299" s="34">
        <v>536</v>
      </c>
      <c r="H10299" s="34">
        <v>671</v>
      </c>
      <c r="I10299" s="34">
        <v>531</v>
      </c>
      <c r="J10299" s="34">
        <v>468</v>
      </c>
      <c r="K10299" s="34">
        <v>452</v>
      </c>
      <c r="L10299" s="34">
        <v>427</v>
      </c>
      <c r="M10299" s="34">
        <v>402</v>
      </c>
    </row>
    <row r="10300" spans="1:13" x14ac:dyDescent="0.2">
      <c r="A10300" s="34" t="s">
        <v>111194</v>
      </c>
      <c r="B10300" s="34">
        <v>276</v>
      </c>
      <c r="C10300" s="34">
        <v>342</v>
      </c>
      <c r="D10300" s="34">
        <v>296</v>
      </c>
      <c r="E10300" s="34">
        <v>362</v>
      </c>
      <c r="F10300" s="34">
        <v>266</v>
      </c>
      <c r="G10300" s="34">
        <v>301</v>
      </c>
      <c r="H10300" s="34">
        <v>314</v>
      </c>
      <c r="I10300" s="34">
        <v>261</v>
      </c>
      <c r="J10300" s="34">
        <v>284</v>
      </c>
      <c r="K10300" s="34">
        <v>232</v>
      </c>
      <c r="L10300" s="34">
        <v>235</v>
      </c>
      <c r="M10300" s="34">
        <v>218</v>
      </c>
    </row>
    <row r="10301" spans="1:13" x14ac:dyDescent="0.2">
      <c r="A10301" s="34" t="s">
        <v>111195</v>
      </c>
      <c r="B10301" s="34">
        <v>431</v>
      </c>
      <c r="C10301" s="34">
        <v>415</v>
      </c>
      <c r="D10301" s="34">
        <v>493</v>
      </c>
      <c r="E10301" s="34">
        <v>439</v>
      </c>
      <c r="F10301" s="34">
        <v>449</v>
      </c>
      <c r="G10301" s="34">
        <v>392</v>
      </c>
      <c r="H10301" s="34">
        <v>518</v>
      </c>
      <c r="I10301" s="34">
        <v>449</v>
      </c>
      <c r="J10301" s="34">
        <v>410</v>
      </c>
      <c r="K10301" s="34">
        <v>383</v>
      </c>
      <c r="L10301" s="34">
        <v>438</v>
      </c>
      <c r="M10301" s="34">
        <v>372</v>
      </c>
    </row>
    <row r="10302" spans="1:13" x14ac:dyDescent="0.2">
      <c r="A10302" s="34" t="s">
        <v>111196</v>
      </c>
      <c r="B10302" s="34">
        <v>619</v>
      </c>
      <c r="C10302" s="34">
        <v>553</v>
      </c>
      <c r="D10302" s="34">
        <v>654</v>
      </c>
      <c r="E10302" s="34">
        <v>581</v>
      </c>
      <c r="F10302" s="34">
        <v>483</v>
      </c>
      <c r="G10302" s="34">
        <v>514</v>
      </c>
      <c r="H10302" s="34">
        <v>533</v>
      </c>
      <c r="I10302" s="34">
        <v>564</v>
      </c>
      <c r="J10302" s="34">
        <v>643</v>
      </c>
      <c r="K10302" s="34">
        <v>492</v>
      </c>
      <c r="L10302" s="34">
        <v>629</v>
      </c>
      <c r="M10302" s="34">
        <v>509</v>
      </c>
    </row>
    <row r="10303" spans="1:13" x14ac:dyDescent="0.2">
      <c r="A10303" s="34" t="s">
        <v>111197</v>
      </c>
      <c r="B10303" s="34">
        <v>1550</v>
      </c>
      <c r="C10303" s="34">
        <v>1574</v>
      </c>
      <c r="D10303" s="34">
        <v>1766</v>
      </c>
      <c r="E10303" s="34">
        <v>1663</v>
      </c>
      <c r="F10303" s="34">
        <v>1552</v>
      </c>
      <c r="G10303" s="34">
        <v>1483</v>
      </c>
      <c r="H10303" s="34">
        <v>1658</v>
      </c>
      <c r="I10303" s="34">
        <v>1662</v>
      </c>
      <c r="J10303" s="34">
        <v>1641</v>
      </c>
      <c r="K10303" s="34">
        <v>1248</v>
      </c>
      <c r="L10303" s="34">
        <v>1502</v>
      </c>
      <c r="M10303" s="34">
        <v>1218</v>
      </c>
    </row>
    <row r="10304" spans="1:13" x14ac:dyDescent="0.2">
      <c r="A10304" s="34" t="s">
        <v>111198</v>
      </c>
      <c r="B10304" s="34">
        <v>483</v>
      </c>
      <c r="C10304" s="34">
        <v>603</v>
      </c>
      <c r="D10304" s="34">
        <v>625</v>
      </c>
      <c r="E10304" s="34">
        <v>570</v>
      </c>
      <c r="F10304" s="34">
        <v>446</v>
      </c>
      <c r="G10304" s="34">
        <v>465</v>
      </c>
      <c r="H10304" s="34">
        <v>524</v>
      </c>
      <c r="I10304" s="34">
        <v>525</v>
      </c>
      <c r="J10304" s="34">
        <v>475</v>
      </c>
      <c r="K10304" s="34">
        <v>386</v>
      </c>
      <c r="L10304" s="34">
        <v>419</v>
      </c>
      <c r="M10304" s="34">
        <v>395</v>
      </c>
    </row>
    <row r="10305" spans="1:13" x14ac:dyDescent="0.2">
      <c r="A10305" s="34" t="s">
        <v>111199</v>
      </c>
      <c r="B10305" s="34">
        <v>988</v>
      </c>
      <c r="C10305" s="34">
        <v>954</v>
      </c>
      <c r="D10305" s="34">
        <v>1017</v>
      </c>
      <c r="E10305" s="34">
        <v>979</v>
      </c>
      <c r="F10305" s="34">
        <v>966</v>
      </c>
      <c r="G10305" s="34">
        <v>967</v>
      </c>
      <c r="H10305" s="34">
        <v>1083</v>
      </c>
      <c r="I10305" s="34">
        <v>1039</v>
      </c>
      <c r="J10305" s="34">
        <v>951</v>
      </c>
      <c r="K10305" s="34">
        <v>742</v>
      </c>
      <c r="L10305" s="34">
        <v>931</v>
      </c>
      <c r="M10305" s="34">
        <v>806</v>
      </c>
    </row>
    <row r="10306" spans="1:13" x14ac:dyDescent="0.2">
      <c r="A10306" s="34" t="s">
        <v>111200</v>
      </c>
      <c r="B10306" s="34">
        <v>631</v>
      </c>
      <c r="C10306" s="34">
        <v>649</v>
      </c>
      <c r="D10306" s="34">
        <v>683</v>
      </c>
      <c r="E10306" s="34">
        <v>679</v>
      </c>
      <c r="F10306" s="34">
        <v>581</v>
      </c>
      <c r="G10306" s="34">
        <v>697</v>
      </c>
      <c r="H10306" s="34">
        <v>663</v>
      </c>
      <c r="I10306" s="34">
        <v>642</v>
      </c>
      <c r="J10306" s="34">
        <v>774</v>
      </c>
      <c r="K10306" s="34">
        <v>514</v>
      </c>
      <c r="L10306" s="34">
        <v>606</v>
      </c>
      <c r="M10306" s="34">
        <v>571</v>
      </c>
    </row>
    <row r="10307" spans="1:13" x14ac:dyDescent="0.2">
      <c r="A10307" s="34" t="s">
        <v>111201</v>
      </c>
      <c r="B10307" s="34">
        <v>351</v>
      </c>
      <c r="C10307" s="34">
        <v>352</v>
      </c>
      <c r="D10307" s="34">
        <v>364</v>
      </c>
      <c r="E10307" s="34">
        <v>295</v>
      </c>
      <c r="F10307" s="34">
        <v>215</v>
      </c>
      <c r="G10307" s="34">
        <v>286</v>
      </c>
      <c r="H10307" s="34">
        <v>378</v>
      </c>
      <c r="I10307" s="34">
        <v>287</v>
      </c>
      <c r="J10307" s="34">
        <v>367</v>
      </c>
      <c r="K10307" s="34">
        <v>227</v>
      </c>
      <c r="L10307" s="34">
        <v>297</v>
      </c>
      <c r="M10307" s="34">
        <v>235</v>
      </c>
    </row>
    <row r="10308" spans="1:13" x14ac:dyDescent="0.2">
      <c r="A10308" s="34" t="s">
        <v>111202</v>
      </c>
      <c r="B10308" s="34">
        <v>294</v>
      </c>
      <c r="C10308" s="34">
        <v>351</v>
      </c>
      <c r="D10308" s="34">
        <v>355</v>
      </c>
      <c r="E10308" s="34">
        <v>318</v>
      </c>
      <c r="F10308" s="34">
        <v>273</v>
      </c>
      <c r="G10308" s="34">
        <v>330</v>
      </c>
      <c r="H10308" s="34">
        <v>340</v>
      </c>
      <c r="I10308" s="34">
        <v>330</v>
      </c>
      <c r="J10308" s="34">
        <v>319</v>
      </c>
      <c r="K10308" s="34">
        <v>285</v>
      </c>
      <c r="L10308" s="34">
        <v>354</v>
      </c>
      <c r="M10308" s="34">
        <v>254</v>
      </c>
    </row>
    <row r="10309" spans="1:13" x14ac:dyDescent="0.2">
      <c r="A10309" s="34" t="s">
        <v>111203</v>
      </c>
      <c r="B10309" s="34">
        <v>334</v>
      </c>
      <c r="C10309" s="34">
        <v>413</v>
      </c>
      <c r="D10309" s="34">
        <v>404</v>
      </c>
      <c r="E10309" s="34">
        <v>394</v>
      </c>
      <c r="F10309" s="34">
        <v>354</v>
      </c>
      <c r="G10309" s="34">
        <v>322</v>
      </c>
      <c r="H10309" s="34">
        <v>408</v>
      </c>
      <c r="I10309" s="34">
        <v>362</v>
      </c>
      <c r="J10309" s="34">
        <v>426</v>
      </c>
      <c r="K10309" s="34">
        <v>306</v>
      </c>
      <c r="L10309" s="34">
        <v>364</v>
      </c>
      <c r="M10309" s="34">
        <v>291</v>
      </c>
    </row>
    <row r="10310" spans="1:13" x14ac:dyDescent="0.2">
      <c r="A10310" s="34" t="s">
        <v>111204</v>
      </c>
      <c r="B10310" s="34">
        <v>205</v>
      </c>
      <c r="C10310" s="34">
        <v>168</v>
      </c>
      <c r="D10310" s="34">
        <v>185</v>
      </c>
      <c r="E10310" s="34">
        <v>232</v>
      </c>
      <c r="F10310" s="34">
        <v>161</v>
      </c>
      <c r="G10310" s="34">
        <v>188</v>
      </c>
      <c r="H10310" s="34">
        <v>183</v>
      </c>
      <c r="I10310" s="34">
        <v>197</v>
      </c>
      <c r="J10310" s="34">
        <v>222</v>
      </c>
      <c r="K10310" s="34">
        <v>194</v>
      </c>
      <c r="L10310" s="34">
        <v>135</v>
      </c>
      <c r="M10310" s="34">
        <v>155</v>
      </c>
    </row>
    <row r="10311" spans="1:13" x14ac:dyDescent="0.2">
      <c r="A10311" s="34" t="s">
        <v>111205</v>
      </c>
      <c r="B10311" s="34">
        <v>240</v>
      </c>
      <c r="C10311" s="34">
        <v>308</v>
      </c>
      <c r="D10311" s="34">
        <v>260</v>
      </c>
      <c r="E10311" s="34">
        <v>252</v>
      </c>
      <c r="F10311" s="34">
        <v>229</v>
      </c>
      <c r="G10311" s="34">
        <v>239</v>
      </c>
      <c r="H10311" s="34">
        <v>264</v>
      </c>
      <c r="I10311" s="34">
        <v>263</v>
      </c>
      <c r="J10311" s="34">
        <v>255</v>
      </c>
      <c r="K10311" s="34">
        <v>266</v>
      </c>
      <c r="L10311" s="34">
        <v>307</v>
      </c>
      <c r="M10311" s="34">
        <v>205</v>
      </c>
    </row>
    <row r="10312" spans="1:13" x14ac:dyDescent="0.2">
      <c r="A10312" s="34" t="s">
        <v>111206</v>
      </c>
      <c r="B10312" s="34">
        <v>261</v>
      </c>
      <c r="C10312" s="34">
        <v>230</v>
      </c>
      <c r="D10312" s="34">
        <v>198</v>
      </c>
      <c r="E10312" s="34">
        <v>168</v>
      </c>
      <c r="F10312" s="34">
        <v>182</v>
      </c>
      <c r="G10312" s="34">
        <v>199</v>
      </c>
      <c r="H10312" s="34">
        <v>270</v>
      </c>
      <c r="I10312" s="34">
        <v>216</v>
      </c>
      <c r="J10312" s="34">
        <v>248</v>
      </c>
      <c r="K10312" s="34">
        <v>197</v>
      </c>
      <c r="L10312" s="34">
        <v>208</v>
      </c>
      <c r="M10312" s="34">
        <v>162</v>
      </c>
    </row>
    <row r="10313" spans="1:13" x14ac:dyDescent="0.2">
      <c r="A10313" s="34" t="s">
        <v>111207</v>
      </c>
      <c r="B10313" s="34">
        <v>272</v>
      </c>
      <c r="C10313" s="34">
        <v>282</v>
      </c>
      <c r="D10313" s="34">
        <v>298</v>
      </c>
      <c r="E10313" s="34">
        <v>271</v>
      </c>
      <c r="F10313" s="34">
        <v>306</v>
      </c>
      <c r="G10313" s="34">
        <v>307</v>
      </c>
      <c r="H10313" s="34">
        <v>335</v>
      </c>
      <c r="I10313" s="34">
        <v>289</v>
      </c>
      <c r="J10313" s="34">
        <v>267</v>
      </c>
      <c r="K10313" s="34">
        <v>255</v>
      </c>
      <c r="L10313" s="34">
        <v>198</v>
      </c>
      <c r="M10313" s="34">
        <v>221</v>
      </c>
    </row>
    <row r="10314" spans="1:13" x14ac:dyDescent="0.2">
      <c r="A10314" s="34" t="s">
        <v>111208</v>
      </c>
      <c r="B10314" s="34">
        <v>203</v>
      </c>
      <c r="C10314" s="34">
        <v>239</v>
      </c>
      <c r="D10314" s="34">
        <v>248</v>
      </c>
      <c r="E10314" s="34">
        <v>252</v>
      </c>
      <c r="F10314" s="34">
        <v>227</v>
      </c>
      <c r="G10314" s="34">
        <v>276</v>
      </c>
      <c r="H10314" s="34">
        <v>289</v>
      </c>
      <c r="I10314" s="34">
        <v>250</v>
      </c>
      <c r="J10314" s="34">
        <v>242</v>
      </c>
      <c r="K10314" s="34">
        <v>203</v>
      </c>
      <c r="L10314" s="34">
        <v>261</v>
      </c>
      <c r="M10314" s="34">
        <v>184</v>
      </c>
    </row>
    <row r="10315" spans="1:13" x14ac:dyDescent="0.2">
      <c r="A10315" s="34" t="s">
        <v>111209</v>
      </c>
      <c r="B10315" s="34">
        <v>172</v>
      </c>
      <c r="C10315" s="34">
        <v>307</v>
      </c>
      <c r="D10315" s="34">
        <v>299</v>
      </c>
      <c r="E10315" s="34">
        <v>323</v>
      </c>
      <c r="F10315" s="34">
        <v>228</v>
      </c>
      <c r="G10315" s="34">
        <v>286</v>
      </c>
      <c r="H10315" s="34">
        <v>291</v>
      </c>
      <c r="I10315" s="34">
        <v>305</v>
      </c>
      <c r="J10315" s="34">
        <v>278</v>
      </c>
      <c r="K10315" s="34">
        <v>220</v>
      </c>
      <c r="L10315" s="34">
        <v>186</v>
      </c>
      <c r="M10315" s="34">
        <v>233</v>
      </c>
    </row>
    <row r="10316" spans="1:13" x14ac:dyDescent="0.2">
      <c r="A10316" s="34" t="s">
        <v>111210</v>
      </c>
      <c r="B10316" s="34">
        <v>473</v>
      </c>
      <c r="C10316" s="34">
        <v>360</v>
      </c>
      <c r="D10316" s="34">
        <v>462</v>
      </c>
      <c r="E10316" s="34">
        <v>412</v>
      </c>
      <c r="F10316" s="34">
        <v>408</v>
      </c>
      <c r="G10316" s="34">
        <v>384</v>
      </c>
      <c r="H10316" s="34">
        <v>523</v>
      </c>
      <c r="I10316" s="34">
        <v>472</v>
      </c>
      <c r="J10316" s="34">
        <v>463</v>
      </c>
      <c r="K10316" s="34">
        <v>420</v>
      </c>
      <c r="L10316" s="34">
        <v>435</v>
      </c>
      <c r="M10316" s="34">
        <v>342</v>
      </c>
    </row>
    <row r="10317" spans="1:13" x14ac:dyDescent="0.2">
      <c r="A10317" s="34" t="s">
        <v>111211</v>
      </c>
      <c r="B10317" s="34">
        <v>440</v>
      </c>
      <c r="C10317" s="34">
        <v>430</v>
      </c>
      <c r="D10317" s="34">
        <v>545</v>
      </c>
      <c r="E10317" s="34">
        <v>498</v>
      </c>
      <c r="F10317" s="34">
        <v>500</v>
      </c>
      <c r="G10317" s="34">
        <v>418</v>
      </c>
      <c r="H10317" s="34">
        <v>506</v>
      </c>
      <c r="I10317" s="34">
        <v>434</v>
      </c>
      <c r="J10317" s="34">
        <v>540</v>
      </c>
      <c r="K10317" s="34">
        <v>406</v>
      </c>
      <c r="L10317" s="34">
        <v>451</v>
      </c>
      <c r="M10317" s="34">
        <v>324</v>
      </c>
    </row>
    <row r="10318" spans="1:13" x14ac:dyDescent="0.2">
      <c r="A10318" s="34" t="s">
        <v>111212</v>
      </c>
      <c r="B10318" s="34">
        <v>195</v>
      </c>
      <c r="C10318" s="34">
        <v>196</v>
      </c>
      <c r="D10318" s="34">
        <v>224</v>
      </c>
      <c r="E10318" s="34">
        <v>236</v>
      </c>
      <c r="F10318" s="34">
        <v>190</v>
      </c>
      <c r="G10318" s="34">
        <v>180</v>
      </c>
      <c r="H10318" s="34">
        <v>248</v>
      </c>
      <c r="I10318" s="34">
        <v>232</v>
      </c>
      <c r="J10318" s="34">
        <v>219</v>
      </c>
      <c r="K10318" s="34">
        <v>175</v>
      </c>
      <c r="L10318" s="34">
        <v>253</v>
      </c>
      <c r="M10318" s="34">
        <v>153</v>
      </c>
    </row>
    <row r="10319" spans="1:13" x14ac:dyDescent="0.2">
      <c r="A10319" s="34" t="s">
        <v>111213</v>
      </c>
      <c r="B10319" s="34">
        <v>195</v>
      </c>
      <c r="C10319" s="34">
        <v>275</v>
      </c>
      <c r="D10319" s="34">
        <v>234</v>
      </c>
      <c r="E10319" s="34">
        <v>258</v>
      </c>
      <c r="F10319" s="34">
        <v>169</v>
      </c>
      <c r="G10319" s="34">
        <v>234</v>
      </c>
      <c r="H10319" s="34">
        <v>246</v>
      </c>
      <c r="I10319" s="34">
        <v>222</v>
      </c>
      <c r="J10319" s="34">
        <v>216</v>
      </c>
      <c r="K10319" s="34">
        <v>184</v>
      </c>
      <c r="L10319" s="34">
        <v>193</v>
      </c>
      <c r="M10319" s="34">
        <v>191</v>
      </c>
    </row>
    <row r="10320" spans="1:13" x14ac:dyDescent="0.2">
      <c r="A10320" s="34" t="s">
        <v>111214</v>
      </c>
      <c r="B10320" s="34">
        <v>379</v>
      </c>
      <c r="C10320" s="34">
        <v>467</v>
      </c>
      <c r="D10320" s="34">
        <v>498</v>
      </c>
      <c r="E10320" s="34">
        <v>568</v>
      </c>
      <c r="F10320" s="34">
        <v>451</v>
      </c>
      <c r="G10320" s="34">
        <v>444</v>
      </c>
      <c r="H10320" s="34">
        <v>527</v>
      </c>
      <c r="I10320" s="34">
        <v>496</v>
      </c>
      <c r="J10320" s="34">
        <v>422</v>
      </c>
      <c r="K10320" s="34">
        <v>339</v>
      </c>
      <c r="L10320" s="34">
        <v>452</v>
      </c>
      <c r="M10320" s="34">
        <v>368</v>
      </c>
    </row>
    <row r="10321" spans="1:13" x14ac:dyDescent="0.2">
      <c r="A10321" s="34" t="s">
        <v>111215</v>
      </c>
      <c r="B10321" s="34">
        <v>552</v>
      </c>
      <c r="C10321" s="34">
        <v>533</v>
      </c>
      <c r="D10321" s="34">
        <v>552</v>
      </c>
      <c r="E10321" s="34">
        <v>551</v>
      </c>
      <c r="F10321" s="34">
        <v>490</v>
      </c>
      <c r="G10321" s="34">
        <v>499</v>
      </c>
      <c r="H10321" s="34">
        <v>600</v>
      </c>
      <c r="I10321" s="34">
        <v>583</v>
      </c>
      <c r="J10321" s="34">
        <v>566</v>
      </c>
      <c r="K10321" s="34">
        <v>416</v>
      </c>
      <c r="L10321" s="34">
        <v>506</v>
      </c>
      <c r="M10321" s="34">
        <v>465</v>
      </c>
    </row>
    <row r="10322" spans="1:13" x14ac:dyDescent="0.2">
      <c r="A10322" s="34" t="s">
        <v>111216</v>
      </c>
      <c r="B10322" s="34">
        <v>411</v>
      </c>
      <c r="C10322" s="34">
        <v>456</v>
      </c>
      <c r="D10322" s="34">
        <v>513</v>
      </c>
      <c r="E10322" s="34">
        <v>587</v>
      </c>
      <c r="F10322" s="34">
        <v>473</v>
      </c>
      <c r="G10322" s="34">
        <v>484</v>
      </c>
      <c r="H10322" s="34">
        <v>491</v>
      </c>
      <c r="I10322" s="34">
        <v>511</v>
      </c>
      <c r="J10322" s="34">
        <v>490</v>
      </c>
      <c r="K10322" s="34">
        <v>467</v>
      </c>
      <c r="L10322" s="34">
        <v>443</v>
      </c>
      <c r="M10322" s="34">
        <v>361</v>
      </c>
    </row>
    <row r="10323" spans="1:13" x14ac:dyDescent="0.2">
      <c r="A10323" s="34" t="s">
        <v>111217</v>
      </c>
      <c r="B10323" s="34">
        <v>908</v>
      </c>
      <c r="C10323" s="34">
        <v>916</v>
      </c>
      <c r="D10323" s="34">
        <v>987</v>
      </c>
      <c r="E10323" s="34">
        <v>1026</v>
      </c>
      <c r="F10323" s="34">
        <v>859</v>
      </c>
      <c r="G10323" s="34">
        <v>823</v>
      </c>
      <c r="H10323" s="34">
        <v>1088</v>
      </c>
      <c r="I10323" s="34">
        <v>889</v>
      </c>
      <c r="J10323" s="34">
        <v>910</v>
      </c>
      <c r="K10323" s="34">
        <v>689</v>
      </c>
      <c r="L10323" s="34">
        <v>897</v>
      </c>
      <c r="M10323" s="34">
        <v>653</v>
      </c>
    </row>
    <row r="10324" spans="1:13" x14ac:dyDescent="0.2">
      <c r="A10324" s="34" t="s">
        <v>111218</v>
      </c>
      <c r="B10324" s="34">
        <v>1619</v>
      </c>
      <c r="C10324" s="34">
        <v>1628</v>
      </c>
      <c r="D10324" s="34">
        <v>1860</v>
      </c>
      <c r="E10324" s="34">
        <v>1890</v>
      </c>
      <c r="F10324" s="34">
        <v>1500</v>
      </c>
      <c r="G10324" s="34">
        <v>1555</v>
      </c>
      <c r="H10324" s="34">
        <v>1989</v>
      </c>
      <c r="I10324" s="34">
        <v>1640</v>
      </c>
      <c r="J10324" s="34">
        <v>1810</v>
      </c>
      <c r="K10324" s="34">
        <v>1377</v>
      </c>
      <c r="L10324" s="34">
        <v>1905</v>
      </c>
      <c r="M10324" s="34">
        <v>1267</v>
      </c>
    </row>
    <row r="10325" spans="1:13" x14ac:dyDescent="0.2">
      <c r="A10325" s="34" t="s">
        <v>111219</v>
      </c>
      <c r="B10325" s="34">
        <v>625</v>
      </c>
      <c r="C10325" s="34">
        <v>737</v>
      </c>
      <c r="D10325" s="34">
        <v>672</v>
      </c>
      <c r="E10325" s="34">
        <v>785</v>
      </c>
      <c r="F10325" s="34">
        <v>507</v>
      </c>
      <c r="G10325" s="34">
        <v>738</v>
      </c>
      <c r="H10325" s="34">
        <v>781</v>
      </c>
      <c r="I10325" s="34">
        <v>707</v>
      </c>
      <c r="J10325" s="34">
        <v>676</v>
      </c>
      <c r="K10325" s="34">
        <v>639</v>
      </c>
      <c r="L10325" s="34">
        <v>608</v>
      </c>
      <c r="M10325" s="34">
        <v>546</v>
      </c>
    </row>
    <row r="10326" spans="1:13" x14ac:dyDescent="0.2">
      <c r="A10326" s="34" t="s">
        <v>111220</v>
      </c>
      <c r="B10326" s="34">
        <v>489</v>
      </c>
      <c r="C10326" s="34">
        <v>402</v>
      </c>
      <c r="D10326" s="34">
        <v>499</v>
      </c>
      <c r="E10326" s="34">
        <v>549</v>
      </c>
      <c r="F10326" s="34">
        <v>438</v>
      </c>
      <c r="G10326" s="34">
        <v>441</v>
      </c>
      <c r="H10326" s="34">
        <v>562</v>
      </c>
      <c r="I10326" s="34">
        <v>464</v>
      </c>
      <c r="J10326" s="34">
        <v>571</v>
      </c>
      <c r="K10326" s="34">
        <v>426</v>
      </c>
      <c r="L10326" s="34">
        <v>457</v>
      </c>
      <c r="M10326" s="34">
        <v>397</v>
      </c>
    </row>
    <row r="10327" spans="1:13" x14ac:dyDescent="0.2">
      <c r="A10327" s="34" t="s">
        <v>111221</v>
      </c>
      <c r="B10327" s="34">
        <v>754</v>
      </c>
      <c r="C10327" s="34">
        <v>739</v>
      </c>
      <c r="D10327" s="34">
        <v>715</v>
      </c>
      <c r="E10327" s="34">
        <v>758</v>
      </c>
      <c r="F10327" s="34">
        <v>724</v>
      </c>
      <c r="G10327" s="34">
        <v>732</v>
      </c>
      <c r="H10327" s="34">
        <v>736</v>
      </c>
      <c r="I10327" s="34">
        <v>725</v>
      </c>
      <c r="J10327" s="34">
        <v>677</v>
      </c>
      <c r="K10327" s="34">
        <v>569</v>
      </c>
      <c r="L10327" s="34">
        <v>675</v>
      </c>
      <c r="M10327" s="34">
        <v>568</v>
      </c>
    </row>
    <row r="10328" spans="1:13" x14ac:dyDescent="0.2">
      <c r="A10328" s="34" t="s">
        <v>111222</v>
      </c>
      <c r="B10328" s="34">
        <v>375</v>
      </c>
      <c r="C10328" s="34">
        <v>528</v>
      </c>
      <c r="D10328" s="34">
        <v>513</v>
      </c>
      <c r="E10328" s="34">
        <v>503</v>
      </c>
      <c r="F10328" s="34">
        <v>352</v>
      </c>
      <c r="G10328" s="34">
        <v>389</v>
      </c>
      <c r="H10328" s="34">
        <v>532</v>
      </c>
      <c r="I10328" s="34">
        <v>441</v>
      </c>
      <c r="J10328" s="34">
        <v>457</v>
      </c>
      <c r="K10328" s="34">
        <v>358</v>
      </c>
      <c r="L10328" s="34">
        <v>418</v>
      </c>
      <c r="M10328" s="34">
        <v>373</v>
      </c>
    </row>
    <row r="10329" spans="1:13" x14ac:dyDescent="0.2">
      <c r="A10329" s="34" t="s">
        <v>111223</v>
      </c>
      <c r="B10329" s="34">
        <v>415</v>
      </c>
      <c r="C10329" s="34">
        <v>410</v>
      </c>
      <c r="D10329" s="34">
        <v>394</v>
      </c>
      <c r="E10329" s="34">
        <v>520</v>
      </c>
      <c r="F10329" s="34">
        <v>355</v>
      </c>
      <c r="G10329" s="34">
        <v>407</v>
      </c>
      <c r="H10329" s="34">
        <v>459</v>
      </c>
      <c r="I10329" s="34">
        <v>448</v>
      </c>
      <c r="J10329" s="34">
        <v>386</v>
      </c>
      <c r="K10329" s="34">
        <v>345</v>
      </c>
      <c r="L10329" s="34">
        <v>349</v>
      </c>
      <c r="M10329" s="34">
        <v>320</v>
      </c>
    </row>
    <row r="10330" spans="1:13" x14ac:dyDescent="0.2">
      <c r="A10330" s="34" t="s">
        <v>111224</v>
      </c>
      <c r="B10330" s="34">
        <v>285</v>
      </c>
      <c r="C10330" s="34">
        <v>223</v>
      </c>
      <c r="D10330" s="34">
        <v>283</v>
      </c>
      <c r="E10330" s="34">
        <v>252</v>
      </c>
      <c r="F10330" s="34">
        <v>223</v>
      </c>
      <c r="G10330" s="34">
        <v>209</v>
      </c>
      <c r="H10330" s="34">
        <v>298</v>
      </c>
      <c r="I10330" s="34">
        <v>271</v>
      </c>
      <c r="J10330" s="34">
        <v>297</v>
      </c>
      <c r="K10330" s="34">
        <v>223</v>
      </c>
      <c r="L10330" s="34">
        <v>221</v>
      </c>
      <c r="M10330" s="34">
        <v>171</v>
      </c>
    </row>
    <row r="10331" spans="1:13" x14ac:dyDescent="0.2">
      <c r="A10331" s="34" t="s">
        <v>111225</v>
      </c>
      <c r="B10331" s="34">
        <v>323</v>
      </c>
      <c r="C10331" s="34">
        <v>296</v>
      </c>
      <c r="D10331" s="34">
        <v>316</v>
      </c>
      <c r="E10331" s="34">
        <v>357</v>
      </c>
      <c r="F10331" s="34">
        <v>330</v>
      </c>
      <c r="G10331" s="34">
        <v>316</v>
      </c>
      <c r="H10331" s="34">
        <v>463</v>
      </c>
      <c r="I10331" s="34">
        <v>339</v>
      </c>
      <c r="J10331" s="34">
        <v>340</v>
      </c>
      <c r="K10331" s="34">
        <v>257</v>
      </c>
      <c r="L10331" s="34">
        <v>319</v>
      </c>
      <c r="M10331" s="34">
        <v>246</v>
      </c>
    </row>
    <row r="10332" spans="1:13" x14ac:dyDescent="0.2">
      <c r="A10332" s="34" t="s">
        <v>111226</v>
      </c>
      <c r="B10332" s="34">
        <v>543</v>
      </c>
      <c r="C10332" s="34">
        <v>603</v>
      </c>
      <c r="D10332" s="34">
        <v>574</v>
      </c>
      <c r="E10332" s="34">
        <v>599</v>
      </c>
      <c r="F10332" s="34">
        <v>468</v>
      </c>
      <c r="G10332" s="34">
        <v>504</v>
      </c>
      <c r="H10332" s="34">
        <v>530</v>
      </c>
      <c r="I10332" s="34">
        <v>532</v>
      </c>
      <c r="J10332" s="34">
        <v>566</v>
      </c>
      <c r="K10332" s="34">
        <v>474</v>
      </c>
      <c r="L10332" s="34">
        <v>497</v>
      </c>
      <c r="M10332" s="34">
        <v>413</v>
      </c>
    </row>
    <row r="10333" spans="1:13" x14ac:dyDescent="0.2">
      <c r="A10333" s="34" t="s">
        <v>111227</v>
      </c>
      <c r="B10333" s="34">
        <v>302</v>
      </c>
      <c r="C10333" s="34">
        <v>305</v>
      </c>
      <c r="D10333" s="34">
        <v>322</v>
      </c>
      <c r="E10333" s="34">
        <v>357</v>
      </c>
      <c r="F10333" s="34">
        <v>294</v>
      </c>
      <c r="G10333" s="34">
        <v>305</v>
      </c>
      <c r="H10333" s="34">
        <v>334</v>
      </c>
      <c r="I10333" s="34">
        <v>360</v>
      </c>
      <c r="J10333" s="34">
        <v>318</v>
      </c>
      <c r="K10333" s="34">
        <v>271</v>
      </c>
      <c r="L10333" s="34">
        <v>281</v>
      </c>
      <c r="M10333" s="34">
        <v>288</v>
      </c>
    </row>
    <row r="10334" spans="1:13" x14ac:dyDescent="0.2">
      <c r="A10334" s="34" t="s">
        <v>111228</v>
      </c>
      <c r="B10334" s="34">
        <v>258</v>
      </c>
      <c r="C10334" s="34">
        <v>338</v>
      </c>
      <c r="D10334" s="34">
        <v>340</v>
      </c>
      <c r="E10334" s="34">
        <v>398</v>
      </c>
      <c r="F10334" s="34">
        <v>258</v>
      </c>
      <c r="G10334" s="34">
        <v>301</v>
      </c>
      <c r="H10334" s="34">
        <v>289</v>
      </c>
      <c r="I10334" s="34">
        <v>341</v>
      </c>
      <c r="J10334" s="34">
        <v>339</v>
      </c>
      <c r="K10334" s="34">
        <v>279</v>
      </c>
      <c r="L10334" s="34">
        <v>279</v>
      </c>
      <c r="M10334" s="34">
        <v>247</v>
      </c>
    </row>
    <row r="10335" spans="1:13" x14ac:dyDescent="0.2">
      <c r="A10335" s="34" t="s">
        <v>111229</v>
      </c>
      <c r="B10335" s="34">
        <v>965</v>
      </c>
      <c r="C10335" s="34">
        <v>814</v>
      </c>
      <c r="D10335" s="34">
        <v>868</v>
      </c>
      <c r="E10335" s="34">
        <v>1042</v>
      </c>
      <c r="F10335" s="34">
        <v>820</v>
      </c>
      <c r="G10335" s="34">
        <v>881</v>
      </c>
      <c r="H10335" s="34">
        <v>879</v>
      </c>
      <c r="I10335" s="34">
        <v>867</v>
      </c>
      <c r="J10335" s="34">
        <v>948</v>
      </c>
      <c r="K10335" s="34">
        <v>728</v>
      </c>
      <c r="L10335" s="34">
        <v>880</v>
      </c>
      <c r="M10335" s="34">
        <v>674</v>
      </c>
    </row>
    <row r="10336" spans="1:13" x14ac:dyDescent="0.2">
      <c r="A10336" s="34" t="s">
        <v>111230</v>
      </c>
      <c r="B10336" s="34">
        <v>284</v>
      </c>
      <c r="C10336" s="34">
        <v>294</v>
      </c>
      <c r="D10336" s="34">
        <v>308</v>
      </c>
      <c r="E10336" s="34">
        <v>284</v>
      </c>
      <c r="F10336" s="34">
        <v>280</v>
      </c>
      <c r="G10336" s="34">
        <v>280</v>
      </c>
      <c r="H10336" s="34">
        <v>278</v>
      </c>
      <c r="I10336" s="34">
        <v>291</v>
      </c>
      <c r="J10336" s="34">
        <v>273</v>
      </c>
      <c r="K10336" s="34">
        <v>222</v>
      </c>
      <c r="L10336" s="34">
        <v>311</v>
      </c>
      <c r="M10336" s="34">
        <v>196</v>
      </c>
    </row>
    <row r="10337" spans="1:13" x14ac:dyDescent="0.2">
      <c r="A10337" s="34" t="s">
        <v>111231</v>
      </c>
      <c r="B10337" s="34">
        <v>701</v>
      </c>
      <c r="C10337" s="34">
        <v>688</v>
      </c>
      <c r="D10337" s="34">
        <v>707</v>
      </c>
      <c r="E10337" s="34">
        <v>725</v>
      </c>
      <c r="F10337" s="34">
        <v>683</v>
      </c>
      <c r="G10337" s="34">
        <v>665</v>
      </c>
      <c r="H10337" s="34">
        <v>799</v>
      </c>
      <c r="I10337" s="34">
        <v>637</v>
      </c>
      <c r="J10337" s="34">
        <v>689</v>
      </c>
      <c r="K10337" s="34">
        <v>626</v>
      </c>
      <c r="L10337" s="34">
        <v>699</v>
      </c>
      <c r="M10337" s="34">
        <v>544</v>
      </c>
    </row>
    <row r="10338" spans="1:13" x14ac:dyDescent="0.2">
      <c r="A10338" s="34" t="s">
        <v>111232</v>
      </c>
      <c r="B10338" s="34">
        <v>236</v>
      </c>
      <c r="C10338" s="34">
        <v>317</v>
      </c>
      <c r="D10338" s="34">
        <v>281</v>
      </c>
      <c r="E10338" s="34">
        <v>344</v>
      </c>
      <c r="F10338" s="34">
        <v>237</v>
      </c>
      <c r="G10338" s="34">
        <v>267</v>
      </c>
      <c r="H10338" s="34">
        <v>286</v>
      </c>
      <c r="I10338" s="34">
        <v>304</v>
      </c>
      <c r="J10338" s="34">
        <v>272</v>
      </c>
      <c r="K10338" s="34">
        <v>251</v>
      </c>
      <c r="L10338" s="34">
        <v>257</v>
      </c>
      <c r="M10338" s="34">
        <v>217</v>
      </c>
    </row>
    <row r="10339" spans="1:13" x14ac:dyDescent="0.2">
      <c r="A10339" s="34" t="s">
        <v>111233</v>
      </c>
      <c r="B10339" s="34">
        <v>835</v>
      </c>
      <c r="C10339" s="34">
        <v>825</v>
      </c>
      <c r="D10339" s="34">
        <v>801</v>
      </c>
      <c r="E10339" s="34">
        <v>917</v>
      </c>
      <c r="F10339" s="34">
        <v>783</v>
      </c>
      <c r="G10339" s="34">
        <v>767</v>
      </c>
      <c r="H10339" s="34">
        <v>904</v>
      </c>
      <c r="I10339" s="34">
        <v>821</v>
      </c>
      <c r="J10339" s="34">
        <v>971</v>
      </c>
      <c r="K10339" s="34">
        <v>739</v>
      </c>
      <c r="L10339" s="34">
        <v>835</v>
      </c>
      <c r="M10339" s="34">
        <v>603</v>
      </c>
    </row>
    <row r="10340" spans="1:13" x14ac:dyDescent="0.2">
      <c r="A10340" s="34" t="s">
        <v>111234</v>
      </c>
      <c r="B10340" s="34">
        <v>638</v>
      </c>
      <c r="C10340" s="34">
        <v>661</v>
      </c>
      <c r="D10340" s="34">
        <v>659</v>
      </c>
      <c r="E10340" s="34">
        <v>660</v>
      </c>
      <c r="F10340" s="34">
        <v>581</v>
      </c>
      <c r="G10340" s="34">
        <v>638</v>
      </c>
      <c r="H10340" s="34">
        <v>669</v>
      </c>
      <c r="I10340" s="34">
        <v>699</v>
      </c>
      <c r="J10340" s="34">
        <v>694</v>
      </c>
      <c r="K10340" s="34">
        <v>570</v>
      </c>
      <c r="L10340" s="34">
        <v>586</v>
      </c>
      <c r="M10340" s="34">
        <v>548</v>
      </c>
    </row>
    <row r="10341" spans="1:13" x14ac:dyDescent="0.2">
      <c r="A10341" s="34" t="s">
        <v>111235</v>
      </c>
      <c r="B10341" s="34">
        <v>722</v>
      </c>
      <c r="C10341" s="34">
        <v>803</v>
      </c>
      <c r="D10341" s="34">
        <v>766</v>
      </c>
      <c r="E10341" s="34">
        <v>816</v>
      </c>
      <c r="F10341" s="34">
        <v>761</v>
      </c>
      <c r="G10341" s="34">
        <v>728</v>
      </c>
      <c r="H10341" s="34">
        <v>870</v>
      </c>
      <c r="I10341" s="34">
        <v>810</v>
      </c>
      <c r="J10341" s="34">
        <v>885</v>
      </c>
      <c r="K10341" s="34">
        <v>668</v>
      </c>
      <c r="L10341" s="34">
        <v>747</v>
      </c>
      <c r="M10341" s="34">
        <v>653</v>
      </c>
    </row>
    <row r="10342" spans="1:13" x14ac:dyDescent="0.2">
      <c r="A10342" s="34" t="s">
        <v>111236</v>
      </c>
      <c r="B10342" s="34">
        <v>514</v>
      </c>
      <c r="C10342" s="34">
        <v>608</v>
      </c>
      <c r="D10342" s="34">
        <v>634</v>
      </c>
      <c r="E10342" s="34">
        <v>590</v>
      </c>
      <c r="F10342" s="34">
        <v>568</v>
      </c>
      <c r="G10342" s="34">
        <v>555</v>
      </c>
      <c r="H10342" s="34">
        <v>660</v>
      </c>
      <c r="I10342" s="34">
        <v>562</v>
      </c>
      <c r="J10342" s="34">
        <v>622</v>
      </c>
      <c r="K10342" s="34">
        <v>475</v>
      </c>
      <c r="L10342" s="34">
        <v>500</v>
      </c>
      <c r="M10342" s="34">
        <v>455</v>
      </c>
    </row>
    <row r="10343" spans="1:13" x14ac:dyDescent="0.2">
      <c r="A10343" s="34" t="s">
        <v>111237</v>
      </c>
      <c r="B10343" s="34">
        <v>1116</v>
      </c>
      <c r="C10343" s="34">
        <v>1188</v>
      </c>
      <c r="D10343" s="34">
        <v>1257</v>
      </c>
      <c r="E10343" s="34">
        <v>1218</v>
      </c>
      <c r="F10343" s="34">
        <v>1170</v>
      </c>
      <c r="G10343" s="34">
        <v>1113</v>
      </c>
      <c r="H10343" s="34">
        <v>1354</v>
      </c>
      <c r="I10343" s="34">
        <v>1201</v>
      </c>
      <c r="J10343" s="34">
        <v>1234</v>
      </c>
      <c r="K10343" s="34">
        <v>986</v>
      </c>
      <c r="L10343" s="34">
        <v>1125</v>
      </c>
      <c r="M10343" s="34">
        <v>908</v>
      </c>
    </row>
    <row r="10344" spans="1:13" x14ac:dyDescent="0.2">
      <c r="A10344" s="34" t="s">
        <v>111238</v>
      </c>
      <c r="B10344" s="34">
        <v>468</v>
      </c>
      <c r="C10344" s="34">
        <v>635</v>
      </c>
      <c r="D10344" s="34">
        <v>517</v>
      </c>
      <c r="E10344" s="34">
        <v>575</v>
      </c>
      <c r="F10344" s="34">
        <v>520</v>
      </c>
      <c r="G10344" s="34">
        <v>600</v>
      </c>
      <c r="H10344" s="34">
        <v>526</v>
      </c>
      <c r="I10344" s="34">
        <v>563</v>
      </c>
      <c r="J10344" s="34">
        <v>513</v>
      </c>
      <c r="K10344" s="34">
        <v>491</v>
      </c>
      <c r="L10344" s="34">
        <v>567</v>
      </c>
      <c r="M10344" s="34">
        <v>446</v>
      </c>
    </row>
    <row r="10345" spans="1:13" x14ac:dyDescent="0.2">
      <c r="A10345" s="34" t="s">
        <v>111239</v>
      </c>
      <c r="B10345" s="34">
        <v>863</v>
      </c>
      <c r="C10345" s="34">
        <v>1107</v>
      </c>
      <c r="D10345" s="34">
        <v>941</v>
      </c>
      <c r="E10345" s="34">
        <v>1060</v>
      </c>
      <c r="F10345" s="34">
        <v>680</v>
      </c>
      <c r="G10345" s="34">
        <v>990</v>
      </c>
      <c r="H10345" s="34">
        <v>963</v>
      </c>
      <c r="I10345" s="34">
        <v>1068</v>
      </c>
      <c r="J10345" s="34">
        <v>845</v>
      </c>
      <c r="K10345" s="34">
        <v>926</v>
      </c>
      <c r="L10345" s="34">
        <v>803</v>
      </c>
      <c r="M10345" s="34">
        <v>870</v>
      </c>
    </row>
    <row r="10346" spans="1:13" x14ac:dyDescent="0.2">
      <c r="A10346" s="34" t="s">
        <v>111240</v>
      </c>
      <c r="B10346" s="34">
        <v>659</v>
      </c>
      <c r="C10346" s="34">
        <v>762</v>
      </c>
      <c r="D10346" s="34">
        <v>744</v>
      </c>
      <c r="E10346" s="34">
        <v>751</v>
      </c>
      <c r="F10346" s="34">
        <v>727</v>
      </c>
      <c r="G10346" s="34">
        <v>685</v>
      </c>
      <c r="H10346" s="34">
        <v>788</v>
      </c>
      <c r="I10346" s="34">
        <v>754</v>
      </c>
      <c r="J10346" s="34">
        <v>723</v>
      </c>
      <c r="K10346" s="34">
        <v>600</v>
      </c>
      <c r="L10346" s="34">
        <v>685</v>
      </c>
      <c r="M10346" s="34">
        <v>513</v>
      </c>
    </row>
    <row r="10347" spans="1:13" x14ac:dyDescent="0.2">
      <c r="A10347" s="34" t="s">
        <v>111241</v>
      </c>
      <c r="B10347" s="34">
        <v>779</v>
      </c>
      <c r="C10347" s="34">
        <v>668</v>
      </c>
      <c r="D10347" s="34">
        <v>941</v>
      </c>
      <c r="E10347" s="34">
        <v>816</v>
      </c>
      <c r="F10347" s="34">
        <v>683</v>
      </c>
      <c r="G10347" s="34">
        <v>746</v>
      </c>
      <c r="H10347" s="34">
        <v>799</v>
      </c>
      <c r="I10347" s="34">
        <v>678</v>
      </c>
      <c r="J10347" s="34">
        <v>795</v>
      </c>
      <c r="K10347" s="34">
        <v>596</v>
      </c>
      <c r="L10347" s="34">
        <v>750</v>
      </c>
      <c r="M10347" s="34">
        <v>572</v>
      </c>
    </row>
    <row r="10348" spans="1:13" x14ac:dyDescent="0.2">
      <c r="A10348" s="34" t="s">
        <v>111242</v>
      </c>
      <c r="B10348" s="34">
        <v>284</v>
      </c>
      <c r="C10348" s="34">
        <v>481</v>
      </c>
      <c r="D10348" s="34">
        <v>351</v>
      </c>
      <c r="E10348" s="34">
        <v>477</v>
      </c>
      <c r="F10348" s="34">
        <v>244</v>
      </c>
      <c r="G10348" s="34">
        <v>551</v>
      </c>
      <c r="H10348" s="34">
        <v>339</v>
      </c>
      <c r="I10348" s="34">
        <v>541</v>
      </c>
      <c r="J10348" s="34">
        <v>306</v>
      </c>
      <c r="K10348" s="34">
        <v>399</v>
      </c>
      <c r="L10348" s="34">
        <v>332</v>
      </c>
      <c r="M10348" s="34">
        <v>397</v>
      </c>
    </row>
    <row r="10349" spans="1:13" x14ac:dyDescent="0.2">
      <c r="A10349" s="34" t="s">
        <v>111243</v>
      </c>
      <c r="B10349" s="34">
        <v>536</v>
      </c>
      <c r="C10349" s="34">
        <v>664</v>
      </c>
      <c r="D10349" s="34">
        <v>670</v>
      </c>
      <c r="E10349" s="34">
        <v>749</v>
      </c>
      <c r="F10349" s="34">
        <v>598</v>
      </c>
      <c r="G10349" s="34">
        <v>548</v>
      </c>
      <c r="H10349" s="34">
        <v>674</v>
      </c>
      <c r="I10349" s="34">
        <v>676</v>
      </c>
      <c r="J10349" s="34">
        <v>553</v>
      </c>
      <c r="K10349" s="34">
        <v>535</v>
      </c>
      <c r="L10349" s="34">
        <v>608</v>
      </c>
      <c r="M10349" s="34">
        <v>483</v>
      </c>
    </row>
    <row r="10350" spans="1:13" x14ac:dyDescent="0.2">
      <c r="A10350" s="34" t="s">
        <v>111244</v>
      </c>
      <c r="B10350" s="34">
        <v>577</v>
      </c>
      <c r="C10350" s="34">
        <v>535</v>
      </c>
      <c r="D10350" s="34">
        <v>593</v>
      </c>
      <c r="E10350" s="34">
        <v>644</v>
      </c>
      <c r="F10350" s="34">
        <v>574</v>
      </c>
      <c r="G10350" s="34">
        <v>546</v>
      </c>
      <c r="H10350" s="34">
        <v>613</v>
      </c>
      <c r="I10350" s="34">
        <v>587</v>
      </c>
      <c r="J10350" s="34">
        <v>657</v>
      </c>
      <c r="K10350" s="34">
        <v>504</v>
      </c>
      <c r="L10350" s="34">
        <v>600</v>
      </c>
      <c r="M10350" s="34">
        <v>471</v>
      </c>
    </row>
    <row r="10351" spans="1:13" x14ac:dyDescent="0.2">
      <c r="A10351" s="34" t="s">
        <v>111245</v>
      </c>
      <c r="B10351" s="34">
        <v>732</v>
      </c>
      <c r="C10351" s="34">
        <v>861</v>
      </c>
      <c r="D10351" s="34">
        <v>798</v>
      </c>
      <c r="E10351" s="34">
        <v>834</v>
      </c>
      <c r="F10351" s="34">
        <v>641</v>
      </c>
      <c r="G10351" s="34">
        <v>738</v>
      </c>
      <c r="H10351" s="34">
        <v>795</v>
      </c>
      <c r="I10351" s="34">
        <v>757</v>
      </c>
      <c r="J10351" s="34">
        <v>805</v>
      </c>
      <c r="K10351" s="34">
        <v>667</v>
      </c>
      <c r="L10351" s="34">
        <v>803</v>
      </c>
      <c r="M10351" s="34">
        <v>631</v>
      </c>
    </row>
    <row r="10352" spans="1:13" x14ac:dyDescent="0.2">
      <c r="A10352" s="34" t="s">
        <v>111246</v>
      </c>
      <c r="B10352" s="34">
        <v>554</v>
      </c>
      <c r="C10352" s="34">
        <v>619</v>
      </c>
      <c r="D10352" s="34">
        <v>532</v>
      </c>
      <c r="E10352" s="34">
        <v>650</v>
      </c>
      <c r="F10352" s="34">
        <v>462</v>
      </c>
      <c r="G10352" s="34">
        <v>637</v>
      </c>
      <c r="H10352" s="34">
        <v>524</v>
      </c>
      <c r="I10352" s="34">
        <v>630</v>
      </c>
      <c r="J10352" s="34">
        <v>489</v>
      </c>
      <c r="K10352" s="34">
        <v>488</v>
      </c>
      <c r="L10352" s="34">
        <v>425</v>
      </c>
      <c r="M10352" s="34">
        <v>498</v>
      </c>
    </row>
    <row r="10353" spans="1:13" x14ac:dyDescent="0.2">
      <c r="A10353" s="34" t="s">
        <v>111247</v>
      </c>
      <c r="B10353" s="34">
        <v>320</v>
      </c>
      <c r="C10353" s="34">
        <v>406</v>
      </c>
      <c r="D10353" s="34">
        <v>425</v>
      </c>
      <c r="E10353" s="34">
        <v>476</v>
      </c>
      <c r="F10353" s="34">
        <v>334</v>
      </c>
      <c r="G10353" s="34">
        <v>376</v>
      </c>
      <c r="H10353" s="34">
        <v>451</v>
      </c>
      <c r="I10353" s="34">
        <v>388</v>
      </c>
      <c r="J10353" s="34">
        <v>388</v>
      </c>
      <c r="K10353" s="34">
        <v>323</v>
      </c>
      <c r="L10353" s="34">
        <v>309</v>
      </c>
      <c r="M10353" s="34">
        <v>339</v>
      </c>
    </row>
    <row r="10354" spans="1:13" x14ac:dyDescent="0.2">
      <c r="A10354" s="34" t="s">
        <v>111248</v>
      </c>
      <c r="B10354" s="34">
        <v>314</v>
      </c>
      <c r="C10354" s="34">
        <v>390</v>
      </c>
      <c r="D10354" s="34">
        <v>364</v>
      </c>
      <c r="E10354" s="34">
        <v>454</v>
      </c>
      <c r="F10354" s="34">
        <v>312</v>
      </c>
      <c r="G10354" s="34">
        <v>339</v>
      </c>
      <c r="H10354" s="34">
        <v>296</v>
      </c>
      <c r="I10354" s="34">
        <v>393</v>
      </c>
      <c r="J10354" s="34">
        <v>383</v>
      </c>
      <c r="K10354" s="34">
        <v>353</v>
      </c>
      <c r="L10354" s="34">
        <v>324</v>
      </c>
      <c r="M10354" s="34">
        <v>290</v>
      </c>
    </row>
    <row r="10355" spans="1:13" x14ac:dyDescent="0.2">
      <c r="A10355" s="34" t="s">
        <v>111249</v>
      </c>
      <c r="B10355" s="34">
        <v>380</v>
      </c>
      <c r="C10355" s="34">
        <v>490</v>
      </c>
      <c r="D10355" s="34">
        <v>484</v>
      </c>
      <c r="E10355" s="34">
        <v>438</v>
      </c>
      <c r="F10355" s="34">
        <v>432</v>
      </c>
      <c r="G10355" s="34">
        <v>397</v>
      </c>
      <c r="H10355" s="34">
        <v>497</v>
      </c>
      <c r="I10355" s="34">
        <v>419</v>
      </c>
      <c r="J10355" s="34">
        <v>526</v>
      </c>
      <c r="K10355" s="34">
        <v>429</v>
      </c>
      <c r="L10355" s="34">
        <v>484</v>
      </c>
      <c r="M10355" s="34">
        <v>314</v>
      </c>
    </row>
    <row r="10356" spans="1:13" x14ac:dyDescent="0.2">
      <c r="A10356" s="34" t="s">
        <v>111250</v>
      </c>
      <c r="B10356" s="34">
        <v>307</v>
      </c>
      <c r="C10356" s="34">
        <v>432</v>
      </c>
      <c r="D10356" s="34">
        <v>367</v>
      </c>
      <c r="E10356" s="34">
        <v>483</v>
      </c>
      <c r="F10356" s="34">
        <v>322</v>
      </c>
      <c r="G10356" s="34">
        <v>367</v>
      </c>
      <c r="H10356" s="34">
        <v>385</v>
      </c>
      <c r="I10356" s="34">
        <v>379</v>
      </c>
      <c r="J10356" s="34">
        <v>404</v>
      </c>
      <c r="K10356" s="34">
        <v>324</v>
      </c>
      <c r="L10356" s="34">
        <v>453</v>
      </c>
      <c r="M10356" s="34">
        <v>349</v>
      </c>
    </row>
    <row r="10357" spans="1:13" x14ac:dyDescent="0.2">
      <c r="A10357" s="34" t="s">
        <v>111251</v>
      </c>
      <c r="B10357" s="34">
        <v>742</v>
      </c>
      <c r="C10357" s="34">
        <v>888</v>
      </c>
      <c r="D10357" s="34">
        <v>812</v>
      </c>
      <c r="E10357" s="34">
        <v>863</v>
      </c>
      <c r="F10357" s="34">
        <v>662</v>
      </c>
      <c r="G10357" s="34">
        <v>796</v>
      </c>
      <c r="H10357" s="34">
        <v>970</v>
      </c>
      <c r="I10357" s="34">
        <v>744</v>
      </c>
      <c r="J10357" s="34">
        <v>890</v>
      </c>
      <c r="K10357" s="34">
        <v>618</v>
      </c>
      <c r="L10357" s="34">
        <v>686</v>
      </c>
      <c r="M10357" s="34">
        <v>634</v>
      </c>
    </row>
    <row r="10358" spans="1:13" x14ac:dyDescent="0.2">
      <c r="A10358" s="34" t="s">
        <v>111252</v>
      </c>
      <c r="B10358" s="34">
        <v>710</v>
      </c>
      <c r="C10358" s="34">
        <v>724</v>
      </c>
      <c r="D10358" s="34">
        <v>743</v>
      </c>
      <c r="E10358" s="34">
        <v>863</v>
      </c>
      <c r="F10358" s="34">
        <v>720</v>
      </c>
      <c r="G10358" s="34">
        <v>688</v>
      </c>
      <c r="H10358" s="34">
        <v>837</v>
      </c>
      <c r="I10358" s="34">
        <v>767</v>
      </c>
      <c r="J10358" s="34">
        <v>827</v>
      </c>
      <c r="K10358" s="34">
        <v>616</v>
      </c>
      <c r="L10358" s="34">
        <v>811</v>
      </c>
      <c r="M10358" s="34">
        <v>602</v>
      </c>
    </row>
    <row r="10359" spans="1:13" x14ac:dyDescent="0.2">
      <c r="A10359" s="34" t="s">
        <v>111253</v>
      </c>
      <c r="B10359" s="34">
        <v>508</v>
      </c>
      <c r="C10359" s="34">
        <v>532</v>
      </c>
      <c r="D10359" s="34">
        <v>426</v>
      </c>
      <c r="E10359" s="34">
        <v>553</v>
      </c>
      <c r="F10359" s="34">
        <v>379</v>
      </c>
      <c r="G10359" s="34">
        <v>480</v>
      </c>
      <c r="H10359" s="34">
        <v>456</v>
      </c>
      <c r="I10359" s="34">
        <v>532</v>
      </c>
      <c r="J10359" s="34">
        <v>503</v>
      </c>
      <c r="K10359" s="34">
        <v>393</v>
      </c>
      <c r="L10359" s="34">
        <v>458</v>
      </c>
      <c r="M10359" s="34">
        <v>385</v>
      </c>
    </row>
    <row r="10360" spans="1:13" x14ac:dyDescent="0.2">
      <c r="A10360" s="34" t="s">
        <v>111254</v>
      </c>
      <c r="B10360" s="34">
        <v>725</v>
      </c>
      <c r="C10360" s="34">
        <v>621</v>
      </c>
      <c r="D10360" s="34">
        <v>673</v>
      </c>
      <c r="E10360" s="34">
        <v>664</v>
      </c>
      <c r="F10360" s="34">
        <v>593</v>
      </c>
      <c r="G10360" s="34">
        <v>615</v>
      </c>
      <c r="H10360" s="34">
        <v>689</v>
      </c>
      <c r="I10360" s="34">
        <v>642</v>
      </c>
      <c r="J10360" s="34">
        <v>677</v>
      </c>
      <c r="K10360" s="34">
        <v>583</v>
      </c>
      <c r="L10360" s="34">
        <v>711</v>
      </c>
      <c r="M10360" s="34">
        <v>515</v>
      </c>
    </row>
    <row r="10361" spans="1:13" x14ac:dyDescent="0.2">
      <c r="A10361" s="34" t="s">
        <v>111255</v>
      </c>
      <c r="B10361" s="34">
        <v>569</v>
      </c>
      <c r="C10361" s="34">
        <v>603</v>
      </c>
      <c r="D10361" s="34">
        <v>539</v>
      </c>
      <c r="E10361" s="34">
        <v>669</v>
      </c>
      <c r="F10361" s="34">
        <v>453</v>
      </c>
      <c r="G10361" s="34">
        <v>607</v>
      </c>
      <c r="H10361" s="34">
        <v>679</v>
      </c>
      <c r="I10361" s="34">
        <v>571</v>
      </c>
      <c r="J10361" s="34">
        <v>610</v>
      </c>
      <c r="K10361" s="34">
        <v>503</v>
      </c>
      <c r="L10361" s="34">
        <v>533</v>
      </c>
      <c r="M10361" s="34">
        <v>470</v>
      </c>
    </row>
    <row r="10362" spans="1:13" x14ac:dyDescent="0.2">
      <c r="A10362" s="34" t="s">
        <v>111256</v>
      </c>
      <c r="B10362" s="34">
        <v>548</v>
      </c>
      <c r="C10362" s="34">
        <v>589</v>
      </c>
      <c r="D10362" s="34">
        <v>614</v>
      </c>
      <c r="E10362" s="34">
        <v>679</v>
      </c>
      <c r="F10362" s="34">
        <v>541</v>
      </c>
      <c r="G10362" s="34">
        <v>604</v>
      </c>
      <c r="H10362" s="34">
        <v>677</v>
      </c>
      <c r="I10362" s="34">
        <v>577</v>
      </c>
      <c r="J10362" s="34">
        <v>675</v>
      </c>
      <c r="K10362" s="34">
        <v>505</v>
      </c>
      <c r="L10362" s="34">
        <v>673</v>
      </c>
      <c r="M10362" s="34">
        <v>510</v>
      </c>
    </row>
    <row r="10363" spans="1:13" x14ac:dyDescent="0.2">
      <c r="A10363" s="34" t="s">
        <v>111257</v>
      </c>
      <c r="B10363" s="34">
        <v>495</v>
      </c>
      <c r="C10363" s="34">
        <v>588</v>
      </c>
      <c r="D10363" s="34">
        <v>577</v>
      </c>
      <c r="E10363" s="34">
        <v>676</v>
      </c>
      <c r="F10363" s="34">
        <v>516</v>
      </c>
      <c r="G10363" s="34">
        <v>556</v>
      </c>
      <c r="H10363" s="34">
        <v>599</v>
      </c>
      <c r="I10363" s="34">
        <v>535</v>
      </c>
      <c r="J10363" s="34">
        <v>543</v>
      </c>
      <c r="K10363" s="34">
        <v>448</v>
      </c>
      <c r="L10363" s="34">
        <v>513</v>
      </c>
      <c r="M10363" s="34">
        <v>421</v>
      </c>
    </row>
    <row r="10364" spans="1:13" x14ac:dyDescent="0.2">
      <c r="A10364" s="34" t="s">
        <v>111258</v>
      </c>
      <c r="B10364" s="34">
        <v>447</v>
      </c>
      <c r="C10364" s="34">
        <v>480</v>
      </c>
      <c r="D10364" s="34">
        <v>458</v>
      </c>
      <c r="E10364" s="34">
        <v>459</v>
      </c>
      <c r="F10364" s="34">
        <v>436</v>
      </c>
      <c r="G10364" s="34">
        <v>456</v>
      </c>
      <c r="H10364" s="34">
        <v>485</v>
      </c>
      <c r="I10364" s="34">
        <v>501</v>
      </c>
      <c r="J10364" s="34">
        <v>498</v>
      </c>
      <c r="K10364" s="34">
        <v>393</v>
      </c>
      <c r="L10364" s="34">
        <v>470</v>
      </c>
      <c r="M10364" s="34">
        <v>381</v>
      </c>
    </row>
    <row r="10365" spans="1:13" x14ac:dyDescent="0.2">
      <c r="A10365" s="34" t="s">
        <v>111259</v>
      </c>
      <c r="B10365" s="34">
        <v>390</v>
      </c>
      <c r="C10365" s="34">
        <v>926</v>
      </c>
      <c r="D10365" s="34">
        <v>339</v>
      </c>
      <c r="E10365" s="34">
        <v>892</v>
      </c>
      <c r="F10365" s="34">
        <v>257</v>
      </c>
      <c r="G10365" s="34">
        <v>863</v>
      </c>
      <c r="H10365" s="34">
        <v>402</v>
      </c>
      <c r="I10365" s="34">
        <v>991</v>
      </c>
      <c r="J10365" s="34">
        <v>268</v>
      </c>
      <c r="K10365" s="34">
        <v>795</v>
      </c>
      <c r="L10365" s="34">
        <v>362</v>
      </c>
      <c r="M10365" s="34">
        <v>745</v>
      </c>
    </row>
    <row r="10366" spans="1:13" x14ac:dyDescent="0.2">
      <c r="A10366" s="34" t="s">
        <v>111260</v>
      </c>
      <c r="B10366" s="34">
        <v>1154</v>
      </c>
      <c r="C10366" s="34">
        <v>999</v>
      </c>
      <c r="D10366" s="34">
        <v>1384</v>
      </c>
      <c r="E10366" s="34">
        <v>1236</v>
      </c>
      <c r="F10366" s="34">
        <v>1176</v>
      </c>
      <c r="G10366" s="34">
        <v>1109</v>
      </c>
      <c r="H10366" s="34">
        <v>1212</v>
      </c>
      <c r="I10366" s="34">
        <v>1106</v>
      </c>
      <c r="J10366" s="34">
        <v>1184</v>
      </c>
      <c r="K10366" s="34">
        <v>886</v>
      </c>
      <c r="L10366" s="34">
        <v>1137</v>
      </c>
      <c r="M10366" s="34">
        <v>862</v>
      </c>
    </row>
    <row r="10367" spans="1:13" x14ac:dyDescent="0.2">
      <c r="A10367" s="34" t="s">
        <v>111261</v>
      </c>
      <c r="B10367" s="34">
        <v>859</v>
      </c>
      <c r="C10367" s="34">
        <v>921</v>
      </c>
      <c r="D10367" s="34">
        <v>1082</v>
      </c>
      <c r="E10367" s="34">
        <v>1032</v>
      </c>
      <c r="F10367" s="34">
        <v>812</v>
      </c>
      <c r="G10367" s="34">
        <v>851</v>
      </c>
      <c r="H10367" s="34">
        <v>918</v>
      </c>
      <c r="I10367" s="34">
        <v>912</v>
      </c>
      <c r="J10367" s="34">
        <v>946</v>
      </c>
      <c r="K10367" s="34">
        <v>819</v>
      </c>
      <c r="L10367" s="34">
        <v>915</v>
      </c>
      <c r="M10367" s="34">
        <v>727</v>
      </c>
    </row>
    <row r="10368" spans="1:13" x14ac:dyDescent="0.2">
      <c r="A10368" s="34" t="s">
        <v>111262</v>
      </c>
      <c r="B10368" s="34">
        <v>607</v>
      </c>
      <c r="C10368" s="34">
        <v>697</v>
      </c>
      <c r="D10368" s="34">
        <v>624</v>
      </c>
      <c r="E10368" s="34">
        <v>767</v>
      </c>
      <c r="F10368" s="34">
        <v>643</v>
      </c>
      <c r="G10368" s="34">
        <v>695</v>
      </c>
      <c r="H10368" s="34">
        <v>742</v>
      </c>
      <c r="I10368" s="34">
        <v>710</v>
      </c>
      <c r="J10368" s="34">
        <v>704</v>
      </c>
      <c r="K10368" s="34">
        <v>604</v>
      </c>
      <c r="L10368" s="34">
        <v>670</v>
      </c>
      <c r="M10368" s="34">
        <v>555</v>
      </c>
    </row>
    <row r="10369" spans="1:13" x14ac:dyDescent="0.2">
      <c r="A10369" s="34" t="s">
        <v>111263</v>
      </c>
      <c r="B10369" s="34">
        <v>1278</v>
      </c>
      <c r="C10369" s="34">
        <v>1378</v>
      </c>
      <c r="D10369" s="34">
        <v>1321</v>
      </c>
      <c r="E10369" s="34">
        <v>1323</v>
      </c>
      <c r="F10369" s="34">
        <v>1300</v>
      </c>
      <c r="G10369" s="34">
        <v>1207</v>
      </c>
      <c r="H10369" s="34">
        <v>1374</v>
      </c>
      <c r="I10369" s="34">
        <v>1385</v>
      </c>
      <c r="J10369" s="34">
        <v>1510</v>
      </c>
      <c r="K10369" s="34">
        <v>1204</v>
      </c>
      <c r="L10369" s="34">
        <v>1295</v>
      </c>
      <c r="M10369" s="34">
        <v>994</v>
      </c>
    </row>
    <row r="10370" spans="1:13" x14ac:dyDescent="0.2">
      <c r="A10370" s="34" t="s">
        <v>111264</v>
      </c>
      <c r="B10370" s="34">
        <v>1610</v>
      </c>
      <c r="C10370" s="34">
        <v>1552</v>
      </c>
      <c r="D10370" s="34">
        <v>1653</v>
      </c>
      <c r="E10370" s="34">
        <v>1607</v>
      </c>
      <c r="F10370" s="34">
        <v>1398</v>
      </c>
      <c r="G10370" s="34">
        <v>1340</v>
      </c>
      <c r="H10370" s="34">
        <v>1711</v>
      </c>
      <c r="I10370" s="34">
        <v>1561</v>
      </c>
      <c r="J10370" s="34">
        <v>1698</v>
      </c>
      <c r="K10370" s="34">
        <v>1183</v>
      </c>
      <c r="L10370" s="34">
        <v>1674</v>
      </c>
      <c r="M10370" s="34">
        <v>1175</v>
      </c>
    </row>
    <row r="10371" spans="1:13" x14ac:dyDescent="0.2">
      <c r="A10371" s="34" t="s">
        <v>111265</v>
      </c>
      <c r="B10371" s="34">
        <v>587</v>
      </c>
      <c r="C10371" s="34">
        <v>479</v>
      </c>
      <c r="D10371" s="34">
        <v>489</v>
      </c>
      <c r="E10371" s="34">
        <v>550</v>
      </c>
      <c r="F10371" s="34">
        <v>440</v>
      </c>
      <c r="G10371" s="34">
        <v>465</v>
      </c>
      <c r="H10371" s="34">
        <v>537</v>
      </c>
      <c r="I10371" s="34">
        <v>524</v>
      </c>
      <c r="J10371" s="34">
        <v>540</v>
      </c>
      <c r="K10371" s="34">
        <v>419</v>
      </c>
      <c r="L10371" s="34">
        <v>559</v>
      </c>
      <c r="M10371" s="34">
        <v>404</v>
      </c>
    </row>
    <row r="10372" spans="1:13" x14ac:dyDescent="0.2">
      <c r="A10372" s="34" t="s">
        <v>111266</v>
      </c>
      <c r="B10372" s="34">
        <v>740</v>
      </c>
      <c r="C10372" s="34">
        <v>615</v>
      </c>
      <c r="D10372" s="34">
        <v>689</v>
      </c>
      <c r="E10372" s="34">
        <v>675</v>
      </c>
      <c r="F10372" s="34">
        <v>694</v>
      </c>
      <c r="G10372" s="34">
        <v>616</v>
      </c>
      <c r="H10372" s="34">
        <v>769</v>
      </c>
      <c r="I10372" s="34">
        <v>587</v>
      </c>
      <c r="J10372" s="34">
        <v>685</v>
      </c>
      <c r="K10372" s="34">
        <v>552</v>
      </c>
      <c r="L10372" s="34">
        <v>688</v>
      </c>
      <c r="M10372" s="34">
        <v>467</v>
      </c>
    </row>
    <row r="10373" spans="1:13" x14ac:dyDescent="0.2">
      <c r="A10373" s="34" t="s">
        <v>111267</v>
      </c>
      <c r="B10373" s="34">
        <v>812</v>
      </c>
      <c r="C10373" s="34">
        <v>768</v>
      </c>
      <c r="D10373" s="34">
        <v>731</v>
      </c>
      <c r="E10373" s="34">
        <v>734</v>
      </c>
      <c r="F10373" s="34">
        <v>686</v>
      </c>
      <c r="G10373" s="34">
        <v>641</v>
      </c>
      <c r="H10373" s="34">
        <v>839</v>
      </c>
      <c r="I10373" s="34">
        <v>643</v>
      </c>
      <c r="J10373" s="34">
        <v>757</v>
      </c>
      <c r="K10373" s="34">
        <v>561</v>
      </c>
      <c r="L10373" s="34">
        <v>743</v>
      </c>
      <c r="M10373" s="34">
        <v>573</v>
      </c>
    </row>
    <row r="10374" spans="1:13" x14ac:dyDescent="0.2">
      <c r="A10374" s="34" t="s">
        <v>111268</v>
      </c>
      <c r="B10374" s="34">
        <v>919</v>
      </c>
      <c r="C10374" s="34">
        <v>901</v>
      </c>
      <c r="D10374" s="34">
        <v>918</v>
      </c>
      <c r="E10374" s="34">
        <v>863</v>
      </c>
      <c r="F10374" s="34">
        <v>723</v>
      </c>
      <c r="G10374" s="34">
        <v>787</v>
      </c>
      <c r="H10374" s="34">
        <v>911</v>
      </c>
      <c r="I10374" s="34">
        <v>891</v>
      </c>
      <c r="J10374" s="34">
        <v>897</v>
      </c>
      <c r="K10374" s="34">
        <v>760</v>
      </c>
      <c r="L10374" s="34">
        <v>816</v>
      </c>
      <c r="M10374" s="34">
        <v>620</v>
      </c>
    </row>
    <row r="10375" spans="1:13" x14ac:dyDescent="0.2">
      <c r="A10375" s="34" t="s">
        <v>111269</v>
      </c>
      <c r="B10375" s="34">
        <v>1486</v>
      </c>
      <c r="C10375" s="34">
        <v>1404</v>
      </c>
      <c r="D10375" s="34">
        <v>1570</v>
      </c>
      <c r="E10375" s="34">
        <v>1577</v>
      </c>
      <c r="F10375" s="34">
        <v>1332</v>
      </c>
      <c r="G10375" s="34">
        <v>1288</v>
      </c>
      <c r="H10375" s="34">
        <v>1561</v>
      </c>
      <c r="I10375" s="34">
        <v>1399</v>
      </c>
      <c r="J10375" s="34">
        <v>1576</v>
      </c>
      <c r="K10375" s="34">
        <v>1105</v>
      </c>
      <c r="L10375" s="34">
        <v>1478</v>
      </c>
      <c r="M10375" s="34">
        <v>980</v>
      </c>
    </row>
    <row r="10376" spans="1:13" x14ac:dyDescent="0.2">
      <c r="A10376" s="34" t="s">
        <v>111270</v>
      </c>
      <c r="B10376" s="34">
        <v>312</v>
      </c>
      <c r="C10376" s="34">
        <v>521</v>
      </c>
      <c r="D10376" s="34">
        <v>301</v>
      </c>
      <c r="E10376" s="34">
        <v>522</v>
      </c>
      <c r="F10376" s="34">
        <v>276</v>
      </c>
      <c r="G10376" s="34">
        <v>534</v>
      </c>
      <c r="H10376" s="34">
        <v>351</v>
      </c>
      <c r="I10376" s="34">
        <v>588</v>
      </c>
      <c r="J10376" s="34">
        <v>316</v>
      </c>
      <c r="K10376" s="34">
        <v>422</v>
      </c>
      <c r="L10376" s="34">
        <v>359</v>
      </c>
      <c r="M10376" s="34">
        <v>373</v>
      </c>
    </row>
    <row r="10377" spans="1:13" x14ac:dyDescent="0.2">
      <c r="A10377" s="34" t="s">
        <v>111271</v>
      </c>
      <c r="B10377" s="34">
        <v>506</v>
      </c>
      <c r="C10377" s="34">
        <v>686</v>
      </c>
      <c r="D10377" s="34">
        <v>686</v>
      </c>
      <c r="E10377" s="34">
        <v>812</v>
      </c>
      <c r="F10377" s="34">
        <v>641</v>
      </c>
      <c r="G10377" s="34">
        <v>606</v>
      </c>
      <c r="H10377" s="34">
        <v>638</v>
      </c>
      <c r="I10377" s="34">
        <v>595</v>
      </c>
      <c r="J10377" s="34">
        <v>751</v>
      </c>
      <c r="K10377" s="34">
        <v>554</v>
      </c>
      <c r="L10377" s="34">
        <v>585</v>
      </c>
      <c r="M10377" s="34">
        <v>543</v>
      </c>
    </row>
    <row r="10378" spans="1:13" x14ac:dyDescent="0.2">
      <c r="A10378" s="34" t="s">
        <v>111272</v>
      </c>
      <c r="B10378" s="34">
        <v>840</v>
      </c>
      <c r="C10378" s="34">
        <v>819</v>
      </c>
      <c r="D10378" s="34">
        <v>915</v>
      </c>
      <c r="E10378" s="34">
        <v>892</v>
      </c>
      <c r="F10378" s="34">
        <v>860</v>
      </c>
      <c r="G10378" s="34">
        <v>757</v>
      </c>
      <c r="H10378" s="34">
        <v>966</v>
      </c>
      <c r="I10378" s="34">
        <v>884</v>
      </c>
      <c r="J10378" s="34">
        <v>855</v>
      </c>
      <c r="K10378" s="34">
        <v>701</v>
      </c>
      <c r="L10378" s="34">
        <v>981</v>
      </c>
      <c r="M10378" s="34">
        <v>667</v>
      </c>
    </row>
    <row r="10379" spans="1:13" x14ac:dyDescent="0.2">
      <c r="A10379" s="34" t="s">
        <v>111273</v>
      </c>
      <c r="B10379" s="34">
        <v>624</v>
      </c>
      <c r="C10379" s="34">
        <v>769</v>
      </c>
      <c r="D10379" s="34">
        <v>856</v>
      </c>
      <c r="E10379" s="34">
        <v>779</v>
      </c>
      <c r="F10379" s="34">
        <v>617</v>
      </c>
      <c r="G10379" s="34">
        <v>755</v>
      </c>
      <c r="H10379" s="34">
        <v>798</v>
      </c>
      <c r="I10379" s="34">
        <v>752</v>
      </c>
      <c r="J10379" s="34">
        <v>717</v>
      </c>
      <c r="K10379" s="34">
        <v>652</v>
      </c>
      <c r="L10379" s="34">
        <v>678</v>
      </c>
      <c r="M10379" s="34">
        <v>631</v>
      </c>
    </row>
    <row r="10380" spans="1:13" x14ac:dyDescent="0.2">
      <c r="A10380" s="34" t="s">
        <v>111274</v>
      </c>
      <c r="B10380" s="34">
        <v>401</v>
      </c>
      <c r="C10380" s="34">
        <v>443</v>
      </c>
      <c r="D10380" s="34">
        <v>383</v>
      </c>
      <c r="E10380" s="34">
        <v>403</v>
      </c>
      <c r="F10380" s="34">
        <v>348</v>
      </c>
      <c r="G10380" s="34">
        <v>408</v>
      </c>
      <c r="H10380" s="34">
        <v>400</v>
      </c>
      <c r="I10380" s="34">
        <v>383</v>
      </c>
      <c r="J10380" s="34">
        <v>388</v>
      </c>
      <c r="K10380" s="34">
        <v>361</v>
      </c>
      <c r="L10380" s="34">
        <v>355</v>
      </c>
      <c r="M10380" s="34">
        <v>283</v>
      </c>
    </row>
    <row r="10381" spans="1:13" x14ac:dyDescent="0.2">
      <c r="A10381" s="34" t="s">
        <v>111275</v>
      </c>
      <c r="B10381" s="34">
        <v>574</v>
      </c>
      <c r="C10381" s="34">
        <v>636</v>
      </c>
      <c r="D10381" s="34">
        <v>588</v>
      </c>
      <c r="E10381" s="34">
        <v>640</v>
      </c>
      <c r="F10381" s="34">
        <v>620</v>
      </c>
      <c r="G10381" s="34">
        <v>599</v>
      </c>
      <c r="H10381" s="34">
        <v>723</v>
      </c>
      <c r="I10381" s="34">
        <v>638</v>
      </c>
      <c r="J10381" s="34">
        <v>665</v>
      </c>
      <c r="K10381" s="34">
        <v>492</v>
      </c>
      <c r="L10381" s="34">
        <v>612</v>
      </c>
      <c r="M10381" s="34">
        <v>462</v>
      </c>
    </row>
    <row r="10382" spans="1:13" x14ac:dyDescent="0.2">
      <c r="A10382" s="34" t="s">
        <v>111276</v>
      </c>
      <c r="B10382" s="34">
        <v>636</v>
      </c>
      <c r="C10382" s="34">
        <v>677</v>
      </c>
      <c r="D10382" s="34">
        <v>779</v>
      </c>
      <c r="E10382" s="34">
        <v>730</v>
      </c>
      <c r="F10382" s="34">
        <v>625</v>
      </c>
      <c r="G10382" s="34">
        <v>586</v>
      </c>
      <c r="H10382" s="34">
        <v>738</v>
      </c>
      <c r="I10382" s="34">
        <v>701</v>
      </c>
      <c r="J10382" s="34">
        <v>807</v>
      </c>
      <c r="K10382" s="34">
        <v>561</v>
      </c>
      <c r="L10382" s="34">
        <v>609</v>
      </c>
      <c r="M10382" s="34">
        <v>555</v>
      </c>
    </row>
    <row r="10383" spans="1:13" x14ac:dyDescent="0.2">
      <c r="A10383" s="34" t="s">
        <v>111277</v>
      </c>
      <c r="B10383" s="34">
        <v>526</v>
      </c>
      <c r="C10383" s="34">
        <v>600</v>
      </c>
      <c r="D10383" s="34">
        <v>623</v>
      </c>
      <c r="E10383" s="34">
        <v>649</v>
      </c>
      <c r="F10383" s="34">
        <v>543</v>
      </c>
      <c r="G10383" s="34">
        <v>625</v>
      </c>
      <c r="H10383" s="34">
        <v>527</v>
      </c>
      <c r="I10383" s="34">
        <v>517</v>
      </c>
      <c r="J10383" s="34">
        <v>584</v>
      </c>
      <c r="K10383" s="34">
        <v>459</v>
      </c>
      <c r="L10383" s="34">
        <v>551</v>
      </c>
      <c r="M10383" s="34">
        <v>453</v>
      </c>
    </row>
    <row r="10384" spans="1:13" x14ac:dyDescent="0.2">
      <c r="A10384" s="34" t="s">
        <v>111278</v>
      </c>
      <c r="B10384" s="34">
        <v>896</v>
      </c>
      <c r="C10384" s="34">
        <v>834</v>
      </c>
      <c r="D10384" s="34">
        <v>1031</v>
      </c>
      <c r="E10384" s="34">
        <v>1008</v>
      </c>
      <c r="F10384" s="34">
        <v>913</v>
      </c>
      <c r="G10384" s="34">
        <v>847</v>
      </c>
      <c r="H10384" s="34">
        <v>1030</v>
      </c>
      <c r="I10384" s="34">
        <v>904</v>
      </c>
      <c r="J10384" s="34">
        <v>991</v>
      </c>
      <c r="K10384" s="34">
        <v>792</v>
      </c>
      <c r="L10384" s="34">
        <v>981</v>
      </c>
      <c r="M10384" s="34">
        <v>615</v>
      </c>
    </row>
    <row r="10385" spans="1:13" x14ac:dyDescent="0.2">
      <c r="A10385" s="34" t="s">
        <v>111279</v>
      </c>
      <c r="B10385" s="34">
        <v>916</v>
      </c>
      <c r="C10385" s="34">
        <v>1083</v>
      </c>
      <c r="D10385" s="34">
        <v>1158</v>
      </c>
      <c r="E10385" s="34">
        <v>1167</v>
      </c>
      <c r="F10385" s="34">
        <v>1120</v>
      </c>
      <c r="G10385" s="34">
        <v>1030</v>
      </c>
      <c r="H10385" s="34">
        <v>1186</v>
      </c>
      <c r="I10385" s="34">
        <v>1167</v>
      </c>
      <c r="J10385" s="34">
        <v>1214</v>
      </c>
      <c r="K10385" s="34">
        <v>899</v>
      </c>
      <c r="L10385" s="34">
        <v>1210</v>
      </c>
      <c r="M10385" s="34">
        <v>876</v>
      </c>
    </row>
    <row r="10386" spans="1:13" x14ac:dyDescent="0.2">
      <c r="A10386" s="34" t="s">
        <v>111280</v>
      </c>
      <c r="B10386" s="34">
        <v>483</v>
      </c>
      <c r="C10386" s="34">
        <v>650</v>
      </c>
      <c r="D10386" s="34">
        <v>622</v>
      </c>
      <c r="E10386" s="34">
        <v>638</v>
      </c>
      <c r="F10386" s="34">
        <v>563</v>
      </c>
      <c r="G10386" s="34">
        <v>515</v>
      </c>
      <c r="H10386" s="34">
        <v>633</v>
      </c>
      <c r="I10386" s="34">
        <v>528</v>
      </c>
      <c r="J10386" s="34">
        <v>628</v>
      </c>
      <c r="K10386" s="34">
        <v>502</v>
      </c>
      <c r="L10386" s="34">
        <v>587</v>
      </c>
      <c r="M10386" s="34">
        <v>477</v>
      </c>
    </row>
    <row r="10387" spans="1:13" x14ac:dyDescent="0.2">
      <c r="A10387" s="34" t="s">
        <v>111281</v>
      </c>
      <c r="B10387" s="34">
        <v>465</v>
      </c>
      <c r="C10387" s="34">
        <v>627</v>
      </c>
      <c r="D10387" s="34">
        <v>542</v>
      </c>
      <c r="E10387" s="34">
        <v>712</v>
      </c>
      <c r="F10387" s="34">
        <v>489</v>
      </c>
      <c r="G10387" s="34">
        <v>535</v>
      </c>
      <c r="H10387" s="34">
        <v>687</v>
      </c>
      <c r="I10387" s="34">
        <v>572</v>
      </c>
      <c r="J10387" s="34">
        <v>600</v>
      </c>
      <c r="K10387" s="34">
        <v>484</v>
      </c>
      <c r="L10387" s="34">
        <v>578</v>
      </c>
      <c r="M10387" s="34">
        <v>462</v>
      </c>
    </row>
    <row r="10388" spans="1:13" x14ac:dyDescent="0.2">
      <c r="A10388" s="34" t="s">
        <v>111282</v>
      </c>
      <c r="B10388" s="34">
        <v>679</v>
      </c>
      <c r="C10388" s="34">
        <v>781</v>
      </c>
      <c r="D10388" s="34">
        <v>631</v>
      </c>
      <c r="E10388" s="34">
        <v>825</v>
      </c>
      <c r="F10388" s="34">
        <v>585</v>
      </c>
      <c r="G10388" s="34">
        <v>684</v>
      </c>
      <c r="H10388" s="34">
        <v>686</v>
      </c>
      <c r="I10388" s="34">
        <v>760</v>
      </c>
      <c r="J10388" s="34">
        <v>685</v>
      </c>
      <c r="K10388" s="34">
        <v>544</v>
      </c>
      <c r="L10388" s="34">
        <v>612</v>
      </c>
      <c r="M10388" s="34">
        <v>554</v>
      </c>
    </row>
    <row r="10389" spans="1:13" x14ac:dyDescent="0.2">
      <c r="A10389" s="34" t="s">
        <v>111283</v>
      </c>
      <c r="B10389" s="34">
        <v>897</v>
      </c>
      <c r="C10389" s="34">
        <v>965</v>
      </c>
      <c r="D10389" s="34">
        <v>907</v>
      </c>
      <c r="E10389" s="34">
        <v>1036</v>
      </c>
      <c r="F10389" s="34">
        <v>850</v>
      </c>
      <c r="G10389" s="34">
        <v>862</v>
      </c>
      <c r="H10389" s="34">
        <v>994</v>
      </c>
      <c r="I10389" s="34">
        <v>942</v>
      </c>
      <c r="J10389" s="34">
        <v>964</v>
      </c>
      <c r="K10389" s="34">
        <v>811</v>
      </c>
      <c r="L10389" s="34">
        <v>894</v>
      </c>
      <c r="M10389" s="34">
        <v>764</v>
      </c>
    </row>
    <row r="10390" spans="1:13" x14ac:dyDescent="0.2">
      <c r="A10390" s="34" t="s">
        <v>111284</v>
      </c>
      <c r="B10390" s="34">
        <v>885</v>
      </c>
      <c r="C10390" s="34">
        <v>1034</v>
      </c>
      <c r="D10390" s="34">
        <v>986</v>
      </c>
      <c r="E10390" s="34">
        <v>965</v>
      </c>
      <c r="F10390" s="34">
        <v>899</v>
      </c>
      <c r="G10390" s="34">
        <v>922</v>
      </c>
      <c r="H10390" s="34">
        <v>1000</v>
      </c>
      <c r="I10390" s="34">
        <v>971</v>
      </c>
      <c r="J10390" s="34">
        <v>930</v>
      </c>
      <c r="K10390" s="34">
        <v>784</v>
      </c>
      <c r="L10390" s="34">
        <v>931</v>
      </c>
      <c r="M10390" s="34">
        <v>784</v>
      </c>
    </row>
    <row r="10391" spans="1:13" x14ac:dyDescent="0.2">
      <c r="A10391" s="34" t="s">
        <v>111285</v>
      </c>
      <c r="B10391" s="34">
        <v>462</v>
      </c>
      <c r="C10391" s="34">
        <v>511</v>
      </c>
      <c r="D10391" s="34">
        <v>517</v>
      </c>
      <c r="E10391" s="34">
        <v>564</v>
      </c>
      <c r="F10391" s="34">
        <v>474</v>
      </c>
      <c r="G10391" s="34">
        <v>519</v>
      </c>
      <c r="H10391" s="34">
        <v>490</v>
      </c>
      <c r="I10391" s="34">
        <v>518</v>
      </c>
      <c r="J10391" s="34">
        <v>501</v>
      </c>
      <c r="K10391" s="34">
        <v>446</v>
      </c>
      <c r="L10391" s="34">
        <v>510</v>
      </c>
      <c r="M10391" s="34">
        <v>417</v>
      </c>
    </row>
    <row r="10392" spans="1:13" x14ac:dyDescent="0.2">
      <c r="A10392" s="34" t="s">
        <v>111286</v>
      </c>
      <c r="B10392" s="34">
        <v>834</v>
      </c>
      <c r="C10392" s="34">
        <v>1083</v>
      </c>
      <c r="D10392" s="34">
        <v>1002</v>
      </c>
      <c r="E10392" s="34">
        <v>1200</v>
      </c>
      <c r="F10392" s="34">
        <v>852</v>
      </c>
      <c r="G10392" s="34">
        <v>968</v>
      </c>
      <c r="H10392" s="34">
        <v>1054</v>
      </c>
      <c r="I10392" s="34">
        <v>1043</v>
      </c>
      <c r="J10392" s="34">
        <v>950</v>
      </c>
      <c r="K10392" s="34">
        <v>866</v>
      </c>
      <c r="L10392" s="34">
        <v>979</v>
      </c>
      <c r="M10392" s="34">
        <v>894</v>
      </c>
    </row>
    <row r="10393" spans="1:13" x14ac:dyDescent="0.2">
      <c r="A10393" s="34" t="s">
        <v>111287</v>
      </c>
      <c r="B10393" s="34">
        <v>792</v>
      </c>
      <c r="C10393" s="34">
        <v>760</v>
      </c>
      <c r="D10393" s="34">
        <v>685</v>
      </c>
      <c r="E10393" s="34">
        <v>793</v>
      </c>
      <c r="F10393" s="34">
        <v>611</v>
      </c>
      <c r="G10393" s="34">
        <v>691</v>
      </c>
      <c r="H10393" s="34">
        <v>696</v>
      </c>
      <c r="I10393" s="34">
        <v>731</v>
      </c>
      <c r="J10393" s="34">
        <v>772</v>
      </c>
      <c r="K10393" s="34">
        <v>591</v>
      </c>
      <c r="L10393" s="34">
        <v>601</v>
      </c>
      <c r="M10393" s="34">
        <v>647</v>
      </c>
    </row>
    <row r="10394" spans="1:13" x14ac:dyDescent="0.2">
      <c r="A10394" s="34" t="s">
        <v>111288</v>
      </c>
      <c r="B10394" s="34">
        <v>512</v>
      </c>
      <c r="C10394" s="34">
        <v>621</v>
      </c>
      <c r="D10394" s="34">
        <v>584</v>
      </c>
      <c r="E10394" s="34">
        <v>672</v>
      </c>
      <c r="F10394" s="34">
        <v>483</v>
      </c>
      <c r="G10394" s="34">
        <v>605</v>
      </c>
      <c r="H10394" s="34">
        <v>592</v>
      </c>
      <c r="I10394" s="34">
        <v>645</v>
      </c>
      <c r="J10394" s="34">
        <v>595</v>
      </c>
      <c r="K10394" s="34">
        <v>485</v>
      </c>
      <c r="L10394" s="34">
        <v>537</v>
      </c>
      <c r="M10394" s="34">
        <v>490</v>
      </c>
    </row>
    <row r="10395" spans="1:13" x14ac:dyDescent="0.2">
      <c r="A10395" s="34" t="s">
        <v>111289</v>
      </c>
      <c r="B10395" s="34">
        <v>454</v>
      </c>
      <c r="C10395" s="34">
        <v>525</v>
      </c>
      <c r="D10395" s="34">
        <v>432</v>
      </c>
      <c r="E10395" s="34">
        <v>541</v>
      </c>
      <c r="F10395" s="34">
        <v>418</v>
      </c>
      <c r="G10395" s="34">
        <v>487</v>
      </c>
      <c r="H10395" s="34">
        <v>402</v>
      </c>
      <c r="I10395" s="34">
        <v>502</v>
      </c>
      <c r="J10395" s="34">
        <v>563</v>
      </c>
      <c r="K10395" s="34">
        <v>368</v>
      </c>
      <c r="L10395" s="34">
        <v>432</v>
      </c>
      <c r="M10395" s="34">
        <v>399</v>
      </c>
    </row>
    <row r="10396" spans="1:13" x14ac:dyDescent="0.2">
      <c r="A10396" s="34" t="s">
        <v>111290</v>
      </c>
      <c r="B10396" s="34">
        <v>580</v>
      </c>
      <c r="C10396" s="34">
        <v>632</v>
      </c>
      <c r="D10396" s="34">
        <v>468</v>
      </c>
      <c r="E10396" s="34">
        <v>687</v>
      </c>
      <c r="F10396" s="34">
        <v>570</v>
      </c>
      <c r="G10396" s="34">
        <v>522</v>
      </c>
      <c r="H10396" s="34">
        <v>574</v>
      </c>
      <c r="I10396" s="34">
        <v>617</v>
      </c>
      <c r="J10396" s="34">
        <v>493</v>
      </c>
      <c r="K10396" s="34">
        <v>491</v>
      </c>
      <c r="L10396" s="34">
        <v>567</v>
      </c>
      <c r="M10396" s="34">
        <v>479</v>
      </c>
    </row>
    <row r="10397" spans="1:13" x14ac:dyDescent="0.2">
      <c r="A10397" s="34" t="s">
        <v>111291</v>
      </c>
      <c r="B10397" s="34">
        <v>759</v>
      </c>
      <c r="C10397" s="34">
        <v>970</v>
      </c>
      <c r="D10397" s="34">
        <v>882</v>
      </c>
      <c r="E10397" s="34">
        <v>942</v>
      </c>
      <c r="F10397" s="34">
        <v>878</v>
      </c>
      <c r="G10397" s="34">
        <v>1009</v>
      </c>
      <c r="H10397" s="34">
        <v>1013</v>
      </c>
      <c r="I10397" s="34">
        <v>924</v>
      </c>
      <c r="J10397" s="34">
        <v>881</v>
      </c>
      <c r="K10397" s="34">
        <v>758</v>
      </c>
      <c r="L10397" s="34">
        <v>772</v>
      </c>
      <c r="M10397" s="34">
        <v>734</v>
      </c>
    </row>
    <row r="10398" spans="1:13" x14ac:dyDescent="0.2">
      <c r="A10398" s="34" t="s">
        <v>111292</v>
      </c>
      <c r="B10398" s="34">
        <v>428</v>
      </c>
      <c r="C10398" s="34">
        <v>535</v>
      </c>
      <c r="D10398" s="34">
        <v>549</v>
      </c>
      <c r="E10398" s="34">
        <v>585</v>
      </c>
      <c r="F10398" s="34">
        <v>442</v>
      </c>
      <c r="G10398" s="34">
        <v>543</v>
      </c>
      <c r="H10398" s="34">
        <v>589</v>
      </c>
      <c r="I10398" s="34">
        <v>539</v>
      </c>
      <c r="J10398" s="34">
        <v>548</v>
      </c>
      <c r="K10398" s="34">
        <v>456</v>
      </c>
      <c r="L10398" s="34">
        <v>468</v>
      </c>
      <c r="M10398" s="34">
        <v>361</v>
      </c>
    </row>
    <row r="10399" spans="1:13" x14ac:dyDescent="0.2">
      <c r="A10399" s="34" t="s">
        <v>111293</v>
      </c>
      <c r="B10399" s="34">
        <v>957</v>
      </c>
      <c r="C10399" s="34">
        <v>935</v>
      </c>
      <c r="D10399" s="34">
        <v>970</v>
      </c>
      <c r="E10399" s="34">
        <v>923</v>
      </c>
      <c r="F10399" s="34">
        <v>771</v>
      </c>
      <c r="G10399" s="34">
        <v>837</v>
      </c>
      <c r="H10399" s="34">
        <v>1055</v>
      </c>
      <c r="I10399" s="34">
        <v>867</v>
      </c>
      <c r="J10399" s="34">
        <v>986</v>
      </c>
      <c r="K10399" s="34">
        <v>726</v>
      </c>
      <c r="L10399" s="34">
        <v>959</v>
      </c>
      <c r="M10399" s="34">
        <v>692</v>
      </c>
    </row>
    <row r="10400" spans="1:13" x14ac:dyDescent="0.2">
      <c r="A10400" s="34" t="s">
        <v>111294</v>
      </c>
      <c r="B10400" s="34">
        <v>708</v>
      </c>
      <c r="C10400" s="34">
        <v>886</v>
      </c>
      <c r="D10400" s="34">
        <v>784</v>
      </c>
      <c r="E10400" s="34">
        <v>887</v>
      </c>
      <c r="F10400" s="34">
        <v>734</v>
      </c>
      <c r="G10400" s="34">
        <v>828</v>
      </c>
      <c r="H10400" s="34">
        <v>776</v>
      </c>
      <c r="I10400" s="34">
        <v>816</v>
      </c>
      <c r="J10400" s="34">
        <v>758</v>
      </c>
      <c r="K10400" s="34">
        <v>626</v>
      </c>
      <c r="L10400" s="34">
        <v>716</v>
      </c>
      <c r="M10400" s="34">
        <v>621</v>
      </c>
    </row>
    <row r="10401" spans="1:13" x14ac:dyDescent="0.2">
      <c r="A10401" s="34" t="s">
        <v>111295</v>
      </c>
      <c r="B10401" s="34">
        <v>442</v>
      </c>
      <c r="C10401" s="34">
        <v>519</v>
      </c>
      <c r="D10401" s="34">
        <v>516</v>
      </c>
      <c r="E10401" s="34">
        <v>574</v>
      </c>
      <c r="F10401" s="34">
        <v>494</v>
      </c>
      <c r="G10401" s="34">
        <v>490</v>
      </c>
      <c r="H10401" s="34">
        <v>595</v>
      </c>
      <c r="I10401" s="34">
        <v>558</v>
      </c>
      <c r="J10401" s="34">
        <v>509</v>
      </c>
      <c r="K10401" s="34">
        <v>416</v>
      </c>
      <c r="L10401" s="34">
        <v>443</v>
      </c>
      <c r="M10401" s="34">
        <v>415</v>
      </c>
    </row>
    <row r="10402" spans="1:13" x14ac:dyDescent="0.2">
      <c r="A10402" s="34" t="s">
        <v>111296</v>
      </c>
      <c r="B10402" s="34">
        <v>1057</v>
      </c>
      <c r="C10402" s="34">
        <v>1066</v>
      </c>
      <c r="D10402" s="34">
        <v>1234</v>
      </c>
      <c r="E10402" s="34">
        <v>1139</v>
      </c>
      <c r="F10402" s="34">
        <v>1071</v>
      </c>
      <c r="G10402" s="34">
        <v>992</v>
      </c>
      <c r="H10402" s="34">
        <v>1152</v>
      </c>
      <c r="I10402" s="34">
        <v>1122</v>
      </c>
      <c r="J10402" s="34">
        <v>1299</v>
      </c>
      <c r="K10402" s="34">
        <v>890</v>
      </c>
      <c r="L10402" s="34">
        <v>1124</v>
      </c>
      <c r="M10402" s="34">
        <v>846</v>
      </c>
    </row>
    <row r="10403" spans="1:13" x14ac:dyDescent="0.2">
      <c r="A10403" s="34" t="s">
        <v>111297</v>
      </c>
      <c r="B10403" s="34">
        <v>814</v>
      </c>
      <c r="C10403" s="34">
        <v>812</v>
      </c>
      <c r="D10403" s="34">
        <v>844</v>
      </c>
      <c r="E10403" s="34">
        <v>1000</v>
      </c>
      <c r="F10403" s="34">
        <v>660</v>
      </c>
      <c r="G10403" s="34">
        <v>730</v>
      </c>
      <c r="H10403" s="34">
        <v>827</v>
      </c>
      <c r="I10403" s="34">
        <v>893</v>
      </c>
      <c r="J10403" s="34">
        <v>809</v>
      </c>
      <c r="K10403" s="34">
        <v>584</v>
      </c>
      <c r="L10403" s="34">
        <v>685</v>
      </c>
      <c r="M10403" s="34">
        <v>564</v>
      </c>
    </row>
    <row r="10404" spans="1:13" x14ac:dyDescent="0.2">
      <c r="A10404" s="34" t="s">
        <v>111298</v>
      </c>
      <c r="B10404" s="34">
        <v>613</v>
      </c>
      <c r="C10404" s="34">
        <v>713</v>
      </c>
      <c r="D10404" s="34">
        <v>678</v>
      </c>
      <c r="E10404" s="34">
        <v>728</v>
      </c>
      <c r="F10404" s="34">
        <v>611</v>
      </c>
      <c r="G10404" s="34">
        <v>659</v>
      </c>
      <c r="H10404" s="34">
        <v>719</v>
      </c>
      <c r="I10404" s="34">
        <v>675</v>
      </c>
      <c r="J10404" s="34">
        <v>586</v>
      </c>
      <c r="K10404" s="34">
        <v>516</v>
      </c>
      <c r="L10404" s="34">
        <v>559</v>
      </c>
      <c r="M10404" s="34">
        <v>529</v>
      </c>
    </row>
    <row r="10405" spans="1:13" x14ac:dyDescent="0.2">
      <c r="A10405" s="34" t="s">
        <v>111299</v>
      </c>
      <c r="B10405" s="34">
        <v>572</v>
      </c>
      <c r="C10405" s="34">
        <v>643</v>
      </c>
      <c r="D10405" s="34">
        <v>626</v>
      </c>
      <c r="E10405" s="34">
        <v>630</v>
      </c>
      <c r="F10405" s="34">
        <v>637</v>
      </c>
      <c r="G10405" s="34">
        <v>627</v>
      </c>
      <c r="H10405" s="34">
        <v>753</v>
      </c>
      <c r="I10405" s="34">
        <v>683</v>
      </c>
      <c r="J10405" s="34">
        <v>648</v>
      </c>
      <c r="K10405" s="34">
        <v>568</v>
      </c>
      <c r="L10405" s="34">
        <v>558</v>
      </c>
      <c r="M10405" s="34">
        <v>516</v>
      </c>
    </row>
    <row r="10406" spans="1:13" x14ac:dyDescent="0.2">
      <c r="A10406" s="34" t="s">
        <v>111300</v>
      </c>
      <c r="B10406" s="34">
        <v>1137</v>
      </c>
      <c r="C10406" s="34">
        <v>1031</v>
      </c>
      <c r="D10406" s="34">
        <v>1161</v>
      </c>
      <c r="E10406" s="34">
        <v>1134</v>
      </c>
      <c r="F10406" s="34">
        <v>1063</v>
      </c>
      <c r="G10406" s="34">
        <v>994</v>
      </c>
      <c r="H10406" s="34">
        <v>1311</v>
      </c>
      <c r="I10406" s="34">
        <v>939</v>
      </c>
      <c r="J10406" s="34">
        <v>1098</v>
      </c>
      <c r="K10406" s="34">
        <v>966</v>
      </c>
      <c r="L10406" s="34">
        <v>1155</v>
      </c>
      <c r="M10406" s="34">
        <v>812</v>
      </c>
    </row>
    <row r="10407" spans="1:13" x14ac:dyDescent="0.2">
      <c r="A10407" s="34" t="s">
        <v>111301</v>
      </c>
      <c r="B10407" s="34">
        <v>1265</v>
      </c>
      <c r="C10407" s="34">
        <v>1372</v>
      </c>
      <c r="D10407" s="34">
        <v>1252</v>
      </c>
      <c r="E10407" s="34">
        <v>1580</v>
      </c>
      <c r="F10407" s="34">
        <v>1223</v>
      </c>
      <c r="G10407" s="34">
        <v>1355</v>
      </c>
      <c r="H10407" s="34">
        <v>1509</v>
      </c>
      <c r="I10407" s="34">
        <v>1482</v>
      </c>
      <c r="J10407" s="34">
        <v>1403</v>
      </c>
      <c r="K10407" s="34">
        <v>1094</v>
      </c>
      <c r="L10407" s="34">
        <v>1405</v>
      </c>
      <c r="M10407" s="34">
        <v>1036</v>
      </c>
    </row>
    <row r="10408" spans="1:13" x14ac:dyDescent="0.2">
      <c r="A10408" s="34" t="s">
        <v>111302</v>
      </c>
      <c r="B10408" s="34">
        <v>790</v>
      </c>
      <c r="C10408" s="34">
        <v>825</v>
      </c>
      <c r="D10408" s="34">
        <v>856</v>
      </c>
      <c r="E10408" s="34">
        <v>870</v>
      </c>
      <c r="F10408" s="34">
        <v>818</v>
      </c>
      <c r="G10408" s="34">
        <v>748</v>
      </c>
      <c r="H10408" s="34">
        <v>971</v>
      </c>
      <c r="I10408" s="34">
        <v>850</v>
      </c>
      <c r="J10408" s="34">
        <v>916</v>
      </c>
      <c r="K10408" s="34">
        <v>704</v>
      </c>
      <c r="L10408" s="34">
        <v>866</v>
      </c>
      <c r="M10408" s="34">
        <v>653</v>
      </c>
    </row>
    <row r="10409" spans="1:13" x14ac:dyDescent="0.2">
      <c r="A10409" s="34" t="s">
        <v>111303</v>
      </c>
      <c r="B10409" s="34">
        <v>478</v>
      </c>
      <c r="C10409" s="34">
        <v>569</v>
      </c>
      <c r="D10409" s="34">
        <v>483</v>
      </c>
      <c r="E10409" s="34">
        <v>542</v>
      </c>
      <c r="F10409" s="34">
        <v>519</v>
      </c>
      <c r="G10409" s="34">
        <v>451</v>
      </c>
      <c r="H10409" s="34">
        <v>484</v>
      </c>
      <c r="I10409" s="34">
        <v>478</v>
      </c>
      <c r="J10409" s="34">
        <v>563</v>
      </c>
      <c r="K10409" s="34">
        <v>436</v>
      </c>
      <c r="L10409" s="34">
        <v>493</v>
      </c>
      <c r="M10409" s="34">
        <v>409</v>
      </c>
    </row>
    <row r="10410" spans="1:13" x14ac:dyDescent="0.2">
      <c r="A10410" s="34" t="s">
        <v>111304</v>
      </c>
      <c r="B10410" s="34">
        <v>603</v>
      </c>
      <c r="C10410" s="34">
        <v>559</v>
      </c>
      <c r="D10410" s="34">
        <v>590</v>
      </c>
      <c r="E10410" s="34">
        <v>603</v>
      </c>
      <c r="F10410" s="34">
        <v>607</v>
      </c>
      <c r="G10410" s="34">
        <v>544</v>
      </c>
      <c r="H10410" s="34">
        <v>703</v>
      </c>
      <c r="I10410" s="34">
        <v>643</v>
      </c>
      <c r="J10410" s="34">
        <v>620</v>
      </c>
      <c r="K10410" s="34">
        <v>524</v>
      </c>
      <c r="L10410" s="34">
        <v>567</v>
      </c>
      <c r="M10410" s="34">
        <v>496</v>
      </c>
    </row>
    <row r="10411" spans="1:13" x14ac:dyDescent="0.2">
      <c r="A10411" s="34" t="s">
        <v>111305</v>
      </c>
      <c r="B10411" s="34">
        <v>719</v>
      </c>
      <c r="C10411" s="34">
        <v>788</v>
      </c>
      <c r="D10411" s="34">
        <v>740</v>
      </c>
      <c r="E10411" s="34">
        <v>876</v>
      </c>
      <c r="F10411" s="34">
        <v>739</v>
      </c>
      <c r="G10411" s="34">
        <v>853</v>
      </c>
      <c r="H10411" s="34">
        <v>714</v>
      </c>
      <c r="I10411" s="34">
        <v>858</v>
      </c>
      <c r="J10411" s="34">
        <v>704</v>
      </c>
      <c r="K10411" s="34">
        <v>728</v>
      </c>
      <c r="L10411" s="34">
        <v>623</v>
      </c>
      <c r="M10411" s="34">
        <v>632</v>
      </c>
    </row>
    <row r="10412" spans="1:13" x14ac:dyDescent="0.2">
      <c r="A10412" s="34" t="s">
        <v>111306</v>
      </c>
      <c r="B10412" s="34">
        <v>572</v>
      </c>
      <c r="C10412" s="34">
        <v>610</v>
      </c>
      <c r="D10412" s="34">
        <v>589</v>
      </c>
      <c r="E10412" s="34">
        <v>624</v>
      </c>
      <c r="F10412" s="34">
        <v>575</v>
      </c>
      <c r="G10412" s="34">
        <v>558</v>
      </c>
      <c r="H10412" s="34">
        <v>639</v>
      </c>
      <c r="I10412" s="34">
        <v>669</v>
      </c>
      <c r="J10412" s="34">
        <v>676</v>
      </c>
      <c r="K10412" s="34">
        <v>472</v>
      </c>
      <c r="L10412" s="34">
        <v>573</v>
      </c>
      <c r="M10412" s="34">
        <v>516</v>
      </c>
    </row>
    <row r="10413" spans="1:13" x14ac:dyDescent="0.2">
      <c r="A10413" s="34" t="s">
        <v>111307</v>
      </c>
      <c r="B10413" s="34">
        <v>995</v>
      </c>
      <c r="C10413" s="34">
        <v>1065</v>
      </c>
      <c r="D10413" s="34">
        <v>992</v>
      </c>
      <c r="E10413" s="34">
        <v>1099</v>
      </c>
      <c r="F10413" s="34">
        <v>884</v>
      </c>
      <c r="G10413" s="34">
        <v>1163</v>
      </c>
      <c r="H10413" s="34">
        <v>1091</v>
      </c>
      <c r="I10413" s="34">
        <v>1092</v>
      </c>
      <c r="J10413" s="34">
        <v>1053</v>
      </c>
      <c r="K10413" s="34">
        <v>911</v>
      </c>
      <c r="L10413" s="34">
        <v>1034</v>
      </c>
      <c r="M10413" s="34">
        <v>913</v>
      </c>
    </row>
    <row r="10414" spans="1:13" x14ac:dyDescent="0.2">
      <c r="A10414" s="34" t="s">
        <v>111308</v>
      </c>
      <c r="B10414" s="34">
        <v>933</v>
      </c>
      <c r="C10414" s="34">
        <v>1000</v>
      </c>
      <c r="D10414" s="34">
        <v>963</v>
      </c>
      <c r="E10414" s="34">
        <v>1097</v>
      </c>
      <c r="F10414" s="34">
        <v>841</v>
      </c>
      <c r="G10414" s="34">
        <v>912</v>
      </c>
      <c r="H10414" s="34">
        <v>1023</v>
      </c>
      <c r="I10414" s="34">
        <v>992</v>
      </c>
      <c r="J10414" s="34">
        <v>1003</v>
      </c>
      <c r="K10414" s="34">
        <v>805</v>
      </c>
      <c r="L10414" s="34">
        <v>1015</v>
      </c>
      <c r="M10414" s="34">
        <v>806</v>
      </c>
    </row>
    <row r="10415" spans="1:13" x14ac:dyDescent="0.2">
      <c r="A10415" s="34" t="s">
        <v>111309</v>
      </c>
      <c r="B10415" s="34">
        <v>560</v>
      </c>
      <c r="C10415" s="34">
        <v>696</v>
      </c>
      <c r="D10415" s="34">
        <v>667</v>
      </c>
      <c r="E10415" s="34">
        <v>731</v>
      </c>
      <c r="F10415" s="34">
        <v>571</v>
      </c>
      <c r="G10415" s="34">
        <v>571</v>
      </c>
      <c r="H10415" s="34">
        <v>610</v>
      </c>
      <c r="I10415" s="34">
        <v>639</v>
      </c>
      <c r="J10415" s="34">
        <v>692</v>
      </c>
      <c r="K10415" s="34">
        <v>523</v>
      </c>
      <c r="L10415" s="34">
        <v>585</v>
      </c>
      <c r="M10415" s="34">
        <v>473</v>
      </c>
    </row>
    <row r="10416" spans="1:13" x14ac:dyDescent="0.2">
      <c r="A10416" s="34" t="s">
        <v>111310</v>
      </c>
      <c r="B10416" s="34">
        <v>720</v>
      </c>
      <c r="C10416" s="34">
        <v>1010</v>
      </c>
      <c r="D10416" s="34">
        <v>933</v>
      </c>
      <c r="E10416" s="34">
        <v>1025</v>
      </c>
      <c r="F10416" s="34">
        <v>733</v>
      </c>
      <c r="G10416" s="34">
        <v>913</v>
      </c>
      <c r="H10416" s="34">
        <v>978</v>
      </c>
      <c r="I10416" s="34">
        <v>975</v>
      </c>
      <c r="J10416" s="34">
        <v>882</v>
      </c>
      <c r="K10416" s="34">
        <v>767</v>
      </c>
      <c r="L10416" s="34">
        <v>848</v>
      </c>
      <c r="M10416" s="34">
        <v>705</v>
      </c>
    </row>
    <row r="10417" spans="1:13" x14ac:dyDescent="0.2">
      <c r="A10417" s="34" t="s">
        <v>111311</v>
      </c>
      <c r="B10417" s="34">
        <v>1995</v>
      </c>
      <c r="C10417" s="34">
        <v>1771</v>
      </c>
      <c r="D10417" s="34">
        <v>2044</v>
      </c>
      <c r="E10417" s="34">
        <v>2000</v>
      </c>
      <c r="F10417" s="34">
        <v>1831</v>
      </c>
      <c r="G10417" s="34">
        <v>1702</v>
      </c>
      <c r="H10417" s="34">
        <v>2203</v>
      </c>
      <c r="I10417" s="34">
        <v>1899</v>
      </c>
      <c r="J10417" s="34">
        <v>1963</v>
      </c>
      <c r="K10417" s="34">
        <v>1561</v>
      </c>
      <c r="L10417" s="34">
        <v>1914</v>
      </c>
      <c r="M10417" s="34">
        <v>1563</v>
      </c>
    </row>
    <row r="10418" spans="1:13" x14ac:dyDescent="0.2">
      <c r="A10418" s="34" t="s">
        <v>111312</v>
      </c>
      <c r="B10418" s="34">
        <v>1162</v>
      </c>
      <c r="C10418" s="34">
        <v>1181</v>
      </c>
      <c r="D10418" s="34">
        <v>1238</v>
      </c>
      <c r="E10418" s="34">
        <v>1235</v>
      </c>
      <c r="F10418" s="34">
        <v>1089</v>
      </c>
      <c r="G10418" s="34">
        <v>1120</v>
      </c>
      <c r="H10418" s="34">
        <v>1418</v>
      </c>
      <c r="I10418" s="34">
        <v>1152</v>
      </c>
      <c r="J10418" s="34">
        <v>1189</v>
      </c>
      <c r="K10418" s="34">
        <v>993</v>
      </c>
      <c r="L10418" s="34">
        <v>1162</v>
      </c>
      <c r="M10418" s="34">
        <v>929</v>
      </c>
    </row>
    <row r="10419" spans="1:13" x14ac:dyDescent="0.2">
      <c r="A10419" s="34" t="s">
        <v>111313</v>
      </c>
      <c r="B10419" s="34">
        <v>1352</v>
      </c>
      <c r="C10419" s="34">
        <v>1305</v>
      </c>
      <c r="D10419" s="34">
        <v>1403</v>
      </c>
      <c r="E10419" s="34">
        <v>1338</v>
      </c>
      <c r="F10419" s="34">
        <v>1173</v>
      </c>
      <c r="G10419" s="34">
        <v>1221</v>
      </c>
      <c r="H10419" s="34">
        <v>1533</v>
      </c>
      <c r="I10419" s="34">
        <v>1281</v>
      </c>
      <c r="J10419" s="34">
        <v>1444</v>
      </c>
      <c r="K10419" s="34">
        <v>1040</v>
      </c>
      <c r="L10419" s="34">
        <v>1244</v>
      </c>
      <c r="M10419" s="34">
        <v>955</v>
      </c>
    </row>
    <row r="10420" spans="1:13" x14ac:dyDescent="0.2">
      <c r="A10420" s="34" t="s">
        <v>111314</v>
      </c>
      <c r="B10420" s="34">
        <v>843</v>
      </c>
      <c r="C10420" s="34">
        <v>963</v>
      </c>
      <c r="D10420" s="34">
        <v>961</v>
      </c>
      <c r="E10420" s="34">
        <v>1079</v>
      </c>
      <c r="F10420" s="34">
        <v>862</v>
      </c>
      <c r="G10420" s="34">
        <v>916</v>
      </c>
      <c r="H10420" s="34">
        <v>1054</v>
      </c>
      <c r="I10420" s="34">
        <v>1038</v>
      </c>
      <c r="J10420" s="34">
        <v>1036</v>
      </c>
      <c r="K10420" s="34">
        <v>869</v>
      </c>
      <c r="L10420" s="34">
        <v>988</v>
      </c>
      <c r="M10420" s="34">
        <v>750</v>
      </c>
    </row>
    <row r="10421" spans="1:13" x14ac:dyDescent="0.2">
      <c r="A10421" s="34" t="s">
        <v>111315</v>
      </c>
      <c r="B10421" s="34">
        <v>954</v>
      </c>
      <c r="C10421" s="34">
        <v>1073</v>
      </c>
      <c r="D10421" s="34">
        <v>1127</v>
      </c>
      <c r="E10421" s="34">
        <v>1142</v>
      </c>
      <c r="F10421" s="34">
        <v>1014</v>
      </c>
      <c r="G10421" s="34">
        <v>1012</v>
      </c>
      <c r="H10421" s="34">
        <v>1122</v>
      </c>
      <c r="I10421" s="34">
        <v>1076</v>
      </c>
      <c r="J10421" s="34">
        <v>1093</v>
      </c>
      <c r="K10421" s="34">
        <v>948</v>
      </c>
      <c r="L10421" s="34">
        <v>1049</v>
      </c>
      <c r="M10421" s="34">
        <v>828</v>
      </c>
    </row>
    <row r="10422" spans="1:13" x14ac:dyDescent="0.2">
      <c r="A10422" s="34" t="s">
        <v>111316</v>
      </c>
      <c r="B10422" s="34">
        <v>1762</v>
      </c>
      <c r="C10422" s="34">
        <v>1666</v>
      </c>
      <c r="D10422" s="34">
        <v>1842</v>
      </c>
      <c r="E10422" s="34">
        <v>1748</v>
      </c>
      <c r="F10422" s="34">
        <v>1508</v>
      </c>
      <c r="G10422" s="34">
        <v>1546</v>
      </c>
      <c r="H10422" s="34">
        <v>1915</v>
      </c>
      <c r="I10422" s="34">
        <v>1656</v>
      </c>
      <c r="J10422" s="34">
        <v>1802</v>
      </c>
      <c r="K10422" s="34">
        <v>1397</v>
      </c>
      <c r="L10422" s="34">
        <v>1639</v>
      </c>
      <c r="M10422" s="34">
        <v>1215</v>
      </c>
    </row>
    <row r="10423" spans="1:13" x14ac:dyDescent="0.2">
      <c r="A10423" s="34" t="s">
        <v>111317</v>
      </c>
      <c r="B10423" s="34">
        <v>678</v>
      </c>
      <c r="C10423" s="34">
        <v>750</v>
      </c>
      <c r="D10423" s="34">
        <v>694</v>
      </c>
      <c r="E10423" s="34">
        <v>861</v>
      </c>
      <c r="F10423" s="34">
        <v>686</v>
      </c>
      <c r="G10423" s="34">
        <v>777</v>
      </c>
      <c r="H10423" s="34">
        <v>821</v>
      </c>
      <c r="I10423" s="34">
        <v>808</v>
      </c>
      <c r="J10423" s="34">
        <v>718</v>
      </c>
      <c r="K10423" s="34">
        <v>597</v>
      </c>
      <c r="L10423" s="34">
        <v>745</v>
      </c>
      <c r="M10423" s="34">
        <v>572</v>
      </c>
    </row>
    <row r="10424" spans="1:13" x14ac:dyDescent="0.2">
      <c r="A10424" s="34" t="s">
        <v>111318</v>
      </c>
      <c r="B10424" s="34">
        <v>574</v>
      </c>
      <c r="C10424" s="34">
        <v>567</v>
      </c>
      <c r="D10424" s="34">
        <v>715</v>
      </c>
      <c r="E10424" s="34">
        <v>648</v>
      </c>
      <c r="F10424" s="34">
        <v>609</v>
      </c>
      <c r="G10424" s="34">
        <v>664</v>
      </c>
      <c r="H10424" s="34">
        <v>717</v>
      </c>
      <c r="I10424" s="34">
        <v>649</v>
      </c>
      <c r="J10424" s="34">
        <v>676</v>
      </c>
      <c r="K10424" s="34">
        <v>481</v>
      </c>
      <c r="L10424" s="34">
        <v>596</v>
      </c>
      <c r="M10424" s="34">
        <v>474</v>
      </c>
    </row>
    <row r="10425" spans="1:13" x14ac:dyDescent="0.2">
      <c r="A10425" s="34" t="s">
        <v>111319</v>
      </c>
      <c r="B10425" s="34">
        <v>656</v>
      </c>
      <c r="C10425" s="34">
        <v>753</v>
      </c>
      <c r="D10425" s="34">
        <v>670</v>
      </c>
      <c r="E10425" s="34">
        <v>724</v>
      </c>
      <c r="F10425" s="34">
        <v>522</v>
      </c>
      <c r="G10425" s="34">
        <v>652</v>
      </c>
      <c r="H10425" s="34">
        <v>760</v>
      </c>
      <c r="I10425" s="34">
        <v>725</v>
      </c>
      <c r="J10425" s="34">
        <v>707</v>
      </c>
      <c r="K10425" s="34">
        <v>565</v>
      </c>
      <c r="L10425" s="34">
        <v>607</v>
      </c>
      <c r="M10425" s="34">
        <v>566</v>
      </c>
    </row>
    <row r="10426" spans="1:13" x14ac:dyDescent="0.2">
      <c r="A10426" s="34" t="s">
        <v>111320</v>
      </c>
      <c r="B10426" s="34">
        <v>569</v>
      </c>
      <c r="C10426" s="34">
        <v>534</v>
      </c>
      <c r="D10426" s="34">
        <v>513</v>
      </c>
      <c r="E10426" s="34">
        <v>595</v>
      </c>
      <c r="F10426" s="34">
        <v>472</v>
      </c>
      <c r="G10426" s="34">
        <v>593</v>
      </c>
      <c r="H10426" s="34">
        <v>622</v>
      </c>
      <c r="I10426" s="34">
        <v>607</v>
      </c>
      <c r="J10426" s="34">
        <v>529</v>
      </c>
      <c r="K10426" s="34">
        <v>438</v>
      </c>
      <c r="L10426" s="34">
        <v>500</v>
      </c>
      <c r="M10426" s="34">
        <v>404</v>
      </c>
    </row>
    <row r="10427" spans="1:13" x14ac:dyDescent="0.2">
      <c r="A10427" s="34" t="s">
        <v>111321</v>
      </c>
      <c r="B10427" s="34">
        <v>780</v>
      </c>
      <c r="C10427" s="34">
        <v>725</v>
      </c>
      <c r="D10427" s="34">
        <v>805</v>
      </c>
      <c r="E10427" s="34">
        <v>869</v>
      </c>
      <c r="F10427" s="34">
        <v>690</v>
      </c>
      <c r="G10427" s="34">
        <v>724</v>
      </c>
      <c r="H10427" s="34">
        <v>832</v>
      </c>
      <c r="I10427" s="34">
        <v>755</v>
      </c>
      <c r="J10427" s="34">
        <v>797</v>
      </c>
      <c r="K10427" s="34">
        <v>692</v>
      </c>
      <c r="L10427" s="34">
        <v>690</v>
      </c>
      <c r="M10427" s="34">
        <v>636</v>
      </c>
    </row>
    <row r="10428" spans="1:13" x14ac:dyDescent="0.2">
      <c r="A10428" s="34" t="s">
        <v>111322</v>
      </c>
      <c r="B10428" s="34">
        <v>1074</v>
      </c>
      <c r="C10428" s="34">
        <v>1099</v>
      </c>
      <c r="D10428" s="34">
        <v>1146</v>
      </c>
      <c r="E10428" s="34">
        <v>1230</v>
      </c>
      <c r="F10428" s="34">
        <v>1033</v>
      </c>
      <c r="G10428" s="34">
        <v>1017</v>
      </c>
      <c r="H10428" s="34">
        <v>1293</v>
      </c>
      <c r="I10428" s="34">
        <v>1062</v>
      </c>
      <c r="J10428" s="34">
        <v>1277</v>
      </c>
      <c r="K10428" s="34">
        <v>921</v>
      </c>
      <c r="L10428" s="34">
        <v>1055</v>
      </c>
      <c r="M10428" s="34">
        <v>895</v>
      </c>
    </row>
    <row r="10429" spans="1:13" x14ac:dyDescent="0.2">
      <c r="A10429" s="34" t="s">
        <v>111323</v>
      </c>
      <c r="B10429" s="34">
        <v>789</v>
      </c>
      <c r="C10429" s="34">
        <v>887</v>
      </c>
      <c r="D10429" s="34">
        <v>920</v>
      </c>
      <c r="E10429" s="34">
        <v>871</v>
      </c>
      <c r="F10429" s="34">
        <v>756</v>
      </c>
      <c r="G10429" s="34">
        <v>774</v>
      </c>
      <c r="H10429" s="34">
        <v>790</v>
      </c>
      <c r="I10429" s="34">
        <v>867</v>
      </c>
      <c r="J10429" s="34">
        <v>790</v>
      </c>
      <c r="K10429" s="34">
        <v>717</v>
      </c>
      <c r="L10429" s="34">
        <v>865</v>
      </c>
      <c r="M10429" s="34">
        <v>675</v>
      </c>
    </row>
    <row r="10430" spans="1:13" x14ac:dyDescent="0.2">
      <c r="A10430" s="34" t="s">
        <v>111324</v>
      </c>
      <c r="B10430" s="34">
        <v>446</v>
      </c>
      <c r="C10430" s="34">
        <v>583</v>
      </c>
      <c r="D10430" s="34">
        <v>570</v>
      </c>
      <c r="E10430" s="34">
        <v>659</v>
      </c>
      <c r="F10430" s="34">
        <v>515</v>
      </c>
      <c r="G10430" s="34">
        <v>505</v>
      </c>
      <c r="H10430" s="34">
        <v>555</v>
      </c>
      <c r="I10430" s="34">
        <v>539</v>
      </c>
      <c r="J10430" s="34">
        <v>598</v>
      </c>
      <c r="K10430" s="34">
        <v>425</v>
      </c>
      <c r="L10430" s="34">
        <v>456</v>
      </c>
      <c r="M10430" s="34">
        <v>388</v>
      </c>
    </row>
    <row r="10431" spans="1:13" x14ac:dyDescent="0.2">
      <c r="A10431" s="34" t="s">
        <v>111325</v>
      </c>
      <c r="B10431" s="34">
        <v>268</v>
      </c>
      <c r="C10431" s="34">
        <v>1028</v>
      </c>
      <c r="D10431" s="34">
        <v>308</v>
      </c>
      <c r="E10431" s="34">
        <v>1009</v>
      </c>
      <c r="F10431" s="34">
        <v>240</v>
      </c>
      <c r="G10431" s="34">
        <v>1020</v>
      </c>
      <c r="H10431" s="34">
        <v>256</v>
      </c>
      <c r="I10431" s="34">
        <v>969</v>
      </c>
      <c r="J10431" s="34">
        <v>297</v>
      </c>
      <c r="K10431" s="34">
        <v>756</v>
      </c>
      <c r="L10431" s="34">
        <v>322</v>
      </c>
      <c r="M10431" s="34">
        <v>765</v>
      </c>
    </row>
    <row r="10432" spans="1:13" x14ac:dyDescent="0.2">
      <c r="A10432" s="34" t="s">
        <v>111326</v>
      </c>
      <c r="B10432" s="34">
        <v>848</v>
      </c>
      <c r="C10432" s="34">
        <v>820</v>
      </c>
      <c r="D10432" s="34">
        <v>843</v>
      </c>
      <c r="E10432" s="34">
        <v>976</v>
      </c>
      <c r="F10432" s="34">
        <v>745</v>
      </c>
      <c r="G10432" s="34">
        <v>686</v>
      </c>
      <c r="H10432" s="34">
        <v>887</v>
      </c>
      <c r="I10432" s="34">
        <v>821</v>
      </c>
      <c r="J10432" s="34">
        <v>908</v>
      </c>
      <c r="K10432" s="34">
        <v>697</v>
      </c>
      <c r="L10432" s="34">
        <v>871</v>
      </c>
      <c r="M10432" s="34">
        <v>723</v>
      </c>
    </row>
    <row r="10433" spans="1:13" x14ac:dyDescent="0.2">
      <c r="A10433" s="34" t="s">
        <v>111327</v>
      </c>
      <c r="B10433" s="34">
        <v>387</v>
      </c>
      <c r="C10433" s="34">
        <v>590</v>
      </c>
      <c r="D10433" s="34">
        <v>460</v>
      </c>
      <c r="E10433" s="34">
        <v>571</v>
      </c>
      <c r="F10433" s="34">
        <v>399</v>
      </c>
      <c r="G10433" s="34">
        <v>486</v>
      </c>
      <c r="H10433" s="34">
        <v>488</v>
      </c>
      <c r="I10433" s="34">
        <v>548</v>
      </c>
      <c r="J10433" s="34">
        <v>538</v>
      </c>
      <c r="K10433" s="34">
        <v>447</v>
      </c>
      <c r="L10433" s="34">
        <v>439</v>
      </c>
      <c r="M10433" s="34">
        <v>377</v>
      </c>
    </row>
    <row r="10434" spans="1:13" x14ac:dyDescent="0.2">
      <c r="A10434" s="34" t="s">
        <v>111328</v>
      </c>
      <c r="B10434" s="34">
        <v>1219</v>
      </c>
      <c r="C10434" s="34">
        <v>1216</v>
      </c>
      <c r="D10434" s="34">
        <v>1346</v>
      </c>
      <c r="E10434" s="34">
        <v>1265</v>
      </c>
      <c r="F10434" s="34">
        <v>1191</v>
      </c>
      <c r="G10434" s="34">
        <v>1201</v>
      </c>
      <c r="H10434" s="34">
        <v>1387</v>
      </c>
      <c r="I10434" s="34">
        <v>1184</v>
      </c>
      <c r="J10434" s="34">
        <v>1214</v>
      </c>
      <c r="K10434" s="34">
        <v>945</v>
      </c>
      <c r="L10434" s="34">
        <v>1226</v>
      </c>
      <c r="M10434" s="34">
        <v>912</v>
      </c>
    </row>
    <row r="10435" spans="1:13" x14ac:dyDescent="0.2">
      <c r="A10435" s="34" t="s">
        <v>111329</v>
      </c>
      <c r="B10435" s="34">
        <v>692</v>
      </c>
      <c r="C10435" s="34">
        <v>681</v>
      </c>
      <c r="D10435" s="34">
        <v>706</v>
      </c>
      <c r="E10435" s="34">
        <v>693</v>
      </c>
      <c r="F10435" s="34">
        <v>604</v>
      </c>
      <c r="G10435" s="34">
        <v>626</v>
      </c>
      <c r="H10435" s="34">
        <v>679</v>
      </c>
      <c r="I10435" s="34">
        <v>643</v>
      </c>
      <c r="J10435" s="34">
        <v>632</v>
      </c>
      <c r="K10435" s="34">
        <v>530</v>
      </c>
      <c r="L10435" s="34">
        <v>613</v>
      </c>
      <c r="M10435" s="34">
        <v>562</v>
      </c>
    </row>
    <row r="10436" spans="1:13" x14ac:dyDescent="0.2">
      <c r="A10436" s="34" t="s">
        <v>111330</v>
      </c>
      <c r="B10436" s="34">
        <v>677</v>
      </c>
      <c r="C10436" s="34">
        <v>840</v>
      </c>
      <c r="D10436" s="34">
        <v>874</v>
      </c>
      <c r="E10436" s="34">
        <v>815</v>
      </c>
      <c r="F10436" s="34">
        <v>771</v>
      </c>
      <c r="G10436" s="34">
        <v>700</v>
      </c>
      <c r="H10436" s="34">
        <v>946</v>
      </c>
      <c r="I10436" s="34">
        <v>740</v>
      </c>
      <c r="J10436" s="34">
        <v>754</v>
      </c>
      <c r="K10436" s="34">
        <v>686</v>
      </c>
      <c r="L10436" s="34">
        <v>838</v>
      </c>
      <c r="M10436" s="34">
        <v>618</v>
      </c>
    </row>
    <row r="10437" spans="1:13" x14ac:dyDescent="0.2">
      <c r="A10437" s="34" t="s">
        <v>111331</v>
      </c>
      <c r="B10437" s="34">
        <v>723</v>
      </c>
      <c r="C10437" s="34">
        <v>615</v>
      </c>
      <c r="D10437" s="34">
        <v>585</v>
      </c>
      <c r="E10437" s="34">
        <v>596</v>
      </c>
      <c r="F10437" s="34">
        <v>532</v>
      </c>
      <c r="G10437" s="34">
        <v>556</v>
      </c>
      <c r="H10437" s="34">
        <v>690</v>
      </c>
      <c r="I10437" s="34">
        <v>608</v>
      </c>
      <c r="J10437" s="34">
        <v>649</v>
      </c>
      <c r="K10437" s="34">
        <v>481</v>
      </c>
      <c r="L10437" s="34">
        <v>607</v>
      </c>
      <c r="M10437" s="34">
        <v>472</v>
      </c>
    </row>
    <row r="10438" spans="1:13" x14ac:dyDescent="0.2">
      <c r="A10438" s="34" t="s">
        <v>111332</v>
      </c>
      <c r="B10438" s="34">
        <v>569</v>
      </c>
      <c r="C10438" s="34">
        <v>486</v>
      </c>
      <c r="D10438" s="34">
        <v>569</v>
      </c>
      <c r="E10438" s="34">
        <v>554</v>
      </c>
      <c r="F10438" s="34">
        <v>599</v>
      </c>
      <c r="G10438" s="34">
        <v>515</v>
      </c>
      <c r="H10438" s="34">
        <v>626</v>
      </c>
      <c r="I10438" s="34">
        <v>597</v>
      </c>
      <c r="J10438" s="34">
        <v>711</v>
      </c>
      <c r="K10438" s="34">
        <v>433</v>
      </c>
      <c r="L10438" s="34">
        <v>635</v>
      </c>
      <c r="M10438" s="34">
        <v>446</v>
      </c>
    </row>
    <row r="10439" spans="1:13" x14ac:dyDescent="0.2">
      <c r="A10439" s="34" t="s">
        <v>111333</v>
      </c>
      <c r="B10439" s="34">
        <v>491</v>
      </c>
      <c r="C10439" s="34">
        <v>783</v>
      </c>
      <c r="D10439" s="34">
        <v>711</v>
      </c>
      <c r="E10439" s="34">
        <v>681</v>
      </c>
      <c r="F10439" s="34">
        <v>632</v>
      </c>
      <c r="G10439" s="34">
        <v>609</v>
      </c>
      <c r="H10439" s="34">
        <v>712</v>
      </c>
      <c r="I10439" s="34">
        <v>646</v>
      </c>
      <c r="J10439" s="34">
        <v>671</v>
      </c>
      <c r="K10439" s="34">
        <v>563</v>
      </c>
      <c r="L10439" s="34">
        <v>681</v>
      </c>
      <c r="M10439" s="34">
        <v>527</v>
      </c>
    </row>
    <row r="10440" spans="1:13" x14ac:dyDescent="0.2">
      <c r="A10440" s="34" t="s">
        <v>111334</v>
      </c>
      <c r="B10440" s="34">
        <v>562</v>
      </c>
      <c r="C10440" s="34">
        <v>782</v>
      </c>
      <c r="D10440" s="34">
        <v>692</v>
      </c>
      <c r="E10440" s="34">
        <v>886</v>
      </c>
      <c r="F10440" s="34">
        <v>585</v>
      </c>
      <c r="G10440" s="34">
        <v>686</v>
      </c>
      <c r="H10440" s="34">
        <v>696</v>
      </c>
      <c r="I10440" s="34">
        <v>763</v>
      </c>
      <c r="J10440" s="34">
        <v>578</v>
      </c>
      <c r="K10440" s="34">
        <v>596</v>
      </c>
      <c r="L10440" s="34">
        <v>659</v>
      </c>
      <c r="M10440" s="34">
        <v>516</v>
      </c>
    </row>
    <row r="10441" spans="1:13" x14ac:dyDescent="0.2">
      <c r="A10441" s="34" t="s">
        <v>111335</v>
      </c>
      <c r="B10441" s="34">
        <v>797</v>
      </c>
      <c r="C10441" s="34">
        <v>859</v>
      </c>
      <c r="D10441" s="34">
        <v>985</v>
      </c>
      <c r="E10441" s="34">
        <v>911</v>
      </c>
      <c r="F10441" s="34">
        <v>877</v>
      </c>
      <c r="G10441" s="34">
        <v>830</v>
      </c>
      <c r="H10441" s="34">
        <v>971</v>
      </c>
      <c r="I10441" s="34">
        <v>873</v>
      </c>
      <c r="J10441" s="34">
        <v>973</v>
      </c>
      <c r="K10441" s="34">
        <v>683</v>
      </c>
      <c r="L10441" s="34">
        <v>832</v>
      </c>
      <c r="M10441" s="34">
        <v>701</v>
      </c>
    </row>
    <row r="10442" spans="1:13" x14ac:dyDescent="0.2">
      <c r="A10442" s="34" t="s">
        <v>111336</v>
      </c>
      <c r="B10442" s="34">
        <v>725</v>
      </c>
      <c r="C10442" s="34">
        <v>778</v>
      </c>
      <c r="D10442" s="34">
        <v>854</v>
      </c>
      <c r="E10442" s="34">
        <v>737</v>
      </c>
      <c r="F10442" s="34">
        <v>707</v>
      </c>
      <c r="G10442" s="34">
        <v>609</v>
      </c>
      <c r="H10442" s="34">
        <v>749</v>
      </c>
      <c r="I10442" s="34">
        <v>680</v>
      </c>
      <c r="J10442" s="34">
        <v>798</v>
      </c>
      <c r="K10442" s="34">
        <v>561</v>
      </c>
      <c r="L10442" s="34">
        <v>663</v>
      </c>
      <c r="M10442" s="34">
        <v>559</v>
      </c>
    </row>
    <row r="10443" spans="1:13" x14ac:dyDescent="0.2">
      <c r="A10443" s="34" t="s">
        <v>111337</v>
      </c>
      <c r="B10443" s="34">
        <v>699</v>
      </c>
      <c r="C10443" s="34">
        <v>662</v>
      </c>
      <c r="D10443" s="34">
        <v>823</v>
      </c>
      <c r="E10443" s="34">
        <v>681</v>
      </c>
      <c r="F10443" s="34">
        <v>634</v>
      </c>
      <c r="G10443" s="34">
        <v>713</v>
      </c>
      <c r="H10443" s="34">
        <v>829</v>
      </c>
      <c r="I10443" s="34">
        <v>644</v>
      </c>
      <c r="J10443" s="34">
        <v>762</v>
      </c>
      <c r="K10443" s="34">
        <v>590</v>
      </c>
      <c r="L10443" s="34">
        <v>743</v>
      </c>
      <c r="M10443" s="34">
        <v>537</v>
      </c>
    </row>
    <row r="10444" spans="1:13" x14ac:dyDescent="0.2">
      <c r="A10444" s="34" t="s">
        <v>111338</v>
      </c>
      <c r="B10444" s="34">
        <v>676</v>
      </c>
      <c r="C10444" s="34">
        <v>703</v>
      </c>
      <c r="D10444" s="34">
        <v>700</v>
      </c>
      <c r="E10444" s="34">
        <v>708</v>
      </c>
      <c r="F10444" s="34">
        <v>515</v>
      </c>
      <c r="G10444" s="34">
        <v>652</v>
      </c>
      <c r="H10444" s="34">
        <v>673</v>
      </c>
      <c r="I10444" s="34">
        <v>631</v>
      </c>
      <c r="J10444" s="34">
        <v>674</v>
      </c>
      <c r="K10444" s="34">
        <v>538</v>
      </c>
      <c r="L10444" s="34">
        <v>674</v>
      </c>
      <c r="M10444" s="34">
        <v>601</v>
      </c>
    </row>
    <row r="10445" spans="1:13" x14ac:dyDescent="0.2">
      <c r="A10445" s="34" t="s">
        <v>111339</v>
      </c>
      <c r="B10445" s="34">
        <v>757</v>
      </c>
      <c r="C10445" s="34">
        <v>931</v>
      </c>
      <c r="D10445" s="34">
        <v>975</v>
      </c>
      <c r="E10445" s="34">
        <v>943</v>
      </c>
      <c r="F10445" s="34">
        <v>751</v>
      </c>
      <c r="G10445" s="34">
        <v>899</v>
      </c>
      <c r="H10445" s="34">
        <v>937</v>
      </c>
      <c r="I10445" s="34">
        <v>879</v>
      </c>
      <c r="J10445" s="34">
        <v>895</v>
      </c>
      <c r="K10445" s="34">
        <v>713</v>
      </c>
      <c r="L10445" s="34">
        <v>948</v>
      </c>
      <c r="M10445" s="34">
        <v>701</v>
      </c>
    </row>
    <row r="10446" spans="1:13" x14ac:dyDescent="0.2">
      <c r="A10446" s="34" t="s">
        <v>111340</v>
      </c>
      <c r="B10446" s="34">
        <v>788</v>
      </c>
      <c r="C10446" s="34">
        <v>745</v>
      </c>
      <c r="D10446" s="34">
        <v>833</v>
      </c>
      <c r="E10446" s="34">
        <v>759</v>
      </c>
      <c r="F10446" s="34">
        <v>664</v>
      </c>
      <c r="G10446" s="34">
        <v>770</v>
      </c>
      <c r="H10446" s="34">
        <v>800</v>
      </c>
      <c r="I10446" s="34">
        <v>747</v>
      </c>
      <c r="J10446" s="34">
        <v>886</v>
      </c>
      <c r="K10446" s="34">
        <v>562</v>
      </c>
      <c r="L10446" s="34">
        <v>717</v>
      </c>
      <c r="M10446" s="34">
        <v>568</v>
      </c>
    </row>
    <row r="10447" spans="1:13" x14ac:dyDescent="0.2">
      <c r="A10447" s="34" t="s">
        <v>111341</v>
      </c>
      <c r="B10447" s="34">
        <v>435</v>
      </c>
      <c r="C10447" s="34">
        <v>458</v>
      </c>
      <c r="D10447" s="34">
        <v>400</v>
      </c>
      <c r="E10447" s="34">
        <v>540</v>
      </c>
      <c r="F10447" s="34">
        <v>388</v>
      </c>
      <c r="G10447" s="34">
        <v>487</v>
      </c>
      <c r="H10447" s="34">
        <v>449</v>
      </c>
      <c r="I10447" s="34">
        <v>489</v>
      </c>
      <c r="J10447" s="34">
        <v>427</v>
      </c>
      <c r="K10447" s="34">
        <v>428</v>
      </c>
      <c r="L10447" s="34">
        <v>459</v>
      </c>
      <c r="M10447" s="34">
        <v>401</v>
      </c>
    </row>
    <row r="10448" spans="1:13" x14ac:dyDescent="0.2">
      <c r="A10448" s="34" t="s">
        <v>111342</v>
      </c>
      <c r="B10448" s="34">
        <v>606</v>
      </c>
      <c r="C10448" s="34">
        <v>597</v>
      </c>
      <c r="D10448" s="34">
        <v>602</v>
      </c>
      <c r="E10448" s="34">
        <v>647</v>
      </c>
      <c r="F10448" s="34">
        <v>531</v>
      </c>
      <c r="G10448" s="34">
        <v>489</v>
      </c>
      <c r="H10448" s="34">
        <v>712</v>
      </c>
      <c r="I10448" s="34">
        <v>549</v>
      </c>
      <c r="J10448" s="34">
        <v>663</v>
      </c>
      <c r="K10448" s="34">
        <v>486</v>
      </c>
      <c r="L10448" s="34">
        <v>552</v>
      </c>
      <c r="M10448" s="34">
        <v>473</v>
      </c>
    </row>
    <row r="10449" spans="1:13" x14ac:dyDescent="0.2">
      <c r="A10449" s="34" t="s">
        <v>111343</v>
      </c>
      <c r="B10449" s="34">
        <v>941</v>
      </c>
      <c r="C10449" s="34">
        <v>849</v>
      </c>
      <c r="D10449" s="34">
        <v>936</v>
      </c>
      <c r="E10449" s="34">
        <v>990</v>
      </c>
      <c r="F10449" s="34">
        <v>847</v>
      </c>
      <c r="G10449" s="34">
        <v>801</v>
      </c>
      <c r="H10449" s="34">
        <v>995</v>
      </c>
      <c r="I10449" s="34">
        <v>868</v>
      </c>
      <c r="J10449" s="34">
        <v>950</v>
      </c>
      <c r="K10449" s="34">
        <v>762</v>
      </c>
      <c r="L10449" s="34">
        <v>888</v>
      </c>
      <c r="M10449" s="34">
        <v>727</v>
      </c>
    </row>
    <row r="10450" spans="1:13" x14ac:dyDescent="0.2">
      <c r="A10450" s="34" t="s">
        <v>111344</v>
      </c>
      <c r="B10450" s="34">
        <v>704</v>
      </c>
      <c r="C10450" s="34">
        <v>654</v>
      </c>
      <c r="D10450" s="34">
        <v>770</v>
      </c>
      <c r="E10450" s="34">
        <v>769</v>
      </c>
      <c r="F10450" s="34">
        <v>661</v>
      </c>
      <c r="G10450" s="34">
        <v>635</v>
      </c>
      <c r="H10450" s="34">
        <v>753</v>
      </c>
      <c r="I10450" s="34">
        <v>690</v>
      </c>
      <c r="J10450" s="34">
        <v>706</v>
      </c>
      <c r="K10450" s="34">
        <v>553</v>
      </c>
      <c r="L10450" s="34">
        <v>653</v>
      </c>
      <c r="M10450" s="34">
        <v>497</v>
      </c>
    </row>
    <row r="10451" spans="1:13" x14ac:dyDescent="0.2">
      <c r="A10451" s="34" t="s">
        <v>111345</v>
      </c>
      <c r="B10451" s="34">
        <v>632</v>
      </c>
      <c r="C10451" s="34">
        <v>578</v>
      </c>
      <c r="D10451" s="34">
        <v>608</v>
      </c>
      <c r="E10451" s="34">
        <v>632</v>
      </c>
      <c r="F10451" s="34">
        <v>585</v>
      </c>
      <c r="G10451" s="34">
        <v>508</v>
      </c>
      <c r="H10451" s="34">
        <v>663</v>
      </c>
      <c r="I10451" s="34">
        <v>542</v>
      </c>
      <c r="J10451" s="34">
        <v>648</v>
      </c>
      <c r="K10451" s="34">
        <v>521</v>
      </c>
      <c r="L10451" s="34">
        <v>628</v>
      </c>
      <c r="M10451" s="34">
        <v>554</v>
      </c>
    </row>
    <row r="10452" spans="1:13" x14ac:dyDescent="0.2">
      <c r="A10452" s="34" t="s">
        <v>111346</v>
      </c>
      <c r="B10452" s="34">
        <v>588</v>
      </c>
      <c r="C10452" s="34">
        <v>736</v>
      </c>
      <c r="D10452" s="34">
        <v>708</v>
      </c>
      <c r="E10452" s="34">
        <v>819</v>
      </c>
      <c r="F10452" s="34">
        <v>598</v>
      </c>
      <c r="G10452" s="34">
        <v>721</v>
      </c>
      <c r="H10452" s="34">
        <v>688</v>
      </c>
      <c r="I10452" s="34">
        <v>781</v>
      </c>
      <c r="J10452" s="34">
        <v>684</v>
      </c>
      <c r="K10452" s="34">
        <v>595</v>
      </c>
      <c r="L10452" s="34">
        <v>589</v>
      </c>
      <c r="M10452" s="34">
        <v>552</v>
      </c>
    </row>
    <row r="10453" spans="1:13" x14ac:dyDescent="0.2">
      <c r="A10453" s="34" t="s">
        <v>111347</v>
      </c>
      <c r="B10453" s="34">
        <v>645</v>
      </c>
      <c r="C10453" s="34">
        <v>536</v>
      </c>
      <c r="D10453" s="34">
        <v>548</v>
      </c>
      <c r="E10453" s="34">
        <v>603</v>
      </c>
      <c r="F10453" s="34">
        <v>497</v>
      </c>
      <c r="G10453" s="34">
        <v>488</v>
      </c>
      <c r="H10453" s="34">
        <v>590</v>
      </c>
      <c r="I10453" s="34">
        <v>525</v>
      </c>
      <c r="J10453" s="34">
        <v>615</v>
      </c>
      <c r="K10453" s="34">
        <v>463</v>
      </c>
      <c r="L10453" s="34">
        <v>629</v>
      </c>
      <c r="M10453" s="34">
        <v>442</v>
      </c>
    </row>
    <row r="10454" spans="1:13" x14ac:dyDescent="0.2">
      <c r="A10454" s="34" t="s">
        <v>111348</v>
      </c>
      <c r="B10454" s="34">
        <v>959</v>
      </c>
      <c r="C10454" s="34">
        <v>948</v>
      </c>
      <c r="D10454" s="34">
        <v>1041</v>
      </c>
      <c r="E10454" s="34">
        <v>1023</v>
      </c>
      <c r="F10454" s="34">
        <v>964</v>
      </c>
      <c r="G10454" s="34">
        <v>880</v>
      </c>
      <c r="H10454" s="34">
        <v>1076</v>
      </c>
      <c r="I10454" s="34">
        <v>885</v>
      </c>
      <c r="J10454" s="34">
        <v>1170</v>
      </c>
      <c r="K10454" s="34">
        <v>762</v>
      </c>
      <c r="L10454" s="34">
        <v>1017</v>
      </c>
      <c r="M10454" s="34">
        <v>718</v>
      </c>
    </row>
    <row r="10455" spans="1:13" x14ac:dyDescent="0.2">
      <c r="A10455" s="34" t="s">
        <v>111349</v>
      </c>
      <c r="B10455" s="34">
        <v>601</v>
      </c>
      <c r="C10455" s="34">
        <v>712</v>
      </c>
      <c r="D10455" s="34">
        <v>642</v>
      </c>
      <c r="E10455" s="34">
        <v>828</v>
      </c>
      <c r="F10455" s="34">
        <v>457</v>
      </c>
      <c r="G10455" s="34">
        <v>696</v>
      </c>
      <c r="H10455" s="34">
        <v>703</v>
      </c>
      <c r="I10455" s="34">
        <v>659</v>
      </c>
      <c r="J10455" s="34">
        <v>663</v>
      </c>
      <c r="K10455" s="34">
        <v>597</v>
      </c>
      <c r="L10455" s="34">
        <v>493</v>
      </c>
      <c r="M10455" s="34">
        <v>549</v>
      </c>
    </row>
    <row r="10456" spans="1:13" x14ac:dyDescent="0.2">
      <c r="A10456" s="34" t="s">
        <v>111350</v>
      </c>
      <c r="B10456" s="34">
        <v>902</v>
      </c>
      <c r="C10456" s="34">
        <v>827</v>
      </c>
      <c r="D10456" s="34">
        <v>1055</v>
      </c>
      <c r="E10456" s="34">
        <v>966</v>
      </c>
      <c r="F10456" s="34">
        <v>807</v>
      </c>
      <c r="G10456" s="34">
        <v>800</v>
      </c>
      <c r="H10456" s="34">
        <v>1090</v>
      </c>
      <c r="I10456" s="34">
        <v>938</v>
      </c>
      <c r="J10456" s="34">
        <v>1113</v>
      </c>
      <c r="K10456" s="34">
        <v>800</v>
      </c>
      <c r="L10456" s="34">
        <v>1071</v>
      </c>
      <c r="M10456" s="34">
        <v>673</v>
      </c>
    </row>
    <row r="10457" spans="1:13" x14ac:dyDescent="0.2">
      <c r="A10457" s="34" t="s">
        <v>111351</v>
      </c>
      <c r="B10457" s="34">
        <v>328</v>
      </c>
      <c r="C10457" s="34">
        <v>407</v>
      </c>
      <c r="D10457" s="34">
        <v>433</v>
      </c>
      <c r="E10457" s="34">
        <v>351</v>
      </c>
      <c r="F10457" s="34">
        <v>389</v>
      </c>
      <c r="G10457" s="34">
        <v>337</v>
      </c>
      <c r="H10457" s="34">
        <v>433</v>
      </c>
      <c r="I10457" s="34">
        <v>387</v>
      </c>
      <c r="J10457" s="34">
        <v>351</v>
      </c>
      <c r="K10457" s="34">
        <v>306</v>
      </c>
      <c r="L10457" s="34">
        <v>387</v>
      </c>
      <c r="M10457" s="34">
        <v>278</v>
      </c>
    </row>
    <row r="10458" spans="1:13" x14ac:dyDescent="0.2">
      <c r="A10458" s="34" t="s">
        <v>111352</v>
      </c>
      <c r="B10458" s="34">
        <v>192</v>
      </c>
      <c r="C10458" s="34">
        <v>290</v>
      </c>
      <c r="D10458" s="34">
        <v>260</v>
      </c>
      <c r="E10458" s="34">
        <v>302</v>
      </c>
      <c r="F10458" s="34">
        <v>237</v>
      </c>
      <c r="G10458" s="34">
        <v>295</v>
      </c>
      <c r="H10458" s="34">
        <v>300</v>
      </c>
      <c r="I10458" s="34">
        <v>288</v>
      </c>
      <c r="J10458" s="34">
        <v>214</v>
      </c>
      <c r="K10458" s="34">
        <v>217</v>
      </c>
      <c r="L10458" s="34">
        <v>235</v>
      </c>
      <c r="M10458" s="34">
        <v>216</v>
      </c>
    </row>
    <row r="10459" spans="1:13" x14ac:dyDescent="0.2">
      <c r="A10459" s="34" t="s">
        <v>111353</v>
      </c>
      <c r="B10459" s="34">
        <v>559</v>
      </c>
      <c r="C10459" s="34">
        <v>699</v>
      </c>
      <c r="D10459" s="34">
        <v>787</v>
      </c>
      <c r="E10459" s="34">
        <v>768</v>
      </c>
      <c r="F10459" s="34">
        <v>679</v>
      </c>
      <c r="G10459" s="34">
        <v>696</v>
      </c>
      <c r="H10459" s="34">
        <v>772</v>
      </c>
      <c r="I10459" s="34">
        <v>697</v>
      </c>
      <c r="J10459" s="34">
        <v>732</v>
      </c>
      <c r="K10459" s="34">
        <v>604</v>
      </c>
      <c r="L10459" s="34">
        <v>634</v>
      </c>
      <c r="M10459" s="34">
        <v>514</v>
      </c>
    </row>
    <row r="10460" spans="1:13" x14ac:dyDescent="0.2">
      <c r="A10460" s="34" t="s">
        <v>111354</v>
      </c>
      <c r="B10460" s="34">
        <v>538</v>
      </c>
      <c r="C10460" s="34">
        <v>886</v>
      </c>
      <c r="D10460" s="34">
        <v>570</v>
      </c>
      <c r="E10460" s="34">
        <v>938</v>
      </c>
      <c r="F10460" s="34">
        <v>576</v>
      </c>
      <c r="G10460" s="34">
        <v>851</v>
      </c>
      <c r="H10460" s="34">
        <v>540</v>
      </c>
      <c r="I10460" s="34">
        <v>891</v>
      </c>
      <c r="J10460" s="34">
        <v>558</v>
      </c>
      <c r="K10460" s="34">
        <v>687</v>
      </c>
      <c r="L10460" s="34">
        <v>544</v>
      </c>
      <c r="M10460" s="34">
        <v>631</v>
      </c>
    </row>
    <row r="10461" spans="1:13" x14ac:dyDescent="0.2">
      <c r="A10461" s="34" t="s">
        <v>111355</v>
      </c>
      <c r="B10461" s="34">
        <v>474</v>
      </c>
      <c r="C10461" s="34">
        <v>727</v>
      </c>
      <c r="D10461" s="34">
        <v>718</v>
      </c>
      <c r="E10461" s="34">
        <v>714</v>
      </c>
      <c r="F10461" s="34">
        <v>605</v>
      </c>
      <c r="G10461" s="34">
        <v>705</v>
      </c>
      <c r="H10461" s="34">
        <v>747</v>
      </c>
      <c r="I10461" s="34">
        <v>649</v>
      </c>
      <c r="J10461" s="34">
        <v>639</v>
      </c>
      <c r="K10461" s="34">
        <v>578</v>
      </c>
      <c r="L10461" s="34">
        <v>627</v>
      </c>
      <c r="M10461" s="34">
        <v>563</v>
      </c>
    </row>
    <row r="10462" spans="1:13" x14ac:dyDescent="0.2">
      <c r="A10462" s="34" t="s">
        <v>111356</v>
      </c>
      <c r="B10462" s="34">
        <v>773</v>
      </c>
      <c r="C10462" s="34">
        <v>841</v>
      </c>
      <c r="D10462" s="34">
        <v>786</v>
      </c>
      <c r="E10462" s="34">
        <v>872</v>
      </c>
      <c r="F10462" s="34">
        <v>756</v>
      </c>
      <c r="G10462" s="34">
        <v>817</v>
      </c>
      <c r="H10462" s="34">
        <v>906</v>
      </c>
      <c r="I10462" s="34">
        <v>845</v>
      </c>
      <c r="J10462" s="34">
        <v>862</v>
      </c>
      <c r="K10462" s="34">
        <v>692</v>
      </c>
      <c r="L10462" s="34">
        <v>915</v>
      </c>
      <c r="M10462" s="34">
        <v>648</v>
      </c>
    </row>
    <row r="10463" spans="1:13" x14ac:dyDescent="0.2">
      <c r="A10463" s="34" t="s">
        <v>111357</v>
      </c>
      <c r="B10463" s="34">
        <v>687</v>
      </c>
      <c r="C10463" s="34">
        <v>907</v>
      </c>
      <c r="D10463" s="34">
        <v>854</v>
      </c>
      <c r="E10463" s="34">
        <v>852</v>
      </c>
      <c r="F10463" s="34">
        <v>652</v>
      </c>
      <c r="G10463" s="34">
        <v>850</v>
      </c>
      <c r="H10463" s="34">
        <v>863</v>
      </c>
      <c r="I10463" s="34">
        <v>854</v>
      </c>
      <c r="J10463" s="34">
        <v>742</v>
      </c>
      <c r="K10463" s="34">
        <v>666</v>
      </c>
      <c r="L10463" s="34">
        <v>646</v>
      </c>
      <c r="M10463" s="34">
        <v>611</v>
      </c>
    </row>
    <row r="10464" spans="1:13" x14ac:dyDescent="0.2">
      <c r="A10464" s="34" t="s">
        <v>111358</v>
      </c>
      <c r="B10464" s="34">
        <v>492</v>
      </c>
      <c r="C10464" s="34">
        <v>428</v>
      </c>
      <c r="D10464" s="34">
        <v>451</v>
      </c>
      <c r="E10464" s="34">
        <v>468</v>
      </c>
      <c r="F10464" s="34">
        <v>420</v>
      </c>
      <c r="G10464" s="34">
        <v>421</v>
      </c>
      <c r="H10464" s="34">
        <v>451</v>
      </c>
      <c r="I10464" s="34">
        <v>429</v>
      </c>
      <c r="J10464" s="34">
        <v>494</v>
      </c>
      <c r="K10464" s="34">
        <v>331</v>
      </c>
      <c r="L10464" s="34">
        <v>469</v>
      </c>
      <c r="M10464" s="34">
        <v>319</v>
      </c>
    </row>
    <row r="10465" spans="1:13" x14ac:dyDescent="0.2">
      <c r="A10465" s="34" t="s">
        <v>111359</v>
      </c>
      <c r="B10465" s="34">
        <v>1146</v>
      </c>
      <c r="C10465" s="34">
        <v>1283</v>
      </c>
      <c r="D10465" s="34">
        <v>1291</v>
      </c>
      <c r="E10465" s="34">
        <v>1405</v>
      </c>
      <c r="F10465" s="34">
        <v>1157</v>
      </c>
      <c r="G10465" s="34">
        <v>1300</v>
      </c>
      <c r="H10465" s="34">
        <v>1213</v>
      </c>
      <c r="I10465" s="34">
        <v>1214</v>
      </c>
      <c r="J10465" s="34">
        <v>1176</v>
      </c>
      <c r="K10465" s="34">
        <v>992</v>
      </c>
      <c r="L10465" s="34">
        <v>1196</v>
      </c>
      <c r="M10465" s="34">
        <v>1033</v>
      </c>
    </row>
    <row r="10466" spans="1:13" x14ac:dyDescent="0.2">
      <c r="A10466" s="34" t="s">
        <v>111360</v>
      </c>
      <c r="B10466" s="34">
        <v>731</v>
      </c>
      <c r="C10466" s="34">
        <v>916</v>
      </c>
      <c r="D10466" s="34">
        <v>758</v>
      </c>
      <c r="E10466" s="34">
        <v>1036</v>
      </c>
      <c r="F10466" s="34">
        <v>730</v>
      </c>
      <c r="G10466" s="34">
        <v>967</v>
      </c>
      <c r="H10466" s="34">
        <v>821</v>
      </c>
      <c r="I10466" s="34">
        <v>987</v>
      </c>
      <c r="J10466" s="34">
        <v>781</v>
      </c>
      <c r="K10466" s="34">
        <v>842</v>
      </c>
      <c r="L10466" s="34">
        <v>722</v>
      </c>
      <c r="M10466" s="34">
        <v>760</v>
      </c>
    </row>
    <row r="10467" spans="1:13" x14ac:dyDescent="0.2">
      <c r="A10467" s="34" t="s">
        <v>111361</v>
      </c>
      <c r="B10467" s="34">
        <v>1809</v>
      </c>
      <c r="C10467" s="34">
        <v>1894</v>
      </c>
      <c r="D10467" s="34">
        <v>1986</v>
      </c>
      <c r="E10467" s="34">
        <v>1914</v>
      </c>
      <c r="F10467" s="34">
        <v>1838</v>
      </c>
      <c r="G10467" s="34">
        <v>1733</v>
      </c>
      <c r="H10467" s="34">
        <v>1994</v>
      </c>
      <c r="I10467" s="34">
        <v>1825</v>
      </c>
      <c r="J10467" s="34">
        <v>1953</v>
      </c>
      <c r="K10467" s="34">
        <v>1498</v>
      </c>
      <c r="L10467" s="34">
        <v>2019</v>
      </c>
      <c r="M10467" s="34">
        <v>1396</v>
      </c>
    </row>
    <row r="10468" spans="1:13" x14ac:dyDescent="0.2">
      <c r="A10468" s="34" t="s">
        <v>111362</v>
      </c>
      <c r="B10468" s="34">
        <v>395</v>
      </c>
      <c r="C10468" s="34">
        <v>404</v>
      </c>
      <c r="D10468" s="34">
        <v>415</v>
      </c>
      <c r="E10468" s="34">
        <v>434</v>
      </c>
      <c r="F10468" s="34">
        <v>445</v>
      </c>
      <c r="G10468" s="34">
        <v>359</v>
      </c>
      <c r="H10468" s="34">
        <v>480</v>
      </c>
      <c r="I10468" s="34">
        <v>390</v>
      </c>
      <c r="J10468" s="34">
        <v>453</v>
      </c>
      <c r="K10468" s="34">
        <v>349</v>
      </c>
      <c r="L10468" s="34">
        <v>384</v>
      </c>
      <c r="M10468" s="34">
        <v>341</v>
      </c>
    </row>
    <row r="10469" spans="1:13" x14ac:dyDescent="0.2">
      <c r="A10469" s="34" t="s">
        <v>111363</v>
      </c>
      <c r="B10469" s="34">
        <v>377</v>
      </c>
      <c r="C10469" s="34">
        <v>485</v>
      </c>
      <c r="D10469" s="34">
        <v>431</v>
      </c>
      <c r="E10469" s="34">
        <v>477</v>
      </c>
      <c r="F10469" s="34">
        <v>432</v>
      </c>
      <c r="G10469" s="34">
        <v>442</v>
      </c>
      <c r="H10469" s="34">
        <v>470</v>
      </c>
      <c r="I10469" s="34">
        <v>469</v>
      </c>
      <c r="J10469" s="34">
        <v>392</v>
      </c>
      <c r="K10469" s="34">
        <v>407</v>
      </c>
      <c r="L10469" s="34">
        <v>390</v>
      </c>
      <c r="M10469" s="34">
        <v>334</v>
      </c>
    </row>
    <row r="10470" spans="1:13" x14ac:dyDescent="0.2">
      <c r="A10470" s="34" t="s">
        <v>111364</v>
      </c>
      <c r="B10470" s="34">
        <v>778</v>
      </c>
      <c r="C10470" s="34">
        <v>676</v>
      </c>
      <c r="D10470" s="34">
        <v>853</v>
      </c>
      <c r="E10470" s="34">
        <v>741</v>
      </c>
      <c r="F10470" s="34">
        <v>742</v>
      </c>
      <c r="G10470" s="34">
        <v>625</v>
      </c>
      <c r="H10470" s="34">
        <v>803</v>
      </c>
      <c r="I10470" s="34">
        <v>706</v>
      </c>
      <c r="J10470" s="34">
        <v>825</v>
      </c>
      <c r="K10470" s="34">
        <v>596</v>
      </c>
      <c r="L10470" s="34">
        <v>777</v>
      </c>
      <c r="M10470" s="34">
        <v>529</v>
      </c>
    </row>
    <row r="10471" spans="1:13" x14ac:dyDescent="0.2">
      <c r="A10471" s="34" t="s">
        <v>111365</v>
      </c>
      <c r="B10471" s="34">
        <v>440</v>
      </c>
      <c r="C10471" s="34">
        <v>407</v>
      </c>
      <c r="D10471" s="34">
        <v>465</v>
      </c>
      <c r="E10471" s="34">
        <v>461</v>
      </c>
      <c r="F10471" s="34">
        <v>442</v>
      </c>
      <c r="G10471" s="34">
        <v>399</v>
      </c>
      <c r="H10471" s="34">
        <v>421</v>
      </c>
      <c r="I10471" s="34">
        <v>431</v>
      </c>
      <c r="J10471" s="34">
        <v>514</v>
      </c>
      <c r="K10471" s="34">
        <v>345</v>
      </c>
      <c r="L10471" s="34">
        <v>414</v>
      </c>
      <c r="M10471" s="34">
        <v>300</v>
      </c>
    </row>
    <row r="10472" spans="1:13" x14ac:dyDescent="0.2">
      <c r="A10472" s="34" t="s">
        <v>111366</v>
      </c>
      <c r="B10472" s="34">
        <v>504</v>
      </c>
      <c r="C10472" s="34">
        <v>528</v>
      </c>
      <c r="D10472" s="34">
        <v>636</v>
      </c>
      <c r="E10472" s="34">
        <v>607</v>
      </c>
      <c r="F10472" s="34">
        <v>450</v>
      </c>
      <c r="G10472" s="34">
        <v>453</v>
      </c>
      <c r="H10472" s="34">
        <v>496</v>
      </c>
      <c r="I10472" s="34">
        <v>511</v>
      </c>
      <c r="J10472" s="34">
        <v>531</v>
      </c>
      <c r="K10472" s="34">
        <v>471</v>
      </c>
      <c r="L10472" s="34">
        <v>502</v>
      </c>
      <c r="M10472" s="34">
        <v>376</v>
      </c>
    </row>
    <row r="10473" spans="1:13" x14ac:dyDescent="0.2">
      <c r="A10473" s="34" t="s">
        <v>111367</v>
      </c>
      <c r="B10473" s="34">
        <v>421</v>
      </c>
      <c r="C10473" s="34">
        <v>456</v>
      </c>
      <c r="D10473" s="34">
        <v>504</v>
      </c>
      <c r="E10473" s="34">
        <v>551</v>
      </c>
      <c r="F10473" s="34">
        <v>404</v>
      </c>
      <c r="G10473" s="34">
        <v>460</v>
      </c>
      <c r="H10473" s="34">
        <v>528</v>
      </c>
      <c r="I10473" s="34">
        <v>500</v>
      </c>
      <c r="J10473" s="34">
        <v>484</v>
      </c>
      <c r="K10473" s="34">
        <v>365</v>
      </c>
      <c r="L10473" s="34">
        <v>430</v>
      </c>
      <c r="M10473" s="34">
        <v>409</v>
      </c>
    </row>
    <row r="10474" spans="1:13" x14ac:dyDescent="0.2">
      <c r="A10474" s="34" t="s">
        <v>111368</v>
      </c>
      <c r="B10474" s="34">
        <v>569</v>
      </c>
      <c r="C10474" s="34">
        <v>553</v>
      </c>
      <c r="D10474" s="34">
        <v>635</v>
      </c>
      <c r="E10474" s="34">
        <v>602</v>
      </c>
      <c r="F10474" s="34">
        <v>512</v>
      </c>
      <c r="G10474" s="34">
        <v>567</v>
      </c>
      <c r="H10474" s="34">
        <v>642</v>
      </c>
      <c r="I10474" s="34">
        <v>594</v>
      </c>
      <c r="J10474" s="34">
        <v>595</v>
      </c>
      <c r="K10474" s="34">
        <v>491</v>
      </c>
      <c r="L10474" s="34">
        <v>540</v>
      </c>
      <c r="M10474" s="34">
        <v>425</v>
      </c>
    </row>
    <row r="10475" spans="1:13" x14ac:dyDescent="0.2">
      <c r="A10475" s="34" t="s">
        <v>111369</v>
      </c>
      <c r="B10475" s="34">
        <v>221</v>
      </c>
      <c r="C10475" s="34">
        <v>231</v>
      </c>
      <c r="D10475" s="34">
        <v>247</v>
      </c>
      <c r="E10475" s="34">
        <v>235</v>
      </c>
      <c r="F10475" s="34">
        <v>202</v>
      </c>
      <c r="G10475" s="34">
        <v>259</v>
      </c>
      <c r="H10475" s="34">
        <v>290</v>
      </c>
      <c r="I10475" s="34">
        <v>190</v>
      </c>
      <c r="J10475" s="34">
        <v>182</v>
      </c>
      <c r="K10475" s="34">
        <v>172</v>
      </c>
      <c r="L10475" s="34">
        <v>222</v>
      </c>
      <c r="M10475" s="34">
        <v>153</v>
      </c>
    </row>
    <row r="10476" spans="1:13" x14ac:dyDescent="0.2">
      <c r="A10476" s="34" t="s">
        <v>111370</v>
      </c>
      <c r="B10476" s="34">
        <v>323</v>
      </c>
      <c r="C10476" s="34">
        <v>480</v>
      </c>
      <c r="D10476" s="34">
        <v>277</v>
      </c>
      <c r="E10476" s="34">
        <v>449</v>
      </c>
      <c r="F10476" s="34">
        <v>220</v>
      </c>
      <c r="G10476" s="34">
        <v>420</v>
      </c>
      <c r="H10476" s="34">
        <v>290</v>
      </c>
      <c r="I10476" s="34">
        <v>425</v>
      </c>
      <c r="J10476" s="34">
        <v>207</v>
      </c>
      <c r="K10476" s="34">
        <v>350</v>
      </c>
      <c r="L10476" s="34">
        <v>317</v>
      </c>
      <c r="M10476" s="34">
        <v>320</v>
      </c>
    </row>
    <row r="10477" spans="1:13" x14ac:dyDescent="0.2">
      <c r="A10477" s="34" t="s">
        <v>111371</v>
      </c>
      <c r="B10477" s="34">
        <v>340</v>
      </c>
      <c r="C10477" s="34">
        <v>442</v>
      </c>
      <c r="D10477" s="34">
        <v>446</v>
      </c>
      <c r="E10477" s="34">
        <v>399</v>
      </c>
      <c r="F10477" s="34">
        <v>371</v>
      </c>
      <c r="G10477" s="34">
        <v>387</v>
      </c>
      <c r="H10477" s="34">
        <v>421</v>
      </c>
      <c r="I10477" s="34">
        <v>426</v>
      </c>
      <c r="J10477" s="34">
        <v>369</v>
      </c>
      <c r="K10477" s="34">
        <v>352</v>
      </c>
      <c r="L10477" s="34">
        <v>432</v>
      </c>
      <c r="M10477" s="34">
        <v>341</v>
      </c>
    </row>
    <row r="10478" spans="1:13" x14ac:dyDescent="0.2">
      <c r="A10478" s="34" t="s">
        <v>111372</v>
      </c>
      <c r="B10478" s="34">
        <v>406</v>
      </c>
      <c r="C10478" s="34">
        <v>624</v>
      </c>
      <c r="D10478" s="34">
        <v>457</v>
      </c>
      <c r="E10478" s="34">
        <v>572</v>
      </c>
      <c r="F10478" s="34">
        <v>378</v>
      </c>
      <c r="G10478" s="34">
        <v>566</v>
      </c>
      <c r="H10478" s="34">
        <v>485</v>
      </c>
      <c r="I10478" s="34">
        <v>582</v>
      </c>
      <c r="J10478" s="34">
        <v>435</v>
      </c>
      <c r="K10478" s="34">
        <v>482</v>
      </c>
      <c r="L10478" s="34">
        <v>422</v>
      </c>
      <c r="M10478" s="34">
        <v>423</v>
      </c>
    </row>
    <row r="10479" spans="1:13" x14ac:dyDescent="0.2">
      <c r="A10479" s="34" t="s">
        <v>111373</v>
      </c>
      <c r="B10479" s="34">
        <v>376</v>
      </c>
      <c r="C10479" s="34">
        <v>481</v>
      </c>
      <c r="D10479" s="34">
        <v>501</v>
      </c>
      <c r="E10479" s="34">
        <v>504</v>
      </c>
      <c r="F10479" s="34">
        <v>446</v>
      </c>
      <c r="G10479" s="34">
        <v>431</v>
      </c>
      <c r="H10479" s="34">
        <v>459</v>
      </c>
      <c r="I10479" s="34">
        <v>533</v>
      </c>
      <c r="J10479" s="34">
        <v>554</v>
      </c>
      <c r="K10479" s="34">
        <v>404</v>
      </c>
      <c r="L10479" s="34">
        <v>436</v>
      </c>
      <c r="M10479" s="34">
        <v>454</v>
      </c>
    </row>
    <row r="10480" spans="1:13" x14ac:dyDescent="0.2">
      <c r="A10480" s="34" t="s">
        <v>111374</v>
      </c>
      <c r="B10480" s="34">
        <v>884</v>
      </c>
      <c r="C10480" s="34">
        <v>814</v>
      </c>
      <c r="D10480" s="34">
        <v>884</v>
      </c>
      <c r="E10480" s="34">
        <v>938</v>
      </c>
      <c r="F10480" s="34">
        <v>822</v>
      </c>
      <c r="G10480" s="34">
        <v>712</v>
      </c>
      <c r="H10480" s="34">
        <v>918</v>
      </c>
      <c r="I10480" s="34">
        <v>899</v>
      </c>
      <c r="J10480" s="34">
        <v>933</v>
      </c>
      <c r="K10480" s="34">
        <v>695</v>
      </c>
      <c r="L10480" s="34">
        <v>958</v>
      </c>
      <c r="M10480" s="34">
        <v>759</v>
      </c>
    </row>
    <row r="10481" spans="1:13" x14ac:dyDescent="0.2">
      <c r="A10481" s="34" t="s">
        <v>111375</v>
      </c>
      <c r="B10481" s="34">
        <v>124</v>
      </c>
      <c r="C10481" s="34">
        <v>152</v>
      </c>
      <c r="D10481" s="34">
        <v>122</v>
      </c>
      <c r="E10481" s="34">
        <v>174</v>
      </c>
      <c r="F10481" s="34">
        <v>112</v>
      </c>
      <c r="G10481" s="34">
        <v>176</v>
      </c>
      <c r="H10481" s="34">
        <v>113</v>
      </c>
      <c r="I10481" s="34">
        <v>152</v>
      </c>
      <c r="J10481" s="34">
        <v>130</v>
      </c>
      <c r="K10481" s="34">
        <v>136</v>
      </c>
      <c r="L10481" s="34">
        <v>151</v>
      </c>
      <c r="M10481" s="34">
        <v>118</v>
      </c>
    </row>
    <row r="10482" spans="1:13" x14ac:dyDescent="0.2">
      <c r="A10482" s="34" t="s">
        <v>111376</v>
      </c>
      <c r="B10482" s="34">
        <v>1760</v>
      </c>
      <c r="C10482" s="34">
        <v>1853</v>
      </c>
      <c r="D10482" s="34">
        <v>1946</v>
      </c>
      <c r="E10482" s="34">
        <v>1955</v>
      </c>
      <c r="F10482" s="34">
        <v>1819</v>
      </c>
      <c r="G10482" s="34">
        <v>1635</v>
      </c>
      <c r="H10482" s="34">
        <v>2240</v>
      </c>
      <c r="I10482" s="34">
        <v>1811</v>
      </c>
      <c r="J10482" s="34">
        <v>1964</v>
      </c>
      <c r="K10482" s="34">
        <v>1500</v>
      </c>
      <c r="L10482" s="34">
        <v>1873</v>
      </c>
      <c r="M10482" s="34">
        <v>1431</v>
      </c>
    </row>
    <row r="10483" spans="1:13" x14ac:dyDescent="0.2">
      <c r="A10483" s="34" t="s">
        <v>111377</v>
      </c>
      <c r="B10483" s="34">
        <v>451</v>
      </c>
      <c r="C10483" s="34">
        <v>432</v>
      </c>
      <c r="D10483" s="34">
        <v>488</v>
      </c>
      <c r="E10483" s="34">
        <v>491</v>
      </c>
      <c r="F10483" s="34">
        <v>454</v>
      </c>
      <c r="G10483" s="34">
        <v>487</v>
      </c>
      <c r="H10483" s="34">
        <v>466</v>
      </c>
      <c r="I10483" s="34">
        <v>437</v>
      </c>
      <c r="J10483" s="34">
        <v>581</v>
      </c>
      <c r="K10483" s="34">
        <v>380</v>
      </c>
      <c r="L10483" s="34">
        <v>478</v>
      </c>
      <c r="M10483" s="34">
        <v>390</v>
      </c>
    </row>
    <row r="10484" spans="1:13" x14ac:dyDescent="0.2">
      <c r="A10484" s="34" t="s">
        <v>111378</v>
      </c>
      <c r="B10484" s="34">
        <v>332</v>
      </c>
      <c r="C10484" s="34">
        <v>473</v>
      </c>
      <c r="D10484" s="34">
        <v>436</v>
      </c>
      <c r="E10484" s="34">
        <v>516</v>
      </c>
      <c r="F10484" s="34">
        <v>414</v>
      </c>
      <c r="G10484" s="34">
        <v>371</v>
      </c>
      <c r="H10484" s="34">
        <v>436</v>
      </c>
      <c r="I10484" s="34">
        <v>442</v>
      </c>
      <c r="J10484" s="34">
        <v>423</v>
      </c>
      <c r="K10484" s="34">
        <v>373</v>
      </c>
      <c r="L10484" s="34">
        <v>372</v>
      </c>
      <c r="M10484" s="34">
        <v>328</v>
      </c>
    </row>
    <row r="10485" spans="1:13" x14ac:dyDescent="0.2">
      <c r="A10485" s="34" t="s">
        <v>111379</v>
      </c>
      <c r="B10485" s="34">
        <v>931</v>
      </c>
      <c r="C10485" s="34">
        <v>1012</v>
      </c>
      <c r="D10485" s="34">
        <v>1029</v>
      </c>
      <c r="E10485" s="34">
        <v>1118</v>
      </c>
      <c r="F10485" s="34">
        <v>895</v>
      </c>
      <c r="G10485" s="34">
        <v>922</v>
      </c>
      <c r="H10485" s="34">
        <v>1078</v>
      </c>
      <c r="I10485" s="34">
        <v>1054</v>
      </c>
      <c r="J10485" s="34">
        <v>980</v>
      </c>
      <c r="K10485" s="34">
        <v>814</v>
      </c>
      <c r="L10485" s="34">
        <v>1039</v>
      </c>
      <c r="M10485" s="34">
        <v>764</v>
      </c>
    </row>
    <row r="10486" spans="1:13" x14ac:dyDescent="0.2">
      <c r="A10486" s="34" t="s">
        <v>111380</v>
      </c>
      <c r="B10486" s="34">
        <v>589</v>
      </c>
      <c r="C10486" s="34">
        <v>595</v>
      </c>
      <c r="D10486" s="34">
        <v>642</v>
      </c>
      <c r="E10486" s="34">
        <v>573</v>
      </c>
      <c r="F10486" s="34">
        <v>563</v>
      </c>
      <c r="G10486" s="34">
        <v>543</v>
      </c>
      <c r="H10486" s="34">
        <v>614</v>
      </c>
      <c r="I10486" s="34">
        <v>479</v>
      </c>
      <c r="J10486" s="34">
        <v>610</v>
      </c>
      <c r="K10486" s="34">
        <v>448</v>
      </c>
      <c r="L10486" s="34">
        <v>500</v>
      </c>
      <c r="M10486" s="34">
        <v>433</v>
      </c>
    </row>
    <row r="10487" spans="1:13" x14ac:dyDescent="0.2">
      <c r="A10487" s="34" t="s">
        <v>111381</v>
      </c>
      <c r="B10487" s="34">
        <v>357</v>
      </c>
      <c r="C10487" s="34">
        <v>577</v>
      </c>
      <c r="D10487" s="34">
        <v>417</v>
      </c>
      <c r="E10487" s="34">
        <v>683</v>
      </c>
      <c r="F10487" s="34">
        <v>349</v>
      </c>
      <c r="G10487" s="34">
        <v>601</v>
      </c>
      <c r="H10487" s="34">
        <v>439</v>
      </c>
      <c r="I10487" s="34">
        <v>550</v>
      </c>
      <c r="J10487" s="34">
        <v>462</v>
      </c>
      <c r="K10487" s="34">
        <v>473</v>
      </c>
      <c r="L10487" s="34">
        <v>452</v>
      </c>
      <c r="M10487" s="34">
        <v>447</v>
      </c>
    </row>
    <row r="10488" spans="1:13" x14ac:dyDescent="0.2">
      <c r="A10488" s="34" t="s">
        <v>111382</v>
      </c>
      <c r="B10488" s="34">
        <v>511</v>
      </c>
      <c r="C10488" s="34">
        <v>551</v>
      </c>
      <c r="D10488" s="34">
        <v>562</v>
      </c>
      <c r="E10488" s="34">
        <v>558</v>
      </c>
      <c r="F10488" s="34">
        <v>484</v>
      </c>
      <c r="G10488" s="34">
        <v>506</v>
      </c>
      <c r="H10488" s="34">
        <v>546</v>
      </c>
      <c r="I10488" s="34">
        <v>509</v>
      </c>
      <c r="J10488" s="34">
        <v>534</v>
      </c>
      <c r="K10488" s="34">
        <v>423</v>
      </c>
      <c r="L10488" s="34">
        <v>460</v>
      </c>
      <c r="M10488" s="34">
        <v>417</v>
      </c>
    </row>
    <row r="10489" spans="1:13" x14ac:dyDescent="0.2">
      <c r="A10489" s="34" t="s">
        <v>111383</v>
      </c>
      <c r="B10489" s="34">
        <v>318</v>
      </c>
      <c r="C10489" s="34">
        <v>548</v>
      </c>
      <c r="D10489" s="34">
        <v>567</v>
      </c>
      <c r="E10489" s="34">
        <v>622</v>
      </c>
      <c r="F10489" s="34">
        <v>469</v>
      </c>
      <c r="G10489" s="34">
        <v>561</v>
      </c>
      <c r="H10489" s="34">
        <v>485</v>
      </c>
      <c r="I10489" s="34">
        <v>563</v>
      </c>
      <c r="J10489" s="34">
        <v>461</v>
      </c>
      <c r="K10489" s="34">
        <v>447</v>
      </c>
      <c r="L10489" s="34">
        <v>405</v>
      </c>
      <c r="M10489" s="34">
        <v>448</v>
      </c>
    </row>
    <row r="10490" spans="1:13" x14ac:dyDescent="0.2">
      <c r="A10490" s="34" t="s">
        <v>111384</v>
      </c>
      <c r="B10490" s="34">
        <v>539</v>
      </c>
      <c r="C10490" s="34">
        <v>488</v>
      </c>
      <c r="D10490" s="34">
        <v>543</v>
      </c>
      <c r="E10490" s="34">
        <v>537</v>
      </c>
      <c r="F10490" s="34">
        <v>400</v>
      </c>
      <c r="G10490" s="34">
        <v>497</v>
      </c>
      <c r="H10490" s="34">
        <v>595</v>
      </c>
      <c r="I10490" s="34">
        <v>442</v>
      </c>
      <c r="J10490" s="34">
        <v>525</v>
      </c>
      <c r="K10490" s="34">
        <v>367</v>
      </c>
      <c r="L10490" s="34">
        <v>492</v>
      </c>
      <c r="M10490" s="34">
        <v>426</v>
      </c>
    </row>
    <row r="10491" spans="1:13" x14ac:dyDescent="0.2">
      <c r="A10491" s="34" t="s">
        <v>111385</v>
      </c>
      <c r="B10491" s="34">
        <v>646</v>
      </c>
      <c r="C10491" s="34">
        <v>709</v>
      </c>
      <c r="D10491" s="34">
        <v>718</v>
      </c>
      <c r="E10491" s="34">
        <v>725</v>
      </c>
      <c r="F10491" s="34">
        <v>664</v>
      </c>
      <c r="G10491" s="34">
        <v>624</v>
      </c>
      <c r="H10491" s="34">
        <v>708</v>
      </c>
      <c r="I10491" s="34">
        <v>719</v>
      </c>
      <c r="J10491" s="34">
        <v>839</v>
      </c>
      <c r="K10491" s="34">
        <v>569</v>
      </c>
      <c r="L10491" s="34">
        <v>726</v>
      </c>
      <c r="M10491" s="34">
        <v>515</v>
      </c>
    </row>
    <row r="10492" spans="1:13" x14ac:dyDescent="0.2">
      <c r="A10492" s="34" t="s">
        <v>111386</v>
      </c>
      <c r="B10492" s="34">
        <v>1162</v>
      </c>
      <c r="C10492" s="34">
        <v>1135</v>
      </c>
      <c r="D10492" s="34">
        <v>1257</v>
      </c>
      <c r="E10492" s="34">
        <v>1219</v>
      </c>
      <c r="F10492" s="34">
        <v>1053</v>
      </c>
      <c r="G10492" s="34">
        <v>1060</v>
      </c>
      <c r="H10492" s="34">
        <v>1292</v>
      </c>
      <c r="I10492" s="34">
        <v>1163</v>
      </c>
      <c r="J10492" s="34">
        <v>1362</v>
      </c>
      <c r="K10492" s="34">
        <v>954</v>
      </c>
      <c r="L10492" s="34">
        <v>1297</v>
      </c>
      <c r="M10492" s="34">
        <v>865</v>
      </c>
    </row>
    <row r="10493" spans="1:13" x14ac:dyDescent="0.2">
      <c r="A10493" s="34" t="s">
        <v>111387</v>
      </c>
      <c r="B10493" s="34">
        <v>640</v>
      </c>
      <c r="C10493" s="34">
        <v>799</v>
      </c>
      <c r="D10493" s="34">
        <v>746</v>
      </c>
      <c r="E10493" s="34">
        <v>877</v>
      </c>
      <c r="F10493" s="34">
        <v>683</v>
      </c>
      <c r="G10493" s="34">
        <v>789</v>
      </c>
      <c r="H10493" s="34">
        <v>784</v>
      </c>
      <c r="I10493" s="34">
        <v>858</v>
      </c>
      <c r="J10493" s="34">
        <v>745</v>
      </c>
      <c r="K10493" s="34">
        <v>636</v>
      </c>
      <c r="L10493" s="34">
        <v>768</v>
      </c>
      <c r="M10493" s="34">
        <v>716</v>
      </c>
    </row>
    <row r="10494" spans="1:13" x14ac:dyDescent="0.2">
      <c r="A10494" s="34" t="s">
        <v>111388</v>
      </c>
      <c r="B10494" s="34">
        <v>309</v>
      </c>
      <c r="C10494" s="34">
        <v>323</v>
      </c>
      <c r="D10494" s="34">
        <v>309</v>
      </c>
      <c r="E10494" s="34">
        <v>363</v>
      </c>
      <c r="F10494" s="34">
        <v>172</v>
      </c>
      <c r="G10494" s="34">
        <v>353</v>
      </c>
      <c r="H10494" s="34">
        <v>305</v>
      </c>
      <c r="I10494" s="34">
        <v>324</v>
      </c>
      <c r="J10494" s="34">
        <v>325</v>
      </c>
      <c r="K10494" s="34">
        <v>264</v>
      </c>
      <c r="L10494" s="34">
        <v>217</v>
      </c>
      <c r="M10494" s="34">
        <v>304</v>
      </c>
    </row>
    <row r="10495" spans="1:13" x14ac:dyDescent="0.2">
      <c r="A10495" s="34" t="s">
        <v>111389</v>
      </c>
      <c r="B10495" s="34">
        <v>361</v>
      </c>
      <c r="C10495" s="34">
        <v>528</v>
      </c>
      <c r="D10495" s="34">
        <v>513</v>
      </c>
      <c r="E10495" s="34">
        <v>558</v>
      </c>
      <c r="F10495" s="34">
        <v>451</v>
      </c>
      <c r="G10495" s="34">
        <v>409</v>
      </c>
      <c r="H10495" s="34">
        <v>499</v>
      </c>
      <c r="I10495" s="34">
        <v>516</v>
      </c>
      <c r="J10495" s="34">
        <v>582</v>
      </c>
      <c r="K10495" s="34">
        <v>423</v>
      </c>
      <c r="L10495" s="34">
        <v>474</v>
      </c>
      <c r="M10495" s="34">
        <v>386</v>
      </c>
    </row>
    <row r="10496" spans="1:13" x14ac:dyDescent="0.2">
      <c r="A10496" s="34" t="s">
        <v>111390</v>
      </c>
      <c r="B10496" s="34">
        <v>220</v>
      </c>
      <c r="C10496" s="34">
        <v>276</v>
      </c>
      <c r="D10496" s="34">
        <v>347</v>
      </c>
      <c r="E10496" s="34">
        <v>304</v>
      </c>
      <c r="F10496" s="34">
        <v>286</v>
      </c>
      <c r="G10496" s="34">
        <v>218</v>
      </c>
      <c r="H10496" s="34">
        <v>353</v>
      </c>
      <c r="I10496" s="34">
        <v>269</v>
      </c>
      <c r="J10496" s="34">
        <v>318</v>
      </c>
      <c r="K10496" s="34">
        <v>215</v>
      </c>
      <c r="L10496" s="34">
        <v>308</v>
      </c>
      <c r="M10496" s="34">
        <v>211</v>
      </c>
    </row>
    <row r="10497" spans="1:13" x14ac:dyDescent="0.2">
      <c r="A10497" s="34" t="s">
        <v>111391</v>
      </c>
      <c r="B10497" s="34">
        <v>350</v>
      </c>
      <c r="C10497" s="34">
        <v>338</v>
      </c>
      <c r="D10497" s="34">
        <v>306</v>
      </c>
      <c r="E10497" s="34">
        <v>376</v>
      </c>
      <c r="F10497" s="34">
        <v>269</v>
      </c>
      <c r="G10497" s="34">
        <v>341</v>
      </c>
      <c r="H10497" s="34">
        <v>330</v>
      </c>
      <c r="I10497" s="34">
        <v>392</v>
      </c>
      <c r="J10497" s="34">
        <v>368</v>
      </c>
      <c r="K10497" s="34">
        <v>289</v>
      </c>
      <c r="L10497" s="34">
        <v>372</v>
      </c>
      <c r="M10497" s="34">
        <v>312</v>
      </c>
    </row>
    <row r="10498" spans="1:13" x14ac:dyDescent="0.2">
      <c r="A10498" s="34" t="s">
        <v>111392</v>
      </c>
      <c r="B10498" s="34">
        <v>371</v>
      </c>
      <c r="C10498" s="34">
        <v>488</v>
      </c>
      <c r="D10498" s="34">
        <v>504</v>
      </c>
      <c r="E10498" s="34">
        <v>427</v>
      </c>
      <c r="F10498" s="34">
        <v>469</v>
      </c>
      <c r="G10498" s="34">
        <v>424</v>
      </c>
      <c r="H10498" s="34">
        <v>534</v>
      </c>
      <c r="I10498" s="34">
        <v>421</v>
      </c>
      <c r="J10498" s="34">
        <v>469</v>
      </c>
      <c r="K10498" s="34">
        <v>366</v>
      </c>
      <c r="L10498" s="34">
        <v>435</v>
      </c>
      <c r="M10498" s="34">
        <v>329</v>
      </c>
    </row>
    <row r="10499" spans="1:13" x14ac:dyDescent="0.2">
      <c r="A10499" s="34" t="s">
        <v>111393</v>
      </c>
      <c r="B10499" s="34">
        <v>683</v>
      </c>
      <c r="C10499" s="34">
        <v>679</v>
      </c>
      <c r="D10499" s="34">
        <v>695</v>
      </c>
      <c r="E10499" s="34">
        <v>709</v>
      </c>
      <c r="F10499" s="34">
        <v>643</v>
      </c>
      <c r="G10499" s="34">
        <v>611</v>
      </c>
      <c r="H10499" s="34">
        <v>749</v>
      </c>
      <c r="I10499" s="34">
        <v>632</v>
      </c>
      <c r="J10499" s="34">
        <v>635</v>
      </c>
      <c r="K10499" s="34">
        <v>631</v>
      </c>
      <c r="L10499" s="34">
        <v>589</v>
      </c>
      <c r="M10499" s="34">
        <v>447</v>
      </c>
    </row>
    <row r="10500" spans="1:13" x14ac:dyDescent="0.2">
      <c r="A10500" s="34" t="s">
        <v>111394</v>
      </c>
      <c r="B10500" s="34">
        <v>280</v>
      </c>
      <c r="C10500" s="34">
        <v>299</v>
      </c>
      <c r="D10500" s="34">
        <v>360</v>
      </c>
      <c r="E10500" s="34">
        <v>302</v>
      </c>
      <c r="F10500" s="34">
        <v>308</v>
      </c>
      <c r="G10500" s="34">
        <v>271</v>
      </c>
      <c r="H10500" s="34">
        <v>350</v>
      </c>
      <c r="I10500" s="34">
        <v>307</v>
      </c>
      <c r="J10500" s="34">
        <v>369</v>
      </c>
      <c r="K10500" s="34">
        <v>266</v>
      </c>
      <c r="L10500" s="34">
        <v>337</v>
      </c>
      <c r="M10500" s="34">
        <v>269</v>
      </c>
    </row>
    <row r="10501" spans="1:13" x14ac:dyDescent="0.2">
      <c r="A10501" s="34" t="s">
        <v>111395</v>
      </c>
      <c r="B10501" s="34">
        <v>647</v>
      </c>
      <c r="C10501" s="34">
        <v>485</v>
      </c>
      <c r="D10501" s="34">
        <v>604</v>
      </c>
      <c r="E10501" s="34">
        <v>526</v>
      </c>
      <c r="F10501" s="34">
        <v>598</v>
      </c>
      <c r="G10501" s="34">
        <v>459</v>
      </c>
      <c r="H10501" s="34">
        <v>681</v>
      </c>
      <c r="I10501" s="34">
        <v>529</v>
      </c>
      <c r="J10501" s="34">
        <v>680</v>
      </c>
      <c r="K10501" s="34">
        <v>374</v>
      </c>
      <c r="L10501" s="34">
        <v>627</v>
      </c>
      <c r="M10501" s="34">
        <v>350</v>
      </c>
    </row>
    <row r="10502" spans="1:13" x14ac:dyDescent="0.2">
      <c r="A10502" s="34" t="s">
        <v>111396</v>
      </c>
      <c r="B10502" s="34">
        <v>651</v>
      </c>
      <c r="C10502" s="34">
        <v>702</v>
      </c>
      <c r="D10502" s="34">
        <v>821</v>
      </c>
      <c r="E10502" s="34">
        <v>738</v>
      </c>
      <c r="F10502" s="34">
        <v>661</v>
      </c>
      <c r="G10502" s="34">
        <v>674</v>
      </c>
      <c r="H10502" s="34">
        <v>818</v>
      </c>
      <c r="I10502" s="34">
        <v>753</v>
      </c>
      <c r="J10502" s="34">
        <v>804</v>
      </c>
      <c r="K10502" s="34">
        <v>619</v>
      </c>
      <c r="L10502" s="34">
        <v>683</v>
      </c>
      <c r="M10502" s="34">
        <v>540</v>
      </c>
    </row>
    <row r="10503" spans="1:13" x14ac:dyDescent="0.2">
      <c r="A10503" s="34" t="s">
        <v>111397</v>
      </c>
      <c r="B10503" s="34">
        <v>2029</v>
      </c>
      <c r="C10503" s="34">
        <v>2140</v>
      </c>
      <c r="D10503" s="34">
        <v>2101</v>
      </c>
      <c r="E10503" s="34">
        <v>2294</v>
      </c>
      <c r="F10503" s="34">
        <v>1994</v>
      </c>
      <c r="G10503" s="34">
        <v>2110</v>
      </c>
      <c r="H10503" s="34">
        <v>2345</v>
      </c>
      <c r="I10503" s="34">
        <v>2185</v>
      </c>
      <c r="J10503" s="34">
        <v>2302</v>
      </c>
      <c r="K10503" s="34">
        <v>1787</v>
      </c>
      <c r="L10503" s="34">
        <v>2057</v>
      </c>
      <c r="M10503" s="34">
        <v>1652</v>
      </c>
    </row>
    <row r="10504" spans="1:13" x14ac:dyDescent="0.2">
      <c r="A10504" s="34" t="s">
        <v>111398</v>
      </c>
      <c r="B10504" s="34">
        <v>596</v>
      </c>
      <c r="C10504" s="34">
        <v>727</v>
      </c>
      <c r="D10504" s="34">
        <v>737</v>
      </c>
      <c r="E10504" s="34">
        <v>721</v>
      </c>
      <c r="F10504" s="34">
        <v>578</v>
      </c>
      <c r="G10504" s="34">
        <v>639</v>
      </c>
      <c r="H10504" s="34">
        <v>763</v>
      </c>
      <c r="I10504" s="34">
        <v>626</v>
      </c>
      <c r="J10504" s="34">
        <v>682</v>
      </c>
      <c r="K10504" s="34">
        <v>515</v>
      </c>
      <c r="L10504" s="34">
        <v>601</v>
      </c>
      <c r="M10504" s="34">
        <v>537</v>
      </c>
    </row>
    <row r="10505" spans="1:13" x14ac:dyDescent="0.2">
      <c r="A10505" s="34" t="s">
        <v>111399</v>
      </c>
      <c r="B10505" s="34">
        <v>942</v>
      </c>
      <c r="C10505" s="34">
        <v>967</v>
      </c>
      <c r="D10505" s="34">
        <v>1079</v>
      </c>
      <c r="E10505" s="34">
        <v>1012</v>
      </c>
      <c r="F10505" s="34">
        <v>960</v>
      </c>
      <c r="G10505" s="34">
        <v>959</v>
      </c>
      <c r="H10505" s="34">
        <v>1122</v>
      </c>
      <c r="I10505" s="34">
        <v>1013</v>
      </c>
      <c r="J10505" s="34">
        <v>982</v>
      </c>
      <c r="K10505" s="34">
        <v>793</v>
      </c>
      <c r="L10505" s="34">
        <v>1052</v>
      </c>
      <c r="M10505" s="34">
        <v>769</v>
      </c>
    </row>
    <row r="10506" spans="1:13" x14ac:dyDescent="0.2">
      <c r="A10506" s="34" t="s">
        <v>111400</v>
      </c>
      <c r="B10506" s="34">
        <v>930</v>
      </c>
      <c r="C10506" s="34">
        <v>792</v>
      </c>
      <c r="D10506" s="34">
        <v>865</v>
      </c>
      <c r="E10506" s="34">
        <v>921</v>
      </c>
      <c r="F10506" s="34">
        <v>760</v>
      </c>
      <c r="G10506" s="34">
        <v>685</v>
      </c>
      <c r="H10506" s="34">
        <v>853</v>
      </c>
      <c r="I10506" s="34">
        <v>831</v>
      </c>
      <c r="J10506" s="34">
        <v>826</v>
      </c>
      <c r="K10506" s="34">
        <v>687</v>
      </c>
      <c r="L10506" s="34">
        <v>821</v>
      </c>
      <c r="M10506" s="34">
        <v>644</v>
      </c>
    </row>
    <row r="10507" spans="1:13" x14ac:dyDescent="0.2">
      <c r="A10507" s="34" t="s">
        <v>111401</v>
      </c>
      <c r="B10507" s="34">
        <v>444</v>
      </c>
      <c r="C10507" s="34">
        <v>431</v>
      </c>
      <c r="D10507" s="34">
        <v>482</v>
      </c>
      <c r="E10507" s="34">
        <v>494</v>
      </c>
      <c r="F10507" s="34">
        <v>490</v>
      </c>
      <c r="G10507" s="34">
        <v>386</v>
      </c>
      <c r="H10507" s="34">
        <v>545</v>
      </c>
      <c r="I10507" s="34">
        <v>407</v>
      </c>
      <c r="J10507" s="34">
        <v>495</v>
      </c>
      <c r="K10507" s="34">
        <v>375</v>
      </c>
      <c r="L10507" s="34">
        <v>526</v>
      </c>
      <c r="M10507" s="34">
        <v>321</v>
      </c>
    </row>
    <row r="10508" spans="1:13" x14ac:dyDescent="0.2">
      <c r="A10508" s="34" t="s">
        <v>111402</v>
      </c>
      <c r="B10508" s="34">
        <v>430</v>
      </c>
      <c r="C10508" s="34">
        <v>452</v>
      </c>
      <c r="D10508" s="34">
        <v>444</v>
      </c>
      <c r="E10508" s="34">
        <v>418</v>
      </c>
      <c r="F10508" s="34">
        <v>375</v>
      </c>
      <c r="G10508" s="34">
        <v>377</v>
      </c>
      <c r="H10508" s="34">
        <v>343</v>
      </c>
      <c r="I10508" s="34">
        <v>387</v>
      </c>
      <c r="J10508" s="34">
        <v>368</v>
      </c>
      <c r="K10508" s="34">
        <v>275</v>
      </c>
      <c r="L10508" s="34">
        <v>356</v>
      </c>
      <c r="M10508" s="34">
        <v>354</v>
      </c>
    </row>
    <row r="10509" spans="1:13" x14ac:dyDescent="0.2">
      <c r="A10509" s="34" t="s">
        <v>111403</v>
      </c>
      <c r="B10509" s="34">
        <v>376</v>
      </c>
      <c r="C10509" s="34">
        <v>479</v>
      </c>
      <c r="D10509" s="34">
        <v>494</v>
      </c>
      <c r="E10509" s="34">
        <v>523</v>
      </c>
      <c r="F10509" s="34">
        <v>398</v>
      </c>
      <c r="G10509" s="34">
        <v>445</v>
      </c>
      <c r="H10509" s="34">
        <v>486</v>
      </c>
      <c r="I10509" s="34">
        <v>559</v>
      </c>
      <c r="J10509" s="34">
        <v>453</v>
      </c>
      <c r="K10509" s="34">
        <v>394</v>
      </c>
      <c r="L10509" s="34">
        <v>467</v>
      </c>
      <c r="M10509" s="34">
        <v>397</v>
      </c>
    </row>
    <row r="10510" spans="1:13" x14ac:dyDescent="0.2">
      <c r="A10510" s="34" t="s">
        <v>111404</v>
      </c>
      <c r="B10510" s="34">
        <v>204</v>
      </c>
      <c r="C10510" s="34">
        <v>213</v>
      </c>
      <c r="D10510" s="34">
        <v>172</v>
      </c>
      <c r="E10510" s="34">
        <v>265</v>
      </c>
      <c r="F10510" s="34">
        <v>149</v>
      </c>
      <c r="G10510" s="34">
        <v>216</v>
      </c>
      <c r="H10510" s="34">
        <v>201</v>
      </c>
      <c r="I10510" s="34">
        <v>207</v>
      </c>
      <c r="J10510" s="34">
        <v>150</v>
      </c>
      <c r="K10510" s="34">
        <v>131</v>
      </c>
      <c r="L10510" s="34">
        <v>180</v>
      </c>
      <c r="M10510" s="34">
        <v>144</v>
      </c>
    </row>
    <row r="10511" spans="1:13" x14ac:dyDescent="0.2">
      <c r="A10511" s="34" t="s">
        <v>111405</v>
      </c>
      <c r="B10511" s="34">
        <v>386</v>
      </c>
      <c r="C10511" s="34">
        <v>279</v>
      </c>
      <c r="D10511" s="34">
        <v>320</v>
      </c>
      <c r="E10511" s="34">
        <v>318</v>
      </c>
      <c r="F10511" s="34">
        <v>286</v>
      </c>
      <c r="G10511" s="34">
        <v>282</v>
      </c>
      <c r="H10511" s="34">
        <v>334</v>
      </c>
      <c r="I10511" s="34">
        <v>300</v>
      </c>
      <c r="J10511" s="34">
        <v>349</v>
      </c>
      <c r="K10511" s="34">
        <v>213</v>
      </c>
      <c r="L10511" s="34">
        <v>347</v>
      </c>
      <c r="M10511" s="34">
        <v>212</v>
      </c>
    </row>
    <row r="10512" spans="1:13" x14ac:dyDescent="0.2">
      <c r="A10512" s="34" t="s">
        <v>111406</v>
      </c>
      <c r="B10512" s="34">
        <v>245</v>
      </c>
      <c r="C10512" s="34">
        <v>357</v>
      </c>
      <c r="D10512" s="34">
        <v>281</v>
      </c>
      <c r="E10512" s="34">
        <v>341</v>
      </c>
      <c r="F10512" s="34">
        <v>315</v>
      </c>
      <c r="G10512" s="34">
        <v>352</v>
      </c>
      <c r="H10512" s="34">
        <v>332</v>
      </c>
      <c r="I10512" s="34">
        <v>345</v>
      </c>
      <c r="J10512" s="34">
        <v>330</v>
      </c>
      <c r="K10512" s="34">
        <v>280</v>
      </c>
      <c r="L10512" s="34">
        <v>288</v>
      </c>
      <c r="M10512" s="34">
        <v>283</v>
      </c>
    </row>
    <row r="10513" spans="1:13" x14ac:dyDescent="0.2">
      <c r="A10513" s="34" t="s">
        <v>111407</v>
      </c>
      <c r="B10513" s="34">
        <v>428</v>
      </c>
      <c r="C10513" s="34">
        <v>444</v>
      </c>
      <c r="D10513" s="34">
        <v>526</v>
      </c>
      <c r="E10513" s="34">
        <v>443</v>
      </c>
      <c r="F10513" s="34">
        <v>389</v>
      </c>
      <c r="G10513" s="34">
        <v>442</v>
      </c>
      <c r="H10513" s="34">
        <v>453</v>
      </c>
      <c r="I10513" s="34">
        <v>449</v>
      </c>
      <c r="J10513" s="34">
        <v>391</v>
      </c>
      <c r="K10513" s="34">
        <v>381</v>
      </c>
      <c r="L10513" s="34">
        <v>405</v>
      </c>
      <c r="M10513" s="34">
        <v>356</v>
      </c>
    </row>
    <row r="10514" spans="1:13" x14ac:dyDescent="0.2">
      <c r="A10514" s="34" t="s">
        <v>111408</v>
      </c>
      <c r="B10514" s="34">
        <v>337</v>
      </c>
      <c r="C10514" s="34">
        <v>399</v>
      </c>
      <c r="D10514" s="34">
        <v>395</v>
      </c>
      <c r="E10514" s="34">
        <v>355</v>
      </c>
      <c r="F10514" s="34">
        <v>340</v>
      </c>
      <c r="G10514" s="34">
        <v>285</v>
      </c>
      <c r="H10514" s="34">
        <v>439</v>
      </c>
      <c r="I10514" s="34">
        <v>357</v>
      </c>
      <c r="J10514" s="34">
        <v>453</v>
      </c>
      <c r="K10514" s="34">
        <v>258</v>
      </c>
      <c r="L10514" s="34">
        <v>359</v>
      </c>
      <c r="M10514" s="34">
        <v>240</v>
      </c>
    </row>
    <row r="10515" spans="1:13" x14ac:dyDescent="0.2">
      <c r="A10515" s="34" t="s">
        <v>111409</v>
      </c>
      <c r="B10515" s="34">
        <v>205</v>
      </c>
      <c r="C10515" s="34">
        <v>287</v>
      </c>
      <c r="D10515" s="34">
        <v>240</v>
      </c>
      <c r="E10515" s="34">
        <v>299</v>
      </c>
      <c r="F10515" s="34">
        <v>266</v>
      </c>
      <c r="G10515" s="34">
        <v>308</v>
      </c>
      <c r="H10515" s="34">
        <v>327</v>
      </c>
      <c r="I10515" s="34">
        <v>321</v>
      </c>
      <c r="J10515" s="34">
        <v>315</v>
      </c>
      <c r="K10515" s="34">
        <v>274</v>
      </c>
      <c r="L10515" s="34">
        <v>309</v>
      </c>
      <c r="M10515" s="34">
        <v>236</v>
      </c>
    </row>
    <row r="10516" spans="1:13" x14ac:dyDescent="0.2">
      <c r="A10516" s="34" t="s">
        <v>111410</v>
      </c>
      <c r="B10516" s="34">
        <v>625</v>
      </c>
      <c r="C10516" s="34">
        <v>554</v>
      </c>
      <c r="D10516" s="34">
        <v>610</v>
      </c>
      <c r="E10516" s="34">
        <v>648</v>
      </c>
      <c r="F10516" s="34">
        <v>485</v>
      </c>
      <c r="G10516" s="34">
        <v>520</v>
      </c>
      <c r="H10516" s="34">
        <v>638</v>
      </c>
      <c r="I10516" s="34">
        <v>566</v>
      </c>
      <c r="J10516" s="34">
        <v>618</v>
      </c>
      <c r="K10516" s="34">
        <v>450</v>
      </c>
      <c r="L10516" s="34">
        <v>555</v>
      </c>
      <c r="M10516" s="34">
        <v>419</v>
      </c>
    </row>
    <row r="10517" spans="1:13" x14ac:dyDescent="0.2">
      <c r="A10517" s="34" t="s">
        <v>111411</v>
      </c>
      <c r="B10517" s="34">
        <v>493</v>
      </c>
      <c r="C10517" s="34">
        <v>512</v>
      </c>
      <c r="D10517" s="34">
        <v>504</v>
      </c>
      <c r="E10517" s="34">
        <v>539</v>
      </c>
      <c r="F10517" s="34">
        <v>439</v>
      </c>
      <c r="G10517" s="34">
        <v>406</v>
      </c>
      <c r="H10517" s="34">
        <v>480</v>
      </c>
      <c r="I10517" s="34">
        <v>471</v>
      </c>
      <c r="J10517" s="34">
        <v>509</v>
      </c>
      <c r="K10517" s="34">
        <v>369</v>
      </c>
      <c r="L10517" s="34">
        <v>501</v>
      </c>
      <c r="M10517" s="34">
        <v>353</v>
      </c>
    </row>
    <row r="10518" spans="1:13" x14ac:dyDescent="0.2">
      <c r="A10518" s="34" t="s">
        <v>111412</v>
      </c>
      <c r="B10518" s="34">
        <v>203</v>
      </c>
      <c r="C10518" s="34">
        <v>247</v>
      </c>
      <c r="D10518" s="34">
        <v>261</v>
      </c>
      <c r="E10518" s="34">
        <v>318</v>
      </c>
      <c r="F10518" s="34">
        <v>237</v>
      </c>
      <c r="G10518" s="34">
        <v>230</v>
      </c>
      <c r="H10518" s="34">
        <v>236</v>
      </c>
      <c r="I10518" s="34">
        <v>261</v>
      </c>
      <c r="J10518" s="34">
        <v>254</v>
      </c>
      <c r="K10518" s="34">
        <v>260</v>
      </c>
      <c r="L10518" s="34">
        <v>264</v>
      </c>
      <c r="M10518" s="34">
        <v>183</v>
      </c>
    </row>
    <row r="10519" spans="1:13" x14ac:dyDescent="0.2">
      <c r="A10519" s="34" t="s">
        <v>111413</v>
      </c>
      <c r="B10519" s="34">
        <v>290</v>
      </c>
      <c r="C10519" s="34">
        <v>314</v>
      </c>
      <c r="D10519" s="34">
        <v>333</v>
      </c>
      <c r="E10519" s="34">
        <v>327</v>
      </c>
      <c r="F10519" s="34">
        <v>311</v>
      </c>
      <c r="G10519" s="34">
        <v>305</v>
      </c>
      <c r="H10519" s="34">
        <v>370</v>
      </c>
      <c r="I10519" s="34">
        <v>314</v>
      </c>
      <c r="J10519" s="34">
        <v>328</v>
      </c>
      <c r="K10519" s="34">
        <v>277</v>
      </c>
      <c r="L10519" s="34">
        <v>350</v>
      </c>
      <c r="M10519" s="34">
        <v>242</v>
      </c>
    </row>
    <row r="10520" spans="1:13" x14ac:dyDescent="0.2">
      <c r="A10520" s="34" t="s">
        <v>111414</v>
      </c>
      <c r="B10520" s="34">
        <v>456</v>
      </c>
      <c r="C10520" s="34">
        <v>461</v>
      </c>
      <c r="D10520" s="34">
        <v>440</v>
      </c>
      <c r="E10520" s="34">
        <v>458</v>
      </c>
      <c r="F10520" s="34">
        <v>419</v>
      </c>
      <c r="G10520" s="34">
        <v>465</v>
      </c>
      <c r="H10520" s="34">
        <v>494</v>
      </c>
      <c r="I10520" s="34">
        <v>430</v>
      </c>
      <c r="J10520" s="34">
        <v>419</v>
      </c>
      <c r="K10520" s="34">
        <v>365</v>
      </c>
      <c r="L10520" s="34">
        <v>408</v>
      </c>
      <c r="M10520" s="34">
        <v>324</v>
      </c>
    </row>
    <row r="10521" spans="1:13" x14ac:dyDescent="0.2">
      <c r="A10521" s="34" t="s">
        <v>111415</v>
      </c>
      <c r="B10521" s="34">
        <v>565</v>
      </c>
      <c r="C10521" s="34">
        <v>562</v>
      </c>
      <c r="D10521" s="34">
        <v>587</v>
      </c>
      <c r="E10521" s="34">
        <v>692</v>
      </c>
      <c r="F10521" s="34">
        <v>530</v>
      </c>
      <c r="G10521" s="34">
        <v>484</v>
      </c>
      <c r="H10521" s="34">
        <v>583</v>
      </c>
      <c r="I10521" s="34">
        <v>567</v>
      </c>
      <c r="J10521" s="34">
        <v>613</v>
      </c>
      <c r="K10521" s="34">
        <v>456</v>
      </c>
      <c r="L10521" s="34">
        <v>552</v>
      </c>
      <c r="M10521" s="34">
        <v>452</v>
      </c>
    </row>
    <row r="10522" spans="1:13" x14ac:dyDescent="0.2">
      <c r="A10522" s="34" t="s">
        <v>111416</v>
      </c>
      <c r="B10522" s="34">
        <v>546</v>
      </c>
      <c r="C10522" s="34">
        <v>646</v>
      </c>
      <c r="D10522" s="34">
        <v>709</v>
      </c>
      <c r="E10522" s="34">
        <v>800</v>
      </c>
      <c r="F10522" s="34">
        <v>553</v>
      </c>
      <c r="G10522" s="34">
        <v>618</v>
      </c>
      <c r="H10522" s="34">
        <v>685</v>
      </c>
      <c r="I10522" s="34">
        <v>706</v>
      </c>
      <c r="J10522" s="34">
        <v>641</v>
      </c>
      <c r="K10522" s="34">
        <v>553</v>
      </c>
      <c r="L10522" s="34">
        <v>599</v>
      </c>
      <c r="M10522" s="34">
        <v>539</v>
      </c>
    </row>
    <row r="10523" spans="1:13" x14ac:dyDescent="0.2">
      <c r="A10523" s="34" t="s">
        <v>111417</v>
      </c>
      <c r="B10523" s="34">
        <v>1088</v>
      </c>
      <c r="C10523" s="34">
        <v>1210</v>
      </c>
      <c r="D10523" s="34">
        <v>1205</v>
      </c>
      <c r="E10523" s="34">
        <v>1228</v>
      </c>
      <c r="F10523" s="34">
        <v>989</v>
      </c>
      <c r="G10523" s="34">
        <v>1067</v>
      </c>
      <c r="H10523" s="34">
        <v>1258</v>
      </c>
      <c r="I10523" s="34">
        <v>1175</v>
      </c>
      <c r="J10523" s="34">
        <v>1289</v>
      </c>
      <c r="K10523" s="34">
        <v>912</v>
      </c>
      <c r="L10523" s="34">
        <v>1201</v>
      </c>
      <c r="M10523" s="34">
        <v>821</v>
      </c>
    </row>
    <row r="10524" spans="1:13" x14ac:dyDescent="0.2">
      <c r="A10524" s="34" t="s">
        <v>111418</v>
      </c>
      <c r="B10524" s="34">
        <v>1641</v>
      </c>
      <c r="C10524" s="34">
        <v>1790</v>
      </c>
      <c r="D10524" s="34">
        <v>2026</v>
      </c>
      <c r="E10524" s="34">
        <v>1960</v>
      </c>
      <c r="F10524" s="34">
        <v>1660</v>
      </c>
      <c r="G10524" s="34">
        <v>1553</v>
      </c>
      <c r="H10524" s="34">
        <v>2006</v>
      </c>
      <c r="I10524" s="34">
        <v>1692</v>
      </c>
      <c r="J10524" s="34">
        <v>1970</v>
      </c>
      <c r="K10524" s="34">
        <v>1410</v>
      </c>
      <c r="L10524" s="34">
        <v>1935</v>
      </c>
      <c r="M10524" s="34">
        <v>1374</v>
      </c>
    </row>
    <row r="10525" spans="1:13" x14ac:dyDescent="0.2">
      <c r="A10525" s="34" t="s">
        <v>111419</v>
      </c>
      <c r="B10525" s="34">
        <v>650</v>
      </c>
      <c r="C10525" s="34">
        <v>880</v>
      </c>
      <c r="D10525" s="34">
        <v>844</v>
      </c>
      <c r="E10525" s="34">
        <v>915</v>
      </c>
      <c r="F10525" s="34">
        <v>659</v>
      </c>
      <c r="G10525" s="34">
        <v>777</v>
      </c>
      <c r="H10525" s="34">
        <v>823</v>
      </c>
      <c r="I10525" s="34">
        <v>830</v>
      </c>
      <c r="J10525" s="34">
        <v>729</v>
      </c>
      <c r="K10525" s="34">
        <v>748</v>
      </c>
      <c r="L10525" s="34">
        <v>717</v>
      </c>
      <c r="M10525" s="34">
        <v>649</v>
      </c>
    </row>
    <row r="10526" spans="1:13" x14ac:dyDescent="0.2">
      <c r="A10526" s="34" t="s">
        <v>111420</v>
      </c>
      <c r="B10526" s="34">
        <v>614</v>
      </c>
      <c r="C10526" s="34">
        <v>593</v>
      </c>
      <c r="D10526" s="34">
        <v>745</v>
      </c>
      <c r="E10526" s="34">
        <v>694</v>
      </c>
      <c r="F10526" s="34">
        <v>580</v>
      </c>
      <c r="G10526" s="34">
        <v>576</v>
      </c>
      <c r="H10526" s="34">
        <v>733</v>
      </c>
      <c r="I10526" s="34">
        <v>616</v>
      </c>
      <c r="J10526" s="34">
        <v>668</v>
      </c>
      <c r="K10526" s="34">
        <v>516</v>
      </c>
      <c r="L10526" s="34">
        <v>620</v>
      </c>
      <c r="M10526" s="34">
        <v>477</v>
      </c>
    </row>
    <row r="10527" spans="1:13" x14ac:dyDescent="0.2">
      <c r="A10527" s="34" t="s">
        <v>111421</v>
      </c>
      <c r="B10527" s="34">
        <v>708</v>
      </c>
      <c r="C10527" s="34">
        <v>887</v>
      </c>
      <c r="D10527" s="34">
        <v>779</v>
      </c>
      <c r="E10527" s="34">
        <v>1010</v>
      </c>
      <c r="F10527" s="34">
        <v>730</v>
      </c>
      <c r="G10527" s="34">
        <v>762</v>
      </c>
      <c r="H10527" s="34">
        <v>947</v>
      </c>
      <c r="I10527" s="34">
        <v>740</v>
      </c>
      <c r="J10527" s="34">
        <v>789</v>
      </c>
      <c r="K10527" s="34">
        <v>715</v>
      </c>
      <c r="L10527" s="34">
        <v>718</v>
      </c>
      <c r="M10527" s="34">
        <v>685</v>
      </c>
    </row>
    <row r="10528" spans="1:13" x14ac:dyDescent="0.2">
      <c r="A10528" s="34" t="s">
        <v>111422</v>
      </c>
      <c r="B10528" s="34">
        <v>531</v>
      </c>
      <c r="C10528" s="34">
        <v>631</v>
      </c>
      <c r="D10528" s="34">
        <v>529</v>
      </c>
      <c r="E10528" s="34">
        <v>610</v>
      </c>
      <c r="F10528" s="34">
        <v>417</v>
      </c>
      <c r="G10528" s="34">
        <v>602</v>
      </c>
      <c r="H10528" s="34">
        <v>676</v>
      </c>
      <c r="I10528" s="34">
        <v>566</v>
      </c>
      <c r="J10528" s="34">
        <v>584</v>
      </c>
      <c r="K10528" s="34">
        <v>505</v>
      </c>
      <c r="L10528" s="34">
        <v>510</v>
      </c>
      <c r="M10528" s="34">
        <v>425</v>
      </c>
    </row>
    <row r="10529" spans="1:13" x14ac:dyDescent="0.2">
      <c r="A10529" s="34" t="s">
        <v>111423</v>
      </c>
      <c r="B10529" s="34">
        <v>423</v>
      </c>
      <c r="C10529" s="34">
        <v>434</v>
      </c>
      <c r="D10529" s="34">
        <v>458</v>
      </c>
      <c r="E10529" s="34">
        <v>531</v>
      </c>
      <c r="F10529" s="34">
        <v>436</v>
      </c>
      <c r="G10529" s="34">
        <v>454</v>
      </c>
      <c r="H10529" s="34">
        <v>556</v>
      </c>
      <c r="I10529" s="34">
        <v>390</v>
      </c>
      <c r="J10529" s="34">
        <v>482</v>
      </c>
      <c r="K10529" s="34">
        <v>402</v>
      </c>
      <c r="L10529" s="34">
        <v>467</v>
      </c>
      <c r="M10529" s="34">
        <v>346</v>
      </c>
    </row>
    <row r="10530" spans="1:13" x14ac:dyDescent="0.2">
      <c r="A10530" s="34" t="s">
        <v>111424</v>
      </c>
      <c r="B10530" s="34">
        <v>358</v>
      </c>
      <c r="C10530" s="34">
        <v>393</v>
      </c>
      <c r="D10530" s="34">
        <v>348</v>
      </c>
      <c r="E10530" s="34">
        <v>395</v>
      </c>
      <c r="F10530" s="34">
        <v>314</v>
      </c>
      <c r="G10530" s="34">
        <v>382</v>
      </c>
      <c r="H10530" s="34">
        <v>323</v>
      </c>
      <c r="I10530" s="34">
        <v>392</v>
      </c>
      <c r="J10530" s="34">
        <v>342</v>
      </c>
      <c r="K10530" s="34">
        <v>318</v>
      </c>
      <c r="L10530" s="34">
        <v>377</v>
      </c>
      <c r="M10530" s="34">
        <v>290</v>
      </c>
    </row>
    <row r="10531" spans="1:13" x14ac:dyDescent="0.2">
      <c r="A10531" s="34" t="s">
        <v>111425</v>
      </c>
      <c r="B10531" s="34">
        <v>234</v>
      </c>
      <c r="C10531" s="34">
        <v>309</v>
      </c>
      <c r="D10531" s="34">
        <v>355</v>
      </c>
      <c r="E10531" s="34">
        <v>431</v>
      </c>
      <c r="F10531" s="34">
        <v>305</v>
      </c>
      <c r="G10531" s="34">
        <v>339</v>
      </c>
      <c r="H10531" s="34">
        <v>383</v>
      </c>
      <c r="I10531" s="34">
        <v>325</v>
      </c>
      <c r="J10531" s="34">
        <v>336</v>
      </c>
      <c r="K10531" s="34">
        <v>306</v>
      </c>
      <c r="L10531" s="34">
        <v>358</v>
      </c>
      <c r="M10531" s="34">
        <v>277</v>
      </c>
    </row>
    <row r="10532" spans="1:13" x14ac:dyDescent="0.2">
      <c r="A10532" s="34" t="s">
        <v>111426</v>
      </c>
      <c r="B10532" s="34">
        <v>450</v>
      </c>
      <c r="C10532" s="34">
        <v>662</v>
      </c>
      <c r="D10532" s="34">
        <v>525</v>
      </c>
      <c r="E10532" s="34">
        <v>693</v>
      </c>
      <c r="F10532" s="34">
        <v>547</v>
      </c>
      <c r="G10532" s="34">
        <v>595</v>
      </c>
      <c r="H10532" s="34">
        <v>595</v>
      </c>
      <c r="I10532" s="34">
        <v>587</v>
      </c>
      <c r="J10532" s="34">
        <v>554</v>
      </c>
      <c r="K10532" s="34">
        <v>452</v>
      </c>
      <c r="L10532" s="34">
        <v>545</v>
      </c>
      <c r="M10532" s="34">
        <v>443</v>
      </c>
    </row>
    <row r="10533" spans="1:13" x14ac:dyDescent="0.2">
      <c r="A10533" s="34" t="s">
        <v>111427</v>
      </c>
      <c r="B10533" s="34">
        <v>247</v>
      </c>
      <c r="C10533" s="34">
        <v>462</v>
      </c>
      <c r="D10533" s="34">
        <v>325</v>
      </c>
      <c r="E10533" s="34">
        <v>454</v>
      </c>
      <c r="F10533" s="34">
        <v>256</v>
      </c>
      <c r="G10533" s="34">
        <v>454</v>
      </c>
      <c r="H10533" s="34">
        <v>314</v>
      </c>
      <c r="I10533" s="34">
        <v>473</v>
      </c>
      <c r="J10533" s="34">
        <v>319</v>
      </c>
      <c r="K10533" s="34">
        <v>349</v>
      </c>
      <c r="L10533" s="34">
        <v>283</v>
      </c>
      <c r="M10533" s="34">
        <v>322</v>
      </c>
    </row>
    <row r="10534" spans="1:13" x14ac:dyDescent="0.2">
      <c r="A10534" s="34" t="s">
        <v>111428</v>
      </c>
      <c r="B10534" s="34">
        <v>438</v>
      </c>
      <c r="C10534" s="34">
        <v>452</v>
      </c>
      <c r="D10534" s="34">
        <v>413</v>
      </c>
      <c r="E10534" s="34">
        <v>441</v>
      </c>
      <c r="F10534" s="34">
        <v>451</v>
      </c>
      <c r="G10534" s="34">
        <v>377</v>
      </c>
      <c r="H10534" s="34">
        <v>496</v>
      </c>
      <c r="I10534" s="34">
        <v>499</v>
      </c>
      <c r="J10534" s="34">
        <v>472</v>
      </c>
      <c r="K10534" s="34">
        <v>360</v>
      </c>
      <c r="L10534" s="34">
        <v>418</v>
      </c>
      <c r="M10534" s="34">
        <v>364</v>
      </c>
    </row>
    <row r="10535" spans="1:13" x14ac:dyDescent="0.2">
      <c r="A10535" s="34" t="s">
        <v>111429</v>
      </c>
      <c r="B10535" s="34">
        <v>1172</v>
      </c>
      <c r="C10535" s="34">
        <v>1108</v>
      </c>
      <c r="D10535" s="34">
        <v>1186</v>
      </c>
      <c r="E10535" s="34">
        <v>1218</v>
      </c>
      <c r="F10535" s="34">
        <v>1151</v>
      </c>
      <c r="G10535" s="34">
        <v>975</v>
      </c>
      <c r="H10535" s="34">
        <v>1282</v>
      </c>
      <c r="I10535" s="34">
        <v>1102</v>
      </c>
      <c r="J10535" s="34">
        <v>1310</v>
      </c>
      <c r="K10535" s="34">
        <v>993</v>
      </c>
      <c r="L10535" s="34">
        <v>1161</v>
      </c>
      <c r="M10535" s="34">
        <v>886</v>
      </c>
    </row>
    <row r="10536" spans="1:13" x14ac:dyDescent="0.2">
      <c r="A10536" s="34" t="s">
        <v>111430</v>
      </c>
      <c r="B10536" s="34">
        <v>314</v>
      </c>
      <c r="C10536" s="34">
        <v>354</v>
      </c>
      <c r="D10536" s="34">
        <v>379</v>
      </c>
      <c r="E10536" s="34">
        <v>339</v>
      </c>
      <c r="F10536" s="34">
        <v>272</v>
      </c>
      <c r="G10536" s="34">
        <v>305</v>
      </c>
      <c r="H10536" s="34">
        <v>356</v>
      </c>
      <c r="I10536" s="34">
        <v>356</v>
      </c>
      <c r="J10536" s="34">
        <v>374</v>
      </c>
      <c r="K10536" s="34">
        <v>293</v>
      </c>
      <c r="L10536" s="34">
        <v>342</v>
      </c>
      <c r="M10536" s="34">
        <v>255</v>
      </c>
    </row>
    <row r="10537" spans="1:13" x14ac:dyDescent="0.2">
      <c r="A10537" s="34" t="s">
        <v>111431</v>
      </c>
      <c r="B10537" s="34">
        <v>1038</v>
      </c>
      <c r="C10537" s="34">
        <v>861</v>
      </c>
      <c r="D10537" s="34">
        <v>1049</v>
      </c>
      <c r="E10537" s="34">
        <v>966</v>
      </c>
      <c r="F10537" s="34">
        <v>878</v>
      </c>
      <c r="G10537" s="34">
        <v>846</v>
      </c>
      <c r="H10537" s="34">
        <v>1078</v>
      </c>
      <c r="I10537" s="34">
        <v>897</v>
      </c>
      <c r="J10537" s="34">
        <v>1139</v>
      </c>
      <c r="K10537" s="34">
        <v>759</v>
      </c>
      <c r="L10537" s="34">
        <v>945</v>
      </c>
      <c r="M10537" s="34">
        <v>676</v>
      </c>
    </row>
    <row r="10538" spans="1:13" x14ac:dyDescent="0.2">
      <c r="A10538" s="34" t="s">
        <v>111432</v>
      </c>
      <c r="B10538" s="34">
        <v>281</v>
      </c>
      <c r="C10538" s="34">
        <v>288</v>
      </c>
      <c r="D10538" s="34">
        <v>308</v>
      </c>
      <c r="E10538" s="34">
        <v>376</v>
      </c>
      <c r="F10538" s="34">
        <v>275</v>
      </c>
      <c r="G10538" s="34">
        <v>282</v>
      </c>
      <c r="H10538" s="34">
        <v>380</v>
      </c>
      <c r="I10538" s="34">
        <v>265</v>
      </c>
      <c r="J10538" s="34">
        <v>271</v>
      </c>
      <c r="K10538" s="34">
        <v>247</v>
      </c>
      <c r="L10538" s="34">
        <v>286</v>
      </c>
      <c r="M10538" s="34">
        <v>225</v>
      </c>
    </row>
    <row r="10539" spans="1:13" x14ac:dyDescent="0.2">
      <c r="A10539" s="34" t="s">
        <v>111433</v>
      </c>
      <c r="B10539" s="34">
        <v>1194</v>
      </c>
      <c r="C10539" s="34">
        <v>1076</v>
      </c>
      <c r="D10539" s="34">
        <v>1252</v>
      </c>
      <c r="E10539" s="34">
        <v>1073</v>
      </c>
      <c r="F10539" s="34">
        <v>1154</v>
      </c>
      <c r="G10539" s="34">
        <v>1018</v>
      </c>
      <c r="H10539" s="34">
        <v>1401</v>
      </c>
      <c r="I10539" s="34">
        <v>1119</v>
      </c>
      <c r="J10539" s="34">
        <v>1274</v>
      </c>
      <c r="K10539" s="34">
        <v>901</v>
      </c>
      <c r="L10539" s="34">
        <v>1378</v>
      </c>
      <c r="M10539" s="34">
        <v>864</v>
      </c>
    </row>
    <row r="10540" spans="1:13" x14ac:dyDescent="0.2">
      <c r="A10540" s="34" t="s">
        <v>111434</v>
      </c>
      <c r="B10540" s="34">
        <v>805</v>
      </c>
      <c r="C10540" s="34">
        <v>798</v>
      </c>
      <c r="D10540" s="34">
        <v>820</v>
      </c>
      <c r="E10540" s="34">
        <v>897</v>
      </c>
      <c r="F10540" s="34">
        <v>754</v>
      </c>
      <c r="G10540" s="34">
        <v>751</v>
      </c>
      <c r="H10540" s="34">
        <v>905</v>
      </c>
      <c r="I10540" s="34">
        <v>865</v>
      </c>
      <c r="J10540" s="34">
        <v>856</v>
      </c>
      <c r="K10540" s="34">
        <v>692</v>
      </c>
      <c r="L10540" s="34">
        <v>843</v>
      </c>
      <c r="M10540" s="34">
        <v>697</v>
      </c>
    </row>
    <row r="10541" spans="1:13" x14ac:dyDescent="0.2">
      <c r="A10541" s="34" t="s">
        <v>111435</v>
      </c>
      <c r="B10541" s="34">
        <v>833</v>
      </c>
      <c r="C10541" s="34">
        <v>900</v>
      </c>
      <c r="D10541" s="34">
        <v>853</v>
      </c>
      <c r="E10541" s="34">
        <v>887</v>
      </c>
      <c r="F10541" s="34">
        <v>838</v>
      </c>
      <c r="G10541" s="34">
        <v>787</v>
      </c>
      <c r="H10541" s="34">
        <v>969</v>
      </c>
      <c r="I10541" s="34">
        <v>834</v>
      </c>
      <c r="J10541" s="34">
        <v>877</v>
      </c>
      <c r="K10541" s="34">
        <v>727</v>
      </c>
      <c r="L10541" s="34">
        <v>870</v>
      </c>
      <c r="M10541" s="34">
        <v>713</v>
      </c>
    </row>
    <row r="10542" spans="1:13" x14ac:dyDescent="0.2">
      <c r="A10542" s="34" t="s">
        <v>111436</v>
      </c>
      <c r="B10542" s="34">
        <v>730</v>
      </c>
      <c r="C10542" s="34">
        <v>770</v>
      </c>
      <c r="D10542" s="34">
        <v>902</v>
      </c>
      <c r="E10542" s="34">
        <v>817</v>
      </c>
      <c r="F10542" s="34">
        <v>769</v>
      </c>
      <c r="G10542" s="34">
        <v>802</v>
      </c>
      <c r="H10542" s="34">
        <v>859</v>
      </c>
      <c r="I10542" s="34">
        <v>737</v>
      </c>
      <c r="J10542" s="34">
        <v>885</v>
      </c>
      <c r="K10542" s="34">
        <v>653</v>
      </c>
      <c r="L10542" s="34">
        <v>874</v>
      </c>
      <c r="M10542" s="34">
        <v>641</v>
      </c>
    </row>
    <row r="10543" spans="1:13" x14ac:dyDescent="0.2">
      <c r="A10543" s="34" t="s">
        <v>111437</v>
      </c>
      <c r="B10543" s="34">
        <v>1301</v>
      </c>
      <c r="C10543" s="34">
        <v>1416</v>
      </c>
      <c r="D10543" s="34">
        <v>1568</v>
      </c>
      <c r="E10543" s="34">
        <v>1530</v>
      </c>
      <c r="F10543" s="34">
        <v>1389</v>
      </c>
      <c r="G10543" s="34">
        <v>1236</v>
      </c>
      <c r="H10543" s="34">
        <v>1530</v>
      </c>
      <c r="I10543" s="34">
        <v>1496</v>
      </c>
      <c r="J10543" s="34">
        <v>1498</v>
      </c>
      <c r="K10543" s="34">
        <v>1143</v>
      </c>
      <c r="L10543" s="34">
        <v>1431</v>
      </c>
      <c r="M10543" s="34">
        <v>1146</v>
      </c>
    </row>
    <row r="10544" spans="1:13" x14ac:dyDescent="0.2">
      <c r="A10544" s="34" t="s">
        <v>111438</v>
      </c>
      <c r="B10544" s="34">
        <v>583</v>
      </c>
      <c r="C10544" s="34">
        <v>681</v>
      </c>
      <c r="D10544" s="34">
        <v>626</v>
      </c>
      <c r="E10544" s="34">
        <v>711</v>
      </c>
      <c r="F10544" s="34">
        <v>556</v>
      </c>
      <c r="G10544" s="34">
        <v>637</v>
      </c>
      <c r="H10544" s="34">
        <v>678</v>
      </c>
      <c r="I10544" s="34">
        <v>665</v>
      </c>
      <c r="J10544" s="34">
        <v>588</v>
      </c>
      <c r="K10544" s="34">
        <v>505</v>
      </c>
      <c r="L10544" s="34">
        <v>588</v>
      </c>
      <c r="M10544" s="34">
        <v>530</v>
      </c>
    </row>
    <row r="10545" spans="1:13" x14ac:dyDescent="0.2">
      <c r="A10545" s="34" t="s">
        <v>111439</v>
      </c>
      <c r="B10545" s="34">
        <v>1071</v>
      </c>
      <c r="C10545" s="34">
        <v>1188</v>
      </c>
      <c r="D10545" s="34">
        <v>1147</v>
      </c>
      <c r="E10545" s="34">
        <v>1221</v>
      </c>
      <c r="F10545" s="34">
        <v>995</v>
      </c>
      <c r="G10545" s="34">
        <v>1084</v>
      </c>
      <c r="H10545" s="34">
        <v>1147</v>
      </c>
      <c r="I10545" s="34">
        <v>1145</v>
      </c>
      <c r="J10545" s="34">
        <v>1174</v>
      </c>
      <c r="K10545" s="34">
        <v>923</v>
      </c>
      <c r="L10545" s="34">
        <v>1118</v>
      </c>
      <c r="M10545" s="34">
        <v>931</v>
      </c>
    </row>
    <row r="10546" spans="1:13" x14ac:dyDescent="0.2">
      <c r="A10546" s="34" t="s">
        <v>111440</v>
      </c>
      <c r="B10546" s="34">
        <v>709</v>
      </c>
      <c r="C10546" s="34">
        <v>851</v>
      </c>
      <c r="D10546" s="34">
        <v>770</v>
      </c>
      <c r="E10546" s="34">
        <v>828</v>
      </c>
      <c r="F10546" s="34">
        <v>606</v>
      </c>
      <c r="G10546" s="34">
        <v>687</v>
      </c>
      <c r="H10546" s="34">
        <v>890</v>
      </c>
      <c r="I10546" s="34">
        <v>814</v>
      </c>
      <c r="J10546" s="34">
        <v>661</v>
      </c>
      <c r="K10546" s="34">
        <v>576</v>
      </c>
      <c r="L10546" s="34">
        <v>801</v>
      </c>
      <c r="M10546" s="34">
        <v>617</v>
      </c>
    </row>
    <row r="10547" spans="1:13" x14ac:dyDescent="0.2">
      <c r="A10547" s="34" t="s">
        <v>111441</v>
      </c>
      <c r="B10547" s="34">
        <v>737</v>
      </c>
      <c r="C10547" s="34">
        <v>789</v>
      </c>
      <c r="D10547" s="34">
        <v>866</v>
      </c>
      <c r="E10547" s="34">
        <v>856</v>
      </c>
      <c r="F10547" s="34">
        <v>727</v>
      </c>
      <c r="G10547" s="34">
        <v>770</v>
      </c>
      <c r="H10547" s="34">
        <v>816</v>
      </c>
      <c r="I10547" s="34">
        <v>800</v>
      </c>
      <c r="J10547" s="34">
        <v>776</v>
      </c>
      <c r="K10547" s="34">
        <v>589</v>
      </c>
      <c r="L10547" s="34">
        <v>767</v>
      </c>
      <c r="M10547" s="34">
        <v>527</v>
      </c>
    </row>
    <row r="10548" spans="1:13" x14ac:dyDescent="0.2">
      <c r="A10548" s="34" t="s">
        <v>111442</v>
      </c>
      <c r="B10548" s="34">
        <v>322</v>
      </c>
      <c r="C10548" s="34">
        <v>768</v>
      </c>
      <c r="D10548" s="34">
        <v>338</v>
      </c>
      <c r="E10548" s="34">
        <v>749</v>
      </c>
      <c r="F10548" s="34">
        <v>316</v>
      </c>
      <c r="G10548" s="34">
        <v>742</v>
      </c>
      <c r="H10548" s="34">
        <v>363</v>
      </c>
      <c r="I10548" s="34">
        <v>762</v>
      </c>
      <c r="J10548" s="34">
        <v>295</v>
      </c>
      <c r="K10548" s="34">
        <v>626</v>
      </c>
      <c r="L10548" s="34">
        <v>307</v>
      </c>
      <c r="M10548" s="34">
        <v>548</v>
      </c>
    </row>
    <row r="10549" spans="1:13" x14ac:dyDescent="0.2">
      <c r="A10549" s="34" t="s">
        <v>111443</v>
      </c>
      <c r="B10549" s="34">
        <v>706</v>
      </c>
      <c r="C10549" s="34">
        <v>742</v>
      </c>
      <c r="D10549" s="34">
        <v>667</v>
      </c>
      <c r="E10549" s="34">
        <v>781</v>
      </c>
      <c r="F10549" s="34">
        <v>582</v>
      </c>
      <c r="G10549" s="34">
        <v>785</v>
      </c>
      <c r="H10549" s="34">
        <v>762</v>
      </c>
      <c r="I10549" s="34">
        <v>713</v>
      </c>
      <c r="J10549" s="34">
        <v>643</v>
      </c>
      <c r="K10549" s="34">
        <v>601</v>
      </c>
      <c r="L10549" s="34">
        <v>677</v>
      </c>
      <c r="M10549" s="34">
        <v>548</v>
      </c>
    </row>
    <row r="10550" spans="1:13" x14ac:dyDescent="0.2">
      <c r="A10550" s="34" t="s">
        <v>111444</v>
      </c>
      <c r="B10550" s="34">
        <v>600</v>
      </c>
      <c r="C10550" s="34">
        <v>606</v>
      </c>
      <c r="D10550" s="34">
        <v>670</v>
      </c>
      <c r="E10550" s="34">
        <v>687</v>
      </c>
      <c r="F10550" s="34">
        <v>479</v>
      </c>
      <c r="G10550" s="34">
        <v>616</v>
      </c>
      <c r="H10550" s="34">
        <v>705</v>
      </c>
      <c r="I10550" s="34">
        <v>658</v>
      </c>
      <c r="J10550" s="34">
        <v>689</v>
      </c>
      <c r="K10550" s="34">
        <v>577</v>
      </c>
      <c r="L10550" s="34">
        <v>569</v>
      </c>
      <c r="M10550" s="34">
        <v>425</v>
      </c>
    </row>
    <row r="10551" spans="1:13" x14ac:dyDescent="0.2">
      <c r="A10551" s="34" t="s">
        <v>111445</v>
      </c>
      <c r="B10551" s="34">
        <v>881</v>
      </c>
      <c r="C10551" s="34">
        <v>908</v>
      </c>
      <c r="D10551" s="34">
        <v>1129</v>
      </c>
      <c r="E10551" s="34">
        <v>1155</v>
      </c>
      <c r="F10551" s="34">
        <v>901</v>
      </c>
      <c r="G10551" s="34">
        <v>916</v>
      </c>
      <c r="H10551" s="34">
        <v>1059</v>
      </c>
      <c r="I10551" s="34">
        <v>900</v>
      </c>
      <c r="J10551" s="34">
        <v>1085</v>
      </c>
      <c r="K10551" s="34">
        <v>854</v>
      </c>
      <c r="L10551" s="34">
        <v>906</v>
      </c>
      <c r="M10551" s="34">
        <v>748</v>
      </c>
    </row>
    <row r="10552" spans="1:13" x14ac:dyDescent="0.2">
      <c r="A10552" s="34" t="s">
        <v>111446</v>
      </c>
      <c r="B10552" s="34">
        <v>611</v>
      </c>
      <c r="C10552" s="34">
        <v>522</v>
      </c>
      <c r="D10552" s="34">
        <v>617</v>
      </c>
      <c r="E10552" s="34">
        <v>688</v>
      </c>
      <c r="F10552" s="34">
        <v>572</v>
      </c>
      <c r="G10552" s="34">
        <v>576</v>
      </c>
      <c r="H10552" s="34">
        <v>582</v>
      </c>
      <c r="I10552" s="34">
        <v>572</v>
      </c>
      <c r="J10552" s="34">
        <v>578</v>
      </c>
      <c r="K10552" s="34">
        <v>525</v>
      </c>
      <c r="L10552" s="34">
        <v>528</v>
      </c>
      <c r="M10552" s="34">
        <v>464</v>
      </c>
    </row>
    <row r="10553" spans="1:13" x14ac:dyDescent="0.2">
      <c r="A10553" s="34" t="s">
        <v>111447</v>
      </c>
      <c r="B10553" s="34">
        <v>459</v>
      </c>
      <c r="C10553" s="34">
        <v>527</v>
      </c>
      <c r="D10553" s="34">
        <v>478</v>
      </c>
      <c r="E10553" s="34">
        <v>548</v>
      </c>
      <c r="F10553" s="34">
        <v>432</v>
      </c>
      <c r="G10553" s="34">
        <v>485</v>
      </c>
      <c r="H10553" s="34">
        <v>507</v>
      </c>
      <c r="I10553" s="34">
        <v>546</v>
      </c>
      <c r="J10553" s="34">
        <v>434</v>
      </c>
      <c r="K10553" s="34">
        <v>408</v>
      </c>
      <c r="L10553" s="34">
        <v>508</v>
      </c>
      <c r="M10553" s="34">
        <v>361</v>
      </c>
    </row>
    <row r="10554" spans="1:13" x14ac:dyDescent="0.2">
      <c r="A10554" s="34" t="s">
        <v>111448</v>
      </c>
      <c r="B10554" s="34">
        <v>377</v>
      </c>
      <c r="C10554" s="34">
        <v>351</v>
      </c>
      <c r="D10554" s="34">
        <v>436</v>
      </c>
      <c r="E10554" s="34">
        <v>421</v>
      </c>
      <c r="F10554" s="34">
        <v>364</v>
      </c>
      <c r="G10554" s="34">
        <v>361</v>
      </c>
      <c r="H10554" s="34">
        <v>384</v>
      </c>
      <c r="I10554" s="34">
        <v>359</v>
      </c>
      <c r="J10554" s="34">
        <v>433</v>
      </c>
      <c r="K10554" s="34">
        <v>316</v>
      </c>
      <c r="L10554" s="34">
        <v>388</v>
      </c>
      <c r="M10554" s="34">
        <v>255</v>
      </c>
    </row>
    <row r="10555" spans="1:13" x14ac:dyDescent="0.2">
      <c r="A10555" s="34" t="s">
        <v>111449</v>
      </c>
      <c r="B10555" s="34">
        <v>379</v>
      </c>
      <c r="C10555" s="34">
        <v>523</v>
      </c>
      <c r="D10555" s="34">
        <v>461</v>
      </c>
      <c r="E10555" s="34">
        <v>581</v>
      </c>
      <c r="F10555" s="34">
        <v>426</v>
      </c>
      <c r="G10555" s="34">
        <v>518</v>
      </c>
      <c r="H10555" s="34">
        <v>527</v>
      </c>
      <c r="I10555" s="34">
        <v>519</v>
      </c>
      <c r="J10555" s="34">
        <v>489</v>
      </c>
      <c r="K10555" s="34">
        <v>418</v>
      </c>
      <c r="L10555" s="34">
        <v>439</v>
      </c>
      <c r="M10555" s="34">
        <v>317</v>
      </c>
    </row>
    <row r="10556" spans="1:13" x14ac:dyDescent="0.2">
      <c r="A10556" s="34" t="s">
        <v>111450</v>
      </c>
      <c r="B10556" s="34">
        <v>386</v>
      </c>
      <c r="C10556" s="34">
        <v>389</v>
      </c>
      <c r="D10556" s="34">
        <v>490</v>
      </c>
      <c r="E10556" s="34">
        <v>468</v>
      </c>
      <c r="F10556" s="34">
        <v>424</v>
      </c>
      <c r="G10556" s="34">
        <v>395</v>
      </c>
      <c r="H10556" s="34">
        <v>548</v>
      </c>
      <c r="I10556" s="34">
        <v>444</v>
      </c>
      <c r="J10556" s="34">
        <v>521</v>
      </c>
      <c r="K10556" s="34">
        <v>344</v>
      </c>
      <c r="L10556" s="34">
        <v>493</v>
      </c>
      <c r="M10556" s="34">
        <v>333</v>
      </c>
    </row>
    <row r="10557" spans="1:13" x14ac:dyDescent="0.2">
      <c r="A10557" s="34" t="s">
        <v>111451</v>
      </c>
      <c r="B10557" s="34">
        <v>863</v>
      </c>
      <c r="C10557" s="34">
        <v>944</v>
      </c>
      <c r="D10557" s="34">
        <v>909</v>
      </c>
      <c r="E10557" s="34">
        <v>968</v>
      </c>
      <c r="F10557" s="34">
        <v>851</v>
      </c>
      <c r="G10557" s="34">
        <v>768</v>
      </c>
      <c r="H10557" s="34">
        <v>977</v>
      </c>
      <c r="I10557" s="34">
        <v>879</v>
      </c>
      <c r="J10557" s="34">
        <v>978</v>
      </c>
      <c r="K10557" s="34">
        <v>761</v>
      </c>
      <c r="L10557" s="34">
        <v>957</v>
      </c>
      <c r="M10557" s="34">
        <v>664</v>
      </c>
    </row>
    <row r="10558" spans="1:13" x14ac:dyDescent="0.2">
      <c r="A10558" s="34" t="s">
        <v>111452</v>
      </c>
      <c r="B10558" s="34">
        <v>839</v>
      </c>
      <c r="C10558" s="34">
        <v>895</v>
      </c>
      <c r="D10558" s="34">
        <v>893</v>
      </c>
      <c r="E10558" s="34">
        <v>1057</v>
      </c>
      <c r="F10558" s="34">
        <v>828</v>
      </c>
      <c r="G10558" s="34">
        <v>901</v>
      </c>
      <c r="H10558" s="34">
        <v>999</v>
      </c>
      <c r="I10558" s="34">
        <v>946</v>
      </c>
      <c r="J10558" s="34">
        <v>786</v>
      </c>
      <c r="K10558" s="34">
        <v>829</v>
      </c>
      <c r="L10558" s="34">
        <v>830</v>
      </c>
      <c r="M10558" s="34">
        <v>783</v>
      </c>
    </row>
    <row r="10559" spans="1:13" x14ac:dyDescent="0.2">
      <c r="A10559" s="34" t="s">
        <v>111453</v>
      </c>
      <c r="B10559" s="34">
        <v>467</v>
      </c>
      <c r="C10559" s="34">
        <v>595</v>
      </c>
      <c r="D10559" s="34">
        <v>541</v>
      </c>
      <c r="E10559" s="34">
        <v>612</v>
      </c>
      <c r="F10559" s="34">
        <v>391</v>
      </c>
      <c r="G10559" s="34">
        <v>478</v>
      </c>
      <c r="H10559" s="34">
        <v>602</v>
      </c>
      <c r="I10559" s="34">
        <v>530</v>
      </c>
      <c r="J10559" s="34">
        <v>612</v>
      </c>
      <c r="K10559" s="34">
        <v>409</v>
      </c>
      <c r="L10559" s="34">
        <v>491</v>
      </c>
      <c r="M10559" s="34">
        <v>427</v>
      </c>
    </row>
    <row r="10560" spans="1:13" x14ac:dyDescent="0.2">
      <c r="A10560" s="34" t="s">
        <v>111454</v>
      </c>
      <c r="B10560" s="34">
        <v>728</v>
      </c>
      <c r="C10560" s="34">
        <v>783</v>
      </c>
      <c r="D10560" s="34">
        <v>844</v>
      </c>
      <c r="E10560" s="34">
        <v>746</v>
      </c>
      <c r="F10560" s="34">
        <v>724</v>
      </c>
      <c r="G10560" s="34">
        <v>709</v>
      </c>
      <c r="H10560" s="34">
        <v>797</v>
      </c>
      <c r="I10560" s="34">
        <v>705</v>
      </c>
      <c r="J10560" s="34">
        <v>802</v>
      </c>
      <c r="K10560" s="34">
        <v>576</v>
      </c>
      <c r="L10560" s="34">
        <v>798</v>
      </c>
      <c r="M10560" s="34">
        <v>550</v>
      </c>
    </row>
    <row r="10561" spans="1:13" x14ac:dyDescent="0.2">
      <c r="A10561" s="34" t="s">
        <v>111455</v>
      </c>
      <c r="B10561" s="34">
        <v>708</v>
      </c>
      <c r="C10561" s="34">
        <v>778</v>
      </c>
      <c r="D10561" s="34">
        <v>819</v>
      </c>
      <c r="E10561" s="34">
        <v>855</v>
      </c>
      <c r="F10561" s="34">
        <v>627</v>
      </c>
      <c r="G10561" s="34">
        <v>839</v>
      </c>
      <c r="H10561" s="34">
        <v>810</v>
      </c>
      <c r="I10561" s="34">
        <v>784</v>
      </c>
      <c r="J10561" s="34">
        <v>823</v>
      </c>
      <c r="K10561" s="34">
        <v>707</v>
      </c>
      <c r="L10561" s="34">
        <v>829</v>
      </c>
      <c r="M10561" s="34">
        <v>630</v>
      </c>
    </row>
    <row r="10562" spans="1:13" x14ac:dyDescent="0.2">
      <c r="A10562" s="34" t="s">
        <v>111456</v>
      </c>
      <c r="B10562" s="34">
        <v>600</v>
      </c>
      <c r="C10562" s="34">
        <v>705</v>
      </c>
      <c r="D10562" s="34">
        <v>796</v>
      </c>
      <c r="E10562" s="34">
        <v>714</v>
      </c>
      <c r="F10562" s="34">
        <v>594</v>
      </c>
      <c r="G10562" s="34">
        <v>706</v>
      </c>
      <c r="H10562" s="34">
        <v>712</v>
      </c>
      <c r="I10562" s="34">
        <v>738</v>
      </c>
      <c r="J10562" s="34">
        <v>720</v>
      </c>
      <c r="K10562" s="34">
        <v>488</v>
      </c>
      <c r="L10562" s="34">
        <v>755</v>
      </c>
      <c r="M10562" s="34">
        <v>560</v>
      </c>
    </row>
    <row r="10563" spans="1:13" x14ac:dyDescent="0.2">
      <c r="A10563" s="34" t="s">
        <v>111457</v>
      </c>
      <c r="B10563" s="34">
        <v>598</v>
      </c>
      <c r="C10563" s="34">
        <v>760</v>
      </c>
      <c r="D10563" s="34">
        <v>654</v>
      </c>
      <c r="E10563" s="34">
        <v>801</v>
      </c>
      <c r="F10563" s="34">
        <v>620</v>
      </c>
      <c r="G10563" s="34">
        <v>733</v>
      </c>
      <c r="H10563" s="34">
        <v>692</v>
      </c>
      <c r="I10563" s="34">
        <v>761</v>
      </c>
      <c r="J10563" s="34">
        <v>649</v>
      </c>
      <c r="K10563" s="34">
        <v>577</v>
      </c>
      <c r="L10563" s="34">
        <v>653</v>
      </c>
      <c r="M10563" s="34">
        <v>611</v>
      </c>
    </row>
    <row r="10564" spans="1:13" x14ac:dyDescent="0.2">
      <c r="A10564" s="34" t="s">
        <v>111458</v>
      </c>
      <c r="B10564" s="34">
        <v>484</v>
      </c>
      <c r="C10564" s="34">
        <v>623</v>
      </c>
      <c r="D10564" s="34">
        <v>604</v>
      </c>
      <c r="E10564" s="34">
        <v>692</v>
      </c>
      <c r="F10564" s="34">
        <v>574</v>
      </c>
      <c r="G10564" s="34">
        <v>612</v>
      </c>
      <c r="H10564" s="34">
        <v>646</v>
      </c>
      <c r="I10564" s="34">
        <v>660</v>
      </c>
      <c r="J10564" s="34">
        <v>644</v>
      </c>
      <c r="K10564" s="34">
        <v>513</v>
      </c>
      <c r="L10564" s="34">
        <v>640</v>
      </c>
      <c r="M10564" s="34">
        <v>491</v>
      </c>
    </row>
    <row r="10565" spans="1:13" x14ac:dyDescent="0.2">
      <c r="A10565" s="34" t="s">
        <v>111459</v>
      </c>
      <c r="B10565" s="34">
        <v>503</v>
      </c>
      <c r="C10565" s="34">
        <v>614</v>
      </c>
      <c r="D10565" s="34">
        <v>465</v>
      </c>
      <c r="E10565" s="34">
        <v>657</v>
      </c>
      <c r="F10565" s="34">
        <v>405</v>
      </c>
      <c r="G10565" s="34">
        <v>564</v>
      </c>
      <c r="H10565" s="34">
        <v>448</v>
      </c>
      <c r="I10565" s="34">
        <v>699</v>
      </c>
      <c r="J10565" s="34">
        <v>462</v>
      </c>
      <c r="K10565" s="34">
        <v>529</v>
      </c>
      <c r="L10565" s="34">
        <v>456</v>
      </c>
      <c r="M10565" s="34">
        <v>455</v>
      </c>
    </row>
    <row r="10566" spans="1:13" x14ac:dyDescent="0.2">
      <c r="A10566" s="34" t="s">
        <v>111460</v>
      </c>
      <c r="B10566" s="34">
        <v>847</v>
      </c>
      <c r="C10566" s="34">
        <v>1743</v>
      </c>
      <c r="D10566" s="34">
        <v>931</v>
      </c>
      <c r="E10566" s="34">
        <v>1585</v>
      </c>
      <c r="F10566" s="34">
        <v>881</v>
      </c>
      <c r="G10566" s="34">
        <v>1473</v>
      </c>
      <c r="H10566" s="34">
        <v>1007</v>
      </c>
      <c r="I10566" s="34">
        <v>1728</v>
      </c>
      <c r="J10566" s="34">
        <v>934</v>
      </c>
      <c r="K10566" s="34">
        <v>1403</v>
      </c>
      <c r="L10566" s="34">
        <v>1021</v>
      </c>
      <c r="M10566" s="34">
        <v>1290</v>
      </c>
    </row>
    <row r="10567" spans="1:13" x14ac:dyDescent="0.2">
      <c r="A10567" s="34" t="s">
        <v>111461</v>
      </c>
      <c r="B10567" s="34">
        <v>1181</v>
      </c>
      <c r="C10567" s="34">
        <v>1090</v>
      </c>
      <c r="D10567" s="34">
        <v>1182</v>
      </c>
      <c r="E10567" s="34">
        <v>1203</v>
      </c>
      <c r="F10567" s="34">
        <v>1087</v>
      </c>
      <c r="G10567" s="34">
        <v>963</v>
      </c>
      <c r="H10567" s="34">
        <v>1207</v>
      </c>
      <c r="I10567" s="34">
        <v>1065</v>
      </c>
      <c r="J10567" s="34">
        <v>1218</v>
      </c>
      <c r="K10567" s="34">
        <v>867</v>
      </c>
      <c r="L10567" s="34">
        <v>1140</v>
      </c>
      <c r="M10567" s="34">
        <v>816</v>
      </c>
    </row>
    <row r="10568" spans="1:13" x14ac:dyDescent="0.2">
      <c r="A10568" s="34" t="s">
        <v>111462</v>
      </c>
      <c r="B10568" s="34">
        <v>874</v>
      </c>
      <c r="C10568" s="34">
        <v>951</v>
      </c>
      <c r="D10568" s="34">
        <v>992</v>
      </c>
      <c r="E10568" s="34">
        <v>957</v>
      </c>
      <c r="F10568" s="34">
        <v>987</v>
      </c>
      <c r="G10568" s="34">
        <v>835</v>
      </c>
      <c r="H10568" s="34">
        <v>1045</v>
      </c>
      <c r="I10568" s="34">
        <v>965</v>
      </c>
      <c r="J10568" s="34">
        <v>1047</v>
      </c>
      <c r="K10568" s="34">
        <v>762</v>
      </c>
      <c r="L10568" s="34">
        <v>935</v>
      </c>
      <c r="M10568" s="34">
        <v>695</v>
      </c>
    </row>
    <row r="10569" spans="1:13" x14ac:dyDescent="0.2">
      <c r="A10569" s="34" t="s">
        <v>111463</v>
      </c>
      <c r="B10569" s="34">
        <v>1346</v>
      </c>
      <c r="C10569" s="34">
        <v>1340</v>
      </c>
      <c r="D10569" s="34">
        <v>1597</v>
      </c>
      <c r="E10569" s="34">
        <v>1576</v>
      </c>
      <c r="F10569" s="34">
        <v>1303</v>
      </c>
      <c r="G10569" s="34">
        <v>1217</v>
      </c>
      <c r="H10569" s="34">
        <v>1611</v>
      </c>
      <c r="I10569" s="34">
        <v>1388</v>
      </c>
      <c r="J10569" s="34">
        <v>1549</v>
      </c>
      <c r="K10569" s="34">
        <v>1158</v>
      </c>
      <c r="L10569" s="34">
        <v>1470</v>
      </c>
      <c r="M10569" s="34">
        <v>1087</v>
      </c>
    </row>
    <row r="10570" spans="1:13" x14ac:dyDescent="0.2">
      <c r="A10570" s="34" t="s">
        <v>111464</v>
      </c>
      <c r="B10570" s="34">
        <v>1845</v>
      </c>
      <c r="C10570" s="34">
        <v>2236</v>
      </c>
      <c r="D10570" s="34">
        <v>2121</v>
      </c>
      <c r="E10570" s="34">
        <v>2249</v>
      </c>
      <c r="F10570" s="34">
        <v>1881</v>
      </c>
      <c r="G10570" s="34">
        <v>1889</v>
      </c>
      <c r="H10570" s="34">
        <v>2260</v>
      </c>
      <c r="I10570" s="34">
        <v>2144</v>
      </c>
      <c r="J10570" s="34">
        <v>2201</v>
      </c>
      <c r="K10570" s="34">
        <v>1714</v>
      </c>
      <c r="L10570" s="34">
        <v>2006</v>
      </c>
      <c r="M10570" s="34">
        <v>1498</v>
      </c>
    </row>
    <row r="10571" spans="1:13" x14ac:dyDescent="0.2">
      <c r="A10571" s="34" t="s">
        <v>111465</v>
      </c>
      <c r="B10571" s="34">
        <v>674</v>
      </c>
      <c r="C10571" s="34">
        <v>548</v>
      </c>
      <c r="D10571" s="34">
        <v>606</v>
      </c>
      <c r="E10571" s="34">
        <v>575</v>
      </c>
      <c r="F10571" s="34">
        <v>527</v>
      </c>
      <c r="G10571" s="34">
        <v>598</v>
      </c>
      <c r="H10571" s="34">
        <v>648</v>
      </c>
      <c r="I10571" s="34">
        <v>532</v>
      </c>
      <c r="J10571" s="34">
        <v>563</v>
      </c>
      <c r="K10571" s="34">
        <v>509</v>
      </c>
      <c r="L10571" s="34">
        <v>553</v>
      </c>
      <c r="M10571" s="34">
        <v>426</v>
      </c>
    </row>
    <row r="10572" spans="1:13" x14ac:dyDescent="0.2">
      <c r="A10572" s="34" t="s">
        <v>111466</v>
      </c>
      <c r="B10572" s="34">
        <v>716</v>
      </c>
      <c r="C10572" s="34">
        <v>753</v>
      </c>
      <c r="D10572" s="34">
        <v>883</v>
      </c>
      <c r="E10572" s="34">
        <v>914</v>
      </c>
      <c r="F10572" s="34">
        <v>730</v>
      </c>
      <c r="G10572" s="34">
        <v>716</v>
      </c>
      <c r="H10572" s="34">
        <v>865</v>
      </c>
      <c r="I10572" s="34">
        <v>776</v>
      </c>
      <c r="J10572" s="34">
        <v>860</v>
      </c>
      <c r="K10572" s="34">
        <v>654</v>
      </c>
      <c r="L10572" s="34">
        <v>685</v>
      </c>
      <c r="M10572" s="34">
        <v>629</v>
      </c>
    </row>
    <row r="10573" spans="1:13" x14ac:dyDescent="0.2">
      <c r="A10573" s="34" t="s">
        <v>111467</v>
      </c>
      <c r="B10573" s="34">
        <v>633</v>
      </c>
      <c r="C10573" s="34">
        <v>990</v>
      </c>
      <c r="D10573" s="34">
        <v>800</v>
      </c>
      <c r="E10573" s="34">
        <v>1066</v>
      </c>
      <c r="F10573" s="34">
        <v>675</v>
      </c>
      <c r="G10573" s="34">
        <v>945</v>
      </c>
      <c r="H10573" s="34">
        <v>857</v>
      </c>
      <c r="I10573" s="34">
        <v>935</v>
      </c>
      <c r="J10573" s="34">
        <v>788</v>
      </c>
      <c r="K10573" s="34">
        <v>776</v>
      </c>
      <c r="L10573" s="34">
        <v>728</v>
      </c>
      <c r="M10573" s="34">
        <v>726</v>
      </c>
    </row>
    <row r="10574" spans="1:13" x14ac:dyDescent="0.2">
      <c r="A10574" s="34" t="s">
        <v>111468</v>
      </c>
      <c r="B10574" s="34">
        <v>1076</v>
      </c>
      <c r="C10574" s="34">
        <v>1144</v>
      </c>
      <c r="D10574" s="34">
        <v>1129</v>
      </c>
      <c r="E10574" s="34">
        <v>1164</v>
      </c>
      <c r="F10574" s="34">
        <v>1000</v>
      </c>
      <c r="G10574" s="34">
        <v>1066</v>
      </c>
      <c r="H10574" s="34">
        <v>1219</v>
      </c>
      <c r="I10574" s="34">
        <v>1029</v>
      </c>
      <c r="J10574" s="34">
        <v>1129</v>
      </c>
      <c r="K10574" s="34">
        <v>878</v>
      </c>
      <c r="L10574" s="34">
        <v>990</v>
      </c>
      <c r="M10574" s="34">
        <v>811</v>
      </c>
    </row>
    <row r="10575" spans="1:13" x14ac:dyDescent="0.2">
      <c r="A10575" s="34" t="s">
        <v>111469</v>
      </c>
      <c r="B10575" s="34">
        <v>1531</v>
      </c>
      <c r="C10575" s="34">
        <v>1524</v>
      </c>
      <c r="D10575" s="34">
        <v>1739</v>
      </c>
      <c r="E10575" s="34">
        <v>1635</v>
      </c>
      <c r="F10575" s="34">
        <v>1557</v>
      </c>
      <c r="G10575" s="34">
        <v>1431</v>
      </c>
      <c r="H10575" s="34">
        <v>1873</v>
      </c>
      <c r="I10575" s="34">
        <v>1537</v>
      </c>
      <c r="J10575" s="34">
        <v>1852</v>
      </c>
      <c r="K10575" s="34">
        <v>1258</v>
      </c>
      <c r="L10575" s="34">
        <v>1747</v>
      </c>
      <c r="M10575" s="34">
        <v>1206</v>
      </c>
    </row>
    <row r="10576" spans="1:13" x14ac:dyDescent="0.2">
      <c r="A10576" s="34" t="s">
        <v>111470</v>
      </c>
      <c r="B10576" s="34">
        <v>569</v>
      </c>
      <c r="C10576" s="34">
        <v>514</v>
      </c>
      <c r="D10576" s="34">
        <v>567</v>
      </c>
      <c r="E10576" s="34">
        <v>578</v>
      </c>
      <c r="F10576" s="34">
        <v>464</v>
      </c>
      <c r="G10576" s="34">
        <v>500</v>
      </c>
      <c r="H10576" s="34">
        <v>534</v>
      </c>
      <c r="I10576" s="34">
        <v>559</v>
      </c>
      <c r="J10576" s="34">
        <v>637</v>
      </c>
      <c r="K10576" s="34">
        <v>489</v>
      </c>
      <c r="L10576" s="34">
        <v>589</v>
      </c>
      <c r="M10576" s="34">
        <v>432</v>
      </c>
    </row>
    <row r="10577" spans="1:13" x14ac:dyDescent="0.2">
      <c r="A10577" s="34" t="s">
        <v>111471</v>
      </c>
      <c r="B10577" s="34">
        <v>793</v>
      </c>
      <c r="C10577" s="34">
        <v>770</v>
      </c>
      <c r="D10577" s="34">
        <v>800</v>
      </c>
      <c r="E10577" s="34">
        <v>830</v>
      </c>
      <c r="F10577" s="34">
        <v>659</v>
      </c>
      <c r="G10577" s="34">
        <v>751</v>
      </c>
      <c r="H10577" s="34">
        <v>895</v>
      </c>
      <c r="I10577" s="34">
        <v>715</v>
      </c>
      <c r="J10577" s="34">
        <v>809</v>
      </c>
      <c r="K10577" s="34">
        <v>649</v>
      </c>
      <c r="L10577" s="34">
        <v>735</v>
      </c>
      <c r="M10577" s="34">
        <v>531</v>
      </c>
    </row>
    <row r="10578" spans="1:13" x14ac:dyDescent="0.2">
      <c r="A10578" s="34" t="s">
        <v>111472</v>
      </c>
      <c r="B10578" s="34">
        <v>975</v>
      </c>
      <c r="C10578" s="34">
        <v>937</v>
      </c>
      <c r="D10578" s="34">
        <v>961</v>
      </c>
      <c r="E10578" s="34">
        <v>1060</v>
      </c>
      <c r="F10578" s="34">
        <v>899</v>
      </c>
      <c r="G10578" s="34">
        <v>896</v>
      </c>
      <c r="H10578" s="34">
        <v>1130</v>
      </c>
      <c r="I10578" s="34">
        <v>893</v>
      </c>
      <c r="J10578" s="34">
        <v>1129</v>
      </c>
      <c r="K10578" s="34">
        <v>759</v>
      </c>
      <c r="L10578" s="34">
        <v>1102</v>
      </c>
      <c r="M10578" s="34">
        <v>780</v>
      </c>
    </row>
    <row r="10579" spans="1:13" x14ac:dyDescent="0.2">
      <c r="A10579" s="34" t="s">
        <v>111473</v>
      </c>
      <c r="B10579" s="34">
        <v>780</v>
      </c>
      <c r="C10579" s="34">
        <v>906</v>
      </c>
      <c r="D10579" s="34">
        <v>935</v>
      </c>
      <c r="E10579" s="34">
        <v>986</v>
      </c>
      <c r="F10579" s="34">
        <v>874</v>
      </c>
      <c r="G10579" s="34">
        <v>875</v>
      </c>
      <c r="H10579" s="34">
        <v>959</v>
      </c>
      <c r="I10579" s="34">
        <v>884</v>
      </c>
      <c r="J10579" s="34">
        <v>1015</v>
      </c>
      <c r="K10579" s="34">
        <v>757</v>
      </c>
      <c r="L10579" s="34">
        <v>889</v>
      </c>
      <c r="M10579" s="34">
        <v>747</v>
      </c>
    </row>
    <row r="10580" spans="1:13" x14ac:dyDescent="0.2">
      <c r="A10580" s="34" t="s">
        <v>111474</v>
      </c>
      <c r="B10580" s="34">
        <v>495</v>
      </c>
      <c r="C10580" s="34">
        <v>587</v>
      </c>
      <c r="D10580" s="34">
        <v>549</v>
      </c>
      <c r="E10580" s="34">
        <v>680</v>
      </c>
      <c r="F10580" s="34">
        <v>556</v>
      </c>
      <c r="G10580" s="34">
        <v>525</v>
      </c>
      <c r="H10580" s="34">
        <v>549</v>
      </c>
      <c r="I10580" s="34">
        <v>616</v>
      </c>
      <c r="J10580" s="34">
        <v>574</v>
      </c>
      <c r="K10580" s="34">
        <v>538</v>
      </c>
      <c r="L10580" s="34">
        <v>537</v>
      </c>
      <c r="M10580" s="34">
        <v>422</v>
      </c>
    </row>
    <row r="10581" spans="1:13" x14ac:dyDescent="0.2">
      <c r="A10581" s="34" t="s">
        <v>111475</v>
      </c>
      <c r="B10581" s="34">
        <v>635</v>
      </c>
      <c r="C10581" s="34">
        <v>785</v>
      </c>
      <c r="D10581" s="34">
        <v>721</v>
      </c>
      <c r="E10581" s="34">
        <v>869</v>
      </c>
      <c r="F10581" s="34">
        <v>708</v>
      </c>
      <c r="G10581" s="34">
        <v>724</v>
      </c>
      <c r="H10581" s="34">
        <v>772</v>
      </c>
      <c r="I10581" s="34">
        <v>793</v>
      </c>
      <c r="J10581" s="34">
        <v>751</v>
      </c>
      <c r="K10581" s="34">
        <v>649</v>
      </c>
      <c r="L10581" s="34">
        <v>715</v>
      </c>
      <c r="M10581" s="34">
        <v>598</v>
      </c>
    </row>
    <row r="10582" spans="1:13" x14ac:dyDescent="0.2">
      <c r="A10582" s="34" t="s">
        <v>111476</v>
      </c>
      <c r="B10582" s="34">
        <v>611</v>
      </c>
      <c r="C10582" s="34">
        <v>677</v>
      </c>
      <c r="D10582" s="34">
        <v>681</v>
      </c>
      <c r="E10582" s="34">
        <v>711</v>
      </c>
      <c r="F10582" s="34">
        <v>617</v>
      </c>
      <c r="G10582" s="34">
        <v>605</v>
      </c>
      <c r="H10582" s="34">
        <v>753</v>
      </c>
      <c r="I10582" s="34">
        <v>644</v>
      </c>
      <c r="J10582" s="34">
        <v>736</v>
      </c>
      <c r="K10582" s="34">
        <v>550</v>
      </c>
      <c r="L10582" s="34">
        <v>633</v>
      </c>
      <c r="M10582" s="34">
        <v>521</v>
      </c>
    </row>
    <row r="10583" spans="1:13" x14ac:dyDescent="0.2">
      <c r="A10583" s="34" t="s">
        <v>111477</v>
      </c>
      <c r="B10583" s="34">
        <v>695</v>
      </c>
      <c r="C10583" s="34">
        <v>637</v>
      </c>
      <c r="D10583" s="34">
        <v>756</v>
      </c>
      <c r="E10583" s="34">
        <v>687</v>
      </c>
      <c r="F10583" s="34">
        <v>603</v>
      </c>
      <c r="G10583" s="34">
        <v>652</v>
      </c>
      <c r="H10583" s="34">
        <v>763</v>
      </c>
      <c r="I10583" s="34">
        <v>679</v>
      </c>
      <c r="J10583" s="34">
        <v>794</v>
      </c>
      <c r="K10583" s="34">
        <v>571</v>
      </c>
      <c r="L10583" s="34">
        <v>679</v>
      </c>
      <c r="M10583" s="34">
        <v>561</v>
      </c>
    </row>
    <row r="10584" spans="1:13" x14ac:dyDescent="0.2">
      <c r="A10584" s="34" t="s">
        <v>111478</v>
      </c>
      <c r="B10584" s="34">
        <v>1143</v>
      </c>
      <c r="C10584" s="34">
        <v>1035</v>
      </c>
      <c r="D10584" s="34">
        <v>1223</v>
      </c>
      <c r="E10584" s="34">
        <v>1104</v>
      </c>
      <c r="F10584" s="34">
        <v>1064</v>
      </c>
      <c r="G10584" s="34">
        <v>970</v>
      </c>
      <c r="H10584" s="34">
        <v>1209</v>
      </c>
      <c r="I10584" s="34">
        <v>1042</v>
      </c>
      <c r="J10584" s="34">
        <v>1272</v>
      </c>
      <c r="K10584" s="34">
        <v>869</v>
      </c>
      <c r="L10584" s="34">
        <v>1202</v>
      </c>
      <c r="M10584" s="34">
        <v>752</v>
      </c>
    </row>
    <row r="10585" spans="1:13" x14ac:dyDescent="0.2">
      <c r="A10585" s="34" t="s">
        <v>111479</v>
      </c>
      <c r="B10585" s="34">
        <v>1243</v>
      </c>
      <c r="C10585" s="34">
        <v>1212</v>
      </c>
      <c r="D10585" s="34">
        <v>1516</v>
      </c>
      <c r="E10585" s="34">
        <v>1332</v>
      </c>
      <c r="F10585" s="34">
        <v>1275</v>
      </c>
      <c r="G10585" s="34">
        <v>1174</v>
      </c>
      <c r="H10585" s="34">
        <v>1465</v>
      </c>
      <c r="I10585" s="34">
        <v>1261</v>
      </c>
      <c r="J10585" s="34">
        <v>1440</v>
      </c>
      <c r="K10585" s="34">
        <v>1106</v>
      </c>
      <c r="L10585" s="34">
        <v>1342</v>
      </c>
      <c r="M10585" s="34">
        <v>1034</v>
      </c>
    </row>
    <row r="10586" spans="1:13" x14ac:dyDescent="0.2">
      <c r="A10586" s="34" t="s">
        <v>111480</v>
      </c>
      <c r="B10586" s="34">
        <v>648</v>
      </c>
      <c r="C10586" s="34">
        <v>696</v>
      </c>
      <c r="D10586" s="34">
        <v>752</v>
      </c>
      <c r="E10586" s="34">
        <v>745</v>
      </c>
      <c r="F10586" s="34">
        <v>544</v>
      </c>
      <c r="G10586" s="34">
        <v>659</v>
      </c>
      <c r="H10586" s="34">
        <v>685</v>
      </c>
      <c r="I10586" s="34">
        <v>678</v>
      </c>
      <c r="J10586" s="34">
        <v>679</v>
      </c>
      <c r="K10586" s="34">
        <v>606</v>
      </c>
      <c r="L10586" s="34">
        <v>649</v>
      </c>
      <c r="M10586" s="34">
        <v>581</v>
      </c>
    </row>
    <row r="10587" spans="1:13" x14ac:dyDescent="0.2">
      <c r="A10587" s="34" t="s">
        <v>111481</v>
      </c>
      <c r="B10587" s="34">
        <v>523</v>
      </c>
      <c r="C10587" s="34">
        <v>667</v>
      </c>
      <c r="D10587" s="34">
        <v>649</v>
      </c>
      <c r="E10587" s="34">
        <v>784</v>
      </c>
      <c r="F10587" s="34">
        <v>590</v>
      </c>
      <c r="G10587" s="34">
        <v>663</v>
      </c>
      <c r="H10587" s="34">
        <v>737</v>
      </c>
      <c r="I10587" s="34">
        <v>730</v>
      </c>
      <c r="J10587" s="34">
        <v>788</v>
      </c>
      <c r="K10587" s="34">
        <v>567</v>
      </c>
      <c r="L10587" s="34">
        <v>657</v>
      </c>
      <c r="M10587" s="34">
        <v>555</v>
      </c>
    </row>
    <row r="10588" spans="1:13" x14ac:dyDescent="0.2">
      <c r="A10588" s="34" t="s">
        <v>111482</v>
      </c>
      <c r="B10588" s="34">
        <v>694</v>
      </c>
      <c r="C10588" s="34">
        <v>797</v>
      </c>
      <c r="D10588" s="34">
        <v>818</v>
      </c>
      <c r="E10588" s="34">
        <v>793</v>
      </c>
      <c r="F10588" s="34">
        <v>717</v>
      </c>
      <c r="G10588" s="34">
        <v>704</v>
      </c>
      <c r="H10588" s="34">
        <v>854</v>
      </c>
      <c r="I10588" s="34">
        <v>741</v>
      </c>
      <c r="J10588" s="34">
        <v>807</v>
      </c>
      <c r="K10588" s="34">
        <v>626</v>
      </c>
      <c r="L10588" s="34">
        <v>773</v>
      </c>
      <c r="M10588" s="34">
        <v>539</v>
      </c>
    </row>
    <row r="10589" spans="1:13" x14ac:dyDescent="0.2">
      <c r="A10589" s="34" t="s">
        <v>111483</v>
      </c>
      <c r="B10589" s="34">
        <v>1281</v>
      </c>
      <c r="C10589" s="34">
        <v>1338</v>
      </c>
      <c r="D10589" s="34">
        <v>1512</v>
      </c>
      <c r="E10589" s="34">
        <v>1376</v>
      </c>
      <c r="F10589" s="34">
        <v>1278</v>
      </c>
      <c r="G10589" s="34">
        <v>1202</v>
      </c>
      <c r="H10589" s="34">
        <v>1513</v>
      </c>
      <c r="I10589" s="34">
        <v>1352</v>
      </c>
      <c r="J10589" s="34">
        <v>1415</v>
      </c>
      <c r="K10589" s="34">
        <v>1115</v>
      </c>
      <c r="L10589" s="34">
        <v>1390</v>
      </c>
      <c r="M10589" s="34">
        <v>988</v>
      </c>
    </row>
    <row r="10590" spans="1:13" x14ac:dyDescent="0.2">
      <c r="A10590" s="34" t="s">
        <v>111484</v>
      </c>
      <c r="B10590" s="34">
        <v>1121</v>
      </c>
      <c r="C10590" s="34">
        <v>1001</v>
      </c>
      <c r="D10590" s="34">
        <v>1064</v>
      </c>
      <c r="E10590" s="34">
        <v>1093</v>
      </c>
      <c r="F10590" s="34">
        <v>1040</v>
      </c>
      <c r="G10590" s="34">
        <v>962</v>
      </c>
      <c r="H10590" s="34">
        <v>1033</v>
      </c>
      <c r="I10590" s="34">
        <v>942</v>
      </c>
      <c r="J10590" s="34">
        <v>1061</v>
      </c>
      <c r="K10590" s="34">
        <v>823</v>
      </c>
      <c r="L10590" s="34">
        <v>1068</v>
      </c>
      <c r="M10590" s="34">
        <v>788</v>
      </c>
    </row>
    <row r="10591" spans="1:13" x14ac:dyDescent="0.2">
      <c r="A10591" s="34" t="s">
        <v>111485</v>
      </c>
      <c r="B10591" s="34">
        <v>526</v>
      </c>
      <c r="C10591" s="34">
        <v>632</v>
      </c>
      <c r="D10591" s="34">
        <v>727</v>
      </c>
      <c r="E10591" s="34">
        <v>688</v>
      </c>
      <c r="F10591" s="34">
        <v>569</v>
      </c>
      <c r="G10591" s="34">
        <v>602</v>
      </c>
      <c r="H10591" s="34">
        <v>733</v>
      </c>
      <c r="I10591" s="34">
        <v>707</v>
      </c>
      <c r="J10591" s="34">
        <v>681</v>
      </c>
      <c r="K10591" s="34">
        <v>480</v>
      </c>
      <c r="L10591" s="34">
        <v>674</v>
      </c>
      <c r="M10591" s="34">
        <v>503</v>
      </c>
    </row>
    <row r="10592" spans="1:13" x14ac:dyDescent="0.2">
      <c r="A10592" s="34" t="s">
        <v>111486</v>
      </c>
      <c r="B10592" s="34">
        <v>1253</v>
      </c>
      <c r="C10592" s="34">
        <v>1359</v>
      </c>
      <c r="D10592" s="34">
        <v>1379</v>
      </c>
      <c r="E10592" s="34">
        <v>1362</v>
      </c>
      <c r="F10592" s="34">
        <v>1189</v>
      </c>
      <c r="G10592" s="34">
        <v>1167</v>
      </c>
      <c r="H10592" s="34">
        <v>1441</v>
      </c>
      <c r="I10592" s="34">
        <v>1353</v>
      </c>
      <c r="J10592" s="34">
        <v>1317</v>
      </c>
      <c r="K10592" s="34">
        <v>1074</v>
      </c>
      <c r="L10592" s="34">
        <v>1320</v>
      </c>
      <c r="M10592" s="34">
        <v>1018</v>
      </c>
    </row>
    <row r="10593" spans="1:13" x14ac:dyDescent="0.2">
      <c r="A10593" s="34" t="s">
        <v>111487</v>
      </c>
      <c r="B10593" s="34">
        <v>847</v>
      </c>
      <c r="C10593" s="34">
        <v>852</v>
      </c>
      <c r="D10593" s="34">
        <v>886</v>
      </c>
      <c r="E10593" s="34">
        <v>865</v>
      </c>
      <c r="F10593" s="34">
        <v>628</v>
      </c>
      <c r="G10593" s="34">
        <v>895</v>
      </c>
      <c r="H10593" s="34">
        <v>895</v>
      </c>
      <c r="I10593" s="34">
        <v>809</v>
      </c>
      <c r="J10593" s="34">
        <v>835</v>
      </c>
      <c r="K10593" s="34">
        <v>666</v>
      </c>
      <c r="L10593" s="34">
        <v>655</v>
      </c>
      <c r="M10593" s="34">
        <v>750</v>
      </c>
    </row>
    <row r="10594" spans="1:13" x14ac:dyDescent="0.2">
      <c r="A10594" s="34" t="s">
        <v>111488</v>
      </c>
      <c r="B10594" s="34">
        <v>639</v>
      </c>
      <c r="C10594" s="34">
        <v>667</v>
      </c>
      <c r="D10594" s="34">
        <v>684</v>
      </c>
      <c r="E10594" s="34">
        <v>758</v>
      </c>
      <c r="F10594" s="34">
        <v>625</v>
      </c>
      <c r="G10594" s="34">
        <v>656</v>
      </c>
      <c r="H10594" s="34">
        <v>671</v>
      </c>
      <c r="I10594" s="34">
        <v>713</v>
      </c>
      <c r="J10594" s="34">
        <v>709</v>
      </c>
      <c r="K10594" s="34">
        <v>571</v>
      </c>
      <c r="L10594" s="34">
        <v>656</v>
      </c>
      <c r="M10594" s="34">
        <v>562</v>
      </c>
    </row>
    <row r="10595" spans="1:13" x14ac:dyDescent="0.2">
      <c r="A10595" s="34" t="s">
        <v>111489</v>
      </c>
      <c r="B10595" s="34">
        <v>608</v>
      </c>
      <c r="C10595" s="34">
        <v>771</v>
      </c>
      <c r="D10595" s="34">
        <v>929</v>
      </c>
      <c r="E10595" s="34">
        <v>665</v>
      </c>
      <c r="F10595" s="34">
        <v>547</v>
      </c>
      <c r="G10595" s="34">
        <v>699</v>
      </c>
      <c r="H10595" s="34">
        <v>797</v>
      </c>
      <c r="I10595" s="34">
        <v>704</v>
      </c>
      <c r="J10595" s="34">
        <v>761</v>
      </c>
      <c r="K10595" s="34">
        <v>605</v>
      </c>
      <c r="L10595" s="34">
        <v>531</v>
      </c>
      <c r="M10595" s="34">
        <v>623</v>
      </c>
    </row>
    <row r="10596" spans="1:13" x14ac:dyDescent="0.2">
      <c r="A10596" s="34" t="s">
        <v>111490</v>
      </c>
      <c r="B10596" s="34">
        <v>450</v>
      </c>
      <c r="C10596" s="34">
        <v>833</v>
      </c>
      <c r="D10596" s="34">
        <v>667</v>
      </c>
      <c r="E10596" s="34">
        <v>820</v>
      </c>
      <c r="F10596" s="34">
        <v>550</v>
      </c>
      <c r="G10596" s="34">
        <v>747</v>
      </c>
      <c r="H10596" s="34">
        <v>651</v>
      </c>
      <c r="I10596" s="34">
        <v>707</v>
      </c>
      <c r="J10596" s="34">
        <v>643</v>
      </c>
      <c r="K10596" s="34">
        <v>614</v>
      </c>
      <c r="L10596" s="34">
        <v>593</v>
      </c>
      <c r="M10596" s="34">
        <v>544</v>
      </c>
    </row>
    <row r="10597" spans="1:13" x14ac:dyDescent="0.2">
      <c r="A10597" s="34" t="s">
        <v>111491</v>
      </c>
      <c r="B10597" s="34">
        <v>680</v>
      </c>
      <c r="C10597" s="34">
        <v>1190</v>
      </c>
      <c r="D10597" s="34">
        <v>920</v>
      </c>
      <c r="E10597" s="34">
        <v>1311</v>
      </c>
      <c r="F10597" s="34">
        <v>661</v>
      </c>
      <c r="G10597" s="34">
        <v>1113</v>
      </c>
      <c r="H10597" s="34">
        <v>987</v>
      </c>
      <c r="I10597" s="34">
        <v>1204</v>
      </c>
      <c r="J10597" s="34">
        <v>903</v>
      </c>
      <c r="K10597" s="34">
        <v>970</v>
      </c>
      <c r="L10597" s="34">
        <v>925</v>
      </c>
      <c r="M10597" s="34">
        <v>911</v>
      </c>
    </row>
    <row r="10598" spans="1:13" x14ac:dyDescent="0.2">
      <c r="A10598" s="34" t="s">
        <v>111492</v>
      </c>
      <c r="B10598" s="34">
        <v>682</v>
      </c>
      <c r="C10598" s="34">
        <v>762</v>
      </c>
      <c r="D10598" s="34">
        <v>714</v>
      </c>
      <c r="E10598" s="34">
        <v>900</v>
      </c>
      <c r="F10598" s="34">
        <v>688</v>
      </c>
      <c r="G10598" s="34">
        <v>741</v>
      </c>
      <c r="H10598" s="34">
        <v>804</v>
      </c>
      <c r="I10598" s="34">
        <v>792</v>
      </c>
      <c r="J10598" s="34">
        <v>760</v>
      </c>
      <c r="K10598" s="34">
        <v>631</v>
      </c>
      <c r="L10598" s="34">
        <v>792</v>
      </c>
      <c r="M10598" s="34">
        <v>603</v>
      </c>
    </row>
    <row r="10599" spans="1:13" x14ac:dyDescent="0.2">
      <c r="A10599" s="34" t="s">
        <v>111493</v>
      </c>
      <c r="B10599" s="34">
        <v>1198</v>
      </c>
      <c r="C10599" s="34">
        <v>920</v>
      </c>
      <c r="D10599" s="34">
        <v>1167</v>
      </c>
      <c r="E10599" s="34">
        <v>1032</v>
      </c>
      <c r="F10599" s="34">
        <v>981</v>
      </c>
      <c r="G10599" s="34">
        <v>892</v>
      </c>
      <c r="H10599" s="34">
        <v>1231</v>
      </c>
      <c r="I10599" s="34">
        <v>956</v>
      </c>
      <c r="J10599" s="34">
        <v>1085</v>
      </c>
      <c r="K10599" s="34">
        <v>770</v>
      </c>
      <c r="L10599" s="34">
        <v>1035</v>
      </c>
      <c r="M10599" s="34">
        <v>684</v>
      </c>
    </row>
    <row r="10600" spans="1:13" x14ac:dyDescent="0.2">
      <c r="A10600" s="34" t="s">
        <v>111494</v>
      </c>
      <c r="B10600" s="34">
        <v>967</v>
      </c>
      <c r="C10600" s="34">
        <v>1000</v>
      </c>
      <c r="D10600" s="34">
        <v>1073</v>
      </c>
      <c r="E10600" s="34">
        <v>1056</v>
      </c>
      <c r="F10600" s="34">
        <v>906</v>
      </c>
      <c r="G10600" s="34">
        <v>965</v>
      </c>
      <c r="H10600" s="34">
        <v>1199</v>
      </c>
      <c r="I10600" s="34">
        <v>941</v>
      </c>
      <c r="J10600" s="34">
        <v>1082</v>
      </c>
      <c r="K10600" s="34">
        <v>874</v>
      </c>
      <c r="L10600" s="34">
        <v>1032</v>
      </c>
      <c r="M10600" s="34">
        <v>757</v>
      </c>
    </row>
    <row r="10601" spans="1:13" x14ac:dyDescent="0.2">
      <c r="A10601" s="34" t="s">
        <v>111495</v>
      </c>
      <c r="B10601" s="34">
        <v>706</v>
      </c>
      <c r="C10601" s="34">
        <v>808</v>
      </c>
      <c r="D10601" s="34">
        <v>679</v>
      </c>
      <c r="E10601" s="34">
        <v>755</v>
      </c>
      <c r="F10601" s="34">
        <v>621</v>
      </c>
      <c r="G10601" s="34">
        <v>678</v>
      </c>
      <c r="H10601" s="34">
        <v>744</v>
      </c>
      <c r="I10601" s="34">
        <v>727</v>
      </c>
      <c r="J10601" s="34">
        <v>732</v>
      </c>
      <c r="K10601" s="34">
        <v>600</v>
      </c>
      <c r="L10601" s="34">
        <v>757</v>
      </c>
      <c r="M10601" s="34">
        <v>585</v>
      </c>
    </row>
    <row r="10602" spans="1:13" x14ac:dyDescent="0.2">
      <c r="A10602" s="34" t="s">
        <v>111496</v>
      </c>
      <c r="B10602" s="34">
        <v>573</v>
      </c>
      <c r="C10602" s="34">
        <v>535</v>
      </c>
      <c r="D10602" s="34">
        <v>558</v>
      </c>
      <c r="E10602" s="34">
        <v>656</v>
      </c>
      <c r="F10602" s="34">
        <v>601</v>
      </c>
      <c r="G10602" s="34">
        <v>489</v>
      </c>
      <c r="H10602" s="34">
        <v>551</v>
      </c>
      <c r="I10602" s="34">
        <v>577</v>
      </c>
      <c r="J10602" s="34">
        <v>608</v>
      </c>
      <c r="K10602" s="34">
        <v>455</v>
      </c>
      <c r="L10602" s="34">
        <v>601</v>
      </c>
      <c r="M10602" s="34">
        <v>413</v>
      </c>
    </row>
    <row r="10603" spans="1:13" x14ac:dyDescent="0.2">
      <c r="A10603" s="34" t="s">
        <v>111497</v>
      </c>
      <c r="B10603" s="34">
        <v>350</v>
      </c>
      <c r="C10603" s="34">
        <v>360</v>
      </c>
      <c r="D10603" s="34">
        <v>436</v>
      </c>
      <c r="E10603" s="34">
        <v>466</v>
      </c>
      <c r="F10603" s="34">
        <v>356</v>
      </c>
      <c r="G10603" s="34">
        <v>360</v>
      </c>
      <c r="H10603" s="34">
        <v>422</v>
      </c>
      <c r="I10603" s="34">
        <v>368</v>
      </c>
      <c r="J10603" s="34">
        <v>411</v>
      </c>
      <c r="K10603" s="34">
        <v>343</v>
      </c>
      <c r="L10603" s="34">
        <v>404</v>
      </c>
      <c r="M10603" s="34">
        <v>300</v>
      </c>
    </row>
    <row r="10604" spans="1:13" x14ac:dyDescent="0.2">
      <c r="A10604" s="34" t="s">
        <v>111498</v>
      </c>
      <c r="B10604" s="34">
        <v>373</v>
      </c>
      <c r="C10604" s="34">
        <v>330</v>
      </c>
      <c r="D10604" s="34">
        <v>321</v>
      </c>
      <c r="E10604" s="34">
        <v>348</v>
      </c>
      <c r="F10604" s="34">
        <v>318</v>
      </c>
      <c r="G10604" s="34">
        <v>325</v>
      </c>
      <c r="H10604" s="34">
        <v>376</v>
      </c>
      <c r="I10604" s="34">
        <v>347</v>
      </c>
      <c r="J10604" s="34">
        <v>395</v>
      </c>
      <c r="K10604" s="34">
        <v>276</v>
      </c>
      <c r="L10604" s="34">
        <v>342</v>
      </c>
      <c r="M10604" s="34">
        <v>253</v>
      </c>
    </row>
    <row r="10605" spans="1:13" x14ac:dyDescent="0.2">
      <c r="A10605" s="34" t="s">
        <v>111499</v>
      </c>
      <c r="B10605" s="34">
        <v>361</v>
      </c>
      <c r="C10605" s="34">
        <v>406</v>
      </c>
      <c r="D10605" s="34">
        <v>348</v>
      </c>
      <c r="E10605" s="34">
        <v>375</v>
      </c>
      <c r="F10605" s="34">
        <v>356</v>
      </c>
      <c r="G10605" s="34">
        <v>329</v>
      </c>
      <c r="H10605" s="34">
        <v>381</v>
      </c>
      <c r="I10605" s="34">
        <v>342</v>
      </c>
      <c r="J10605" s="34">
        <v>357</v>
      </c>
      <c r="K10605" s="34">
        <v>312</v>
      </c>
      <c r="L10605" s="34">
        <v>322</v>
      </c>
      <c r="M10605" s="34">
        <v>315</v>
      </c>
    </row>
    <row r="10606" spans="1:13" x14ac:dyDescent="0.2">
      <c r="A10606" s="34" t="s">
        <v>111500</v>
      </c>
      <c r="B10606" s="34">
        <v>596</v>
      </c>
      <c r="C10606" s="34">
        <v>570</v>
      </c>
      <c r="D10606" s="34">
        <v>571</v>
      </c>
      <c r="E10606" s="34">
        <v>600</v>
      </c>
      <c r="F10606" s="34">
        <v>523</v>
      </c>
      <c r="G10606" s="34">
        <v>480</v>
      </c>
      <c r="H10606" s="34">
        <v>625</v>
      </c>
      <c r="I10606" s="34">
        <v>528</v>
      </c>
      <c r="J10606" s="34">
        <v>613</v>
      </c>
      <c r="K10606" s="34">
        <v>438</v>
      </c>
      <c r="L10606" s="34">
        <v>494</v>
      </c>
      <c r="M10606" s="34">
        <v>389</v>
      </c>
    </row>
    <row r="10607" spans="1:13" x14ac:dyDescent="0.2">
      <c r="A10607" s="34" t="s">
        <v>111501</v>
      </c>
      <c r="B10607" s="34">
        <v>569</v>
      </c>
      <c r="C10607" s="34">
        <v>540</v>
      </c>
      <c r="D10607" s="34">
        <v>559</v>
      </c>
      <c r="E10607" s="34">
        <v>646</v>
      </c>
      <c r="F10607" s="34">
        <v>473</v>
      </c>
      <c r="G10607" s="34">
        <v>560</v>
      </c>
      <c r="H10607" s="34">
        <v>625</v>
      </c>
      <c r="I10607" s="34">
        <v>588</v>
      </c>
      <c r="J10607" s="34">
        <v>715</v>
      </c>
      <c r="K10607" s="34">
        <v>502</v>
      </c>
      <c r="L10607" s="34">
        <v>521</v>
      </c>
      <c r="M10607" s="34">
        <v>448</v>
      </c>
    </row>
    <row r="10608" spans="1:13" x14ac:dyDescent="0.2">
      <c r="A10608" s="34" t="s">
        <v>111502</v>
      </c>
      <c r="B10608" s="34">
        <v>440</v>
      </c>
      <c r="C10608" s="34">
        <v>535</v>
      </c>
      <c r="D10608" s="34">
        <v>540</v>
      </c>
      <c r="E10608" s="34">
        <v>530</v>
      </c>
      <c r="F10608" s="34">
        <v>435</v>
      </c>
      <c r="G10608" s="34">
        <v>432</v>
      </c>
      <c r="H10608" s="34">
        <v>613</v>
      </c>
      <c r="I10608" s="34">
        <v>480</v>
      </c>
      <c r="J10608" s="34">
        <v>584</v>
      </c>
      <c r="K10608" s="34">
        <v>454</v>
      </c>
      <c r="L10608" s="34">
        <v>470</v>
      </c>
      <c r="M10608" s="34">
        <v>402</v>
      </c>
    </row>
    <row r="10609" spans="1:13" x14ac:dyDescent="0.2">
      <c r="A10609" s="34" t="s">
        <v>111503</v>
      </c>
      <c r="B10609" s="34">
        <v>289</v>
      </c>
      <c r="C10609" s="34">
        <v>310</v>
      </c>
      <c r="D10609" s="34">
        <v>316</v>
      </c>
      <c r="E10609" s="34">
        <v>316</v>
      </c>
      <c r="F10609" s="34">
        <v>269</v>
      </c>
      <c r="G10609" s="34">
        <v>264</v>
      </c>
      <c r="H10609" s="34">
        <v>316</v>
      </c>
      <c r="I10609" s="34">
        <v>299</v>
      </c>
      <c r="J10609" s="34">
        <v>342</v>
      </c>
      <c r="K10609" s="34">
        <v>296</v>
      </c>
      <c r="L10609" s="34">
        <v>280</v>
      </c>
      <c r="M10609" s="34">
        <v>212</v>
      </c>
    </row>
    <row r="10610" spans="1:13" x14ac:dyDescent="0.2">
      <c r="A10610" s="34" t="s">
        <v>111504</v>
      </c>
      <c r="B10610" s="34">
        <v>316</v>
      </c>
      <c r="C10610" s="34">
        <v>359</v>
      </c>
      <c r="D10610" s="34">
        <v>375</v>
      </c>
      <c r="E10610" s="34">
        <v>377</v>
      </c>
      <c r="F10610" s="34">
        <v>368</v>
      </c>
      <c r="G10610" s="34">
        <v>366</v>
      </c>
      <c r="H10610" s="34">
        <v>371</v>
      </c>
      <c r="I10610" s="34">
        <v>348</v>
      </c>
      <c r="J10610" s="34">
        <v>427</v>
      </c>
      <c r="K10610" s="34">
        <v>307</v>
      </c>
      <c r="L10610" s="34">
        <v>339</v>
      </c>
      <c r="M10610" s="34">
        <v>327</v>
      </c>
    </row>
    <row r="10611" spans="1:13" x14ac:dyDescent="0.2">
      <c r="A10611" s="34" t="s">
        <v>111505</v>
      </c>
      <c r="B10611" s="34">
        <v>387</v>
      </c>
      <c r="C10611" s="34">
        <v>364</v>
      </c>
      <c r="D10611" s="34">
        <v>383</v>
      </c>
      <c r="E10611" s="34">
        <v>442</v>
      </c>
      <c r="F10611" s="34">
        <v>318</v>
      </c>
      <c r="G10611" s="34">
        <v>331</v>
      </c>
      <c r="H10611" s="34">
        <v>335</v>
      </c>
      <c r="I10611" s="34">
        <v>382</v>
      </c>
      <c r="J10611" s="34">
        <v>446</v>
      </c>
      <c r="K10611" s="34">
        <v>313</v>
      </c>
      <c r="L10611" s="34">
        <v>364</v>
      </c>
      <c r="M10611" s="34">
        <v>248</v>
      </c>
    </row>
    <row r="10612" spans="1:13" x14ac:dyDescent="0.2">
      <c r="A10612" s="34" t="s">
        <v>111506</v>
      </c>
      <c r="B10612" s="34">
        <v>318</v>
      </c>
      <c r="C10612" s="34">
        <v>379</v>
      </c>
      <c r="D10612" s="34">
        <v>321</v>
      </c>
      <c r="E10612" s="34">
        <v>344</v>
      </c>
      <c r="F10612" s="34">
        <v>323</v>
      </c>
      <c r="G10612" s="34">
        <v>315</v>
      </c>
      <c r="H10612" s="34">
        <v>387</v>
      </c>
      <c r="I10612" s="34">
        <v>359</v>
      </c>
      <c r="J10612" s="34">
        <v>387</v>
      </c>
      <c r="K10612" s="34">
        <v>270</v>
      </c>
      <c r="L10612" s="34">
        <v>375</v>
      </c>
      <c r="M10612" s="34">
        <v>290</v>
      </c>
    </row>
    <row r="10613" spans="1:13" x14ac:dyDescent="0.2">
      <c r="A10613" s="34" t="s">
        <v>111507</v>
      </c>
      <c r="B10613" s="34">
        <v>416</v>
      </c>
      <c r="C10613" s="34">
        <v>521</v>
      </c>
      <c r="D10613" s="34">
        <v>481</v>
      </c>
      <c r="E10613" s="34">
        <v>490</v>
      </c>
      <c r="F10613" s="34">
        <v>441</v>
      </c>
      <c r="G10613" s="34">
        <v>551</v>
      </c>
      <c r="H10613" s="34">
        <v>580</v>
      </c>
      <c r="I10613" s="34">
        <v>475</v>
      </c>
      <c r="J10613" s="34">
        <v>454</v>
      </c>
      <c r="K10613" s="34">
        <v>428</v>
      </c>
      <c r="L10613" s="34">
        <v>451</v>
      </c>
      <c r="M10613" s="34">
        <v>374</v>
      </c>
    </row>
    <row r="10614" spans="1:13" x14ac:dyDescent="0.2">
      <c r="A10614" s="34" t="s">
        <v>111508</v>
      </c>
      <c r="B10614" s="34">
        <v>536</v>
      </c>
      <c r="C10614" s="34">
        <v>539</v>
      </c>
      <c r="D10614" s="34">
        <v>570</v>
      </c>
      <c r="E10614" s="34">
        <v>567</v>
      </c>
      <c r="F10614" s="34">
        <v>531</v>
      </c>
      <c r="G10614" s="34">
        <v>518</v>
      </c>
      <c r="H10614" s="34">
        <v>555</v>
      </c>
      <c r="I10614" s="34">
        <v>527</v>
      </c>
      <c r="J10614" s="34">
        <v>516</v>
      </c>
      <c r="K10614" s="34">
        <v>463</v>
      </c>
      <c r="L10614" s="34">
        <v>465</v>
      </c>
      <c r="M10614" s="34">
        <v>417</v>
      </c>
    </row>
    <row r="10615" spans="1:13" x14ac:dyDescent="0.2">
      <c r="A10615" s="34" t="s">
        <v>111509</v>
      </c>
      <c r="B10615" s="34">
        <v>368</v>
      </c>
      <c r="C10615" s="34">
        <v>305</v>
      </c>
      <c r="D10615" s="34">
        <v>387</v>
      </c>
      <c r="E10615" s="34">
        <v>337</v>
      </c>
      <c r="F10615" s="34">
        <v>283</v>
      </c>
      <c r="G10615" s="34">
        <v>318</v>
      </c>
      <c r="H10615" s="34">
        <v>380</v>
      </c>
      <c r="I10615" s="34">
        <v>314</v>
      </c>
      <c r="J10615" s="34">
        <v>379</v>
      </c>
      <c r="K10615" s="34">
        <v>271</v>
      </c>
      <c r="L10615" s="34">
        <v>331</v>
      </c>
      <c r="M10615" s="34">
        <v>199</v>
      </c>
    </row>
    <row r="10616" spans="1:13" x14ac:dyDescent="0.2">
      <c r="A10616" s="34" t="s">
        <v>111510</v>
      </c>
      <c r="B10616" s="34">
        <v>384</v>
      </c>
      <c r="C10616" s="34">
        <v>495</v>
      </c>
      <c r="D10616" s="34">
        <v>463</v>
      </c>
      <c r="E10616" s="34">
        <v>565</v>
      </c>
      <c r="F10616" s="34">
        <v>389</v>
      </c>
      <c r="G10616" s="34">
        <v>489</v>
      </c>
      <c r="H10616" s="34">
        <v>562</v>
      </c>
      <c r="I10616" s="34">
        <v>497</v>
      </c>
      <c r="J10616" s="34">
        <v>434</v>
      </c>
      <c r="K10616" s="34">
        <v>397</v>
      </c>
      <c r="L10616" s="34">
        <v>398</v>
      </c>
      <c r="M10616" s="34">
        <v>390</v>
      </c>
    </row>
    <row r="10617" spans="1:13" x14ac:dyDescent="0.2">
      <c r="A10617" s="34" t="s">
        <v>111511</v>
      </c>
      <c r="B10617" s="34">
        <v>717</v>
      </c>
      <c r="C10617" s="34">
        <v>829</v>
      </c>
      <c r="D10617" s="34">
        <v>861</v>
      </c>
      <c r="E10617" s="34">
        <v>822</v>
      </c>
      <c r="F10617" s="34">
        <v>655</v>
      </c>
      <c r="G10617" s="34">
        <v>825</v>
      </c>
      <c r="H10617" s="34">
        <v>963</v>
      </c>
      <c r="I10617" s="34">
        <v>816</v>
      </c>
      <c r="J10617" s="34">
        <v>886</v>
      </c>
      <c r="K10617" s="34">
        <v>700</v>
      </c>
      <c r="L10617" s="34">
        <v>873</v>
      </c>
      <c r="M10617" s="34">
        <v>604</v>
      </c>
    </row>
    <row r="10618" spans="1:13" x14ac:dyDescent="0.2">
      <c r="A10618" s="34" t="s">
        <v>111512</v>
      </c>
      <c r="B10618" s="34">
        <v>714</v>
      </c>
      <c r="C10618" s="34">
        <v>595</v>
      </c>
      <c r="D10618" s="34">
        <v>616</v>
      </c>
      <c r="E10618" s="34">
        <v>678</v>
      </c>
      <c r="F10618" s="34">
        <v>598</v>
      </c>
      <c r="G10618" s="34">
        <v>590</v>
      </c>
      <c r="H10618" s="34">
        <v>701</v>
      </c>
      <c r="I10618" s="34">
        <v>577</v>
      </c>
      <c r="J10618" s="34">
        <v>725</v>
      </c>
      <c r="K10618" s="34">
        <v>496</v>
      </c>
      <c r="L10618" s="34">
        <v>725</v>
      </c>
      <c r="M10618" s="34">
        <v>474</v>
      </c>
    </row>
    <row r="10619" spans="1:13" x14ac:dyDescent="0.2">
      <c r="A10619" s="34" t="s">
        <v>111513</v>
      </c>
      <c r="B10619" s="34">
        <v>415</v>
      </c>
      <c r="C10619" s="34">
        <v>681</v>
      </c>
      <c r="D10619" s="34">
        <v>547</v>
      </c>
      <c r="E10619" s="34">
        <v>733</v>
      </c>
      <c r="F10619" s="34">
        <v>585</v>
      </c>
      <c r="G10619" s="34">
        <v>607</v>
      </c>
      <c r="H10619" s="34">
        <v>615</v>
      </c>
      <c r="I10619" s="34">
        <v>637</v>
      </c>
      <c r="J10619" s="34">
        <v>624</v>
      </c>
      <c r="K10619" s="34">
        <v>510</v>
      </c>
      <c r="L10619" s="34">
        <v>591</v>
      </c>
      <c r="M10619" s="34">
        <v>491</v>
      </c>
    </row>
    <row r="10620" spans="1:13" x14ac:dyDescent="0.2">
      <c r="A10620" s="34" t="s">
        <v>111514</v>
      </c>
      <c r="B10620" s="34">
        <v>483</v>
      </c>
      <c r="C10620" s="34">
        <v>468</v>
      </c>
      <c r="D10620" s="34">
        <v>451</v>
      </c>
      <c r="E10620" s="34">
        <v>499</v>
      </c>
      <c r="F10620" s="34">
        <v>444</v>
      </c>
      <c r="G10620" s="34">
        <v>448</v>
      </c>
      <c r="H10620" s="34">
        <v>454</v>
      </c>
      <c r="I10620" s="34">
        <v>509</v>
      </c>
      <c r="J10620" s="34">
        <v>540</v>
      </c>
      <c r="K10620" s="34">
        <v>427</v>
      </c>
      <c r="L10620" s="34">
        <v>446</v>
      </c>
      <c r="M10620" s="34">
        <v>353</v>
      </c>
    </row>
    <row r="10621" spans="1:13" x14ac:dyDescent="0.2">
      <c r="A10621" s="34" t="s">
        <v>111515</v>
      </c>
      <c r="B10621" s="34">
        <v>444</v>
      </c>
      <c r="C10621" s="34">
        <v>446</v>
      </c>
      <c r="D10621" s="34">
        <v>541</v>
      </c>
      <c r="E10621" s="34">
        <v>512</v>
      </c>
      <c r="F10621" s="34">
        <v>425</v>
      </c>
      <c r="G10621" s="34">
        <v>424</v>
      </c>
      <c r="H10621" s="34">
        <v>467</v>
      </c>
      <c r="I10621" s="34">
        <v>481</v>
      </c>
      <c r="J10621" s="34">
        <v>477</v>
      </c>
      <c r="K10621" s="34">
        <v>359</v>
      </c>
      <c r="L10621" s="34">
        <v>353</v>
      </c>
      <c r="M10621" s="34">
        <v>355</v>
      </c>
    </row>
    <row r="10622" spans="1:13" x14ac:dyDescent="0.2">
      <c r="A10622" s="34" t="s">
        <v>111516</v>
      </c>
      <c r="B10622" s="34">
        <v>831</v>
      </c>
      <c r="C10622" s="34">
        <v>786</v>
      </c>
      <c r="D10622" s="34">
        <v>885</v>
      </c>
      <c r="E10622" s="34">
        <v>902</v>
      </c>
      <c r="F10622" s="34">
        <v>839</v>
      </c>
      <c r="G10622" s="34">
        <v>768</v>
      </c>
      <c r="H10622" s="34">
        <v>1006</v>
      </c>
      <c r="I10622" s="34">
        <v>815</v>
      </c>
      <c r="J10622" s="34">
        <v>926</v>
      </c>
      <c r="K10622" s="34">
        <v>705</v>
      </c>
      <c r="L10622" s="34">
        <v>954</v>
      </c>
      <c r="M10622" s="34">
        <v>664</v>
      </c>
    </row>
    <row r="10623" spans="1:13" x14ac:dyDescent="0.2">
      <c r="A10623" s="34" t="s">
        <v>111517</v>
      </c>
      <c r="B10623" s="34">
        <v>495</v>
      </c>
      <c r="C10623" s="34">
        <v>455</v>
      </c>
      <c r="D10623" s="34">
        <v>586</v>
      </c>
      <c r="E10623" s="34">
        <v>518</v>
      </c>
      <c r="F10623" s="34">
        <v>472</v>
      </c>
      <c r="G10623" s="34">
        <v>470</v>
      </c>
      <c r="H10623" s="34">
        <v>513</v>
      </c>
      <c r="I10623" s="34">
        <v>464</v>
      </c>
      <c r="J10623" s="34">
        <v>512</v>
      </c>
      <c r="K10623" s="34">
        <v>421</v>
      </c>
      <c r="L10623" s="34">
        <v>492</v>
      </c>
      <c r="M10623" s="34">
        <v>387</v>
      </c>
    </row>
    <row r="10624" spans="1:13" x14ac:dyDescent="0.2">
      <c r="A10624" s="34" t="s">
        <v>111518</v>
      </c>
      <c r="B10624" s="34">
        <v>404</v>
      </c>
      <c r="C10624" s="34">
        <v>345</v>
      </c>
      <c r="D10624" s="34">
        <v>422</v>
      </c>
      <c r="E10624" s="34">
        <v>399</v>
      </c>
      <c r="F10624" s="34">
        <v>320</v>
      </c>
      <c r="G10624" s="34">
        <v>339</v>
      </c>
      <c r="H10624" s="34">
        <v>430</v>
      </c>
      <c r="I10624" s="34">
        <v>352</v>
      </c>
      <c r="J10624" s="34">
        <v>435</v>
      </c>
      <c r="K10624" s="34">
        <v>294</v>
      </c>
      <c r="L10624" s="34">
        <v>389</v>
      </c>
      <c r="M10624" s="34">
        <v>298</v>
      </c>
    </row>
    <row r="10625" spans="1:13" x14ac:dyDescent="0.2">
      <c r="A10625" s="34" t="s">
        <v>111519</v>
      </c>
      <c r="B10625" s="34">
        <v>290</v>
      </c>
      <c r="C10625" s="34">
        <v>299</v>
      </c>
      <c r="D10625" s="34">
        <v>299</v>
      </c>
      <c r="E10625" s="34">
        <v>361</v>
      </c>
      <c r="F10625" s="34">
        <v>239</v>
      </c>
      <c r="G10625" s="34">
        <v>254</v>
      </c>
      <c r="H10625" s="34">
        <v>312</v>
      </c>
      <c r="I10625" s="34">
        <v>254</v>
      </c>
      <c r="J10625" s="34">
        <v>306</v>
      </c>
      <c r="K10625" s="34">
        <v>238</v>
      </c>
      <c r="L10625" s="34">
        <v>281</v>
      </c>
      <c r="M10625" s="34">
        <v>218</v>
      </c>
    </row>
    <row r="10626" spans="1:13" x14ac:dyDescent="0.2">
      <c r="A10626" s="34" t="s">
        <v>111520</v>
      </c>
      <c r="B10626" s="34">
        <v>298</v>
      </c>
      <c r="C10626" s="34">
        <v>370</v>
      </c>
      <c r="D10626" s="34">
        <v>377</v>
      </c>
      <c r="E10626" s="34">
        <v>401</v>
      </c>
      <c r="F10626" s="34">
        <v>311</v>
      </c>
      <c r="G10626" s="34">
        <v>419</v>
      </c>
      <c r="H10626" s="34">
        <v>364</v>
      </c>
      <c r="I10626" s="34">
        <v>349</v>
      </c>
      <c r="J10626" s="34">
        <v>338</v>
      </c>
      <c r="K10626" s="34">
        <v>307</v>
      </c>
      <c r="L10626" s="34">
        <v>331</v>
      </c>
      <c r="M10626" s="34">
        <v>297</v>
      </c>
    </row>
    <row r="10627" spans="1:13" x14ac:dyDescent="0.2">
      <c r="A10627" s="34" t="s">
        <v>111521</v>
      </c>
      <c r="B10627" s="34">
        <v>355</v>
      </c>
      <c r="C10627" s="34">
        <v>402</v>
      </c>
      <c r="D10627" s="34">
        <v>441</v>
      </c>
      <c r="E10627" s="34">
        <v>437</v>
      </c>
      <c r="F10627" s="34">
        <v>383</v>
      </c>
      <c r="G10627" s="34">
        <v>365</v>
      </c>
      <c r="H10627" s="34">
        <v>405</v>
      </c>
      <c r="I10627" s="34">
        <v>411</v>
      </c>
      <c r="J10627" s="34">
        <v>315</v>
      </c>
      <c r="K10627" s="34">
        <v>356</v>
      </c>
      <c r="L10627" s="34">
        <v>346</v>
      </c>
      <c r="M10627" s="34">
        <v>332</v>
      </c>
    </row>
    <row r="10628" spans="1:13" x14ac:dyDescent="0.2">
      <c r="A10628" s="34" t="s">
        <v>111522</v>
      </c>
      <c r="B10628" s="34">
        <v>469</v>
      </c>
      <c r="C10628" s="34">
        <v>555</v>
      </c>
      <c r="D10628" s="34">
        <v>612</v>
      </c>
      <c r="E10628" s="34">
        <v>578</v>
      </c>
      <c r="F10628" s="34">
        <v>464</v>
      </c>
      <c r="G10628" s="34">
        <v>507</v>
      </c>
      <c r="H10628" s="34">
        <v>621</v>
      </c>
      <c r="I10628" s="34">
        <v>517</v>
      </c>
      <c r="J10628" s="34">
        <v>495</v>
      </c>
      <c r="K10628" s="34">
        <v>431</v>
      </c>
      <c r="L10628" s="34">
        <v>499</v>
      </c>
      <c r="M10628" s="34">
        <v>432</v>
      </c>
    </row>
    <row r="10629" spans="1:13" x14ac:dyDescent="0.2">
      <c r="A10629" s="34" t="s">
        <v>111523</v>
      </c>
      <c r="B10629" s="34">
        <v>439</v>
      </c>
      <c r="C10629" s="34">
        <v>413</v>
      </c>
      <c r="D10629" s="34">
        <v>454</v>
      </c>
      <c r="E10629" s="34">
        <v>426</v>
      </c>
      <c r="F10629" s="34">
        <v>354</v>
      </c>
      <c r="G10629" s="34">
        <v>376</v>
      </c>
      <c r="H10629" s="34">
        <v>443</v>
      </c>
      <c r="I10629" s="34">
        <v>380</v>
      </c>
      <c r="J10629" s="34">
        <v>440</v>
      </c>
      <c r="K10629" s="34">
        <v>376</v>
      </c>
      <c r="L10629" s="34">
        <v>417</v>
      </c>
      <c r="M10629" s="34">
        <v>350</v>
      </c>
    </row>
    <row r="10630" spans="1:13" x14ac:dyDescent="0.2">
      <c r="A10630" s="34" t="s">
        <v>111524</v>
      </c>
      <c r="B10630" s="34">
        <v>312</v>
      </c>
      <c r="C10630" s="34">
        <v>289</v>
      </c>
      <c r="D10630" s="34">
        <v>271</v>
      </c>
      <c r="E10630" s="34">
        <v>317</v>
      </c>
      <c r="F10630" s="34">
        <v>256</v>
      </c>
      <c r="G10630" s="34">
        <v>271</v>
      </c>
      <c r="H10630" s="34">
        <v>283</v>
      </c>
      <c r="I10630" s="34">
        <v>264</v>
      </c>
      <c r="J10630" s="34">
        <v>299</v>
      </c>
      <c r="K10630" s="34">
        <v>235</v>
      </c>
      <c r="L10630" s="34">
        <v>298</v>
      </c>
      <c r="M10630" s="34">
        <v>242</v>
      </c>
    </row>
    <row r="10631" spans="1:13" x14ac:dyDescent="0.2">
      <c r="A10631" s="34" t="s">
        <v>111525</v>
      </c>
      <c r="B10631" s="34">
        <v>395</v>
      </c>
      <c r="C10631" s="34">
        <v>413</v>
      </c>
      <c r="D10631" s="34">
        <v>382</v>
      </c>
      <c r="E10631" s="34">
        <v>394</v>
      </c>
      <c r="F10631" s="34">
        <v>340</v>
      </c>
      <c r="G10631" s="34">
        <v>299</v>
      </c>
      <c r="H10631" s="34">
        <v>377</v>
      </c>
      <c r="I10631" s="34">
        <v>379</v>
      </c>
      <c r="J10631" s="34">
        <v>416</v>
      </c>
      <c r="K10631" s="34">
        <v>345</v>
      </c>
      <c r="L10631" s="34">
        <v>403</v>
      </c>
      <c r="M10631" s="34">
        <v>298</v>
      </c>
    </row>
    <row r="10632" spans="1:13" x14ac:dyDescent="0.2">
      <c r="A10632" s="34" t="s">
        <v>111526</v>
      </c>
      <c r="B10632" s="34">
        <v>355</v>
      </c>
      <c r="C10632" s="34">
        <v>384</v>
      </c>
      <c r="D10632" s="34">
        <v>440</v>
      </c>
      <c r="E10632" s="34">
        <v>400</v>
      </c>
      <c r="F10632" s="34">
        <v>397</v>
      </c>
      <c r="G10632" s="34">
        <v>366</v>
      </c>
      <c r="H10632" s="34">
        <v>485</v>
      </c>
      <c r="I10632" s="34">
        <v>385</v>
      </c>
      <c r="J10632" s="34">
        <v>367</v>
      </c>
      <c r="K10632" s="34">
        <v>320</v>
      </c>
      <c r="L10632" s="34">
        <v>350</v>
      </c>
      <c r="M10632" s="34">
        <v>286</v>
      </c>
    </row>
    <row r="10633" spans="1:13" x14ac:dyDescent="0.2">
      <c r="A10633" s="34" t="s">
        <v>111527</v>
      </c>
      <c r="B10633" s="34">
        <v>338</v>
      </c>
      <c r="C10633" s="34">
        <v>354</v>
      </c>
      <c r="D10633" s="34">
        <v>354</v>
      </c>
      <c r="E10633" s="34">
        <v>334</v>
      </c>
      <c r="F10633" s="34">
        <v>305</v>
      </c>
      <c r="G10633" s="34">
        <v>362</v>
      </c>
      <c r="H10633" s="34">
        <v>374</v>
      </c>
      <c r="I10633" s="34">
        <v>316</v>
      </c>
      <c r="J10633" s="34">
        <v>342</v>
      </c>
      <c r="K10633" s="34">
        <v>292</v>
      </c>
      <c r="L10633" s="34">
        <v>320</v>
      </c>
      <c r="M10633" s="34">
        <v>287</v>
      </c>
    </row>
    <row r="10634" spans="1:13" x14ac:dyDescent="0.2">
      <c r="A10634" s="34" t="s">
        <v>111528</v>
      </c>
      <c r="B10634" s="34">
        <v>703</v>
      </c>
      <c r="C10634" s="34">
        <v>659</v>
      </c>
      <c r="D10634" s="34">
        <v>774</v>
      </c>
      <c r="E10634" s="34">
        <v>752</v>
      </c>
      <c r="F10634" s="34">
        <v>675</v>
      </c>
      <c r="G10634" s="34">
        <v>571</v>
      </c>
      <c r="H10634" s="34">
        <v>805</v>
      </c>
      <c r="I10634" s="34">
        <v>586</v>
      </c>
      <c r="J10634" s="34">
        <v>741</v>
      </c>
      <c r="K10634" s="34">
        <v>555</v>
      </c>
      <c r="L10634" s="34">
        <v>697</v>
      </c>
      <c r="M10634" s="34">
        <v>477</v>
      </c>
    </row>
    <row r="10635" spans="1:13" x14ac:dyDescent="0.2">
      <c r="A10635" s="34" t="s">
        <v>111529</v>
      </c>
      <c r="B10635" s="34">
        <v>344</v>
      </c>
      <c r="C10635" s="34">
        <v>333</v>
      </c>
      <c r="D10635" s="34">
        <v>375</v>
      </c>
      <c r="E10635" s="34">
        <v>372</v>
      </c>
      <c r="F10635" s="34">
        <v>343</v>
      </c>
      <c r="G10635" s="34">
        <v>328</v>
      </c>
      <c r="H10635" s="34">
        <v>365</v>
      </c>
      <c r="I10635" s="34">
        <v>369</v>
      </c>
      <c r="J10635" s="34">
        <v>324</v>
      </c>
      <c r="K10635" s="34">
        <v>298</v>
      </c>
      <c r="L10635" s="34">
        <v>359</v>
      </c>
      <c r="M10635" s="34">
        <v>267</v>
      </c>
    </row>
    <row r="10636" spans="1:13" x14ac:dyDescent="0.2">
      <c r="A10636" s="34" t="s">
        <v>111530</v>
      </c>
      <c r="B10636" s="34">
        <v>340</v>
      </c>
      <c r="C10636" s="34">
        <v>406</v>
      </c>
      <c r="D10636" s="34">
        <v>471</v>
      </c>
      <c r="E10636" s="34">
        <v>456</v>
      </c>
      <c r="F10636" s="34">
        <v>306</v>
      </c>
      <c r="G10636" s="34">
        <v>365</v>
      </c>
      <c r="H10636" s="34">
        <v>450</v>
      </c>
      <c r="I10636" s="34">
        <v>441</v>
      </c>
      <c r="J10636" s="34">
        <v>402</v>
      </c>
      <c r="K10636" s="34">
        <v>333</v>
      </c>
      <c r="L10636" s="34">
        <v>390</v>
      </c>
      <c r="M10636" s="34">
        <v>338</v>
      </c>
    </row>
    <row r="10637" spans="1:13" x14ac:dyDescent="0.2">
      <c r="A10637" s="34" t="s">
        <v>111531</v>
      </c>
      <c r="B10637" s="34">
        <v>388</v>
      </c>
      <c r="C10637" s="34">
        <v>402</v>
      </c>
      <c r="D10637" s="34">
        <v>426</v>
      </c>
      <c r="E10637" s="34">
        <v>453</v>
      </c>
      <c r="F10637" s="34">
        <v>290</v>
      </c>
      <c r="G10637" s="34">
        <v>412</v>
      </c>
      <c r="H10637" s="34">
        <v>380</v>
      </c>
      <c r="I10637" s="34">
        <v>405</v>
      </c>
      <c r="J10637" s="34">
        <v>399</v>
      </c>
      <c r="K10637" s="34">
        <v>319</v>
      </c>
      <c r="L10637" s="34">
        <v>306</v>
      </c>
      <c r="M10637" s="34">
        <v>310</v>
      </c>
    </row>
    <row r="10638" spans="1:13" x14ac:dyDescent="0.2">
      <c r="A10638" s="34" t="s">
        <v>111532</v>
      </c>
      <c r="B10638" s="34">
        <v>271</v>
      </c>
      <c r="C10638" s="34">
        <v>296</v>
      </c>
      <c r="D10638" s="34">
        <v>297</v>
      </c>
      <c r="E10638" s="34">
        <v>307</v>
      </c>
      <c r="F10638" s="34">
        <v>263</v>
      </c>
      <c r="G10638" s="34">
        <v>265</v>
      </c>
      <c r="H10638" s="34">
        <v>310</v>
      </c>
      <c r="I10638" s="34">
        <v>298</v>
      </c>
      <c r="J10638" s="34">
        <v>328</v>
      </c>
      <c r="K10638" s="34">
        <v>240</v>
      </c>
      <c r="L10638" s="34">
        <v>312</v>
      </c>
      <c r="M10638" s="34">
        <v>234</v>
      </c>
    </row>
    <row r="10639" spans="1:13" x14ac:dyDescent="0.2">
      <c r="A10639" s="34" t="s">
        <v>111533</v>
      </c>
      <c r="B10639" s="34">
        <v>280</v>
      </c>
      <c r="C10639" s="34">
        <v>278</v>
      </c>
      <c r="D10639" s="34">
        <v>340</v>
      </c>
      <c r="E10639" s="34">
        <v>343</v>
      </c>
      <c r="F10639" s="34">
        <v>245</v>
      </c>
      <c r="G10639" s="34">
        <v>290</v>
      </c>
      <c r="H10639" s="34">
        <v>329</v>
      </c>
      <c r="I10639" s="34">
        <v>319</v>
      </c>
      <c r="J10639" s="34">
        <v>302</v>
      </c>
      <c r="K10639" s="34">
        <v>236</v>
      </c>
      <c r="L10639" s="34">
        <v>355</v>
      </c>
      <c r="M10639" s="34">
        <v>240</v>
      </c>
    </row>
    <row r="10640" spans="1:13" x14ac:dyDescent="0.2">
      <c r="A10640" s="34" t="s">
        <v>111534</v>
      </c>
      <c r="B10640" s="34">
        <v>367</v>
      </c>
      <c r="C10640" s="34">
        <v>347</v>
      </c>
      <c r="D10640" s="34">
        <v>363</v>
      </c>
      <c r="E10640" s="34">
        <v>385</v>
      </c>
      <c r="F10640" s="34">
        <v>325</v>
      </c>
      <c r="G10640" s="34">
        <v>353</v>
      </c>
      <c r="H10640" s="34">
        <v>348</v>
      </c>
      <c r="I10640" s="34">
        <v>377</v>
      </c>
      <c r="J10640" s="34">
        <v>305</v>
      </c>
      <c r="K10640" s="34">
        <v>287</v>
      </c>
      <c r="L10640" s="34">
        <v>352</v>
      </c>
      <c r="M10640" s="34">
        <v>322</v>
      </c>
    </row>
    <row r="10641" spans="1:13" x14ac:dyDescent="0.2">
      <c r="A10641" s="34" t="s">
        <v>111535</v>
      </c>
      <c r="B10641" s="34">
        <v>512</v>
      </c>
      <c r="C10641" s="34">
        <v>449</v>
      </c>
      <c r="D10641" s="34">
        <v>513</v>
      </c>
      <c r="E10641" s="34">
        <v>526</v>
      </c>
      <c r="F10641" s="34">
        <v>488</v>
      </c>
      <c r="G10641" s="34">
        <v>541</v>
      </c>
      <c r="H10641" s="34">
        <v>524</v>
      </c>
      <c r="I10641" s="34">
        <v>491</v>
      </c>
      <c r="J10641" s="34">
        <v>485</v>
      </c>
      <c r="K10641" s="34">
        <v>379</v>
      </c>
      <c r="L10641" s="34">
        <v>492</v>
      </c>
      <c r="M10641" s="34">
        <v>420</v>
      </c>
    </row>
    <row r="10642" spans="1:13" x14ac:dyDescent="0.2">
      <c r="A10642" s="34" t="s">
        <v>111536</v>
      </c>
      <c r="B10642" s="34">
        <v>409</v>
      </c>
      <c r="C10642" s="34">
        <v>398</v>
      </c>
      <c r="D10642" s="34">
        <v>480</v>
      </c>
      <c r="E10642" s="34">
        <v>443</v>
      </c>
      <c r="F10642" s="34">
        <v>476</v>
      </c>
      <c r="G10642" s="34">
        <v>431</v>
      </c>
      <c r="H10642" s="34">
        <v>521</v>
      </c>
      <c r="I10642" s="34">
        <v>369</v>
      </c>
      <c r="J10642" s="34">
        <v>406</v>
      </c>
      <c r="K10642" s="34">
        <v>377</v>
      </c>
      <c r="L10642" s="34">
        <v>510</v>
      </c>
      <c r="M10642" s="34">
        <v>338</v>
      </c>
    </row>
    <row r="10643" spans="1:13" x14ac:dyDescent="0.2">
      <c r="A10643" s="34" t="s">
        <v>111537</v>
      </c>
      <c r="B10643" s="34">
        <v>393</v>
      </c>
      <c r="C10643" s="34">
        <v>426</v>
      </c>
      <c r="D10643" s="34">
        <v>512</v>
      </c>
      <c r="E10643" s="34">
        <v>431</v>
      </c>
      <c r="F10643" s="34">
        <v>378</v>
      </c>
      <c r="G10643" s="34">
        <v>410</v>
      </c>
      <c r="H10643" s="34">
        <v>445</v>
      </c>
      <c r="I10643" s="34">
        <v>431</v>
      </c>
      <c r="J10643" s="34">
        <v>413</v>
      </c>
      <c r="K10643" s="34">
        <v>359</v>
      </c>
      <c r="L10643" s="34">
        <v>449</v>
      </c>
      <c r="M10643" s="34">
        <v>290</v>
      </c>
    </row>
    <row r="10644" spans="1:13" x14ac:dyDescent="0.2">
      <c r="A10644" s="34" t="s">
        <v>111538</v>
      </c>
      <c r="B10644" s="34">
        <v>204</v>
      </c>
      <c r="C10644" s="34">
        <v>333</v>
      </c>
      <c r="D10644" s="34">
        <v>331</v>
      </c>
      <c r="E10644" s="34">
        <v>387</v>
      </c>
      <c r="F10644" s="34">
        <v>285</v>
      </c>
      <c r="G10644" s="34">
        <v>335</v>
      </c>
      <c r="H10644" s="34">
        <v>349</v>
      </c>
      <c r="I10644" s="34">
        <v>304</v>
      </c>
      <c r="J10644" s="34">
        <v>299</v>
      </c>
      <c r="K10644" s="34">
        <v>256</v>
      </c>
      <c r="L10644" s="34">
        <v>294</v>
      </c>
      <c r="M10644" s="34">
        <v>252</v>
      </c>
    </row>
    <row r="10645" spans="1:13" x14ac:dyDescent="0.2">
      <c r="A10645" s="34" t="s">
        <v>111539</v>
      </c>
      <c r="B10645" s="34">
        <v>451</v>
      </c>
      <c r="C10645" s="34">
        <v>547</v>
      </c>
      <c r="D10645" s="34">
        <v>509</v>
      </c>
      <c r="E10645" s="34">
        <v>582</v>
      </c>
      <c r="F10645" s="34">
        <v>488</v>
      </c>
      <c r="G10645" s="34">
        <v>435</v>
      </c>
      <c r="H10645" s="34">
        <v>537</v>
      </c>
      <c r="I10645" s="34">
        <v>487</v>
      </c>
      <c r="J10645" s="34">
        <v>490</v>
      </c>
      <c r="K10645" s="34">
        <v>434</v>
      </c>
      <c r="L10645" s="34">
        <v>431</v>
      </c>
      <c r="M10645" s="34">
        <v>348</v>
      </c>
    </row>
    <row r="10646" spans="1:13" x14ac:dyDescent="0.2">
      <c r="A10646" s="34" t="s">
        <v>111540</v>
      </c>
      <c r="B10646" s="34">
        <v>442</v>
      </c>
      <c r="C10646" s="34">
        <v>409</v>
      </c>
      <c r="D10646" s="34">
        <v>466</v>
      </c>
      <c r="E10646" s="34">
        <v>480</v>
      </c>
      <c r="F10646" s="34">
        <v>466</v>
      </c>
      <c r="G10646" s="34">
        <v>497</v>
      </c>
      <c r="H10646" s="34">
        <v>532</v>
      </c>
      <c r="I10646" s="34">
        <v>433</v>
      </c>
      <c r="J10646" s="34">
        <v>512</v>
      </c>
      <c r="K10646" s="34">
        <v>335</v>
      </c>
      <c r="L10646" s="34">
        <v>453</v>
      </c>
      <c r="M10646" s="34">
        <v>369</v>
      </c>
    </row>
    <row r="10647" spans="1:13" x14ac:dyDescent="0.2">
      <c r="A10647" s="34" t="s">
        <v>111541</v>
      </c>
      <c r="B10647" s="34">
        <v>255</v>
      </c>
      <c r="C10647" s="34">
        <v>275</v>
      </c>
      <c r="D10647" s="34">
        <v>252</v>
      </c>
      <c r="E10647" s="34">
        <v>277</v>
      </c>
      <c r="F10647" s="34">
        <v>246</v>
      </c>
      <c r="G10647" s="34">
        <v>265</v>
      </c>
      <c r="H10647" s="34">
        <v>258</v>
      </c>
      <c r="I10647" s="34">
        <v>286</v>
      </c>
      <c r="J10647" s="34">
        <v>282</v>
      </c>
      <c r="K10647" s="34">
        <v>233</v>
      </c>
      <c r="L10647" s="34">
        <v>281</v>
      </c>
      <c r="M10647" s="34">
        <v>202</v>
      </c>
    </row>
    <row r="10648" spans="1:13" x14ac:dyDescent="0.2">
      <c r="A10648" s="34" t="s">
        <v>111542</v>
      </c>
      <c r="B10648" s="34">
        <v>311</v>
      </c>
      <c r="C10648" s="34">
        <v>377</v>
      </c>
      <c r="D10648" s="34">
        <v>351</v>
      </c>
      <c r="E10648" s="34">
        <v>375</v>
      </c>
      <c r="F10648" s="34">
        <v>296</v>
      </c>
      <c r="G10648" s="34">
        <v>340</v>
      </c>
      <c r="H10648" s="34">
        <v>374</v>
      </c>
      <c r="I10648" s="34">
        <v>403</v>
      </c>
      <c r="J10648" s="34">
        <v>350</v>
      </c>
      <c r="K10648" s="34">
        <v>327</v>
      </c>
      <c r="L10648" s="34">
        <v>294</v>
      </c>
      <c r="M10648" s="34">
        <v>310</v>
      </c>
    </row>
    <row r="10649" spans="1:13" x14ac:dyDescent="0.2">
      <c r="A10649" s="34" t="s">
        <v>111543</v>
      </c>
      <c r="B10649" s="34">
        <v>370</v>
      </c>
      <c r="C10649" s="34">
        <v>438</v>
      </c>
      <c r="D10649" s="34">
        <v>458</v>
      </c>
      <c r="E10649" s="34">
        <v>525</v>
      </c>
      <c r="F10649" s="34">
        <v>438</v>
      </c>
      <c r="G10649" s="34">
        <v>450</v>
      </c>
      <c r="H10649" s="34">
        <v>451</v>
      </c>
      <c r="I10649" s="34">
        <v>445</v>
      </c>
      <c r="J10649" s="34">
        <v>516</v>
      </c>
      <c r="K10649" s="34">
        <v>339</v>
      </c>
      <c r="L10649" s="34">
        <v>494</v>
      </c>
      <c r="M10649" s="34">
        <v>380</v>
      </c>
    </row>
    <row r="10650" spans="1:13" x14ac:dyDescent="0.2">
      <c r="A10650" s="34" t="s">
        <v>111544</v>
      </c>
      <c r="B10650" s="34">
        <v>371</v>
      </c>
      <c r="C10650" s="34">
        <v>310</v>
      </c>
      <c r="D10650" s="34">
        <v>357</v>
      </c>
      <c r="E10650" s="34">
        <v>341</v>
      </c>
      <c r="F10650" s="34">
        <v>317</v>
      </c>
      <c r="G10650" s="34">
        <v>253</v>
      </c>
      <c r="H10650" s="34">
        <v>379</v>
      </c>
      <c r="I10650" s="34">
        <v>327</v>
      </c>
      <c r="J10650" s="34">
        <v>366</v>
      </c>
      <c r="K10650" s="34">
        <v>256</v>
      </c>
      <c r="L10650" s="34">
        <v>307</v>
      </c>
      <c r="M10650" s="34">
        <v>250</v>
      </c>
    </row>
    <row r="10651" spans="1:13" x14ac:dyDescent="0.2">
      <c r="A10651" s="34" t="s">
        <v>111545</v>
      </c>
      <c r="B10651" s="34">
        <v>365</v>
      </c>
      <c r="C10651" s="34">
        <v>349</v>
      </c>
      <c r="D10651" s="34">
        <v>312</v>
      </c>
      <c r="E10651" s="34">
        <v>348</v>
      </c>
      <c r="F10651" s="34">
        <v>290</v>
      </c>
      <c r="G10651" s="34">
        <v>275</v>
      </c>
      <c r="H10651" s="34">
        <v>402</v>
      </c>
      <c r="I10651" s="34">
        <v>312</v>
      </c>
      <c r="J10651" s="34">
        <v>287</v>
      </c>
      <c r="K10651" s="34">
        <v>265</v>
      </c>
      <c r="L10651" s="34">
        <v>373</v>
      </c>
      <c r="M10651" s="34">
        <v>235</v>
      </c>
    </row>
    <row r="10652" spans="1:13" x14ac:dyDescent="0.2">
      <c r="A10652" s="34" t="s">
        <v>111546</v>
      </c>
      <c r="B10652" s="34">
        <v>312</v>
      </c>
      <c r="C10652" s="34">
        <v>366</v>
      </c>
      <c r="D10652" s="34">
        <v>398</v>
      </c>
      <c r="E10652" s="34">
        <v>412</v>
      </c>
      <c r="F10652" s="34">
        <v>348</v>
      </c>
      <c r="G10652" s="34">
        <v>395</v>
      </c>
      <c r="H10652" s="34">
        <v>409</v>
      </c>
      <c r="I10652" s="34">
        <v>344</v>
      </c>
      <c r="J10652" s="34">
        <v>373</v>
      </c>
      <c r="K10652" s="34">
        <v>262</v>
      </c>
      <c r="L10652" s="34">
        <v>297</v>
      </c>
      <c r="M10652" s="34">
        <v>306</v>
      </c>
    </row>
    <row r="10653" spans="1:13" x14ac:dyDescent="0.2">
      <c r="A10653" s="34" t="s">
        <v>111547</v>
      </c>
      <c r="B10653" s="34">
        <v>272</v>
      </c>
      <c r="C10653" s="34">
        <v>278</v>
      </c>
      <c r="D10653" s="34">
        <v>253</v>
      </c>
      <c r="E10653" s="34">
        <v>328</v>
      </c>
      <c r="F10653" s="34">
        <v>309</v>
      </c>
      <c r="G10653" s="34">
        <v>271</v>
      </c>
      <c r="H10653" s="34">
        <v>279</v>
      </c>
      <c r="I10653" s="34">
        <v>322</v>
      </c>
      <c r="J10653" s="34">
        <v>248</v>
      </c>
      <c r="K10653" s="34">
        <v>233</v>
      </c>
      <c r="L10653" s="34">
        <v>287</v>
      </c>
      <c r="M10653" s="34">
        <v>243</v>
      </c>
    </row>
    <row r="10654" spans="1:13" x14ac:dyDescent="0.2">
      <c r="A10654" s="34" t="s">
        <v>111548</v>
      </c>
      <c r="B10654" s="34">
        <v>425</v>
      </c>
      <c r="C10654" s="34">
        <v>482</v>
      </c>
      <c r="D10654" s="34">
        <v>483</v>
      </c>
      <c r="E10654" s="34">
        <v>492</v>
      </c>
      <c r="F10654" s="34">
        <v>363</v>
      </c>
      <c r="G10654" s="34">
        <v>435</v>
      </c>
      <c r="H10654" s="34">
        <v>557</v>
      </c>
      <c r="I10654" s="34">
        <v>446</v>
      </c>
      <c r="J10654" s="34">
        <v>458</v>
      </c>
      <c r="K10654" s="34">
        <v>373</v>
      </c>
      <c r="L10654" s="34">
        <v>454</v>
      </c>
      <c r="M10654" s="34">
        <v>389</v>
      </c>
    </row>
    <row r="10655" spans="1:13" x14ac:dyDescent="0.2">
      <c r="A10655" s="34" t="s">
        <v>111549</v>
      </c>
      <c r="B10655" s="34">
        <v>267</v>
      </c>
      <c r="C10655" s="34">
        <v>365</v>
      </c>
      <c r="D10655" s="34">
        <v>361</v>
      </c>
      <c r="E10655" s="34">
        <v>381</v>
      </c>
      <c r="F10655" s="34">
        <v>321</v>
      </c>
      <c r="G10655" s="34">
        <v>279</v>
      </c>
      <c r="H10655" s="34">
        <v>382</v>
      </c>
      <c r="I10655" s="34">
        <v>346</v>
      </c>
      <c r="J10655" s="34">
        <v>341</v>
      </c>
      <c r="K10655" s="34">
        <v>313</v>
      </c>
      <c r="L10655" s="34">
        <v>283</v>
      </c>
      <c r="M10655" s="34">
        <v>296</v>
      </c>
    </row>
    <row r="10656" spans="1:13" x14ac:dyDescent="0.2">
      <c r="A10656" s="34" t="s">
        <v>111550</v>
      </c>
      <c r="B10656" s="34">
        <v>380</v>
      </c>
      <c r="C10656" s="34">
        <v>378</v>
      </c>
      <c r="D10656" s="34">
        <v>491</v>
      </c>
      <c r="E10656" s="34">
        <v>451</v>
      </c>
      <c r="F10656" s="34">
        <v>388</v>
      </c>
      <c r="G10656" s="34">
        <v>443</v>
      </c>
      <c r="H10656" s="34">
        <v>463</v>
      </c>
      <c r="I10656" s="34">
        <v>399</v>
      </c>
      <c r="J10656" s="34">
        <v>468</v>
      </c>
      <c r="K10656" s="34">
        <v>372</v>
      </c>
      <c r="L10656" s="34">
        <v>508</v>
      </c>
      <c r="M10656" s="34">
        <v>334</v>
      </c>
    </row>
    <row r="10657" spans="1:13" x14ac:dyDescent="0.2">
      <c r="A10657" s="34" t="s">
        <v>111551</v>
      </c>
      <c r="B10657" s="34">
        <v>203</v>
      </c>
      <c r="C10657" s="34">
        <v>201</v>
      </c>
      <c r="D10657" s="34">
        <v>243</v>
      </c>
      <c r="E10657" s="34">
        <v>213</v>
      </c>
      <c r="F10657" s="34">
        <v>187</v>
      </c>
      <c r="G10657" s="34">
        <v>180</v>
      </c>
      <c r="H10657" s="34">
        <v>212</v>
      </c>
      <c r="I10657" s="34">
        <v>225</v>
      </c>
      <c r="J10657" s="34">
        <v>227</v>
      </c>
      <c r="K10657" s="34">
        <v>143</v>
      </c>
      <c r="L10657" s="34">
        <v>176</v>
      </c>
      <c r="M10657" s="34">
        <v>168</v>
      </c>
    </row>
    <row r="10658" spans="1:13" x14ac:dyDescent="0.2">
      <c r="A10658" s="34" t="s">
        <v>111552</v>
      </c>
      <c r="B10658" s="34">
        <v>242</v>
      </c>
      <c r="C10658" s="34">
        <v>240</v>
      </c>
      <c r="D10658" s="34">
        <v>221</v>
      </c>
      <c r="E10658" s="34">
        <v>241</v>
      </c>
      <c r="F10658" s="34">
        <v>222</v>
      </c>
      <c r="G10658" s="34">
        <v>176</v>
      </c>
      <c r="H10658" s="34">
        <v>263</v>
      </c>
      <c r="I10658" s="34">
        <v>192</v>
      </c>
      <c r="J10658" s="34">
        <v>210</v>
      </c>
      <c r="K10658" s="34">
        <v>198</v>
      </c>
      <c r="L10658" s="34">
        <v>161</v>
      </c>
      <c r="M10658" s="34">
        <v>163</v>
      </c>
    </row>
    <row r="10659" spans="1:13" x14ac:dyDescent="0.2">
      <c r="A10659" s="34" t="s">
        <v>111553</v>
      </c>
      <c r="B10659" s="34">
        <v>369</v>
      </c>
      <c r="C10659" s="34">
        <v>387</v>
      </c>
      <c r="D10659" s="34">
        <v>473</v>
      </c>
      <c r="E10659" s="34">
        <v>421</v>
      </c>
      <c r="F10659" s="34">
        <v>377</v>
      </c>
      <c r="G10659" s="34">
        <v>390</v>
      </c>
      <c r="H10659" s="34">
        <v>485</v>
      </c>
      <c r="I10659" s="34">
        <v>389</v>
      </c>
      <c r="J10659" s="34">
        <v>435</v>
      </c>
      <c r="K10659" s="34">
        <v>283</v>
      </c>
      <c r="L10659" s="34">
        <v>420</v>
      </c>
      <c r="M10659" s="34">
        <v>299</v>
      </c>
    </row>
    <row r="10660" spans="1:13" x14ac:dyDescent="0.2">
      <c r="A10660" s="34" t="s">
        <v>111554</v>
      </c>
      <c r="B10660" s="34">
        <v>343</v>
      </c>
      <c r="C10660" s="34">
        <v>421</v>
      </c>
      <c r="D10660" s="34">
        <v>308</v>
      </c>
      <c r="E10660" s="34">
        <v>463</v>
      </c>
      <c r="F10660" s="34">
        <v>312</v>
      </c>
      <c r="G10660" s="34">
        <v>380</v>
      </c>
      <c r="H10660" s="34">
        <v>375</v>
      </c>
      <c r="I10660" s="34">
        <v>390</v>
      </c>
      <c r="J10660" s="34">
        <v>331</v>
      </c>
      <c r="K10660" s="34">
        <v>301</v>
      </c>
      <c r="L10660" s="34">
        <v>308</v>
      </c>
      <c r="M10660" s="34">
        <v>240</v>
      </c>
    </row>
    <row r="10661" spans="1:13" x14ac:dyDescent="0.2">
      <c r="A10661" s="34" t="s">
        <v>111555</v>
      </c>
      <c r="B10661" s="34">
        <v>353</v>
      </c>
      <c r="C10661" s="34">
        <v>404</v>
      </c>
      <c r="D10661" s="34">
        <v>461</v>
      </c>
      <c r="E10661" s="34">
        <v>401</v>
      </c>
      <c r="F10661" s="34">
        <v>344</v>
      </c>
      <c r="G10661" s="34">
        <v>401</v>
      </c>
      <c r="H10661" s="34">
        <v>389</v>
      </c>
      <c r="I10661" s="34">
        <v>400</v>
      </c>
      <c r="J10661" s="34">
        <v>422</v>
      </c>
      <c r="K10661" s="34">
        <v>341</v>
      </c>
      <c r="L10661" s="34">
        <v>344</v>
      </c>
      <c r="M10661" s="34">
        <v>283</v>
      </c>
    </row>
    <row r="10662" spans="1:13" x14ac:dyDescent="0.2">
      <c r="A10662" s="34" t="s">
        <v>111556</v>
      </c>
      <c r="B10662" s="34">
        <v>501</v>
      </c>
      <c r="C10662" s="34">
        <v>519</v>
      </c>
      <c r="D10662" s="34">
        <v>466</v>
      </c>
      <c r="E10662" s="34">
        <v>584</v>
      </c>
      <c r="F10662" s="34">
        <v>447</v>
      </c>
      <c r="G10662" s="34">
        <v>425</v>
      </c>
      <c r="H10662" s="34">
        <v>512</v>
      </c>
      <c r="I10662" s="34">
        <v>495</v>
      </c>
      <c r="J10662" s="34">
        <v>540</v>
      </c>
      <c r="K10662" s="34">
        <v>381</v>
      </c>
      <c r="L10662" s="34">
        <v>528</v>
      </c>
      <c r="M10662" s="34">
        <v>395</v>
      </c>
    </row>
    <row r="10663" spans="1:13" x14ac:dyDescent="0.2">
      <c r="A10663" s="34" t="s">
        <v>111557</v>
      </c>
      <c r="B10663" s="34">
        <v>394</v>
      </c>
      <c r="C10663" s="34">
        <v>414</v>
      </c>
      <c r="D10663" s="34">
        <v>394</v>
      </c>
      <c r="E10663" s="34">
        <v>463</v>
      </c>
      <c r="F10663" s="34">
        <v>417</v>
      </c>
      <c r="G10663" s="34">
        <v>410</v>
      </c>
      <c r="H10663" s="34">
        <v>429</v>
      </c>
      <c r="I10663" s="34">
        <v>427</v>
      </c>
      <c r="J10663" s="34">
        <v>446</v>
      </c>
      <c r="K10663" s="34">
        <v>347</v>
      </c>
      <c r="L10663" s="34">
        <v>379</v>
      </c>
      <c r="M10663" s="34">
        <v>334</v>
      </c>
    </row>
    <row r="10664" spans="1:13" x14ac:dyDescent="0.2">
      <c r="A10664" s="34" t="s">
        <v>111558</v>
      </c>
      <c r="B10664" s="34">
        <v>200</v>
      </c>
      <c r="C10664" s="34">
        <v>225</v>
      </c>
      <c r="D10664" s="34">
        <v>240</v>
      </c>
      <c r="E10664" s="34">
        <v>220</v>
      </c>
      <c r="F10664" s="34">
        <v>233</v>
      </c>
      <c r="G10664" s="34">
        <v>204</v>
      </c>
      <c r="H10664" s="34">
        <v>290</v>
      </c>
      <c r="I10664" s="34">
        <v>213</v>
      </c>
      <c r="J10664" s="34">
        <v>257</v>
      </c>
      <c r="K10664" s="34">
        <v>175</v>
      </c>
      <c r="L10664" s="34">
        <v>207</v>
      </c>
      <c r="M10664" s="34">
        <v>189</v>
      </c>
    </row>
    <row r="10665" spans="1:13" x14ac:dyDescent="0.2">
      <c r="A10665" s="34" t="s">
        <v>111559</v>
      </c>
      <c r="B10665" s="34">
        <v>586</v>
      </c>
      <c r="C10665" s="34">
        <v>659</v>
      </c>
      <c r="D10665" s="34">
        <v>676</v>
      </c>
      <c r="E10665" s="34">
        <v>803</v>
      </c>
      <c r="F10665" s="34">
        <v>686</v>
      </c>
      <c r="G10665" s="34">
        <v>638</v>
      </c>
      <c r="H10665" s="34">
        <v>759</v>
      </c>
      <c r="I10665" s="34">
        <v>647</v>
      </c>
      <c r="J10665" s="34">
        <v>697</v>
      </c>
      <c r="K10665" s="34">
        <v>582</v>
      </c>
      <c r="L10665" s="34">
        <v>680</v>
      </c>
      <c r="M10665" s="34">
        <v>546</v>
      </c>
    </row>
    <row r="10666" spans="1:13" x14ac:dyDescent="0.2">
      <c r="A10666" s="34" t="s">
        <v>111560</v>
      </c>
      <c r="B10666" s="34">
        <v>405</v>
      </c>
      <c r="C10666" s="34">
        <v>433</v>
      </c>
      <c r="D10666" s="34">
        <v>472</v>
      </c>
      <c r="E10666" s="34">
        <v>452</v>
      </c>
      <c r="F10666" s="34">
        <v>427</v>
      </c>
      <c r="G10666" s="34">
        <v>402</v>
      </c>
      <c r="H10666" s="34">
        <v>456</v>
      </c>
      <c r="I10666" s="34">
        <v>480</v>
      </c>
      <c r="J10666" s="34">
        <v>520</v>
      </c>
      <c r="K10666" s="34">
        <v>360</v>
      </c>
      <c r="L10666" s="34">
        <v>514</v>
      </c>
      <c r="M10666" s="34">
        <v>372</v>
      </c>
    </row>
    <row r="10667" spans="1:13" x14ac:dyDescent="0.2">
      <c r="A10667" s="34" t="s">
        <v>111561</v>
      </c>
      <c r="B10667" s="34">
        <v>841</v>
      </c>
      <c r="C10667" s="34">
        <v>945</v>
      </c>
      <c r="D10667" s="34">
        <v>1075</v>
      </c>
      <c r="E10667" s="34">
        <v>951</v>
      </c>
      <c r="F10667" s="34">
        <v>875</v>
      </c>
      <c r="G10667" s="34">
        <v>837</v>
      </c>
      <c r="H10667" s="34">
        <v>1077</v>
      </c>
      <c r="I10667" s="34">
        <v>907</v>
      </c>
      <c r="J10667" s="34">
        <v>1045</v>
      </c>
      <c r="K10667" s="34">
        <v>807</v>
      </c>
      <c r="L10667" s="34">
        <v>952</v>
      </c>
      <c r="M10667" s="34">
        <v>726</v>
      </c>
    </row>
    <row r="10668" spans="1:13" x14ac:dyDescent="0.2">
      <c r="A10668" s="34" t="s">
        <v>111562</v>
      </c>
      <c r="B10668" s="34">
        <v>233</v>
      </c>
      <c r="C10668" s="34">
        <v>286</v>
      </c>
      <c r="D10668" s="34">
        <v>219</v>
      </c>
      <c r="E10668" s="34">
        <v>369</v>
      </c>
      <c r="F10668" s="34">
        <v>237</v>
      </c>
      <c r="G10668" s="34">
        <v>256</v>
      </c>
      <c r="H10668" s="34">
        <v>176</v>
      </c>
      <c r="I10668" s="34">
        <v>274</v>
      </c>
      <c r="J10668" s="34">
        <v>242</v>
      </c>
      <c r="K10668" s="34">
        <v>200</v>
      </c>
      <c r="L10668" s="34">
        <v>223</v>
      </c>
      <c r="M10668" s="34">
        <v>255</v>
      </c>
    </row>
    <row r="10669" spans="1:13" x14ac:dyDescent="0.2">
      <c r="A10669" s="34" t="s">
        <v>111563</v>
      </c>
      <c r="B10669" s="34">
        <v>202</v>
      </c>
      <c r="C10669" s="34">
        <v>240</v>
      </c>
      <c r="D10669" s="34">
        <v>260</v>
      </c>
      <c r="E10669" s="34">
        <v>193</v>
      </c>
      <c r="F10669" s="34">
        <v>262</v>
      </c>
      <c r="G10669" s="34">
        <v>235</v>
      </c>
      <c r="H10669" s="34">
        <v>245</v>
      </c>
      <c r="I10669" s="34">
        <v>273</v>
      </c>
      <c r="J10669" s="34">
        <v>272</v>
      </c>
      <c r="K10669" s="34">
        <v>203</v>
      </c>
      <c r="L10669" s="34">
        <v>283</v>
      </c>
      <c r="M10669" s="34">
        <v>176</v>
      </c>
    </row>
    <row r="10670" spans="1:13" x14ac:dyDescent="0.2">
      <c r="A10670" s="34" t="s">
        <v>111564</v>
      </c>
      <c r="B10670" s="34">
        <v>355</v>
      </c>
      <c r="C10670" s="34">
        <v>377</v>
      </c>
      <c r="D10670" s="34">
        <v>466</v>
      </c>
      <c r="E10670" s="34">
        <v>449</v>
      </c>
      <c r="F10670" s="34">
        <v>361</v>
      </c>
      <c r="G10670" s="34">
        <v>408</v>
      </c>
      <c r="H10670" s="34">
        <v>429</v>
      </c>
      <c r="I10670" s="34">
        <v>354</v>
      </c>
      <c r="J10670" s="34">
        <v>443</v>
      </c>
      <c r="K10670" s="34">
        <v>340</v>
      </c>
      <c r="L10670" s="34">
        <v>373</v>
      </c>
      <c r="M10670" s="34">
        <v>264</v>
      </c>
    </row>
    <row r="10671" spans="1:13" x14ac:dyDescent="0.2">
      <c r="A10671" s="34" t="s">
        <v>111565</v>
      </c>
      <c r="B10671" s="34">
        <v>234</v>
      </c>
      <c r="C10671" s="34">
        <v>304</v>
      </c>
      <c r="D10671" s="34">
        <v>306</v>
      </c>
      <c r="E10671" s="34">
        <v>301</v>
      </c>
      <c r="F10671" s="34">
        <v>240</v>
      </c>
      <c r="G10671" s="34">
        <v>252</v>
      </c>
      <c r="H10671" s="34">
        <v>250</v>
      </c>
      <c r="I10671" s="34">
        <v>243</v>
      </c>
      <c r="J10671" s="34">
        <v>267</v>
      </c>
      <c r="K10671" s="34">
        <v>215</v>
      </c>
      <c r="L10671" s="34">
        <v>271</v>
      </c>
      <c r="M10671" s="34">
        <v>246</v>
      </c>
    </row>
    <row r="10672" spans="1:13" x14ac:dyDescent="0.2">
      <c r="A10672" s="34" t="s">
        <v>111566</v>
      </c>
      <c r="B10672" s="34">
        <v>384</v>
      </c>
      <c r="C10672" s="34">
        <v>318</v>
      </c>
      <c r="D10672" s="34">
        <v>355</v>
      </c>
      <c r="E10672" s="34">
        <v>314</v>
      </c>
      <c r="F10672" s="34">
        <v>297</v>
      </c>
      <c r="G10672" s="34">
        <v>281</v>
      </c>
      <c r="H10672" s="34">
        <v>394</v>
      </c>
      <c r="I10672" s="34">
        <v>296</v>
      </c>
      <c r="J10672" s="34">
        <v>342</v>
      </c>
      <c r="K10672" s="34">
        <v>265</v>
      </c>
      <c r="L10672" s="34">
        <v>324</v>
      </c>
      <c r="M10672" s="34">
        <v>227</v>
      </c>
    </row>
    <row r="10673" spans="1:13" x14ac:dyDescent="0.2">
      <c r="A10673" s="34" t="s">
        <v>111567</v>
      </c>
      <c r="B10673" s="34">
        <v>184</v>
      </c>
      <c r="C10673" s="34">
        <v>250</v>
      </c>
      <c r="D10673" s="34">
        <v>175</v>
      </c>
      <c r="E10673" s="34">
        <v>300</v>
      </c>
      <c r="F10673" s="34">
        <v>215</v>
      </c>
      <c r="G10673" s="34">
        <v>250</v>
      </c>
      <c r="H10673" s="34">
        <v>192</v>
      </c>
      <c r="I10673" s="34">
        <v>232</v>
      </c>
      <c r="J10673" s="34">
        <v>204</v>
      </c>
      <c r="K10673" s="34">
        <v>178</v>
      </c>
      <c r="L10673" s="34">
        <v>202</v>
      </c>
      <c r="M10673" s="34">
        <v>217</v>
      </c>
    </row>
    <row r="10674" spans="1:13" x14ac:dyDescent="0.2">
      <c r="A10674" s="34" t="s">
        <v>111568</v>
      </c>
      <c r="B10674" s="34">
        <v>269</v>
      </c>
      <c r="C10674" s="34">
        <v>220</v>
      </c>
      <c r="D10674" s="34">
        <v>292</v>
      </c>
      <c r="E10674" s="34">
        <v>241</v>
      </c>
      <c r="F10674" s="34">
        <v>289</v>
      </c>
      <c r="G10674" s="34">
        <v>230</v>
      </c>
      <c r="H10674" s="34">
        <v>299</v>
      </c>
      <c r="I10674" s="34">
        <v>237</v>
      </c>
      <c r="J10674" s="34">
        <v>322</v>
      </c>
      <c r="K10674" s="34">
        <v>201</v>
      </c>
      <c r="L10674" s="34">
        <v>266</v>
      </c>
      <c r="M10674" s="34">
        <v>160</v>
      </c>
    </row>
    <row r="10675" spans="1:13" x14ac:dyDescent="0.2">
      <c r="A10675" s="34" t="s">
        <v>111569</v>
      </c>
      <c r="B10675" s="34">
        <v>85</v>
      </c>
      <c r="C10675" s="34">
        <v>72</v>
      </c>
      <c r="D10675" s="34">
        <v>96</v>
      </c>
      <c r="E10675" s="34">
        <v>95</v>
      </c>
      <c r="F10675" s="34">
        <v>95</v>
      </c>
      <c r="G10675" s="34">
        <v>76</v>
      </c>
      <c r="H10675" s="34">
        <v>122</v>
      </c>
      <c r="I10675" s="34">
        <v>90</v>
      </c>
      <c r="J10675" s="34">
        <v>86</v>
      </c>
      <c r="K10675" s="34">
        <v>85</v>
      </c>
      <c r="L10675" s="34">
        <v>99</v>
      </c>
      <c r="M10675" s="34">
        <v>84</v>
      </c>
    </row>
    <row r="10676" spans="1:13" x14ac:dyDescent="0.2">
      <c r="A10676" s="34" t="s">
        <v>111570</v>
      </c>
      <c r="B10676" s="34">
        <v>142</v>
      </c>
      <c r="C10676" s="34">
        <v>190</v>
      </c>
      <c r="D10676" s="34">
        <v>170</v>
      </c>
      <c r="E10676" s="34">
        <v>249</v>
      </c>
      <c r="F10676" s="34">
        <v>174</v>
      </c>
      <c r="G10676" s="34">
        <v>252</v>
      </c>
      <c r="H10676" s="34">
        <v>189</v>
      </c>
      <c r="I10676" s="34">
        <v>200</v>
      </c>
      <c r="J10676" s="34">
        <v>213</v>
      </c>
      <c r="K10676" s="34">
        <v>204</v>
      </c>
      <c r="L10676" s="34">
        <v>181</v>
      </c>
      <c r="M10676" s="34">
        <v>198</v>
      </c>
    </row>
    <row r="10677" spans="1:13" x14ac:dyDescent="0.2">
      <c r="A10677" s="34" t="s">
        <v>111571</v>
      </c>
      <c r="B10677" s="34">
        <v>170</v>
      </c>
      <c r="C10677" s="34">
        <v>256</v>
      </c>
      <c r="D10677" s="34">
        <v>223</v>
      </c>
      <c r="E10677" s="34">
        <v>236</v>
      </c>
      <c r="F10677" s="34">
        <v>209</v>
      </c>
      <c r="G10677" s="34">
        <v>203</v>
      </c>
      <c r="H10677" s="34">
        <v>216</v>
      </c>
      <c r="I10677" s="34">
        <v>215</v>
      </c>
      <c r="J10677" s="34">
        <v>233</v>
      </c>
      <c r="K10677" s="34">
        <v>188</v>
      </c>
      <c r="L10677" s="34">
        <v>220</v>
      </c>
      <c r="M10677" s="34">
        <v>187</v>
      </c>
    </row>
    <row r="10678" spans="1:13" x14ac:dyDescent="0.2">
      <c r="A10678" s="34" t="s">
        <v>111572</v>
      </c>
      <c r="B10678" s="34">
        <v>342</v>
      </c>
      <c r="C10678" s="34">
        <v>285</v>
      </c>
      <c r="D10678" s="34">
        <v>351</v>
      </c>
      <c r="E10678" s="34">
        <v>327</v>
      </c>
      <c r="F10678" s="34">
        <v>305</v>
      </c>
      <c r="G10678" s="34">
        <v>290</v>
      </c>
      <c r="H10678" s="34">
        <v>344</v>
      </c>
      <c r="I10678" s="34">
        <v>283</v>
      </c>
      <c r="J10678" s="34">
        <v>312</v>
      </c>
      <c r="K10678" s="34">
        <v>210</v>
      </c>
      <c r="L10678" s="34">
        <v>327</v>
      </c>
      <c r="M10678" s="34">
        <v>248</v>
      </c>
    </row>
    <row r="10679" spans="1:13" x14ac:dyDescent="0.2">
      <c r="A10679" s="34" t="s">
        <v>111573</v>
      </c>
      <c r="B10679" s="34">
        <v>242</v>
      </c>
      <c r="C10679" s="34">
        <v>277</v>
      </c>
      <c r="D10679" s="34">
        <v>284</v>
      </c>
      <c r="E10679" s="34">
        <v>346</v>
      </c>
      <c r="F10679" s="34">
        <v>322</v>
      </c>
      <c r="G10679" s="34">
        <v>338</v>
      </c>
      <c r="H10679" s="34">
        <v>325</v>
      </c>
      <c r="I10679" s="34">
        <v>304</v>
      </c>
      <c r="J10679" s="34">
        <v>286</v>
      </c>
      <c r="K10679" s="34">
        <v>278</v>
      </c>
      <c r="L10679" s="34">
        <v>306</v>
      </c>
      <c r="M10679" s="34">
        <v>254</v>
      </c>
    </row>
    <row r="10680" spans="1:13" x14ac:dyDescent="0.2">
      <c r="A10680" s="34" t="s">
        <v>111574</v>
      </c>
      <c r="B10680" s="34">
        <v>415</v>
      </c>
      <c r="C10680" s="34">
        <v>321</v>
      </c>
      <c r="D10680" s="34">
        <v>419</v>
      </c>
      <c r="E10680" s="34">
        <v>384</v>
      </c>
      <c r="F10680" s="34">
        <v>362</v>
      </c>
      <c r="G10680" s="34">
        <v>385</v>
      </c>
      <c r="H10680" s="34">
        <v>428</v>
      </c>
      <c r="I10680" s="34">
        <v>368</v>
      </c>
      <c r="J10680" s="34">
        <v>368</v>
      </c>
      <c r="K10680" s="34">
        <v>325</v>
      </c>
      <c r="L10680" s="34">
        <v>420</v>
      </c>
      <c r="M10680" s="34">
        <v>335</v>
      </c>
    </row>
    <row r="10681" spans="1:13" x14ac:dyDescent="0.2">
      <c r="A10681" s="34" t="s">
        <v>111575</v>
      </c>
      <c r="B10681" s="34">
        <v>674</v>
      </c>
      <c r="C10681" s="34">
        <v>427</v>
      </c>
      <c r="D10681" s="34">
        <v>606</v>
      </c>
      <c r="E10681" s="34">
        <v>484</v>
      </c>
      <c r="F10681" s="34">
        <v>524</v>
      </c>
      <c r="G10681" s="34">
        <v>435</v>
      </c>
      <c r="H10681" s="34">
        <v>594</v>
      </c>
      <c r="I10681" s="34">
        <v>525</v>
      </c>
      <c r="J10681" s="34">
        <v>584</v>
      </c>
      <c r="K10681" s="34">
        <v>413</v>
      </c>
      <c r="L10681" s="34">
        <v>573</v>
      </c>
      <c r="M10681" s="34">
        <v>403</v>
      </c>
    </row>
    <row r="10682" spans="1:13" x14ac:dyDescent="0.2">
      <c r="A10682" s="34" t="s">
        <v>111576</v>
      </c>
      <c r="B10682" s="34">
        <v>830</v>
      </c>
      <c r="C10682" s="34">
        <v>969</v>
      </c>
      <c r="D10682" s="34">
        <v>1003</v>
      </c>
      <c r="E10682" s="34">
        <v>965</v>
      </c>
      <c r="F10682" s="34">
        <v>873</v>
      </c>
      <c r="G10682" s="34">
        <v>821</v>
      </c>
      <c r="H10682" s="34">
        <v>987</v>
      </c>
      <c r="I10682" s="34">
        <v>898</v>
      </c>
      <c r="J10682" s="34">
        <v>1057</v>
      </c>
      <c r="K10682" s="34">
        <v>817</v>
      </c>
      <c r="L10682" s="34">
        <v>982</v>
      </c>
      <c r="M10682" s="34">
        <v>714</v>
      </c>
    </row>
    <row r="10683" spans="1:13" x14ac:dyDescent="0.2">
      <c r="A10683" s="34" t="s">
        <v>111577</v>
      </c>
      <c r="B10683" s="34">
        <v>352</v>
      </c>
      <c r="C10683" s="34">
        <v>300</v>
      </c>
      <c r="D10683" s="34">
        <v>348</v>
      </c>
      <c r="E10683" s="34">
        <v>299</v>
      </c>
      <c r="F10683" s="34">
        <v>314</v>
      </c>
      <c r="G10683" s="34">
        <v>317</v>
      </c>
      <c r="H10683" s="34">
        <v>371</v>
      </c>
      <c r="I10683" s="34">
        <v>315</v>
      </c>
      <c r="J10683" s="34">
        <v>356</v>
      </c>
      <c r="K10683" s="34">
        <v>301</v>
      </c>
      <c r="L10683" s="34">
        <v>283</v>
      </c>
      <c r="M10683" s="34">
        <v>276</v>
      </c>
    </row>
    <row r="10684" spans="1:13" x14ac:dyDescent="0.2">
      <c r="A10684" s="34" t="s">
        <v>111578</v>
      </c>
      <c r="B10684" s="34">
        <v>213</v>
      </c>
      <c r="C10684" s="34">
        <v>227</v>
      </c>
      <c r="D10684" s="34">
        <v>186</v>
      </c>
      <c r="E10684" s="34">
        <v>232</v>
      </c>
      <c r="F10684" s="34">
        <v>134</v>
      </c>
      <c r="G10684" s="34">
        <v>209</v>
      </c>
      <c r="H10684" s="34">
        <v>195</v>
      </c>
      <c r="I10684" s="34">
        <v>211</v>
      </c>
      <c r="J10684" s="34">
        <v>193</v>
      </c>
      <c r="K10684" s="34">
        <v>204</v>
      </c>
      <c r="L10684" s="34">
        <v>186</v>
      </c>
      <c r="M10684" s="34">
        <v>194</v>
      </c>
    </row>
    <row r="10685" spans="1:13" x14ac:dyDescent="0.2">
      <c r="A10685" s="34" t="s">
        <v>111579</v>
      </c>
      <c r="B10685" s="34">
        <v>635</v>
      </c>
      <c r="C10685" s="34">
        <v>581</v>
      </c>
      <c r="D10685" s="34">
        <v>548</v>
      </c>
      <c r="E10685" s="34">
        <v>586</v>
      </c>
      <c r="F10685" s="34">
        <v>513</v>
      </c>
      <c r="G10685" s="34">
        <v>607</v>
      </c>
      <c r="H10685" s="34">
        <v>666</v>
      </c>
      <c r="I10685" s="34">
        <v>570</v>
      </c>
      <c r="J10685" s="34">
        <v>593</v>
      </c>
      <c r="K10685" s="34">
        <v>466</v>
      </c>
      <c r="L10685" s="34">
        <v>527</v>
      </c>
      <c r="M10685" s="34">
        <v>439</v>
      </c>
    </row>
    <row r="10686" spans="1:13" x14ac:dyDescent="0.2">
      <c r="A10686" s="34" t="s">
        <v>111580</v>
      </c>
      <c r="B10686" s="34">
        <v>284</v>
      </c>
      <c r="C10686" s="34">
        <v>278</v>
      </c>
      <c r="D10686" s="34">
        <v>279</v>
      </c>
      <c r="E10686" s="34">
        <v>331</v>
      </c>
      <c r="F10686" s="34">
        <v>261</v>
      </c>
      <c r="G10686" s="34">
        <v>260</v>
      </c>
      <c r="H10686" s="34">
        <v>290</v>
      </c>
      <c r="I10686" s="34">
        <v>322</v>
      </c>
      <c r="J10686" s="34">
        <v>297</v>
      </c>
      <c r="K10686" s="34">
        <v>269</v>
      </c>
      <c r="L10686" s="34">
        <v>280</v>
      </c>
      <c r="M10686" s="34">
        <v>230</v>
      </c>
    </row>
    <row r="10687" spans="1:13" x14ac:dyDescent="0.2">
      <c r="A10687" s="34" t="s">
        <v>111581</v>
      </c>
      <c r="B10687" s="34">
        <v>260</v>
      </c>
      <c r="C10687" s="34">
        <v>281</v>
      </c>
      <c r="D10687" s="34">
        <v>284</v>
      </c>
      <c r="E10687" s="34">
        <v>261</v>
      </c>
      <c r="F10687" s="34">
        <v>233</v>
      </c>
      <c r="G10687" s="34">
        <v>238</v>
      </c>
      <c r="H10687" s="34">
        <v>279</v>
      </c>
      <c r="I10687" s="34">
        <v>217</v>
      </c>
      <c r="J10687" s="34">
        <v>282</v>
      </c>
      <c r="K10687" s="34">
        <v>244</v>
      </c>
      <c r="L10687" s="34">
        <v>269</v>
      </c>
      <c r="M10687" s="34">
        <v>221</v>
      </c>
    </row>
    <row r="10688" spans="1:13" x14ac:dyDescent="0.2">
      <c r="A10688" s="34" t="s">
        <v>111582</v>
      </c>
      <c r="B10688" s="34">
        <v>214</v>
      </c>
      <c r="C10688" s="34">
        <v>197</v>
      </c>
      <c r="D10688" s="34">
        <v>187</v>
      </c>
      <c r="E10688" s="34">
        <v>201</v>
      </c>
      <c r="F10688" s="34">
        <v>158</v>
      </c>
      <c r="G10688" s="34">
        <v>192</v>
      </c>
      <c r="H10688" s="34">
        <v>203</v>
      </c>
      <c r="I10688" s="34">
        <v>227</v>
      </c>
      <c r="J10688" s="34">
        <v>196</v>
      </c>
      <c r="K10688" s="34">
        <v>169</v>
      </c>
      <c r="L10688" s="34">
        <v>204</v>
      </c>
      <c r="M10688" s="34">
        <v>172</v>
      </c>
    </row>
    <row r="10689" spans="1:13" x14ac:dyDescent="0.2">
      <c r="A10689" s="34" t="s">
        <v>111583</v>
      </c>
      <c r="B10689" s="34">
        <v>277</v>
      </c>
      <c r="C10689" s="34">
        <v>344</v>
      </c>
      <c r="D10689" s="34">
        <v>320</v>
      </c>
      <c r="E10689" s="34">
        <v>364</v>
      </c>
      <c r="F10689" s="34">
        <v>324</v>
      </c>
      <c r="G10689" s="34">
        <v>316</v>
      </c>
      <c r="H10689" s="34">
        <v>376</v>
      </c>
      <c r="I10689" s="34">
        <v>353</v>
      </c>
      <c r="J10689" s="34">
        <v>270</v>
      </c>
      <c r="K10689" s="34">
        <v>280</v>
      </c>
      <c r="L10689" s="34">
        <v>245</v>
      </c>
      <c r="M10689" s="34">
        <v>233</v>
      </c>
    </row>
    <row r="10690" spans="1:13" x14ac:dyDescent="0.2">
      <c r="A10690" s="34" t="s">
        <v>111584</v>
      </c>
      <c r="B10690" s="34">
        <v>292</v>
      </c>
      <c r="C10690" s="34">
        <v>243</v>
      </c>
      <c r="D10690" s="34">
        <v>294</v>
      </c>
      <c r="E10690" s="34">
        <v>295</v>
      </c>
      <c r="F10690" s="34">
        <v>237</v>
      </c>
      <c r="G10690" s="34">
        <v>218</v>
      </c>
      <c r="H10690" s="34">
        <v>264</v>
      </c>
      <c r="I10690" s="34">
        <v>257</v>
      </c>
      <c r="J10690" s="34">
        <v>283</v>
      </c>
      <c r="K10690" s="34">
        <v>225</v>
      </c>
      <c r="L10690" s="34">
        <v>235</v>
      </c>
      <c r="M10690" s="34">
        <v>209</v>
      </c>
    </row>
    <row r="10691" spans="1:13" x14ac:dyDescent="0.2">
      <c r="A10691" s="34" t="s">
        <v>111585</v>
      </c>
      <c r="B10691" s="34">
        <v>344</v>
      </c>
      <c r="C10691" s="34">
        <v>400</v>
      </c>
      <c r="D10691" s="34">
        <v>372</v>
      </c>
      <c r="E10691" s="34">
        <v>340</v>
      </c>
      <c r="F10691" s="34">
        <v>281</v>
      </c>
      <c r="G10691" s="34">
        <v>372</v>
      </c>
      <c r="H10691" s="34">
        <v>376</v>
      </c>
      <c r="I10691" s="34">
        <v>371</v>
      </c>
      <c r="J10691" s="34">
        <v>429</v>
      </c>
      <c r="K10691" s="34">
        <v>305</v>
      </c>
      <c r="L10691" s="34">
        <v>369</v>
      </c>
      <c r="M10691" s="34">
        <v>289</v>
      </c>
    </row>
    <row r="10692" spans="1:13" x14ac:dyDescent="0.2">
      <c r="A10692" s="34" t="s">
        <v>111586</v>
      </c>
      <c r="B10692" s="34">
        <v>437</v>
      </c>
      <c r="C10692" s="34">
        <v>472</v>
      </c>
      <c r="D10692" s="34">
        <v>521</v>
      </c>
      <c r="E10692" s="34">
        <v>432</v>
      </c>
      <c r="F10692" s="34">
        <v>433</v>
      </c>
      <c r="G10692" s="34">
        <v>397</v>
      </c>
      <c r="H10692" s="34">
        <v>505</v>
      </c>
      <c r="I10692" s="34">
        <v>398</v>
      </c>
      <c r="J10692" s="34">
        <v>493</v>
      </c>
      <c r="K10692" s="34">
        <v>325</v>
      </c>
      <c r="L10692" s="34">
        <v>430</v>
      </c>
      <c r="M10692" s="34">
        <v>317</v>
      </c>
    </row>
    <row r="10693" spans="1:13" x14ac:dyDescent="0.2">
      <c r="A10693" s="34" t="s">
        <v>111587</v>
      </c>
      <c r="B10693" s="34">
        <v>358</v>
      </c>
      <c r="C10693" s="34">
        <v>483</v>
      </c>
      <c r="D10693" s="34">
        <v>434</v>
      </c>
      <c r="E10693" s="34">
        <v>491</v>
      </c>
      <c r="F10693" s="34">
        <v>398</v>
      </c>
      <c r="G10693" s="34">
        <v>395</v>
      </c>
      <c r="H10693" s="34">
        <v>463</v>
      </c>
      <c r="I10693" s="34">
        <v>414</v>
      </c>
      <c r="J10693" s="34">
        <v>453</v>
      </c>
      <c r="K10693" s="34">
        <v>388</v>
      </c>
      <c r="L10693" s="34">
        <v>486</v>
      </c>
      <c r="M10693" s="34">
        <v>348</v>
      </c>
    </row>
    <row r="10694" spans="1:13" x14ac:dyDescent="0.2">
      <c r="A10694" s="34" t="s">
        <v>111588</v>
      </c>
      <c r="B10694" s="34">
        <v>250</v>
      </c>
      <c r="C10694" s="34">
        <v>177</v>
      </c>
      <c r="D10694" s="34">
        <v>157</v>
      </c>
      <c r="E10694" s="34">
        <v>195</v>
      </c>
      <c r="F10694" s="34">
        <v>97</v>
      </c>
      <c r="G10694" s="34">
        <v>165</v>
      </c>
      <c r="H10694" s="34">
        <v>204</v>
      </c>
      <c r="I10694" s="34">
        <v>138</v>
      </c>
      <c r="J10694" s="34">
        <v>235</v>
      </c>
      <c r="K10694" s="34">
        <v>152</v>
      </c>
      <c r="L10694" s="34">
        <v>156</v>
      </c>
      <c r="M10694" s="34">
        <v>130</v>
      </c>
    </row>
    <row r="10695" spans="1:13" x14ac:dyDescent="0.2">
      <c r="A10695" s="34" t="s">
        <v>111589</v>
      </c>
      <c r="B10695" s="34">
        <v>231</v>
      </c>
      <c r="C10695" s="34">
        <v>337</v>
      </c>
      <c r="D10695" s="34">
        <v>240</v>
      </c>
      <c r="E10695" s="34">
        <v>385</v>
      </c>
      <c r="F10695" s="34">
        <v>205</v>
      </c>
      <c r="G10695" s="34">
        <v>379</v>
      </c>
      <c r="H10695" s="34">
        <v>226</v>
      </c>
      <c r="I10695" s="34">
        <v>396</v>
      </c>
      <c r="J10695" s="34">
        <v>193</v>
      </c>
      <c r="K10695" s="34">
        <v>312</v>
      </c>
      <c r="L10695" s="34">
        <v>249</v>
      </c>
      <c r="M10695" s="34">
        <v>310</v>
      </c>
    </row>
    <row r="10696" spans="1:13" x14ac:dyDescent="0.2">
      <c r="A10696" s="34" t="s">
        <v>111590</v>
      </c>
      <c r="B10696" s="34">
        <v>160</v>
      </c>
      <c r="C10696" s="34">
        <v>176</v>
      </c>
      <c r="D10696" s="34">
        <v>167</v>
      </c>
      <c r="E10696" s="34">
        <v>152</v>
      </c>
      <c r="F10696" s="34">
        <v>143</v>
      </c>
      <c r="G10696" s="34">
        <v>156</v>
      </c>
      <c r="H10696" s="34">
        <v>159</v>
      </c>
      <c r="I10696" s="34">
        <v>138</v>
      </c>
      <c r="J10696" s="34">
        <v>195</v>
      </c>
      <c r="K10696" s="34">
        <v>129</v>
      </c>
      <c r="L10696" s="34">
        <v>131</v>
      </c>
      <c r="M10696" s="34">
        <v>149</v>
      </c>
    </row>
    <row r="10697" spans="1:13" x14ac:dyDescent="0.2">
      <c r="A10697" s="34" t="s">
        <v>111591</v>
      </c>
      <c r="B10697" s="34">
        <v>143</v>
      </c>
      <c r="C10697" s="34">
        <v>170</v>
      </c>
      <c r="D10697" s="34">
        <v>186</v>
      </c>
      <c r="E10697" s="34">
        <v>167</v>
      </c>
      <c r="F10697" s="34">
        <v>124</v>
      </c>
      <c r="G10697" s="34">
        <v>139</v>
      </c>
      <c r="H10697" s="34">
        <v>136</v>
      </c>
      <c r="I10697" s="34">
        <v>155</v>
      </c>
      <c r="J10697" s="34">
        <v>182</v>
      </c>
      <c r="K10697" s="34">
        <v>152</v>
      </c>
      <c r="L10697" s="34">
        <v>156</v>
      </c>
      <c r="M10697" s="34">
        <v>122</v>
      </c>
    </row>
    <row r="10698" spans="1:13" x14ac:dyDescent="0.2">
      <c r="A10698" s="34" t="s">
        <v>111592</v>
      </c>
      <c r="B10698" s="34">
        <v>195</v>
      </c>
      <c r="C10698" s="34">
        <v>288</v>
      </c>
      <c r="D10698" s="34">
        <v>219</v>
      </c>
      <c r="E10698" s="34">
        <v>321</v>
      </c>
      <c r="F10698" s="34">
        <v>222</v>
      </c>
      <c r="G10698" s="34">
        <v>285</v>
      </c>
      <c r="H10698" s="34">
        <v>274</v>
      </c>
      <c r="I10698" s="34">
        <v>277</v>
      </c>
      <c r="J10698" s="34">
        <v>204</v>
      </c>
      <c r="K10698" s="34">
        <v>206</v>
      </c>
      <c r="L10698" s="34">
        <v>216</v>
      </c>
      <c r="M10698" s="34">
        <v>201</v>
      </c>
    </row>
    <row r="10699" spans="1:13" x14ac:dyDescent="0.2">
      <c r="A10699" s="34" t="s">
        <v>111593</v>
      </c>
      <c r="B10699" s="34">
        <v>335</v>
      </c>
      <c r="C10699" s="34">
        <v>360</v>
      </c>
      <c r="D10699" s="34">
        <v>378</v>
      </c>
      <c r="E10699" s="34">
        <v>320</v>
      </c>
      <c r="F10699" s="34">
        <v>323</v>
      </c>
      <c r="G10699" s="34">
        <v>366</v>
      </c>
      <c r="H10699" s="34">
        <v>393</v>
      </c>
      <c r="I10699" s="34">
        <v>409</v>
      </c>
      <c r="J10699" s="34">
        <v>356</v>
      </c>
      <c r="K10699" s="34">
        <v>271</v>
      </c>
      <c r="L10699" s="34">
        <v>356</v>
      </c>
      <c r="M10699" s="34">
        <v>261</v>
      </c>
    </row>
    <row r="10700" spans="1:13" x14ac:dyDescent="0.2">
      <c r="A10700" s="34" t="s">
        <v>111594</v>
      </c>
      <c r="B10700" s="34">
        <v>185</v>
      </c>
      <c r="C10700" s="34">
        <v>204</v>
      </c>
      <c r="D10700" s="34">
        <v>217</v>
      </c>
      <c r="E10700" s="34">
        <v>199</v>
      </c>
      <c r="F10700" s="34">
        <v>198</v>
      </c>
      <c r="G10700" s="34">
        <v>174</v>
      </c>
      <c r="H10700" s="34">
        <v>195</v>
      </c>
      <c r="I10700" s="34">
        <v>173</v>
      </c>
      <c r="J10700" s="34">
        <v>210</v>
      </c>
      <c r="K10700" s="34">
        <v>153</v>
      </c>
      <c r="L10700" s="34">
        <v>203</v>
      </c>
      <c r="M10700" s="34">
        <v>135</v>
      </c>
    </row>
    <row r="10701" spans="1:13" x14ac:dyDescent="0.2">
      <c r="A10701" s="34" t="s">
        <v>111595</v>
      </c>
      <c r="B10701" s="34">
        <v>377</v>
      </c>
      <c r="C10701" s="34">
        <v>329</v>
      </c>
      <c r="D10701" s="34">
        <v>295</v>
      </c>
      <c r="E10701" s="34">
        <v>363</v>
      </c>
      <c r="F10701" s="34">
        <v>280</v>
      </c>
      <c r="G10701" s="34">
        <v>355</v>
      </c>
      <c r="H10701" s="34">
        <v>240</v>
      </c>
      <c r="I10701" s="34">
        <v>331</v>
      </c>
      <c r="J10701" s="34">
        <v>287</v>
      </c>
      <c r="K10701" s="34">
        <v>259</v>
      </c>
      <c r="L10701" s="34">
        <v>362</v>
      </c>
      <c r="M10701" s="34">
        <v>260</v>
      </c>
    </row>
    <row r="10702" spans="1:13" x14ac:dyDescent="0.2">
      <c r="A10702" s="34" t="s">
        <v>111596</v>
      </c>
      <c r="B10702" s="34">
        <v>601</v>
      </c>
      <c r="C10702" s="34">
        <v>687</v>
      </c>
      <c r="D10702" s="34">
        <v>652</v>
      </c>
      <c r="E10702" s="34">
        <v>685</v>
      </c>
      <c r="F10702" s="34">
        <v>594</v>
      </c>
      <c r="G10702" s="34">
        <v>578</v>
      </c>
      <c r="H10702" s="34">
        <v>634</v>
      </c>
      <c r="I10702" s="34">
        <v>646</v>
      </c>
      <c r="J10702" s="34">
        <v>677</v>
      </c>
      <c r="K10702" s="34">
        <v>553</v>
      </c>
      <c r="L10702" s="34">
        <v>613</v>
      </c>
      <c r="M10702" s="34">
        <v>473</v>
      </c>
    </row>
    <row r="10703" spans="1:13" x14ac:dyDescent="0.2">
      <c r="A10703" s="34" t="s">
        <v>111597</v>
      </c>
      <c r="B10703" s="34">
        <v>948</v>
      </c>
      <c r="C10703" s="34">
        <v>1038</v>
      </c>
      <c r="D10703" s="34">
        <v>1067</v>
      </c>
      <c r="E10703" s="34">
        <v>1146</v>
      </c>
      <c r="F10703" s="34">
        <v>888</v>
      </c>
      <c r="G10703" s="34">
        <v>964</v>
      </c>
      <c r="H10703" s="34">
        <v>1026</v>
      </c>
      <c r="I10703" s="34">
        <v>963</v>
      </c>
      <c r="J10703" s="34">
        <v>1045</v>
      </c>
      <c r="K10703" s="34">
        <v>858</v>
      </c>
      <c r="L10703" s="34">
        <v>928</v>
      </c>
      <c r="M10703" s="34">
        <v>793</v>
      </c>
    </row>
    <row r="10704" spans="1:13" x14ac:dyDescent="0.2">
      <c r="A10704" s="34" t="s">
        <v>111598</v>
      </c>
      <c r="B10704" s="34">
        <v>352</v>
      </c>
      <c r="C10704" s="34">
        <v>393</v>
      </c>
      <c r="D10704" s="34">
        <v>434</v>
      </c>
      <c r="E10704" s="34">
        <v>428</v>
      </c>
      <c r="F10704" s="34">
        <v>346</v>
      </c>
      <c r="G10704" s="34">
        <v>386</v>
      </c>
      <c r="H10704" s="34">
        <v>413</v>
      </c>
      <c r="I10704" s="34">
        <v>449</v>
      </c>
      <c r="J10704" s="34">
        <v>443</v>
      </c>
      <c r="K10704" s="34">
        <v>383</v>
      </c>
      <c r="L10704" s="34">
        <v>440</v>
      </c>
      <c r="M10704" s="34">
        <v>365</v>
      </c>
    </row>
    <row r="10705" spans="1:13" x14ac:dyDescent="0.2">
      <c r="A10705" s="34" t="s">
        <v>111599</v>
      </c>
      <c r="B10705" s="34">
        <v>514</v>
      </c>
      <c r="C10705" s="34">
        <v>605</v>
      </c>
      <c r="D10705" s="34">
        <v>591</v>
      </c>
      <c r="E10705" s="34">
        <v>674</v>
      </c>
      <c r="F10705" s="34">
        <v>542</v>
      </c>
      <c r="G10705" s="34">
        <v>578</v>
      </c>
      <c r="H10705" s="34">
        <v>674</v>
      </c>
      <c r="I10705" s="34">
        <v>525</v>
      </c>
      <c r="J10705" s="34">
        <v>615</v>
      </c>
      <c r="K10705" s="34">
        <v>444</v>
      </c>
      <c r="L10705" s="34">
        <v>510</v>
      </c>
      <c r="M10705" s="34">
        <v>491</v>
      </c>
    </row>
    <row r="10706" spans="1:13" x14ac:dyDescent="0.2">
      <c r="A10706" s="34" t="s">
        <v>111600</v>
      </c>
      <c r="B10706" s="34">
        <v>419</v>
      </c>
      <c r="C10706" s="34">
        <v>403</v>
      </c>
      <c r="D10706" s="34">
        <v>403</v>
      </c>
      <c r="E10706" s="34">
        <v>436</v>
      </c>
      <c r="F10706" s="34">
        <v>360</v>
      </c>
      <c r="G10706" s="34">
        <v>347</v>
      </c>
      <c r="H10706" s="34">
        <v>493</v>
      </c>
      <c r="I10706" s="34">
        <v>358</v>
      </c>
      <c r="J10706" s="34">
        <v>470</v>
      </c>
      <c r="K10706" s="34">
        <v>351</v>
      </c>
      <c r="L10706" s="34">
        <v>375</v>
      </c>
      <c r="M10706" s="34">
        <v>281</v>
      </c>
    </row>
    <row r="10707" spans="1:13" x14ac:dyDescent="0.2">
      <c r="A10707" s="34" t="s">
        <v>111601</v>
      </c>
      <c r="B10707" s="34">
        <v>259</v>
      </c>
      <c r="C10707" s="34">
        <v>257</v>
      </c>
      <c r="D10707" s="34">
        <v>325</v>
      </c>
      <c r="E10707" s="34">
        <v>262</v>
      </c>
      <c r="F10707" s="34">
        <v>260</v>
      </c>
      <c r="G10707" s="34">
        <v>225</v>
      </c>
      <c r="H10707" s="34">
        <v>323</v>
      </c>
      <c r="I10707" s="34">
        <v>250</v>
      </c>
      <c r="J10707" s="34">
        <v>299</v>
      </c>
      <c r="K10707" s="34">
        <v>201</v>
      </c>
      <c r="L10707" s="34">
        <v>250</v>
      </c>
      <c r="M10707" s="34">
        <v>182</v>
      </c>
    </row>
    <row r="10708" spans="1:13" x14ac:dyDescent="0.2">
      <c r="A10708" s="34" t="s">
        <v>111602</v>
      </c>
      <c r="B10708" s="34">
        <v>322</v>
      </c>
      <c r="C10708" s="34">
        <v>290</v>
      </c>
      <c r="D10708" s="34">
        <v>345</v>
      </c>
      <c r="E10708" s="34">
        <v>336</v>
      </c>
      <c r="F10708" s="34">
        <v>294</v>
      </c>
      <c r="G10708" s="34">
        <v>284</v>
      </c>
      <c r="H10708" s="34">
        <v>309</v>
      </c>
      <c r="I10708" s="34">
        <v>284</v>
      </c>
      <c r="J10708" s="34">
        <v>300</v>
      </c>
      <c r="K10708" s="34">
        <v>217</v>
      </c>
      <c r="L10708" s="34">
        <v>309</v>
      </c>
      <c r="M10708" s="34">
        <v>237</v>
      </c>
    </row>
    <row r="10709" spans="1:13" x14ac:dyDescent="0.2">
      <c r="A10709" s="34" t="s">
        <v>111603</v>
      </c>
      <c r="B10709" s="34">
        <v>260</v>
      </c>
      <c r="C10709" s="34">
        <v>231</v>
      </c>
      <c r="D10709" s="34">
        <v>234</v>
      </c>
      <c r="E10709" s="34">
        <v>214</v>
      </c>
      <c r="F10709" s="34">
        <v>225</v>
      </c>
      <c r="G10709" s="34">
        <v>215</v>
      </c>
      <c r="H10709" s="34">
        <v>210</v>
      </c>
      <c r="I10709" s="34">
        <v>192</v>
      </c>
      <c r="J10709" s="34">
        <v>296</v>
      </c>
      <c r="K10709" s="34">
        <v>165</v>
      </c>
      <c r="L10709" s="34">
        <v>168</v>
      </c>
      <c r="M10709" s="34">
        <v>184</v>
      </c>
    </row>
    <row r="10710" spans="1:13" x14ac:dyDescent="0.2">
      <c r="A10710" s="34" t="s">
        <v>111604</v>
      </c>
      <c r="B10710" s="34">
        <v>67</v>
      </c>
      <c r="C10710" s="34">
        <v>99</v>
      </c>
      <c r="D10710" s="34">
        <v>84</v>
      </c>
      <c r="E10710" s="34">
        <v>140</v>
      </c>
      <c r="F10710" s="34">
        <v>126</v>
      </c>
      <c r="G10710" s="34">
        <v>102</v>
      </c>
      <c r="H10710" s="34">
        <v>125</v>
      </c>
      <c r="I10710" s="34">
        <v>82</v>
      </c>
      <c r="J10710" s="34">
        <v>102</v>
      </c>
      <c r="K10710" s="34">
        <v>105</v>
      </c>
      <c r="L10710" s="34">
        <v>103</v>
      </c>
      <c r="M10710" s="34">
        <v>88</v>
      </c>
    </row>
    <row r="10711" spans="1:13" x14ac:dyDescent="0.2">
      <c r="A10711" s="34" t="s">
        <v>111605</v>
      </c>
      <c r="B10711" s="34">
        <v>163</v>
      </c>
      <c r="C10711" s="34">
        <v>132</v>
      </c>
      <c r="D10711" s="34">
        <v>145</v>
      </c>
      <c r="E10711" s="34">
        <v>143</v>
      </c>
      <c r="F10711" s="34">
        <v>146</v>
      </c>
      <c r="G10711" s="34">
        <v>146</v>
      </c>
      <c r="H10711" s="34">
        <v>161</v>
      </c>
      <c r="I10711" s="34">
        <v>140</v>
      </c>
      <c r="J10711" s="34">
        <v>107</v>
      </c>
      <c r="K10711" s="34">
        <v>139</v>
      </c>
      <c r="L10711" s="34">
        <v>104</v>
      </c>
      <c r="M10711" s="34">
        <v>116</v>
      </c>
    </row>
    <row r="10712" spans="1:13" x14ac:dyDescent="0.2">
      <c r="A10712" s="34" t="s">
        <v>111606</v>
      </c>
      <c r="B10712" s="34">
        <v>162</v>
      </c>
      <c r="C10712" s="34">
        <v>220</v>
      </c>
      <c r="D10712" s="34">
        <v>167</v>
      </c>
      <c r="E10712" s="34">
        <v>203</v>
      </c>
      <c r="F10712" s="34">
        <v>165</v>
      </c>
      <c r="G10712" s="34">
        <v>197</v>
      </c>
      <c r="H10712" s="34">
        <v>164</v>
      </c>
      <c r="I10712" s="34">
        <v>134</v>
      </c>
      <c r="J10712" s="34">
        <v>191</v>
      </c>
      <c r="K10712" s="34">
        <v>148</v>
      </c>
      <c r="L10712" s="34">
        <v>174</v>
      </c>
      <c r="M10712" s="34">
        <v>152</v>
      </c>
    </row>
    <row r="10713" spans="1:13" x14ac:dyDescent="0.2">
      <c r="A10713" s="34" t="s">
        <v>111607</v>
      </c>
      <c r="B10713" s="34">
        <v>196</v>
      </c>
      <c r="C10713" s="34">
        <v>225</v>
      </c>
      <c r="D10713" s="34">
        <v>239</v>
      </c>
      <c r="E10713" s="34">
        <v>237</v>
      </c>
      <c r="F10713" s="34">
        <v>203</v>
      </c>
      <c r="G10713" s="34">
        <v>223</v>
      </c>
      <c r="H10713" s="34">
        <v>221</v>
      </c>
      <c r="I10713" s="34">
        <v>238</v>
      </c>
      <c r="J10713" s="34">
        <v>207</v>
      </c>
      <c r="K10713" s="34">
        <v>186</v>
      </c>
      <c r="L10713" s="34">
        <v>214</v>
      </c>
      <c r="M10713" s="34">
        <v>159</v>
      </c>
    </row>
    <row r="10714" spans="1:13" x14ac:dyDescent="0.2">
      <c r="A10714" s="34" t="s">
        <v>111608</v>
      </c>
      <c r="B10714" s="34">
        <v>175</v>
      </c>
      <c r="C10714" s="34">
        <v>152</v>
      </c>
      <c r="D10714" s="34">
        <v>143</v>
      </c>
      <c r="E10714" s="34">
        <v>172</v>
      </c>
      <c r="F10714" s="34">
        <v>138</v>
      </c>
      <c r="G10714" s="34">
        <v>170</v>
      </c>
      <c r="H10714" s="34">
        <v>195</v>
      </c>
      <c r="I10714" s="34">
        <v>139</v>
      </c>
      <c r="J10714" s="34">
        <v>162</v>
      </c>
      <c r="K10714" s="34">
        <v>125</v>
      </c>
      <c r="L10714" s="34">
        <v>201</v>
      </c>
      <c r="M10714" s="34">
        <v>126</v>
      </c>
    </row>
    <row r="10715" spans="1:13" x14ac:dyDescent="0.2">
      <c r="A10715" s="34" t="s">
        <v>111609</v>
      </c>
      <c r="B10715" s="34">
        <v>186</v>
      </c>
      <c r="C10715" s="34">
        <v>169</v>
      </c>
      <c r="D10715" s="34">
        <v>158</v>
      </c>
      <c r="E10715" s="34">
        <v>229</v>
      </c>
      <c r="F10715" s="34">
        <v>184</v>
      </c>
      <c r="G10715" s="34">
        <v>161</v>
      </c>
      <c r="H10715" s="34">
        <v>221</v>
      </c>
      <c r="I10715" s="34">
        <v>215</v>
      </c>
      <c r="J10715" s="34">
        <v>200</v>
      </c>
      <c r="K10715" s="34">
        <v>138</v>
      </c>
      <c r="L10715" s="34">
        <v>156</v>
      </c>
      <c r="M10715" s="34">
        <v>154</v>
      </c>
    </row>
    <row r="10716" spans="1:13" x14ac:dyDescent="0.2">
      <c r="A10716" s="34" t="s">
        <v>111610</v>
      </c>
      <c r="B10716" s="34">
        <v>284</v>
      </c>
      <c r="C10716" s="34">
        <v>308</v>
      </c>
      <c r="D10716" s="34">
        <v>364</v>
      </c>
      <c r="E10716" s="34">
        <v>324</v>
      </c>
      <c r="F10716" s="34">
        <v>290</v>
      </c>
      <c r="G10716" s="34">
        <v>278</v>
      </c>
      <c r="H10716" s="34">
        <v>388</v>
      </c>
      <c r="I10716" s="34">
        <v>309</v>
      </c>
      <c r="J10716" s="34">
        <v>349</v>
      </c>
      <c r="K10716" s="34">
        <v>239</v>
      </c>
      <c r="L10716" s="34">
        <v>276</v>
      </c>
      <c r="M10716" s="34">
        <v>247</v>
      </c>
    </row>
    <row r="10717" spans="1:13" x14ac:dyDescent="0.2">
      <c r="A10717" s="34" t="s">
        <v>111611</v>
      </c>
      <c r="B10717" s="34">
        <v>239</v>
      </c>
      <c r="C10717" s="34">
        <v>239</v>
      </c>
      <c r="D10717" s="34">
        <v>280</v>
      </c>
      <c r="E10717" s="34">
        <v>296</v>
      </c>
      <c r="F10717" s="34">
        <v>233</v>
      </c>
      <c r="G10717" s="34">
        <v>221</v>
      </c>
      <c r="H10717" s="34">
        <v>271</v>
      </c>
      <c r="I10717" s="34">
        <v>277</v>
      </c>
      <c r="J10717" s="34">
        <v>308</v>
      </c>
      <c r="K10717" s="34">
        <v>174</v>
      </c>
      <c r="L10717" s="34">
        <v>304</v>
      </c>
      <c r="M10717" s="34">
        <v>165</v>
      </c>
    </row>
    <row r="10718" spans="1:13" x14ac:dyDescent="0.2">
      <c r="A10718" s="34" t="s">
        <v>111612</v>
      </c>
      <c r="B10718" s="34">
        <v>109</v>
      </c>
      <c r="C10718" s="34">
        <v>93</v>
      </c>
      <c r="D10718" s="34">
        <v>137</v>
      </c>
      <c r="E10718" s="34">
        <v>76</v>
      </c>
      <c r="F10718" s="34">
        <v>117</v>
      </c>
      <c r="G10718" s="34">
        <v>66</v>
      </c>
      <c r="H10718" s="34">
        <v>120</v>
      </c>
      <c r="I10718" s="34">
        <v>83</v>
      </c>
      <c r="J10718" s="34">
        <v>105</v>
      </c>
      <c r="K10718" s="34">
        <v>67</v>
      </c>
      <c r="L10718" s="34">
        <v>124</v>
      </c>
      <c r="M10718" s="34">
        <v>58</v>
      </c>
    </row>
    <row r="10719" spans="1:13" x14ac:dyDescent="0.2">
      <c r="A10719" s="34" t="s">
        <v>111613</v>
      </c>
      <c r="B10719" s="34">
        <v>151</v>
      </c>
      <c r="C10719" s="34">
        <v>246</v>
      </c>
      <c r="D10719" s="34">
        <v>248</v>
      </c>
      <c r="E10719" s="34">
        <v>224</v>
      </c>
      <c r="F10719" s="34">
        <v>224</v>
      </c>
      <c r="G10719" s="34">
        <v>199</v>
      </c>
      <c r="H10719" s="34">
        <v>252</v>
      </c>
      <c r="I10719" s="34">
        <v>211</v>
      </c>
      <c r="J10719" s="34">
        <v>276</v>
      </c>
      <c r="K10719" s="34">
        <v>155</v>
      </c>
      <c r="L10719" s="34">
        <v>182</v>
      </c>
      <c r="M10719" s="34">
        <v>168</v>
      </c>
    </row>
    <row r="10720" spans="1:13" x14ac:dyDescent="0.2">
      <c r="A10720" s="34" t="s">
        <v>111614</v>
      </c>
      <c r="B10720" s="34">
        <v>228</v>
      </c>
      <c r="C10720" s="34">
        <v>289</v>
      </c>
      <c r="D10720" s="34">
        <v>299</v>
      </c>
      <c r="E10720" s="34">
        <v>255</v>
      </c>
      <c r="F10720" s="34">
        <v>302</v>
      </c>
      <c r="G10720" s="34">
        <v>260</v>
      </c>
      <c r="H10720" s="34">
        <v>341</v>
      </c>
      <c r="I10720" s="34">
        <v>322</v>
      </c>
      <c r="J10720" s="34">
        <v>270</v>
      </c>
      <c r="K10720" s="34">
        <v>212</v>
      </c>
      <c r="L10720" s="34">
        <v>294</v>
      </c>
      <c r="M10720" s="34">
        <v>212</v>
      </c>
    </row>
    <row r="10721" spans="1:13" x14ac:dyDescent="0.2">
      <c r="A10721" s="34" t="s">
        <v>111615</v>
      </c>
      <c r="B10721" s="34">
        <v>320</v>
      </c>
      <c r="C10721" s="34">
        <v>343</v>
      </c>
      <c r="D10721" s="34">
        <v>364</v>
      </c>
      <c r="E10721" s="34">
        <v>409</v>
      </c>
      <c r="F10721" s="34">
        <v>343</v>
      </c>
      <c r="G10721" s="34">
        <v>384</v>
      </c>
      <c r="H10721" s="34">
        <v>411</v>
      </c>
      <c r="I10721" s="34">
        <v>409</v>
      </c>
      <c r="J10721" s="34">
        <v>386</v>
      </c>
      <c r="K10721" s="34">
        <v>318</v>
      </c>
      <c r="L10721" s="34">
        <v>409</v>
      </c>
      <c r="M10721" s="34">
        <v>291</v>
      </c>
    </row>
    <row r="10722" spans="1:13" x14ac:dyDescent="0.2">
      <c r="A10722" s="34" t="s">
        <v>111616</v>
      </c>
      <c r="B10722" s="34">
        <v>349</v>
      </c>
      <c r="C10722" s="34">
        <v>298</v>
      </c>
      <c r="D10722" s="34">
        <v>306</v>
      </c>
      <c r="E10722" s="34">
        <v>380</v>
      </c>
      <c r="F10722" s="34">
        <v>298</v>
      </c>
      <c r="G10722" s="34">
        <v>369</v>
      </c>
      <c r="H10722" s="34">
        <v>249</v>
      </c>
      <c r="I10722" s="34">
        <v>376</v>
      </c>
      <c r="J10722" s="34">
        <v>296</v>
      </c>
      <c r="K10722" s="34">
        <v>292</v>
      </c>
      <c r="L10722" s="34">
        <v>235</v>
      </c>
      <c r="M10722" s="34">
        <v>254</v>
      </c>
    </row>
    <row r="10723" spans="1:13" x14ac:dyDescent="0.2">
      <c r="A10723" s="34" t="s">
        <v>111617</v>
      </c>
      <c r="B10723" s="34">
        <v>744</v>
      </c>
      <c r="C10723" s="34">
        <v>721</v>
      </c>
      <c r="D10723" s="34">
        <v>752</v>
      </c>
      <c r="E10723" s="34">
        <v>802</v>
      </c>
      <c r="F10723" s="34">
        <v>604</v>
      </c>
      <c r="G10723" s="34">
        <v>650</v>
      </c>
      <c r="H10723" s="34">
        <v>723</v>
      </c>
      <c r="I10723" s="34">
        <v>685</v>
      </c>
      <c r="J10723" s="34">
        <v>706</v>
      </c>
      <c r="K10723" s="34">
        <v>543</v>
      </c>
      <c r="L10723" s="34">
        <v>633</v>
      </c>
      <c r="M10723" s="34">
        <v>535</v>
      </c>
    </row>
    <row r="10724" spans="1:13" x14ac:dyDescent="0.2">
      <c r="A10724" s="34" t="s">
        <v>111618</v>
      </c>
      <c r="B10724" s="34">
        <v>810</v>
      </c>
      <c r="C10724" s="34">
        <v>819</v>
      </c>
      <c r="D10724" s="34">
        <v>879</v>
      </c>
      <c r="E10724" s="34">
        <v>884</v>
      </c>
      <c r="F10724" s="34">
        <v>795</v>
      </c>
      <c r="G10724" s="34">
        <v>773</v>
      </c>
      <c r="H10724" s="34">
        <v>922</v>
      </c>
      <c r="I10724" s="34">
        <v>899</v>
      </c>
      <c r="J10724" s="34">
        <v>920</v>
      </c>
      <c r="K10724" s="34">
        <v>652</v>
      </c>
      <c r="L10724" s="34">
        <v>811</v>
      </c>
      <c r="M10724" s="34">
        <v>624</v>
      </c>
    </row>
    <row r="10725" spans="1:13" x14ac:dyDescent="0.2">
      <c r="A10725" s="34" t="s">
        <v>111619</v>
      </c>
      <c r="B10725" s="34">
        <v>499</v>
      </c>
      <c r="C10725" s="34">
        <v>540</v>
      </c>
      <c r="D10725" s="34">
        <v>567</v>
      </c>
      <c r="E10725" s="34">
        <v>535</v>
      </c>
      <c r="F10725" s="34">
        <v>444</v>
      </c>
      <c r="G10725" s="34">
        <v>427</v>
      </c>
      <c r="H10725" s="34">
        <v>480</v>
      </c>
      <c r="I10725" s="34">
        <v>521</v>
      </c>
      <c r="J10725" s="34">
        <v>516</v>
      </c>
      <c r="K10725" s="34">
        <v>402</v>
      </c>
      <c r="L10725" s="34">
        <v>436</v>
      </c>
      <c r="M10725" s="34">
        <v>371</v>
      </c>
    </row>
    <row r="10726" spans="1:13" x14ac:dyDescent="0.2">
      <c r="A10726" s="34" t="s">
        <v>111620</v>
      </c>
      <c r="B10726" s="34">
        <v>237</v>
      </c>
      <c r="C10726" s="34">
        <v>401</v>
      </c>
      <c r="D10726" s="34">
        <v>241</v>
      </c>
      <c r="E10726" s="34">
        <v>439</v>
      </c>
      <c r="F10726" s="34">
        <v>249</v>
      </c>
      <c r="G10726" s="34">
        <v>396</v>
      </c>
      <c r="H10726" s="34">
        <v>274</v>
      </c>
      <c r="I10726" s="34">
        <v>402</v>
      </c>
      <c r="J10726" s="34">
        <v>241</v>
      </c>
      <c r="K10726" s="34">
        <v>334</v>
      </c>
      <c r="L10726" s="34">
        <v>267</v>
      </c>
      <c r="M10726" s="34">
        <v>340</v>
      </c>
    </row>
    <row r="10727" spans="1:13" x14ac:dyDescent="0.2">
      <c r="A10727" s="34" t="s">
        <v>111621</v>
      </c>
      <c r="B10727" s="34">
        <v>527</v>
      </c>
      <c r="C10727" s="34">
        <v>520</v>
      </c>
      <c r="D10727" s="34">
        <v>547</v>
      </c>
      <c r="E10727" s="34">
        <v>533</v>
      </c>
      <c r="F10727" s="34">
        <v>386</v>
      </c>
      <c r="G10727" s="34">
        <v>457</v>
      </c>
      <c r="H10727" s="34">
        <v>515</v>
      </c>
      <c r="I10727" s="34">
        <v>456</v>
      </c>
      <c r="J10727" s="34">
        <v>516</v>
      </c>
      <c r="K10727" s="34">
        <v>382</v>
      </c>
      <c r="L10727" s="34">
        <v>443</v>
      </c>
      <c r="M10727" s="34">
        <v>396</v>
      </c>
    </row>
    <row r="10728" spans="1:13" x14ac:dyDescent="0.2">
      <c r="A10728" s="34" t="s">
        <v>111622</v>
      </c>
      <c r="B10728" s="34">
        <v>214</v>
      </c>
      <c r="C10728" s="34">
        <v>301</v>
      </c>
      <c r="D10728" s="34">
        <v>273</v>
      </c>
      <c r="E10728" s="34">
        <v>285</v>
      </c>
      <c r="F10728" s="34">
        <v>307</v>
      </c>
      <c r="G10728" s="34">
        <v>235</v>
      </c>
      <c r="H10728" s="34">
        <v>249</v>
      </c>
      <c r="I10728" s="34">
        <v>400</v>
      </c>
      <c r="J10728" s="34">
        <v>379</v>
      </c>
      <c r="K10728" s="34">
        <v>214</v>
      </c>
      <c r="L10728" s="34">
        <v>234</v>
      </c>
      <c r="M10728" s="34">
        <v>201</v>
      </c>
    </row>
    <row r="10729" spans="1:13" x14ac:dyDescent="0.2">
      <c r="A10729" s="34" t="s">
        <v>111623</v>
      </c>
      <c r="B10729" s="34">
        <v>270</v>
      </c>
      <c r="C10729" s="34">
        <v>272</v>
      </c>
      <c r="D10729" s="34">
        <v>326</v>
      </c>
      <c r="E10729" s="34">
        <v>274</v>
      </c>
      <c r="F10729" s="34">
        <v>238</v>
      </c>
      <c r="G10729" s="34">
        <v>270</v>
      </c>
      <c r="H10729" s="34">
        <v>326</v>
      </c>
      <c r="I10729" s="34">
        <v>282</v>
      </c>
      <c r="J10729" s="34">
        <v>371</v>
      </c>
      <c r="K10729" s="34">
        <v>232</v>
      </c>
      <c r="L10729" s="34">
        <v>246</v>
      </c>
      <c r="M10729" s="34">
        <v>226</v>
      </c>
    </row>
    <row r="10730" spans="1:13" x14ac:dyDescent="0.2">
      <c r="A10730" s="34" t="s">
        <v>111624</v>
      </c>
      <c r="B10730" s="34">
        <v>164</v>
      </c>
      <c r="C10730" s="34">
        <v>148</v>
      </c>
      <c r="D10730" s="34">
        <v>166</v>
      </c>
      <c r="E10730" s="34">
        <v>188</v>
      </c>
      <c r="F10730" s="34">
        <v>145</v>
      </c>
      <c r="G10730" s="34">
        <v>161</v>
      </c>
      <c r="H10730" s="34">
        <v>184</v>
      </c>
      <c r="I10730" s="34">
        <v>163</v>
      </c>
      <c r="J10730" s="34">
        <v>201</v>
      </c>
      <c r="K10730" s="34">
        <v>131</v>
      </c>
      <c r="L10730" s="34">
        <v>177</v>
      </c>
      <c r="M10730" s="34">
        <v>138</v>
      </c>
    </row>
    <row r="10731" spans="1:13" x14ac:dyDescent="0.2">
      <c r="A10731" s="34" t="s">
        <v>111625</v>
      </c>
      <c r="B10731" s="34">
        <v>136</v>
      </c>
      <c r="C10731" s="34">
        <v>142</v>
      </c>
      <c r="D10731" s="34">
        <v>157</v>
      </c>
      <c r="E10731" s="34">
        <v>182</v>
      </c>
      <c r="F10731" s="34">
        <v>130</v>
      </c>
      <c r="G10731" s="34">
        <v>156</v>
      </c>
      <c r="H10731" s="34">
        <v>200</v>
      </c>
      <c r="I10731" s="34">
        <v>189</v>
      </c>
      <c r="J10731" s="34">
        <v>141</v>
      </c>
      <c r="K10731" s="34">
        <v>139</v>
      </c>
      <c r="L10731" s="34">
        <v>148</v>
      </c>
      <c r="M10731" s="34">
        <v>141</v>
      </c>
    </row>
    <row r="10732" spans="1:13" x14ac:dyDescent="0.2">
      <c r="A10732" s="34" t="s">
        <v>111626</v>
      </c>
      <c r="B10732" s="34">
        <v>262</v>
      </c>
      <c r="C10732" s="34">
        <v>305</v>
      </c>
      <c r="D10732" s="34">
        <v>320</v>
      </c>
      <c r="E10732" s="34">
        <v>277</v>
      </c>
      <c r="F10732" s="34">
        <v>306</v>
      </c>
      <c r="G10732" s="34">
        <v>273</v>
      </c>
      <c r="H10732" s="34">
        <v>354</v>
      </c>
      <c r="I10732" s="34">
        <v>240</v>
      </c>
      <c r="J10732" s="34">
        <v>322</v>
      </c>
      <c r="K10732" s="34">
        <v>241</v>
      </c>
      <c r="L10732" s="34">
        <v>312</v>
      </c>
      <c r="M10732" s="34">
        <v>213</v>
      </c>
    </row>
    <row r="10733" spans="1:13" x14ac:dyDescent="0.2">
      <c r="A10733" s="34" t="s">
        <v>111627</v>
      </c>
      <c r="B10733" s="34">
        <v>194</v>
      </c>
      <c r="C10733" s="34">
        <v>215</v>
      </c>
      <c r="D10733" s="34">
        <v>271</v>
      </c>
      <c r="E10733" s="34">
        <v>270</v>
      </c>
      <c r="F10733" s="34">
        <v>207</v>
      </c>
      <c r="G10733" s="34">
        <v>235</v>
      </c>
      <c r="H10733" s="34">
        <v>228</v>
      </c>
      <c r="I10733" s="34">
        <v>215</v>
      </c>
      <c r="J10733" s="34">
        <v>188</v>
      </c>
      <c r="K10733" s="34">
        <v>183</v>
      </c>
      <c r="L10733" s="34">
        <v>223</v>
      </c>
      <c r="M10733" s="34">
        <v>170</v>
      </c>
    </row>
    <row r="10734" spans="1:13" x14ac:dyDescent="0.2">
      <c r="A10734" s="34" t="s">
        <v>111628</v>
      </c>
      <c r="B10734" s="34">
        <v>232</v>
      </c>
      <c r="C10734" s="34">
        <v>217</v>
      </c>
      <c r="D10734" s="34">
        <v>206</v>
      </c>
      <c r="E10734" s="34">
        <v>233</v>
      </c>
      <c r="F10734" s="34">
        <v>225</v>
      </c>
      <c r="G10734" s="34">
        <v>220</v>
      </c>
      <c r="H10734" s="34">
        <v>295</v>
      </c>
      <c r="I10734" s="34">
        <v>226</v>
      </c>
      <c r="J10734" s="34">
        <v>250</v>
      </c>
      <c r="K10734" s="34">
        <v>170</v>
      </c>
      <c r="L10734" s="34">
        <v>192</v>
      </c>
      <c r="M10734" s="34">
        <v>162</v>
      </c>
    </row>
    <row r="10735" spans="1:13" x14ac:dyDescent="0.2">
      <c r="A10735" s="34" t="s">
        <v>111629</v>
      </c>
      <c r="B10735" s="34">
        <v>472</v>
      </c>
      <c r="C10735" s="34">
        <v>430</v>
      </c>
      <c r="D10735" s="34">
        <v>571</v>
      </c>
      <c r="E10735" s="34">
        <v>537</v>
      </c>
      <c r="F10735" s="34">
        <v>516</v>
      </c>
      <c r="G10735" s="34">
        <v>473</v>
      </c>
      <c r="H10735" s="34">
        <v>591</v>
      </c>
      <c r="I10735" s="34">
        <v>564</v>
      </c>
      <c r="J10735" s="34">
        <v>540</v>
      </c>
      <c r="K10735" s="34">
        <v>457</v>
      </c>
      <c r="L10735" s="34">
        <v>504</v>
      </c>
      <c r="M10735" s="34">
        <v>398</v>
      </c>
    </row>
    <row r="10736" spans="1:13" x14ac:dyDescent="0.2">
      <c r="A10736" s="34" t="s">
        <v>111630</v>
      </c>
      <c r="B10736" s="34">
        <v>138</v>
      </c>
      <c r="C10736" s="34">
        <v>185</v>
      </c>
      <c r="D10736" s="34">
        <v>165</v>
      </c>
      <c r="E10736" s="34">
        <v>164</v>
      </c>
      <c r="F10736" s="34">
        <v>179</v>
      </c>
      <c r="G10736" s="34">
        <v>150</v>
      </c>
      <c r="H10736" s="34">
        <v>203</v>
      </c>
      <c r="I10736" s="34">
        <v>152</v>
      </c>
      <c r="J10736" s="34">
        <v>172</v>
      </c>
      <c r="K10736" s="34">
        <v>162</v>
      </c>
      <c r="L10736" s="34">
        <v>162</v>
      </c>
      <c r="M10736" s="34">
        <v>129</v>
      </c>
    </row>
    <row r="10737" spans="1:13" x14ac:dyDescent="0.2">
      <c r="A10737" s="34" t="s">
        <v>111631</v>
      </c>
      <c r="B10737" s="34">
        <v>449</v>
      </c>
      <c r="C10737" s="34">
        <v>375</v>
      </c>
      <c r="D10737" s="34">
        <v>404</v>
      </c>
      <c r="E10737" s="34">
        <v>396</v>
      </c>
      <c r="F10737" s="34">
        <v>334</v>
      </c>
      <c r="G10737" s="34">
        <v>369</v>
      </c>
      <c r="H10737" s="34">
        <v>386</v>
      </c>
      <c r="I10737" s="34">
        <v>378</v>
      </c>
      <c r="J10737" s="34">
        <v>362</v>
      </c>
      <c r="K10737" s="34">
        <v>316</v>
      </c>
      <c r="L10737" s="34">
        <v>393</v>
      </c>
      <c r="M10737" s="34">
        <v>268</v>
      </c>
    </row>
    <row r="10738" spans="1:13" x14ac:dyDescent="0.2">
      <c r="A10738" s="34" t="s">
        <v>111632</v>
      </c>
      <c r="B10738" s="34">
        <v>148</v>
      </c>
      <c r="C10738" s="34">
        <v>161</v>
      </c>
      <c r="D10738" s="34">
        <v>152</v>
      </c>
      <c r="E10738" s="34">
        <v>201</v>
      </c>
      <c r="F10738" s="34">
        <v>141</v>
      </c>
      <c r="G10738" s="34">
        <v>122</v>
      </c>
      <c r="H10738" s="34">
        <v>182</v>
      </c>
      <c r="I10738" s="34">
        <v>171</v>
      </c>
      <c r="J10738" s="34">
        <v>144</v>
      </c>
      <c r="K10738" s="34">
        <v>130</v>
      </c>
      <c r="L10738" s="34">
        <v>131</v>
      </c>
      <c r="M10738" s="34">
        <v>127</v>
      </c>
    </row>
    <row r="10739" spans="1:13" x14ac:dyDescent="0.2">
      <c r="A10739" s="34" t="s">
        <v>111633</v>
      </c>
      <c r="B10739" s="34">
        <v>485</v>
      </c>
      <c r="C10739" s="34">
        <v>468</v>
      </c>
      <c r="D10739" s="34">
        <v>466</v>
      </c>
      <c r="E10739" s="34">
        <v>483</v>
      </c>
      <c r="F10739" s="34">
        <v>460</v>
      </c>
      <c r="G10739" s="34">
        <v>424</v>
      </c>
      <c r="H10739" s="34">
        <v>558</v>
      </c>
      <c r="I10739" s="34">
        <v>414</v>
      </c>
      <c r="J10739" s="34">
        <v>487</v>
      </c>
      <c r="K10739" s="34">
        <v>385</v>
      </c>
      <c r="L10739" s="34">
        <v>463</v>
      </c>
      <c r="M10739" s="34">
        <v>350</v>
      </c>
    </row>
    <row r="10740" spans="1:13" x14ac:dyDescent="0.2">
      <c r="A10740" s="34" t="s">
        <v>111634</v>
      </c>
      <c r="B10740" s="34">
        <v>407</v>
      </c>
      <c r="C10740" s="34">
        <v>427</v>
      </c>
      <c r="D10740" s="34">
        <v>405</v>
      </c>
      <c r="E10740" s="34">
        <v>426</v>
      </c>
      <c r="F10740" s="34">
        <v>434</v>
      </c>
      <c r="G10740" s="34">
        <v>408</v>
      </c>
      <c r="H10740" s="34">
        <v>510</v>
      </c>
      <c r="I10740" s="34">
        <v>430</v>
      </c>
      <c r="J10740" s="34">
        <v>494</v>
      </c>
      <c r="K10740" s="34">
        <v>390</v>
      </c>
      <c r="L10740" s="34">
        <v>439</v>
      </c>
      <c r="M10740" s="34">
        <v>341</v>
      </c>
    </row>
    <row r="10741" spans="1:13" x14ac:dyDescent="0.2">
      <c r="A10741" s="34" t="s">
        <v>111635</v>
      </c>
      <c r="B10741" s="34">
        <v>505</v>
      </c>
      <c r="C10741" s="34">
        <v>660</v>
      </c>
      <c r="D10741" s="34">
        <v>624</v>
      </c>
      <c r="E10741" s="34">
        <v>755</v>
      </c>
      <c r="F10741" s="34">
        <v>486</v>
      </c>
      <c r="G10741" s="34">
        <v>567</v>
      </c>
      <c r="H10741" s="34">
        <v>556</v>
      </c>
      <c r="I10741" s="34">
        <v>628</v>
      </c>
      <c r="J10741" s="34">
        <v>578</v>
      </c>
      <c r="K10741" s="34">
        <v>480</v>
      </c>
      <c r="L10741" s="34">
        <v>587</v>
      </c>
      <c r="M10741" s="34">
        <v>504</v>
      </c>
    </row>
    <row r="10742" spans="1:13" x14ac:dyDescent="0.2">
      <c r="A10742" s="34" t="s">
        <v>111636</v>
      </c>
      <c r="B10742" s="34">
        <v>431</v>
      </c>
      <c r="C10742" s="34">
        <v>419</v>
      </c>
      <c r="D10742" s="34">
        <v>480</v>
      </c>
      <c r="E10742" s="34">
        <v>484</v>
      </c>
      <c r="F10742" s="34">
        <v>419</v>
      </c>
      <c r="G10742" s="34">
        <v>374</v>
      </c>
      <c r="H10742" s="34">
        <v>412</v>
      </c>
      <c r="I10742" s="34">
        <v>374</v>
      </c>
      <c r="J10742" s="34">
        <v>427</v>
      </c>
      <c r="K10742" s="34">
        <v>344</v>
      </c>
      <c r="L10742" s="34">
        <v>512</v>
      </c>
      <c r="M10742" s="34">
        <v>284</v>
      </c>
    </row>
    <row r="10743" spans="1:13" x14ac:dyDescent="0.2">
      <c r="A10743" s="34" t="s">
        <v>111637</v>
      </c>
      <c r="B10743" s="34">
        <v>701</v>
      </c>
      <c r="C10743" s="34">
        <v>775</v>
      </c>
      <c r="D10743" s="34">
        <v>687</v>
      </c>
      <c r="E10743" s="34">
        <v>794</v>
      </c>
      <c r="F10743" s="34">
        <v>648</v>
      </c>
      <c r="G10743" s="34">
        <v>639</v>
      </c>
      <c r="H10743" s="34">
        <v>780</v>
      </c>
      <c r="I10743" s="34">
        <v>714</v>
      </c>
      <c r="J10743" s="34">
        <v>721</v>
      </c>
      <c r="K10743" s="34">
        <v>619</v>
      </c>
      <c r="L10743" s="34">
        <v>675</v>
      </c>
      <c r="M10743" s="34">
        <v>590</v>
      </c>
    </row>
    <row r="10744" spans="1:13" x14ac:dyDescent="0.2">
      <c r="A10744" s="34" t="s">
        <v>111638</v>
      </c>
      <c r="B10744" s="34">
        <v>451</v>
      </c>
      <c r="C10744" s="34">
        <v>439</v>
      </c>
      <c r="D10744" s="34">
        <v>451</v>
      </c>
      <c r="E10744" s="34">
        <v>463</v>
      </c>
      <c r="F10744" s="34">
        <v>477</v>
      </c>
      <c r="G10744" s="34">
        <v>410</v>
      </c>
      <c r="H10744" s="34">
        <v>466</v>
      </c>
      <c r="I10744" s="34">
        <v>395</v>
      </c>
      <c r="J10744" s="34">
        <v>436</v>
      </c>
      <c r="K10744" s="34">
        <v>333</v>
      </c>
      <c r="L10744" s="34">
        <v>469</v>
      </c>
      <c r="M10744" s="34">
        <v>328</v>
      </c>
    </row>
    <row r="10745" spans="1:13" x14ac:dyDescent="0.2">
      <c r="A10745" s="34" t="s">
        <v>111639</v>
      </c>
      <c r="B10745" s="34">
        <v>639</v>
      </c>
      <c r="C10745" s="34">
        <v>657</v>
      </c>
      <c r="D10745" s="34">
        <v>647</v>
      </c>
      <c r="E10745" s="34">
        <v>639</v>
      </c>
      <c r="F10745" s="34">
        <v>550</v>
      </c>
      <c r="G10745" s="34">
        <v>619</v>
      </c>
      <c r="H10745" s="34">
        <v>683</v>
      </c>
      <c r="I10745" s="34">
        <v>616</v>
      </c>
      <c r="J10745" s="34">
        <v>685</v>
      </c>
      <c r="K10745" s="34">
        <v>523</v>
      </c>
      <c r="L10745" s="34">
        <v>526</v>
      </c>
      <c r="M10745" s="34">
        <v>467</v>
      </c>
    </row>
    <row r="10746" spans="1:13" x14ac:dyDescent="0.2">
      <c r="A10746" s="34" t="s">
        <v>111640</v>
      </c>
      <c r="B10746" s="34">
        <v>425</v>
      </c>
      <c r="C10746" s="34">
        <v>554</v>
      </c>
      <c r="D10746" s="34">
        <v>544</v>
      </c>
      <c r="E10746" s="34">
        <v>555</v>
      </c>
      <c r="F10746" s="34">
        <v>465</v>
      </c>
      <c r="G10746" s="34">
        <v>455</v>
      </c>
      <c r="H10746" s="34">
        <v>541</v>
      </c>
      <c r="I10746" s="34">
        <v>498</v>
      </c>
      <c r="J10746" s="34">
        <v>541</v>
      </c>
      <c r="K10746" s="34">
        <v>398</v>
      </c>
      <c r="L10746" s="34">
        <v>503</v>
      </c>
      <c r="M10746" s="34">
        <v>389</v>
      </c>
    </row>
    <row r="10747" spans="1:13" x14ac:dyDescent="0.2">
      <c r="A10747" s="34" t="s">
        <v>111641</v>
      </c>
      <c r="B10747" s="34">
        <v>458</v>
      </c>
      <c r="C10747" s="34">
        <v>571</v>
      </c>
      <c r="D10747" s="34">
        <v>484</v>
      </c>
      <c r="E10747" s="34">
        <v>547</v>
      </c>
      <c r="F10747" s="34">
        <v>503</v>
      </c>
      <c r="G10747" s="34">
        <v>489</v>
      </c>
      <c r="H10747" s="34">
        <v>528</v>
      </c>
      <c r="I10747" s="34">
        <v>543</v>
      </c>
      <c r="J10747" s="34">
        <v>570</v>
      </c>
      <c r="K10747" s="34">
        <v>453</v>
      </c>
      <c r="L10747" s="34">
        <v>463</v>
      </c>
      <c r="M10747" s="34">
        <v>405</v>
      </c>
    </row>
    <row r="10748" spans="1:13" x14ac:dyDescent="0.2">
      <c r="A10748" s="34" t="s">
        <v>111642</v>
      </c>
      <c r="B10748" s="34">
        <v>212</v>
      </c>
      <c r="C10748" s="34">
        <v>399</v>
      </c>
      <c r="D10748" s="34">
        <v>328</v>
      </c>
      <c r="E10748" s="34">
        <v>375</v>
      </c>
      <c r="F10748" s="34">
        <v>288</v>
      </c>
      <c r="G10748" s="34">
        <v>337</v>
      </c>
      <c r="H10748" s="34">
        <v>297</v>
      </c>
      <c r="I10748" s="34">
        <v>354</v>
      </c>
      <c r="J10748" s="34">
        <v>244</v>
      </c>
      <c r="K10748" s="34">
        <v>297</v>
      </c>
      <c r="L10748" s="34">
        <v>266</v>
      </c>
      <c r="M10748" s="34">
        <v>250</v>
      </c>
    </row>
    <row r="10749" spans="1:13" x14ac:dyDescent="0.2">
      <c r="A10749" s="34" t="s">
        <v>111643</v>
      </c>
      <c r="B10749" s="34">
        <v>460</v>
      </c>
      <c r="C10749" s="34">
        <v>472</v>
      </c>
      <c r="D10749" s="34">
        <v>513</v>
      </c>
      <c r="E10749" s="34">
        <v>546</v>
      </c>
      <c r="F10749" s="34">
        <v>428</v>
      </c>
      <c r="G10749" s="34">
        <v>447</v>
      </c>
      <c r="H10749" s="34">
        <v>506</v>
      </c>
      <c r="I10749" s="34">
        <v>547</v>
      </c>
      <c r="J10749" s="34">
        <v>462</v>
      </c>
      <c r="K10749" s="34">
        <v>350</v>
      </c>
      <c r="L10749" s="34">
        <v>510</v>
      </c>
      <c r="M10749" s="34">
        <v>406</v>
      </c>
    </row>
    <row r="10750" spans="1:13" x14ac:dyDescent="0.2">
      <c r="A10750" s="34" t="s">
        <v>111644</v>
      </c>
      <c r="B10750" s="34">
        <v>316</v>
      </c>
      <c r="C10750" s="34">
        <v>417</v>
      </c>
      <c r="D10750" s="34">
        <v>417</v>
      </c>
      <c r="E10750" s="34">
        <v>578</v>
      </c>
      <c r="F10750" s="34">
        <v>348</v>
      </c>
      <c r="G10750" s="34">
        <v>435</v>
      </c>
      <c r="H10750" s="34">
        <v>481</v>
      </c>
      <c r="I10750" s="34">
        <v>385</v>
      </c>
      <c r="J10750" s="34">
        <v>408</v>
      </c>
      <c r="K10750" s="34">
        <v>406</v>
      </c>
      <c r="L10750" s="34">
        <v>436</v>
      </c>
      <c r="M10750" s="34">
        <v>365</v>
      </c>
    </row>
    <row r="10751" spans="1:13" x14ac:dyDescent="0.2">
      <c r="A10751" s="34" t="s">
        <v>111645</v>
      </c>
      <c r="B10751" s="34">
        <v>600</v>
      </c>
      <c r="C10751" s="34">
        <v>514</v>
      </c>
      <c r="D10751" s="34">
        <v>590</v>
      </c>
      <c r="E10751" s="34">
        <v>506</v>
      </c>
      <c r="F10751" s="34">
        <v>556</v>
      </c>
      <c r="G10751" s="34">
        <v>515</v>
      </c>
      <c r="H10751" s="34">
        <v>591</v>
      </c>
      <c r="I10751" s="34">
        <v>578</v>
      </c>
      <c r="J10751" s="34">
        <v>517</v>
      </c>
      <c r="K10751" s="34">
        <v>382</v>
      </c>
      <c r="L10751" s="34">
        <v>605</v>
      </c>
      <c r="M10751" s="34">
        <v>487</v>
      </c>
    </row>
    <row r="10752" spans="1:13" x14ac:dyDescent="0.2">
      <c r="A10752" s="34" t="s">
        <v>111646</v>
      </c>
      <c r="B10752" s="34">
        <v>313</v>
      </c>
      <c r="C10752" s="34">
        <v>424</v>
      </c>
      <c r="D10752" s="34">
        <v>380</v>
      </c>
      <c r="E10752" s="34">
        <v>425</v>
      </c>
      <c r="F10752" s="34">
        <v>327</v>
      </c>
      <c r="G10752" s="34">
        <v>358</v>
      </c>
      <c r="H10752" s="34">
        <v>353</v>
      </c>
      <c r="I10752" s="34">
        <v>341</v>
      </c>
      <c r="J10752" s="34">
        <v>393</v>
      </c>
      <c r="K10752" s="34">
        <v>314</v>
      </c>
      <c r="L10752" s="34">
        <v>334</v>
      </c>
      <c r="M10752" s="34">
        <v>291</v>
      </c>
    </row>
    <row r="10753" spans="1:13" x14ac:dyDescent="0.2">
      <c r="A10753" s="34" t="s">
        <v>111647</v>
      </c>
      <c r="B10753" s="34">
        <v>261</v>
      </c>
      <c r="C10753" s="34">
        <v>323</v>
      </c>
      <c r="D10753" s="34">
        <v>312</v>
      </c>
      <c r="E10753" s="34">
        <v>299</v>
      </c>
      <c r="F10753" s="34">
        <v>267</v>
      </c>
      <c r="G10753" s="34">
        <v>272</v>
      </c>
      <c r="H10753" s="34">
        <v>338</v>
      </c>
      <c r="I10753" s="34">
        <v>259</v>
      </c>
      <c r="J10753" s="34">
        <v>381</v>
      </c>
      <c r="K10753" s="34">
        <v>237</v>
      </c>
      <c r="L10753" s="34">
        <v>289</v>
      </c>
      <c r="M10753" s="34">
        <v>233</v>
      </c>
    </row>
    <row r="10754" spans="1:13" x14ac:dyDescent="0.2">
      <c r="A10754" s="34" t="s">
        <v>111648</v>
      </c>
      <c r="B10754" s="34">
        <v>216</v>
      </c>
      <c r="C10754" s="34">
        <v>197</v>
      </c>
      <c r="D10754" s="34">
        <v>209</v>
      </c>
      <c r="E10754" s="34">
        <v>221</v>
      </c>
      <c r="F10754" s="34">
        <v>217</v>
      </c>
      <c r="G10754" s="34">
        <v>175</v>
      </c>
      <c r="H10754" s="34">
        <v>221</v>
      </c>
      <c r="I10754" s="34">
        <v>202</v>
      </c>
      <c r="J10754" s="34">
        <v>291</v>
      </c>
      <c r="K10754" s="34">
        <v>159</v>
      </c>
      <c r="L10754" s="34">
        <v>183</v>
      </c>
      <c r="M10754" s="34">
        <v>169</v>
      </c>
    </row>
    <row r="10755" spans="1:13" x14ac:dyDescent="0.2">
      <c r="A10755" s="34" t="s">
        <v>111649</v>
      </c>
      <c r="B10755" s="34">
        <v>345</v>
      </c>
      <c r="C10755" s="34">
        <v>463</v>
      </c>
      <c r="D10755" s="34">
        <v>391</v>
      </c>
      <c r="E10755" s="34">
        <v>417</v>
      </c>
      <c r="F10755" s="34">
        <v>321</v>
      </c>
      <c r="G10755" s="34">
        <v>420</v>
      </c>
      <c r="H10755" s="34">
        <v>417</v>
      </c>
      <c r="I10755" s="34">
        <v>369</v>
      </c>
      <c r="J10755" s="34">
        <v>440</v>
      </c>
      <c r="K10755" s="34">
        <v>355</v>
      </c>
      <c r="L10755" s="34">
        <v>445</v>
      </c>
      <c r="M10755" s="34">
        <v>276</v>
      </c>
    </row>
    <row r="10756" spans="1:13" x14ac:dyDescent="0.2">
      <c r="A10756" s="34" t="s">
        <v>111650</v>
      </c>
      <c r="B10756" s="34">
        <v>282</v>
      </c>
      <c r="C10756" s="34">
        <v>240</v>
      </c>
      <c r="D10756" s="34">
        <v>253</v>
      </c>
      <c r="E10756" s="34">
        <v>272</v>
      </c>
      <c r="F10756" s="34">
        <v>220</v>
      </c>
      <c r="G10756" s="34">
        <v>222</v>
      </c>
      <c r="H10756" s="34">
        <v>298</v>
      </c>
      <c r="I10756" s="34">
        <v>193</v>
      </c>
      <c r="J10756" s="34">
        <v>256</v>
      </c>
      <c r="K10756" s="34">
        <v>216</v>
      </c>
      <c r="L10756" s="34">
        <v>230</v>
      </c>
      <c r="M10756" s="34">
        <v>186</v>
      </c>
    </row>
    <row r="10757" spans="1:13" x14ac:dyDescent="0.2">
      <c r="A10757" s="34" t="s">
        <v>111651</v>
      </c>
      <c r="B10757" s="34">
        <v>485</v>
      </c>
      <c r="C10757" s="34">
        <v>476</v>
      </c>
      <c r="D10757" s="34">
        <v>547</v>
      </c>
      <c r="E10757" s="34">
        <v>541</v>
      </c>
      <c r="F10757" s="34">
        <v>477</v>
      </c>
      <c r="G10757" s="34">
        <v>484</v>
      </c>
      <c r="H10757" s="34">
        <v>509</v>
      </c>
      <c r="I10757" s="34">
        <v>509</v>
      </c>
      <c r="J10757" s="34">
        <v>496</v>
      </c>
      <c r="K10757" s="34">
        <v>353</v>
      </c>
      <c r="L10757" s="34">
        <v>513</v>
      </c>
      <c r="M10757" s="34">
        <v>388</v>
      </c>
    </row>
    <row r="10758" spans="1:13" x14ac:dyDescent="0.2">
      <c r="A10758" s="34" t="s">
        <v>111652</v>
      </c>
      <c r="B10758" s="34">
        <v>462</v>
      </c>
      <c r="C10758" s="34">
        <v>508</v>
      </c>
      <c r="D10758" s="34">
        <v>502</v>
      </c>
      <c r="E10758" s="34">
        <v>487</v>
      </c>
      <c r="F10758" s="34">
        <v>482</v>
      </c>
      <c r="G10758" s="34">
        <v>445</v>
      </c>
      <c r="H10758" s="34">
        <v>543</v>
      </c>
      <c r="I10758" s="34">
        <v>532</v>
      </c>
      <c r="J10758" s="34">
        <v>495</v>
      </c>
      <c r="K10758" s="34">
        <v>421</v>
      </c>
      <c r="L10758" s="34">
        <v>465</v>
      </c>
      <c r="M10758" s="34">
        <v>386</v>
      </c>
    </row>
    <row r="10759" spans="1:13" x14ac:dyDescent="0.2">
      <c r="A10759" s="34" t="s">
        <v>111653</v>
      </c>
      <c r="B10759" s="34">
        <v>458</v>
      </c>
      <c r="C10759" s="34">
        <v>381</v>
      </c>
      <c r="D10759" s="34">
        <v>358</v>
      </c>
      <c r="E10759" s="34">
        <v>439</v>
      </c>
      <c r="F10759" s="34">
        <v>343</v>
      </c>
      <c r="G10759" s="34">
        <v>368</v>
      </c>
      <c r="H10759" s="34">
        <v>354</v>
      </c>
      <c r="I10759" s="34">
        <v>395</v>
      </c>
      <c r="J10759" s="34">
        <v>421</v>
      </c>
      <c r="K10759" s="34">
        <v>296</v>
      </c>
      <c r="L10759" s="34">
        <v>380</v>
      </c>
      <c r="M10759" s="34">
        <v>294</v>
      </c>
    </row>
    <row r="10760" spans="1:13" x14ac:dyDescent="0.2">
      <c r="A10760" s="34" t="s">
        <v>111654</v>
      </c>
      <c r="B10760" s="34">
        <v>466</v>
      </c>
      <c r="C10760" s="34">
        <v>441</v>
      </c>
      <c r="D10760" s="34">
        <v>447</v>
      </c>
      <c r="E10760" s="34">
        <v>412</v>
      </c>
      <c r="F10760" s="34">
        <v>380</v>
      </c>
      <c r="G10760" s="34">
        <v>367</v>
      </c>
      <c r="H10760" s="34">
        <v>483</v>
      </c>
      <c r="I10760" s="34">
        <v>374</v>
      </c>
      <c r="J10760" s="34">
        <v>484</v>
      </c>
      <c r="K10760" s="34">
        <v>322</v>
      </c>
      <c r="L10760" s="34">
        <v>451</v>
      </c>
      <c r="M10760" s="34">
        <v>331</v>
      </c>
    </row>
    <row r="10761" spans="1:13" x14ac:dyDescent="0.2">
      <c r="A10761" s="34" t="s">
        <v>111655</v>
      </c>
      <c r="B10761" s="34">
        <v>459</v>
      </c>
      <c r="C10761" s="34">
        <v>479</v>
      </c>
      <c r="D10761" s="34">
        <v>532</v>
      </c>
      <c r="E10761" s="34">
        <v>533</v>
      </c>
      <c r="F10761" s="34">
        <v>473</v>
      </c>
      <c r="G10761" s="34">
        <v>438</v>
      </c>
      <c r="H10761" s="34">
        <v>555</v>
      </c>
      <c r="I10761" s="34">
        <v>463</v>
      </c>
      <c r="J10761" s="34">
        <v>528</v>
      </c>
      <c r="K10761" s="34">
        <v>410</v>
      </c>
      <c r="L10761" s="34">
        <v>446</v>
      </c>
      <c r="M10761" s="34">
        <v>370</v>
      </c>
    </row>
    <row r="10762" spans="1:13" x14ac:dyDescent="0.2">
      <c r="A10762" s="34" t="s">
        <v>111656</v>
      </c>
      <c r="B10762" s="34">
        <v>432</v>
      </c>
      <c r="C10762" s="34">
        <v>377</v>
      </c>
      <c r="D10762" s="34">
        <v>438</v>
      </c>
      <c r="E10762" s="34">
        <v>490</v>
      </c>
      <c r="F10762" s="34">
        <v>370</v>
      </c>
      <c r="G10762" s="34">
        <v>453</v>
      </c>
      <c r="H10762" s="34">
        <v>424</v>
      </c>
      <c r="I10762" s="34">
        <v>495</v>
      </c>
      <c r="J10762" s="34">
        <v>432</v>
      </c>
      <c r="K10762" s="34">
        <v>366</v>
      </c>
      <c r="L10762" s="34">
        <v>424</v>
      </c>
      <c r="M10762" s="34">
        <v>402</v>
      </c>
    </row>
    <row r="10763" spans="1:13" x14ac:dyDescent="0.2">
      <c r="A10763" s="34" t="s">
        <v>111657</v>
      </c>
      <c r="B10763" s="34">
        <v>407</v>
      </c>
      <c r="C10763" s="34">
        <v>444</v>
      </c>
      <c r="D10763" s="34">
        <v>428</v>
      </c>
      <c r="E10763" s="34">
        <v>529</v>
      </c>
      <c r="F10763" s="34">
        <v>346</v>
      </c>
      <c r="G10763" s="34">
        <v>459</v>
      </c>
      <c r="H10763" s="34">
        <v>475</v>
      </c>
      <c r="I10763" s="34">
        <v>480</v>
      </c>
      <c r="J10763" s="34">
        <v>423</v>
      </c>
      <c r="K10763" s="34">
        <v>383</v>
      </c>
      <c r="L10763" s="34">
        <v>463</v>
      </c>
      <c r="M10763" s="34">
        <v>362</v>
      </c>
    </row>
    <row r="10764" spans="1:13" x14ac:dyDescent="0.2">
      <c r="A10764" s="34" t="s">
        <v>111658</v>
      </c>
      <c r="B10764" s="34">
        <v>435</v>
      </c>
      <c r="C10764" s="34">
        <v>397</v>
      </c>
      <c r="D10764" s="34">
        <v>394</v>
      </c>
      <c r="E10764" s="34">
        <v>457</v>
      </c>
      <c r="F10764" s="34">
        <v>337</v>
      </c>
      <c r="G10764" s="34">
        <v>410</v>
      </c>
      <c r="H10764" s="34">
        <v>366</v>
      </c>
      <c r="I10764" s="34">
        <v>395</v>
      </c>
      <c r="J10764" s="34">
        <v>395</v>
      </c>
      <c r="K10764" s="34">
        <v>386</v>
      </c>
      <c r="L10764" s="34">
        <v>412</v>
      </c>
      <c r="M10764" s="34">
        <v>332</v>
      </c>
    </row>
    <row r="10765" spans="1:13" x14ac:dyDescent="0.2">
      <c r="A10765" s="34" t="s">
        <v>111659</v>
      </c>
      <c r="B10765" s="34">
        <v>611</v>
      </c>
      <c r="C10765" s="34">
        <v>629</v>
      </c>
      <c r="D10765" s="34">
        <v>621</v>
      </c>
      <c r="E10765" s="34">
        <v>605</v>
      </c>
      <c r="F10765" s="34">
        <v>564</v>
      </c>
      <c r="G10765" s="34">
        <v>576</v>
      </c>
      <c r="H10765" s="34">
        <v>689</v>
      </c>
      <c r="I10765" s="34">
        <v>596</v>
      </c>
      <c r="J10765" s="34">
        <v>597</v>
      </c>
      <c r="K10765" s="34">
        <v>433</v>
      </c>
      <c r="L10765" s="34">
        <v>556</v>
      </c>
      <c r="M10765" s="34">
        <v>410</v>
      </c>
    </row>
    <row r="10766" spans="1:13" x14ac:dyDescent="0.2">
      <c r="A10766" s="34" t="s">
        <v>111660</v>
      </c>
      <c r="B10766" s="34">
        <v>647</v>
      </c>
      <c r="C10766" s="34">
        <v>617</v>
      </c>
      <c r="D10766" s="34">
        <v>767</v>
      </c>
      <c r="E10766" s="34">
        <v>716</v>
      </c>
      <c r="F10766" s="34">
        <v>711</v>
      </c>
      <c r="G10766" s="34">
        <v>638</v>
      </c>
      <c r="H10766" s="34">
        <v>853</v>
      </c>
      <c r="I10766" s="34">
        <v>664</v>
      </c>
      <c r="J10766" s="34">
        <v>775</v>
      </c>
      <c r="K10766" s="34">
        <v>617</v>
      </c>
      <c r="L10766" s="34">
        <v>709</v>
      </c>
      <c r="M10766" s="34">
        <v>515</v>
      </c>
    </row>
    <row r="10767" spans="1:13" x14ac:dyDescent="0.2">
      <c r="A10767" s="34" t="s">
        <v>111661</v>
      </c>
      <c r="B10767" s="34">
        <v>518</v>
      </c>
      <c r="C10767" s="34">
        <v>579</v>
      </c>
      <c r="D10767" s="34">
        <v>640</v>
      </c>
      <c r="E10767" s="34">
        <v>623</v>
      </c>
      <c r="F10767" s="34">
        <v>580</v>
      </c>
      <c r="G10767" s="34">
        <v>551</v>
      </c>
      <c r="H10767" s="34">
        <v>642</v>
      </c>
      <c r="I10767" s="34">
        <v>644</v>
      </c>
      <c r="J10767" s="34">
        <v>698</v>
      </c>
      <c r="K10767" s="34">
        <v>526</v>
      </c>
      <c r="L10767" s="34">
        <v>588</v>
      </c>
      <c r="M10767" s="34">
        <v>478</v>
      </c>
    </row>
    <row r="10768" spans="1:13" x14ac:dyDescent="0.2">
      <c r="A10768" s="34" t="s">
        <v>111662</v>
      </c>
      <c r="B10768" s="34">
        <v>539</v>
      </c>
      <c r="C10768" s="34">
        <v>607</v>
      </c>
      <c r="D10768" s="34">
        <v>597</v>
      </c>
      <c r="E10768" s="34">
        <v>661</v>
      </c>
      <c r="F10768" s="34">
        <v>511</v>
      </c>
      <c r="G10768" s="34">
        <v>596</v>
      </c>
      <c r="H10768" s="34">
        <v>676</v>
      </c>
      <c r="I10768" s="34">
        <v>598</v>
      </c>
      <c r="J10768" s="34">
        <v>604</v>
      </c>
      <c r="K10768" s="34">
        <v>534</v>
      </c>
      <c r="L10768" s="34">
        <v>622</v>
      </c>
      <c r="M10768" s="34">
        <v>487</v>
      </c>
    </row>
    <row r="10769" spans="1:13" x14ac:dyDescent="0.2">
      <c r="A10769" s="34" t="s">
        <v>111663</v>
      </c>
      <c r="B10769" s="34">
        <v>734</v>
      </c>
      <c r="C10769" s="34">
        <v>748</v>
      </c>
      <c r="D10769" s="34">
        <v>879</v>
      </c>
      <c r="E10769" s="34">
        <v>816</v>
      </c>
      <c r="F10769" s="34">
        <v>712</v>
      </c>
      <c r="G10769" s="34">
        <v>722</v>
      </c>
      <c r="H10769" s="34">
        <v>777</v>
      </c>
      <c r="I10769" s="34">
        <v>749</v>
      </c>
      <c r="J10769" s="34">
        <v>861</v>
      </c>
      <c r="K10769" s="34">
        <v>625</v>
      </c>
      <c r="L10769" s="34">
        <v>826</v>
      </c>
      <c r="M10769" s="34">
        <v>598</v>
      </c>
    </row>
    <row r="10770" spans="1:13" x14ac:dyDescent="0.2">
      <c r="A10770" s="34" t="s">
        <v>111664</v>
      </c>
      <c r="B10770" s="34">
        <v>1044</v>
      </c>
      <c r="C10770" s="34">
        <v>1004</v>
      </c>
      <c r="D10770" s="34">
        <v>1053</v>
      </c>
      <c r="E10770" s="34">
        <v>954</v>
      </c>
      <c r="F10770" s="34">
        <v>931</v>
      </c>
      <c r="G10770" s="34">
        <v>884</v>
      </c>
      <c r="H10770" s="34">
        <v>1121</v>
      </c>
      <c r="I10770" s="34">
        <v>995</v>
      </c>
      <c r="J10770" s="34">
        <v>1140</v>
      </c>
      <c r="K10770" s="34">
        <v>786</v>
      </c>
      <c r="L10770" s="34">
        <v>1126</v>
      </c>
      <c r="M10770" s="34">
        <v>754</v>
      </c>
    </row>
    <row r="10771" spans="1:13" x14ac:dyDescent="0.2">
      <c r="A10771" s="34" t="s">
        <v>111665</v>
      </c>
      <c r="B10771" s="34">
        <v>299</v>
      </c>
      <c r="C10771" s="34">
        <v>309</v>
      </c>
      <c r="D10771" s="34">
        <v>313</v>
      </c>
      <c r="E10771" s="34">
        <v>380</v>
      </c>
      <c r="F10771" s="34">
        <v>302</v>
      </c>
      <c r="G10771" s="34">
        <v>284</v>
      </c>
      <c r="H10771" s="34">
        <v>343</v>
      </c>
      <c r="I10771" s="34">
        <v>304</v>
      </c>
      <c r="J10771" s="34">
        <v>301</v>
      </c>
      <c r="K10771" s="34">
        <v>268</v>
      </c>
      <c r="L10771" s="34">
        <v>317</v>
      </c>
      <c r="M10771" s="34">
        <v>253</v>
      </c>
    </row>
    <row r="10772" spans="1:13" x14ac:dyDescent="0.2">
      <c r="A10772" s="34" t="s">
        <v>111666</v>
      </c>
      <c r="B10772" s="34">
        <v>512</v>
      </c>
      <c r="C10772" s="34">
        <v>603</v>
      </c>
      <c r="D10772" s="34">
        <v>462</v>
      </c>
      <c r="E10772" s="34">
        <v>501</v>
      </c>
      <c r="F10772" s="34">
        <v>394</v>
      </c>
      <c r="G10772" s="34">
        <v>463</v>
      </c>
      <c r="H10772" s="34">
        <v>470</v>
      </c>
      <c r="I10772" s="34">
        <v>497</v>
      </c>
      <c r="J10772" s="34">
        <v>567</v>
      </c>
      <c r="K10772" s="34">
        <v>400</v>
      </c>
      <c r="L10772" s="34">
        <v>423</v>
      </c>
      <c r="M10772" s="34">
        <v>382</v>
      </c>
    </row>
    <row r="10773" spans="1:13" x14ac:dyDescent="0.2">
      <c r="A10773" s="34" t="s">
        <v>111667</v>
      </c>
      <c r="B10773" s="34">
        <v>428</v>
      </c>
      <c r="C10773" s="34">
        <v>407</v>
      </c>
      <c r="D10773" s="34">
        <v>344</v>
      </c>
      <c r="E10773" s="34">
        <v>439</v>
      </c>
      <c r="F10773" s="34">
        <v>380</v>
      </c>
      <c r="G10773" s="34">
        <v>378</v>
      </c>
      <c r="H10773" s="34">
        <v>410</v>
      </c>
      <c r="I10773" s="34">
        <v>435</v>
      </c>
      <c r="J10773" s="34">
        <v>407</v>
      </c>
      <c r="K10773" s="34">
        <v>334</v>
      </c>
      <c r="L10773" s="34">
        <v>362</v>
      </c>
      <c r="M10773" s="34">
        <v>318</v>
      </c>
    </row>
    <row r="10774" spans="1:13" x14ac:dyDescent="0.2">
      <c r="A10774" s="34" t="s">
        <v>111668</v>
      </c>
      <c r="B10774" s="34">
        <v>511</v>
      </c>
      <c r="C10774" s="34">
        <v>600</v>
      </c>
      <c r="D10774" s="34">
        <v>562</v>
      </c>
      <c r="E10774" s="34">
        <v>636</v>
      </c>
      <c r="F10774" s="34">
        <v>521</v>
      </c>
      <c r="G10774" s="34">
        <v>577</v>
      </c>
      <c r="H10774" s="34">
        <v>554</v>
      </c>
      <c r="I10774" s="34">
        <v>560</v>
      </c>
      <c r="J10774" s="34">
        <v>567</v>
      </c>
      <c r="K10774" s="34">
        <v>492</v>
      </c>
      <c r="L10774" s="34">
        <v>544</v>
      </c>
      <c r="M10774" s="34">
        <v>479</v>
      </c>
    </row>
    <row r="10775" spans="1:13" x14ac:dyDescent="0.2">
      <c r="A10775" s="34" t="s">
        <v>111669</v>
      </c>
      <c r="B10775" s="34">
        <v>700</v>
      </c>
      <c r="C10775" s="34">
        <v>669</v>
      </c>
      <c r="D10775" s="34">
        <v>811</v>
      </c>
      <c r="E10775" s="34">
        <v>687</v>
      </c>
      <c r="F10775" s="34">
        <v>732</v>
      </c>
      <c r="G10775" s="34">
        <v>601</v>
      </c>
      <c r="H10775" s="34">
        <v>775</v>
      </c>
      <c r="I10775" s="34">
        <v>681</v>
      </c>
      <c r="J10775" s="34">
        <v>920</v>
      </c>
      <c r="K10775" s="34">
        <v>524</v>
      </c>
      <c r="L10775" s="34">
        <v>744</v>
      </c>
      <c r="M10775" s="34">
        <v>531</v>
      </c>
    </row>
    <row r="10776" spans="1:13" x14ac:dyDescent="0.2">
      <c r="A10776" s="34" t="s">
        <v>111670</v>
      </c>
      <c r="B10776" s="34">
        <v>374</v>
      </c>
      <c r="C10776" s="34">
        <v>350</v>
      </c>
      <c r="D10776" s="34">
        <v>307</v>
      </c>
      <c r="E10776" s="34">
        <v>287</v>
      </c>
      <c r="F10776" s="34">
        <v>324</v>
      </c>
      <c r="G10776" s="34">
        <v>286</v>
      </c>
      <c r="H10776" s="34">
        <v>322</v>
      </c>
      <c r="I10776" s="34">
        <v>313</v>
      </c>
      <c r="J10776" s="34">
        <v>315</v>
      </c>
      <c r="K10776" s="34">
        <v>260</v>
      </c>
      <c r="L10776" s="34">
        <v>318</v>
      </c>
      <c r="M10776" s="34">
        <v>259</v>
      </c>
    </row>
    <row r="10777" spans="1:13" x14ac:dyDescent="0.2">
      <c r="A10777" s="34" t="s">
        <v>111671</v>
      </c>
      <c r="B10777" s="34">
        <v>543</v>
      </c>
      <c r="C10777" s="34">
        <v>433</v>
      </c>
      <c r="D10777" s="34">
        <v>531</v>
      </c>
      <c r="E10777" s="34">
        <v>508</v>
      </c>
      <c r="F10777" s="34">
        <v>452</v>
      </c>
      <c r="G10777" s="34">
        <v>420</v>
      </c>
      <c r="H10777" s="34">
        <v>479</v>
      </c>
      <c r="I10777" s="34">
        <v>450</v>
      </c>
      <c r="J10777" s="34">
        <v>478</v>
      </c>
      <c r="K10777" s="34">
        <v>336</v>
      </c>
      <c r="L10777" s="34">
        <v>423</v>
      </c>
      <c r="M10777" s="34">
        <v>354</v>
      </c>
    </row>
    <row r="10778" spans="1:13" x14ac:dyDescent="0.2">
      <c r="A10778" s="34" t="s">
        <v>111672</v>
      </c>
      <c r="B10778" s="34">
        <v>456</v>
      </c>
      <c r="C10778" s="34">
        <v>462</v>
      </c>
      <c r="D10778" s="34">
        <v>508</v>
      </c>
      <c r="E10778" s="34">
        <v>555</v>
      </c>
      <c r="F10778" s="34">
        <v>485</v>
      </c>
      <c r="G10778" s="34">
        <v>451</v>
      </c>
      <c r="H10778" s="34">
        <v>610</v>
      </c>
      <c r="I10778" s="34">
        <v>481</v>
      </c>
      <c r="J10778" s="34">
        <v>550</v>
      </c>
      <c r="K10778" s="34">
        <v>416</v>
      </c>
      <c r="L10778" s="34">
        <v>584</v>
      </c>
      <c r="M10778" s="34">
        <v>378</v>
      </c>
    </row>
    <row r="10779" spans="1:13" x14ac:dyDescent="0.2">
      <c r="A10779" s="34" t="s">
        <v>111673</v>
      </c>
      <c r="B10779" s="34">
        <v>404</v>
      </c>
      <c r="C10779" s="34">
        <v>395</v>
      </c>
      <c r="D10779" s="34">
        <v>463</v>
      </c>
      <c r="E10779" s="34">
        <v>521</v>
      </c>
      <c r="F10779" s="34">
        <v>369</v>
      </c>
      <c r="G10779" s="34">
        <v>439</v>
      </c>
      <c r="H10779" s="34">
        <v>435</v>
      </c>
      <c r="I10779" s="34">
        <v>414</v>
      </c>
      <c r="J10779" s="34">
        <v>417</v>
      </c>
      <c r="K10779" s="34">
        <v>365</v>
      </c>
      <c r="L10779" s="34">
        <v>464</v>
      </c>
      <c r="M10779" s="34">
        <v>408</v>
      </c>
    </row>
    <row r="10780" spans="1:13" x14ac:dyDescent="0.2">
      <c r="A10780" s="34" t="s">
        <v>111674</v>
      </c>
      <c r="B10780" s="34">
        <v>298</v>
      </c>
      <c r="C10780" s="34">
        <v>350</v>
      </c>
      <c r="D10780" s="34">
        <v>359</v>
      </c>
      <c r="E10780" s="34">
        <v>324</v>
      </c>
      <c r="F10780" s="34">
        <v>325</v>
      </c>
      <c r="G10780" s="34">
        <v>310</v>
      </c>
      <c r="H10780" s="34">
        <v>411</v>
      </c>
      <c r="I10780" s="34">
        <v>325</v>
      </c>
      <c r="J10780" s="34">
        <v>449</v>
      </c>
      <c r="K10780" s="34">
        <v>260</v>
      </c>
      <c r="L10780" s="34">
        <v>326</v>
      </c>
      <c r="M10780" s="34">
        <v>299</v>
      </c>
    </row>
    <row r="10781" spans="1:13" x14ac:dyDescent="0.2">
      <c r="A10781" s="34" t="s">
        <v>111675</v>
      </c>
      <c r="B10781" s="34">
        <v>362</v>
      </c>
      <c r="C10781" s="34">
        <v>455</v>
      </c>
      <c r="D10781" s="34">
        <v>444</v>
      </c>
      <c r="E10781" s="34">
        <v>476</v>
      </c>
      <c r="F10781" s="34">
        <v>382</v>
      </c>
      <c r="G10781" s="34">
        <v>363</v>
      </c>
      <c r="H10781" s="34">
        <v>476</v>
      </c>
      <c r="I10781" s="34">
        <v>504</v>
      </c>
      <c r="J10781" s="34">
        <v>488</v>
      </c>
      <c r="K10781" s="34">
        <v>365</v>
      </c>
      <c r="L10781" s="34">
        <v>428</v>
      </c>
      <c r="M10781" s="34">
        <v>336</v>
      </c>
    </row>
    <row r="10782" spans="1:13" x14ac:dyDescent="0.2">
      <c r="A10782" s="34" t="s">
        <v>111676</v>
      </c>
      <c r="B10782" s="34">
        <v>488</v>
      </c>
      <c r="C10782" s="34">
        <v>422</v>
      </c>
      <c r="D10782" s="34">
        <v>558</v>
      </c>
      <c r="E10782" s="34">
        <v>473</v>
      </c>
      <c r="F10782" s="34">
        <v>478</v>
      </c>
      <c r="G10782" s="34">
        <v>379</v>
      </c>
      <c r="H10782" s="34">
        <v>537</v>
      </c>
      <c r="I10782" s="34">
        <v>414</v>
      </c>
      <c r="J10782" s="34">
        <v>422</v>
      </c>
      <c r="K10782" s="34">
        <v>367</v>
      </c>
      <c r="L10782" s="34">
        <v>444</v>
      </c>
      <c r="M10782" s="34">
        <v>385</v>
      </c>
    </row>
    <row r="10783" spans="1:13" x14ac:dyDescent="0.2">
      <c r="A10783" s="34" t="s">
        <v>111677</v>
      </c>
      <c r="B10783" s="34">
        <v>392</v>
      </c>
      <c r="C10783" s="34">
        <v>404</v>
      </c>
      <c r="D10783" s="34">
        <v>509</v>
      </c>
      <c r="E10783" s="34">
        <v>443</v>
      </c>
      <c r="F10783" s="34">
        <v>365</v>
      </c>
      <c r="G10783" s="34">
        <v>341</v>
      </c>
      <c r="H10783" s="34">
        <v>481</v>
      </c>
      <c r="I10783" s="34">
        <v>442</v>
      </c>
      <c r="J10783" s="34">
        <v>442</v>
      </c>
      <c r="K10783" s="34">
        <v>352</v>
      </c>
      <c r="L10783" s="34">
        <v>427</v>
      </c>
      <c r="M10783" s="34">
        <v>326</v>
      </c>
    </row>
    <row r="10784" spans="1:13" x14ac:dyDescent="0.2">
      <c r="A10784" s="34" t="s">
        <v>111678</v>
      </c>
      <c r="B10784" s="34">
        <v>590</v>
      </c>
      <c r="C10784" s="34">
        <v>568</v>
      </c>
      <c r="D10784" s="34">
        <v>550</v>
      </c>
      <c r="E10784" s="34">
        <v>564</v>
      </c>
      <c r="F10784" s="34">
        <v>530</v>
      </c>
      <c r="G10784" s="34">
        <v>458</v>
      </c>
      <c r="H10784" s="34">
        <v>623</v>
      </c>
      <c r="I10784" s="34">
        <v>491</v>
      </c>
      <c r="J10784" s="34">
        <v>553</v>
      </c>
      <c r="K10784" s="34">
        <v>421</v>
      </c>
      <c r="L10784" s="34">
        <v>468</v>
      </c>
      <c r="M10784" s="34">
        <v>389</v>
      </c>
    </row>
    <row r="10785" spans="1:13" x14ac:dyDescent="0.2">
      <c r="A10785" s="34" t="s">
        <v>111679</v>
      </c>
      <c r="B10785" s="34">
        <v>657</v>
      </c>
      <c r="C10785" s="34">
        <v>573</v>
      </c>
      <c r="D10785" s="34">
        <v>639</v>
      </c>
      <c r="E10785" s="34">
        <v>654</v>
      </c>
      <c r="F10785" s="34">
        <v>565</v>
      </c>
      <c r="G10785" s="34">
        <v>549</v>
      </c>
      <c r="H10785" s="34">
        <v>651</v>
      </c>
      <c r="I10785" s="34">
        <v>649</v>
      </c>
      <c r="J10785" s="34">
        <v>583</v>
      </c>
      <c r="K10785" s="34">
        <v>477</v>
      </c>
      <c r="L10785" s="34">
        <v>562</v>
      </c>
      <c r="M10785" s="34">
        <v>429</v>
      </c>
    </row>
    <row r="10786" spans="1:13" x14ac:dyDescent="0.2">
      <c r="A10786" s="34" t="s">
        <v>111680</v>
      </c>
      <c r="B10786" s="34">
        <v>274</v>
      </c>
      <c r="C10786" s="34">
        <v>330</v>
      </c>
      <c r="D10786" s="34">
        <v>421</v>
      </c>
      <c r="E10786" s="34">
        <v>407</v>
      </c>
      <c r="F10786" s="34">
        <v>276</v>
      </c>
      <c r="G10786" s="34">
        <v>358</v>
      </c>
      <c r="H10786" s="34">
        <v>389</v>
      </c>
      <c r="I10786" s="34">
        <v>399</v>
      </c>
      <c r="J10786" s="34">
        <v>386</v>
      </c>
      <c r="K10786" s="34">
        <v>330</v>
      </c>
      <c r="L10786" s="34">
        <v>317</v>
      </c>
      <c r="M10786" s="34">
        <v>260</v>
      </c>
    </row>
    <row r="10787" spans="1:13" x14ac:dyDescent="0.2">
      <c r="A10787" s="34" t="s">
        <v>111681</v>
      </c>
      <c r="B10787" s="34">
        <v>238</v>
      </c>
      <c r="C10787" s="34">
        <v>325</v>
      </c>
      <c r="D10787" s="34">
        <v>381</v>
      </c>
      <c r="E10787" s="34">
        <v>324</v>
      </c>
      <c r="F10787" s="34">
        <v>315</v>
      </c>
      <c r="G10787" s="34">
        <v>305</v>
      </c>
      <c r="H10787" s="34">
        <v>415</v>
      </c>
      <c r="I10787" s="34">
        <v>328</v>
      </c>
      <c r="J10787" s="34">
        <v>322</v>
      </c>
      <c r="K10787" s="34">
        <v>293</v>
      </c>
      <c r="L10787" s="34">
        <v>310</v>
      </c>
      <c r="M10787" s="34">
        <v>250</v>
      </c>
    </row>
    <row r="10788" spans="1:13" x14ac:dyDescent="0.2">
      <c r="A10788" s="34" t="s">
        <v>111682</v>
      </c>
      <c r="B10788" s="34">
        <v>443</v>
      </c>
      <c r="C10788" s="34">
        <v>468</v>
      </c>
      <c r="D10788" s="34">
        <v>436</v>
      </c>
      <c r="E10788" s="34">
        <v>509</v>
      </c>
      <c r="F10788" s="34">
        <v>377</v>
      </c>
      <c r="G10788" s="34">
        <v>420</v>
      </c>
      <c r="H10788" s="34">
        <v>519</v>
      </c>
      <c r="I10788" s="34">
        <v>456</v>
      </c>
      <c r="J10788" s="34">
        <v>504</v>
      </c>
      <c r="K10788" s="34">
        <v>354</v>
      </c>
      <c r="L10788" s="34">
        <v>410</v>
      </c>
      <c r="M10788" s="34">
        <v>387</v>
      </c>
    </row>
    <row r="10789" spans="1:13" x14ac:dyDescent="0.2">
      <c r="A10789" s="34" t="s">
        <v>111683</v>
      </c>
      <c r="B10789" s="34">
        <v>798</v>
      </c>
      <c r="C10789" s="34">
        <v>684</v>
      </c>
      <c r="D10789" s="34">
        <v>683</v>
      </c>
      <c r="E10789" s="34">
        <v>684</v>
      </c>
      <c r="F10789" s="34">
        <v>645</v>
      </c>
      <c r="G10789" s="34">
        <v>600</v>
      </c>
      <c r="H10789" s="34">
        <v>830</v>
      </c>
      <c r="I10789" s="34">
        <v>671</v>
      </c>
      <c r="J10789" s="34">
        <v>721</v>
      </c>
      <c r="K10789" s="34">
        <v>617</v>
      </c>
      <c r="L10789" s="34">
        <v>681</v>
      </c>
      <c r="M10789" s="34">
        <v>530</v>
      </c>
    </row>
    <row r="10790" spans="1:13" x14ac:dyDescent="0.2">
      <c r="A10790" s="34" t="s">
        <v>111684</v>
      </c>
      <c r="B10790" s="34">
        <v>458</v>
      </c>
      <c r="C10790" s="34">
        <v>623</v>
      </c>
      <c r="D10790" s="34">
        <v>600</v>
      </c>
      <c r="E10790" s="34">
        <v>620</v>
      </c>
      <c r="F10790" s="34">
        <v>535</v>
      </c>
      <c r="G10790" s="34">
        <v>566</v>
      </c>
      <c r="H10790" s="34">
        <v>675</v>
      </c>
      <c r="I10790" s="34">
        <v>648</v>
      </c>
      <c r="J10790" s="34">
        <v>601</v>
      </c>
      <c r="K10790" s="34">
        <v>501</v>
      </c>
      <c r="L10790" s="34">
        <v>673</v>
      </c>
      <c r="M10790" s="34">
        <v>434</v>
      </c>
    </row>
    <row r="10791" spans="1:13" x14ac:dyDescent="0.2">
      <c r="A10791" s="34" t="s">
        <v>111685</v>
      </c>
      <c r="B10791" s="34">
        <v>368</v>
      </c>
      <c r="C10791" s="34">
        <v>306</v>
      </c>
      <c r="D10791" s="34">
        <v>444</v>
      </c>
      <c r="E10791" s="34">
        <v>299</v>
      </c>
      <c r="F10791" s="34">
        <v>301</v>
      </c>
      <c r="G10791" s="34">
        <v>353</v>
      </c>
      <c r="H10791" s="34">
        <v>379</v>
      </c>
      <c r="I10791" s="34">
        <v>349</v>
      </c>
      <c r="J10791" s="34">
        <v>351</v>
      </c>
      <c r="K10791" s="34">
        <v>275</v>
      </c>
      <c r="L10791" s="34">
        <v>344</v>
      </c>
      <c r="M10791" s="34">
        <v>247</v>
      </c>
    </row>
    <row r="10792" spans="1:13" x14ac:dyDescent="0.2">
      <c r="A10792" s="34" t="s">
        <v>111686</v>
      </c>
      <c r="B10792" s="34">
        <v>607</v>
      </c>
      <c r="C10792" s="34">
        <v>729</v>
      </c>
      <c r="D10792" s="34">
        <v>734</v>
      </c>
      <c r="E10792" s="34">
        <v>669</v>
      </c>
      <c r="F10792" s="34">
        <v>621</v>
      </c>
      <c r="G10792" s="34">
        <v>699</v>
      </c>
      <c r="H10792" s="34">
        <v>637</v>
      </c>
      <c r="I10792" s="34">
        <v>627</v>
      </c>
      <c r="J10792" s="34">
        <v>644</v>
      </c>
      <c r="K10792" s="34">
        <v>485</v>
      </c>
      <c r="L10792" s="34">
        <v>616</v>
      </c>
      <c r="M10792" s="34">
        <v>504</v>
      </c>
    </row>
    <row r="10793" spans="1:13" x14ac:dyDescent="0.2">
      <c r="A10793" s="34" t="s">
        <v>111687</v>
      </c>
      <c r="B10793" s="34">
        <v>426</v>
      </c>
      <c r="C10793" s="34">
        <v>446</v>
      </c>
      <c r="D10793" s="34">
        <v>535</v>
      </c>
      <c r="E10793" s="34">
        <v>464</v>
      </c>
      <c r="F10793" s="34">
        <v>418</v>
      </c>
      <c r="G10793" s="34">
        <v>507</v>
      </c>
      <c r="H10793" s="34">
        <v>463</v>
      </c>
      <c r="I10793" s="34">
        <v>406</v>
      </c>
      <c r="J10793" s="34">
        <v>411</v>
      </c>
      <c r="K10793" s="34">
        <v>437</v>
      </c>
      <c r="L10793" s="34">
        <v>448</v>
      </c>
      <c r="M10793" s="34">
        <v>368</v>
      </c>
    </row>
    <row r="10794" spans="1:13" x14ac:dyDescent="0.2">
      <c r="A10794" s="34" t="s">
        <v>111688</v>
      </c>
      <c r="B10794" s="34">
        <v>320</v>
      </c>
      <c r="C10794" s="34">
        <v>346</v>
      </c>
      <c r="D10794" s="34">
        <v>385</v>
      </c>
      <c r="E10794" s="34">
        <v>413</v>
      </c>
      <c r="F10794" s="34">
        <v>322</v>
      </c>
      <c r="G10794" s="34">
        <v>360</v>
      </c>
      <c r="H10794" s="34">
        <v>358</v>
      </c>
      <c r="I10794" s="34">
        <v>363</v>
      </c>
      <c r="J10794" s="34">
        <v>401</v>
      </c>
      <c r="K10794" s="34">
        <v>300</v>
      </c>
      <c r="L10794" s="34">
        <v>388</v>
      </c>
      <c r="M10794" s="34">
        <v>316</v>
      </c>
    </row>
    <row r="10795" spans="1:13" x14ac:dyDescent="0.2">
      <c r="A10795" s="34" t="s">
        <v>111689</v>
      </c>
      <c r="B10795" s="34">
        <v>293</v>
      </c>
      <c r="C10795" s="34">
        <v>425</v>
      </c>
      <c r="D10795" s="34">
        <v>484</v>
      </c>
      <c r="E10795" s="34">
        <v>425</v>
      </c>
      <c r="F10795" s="34">
        <v>303</v>
      </c>
      <c r="G10795" s="34">
        <v>335</v>
      </c>
      <c r="H10795" s="34">
        <v>377</v>
      </c>
      <c r="I10795" s="34">
        <v>390</v>
      </c>
      <c r="J10795" s="34">
        <v>448</v>
      </c>
      <c r="K10795" s="34">
        <v>284</v>
      </c>
      <c r="L10795" s="34">
        <v>360</v>
      </c>
      <c r="M10795" s="34">
        <v>348</v>
      </c>
    </row>
    <row r="10796" spans="1:13" x14ac:dyDescent="0.2">
      <c r="A10796" s="34" t="s">
        <v>111690</v>
      </c>
      <c r="B10796" s="34">
        <v>299</v>
      </c>
      <c r="C10796" s="34">
        <v>316</v>
      </c>
      <c r="D10796" s="34">
        <v>351</v>
      </c>
      <c r="E10796" s="34">
        <v>344</v>
      </c>
      <c r="F10796" s="34">
        <v>295</v>
      </c>
      <c r="G10796" s="34">
        <v>276</v>
      </c>
      <c r="H10796" s="34">
        <v>363</v>
      </c>
      <c r="I10796" s="34">
        <v>298</v>
      </c>
      <c r="J10796" s="34">
        <v>359</v>
      </c>
      <c r="K10796" s="34">
        <v>274</v>
      </c>
      <c r="L10796" s="34">
        <v>329</v>
      </c>
      <c r="M10796" s="34">
        <v>233</v>
      </c>
    </row>
    <row r="10797" spans="1:13" x14ac:dyDescent="0.2">
      <c r="A10797" s="34" t="s">
        <v>111691</v>
      </c>
      <c r="B10797" s="34">
        <v>478</v>
      </c>
      <c r="C10797" s="34">
        <v>704</v>
      </c>
      <c r="D10797" s="34">
        <v>567</v>
      </c>
      <c r="E10797" s="34">
        <v>627</v>
      </c>
      <c r="F10797" s="34">
        <v>463</v>
      </c>
      <c r="G10797" s="34">
        <v>607</v>
      </c>
      <c r="H10797" s="34">
        <v>657</v>
      </c>
      <c r="I10797" s="34">
        <v>623</v>
      </c>
      <c r="J10797" s="34">
        <v>600</v>
      </c>
      <c r="K10797" s="34">
        <v>561</v>
      </c>
      <c r="L10797" s="34">
        <v>575</v>
      </c>
      <c r="M10797" s="34">
        <v>482</v>
      </c>
    </row>
    <row r="10798" spans="1:13" x14ac:dyDescent="0.2">
      <c r="A10798" s="34" t="s">
        <v>111692</v>
      </c>
      <c r="B10798" s="34">
        <v>368</v>
      </c>
      <c r="C10798" s="34">
        <v>425</v>
      </c>
      <c r="D10798" s="34">
        <v>474</v>
      </c>
      <c r="E10798" s="34">
        <v>493</v>
      </c>
      <c r="F10798" s="34">
        <v>347</v>
      </c>
      <c r="G10798" s="34">
        <v>383</v>
      </c>
      <c r="H10798" s="34">
        <v>526</v>
      </c>
      <c r="I10798" s="34">
        <v>466</v>
      </c>
      <c r="J10798" s="34">
        <v>371</v>
      </c>
      <c r="K10798" s="34">
        <v>345</v>
      </c>
      <c r="L10798" s="34">
        <v>482</v>
      </c>
      <c r="M10798" s="34">
        <v>315</v>
      </c>
    </row>
    <row r="10799" spans="1:13" x14ac:dyDescent="0.2">
      <c r="A10799" s="34" t="s">
        <v>111693</v>
      </c>
      <c r="B10799" s="34">
        <v>571</v>
      </c>
      <c r="C10799" s="34">
        <v>551</v>
      </c>
      <c r="D10799" s="34">
        <v>567</v>
      </c>
      <c r="E10799" s="34">
        <v>621</v>
      </c>
      <c r="F10799" s="34">
        <v>559</v>
      </c>
      <c r="G10799" s="34">
        <v>556</v>
      </c>
      <c r="H10799" s="34">
        <v>598</v>
      </c>
      <c r="I10799" s="34">
        <v>505</v>
      </c>
      <c r="J10799" s="34">
        <v>694</v>
      </c>
      <c r="K10799" s="34">
        <v>500</v>
      </c>
      <c r="L10799" s="34">
        <v>647</v>
      </c>
      <c r="M10799" s="34">
        <v>437</v>
      </c>
    </row>
    <row r="10800" spans="1:13" x14ac:dyDescent="0.2">
      <c r="A10800" s="34" t="s">
        <v>111694</v>
      </c>
      <c r="B10800" s="34">
        <v>506</v>
      </c>
      <c r="C10800" s="34">
        <v>603</v>
      </c>
      <c r="D10800" s="34">
        <v>574</v>
      </c>
      <c r="E10800" s="34">
        <v>683</v>
      </c>
      <c r="F10800" s="34">
        <v>623</v>
      </c>
      <c r="G10800" s="34">
        <v>545</v>
      </c>
      <c r="H10800" s="34">
        <v>593</v>
      </c>
      <c r="I10800" s="34">
        <v>593</v>
      </c>
      <c r="J10800" s="34">
        <v>611</v>
      </c>
      <c r="K10800" s="34">
        <v>496</v>
      </c>
      <c r="L10800" s="34">
        <v>549</v>
      </c>
      <c r="M10800" s="34">
        <v>439</v>
      </c>
    </row>
    <row r="10801" spans="1:13" x14ac:dyDescent="0.2">
      <c r="A10801" s="34" t="s">
        <v>111695</v>
      </c>
      <c r="B10801" s="34">
        <v>471</v>
      </c>
      <c r="C10801" s="34">
        <v>381</v>
      </c>
      <c r="D10801" s="34">
        <v>463</v>
      </c>
      <c r="E10801" s="34">
        <v>497</v>
      </c>
      <c r="F10801" s="34">
        <v>399</v>
      </c>
      <c r="G10801" s="34">
        <v>430</v>
      </c>
      <c r="H10801" s="34">
        <v>541</v>
      </c>
      <c r="I10801" s="34">
        <v>462</v>
      </c>
      <c r="J10801" s="34">
        <v>516</v>
      </c>
      <c r="K10801" s="34">
        <v>354</v>
      </c>
      <c r="L10801" s="34">
        <v>433</v>
      </c>
      <c r="M10801" s="34">
        <v>309</v>
      </c>
    </row>
    <row r="10802" spans="1:13" x14ac:dyDescent="0.2">
      <c r="A10802" s="34" t="s">
        <v>111696</v>
      </c>
      <c r="B10802" s="34">
        <v>563</v>
      </c>
      <c r="C10802" s="34">
        <v>583</v>
      </c>
      <c r="D10802" s="34">
        <v>648</v>
      </c>
      <c r="E10802" s="34">
        <v>784</v>
      </c>
      <c r="F10802" s="34">
        <v>592</v>
      </c>
      <c r="G10802" s="34">
        <v>628</v>
      </c>
      <c r="H10802" s="34">
        <v>626</v>
      </c>
      <c r="I10802" s="34">
        <v>660</v>
      </c>
      <c r="J10802" s="34">
        <v>682</v>
      </c>
      <c r="K10802" s="34">
        <v>552</v>
      </c>
      <c r="L10802" s="34">
        <v>659</v>
      </c>
      <c r="M10802" s="34">
        <v>534</v>
      </c>
    </row>
    <row r="10803" spans="1:13" x14ac:dyDescent="0.2">
      <c r="A10803" s="34" t="s">
        <v>111697</v>
      </c>
      <c r="B10803" s="34">
        <v>395</v>
      </c>
      <c r="C10803" s="34">
        <v>363</v>
      </c>
      <c r="D10803" s="34">
        <v>405</v>
      </c>
      <c r="E10803" s="34">
        <v>403</v>
      </c>
      <c r="F10803" s="34">
        <v>370</v>
      </c>
      <c r="G10803" s="34">
        <v>342</v>
      </c>
      <c r="H10803" s="34">
        <v>393</v>
      </c>
      <c r="I10803" s="34">
        <v>344</v>
      </c>
      <c r="J10803" s="34">
        <v>390</v>
      </c>
      <c r="K10803" s="34">
        <v>282</v>
      </c>
      <c r="L10803" s="34">
        <v>327</v>
      </c>
      <c r="M10803" s="34">
        <v>320</v>
      </c>
    </row>
    <row r="10804" spans="1:13" x14ac:dyDescent="0.2">
      <c r="A10804" s="34" t="s">
        <v>111698</v>
      </c>
      <c r="B10804" s="34">
        <v>372</v>
      </c>
      <c r="C10804" s="34">
        <v>306</v>
      </c>
      <c r="D10804" s="34">
        <v>384</v>
      </c>
      <c r="E10804" s="34">
        <v>436</v>
      </c>
      <c r="F10804" s="34">
        <v>318</v>
      </c>
      <c r="G10804" s="34">
        <v>329</v>
      </c>
      <c r="H10804" s="34">
        <v>385</v>
      </c>
      <c r="I10804" s="34">
        <v>360</v>
      </c>
      <c r="J10804" s="34">
        <v>392</v>
      </c>
      <c r="K10804" s="34">
        <v>322</v>
      </c>
      <c r="L10804" s="34">
        <v>360</v>
      </c>
      <c r="M10804" s="34">
        <v>274</v>
      </c>
    </row>
    <row r="10805" spans="1:13" x14ac:dyDescent="0.2">
      <c r="A10805" s="34" t="s">
        <v>111699</v>
      </c>
      <c r="B10805" s="34">
        <v>347</v>
      </c>
      <c r="C10805" s="34">
        <v>400</v>
      </c>
      <c r="D10805" s="34">
        <v>412</v>
      </c>
      <c r="E10805" s="34">
        <v>417</v>
      </c>
      <c r="F10805" s="34">
        <v>341</v>
      </c>
      <c r="G10805" s="34">
        <v>419</v>
      </c>
      <c r="H10805" s="34">
        <v>407</v>
      </c>
      <c r="I10805" s="34">
        <v>307</v>
      </c>
      <c r="J10805" s="34">
        <v>400</v>
      </c>
      <c r="K10805" s="34">
        <v>340</v>
      </c>
      <c r="L10805" s="34">
        <v>417</v>
      </c>
      <c r="M10805" s="34">
        <v>277</v>
      </c>
    </row>
    <row r="10806" spans="1:13" x14ac:dyDescent="0.2">
      <c r="A10806" s="34" t="s">
        <v>111700</v>
      </c>
      <c r="B10806" s="34">
        <v>599</v>
      </c>
      <c r="C10806" s="34">
        <v>552</v>
      </c>
      <c r="D10806" s="34">
        <v>646</v>
      </c>
      <c r="E10806" s="34">
        <v>656</v>
      </c>
      <c r="F10806" s="34">
        <v>554</v>
      </c>
      <c r="G10806" s="34">
        <v>521</v>
      </c>
      <c r="H10806" s="34">
        <v>666</v>
      </c>
      <c r="I10806" s="34">
        <v>559</v>
      </c>
      <c r="J10806" s="34">
        <v>619</v>
      </c>
      <c r="K10806" s="34">
        <v>461</v>
      </c>
      <c r="L10806" s="34">
        <v>644</v>
      </c>
      <c r="M10806" s="34">
        <v>402</v>
      </c>
    </row>
    <row r="10807" spans="1:13" x14ac:dyDescent="0.2">
      <c r="A10807" s="34" t="s">
        <v>111701</v>
      </c>
      <c r="B10807" s="34">
        <v>560</v>
      </c>
      <c r="C10807" s="34">
        <v>739</v>
      </c>
      <c r="D10807" s="34">
        <v>663</v>
      </c>
      <c r="E10807" s="34">
        <v>827</v>
      </c>
      <c r="F10807" s="34">
        <v>620</v>
      </c>
      <c r="G10807" s="34">
        <v>731</v>
      </c>
      <c r="H10807" s="34">
        <v>751</v>
      </c>
      <c r="I10807" s="34">
        <v>727</v>
      </c>
      <c r="J10807" s="34">
        <v>661</v>
      </c>
      <c r="K10807" s="34">
        <v>608</v>
      </c>
      <c r="L10807" s="34">
        <v>691</v>
      </c>
      <c r="M10807" s="34">
        <v>559</v>
      </c>
    </row>
    <row r="10808" spans="1:13" x14ac:dyDescent="0.2">
      <c r="A10808" s="34" t="s">
        <v>111702</v>
      </c>
      <c r="B10808" s="34">
        <v>442</v>
      </c>
      <c r="C10808" s="34">
        <v>491</v>
      </c>
      <c r="D10808" s="34">
        <v>484</v>
      </c>
      <c r="E10808" s="34">
        <v>531</v>
      </c>
      <c r="F10808" s="34">
        <v>475</v>
      </c>
      <c r="G10808" s="34">
        <v>451</v>
      </c>
      <c r="H10808" s="34">
        <v>516</v>
      </c>
      <c r="I10808" s="34">
        <v>482</v>
      </c>
      <c r="J10808" s="34">
        <v>511</v>
      </c>
      <c r="K10808" s="34">
        <v>363</v>
      </c>
      <c r="L10808" s="34">
        <v>509</v>
      </c>
      <c r="M10808" s="34">
        <v>410</v>
      </c>
    </row>
    <row r="10809" spans="1:13" x14ac:dyDescent="0.2">
      <c r="A10809" s="34" t="s">
        <v>111703</v>
      </c>
      <c r="B10809" s="34">
        <v>286</v>
      </c>
      <c r="C10809" s="34">
        <v>242</v>
      </c>
      <c r="D10809" s="34">
        <v>272</v>
      </c>
      <c r="E10809" s="34">
        <v>283</v>
      </c>
      <c r="F10809" s="34">
        <v>254</v>
      </c>
      <c r="G10809" s="34">
        <v>235</v>
      </c>
      <c r="H10809" s="34">
        <v>317</v>
      </c>
      <c r="I10809" s="34">
        <v>262</v>
      </c>
      <c r="J10809" s="34">
        <v>285</v>
      </c>
      <c r="K10809" s="34">
        <v>209</v>
      </c>
      <c r="L10809" s="34">
        <v>225</v>
      </c>
      <c r="M10809" s="34">
        <v>210</v>
      </c>
    </row>
    <row r="10810" spans="1:13" x14ac:dyDescent="0.2">
      <c r="A10810" s="34" t="s">
        <v>111704</v>
      </c>
      <c r="B10810" s="34">
        <v>399</v>
      </c>
      <c r="C10810" s="34">
        <v>381</v>
      </c>
      <c r="D10810" s="34">
        <v>397</v>
      </c>
      <c r="E10810" s="34">
        <v>440</v>
      </c>
      <c r="F10810" s="34">
        <v>383</v>
      </c>
      <c r="G10810" s="34">
        <v>390</v>
      </c>
      <c r="H10810" s="34">
        <v>424</v>
      </c>
      <c r="I10810" s="34">
        <v>387</v>
      </c>
      <c r="J10810" s="34">
        <v>376</v>
      </c>
      <c r="K10810" s="34">
        <v>319</v>
      </c>
      <c r="L10810" s="34">
        <v>403</v>
      </c>
      <c r="M10810" s="34">
        <v>325</v>
      </c>
    </row>
    <row r="10811" spans="1:13" x14ac:dyDescent="0.2">
      <c r="A10811" s="34" t="s">
        <v>111705</v>
      </c>
      <c r="B10811" s="34">
        <v>393</v>
      </c>
      <c r="C10811" s="34">
        <v>392</v>
      </c>
      <c r="D10811" s="34">
        <v>391</v>
      </c>
      <c r="E10811" s="34">
        <v>445</v>
      </c>
      <c r="F10811" s="34">
        <v>359</v>
      </c>
      <c r="G10811" s="34">
        <v>359</v>
      </c>
      <c r="H10811" s="34">
        <v>347</v>
      </c>
      <c r="I10811" s="34">
        <v>451</v>
      </c>
      <c r="J10811" s="34">
        <v>484</v>
      </c>
      <c r="K10811" s="34">
        <v>367</v>
      </c>
      <c r="L10811" s="34">
        <v>343</v>
      </c>
      <c r="M10811" s="34">
        <v>311</v>
      </c>
    </row>
    <row r="10812" spans="1:13" x14ac:dyDescent="0.2">
      <c r="A10812" s="34" t="s">
        <v>111706</v>
      </c>
      <c r="B10812" s="34">
        <v>356</v>
      </c>
      <c r="C10812" s="34">
        <v>359</v>
      </c>
      <c r="D10812" s="34">
        <v>404</v>
      </c>
      <c r="E10812" s="34">
        <v>396</v>
      </c>
      <c r="F10812" s="34">
        <v>302</v>
      </c>
      <c r="G10812" s="34">
        <v>336</v>
      </c>
      <c r="H10812" s="34">
        <v>375</v>
      </c>
      <c r="I10812" s="34">
        <v>366</v>
      </c>
      <c r="J10812" s="34">
        <v>419</v>
      </c>
      <c r="K10812" s="34">
        <v>294</v>
      </c>
      <c r="L10812" s="34">
        <v>374</v>
      </c>
      <c r="M10812" s="34">
        <v>326</v>
      </c>
    </row>
    <row r="10813" spans="1:13" x14ac:dyDescent="0.2">
      <c r="A10813" s="34" t="s">
        <v>111707</v>
      </c>
      <c r="B10813" s="34">
        <v>534</v>
      </c>
      <c r="C10813" s="34">
        <v>569</v>
      </c>
      <c r="D10813" s="34">
        <v>571</v>
      </c>
      <c r="E10813" s="34">
        <v>543</v>
      </c>
      <c r="F10813" s="34">
        <v>535</v>
      </c>
      <c r="G10813" s="34">
        <v>588</v>
      </c>
      <c r="H10813" s="34">
        <v>668</v>
      </c>
      <c r="I10813" s="34">
        <v>609</v>
      </c>
      <c r="J10813" s="34">
        <v>598</v>
      </c>
      <c r="K10813" s="34">
        <v>542</v>
      </c>
      <c r="L10813" s="34">
        <v>495</v>
      </c>
      <c r="M10813" s="34">
        <v>489</v>
      </c>
    </row>
    <row r="10814" spans="1:13" x14ac:dyDescent="0.2">
      <c r="A10814" s="34" t="s">
        <v>111708</v>
      </c>
      <c r="B10814" s="34">
        <v>569</v>
      </c>
      <c r="C10814" s="34">
        <v>555</v>
      </c>
      <c r="D10814" s="34">
        <v>569</v>
      </c>
      <c r="E10814" s="34">
        <v>637</v>
      </c>
      <c r="F10814" s="34">
        <v>560</v>
      </c>
      <c r="G10814" s="34">
        <v>614</v>
      </c>
      <c r="H10814" s="34">
        <v>575</v>
      </c>
      <c r="I10814" s="34">
        <v>582</v>
      </c>
      <c r="J10814" s="34">
        <v>586</v>
      </c>
      <c r="K10814" s="34">
        <v>499</v>
      </c>
      <c r="L10814" s="34">
        <v>475</v>
      </c>
      <c r="M10814" s="34">
        <v>450</v>
      </c>
    </row>
    <row r="10815" spans="1:13" x14ac:dyDescent="0.2">
      <c r="A10815" s="34" t="s">
        <v>111709</v>
      </c>
      <c r="B10815" s="34">
        <v>410</v>
      </c>
      <c r="C10815" s="34">
        <v>310</v>
      </c>
      <c r="D10815" s="34">
        <v>293</v>
      </c>
      <c r="E10815" s="34">
        <v>383</v>
      </c>
      <c r="F10815" s="34">
        <v>262</v>
      </c>
      <c r="G10815" s="34">
        <v>354</v>
      </c>
      <c r="H10815" s="34">
        <v>355</v>
      </c>
      <c r="I10815" s="34">
        <v>309</v>
      </c>
      <c r="J10815" s="34">
        <v>381</v>
      </c>
      <c r="K10815" s="34">
        <v>268</v>
      </c>
      <c r="L10815" s="34">
        <v>329</v>
      </c>
      <c r="M10815" s="34">
        <v>253</v>
      </c>
    </row>
    <row r="10816" spans="1:13" x14ac:dyDescent="0.2">
      <c r="A10816" s="34" t="s">
        <v>111710</v>
      </c>
      <c r="B10816" s="34">
        <v>346</v>
      </c>
      <c r="C10816" s="34">
        <v>430</v>
      </c>
      <c r="D10816" s="34">
        <v>498</v>
      </c>
      <c r="E10816" s="34">
        <v>554</v>
      </c>
      <c r="F10816" s="34">
        <v>391</v>
      </c>
      <c r="G10816" s="34">
        <v>483</v>
      </c>
      <c r="H10816" s="34">
        <v>513</v>
      </c>
      <c r="I10816" s="34">
        <v>502</v>
      </c>
      <c r="J10816" s="34">
        <v>458</v>
      </c>
      <c r="K10816" s="34">
        <v>414</v>
      </c>
      <c r="L10816" s="34">
        <v>446</v>
      </c>
      <c r="M10816" s="34">
        <v>340</v>
      </c>
    </row>
    <row r="10817" spans="1:13" x14ac:dyDescent="0.2">
      <c r="A10817" s="34" t="s">
        <v>111711</v>
      </c>
      <c r="B10817" s="34">
        <v>979</v>
      </c>
      <c r="C10817" s="34">
        <v>1070</v>
      </c>
      <c r="D10817" s="34">
        <v>1110</v>
      </c>
      <c r="E10817" s="34">
        <v>1061</v>
      </c>
      <c r="F10817" s="34">
        <v>1010</v>
      </c>
      <c r="G10817" s="34">
        <v>899</v>
      </c>
      <c r="H10817" s="34">
        <v>1081</v>
      </c>
      <c r="I10817" s="34">
        <v>1040</v>
      </c>
      <c r="J10817" s="34">
        <v>925</v>
      </c>
      <c r="K10817" s="34">
        <v>902</v>
      </c>
      <c r="L10817" s="34">
        <v>979</v>
      </c>
      <c r="M10817" s="34">
        <v>733</v>
      </c>
    </row>
    <row r="10818" spans="1:13" x14ac:dyDescent="0.2">
      <c r="A10818" s="34" t="s">
        <v>111712</v>
      </c>
      <c r="B10818" s="34">
        <v>693</v>
      </c>
      <c r="C10818" s="34">
        <v>710</v>
      </c>
      <c r="D10818" s="34">
        <v>689</v>
      </c>
      <c r="E10818" s="34">
        <v>788</v>
      </c>
      <c r="F10818" s="34">
        <v>623</v>
      </c>
      <c r="G10818" s="34">
        <v>718</v>
      </c>
      <c r="H10818" s="34">
        <v>755</v>
      </c>
      <c r="I10818" s="34">
        <v>661</v>
      </c>
      <c r="J10818" s="34">
        <v>649</v>
      </c>
      <c r="K10818" s="34">
        <v>584</v>
      </c>
      <c r="L10818" s="34">
        <v>655</v>
      </c>
      <c r="M10818" s="34">
        <v>529</v>
      </c>
    </row>
    <row r="10819" spans="1:13" x14ac:dyDescent="0.2">
      <c r="A10819" s="34" t="s">
        <v>111713</v>
      </c>
      <c r="B10819" s="34">
        <v>664</v>
      </c>
      <c r="C10819" s="34">
        <v>736</v>
      </c>
      <c r="D10819" s="34">
        <v>805</v>
      </c>
      <c r="E10819" s="34">
        <v>799</v>
      </c>
      <c r="F10819" s="34">
        <v>785</v>
      </c>
      <c r="G10819" s="34">
        <v>750</v>
      </c>
      <c r="H10819" s="34">
        <v>816</v>
      </c>
      <c r="I10819" s="34">
        <v>790</v>
      </c>
      <c r="J10819" s="34">
        <v>865</v>
      </c>
      <c r="K10819" s="34">
        <v>642</v>
      </c>
      <c r="L10819" s="34">
        <v>786</v>
      </c>
      <c r="M10819" s="34">
        <v>578</v>
      </c>
    </row>
    <row r="10820" spans="1:13" x14ac:dyDescent="0.2">
      <c r="A10820" s="34" t="s">
        <v>111714</v>
      </c>
      <c r="B10820" s="34">
        <v>479</v>
      </c>
      <c r="C10820" s="34">
        <v>612</v>
      </c>
      <c r="D10820" s="34">
        <v>521</v>
      </c>
      <c r="E10820" s="34">
        <v>588</v>
      </c>
      <c r="F10820" s="34">
        <v>480</v>
      </c>
      <c r="G10820" s="34">
        <v>511</v>
      </c>
      <c r="H10820" s="34">
        <v>607</v>
      </c>
      <c r="I10820" s="34">
        <v>554</v>
      </c>
      <c r="J10820" s="34">
        <v>607</v>
      </c>
      <c r="K10820" s="34">
        <v>433</v>
      </c>
      <c r="L10820" s="34">
        <v>538</v>
      </c>
      <c r="M10820" s="34">
        <v>443</v>
      </c>
    </row>
    <row r="10821" spans="1:13" x14ac:dyDescent="0.2">
      <c r="A10821" s="34" t="s">
        <v>111715</v>
      </c>
      <c r="B10821" s="34">
        <v>465</v>
      </c>
      <c r="C10821" s="34">
        <v>541</v>
      </c>
      <c r="D10821" s="34">
        <v>622</v>
      </c>
      <c r="E10821" s="34">
        <v>613</v>
      </c>
      <c r="F10821" s="34">
        <v>534</v>
      </c>
      <c r="G10821" s="34">
        <v>560</v>
      </c>
      <c r="H10821" s="34">
        <v>529</v>
      </c>
      <c r="I10821" s="34">
        <v>587</v>
      </c>
      <c r="J10821" s="34">
        <v>471</v>
      </c>
      <c r="K10821" s="34">
        <v>450</v>
      </c>
      <c r="L10821" s="34">
        <v>483</v>
      </c>
      <c r="M10821" s="34">
        <v>401</v>
      </c>
    </row>
    <row r="10822" spans="1:13" x14ac:dyDescent="0.2">
      <c r="A10822" s="34" t="s">
        <v>111716</v>
      </c>
      <c r="B10822" s="34">
        <v>1162</v>
      </c>
      <c r="C10822" s="34">
        <v>1006</v>
      </c>
      <c r="D10822" s="34">
        <v>1031</v>
      </c>
      <c r="E10822" s="34">
        <v>1046</v>
      </c>
      <c r="F10822" s="34">
        <v>1032</v>
      </c>
      <c r="G10822" s="34">
        <v>894</v>
      </c>
      <c r="H10822" s="34">
        <v>1074</v>
      </c>
      <c r="I10822" s="34">
        <v>965</v>
      </c>
      <c r="J10822" s="34">
        <v>1144</v>
      </c>
      <c r="K10822" s="34">
        <v>882</v>
      </c>
      <c r="L10822" s="34">
        <v>1157</v>
      </c>
      <c r="M10822" s="34">
        <v>762</v>
      </c>
    </row>
    <row r="10823" spans="1:13" x14ac:dyDescent="0.2">
      <c r="A10823" s="34" t="s">
        <v>111717</v>
      </c>
      <c r="B10823" s="34">
        <v>364</v>
      </c>
      <c r="C10823" s="34">
        <v>414</v>
      </c>
      <c r="D10823" s="34">
        <v>399</v>
      </c>
      <c r="E10823" s="34">
        <v>494</v>
      </c>
      <c r="F10823" s="34">
        <v>339</v>
      </c>
      <c r="G10823" s="34">
        <v>416</v>
      </c>
      <c r="H10823" s="34">
        <v>490</v>
      </c>
      <c r="I10823" s="34">
        <v>418</v>
      </c>
      <c r="J10823" s="34">
        <v>403</v>
      </c>
      <c r="K10823" s="34">
        <v>329</v>
      </c>
      <c r="L10823" s="34">
        <v>417</v>
      </c>
      <c r="M10823" s="34">
        <v>372</v>
      </c>
    </row>
    <row r="10824" spans="1:13" x14ac:dyDescent="0.2">
      <c r="A10824" s="34" t="s">
        <v>111718</v>
      </c>
      <c r="B10824" s="34">
        <v>421</v>
      </c>
      <c r="C10824" s="34">
        <v>340</v>
      </c>
      <c r="D10824" s="34">
        <v>415</v>
      </c>
      <c r="E10824" s="34">
        <v>416</v>
      </c>
      <c r="F10824" s="34">
        <v>378</v>
      </c>
      <c r="G10824" s="34">
        <v>361</v>
      </c>
      <c r="H10824" s="34">
        <v>451</v>
      </c>
      <c r="I10824" s="34">
        <v>334</v>
      </c>
      <c r="J10824" s="34">
        <v>341</v>
      </c>
      <c r="K10824" s="34">
        <v>274</v>
      </c>
      <c r="L10824" s="34">
        <v>383</v>
      </c>
      <c r="M10824" s="34">
        <v>267</v>
      </c>
    </row>
    <row r="10825" spans="1:13" x14ac:dyDescent="0.2">
      <c r="A10825" s="34" t="s">
        <v>111719</v>
      </c>
      <c r="B10825" s="34">
        <v>235</v>
      </c>
      <c r="C10825" s="34">
        <v>276</v>
      </c>
      <c r="D10825" s="34">
        <v>334</v>
      </c>
      <c r="E10825" s="34">
        <v>275</v>
      </c>
      <c r="F10825" s="34">
        <v>262</v>
      </c>
      <c r="G10825" s="34">
        <v>294</v>
      </c>
      <c r="H10825" s="34">
        <v>280</v>
      </c>
      <c r="I10825" s="34">
        <v>238</v>
      </c>
      <c r="J10825" s="34">
        <v>287</v>
      </c>
      <c r="K10825" s="34">
        <v>232</v>
      </c>
      <c r="L10825" s="34">
        <v>288</v>
      </c>
      <c r="M10825" s="34">
        <v>215</v>
      </c>
    </row>
    <row r="10826" spans="1:13" x14ac:dyDescent="0.2">
      <c r="A10826" s="34" t="s">
        <v>111720</v>
      </c>
      <c r="B10826" s="34">
        <v>376</v>
      </c>
      <c r="C10826" s="34">
        <v>359</v>
      </c>
      <c r="D10826" s="34">
        <v>359</v>
      </c>
      <c r="E10826" s="34">
        <v>400</v>
      </c>
      <c r="F10826" s="34">
        <v>355</v>
      </c>
      <c r="G10826" s="34">
        <v>353</v>
      </c>
      <c r="H10826" s="34">
        <v>449</v>
      </c>
      <c r="I10826" s="34">
        <v>375</v>
      </c>
      <c r="J10826" s="34">
        <v>342</v>
      </c>
      <c r="K10826" s="34">
        <v>324</v>
      </c>
      <c r="L10826" s="34">
        <v>373</v>
      </c>
      <c r="M10826" s="34">
        <v>311</v>
      </c>
    </row>
    <row r="10827" spans="1:13" x14ac:dyDescent="0.2">
      <c r="A10827" s="34" t="s">
        <v>111721</v>
      </c>
      <c r="B10827" s="34">
        <v>348</v>
      </c>
      <c r="C10827" s="34">
        <v>368</v>
      </c>
      <c r="D10827" s="34">
        <v>493</v>
      </c>
      <c r="E10827" s="34">
        <v>422</v>
      </c>
      <c r="F10827" s="34">
        <v>417</v>
      </c>
      <c r="G10827" s="34">
        <v>381</v>
      </c>
      <c r="H10827" s="34">
        <v>432</v>
      </c>
      <c r="I10827" s="34">
        <v>445</v>
      </c>
      <c r="J10827" s="34">
        <v>407</v>
      </c>
      <c r="K10827" s="34">
        <v>341</v>
      </c>
      <c r="L10827" s="34">
        <v>363</v>
      </c>
      <c r="M10827" s="34">
        <v>324</v>
      </c>
    </row>
    <row r="10828" spans="1:13" x14ac:dyDescent="0.2">
      <c r="A10828" s="34" t="s">
        <v>111722</v>
      </c>
      <c r="B10828" s="34">
        <v>570</v>
      </c>
      <c r="C10828" s="34">
        <v>708</v>
      </c>
      <c r="D10828" s="34">
        <v>649</v>
      </c>
      <c r="E10828" s="34">
        <v>649</v>
      </c>
      <c r="F10828" s="34">
        <v>582</v>
      </c>
      <c r="G10828" s="34">
        <v>534</v>
      </c>
      <c r="H10828" s="34">
        <v>589</v>
      </c>
      <c r="I10828" s="34">
        <v>498</v>
      </c>
      <c r="J10828" s="34">
        <v>573</v>
      </c>
      <c r="K10828" s="34">
        <v>498</v>
      </c>
      <c r="L10828" s="34">
        <v>489</v>
      </c>
      <c r="M10828" s="34">
        <v>496</v>
      </c>
    </row>
    <row r="10829" spans="1:13" x14ac:dyDescent="0.2">
      <c r="A10829" s="34" t="s">
        <v>111723</v>
      </c>
      <c r="B10829" s="34">
        <v>484</v>
      </c>
      <c r="C10829" s="34">
        <v>486</v>
      </c>
      <c r="D10829" s="34">
        <v>436</v>
      </c>
      <c r="E10829" s="34">
        <v>596</v>
      </c>
      <c r="F10829" s="34">
        <v>446</v>
      </c>
      <c r="G10829" s="34">
        <v>483</v>
      </c>
      <c r="H10829" s="34">
        <v>349</v>
      </c>
      <c r="I10829" s="34">
        <v>546</v>
      </c>
      <c r="J10829" s="34">
        <v>485</v>
      </c>
      <c r="K10829" s="34">
        <v>407</v>
      </c>
      <c r="L10829" s="34">
        <v>417</v>
      </c>
      <c r="M10829" s="34">
        <v>425</v>
      </c>
    </row>
    <row r="10830" spans="1:13" x14ac:dyDescent="0.2">
      <c r="A10830" s="34" t="s">
        <v>111724</v>
      </c>
      <c r="B10830" s="34">
        <v>284</v>
      </c>
      <c r="C10830" s="34">
        <v>281</v>
      </c>
      <c r="D10830" s="34">
        <v>309</v>
      </c>
      <c r="E10830" s="34">
        <v>382</v>
      </c>
      <c r="F10830" s="34">
        <v>320</v>
      </c>
      <c r="G10830" s="34">
        <v>263</v>
      </c>
      <c r="H10830" s="34">
        <v>337</v>
      </c>
      <c r="I10830" s="34">
        <v>269</v>
      </c>
      <c r="J10830" s="34">
        <v>331</v>
      </c>
      <c r="K10830" s="34">
        <v>226</v>
      </c>
      <c r="L10830" s="34">
        <v>292</v>
      </c>
      <c r="M10830" s="34">
        <v>233</v>
      </c>
    </row>
    <row r="10831" spans="1:13" x14ac:dyDescent="0.2">
      <c r="A10831" s="34" t="s">
        <v>111725</v>
      </c>
      <c r="B10831" s="34">
        <v>307</v>
      </c>
      <c r="C10831" s="34">
        <v>309</v>
      </c>
      <c r="D10831" s="34">
        <v>330</v>
      </c>
      <c r="E10831" s="34">
        <v>354</v>
      </c>
      <c r="F10831" s="34">
        <v>304</v>
      </c>
      <c r="G10831" s="34">
        <v>317</v>
      </c>
      <c r="H10831" s="34">
        <v>327</v>
      </c>
      <c r="I10831" s="34">
        <v>317</v>
      </c>
      <c r="J10831" s="34">
        <v>328</v>
      </c>
      <c r="K10831" s="34">
        <v>263</v>
      </c>
      <c r="L10831" s="34">
        <v>280</v>
      </c>
      <c r="M10831" s="34">
        <v>250</v>
      </c>
    </row>
    <row r="10832" spans="1:13" x14ac:dyDescent="0.2">
      <c r="A10832" s="34" t="s">
        <v>111726</v>
      </c>
      <c r="B10832" s="34">
        <v>516</v>
      </c>
      <c r="C10832" s="34">
        <v>435</v>
      </c>
      <c r="D10832" s="34">
        <v>481</v>
      </c>
      <c r="E10832" s="34">
        <v>528</v>
      </c>
      <c r="F10832" s="34">
        <v>434</v>
      </c>
      <c r="G10832" s="34">
        <v>402</v>
      </c>
      <c r="H10832" s="34">
        <v>469</v>
      </c>
      <c r="I10832" s="34">
        <v>512</v>
      </c>
      <c r="J10832" s="34">
        <v>415</v>
      </c>
      <c r="K10832" s="34">
        <v>408</v>
      </c>
      <c r="L10832" s="34">
        <v>442</v>
      </c>
      <c r="M10832" s="34">
        <v>360</v>
      </c>
    </row>
    <row r="10833" spans="1:13" x14ac:dyDescent="0.2">
      <c r="A10833" s="34" t="s">
        <v>111727</v>
      </c>
      <c r="B10833" s="34">
        <v>293</v>
      </c>
      <c r="C10833" s="34">
        <v>295</v>
      </c>
      <c r="D10833" s="34">
        <v>355</v>
      </c>
      <c r="E10833" s="34">
        <v>294</v>
      </c>
      <c r="F10833" s="34">
        <v>270</v>
      </c>
      <c r="G10833" s="34">
        <v>254</v>
      </c>
      <c r="H10833" s="34">
        <v>330</v>
      </c>
      <c r="I10833" s="34">
        <v>311</v>
      </c>
      <c r="J10833" s="34">
        <v>321</v>
      </c>
      <c r="K10833" s="34">
        <v>245</v>
      </c>
      <c r="L10833" s="34">
        <v>336</v>
      </c>
      <c r="M10833" s="34">
        <v>245</v>
      </c>
    </row>
    <row r="10834" spans="1:13" x14ac:dyDescent="0.2">
      <c r="A10834" s="34" t="s">
        <v>111728</v>
      </c>
      <c r="B10834" s="34">
        <v>666</v>
      </c>
      <c r="C10834" s="34">
        <v>633</v>
      </c>
      <c r="D10834" s="34">
        <v>718</v>
      </c>
      <c r="E10834" s="34">
        <v>778</v>
      </c>
      <c r="F10834" s="34">
        <v>762</v>
      </c>
      <c r="G10834" s="34">
        <v>684</v>
      </c>
      <c r="H10834" s="34">
        <v>756</v>
      </c>
      <c r="I10834" s="34">
        <v>614</v>
      </c>
      <c r="J10834" s="34">
        <v>696</v>
      </c>
      <c r="K10834" s="34">
        <v>579</v>
      </c>
      <c r="L10834" s="34">
        <v>632</v>
      </c>
      <c r="M10834" s="34">
        <v>531</v>
      </c>
    </row>
    <row r="10835" spans="1:13" x14ac:dyDescent="0.2">
      <c r="A10835" s="34" t="s">
        <v>111729</v>
      </c>
      <c r="B10835" s="34">
        <v>488</v>
      </c>
      <c r="C10835" s="34">
        <v>455</v>
      </c>
      <c r="D10835" s="34">
        <v>558</v>
      </c>
      <c r="E10835" s="34">
        <v>589</v>
      </c>
      <c r="F10835" s="34">
        <v>446</v>
      </c>
      <c r="G10835" s="34">
        <v>464</v>
      </c>
      <c r="H10835" s="34">
        <v>565</v>
      </c>
      <c r="I10835" s="34">
        <v>453</v>
      </c>
      <c r="J10835" s="34">
        <v>508</v>
      </c>
      <c r="K10835" s="34">
        <v>401</v>
      </c>
      <c r="L10835" s="34">
        <v>409</v>
      </c>
      <c r="M10835" s="34">
        <v>364</v>
      </c>
    </row>
    <row r="10836" spans="1:13" x14ac:dyDescent="0.2">
      <c r="A10836" s="34" t="s">
        <v>111730</v>
      </c>
      <c r="B10836" s="34">
        <v>313</v>
      </c>
      <c r="C10836" s="34">
        <v>417</v>
      </c>
      <c r="D10836" s="34">
        <v>430</v>
      </c>
      <c r="E10836" s="34">
        <v>400</v>
      </c>
      <c r="F10836" s="34">
        <v>365</v>
      </c>
      <c r="G10836" s="34">
        <v>373</v>
      </c>
      <c r="H10836" s="34">
        <v>446</v>
      </c>
      <c r="I10836" s="34">
        <v>335</v>
      </c>
      <c r="J10836" s="34">
        <v>419</v>
      </c>
      <c r="K10836" s="34">
        <v>313</v>
      </c>
      <c r="L10836" s="34">
        <v>393</v>
      </c>
      <c r="M10836" s="34">
        <v>294</v>
      </c>
    </row>
    <row r="10837" spans="1:13" x14ac:dyDescent="0.2">
      <c r="A10837" s="34" t="s">
        <v>111731</v>
      </c>
      <c r="B10837" s="34">
        <v>392</v>
      </c>
      <c r="C10837" s="34">
        <v>474</v>
      </c>
      <c r="D10837" s="34">
        <v>457</v>
      </c>
      <c r="E10837" s="34">
        <v>542</v>
      </c>
      <c r="F10837" s="34">
        <v>373</v>
      </c>
      <c r="G10837" s="34">
        <v>446</v>
      </c>
      <c r="H10837" s="34">
        <v>461</v>
      </c>
      <c r="I10837" s="34">
        <v>443</v>
      </c>
      <c r="J10837" s="34">
        <v>393</v>
      </c>
      <c r="K10837" s="34">
        <v>423</v>
      </c>
      <c r="L10837" s="34">
        <v>438</v>
      </c>
      <c r="M10837" s="34">
        <v>356</v>
      </c>
    </row>
    <row r="10838" spans="1:13" x14ac:dyDescent="0.2">
      <c r="A10838" s="34" t="s">
        <v>111732</v>
      </c>
      <c r="B10838" s="34">
        <v>263</v>
      </c>
      <c r="C10838" s="34">
        <v>362</v>
      </c>
      <c r="D10838" s="34">
        <v>344</v>
      </c>
      <c r="E10838" s="34">
        <v>357</v>
      </c>
      <c r="F10838" s="34">
        <v>282</v>
      </c>
      <c r="G10838" s="34">
        <v>305</v>
      </c>
      <c r="H10838" s="34">
        <v>357</v>
      </c>
      <c r="I10838" s="34">
        <v>331</v>
      </c>
      <c r="J10838" s="34">
        <v>369</v>
      </c>
      <c r="K10838" s="34">
        <v>277</v>
      </c>
      <c r="L10838" s="34">
        <v>334</v>
      </c>
      <c r="M10838" s="34">
        <v>253</v>
      </c>
    </row>
    <row r="10839" spans="1:13" x14ac:dyDescent="0.2">
      <c r="A10839" s="34" t="s">
        <v>111733</v>
      </c>
      <c r="B10839" s="34">
        <v>287</v>
      </c>
      <c r="C10839" s="34">
        <v>334</v>
      </c>
      <c r="D10839" s="34">
        <v>449</v>
      </c>
      <c r="E10839" s="34">
        <v>383</v>
      </c>
      <c r="F10839" s="34">
        <v>378</v>
      </c>
      <c r="G10839" s="34">
        <v>301</v>
      </c>
      <c r="H10839" s="34">
        <v>429</v>
      </c>
      <c r="I10839" s="34">
        <v>370</v>
      </c>
      <c r="J10839" s="34">
        <v>412</v>
      </c>
      <c r="K10839" s="34">
        <v>327</v>
      </c>
      <c r="L10839" s="34">
        <v>386</v>
      </c>
      <c r="M10839" s="34">
        <v>265</v>
      </c>
    </row>
    <row r="10840" spans="1:13" x14ac:dyDescent="0.2">
      <c r="A10840" s="34" t="s">
        <v>111734</v>
      </c>
      <c r="B10840" s="34">
        <v>362</v>
      </c>
      <c r="C10840" s="34">
        <v>431</v>
      </c>
      <c r="D10840" s="34">
        <v>429</v>
      </c>
      <c r="E10840" s="34">
        <v>451</v>
      </c>
      <c r="F10840" s="34">
        <v>325</v>
      </c>
      <c r="G10840" s="34">
        <v>377</v>
      </c>
      <c r="H10840" s="34">
        <v>408</v>
      </c>
      <c r="I10840" s="34">
        <v>442</v>
      </c>
      <c r="J10840" s="34">
        <v>374</v>
      </c>
      <c r="K10840" s="34">
        <v>324</v>
      </c>
      <c r="L10840" s="34">
        <v>395</v>
      </c>
      <c r="M10840" s="34">
        <v>297</v>
      </c>
    </row>
    <row r="10841" spans="1:13" x14ac:dyDescent="0.2">
      <c r="A10841" s="34" t="s">
        <v>111735</v>
      </c>
      <c r="B10841" s="34">
        <v>429</v>
      </c>
      <c r="C10841" s="34">
        <v>397</v>
      </c>
      <c r="D10841" s="34">
        <v>420</v>
      </c>
      <c r="E10841" s="34">
        <v>456</v>
      </c>
      <c r="F10841" s="34">
        <v>405</v>
      </c>
      <c r="G10841" s="34">
        <v>380</v>
      </c>
      <c r="H10841" s="34">
        <v>485</v>
      </c>
      <c r="I10841" s="34">
        <v>396</v>
      </c>
      <c r="J10841" s="34">
        <v>445</v>
      </c>
      <c r="K10841" s="34">
        <v>327</v>
      </c>
      <c r="L10841" s="34">
        <v>447</v>
      </c>
      <c r="M10841" s="34">
        <v>354</v>
      </c>
    </row>
    <row r="10842" spans="1:13" x14ac:dyDescent="0.2">
      <c r="A10842" s="34" t="s">
        <v>111736</v>
      </c>
      <c r="B10842" s="34">
        <v>291</v>
      </c>
      <c r="C10842" s="34">
        <v>422</v>
      </c>
      <c r="D10842" s="34">
        <v>391</v>
      </c>
      <c r="E10842" s="34">
        <v>395</v>
      </c>
      <c r="F10842" s="34">
        <v>308</v>
      </c>
      <c r="G10842" s="34">
        <v>414</v>
      </c>
      <c r="H10842" s="34">
        <v>320</v>
      </c>
      <c r="I10842" s="34">
        <v>396</v>
      </c>
      <c r="J10842" s="34">
        <v>363</v>
      </c>
      <c r="K10842" s="34">
        <v>282</v>
      </c>
      <c r="L10842" s="34">
        <v>381</v>
      </c>
      <c r="M10842" s="34">
        <v>293</v>
      </c>
    </row>
    <row r="10843" spans="1:13" x14ac:dyDescent="0.2">
      <c r="A10843" s="34" t="s">
        <v>111737</v>
      </c>
      <c r="B10843" s="34">
        <v>375</v>
      </c>
      <c r="C10843" s="34">
        <v>398</v>
      </c>
      <c r="D10843" s="34">
        <v>467</v>
      </c>
      <c r="E10843" s="34">
        <v>476</v>
      </c>
      <c r="F10843" s="34">
        <v>372</v>
      </c>
      <c r="G10843" s="34">
        <v>376</v>
      </c>
      <c r="H10843" s="34">
        <v>483</v>
      </c>
      <c r="I10843" s="34">
        <v>460</v>
      </c>
      <c r="J10843" s="34">
        <v>412</v>
      </c>
      <c r="K10843" s="34">
        <v>367</v>
      </c>
      <c r="L10843" s="34">
        <v>422</v>
      </c>
      <c r="M10843" s="34">
        <v>298</v>
      </c>
    </row>
    <row r="10844" spans="1:13" x14ac:dyDescent="0.2">
      <c r="A10844" s="34" t="s">
        <v>111738</v>
      </c>
      <c r="B10844" s="34">
        <v>320</v>
      </c>
      <c r="C10844" s="34">
        <v>374</v>
      </c>
      <c r="D10844" s="34">
        <v>391</v>
      </c>
      <c r="E10844" s="34">
        <v>439</v>
      </c>
      <c r="F10844" s="34">
        <v>388</v>
      </c>
      <c r="G10844" s="34">
        <v>402</v>
      </c>
      <c r="H10844" s="34">
        <v>390</v>
      </c>
      <c r="I10844" s="34">
        <v>463</v>
      </c>
      <c r="J10844" s="34">
        <v>369</v>
      </c>
      <c r="K10844" s="34">
        <v>348</v>
      </c>
      <c r="L10844" s="34">
        <v>387</v>
      </c>
      <c r="M10844" s="34">
        <v>322</v>
      </c>
    </row>
    <row r="10845" spans="1:13" x14ac:dyDescent="0.2">
      <c r="A10845" s="34" t="s">
        <v>111739</v>
      </c>
      <c r="B10845" s="34">
        <v>587</v>
      </c>
      <c r="C10845" s="34">
        <v>545</v>
      </c>
      <c r="D10845" s="34">
        <v>647</v>
      </c>
      <c r="E10845" s="34">
        <v>589</v>
      </c>
      <c r="F10845" s="34">
        <v>593</v>
      </c>
      <c r="G10845" s="34">
        <v>617</v>
      </c>
      <c r="H10845" s="34">
        <v>632</v>
      </c>
      <c r="I10845" s="34">
        <v>562</v>
      </c>
      <c r="J10845" s="34">
        <v>701</v>
      </c>
      <c r="K10845" s="34">
        <v>481</v>
      </c>
      <c r="L10845" s="34">
        <v>533</v>
      </c>
      <c r="M10845" s="34">
        <v>465</v>
      </c>
    </row>
    <row r="10846" spans="1:13" x14ac:dyDescent="0.2">
      <c r="A10846" s="34" t="s">
        <v>111740</v>
      </c>
      <c r="B10846" s="34">
        <v>374</v>
      </c>
      <c r="C10846" s="34">
        <v>448</v>
      </c>
      <c r="D10846" s="34">
        <v>497</v>
      </c>
      <c r="E10846" s="34">
        <v>427</v>
      </c>
      <c r="F10846" s="34">
        <v>420</v>
      </c>
      <c r="G10846" s="34">
        <v>339</v>
      </c>
      <c r="H10846" s="34">
        <v>456</v>
      </c>
      <c r="I10846" s="34">
        <v>425</v>
      </c>
      <c r="J10846" s="34">
        <v>345</v>
      </c>
      <c r="K10846" s="34">
        <v>371</v>
      </c>
      <c r="L10846" s="34">
        <v>434</v>
      </c>
      <c r="M10846" s="34">
        <v>287</v>
      </c>
    </row>
    <row r="10847" spans="1:13" x14ac:dyDescent="0.2">
      <c r="A10847" s="34" t="s">
        <v>111741</v>
      </c>
      <c r="B10847" s="34">
        <v>318</v>
      </c>
      <c r="C10847" s="34">
        <v>341</v>
      </c>
      <c r="D10847" s="34">
        <v>333</v>
      </c>
      <c r="E10847" s="34">
        <v>378</v>
      </c>
      <c r="F10847" s="34">
        <v>275</v>
      </c>
      <c r="G10847" s="34">
        <v>315</v>
      </c>
      <c r="H10847" s="34">
        <v>367</v>
      </c>
      <c r="I10847" s="34">
        <v>336</v>
      </c>
      <c r="J10847" s="34">
        <v>358</v>
      </c>
      <c r="K10847" s="34">
        <v>284</v>
      </c>
      <c r="L10847" s="34">
        <v>306</v>
      </c>
      <c r="M10847" s="34">
        <v>219</v>
      </c>
    </row>
    <row r="10848" spans="1:13" x14ac:dyDescent="0.2">
      <c r="A10848" s="34" t="s">
        <v>111742</v>
      </c>
      <c r="B10848" s="34">
        <v>296</v>
      </c>
      <c r="C10848" s="34">
        <v>311</v>
      </c>
      <c r="D10848" s="34">
        <v>335</v>
      </c>
      <c r="E10848" s="34">
        <v>351</v>
      </c>
      <c r="F10848" s="34">
        <v>236</v>
      </c>
      <c r="G10848" s="34">
        <v>337</v>
      </c>
      <c r="H10848" s="34">
        <v>331</v>
      </c>
      <c r="I10848" s="34">
        <v>315</v>
      </c>
      <c r="J10848" s="34">
        <v>346</v>
      </c>
      <c r="K10848" s="34">
        <v>277</v>
      </c>
      <c r="L10848" s="34">
        <v>274</v>
      </c>
      <c r="M10848" s="34">
        <v>214</v>
      </c>
    </row>
    <row r="10849" spans="1:13" x14ac:dyDescent="0.2">
      <c r="A10849" s="34" t="s">
        <v>111743</v>
      </c>
      <c r="B10849" s="34">
        <v>559</v>
      </c>
      <c r="C10849" s="34">
        <v>569</v>
      </c>
      <c r="D10849" s="34">
        <v>566</v>
      </c>
      <c r="E10849" s="34">
        <v>436</v>
      </c>
      <c r="F10849" s="34">
        <v>525</v>
      </c>
      <c r="G10849" s="34">
        <v>466</v>
      </c>
      <c r="H10849" s="34">
        <v>526</v>
      </c>
      <c r="I10849" s="34">
        <v>463</v>
      </c>
      <c r="J10849" s="34">
        <v>577</v>
      </c>
      <c r="K10849" s="34">
        <v>408</v>
      </c>
      <c r="L10849" s="34">
        <v>431</v>
      </c>
      <c r="M10849" s="34">
        <v>440</v>
      </c>
    </row>
    <row r="10850" spans="1:13" x14ac:dyDescent="0.2">
      <c r="A10850" s="34" t="s">
        <v>111744</v>
      </c>
      <c r="B10850" s="34">
        <v>312</v>
      </c>
      <c r="C10850" s="34">
        <v>325</v>
      </c>
      <c r="D10850" s="34">
        <v>378</v>
      </c>
      <c r="E10850" s="34">
        <v>389</v>
      </c>
      <c r="F10850" s="34">
        <v>336</v>
      </c>
      <c r="G10850" s="34">
        <v>352</v>
      </c>
      <c r="H10850" s="34">
        <v>326</v>
      </c>
      <c r="I10850" s="34">
        <v>379</v>
      </c>
      <c r="J10850" s="34">
        <v>323</v>
      </c>
      <c r="K10850" s="34">
        <v>257</v>
      </c>
      <c r="L10850" s="34">
        <v>382</v>
      </c>
      <c r="M10850" s="34">
        <v>261</v>
      </c>
    </row>
    <row r="10851" spans="1:13" x14ac:dyDescent="0.2">
      <c r="A10851" s="34" t="s">
        <v>111745</v>
      </c>
      <c r="B10851" s="34">
        <v>292</v>
      </c>
      <c r="C10851" s="34">
        <v>258</v>
      </c>
      <c r="D10851" s="34">
        <v>315</v>
      </c>
      <c r="E10851" s="34">
        <v>303</v>
      </c>
      <c r="F10851" s="34">
        <v>279</v>
      </c>
      <c r="G10851" s="34">
        <v>243</v>
      </c>
      <c r="H10851" s="34">
        <v>330</v>
      </c>
      <c r="I10851" s="34">
        <v>268</v>
      </c>
      <c r="J10851" s="34">
        <v>317</v>
      </c>
      <c r="K10851" s="34">
        <v>252</v>
      </c>
      <c r="L10851" s="34">
        <v>322</v>
      </c>
      <c r="M10851" s="34">
        <v>270</v>
      </c>
    </row>
    <row r="10852" spans="1:13" x14ac:dyDescent="0.2">
      <c r="A10852" s="34" t="s">
        <v>111746</v>
      </c>
      <c r="B10852" s="34">
        <v>337</v>
      </c>
      <c r="C10852" s="34">
        <v>387</v>
      </c>
      <c r="D10852" s="34">
        <v>352</v>
      </c>
      <c r="E10852" s="34">
        <v>412</v>
      </c>
      <c r="F10852" s="34">
        <v>318</v>
      </c>
      <c r="G10852" s="34">
        <v>376</v>
      </c>
      <c r="H10852" s="34">
        <v>375</v>
      </c>
      <c r="I10852" s="34">
        <v>351</v>
      </c>
      <c r="J10852" s="34">
        <v>304</v>
      </c>
      <c r="K10852" s="34">
        <v>312</v>
      </c>
      <c r="L10852" s="34">
        <v>315</v>
      </c>
      <c r="M10852" s="34">
        <v>320</v>
      </c>
    </row>
    <row r="10853" spans="1:13" x14ac:dyDescent="0.2">
      <c r="A10853" s="34" t="s">
        <v>111747</v>
      </c>
      <c r="B10853" s="34">
        <v>263</v>
      </c>
      <c r="C10853" s="34">
        <v>295</v>
      </c>
      <c r="D10853" s="34">
        <v>207</v>
      </c>
      <c r="E10853" s="34">
        <v>338</v>
      </c>
      <c r="F10853" s="34">
        <v>250</v>
      </c>
      <c r="G10853" s="34">
        <v>288</v>
      </c>
      <c r="H10853" s="34">
        <v>246</v>
      </c>
      <c r="I10853" s="34">
        <v>321</v>
      </c>
      <c r="J10853" s="34">
        <v>312</v>
      </c>
      <c r="K10853" s="34">
        <v>247</v>
      </c>
      <c r="L10853" s="34">
        <v>250</v>
      </c>
      <c r="M10853" s="34">
        <v>201</v>
      </c>
    </row>
    <row r="10854" spans="1:13" x14ac:dyDescent="0.2">
      <c r="A10854" s="34" t="s">
        <v>111748</v>
      </c>
      <c r="B10854" s="34">
        <v>452</v>
      </c>
      <c r="C10854" s="34">
        <v>466</v>
      </c>
      <c r="D10854" s="34">
        <v>565</v>
      </c>
      <c r="E10854" s="34">
        <v>545</v>
      </c>
      <c r="F10854" s="34">
        <v>534</v>
      </c>
      <c r="G10854" s="34">
        <v>521</v>
      </c>
      <c r="H10854" s="34">
        <v>543</v>
      </c>
      <c r="I10854" s="34">
        <v>527</v>
      </c>
      <c r="J10854" s="34">
        <v>631</v>
      </c>
      <c r="K10854" s="34">
        <v>441</v>
      </c>
      <c r="L10854" s="34">
        <v>532</v>
      </c>
      <c r="M10854" s="34">
        <v>477</v>
      </c>
    </row>
    <row r="10855" spans="1:13" x14ac:dyDescent="0.2">
      <c r="A10855" s="34" t="s">
        <v>111749</v>
      </c>
      <c r="B10855" s="34">
        <v>268</v>
      </c>
      <c r="C10855" s="34">
        <v>355</v>
      </c>
      <c r="D10855" s="34">
        <v>289</v>
      </c>
      <c r="E10855" s="34">
        <v>311</v>
      </c>
      <c r="F10855" s="34">
        <v>211</v>
      </c>
      <c r="G10855" s="34">
        <v>278</v>
      </c>
      <c r="H10855" s="34">
        <v>295</v>
      </c>
      <c r="I10855" s="34">
        <v>286</v>
      </c>
      <c r="J10855" s="34">
        <v>282</v>
      </c>
      <c r="K10855" s="34">
        <v>247</v>
      </c>
      <c r="L10855" s="34">
        <v>219</v>
      </c>
      <c r="M10855" s="34">
        <v>263</v>
      </c>
    </row>
    <row r="10856" spans="1:13" x14ac:dyDescent="0.2">
      <c r="A10856" s="34" t="s">
        <v>111750</v>
      </c>
      <c r="B10856" s="34">
        <v>430</v>
      </c>
      <c r="C10856" s="34">
        <v>459</v>
      </c>
      <c r="D10856" s="34">
        <v>505</v>
      </c>
      <c r="E10856" s="34">
        <v>471</v>
      </c>
      <c r="F10856" s="34">
        <v>456</v>
      </c>
      <c r="G10856" s="34">
        <v>482</v>
      </c>
      <c r="H10856" s="34">
        <v>525</v>
      </c>
      <c r="I10856" s="34">
        <v>453</v>
      </c>
      <c r="J10856" s="34">
        <v>612</v>
      </c>
      <c r="K10856" s="34">
        <v>387</v>
      </c>
      <c r="L10856" s="34">
        <v>516</v>
      </c>
      <c r="M10856" s="34">
        <v>368</v>
      </c>
    </row>
    <row r="10857" spans="1:13" x14ac:dyDescent="0.2">
      <c r="A10857" s="34" t="s">
        <v>111751</v>
      </c>
      <c r="B10857" s="34">
        <v>260</v>
      </c>
      <c r="C10857" s="34">
        <v>212</v>
      </c>
      <c r="D10857" s="34">
        <v>341</v>
      </c>
      <c r="E10857" s="34">
        <v>335</v>
      </c>
      <c r="F10857" s="34">
        <v>278</v>
      </c>
      <c r="G10857" s="34">
        <v>211</v>
      </c>
      <c r="H10857" s="34">
        <v>322</v>
      </c>
      <c r="I10857" s="34">
        <v>233</v>
      </c>
      <c r="J10857" s="34">
        <v>294</v>
      </c>
      <c r="K10857" s="34">
        <v>175</v>
      </c>
      <c r="L10857" s="34">
        <v>263</v>
      </c>
      <c r="M10857" s="34">
        <v>208</v>
      </c>
    </row>
    <row r="10858" spans="1:13" x14ac:dyDescent="0.2">
      <c r="A10858" s="34" t="s">
        <v>111752</v>
      </c>
      <c r="B10858" s="34">
        <v>278</v>
      </c>
      <c r="C10858" s="34">
        <v>206</v>
      </c>
      <c r="D10858" s="34">
        <v>231</v>
      </c>
      <c r="E10858" s="34">
        <v>265</v>
      </c>
      <c r="F10858" s="34">
        <v>228</v>
      </c>
      <c r="G10858" s="34">
        <v>228</v>
      </c>
      <c r="H10858" s="34">
        <v>246</v>
      </c>
      <c r="I10858" s="34">
        <v>262</v>
      </c>
      <c r="J10858" s="34">
        <v>206</v>
      </c>
      <c r="K10858" s="34">
        <v>186</v>
      </c>
      <c r="L10858" s="34">
        <v>204</v>
      </c>
      <c r="M10858" s="34">
        <v>196</v>
      </c>
    </row>
    <row r="10859" spans="1:13" x14ac:dyDescent="0.2">
      <c r="A10859" s="34" t="s">
        <v>111753</v>
      </c>
      <c r="B10859" s="34">
        <v>299</v>
      </c>
      <c r="C10859" s="34">
        <v>328</v>
      </c>
      <c r="D10859" s="34">
        <v>347</v>
      </c>
      <c r="E10859" s="34">
        <v>337</v>
      </c>
      <c r="F10859" s="34">
        <v>315</v>
      </c>
      <c r="G10859" s="34">
        <v>339</v>
      </c>
      <c r="H10859" s="34">
        <v>331</v>
      </c>
      <c r="I10859" s="34">
        <v>285</v>
      </c>
      <c r="J10859" s="34">
        <v>382</v>
      </c>
      <c r="K10859" s="34">
        <v>280</v>
      </c>
      <c r="L10859" s="34">
        <v>354</v>
      </c>
      <c r="M10859" s="34">
        <v>278</v>
      </c>
    </row>
    <row r="10860" spans="1:13" x14ac:dyDescent="0.2">
      <c r="A10860" s="34" t="s">
        <v>111754</v>
      </c>
      <c r="B10860" s="34">
        <v>199</v>
      </c>
      <c r="C10860" s="34">
        <v>416</v>
      </c>
      <c r="D10860" s="34">
        <v>313</v>
      </c>
      <c r="E10860" s="34">
        <v>430</v>
      </c>
      <c r="F10860" s="34">
        <v>223</v>
      </c>
      <c r="G10860" s="34">
        <v>374</v>
      </c>
      <c r="H10860" s="34">
        <v>311</v>
      </c>
      <c r="I10860" s="34">
        <v>405</v>
      </c>
      <c r="J10860" s="34">
        <v>308</v>
      </c>
      <c r="K10860" s="34">
        <v>338</v>
      </c>
      <c r="L10860" s="34">
        <v>238</v>
      </c>
      <c r="M10860" s="34">
        <v>294</v>
      </c>
    </row>
    <row r="10861" spans="1:13" x14ac:dyDescent="0.2">
      <c r="A10861" s="34" t="s">
        <v>111755</v>
      </c>
      <c r="B10861" s="34">
        <v>398</v>
      </c>
      <c r="C10861" s="34">
        <v>336</v>
      </c>
      <c r="D10861" s="34">
        <v>394</v>
      </c>
      <c r="E10861" s="34">
        <v>426</v>
      </c>
      <c r="F10861" s="34">
        <v>341</v>
      </c>
      <c r="G10861" s="34">
        <v>346</v>
      </c>
      <c r="H10861" s="34">
        <v>391</v>
      </c>
      <c r="I10861" s="34">
        <v>370</v>
      </c>
      <c r="J10861" s="34">
        <v>385</v>
      </c>
      <c r="K10861" s="34">
        <v>313</v>
      </c>
      <c r="L10861" s="34">
        <v>372</v>
      </c>
      <c r="M10861" s="34">
        <v>250</v>
      </c>
    </row>
    <row r="10862" spans="1:13" x14ac:dyDescent="0.2">
      <c r="A10862" s="34" t="s">
        <v>111756</v>
      </c>
      <c r="B10862" s="34">
        <v>428</v>
      </c>
      <c r="C10862" s="34">
        <v>461</v>
      </c>
      <c r="D10862" s="34">
        <v>542</v>
      </c>
      <c r="E10862" s="34">
        <v>435</v>
      </c>
      <c r="F10862" s="34">
        <v>415</v>
      </c>
      <c r="G10862" s="34">
        <v>389</v>
      </c>
      <c r="H10862" s="34">
        <v>562</v>
      </c>
      <c r="I10862" s="34">
        <v>357</v>
      </c>
      <c r="J10862" s="34">
        <v>481</v>
      </c>
      <c r="K10862" s="34">
        <v>335</v>
      </c>
      <c r="L10862" s="34">
        <v>522</v>
      </c>
      <c r="M10862" s="34">
        <v>385</v>
      </c>
    </row>
    <row r="10863" spans="1:13" x14ac:dyDescent="0.2">
      <c r="A10863" s="34" t="s">
        <v>111757</v>
      </c>
      <c r="B10863" s="34">
        <v>305</v>
      </c>
      <c r="C10863" s="34">
        <v>367</v>
      </c>
      <c r="D10863" s="34">
        <v>316</v>
      </c>
      <c r="E10863" s="34">
        <v>396</v>
      </c>
      <c r="F10863" s="34">
        <v>279</v>
      </c>
      <c r="G10863" s="34">
        <v>377</v>
      </c>
      <c r="H10863" s="34">
        <v>422</v>
      </c>
      <c r="I10863" s="34">
        <v>358</v>
      </c>
      <c r="J10863" s="34">
        <v>341</v>
      </c>
      <c r="K10863" s="34">
        <v>315</v>
      </c>
      <c r="L10863" s="34">
        <v>341</v>
      </c>
      <c r="M10863" s="34">
        <v>341</v>
      </c>
    </row>
    <row r="10864" spans="1:13" x14ac:dyDescent="0.2">
      <c r="A10864" s="34" t="s">
        <v>111758</v>
      </c>
      <c r="B10864" s="34">
        <v>166</v>
      </c>
      <c r="C10864" s="34">
        <v>236</v>
      </c>
      <c r="D10864" s="34">
        <v>213</v>
      </c>
      <c r="E10864" s="34">
        <v>267</v>
      </c>
      <c r="F10864" s="34">
        <v>183</v>
      </c>
      <c r="G10864" s="34">
        <v>207</v>
      </c>
      <c r="H10864" s="34">
        <v>167</v>
      </c>
      <c r="I10864" s="34">
        <v>226</v>
      </c>
      <c r="J10864" s="34">
        <v>182</v>
      </c>
      <c r="K10864" s="34">
        <v>146</v>
      </c>
      <c r="L10864" s="34">
        <v>194</v>
      </c>
      <c r="M10864" s="34">
        <v>167</v>
      </c>
    </row>
    <row r="10865" spans="1:13" x14ac:dyDescent="0.2">
      <c r="A10865" s="34" t="s">
        <v>111759</v>
      </c>
      <c r="B10865" s="34">
        <v>558</v>
      </c>
      <c r="C10865" s="34">
        <v>719</v>
      </c>
      <c r="D10865" s="34">
        <v>665</v>
      </c>
      <c r="E10865" s="34">
        <v>691</v>
      </c>
      <c r="F10865" s="34">
        <v>645</v>
      </c>
      <c r="G10865" s="34">
        <v>653</v>
      </c>
      <c r="H10865" s="34">
        <v>690</v>
      </c>
      <c r="I10865" s="34">
        <v>688</v>
      </c>
      <c r="J10865" s="34">
        <v>682</v>
      </c>
      <c r="K10865" s="34">
        <v>560</v>
      </c>
      <c r="L10865" s="34">
        <v>613</v>
      </c>
      <c r="M10865" s="34">
        <v>511</v>
      </c>
    </row>
    <row r="10866" spans="1:13" x14ac:dyDescent="0.2">
      <c r="A10866" s="34" t="s">
        <v>111760</v>
      </c>
      <c r="B10866" s="34">
        <v>447</v>
      </c>
      <c r="C10866" s="34">
        <v>504</v>
      </c>
      <c r="D10866" s="34">
        <v>488</v>
      </c>
      <c r="E10866" s="34">
        <v>533</v>
      </c>
      <c r="F10866" s="34">
        <v>358</v>
      </c>
      <c r="G10866" s="34">
        <v>464</v>
      </c>
      <c r="H10866" s="34">
        <v>575</v>
      </c>
      <c r="I10866" s="34">
        <v>537</v>
      </c>
      <c r="J10866" s="34">
        <v>554</v>
      </c>
      <c r="K10866" s="34">
        <v>424</v>
      </c>
      <c r="L10866" s="34">
        <v>463</v>
      </c>
      <c r="M10866" s="34">
        <v>434</v>
      </c>
    </row>
    <row r="10867" spans="1:13" x14ac:dyDescent="0.2">
      <c r="A10867" s="34" t="s">
        <v>111761</v>
      </c>
      <c r="B10867" s="34">
        <v>1056</v>
      </c>
      <c r="C10867" s="34">
        <v>1059</v>
      </c>
      <c r="D10867" s="34">
        <v>1114</v>
      </c>
      <c r="E10867" s="34">
        <v>1200</v>
      </c>
      <c r="F10867" s="34">
        <v>1045</v>
      </c>
      <c r="G10867" s="34">
        <v>1002</v>
      </c>
      <c r="H10867" s="34">
        <v>1159</v>
      </c>
      <c r="I10867" s="34">
        <v>1007</v>
      </c>
      <c r="J10867" s="34">
        <v>1095</v>
      </c>
      <c r="K10867" s="34">
        <v>879</v>
      </c>
      <c r="L10867" s="34">
        <v>1038</v>
      </c>
      <c r="M10867" s="34">
        <v>783</v>
      </c>
    </row>
    <row r="10868" spans="1:13" x14ac:dyDescent="0.2">
      <c r="A10868" s="34" t="s">
        <v>111762</v>
      </c>
      <c r="B10868" s="34">
        <v>204</v>
      </c>
      <c r="C10868" s="34">
        <v>287</v>
      </c>
      <c r="D10868" s="34">
        <v>215</v>
      </c>
      <c r="E10868" s="34">
        <v>275</v>
      </c>
      <c r="F10868" s="34">
        <v>200</v>
      </c>
      <c r="G10868" s="34">
        <v>237</v>
      </c>
      <c r="H10868" s="34">
        <v>213</v>
      </c>
      <c r="I10868" s="34">
        <v>296</v>
      </c>
      <c r="J10868" s="34">
        <v>155</v>
      </c>
      <c r="K10868" s="34">
        <v>196</v>
      </c>
      <c r="L10868" s="34">
        <v>158</v>
      </c>
      <c r="M10868" s="34">
        <v>178</v>
      </c>
    </row>
    <row r="10869" spans="1:13" x14ac:dyDescent="0.2">
      <c r="A10869" s="34" t="s">
        <v>111763</v>
      </c>
      <c r="B10869" s="34">
        <v>214</v>
      </c>
      <c r="C10869" s="34">
        <v>230</v>
      </c>
      <c r="D10869" s="34">
        <v>242</v>
      </c>
      <c r="E10869" s="34">
        <v>283</v>
      </c>
      <c r="F10869" s="34">
        <v>226</v>
      </c>
      <c r="G10869" s="34">
        <v>252</v>
      </c>
      <c r="H10869" s="34">
        <v>246</v>
      </c>
      <c r="I10869" s="34">
        <v>256</v>
      </c>
      <c r="J10869" s="34">
        <v>190</v>
      </c>
      <c r="K10869" s="34">
        <v>232</v>
      </c>
      <c r="L10869" s="34">
        <v>160</v>
      </c>
      <c r="M10869" s="34">
        <v>207</v>
      </c>
    </row>
    <row r="10870" spans="1:13" x14ac:dyDescent="0.2">
      <c r="A10870" s="34" t="s">
        <v>111764</v>
      </c>
      <c r="B10870" s="34">
        <v>332</v>
      </c>
      <c r="C10870" s="34">
        <v>289</v>
      </c>
      <c r="D10870" s="34">
        <v>274</v>
      </c>
      <c r="E10870" s="34">
        <v>287</v>
      </c>
      <c r="F10870" s="34">
        <v>310</v>
      </c>
      <c r="G10870" s="34">
        <v>288</v>
      </c>
      <c r="H10870" s="34">
        <v>334</v>
      </c>
      <c r="I10870" s="34">
        <v>354</v>
      </c>
      <c r="J10870" s="34">
        <v>299</v>
      </c>
      <c r="K10870" s="34">
        <v>249</v>
      </c>
      <c r="L10870" s="34">
        <v>343</v>
      </c>
      <c r="M10870" s="34">
        <v>245</v>
      </c>
    </row>
    <row r="10871" spans="1:13" x14ac:dyDescent="0.2">
      <c r="A10871" s="34" t="s">
        <v>111765</v>
      </c>
      <c r="B10871" s="34">
        <v>234</v>
      </c>
      <c r="C10871" s="34">
        <v>249</v>
      </c>
      <c r="D10871" s="34">
        <v>352</v>
      </c>
      <c r="E10871" s="34">
        <v>259</v>
      </c>
      <c r="F10871" s="34">
        <v>243</v>
      </c>
      <c r="G10871" s="34">
        <v>224</v>
      </c>
      <c r="H10871" s="34">
        <v>260</v>
      </c>
      <c r="I10871" s="34">
        <v>238</v>
      </c>
      <c r="J10871" s="34">
        <v>306</v>
      </c>
      <c r="K10871" s="34">
        <v>217</v>
      </c>
      <c r="L10871" s="34">
        <v>329</v>
      </c>
      <c r="M10871" s="34">
        <v>202</v>
      </c>
    </row>
    <row r="10872" spans="1:13" x14ac:dyDescent="0.2">
      <c r="A10872" s="34" t="s">
        <v>111766</v>
      </c>
      <c r="B10872" s="34">
        <v>302</v>
      </c>
      <c r="C10872" s="34">
        <v>271</v>
      </c>
      <c r="D10872" s="34">
        <v>385</v>
      </c>
      <c r="E10872" s="34">
        <v>278</v>
      </c>
      <c r="F10872" s="34">
        <v>264</v>
      </c>
      <c r="G10872" s="34">
        <v>250</v>
      </c>
      <c r="H10872" s="34">
        <v>347</v>
      </c>
      <c r="I10872" s="34">
        <v>299</v>
      </c>
      <c r="J10872" s="34">
        <v>365</v>
      </c>
      <c r="K10872" s="34">
        <v>244</v>
      </c>
      <c r="L10872" s="34">
        <v>368</v>
      </c>
      <c r="M10872" s="34">
        <v>233</v>
      </c>
    </row>
    <row r="10873" spans="1:13" x14ac:dyDescent="0.2">
      <c r="A10873" s="34" t="s">
        <v>111767</v>
      </c>
      <c r="B10873" s="34">
        <v>188</v>
      </c>
      <c r="C10873" s="34">
        <v>197</v>
      </c>
      <c r="D10873" s="34">
        <v>277</v>
      </c>
      <c r="E10873" s="34">
        <v>242</v>
      </c>
      <c r="F10873" s="34">
        <v>187</v>
      </c>
      <c r="G10873" s="34">
        <v>256</v>
      </c>
      <c r="H10873" s="34">
        <v>237</v>
      </c>
      <c r="I10873" s="34">
        <v>235</v>
      </c>
      <c r="J10873" s="34">
        <v>252</v>
      </c>
      <c r="K10873" s="34">
        <v>178</v>
      </c>
      <c r="L10873" s="34">
        <v>234</v>
      </c>
      <c r="M10873" s="34">
        <v>234</v>
      </c>
    </row>
    <row r="10874" spans="1:13" x14ac:dyDescent="0.2">
      <c r="A10874" s="34" t="s">
        <v>111768</v>
      </c>
      <c r="B10874" s="34">
        <v>324</v>
      </c>
      <c r="C10874" s="34">
        <v>276</v>
      </c>
      <c r="D10874" s="34">
        <v>342</v>
      </c>
      <c r="E10874" s="34">
        <v>308</v>
      </c>
      <c r="F10874" s="34">
        <v>258</v>
      </c>
      <c r="G10874" s="34">
        <v>302</v>
      </c>
      <c r="H10874" s="34">
        <v>382</v>
      </c>
      <c r="I10874" s="34">
        <v>337</v>
      </c>
      <c r="J10874" s="34">
        <v>385</v>
      </c>
      <c r="K10874" s="34">
        <v>267</v>
      </c>
      <c r="L10874" s="34">
        <v>267</v>
      </c>
      <c r="M10874" s="34">
        <v>211</v>
      </c>
    </row>
    <row r="10875" spans="1:13" x14ac:dyDescent="0.2">
      <c r="A10875" s="34" t="s">
        <v>111769</v>
      </c>
      <c r="B10875" s="34">
        <v>104</v>
      </c>
      <c r="C10875" s="34">
        <v>104</v>
      </c>
      <c r="D10875" s="34">
        <v>112</v>
      </c>
      <c r="E10875" s="34">
        <v>143</v>
      </c>
      <c r="F10875" s="34">
        <v>106</v>
      </c>
      <c r="G10875" s="34">
        <v>114</v>
      </c>
      <c r="H10875" s="34">
        <v>136</v>
      </c>
      <c r="I10875" s="34">
        <v>127</v>
      </c>
      <c r="J10875" s="34">
        <v>99</v>
      </c>
      <c r="K10875" s="34">
        <v>89</v>
      </c>
      <c r="L10875" s="34">
        <v>114</v>
      </c>
      <c r="M10875" s="34">
        <v>102</v>
      </c>
    </row>
    <row r="10876" spans="1:13" x14ac:dyDescent="0.2">
      <c r="A10876" s="34" t="s">
        <v>111770</v>
      </c>
      <c r="B10876" s="34">
        <v>161</v>
      </c>
      <c r="C10876" s="34">
        <v>146</v>
      </c>
      <c r="D10876" s="34">
        <v>152</v>
      </c>
      <c r="E10876" s="34">
        <v>220</v>
      </c>
      <c r="F10876" s="34">
        <v>150</v>
      </c>
      <c r="G10876" s="34">
        <v>160</v>
      </c>
      <c r="H10876" s="34">
        <v>169</v>
      </c>
      <c r="I10876" s="34">
        <v>191</v>
      </c>
      <c r="J10876" s="34">
        <v>182</v>
      </c>
      <c r="K10876" s="34">
        <v>127</v>
      </c>
      <c r="L10876" s="34">
        <v>167</v>
      </c>
      <c r="M10876" s="34">
        <v>111</v>
      </c>
    </row>
    <row r="10877" spans="1:13" x14ac:dyDescent="0.2">
      <c r="A10877" s="34" t="s">
        <v>111771</v>
      </c>
      <c r="B10877" s="34">
        <v>185</v>
      </c>
      <c r="C10877" s="34">
        <v>186</v>
      </c>
      <c r="D10877" s="34">
        <v>252</v>
      </c>
      <c r="E10877" s="34">
        <v>237</v>
      </c>
      <c r="F10877" s="34">
        <v>205</v>
      </c>
      <c r="G10877" s="34">
        <v>204</v>
      </c>
      <c r="H10877" s="34">
        <v>218</v>
      </c>
      <c r="I10877" s="34">
        <v>229</v>
      </c>
      <c r="J10877" s="34">
        <v>244</v>
      </c>
      <c r="K10877" s="34">
        <v>159</v>
      </c>
      <c r="L10877" s="34">
        <v>205</v>
      </c>
      <c r="M10877" s="34">
        <v>187</v>
      </c>
    </row>
    <row r="10878" spans="1:13" x14ac:dyDescent="0.2">
      <c r="A10878" s="34" t="s">
        <v>111772</v>
      </c>
      <c r="B10878" s="34">
        <v>232</v>
      </c>
      <c r="C10878" s="34">
        <v>299</v>
      </c>
      <c r="D10878" s="34">
        <v>358</v>
      </c>
      <c r="E10878" s="34">
        <v>350</v>
      </c>
      <c r="F10878" s="34">
        <v>269</v>
      </c>
      <c r="G10878" s="34">
        <v>322</v>
      </c>
      <c r="H10878" s="34">
        <v>326</v>
      </c>
      <c r="I10878" s="34">
        <v>369</v>
      </c>
      <c r="J10878" s="34">
        <v>308</v>
      </c>
      <c r="K10878" s="34">
        <v>246</v>
      </c>
      <c r="L10878" s="34">
        <v>322</v>
      </c>
      <c r="M10878" s="34">
        <v>258</v>
      </c>
    </row>
    <row r="10879" spans="1:13" x14ac:dyDescent="0.2">
      <c r="A10879" s="34" t="s">
        <v>111773</v>
      </c>
      <c r="B10879" s="34">
        <v>239</v>
      </c>
      <c r="C10879" s="34">
        <v>305</v>
      </c>
      <c r="D10879" s="34">
        <v>313</v>
      </c>
      <c r="E10879" s="34">
        <v>332</v>
      </c>
      <c r="F10879" s="34">
        <v>234</v>
      </c>
      <c r="G10879" s="34">
        <v>262</v>
      </c>
      <c r="H10879" s="34">
        <v>329</v>
      </c>
      <c r="I10879" s="34">
        <v>335</v>
      </c>
      <c r="J10879" s="34">
        <v>343</v>
      </c>
      <c r="K10879" s="34">
        <v>237</v>
      </c>
      <c r="L10879" s="34">
        <v>312</v>
      </c>
      <c r="M10879" s="34">
        <v>206</v>
      </c>
    </row>
    <row r="10880" spans="1:13" x14ac:dyDescent="0.2">
      <c r="A10880" s="34" t="s">
        <v>111774</v>
      </c>
      <c r="B10880" s="34">
        <v>428</v>
      </c>
      <c r="C10880" s="34">
        <v>431</v>
      </c>
      <c r="D10880" s="34">
        <v>449</v>
      </c>
      <c r="E10880" s="34">
        <v>478</v>
      </c>
      <c r="F10880" s="34">
        <v>469</v>
      </c>
      <c r="G10880" s="34">
        <v>433</v>
      </c>
      <c r="H10880" s="34">
        <v>463</v>
      </c>
      <c r="I10880" s="34">
        <v>418</v>
      </c>
      <c r="J10880" s="34">
        <v>454</v>
      </c>
      <c r="K10880" s="34">
        <v>402</v>
      </c>
      <c r="L10880" s="34">
        <v>463</v>
      </c>
      <c r="M10880" s="34">
        <v>365</v>
      </c>
    </row>
    <row r="10881" spans="1:13" x14ac:dyDescent="0.2">
      <c r="A10881" s="34" t="s">
        <v>111775</v>
      </c>
      <c r="B10881" s="34">
        <v>352</v>
      </c>
      <c r="C10881" s="34">
        <v>366</v>
      </c>
      <c r="D10881" s="34">
        <v>381</v>
      </c>
      <c r="E10881" s="34">
        <v>393</v>
      </c>
      <c r="F10881" s="34">
        <v>307</v>
      </c>
      <c r="G10881" s="34">
        <v>316</v>
      </c>
      <c r="H10881" s="34">
        <v>312</v>
      </c>
      <c r="I10881" s="34">
        <v>327</v>
      </c>
      <c r="J10881" s="34">
        <v>349</v>
      </c>
      <c r="K10881" s="34">
        <v>266</v>
      </c>
      <c r="L10881" s="34">
        <v>424</v>
      </c>
      <c r="M10881" s="34">
        <v>321</v>
      </c>
    </row>
    <row r="10882" spans="1:13" x14ac:dyDescent="0.2">
      <c r="A10882" s="34" t="s">
        <v>111776</v>
      </c>
      <c r="B10882" s="34">
        <v>1173</v>
      </c>
      <c r="C10882" s="34">
        <v>1080</v>
      </c>
      <c r="D10882" s="34">
        <v>1225</v>
      </c>
      <c r="E10882" s="34">
        <v>1266</v>
      </c>
      <c r="F10882" s="34">
        <v>968</v>
      </c>
      <c r="G10882" s="34">
        <v>1065</v>
      </c>
      <c r="H10882" s="34">
        <v>1251</v>
      </c>
      <c r="I10882" s="34">
        <v>1144</v>
      </c>
      <c r="J10882" s="34">
        <v>1226</v>
      </c>
      <c r="K10882" s="34">
        <v>944</v>
      </c>
      <c r="L10882" s="34">
        <v>1176</v>
      </c>
      <c r="M10882" s="34">
        <v>847</v>
      </c>
    </row>
    <row r="10883" spans="1:13" x14ac:dyDescent="0.2">
      <c r="A10883" s="34" t="s">
        <v>111777</v>
      </c>
      <c r="B10883" s="34">
        <v>269</v>
      </c>
      <c r="C10883" s="34">
        <v>325</v>
      </c>
      <c r="D10883" s="34">
        <v>337</v>
      </c>
      <c r="E10883" s="34">
        <v>366</v>
      </c>
      <c r="F10883" s="34">
        <v>273</v>
      </c>
      <c r="G10883" s="34">
        <v>351</v>
      </c>
      <c r="H10883" s="34">
        <v>258</v>
      </c>
      <c r="I10883" s="34">
        <v>324</v>
      </c>
      <c r="J10883" s="34">
        <v>371</v>
      </c>
      <c r="K10883" s="34">
        <v>273</v>
      </c>
      <c r="L10883" s="34">
        <v>376</v>
      </c>
      <c r="M10883" s="34">
        <v>284</v>
      </c>
    </row>
    <row r="10884" spans="1:13" x14ac:dyDescent="0.2">
      <c r="A10884" s="34" t="s">
        <v>111778</v>
      </c>
      <c r="B10884" s="34">
        <v>147</v>
      </c>
      <c r="C10884" s="34">
        <v>170</v>
      </c>
      <c r="D10884" s="34">
        <v>195</v>
      </c>
      <c r="E10884" s="34">
        <v>231</v>
      </c>
      <c r="F10884" s="34">
        <v>170</v>
      </c>
      <c r="G10884" s="34">
        <v>159</v>
      </c>
      <c r="H10884" s="34">
        <v>194</v>
      </c>
      <c r="I10884" s="34">
        <v>173</v>
      </c>
      <c r="J10884" s="34">
        <v>155</v>
      </c>
      <c r="K10884" s="34">
        <v>197</v>
      </c>
      <c r="L10884" s="34">
        <v>164</v>
      </c>
      <c r="M10884" s="34">
        <v>140</v>
      </c>
    </row>
    <row r="10885" spans="1:13" x14ac:dyDescent="0.2">
      <c r="A10885" s="34" t="s">
        <v>111779</v>
      </c>
      <c r="B10885" s="34">
        <v>175</v>
      </c>
      <c r="C10885" s="34">
        <v>716</v>
      </c>
      <c r="D10885" s="34">
        <v>222</v>
      </c>
      <c r="E10885" s="34">
        <v>780</v>
      </c>
      <c r="F10885" s="34">
        <v>203</v>
      </c>
      <c r="G10885" s="34">
        <v>730</v>
      </c>
      <c r="H10885" s="34">
        <v>186</v>
      </c>
      <c r="I10885" s="34">
        <v>735</v>
      </c>
      <c r="J10885" s="34">
        <v>189</v>
      </c>
      <c r="K10885" s="34">
        <v>553</v>
      </c>
      <c r="L10885" s="34">
        <v>188</v>
      </c>
      <c r="M10885" s="34">
        <v>574</v>
      </c>
    </row>
    <row r="10886" spans="1:13" x14ac:dyDescent="0.2">
      <c r="A10886" s="34" t="s">
        <v>111780</v>
      </c>
      <c r="B10886" s="34">
        <v>276</v>
      </c>
      <c r="C10886" s="34">
        <v>303</v>
      </c>
      <c r="D10886" s="34">
        <v>260</v>
      </c>
      <c r="E10886" s="34">
        <v>347</v>
      </c>
      <c r="F10886" s="34">
        <v>324</v>
      </c>
      <c r="G10886" s="34">
        <v>276</v>
      </c>
      <c r="H10886" s="34">
        <v>360</v>
      </c>
      <c r="I10886" s="34">
        <v>306</v>
      </c>
      <c r="J10886" s="34">
        <v>331</v>
      </c>
      <c r="K10886" s="34">
        <v>240</v>
      </c>
      <c r="L10886" s="34">
        <v>308</v>
      </c>
      <c r="M10886" s="34">
        <v>234</v>
      </c>
    </row>
    <row r="10887" spans="1:13" x14ac:dyDescent="0.2">
      <c r="A10887" s="34" t="s">
        <v>111781</v>
      </c>
      <c r="B10887" s="34">
        <v>244</v>
      </c>
      <c r="C10887" s="34">
        <v>342</v>
      </c>
      <c r="D10887" s="34">
        <v>223</v>
      </c>
      <c r="E10887" s="34">
        <v>345</v>
      </c>
      <c r="F10887" s="34">
        <v>237</v>
      </c>
      <c r="G10887" s="34">
        <v>354</v>
      </c>
      <c r="H10887" s="34">
        <v>292</v>
      </c>
      <c r="I10887" s="34">
        <v>380</v>
      </c>
      <c r="J10887" s="34">
        <v>265</v>
      </c>
      <c r="K10887" s="34">
        <v>306</v>
      </c>
      <c r="L10887" s="34">
        <v>226</v>
      </c>
      <c r="M10887" s="34">
        <v>263</v>
      </c>
    </row>
    <row r="10888" spans="1:13" x14ac:dyDescent="0.2">
      <c r="A10888" s="34" t="s">
        <v>111782</v>
      </c>
      <c r="B10888" s="34">
        <v>219</v>
      </c>
      <c r="C10888" s="34">
        <v>237</v>
      </c>
      <c r="D10888" s="34">
        <v>272</v>
      </c>
      <c r="E10888" s="34">
        <v>219</v>
      </c>
      <c r="F10888" s="34">
        <v>144</v>
      </c>
      <c r="G10888" s="34">
        <v>212</v>
      </c>
      <c r="H10888" s="34">
        <v>247</v>
      </c>
      <c r="I10888" s="34">
        <v>224</v>
      </c>
      <c r="J10888" s="34">
        <v>301</v>
      </c>
      <c r="K10888" s="34">
        <v>166</v>
      </c>
      <c r="L10888" s="34">
        <v>197</v>
      </c>
      <c r="M10888" s="34">
        <v>163</v>
      </c>
    </row>
    <row r="10889" spans="1:13" x14ac:dyDescent="0.2">
      <c r="A10889" s="34" t="s">
        <v>111783</v>
      </c>
      <c r="B10889" s="34">
        <v>210</v>
      </c>
      <c r="C10889" s="34">
        <v>277</v>
      </c>
      <c r="D10889" s="34">
        <v>235</v>
      </c>
      <c r="E10889" s="34">
        <v>281</v>
      </c>
      <c r="F10889" s="34">
        <v>229</v>
      </c>
      <c r="G10889" s="34">
        <v>264</v>
      </c>
      <c r="H10889" s="34">
        <v>299</v>
      </c>
      <c r="I10889" s="34">
        <v>291</v>
      </c>
      <c r="J10889" s="34">
        <v>251</v>
      </c>
      <c r="K10889" s="34">
        <v>276</v>
      </c>
      <c r="L10889" s="34">
        <v>287</v>
      </c>
      <c r="M10889" s="34">
        <v>196</v>
      </c>
    </row>
    <row r="10890" spans="1:13" x14ac:dyDescent="0.2">
      <c r="A10890" s="34" t="s">
        <v>111784</v>
      </c>
      <c r="B10890" s="34">
        <v>258</v>
      </c>
      <c r="C10890" s="34">
        <v>356</v>
      </c>
      <c r="D10890" s="34">
        <v>269</v>
      </c>
      <c r="E10890" s="34">
        <v>318</v>
      </c>
      <c r="F10890" s="34">
        <v>238</v>
      </c>
      <c r="G10890" s="34">
        <v>235</v>
      </c>
      <c r="H10890" s="34">
        <v>255</v>
      </c>
      <c r="I10890" s="34">
        <v>297</v>
      </c>
      <c r="J10890" s="34">
        <v>295</v>
      </c>
      <c r="K10890" s="34">
        <v>239</v>
      </c>
      <c r="L10890" s="34">
        <v>239</v>
      </c>
      <c r="M10890" s="34">
        <v>233</v>
      </c>
    </row>
    <row r="10891" spans="1:13" x14ac:dyDescent="0.2">
      <c r="A10891" s="34" t="s">
        <v>111785</v>
      </c>
      <c r="B10891" s="34">
        <v>238</v>
      </c>
      <c r="C10891" s="34">
        <v>388</v>
      </c>
      <c r="D10891" s="34">
        <v>320</v>
      </c>
      <c r="E10891" s="34">
        <v>382</v>
      </c>
      <c r="F10891" s="34">
        <v>348</v>
      </c>
      <c r="G10891" s="34">
        <v>390</v>
      </c>
      <c r="H10891" s="34">
        <v>348</v>
      </c>
      <c r="I10891" s="34">
        <v>386</v>
      </c>
      <c r="J10891" s="34">
        <v>363</v>
      </c>
      <c r="K10891" s="34">
        <v>288</v>
      </c>
      <c r="L10891" s="34">
        <v>353</v>
      </c>
      <c r="M10891" s="34">
        <v>297</v>
      </c>
    </row>
    <row r="10892" spans="1:13" x14ac:dyDescent="0.2">
      <c r="A10892" s="34" t="s">
        <v>111786</v>
      </c>
      <c r="B10892" s="34">
        <v>615</v>
      </c>
      <c r="C10892" s="34">
        <v>499</v>
      </c>
      <c r="D10892" s="34">
        <v>487</v>
      </c>
      <c r="E10892" s="34">
        <v>548</v>
      </c>
      <c r="F10892" s="34">
        <v>542</v>
      </c>
      <c r="G10892" s="34">
        <v>504</v>
      </c>
      <c r="H10892" s="34">
        <v>568</v>
      </c>
      <c r="I10892" s="34">
        <v>544</v>
      </c>
      <c r="J10892" s="34">
        <v>583</v>
      </c>
      <c r="K10892" s="34">
        <v>447</v>
      </c>
      <c r="L10892" s="34">
        <v>481</v>
      </c>
      <c r="M10892" s="34">
        <v>417</v>
      </c>
    </row>
    <row r="10893" spans="1:13" x14ac:dyDescent="0.2">
      <c r="A10893" s="34" t="s">
        <v>111787</v>
      </c>
      <c r="B10893" s="34">
        <v>407</v>
      </c>
      <c r="C10893" s="34">
        <v>416</v>
      </c>
      <c r="D10893" s="34">
        <v>361</v>
      </c>
      <c r="E10893" s="34">
        <v>432</v>
      </c>
      <c r="F10893" s="34">
        <v>367</v>
      </c>
      <c r="G10893" s="34">
        <v>413</v>
      </c>
      <c r="H10893" s="34">
        <v>402</v>
      </c>
      <c r="I10893" s="34">
        <v>410</v>
      </c>
      <c r="J10893" s="34">
        <v>382</v>
      </c>
      <c r="K10893" s="34">
        <v>352</v>
      </c>
      <c r="L10893" s="34">
        <v>369</v>
      </c>
      <c r="M10893" s="34">
        <v>349</v>
      </c>
    </row>
    <row r="10894" spans="1:13" x14ac:dyDescent="0.2">
      <c r="A10894" s="34" t="s">
        <v>111788</v>
      </c>
      <c r="B10894" s="34">
        <v>200</v>
      </c>
      <c r="C10894" s="34">
        <v>133</v>
      </c>
      <c r="D10894" s="34">
        <v>173</v>
      </c>
      <c r="E10894" s="34">
        <v>123</v>
      </c>
      <c r="F10894" s="34">
        <v>95</v>
      </c>
      <c r="G10894" s="34">
        <v>187</v>
      </c>
      <c r="H10894" s="34">
        <v>185</v>
      </c>
      <c r="I10894" s="34">
        <v>143</v>
      </c>
      <c r="J10894" s="34">
        <v>168</v>
      </c>
      <c r="K10894" s="34">
        <v>129</v>
      </c>
      <c r="L10894" s="34">
        <v>112</v>
      </c>
      <c r="M10894" s="34">
        <v>119</v>
      </c>
    </row>
    <row r="10895" spans="1:13" x14ac:dyDescent="0.2">
      <c r="A10895" s="34" t="s">
        <v>111789</v>
      </c>
      <c r="B10895" s="34">
        <v>228</v>
      </c>
      <c r="C10895" s="34">
        <v>323</v>
      </c>
      <c r="D10895" s="34">
        <v>307</v>
      </c>
      <c r="E10895" s="34">
        <v>349</v>
      </c>
      <c r="F10895" s="34">
        <v>253</v>
      </c>
      <c r="G10895" s="34">
        <v>278</v>
      </c>
      <c r="H10895" s="34">
        <v>321</v>
      </c>
      <c r="I10895" s="34">
        <v>368</v>
      </c>
      <c r="J10895" s="34">
        <v>279</v>
      </c>
      <c r="K10895" s="34">
        <v>247</v>
      </c>
      <c r="L10895" s="34">
        <v>273</v>
      </c>
      <c r="M10895" s="34">
        <v>292</v>
      </c>
    </row>
    <row r="10896" spans="1:13" x14ac:dyDescent="0.2">
      <c r="A10896" s="34" t="s">
        <v>111790</v>
      </c>
      <c r="B10896" s="34">
        <v>164</v>
      </c>
      <c r="C10896" s="34">
        <v>179</v>
      </c>
      <c r="D10896" s="34">
        <v>214</v>
      </c>
      <c r="E10896" s="34">
        <v>167</v>
      </c>
      <c r="F10896" s="34">
        <v>176</v>
      </c>
      <c r="G10896" s="34">
        <v>180</v>
      </c>
      <c r="H10896" s="34">
        <v>240</v>
      </c>
      <c r="I10896" s="34">
        <v>177</v>
      </c>
      <c r="J10896" s="34">
        <v>207</v>
      </c>
      <c r="K10896" s="34">
        <v>138</v>
      </c>
      <c r="L10896" s="34">
        <v>181</v>
      </c>
      <c r="M10896" s="34">
        <v>129</v>
      </c>
    </row>
    <row r="10897" spans="1:13" x14ac:dyDescent="0.2">
      <c r="A10897" s="34" t="s">
        <v>111791</v>
      </c>
      <c r="B10897" s="34">
        <v>187</v>
      </c>
      <c r="C10897" s="34">
        <v>231</v>
      </c>
      <c r="D10897" s="34">
        <v>205</v>
      </c>
      <c r="E10897" s="34">
        <v>248</v>
      </c>
      <c r="F10897" s="34">
        <v>164</v>
      </c>
      <c r="G10897" s="34">
        <v>205</v>
      </c>
      <c r="H10897" s="34">
        <v>212</v>
      </c>
      <c r="I10897" s="34">
        <v>228</v>
      </c>
      <c r="J10897" s="34">
        <v>188</v>
      </c>
      <c r="K10897" s="34">
        <v>225</v>
      </c>
      <c r="L10897" s="34">
        <v>142</v>
      </c>
      <c r="M10897" s="34">
        <v>171</v>
      </c>
    </row>
    <row r="10898" spans="1:13" x14ac:dyDescent="0.2">
      <c r="A10898" s="34" t="s">
        <v>111792</v>
      </c>
      <c r="B10898" s="34">
        <v>203</v>
      </c>
      <c r="C10898" s="34">
        <v>224</v>
      </c>
      <c r="D10898" s="34">
        <v>225</v>
      </c>
      <c r="E10898" s="34">
        <v>212</v>
      </c>
      <c r="F10898" s="34">
        <v>260</v>
      </c>
      <c r="G10898" s="34">
        <v>198</v>
      </c>
      <c r="H10898" s="34">
        <v>222</v>
      </c>
      <c r="I10898" s="34">
        <v>224</v>
      </c>
      <c r="J10898" s="34">
        <v>291</v>
      </c>
      <c r="K10898" s="34">
        <v>174</v>
      </c>
      <c r="L10898" s="34">
        <v>198</v>
      </c>
      <c r="M10898" s="34">
        <v>171</v>
      </c>
    </row>
    <row r="10899" spans="1:13" x14ac:dyDescent="0.2">
      <c r="A10899" s="34" t="s">
        <v>111793</v>
      </c>
      <c r="B10899" s="34">
        <v>500</v>
      </c>
      <c r="C10899" s="34">
        <v>494</v>
      </c>
      <c r="D10899" s="34">
        <v>512</v>
      </c>
      <c r="E10899" s="34">
        <v>495</v>
      </c>
      <c r="F10899" s="34">
        <v>447</v>
      </c>
      <c r="G10899" s="34">
        <v>444</v>
      </c>
      <c r="H10899" s="34">
        <v>565</v>
      </c>
      <c r="I10899" s="34">
        <v>459</v>
      </c>
      <c r="J10899" s="34">
        <v>433</v>
      </c>
      <c r="K10899" s="34">
        <v>387</v>
      </c>
      <c r="L10899" s="34">
        <v>506</v>
      </c>
      <c r="M10899" s="34">
        <v>375</v>
      </c>
    </row>
    <row r="10900" spans="1:13" x14ac:dyDescent="0.2">
      <c r="A10900" s="34" t="s">
        <v>111794</v>
      </c>
      <c r="B10900" s="34">
        <v>191</v>
      </c>
      <c r="C10900" s="34">
        <v>202</v>
      </c>
      <c r="D10900" s="34">
        <v>200</v>
      </c>
      <c r="E10900" s="34">
        <v>220</v>
      </c>
      <c r="F10900" s="34">
        <v>193</v>
      </c>
      <c r="G10900" s="34">
        <v>206</v>
      </c>
      <c r="H10900" s="34">
        <v>195</v>
      </c>
      <c r="I10900" s="34">
        <v>221</v>
      </c>
      <c r="J10900" s="34">
        <v>226</v>
      </c>
      <c r="K10900" s="34">
        <v>191</v>
      </c>
      <c r="L10900" s="34">
        <v>200</v>
      </c>
      <c r="M10900" s="34">
        <v>153</v>
      </c>
    </row>
    <row r="10901" spans="1:13" x14ac:dyDescent="0.2">
      <c r="A10901" s="34" t="s">
        <v>111795</v>
      </c>
      <c r="B10901" s="34">
        <v>124</v>
      </c>
      <c r="C10901" s="34">
        <v>334</v>
      </c>
      <c r="D10901" s="34">
        <v>116</v>
      </c>
      <c r="E10901" s="34">
        <v>326</v>
      </c>
      <c r="F10901" s="34">
        <v>78</v>
      </c>
      <c r="G10901" s="34">
        <v>334</v>
      </c>
      <c r="H10901" s="34">
        <v>103</v>
      </c>
      <c r="I10901" s="34">
        <v>403</v>
      </c>
      <c r="J10901" s="34">
        <v>123</v>
      </c>
      <c r="K10901" s="34">
        <v>272</v>
      </c>
      <c r="L10901" s="34">
        <v>79</v>
      </c>
      <c r="M10901" s="34">
        <v>259</v>
      </c>
    </row>
    <row r="10902" spans="1:13" x14ac:dyDescent="0.2">
      <c r="A10902" s="34" t="s">
        <v>111796</v>
      </c>
      <c r="B10902" s="34">
        <v>469</v>
      </c>
      <c r="C10902" s="34">
        <v>523</v>
      </c>
      <c r="D10902" s="34">
        <v>573</v>
      </c>
      <c r="E10902" s="34">
        <v>537</v>
      </c>
      <c r="F10902" s="34">
        <v>499</v>
      </c>
      <c r="G10902" s="34">
        <v>447</v>
      </c>
      <c r="H10902" s="34">
        <v>610</v>
      </c>
      <c r="I10902" s="34">
        <v>459</v>
      </c>
      <c r="J10902" s="34">
        <v>435</v>
      </c>
      <c r="K10902" s="34">
        <v>417</v>
      </c>
      <c r="L10902" s="34">
        <v>630</v>
      </c>
      <c r="M10902" s="34">
        <v>381</v>
      </c>
    </row>
    <row r="10903" spans="1:13" x14ac:dyDescent="0.2">
      <c r="A10903" s="34" t="s">
        <v>111797</v>
      </c>
      <c r="B10903" s="34">
        <v>1000</v>
      </c>
      <c r="C10903" s="34">
        <v>1072</v>
      </c>
      <c r="D10903" s="34">
        <v>1111</v>
      </c>
      <c r="E10903" s="34">
        <v>1087</v>
      </c>
      <c r="F10903" s="34">
        <v>1078</v>
      </c>
      <c r="G10903" s="34">
        <v>973</v>
      </c>
      <c r="H10903" s="34">
        <v>1155</v>
      </c>
      <c r="I10903" s="34">
        <v>1102</v>
      </c>
      <c r="J10903" s="34">
        <v>1218</v>
      </c>
      <c r="K10903" s="34">
        <v>882</v>
      </c>
      <c r="L10903" s="34">
        <v>1089</v>
      </c>
      <c r="M10903" s="34">
        <v>827</v>
      </c>
    </row>
    <row r="10904" spans="1:13" x14ac:dyDescent="0.2">
      <c r="A10904" s="34" t="s">
        <v>111798</v>
      </c>
      <c r="B10904" s="34">
        <v>368</v>
      </c>
      <c r="C10904" s="34">
        <v>326</v>
      </c>
      <c r="D10904" s="34">
        <v>321</v>
      </c>
      <c r="E10904" s="34">
        <v>299</v>
      </c>
      <c r="F10904" s="34">
        <v>334</v>
      </c>
      <c r="G10904" s="34">
        <v>301</v>
      </c>
      <c r="H10904" s="34">
        <v>342</v>
      </c>
      <c r="I10904" s="34">
        <v>261</v>
      </c>
      <c r="J10904" s="34">
        <v>329</v>
      </c>
      <c r="K10904" s="34">
        <v>228</v>
      </c>
      <c r="L10904" s="34">
        <v>241</v>
      </c>
      <c r="M10904" s="34">
        <v>222</v>
      </c>
    </row>
    <row r="10905" spans="1:13" x14ac:dyDescent="0.2">
      <c r="A10905" s="34" t="s">
        <v>111799</v>
      </c>
      <c r="B10905" s="34">
        <v>496</v>
      </c>
      <c r="C10905" s="34">
        <v>535</v>
      </c>
      <c r="D10905" s="34">
        <v>579</v>
      </c>
      <c r="E10905" s="34">
        <v>535</v>
      </c>
      <c r="F10905" s="34">
        <v>518</v>
      </c>
      <c r="G10905" s="34">
        <v>560</v>
      </c>
      <c r="H10905" s="34">
        <v>521</v>
      </c>
      <c r="I10905" s="34">
        <v>555</v>
      </c>
      <c r="J10905" s="34">
        <v>570</v>
      </c>
      <c r="K10905" s="34">
        <v>428</v>
      </c>
      <c r="L10905" s="34">
        <v>483</v>
      </c>
      <c r="M10905" s="34">
        <v>371</v>
      </c>
    </row>
    <row r="10906" spans="1:13" x14ac:dyDescent="0.2">
      <c r="A10906" s="34" t="s">
        <v>111800</v>
      </c>
      <c r="B10906" s="34">
        <v>468</v>
      </c>
      <c r="C10906" s="34">
        <v>462</v>
      </c>
      <c r="D10906" s="34">
        <v>529</v>
      </c>
      <c r="E10906" s="34">
        <v>489</v>
      </c>
      <c r="F10906" s="34">
        <v>416</v>
      </c>
      <c r="G10906" s="34">
        <v>356</v>
      </c>
      <c r="H10906" s="34">
        <v>481</v>
      </c>
      <c r="I10906" s="34">
        <v>441</v>
      </c>
      <c r="J10906" s="34">
        <v>478</v>
      </c>
      <c r="K10906" s="34">
        <v>340</v>
      </c>
      <c r="L10906" s="34">
        <v>492</v>
      </c>
      <c r="M10906" s="34">
        <v>374</v>
      </c>
    </row>
    <row r="10907" spans="1:13" x14ac:dyDescent="0.2">
      <c r="A10907" s="34" t="s">
        <v>111801</v>
      </c>
      <c r="B10907" s="34">
        <v>209</v>
      </c>
      <c r="C10907" s="34">
        <v>235</v>
      </c>
      <c r="D10907" s="34">
        <v>247</v>
      </c>
      <c r="E10907" s="34">
        <v>307</v>
      </c>
      <c r="F10907" s="34">
        <v>262</v>
      </c>
      <c r="G10907" s="34">
        <v>239</v>
      </c>
      <c r="H10907" s="34">
        <v>235</v>
      </c>
      <c r="I10907" s="34">
        <v>254</v>
      </c>
      <c r="J10907" s="34">
        <v>193</v>
      </c>
      <c r="K10907" s="34">
        <v>196</v>
      </c>
      <c r="L10907" s="34">
        <v>242</v>
      </c>
      <c r="M10907" s="34">
        <v>149</v>
      </c>
    </row>
    <row r="10908" spans="1:13" x14ac:dyDescent="0.2">
      <c r="A10908" s="34" t="s">
        <v>111802</v>
      </c>
      <c r="B10908" s="34">
        <v>203</v>
      </c>
      <c r="C10908" s="34">
        <v>222</v>
      </c>
      <c r="D10908" s="34">
        <v>225</v>
      </c>
      <c r="E10908" s="34">
        <v>226</v>
      </c>
      <c r="F10908" s="34">
        <v>201</v>
      </c>
      <c r="G10908" s="34">
        <v>194</v>
      </c>
      <c r="H10908" s="34">
        <v>202</v>
      </c>
      <c r="I10908" s="34">
        <v>216</v>
      </c>
      <c r="J10908" s="34">
        <v>154</v>
      </c>
      <c r="K10908" s="34">
        <v>188</v>
      </c>
      <c r="L10908" s="34">
        <v>188</v>
      </c>
      <c r="M10908" s="34">
        <v>161</v>
      </c>
    </row>
    <row r="10909" spans="1:13" x14ac:dyDescent="0.2">
      <c r="A10909" s="34" t="s">
        <v>111803</v>
      </c>
      <c r="B10909" s="34">
        <v>220</v>
      </c>
      <c r="C10909" s="34">
        <v>245</v>
      </c>
      <c r="D10909" s="34">
        <v>210</v>
      </c>
      <c r="E10909" s="34">
        <v>230</v>
      </c>
      <c r="F10909" s="34">
        <v>182</v>
      </c>
      <c r="G10909" s="34">
        <v>203</v>
      </c>
      <c r="H10909" s="34">
        <v>215</v>
      </c>
      <c r="I10909" s="34">
        <v>197</v>
      </c>
      <c r="J10909" s="34">
        <v>234</v>
      </c>
      <c r="K10909" s="34">
        <v>215</v>
      </c>
      <c r="L10909" s="34">
        <v>201</v>
      </c>
      <c r="M10909" s="34">
        <v>194</v>
      </c>
    </row>
    <row r="10910" spans="1:13" x14ac:dyDescent="0.2">
      <c r="A10910" s="34" t="s">
        <v>111804</v>
      </c>
      <c r="B10910" s="34">
        <v>66</v>
      </c>
      <c r="C10910" s="34">
        <v>106</v>
      </c>
      <c r="D10910" s="34">
        <v>94</v>
      </c>
      <c r="E10910" s="34">
        <v>109</v>
      </c>
      <c r="F10910" s="34">
        <v>99</v>
      </c>
      <c r="G10910" s="34">
        <v>122</v>
      </c>
      <c r="H10910" s="34">
        <v>127</v>
      </c>
      <c r="I10910" s="34">
        <v>99</v>
      </c>
      <c r="J10910" s="34">
        <v>72</v>
      </c>
      <c r="K10910" s="34">
        <v>99</v>
      </c>
      <c r="L10910" s="34">
        <v>80</v>
      </c>
      <c r="M10910" s="34">
        <v>62</v>
      </c>
    </row>
    <row r="10911" spans="1:13" x14ac:dyDescent="0.2">
      <c r="A10911" s="34" t="s">
        <v>111805</v>
      </c>
      <c r="B10911" s="34">
        <v>167</v>
      </c>
      <c r="C10911" s="34">
        <v>171</v>
      </c>
      <c r="D10911" s="34">
        <v>186</v>
      </c>
      <c r="E10911" s="34">
        <v>206</v>
      </c>
      <c r="F10911" s="34">
        <v>119</v>
      </c>
      <c r="G10911" s="34">
        <v>169</v>
      </c>
      <c r="H10911" s="34">
        <v>176</v>
      </c>
      <c r="I10911" s="34">
        <v>172</v>
      </c>
      <c r="J10911" s="34">
        <v>139</v>
      </c>
      <c r="K10911" s="34">
        <v>132</v>
      </c>
      <c r="L10911" s="34">
        <v>156</v>
      </c>
      <c r="M10911" s="34">
        <v>139</v>
      </c>
    </row>
    <row r="10912" spans="1:13" x14ac:dyDescent="0.2">
      <c r="A10912" s="34" t="s">
        <v>111806</v>
      </c>
      <c r="B10912" s="34">
        <v>116</v>
      </c>
      <c r="C10912" s="34">
        <v>163</v>
      </c>
      <c r="D10912" s="34">
        <v>154</v>
      </c>
      <c r="E10912" s="34">
        <v>172</v>
      </c>
      <c r="F10912" s="34">
        <v>148</v>
      </c>
      <c r="G10912" s="34">
        <v>141</v>
      </c>
      <c r="H10912" s="34">
        <v>140</v>
      </c>
      <c r="I10912" s="34">
        <v>178</v>
      </c>
      <c r="J10912" s="34">
        <v>186</v>
      </c>
      <c r="K10912" s="34">
        <v>164</v>
      </c>
      <c r="L10912" s="34">
        <v>189</v>
      </c>
      <c r="M10912" s="34">
        <v>128</v>
      </c>
    </row>
    <row r="10913" spans="1:13" x14ac:dyDescent="0.2">
      <c r="A10913" s="34" t="s">
        <v>111807</v>
      </c>
      <c r="B10913" s="34">
        <v>288</v>
      </c>
      <c r="C10913" s="34">
        <v>254</v>
      </c>
      <c r="D10913" s="34">
        <v>238</v>
      </c>
      <c r="E10913" s="34">
        <v>316</v>
      </c>
      <c r="F10913" s="34">
        <v>263</v>
      </c>
      <c r="G10913" s="34">
        <v>232</v>
      </c>
      <c r="H10913" s="34">
        <v>325</v>
      </c>
      <c r="I10913" s="34">
        <v>262</v>
      </c>
      <c r="J10913" s="34">
        <v>214</v>
      </c>
      <c r="K10913" s="34">
        <v>211</v>
      </c>
      <c r="L10913" s="34">
        <v>264</v>
      </c>
      <c r="M10913" s="34">
        <v>233</v>
      </c>
    </row>
    <row r="10914" spans="1:13" x14ac:dyDescent="0.2">
      <c r="A10914" s="34" t="s">
        <v>111808</v>
      </c>
      <c r="B10914" s="34">
        <v>210</v>
      </c>
      <c r="C10914" s="34">
        <v>171</v>
      </c>
      <c r="D10914" s="34">
        <v>218</v>
      </c>
      <c r="E10914" s="34">
        <v>194</v>
      </c>
      <c r="F10914" s="34">
        <v>148</v>
      </c>
      <c r="G10914" s="34">
        <v>144</v>
      </c>
      <c r="H10914" s="34">
        <v>142</v>
      </c>
      <c r="I10914" s="34">
        <v>186</v>
      </c>
      <c r="J10914" s="34">
        <v>198</v>
      </c>
      <c r="K10914" s="34">
        <v>147</v>
      </c>
      <c r="L10914" s="34">
        <v>148</v>
      </c>
      <c r="M10914" s="34">
        <v>131</v>
      </c>
    </row>
    <row r="10915" spans="1:13" x14ac:dyDescent="0.2">
      <c r="A10915" s="34" t="s">
        <v>111809</v>
      </c>
      <c r="B10915" s="34">
        <v>82</v>
      </c>
      <c r="C10915" s="34">
        <v>266</v>
      </c>
      <c r="D10915" s="34">
        <v>103</v>
      </c>
      <c r="E10915" s="34">
        <v>262</v>
      </c>
      <c r="F10915" s="34">
        <v>90</v>
      </c>
      <c r="G10915" s="34">
        <v>219</v>
      </c>
      <c r="H10915" s="34">
        <v>144</v>
      </c>
      <c r="I10915" s="34">
        <v>250</v>
      </c>
      <c r="J10915" s="34">
        <v>82</v>
      </c>
      <c r="K10915" s="34">
        <v>202</v>
      </c>
      <c r="L10915" s="34">
        <v>79</v>
      </c>
      <c r="M10915" s="34">
        <v>206</v>
      </c>
    </row>
    <row r="10916" spans="1:13" x14ac:dyDescent="0.2">
      <c r="A10916" s="34" t="s">
        <v>111810</v>
      </c>
      <c r="B10916" s="34">
        <v>268</v>
      </c>
      <c r="C10916" s="34">
        <v>252</v>
      </c>
      <c r="D10916" s="34">
        <v>303</v>
      </c>
      <c r="E10916" s="34">
        <v>326</v>
      </c>
      <c r="F10916" s="34">
        <v>268</v>
      </c>
      <c r="G10916" s="34">
        <v>286</v>
      </c>
      <c r="H10916" s="34">
        <v>350</v>
      </c>
      <c r="I10916" s="34">
        <v>272</v>
      </c>
      <c r="J10916" s="34">
        <v>337</v>
      </c>
      <c r="K10916" s="34">
        <v>222</v>
      </c>
      <c r="L10916" s="34">
        <v>322</v>
      </c>
      <c r="M10916" s="34">
        <v>204</v>
      </c>
    </row>
    <row r="10917" spans="1:13" x14ac:dyDescent="0.2">
      <c r="A10917" s="34" t="s">
        <v>111811</v>
      </c>
      <c r="B10917" s="34">
        <v>276</v>
      </c>
      <c r="C10917" s="34">
        <v>318</v>
      </c>
      <c r="D10917" s="34">
        <v>326</v>
      </c>
      <c r="E10917" s="34">
        <v>263</v>
      </c>
      <c r="F10917" s="34">
        <v>240</v>
      </c>
      <c r="G10917" s="34">
        <v>232</v>
      </c>
      <c r="H10917" s="34">
        <v>353</v>
      </c>
      <c r="I10917" s="34">
        <v>236</v>
      </c>
      <c r="J10917" s="34">
        <v>290</v>
      </c>
      <c r="K10917" s="34">
        <v>195</v>
      </c>
      <c r="L10917" s="34">
        <v>235</v>
      </c>
      <c r="M10917" s="34">
        <v>201</v>
      </c>
    </row>
    <row r="10918" spans="1:13" x14ac:dyDescent="0.2">
      <c r="A10918" s="34" t="s">
        <v>111812</v>
      </c>
      <c r="B10918" s="34">
        <v>93</v>
      </c>
      <c r="C10918" s="34">
        <v>128</v>
      </c>
      <c r="D10918" s="34">
        <v>132</v>
      </c>
      <c r="E10918" s="34">
        <v>131</v>
      </c>
      <c r="F10918" s="34">
        <v>90</v>
      </c>
      <c r="G10918" s="34">
        <v>111</v>
      </c>
      <c r="H10918" s="34">
        <v>111</v>
      </c>
      <c r="I10918" s="34">
        <v>104</v>
      </c>
      <c r="J10918" s="34">
        <v>115</v>
      </c>
      <c r="K10918" s="34">
        <v>105</v>
      </c>
      <c r="L10918" s="34">
        <v>98</v>
      </c>
      <c r="M10918" s="34">
        <v>101</v>
      </c>
    </row>
    <row r="10919" spans="1:13" x14ac:dyDescent="0.2">
      <c r="A10919" s="34" t="s">
        <v>111813</v>
      </c>
      <c r="B10919" s="34">
        <v>145</v>
      </c>
      <c r="C10919" s="34">
        <v>146</v>
      </c>
      <c r="D10919" s="34">
        <v>189</v>
      </c>
      <c r="E10919" s="34">
        <v>174</v>
      </c>
      <c r="F10919" s="34">
        <v>182</v>
      </c>
      <c r="G10919" s="34">
        <v>158</v>
      </c>
      <c r="H10919" s="34">
        <v>165</v>
      </c>
      <c r="I10919" s="34">
        <v>202</v>
      </c>
      <c r="J10919" s="34">
        <v>160</v>
      </c>
      <c r="K10919" s="34">
        <v>101</v>
      </c>
      <c r="L10919" s="34">
        <v>173</v>
      </c>
      <c r="M10919" s="34">
        <v>107</v>
      </c>
    </row>
    <row r="10920" spans="1:13" x14ac:dyDescent="0.2">
      <c r="A10920" s="34" t="s">
        <v>111814</v>
      </c>
      <c r="B10920" s="34">
        <v>247</v>
      </c>
      <c r="C10920" s="34">
        <v>320</v>
      </c>
      <c r="D10920" s="34">
        <v>342</v>
      </c>
      <c r="E10920" s="34">
        <v>302</v>
      </c>
      <c r="F10920" s="34">
        <v>255</v>
      </c>
      <c r="G10920" s="34">
        <v>276</v>
      </c>
      <c r="H10920" s="34">
        <v>340</v>
      </c>
      <c r="I10920" s="34">
        <v>313</v>
      </c>
      <c r="J10920" s="34">
        <v>332</v>
      </c>
      <c r="K10920" s="34">
        <v>263</v>
      </c>
      <c r="L10920" s="34">
        <v>326</v>
      </c>
      <c r="M10920" s="34">
        <v>246</v>
      </c>
    </row>
    <row r="10921" spans="1:13" x14ac:dyDescent="0.2">
      <c r="A10921" s="34" t="s">
        <v>111815</v>
      </c>
      <c r="B10921" s="34">
        <v>327</v>
      </c>
      <c r="C10921" s="34">
        <v>377</v>
      </c>
      <c r="D10921" s="34">
        <v>413</v>
      </c>
      <c r="E10921" s="34">
        <v>433</v>
      </c>
      <c r="F10921" s="34">
        <v>354</v>
      </c>
      <c r="G10921" s="34">
        <v>360</v>
      </c>
      <c r="H10921" s="34">
        <v>460</v>
      </c>
      <c r="I10921" s="34">
        <v>396</v>
      </c>
      <c r="J10921" s="34">
        <v>406</v>
      </c>
      <c r="K10921" s="34">
        <v>324</v>
      </c>
      <c r="L10921" s="34">
        <v>404</v>
      </c>
      <c r="M10921" s="34">
        <v>319</v>
      </c>
    </row>
    <row r="10922" spans="1:13" x14ac:dyDescent="0.2">
      <c r="A10922" s="34" t="s">
        <v>111816</v>
      </c>
      <c r="B10922" s="34">
        <v>201</v>
      </c>
      <c r="C10922" s="34">
        <v>350</v>
      </c>
      <c r="D10922" s="34">
        <v>344</v>
      </c>
      <c r="E10922" s="34">
        <v>377</v>
      </c>
      <c r="F10922" s="34">
        <v>358</v>
      </c>
      <c r="G10922" s="34">
        <v>319</v>
      </c>
      <c r="H10922" s="34">
        <v>337</v>
      </c>
      <c r="I10922" s="34">
        <v>331</v>
      </c>
      <c r="J10922" s="34">
        <v>342</v>
      </c>
      <c r="K10922" s="34">
        <v>297</v>
      </c>
      <c r="L10922" s="34">
        <v>273</v>
      </c>
      <c r="M10922" s="34">
        <v>249</v>
      </c>
    </row>
    <row r="10923" spans="1:13" x14ac:dyDescent="0.2">
      <c r="A10923" s="34" t="s">
        <v>111817</v>
      </c>
      <c r="B10923" s="34">
        <v>483</v>
      </c>
      <c r="C10923" s="34">
        <v>661</v>
      </c>
      <c r="D10923" s="34">
        <v>627</v>
      </c>
      <c r="E10923" s="34">
        <v>657</v>
      </c>
      <c r="F10923" s="34">
        <v>540</v>
      </c>
      <c r="G10923" s="34">
        <v>553</v>
      </c>
      <c r="H10923" s="34">
        <v>708</v>
      </c>
      <c r="I10923" s="34">
        <v>551</v>
      </c>
      <c r="J10923" s="34">
        <v>668</v>
      </c>
      <c r="K10923" s="34">
        <v>544</v>
      </c>
      <c r="L10923" s="34">
        <v>655</v>
      </c>
      <c r="M10923" s="34">
        <v>510</v>
      </c>
    </row>
    <row r="10924" spans="1:13" x14ac:dyDescent="0.2">
      <c r="A10924" s="34" t="s">
        <v>111818</v>
      </c>
      <c r="B10924" s="34">
        <v>990</v>
      </c>
      <c r="C10924" s="34">
        <v>980</v>
      </c>
      <c r="D10924" s="34">
        <v>992</v>
      </c>
      <c r="E10924" s="34">
        <v>1096</v>
      </c>
      <c r="F10924" s="34">
        <v>939</v>
      </c>
      <c r="G10924" s="34">
        <v>914</v>
      </c>
      <c r="H10924" s="34">
        <v>1116</v>
      </c>
      <c r="I10924" s="34">
        <v>984</v>
      </c>
      <c r="J10924" s="34">
        <v>983</v>
      </c>
      <c r="K10924" s="34">
        <v>829</v>
      </c>
      <c r="L10924" s="34">
        <v>990</v>
      </c>
      <c r="M10924" s="34">
        <v>714</v>
      </c>
    </row>
    <row r="10925" spans="1:13" x14ac:dyDescent="0.2">
      <c r="A10925" s="34" t="s">
        <v>111819</v>
      </c>
      <c r="B10925" s="34">
        <v>371</v>
      </c>
      <c r="C10925" s="34">
        <v>459</v>
      </c>
      <c r="D10925" s="34">
        <v>421</v>
      </c>
      <c r="E10925" s="34">
        <v>553</v>
      </c>
      <c r="F10925" s="34">
        <v>372</v>
      </c>
      <c r="G10925" s="34">
        <v>458</v>
      </c>
      <c r="H10925" s="34">
        <v>425</v>
      </c>
      <c r="I10925" s="34">
        <v>467</v>
      </c>
      <c r="J10925" s="34">
        <v>400</v>
      </c>
      <c r="K10925" s="34">
        <v>359</v>
      </c>
      <c r="L10925" s="34">
        <v>403</v>
      </c>
      <c r="M10925" s="34">
        <v>356</v>
      </c>
    </row>
    <row r="10926" spans="1:13" x14ac:dyDescent="0.2">
      <c r="A10926" s="34" t="s">
        <v>111820</v>
      </c>
      <c r="B10926" s="34">
        <v>372</v>
      </c>
      <c r="C10926" s="34">
        <v>393</v>
      </c>
      <c r="D10926" s="34">
        <v>365</v>
      </c>
      <c r="E10926" s="34">
        <v>446</v>
      </c>
      <c r="F10926" s="34">
        <v>334</v>
      </c>
      <c r="G10926" s="34">
        <v>318</v>
      </c>
      <c r="H10926" s="34">
        <v>367</v>
      </c>
      <c r="I10926" s="34">
        <v>442</v>
      </c>
      <c r="J10926" s="34">
        <v>368</v>
      </c>
      <c r="K10926" s="34">
        <v>323</v>
      </c>
      <c r="L10926" s="34">
        <v>340</v>
      </c>
      <c r="M10926" s="34">
        <v>284</v>
      </c>
    </row>
    <row r="10927" spans="1:13" x14ac:dyDescent="0.2">
      <c r="A10927" s="34" t="s">
        <v>111821</v>
      </c>
      <c r="B10927" s="34">
        <v>369</v>
      </c>
      <c r="C10927" s="34">
        <v>441</v>
      </c>
      <c r="D10927" s="34">
        <v>547</v>
      </c>
      <c r="E10927" s="34">
        <v>528</v>
      </c>
      <c r="F10927" s="34">
        <v>437</v>
      </c>
      <c r="G10927" s="34">
        <v>449</v>
      </c>
      <c r="H10927" s="34">
        <v>541</v>
      </c>
      <c r="I10927" s="34">
        <v>550</v>
      </c>
      <c r="J10927" s="34">
        <v>487</v>
      </c>
      <c r="K10927" s="34">
        <v>410</v>
      </c>
      <c r="L10927" s="34">
        <v>439</v>
      </c>
      <c r="M10927" s="34">
        <v>359</v>
      </c>
    </row>
    <row r="10928" spans="1:13" x14ac:dyDescent="0.2">
      <c r="A10928" s="34" t="s">
        <v>111822</v>
      </c>
      <c r="B10928" s="34">
        <v>248</v>
      </c>
      <c r="C10928" s="34">
        <v>295</v>
      </c>
      <c r="D10928" s="34">
        <v>254</v>
      </c>
      <c r="E10928" s="34">
        <v>295</v>
      </c>
      <c r="F10928" s="34">
        <v>253</v>
      </c>
      <c r="G10928" s="34">
        <v>218</v>
      </c>
      <c r="H10928" s="34">
        <v>295</v>
      </c>
      <c r="I10928" s="34">
        <v>313</v>
      </c>
      <c r="J10928" s="34">
        <v>234</v>
      </c>
      <c r="K10928" s="34">
        <v>220</v>
      </c>
      <c r="L10928" s="34">
        <v>297</v>
      </c>
      <c r="M10928" s="34">
        <v>207</v>
      </c>
    </row>
    <row r="10929" spans="1:13" x14ac:dyDescent="0.2">
      <c r="A10929" s="34" t="s">
        <v>111823</v>
      </c>
      <c r="B10929" s="34">
        <v>257</v>
      </c>
      <c r="C10929" s="34">
        <v>255</v>
      </c>
      <c r="D10929" s="34">
        <v>241</v>
      </c>
      <c r="E10929" s="34">
        <v>314</v>
      </c>
      <c r="F10929" s="34">
        <v>262</v>
      </c>
      <c r="G10929" s="34">
        <v>275</v>
      </c>
      <c r="H10929" s="34">
        <v>341</v>
      </c>
      <c r="I10929" s="34">
        <v>254</v>
      </c>
      <c r="J10929" s="34">
        <v>228</v>
      </c>
      <c r="K10929" s="34">
        <v>212</v>
      </c>
      <c r="L10929" s="34">
        <v>204</v>
      </c>
      <c r="M10929" s="34">
        <v>195</v>
      </c>
    </row>
    <row r="10930" spans="1:13" x14ac:dyDescent="0.2">
      <c r="A10930" s="34" t="s">
        <v>111824</v>
      </c>
      <c r="B10930" s="34">
        <v>118</v>
      </c>
      <c r="C10930" s="34">
        <v>202</v>
      </c>
      <c r="D10930" s="34">
        <v>189</v>
      </c>
      <c r="E10930" s="34">
        <v>210</v>
      </c>
      <c r="F10930" s="34">
        <v>149</v>
      </c>
      <c r="G10930" s="34">
        <v>168</v>
      </c>
      <c r="H10930" s="34">
        <v>185</v>
      </c>
      <c r="I10930" s="34">
        <v>184</v>
      </c>
      <c r="J10930" s="34">
        <v>184</v>
      </c>
      <c r="K10930" s="34">
        <v>166</v>
      </c>
      <c r="L10930" s="34">
        <v>175</v>
      </c>
      <c r="M10930" s="34">
        <v>150</v>
      </c>
    </row>
    <row r="10931" spans="1:13" x14ac:dyDescent="0.2">
      <c r="A10931" s="34" t="s">
        <v>111825</v>
      </c>
      <c r="B10931" s="34">
        <v>111</v>
      </c>
      <c r="C10931" s="34">
        <v>200</v>
      </c>
      <c r="D10931" s="34">
        <v>170</v>
      </c>
      <c r="E10931" s="34">
        <v>192</v>
      </c>
      <c r="F10931" s="34">
        <v>146</v>
      </c>
      <c r="G10931" s="34">
        <v>198</v>
      </c>
      <c r="H10931" s="34">
        <v>137</v>
      </c>
      <c r="I10931" s="34">
        <v>216</v>
      </c>
      <c r="J10931" s="34">
        <v>183</v>
      </c>
      <c r="K10931" s="34">
        <v>182</v>
      </c>
      <c r="L10931" s="34">
        <v>160</v>
      </c>
      <c r="M10931" s="34">
        <v>135</v>
      </c>
    </row>
    <row r="10932" spans="1:13" x14ac:dyDescent="0.2">
      <c r="A10932" s="34" t="s">
        <v>111826</v>
      </c>
      <c r="B10932" s="34">
        <v>327</v>
      </c>
      <c r="C10932" s="34">
        <v>365</v>
      </c>
      <c r="D10932" s="34">
        <v>357</v>
      </c>
      <c r="E10932" s="34">
        <v>303</v>
      </c>
      <c r="F10932" s="34">
        <v>322</v>
      </c>
      <c r="G10932" s="34">
        <v>284</v>
      </c>
      <c r="H10932" s="34">
        <v>372</v>
      </c>
      <c r="I10932" s="34">
        <v>333</v>
      </c>
      <c r="J10932" s="34">
        <v>354</v>
      </c>
      <c r="K10932" s="34">
        <v>271</v>
      </c>
      <c r="L10932" s="34">
        <v>276</v>
      </c>
      <c r="M10932" s="34">
        <v>263</v>
      </c>
    </row>
    <row r="10933" spans="1:13" x14ac:dyDescent="0.2">
      <c r="A10933" s="34" t="s">
        <v>111827</v>
      </c>
      <c r="B10933" s="34">
        <v>246</v>
      </c>
      <c r="C10933" s="34">
        <v>255</v>
      </c>
      <c r="D10933" s="34">
        <v>255</v>
      </c>
      <c r="E10933" s="34">
        <v>267</v>
      </c>
      <c r="F10933" s="34">
        <v>210</v>
      </c>
      <c r="G10933" s="34">
        <v>184</v>
      </c>
      <c r="H10933" s="34">
        <v>314</v>
      </c>
      <c r="I10933" s="34">
        <v>244</v>
      </c>
      <c r="J10933" s="34">
        <v>274</v>
      </c>
      <c r="K10933" s="34">
        <v>217</v>
      </c>
      <c r="L10933" s="34">
        <v>200</v>
      </c>
      <c r="M10933" s="34">
        <v>179</v>
      </c>
    </row>
    <row r="10934" spans="1:13" x14ac:dyDescent="0.2">
      <c r="A10934" s="34" t="s">
        <v>111828</v>
      </c>
      <c r="B10934" s="34">
        <v>197</v>
      </c>
      <c r="C10934" s="34">
        <v>250</v>
      </c>
      <c r="D10934" s="34">
        <v>221</v>
      </c>
      <c r="E10934" s="34">
        <v>210</v>
      </c>
      <c r="F10934" s="34">
        <v>183</v>
      </c>
      <c r="G10934" s="34">
        <v>223</v>
      </c>
      <c r="H10934" s="34">
        <v>221</v>
      </c>
      <c r="I10934" s="34">
        <v>255</v>
      </c>
      <c r="J10934" s="34">
        <v>183</v>
      </c>
      <c r="K10934" s="34">
        <v>198</v>
      </c>
      <c r="L10934" s="34">
        <v>203</v>
      </c>
      <c r="M10934" s="34">
        <v>174</v>
      </c>
    </row>
    <row r="10935" spans="1:13" x14ac:dyDescent="0.2">
      <c r="A10935" s="34" t="s">
        <v>111829</v>
      </c>
      <c r="B10935" s="34">
        <v>456</v>
      </c>
      <c r="C10935" s="34">
        <v>368</v>
      </c>
      <c r="D10935" s="34">
        <v>492</v>
      </c>
      <c r="E10935" s="34">
        <v>394</v>
      </c>
      <c r="F10935" s="34">
        <v>392</v>
      </c>
      <c r="G10935" s="34">
        <v>386</v>
      </c>
      <c r="H10935" s="34">
        <v>498</v>
      </c>
      <c r="I10935" s="34">
        <v>357</v>
      </c>
      <c r="J10935" s="34">
        <v>387</v>
      </c>
      <c r="K10935" s="34">
        <v>337</v>
      </c>
      <c r="L10935" s="34">
        <v>353</v>
      </c>
      <c r="M10935" s="34">
        <v>291</v>
      </c>
    </row>
    <row r="10936" spans="1:13" x14ac:dyDescent="0.2">
      <c r="A10936" s="34" t="s">
        <v>111830</v>
      </c>
      <c r="B10936" s="34">
        <v>232</v>
      </c>
      <c r="C10936" s="34">
        <v>186</v>
      </c>
      <c r="D10936" s="34">
        <v>203</v>
      </c>
      <c r="E10936" s="34">
        <v>211</v>
      </c>
      <c r="F10936" s="34">
        <v>145</v>
      </c>
      <c r="G10936" s="34">
        <v>167</v>
      </c>
      <c r="H10936" s="34">
        <v>150</v>
      </c>
      <c r="I10936" s="34">
        <v>206</v>
      </c>
      <c r="J10936" s="34">
        <v>197</v>
      </c>
      <c r="K10936" s="34">
        <v>154</v>
      </c>
      <c r="L10936" s="34">
        <v>163</v>
      </c>
      <c r="M10936" s="34">
        <v>152</v>
      </c>
    </row>
    <row r="10937" spans="1:13" x14ac:dyDescent="0.2">
      <c r="A10937" s="34" t="s">
        <v>111831</v>
      </c>
      <c r="B10937" s="34">
        <v>489</v>
      </c>
      <c r="C10937" s="34">
        <v>563</v>
      </c>
      <c r="D10937" s="34">
        <v>501</v>
      </c>
      <c r="E10937" s="34">
        <v>571</v>
      </c>
      <c r="F10937" s="34">
        <v>485</v>
      </c>
      <c r="G10937" s="34">
        <v>473</v>
      </c>
      <c r="H10937" s="34">
        <v>544</v>
      </c>
      <c r="I10937" s="34">
        <v>556</v>
      </c>
      <c r="J10937" s="34">
        <v>496</v>
      </c>
      <c r="K10937" s="34">
        <v>428</v>
      </c>
      <c r="L10937" s="34">
        <v>547</v>
      </c>
      <c r="M10937" s="34">
        <v>425</v>
      </c>
    </row>
    <row r="10938" spans="1:13" x14ac:dyDescent="0.2">
      <c r="A10938" s="34" t="s">
        <v>111832</v>
      </c>
      <c r="B10938" s="34">
        <v>178</v>
      </c>
      <c r="C10938" s="34">
        <v>200</v>
      </c>
      <c r="D10938" s="34">
        <v>172</v>
      </c>
      <c r="E10938" s="34">
        <v>238</v>
      </c>
      <c r="F10938" s="34">
        <v>122</v>
      </c>
      <c r="G10938" s="34">
        <v>173</v>
      </c>
      <c r="H10938" s="34">
        <v>111</v>
      </c>
      <c r="I10938" s="34">
        <v>212</v>
      </c>
      <c r="J10938" s="34">
        <v>126</v>
      </c>
      <c r="K10938" s="34">
        <v>153</v>
      </c>
      <c r="L10938" s="34">
        <v>122</v>
      </c>
      <c r="M10938" s="34">
        <v>164</v>
      </c>
    </row>
    <row r="10939" spans="1:13" x14ac:dyDescent="0.2">
      <c r="A10939" s="34" t="s">
        <v>111833</v>
      </c>
      <c r="B10939" s="34">
        <v>731</v>
      </c>
      <c r="C10939" s="34">
        <v>655</v>
      </c>
      <c r="D10939" s="34">
        <v>675</v>
      </c>
      <c r="E10939" s="34">
        <v>775</v>
      </c>
      <c r="F10939" s="34">
        <v>589</v>
      </c>
      <c r="G10939" s="34">
        <v>633</v>
      </c>
      <c r="H10939" s="34">
        <v>827</v>
      </c>
      <c r="I10939" s="34">
        <v>696</v>
      </c>
      <c r="J10939" s="34">
        <v>760</v>
      </c>
      <c r="K10939" s="34">
        <v>609</v>
      </c>
      <c r="L10939" s="34">
        <v>760</v>
      </c>
      <c r="M10939" s="34">
        <v>542</v>
      </c>
    </row>
    <row r="10940" spans="1:13" x14ac:dyDescent="0.2">
      <c r="A10940" s="34" t="s">
        <v>111834</v>
      </c>
      <c r="B10940" s="34">
        <v>277</v>
      </c>
      <c r="C10940" s="34">
        <v>419</v>
      </c>
      <c r="D10940" s="34">
        <v>343</v>
      </c>
      <c r="E10940" s="34">
        <v>430</v>
      </c>
      <c r="F10940" s="34">
        <v>291</v>
      </c>
      <c r="G10940" s="34">
        <v>336</v>
      </c>
      <c r="H10940" s="34">
        <v>367</v>
      </c>
      <c r="I10940" s="34">
        <v>376</v>
      </c>
      <c r="J10940" s="34">
        <v>295</v>
      </c>
      <c r="K10940" s="34">
        <v>310</v>
      </c>
      <c r="L10940" s="34">
        <v>295</v>
      </c>
      <c r="M10940" s="34">
        <v>316</v>
      </c>
    </row>
    <row r="10941" spans="1:13" x14ac:dyDescent="0.2">
      <c r="A10941" s="34" t="s">
        <v>111835</v>
      </c>
      <c r="B10941" s="34">
        <v>549</v>
      </c>
      <c r="C10941" s="34">
        <v>704</v>
      </c>
      <c r="D10941" s="34">
        <v>525</v>
      </c>
      <c r="E10941" s="34">
        <v>678</v>
      </c>
      <c r="F10941" s="34">
        <v>442</v>
      </c>
      <c r="G10941" s="34">
        <v>657</v>
      </c>
      <c r="H10941" s="34">
        <v>524</v>
      </c>
      <c r="I10941" s="34">
        <v>563</v>
      </c>
      <c r="J10941" s="34">
        <v>559</v>
      </c>
      <c r="K10941" s="34">
        <v>513</v>
      </c>
      <c r="L10941" s="34">
        <v>463</v>
      </c>
      <c r="M10941" s="34">
        <v>512</v>
      </c>
    </row>
    <row r="10942" spans="1:13" x14ac:dyDescent="0.2">
      <c r="A10942" s="34" t="s">
        <v>111836</v>
      </c>
      <c r="B10942" s="34">
        <v>362</v>
      </c>
      <c r="C10942" s="34">
        <v>486</v>
      </c>
      <c r="D10942" s="34">
        <v>583</v>
      </c>
      <c r="E10942" s="34">
        <v>483</v>
      </c>
      <c r="F10942" s="34">
        <v>442</v>
      </c>
      <c r="G10942" s="34">
        <v>474</v>
      </c>
      <c r="H10942" s="34">
        <v>524</v>
      </c>
      <c r="I10942" s="34">
        <v>498</v>
      </c>
      <c r="J10942" s="34">
        <v>467</v>
      </c>
      <c r="K10942" s="34">
        <v>412</v>
      </c>
      <c r="L10942" s="34">
        <v>467</v>
      </c>
      <c r="M10942" s="34">
        <v>360</v>
      </c>
    </row>
    <row r="10943" spans="1:13" x14ac:dyDescent="0.2">
      <c r="A10943" s="34" t="s">
        <v>111837</v>
      </c>
      <c r="B10943" s="34">
        <v>749</v>
      </c>
      <c r="C10943" s="34">
        <v>852</v>
      </c>
      <c r="D10943" s="34">
        <v>858</v>
      </c>
      <c r="E10943" s="34">
        <v>890</v>
      </c>
      <c r="F10943" s="34">
        <v>770</v>
      </c>
      <c r="G10943" s="34">
        <v>772</v>
      </c>
      <c r="H10943" s="34">
        <v>826</v>
      </c>
      <c r="I10943" s="34">
        <v>795</v>
      </c>
      <c r="J10943" s="34">
        <v>816</v>
      </c>
      <c r="K10943" s="34">
        <v>655</v>
      </c>
      <c r="L10943" s="34">
        <v>819</v>
      </c>
      <c r="M10943" s="34">
        <v>682</v>
      </c>
    </row>
    <row r="10944" spans="1:13" x14ac:dyDescent="0.2">
      <c r="A10944" s="34" t="s">
        <v>111838</v>
      </c>
      <c r="B10944" s="34">
        <v>424</v>
      </c>
      <c r="C10944" s="34">
        <v>434</v>
      </c>
      <c r="D10944" s="34">
        <v>524</v>
      </c>
      <c r="E10944" s="34">
        <v>528</v>
      </c>
      <c r="F10944" s="34">
        <v>398</v>
      </c>
      <c r="G10944" s="34">
        <v>454</v>
      </c>
      <c r="H10944" s="34">
        <v>474</v>
      </c>
      <c r="I10944" s="34">
        <v>494</v>
      </c>
      <c r="J10944" s="34">
        <v>401</v>
      </c>
      <c r="K10944" s="34">
        <v>377</v>
      </c>
      <c r="L10944" s="34">
        <v>379</v>
      </c>
      <c r="M10944" s="34">
        <v>369</v>
      </c>
    </row>
    <row r="10945" spans="1:13" x14ac:dyDescent="0.2">
      <c r="A10945" s="34" t="s">
        <v>111839</v>
      </c>
      <c r="B10945" s="34">
        <v>611</v>
      </c>
      <c r="C10945" s="34">
        <v>816</v>
      </c>
      <c r="D10945" s="34">
        <v>693</v>
      </c>
      <c r="E10945" s="34">
        <v>781</v>
      </c>
      <c r="F10945" s="34">
        <v>650</v>
      </c>
      <c r="G10945" s="34">
        <v>708</v>
      </c>
      <c r="H10945" s="34">
        <v>718</v>
      </c>
      <c r="I10945" s="34">
        <v>746</v>
      </c>
      <c r="J10945" s="34">
        <v>754</v>
      </c>
      <c r="K10945" s="34">
        <v>628</v>
      </c>
      <c r="L10945" s="34">
        <v>692</v>
      </c>
      <c r="M10945" s="34">
        <v>536</v>
      </c>
    </row>
    <row r="10946" spans="1:13" x14ac:dyDescent="0.2">
      <c r="A10946" s="34" t="s">
        <v>111840</v>
      </c>
      <c r="B10946" s="34">
        <v>367</v>
      </c>
      <c r="C10946" s="34">
        <v>550</v>
      </c>
      <c r="D10946" s="34">
        <v>534</v>
      </c>
      <c r="E10946" s="34">
        <v>520</v>
      </c>
      <c r="F10946" s="34">
        <v>422</v>
      </c>
      <c r="G10946" s="34">
        <v>462</v>
      </c>
      <c r="H10946" s="34">
        <v>469</v>
      </c>
      <c r="I10946" s="34">
        <v>533</v>
      </c>
      <c r="J10946" s="34">
        <v>496</v>
      </c>
      <c r="K10946" s="34">
        <v>478</v>
      </c>
      <c r="L10946" s="34">
        <v>423</v>
      </c>
      <c r="M10946" s="34">
        <v>395</v>
      </c>
    </row>
    <row r="10947" spans="1:13" x14ac:dyDescent="0.2">
      <c r="A10947" s="34" t="s">
        <v>111841</v>
      </c>
      <c r="B10947" s="34">
        <v>541</v>
      </c>
      <c r="C10947" s="34">
        <v>430</v>
      </c>
      <c r="D10947" s="34">
        <v>479</v>
      </c>
      <c r="E10947" s="34">
        <v>496</v>
      </c>
      <c r="F10947" s="34">
        <v>458</v>
      </c>
      <c r="G10947" s="34">
        <v>418</v>
      </c>
      <c r="H10947" s="34">
        <v>608</v>
      </c>
      <c r="I10947" s="34">
        <v>470</v>
      </c>
      <c r="J10947" s="34">
        <v>603</v>
      </c>
      <c r="K10947" s="34">
        <v>431</v>
      </c>
      <c r="L10947" s="34">
        <v>509</v>
      </c>
      <c r="M10947" s="34">
        <v>382</v>
      </c>
    </row>
    <row r="10948" spans="1:13" x14ac:dyDescent="0.2">
      <c r="A10948" s="34" t="s">
        <v>111842</v>
      </c>
      <c r="B10948" s="34">
        <v>66</v>
      </c>
      <c r="C10948" s="34">
        <v>129</v>
      </c>
      <c r="D10948" s="34">
        <v>53</v>
      </c>
      <c r="E10948" s="34">
        <v>190</v>
      </c>
      <c r="F10948" s="34">
        <v>54</v>
      </c>
      <c r="G10948" s="34">
        <v>155</v>
      </c>
      <c r="H10948" s="34">
        <v>65</v>
      </c>
      <c r="I10948" s="34">
        <v>133</v>
      </c>
      <c r="J10948" s="34">
        <v>37</v>
      </c>
      <c r="K10948" s="34">
        <v>125</v>
      </c>
      <c r="L10948" s="34">
        <v>46</v>
      </c>
      <c r="M10948" s="34">
        <v>111</v>
      </c>
    </row>
    <row r="10949" spans="1:13" x14ac:dyDescent="0.2">
      <c r="A10949" s="34" t="s">
        <v>111843</v>
      </c>
      <c r="B10949" s="34">
        <v>422</v>
      </c>
      <c r="C10949" s="34">
        <v>469</v>
      </c>
      <c r="D10949" s="34">
        <v>445</v>
      </c>
      <c r="E10949" s="34">
        <v>480</v>
      </c>
      <c r="F10949" s="34">
        <v>392</v>
      </c>
      <c r="G10949" s="34">
        <v>472</v>
      </c>
      <c r="H10949" s="34">
        <v>515</v>
      </c>
      <c r="I10949" s="34">
        <v>498</v>
      </c>
      <c r="J10949" s="34">
        <v>358</v>
      </c>
      <c r="K10949" s="34">
        <v>370</v>
      </c>
      <c r="L10949" s="34">
        <v>445</v>
      </c>
      <c r="M10949" s="34">
        <v>334</v>
      </c>
    </row>
    <row r="10950" spans="1:13" x14ac:dyDescent="0.2">
      <c r="A10950" s="34" t="s">
        <v>111844</v>
      </c>
      <c r="B10950" s="34">
        <v>475</v>
      </c>
      <c r="C10950" s="34">
        <v>431</v>
      </c>
      <c r="D10950" s="34">
        <v>510</v>
      </c>
      <c r="E10950" s="34">
        <v>522</v>
      </c>
      <c r="F10950" s="34">
        <v>339</v>
      </c>
      <c r="G10950" s="34">
        <v>431</v>
      </c>
      <c r="H10950" s="34">
        <v>458</v>
      </c>
      <c r="I10950" s="34">
        <v>414</v>
      </c>
      <c r="J10950" s="34">
        <v>490</v>
      </c>
      <c r="K10950" s="34">
        <v>351</v>
      </c>
      <c r="L10950" s="34">
        <v>410</v>
      </c>
      <c r="M10950" s="34">
        <v>378</v>
      </c>
    </row>
    <row r="10951" spans="1:13" x14ac:dyDescent="0.2">
      <c r="A10951" s="34" t="s">
        <v>111845</v>
      </c>
      <c r="B10951" s="34">
        <v>482</v>
      </c>
      <c r="C10951" s="34">
        <v>500</v>
      </c>
      <c r="D10951" s="34">
        <v>475</v>
      </c>
      <c r="E10951" s="34">
        <v>569</v>
      </c>
      <c r="F10951" s="34">
        <v>490</v>
      </c>
      <c r="G10951" s="34">
        <v>533</v>
      </c>
      <c r="H10951" s="34">
        <v>566</v>
      </c>
      <c r="I10951" s="34">
        <v>487</v>
      </c>
      <c r="J10951" s="34">
        <v>573</v>
      </c>
      <c r="K10951" s="34">
        <v>427</v>
      </c>
      <c r="L10951" s="34">
        <v>445</v>
      </c>
      <c r="M10951" s="34">
        <v>386</v>
      </c>
    </row>
    <row r="10952" spans="1:13" x14ac:dyDescent="0.2">
      <c r="A10952" s="34" t="s">
        <v>111846</v>
      </c>
      <c r="B10952" s="34">
        <v>396</v>
      </c>
      <c r="C10952" s="34">
        <v>381</v>
      </c>
      <c r="D10952" s="34">
        <v>373</v>
      </c>
      <c r="E10952" s="34">
        <v>423</v>
      </c>
      <c r="F10952" s="34">
        <v>329</v>
      </c>
      <c r="G10952" s="34">
        <v>396</v>
      </c>
      <c r="H10952" s="34">
        <v>400</v>
      </c>
      <c r="I10952" s="34">
        <v>427</v>
      </c>
      <c r="J10952" s="34">
        <v>400</v>
      </c>
      <c r="K10952" s="34">
        <v>326</v>
      </c>
      <c r="L10952" s="34">
        <v>388</v>
      </c>
      <c r="M10952" s="34">
        <v>305</v>
      </c>
    </row>
    <row r="10953" spans="1:13" x14ac:dyDescent="0.2">
      <c r="A10953" s="34" t="s">
        <v>111847</v>
      </c>
      <c r="B10953" s="34">
        <v>249</v>
      </c>
      <c r="C10953" s="34">
        <v>293</v>
      </c>
      <c r="D10953" s="34">
        <v>227</v>
      </c>
      <c r="E10953" s="34">
        <v>298</v>
      </c>
      <c r="F10953" s="34">
        <v>232</v>
      </c>
      <c r="G10953" s="34">
        <v>240</v>
      </c>
      <c r="H10953" s="34">
        <v>265</v>
      </c>
      <c r="I10953" s="34">
        <v>253</v>
      </c>
      <c r="J10953" s="34">
        <v>227</v>
      </c>
      <c r="K10953" s="34">
        <v>246</v>
      </c>
      <c r="L10953" s="34">
        <v>229</v>
      </c>
      <c r="M10953" s="34">
        <v>195</v>
      </c>
    </row>
    <row r="10954" spans="1:13" x14ac:dyDescent="0.2">
      <c r="A10954" s="34" t="s">
        <v>111848</v>
      </c>
      <c r="B10954" s="34">
        <v>191</v>
      </c>
      <c r="C10954" s="34">
        <v>200</v>
      </c>
      <c r="D10954" s="34">
        <v>240</v>
      </c>
      <c r="E10954" s="34">
        <v>305</v>
      </c>
      <c r="F10954" s="34">
        <v>173</v>
      </c>
      <c r="G10954" s="34">
        <v>229</v>
      </c>
      <c r="H10954" s="34">
        <v>281</v>
      </c>
      <c r="I10954" s="34">
        <v>215</v>
      </c>
      <c r="J10954" s="34">
        <v>245</v>
      </c>
      <c r="K10954" s="34">
        <v>184</v>
      </c>
      <c r="L10954" s="34">
        <v>246</v>
      </c>
      <c r="M10954" s="34">
        <v>176</v>
      </c>
    </row>
    <row r="10955" spans="1:13" x14ac:dyDescent="0.2">
      <c r="A10955" s="34" t="s">
        <v>111849</v>
      </c>
      <c r="B10955" s="34">
        <v>311</v>
      </c>
      <c r="C10955" s="34">
        <v>451</v>
      </c>
      <c r="D10955" s="34">
        <v>359</v>
      </c>
      <c r="E10955" s="34">
        <v>318</v>
      </c>
      <c r="F10955" s="34">
        <v>373</v>
      </c>
      <c r="G10955" s="34">
        <v>354</v>
      </c>
      <c r="H10955" s="34">
        <v>341</v>
      </c>
      <c r="I10955" s="34">
        <v>366</v>
      </c>
      <c r="J10955" s="34">
        <v>322</v>
      </c>
      <c r="K10955" s="34">
        <v>283</v>
      </c>
      <c r="L10955" s="34">
        <v>344</v>
      </c>
      <c r="M10955" s="34">
        <v>298</v>
      </c>
    </row>
    <row r="10956" spans="1:13" x14ac:dyDescent="0.2">
      <c r="A10956" s="34" t="s">
        <v>111850</v>
      </c>
      <c r="B10956" s="34">
        <v>154</v>
      </c>
      <c r="C10956" s="34">
        <v>255</v>
      </c>
      <c r="D10956" s="34">
        <v>212</v>
      </c>
      <c r="E10956" s="34">
        <v>295</v>
      </c>
      <c r="F10956" s="34">
        <v>198</v>
      </c>
      <c r="G10956" s="34">
        <v>231</v>
      </c>
      <c r="H10956" s="34">
        <v>213</v>
      </c>
      <c r="I10956" s="34">
        <v>236</v>
      </c>
      <c r="J10956" s="34">
        <v>203</v>
      </c>
      <c r="K10956" s="34">
        <v>227</v>
      </c>
      <c r="L10956" s="34">
        <v>202</v>
      </c>
      <c r="M10956" s="34">
        <v>200</v>
      </c>
    </row>
    <row r="10957" spans="1:13" x14ac:dyDescent="0.2">
      <c r="A10957" s="34" t="s">
        <v>111851</v>
      </c>
      <c r="B10957" s="34">
        <v>442</v>
      </c>
      <c r="C10957" s="34">
        <v>495</v>
      </c>
      <c r="D10957" s="34">
        <v>608</v>
      </c>
      <c r="E10957" s="34">
        <v>543</v>
      </c>
      <c r="F10957" s="34">
        <v>532</v>
      </c>
      <c r="G10957" s="34">
        <v>463</v>
      </c>
      <c r="H10957" s="34">
        <v>614</v>
      </c>
      <c r="I10957" s="34">
        <v>484</v>
      </c>
      <c r="J10957" s="34">
        <v>559</v>
      </c>
      <c r="K10957" s="34">
        <v>401</v>
      </c>
      <c r="L10957" s="34">
        <v>538</v>
      </c>
      <c r="M10957" s="34">
        <v>363</v>
      </c>
    </row>
    <row r="10958" spans="1:13" x14ac:dyDescent="0.2">
      <c r="A10958" s="34" t="s">
        <v>111852</v>
      </c>
      <c r="B10958" s="34">
        <v>439</v>
      </c>
      <c r="C10958" s="34">
        <v>525</v>
      </c>
      <c r="D10958" s="34">
        <v>521</v>
      </c>
      <c r="E10958" s="34">
        <v>450</v>
      </c>
      <c r="F10958" s="34">
        <v>430</v>
      </c>
      <c r="G10958" s="34">
        <v>447</v>
      </c>
      <c r="H10958" s="34">
        <v>621</v>
      </c>
      <c r="I10958" s="34">
        <v>429</v>
      </c>
      <c r="J10958" s="34">
        <v>532</v>
      </c>
      <c r="K10958" s="34">
        <v>388</v>
      </c>
      <c r="L10958" s="34">
        <v>462</v>
      </c>
      <c r="M10958" s="34">
        <v>395</v>
      </c>
    </row>
    <row r="10959" spans="1:13" x14ac:dyDescent="0.2">
      <c r="A10959" s="34" t="s">
        <v>111853</v>
      </c>
      <c r="B10959" s="34">
        <v>361</v>
      </c>
      <c r="C10959" s="34">
        <v>316</v>
      </c>
      <c r="D10959" s="34">
        <v>283</v>
      </c>
      <c r="E10959" s="34">
        <v>289</v>
      </c>
      <c r="F10959" s="34">
        <v>259</v>
      </c>
      <c r="G10959" s="34">
        <v>292</v>
      </c>
      <c r="H10959" s="34">
        <v>235</v>
      </c>
      <c r="I10959" s="34">
        <v>293</v>
      </c>
      <c r="J10959" s="34">
        <v>231</v>
      </c>
      <c r="K10959" s="34">
        <v>254</v>
      </c>
      <c r="L10959" s="34">
        <v>299</v>
      </c>
      <c r="M10959" s="34">
        <v>208</v>
      </c>
    </row>
    <row r="10960" spans="1:13" x14ac:dyDescent="0.2">
      <c r="A10960" s="34" t="s">
        <v>111854</v>
      </c>
      <c r="B10960" s="34">
        <v>381</v>
      </c>
      <c r="C10960" s="34">
        <v>392</v>
      </c>
      <c r="D10960" s="34">
        <v>475</v>
      </c>
      <c r="E10960" s="34">
        <v>356</v>
      </c>
      <c r="F10960" s="34">
        <v>328</v>
      </c>
      <c r="G10960" s="34">
        <v>401</v>
      </c>
      <c r="H10960" s="34">
        <v>439</v>
      </c>
      <c r="I10960" s="34">
        <v>374</v>
      </c>
      <c r="J10960" s="34">
        <v>406</v>
      </c>
      <c r="K10960" s="34">
        <v>323</v>
      </c>
      <c r="L10960" s="34">
        <v>399</v>
      </c>
      <c r="M10960" s="34">
        <v>267</v>
      </c>
    </row>
    <row r="10961" spans="1:13" x14ac:dyDescent="0.2">
      <c r="A10961" s="34" t="s">
        <v>111855</v>
      </c>
      <c r="B10961" s="34">
        <v>388</v>
      </c>
      <c r="C10961" s="34">
        <v>516</v>
      </c>
      <c r="D10961" s="34">
        <v>490</v>
      </c>
      <c r="E10961" s="34">
        <v>553</v>
      </c>
      <c r="F10961" s="34">
        <v>396</v>
      </c>
      <c r="G10961" s="34">
        <v>557</v>
      </c>
      <c r="H10961" s="34">
        <v>457</v>
      </c>
      <c r="I10961" s="34">
        <v>520</v>
      </c>
      <c r="J10961" s="34">
        <v>455</v>
      </c>
      <c r="K10961" s="34">
        <v>415</v>
      </c>
      <c r="L10961" s="34">
        <v>476</v>
      </c>
      <c r="M10961" s="34">
        <v>388</v>
      </c>
    </row>
    <row r="10962" spans="1:13" x14ac:dyDescent="0.2">
      <c r="A10962" s="34" t="s">
        <v>111856</v>
      </c>
      <c r="B10962" s="34">
        <v>362</v>
      </c>
      <c r="C10962" s="34">
        <v>389</v>
      </c>
      <c r="D10962" s="34">
        <v>320</v>
      </c>
      <c r="E10962" s="34">
        <v>421</v>
      </c>
      <c r="F10962" s="34">
        <v>366</v>
      </c>
      <c r="G10962" s="34">
        <v>313</v>
      </c>
      <c r="H10962" s="34">
        <v>447</v>
      </c>
      <c r="I10962" s="34">
        <v>394</v>
      </c>
      <c r="J10962" s="34">
        <v>418</v>
      </c>
      <c r="K10962" s="34">
        <v>334</v>
      </c>
      <c r="L10962" s="34">
        <v>372</v>
      </c>
      <c r="M10962" s="34">
        <v>309</v>
      </c>
    </row>
    <row r="10963" spans="1:13" x14ac:dyDescent="0.2">
      <c r="A10963" s="34" t="s">
        <v>111857</v>
      </c>
      <c r="B10963" s="34">
        <v>422</v>
      </c>
      <c r="C10963" s="34">
        <v>522</v>
      </c>
      <c r="D10963" s="34">
        <v>475</v>
      </c>
      <c r="E10963" s="34">
        <v>558</v>
      </c>
      <c r="F10963" s="34">
        <v>410</v>
      </c>
      <c r="G10963" s="34">
        <v>528</v>
      </c>
      <c r="H10963" s="34">
        <v>468</v>
      </c>
      <c r="I10963" s="34">
        <v>493</v>
      </c>
      <c r="J10963" s="34">
        <v>470</v>
      </c>
      <c r="K10963" s="34">
        <v>405</v>
      </c>
      <c r="L10963" s="34">
        <v>452</v>
      </c>
      <c r="M10963" s="34">
        <v>387</v>
      </c>
    </row>
    <row r="10964" spans="1:13" x14ac:dyDescent="0.2">
      <c r="A10964" s="34" t="s">
        <v>111858</v>
      </c>
      <c r="B10964" s="34">
        <v>407</v>
      </c>
      <c r="C10964" s="34">
        <v>392</v>
      </c>
      <c r="D10964" s="34">
        <v>384</v>
      </c>
      <c r="E10964" s="34">
        <v>430</v>
      </c>
      <c r="F10964" s="34">
        <v>313</v>
      </c>
      <c r="G10964" s="34">
        <v>419</v>
      </c>
      <c r="H10964" s="34">
        <v>390</v>
      </c>
      <c r="I10964" s="34">
        <v>415</v>
      </c>
      <c r="J10964" s="34">
        <v>422</v>
      </c>
      <c r="K10964" s="34">
        <v>343</v>
      </c>
      <c r="L10964" s="34">
        <v>357</v>
      </c>
      <c r="M10964" s="34">
        <v>320</v>
      </c>
    </row>
    <row r="10965" spans="1:13" x14ac:dyDescent="0.2">
      <c r="A10965" s="34" t="s">
        <v>111859</v>
      </c>
      <c r="B10965" s="34">
        <v>382</v>
      </c>
      <c r="C10965" s="34">
        <v>442</v>
      </c>
      <c r="D10965" s="34">
        <v>474</v>
      </c>
      <c r="E10965" s="34">
        <v>522</v>
      </c>
      <c r="F10965" s="34">
        <v>369</v>
      </c>
      <c r="G10965" s="34">
        <v>439</v>
      </c>
      <c r="H10965" s="34">
        <v>446</v>
      </c>
      <c r="I10965" s="34">
        <v>444</v>
      </c>
      <c r="J10965" s="34">
        <v>438</v>
      </c>
      <c r="K10965" s="34">
        <v>376</v>
      </c>
      <c r="L10965" s="34">
        <v>435</v>
      </c>
      <c r="M10965" s="34">
        <v>365</v>
      </c>
    </row>
    <row r="10966" spans="1:13" x14ac:dyDescent="0.2">
      <c r="A10966" s="34" t="s">
        <v>111860</v>
      </c>
      <c r="B10966" s="34">
        <v>662</v>
      </c>
      <c r="C10966" s="34">
        <v>651</v>
      </c>
      <c r="D10966" s="34">
        <v>618</v>
      </c>
      <c r="E10966" s="34">
        <v>867</v>
      </c>
      <c r="F10966" s="34">
        <v>649</v>
      </c>
      <c r="G10966" s="34">
        <v>638</v>
      </c>
      <c r="H10966" s="34">
        <v>736</v>
      </c>
      <c r="I10966" s="34">
        <v>738</v>
      </c>
      <c r="J10966" s="34">
        <v>707</v>
      </c>
      <c r="K10966" s="34">
        <v>660</v>
      </c>
      <c r="L10966" s="34">
        <v>644</v>
      </c>
      <c r="M10966" s="34">
        <v>524</v>
      </c>
    </row>
    <row r="10967" spans="1:13" x14ac:dyDescent="0.2">
      <c r="A10967" s="34" t="s">
        <v>111861</v>
      </c>
      <c r="B10967" s="34">
        <v>487</v>
      </c>
      <c r="C10967" s="34">
        <v>592</v>
      </c>
      <c r="D10967" s="34">
        <v>626</v>
      </c>
      <c r="E10967" s="34">
        <v>682</v>
      </c>
      <c r="F10967" s="34">
        <v>571</v>
      </c>
      <c r="G10967" s="34">
        <v>611</v>
      </c>
      <c r="H10967" s="34">
        <v>591</v>
      </c>
      <c r="I10967" s="34">
        <v>619</v>
      </c>
      <c r="J10967" s="34">
        <v>680</v>
      </c>
      <c r="K10967" s="34">
        <v>493</v>
      </c>
      <c r="L10967" s="34">
        <v>622</v>
      </c>
      <c r="M10967" s="34">
        <v>523</v>
      </c>
    </row>
    <row r="10968" spans="1:13" x14ac:dyDescent="0.2">
      <c r="A10968" s="34" t="s">
        <v>111862</v>
      </c>
      <c r="B10968" s="34">
        <v>375</v>
      </c>
      <c r="C10968" s="34">
        <v>430</v>
      </c>
      <c r="D10968" s="34">
        <v>422</v>
      </c>
      <c r="E10968" s="34">
        <v>473</v>
      </c>
      <c r="F10968" s="34">
        <v>385</v>
      </c>
      <c r="G10968" s="34">
        <v>410</v>
      </c>
      <c r="H10968" s="34">
        <v>438</v>
      </c>
      <c r="I10968" s="34">
        <v>415</v>
      </c>
      <c r="J10968" s="34">
        <v>469</v>
      </c>
      <c r="K10968" s="34">
        <v>400</v>
      </c>
      <c r="L10968" s="34">
        <v>436</v>
      </c>
      <c r="M10968" s="34">
        <v>379</v>
      </c>
    </row>
    <row r="10969" spans="1:13" x14ac:dyDescent="0.2">
      <c r="A10969" s="34" t="s">
        <v>111863</v>
      </c>
      <c r="B10969" s="34">
        <v>955</v>
      </c>
      <c r="C10969" s="34">
        <v>860</v>
      </c>
      <c r="D10969" s="34">
        <v>1016</v>
      </c>
      <c r="E10969" s="34">
        <v>991</v>
      </c>
      <c r="F10969" s="34">
        <v>815</v>
      </c>
      <c r="G10969" s="34">
        <v>758</v>
      </c>
      <c r="H10969" s="34">
        <v>1062</v>
      </c>
      <c r="I10969" s="34">
        <v>925</v>
      </c>
      <c r="J10969" s="34">
        <v>970</v>
      </c>
      <c r="K10969" s="34">
        <v>744</v>
      </c>
      <c r="L10969" s="34">
        <v>954</v>
      </c>
      <c r="M10969" s="34">
        <v>732</v>
      </c>
    </row>
    <row r="10970" spans="1:13" x14ac:dyDescent="0.2">
      <c r="A10970" s="34" t="s">
        <v>111864</v>
      </c>
      <c r="B10970" s="34">
        <v>1024</v>
      </c>
      <c r="C10970" s="34">
        <v>1026</v>
      </c>
      <c r="D10970" s="34">
        <v>896</v>
      </c>
      <c r="E10970" s="34">
        <v>1131</v>
      </c>
      <c r="F10970" s="34">
        <v>968</v>
      </c>
      <c r="G10970" s="34">
        <v>1000</v>
      </c>
      <c r="H10970" s="34">
        <v>1006</v>
      </c>
      <c r="I10970" s="34">
        <v>1028</v>
      </c>
      <c r="J10970" s="34">
        <v>1064</v>
      </c>
      <c r="K10970" s="34">
        <v>751</v>
      </c>
      <c r="L10970" s="34">
        <v>936</v>
      </c>
      <c r="M10970" s="34">
        <v>763</v>
      </c>
    </row>
    <row r="10971" spans="1:13" x14ac:dyDescent="0.2">
      <c r="A10971" s="34" t="s">
        <v>111865</v>
      </c>
      <c r="B10971" s="34">
        <v>257</v>
      </c>
      <c r="C10971" s="34">
        <v>301</v>
      </c>
      <c r="D10971" s="34">
        <v>371</v>
      </c>
      <c r="E10971" s="34">
        <v>355</v>
      </c>
      <c r="F10971" s="34">
        <v>261</v>
      </c>
      <c r="G10971" s="34">
        <v>306</v>
      </c>
      <c r="H10971" s="34">
        <v>321</v>
      </c>
      <c r="I10971" s="34">
        <v>290</v>
      </c>
      <c r="J10971" s="34">
        <v>384</v>
      </c>
      <c r="K10971" s="34">
        <v>243</v>
      </c>
      <c r="L10971" s="34">
        <v>274</v>
      </c>
      <c r="M10971" s="34">
        <v>259</v>
      </c>
    </row>
    <row r="10972" spans="1:13" x14ac:dyDescent="0.2">
      <c r="A10972" s="34" t="s">
        <v>111866</v>
      </c>
      <c r="B10972" s="34">
        <v>381</v>
      </c>
      <c r="C10972" s="34">
        <v>396</v>
      </c>
      <c r="D10972" s="34">
        <v>400</v>
      </c>
      <c r="E10972" s="34">
        <v>431</v>
      </c>
      <c r="F10972" s="34">
        <v>407</v>
      </c>
      <c r="G10972" s="34">
        <v>368</v>
      </c>
      <c r="H10972" s="34">
        <v>400</v>
      </c>
      <c r="I10972" s="34">
        <v>446</v>
      </c>
      <c r="J10972" s="34">
        <v>459</v>
      </c>
      <c r="K10972" s="34">
        <v>365</v>
      </c>
      <c r="L10972" s="34">
        <v>397</v>
      </c>
      <c r="M10972" s="34">
        <v>325</v>
      </c>
    </row>
    <row r="10973" spans="1:13" x14ac:dyDescent="0.2">
      <c r="A10973" s="34" t="s">
        <v>111867</v>
      </c>
      <c r="B10973" s="34">
        <v>437</v>
      </c>
      <c r="C10973" s="34">
        <v>424</v>
      </c>
      <c r="D10973" s="34">
        <v>493</v>
      </c>
      <c r="E10973" s="34">
        <v>510</v>
      </c>
      <c r="F10973" s="34">
        <v>450</v>
      </c>
      <c r="G10973" s="34">
        <v>446</v>
      </c>
      <c r="H10973" s="34">
        <v>460</v>
      </c>
      <c r="I10973" s="34">
        <v>479</v>
      </c>
      <c r="J10973" s="34">
        <v>536</v>
      </c>
      <c r="K10973" s="34">
        <v>360</v>
      </c>
      <c r="L10973" s="34">
        <v>533</v>
      </c>
      <c r="M10973" s="34">
        <v>364</v>
      </c>
    </row>
    <row r="10974" spans="1:13" x14ac:dyDescent="0.2">
      <c r="A10974" s="34" t="s">
        <v>111868</v>
      </c>
      <c r="B10974" s="34">
        <v>615</v>
      </c>
      <c r="C10974" s="34">
        <v>645</v>
      </c>
      <c r="D10974" s="34">
        <v>625</v>
      </c>
      <c r="E10974" s="34">
        <v>689</v>
      </c>
      <c r="F10974" s="34">
        <v>600</v>
      </c>
      <c r="G10974" s="34">
        <v>630</v>
      </c>
      <c r="H10974" s="34">
        <v>747</v>
      </c>
      <c r="I10974" s="34">
        <v>655</v>
      </c>
      <c r="J10974" s="34">
        <v>674</v>
      </c>
      <c r="K10974" s="34">
        <v>554</v>
      </c>
      <c r="L10974" s="34">
        <v>646</v>
      </c>
      <c r="M10974" s="34">
        <v>498</v>
      </c>
    </row>
    <row r="10975" spans="1:13" x14ac:dyDescent="0.2">
      <c r="A10975" s="34" t="s">
        <v>111869</v>
      </c>
      <c r="B10975" s="34">
        <v>857</v>
      </c>
      <c r="C10975" s="34">
        <v>880</v>
      </c>
      <c r="D10975" s="34">
        <v>962</v>
      </c>
      <c r="E10975" s="34">
        <v>910</v>
      </c>
      <c r="F10975" s="34">
        <v>802</v>
      </c>
      <c r="G10975" s="34">
        <v>764</v>
      </c>
      <c r="H10975" s="34">
        <v>985</v>
      </c>
      <c r="I10975" s="34">
        <v>836</v>
      </c>
      <c r="J10975" s="34">
        <v>871</v>
      </c>
      <c r="K10975" s="34">
        <v>670</v>
      </c>
      <c r="L10975" s="34">
        <v>969</v>
      </c>
      <c r="M10975" s="34">
        <v>658</v>
      </c>
    </row>
    <row r="10976" spans="1:13" x14ac:dyDescent="0.2">
      <c r="A10976" s="34" t="s">
        <v>111870</v>
      </c>
      <c r="B10976" s="34">
        <v>266</v>
      </c>
      <c r="C10976" s="34">
        <v>330</v>
      </c>
      <c r="D10976" s="34">
        <v>352</v>
      </c>
      <c r="E10976" s="34">
        <v>392</v>
      </c>
      <c r="F10976" s="34">
        <v>302</v>
      </c>
      <c r="G10976" s="34">
        <v>331</v>
      </c>
      <c r="H10976" s="34">
        <v>389</v>
      </c>
      <c r="I10976" s="34">
        <v>378</v>
      </c>
      <c r="J10976" s="34">
        <v>355</v>
      </c>
      <c r="K10976" s="34">
        <v>299</v>
      </c>
      <c r="L10976" s="34">
        <v>412</v>
      </c>
      <c r="M10976" s="34">
        <v>306</v>
      </c>
    </row>
    <row r="10977" spans="1:13" x14ac:dyDescent="0.2">
      <c r="A10977" s="34" t="s">
        <v>111871</v>
      </c>
      <c r="B10977" s="34">
        <v>463</v>
      </c>
      <c r="C10977" s="34">
        <v>470</v>
      </c>
      <c r="D10977" s="34">
        <v>451</v>
      </c>
      <c r="E10977" s="34">
        <v>501</v>
      </c>
      <c r="F10977" s="34">
        <v>433</v>
      </c>
      <c r="G10977" s="34">
        <v>445</v>
      </c>
      <c r="H10977" s="34">
        <v>581</v>
      </c>
      <c r="I10977" s="34">
        <v>497</v>
      </c>
      <c r="J10977" s="34">
        <v>477</v>
      </c>
      <c r="K10977" s="34">
        <v>395</v>
      </c>
      <c r="L10977" s="34">
        <v>463</v>
      </c>
      <c r="M10977" s="34">
        <v>388</v>
      </c>
    </row>
    <row r="10978" spans="1:13" x14ac:dyDescent="0.2">
      <c r="A10978" s="34" t="s">
        <v>111872</v>
      </c>
      <c r="B10978" s="34">
        <v>215</v>
      </c>
      <c r="C10978" s="34">
        <v>794</v>
      </c>
      <c r="D10978" s="34">
        <v>623</v>
      </c>
      <c r="E10978" s="34">
        <v>663</v>
      </c>
      <c r="F10978" s="34">
        <v>535</v>
      </c>
      <c r="G10978" s="34">
        <v>543</v>
      </c>
      <c r="H10978" s="34">
        <v>660</v>
      </c>
      <c r="I10978" s="34">
        <v>597</v>
      </c>
      <c r="J10978" s="34">
        <v>166</v>
      </c>
      <c r="K10978" s="34">
        <v>686</v>
      </c>
      <c r="L10978" s="34">
        <v>587</v>
      </c>
      <c r="M10978" s="34">
        <v>489</v>
      </c>
    </row>
    <row r="10979" spans="1:13" x14ac:dyDescent="0.2">
      <c r="A10979" s="34" t="s">
        <v>111873</v>
      </c>
      <c r="B10979" s="34">
        <v>355</v>
      </c>
      <c r="C10979" s="34">
        <v>555</v>
      </c>
      <c r="D10979" s="34">
        <v>527</v>
      </c>
      <c r="E10979" s="34">
        <v>548</v>
      </c>
      <c r="F10979" s="34">
        <v>382</v>
      </c>
      <c r="G10979" s="34">
        <v>512</v>
      </c>
      <c r="H10979" s="34">
        <v>439</v>
      </c>
      <c r="I10979" s="34">
        <v>491</v>
      </c>
      <c r="J10979" s="34">
        <v>413</v>
      </c>
      <c r="K10979" s="34">
        <v>410</v>
      </c>
      <c r="L10979" s="34">
        <v>383</v>
      </c>
      <c r="M10979" s="34">
        <v>450</v>
      </c>
    </row>
    <row r="10980" spans="1:13" x14ac:dyDescent="0.2">
      <c r="A10980" s="34" t="s">
        <v>111874</v>
      </c>
      <c r="B10980" s="34">
        <v>357</v>
      </c>
      <c r="C10980" s="34">
        <v>360</v>
      </c>
      <c r="D10980" s="34">
        <v>396</v>
      </c>
      <c r="E10980" s="34">
        <v>394</v>
      </c>
      <c r="F10980" s="34">
        <v>362</v>
      </c>
      <c r="G10980" s="34">
        <v>368</v>
      </c>
      <c r="H10980" s="34">
        <v>380</v>
      </c>
      <c r="I10980" s="34">
        <v>355</v>
      </c>
      <c r="J10980" s="34">
        <v>374</v>
      </c>
      <c r="K10980" s="34">
        <v>321</v>
      </c>
      <c r="L10980" s="34">
        <v>396</v>
      </c>
      <c r="M10980" s="34">
        <v>275</v>
      </c>
    </row>
    <row r="10981" spans="1:13" x14ac:dyDescent="0.2">
      <c r="A10981" s="34" t="s">
        <v>111875</v>
      </c>
      <c r="B10981" s="34">
        <v>325</v>
      </c>
      <c r="C10981" s="34">
        <v>378</v>
      </c>
      <c r="D10981" s="34">
        <v>360</v>
      </c>
      <c r="E10981" s="34">
        <v>371</v>
      </c>
      <c r="F10981" s="34">
        <v>333</v>
      </c>
      <c r="G10981" s="34">
        <v>363</v>
      </c>
      <c r="H10981" s="34">
        <v>361</v>
      </c>
      <c r="I10981" s="34">
        <v>343</v>
      </c>
      <c r="J10981" s="34">
        <v>362</v>
      </c>
      <c r="K10981" s="34">
        <v>297</v>
      </c>
      <c r="L10981" s="34">
        <v>335</v>
      </c>
      <c r="M10981" s="34">
        <v>296</v>
      </c>
    </row>
    <row r="10982" spans="1:13" x14ac:dyDescent="0.2">
      <c r="A10982" s="34" t="s">
        <v>111876</v>
      </c>
      <c r="B10982" s="34">
        <v>249</v>
      </c>
      <c r="C10982" s="34">
        <v>371</v>
      </c>
      <c r="D10982" s="34">
        <v>337</v>
      </c>
      <c r="E10982" s="34">
        <v>394</v>
      </c>
      <c r="F10982" s="34">
        <v>305</v>
      </c>
      <c r="G10982" s="34">
        <v>312</v>
      </c>
      <c r="H10982" s="34">
        <v>383</v>
      </c>
      <c r="I10982" s="34">
        <v>369</v>
      </c>
      <c r="J10982" s="34">
        <v>315</v>
      </c>
      <c r="K10982" s="34">
        <v>268</v>
      </c>
      <c r="L10982" s="34">
        <v>358</v>
      </c>
      <c r="M10982" s="34">
        <v>266</v>
      </c>
    </row>
    <row r="10983" spans="1:13" x14ac:dyDescent="0.2">
      <c r="A10983" s="34" t="s">
        <v>111877</v>
      </c>
      <c r="B10983" s="34">
        <v>283</v>
      </c>
      <c r="C10983" s="34">
        <v>340</v>
      </c>
      <c r="D10983" s="34">
        <v>336</v>
      </c>
      <c r="E10983" s="34">
        <v>359</v>
      </c>
      <c r="F10983" s="34">
        <v>306</v>
      </c>
      <c r="G10983" s="34">
        <v>315</v>
      </c>
      <c r="H10983" s="34">
        <v>358</v>
      </c>
      <c r="I10983" s="34">
        <v>298</v>
      </c>
      <c r="J10983" s="34">
        <v>390</v>
      </c>
      <c r="K10983" s="34">
        <v>295</v>
      </c>
      <c r="L10983" s="34">
        <v>378</v>
      </c>
      <c r="M10983" s="34">
        <v>235</v>
      </c>
    </row>
    <row r="10984" spans="1:13" x14ac:dyDescent="0.2">
      <c r="A10984" s="34" t="s">
        <v>111878</v>
      </c>
      <c r="B10984" s="34">
        <v>755</v>
      </c>
      <c r="C10984" s="34">
        <v>669</v>
      </c>
      <c r="D10984" s="34">
        <v>761</v>
      </c>
      <c r="E10984" s="34">
        <v>800</v>
      </c>
      <c r="F10984" s="34">
        <v>612</v>
      </c>
      <c r="G10984" s="34">
        <v>626</v>
      </c>
      <c r="H10984" s="34">
        <v>809</v>
      </c>
      <c r="I10984" s="34">
        <v>634</v>
      </c>
      <c r="J10984" s="34">
        <v>798</v>
      </c>
      <c r="K10984" s="34">
        <v>546</v>
      </c>
      <c r="L10984" s="34">
        <v>671</v>
      </c>
      <c r="M10984" s="34">
        <v>498</v>
      </c>
    </row>
    <row r="10985" spans="1:13" x14ac:dyDescent="0.2">
      <c r="A10985" s="34" t="s">
        <v>111879</v>
      </c>
      <c r="B10985" s="34">
        <v>594</v>
      </c>
      <c r="C10985" s="34">
        <v>598</v>
      </c>
      <c r="D10985" s="34">
        <v>665</v>
      </c>
      <c r="E10985" s="34">
        <v>654</v>
      </c>
      <c r="F10985" s="34">
        <v>527</v>
      </c>
      <c r="G10985" s="34">
        <v>590</v>
      </c>
      <c r="H10985" s="34">
        <v>728</v>
      </c>
      <c r="I10985" s="34">
        <v>635</v>
      </c>
      <c r="J10985" s="34">
        <v>598</v>
      </c>
      <c r="K10985" s="34">
        <v>478</v>
      </c>
      <c r="L10985" s="34">
        <v>635</v>
      </c>
      <c r="M10985" s="34">
        <v>454</v>
      </c>
    </row>
    <row r="10986" spans="1:13" x14ac:dyDescent="0.2">
      <c r="A10986" s="34" t="s">
        <v>111880</v>
      </c>
      <c r="B10986" s="34">
        <v>373</v>
      </c>
      <c r="C10986" s="34">
        <v>422</v>
      </c>
      <c r="D10986" s="34">
        <v>475</v>
      </c>
      <c r="E10986" s="34">
        <v>458</v>
      </c>
      <c r="F10986" s="34">
        <v>376</v>
      </c>
      <c r="G10986" s="34">
        <v>353</v>
      </c>
      <c r="H10986" s="34">
        <v>463</v>
      </c>
      <c r="I10986" s="34">
        <v>414</v>
      </c>
      <c r="J10986" s="34">
        <v>391</v>
      </c>
      <c r="K10986" s="34">
        <v>344</v>
      </c>
      <c r="L10986" s="34">
        <v>363</v>
      </c>
      <c r="M10986" s="34">
        <v>356</v>
      </c>
    </row>
    <row r="10987" spans="1:13" x14ac:dyDescent="0.2">
      <c r="A10987" s="34" t="s">
        <v>111881</v>
      </c>
      <c r="B10987" s="34">
        <v>423</v>
      </c>
      <c r="C10987" s="34">
        <v>507</v>
      </c>
      <c r="D10987" s="34">
        <v>486</v>
      </c>
      <c r="E10987" s="34">
        <v>530</v>
      </c>
      <c r="F10987" s="34">
        <v>345</v>
      </c>
      <c r="G10987" s="34">
        <v>425</v>
      </c>
      <c r="H10987" s="34">
        <v>454</v>
      </c>
      <c r="I10987" s="34">
        <v>433</v>
      </c>
      <c r="J10987" s="34">
        <v>475</v>
      </c>
      <c r="K10987" s="34">
        <v>334</v>
      </c>
      <c r="L10987" s="34">
        <v>365</v>
      </c>
      <c r="M10987" s="34">
        <v>305</v>
      </c>
    </row>
    <row r="10988" spans="1:13" x14ac:dyDescent="0.2">
      <c r="A10988" s="34" t="s">
        <v>111882</v>
      </c>
      <c r="B10988" s="34">
        <v>308</v>
      </c>
      <c r="C10988" s="34">
        <v>708</v>
      </c>
      <c r="D10988" s="34">
        <v>329</v>
      </c>
      <c r="E10988" s="34">
        <v>611</v>
      </c>
      <c r="F10988" s="34">
        <v>273</v>
      </c>
      <c r="G10988" s="34">
        <v>654</v>
      </c>
      <c r="H10988" s="34">
        <v>352</v>
      </c>
      <c r="I10988" s="34">
        <v>594</v>
      </c>
      <c r="J10988" s="34">
        <v>338</v>
      </c>
      <c r="K10988" s="34">
        <v>549</v>
      </c>
      <c r="L10988" s="34">
        <v>285</v>
      </c>
      <c r="M10988" s="34">
        <v>551</v>
      </c>
    </row>
    <row r="10989" spans="1:13" x14ac:dyDescent="0.2">
      <c r="A10989" s="34" t="s">
        <v>111883</v>
      </c>
      <c r="B10989" s="34">
        <v>551</v>
      </c>
      <c r="C10989" s="34">
        <v>576</v>
      </c>
      <c r="D10989" s="34">
        <v>672</v>
      </c>
      <c r="E10989" s="34">
        <v>726</v>
      </c>
      <c r="F10989" s="34">
        <v>612</v>
      </c>
      <c r="G10989" s="34">
        <v>544</v>
      </c>
      <c r="H10989" s="34">
        <v>687</v>
      </c>
      <c r="I10989" s="34">
        <v>563</v>
      </c>
      <c r="J10989" s="34">
        <v>610</v>
      </c>
      <c r="K10989" s="34">
        <v>523</v>
      </c>
      <c r="L10989" s="34">
        <v>634</v>
      </c>
      <c r="M10989" s="34">
        <v>499</v>
      </c>
    </row>
    <row r="10990" spans="1:13" x14ac:dyDescent="0.2">
      <c r="A10990" s="34" t="s">
        <v>111884</v>
      </c>
      <c r="B10990" s="34">
        <v>584</v>
      </c>
      <c r="C10990" s="34">
        <v>504</v>
      </c>
      <c r="D10990" s="34">
        <v>594</v>
      </c>
      <c r="E10990" s="34">
        <v>598</v>
      </c>
      <c r="F10990" s="34">
        <v>520</v>
      </c>
      <c r="G10990" s="34">
        <v>532</v>
      </c>
      <c r="H10990" s="34">
        <v>622</v>
      </c>
      <c r="I10990" s="34">
        <v>592</v>
      </c>
      <c r="J10990" s="34">
        <v>623</v>
      </c>
      <c r="K10990" s="34">
        <v>497</v>
      </c>
      <c r="L10990" s="34">
        <v>560</v>
      </c>
      <c r="M10990" s="34">
        <v>452</v>
      </c>
    </row>
    <row r="10991" spans="1:13" x14ac:dyDescent="0.2">
      <c r="A10991" s="34" t="s">
        <v>111885</v>
      </c>
      <c r="B10991" s="34">
        <v>295</v>
      </c>
      <c r="C10991" s="34">
        <v>358</v>
      </c>
      <c r="D10991" s="34">
        <v>393</v>
      </c>
      <c r="E10991" s="34">
        <v>434</v>
      </c>
      <c r="F10991" s="34">
        <v>374</v>
      </c>
      <c r="G10991" s="34">
        <v>378</v>
      </c>
      <c r="H10991" s="34">
        <v>389</v>
      </c>
      <c r="I10991" s="34">
        <v>377</v>
      </c>
      <c r="J10991" s="34">
        <v>373</v>
      </c>
      <c r="K10991" s="34">
        <v>328</v>
      </c>
      <c r="L10991" s="34">
        <v>409</v>
      </c>
      <c r="M10991" s="34">
        <v>301</v>
      </c>
    </row>
    <row r="10992" spans="1:13" x14ac:dyDescent="0.2">
      <c r="A10992" s="34" t="s">
        <v>111886</v>
      </c>
      <c r="B10992" s="34">
        <v>624</v>
      </c>
      <c r="C10992" s="34">
        <v>651</v>
      </c>
      <c r="D10992" s="34">
        <v>616</v>
      </c>
      <c r="E10992" s="34">
        <v>671</v>
      </c>
      <c r="F10992" s="34">
        <v>532</v>
      </c>
      <c r="G10992" s="34">
        <v>604</v>
      </c>
      <c r="H10992" s="34">
        <v>707</v>
      </c>
      <c r="I10992" s="34">
        <v>591</v>
      </c>
      <c r="J10992" s="34">
        <v>612</v>
      </c>
      <c r="K10992" s="34">
        <v>467</v>
      </c>
      <c r="L10992" s="34">
        <v>583</v>
      </c>
      <c r="M10992" s="34">
        <v>464</v>
      </c>
    </row>
    <row r="10993" spans="1:13" x14ac:dyDescent="0.2">
      <c r="A10993" s="34" t="s">
        <v>111887</v>
      </c>
      <c r="B10993" s="34">
        <v>414</v>
      </c>
      <c r="C10993" s="34">
        <v>381</v>
      </c>
      <c r="D10993" s="34">
        <v>472</v>
      </c>
      <c r="E10993" s="34">
        <v>403</v>
      </c>
      <c r="F10993" s="34">
        <v>395</v>
      </c>
      <c r="G10993" s="34">
        <v>422</v>
      </c>
      <c r="H10993" s="34">
        <v>487</v>
      </c>
      <c r="I10993" s="34">
        <v>470</v>
      </c>
      <c r="J10993" s="34">
        <v>475</v>
      </c>
      <c r="K10993" s="34">
        <v>316</v>
      </c>
      <c r="L10993" s="34">
        <v>410</v>
      </c>
      <c r="M10993" s="34">
        <v>377</v>
      </c>
    </row>
    <row r="10994" spans="1:13" x14ac:dyDescent="0.2">
      <c r="A10994" s="34" t="s">
        <v>111888</v>
      </c>
      <c r="B10994" s="34">
        <v>329</v>
      </c>
      <c r="C10994" s="34">
        <v>464</v>
      </c>
      <c r="D10994" s="34">
        <v>332</v>
      </c>
      <c r="E10994" s="34">
        <v>415</v>
      </c>
      <c r="F10994" s="34">
        <v>330</v>
      </c>
      <c r="G10994" s="34">
        <v>328</v>
      </c>
      <c r="H10994" s="34">
        <v>385</v>
      </c>
      <c r="I10994" s="34">
        <v>436</v>
      </c>
      <c r="J10994" s="34">
        <v>331</v>
      </c>
      <c r="K10994" s="34">
        <v>346</v>
      </c>
      <c r="L10994" s="34">
        <v>374</v>
      </c>
      <c r="M10994" s="34">
        <v>303</v>
      </c>
    </row>
    <row r="10995" spans="1:13" x14ac:dyDescent="0.2">
      <c r="A10995" s="34" t="s">
        <v>111889</v>
      </c>
      <c r="B10995" s="34">
        <v>409</v>
      </c>
      <c r="C10995" s="34">
        <v>317</v>
      </c>
      <c r="D10995" s="34">
        <v>446</v>
      </c>
      <c r="E10995" s="34">
        <v>341</v>
      </c>
      <c r="F10995" s="34">
        <v>353</v>
      </c>
      <c r="G10995" s="34">
        <v>366</v>
      </c>
      <c r="H10995" s="34">
        <v>369</v>
      </c>
      <c r="I10995" s="34">
        <v>353</v>
      </c>
      <c r="J10995" s="34">
        <v>348</v>
      </c>
      <c r="K10995" s="34">
        <v>307</v>
      </c>
      <c r="L10995" s="34">
        <v>296</v>
      </c>
      <c r="M10995" s="34">
        <v>309</v>
      </c>
    </row>
    <row r="10996" spans="1:13" x14ac:dyDescent="0.2">
      <c r="A10996" s="34" t="s">
        <v>111890</v>
      </c>
      <c r="B10996" s="34">
        <v>334</v>
      </c>
      <c r="C10996" s="34">
        <v>515</v>
      </c>
      <c r="D10996" s="34">
        <v>384</v>
      </c>
      <c r="E10996" s="34">
        <v>488</v>
      </c>
      <c r="F10996" s="34">
        <v>413</v>
      </c>
      <c r="G10996" s="34">
        <v>368</v>
      </c>
      <c r="H10996" s="34">
        <v>382</v>
      </c>
      <c r="I10996" s="34">
        <v>503</v>
      </c>
      <c r="J10996" s="34">
        <v>362</v>
      </c>
      <c r="K10996" s="34">
        <v>369</v>
      </c>
      <c r="L10996" s="34">
        <v>411</v>
      </c>
      <c r="M10996" s="34">
        <v>330</v>
      </c>
    </row>
    <row r="10997" spans="1:13" x14ac:dyDescent="0.2">
      <c r="A10997" s="34" t="s">
        <v>111891</v>
      </c>
      <c r="B10997" s="34">
        <v>481</v>
      </c>
      <c r="C10997" s="34">
        <v>549</v>
      </c>
      <c r="D10997" s="34">
        <v>529</v>
      </c>
      <c r="E10997" s="34">
        <v>559</v>
      </c>
      <c r="F10997" s="34">
        <v>443</v>
      </c>
      <c r="G10997" s="34">
        <v>463</v>
      </c>
      <c r="H10997" s="34">
        <v>585</v>
      </c>
      <c r="I10997" s="34">
        <v>526</v>
      </c>
      <c r="J10997" s="34">
        <v>617</v>
      </c>
      <c r="K10997" s="34">
        <v>440</v>
      </c>
      <c r="L10997" s="34">
        <v>511</v>
      </c>
      <c r="M10997" s="34">
        <v>446</v>
      </c>
    </row>
    <row r="10998" spans="1:13" x14ac:dyDescent="0.2">
      <c r="A10998" s="34" t="s">
        <v>111892</v>
      </c>
      <c r="B10998" s="34">
        <v>313</v>
      </c>
      <c r="C10998" s="34">
        <v>398</v>
      </c>
      <c r="D10998" s="34">
        <v>312</v>
      </c>
      <c r="E10998" s="34">
        <v>412</v>
      </c>
      <c r="F10998" s="34">
        <v>256</v>
      </c>
      <c r="G10998" s="34">
        <v>357</v>
      </c>
      <c r="H10998" s="34">
        <v>415</v>
      </c>
      <c r="I10998" s="34">
        <v>386</v>
      </c>
      <c r="J10998" s="34">
        <v>316</v>
      </c>
      <c r="K10998" s="34">
        <v>313</v>
      </c>
      <c r="L10998" s="34">
        <v>311</v>
      </c>
      <c r="M10998" s="34">
        <v>336</v>
      </c>
    </row>
    <row r="10999" spans="1:13" x14ac:dyDescent="0.2">
      <c r="A10999" s="34" t="s">
        <v>111893</v>
      </c>
      <c r="B10999" s="34">
        <v>660</v>
      </c>
      <c r="C10999" s="34">
        <v>640</v>
      </c>
      <c r="D10999" s="34">
        <v>718</v>
      </c>
      <c r="E10999" s="34">
        <v>701</v>
      </c>
      <c r="F10999" s="34">
        <v>611</v>
      </c>
      <c r="G10999" s="34">
        <v>707</v>
      </c>
      <c r="H10999" s="34">
        <v>749</v>
      </c>
      <c r="I10999" s="34">
        <v>665</v>
      </c>
      <c r="J10999" s="34">
        <v>709</v>
      </c>
      <c r="K10999" s="34">
        <v>572</v>
      </c>
      <c r="L10999" s="34">
        <v>659</v>
      </c>
      <c r="M10999" s="34">
        <v>510</v>
      </c>
    </row>
    <row r="11000" spans="1:13" x14ac:dyDescent="0.2">
      <c r="A11000" s="34" t="s">
        <v>111894</v>
      </c>
      <c r="B11000" s="34">
        <v>247</v>
      </c>
      <c r="C11000" s="34">
        <v>581</v>
      </c>
      <c r="D11000" s="34">
        <v>219</v>
      </c>
      <c r="E11000" s="34">
        <v>600</v>
      </c>
      <c r="F11000" s="34">
        <v>246</v>
      </c>
      <c r="G11000" s="34">
        <v>571</v>
      </c>
      <c r="H11000" s="34">
        <v>319</v>
      </c>
      <c r="I11000" s="34">
        <v>547</v>
      </c>
      <c r="J11000" s="34">
        <v>261</v>
      </c>
      <c r="K11000" s="34">
        <v>404</v>
      </c>
      <c r="L11000" s="34">
        <v>228</v>
      </c>
      <c r="M11000" s="34">
        <v>398</v>
      </c>
    </row>
    <row r="11001" spans="1:13" x14ac:dyDescent="0.2">
      <c r="A11001" s="34" t="s">
        <v>111895</v>
      </c>
      <c r="B11001" s="34">
        <v>344</v>
      </c>
      <c r="C11001" s="34">
        <v>328</v>
      </c>
      <c r="D11001" s="34">
        <v>388</v>
      </c>
      <c r="E11001" s="34">
        <v>466</v>
      </c>
      <c r="F11001" s="34">
        <v>346</v>
      </c>
      <c r="G11001" s="34">
        <v>397</v>
      </c>
      <c r="H11001" s="34">
        <v>459</v>
      </c>
      <c r="I11001" s="34">
        <v>379</v>
      </c>
      <c r="J11001" s="34">
        <v>402</v>
      </c>
      <c r="K11001" s="34">
        <v>323</v>
      </c>
      <c r="L11001" s="34">
        <v>322</v>
      </c>
      <c r="M11001" s="34">
        <v>309</v>
      </c>
    </row>
    <row r="11002" spans="1:13" x14ac:dyDescent="0.2">
      <c r="A11002" s="34" t="s">
        <v>111896</v>
      </c>
      <c r="B11002" s="34">
        <v>602</v>
      </c>
      <c r="C11002" s="34">
        <v>597</v>
      </c>
      <c r="D11002" s="34">
        <v>639</v>
      </c>
      <c r="E11002" s="34">
        <v>629</v>
      </c>
      <c r="F11002" s="34">
        <v>576</v>
      </c>
      <c r="G11002" s="34">
        <v>578</v>
      </c>
      <c r="H11002" s="34">
        <v>648</v>
      </c>
      <c r="I11002" s="34">
        <v>671</v>
      </c>
      <c r="J11002" s="34">
        <v>581</v>
      </c>
      <c r="K11002" s="34">
        <v>489</v>
      </c>
      <c r="L11002" s="34">
        <v>552</v>
      </c>
      <c r="M11002" s="34">
        <v>451</v>
      </c>
    </row>
    <row r="11003" spans="1:13" x14ac:dyDescent="0.2">
      <c r="A11003" s="34" t="s">
        <v>111897</v>
      </c>
      <c r="B11003" s="34">
        <v>297</v>
      </c>
      <c r="C11003" s="34">
        <v>285</v>
      </c>
      <c r="D11003" s="34">
        <v>434</v>
      </c>
      <c r="E11003" s="34">
        <v>394</v>
      </c>
      <c r="F11003" s="34">
        <v>331</v>
      </c>
      <c r="G11003" s="34">
        <v>302</v>
      </c>
      <c r="H11003" s="34">
        <v>317</v>
      </c>
      <c r="I11003" s="34">
        <v>333</v>
      </c>
      <c r="J11003" s="34">
        <v>334</v>
      </c>
      <c r="K11003" s="34">
        <v>237</v>
      </c>
      <c r="L11003" s="34">
        <v>369</v>
      </c>
      <c r="M11003" s="34">
        <v>239</v>
      </c>
    </row>
    <row r="11004" spans="1:13" x14ac:dyDescent="0.2">
      <c r="A11004" s="34" t="s">
        <v>111898</v>
      </c>
      <c r="B11004" s="34">
        <v>407</v>
      </c>
      <c r="C11004" s="34">
        <v>360</v>
      </c>
      <c r="D11004" s="34">
        <v>439</v>
      </c>
      <c r="E11004" s="34">
        <v>357</v>
      </c>
      <c r="F11004" s="34">
        <v>362</v>
      </c>
      <c r="G11004" s="34">
        <v>337</v>
      </c>
      <c r="H11004" s="34">
        <v>391</v>
      </c>
      <c r="I11004" s="34">
        <v>364</v>
      </c>
      <c r="J11004" s="34">
        <v>411</v>
      </c>
      <c r="K11004" s="34">
        <v>329</v>
      </c>
      <c r="L11004" s="34">
        <v>377</v>
      </c>
      <c r="M11004" s="34">
        <v>241</v>
      </c>
    </row>
    <row r="11005" spans="1:13" x14ac:dyDescent="0.2">
      <c r="A11005" s="34" t="s">
        <v>111899</v>
      </c>
      <c r="B11005" s="34">
        <v>383</v>
      </c>
      <c r="C11005" s="34">
        <v>369</v>
      </c>
      <c r="D11005" s="34">
        <v>398</v>
      </c>
      <c r="E11005" s="34">
        <v>405</v>
      </c>
      <c r="F11005" s="34">
        <v>312</v>
      </c>
      <c r="G11005" s="34">
        <v>367</v>
      </c>
      <c r="H11005" s="34">
        <v>416</v>
      </c>
      <c r="I11005" s="34">
        <v>350</v>
      </c>
      <c r="J11005" s="34">
        <v>346</v>
      </c>
      <c r="K11005" s="34">
        <v>281</v>
      </c>
      <c r="L11005" s="34">
        <v>347</v>
      </c>
      <c r="M11005" s="34">
        <v>278</v>
      </c>
    </row>
    <row r="11006" spans="1:13" x14ac:dyDescent="0.2">
      <c r="A11006" s="34" t="s">
        <v>111900</v>
      </c>
      <c r="B11006" s="34">
        <v>537</v>
      </c>
      <c r="C11006" s="34">
        <v>411</v>
      </c>
      <c r="D11006" s="34">
        <v>593</v>
      </c>
      <c r="E11006" s="34">
        <v>508</v>
      </c>
      <c r="F11006" s="34">
        <v>522</v>
      </c>
      <c r="G11006" s="34">
        <v>486</v>
      </c>
      <c r="H11006" s="34">
        <v>643</v>
      </c>
      <c r="I11006" s="34">
        <v>501</v>
      </c>
      <c r="J11006" s="34">
        <v>596</v>
      </c>
      <c r="K11006" s="34">
        <v>383</v>
      </c>
      <c r="L11006" s="34">
        <v>591</v>
      </c>
      <c r="M11006" s="34">
        <v>364</v>
      </c>
    </row>
    <row r="11007" spans="1:13" x14ac:dyDescent="0.2">
      <c r="A11007" s="34" t="s">
        <v>111901</v>
      </c>
      <c r="B11007" s="34">
        <v>627</v>
      </c>
      <c r="C11007" s="34">
        <v>669</v>
      </c>
      <c r="D11007" s="34">
        <v>601</v>
      </c>
      <c r="E11007" s="34">
        <v>601</v>
      </c>
      <c r="F11007" s="34">
        <v>519</v>
      </c>
      <c r="G11007" s="34">
        <v>506</v>
      </c>
      <c r="H11007" s="34">
        <v>612</v>
      </c>
      <c r="I11007" s="34">
        <v>572</v>
      </c>
      <c r="J11007" s="34">
        <v>604</v>
      </c>
      <c r="K11007" s="34">
        <v>501</v>
      </c>
      <c r="L11007" s="34">
        <v>598</v>
      </c>
      <c r="M11007" s="34">
        <v>466</v>
      </c>
    </row>
    <row r="11008" spans="1:13" x14ac:dyDescent="0.2">
      <c r="A11008" s="34" t="s">
        <v>111902</v>
      </c>
      <c r="B11008" s="34">
        <v>427</v>
      </c>
      <c r="C11008" s="34">
        <v>415</v>
      </c>
      <c r="D11008" s="34">
        <v>516</v>
      </c>
      <c r="E11008" s="34">
        <v>486</v>
      </c>
      <c r="F11008" s="34">
        <v>410</v>
      </c>
      <c r="G11008" s="34">
        <v>376</v>
      </c>
      <c r="H11008" s="34">
        <v>499</v>
      </c>
      <c r="I11008" s="34">
        <v>396</v>
      </c>
      <c r="J11008" s="34">
        <v>447</v>
      </c>
      <c r="K11008" s="34">
        <v>378</v>
      </c>
      <c r="L11008" s="34">
        <v>427</v>
      </c>
      <c r="M11008" s="34">
        <v>320</v>
      </c>
    </row>
    <row r="11009" spans="1:13" x14ac:dyDescent="0.2">
      <c r="A11009" s="34" t="s">
        <v>111903</v>
      </c>
      <c r="B11009" s="34">
        <v>218</v>
      </c>
      <c r="C11009" s="34">
        <v>261</v>
      </c>
      <c r="D11009" s="34">
        <v>263</v>
      </c>
      <c r="E11009" s="34">
        <v>331</v>
      </c>
      <c r="F11009" s="34">
        <v>230</v>
      </c>
      <c r="G11009" s="34">
        <v>281</v>
      </c>
      <c r="H11009" s="34">
        <v>315</v>
      </c>
      <c r="I11009" s="34">
        <v>282</v>
      </c>
      <c r="J11009" s="34">
        <v>291</v>
      </c>
      <c r="K11009" s="34">
        <v>276</v>
      </c>
      <c r="L11009" s="34">
        <v>282</v>
      </c>
      <c r="M11009" s="34">
        <v>217</v>
      </c>
    </row>
    <row r="11010" spans="1:13" x14ac:dyDescent="0.2">
      <c r="A11010" s="34" t="s">
        <v>111904</v>
      </c>
      <c r="B11010" s="34">
        <v>335</v>
      </c>
      <c r="C11010" s="34">
        <v>332</v>
      </c>
      <c r="D11010" s="34">
        <v>338</v>
      </c>
      <c r="E11010" s="34">
        <v>359</v>
      </c>
      <c r="F11010" s="34">
        <v>305</v>
      </c>
      <c r="G11010" s="34">
        <v>245</v>
      </c>
      <c r="H11010" s="34">
        <v>373</v>
      </c>
      <c r="I11010" s="34">
        <v>327</v>
      </c>
      <c r="J11010" s="34">
        <v>413</v>
      </c>
      <c r="K11010" s="34">
        <v>224</v>
      </c>
      <c r="L11010" s="34">
        <v>328</v>
      </c>
      <c r="M11010" s="34">
        <v>252</v>
      </c>
    </row>
    <row r="11011" spans="1:13" x14ac:dyDescent="0.2">
      <c r="A11011" s="34" t="s">
        <v>111905</v>
      </c>
      <c r="B11011" s="34">
        <v>310</v>
      </c>
      <c r="C11011" s="34">
        <v>410</v>
      </c>
      <c r="D11011" s="34">
        <v>384</v>
      </c>
      <c r="E11011" s="34">
        <v>438</v>
      </c>
      <c r="F11011" s="34">
        <v>301</v>
      </c>
      <c r="G11011" s="34">
        <v>397</v>
      </c>
      <c r="H11011" s="34">
        <v>351</v>
      </c>
      <c r="I11011" s="34">
        <v>394</v>
      </c>
      <c r="J11011" s="34">
        <v>383</v>
      </c>
      <c r="K11011" s="34">
        <v>327</v>
      </c>
      <c r="L11011" s="34">
        <v>320</v>
      </c>
      <c r="M11011" s="34">
        <v>319</v>
      </c>
    </row>
    <row r="11012" spans="1:13" x14ac:dyDescent="0.2">
      <c r="A11012" s="34" t="s">
        <v>111906</v>
      </c>
      <c r="B11012" s="34">
        <v>323</v>
      </c>
      <c r="C11012" s="34">
        <v>355</v>
      </c>
      <c r="D11012" s="34">
        <v>326</v>
      </c>
      <c r="E11012" s="34">
        <v>352</v>
      </c>
      <c r="F11012" s="34">
        <v>230</v>
      </c>
      <c r="G11012" s="34">
        <v>283</v>
      </c>
      <c r="H11012" s="34">
        <v>351</v>
      </c>
      <c r="I11012" s="34">
        <v>294</v>
      </c>
      <c r="J11012" s="34">
        <v>325</v>
      </c>
      <c r="K11012" s="34">
        <v>288</v>
      </c>
      <c r="L11012" s="34">
        <v>292</v>
      </c>
      <c r="M11012" s="34">
        <v>267</v>
      </c>
    </row>
    <row r="11013" spans="1:13" x14ac:dyDescent="0.2">
      <c r="A11013" s="34" t="s">
        <v>111907</v>
      </c>
      <c r="B11013" s="34">
        <v>766</v>
      </c>
      <c r="C11013" s="34">
        <v>698</v>
      </c>
      <c r="D11013" s="34">
        <v>725</v>
      </c>
      <c r="E11013" s="34">
        <v>780</v>
      </c>
      <c r="F11013" s="34">
        <v>612</v>
      </c>
      <c r="G11013" s="34">
        <v>700</v>
      </c>
      <c r="H11013" s="34">
        <v>713</v>
      </c>
      <c r="I11013" s="34">
        <v>690</v>
      </c>
      <c r="J11013" s="34">
        <v>789</v>
      </c>
      <c r="K11013" s="34">
        <v>608</v>
      </c>
      <c r="L11013" s="34">
        <v>740</v>
      </c>
      <c r="M11013" s="34">
        <v>597</v>
      </c>
    </row>
    <row r="11014" spans="1:13" x14ac:dyDescent="0.2">
      <c r="A11014" s="34" t="s">
        <v>111908</v>
      </c>
      <c r="B11014" s="34">
        <v>517</v>
      </c>
      <c r="C11014" s="34">
        <v>478</v>
      </c>
      <c r="D11014" s="34">
        <v>486</v>
      </c>
      <c r="E11014" s="34">
        <v>538</v>
      </c>
      <c r="F11014" s="34">
        <v>522</v>
      </c>
      <c r="G11014" s="34">
        <v>488</v>
      </c>
      <c r="H11014" s="34">
        <v>545</v>
      </c>
      <c r="I11014" s="34">
        <v>483</v>
      </c>
      <c r="J11014" s="34">
        <v>483</v>
      </c>
      <c r="K11014" s="34">
        <v>378</v>
      </c>
      <c r="L11014" s="34">
        <v>427</v>
      </c>
      <c r="M11014" s="34">
        <v>436</v>
      </c>
    </row>
    <row r="11015" spans="1:13" x14ac:dyDescent="0.2">
      <c r="A11015" s="34" t="s">
        <v>111909</v>
      </c>
      <c r="B11015" s="34">
        <v>291</v>
      </c>
      <c r="C11015" s="34">
        <v>253</v>
      </c>
      <c r="D11015" s="34">
        <v>248</v>
      </c>
      <c r="E11015" s="34">
        <v>300</v>
      </c>
      <c r="F11015" s="34">
        <v>329</v>
      </c>
      <c r="G11015" s="34">
        <v>221</v>
      </c>
      <c r="H11015" s="34">
        <v>312</v>
      </c>
      <c r="I11015" s="34">
        <v>292</v>
      </c>
      <c r="J11015" s="34">
        <v>315</v>
      </c>
      <c r="K11015" s="34">
        <v>212</v>
      </c>
      <c r="L11015" s="34">
        <v>315</v>
      </c>
      <c r="M11015" s="34">
        <v>215</v>
      </c>
    </row>
    <row r="11016" spans="1:13" x14ac:dyDescent="0.2">
      <c r="A11016" s="34" t="s">
        <v>111910</v>
      </c>
      <c r="B11016" s="34">
        <v>406</v>
      </c>
      <c r="C11016" s="34">
        <v>502</v>
      </c>
      <c r="D11016" s="34">
        <v>504</v>
      </c>
      <c r="E11016" s="34">
        <v>541</v>
      </c>
      <c r="F11016" s="34">
        <v>373</v>
      </c>
      <c r="G11016" s="34">
        <v>510</v>
      </c>
      <c r="H11016" s="34">
        <v>449</v>
      </c>
      <c r="I11016" s="34">
        <v>489</v>
      </c>
      <c r="J11016" s="34">
        <v>455</v>
      </c>
      <c r="K11016" s="34">
        <v>342</v>
      </c>
      <c r="L11016" s="34">
        <v>402</v>
      </c>
      <c r="M11016" s="34">
        <v>403</v>
      </c>
    </row>
    <row r="11017" spans="1:13" x14ac:dyDescent="0.2">
      <c r="A11017" s="34" t="s">
        <v>111911</v>
      </c>
      <c r="B11017" s="34">
        <v>1116</v>
      </c>
      <c r="C11017" s="34">
        <v>988</v>
      </c>
      <c r="D11017" s="34">
        <v>1223</v>
      </c>
      <c r="E11017" s="34">
        <v>1051</v>
      </c>
      <c r="F11017" s="34">
        <v>1019</v>
      </c>
      <c r="G11017" s="34">
        <v>975</v>
      </c>
      <c r="H11017" s="34">
        <v>1195</v>
      </c>
      <c r="I11017" s="34">
        <v>951</v>
      </c>
      <c r="J11017" s="34">
        <v>1161</v>
      </c>
      <c r="K11017" s="34">
        <v>782</v>
      </c>
      <c r="L11017" s="34">
        <v>1189</v>
      </c>
      <c r="M11017" s="34">
        <v>836</v>
      </c>
    </row>
    <row r="11018" spans="1:13" x14ac:dyDescent="0.2">
      <c r="A11018" s="34" t="s">
        <v>111912</v>
      </c>
      <c r="B11018" s="34">
        <v>563</v>
      </c>
      <c r="C11018" s="34">
        <v>687</v>
      </c>
      <c r="D11018" s="34">
        <v>553</v>
      </c>
      <c r="E11018" s="34">
        <v>734</v>
      </c>
      <c r="F11018" s="34">
        <v>570</v>
      </c>
      <c r="G11018" s="34">
        <v>593</v>
      </c>
      <c r="H11018" s="34">
        <v>703</v>
      </c>
      <c r="I11018" s="34">
        <v>623</v>
      </c>
      <c r="J11018" s="34">
        <v>588</v>
      </c>
      <c r="K11018" s="34">
        <v>522</v>
      </c>
      <c r="L11018" s="34">
        <v>578</v>
      </c>
      <c r="M11018" s="34">
        <v>525</v>
      </c>
    </row>
    <row r="11019" spans="1:13" x14ac:dyDescent="0.2">
      <c r="A11019" s="34" t="s">
        <v>111913</v>
      </c>
      <c r="B11019" s="34">
        <v>616</v>
      </c>
      <c r="C11019" s="34">
        <v>725</v>
      </c>
      <c r="D11019" s="34">
        <v>689</v>
      </c>
      <c r="E11019" s="34">
        <v>732</v>
      </c>
      <c r="F11019" s="34">
        <v>625</v>
      </c>
      <c r="G11019" s="34">
        <v>624</v>
      </c>
      <c r="H11019" s="34">
        <v>724</v>
      </c>
      <c r="I11019" s="34">
        <v>689</v>
      </c>
      <c r="J11019" s="34">
        <v>749</v>
      </c>
      <c r="K11019" s="34">
        <v>545</v>
      </c>
      <c r="L11019" s="34">
        <v>697</v>
      </c>
      <c r="M11019" s="34">
        <v>544</v>
      </c>
    </row>
    <row r="11020" spans="1:13" x14ac:dyDescent="0.2">
      <c r="A11020" s="34" t="s">
        <v>111914</v>
      </c>
      <c r="B11020" s="34">
        <v>374</v>
      </c>
      <c r="C11020" s="34">
        <v>441</v>
      </c>
      <c r="D11020" s="34">
        <v>360</v>
      </c>
      <c r="E11020" s="34">
        <v>471</v>
      </c>
      <c r="F11020" s="34">
        <v>368</v>
      </c>
      <c r="G11020" s="34">
        <v>410</v>
      </c>
      <c r="H11020" s="34">
        <v>395</v>
      </c>
      <c r="I11020" s="34">
        <v>397</v>
      </c>
      <c r="J11020" s="34">
        <v>433</v>
      </c>
      <c r="K11020" s="34">
        <v>357</v>
      </c>
      <c r="L11020" s="34">
        <v>384</v>
      </c>
      <c r="M11020" s="34">
        <v>330</v>
      </c>
    </row>
    <row r="11021" spans="1:13" x14ac:dyDescent="0.2">
      <c r="A11021" s="34" t="s">
        <v>111915</v>
      </c>
      <c r="B11021" s="34">
        <v>555</v>
      </c>
      <c r="C11021" s="34">
        <v>556</v>
      </c>
      <c r="D11021" s="34">
        <v>561</v>
      </c>
      <c r="E11021" s="34">
        <v>606</v>
      </c>
      <c r="F11021" s="34">
        <v>566</v>
      </c>
      <c r="G11021" s="34">
        <v>536</v>
      </c>
      <c r="H11021" s="34">
        <v>622</v>
      </c>
      <c r="I11021" s="34">
        <v>599</v>
      </c>
      <c r="J11021" s="34">
        <v>578</v>
      </c>
      <c r="K11021" s="34">
        <v>543</v>
      </c>
      <c r="L11021" s="34">
        <v>544</v>
      </c>
      <c r="M11021" s="34">
        <v>432</v>
      </c>
    </row>
    <row r="11022" spans="1:13" x14ac:dyDescent="0.2">
      <c r="A11022" s="34" t="s">
        <v>111916</v>
      </c>
      <c r="B11022" s="34">
        <v>988</v>
      </c>
      <c r="C11022" s="34">
        <v>907</v>
      </c>
      <c r="D11022" s="34">
        <v>962</v>
      </c>
      <c r="E11022" s="34">
        <v>899</v>
      </c>
      <c r="F11022" s="34">
        <v>950</v>
      </c>
      <c r="G11022" s="34">
        <v>796</v>
      </c>
      <c r="H11022" s="34">
        <v>1115</v>
      </c>
      <c r="I11022" s="34">
        <v>883</v>
      </c>
      <c r="J11022" s="34">
        <v>1052</v>
      </c>
      <c r="K11022" s="34">
        <v>718</v>
      </c>
      <c r="L11022" s="34">
        <v>929</v>
      </c>
      <c r="M11022" s="34">
        <v>672</v>
      </c>
    </row>
    <row r="11023" spans="1:13" x14ac:dyDescent="0.2">
      <c r="A11023" s="34" t="s">
        <v>111917</v>
      </c>
      <c r="B11023" s="34">
        <v>397</v>
      </c>
      <c r="C11023" s="34">
        <v>359</v>
      </c>
      <c r="D11023" s="34">
        <v>417</v>
      </c>
      <c r="E11023" s="34">
        <v>447</v>
      </c>
      <c r="F11023" s="34">
        <v>410</v>
      </c>
      <c r="G11023" s="34">
        <v>385</v>
      </c>
      <c r="H11023" s="34">
        <v>414</v>
      </c>
      <c r="I11023" s="34">
        <v>344</v>
      </c>
      <c r="J11023" s="34">
        <v>419</v>
      </c>
      <c r="K11023" s="34">
        <v>310</v>
      </c>
      <c r="L11023" s="34">
        <v>409</v>
      </c>
      <c r="M11023" s="34">
        <v>311</v>
      </c>
    </row>
    <row r="11024" spans="1:13" x14ac:dyDescent="0.2">
      <c r="A11024" s="34" t="s">
        <v>111918</v>
      </c>
      <c r="B11024" s="34">
        <v>335</v>
      </c>
      <c r="C11024" s="34">
        <v>290</v>
      </c>
      <c r="D11024" s="34">
        <v>321</v>
      </c>
      <c r="E11024" s="34">
        <v>330</v>
      </c>
      <c r="F11024" s="34">
        <v>325</v>
      </c>
      <c r="G11024" s="34">
        <v>267</v>
      </c>
      <c r="H11024" s="34">
        <v>397</v>
      </c>
      <c r="I11024" s="34">
        <v>301</v>
      </c>
      <c r="J11024" s="34">
        <v>304</v>
      </c>
      <c r="K11024" s="34">
        <v>297</v>
      </c>
      <c r="L11024" s="34">
        <v>283</v>
      </c>
      <c r="M11024" s="34">
        <v>283</v>
      </c>
    </row>
    <row r="11025" spans="1:13" x14ac:dyDescent="0.2">
      <c r="A11025" s="34" t="s">
        <v>111919</v>
      </c>
      <c r="B11025" s="34">
        <v>264</v>
      </c>
      <c r="C11025" s="34">
        <v>284</v>
      </c>
      <c r="D11025" s="34">
        <v>406</v>
      </c>
      <c r="E11025" s="34">
        <v>314</v>
      </c>
      <c r="F11025" s="34">
        <v>253</v>
      </c>
      <c r="G11025" s="34">
        <v>281</v>
      </c>
      <c r="H11025" s="34">
        <v>368</v>
      </c>
      <c r="I11025" s="34">
        <v>298</v>
      </c>
      <c r="J11025" s="34">
        <v>393</v>
      </c>
      <c r="K11025" s="34">
        <v>237</v>
      </c>
      <c r="L11025" s="34">
        <v>241</v>
      </c>
      <c r="M11025" s="34">
        <v>269</v>
      </c>
    </row>
    <row r="11026" spans="1:13" x14ac:dyDescent="0.2">
      <c r="A11026" s="34" t="s">
        <v>111920</v>
      </c>
      <c r="B11026" s="34">
        <v>230</v>
      </c>
      <c r="C11026" s="34">
        <v>312</v>
      </c>
      <c r="D11026" s="34">
        <v>296</v>
      </c>
      <c r="E11026" s="34">
        <v>303</v>
      </c>
      <c r="F11026" s="34">
        <v>256</v>
      </c>
      <c r="G11026" s="34">
        <v>276</v>
      </c>
      <c r="H11026" s="34">
        <v>300</v>
      </c>
      <c r="I11026" s="34">
        <v>254</v>
      </c>
      <c r="J11026" s="34">
        <v>287</v>
      </c>
      <c r="K11026" s="34">
        <v>189</v>
      </c>
      <c r="L11026" s="34">
        <v>240</v>
      </c>
      <c r="M11026" s="34">
        <v>196</v>
      </c>
    </row>
    <row r="11027" spans="1:13" x14ac:dyDescent="0.2">
      <c r="A11027" s="34" t="s">
        <v>111921</v>
      </c>
      <c r="B11027" s="34">
        <v>423</v>
      </c>
      <c r="C11027" s="34">
        <v>364</v>
      </c>
      <c r="D11027" s="34">
        <v>488</v>
      </c>
      <c r="E11027" s="34">
        <v>445</v>
      </c>
      <c r="F11027" s="34">
        <v>460</v>
      </c>
      <c r="G11027" s="34">
        <v>393</v>
      </c>
      <c r="H11027" s="34">
        <v>470</v>
      </c>
      <c r="I11027" s="34">
        <v>380</v>
      </c>
      <c r="J11027" s="34">
        <v>506</v>
      </c>
      <c r="K11027" s="34">
        <v>292</v>
      </c>
      <c r="L11027" s="34">
        <v>445</v>
      </c>
      <c r="M11027" s="34">
        <v>291</v>
      </c>
    </row>
    <row r="11028" spans="1:13" x14ac:dyDescent="0.2">
      <c r="A11028" s="34" t="s">
        <v>111922</v>
      </c>
      <c r="B11028" s="34">
        <v>523</v>
      </c>
      <c r="C11028" s="34">
        <v>477</v>
      </c>
      <c r="D11028" s="34">
        <v>521</v>
      </c>
      <c r="E11028" s="34">
        <v>560</v>
      </c>
      <c r="F11028" s="34">
        <v>489</v>
      </c>
      <c r="G11028" s="34">
        <v>448</v>
      </c>
      <c r="H11028" s="34">
        <v>533</v>
      </c>
      <c r="I11028" s="34">
        <v>507</v>
      </c>
      <c r="J11028" s="34">
        <v>580</v>
      </c>
      <c r="K11028" s="34">
        <v>372</v>
      </c>
      <c r="L11028" s="34">
        <v>461</v>
      </c>
      <c r="M11028" s="34">
        <v>315</v>
      </c>
    </row>
    <row r="11029" spans="1:13" x14ac:dyDescent="0.2">
      <c r="A11029" s="34" t="s">
        <v>111923</v>
      </c>
      <c r="B11029" s="34">
        <v>476</v>
      </c>
      <c r="C11029" s="34">
        <v>614</v>
      </c>
      <c r="D11029" s="34">
        <v>407</v>
      </c>
      <c r="E11029" s="34">
        <v>588</v>
      </c>
      <c r="F11029" s="34">
        <v>445</v>
      </c>
      <c r="G11029" s="34">
        <v>593</v>
      </c>
      <c r="H11029" s="34">
        <v>450</v>
      </c>
      <c r="I11029" s="34">
        <v>636</v>
      </c>
      <c r="J11029" s="34">
        <v>480</v>
      </c>
      <c r="K11029" s="34">
        <v>427</v>
      </c>
      <c r="L11029" s="34">
        <v>405</v>
      </c>
      <c r="M11029" s="34">
        <v>457</v>
      </c>
    </row>
    <row r="11030" spans="1:13" x14ac:dyDescent="0.2">
      <c r="A11030" s="34" t="s">
        <v>111924</v>
      </c>
      <c r="B11030" s="34">
        <v>246</v>
      </c>
      <c r="C11030" s="34">
        <v>259</v>
      </c>
      <c r="D11030" s="34">
        <v>290</v>
      </c>
      <c r="E11030" s="34">
        <v>268</v>
      </c>
      <c r="F11030" s="34">
        <v>232</v>
      </c>
      <c r="G11030" s="34">
        <v>250</v>
      </c>
      <c r="H11030" s="34">
        <v>246</v>
      </c>
      <c r="I11030" s="34">
        <v>271</v>
      </c>
      <c r="J11030" s="34">
        <v>271</v>
      </c>
      <c r="K11030" s="34">
        <v>206</v>
      </c>
      <c r="L11030" s="34">
        <v>241</v>
      </c>
      <c r="M11030" s="34">
        <v>221</v>
      </c>
    </row>
    <row r="11031" spans="1:13" x14ac:dyDescent="0.2">
      <c r="A11031" s="34" t="s">
        <v>111925</v>
      </c>
      <c r="B11031" s="34">
        <v>423</v>
      </c>
      <c r="C11031" s="34">
        <v>346</v>
      </c>
      <c r="D11031" s="34">
        <v>359</v>
      </c>
      <c r="E11031" s="34">
        <v>336</v>
      </c>
      <c r="F11031" s="34">
        <v>339</v>
      </c>
      <c r="G11031" s="34">
        <v>360</v>
      </c>
      <c r="H11031" s="34">
        <v>428</v>
      </c>
      <c r="I11031" s="34">
        <v>354</v>
      </c>
      <c r="J11031" s="34">
        <v>388</v>
      </c>
      <c r="K11031" s="34">
        <v>313</v>
      </c>
      <c r="L11031" s="34">
        <v>304</v>
      </c>
      <c r="M11031" s="34">
        <v>305</v>
      </c>
    </row>
    <row r="11032" spans="1:13" x14ac:dyDescent="0.2">
      <c r="A11032" s="34" t="s">
        <v>111926</v>
      </c>
      <c r="B11032" s="34">
        <v>372</v>
      </c>
      <c r="C11032" s="34">
        <v>418</v>
      </c>
      <c r="D11032" s="34">
        <v>427</v>
      </c>
      <c r="E11032" s="34">
        <v>456</v>
      </c>
      <c r="F11032" s="34">
        <v>423</v>
      </c>
      <c r="G11032" s="34">
        <v>404</v>
      </c>
      <c r="H11032" s="34">
        <v>471</v>
      </c>
      <c r="I11032" s="34">
        <v>439</v>
      </c>
      <c r="J11032" s="34">
        <v>447</v>
      </c>
      <c r="K11032" s="34">
        <v>317</v>
      </c>
      <c r="L11032" s="34">
        <v>452</v>
      </c>
      <c r="M11032" s="34">
        <v>327</v>
      </c>
    </row>
    <row r="11033" spans="1:13" x14ac:dyDescent="0.2">
      <c r="A11033" s="34" t="s">
        <v>111927</v>
      </c>
      <c r="B11033" s="34">
        <v>289</v>
      </c>
      <c r="C11033" s="34">
        <v>260</v>
      </c>
      <c r="D11033" s="34">
        <v>251</v>
      </c>
      <c r="E11033" s="34">
        <v>326</v>
      </c>
      <c r="F11033" s="34">
        <v>257</v>
      </c>
      <c r="G11033" s="34">
        <v>262</v>
      </c>
      <c r="H11033" s="34">
        <v>269</v>
      </c>
      <c r="I11033" s="34">
        <v>289</v>
      </c>
      <c r="J11033" s="34">
        <v>281</v>
      </c>
      <c r="K11033" s="34">
        <v>238</v>
      </c>
      <c r="L11033" s="34">
        <v>257</v>
      </c>
      <c r="M11033" s="34">
        <v>209</v>
      </c>
    </row>
    <row r="11034" spans="1:13" x14ac:dyDescent="0.2">
      <c r="A11034" s="34" t="s">
        <v>111928</v>
      </c>
      <c r="B11034" s="34">
        <v>513</v>
      </c>
      <c r="C11034" s="34">
        <v>593</v>
      </c>
      <c r="D11034" s="34">
        <v>721</v>
      </c>
      <c r="E11034" s="34">
        <v>739</v>
      </c>
      <c r="F11034" s="34">
        <v>571</v>
      </c>
      <c r="G11034" s="34">
        <v>580</v>
      </c>
      <c r="H11034" s="34">
        <v>678</v>
      </c>
      <c r="I11034" s="34">
        <v>578</v>
      </c>
      <c r="J11034" s="34">
        <v>676</v>
      </c>
      <c r="K11034" s="34">
        <v>542</v>
      </c>
      <c r="L11034" s="34">
        <v>583</v>
      </c>
      <c r="M11034" s="34">
        <v>455</v>
      </c>
    </row>
    <row r="11035" spans="1:13" x14ac:dyDescent="0.2">
      <c r="A11035" s="34" t="s">
        <v>111929</v>
      </c>
      <c r="B11035" s="34">
        <v>336</v>
      </c>
      <c r="C11035" s="34">
        <v>320</v>
      </c>
      <c r="D11035" s="34">
        <v>397</v>
      </c>
      <c r="E11035" s="34">
        <v>356</v>
      </c>
      <c r="F11035" s="34">
        <v>335</v>
      </c>
      <c r="G11035" s="34">
        <v>290</v>
      </c>
      <c r="H11035" s="34">
        <v>440</v>
      </c>
      <c r="I11035" s="34">
        <v>306</v>
      </c>
      <c r="J11035" s="34">
        <v>330</v>
      </c>
      <c r="K11035" s="34">
        <v>344</v>
      </c>
      <c r="L11035" s="34">
        <v>317</v>
      </c>
      <c r="M11035" s="34">
        <v>230</v>
      </c>
    </row>
    <row r="11036" spans="1:13" x14ac:dyDescent="0.2">
      <c r="A11036" s="34" t="s">
        <v>111930</v>
      </c>
      <c r="B11036" s="34">
        <v>331</v>
      </c>
      <c r="C11036" s="34">
        <v>293</v>
      </c>
      <c r="D11036" s="34">
        <v>440</v>
      </c>
      <c r="E11036" s="34">
        <v>284</v>
      </c>
      <c r="F11036" s="34">
        <v>362</v>
      </c>
      <c r="G11036" s="34">
        <v>335</v>
      </c>
      <c r="H11036" s="34">
        <v>366</v>
      </c>
      <c r="I11036" s="34">
        <v>306</v>
      </c>
      <c r="J11036" s="34">
        <v>417</v>
      </c>
      <c r="K11036" s="34">
        <v>270</v>
      </c>
      <c r="L11036" s="34">
        <v>338</v>
      </c>
      <c r="M11036" s="34">
        <v>216</v>
      </c>
    </row>
    <row r="11037" spans="1:13" x14ac:dyDescent="0.2">
      <c r="A11037" s="34" t="s">
        <v>111931</v>
      </c>
      <c r="B11037" s="34">
        <v>273</v>
      </c>
      <c r="C11037" s="34">
        <v>391</v>
      </c>
      <c r="D11037" s="34">
        <v>350</v>
      </c>
      <c r="E11037" s="34">
        <v>370</v>
      </c>
      <c r="F11037" s="34">
        <v>306</v>
      </c>
      <c r="G11037" s="34">
        <v>320</v>
      </c>
      <c r="H11037" s="34">
        <v>335</v>
      </c>
      <c r="I11037" s="34">
        <v>353</v>
      </c>
      <c r="J11037" s="34">
        <v>413</v>
      </c>
      <c r="K11037" s="34">
        <v>321</v>
      </c>
      <c r="L11037" s="34">
        <v>364</v>
      </c>
      <c r="M11037" s="34">
        <v>251</v>
      </c>
    </row>
    <row r="11038" spans="1:13" x14ac:dyDescent="0.2">
      <c r="A11038" s="34" t="s">
        <v>111932</v>
      </c>
      <c r="B11038" s="34">
        <v>260</v>
      </c>
      <c r="C11038" s="34">
        <v>313</v>
      </c>
      <c r="D11038" s="34">
        <v>329</v>
      </c>
      <c r="E11038" s="34">
        <v>327</v>
      </c>
      <c r="F11038" s="34">
        <v>260</v>
      </c>
      <c r="G11038" s="34">
        <v>309</v>
      </c>
      <c r="H11038" s="34">
        <v>309</v>
      </c>
      <c r="I11038" s="34">
        <v>326</v>
      </c>
      <c r="J11038" s="34">
        <v>305</v>
      </c>
      <c r="K11038" s="34">
        <v>254</v>
      </c>
      <c r="L11038" s="34">
        <v>277</v>
      </c>
      <c r="M11038" s="34">
        <v>239</v>
      </c>
    </row>
    <row r="11039" spans="1:13" x14ac:dyDescent="0.2">
      <c r="A11039" s="34" t="s">
        <v>111933</v>
      </c>
      <c r="B11039" s="34">
        <v>315</v>
      </c>
      <c r="C11039" s="34">
        <v>366</v>
      </c>
      <c r="D11039" s="34">
        <v>335</v>
      </c>
      <c r="E11039" s="34">
        <v>379</v>
      </c>
      <c r="F11039" s="34">
        <v>282</v>
      </c>
      <c r="G11039" s="34">
        <v>346</v>
      </c>
      <c r="H11039" s="34">
        <v>302</v>
      </c>
      <c r="I11039" s="34">
        <v>335</v>
      </c>
      <c r="J11039" s="34">
        <v>420</v>
      </c>
      <c r="K11039" s="34">
        <v>330</v>
      </c>
      <c r="L11039" s="34">
        <v>327</v>
      </c>
      <c r="M11039" s="34">
        <v>272</v>
      </c>
    </row>
    <row r="11040" spans="1:13" x14ac:dyDescent="0.2">
      <c r="A11040" s="34" t="s">
        <v>111934</v>
      </c>
      <c r="B11040" s="34">
        <v>256</v>
      </c>
      <c r="C11040" s="34">
        <v>330</v>
      </c>
      <c r="D11040" s="34">
        <v>287</v>
      </c>
      <c r="E11040" s="34">
        <v>329</v>
      </c>
      <c r="F11040" s="34">
        <v>246</v>
      </c>
      <c r="G11040" s="34">
        <v>276</v>
      </c>
      <c r="H11040" s="34">
        <v>281</v>
      </c>
      <c r="I11040" s="34">
        <v>304</v>
      </c>
      <c r="J11040" s="34">
        <v>274</v>
      </c>
      <c r="K11040" s="34">
        <v>257</v>
      </c>
      <c r="L11040" s="34">
        <v>259</v>
      </c>
      <c r="M11040" s="34">
        <v>245</v>
      </c>
    </row>
    <row r="11041" spans="1:13" x14ac:dyDescent="0.2">
      <c r="A11041" s="34" t="s">
        <v>111935</v>
      </c>
      <c r="B11041" s="34">
        <v>297</v>
      </c>
      <c r="C11041" s="34">
        <v>376</v>
      </c>
      <c r="D11041" s="34">
        <v>432</v>
      </c>
      <c r="E11041" s="34">
        <v>462</v>
      </c>
      <c r="F11041" s="34">
        <v>352</v>
      </c>
      <c r="G11041" s="34">
        <v>355</v>
      </c>
      <c r="H11041" s="34">
        <v>382</v>
      </c>
      <c r="I11041" s="34">
        <v>391</v>
      </c>
      <c r="J11041" s="34">
        <v>441</v>
      </c>
      <c r="K11041" s="34">
        <v>292</v>
      </c>
      <c r="L11041" s="34">
        <v>391</v>
      </c>
      <c r="M11041" s="34">
        <v>266</v>
      </c>
    </row>
    <row r="11042" spans="1:13" x14ac:dyDescent="0.2">
      <c r="A11042" s="34" t="s">
        <v>111936</v>
      </c>
      <c r="B11042" s="34">
        <v>294</v>
      </c>
      <c r="C11042" s="34">
        <v>357</v>
      </c>
      <c r="D11042" s="34">
        <v>392</v>
      </c>
      <c r="E11042" s="34">
        <v>354</v>
      </c>
      <c r="F11042" s="34">
        <v>337</v>
      </c>
      <c r="G11042" s="34">
        <v>309</v>
      </c>
      <c r="H11042" s="34">
        <v>331</v>
      </c>
      <c r="I11042" s="34">
        <v>333</v>
      </c>
      <c r="J11042" s="34">
        <v>347</v>
      </c>
      <c r="K11042" s="34">
        <v>275</v>
      </c>
      <c r="L11042" s="34">
        <v>365</v>
      </c>
      <c r="M11042" s="34">
        <v>300</v>
      </c>
    </row>
    <row r="11043" spans="1:13" x14ac:dyDescent="0.2">
      <c r="A11043" s="34" t="s">
        <v>111937</v>
      </c>
      <c r="B11043" s="34">
        <v>391</v>
      </c>
      <c r="C11043" s="34">
        <v>440</v>
      </c>
      <c r="D11043" s="34">
        <v>423</v>
      </c>
      <c r="E11043" s="34">
        <v>428</v>
      </c>
      <c r="F11043" s="34">
        <v>334</v>
      </c>
      <c r="G11043" s="34">
        <v>419</v>
      </c>
      <c r="H11043" s="34">
        <v>418</v>
      </c>
      <c r="I11043" s="34">
        <v>355</v>
      </c>
      <c r="J11043" s="34">
        <v>439</v>
      </c>
      <c r="K11043" s="34">
        <v>331</v>
      </c>
      <c r="L11043" s="34">
        <v>417</v>
      </c>
      <c r="M11043" s="34">
        <v>311</v>
      </c>
    </row>
    <row r="11044" spans="1:13" x14ac:dyDescent="0.2">
      <c r="A11044" s="34" t="s">
        <v>111938</v>
      </c>
      <c r="B11044" s="34">
        <v>341</v>
      </c>
      <c r="C11044" s="34">
        <v>381</v>
      </c>
      <c r="D11044" s="34">
        <v>417</v>
      </c>
      <c r="E11044" s="34">
        <v>346</v>
      </c>
      <c r="F11044" s="34">
        <v>329</v>
      </c>
      <c r="G11044" s="34">
        <v>330</v>
      </c>
      <c r="H11044" s="34">
        <v>381</v>
      </c>
      <c r="I11044" s="34">
        <v>377</v>
      </c>
      <c r="J11044" s="34">
        <v>412</v>
      </c>
      <c r="K11044" s="34">
        <v>310</v>
      </c>
      <c r="L11044" s="34">
        <v>402</v>
      </c>
      <c r="M11044" s="34">
        <v>285</v>
      </c>
    </row>
    <row r="11045" spans="1:13" x14ac:dyDescent="0.2">
      <c r="A11045" s="34" t="s">
        <v>111939</v>
      </c>
      <c r="B11045" s="34">
        <v>554</v>
      </c>
      <c r="C11045" s="34">
        <v>483</v>
      </c>
      <c r="D11045" s="34">
        <v>600</v>
      </c>
      <c r="E11045" s="34">
        <v>625</v>
      </c>
      <c r="F11045" s="34">
        <v>554</v>
      </c>
      <c r="G11045" s="34">
        <v>552</v>
      </c>
      <c r="H11045" s="34">
        <v>563</v>
      </c>
      <c r="I11045" s="34">
        <v>572</v>
      </c>
      <c r="J11045" s="34">
        <v>621</v>
      </c>
      <c r="K11045" s="34">
        <v>395</v>
      </c>
      <c r="L11045" s="34">
        <v>494</v>
      </c>
      <c r="M11045" s="34">
        <v>426</v>
      </c>
    </row>
    <row r="11046" spans="1:13" x14ac:dyDescent="0.2">
      <c r="A11046" s="34" t="s">
        <v>111940</v>
      </c>
      <c r="B11046" s="34">
        <v>393</v>
      </c>
      <c r="C11046" s="34">
        <v>413</v>
      </c>
      <c r="D11046" s="34">
        <v>458</v>
      </c>
      <c r="E11046" s="34">
        <v>462</v>
      </c>
      <c r="F11046" s="34">
        <v>320</v>
      </c>
      <c r="G11046" s="34">
        <v>366</v>
      </c>
      <c r="H11046" s="34">
        <v>362</v>
      </c>
      <c r="I11046" s="34">
        <v>412</v>
      </c>
      <c r="J11046" s="34">
        <v>356</v>
      </c>
      <c r="K11046" s="34">
        <v>343</v>
      </c>
      <c r="L11046" s="34">
        <v>406</v>
      </c>
      <c r="M11046" s="34">
        <v>271</v>
      </c>
    </row>
    <row r="11047" spans="1:13" x14ac:dyDescent="0.2">
      <c r="A11047" s="34" t="s">
        <v>111941</v>
      </c>
      <c r="B11047" s="34">
        <v>297</v>
      </c>
      <c r="C11047" s="34">
        <v>304</v>
      </c>
      <c r="D11047" s="34">
        <v>262</v>
      </c>
      <c r="E11047" s="34">
        <v>363</v>
      </c>
      <c r="F11047" s="34">
        <v>248</v>
      </c>
      <c r="G11047" s="34">
        <v>309</v>
      </c>
      <c r="H11047" s="34">
        <v>296</v>
      </c>
      <c r="I11047" s="34">
        <v>276</v>
      </c>
      <c r="J11047" s="34">
        <v>303</v>
      </c>
      <c r="K11047" s="34">
        <v>228</v>
      </c>
      <c r="L11047" s="34">
        <v>231</v>
      </c>
      <c r="M11047" s="34">
        <v>204</v>
      </c>
    </row>
    <row r="11048" spans="1:13" x14ac:dyDescent="0.2">
      <c r="A11048" s="34" t="s">
        <v>111942</v>
      </c>
      <c r="B11048" s="34">
        <v>286</v>
      </c>
      <c r="C11048" s="34">
        <v>342</v>
      </c>
      <c r="D11048" s="34">
        <v>343</v>
      </c>
      <c r="E11048" s="34">
        <v>307</v>
      </c>
      <c r="F11048" s="34">
        <v>303</v>
      </c>
      <c r="G11048" s="34">
        <v>327</v>
      </c>
      <c r="H11048" s="34">
        <v>303</v>
      </c>
      <c r="I11048" s="34">
        <v>313</v>
      </c>
      <c r="J11048" s="34">
        <v>363</v>
      </c>
      <c r="K11048" s="34">
        <v>276</v>
      </c>
      <c r="L11048" s="34">
        <v>296</v>
      </c>
      <c r="M11048" s="34">
        <v>271</v>
      </c>
    </row>
    <row r="11049" spans="1:13" x14ac:dyDescent="0.2">
      <c r="A11049" s="34" t="s">
        <v>111943</v>
      </c>
      <c r="B11049" s="34">
        <v>351</v>
      </c>
      <c r="C11049" s="34">
        <v>460</v>
      </c>
      <c r="D11049" s="34">
        <v>460</v>
      </c>
      <c r="E11049" s="34">
        <v>458</v>
      </c>
      <c r="F11049" s="34">
        <v>432</v>
      </c>
      <c r="G11049" s="34">
        <v>394</v>
      </c>
      <c r="H11049" s="34">
        <v>489</v>
      </c>
      <c r="I11049" s="34">
        <v>408</v>
      </c>
      <c r="J11049" s="34">
        <v>465</v>
      </c>
      <c r="K11049" s="34">
        <v>316</v>
      </c>
      <c r="L11049" s="34">
        <v>442</v>
      </c>
      <c r="M11049" s="34">
        <v>332</v>
      </c>
    </row>
    <row r="11050" spans="1:13" x14ac:dyDescent="0.2">
      <c r="A11050" s="34" t="s">
        <v>111944</v>
      </c>
      <c r="B11050" s="34">
        <v>357</v>
      </c>
      <c r="C11050" s="34">
        <v>324</v>
      </c>
      <c r="D11050" s="34">
        <v>393</v>
      </c>
      <c r="E11050" s="34">
        <v>297</v>
      </c>
      <c r="F11050" s="34">
        <v>315</v>
      </c>
      <c r="G11050" s="34">
        <v>333</v>
      </c>
      <c r="H11050" s="34">
        <v>342</v>
      </c>
      <c r="I11050" s="34">
        <v>338</v>
      </c>
      <c r="J11050" s="34">
        <v>334</v>
      </c>
      <c r="K11050" s="34">
        <v>282</v>
      </c>
      <c r="L11050" s="34">
        <v>342</v>
      </c>
      <c r="M11050" s="34">
        <v>280</v>
      </c>
    </row>
    <row r="11051" spans="1:13" x14ac:dyDescent="0.2">
      <c r="A11051" s="34" t="s">
        <v>111945</v>
      </c>
      <c r="B11051" s="34">
        <v>306</v>
      </c>
      <c r="C11051" s="34">
        <v>290</v>
      </c>
      <c r="D11051" s="34">
        <v>273</v>
      </c>
      <c r="E11051" s="34">
        <v>320</v>
      </c>
      <c r="F11051" s="34">
        <v>288</v>
      </c>
      <c r="G11051" s="34">
        <v>263</v>
      </c>
      <c r="H11051" s="34">
        <v>289</v>
      </c>
      <c r="I11051" s="34">
        <v>282</v>
      </c>
      <c r="J11051" s="34">
        <v>236</v>
      </c>
      <c r="K11051" s="34">
        <v>195</v>
      </c>
      <c r="L11051" s="34">
        <v>312</v>
      </c>
      <c r="M11051" s="34">
        <v>216</v>
      </c>
    </row>
    <row r="11052" spans="1:13" x14ac:dyDescent="0.2">
      <c r="A11052" s="34" t="s">
        <v>111946</v>
      </c>
      <c r="B11052" s="34">
        <v>232</v>
      </c>
      <c r="C11052" s="34">
        <v>341</v>
      </c>
      <c r="D11052" s="34">
        <v>321</v>
      </c>
      <c r="E11052" s="34">
        <v>329</v>
      </c>
      <c r="F11052" s="34">
        <v>315</v>
      </c>
      <c r="G11052" s="34">
        <v>301</v>
      </c>
      <c r="H11052" s="34">
        <v>328</v>
      </c>
      <c r="I11052" s="34">
        <v>318</v>
      </c>
      <c r="J11052" s="34">
        <v>289</v>
      </c>
      <c r="K11052" s="34">
        <v>274</v>
      </c>
      <c r="L11052" s="34">
        <v>318</v>
      </c>
      <c r="M11052" s="34">
        <v>290</v>
      </c>
    </row>
    <row r="11053" spans="1:13" x14ac:dyDescent="0.2">
      <c r="A11053" s="34" t="s">
        <v>111947</v>
      </c>
      <c r="B11053" s="34">
        <v>289</v>
      </c>
      <c r="C11053" s="34">
        <v>334</v>
      </c>
      <c r="D11053" s="34">
        <v>371</v>
      </c>
      <c r="E11053" s="34">
        <v>333</v>
      </c>
      <c r="F11053" s="34">
        <v>285</v>
      </c>
      <c r="G11053" s="34">
        <v>309</v>
      </c>
      <c r="H11053" s="34">
        <v>404</v>
      </c>
      <c r="I11053" s="34">
        <v>361</v>
      </c>
      <c r="J11053" s="34">
        <v>363</v>
      </c>
      <c r="K11053" s="34">
        <v>265</v>
      </c>
      <c r="L11053" s="34">
        <v>306</v>
      </c>
      <c r="M11053" s="34">
        <v>245</v>
      </c>
    </row>
    <row r="11054" spans="1:13" x14ac:dyDescent="0.2">
      <c r="A11054" s="34" t="s">
        <v>111948</v>
      </c>
      <c r="B11054" s="34">
        <v>386</v>
      </c>
      <c r="C11054" s="34">
        <v>499</v>
      </c>
      <c r="D11054" s="34">
        <v>426</v>
      </c>
      <c r="E11054" s="34">
        <v>532</v>
      </c>
      <c r="F11054" s="34">
        <v>365</v>
      </c>
      <c r="G11054" s="34">
        <v>500</v>
      </c>
      <c r="H11054" s="34">
        <v>487</v>
      </c>
      <c r="I11054" s="34">
        <v>500</v>
      </c>
      <c r="J11054" s="34">
        <v>478</v>
      </c>
      <c r="K11054" s="34">
        <v>362</v>
      </c>
      <c r="L11054" s="34">
        <v>439</v>
      </c>
      <c r="M11054" s="34">
        <v>351</v>
      </c>
    </row>
    <row r="11055" spans="1:13" x14ac:dyDescent="0.2">
      <c r="A11055" s="34" t="s">
        <v>111949</v>
      </c>
      <c r="B11055" s="34">
        <v>327</v>
      </c>
      <c r="C11055" s="34">
        <v>325</v>
      </c>
      <c r="D11055" s="34">
        <v>295</v>
      </c>
      <c r="E11055" s="34">
        <v>332</v>
      </c>
      <c r="F11055" s="34">
        <v>221</v>
      </c>
      <c r="G11055" s="34">
        <v>337</v>
      </c>
      <c r="H11055" s="34">
        <v>363</v>
      </c>
      <c r="I11055" s="34">
        <v>298</v>
      </c>
      <c r="J11055" s="34">
        <v>309</v>
      </c>
      <c r="K11055" s="34">
        <v>293</v>
      </c>
      <c r="L11055" s="34">
        <v>284</v>
      </c>
      <c r="M11055" s="34">
        <v>272</v>
      </c>
    </row>
    <row r="11056" spans="1:13" x14ac:dyDescent="0.2">
      <c r="A11056" s="34" t="s">
        <v>111950</v>
      </c>
      <c r="B11056" s="34">
        <v>392</v>
      </c>
      <c r="C11056" s="34">
        <v>352</v>
      </c>
      <c r="D11056" s="34">
        <v>400</v>
      </c>
      <c r="E11056" s="34">
        <v>369</v>
      </c>
      <c r="F11056" s="34">
        <v>365</v>
      </c>
      <c r="G11056" s="34">
        <v>307</v>
      </c>
      <c r="H11056" s="34">
        <v>407</v>
      </c>
      <c r="I11056" s="34">
        <v>316</v>
      </c>
      <c r="J11056" s="34">
        <v>400</v>
      </c>
      <c r="K11056" s="34">
        <v>272</v>
      </c>
      <c r="L11056" s="34">
        <v>371</v>
      </c>
      <c r="M11056" s="34">
        <v>287</v>
      </c>
    </row>
    <row r="11057" spans="1:13" x14ac:dyDescent="0.2">
      <c r="A11057" s="34" t="s">
        <v>111951</v>
      </c>
      <c r="B11057" s="34">
        <v>178</v>
      </c>
      <c r="C11057" s="34">
        <v>251</v>
      </c>
      <c r="D11057" s="34">
        <v>224</v>
      </c>
      <c r="E11057" s="34">
        <v>256</v>
      </c>
      <c r="F11057" s="34">
        <v>195</v>
      </c>
      <c r="G11057" s="34">
        <v>212</v>
      </c>
      <c r="H11057" s="34">
        <v>236</v>
      </c>
      <c r="I11057" s="34">
        <v>215</v>
      </c>
      <c r="J11057" s="34">
        <v>255</v>
      </c>
      <c r="K11057" s="34">
        <v>188</v>
      </c>
      <c r="L11057" s="34">
        <v>161</v>
      </c>
      <c r="M11057" s="34">
        <v>166</v>
      </c>
    </row>
    <row r="11058" spans="1:13" x14ac:dyDescent="0.2">
      <c r="A11058" s="34" t="s">
        <v>111952</v>
      </c>
      <c r="B11058" s="34">
        <v>185</v>
      </c>
      <c r="C11058" s="34">
        <v>215</v>
      </c>
      <c r="D11058" s="34">
        <v>183</v>
      </c>
      <c r="E11058" s="34">
        <v>245</v>
      </c>
      <c r="F11058" s="34">
        <v>167</v>
      </c>
      <c r="G11058" s="34">
        <v>162</v>
      </c>
      <c r="H11058" s="34">
        <v>207</v>
      </c>
      <c r="I11058" s="34">
        <v>198</v>
      </c>
      <c r="J11058" s="34">
        <v>192</v>
      </c>
      <c r="K11058" s="34">
        <v>196</v>
      </c>
      <c r="L11058" s="34">
        <v>161</v>
      </c>
      <c r="M11058" s="34">
        <v>164</v>
      </c>
    </row>
    <row r="11059" spans="1:13" x14ac:dyDescent="0.2">
      <c r="A11059" s="34" t="s">
        <v>111953</v>
      </c>
      <c r="B11059" s="34">
        <v>361</v>
      </c>
      <c r="C11059" s="34">
        <v>414</v>
      </c>
      <c r="D11059" s="34">
        <v>399</v>
      </c>
      <c r="E11059" s="34">
        <v>400</v>
      </c>
      <c r="F11059" s="34">
        <v>338</v>
      </c>
      <c r="G11059" s="34">
        <v>348</v>
      </c>
      <c r="H11059" s="34">
        <v>444</v>
      </c>
      <c r="I11059" s="34">
        <v>433</v>
      </c>
      <c r="J11059" s="34">
        <v>468</v>
      </c>
      <c r="K11059" s="34">
        <v>313</v>
      </c>
      <c r="L11059" s="34">
        <v>389</v>
      </c>
      <c r="M11059" s="34">
        <v>314</v>
      </c>
    </row>
    <row r="11060" spans="1:13" x14ac:dyDescent="0.2">
      <c r="A11060" s="34" t="s">
        <v>111954</v>
      </c>
      <c r="B11060" s="34">
        <v>392</v>
      </c>
      <c r="C11060" s="34">
        <v>410</v>
      </c>
      <c r="D11060" s="34">
        <v>427</v>
      </c>
      <c r="E11060" s="34">
        <v>375</v>
      </c>
      <c r="F11060" s="34">
        <v>338</v>
      </c>
      <c r="G11060" s="34">
        <v>368</v>
      </c>
      <c r="H11060" s="34">
        <v>362</v>
      </c>
      <c r="I11060" s="34">
        <v>330</v>
      </c>
      <c r="J11060" s="34">
        <v>370</v>
      </c>
      <c r="K11060" s="34">
        <v>297</v>
      </c>
      <c r="L11060" s="34">
        <v>375</v>
      </c>
      <c r="M11060" s="34">
        <v>311</v>
      </c>
    </row>
    <row r="11061" spans="1:13" x14ac:dyDescent="0.2">
      <c r="A11061" s="34" t="s">
        <v>111955</v>
      </c>
      <c r="B11061" s="34">
        <v>338</v>
      </c>
      <c r="C11061" s="34">
        <v>342</v>
      </c>
      <c r="D11061" s="34">
        <v>447</v>
      </c>
      <c r="E11061" s="34">
        <v>385</v>
      </c>
      <c r="F11061" s="34">
        <v>347</v>
      </c>
      <c r="G11061" s="34">
        <v>350</v>
      </c>
      <c r="H11061" s="34">
        <v>362</v>
      </c>
      <c r="I11061" s="34">
        <v>377</v>
      </c>
      <c r="J11061" s="34">
        <v>401</v>
      </c>
      <c r="K11061" s="34">
        <v>289</v>
      </c>
      <c r="L11061" s="34">
        <v>370</v>
      </c>
      <c r="M11061" s="34">
        <v>247</v>
      </c>
    </row>
    <row r="11062" spans="1:13" x14ac:dyDescent="0.2">
      <c r="A11062" s="34" t="s">
        <v>111956</v>
      </c>
      <c r="B11062" s="34">
        <v>392</v>
      </c>
      <c r="C11062" s="34">
        <v>360</v>
      </c>
      <c r="D11062" s="34">
        <v>421</v>
      </c>
      <c r="E11062" s="34">
        <v>360</v>
      </c>
      <c r="F11062" s="34">
        <v>381</v>
      </c>
      <c r="G11062" s="34">
        <v>374</v>
      </c>
      <c r="H11062" s="34">
        <v>449</v>
      </c>
      <c r="I11062" s="34">
        <v>413</v>
      </c>
      <c r="J11062" s="34">
        <v>409</v>
      </c>
      <c r="K11062" s="34">
        <v>322</v>
      </c>
      <c r="L11062" s="34">
        <v>458</v>
      </c>
      <c r="M11062" s="34">
        <v>266</v>
      </c>
    </row>
    <row r="11063" spans="1:13" x14ac:dyDescent="0.2">
      <c r="A11063" s="34" t="s">
        <v>111957</v>
      </c>
      <c r="B11063" s="34">
        <v>310</v>
      </c>
      <c r="C11063" s="34">
        <v>365</v>
      </c>
      <c r="D11063" s="34">
        <v>318</v>
      </c>
      <c r="E11063" s="34">
        <v>343</v>
      </c>
      <c r="F11063" s="34">
        <v>327</v>
      </c>
      <c r="G11063" s="34">
        <v>322</v>
      </c>
      <c r="H11063" s="34">
        <v>338</v>
      </c>
      <c r="I11063" s="34">
        <v>345</v>
      </c>
      <c r="J11063" s="34">
        <v>328</v>
      </c>
      <c r="K11063" s="34">
        <v>263</v>
      </c>
      <c r="L11063" s="34">
        <v>313</v>
      </c>
      <c r="M11063" s="34">
        <v>216</v>
      </c>
    </row>
    <row r="11064" spans="1:13" x14ac:dyDescent="0.2">
      <c r="A11064" s="34" t="s">
        <v>111958</v>
      </c>
      <c r="B11064" s="34">
        <v>250</v>
      </c>
      <c r="C11064" s="34">
        <v>241</v>
      </c>
      <c r="D11064" s="34">
        <v>243</v>
      </c>
      <c r="E11064" s="34">
        <v>220</v>
      </c>
      <c r="F11064" s="34">
        <v>255</v>
      </c>
      <c r="G11064" s="34">
        <v>224</v>
      </c>
      <c r="H11064" s="34">
        <v>311</v>
      </c>
      <c r="I11064" s="34">
        <v>254</v>
      </c>
      <c r="J11064" s="34">
        <v>224</v>
      </c>
      <c r="K11064" s="34">
        <v>232</v>
      </c>
      <c r="L11064" s="34">
        <v>237</v>
      </c>
      <c r="M11064" s="34">
        <v>153</v>
      </c>
    </row>
    <row r="11065" spans="1:13" x14ac:dyDescent="0.2">
      <c r="A11065" s="34" t="s">
        <v>111959</v>
      </c>
      <c r="B11065" s="34">
        <v>555</v>
      </c>
      <c r="C11065" s="34">
        <v>600</v>
      </c>
      <c r="D11065" s="34">
        <v>606</v>
      </c>
      <c r="E11065" s="34">
        <v>625</v>
      </c>
      <c r="F11065" s="34">
        <v>565</v>
      </c>
      <c r="G11065" s="34">
        <v>514</v>
      </c>
      <c r="H11065" s="34">
        <v>678</v>
      </c>
      <c r="I11065" s="34">
        <v>565</v>
      </c>
      <c r="J11065" s="34">
        <v>677</v>
      </c>
      <c r="K11065" s="34">
        <v>496</v>
      </c>
      <c r="L11065" s="34">
        <v>469</v>
      </c>
      <c r="M11065" s="34">
        <v>454</v>
      </c>
    </row>
    <row r="11066" spans="1:13" x14ac:dyDescent="0.2">
      <c r="A11066" s="34" t="s">
        <v>111960</v>
      </c>
      <c r="B11066" s="34">
        <v>416</v>
      </c>
      <c r="C11066" s="34">
        <v>378</v>
      </c>
      <c r="D11066" s="34">
        <v>431</v>
      </c>
      <c r="E11066" s="34">
        <v>428</v>
      </c>
      <c r="F11066" s="34">
        <v>332</v>
      </c>
      <c r="G11066" s="34">
        <v>415</v>
      </c>
      <c r="H11066" s="34">
        <v>409</v>
      </c>
      <c r="I11066" s="34">
        <v>464</v>
      </c>
      <c r="J11066" s="34">
        <v>380</v>
      </c>
      <c r="K11066" s="34">
        <v>368</v>
      </c>
      <c r="L11066" s="34">
        <v>316</v>
      </c>
      <c r="M11066" s="34">
        <v>318</v>
      </c>
    </row>
    <row r="11067" spans="1:13" x14ac:dyDescent="0.2">
      <c r="A11067" s="34" t="s">
        <v>111961</v>
      </c>
      <c r="B11067" s="34">
        <v>888</v>
      </c>
      <c r="C11067" s="34">
        <v>883</v>
      </c>
      <c r="D11067" s="34">
        <v>1084</v>
      </c>
      <c r="E11067" s="34">
        <v>875</v>
      </c>
      <c r="F11067" s="34">
        <v>983</v>
      </c>
      <c r="G11067" s="34">
        <v>807</v>
      </c>
      <c r="H11067" s="34">
        <v>1118</v>
      </c>
      <c r="I11067" s="34">
        <v>839</v>
      </c>
      <c r="J11067" s="34">
        <v>1140</v>
      </c>
      <c r="K11067" s="34">
        <v>770</v>
      </c>
      <c r="L11067" s="34">
        <v>954</v>
      </c>
      <c r="M11067" s="34">
        <v>690</v>
      </c>
    </row>
    <row r="11068" spans="1:13" x14ac:dyDescent="0.2">
      <c r="A11068" s="34" t="s">
        <v>111962</v>
      </c>
      <c r="B11068" s="34">
        <v>210</v>
      </c>
      <c r="C11068" s="34">
        <v>224</v>
      </c>
      <c r="D11068" s="34">
        <v>309</v>
      </c>
      <c r="E11068" s="34">
        <v>329</v>
      </c>
      <c r="F11068" s="34">
        <v>221</v>
      </c>
      <c r="G11068" s="34">
        <v>264</v>
      </c>
      <c r="H11068" s="34">
        <v>242</v>
      </c>
      <c r="I11068" s="34">
        <v>221</v>
      </c>
      <c r="J11068" s="34">
        <v>264</v>
      </c>
      <c r="K11068" s="34">
        <v>193</v>
      </c>
      <c r="L11068" s="34">
        <v>264</v>
      </c>
      <c r="M11068" s="34">
        <v>211</v>
      </c>
    </row>
    <row r="11069" spans="1:13" x14ac:dyDescent="0.2">
      <c r="A11069" s="34" t="s">
        <v>111963</v>
      </c>
      <c r="B11069" s="34">
        <v>155</v>
      </c>
      <c r="C11069" s="34">
        <v>223</v>
      </c>
      <c r="D11069" s="34">
        <v>236</v>
      </c>
      <c r="E11069" s="34">
        <v>234</v>
      </c>
      <c r="F11069" s="34">
        <v>183</v>
      </c>
      <c r="G11069" s="34">
        <v>213</v>
      </c>
      <c r="H11069" s="34">
        <v>209</v>
      </c>
      <c r="I11069" s="34">
        <v>209</v>
      </c>
      <c r="J11069" s="34">
        <v>185</v>
      </c>
      <c r="K11069" s="34">
        <v>153</v>
      </c>
      <c r="L11069" s="34">
        <v>164</v>
      </c>
      <c r="M11069" s="34">
        <v>150</v>
      </c>
    </row>
    <row r="11070" spans="1:13" x14ac:dyDescent="0.2">
      <c r="A11070" s="34" t="s">
        <v>111964</v>
      </c>
      <c r="B11070" s="34">
        <v>317</v>
      </c>
      <c r="C11070" s="34">
        <v>318</v>
      </c>
      <c r="D11070" s="34">
        <v>331</v>
      </c>
      <c r="E11070" s="34">
        <v>361</v>
      </c>
      <c r="F11070" s="34">
        <v>319</v>
      </c>
      <c r="G11070" s="34">
        <v>249</v>
      </c>
      <c r="H11070" s="34">
        <v>320</v>
      </c>
      <c r="I11070" s="34">
        <v>327</v>
      </c>
      <c r="J11070" s="34">
        <v>326</v>
      </c>
      <c r="K11070" s="34">
        <v>268</v>
      </c>
      <c r="L11070" s="34">
        <v>296</v>
      </c>
      <c r="M11070" s="34">
        <v>296</v>
      </c>
    </row>
    <row r="11071" spans="1:13" x14ac:dyDescent="0.2">
      <c r="A11071" s="34" t="s">
        <v>111965</v>
      </c>
      <c r="B11071" s="34">
        <v>188</v>
      </c>
      <c r="C11071" s="34">
        <v>214</v>
      </c>
      <c r="D11071" s="34">
        <v>228</v>
      </c>
      <c r="E11071" s="34">
        <v>254</v>
      </c>
      <c r="F11071" s="34">
        <v>267</v>
      </c>
      <c r="G11071" s="34">
        <v>245</v>
      </c>
      <c r="H11071" s="34">
        <v>324</v>
      </c>
      <c r="I11071" s="34">
        <v>241</v>
      </c>
      <c r="J11071" s="34">
        <v>306</v>
      </c>
      <c r="K11071" s="34">
        <v>177</v>
      </c>
      <c r="L11071" s="34">
        <v>226</v>
      </c>
      <c r="M11071" s="34">
        <v>197</v>
      </c>
    </row>
    <row r="11072" spans="1:13" x14ac:dyDescent="0.2">
      <c r="A11072" s="34" t="s">
        <v>111966</v>
      </c>
      <c r="B11072" s="34">
        <v>217</v>
      </c>
      <c r="C11072" s="34">
        <v>212</v>
      </c>
      <c r="D11072" s="34">
        <v>181</v>
      </c>
      <c r="E11072" s="34">
        <v>215</v>
      </c>
      <c r="F11072" s="34">
        <v>132</v>
      </c>
      <c r="G11072" s="34">
        <v>205</v>
      </c>
      <c r="H11072" s="34">
        <v>230</v>
      </c>
      <c r="I11072" s="34">
        <v>186</v>
      </c>
      <c r="J11072" s="34">
        <v>182</v>
      </c>
      <c r="K11072" s="34">
        <v>162</v>
      </c>
      <c r="L11072" s="34">
        <v>147</v>
      </c>
      <c r="M11072" s="34">
        <v>160</v>
      </c>
    </row>
    <row r="11073" spans="1:13" x14ac:dyDescent="0.2">
      <c r="A11073" s="34" t="s">
        <v>111967</v>
      </c>
      <c r="B11073" s="34">
        <v>168</v>
      </c>
      <c r="C11073" s="34">
        <v>201</v>
      </c>
      <c r="D11073" s="34">
        <v>220</v>
      </c>
      <c r="E11073" s="34">
        <v>191</v>
      </c>
      <c r="F11073" s="34">
        <v>155</v>
      </c>
      <c r="G11073" s="34">
        <v>152</v>
      </c>
      <c r="H11073" s="34">
        <v>191</v>
      </c>
      <c r="I11073" s="34">
        <v>188</v>
      </c>
      <c r="J11073" s="34">
        <v>199</v>
      </c>
      <c r="K11073" s="34">
        <v>128</v>
      </c>
      <c r="L11073" s="34">
        <v>191</v>
      </c>
      <c r="M11073" s="34">
        <v>166</v>
      </c>
    </row>
    <row r="11074" spans="1:13" x14ac:dyDescent="0.2">
      <c r="A11074" s="34" t="s">
        <v>111968</v>
      </c>
      <c r="B11074" s="34">
        <v>170</v>
      </c>
      <c r="C11074" s="34">
        <v>205</v>
      </c>
      <c r="D11074" s="34">
        <v>242</v>
      </c>
      <c r="E11074" s="34">
        <v>250</v>
      </c>
      <c r="F11074" s="34">
        <v>198</v>
      </c>
      <c r="G11074" s="34">
        <v>248</v>
      </c>
      <c r="H11074" s="34">
        <v>249</v>
      </c>
      <c r="I11074" s="34">
        <v>249</v>
      </c>
      <c r="J11074" s="34">
        <v>251</v>
      </c>
      <c r="K11074" s="34">
        <v>202</v>
      </c>
      <c r="L11074" s="34">
        <v>244</v>
      </c>
      <c r="M11074" s="34">
        <v>183</v>
      </c>
    </row>
    <row r="11075" spans="1:13" x14ac:dyDescent="0.2">
      <c r="A11075" s="34" t="s">
        <v>111969</v>
      </c>
      <c r="B11075" s="34">
        <v>160</v>
      </c>
      <c r="C11075" s="34">
        <v>147</v>
      </c>
      <c r="D11075" s="34">
        <v>160</v>
      </c>
      <c r="E11075" s="34">
        <v>137</v>
      </c>
      <c r="F11075" s="34">
        <v>124</v>
      </c>
      <c r="G11075" s="34">
        <v>89</v>
      </c>
      <c r="H11075" s="34">
        <v>152</v>
      </c>
      <c r="I11075" s="34">
        <v>125</v>
      </c>
      <c r="J11075" s="34">
        <v>169</v>
      </c>
      <c r="K11075" s="34">
        <v>80</v>
      </c>
      <c r="L11075" s="34">
        <v>135</v>
      </c>
      <c r="M11075" s="34">
        <v>87</v>
      </c>
    </row>
    <row r="11076" spans="1:13" x14ac:dyDescent="0.2">
      <c r="A11076" s="34" t="s">
        <v>111970</v>
      </c>
      <c r="B11076" s="34">
        <v>194</v>
      </c>
      <c r="C11076" s="34">
        <v>206</v>
      </c>
      <c r="D11076" s="34">
        <v>231</v>
      </c>
      <c r="E11076" s="34">
        <v>232</v>
      </c>
      <c r="F11076" s="34">
        <v>206</v>
      </c>
      <c r="G11076" s="34">
        <v>211</v>
      </c>
      <c r="H11076" s="34">
        <v>225</v>
      </c>
      <c r="I11076" s="34">
        <v>258</v>
      </c>
      <c r="J11076" s="34">
        <v>238</v>
      </c>
      <c r="K11076" s="34">
        <v>164</v>
      </c>
      <c r="L11076" s="34">
        <v>217</v>
      </c>
      <c r="M11076" s="34">
        <v>162</v>
      </c>
    </row>
    <row r="11077" spans="1:13" x14ac:dyDescent="0.2">
      <c r="A11077" s="34" t="s">
        <v>111971</v>
      </c>
      <c r="B11077" s="34">
        <v>230</v>
      </c>
      <c r="C11077" s="34">
        <v>214</v>
      </c>
      <c r="D11077" s="34">
        <v>256</v>
      </c>
      <c r="E11077" s="34">
        <v>258</v>
      </c>
      <c r="F11077" s="34">
        <v>167</v>
      </c>
      <c r="G11077" s="34">
        <v>214</v>
      </c>
      <c r="H11077" s="34">
        <v>274</v>
      </c>
      <c r="I11077" s="34">
        <v>242</v>
      </c>
      <c r="J11077" s="34">
        <v>273</v>
      </c>
      <c r="K11077" s="34">
        <v>203</v>
      </c>
      <c r="L11077" s="34">
        <v>204</v>
      </c>
      <c r="M11077" s="34">
        <v>195</v>
      </c>
    </row>
    <row r="11078" spans="1:13" x14ac:dyDescent="0.2">
      <c r="A11078" s="34" t="s">
        <v>111972</v>
      </c>
      <c r="B11078" s="34">
        <v>220</v>
      </c>
      <c r="C11078" s="34">
        <v>220</v>
      </c>
      <c r="D11078" s="34">
        <v>214</v>
      </c>
      <c r="E11078" s="34">
        <v>228</v>
      </c>
      <c r="F11078" s="34">
        <v>213</v>
      </c>
      <c r="G11078" s="34">
        <v>187</v>
      </c>
      <c r="H11078" s="34">
        <v>263</v>
      </c>
      <c r="I11078" s="34">
        <v>177</v>
      </c>
      <c r="J11078" s="34">
        <v>202</v>
      </c>
      <c r="K11078" s="34">
        <v>131</v>
      </c>
      <c r="L11078" s="34">
        <v>212</v>
      </c>
      <c r="M11078" s="34">
        <v>175</v>
      </c>
    </row>
    <row r="11079" spans="1:13" x14ac:dyDescent="0.2">
      <c r="A11079" s="34" t="s">
        <v>111973</v>
      </c>
      <c r="B11079" s="34">
        <v>317</v>
      </c>
      <c r="C11079" s="34">
        <v>326</v>
      </c>
      <c r="D11079" s="34">
        <v>274</v>
      </c>
      <c r="E11079" s="34">
        <v>305</v>
      </c>
      <c r="F11079" s="34">
        <v>297</v>
      </c>
      <c r="G11079" s="34">
        <v>316</v>
      </c>
      <c r="H11079" s="34">
        <v>376</v>
      </c>
      <c r="I11079" s="34">
        <v>316</v>
      </c>
      <c r="J11079" s="34">
        <v>326</v>
      </c>
      <c r="K11079" s="34">
        <v>223</v>
      </c>
      <c r="L11079" s="34">
        <v>366</v>
      </c>
      <c r="M11079" s="34">
        <v>250</v>
      </c>
    </row>
    <row r="11080" spans="1:13" x14ac:dyDescent="0.2">
      <c r="A11080" s="34" t="s">
        <v>111974</v>
      </c>
      <c r="B11080" s="34">
        <v>390</v>
      </c>
      <c r="C11080" s="34">
        <v>360</v>
      </c>
      <c r="D11080" s="34">
        <v>392</v>
      </c>
      <c r="E11080" s="34">
        <v>387</v>
      </c>
      <c r="F11080" s="34">
        <v>430</v>
      </c>
      <c r="G11080" s="34">
        <v>376</v>
      </c>
      <c r="H11080" s="34">
        <v>394</v>
      </c>
      <c r="I11080" s="34">
        <v>439</v>
      </c>
      <c r="J11080" s="34">
        <v>375</v>
      </c>
      <c r="K11080" s="34">
        <v>346</v>
      </c>
      <c r="L11080" s="34">
        <v>402</v>
      </c>
      <c r="M11080" s="34">
        <v>261</v>
      </c>
    </row>
    <row r="11081" spans="1:13" x14ac:dyDescent="0.2">
      <c r="A11081" s="34" t="s">
        <v>111975</v>
      </c>
      <c r="B11081" s="34">
        <v>371</v>
      </c>
      <c r="C11081" s="34">
        <v>374</v>
      </c>
      <c r="D11081" s="34">
        <v>410</v>
      </c>
      <c r="E11081" s="34">
        <v>516</v>
      </c>
      <c r="F11081" s="34">
        <v>430</v>
      </c>
      <c r="G11081" s="34">
        <v>406</v>
      </c>
      <c r="H11081" s="34">
        <v>422</v>
      </c>
      <c r="I11081" s="34">
        <v>384</v>
      </c>
      <c r="J11081" s="34">
        <v>441</v>
      </c>
      <c r="K11081" s="34">
        <v>312</v>
      </c>
      <c r="L11081" s="34">
        <v>379</v>
      </c>
      <c r="M11081" s="34">
        <v>284</v>
      </c>
    </row>
    <row r="11082" spans="1:13" x14ac:dyDescent="0.2">
      <c r="A11082" s="34" t="s">
        <v>111976</v>
      </c>
      <c r="B11082" s="34">
        <v>754</v>
      </c>
      <c r="C11082" s="34">
        <v>921</v>
      </c>
      <c r="D11082" s="34">
        <v>912</v>
      </c>
      <c r="E11082" s="34">
        <v>1055</v>
      </c>
      <c r="F11082" s="34">
        <v>902</v>
      </c>
      <c r="G11082" s="34">
        <v>876</v>
      </c>
      <c r="H11082" s="34">
        <v>910</v>
      </c>
      <c r="I11082" s="34">
        <v>993</v>
      </c>
      <c r="J11082" s="34">
        <v>927</v>
      </c>
      <c r="K11082" s="34">
        <v>755</v>
      </c>
      <c r="L11082" s="34">
        <v>818</v>
      </c>
      <c r="M11082" s="34">
        <v>716</v>
      </c>
    </row>
    <row r="11083" spans="1:13" x14ac:dyDescent="0.2">
      <c r="A11083" s="34" t="s">
        <v>111977</v>
      </c>
      <c r="B11083" s="34">
        <v>369</v>
      </c>
      <c r="C11083" s="34">
        <v>329</v>
      </c>
      <c r="D11083" s="34">
        <v>380</v>
      </c>
      <c r="E11083" s="34">
        <v>333</v>
      </c>
      <c r="F11083" s="34">
        <v>310</v>
      </c>
      <c r="G11083" s="34">
        <v>332</v>
      </c>
      <c r="H11083" s="34">
        <v>313</v>
      </c>
      <c r="I11083" s="34">
        <v>290</v>
      </c>
      <c r="J11083" s="34">
        <v>338</v>
      </c>
      <c r="K11083" s="34">
        <v>296</v>
      </c>
      <c r="L11083" s="34">
        <v>356</v>
      </c>
      <c r="M11083" s="34">
        <v>270</v>
      </c>
    </row>
    <row r="11084" spans="1:13" x14ac:dyDescent="0.2">
      <c r="A11084" s="34" t="s">
        <v>111978</v>
      </c>
      <c r="B11084" s="34">
        <v>88</v>
      </c>
      <c r="C11084" s="34">
        <v>165</v>
      </c>
      <c r="D11084" s="34">
        <v>161</v>
      </c>
      <c r="E11084" s="34">
        <v>141</v>
      </c>
      <c r="F11084" s="34">
        <v>128</v>
      </c>
      <c r="G11084" s="34">
        <v>136</v>
      </c>
      <c r="H11084" s="34">
        <v>161</v>
      </c>
      <c r="I11084" s="34">
        <v>195</v>
      </c>
      <c r="J11084" s="34">
        <v>201</v>
      </c>
      <c r="K11084" s="34">
        <v>134</v>
      </c>
      <c r="L11084" s="34">
        <v>128</v>
      </c>
      <c r="M11084" s="34">
        <v>105</v>
      </c>
    </row>
    <row r="11085" spans="1:13" x14ac:dyDescent="0.2">
      <c r="A11085" s="34" t="s">
        <v>111979</v>
      </c>
      <c r="B11085" s="34">
        <v>445</v>
      </c>
      <c r="C11085" s="34">
        <v>557</v>
      </c>
      <c r="D11085" s="34">
        <v>489</v>
      </c>
      <c r="E11085" s="34">
        <v>564</v>
      </c>
      <c r="F11085" s="34">
        <v>453</v>
      </c>
      <c r="G11085" s="34">
        <v>480</v>
      </c>
      <c r="H11085" s="34">
        <v>553</v>
      </c>
      <c r="I11085" s="34">
        <v>504</v>
      </c>
      <c r="J11085" s="34">
        <v>542</v>
      </c>
      <c r="K11085" s="34">
        <v>399</v>
      </c>
      <c r="L11085" s="34">
        <v>471</v>
      </c>
      <c r="M11085" s="34">
        <v>403</v>
      </c>
    </row>
    <row r="11086" spans="1:13" x14ac:dyDescent="0.2">
      <c r="A11086" s="34" t="s">
        <v>111980</v>
      </c>
      <c r="B11086" s="34">
        <v>265</v>
      </c>
      <c r="C11086" s="34">
        <v>265</v>
      </c>
      <c r="D11086" s="34">
        <v>306</v>
      </c>
      <c r="E11086" s="34">
        <v>268</v>
      </c>
      <c r="F11086" s="34">
        <v>240</v>
      </c>
      <c r="G11086" s="34">
        <v>275</v>
      </c>
      <c r="H11086" s="34">
        <v>310</v>
      </c>
      <c r="I11086" s="34">
        <v>277</v>
      </c>
      <c r="J11086" s="34">
        <v>268</v>
      </c>
      <c r="K11086" s="34">
        <v>229</v>
      </c>
      <c r="L11086" s="34">
        <v>337</v>
      </c>
      <c r="M11086" s="34">
        <v>173</v>
      </c>
    </row>
    <row r="11087" spans="1:13" x14ac:dyDescent="0.2">
      <c r="A11087" s="34" t="s">
        <v>111981</v>
      </c>
      <c r="B11087" s="34">
        <v>202</v>
      </c>
      <c r="C11087" s="34">
        <v>286</v>
      </c>
      <c r="D11087" s="34">
        <v>238</v>
      </c>
      <c r="E11087" s="34">
        <v>283</v>
      </c>
      <c r="F11087" s="34">
        <v>233</v>
      </c>
      <c r="G11087" s="34">
        <v>205</v>
      </c>
      <c r="H11087" s="34">
        <v>245</v>
      </c>
      <c r="I11087" s="34">
        <v>246</v>
      </c>
      <c r="J11087" s="34">
        <v>278</v>
      </c>
      <c r="K11087" s="34">
        <v>201</v>
      </c>
      <c r="L11087" s="34">
        <v>236</v>
      </c>
      <c r="M11087" s="34">
        <v>200</v>
      </c>
    </row>
    <row r="11088" spans="1:13" x14ac:dyDescent="0.2">
      <c r="A11088" s="34" t="s">
        <v>111982</v>
      </c>
      <c r="B11088" s="34">
        <v>164</v>
      </c>
      <c r="C11088" s="34">
        <v>186</v>
      </c>
      <c r="D11088" s="34">
        <v>212</v>
      </c>
      <c r="E11088" s="34">
        <v>267</v>
      </c>
      <c r="F11088" s="34">
        <v>211</v>
      </c>
      <c r="G11088" s="34">
        <v>191</v>
      </c>
      <c r="H11088" s="34">
        <v>239</v>
      </c>
      <c r="I11088" s="34">
        <v>242</v>
      </c>
      <c r="J11088" s="34">
        <v>190</v>
      </c>
      <c r="K11088" s="34">
        <v>178</v>
      </c>
      <c r="L11088" s="34">
        <v>230</v>
      </c>
      <c r="M11088" s="34">
        <v>154</v>
      </c>
    </row>
    <row r="11089" spans="1:13" x14ac:dyDescent="0.2">
      <c r="A11089" s="34" t="s">
        <v>111983</v>
      </c>
      <c r="B11089" s="34">
        <v>177</v>
      </c>
      <c r="C11089" s="34">
        <v>237</v>
      </c>
      <c r="D11089" s="34">
        <v>224</v>
      </c>
      <c r="E11089" s="34">
        <v>262</v>
      </c>
      <c r="F11089" s="34">
        <v>237</v>
      </c>
      <c r="G11089" s="34">
        <v>220</v>
      </c>
      <c r="H11089" s="34">
        <v>194</v>
      </c>
      <c r="I11089" s="34">
        <v>270</v>
      </c>
      <c r="J11089" s="34">
        <v>199</v>
      </c>
      <c r="K11089" s="34">
        <v>175</v>
      </c>
      <c r="L11089" s="34">
        <v>199</v>
      </c>
      <c r="M11089" s="34">
        <v>175</v>
      </c>
    </row>
    <row r="11090" spans="1:13" x14ac:dyDescent="0.2">
      <c r="A11090" s="34" t="s">
        <v>111984</v>
      </c>
      <c r="B11090" s="34">
        <v>209</v>
      </c>
      <c r="C11090" s="34">
        <v>192</v>
      </c>
      <c r="D11090" s="34">
        <v>207</v>
      </c>
      <c r="E11090" s="34">
        <v>215</v>
      </c>
      <c r="F11090" s="34">
        <v>167</v>
      </c>
      <c r="G11090" s="34">
        <v>178</v>
      </c>
      <c r="H11090" s="34">
        <v>214</v>
      </c>
      <c r="I11090" s="34">
        <v>169</v>
      </c>
      <c r="J11090" s="34">
        <v>183</v>
      </c>
      <c r="K11090" s="34">
        <v>178</v>
      </c>
      <c r="L11090" s="34">
        <v>202</v>
      </c>
      <c r="M11090" s="34">
        <v>186</v>
      </c>
    </row>
    <row r="11091" spans="1:13" x14ac:dyDescent="0.2">
      <c r="A11091" s="34" t="s">
        <v>111985</v>
      </c>
      <c r="B11091" s="34">
        <v>320</v>
      </c>
      <c r="C11091" s="34">
        <v>356</v>
      </c>
      <c r="D11091" s="34">
        <v>402</v>
      </c>
      <c r="E11091" s="34">
        <v>434</v>
      </c>
      <c r="F11091" s="34">
        <v>347</v>
      </c>
      <c r="G11091" s="34">
        <v>358</v>
      </c>
      <c r="H11091" s="34">
        <v>388</v>
      </c>
      <c r="I11091" s="34">
        <v>426</v>
      </c>
      <c r="J11091" s="34">
        <v>354</v>
      </c>
      <c r="K11091" s="34">
        <v>274</v>
      </c>
      <c r="L11091" s="34">
        <v>384</v>
      </c>
      <c r="M11091" s="34">
        <v>294</v>
      </c>
    </row>
    <row r="11092" spans="1:13" x14ac:dyDescent="0.2">
      <c r="A11092" s="34" t="s">
        <v>111986</v>
      </c>
      <c r="B11092" s="34">
        <v>578</v>
      </c>
      <c r="C11092" s="34">
        <v>480</v>
      </c>
      <c r="D11092" s="34">
        <v>589</v>
      </c>
      <c r="E11092" s="34">
        <v>600</v>
      </c>
      <c r="F11092" s="34">
        <v>520</v>
      </c>
      <c r="G11092" s="34">
        <v>483</v>
      </c>
      <c r="H11092" s="34">
        <v>624</v>
      </c>
      <c r="I11092" s="34">
        <v>534</v>
      </c>
      <c r="J11092" s="34">
        <v>600</v>
      </c>
      <c r="K11092" s="34">
        <v>394</v>
      </c>
      <c r="L11092" s="34">
        <v>573</v>
      </c>
      <c r="M11092" s="34">
        <v>415</v>
      </c>
    </row>
    <row r="11093" spans="1:13" x14ac:dyDescent="0.2">
      <c r="A11093" s="34" t="s">
        <v>111987</v>
      </c>
      <c r="B11093" s="34">
        <v>234</v>
      </c>
      <c r="C11093" s="34">
        <v>365</v>
      </c>
      <c r="D11093" s="34">
        <v>357</v>
      </c>
      <c r="E11093" s="34">
        <v>381</v>
      </c>
      <c r="F11093" s="34">
        <v>230</v>
      </c>
      <c r="G11093" s="34">
        <v>326</v>
      </c>
      <c r="H11093" s="34">
        <v>317</v>
      </c>
      <c r="I11093" s="34">
        <v>378</v>
      </c>
      <c r="J11093" s="34">
        <v>329</v>
      </c>
      <c r="K11093" s="34">
        <v>271</v>
      </c>
      <c r="L11093" s="34">
        <v>296</v>
      </c>
      <c r="M11093" s="34">
        <v>281</v>
      </c>
    </row>
    <row r="11094" spans="1:13" x14ac:dyDescent="0.2">
      <c r="A11094" s="34" t="s">
        <v>111988</v>
      </c>
      <c r="B11094" s="34">
        <v>178</v>
      </c>
      <c r="C11094" s="34">
        <v>183</v>
      </c>
      <c r="D11094" s="34">
        <v>170</v>
      </c>
      <c r="E11094" s="34">
        <v>202</v>
      </c>
      <c r="F11094" s="34">
        <v>141</v>
      </c>
      <c r="G11094" s="34">
        <v>169</v>
      </c>
      <c r="H11094" s="34">
        <v>219</v>
      </c>
      <c r="I11094" s="34">
        <v>144</v>
      </c>
      <c r="J11094" s="34">
        <v>195</v>
      </c>
      <c r="K11094" s="34">
        <v>161</v>
      </c>
      <c r="L11094" s="34">
        <v>116</v>
      </c>
      <c r="M11094" s="34">
        <v>158</v>
      </c>
    </row>
    <row r="11095" spans="1:13" x14ac:dyDescent="0.2">
      <c r="A11095" s="34" t="s">
        <v>111989</v>
      </c>
      <c r="B11095" s="34">
        <v>257</v>
      </c>
      <c r="C11095" s="34">
        <v>287</v>
      </c>
      <c r="D11095" s="34">
        <v>255</v>
      </c>
      <c r="E11095" s="34">
        <v>393</v>
      </c>
      <c r="F11095" s="34">
        <v>279</v>
      </c>
      <c r="G11095" s="34">
        <v>283</v>
      </c>
      <c r="H11095" s="34">
        <v>275</v>
      </c>
      <c r="I11095" s="34">
        <v>318</v>
      </c>
      <c r="J11095" s="34">
        <v>275</v>
      </c>
      <c r="K11095" s="34">
        <v>275</v>
      </c>
      <c r="L11095" s="34">
        <v>351</v>
      </c>
      <c r="M11095" s="34">
        <v>256</v>
      </c>
    </row>
    <row r="11096" spans="1:13" x14ac:dyDescent="0.2">
      <c r="A11096" s="34" t="s">
        <v>111990</v>
      </c>
      <c r="B11096" s="34">
        <v>177</v>
      </c>
      <c r="C11096" s="34">
        <v>137</v>
      </c>
      <c r="D11096" s="34">
        <v>206</v>
      </c>
      <c r="E11096" s="34">
        <v>173</v>
      </c>
      <c r="F11096" s="34">
        <v>127</v>
      </c>
      <c r="G11096" s="34">
        <v>158</v>
      </c>
      <c r="H11096" s="34">
        <v>196</v>
      </c>
      <c r="I11096" s="34">
        <v>146</v>
      </c>
      <c r="J11096" s="34">
        <v>128</v>
      </c>
      <c r="K11096" s="34">
        <v>150</v>
      </c>
      <c r="L11096" s="34">
        <v>147</v>
      </c>
      <c r="M11096" s="34">
        <v>126</v>
      </c>
    </row>
    <row r="11097" spans="1:13" x14ac:dyDescent="0.2">
      <c r="A11097" s="34" t="s">
        <v>111991</v>
      </c>
      <c r="B11097" s="34">
        <v>120</v>
      </c>
      <c r="C11097" s="34">
        <v>246</v>
      </c>
      <c r="D11097" s="34">
        <v>113</v>
      </c>
      <c r="E11097" s="34">
        <v>285</v>
      </c>
      <c r="F11097" s="34">
        <v>91</v>
      </c>
      <c r="G11097" s="34">
        <v>275</v>
      </c>
      <c r="H11097" s="34">
        <v>121</v>
      </c>
      <c r="I11097" s="34">
        <v>287</v>
      </c>
      <c r="J11097" s="34">
        <v>141</v>
      </c>
      <c r="K11097" s="34">
        <v>284</v>
      </c>
      <c r="L11097" s="34">
        <v>111</v>
      </c>
      <c r="M11097" s="34">
        <v>195</v>
      </c>
    </row>
    <row r="11098" spans="1:13" x14ac:dyDescent="0.2">
      <c r="A11098" s="34" t="s">
        <v>111992</v>
      </c>
      <c r="B11098" s="34">
        <v>148</v>
      </c>
      <c r="C11098" s="34">
        <v>125</v>
      </c>
      <c r="D11098" s="34">
        <v>132</v>
      </c>
      <c r="E11098" s="34">
        <v>154</v>
      </c>
      <c r="F11098" s="34">
        <v>170</v>
      </c>
      <c r="G11098" s="34">
        <v>132</v>
      </c>
      <c r="H11098" s="34">
        <v>167</v>
      </c>
      <c r="I11098" s="34">
        <v>139</v>
      </c>
      <c r="J11098" s="34">
        <v>168</v>
      </c>
      <c r="K11098" s="34">
        <v>99</v>
      </c>
      <c r="L11098" s="34">
        <v>167</v>
      </c>
      <c r="M11098" s="34">
        <v>103</v>
      </c>
    </row>
    <row r="11099" spans="1:13" x14ac:dyDescent="0.2">
      <c r="A11099" s="34" t="s">
        <v>111993</v>
      </c>
      <c r="B11099" s="34">
        <v>442</v>
      </c>
      <c r="C11099" s="34">
        <v>438</v>
      </c>
      <c r="D11099" s="34">
        <v>337</v>
      </c>
      <c r="E11099" s="34">
        <v>420</v>
      </c>
      <c r="F11099" s="34">
        <v>350</v>
      </c>
      <c r="G11099" s="34">
        <v>369</v>
      </c>
      <c r="H11099" s="34">
        <v>433</v>
      </c>
      <c r="I11099" s="34">
        <v>440</v>
      </c>
      <c r="J11099" s="34">
        <v>405</v>
      </c>
      <c r="K11099" s="34">
        <v>347</v>
      </c>
      <c r="L11099" s="34">
        <v>382</v>
      </c>
      <c r="M11099" s="34">
        <v>356</v>
      </c>
    </row>
    <row r="11100" spans="1:13" x14ac:dyDescent="0.2">
      <c r="A11100" s="34" t="s">
        <v>111994</v>
      </c>
      <c r="B11100" s="34">
        <v>195</v>
      </c>
      <c r="C11100" s="34">
        <v>195</v>
      </c>
      <c r="D11100" s="34">
        <v>228</v>
      </c>
      <c r="E11100" s="34">
        <v>220</v>
      </c>
      <c r="F11100" s="34">
        <v>195</v>
      </c>
      <c r="G11100" s="34">
        <v>198</v>
      </c>
      <c r="H11100" s="34">
        <v>240</v>
      </c>
      <c r="I11100" s="34">
        <v>209</v>
      </c>
      <c r="J11100" s="34">
        <v>236</v>
      </c>
      <c r="K11100" s="34">
        <v>185</v>
      </c>
      <c r="L11100" s="34">
        <v>207</v>
      </c>
      <c r="M11100" s="34">
        <v>147</v>
      </c>
    </row>
    <row r="11101" spans="1:13" x14ac:dyDescent="0.2">
      <c r="A11101" s="34" t="s">
        <v>111995</v>
      </c>
      <c r="B11101" s="34">
        <v>223</v>
      </c>
      <c r="C11101" s="34">
        <v>214</v>
      </c>
      <c r="D11101" s="34">
        <v>223</v>
      </c>
      <c r="E11101" s="34">
        <v>309</v>
      </c>
      <c r="F11101" s="34">
        <v>235</v>
      </c>
      <c r="G11101" s="34">
        <v>228</v>
      </c>
      <c r="H11101" s="34">
        <v>216</v>
      </c>
      <c r="I11101" s="34">
        <v>253</v>
      </c>
      <c r="J11101" s="34">
        <v>244</v>
      </c>
      <c r="K11101" s="34">
        <v>240</v>
      </c>
      <c r="L11101" s="34">
        <v>273</v>
      </c>
      <c r="M11101" s="34">
        <v>199</v>
      </c>
    </row>
    <row r="11102" spans="1:13" x14ac:dyDescent="0.2">
      <c r="A11102" s="34" t="s">
        <v>111996</v>
      </c>
      <c r="B11102" s="34">
        <v>499</v>
      </c>
      <c r="C11102" s="34">
        <v>520</v>
      </c>
      <c r="D11102" s="34">
        <v>645</v>
      </c>
      <c r="E11102" s="34">
        <v>587</v>
      </c>
      <c r="F11102" s="34">
        <v>592</v>
      </c>
      <c r="G11102" s="34">
        <v>474</v>
      </c>
      <c r="H11102" s="34">
        <v>655</v>
      </c>
      <c r="I11102" s="34">
        <v>557</v>
      </c>
      <c r="J11102" s="34">
        <v>668</v>
      </c>
      <c r="K11102" s="34">
        <v>494</v>
      </c>
      <c r="L11102" s="34">
        <v>570</v>
      </c>
      <c r="M11102" s="34">
        <v>464</v>
      </c>
    </row>
    <row r="11103" spans="1:13" x14ac:dyDescent="0.2">
      <c r="A11103" s="34" t="s">
        <v>111997</v>
      </c>
      <c r="B11103" s="34">
        <v>995</v>
      </c>
      <c r="C11103" s="34">
        <v>915</v>
      </c>
      <c r="D11103" s="34">
        <v>976</v>
      </c>
      <c r="E11103" s="34">
        <v>1001</v>
      </c>
      <c r="F11103" s="34">
        <v>945</v>
      </c>
      <c r="G11103" s="34">
        <v>900</v>
      </c>
      <c r="H11103" s="34">
        <v>955</v>
      </c>
      <c r="I11103" s="34">
        <v>960</v>
      </c>
      <c r="J11103" s="34">
        <v>1028</v>
      </c>
      <c r="K11103" s="34">
        <v>769</v>
      </c>
      <c r="L11103" s="34">
        <v>939</v>
      </c>
      <c r="M11103" s="34">
        <v>719</v>
      </c>
    </row>
    <row r="11104" spans="1:13" x14ac:dyDescent="0.2">
      <c r="A11104" s="34" t="s">
        <v>111998</v>
      </c>
      <c r="B11104" s="34">
        <v>347</v>
      </c>
      <c r="C11104" s="34">
        <v>340</v>
      </c>
      <c r="D11104" s="34">
        <v>346</v>
      </c>
      <c r="E11104" s="34">
        <v>362</v>
      </c>
      <c r="F11104" s="34">
        <v>362</v>
      </c>
      <c r="G11104" s="34">
        <v>348</v>
      </c>
      <c r="H11104" s="34">
        <v>391</v>
      </c>
      <c r="I11104" s="34">
        <v>341</v>
      </c>
      <c r="J11104" s="34">
        <v>425</v>
      </c>
      <c r="K11104" s="34">
        <v>321</v>
      </c>
      <c r="L11104" s="34">
        <v>365</v>
      </c>
      <c r="M11104" s="34">
        <v>285</v>
      </c>
    </row>
    <row r="11105" spans="1:13" x14ac:dyDescent="0.2">
      <c r="A11105" s="34" t="s">
        <v>111999</v>
      </c>
      <c r="B11105" s="34">
        <v>579</v>
      </c>
      <c r="C11105" s="34">
        <v>551</v>
      </c>
      <c r="D11105" s="34">
        <v>559</v>
      </c>
      <c r="E11105" s="34">
        <v>578</v>
      </c>
      <c r="F11105" s="34">
        <v>528</v>
      </c>
      <c r="G11105" s="34">
        <v>534</v>
      </c>
      <c r="H11105" s="34">
        <v>586</v>
      </c>
      <c r="I11105" s="34">
        <v>539</v>
      </c>
      <c r="J11105" s="34">
        <v>591</v>
      </c>
      <c r="K11105" s="34">
        <v>464</v>
      </c>
      <c r="L11105" s="34">
        <v>604</v>
      </c>
      <c r="M11105" s="34">
        <v>441</v>
      </c>
    </row>
    <row r="11106" spans="1:13" x14ac:dyDescent="0.2">
      <c r="A11106" s="34" t="s">
        <v>112000</v>
      </c>
      <c r="B11106" s="34">
        <v>418</v>
      </c>
      <c r="C11106" s="34">
        <v>329</v>
      </c>
      <c r="D11106" s="34">
        <v>415</v>
      </c>
      <c r="E11106" s="34">
        <v>402</v>
      </c>
      <c r="F11106" s="34">
        <v>401</v>
      </c>
      <c r="G11106" s="34">
        <v>320</v>
      </c>
      <c r="H11106" s="34">
        <v>396</v>
      </c>
      <c r="I11106" s="34">
        <v>320</v>
      </c>
      <c r="J11106" s="34">
        <v>428</v>
      </c>
      <c r="K11106" s="34">
        <v>306</v>
      </c>
      <c r="L11106" s="34">
        <v>433</v>
      </c>
      <c r="M11106" s="34">
        <v>302</v>
      </c>
    </row>
    <row r="11107" spans="1:13" x14ac:dyDescent="0.2">
      <c r="A11107" s="34" t="s">
        <v>112001</v>
      </c>
      <c r="B11107" s="34">
        <v>144</v>
      </c>
      <c r="C11107" s="34">
        <v>138</v>
      </c>
      <c r="D11107" s="34">
        <v>188</v>
      </c>
      <c r="E11107" s="34">
        <v>167</v>
      </c>
      <c r="F11107" s="34">
        <v>178</v>
      </c>
      <c r="G11107" s="34">
        <v>139</v>
      </c>
      <c r="H11107" s="34">
        <v>174</v>
      </c>
      <c r="I11107" s="34">
        <v>156</v>
      </c>
      <c r="J11107" s="34">
        <v>182</v>
      </c>
      <c r="K11107" s="34">
        <v>119</v>
      </c>
      <c r="L11107" s="34">
        <v>194</v>
      </c>
      <c r="M11107" s="34">
        <v>123</v>
      </c>
    </row>
    <row r="11108" spans="1:13" x14ac:dyDescent="0.2">
      <c r="A11108" s="34" t="s">
        <v>112002</v>
      </c>
      <c r="B11108" s="34">
        <v>197</v>
      </c>
      <c r="C11108" s="34">
        <v>232</v>
      </c>
      <c r="D11108" s="34">
        <v>231</v>
      </c>
      <c r="E11108" s="34">
        <v>215</v>
      </c>
      <c r="F11108" s="34">
        <v>227</v>
      </c>
      <c r="G11108" s="34">
        <v>212</v>
      </c>
      <c r="H11108" s="34">
        <v>185</v>
      </c>
      <c r="I11108" s="34">
        <v>201</v>
      </c>
      <c r="J11108" s="34">
        <v>236</v>
      </c>
      <c r="K11108" s="34">
        <v>177</v>
      </c>
      <c r="L11108" s="34">
        <v>205</v>
      </c>
      <c r="M11108" s="34">
        <v>172</v>
      </c>
    </row>
    <row r="11109" spans="1:13" x14ac:dyDescent="0.2">
      <c r="A11109" s="34" t="s">
        <v>112003</v>
      </c>
      <c r="B11109" s="34">
        <v>278</v>
      </c>
      <c r="C11109" s="34">
        <v>241</v>
      </c>
      <c r="D11109" s="34">
        <v>261</v>
      </c>
      <c r="E11109" s="34">
        <v>280</v>
      </c>
      <c r="F11109" s="34">
        <v>228</v>
      </c>
      <c r="G11109" s="34">
        <v>247</v>
      </c>
      <c r="H11109" s="34">
        <v>285</v>
      </c>
      <c r="I11109" s="34">
        <v>241</v>
      </c>
      <c r="J11109" s="34">
        <v>256</v>
      </c>
      <c r="K11109" s="34">
        <v>208</v>
      </c>
      <c r="L11109" s="34">
        <v>266</v>
      </c>
      <c r="M11109" s="34">
        <v>184</v>
      </c>
    </row>
    <row r="11110" spans="1:13" x14ac:dyDescent="0.2">
      <c r="A11110" s="34" t="s">
        <v>112004</v>
      </c>
      <c r="B11110" s="34">
        <v>61</v>
      </c>
      <c r="C11110" s="34">
        <v>77</v>
      </c>
      <c r="D11110" s="34">
        <v>88</v>
      </c>
      <c r="E11110" s="34">
        <v>90</v>
      </c>
      <c r="F11110" s="34">
        <v>95</v>
      </c>
      <c r="G11110" s="34">
        <v>89</v>
      </c>
      <c r="H11110" s="34">
        <v>127</v>
      </c>
      <c r="I11110" s="34">
        <v>93</v>
      </c>
      <c r="J11110" s="34">
        <v>55</v>
      </c>
      <c r="K11110" s="34">
        <v>74</v>
      </c>
      <c r="L11110" s="34">
        <v>111</v>
      </c>
      <c r="M11110" s="34">
        <v>68</v>
      </c>
    </row>
    <row r="11111" spans="1:13" x14ac:dyDescent="0.2">
      <c r="A11111" s="34" t="s">
        <v>112005</v>
      </c>
      <c r="B11111" s="34">
        <v>121</v>
      </c>
      <c r="C11111" s="34">
        <v>116</v>
      </c>
      <c r="D11111" s="34">
        <v>113</v>
      </c>
      <c r="E11111" s="34">
        <v>139</v>
      </c>
      <c r="F11111" s="34">
        <v>130</v>
      </c>
      <c r="G11111" s="34">
        <v>101</v>
      </c>
      <c r="H11111" s="34">
        <v>118</v>
      </c>
      <c r="I11111" s="34">
        <v>124</v>
      </c>
      <c r="J11111" s="34">
        <v>104</v>
      </c>
      <c r="K11111" s="34">
        <v>90</v>
      </c>
      <c r="L11111" s="34">
        <v>138</v>
      </c>
      <c r="M11111" s="34">
        <v>85</v>
      </c>
    </row>
    <row r="11112" spans="1:13" x14ac:dyDescent="0.2">
      <c r="A11112" s="34" t="s">
        <v>112006</v>
      </c>
      <c r="B11112" s="34">
        <v>141</v>
      </c>
      <c r="C11112" s="34">
        <v>121</v>
      </c>
      <c r="D11112" s="34">
        <v>102</v>
      </c>
      <c r="E11112" s="34">
        <v>91</v>
      </c>
      <c r="F11112" s="34">
        <v>98</v>
      </c>
      <c r="G11112" s="34">
        <v>102</v>
      </c>
      <c r="H11112" s="34">
        <v>87</v>
      </c>
      <c r="I11112" s="34">
        <v>96</v>
      </c>
      <c r="J11112" s="34">
        <v>144</v>
      </c>
      <c r="K11112" s="34">
        <v>63</v>
      </c>
      <c r="L11112" s="34">
        <v>109</v>
      </c>
      <c r="M11112" s="34">
        <v>74</v>
      </c>
    </row>
    <row r="11113" spans="1:13" x14ac:dyDescent="0.2">
      <c r="A11113" s="34" t="s">
        <v>112007</v>
      </c>
      <c r="B11113" s="34">
        <v>254</v>
      </c>
      <c r="C11113" s="34">
        <v>204</v>
      </c>
      <c r="D11113" s="34">
        <v>183</v>
      </c>
      <c r="E11113" s="34">
        <v>227</v>
      </c>
      <c r="F11113" s="34">
        <v>218</v>
      </c>
      <c r="G11113" s="34">
        <v>201</v>
      </c>
      <c r="H11113" s="34">
        <v>158</v>
      </c>
      <c r="I11113" s="34">
        <v>204</v>
      </c>
      <c r="J11113" s="34">
        <v>209</v>
      </c>
      <c r="K11113" s="34">
        <v>186</v>
      </c>
      <c r="L11113" s="34">
        <v>199</v>
      </c>
      <c r="M11113" s="34">
        <v>152</v>
      </c>
    </row>
    <row r="11114" spans="1:13" x14ac:dyDescent="0.2">
      <c r="A11114" s="34" t="s">
        <v>112008</v>
      </c>
      <c r="B11114" s="34">
        <v>141</v>
      </c>
      <c r="C11114" s="34">
        <v>144</v>
      </c>
      <c r="D11114" s="34">
        <v>163</v>
      </c>
      <c r="E11114" s="34">
        <v>160</v>
      </c>
      <c r="F11114" s="34">
        <v>144</v>
      </c>
      <c r="G11114" s="34">
        <v>177</v>
      </c>
      <c r="H11114" s="34">
        <v>159</v>
      </c>
      <c r="I11114" s="34">
        <v>152</v>
      </c>
      <c r="J11114" s="34">
        <v>136</v>
      </c>
      <c r="K11114" s="34">
        <v>142</v>
      </c>
      <c r="L11114" s="34">
        <v>148</v>
      </c>
      <c r="M11114" s="34">
        <v>112</v>
      </c>
    </row>
    <row r="11115" spans="1:13" x14ac:dyDescent="0.2">
      <c r="A11115" s="34" t="s">
        <v>112009</v>
      </c>
      <c r="B11115" s="34">
        <v>161</v>
      </c>
      <c r="C11115" s="34">
        <v>155</v>
      </c>
      <c r="D11115" s="34">
        <v>180</v>
      </c>
      <c r="E11115" s="34">
        <v>192</v>
      </c>
      <c r="F11115" s="34">
        <v>175</v>
      </c>
      <c r="G11115" s="34">
        <v>149</v>
      </c>
      <c r="H11115" s="34">
        <v>201</v>
      </c>
      <c r="I11115" s="34">
        <v>183</v>
      </c>
      <c r="J11115" s="34">
        <v>185</v>
      </c>
      <c r="K11115" s="34">
        <v>160</v>
      </c>
      <c r="L11115" s="34">
        <v>144</v>
      </c>
      <c r="M11115" s="34">
        <v>114</v>
      </c>
    </row>
    <row r="11116" spans="1:13" x14ac:dyDescent="0.2">
      <c r="A11116" s="34" t="s">
        <v>112010</v>
      </c>
      <c r="B11116" s="34">
        <v>275</v>
      </c>
      <c r="C11116" s="34">
        <v>236</v>
      </c>
      <c r="D11116" s="34">
        <v>278</v>
      </c>
      <c r="E11116" s="34">
        <v>228</v>
      </c>
      <c r="F11116" s="34">
        <v>261</v>
      </c>
      <c r="G11116" s="34">
        <v>235</v>
      </c>
      <c r="H11116" s="34">
        <v>316</v>
      </c>
      <c r="I11116" s="34">
        <v>272</v>
      </c>
      <c r="J11116" s="34">
        <v>279</v>
      </c>
      <c r="K11116" s="34">
        <v>176</v>
      </c>
      <c r="L11116" s="34">
        <v>313</v>
      </c>
      <c r="M11116" s="34">
        <v>209</v>
      </c>
    </row>
    <row r="11117" spans="1:13" x14ac:dyDescent="0.2">
      <c r="A11117" s="34" t="s">
        <v>112011</v>
      </c>
      <c r="B11117" s="34">
        <v>289</v>
      </c>
      <c r="C11117" s="34">
        <v>298</v>
      </c>
      <c r="D11117" s="34">
        <v>291</v>
      </c>
      <c r="E11117" s="34">
        <v>281</v>
      </c>
      <c r="F11117" s="34">
        <v>299</v>
      </c>
      <c r="G11117" s="34">
        <v>248</v>
      </c>
      <c r="H11117" s="34">
        <v>314</v>
      </c>
      <c r="I11117" s="34">
        <v>271</v>
      </c>
      <c r="J11117" s="34">
        <v>330</v>
      </c>
      <c r="K11117" s="34">
        <v>194</v>
      </c>
      <c r="L11117" s="34">
        <v>293</v>
      </c>
      <c r="M11117" s="34">
        <v>254</v>
      </c>
    </row>
    <row r="11118" spans="1:13" x14ac:dyDescent="0.2">
      <c r="A11118" s="34" t="s">
        <v>112012</v>
      </c>
      <c r="B11118" s="34">
        <v>84</v>
      </c>
      <c r="C11118" s="34">
        <v>122</v>
      </c>
      <c r="D11118" s="34">
        <v>78</v>
      </c>
      <c r="E11118" s="34">
        <v>111</v>
      </c>
      <c r="F11118" s="34">
        <v>77</v>
      </c>
      <c r="G11118" s="34">
        <v>98</v>
      </c>
      <c r="H11118" s="34">
        <v>104</v>
      </c>
      <c r="I11118" s="34">
        <v>81</v>
      </c>
      <c r="J11118" s="34">
        <v>94</v>
      </c>
      <c r="K11118" s="34">
        <v>92</v>
      </c>
      <c r="L11118" s="34">
        <v>87</v>
      </c>
      <c r="M11118" s="34">
        <v>66</v>
      </c>
    </row>
    <row r="11119" spans="1:13" x14ac:dyDescent="0.2">
      <c r="A11119" s="34" t="s">
        <v>112013</v>
      </c>
      <c r="B11119" s="34">
        <v>201</v>
      </c>
      <c r="C11119" s="34">
        <v>221</v>
      </c>
      <c r="D11119" s="34">
        <v>246</v>
      </c>
      <c r="E11119" s="34">
        <v>262</v>
      </c>
      <c r="F11119" s="34">
        <v>147</v>
      </c>
      <c r="G11119" s="34">
        <v>256</v>
      </c>
      <c r="H11119" s="34">
        <v>211</v>
      </c>
      <c r="I11119" s="34">
        <v>251</v>
      </c>
      <c r="J11119" s="34">
        <v>193</v>
      </c>
      <c r="K11119" s="34">
        <v>219</v>
      </c>
      <c r="L11119" s="34">
        <v>259</v>
      </c>
      <c r="M11119" s="34">
        <v>180</v>
      </c>
    </row>
    <row r="11120" spans="1:13" x14ac:dyDescent="0.2">
      <c r="A11120" s="34" t="s">
        <v>112014</v>
      </c>
      <c r="B11120" s="34">
        <v>198</v>
      </c>
      <c r="C11120" s="34">
        <v>213</v>
      </c>
      <c r="D11120" s="34">
        <v>217</v>
      </c>
      <c r="E11120" s="34">
        <v>280</v>
      </c>
      <c r="F11120" s="34">
        <v>163</v>
      </c>
      <c r="G11120" s="34">
        <v>240</v>
      </c>
      <c r="H11120" s="34">
        <v>195</v>
      </c>
      <c r="I11120" s="34">
        <v>230</v>
      </c>
      <c r="J11120" s="34">
        <v>203</v>
      </c>
      <c r="K11120" s="34">
        <v>179</v>
      </c>
      <c r="L11120" s="34">
        <v>172</v>
      </c>
      <c r="M11120" s="34">
        <v>163</v>
      </c>
    </row>
    <row r="11121" spans="1:13" x14ac:dyDescent="0.2">
      <c r="A11121" s="34" t="s">
        <v>112015</v>
      </c>
      <c r="B11121" s="34">
        <v>352</v>
      </c>
      <c r="C11121" s="34">
        <v>379</v>
      </c>
      <c r="D11121" s="34">
        <v>278</v>
      </c>
      <c r="E11121" s="34">
        <v>380</v>
      </c>
      <c r="F11121" s="34">
        <v>367</v>
      </c>
      <c r="G11121" s="34">
        <v>293</v>
      </c>
      <c r="H11121" s="34">
        <v>386</v>
      </c>
      <c r="I11121" s="34">
        <v>326</v>
      </c>
      <c r="J11121" s="34">
        <v>353</v>
      </c>
      <c r="K11121" s="34">
        <v>247</v>
      </c>
      <c r="L11121" s="34">
        <v>368</v>
      </c>
      <c r="M11121" s="34">
        <v>278</v>
      </c>
    </row>
    <row r="11122" spans="1:13" x14ac:dyDescent="0.2">
      <c r="A11122" s="34" t="s">
        <v>112016</v>
      </c>
      <c r="B11122" s="34">
        <v>344</v>
      </c>
      <c r="C11122" s="34">
        <v>337</v>
      </c>
      <c r="D11122" s="34">
        <v>295</v>
      </c>
      <c r="E11122" s="34">
        <v>330</v>
      </c>
      <c r="F11122" s="34">
        <v>298</v>
      </c>
      <c r="G11122" s="34">
        <v>307</v>
      </c>
      <c r="H11122" s="34">
        <v>382</v>
      </c>
      <c r="I11122" s="34">
        <v>327</v>
      </c>
      <c r="J11122" s="34">
        <v>398</v>
      </c>
      <c r="K11122" s="34">
        <v>259</v>
      </c>
      <c r="L11122" s="34">
        <v>319</v>
      </c>
      <c r="M11122" s="34">
        <v>220</v>
      </c>
    </row>
    <row r="11123" spans="1:13" x14ac:dyDescent="0.2">
      <c r="A11123" s="34" t="s">
        <v>112017</v>
      </c>
      <c r="B11123" s="34">
        <v>618</v>
      </c>
      <c r="C11123" s="34">
        <v>645</v>
      </c>
      <c r="D11123" s="34">
        <v>676</v>
      </c>
      <c r="E11123" s="34">
        <v>652</v>
      </c>
      <c r="F11123" s="34">
        <v>629</v>
      </c>
      <c r="G11123" s="34">
        <v>517</v>
      </c>
      <c r="H11123" s="34">
        <v>711</v>
      </c>
      <c r="I11123" s="34">
        <v>618</v>
      </c>
      <c r="J11123" s="34">
        <v>774</v>
      </c>
      <c r="K11123" s="34">
        <v>478</v>
      </c>
      <c r="L11123" s="34">
        <v>675</v>
      </c>
      <c r="M11123" s="34">
        <v>518</v>
      </c>
    </row>
    <row r="11124" spans="1:13" x14ac:dyDescent="0.2">
      <c r="A11124" s="34" t="s">
        <v>112018</v>
      </c>
      <c r="B11124" s="34">
        <v>906</v>
      </c>
      <c r="C11124" s="34">
        <v>831</v>
      </c>
      <c r="D11124" s="34">
        <v>877</v>
      </c>
      <c r="E11124" s="34">
        <v>875</v>
      </c>
      <c r="F11124" s="34">
        <v>782</v>
      </c>
      <c r="G11124" s="34">
        <v>800</v>
      </c>
      <c r="H11124" s="34">
        <v>835</v>
      </c>
      <c r="I11124" s="34">
        <v>853</v>
      </c>
      <c r="J11124" s="34">
        <v>948</v>
      </c>
      <c r="K11124" s="34">
        <v>662</v>
      </c>
      <c r="L11124" s="34">
        <v>867</v>
      </c>
      <c r="M11124" s="34">
        <v>651</v>
      </c>
    </row>
    <row r="11125" spans="1:13" x14ac:dyDescent="0.2">
      <c r="A11125" s="34" t="s">
        <v>112019</v>
      </c>
      <c r="B11125" s="34">
        <v>377</v>
      </c>
      <c r="C11125" s="34">
        <v>454</v>
      </c>
      <c r="D11125" s="34">
        <v>424</v>
      </c>
      <c r="E11125" s="34">
        <v>463</v>
      </c>
      <c r="F11125" s="34">
        <v>387</v>
      </c>
      <c r="G11125" s="34">
        <v>410</v>
      </c>
      <c r="H11125" s="34">
        <v>495</v>
      </c>
      <c r="I11125" s="34">
        <v>417</v>
      </c>
      <c r="J11125" s="34">
        <v>411</v>
      </c>
      <c r="K11125" s="34">
        <v>380</v>
      </c>
      <c r="L11125" s="34">
        <v>451</v>
      </c>
      <c r="M11125" s="34">
        <v>286</v>
      </c>
    </row>
    <row r="11126" spans="1:13" x14ac:dyDescent="0.2">
      <c r="A11126" s="34" t="s">
        <v>112020</v>
      </c>
      <c r="B11126" s="34">
        <v>377</v>
      </c>
      <c r="C11126" s="34">
        <v>457</v>
      </c>
      <c r="D11126" s="34">
        <v>410</v>
      </c>
      <c r="E11126" s="34">
        <v>399</v>
      </c>
      <c r="F11126" s="34">
        <v>419</v>
      </c>
      <c r="G11126" s="34">
        <v>334</v>
      </c>
      <c r="H11126" s="34">
        <v>458</v>
      </c>
      <c r="I11126" s="34">
        <v>407</v>
      </c>
      <c r="J11126" s="34">
        <v>341</v>
      </c>
      <c r="K11126" s="34">
        <v>299</v>
      </c>
      <c r="L11126" s="34">
        <v>428</v>
      </c>
      <c r="M11126" s="34">
        <v>368</v>
      </c>
    </row>
    <row r="11127" spans="1:13" x14ac:dyDescent="0.2">
      <c r="A11127" s="34" t="s">
        <v>112021</v>
      </c>
      <c r="B11127" s="34">
        <v>415</v>
      </c>
      <c r="C11127" s="34">
        <v>392</v>
      </c>
      <c r="D11127" s="34">
        <v>444</v>
      </c>
      <c r="E11127" s="34">
        <v>415</v>
      </c>
      <c r="F11127" s="34">
        <v>390</v>
      </c>
      <c r="G11127" s="34">
        <v>370</v>
      </c>
      <c r="H11127" s="34">
        <v>369</v>
      </c>
      <c r="I11127" s="34">
        <v>412</v>
      </c>
      <c r="J11127" s="34">
        <v>417</v>
      </c>
      <c r="K11127" s="34">
        <v>295</v>
      </c>
      <c r="L11127" s="34">
        <v>351</v>
      </c>
      <c r="M11127" s="34">
        <v>305</v>
      </c>
    </row>
    <row r="11128" spans="1:13" x14ac:dyDescent="0.2">
      <c r="A11128" s="34" t="s">
        <v>112022</v>
      </c>
      <c r="B11128" s="34">
        <v>268</v>
      </c>
      <c r="C11128" s="34">
        <v>309</v>
      </c>
      <c r="D11128" s="34">
        <v>346</v>
      </c>
      <c r="E11128" s="34">
        <v>369</v>
      </c>
      <c r="F11128" s="34">
        <v>264</v>
      </c>
      <c r="G11128" s="34">
        <v>326</v>
      </c>
      <c r="H11128" s="34">
        <v>290</v>
      </c>
      <c r="I11128" s="34">
        <v>340</v>
      </c>
      <c r="J11128" s="34">
        <v>291</v>
      </c>
      <c r="K11128" s="34">
        <v>239</v>
      </c>
      <c r="L11128" s="34">
        <v>280</v>
      </c>
      <c r="M11128" s="34">
        <v>239</v>
      </c>
    </row>
    <row r="11129" spans="1:13" x14ac:dyDescent="0.2">
      <c r="A11129" s="34" t="s">
        <v>112023</v>
      </c>
      <c r="B11129" s="34">
        <v>134</v>
      </c>
      <c r="C11129" s="34">
        <v>229</v>
      </c>
      <c r="D11129" s="34">
        <v>193</v>
      </c>
      <c r="E11129" s="34">
        <v>261</v>
      </c>
      <c r="F11129" s="34">
        <v>191</v>
      </c>
      <c r="G11129" s="34">
        <v>229</v>
      </c>
      <c r="H11129" s="34">
        <v>214</v>
      </c>
      <c r="I11129" s="34">
        <v>234</v>
      </c>
      <c r="J11129" s="34">
        <v>181</v>
      </c>
      <c r="K11129" s="34">
        <v>191</v>
      </c>
      <c r="L11129" s="34">
        <v>173</v>
      </c>
      <c r="M11129" s="34">
        <v>161</v>
      </c>
    </row>
    <row r="11130" spans="1:13" x14ac:dyDescent="0.2">
      <c r="A11130" s="34" t="s">
        <v>112024</v>
      </c>
      <c r="B11130" s="34">
        <v>204</v>
      </c>
      <c r="C11130" s="34">
        <v>176</v>
      </c>
      <c r="D11130" s="34">
        <v>160</v>
      </c>
      <c r="E11130" s="34">
        <v>215</v>
      </c>
      <c r="F11130" s="34">
        <v>159</v>
      </c>
      <c r="G11130" s="34">
        <v>185</v>
      </c>
      <c r="H11130" s="34">
        <v>188</v>
      </c>
      <c r="I11130" s="34">
        <v>203</v>
      </c>
      <c r="J11130" s="34">
        <v>184</v>
      </c>
      <c r="K11130" s="34">
        <v>143</v>
      </c>
      <c r="L11130" s="34">
        <v>206</v>
      </c>
      <c r="M11130" s="34">
        <v>146</v>
      </c>
    </row>
    <row r="11131" spans="1:13" x14ac:dyDescent="0.2">
      <c r="A11131" s="34" t="s">
        <v>112025</v>
      </c>
      <c r="B11131" s="34">
        <v>133</v>
      </c>
      <c r="C11131" s="34">
        <v>142</v>
      </c>
      <c r="D11131" s="34">
        <v>121</v>
      </c>
      <c r="E11131" s="34">
        <v>121</v>
      </c>
      <c r="F11131" s="34">
        <v>119</v>
      </c>
      <c r="G11131" s="34">
        <v>134</v>
      </c>
      <c r="H11131" s="34">
        <v>137</v>
      </c>
      <c r="I11131" s="34">
        <v>155</v>
      </c>
      <c r="J11131" s="34">
        <v>123</v>
      </c>
      <c r="K11131" s="34">
        <v>126</v>
      </c>
      <c r="L11131" s="34">
        <v>167</v>
      </c>
      <c r="M11131" s="34">
        <v>115</v>
      </c>
    </row>
    <row r="11132" spans="1:13" x14ac:dyDescent="0.2">
      <c r="A11132" s="34" t="s">
        <v>112026</v>
      </c>
      <c r="B11132" s="34">
        <v>309</v>
      </c>
      <c r="C11132" s="34">
        <v>284</v>
      </c>
      <c r="D11132" s="34">
        <v>334</v>
      </c>
      <c r="E11132" s="34">
        <v>313</v>
      </c>
      <c r="F11132" s="34">
        <v>280</v>
      </c>
      <c r="G11132" s="34">
        <v>264</v>
      </c>
      <c r="H11132" s="34">
        <v>390</v>
      </c>
      <c r="I11132" s="34">
        <v>305</v>
      </c>
      <c r="J11132" s="34">
        <v>290</v>
      </c>
      <c r="K11132" s="34">
        <v>264</v>
      </c>
      <c r="L11132" s="34">
        <v>257</v>
      </c>
      <c r="M11132" s="34">
        <v>207</v>
      </c>
    </row>
    <row r="11133" spans="1:13" x14ac:dyDescent="0.2">
      <c r="A11133" s="34" t="s">
        <v>112027</v>
      </c>
      <c r="B11133" s="34">
        <v>203</v>
      </c>
      <c r="C11133" s="34">
        <v>255</v>
      </c>
      <c r="D11133" s="34">
        <v>246</v>
      </c>
      <c r="E11133" s="34">
        <v>235</v>
      </c>
      <c r="F11133" s="34">
        <v>213</v>
      </c>
      <c r="G11133" s="34">
        <v>174</v>
      </c>
      <c r="H11133" s="34">
        <v>247</v>
      </c>
      <c r="I11133" s="34">
        <v>230</v>
      </c>
      <c r="J11133" s="34">
        <v>249</v>
      </c>
      <c r="K11133" s="34">
        <v>183</v>
      </c>
      <c r="L11133" s="34">
        <v>176</v>
      </c>
      <c r="M11133" s="34">
        <v>162</v>
      </c>
    </row>
    <row r="11134" spans="1:13" x14ac:dyDescent="0.2">
      <c r="A11134" s="34" t="s">
        <v>112028</v>
      </c>
      <c r="B11134" s="34">
        <v>153</v>
      </c>
      <c r="C11134" s="34">
        <v>191</v>
      </c>
      <c r="D11134" s="34">
        <v>162</v>
      </c>
      <c r="E11134" s="34">
        <v>219</v>
      </c>
      <c r="F11134" s="34">
        <v>119</v>
      </c>
      <c r="G11134" s="34">
        <v>210</v>
      </c>
      <c r="H11134" s="34">
        <v>187</v>
      </c>
      <c r="I11134" s="34">
        <v>180</v>
      </c>
      <c r="J11134" s="34">
        <v>150</v>
      </c>
      <c r="K11134" s="34">
        <v>150</v>
      </c>
      <c r="L11134" s="34">
        <v>171</v>
      </c>
      <c r="M11134" s="34">
        <v>141</v>
      </c>
    </row>
    <row r="11135" spans="1:13" x14ac:dyDescent="0.2">
      <c r="A11135" s="34" t="s">
        <v>112029</v>
      </c>
      <c r="B11135" s="34">
        <v>572</v>
      </c>
      <c r="C11135" s="34">
        <v>595</v>
      </c>
      <c r="D11135" s="34">
        <v>765</v>
      </c>
      <c r="E11135" s="34">
        <v>680</v>
      </c>
      <c r="F11135" s="34">
        <v>578</v>
      </c>
      <c r="G11135" s="34">
        <v>537</v>
      </c>
      <c r="H11135" s="34">
        <v>788</v>
      </c>
      <c r="I11135" s="34">
        <v>622</v>
      </c>
      <c r="J11135" s="34">
        <v>693</v>
      </c>
      <c r="K11135" s="34">
        <v>524</v>
      </c>
      <c r="L11135" s="34">
        <v>678</v>
      </c>
      <c r="M11135" s="34">
        <v>480</v>
      </c>
    </row>
    <row r="11136" spans="1:13" x14ac:dyDescent="0.2">
      <c r="A11136" s="34" t="s">
        <v>112030</v>
      </c>
      <c r="B11136" s="34">
        <v>134</v>
      </c>
      <c r="C11136" s="34">
        <v>166</v>
      </c>
      <c r="D11136" s="34">
        <v>146</v>
      </c>
      <c r="E11136" s="34">
        <v>167</v>
      </c>
      <c r="F11136" s="34">
        <v>148</v>
      </c>
      <c r="G11136" s="34">
        <v>156</v>
      </c>
      <c r="H11136" s="34">
        <v>142</v>
      </c>
      <c r="I11136" s="34">
        <v>136</v>
      </c>
      <c r="J11136" s="34">
        <v>174</v>
      </c>
      <c r="K11136" s="34">
        <v>99</v>
      </c>
      <c r="L11136" s="34">
        <v>139</v>
      </c>
      <c r="M11136" s="34">
        <v>120</v>
      </c>
    </row>
    <row r="11137" spans="1:13" x14ac:dyDescent="0.2">
      <c r="A11137" s="34" t="s">
        <v>112031</v>
      </c>
      <c r="B11137" s="34">
        <v>356</v>
      </c>
      <c r="C11137" s="34">
        <v>358</v>
      </c>
      <c r="D11137" s="34">
        <v>431</v>
      </c>
      <c r="E11137" s="34">
        <v>385</v>
      </c>
      <c r="F11137" s="34">
        <v>345</v>
      </c>
      <c r="G11137" s="34">
        <v>383</v>
      </c>
      <c r="H11137" s="34">
        <v>420</v>
      </c>
      <c r="I11137" s="34">
        <v>367</v>
      </c>
      <c r="J11137" s="34">
        <v>343</v>
      </c>
      <c r="K11137" s="34">
        <v>296</v>
      </c>
      <c r="L11137" s="34">
        <v>448</v>
      </c>
      <c r="M11137" s="34">
        <v>259</v>
      </c>
    </row>
    <row r="11138" spans="1:13" x14ac:dyDescent="0.2">
      <c r="A11138" s="34" t="s">
        <v>112032</v>
      </c>
      <c r="B11138" s="34">
        <v>184</v>
      </c>
      <c r="C11138" s="34">
        <v>183</v>
      </c>
      <c r="D11138" s="34">
        <v>140</v>
      </c>
      <c r="E11138" s="34">
        <v>190</v>
      </c>
      <c r="F11138" s="34">
        <v>135</v>
      </c>
      <c r="G11138" s="34">
        <v>167</v>
      </c>
      <c r="H11138" s="34">
        <v>170</v>
      </c>
      <c r="I11138" s="34">
        <v>168</v>
      </c>
      <c r="J11138" s="34">
        <v>128</v>
      </c>
      <c r="K11138" s="34">
        <v>197</v>
      </c>
      <c r="L11138" s="34">
        <v>182</v>
      </c>
      <c r="M11138" s="34">
        <v>154</v>
      </c>
    </row>
    <row r="11139" spans="1:13" x14ac:dyDescent="0.2">
      <c r="A11139" s="34" t="s">
        <v>112033</v>
      </c>
      <c r="B11139" s="34">
        <v>497</v>
      </c>
      <c r="C11139" s="34">
        <v>510</v>
      </c>
      <c r="D11139" s="34">
        <v>580</v>
      </c>
      <c r="E11139" s="34">
        <v>641</v>
      </c>
      <c r="F11139" s="34">
        <v>550</v>
      </c>
      <c r="G11139" s="34">
        <v>482</v>
      </c>
      <c r="H11139" s="34">
        <v>580</v>
      </c>
      <c r="I11139" s="34">
        <v>533</v>
      </c>
      <c r="J11139" s="34">
        <v>587</v>
      </c>
      <c r="K11139" s="34">
        <v>451</v>
      </c>
      <c r="L11139" s="34">
        <v>534</v>
      </c>
      <c r="M11139" s="34">
        <v>389</v>
      </c>
    </row>
    <row r="11140" spans="1:13" x14ac:dyDescent="0.2">
      <c r="A11140" s="34" t="s">
        <v>112034</v>
      </c>
      <c r="B11140" s="34">
        <v>334</v>
      </c>
      <c r="C11140" s="34">
        <v>429</v>
      </c>
      <c r="D11140" s="34">
        <v>439</v>
      </c>
      <c r="E11140" s="34">
        <v>427</v>
      </c>
      <c r="F11140" s="34">
        <v>327</v>
      </c>
      <c r="G11140" s="34">
        <v>434</v>
      </c>
      <c r="H11140" s="34">
        <v>428</v>
      </c>
      <c r="I11140" s="34">
        <v>368</v>
      </c>
      <c r="J11140" s="34">
        <v>316</v>
      </c>
      <c r="K11140" s="34">
        <v>351</v>
      </c>
      <c r="L11140" s="34">
        <v>328</v>
      </c>
      <c r="M11140" s="34">
        <v>324</v>
      </c>
    </row>
    <row r="11141" spans="1:13" x14ac:dyDescent="0.2">
      <c r="A11141" s="34" t="s">
        <v>112035</v>
      </c>
      <c r="B11141" s="34">
        <v>399</v>
      </c>
      <c r="C11141" s="34">
        <v>537</v>
      </c>
      <c r="D11141" s="34">
        <v>420</v>
      </c>
      <c r="E11141" s="34">
        <v>507</v>
      </c>
      <c r="F11141" s="34">
        <v>421</v>
      </c>
      <c r="G11141" s="34">
        <v>494</v>
      </c>
      <c r="H11141" s="34">
        <v>512</v>
      </c>
      <c r="I11141" s="34">
        <v>477</v>
      </c>
      <c r="J11141" s="34">
        <v>429</v>
      </c>
      <c r="K11141" s="34">
        <v>412</v>
      </c>
      <c r="L11141" s="34">
        <v>473</v>
      </c>
      <c r="M11141" s="34">
        <v>377</v>
      </c>
    </row>
    <row r="11142" spans="1:13" x14ac:dyDescent="0.2">
      <c r="A11142" s="34" t="s">
        <v>112036</v>
      </c>
      <c r="B11142" s="34">
        <v>281</v>
      </c>
      <c r="C11142" s="34">
        <v>301</v>
      </c>
      <c r="D11142" s="34">
        <v>365</v>
      </c>
      <c r="E11142" s="34">
        <v>342</v>
      </c>
      <c r="F11142" s="34">
        <v>284</v>
      </c>
      <c r="G11142" s="34">
        <v>354</v>
      </c>
      <c r="H11142" s="34">
        <v>401</v>
      </c>
      <c r="I11142" s="34">
        <v>313</v>
      </c>
      <c r="J11142" s="34">
        <v>355</v>
      </c>
      <c r="K11142" s="34">
        <v>284</v>
      </c>
      <c r="L11142" s="34">
        <v>368</v>
      </c>
      <c r="M11142" s="34">
        <v>290</v>
      </c>
    </row>
    <row r="11143" spans="1:13" x14ac:dyDescent="0.2">
      <c r="A11143" s="34" t="s">
        <v>112037</v>
      </c>
      <c r="B11143" s="34">
        <v>554</v>
      </c>
      <c r="C11143" s="34">
        <v>612</v>
      </c>
      <c r="D11143" s="34">
        <v>705</v>
      </c>
      <c r="E11143" s="34">
        <v>646</v>
      </c>
      <c r="F11143" s="34">
        <v>602</v>
      </c>
      <c r="G11143" s="34">
        <v>610</v>
      </c>
      <c r="H11143" s="34">
        <v>687</v>
      </c>
      <c r="I11143" s="34">
        <v>668</v>
      </c>
      <c r="J11143" s="34">
        <v>645</v>
      </c>
      <c r="K11143" s="34">
        <v>541</v>
      </c>
      <c r="L11143" s="34">
        <v>648</v>
      </c>
      <c r="M11143" s="34">
        <v>434</v>
      </c>
    </row>
    <row r="11144" spans="1:13" x14ac:dyDescent="0.2">
      <c r="A11144" s="34" t="s">
        <v>112038</v>
      </c>
      <c r="B11144" s="34">
        <v>329</v>
      </c>
      <c r="C11144" s="34">
        <v>418</v>
      </c>
      <c r="D11144" s="34">
        <v>364</v>
      </c>
      <c r="E11144" s="34">
        <v>494</v>
      </c>
      <c r="F11144" s="34">
        <v>310</v>
      </c>
      <c r="G11144" s="34">
        <v>347</v>
      </c>
      <c r="H11144" s="34">
        <v>415</v>
      </c>
      <c r="I11144" s="34">
        <v>385</v>
      </c>
      <c r="J11144" s="34">
        <v>430</v>
      </c>
      <c r="K11144" s="34">
        <v>295</v>
      </c>
      <c r="L11144" s="34">
        <v>403</v>
      </c>
      <c r="M11144" s="34">
        <v>270</v>
      </c>
    </row>
    <row r="11145" spans="1:13" x14ac:dyDescent="0.2">
      <c r="A11145" s="34" t="s">
        <v>112039</v>
      </c>
      <c r="B11145" s="34">
        <v>639</v>
      </c>
      <c r="C11145" s="34">
        <v>775</v>
      </c>
      <c r="D11145" s="34">
        <v>694</v>
      </c>
      <c r="E11145" s="34">
        <v>781</v>
      </c>
      <c r="F11145" s="34">
        <v>613</v>
      </c>
      <c r="G11145" s="34">
        <v>659</v>
      </c>
      <c r="H11145" s="34">
        <v>654</v>
      </c>
      <c r="I11145" s="34">
        <v>721</v>
      </c>
      <c r="J11145" s="34">
        <v>606</v>
      </c>
      <c r="K11145" s="34">
        <v>568</v>
      </c>
      <c r="L11145" s="34">
        <v>621</v>
      </c>
      <c r="M11145" s="34">
        <v>637</v>
      </c>
    </row>
    <row r="11146" spans="1:13" x14ac:dyDescent="0.2">
      <c r="A11146" s="34" t="s">
        <v>112040</v>
      </c>
      <c r="B11146" s="34">
        <v>421</v>
      </c>
      <c r="C11146" s="34">
        <v>421</v>
      </c>
      <c r="D11146" s="34">
        <v>488</v>
      </c>
      <c r="E11146" s="34">
        <v>451</v>
      </c>
      <c r="F11146" s="34">
        <v>360</v>
      </c>
      <c r="G11146" s="34">
        <v>361</v>
      </c>
      <c r="H11146" s="34">
        <v>447</v>
      </c>
      <c r="I11146" s="34">
        <v>416</v>
      </c>
      <c r="J11146" s="34">
        <v>420</v>
      </c>
      <c r="K11146" s="34">
        <v>331</v>
      </c>
      <c r="L11146" s="34">
        <v>443</v>
      </c>
      <c r="M11146" s="34">
        <v>319</v>
      </c>
    </row>
    <row r="11147" spans="1:13" x14ac:dyDescent="0.2">
      <c r="A11147" s="34" t="s">
        <v>112041</v>
      </c>
      <c r="B11147" s="34">
        <v>343</v>
      </c>
      <c r="C11147" s="34">
        <v>329</v>
      </c>
      <c r="D11147" s="34">
        <v>411</v>
      </c>
      <c r="E11147" s="34">
        <v>365</v>
      </c>
      <c r="F11147" s="34">
        <v>339</v>
      </c>
      <c r="G11147" s="34">
        <v>310</v>
      </c>
      <c r="H11147" s="34">
        <v>377</v>
      </c>
      <c r="I11147" s="34">
        <v>327</v>
      </c>
      <c r="J11147" s="34">
        <v>368</v>
      </c>
      <c r="K11147" s="34">
        <v>297</v>
      </c>
      <c r="L11147" s="34">
        <v>379</v>
      </c>
      <c r="M11147" s="34">
        <v>245</v>
      </c>
    </row>
    <row r="11148" spans="1:13" x14ac:dyDescent="0.2">
      <c r="A11148" s="34" t="s">
        <v>112042</v>
      </c>
      <c r="B11148" s="34">
        <v>298</v>
      </c>
      <c r="C11148" s="34">
        <v>414</v>
      </c>
      <c r="D11148" s="34">
        <v>298</v>
      </c>
      <c r="E11148" s="34">
        <v>371</v>
      </c>
      <c r="F11148" s="34">
        <v>265</v>
      </c>
      <c r="G11148" s="34">
        <v>353</v>
      </c>
      <c r="H11148" s="34">
        <v>356</v>
      </c>
      <c r="I11148" s="34">
        <v>383</v>
      </c>
      <c r="J11148" s="34">
        <v>297</v>
      </c>
      <c r="K11148" s="34">
        <v>286</v>
      </c>
      <c r="L11148" s="34">
        <v>308</v>
      </c>
      <c r="M11148" s="34">
        <v>321</v>
      </c>
    </row>
    <row r="11149" spans="1:13" x14ac:dyDescent="0.2">
      <c r="A11149" s="34" t="s">
        <v>112043</v>
      </c>
      <c r="B11149" s="34">
        <v>445</v>
      </c>
      <c r="C11149" s="34">
        <v>493</v>
      </c>
      <c r="D11149" s="34">
        <v>452</v>
      </c>
      <c r="E11149" s="34">
        <v>472</v>
      </c>
      <c r="F11149" s="34">
        <v>336</v>
      </c>
      <c r="G11149" s="34">
        <v>367</v>
      </c>
      <c r="H11149" s="34">
        <v>487</v>
      </c>
      <c r="I11149" s="34">
        <v>449</v>
      </c>
      <c r="J11149" s="34">
        <v>389</v>
      </c>
      <c r="K11149" s="34">
        <v>356</v>
      </c>
      <c r="L11149" s="34">
        <v>375</v>
      </c>
      <c r="M11149" s="34">
        <v>384</v>
      </c>
    </row>
    <row r="11150" spans="1:13" x14ac:dyDescent="0.2">
      <c r="A11150" s="34" t="s">
        <v>112044</v>
      </c>
      <c r="B11150" s="34">
        <v>191</v>
      </c>
      <c r="C11150" s="34">
        <v>184</v>
      </c>
      <c r="D11150" s="34">
        <v>185</v>
      </c>
      <c r="E11150" s="34">
        <v>176</v>
      </c>
      <c r="F11150" s="34">
        <v>169</v>
      </c>
      <c r="G11150" s="34">
        <v>211</v>
      </c>
      <c r="H11150" s="34">
        <v>161</v>
      </c>
      <c r="I11150" s="34">
        <v>222</v>
      </c>
      <c r="J11150" s="34">
        <v>181</v>
      </c>
      <c r="K11150" s="34">
        <v>171</v>
      </c>
      <c r="L11150" s="34">
        <v>170</v>
      </c>
      <c r="M11150" s="34">
        <v>142</v>
      </c>
    </row>
    <row r="11151" spans="1:13" x14ac:dyDescent="0.2">
      <c r="A11151" s="34" t="s">
        <v>112045</v>
      </c>
      <c r="B11151" s="34">
        <v>443</v>
      </c>
      <c r="C11151" s="34">
        <v>494</v>
      </c>
      <c r="D11151" s="34">
        <v>497</v>
      </c>
      <c r="E11151" s="34">
        <v>408</v>
      </c>
      <c r="F11151" s="34">
        <v>401</v>
      </c>
      <c r="G11151" s="34">
        <v>435</v>
      </c>
      <c r="H11151" s="34">
        <v>493</v>
      </c>
      <c r="I11151" s="34">
        <v>494</v>
      </c>
      <c r="J11151" s="34">
        <v>396</v>
      </c>
      <c r="K11151" s="34">
        <v>357</v>
      </c>
      <c r="L11151" s="34">
        <v>415</v>
      </c>
      <c r="M11151" s="34">
        <v>322</v>
      </c>
    </row>
    <row r="11152" spans="1:13" x14ac:dyDescent="0.2">
      <c r="A11152" s="34" t="s">
        <v>112046</v>
      </c>
      <c r="B11152" s="34">
        <v>429</v>
      </c>
      <c r="C11152" s="34">
        <v>452</v>
      </c>
      <c r="D11152" s="34">
        <v>372</v>
      </c>
      <c r="E11152" s="34">
        <v>463</v>
      </c>
      <c r="F11152" s="34">
        <v>347</v>
      </c>
      <c r="G11152" s="34">
        <v>344</v>
      </c>
      <c r="H11152" s="34">
        <v>373</v>
      </c>
      <c r="I11152" s="34">
        <v>416</v>
      </c>
      <c r="J11152" s="34">
        <v>337</v>
      </c>
      <c r="K11152" s="34">
        <v>361</v>
      </c>
      <c r="L11152" s="34">
        <v>301</v>
      </c>
      <c r="M11152" s="34">
        <v>331</v>
      </c>
    </row>
    <row r="11153" spans="1:13" x14ac:dyDescent="0.2">
      <c r="A11153" s="34" t="s">
        <v>112047</v>
      </c>
      <c r="B11153" s="34">
        <v>178</v>
      </c>
      <c r="C11153" s="34">
        <v>206</v>
      </c>
      <c r="D11153" s="34">
        <v>224</v>
      </c>
      <c r="E11153" s="34">
        <v>240</v>
      </c>
      <c r="F11153" s="34">
        <v>240</v>
      </c>
      <c r="G11153" s="34">
        <v>218</v>
      </c>
      <c r="H11153" s="34">
        <v>282</v>
      </c>
      <c r="I11153" s="34">
        <v>220</v>
      </c>
      <c r="J11153" s="34">
        <v>306</v>
      </c>
      <c r="K11153" s="34">
        <v>186</v>
      </c>
      <c r="L11153" s="34">
        <v>237</v>
      </c>
      <c r="M11153" s="34">
        <v>158</v>
      </c>
    </row>
    <row r="11154" spans="1:13" x14ac:dyDescent="0.2">
      <c r="A11154" s="34" t="s">
        <v>112048</v>
      </c>
      <c r="B11154" s="34">
        <v>214</v>
      </c>
      <c r="C11154" s="34">
        <v>156</v>
      </c>
      <c r="D11154" s="34">
        <v>209</v>
      </c>
      <c r="E11154" s="34">
        <v>174</v>
      </c>
      <c r="F11154" s="34">
        <v>156</v>
      </c>
      <c r="G11154" s="34">
        <v>165</v>
      </c>
      <c r="H11154" s="34">
        <v>186</v>
      </c>
      <c r="I11154" s="34">
        <v>185</v>
      </c>
      <c r="J11154" s="34">
        <v>200</v>
      </c>
      <c r="K11154" s="34">
        <v>132</v>
      </c>
      <c r="L11154" s="34">
        <v>194</v>
      </c>
      <c r="M11154" s="34">
        <v>110</v>
      </c>
    </row>
    <row r="11155" spans="1:13" x14ac:dyDescent="0.2">
      <c r="A11155" s="34" t="s">
        <v>112049</v>
      </c>
      <c r="B11155" s="34">
        <v>298</v>
      </c>
      <c r="C11155" s="34">
        <v>244</v>
      </c>
      <c r="D11155" s="34">
        <v>327</v>
      </c>
      <c r="E11155" s="34">
        <v>322</v>
      </c>
      <c r="F11155" s="34">
        <v>203</v>
      </c>
      <c r="G11155" s="34">
        <v>278</v>
      </c>
      <c r="H11155" s="34">
        <v>335</v>
      </c>
      <c r="I11155" s="34">
        <v>323</v>
      </c>
      <c r="J11155" s="34">
        <v>278</v>
      </c>
      <c r="K11155" s="34">
        <v>254</v>
      </c>
      <c r="L11155" s="34">
        <v>311</v>
      </c>
      <c r="M11155" s="34">
        <v>282</v>
      </c>
    </row>
    <row r="11156" spans="1:13" x14ac:dyDescent="0.2">
      <c r="A11156" s="34" t="s">
        <v>112050</v>
      </c>
      <c r="B11156" s="34">
        <v>264</v>
      </c>
      <c r="C11156" s="34">
        <v>246</v>
      </c>
      <c r="D11156" s="34">
        <v>266</v>
      </c>
      <c r="E11156" s="34">
        <v>323</v>
      </c>
      <c r="F11156" s="34">
        <v>245</v>
      </c>
      <c r="G11156" s="34">
        <v>247</v>
      </c>
      <c r="H11156" s="34">
        <v>289</v>
      </c>
      <c r="I11156" s="34">
        <v>273</v>
      </c>
      <c r="J11156" s="34">
        <v>354</v>
      </c>
      <c r="K11156" s="34">
        <v>198</v>
      </c>
      <c r="L11156" s="34">
        <v>240</v>
      </c>
      <c r="M11156" s="34">
        <v>189</v>
      </c>
    </row>
    <row r="11157" spans="1:13" x14ac:dyDescent="0.2">
      <c r="A11157" s="34" t="s">
        <v>112051</v>
      </c>
      <c r="B11157" s="34">
        <v>286</v>
      </c>
      <c r="C11157" s="34">
        <v>352</v>
      </c>
      <c r="D11157" s="34">
        <v>467</v>
      </c>
      <c r="E11157" s="34">
        <v>445</v>
      </c>
      <c r="F11157" s="34">
        <v>442</v>
      </c>
      <c r="G11157" s="34">
        <v>383</v>
      </c>
      <c r="H11157" s="34">
        <v>595</v>
      </c>
      <c r="I11157" s="34">
        <v>438</v>
      </c>
      <c r="J11157" s="34">
        <v>472</v>
      </c>
      <c r="K11157" s="34">
        <v>368</v>
      </c>
      <c r="L11157" s="34">
        <v>424</v>
      </c>
      <c r="M11157" s="34">
        <v>309</v>
      </c>
    </row>
    <row r="11158" spans="1:13" x14ac:dyDescent="0.2">
      <c r="A11158" s="34" t="s">
        <v>112052</v>
      </c>
      <c r="B11158" s="34">
        <v>384</v>
      </c>
      <c r="C11158" s="34">
        <v>312</v>
      </c>
      <c r="D11158" s="34">
        <v>416</v>
      </c>
      <c r="E11158" s="34">
        <v>394</v>
      </c>
      <c r="F11158" s="34">
        <v>375</v>
      </c>
      <c r="G11158" s="34">
        <v>336</v>
      </c>
      <c r="H11158" s="34">
        <v>470</v>
      </c>
      <c r="I11158" s="34">
        <v>366</v>
      </c>
      <c r="J11158" s="34">
        <v>443</v>
      </c>
      <c r="K11158" s="34">
        <v>344</v>
      </c>
      <c r="L11158" s="34">
        <v>412</v>
      </c>
      <c r="M11158" s="34">
        <v>292</v>
      </c>
    </row>
    <row r="11159" spans="1:13" x14ac:dyDescent="0.2">
      <c r="A11159" s="34" t="s">
        <v>112053</v>
      </c>
      <c r="B11159" s="34">
        <v>206</v>
      </c>
      <c r="C11159" s="34">
        <v>316</v>
      </c>
      <c r="D11159" s="34">
        <v>306</v>
      </c>
      <c r="E11159" s="34">
        <v>280</v>
      </c>
      <c r="F11159" s="34">
        <v>286</v>
      </c>
      <c r="G11159" s="34">
        <v>278</v>
      </c>
      <c r="H11159" s="34">
        <v>260</v>
      </c>
      <c r="I11159" s="34">
        <v>265</v>
      </c>
      <c r="J11159" s="34">
        <v>285</v>
      </c>
      <c r="K11159" s="34">
        <v>233</v>
      </c>
      <c r="L11159" s="34">
        <v>315</v>
      </c>
      <c r="M11159" s="34">
        <v>238</v>
      </c>
    </row>
    <row r="11160" spans="1:13" x14ac:dyDescent="0.2">
      <c r="A11160" s="34" t="s">
        <v>112054</v>
      </c>
      <c r="B11160" s="34">
        <v>409</v>
      </c>
      <c r="C11160" s="34">
        <v>444</v>
      </c>
      <c r="D11160" s="34">
        <v>370</v>
      </c>
      <c r="E11160" s="34">
        <v>457</v>
      </c>
      <c r="F11160" s="34">
        <v>351</v>
      </c>
      <c r="G11160" s="34">
        <v>382</v>
      </c>
      <c r="H11160" s="34">
        <v>464</v>
      </c>
      <c r="I11160" s="34">
        <v>442</v>
      </c>
      <c r="J11160" s="34">
        <v>390</v>
      </c>
      <c r="K11160" s="34">
        <v>279</v>
      </c>
      <c r="L11160" s="34">
        <v>369</v>
      </c>
      <c r="M11160" s="34">
        <v>309</v>
      </c>
    </row>
    <row r="11161" spans="1:13" x14ac:dyDescent="0.2">
      <c r="A11161" s="34" t="s">
        <v>112055</v>
      </c>
      <c r="B11161" s="34">
        <v>371</v>
      </c>
      <c r="C11161" s="34">
        <v>379</v>
      </c>
      <c r="D11161" s="34">
        <v>460</v>
      </c>
      <c r="E11161" s="34">
        <v>534</v>
      </c>
      <c r="F11161" s="34">
        <v>414</v>
      </c>
      <c r="G11161" s="34">
        <v>397</v>
      </c>
      <c r="H11161" s="34">
        <v>457</v>
      </c>
      <c r="I11161" s="34">
        <v>438</v>
      </c>
      <c r="J11161" s="34">
        <v>462</v>
      </c>
      <c r="K11161" s="34">
        <v>351</v>
      </c>
      <c r="L11161" s="34">
        <v>468</v>
      </c>
      <c r="M11161" s="34">
        <v>386</v>
      </c>
    </row>
    <row r="11162" spans="1:13" x14ac:dyDescent="0.2">
      <c r="A11162" s="34" t="s">
        <v>112056</v>
      </c>
      <c r="B11162" s="34">
        <v>321</v>
      </c>
      <c r="C11162" s="34">
        <v>337</v>
      </c>
      <c r="D11162" s="34">
        <v>371</v>
      </c>
      <c r="E11162" s="34">
        <v>348</v>
      </c>
      <c r="F11162" s="34">
        <v>320</v>
      </c>
      <c r="G11162" s="34">
        <v>292</v>
      </c>
      <c r="H11162" s="34">
        <v>424</v>
      </c>
      <c r="I11162" s="34">
        <v>293</v>
      </c>
      <c r="J11162" s="34">
        <v>380</v>
      </c>
      <c r="K11162" s="34">
        <v>214</v>
      </c>
      <c r="L11162" s="34">
        <v>433</v>
      </c>
      <c r="M11162" s="34">
        <v>259</v>
      </c>
    </row>
    <row r="11163" spans="1:13" x14ac:dyDescent="0.2">
      <c r="A11163" s="34" t="s">
        <v>112057</v>
      </c>
      <c r="B11163" s="34">
        <v>367</v>
      </c>
      <c r="C11163" s="34">
        <v>315</v>
      </c>
      <c r="D11163" s="34">
        <v>336</v>
      </c>
      <c r="E11163" s="34">
        <v>356</v>
      </c>
      <c r="F11163" s="34">
        <v>332</v>
      </c>
      <c r="G11163" s="34">
        <v>314</v>
      </c>
      <c r="H11163" s="34">
        <v>359</v>
      </c>
      <c r="I11163" s="34">
        <v>373</v>
      </c>
      <c r="J11163" s="34">
        <v>355</v>
      </c>
      <c r="K11163" s="34">
        <v>272</v>
      </c>
      <c r="L11163" s="34">
        <v>347</v>
      </c>
      <c r="M11163" s="34">
        <v>321</v>
      </c>
    </row>
    <row r="11164" spans="1:13" x14ac:dyDescent="0.2">
      <c r="A11164" s="34" t="s">
        <v>112058</v>
      </c>
      <c r="B11164" s="34">
        <v>283</v>
      </c>
      <c r="C11164" s="34">
        <v>342</v>
      </c>
      <c r="D11164" s="34">
        <v>294</v>
      </c>
      <c r="E11164" s="34">
        <v>347</v>
      </c>
      <c r="F11164" s="34">
        <v>358</v>
      </c>
      <c r="G11164" s="34">
        <v>290</v>
      </c>
      <c r="H11164" s="34">
        <v>341</v>
      </c>
      <c r="I11164" s="34">
        <v>343</v>
      </c>
      <c r="J11164" s="34">
        <v>314</v>
      </c>
      <c r="K11164" s="34">
        <v>288</v>
      </c>
      <c r="L11164" s="34">
        <v>328</v>
      </c>
      <c r="M11164" s="34">
        <v>230</v>
      </c>
    </row>
    <row r="11165" spans="1:13" x14ac:dyDescent="0.2">
      <c r="A11165" s="34" t="s">
        <v>112059</v>
      </c>
      <c r="B11165" s="34">
        <v>379</v>
      </c>
      <c r="C11165" s="34">
        <v>425</v>
      </c>
      <c r="D11165" s="34">
        <v>439</v>
      </c>
      <c r="E11165" s="34">
        <v>517</v>
      </c>
      <c r="F11165" s="34">
        <v>453</v>
      </c>
      <c r="G11165" s="34">
        <v>442</v>
      </c>
      <c r="H11165" s="34">
        <v>589</v>
      </c>
      <c r="I11165" s="34">
        <v>415</v>
      </c>
      <c r="J11165" s="34">
        <v>496</v>
      </c>
      <c r="K11165" s="34">
        <v>352</v>
      </c>
      <c r="L11165" s="34">
        <v>492</v>
      </c>
      <c r="M11165" s="34">
        <v>309</v>
      </c>
    </row>
    <row r="11166" spans="1:13" x14ac:dyDescent="0.2">
      <c r="A11166" s="34" t="s">
        <v>112060</v>
      </c>
      <c r="B11166" s="34">
        <v>489</v>
      </c>
      <c r="C11166" s="34">
        <v>752</v>
      </c>
      <c r="D11166" s="34">
        <v>581</v>
      </c>
      <c r="E11166" s="34">
        <v>688</v>
      </c>
      <c r="F11166" s="34">
        <v>523</v>
      </c>
      <c r="G11166" s="34">
        <v>619</v>
      </c>
      <c r="H11166" s="34">
        <v>562</v>
      </c>
      <c r="I11166" s="34">
        <v>701</v>
      </c>
      <c r="J11166" s="34">
        <v>607</v>
      </c>
      <c r="K11166" s="34">
        <v>561</v>
      </c>
      <c r="L11166" s="34">
        <v>527</v>
      </c>
      <c r="M11166" s="34">
        <v>463</v>
      </c>
    </row>
    <row r="11167" spans="1:13" x14ac:dyDescent="0.2">
      <c r="A11167" s="34" t="s">
        <v>112061</v>
      </c>
      <c r="B11167" s="34">
        <v>657</v>
      </c>
      <c r="C11167" s="34">
        <v>561</v>
      </c>
      <c r="D11167" s="34">
        <v>646</v>
      </c>
      <c r="E11167" s="34">
        <v>691</v>
      </c>
      <c r="F11167" s="34">
        <v>556</v>
      </c>
      <c r="G11167" s="34">
        <v>570</v>
      </c>
      <c r="H11167" s="34">
        <v>660</v>
      </c>
      <c r="I11167" s="34">
        <v>567</v>
      </c>
      <c r="J11167" s="34">
        <v>674</v>
      </c>
      <c r="K11167" s="34">
        <v>517</v>
      </c>
      <c r="L11167" s="34">
        <v>604</v>
      </c>
      <c r="M11167" s="34">
        <v>445</v>
      </c>
    </row>
    <row r="11168" spans="1:13" x14ac:dyDescent="0.2">
      <c r="A11168" s="34" t="s">
        <v>112062</v>
      </c>
      <c r="B11168" s="34">
        <v>396</v>
      </c>
      <c r="C11168" s="34">
        <v>458</v>
      </c>
      <c r="D11168" s="34">
        <v>396</v>
      </c>
      <c r="E11168" s="34">
        <v>457</v>
      </c>
      <c r="F11168" s="34">
        <v>378</v>
      </c>
      <c r="G11168" s="34">
        <v>430</v>
      </c>
      <c r="H11168" s="34">
        <v>457</v>
      </c>
      <c r="I11168" s="34">
        <v>473</v>
      </c>
      <c r="J11168" s="34">
        <v>444</v>
      </c>
      <c r="K11168" s="34">
        <v>343</v>
      </c>
      <c r="L11168" s="34">
        <v>350</v>
      </c>
      <c r="M11168" s="34">
        <v>379</v>
      </c>
    </row>
    <row r="11169" spans="1:13" x14ac:dyDescent="0.2">
      <c r="A11169" s="34" t="s">
        <v>112063</v>
      </c>
      <c r="B11169" s="34">
        <v>732</v>
      </c>
      <c r="C11169" s="34">
        <v>725</v>
      </c>
      <c r="D11169" s="34">
        <v>819</v>
      </c>
      <c r="E11169" s="34">
        <v>884</v>
      </c>
      <c r="F11169" s="34">
        <v>716</v>
      </c>
      <c r="G11169" s="34">
        <v>792</v>
      </c>
      <c r="H11169" s="34">
        <v>784</v>
      </c>
      <c r="I11169" s="34">
        <v>721</v>
      </c>
      <c r="J11169" s="34">
        <v>861</v>
      </c>
      <c r="K11169" s="34">
        <v>623</v>
      </c>
      <c r="L11169" s="34">
        <v>745</v>
      </c>
      <c r="M11169" s="34">
        <v>559</v>
      </c>
    </row>
    <row r="11170" spans="1:13" x14ac:dyDescent="0.2">
      <c r="A11170" s="34" t="s">
        <v>112064</v>
      </c>
      <c r="B11170" s="34">
        <v>1031</v>
      </c>
      <c r="C11170" s="34">
        <v>948</v>
      </c>
      <c r="D11170" s="34">
        <v>962</v>
      </c>
      <c r="E11170" s="34">
        <v>939</v>
      </c>
      <c r="F11170" s="34">
        <v>956</v>
      </c>
      <c r="G11170" s="34">
        <v>879</v>
      </c>
      <c r="H11170" s="34">
        <v>1102</v>
      </c>
      <c r="I11170" s="34">
        <v>896</v>
      </c>
      <c r="J11170" s="34">
        <v>1090</v>
      </c>
      <c r="K11170" s="34">
        <v>790</v>
      </c>
      <c r="L11170" s="34">
        <v>876</v>
      </c>
      <c r="M11170" s="34">
        <v>729</v>
      </c>
    </row>
    <row r="11171" spans="1:13" x14ac:dyDescent="0.2">
      <c r="A11171" s="34" t="s">
        <v>112065</v>
      </c>
      <c r="B11171" s="34">
        <v>316</v>
      </c>
      <c r="C11171" s="34">
        <v>346</v>
      </c>
      <c r="D11171" s="34">
        <v>406</v>
      </c>
      <c r="E11171" s="34">
        <v>362</v>
      </c>
      <c r="F11171" s="34">
        <v>353</v>
      </c>
      <c r="G11171" s="34">
        <v>349</v>
      </c>
      <c r="H11171" s="34">
        <v>422</v>
      </c>
      <c r="I11171" s="34">
        <v>388</v>
      </c>
      <c r="J11171" s="34">
        <v>482</v>
      </c>
      <c r="K11171" s="34">
        <v>258</v>
      </c>
      <c r="L11171" s="34">
        <v>365</v>
      </c>
      <c r="M11171" s="34">
        <v>242</v>
      </c>
    </row>
    <row r="11172" spans="1:13" x14ac:dyDescent="0.2">
      <c r="A11172" s="34" t="s">
        <v>112066</v>
      </c>
      <c r="B11172" s="34">
        <v>425</v>
      </c>
      <c r="C11172" s="34">
        <v>466</v>
      </c>
      <c r="D11172" s="34">
        <v>483</v>
      </c>
      <c r="E11172" s="34">
        <v>541</v>
      </c>
      <c r="F11172" s="34">
        <v>424</v>
      </c>
      <c r="G11172" s="34">
        <v>415</v>
      </c>
      <c r="H11172" s="34">
        <v>565</v>
      </c>
      <c r="I11172" s="34">
        <v>400</v>
      </c>
      <c r="J11172" s="34">
        <v>525</v>
      </c>
      <c r="K11172" s="34">
        <v>396</v>
      </c>
      <c r="L11172" s="34">
        <v>463</v>
      </c>
      <c r="M11172" s="34">
        <v>378</v>
      </c>
    </row>
    <row r="11173" spans="1:13" x14ac:dyDescent="0.2">
      <c r="A11173" s="34" t="s">
        <v>112067</v>
      </c>
      <c r="B11173" s="34">
        <v>432</v>
      </c>
      <c r="C11173" s="34">
        <v>393</v>
      </c>
      <c r="D11173" s="34">
        <v>388</v>
      </c>
      <c r="E11173" s="34">
        <v>496</v>
      </c>
      <c r="F11173" s="34">
        <v>390</v>
      </c>
      <c r="G11173" s="34">
        <v>354</v>
      </c>
      <c r="H11173" s="34">
        <v>503</v>
      </c>
      <c r="I11173" s="34">
        <v>407</v>
      </c>
      <c r="J11173" s="34">
        <v>498</v>
      </c>
      <c r="K11173" s="34">
        <v>308</v>
      </c>
      <c r="L11173" s="34">
        <v>445</v>
      </c>
      <c r="M11173" s="34">
        <v>326</v>
      </c>
    </row>
    <row r="11174" spans="1:13" x14ac:dyDescent="0.2">
      <c r="A11174" s="34" t="s">
        <v>112068</v>
      </c>
      <c r="B11174" s="34">
        <v>672</v>
      </c>
      <c r="C11174" s="34">
        <v>587</v>
      </c>
      <c r="D11174" s="34">
        <v>747</v>
      </c>
      <c r="E11174" s="34">
        <v>630</v>
      </c>
      <c r="F11174" s="34">
        <v>553</v>
      </c>
      <c r="G11174" s="34">
        <v>554</v>
      </c>
      <c r="H11174" s="34">
        <v>789</v>
      </c>
      <c r="I11174" s="34">
        <v>601</v>
      </c>
      <c r="J11174" s="34">
        <v>703</v>
      </c>
      <c r="K11174" s="34">
        <v>518</v>
      </c>
      <c r="L11174" s="34">
        <v>665</v>
      </c>
      <c r="M11174" s="34">
        <v>474</v>
      </c>
    </row>
    <row r="11175" spans="1:13" x14ac:dyDescent="0.2">
      <c r="A11175" s="34" t="s">
        <v>112069</v>
      </c>
      <c r="B11175" s="34">
        <v>848</v>
      </c>
      <c r="C11175" s="34">
        <v>765</v>
      </c>
      <c r="D11175" s="34">
        <v>777</v>
      </c>
      <c r="E11175" s="34">
        <v>871</v>
      </c>
      <c r="F11175" s="34">
        <v>861</v>
      </c>
      <c r="G11175" s="34">
        <v>654</v>
      </c>
      <c r="H11175" s="34">
        <v>1041</v>
      </c>
      <c r="I11175" s="34">
        <v>825</v>
      </c>
      <c r="J11175" s="34">
        <v>898</v>
      </c>
      <c r="K11175" s="34">
        <v>699</v>
      </c>
      <c r="L11175" s="34">
        <v>926</v>
      </c>
      <c r="M11175" s="34">
        <v>658</v>
      </c>
    </row>
    <row r="11176" spans="1:13" x14ac:dyDescent="0.2">
      <c r="A11176" s="34" t="s">
        <v>112070</v>
      </c>
      <c r="B11176" s="34">
        <v>296</v>
      </c>
      <c r="C11176" s="34">
        <v>255</v>
      </c>
      <c r="D11176" s="34">
        <v>243</v>
      </c>
      <c r="E11176" s="34">
        <v>228</v>
      </c>
      <c r="F11176" s="34">
        <v>263</v>
      </c>
      <c r="G11176" s="34">
        <v>219</v>
      </c>
      <c r="H11176" s="34">
        <v>270</v>
      </c>
      <c r="I11176" s="34">
        <v>240</v>
      </c>
      <c r="J11176" s="34">
        <v>210</v>
      </c>
      <c r="K11176" s="34">
        <v>155</v>
      </c>
      <c r="L11176" s="34">
        <v>277</v>
      </c>
      <c r="M11176" s="34">
        <v>173</v>
      </c>
    </row>
    <row r="11177" spans="1:13" x14ac:dyDescent="0.2">
      <c r="A11177" s="34" t="s">
        <v>112071</v>
      </c>
      <c r="B11177" s="34">
        <v>453</v>
      </c>
      <c r="C11177" s="34">
        <v>388</v>
      </c>
      <c r="D11177" s="34">
        <v>463</v>
      </c>
      <c r="E11177" s="34">
        <v>448</v>
      </c>
      <c r="F11177" s="34">
        <v>479</v>
      </c>
      <c r="G11177" s="34">
        <v>442</v>
      </c>
      <c r="H11177" s="34">
        <v>528</v>
      </c>
      <c r="I11177" s="34">
        <v>463</v>
      </c>
      <c r="J11177" s="34">
        <v>478</v>
      </c>
      <c r="K11177" s="34">
        <v>354</v>
      </c>
      <c r="L11177" s="34">
        <v>460</v>
      </c>
      <c r="M11177" s="34">
        <v>341</v>
      </c>
    </row>
    <row r="11178" spans="1:13" x14ac:dyDescent="0.2">
      <c r="A11178" s="34" t="s">
        <v>112072</v>
      </c>
      <c r="B11178" s="34">
        <v>370</v>
      </c>
      <c r="C11178" s="34">
        <v>472</v>
      </c>
      <c r="D11178" s="34">
        <v>494</v>
      </c>
      <c r="E11178" s="34">
        <v>471</v>
      </c>
      <c r="F11178" s="34">
        <v>481</v>
      </c>
      <c r="G11178" s="34">
        <v>387</v>
      </c>
      <c r="H11178" s="34">
        <v>493</v>
      </c>
      <c r="I11178" s="34">
        <v>460</v>
      </c>
      <c r="J11178" s="34">
        <v>528</v>
      </c>
      <c r="K11178" s="34">
        <v>367</v>
      </c>
      <c r="L11178" s="34">
        <v>451</v>
      </c>
      <c r="M11178" s="34">
        <v>373</v>
      </c>
    </row>
    <row r="11179" spans="1:13" x14ac:dyDescent="0.2">
      <c r="A11179" s="34" t="s">
        <v>112073</v>
      </c>
      <c r="B11179" s="34">
        <v>489</v>
      </c>
      <c r="C11179" s="34">
        <v>425</v>
      </c>
      <c r="D11179" s="34">
        <v>518</v>
      </c>
      <c r="E11179" s="34">
        <v>561</v>
      </c>
      <c r="F11179" s="34">
        <v>400</v>
      </c>
      <c r="G11179" s="34">
        <v>438</v>
      </c>
      <c r="H11179" s="34">
        <v>531</v>
      </c>
      <c r="I11179" s="34">
        <v>432</v>
      </c>
      <c r="J11179" s="34">
        <v>487</v>
      </c>
      <c r="K11179" s="34">
        <v>371</v>
      </c>
      <c r="L11179" s="34">
        <v>468</v>
      </c>
      <c r="M11179" s="34">
        <v>394</v>
      </c>
    </row>
    <row r="11180" spans="1:13" x14ac:dyDescent="0.2">
      <c r="A11180" s="34" t="s">
        <v>112074</v>
      </c>
      <c r="B11180" s="34">
        <v>252</v>
      </c>
      <c r="C11180" s="34">
        <v>335</v>
      </c>
      <c r="D11180" s="34">
        <v>324</v>
      </c>
      <c r="E11180" s="34">
        <v>324</v>
      </c>
      <c r="F11180" s="34">
        <v>252</v>
      </c>
      <c r="G11180" s="34">
        <v>297</v>
      </c>
      <c r="H11180" s="34">
        <v>339</v>
      </c>
      <c r="I11180" s="34">
        <v>256</v>
      </c>
      <c r="J11180" s="34">
        <v>297</v>
      </c>
      <c r="K11180" s="34">
        <v>236</v>
      </c>
      <c r="L11180" s="34">
        <v>259</v>
      </c>
      <c r="M11180" s="34">
        <v>190</v>
      </c>
    </row>
    <row r="11181" spans="1:13" x14ac:dyDescent="0.2">
      <c r="A11181" s="34" t="s">
        <v>112075</v>
      </c>
      <c r="B11181" s="34">
        <v>332</v>
      </c>
      <c r="C11181" s="34">
        <v>357</v>
      </c>
      <c r="D11181" s="34">
        <v>405</v>
      </c>
      <c r="E11181" s="34">
        <v>384</v>
      </c>
      <c r="F11181" s="34">
        <v>350</v>
      </c>
      <c r="G11181" s="34">
        <v>378</v>
      </c>
      <c r="H11181" s="34">
        <v>357</v>
      </c>
      <c r="I11181" s="34">
        <v>356</v>
      </c>
      <c r="J11181" s="34">
        <v>283</v>
      </c>
      <c r="K11181" s="34">
        <v>301</v>
      </c>
      <c r="L11181" s="34">
        <v>348</v>
      </c>
      <c r="M11181" s="34">
        <v>291</v>
      </c>
    </row>
    <row r="11182" spans="1:13" x14ac:dyDescent="0.2">
      <c r="A11182" s="34" t="s">
        <v>112076</v>
      </c>
      <c r="B11182" s="34">
        <v>367</v>
      </c>
      <c r="C11182" s="34">
        <v>347</v>
      </c>
      <c r="D11182" s="34">
        <v>481</v>
      </c>
      <c r="E11182" s="34">
        <v>412</v>
      </c>
      <c r="F11182" s="34">
        <v>338</v>
      </c>
      <c r="G11182" s="34">
        <v>344</v>
      </c>
      <c r="H11182" s="34">
        <v>431</v>
      </c>
      <c r="I11182" s="34">
        <v>391</v>
      </c>
      <c r="J11182" s="34">
        <v>428</v>
      </c>
      <c r="K11182" s="34">
        <v>295</v>
      </c>
      <c r="L11182" s="34">
        <v>443</v>
      </c>
      <c r="M11182" s="34">
        <v>279</v>
      </c>
    </row>
    <row r="11183" spans="1:13" x14ac:dyDescent="0.2">
      <c r="A11183" s="34" t="s">
        <v>112077</v>
      </c>
      <c r="B11183" s="34">
        <v>323</v>
      </c>
      <c r="C11183" s="34">
        <v>360</v>
      </c>
      <c r="D11183" s="34">
        <v>402</v>
      </c>
      <c r="E11183" s="34">
        <v>396</v>
      </c>
      <c r="F11183" s="34">
        <v>320</v>
      </c>
      <c r="G11183" s="34">
        <v>337</v>
      </c>
      <c r="H11183" s="34">
        <v>364</v>
      </c>
      <c r="I11183" s="34">
        <v>336</v>
      </c>
      <c r="J11183" s="34">
        <v>388</v>
      </c>
      <c r="K11183" s="34">
        <v>291</v>
      </c>
      <c r="L11183" s="34">
        <v>321</v>
      </c>
      <c r="M11183" s="34">
        <v>278</v>
      </c>
    </row>
    <row r="11184" spans="1:13" x14ac:dyDescent="0.2">
      <c r="A11184" s="34" t="s">
        <v>112078</v>
      </c>
      <c r="B11184" s="34">
        <v>548</v>
      </c>
      <c r="C11184" s="34">
        <v>514</v>
      </c>
      <c r="D11184" s="34">
        <v>603</v>
      </c>
      <c r="E11184" s="34">
        <v>543</v>
      </c>
      <c r="F11184" s="34">
        <v>594</v>
      </c>
      <c r="G11184" s="34">
        <v>498</v>
      </c>
      <c r="H11184" s="34">
        <v>717</v>
      </c>
      <c r="I11184" s="34">
        <v>509</v>
      </c>
      <c r="J11184" s="34">
        <v>647</v>
      </c>
      <c r="K11184" s="34">
        <v>439</v>
      </c>
      <c r="L11184" s="34">
        <v>563</v>
      </c>
      <c r="M11184" s="34">
        <v>413</v>
      </c>
    </row>
    <row r="11185" spans="1:13" x14ac:dyDescent="0.2">
      <c r="A11185" s="34" t="s">
        <v>112079</v>
      </c>
      <c r="B11185" s="34">
        <v>519</v>
      </c>
      <c r="C11185" s="34">
        <v>582</v>
      </c>
      <c r="D11185" s="34">
        <v>566</v>
      </c>
      <c r="E11185" s="34">
        <v>664</v>
      </c>
      <c r="F11185" s="34">
        <v>559</v>
      </c>
      <c r="G11185" s="34">
        <v>551</v>
      </c>
      <c r="H11185" s="34">
        <v>647</v>
      </c>
      <c r="I11185" s="34">
        <v>586</v>
      </c>
      <c r="J11185" s="34">
        <v>712</v>
      </c>
      <c r="K11185" s="34">
        <v>514</v>
      </c>
      <c r="L11185" s="34">
        <v>610</v>
      </c>
      <c r="M11185" s="34">
        <v>425</v>
      </c>
    </row>
    <row r="11186" spans="1:13" x14ac:dyDescent="0.2">
      <c r="A11186" s="34" t="s">
        <v>112080</v>
      </c>
      <c r="B11186" s="34">
        <v>340</v>
      </c>
      <c r="C11186" s="34">
        <v>401</v>
      </c>
      <c r="D11186" s="34">
        <v>449</v>
      </c>
      <c r="E11186" s="34">
        <v>449</v>
      </c>
      <c r="F11186" s="34">
        <v>358</v>
      </c>
      <c r="G11186" s="34">
        <v>354</v>
      </c>
      <c r="H11186" s="34">
        <v>351</v>
      </c>
      <c r="I11186" s="34">
        <v>385</v>
      </c>
      <c r="J11186" s="34">
        <v>405</v>
      </c>
      <c r="K11186" s="34">
        <v>283</v>
      </c>
      <c r="L11186" s="34">
        <v>404</v>
      </c>
      <c r="M11186" s="34">
        <v>313</v>
      </c>
    </row>
    <row r="11187" spans="1:13" x14ac:dyDescent="0.2">
      <c r="A11187" s="34" t="s">
        <v>112081</v>
      </c>
      <c r="B11187" s="34">
        <v>263</v>
      </c>
      <c r="C11187" s="34">
        <v>315</v>
      </c>
      <c r="D11187" s="34">
        <v>296</v>
      </c>
      <c r="E11187" s="34">
        <v>316</v>
      </c>
      <c r="F11187" s="34">
        <v>329</v>
      </c>
      <c r="G11187" s="34">
        <v>311</v>
      </c>
      <c r="H11187" s="34">
        <v>265</v>
      </c>
      <c r="I11187" s="34">
        <v>324</v>
      </c>
      <c r="J11187" s="34">
        <v>325</v>
      </c>
      <c r="K11187" s="34">
        <v>275</v>
      </c>
      <c r="L11187" s="34">
        <v>302</v>
      </c>
      <c r="M11187" s="34">
        <v>295</v>
      </c>
    </row>
    <row r="11188" spans="1:13" x14ac:dyDescent="0.2">
      <c r="A11188" s="34" t="s">
        <v>112082</v>
      </c>
      <c r="B11188" s="34">
        <v>436</v>
      </c>
      <c r="C11188" s="34">
        <v>444</v>
      </c>
      <c r="D11188" s="34">
        <v>501</v>
      </c>
      <c r="E11188" s="34">
        <v>507</v>
      </c>
      <c r="F11188" s="34">
        <v>408</v>
      </c>
      <c r="G11188" s="34">
        <v>461</v>
      </c>
      <c r="H11188" s="34">
        <v>472</v>
      </c>
      <c r="I11188" s="34">
        <v>464</v>
      </c>
      <c r="J11188" s="34">
        <v>496</v>
      </c>
      <c r="K11188" s="34">
        <v>405</v>
      </c>
      <c r="L11188" s="34">
        <v>545</v>
      </c>
      <c r="M11188" s="34">
        <v>387</v>
      </c>
    </row>
    <row r="11189" spans="1:13" x14ac:dyDescent="0.2">
      <c r="A11189" s="34" t="s">
        <v>112083</v>
      </c>
      <c r="B11189" s="34">
        <v>582</v>
      </c>
      <c r="C11189" s="34">
        <v>548</v>
      </c>
      <c r="D11189" s="34">
        <v>517</v>
      </c>
      <c r="E11189" s="34">
        <v>611</v>
      </c>
      <c r="F11189" s="34">
        <v>542</v>
      </c>
      <c r="G11189" s="34">
        <v>554</v>
      </c>
      <c r="H11189" s="34">
        <v>618</v>
      </c>
      <c r="I11189" s="34">
        <v>498</v>
      </c>
      <c r="J11189" s="34">
        <v>537</v>
      </c>
      <c r="K11189" s="34">
        <v>433</v>
      </c>
      <c r="L11189" s="34">
        <v>524</v>
      </c>
      <c r="M11189" s="34">
        <v>424</v>
      </c>
    </row>
    <row r="11190" spans="1:13" x14ac:dyDescent="0.2">
      <c r="A11190" s="34" t="s">
        <v>112084</v>
      </c>
      <c r="B11190" s="34">
        <v>474</v>
      </c>
      <c r="C11190" s="34">
        <v>509</v>
      </c>
      <c r="D11190" s="34">
        <v>555</v>
      </c>
      <c r="E11190" s="34">
        <v>577</v>
      </c>
      <c r="F11190" s="34">
        <v>510</v>
      </c>
      <c r="G11190" s="34">
        <v>441</v>
      </c>
      <c r="H11190" s="34">
        <v>559</v>
      </c>
      <c r="I11190" s="34">
        <v>440</v>
      </c>
      <c r="J11190" s="34">
        <v>543</v>
      </c>
      <c r="K11190" s="34">
        <v>369</v>
      </c>
      <c r="L11190" s="34">
        <v>532</v>
      </c>
      <c r="M11190" s="34">
        <v>400</v>
      </c>
    </row>
    <row r="11191" spans="1:13" x14ac:dyDescent="0.2">
      <c r="A11191" s="34" t="s">
        <v>112085</v>
      </c>
      <c r="B11191" s="34">
        <v>248</v>
      </c>
      <c r="C11191" s="34">
        <v>348</v>
      </c>
      <c r="D11191" s="34">
        <v>324</v>
      </c>
      <c r="E11191" s="34">
        <v>293</v>
      </c>
      <c r="F11191" s="34">
        <v>286</v>
      </c>
      <c r="G11191" s="34">
        <v>292</v>
      </c>
      <c r="H11191" s="34">
        <v>399</v>
      </c>
      <c r="I11191" s="34">
        <v>300</v>
      </c>
      <c r="J11191" s="34">
        <v>351</v>
      </c>
      <c r="K11191" s="34">
        <v>267</v>
      </c>
      <c r="L11191" s="34">
        <v>343</v>
      </c>
      <c r="M11191" s="34">
        <v>254</v>
      </c>
    </row>
    <row r="11192" spans="1:13" x14ac:dyDescent="0.2">
      <c r="A11192" s="34" t="s">
        <v>112086</v>
      </c>
      <c r="B11192" s="34">
        <v>594</v>
      </c>
      <c r="C11192" s="34">
        <v>582</v>
      </c>
      <c r="D11192" s="34">
        <v>638</v>
      </c>
      <c r="E11192" s="34">
        <v>648</v>
      </c>
      <c r="F11192" s="34">
        <v>519</v>
      </c>
      <c r="G11192" s="34">
        <v>588</v>
      </c>
      <c r="H11192" s="34">
        <v>642</v>
      </c>
      <c r="I11192" s="34">
        <v>642</v>
      </c>
      <c r="J11192" s="34">
        <v>676</v>
      </c>
      <c r="K11192" s="34">
        <v>480</v>
      </c>
      <c r="L11192" s="34">
        <v>618</v>
      </c>
      <c r="M11192" s="34">
        <v>422</v>
      </c>
    </row>
    <row r="11193" spans="1:13" x14ac:dyDescent="0.2">
      <c r="A11193" s="34" t="s">
        <v>112087</v>
      </c>
      <c r="B11193" s="34">
        <v>462</v>
      </c>
      <c r="C11193" s="34">
        <v>420</v>
      </c>
      <c r="D11193" s="34">
        <v>479</v>
      </c>
      <c r="E11193" s="34">
        <v>432</v>
      </c>
      <c r="F11193" s="34">
        <v>396</v>
      </c>
      <c r="G11193" s="34">
        <v>427</v>
      </c>
      <c r="H11193" s="34">
        <v>481</v>
      </c>
      <c r="I11193" s="34">
        <v>401</v>
      </c>
      <c r="J11193" s="34">
        <v>432</v>
      </c>
      <c r="K11193" s="34">
        <v>354</v>
      </c>
      <c r="L11193" s="34">
        <v>354</v>
      </c>
      <c r="M11193" s="34">
        <v>344</v>
      </c>
    </row>
    <row r="11194" spans="1:13" x14ac:dyDescent="0.2">
      <c r="A11194" s="34" t="s">
        <v>112088</v>
      </c>
      <c r="B11194" s="34">
        <v>415</v>
      </c>
      <c r="C11194" s="34">
        <v>419</v>
      </c>
      <c r="D11194" s="34">
        <v>380</v>
      </c>
      <c r="E11194" s="34">
        <v>523</v>
      </c>
      <c r="F11194" s="34">
        <v>318</v>
      </c>
      <c r="G11194" s="34">
        <v>353</v>
      </c>
      <c r="H11194" s="34">
        <v>418</v>
      </c>
      <c r="I11194" s="34">
        <v>413</v>
      </c>
      <c r="J11194" s="34">
        <v>366</v>
      </c>
      <c r="K11194" s="34">
        <v>316</v>
      </c>
      <c r="L11194" s="34">
        <v>417</v>
      </c>
      <c r="M11194" s="34">
        <v>367</v>
      </c>
    </row>
    <row r="11195" spans="1:13" x14ac:dyDescent="0.2">
      <c r="A11195" s="34" t="s">
        <v>112089</v>
      </c>
      <c r="B11195" s="34">
        <v>294</v>
      </c>
      <c r="C11195" s="34">
        <v>264</v>
      </c>
      <c r="D11195" s="34">
        <v>333</v>
      </c>
      <c r="E11195" s="34">
        <v>303</v>
      </c>
      <c r="F11195" s="34">
        <v>229</v>
      </c>
      <c r="G11195" s="34">
        <v>254</v>
      </c>
      <c r="H11195" s="34">
        <v>371</v>
      </c>
      <c r="I11195" s="34">
        <v>295</v>
      </c>
      <c r="J11195" s="34">
        <v>355</v>
      </c>
      <c r="K11195" s="34">
        <v>262</v>
      </c>
      <c r="L11195" s="34">
        <v>266</v>
      </c>
      <c r="M11195" s="34">
        <v>230</v>
      </c>
    </row>
    <row r="11196" spans="1:13" x14ac:dyDescent="0.2">
      <c r="A11196" s="34" t="s">
        <v>112090</v>
      </c>
      <c r="B11196" s="34">
        <v>281</v>
      </c>
      <c r="C11196" s="34">
        <v>334</v>
      </c>
      <c r="D11196" s="34">
        <v>428</v>
      </c>
      <c r="E11196" s="34">
        <v>410</v>
      </c>
      <c r="F11196" s="34">
        <v>298</v>
      </c>
      <c r="G11196" s="34">
        <v>365</v>
      </c>
      <c r="H11196" s="34">
        <v>367</v>
      </c>
      <c r="I11196" s="34">
        <v>352</v>
      </c>
      <c r="J11196" s="34">
        <v>370</v>
      </c>
      <c r="K11196" s="34">
        <v>259</v>
      </c>
      <c r="L11196" s="34">
        <v>245</v>
      </c>
      <c r="M11196" s="34">
        <v>280</v>
      </c>
    </row>
    <row r="11197" spans="1:13" x14ac:dyDescent="0.2">
      <c r="A11197" s="34" t="s">
        <v>112091</v>
      </c>
      <c r="B11197" s="34">
        <v>575</v>
      </c>
      <c r="C11197" s="34">
        <v>576</v>
      </c>
      <c r="D11197" s="34">
        <v>625</v>
      </c>
      <c r="E11197" s="34">
        <v>676</v>
      </c>
      <c r="F11197" s="34">
        <v>541</v>
      </c>
      <c r="G11197" s="34">
        <v>564</v>
      </c>
      <c r="H11197" s="34">
        <v>649</v>
      </c>
      <c r="I11197" s="34">
        <v>587</v>
      </c>
      <c r="J11197" s="34">
        <v>615</v>
      </c>
      <c r="K11197" s="34">
        <v>477</v>
      </c>
      <c r="L11197" s="34">
        <v>641</v>
      </c>
      <c r="M11197" s="34">
        <v>465</v>
      </c>
    </row>
    <row r="11198" spans="1:13" x14ac:dyDescent="0.2">
      <c r="A11198" s="34" t="s">
        <v>112092</v>
      </c>
      <c r="B11198" s="34">
        <v>332</v>
      </c>
      <c r="C11198" s="34">
        <v>427</v>
      </c>
      <c r="D11198" s="34">
        <v>378</v>
      </c>
      <c r="E11198" s="34">
        <v>497</v>
      </c>
      <c r="F11198" s="34">
        <v>375</v>
      </c>
      <c r="G11198" s="34">
        <v>402</v>
      </c>
      <c r="H11198" s="34">
        <v>405</v>
      </c>
      <c r="I11198" s="34">
        <v>360</v>
      </c>
      <c r="J11198" s="34">
        <v>376</v>
      </c>
      <c r="K11198" s="34">
        <v>352</v>
      </c>
      <c r="L11198" s="34">
        <v>323</v>
      </c>
      <c r="M11198" s="34">
        <v>349</v>
      </c>
    </row>
    <row r="11199" spans="1:13" x14ac:dyDescent="0.2">
      <c r="A11199" s="34" t="s">
        <v>112093</v>
      </c>
      <c r="B11199" s="34">
        <v>588</v>
      </c>
      <c r="C11199" s="34">
        <v>554</v>
      </c>
      <c r="D11199" s="34">
        <v>565</v>
      </c>
      <c r="E11199" s="34">
        <v>608</v>
      </c>
      <c r="F11199" s="34">
        <v>627</v>
      </c>
      <c r="G11199" s="34">
        <v>523</v>
      </c>
      <c r="H11199" s="34">
        <v>704</v>
      </c>
      <c r="I11199" s="34">
        <v>603</v>
      </c>
      <c r="J11199" s="34">
        <v>662</v>
      </c>
      <c r="K11199" s="34">
        <v>492</v>
      </c>
      <c r="L11199" s="34">
        <v>610</v>
      </c>
      <c r="M11199" s="34">
        <v>458</v>
      </c>
    </row>
    <row r="11200" spans="1:13" x14ac:dyDescent="0.2">
      <c r="A11200" s="34" t="s">
        <v>112094</v>
      </c>
      <c r="B11200" s="34">
        <v>526</v>
      </c>
      <c r="C11200" s="34">
        <v>610</v>
      </c>
      <c r="D11200" s="34">
        <v>577</v>
      </c>
      <c r="E11200" s="34">
        <v>757</v>
      </c>
      <c r="F11200" s="34">
        <v>462</v>
      </c>
      <c r="G11200" s="34">
        <v>604</v>
      </c>
      <c r="H11200" s="34">
        <v>494</v>
      </c>
      <c r="I11200" s="34">
        <v>668</v>
      </c>
      <c r="J11200" s="34">
        <v>575</v>
      </c>
      <c r="K11200" s="34">
        <v>524</v>
      </c>
      <c r="L11200" s="34">
        <v>492</v>
      </c>
      <c r="M11200" s="34">
        <v>459</v>
      </c>
    </row>
    <row r="11201" spans="1:13" x14ac:dyDescent="0.2">
      <c r="A11201" s="34" t="s">
        <v>112095</v>
      </c>
      <c r="B11201" s="34">
        <v>334</v>
      </c>
      <c r="C11201" s="34">
        <v>357</v>
      </c>
      <c r="D11201" s="34">
        <v>411</v>
      </c>
      <c r="E11201" s="34">
        <v>381</v>
      </c>
      <c r="F11201" s="34">
        <v>388</v>
      </c>
      <c r="G11201" s="34">
        <v>352</v>
      </c>
      <c r="H11201" s="34">
        <v>447</v>
      </c>
      <c r="I11201" s="34">
        <v>387</v>
      </c>
      <c r="J11201" s="34">
        <v>418</v>
      </c>
      <c r="K11201" s="34">
        <v>309</v>
      </c>
      <c r="L11201" s="34">
        <v>352</v>
      </c>
      <c r="M11201" s="34">
        <v>298</v>
      </c>
    </row>
    <row r="11202" spans="1:13" x14ac:dyDescent="0.2">
      <c r="A11202" s="34" t="s">
        <v>112096</v>
      </c>
      <c r="B11202" s="34">
        <v>646</v>
      </c>
      <c r="C11202" s="34">
        <v>619</v>
      </c>
      <c r="D11202" s="34">
        <v>599</v>
      </c>
      <c r="E11202" s="34">
        <v>672</v>
      </c>
      <c r="F11202" s="34">
        <v>560</v>
      </c>
      <c r="G11202" s="34">
        <v>606</v>
      </c>
      <c r="H11202" s="34">
        <v>773</v>
      </c>
      <c r="I11202" s="34">
        <v>631</v>
      </c>
      <c r="J11202" s="34">
        <v>693</v>
      </c>
      <c r="K11202" s="34">
        <v>549</v>
      </c>
      <c r="L11202" s="34">
        <v>646</v>
      </c>
      <c r="M11202" s="34">
        <v>482</v>
      </c>
    </row>
    <row r="11203" spans="1:13" x14ac:dyDescent="0.2">
      <c r="A11203" s="34" t="s">
        <v>112097</v>
      </c>
      <c r="B11203" s="34">
        <v>409</v>
      </c>
      <c r="C11203" s="34">
        <v>344</v>
      </c>
      <c r="D11203" s="34">
        <v>349</v>
      </c>
      <c r="E11203" s="34">
        <v>384</v>
      </c>
      <c r="F11203" s="34">
        <v>399</v>
      </c>
      <c r="G11203" s="34">
        <v>335</v>
      </c>
      <c r="H11203" s="34">
        <v>467</v>
      </c>
      <c r="I11203" s="34">
        <v>383</v>
      </c>
      <c r="J11203" s="34">
        <v>492</v>
      </c>
      <c r="K11203" s="34">
        <v>350</v>
      </c>
      <c r="L11203" s="34">
        <v>432</v>
      </c>
      <c r="M11203" s="34">
        <v>297</v>
      </c>
    </row>
    <row r="11204" spans="1:13" x14ac:dyDescent="0.2">
      <c r="A11204" s="34" t="s">
        <v>112098</v>
      </c>
      <c r="B11204" s="34">
        <v>355</v>
      </c>
      <c r="C11204" s="34">
        <v>400</v>
      </c>
      <c r="D11204" s="34">
        <v>390</v>
      </c>
      <c r="E11204" s="34">
        <v>432</v>
      </c>
      <c r="F11204" s="34">
        <v>338</v>
      </c>
      <c r="G11204" s="34">
        <v>343</v>
      </c>
      <c r="H11204" s="34">
        <v>420</v>
      </c>
      <c r="I11204" s="34">
        <v>402</v>
      </c>
      <c r="J11204" s="34">
        <v>360</v>
      </c>
      <c r="K11204" s="34">
        <v>301</v>
      </c>
      <c r="L11204" s="34">
        <v>334</v>
      </c>
      <c r="M11204" s="34">
        <v>333</v>
      </c>
    </row>
    <row r="11205" spans="1:13" x14ac:dyDescent="0.2">
      <c r="A11205" s="34" t="s">
        <v>112099</v>
      </c>
      <c r="B11205" s="34">
        <v>432</v>
      </c>
      <c r="C11205" s="34">
        <v>381</v>
      </c>
      <c r="D11205" s="34">
        <v>460</v>
      </c>
      <c r="E11205" s="34">
        <v>369</v>
      </c>
      <c r="F11205" s="34">
        <v>317</v>
      </c>
      <c r="G11205" s="34">
        <v>353</v>
      </c>
      <c r="H11205" s="34">
        <v>474</v>
      </c>
      <c r="I11205" s="34">
        <v>348</v>
      </c>
      <c r="J11205" s="34">
        <v>430</v>
      </c>
      <c r="K11205" s="34">
        <v>374</v>
      </c>
      <c r="L11205" s="34">
        <v>354</v>
      </c>
      <c r="M11205" s="34">
        <v>295</v>
      </c>
    </row>
    <row r="11206" spans="1:13" x14ac:dyDescent="0.2">
      <c r="A11206" s="34" t="s">
        <v>112100</v>
      </c>
      <c r="B11206" s="34">
        <v>602</v>
      </c>
      <c r="C11206" s="34">
        <v>539</v>
      </c>
      <c r="D11206" s="34">
        <v>561</v>
      </c>
      <c r="E11206" s="34">
        <v>570</v>
      </c>
      <c r="F11206" s="34">
        <v>580</v>
      </c>
      <c r="G11206" s="34">
        <v>521</v>
      </c>
      <c r="H11206" s="34">
        <v>584</v>
      </c>
      <c r="I11206" s="34">
        <v>556</v>
      </c>
      <c r="J11206" s="34">
        <v>668</v>
      </c>
      <c r="K11206" s="34">
        <v>498</v>
      </c>
      <c r="L11206" s="34">
        <v>571</v>
      </c>
      <c r="M11206" s="34">
        <v>481</v>
      </c>
    </row>
    <row r="11207" spans="1:13" x14ac:dyDescent="0.2">
      <c r="A11207" s="34" t="s">
        <v>112101</v>
      </c>
      <c r="B11207" s="34">
        <v>709</v>
      </c>
      <c r="C11207" s="34">
        <v>644</v>
      </c>
      <c r="D11207" s="34">
        <v>650</v>
      </c>
      <c r="E11207" s="34">
        <v>644</v>
      </c>
      <c r="F11207" s="34">
        <v>625</v>
      </c>
      <c r="G11207" s="34">
        <v>594</v>
      </c>
      <c r="H11207" s="34">
        <v>735</v>
      </c>
      <c r="I11207" s="34">
        <v>615</v>
      </c>
      <c r="J11207" s="34">
        <v>700</v>
      </c>
      <c r="K11207" s="34">
        <v>521</v>
      </c>
      <c r="L11207" s="34">
        <v>674</v>
      </c>
      <c r="M11207" s="34">
        <v>557</v>
      </c>
    </row>
    <row r="11208" spans="1:13" x14ac:dyDescent="0.2">
      <c r="A11208" s="34" t="s">
        <v>112102</v>
      </c>
      <c r="B11208" s="34">
        <v>543</v>
      </c>
      <c r="C11208" s="34">
        <v>606</v>
      </c>
      <c r="D11208" s="34">
        <v>560</v>
      </c>
      <c r="E11208" s="34">
        <v>669</v>
      </c>
      <c r="F11208" s="34">
        <v>473</v>
      </c>
      <c r="G11208" s="34">
        <v>598</v>
      </c>
      <c r="H11208" s="34">
        <v>585</v>
      </c>
      <c r="I11208" s="34">
        <v>662</v>
      </c>
      <c r="J11208" s="34">
        <v>534</v>
      </c>
      <c r="K11208" s="34">
        <v>493</v>
      </c>
      <c r="L11208" s="34">
        <v>504</v>
      </c>
      <c r="M11208" s="34">
        <v>507</v>
      </c>
    </row>
    <row r="11209" spans="1:13" x14ac:dyDescent="0.2">
      <c r="A11209" s="34" t="s">
        <v>112103</v>
      </c>
      <c r="B11209" s="34">
        <v>294</v>
      </c>
      <c r="C11209" s="34">
        <v>235</v>
      </c>
      <c r="D11209" s="34">
        <v>299</v>
      </c>
      <c r="E11209" s="34">
        <v>306</v>
      </c>
      <c r="F11209" s="34">
        <v>298</v>
      </c>
      <c r="G11209" s="34">
        <v>305</v>
      </c>
      <c r="H11209" s="34">
        <v>329</v>
      </c>
      <c r="I11209" s="34">
        <v>332</v>
      </c>
      <c r="J11209" s="34">
        <v>328</v>
      </c>
      <c r="K11209" s="34">
        <v>237</v>
      </c>
      <c r="L11209" s="34">
        <v>313</v>
      </c>
      <c r="M11209" s="34">
        <v>232</v>
      </c>
    </row>
    <row r="11210" spans="1:13" x14ac:dyDescent="0.2">
      <c r="A11210" s="34" t="s">
        <v>112104</v>
      </c>
      <c r="B11210" s="34">
        <v>325</v>
      </c>
      <c r="C11210" s="34">
        <v>351</v>
      </c>
      <c r="D11210" s="34">
        <v>426</v>
      </c>
      <c r="E11210" s="34">
        <v>417</v>
      </c>
      <c r="F11210" s="34">
        <v>345</v>
      </c>
      <c r="G11210" s="34">
        <v>340</v>
      </c>
      <c r="H11210" s="34">
        <v>432</v>
      </c>
      <c r="I11210" s="34">
        <v>375</v>
      </c>
      <c r="J11210" s="34">
        <v>412</v>
      </c>
      <c r="K11210" s="34">
        <v>287</v>
      </c>
      <c r="L11210" s="34">
        <v>363</v>
      </c>
      <c r="M11210" s="34">
        <v>308</v>
      </c>
    </row>
    <row r="11211" spans="1:13" x14ac:dyDescent="0.2">
      <c r="A11211" s="34" t="s">
        <v>112105</v>
      </c>
      <c r="B11211" s="34">
        <v>396</v>
      </c>
      <c r="C11211" s="34">
        <v>432</v>
      </c>
      <c r="D11211" s="34">
        <v>429</v>
      </c>
      <c r="E11211" s="34">
        <v>432</v>
      </c>
      <c r="F11211" s="34">
        <v>365</v>
      </c>
      <c r="G11211" s="34">
        <v>432</v>
      </c>
      <c r="H11211" s="34">
        <v>500</v>
      </c>
      <c r="I11211" s="34">
        <v>461</v>
      </c>
      <c r="J11211" s="34">
        <v>500</v>
      </c>
      <c r="K11211" s="34">
        <v>350</v>
      </c>
      <c r="L11211" s="34">
        <v>371</v>
      </c>
      <c r="M11211" s="34">
        <v>305</v>
      </c>
    </row>
    <row r="11212" spans="1:13" x14ac:dyDescent="0.2">
      <c r="A11212" s="34" t="s">
        <v>112106</v>
      </c>
      <c r="B11212" s="34">
        <v>407</v>
      </c>
      <c r="C11212" s="34">
        <v>446</v>
      </c>
      <c r="D11212" s="34">
        <v>402</v>
      </c>
      <c r="E11212" s="34">
        <v>393</v>
      </c>
      <c r="F11212" s="34">
        <v>326</v>
      </c>
      <c r="G11212" s="34">
        <v>392</v>
      </c>
      <c r="H11212" s="34">
        <v>408</v>
      </c>
      <c r="I11212" s="34">
        <v>356</v>
      </c>
      <c r="J11212" s="34">
        <v>408</v>
      </c>
      <c r="K11212" s="34">
        <v>325</v>
      </c>
      <c r="L11212" s="34">
        <v>362</v>
      </c>
      <c r="M11212" s="34">
        <v>329</v>
      </c>
    </row>
    <row r="11213" spans="1:13" x14ac:dyDescent="0.2">
      <c r="A11213" s="34" t="s">
        <v>112107</v>
      </c>
      <c r="B11213" s="34">
        <v>695</v>
      </c>
      <c r="C11213" s="34">
        <v>615</v>
      </c>
      <c r="D11213" s="34">
        <v>510</v>
      </c>
      <c r="E11213" s="34">
        <v>631</v>
      </c>
      <c r="F11213" s="34">
        <v>587</v>
      </c>
      <c r="G11213" s="34">
        <v>557</v>
      </c>
      <c r="H11213" s="34">
        <v>640</v>
      </c>
      <c r="I11213" s="34">
        <v>539</v>
      </c>
      <c r="J11213" s="34">
        <v>575</v>
      </c>
      <c r="K11213" s="34">
        <v>490</v>
      </c>
      <c r="L11213" s="34">
        <v>639</v>
      </c>
      <c r="M11213" s="34">
        <v>434</v>
      </c>
    </row>
    <row r="11214" spans="1:13" x14ac:dyDescent="0.2">
      <c r="A11214" s="34" t="s">
        <v>112108</v>
      </c>
      <c r="B11214" s="34">
        <v>723</v>
      </c>
      <c r="C11214" s="34">
        <v>593</v>
      </c>
      <c r="D11214" s="34">
        <v>707</v>
      </c>
      <c r="E11214" s="34">
        <v>715</v>
      </c>
      <c r="F11214" s="34">
        <v>611</v>
      </c>
      <c r="G11214" s="34">
        <v>623</v>
      </c>
      <c r="H11214" s="34">
        <v>746</v>
      </c>
      <c r="I11214" s="34">
        <v>615</v>
      </c>
      <c r="J11214" s="34">
        <v>642</v>
      </c>
      <c r="K11214" s="34">
        <v>560</v>
      </c>
      <c r="L11214" s="34">
        <v>663</v>
      </c>
      <c r="M11214" s="34">
        <v>504</v>
      </c>
    </row>
    <row r="11215" spans="1:13" x14ac:dyDescent="0.2">
      <c r="A11215" s="34" t="s">
        <v>112109</v>
      </c>
      <c r="B11215" s="34">
        <v>301</v>
      </c>
      <c r="C11215" s="34">
        <v>341</v>
      </c>
      <c r="D11215" s="34">
        <v>344</v>
      </c>
      <c r="E11215" s="34">
        <v>407</v>
      </c>
      <c r="F11215" s="34">
        <v>326</v>
      </c>
      <c r="G11215" s="34">
        <v>348</v>
      </c>
      <c r="H11215" s="34">
        <v>331</v>
      </c>
      <c r="I11215" s="34">
        <v>340</v>
      </c>
      <c r="J11215" s="34">
        <v>363</v>
      </c>
      <c r="K11215" s="34">
        <v>291</v>
      </c>
      <c r="L11215" s="34">
        <v>328</v>
      </c>
      <c r="M11215" s="34">
        <v>258</v>
      </c>
    </row>
    <row r="11216" spans="1:13" x14ac:dyDescent="0.2">
      <c r="A11216" s="34" t="s">
        <v>112110</v>
      </c>
      <c r="B11216" s="34">
        <v>479</v>
      </c>
      <c r="C11216" s="34">
        <v>499</v>
      </c>
      <c r="D11216" s="34">
        <v>522</v>
      </c>
      <c r="E11216" s="34">
        <v>524</v>
      </c>
      <c r="F11216" s="34">
        <v>385</v>
      </c>
      <c r="G11216" s="34">
        <v>524</v>
      </c>
      <c r="H11216" s="34">
        <v>574</v>
      </c>
      <c r="I11216" s="34">
        <v>574</v>
      </c>
      <c r="J11216" s="34">
        <v>452</v>
      </c>
      <c r="K11216" s="34">
        <v>449</v>
      </c>
      <c r="L11216" s="34">
        <v>503</v>
      </c>
      <c r="M11216" s="34">
        <v>446</v>
      </c>
    </row>
    <row r="11217" spans="1:13" x14ac:dyDescent="0.2">
      <c r="A11217" s="34" t="s">
        <v>112111</v>
      </c>
      <c r="B11217" s="34">
        <v>934</v>
      </c>
      <c r="C11217" s="34">
        <v>755</v>
      </c>
      <c r="D11217" s="34">
        <v>943</v>
      </c>
      <c r="E11217" s="34">
        <v>844</v>
      </c>
      <c r="F11217" s="34">
        <v>821</v>
      </c>
      <c r="G11217" s="34">
        <v>712</v>
      </c>
      <c r="H11217" s="34">
        <v>982</v>
      </c>
      <c r="I11217" s="34">
        <v>841</v>
      </c>
      <c r="J11217" s="34">
        <v>966</v>
      </c>
      <c r="K11217" s="34">
        <v>632</v>
      </c>
      <c r="L11217" s="34">
        <v>930</v>
      </c>
      <c r="M11217" s="34">
        <v>607</v>
      </c>
    </row>
    <row r="11218" spans="1:13" x14ac:dyDescent="0.2">
      <c r="A11218" s="34" t="s">
        <v>112112</v>
      </c>
      <c r="B11218" s="34">
        <v>705</v>
      </c>
      <c r="C11218" s="34">
        <v>659</v>
      </c>
      <c r="D11218" s="34">
        <v>774</v>
      </c>
      <c r="E11218" s="34">
        <v>759</v>
      </c>
      <c r="F11218" s="34">
        <v>621</v>
      </c>
      <c r="G11218" s="34">
        <v>687</v>
      </c>
      <c r="H11218" s="34">
        <v>711</v>
      </c>
      <c r="I11218" s="34">
        <v>729</v>
      </c>
      <c r="J11218" s="34">
        <v>680</v>
      </c>
      <c r="K11218" s="34">
        <v>616</v>
      </c>
      <c r="L11218" s="34">
        <v>642</v>
      </c>
      <c r="M11218" s="34">
        <v>556</v>
      </c>
    </row>
    <row r="11219" spans="1:13" x14ac:dyDescent="0.2">
      <c r="A11219" s="34" t="s">
        <v>112113</v>
      </c>
      <c r="B11219" s="34">
        <v>793</v>
      </c>
      <c r="C11219" s="34">
        <v>742</v>
      </c>
      <c r="D11219" s="34">
        <v>829</v>
      </c>
      <c r="E11219" s="34">
        <v>788</v>
      </c>
      <c r="F11219" s="34">
        <v>687</v>
      </c>
      <c r="G11219" s="34">
        <v>671</v>
      </c>
      <c r="H11219" s="34">
        <v>765</v>
      </c>
      <c r="I11219" s="34">
        <v>696</v>
      </c>
      <c r="J11219" s="34">
        <v>808</v>
      </c>
      <c r="K11219" s="34">
        <v>644</v>
      </c>
      <c r="L11219" s="34">
        <v>716</v>
      </c>
      <c r="M11219" s="34">
        <v>530</v>
      </c>
    </row>
    <row r="11220" spans="1:13" x14ac:dyDescent="0.2">
      <c r="A11220" s="34" t="s">
        <v>112114</v>
      </c>
      <c r="B11220" s="34">
        <v>447</v>
      </c>
      <c r="C11220" s="34">
        <v>458</v>
      </c>
      <c r="D11220" s="34">
        <v>482</v>
      </c>
      <c r="E11220" s="34">
        <v>534</v>
      </c>
      <c r="F11220" s="34">
        <v>481</v>
      </c>
      <c r="G11220" s="34">
        <v>471</v>
      </c>
      <c r="H11220" s="34">
        <v>478</v>
      </c>
      <c r="I11220" s="34">
        <v>524</v>
      </c>
      <c r="J11220" s="34">
        <v>544</v>
      </c>
      <c r="K11220" s="34">
        <v>462</v>
      </c>
      <c r="L11220" s="34">
        <v>482</v>
      </c>
      <c r="M11220" s="34">
        <v>389</v>
      </c>
    </row>
    <row r="11221" spans="1:13" x14ac:dyDescent="0.2">
      <c r="A11221" s="34" t="s">
        <v>112115</v>
      </c>
      <c r="B11221" s="34">
        <v>568</v>
      </c>
      <c r="C11221" s="34">
        <v>540</v>
      </c>
      <c r="D11221" s="34">
        <v>540</v>
      </c>
      <c r="E11221" s="34">
        <v>541</v>
      </c>
      <c r="F11221" s="34">
        <v>594</v>
      </c>
      <c r="G11221" s="34">
        <v>478</v>
      </c>
      <c r="H11221" s="34">
        <v>494</v>
      </c>
      <c r="I11221" s="34">
        <v>580</v>
      </c>
      <c r="J11221" s="34">
        <v>519</v>
      </c>
      <c r="K11221" s="34">
        <v>426</v>
      </c>
      <c r="L11221" s="34">
        <v>482</v>
      </c>
      <c r="M11221" s="34">
        <v>357</v>
      </c>
    </row>
    <row r="11222" spans="1:13" x14ac:dyDescent="0.2">
      <c r="A11222" s="34" t="s">
        <v>112116</v>
      </c>
      <c r="B11222" s="34">
        <v>844</v>
      </c>
      <c r="C11222" s="34">
        <v>881</v>
      </c>
      <c r="D11222" s="34">
        <v>1008</v>
      </c>
      <c r="E11222" s="34">
        <v>935</v>
      </c>
      <c r="F11222" s="34">
        <v>898</v>
      </c>
      <c r="G11222" s="34">
        <v>834</v>
      </c>
      <c r="H11222" s="34">
        <v>959</v>
      </c>
      <c r="I11222" s="34">
        <v>854</v>
      </c>
      <c r="J11222" s="34">
        <v>943</v>
      </c>
      <c r="K11222" s="34">
        <v>751</v>
      </c>
      <c r="L11222" s="34">
        <v>895</v>
      </c>
      <c r="M11222" s="34">
        <v>644</v>
      </c>
    </row>
    <row r="11223" spans="1:13" x14ac:dyDescent="0.2">
      <c r="A11223" s="34" t="s">
        <v>112117</v>
      </c>
      <c r="B11223" s="34">
        <v>427</v>
      </c>
      <c r="C11223" s="34">
        <v>505</v>
      </c>
      <c r="D11223" s="34">
        <v>449</v>
      </c>
      <c r="E11223" s="34">
        <v>556</v>
      </c>
      <c r="F11223" s="34">
        <v>458</v>
      </c>
      <c r="G11223" s="34">
        <v>520</v>
      </c>
      <c r="H11223" s="34">
        <v>461</v>
      </c>
      <c r="I11223" s="34">
        <v>506</v>
      </c>
      <c r="J11223" s="34">
        <v>453</v>
      </c>
      <c r="K11223" s="34">
        <v>454</v>
      </c>
      <c r="L11223" s="34">
        <v>462</v>
      </c>
      <c r="M11223" s="34">
        <v>369</v>
      </c>
    </row>
    <row r="11224" spans="1:13" x14ac:dyDescent="0.2">
      <c r="A11224" s="34" t="s">
        <v>112118</v>
      </c>
      <c r="B11224" s="34">
        <v>291</v>
      </c>
      <c r="C11224" s="34">
        <v>305</v>
      </c>
      <c r="D11224" s="34">
        <v>450</v>
      </c>
      <c r="E11224" s="34">
        <v>414</v>
      </c>
      <c r="F11224" s="34">
        <v>340</v>
      </c>
      <c r="G11224" s="34">
        <v>345</v>
      </c>
      <c r="H11224" s="34">
        <v>351</v>
      </c>
      <c r="I11224" s="34">
        <v>406</v>
      </c>
      <c r="J11224" s="34">
        <v>375</v>
      </c>
      <c r="K11224" s="34">
        <v>314</v>
      </c>
      <c r="L11224" s="34">
        <v>313</v>
      </c>
      <c r="M11224" s="34">
        <v>240</v>
      </c>
    </row>
    <row r="11225" spans="1:13" x14ac:dyDescent="0.2">
      <c r="A11225" s="34" t="s">
        <v>112119</v>
      </c>
      <c r="B11225" s="34">
        <v>332</v>
      </c>
      <c r="C11225" s="34">
        <v>335</v>
      </c>
      <c r="D11225" s="34">
        <v>347</v>
      </c>
      <c r="E11225" s="34">
        <v>377</v>
      </c>
      <c r="F11225" s="34">
        <v>333</v>
      </c>
      <c r="G11225" s="34">
        <v>292</v>
      </c>
      <c r="H11225" s="34">
        <v>459</v>
      </c>
      <c r="I11225" s="34">
        <v>311</v>
      </c>
      <c r="J11225" s="34">
        <v>290</v>
      </c>
      <c r="K11225" s="34">
        <v>289</v>
      </c>
      <c r="L11225" s="34">
        <v>292</v>
      </c>
      <c r="M11225" s="34">
        <v>331</v>
      </c>
    </row>
    <row r="11226" spans="1:13" x14ac:dyDescent="0.2">
      <c r="A11226" s="34" t="s">
        <v>112120</v>
      </c>
      <c r="B11226" s="34">
        <v>257</v>
      </c>
      <c r="C11226" s="34">
        <v>359</v>
      </c>
      <c r="D11226" s="34">
        <v>406</v>
      </c>
      <c r="E11226" s="34">
        <v>357</v>
      </c>
      <c r="F11226" s="34">
        <v>321</v>
      </c>
      <c r="G11226" s="34">
        <v>276</v>
      </c>
      <c r="H11226" s="34">
        <v>364</v>
      </c>
      <c r="I11226" s="34">
        <v>305</v>
      </c>
      <c r="J11226" s="34">
        <v>431</v>
      </c>
      <c r="K11226" s="34">
        <v>266</v>
      </c>
      <c r="L11226" s="34">
        <v>443</v>
      </c>
      <c r="M11226" s="34">
        <v>292</v>
      </c>
    </row>
    <row r="11227" spans="1:13" x14ac:dyDescent="0.2">
      <c r="A11227" s="34" t="s">
        <v>112121</v>
      </c>
      <c r="B11227" s="34">
        <v>403</v>
      </c>
      <c r="C11227" s="34">
        <v>477</v>
      </c>
      <c r="D11227" s="34">
        <v>482</v>
      </c>
      <c r="E11227" s="34">
        <v>500</v>
      </c>
      <c r="F11227" s="34">
        <v>400</v>
      </c>
      <c r="G11227" s="34">
        <v>411</v>
      </c>
      <c r="H11227" s="34">
        <v>506</v>
      </c>
      <c r="I11227" s="34">
        <v>459</v>
      </c>
      <c r="J11227" s="34">
        <v>443</v>
      </c>
      <c r="K11227" s="34">
        <v>385</v>
      </c>
      <c r="L11227" s="34">
        <v>407</v>
      </c>
      <c r="M11227" s="34">
        <v>346</v>
      </c>
    </row>
    <row r="11228" spans="1:13" x14ac:dyDescent="0.2">
      <c r="A11228" s="34" t="s">
        <v>112122</v>
      </c>
      <c r="B11228" s="34">
        <v>627</v>
      </c>
      <c r="C11228" s="34">
        <v>556</v>
      </c>
      <c r="D11228" s="34">
        <v>703</v>
      </c>
      <c r="E11228" s="34">
        <v>669</v>
      </c>
      <c r="F11228" s="34">
        <v>597</v>
      </c>
      <c r="G11228" s="34">
        <v>609</v>
      </c>
      <c r="H11228" s="34">
        <v>675</v>
      </c>
      <c r="I11228" s="34">
        <v>595</v>
      </c>
      <c r="J11228" s="34">
        <v>682</v>
      </c>
      <c r="K11228" s="34">
        <v>490</v>
      </c>
      <c r="L11228" s="34">
        <v>704</v>
      </c>
      <c r="M11228" s="34">
        <v>477</v>
      </c>
    </row>
    <row r="11229" spans="1:13" x14ac:dyDescent="0.2">
      <c r="A11229" s="34" t="s">
        <v>112123</v>
      </c>
      <c r="B11229" s="34">
        <v>350</v>
      </c>
      <c r="C11229" s="34">
        <v>405</v>
      </c>
      <c r="D11229" s="34">
        <v>434</v>
      </c>
      <c r="E11229" s="34">
        <v>456</v>
      </c>
      <c r="F11229" s="34">
        <v>409</v>
      </c>
      <c r="G11229" s="34">
        <v>415</v>
      </c>
      <c r="H11229" s="34">
        <v>527</v>
      </c>
      <c r="I11229" s="34">
        <v>457</v>
      </c>
      <c r="J11229" s="34">
        <v>449</v>
      </c>
      <c r="K11229" s="34">
        <v>403</v>
      </c>
      <c r="L11229" s="34">
        <v>436</v>
      </c>
      <c r="M11229" s="34">
        <v>371</v>
      </c>
    </row>
    <row r="11230" spans="1:13" x14ac:dyDescent="0.2">
      <c r="A11230" s="34" t="s">
        <v>112124</v>
      </c>
      <c r="B11230" s="34">
        <v>200</v>
      </c>
      <c r="C11230" s="34">
        <v>252</v>
      </c>
      <c r="D11230" s="34">
        <v>247</v>
      </c>
      <c r="E11230" s="34">
        <v>243</v>
      </c>
      <c r="F11230" s="34">
        <v>234</v>
      </c>
      <c r="G11230" s="34">
        <v>208</v>
      </c>
      <c r="H11230" s="34">
        <v>234</v>
      </c>
      <c r="I11230" s="34">
        <v>245</v>
      </c>
      <c r="J11230" s="34">
        <v>301</v>
      </c>
      <c r="K11230" s="34">
        <v>171</v>
      </c>
      <c r="L11230" s="34">
        <v>258</v>
      </c>
      <c r="M11230" s="34">
        <v>198</v>
      </c>
    </row>
    <row r="11231" spans="1:13" x14ac:dyDescent="0.2">
      <c r="A11231" s="34" t="s">
        <v>112125</v>
      </c>
      <c r="B11231" s="34">
        <v>398</v>
      </c>
      <c r="C11231" s="34">
        <v>338</v>
      </c>
      <c r="D11231" s="34">
        <v>384</v>
      </c>
      <c r="E11231" s="34">
        <v>385</v>
      </c>
      <c r="F11231" s="34">
        <v>320</v>
      </c>
      <c r="G11231" s="34">
        <v>314</v>
      </c>
      <c r="H11231" s="34">
        <v>331</v>
      </c>
      <c r="I11231" s="34">
        <v>327</v>
      </c>
      <c r="J11231" s="34">
        <v>393</v>
      </c>
      <c r="K11231" s="34">
        <v>277</v>
      </c>
      <c r="L11231" s="34">
        <v>406</v>
      </c>
      <c r="M11231" s="34">
        <v>249</v>
      </c>
    </row>
    <row r="11232" spans="1:13" x14ac:dyDescent="0.2">
      <c r="A11232" s="34" t="s">
        <v>112126</v>
      </c>
      <c r="B11232" s="34">
        <v>428</v>
      </c>
      <c r="C11232" s="34">
        <v>460</v>
      </c>
      <c r="D11232" s="34">
        <v>401</v>
      </c>
      <c r="E11232" s="34">
        <v>451</v>
      </c>
      <c r="F11232" s="34">
        <v>372</v>
      </c>
      <c r="G11232" s="34">
        <v>436</v>
      </c>
      <c r="H11232" s="34">
        <v>500</v>
      </c>
      <c r="I11232" s="34">
        <v>413</v>
      </c>
      <c r="J11232" s="34">
        <v>432</v>
      </c>
      <c r="K11232" s="34">
        <v>336</v>
      </c>
      <c r="L11232" s="34">
        <v>406</v>
      </c>
      <c r="M11232" s="34">
        <v>318</v>
      </c>
    </row>
    <row r="11233" spans="1:13" x14ac:dyDescent="0.2">
      <c r="A11233" s="34" t="s">
        <v>112127</v>
      </c>
      <c r="B11233" s="34">
        <v>262</v>
      </c>
      <c r="C11233" s="34">
        <v>323</v>
      </c>
      <c r="D11233" s="34">
        <v>305</v>
      </c>
      <c r="E11233" s="34">
        <v>323</v>
      </c>
      <c r="F11233" s="34">
        <v>264</v>
      </c>
      <c r="G11233" s="34">
        <v>277</v>
      </c>
      <c r="H11233" s="34">
        <v>332</v>
      </c>
      <c r="I11233" s="34">
        <v>255</v>
      </c>
      <c r="J11233" s="34">
        <v>214</v>
      </c>
      <c r="K11233" s="34">
        <v>248</v>
      </c>
      <c r="L11233" s="34">
        <v>334</v>
      </c>
      <c r="M11233" s="34">
        <v>239</v>
      </c>
    </row>
    <row r="11234" spans="1:13" x14ac:dyDescent="0.2">
      <c r="A11234" s="34" t="s">
        <v>112128</v>
      </c>
      <c r="B11234" s="34">
        <v>478</v>
      </c>
      <c r="C11234" s="34">
        <v>629</v>
      </c>
      <c r="D11234" s="34">
        <v>556</v>
      </c>
      <c r="E11234" s="34">
        <v>718</v>
      </c>
      <c r="F11234" s="34">
        <v>640</v>
      </c>
      <c r="G11234" s="34">
        <v>669</v>
      </c>
      <c r="H11234" s="34">
        <v>731</v>
      </c>
      <c r="I11234" s="34">
        <v>732</v>
      </c>
      <c r="J11234" s="34">
        <v>676</v>
      </c>
      <c r="K11234" s="34">
        <v>567</v>
      </c>
      <c r="L11234" s="34">
        <v>655</v>
      </c>
      <c r="M11234" s="34">
        <v>539</v>
      </c>
    </row>
    <row r="11235" spans="1:13" x14ac:dyDescent="0.2">
      <c r="A11235" s="34" t="s">
        <v>112129</v>
      </c>
      <c r="B11235" s="34">
        <v>370</v>
      </c>
      <c r="C11235" s="34">
        <v>301</v>
      </c>
      <c r="D11235" s="34">
        <v>394</v>
      </c>
      <c r="E11235" s="34">
        <v>337</v>
      </c>
      <c r="F11235" s="34">
        <v>311</v>
      </c>
      <c r="G11235" s="34">
        <v>337</v>
      </c>
      <c r="H11235" s="34">
        <v>383</v>
      </c>
      <c r="I11235" s="34">
        <v>289</v>
      </c>
      <c r="J11235" s="34">
        <v>309</v>
      </c>
      <c r="K11235" s="34">
        <v>250</v>
      </c>
      <c r="L11235" s="34">
        <v>375</v>
      </c>
      <c r="M11235" s="34">
        <v>229</v>
      </c>
    </row>
    <row r="11236" spans="1:13" x14ac:dyDescent="0.2">
      <c r="A11236" s="34" t="s">
        <v>112130</v>
      </c>
      <c r="B11236" s="34">
        <v>433</v>
      </c>
      <c r="C11236" s="34">
        <v>377</v>
      </c>
      <c r="D11236" s="34">
        <v>490</v>
      </c>
      <c r="E11236" s="34">
        <v>398</v>
      </c>
      <c r="F11236" s="34">
        <v>364</v>
      </c>
      <c r="G11236" s="34">
        <v>409</v>
      </c>
      <c r="H11236" s="34">
        <v>404</v>
      </c>
      <c r="I11236" s="34">
        <v>402</v>
      </c>
      <c r="J11236" s="34">
        <v>396</v>
      </c>
      <c r="K11236" s="34">
        <v>322</v>
      </c>
      <c r="L11236" s="34">
        <v>395</v>
      </c>
      <c r="M11236" s="34">
        <v>288</v>
      </c>
    </row>
    <row r="11237" spans="1:13" x14ac:dyDescent="0.2">
      <c r="A11237" s="34" t="s">
        <v>112131</v>
      </c>
      <c r="B11237" s="34">
        <v>462</v>
      </c>
      <c r="C11237" s="34">
        <v>426</v>
      </c>
      <c r="D11237" s="34">
        <v>451</v>
      </c>
      <c r="E11237" s="34">
        <v>473</v>
      </c>
      <c r="F11237" s="34">
        <v>385</v>
      </c>
      <c r="G11237" s="34">
        <v>428</v>
      </c>
      <c r="H11237" s="34">
        <v>413</v>
      </c>
      <c r="I11237" s="34">
        <v>396</v>
      </c>
      <c r="J11237" s="34">
        <v>387</v>
      </c>
      <c r="K11237" s="34">
        <v>320</v>
      </c>
      <c r="L11237" s="34">
        <v>351</v>
      </c>
      <c r="M11237" s="34">
        <v>300</v>
      </c>
    </row>
    <row r="11238" spans="1:13" x14ac:dyDescent="0.2">
      <c r="A11238" s="34" t="s">
        <v>112132</v>
      </c>
      <c r="B11238" s="34">
        <v>319</v>
      </c>
      <c r="C11238" s="34">
        <v>399</v>
      </c>
      <c r="D11238" s="34">
        <v>414</v>
      </c>
      <c r="E11238" s="34">
        <v>428</v>
      </c>
      <c r="F11238" s="34">
        <v>348</v>
      </c>
      <c r="G11238" s="34">
        <v>397</v>
      </c>
      <c r="H11238" s="34">
        <v>447</v>
      </c>
      <c r="I11238" s="34">
        <v>392</v>
      </c>
      <c r="J11238" s="34">
        <v>408</v>
      </c>
      <c r="K11238" s="34">
        <v>309</v>
      </c>
      <c r="L11238" s="34">
        <v>401</v>
      </c>
      <c r="M11238" s="34">
        <v>322</v>
      </c>
    </row>
    <row r="11239" spans="1:13" x14ac:dyDescent="0.2">
      <c r="A11239" s="34" t="s">
        <v>112133</v>
      </c>
      <c r="B11239" s="34">
        <v>264</v>
      </c>
      <c r="C11239" s="34">
        <v>352</v>
      </c>
      <c r="D11239" s="34">
        <v>388</v>
      </c>
      <c r="E11239" s="34">
        <v>411</v>
      </c>
      <c r="F11239" s="34">
        <v>297</v>
      </c>
      <c r="G11239" s="34">
        <v>290</v>
      </c>
      <c r="H11239" s="34">
        <v>392</v>
      </c>
      <c r="I11239" s="34">
        <v>333</v>
      </c>
      <c r="J11239" s="34">
        <v>361</v>
      </c>
      <c r="K11239" s="34">
        <v>316</v>
      </c>
      <c r="L11239" s="34">
        <v>294</v>
      </c>
      <c r="M11239" s="34">
        <v>295</v>
      </c>
    </row>
    <row r="11240" spans="1:13" x14ac:dyDescent="0.2">
      <c r="A11240" s="34" t="s">
        <v>112134</v>
      </c>
      <c r="B11240" s="34">
        <v>397</v>
      </c>
      <c r="C11240" s="34">
        <v>429</v>
      </c>
      <c r="D11240" s="34">
        <v>420</v>
      </c>
      <c r="E11240" s="34">
        <v>478</v>
      </c>
      <c r="F11240" s="34">
        <v>436</v>
      </c>
      <c r="G11240" s="34">
        <v>436</v>
      </c>
      <c r="H11240" s="34">
        <v>415</v>
      </c>
      <c r="I11240" s="34">
        <v>462</v>
      </c>
      <c r="J11240" s="34">
        <v>459</v>
      </c>
      <c r="K11240" s="34">
        <v>347</v>
      </c>
      <c r="L11240" s="34">
        <v>383</v>
      </c>
      <c r="M11240" s="34">
        <v>342</v>
      </c>
    </row>
    <row r="11241" spans="1:13" x14ac:dyDescent="0.2">
      <c r="A11241" s="34" t="s">
        <v>112135</v>
      </c>
      <c r="B11241" s="34">
        <v>471</v>
      </c>
      <c r="C11241" s="34">
        <v>527</v>
      </c>
      <c r="D11241" s="34">
        <v>533</v>
      </c>
      <c r="E11241" s="34">
        <v>580</v>
      </c>
      <c r="F11241" s="34">
        <v>467</v>
      </c>
      <c r="G11241" s="34">
        <v>450</v>
      </c>
      <c r="H11241" s="34">
        <v>592</v>
      </c>
      <c r="I11241" s="34">
        <v>546</v>
      </c>
      <c r="J11241" s="34">
        <v>581</v>
      </c>
      <c r="K11241" s="34">
        <v>425</v>
      </c>
      <c r="L11241" s="34">
        <v>569</v>
      </c>
      <c r="M11241" s="34">
        <v>387</v>
      </c>
    </row>
    <row r="11242" spans="1:13" x14ac:dyDescent="0.2">
      <c r="A11242" s="34" t="s">
        <v>112136</v>
      </c>
      <c r="B11242" s="34">
        <v>326</v>
      </c>
      <c r="C11242" s="34">
        <v>346</v>
      </c>
      <c r="D11242" s="34">
        <v>371</v>
      </c>
      <c r="E11242" s="34">
        <v>417</v>
      </c>
      <c r="F11242" s="34">
        <v>378</v>
      </c>
      <c r="G11242" s="34">
        <v>390</v>
      </c>
      <c r="H11242" s="34">
        <v>476</v>
      </c>
      <c r="I11242" s="34">
        <v>378</v>
      </c>
      <c r="J11242" s="34">
        <v>456</v>
      </c>
      <c r="K11242" s="34">
        <v>329</v>
      </c>
      <c r="L11242" s="34">
        <v>372</v>
      </c>
      <c r="M11242" s="34">
        <v>286</v>
      </c>
    </row>
    <row r="11243" spans="1:13" x14ac:dyDescent="0.2">
      <c r="A11243" s="34" t="s">
        <v>112137</v>
      </c>
      <c r="B11243" s="34">
        <v>369</v>
      </c>
      <c r="C11243" s="34">
        <v>434</v>
      </c>
      <c r="D11243" s="34">
        <v>524</v>
      </c>
      <c r="E11243" s="34">
        <v>422</v>
      </c>
      <c r="F11243" s="34">
        <v>447</v>
      </c>
      <c r="G11243" s="34">
        <v>388</v>
      </c>
      <c r="H11243" s="34">
        <v>461</v>
      </c>
      <c r="I11243" s="34">
        <v>433</v>
      </c>
      <c r="J11243" s="34">
        <v>496</v>
      </c>
      <c r="K11243" s="34">
        <v>335</v>
      </c>
      <c r="L11243" s="34">
        <v>386</v>
      </c>
      <c r="M11243" s="34">
        <v>331</v>
      </c>
    </row>
    <row r="11244" spans="1:13" x14ac:dyDescent="0.2">
      <c r="A11244" s="34" t="s">
        <v>112138</v>
      </c>
      <c r="B11244" s="34">
        <v>281</v>
      </c>
      <c r="C11244" s="34">
        <v>334</v>
      </c>
      <c r="D11244" s="34">
        <v>332</v>
      </c>
      <c r="E11244" s="34">
        <v>349</v>
      </c>
      <c r="F11244" s="34">
        <v>271</v>
      </c>
      <c r="G11244" s="34">
        <v>324</v>
      </c>
      <c r="H11244" s="34">
        <v>371</v>
      </c>
      <c r="I11244" s="34">
        <v>308</v>
      </c>
      <c r="J11244" s="34">
        <v>297</v>
      </c>
      <c r="K11244" s="34">
        <v>257</v>
      </c>
      <c r="L11244" s="34">
        <v>263</v>
      </c>
      <c r="M11244" s="34">
        <v>246</v>
      </c>
    </row>
    <row r="11245" spans="1:13" x14ac:dyDescent="0.2">
      <c r="A11245" s="34" t="s">
        <v>112139</v>
      </c>
      <c r="B11245" s="34">
        <v>561</v>
      </c>
      <c r="C11245" s="34">
        <v>701</v>
      </c>
      <c r="D11245" s="34">
        <v>677</v>
      </c>
      <c r="E11245" s="34">
        <v>721</v>
      </c>
      <c r="F11245" s="34">
        <v>627</v>
      </c>
      <c r="G11245" s="34">
        <v>596</v>
      </c>
      <c r="H11245" s="34">
        <v>648</v>
      </c>
      <c r="I11245" s="34">
        <v>644</v>
      </c>
      <c r="J11245" s="34">
        <v>749</v>
      </c>
      <c r="K11245" s="34">
        <v>483</v>
      </c>
      <c r="L11245" s="34">
        <v>742</v>
      </c>
      <c r="M11245" s="34">
        <v>473</v>
      </c>
    </row>
    <row r="11246" spans="1:13" x14ac:dyDescent="0.2">
      <c r="A11246" s="34" t="s">
        <v>112140</v>
      </c>
      <c r="B11246" s="34">
        <v>413</v>
      </c>
      <c r="C11246" s="34">
        <v>470</v>
      </c>
      <c r="D11246" s="34">
        <v>492</v>
      </c>
      <c r="E11246" s="34">
        <v>529</v>
      </c>
      <c r="F11246" s="34">
        <v>376</v>
      </c>
      <c r="G11246" s="34">
        <v>470</v>
      </c>
      <c r="H11246" s="34">
        <v>495</v>
      </c>
      <c r="I11246" s="34">
        <v>496</v>
      </c>
      <c r="J11246" s="34">
        <v>512</v>
      </c>
      <c r="K11246" s="34">
        <v>412</v>
      </c>
      <c r="L11246" s="34">
        <v>536</v>
      </c>
      <c r="M11246" s="34">
        <v>437</v>
      </c>
    </row>
    <row r="11247" spans="1:13" x14ac:dyDescent="0.2">
      <c r="A11247" s="34" t="s">
        <v>112141</v>
      </c>
      <c r="B11247" s="34">
        <v>260</v>
      </c>
      <c r="C11247" s="34">
        <v>286</v>
      </c>
      <c r="D11247" s="34">
        <v>240</v>
      </c>
      <c r="E11247" s="34">
        <v>325</v>
      </c>
      <c r="F11247" s="34">
        <v>227</v>
      </c>
      <c r="G11247" s="34">
        <v>285</v>
      </c>
      <c r="H11247" s="34">
        <v>318</v>
      </c>
      <c r="I11247" s="34">
        <v>271</v>
      </c>
      <c r="J11247" s="34">
        <v>264</v>
      </c>
      <c r="K11247" s="34">
        <v>243</v>
      </c>
      <c r="L11247" s="34">
        <v>225</v>
      </c>
      <c r="M11247" s="34">
        <v>182</v>
      </c>
    </row>
    <row r="11248" spans="1:13" x14ac:dyDescent="0.2">
      <c r="A11248" s="34" t="s">
        <v>112142</v>
      </c>
      <c r="B11248" s="34">
        <v>432</v>
      </c>
      <c r="C11248" s="34">
        <v>528</v>
      </c>
      <c r="D11248" s="34">
        <v>563</v>
      </c>
      <c r="E11248" s="34">
        <v>578</v>
      </c>
      <c r="F11248" s="34">
        <v>473</v>
      </c>
      <c r="G11248" s="34">
        <v>441</v>
      </c>
      <c r="H11248" s="34">
        <v>637</v>
      </c>
      <c r="I11248" s="34">
        <v>464</v>
      </c>
      <c r="J11248" s="34">
        <v>572</v>
      </c>
      <c r="K11248" s="34">
        <v>426</v>
      </c>
      <c r="L11248" s="34">
        <v>510</v>
      </c>
      <c r="M11248" s="34">
        <v>311</v>
      </c>
    </row>
    <row r="11249" spans="1:13" x14ac:dyDescent="0.2">
      <c r="A11249" s="34" t="s">
        <v>112143</v>
      </c>
      <c r="B11249" s="34">
        <v>476</v>
      </c>
      <c r="C11249" s="34">
        <v>591</v>
      </c>
      <c r="D11249" s="34">
        <v>537</v>
      </c>
      <c r="E11249" s="34">
        <v>638</v>
      </c>
      <c r="F11249" s="34">
        <v>490</v>
      </c>
      <c r="G11249" s="34">
        <v>480</v>
      </c>
      <c r="H11249" s="34">
        <v>521</v>
      </c>
      <c r="I11249" s="34">
        <v>546</v>
      </c>
      <c r="J11249" s="34">
        <v>556</v>
      </c>
      <c r="K11249" s="34">
        <v>420</v>
      </c>
      <c r="L11249" s="34">
        <v>552</v>
      </c>
      <c r="M11249" s="34">
        <v>447</v>
      </c>
    </row>
    <row r="11250" spans="1:13" x14ac:dyDescent="0.2">
      <c r="A11250" s="34" t="s">
        <v>112144</v>
      </c>
      <c r="B11250" s="34">
        <v>393</v>
      </c>
      <c r="C11250" s="34">
        <v>433</v>
      </c>
      <c r="D11250" s="34">
        <v>376</v>
      </c>
      <c r="E11250" s="34">
        <v>515</v>
      </c>
      <c r="F11250" s="34">
        <v>373</v>
      </c>
      <c r="G11250" s="34">
        <v>417</v>
      </c>
      <c r="H11250" s="34">
        <v>389</v>
      </c>
      <c r="I11250" s="34">
        <v>458</v>
      </c>
      <c r="J11250" s="34">
        <v>336</v>
      </c>
      <c r="K11250" s="34">
        <v>400</v>
      </c>
      <c r="L11250" s="34">
        <v>353</v>
      </c>
      <c r="M11250" s="34">
        <v>366</v>
      </c>
    </row>
    <row r="11251" spans="1:13" x14ac:dyDescent="0.2">
      <c r="A11251" s="34" t="s">
        <v>112145</v>
      </c>
      <c r="B11251" s="34">
        <v>263</v>
      </c>
      <c r="C11251" s="34">
        <v>351</v>
      </c>
      <c r="D11251" s="34">
        <v>343</v>
      </c>
      <c r="E11251" s="34">
        <v>360</v>
      </c>
      <c r="F11251" s="34">
        <v>348</v>
      </c>
      <c r="G11251" s="34">
        <v>287</v>
      </c>
      <c r="H11251" s="34">
        <v>423</v>
      </c>
      <c r="I11251" s="34">
        <v>301</v>
      </c>
      <c r="J11251" s="34">
        <v>355</v>
      </c>
      <c r="K11251" s="34">
        <v>250</v>
      </c>
      <c r="L11251" s="34">
        <v>314</v>
      </c>
      <c r="M11251" s="34">
        <v>234</v>
      </c>
    </row>
    <row r="11252" spans="1:13" x14ac:dyDescent="0.2">
      <c r="A11252" s="34" t="s">
        <v>112146</v>
      </c>
      <c r="B11252" s="34">
        <v>423</v>
      </c>
      <c r="C11252" s="34">
        <v>400</v>
      </c>
      <c r="D11252" s="34">
        <v>406</v>
      </c>
      <c r="E11252" s="34">
        <v>457</v>
      </c>
      <c r="F11252" s="34">
        <v>460</v>
      </c>
      <c r="G11252" s="34">
        <v>442</v>
      </c>
      <c r="H11252" s="34">
        <v>500</v>
      </c>
      <c r="I11252" s="34">
        <v>440</v>
      </c>
      <c r="J11252" s="34">
        <v>475</v>
      </c>
      <c r="K11252" s="34">
        <v>361</v>
      </c>
      <c r="L11252" s="34">
        <v>466</v>
      </c>
      <c r="M11252" s="34">
        <v>340</v>
      </c>
    </row>
    <row r="11253" spans="1:13" x14ac:dyDescent="0.2">
      <c r="A11253" s="34" t="s">
        <v>112147</v>
      </c>
      <c r="B11253" s="34">
        <v>197</v>
      </c>
      <c r="C11253" s="34">
        <v>215</v>
      </c>
      <c r="D11253" s="34">
        <v>195</v>
      </c>
      <c r="E11253" s="34">
        <v>248</v>
      </c>
      <c r="F11253" s="34">
        <v>174</v>
      </c>
      <c r="G11253" s="34">
        <v>255</v>
      </c>
      <c r="H11253" s="34">
        <v>242</v>
      </c>
      <c r="I11253" s="34">
        <v>238</v>
      </c>
      <c r="J11253" s="34">
        <v>235</v>
      </c>
      <c r="K11253" s="34">
        <v>179</v>
      </c>
      <c r="L11253" s="34">
        <v>161</v>
      </c>
      <c r="M11253" s="34">
        <v>161</v>
      </c>
    </row>
    <row r="11254" spans="1:13" x14ac:dyDescent="0.2">
      <c r="A11254" s="34" t="s">
        <v>112148</v>
      </c>
      <c r="B11254" s="34">
        <v>485</v>
      </c>
      <c r="C11254" s="34">
        <v>600</v>
      </c>
      <c r="D11254" s="34">
        <v>535</v>
      </c>
      <c r="E11254" s="34">
        <v>515</v>
      </c>
      <c r="F11254" s="34">
        <v>469</v>
      </c>
      <c r="G11254" s="34">
        <v>477</v>
      </c>
      <c r="H11254" s="34">
        <v>596</v>
      </c>
      <c r="I11254" s="34">
        <v>514</v>
      </c>
      <c r="J11254" s="34">
        <v>585</v>
      </c>
      <c r="K11254" s="34">
        <v>422</v>
      </c>
      <c r="L11254" s="34">
        <v>492</v>
      </c>
      <c r="M11254" s="34">
        <v>389</v>
      </c>
    </row>
    <row r="11255" spans="1:13" x14ac:dyDescent="0.2">
      <c r="A11255" s="34" t="s">
        <v>112149</v>
      </c>
      <c r="B11255" s="34">
        <v>320</v>
      </c>
      <c r="C11255" s="34">
        <v>358</v>
      </c>
      <c r="D11255" s="34">
        <v>334</v>
      </c>
      <c r="E11255" s="34">
        <v>357</v>
      </c>
      <c r="F11255" s="34">
        <v>240</v>
      </c>
      <c r="G11255" s="34">
        <v>302</v>
      </c>
      <c r="H11255" s="34">
        <v>305</v>
      </c>
      <c r="I11255" s="34">
        <v>359</v>
      </c>
      <c r="J11255" s="34">
        <v>340</v>
      </c>
      <c r="K11255" s="34">
        <v>284</v>
      </c>
      <c r="L11255" s="34">
        <v>275</v>
      </c>
      <c r="M11255" s="34">
        <v>288</v>
      </c>
    </row>
    <row r="11256" spans="1:13" x14ac:dyDescent="0.2">
      <c r="A11256" s="34" t="s">
        <v>112150</v>
      </c>
      <c r="B11256" s="34">
        <v>611</v>
      </c>
      <c r="C11256" s="34">
        <v>447</v>
      </c>
      <c r="D11256" s="34">
        <v>554</v>
      </c>
      <c r="E11256" s="34">
        <v>482</v>
      </c>
      <c r="F11256" s="34">
        <v>463</v>
      </c>
      <c r="G11256" s="34">
        <v>410</v>
      </c>
      <c r="H11256" s="34">
        <v>515</v>
      </c>
      <c r="I11256" s="34">
        <v>455</v>
      </c>
      <c r="J11256" s="34">
        <v>531</v>
      </c>
      <c r="K11256" s="34">
        <v>340</v>
      </c>
      <c r="L11256" s="34">
        <v>506</v>
      </c>
      <c r="M11256" s="34">
        <v>323</v>
      </c>
    </row>
    <row r="11257" spans="1:13" x14ac:dyDescent="0.2">
      <c r="A11257" s="34" t="s">
        <v>112151</v>
      </c>
      <c r="B11257" s="34">
        <v>171</v>
      </c>
      <c r="C11257" s="34">
        <v>184</v>
      </c>
      <c r="D11257" s="34">
        <v>194</v>
      </c>
      <c r="E11257" s="34">
        <v>230</v>
      </c>
      <c r="F11257" s="34">
        <v>172</v>
      </c>
      <c r="G11257" s="34">
        <v>133</v>
      </c>
      <c r="H11257" s="34">
        <v>245</v>
      </c>
      <c r="I11257" s="34">
        <v>153</v>
      </c>
      <c r="J11257" s="34">
        <v>167</v>
      </c>
      <c r="K11257" s="34">
        <v>158</v>
      </c>
      <c r="L11257" s="34">
        <v>186</v>
      </c>
      <c r="M11257" s="34">
        <v>129</v>
      </c>
    </row>
    <row r="11258" spans="1:13" x14ac:dyDescent="0.2">
      <c r="A11258" s="34" t="s">
        <v>112152</v>
      </c>
      <c r="B11258" s="34">
        <v>167</v>
      </c>
      <c r="C11258" s="34">
        <v>190</v>
      </c>
      <c r="D11258" s="34">
        <v>213</v>
      </c>
      <c r="E11258" s="34">
        <v>265</v>
      </c>
      <c r="F11258" s="34">
        <v>172</v>
      </c>
      <c r="G11258" s="34">
        <v>227</v>
      </c>
      <c r="H11258" s="34">
        <v>208</v>
      </c>
      <c r="I11258" s="34">
        <v>209</v>
      </c>
      <c r="J11258" s="34">
        <v>205</v>
      </c>
      <c r="K11258" s="34">
        <v>197</v>
      </c>
      <c r="L11258" s="34">
        <v>204</v>
      </c>
      <c r="M11258" s="34">
        <v>198</v>
      </c>
    </row>
    <row r="11259" spans="1:13" x14ac:dyDescent="0.2">
      <c r="A11259" s="34" t="s">
        <v>112153</v>
      </c>
      <c r="B11259" s="34">
        <v>371</v>
      </c>
      <c r="C11259" s="34">
        <v>376</v>
      </c>
      <c r="D11259" s="34">
        <v>400</v>
      </c>
      <c r="E11259" s="34">
        <v>425</v>
      </c>
      <c r="F11259" s="34">
        <v>359</v>
      </c>
      <c r="G11259" s="34">
        <v>372</v>
      </c>
      <c r="H11259" s="34">
        <v>400</v>
      </c>
      <c r="I11259" s="34">
        <v>379</v>
      </c>
      <c r="J11259" s="34">
        <v>444</v>
      </c>
      <c r="K11259" s="34">
        <v>305</v>
      </c>
      <c r="L11259" s="34">
        <v>389</v>
      </c>
      <c r="M11259" s="34">
        <v>303</v>
      </c>
    </row>
    <row r="11260" spans="1:13" x14ac:dyDescent="0.2">
      <c r="A11260" s="34" t="s">
        <v>112154</v>
      </c>
      <c r="B11260" s="34">
        <v>407</v>
      </c>
      <c r="C11260" s="34">
        <v>502</v>
      </c>
      <c r="D11260" s="34">
        <v>414</v>
      </c>
      <c r="E11260" s="34">
        <v>586</v>
      </c>
      <c r="F11260" s="34">
        <v>417</v>
      </c>
      <c r="G11260" s="34">
        <v>518</v>
      </c>
      <c r="H11260" s="34">
        <v>446</v>
      </c>
      <c r="I11260" s="34">
        <v>483</v>
      </c>
      <c r="J11260" s="34">
        <v>388</v>
      </c>
      <c r="K11260" s="34">
        <v>434</v>
      </c>
      <c r="L11260" s="34">
        <v>447</v>
      </c>
      <c r="M11260" s="34">
        <v>353</v>
      </c>
    </row>
    <row r="11261" spans="1:13" x14ac:dyDescent="0.2">
      <c r="A11261" s="34" t="s">
        <v>112155</v>
      </c>
      <c r="B11261" s="34">
        <v>292</v>
      </c>
      <c r="C11261" s="34">
        <v>367</v>
      </c>
      <c r="D11261" s="34">
        <v>372</v>
      </c>
      <c r="E11261" s="34">
        <v>413</v>
      </c>
      <c r="F11261" s="34">
        <v>338</v>
      </c>
      <c r="G11261" s="34">
        <v>296</v>
      </c>
      <c r="H11261" s="34">
        <v>366</v>
      </c>
      <c r="I11261" s="34">
        <v>346</v>
      </c>
      <c r="J11261" s="34">
        <v>395</v>
      </c>
      <c r="K11261" s="34">
        <v>278</v>
      </c>
      <c r="L11261" s="34">
        <v>329</v>
      </c>
      <c r="M11261" s="34">
        <v>281</v>
      </c>
    </row>
    <row r="11262" spans="1:13" x14ac:dyDescent="0.2">
      <c r="A11262" s="34" t="s">
        <v>112156</v>
      </c>
      <c r="B11262" s="34">
        <v>543</v>
      </c>
      <c r="C11262" s="34">
        <v>485</v>
      </c>
      <c r="D11262" s="34">
        <v>551</v>
      </c>
      <c r="E11262" s="34">
        <v>566</v>
      </c>
      <c r="F11262" s="34">
        <v>438</v>
      </c>
      <c r="G11262" s="34">
        <v>400</v>
      </c>
      <c r="H11262" s="34">
        <v>580</v>
      </c>
      <c r="I11262" s="34">
        <v>444</v>
      </c>
      <c r="J11262" s="34">
        <v>617</v>
      </c>
      <c r="K11262" s="34">
        <v>381</v>
      </c>
      <c r="L11262" s="34">
        <v>477</v>
      </c>
      <c r="M11262" s="34">
        <v>416</v>
      </c>
    </row>
    <row r="11263" spans="1:13" x14ac:dyDescent="0.2">
      <c r="A11263" s="34" t="s">
        <v>112157</v>
      </c>
      <c r="B11263" s="34">
        <v>361</v>
      </c>
      <c r="C11263" s="34">
        <v>517</v>
      </c>
      <c r="D11263" s="34">
        <v>427</v>
      </c>
      <c r="E11263" s="34">
        <v>501</v>
      </c>
      <c r="F11263" s="34">
        <v>342</v>
      </c>
      <c r="G11263" s="34">
        <v>395</v>
      </c>
      <c r="H11263" s="34">
        <v>487</v>
      </c>
      <c r="I11263" s="34">
        <v>481</v>
      </c>
      <c r="J11263" s="34">
        <v>394</v>
      </c>
      <c r="K11263" s="34">
        <v>420</v>
      </c>
      <c r="L11263" s="34">
        <v>415</v>
      </c>
      <c r="M11263" s="34">
        <v>371</v>
      </c>
    </row>
    <row r="11264" spans="1:13" x14ac:dyDescent="0.2">
      <c r="A11264" s="34" t="s">
        <v>112158</v>
      </c>
      <c r="B11264" s="34">
        <v>243</v>
      </c>
      <c r="C11264" s="34">
        <v>253</v>
      </c>
      <c r="D11264" s="34">
        <v>275</v>
      </c>
      <c r="E11264" s="34">
        <v>263</v>
      </c>
      <c r="F11264" s="34">
        <v>182</v>
      </c>
      <c r="G11264" s="34">
        <v>203</v>
      </c>
      <c r="H11264" s="34">
        <v>252</v>
      </c>
      <c r="I11264" s="34">
        <v>225</v>
      </c>
      <c r="J11264" s="34">
        <v>222</v>
      </c>
      <c r="K11264" s="34">
        <v>161</v>
      </c>
      <c r="L11264" s="34">
        <v>210</v>
      </c>
      <c r="M11264" s="34">
        <v>210</v>
      </c>
    </row>
    <row r="11265" spans="1:13" x14ac:dyDescent="0.2">
      <c r="A11265" s="34" t="s">
        <v>112159</v>
      </c>
      <c r="B11265" s="34">
        <v>611</v>
      </c>
      <c r="C11265" s="34">
        <v>637</v>
      </c>
      <c r="D11265" s="34">
        <v>528</v>
      </c>
      <c r="E11265" s="34">
        <v>681</v>
      </c>
      <c r="F11265" s="34">
        <v>586</v>
      </c>
      <c r="G11265" s="34">
        <v>604</v>
      </c>
      <c r="H11265" s="34">
        <v>738</v>
      </c>
      <c r="I11265" s="34">
        <v>622</v>
      </c>
      <c r="J11265" s="34">
        <v>614</v>
      </c>
      <c r="K11265" s="34">
        <v>570</v>
      </c>
      <c r="L11265" s="34">
        <v>584</v>
      </c>
      <c r="M11265" s="34">
        <v>549</v>
      </c>
    </row>
    <row r="11266" spans="1:13" x14ac:dyDescent="0.2">
      <c r="A11266" s="34" t="s">
        <v>112160</v>
      </c>
      <c r="B11266" s="34">
        <v>352</v>
      </c>
      <c r="C11266" s="34">
        <v>470</v>
      </c>
      <c r="D11266" s="34">
        <v>405</v>
      </c>
      <c r="E11266" s="34">
        <v>469</v>
      </c>
      <c r="F11266" s="34">
        <v>327</v>
      </c>
      <c r="G11266" s="34">
        <v>384</v>
      </c>
      <c r="H11266" s="34">
        <v>517</v>
      </c>
      <c r="I11266" s="34">
        <v>476</v>
      </c>
      <c r="J11266" s="34">
        <v>403</v>
      </c>
      <c r="K11266" s="34">
        <v>395</v>
      </c>
      <c r="L11266" s="34">
        <v>489</v>
      </c>
      <c r="M11266" s="34">
        <v>327</v>
      </c>
    </row>
    <row r="11267" spans="1:13" x14ac:dyDescent="0.2">
      <c r="A11267" s="34" t="s">
        <v>112161</v>
      </c>
      <c r="B11267" s="34">
        <v>989</v>
      </c>
      <c r="C11267" s="34">
        <v>947</v>
      </c>
      <c r="D11267" s="34">
        <v>1109</v>
      </c>
      <c r="E11267" s="34">
        <v>1063</v>
      </c>
      <c r="F11267" s="34">
        <v>932</v>
      </c>
      <c r="G11267" s="34">
        <v>868</v>
      </c>
      <c r="H11267" s="34">
        <v>1041</v>
      </c>
      <c r="I11267" s="34">
        <v>990</v>
      </c>
      <c r="J11267" s="34">
        <v>1090</v>
      </c>
      <c r="K11267" s="34">
        <v>802</v>
      </c>
      <c r="L11267" s="34">
        <v>1008</v>
      </c>
      <c r="M11267" s="34">
        <v>741</v>
      </c>
    </row>
    <row r="11268" spans="1:13" x14ac:dyDescent="0.2">
      <c r="A11268" s="34" t="s">
        <v>112162</v>
      </c>
      <c r="B11268" s="34">
        <v>292</v>
      </c>
      <c r="C11268" s="34">
        <v>304</v>
      </c>
      <c r="D11268" s="34">
        <v>295</v>
      </c>
      <c r="E11268" s="34">
        <v>374</v>
      </c>
      <c r="F11268" s="34">
        <v>294</v>
      </c>
      <c r="G11268" s="34">
        <v>295</v>
      </c>
      <c r="H11268" s="34">
        <v>349</v>
      </c>
      <c r="I11268" s="34">
        <v>271</v>
      </c>
      <c r="J11268" s="34">
        <v>281</v>
      </c>
      <c r="K11268" s="34">
        <v>231</v>
      </c>
      <c r="L11268" s="34">
        <v>308</v>
      </c>
      <c r="M11268" s="34">
        <v>235</v>
      </c>
    </row>
    <row r="11269" spans="1:13" x14ac:dyDescent="0.2">
      <c r="A11269" s="34" t="s">
        <v>112163</v>
      </c>
      <c r="B11269" s="34">
        <v>268</v>
      </c>
      <c r="C11269" s="34">
        <v>359</v>
      </c>
      <c r="D11269" s="34">
        <v>278</v>
      </c>
      <c r="E11269" s="34">
        <v>369</v>
      </c>
      <c r="F11269" s="34">
        <v>227</v>
      </c>
      <c r="G11269" s="34">
        <v>296</v>
      </c>
      <c r="H11269" s="34">
        <v>315</v>
      </c>
      <c r="I11269" s="34">
        <v>295</v>
      </c>
      <c r="J11269" s="34">
        <v>265</v>
      </c>
      <c r="K11269" s="34">
        <v>266</v>
      </c>
      <c r="L11269" s="34">
        <v>303</v>
      </c>
      <c r="M11269" s="34">
        <v>227</v>
      </c>
    </row>
    <row r="11270" spans="1:13" x14ac:dyDescent="0.2">
      <c r="A11270" s="34" t="s">
        <v>112164</v>
      </c>
      <c r="B11270" s="34">
        <v>365</v>
      </c>
      <c r="C11270" s="34">
        <v>384</v>
      </c>
      <c r="D11270" s="34">
        <v>411</v>
      </c>
      <c r="E11270" s="34">
        <v>407</v>
      </c>
      <c r="F11270" s="34">
        <v>368</v>
      </c>
      <c r="G11270" s="34">
        <v>310</v>
      </c>
      <c r="H11270" s="34">
        <v>428</v>
      </c>
      <c r="I11270" s="34">
        <v>399</v>
      </c>
      <c r="J11270" s="34">
        <v>382</v>
      </c>
      <c r="K11270" s="34">
        <v>324</v>
      </c>
      <c r="L11270" s="34">
        <v>358</v>
      </c>
      <c r="M11270" s="34">
        <v>274</v>
      </c>
    </row>
    <row r="11271" spans="1:13" x14ac:dyDescent="0.2">
      <c r="A11271" s="34" t="s">
        <v>112165</v>
      </c>
      <c r="B11271" s="34">
        <v>211</v>
      </c>
      <c r="C11271" s="34">
        <v>278</v>
      </c>
      <c r="D11271" s="34">
        <v>243</v>
      </c>
      <c r="E11271" s="34">
        <v>263</v>
      </c>
      <c r="F11271" s="34">
        <v>271</v>
      </c>
      <c r="G11271" s="34">
        <v>290</v>
      </c>
      <c r="H11271" s="34">
        <v>305</v>
      </c>
      <c r="I11271" s="34">
        <v>268</v>
      </c>
      <c r="J11271" s="34">
        <v>326</v>
      </c>
      <c r="K11271" s="34">
        <v>267</v>
      </c>
      <c r="L11271" s="34">
        <v>225</v>
      </c>
      <c r="M11271" s="34">
        <v>222</v>
      </c>
    </row>
    <row r="11272" spans="1:13" x14ac:dyDescent="0.2">
      <c r="A11272" s="34" t="s">
        <v>112166</v>
      </c>
      <c r="B11272" s="34">
        <v>264</v>
      </c>
      <c r="C11272" s="34">
        <v>279</v>
      </c>
      <c r="D11272" s="34">
        <v>326</v>
      </c>
      <c r="E11272" s="34">
        <v>323</v>
      </c>
      <c r="F11272" s="34">
        <v>231</v>
      </c>
      <c r="G11272" s="34">
        <v>272</v>
      </c>
      <c r="H11272" s="34">
        <v>300</v>
      </c>
      <c r="I11272" s="34">
        <v>306</v>
      </c>
      <c r="J11272" s="34">
        <v>294</v>
      </c>
      <c r="K11272" s="34">
        <v>238</v>
      </c>
      <c r="L11272" s="34">
        <v>252</v>
      </c>
      <c r="M11272" s="34">
        <v>261</v>
      </c>
    </row>
    <row r="11273" spans="1:13" x14ac:dyDescent="0.2">
      <c r="A11273" s="34" t="s">
        <v>112167</v>
      </c>
      <c r="B11273" s="34">
        <v>316</v>
      </c>
      <c r="C11273" s="34">
        <v>222</v>
      </c>
      <c r="D11273" s="34">
        <v>287</v>
      </c>
      <c r="E11273" s="34">
        <v>231</v>
      </c>
      <c r="F11273" s="34">
        <v>249</v>
      </c>
      <c r="G11273" s="34">
        <v>242</v>
      </c>
      <c r="H11273" s="34">
        <v>314</v>
      </c>
      <c r="I11273" s="34">
        <v>233</v>
      </c>
      <c r="J11273" s="34">
        <v>271</v>
      </c>
      <c r="K11273" s="34">
        <v>201</v>
      </c>
      <c r="L11273" s="34">
        <v>262</v>
      </c>
      <c r="M11273" s="34">
        <v>184</v>
      </c>
    </row>
    <row r="11274" spans="1:13" x14ac:dyDescent="0.2">
      <c r="A11274" s="34" t="s">
        <v>112168</v>
      </c>
      <c r="B11274" s="34">
        <v>172</v>
      </c>
      <c r="C11274" s="34">
        <v>207</v>
      </c>
      <c r="D11274" s="34">
        <v>210</v>
      </c>
      <c r="E11274" s="34">
        <v>238</v>
      </c>
      <c r="F11274" s="34">
        <v>275</v>
      </c>
      <c r="G11274" s="34">
        <v>209</v>
      </c>
      <c r="H11274" s="34">
        <v>277</v>
      </c>
      <c r="I11274" s="34">
        <v>261</v>
      </c>
      <c r="J11274" s="34">
        <v>277</v>
      </c>
      <c r="K11274" s="34">
        <v>141</v>
      </c>
      <c r="L11274" s="34">
        <v>222</v>
      </c>
      <c r="M11274" s="34">
        <v>152</v>
      </c>
    </row>
    <row r="11275" spans="1:13" x14ac:dyDescent="0.2">
      <c r="A11275" s="34" t="s">
        <v>112169</v>
      </c>
      <c r="B11275" s="34">
        <v>147</v>
      </c>
      <c r="C11275" s="34">
        <v>118</v>
      </c>
      <c r="D11275" s="34">
        <v>134</v>
      </c>
      <c r="E11275" s="34">
        <v>124</v>
      </c>
      <c r="F11275" s="34">
        <v>144</v>
      </c>
      <c r="G11275" s="34">
        <v>120</v>
      </c>
      <c r="H11275" s="34">
        <v>185</v>
      </c>
      <c r="I11275" s="34">
        <v>135</v>
      </c>
      <c r="J11275" s="34">
        <v>182</v>
      </c>
      <c r="K11275" s="34">
        <v>113</v>
      </c>
      <c r="L11275" s="34">
        <v>143</v>
      </c>
      <c r="M11275" s="34">
        <v>103</v>
      </c>
    </row>
    <row r="11276" spans="1:13" x14ac:dyDescent="0.2">
      <c r="A11276" s="34" t="s">
        <v>112170</v>
      </c>
      <c r="B11276" s="34">
        <v>170</v>
      </c>
      <c r="C11276" s="34">
        <v>205</v>
      </c>
      <c r="D11276" s="34">
        <v>193</v>
      </c>
      <c r="E11276" s="34">
        <v>240</v>
      </c>
      <c r="F11276" s="34">
        <v>164</v>
      </c>
      <c r="G11276" s="34">
        <v>196</v>
      </c>
      <c r="H11276" s="34">
        <v>194</v>
      </c>
      <c r="I11276" s="34">
        <v>200</v>
      </c>
      <c r="J11276" s="34">
        <v>221</v>
      </c>
      <c r="K11276" s="34">
        <v>148</v>
      </c>
      <c r="L11276" s="34">
        <v>190</v>
      </c>
      <c r="M11276" s="34">
        <v>150</v>
      </c>
    </row>
    <row r="11277" spans="1:13" x14ac:dyDescent="0.2">
      <c r="A11277" s="34" t="s">
        <v>112171</v>
      </c>
      <c r="B11277" s="34">
        <v>195</v>
      </c>
      <c r="C11277" s="34">
        <v>255</v>
      </c>
      <c r="D11277" s="34">
        <v>210</v>
      </c>
      <c r="E11277" s="34">
        <v>289</v>
      </c>
      <c r="F11277" s="34">
        <v>168</v>
      </c>
      <c r="G11277" s="34">
        <v>188</v>
      </c>
      <c r="H11277" s="34">
        <v>249</v>
      </c>
      <c r="I11277" s="34">
        <v>209</v>
      </c>
      <c r="J11277" s="34">
        <v>236</v>
      </c>
      <c r="K11277" s="34">
        <v>199</v>
      </c>
      <c r="L11277" s="34">
        <v>218</v>
      </c>
      <c r="M11277" s="34">
        <v>161</v>
      </c>
    </row>
    <row r="11278" spans="1:13" x14ac:dyDescent="0.2">
      <c r="A11278" s="34" t="s">
        <v>112172</v>
      </c>
      <c r="B11278" s="34">
        <v>253</v>
      </c>
      <c r="C11278" s="34">
        <v>217</v>
      </c>
      <c r="D11278" s="34">
        <v>262</v>
      </c>
      <c r="E11278" s="34">
        <v>270</v>
      </c>
      <c r="F11278" s="34">
        <v>257</v>
      </c>
      <c r="G11278" s="34">
        <v>245</v>
      </c>
      <c r="H11278" s="34">
        <v>328</v>
      </c>
      <c r="I11278" s="34">
        <v>230</v>
      </c>
      <c r="J11278" s="34">
        <v>276</v>
      </c>
      <c r="K11278" s="34">
        <v>190</v>
      </c>
      <c r="L11278" s="34">
        <v>248</v>
      </c>
      <c r="M11278" s="34">
        <v>166</v>
      </c>
    </row>
    <row r="11279" spans="1:13" x14ac:dyDescent="0.2">
      <c r="A11279" s="34" t="s">
        <v>112173</v>
      </c>
      <c r="B11279" s="34">
        <v>280</v>
      </c>
      <c r="C11279" s="34">
        <v>328</v>
      </c>
      <c r="D11279" s="34">
        <v>327</v>
      </c>
      <c r="E11279" s="34">
        <v>385</v>
      </c>
      <c r="F11279" s="34">
        <v>279</v>
      </c>
      <c r="G11279" s="34">
        <v>257</v>
      </c>
      <c r="H11279" s="34">
        <v>326</v>
      </c>
      <c r="I11279" s="34">
        <v>332</v>
      </c>
      <c r="J11279" s="34">
        <v>316</v>
      </c>
      <c r="K11279" s="34">
        <v>289</v>
      </c>
      <c r="L11279" s="34">
        <v>361</v>
      </c>
      <c r="M11279" s="34">
        <v>241</v>
      </c>
    </row>
    <row r="11280" spans="1:13" x14ac:dyDescent="0.2">
      <c r="A11280" s="34" t="s">
        <v>112174</v>
      </c>
      <c r="B11280" s="34">
        <v>381</v>
      </c>
      <c r="C11280" s="34">
        <v>449</v>
      </c>
      <c r="D11280" s="34">
        <v>518</v>
      </c>
      <c r="E11280" s="34">
        <v>450</v>
      </c>
      <c r="F11280" s="34">
        <v>461</v>
      </c>
      <c r="G11280" s="34">
        <v>370</v>
      </c>
      <c r="H11280" s="34">
        <v>390</v>
      </c>
      <c r="I11280" s="34">
        <v>475</v>
      </c>
      <c r="J11280" s="34">
        <v>537</v>
      </c>
      <c r="K11280" s="34">
        <v>347</v>
      </c>
      <c r="L11280" s="34">
        <v>496</v>
      </c>
      <c r="M11280" s="34">
        <v>338</v>
      </c>
    </row>
    <row r="11281" spans="1:13" x14ac:dyDescent="0.2">
      <c r="A11281" s="34" t="s">
        <v>112175</v>
      </c>
      <c r="B11281" s="34">
        <v>318</v>
      </c>
      <c r="C11281" s="34">
        <v>392</v>
      </c>
      <c r="D11281" s="34">
        <v>345</v>
      </c>
      <c r="E11281" s="34">
        <v>431</v>
      </c>
      <c r="F11281" s="34">
        <v>319</v>
      </c>
      <c r="G11281" s="34">
        <v>317</v>
      </c>
      <c r="H11281" s="34">
        <v>416</v>
      </c>
      <c r="I11281" s="34">
        <v>450</v>
      </c>
      <c r="J11281" s="34">
        <v>341</v>
      </c>
      <c r="K11281" s="34">
        <v>308</v>
      </c>
      <c r="L11281" s="34">
        <v>418</v>
      </c>
      <c r="M11281" s="34">
        <v>269</v>
      </c>
    </row>
    <row r="11282" spans="1:13" x14ac:dyDescent="0.2">
      <c r="A11282" s="34" t="s">
        <v>112176</v>
      </c>
      <c r="B11282" s="34">
        <v>786</v>
      </c>
      <c r="C11282" s="34">
        <v>967</v>
      </c>
      <c r="D11282" s="34">
        <v>1005</v>
      </c>
      <c r="E11282" s="34">
        <v>940</v>
      </c>
      <c r="F11282" s="34">
        <v>957</v>
      </c>
      <c r="G11282" s="34">
        <v>828</v>
      </c>
      <c r="H11282" s="34">
        <v>984</v>
      </c>
      <c r="I11282" s="34">
        <v>890</v>
      </c>
      <c r="J11282" s="34">
        <v>893</v>
      </c>
      <c r="K11282" s="34">
        <v>712</v>
      </c>
      <c r="L11282" s="34">
        <v>914</v>
      </c>
      <c r="M11282" s="34">
        <v>717</v>
      </c>
    </row>
    <row r="11283" spans="1:13" x14ac:dyDescent="0.2">
      <c r="A11283" s="34" t="s">
        <v>112177</v>
      </c>
      <c r="B11283" s="34">
        <v>302</v>
      </c>
      <c r="C11283" s="34">
        <v>279</v>
      </c>
      <c r="D11283" s="34">
        <v>362</v>
      </c>
      <c r="E11283" s="34">
        <v>385</v>
      </c>
      <c r="F11283" s="34">
        <v>306</v>
      </c>
      <c r="G11283" s="34">
        <v>299</v>
      </c>
      <c r="H11283" s="34">
        <v>360</v>
      </c>
      <c r="I11283" s="34">
        <v>351</v>
      </c>
      <c r="J11283" s="34">
        <v>432</v>
      </c>
      <c r="K11283" s="34">
        <v>308</v>
      </c>
      <c r="L11283" s="34">
        <v>405</v>
      </c>
      <c r="M11283" s="34">
        <v>293</v>
      </c>
    </row>
    <row r="11284" spans="1:13" x14ac:dyDescent="0.2">
      <c r="A11284" s="34" t="s">
        <v>112178</v>
      </c>
      <c r="B11284" s="34">
        <v>197</v>
      </c>
      <c r="C11284" s="34">
        <v>176</v>
      </c>
      <c r="D11284" s="34">
        <v>251</v>
      </c>
      <c r="E11284" s="34">
        <v>255</v>
      </c>
      <c r="F11284" s="34">
        <v>196</v>
      </c>
      <c r="G11284" s="34">
        <v>225</v>
      </c>
      <c r="H11284" s="34">
        <v>254</v>
      </c>
      <c r="I11284" s="34">
        <v>228</v>
      </c>
      <c r="J11284" s="34">
        <v>220</v>
      </c>
      <c r="K11284" s="34">
        <v>207</v>
      </c>
      <c r="L11284" s="34">
        <v>204</v>
      </c>
      <c r="M11284" s="34">
        <v>159</v>
      </c>
    </row>
    <row r="11285" spans="1:13" x14ac:dyDescent="0.2">
      <c r="A11285" s="34" t="s">
        <v>112179</v>
      </c>
      <c r="B11285" s="34">
        <v>458</v>
      </c>
      <c r="C11285" s="34">
        <v>441</v>
      </c>
      <c r="D11285" s="34">
        <v>580</v>
      </c>
      <c r="E11285" s="34">
        <v>575</v>
      </c>
      <c r="F11285" s="34">
        <v>514</v>
      </c>
      <c r="G11285" s="34">
        <v>545</v>
      </c>
      <c r="H11285" s="34">
        <v>571</v>
      </c>
      <c r="I11285" s="34">
        <v>516</v>
      </c>
      <c r="J11285" s="34">
        <v>503</v>
      </c>
      <c r="K11285" s="34">
        <v>404</v>
      </c>
      <c r="L11285" s="34">
        <v>458</v>
      </c>
      <c r="M11285" s="34">
        <v>407</v>
      </c>
    </row>
    <row r="11286" spans="1:13" x14ac:dyDescent="0.2">
      <c r="A11286" s="34" t="s">
        <v>112180</v>
      </c>
      <c r="B11286" s="34">
        <v>334</v>
      </c>
      <c r="C11286" s="34">
        <v>322</v>
      </c>
      <c r="D11286" s="34">
        <v>348</v>
      </c>
      <c r="E11286" s="34">
        <v>357</v>
      </c>
      <c r="F11286" s="34">
        <v>363</v>
      </c>
      <c r="G11286" s="34">
        <v>318</v>
      </c>
      <c r="H11286" s="34">
        <v>309</v>
      </c>
      <c r="I11286" s="34">
        <v>349</v>
      </c>
      <c r="J11286" s="34">
        <v>386</v>
      </c>
      <c r="K11286" s="34">
        <v>300</v>
      </c>
      <c r="L11286" s="34">
        <v>369</v>
      </c>
      <c r="M11286" s="34">
        <v>276</v>
      </c>
    </row>
    <row r="11287" spans="1:13" x14ac:dyDescent="0.2">
      <c r="A11287" s="34" t="s">
        <v>112181</v>
      </c>
      <c r="B11287" s="34">
        <v>182</v>
      </c>
      <c r="C11287" s="34">
        <v>231</v>
      </c>
      <c r="D11287" s="34">
        <v>222</v>
      </c>
      <c r="E11287" s="34">
        <v>214</v>
      </c>
      <c r="F11287" s="34">
        <v>183</v>
      </c>
      <c r="G11287" s="34">
        <v>233</v>
      </c>
      <c r="H11287" s="34">
        <v>301</v>
      </c>
      <c r="I11287" s="34">
        <v>248</v>
      </c>
      <c r="J11287" s="34">
        <v>227</v>
      </c>
      <c r="K11287" s="34">
        <v>191</v>
      </c>
      <c r="L11287" s="34">
        <v>234</v>
      </c>
      <c r="M11287" s="34">
        <v>189</v>
      </c>
    </row>
    <row r="11288" spans="1:13" x14ac:dyDescent="0.2">
      <c r="A11288" s="34" t="s">
        <v>112182</v>
      </c>
      <c r="B11288" s="34">
        <v>270</v>
      </c>
      <c r="C11288" s="34">
        <v>304</v>
      </c>
      <c r="D11288" s="34">
        <v>256</v>
      </c>
      <c r="E11288" s="34">
        <v>230</v>
      </c>
      <c r="F11288" s="34">
        <v>268</v>
      </c>
      <c r="G11288" s="34">
        <v>246</v>
      </c>
      <c r="H11288" s="34">
        <v>310</v>
      </c>
      <c r="I11288" s="34">
        <v>268</v>
      </c>
      <c r="J11288" s="34">
        <v>247</v>
      </c>
      <c r="K11288" s="34">
        <v>211</v>
      </c>
      <c r="L11288" s="34">
        <v>266</v>
      </c>
      <c r="M11288" s="34">
        <v>191</v>
      </c>
    </row>
    <row r="11289" spans="1:13" x14ac:dyDescent="0.2">
      <c r="A11289" s="34" t="s">
        <v>112183</v>
      </c>
      <c r="B11289" s="34">
        <v>155</v>
      </c>
      <c r="C11289" s="34">
        <v>301</v>
      </c>
      <c r="D11289" s="34">
        <v>243</v>
      </c>
      <c r="E11289" s="34">
        <v>328</v>
      </c>
      <c r="F11289" s="34">
        <v>222</v>
      </c>
      <c r="G11289" s="34">
        <v>269</v>
      </c>
      <c r="H11289" s="34">
        <v>217</v>
      </c>
      <c r="I11289" s="34">
        <v>290</v>
      </c>
      <c r="J11289" s="34">
        <v>243</v>
      </c>
      <c r="K11289" s="34">
        <v>235</v>
      </c>
      <c r="L11289" s="34">
        <v>240</v>
      </c>
      <c r="M11289" s="34">
        <v>208</v>
      </c>
    </row>
    <row r="11290" spans="1:13" x14ac:dyDescent="0.2">
      <c r="A11290" s="34" t="s">
        <v>112184</v>
      </c>
      <c r="B11290" s="34">
        <v>238</v>
      </c>
      <c r="C11290" s="34">
        <v>250</v>
      </c>
      <c r="D11290" s="34">
        <v>241</v>
      </c>
      <c r="E11290" s="34">
        <v>277</v>
      </c>
      <c r="F11290" s="34">
        <v>198</v>
      </c>
      <c r="G11290" s="34">
        <v>225</v>
      </c>
      <c r="H11290" s="34">
        <v>260</v>
      </c>
      <c r="I11290" s="34">
        <v>256</v>
      </c>
      <c r="J11290" s="34">
        <v>270</v>
      </c>
      <c r="K11290" s="34">
        <v>192</v>
      </c>
      <c r="L11290" s="34">
        <v>236</v>
      </c>
      <c r="M11290" s="34">
        <v>164</v>
      </c>
    </row>
    <row r="11291" spans="1:13" x14ac:dyDescent="0.2">
      <c r="A11291" s="34" t="s">
        <v>112185</v>
      </c>
      <c r="B11291" s="34">
        <v>381</v>
      </c>
      <c r="C11291" s="34">
        <v>454</v>
      </c>
      <c r="D11291" s="34">
        <v>472</v>
      </c>
      <c r="E11291" s="34">
        <v>476</v>
      </c>
      <c r="F11291" s="34">
        <v>373</v>
      </c>
      <c r="G11291" s="34">
        <v>374</v>
      </c>
      <c r="H11291" s="34">
        <v>425</v>
      </c>
      <c r="I11291" s="34">
        <v>410</v>
      </c>
      <c r="J11291" s="34">
        <v>414</v>
      </c>
      <c r="K11291" s="34">
        <v>375</v>
      </c>
      <c r="L11291" s="34">
        <v>448</v>
      </c>
      <c r="M11291" s="34">
        <v>350</v>
      </c>
    </row>
    <row r="11292" spans="1:13" x14ac:dyDescent="0.2">
      <c r="A11292" s="34" t="s">
        <v>112186</v>
      </c>
      <c r="B11292" s="34">
        <v>618</v>
      </c>
      <c r="C11292" s="34">
        <v>544</v>
      </c>
      <c r="D11292" s="34">
        <v>572</v>
      </c>
      <c r="E11292" s="34">
        <v>573</v>
      </c>
      <c r="F11292" s="34">
        <v>537</v>
      </c>
      <c r="G11292" s="34">
        <v>494</v>
      </c>
      <c r="H11292" s="34">
        <v>617</v>
      </c>
      <c r="I11292" s="34">
        <v>516</v>
      </c>
      <c r="J11292" s="34">
        <v>660</v>
      </c>
      <c r="K11292" s="34">
        <v>401</v>
      </c>
      <c r="L11292" s="34">
        <v>612</v>
      </c>
      <c r="M11292" s="34">
        <v>407</v>
      </c>
    </row>
    <row r="11293" spans="1:13" x14ac:dyDescent="0.2">
      <c r="A11293" s="34" t="s">
        <v>112187</v>
      </c>
      <c r="B11293" s="34">
        <v>360</v>
      </c>
      <c r="C11293" s="34">
        <v>425</v>
      </c>
      <c r="D11293" s="34">
        <v>431</v>
      </c>
      <c r="E11293" s="34">
        <v>489</v>
      </c>
      <c r="F11293" s="34">
        <v>342</v>
      </c>
      <c r="G11293" s="34">
        <v>444</v>
      </c>
      <c r="H11293" s="34">
        <v>431</v>
      </c>
      <c r="I11293" s="34">
        <v>449</v>
      </c>
      <c r="J11293" s="34">
        <v>462</v>
      </c>
      <c r="K11293" s="34">
        <v>367</v>
      </c>
      <c r="L11293" s="34">
        <v>393</v>
      </c>
      <c r="M11293" s="34">
        <v>329</v>
      </c>
    </row>
    <row r="11294" spans="1:13" x14ac:dyDescent="0.2">
      <c r="A11294" s="34" t="s">
        <v>112188</v>
      </c>
      <c r="B11294" s="34">
        <v>128</v>
      </c>
      <c r="C11294" s="34">
        <v>201</v>
      </c>
      <c r="D11294" s="34">
        <v>135</v>
      </c>
      <c r="E11294" s="34">
        <v>165</v>
      </c>
      <c r="F11294" s="34">
        <v>102</v>
      </c>
      <c r="G11294" s="34">
        <v>187</v>
      </c>
      <c r="H11294" s="34">
        <v>163</v>
      </c>
      <c r="I11294" s="34">
        <v>173</v>
      </c>
      <c r="J11294" s="34">
        <v>164</v>
      </c>
      <c r="K11294" s="34">
        <v>146</v>
      </c>
      <c r="L11294" s="34">
        <v>108</v>
      </c>
      <c r="M11294" s="34">
        <v>151</v>
      </c>
    </row>
    <row r="11295" spans="1:13" x14ac:dyDescent="0.2">
      <c r="A11295" s="34" t="s">
        <v>112189</v>
      </c>
      <c r="B11295" s="34">
        <v>296</v>
      </c>
      <c r="C11295" s="34">
        <v>366</v>
      </c>
      <c r="D11295" s="34">
        <v>341</v>
      </c>
      <c r="E11295" s="34">
        <v>337</v>
      </c>
      <c r="F11295" s="34">
        <v>259</v>
      </c>
      <c r="G11295" s="34">
        <v>274</v>
      </c>
      <c r="H11295" s="34">
        <v>389</v>
      </c>
      <c r="I11295" s="34">
        <v>370</v>
      </c>
      <c r="J11295" s="34">
        <v>339</v>
      </c>
      <c r="K11295" s="34">
        <v>255</v>
      </c>
      <c r="L11295" s="34">
        <v>304</v>
      </c>
      <c r="M11295" s="34">
        <v>256</v>
      </c>
    </row>
    <row r="11296" spans="1:13" x14ac:dyDescent="0.2">
      <c r="A11296" s="34" t="s">
        <v>112190</v>
      </c>
      <c r="B11296" s="34">
        <v>219</v>
      </c>
      <c r="C11296" s="34">
        <v>196</v>
      </c>
      <c r="D11296" s="34">
        <v>245</v>
      </c>
      <c r="E11296" s="34">
        <v>269</v>
      </c>
      <c r="F11296" s="34">
        <v>204</v>
      </c>
      <c r="G11296" s="34">
        <v>190</v>
      </c>
      <c r="H11296" s="34">
        <v>237</v>
      </c>
      <c r="I11296" s="34">
        <v>151</v>
      </c>
      <c r="J11296" s="34">
        <v>251</v>
      </c>
      <c r="K11296" s="34">
        <v>143</v>
      </c>
      <c r="L11296" s="34">
        <v>178</v>
      </c>
      <c r="M11296" s="34">
        <v>178</v>
      </c>
    </row>
    <row r="11297" spans="1:13" x14ac:dyDescent="0.2">
      <c r="A11297" s="34" t="s">
        <v>112191</v>
      </c>
      <c r="B11297" s="34">
        <v>174</v>
      </c>
      <c r="C11297" s="34">
        <v>179</v>
      </c>
      <c r="D11297" s="34">
        <v>171</v>
      </c>
      <c r="E11297" s="34">
        <v>219</v>
      </c>
      <c r="F11297" s="34">
        <v>218</v>
      </c>
      <c r="G11297" s="34">
        <v>224</v>
      </c>
      <c r="H11297" s="34">
        <v>224</v>
      </c>
      <c r="I11297" s="34">
        <v>189</v>
      </c>
      <c r="J11297" s="34">
        <v>171</v>
      </c>
      <c r="K11297" s="34">
        <v>176</v>
      </c>
      <c r="L11297" s="34">
        <v>140</v>
      </c>
      <c r="M11297" s="34">
        <v>155</v>
      </c>
    </row>
    <row r="11298" spans="1:13" x14ac:dyDescent="0.2">
      <c r="A11298" s="34" t="s">
        <v>112192</v>
      </c>
      <c r="B11298" s="34">
        <v>106</v>
      </c>
      <c r="C11298" s="34">
        <v>171</v>
      </c>
      <c r="D11298" s="34">
        <v>102</v>
      </c>
      <c r="E11298" s="34">
        <v>200</v>
      </c>
      <c r="F11298" s="34">
        <v>162</v>
      </c>
      <c r="G11298" s="34">
        <v>186</v>
      </c>
      <c r="H11298" s="34">
        <v>113</v>
      </c>
      <c r="I11298" s="34">
        <v>222</v>
      </c>
      <c r="J11298" s="34">
        <v>123</v>
      </c>
      <c r="K11298" s="34">
        <v>149</v>
      </c>
      <c r="L11298" s="34">
        <v>147</v>
      </c>
      <c r="M11298" s="34">
        <v>98</v>
      </c>
    </row>
    <row r="11299" spans="1:13" x14ac:dyDescent="0.2">
      <c r="A11299" s="34" t="s">
        <v>112193</v>
      </c>
      <c r="B11299" s="34">
        <v>322</v>
      </c>
      <c r="C11299" s="34">
        <v>494</v>
      </c>
      <c r="D11299" s="34">
        <v>419</v>
      </c>
      <c r="E11299" s="34">
        <v>381</v>
      </c>
      <c r="F11299" s="34">
        <v>426</v>
      </c>
      <c r="G11299" s="34">
        <v>390</v>
      </c>
      <c r="H11299" s="34">
        <v>419</v>
      </c>
      <c r="I11299" s="34">
        <v>422</v>
      </c>
      <c r="J11299" s="34">
        <v>387</v>
      </c>
      <c r="K11299" s="34">
        <v>340</v>
      </c>
      <c r="L11299" s="34">
        <v>426</v>
      </c>
      <c r="M11299" s="34">
        <v>340</v>
      </c>
    </row>
    <row r="11300" spans="1:13" x14ac:dyDescent="0.2">
      <c r="A11300" s="34" t="s">
        <v>112194</v>
      </c>
      <c r="B11300" s="34">
        <v>161</v>
      </c>
      <c r="C11300" s="34">
        <v>200</v>
      </c>
      <c r="D11300" s="34">
        <v>148</v>
      </c>
      <c r="E11300" s="34">
        <v>170</v>
      </c>
      <c r="F11300" s="34">
        <v>205</v>
      </c>
      <c r="G11300" s="34">
        <v>195</v>
      </c>
      <c r="H11300" s="34">
        <v>177</v>
      </c>
      <c r="I11300" s="34">
        <v>184</v>
      </c>
      <c r="J11300" s="34">
        <v>238</v>
      </c>
      <c r="K11300" s="34">
        <v>141</v>
      </c>
      <c r="L11300" s="34">
        <v>155</v>
      </c>
      <c r="M11300" s="34">
        <v>155</v>
      </c>
    </row>
    <row r="11301" spans="1:13" x14ac:dyDescent="0.2">
      <c r="A11301" s="34" t="s">
        <v>112195</v>
      </c>
      <c r="B11301" s="34">
        <v>334</v>
      </c>
      <c r="C11301" s="34">
        <v>220</v>
      </c>
      <c r="D11301" s="34">
        <v>295</v>
      </c>
      <c r="E11301" s="34">
        <v>259</v>
      </c>
      <c r="F11301" s="34">
        <v>250</v>
      </c>
      <c r="G11301" s="34">
        <v>276</v>
      </c>
      <c r="H11301" s="34">
        <v>363</v>
      </c>
      <c r="I11301" s="34">
        <v>287</v>
      </c>
      <c r="J11301" s="34">
        <v>340</v>
      </c>
      <c r="K11301" s="34">
        <v>234</v>
      </c>
      <c r="L11301" s="34">
        <v>266</v>
      </c>
      <c r="M11301" s="34">
        <v>227</v>
      </c>
    </row>
    <row r="11302" spans="1:13" x14ac:dyDescent="0.2">
      <c r="A11302" s="34" t="s">
        <v>112196</v>
      </c>
      <c r="B11302" s="34">
        <v>626</v>
      </c>
      <c r="C11302" s="34">
        <v>651</v>
      </c>
      <c r="D11302" s="34">
        <v>643</v>
      </c>
      <c r="E11302" s="34">
        <v>685</v>
      </c>
      <c r="F11302" s="34">
        <v>538</v>
      </c>
      <c r="G11302" s="34">
        <v>573</v>
      </c>
      <c r="H11302" s="34">
        <v>629</v>
      </c>
      <c r="I11302" s="34">
        <v>591</v>
      </c>
      <c r="J11302" s="34">
        <v>581</v>
      </c>
      <c r="K11302" s="34">
        <v>512</v>
      </c>
      <c r="L11302" s="34">
        <v>615</v>
      </c>
      <c r="M11302" s="34">
        <v>507</v>
      </c>
    </row>
    <row r="11303" spans="1:13" x14ac:dyDescent="0.2">
      <c r="A11303" s="34" t="s">
        <v>112197</v>
      </c>
      <c r="B11303" s="34">
        <v>783</v>
      </c>
      <c r="C11303" s="34">
        <v>825</v>
      </c>
      <c r="D11303" s="34">
        <v>987</v>
      </c>
      <c r="E11303" s="34">
        <v>960</v>
      </c>
      <c r="F11303" s="34">
        <v>743</v>
      </c>
      <c r="G11303" s="34">
        <v>811</v>
      </c>
      <c r="H11303" s="34">
        <v>988</v>
      </c>
      <c r="I11303" s="34">
        <v>843</v>
      </c>
      <c r="J11303" s="34">
        <v>998</v>
      </c>
      <c r="K11303" s="34">
        <v>680</v>
      </c>
      <c r="L11303" s="34">
        <v>813</v>
      </c>
      <c r="M11303" s="34">
        <v>704</v>
      </c>
    </row>
    <row r="11304" spans="1:13" x14ac:dyDescent="0.2">
      <c r="A11304" s="34" t="s">
        <v>112198</v>
      </c>
      <c r="B11304" s="34">
        <v>303</v>
      </c>
      <c r="C11304" s="34">
        <v>310</v>
      </c>
      <c r="D11304" s="34">
        <v>397</v>
      </c>
      <c r="E11304" s="34">
        <v>374</v>
      </c>
      <c r="F11304" s="34">
        <v>321</v>
      </c>
      <c r="G11304" s="34">
        <v>324</v>
      </c>
      <c r="H11304" s="34">
        <v>382</v>
      </c>
      <c r="I11304" s="34">
        <v>363</v>
      </c>
      <c r="J11304" s="34">
        <v>458</v>
      </c>
      <c r="K11304" s="34">
        <v>315</v>
      </c>
      <c r="L11304" s="34">
        <v>395</v>
      </c>
      <c r="M11304" s="34">
        <v>256</v>
      </c>
    </row>
    <row r="11305" spans="1:13" x14ac:dyDescent="0.2">
      <c r="A11305" s="34" t="s">
        <v>112199</v>
      </c>
      <c r="B11305" s="34">
        <v>487</v>
      </c>
      <c r="C11305" s="34">
        <v>506</v>
      </c>
      <c r="D11305" s="34">
        <v>494</v>
      </c>
      <c r="E11305" s="34">
        <v>515</v>
      </c>
      <c r="F11305" s="34">
        <v>456</v>
      </c>
      <c r="G11305" s="34">
        <v>486</v>
      </c>
      <c r="H11305" s="34">
        <v>493</v>
      </c>
      <c r="I11305" s="34">
        <v>490</v>
      </c>
      <c r="J11305" s="34">
        <v>501</v>
      </c>
      <c r="K11305" s="34">
        <v>384</v>
      </c>
      <c r="L11305" s="34">
        <v>479</v>
      </c>
      <c r="M11305" s="34">
        <v>379</v>
      </c>
    </row>
    <row r="11306" spans="1:13" x14ac:dyDescent="0.2">
      <c r="A11306" s="34" t="s">
        <v>112200</v>
      </c>
      <c r="B11306" s="34">
        <v>503</v>
      </c>
      <c r="C11306" s="34">
        <v>404</v>
      </c>
      <c r="D11306" s="34">
        <v>534</v>
      </c>
      <c r="E11306" s="34">
        <v>475</v>
      </c>
      <c r="F11306" s="34">
        <v>572</v>
      </c>
      <c r="G11306" s="34">
        <v>447</v>
      </c>
      <c r="H11306" s="34">
        <v>643</v>
      </c>
      <c r="I11306" s="34">
        <v>459</v>
      </c>
      <c r="J11306" s="34">
        <v>728</v>
      </c>
      <c r="K11306" s="34">
        <v>407</v>
      </c>
      <c r="L11306" s="34">
        <v>467</v>
      </c>
      <c r="M11306" s="34">
        <v>359</v>
      </c>
    </row>
    <row r="11307" spans="1:13" x14ac:dyDescent="0.2">
      <c r="A11307" s="34" t="s">
        <v>112201</v>
      </c>
      <c r="B11307" s="34">
        <v>147</v>
      </c>
      <c r="C11307" s="34">
        <v>209</v>
      </c>
      <c r="D11307" s="34">
        <v>155</v>
      </c>
      <c r="E11307" s="34">
        <v>223</v>
      </c>
      <c r="F11307" s="34">
        <v>145</v>
      </c>
      <c r="G11307" s="34">
        <v>170</v>
      </c>
      <c r="H11307" s="34">
        <v>200</v>
      </c>
      <c r="I11307" s="34">
        <v>208</v>
      </c>
      <c r="J11307" s="34">
        <v>160</v>
      </c>
      <c r="K11307" s="34">
        <v>151</v>
      </c>
      <c r="L11307" s="34">
        <v>159</v>
      </c>
      <c r="M11307" s="34">
        <v>164</v>
      </c>
    </row>
    <row r="11308" spans="1:13" x14ac:dyDescent="0.2">
      <c r="A11308" s="34" t="s">
        <v>112202</v>
      </c>
      <c r="B11308" s="34">
        <v>190</v>
      </c>
      <c r="C11308" s="34">
        <v>243</v>
      </c>
      <c r="D11308" s="34">
        <v>232</v>
      </c>
      <c r="E11308" s="34">
        <v>275</v>
      </c>
      <c r="F11308" s="34">
        <v>237</v>
      </c>
      <c r="G11308" s="34">
        <v>212</v>
      </c>
      <c r="H11308" s="34">
        <v>265</v>
      </c>
      <c r="I11308" s="34">
        <v>253</v>
      </c>
      <c r="J11308" s="34">
        <v>300</v>
      </c>
      <c r="K11308" s="34">
        <v>199</v>
      </c>
      <c r="L11308" s="34">
        <v>234</v>
      </c>
      <c r="M11308" s="34">
        <v>185</v>
      </c>
    </row>
    <row r="11309" spans="1:13" x14ac:dyDescent="0.2">
      <c r="A11309" s="34" t="s">
        <v>112203</v>
      </c>
      <c r="B11309" s="34">
        <v>444</v>
      </c>
      <c r="C11309" s="34">
        <v>397</v>
      </c>
      <c r="D11309" s="34">
        <v>355</v>
      </c>
      <c r="E11309" s="34">
        <v>398</v>
      </c>
      <c r="F11309" s="34">
        <v>251</v>
      </c>
      <c r="G11309" s="34">
        <v>353</v>
      </c>
      <c r="H11309" s="34">
        <v>330</v>
      </c>
      <c r="I11309" s="34">
        <v>328</v>
      </c>
      <c r="J11309" s="34">
        <v>336</v>
      </c>
      <c r="K11309" s="34">
        <v>302</v>
      </c>
      <c r="L11309" s="34">
        <v>341</v>
      </c>
      <c r="M11309" s="34">
        <v>281</v>
      </c>
    </row>
    <row r="11310" spans="1:13" x14ac:dyDescent="0.2">
      <c r="A11310" s="34" t="s">
        <v>112204</v>
      </c>
      <c r="B11310" s="34">
        <v>95</v>
      </c>
      <c r="C11310" s="34">
        <v>138</v>
      </c>
      <c r="D11310" s="34">
        <v>131</v>
      </c>
      <c r="E11310" s="34">
        <v>145</v>
      </c>
      <c r="F11310" s="34">
        <v>110</v>
      </c>
      <c r="G11310" s="34">
        <v>158</v>
      </c>
      <c r="H11310" s="34">
        <v>130</v>
      </c>
      <c r="I11310" s="34">
        <v>148</v>
      </c>
      <c r="J11310" s="34">
        <v>92</v>
      </c>
      <c r="K11310" s="34">
        <v>118</v>
      </c>
      <c r="L11310" s="34">
        <v>116</v>
      </c>
      <c r="M11310" s="34">
        <v>109</v>
      </c>
    </row>
    <row r="11311" spans="1:13" x14ac:dyDescent="0.2">
      <c r="A11311" s="34" t="s">
        <v>112205</v>
      </c>
      <c r="B11311" s="34">
        <v>131</v>
      </c>
      <c r="C11311" s="34">
        <v>158</v>
      </c>
      <c r="D11311" s="34">
        <v>173</v>
      </c>
      <c r="E11311" s="34">
        <v>181</v>
      </c>
      <c r="F11311" s="34">
        <v>152</v>
      </c>
      <c r="G11311" s="34">
        <v>129</v>
      </c>
      <c r="H11311" s="34">
        <v>191</v>
      </c>
      <c r="I11311" s="34">
        <v>172</v>
      </c>
      <c r="J11311" s="34">
        <v>135</v>
      </c>
      <c r="K11311" s="34">
        <v>130</v>
      </c>
      <c r="L11311" s="34">
        <v>166</v>
      </c>
      <c r="M11311" s="34">
        <v>130</v>
      </c>
    </row>
    <row r="11312" spans="1:13" x14ac:dyDescent="0.2">
      <c r="A11312" s="34" t="s">
        <v>112206</v>
      </c>
      <c r="B11312" s="34">
        <v>131</v>
      </c>
      <c r="C11312" s="34">
        <v>169</v>
      </c>
      <c r="D11312" s="34">
        <v>126</v>
      </c>
      <c r="E11312" s="34">
        <v>156</v>
      </c>
      <c r="F11312" s="34">
        <v>107</v>
      </c>
      <c r="G11312" s="34">
        <v>140</v>
      </c>
      <c r="H11312" s="34">
        <v>169</v>
      </c>
      <c r="I11312" s="34">
        <v>145</v>
      </c>
      <c r="J11312" s="34">
        <v>152</v>
      </c>
      <c r="K11312" s="34">
        <v>115</v>
      </c>
      <c r="L11312" s="34">
        <v>134</v>
      </c>
      <c r="M11312" s="34">
        <v>109</v>
      </c>
    </row>
    <row r="11313" spans="1:13" x14ac:dyDescent="0.2">
      <c r="A11313" s="34" t="s">
        <v>112207</v>
      </c>
      <c r="B11313" s="34">
        <v>285</v>
      </c>
      <c r="C11313" s="34">
        <v>210</v>
      </c>
      <c r="D11313" s="34">
        <v>259</v>
      </c>
      <c r="E11313" s="34">
        <v>272</v>
      </c>
      <c r="F11313" s="34">
        <v>244</v>
      </c>
      <c r="G11313" s="34">
        <v>277</v>
      </c>
      <c r="H11313" s="34">
        <v>350</v>
      </c>
      <c r="I11313" s="34">
        <v>279</v>
      </c>
      <c r="J11313" s="34">
        <v>313</v>
      </c>
      <c r="K11313" s="34">
        <v>225</v>
      </c>
      <c r="L11313" s="34">
        <v>273</v>
      </c>
      <c r="M11313" s="34">
        <v>221</v>
      </c>
    </row>
    <row r="11314" spans="1:13" x14ac:dyDescent="0.2">
      <c r="A11314" s="34" t="s">
        <v>112208</v>
      </c>
      <c r="B11314" s="34">
        <v>200</v>
      </c>
      <c r="C11314" s="34">
        <v>182</v>
      </c>
      <c r="D11314" s="34">
        <v>182</v>
      </c>
      <c r="E11314" s="34">
        <v>199</v>
      </c>
      <c r="F11314" s="34">
        <v>165</v>
      </c>
      <c r="G11314" s="34">
        <v>155</v>
      </c>
      <c r="H11314" s="34">
        <v>254</v>
      </c>
      <c r="I11314" s="34">
        <v>154</v>
      </c>
      <c r="J11314" s="34">
        <v>183</v>
      </c>
      <c r="K11314" s="34">
        <v>162</v>
      </c>
      <c r="L11314" s="34">
        <v>183</v>
      </c>
      <c r="M11314" s="34">
        <v>154</v>
      </c>
    </row>
    <row r="11315" spans="1:13" x14ac:dyDescent="0.2">
      <c r="A11315" s="34" t="s">
        <v>112209</v>
      </c>
      <c r="B11315" s="34">
        <v>174</v>
      </c>
      <c r="C11315" s="34">
        <v>206</v>
      </c>
      <c r="D11315" s="34">
        <v>241</v>
      </c>
      <c r="E11315" s="34">
        <v>287</v>
      </c>
      <c r="F11315" s="34">
        <v>192</v>
      </c>
      <c r="G11315" s="34">
        <v>255</v>
      </c>
      <c r="H11315" s="34">
        <v>262</v>
      </c>
      <c r="I11315" s="34">
        <v>225</v>
      </c>
      <c r="J11315" s="34">
        <v>195</v>
      </c>
      <c r="K11315" s="34">
        <v>198</v>
      </c>
      <c r="L11315" s="34">
        <v>174</v>
      </c>
      <c r="M11315" s="34">
        <v>185</v>
      </c>
    </row>
    <row r="11316" spans="1:13" x14ac:dyDescent="0.2">
      <c r="A11316" s="34" t="s">
        <v>112210</v>
      </c>
      <c r="B11316" s="34">
        <v>338</v>
      </c>
      <c r="C11316" s="34">
        <v>297</v>
      </c>
      <c r="D11316" s="34">
        <v>329</v>
      </c>
      <c r="E11316" s="34">
        <v>324</v>
      </c>
      <c r="F11316" s="34">
        <v>274</v>
      </c>
      <c r="G11316" s="34">
        <v>226</v>
      </c>
      <c r="H11316" s="34">
        <v>317</v>
      </c>
      <c r="I11316" s="34">
        <v>269</v>
      </c>
      <c r="J11316" s="34">
        <v>286</v>
      </c>
      <c r="K11316" s="34">
        <v>222</v>
      </c>
      <c r="L11316" s="34">
        <v>313</v>
      </c>
      <c r="M11316" s="34">
        <v>253</v>
      </c>
    </row>
    <row r="11317" spans="1:13" x14ac:dyDescent="0.2">
      <c r="A11317" s="34" t="s">
        <v>112211</v>
      </c>
      <c r="B11317" s="34">
        <v>238</v>
      </c>
      <c r="C11317" s="34">
        <v>259</v>
      </c>
      <c r="D11317" s="34">
        <v>315</v>
      </c>
      <c r="E11317" s="34">
        <v>300</v>
      </c>
      <c r="F11317" s="34">
        <v>276</v>
      </c>
      <c r="G11317" s="34">
        <v>255</v>
      </c>
      <c r="H11317" s="34">
        <v>290</v>
      </c>
      <c r="I11317" s="34">
        <v>222</v>
      </c>
      <c r="J11317" s="34">
        <v>290</v>
      </c>
      <c r="K11317" s="34">
        <v>227</v>
      </c>
      <c r="L11317" s="34">
        <v>279</v>
      </c>
      <c r="M11317" s="34">
        <v>180</v>
      </c>
    </row>
    <row r="11318" spans="1:13" x14ac:dyDescent="0.2">
      <c r="A11318" s="34" t="s">
        <v>112212</v>
      </c>
      <c r="B11318" s="34">
        <v>171</v>
      </c>
      <c r="C11318" s="34">
        <v>151</v>
      </c>
      <c r="D11318" s="34">
        <v>156</v>
      </c>
      <c r="E11318" s="34">
        <v>141</v>
      </c>
      <c r="F11318" s="34">
        <v>117</v>
      </c>
      <c r="G11318" s="34">
        <v>148</v>
      </c>
      <c r="H11318" s="34">
        <v>182</v>
      </c>
      <c r="I11318" s="34">
        <v>136</v>
      </c>
      <c r="J11318" s="34">
        <v>155</v>
      </c>
      <c r="K11318" s="34">
        <v>111</v>
      </c>
      <c r="L11318" s="34">
        <v>133</v>
      </c>
      <c r="M11318" s="34">
        <v>116</v>
      </c>
    </row>
    <row r="11319" spans="1:13" x14ac:dyDescent="0.2">
      <c r="A11319" s="34" t="s">
        <v>112213</v>
      </c>
      <c r="B11319" s="34">
        <v>198</v>
      </c>
      <c r="C11319" s="34">
        <v>206</v>
      </c>
      <c r="D11319" s="34">
        <v>236</v>
      </c>
      <c r="E11319" s="34">
        <v>295</v>
      </c>
      <c r="F11319" s="34">
        <v>217</v>
      </c>
      <c r="G11319" s="34">
        <v>223</v>
      </c>
      <c r="H11319" s="34">
        <v>286</v>
      </c>
      <c r="I11319" s="34">
        <v>233</v>
      </c>
      <c r="J11319" s="34">
        <v>272</v>
      </c>
      <c r="K11319" s="34">
        <v>170</v>
      </c>
      <c r="L11319" s="34">
        <v>198</v>
      </c>
      <c r="M11319" s="34">
        <v>188</v>
      </c>
    </row>
    <row r="11320" spans="1:13" x14ac:dyDescent="0.2">
      <c r="A11320" s="34" t="s">
        <v>112214</v>
      </c>
      <c r="B11320" s="34">
        <v>228</v>
      </c>
      <c r="C11320" s="34">
        <v>254</v>
      </c>
      <c r="D11320" s="34">
        <v>275</v>
      </c>
      <c r="E11320" s="34">
        <v>292</v>
      </c>
      <c r="F11320" s="34">
        <v>183</v>
      </c>
      <c r="G11320" s="34">
        <v>219</v>
      </c>
      <c r="H11320" s="34">
        <v>264</v>
      </c>
      <c r="I11320" s="34">
        <v>227</v>
      </c>
      <c r="J11320" s="34">
        <v>262</v>
      </c>
      <c r="K11320" s="34">
        <v>195</v>
      </c>
      <c r="L11320" s="34">
        <v>181</v>
      </c>
      <c r="M11320" s="34">
        <v>158</v>
      </c>
    </row>
    <row r="11321" spans="1:13" x14ac:dyDescent="0.2">
      <c r="A11321" s="34" t="s">
        <v>112215</v>
      </c>
      <c r="B11321" s="34">
        <v>453</v>
      </c>
      <c r="C11321" s="34">
        <v>429</v>
      </c>
      <c r="D11321" s="34">
        <v>449</v>
      </c>
      <c r="E11321" s="34">
        <v>402</v>
      </c>
      <c r="F11321" s="34">
        <v>418</v>
      </c>
      <c r="G11321" s="34">
        <v>354</v>
      </c>
      <c r="H11321" s="34">
        <v>489</v>
      </c>
      <c r="I11321" s="34">
        <v>390</v>
      </c>
      <c r="J11321" s="34">
        <v>448</v>
      </c>
      <c r="K11321" s="34">
        <v>371</v>
      </c>
      <c r="L11321" s="34">
        <v>464</v>
      </c>
      <c r="M11321" s="34">
        <v>353</v>
      </c>
    </row>
    <row r="11322" spans="1:13" x14ac:dyDescent="0.2">
      <c r="A11322" s="34" t="s">
        <v>112216</v>
      </c>
      <c r="B11322" s="34">
        <v>224</v>
      </c>
      <c r="C11322" s="34">
        <v>390</v>
      </c>
      <c r="D11322" s="34">
        <v>370</v>
      </c>
      <c r="E11322" s="34">
        <v>420</v>
      </c>
      <c r="F11322" s="34">
        <v>310</v>
      </c>
      <c r="G11322" s="34">
        <v>382</v>
      </c>
      <c r="H11322" s="34">
        <v>410</v>
      </c>
      <c r="I11322" s="34">
        <v>336</v>
      </c>
      <c r="J11322" s="34">
        <v>340</v>
      </c>
      <c r="K11322" s="34">
        <v>348</v>
      </c>
      <c r="L11322" s="34">
        <v>360</v>
      </c>
      <c r="M11322" s="34">
        <v>299</v>
      </c>
    </row>
    <row r="11323" spans="1:13" x14ac:dyDescent="0.2">
      <c r="A11323" s="34" t="s">
        <v>112217</v>
      </c>
      <c r="B11323" s="34">
        <v>689</v>
      </c>
      <c r="C11323" s="34">
        <v>643</v>
      </c>
      <c r="D11323" s="34">
        <v>690</v>
      </c>
      <c r="E11323" s="34">
        <v>688</v>
      </c>
      <c r="F11323" s="34">
        <v>542</v>
      </c>
      <c r="G11323" s="34">
        <v>630</v>
      </c>
      <c r="H11323" s="34">
        <v>704</v>
      </c>
      <c r="I11323" s="34">
        <v>620</v>
      </c>
      <c r="J11323" s="34">
        <v>695</v>
      </c>
      <c r="K11323" s="34">
        <v>511</v>
      </c>
      <c r="L11323" s="34">
        <v>602</v>
      </c>
      <c r="M11323" s="34">
        <v>485</v>
      </c>
    </row>
    <row r="11324" spans="1:13" x14ac:dyDescent="0.2">
      <c r="A11324" s="34" t="s">
        <v>112218</v>
      </c>
      <c r="B11324" s="34">
        <v>837</v>
      </c>
      <c r="C11324" s="34">
        <v>929</v>
      </c>
      <c r="D11324" s="34">
        <v>951</v>
      </c>
      <c r="E11324" s="34">
        <v>877</v>
      </c>
      <c r="F11324" s="34">
        <v>855</v>
      </c>
      <c r="G11324" s="34">
        <v>820</v>
      </c>
      <c r="H11324" s="34">
        <v>1015</v>
      </c>
      <c r="I11324" s="34">
        <v>801</v>
      </c>
      <c r="J11324" s="34">
        <v>870</v>
      </c>
      <c r="K11324" s="34">
        <v>659</v>
      </c>
      <c r="L11324" s="34">
        <v>841</v>
      </c>
      <c r="M11324" s="34">
        <v>715</v>
      </c>
    </row>
    <row r="11325" spans="1:13" x14ac:dyDescent="0.2">
      <c r="A11325" s="34" t="s">
        <v>112219</v>
      </c>
      <c r="B11325" s="34">
        <v>535</v>
      </c>
      <c r="C11325" s="34">
        <v>465</v>
      </c>
      <c r="D11325" s="34">
        <v>556</v>
      </c>
      <c r="E11325" s="34">
        <v>498</v>
      </c>
      <c r="F11325" s="34">
        <v>450</v>
      </c>
      <c r="G11325" s="34">
        <v>394</v>
      </c>
      <c r="H11325" s="34">
        <v>496</v>
      </c>
      <c r="I11325" s="34">
        <v>465</v>
      </c>
      <c r="J11325" s="34">
        <v>495</v>
      </c>
      <c r="K11325" s="34">
        <v>412</v>
      </c>
      <c r="L11325" s="34">
        <v>461</v>
      </c>
      <c r="M11325" s="34">
        <v>308</v>
      </c>
    </row>
    <row r="11326" spans="1:13" x14ac:dyDescent="0.2">
      <c r="A11326" s="34" t="s">
        <v>112220</v>
      </c>
      <c r="B11326" s="34">
        <v>265</v>
      </c>
      <c r="C11326" s="34">
        <v>409</v>
      </c>
      <c r="D11326" s="34">
        <v>331</v>
      </c>
      <c r="E11326" s="34">
        <v>413</v>
      </c>
      <c r="F11326" s="34">
        <v>360</v>
      </c>
      <c r="G11326" s="34">
        <v>350</v>
      </c>
      <c r="H11326" s="34">
        <v>298</v>
      </c>
      <c r="I11326" s="34">
        <v>338</v>
      </c>
      <c r="J11326" s="34">
        <v>322</v>
      </c>
      <c r="K11326" s="34">
        <v>326</v>
      </c>
      <c r="L11326" s="34">
        <v>330</v>
      </c>
      <c r="M11326" s="34">
        <v>242</v>
      </c>
    </row>
    <row r="11327" spans="1:13" x14ac:dyDescent="0.2">
      <c r="A11327" s="34" t="s">
        <v>112221</v>
      </c>
      <c r="B11327" s="34">
        <v>541</v>
      </c>
      <c r="C11327" s="34">
        <v>574</v>
      </c>
      <c r="D11327" s="34">
        <v>489</v>
      </c>
      <c r="E11327" s="34">
        <v>565</v>
      </c>
      <c r="F11327" s="34">
        <v>525</v>
      </c>
      <c r="G11327" s="34">
        <v>537</v>
      </c>
      <c r="H11327" s="34">
        <v>590</v>
      </c>
      <c r="I11327" s="34">
        <v>585</v>
      </c>
      <c r="J11327" s="34">
        <v>560</v>
      </c>
      <c r="K11327" s="34">
        <v>446</v>
      </c>
      <c r="L11327" s="34">
        <v>524</v>
      </c>
      <c r="M11327" s="34">
        <v>465</v>
      </c>
    </row>
    <row r="11328" spans="1:13" x14ac:dyDescent="0.2">
      <c r="A11328" s="34" t="s">
        <v>112222</v>
      </c>
      <c r="B11328" s="34">
        <v>250</v>
      </c>
      <c r="C11328" s="34">
        <v>263</v>
      </c>
      <c r="D11328" s="34">
        <v>357</v>
      </c>
      <c r="E11328" s="34">
        <v>314</v>
      </c>
      <c r="F11328" s="34">
        <v>237</v>
      </c>
      <c r="G11328" s="34">
        <v>288</v>
      </c>
      <c r="H11328" s="34">
        <v>403</v>
      </c>
      <c r="I11328" s="34">
        <v>296</v>
      </c>
      <c r="J11328" s="34">
        <v>265</v>
      </c>
      <c r="K11328" s="34">
        <v>233</v>
      </c>
      <c r="L11328" s="34">
        <v>325</v>
      </c>
      <c r="M11328" s="34">
        <v>259</v>
      </c>
    </row>
    <row r="11329" spans="1:13" x14ac:dyDescent="0.2">
      <c r="A11329" s="34" t="s">
        <v>112223</v>
      </c>
      <c r="B11329" s="34">
        <v>244</v>
      </c>
      <c r="C11329" s="34">
        <v>293</v>
      </c>
      <c r="D11329" s="34">
        <v>297</v>
      </c>
      <c r="E11329" s="34">
        <v>323</v>
      </c>
      <c r="F11329" s="34">
        <v>273</v>
      </c>
      <c r="G11329" s="34">
        <v>311</v>
      </c>
      <c r="H11329" s="34">
        <v>306</v>
      </c>
      <c r="I11329" s="34">
        <v>299</v>
      </c>
      <c r="J11329" s="34">
        <v>322</v>
      </c>
      <c r="K11329" s="34">
        <v>259</v>
      </c>
      <c r="L11329" s="34">
        <v>298</v>
      </c>
      <c r="M11329" s="34">
        <v>241</v>
      </c>
    </row>
    <row r="11330" spans="1:13" x14ac:dyDescent="0.2">
      <c r="A11330" s="34" t="s">
        <v>112224</v>
      </c>
      <c r="B11330" s="34">
        <v>211</v>
      </c>
      <c r="C11330" s="34">
        <v>173</v>
      </c>
      <c r="D11330" s="34">
        <v>147</v>
      </c>
      <c r="E11330" s="34">
        <v>191</v>
      </c>
      <c r="F11330" s="34">
        <v>194</v>
      </c>
      <c r="G11330" s="34">
        <v>204</v>
      </c>
      <c r="H11330" s="34">
        <v>199</v>
      </c>
      <c r="I11330" s="34">
        <v>161</v>
      </c>
      <c r="J11330" s="34">
        <v>141</v>
      </c>
      <c r="K11330" s="34">
        <v>109</v>
      </c>
      <c r="L11330" s="34">
        <v>150</v>
      </c>
      <c r="M11330" s="34">
        <v>158</v>
      </c>
    </row>
    <row r="11331" spans="1:13" x14ac:dyDescent="0.2">
      <c r="A11331" s="34" t="s">
        <v>112225</v>
      </c>
      <c r="B11331" s="34">
        <v>114</v>
      </c>
      <c r="C11331" s="34">
        <v>200</v>
      </c>
      <c r="D11331" s="34">
        <v>141</v>
      </c>
      <c r="E11331" s="34">
        <v>224</v>
      </c>
      <c r="F11331" s="34">
        <v>163</v>
      </c>
      <c r="G11331" s="34">
        <v>205</v>
      </c>
      <c r="H11331" s="34">
        <v>182</v>
      </c>
      <c r="I11331" s="34">
        <v>188</v>
      </c>
      <c r="J11331" s="34">
        <v>163</v>
      </c>
      <c r="K11331" s="34">
        <v>185</v>
      </c>
      <c r="L11331" s="34">
        <v>125</v>
      </c>
      <c r="M11331" s="34">
        <v>151</v>
      </c>
    </row>
    <row r="11332" spans="1:13" x14ac:dyDescent="0.2">
      <c r="A11332" s="34" t="s">
        <v>112226</v>
      </c>
      <c r="B11332" s="34">
        <v>313</v>
      </c>
      <c r="C11332" s="34">
        <v>275</v>
      </c>
      <c r="D11332" s="34">
        <v>328</v>
      </c>
      <c r="E11332" s="34">
        <v>391</v>
      </c>
      <c r="F11332" s="34">
        <v>385</v>
      </c>
      <c r="G11332" s="34">
        <v>314</v>
      </c>
      <c r="H11332" s="34">
        <v>374</v>
      </c>
      <c r="I11332" s="34">
        <v>347</v>
      </c>
      <c r="J11332" s="34">
        <v>349</v>
      </c>
      <c r="K11332" s="34">
        <v>264</v>
      </c>
      <c r="L11332" s="34">
        <v>312</v>
      </c>
      <c r="M11332" s="34">
        <v>280</v>
      </c>
    </row>
    <row r="11333" spans="1:13" x14ac:dyDescent="0.2">
      <c r="A11333" s="34" t="s">
        <v>112227</v>
      </c>
      <c r="B11333" s="34">
        <v>240</v>
      </c>
      <c r="C11333" s="34">
        <v>180</v>
      </c>
      <c r="D11333" s="34">
        <v>172</v>
      </c>
      <c r="E11333" s="34">
        <v>233</v>
      </c>
      <c r="F11333" s="34">
        <v>206</v>
      </c>
      <c r="G11333" s="34">
        <v>187</v>
      </c>
      <c r="H11333" s="34">
        <v>164</v>
      </c>
      <c r="I11333" s="34">
        <v>188</v>
      </c>
      <c r="J11333" s="34">
        <v>187</v>
      </c>
      <c r="K11333" s="34">
        <v>150</v>
      </c>
      <c r="L11333" s="34">
        <v>206</v>
      </c>
      <c r="M11333" s="34">
        <v>152</v>
      </c>
    </row>
    <row r="11334" spans="1:13" x14ac:dyDescent="0.2">
      <c r="A11334" s="34" t="s">
        <v>112228</v>
      </c>
      <c r="B11334" s="34">
        <v>229</v>
      </c>
      <c r="C11334" s="34">
        <v>223</v>
      </c>
      <c r="D11334" s="34">
        <v>270</v>
      </c>
      <c r="E11334" s="34">
        <v>230</v>
      </c>
      <c r="F11334" s="34">
        <v>210</v>
      </c>
      <c r="G11334" s="34">
        <v>188</v>
      </c>
      <c r="H11334" s="34">
        <v>199</v>
      </c>
      <c r="I11334" s="34">
        <v>210</v>
      </c>
      <c r="J11334" s="34">
        <v>205</v>
      </c>
      <c r="K11334" s="34">
        <v>159</v>
      </c>
      <c r="L11334" s="34">
        <v>288</v>
      </c>
      <c r="M11334" s="34">
        <v>192</v>
      </c>
    </row>
    <row r="11335" spans="1:13" x14ac:dyDescent="0.2">
      <c r="A11335" s="34" t="s">
        <v>112229</v>
      </c>
      <c r="B11335" s="34">
        <v>706</v>
      </c>
      <c r="C11335" s="34">
        <v>534</v>
      </c>
      <c r="D11335" s="34">
        <v>648</v>
      </c>
      <c r="E11335" s="34">
        <v>641</v>
      </c>
      <c r="F11335" s="34">
        <v>649</v>
      </c>
      <c r="G11335" s="34">
        <v>589</v>
      </c>
      <c r="H11335" s="34">
        <v>594</v>
      </c>
      <c r="I11335" s="34">
        <v>594</v>
      </c>
      <c r="J11335" s="34">
        <v>601</v>
      </c>
      <c r="K11335" s="34">
        <v>457</v>
      </c>
      <c r="L11335" s="34">
        <v>596</v>
      </c>
      <c r="M11335" s="34">
        <v>503</v>
      </c>
    </row>
    <row r="11336" spans="1:13" x14ac:dyDescent="0.2">
      <c r="A11336" s="34" t="s">
        <v>112230</v>
      </c>
      <c r="B11336" s="34">
        <v>244</v>
      </c>
      <c r="C11336" s="34">
        <v>163</v>
      </c>
      <c r="D11336" s="34">
        <v>200</v>
      </c>
      <c r="E11336" s="34">
        <v>208</v>
      </c>
      <c r="F11336" s="34">
        <v>203</v>
      </c>
      <c r="G11336" s="34">
        <v>145</v>
      </c>
      <c r="H11336" s="34">
        <v>222</v>
      </c>
      <c r="I11336" s="34">
        <v>203</v>
      </c>
      <c r="J11336" s="34">
        <v>237</v>
      </c>
      <c r="K11336" s="34">
        <v>169</v>
      </c>
      <c r="L11336" s="34">
        <v>204</v>
      </c>
      <c r="M11336" s="34">
        <v>120</v>
      </c>
    </row>
    <row r="11337" spans="1:13" x14ac:dyDescent="0.2">
      <c r="A11337" s="34" t="s">
        <v>112231</v>
      </c>
      <c r="B11337" s="34">
        <v>520</v>
      </c>
      <c r="C11337" s="34">
        <v>438</v>
      </c>
      <c r="D11337" s="34">
        <v>511</v>
      </c>
      <c r="E11337" s="34">
        <v>488</v>
      </c>
      <c r="F11337" s="34">
        <v>447</v>
      </c>
      <c r="G11337" s="34">
        <v>421</v>
      </c>
      <c r="H11337" s="34">
        <v>573</v>
      </c>
      <c r="I11337" s="34">
        <v>450</v>
      </c>
      <c r="J11337" s="34">
        <v>588</v>
      </c>
      <c r="K11337" s="34">
        <v>381</v>
      </c>
      <c r="L11337" s="34">
        <v>567</v>
      </c>
      <c r="M11337" s="34">
        <v>399</v>
      </c>
    </row>
    <row r="11338" spans="1:13" x14ac:dyDescent="0.2">
      <c r="A11338" s="34" t="s">
        <v>112232</v>
      </c>
      <c r="B11338" s="34">
        <v>124</v>
      </c>
      <c r="C11338" s="34">
        <v>159</v>
      </c>
      <c r="D11338" s="34">
        <v>149</v>
      </c>
      <c r="E11338" s="34">
        <v>183</v>
      </c>
      <c r="F11338" s="34">
        <v>164</v>
      </c>
      <c r="G11338" s="34">
        <v>159</v>
      </c>
      <c r="H11338" s="34">
        <v>153</v>
      </c>
      <c r="I11338" s="34">
        <v>151</v>
      </c>
      <c r="J11338" s="34">
        <v>135</v>
      </c>
      <c r="K11338" s="34">
        <v>141</v>
      </c>
      <c r="L11338" s="34">
        <v>120</v>
      </c>
      <c r="M11338" s="34">
        <v>135</v>
      </c>
    </row>
    <row r="11339" spans="1:13" x14ac:dyDescent="0.2">
      <c r="A11339" s="34" t="s">
        <v>112233</v>
      </c>
      <c r="B11339" s="34">
        <v>596</v>
      </c>
      <c r="C11339" s="34">
        <v>611</v>
      </c>
      <c r="D11339" s="34">
        <v>680</v>
      </c>
      <c r="E11339" s="34">
        <v>615</v>
      </c>
      <c r="F11339" s="34">
        <v>679</v>
      </c>
      <c r="G11339" s="34">
        <v>535</v>
      </c>
      <c r="H11339" s="34">
        <v>750</v>
      </c>
      <c r="I11339" s="34">
        <v>593</v>
      </c>
      <c r="J11339" s="34">
        <v>649</v>
      </c>
      <c r="K11339" s="34">
        <v>449</v>
      </c>
      <c r="L11339" s="34">
        <v>680</v>
      </c>
      <c r="M11339" s="34">
        <v>489</v>
      </c>
    </row>
    <row r="11340" spans="1:13" x14ac:dyDescent="0.2">
      <c r="A11340" s="34" t="s">
        <v>112234</v>
      </c>
      <c r="B11340" s="34">
        <v>463</v>
      </c>
      <c r="C11340" s="34">
        <v>515</v>
      </c>
      <c r="D11340" s="34">
        <v>534</v>
      </c>
      <c r="E11340" s="34">
        <v>583</v>
      </c>
      <c r="F11340" s="34">
        <v>383</v>
      </c>
      <c r="G11340" s="34">
        <v>495</v>
      </c>
      <c r="H11340" s="34">
        <v>551</v>
      </c>
      <c r="I11340" s="34">
        <v>509</v>
      </c>
      <c r="J11340" s="34">
        <v>500</v>
      </c>
      <c r="K11340" s="34">
        <v>395</v>
      </c>
      <c r="L11340" s="34">
        <v>482</v>
      </c>
      <c r="M11340" s="34">
        <v>401</v>
      </c>
    </row>
    <row r="11341" spans="1:13" x14ac:dyDescent="0.2">
      <c r="A11341" s="34" t="s">
        <v>112235</v>
      </c>
      <c r="B11341" s="34">
        <v>591</v>
      </c>
      <c r="C11341" s="34">
        <v>578</v>
      </c>
      <c r="D11341" s="34">
        <v>600</v>
      </c>
      <c r="E11341" s="34">
        <v>568</v>
      </c>
      <c r="F11341" s="34">
        <v>538</v>
      </c>
      <c r="G11341" s="34">
        <v>562</v>
      </c>
      <c r="H11341" s="34">
        <v>644</v>
      </c>
      <c r="I11341" s="34">
        <v>642</v>
      </c>
      <c r="J11341" s="34">
        <v>625</v>
      </c>
      <c r="K11341" s="34">
        <v>515</v>
      </c>
      <c r="L11341" s="34">
        <v>697</v>
      </c>
      <c r="M11341" s="34">
        <v>492</v>
      </c>
    </row>
    <row r="11342" spans="1:13" x14ac:dyDescent="0.2">
      <c r="A11342" s="34" t="s">
        <v>112236</v>
      </c>
      <c r="B11342" s="34">
        <v>371</v>
      </c>
      <c r="C11342" s="34">
        <v>414</v>
      </c>
      <c r="D11342" s="34">
        <v>476</v>
      </c>
      <c r="E11342" s="34">
        <v>442</v>
      </c>
      <c r="F11342" s="34">
        <v>423</v>
      </c>
      <c r="G11342" s="34">
        <v>423</v>
      </c>
      <c r="H11342" s="34">
        <v>459</v>
      </c>
      <c r="I11342" s="34">
        <v>467</v>
      </c>
      <c r="J11342" s="34">
        <v>456</v>
      </c>
      <c r="K11342" s="34">
        <v>369</v>
      </c>
      <c r="L11342" s="34">
        <v>406</v>
      </c>
      <c r="M11342" s="34">
        <v>344</v>
      </c>
    </row>
    <row r="11343" spans="1:13" x14ac:dyDescent="0.2">
      <c r="A11343" s="34" t="s">
        <v>112237</v>
      </c>
      <c r="B11343" s="34">
        <v>878</v>
      </c>
      <c r="C11343" s="34">
        <v>792</v>
      </c>
      <c r="D11343" s="34">
        <v>781</v>
      </c>
      <c r="E11343" s="34">
        <v>942</v>
      </c>
      <c r="F11343" s="34">
        <v>832</v>
      </c>
      <c r="G11343" s="34">
        <v>799</v>
      </c>
      <c r="H11343" s="34">
        <v>1017</v>
      </c>
      <c r="I11343" s="34">
        <v>719</v>
      </c>
      <c r="J11343" s="34">
        <v>749</v>
      </c>
      <c r="K11343" s="34">
        <v>737</v>
      </c>
      <c r="L11343" s="34">
        <v>833</v>
      </c>
      <c r="M11343" s="34">
        <v>633</v>
      </c>
    </row>
    <row r="11344" spans="1:13" x14ac:dyDescent="0.2">
      <c r="A11344" s="34" t="s">
        <v>112238</v>
      </c>
      <c r="B11344" s="34">
        <v>360</v>
      </c>
      <c r="C11344" s="34">
        <v>349</v>
      </c>
      <c r="D11344" s="34">
        <v>449</v>
      </c>
      <c r="E11344" s="34">
        <v>394</v>
      </c>
      <c r="F11344" s="34">
        <v>442</v>
      </c>
      <c r="G11344" s="34">
        <v>364</v>
      </c>
      <c r="H11344" s="34">
        <v>385</v>
      </c>
      <c r="I11344" s="34">
        <v>363</v>
      </c>
      <c r="J11344" s="34">
        <v>378</v>
      </c>
      <c r="K11344" s="34">
        <v>323</v>
      </c>
      <c r="L11344" s="34">
        <v>434</v>
      </c>
      <c r="M11344" s="34">
        <v>286</v>
      </c>
    </row>
    <row r="11345" spans="1:13" x14ac:dyDescent="0.2">
      <c r="A11345" s="34" t="s">
        <v>112239</v>
      </c>
      <c r="B11345" s="34">
        <v>650</v>
      </c>
      <c r="C11345" s="34">
        <v>783</v>
      </c>
      <c r="D11345" s="34">
        <v>833</v>
      </c>
      <c r="E11345" s="34">
        <v>810</v>
      </c>
      <c r="F11345" s="34">
        <v>671</v>
      </c>
      <c r="G11345" s="34">
        <v>663</v>
      </c>
      <c r="H11345" s="34">
        <v>763</v>
      </c>
      <c r="I11345" s="34">
        <v>690</v>
      </c>
      <c r="J11345" s="34">
        <v>766</v>
      </c>
      <c r="K11345" s="34">
        <v>579</v>
      </c>
      <c r="L11345" s="34">
        <v>743</v>
      </c>
      <c r="M11345" s="34">
        <v>587</v>
      </c>
    </row>
    <row r="11346" spans="1:13" x14ac:dyDescent="0.2">
      <c r="A11346" s="34" t="s">
        <v>112240</v>
      </c>
      <c r="B11346" s="34">
        <v>470</v>
      </c>
      <c r="C11346" s="34">
        <v>542</v>
      </c>
      <c r="D11346" s="34">
        <v>510</v>
      </c>
      <c r="E11346" s="34">
        <v>491</v>
      </c>
      <c r="F11346" s="34">
        <v>503</v>
      </c>
      <c r="G11346" s="34">
        <v>453</v>
      </c>
      <c r="H11346" s="34">
        <v>514</v>
      </c>
      <c r="I11346" s="34">
        <v>497</v>
      </c>
      <c r="J11346" s="34">
        <v>472</v>
      </c>
      <c r="K11346" s="34">
        <v>387</v>
      </c>
      <c r="L11346" s="34">
        <v>562</v>
      </c>
      <c r="M11346" s="34">
        <v>414</v>
      </c>
    </row>
    <row r="11347" spans="1:13" x14ac:dyDescent="0.2">
      <c r="A11347" s="34" t="s">
        <v>112241</v>
      </c>
      <c r="B11347" s="34">
        <v>536</v>
      </c>
      <c r="C11347" s="34">
        <v>529</v>
      </c>
      <c r="D11347" s="34">
        <v>467</v>
      </c>
      <c r="E11347" s="34">
        <v>562</v>
      </c>
      <c r="F11347" s="34">
        <v>435</v>
      </c>
      <c r="G11347" s="34">
        <v>477</v>
      </c>
      <c r="H11347" s="34">
        <v>551</v>
      </c>
      <c r="I11347" s="34">
        <v>567</v>
      </c>
      <c r="J11347" s="34">
        <v>398</v>
      </c>
      <c r="K11347" s="34">
        <v>440</v>
      </c>
      <c r="L11347" s="34">
        <v>463</v>
      </c>
      <c r="M11347" s="34">
        <v>384</v>
      </c>
    </row>
    <row r="11348" spans="1:13" x14ac:dyDescent="0.2">
      <c r="A11348" s="34" t="s">
        <v>112242</v>
      </c>
      <c r="B11348" s="34">
        <v>357</v>
      </c>
      <c r="C11348" s="34">
        <v>464</v>
      </c>
      <c r="D11348" s="34">
        <v>330</v>
      </c>
      <c r="E11348" s="34">
        <v>429</v>
      </c>
      <c r="F11348" s="34">
        <v>297</v>
      </c>
      <c r="G11348" s="34">
        <v>422</v>
      </c>
      <c r="H11348" s="34">
        <v>306</v>
      </c>
      <c r="I11348" s="34">
        <v>444</v>
      </c>
      <c r="J11348" s="34">
        <v>286</v>
      </c>
      <c r="K11348" s="34">
        <v>358</v>
      </c>
      <c r="L11348" s="34">
        <v>299</v>
      </c>
      <c r="M11348" s="34">
        <v>349</v>
      </c>
    </row>
    <row r="11349" spans="1:13" x14ac:dyDescent="0.2">
      <c r="A11349" s="34" t="s">
        <v>112243</v>
      </c>
      <c r="B11349" s="34">
        <v>344</v>
      </c>
      <c r="C11349" s="34">
        <v>377</v>
      </c>
      <c r="D11349" s="34">
        <v>416</v>
      </c>
      <c r="E11349" s="34">
        <v>554</v>
      </c>
      <c r="F11349" s="34">
        <v>413</v>
      </c>
      <c r="G11349" s="34">
        <v>382</v>
      </c>
      <c r="H11349" s="34">
        <v>489</v>
      </c>
      <c r="I11349" s="34">
        <v>427</v>
      </c>
      <c r="J11349" s="34">
        <v>467</v>
      </c>
      <c r="K11349" s="34">
        <v>378</v>
      </c>
      <c r="L11349" s="34">
        <v>440</v>
      </c>
      <c r="M11349" s="34">
        <v>335</v>
      </c>
    </row>
    <row r="11350" spans="1:13" x14ac:dyDescent="0.2">
      <c r="A11350" s="34" t="s">
        <v>112244</v>
      </c>
      <c r="B11350" s="34">
        <v>385</v>
      </c>
      <c r="C11350" s="34">
        <v>433</v>
      </c>
      <c r="D11350" s="34">
        <v>513</v>
      </c>
      <c r="E11350" s="34">
        <v>517</v>
      </c>
      <c r="F11350" s="34">
        <v>486</v>
      </c>
      <c r="G11350" s="34">
        <v>426</v>
      </c>
      <c r="H11350" s="34">
        <v>535</v>
      </c>
      <c r="I11350" s="34">
        <v>501</v>
      </c>
      <c r="J11350" s="34">
        <v>594</v>
      </c>
      <c r="K11350" s="34">
        <v>431</v>
      </c>
      <c r="L11350" s="34">
        <v>460</v>
      </c>
      <c r="M11350" s="34">
        <v>432</v>
      </c>
    </row>
    <row r="11351" spans="1:13" x14ac:dyDescent="0.2">
      <c r="A11351" s="34" t="s">
        <v>112245</v>
      </c>
      <c r="B11351" s="34">
        <v>472</v>
      </c>
      <c r="C11351" s="34">
        <v>427</v>
      </c>
      <c r="D11351" s="34">
        <v>479</v>
      </c>
      <c r="E11351" s="34">
        <v>424</v>
      </c>
      <c r="F11351" s="34">
        <v>376</v>
      </c>
      <c r="G11351" s="34">
        <v>407</v>
      </c>
      <c r="H11351" s="34">
        <v>482</v>
      </c>
      <c r="I11351" s="34">
        <v>445</v>
      </c>
      <c r="J11351" s="34">
        <v>476</v>
      </c>
      <c r="K11351" s="34">
        <v>325</v>
      </c>
      <c r="L11351" s="34">
        <v>418</v>
      </c>
      <c r="M11351" s="34">
        <v>328</v>
      </c>
    </row>
    <row r="11352" spans="1:13" x14ac:dyDescent="0.2">
      <c r="A11352" s="34" t="s">
        <v>112246</v>
      </c>
      <c r="B11352" s="34">
        <v>411</v>
      </c>
      <c r="C11352" s="34">
        <v>461</v>
      </c>
      <c r="D11352" s="34">
        <v>384</v>
      </c>
      <c r="E11352" s="34">
        <v>598</v>
      </c>
      <c r="F11352" s="34">
        <v>408</v>
      </c>
      <c r="G11352" s="34">
        <v>430</v>
      </c>
      <c r="H11352" s="34">
        <v>450</v>
      </c>
      <c r="I11352" s="34">
        <v>460</v>
      </c>
      <c r="J11352" s="34">
        <v>425</v>
      </c>
      <c r="K11352" s="34">
        <v>384</v>
      </c>
      <c r="L11352" s="34">
        <v>482</v>
      </c>
      <c r="M11352" s="34">
        <v>381</v>
      </c>
    </row>
    <row r="11353" spans="1:13" x14ac:dyDescent="0.2">
      <c r="A11353" s="34" t="s">
        <v>112247</v>
      </c>
      <c r="B11353" s="34">
        <v>203</v>
      </c>
      <c r="C11353" s="34">
        <v>201</v>
      </c>
      <c r="D11353" s="34">
        <v>243</v>
      </c>
      <c r="E11353" s="34">
        <v>299</v>
      </c>
      <c r="F11353" s="34">
        <v>228</v>
      </c>
      <c r="G11353" s="34">
        <v>219</v>
      </c>
      <c r="H11353" s="34">
        <v>253</v>
      </c>
      <c r="I11353" s="34">
        <v>244</v>
      </c>
      <c r="J11353" s="34">
        <v>229</v>
      </c>
      <c r="K11353" s="34">
        <v>239</v>
      </c>
      <c r="L11353" s="34">
        <v>257</v>
      </c>
      <c r="M11353" s="34">
        <v>197</v>
      </c>
    </row>
    <row r="11354" spans="1:13" x14ac:dyDescent="0.2">
      <c r="A11354" s="34" t="s">
        <v>112248</v>
      </c>
      <c r="B11354" s="34">
        <v>102</v>
      </c>
      <c r="C11354" s="34">
        <v>183</v>
      </c>
      <c r="D11354" s="34">
        <v>205</v>
      </c>
      <c r="E11354" s="34">
        <v>163</v>
      </c>
      <c r="F11354" s="34">
        <v>170</v>
      </c>
      <c r="G11354" s="34">
        <v>180</v>
      </c>
      <c r="H11354" s="34">
        <v>223</v>
      </c>
      <c r="I11354" s="34">
        <v>164</v>
      </c>
      <c r="J11354" s="34">
        <v>188</v>
      </c>
      <c r="K11354" s="34">
        <v>147</v>
      </c>
      <c r="L11354" s="34">
        <v>148</v>
      </c>
      <c r="M11354" s="34">
        <v>180</v>
      </c>
    </row>
    <row r="11355" spans="1:13" x14ac:dyDescent="0.2">
      <c r="A11355" s="34" t="s">
        <v>112249</v>
      </c>
      <c r="B11355" s="34">
        <v>304</v>
      </c>
      <c r="C11355" s="34">
        <v>325</v>
      </c>
      <c r="D11355" s="34">
        <v>299</v>
      </c>
      <c r="E11355" s="34">
        <v>374</v>
      </c>
      <c r="F11355" s="34">
        <v>276</v>
      </c>
      <c r="G11355" s="34">
        <v>329</v>
      </c>
      <c r="H11355" s="34">
        <v>356</v>
      </c>
      <c r="I11355" s="34">
        <v>309</v>
      </c>
      <c r="J11355" s="34">
        <v>338</v>
      </c>
      <c r="K11355" s="34">
        <v>266</v>
      </c>
      <c r="L11355" s="34">
        <v>390</v>
      </c>
      <c r="M11355" s="34">
        <v>255</v>
      </c>
    </row>
    <row r="11356" spans="1:13" x14ac:dyDescent="0.2">
      <c r="A11356" s="34" t="s">
        <v>112250</v>
      </c>
      <c r="B11356" s="34">
        <v>205</v>
      </c>
      <c r="C11356" s="34">
        <v>276</v>
      </c>
      <c r="D11356" s="34">
        <v>324</v>
      </c>
      <c r="E11356" s="34">
        <v>276</v>
      </c>
      <c r="F11356" s="34">
        <v>241</v>
      </c>
      <c r="G11356" s="34">
        <v>269</v>
      </c>
      <c r="H11356" s="34">
        <v>247</v>
      </c>
      <c r="I11356" s="34">
        <v>264</v>
      </c>
      <c r="J11356" s="34">
        <v>315</v>
      </c>
      <c r="K11356" s="34">
        <v>228</v>
      </c>
      <c r="L11356" s="34">
        <v>263</v>
      </c>
      <c r="M11356" s="34">
        <v>172</v>
      </c>
    </row>
    <row r="11357" spans="1:13" x14ac:dyDescent="0.2">
      <c r="A11357" s="34" t="s">
        <v>112251</v>
      </c>
      <c r="B11357" s="34">
        <v>573</v>
      </c>
      <c r="C11357" s="34">
        <v>527</v>
      </c>
      <c r="D11357" s="34">
        <v>504</v>
      </c>
      <c r="E11357" s="34">
        <v>628</v>
      </c>
      <c r="F11357" s="34">
        <v>480</v>
      </c>
      <c r="G11357" s="34">
        <v>483</v>
      </c>
      <c r="H11357" s="34">
        <v>545</v>
      </c>
      <c r="I11357" s="34">
        <v>441</v>
      </c>
      <c r="J11357" s="34">
        <v>564</v>
      </c>
      <c r="K11357" s="34">
        <v>431</v>
      </c>
      <c r="L11357" s="34">
        <v>569</v>
      </c>
      <c r="M11357" s="34">
        <v>333</v>
      </c>
    </row>
    <row r="11358" spans="1:13" x14ac:dyDescent="0.2">
      <c r="A11358" s="34" t="s">
        <v>112252</v>
      </c>
      <c r="B11358" s="34">
        <v>355</v>
      </c>
      <c r="C11358" s="34">
        <v>515</v>
      </c>
      <c r="D11358" s="34">
        <v>460</v>
      </c>
      <c r="E11358" s="34">
        <v>584</v>
      </c>
      <c r="F11358" s="34">
        <v>468</v>
      </c>
      <c r="G11358" s="34">
        <v>465</v>
      </c>
      <c r="H11358" s="34">
        <v>452</v>
      </c>
      <c r="I11358" s="34">
        <v>537</v>
      </c>
      <c r="J11358" s="34">
        <v>462</v>
      </c>
      <c r="K11358" s="34">
        <v>446</v>
      </c>
      <c r="L11358" s="34">
        <v>465</v>
      </c>
      <c r="M11358" s="34">
        <v>416</v>
      </c>
    </row>
    <row r="11359" spans="1:13" x14ac:dyDescent="0.2">
      <c r="A11359" s="34" t="s">
        <v>112253</v>
      </c>
      <c r="B11359" s="34">
        <v>241</v>
      </c>
      <c r="C11359" s="34">
        <v>269</v>
      </c>
      <c r="D11359" s="34">
        <v>225</v>
      </c>
      <c r="E11359" s="34">
        <v>291</v>
      </c>
      <c r="F11359" s="34">
        <v>247</v>
      </c>
      <c r="G11359" s="34">
        <v>323</v>
      </c>
      <c r="H11359" s="34">
        <v>243</v>
      </c>
      <c r="I11359" s="34">
        <v>261</v>
      </c>
      <c r="J11359" s="34">
        <v>303</v>
      </c>
      <c r="K11359" s="34">
        <v>262</v>
      </c>
      <c r="L11359" s="34">
        <v>265</v>
      </c>
      <c r="M11359" s="34">
        <v>224</v>
      </c>
    </row>
    <row r="11360" spans="1:13" x14ac:dyDescent="0.2">
      <c r="A11360" s="34" t="s">
        <v>112254</v>
      </c>
      <c r="B11360" s="34">
        <v>324</v>
      </c>
      <c r="C11360" s="34">
        <v>410</v>
      </c>
      <c r="D11360" s="34">
        <v>376</v>
      </c>
      <c r="E11360" s="34">
        <v>411</v>
      </c>
      <c r="F11360" s="34">
        <v>382</v>
      </c>
      <c r="G11360" s="34">
        <v>387</v>
      </c>
      <c r="H11360" s="34">
        <v>439</v>
      </c>
      <c r="I11360" s="34">
        <v>399</v>
      </c>
      <c r="J11360" s="34">
        <v>373</v>
      </c>
      <c r="K11360" s="34">
        <v>324</v>
      </c>
      <c r="L11360" s="34">
        <v>390</v>
      </c>
      <c r="M11360" s="34">
        <v>316</v>
      </c>
    </row>
    <row r="11361" spans="1:13" x14ac:dyDescent="0.2">
      <c r="A11361" s="34" t="s">
        <v>112255</v>
      </c>
      <c r="B11361" s="34">
        <v>369</v>
      </c>
      <c r="C11361" s="34">
        <v>481</v>
      </c>
      <c r="D11361" s="34">
        <v>509</v>
      </c>
      <c r="E11361" s="34">
        <v>566</v>
      </c>
      <c r="F11361" s="34">
        <v>466</v>
      </c>
      <c r="G11361" s="34">
        <v>419</v>
      </c>
      <c r="H11361" s="34">
        <v>470</v>
      </c>
      <c r="I11361" s="34">
        <v>482</v>
      </c>
      <c r="J11361" s="34">
        <v>425</v>
      </c>
      <c r="K11361" s="34">
        <v>430</v>
      </c>
      <c r="L11361" s="34">
        <v>481</v>
      </c>
      <c r="M11361" s="34">
        <v>354</v>
      </c>
    </row>
    <row r="11362" spans="1:13" x14ac:dyDescent="0.2">
      <c r="A11362" s="34" t="s">
        <v>112256</v>
      </c>
      <c r="B11362" s="34">
        <v>468</v>
      </c>
      <c r="C11362" s="34">
        <v>451</v>
      </c>
      <c r="D11362" s="34">
        <v>449</v>
      </c>
      <c r="E11362" s="34">
        <v>439</v>
      </c>
      <c r="F11362" s="34">
        <v>426</v>
      </c>
      <c r="G11362" s="34">
        <v>442</v>
      </c>
      <c r="H11362" s="34">
        <v>460</v>
      </c>
      <c r="I11362" s="34">
        <v>469</v>
      </c>
      <c r="J11362" s="34">
        <v>398</v>
      </c>
      <c r="K11362" s="34">
        <v>366</v>
      </c>
      <c r="L11362" s="34">
        <v>380</v>
      </c>
      <c r="M11362" s="34">
        <v>303</v>
      </c>
    </row>
    <row r="11363" spans="1:13" x14ac:dyDescent="0.2">
      <c r="A11363" s="34" t="s">
        <v>112257</v>
      </c>
      <c r="B11363" s="34">
        <v>404</v>
      </c>
      <c r="C11363" s="34">
        <v>408</v>
      </c>
      <c r="D11363" s="34">
        <v>441</v>
      </c>
      <c r="E11363" s="34">
        <v>471</v>
      </c>
      <c r="F11363" s="34">
        <v>356</v>
      </c>
      <c r="G11363" s="34">
        <v>409</v>
      </c>
      <c r="H11363" s="34">
        <v>458</v>
      </c>
      <c r="I11363" s="34">
        <v>438</v>
      </c>
      <c r="J11363" s="34">
        <v>402</v>
      </c>
      <c r="K11363" s="34">
        <v>329</v>
      </c>
      <c r="L11363" s="34">
        <v>405</v>
      </c>
      <c r="M11363" s="34">
        <v>333</v>
      </c>
    </row>
    <row r="11364" spans="1:13" x14ac:dyDescent="0.2">
      <c r="A11364" s="34" t="s">
        <v>112258</v>
      </c>
      <c r="B11364" s="34">
        <v>371</v>
      </c>
      <c r="C11364" s="34">
        <v>478</v>
      </c>
      <c r="D11364" s="34">
        <v>378</v>
      </c>
      <c r="E11364" s="34">
        <v>422</v>
      </c>
      <c r="F11364" s="34">
        <v>321</v>
      </c>
      <c r="G11364" s="34">
        <v>392</v>
      </c>
      <c r="H11364" s="34">
        <v>404</v>
      </c>
      <c r="I11364" s="34">
        <v>436</v>
      </c>
      <c r="J11364" s="34">
        <v>414</v>
      </c>
      <c r="K11364" s="34">
        <v>347</v>
      </c>
      <c r="L11364" s="34">
        <v>440</v>
      </c>
      <c r="M11364" s="34">
        <v>344</v>
      </c>
    </row>
    <row r="11365" spans="1:13" x14ac:dyDescent="0.2">
      <c r="A11365" s="34" t="s">
        <v>112259</v>
      </c>
      <c r="B11365" s="34">
        <v>440</v>
      </c>
      <c r="C11365" s="34">
        <v>498</v>
      </c>
      <c r="D11365" s="34">
        <v>437</v>
      </c>
      <c r="E11365" s="34">
        <v>502</v>
      </c>
      <c r="F11365" s="34">
        <v>351</v>
      </c>
      <c r="G11365" s="34">
        <v>500</v>
      </c>
      <c r="H11365" s="34">
        <v>436</v>
      </c>
      <c r="I11365" s="34">
        <v>496</v>
      </c>
      <c r="J11365" s="34">
        <v>475</v>
      </c>
      <c r="K11365" s="34">
        <v>410</v>
      </c>
      <c r="L11365" s="34">
        <v>419</v>
      </c>
      <c r="M11365" s="34">
        <v>363</v>
      </c>
    </row>
    <row r="11366" spans="1:13" x14ac:dyDescent="0.2">
      <c r="A11366" s="34" t="s">
        <v>112260</v>
      </c>
      <c r="B11366" s="34">
        <v>776</v>
      </c>
      <c r="C11366" s="34">
        <v>796</v>
      </c>
      <c r="D11366" s="34">
        <v>856</v>
      </c>
      <c r="E11366" s="34">
        <v>832</v>
      </c>
      <c r="F11366" s="34">
        <v>808</v>
      </c>
      <c r="G11366" s="34">
        <v>803</v>
      </c>
      <c r="H11366" s="34">
        <v>1012</v>
      </c>
      <c r="I11366" s="34">
        <v>806</v>
      </c>
      <c r="J11366" s="34">
        <v>903</v>
      </c>
      <c r="K11366" s="34">
        <v>676</v>
      </c>
      <c r="L11366" s="34">
        <v>888</v>
      </c>
      <c r="M11366" s="34">
        <v>623</v>
      </c>
    </row>
    <row r="11367" spans="1:13" x14ac:dyDescent="0.2">
      <c r="A11367" s="34" t="s">
        <v>112261</v>
      </c>
      <c r="B11367" s="34">
        <v>665</v>
      </c>
      <c r="C11367" s="34">
        <v>664</v>
      </c>
      <c r="D11367" s="34">
        <v>708</v>
      </c>
      <c r="E11367" s="34">
        <v>724</v>
      </c>
      <c r="F11367" s="34">
        <v>618</v>
      </c>
      <c r="G11367" s="34">
        <v>666</v>
      </c>
      <c r="H11367" s="34">
        <v>808</v>
      </c>
      <c r="I11367" s="34">
        <v>651</v>
      </c>
      <c r="J11367" s="34">
        <v>702</v>
      </c>
      <c r="K11367" s="34">
        <v>522</v>
      </c>
      <c r="L11367" s="34">
        <v>652</v>
      </c>
      <c r="M11367" s="34">
        <v>524</v>
      </c>
    </row>
    <row r="11368" spans="1:13" x14ac:dyDescent="0.2">
      <c r="A11368" s="34" t="s">
        <v>112262</v>
      </c>
      <c r="B11368" s="34">
        <v>560</v>
      </c>
      <c r="C11368" s="34">
        <v>493</v>
      </c>
      <c r="D11368" s="34">
        <v>648</v>
      </c>
      <c r="E11368" s="34">
        <v>524</v>
      </c>
      <c r="F11368" s="34">
        <v>463</v>
      </c>
      <c r="G11368" s="34">
        <v>451</v>
      </c>
      <c r="H11368" s="34">
        <v>696</v>
      </c>
      <c r="I11368" s="34">
        <v>533</v>
      </c>
      <c r="J11368" s="34">
        <v>496</v>
      </c>
      <c r="K11368" s="34">
        <v>395</v>
      </c>
      <c r="L11368" s="34">
        <v>541</v>
      </c>
      <c r="M11368" s="34">
        <v>356</v>
      </c>
    </row>
    <row r="11369" spans="1:13" x14ac:dyDescent="0.2">
      <c r="A11369" s="34" t="s">
        <v>112263</v>
      </c>
      <c r="B11369" s="34">
        <v>821</v>
      </c>
      <c r="C11369" s="34">
        <v>808</v>
      </c>
      <c r="D11369" s="34">
        <v>852</v>
      </c>
      <c r="E11369" s="34">
        <v>800</v>
      </c>
      <c r="F11369" s="34">
        <v>822</v>
      </c>
      <c r="G11369" s="34">
        <v>718</v>
      </c>
      <c r="H11369" s="34">
        <v>951</v>
      </c>
      <c r="I11369" s="34">
        <v>771</v>
      </c>
      <c r="J11369" s="34">
        <v>805</v>
      </c>
      <c r="K11369" s="34">
        <v>678</v>
      </c>
      <c r="L11369" s="34">
        <v>869</v>
      </c>
      <c r="M11369" s="34">
        <v>611</v>
      </c>
    </row>
    <row r="11370" spans="1:13" x14ac:dyDescent="0.2">
      <c r="A11370" s="34" t="s">
        <v>112264</v>
      </c>
      <c r="B11370" s="34">
        <v>984</v>
      </c>
      <c r="C11370" s="34">
        <v>1031</v>
      </c>
      <c r="D11370" s="34">
        <v>1127</v>
      </c>
      <c r="E11370" s="34">
        <v>1045</v>
      </c>
      <c r="F11370" s="34">
        <v>1067</v>
      </c>
      <c r="G11370" s="34">
        <v>929</v>
      </c>
      <c r="H11370" s="34">
        <v>1039</v>
      </c>
      <c r="I11370" s="34">
        <v>912</v>
      </c>
      <c r="J11370" s="34">
        <v>1008</v>
      </c>
      <c r="K11370" s="34">
        <v>824</v>
      </c>
      <c r="L11370" s="34">
        <v>966</v>
      </c>
      <c r="M11370" s="34">
        <v>695</v>
      </c>
    </row>
    <row r="11371" spans="1:13" x14ac:dyDescent="0.2">
      <c r="A11371" s="34" t="s">
        <v>112265</v>
      </c>
      <c r="B11371" s="34">
        <v>361</v>
      </c>
      <c r="C11371" s="34">
        <v>295</v>
      </c>
      <c r="D11371" s="34">
        <v>416</v>
      </c>
      <c r="E11371" s="34">
        <v>377</v>
      </c>
      <c r="F11371" s="34">
        <v>314</v>
      </c>
      <c r="G11371" s="34">
        <v>296</v>
      </c>
      <c r="H11371" s="34">
        <v>403</v>
      </c>
      <c r="I11371" s="34">
        <v>350</v>
      </c>
      <c r="J11371" s="34">
        <v>427</v>
      </c>
      <c r="K11371" s="34">
        <v>270</v>
      </c>
      <c r="L11371" s="34">
        <v>422</v>
      </c>
      <c r="M11371" s="34">
        <v>262</v>
      </c>
    </row>
    <row r="11372" spans="1:13" x14ac:dyDescent="0.2">
      <c r="A11372" s="34" t="s">
        <v>112266</v>
      </c>
      <c r="B11372" s="34">
        <v>492</v>
      </c>
      <c r="C11372" s="34">
        <v>490</v>
      </c>
      <c r="D11372" s="34">
        <v>542</v>
      </c>
      <c r="E11372" s="34">
        <v>509</v>
      </c>
      <c r="F11372" s="34">
        <v>520</v>
      </c>
      <c r="G11372" s="34">
        <v>391</v>
      </c>
      <c r="H11372" s="34">
        <v>571</v>
      </c>
      <c r="I11372" s="34">
        <v>412</v>
      </c>
      <c r="J11372" s="34">
        <v>581</v>
      </c>
      <c r="K11372" s="34">
        <v>380</v>
      </c>
      <c r="L11372" s="34">
        <v>488</v>
      </c>
      <c r="M11372" s="34">
        <v>328</v>
      </c>
    </row>
    <row r="11373" spans="1:13" x14ac:dyDescent="0.2">
      <c r="A11373" s="34" t="s">
        <v>112267</v>
      </c>
      <c r="B11373" s="34">
        <v>435</v>
      </c>
      <c r="C11373" s="34">
        <v>431</v>
      </c>
      <c r="D11373" s="34">
        <v>531</v>
      </c>
      <c r="E11373" s="34">
        <v>522</v>
      </c>
      <c r="F11373" s="34">
        <v>443</v>
      </c>
      <c r="G11373" s="34">
        <v>478</v>
      </c>
      <c r="H11373" s="34">
        <v>512</v>
      </c>
      <c r="I11373" s="34">
        <v>470</v>
      </c>
      <c r="J11373" s="34">
        <v>516</v>
      </c>
      <c r="K11373" s="34">
        <v>495</v>
      </c>
      <c r="L11373" s="34">
        <v>439</v>
      </c>
      <c r="M11373" s="34">
        <v>367</v>
      </c>
    </row>
    <row r="11374" spans="1:13" x14ac:dyDescent="0.2">
      <c r="A11374" s="34" t="s">
        <v>112268</v>
      </c>
      <c r="B11374" s="34">
        <v>761</v>
      </c>
      <c r="C11374" s="34">
        <v>644</v>
      </c>
      <c r="D11374" s="34">
        <v>755</v>
      </c>
      <c r="E11374" s="34">
        <v>673</v>
      </c>
      <c r="F11374" s="34">
        <v>636</v>
      </c>
      <c r="G11374" s="34">
        <v>571</v>
      </c>
      <c r="H11374" s="34">
        <v>808</v>
      </c>
      <c r="I11374" s="34">
        <v>590</v>
      </c>
      <c r="J11374" s="34">
        <v>684</v>
      </c>
      <c r="K11374" s="34">
        <v>479</v>
      </c>
      <c r="L11374" s="34">
        <v>766</v>
      </c>
      <c r="M11374" s="34">
        <v>457</v>
      </c>
    </row>
    <row r="11375" spans="1:13" x14ac:dyDescent="0.2">
      <c r="A11375" s="34" t="s">
        <v>112269</v>
      </c>
      <c r="B11375" s="34">
        <v>842</v>
      </c>
      <c r="C11375" s="34">
        <v>843</v>
      </c>
      <c r="D11375" s="34">
        <v>877</v>
      </c>
      <c r="E11375" s="34">
        <v>897</v>
      </c>
      <c r="F11375" s="34">
        <v>741</v>
      </c>
      <c r="G11375" s="34">
        <v>762</v>
      </c>
      <c r="H11375" s="34">
        <v>902</v>
      </c>
      <c r="I11375" s="34">
        <v>874</v>
      </c>
      <c r="J11375" s="34">
        <v>787</v>
      </c>
      <c r="K11375" s="34">
        <v>661</v>
      </c>
      <c r="L11375" s="34">
        <v>839</v>
      </c>
      <c r="M11375" s="34">
        <v>613</v>
      </c>
    </row>
    <row r="11376" spans="1:13" x14ac:dyDescent="0.2">
      <c r="A11376" s="34" t="s">
        <v>112270</v>
      </c>
      <c r="B11376" s="34">
        <v>386</v>
      </c>
      <c r="C11376" s="34">
        <v>313</v>
      </c>
      <c r="D11376" s="34">
        <v>304</v>
      </c>
      <c r="E11376" s="34">
        <v>349</v>
      </c>
      <c r="F11376" s="34">
        <v>318</v>
      </c>
      <c r="G11376" s="34">
        <v>305</v>
      </c>
      <c r="H11376" s="34">
        <v>384</v>
      </c>
      <c r="I11376" s="34">
        <v>335</v>
      </c>
      <c r="J11376" s="34">
        <v>322</v>
      </c>
      <c r="K11376" s="34">
        <v>258</v>
      </c>
      <c r="L11376" s="34">
        <v>320</v>
      </c>
      <c r="M11376" s="34">
        <v>251</v>
      </c>
    </row>
    <row r="11377" spans="1:13" x14ac:dyDescent="0.2">
      <c r="A11377" s="34" t="s">
        <v>112271</v>
      </c>
      <c r="B11377" s="34">
        <v>413</v>
      </c>
      <c r="C11377" s="34">
        <v>472</v>
      </c>
      <c r="D11377" s="34">
        <v>436</v>
      </c>
      <c r="E11377" s="34">
        <v>511</v>
      </c>
      <c r="F11377" s="34">
        <v>473</v>
      </c>
      <c r="G11377" s="34">
        <v>511</v>
      </c>
      <c r="H11377" s="34">
        <v>461</v>
      </c>
      <c r="I11377" s="34">
        <v>499</v>
      </c>
      <c r="J11377" s="34">
        <v>429</v>
      </c>
      <c r="K11377" s="34">
        <v>363</v>
      </c>
      <c r="L11377" s="34">
        <v>516</v>
      </c>
      <c r="M11377" s="34">
        <v>378</v>
      </c>
    </row>
    <row r="11378" spans="1:13" x14ac:dyDescent="0.2">
      <c r="A11378" s="34" t="s">
        <v>112272</v>
      </c>
      <c r="B11378" s="34">
        <v>439</v>
      </c>
      <c r="C11378" s="34">
        <v>499</v>
      </c>
      <c r="D11378" s="34">
        <v>469</v>
      </c>
      <c r="E11378" s="34">
        <v>525</v>
      </c>
      <c r="F11378" s="34">
        <v>412</v>
      </c>
      <c r="G11378" s="34">
        <v>488</v>
      </c>
      <c r="H11378" s="34">
        <v>587</v>
      </c>
      <c r="I11378" s="34">
        <v>534</v>
      </c>
      <c r="J11378" s="34">
        <v>480</v>
      </c>
      <c r="K11378" s="34">
        <v>402</v>
      </c>
      <c r="L11378" s="34">
        <v>532</v>
      </c>
      <c r="M11378" s="34">
        <v>401</v>
      </c>
    </row>
    <row r="11379" spans="1:13" x14ac:dyDescent="0.2">
      <c r="A11379" s="34" t="s">
        <v>112273</v>
      </c>
      <c r="B11379" s="34">
        <v>484</v>
      </c>
      <c r="C11379" s="34">
        <v>532</v>
      </c>
      <c r="D11379" s="34">
        <v>558</v>
      </c>
      <c r="E11379" s="34">
        <v>485</v>
      </c>
      <c r="F11379" s="34">
        <v>513</v>
      </c>
      <c r="G11379" s="34">
        <v>466</v>
      </c>
      <c r="H11379" s="34">
        <v>623</v>
      </c>
      <c r="I11379" s="34">
        <v>520</v>
      </c>
      <c r="J11379" s="34">
        <v>521</v>
      </c>
      <c r="K11379" s="34">
        <v>372</v>
      </c>
      <c r="L11379" s="34">
        <v>472</v>
      </c>
      <c r="M11379" s="34">
        <v>369</v>
      </c>
    </row>
    <row r="11380" spans="1:13" x14ac:dyDescent="0.2">
      <c r="A11380" s="34" t="s">
        <v>112274</v>
      </c>
      <c r="B11380" s="34">
        <v>373</v>
      </c>
      <c r="C11380" s="34">
        <v>332</v>
      </c>
      <c r="D11380" s="34">
        <v>385</v>
      </c>
      <c r="E11380" s="34">
        <v>398</v>
      </c>
      <c r="F11380" s="34">
        <v>362</v>
      </c>
      <c r="G11380" s="34">
        <v>331</v>
      </c>
      <c r="H11380" s="34">
        <v>417</v>
      </c>
      <c r="I11380" s="34">
        <v>372</v>
      </c>
      <c r="J11380" s="34">
        <v>421</v>
      </c>
      <c r="K11380" s="34">
        <v>310</v>
      </c>
      <c r="L11380" s="34">
        <v>429</v>
      </c>
      <c r="M11380" s="34">
        <v>272</v>
      </c>
    </row>
    <row r="11381" spans="1:13" x14ac:dyDescent="0.2">
      <c r="A11381" s="34" t="s">
        <v>112275</v>
      </c>
      <c r="B11381" s="34">
        <v>480</v>
      </c>
      <c r="C11381" s="34">
        <v>470</v>
      </c>
      <c r="D11381" s="34">
        <v>360</v>
      </c>
      <c r="E11381" s="34">
        <v>420</v>
      </c>
      <c r="F11381" s="34">
        <v>369</v>
      </c>
      <c r="G11381" s="34">
        <v>362</v>
      </c>
      <c r="H11381" s="34">
        <v>452</v>
      </c>
      <c r="I11381" s="34">
        <v>444</v>
      </c>
      <c r="J11381" s="34">
        <v>406</v>
      </c>
      <c r="K11381" s="34">
        <v>341</v>
      </c>
      <c r="L11381" s="34">
        <v>365</v>
      </c>
      <c r="M11381" s="34">
        <v>332</v>
      </c>
    </row>
    <row r="11382" spans="1:13" x14ac:dyDescent="0.2">
      <c r="A11382" s="34" t="s">
        <v>112276</v>
      </c>
      <c r="B11382" s="34">
        <v>369</v>
      </c>
      <c r="C11382" s="34">
        <v>500</v>
      </c>
      <c r="D11382" s="34">
        <v>517</v>
      </c>
      <c r="E11382" s="34">
        <v>449</v>
      </c>
      <c r="F11382" s="34">
        <v>400</v>
      </c>
      <c r="G11382" s="34">
        <v>439</v>
      </c>
      <c r="H11382" s="34">
        <v>506</v>
      </c>
      <c r="I11382" s="34">
        <v>467</v>
      </c>
      <c r="J11382" s="34">
        <v>501</v>
      </c>
      <c r="K11382" s="34">
        <v>388</v>
      </c>
      <c r="L11382" s="34">
        <v>491</v>
      </c>
      <c r="M11382" s="34">
        <v>347</v>
      </c>
    </row>
    <row r="11383" spans="1:13" x14ac:dyDescent="0.2">
      <c r="A11383" s="34" t="s">
        <v>112277</v>
      </c>
      <c r="B11383" s="34">
        <v>394</v>
      </c>
      <c r="C11383" s="34">
        <v>437</v>
      </c>
      <c r="D11383" s="34">
        <v>501</v>
      </c>
      <c r="E11383" s="34">
        <v>464</v>
      </c>
      <c r="F11383" s="34">
        <v>388</v>
      </c>
      <c r="G11383" s="34">
        <v>394</v>
      </c>
      <c r="H11383" s="34">
        <v>483</v>
      </c>
      <c r="I11383" s="34">
        <v>428</v>
      </c>
      <c r="J11383" s="34">
        <v>452</v>
      </c>
      <c r="K11383" s="34">
        <v>378</v>
      </c>
      <c r="L11383" s="34">
        <v>417</v>
      </c>
      <c r="M11383" s="34">
        <v>355</v>
      </c>
    </row>
    <row r="11384" spans="1:13" x14ac:dyDescent="0.2">
      <c r="A11384" s="34" t="s">
        <v>112278</v>
      </c>
      <c r="B11384" s="34">
        <v>497</v>
      </c>
      <c r="C11384" s="34">
        <v>681</v>
      </c>
      <c r="D11384" s="34">
        <v>637</v>
      </c>
      <c r="E11384" s="34">
        <v>667</v>
      </c>
      <c r="F11384" s="34">
        <v>635</v>
      </c>
      <c r="G11384" s="34">
        <v>628</v>
      </c>
      <c r="H11384" s="34">
        <v>765</v>
      </c>
      <c r="I11384" s="34">
        <v>628</v>
      </c>
      <c r="J11384" s="34">
        <v>630</v>
      </c>
      <c r="K11384" s="34">
        <v>553</v>
      </c>
      <c r="L11384" s="34">
        <v>579</v>
      </c>
      <c r="M11384" s="34">
        <v>480</v>
      </c>
    </row>
    <row r="11385" spans="1:13" x14ac:dyDescent="0.2">
      <c r="A11385" s="34" t="s">
        <v>112279</v>
      </c>
      <c r="B11385" s="34">
        <v>665</v>
      </c>
      <c r="C11385" s="34">
        <v>689</v>
      </c>
      <c r="D11385" s="34">
        <v>697</v>
      </c>
      <c r="E11385" s="34">
        <v>856</v>
      </c>
      <c r="F11385" s="34">
        <v>713</v>
      </c>
      <c r="G11385" s="34">
        <v>721</v>
      </c>
      <c r="H11385" s="34">
        <v>866</v>
      </c>
      <c r="I11385" s="34">
        <v>729</v>
      </c>
      <c r="J11385" s="34">
        <v>854</v>
      </c>
      <c r="K11385" s="34">
        <v>598</v>
      </c>
      <c r="L11385" s="34">
        <v>763</v>
      </c>
      <c r="M11385" s="34">
        <v>625</v>
      </c>
    </row>
    <row r="11386" spans="1:13" x14ac:dyDescent="0.2">
      <c r="A11386" s="34" t="s">
        <v>112280</v>
      </c>
      <c r="B11386" s="34">
        <v>475</v>
      </c>
      <c r="C11386" s="34">
        <v>382</v>
      </c>
      <c r="D11386" s="34">
        <v>361</v>
      </c>
      <c r="E11386" s="34">
        <v>436</v>
      </c>
      <c r="F11386" s="34">
        <v>399</v>
      </c>
      <c r="G11386" s="34">
        <v>361</v>
      </c>
      <c r="H11386" s="34">
        <v>497</v>
      </c>
      <c r="I11386" s="34">
        <v>397</v>
      </c>
      <c r="J11386" s="34">
        <v>427</v>
      </c>
      <c r="K11386" s="34">
        <v>289</v>
      </c>
      <c r="L11386" s="34">
        <v>383</v>
      </c>
      <c r="M11386" s="34">
        <v>262</v>
      </c>
    </row>
    <row r="11387" spans="1:13" x14ac:dyDescent="0.2">
      <c r="A11387" s="34" t="s">
        <v>112281</v>
      </c>
      <c r="B11387" s="34">
        <v>376</v>
      </c>
      <c r="C11387" s="34">
        <v>433</v>
      </c>
      <c r="D11387" s="34">
        <v>390</v>
      </c>
      <c r="E11387" s="34">
        <v>426</v>
      </c>
      <c r="F11387" s="34">
        <v>329</v>
      </c>
      <c r="G11387" s="34">
        <v>370</v>
      </c>
      <c r="H11387" s="34">
        <v>392</v>
      </c>
      <c r="I11387" s="34">
        <v>405</v>
      </c>
      <c r="J11387" s="34">
        <v>448</v>
      </c>
      <c r="K11387" s="34">
        <v>337</v>
      </c>
      <c r="L11387" s="34">
        <v>399</v>
      </c>
      <c r="M11387" s="34">
        <v>277</v>
      </c>
    </row>
    <row r="11388" spans="1:13" x14ac:dyDescent="0.2">
      <c r="A11388" s="34" t="s">
        <v>112282</v>
      </c>
      <c r="B11388" s="34">
        <v>386</v>
      </c>
      <c r="C11388" s="34">
        <v>475</v>
      </c>
      <c r="D11388" s="34">
        <v>475</v>
      </c>
      <c r="E11388" s="34">
        <v>503</v>
      </c>
      <c r="F11388" s="34">
        <v>386</v>
      </c>
      <c r="G11388" s="34">
        <v>466</v>
      </c>
      <c r="H11388" s="34">
        <v>425</v>
      </c>
      <c r="I11388" s="34">
        <v>469</v>
      </c>
      <c r="J11388" s="34">
        <v>445</v>
      </c>
      <c r="K11388" s="34">
        <v>382</v>
      </c>
      <c r="L11388" s="34">
        <v>432</v>
      </c>
      <c r="M11388" s="34">
        <v>383</v>
      </c>
    </row>
    <row r="11389" spans="1:13" x14ac:dyDescent="0.2">
      <c r="A11389" s="34" t="s">
        <v>112283</v>
      </c>
      <c r="B11389" s="34">
        <v>785</v>
      </c>
      <c r="C11389" s="34">
        <v>663</v>
      </c>
      <c r="D11389" s="34">
        <v>878</v>
      </c>
      <c r="E11389" s="34">
        <v>815</v>
      </c>
      <c r="F11389" s="34">
        <v>642</v>
      </c>
      <c r="G11389" s="34">
        <v>706</v>
      </c>
      <c r="H11389" s="34">
        <v>865</v>
      </c>
      <c r="I11389" s="34">
        <v>696</v>
      </c>
      <c r="J11389" s="34">
        <v>834</v>
      </c>
      <c r="K11389" s="34">
        <v>639</v>
      </c>
      <c r="L11389" s="34">
        <v>784</v>
      </c>
      <c r="M11389" s="34">
        <v>567</v>
      </c>
    </row>
    <row r="11390" spans="1:13" x14ac:dyDescent="0.2">
      <c r="A11390" s="34" t="s">
        <v>112284</v>
      </c>
      <c r="B11390" s="34">
        <v>734</v>
      </c>
      <c r="C11390" s="34">
        <v>624</v>
      </c>
      <c r="D11390" s="34">
        <v>625</v>
      </c>
      <c r="E11390" s="34">
        <v>654</v>
      </c>
      <c r="F11390" s="34">
        <v>593</v>
      </c>
      <c r="G11390" s="34">
        <v>656</v>
      </c>
      <c r="H11390" s="34">
        <v>708</v>
      </c>
      <c r="I11390" s="34">
        <v>637</v>
      </c>
      <c r="J11390" s="34">
        <v>586</v>
      </c>
      <c r="K11390" s="34">
        <v>493</v>
      </c>
      <c r="L11390" s="34">
        <v>580</v>
      </c>
      <c r="M11390" s="34">
        <v>522</v>
      </c>
    </row>
    <row r="11391" spans="1:13" x14ac:dyDescent="0.2">
      <c r="A11391" s="34" t="s">
        <v>112285</v>
      </c>
      <c r="B11391" s="34">
        <v>324</v>
      </c>
      <c r="C11391" s="34">
        <v>407</v>
      </c>
      <c r="D11391" s="34">
        <v>382</v>
      </c>
      <c r="E11391" s="34">
        <v>381</v>
      </c>
      <c r="F11391" s="34">
        <v>358</v>
      </c>
      <c r="G11391" s="34">
        <v>332</v>
      </c>
      <c r="H11391" s="34">
        <v>458</v>
      </c>
      <c r="I11391" s="34">
        <v>372</v>
      </c>
      <c r="J11391" s="34">
        <v>380</v>
      </c>
      <c r="K11391" s="34">
        <v>295</v>
      </c>
      <c r="L11391" s="34">
        <v>359</v>
      </c>
      <c r="M11391" s="34">
        <v>258</v>
      </c>
    </row>
    <row r="11392" spans="1:13" x14ac:dyDescent="0.2">
      <c r="A11392" s="34" t="s">
        <v>112286</v>
      </c>
      <c r="B11392" s="34">
        <v>701</v>
      </c>
      <c r="C11392" s="34">
        <v>688</v>
      </c>
      <c r="D11392" s="34">
        <v>624</v>
      </c>
      <c r="E11392" s="34">
        <v>751</v>
      </c>
      <c r="F11392" s="34">
        <v>597</v>
      </c>
      <c r="G11392" s="34">
        <v>640</v>
      </c>
      <c r="H11392" s="34">
        <v>690</v>
      </c>
      <c r="I11392" s="34">
        <v>675</v>
      </c>
      <c r="J11392" s="34">
        <v>703</v>
      </c>
      <c r="K11392" s="34">
        <v>512</v>
      </c>
      <c r="L11392" s="34">
        <v>628</v>
      </c>
      <c r="M11392" s="34">
        <v>497</v>
      </c>
    </row>
    <row r="11393" spans="1:13" x14ac:dyDescent="0.2">
      <c r="A11393" s="34" t="s">
        <v>112287</v>
      </c>
      <c r="B11393" s="34">
        <v>464</v>
      </c>
      <c r="C11393" s="34">
        <v>555</v>
      </c>
      <c r="D11393" s="34">
        <v>623</v>
      </c>
      <c r="E11393" s="34">
        <v>586</v>
      </c>
      <c r="F11393" s="34">
        <v>477</v>
      </c>
      <c r="G11393" s="34">
        <v>517</v>
      </c>
      <c r="H11393" s="34">
        <v>540</v>
      </c>
      <c r="I11393" s="34">
        <v>510</v>
      </c>
      <c r="J11393" s="34">
        <v>586</v>
      </c>
      <c r="K11393" s="34">
        <v>432</v>
      </c>
      <c r="L11393" s="34">
        <v>515</v>
      </c>
      <c r="M11393" s="34">
        <v>392</v>
      </c>
    </row>
    <row r="11394" spans="1:13" x14ac:dyDescent="0.2">
      <c r="A11394" s="34" t="s">
        <v>112288</v>
      </c>
      <c r="B11394" s="34">
        <v>510</v>
      </c>
      <c r="C11394" s="34">
        <v>519</v>
      </c>
      <c r="D11394" s="34">
        <v>390</v>
      </c>
      <c r="E11394" s="34">
        <v>434</v>
      </c>
      <c r="F11394" s="34">
        <v>378</v>
      </c>
      <c r="G11394" s="34">
        <v>405</v>
      </c>
      <c r="H11394" s="34">
        <v>481</v>
      </c>
      <c r="I11394" s="34">
        <v>493</v>
      </c>
      <c r="J11394" s="34">
        <v>436</v>
      </c>
      <c r="K11394" s="34">
        <v>361</v>
      </c>
      <c r="L11394" s="34">
        <v>411</v>
      </c>
      <c r="M11394" s="34">
        <v>425</v>
      </c>
    </row>
    <row r="11395" spans="1:13" x14ac:dyDescent="0.2">
      <c r="A11395" s="34" t="s">
        <v>112289</v>
      </c>
      <c r="B11395" s="34">
        <v>357</v>
      </c>
      <c r="C11395" s="34">
        <v>409</v>
      </c>
      <c r="D11395" s="34">
        <v>362</v>
      </c>
      <c r="E11395" s="34">
        <v>387</v>
      </c>
      <c r="F11395" s="34">
        <v>331</v>
      </c>
      <c r="G11395" s="34">
        <v>347</v>
      </c>
      <c r="H11395" s="34">
        <v>323</v>
      </c>
      <c r="I11395" s="34">
        <v>379</v>
      </c>
      <c r="J11395" s="34">
        <v>344</v>
      </c>
      <c r="K11395" s="34">
        <v>301</v>
      </c>
      <c r="L11395" s="34">
        <v>291</v>
      </c>
      <c r="M11395" s="34">
        <v>320</v>
      </c>
    </row>
    <row r="11396" spans="1:13" x14ac:dyDescent="0.2">
      <c r="A11396" s="34" t="s">
        <v>112290</v>
      </c>
      <c r="B11396" s="34">
        <v>479</v>
      </c>
      <c r="C11396" s="34">
        <v>519</v>
      </c>
      <c r="D11396" s="34">
        <v>493</v>
      </c>
      <c r="E11396" s="34">
        <v>562</v>
      </c>
      <c r="F11396" s="34">
        <v>469</v>
      </c>
      <c r="G11396" s="34">
        <v>458</v>
      </c>
      <c r="H11396" s="34">
        <v>513</v>
      </c>
      <c r="I11396" s="34">
        <v>433</v>
      </c>
      <c r="J11396" s="34">
        <v>590</v>
      </c>
      <c r="K11396" s="34">
        <v>434</v>
      </c>
      <c r="L11396" s="34">
        <v>505</v>
      </c>
      <c r="M11396" s="34">
        <v>449</v>
      </c>
    </row>
    <row r="11397" spans="1:13" x14ac:dyDescent="0.2">
      <c r="A11397" s="34" t="s">
        <v>112291</v>
      </c>
      <c r="B11397" s="34">
        <v>437</v>
      </c>
      <c r="C11397" s="34">
        <v>635</v>
      </c>
      <c r="D11397" s="34">
        <v>516</v>
      </c>
      <c r="E11397" s="34">
        <v>736</v>
      </c>
      <c r="F11397" s="34">
        <v>419</v>
      </c>
      <c r="G11397" s="34">
        <v>562</v>
      </c>
      <c r="H11397" s="34">
        <v>443</v>
      </c>
      <c r="I11397" s="34">
        <v>681</v>
      </c>
      <c r="J11397" s="34">
        <v>437</v>
      </c>
      <c r="K11397" s="34">
        <v>589</v>
      </c>
      <c r="L11397" s="34">
        <v>466</v>
      </c>
      <c r="M11397" s="34">
        <v>495</v>
      </c>
    </row>
    <row r="11398" spans="1:13" x14ac:dyDescent="0.2">
      <c r="A11398" s="34" t="s">
        <v>112292</v>
      </c>
      <c r="B11398" s="34">
        <v>358</v>
      </c>
      <c r="C11398" s="34">
        <v>391</v>
      </c>
      <c r="D11398" s="34">
        <v>417</v>
      </c>
      <c r="E11398" s="34">
        <v>396</v>
      </c>
      <c r="F11398" s="34">
        <v>404</v>
      </c>
      <c r="G11398" s="34">
        <v>381</v>
      </c>
      <c r="H11398" s="34">
        <v>425</v>
      </c>
      <c r="I11398" s="34">
        <v>340</v>
      </c>
      <c r="J11398" s="34">
        <v>403</v>
      </c>
      <c r="K11398" s="34">
        <v>332</v>
      </c>
      <c r="L11398" s="34">
        <v>392</v>
      </c>
      <c r="M11398" s="34">
        <v>307</v>
      </c>
    </row>
    <row r="11399" spans="1:13" x14ac:dyDescent="0.2">
      <c r="A11399" s="34" t="s">
        <v>112293</v>
      </c>
      <c r="B11399" s="34">
        <v>580</v>
      </c>
      <c r="C11399" s="34">
        <v>528</v>
      </c>
      <c r="D11399" s="34">
        <v>585</v>
      </c>
      <c r="E11399" s="34">
        <v>643</v>
      </c>
      <c r="F11399" s="34">
        <v>543</v>
      </c>
      <c r="G11399" s="34">
        <v>569</v>
      </c>
      <c r="H11399" s="34">
        <v>621</v>
      </c>
      <c r="I11399" s="34">
        <v>558</v>
      </c>
      <c r="J11399" s="34">
        <v>548</v>
      </c>
      <c r="K11399" s="34">
        <v>429</v>
      </c>
      <c r="L11399" s="34">
        <v>483</v>
      </c>
      <c r="M11399" s="34">
        <v>409</v>
      </c>
    </row>
    <row r="11400" spans="1:13" x14ac:dyDescent="0.2">
      <c r="A11400" s="34" t="s">
        <v>112294</v>
      </c>
      <c r="B11400" s="34">
        <v>557</v>
      </c>
      <c r="C11400" s="34">
        <v>618</v>
      </c>
      <c r="D11400" s="34">
        <v>588</v>
      </c>
      <c r="E11400" s="34">
        <v>719</v>
      </c>
      <c r="F11400" s="34">
        <v>613</v>
      </c>
      <c r="G11400" s="34">
        <v>569</v>
      </c>
      <c r="H11400" s="34">
        <v>631</v>
      </c>
      <c r="I11400" s="34">
        <v>611</v>
      </c>
      <c r="J11400" s="34">
        <v>694</v>
      </c>
      <c r="K11400" s="34">
        <v>537</v>
      </c>
      <c r="L11400" s="34">
        <v>521</v>
      </c>
      <c r="M11400" s="34">
        <v>477</v>
      </c>
    </row>
    <row r="11401" spans="1:13" x14ac:dyDescent="0.2">
      <c r="A11401" s="34" t="s">
        <v>112295</v>
      </c>
      <c r="B11401" s="34">
        <v>385</v>
      </c>
      <c r="C11401" s="34">
        <v>434</v>
      </c>
      <c r="D11401" s="34">
        <v>472</v>
      </c>
      <c r="E11401" s="34">
        <v>388</v>
      </c>
      <c r="F11401" s="34">
        <v>427</v>
      </c>
      <c r="G11401" s="34">
        <v>388</v>
      </c>
      <c r="H11401" s="34">
        <v>512</v>
      </c>
      <c r="I11401" s="34">
        <v>438</v>
      </c>
      <c r="J11401" s="34">
        <v>472</v>
      </c>
      <c r="K11401" s="34">
        <v>299</v>
      </c>
      <c r="L11401" s="34">
        <v>477</v>
      </c>
      <c r="M11401" s="34">
        <v>338</v>
      </c>
    </row>
    <row r="11402" spans="1:13" x14ac:dyDescent="0.2">
      <c r="A11402" s="34" t="s">
        <v>112296</v>
      </c>
      <c r="B11402" s="34">
        <v>835</v>
      </c>
      <c r="C11402" s="34">
        <v>774</v>
      </c>
      <c r="D11402" s="34">
        <v>748</v>
      </c>
      <c r="E11402" s="34">
        <v>806</v>
      </c>
      <c r="F11402" s="34">
        <v>711</v>
      </c>
      <c r="G11402" s="34">
        <v>756</v>
      </c>
      <c r="H11402" s="34">
        <v>748</v>
      </c>
      <c r="I11402" s="34">
        <v>769</v>
      </c>
      <c r="J11402" s="34">
        <v>801</v>
      </c>
      <c r="K11402" s="34">
        <v>631</v>
      </c>
      <c r="L11402" s="34">
        <v>685</v>
      </c>
      <c r="M11402" s="34">
        <v>631</v>
      </c>
    </row>
    <row r="11403" spans="1:13" x14ac:dyDescent="0.2">
      <c r="A11403" s="34" t="s">
        <v>112297</v>
      </c>
      <c r="B11403" s="34">
        <v>491</v>
      </c>
      <c r="C11403" s="34">
        <v>403</v>
      </c>
      <c r="D11403" s="34">
        <v>465</v>
      </c>
      <c r="E11403" s="34">
        <v>443</v>
      </c>
      <c r="F11403" s="34">
        <v>381</v>
      </c>
      <c r="G11403" s="34">
        <v>399</v>
      </c>
      <c r="H11403" s="34">
        <v>484</v>
      </c>
      <c r="I11403" s="34">
        <v>407</v>
      </c>
      <c r="J11403" s="34">
        <v>481</v>
      </c>
      <c r="K11403" s="34">
        <v>376</v>
      </c>
      <c r="L11403" s="34">
        <v>505</v>
      </c>
      <c r="M11403" s="34">
        <v>343</v>
      </c>
    </row>
    <row r="11404" spans="1:13" x14ac:dyDescent="0.2">
      <c r="A11404" s="34" t="s">
        <v>112298</v>
      </c>
      <c r="B11404" s="34">
        <v>279</v>
      </c>
      <c r="C11404" s="34">
        <v>302</v>
      </c>
      <c r="D11404" s="34">
        <v>311</v>
      </c>
      <c r="E11404" s="34">
        <v>256</v>
      </c>
      <c r="F11404" s="34">
        <v>287</v>
      </c>
      <c r="G11404" s="34">
        <v>315</v>
      </c>
      <c r="H11404" s="34">
        <v>331</v>
      </c>
      <c r="I11404" s="34">
        <v>274</v>
      </c>
      <c r="J11404" s="34">
        <v>328</v>
      </c>
      <c r="K11404" s="34">
        <v>234</v>
      </c>
      <c r="L11404" s="34">
        <v>270</v>
      </c>
      <c r="M11404" s="34">
        <v>251</v>
      </c>
    </row>
    <row r="11405" spans="1:13" x14ac:dyDescent="0.2">
      <c r="A11405" s="34" t="s">
        <v>112299</v>
      </c>
      <c r="B11405" s="34">
        <v>315</v>
      </c>
      <c r="C11405" s="34">
        <v>306</v>
      </c>
      <c r="D11405" s="34">
        <v>342</v>
      </c>
      <c r="E11405" s="34">
        <v>311</v>
      </c>
      <c r="F11405" s="34">
        <v>282</v>
      </c>
      <c r="G11405" s="34">
        <v>301</v>
      </c>
      <c r="H11405" s="34">
        <v>431</v>
      </c>
      <c r="I11405" s="34">
        <v>302</v>
      </c>
      <c r="J11405" s="34">
        <v>382</v>
      </c>
      <c r="K11405" s="34">
        <v>263</v>
      </c>
      <c r="L11405" s="34">
        <v>338</v>
      </c>
      <c r="M11405" s="34">
        <v>209</v>
      </c>
    </row>
    <row r="11406" spans="1:13" x14ac:dyDescent="0.2">
      <c r="A11406" s="34" t="s">
        <v>112300</v>
      </c>
      <c r="B11406" s="34">
        <v>705</v>
      </c>
      <c r="C11406" s="34">
        <v>721</v>
      </c>
      <c r="D11406" s="34">
        <v>886</v>
      </c>
      <c r="E11406" s="34">
        <v>759</v>
      </c>
      <c r="F11406" s="34">
        <v>738</v>
      </c>
      <c r="G11406" s="34">
        <v>695</v>
      </c>
      <c r="H11406" s="34">
        <v>899</v>
      </c>
      <c r="I11406" s="34">
        <v>690</v>
      </c>
      <c r="J11406" s="34">
        <v>848</v>
      </c>
      <c r="K11406" s="34">
        <v>547</v>
      </c>
      <c r="L11406" s="34">
        <v>819</v>
      </c>
      <c r="M11406" s="34">
        <v>560</v>
      </c>
    </row>
    <row r="11407" spans="1:13" x14ac:dyDescent="0.2">
      <c r="A11407" s="34" t="s">
        <v>112301</v>
      </c>
      <c r="B11407" s="34">
        <v>713</v>
      </c>
      <c r="C11407" s="34">
        <v>741</v>
      </c>
      <c r="D11407" s="34">
        <v>653</v>
      </c>
      <c r="E11407" s="34">
        <v>794</v>
      </c>
      <c r="F11407" s="34">
        <v>587</v>
      </c>
      <c r="G11407" s="34">
        <v>642</v>
      </c>
      <c r="H11407" s="34">
        <v>752</v>
      </c>
      <c r="I11407" s="34">
        <v>739</v>
      </c>
      <c r="J11407" s="34">
        <v>698</v>
      </c>
      <c r="K11407" s="34">
        <v>579</v>
      </c>
      <c r="L11407" s="34">
        <v>689</v>
      </c>
      <c r="M11407" s="34">
        <v>536</v>
      </c>
    </row>
    <row r="11408" spans="1:13" x14ac:dyDescent="0.2">
      <c r="A11408" s="34" t="s">
        <v>112302</v>
      </c>
      <c r="B11408" s="34">
        <v>501</v>
      </c>
      <c r="C11408" s="34">
        <v>542</v>
      </c>
      <c r="D11408" s="34">
        <v>559</v>
      </c>
      <c r="E11408" s="34">
        <v>577</v>
      </c>
      <c r="F11408" s="34">
        <v>508</v>
      </c>
      <c r="G11408" s="34">
        <v>492</v>
      </c>
      <c r="H11408" s="34">
        <v>578</v>
      </c>
      <c r="I11408" s="34">
        <v>526</v>
      </c>
      <c r="J11408" s="34">
        <v>574</v>
      </c>
      <c r="K11408" s="34">
        <v>515</v>
      </c>
      <c r="L11408" s="34">
        <v>561</v>
      </c>
      <c r="M11408" s="34">
        <v>428</v>
      </c>
    </row>
    <row r="11409" spans="1:13" x14ac:dyDescent="0.2">
      <c r="A11409" s="34" t="s">
        <v>112303</v>
      </c>
      <c r="B11409" s="34">
        <v>398</v>
      </c>
      <c r="C11409" s="34">
        <v>299</v>
      </c>
      <c r="D11409" s="34">
        <v>393</v>
      </c>
      <c r="E11409" s="34">
        <v>366</v>
      </c>
      <c r="F11409" s="34">
        <v>346</v>
      </c>
      <c r="G11409" s="34">
        <v>306</v>
      </c>
      <c r="H11409" s="34">
        <v>403</v>
      </c>
      <c r="I11409" s="34">
        <v>295</v>
      </c>
      <c r="J11409" s="34">
        <v>414</v>
      </c>
      <c r="K11409" s="34">
        <v>307</v>
      </c>
      <c r="L11409" s="34">
        <v>326</v>
      </c>
      <c r="M11409" s="34">
        <v>266</v>
      </c>
    </row>
    <row r="11410" spans="1:13" x14ac:dyDescent="0.2">
      <c r="A11410" s="34" t="s">
        <v>112304</v>
      </c>
      <c r="B11410" s="34">
        <v>406</v>
      </c>
      <c r="C11410" s="34">
        <v>441</v>
      </c>
      <c r="D11410" s="34">
        <v>512</v>
      </c>
      <c r="E11410" s="34">
        <v>442</v>
      </c>
      <c r="F11410" s="34">
        <v>329</v>
      </c>
      <c r="G11410" s="34">
        <v>400</v>
      </c>
      <c r="H11410" s="34">
        <v>402</v>
      </c>
      <c r="I11410" s="34">
        <v>439</v>
      </c>
      <c r="J11410" s="34">
        <v>390</v>
      </c>
      <c r="K11410" s="34">
        <v>319</v>
      </c>
      <c r="L11410" s="34">
        <v>404</v>
      </c>
      <c r="M11410" s="34">
        <v>295</v>
      </c>
    </row>
    <row r="11411" spans="1:13" x14ac:dyDescent="0.2">
      <c r="A11411" s="34" t="s">
        <v>112305</v>
      </c>
      <c r="B11411" s="34">
        <v>486</v>
      </c>
      <c r="C11411" s="34">
        <v>445</v>
      </c>
      <c r="D11411" s="34">
        <v>459</v>
      </c>
      <c r="E11411" s="34">
        <v>502</v>
      </c>
      <c r="F11411" s="34">
        <v>419</v>
      </c>
      <c r="G11411" s="34">
        <v>410</v>
      </c>
      <c r="H11411" s="34">
        <v>481</v>
      </c>
      <c r="I11411" s="34">
        <v>430</v>
      </c>
      <c r="J11411" s="34">
        <v>425</v>
      </c>
      <c r="K11411" s="34">
        <v>397</v>
      </c>
      <c r="L11411" s="34">
        <v>404</v>
      </c>
      <c r="M11411" s="34">
        <v>354</v>
      </c>
    </row>
    <row r="11412" spans="1:13" x14ac:dyDescent="0.2">
      <c r="A11412" s="34" t="s">
        <v>112306</v>
      </c>
      <c r="B11412" s="34">
        <v>439</v>
      </c>
      <c r="C11412" s="34">
        <v>375</v>
      </c>
      <c r="D11412" s="34">
        <v>436</v>
      </c>
      <c r="E11412" s="34">
        <v>409</v>
      </c>
      <c r="F11412" s="34">
        <v>334</v>
      </c>
      <c r="G11412" s="34">
        <v>386</v>
      </c>
      <c r="H11412" s="34">
        <v>406</v>
      </c>
      <c r="I11412" s="34">
        <v>400</v>
      </c>
      <c r="J11412" s="34">
        <v>442</v>
      </c>
      <c r="K11412" s="34">
        <v>365</v>
      </c>
      <c r="L11412" s="34">
        <v>418</v>
      </c>
      <c r="M11412" s="34">
        <v>294</v>
      </c>
    </row>
    <row r="11413" spans="1:13" x14ac:dyDescent="0.2">
      <c r="A11413" s="34" t="s">
        <v>112307</v>
      </c>
      <c r="B11413" s="34">
        <v>558</v>
      </c>
      <c r="C11413" s="34">
        <v>527</v>
      </c>
      <c r="D11413" s="34">
        <v>606</v>
      </c>
      <c r="E11413" s="34">
        <v>699</v>
      </c>
      <c r="F11413" s="34">
        <v>539</v>
      </c>
      <c r="G11413" s="34">
        <v>517</v>
      </c>
      <c r="H11413" s="34">
        <v>682</v>
      </c>
      <c r="I11413" s="34">
        <v>614</v>
      </c>
      <c r="J11413" s="34">
        <v>674</v>
      </c>
      <c r="K11413" s="34">
        <v>504</v>
      </c>
      <c r="L11413" s="34">
        <v>602</v>
      </c>
      <c r="M11413" s="34">
        <v>487</v>
      </c>
    </row>
    <row r="11414" spans="1:13" x14ac:dyDescent="0.2">
      <c r="A11414" s="34" t="s">
        <v>112308</v>
      </c>
      <c r="B11414" s="34">
        <v>587</v>
      </c>
      <c r="C11414" s="34">
        <v>604</v>
      </c>
      <c r="D11414" s="34">
        <v>558</v>
      </c>
      <c r="E11414" s="34">
        <v>589</v>
      </c>
      <c r="F11414" s="34">
        <v>505</v>
      </c>
      <c r="G11414" s="34">
        <v>495</v>
      </c>
      <c r="H11414" s="34">
        <v>652</v>
      </c>
      <c r="I11414" s="34">
        <v>588</v>
      </c>
      <c r="J11414" s="34">
        <v>586</v>
      </c>
      <c r="K11414" s="34">
        <v>520</v>
      </c>
      <c r="L11414" s="34">
        <v>543</v>
      </c>
      <c r="M11414" s="34">
        <v>498</v>
      </c>
    </row>
    <row r="11415" spans="1:13" x14ac:dyDescent="0.2">
      <c r="A11415" s="34" t="s">
        <v>112309</v>
      </c>
      <c r="B11415" s="34">
        <v>410</v>
      </c>
      <c r="C11415" s="34">
        <v>398</v>
      </c>
      <c r="D11415" s="34">
        <v>454</v>
      </c>
      <c r="E11415" s="34">
        <v>400</v>
      </c>
      <c r="F11415" s="34">
        <v>349</v>
      </c>
      <c r="G11415" s="34">
        <v>347</v>
      </c>
      <c r="H11415" s="34">
        <v>463</v>
      </c>
      <c r="I11415" s="34">
        <v>345</v>
      </c>
      <c r="J11415" s="34">
        <v>440</v>
      </c>
      <c r="K11415" s="34">
        <v>329</v>
      </c>
      <c r="L11415" s="34">
        <v>401</v>
      </c>
      <c r="M11415" s="34">
        <v>288</v>
      </c>
    </row>
    <row r="11416" spans="1:13" x14ac:dyDescent="0.2">
      <c r="A11416" s="34" t="s">
        <v>112310</v>
      </c>
      <c r="B11416" s="34">
        <v>529</v>
      </c>
      <c r="C11416" s="34">
        <v>595</v>
      </c>
      <c r="D11416" s="34">
        <v>589</v>
      </c>
      <c r="E11416" s="34">
        <v>578</v>
      </c>
      <c r="F11416" s="34">
        <v>483</v>
      </c>
      <c r="G11416" s="34">
        <v>562</v>
      </c>
      <c r="H11416" s="34">
        <v>505</v>
      </c>
      <c r="I11416" s="34">
        <v>535</v>
      </c>
      <c r="J11416" s="34">
        <v>515</v>
      </c>
      <c r="K11416" s="34">
        <v>449</v>
      </c>
      <c r="L11416" s="34">
        <v>440</v>
      </c>
      <c r="M11416" s="34">
        <v>417</v>
      </c>
    </row>
    <row r="11417" spans="1:13" x14ac:dyDescent="0.2">
      <c r="A11417" s="34" t="s">
        <v>112311</v>
      </c>
      <c r="B11417" s="34">
        <v>1069</v>
      </c>
      <c r="C11417" s="34">
        <v>1073</v>
      </c>
      <c r="D11417" s="34">
        <v>1201</v>
      </c>
      <c r="E11417" s="34">
        <v>1065</v>
      </c>
      <c r="F11417" s="34">
        <v>1012</v>
      </c>
      <c r="G11417" s="34">
        <v>1075</v>
      </c>
      <c r="H11417" s="34">
        <v>1232</v>
      </c>
      <c r="I11417" s="34">
        <v>1051</v>
      </c>
      <c r="J11417" s="34">
        <v>1254</v>
      </c>
      <c r="K11417" s="34">
        <v>917</v>
      </c>
      <c r="L11417" s="34">
        <v>1197</v>
      </c>
      <c r="M11417" s="34">
        <v>821</v>
      </c>
    </row>
    <row r="11418" spans="1:13" x14ac:dyDescent="0.2">
      <c r="A11418" s="34" t="s">
        <v>112312</v>
      </c>
      <c r="B11418" s="34">
        <v>681</v>
      </c>
      <c r="C11418" s="34">
        <v>601</v>
      </c>
      <c r="D11418" s="34">
        <v>591</v>
      </c>
      <c r="E11418" s="34">
        <v>644</v>
      </c>
      <c r="F11418" s="34">
        <v>619</v>
      </c>
      <c r="G11418" s="34">
        <v>515</v>
      </c>
      <c r="H11418" s="34">
        <v>680</v>
      </c>
      <c r="I11418" s="34">
        <v>593</v>
      </c>
      <c r="J11418" s="34">
        <v>628</v>
      </c>
      <c r="K11418" s="34">
        <v>511</v>
      </c>
      <c r="L11418" s="34">
        <v>504</v>
      </c>
      <c r="M11418" s="34">
        <v>475</v>
      </c>
    </row>
    <row r="11419" spans="1:13" x14ac:dyDescent="0.2">
      <c r="A11419" s="34" t="s">
        <v>112313</v>
      </c>
      <c r="B11419" s="34">
        <v>948</v>
      </c>
      <c r="C11419" s="34">
        <v>875</v>
      </c>
      <c r="D11419" s="34">
        <v>820</v>
      </c>
      <c r="E11419" s="34">
        <v>1008</v>
      </c>
      <c r="F11419" s="34">
        <v>884</v>
      </c>
      <c r="G11419" s="34">
        <v>920</v>
      </c>
      <c r="H11419" s="34">
        <v>949</v>
      </c>
      <c r="I11419" s="34">
        <v>909</v>
      </c>
      <c r="J11419" s="34">
        <v>912</v>
      </c>
      <c r="K11419" s="34">
        <v>778</v>
      </c>
      <c r="L11419" s="34">
        <v>951</v>
      </c>
      <c r="M11419" s="34">
        <v>711</v>
      </c>
    </row>
    <row r="11420" spans="1:13" x14ac:dyDescent="0.2">
      <c r="A11420" s="34" t="s">
        <v>112314</v>
      </c>
      <c r="B11420" s="34">
        <v>596</v>
      </c>
      <c r="C11420" s="34">
        <v>558</v>
      </c>
      <c r="D11420" s="34">
        <v>770</v>
      </c>
      <c r="E11420" s="34">
        <v>699</v>
      </c>
      <c r="F11420" s="34">
        <v>632</v>
      </c>
      <c r="G11420" s="34">
        <v>614</v>
      </c>
      <c r="H11420" s="34">
        <v>683</v>
      </c>
      <c r="I11420" s="34">
        <v>658</v>
      </c>
      <c r="J11420" s="34">
        <v>698</v>
      </c>
      <c r="K11420" s="34">
        <v>531</v>
      </c>
      <c r="L11420" s="34">
        <v>624</v>
      </c>
      <c r="M11420" s="34">
        <v>484</v>
      </c>
    </row>
    <row r="11421" spans="1:13" x14ac:dyDescent="0.2">
      <c r="A11421" s="34" t="s">
        <v>112315</v>
      </c>
      <c r="B11421" s="34">
        <v>520</v>
      </c>
      <c r="C11421" s="34">
        <v>581</v>
      </c>
      <c r="D11421" s="34">
        <v>596</v>
      </c>
      <c r="E11421" s="34">
        <v>549</v>
      </c>
      <c r="F11421" s="34">
        <v>501</v>
      </c>
      <c r="G11421" s="34">
        <v>518</v>
      </c>
      <c r="H11421" s="34">
        <v>551</v>
      </c>
      <c r="I11421" s="34">
        <v>500</v>
      </c>
      <c r="J11421" s="34">
        <v>538</v>
      </c>
      <c r="K11421" s="34">
        <v>427</v>
      </c>
      <c r="L11421" s="34">
        <v>619</v>
      </c>
      <c r="M11421" s="34">
        <v>390</v>
      </c>
    </row>
    <row r="11422" spans="1:13" x14ac:dyDescent="0.2">
      <c r="A11422" s="34" t="s">
        <v>112316</v>
      </c>
      <c r="B11422" s="34">
        <v>1236</v>
      </c>
      <c r="C11422" s="34">
        <v>912</v>
      </c>
      <c r="D11422" s="34">
        <v>1290</v>
      </c>
      <c r="E11422" s="34">
        <v>1090</v>
      </c>
      <c r="F11422" s="34">
        <v>1004</v>
      </c>
      <c r="G11422" s="34">
        <v>951</v>
      </c>
      <c r="H11422" s="34">
        <v>1486</v>
      </c>
      <c r="I11422" s="34">
        <v>1056</v>
      </c>
      <c r="J11422" s="34">
        <v>1300</v>
      </c>
      <c r="K11422" s="34">
        <v>871</v>
      </c>
      <c r="L11422" s="34">
        <v>1249</v>
      </c>
      <c r="M11422" s="34">
        <v>775</v>
      </c>
    </row>
    <row r="11423" spans="1:13" x14ac:dyDescent="0.2">
      <c r="A11423" s="34" t="s">
        <v>112317</v>
      </c>
      <c r="B11423" s="34">
        <v>392</v>
      </c>
      <c r="C11423" s="34">
        <v>464</v>
      </c>
      <c r="D11423" s="34">
        <v>463</v>
      </c>
      <c r="E11423" s="34">
        <v>498</v>
      </c>
      <c r="F11423" s="34">
        <v>427</v>
      </c>
      <c r="G11423" s="34">
        <v>415</v>
      </c>
      <c r="H11423" s="34">
        <v>499</v>
      </c>
      <c r="I11423" s="34">
        <v>466</v>
      </c>
      <c r="J11423" s="34">
        <v>493</v>
      </c>
      <c r="K11423" s="34">
        <v>391</v>
      </c>
      <c r="L11423" s="34">
        <v>436</v>
      </c>
      <c r="M11423" s="34">
        <v>399</v>
      </c>
    </row>
    <row r="11424" spans="1:13" x14ac:dyDescent="0.2">
      <c r="A11424" s="34" t="s">
        <v>112318</v>
      </c>
      <c r="B11424" s="34">
        <v>345</v>
      </c>
      <c r="C11424" s="34">
        <v>422</v>
      </c>
      <c r="D11424" s="34">
        <v>420</v>
      </c>
      <c r="E11424" s="34">
        <v>460</v>
      </c>
      <c r="F11424" s="34">
        <v>426</v>
      </c>
      <c r="G11424" s="34">
        <v>417</v>
      </c>
      <c r="H11424" s="34">
        <v>458</v>
      </c>
      <c r="I11424" s="34">
        <v>477</v>
      </c>
      <c r="J11424" s="34">
        <v>430</v>
      </c>
      <c r="K11424" s="34">
        <v>291</v>
      </c>
      <c r="L11424" s="34">
        <v>372</v>
      </c>
      <c r="M11424" s="34">
        <v>365</v>
      </c>
    </row>
    <row r="11425" spans="1:13" x14ac:dyDescent="0.2">
      <c r="A11425" s="34" t="s">
        <v>112319</v>
      </c>
      <c r="B11425" s="34">
        <v>270</v>
      </c>
      <c r="C11425" s="34">
        <v>360</v>
      </c>
      <c r="D11425" s="34">
        <v>328</v>
      </c>
      <c r="E11425" s="34">
        <v>374</v>
      </c>
      <c r="F11425" s="34">
        <v>293</v>
      </c>
      <c r="G11425" s="34">
        <v>276</v>
      </c>
      <c r="H11425" s="34">
        <v>354</v>
      </c>
      <c r="I11425" s="34">
        <v>265</v>
      </c>
      <c r="J11425" s="34">
        <v>312</v>
      </c>
      <c r="K11425" s="34">
        <v>251</v>
      </c>
      <c r="L11425" s="34">
        <v>342</v>
      </c>
      <c r="M11425" s="34">
        <v>244</v>
      </c>
    </row>
    <row r="11426" spans="1:13" x14ac:dyDescent="0.2">
      <c r="A11426" s="34" t="s">
        <v>112320</v>
      </c>
      <c r="B11426" s="34">
        <v>344</v>
      </c>
      <c r="C11426" s="34">
        <v>426</v>
      </c>
      <c r="D11426" s="34">
        <v>476</v>
      </c>
      <c r="E11426" s="34">
        <v>424</v>
      </c>
      <c r="F11426" s="34">
        <v>442</v>
      </c>
      <c r="G11426" s="34">
        <v>369</v>
      </c>
      <c r="H11426" s="34">
        <v>456</v>
      </c>
      <c r="I11426" s="34">
        <v>449</v>
      </c>
      <c r="J11426" s="34">
        <v>477</v>
      </c>
      <c r="K11426" s="34">
        <v>336</v>
      </c>
      <c r="L11426" s="34">
        <v>403</v>
      </c>
      <c r="M11426" s="34">
        <v>288</v>
      </c>
    </row>
    <row r="11427" spans="1:13" x14ac:dyDescent="0.2">
      <c r="A11427" s="34" t="s">
        <v>112321</v>
      </c>
      <c r="B11427" s="34">
        <v>334</v>
      </c>
      <c r="C11427" s="34">
        <v>439</v>
      </c>
      <c r="D11427" s="34">
        <v>478</v>
      </c>
      <c r="E11427" s="34">
        <v>497</v>
      </c>
      <c r="F11427" s="34">
        <v>425</v>
      </c>
      <c r="G11427" s="34">
        <v>367</v>
      </c>
      <c r="H11427" s="34">
        <v>517</v>
      </c>
      <c r="I11427" s="34">
        <v>429</v>
      </c>
      <c r="J11427" s="34">
        <v>442</v>
      </c>
      <c r="K11427" s="34">
        <v>363</v>
      </c>
      <c r="L11427" s="34">
        <v>433</v>
      </c>
      <c r="M11427" s="34">
        <v>310</v>
      </c>
    </row>
    <row r="11428" spans="1:13" x14ac:dyDescent="0.2">
      <c r="A11428" s="34" t="s">
        <v>112322</v>
      </c>
      <c r="B11428" s="34">
        <v>551</v>
      </c>
      <c r="C11428" s="34">
        <v>685</v>
      </c>
      <c r="D11428" s="34">
        <v>782</v>
      </c>
      <c r="E11428" s="34">
        <v>642</v>
      </c>
      <c r="F11428" s="34">
        <v>651</v>
      </c>
      <c r="G11428" s="34">
        <v>604</v>
      </c>
      <c r="H11428" s="34">
        <v>729</v>
      </c>
      <c r="I11428" s="34">
        <v>610</v>
      </c>
      <c r="J11428" s="34">
        <v>639</v>
      </c>
      <c r="K11428" s="34">
        <v>507</v>
      </c>
      <c r="L11428" s="34">
        <v>737</v>
      </c>
      <c r="M11428" s="34">
        <v>514</v>
      </c>
    </row>
    <row r="11429" spans="1:13" x14ac:dyDescent="0.2">
      <c r="A11429" s="34" t="s">
        <v>112323</v>
      </c>
      <c r="B11429" s="34">
        <v>463</v>
      </c>
      <c r="C11429" s="34">
        <v>593</v>
      </c>
      <c r="D11429" s="34">
        <v>535</v>
      </c>
      <c r="E11429" s="34">
        <v>542</v>
      </c>
      <c r="F11429" s="34">
        <v>465</v>
      </c>
      <c r="G11429" s="34">
        <v>491</v>
      </c>
      <c r="H11429" s="34">
        <v>473</v>
      </c>
      <c r="I11429" s="34">
        <v>532</v>
      </c>
      <c r="J11429" s="34">
        <v>537</v>
      </c>
      <c r="K11429" s="34">
        <v>456</v>
      </c>
      <c r="L11429" s="34">
        <v>504</v>
      </c>
      <c r="M11429" s="34">
        <v>423</v>
      </c>
    </row>
    <row r="11430" spans="1:13" x14ac:dyDescent="0.2">
      <c r="A11430" s="34" t="s">
        <v>112324</v>
      </c>
      <c r="B11430" s="34">
        <v>210</v>
      </c>
      <c r="C11430" s="34">
        <v>225</v>
      </c>
      <c r="D11430" s="34">
        <v>332</v>
      </c>
      <c r="E11430" s="34">
        <v>279</v>
      </c>
      <c r="F11430" s="34">
        <v>237</v>
      </c>
      <c r="G11430" s="34">
        <v>255</v>
      </c>
      <c r="H11430" s="34">
        <v>271</v>
      </c>
      <c r="I11430" s="34">
        <v>263</v>
      </c>
      <c r="J11430" s="34">
        <v>252</v>
      </c>
      <c r="K11430" s="34">
        <v>228</v>
      </c>
      <c r="L11430" s="34">
        <v>259</v>
      </c>
      <c r="M11430" s="34">
        <v>237</v>
      </c>
    </row>
    <row r="11431" spans="1:13" x14ac:dyDescent="0.2">
      <c r="A11431" s="34" t="s">
        <v>112325</v>
      </c>
      <c r="B11431" s="34">
        <v>396</v>
      </c>
      <c r="C11431" s="34">
        <v>468</v>
      </c>
      <c r="D11431" s="34">
        <v>458</v>
      </c>
      <c r="E11431" s="34">
        <v>561</v>
      </c>
      <c r="F11431" s="34">
        <v>341</v>
      </c>
      <c r="G11431" s="34">
        <v>427</v>
      </c>
      <c r="H11431" s="34">
        <v>394</v>
      </c>
      <c r="I11431" s="34">
        <v>462</v>
      </c>
      <c r="J11431" s="34">
        <v>508</v>
      </c>
      <c r="K11431" s="34">
        <v>400</v>
      </c>
      <c r="L11431" s="34">
        <v>450</v>
      </c>
      <c r="M11431" s="34">
        <v>377</v>
      </c>
    </row>
    <row r="11432" spans="1:13" x14ac:dyDescent="0.2">
      <c r="A11432" s="34" t="s">
        <v>112326</v>
      </c>
      <c r="B11432" s="34">
        <v>382</v>
      </c>
      <c r="C11432" s="34">
        <v>412</v>
      </c>
      <c r="D11432" s="34">
        <v>408</v>
      </c>
      <c r="E11432" s="34">
        <v>461</v>
      </c>
      <c r="F11432" s="34">
        <v>455</v>
      </c>
      <c r="G11432" s="34">
        <v>428</v>
      </c>
      <c r="H11432" s="34">
        <v>441</v>
      </c>
      <c r="I11432" s="34">
        <v>437</v>
      </c>
      <c r="J11432" s="34">
        <v>393</v>
      </c>
      <c r="K11432" s="34">
        <v>353</v>
      </c>
      <c r="L11432" s="34">
        <v>412</v>
      </c>
      <c r="M11432" s="34">
        <v>322</v>
      </c>
    </row>
    <row r="11433" spans="1:13" x14ac:dyDescent="0.2">
      <c r="A11433" s="34" t="s">
        <v>112327</v>
      </c>
      <c r="B11433" s="34">
        <v>384</v>
      </c>
      <c r="C11433" s="34">
        <v>326</v>
      </c>
      <c r="D11433" s="34">
        <v>384</v>
      </c>
      <c r="E11433" s="34">
        <v>388</v>
      </c>
      <c r="F11433" s="34">
        <v>340</v>
      </c>
      <c r="G11433" s="34">
        <v>375</v>
      </c>
      <c r="H11433" s="34">
        <v>313</v>
      </c>
      <c r="I11433" s="34">
        <v>383</v>
      </c>
      <c r="J11433" s="34">
        <v>343</v>
      </c>
      <c r="K11433" s="34">
        <v>286</v>
      </c>
      <c r="L11433" s="34">
        <v>355</v>
      </c>
      <c r="M11433" s="34">
        <v>322</v>
      </c>
    </row>
    <row r="11434" spans="1:13" x14ac:dyDescent="0.2">
      <c r="A11434" s="34" t="s">
        <v>112328</v>
      </c>
      <c r="B11434" s="34">
        <v>589</v>
      </c>
      <c r="C11434" s="34">
        <v>633</v>
      </c>
      <c r="D11434" s="34">
        <v>657</v>
      </c>
      <c r="E11434" s="34">
        <v>652</v>
      </c>
      <c r="F11434" s="34">
        <v>604</v>
      </c>
      <c r="G11434" s="34">
        <v>534</v>
      </c>
      <c r="H11434" s="34">
        <v>741</v>
      </c>
      <c r="I11434" s="34">
        <v>674</v>
      </c>
      <c r="J11434" s="34">
        <v>741</v>
      </c>
      <c r="K11434" s="34">
        <v>539</v>
      </c>
      <c r="L11434" s="34">
        <v>609</v>
      </c>
      <c r="M11434" s="34">
        <v>527</v>
      </c>
    </row>
    <row r="11435" spans="1:13" x14ac:dyDescent="0.2">
      <c r="A11435" s="34" t="s">
        <v>112329</v>
      </c>
      <c r="B11435" s="34">
        <v>409</v>
      </c>
      <c r="C11435" s="34">
        <v>392</v>
      </c>
      <c r="D11435" s="34">
        <v>475</v>
      </c>
      <c r="E11435" s="34">
        <v>442</v>
      </c>
      <c r="F11435" s="34">
        <v>374</v>
      </c>
      <c r="G11435" s="34">
        <v>408</v>
      </c>
      <c r="H11435" s="34">
        <v>428</v>
      </c>
      <c r="I11435" s="34">
        <v>371</v>
      </c>
      <c r="J11435" s="34">
        <v>405</v>
      </c>
      <c r="K11435" s="34">
        <v>321</v>
      </c>
      <c r="L11435" s="34">
        <v>362</v>
      </c>
      <c r="M11435" s="34">
        <v>287</v>
      </c>
    </row>
    <row r="11436" spans="1:13" x14ac:dyDescent="0.2">
      <c r="A11436" s="34" t="s">
        <v>112330</v>
      </c>
      <c r="B11436" s="34">
        <v>444</v>
      </c>
      <c r="C11436" s="34">
        <v>414</v>
      </c>
      <c r="D11436" s="34">
        <v>407</v>
      </c>
      <c r="E11436" s="34">
        <v>421</v>
      </c>
      <c r="F11436" s="34">
        <v>377</v>
      </c>
      <c r="G11436" s="34">
        <v>388</v>
      </c>
      <c r="H11436" s="34">
        <v>472</v>
      </c>
      <c r="I11436" s="34">
        <v>365</v>
      </c>
      <c r="J11436" s="34">
        <v>424</v>
      </c>
      <c r="K11436" s="34">
        <v>322</v>
      </c>
      <c r="L11436" s="34">
        <v>423</v>
      </c>
      <c r="M11436" s="34">
        <v>343</v>
      </c>
    </row>
    <row r="11437" spans="1:13" x14ac:dyDescent="0.2">
      <c r="A11437" s="34" t="s">
        <v>112331</v>
      </c>
      <c r="B11437" s="34">
        <v>424</v>
      </c>
      <c r="C11437" s="34">
        <v>336</v>
      </c>
      <c r="D11437" s="34">
        <v>416</v>
      </c>
      <c r="E11437" s="34">
        <v>454</v>
      </c>
      <c r="F11437" s="34">
        <v>380</v>
      </c>
      <c r="G11437" s="34">
        <v>382</v>
      </c>
      <c r="H11437" s="34">
        <v>496</v>
      </c>
      <c r="I11437" s="34">
        <v>416</v>
      </c>
      <c r="J11437" s="34">
        <v>493</v>
      </c>
      <c r="K11437" s="34">
        <v>339</v>
      </c>
      <c r="L11437" s="34">
        <v>492</v>
      </c>
      <c r="M11437" s="34">
        <v>351</v>
      </c>
    </row>
    <row r="11438" spans="1:13" x14ac:dyDescent="0.2">
      <c r="A11438" s="34" t="s">
        <v>112332</v>
      </c>
      <c r="B11438" s="34">
        <v>416</v>
      </c>
      <c r="C11438" s="34">
        <v>349</v>
      </c>
      <c r="D11438" s="34">
        <v>406</v>
      </c>
      <c r="E11438" s="34">
        <v>383</v>
      </c>
      <c r="F11438" s="34">
        <v>345</v>
      </c>
      <c r="G11438" s="34">
        <v>326</v>
      </c>
      <c r="H11438" s="34">
        <v>449</v>
      </c>
      <c r="I11438" s="34">
        <v>367</v>
      </c>
      <c r="J11438" s="34">
        <v>418</v>
      </c>
      <c r="K11438" s="34">
        <v>275</v>
      </c>
      <c r="L11438" s="34">
        <v>374</v>
      </c>
      <c r="M11438" s="34">
        <v>281</v>
      </c>
    </row>
    <row r="11439" spans="1:13" x14ac:dyDescent="0.2">
      <c r="A11439" s="34" t="s">
        <v>112333</v>
      </c>
      <c r="B11439" s="34">
        <v>377</v>
      </c>
      <c r="C11439" s="34">
        <v>359</v>
      </c>
      <c r="D11439" s="34">
        <v>400</v>
      </c>
      <c r="E11439" s="34">
        <v>386</v>
      </c>
      <c r="F11439" s="34">
        <v>356</v>
      </c>
      <c r="G11439" s="34">
        <v>343</v>
      </c>
      <c r="H11439" s="34">
        <v>432</v>
      </c>
      <c r="I11439" s="34">
        <v>392</v>
      </c>
      <c r="J11439" s="34">
        <v>397</v>
      </c>
      <c r="K11439" s="34">
        <v>281</v>
      </c>
      <c r="L11439" s="34">
        <v>357</v>
      </c>
      <c r="M11439" s="34">
        <v>313</v>
      </c>
    </row>
    <row r="11440" spans="1:13" x14ac:dyDescent="0.2">
      <c r="A11440" s="34" t="s">
        <v>112334</v>
      </c>
      <c r="B11440" s="34">
        <v>304</v>
      </c>
      <c r="C11440" s="34">
        <v>365</v>
      </c>
      <c r="D11440" s="34">
        <v>409</v>
      </c>
      <c r="E11440" s="34">
        <v>411</v>
      </c>
      <c r="F11440" s="34">
        <v>335</v>
      </c>
      <c r="G11440" s="34">
        <v>332</v>
      </c>
      <c r="H11440" s="34">
        <v>418</v>
      </c>
      <c r="I11440" s="34">
        <v>334</v>
      </c>
      <c r="J11440" s="34">
        <v>349</v>
      </c>
      <c r="K11440" s="34">
        <v>288</v>
      </c>
      <c r="L11440" s="34">
        <v>318</v>
      </c>
      <c r="M11440" s="34">
        <v>253</v>
      </c>
    </row>
    <row r="11441" spans="1:13" x14ac:dyDescent="0.2">
      <c r="A11441" s="34" t="s">
        <v>112335</v>
      </c>
      <c r="B11441" s="34">
        <v>488</v>
      </c>
      <c r="C11441" s="34">
        <v>515</v>
      </c>
      <c r="D11441" s="34">
        <v>598</v>
      </c>
      <c r="E11441" s="34">
        <v>613</v>
      </c>
      <c r="F11441" s="34">
        <v>530</v>
      </c>
      <c r="G11441" s="34">
        <v>566</v>
      </c>
      <c r="H11441" s="34">
        <v>548</v>
      </c>
      <c r="I11441" s="34">
        <v>570</v>
      </c>
      <c r="J11441" s="34">
        <v>539</v>
      </c>
      <c r="K11441" s="34">
        <v>464</v>
      </c>
      <c r="L11441" s="34">
        <v>508</v>
      </c>
      <c r="M11441" s="34">
        <v>437</v>
      </c>
    </row>
    <row r="11442" spans="1:13" x14ac:dyDescent="0.2">
      <c r="A11442" s="34" t="s">
        <v>112336</v>
      </c>
      <c r="B11442" s="34">
        <v>449</v>
      </c>
      <c r="C11442" s="34">
        <v>491</v>
      </c>
      <c r="D11442" s="34">
        <v>483</v>
      </c>
      <c r="E11442" s="34">
        <v>519</v>
      </c>
      <c r="F11442" s="34">
        <v>438</v>
      </c>
      <c r="G11442" s="34">
        <v>448</v>
      </c>
      <c r="H11442" s="34">
        <v>517</v>
      </c>
      <c r="I11442" s="34">
        <v>464</v>
      </c>
      <c r="J11442" s="34">
        <v>463</v>
      </c>
      <c r="K11442" s="34">
        <v>387</v>
      </c>
      <c r="L11442" s="34">
        <v>488</v>
      </c>
      <c r="M11442" s="34">
        <v>379</v>
      </c>
    </row>
    <row r="11443" spans="1:13" x14ac:dyDescent="0.2">
      <c r="A11443" s="34" t="s">
        <v>112337</v>
      </c>
      <c r="B11443" s="34">
        <v>437</v>
      </c>
      <c r="C11443" s="34">
        <v>456</v>
      </c>
      <c r="D11443" s="34">
        <v>484</v>
      </c>
      <c r="E11443" s="34">
        <v>461</v>
      </c>
      <c r="F11443" s="34">
        <v>401</v>
      </c>
      <c r="G11443" s="34">
        <v>414</v>
      </c>
      <c r="H11443" s="34">
        <v>458</v>
      </c>
      <c r="I11443" s="34">
        <v>410</v>
      </c>
      <c r="J11443" s="34">
        <v>520</v>
      </c>
      <c r="K11443" s="34">
        <v>317</v>
      </c>
      <c r="L11443" s="34">
        <v>425</v>
      </c>
      <c r="M11443" s="34">
        <v>324</v>
      </c>
    </row>
    <row r="11444" spans="1:13" x14ac:dyDescent="0.2">
      <c r="A11444" s="34" t="s">
        <v>112338</v>
      </c>
      <c r="B11444" s="34">
        <v>417</v>
      </c>
      <c r="C11444" s="34">
        <v>379</v>
      </c>
      <c r="D11444" s="34">
        <v>426</v>
      </c>
      <c r="E11444" s="34">
        <v>451</v>
      </c>
      <c r="F11444" s="34">
        <v>329</v>
      </c>
      <c r="G11444" s="34">
        <v>379</v>
      </c>
      <c r="H11444" s="34">
        <v>420</v>
      </c>
      <c r="I11444" s="34">
        <v>333</v>
      </c>
      <c r="J11444" s="34">
        <v>421</v>
      </c>
      <c r="K11444" s="34">
        <v>316</v>
      </c>
      <c r="L11444" s="34">
        <v>355</v>
      </c>
      <c r="M11444" s="34">
        <v>337</v>
      </c>
    </row>
    <row r="11445" spans="1:13" x14ac:dyDescent="0.2">
      <c r="A11445" s="34" t="s">
        <v>112339</v>
      </c>
      <c r="B11445" s="34">
        <v>613</v>
      </c>
      <c r="C11445" s="34">
        <v>527</v>
      </c>
      <c r="D11445" s="34">
        <v>608</v>
      </c>
      <c r="E11445" s="34">
        <v>662</v>
      </c>
      <c r="F11445" s="34">
        <v>634</v>
      </c>
      <c r="G11445" s="34">
        <v>566</v>
      </c>
      <c r="H11445" s="34">
        <v>664</v>
      </c>
      <c r="I11445" s="34">
        <v>570</v>
      </c>
      <c r="J11445" s="34">
        <v>681</v>
      </c>
      <c r="K11445" s="34">
        <v>495</v>
      </c>
      <c r="L11445" s="34">
        <v>617</v>
      </c>
      <c r="M11445" s="34">
        <v>447</v>
      </c>
    </row>
    <row r="11446" spans="1:13" x14ac:dyDescent="0.2">
      <c r="A11446" s="34" t="s">
        <v>112340</v>
      </c>
      <c r="B11446" s="34">
        <v>443</v>
      </c>
      <c r="C11446" s="34">
        <v>420</v>
      </c>
      <c r="D11446" s="34">
        <v>479</v>
      </c>
      <c r="E11446" s="34">
        <v>501</v>
      </c>
      <c r="F11446" s="34">
        <v>430</v>
      </c>
      <c r="G11446" s="34">
        <v>390</v>
      </c>
      <c r="H11446" s="34">
        <v>500</v>
      </c>
      <c r="I11446" s="34">
        <v>435</v>
      </c>
      <c r="J11446" s="34">
        <v>556</v>
      </c>
      <c r="K11446" s="34">
        <v>406</v>
      </c>
      <c r="L11446" s="34">
        <v>500</v>
      </c>
      <c r="M11446" s="34">
        <v>347</v>
      </c>
    </row>
    <row r="11447" spans="1:13" x14ac:dyDescent="0.2">
      <c r="A11447" s="34" t="s">
        <v>112341</v>
      </c>
      <c r="B11447" s="34">
        <v>264</v>
      </c>
      <c r="C11447" s="34">
        <v>299</v>
      </c>
      <c r="D11447" s="34">
        <v>303</v>
      </c>
      <c r="E11447" s="34">
        <v>317</v>
      </c>
      <c r="F11447" s="34">
        <v>258</v>
      </c>
      <c r="G11447" s="34">
        <v>299</v>
      </c>
      <c r="H11447" s="34">
        <v>311</v>
      </c>
      <c r="I11447" s="34">
        <v>276</v>
      </c>
      <c r="J11447" s="34">
        <v>323</v>
      </c>
      <c r="K11447" s="34">
        <v>282</v>
      </c>
      <c r="L11447" s="34">
        <v>306</v>
      </c>
      <c r="M11447" s="34">
        <v>263</v>
      </c>
    </row>
    <row r="11448" spans="1:13" x14ac:dyDescent="0.2">
      <c r="A11448" s="34" t="s">
        <v>112342</v>
      </c>
      <c r="B11448" s="34">
        <v>301</v>
      </c>
      <c r="C11448" s="34">
        <v>390</v>
      </c>
      <c r="D11448" s="34">
        <v>420</v>
      </c>
      <c r="E11448" s="34">
        <v>370</v>
      </c>
      <c r="F11448" s="34">
        <v>317</v>
      </c>
      <c r="G11448" s="34">
        <v>239</v>
      </c>
      <c r="H11448" s="34">
        <v>405</v>
      </c>
      <c r="I11448" s="34">
        <v>334</v>
      </c>
      <c r="J11448" s="34">
        <v>323</v>
      </c>
      <c r="K11448" s="34">
        <v>265</v>
      </c>
      <c r="L11448" s="34">
        <v>344</v>
      </c>
      <c r="M11448" s="34">
        <v>291</v>
      </c>
    </row>
    <row r="11449" spans="1:13" x14ac:dyDescent="0.2">
      <c r="A11449" s="34" t="s">
        <v>112343</v>
      </c>
      <c r="B11449" s="34">
        <v>545</v>
      </c>
      <c r="C11449" s="34">
        <v>468</v>
      </c>
      <c r="D11449" s="34">
        <v>507</v>
      </c>
      <c r="E11449" s="34">
        <v>616</v>
      </c>
      <c r="F11449" s="34">
        <v>409</v>
      </c>
      <c r="G11449" s="34">
        <v>523</v>
      </c>
      <c r="H11449" s="34">
        <v>576</v>
      </c>
      <c r="I11449" s="34">
        <v>490</v>
      </c>
      <c r="J11449" s="34">
        <v>564</v>
      </c>
      <c r="K11449" s="34">
        <v>464</v>
      </c>
      <c r="L11449" s="34">
        <v>480</v>
      </c>
      <c r="M11449" s="34">
        <v>388</v>
      </c>
    </row>
    <row r="11450" spans="1:13" x14ac:dyDescent="0.2">
      <c r="A11450" s="34" t="s">
        <v>112344</v>
      </c>
      <c r="B11450" s="34">
        <v>401</v>
      </c>
      <c r="C11450" s="34">
        <v>351</v>
      </c>
      <c r="D11450" s="34">
        <v>484</v>
      </c>
      <c r="E11450" s="34">
        <v>422</v>
      </c>
      <c r="F11450" s="34">
        <v>380</v>
      </c>
      <c r="G11450" s="34">
        <v>370</v>
      </c>
      <c r="H11450" s="34">
        <v>570</v>
      </c>
      <c r="I11450" s="34">
        <v>346</v>
      </c>
      <c r="J11450" s="34">
        <v>506</v>
      </c>
      <c r="K11450" s="34">
        <v>339</v>
      </c>
      <c r="L11450" s="34">
        <v>398</v>
      </c>
      <c r="M11450" s="34">
        <v>287</v>
      </c>
    </row>
    <row r="11451" spans="1:13" x14ac:dyDescent="0.2">
      <c r="A11451" s="34" t="s">
        <v>112345</v>
      </c>
      <c r="B11451" s="34">
        <v>309</v>
      </c>
      <c r="C11451" s="34">
        <v>346</v>
      </c>
      <c r="D11451" s="34">
        <v>397</v>
      </c>
      <c r="E11451" s="34">
        <v>286</v>
      </c>
      <c r="F11451" s="34">
        <v>306</v>
      </c>
      <c r="G11451" s="34">
        <v>294</v>
      </c>
      <c r="H11451" s="34">
        <v>363</v>
      </c>
      <c r="I11451" s="34">
        <v>307</v>
      </c>
      <c r="J11451" s="34">
        <v>363</v>
      </c>
      <c r="K11451" s="34">
        <v>232</v>
      </c>
      <c r="L11451" s="34">
        <v>379</v>
      </c>
      <c r="M11451" s="34">
        <v>200</v>
      </c>
    </row>
    <row r="11452" spans="1:13" x14ac:dyDescent="0.2">
      <c r="A11452" s="34" t="s">
        <v>112346</v>
      </c>
      <c r="B11452" s="34">
        <v>310</v>
      </c>
      <c r="C11452" s="34">
        <v>340</v>
      </c>
      <c r="D11452" s="34">
        <v>419</v>
      </c>
      <c r="E11452" s="34">
        <v>371</v>
      </c>
      <c r="F11452" s="34">
        <v>340</v>
      </c>
      <c r="G11452" s="34">
        <v>339</v>
      </c>
      <c r="H11452" s="34">
        <v>426</v>
      </c>
      <c r="I11452" s="34">
        <v>361</v>
      </c>
      <c r="J11452" s="34">
        <v>301</v>
      </c>
      <c r="K11452" s="34">
        <v>310</v>
      </c>
      <c r="L11452" s="34">
        <v>320</v>
      </c>
      <c r="M11452" s="34">
        <v>285</v>
      </c>
    </row>
    <row r="11453" spans="1:13" x14ac:dyDescent="0.2">
      <c r="A11453" s="34" t="s">
        <v>112347</v>
      </c>
      <c r="B11453" s="34">
        <v>448</v>
      </c>
      <c r="C11453" s="34">
        <v>286</v>
      </c>
      <c r="D11453" s="34">
        <v>351</v>
      </c>
      <c r="E11453" s="34">
        <v>353</v>
      </c>
      <c r="F11453" s="34">
        <v>369</v>
      </c>
      <c r="G11453" s="34">
        <v>301</v>
      </c>
      <c r="H11453" s="34">
        <v>413</v>
      </c>
      <c r="I11453" s="34">
        <v>298</v>
      </c>
      <c r="J11453" s="34">
        <v>439</v>
      </c>
      <c r="K11453" s="34">
        <v>277</v>
      </c>
      <c r="L11453" s="34">
        <v>386</v>
      </c>
      <c r="M11453" s="34">
        <v>253</v>
      </c>
    </row>
    <row r="11454" spans="1:13" x14ac:dyDescent="0.2">
      <c r="A11454" s="34" t="s">
        <v>112348</v>
      </c>
      <c r="B11454" s="34">
        <v>473</v>
      </c>
      <c r="C11454" s="34">
        <v>489</v>
      </c>
      <c r="D11454" s="34">
        <v>587</v>
      </c>
      <c r="E11454" s="34">
        <v>523</v>
      </c>
      <c r="F11454" s="34">
        <v>489</v>
      </c>
      <c r="G11454" s="34">
        <v>478</v>
      </c>
      <c r="H11454" s="34">
        <v>556</v>
      </c>
      <c r="I11454" s="34">
        <v>528</v>
      </c>
      <c r="J11454" s="34">
        <v>619</v>
      </c>
      <c r="K11454" s="34">
        <v>462</v>
      </c>
      <c r="L11454" s="34">
        <v>545</v>
      </c>
      <c r="M11454" s="34">
        <v>416</v>
      </c>
    </row>
    <row r="11455" spans="1:13" x14ac:dyDescent="0.2">
      <c r="A11455" s="34" t="s">
        <v>112349</v>
      </c>
      <c r="B11455" s="34">
        <v>407</v>
      </c>
      <c r="C11455" s="34">
        <v>401</v>
      </c>
      <c r="D11455" s="34">
        <v>519</v>
      </c>
      <c r="E11455" s="34">
        <v>451</v>
      </c>
      <c r="F11455" s="34">
        <v>404</v>
      </c>
      <c r="G11455" s="34">
        <v>407</v>
      </c>
      <c r="H11455" s="34">
        <v>468</v>
      </c>
      <c r="I11455" s="34">
        <v>378</v>
      </c>
      <c r="J11455" s="34">
        <v>446</v>
      </c>
      <c r="K11455" s="34">
        <v>400</v>
      </c>
      <c r="L11455" s="34">
        <v>349</v>
      </c>
      <c r="M11455" s="34">
        <v>356</v>
      </c>
    </row>
    <row r="11456" spans="1:13" x14ac:dyDescent="0.2">
      <c r="A11456" s="34" t="s">
        <v>112350</v>
      </c>
      <c r="B11456" s="34">
        <v>451</v>
      </c>
      <c r="C11456" s="34">
        <v>552</v>
      </c>
      <c r="D11456" s="34">
        <v>554</v>
      </c>
      <c r="E11456" s="34">
        <v>553</v>
      </c>
      <c r="F11456" s="34">
        <v>432</v>
      </c>
      <c r="G11456" s="34">
        <v>436</v>
      </c>
      <c r="H11456" s="34">
        <v>432</v>
      </c>
      <c r="I11456" s="34">
        <v>467</v>
      </c>
      <c r="J11456" s="34">
        <v>549</v>
      </c>
      <c r="K11456" s="34">
        <v>434</v>
      </c>
      <c r="L11456" s="34">
        <v>502</v>
      </c>
      <c r="M11456" s="34">
        <v>415</v>
      </c>
    </row>
    <row r="11457" spans="1:13" x14ac:dyDescent="0.2">
      <c r="A11457" s="34" t="s">
        <v>112351</v>
      </c>
      <c r="B11457" s="34">
        <v>196</v>
      </c>
      <c r="C11457" s="34">
        <v>222</v>
      </c>
      <c r="D11457" s="34">
        <v>186</v>
      </c>
      <c r="E11457" s="34">
        <v>208</v>
      </c>
      <c r="F11457" s="34">
        <v>202</v>
      </c>
      <c r="G11457" s="34">
        <v>202</v>
      </c>
      <c r="H11457" s="34">
        <v>289</v>
      </c>
      <c r="I11457" s="34">
        <v>199</v>
      </c>
      <c r="J11457" s="34">
        <v>167</v>
      </c>
      <c r="K11457" s="34">
        <v>156</v>
      </c>
      <c r="L11457" s="34">
        <v>186</v>
      </c>
      <c r="M11457" s="34">
        <v>160</v>
      </c>
    </row>
    <row r="11458" spans="1:13" x14ac:dyDescent="0.2">
      <c r="A11458" s="34" t="s">
        <v>112352</v>
      </c>
      <c r="B11458" s="34">
        <v>137</v>
      </c>
      <c r="C11458" s="34">
        <v>259</v>
      </c>
      <c r="D11458" s="34">
        <v>192</v>
      </c>
      <c r="E11458" s="34">
        <v>203</v>
      </c>
      <c r="F11458" s="34">
        <v>182</v>
      </c>
      <c r="G11458" s="34">
        <v>249</v>
      </c>
      <c r="H11458" s="34">
        <v>199</v>
      </c>
      <c r="I11458" s="34">
        <v>241</v>
      </c>
      <c r="J11458" s="34">
        <v>193</v>
      </c>
      <c r="K11458" s="34">
        <v>202</v>
      </c>
      <c r="L11458" s="34">
        <v>182</v>
      </c>
      <c r="M11458" s="34">
        <v>168</v>
      </c>
    </row>
    <row r="11459" spans="1:13" x14ac:dyDescent="0.2">
      <c r="A11459" s="34" t="s">
        <v>112353</v>
      </c>
      <c r="B11459" s="34">
        <v>469</v>
      </c>
      <c r="C11459" s="34">
        <v>428</v>
      </c>
      <c r="D11459" s="34">
        <v>457</v>
      </c>
      <c r="E11459" s="34">
        <v>480</v>
      </c>
      <c r="F11459" s="34">
        <v>375</v>
      </c>
      <c r="G11459" s="34">
        <v>431</v>
      </c>
      <c r="H11459" s="34">
        <v>479</v>
      </c>
      <c r="I11459" s="34">
        <v>484</v>
      </c>
      <c r="J11459" s="34">
        <v>494</v>
      </c>
      <c r="K11459" s="34">
        <v>366</v>
      </c>
      <c r="L11459" s="34">
        <v>444</v>
      </c>
      <c r="M11459" s="34">
        <v>394</v>
      </c>
    </row>
    <row r="11460" spans="1:13" x14ac:dyDescent="0.2">
      <c r="A11460" s="34" t="s">
        <v>112354</v>
      </c>
      <c r="B11460" s="34">
        <v>359</v>
      </c>
      <c r="C11460" s="34">
        <v>508</v>
      </c>
      <c r="D11460" s="34">
        <v>406</v>
      </c>
      <c r="E11460" s="34">
        <v>522</v>
      </c>
      <c r="F11460" s="34">
        <v>361</v>
      </c>
      <c r="G11460" s="34">
        <v>416</v>
      </c>
      <c r="H11460" s="34">
        <v>444</v>
      </c>
      <c r="I11460" s="34">
        <v>389</v>
      </c>
      <c r="J11460" s="34">
        <v>388</v>
      </c>
      <c r="K11460" s="34">
        <v>392</v>
      </c>
      <c r="L11460" s="34">
        <v>398</v>
      </c>
      <c r="M11460" s="34">
        <v>318</v>
      </c>
    </row>
    <row r="11461" spans="1:13" x14ac:dyDescent="0.2">
      <c r="A11461" s="34" t="s">
        <v>112355</v>
      </c>
      <c r="B11461" s="34">
        <v>325</v>
      </c>
      <c r="C11461" s="34">
        <v>361</v>
      </c>
      <c r="D11461" s="34">
        <v>427</v>
      </c>
      <c r="E11461" s="34">
        <v>399</v>
      </c>
      <c r="F11461" s="34">
        <v>356</v>
      </c>
      <c r="G11461" s="34">
        <v>380</v>
      </c>
      <c r="H11461" s="34">
        <v>437</v>
      </c>
      <c r="I11461" s="34">
        <v>382</v>
      </c>
      <c r="J11461" s="34">
        <v>440</v>
      </c>
      <c r="K11461" s="34">
        <v>282</v>
      </c>
      <c r="L11461" s="34">
        <v>439</v>
      </c>
      <c r="M11461" s="34">
        <v>309</v>
      </c>
    </row>
    <row r="11462" spans="1:13" x14ac:dyDescent="0.2">
      <c r="A11462" s="34" t="s">
        <v>112356</v>
      </c>
      <c r="B11462" s="34">
        <v>497</v>
      </c>
      <c r="C11462" s="34">
        <v>532</v>
      </c>
      <c r="D11462" s="34">
        <v>558</v>
      </c>
      <c r="E11462" s="34">
        <v>532</v>
      </c>
      <c r="F11462" s="34">
        <v>516</v>
      </c>
      <c r="G11462" s="34">
        <v>448</v>
      </c>
      <c r="H11462" s="34">
        <v>556</v>
      </c>
      <c r="I11462" s="34">
        <v>621</v>
      </c>
      <c r="J11462" s="34">
        <v>520</v>
      </c>
      <c r="K11462" s="34">
        <v>499</v>
      </c>
      <c r="L11462" s="34">
        <v>647</v>
      </c>
      <c r="M11462" s="34">
        <v>402</v>
      </c>
    </row>
    <row r="11463" spans="1:13" x14ac:dyDescent="0.2">
      <c r="A11463" s="34" t="s">
        <v>112357</v>
      </c>
      <c r="B11463" s="34">
        <v>468</v>
      </c>
      <c r="C11463" s="34">
        <v>484</v>
      </c>
      <c r="D11463" s="34">
        <v>425</v>
      </c>
      <c r="E11463" s="34">
        <v>510</v>
      </c>
      <c r="F11463" s="34">
        <v>431</v>
      </c>
      <c r="G11463" s="34">
        <v>388</v>
      </c>
      <c r="H11463" s="34">
        <v>460</v>
      </c>
      <c r="I11463" s="34">
        <v>472</v>
      </c>
      <c r="J11463" s="34">
        <v>464</v>
      </c>
      <c r="K11463" s="34">
        <v>371</v>
      </c>
      <c r="L11463" s="34">
        <v>440</v>
      </c>
      <c r="M11463" s="34">
        <v>347</v>
      </c>
    </row>
    <row r="11464" spans="1:13" x14ac:dyDescent="0.2">
      <c r="A11464" s="34" t="s">
        <v>112358</v>
      </c>
      <c r="B11464" s="34">
        <v>247</v>
      </c>
      <c r="C11464" s="34">
        <v>234</v>
      </c>
      <c r="D11464" s="34">
        <v>266</v>
      </c>
      <c r="E11464" s="34">
        <v>274</v>
      </c>
      <c r="F11464" s="34">
        <v>202</v>
      </c>
      <c r="G11464" s="34">
        <v>220</v>
      </c>
      <c r="H11464" s="34">
        <v>310</v>
      </c>
      <c r="I11464" s="34">
        <v>225</v>
      </c>
      <c r="J11464" s="34">
        <v>271</v>
      </c>
      <c r="K11464" s="34">
        <v>189</v>
      </c>
      <c r="L11464" s="34">
        <v>264</v>
      </c>
      <c r="M11464" s="34">
        <v>231</v>
      </c>
    </row>
    <row r="11465" spans="1:13" x14ac:dyDescent="0.2">
      <c r="A11465" s="34" t="s">
        <v>112359</v>
      </c>
      <c r="B11465" s="34">
        <v>582</v>
      </c>
      <c r="C11465" s="34">
        <v>629</v>
      </c>
      <c r="D11465" s="34">
        <v>684</v>
      </c>
      <c r="E11465" s="34">
        <v>663</v>
      </c>
      <c r="F11465" s="34">
        <v>636</v>
      </c>
      <c r="G11465" s="34">
        <v>617</v>
      </c>
      <c r="H11465" s="34">
        <v>763</v>
      </c>
      <c r="I11465" s="34">
        <v>645</v>
      </c>
      <c r="J11465" s="34">
        <v>731</v>
      </c>
      <c r="K11465" s="34">
        <v>562</v>
      </c>
      <c r="L11465" s="34">
        <v>627</v>
      </c>
      <c r="M11465" s="34">
        <v>497</v>
      </c>
    </row>
    <row r="11466" spans="1:13" x14ac:dyDescent="0.2">
      <c r="A11466" s="34" t="s">
        <v>112360</v>
      </c>
      <c r="B11466" s="34">
        <v>600</v>
      </c>
      <c r="C11466" s="34">
        <v>515</v>
      </c>
      <c r="D11466" s="34">
        <v>601</v>
      </c>
      <c r="E11466" s="34">
        <v>630</v>
      </c>
      <c r="F11466" s="34">
        <v>499</v>
      </c>
      <c r="G11466" s="34">
        <v>517</v>
      </c>
      <c r="H11466" s="34">
        <v>640</v>
      </c>
      <c r="I11466" s="34">
        <v>644</v>
      </c>
      <c r="J11466" s="34">
        <v>594</v>
      </c>
      <c r="K11466" s="34">
        <v>468</v>
      </c>
      <c r="L11466" s="34">
        <v>470</v>
      </c>
      <c r="M11466" s="34">
        <v>494</v>
      </c>
    </row>
    <row r="11467" spans="1:13" x14ac:dyDescent="0.2">
      <c r="A11467" s="34" t="s">
        <v>112361</v>
      </c>
      <c r="B11467" s="34">
        <v>1301</v>
      </c>
      <c r="C11467" s="34">
        <v>1121</v>
      </c>
      <c r="D11467" s="34">
        <v>1339</v>
      </c>
      <c r="E11467" s="34">
        <v>1241</v>
      </c>
      <c r="F11467" s="34">
        <v>1035</v>
      </c>
      <c r="G11467" s="34">
        <v>1112</v>
      </c>
      <c r="H11467" s="34">
        <v>1262</v>
      </c>
      <c r="I11467" s="34">
        <v>1123</v>
      </c>
      <c r="J11467" s="34">
        <v>1244</v>
      </c>
      <c r="K11467" s="34">
        <v>947</v>
      </c>
      <c r="L11467" s="34">
        <v>1203</v>
      </c>
      <c r="M11467" s="34">
        <v>794</v>
      </c>
    </row>
    <row r="11468" spans="1:13" x14ac:dyDescent="0.2">
      <c r="A11468" s="34" t="s">
        <v>112362</v>
      </c>
      <c r="B11468" s="34">
        <v>264</v>
      </c>
      <c r="C11468" s="34">
        <v>240</v>
      </c>
      <c r="D11468" s="34">
        <v>269</v>
      </c>
      <c r="E11468" s="34">
        <v>201</v>
      </c>
      <c r="F11468" s="34">
        <v>191</v>
      </c>
      <c r="G11468" s="34">
        <v>209</v>
      </c>
      <c r="H11468" s="34">
        <v>234</v>
      </c>
      <c r="I11468" s="34">
        <v>223</v>
      </c>
      <c r="J11468" s="34">
        <v>201</v>
      </c>
      <c r="K11468" s="34">
        <v>187</v>
      </c>
      <c r="L11468" s="34">
        <v>196</v>
      </c>
      <c r="M11468" s="34">
        <v>172</v>
      </c>
    </row>
    <row r="11469" spans="1:13" x14ac:dyDescent="0.2">
      <c r="A11469" s="34" t="s">
        <v>112363</v>
      </c>
      <c r="B11469" s="34">
        <v>259</v>
      </c>
      <c r="C11469" s="34">
        <v>295</v>
      </c>
      <c r="D11469" s="34">
        <v>357</v>
      </c>
      <c r="E11469" s="34">
        <v>255</v>
      </c>
      <c r="F11469" s="34">
        <v>301</v>
      </c>
      <c r="G11469" s="34">
        <v>240</v>
      </c>
      <c r="H11469" s="34">
        <v>350</v>
      </c>
      <c r="I11469" s="34">
        <v>314</v>
      </c>
      <c r="J11469" s="34">
        <v>271</v>
      </c>
      <c r="K11469" s="34">
        <v>207</v>
      </c>
      <c r="L11469" s="34">
        <v>272</v>
      </c>
      <c r="M11469" s="34">
        <v>240</v>
      </c>
    </row>
    <row r="11470" spans="1:13" x14ac:dyDescent="0.2">
      <c r="A11470" s="34" t="s">
        <v>112364</v>
      </c>
      <c r="B11470" s="34">
        <v>425</v>
      </c>
      <c r="C11470" s="34">
        <v>338</v>
      </c>
      <c r="D11470" s="34">
        <v>452</v>
      </c>
      <c r="E11470" s="34">
        <v>456</v>
      </c>
      <c r="F11470" s="34">
        <v>366</v>
      </c>
      <c r="G11470" s="34">
        <v>377</v>
      </c>
      <c r="H11470" s="34">
        <v>393</v>
      </c>
      <c r="I11470" s="34">
        <v>359</v>
      </c>
      <c r="J11470" s="34">
        <v>364</v>
      </c>
      <c r="K11470" s="34">
        <v>310</v>
      </c>
      <c r="L11470" s="34">
        <v>388</v>
      </c>
      <c r="M11470" s="34">
        <v>298</v>
      </c>
    </row>
    <row r="11471" spans="1:13" x14ac:dyDescent="0.2">
      <c r="A11471" s="34" t="s">
        <v>112365</v>
      </c>
      <c r="B11471" s="34">
        <v>323</v>
      </c>
      <c r="C11471" s="34">
        <v>300</v>
      </c>
      <c r="D11471" s="34">
        <v>341</v>
      </c>
      <c r="E11471" s="34">
        <v>343</v>
      </c>
      <c r="F11471" s="34">
        <v>324</v>
      </c>
      <c r="G11471" s="34">
        <v>310</v>
      </c>
      <c r="H11471" s="34">
        <v>403</v>
      </c>
      <c r="I11471" s="34">
        <v>321</v>
      </c>
      <c r="J11471" s="34">
        <v>344</v>
      </c>
      <c r="K11471" s="34">
        <v>247</v>
      </c>
      <c r="L11471" s="34">
        <v>283</v>
      </c>
      <c r="M11471" s="34">
        <v>234</v>
      </c>
    </row>
    <row r="11472" spans="1:13" x14ac:dyDescent="0.2">
      <c r="A11472" s="34" t="s">
        <v>112366</v>
      </c>
      <c r="B11472" s="34">
        <v>292</v>
      </c>
      <c r="C11472" s="34">
        <v>296</v>
      </c>
      <c r="D11472" s="34">
        <v>307</v>
      </c>
      <c r="E11472" s="34">
        <v>305</v>
      </c>
      <c r="F11472" s="34">
        <v>281</v>
      </c>
      <c r="G11472" s="34">
        <v>290</v>
      </c>
      <c r="H11472" s="34">
        <v>342</v>
      </c>
      <c r="I11472" s="34">
        <v>349</v>
      </c>
      <c r="J11472" s="34">
        <v>352</v>
      </c>
      <c r="K11472" s="34">
        <v>225</v>
      </c>
      <c r="L11472" s="34">
        <v>264</v>
      </c>
      <c r="M11472" s="34">
        <v>303</v>
      </c>
    </row>
    <row r="11473" spans="1:13" x14ac:dyDescent="0.2">
      <c r="A11473" s="34" t="s">
        <v>112367</v>
      </c>
      <c r="B11473" s="34">
        <v>240</v>
      </c>
      <c r="C11473" s="34">
        <v>238</v>
      </c>
      <c r="D11473" s="34">
        <v>237</v>
      </c>
      <c r="E11473" s="34">
        <v>233</v>
      </c>
      <c r="F11473" s="34">
        <v>196</v>
      </c>
      <c r="G11473" s="34">
        <v>248</v>
      </c>
      <c r="H11473" s="34">
        <v>236</v>
      </c>
      <c r="I11473" s="34">
        <v>230</v>
      </c>
      <c r="J11473" s="34">
        <v>241</v>
      </c>
      <c r="K11473" s="34">
        <v>201</v>
      </c>
      <c r="L11473" s="34">
        <v>237</v>
      </c>
      <c r="M11473" s="34">
        <v>183</v>
      </c>
    </row>
    <row r="11474" spans="1:13" x14ac:dyDescent="0.2">
      <c r="A11474" s="34" t="s">
        <v>112368</v>
      </c>
      <c r="B11474" s="34">
        <v>279</v>
      </c>
      <c r="C11474" s="34">
        <v>271</v>
      </c>
      <c r="D11474" s="34">
        <v>264</v>
      </c>
      <c r="E11474" s="34">
        <v>279</v>
      </c>
      <c r="F11474" s="34">
        <v>299</v>
      </c>
      <c r="G11474" s="34">
        <v>312</v>
      </c>
      <c r="H11474" s="34">
        <v>311</v>
      </c>
      <c r="I11474" s="34">
        <v>293</v>
      </c>
      <c r="J11474" s="34">
        <v>352</v>
      </c>
      <c r="K11474" s="34">
        <v>249</v>
      </c>
      <c r="L11474" s="34">
        <v>293</v>
      </c>
      <c r="M11474" s="34">
        <v>224</v>
      </c>
    </row>
    <row r="11475" spans="1:13" x14ac:dyDescent="0.2">
      <c r="A11475" s="34" t="s">
        <v>112369</v>
      </c>
      <c r="B11475" s="34">
        <v>141</v>
      </c>
      <c r="C11475" s="34">
        <v>166</v>
      </c>
      <c r="D11475" s="34">
        <v>147</v>
      </c>
      <c r="E11475" s="34">
        <v>100</v>
      </c>
      <c r="F11475" s="34">
        <v>117</v>
      </c>
      <c r="G11475" s="34">
        <v>100</v>
      </c>
      <c r="H11475" s="34">
        <v>160</v>
      </c>
      <c r="I11475" s="34">
        <v>134</v>
      </c>
      <c r="J11475" s="34">
        <v>122</v>
      </c>
      <c r="K11475" s="34">
        <v>107</v>
      </c>
      <c r="L11475" s="34">
        <v>116</v>
      </c>
      <c r="M11475" s="34">
        <v>124</v>
      </c>
    </row>
    <row r="11476" spans="1:13" x14ac:dyDescent="0.2">
      <c r="A11476" s="34" t="s">
        <v>112370</v>
      </c>
      <c r="B11476" s="34">
        <v>321</v>
      </c>
      <c r="C11476" s="34">
        <v>267</v>
      </c>
      <c r="D11476" s="34">
        <v>299</v>
      </c>
      <c r="E11476" s="34">
        <v>245</v>
      </c>
      <c r="F11476" s="34">
        <v>262</v>
      </c>
      <c r="G11476" s="34">
        <v>234</v>
      </c>
      <c r="H11476" s="34">
        <v>296</v>
      </c>
      <c r="I11476" s="34">
        <v>233</v>
      </c>
      <c r="J11476" s="34">
        <v>266</v>
      </c>
      <c r="K11476" s="34">
        <v>218</v>
      </c>
      <c r="L11476" s="34">
        <v>273</v>
      </c>
      <c r="M11476" s="34">
        <v>153</v>
      </c>
    </row>
    <row r="11477" spans="1:13" x14ac:dyDescent="0.2">
      <c r="A11477" s="34" t="s">
        <v>112371</v>
      </c>
      <c r="B11477" s="34">
        <v>305</v>
      </c>
      <c r="C11477" s="34">
        <v>266</v>
      </c>
      <c r="D11477" s="34">
        <v>327</v>
      </c>
      <c r="E11477" s="34">
        <v>271</v>
      </c>
      <c r="F11477" s="34">
        <v>248</v>
      </c>
      <c r="G11477" s="34">
        <v>226</v>
      </c>
      <c r="H11477" s="34">
        <v>318</v>
      </c>
      <c r="I11477" s="34">
        <v>244</v>
      </c>
      <c r="J11477" s="34">
        <v>281</v>
      </c>
      <c r="K11477" s="34">
        <v>219</v>
      </c>
      <c r="L11477" s="34">
        <v>306</v>
      </c>
      <c r="M11477" s="34">
        <v>194</v>
      </c>
    </row>
    <row r="11478" spans="1:13" x14ac:dyDescent="0.2">
      <c r="A11478" s="34" t="s">
        <v>112372</v>
      </c>
      <c r="B11478" s="34">
        <v>289</v>
      </c>
      <c r="C11478" s="34">
        <v>312</v>
      </c>
      <c r="D11478" s="34">
        <v>373</v>
      </c>
      <c r="E11478" s="34">
        <v>284</v>
      </c>
      <c r="F11478" s="34">
        <v>281</v>
      </c>
      <c r="G11478" s="34">
        <v>307</v>
      </c>
      <c r="H11478" s="34">
        <v>278</v>
      </c>
      <c r="I11478" s="34">
        <v>264</v>
      </c>
      <c r="J11478" s="34">
        <v>255</v>
      </c>
      <c r="K11478" s="34">
        <v>236</v>
      </c>
      <c r="L11478" s="34">
        <v>288</v>
      </c>
      <c r="M11478" s="34">
        <v>194</v>
      </c>
    </row>
    <row r="11479" spans="1:13" x14ac:dyDescent="0.2">
      <c r="A11479" s="34" t="s">
        <v>112373</v>
      </c>
      <c r="B11479" s="34">
        <v>332</v>
      </c>
      <c r="C11479" s="34">
        <v>318</v>
      </c>
      <c r="D11479" s="34">
        <v>426</v>
      </c>
      <c r="E11479" s="34">
        <v>430</v>
      </c>
      <c r="F11479" s="34">
        <v>387</v>
      </c>
      <c r="G11479" s="34">
        <v>309</v>
      </c>
      <c r="H11479" s="34">
        <v>419</v>
      </c>
      <c r="I11479" s="34">
        <v>368</v>
      </c>
      <c r="J11479" s="34">
        <v>381</v>
      </c>
      <c r="K11479" s="34">
        <v>243</v>
      </c>
      <c r="L11479" s="34">
        <v>410</v>
      </c>
      <c r="M11479" s="34">
        <v>299</v>
      </c>
    </row>
    <row r="11480" spans="1:13" x14ac:dyDescent="0.2">
      <c r="A11480" s="34" t="s">
        <v>112374</v>
      </c>
      <c r="B11480" s="34">
        <v>467</v>
      </c>
      <c r="C11480" s="34">
        <v>479</v>
      </c>
      <c r="D11480" s="34">
        <v>599</v>
      </c>
      <c r="E11480" s="34">
        <v>477</v>
      </c>
      <c r="F11480" s="34">
        <v>572</v>
      </c>
      <c r="G11480" s="34">
        <v>456</v>
      </c>
      <c r="H11480" s="34">
        <v>576</v>
      </c>
      <c r="I11480" s="34">
        <v>563</v>
      </c>
      <c r="J11480" s="34">
        <v>588</v>
      </c>
      <c r="K11480" s="34">
        <v>333</v>
      </c>
      <c r="L11480" s="34">
        <v>564</v>
      </c>
      <c r="M11480" s="34">
        <v>366</v>
      </c>
    </row>
    <row r="11481" spans="1:13" x14ac:dyDescent="0.2">
      <c r="A11481" s="34" t="s">
        <v>112375</v>
      </c>
      <c r="B11481" s="34">
        <v>502</v>
      </c>
      <c r="C11481" s="34">
        <v>441</v>
      </c>
      <c r="D11481" s="34">
        <v>490</v>
      </c>
      <c r="E11481" s="34">
        <v>384</v>
      </c>
      <c r="F11481" s="34">
        <v>431</v>
      </c>
      <c r="G11481" s="34">
        <v>431</v>
      </c>
      <c r="H11481" s="34">
        <v>452</v>
      </c>
      <c r="I11481" s="34">
        <v>443</v>
      </c>
      <c r="J11481" s="34">
        <v>478</v>
      </c>
      <c r="K11481" s="34">
        <v>338</v>
      </c>
      <c r="L11481" s="34">
        <v>435</v>
      </c>
      <c r="M11481" s="34">
        <v>291</v>
      </c>
    </row>
    <row r="11482" spans="1:13" x14ac:dyDescent="0.2">
      <c r="A11482" s="34" t="s">
        <v>112376</v>
      </c>
      <c r="B11482" s="34">
        <v>979</v>
      </c>
      <c r="C11482" s="34">
        <v>911</v>
      </c>
      <c r="D11482" s="34">
        <v>1165</v>
      </c>
      <c r="E11482" s="34">
        <v>1059</v>
      </c>
      <c r="F11482" s="34">
        <v>1160</v>
      </c>
      <c r="G11482" s="34">
        <v>921</v>
      </c>
      <c r="H11482" s="34">
        <v>1250</v>
      </c>
      <c r="I11482" s="34">
        <v>939</v>
      </c>
      <c r="J11482" s="34">
        <v>1174</v>
      </c>
      <c r="K11482" s="34">
        <v>831</v>
      </c>
      <c r="L11482" s="34">
        <v>1028</v>
      </c>
      <c r="M11482" s="34">
        <v>772</v>
      </c>
    </row>
    <row r="11483" spans="1:13" x14ac:dyDescent="0.2">
      <c r="A11483" s="34" t="s">
        <v>112377</v>
      </c>
      <c r="B11483" s="34">
        <v>241</v>
      </c>
      <c r="C11483" s="34">
        <v>331</v>
      </c>
      <c r="D11483" s="34">
        <v>307</v>
      </c>
      <c r="E11483" s="34">
        <v>379</v>
      </c>
      <c r="F11483" s="34">
        <v>279</v>
      </c>
      <c r="G11483" s="34">
        <v>267</v>
      </c>
      <c r="H11483" s="34">
        <v>325</v>
      </c>
      <c r="I11483" s="34">
        <v>316</v>
      </c>
      <c r="J11483" s="34">
        <v>319</v>
      </c>
      <c r="K11483" s="34">
        <v>269</v>
      </c>
      <c r="L11483" s="34">
        <v>307</v>
      </c>
      <c r="M11483" s="34">
        <v>243</v>
      </c>
    </row>
    <row r="11484" spans="1:13" x14ac:dyDescent="0.2">
      <c r="A11484" s="34" t="s">
        <v>112378</v>
      </c>
      <c r="B11484" s="34">
        <v>290</v>
      </c>
      <c r="C11484" s="34">
        <v>262</v>
      </c>
      <c r="D11484" s="34">
        <v>246</v>
      </c>
      <c r="E11484" s="34">
        <v>283</v>
      </c>
      <c r="F11484" s="34">
        <v>213</v>
      </c>
      <c r="G11484" s="34">
        <v>246</v>
      </c>
      <c r="H11484" s="34">
        <v>219</v>
      </c>
      <c r="I11484" s="34">
        <v>247</v>
      </c>
      <c r="J11484" s="34">
        <v>292</v>
      </c>
      <c r="K11484" s="34">
        <v>203</v>
      </c>
      <c r="L11484" s="34">
        <v>303</v>
      </c>
      <c r="M11484" s="34">
        <v>197</v>
      </c>
    </row>
    <row r="11485" spans="1:13" x14ac:dyDescent="0.2">
      <c r="A11485" s="34" t="s">
        <v>112379</v>
      </c>
      <c r="B11485" s="34">
        <v>671</v>
      </c>
      <c r="C11485" s="34">
        <v>663</v>
      </c>
      <c r="D11485" s="34">
        <v>712</v>
      </c>
      <c r="E11485" s="34">
        <v>764</v>
      </c>
      <c r="F11485" s="34">
        <v>630</v>
      </c>
      <c r="G11485" s="34">
        <v>688</v>
      </c>
      <c r="H11485" s="34">
        <v>745</v>
      </c>
      <c r="I11485" s="34">
        <v>699</v>
      </c>
      <c r="J11485" s="34">
        <v>668</v>
      </c>
      <c r="K11485" s="34">
        <v>594</v>
      </c>
      <c r="L11485" s="34">
        <v>724</v>
      </c>
      <c r="M11485" s="34">
        <v>587</v>
      </c>
    </row>
    <row r="11486" spans="1:13" x14ac:dyDescent="0.2">
      <c r="A11486" s="34" t="s">
        <v>112380</v>
      </c>
      <c r="B11486" s="34">
        <v>422</v>
      </c>
      <c r="C11486" s="34">
        <v>364</v>
      </c>
      <c r="D11486" s="34">
        <v>376</v>
      </c>
      <c r="E11486" s="34">
        <v>387</v>
      </c>
      <c r="F11486" s="34">
        <v>330</v>
      </c>
      <c r="G11486" s="34">
        <v>339</v>
      </c>
      <c r="H11486" s="34">
        <v>417</v>
      </c>
      <c r="I11486" s="34">
        <v>365</v>
      </c>
      <c r="J11486" s="34">
        <v>342</v>
      </c>
      <c r="K11486" s="34">
        <v>281</v>
      </c>
      <c r="L11486" s="34">
        <v>361</v>
      </c>
      <c r="M11486" s="34">
        <v>227</v>
      </c>
    </row>
    <row r="11487" spans="1:13" x14ac:dyDescent="0.2">
      <c r="A11487" s="34" t="s">
        <v>112381</v>
      </c>
      <c r="B11487" s="34">
        <v>351</v>
      </c>
      <c r="C11487" s="34">
        <v>312</v>
      </c>
      <c r="D11487" s="34">
        <v>365</v>
      </c>
      <c r="E11487" s="34">
        <v>351</v>
      </c>
      <c r="F11487" s="34">
        <v>287</v>
      </c>
      <c r="G11487" s="34">
        <v>269</v>
      </c>
      <c r="H11487" s="34">
        <v>356</v>
      </c>
      <c r="I11487" s="34">
        <v>295</v>
      </c>
      <c r="J11487" s="34">
        <v>314</v>
      </c>
      <c r="K11487" s="34">
        <v>296</v>
      </c>
      <c r="L11487" s="34">
        <v>343</v>
      </c>
      <c r="M11487" s="34">
        <v>278</v>
      </c>
    </row>
    <row r="11488" spans="1:13" x14ac:dyDescent="0.2">
      <c r="A11488" s="34" t="s">
        <v>112382</v>
      </c>
      <c r="B11488" s="34">
        <v>252</v>
      </c>
      <c r="C11488" s="34">
        <v>268</v>
      </c>
      <c r="D11488" s="34">
        <v>327</v>
      </c>
      <c r="E11488" s="34">
        <v>300</v>
      </c>
      <c r="F11488" s="34">
        <v>238</v>
      </c>
      <c r="G11488" s="34">
        <v>268</v>
      </c>
      <c r="H11488" s="34">
        <v>287</v>
      </c>
      <c r="I11488" s="34">
        <v>270</v>
      </c>
      <c r="J11488" s="34">
        <v>292</v>
      </c>
      <c r="K11488" s="34">
        <v>167</v>
      </c>
      <c r="L11488" s="34">
        <v>266</v>
      </c>
      <c r="M11488" s="34">
        <v>217</v>
      </c>
    </row>
    <row r="11489" spans="1:13" x14ac:dyDescent="0.2">
      <c r="A11489" s="34" t="s">
        <v>112383</v>
      </c>
      <c r="B11489" s="34">
        <v>259</v>
      </c>
      <c r="C11489" s="34">
        <v>326</v>
      </c>
      <c r="D11489" s="34">
        <v>282</v>
      </c>
      <c r="E11489" s="34">
        <v>327</v>
      </c>
      <c r="F11489" s="34">
        <v>342</v>
      </c>
      <c r="G11489" s="34">
        <v>304</v>
      </c>
      <c r="H11489" s="34">
        <v>390</v>
      </c>
      <c r="I11489" s="34">
        <v>370</v>
      </c>
      <c r="J11489" s="34">
        <v>297</v>
      </c>
      <c r="K11489" s="34">
        <v>291</v>
      </c>
      <c r="L11489" s="34">
        <v>275</v>
      </c>
      <c r="M11489" s="34">
        <v>265</v>
      </c>
    </row>
    <row r="11490" spans="1:13" x14ac:dyDescent="0.2">
      <c r="A11490" s="34" t="s">
        <v>112384</v>
      </c>
      <c r="B11490" s="34">
        <v>341</v>
      </c>
      <c r="C11490" s="34">
        <v>310</v>
      </c>
      <c r="D11490" s="34">
        <v>295</v>
      </c>
      <c r="E11490" s="34">
        <v>324</v>
      </c>
      <c r="F11490" s="34">
        <v>284</v>
      </c>
      <c r="G11490" s="34">
        <v>300</v>
      </c>
      <c r="H11490" s="34">
        <v>369</v>
      </c>
      <c r="I11490" s="34">
        <v>307</v>
      </c>
      <c r="J11490" s="34">
        <v>296</v>
      </c>
      <c r="K11490" s="34">
        <v>236</v>
      </c>
      <c r="L11490" s="34">
        <v>361</v>
      </c>
      <c r="M11490" s="34">
        <v>245</v>
      </c>
    </row>
    <row r="11491" spans="1:13" x14ac:dyDescent="0.2">
      <c r="A11491" s="34" t="s">
        <v>112385</v>
      </c>
      <c r="B11491" s="34">
        <v>458</v>
      </c>
      <c r="C11491" s="34">
        <v>392</v>
      </c>
      <c r="D11491" s="34">
        <v>532</v>
      </c>
      <c r="E11491" s="34">
        <v>505</v>
      </c>
      <c r="F11491" s="34">
        <v>445</v>
      </c>
      <c r="G11491" s="34">
        <v>410</v>
      </c>
      <c r="H11491" s="34">
        <v>537</v>
      </c>
      <c r="I11491" s="34">
        <v>468</v>
      </c>
      <c r="J11491" s="34">
        <v>460</v>
      </c>
      <c r="K11491" s="34">
        <v>374</v>
      </c>
      <c r="L11491" s="34">
        <v>442</v>
      </c>
      <c r="M11491" s="34">
        <v>347</v>
      </c>
    </row>
    <row r="11492" spans="1:13" x14ac:dyDescent="0.2">
      <c r="A11492" s="34" t="s">
        <v>112386</v>
      </c>
      <c r="B11492" s="34">
        <v>701</v>
      </c>
      <c r="C11492" s="34">
        <v>673</v>
      </c>
      <c r="D11492" s="34">
        <v>727</v>
      </c>
      <c r="E11492" s="34">
        <v>663</v>
      </c>
      <c r="F11492" s="34">
        <v>663</v>
      </c>
      <c r="G11492" s="34">
        <v>620</v>
      </c>
      <c r="H11492" s="34">
        <v>757</v>
      </c>
      <c r="I11492" s="34">
        <v>594</v>
      </c>
      <c r="J11492" s="34">
        <v>689</v>
      </c>
      <c r="K11492" s="34">
        <v>476</v>
      </c>
      <c r="L11492" s="34">
        <v>827</v>
      </c>
      <c r="M11492" s="34">
        <v>520</v>
      </c>
    </row>
    <row r="11493" spans="1:13" x14ac:dyDescent="0.2">
      <c r="A11493" s="34" t="s">
        <v>112387</v>
      </c>
      <c r="B11493" s="34">
        <v>556</v>
      </c>
      <c r="C11493" s="34">
        <v>477</v>
      </c>
      <c r="D11493" s="34">
        <v>550</v>
      </c>
      <c r="E11493" s="34">
        <v>569</v>
      </c>
      <c r="F11493" s="34">
        <v>543</v>
      </c>
      <c r="G11493" s="34">
        <v>468</v>
      </c>
      <c r="H11493" s="34">
        <v>533</v>
      </c>
      <c r="I11493" s="34">
        <v>557</v>
      </c>
      <c r="J11493" s="34">
        <v>564</v>
      </c>
      <c r="K11493" s="34">
        <v>385</v>
      </c>
      <c r="L11493" s="34">
        <v>528</v>
      </c>
      <c r="M11493" s="34">
        <v>379</v>
      </c>
    </row>
    <row r="11494" spans="1:13" x14ac:dyDescent="0.2">
      <c r="A11494" s="34" t="s">
        <v>112388</v>
      </c>
      <c r="B11494" s="34">
        <v>152</v>
      </c>
      <c r="C11494" s="34">
        <v>178</v>
      </c>
      <c r="D11494" s="34">
        <v>225</v>
      </c>
      <c r="E11494" s="34">
        <v>187</v>
      </c>
      <c r="F11494" s="34">
        <v>163</v>
      </c>
      <c r="G11494" s="34">
        <v>150</v>
      </c>
      <c r="H11494" s="34">
        <v>189</v>
      </c>
      <c r="I11494" s="34">
        <v>151</v>
      </c>
      <c r="J11494" s="34">
        <v>177</v>
      </c>
      <c r="K11494" s="34">
        <v>122</v>
      </c>
      <c r="L11494" s="34">
        <v>110</v>
      </c>
      <c r="M11494" s="34">
        <v>114</v>
      </c>
    </row>
    <row r="11495" spans="1:13" x14ac:dyDescent="0.2">
      <c r="A11495" s="34" t="s">
        <v>112389</v>
      </c>
      <c r="B11495" s="34">
        <v>336</v>
      </c>
      <c r="C11495" s="34">
        <v>341</v>
      </c>
      <c r="D11495" s="34">
        <v>435</v>
      </c>
      <c r="E11495" s="34">
        <v>388</v>
      </c>
      <c r="F11495" s="34">
        <v>340</v>
      </c>
      <c r="G11495" s="34">
        <v>366</v>
      </c>
      <c r="H11495" s="34">
        <v>374</v>
      </c>
      <c r="I11495" s="34">
        <v>361</v>
      </c>
      <c r="J11495" s="34">
        <v>382</v>
      </c>
      <c r="K11495" s="34">
        <v>251</v>
      </c>
      <c r="L11495" s="34">
        <v>394</v>
      </c>
      <c r="M11495" s="34">
        <v>252</v>
      </c>
    </row>
    <row r="11496" spans="1:13" x14ac:dyDescent="0.2">
      <c r="A11496" s="34" t="s">
        <v>112390</v>
      </c>
      <c r="B11496" s="34">
        <v>200</v>
      </c>
      <c r="C11496" s="34">
        <v>232</v>
      </c>
      <c r="D11496" s="34">
        <v>257</v>
      </c>
      <c r="E11496" s="34">
        <v>208</v>
      </c>
      <c r="F11496" s="34">
        <v>226</v>
      </c>
      <c r="G11496" s="34">
        <v>215</v>
      </c>
      <c r="H11496" s="34">
        <v>273</v>
      </c>
      <c r="I11496" s="34">
        <v>259</v>
      </c>
      <c r="J11496" s="34">
        <v>249</v>
      </c>
      <c r="K11496" s="34">
        <v>179</v>
      </c>
      <c r="L11496" s="34">
        <v>244</v>
      </c>
      <c r="M11496" s="34">
        <v>199</v>
      </c>
    </row>
    <row r="11497" spans="1:13" x14ac:dyDescent="0.2">
      <c r="A11497" s="34" t="s">
        <v>112391</v>
      </c>
      <c r="B11497" s="34">
        <v>165</v>
      </c>
      <c r="C11497" s="34">
        <v>220</v>
      </c>
      <c r="D11497" s="34">
        <v>235</v>
      </c>
      <c r="E11497" s="34">
        <v>214</v>
      </c>
      <c r="F11497" s="34">
        <v>259</v>
      </c>
      <c r="G11497" s="34">
        <v>184</v>
      </c>
      <c r="H11497" s="34">
        <v>185</v>
      </c>
      <c r="I11497" s="34">
        <v>168</v>
      </c>
      <c r="J11497" s="34">
        <v>179</v>
      </c>
      <c r="K11497" s="34">
        <v>129</v>
      </c>
      <c r="L11497" s="34">
        <v>190</v>
      </c>
      <c r="M11497" s="34">
        <v>183</v>
      </c>
    </row>
    <row r="11498" spans="1:13" x14ac:dyDescent="0.2">
      <c r="A11498" s="34" t="s">
        <v>112392</v>
      </c>
      <c r="B11498" s="34">
        <v>265</v>
      </c>
      <c r="C11498" s="34">
        <v>305</v>
      </c>
      <c r="D11498" s="34">
        <v>264</v>
      </c>
      <c r="E11498" s="34">
        <v>251</v>
      </c>
      <c r="F11498" s="34">
        <v>249</v>
      </c>
      <c r="G11498" s="34">
        <v>268</v>
      </c>
      <c r="H11498" s="34">
        <v>236</v>
      </c>
      <c r="I11498" s="34">
        <v>255</v>
      </c>
      <c r="J11498" s="34">
        <v>213</v>
      </c>
      <c r="K11498" s="34">
        <v>223</v>
      </c>
      <c r="L11498" s="34">
        <v>247</v>
      </c>
      <c r="M11498" s="34">
        <v>248</v>
      </c>
    </row>
    <row r="11499" spans="1:13" x14ac:dyDescent="0.2">
      <c r="A11499" s="34" t="s">
        <v>112393</v>
      </c>
      <c r="B11499" s="34">
        <v>412</v>
      </c>
      <c r="C11499" s="34">
        <v>426</v>
      </c>
      <c r="D11499" s="34">
        <v>490</v>
      </c>
      <c r="E11499" s="34">
        <v>471</v>
      </c>
      <c r="F11499" s="34">
        <v>416</v>
      </c>
      <c r="G11499" s="34">
        <v>370</v>
      </c>
      <c r="H11499" s="34">
        <v>478</v>
      </c>
      <c r="I11499" s="34">
        <v>417</v>
      </c>
      <c r="J11499" s="34">
        <v>394</v>
      </c>
      <c r="K11499" s="34">
        <v>314</v>
      </c>
      <c r="L11499" s="34">
        <v>461</v>
      </c>
      <c r="M11499" s="34">
        <v>298</v>
      </c>
    </row>
    <row r="11500" spans="1:13" x14ac:dyDescent="0.2">
      <c r="A11500" s="34" t="s">
        <v>112394</v>
      </c>
      <c r="B11500" s="34">
        <v>159</v>
      </c>
      <c r="C11500" s="34">
        <v>216</v>
      </c>
      <c r="D11500" s="34">
        <v>232</v>
      </c>
      <c r="E11500" s="34">
        <v>202</v>
      </c>
      <c r="F11500" s="34">
        <v>190</v>
      </c>
      <c r="G11500" s="34">
        <v>176</v>
      </c>
      <c r="H11500" s="34">
        <v>178</v>
      </c>
      <c r="I11500" s="34">
        <v>163</v>
      </c>
      <c r="J11500" s="34">
        <v>209</v>
      </c>
      <c r="K11500" s="34">
        <v>154</v>
      </c>
      <c r="L11500" s="34">
        <v>196</v>
      </c>
      <c r="M11500" s="34">
        <v>152</v>
      </c>
    </row>
    <row r="11501" spans="1:13" x14ac:dyDescent="0.2">
      <c r="A11501" s="34" t="s">
        <v>112395</v>
      </c>
      <c r="B11501" s="34">
        <v>322</v>
      </c>
      <c r="C11501" s="34">
        <v>354</v>
      </c>
      <c r="D11501" s="34">
        <v>360</v>
      </c>
      <c r="E11501" s="34">
        <v>314</v>
      </c>
      <c r="F11501" s="34">
        <v>314</v>
      </c>
      <c r="G11501" s="34">
        <v>284</v>
      </c>
      <c r="H11501" s="34">
        <v>375</v>
      </c>
      <c r="I11501" s="34">
        <v>316</v>
      </c>
      <c r="J11501" s="34">
        <v>315</v>
      </c>
      <c r="K11501" s="34">
        <v>284</v>
      </c>
      <c r="L11501" s="34">
        <v>315</v>
      </c>
      <c r="M11501" s="34">
        <v>278</v>
      </c>
    </row>
    <row r="11502" spans="1:13" x14ac:dyDescent="0.2">
      <c r="A11502" s="34" t="s">
        <v>112396</v>
      </c>
      <c r="B11502" s="34">
        <v>674</v>
      </c>
      <c r="C11502" s="34">
        <v>640</v>
      </c>
      <c r="D11502" s="34">
        <v>746</v>
      </c>
      <c r="E11502" s="34">
        <v>726</v>
      </c>
      <c r="F11502" s="34">
        <v>608</v>
      </c>
      <c r="G11502" s="34">
        <v>639</v>
      </c>
      <c r="H11502" s="34">
        <v>841</v>
      </c>
      <c r="I11502" s="34">
        <v>631</v>
      </c>
      <c r="J11502" s="34">
        <v>697</v>
      </c>
      <c r="K11502" s="34">
        <v>561</v>
      </c>
      <c r="L11502" s="34">
        <v>693</v>
      </c>
      <c r="M11502" s="34">
        <v>513</v>
      </c>
    </row>
    <row r="11503" spans="1:13" x14ac:dyDescent="0.2">
      <c r="A11503" s="34" t="s">
        <v>112397</v>
      </c>
      <c r="B11503" s="34">
        <v>1057</v>
      </c>
      <c r="C11503" s="34">
        <v>1120</v>
      </c>
      <c r="D11503" s="34">
        <v>1374</v>
      </c>
      <c r="E11503" s="34">
        <v>1170</v>
      </c>
      <c r="F11503" s="34">
        <v>1130</v>
      </c>
      <c r="G11503" s="34">
        <v>1086</v>
      </c>
      <c r="H11503" s="34">
        <v>1319</v>
      </c>
      <c r="I11503" s="34">
        <v>1156</v>
      </c>
      <c r="J11503" s="34">
        <v>1341</v>
      </c>
      <c r="K11503" s="34">
        <v>928</v>
      </c>
      <c r="L11503" s="34">
        <v>1225</v>
      </c>
      <c r="M11503" s="34">
        <v>888</v>
      </c>
    </row>
    <row r="11504" spans="1:13" x14ac:dyDescent="0.2">
      <c r="A11504" s="34" t="s">
        <v>112398</v>
      </c>
      <c r="B11504" s="34">
        <v>319</v>
      </c>
      <c r="C11504" s="34">
        <v>375</v>
      </c>
      <c r="D11504" s="34">
        <v>429</v>
      </c>
      <c r="E11504" s="34">
        <v>374</v>
      </c>
      <c r="F11504" s="34">
        <v>371</v>
      </c>
      <c r="G11504" s="34">
        <v>364</v>
      </c>
      <c r="H11504" s="34">
        <v>407</v>
      </c>
      <c r="I11504" s="34">
        <v>406</v>
      </c>
      <c r="J11504" s="34">
        <v>421</v>
      </c>
      <c r="K11504" s="34">
        <v>301</v>
      </c>
      <c r="L11504" s="34">
        <v>394</v>
      </c>
      <c r="M11504" s="34">
        <v>275</v>
      </c>
    </row>
    <row r="11505" spans="1:13" x14ac:dyDescent="0.2">
      <c r="A11505" s="34" t="s">
        <v>112399</v>
      </c>
      <c r="B11505" s="34">
        <v>509</v>
      </c>
      <c r="C11505" s="34">
        <v>676</v>
      </c>
      <c r="D11505" s="34">
        <v>642</v>
      </c>
      <c r="E11505" s="34">
        <v>694</v>
      </c>
      <c r="F11505" s="34">
        <v>586</v>
      </c>
      <c r="G11505" s="34">
        <v>581</v>
      </c>
      <c r="H11505" s="34">
        <v>667</v>
      </c>
      <c r="I11505" s="34">
        <v>639</v>
      </c>
      <c r="J11505" s="34">
        <v>711</v>
      </c>
      <c r="K11505" s="34">
        <v>524</v>
      </c>
      <c r="L11505" s="34">
        <v>674</v>
      </c>
      <c r="M11505" s="34">
        <v>523</v>
      </c>
    </row>
    <row r="11506" spans="1:13" x14ac:dyDescent="0.2">
      <c r="A11506" s="34" t="s">
        <v>112400</v>
      </c>
      <c r="B11506" s="34">
        <v>515</v>
      </c>
      <c r="C11506" s="34">
        <v>464</v>
      </c>
      <c r="D11506" s="34">
        <v>558</v>
      </c>
      <c r="E11506" s="34">
        <v>572</v>
      </c>
      <c r="F11506" s="34">
        <v>482</v>
      </c>
      <c r="G11506" s="34">
        <v>407</v>
      </c>
      <c r="H11506" s="34">
        <v>534</v>
      </c>
      <c r="I11506" s="34">
        <v>491</v>
      </c>
      <c r="J11506" s="34">
        <v>520</v>
      </c>
      <c r="K11506" s="34">
        <v>394</v>
      </c>
      <c r="L11506" s="34">
        <v>484</v>
      </c>
      <c r="M11506" s="34">
        <v>387</v>
      </c>
    </row>
    <row r="11507" spans="1:13" x14ac:dyDescent="0.2">
      <c r="A11507" s="34" t="s">
        <v>112401</v>
      </c>
      <c r="B11507" s="34">
        <v>327</v>
      </c>
      <c r="C11507" s="34">
        <v>214</v>
      </c>
      <c r="D11507" s="34">
        <v>214</v>
      </c>
      <c r="E11507" s="34">
        <v>221</v>
      </c>
      <c r="F11507" s="34">
        <v>212</v>
      </c>
      <c r="G11507" s="34">
        <v>196</v>
      </c>
      <c r="H11507" s="34">
        <v>222</v>
      </c>
      <c r="I11507" s="34">
        <v>229</v>
      </c>
      <c r="J11507" s="34">
        <v>269</v>
      </c>
      <c r="K11507" s="34">
        <v>149</v>
      </c>
      <c r="L11507" s="34">
        <v>234</v>
      </c>
      <c r="M11507" s="34">
        <v>217</v>
      </c>
    </row>
    <row r="11508" spans="1:13" x14ac:dyDescent="0.2">
      <c r="A11508" s="34" t="s">
        <v>112402</v>
      </c>
      <c r="B11508" s="34">
        <v>200</v>
      </c>
      <c r="C11508" s="34">
        <v>245</v>
      </c>
      <c r="D11508" s="34">
        <v>201</v>
      </c>
      <c r="E11508" s="34">
        <v>208</v>
      </c>
      <c r="F11508" s="34">
        <v>185</v>
      </c>
      <c r="G11508" s="34">
        <v>234</v>
      </c>
      <c r="H11508" s="34">
        <v>219</v>
      </c>
      <c r="I11508" s="34">
        <v>212</v>
      </c>
      <c r="J11508" s="34">
        <v>218</v>
      </c>
      <c r="K11508" s="34">
        <v>175</v>
      </c>
      <c r="L11508" s="34">
        <v>191</v>
      </c>
      <c r="M11508" s="34">
        <v>183</v>
      </c>
    </row>
    <row r="11509" spans="1:13" x14ac:dyDescent="0.2">
      <c r="A11509" s="34" t="s">
        <v>112403</v>
      </c>
      <c r="B11509" s="34">
        <v>389</v>
      </c>
      <c r="C11509" s="34">
        <v>408</v>
      </c>
      <c r="D11509" s="34">
        <v>439</v>
      </c>
      <c r="E11509" s="34">
        <v>472</v>
      </c>
      <c r="F11509" s="34">
        <v>396</v>
      </c>
      <c r="G11509" s="34">
        <v>422</v>
      </c>
      <c r="H11509" s="34">
        <v>453</v>
      </c>
      <c r="I11509" s="34">
        <v>423</v>
      </c>
      <c r="J11509" s="34">
        <v>430</v>
      </c>
      <c r="K11509" s="34">
        <v>339</v>
      </c>
      <c r="L11509" s="34">
        <v>405</v>
      </c>
      <c r="M11509" s="34">
        <v>278</v>
      </c>
    </row>
    <row r="11510" spans="1:13" x14ac:dyDescent="0.2">
      <c r="A11510" s="34" t="s">
        <v>112404</v>
      </c>
      <c r="B11510" s="34">
        <v>74</v>
      </c>
      <c r="C11510" s="34">
        <v>113</v>
      </c>
      <c r="D11510" s="34">
        <v>131</v>
      </c>
      <c r="E11510" s="34">
        <v>118</v>
      </c>
      <c r="F11510" s="34">
        <v>90</v>
      </c>
      <c r="G11510" s="34">
        <v>96</v>
      </c>
      <c r="H11510" s="34">
        <v>125</v>
      </c>
      <c r="I11510" s="34">
        <v>112</v>
      </c>
      <c r="J11510" s="34">
        <v>96</v>
      </c>
      <c r="K11510" s="34">
        <v>100</v>
      </c>
      <c r="L11510" s="34">
        <v>113</v>
      </c>
      <c r="M11510" s="34">
        <v>89</v>
      </c>
    </row>
    <row r="11511" spans="1:13" x14ac:dyDescent="0.2">
      <c r="A11511" s="34" t="s">
        <v>112405</v>
      </c>
      <c r="B11511" s="34">
        <v>162</v>
      </c>
      <c r="C11511" s="34">
        <v>131</v>
      </c>
      <c r="D11511" s="34">
        <v>182</v>
      </c>
      <c r="E11511" s="34">
        <v>202</v>
      </c>
      <c r="F11511" s="34">
        <v>173</v>
      </c>
      <c r="G11511" s="34">
        <v>164</v>
      </c>
      <c r="H11511" s="34">
        <v>162</v>
      </c>
      <c r="I11511" s="34">
        <v>137</v>
      </c>
      <c r="J11511" s="34">
        <v>154</v>
      </c>
      <c r="K11511" s="34">
        <v>126</v>
      </c>
      <c r="L11511" s="34">
        <v>160</v>
      </c>
      <c r="M11511" s="34">
        <v>111</v>
      </c>
    </row>
    <row r="11512" spans="1:13" x14ac:dyDescent="0.2">
      <c r="A11512" s="34" t="s">
        <v>112406</v>
      </c>
      <c r="B11512" s="34">
        <v>147</v>
      </c>
      <c r="C11512" s="34">
        <v>163</v>
      </c>
      <c r="D11512" s="34">
        <v>193</v>
      </c>
      <c r="E11512" s="34">
        <v>168</v>
      </c>
      <c r="F11512" s="34">
        <v>111</v>
      </c>
      <c r="G11512" s="34">
        <v>125</v>
      </c>
      <c r="H11512" s="34">
        <v>196</v>
      </c>
      <c r="I11512" s="34">
        <v>125</v>
      </c>
      <c r="J11512" s="34">
        <v>148</v>
      </c>
      <c r="K11512" s="34">
        <v>129</v>
      </c>
      <c r="L11512" s="34">
        <v>121</v>
      </c>
      <c r="M11512" s="34">
        <v>124</v>
      </c>
    </row>
    <row r="11513" spans="1:13" x14ac:dyDescent="0.2">
      <c r="A11513" s="34" t="s">
        <v>112407</v>
      </c>
      <c r="B11513" s="34">
        <v>187</v>
      </c>
      <c r="C11513" s="34">
        <v>249</v>
      </c>
      <c r="D11513" s="34">
        <v>245</v>
      </c>
      <c r="E11513" s="34">
        <v>234</v>
      </c>
      <c r="F11513" s="34">
        <v>191</v>
      </c>
      <c r="G11513" s="34">
        <v>207</v>
      </c>
      <c r="H11513" s="34">
        <v>212</v>
      </c>
      <c r="I11513" s="34">
        <v>232</v>
      </c>
      <c r="J11513" s="34">
        <v>216</v>
      </c>
      <c r="K11513" s="34">
        <v>176</v>
      </c>
      <c r="L11513" s="34">
        <v>201</v>
      </c>
      <c r="M11513" s="34">
        <v>174</v>
      </c>
    </row>
    <row r="11514" spans="1:13" x14ac:dyDescent="0.2">
      <c r="A11514" s="34" t="s">
        <v>112408</v>
      </c>
      <c r="B11514" s="34">
        <v>119</v>
      </c>
      <c r="C11514" s="34">
        <v>197</v>
      </c>
      <c r="D11514" s="34">
        <v>240</v>
      </c>
      <c r="E11514" s="34">
        <v>195</v>
      </c>
      <c r="F11514" s="34">
        <v>175</v>
      </c>
      <c r="G11514" s="34">
        <v>163</v>
      </c>
      <c r="H11514" s="34">
        <v>206</v>
      </c>
      <c r="I11514" s="34">
        <v>168</v>
      </c>
      <c r="J11514" s="34">
        <v>218</v>
      </c>
      <c r="K11514" s="34">
        <v>126</v>
      </c>
      <c r="L11514" s="34">
        <v>205</v>
      </c>
      <c r="M11514" s="34">
        <v>120</v>
      </c>
    </row>
    <row r="11515" spans="1:13" x14ac:dyDescent="0.2">
      <c r="A11515" s="34" t="s">
        <v>112409</v>
      </c>
      <c r="B11515" s="34">
        <v>161</v>
      </c>
      <c r="C11515" s="34">
        <v>159</v>
      </c>
      <c r="D11515" s="34">
        <v>194</v>
      </c>
      <c r="E11515" s="34">
        <v>208</v>
      </c>
      <c r="F11515" s="34">
        <v>180</v>
      </c>
      <c r="G11515" s="34">
        <v>152</v>
      </c>
      <c r="H11515" s="34">
        <v>198</v>
      </c>
      <c r="I11515" s="34">
        <v>156</v>
      </c>
      <c r="J11515" s="34">
        <v>188</v>
      </c>
      <c r="K11515" s="34">
        <v>132</v>
      </c>
      <c r="L11515" s="34">
        <v>200</v>
      </c>
      <c r="M11515" s="34">
        <v>141</v>
      </c>
    </row>
    <row r="11516" spans="1:13" x14ac:dyDescent="0.2">
      <c r="A11516" s="34" t="s">
        <v>112410</v>
      </c>
      <c r="B11516" s="34">
        <v>273</v>
      </c>
      <c r="C11516" s="34">
        <v>365</v>
      </c>
      <c r="D11516" s="34">
        <v>393</v>
      </c>
      <c r="E11516" s="34">
        <v>298</v>
      </c>
      <c r="F11516" s="34">
        <v>331</v>
      </c>
      <c r="G11516" s="34">
        <v>273</v>
      </c>
      <c r="H11516" s="34">
        <v>396</v>
      </c>
      <c r="I11516" s="34">
        <v>271</v>
      </c>
      <c r="J11516" s="34">
        <v>407</v>
      </c>
      <c r="K11516" s="34">
        <v>271</v>
      </c>
      <c r="L11516" s="34">
        <v>315</v>
      </c>
      <c r="M11516" s="34">
        <v>224</v>
      </c>
    </row>
    <row r="11517" spans="1:13" x14ac:dyDescent="0.2">
      <c r="A11517" s="34" t="s">
        <v>112411</v>
      </c>
      <c r="B11517" s="34">
        <v>331</v>
      </c>
      <c r="C11517" s="34">
        <v>419</v>
      </c>
      <c r="D11517" s="34">
        <v>402</v>
      </c>
      <c r="E11517" s="34">
        <v>402</v>
      </c>
      <c r="F11517" s="34">
        <v>375</v>
      </c>
      <c r="G11517" s="34">
        <v>377</v>
      </c>
      <c r="H11517" s="34">
        <v>502</v>
      </c>
      <c r="I11517" s="34">
        <v>375</v>
      </c>
      <c r="J11517" s="34">
        <v>403</v>
      </c>
      <c r="K11517" s="34">
        <v>330</v>
      </c>
      <c r="L11517" s="34">
        <v>392</v>
      </c>
      <c r="M11517" s="34">
        <v>305</v>
      </c>
    </row>
    <row r="11518" spans="1:13" x14ac:dyDescent="0.2">
      <c r="A11518" s="34" t="s">
        <v>112412</v>
      </c>
      <c r="B11518" s="34">
        <v>131</v>
      </c>
      <c r="C11518" s="34">
        <v>119</v>
      </c>
      <c r="D11518" s="34">
        <v>151</v>
      </c>
      <c r="E11518" s="34">
        <v>122</v>
      </c>
      <c r="F11518" s="34">
        <v>152</v>
      </c>
      <c r="G11518" s="34">
        <v>145</v>
      </c>
      <c r="H11518" s="34">
        <v>153</v>
      </c>
      <c r="I11518" s="34">
        <v>126</v>
      </c>
      <c r="J11518" s="34">
        <v>174</v>
      </c>
      <c r="K11518" s="34">
        <v>128</v>
      </c>
      <c r="L11518" s="34">
        <v>181</v>
      </c>
      <c r="M11518" s="34">
        <v>141</v>
      </c>
    </row>
    <row r="11519" spans="1:13" x14ac:dyDescent="0.2">
      <c r="A11519" s="34" t="s">
        <v>112413</v>
      </c>
      <c r="B11519" s="34">
        <v>229</v>
      </c>
      <c r="C11519" s="34">
        <v>196</v>
      </c>
      <c r="D11519" s="34">
        <v>204</v>
      </c>
      <c r="E11519" s="34">
        <v>201</v>
      </c>
      <c r="F11519" s="34">
        <v>167</v>
      </c>
      <c r="G11519" s="34">
        <v>158</v>
      </c>
      <c r="H11519" s="34">
        <v>194</v>
      </c>
      <c r="I11519" s="34">
        <v>183</v>
      </c>
      <c r="J11519" s="34">
        <v>202</v>
      </c>
      <c r="K11519" s="34">
        <v>146</v>
      </c>
      <c r="L11519" s="34">
        <v>164</v>
      </c>
      <c r="M11519" s="34">
        <v>148</v>
      </c>
    </row>
    <row r="11520" spans="1:13" x14ac:dyDescent="0.2">
      <c r="A11520" s="34" t="s">
        <v>112414</v>
      </c>
      <c r="B11520" s="34">
        <v>406</v>
      </c>
      <c r="C11520" s="34">
        <v>324</v>
      </c>
      <c r="D11520" s="34">
        <v>363</v>
      </c>
      <c r="E11520" s="34">
        <v>390</v>
      </c>
      <c r="F11520" s="34">
        <v>297</v>
      </c>
      <c r="G11520" s="34">
        <v>313</v>
      </c>
      <c r="H11520" s="34">
        <v>414</v>
      </c>
      <c r="I11520" s="34">
        <v>352</v>
      </c>
      <c r="J11520" s="34">
        <v>309</v>
      </c>
      <c r="K11520" s="34">
        <v>265</v>
      </c>
      <c r="L11520" s="34">
        <v>344</v>
      </c>
      <c r="M11520" s="34">
        <v>272</v>
      </c>
    </row>
    <row r="11521" spans="1:13" x14ac:dyDescent="0.2">
      <c r="A11521" s="34" t="s">
        <v>112415</v>
      </c>
      <c r="B11521" s="34">
        <v>334</v>
      </c>
      <c r="C11521" s="34">
        <v>262</v>
      </c>
      <c r="D11521" s="34">
        <v>436</v>
      </c>
      <c r="E11521" s="34">
        <v>368</v>
      </c>
      <c r="F11521" s="34">
        <v>298</v>
      </c>
      <c r="G11521" s="34">
        <v>306</v>
      </c>
      <c r="H11521" s="34">
        <v>387</v>
      </c>
      <c r="I11521" s="34">
        <v>354</v>
      </c>
      <c r="J11521" s="34">
        <v>329</v>
      </c>
      <c r="K11521" s="34">
        <v>291</v>
      </c>
      <c r="L11521" s="34">
        <v>335</v>
      </c>
      <c r="M11521" s="34">
        <v>274</v>
      </c>
    </row>
    <row r="11522" spans="1:13" x14ac:dyDescent="0.2">
      <c r="A11522" s="34" t="s">
        <v>112416</v>
      </c>
      <c r="B11522" s="34">
        <v>279</v>
      </c>
      <c r="C11522" s="34">
        <v>420</v>
      </c>
      <c r="D11522" s="34">
        <v>372</v>
      </c>
      <c r="E11522" s="34">
        <v>436</v>
      </c>
      <c r="F11522" s="34">
        <v>318</v>
      </c>
      <c r="G11522" s="34">
        <v>366</v>
      </c>
      <c r="H11522" s="34">
        <v>402</v>
      </c>
      <c r="I11522" s="34">
        <v>367</v>
      </c>
      <c r="J11522" s="34">
        <v>333</v>
      </c>
      <c r="K11522" s="34">
        <v>326</v>
      </c>
      <c r="L11522" s="34">
        <v>341</v>
      </c>
      <c r="M11522" s="34">
        <v>324</v>
      </c>
    </row>
    <row r="11523" spans="1:13" x14ac:dyDescent="0.2">
      <c r="A11523" s="34" t="s">
        <v>112417</v>
      </c>
      <c r="B11523" s="34">
        <v>673</v>
      </c>
      <c r="C11523" s="34">
        <v>841</v>
      </c>
      <c r="D11523" s="34">
        <v>878</v>
      </c>
      <c r="E11523" s="34">
        <v>948</v>
      </c>
      <c r="F11523" s="34">
        <v>805</v>
      </c>
      <c r="G11523" s="34">
        <v>761</v>
      </c>
      <c r="H11523" s="34">
        <v>982</v>
      </c>
      <c r="I11523" s="34">
        <v>762</v>
      </c>
      <c r="J11523" s="34">
        <v>837</v>
      </c>
      <c r="K11523" s="34">
        <v>691</v>
      </c>
      <c r="L11523" s="34">
        <v>796</v>
      </c>
      <c r="M11523" s="34">
        <v>612</v>
      </c>
    </row>
    <row r="11524" spans="1:13" x14ac:dyDescent="0.2">
      <c r="A11524" s="34" t="s">
        <v>112418</v>
      </c>
      <c r="B11524" s="34">
        <v>1080</v>
      </c>
      <c r="C11524" s="34">
        <v>913</v>
      </c>
      <c r="D11524" s="34">
        <v>1057</v>
      </c>
      <c r="E11524" s="34">
        <v>922</v>
      </c>
      <c r="F11524" s="34">
        <v>899</v>
      </c>
      <c r="G11524" s="34">
        <v>804</v>
      </c>
      <c r="H11524" s="34">
        <v>1069</v>
      </c>
      <c r="I11524" s="34">
        <v>929</v>
      </c>
      <c r="J11524" s="34">
        <v>1111</v>
      </c>
      <c r="K11524" s="34">
        <v>776</v>
      </c>
      <c r="L11524" s="34">
        <v>1076</v>
      </c>
      <c r="M11524" s="34">
        <v>697</v>
      </c>
    </row>
    <row r="11525" spans="1:13" x14ac:dyDescent="0.2">
      <c r="A11525" s="34" t="s">
        <v>112419</v>
      </c>
      <c r="B11525" s="34">
        <v>424</v>
      </c>
      <c r="C11525" s="34">
        <v>514</v>
      </c>
      <c r="D11525" s="34">
        <v>583</v>
      </c>
      <c r="E11525" s="34">
        <v>602</v>
      </c>
      <c r="F11525" s="34">
        <v>429</v>
      </c>
      <c r="G11525" s="34">
        <v>585</v>
      </c>
      <c r="H11525" s="34">
        <v>604</v>
      </c>
      <c r="I11525" s="34">
        <v>536</v>
      </c>
      <c r="J11525" s="34">
        <v>539</v>
      </c>
      <c r="K11525" s="34">
        <v>464</v>
      </c>
      <c r="L11525" s="34">
        <v>506</v>
      </c>
      <c r="M11525" s="34">
        <v>406</v>
      </c>
    </row>
    <row r="11526" spans="1:13" x14ac:dyDescent="0.2">
      <c r="A11526" s="34" t="s">
        <v>112420</v>
      </c>
      <c r="B11526" s="34">
        <v>367</v>
      </c>
      <c r="C11526" s="34">
        <v>401</v>
      </c>
      <c r="D11526" s="34">
        <v>431</v>
      </c>
      <c r="E11526" s="34">
        <v>401</v>
      </c>
      <c r="F11526" s="34">
        <v>415</v>
      </c>
      <c r="G11526" s="34">
        <v>364</v>
      </c>
      <c r="H11526" s="34">
        <v>431</v>
      </c>
      <c r="I11526" s="34">
        <v>361</v>
      </c>
      <c r="J11526" s="34">
        <v>418</v>
      </c>
      <c r="K11526" s="34">
        <v>315</v>
      </c>
      <c r="L11526" s="34">
        <v>410</v>
      </c>
      <c r="M11526" s="34">
        <v>297</v>
      </c>
    </row>
    <row r="11527" spans="1:13" x14ac:dyDescent="0.2">
      <c r="A11527" s="34" t="s">
        <v>112421</v>
      </c>
      <c r="B11527" s="34">
        <v>580</v>
      </c>
      <c r="C11527" s="34">
        <v>616</v>
      </c>
      <c r="D11527" s="34">
        <v>652</v>
      </c>
      <c r="E11527" s="34">
        <v>697</v>
      </c>
      <c r="F11527" s="34">
        <v>583</v>
      </c>
      <c r="G11527" s="34">
        <v>578</v>
      </c>
      <c r="H11527" s="34">
        <v>778</v>
      </c>
      <c r="I11527" s="34">
        <v>579</v>
      </c>
      <c r="J11527" s="34">
        <v>733</v>
      </c>
      <c r="K11527" s="34">
        <v>555</v>
      </c>
      <c r="L11527" s="34">
        <v>671</v>
      </c>
      <c r="M11527" s="34">
        <v>522</v>
      </c>
    </row>
    <row r="11528" spans="1:13" x14ac:dyDescent="0.2">
      <c r="A11528" s="34" t="s">
        <v>112422</v>
      </c>
      <c r="B11528" s="34">
        <v>276</v>
      </c>
      <c r="C11528" s="34">
        <v>293</v>
      </c>
      <c r="D11528" s="34">
        <v>281</v>
      </c>
      <c r="E11528" s="34">
        <v>272</v>
      </c>
      <c r="F11528" s="34">
        <v>267</v>
      </c>
      <c r="G11528" s="34">
        <v>271</v>
      </c>
      <c r="H11528" s="34">
        <v>314</v>
      </c>
      <c r="I11528" s="34">
        <v>312</v>
      </c>
      <c r="J11528" s="34">
        <v>325</v>
      </c>
      <c r="K11528" s="34">
        <v>267</v>
      </c>
      <c r="L11528" s="34">
        <v>237</v>
      </c>
      <c r="M11528" s="34">
        <v>213</v>
      </c>
    </row>
    <row r="11529" spans="1:13" x14ac:dyDescent="0.2">
      <c r="A11529" s="34" t="s">
        <v>112423</v>
      </c>
      <c r="B11529" s="34">
        <v>210</v>
      </c>
      <c r="C11529" s="34">
        <v>278</v>
      </c>
      <c r="D11529" s="34">
        <v>243</v>
      </c>
      <c r="E11529" s="34">
        <v>250</v>
      </c>
      <c r="F11529" s="34">
        <v>192</v>
      </c>
      <c r="G11529" s="34">
        <v>249</v>
      </c>
      <c r="H11529" s="34">
        <v>256</v>
      </c>
      <c r="I11529" s="34">
        <v>229</v>
      </c>
      <c r="J11529" s="34">
        <v>237</v>
      </c>
      <c r="K11529" s="34">
        <v>203</v>
      </c>
      <c r="L11529" s="34">
        <v>200</v>
      </c>
      <c r="M11529" s="34">
        <v>182</v>
      </c>
    </row>
    <row r="11530" spans="1:13" x14ac:dyDescent="0.2">
      <c r="A11530" s="34" t="s">
        <v>112424</v>
      </c>
      <c r="B11530" s="34">
        <v>179</v>
      </c>
      <c r="C11530" s="34">
        <v>218</v>
      </c>
      <c r="D11530" s="34">
        <v>303</v>
      </c>
      <c r="E11530" s="34">
        <v>284</v>
      </c>
      <c r="F11530" s="34">
        <v>164</v>
      </c>
      <c r="G11530" s="34">
        <v>166</v>
      </c>
      <c r="H11530" s="34">
        <v>238</v>
      </c>
      <c r="I11530" s="34">
        <v>210</v>
      </c>
      <c r="J11530" s="34">
        <v>226</v>
      </c>
      <c r="K11530" s="34">
        <v>194</v>
      </c>
      <c r="L11530" s="34">
        <v>253</v>
      </c>
      <c r="M11530" s="34">
        <v>156</v>
      </c>
    </row>
    <row r="11531" spans="1:13" x14ac:dyDescent="0.2">
      <c r="A11531" s="34" t="s">
        <v>112425</v>
      </c>
      <c r="B11531" s="34">
        <v>266</v>
      </c>
      <c r="C11531" s="34">
        <v>249</v>
      </c>
      <c r="D11531" s="34">
        <v>266</v>
      </c>
      <c r="E11531" s="34">
        <v>276</v>
      </c>
      <c r="F11531" s="34">
        <v>252</v>
      </c>
      <c r="G11531" s="34">
        <v>270</v>
      </c>
      <c r="H11531" s="34">
        <v>297</v>
      </c>
      <c r="I11531" s="34">
        <v>236</v>
      </c>
      <c r="J11531" s="34">
        <v>265</v>
      </c>
      <c r="K11531" s="34">
        <v>227</v>
      </c>
      <c r="L11531" s="34">
        <v>241</v>
      </c>
      <c r="M11531" s="34">
        <v>216</v>
      </c>
    </row>
    <row r="11532" spans="1:13" x14ac:dyDescent="0.2">
      <c r="A11532" s="34" t="s">
        <v>112426</v>
      </c>
      <c r="B11532" s="34">
        <v>378</v>
      </c>
      <c r="C11532" s="34">
        <v>362</v>
      </c>
      <c r="D11532" s="34">
        <v>365</v>
      </c>
      <c r="E11532" s="34">
        <v>377</v>
      </c>
      <c r="F11532" s="34">
        <v>295</v>
      </c>
      <c r="G11532" s="34">
        <v>357</v>
      </c>
      <c r="H11532" s="34">
        <v>393</v>
      </c>
      <c r="I11532" s="34">
        <v>340</v>
      </c>
      <c r="J11532" s="34">
        <v>332</v>
      </c>
      <c r="K11532" s="34">
        <v>326</v>
      </c>
      <c r="L11532" s="34">
        <v>355</v>
      </c>
      <c r="M11532" s="34">
        <v>266</v>
      </c>
    </row>
    <row r="11533" spans="1:13" x14ac:dyDescent="0.2">
      <c r="A11533" s="34" t="s">
        <v>112427</v>
      </c>
      <c r="B11533" s="34">
        <v>300</v>
      </c>
      <c r="C11533" s="34">
        <v>231</v>
      </c>
      <c r="D11533" s="34">
        <v>287</v>
      </c>
      <c r="E11533" s="34">
        <v>313</v>
      </c>
      <c r="F11533" s="34">
        <v>226</v>
      </c>
      <c r="G11533" s="34">
        <v>284</v>
      </c>
      <c r="H11533" s="34">
        <v>365</v>
      </c>
      <c r="I11533" s="34">
        <v>266</v>
      </c>
      <c r="J11533" s="34">
        <v>284</v>
      </c>
      <c r="K11533" s="34">
        <v>211</v>
      </c>
      <c r="L11533" s="34">
        <v>313</v>
      </c>
      <c r="M11533" s="34">
        <v>214</v>
      </c>
    </row>
    <row r="11534" spans="1:13" x14ac:dyDescent="0.2">
      <c r="A11534" s="34" t="s">
        <v>112428</v>
      </c>
      <c r="B11534" s="34">
        <v>281</v>
      </c>
      <c r="C11534" s="34">
        <v>267</v>
      </c>
      <c r="D11534" s="34">
        <v>287</v>
      </c>
      <c r="E11534" s="34">
        <v>295</v>
      </c>
      <c r="F11534" s="34">
        <v>255</v>
      </c>
      <c r="G11534" s="34">
        <v>272</v>
      </c>
      <c r="H11534" s="34">
        <v>310</v>
      </c>
      <c r="I11534" s="34">
        <v>265</v>
      </c>
      <c r="J11534" s="34">
        <v>258</v>
      </c>
      <c r="K11534" s="34">
        <v>256</v>
      </c>
      <c r="L11534" s="34">
        <v>312</v>
      </c>
      <c r="M11534" s="34">
        <v>205</v>
      </c>
    </row>
    <row r="11535" spans="1:13" x14ac:dyDescent="0.2">
      <c r="A11535" s="34" t="s">
        <v>112429</v>
      </c>
      <c r="B11535" s="34">
        <v>651</v>
      </c>
      <c r="C11535" s="34">
        <v>714</v>
      </c>
      <c r="D11535" s="34">
        <v>903</v>
      </c>
      <c r="E11535" s="34">
        <v>705</v>
      </c>
      <c r="F11535" s="34">
        <v>796</v>
      </c>
      <c r="G11535" s="34">
        <v>711</v>
      </c>
      <c r="H11535" s="34">
        <v>983</v>
      </c>
      <c r="I11535" s="34">
        <v>740</v>
      </c>
      <c r="J11535" s="34">
        <v>796</v>
      </c>
      <c r="K11535" s="34">
        <v>572</v>
      </c>
      <c r="L11535" s="34">
        <v>740</v>
      </c>
      <c r="M11535" s="34">
        <v>577</v>
      </c>
    </row>
    <row r="11536" spans="1:13" x14ac:dyDescent="0.2">
      <c r="A11536" s="34" t="s">
        <v>112430</v>
      </c>
      <c r="B11536" s="34">
        <v>167</v>
      </c>
      <c r="C11536" s="34">
        <v>163</v>
      </c>
      <c r="D11536" s="34">
        <v>202</v>
      </c>
      <c r="E11536" s="34">
        <v>163</v>
      </c>
      <c r="F11536" s="34">
        <v>178</v>
      </c>
      <c r="G11536" s="34">
        <v>155</v>
      </c>
      <c r="H11536" s="34">
        <v>168</v>
      </c>
      <c r="I11536" s="34">
        <v>149</v>
      </c>
      <c r="J11536" s="34">
        <v>195</v>
      </c>
      <c r="K11536" s="34">
        <v>129</v>
      </c>
      <c r="L11536" s="34">
        <v>205</v>
      </c>
      <c r="M11536" s="34">
        <v>138</v>
      </c>
    </row>
    <row r="11537" spans="1:13" x14ac:dyDescent="0.2">
      <c r="A11537" s="34" t="s">
        <v>112431</v>
      </c>
      <c r="B11537" s="34">
        <v>473</v>
      </c>
      <c r="C11537" s="34">
        <v>467</v>
      </c>
      <c r="D11537" s="34">
        <v>473</v>
      </c>
      <c r="E11537" s="34">
        <v>491</v>
      </c>
      <c r="F11537" s="34">
        <v>473</v>
      </c>
      <c r="G11537" s="34">
        <v>488</v>
      </c>
      <c r="H11537" s="34">
        <v>567</v>
      </c>
      <c r="I11537" s="34">
        <v>530</v>
      </c>
      <c r="J11537" s="34">
        <v>579</v>
      </c>
      <c r="K11537" s="34">
        <v>423</v>
      </c>
      <c r="L11537" s="34">
        <v>533</v>
      </c>
      <c r="M11537" s="34">
        <v>437</v>
      </c>
    </row>
    <row r="11538" spans="1:13" x14ac:dyDescent="0.2">
      <c r="A11538" s="34" t="s">
        <v>112432</v>
      </c>
      <c r="B11538" s="34">
        <v>176</v>
      </c>
      <c r="C11538" s="34">
        <v>227</v>
      </c>
      <c r="D11538" s="34">
        <v>233</v>
      </c>
      <c r="E11538" s="34">
        <v>292</v>
      </c>
      <c r="F11538" s="34">
        <v>175</v>
      </c>
      <c r="G11538" s="34">
        <v>215</v>
      </c>
      <c r="H11538" s="34">
        <v>204</v>
      </c>
      <c r="I11538" s="34">
        <v>219</v>
      </c>
      <c r="J11538" s="34">
        <v>222</v>
      </c>
      <c r="K11538" s="34">
        <v>191</v>
      </c>
      <c r="L11538" s="34">
        <v>212</v>
      </c>
      <c r="M11538" s="34">
        <v>168</v>
      </c>
    </row>
    <row r="11539" spans="1:13" x14ac:dyDescent="0.2">
      <c r="A11539" s="34" t="s">
        <v>112433</v>
      </c>
      <c r="B11539" s="34">
        <v>821</v>
      </c>
      <c r="C11539" s="34">
        <v>699</v>
      </c>
      <c r="D11539" s="34">
        <v>877</v>
      </c>
      <c r="E11539" s="34">
        <v>703</v>
      </c>
      <c r="F11539" s="34">
        <v>796</v>
      </c>
      <c r="G11539" s="34">
        <v>615</v>
      </c>
      <c r="H11539" s="34">
        <v>875</v>
      </c>
      <c r="I11539" s="34">
        <v>728</v>
      </c>
      <c r="J11539" s="34">
        <v>905</v>
      </c>
      <c r="K11539" s="34">
        <v>594</v>
      </c>
      <c r="L11539" s="34">
        <v>830</v>
      </c>
      <c r="M11539" s="34">
        <v>493</v>
      </c>
    </row>
    <row r="11540" spans="1:13" x14ac:dyDescent="0.2">
      <c r="A11540" s="34" t="s">
        <v>112434</v>
      </c>
      <c r="B11540" s="34">
        <v>448</v>
      </c>
      <c r="C11540" s="34">
        <v>505</v>
      </c>
      <c r="D11540" s="34">
        <v>457</v>
      </c>
      <c r="E11540" s="34">
        <v>499</v>
      </c>
      <c r="F11540" s="34">
        <v>393</v>
      </c>
      <c r="G11540" s="34">
        <v>506</v>
      </c>
      <c r="H11540" s="34">
        <v>432</v>
      </c>
      <c r="I11540" s="34">
        <v>500</v>
      </c>
      <c r="J11540" s="34">
        <v>476</v>
      </c>
      <c r="K11540" s="34">
        <v>451</v>
      </c>
      <c r="L11540" s="34">
        <v>462</v>
      </c>
      <c r="M11540" s="34">
        <v>354</v>
      </c>
    </row>
    <row r="11541" spans="1:13" x14ac:dyDescent="0.2">
      <c r="A11541" s="34" t="s">
        <v>112435</v>
      </c>
      <c r="B11541" s="34">
        <v>484</v>
      </c>
      <c r="C11541" s="34">
        <v>575</v>
      </c>
      <c r="D11541" s="34">
        <v>498</v>
      </c>
      <c r="E11541" s="34">
        <v>571</v>
      </c>
      <c r="F11541" s="34">
        <v>455</v>
      </c>
      <c r="G11541" s="34">
        <v>577</v>
      </c>
      <c r="H11541" s="34">
        <v>608</v>
      </c>
      <c r="I11541" s="34">
        <v>554</v>
      </c>
      <c r="J11541" s="34">
        <v>572</v>
      </c>
      <c r="K11541" s="34">
        <v>513</v>
      </c>
      <c r="L11541" s="34">
        <v>483</v>
      </c>
      <c r="M11541" s="34">
        <v>444</v>
      </c>
    </row>
    <row r="11542" spans="1:13" x14ac:dyDescent="0.2">
      <c r="A11542" s="34" t="s">
        <v>112436</v>
      </c>
      <c r="B11542" s="34">
        <v>414</v>
      </c>
      <c r="C11542" s="34">
        <v>406</v>
      </c>
      <c r="D11542" s="34">
        <v>370</v>
      </c>
      <c r="E11542" s="34">
        <v>432</v>
      </c>
      <c r="F11542" s="34">
        <v>364</v>
      </c>
      <c r="G11542" s="34">
        <v>317</v>
      </c>
      <c r="H11542" s="34">
        <v>397</v>
      </c>
      <c r="I11542" s="34">
        <v>347</v>
      </c>
      <c r="J11542" s="34">
        <v>383</v>
      </c>
      <c r="K11542" s="34">
        <v>264</v>
      </c>
      <c r="L11542" s="34">
        <v>392</v>
      </c>
      <c r="M11542" s="34">
        <v>280</v>
      </c>
    </row>
    <row r="11543" spans="1:13" x14ac:dyDescent="0.2">
      <c r="A11543" s="34" t="s">
        <v>112437</v>
      </c>
      <c r="B11543" s="34">
        <v>880</v>
      </c>
      <c r="C11543" s="34">
        <v>954</v>
      </c>
      <c r="D11543" s="34">
        <v>925</v>
      </c>
      <c r="E11543" s="34">
        <v>1015</v>
      </c>
      <c r="F11543" s="34">
        <v>931</v>
      </c>
      <c r="G11543" s="34">
        <v>862</v>
      </c>
      <c r="H11543" s="34">
        <v>1072</v>
      </c>
      <c r="I11543" s="34">
        <v>917</v>
      </c>
      <c r="J11543" s="34">
        <v>1106</v>
      </c>
      <c r="K11543" s="34">
        <v>724</v>
      </c>
      <c r="L11543" s="34">
        <v>906</v>
      </c>
      <c r="M11543" s="34">
        <v>694</v>
      </c>
    </row>
    <row r="11544" spans="1:13" x14ac:dyDescent="0.2">
      <c r="A11544" s="34" t="s">
        <v>112438</v>
      </c>
      <c r="B11544" s="34">
        <v>349</v>
      </c>
      <c r="C11544" s="34">
        <v>523</v>
      </c>
      <c r="D11544" s="34">
        <v>480</v>
      </c>
      <c r="E11544" s="34">
        <v>551</v>
      </c>
      <c r="F11544" s="34">
        <v>376</v>
      </c>
      <c r="G11544" s="34">
        <v>396</v>
      </c>
      <c r="H11544" s="34">
        <v>530</v>
      </c>
      <c r="I11544" s="34">
        <v>485</v>
      </c>
      <c r="J11544" s="34">
        <v>519</v>
      </c>
      <c r="K11544" s="34">
        <v>381</v>
      </c>
      <c r="L11544" s="34">
        <v>485</v>
      </c>
      <c r="M11544" s="34">
        <v>368</v>
      </c>
    </row>
    <row r="11545" spans="1:13" x14ac:dyDescent="0.2">
      <c r="A11545" s="34" t="s">
        <v>112439</v>
      </c>
      <c r="B11545" s="34">
        <v>760</v>
      </c>
      <c r="C11545" s="34">
        <v>745</v>
      </c>
      <c r="D11545" s="34">
        <v>799</v>
      </c>
      <c r="E11545" s="34">
        <v>889</v>
      </c>
      <c r="F11545" s="34">
        <v>697</v>
      </c>
      <c r="G11545" s="34">
        <v>705</v>
      </c>
      <c r="H11545" s="34">
        <v>706</v>
      </c>
      <c r="I11545" s="34">
        <v>810</v>
      </c>
      <c r="J11545" s="34">
        <v>723</v>
      </c>
      <c r="K11545" s="34">
        <v>630</v>
      </c>
      <c r="L11545" s="34">
        <v>739</v>
      </c>
      <c r="M11545" s="34">
        <v>553</v>
      </c>
    </row>
    <row r="11546" spans="1:13" x14ac:dyDescent="0.2">
      <c r="A11546" s="34" t="s">
        <v>112440</v>
      </c>
      <c r="B11546" s="34">
        <v>636</v>
      </c>
      <c r="C11546" s="34">
        <v>583</v>
      </c>
      <c r="D11546" s="34">
        <v>656</v>
      </c>
      <c r="E11546" s="34">
        <v>648</v>
      </c>
      <c r="F11546" s="34">
        <v>559</v>
      </c>
      <c r="G11546" s="34">
        <v>491</v>
      </c>
      <c r="H11546" s="34">
        <v>687</v>
      </c>
      <c r="I11546" s="34">
        <v>522</v>
      </c>
      <c r="J11546" s="34">
        <v>599</v>
      </c>
      <c r="K11546" s="34">
        <v>493</v>
      </c>
      <c r="L11546" s="34">
        <v>622</v>
      </c>
      <c r="M11546" s="34">
        <v>409</v>
      </c>
    </row>
    <row r="11547" spans="1:13" x14ac:dyDescent="0.2">
      <c r="A11547" s="34" t="s">
        <v>112441</v>
      </c>
      <c r="B11547" s="34">
        <v>468</v>
      </c>
      <c r="C11547" s="34">
        <v>470</v>
      </c>
      <c r="D11547" s="34">
        <v>599</v>
      </c>
      <c r="E11547" s="34">
        <v>494</v>
      </c>
      <c r="F11547" s="34">
        <v>500</v>
      </c>
      <c r="G11547" s="34">
        <v>475</v>
      </c>
      <c r="H11547" s="34">
        <v>532</v>
      </c>
      <c r="I11547" s="34">
        <v>552</v>
      </c>
      <c r="J11547" s="34">
        <v>472</v>
      </c>
      <c r="K11547" s="34">
        <v>387</v>
      </c>
      <c r="L11547" s="34">
        <v>554</v>
      </c>
      <c r="M11547" s="34">
        <v>362</v>
      </c>
    </row>
    <row r="11548" spans="1:13" x14ac:dyDescent="0.2">
      <c r="A11548" s="34" t="s">
        <v>112442</v>
      </c>
      <c r="B11548" s="34">
        <v>261</v>
      </c>
      <c r="C11548" s="34">
        <v>419</v>
      </c>
      <c r="D11548" s="34">
        <v>313</v>
      </c>
      <c r="E11548" s="34">
        <v>417</v>
      </c>
      <c r="F11548" s="34">
        <v>273</v>
      </c>
      <c r="G11548" s="34">
        <v>382</v>
      </c>
      <c r="H11548" s="34">
        <v>336</v>
      </c>
      <c r="I11548" s="34">
        <v>408</v>
      </c>
      <c r="J11548" s="34">
        <v>330</v>
      </c>
      <c r="K11548" s="34">
        <v>313</v>
      </c>
      <c r="L11548" s="34">
        <v>249</v>
      </c>
      <c r="M11548" s="34">
        <v>302</v>
      </c>
    </row>
    <row r="11549" spans="1:13" x14ac:dyDescent="0.2">
      <c r="A11549" s="34" t="s">
        <v>112443</v>
      </c>
      <c r="B11549" s="34">
        <v>371</v>
      </c>
      <c r="C11549" s="34">
        <v>440</v>
      </c>
      <c r="D11549" s="34">
        <v>585</v>
      </c>
      <c r="E11549" s="34">
        <v>500</v>
      </c>
      <c r="F11549" s="34">
        <v>447</v>
      </c>
      <c r="G11549" s="34">
        <v>446</v>
      </c>
      <c r="H11549" s="34">
        <v>570</v>
      </c>
      <c r="I11549" s="34">
        <v>445</v>
      </c>
      <c r="J11549" s="34">
        <v>486</v>
      </c>
      <c r="K11549" s="34">
        <v>393</v>
      </c>
      <c r="L11549" s="34">
        <v>387</v>
      </c>
      <c r="M11549" s="34">
        <v>346</v>
      </c>
    </row>
    <row r="11550" spans="1:13" x14ac:dyDescent="0.2">
      <c r="A11550" s="34" t="s">
        <v>112444</v>
      </c>
      <c r="B11550" s="34">
        <v>429</v>
      </c>
      <c r="C11550" s="34">
        <v>457</v>
      </c>
      <c r="D11550" s="34">
        <v>418</v>
      </c>
      <c r="E11550" s="34">
        <v>498</v>
      </c>
      <c r="F11550" s="34">
        <v>379</v>
      </c>
      <c r="G11550" s="34">
        <v>397</v>
      </c>
      <c r="H11550" s="34">
        <v>365</v>
      </c>
      <c r="I11550" s="34">
        <v>459</v>
      </c>
      <c r="J11550" s="34">
        <v>454</v>
      </c>
      <c r="K11550" s="34">
        <v>374</v>
      </c>
      <c r="L11550" s="34">
        <v>445</v>
      </c>
      <c r="M11550" s="34">
        <v>369</v>
      </c>
    </row>
    <row r="11551" spans="1:13" x14ac:dyDescent="0.2">
      <c r="A11551" s="34" t="s">
        <v>112445</v>
      </c>
      <c r="B11551" s="34">
        <v>549</v>
      </c>
      <c r="C11551" s="34">
        <v>677</v>
      </c>
      <c r="D11551" s="34">
        <v>580</v>
      </c>
      <c r="E11551" s="34">
        <v>583</v>
      </c>
      <c r="F11551" s="34">
        <v>532</v>
      </c>
      <c r="G11551" s="34">
        <v>527</v>
      </c>
      <c r="H11551" s="34">
        <v>726</v>
      </c>
      <c r="I11551" s="34">
        <v>573</v>
      </c>
      <c r="J11551" s="34">
        <v>598</v>
      </c>
      <c r="K11551" s="34">
        <v>476</v>
      </c>
      <c r="L11551" s="34">
        <v>546</v>
      </c>
      <c r="M11551" s="34">
        <v>416</v>
      </c>
    </row>
    <row r="11552" spans="1:13" x14ac:dyDescent="0.2">
      <c r="A11552" s="34" t="s">
        <v>112446</v>
      </c>
      <c r="B11552" s="34">
        <v>374</v>
      </c>
      <c r="C11552" s="34">
        <v>421</v>
      </c>
      <c r="D11552" s="34">
        <v>415</v>
      </c>
      <c r="E11552" s="34">
        <v>479</v>
      </c>
      <c r="F11552" s="34">
        <v>335</v>
      </c>
      <c r="G11552" s="34">
        <v>387</v>
      </c>
      <c r="H11552" s="34">
        <v>429</v>
      </c>
      <c r="I11552" s="34">
        <v>390</v>
      </c>
      <c r="J11552" s="34">
        <v>377</v>
      </c>
      <c r="K11552" s="34">
        <v>339</v>
      </c>
      <c r="L11552" s="34">
        <v>390</v>
      </c>
      <c r="M11552" s="34">
        <v>322</v>
      </c>
    </row>
    <row r="11553" spans="1:13" x14ac:dyDescent="0.2">
      <c r="A11553" s="34" t="s">
        <v>112447</v>
      </c>
      <c r="B11553" s="34">
        <v>255</v>
      </c>
      <c r="C11553" s="34">
        <v>291</v>
      </c>
      <c r="D11553" s="34">
        <v>354</v>
      </c>
      <c r="E11553" s="34">
        <v>324</v>
      </c>
      <c r="F11553" s="34">
        <v>218</v>
      </c>
      <c r="G11553" s="34">
        <v>269</v>
      </c>
      <c r="H11553" s="34">
        <v>284</v>
      </c>
      <c r="I11553" s="34">
        <v>248</v>
      </c>
      <c r="J11553" s="34">
        <v>307</v>
      </c>
      <c r="K11553" s="34">
        <v>228</v>
      </c>
      <c r="L11553" s="34">
        <v>236</v>
      </c>
      <c r="M11553" s="34">
        <v>273</v>
      </c>
    </row>
    <row r="11554" spans="1:13" x14ac:dyDescent="0.2">
      <c r="A11554" s="34" t="s">
        <v>112448</v>
      </c>
      <c r="B11554" s="34">
        <v>196</v>
      </c>
      <c r="C11554" s="34">
        <v>211</v>
      </c>
      <c r="D11554" s="34">
        <v>260</v>
      </c>
      <c r="E11554" s="34">
        <v>245</v>
      </c>
      <c r="F11554" s="34">
        <v>253</v>
      </c>
      <c r="G11554" s="34">
        <v>262</v>
      </c>
      <c r="H11554" s="34">
        <v>255</v>
      </c>
      <c r="I11554" s="34">
        <v>257</v>
      </c>
      <c r="J11554" s="34">
        <v>279</v>
      </c>
      <c r="K11554" s="34">
        <v>202</v>
      </c>
      <c r="L11554" s="34">
        <v>249</v>
      </c>
      <c r="M11554" s="34">
        <v>178</v>
      </c>
    </row>
    <row r="11555" spans="1:13" x14ac:dyDescent="0.2">
      <c r="A11555" s="34" t="s">
        <v>112449</v>
      </c>
      <c r="B11555" s="34">
        <v>345</v>
      </c>
      <c r="C11555" s="34">
        <v>322</v>
      </c>
      <c r="D11555" s="34">
        <v>373</v>
      </c>
      <c r="E11555" s="34">
        <v>401</v>
      </c>
      <c r="F11555" s="34">
        <v>363</v>
      </c>
      <c r="G11555" s="34">
        <v>328</v>
      </c>
      <c r="H11555" s="34">
        <v>361</v>
      </c>
      <c r="I11555" s="34">
        <v>325</v>
      </c>
      <c r="J11555" s="34">
        <v>348</v>
      </c>
      <c r="K11555" s="34">
        <v>271</v>
      </c>
      <c r="L11555" s="34">
        <v>386</v>
      </c>
      <c r="M11555" s="34">
        <v>242</v>
      </c>
    </row>
    <row r="11556" spans="1:13" x14ac:dyDescent="0.2">
      <c r="A11556" s="34" t="s">
        <v>112450</v>
      </c>
      <c r="B11556" s="34">
        <v>305</v>
      </c>
      <c r="C11556" s="34">
        <v>261</v>
      </c>
      <c r="D11556" s="34">
        <v>278</v>
      </c>
      <c r="E11556" s="34">
        <v>281</v>
      </c>
      <c r="F11556" s="34">
        <v>245</v>
      </c>
      <c r="G11556" s="34">
        <v>256</v>
      </c>
      <c r="H11556" s="34">
        <v>292</v>
      </c>
      <c r="I11556" s="34">
        <v>270</v>
      </c>
      <c r="J11556" s="34">
        <v>342</v>
      </c>
      <c r="K11556" s="34">
        <v>222</v>
      </c>
      <c r="L11556" s="34">
        <v>288</v>
      </c>
      <c r="M11556" s="34">
        <v>237</v>
      </c>
    </row>
    <row r="11557" spans="1:13" x14ac:dyDescent="0.2">
      <c r="A11557" s="34" t="s">
        <v>112451</v>
      </c>
      <c r="B11557" s="34">
        <v>476</v>
      </c>
      <c r="C11557" s="34">
        <v>513</v>
      </c>
      <c r="D11557" s="34">
        <v>585</v>
      </c>
      <c r="E11557" s="34">
        <v>556</v>
      </c>
      <c r="F11557" s="34">
        <v>541</v>
      </c>
      <c r="G11557" s="34">
        <v>439</v>
      </c>
      <c r="H11557" s="34">
        <v>591</v>
      </c>
      <c r="I11557" s="34">
        <v>458</v>
      </c>
      <c r="J11557" s="34">
        <v>587</v>
      </c>
      <c r="K11557" s="34">
        <v>402</v>
      </c>
      <c r="L11557" s="34">
        <v>541</v>
      </c>
      <c r="M11557" s="34">
        <v>383</v>
      </c>
    </row>
    <row r="11558" spans="1:13" x14ac:dyDescent="0.2">
      <c r="A11558" s="34" t="s">
        <v>112452</v>
      </c>
      <c r="B11558" s="34">
        <v>524</v>
      </c>
      <c r="C11558" s="34">
        <v>459</v>
      </c>
      <c r="D11558" s="34">
        <v>566</v>
      </c>
      <c r="E11558" s="34">
        <v>521</v>
      </c>
      <c r="F11558" s="34">
        <v>461</v>
      </c>
      <c r="G11558" s="34">
        <v>432</v>
      </c>
      <c r="H11558" s="34">
        <v>516</v>
      </c>
      <c r="I11558" s="34">
        <v>505</v>
      </c>
      <c r="J11558" s="34">
        <v>518</v>
      </c>
      <c r="K11558" s="34">
        <v>441</v>
      </c>
      <c r="L11558" s="34">
        <v>520</v>
      </c>
      <c r="M11558" s="34">
        <v>356</v>
      </c>
    </row>
    <row r="11559" spans="1:13" x14ac:dyDescent="0.2">
      <c r="A11559" s="34" t="s">
        <v>112453</v>
      </c>
      <c r="B11559" s="34">
        <v>310</v>
      </c>
      <c r="C11559" s="34">
        <v>264</v>
      </c>
      <c r="D11559" s="34">
        <v>283</v>
      </c>
      <c r="E11559" s="34">
        <v>281</v>
      </c>
      <c r="F11559" s="34">
        <v>316</v>
      </c>
      <c r="G11559" s="34">
        <v>317</v>
      </c>
      <c r="H11559" s="34">
        <v>374</v>
      </c>
      <c r="I11559" s="34">
        <v>337</v>
      </c>
      <c r="J11559" s="34">
        <v>291</v>
      </c>
      <c r="K11559" s="34">
        <v>262</v>
      </c>
      <c r="L11559" s="34">
        <v>326</v>
      </c>
      <c r="M11559" s="34">
        <v>204</v>
      </c>
    </row>
    <row r="11560" spans="1:13" x14ac:dyDescent="0.2">
      <c r="A11560" s="34" t="s">
        <v>112454</v>
      </c>
      <c r="B11560" s="34">
        <v>509</v>
      </c>
      <c r="C11560" s="34">
        <v>452</v>
      </c>
      <c r="D11560" s="34">
        <v>602</v>
      </c>
      <c r="E11560" s="34">
        <v>460</v>
      </c>
      <c r="F11560" s="34">
        <v>490</v>
      </c>
      <c r="G11560" s="34">
        <v>442</v>
      </c>
      <c r="H11560" s="34">
        <v>634</v>
      </c>
      <c r="I11560" s="34">
        <v>437</v>
      </c>
      <c r="J11560" s="34">
        <v>610</v>
      </c>
      <c r="K11560" s="34">
        <v>374</v>
      </c>
      <c r="L11560" s="34">
        <v>571</v>
      </c>
      <c r="M11560" s="34">
        <v>362</v>
      </c>
    </row>
    <row r="11561" spans="1:13" x14ac:dyDescent="0.2">
      <c r="A11561" s="34" t="s">
        <v>112455</v>
      </c>
      <c r="B11561" s="34">
        <v>460</v>
      </c>
      <c r="C11561" s="34">
        <v>539</v>
      </c>
      <c r="D11561" s="34">
        <v>491</v>
      </c>
      <c r="E11561" s="34">
        <v>525</v>
      </c>
      <c r="F11561" s="34">
        <v>476</v>
      </c>
      <c r="G11561" s="34">
        <v>531</v>
      </c>
      <c r="H11561" s="34">
        <v>570</v>
      </c>
      <c r="I11561" s="34">
        <v>537</v>
      </c>
      <c r="J11561" s="34">
        <v>545</v>
      </c>
      <c r="K11561" s="34">
        <v>450</v>
      </c>
      <c r="L11561" s="34">
        <v>527</v>
      </c>
      <c r="M11561" s="34">
        <v>410</v>
      </c>
    </row>
    <row r="11562" spans="1:13" x14ac:dyDescent="0.2">
      <c r="A11562" s="34" t="s">
        <v>112456</v>
      </c>
      <c r="B11562" s="34">
        <v>396</v>
      </c>
      <c r="C11562" s="34">
        <v>352</v>
      </c>
      <c r="D11562" s="34">
        <v>443</v>
      </c>
      <c r="E11562" s="34">
        <v>435</v>
      </c>
      <c r="F11562" s="34">
        <v>373</v>
      </c>
      <c r="G11562" s="34">
        <v>341</v>
      </c>
      <c r="H11562" s="34">
        <v>403</v>
      </c>
      <c r="I11562" s="34">
        <v>349</v>
      </c>
      <c r="J11562" s="34">
        <v>334</v>
      </c>
      <c r="K11562" s="34">
        <v>308</v>
      </c>
      <c r="L11562" s="34">
        <v>387</v>
      </c>
      <c r="M11562" s="34">
        <v>309</v>
      </c>
    </row>
    <row r="11563" spans="1:13" x14ac:dyDescent="0.2">
      <c r="A11563" s="34" t="s">
        <v>112457</v>
      </c>
      <c r="B11563" s="34">
        <v>408</v>
      </c>
      <c r="C11563" s="34">
        <v>396</v>
      </c>
      <c r="D11563" s="34">
        <v>450</v>
      </c>
      <c r="E11563" s="34">
        <v>447</v>
      </c>
      <c r="F11563" s="34">
        <v>345</v>
      </c>
      <c r="G11563" s="34">
        <v>439</v>
      </c>
      <c r="H11563" s="34">
        <v>479</v>
      </c>
      <c r="I11563" s="34">
        <v>378</v>
      </c>
      <c r="J11563" s="34">
        <v>389</v>
      </c>
      <c r="K11563" s="34">
        <v>356</v>
      </c>
      <c r="L11563" s="34">
        <v>410</v>
      </c>
      <c r="M11563" s="34">
        <v>365</v>
      </c>
    </row>
    <row r="11564" spans="1:13" x14ac:dyDescent="0.2">
      <c r="A11564" s="34" t="s">
        <v>112458</v>
      </c>
      <c r="B11564" s="34">
        <v>374</v>
      </c>
      <c r="C11564" s="34">
        <v>476</v>
      </c>
      <c r="D11564" s="34">
        <v>423</v>
      </c>
      <c r="E11564" s="34">
        <v>438</v>
      </c>
      <c r="F11564" s="34">
        <v>359</v>
      </c>
      <c r="G11564" s="34">
        <v>435</v>
      </c>
      <c r="H11564" s="34">
        <v>395</v>
      </c>
      <c r="I11564" s="34">
        <v>429</v>
      </c>
      <c r="J11564" s="34">
        <v>405</v>
      </c>
      <c r="K11564" s="34">
        <v>354</v>
      </c>
      <c r="L11564" s="34">
        <v>438</v>
      </c>
      <c r="M11564" s="34">
        <v>333</v>
      </c>
    </row>
    <row r="11565" spans="1:13" x14ac:dyDescent="0.2">
      <c r="A11565" s="34" t="s">
        <v>112459</v>
      </c>
      <c r="B11565" s="34">
        <v>469</v>
      </c>
      <c r="C11565" s="34">
        <v>477</v>
      </c>
      <c r="D11565" s="34">
        <v>482</v>
      </c>
      <c r="E11565" s="34">
        <v>552</v>
      </c>
      <c r="F11565" s="34">
        <v>369</v>
      </c>
      <c r="G11565" s="34">
        <v>459</v>
      </c>
      <c r="H11565" s="34">
        <v>544</v>
      </c>
      <c r="I11565" s="34">
        <v>479</v>
      </c>
      <c r="J11565" s="34">
        <v>432</v>
      </c>
      <c r="K11565" s="34">
        <v>395</v>
      </c>
      <c r="L11565" s="34">
        <v>431</v>
      </c>
      <c r="M11565" s="34">
        <v>435</v>
      </c>
    </row>
    <row r="11566" spans="1:13" x14ac:dyDescent="0.2">
      <c r="A11566" s="34" t="s">
        <v>112460</v>
      </c>
      <c r="B11566" s="34">
        <v>999</v>
      </c>
      <c r="C11566" s="34">
        <v>822</v>
      </c>
      <c r="D11566" s="34">
        <v>1013</v>
      </c>
      <c r="E11566" s="34">
        <v>885</v>
      </c>
      <c r="F11566" s="34">
        <v>791</v>
      </c>
      <c r="G11566" s="34">
        <v>743</v>
      </c>
      <c r="H11566" s="34">
        <v>1072</v>
      </c>
      <c r="I11566" s="34">
        <v>789</v>
      </c>
      <c r="J11566" s="34">
        <v>1138</v>
      </c>
      <c r="K11566" s="34">
        <v>681</v>
      </c>
      <c r="L11566" s="34">
        <v>947</v>
      </c>
      <c r="M11566" s="34">
        <v>630</v>
      </c>
    </row>
    <row r="11567" spans="1:13" x14ac:dyDescent="0.2">
      <c r="A11567" s="34" t="s">
        <v>112461</v>
      </c>
      <c r="B11567" s="34">
        <v>604</v>
      </c>
      <c r="C11567" s="34">
        <v>611</v>
      </c>
      <c r="D11567" s="34">
        <v>680</v>
      </c>
      <c r="E11567" s="34">
        <v>733</v>
      </c>
      <c r="F11567" s="34">
        <v>636</v>
      </c>
      <c r="G11567" s="34">
        <v>604</v>
      </c>
      <c r="H11567" s="34">
        <v>791</v>
      </c>
      <c r="I11567" s="34">
        <v>656</v>
      </c>
      <c r="J11567" s="34">
        <v>771</v>
      </c>
      <c r="K11567" s="34">
        <v>490</v>
      </c>
      <c r="L11567" s="34">
        <v>591</v>
      </c>
      <c r="M11567" s="34">
        <v>477</v>
      </c>
    </row>
    <row r="11568" spans="1:13" x14ac:dyDescent="0.2">
      <c r="A11568" s="34" t="s">
        <v>112462</v>
      </c>
      <c r="B11568" s="34">
        <v>514</v>
      </c>
      <c r="C11568" s="34">
        <v>413</v>
      </c>
      <c r="D11568" s="34">
        <v>561</v>
      </c>
      <c r="E11568" s="34">
        <v>517</v>
      </c>
      <c r="F11568" s="34">
        <v>433</v>
      </c>
      <c r="G11568" s="34">
        <v>461</v>
      </c>
      <c r="H11568" s="34">
        <v>420</v>
      </c>
      <c r="I11568" s="34">
        <v>479</v>
      </c>
      <c r="J11568" s="34">
        <v>544</v>
      </c>
      <c r="K11568" s="34">
        <v>365</v>
      </c>
      <c r="L11568" s="34">
        <v>504</v>
      </c>
      <c r="M11568" s="34">
        <v>345</v>
      </c>
    </row>
    <row r="11569" spans="1:13" x14ac:dyDescent="0.2">
      <c r="A11569" s="34" t="s">
        <v>112463</v>
      </c>
      <c r="B11569" s="34">
        <v>1274</v>
      </c>
      <c r="C11569" s="34">
        <v>1013</v>
      </c>
      <c r="D11569" s="34">
        <v>1213</v>
      </c>
      <c r="E11569" s="34">
        <v>1096</v>
      </c>
      <c r="F11569" s="34">
        <v>1028</v>
      </c>
      <c r="G11569" s="34">
        <v>951</v>
      </c>
      <c r="H11569" s="34">
        <v>1207</v>
      </c>
      <c r="I11569" s="34">
        <v>1016</v>
      </c>
      <c r="J11569" s="34">
        <v>1203</v>
      </c>
      <c r="K11569" s="34">
        <v>828</v>
      </c>
      <c r="L11569" s="34">
        <v>1146</v>
      </c>
      <c r="M11569" s="34">
        <v>781</v>
      </c>
    </row>
    <row r="11570" spans="1:13" x14ac:dyDescent="0.2">
      <c r="A11570" s="34" t="s">
        <v>112464</v>
      </c>
      <c r="B11570" s="34">
        <v>928</v>
      </c>
      <c r="C11570" s="34">
        <v>1220</v>
      </c>
      <c r="D11570" s="34">
        <v>917</v>
      </c>
      <c r="E11570" s="34">
        <v>1363</v>
      </c>
      <c r="F11570" s="34">
        <v>827</v>
      </c>
      <c r="G11570" s="34">
        <v>1197</v>
      </c>
      <c r="H11570" s="34">
        <v>1025</v>
      </c>
      <c r="I11570" s="34">
        <v>1202</v>
      </c>
      <c r="J11570" s="34">
        <v>1054</v>
      </c>
      <c r="K11570" s="34">
        <v>1015</v>
      </c>
      <c r="L11570" s="34">
        <v>1042</v>
      </c>
      <c r="M11570" s="34">
        <v>904</v>
      </c>
    </row>
    <row r="11571" spans="1:13" x14ac:dyDescent="0.2">
      <c r="A11571" s="34" t="s">
        <v>112465</v>
      </c>
      <c r="B11571" s="34">
        <v>347</v>
      </c>
      <c r="C11571" s="34">
        <v>299</v>
      </c>
      <c r="D11571" s="34">
        <v>307</v>
      </c>
      <c r="E11571" s="34">
        <v>337</v>
      </c>
      <c r="F11571" s="34">
        <v>325</v>
      </c>
      <c r="G11571" s="34">
        <v>269</v>
      </c>
      <c r="H11571" s="34">
        <v>389</v>
      </c>
      <c r="I11571" s="34">
        <v>318</v>
      </c>
      <c r="J11571" s="34">
        <v>327</v>
      </c>
      <c r="K11571" s="34">
        <v>240</v>
      </c>
      <c r="L11571" s="34">
        <v>320</v>
      </c>
      <c r="M11571" s="34">
        <v>243</v>
      </c>
    </row>
    <row r="11572" spans="1:13" x14ac:dyDescent="0.2">
      <c r="A11572" s="34" t="s">
        <v>112466</v>
      </c>
      <c r="B11572" s="34">
        <v>621</v>
      </c>
      <c r="C11572" s="34">
        <v>538</v>
      </c>
      <c r="D11572" s="34">
        <v>529</v>
      </c>
      <c r="E11572" s="34">
        <v>644</v>
      </c>
      <c r="F11572" s="34">
        <v>487</v>
      </c>
      <c r="G11572" s="34">
        <v>529</v>
      </c>
      <c r="H11572" s="34">
        <v>646</v>
      </c>
      <c r="I11572" s="34">
        <v>573</v>
      </c>
      <c r="J11572" s="34">
        <v>539</v>
      </c>
      <c r="K11572" s="34">
        <v>534</v>
      </c>
      <c r="L11572" s="34">
        <v>540</v>
      </c>
      <c r="M11572" s="34">
        <v>409</v>
      </c>
    </row>
    <row r="11573" spans="1:13" x14ac:dyDescent="0.2">
      <c r="A11573" s="34" t="s">
        <v>112467</v>
      </c>
      <c r="B11573" s="34">
        <v>555</v>
      </c>
      <c r="C11573" s="34">
        <v>592</v>
      </c>
      <c r="D11573" s="34">
        <v>524</v>
      </c>
      <c r="E11573" s="34">
        <v>637</v>
      </c>
      <c r="F11573" s="34">
        <v>525</v>
      </c>
      <c r="G11573" s="34">
        <v>567</v>
      </c>
      <c r="H11573" s="34">
        <v>687</v>
      </c>
      <c r="I11573" s="34">
        <v>683</v>
      </c>
      <c r="J11573" s="34">
        <v>620</v>
      </c>
      <c r="K11573" s="34">
        <v>523</v>
      </c>
      <c r="L11573" s="34">
        <v>618</v>
      </c>
      <c r="M11573" s="34">
        <v>440</v>
      </c>
    </row>
    <row r="11574" spans="1:13" x14ac:dyDescent="0.2">
      <c r="A11574" s="34" t="s">
        <v>112468</v>
      </c>
      <c r="B11574" s="34">
        <v>752</v>
      </c>
      <c r="C11574" s="34">
        <v>703</v>
      </c>
      <c r="D11574" s="34">
        <v>791</v>
      </c>
      <c r="E11574" s="34">
        <v>644</v>
      </c>
      <c r="F11574" s="34">
        <v>728</v>
      </c>
      <c r="G11574" s="34">
        <v>601</v>
      </c>
      <c r="H11574" s="34">
        <v>782</v>
      </c>
      <c r="I11574" s="34">
        <v>717</v>
      </c>
      <c r="J11574" s="34">
        <v>875</v>
      </c>
      <c r="K11574" s="34">
        <v>540</v>
      </c>
      <c r="L11574" s="34">
        <v>701</v>
      </c>
      <c r="M11574" s="34">
        <v>546</v>
      </c>
    </row>
    <row r="11575" spans="1:13" x14ac:dyDescent="0.2">
      <c r="A11575" s="34" t="s">
        <v>112469</v>
      </c>
      <c r="B11575" s="34">
        <v>916</v>
      </c>
      <c r="C11575" s="34">
        <v>1032</v>
      </c>
      <c r="D11575" s="34">
        <v>1101</v>
      </c>
      <c r="E11575" s="34">
        <v>1134</v>
      </c>
      <c r="F11575" s="34">
        <v>994</v>
      </c>
      <c r="G11575" s="34">
        <v>961</v>
      </c>
      <c r="H11575" s="34">
        <v>1154</v>
      </c>
      <c r="I11575" s="34">
        <v>957</v>
      </c>
      <c r="J11575" s="34">
        <v>1058</v>
      </c>
      <c r="K11575" s="34">
        <v>795</v>
      </c>
      <c r="L11575" s="34">
        <v>1022</v>
      </c>
      <c r="M11575" s="34">
        <v>765</v>
      </c>
    </row>
    <row r="11576" spans="1:13" x14ac:dyDescent="0.2">
      <c r="A11576" s="34" t="s">
        <v>112470</v>
      </c>
      <c r="B11576" s="34">
        <v>354</v>
      </c>
      <c r="C11576" s="34">
        <v>304</v>
      </c>
      <c r="D11576" s="34">
        <v>338</v>
      </c>
      <c r="E11576" s="34">
        <v>281</v>
      </c>
      <c r="F11576" s="34">
        <v>303</v>
      </c>
      <c r="G11576" s="34">
        <v>299</v>
      </c>
      <c r="H11576" s="34">
        <v>330</v>
      </c>
      <c r="I11576" s="34">
        <v>318</v>
      </c>
      <c r="J11576" s="34">
        <v>316</v>
      </c>
      <c r="K11576" s="34">
        <v>226</v>
      </c>
      <c r="L11576" s="34">
        <v>313</v>
      </c>
      <c r="M11576" s="34">
        <v>222</v>
      </c>
    </row>
    <row r="11577" spans="1:13" x14ac:dyDescent="0.2">
      <c r="A11577" s="34" t="s">
        <v>112471</v>
      </c>
      <c r="B11577" s="34">
        <v>329</v>
      </c>
      <c r="C11577" s="34">
        <v>358</v>
      </c>
      <c r="D11577" s="34">
        <v>366</v>
      </c>
      <c r="E11577" s="34">
        <v>375</v>
      </c>
      <c r="F11577" s="34">
        <v>293</v>
      </c>
      <c r="G11577" s="34">
        <v>312</v>
      </c>
      <c r="H11577" s="34">
        <v>383</v>
      </c>
      <c r="I11577" s="34">
        <v>356</v>
      </c>
      <c r="J11577" s="34">
        <v>383</v>
      </c>
      <c r="K11577" s="34">
        <v>303</v>
      </c>
      <c r="L11577" s="34">
        <v>307</v>
      </c>
      <c r="M11577" s="34">
        <v>336</v>
      </c>
    </row>
    <row r="11578" spans="1:13" x14ac:dyDescent="0.2">
      <c r="A11578" s="34" t="s">
        <v>112472</v>
      </c>
      <c r="B11578" s="34">
        <v>455</v>
      </c>
      <c r="C11578" s="34">
        <v>443</v>
      </c>
      <c r="D11578" s="34">
        <v>517</v>
      </c>
      <c r="E11578" s="34">
        <v>496</v>
      </c>
      <c r="F11578" s="34">
        <v>465</v>
      </c>
      <c r="G11578" s="34">
        <v>436</v>
      </c>
      <c r="H11578" s="34">
        <v>562</v>
      </c>
      <c r="I11578" s="34">
        <v>468</v>
      </c>
      <c r="J11578" s="34">
        <v>604</v>
      </c>
      <c r="K11578" s="34">
        <v>376</v>
      </c>
      <c r="L11578" s="34">
        <v>572</v>
      </c>
      <c r="M11578" s="34">
        <v>338</v>
      </c>
    </row>
    <row r="11579" spans="1:13" x14ac:dyDescent="0.2">
      <c r="A11579" s="34" t="s">
        <v>112473</v>
      </c>
      <c r="B11579" s="34">
        <v>587</v>
      </c>
      <c r="C11579" s="34">
        <v>493</v>
      </c>
      <c r="D11579" s="34">
        <v>572</v>
      </c>
      <c r="E11579" s="34">
        <v>550</v>
      </c>
      <c r="F11579" s="34">
        <v>451</v>
      </c>
      <c r="G11579" s="34">
        <v>466</v>
      </c>
      <c r="H11579" s="34">
        <v>562</v>
      </c>
      <c r="I11579" s="34">
        <v>542</v>
      </c>
      <c r="J11579" s="34">
        <v>585</v>
      </c>
      <c r="K11579" s="34">
        <v>444</v>
      </c>
      <c r="L11579" s="34">
        <v>637</v>
      </c>
      <c r="M11579" s="34">
        <v>388</v>
      </c>
    </row>
    <row r="11580" spans="1:13" x14ac:dyDescent="0.2">
      <c r="A11580" s="34" t="s">
        <v>112474</v>
      </c>
      <c r="B11580" s="34">
        <v>267</v>
      </c>
      <c r="C11580" s="34">
        <v>365</v>
      </c>
      <c r="D11580" s="34">
        <v>335</v>
      </c>
      <c r="E11580" s="34">
        <v>356</v>
      </c>
      <c r="F11580" s="34">
        <v>310</v>
      </c>
      <c r="G11580" s="34">
        <v>286</v>
      </c>
      <c r="H11580" s="34">
        <v>424</v>
      </c>
      <c r="I11580" s="34">
        <v>314</v>
      </c>
      <c r="J11580" s="34">
        <v>303</v>
      </c>
      <c r="K11580" s="34">
        <v>243</v>
      </c>
      <c r="L11580" s="34">
        <v>418</v>
      </c>
      <c r="M11580" s="34">
        <v>265</v>
      </c>
    </row>
    <row r="11581" spans="1:13" x14ac:dyDescent="0.2">
      <c r="A11581" s="34" t="s">
        <v>112475</v>
      </c>
      <c r="B11581" s="34">
        <v>466</v>
      </c>
      <c r="C11581" s="34">
        <v>439</v>
      </c>
      <c r="D11581" s="34">
        <v>411</v>
      </c>
      <c r="E11581" s="34">
        <v>412</v>
      </c>
      <c r="F11581" s="34">
        <v>432</v>
      </c>
      <c r="G11581" s="34">
        <v>406</v>
      </c>
      <c r="H11581" s="34">
        <v>437</v>
      </c>
      <c r="I11581" s="34">
        <v>432</v>
      </c>
      <c r="J11581" s="34">
        <v>432</v>
      </c>
      <c r="K11581" s="34">
        <v>310</v>
      </c>
      <c r="L11581" s="34">
        <v>468</v>
      </c>
      <c r="M11581" s="34">
        <v>302</v>
      </c>
    </row>
    <row r="11582" spans="1:13" x14ac:dyDescent="0.2">
      <c r="A11582" s="34" t="s">
        <v>112476</v>
      </c>
      <c r="B11582" s="34">
        <v>645</v>
      </c>
      <c r="C11582" s="34">
        <v>480</v>
      </c>
      <c r="D11582" s="34">
        <v>618</v>
      </c>
      <c r="E11582" s="34">
        <v>498</v>
      </c>
      <c r="F11582" s="34">
        <v>497</v>
      </c>
      <c r="G11582" s="34">
        <v>457</v>
      </c>
      <c r="H11582" s="34">
        <v>670</v>
      </c>
      <c r="I11582" s="34">
        <v>458</v>
      </c>
      <c r="J11582" s="34">
        <v>563</v>
      </c>
      <c r="K11582" s="34">
        <v>416</v>
      </c>
      <c r="L11582" s="34">
        <v>585</v>
      </c>
      <c r="M11582" s="34">
        <v>423</v>
      </c>
    </row>
    <row r="11583" spans="1:13" x14ac:dyDescent="0.2">
      <c r="A11583" s="34" t="s">
        <v>112477</v>
      </c>
      <c r="B11583" s="34">
        <v>426</v>
      </c>
      <c r="C11583" s="34">
        <v>425</v>
      </c>
      <c r="D11583" s="34">
        <v>469</v>
      </c>
      <c r="E11583" s="34">
        <v>433</v>
      </c>
      <c r="F11583" s="34">
        <v>406</v>
      </c>
      <c r="G11583" s="34">
        <v>419</v>
      </c>
      <c r="H11583" s="34">
        <v>492</v>
      </c>
      <c r="I11583" s="34">
        <v>363</v>
      </c>
      <c r="J11583" s="34">
        <v>447</v>
      </c>
      <c r="K11583" s="34">
        <v>355</v>
      </c>
      <c r="L11583" s="34">
        <v>444</v>
      </c>
      <c r="M11583" s="34">
        <v>359</v>
      </c>
    </row>
    <row r="11584" spans="1:13" x14ac:dyDescent="0.2">
      <c r="A11584" s="34" t="s">
        <v>112478</v>
      </c>
      <c r="B11584" s="34">
        <v>661</v>
      </c>
      <c r="C11584" s="34">
        <v>654</v>
      </c>
      <c r="D11584" s="34">
        <v>621</v>
      </c>
      <c r="E11584" s="34">
        <v>654</v>
      </c>
      <c r="F11584" s="34">
        <v>576</v>
      </c>
      <c r="G11584" s="34">
        <v>585</v>
      </c>
      <c r="H11584" s="34">
        <v>665</v>
      </c>
      <c r="I11584" s="34">
        <v>626</v>
      </c>
      <c r="J11584" s="34">
        <v>725</v>
      </c>
      <c r="K11584" s="34">
        <v>534</v>
      </c>
      <c r="L11584" s="34">
        <v>664</v>
      </c>
      <c r="M11584" s="34">
        <v>448</v>
      </c>
    </row>
    <row r="11585" spans="1:13" x14ac:dyDescent="0.2">
      <c r="A11585" s="34" t="s">
        <v>112479</v>
      </c>
      <c r="B11585" s="34">
        <v>757</v>
      </c>
      <c r="C11585" s="34">
        <v>835</v>
      </c>
      <c r="D11585" s="34">
        <v>895</v>
      </c>
      <c r="E11585" s="34">
        <v>840</v>
      </c>
      <c r="F11585" s="34">
        <v>851</v>
      </c>
      <c r="G11585" s="34">
        <v>691</v>
      </c>
      <c r="H11585" s="34">
        <v>953</v>
      </c>
      <c r="I11585" s="34">
        <v>848</v>
      </c>
      <c r="J11585" s="34">
        <v>933</v>
      </c>
      <c r="K11585" s="34">
        <v>652</v>
      </c>
      <c r="L11585" s="34">
        <v>838</v>
      </c>
      <c r="M11585" s="34">
        <v>592</v>
      </c>
    </row>
    <row r="11586" spans="1:13" x14ac:dyDescent="0.2">
      <c r="A11586" s="34" t="s">
        <v>112480</v>
      </c>
      <c r="B11586" s="34">
        <v>394</v>
      </c>
      <c r="C11586" s="34">
        <v>392</v>
      </c>
      <c r="D11586" s="34">
        <v>442</v>
      </c>
      <c r="E11586" s="34">
        <v>437</v>
      </c>
      <c r="F11586" s="34">
        <v>436</v>
      </c>
      <c r="G11586" s="34">
        <v>429</v>
      </c>
      <c r="H11586" s="34">
        <v>460</v>
      </c>
      <c r="I11586" s="34">
        <v>374</v>
      </c>
      <c r="J11586" s="34">
        <v>495</v>
      </c>
      <c r="K11586" s="34">
        <v>329</v>
      </c>
      <c r="L11586" s="34">
        <v>447</v>
      </c>
      <c r="M11586" s="34">
        <v>345</v>
      </c>
    </row>
    <row r="11587" spans="1:13" x14ac:dyDescent="0.2">
      <c r="A11587" s="34" t="s">
        <v>112481</v>
      </c>
      <c r="B11587" s="34">
        <v>368</v>
      </c>
      <c r="C11587" s="34">
        <v>409</v>
      </c>
      <c r="D11587" s="34">
        <v>433</v>
      </c>
      <c r="E11587" s="34">
        <v>444</v>
      </c>
      <c r="F11587" s="34">
        <v>368</v>
      </c>
      <c r="G11587" s="34">
        <v>384</v>
      </c>
      <c r="H11587" s="34">
        <v>469</v>
      </c>
      <c r="I11587" s="34">
        <v>411</v>
      </c>
      <c r="J11587" s="34">
        <v>438</v>
      </c>
      <c r="K11587" s="34">
        <v>334</v>
      </c>
      <c r="L11587" s="34">
        <v>377</v>
      </c>
      <c r="M11587" s="34">
        <v>284</v>
      </c>
    </row>
    <row r="11588" spans="1:13" x14ac:dyDescent="0.2">
      <c r="A11588" s="34" t="s">
        <v>112482</v>
      </c>
      <c r="B11588" s="34">
        <v>514</v>
      </c>
      <c r="C11588" s="34">
        <v>535</v>
      </c>
      <c r="D11588" s="34">
        <v>560</v>
      </c>
      <c r="E11588" s="34">
        <v>558</v>
      </c>
      <c r="F11588" s="34">
        <v>520</v>
      </c>
      <c r="G11588" s="34">
        <v>550</v>
      </c>
      <c r="H11588" s="34">
        <v>624</v>
      </c>
      <c r="I11588" s="34">
        <v>573</v>
      </c>
      <c r="J11588" s="34">
        <v>556</v>
      </c>
      <c r="K11588" s="34">
        <v>433</v>
      </c>
      <c r="L11588" s="34">
        <v>635</v>
      </c>
      <c r="M11588" s="34">
        <v>436</v>
      </c>
    </row>
    <row r="11589" spans="1:13" x14ac:dyDescent="0.2">
      <c r="A11589" s="34" t="s">
        <v>112483</v>
      </c>
      <c r="B11589" s="34">
        <v>599</v>
      </c>
      <c r="C11589" s="34">
        <v>630</v>
      </c>
      <c r="D11589" s="34">
        <v>715</v>
      </c>
      <c r="E11589" s="34">
        <v>677</v>
      </c>
      <c r="F11589" s="34">
        <v>614</v>
      </c>
      <c r="G11589" s="34">
        <v>605</v>
      </c>
      <c r="H11589" s="34">
        <v>771</v>
      </c>
      <c r="I11589" s="34">
        <v>646</v>
      </c>
      <c r="J11589" s="34">
        <v>666</v>
      </c>
      <c r="K11589" s="34">
        <v>518</v>
      </c>
      <c r="L11589" s="34">
        <v>693</v>
      </c>
      <c r="M11589" s="34">
        <v>475</v>
      </c>
    </row>
    <row r="11590" spans="1:13" x14ac:dyDescent="0.2">
      <c r="A11590" s="34" t="s">
        <v>112484</v>
      </c>
      <c r="B11590" s="34">
        <v>620</v>
      </c>
      <c r="C11590" s="34">
        <v>673</v>
      </c>
      <c r="D11590" s="34">
        <v>701</v>
      </c>
      <c r="E11590" s="34">
        <v>749</v>
      </c>
      <c r="F11590" s="34">
        <v>622</v>
      </c>
      <c r="G11590" s="34">
        <v>690</v>
      </c>
      <c r="H11590" s="34">
        <v>789</v>
      </c>
      <c r="I11590" s="34">
        <v>678</v>
      </c>
      <c r="J11590" s="34">
        <v>740</v>
      </c>
      <c r="K11590" s="34">
        <v>569</v>
      </c>
      <c r="L11590" s="34">
        <v>711</v>
      </c>
      <c r="M11590" s="34">
        <v>517</v>
      </c>
    </row>
    <row r="11591" spans="1:13" x14ac:dyDescent="0.2">
      <c r="A11591" s="34" t="s">
        <v>112485</v>
      </c>
      <c r="B11591" s="34">
        <v>386</v>
      </c>
      <c r="C11591" s="34">
        <v>363</v>
      </c>
      <c r="D11591" s="34">
        <v>362</v>
      </c>
      <c r="E11591" s="34">
        <v>400</v>
      </c>
      <c r="F11591" s="34">
        <v>297</v>
      </c>
      <c r="G11591" s="34">
        <v>353</v>
      </c>
      <c r="H11591" s="34">
        <v>432</v>
      </c>
      <c r="I11591" s="34">
        <v>380</v>
      </c>
      <c r="J11591" s="34">
        <v>395</v>
      </c>
      <c r="K11591" s="34">
        <v>343</v>
      </c>
      <c r="L11591" s="34">
        <v>371</v>
      </c>
      <c r="M11591" s="34">
        <v>283</v>
      </c>
    </row>
    <row r="11592" spans="1:13" x14ac:dyDescent="0.2">
      <c r="A11592" s="34" t="s">
        <v>112486</v>
      </c>
      <c r="B11592" s="34">
        <v>684</v>
      </c>
      <c r="C11592" s="34">
        <v>719</v>
      </c>
      <c r="D11592" s="34">
        <v>819</v>
      </c>
      <c r="E11592" s="34">
        <v>723</v>
      </c>
      <c r="F11592" s="34">
        <v>803</v>
      </c>
      <c r="G11592" s="34">
        <v>667</v>
      </c>
      <c r="H11592" s="34">
        <v>840</v>
      </c>
      <c r="I11592" s="34">
        <v>742</v>
      </c>
      <c r="J11592" s="34">
        <v>860</v>
      </c>
      <c r="K11592" s="34">
        <v>584</v>
      </c>
      <c r="L11592" s="34">
        <v>810</v>
      </c>
      <c r="M11592" s="34">
        <v>519</v>
      </c>
    </row>
    <row r="11593" spans="1:13" x14ac:dyDescent="0.2">
      <c r="A11593" s="34" t="s">
        <v>112487</v>
      </c>
      <c r="B11593" s="34">
        <v>518</v>
      </c>
      <c r="C11593" s="34">
        <v>626</v>
      </c>
      <c r="D11593" s="34">
        <v>527</v>
      </c>
      <c r="E11593" s="34">
        <v>558</v>
      </c>
      <c r="F11593" s="34">
        <v>474</v>
      </c>
      <c r="G11593" s="34">
        <v>575</v>
      </c>
      <c r="H11593" s="34">
        <v>543</v>
      </c>
      <c r="I11593" s="34">
        <v>494</v>
      </c>
      <c r="J11593" s="34">
        <v>573</v>
      </c>
      <c r="K11593" s="34">
        <v>457</v>
      </c>
      <c r="L11593" s="34">
        <v>495</v>
      </c>
      <c r="M11593" s="34">
        <v>431</v>
      </c>
    </row>
    <row r="11594" spans="1:13" x14ac:dyDescent="0.2">
      <c r="A11594" s="34" t="s">
        <v>112488</v>
      </c>
      <c r="B11594" s="34">
        <v>514</v>
      </c>
      <c r="C11594" s="34">
        <v>538</v>
      </c>
      <c r="D11594" s="34">
        <v>540</v>
      </c>
      <c r="E11594" s="34">
        <v>539</v>
      </c>
      <c r="F11594" s="34">
        <v>469</v>
      </c>
      <c r="G11594" s="34">
        <v>429</v>
      </c>
      <c r="H11594" s="34">
        <v>555</v>
      </c>
      <c r="I11594" s="34">
        <v>502</v>
      </c>
      <c r="J11594" s="34">
        <v>451</v>
      </c>
      <c r="K11594" s="34">
        <v>348</v>
      </c>
      <c r="L11594" s="34">
        <v>444</v>
      </c>
      <c r="M11594" s="34">
        <v>362</v>
      </c>
    </row>
    <row r="11595" spans="1:13" x14ac:dyDescent="0.2">
      <c r="A11595" s="34" t="s">
        <v>112489</v>
      </c>
      <c r="B11595" s="34">
        <v>353</v>
      </c>
      <c r="C11595" s="34">
        <v>379</v>
      </c>
      <c r="D11595" s="34">
        <v>496</v>
      </c>
      <c r="E11595" s="34">
        <v>439</v>
      </c>
      <c r="F11595" s="34">
        <v>347</v>
      </c>
      <c r="G11595" s="34">
        <v>407</v>
      </c>
      <c r="H11595" s="34">
        <v>476</v>
      </c>
      <c r="I11595" s="34">
        <v>362</v>
      </c>
      <c r="J11595" s="34">
        <v>473</v>
      </c>
      <c r="K11595" s="34">
        <v>313</v>
      </c>
      <c r="L11595" s="34">
        <v>369</v>
      </c>
      <c r="M11595" s="34">
        <v>320</v>
      </c>
    </row>
    <row r="11596" spans="1:13" x14ac:dyDescent="0.2">
      <c r="A11596" s="34" t="s">
        <v>112490</v>
      </c>
      <c r="B11596" s="34">
        <v>381</v>
      </c>
      <c r="C11596" s="34">
        <v>390</v>
      </c>
      <c r="D11596" s="34">
        <v>552</v>
      </c>
      <c r="E11596" s="34">
        <v>422</v>
      </c>
      <c r="F11596" s="34">
        <v>362</v>
      </c>
      <c r="G11596" s="34">
        <v>362</v>
      </c>
      <c r="H11596" s="34">
        <v>409</v>
      </c>
      <c r="I11596" s="34">
        <v>356</v>
      </c>
      <c r="J11596" s="34">
        <v>445</v>
      </c>
      <c r="K11596" s="34">
        <v>334</v>
      </c>
      <c r="L11596" s="34">
        <v>373</v>
      </c>
      <c r="M11596" s="34">
        <v>261</v>
      </c>
    </row>
    <row r="11597" spans="1:13" x14ac:dyDescent="0.2">
      <c r="A11597" s="34" t="s">
        <v>112491</v>
      </c>
      <c r="B11597" s="34">
        <v>515</v>
      </c>
      <c r="C11597" s="34">
        <v>606</v>
      </c>
      <c r="D11597" s="34">
        <v>606</v>
      </c>
      <c r="E11597" s="34">
        <v>653</v>
      </c>
      <c r="F11597" s="34">
        <v>522</v>
      </c>
      <c r="G11597" s="34">
        <v>608</v>
      </c>
      <c r="H11597" s="34">
        <v>692</v>
      </c>
      <c r="I11597" s="34">
        <v>599</v>
      </c>
      <c r="J11597" s="34">
        <v>626</v>
      </c>
      <c r="K11597" s="34">
        <v>493</v>
      </c>
      <c r="L11597" s="34">
        <v>572</v>
      </c>
      <c r="M11597" s="34">
        <v>499</v>
      </c>
    </row>
    <row r="11598" spans="1:13" x14ac:dyDescent="0.2">
      <c r="A11598" s="34" t="s">
        <v>112492</v>
      </c>
      <c r="B11598" s="34">
        <v>394</v>
      </c>
      <c r="C11598" s="34">
        <v>454</v>
      </c>
      <c r="D11598" s="34">
        <v>444</v>
      </c>
      <c r="E11598" s="34">
        <v>504</v>
      </c>
      <c r="F11598" s="34">
        <v>390</v>
      </c>
      <c r="G11598" s="34">
        <v>427</v>
      </c>
      <c r="H11598" s="34">
        <v>431</v>
      </c>
      <c r="I11598" s="34">
        <v>477</v>
      </c>
      <c r="J11598" s="34">
        <v>468</v>
      </c>
      <c r="K11598" s="34">
        <v>422</v>
      </c>
      <c r="L11598" s="34">
        <v>447</v>
      </c>
      <c r="M11598" s="34">
        <v>364</v>
      </c>
    </row>
    <row r="11599" spans="1:13" x14ac:dyDescent="0.2">
      <c r="A11599" s="34" t="s">
        <v>112493</v>
      </c>
      <c r="B11599" s="34">
        <v>672</v>
      </c>
      <c r="C11599" s="34">
        <v>689</v>
      </c>
      <c r="D11599" s="34">
        <v>800</v>
      </c>
      <c r="E11599" s="34">
        <v>721</v>
      </c>
      <c r="F11599" s="34">
        <v>630</v>
      </c>
      <c r="G11599" s="34">
        <v>656</v>
      </c>
      <c r="H11599" s="34">
        <v>831</v>
      </c>
      <c r="I11599" s="34">
        <v>680</v>
      </c>
      <c r="J11599" s="34">
        <v>735</v>
      </c>
      <c r="K11599" s="34">
        <v>528</v>
      </c>
      <c r="L11599" s="34">
        <v>763</v>
      </c>
      <c r="M11599" s="34">
        <v>483</v>
      </c>
    </row>
    <row r="11600" spans="1:13" x14ac:dyDescent="0.2">
      <c r="A11600" s="34" t="s">
        <v>112494</v>
      </c>
      <c r="B11600" s="34">
        <v>564</v>
      </c>
      <c r="C11600" s="34">
        <v>547</v>
      </c>
      <c r="D11600" s="34">
        <v>662</v>
      </c>
      <c r="E11600" s="34">
        <v>739</v>
      </c>
      <c r="F11600" s="34">
        <v>545</v>
      </c>
      <c r="G11600" s="34">
        <v>617</v>
      </c>
      <c r="H11600" s="34">
        <v>689</v>
      </c>
      <c r="I11600" s="34">
        <v>591</v>
      </c>
      <c r="J11600" s="34">
        <v>646</v>
      </c>
      <c r="K11600" s="34">
        <v>576</v>
      </c>
      <c r="L11600" s="34">
        <v>563</v>
      </c>
      <c r="M11600" s="34">
        <v>483</v>
      </c>
    </row>
    <row r="11601" spans="1:13" x14ac:dyDescent="0.2">
      <c r="A11601" s="34" t="s">
        <v>112495</v>
      </c>
      <c r="B11601" s="34">
        <v>451</v>
      </c>
      <c r="C11601" s="34">
        <v>508</v>
      </c>
      <c r="D11601" s="34">
        <v>458</v>
      </c>
      <c r="E11601" s="34">
        <v>504</v>
      </c>
      <c r="F11601" s="34">
        <v>429</v>
      </c>
      <c r="G11601" s="34">
        <v>431</v>
      </c>
      <c r="H11601" s="34">
        <v>547</v>
      </c>
      <c r="I11601" s="34">
        <v>495</v>
      </c>
      <c r="J11601" s="34">
        <v>480</v>
      </c>
      <c r="K11601" s="34">
        <v>386</v>
      </c>
      <c r="L11601" s="34">
        <v>440</v>
      </c>
      <c r="M11601" s="34">
        <v>340</v>
      </c>
    </row>
    <row r="11602" spans="1:13" x14ac:dyDescent="0.2">
      <c r="A11602" s="34" t="s">
        <v>112496</v>
      </c>
      <c r="B11602" s="34">
        <v>635</v>
      </c>
      <c r="C11602" s="34">
        <v>577</v>
      </c>
      <c r="D11602" s="34">
        <v>682</v>
      </c>
      <c r="E11602" s="34">
        <v>666</v>
      </c>
      <c r="F11602" s="34">
        <v>640</v>
      </c>
      <c r="G11602" s="34">
        <v>607</v>
      </c>
      <c r="H11602" s="34">
        <v>761</v>
      </c>
      <c r="I11602" s="34">
        <v>613</v>
      </c>
      <c r="J11602" s="34">
        <v>696</v>
      </c>
      <c r="K11602" s="34">
        <v>576</v>
      </c>
      <c r="L11602" s="34">
        <v>591</v>
      </c>
      <c r="M11602" s="34">
        <v>485</v>
      </c>
    </row>
    <row r="11603" spans="1:13" x14ac:dyDescent="0.2">
      <c r="A11603" s="34" t="s">
        <v>112497</v>
      </c>
      <c r="B11603" s="34">
        <v>334</v>
      </c>
      <c r="C11603" s="34">
        <v>346</v>
      </c>
      <c r="D11603" s="34">
        <v>360</v>
      </c>
      <c r="E11603" s="34">
        <v>402</v>
      </c>
      <c r="F11603" s="34">
        <v>335</v>
      </c>
      <c r="G11603" s="34">
        <v>341</v>
      </c>
      <c r="H11603" s="34">
        <v>388</v>
      </c>
      <c r="I11603" s="34">
        <v>394</v>
      </c>
      <c r="J11603" s="34">
        <v>277</v>
      </c>
      <c r="K11603" s="34">
        <v>335</v>
      </c>
      <c r="L11603" s="34">
        <v>407</v>
      </c>
      <c r="M11603" s="34">
        <v>252</v>
      </c>
    </row>
    <row r="11604" spans="1:13" x14ac:dyDescent="0.2">
      <c r="A11604" s="34" t="s">
        <v>112498</v>
      </c>
      <c r="B11604" s="34">
        <v>377</v>
      </c>
      <c r="C11604" s="34">
        <v>400</v>
      </c>
      <c r="D11604" s="34">
        <v>374</v>
      </c>
      <c r="E11604" s="34">
        <v>492</v>
      </c>
      <c r="F11604" s="34">
        <v>402</v>
      </c>
      <c r="G11604" s="34">
        <v>346</v>
      </c>
      <c r="H11604" s="34">
        <v>417</v>
      </c>
      <c r="I11604" s="34">
        <v>332</v>
      </c>
      <c r="J11604" s="34">
        <v>391</v>
      </c>
      <c r="K11604" s="34">
        <v>318</v>
      </c>
      <c r="L11604" s="34">
        <v>391</v>
      </c>
      <c r="M11604" s="34">
        <v>276</v>
      </c>
    </row>
    <row r="11605" spans="1:13" x14ac:dyDescent="0.2">
      <c r="A11605" s="34" t="s">
        <v>112499</v>
      </c>
      <c r="B11605" s="34">
        <v>314</v>
      </c>
      <c r="C11605" s="34">
        <v>372</v>
      </c>
      <c r="D11605" s="34">
        <v>385</v>
      </c>
      <c r="E11605" s="34">
        <v>411</v>
      </c>
      <c r="F11605" s="34">
        <v>367</v>
      </c>
      <c r="G11605" s="34">
        <v>382</v>
      </c>
      <c r="H11605" s="34">
        <v>472</v>
      </c>
      <c r="I11605" s="34">
        <v>339</v>
      </c>
      <c r="J11605" s="34">
        <v>361</v>
      </c>
      <c r="K11605" s="34">
        <v>307</v>
      </c>
      <c r="L11605" s="34">
        <v>388</v>
      </c>
      <c r="M11605" s="34">
        <v>306</v>
      </c>
    </row>
    <row r="11606" spans="1:13" x14ac:dyDescent="0.2">
      <c r="A11606" s="34" t="s">
        <v>112500</v>
      </c>
      <c r="B11606" s="34">
        <v>608</v>
      </c>
      <c r="C11606" s="34">
        <v>536</v>
      </c>
      <c r="D11606" s="34">
        <v>692</v>
      </c>
      <c r="E11606" s="34">
        <v>645</v>
      </c>
      <c r="F11606" s="34">
        <v>539</v>
      </c>
      <c r="G11606" s="34">
        <v>562</v>
      </c>
      <c r="H11606" s="34">
        <v>691</v>
      </c>
      <c r="I11606" s="34">
        <v>594</v>
      </c>
      <c r="J11606" s="34">
        <v>568</v>
      </c>
      <c r="K11606" s="34">
        <v>506</v>
      </c>
      <c r="L11606" s="34">
        <v>541</v>
      </c>
      <c r="M11606" s="34">
        <v>432</v>
      </c>
    </row>
    <row r="11607" spans="1:13" x14ac:dyDescent="0.2">
      <c r="A11607" s="34" t="s">
        <v>112501</v>
      </c>
      <c r="B11607" s="34">
        <v>599</v>
      </c>
      <c r="C11607" s="34">
        <v>768</v>
      </c>
      <c r="D11607" s="34">
        <v>674</v>
      </c>
      <c r="E11607" s="34">
        <v>788</v>
      </c>
      <c r="F11607" s="34">
        <v>651</v>
      </c>
      <c r="G11607" s="34">
        <v>619</v>
      </c>
      <c r="H11607" s="34">
        <v>767</v>
      </c>
      <c r="I11607" s="34">
        <v>745</v>
      </c>
      <c r="J11607" s="34">
        <v>800</v>
      </c>
      <c r="K11607" s="34">
        <v>516</v>
      </c>
      <c r="L11607" s="34">
        <v>682</v>
      </c>
      <c r="M11607" s="34">
        <v>576</v>
      </c>
    </row>
    <row r="11608" spans="1:13" x14ac:dyDescent="0.2">
      <c r="A11608" s="34" t="s">
        <v>112502</v>
      </c>
      <c r="B11608" s="34">
        <v>533</v>
      </c>
      <c r="C11608" s="34">
        <v>545</v>
      </c>
      <c r="D11608" s="34">
        <v>555</v>
      </c>
      <c r="E11608" s="34">
        <v>511</v>
      </c>
      <c r="F11608" s="34">
        <v>501</v>
      </c>
      <c r="G11608" s="34">
        <v>520</v>
      </c>
      <c r="H11608" s="34">
        <v>544</v>
      </c>
      <c r="I11608" s="34">
        <v>553</v>
      </c>
      <c r="J11608" s="34">
        <v>474</v>
      </c>
      <c r="K11608" s="34">
        <v>464</v>
      </c>
      <c r="L11608" s="34">
        <v>509</v>
      </c>
      <c r="M11608" s="34">
        <v>426</v>
      </c>
    </row>
    <row r="11609" spans="1:13" x14ac:dyDescent="0.2">
      <c r="A11609" s="34" t="s">
        <v>112503</v>
      </c>
      <c r="B11609" s="34">
        <v>284</v>
      </c>
      <c r="C11609" s="34">
        <v>300</v>
      </c>
      <c r="D11609" s="34">
        <v>306</v>
      </c>
      <c r="E11609" s="34">
        <v>287</v>
      </c>
      <c r="F11609" s="34">
        <v>223</v>
      </c>
      <c r="G11609" s="34">
        <v>237</v>
      </c>
      <c r="H11609" s="34">
        <v>300</v>
      </c>
      <c r="I11609" s="34">
        <v>308</v>
      </c>
      <c r="J11609" s="34">
        <v>325</v>
      </c>
      <c r="K11609" s="34">
        <v>258</v>
      </c>
      <c r="L11609" s="34">
        <v>316</v>
      </c>
      <c r="M11609" s="34">
        <v>232</v>
      </c>
    </row>
    <row r="11610" spans="1:13" x14ac:dyDescent="0.2">
      <c r="A11610" s="34" t="s">
        <v>112504</v>
      </c>
      <c r="B11610" s="34">
        <v>355</v>
      </c>
      <c r="C11610" s="34">
        <v>382</v>
      </c>
      <c r="D11610" s="34">
        <v>436</v>
      </c>
      <c r="E11610" s="34">
        <v>439</v>
      </c>
      <c r="F11610" s="34">
        <v>405</v>
      </c>
      <c r="G11610" s="34">
        <v>376</v>
      </c>
      <c r="H11610" s="34">
        <v>387</v>
      </c>
      <c r="I11610" s="34">
        <v>388</v>
      </c>
      <c r="J11610" s="34">
        <v>392</v>
      </c>
      <c r="K11610" s="34">
        <v>289</v>
      </c>
      <c r="L11610" s="34">
        <v>358</v>
      </c>
      <c r="M11610" s="34">
        <v>305</v>
      </c>
    </row>
    <row r="11611" spans="1:13" x14ac:dyDescent="0.2">
      <c r="A11611" s="34" t="s">
        <v>112505</v>
      </c>
      <c r="B11611" s="34">
        <v>361</v>
      </c>
      <c r="C11611" s="34">
        <v>458</v>
      </c>
      <c r="D11611" s="34">
        <v>443</v>
      </c>
      <c r="E11611" s="34">
        <v>426</v>
      </c>
      <c r="F11611" s="34">
        <v>391</v>
      </c>
      <c r="G11611" s="34">
        <v>374</v>
      </c>
      <c r="H11611" s="34">
        <v>498</v>
      </c>
      <c r="I11611" s="34">
        <v>410</v>
      </c>
      <c r="J11611" s="34">
        <v>409</v>
      </c>
      <c r="K11611" s="34">
        <v>342</v>
      </c>
      <c r="L11611" s="34">
        <v>364</v>
      </c>
      <c r="M11611" s="34">
        <v>307</v>
      </c>
    </row>
    <row r="11612" spans="1:13" x14ac:dyDescent="0.2">
      <c r="A11612" s="34" t="s">
        <v>112506</v>
      </c>
      <c r="B11612" s="34">
        <v>315</v>
      </c>
      <c r="C11612" s="34">
        <v>325</v>
      </c>
      <c r="D11612" s="34">
        <v>351</v>
      </c>
      <c r="E11612" s="34">
        <v>308</v>
      </c>
      <c r="F11612" s="34">
        <v>300</v>
      </c>
      <c r="G11612" s="34">
        <v>305</v>
      </c>
      <c r="H11612" s="34">
        <v>379</v>
      </c>
      <c r="I11612" s="34">
        <v>311</v>
      </c>
      <c r="J11612" s="34">
        <v>384</v>
      </c>
      <c r="K11612" s="34">
        <v>278</v>
      </c>
      <c r="L11612" s="34">
        <v>297</v>
      </c>
      <c r="M11612" s="34">
        <v>259</v>
      </c>
    </row>
    <row r="11613" spans="1:13" x14ac:dyDescent="0.2">
      <c r="A11613" s="34" t="s">
        <v>112507</v>
      </c>
      <c r="B11613" s="34">
        <v>614</v>
      </c>
      <c r="C11613" s="34">
        <v>692</v>
      </c>
      <c r="D11613" s="34">
        <v>675</v>
      </c>
      <c r="E11613" s="34">
        <v>703</v>
      </c>
      <c r="F11613" s="34">
        <v>620</v>
      </c>
      <c r="G11613" s="34">
        <v>640</v>
      </c>
      <c r="H11613" s="34">
        <v>710</v>
      </c>
      <c r="I11613" s="34">
        <v>584</v>
      </c>
      <c r="J11613" s="34">
        <v>659</v>
      </c>
      <c r="K11613" s="34">
        <v>538</v>
      </c>
      <c r="L11613" s="34">
        <v>621</v>
      </c>
      <c r="M11613" s="34">
        <v>518</v>
      </c>
    </row>
    <row r="11614" spans="1:13" x14ac:dyDescent="0.2">
      <c r="A11614" s="34" t="s">
        <v>112508</v>
      </c>
      <c r="B11614" s="34">
        <v>568</v>
      </c>
      <c r="C11614" s="34">
        <v>572</v>
      </c>
      <c r="D11614" s="34">
        <v>547</v>
      </c>
      <c r="E11614" s="34">
        <v>556</v>
      </c>
      <c r="F11614" s="34">
        <v>470</v>
      </c>
      <c r="G11614" s="34">
        <v>459</v>
      </c>
      <c r="H11614" s="34">
        <v>568</v>
      </c>
      <c r="I11614" s="34">
        <v>570</v>
      </c>
      <c r="J11614" s="34">
        <v>541</v>
      </c>
      <c r="K11614" s="34">
        <v>416</v>
      </c>
      <c r="L11614" s="34">
        <v>473</v>
      </c>
      <c r="M11614" s="34">
        <v>410</v>
      </c>
    </row>
    <row r="11615" spans="1:13" x14ac:dyDescent="0.2">
      <c r="A11615" s="34" t="s">
        <v>112509</v>
      </c>
      <c r="B11615" s="34">
        <v>338</v>
      </c>
      <c r="C11615" s="34">
        <v>315</v>
      </c>
      <c r="D11615" s="34">
        <v>334</v>
      </c>
      <c r="E11615" s="34">
        <v>315</v>
      </c>
      <c r="F11615" s="34">
        <v>338</v>
      </c>
      <c r="G11615" s="34">
        <v>307</v>
      </c>
      <c r="H11615" s="34">
        <v>408</v>
      </c>
      <c r="I11615" s="34">
        <v>314</v>
      </c>
      <c r="J11615" s="34">
        <v>414</v>
      </c>
      <c r="K11615" s="34">
        <v>254</v>
      </c>
      <c r="L11615" s="34">
        <v>344</v>
      </c>
      <c r="M11615" s="34">
        <v>271</v>
      </c>
    </row>
    <row r="11616" spans="1:13" x14ac:dyDescent="0.2">
      <c r="A11616" s="34" t="s">
        <v>112510</v>
      </c>
      <c r="B11616" s="34">
        <v>606</v>
      </c>
      <c r="C11616" s="34">
        <v>521</v>
      </c>
      <c r="D11616" s="34">
        <v>493</v>
      </c>
      <c r="E11616" s="34">
        <v>556</v>
      </c>
      <c r="F11616" s="34">
        <v>419</v>
      </c>
      <c r="G11616" s="34">
        <v>496</v>
      </c>
      <c r="H11616" s="34">
        <v>526</v>
      </c>
      <c r="I11616" s="34">
        <v>506</v>
      </c>
      <c r="J11616" s="34">
        <v>480</v>
      </c>
      <c r="K11616" s="34">
        <v>433</v>
      </c>
      <c r="L11616" s="34">
        <v>487</v>
      </c>
      <c r="M11616" s="34">
        <v>391</v>
      </c>
    </row>
    <row r="11617" spans="1:13" x14ac:dyDescent="0.2">
      <c r="A11617" s="34" t="s">
        <v>112511</v>
      </c>
      <c r="B11617" s="34">
        <v>863</v>
      </c>
      <c r="C11617" s="34">
        <v>770</v>
      </c>
      <c r="D11617" s="34">
        <v>927</v>
      </c>
      <c r="E11617" s="34">
        <v>796</v>
      </c>
      <c r="F11617" s="34">
        <v>795</v>
      </c>
      <c r="G11617" s="34">
        <v>694</v>
      </c>
      <c r="H11617" s="34">
        <v>932</v>
      </c>
      <c r="I11617" s="34">
        <v>749</v>
      </c>
      <c r="J11617" s="34">
        <v>841</v>
      </c>
      <c r="K11617" s="34">
        <v>653</v>
      </c>
      <c r="L11617" s="34">
        <v>947</v>
      </c>
      <c r="M11617" s="34">
        <v>639</v>
      </c>
    </row>
    <row r="11618" spans="1:13" x14ac:dyDescent="0.2">
      <c r="A11618" s="34" t="s">
        <v>112512</v>
      </c>
      <c r="B11618" s="34">
        <v>634</v>
      </c>
      <c r="C11618" s="34">
        <v>654</v>
      </c>
      <c r="D11618" s="34">
        <v>671</v>
      </c>
      <c r="E11618" s="34">
        <v>666</v>
      </c>
      <c r="F11618" s="34">
        <v>639</v>
      </c>
      <c r="G11618" s="34">
        <v>650</v>
      </c>
      <c r="H11618" s="34">
        <v>678</v>
      </c>
      <c r="I11618" s="34">
        <v>644</v>
      </c>
      <c r="J11618" s="34">
        <v>663</v>
      </c>
      <c r="K11618" s="34">
        <v>586</v>
      </c>
      <c r="L11618" s="34">
        <v>673</v>
      </c>
      <c r="M11618" s="34">
        <v>485</v>
      </c>
    </row>
    <row r="11619" spans="1:13" x14ac:dyDescent="0.2">
      <c r="A11619" s="34" t="s">
        <v>112513</v>
      </c>
      <c r="B11619" s="34">
        <v>770</v>
      </c>
      <c r="C11619" s="34">
        <v>676</v>
      </c>
      <c r="D11619" s="34">
        <v>838</v>
      </c>
      <c r="E11619" s="34">
        <v>835</v>
      </c>
      <c r="F11619" s="34">
        <v>704</v>
      </c>
      <c r="G11619" s="34">
        <v>640</v>
      </c>
      <c r="H11619" s="34">
        <v>720</v>
      </c>
      <c r="I11619" s="34">
        <v>693</v>
      </c>
      <c r="J11619" s="34">
        <v>758</v>
      </c>
      <c r="K11619" s="34">
        <v>597</v>
      </c>
      <c r="L11619" s="34">
        <v>637</v>
      </c>
      <c r="M11619" s="34">
        <v>578</v>
      </c>
    </row>
    <row r="11620" spans="1:13" x14ac:dyDescent="0.2">
      <c r="A11620" s="34" t="s">
        <v>112514</v>
      </c>
      <c r="B11620" s="34">
        <v>546</v>
      </c>
      <c r="C11620" s="34">
        <v>574</v>
      </c>
      <c r="D11620" s="34">
        <v>585</v>
      </c>
      <c r="E11620" s="34">
        <v>625</v>
      </c>
      <c r="F11620" s="34">
        <v>545</v>
      </c>
      <c r="G11620" s="34">
        <v>459</v>
      </c>
      <c r="H11620" s="34">
        <v>619</v>
      </c>
      <c r="I11620" s="34">
        <v>597</v>
      </c>
      <c r="J11620" s="34">
        <v>583</v>
      </c>
      <c r="K11620" s="34">
        <v>395</v>
      </c>
      <c r="L11620" s="34">
        <v>507</v>
      </c>
      <c r="M11620" s="34">
        <v>429</v>
      </c>
    </row>
    <row r="11621" spans="1:13" x14ac:dyDescent="0.2">
      <c r="A11621" s="34" t="s">
        <v>112515</v>
      </c>
      <c r="B11621" s="34">
        <v>550</v>
      </c>
      <c r="C11621" s="34">
        <v>583</v>
      </c>
      <c r="D11621" s="34">
        <v>535</v>
      </c>
      <c r="E11621" s="34">
        <v>547</v>
      </c>
      <c r="F11621" s="34">
        <v>489</v>
      </c>
      <c r="G11621" s="34">
        <v>485</v>
      </c>
      <c r="H11621" s="34">
        <v>542</v>
      </c>
      <c r="I11621" s="34">
        <v>486</v>
      </c>
      <c r="J11621" s="34">
        <v>586</v>
      </c>
      <c r="K11621" s="34">
        <v>465</v>
      </c>
      <c r="L11621" s="34">
        <v>511</v>
      </c>
      <c r="M11621" s="34">
        <v>446</v>
      </c>
    </row>
    <row r="11622" spans="1:13" x14ac:dyDescent="0.2">
      <c r="A11622" s="34" t="s">
        <v>112516</v>
      </c>
      <c r="B11622" s="34">
        <v>1050</v>
      </c>
      <c r="C11622" s="34">
        <v>885</v>
      </c>
      <c r="D11622" s="34">
        <v>1130</v>
      </c>
      <c r="E11622" s="34">
        <v>914</v>
      </c>
      <c r="F11622" s="34">
        <v>1038</v>
      </c>
      <c r="G11622" s="34">
        <v>849</v>
      </c>
      <c r="H11622" s="34">
        <v>1181</v>
      </c>
      <c r="I11622" s="34">
        <v>840</v>
      </c>
      <c r="J11622" s="34">
        <v>1053</v>
      </c>
      <c r="K11622" s="34">
        <v>690</v>
      </c>
      <c r="L11622" s="34">
        <v>1128</v>
      </c>
      <c r="M11622" s="34">
        <v>653</v>
      </c>
    </row>
    <row r="11623" spans="1:13" x14ac:dyDescent="0.2">
      <c r="A11623" s="34" t="s">
        <v>112517</v>
      </c>
      <c r="B11623" s="34">
        <v>488</v>
      </c>
      <c r="C11623" s="34">
        <v>486</v>
      </c>
      <c r="D11623" s="34">
        <v>451</v>
      </c>
      <c r="E11623" s="34">
        <v>589</v>
      </c>
      <c r="F11623" s="34">
        <v>509</v>
      </c>
      <c r="G11623" s="34">
        <v>474</v>
      </c>
      <c r="H11623" s="34">
        <v>510</v>
      </c>
      <c r="I11623" s="34">
        <v>487</v>
      </c>
      <c r="J11623" s="34">
        <v>503</v>
      </c>
      <c r="K11623" s="34">
        <v>427</v>
      </c>
      <c r="L11623" s="34">
        <v>503</v>
      </c>
      <c r="M11623" s="34">
        <v>394</v>
      </c>
    </row>
    <row r="11624" spans="1:13" x14ac:dyDescent="0.2">
      <c r="A11624" s="34" t="s">
        <v>112518</v>
      </c>
      <c r="B11624" s="34">
        <v>372</v>
      </c>
      <c r="C11624" s="34">
        <v>337</v>
      </c>
      <c r="D11624" s="34">
        <v>400</v>
      </c>
      <c r="E11624" s="34">
        <v>401</v>
      </c>
      <c r="F11624" s="34">
        <v>380</v>
      </c>
      <c r="G11624" s="34">
        <v>406</v>
      </c>
      <c r="H11624" s="34">
        <v>362</v>
      </c>
      <c r="I11624" s="34">
        <v>343</v>
      </c>
      <c r="J11624" s="34">
        <v>473</v>
      </c>
      <c r="K11624" s="34">
        <v>323</v>
      </c>
      <c r="L11624" s="34">
        <v>316</v>
      </c>
      <c r="M11624" s="34">
        <v>300</v>
      </c>
    </row>
    <row r="11625" spans="1:13" x14ac:dyDescent="0.2">
      <c r="A11625" s="34" t="s">
        <v>112519</v>
      </c>
      <c r="B11625" s="34">
        <v>337</v>
      </c>
      <c r="C11625" s="34">
        <v>338</v>
      </c>
      <c r="D11625" s="34">
        <v>330</v>
      </c>
      <c r="E11625" s="34">
        <v>360</v>
      </c>
      <c r="F11625" s="34">
        <v>306</v>
      </c>
      <c r="G11625" s="34">
        <v>294</v>
      </c>
      <c r="H11625" s="34">
        <v>323</v>
      </c>
      <c r="I11625" s="34">
        <v>343</v>
      </c>
      <c r="J11625" s="34">
        <v>375</v>
      </c>
      <c r="K11625" s="34">
        <v>246</v>
      </c>
      <c r="L11625" s="34">
        <v>343</v>
      </c>
      <c r="M11625" s="34">
        <v>240</v>
      </c>
    </row>
    <row r="11626" spans="1:13" x14ac:dyDescent="0.2">
      <c r="A11626" s="34" t="s">
        <v>112520</v>
      </c>
      <c r="B11626" s="34">
        <v>340</v>
      </c>
      <c r="C11626" s="34">
        <v>410</v>
      </c>
      <c r="D11626" s="34">
        <v>353</v>
      </c>
      <c r="E11626" s="34">
        <v>391</v>
      </c>
      <c r="F11626" s="34">
        <v>311</v>
      </c>
      <c r="G11626" s="34">
        <v>359</v>
      </c>
      <c r="H11626" s="34">
        <v>307</v>
      </c>
      <c r="I11626" s="34">
        <v>342</v>
      </c>
      <c r="J11626" s="34">
        <v>378</v>
      </c>
      <c r="K11626" s="34">
        <v>289</v>
      </c>
      <c r="L11626" s="34">
        <v>370</v>
      </c>
      <c r="M11626" s="34">
        <v>286</v>
      </c>
    </row>
    <row r="11627" spans="1:13" x14ac:dyDescent="0.2">
      <c r="A11627" s="34" t="s">
        <v>112521</v>
      </c>
      <c r="B11627" s="34">
        <v>492</v>
      </c>
      <c r="C11627" s="34">
        <v>402</v>
      </c>
      <c r="D11627" s="34">
        <v>485</v>
      </c>
      <c r="E11627" s="34">
        <v>414</v>
      </c>
      <c r="F11627" s="34">
        <v>429</v>
      </c>
      <c r="G11627" s="34">
        <v>404</v>
      </c>
      <c r="H11627" s="34">
        <v>545</v>
      </c>
      <c r="I11627" s="34">
        <v>428</v>
      </c>
      <c r="J11627" s="34">
        <v>472</v>
      </c>
      <c r="K11627" s="34">
        <v>341</v>
      </c>
      <c r="L11627" s="34">
        <v>473</v>
      </c>
      <c r="M11627" s="34">
        <v>315</v>
      </c>
    </row>
    <row r="11628" spans="1:13" x14ac:dyDescent="0.2">
      <c r="A11628" s="34" t="s">
        <v>112522</v>
      </c>
      <c r="B11628" s="34">
        <v>530</v>
      </c>
      <c r="C11628" s="34">
        <v>575</v>
      </c>
      <c r="D11628" s="34">
        <v>605</v>
      </c>
      <c r="E11628" s="34">
        <v>591</v>
      </c>
      <c r="F11628" s="34">
        <v>460</v>
      </c>
      <c r="G11628" s="34">
        <v>511</v>
      </c>
      <c r="H11628" s="34">
        <v>601</v>
      </c>
      <c r="I11628" s="34">
        <v>605</v>
      </c>
      <c r="J11628" s="34">
        <v>546</v>
      </c>
      <c r="K11628" s="34">
        <v>478</v>
      </c>
      <c r="L11628" s="34">
        <v>571</v>
      </c>
      <c r="M11628" s="34">
        <v>440</v>
      </c>
    </row>
    <row r="11629" spans="1:13" x14ac:dyDescent="0.2">
      <c r="A11629" s="34" t="s">
        <v>112523</v>
      </c>
      <c r="B11629" s="34">
        <v>378</v>
      </c>
      <c r="C11629" s="34">
        <v>432</v>
      </c>
      <c r="D11629" s="34">
        <v>506</v>
      </c>
      <c r="E11629" s="34">
        <v>525</v>
      </c>
      <c r="F11629" s="34">
        <v>393</v>
      </c>
      <c r="G11629" s="34">
        <v>480</v>
      </c>
      <c r="H11629" s="34">
        <v>533</v>
      </c>
      <c r="I11629" s="34">
        <v>435</v>
      </c>
      <c r="J11629" s="34">
        <v>474</v>
      </c>
      <c r="K11629" s="34">
        <v>366</v>
      </c>
      <c r="L11629" s="34">
        <v>419</v>
      </c>
      <c r="M11629" s="34">
        <v>407</v>
      </c>
    </row>
    <row r="11630" spans="1:13" x14ac:dyDescent="0.2">
      <c r="A11630" s="34" t="s">
        <v>112524</v>
      </c>
      <c r="B11630" s="34">
        <v>323</v>
      </c>
      <c r="C11630" s="34">
        <v>332</v>
      </c>
      <c r="D11630" s="34">
        <v>304</v>
      </c>
      <c r="E11630" s="34">
        <v>334</v>
      </c>
      <c r="F11630" s="34">
        <v>248</v>
      </c>
      <c r="G11630" s="34">
        <v>278</v>
      </c>
      <c r="H11630" s="34">
        <v>260</v>
      </c>
      <c r="I11630" s="34">
        <v>242</v>
      </c>
      <c r="J11630" s="34">
        <v>374</v>
      </c>
      <c r="K11630" s="34">
        <v>282</v>
      </c>
      <c r="L11630" s="34">
        <v>275</v>
      </c>
      <c r="M11630" s="34">
        <v>207</v>
      </c>
    </row>
    <row r="11631" spans="1:13" x14ac:dyDescent="0.2">
      <c r="A11631" s="34" t="s">
        <v>112525</v>
      </c>
      <c r="B11631" s="34">
        <v>412</v>
      </c>
      <c r="C11631" s="34">
        <v>365</v>
      </c>
      <c r="D11631" s="34">
        <v>335</v>
      </c>
      <c r="E11631" s="34">
        <v>459</v>
      </c>
      <c r="F11631" s="34">
        <v>324</v>
      </c>
      <c r="G11631" s="34">
        <v>416</v>
      </c>
      <c r="H11631" s="34">
        <v>403</v>
      </c>
      <c r="I11631" s="34">
        <v>432</v>
      </c>
      <c r="J11631" s="34">
        <v>363</v>
      </c>
      <c r="K11631" s="34">
        <v>316</v>
      </c>
      <c r="L11631" s="34">
        <v>392</v>
      </c>
      <c r="M11631" s="34">
        <v>292</v>
      </c>
    </row>
    <row r="11632" spans="1:13" x14ac:dyDescent="0.2">
      <c r="A11632" s="34" t="s">
        <v>112526</v>
      </c>
      <c r="B11632" s="34">
        <v>386</v>
      </c>
      <c r="C11632" s="34">
        <v>345</v>
      </c>
      <c r="D11632" s="34">
        <v>392</v>
      </c>
      <c r="E11632" s="34">
        <v>391</v>
      </c>
      <c r="F11632" s="34">
        <v>366</v>
      </c>
      <c r="G11632" s="34">
        <v>372</v>
      </c>
      <c r="H11632" s="34">
        <v>365</v>
      </c>
      <c r="I11632" s="34">
        <v>379</v>
      </c>
      <c r="J11632" s="34">
        <v>381</v>
      </c>
      <c r="K11632" s="34">
        <v>316</v>
      </c>
      <c r="L11632" s="34">
        <v>349</v>
      </c>
      <c r="M11632" s="34">
        <v>291</v>
      </c>
    </row>
    <row r="11633" spans="1:13" x14ac:dyDescent="0.2">
      <c r="A11633" s="34" t="s">
        <v>112527</v>
      </c>
      <c r="B11633" s="34">
        <v>350</v>
      </c>
      <c r="C11633" s="34">
        <v>325</v>
      </c>
      <c r="D11633" s="34">
        <v>314</v>
      </c>
      <c r="E11633" s="34">
        <v>361</v>
      </c>
      <c r="F11633" s="34">
        <v>301</v>
      </c>
      <c r="G11633" s="34">
        <v>353</v>
      </c>
      <c r="H11633" s="34">
        <v>366</v>
      </c>
      <c r="I11633" s="34">
        <v>339</v>
      </c>
      <c r="J11633" s="34">
        <v>354</v>
      </c>
      <c r="K11633" s="34">
        <v>314</v>
      </c>
      <c r="L11633" s="34">
        <v>359</v>
      </c>
      <c r="M11633" s="34">
        <v>314</v>
      </c>
    </row>
    <row r="11634" spans="1:13" x14ac:dyDescent="0.2">
      <c r="A11634" s="34" t="s">
        <v>112528</v>
      </c>
      <c r="B11634" s="34">
        <v>585</v>
      </c>
      <c r="C11634" s="34">
        <v>591</v>
      </c>
      <c r="D11634" s="34">
        <v>630</v>
      </c>
      <c r="E11634" s="34">
        <v>653</v>
      </c>
      <c r="F11634" s="34">
        <v>572</v>
      </c>
      <c r="G11634" s="34">
        <v>554</v>
      </c>
      <c r="H11634" s="34">
        <v>774</v>
      </c>
      <c r="I11634" s="34">
        <v>560</v>
      </c>
      <c r="J11634" s="34">
        <v>614</v>
      </c>
      <c r="K11634" s="34">
        <v>467</v>
      </c>
      <c r="L11634" s="34">
        <v>690</v>
      </c>
      <c r="M11634" s="34">
        <v>480</v>
      </c>
    </row>
    <row r="11635" spans="1:13" x14ac:dyDescent="0.2">
      <c r="A11635" s="34" t="s">
        <v>112529</v>
      </c>
      <c r="B11635" s="34">
        <v>397</v>
      </c>
      <c r="C11635" s="34">
        <v>359</v>
      </c>
      <c r="D11635" s="34">
        <v>340</v>
      </c>
      <c r="E11635" s="34">
        <v>375</v>
      </c>
      <c r="F11635" s="34">
        <v>332</v>
      </c>
      <c r="G11635" s="34">
        <v>337</v>
      </c>
      <c r="H11635" s="34">
        <v>305</v>
      </c>
      <c r="I11635" s="34">
        <v>378</v>
      </c>
      <c r="J11635" s="34">
        <v>398</v>
      </c>
      <c r="K11635" s="34">
        <v>303</v>
      </c>
      <c r="L11635" s="34">
        <v>353</v>
      </c>
      <c r="M11635" s="34">
        <v>283</v>
      </c>
    </row>
    <row r="11636" spans="1:13" x14ac:dyDescent="0.2">
      <c r="A11636" s="34" t="s">
        <v>112530</v>
      </c>
      <c r="B11636" s="34">
        <v>330</v>
      </c>
      <c r="C11636" s="34">
        <v>331</v>
      </c>
      <c r="D11636" s="34">
        <v>429</v>
      </c>
      <c r="E11636" s="34">
        <v>389</v>
      </c>
      <c r="F11636" s="34">
        <v>332</v>
      </c>
      <c r="G11636" s="34">
        <v>334</v>
      </c>
      <c r="H11636" s="34">
        <v>425</v>
      </c>
      <c r="I11636" s="34">
        <v>371</v>
      </c>
      <c r="J11636" s="34">
        <v>356</v>
      </c>
      <c r="K11636" s="34">
        <v>294</v>
      </c>
      <c r="L11636" s="34">
        <v>330</v>
      </c>
      <c r="M11636" s="34">
        <v>310</v>
      </c>
    </row>
    <row r="11637" spans="1:13" x14ac:dyDescent="0.2">
      <c r="A11637" s="34" t="s">
        <v>112531</v>
      </c>
      <c r="B11637" s="34">
        <v>421</v>
      </c>
      <c r="C11637" s="34">
        <v>367</v>
      </c>
      <c r="D11637" s="34">
        <v>409</v>
      </c>
      <c r="E11637" s="34">
        <v>341</v>
      </c>
      <c r="F11637" s="34">
        <v>320</v>
      </c>
      <c r="G11637" s="34">
        <v>358</v>
      </c>
      <c r="H11637" s="34">
        <v>391</v>
      </c>
      <c r="I11637" s="34">
        <v>395</v>
      </c>
      <c r="J11637" s="34">
        <v>367</v>
      </c>
      <c r="K11637" s="34">
        <v>318</v>
      </c>
      <c r="L11637" s="34">
        <v>377</v>
      </c>
      <c r="M11637" s="34">
        <v>311</v>
      </c>
    </row>
    <row r="11638" spans="1:13" x14ac:dyDescent="0.2">
      <c r="A11638" s="34" t="s">
        <v>112532</v>
      </c>
      <c r="B11638" s="34">
        <v>309</v>
      </c>
      <c r="C11638" s="34">
        <v>362</v>
      </c>
      <c r="D11638" s="34">
        <v>370</v>
      </c>
      <c r="E11638" s="34">
        <v>326</v>
      </c>
      <c r="F11638" s="34">
        <v>325</v>
      </c>
      <c r="G11638" s="34">
        <v>330</v>
      </c>
      <c r="H11638" s="34">
        <v>418</v>
      </c>
      <c r="I11638" s="34">
        <v>330</v>
      </c>
      <c r="J11638" s="34">
        <v>344</v>
      </c>
      <c r="K11638" s="34">
        <v>309</v>
      </c>
      <c r="L11638" s="34">
        <v>318</v>
      </c>
      <c r="M11638" s="34">
        <v>232</v>
      </c>
    </row>
    <row r="11639" spans="1:13" x14ac:dyDescent="0.2">
      <c r="A11639" s="34" t="s">
        <v>112533</v>
      </c>
      <c r="B11639" s="34">
        <v>367</v>
      </c>
      <c r="C11639" s="34">
        <v>348</v>
      </c>
      <c r="D11639" s="34">
        <v>357</v>
      </c>
      <c r="E11639" s="34">
        <v>373</v>
      </c>
      <c r="F11639" s="34">
        <v>305</v>
      </c>
      <c r="G11639" s="34">
        <v>321</v>
      </c>
      <c r="H11639" s="34">
        <v>333</v>
      </c>
      <c r="I11639" s="34">
        <v>393</v>
      </c>
      <c r="J11639" s="34">
        <v>428</v>
      </c>
      <c r="K11639" s="34">
        <v>270</v>
      </c>
      <c r="L11639" s="34">
        <v>284</v>
      </c>
      <c r="M11639" s="34">
        <v>294</v>
      </c>
    </row>
    <row r="11640" spans="1:13" x14ac:dyDescent="0.2">
      <c r="A11640" s="34" t="s">
        <v>112534</v>
      </c>
      <c r="B11640" s="34">
        <v>425</v>
      </c>
      <c r="C11640" s="34">
        <v>454</v>
      </c>
      <c r="D11640" s="34">
        <v>457</v>
      </c>
      <c r="E11640" s="34">
        <v>510</v>
      </c>
      <c r="F11640" s="34">
        <v>378</v>
      </c>
      <c r="G11640" s="34">
        <v>453</v>
      </c>
      <c r="H11640" s="34">
        <v>446</v>
      </c>
      <c r="I11640" s="34">
        <v>457</v>
      </c>
      <c r="J11640" s="34">
        <v>451</v>
      </c>
      <c r="K11640" s="34">
        <v>411</v>
      </c>
      <c r="L11640" s="34">
        <v>426</v>
      </c>
      <c r="M11640" s="34">
        <v>368</v>
      </c>
    </row>
    <row r="11641" spans="1:13" x14ac:dyDescent="0.2">
      <c r="A11641" s="34" t="s">
        <v>112535</v>
      </c>
      <c r="B11641" s="34">
        <v>472</v>
      </c>
      <c r="C11641" s="34">
        <v>438</v>
      </c>
      <c r="D11641" s="34">
        <v>549</v>
      </c>
      <c r="E11641" s="34">
        <v>427</v>
      </c>
      <c r="F11641" s="34">
        <v>430</v>
      </c>
      <c r="G11641" s="34">
        <v>427</v>
      </c>
      <c r="H11641" s="34">
        <v>587</v>
      </c>
      <c r="I11641" s="34">
        <v>418</v>
      </c>
      <c r="J11641" s="34">
        <v>560</v>
      </c>
      <c r="K11641" s="34">
        <v>379</v>
      </c>
      <c r="L11641" s="34">
        <v>479</v>
      </c>
      <c r="M11641" s="34">
        <v>338</v>
      </c>
    </row>
    <row r="11642" spans="1:13" x14ac:dyDescent="0.2">
      <c r="A11642" s="34" t="s">
        <v>112536</v>
      </c>
      <c r="B11642" s="34">
        <v>307</v>
      </c>
      <c r="C11642" s="34">
        <v>355</v>
      </c>
      <c r="D11642" s="34">
        <v>358</v>
      </c>
      <c r="E11642" s="34">
        <v>416</v>
      </c>
      <c r="F11642" s="34">
        <v>329</v>
      </c>
      <c r="G11642" s="34">
        <v>345</v>
      </c>
      <c r="H11642" s="34">
        <v>415</v>
      </c>
      <c r="I11642" s="34">
        <v>354</v>
      </c>
      <c r="J11642" s="34">
        <v>355</v>
      </c>
      <c r="K11642" s="34">
        <v>220</v>
      </c>
      <c r="L11642" s="34">
        <v>349</v>
      </c>
      <c r="M11642" s="34">
        <v>287</v>
      </c>
    </row>
    <row r="11643" spans="1:13" x14ac:dyDescent="0.2">
      <c r="A11643" s="34" t="s">
        <v>112537</v>
      </c>
      <c r="B11643" s="34">
        <v>482</v>
      </c>
      <c r="C11643" s="34">
        <v>335</v>
      </c>
      <c r="D11643" s="34">
        <v>457</v>
      </c>
      <c r="E11643" s="34">
        <v>454</v>
      </c>
      <c r="F11643" s="34">
        <v>470</v>
      </c>
      <c r="G11643" s="34">
        <v>396</v>
      </c>
      <c r="H11643" s="34">
        <v>496</v>
      </c>
      <c r="I11643" s="34">
        <v>374</v>
      </c>
      <c r="J11643" s="34">
        <v>393</v>
      </c>
      <c r="K11643" s="34">
        <v>343</v>
      </c>
      <c r="L11643" s="34">
        <v>425</v>
      </c>
      <c r="M11643" s="34">
        <v>328</v>
      </c>
    </row>
    <row r="11644" spans="1:13" x14ac:dyDescent="0.2">
      <c r="A11644" s="34" t="s">
        <v>112538</v>
      </c>
      <c r="B11644" s="34">
        <v>410</v>
      </c>
      <c r="C11644" s="34">
        <v>402</v>
      </c>
      <c r="D11644" s="34">
        <v>418</v>
      </c>
      <c r="E11644" s="34">
        <v>490</v>
      </c>
      <c r="F11644" s="34">
        <v>394</v>
      </c>
      <c r="G11644" s="34">
        <v>348</v>
      </c>
      <c r="H11644" s="34">
        <v>429</v>
      </c>
      <c r="I11644" s="34">
        <v>356</v>
      </c>
      <c r="J11644" s="34">
        <v>377</v>
      </c>
      <c r="K11644" s="34">
        <v>261</v>
      </c>
      <c r="L11644" s="34">
        <v>382</v>
      </c>
      <c r="M11644" s="34">
        <v>312</v>
      </c>
    </row>
    <row r="11645" spans="1:13" x14ac:dyDescent="0.2">
      <c r="A11645" s="34" t="s">
        <v>112539</v>
      </c>
      <c r="B11645" s="34">
        <v>449</v>
      </c>
      <c r="C11645" s="34">
        <v>592</v>
      </c>
      <c r="D11645" s="34">
        <v>558</v>
      </c>
      <c r="E11645" s="34">
        <v>640</v>
      </c>
      <c r="F11645" s="34">
        <v>460</v>
      </c>
      <c r="G11645" s="34">
        <v>470</v>
      </c>
      <c r="H11645" s="34">
        <v>507</v>
      </c>
      <c r="I11645" s="34">
        <v>531</v>
      </c>
      <c r="J11645" s="34">
        <v>527</v>
      </c>
      <c r="K11645" s="34">
        <v>424</v>
      </c>
      <c r="L11645" s="34">
        <v>505</v>
      </c>
      <c r="M11645" s="34">
        <v>422</v>
      </c>
    </row>
    <row r="11646" spans="1:13" x14ac:dyDescent="0.2">
      <c r="A11646" s="34" t="s">
        <v>112540</v>
      </c>
      <c r="B11646" s="34">
        <v>424</v>
      </c>
      <c r="C11646" s="34">
        <v>438</v>
      </c>
      <c r="D11646" s="34">
        <v>406</v>
      </c>
      <c r="E11646" s="34">
        <v>414</v>
      </c>
      <c r="F11646" s="34">
        <v>389</v>
      </c>
      <c r="G11646" s="34">
        <v>402</v>
      </c>
      <c r="H11646" s="34">
        <v>506</v>
      </c>
      <c r="I11646" s="34">
        <v>438</v>
      </c>
      <c r="J11646" s="34">
        <v>524</v>
      </c>
      <c r="K11646" s="34">
        <v>378</v>
      </c>
      <c r="L11646" s="34">
        <v>450</v>
      </c>
      <c r="M11646" s="34">
        <v>348</v>
      </c>
    </row>
    <row r="11647" spans="1:13" x14ac:dyDescent="0.2">
      <c r="A11647" s="34" t="s">
        <v>112541</v>
      </c>
      <c r="B11647" s="34">
        <v>230</v>
      </c>
      <c r="C11647" s="34">
        <v>266</v>
      </c>
      <c r="D11647" s="34">
        <v>257</v>
      </c>
      <c r="E11647" s="34">
        <v>274</v>
      </c>
      <c r="F11647" s="34">
        <v>227</v>
      </c>
      <c r="G11647" s="34">
        <v>220</v>
      </c>
      <c r="H11647" s="34">
        <v>307</v>
      </c>
      <c r="I11647" s="34">
        <v>261</v>
      </c>
      <c r="J11647" s="34">
        <v>271</v>
      </c>
      <c r="K11647" s="34">
        <v>217</v>
      </c>
      <c r="L11647" s="34">
        <v>257</v>
      </c>
      <c r="M11647" s="34">
        <v>220</v>
      </c>
    </row>
    <row r="11648" spans="1:13" x14ac:dyDescent="0.2">
      <c r="A11648" s="34" t="s">
        <v>112542</v>
      </c>
      <c r="B11648" s="34">
        <v>317</v>
      </c>
      <c r="C11648" s="34">
        <v>459</v>
      </c>
      <c r="D11648" s="34">
        <v>377</v>
      </c>
      <c r="E11648" s="34">
        <v>436</v>
      </c>
      <c r="F11648" s="34">
        <v>412</v>
      </c>
      <c r="G11648" s="34">
        <v>404</v>
      </c>
      <c r="H11648" s="34">
        <v>428</v>
      </c>
      <c r="I11648" s="34">
        <v>457</v>
      </c>
      <c r="J11648" s="34">
        <v>425</v>
      </c>
      <c r="K11648" s="34">
        <v>349</v>
      </c>
      <c r="L11648" s="34">
        <v>374</v>
      </c>
      <c r="M11648" s="34">
        <v>308</v>
      </c>
    </row>
    <row r="11649" spans="1:13" x14ac:dyDescent="0.2">
      <c r="A11649" s="34" t="s">
        <v>112543</v>
      </c>
      <c r="B11649" s="34">
        <v>442</v>
      </c>
      <c r="C11649" s="34">
        <v>471</v>
      </c>
      <c r="D11649" s="34">
        <v>544</v>
      </c>
      <c r="E11649" s="34">
        <v>521</v>
      </c>
      <c r="F11649" s="34">
        <v>478</v>
      </c>
      <c r="G11649" s="34">
        <v>463</v>
      </c>
      <c r="H11649" s="34">
        <v>582</v>
      </c>
      <c r="I11649" s="34">
        <v>470</v>
      </c>
      <c r="J11649" s="34">
        <v>592</v>
      </c>
      <c r="K11649" s="34">
        <v>440</v>
      </c>
      <c r="L11649" s="34">
        <v>540</v>
      </c>
      <c r="M11649" s="34">
        <v>371</v>
      </c>
    </row>
    <row r="11650" spans="1:13" x14ac:dyDescent="0.2">
      <c r="A11650" s="34" t="s">
        <v>112544</v>
      </c>
      <c r="B11650" s="34">
        <v>335</v>
      </c>
      <c r="C11650" s="34">
        <v>345</v>
      </c>
      <c r="D11650" s="34">
        <v>401</v>
      </c>
      <c r="E11650" s="34">
        <v>352</v>
      </c>
      <c r="F11650" s="34">
        <v>403</v>
      </c>
      <c r="G11650" s="34">
        <v>330</v>
      </c>
      <c r="H11650" s="34">
        <v>420</v>
      </c>
      <c r="I11650" s="34">
        <v>363</v>
      </c>
      <c r="J11650" s="34">
        <v>446</v>
      </c>
      <c r="K11650" s="34">
        <v>258</v>
      </c>
      <c r="L11650" s="34">
        <v>378</v>
      </c>
      <c r="M11650" s="34">
        <v>256</v>
      </c>
    </row>
    <row r="11651" spans="1:13" x14ac:dyDescent="0.2">
      <c r="A11651" s="34" t="s">
        <v>112545</v>
      </c>
      <c r="B11651" s="34">
        <v>297</v>
      </c>
      <c r="C11651" s="34">
        <v>315</v>
      </c>
      <c r="D11651" s="34">
        <v>352</v>
      </c>
      <c r="E11651" s="34">
        <v>324</v>
      </c>
      <c r="F11651" s="34">
        <v>303</v>
      </c>
      <c r="G11651" s="34">
        <v>290</v>
      </c>
      <c r="H11651" s="34">
        <v>345</v>
      </c>
      <c r="I11651" s="34">
        <v>285</v>
      </c>
      <c r="J11651" s="34">
        <v>348</v>
      </c>
      <c r="K11651" s="34">
        <v>315</v>
      </c>
      <c r="L11651" s="34">
        <v>301</v>
      </c>
      <c r="M11651" s="34">
        <v>246</v>
      </c>
    </row>
    <row r="11652" spans="1:13" x14ac:dyDescent="0.2">
      <c r="A11652" s="34" t="s">
        <v>112546</v>
      </c>
      <c r="B11652" s="34">
        <v>406</v>
      </c>
      <c r="C11652" s="34">
        <v>357</v>
      </c>
      <c r="D11652" s="34">
        <v>406</v>
      </c>
      <c r="E11652" s="34">
        <v>434</v>
      </c>
      <c r="F11652" s="34">
        <v>317</v>
      </c>
      <c r="G11652" s="34">
        <v>349</v>
      </c>
      <c r="H11652" s="34">
        <v>425</v>
      </c>
      <c r="I11652" s="34">
        <v>410</v>
      </c>
      <c r="J11652" s="34">
        <v>388</v>
      </c>
      <c r="K11652" s="34">
        <v>319</v>
      </c>
      <c r="L11652" s="34">
        <v>342</v>
      </c>
      <c r="M11652" s="34">
        <v>323</v>
      </c>
    </row>
    <row r="11653" spans="1:13" x14ac:dyDescent="0.2">
      <c r="A11653" s="34" t="s">
        <v>112547</v>
      </c>
      <c r="B11653" s="34">
        <v>194</v>
      </c>
      <c r="C11653" s="34">
        <v>249</v>
      </c>
      <c r="D11653" s="34">
        <v>284</v>
      </c>
      <c r="E11653" s="34">
        <v>194</v>
      </c>
      <c r="F11653" s="34">
        <v>234</v>
      </c>
      <c r="G11653" s="34">
        <v>179</v>
      </c>
      <c r="H11653" s="34">
        <v>236</v>
      </c>
      <c r="I11653" s="34">
        <v>192</v>
      </c>
      <c r="J11653" s="34">
        <v>268</v>
      </c>
      <c r="K11653" s="34">
        <v>204</v>
      </c>
      <c r="L11653" s="34">
        <v>250</v>
      </c>
      <c r="M11653" s="34">
        <v>157</v>
      </c>
    </row>
    <row r="11654" spans="1:13" x14ac:dyDescent="0.2">
      <c r="A11654" s="34" t="s">
        <v>112548</v>
      </c>
      <c r="B11654" s="34">
        <v>394</v>
      </c>
      <c r="C11654" s="34">
        <v>469</v>
      </c>
      <c r="D11654" s="34">
        <v>487</v>
      </c>
      <c r="E11654" s="34">
        <v>433</v>
      </c>
      <c r="F11654" s="34">
        <v>335</v>
      </c>
      <c r="G11654" s="34">
        <v>398</v>
      </c>
      <c r="H11654" s="34">
        <v>425</v>
      </c>
      <c r="I11654" s="34">
        <v>391</v>
      </c>
      <c r="J11654" s="34">
        <v>451</v>
      </c>
      <c r="K11654" s="34">
        <v>335</v>
      </c>
      <c r="L11654" s="34">
        <v>432</v>
      </c>
      <c r="M11654" s="34">
        <v>325</v>
      </c>
    </row>
    <row r="11655" spans="1:13" x14ac:dyDescent="0.2">
      <c r="A11655" s="34" t="s">
        <v>112549</v>
      </c>
      <c r="B11655" s="34">
        <v>326</v>
      </c>
      <c r="C11655" s="34">
        <v>341</v>
      </c>
      <c r="D11655" s="34">
        <v>384</v>
      </c>
      <c r="E11655" s="34">
        <v>370</v>
      </c>
      <c r="F11655" s="34">
        <v>280</v>
      </c>
      <c r="G11655" s="34">
        <v>356</v>
      </c>
      <c r="H11655" s="34">
        <v>340</v>
      </c>
      <c r="I11655" s="34">
        <v>390</v>
      </c>
      <c r="J11655" s="34">
        <v>420</v>
      </c>
      <c r="K11655" s="34">
        <v>282</v>
      </c>
      <c r="L11655" s="34">
        <v>321</v>
      </c>
      <c r="M11655" s="34">
        <v>334</v>
      </c>
    </row>
    <row r="11656" spans="1:13" x14ac:dyDescent="0.2">
      <c r="A11656" s="34" t="s">
        <v>112550</v>
      </c>
      <c r="B11656" s="34">
        <v>433</v>
      </c>
      <c r="C11656" s="34">
        <v>562</v>
      </c>
      <c r="D11656" s="34">
        <v>476</v>
      </c>
      <c r="E11656" s="34">
        <v>561</v>
      </c>
      <c r="F11656" s="34">
        <v>396</v>
      </c>
      <c r="G11656" s="34">
        <v>426</v>
      </c>
      <c r="H11656" s="34">
        <v>507</v>
      </c>
      <c r="I11656" s="34">
        <v>470</v>
      </c>
      <c r="J11656" s="34">
        <v>599</v>
      </c>
      <c r="K11656" s="34">
        <v>372</v>
      </c>
      <c r="L11656" s="34">
        <v>461</v>
      </c>
      <c r="M11656" s="34">
        <v>384</v>
      </c>
    </row>
    <row r="11657" spans="1:13" x14ac:dyDescent="0.2">
      <c r="A11657" s="34" t="s">
        <v>112551</v>
      </c>
      <c r="B11657" s="34">
        <v>256</v>
      </c>
      <c r="C11657" s="34">
        <v>205</v>
      </c>
      <c r="D11657" s="34">
        <v>213</v>
      </c>
      <c r="E11657" s="34">
        <v>211</v>
      </c>
      <c r="F11657" s="34">
        <v>167</v>
      </c>
      <c r="G11657" s="34">
        <v>190</v>
      </c>
      <c r="H11657" s="34">
        <v>250</v>
      </c>
      <c r="I11657" s="34">
        <v>279</v>
      </c>
      <c r="J11657" s="34">
        <v>260</v>
      </c>
      <c r="K11657" s="34">
        <v>205</v>
      </c>
      <c r="L11657" s="34">
        <v>240</v>
      </c>
      <c r="M11657" s="34">
        <v>205</v>
      </c>
    </row>
    <row r="11658" spans="1:13" x14ac:dyDescent="0.2">
      <c r="A11658" s="34" t="s">
        <v>112552</v>
      </c>
      <c r="B11658" s="34">
        <v>114</v>
      </c>
      <c r="C11658" s="34">
        <v>206</v>
      </c>
      <c r="D11658" s="34">
        <v>192</v>
      </c>
      <c r="E11658" s="34">
        <v>244</v>
      </c>
      <c r="F11658" s="34">
        <v>192</v>
      </c>
      <c r="G11658" s="34">
        <v>188</v>
      </c>
      <c r="H11658" s="34">
        <v>189</v>
      </c>
      <c r="I11658" s="34">
        <v>254</v>
      </c>
      <c r="J11658" s="34">
        <v>222</v>
      </c>
      <c r="K11658" s="34">
        <v>155</v>
      </c>
      <c r="L11658" s="34">
        <v>157</v>
      </c>
      <c r="M11658" s="34">
        <v>132</v>
      </c>
    </row>
    <row r="11659" spans="1:13" x14ac:dyDescent="0.2">
      <c r="A11659" s="34" t="s">
        <v>112553</v>
      </c>
      <c r="B11659" s="34">
        <v>348</v>
      </c>
      <c r="C11659" s="34">
        <v>297</v>
      </c>
      <c r="D11659" s="34">
        <v>368</v>
      </c>
      <c r="E11659" s="34">
        <v>341</v>
      </c>
      <c r="F11659" s="34">
        <v>338</v>
      </c>
      <c r="G11659" s="34">
        <v>317</v>
      </c>
      <c r="H11659" s="34">
        <v>375</v>
      </c>
      <c r="I11659" s="34">
        <v>348</v>
      </c>
      <c r="J11659" s="34">
        <v>395</v>
      </c>
      <c r="K11659" s="34">
        <v>312</v>
      </c>
      <c r="L11659" s="34">
        <v>355</v>
      </c>
      <c r="M11659" s="34">
        <v>247</v>
      </c>
    </row>
    <row r="11660" spans="1:13" x14ac:dyDescent="0.2">
      <c r="A11660" s="34" t="s">
        <v>112554</v>
      </c>
      <c r="B11660" s="34">
        <v>398</v>
      </c>
      <c r="C11660" s="34">
        <v>435</v>
      </c>
      <c r="D11660" s="34">
        <v>349</v>
      </c>
      <c r="E11660" s="34">
        <v>507</v>
      </c>
      <c r="F11660" s="34">
        <v>343</v>
      </c>
      <c r="G11660" s="34">
        <v>413</v>
      </c>
      <c r="H11660" s="34">
        <v>423</v>
      </c>
      <c r="I11660" s="34">
        <v>410</v>
      </c>
      <c r="J11660" s="34">
        <v>355</v>
      </c>
      <c r="K11660" s="34">
        <v>418</v>
      </c>
      <c r="L11660" s="34">
        <v>359</v>
      </c>
      <c r="M11660" s="34">
        <v>329</v>
      </c>
    </row>
    <row r="11661" spans="1:13" x14ac:dyDescent="0.2">
      <c r="A11661" s="34" t="s">
        <v>112555</v>
      </c>
      <c r="B11661" s="34">
        <v>329</v>
      </c>
      <c r="C11661" s="34">
        <v>352</v>
      </c>
      <c r="D11661" s="34">
        <v>420</v>
      </c>
      <c r="E11661" s="34">
        <v>412</v>
      </c>
      <c r="F11661" s="34">
        <v>297</v>
      </c>
      <c r="G11661" s="34">
        <v>331</v>
      </c>
      <c r="H11661" s="34">
        <v>394</v>
      </c>
      <c r="I11661" s="34">
        <v>316</v>
      </c>
      <c r="J11661" s="34">
        <v>400</v>
      </c>
      <c r="K11661" s="34">
        <v>313</v>
      </c>
      <c r="L11661" s="34">
        <v>353</v>
      </c>
      <c r="M11661" s="34">
        <v>295</v>
      </c>
    </row>
    <row r="11662" spans="1:13" x14ac:dyDescent="0.2">
      <c r="A11662" s="34" t="s">
        <v>112556</v>
      </c>
      <c r="B11662" s="34">
        <v>338</v>
      </c>
      <c r="C11662" s="34">
        <v>465</v>
      </c>
      <c r="D11662" s="34">
        <v>392</v>
      </c>
      <c r="E11662" s="34">
        <v>469</v>
      </c>
      <c r="F11662" s="34">
        <v>366</v>
      </c>
      <c r="G11662" s="34">
        <v>381</v>
      </c>
      <c r="H11662" s="34">
        <v>439</v>
      </c>
      <c r="I11662" s="34">
        <v>452</v>
      </c>
      <c r="J11662" s="34">
        <v>437</v>
      </c>
      <c r="K11662" s="34">
        <v>350</v>
      </c>
      <c r="L11662" s="34">
        <v>336</v>
      </c>
      <c r="M11662" s="34">
        <v>299</v>
      </c>
    </row>
    <row r="11663" spans="1:13" x14ac:dyDescent="0.2">
      <c r="A11663" s="34" t="s">
        <v>112557</v>
      </c>
      <c r="B11663" s="34">
        <v>300</v>
      </c>
      <c r="C11663" s="34">
        <v>308</v>
      </c>
      <c r="D11663" s="34">
        <v>390</v>
      </c>
      <c r="E11663" s="34">
        <v>372</v>
      </c>
      <c r="F11663" s="34">
        <v>351</v>
      </c>
      <c r="G11663" s="34">
        <v>342</v>
      </c>
      <c r="H11663" s="34">
        <v>338</v>
      </c>
      <c r="I11663" s="34">
        <v>349</v>
      </c>
      <c r="J11663" s="34">
        <v>381</v>
      </c>
      <c r="K11663" s="34">
        <v>299</v>
      </c>
      <c r="L11663" s="34">
        <v>336</v>
      </c>
      <c r="M11663" s="34">
        <v>261</v>
      </c>
    </row>
    <row r="11664" spans="1:13" x14ac:dyDescent="0.2">
      <c r="A11664" s="34" t="s">
        <v>112558</v>
      </c>
      <c r="B11664" s="34">
        <v>279</v>
      </c>
      <c r="C11664" s="34">
        <v>241</v>
      </c>
      <c r="D11664" s="34">
        <v>278</v>
      </c>
      <c r="E11664" s="34">
        <v>277</v>
      </c>
      <c r="F11664" s="34">
        <v>240</v>
      </c>
      <c r="G11664" s="34">
        <v>207</v>
      </c>
      <c r="H11664" s="34">
        <v>317</v>
      </c>
      <c r="I11664" s="34">
        <v>225</v>
      </c>
      <c r="J11664" s="34">
        <v>263</v>
      </c>
      <c r="K11664" s="34">
        <v>204</v>
      </c>
      <c r="L11664" s="34">
        <v>217</v>
      </c>
      <c r="M11664" s="34">
        <v>159</v>
      </c>
    </row>
    <row r="11665" spans="1:13" x14ac:dyDescent="0.2">
      <c r="A11665" s="34" t="s">
        <v>112559</v>
      </c>
      <c r="B11665" s="34">
        <v>600</v>
      </c>
      <c r="C11665" s="34">
        <v>645</v>
      </c>
      <c r="D11665" s="34">
        <v>570</v>
      </c>
      <c r="E11665" s="34">
        <v>720</v>
      </c>
      <c r="F11665" s="34">
        <v>599</v>
      </c>
      <c r="G11665" s="34">
        <v>568</v>
      </c>
      <c r="H11665" s="34">
        <v>730</v>
      </c>
      <c r="I11665" s="34">
        <v>592</v>
      </c>
      <c r="J11665" s="34">
        <v>659</v>
      </c>
      <c r="K11665" s="34">
        <v>506</v>
      </c>
      <c r="L11665" s="34">
        <v>565</v>
      </c>
      <c r="M11665" s="34">
        <v>515</v>
      </c>
    </row>
    <row r="11666" spans="1:13" x14ac:dyDescent="0.2">
      <c r="A11666" s="34" t="s">
        <v>112560</v>
      </c>
      <c r="B11666" s="34">
        <v>569</v>
      </c>
      <c r="C11666" s="34">
        <v>563</v>
      </c>
      <c r="D11666" s="34">
        <v>572</v>
      </c>
      <c r="E11666" s="34">
        <v>531</v>
      </c>
      <c r="F11666" s="34">
        <v>515</v>
      </c>
      <c r="G11666" s="34">
        <v>555</v>
      </c>
      <c r="H11666" s="34">
        <v>537</v>
      </c>
      <c r="I11666" s="34">
        <v>501</v>
      </c>
      <c r="J11666" s="34">
        <v>572</v>
      </c>
      <c r="K11666" s="34">
        <v>420</v>
      </c>
      <c r="L11666" s="34">
        <v>532</v>
      </c>
      <c r="M11666" s="34">
        <v>377</v>
      </c>
    </row>
    <row r="11667" spans="1:13" x14ac:dyDescent="0.2">
      <c r="A11667" s="34" t="s">
        <v>112561</v>
      </c>
      <c r="B11667" s="34">
        <v>768</v>
      </c>
      <c r="C11667" s="34">
        <v>759</v>
      </c>
      <c r="D11667" s="34">
        <v>916</v>
      </c>
      <c r="E11667" s="34">
        <v>885</v>
      </c>
      <c r="F11667" s="34">
        <v>753</v>
      </c>
      <c r="G11667" s="34">
        <v>820</v>
      </c>
      <c r="H11667" s="34">
        <v>907</v>
      </c>
      <c r="I11667" s="34">
        <v>825</v>
      </c>
      <c r="J11667" s="34">
        <v>880</v>
      </c>
      <c r="K11667" s="34">
        <v>671</v>
      </c>
      <c r="L11667" s="34">
        <v>810</v>
      </c>
      <c r="M11667" s="34">
        <v>710</v>
      </c>
    </row>
    <row r="11668" spans="1:13" x14ac:dyDescent="0.2">
      <c r="A11668" s="34" t="s">
        <v>112562</v>
      </c>
      <c r="B11668" s="34">
        <v>262</v>
      </c>
      <c r="C11668" s="34">
        <v>261</v>
      </c>
      <c r="D11668" s="34">
        <v>243</v>
      </c>
      <c r="E11668" s="34">
        <v>282</v>
      </c>
      <c r="F11668" s="34">
        <v>228</v>
      </c>
      <c r="G11668" s="34">
        <v>261</v>
      </c>
      <c r="H11668" s="34">
        <v>271</v>
      </c>
      <c r="I11668" s="34">
        <v>233</v>
      </c>
      <c r="J11668" s="34">
        <v>248</v>
      </c>
      <c r="K11668" s="34">
        <v>214</v>
      </c>
      <c r="L11668" s="34">
        <v>217</v>
      </c>
      <c r="M11668" s="34">
        <v>189</v>
      </c>
    </row>
    <row r="11669" spans="1:13" x14ac:dyDescent="0.2">
      <c r="A11669" s="34" t="s">
        <v>112563</v>
      </c>
      <c r="B11669" s="34">
        <v>188</v>
      </c>
      <c r="C11669" s="34">
        <v>251</v>
      </c>
      <c r="D11669" s="34">
        <v>245</v>
      </c>
      <c r="E11669" s="34">
        <v>248</v>
      </c>
      <c r="F11669" s="34">
        <v>213</v>
      </c>
      <c r="G11669" s="34">
        <v>233</v>
      </c>
      <c r="H11669" s="34">
        <v>252</v>
      </c>
      <c r="I11669" s="34">
        <v>288</v>
      </c>
      <c r="J11669" s="34">
        <v>213</v>
      </c>
      <c r="K11669" s="34">
        <v>237</v>
      </c>
      <c r="L11669" s="34">
        <v>232</v>
      </c>
      <c r="M11669" s="34">
        <v>193</v>
      </c>
    </row>
    <row r="11670" spans="1:13" x14ac:dyDescent="0.2">
      <c r="A11670" s="34" t="s">
        <v>112564</v>
      </c>
      <c r="B11670" s="34">
        <v>420</v>
      </c>
      <c r="C11670" s="34">
        <v>383</v>
      </c>
      <c r="D11670" s="34">
        <v>357</v>
      </c>
      <c r="E11670" s="34">
        <v>451</v>
      </c>
      <c r="F11670" s="34">
        <v>392</v>
      </c>
      <c r="G11670" s="34">
        <v>333</v>
      </c>
      <c r="H11670" s="34">
        <v>404</v>
      </c>
      <c r="I11670" s="34">
        <v>388</v>
      </c>
      <c r="J11670" s="34">
        <v>419</v>
      </c>
      <c r="K11670" s="34">
        <v>348</v>
      </c>
      <c r="L11670" s="34">
        <v>411</v>
      </c>
      <c r="M11670" s="34">
        <v>287</v>
      </c>
    </row>
    <row r="11671" spans="1:13" x14ac:dyDescent="0.2">
      <c r="A11671" s="34" t="s">
        <v>112565</v>
      </c>
      <c r="B11671" s="34">
        <v>210</v>
      </c>
      <c r="C11671" s="34">
        <v>287</v>
      </c>
      <c r="D11671" s="34">
        <v>273</v>
      </c>
      <c r="E11671" s="34">
        <v>327</v>
      </c>
      <c r="F11671" s="34">
        <v>214</v>
      </c>
      <c r="G11671" s="34">
        <v>264</v>
      </c>
      <c r="H11671" s="34">
        <v>260</v>
      </c>
      <c r="I11671" s="34">
        <v>249</v>
      </c>
      <c r="J11671" s="34">
        <v>272</v>
      </c>
      <c r="K11671" s="34">
        <v>256</v>
      </c>
      <c r="L11671" s="34">
        <v>272</v>
      </c>
      <c r="M11671" s="34">
        <v>236</v>
      </c>
    </row>
    <row r="11672" spans="1:13" x14ac:dyDescent="0.2">
      <c r="A11672" s="34" t="s">
        <v>112566</v>
      </c>
      <c r="B11672" s="34">
        <v>237</v>
      </c>
      <c r="C11672" s="34">
        <v>256</v>
      </c>
      <c r="D11672" s="34">
        <v>233</v>
      </c>
      <c r="E11672" s="34">
        <v>249</v>
      </c>
      <c r="F11672" s="34">
        <v>242</v>
      </c>
      <c r="G11672" s="34">
        <v>295</v>
      </c>
      <c r="H11672" s="34">
        <v>292</v>
      </c>
      <c r="I11672" s="34">
        <v>221</v>
      </c>
      <c r="J11672" s="34">
        <v>217</v>
      </c>
      <c r="K11672" s="34">
        <v>229</v>
      </c>
      <c r="L11672" s="34">
        <v>269</v>
      </c>
      <c r="M11672" s="34">
        <v>195</v>
      </c>
    </row>
    <row r="11673" spans="1:13" x14ac:dyDescent="0.2">
      <c r="A11673" s="34" t="s">
        <v>112567</v>
      </c>
      <c r="B11673" s="34">
        <v>204</v>
      </c>
      <c r="C11673" s="34">
        <v>227</v>
      </c>
      <c r="D11673" s="34">
        <v>200</v>
      </c>
      <c r="E11673" s="34">
        <v>226</v>
      </c>
      <c r="F11673" s="34">
        <v>208</v>
      </c>
      <c r="G11673" s="34">
        <v>198</v>
      </c>
      <c r="H11673" s="34">
        <v>218</v>
      </c>
      <c r="I11673" s="34">
        <v>204</v>
      </c>
      <c r="J11673" s="34">
        <v>238</v>
      </c>
      <c r="K11673" s="34">
        <v>165</v>
      </c>
      <c r="L11673" s="34">
        <v>260</v>
      </c>
      <c r="M11673" s="34">
        <v>208</v>
      </c>
    </row>
    <row r="11674" spans="1:13" x14ac:dyDescent="0.2">
      <c r="A11674" s="34" t="s">
        <v>112568</v>
      </c>
      <c r="B11674" s="34">
        <v>250</v>
      </c>
      <c r="C11674" s="34">
        <v>272</v>
      </c>
      <c r="D11674" s="34">
        <v>313</v>
      </c>
      <c r="E11674" s="34">
        <v>285</v>
      </c>
      <c r="F11674" s="34">
        <v>279</v>
      </c>
      <c r="G11674" s="34">
        <v>264</v>
      </c>
      <c r="H11674" s="34">
        <v>337</v>
      </c>
      <c r="I11674" s="34">
        <v>238</v>
      </c>
      <c r="J11674" s="34">
        <v>294</v>
      </c>
      <c r="K11674" s="34">
        <v>206</v>
      </c>
      <c r="L11674" s="34">
        <v>280</v>
      </c>
      <c r="M11674" s="34">
        <v>260</v>
      </c>
    </row>
    <row r="11675" spans="1:13" x14ac:dyDescent="0.2">
      <c r="A11675" s="34" t="s">
        <v>112569</v>
      </c>
      <c r="B11675" s="34">
        <v>123</v>
      </c>
      <c r="C11675" s="34">
        <v>139</v>
      </c>
      <c r="D11675" s="34">
        <v>115</v>
      </c>
      <c r="E11675" s="34">
        <v>175</v>
      </c>
      <c r="F11675" s="34">
        <v>118</v>
      </c>
      <c r="G11675" s="34">
        <v>117</v>
      </c>
      <c r="H11675" s="34">
        <v>144</v>
      </c>
      <c r="I11675" s="34">
        <v>136</v>
      </c>
      <c r="J11675" s="34">
        <v>165</v>
      </c>
      <c r="K11675" s="34">
        <v>127</v>
      </c>
      <c r="L11675" s="34">
        <v>106</v>
      </c>
      <c r="M11675" s="34">
        <v>102</v>
      </c>
    </row>
    <row r="11676" spans="1:13" x14ac:dyDescent="0.2">
      <c r="A11676" s="34" t="s">
        <v>112570</v>
      </c>
      <c r="B11676" s="34">
        <v>197</v>
      </c>
      <c r="C11676" s="34">
        <v>195</v>
      </c>
      <c r="D11676" s="34">
        <v>260</v>
      </c>
      <c r="E11676" s="34">
        <v>251</v>
      </c>
      <c r="F11676" s="34">
        <v>180</v>
      </c>
      <c r="G11676" s="34">
        <v>200</v>
      </c>
      <c r="H11676" s="34">
        <v>249</v>
      </c>
      <c r="I11676" s="34">
        <v>207</v>
      </c>
      <c r="J11676" s="34">
        <v>284</v>
      </c>
      <c r="K11676" s="34">
        <v>162</v>
      </c>
      <c r="L11676" s="34">
        <v>233</v>
      </c>
      <c r="M11676" s="34">
        <v>178</v>
      </c>
    </row>
    <row r="11677" spans="1:13" x14ac:dyDescent="0.2">
      <c r="A11677" s="34" t="s">
        <v>112571</v>
      </c>
      <c r="B11677" s="34">
        <v>206</v>
      </c>
      <c r="C11677" s="34">
        <v>157</v>
      </c>
      <c r="D11677" s="34">
        <v>175</v>
      </c>
      <c r="E11677" s="34">
        <v>269</v>
      </c>
      <c r="F11677" s="34">
        <v>197</v>
      </c>
      <c r="G11677" s="34">
        <v>168</v>
      </c>
      <c r="H11677" s="34">
        <v>199</v>
      </c>
      <c r="I11677" s="34">
        <v>185</v>
      </c>
      <c r="J11677" s="34">
        <v>221</v>
      </c>
      <c r="K11677" s="34">
        <v>147</v>
      </c>
      <c r="L11677" s="34">
        <v>215</v>
      </c>
      <c r="M11677" s="34">
        <v>148</v>
      </c>
    </row>
    <row r="11678" spans="1:13" x14ac:dyDescent="0.2">
      <c r="A11678" s="34" t="s">
        <v>112572</v>
      </c>
      <c r="B11678" s="34">
        <v>290</v>
      </c>
      <c r="C11678" s="34">
        <v>353</v>
      </c>
      <c r="D11678" s="34">
        <v>249</v>
      </c>
      <c r="E11678" s="34">
        <v>291</v>
      </c>
      <c r="F11678" s="34">
        <v>241</v>
      </c>
      <c r="G11678" s="34">
        <v>266</v>
      </c>
      <c r="H11678" s="34">
        <v>308</v>
      </c>
      <c r="I11678" s="34">
        <v>250</v>
      </c>
      <c r="J11678" s="34">
        <v>329</v>
      </c>
      <c r="K11678" s="34">
        <v>238</v>
      </c>
      <c r="L11678" s="34">
        <v>301</v>
      </c>
      <c r="M11678" s="34">
        <v>224</v>
      </c>
    </row>
    <row r="11679" spans="1:13" x14ac:dyDescent="0.2">
      <c r="A11679" s="34" t="s">
        <v>112573</v>
      </c>
      <c r="B11679" s="34">
        <v>317</v>
      </c>
      <c r="C11679" s="34">
        <v>284</v>
      </c>
      <c r="D11679" s="34">
        <v>343</v>
      </c>
      <c r="E11679" s="34">
        <v>282</v>
      </c>
      <c r="F11679" s="34">
        <v>270</v>
      </c>
      <c r="G11679" s="34">
        <v>261</v>
      </c>
      <c r="H11679" s="34">
        <v>317</v>
      </c>
      <c r="I11679" s="34">
        <v>235</v>
      </c>
      <c r="J11679" s="34">
        <v>241</v>
      </c>
      <c r="K11679" s="34">
        <v>239</v>
      </c>
      <c r="L11679" s="34">
        <v>292</v>
      </c>
      <c r="M11679" s="34">
        <v>200</v>
      </c>
    </row>
    <row r="11680" spans="1:13" x14ac:dyDescent="0.2">
      <c r="A11680" s="34" t="s">
        <v>112574</v>
      </c>
      <c r="B11680" s="34">
        <v>380</v>
      </c>
      <c r="C11680" s="34">
        <v>463</v>
      </c>
      <c r="D11680" s="34">
        <v>437</v>
      </c>
      <c r="E11680" s="34">
        <v>496</v>
      </c>
      <c r="F11680" s="34">
        <v>418</v>
      </c>
      <c r="G11680" s="34">
        <v>460</v>
      </c>
      <c r="H11680" s="34">
        <v>440</v>
      </c>
      <c r="I11680" s="34">
        <v>435</v>
      </c>
      <c r="J11680" s="34">
        <v>386</v>
      </c>
      <c r="K11680" s="34">
        <v>436</v>
      </c>
      <c r="L11680" s="34">
        <v>393</v>
      </c>
      <c r="M11680" s="34">
        <v>381</v>
      </c>
    </row>
    <row r="11681" spans="1:13" x14ac:dyDescent="0.2">
      <c r="A11681" s="34" t="s">
        <v>112575</v>
      </c>
      <c r="B11681" s="34">
        <v>352</v>
      </c>
      <c r="C11681" s="34">
        <v>412</v>
      </c>
      <c r="D11681" s="34">
        <v>398</v>
      </c>
      <c r="E11681" s="34">
        <v>412</v>
      </c>
      <c r="F11681" s="34">
        <v>358</v>
      </c>
      <c r="G11681" s="34">
        <v>380</v>
      </c>
      <c r="H11681" s="34">
        <v>401</v>
      </c>
      <c r="I11681" s="34">
        <v>332</v>
      </c>
      <c r="J11681" s="34">
        <v>438</v>
      </c>
      <c r="K11681" s="34">
        <v>272</v>
      </c>
      <c r="L11681" s="34">
        <v>402</v>
      </c>
      <c r="M11681" s="34">
        <v>326</v>
      </c>
    </row>
    <row r="11682" spans="1:13" x14ac:dyDescent="0.2">
      <c r="A11682" s="34" t="s">
        <v>112576</v>
      </c>
      <c r="B11682" s="34">
        <v>760</v>
      </c>
      <c r="C11682" s="34">
        <v>843</v>
      </c>
      <c r="D11682" s="34">
        <v>887</v>
      </c>
      <c r="E11682" s="34">
        <v>999</v>
      </c>
      <c r="F11682" s="34">
        <v>876</v>
      </c>
      <c r="G11682" s="34">
        <v>769</v>
      </c>
      <c r="H11682" s="34">
        <v>911</v>
      </c>
      <c r="I11682" s="34">
        <v>802</v>
      </c>
      <c r="J11682" s="34">
        <v>917</v>
      </c>
      <c r="K11682" s="34">
        <v>712</v>
      </c>
      <c r="L11682" s="34">
        <v>878</v>
      </c>
      <c r="M11682" s="34">
        <v>643</v>
      </c>
    </row>
    <row r="11683" spans="1:13" x14ac:dyDescent="0.2">
      <c r="A11683" s="34" t="s">
        <v>112577</v>
      </c>
      <c r="B11683" s="34">
        <v>237</v>
      </c>
      <c r="C11683" s="34">
        <v>274</v>
      </c>
      <c r="D11683" s="34">
        <v>292</v>
      </c>
      <c r="E11683" s="34">
        <v>311</v>
      </c>
      <c r="F11683" s="34">
        <v>222</v>
      </c>
      <c r="G11683" s="34">
        <v>303</v>
      </c>
      <c r="H11683" s="34">
        <v>300</v>
      </c>
      <c r="I11683" s="34">
        <v>323</v>
      </c>
      <c r="J11683" s="34">
        <v>363</v>
      </c>
      <c r="K11683" s="34">
        <v>245</v>
      </c>
      <c r="L11683" s="34">
        <v>245</v>
      </c>
      <c r="M11683" s="34">
        <v>224</v>
      </c>
    </row>
    <row r="11684" spans="1:13" x14ac:dyDescent="0.2">
      <c r="A11684" s="34" t="s">
        <v>112578</v>
      </c>
      <c r="B11684" s="34">
        <v>215</v>
      </c>
      <c r="C11684" s="34">
        <v>231</v>
      </c>
      <c r="D11684" s="34">
        <v>283</v>
      </c>
      <c r="E11684" s="34">
        <v>290</v>
      </c>
      <c r="F11684" s="34">
        <v>238</v>
      </c>
      <c r="G11684" s="34">
        <v>264</v>
      </c>
      <c r="H11684" s="34">
        <v>270</v>
      </c>
      <c r="I11684" s="34">
        <v>244</v>
      </c>
      <c r="J11684" s="34">
        <v>228</v>
      </c>
      <c r="K11684" s="34">
        <v>185</v>
      </c>
      <c r="L11684" s="34">
        <v>258</v>
      </c>
      <c r="M11684" s="34">
        <v>175</v>
      </c>
    </row>
    <row r="11685" spans="1:13" x14ac:dyDescent="0.2">
      <c r="A11685" s="34" t="s">
        <v>112579</v>
      </c>
      <c r="B11685" s="34">
        <v>440</v>
      </c>
      <c r="C11685" s="34">
        <v>525</v>
      </c>
      <c r="D11685" s="34">
        <v>481</v>
      </c>
      <c r="E11685" s="34">
        <v>512</v>
      </c>
      <c r="F11685" s="34">
        <v>374</v>
      </c>
      <c r="G11685" s="34">
        <v>493</v>
      </c>
      <c r="H11685" s="34">
        <v>402</v>
      </c>
      <c r="I11685" s="34">
        <v>520</v>
      </c>
      <c r="J11685" s="34">
        <v>472</v>
      </c>
      <c r="K11685" s="34">
        <v>438</v>
      </c>
      <c r="L11685" s="34">
        <v>444</v>
      </c>
      <c r="M11685" s="34">
        <v>404</v>
      </c>
    </row>
    <row r="11686" spans="1:13" x14ac:dyDescent="0.2">
      <c r="A11686" s="34" t="s">
        <v>112580</v>
      </c>
      <c r="B11686" s="34">
        <v>254</v>
      </c>
      <c r="C11686" s="34">
        <v>267</v>
      </c>
      <c r="D11686" s="34">
        <v>304</v>
      </c>
      <c r="E11686" s="34">
        <v>278</v>
      </c>
      <c r="F11686" s="34">
        <v>331</v>
      </c>
      <c r="G11686" s="34">
        <v>288</v>
      </c>
      <c r="H11686" s="34">
        <v>327</v>
      </c>
      <c r="I11686" s="34">
        <v>277</v>
      </c>
      <c r="J11686" s="34">
        <v>318</v>
      </c>
      <c r="K11686" s="34">
        <v>254</v>
      </c>
      <c r="L11686" s="34">
        <v>282</v>
      </c>
      <c r="M11686" s="34">
        <v>237</v>
      </c>
    </row>
    <row r="11687" spans="1:13" x14ac:dyDescent="0.2">
      <c r="A11687" s="34" t="s">
        <v>112581</v>
      </c>
      <c r="B11687" s="34">
        <v>149</v>
      </c>
      <c r="C11687" s="34">
        <v>275</v>
      </c>
      <c r="D11687" s="34">
        <v>165</v>
      </c>
      <c r="E11687" s="34">
        <v>279</v>
      </c>
      <c r="F11687" s="34">
        <v>149</v>
      </c>
      <c r="G11687" s="34">
        <v>284</v>
      </c>
      <c r="H11687" s="34">
        <v>199</v>
      </c>
      <c r="I11687" s="34">
        <v>251</v>
      </c>
      <c r="J11687" s="34">
        <v>154</v>
      </c>
      <c r="K11687" s="34">
        <v>245</v>
      </c>
      <c r="L11687" s="34">
        <v>205</v>
      </c>
      <c r="M11687" s="34">
        <v>197</v>
      </c>
    </row>
    <row r="11688" spans="1:13" x14ac:dyDescent="0.2">
      <c r="A11688" s="34" t="s">
        <v>112582</v>
      </c>
      <c r="B11688" s="34">
        <v>232</v>
      </c>
      <c r="C11688" s="34">
        <v>278</v>
      </c>
      <c r="D11688" s="34">
        <v>279</v>
      </c>
      <c r="E11688" s="34">
        <v>289</v>
      </c>
      <c r="F11688" s="34">
        <v>256</v>
      </c>
      <c r="G11688" s="34">
        <v>329</v>
      </c>
      <c r="H11688" s="34">
        <v>258</v>
      </c>
      <c r="I11688" s="34">
        <v>252</v>
      </c>
      <c r="J11688" s="34">
        <v>298</v>
      </c>
      <c r="K11688" s="34">
        <v>249</v>
      </c>
      <c r="L11688" s="34">
        <v>259</v>
      </c>
      <c r="M11688" s="34">
        <v>207</v>
      </c>
    </row>
    <row r="11689" spans="1:13" x14ac:dyDescent="0.2">
      <c r="A11689" s="34" t="s">
        <v>112583</v>
      </c>
      <c r="B11689" s="34">
        <v>312</v>
      </c>
      <c r="C11689" s="34">
        <v>247</v>
      </c>
      <c r="D11689" s="34">
        <v>293</v>
      </c>
      <c r="E11689" s="34">
        <v>313</v>
      </c>
      <c r="F11689" s="34">
        <v>271</v>
      </c>
      <c r="G11689" s="34">
        <v>306</v>
      </c>
      <c r="H11689" s="34">
        <v>369</v>
      </c>
      <c r="I11689" s="34">
        <v>266</v>
      </c>
      <c r="J11689" s="34">
        <v>299</v>
      </c>
      <c r="K11689" s="34">
        <v>256</v>
      </c>
      <c r="L11689" s="34">
        <v>253</v>
      </c>
      <c r="M11689" s="34">
        <v>208</v>
      </c>
    </row>
    <row r="11690" spans="1:13" x14ac:dyDescent="0.2">
      <c r="A11690" s="34" t="s">
        <v>112584</v>
      </c>
      <c r="B11690" s="34">
        <v>271</v>
      </c>
      <c r="C11690" s="34">
        <v>280</v>
      </c>
      <c r="D11690" s="34">
        <v>262</v>
      </c>
      <c r="E11690" s="34">
        <v>265</v>
      </c>
      <c r="F11690" s="34">
        <v>226</v>
      </c>
      <c r="G11690" s="34">
        <v>292</v>
      </c>
      <c r="H11690" s="34">
        <v>224</v>
      </c>
      <c r="I11690" s="34">
        <v>290</v>
      </c>
      <c r="J11690" s="34">
        <v>231</v>
      </c>
      <c r="K11690" s="34">
        <v>218</v>
      </c>
      <c r="L11690" s="34">
        <v>234</v>
      </c>
      <c r="M11690" s="34">
        <v>167</v>
      </c>
    </row>
    <row r="11691" spans="1:13" x14ac:dyDescent="0.2">
      <c r="A11691" s="34" t="s">
        <v>112585</v>
      </c>
      <c r="B11691" s="34">
        <v>256</v>
      </c>
      <c r="C11691" s="34">
        <v>393</v>
      </c>
      <c r="D11691" s="34">
        <v>358</v>
      </c>
      <c r="E11691" s="34">
        <v>345</v>
      </c>
      <c r="F11691" s="34">
        <v>338</v>
      </c>
      <c r="G11691" s="34">
        <v>284</v>
      </c>
      <c r="H11691" s="34">
        <v>356</v>
      </c>
      <c r="I11691" s="34">
        <v>351</v>
      </c>
      <c r="J11691" s="34">
        <v>353</v>
      </c>
      <c r="K11691" s="34">
        <v>278</v>
      </c>
      <c r="L11691" s="34">
        <v>301</v>
      </c>
      <c r="M11691" s="34">
        <v>252</v>
      </c>
    </row>
    <row r="11692" spans="1:13" x14ac:dyDescent="0.2">
      <c r="A11692" s="34" t="s">
        <v>112586</v>
      </c>
      <c r="B11692" s="34">
        <v>614</v>
      </c>
      <c r="C11692" s="34">
        <v>474</v>
      </c>
      <c r="D11692" s="34">
        <v>579</v>
      </c>
      <c r="E11692" s="34">
        <v>546</v>
      </c>
      <c r="F11692" s="34">
        <v>587</v>
      </c>
      <c r="G11692" s="34">
        <v>478</v>
      </c>
      <c r="H11692" s="34">
        <v>576</v>
      </c>
      <c r="I11692" s="34">
        <v>521</v>
      </c>
      <c r="J11692" s="34">
        <v>560</v>
      </c>
      <c r="K11692" s="34">
        <v>407</v>
      </c>
      <c r="L11692" s="34">
        <v>554</v>
      </c>
      <c r="M11692" s="34">
        <v>392</v>
      </c>
    </row>
    <row r="11693" spans="1:13" x14ac:dyDescent="0.2">
      <c r="A11693" s="34" t="s">
        <v>112587</v>
      </c>
      <c r="B11693" s="34">
        <v>390</v>
      </c>
      <c r="C11693" s="34">
        <v>456</v>
      </c>
      <c r="D11693" s="34">
        <v>398</v>
      </c>
      <c r="E11693" s="34">
        <v>426</v>
      </c>
      <c r="F11693" s="34">
        <v>431</v>
      </c>
      <c r="G11693" s="34">
        <v>441</v>
      </c>
      <c r="H11693" s="34">
        <v>414</v>
      </c>
      <c r="I11693" s="34">
        <v>405</v>
      </c>
      <c r="J11693" s="34">
        <v>433</v>
      </c>
      <c r="K11693" s="34">
        <v>342</v>
      </c>
      <c r="L11693" s="34">
        <v>458</v>
      </c>
      <c r="M11693" s="34">
        <v>298</v>
      </c>
    </row>
    <row r="11694" spans="1:13" x14ac:dyDescent="0.2">
      <c r="A11694" s="34" t="s">
        <v>112588</v>
      </c>
      <c r="B11694" s="34">
        <v>183</v>
      </c>
      <c r="C11694" s="34">
        <v>190</v>
      </c>
      <c r="D11694" s="34">
        <v>192</v>
      </c>
      <c r="E11694" s="34">
        <v>261</v>
      </c>
      <c r="F11694" s="34">
        <v>159</v>
      </c>
      <c r="G11694" s="34">
        <v>155</v>
      </c>
      <c r="H11694" s="34">
        <v>173</v>
      </c>
      <c r="I11694" s="34">
        <v>190</v>
      </c>
      <c r="J11694" s="34">
        <v>229</v>
      </c>
      <c r="K11694" s="34">
        <v>182</v>
      </c>
      <c r="L11694" s="34">
        <v>130</v>
      </c>
      <c r="M11694" s="34">
        <v>159</v>
      </c>
    </row>
    <row r="11695" spans="1:13" x14ac:dyDescent="0.2">
      <c r="A11695" s="34" t="s">
        <v>112589</v>
      </c>
      <c r="B11695" s="34">
        <v>333</v>
      </c>
      <c r="C11695" s="34">
        <v>329</v>
      </c>
      <c r="D11695" s="34">
        <v>386</v>
      </c>
      <c r="E11695" s="34">
        <v>370</v>
      </c>
      <c r="F11695" s="34">
        <v>404</v>
      </c>
      <c r="G11695" s="34">
        <v>381</v>
      </c>
      <c r="H11695" s="34">
        <v>349</v>
      </c>
      <c r="I11695" s="34">
        <v>346</v>
      </c>
      <c r="J11695" s="34">
        <v>373</v>
      </c>
      <c r="K11695" s="34">
        <v>224</v>
      </c>
      <c r="L11695" s="34">
        <v>349</v>
      </c>
      <c r="M11695" s="34">
        <v>293</v>
      </c>
    </row>
    <row r="11696" spans="1:13" x14ac:dyDescent="0.2">
      <c r="A11696" s="34" t="s">
        <v>112590</v>
      </c>
      <c r="B11696" s="34">
        <v>152</v>
      </c>
      <c r="C11696" s="34">
        <v>186</v>
      </c>
      <c r="D11696" s="34">
        <v>225</v>
      </c>
      <c r="E11696" s="34">
        <v>182</v>
      </c>
      <c r="F11696" s="34">
        <v>156</v>
      </c>
      <c r="G11696" s="34">
        <v>170</v>
      </c>
      <c r="H11696" s="34">
        <v>200</v>
      </c>
      <c r="I11696" s="34">
        <v>178</v>
      </c>
      <c r="J11696" s="34">
        <v>233</v>
      </c>
      <c r="K11696" s="34">
        <v>133</v>
      </c>
      <c r="L11696" s="34">
        <v>170</v>
      </c>
      <c r="M11696" s="34">
        <v>165</v>
      </c>
    </row>
    <row r="11697" spans="1:13" x14ac:dyDescent="0.2">
      <c r="A11697" s="34" t="s">
        <v>112591</v>
      </c>
      <c r="B11697" s="34">
        <v>175</v>
      </c>
      <c r="C11697" s="34">
        <v>232</v>
      </c>
      <c r="D11697" s="34">
        <v>277</v>
      </c>
      <c r="E11697" s="34">
        <v>204</v>
      </c>
      <c r="F11697" s="34">
        <v>192</v>
      </c>
      <c r="G11697" s="34">
        <v>202</v>
      </c>
      <c r="H11697" s="34">
        <v>273</v>
      </c>
      <c r="I11697" s="34">
        <v>190</v>
      </c>
      <c r="J11697" s="34">
        <v>321</v>
      </c>
      <c r="K11697" s="34">
        <v>153</v>
      </c>
      <c r="L11697" s="34">
        <v>196</v>
      </c>
      <c r="M11697" s="34">
        <v>166</v>
      </c>
    </row>
    <row r="11698" spans="1:13" x14ac:dyDescent="0.2">
      <c r="A11698" s="34" t="s">
        <v>112592</v>
      </c>
      <c r="B11698" s="34">
        <v>172</v>
      </c>
      <c r="C11698" s="34">
        <v>125</v>
      </c>
      <c r="D11698" s="34">
        <v>207</v>
      </c>
      <c r="E11698" s="34">
        <v>167</v>
      </c>
      <c r="F11698" s="34">
        <v>159</v>
      </c>
      <c r="G11698" s="34">
        <v>186</v>
      </c>
      <c r="H11698" s="34">
        <v>186</v>
      </c>
      <c r="I11698" s="34">
        <v>158</v>
      </c>
      <c r="J11698" s="34">
        <v>206</v>
      </c>
      <c r="K11698" s="34">
        <v>143</v>
      </c>
      <c r="L11698" s="34">
        <v>176</v>
      </c>
      <c r="M11698" s="34">
        <v>169</v>
      </c>
    </row>
    <row r="11699" spans="1:13" x14ac:dyDescent="0.2">
      <c r="A11699" s="34" t="s">
        <v>112593</v>
      </c>
      <c r="B11699" s="34">
        <v>371</v>
      </c>
      <c r="C11699" s="34">
        <v>337</v>
      </c>
      <c r="D11699" s="34">
        <v>420</v>
      </c>
      <c r="E11699" s="34">
        <v>413</v>
      </c>
      <c r="F11699" s="34">
        <v>369</v>
      </c>
      <c r="G11699" s="34">
        <v>328</v>
      </c>
      <c r="H11699" s="34">
        <v>371</v>
      </c>
      <c r="I11699" s="34">
        <v>288</v>
      </c>
      <c r="J11699" s="34">
        <v>335</v>
      </c>
      <c r="K11699" s="34">
        <v>313</v>
      </c>
      <c r="L11699" s="34">
        <v>293</v>
      </c>
      <c r="M11699" s="34">
        <v>249</v>
      </c>
    </row>
    <row r="11700" spans="1:13" x14ac:dyDescent="0.2">
      <c r="A11700" s="34" t="s">
        <v>112594</v>
      </c>
      <c r="B11700" s="34">
        <v>201</v>
      </c>
      <c r="C11700" s="34">
        <v>168</v>
      </c>
      <c r="D11700" s="34">
        <v>206</v>
      </c>
      <c r="E11700" s="34">
        <v>194</v>
      </c>
      <c r="F11700" s="34">
        <v>186</v>
      </c>
      <c r="G11700" s="34">
        <v>226</v>
      </c>
      <c r="H11700" s="34">
        <v>217</v>
      </c>
      <c r="I11700" s="34">
        <v>184</v>
      </c>
      <c r="J11700" s="34">
        <v>188</v>
      </c>
      <c r="K11700" s="34">
        <v>143</v>
      </c>
      <c r="L11700" s="34">
        <v>223</v>
      </c>
      <c r="M11700" s="34">
        <v>155</v>
      </c>
    </row>
    <row r="11701" spans="1:13" x14ac:dyDescent="0.2">
      <c r="A11701" s="34" t="s">
        <v>112595</v>
      </c>
      <c r="B11701" s="34">
        <v>243</v>
      </c>
      <c r="C11701" s="34">
        <v>269</v>
      </c>
      <c r="D11701" s="34">
        <v>302</v>
      </c>
      <c r="E11701" s="34">
        <v>268</v>
      </c>
      <c r="F11701" s="34">
        <v>216</v>
      </c>
      <c r="G11701" s="34">
        <v>217</v>
      </c>
      <c r="H11701" s="34">
        <v>278</v>
      </c>
      <c r="I11701" s="34">
        <v>243</v>
      </c>
      <c r="J11701" s="34">
        <v>278</v>
      </c>
      <c r="K11701" s="34">
        <v>216</v>
      </c>
      <c r="L11701" s="34">
        <v>227</v>
      </c>
      <c r="M11701" s="34">
        <v>190</v>
      </c>
    </row>
    <row r="11702" spans="1:13" x14ac:dyDescent="0.2">
      <c r="A11702" s="34" t="s">
        <v>112596</v>
      </c>
      <c r="B11702" s="34">
        <v>691</v>
      </c>
      <c r="C11702" s="34">
        <v>632</v>
      </c>
      <c r="D11702" s="34">
        <v>668</v>
      </c>
      <c r="E11702" s="34">
        <v>777</v>
      </c>
      <c r="F11702" s="34">
        <v>599</v>
      </c>
      <c r="G11702" s="34">
        <v>647</v>
      </c>
      <c r="H11702" s="34">
        <v>729</v>
      </c>
      <c r="I11702" s="34">
        <v>641</v>
      </c>
      <c r="J11702" s="34">
        <v>781</v>
      </c>
      <c r="K11702" s="34">
        <v>550</v>
      </c>
      <c r="L11702" s="34">
        <v>800</v>
      </c>
      <c r="M11702" s="34">
        <v>514</v>
      </c>
    </row>
    <row r="11703" spans="1:13" x14ac:dyDescent="0.2">
      <c r="A11703" s="34" t="s">
        <v>112597</v>
      </c>
      <c r="B11703" s="34">
        <v>921</v>
      </c>
      <c r="C11703" s="34">
        <v>931</v>
      </c>
      <c r="D11703" s="34">
        <v>970</v>
      </c>
      <c r="E11703" s="34">
        <v>940</v>
      </c>
      <c r="F11703" s="34">
        <v>870</v>
      </c>
      <c r="G11703" s="34">
        <v>858</v>
      </c>
      <c r="H11703" s="34">
        <v>1060</v>
      </c>
      <c r="I11703" s="34">
        <v>908</v>
      </c>
      <c r="J11703" s="34">
        <v>1084</v>
      </c>
      <c r="K11703" s="34">
        <v>723</v>
      </c>
      <c r="L11703" s="34">
        <v>1042</v>
      </c>
      <c r="M11703" s="34">
        <v>647</v>
      </c>
    </row>
    <row r="11704" spans="1:13" x14ac:dyDescent="0.2">
      <c r="A11704" s="34" t="s">
        <v>112598</v>
      </c>
      <c r="B11704" s="34">
        <v>265</v>
      </c>
      <c r="C11704" s="34">
        <v>345</v>
      </c>
      <c r="D11704" s="34">
        <v>399</v>
      </c>
      <c r="E11704" s="34">
        <v>412</v>
      </c>
      <c r="F11704" s="34">
        <v>321</v>
      </c>
      <c r="G11704" s="34">
        <v>347</v>
      </c>
      <c r="H11704" s="34">
        <v>445</v>
      </c>
      <c r="I11704" s="34">
        <v>352</v>
      </c>
      <c r="J11704" s="34">
        <v>410</v>
      </c>
      <c r="K11704" s="34">
        <v>314</v>
      </c>
      <c r="L11704" s="34">
        <v>287</v>
      </c>
      <c r="M11704" s="34">
        <v>271</v>
      </c>
    </row>
    <row r="11705" spans="1:13" x14ac:dyDescent="0.2">
      <c r="A11705" s="34" t="s">
        <v>112599</v>
      </c>
      <c r="B11705" s="34">
        <v>561</v>
      </c>
      <c r="C11705" s="34">
        <v>643</v>
      </c>
      <c r="D11705" s="34">
        <v>674</v>
      </c>
      <c r="E11705" s="34">
        <v>664</v>
      </c>
      <c r="F11705" s="34">
        <v>559</v>
      </c>
      <c r="G11705" s="34">
        <v>634</v>
      </c>
      <c r="H11705" s="34">
        <v>590</v>
      </c>
      <c r="I11705" s="34">
        <v>705</v>
      </c>
      <c r="J11705" s="34">
        <v>567</v>
      </c>
      <c r="K11705" s="34">
        <v>497</v>
      </c>
      <c r="L11705" s="34">
        <v>626</v>
      </c>
      <c r="M11705" s="34">
        <v>511</v>
      </c>
    </row>
    <row r="11706" spans="1:13" x14ac:dyDescent="0.2">
      <c r="A11706" s="34" t="s">
        <v>112600</v>
      </c>
      <c r="B11706" s="34">
        <v>444</v>
      </c>
      <c r="C11706" s="34">
        <v>414</v>
      </c>
      <c r="D11706" s="34">
        <v>475</v>
      </c>
      <c r="E11706" s="34">
        <v>479</v>
      </c>
      <c r="F11706" s="34">
        <v>459</v>
      </c>
      <c r="G11706" s="34">
        <v>415</v>
      </c>
      <c r="H11706" s="34">
        <v>553</v>
      </c>
      <c r="I11706" s="34">
        <v>404</v>
      </c>
      <c r="J11706" s="34">
        <v>511</v>
      </c>
      <c r="K11706" s="34">
        <v>340</v>
      </c>
      <c r="L11706" s="34">
        <v>492</v>
      </c>
      <c r="M11706" s="34">
        <v>326</v>
      </c>
    </row>
    <row r="11707" spans="1:13" x14ac:dyDescent="0.2">
      <c r="A11707" s="34" t="s">
        <v>112601</v>
      </c>
      <c r="B11707" s="34">
        <v>238</v>
      </c>
      <c r="C11707" s="34">
        <v>265</v>
      </c>
      <c r="D11707" s="34">
        <v>230</v>
      </c>
      <c r="E11707" s="34">
        <v>305</v>
      </c>
      <c r="F11707" s="34">
        <v>240</v>
      </c>
      <c r="G11707" s="34">
        <v>272</v>
      </c>
      <c r="H11707" s="34">
        <v>270</v>
      </c>
      <c r="I11707" s="34">
        <v>238</v>
      </c>
      <c r="J11707" s="34">
        <v>305</v>
      </c>
      <c r="K11707" s="34">
        <v>304</v>
      </c>
      <c r="L11707" s="34">
        <v>224</v>
      </c>
      <c r="M11707" s="34">
        <v>237</v>
      </c>
    </row>
    <row r="11708" spans="1:13" x14ac:dyDescent="0.2">
      <c r="A11708" s="34" t="s">
        <v>112602</v>
      </c>
      <c r="B11708" s="34">
        <v>200</v>
      </c>
      <c r="C11708" s="34">
        <v>208</v>
      </c>
      <c r="D11708" s="34">
        <v>174</v>
      </c>
      <c r="E11708" s="34">
        <v>233</v>
      </c>
      <c r="F11708" s="34">
        <v>161</v>
      </c>
      <c r="G11708" s="34">
        <v>161</v>
      </c>
      <c r="H11708" s="34">
        <v>213</v>
      </c>
      <c r="I11708" s="34">
        <v>245</v>
      </c>
      <c r="J11708" s="34">
        <v>167</v>
      </c>
      <c r="K11708" s="34">
        <v>189</v>
      </c>
      <c r="L11708" s="34">
        <v>177</v>
      </c>
      <c r="M11708" s="34">
        <v>154</v>
      </c>
    </row>
    <row r="11709" spans="1:13" x14ac:dyDescent="0.2">
      <c r="A11709" s="34" t="s">
        <v>112603</v>
      </c>
      <c r="B11709" s="34">
        <v>216</v>
      </c>
      <c r="C11709" s="34">
        <v>239</v>
      </c>
      <c r="D11709" s="34">
        <v>230</v>
      </c>
      <c r="E11709" s="34">
        <v>248</v>
      </c>
      <c r="F11709" s="34">
        <v>250</v>
      </c>
      <c r="G11709" s="34">
        <v>221</v>
      </c>
      <c r="H11709" s="34">
        <v>235</v>
      </c>
      <c r="I11709" s="34">
        <v>181</v>
      </c>
      <c r="J11709" s="34">
        <v>242</v>
      </c>
      <c r="K11709" s="34">
        <v>175</v>
      </c>
      <c r="L11709" s="34">
        <v>170</v>
      </c>
      <c r="M11709" s="34">
        <v>141</v>
      </c>
    </row>
    <row r="11710" spans="1:13" x14ac:dyDescent="0.2">
      <c r="A11710" s="34" t="s">
        <v>112604</v>
      </c>
      <c r="B11710" s="34">
        <v>97</v>
      </c>
      <c r="C11710" s="34">
        <v>96</v>
      </c>
      <c r="D11710" s="34">
        <v>101</v>
      </c>
      <c r="E11710" s="34">
        <v>131</v>
      </c>
      <c r="F11710" s="34">
        <v>68</v>
      </c>
      <c r="G11710" s="34">
        <v>89</v>
      </c>
      <c r="H11710" s="34">
        <v>122</v>
      </c>
      <c r="I11710" s="34">
        <v>111</v>
      </c>
      <c r="J11710" s="34">
        <v>78</v>
      </c>
      <c r="K11710" s="34">
        <v>84</v>
      </c>
      <c r="L11710" s="34">
        <v>70</v>
      </c>
      <c r="M11710" s="34">
        <v>62</v>
      </c>
    </row>
    <row r="11711" spans="1:13" x14ac:dyDescent="0.2">
      <c r="A11711" s="34" t="s">
        <v>112605</v>
      </c>
      <c r="B11711" s="34">
        <v>137</v>
      </c>
      <c r="C11711" s="34">
        <v>140</v>
      </c>
      <c r="D11711" s="34">
        <v>158</v>
      </c>
      <c r="E11711" s="34">
        <v>166</v>
      </c>
      <c r="F11711" s="34">
        <v>127</v>
      </c>
      <c r="G11711" s="34">
        <v>130</v>
      </c>
      <c r="H11711" s="34">
        <v>148</v>
      </c>
      <c r="I11711" s="34">
        <v>171</v>
      </c>
      <c r="J11711" s="34">
        <v>145</v>
      </c>
      <c r="K11711" s="34">
        <v>102</v>
      </c>
      <c r="L11711" s="34">
        <v>105</v>
      </c>
      <c r="M11711" s="34">
        <v>110</v>
      </c>
    </row>
    <row r="11712" spans="1:13" x14ac:dyDescent="0.2">
      <c r="A11712" s="34" t="s">
        <v>112606</v>
      </c>
      <c r="B11712" s="34">
        <v>129</v>
      </c>
      <c r="C11712" s="34">
        <v>186</v>
      </c>
      <c r="D11712" s="34">
        <v>178</v>
      </c>
      <c r="E11712" s="34">
        <v>163</v>
      </c>
      <c r="F11712" s="34">
        <v>180</v>
      </c>
      <c r="G11712" s="34">
        <v>147</v>
      </c>
      <c r="H11712" s="34">
        <v>207</v>
      </c>
      <c r="I11712" s="34">
        <v>174</v>
      </c>
      <c r="J11712" s="34">
        <v>192</v>
      </c>
      <c r="K11712" s="34">
        <v>142</v>
      </c>
      <c r="L11712" s="34">
        <v>216</v>
      </c>
      <c r="M11712" s="34">
        <v>138</v>
      </c>
    </row>
    <row r="11713" spans="1:13" x14ac:dyDescent="0.2">
      <c r="A11713" s="34" t="s">
        <v>112607</v>
      </c>
      <c r="B11713" s="34">
        <v>213</v>
      </c>
      <c r="C11713" s="34">
        <v>185</v>
      </c>
      <c r="D11713" s="34">
        <v>276</v>
      </c>
      <c r="E11713" s="34">
        <v>283</v>
      </c>
      <c r="F11713" s="34">
        <v>250</v>
      </c>
      <c r="G11713" s="34">
        <v>260</v>
      </c>
      <c r="H11713" s="34">
        <v>285</v>
      </c>
      <c r="I11713" s="34">
        <v>249</v>
      </c>
      <c r="J11713" s="34">
        <v>230</v>
      </c>
      <c r="K11713" s="34">
        <v>196</v>
      </c>
      <c r="L11713" s="34">
        <v>246</v>
      </c>
      <c r="M11713" s="34">
        <v>198</v>
      </c>
    </row>
    <row r="11714" spans="1:13" x14ac:dyDescent="0.2">
      <c r="A11714" s="34" t="s">
        <v>112608</v>
      </c>
      <c r="B11714" s="34">
        <v>146</v>
      </c>
      <c r="C11714" s="34">
        <v>163</v>
      </c>
      <c r="D11714" s="34">
        <v>180</v>
      </c>
      <c r="E11714" s="34">
        <v>216</v>
      </c>
      <c r="F11714" s="34">
        <v>142</v>
      </c>
      <c r="G11714" s="34">
        <v>165</v>
      </c>
      <c r="H11714" s="34">
        <v>219</v>
      </c>
      <c r="I11714" s="34">
        <v>157</v>
      </c>
      <c r="J11714" s="34">
        <v>201</v>
      </c>
      <c r="K11714" s="34">
        <v>142</v>
      </c>
      <c r="L11714" s="34">
        <v>194</v>
      </c>
      <c r="M11714" s="34">
        <v>130</v>
      </c>
    </row>
    <row r="11715" spans="1:13" x14ac:dyDescent="0.2">
      <c r="A11715" s="34" t="s">
        <v>112609</v>
      </c>
      <c r="B11715" s="34">
        <v>110</v>
      </c>
      <c r="C11715" s="34">
        <v>159</v>
      </c>
      <c r="D11715" s="34">
        <v>174</v>
      </c>
      <c r="E11715" s="34">
        <v>150</v>
      </c>
      <c r="F11715" s="34">
        <v>138</v>
      </c>
      <c r="G11715" s="34">
        <v>140</v>
      </c>
      <c r="H11715" s="34">
        <v>192</v>
      </c>
      <c r="I11715" s="34">
        <v>163</v>
      </c>
      <c r="J11715" s="34">
        <v>168</v>
      </c>
      <c r="K11715" s="34">
        <v>114</v>
      </c>
      <c r="L11715" s="34">
        <v>144</v>
      </c>
      <c r="M11715" s="34">
        <v>113</v>
      </c>
    </row>
    <row r="11716" spans="1:13" x14ac:dyDescent="0.2">
      <c r="A11716" s="34" t="s">
        <v>112610</v>
      </c>
      <c r="B11716" s="34">
        <v>267</v>
      </c>
      <c r="C11716" s="34">
        <v>244</v>
      </c>
      <c r="D11716" s="34">
        <v>330</v>
      </c>
      <c r="E11716" s="34">
        <v>293</v>
      </c>
      <c r="F11716" s="34">
        <v>276</v>
      </c>
      <c r="G11716" s="34">
        <v>263</v>
      </c>
      <c r="H11716" s="34">
        <v>339</v>
      </c>
      <c r="I11716" s="34">
        <v>239</v>
      </c>
      <c r="J11716" s="34">
        <v>283</v>
      </c>
      <c r="K11716" s="34">
        <v>243</v>
      </c>
      <c r="L11716" s="34">
        <v>292</v>
      </c>
      <c r="M11716" s="34">
        <v>206</v>
      </c>
    </row>
    <row r="11717" spans="1:13" x14ac:dyDescent="0.2">
      <c r="A11717" s="34" t="s">
        <v>112611</v>
      </c>
      <c r="B11717" s="34">
        <v>203</v>
      </c>
      <c r="C11717" s="34">
        <v>229</v>
      </c>
      <c r="D11717" s="34">
        <v>217</v>
      </c>
      <c r="E11717" s="34">
        <v>176</v>
      </c>
      <c r="F11717" s="34">
        <v>172</v>
      </c>
      <c r="G11717" s="34">
        <v>207</v>
      </c>
      <c r="H11717" s="34">
        <v>252</v>
      </c>
      <c r="I11717" s="34">
        <v>235</v>
      </c>
      <c r="J11717" s="34">
        <v>271</v>
      </c>
      <c r="K11717" s="34">
        <v>208</v>
      </c>
      <c r="L11717" s="34">
        <v>243</v>
      </c>
      <c r="M11717" s="34">
        <v>131</v>
      </c>
    </row>
    <row r="11718" spans="1:13" x14ac:dyDescent="0.2">
      <c r="A11718" s="34" t="s">
        <v>112612</v>
      </c>
      <c r="B11718" s="34">
        <v>103</v>
      </c>
      <c r="C11718" s="34">
        <v>120</v>
      </c>
      <c r="D11718" s="34">
        <v>129</v>
      </c>
      <c r="E11718" s="34">
        <v>124</v>
      </c>
      <c r="F11718" s="34">
        <v>125</v>
      </c>
      <c r="G11718" s="34">
        <v>128</v>
      </c>
      <c r="H11718" s="34">
        <v>134</v>
      </c>
      <c r="I11718" s="34">
        <v>149</v>
      </c>
      <c r="J11718" s="34">
        <v>126</v>
      </c>
      <c r="K11718" s="34">
        <v>120</v>
      </c>
      <c r="L11718" s="34">
        <v>140</v>
      </c>
      <c r="M11718" s="34">
        <v>95</v>
      </c>
    </row>
    <row r="11719" spans="1:13" x14ac:dyDescent="0.2">
      <c r="A11719" s="34" t="s">
        <v>112613</v>
      </c>
      <c r="B11719" s="34">
        <v>195</v>
      </c>
      <c r="C11719" s="34">
        <v>238</v>
      </c>
      <c r="D11719" s="34">
        <v>293</v>
      </c>
      <c r="E11719" s="34">
        <v>182</v>
      </c>
      <c r="F11719" s="34">
        <v>181</v>
      </c>
      <c r="G11719" s="34">
        <v>235</v>
      </c>
      <c r="H11719" s="34">
        <v>256</v>
      </c>
      <c r="I11719" s="34">
        <v>227</v>
      </c>
      <c r="J11719" s="34">
        <v>220</v>
      </c>
      <c r="K11719" s="34">
        <v>183</v>
      </c>
      <c r="L11719" s="34">
        <v>196</v>
      </c>
      <c r="M11719" s="34">
        <v>188</v>
      </c>
    </row>
    <row r="11720" spans="1:13" x14ac:dyDescent="0.2">
      <c r="A11720" s="34" t="s">
        <v>112614</v>
      </c>
      <c r="B11720" s="34">
        <v>275</v>
      </c>
      <c r="C11720" s="34">
        <v>270</v>
      </c>
      <c r="D11720" s="34">
        <v>310</v>
      </c>
      <c r="E11720" s="34">
        <v>301</v>
      </c>
      <c r="F11720" s="34">
        <v>240</v>
      </c>
      <c r="G11720" s="34">
        <v>283</v>
      </c>
      <c r="H11720" s="34">
        <v>282</v>
      </c>
      <c r="I11720" s="34">
        <v>278</v>
      </c>
      <c r="J11720" s="34">
        <v>292</v>
      </c>
      <c r="K11720" s="34">
        <v>197</v>
      </c>
      <c r="L11720" s="34">
        <v>282</v>
      </c>
      <c r="M11720" s="34">
        <v>202</v>
      </c>
    </row>
    <row r="11721" spans="1:13" x14ac:dyDescent="0.2">
      <c r="A11721" s="34" t="s">
        <v>112615</v>
      </c>
      <c r="B11721" s="34">
        <v>385</v>
      </c>
      <c r="C11721" s="34">
        <v>431</v>
      </c>
      <c r="D11721" s="34">
        <v>437</v>
      </c>
      <c r="E11721" s="34">
        <v>418</v>
      </c>
      <c r="F11721" s="34">
        <v>327</v>
      </c>
      <c r="G11721" s="34">
        <v>356</v>
      </c>
      <c r="H11721" s="34">
        <v>515</v>
      </c>
      <c r="I11721" s="34">
        <v>376</v>
      </c>
      <c r="J11721" s="34">
        <v>445</v>
      </c>
      <c r="K11721" s="34">
        <v>341</v>
      </c>
      <c r="L11721" s="34">
        <v>415</v>
      </c>
      <c r="M11721" s="34">
        <v>326</v>
      </c>
    </row>
    <row r="11722" spans="1:13" x14ac:dyDescent="0.2">
      <c r="A11722" s="34" t="s">
        <v>112616</v>
      </c>
      <c r="B11722" s="34">
        <v>391</v>
      </c>
      <c r="C11722" s="34">
        <v>358</v>
      </c>
      <c r="D11722" s="34">
        <v>390</v>
      </c>
      <c r="E11722" s="34">
        <v>362</v>
      </c>
      <c r="F11722" s="34">
        <v>311</v>
      </c>
      <c r="G11722" s="34">
        <v>344</v>
      </c>
      <c r="H11722" s="34">
        <v>354</v>
      </c>
      <c r="I11722" s="34">
        <v>327</v>
      </c>
      <c r="J11722" s="34">
        <v>359</v>
      </c>
      <c r="K11722" s="34">
        <v>324</v>
      </c>
      <c r="L11722" s="34">
        <v>317</v>
      </c>
      <c r="M11722" s="34">
        <v>264</v>
      </c>
    </row>
    <row r="11723" spans="1:13" x14ac:dyDescent="0.2">
      <c r="A11723" s="34" t="s">
        <v>112617</v>
      </c>
      <c r="B11723" s="34">
        <v>670</v>
      </c>
      <c r="C11723" s="34">
        <v>609</v>
      </c>
      <c r="D11723" s="34">
        <v>726</v>
      </c>
      <c r="E11723" s="34">
        <v>726</v>
      </c>
      <c r="F11723" s="34">
        <v>554</v>
      </c>
      <c r="G11723" s="34">
        <v>593</v>
      </c>
      <c r="H11723" s="34">
        <v>670</v>
      </c>
      <c r="I11723" s="34">
        <v>625</v>
      </c>
      <c r="J11723" s="34">
        <v>687</v>
      </c>
      <c r="K11723" s="34">
        <v>479</v>
      </c>
      <c r="L11723" s="34">
        <v>609</v>
      </c>
      <c r="M11723" s="34">
        <v>450</v>
      </c>
    </row>
    <row r="11724" spans="1:13" x14ac:dyDescent="0.2">
      <c r="A11724" s="34" t="s">
        <v>112618</v>
      </c>
      <c r="B11724" s="34">
        <v>893</v>
      </c>
      <c r="C11724" s="34">
        <v>990</v>
      </c>
      <c r="D11724" s="34">
        <v>928</v>
      </c>
      <c r="E11724" s="34">
        <v>1012</v>
      </c>
      <c r="F11724" s="34">
        <v>1020</v>
      </c>
      <c r="G11724" s="34">
        <v>904</v>
      </c>
      <c r="H11724" s="34">
        <v>1066</v>
      </c>
      <c r="I11724" s="34">
        <v>888</v>
      </c>
      <c r="J11724" s="34">
        <v>1041</v>
      </c>
      <c r="K11724" s="34">
        <v>849</v>
      </c>
      <c r="L11724" s="34">
        <v>821</v>
      </c>
      <c r="M11724" s="34">
        <v>698</v>
      </c>
    </row>
    <row r="11725" spans="1:13" x14ac:dyDescent="0.2">
      <c r="A11725" s="34" t="s">
        <v>112619</v>
      </c>
      <c r="B11725" s="34">
        <v>353</v>
      </c>
      <c r="C11725" s="34">
        <v>524</v>
      </c>
      <c r="D11725" s="34">
        <v>454</v>
      </c>
      <c r="E11725" s="34">
        <v>521</v>
      </c>
      <c r="F11725" s="34">
        <v>458</v>
      </c>
      <c r="G11725" s="34">
        <v>430</v>
      </c>
      <c r="H11725" s="34">
        <v>497</v>
      </c>
      <c r="I11725" s="34">
        <v>413</v>
      </c>
      <c r="J11725" s="34">
        <v>457</v>
      </c>
      <c r="K11725" s="34">
        <v>399</v>
      </c>
      <c r="L11725" s="34">
        <v>403</v>
      </c>
      <c r="M11725" s="34">
        <v>358</v>
      </c>
    </row>
    <row r="11726" spans="1:13" x14ac:dyDescent="0.2">
      <c r="A11726" s="34" t="s">
        <v>112620</v>
      </c>
      <c r="B11726" s="34">
        <v>304</v>
      </c>
      <c r="C11726" s="34">
        <v>314</v>
      </c>
      <c r="D11726" s="34">
        <v>334</v>
      </c>
      <c r="E11726" s="34">
        <v>366</v>
      </c>
      <c r="F11726" s="34">
        <v>317</v>
      </c>
      <c r="G11726" s="34">
        <v>266</v>
      </c>
      <c r="H11726" s="34">
        <v>359</v>
      </c>
      <c r="I11726" s="34">
        <v>307</v>
      </c>
      <c r="J11726" s="34">
        <v>309</v>
      </c>
      <c r="K11726" s="34">
        <v>248</v>
      </c>
      <c r="L11726" s="34">
        <v>319</v>
      </c>
      <c r="M11726" s="34">
        <v>260</v>
      </c>
    </row>
    <row r="11727" spans="1:13" x14ac:dyDescent="0.2">
      <c r="A11727" s="34" t="s">
        <v>112621</v>
      </c>
      <c r="B11727" s="34">
        <v>453</v>
      </c>
      <c r="C11727" s="34">
        <v>520</v>
      </c>
      <c r="D11727" s="34">
        <v>494</v>
      </c>
      <c r="E11727" s="34">
        <v>569</v>
      </c>
      <c r="F11727" s="34">
        <v>456</v>
      </c>
      <c r="G11727" s="34">
        <v>540</v>
      </c>
      <c r="H11727" s="34">
        <v>501</v>
      </c>
      <c r="I11727" s="34">
        <v>512</v>
      </c>
      <c r="J11727" s="34">
        <v>503</v>
      </c>
      <c r="K11727" s="34">
        <v>448</v>
      </c>
      <c r="L11727" s="34">
        <v>514</v>
      </c>
      <c r="M11727" s="34">
        <v>389</v>
      </c>
    </row>
    <row r="11728" spans="1:13" x14ac:dyDescent="0.2">
      <c r="A11728" s="34" t="s">
        <v>112622</v>
      </c>
      <c r="B11728" s="34">
        <v>252</v>
      </c>
      <c r="C11728" s="34">
        <v>303</v>
      </c>
      <c r="D11728" s="34">
        <v>283</v>
      </c>
      <c r="E11728" s="34">
        <v>237</v>
      </c>
      <c r="F11728" s="34">
        <v>248</v>
      </c>
      <c r="G11728" s="34">
        <v>226</v>
      </c>
      <c r="H11728" s="34">
        <v>310</v>
      </c>
      <c r="I11728" s="34">
        <v>214</v>
      </c>
      <c r="J11728" s="34">
        <v>289</v>
      </c>
      <c r="K11728" s="34">
        <v>169</v>
      </c>
      <c r="L11728" s="34">
        <v>208</v>
      </c>
      <c r="M11728" s="34">
        <v>186</v>
      </c>
    </row>
    <row r="11729" spans="1:13" x14ac:dyDescent="0.2">
      <c r="A11729" s="34" t="s">
        <v>112623</v>
      </c>
      <c r="B11729" s="34">
        <v>264</v>
      </c>
      <c r="C11729" s="34">
        <v>246</v>
      </c>
      <c r="D11729" s="34">
        <v>255</v>
      </c>
      <c r="E11729" s="34">
        <v>275</v>
      </c>
      <c r="F11729" s="34">
        <v>321</v>
      </c>
      <c r="G11729" s="34">
        <v>242</v>
      </c>
      <c r="H11729" s="34">
        <v>272</v>
      </c>
      <c r="I11729" s="34">
        <v>212</v>
      </c>
      <c r="J11729" s="34">
        <v>254</v>
      </c>
      <c r="K11729" s="34">
        <v>219</v>
      </c>
      <c r="L11729" s="34">
        <v>268</v>
      </c>
      <c r="M11729" s="34">
        <v>219</v>
      </c>
    </row>
    <row r="11730" spans="1:13" x14ac:dyDescent="0.2">
      <c r="A11730" s="34" t="s">
        <v>112624</v>
      </c>
      <c r="B11730" s="34">
        <v>219</v>
      </c>
      <c r="C11730" s="34">
        <v>197</v>
      </c>
      <c r="D11730" s="34">
        <v>192</v>
      </c>
      <c r="E11730" s="34">
        <v>193</v>
      </c>
      <c r="F11730" s="34">
        <v>154</v>
      </c>
      <c r="G11730" s="34">
        <v>180</v>
      </c>
      <c r="H11730" s="34">
        <v>237</v>
      </c>
      <c r="I11730" s="34">
        <v>189</v>
      </c>
      <c r="J11730" s="34">
        <v>205</v>
      </c>
      <c r="K11730" s="34">
        <v>164</v>
      </c>
      <c r="L11730" s="34">
        <v>194</v>
      </c>
      <c r="M11730" s="34">
        <v>151</v>
      </c>
    </row>
    <row r="11731" spans="1:13" x14ac:dyDescent="0.2">
      <c r="A11731" s="34" t="s">
        <v>112625</v>
      </c>
      <c r="B11731" s="34">
        <v>158</v>
      </c>
      <c r="C11731" s="34">
        <v>244</v>
      </c>
      <c r="D11731" s="34">
        <v>195</v>
      </c>
      <c r="E11731" s="34">
        <v>248</v>
      </c>
      <c r="F11731" s="34">
        <v>164</v>
      </c>
      <c r="G11731" s="34">
        <v>164</v>
      </c>
      <c r="H11731" s="34">
        <v>150</v>
      </c>
      <c r="I11731" s="34">
        <v>205</v>
      </c>
      <c r="J11731" s="34">
        <v>158</v>
      </c>
      <c r="K11731" s="34">
        <v>136</v>
      </c>
      <c r="L11731" s="34">
        <v>139</v>
      </c>
      <c r="M11731" s="34">
        <v>142</v>
      </c>
    </row>
    <row r="11732" spans="1:13" x14ac:dyDescent="0.2">
      <c r="A11732" s="34" t="s">
        <v>112626</v>
      </c>
      <c r="B11732" s="34">
        <v>323</v>
      </c>
      <c r="C11732" s="34">
        <v>281</v>
      </c>
      <c r="D11732" s="34">
        <v>316</v>
      </c>
      <c r="E11732" s="34">
        <v>332</v>
      </c>
      <c r="F11732" s="34">
        <v>331</v>
      </c>
      <c r="G11732" s="34">
        <v>264</v>
      </c>
      <c r="H11732" s="34">
        <v>370</v>
      </c>
      <c r="I11732" s="34">
        <v>299</v>
      </c>
      <c r="J11732" s="34">
        <v>350</v>
      </c>
      <c r="K11732" s="34">
        <v>229</v>
      </c>
      <c r="L11732" s="34">
        <v>337</v>
      </c>
      <c r="M11732" s="34">
        <v>231</v>
      </c>
    </row>
    <row r="11733" spans="1:13" x14ac:dyDescent="0.2">
      <c r="A11733" s="34" t="s">
        <v>112627</v>
      </c>
      <c r="B11733" s="34">
        <v>176</v>
      </c>
      <c r="C11733" s="34">
        <v>170</v>
      </c>
      <c r="D11733" s="34">
        <v>201</v>
      </c>
      <c r="E11733" s="34">
        <v>220</v>
      </c>
      <c r="F11733" s="34">
        <v>223</v>
      </c>
      <c r="G11733" s="34">
        <v>194</v>
      </c>
      <c r="H11733" s="34">
        <v>144</v>
      </c>
      <c r="I11733" s="34">
        <v>206</v>
      </c>
      <c r="J11733" s="34">
        <v>215</v>
      </c>
      <c r="K11733" s="34">
        <v>150</v>
      </c>
      <c r="L11733" s="34">
        <v>194</v>
      </c>
      <c r="M11733" s="34">
        <v>160</v>
      </c>
    </row>
    <row r="11734" spans="1:13" x14ac:dyDescent="0.2">
      <c r="A11734" s="34" t="s">
        <v>112628</v>
      </c>
      <c r="B11734" s="34">
        <v>182</v>
      </c>
      <c r="C11734" s="34">
        <v>210</v>
      </c>
      <c r="D11734" s="34">
        <v>178</v>
      </c>
      <c r="E11734" s="34">
        <v>234</v>
      </c>
      <c r="F11734" s="34">
        <v>188</v>
      </c>
      <c r="G11734" s="34">
        <v>174</v>
      </c>
      <c r="H11734" s="34">
        <v>203</v>
      </c>
      <c r="I11734" s="34">
        <v>210</v>
      </c>
      <c r="J11734" s="34">
        <v>206</v>
      </c>
      <c r="K11734" s="34">
        <v>181</v>
      </c>
      <c r="L11734" s="34">
        <v>201</v>
      </c>
      <c r="M11734" s="34">
        <v>138</v>
      </c>
    </row>
    <row r="11735" spans="1:13" x14ac:dyDescent="0.2">
      <c r="A11735" s="34" t="s">
        <v>112629</v>
      </c>
      <c r="B11735" s="34">
        <v>589</v>
      </c>
      <c r="C11735" s="34">
        <v>578</v>
      </c>
      <c r="D11735" s="34">
        <v>614</v>
      </c>
      <c r="E11735" s="34">
        <v>607</v>
      </c>
      <c r="F11735" s="34">
        <v>572</v>
      </c>
      <c r="G11735" s="34">
        <v>562</v>
      </c>
      <c r="H11735" s="34">
        <v>660</v>
      </c>
      <c r="I11735" s="34">
        <v>536</v>
      </c>
      <c r="J11735" s="34">
        <v>589</v>
      </c>
      <c r="K11735" s="34">
        <v>540</v>
      </c>
      <c r="L11735" s="34">
        <v>570</v>
      </c>
      <c r="M11735" s="34">
        <v>419</v>
      </c>
    </row>
    <row r="11736" spans="1:13" x14ac:dyDescent="0.2">
      <c r="A11736" s="34" t="s">
        <v>112630</v>
      </c>
      <c r="B11736" s="34">
        <v>152</v>
      </c>
      <c r="C11736" s="34">
        <v>157</v>
      </c>
      <c r="D11736" s="34">
        <v>213</v>
      </c>
      <c r="E11736" s="34">
        <v>244</v>
      </c>
      <c r="F11736" s="34">
        <v>172</v>
      </c>
      <c r="G11736" s="34">
        <v>193</v>
      </c>
      <c r="H11736" s="34">
        <v>192</v>
      </c>
      <c r="I11736" s="34">
        <v>225</v>
      </c>
      <c r="J11736" s="34">
        <v>224</v>
      </c>
      <c r="K11736" s="34">
        <v>162</v>
      </c>
      <c r="L11736" s="34">
        <v>203</v>
      </c>
      <c r="M11736" s="34">
        <v>163</v>
      </c>
    </row>
    <row r="11737" spans="1:13" x14ac:dyDescent="0.2">
      <c r="A11737" s="34" t="s">
        <v>112631</v>
      </c>
      <c r="B11737" s="34">
        <v>532</v>
      </c>
      <c r="C11737" s="34">
        <v>421</v>
      </c>
      <c r="D11737" s="34">
        <v>527</v>
      </c>
      <c r="E11737" s="34">
        <v>445</v>
      </c>
      <c r="F11737" s="34">
        <v>485</v>
      </c>
      <c r="G11737" s="34">
        <v>372</v>
      </c>
      <c r="H11737" s="34">
        <v>489</v>
      </c>
      <c r="I11737" s="34">
        <v>461</v>
      </c>
      <c r="J11737" s="34">
        <v>526</v>
      </c>
      <c r="K11737" s="34">
        <v>372</v>
      </c>
      <c r="L11737" s="34">
        <v>557</v>
      </c>
      <c r="M11737" s="34">
        <v>379</v>
      </c>
    </row>
    <row r="11738" spans="1:13" x14ac:dyDescent="0.2">
      <c r="A11738" s="34" t="s">
        <v>112632</v>
      </c>
      <c r="B11738" s="34">
        <v>129</v>
      </c>
      <c r="C11738" s="34">
        <v>163</v>
      </c>
      <c r="D11738" s="34">
        <v>150</v>
      </c>
      <c r="E11738" s="34">
        <v>155</v>
      </c>
      <c r="F11738" s="34">
        <v>114</v>
      </c>
      <c r="G11738" s="34">
        <v>154</v>
      </c>
      <c r="H11738" s="34">
        <v>145</v>
      </c>
      <c r="I11738" s="34">
        <v>157</v>
      </c>
      <c r="J11738" s="34">
        <v>121</v>
      </c>
      <c r="K11738" s="34">
        <v>128</v>
      </c>
      <c r="L11738" s="34">
        <v>125</v>
      </c>
      <c r="M11738" s="34">
        <v>141</v>
      </c>
    </row>
    <row r="11739" spans="1:13" x14ac:dyDescent="0.2">
      <c r="A11739" s="34" t="s">
        <v>112633</v>
      </c>
      <c r="B11739" s="34">
        <v>528</v>
      </c>
      <c r="C11739" s="34">
        <v>498</v>
      </c>
      <c r="D11739" s="34">
        <v>627</v>
      </c>
      <c r="E11739" s="34">
        <v>626</v>
      </c>
      <c r="F11739" s="34">
        <v>557</v>
      </c>
      <c r="G11739" s="34">
        <v>491</v>
      </c>
      <c r="H11739" s="34">
        <v>739</v>
      </c>
      <c r="I11739" s="34">
        <v>517</v>
      </c>
      <c r="J11739" s="34">
        <v>724</v>
      </c>
      <c r="K11739" s="34">
        <v>478</v>
      </c>
      <c r="L11739" s="34">
        <v>638</v>
      </c>
      <c r="M11739" s="34">
        <v>447</v>
      </c>
    </row>
    <row r="11740" spans="1:13" x14ac:dyDescent="0.2">
      <c r="A11740" s="34" t="s">
        <v>112634</v>
      </c>
      <c r="B11740" s="34">
        <v>427</v>
      </c>
      <c r="C11740" s="34">
        <v>473</v>
      </c>
      <c r="D11740" s="34">
        <v>496</v>
      </c>
      <c r="E11740" s="34">
        <v>533</v>
      </c>
      <c r="F11740" s="34">
        <v>420</v>
      </c>
      <c r="G11740" s="34">
        <v>452</v>
      </c>
      <c r="H11740" s="34">
        <v>497</v>
      </c>
      <c r="I11740" s="34">
        <v>517</v>
      </c>
      <c r="J11740" s="34">
        <v>496</v>
      </c>
      <c r="K11740" s="34">
        <v>408</v>
      </c>
      <c r="L11740" s="34">
        <v>515</v>
      </c>
      <c r="M11740" s="34">
        <v>361</v>
      </c>
    </row>
    <row r="11741" spans="1:13" x14ac:dyDescent="0.2">
      <c r="A11741" s="34" t="s">
        <v>112635</v>
      </c>
      <c r="B11741" s="34">
        <v>526</v>
      </c>
      <c r="C11741" s="34">
        <v>575</v>
      </c>
      <c r="D11741" s="34">
        <v>630</v>
      </c>
      <c r="E11741" s="34">
        <v>565</v>
      </c>
      <c r="F11741" s="34">
        <v>507</v>
      </c>
      <c r="G11741" s="34">
        <v>556</v>
      </c>
      <c r="H11741" s="34">
        <v>614</v>
      </c>
      <c r="I11741" s="34">
        <v>632</v>
      </c>
      <c r="J11741" s="34">
        <v>584</v>
      </c>
      <c r="K11741" s="34">
        <v>490</v>
      </c>
      <c r="L11741" s="34">
        <v>496</v>
      </c>
      <c r="M11741" s="34">
        <v>413</v>
      </c>
    </row>
    <row r="11742" spans="1:13" x14ac:dyDescent="0.2">
      <c r="A11742" s="34" t="s">
        <v>112636</v>
      </c>
      <c r="B11742" s="34">
        <v>349</v>
      </c>
      <c r="C11742" s="34">
        <v>516</v>
      </c>
      <c r="D11742" s="34">
        <v>491</v>
      </c>
      <c r="E11742" s="34">
        <v>411</v>
      </c>
      <c r="F11742" s="34">
        <v>442</v>
      </c>
      <c r="G11742" s="34">
        <v>387</v>
      </c>
      <c r="H11742" s="34">
        <v>448</v>
      </c>
      <c r="I11742" s="34">
        <v>476</v>
      </c>
      <c r="J11742" s="34">
        <v>403</v>
      </c>
      <c r="K11742" s="34">
        <v>362</v>
      </c>
      <c r="L11742" s="34">
        <v>398</v>
      </c>
      <c r="M11742" s="34">
        <v>396</v>
      </c>
    </row>
    <row r="11743" spans="1:13" x14ac:dyDescent="0.2">
      <c r="A11743" s="34" t="s">
        <v>112637</v>
      </c>
      <c r="B11743" s="34">
        <v>823</v>
      </c>
      <c r="C11743" s="34">
        <v>801</v>
      </c>
      <c r="D11743" s="34">
        <v>877</v>
      </c>
      <c r="E11743" s="34">
        <v>846</v>
      </c>
      <c r="F11743" s="34">
        <v>755</v>
      </c>
      <c r="G11743" s="34">
        <v>746</v>
      </c>
      <c r="H11743" s="34">
        <v>958</v>
      </c>
      <c r="I11743" s="34">
        <v>756</v>
      </c>
      <c r="J11743" s="34">
        <v>782</v>
      </c>
      <c r="K11743" s="34">
        <v>644</v>
      </c>
      <c r="L11743" s="34">
        <v>839</v>
      </c>
      <c r="M11743" s="34">
        <v>579</v>
      </c>
    </row>
    <row r="11744" spans="1:13" x14ac:dyDescent="0.2">
      <c r="A11744" s="34" t="s">
        <v>112638</v>
      </c>
      <c r="B11744" s="34">
        <v>473</v>
      </c>
      <c r="C11744" s="34">
        <v>385</v>
      </c>
      <c r="D11744" s="34">
        <v>482</v>
      </c>
      <c r="E11744" s="34">
        <v>468</v>
      </c>
      <c r="F11744" s="34">
        <v>396</v>
      </c>
      <c r="G11744" s="34">
        <v>407</v>
      </c>
      <c r="H11744" s="34">
        <v>521</v>
      </c>
      <c r="I11744" s="34">
        <v>437</v>
      </c>
      <c r="J11744" s="34">
        <v>502</v>
      </c>
      <c r="K11744" s="34">
        <v>346</v>
      </c>
      <c r="L11744" s="34">
        <v>463</v>
      </c>
      <c r="M11744" s="34">
        <v>321</v>
      </c>
    </row>
    <row r="11745" spans="1:13" x14ac:dyDescent="0.2">
      <c r="A11745" s="34" t="s">
        <v>112639</v>
      </c>
      <c r="B11745" s="34">
        <v>803</v>
      </c>
      <c r="C11745" s="34">
        <v>789</v>
      </c>
      <c r="D11745" s="34">
        <v>692</v>
      </c>
      <c r="E11745" s="34">
        <v>810</v>
      </c>
      <c r="F11745" s="34">
        <v>713</v>
      </c>
      <c r="G11745" s="34">
        <v>660</v>
      </c>
      <c r="H11745" s="34">
        <v>854</v>
      </c>
      <c r="I11745" s="34">
        <v>731</v>
      </c>
      <c r="J11745" s="34">
        <v>813</v>
      </c>
      <c r="K11745" s="34">
        <v>587</v>
      </c>
      <c r="L11745" s="34">
        <v>685</v>
      </c>
      <c r="M11745" s="34">
        <v>544</v>
      </c>
    </row>
    <row r="11746" spans="1:13" x14ac:dyDescent="0.2">
      <c r="A11746" s="34" t="s">
        <v>112640</v>
      </c>
      <c r="B11746" s="34">
        <v>416</v>
      </c>
      <c r="C11746" s="34">
        <v>433</v>
      </c>
      <c r="D11746" s="34">
        <v>419</v>
      </c>
      <c r="E11746" s="34">
        <v>539</v>
      </c>
      <c r="F11746" s="34">
        <v>383</v>
      </c>
      <c r="G11746" s="34">
        <v>447</v>
      </c>
      <c r="H11746" s="34">
        <v>528</v>
      </c>
      <c r="I11746" s="34">
        <v>481</v>
      </c>
      <c r="J11746" s="34">
        <v>480</v>
      </c>
      <c r="K11746" s="34">
        <v>388</v>
      </c>
      <c r="L11746" s="34">
        <v>399</v>
      </c>
      <c r="M11746" s="34">
        <v>359</v>
      </c>
    </row>
    <row r="11747" spans="1:13" x14ac:dyDescent="0.2">
      <c r="A11747" s="34" t="s">
        <v>112641</v>
      </c>
      <c r="B11747" s="34">
        <v>446</v>
      </c>
      <c r="C11747" s="34">
        <v>354</v>
      </c>
      <c r="D11747" s="34">
        <v>420</v>
      </c>
      <c r="E11747" s="34">
        <v>454</v>
      </c>
      <c r="F11747" s="34">
        <v>437</v>
      </c>
      <c r="G11747" s="34">
        <v>431</v>
      </c>
      <c r="H11747" s="34">
        <v>495</v>
      </c>
      <c r="I11747" s="34">
        <v>385</v>
      </c>
      <c r="J11747" s="34">
        <v>463</v>
      </c>
      <c r="K11747" s="34">
        <v>365</v>
      </c>
      <c r="L11747" s="34">
        <v>479</v>
      </c>
      <c r="M11747" s="34">
        <v>343</v>
      </c>
    </row>
    <row r="11748" spans="1:13" x14ac:dyDescent="0.2">
      <c r="A11748" s="34" t="s">
        <v>112642</v>
      </c>
      <c r="B11748" s="34">
        <v>269</v>
      </c>
      <c r="C11748" s="34">
        <v>511</v>
      </c>
      <c r="D11748" s="34">
        <v>255</v>
      </c>
      <c r="E11748" s="34">
        <v>494</v>
      </c>
      <c r="F11748" s="34">
        <v>228</v>
      </c>
      <c r="G11748" s="34">
        <v>507</v>
      </c>
      <c r="H11748" s="34">
        <v>259</v>
      </c>
      <c r="I11748" s="34">
        <v>506</v>
      </c>
      <c r="J11748" s="34">
        <v>280</v>
      </c>
      <c r="K11748" s="34">
        <v>400</v>
      </c>
      <c r="L11748" s="34">
        <v>221</v>
      </c>
      <c r="M11748" s="34">
        <v>406</v>
      </c>
    </row>
    <row r="11749" spans="1:13" x14ac:dyDescent="0.2">
      <c r="A11749" s="34" t="s">
        <v>112643</v>
      </c>
      <c r="B11749" s="34">
        <v>401</v>
      </c>
      <c r="C11749" s="34">
        <v>491</v>
      </c>
      <c r="D11749" s="34">
        <v>490</v>
      </c>
      <c r="E11749" s="34">
        <v>501</v>
      </c>
      <c r="F11749" s="34">
        <v>497</v>
      </c>
      <c r="G11749" s="34">
        <v>398</v>
      </c>
      <c r="H11749" s="34">
        <v>540</v>
      </c>
      <c r="I11749" s="34">
        <v>491</v>
      </c>
      <c r="J11749" s="34">
        <v>575</v>
      </c>
      <c r="K11749" s="34">
        <v>449</v>
      </c>
      <c r="L11749" s="34">
        <v>455</v>
      </c>
      <c r="M11749" s="34">
        <v>351</v>
      </c>
    </row>
    <row r="11750" spans="1:13" x14ac:dyDescent="0.2">
      <c r="A11750" s="34" t="s">
        <v>112644</v>
      </c>
      <c r="B11750" s="34">
        <v>454</v>
      </c>
      <c r="C11750" s="34">
        <v>436</v>
      </c>
      <c r="D11750" s="34">
        <v>472</v>
      </c>
      <c r="E11750" s="34">
        <v>495</v>
      </c>
      <c r="F11750" s="34">
        <v>438</v>
      </c>
      <c r="G11750" s="34">
        <v>387</v>
      </c>
      <c r="H11750" s="34">
        <v>559</v>
      </c>
      <c r="I11750" s="34">
        <v>443</v>
      </c>
      <c r="J11750" s="34">
        <v>469</v>
      </c>
      <c r="K11750" s="34">
        <v>337</v>
      </c>
      <c r="L11750" s="34">
        <v>444</v>
      </c>
      <c r="M11750" s="34">
        <v>328</v>
      </c>
    </row>
    <row r="11751" spans="1:13" x14ac:dyDescent="0.2">
      <c r="A11751" s="34" t="s">
        <v>112645</v>
      </c>
      <c r="B11751" s="34">
        <v>486</v>
      </c>
      <c r="C11751" s="34">
        <v>538</v>
      </c>
      <c r="D11751" s="34">
        <v>538</v>
      </c>
      <c r="E11751" s="34">
        <v>568</v>
      </c>
      <c r="F11751" s="34">
        <v>447</v>
      </c>
      <c r="G11751" s="34">
        <v>493</v>
      </c>
      <c r="H11751" s="34">
        <v>571</v>
      </c>
      <c r="I11751" s="34">
        <v>473</v>
      </c>
      <c r="J11751" s="34">
        <v>569</v>
      </c>
      <c r="K11751" s="34">
        <v>460</v>
      </c>
      <c r="L11751" s="34">
        <v>541</v>
      </c>
      <c r="M11751" s="34">
        <v>383</v>
      </c>
    </row>
    <row r="11752" spans="1:13" x14ac:dyDescent="0.2">
      <c r="A11752" s="34" t="s">
        <v>112646</v>
      </c>
      <c r="B11752" s="34">
        <v>350</v>
      </c>
      <c r="C11752" s="34">
        <v>448</v>
      </c>
      <c r="D11752" s="34">
        <v>378</v>
      </c>
      <c r="E11752" s="34">
        <v>431</v>
      </c>
      <c r="F11752" s="34">
        <v>331</v>
      </c>
      <c r="G11752" s="34">
        <v>398</v>
      </c>
      <c r="H11752" s="34">
        <v>357</v>
      </c>
      <c r="I11752" s="34">
        <v>417</v>
      </c>
      <c r="J11752" s="34">
        <v>353</v>
      </c>
      <c r="K11752" s="34">
        <v>323</v>
      </c>
      <c r="L11752" s="34">
        <v>357</v>
      </c>
      <c r="M11752" s="34">
        <v>288</v>
      </c>
    </row>
    <row r="11753" spans="1:13" x14ac:dyDescent="0.2">
      <c r="A11753" s="34" t="s">
        <v>112647</v>
      </c>
      <c r="B11753" s="34">
        <v>193</v>
      </c>
      <c r="C11753" s="34">
        <v>253</v>
      </c>
      <c r="D11753" s="34">
        <v>222</v>
      </c>
      <c r="E11753" s="34">
        <v>301</v>
      </c>
      <c r="F11753" s="34">
        <v>169</v>
      </c>
      <c r="G11753" s="34">
        <v>248</v>
      </c>
      <c r="H11753" s="34">
        <v>253</v>
      </c>
      <c r="I11753" s="34">
        <v>187</v>
      </c>
      <c r="J11753" s="34">
        <v>197</v>
      </c>
      <c r="K11753" s="34">
        <v>222</v>
      </c>
      <c r="L11753" s="34">
        <v>187</v>
      </c>
      <c r="M11753" s="34">
        <v>223</v>
      </c>
    </row>
    <row r="11754" spans="1:13" x14ac:dyDescent="0.2">
      <c r="A11754" s="34" t="s">
        <v>112648</v>
      </c>
      <c r="B11754" s="34">
        <v>304</v>
      </c>
      <c r="C11754" s="34">
        <v>267</v>
      </c>
      <c r="D11754" s="34">
        <v>290</v>
      </c>
      <c r="E11754" s="34">
        <v>319</v>
      </c>
      <c r="F11754" s="34">
        <v>303</v>
      </c>
      <c r="G11754" s="34">
        <v>298</v>
      </c>
      <c r="H11754" s="34">
        <v>361</v>
      </c>
      <c r="I11754" s="34">
        <v>249</v>
      </c>
      <c r="J11754" s="34">
        <v>311</v>
      </c>
      <c r="K11754" s="34">
        <v>242</v>
      </c>
      <c r="L11754" s="34">
        <v>265</v>
      </c>
      <c r="M11754" s="34">
        <v>214</v>
      </c>
    </row>
    <row r="11755" spans="1:13" x14ac:dyDescent="0.2">
      <c r="A11755" s="34" t="s">
        <v>112649</v>
      </c>
      <c r="B11755" s="34">
        <v>289</v>
      </c>
      <c r="C11755" s="34">
        <v>352</v>
      </c>
      <c r="D11755" s="34">
        <v>452</v>
      </c>
      <c r="E11755" s="34">
        <v>429</v>
      </c>
      <c r="F11755" s="34">
        <v>352</v>
      </c>
      <c r="G11755" s="34">
        <v>378</v>
      </c>
      <c r="H11755" s="34">
        <v>352</v>
      </c>
      <c r="I11755" s="34">
        <v>354</v>
      </c>
      <c r="J11755" s="34">
        <v>399</v>
      </c>
      <c r="K11755" s="34">
        <v>318</v>
      </c>
      <c r="L11755" s="34">
        <v>323</v>
      </c>
      <c r="M11755" s="34">
        <v>319</v>
      </c>
    </row>
    <row r="11756" spans="1:13" x14ac:dyDescent="0.2">
      <c r="A11756" s="34" t="s">
        <v>112650</v>
      </c>
      <c r="B11756" s="34">
        <v>149</v>
      </c>
      <c r="C11756" s="34">
        <v>212</v>
      </c>
      <c r="D11756" s="34">
        <v>174</v>
      </c>
      <c r="E11756" s="34">
        <v>282</v>
      </c>
      <c r="F11756" s="34">
        <v>176</v>
      </c>
      <c r="G11756" s="34">
        <v>224</v>
      </c>
      <c r="H11756" s="34">
        <v>217</v>
      </c>
      <c r="I11756" s="34">
        <v>240</v>
      </c>
      <c r="J11756" s="34">
        <v>142</v>
      </c>
      <c r="K11756" s="34">
        <v>167</v>
      </c>
      <c r="L11756" s="34">
        <v>238</v>
      </c>
      <c r="M11756" s="34">
        <v>172</v>
      </c>
    </row>
    <row r="11757" spans="1:13" x14ac:dyDescent="0.2">
      <c r="A11757" s="34" t="s">
        <v>112651</v>
      </c>
      <c r="B11757" s="34">
        <v>441</v>
      </c>
      <c r="C11757" s="34">
        <v>421</v>
      </c>
      <c r="D11757" s="34">
        <v>467</v>
      </c>
      <c r="E11757" s="34">
        <v>415</v>
      </c>
      <c r="F11757" s="34">
        <v>399</v>
      </c>
      <c r="G11757" s="34">
        <v>373</v>
      </c>
      <c r="H11757" s="34">
        <v>554</v>
      </c>
      <c r="I11757" s="34">
        <v>376</v>
      </c>
      <c r="J11757" s="34">
        <v>460</v>
      </c>
      <c r="K11757" s="34">
        <v>351</v>
      </c>
      <c r="L11757" s="34">
        <v>449</v>
      </c>
      <c r="M11757" s="34">
        <v>303</v>
      </c>
    </row>
    <row r="11758" spans="1:13" x14ac:dyDescent="0.2">
      <c r="A11758" s="34" t="s">
        <v>112652</v>
      </c>
      <c r="B11758" s="34">
        <v>372</v>
      </c>
      <c r="C11758" s="34">
        <v>449</v>
      </c>
      <c r="D11758" s="34">
        <v>420</v>
      </c>
      <c r="E11758" s="34">
        <v>484</v>
      </c>
      <c r="F11758" s="34">
        <v>406</v>
      </c>
      <c r="G11758" s="34">
        <v>398</v>
      </c>
      <c r="H11758" s="34">
        <v>479</v>
      </c>
      <c r="I11758" s="34">
        <v>426</v>
      </c>
      <c r="J11758" s="34">
        <v>412</v>
      </c>
      <c r="K11758" s="34">
        <v>404</v>
      </c>
      <c r="L11758" s="34">
        <v>403</v>
      </c>
      <c r="M11758" s="34">
        <v>318</v>
      </c>
    </row>
    <row r="11759" spans="1:13" x14ac:dyDescent="0.2">
      <c r="A11759" s="34" t="s">
        <v>112653</v>
      </c>
      <c r="B11759" s="34">
        <v>322</v>
      </c>
      <c r="C11759" s="34">
        <v>347</v>
      </c>
      <c r="D11759" s="34">
        <v>431</v>
      </c>
      <c r="E11759" s="34">
        <v>406</v>
      </c>
      <c r="F11759" s="34">
        <v>324</v>
      </c>
      <c r="G11759" s="34">
        <v>358</v>
      </c>
      <c r="H11759" s="34">
        <v>399</v>
      </c>
      <c r="I11759" s="34">
        <v>326</v>
      </c>
      <c r="J11759" s="34">
        <v>353</v>
      </c>
      <c r="K11759" s="34">
        <v>313</v>
      </c>
      <c r="L11759" s="34">
        <v>351</v>
      </c>
      <c r="M11759" s="34">
        <v>347</v>
      </c>
    </row>
    <row r="11760" spans="1:13" x14ac:dyDescent="0.2">
      <c r="A11760" s="34" t="s">
        <v>112654</v>
      </c>
      <c r="B11760" s="34">
        <v>403</v>
      </c>
      <c r="C11760" s="34">
        <v>434</v>
      </c>
      <c r="D11760" s="34">
        <v>465</v>
      </c>
      <c r="E11760" s="34">
        <v>472</v>
      </c>
      <c r="F11760" s="34">
        <v>371</v>
      </c>
      <c r="G11760" s="34">
        <v>443</v>
      </c>
      <c r="H11760" s="34">
        <v>508</v>
      </c>
      <c r="I11760" s="34">
        <v>412</v>
      </c>
      <c r="J11760" s="34">
        <v>495</v>
      </c>
      <c r="K11760" s="34">
        <v>383</v>
      </c>
      <c r="L11760" s="34">
        <v>463</v>
      </c>
      <c r="M11760" s="34">
        <v>327</v>
      </c>
    </row>
    <row r="11761" spans="1:13" x14ac:dyDescent="0.2">
      <c r="A11761" s="34" t="s">
        <v>112655</v>
      </c>
      <c r="B11761" s="34">
        <v>452</v>
      </c>
      <c r="C11761" s="34">
        <v>499</v>
      </c>
      <c r="D11761" s="34">
        <v>506</v>
      </c>
      <c r="E11761" s="34">
        <v>521</v>
      </c>
      <c r="F11761" s="34">
        <v>444</v>
      </c>
      <c r="G11761" s="34">
        <v>494</v>
      </c>
      <c r="H11761" s="34">
        <v>485</v>
      </c>
      <c r="I11761" s="34">
        <v>434</v>
      </c>
      <c r="J11761" s="34">
        <v>496</v>
      </c>
      <c r="K11761" s="34">
        <v>425</v>
      </c>
      <c r="L11761" s="34">
        <v>447</v>
      </c>
      <c r="M11761" s="34">
        <v>408</v>
      </c>
    </row>
    <row r="11762" spans="1:13" x14ac:dyDescent="0.2">
      <c r="A11762" s="34" t="s">
        <v>112656</v>
      </c>
      <c r="B11762" s="34">
        <v>299</v>
      </c>
      <c r="C11762" s="34">
        <v>366</v>
      </c>
      <c r="D11762" s="34">
        <v>362</v>
      </c>
      <c r="E11762" s="34">
        <v>381</v>
      </c>
      <c r="F11762" s="34">
        <v>274</v>
      </c>
      <c r="G11762" s="34">
        <v>304</v>
      </c>
      <c r="H11762" s="34">
        <v>304</v>
      </c>
      <c r="I11762" s="34">
        <v>353</v>
      </c>
      <c r="J11762" s="34">
        <v>365</v>
      </c>
      <c r="K11762" s="34">
        <v>291</v>
      </c>
      <c r="L11762" s="34">
        <v>371</v>
      </c>
      <c r="M11762" s="34">
        <v>242</v>
      </c>
    </row>
    <row r="11763" spans="1:13" x14ac:dyDescent="0.2">
      <c r="A11763" s="34" t="s">
        <v>112657</v>
      </c>
      <c r="B11763" s="34">
        <v>431</v>
      </c>
      <c r="C11763" s="34">
        <v>419</v>
      </c>
      <c r="D11763" s="34">
        <v>430</v>
      </c>
      <c r="E11763" s="34">
        <v>412</v>
      </c>
      <c r="F11763" s="34">
        <v>386</v>
      </c>
      <c r="G11763" s="34">
        <v>409</v>
      </c>
      <c r="H11763" s="34">
        <v>396</v>
      </c>
      <c r="I11763" s="34">
        <v>435</v>
      </c>
      <c r="J11763" s="34">
        <v>395</v>
      </c>
      <c r="K11763" s="34">
        <v>360</v>
      </c>
      <c r="L11763" s="34">
        <v>375</v>
      </c>
      <c r="M11763" s="34">
        <v>321</v>
      </c>
    </row>
    <row r="11764" spans="1:13" x14ac:dyDescent="0.2">
      <c r="A11764" s="34" t="s">
        <v>112658</v>
      </c>
      <c r="B11764" s="34">
        <v>373</v>
      </c>
      <c r="C11764" s="34">
        <v>386</v>
      </c>
      <c r="D11764" s="34">
        <v>437</v>
      </c>
      <c r="E11764" s="34">
        <v>462</v>
      </c>
      <c r="F11764" s="34">
        <v>320</v>
      </c>
      <c r="G11764" s="34">
        <v>378</v>
      </c>
      <c r="H11764" s="34">
        <v>419</v>
      </c>
      <c r="I11764" s="34">
        <v>396</v>
      </c>
      <c r="J11764" s="34">
        <v>396</v>
      </c>
      <c r="K11764" s="34">
        <v>320</v>
      </c>
      <c r="L11764" s="34">
        <v>440</v>
      </c>
      <c r="M11764" s="34">
        <v>347</v>
      </c>
    </row>
    <row r="11765" spans="1:13" x14ac:dyDescent="0.2">
      <c r="A11765" s="34" t="s">
        <v>112659</v>
      </c>
      <c r="B11765" s="34">
        <v>494</v>
      </c>
      <c r="C11765" s="34">
        <v>539</v>
      </c>
      <c r="D11765" s="34">
        <v>543</v>
      </c>
      <c r="E11765" s="34">
        <v>584</v>
      </c>
      <c r="F11765" s="34">
        <v>473</v>
      </c>
      <c r="G11765" s="34">
        <v>576</v>
      </c>
      <c r="H11765" s="34">
        <v>646</v>
      </c>
      <c r="I11765" s="34">
        <v>573</v>
      </c>
      <c r="J11765" s="34">
        <v>582</v>
      </c>
      <c r="K11765" s="34">
        <v>483</v>
      </c>
      <c r="L11765" s="34">
        <v>533</v>
      </c>
      <c r="M11765" s="34">
        <v>468</v>
      </c>
    </row>
    <row r="11766" spans="1:13" x14ac:dyDescent="0.2">
      <c r="A11766" s="34" t="s">
        <v>112660</v>
      </c>
      <c r="B11766" s="34">
        <v>674</v>
      </c>
      <c r="C11766" s="34">
        <v>728</v>
      </c>
      <c r="D11766" s="34">
        <v>845</v>
      </c>
      <c r="E11766" s="34">
        <v>790</v>
      </c>
      <c r="F11766" s="34">
        <v>656</v>
      </c>
      <c r="G11766" s="34">
        <v>658</v>
      </c>
      <c r="H11766" s="34">
        <v>781</v>
      </c>
      <c r="I11766" s="34">
        <v>715</v>
      </c>
      <c r="J11766" s="34">
        <v>789</v>
      </c>
      <c r="K11766" s="34">
        <v>579</v>
      </c>
      <c r="L11766" s="34">
        <v>727</v>
      </c>
      <c r="M11766" s="34">
        <v>546</v>
      </c>
    </row>
    <row r="11767" spans="1:13" x14ac:dyDescent="0.2">
      <c r="A11767" s="34" t="s">
        <v>112661</v>
      </c>
      <c r="B11767" s="34">
        <v>474</v>
      </c>
      <c r="C11767" s="34">
        <v>473</v>
      </c>
      <c r="D11767" s="34">
        <v>500</v>
      </c>
      <c r="E11767" s="34">
        <v>590</v>
      </c>
      <c r="F11767" s="34">
        <v>490</v>
      </c>
      <c r="G11767" s="34">
        <v>530</v>
      </c>
      <c r="H11767" s="34">
        <v>575</v>
      </c>
      <c r="I11767" s="34">
        <v>604</v>
      </c>
      <c r="J11767" s="34">
        <v>533</v>
      </c>
      <c r="K11767" s="34">
        <v>435</v>
      </c>
      <c r="L11767" s="34">
        <v>491</v>
      </c>
      <c r="M11767" s="34">
        <v>399</v>
      </c>
    </row>
    <row r="11768" spans="1:13" x14ac:dyDescent="0.2">
      <c r="A11768" s="34" t="s">
        <v>112662</v>
      </c>
      <c r="B11768" s="34">
        <v>461</v>
      </c>
      <c r="C11768" s="34">
        <v>466</v>
      </c>
      <c r="D11768" s="34">
        <v>499</v>
      </c>
      <c r="E11768" s="34">
        <v>520</v>
      </c>
      <c r="F11768" s="34">
        <v>412</v>
      </c>
      <c r="G11768" s="34">
        <v>510</v>
      </c>
      <c r="H11768" s="34">
        <v>527</v>
      </c>
      <c r="I11768" s="34">
        <v>469</v>
      </c>
      <c r="J11768" s="34">
        <v>526</v>
      </c>
      <c r="K11768" s="34">
        <v>396</v>
      </c>
      <c r="L11768" s="34">
        <v>500</v>
      </c>
      <c r="M11768" s="34">
        <v>385</v>
      </c>
    </row>
    <row r="11769" spans="1:13" x14ac:dyDescent="0.2">
      <c r="A11769" s="34" t="s">
        <v>112663</v>
      </c>
      <c r="B11769" s="34">
        <v>681</v>
      </c>
      <c r="C11769" s="34">
        <v>824</v>
      </c>
      <c r="D11769" s="34">
        <v>829</v>
      </c>
      <c r="E11769" s="34">
        <v>779</v>
      </c>
      <c r="F11769" s="34">
        <v>753</v>
      </c>
      <c r="G11769" s="34">
        <v>672</v>
      </c>
      <c r="H11769" s="34">
        <v>873</v>
      </c>
      <c r="I11769" s="34">
        <v>694</v>
      </c>
      <c r="J11769" s="34">
        <v>824</v>
      </c>
      <c r="K11769" s="34">
        <v>679</v>
      </c>
      <c r="L11769" s="34">
        <v>800</v>
      </c>
      <c r="M11769" s="34">
        <v>568</v>
      </c>
    </row>
    <row r="11770" spans="1:13" x14ac:dyDescent="0.2">
      <c r="A11770" s="34" t="s">
        <v>112664</v>
      </c>
      <c r="B11770" s="34">
        <v>1205</v>
      </c>
      <c r="C11770" s="34">
        <v>877</v>
      </c>
      <c r="D11770" s="34">
        <v>1022</v>
      </c>
      <c r="E11770" s="34">
        <v>981</v>
      </c>
      <c r="F11770" s="34">
        <v>921</v>
      </c>
      <c r="G11770" s="34">
        <v>896</v>
      </c>
      <c r="H11770" s="34">
        <v>1120</v>
      </c>
      <c r="I11770" s="34">
        <v>946</v>
      </c>
      <c r="J11770" s="34">
        <v>1017</v>
      </c>
      <c r="K11770" s="34">
        <v>850</v>
      </c>
      <c r="L11770" s="34">
        <v>981</v>
      </c>
      <c r="M11770" s="34">
        <v>765</v>
      </c>
    </row>
    <row r="11771" spans="1:13" x14ac:dyDescent="0.2">
      <c r="A11771" s="34" t="s">
        <v>112665</v>
      </c>
      <c r="B11771" s="34">
        <v>380</v>
      </c>
      <c r="C11771" s="34">
        <v>443</v>
      </c>
      <c r="D11771" s="34">
        <v>456</v>
      </c>
      <c r="E11771" s="34">
        <v>402</v>
      </c>
      <c r="F11771" s="34">
        <v>395</v>
      </c>
      <c r="G11771" s="34">
        <v>355</v>
      </c>
      <c r="H11771" s="34">
        <v>386</v>
      </c>
      <c r="I11771" s="34">
        <v>443</v>
      </c>
      <c r="J11771" s="34">
        <v>430</v>
      </c>
      <c r="K11771" s="34">
        <v>322</v>
      </c>
      <c r="L11771" s="34">
        <v>417</v>
      </c>
      <c r="M11771" s="34">
        <v>336</v>
      </c>
    </row>
    <row r="11772" spans="1:13" x14ac:dyDescent="0.2">
      <c r="A11772" s="34" t="s">
        <v>112666</v>
      </c>
      <c r="B11772" s="34">
        <v>443</v>
      </c>
      <c r="C11772" s="34">
        <v>366</v>
      </c>
      <c r="D11772" s="34">
        <v>514</v>
      </c>
      <c r="E11772" s="34">
        <v>517</v>
      </c>
      <c r="F11772" s="34">
        <v>447</v>
      </c>
      <c r="G11772" s="34">
        <v>394</v>
      </c>
      <c r="H11772" s="34">
        <v>501</v>
      </c>
      <c r="I11772" s="34">
        <v>432</v>
      </c>
      <c r="J11772" s="34">
        <v>492</v>
      </c>
      <c r="K11772" s="34">
        <v>398</v>
      </c>
      <c r="L11772" s="34">
        <v>496</v>
      </c>
      <c r="M11772" s="34">
        <v>328</v>
      </c>
    </row>
    <row r="11773" spans="1:13" x14ac:dyDescent="0.2">
      <c r="A11773" s="34" t="s">
        <v>112667</v>
      </c>
      <c r="B11773" s="34">
        <v>503</v>
      </c>
      <c r="C11773" s="34">
        <v>427</v>
      </c>
      <c r="D11773" s="34">
        <v>482</v>
      </c>
      <c r="E11773" s="34">
        <v>460</v>
      </c>
      <c r="F11773" s="34">
        <v>474</v>
      </c>
      <c r="G11773" s="34">
        <v>427</v>
      </c>
      <c r="H11773" s="34">
        <v>486</v>
      </c>
      <c r="I11773" s="34">
        <v>472</v>
      </c>
      <c r="J11773" s="34">
        <v>441</v>
      </c>
      <c r="K11773" s="34">
        <v>363</v>
      </c>
      <c r="L11773" s="34">
        <v>449</v>
      </c>
      <c r="M11773" s="34">
        <v>325</v>
      </c>
    </row>
    <row r="11774" spans="1:13" x14ac:dyDescent="0.2">
      <c r="A11774" s="34" t="s">
        <v>112668</v>
      </c>
      <c r="B11774" s="34">
        <v>549</v>
      </c>
      <c r="C11774" s="34">
        <v>573</v>
      </c>
      <c r="D11774" s="34">
        <v>681</v>
      </c>
      <c r="E11774" s="34">
        <v>612</v>
      </c>
      <c r="F11774" s="34">
        <v>594</v>
      </c>
      <c r="G11774" s="34">
        <v>556</v>
      </c>
      <c r="H11774" s="34">
        <v>707</v>
      </c>
      <c r="I11774" s="34">
        <v>575</v>
      </c>
      <c r="J11774" s="34">
        <v>704</v>
      </c>
      <c r="K11774" s="34">
        <v>487</v>
      </c>
      <c r="L11774" s="34">
        <v>630</v>
      </c>
      <c r="M11774" s="34">
        <v>455</v>
      </c>
    </row>
    <row r="11775" spans="1:13" x14ac:dyDescent="0.2">
      <c r="A11775" s="34" t="s">
        <v>112669</v>
      </c>
      <c r="B11775" s="34">
        <v>974</v>
      </c>
      <c r="C11775" s="34">
        <v>777</v>
      </c>
      <c r="D11775" s="34">
        <v>812</v>
      </c>
      <c r="E11775" s="34">
        <v>820</v>
      </c>
      <c r="F11775" s="34">
        <v>836</v>
      </c>
      <c r="G11775" s="34">
        <v>730</v>
      </c>
      <c r="H11775" s="34">
        <v>932</v>
      </c>
      <c r="I11775" s="34">
        <v>829</v>
      </c>
      <c r="J11775" s="34">
        <v>922</v>
      </c>
      <c r="K11775" s="34">
        <v>683</v>
      </c>
      <c r="L11775" s="34">
        <v>848</v>
      </c>
      <c r="M11775" s="34">
        <v>610</v>
      </c>
    </row>
    <row r="11776" spans="1:13" x14ac:dyDescent="0.2">
      <c r="A11776" s="34" t="s">
        <v>112670</v>
      </c>
      <c r="B11776" s="34">
        <v>365</v>
      </c>
      <c r="C11776" s="34">
        <v>321</v>
      </c>
      <c r="D11776" s="34">
        <v>345</v>
      </c>
      <c r="E11776" s="34">
        <v>367</v>
      </c>
      <c r="F11776" s="34">
        <v>366</v>
      </c>
      <c r="G11776" s="34">
        <v>319</v>
      </c>
      <c r="H11776" s="34">
        <v>387</v>
      </c>
      <c r="I11776" s="34">
        <v>324</v>
      </c>
      <c r="J11776" s="34">
        <v>463</v>
      </c>
      <c r="K11776" s="34">
        <v>255</v>
      </c>
      <c r="L11776" s="34">
        <v>362</v>
      </c>
      <c r="M11776" s="34">
        <v>255</v>
      </c>
    </row>
    <row r="11777" spans="1:13" x14ac:dyDescent="0.2">
      <c r="A11777" s="34" t="s">
        <v>112671</v>
      </c>
      <c r="B11777" s="34">
        <v>408</v>
      </c>
      <c r="C11777" s="34">
        <v>458</v>
      </c>
      <c r="D11777" s="34">
        <v>433</v>
      </c>
      <c r="E11777" s="34">
        <v>442</v>
      </c>
      <c r="F11777" s="34">
        <v>381</v>
      </c>
      <c r="G11777" s="34">
        <v>412</v>
      </c>
      <c r="H11777" s="34">
        <v>552</v>
      </c>
      <c r="I11777" s="34">
        <v>484</v>
      </c>
      <c r="J11777" s="34">
        <v>483</v>
      </c>
      <c r="K11777" s="34">
        <v>371</v>
      </c>
      <c r="L11777" s="34">
        <v>464</v>
      </c>
      <c r="M11777" s="34">
        <v>359</v>
      </c>
    </row>
    <row r="11778" spans="1:13" x14ac:dyDescent="0.2">
      <c r="A11778" s="34" t="s">
        <v>112672</v>
      </c>
      <c r="B11778" s="34">
        <v>453</v>
      </c>
      <c r="C11778" s="34">
        <v>518</v>
      </c>
      <c r="D11778" s="34">
        <v>619</v>
      </c>
      <c r="E11778" s="34">
        <v>573</v>
      </c>
      <c r="F11778" s="34">
        <v>543</v>
      </c>
      <c r="G11778" s="34">
        <v>472</v>
      </c>
      <c r="H11778" s="34">
        <v>615</v>
      </c>
      <c r="I11778" s="34">
        <v>492</v>
      </c>
      <c r="J11778" s="34">
        <v>622</v>
      </c>
      <c r="K11778" s="34">
        <v>380</v>
      </c>
      <c r="L11778" s="34">
        <v>590</v>
      </c>
      <c r="M11778" s="34">
        <v>386</v>
      </c>
    </row>
    <row r="11779" spans="1:13" x14ac:dyDescent="0.2">
      <c r="A11779" s="34" t="s">
        <v>112673</v>
      </c>
      <c r="B11779" s="34">
        <v>360</v>
      </c>
      <c r="C11779" s="34">
        <v>546</v>
      </c>
      <c r="D11779" s="34">
        <v>525</v>
      </c>
      <c r="E11779" s="34">
        <v>499</v>
      </c>
      <c r="F11779" s="34">
        <v>399</v>
      </c>
      <c r="G11779" s="34">
        <v>399</v>
      </c>
      <c r="H11779" s="34">
        <v>493</v>
      </c>
      <c r="I11779" s="34">
        <v>492</v>
      </c>
      <c r="J11779" s="34">
        <v>451</v>
      </c>
      <c r="K11779" s="34">
        <v>378</v>
      </c>
      <c r="L11779" s="34">
        <v>475</v>
      </c>
      <c r="M11779" s="34">
        <v>352</v>
      </c>
    </row>
    <row r="11780" spans="1:13" x14ac:dyDescent="0.2">
      <c r="A11780" s="34" t="s">
        <v>112674</v>
      </c>
      <c r="B11780" s="34">
        <v>316</v>
      </c>
      <c r="C11780" s="34">
        <v>410</v>
      </c>
      <c r="D11780" s="34">
        <v>393</v>
      </c>
      <c r="E11780" s="34">
        <v>452</v>
      </c>
      <c r="F11780" s="34">
        <v>363</v>
      </c>
      <c r="G11780" s="34">
        <v>336</v>
      </c>
      <c r="H11780" s="34">
        <v>470</v>
      </c>
      <c r="I11780" s="34">
        <v>372</v>
      </c>
      <c r="J11780" s="34">
        <v>375</v>
      </c>
      <c r="K11780" s="34">
        <v>342</v>
      </c>
      <c r="L11780" s="34">
        <v>364</v>
      </c>
      <c r="M11780" s="34">
        <v>326</v>
      </c>
    </row>
    <row r="11781" spans="1:13" x14ac:dyDescent="0.2">
      <c r="A11781" s="34" t="s">
        <v>112675</v>
      </c>
      <c r="B11781" s="34">
        <v>382</v>
      </c>
      <c r="C11781" s="34">
        <v>457</v>
      </c>
      <c r="D11781" s="34">
        <v>468</v>
      </c>
      <c r="E11781" s="34">
        <v>470</v>
      </c>
      <c r="F11781" s="34">
        <v>399</v>
      </c>
      <c r="G11781" s="34">
        <v>333</v>
      </c>
      <c r="H11781" s="34">
        <v>473</v>
      </c>
      <c r="I11781" s="34">
        <v>406</v>
      </c>
      <c r="J11781" s="34">
        <v>401</v>
      </c>
      <c r="K11781" s="34">
        <v>322</v>
      </c>
      <c r="L11781" s="34">
        <v>403</v>
      </c>
      <c r="M11781" s="34">
        <v>301</v>
      </c>
    </row>
    <row r="11782" spans="1:13" x14ac:dyDescent="0.2">
      <c r="A11782" s="34" t="s">
        <v>112676</v>
      </c>
      <c r="B11782" s="34">
        <v>547</v>
      </c>
      <c r="C11782" s="34">
        <v>446</v>
      </c>
      <c r="D11782" s="34">
        <v>560</v>
      </c>
      <c r="E11782" s="34">
        <v>576</v>
      </c>
      <c r="F11782" s="34">
        <v>488</v>
      </c>
      <c r="G11782" s="34">
        <v>479</v>
      </c>
      <c r="H11782" s="34">
        <v>520</v>
      </c>
      <c r="I11782" s="34">
        <v>476</v>
      </c>
      <c r="J11782" s="34">
        <v>518</v>
      </c>
      <c r="K11782" s="34">
        <v>405</v>
      </c>
      <c r="L11782" s="34">
        <v>482</v>
      </c>
      <c r="M11782" s="34">
        <v>369</v>
      </c>
    </row>
    <row r="11783" spans="1:13" x14ac:dyDescent="0.2">
      <c r="A11783" s="34" t="s">
        <v>112677</v>
      </c>
      <c r="B11783" s="34">
        <v>278</v>
      </c>
      <c r="C11783" s="34">
        <v>454</v>
      </c>
      <c r="D11783" s="34">
        <v>414</v>
      </c>
      <c r="E11783" s="34">
        <v>458</v>
      </c>
      <c r="F11783" s="34">
        <v>361</v>
      </c>
      <c r="G11783" s="34">
        <v>414</v>
      </c>
      <c r="H11783" s="34">
        <v>450</v>
      </c>
      <c r="I11783" s="34">
        <v>367</v>
      </c>
      <c r="J11783" s="34">
        <v>434</v>
      </c>
      <c r="K11783" s="34">
        <v>358</v>
      </c>
      <c r="L11783" s="34">
        <v>390</v>
      </c>
      <c r="M11783" s="34">
        <v>318</v>
      </c>
    </row>
    <row r="11784" spans="1:13" x14ac:dyDescent="0.2">
      <c r="A11784" s="34" t="s">
        <v>112678</v>
      </c>
      <c r="B11784" s="34">
        <v>612</v>
      </c>
      <c r="C11784" s="34">
        <v>638</v>
      </c>
      <c r="D11784" s="34">
        <v>664</v>
      </c>
      <c r="E11784" s="34">
        <v>632</v>
      </c>
      <c r="F11784" s="34">
        <v>661</v>
      </c>
      <c r="G11784" s="34">
        <v>575</v>
      </c>
      <c r="H11784" s="34">
        <v>719</v>
      </c>
      <c r="I11784" s="34">
        <v>641</v>
      </c>
      <c r="J11784" s="34">
        <v>709</v>
      </c>
      <c r="K11784" s="34">
        <v>539</v>
      </c>
      <c r="L11784" s="34">
        <v>580</v>
      </c>
      <c r="M11784" s="34">
        <v>509</v>
      </c>
    </row>
    <row r="11785" spans="1:13" x14ac:dyDescent="0.2">
      <c r="A11785" s="34" t="s">
        <v>112679</v>
      </c>
      <c r="B11785" s="34">
        <v>728</v>
      </c>
      <c r="C11785" s="34">
        <v>635</v>
      </c>
      <c r="D11785" s="34">
        <v>667</v>
      </c>
      <c r="E11785" s="34">
        <v>717</v>
      </c>
      <c r="F11785" s="34">
        <v>580</v>
      </c>
      <c r="G11785" s="34">
        <v>619</v>
      </c>
      <c r="H11785" s="34">
        <v>794</v>
      </c>
      <c r="I11785" s="34">
        <v>675</v>
      </c>
      <c r="J11785" s="34">
        <v>721</v>
      </c>
      <c r="K11785" s="34">
        <v>528</v>
      </c>
      <c r="L11785" s="34">
        <v>613</v>
      </c>
      <c r="M11785" s="34">
        <v>441</v>
      </c>
    </row>
    <row r="11786" spans="1:13" x14ac:dyDescent="0.2">
      <c r="A11786" s="34" t="s">
        <v>112680</v>
      </c>
      <c r="B11786" s="34">
        <v>432</v>
      </c>
      <c r="C11786" s="34">
        <v>455</v>
      </c>
      <c r="D11786" s="34">
        <v>491</v>
      </c>
      <c r="E11786" s="34">
        <v>481</v>
      </c>
      <c r="F11786" s="34">
        <v>429</v>
      </c>
      <c r="G11786" s="34">
        <v>450</v>
      </c>
      <c r="H11786" s="34">
        <v>529</v>
      </c>
      <c r="I11786" s="34">
        <v>476</v>
      </c>
      <c r="J11786" s="34">
        <v>555</v>
      </c>
      <c r="K11786" s="34">
        <v>358</v>
      </c>
      <c r="L11786" s="34">
        <v>443</v>
      </c>
      <c r="M11786" s="34">
        <v>320</v>
      </c>
    </row>
    <row r="11787" spans="1:13" x14ac:dyDescent="0.2">
      <c r="A11787" s="34" t="s">
        <v>112681</v>
      </c>
      <c r="B11787" s="34">
        <v>422</v>
      </c>
      <c r="C11787" s="34">
        <v>427</v>
      </c>
      <c r="D11787" s="34">
        <v>540</v>
      </c>
      <c r="E11787" s="34">
        <v>453</v>
      </c>
      <c r="F11787" s="34">
        <v>363</v>
      </c>
      <c r="G11787" s="34">
        <v>418</v>
      </c>
      <c r="H11787" s="34">
        <v>507</v>
      </c>
      <c r="I11787" s="34">
        <v>408</v>
      </c>
      <c r="J11787" s="34">
        <v>512</v>
      </c>
      <c r="K11787" s="34">
        <v>328</v>
      </c>
      <c r="L11787" s="34">
        <v>475</v>
      </c>
      <c r="M11787" s="34">
        <v>386</v>
      </c>
    </row>
    <row r="11788" spans="1:13" x14ac:dyDescent="0.2">
      <c r="A11788" s="34" t="s">
        <v>112682</v>
      </c>
      <c r="B11788" s="34">
        <v>502</v>
      </c>
      <c r="C11788" s="34">
        <v>520</v>
      </c>
      <c r="D11788" s="34">
        <v>545</v>
      </c>
      <c r="E11788" s="34">
        <v>515</v>
      </c>
      <c r="F11788" s="34">
        <v>461</v>
      </c>
      <c r="G11788" s="34">
        <v>470</v>
      </c>
      <c r="H11788" s="34">
        <v>555</v>
      </c>
      <c r="I11788" s="34">
        <v>504</v>
      </c>
      <c r="J11788" s="34">
        <v>601</v>
      </c>
      <c r="K11788" s="34">
        <v>429</v>
      </c>
      <c r="L11788" s="34">
        <v>498</v>
      </c>
      <c r="M11788" s="34">
        <v>386</v>
      </c>
    </row>
    <row r="11789" spans="1:13" x14ac:dyDescent="0.2">
      <c r="A11789" s="34" t="s">
        <v>112683</v>
      </c>
      <c r="B11789" s="34">
        <v>662</v>
      </c>
      <c r="C11789" s="34">
        <v>735</v>
      </c>
      <c r="D11789" s="34">
        <v>866</v>
      </c>
      <c r="E11789" s="34">
        <v>743</v>
      </c>
      <c r="F11789" s="34">
        <v>724</v>
      </c>
      <c r="G11789" s="34">
        <v>671</v>
      </c>
      <c r="H11789" s="34">
        <v>850</v>
      </c>
      <c r="I11789" s="34">
        <v>758</v>
      </c>
      <c r="J11789" s="34">
        <v>799</v>
      </c>
      <c r="K11789" s="34">
        <v>662</v>
      </c>
      <c r="L11789" s="34">
        <v>744</v>
      </c>
      <c r="M11789" s="34">
        <v>566</v>
      </c>
    </row>
    <row r="11790" spans="1:13" x14ac:dyDescent="0.2">
      <c r="A11790" s="34" t="s">
        <v>112684</v>
      </c>
      <c r="B11790" s="34">
        <v>522</v>
      </c>
      <c r="C11790" s="34">
        <v>557</v>
      </c>
      <c r="D11790" s="34">
        <v>585</v>
      </c>
      <c r="E11790" s="34">
        <v>558</v>
      </c>
      <c r="F11790" s="34">
        <v>535</v>
      </c>
      <c r="G11790" s="34">
        <v>493</v>
      </c>
      <c r="H11790" s="34">
        <v>675</v>
      </c>
      <c r="I11790" s="34">
        <v>526</v>
      </c>
      <c r="J11790" s="34">
        <v>552</v>
      </c>
      <c r="K11790" s="34">
        <v>493</v>
      </c>
      <c r="L11790" s="34">
        <v>514</v>
      </c>
      <c r="M11790" s="34">
        <v>386</v>
      </c>
    </row>
    <row r="11791" spans="1:13" x14ac:dyDescent="0.2">
      <c r="A11791" s="34" t="s">
        <v>112685</v>
      </c>
      <c r="B11791" s="34">
        <v>455</v>
      </c>
      <c r="C11791" s="34">
        <v>418</v>
      </c>
      <c r="D11791" s="34">
        <v>354</v>
      </c>
      <c r="E11791" s="34">
        <v>427</v>
      </c>
      <c r="F11791" s="34">
        <v>379</v>
      </c>
      <c r="G11791" s="34">
        <v>390</v>
      </c>
      <c r="H11791" s="34">
        <v>392</v>
      </c>
      <c r="I11791" s="34">
        <v>409</v>
      </c>
      <c r="J11791" s="34">
        <v>404</v>
      </c>
      <c r="K11791" s="34">
        <v>374</v>
      </c>
      <c r="L11791" s="34">
        <v>403</v>
      </c>
      <c r="M11791" s="34">
        <v>347</v>
      </c>
    </row>
    <row r="11792" spans="1:13" x14ac:dyDescent="0.2">
      <c r="A11792" s="34" t="s">
        <v>112686</v>
      </c>
      <c r="B11792" s="34">
        <v>760</v>
      </c>
      <c r="C11792" s="34">
        <v>636</v>
      </c>
      <c r="D11792" s="34">
        <v>706</v>
      </c>
      <c r="E11792" s="34">
        <v>672</v>
      </c>
      <c r="F11792" s="34">
        <v>609</v>
      </c>
      <c r="G11792" s="34">
        <v>634</v>
      </c>
      <c r="H11792" s="34">
        <v>746</v>
      </c>
      <c r="I11792" s="34">
        <v>600</v>
      </c>
      <c r="J11792" s="34">
        <v>828</v>
      </c>
      <c r="K11792" s="34">
        <v>537</v>
      </c>
      <c r="L11792" s="34">
        <v>645</v>
      </c>
      <c r="M11792" s="34">
        <v>462</v>
      </c>
    </row>
    <row r="11793" spans="1:13" x14ac:dyDescent="0.2">
      <c r="A11793" s="34" t="s">
        <v>112687</v>
      </c>
      <c r="B11793" s="34">
        <v>459</v>
      </c>
      <c r="C11793" s="34">
        <v>459</v>
      </c>
      <c r="D11793" s="34">
        <v>526</v>
      </c>
      <c r="E11793" s="34">
        <v>560</v>
      </c>
      <c r="F11793" s="34">
        <v>442</v>
      </c>
      <c r="G11793" s="34">
        <v>483</v>
      </c>
      <c r="H11793" s="34">
        <v>592</v>
      </c>
      <c r="I11793" s="34">
        <v>463</v>
      </c>
      <c r="J11793" s="34">
        <v>533</v>
      </c>
      <c r="K11793" s="34">
        <v>406</v>
      </c>
      <c r="L11793" s="34">
        <v>497</v>
      </c>
      <c r="M11793" s="34">
        <v>372</v>
      </c>
    </row>
    <row r="11794" spans="1:13" x14ac:dyDescent="0.2">
      <c r="A11794" s="34" t="s">
        <v>112688</v>
      </c>
      <c r="B11794" s="34">
        <v>322</v>
      </c>
      <c r="C11794" s="34">
        <v>388</v>
      </c>
      <c r="D11794" s="34">
        <v>397</v>
      </c>
      <c r="E11794" s="34">
        <v>498</v>
      </c>
      <c r="F11794" s="34">
        <v>350</v>
      </c>
      <c r="G11794" s="34">
        <v>411</v>
      </c>
      <c r="H11794" s="34">
        <v>391</v>
      </c>
      <c r="I11794" s="34">
        <v>440</v>
      </c>
      <c r="J11794" s="34">
        <v>410</v>
      </c>
      <c r="K11794" s="34">
        <v>359</v>
      </c>
      <c r="L11794" s="34">
        <v>464</v>
      </c>
      <c r="M11794" s="34">
        <v>289</v>
      </c>
    </row>
    <row r="11795" spans="1:13" x14ac:dyDescent="0.2">
      <c r="A11795" s="34" t="s">
        <v>112689</v>
      </c>
      <c r="B11795" s="34">
        <v>429</v>
      </c>
      <c r="C11795" s="34">
        <v>267</v>
      </c>
      <c r="D11795" s="34">
        <v>431</v>
      </c>
      <c r="E11795" s="34">
        <v>394</v>
      </c>
      <c r="F11795" s="34">
        <v>332</v>
      </c>
      <c r="G11795" s="34">
        <v>355</v>
      </c>
      <c r="H11795" s="34">
        <v>399</v>
      </c>
      <c r="I11795" s="34">
        <v>351</v>
      </c>
      <c r="J11795" s="34">
        <v>385</v>
      </c>
      <c r="K11795" s="34">
        <v>287</v>
      </c>
      <c r="L11795" s="34">
        <v>410</v>
      </c>
      <c r="M11795" s="34">
        <v>300</v>
      </c>
    </row>
    <row r="11796" spans="1:13" x14ac:dyDescent="0.2">
      <c r="A11796" s="34" t="s">
        <v>112690</v>
      </c>
      <c r="B11796" s="34">
        <v>210</v>
      </c>
      <c r="C11796" s="34">
        <v>453</v>
      </c>
      <c r="D11796" s="34">
        <v>211</v>
      </c>
      <c r="E11796" s="34">
        <v>454</v>
      </c>
      <c r="F11796" s="34">
        <v>189</v>
      </c>
      <c r="G11796" s="34">
        <v>453</v>
      </c>
      <c r="H11796" s="34">
        <v>216</v>
      </c>
      <c r="I11796" s="34">
        <v>449</v>
      </c>
      <c r="J11796" s="34">
        <v>270</v>
      </c>
      <c r="K11796" s="34">
        <v>343</v>
      </c>
      <c r="L11796" s="34">
        <v>205</v>
      </c>
      <c r="M11796" s="34">
        <v>394</v>
      </c>
    </row>
    <row r="11797" spans="1:13" x14ac:dyDescent="0.2">
      <c r="A11797" s="34" t="s">
        <v>112691</v>
      </c>
      <c r="B11797" s="34">
        <v>589</v>
      </c>
      <c r="C11797" s="34">
        <v>650</v>
      </c>
      <c r="D11797" s="34">
        <v>673</v>
      </c>
      <c r="E11797" s="34">
        <v>641</v>
      </c>
      <c r="F11797" s="34">
        <v>575</v>
      </c>
      <c r="G11797" s="34">
        <v>620</v>
      </c>
      <c r="H11797" s="34">
        <v>660</v>
      </c>
      <c r="I11797" s="34">
        <v>597</v>
      </c>
      <c r="J11797" s="34">
        <v>613</v>
      </c>
      <c r="K11797" s="34">
        <v>506</v>
      </c>
      <c r="L11797" s="34">
        <v>580</v>
      </c>
      <c r="M11797" s="34">
        <v>457</v>
      </c>
    </row>
    <row r="11798" spans="1:13" x14ac:dyDescent="0.2">
      <c r="A11798" s="34" t="s">
        <v>112692</v>
      </c>
      <c r="B11798" s="34">
        <v>411</v>
      </c>
      <c r="C11798" s="34">
        <v>403</v>
      </c>
      <c r="D11798" s="34">
        <v>433</v>
      </c>
      <c r="E11798" s="34">
        <v>368</v>
      </c>
      <c r="F11798" s="34">
        <v>314</v>
      </c>
      <c r="G11798" s="34">
        <v>335</v>
      </c>
      <c r="H11798" s="34">
        <v>429</v>
      </c>
      <c r="I11798" s="34">
        <v>410</v>
      </c>
      <c r="J11798" s="34">
        <v>355</v>
      </c>
      <c r="K11798" s="34">
        <v>289</v>
      </c>
      <c r="L11798" s="34">
        <v>429</v>
      </c>
      <c r="M11798" s="34">
        <v>306</v>
      </c>
    </row>
    <row r="11799" spans="1:13" x14ac:dyDescent="0.2">
      <c r="A11799" s="34" t="s">
        <v>112693</v>
      </c>
      <c r="B11799" s="34">
        <v>601</v>
      </c>
      <c r="C11799" s="34">
        <v>609</v>
      </c>
      <c r="D11799" s="34">
        <v>660</v>
      </c>
      <c r="E11799" s="34">
        <v>733</v>
      </c>
      <c r="F11799" s="34">
        <v>597</v>
      </c>
      <c r="G11799" s="34">
        <v>603</v>
      </c>
      <c r="H11799" s="34">
        <v>774</v>
      </c>
      <c r="I11799" s="34">
        <v>612</v>
      </c>
      <c r="J11799" s="34">
        <v>675</v>
      </c>
      <c r="K11799" s="34">
        <v>547</v>
      </c>
      <c r="L11799" s="34">
        <v>682</v>
      </c>
      <c r="M11799" s="34">
        <v>501</v>
      </c>
    </row>
    <row r="11800" spans="1:13" x14ac:dyDescent="0.2">
      <c r="A11800" s="34" t="s">
        <v>112694</v>
      </c>
      <c r="B11800" s="34">
        <v>504</v>
      </c>
      <c r="C11800" s="34">
        <v>612</v>
      </c>
      <c r="D11800" s="34">
        <v>490</v>
      </c>
      <c r="E11800" s="34">
        <v>517</v>
      </c>
      <c r="F11800" s="34">
        <v>476</v>
      </c>
      <c r="G11800" s="34">
        <v>473</v>
      </c>
      <c r="H11800" s="34">
        <v>668</v>
      </c>
      <c r="I11800" s="34">
        <v>478</v>
      </c>
      <c r="J11800" s="34">
        <v>579</v>
      </c>
      <c r="K11800" s="34">
        <v>415</v>
      </c>
      <c r="L11800" s="34">
        <v>571</v>
      </c>
      <c r="M11800" s="34">
        <v>366</v>
      </c>
    </row>
    <row r="11801" spans="1:13" x14ac:dyDescent="0.2">
      <c r="A11801" s="34" t="s">
        <v>112695</v>
      </c>
      <c r="B11801" s="34">
        <v>601</v>
      </c>
      <c r="C11801" s="34">
        <v>521</v>
      </c>
      <c r="D11801" s="34">
        <v>564</v>
      </c>
      <c r="E11801" s="34">
        <v>492</v>
      </c>
      <c r="F11801" s="34">
        <v>473</v>
      </c>
      <c r="G11801" s="34">
        <v>473</v>
      </c>
      <c r="H11801" s="34">
        <v>534</v>
      </c>
      <c r="I11801" s="34">
        <v>452</v>
      </c>
      <c r="J11801" s="34">
        <v>546</v>
      </c>
      <c r="K11801" s="34">
        <v>470</v>
      </c>
      <c r="L11801" s="34">
        <v>407</v>
      </c>
      <c r="M11801" s="34">
        <v>348</v>
      </c>
    </row>
    <row r="11802" spans="1:13" x14ac:dyDescent="0.2">
      <c r="A11802" s="34" t="s">
        <v>112696</v>
      </c>
      <c r="B11802" s="34">
        <v>398</v>
      </c>
      <c r="C11802" s="34">
        <v>453</v>
      </c>
      <c r="D11802" s="34">
        <v>421</v>
      </c>
      <c r="E11802" s="34">
        <v>489</v>
      </c>
      <c r="F11802" s="34">
        <v>337</v>
      </c>
      <c r="G11802" s="34">
        <v>383</v>
      </c>
      <c r="H11802" s="34">
        <v>486</v>
      </c>
      <c r="I11802" s="34">
        <v>404</v>
      </c>
      <c r="J11802" s="34">
        <v>468</v>
      </c>
      <c r="K11802" s="34">
        <v>385</v>
      </c>
      <c r="L11802" s="34">
        <v>434</v>
      </c>
      <c r="M11802" s="34">
        <v>335</v>
      </c>
    </row>
    <row r="11803" spans="1:13" x14ac:dyDescent="0.2">
      <c r="A11803" s="34" t="s">
        <v>112697</v>
      </c>
      <c r="B11803" s="34">
        <v>308</v>
      </c>
      <c r="C11803" s="34">
        <v>281</v>
      </c>
      <c r="D11803" s="34">
        <v>381</v>
      </c>
      <c r="E11803" s="34">
        <v>318</v>
      </c>
      <c r="F11803" s="34">
        <v>282</v>
      </c>
      <c r="G11803" s="34">
        <v>254</v>
      </c>
      <c r="H11803" s="34">
        <v>302</v>
      </c>
      <c r="I11803" s="34">
        <v>292</v>
      </c>
      <c r="J11803" s="34">
        <v>294</v>
      </c>
      <c r="K11803" s="34">
        <v>241</v>
      </c>
      <c r="L11803" s="34">
        <v>276</v>
      </c>
      <c r="M11803" s="34">
        <v>191</v>
      </c>
    </row>
    <row r="11804" spans="1:13" x14ac:dyDescent="0.2">
      <c r="A11804" s="34" t="s">
        <v>112698</v>
      </c>
      <c r="B11804" s="34">
        <v>336</v>
      </c>
      <c r="C11804" s="34">
        <v>313</v>
      </c>
      <c r="D11804" s="34">
        <v>394</v>
      </c>
      <c r="E11804" s="34">
        <v>404</v>
      </c>
      <c r="F11804" s="34">
        <v>321</v>
      </c>
      <c r="G11804" s="34">
        <v>320</v>
      </c>
      <c r="H11804" s="34">
        <v>420</v>
      </c>
      <c r="I11804" s="34">
        <v>288</v>
      </c>
      <c r="J11804" s="34">
        <v>390</v>
      </c>
      <c r="K11804" s="34">
        <v>274</v>
      </c>
      <c r="L11804" s="34">
        <v>389</v>
      </c>
      <c r="M11804" s="34">
        <v>286</v>
      </c>
    </row>
    <row r="11805" spans="1:13" x14ac:dyDescent="0.2">
      <c r="A11805" s="34" t="s">
        <v>112699</v>
      </c>
      <c r="B11805" s="34">
        <v>299</v>
      </c>
      <c r="C11805" s="34">
        <v>291</v>
      </c>
      <c r="D11805" s="34">
        <v>296</v>
      </c>
      <c r="E11805" s="34">
        <v>329</v>
      </c>
      <c r="F11805" s="34">
        <v>302</v>
      </c>
      <c r="G11805" s="34">
        <v>275</v>
      </c>
      <c r="H11805" s="34">
        <v>335</v>
      </c>
      <c r="I11805" s="34">
        <v>234</v>
      </c>
      <c r="J11805" s="34">
        <v>222</v>
      </c>
      <c r="K11805" s="34">
        <v>224</v>
      </c>
      <c r="L11805" s="34">
        <v>253</v>
      </c>
      <c r="M11805" s="34">
        <v>222</v>
      </c>
    </row>
    <row r="11806" spans="1:13" x14ac:dyDescent="0.2">
      <c r="A11806" s="34" t="s">
        <v>112700</v>
      </c>
      <c r="B11806" s="34">
        <v>326</v>
      </c>
      <c r="C11806" s="34">
        <v>365</v>
      </c>
      <c r="D11806" s="34">
        <v>351</v>
      </c>
      <c r="E11806" s="34">
        <v>407</v>
      </c>
      <c r="F11806" s="34">
        <v>396</v>
      </c>
      <c r="G11806" s="34">
        <v>331</v>
      </c>
      <c r="H11806" s="34">
        <v>307</v>
      </c>
      <c r="I11806" s="34">
        <v>383</v>
      </c>
      <c r="J11806" s="34">
        <v>331</v>
      </c>
      <c r="K11806" s="34">
        <v>346</v>
      </c>
      <c r="L11806" s="34">
        <v>343</v>
      </c>
      <c r="M11806" s="34">
        <v>276</v>
      </c>
    </row>
    <row r="11807" spans="1:13" x14ac:dyDescent="0.2">
      <c r="A11807" s="34" t="s">
        <v>112701</v>
      </c>
      <c r="B11807" s="34">
        <v>423</v>
      </c>
      <c r="C11807" s="34">
        <v>419</v>
      </c>
      <c r="D11807" s="34">
        <v>474</v>
      </c>
      <c r="E11807" s="34">
        <v>483</v>
      </c>
      <c r="F11807" s="34">
        <v>372</v>
      </c>
      <c r="G11807" s="34">
        <v>386</v>
      </c>
      <c r="H11807" s="34">
        <v>426</v>
      </c>
      <c r="I11807" s="34">
        <v>450</v>
      </c>
      <c r="J11807" s="34">
        <v>470</v>
      </c>
      <c r="K11807" s="34">
        <v>388</v>
      </c>
      <c r="L11807" s="34">
        <v>395</v>
      </c>
      <c r="M11807" s="34">
        <v>341</v>
      </c>
    </row>
    <row r="11808" spans="1:13" x14ac:dyDescent="0.2">
      <c r="A11808" s="34" t="s">
        <v>112702</v>
      </c>
      <c r="B11808" s="34">
        <v>399</v>
      </c>
      <c r="C11808" s="34">
        <v>393</v>
      </c>
      <c r="D11808" s="34">
        <v>410</v>
      </c>
      <c r="E11808" s="34">
        <v>467</v>
      </c>
      <c r="F11808" s="34">
        <v>414</v>
      </c>
      <c r="G11808" s="34">
        <v>435</v>
      </c>
      <c r="H11808" s="34">
        <v>398</v>
      </c>
      <c r="I11808" s="34">
        <v>385</v>
      </c>
      <c r="J11808" s="34">
        <v>445</v>
      </c>
      <c r="K11808" s="34">
        <v>320</v>
      </c>
      <c r="L11808" s="34">
        <v>419</v>
      </c>
      <c r="M11808" s="34">
        <v>297</v>
      </c>
    </row>
    <row r="11809" spans="1:13" x14ac:dyDescent="0.2">
      <c r="A11809" s="34" t="s">
        <v>112703</v>
      </c>
      <c r="B11809" s="34">
        <v>148</v>
      </c>
      <c r="C11809" s="34">
        <v>238</v>
      </c>
      <c r="D11809" s="34">
        <v>232</v>
      </c>
      <c r="E11809" s="34">
        <v>220</v>
      </c>
      <c r="F11809" s="34">
        <v>195</v>
      </c>
      <c r="G11809" s="34">
        <v>192</v>
      </c>
      <c r="H11809" s="34">
        <v>250</v>
      </c>
      <c r="I11809" s="34">
        <v>234</v>
      </c>
      <c r="J11809" s="34">
        <v>225</v>
      </c>
      <c r="K11809" s="34">
        <v>194</v>
      </c>
      <c r="L11809" s="34">
        <v>232</v>
      </c>
      <c r="M11809" s="34">
        <v>194</v>
      </c>
    </row>
    <row r="11810" spans="1:13" x14ac:dyDescent="0.2">
      <c r="A11810" s="34" t="s">
        <v>112704</v>
      </c>
      <c r="B11810" s="34">
        <v>263</v>
      </c>
      <c r="C11810" s="34">
        <v>220</v>
      </c>
      <c r="D11810" s="34">
        <v>247</v>
      </c>
      <c r="E11810" s="34">
        <v>228</v>
      </c>
      <c r="F11810" s="34">
        <v>218</v>
      </c>
      <c r="G11810" s="34">
        <v>262</v>
      </c>
      <c r="H11810" s="34">
        <v>307</v>
      </c>
      <c r="I11810" s="34">
        <v>257</v>
      </c>
      <c r="J11810" s="34">
        <v>260</v>
      </c>
      <c r="K11810" s="34">
        <v>247</v>
      </c>
      <c r="L11810" s="34">
        <v>308</v>
      </c>
      <c r="M11810" s="34">
        <v>214</v>
      </c>
    </row>
    <row r="11811" spans="1:13" x14ac:dyDescent="0.2">
      <c r="A11811" s="34" t="s">
        <v>112705</v>
      </c>
      <c r="B11811" s="34">
        <v>284</v>
      </c>
      <c r="C11811" s="34">
        <v>298</v>
      </c>
      <c r="D11811" s="34">
        <v>238</v>
      </c>
      <c r="E11811" s="34">
        <v>316</v>
      </c>
      <c r="F11811" s="34">
        <v>271</v>
      </c>
      <c r="G11811" s="34">
        <v>292</v>
      </c>
      <c r="H11811" s="34">
        <v>353</v>
      </c>
      <c r="I11811" s="34">
        <v>308</v>
      </c>
      <c r="J11811" s="34">
        <v>254</v>
      </c>
      <c r="K11811" s="34">
        <v>250</v>
      </c>
      <c r="L11811" s="34">
        <v>266</v>
      </c>
      <c r="M11811" s="34">
        <v>213</v>
      </c>
    </row>
    <row r="11812" spans="1:13" x14ac:dyDescent="0.2">
      <c r="A11812" s="34" t="s">
        <v>112706</v>
      </c>
      <c r="B11812" s="34">
        <v>325</v>
      </c>
      <c r="C11812" s="34">
        <v>261</v>
      </c>
      <c r="D11812" s="34">
        <v>345</v>
      </c>
      <c r="E11812" s="34">
        <v>356</v>
      </c>
      <c r="F11812" s="34">
        <v>252</v>
      </c>
      <c r="G11812" s="34">
        <v>334</v>
      </c>
      <c r="H11812" s="34">
        <v>361</v>
      </c>
      <c r="I11812" s="34">
        <v>291</v>
      </c>
      <c r="J11812" s="34">
        <v>300</v>
      </c>
      <c r="K11812" s="34">
        <v>238</v>
      </c>
      <c r="L11812" s="34">
        <v>348</v>
      </c>
      <c r="M11812" s="34">
        <v>245</v>
      </c>
    </row>
    <row r="11813" spans="1:13" x14ac:dyDescent="0.2">
      <c r="A11813" s="34" t="s">
        <v>112707</v>
      </c>
      <c r="B11813" s="34">
        <v>489</v>
      </c>
      <c r="C11813" s="34">
        <v>517</v>
      </c>
      <c r="D11813" s="34">
        <v>460</v>
      </c>
      <c r="E11813" s="34">
        <v>441</v>
      </c>
      <c r="F11813" s="34">
        <v>462</v>
      </c>
      <c r="G11813" s="34">
        <v>471</v>
      </c>
      <c r="H11813" s="34">
        <v>508</v>
      </c>
      <c r="I11813" s="34">
        <v>395</v>
      </c>
      <c r="J11813" s="34">
        <v>454</v>
      </c>
      <c r="K11813" s="34">
        <v>415</v>
      </c>
      <c r="L11813" s="34">
        <v>467</v>
      </c>
      <c r="M11813" s="34">
        <v>336</v>
      </c>
    </row>
    <row r="11814" spans="1:13" x14ac:dyDescent="0.2">
      <c r="A11814" s="34" t="s">
        <v>112708</v>
      </c>
      <c r="B11814" s="34">
        <v>388</v>
      </c>
      <c r="C11814" s="34">
        <v>407</v>
      </c>
      <c r="D11814" s="34">
        <v>357</v>
      </c>
      <c r="E11814" s="34">
        <v>391</v>
      </c>
      <c r="F11814" s="34">
        <v>287</v>
      </c>
      <c r="G11814" s="34">
        <v>395</v>
      </c>
      <c r="H11814" s="34">
        <v>356</v>
      </c>
      <c r="I11814" s="34">
        <v>418</v>
      </c>
      <c r="J11814" s="34">
        <v>316</v>
      </c>
      <c r="K11814" s="34">
        <v>288</v>
      </c>
      <c r="L11814" s="34">
        <v>359</v>
      </c>
      <c r="M11814" s="34">
        <v>335</v>
      </c>
    </row>
    <row r="11815" spans="1:13" x14ac:dyDescent="0.2">
      <c r="A11815" s="34" t="s">
        <v>112709</v>
      </c>
      <c r="B11815" s="34">
        <v>242</v>
      </c>
      <c r="C11815" s="34">
        <v>303</v>
      </c>
      <c r="D11815" s="34">
        <v>310</v>
      </c>
      <c r="E11815" s="34">
        <v>295</v>
      </c>
      <c r="F11815" s="34">
        <v>319</v>
      </c>
      <c r="G11815" s="34">
        <v>247</v>
      </c>
      <c r="H11815" s="34">
        <v>296</v>
      </c>
      <c r="I11815" s="34">
        <v>271</v>
      </c>
      <c r="J11815" s="34">
        <v>289</v>
      </c>
      <c r="K11815" s="34">
        <v>213</v>
      </c>
      <c r="L11815" s="34">
        <v>256</v>
      </c>
      <c r="M11815" s="34">
        <v>212</v>
      </c>
    </row>
    <row r="11816" spans="1:13" x14ac:dyDescent="0.2">
      <c r="A11816" s="34" t="s">
        <v>112710</v>
      </c>
      <c r="B11816" s="34">
        <v>390</v>
      </c>
      <c r="C11816" s="34">
        <v>471</v>
      </c>
      <c r="D11816" s="34">
        <v>410</v>
      </c>
      <c r="E11816" s="34">
        <v>493</v>
      </c>
      <c r="F11816" s="34">
        <v>434</v>
      </c>
      <c r="G11816" s="34">
        <v>418</v>
      </c>
      <c r="H11816" s="34">
        <v>444</v>
      </c>
      <c r="I11816" s="34">
        <v>439</v>
      </c>
      <c r="J11816" s="34">
        <v>410</v>
      </c>
      <c r="K11816" s="34">
        <v>370</v>
      </c>
      <c r="L11816" s="34">
        <v>405</v>
      </c>
      <c r="M11816" s="34">
        <v>372</v>
      </c>
    </row>
    <row r="11817" spans="1:13" x14ac:dyDescent="0.2">
      <c r="A11817" s="34" t="s">
        <v>112711</v>
      </c>
      <c r="B11817" s="34">
        <v>550</v>
      </c>
      <c r="C11817" s="34">
        <v>527</v>
      </c>
      <c r="D11817" s="34">
        <v>645</v>
      </c>
      <c r="E11817" s="34">
        <v>692</v>
      </c>
      <c r="F11817" s="34">
        <v>566</v>
      </c>
      <c r="G11817" s="34">
        <v>552</v>
      </c>
      <c r="H11817" s="34">
        <v>664</v>
      </c>
      <c r="I11817" s="34">
        <v>576</v>
      </c>
      <c r="J11817" s="34">
        <v>608</v>
      </c>
      <c r="K11817" s="34">
        <v>478</v>
      </c>
      <c r="L11817" s="34">
        <v>569</v>
      </c>
      <c r="M11817" s="34">
        <v>451</v>
      </c>
    </row>
    <row r="11818" spans="1:13" x14ac:dyDescent="0.2">
      <c r="A11818" s="34" t="s">
        <v>112712</v>
      </c>
      <c r="B11818" s="34">
        <v>401</v>
      </c>
      <c r="C11818" s="34">
        <v>458</v>
      </c>
      <c r="D11818" s="34">
        <v>480</v>
      </c>
      <c r="E11818" s="34">
        <v>517</v>
      </c>
      <c r="F11818" s="34">
        <v>376</v>
      </c>
      <c r="G11818" s="34">
        <v>469</v>
      </c>
      <c r="H11818" s="34">
        <v>495</v>
      </c>
      <c r="I11818" s="34">
        <v>416</v>
      </c>
      <c r="J11818" s="34">
        <v>500</v>
      </c>
      <c r="K11818" s="34">
        <v>356</v>
      </c>
      <c r="L11818" s="34">
        <v>399</v>
      </c>
      <c r="M11818" s="34">
        <v>344</v>
      </c>
    </row>
    <row r="11819" spans="1:13" x14ac:dyDescent="0.2">
      <c r="A11819" s="34" t="s">
        <v>112713</v>
      </c>
      <c r="B11819" s="34">
        <v>469</v>
      </c>
      <c r="C11819" s="34">
        <v>482</v>
      </c>
      <c r="D11819" s="34">
        <v>519</v>
      </c>
      <c r="E11819" s="34">
        <v>562</v>
      </c>
      <c r="F11819" s="34">
        <v>434</v>
      </c>
      <c r="G11819" s="34">
        <v>460</v>
      </c>
      <c r="H11819" s="34">
        <v>504</v>
      </c>
      <c r="I11819" s="34">
        <v>419</v>
      </c>
      <c r="J11819" s="34">
        <v>512</v>
      </c>
      <c r="K11819" s="34">
        <v>378</v>
      </c>
      <c r="L11819" s="34">
        <v>446</v>
      </c>
      <c r="M11819" s="34">
        <v>356</v>
      </c>
    </row>
    <row r="11820" spans="1:13" x14ac:dyDescent="0.2">
      <c r="A11820" s="34" t="s">
        <v>112714</v>
      </c>
      <c r="B11820" s="34">
        <v>324</v>
      </c>
      <c r="C11820" s="34">
        <v>432</v>
      </c>
      <c r="D11820" s="34">
        <v>348</v>
      </c>
      <c r="E11820" s="34">
        <v>456</v>
      </c>
      <c r="F11820" s="34">
        <v>400</v>
      </c>
      <c r="G11820" s="34">
        <v>389</v>
      </c>
      <c r="H11820" s="34">
        <v>463</v>
      </c>
      <c r="I11820" s="34">
        <v>503</v>
      </c>
      <c r="J11820" s="34">
        <v>451</v>
      </c>
      <c r="K11820" s="34">
        <v>367</v>
      </c>
      <c r="L11820" s="34">
        <v>406</v>
      </c>
      <c r="M11820" s="34">
        <v>310</v>
      </c>
    </row>
    <row r="11821" spans="1:13" x14ac:dyDescent="0.2">
      <c r="A11821" s="34" t="s">
        <v>112715</v>
      </c>
      <c r="B11821" s="34">
        <v>295</v>
      </c>
      <c r="C11821" s="34">
        <v>334</v>
      </c>
      <c r="D11821" s="34">
        <v>364</v>
      </c>
      <c r="E11821" s="34">
        <v>360</v>
      </c>
      <c r="F11821" s="34">
        <v>346</v>
      </c>
      <c r="G11821" s="34">
        <v>374</v>
      </c>
      <c r="H11821" s="34">
        <v>424</v>
      </c>
      <c r="I11821" s="34">
        <v>363</v>
      </c>
      <c r="J11821" s="34">
        <v>354</v>
      </c>
      <c r="K11821" s="34">
        <v>291</v>
      </c>
      <c r="L11821" s="34">
        <v>333</v>
      </c>
      <c r="M11821" s="34">
        <v>292</v>
      </c>
    </row>
    <row r="11822" spans="1:13" x14ac:dyDescent="0.2">
      <c r="A11822" s="34" t="s">
        <v>112716</v>
      </c>
      <c r="B11822" s="34">
        <v>626</v>
      </c>
      <c r="C11822" s="34">
        <v>576</v>
      </c>
      <c r="D11822" s="34">
        <v>626</v>
      </c>
      <c r="E11822" s="34">
        <v>726</v>
      </c>
      <c r="F11822" s="34">
        <v>575</v>
      </c>
      <c r="G11822" s="34">
        <v>603</v>
      </c>
      <c r="H11822" s="34">
        <v>665</v>
      </c>
      <c r="I11822" s="34">
        <v>748</v>
      </c>
      <c r="J11822" s="34">
        <v>560</v>
      </c>
      <c r="K11822" s="34">
        <v>528</v>
      </c>
      <c r="L11822" s="34">
        <v>651</v>
      </c>
      <c r="M11822" s="34">
        <v>496</v>
      </c>
    </row>
    <row r="11823" spans="1:13" x14ac:dyDescent="0.2">
      <c r="A11823" s="34" t="s">
        <v>112717</v>
      </c>
      <c r="B11823" s="34">
        <v>436</v>
      </c>
      <c r="C11823" s="34">
        <v>343</v>
      </c>
      <c r="D11823" s="34">
        <v>389</v>
      </c>
      <c r="E11823" s="34">
        <v>388</v>
      </c>
      <c r="F11823" s="34">
        <v>321</v>
      </c>
      <c r="G11823" s="34">
        <v>287</v>
      </c>
      <c r="H11823" s="34">
        <v>348</v>
      </c>
      <c r="I11823" s="34">
        <v>386</v>
      </c>
      <c r="J11823" s="34">
        <v>368</v>
      </c>
      <c r="K11823" s="34">
        <v>302</v>
      </c>
      <c r="L11823" s="34">
        <v>336</v>
      </c>
      <c r="M11823" s="34">
        <v>304</v>
      </c>
    </row>
    <row r="11824" spans="1:13" x14ac:dyDescent="0.2">
      <c r="A11824" s="34" t="s">
        <v>112718</v>
      </c>
      <c r="B11824" s="34">
        <v>260</v>
      </c>
      <c r="C11824" s="34">
        <v>259</v>
      </c>
      <c r="D11824" s="34">
        <v>267</v>
      </c>
      <c r="E11824" s="34">
        <v>276</v>
      </c>
      <c r="F11824" s="34">
        <v>227</v>
      </c>
      <c r="G11824" s="34">
        <v>284</v>
      </c>
      <c r="H11824" s="34">
        <v>245</v>
      </c>
      <c r="I11824" s="34">
        <v>255</v>
      </c>
      <c r="J11824" s="34">
        <v>246</v>
      </c>
      <c r="K11824" s="34">
        <v>207</v>
      </c>
      <c r="L11824" s="34">
        <v>213</v>
      </c>
      <c r="M11824" s="34">
        <v>206</v>
      </c>
    </row>
    <row r="11825" spans="1:13" x14ac:dyDescent="0.2">
      <c r="A11825" s="34" t="s">
        <v>112719</v>
      </c>
      <c r="B11825" s="34">
        <v>242</v>
      </c>
      <c r="C11825" s="34">
        <v>225</v>
      </c>
      <c r="D11825" s="34">
        <v>288</v>
      </c>
      <c r="E11825" s="34">
        <v>258</v>
      </c>
      <c r="F11825" s="34">
        <v>265</v>
      </c>
      <c r="G11825" s="34">
        <v>233</v>
      </c>
      <c r="H11825" s="34">
        <v>260</v>
      </c>
      <c r="I11825" s="34">
        <v>267</v>
      </c>
      <c r="J11825" s="34">
        <v>265</v>
      </c>
      <c r="K11825" s="34">
        <v>186</v>
      </c>
      <c r="L11825" s="34">
        <v>249</v>
      </c>
      <c r="M11825" s="34">
        <v>186</v>
      </c>
    </row>
    <row r="11826" spans="1:13" x14ac:dyDescent="0.2">
      <c r="A11826" s="34" t="s">
        <v>112720</v>
      </c>
      <c r="B11826" s="34">
        <v>265</v>
      </c>
      <c r="C11826" s="34">
        <v>278</v>
      </c>
      <c r="D11826" s="34">
        <v>312</v>
      </c>
      <c r="E11826" s="34">
        <v>276</v>
      </c>
      <c r="F11826" s="34">
        <v>221</v>
      </c>
      <c r="G11826" s="34">
        <v>241</v>
      </c>
      <c r="H11826" s="34">
        <v>314</v>
      </c>
      <c r="I11826" s="34">
        <v>266</v>
      </c>
      <c r="J11826" s="34">
        <v>303</v>
      </c>
      <c r="K11826" s="34">
        <v>219</v>
      </c>
      <c r="L11826" s="34">
        <v>222</v>
      </c>
      <c r="M11826" s="34">
        <v>243</v>
      </c>
    </row>
    <row r="11827" spans="1:13" x14ac:dyDescent="0.2">
      <c r="A11827" s="34" t="s">
        <v>112721</v>
      </c>
      <c r="B11827" s="34">
        <v>246</v>
      </c>
      <c r="C11827" s="34">
        <v>246</v>
      </c>
      <c r="D11827" s="34">
        <v>274</v>
      </c>
      <c r="E11827" s="34">
        <v>301</v>
      </c>
      <c r="F11827" s="34">
        <v>277</v>
      </c>
      <c r="G11827" s="34">
        <v>284</v>
      </c>
      <c r="H11827" s="34">
        <v>256</v>
      </c>
      <c r="I11827" s="34">
        <v>266</v>
      </c>
      <c r="J11827" s="34">
        <v>239</v>
      </c>
      <c r="K11827" s="34">
        <v>190</v>
      </c>
      <c r="L11827" s="34">
        <v>214</v>
      </c>
      <c r="M11827" s="34">
        <v>228</v>
      </c>
    </row>
    <row r="11828" spans="1:13" x14ac:dyDescent="0.2">
      <c r="A11828" s="34" t="s">
        <v>112722</v>
      </c>
      <c r="B11828" s="34">
        <v>414</v>
      </c>
      <c r="C11828" s="34">
        <v>423</v>
      </c>
      <c r="D11828" s="34">
        <v>416</v>
      </c>
      <c r="E11828" s="34">
        <v>457</v>
      </c>
      <c r="F11828" s="34">
        <v>404</v>
      </c>
      <c r="G11828" s="34">
        <v>458</v>
      </c>
      <c r="H11828" s="34">
        <v>444</v>
      </c>
      <c r="I11828" s="34">
        <v>399</v>
      </c>
      <c r="J11828" s="34">
        <v>497</v>
      </c>
      <c r="K11828" s="34">
        <v>344</v>
      </c>
      <c r="L11828" s="34">
        <v>368</v>
      </c>
      <c r="M11828" s="34">
        <v>333</v>
      </c>
    </row>
    <row r="11829" spans="1:13" x14ac:dyDescent="0.2">
      <c r="A11829" s="34" t="s">
        <v>112723</v>
      </c>
      <c r="B11829" s="34">
        <v>293</v>
      </c>
      <c r="C11829" s="34">
        <v>306</v>
      </c>
      <c r="D11829" s="34">
        <v>334</v>
      </c>
      <c r="E11829" s="34">
        <v>312</v>
      </c>
      <c r="F11829" s="34">
        <v>352</v>
      </c>
      <c r="G11829" s="34">
        <v>258</v>
      </c>
      <c r="H11829" s="34">
        <v>367</v>
      </c>
      <c r="I11829" s="34">
        <v>357</v>
      </c>
      <c r="J11829" s="34">
        <v>365</v>
      </c>
      <c r="K11829" s="34">
        <v>234</v>
      </c>
      <c r="L11829" s="34">
        <v>272</v>
      </c>
      <c r="M11829" s="34">
        <v>249</v>
      </c>
    </row>
    <row r="11830" spans="1:13" x14ac:dyDescent="0.2">
      <c r="A11830" s="34" t="s">
        <v>112724</v>
      </c>
      <c r="B11830" s="34">
        <v>202</v>
      </c>
      <c r="C11830" s="34">
        <v>279</v>
      </c>
      <c r="D11830" s="34">
        <v>279</v>
      </c>
      <c r="E11830" s="34">
        <v>231</v>
      </c>
      <c r="F11830" s="34">
        <v>220</v>
      </c>
      <c r="G11830" s="34">
        <v>188</v>
      </c>
      <c r="H11830" s="34">
        <v>312</v>
      </c>
      <c r="I11830" s="34">
        <v>216</v>
      </c>
      <c r="J11830" s="34">
        <v>305</v>
      </c>
      <c r="K11830" s="34">
        <v>169</v>
      </c>
      <c r="L11830" s="34">
        <v>233</v>
      </c>
      <c r="M11830" s="34">
        <v>188</v>
      </c>
    </row>
    <row r="11831" spans="1:13" x14ac:dyDescent="0.2">
      <c r="A11831" s="34" t="s">
        <v>112725</v>
      </c>
      <c r="B11831" s="34">
        <v>261</v>
      </c>
      <c r="C11831" s="34">
        <v>318</v>
      </c>
      <c r="D11831" s="34">
        <v>271</v>
      </c>
      <c r="E11831" s="34">
        <v>333</v>
      </c>
      <c r="F11831" s="34">
        <v>286</v>
      </c>
      <c r="G11831" s="34">
        <v>261</v>
      </c>
      <c r="H11831" s="34">
        <v>301</v>
      </c>
      <c r="I11831" s="34">
        <v>279</v>
      </c>
      <c r="J11831" s="34">
        <v>322</v>
      </c>
      <c r="K11831" s="34">
        <v>251</v>
      </c>
      <c r="L11831" s="34">
        <v>351</v>
      </c>
      <c r="M11831" s="34">
        <v>210</v>
      </c>
    </row>
    <row r="11832" spans="1:13" x14ac:dyDescent="0.2">
      <c r="A11832" s="34" t="s">
        <v>112726</v>
      </c>
      <c r="B11832" s="34">
        <v>351</v>
      </c>
      <c r="C11832" s="34">
        <v>319</v>
      </c>
      <c r="D11832" s="34">
        <v>321</v>
      </c>
      <c r="E11832" s="34">
        <v>342</v>
      </c>
      <c r="F11832" s="34">
        <v>321</v>
      </c>
      <c r="G11832" s="34">
        <v>308</v>
      </c>
      <c r="H11832" s="34">
        <v>281</v>
      </c>
      <c r="I11832" s="34">
        <v>314</v>
      </c>
      <c r="J11832" s="34">
        <v>323</v>
      </c>
      <c r="K11832" s="34">
        <v>279</v>
      </c>
      <c r="L11832" s="34">
        <v>336</v>
      </c>
      <c r="M11832" s="34">
        <v>247</v>
      </c>
    </row>
    <row r="11833" spans="1:13" x14ac:dyDescent="0.2">
      <c r="A11833" s="34" t="s">
        <v>112727</v>
      </c>
      <c r="B11833" s="34">
        <v>264</v>
      </c>
      <c r="C11833" s="34">
        <v>246</v>
      </c>
      <c r="D11833" s="34">
        <v>270</v>
      </c>
      <c r="E11833" s="34">
        <v>287</v>
      </c>
      <c r="F11833" s="34">
        <v>278</v>
      </c>
      <c r="G11833" s="34">
        <v>235</v>
      </c>
      <c r="H11833" s="34">
        <v>263</v>
      </c>
      <c r="I11833" s="34">
        <v>241</v>
      </c>
      <c r="J11833" s="34">
        <v>261</v>
      </c>
      <c r="K11833" s="34">
        <v>188</v>
      </c>
      <c r="L11833" s="34">
        <v>235</v>
      </c>
      <c r="M11833" s="34">
        <v>176</v>
      </c>
    </row>
    <row r="11834" spans="1:13" x14ac:dyDescent="0.2">
      <c r="A11834" s="34" t="s">
        <v>112728</v>
      </c>
      <c r="B11834" s="34">
        <v>459</v>
      </c>
      <c r="C11834" s="34">
        <v>490</v>
      </c>
      <c r="D11834" s="34">
        <v>410</v>
      </c>
      <c r="E11834" s="34">
        <v>440</v>
      </c>
      <c r="F11834" s="34">
        <v>412</v>
      </c>
      <c r="G11834" s="34">
        <v>435</v>
      </c>
      <c r="H11834" s="34">
        <v>527</v>
      </c>
      <c r="I11834" s="34">
        <v>392</v>
      </c>
      <c r="J11834" s="34">
        <v>446</v>
      </c>
      <c r="K11834" s="34">
        <v>388</v>
      </c>
      <c r="L11834" s="34">
        <v>393</v>
      </c>
      <c r="M11834" s="34">
        <v>350</v>
      </c>
    </row>
    <row r="11835" spans="1:13" x14ac:dyDescent="0.2">
      <c r="A11835" s="34" t="s">
        <v>112729</v>
      </c>
      <c r="B11835" s="34">
        <v>199</v>
      </c>
      <c r="C11835" s="34">
        <v>280</v>
      </c>
      <c r="D11835" s="34">
        <v>288</v>
      </c>
      <c r="E11835" s="34">
        <v>384</v>
      </c>
      <c r="F11835" s="34">
        <v>264</v>
      </c>
      <c r="G11835" s="34">
        <v>265</v>
      </c>
      <c r="H11835" s="34">
        <v>312</v>
      </c>
      <c r="I11835" s="34">
        <v>353</v>
      </c>
      <c r="J11835" s="34">
        <v>327</v>
      </c>
      <c r="K11835" s="34">
        <v>229</v>
      </c>
      <c r="L11835" s="34">
        <v>265</v>
      </c>
      <c r="M11835" s="34">
        <v>219</v>
      </c>
    </row>
    <row r="11836" spans="1:13" x14ac:dyDescent="0.2">
      <c r="A11836" s="34" t="s">
        <v>112730</v>
      </c>
      <c r="B11836" s="34">
        <v>320</v>
      </c>
      <c r="C11836" s="34">
        <v>275</v>
      </c>
      <c r="D11836" s="34">
        <v>289</v>
      </c>
      <c r="E11836" s="34">
        <v>313</v>
      </c>
      <c r="F11836" s="34">
        <v>286</v>
      </c>
      <c r="G11836" s="34">
        <v>229</v>
      </c>
      <c r="H11836" s="34">
        <v>306</v>
      </c>
      <c r="I11836" s="34">
        <v>261</v>
      </c>
      <c r="J11836" s="34">
        <v>335</v>
      </c>
      <c r="K11836" s="34">
        <v>268</v>
      </c>
      <c r="L11836" s="34">
        <v>279</v>
      </c>
      <c r="M11836" s="34">
        <v>228</v>
      </c>
    </row>
    <row r="11837" spans="1:13" x14ac:dyDescent="0.2">
      <c r="A11837" s="34" t="s">
        <v>112731</v>
      </c>
      <c r="B11837" s="34">
        <v>273</v>
      </c>
      <c r="C11837" s="34">
        <v>251</v>
      </c>
      <c r="D11837" s="34">
        <v>280</v>
      </c>
      <c r="E11837" s="34">
        <v>306</v>
      </c>
      <c r="F11837" s="34">
        <v>203</v>
      </c>
      <c r="G11837" s="34">
        <v>258</v>
      </c>
      <c r="H11837" s="34">
        <v>258</v>
      </c>
      <c r="I11837" s="34">
        <v>283</v>
      </c>
      <c r="J11837" s="34">
        <v>227</v>
      </c>
      <c r="K11837" s="34">
        <v>259</v>
      </c>
      <c r="L11837" s="34">
        <v>245</v>
      </c>
      <c r="M11837" s="34">
        <v>254</v>
      </c>
    </row>
    <row r="11838" spans="1:13" x14ac:dyDescent="0.2">
      <c r="A11838" s="34" t="s">
        <v>112732</v>
      </c>
      <c r="B11838" s="34">
        <v>238</v>
      </c>
      <c r="C11838" s="34">
        <v>287</v>
      </c>
      <c r="D11838" s="34">
        <v>240</v>
      </c>
      <c r="E11838" s="34">
        <v>274</v>
      </c>
      <c r="F11838" s="34">
        <v>222</v>
      </c>
      <c r="G11838" s="34">
        <v>222</v>
      </c>
      <c r="H11838" s="34">
        <v>220</v>
      </c>
      <c r="I11838" s="34">
        <v>207</v>
      </c>
      <c r="J11838" s="34">
        <v>253</v>
      </c>
      <c r="K11838" s="34">
        <v>189</v>
      </c>
      <c r="L11838" s="34">
        <v>246</v>
      </c>
      <c r="M11838" s="34">
        <v>222</v>
      </c>
    </row>
    <row r="11839" spans="1:13" x14ac:dyDescent="0.2">
      <c r="A11839" s="34" t="s">
        <v>112733</v>
      </c>
      <c r="B11839" s="34">
        <v>259</v>
      </c>
      <c r="C11839" s="34">
        <v>290</v>
      </c>
      <c r="D11839" s="34">
        <v>298</v>
      </c>
      <c r="E11839" s="34">
        <v>313</v>
      </c>
      <c r="F11839" s="34">
        <v>250</v>
      </c>
      <c r="G11839" s="34">
        <v>275</v>
      </c>
      <c r="H11839" s="34">
        <v>261</v>
      </c>
      <c r="I11839" s="34">
        <v>255</v>
      </c>
      <c r="J11839" s="34">
        <v>272</v>
      </c>
      <c r="K11839" s="34">
        <v>243</v>
      </c>
      <c r="L11839" s="34">
        <v>282</v>
      </c>
      <c r="M11839" s="34">
        <v>179</v>
      </c>
    </row>
    <row r="11840" spans="1:13" x14ac:dyDescent="0.2">
      <c r="A11840" s="34" t="s">
        <v>112734</v>
      </c>
      <c r="B11840" s="34">
        <v>165</v>
      </c>
      <c r="C11840" s="34">
        <v>317</v>
      </c>
      <c r="D11840" s="34">
        <v>280</v>
      </c>
      <c r="E11840" s="34">
        <v>249</v>
      </c>
      <c r="F11840" s="34">
        <v>159</v>
      </c>
      <c r="G11840" s="34">
        <v>244</v>
      </c>
      <c r="H11840" s="34">
        <v>223</v>
      </c>
      <c r="I11840" s="34">
        <v>291</v>
      </c>
      <c r="J11840" s="34">
        <v>242</v>
      </c>
      <c r="K11840" s="34">
        <v>233</v>
      </c>
      <c r="L11840" s="34">
        <v>230</v>
      </c>
      <c r="M11840" s="34">
        <v>208</v>
      </c>
    </row>
    <row r="11841" spans="1:13" x14ac:dyDescent="0.2">
      <c r="A11841" s="34" t="s">
        <v>112735</v>
      </c>
      <c r="B11841" s="34">
        <v>385</v>
      </c>
      <c r="C11841" s="34">
        <v>341</v>
      </c>
      <c r="D11841" s="34">
        <v>380</v>
      </c>
      <c r="E11841" s="34">
        <v>375</v>
      </c>
      <c r="F11841" s="34">
        <v>360</v>
      </c>
      <c r="G11841" s="34">
        <v>324</v>
      </c>
      <c r="H11841" s="34">
        <v>429</v>
      </c>
      <c r="I11841" s="34">
        <v>303</v>
      </c>
      <c r="J11841" s="34">
        <v>377</v>
      </c>
      <c r="K11841" s="34">
        <v>283</v>
      </c>
      <c r="L11841" s="34">
        <v>391</v>
      </c>
      <c r="M11841" s="34">
        <v>252</v>
      </c>
    </row>
    <row r="11842" spans="1:13" x14ac:dyDescent="0.2">
      <c r="A11842" s="34" t="s">
        <v>112736</v>
      </c>
      <c r="B11842" s="34">
        <v>269</v>
      </c>
      <c r="C11842" s="34">
        <v>288</v>
      </c>
      <c r="D11842" s="34">
        <v>289</v>
      </c>
      <c r="E11842" s="34">
        <v>321</v>
      </c>
      <c r="F11842" s="34">
        <v>279</v>
      </c>
      <c r="G11842" s="34">
        <v>282</v>
      </c>
      <c r="H11842" s="34">
        <v>316</v>
      </c>
      <c r="I11842" s="34">
        <v>352</v>
      </c>
      <c r="J11842" s="34">
        <v>381</v>
      </c>
      <c r="K11842" s="34">
        <v>227</v>
      </c>
      <c r="L11842" s="34">
        <v>310</v>
      </c>
      <c r="M11842" s="34">
        <v>266</v>
      </c>
    </row>
    <row r="11843" spans="1:13" x14ac:dyDescent="0.2">
      <c r="A11843" s="34" t="s">
        <v>112737</v>
      </c>
      <c r="B11843" s="34">
        <v>287</v>
      </c>
      <c r="C11843" s="34">
        <v>302</v>
      </c>
      <c r="D11843" s="34">
        <v>360</v>
      </c>
      <c r="E11843" s="34">
        <v>359</v>
      </c>
      <c r="F11843" s="34">
        <v>327</v>
      </c>
      <c r="G11843" s="34">
        <v>326</v>
      </c>
      <c r="H11843" s="34">
        <v>320</v>
      </c>
      <c r="I11843" s="34">
        <v>327</v>
      </c>
      <c r="J11843" s="34">
        <v>322</v>
      </c>
      <c r="K11843" s="34">
        <v>289</v>
      </c>
      <c r="L11843" s="34">
        <v>318</v>
      </c>
      <c r="M11843" s="34">
        <v>245</v>
      </c>
    </row>
    <row r="11844" spans="1:13" x14ac:dyDescent="0.2">
      <c r="A11844" s="34" t="s">
        <v>112738</v>
      </c>
      <c r="B11844" s="34">
        <v>212</v>
      </c>
      <c r="C11844" s="34">
        <v>246</v>
      </c>
      <c r="D11844" s="34">
        <v>268</v>
      </c>
      <c r="E11844" s="34">
        <v>270</v>
      </c>
      <c r="F11844" s="34">
        <v>232</v>
      </c>
      <c r="G11844" s="34">
        <v>258</v>
      </c>
      <c r="H11844" s="34">
        <v>291</v>
      </c>
      <c r="I11844" s="34">
        <v>249</v>
      </c>
      <c r="J11844" s="34">
        <v>258</v>
      </c>
      <c r="K11844" s="34">
        <v>212</v>
      </c>
      <c r="L11844" s="34">
        <v>311</v>
      </c>
      <c r="M11844" s="34">
        <v>177</v>
      </c>
    </row>
    <row r="11845" spans="1:13" x14ac:dyDescent="0.2">
      <c r="A11845" s="34" t="s">
        <v>112739</v>
      </c>
      <c r="B11845" s="34">
        <v>393</v>
      </c>
      <c r="C11845" s="34">
        <v>365</v>
      </c>
      <c r="D11845" s="34">
        <v>337</v>
      </c>
      <c r="E11845" s="34">
        <v>385</v>
      </c>
      <c r="F11845" s="34">
        <v>364</v>
      </c>
      <c r="G11845" s="34">
        <v>342</v>
      </c>
      <c r="H11845" s="34">
        <v>434</v>
      </c>
      <c r="I11845" s="34">
        <v>406</v>
      </c>
      <c r="J11845" s="34">
        <v>406</v>
      </c>
      <c r="K11845" s="34">
        <v>320</v>
      </c>
      <c r="L11845" s="34">
        <v>357</v>
      </c>
      <c r="M11845" s="34">
        <v>305</v>
      </c>
    </row>
    <row r="11846" spans="1:13" x14ac:dyDescent="0.2">
      <c r="A11846" s="34" t="s">
        <v>112740</v>
      </c>
      <c r="B11846" s="34">
        <v>262</v>
      </c>
      <c r="C11846" s="34">
        <v>272</v>
      </c>
      <c r="D11846" s="34">
        <v>304</v>
      </c>
      <c r="E11846" s="34">
        <v>332</v>
      </c>
      <c r="F11846" s="34">
        <v>343</v>
      </c>
      <c r="G11846" s="34">
        <v>337</v>
      </c>
      <c r="H11846" s="34">
        <v>355</v>
      </c>
      <c r="I11846" s="34">
        <v>319</v>
      </c>
      <c r="J11846" s="34">
        <v>285</v>
      </c>
      <c r="K11846" s="34">
        <v>271</v>
      </c>
      <c r="L11846" s="34">
        <v>317</v>
      </c>
      <c r="M11846" s="34">
        <v>253</v>
      </c>
    </row>
    <row r="11847" spans="1:13" x14ac:dyDescent="0.2">
      <c r="A11847" s="34" t="s">
        <v>112741</v>
      </c>
      <c r="B11847" s="34">
        <v>185</v>
      </c>
      <c r="C11847" s="34">
        <v>228</v>
      </c>
      <c r="D11847" s="34">
        <v>204</v>
      </c>
      <c r="E11847" s="34">
        <v>194</v>
      </c>
      <c r="F11847" s="34">
        <v>185</v>
      </c>
      <c r="G11847" s="34">
        <v>207</v>
      </c>
      <c r="H11847" s="34">
        <v>191</v>
      </c>
      <c r="I11847" s="34">
        <v>238</v>
      </c>
      <c r="J11847" s="34">
        <v>181</v>
      </c>
      <c r="K11847" s="34">
        <v>154</v>
      </c>
      <c r="L11847" s="34">
        <v>217</v>
      </c>
      <c r="M11847" s="34">
        <v>155</v>
      </c>
    </row>
    <row r="11848" spans="1:13" x14ac:dyDescent="0.2">
      <c r="A11848" s="34" t="s">
        <v>112742</v>
      </c>
      <c r="B11848" s="34">
        <v>360</v>
      </c>
      <c r="C11848" s="34">
        <v>390</v>
      </c>
      <c r="D11848" s="34">
        <v>393</v>
      </c>
      <c r="E11848" s="34">
        <v>435</v>
      </c>
      <c r="F11848" s="34">
        <v>401</v>
      </c>
      <c r="G11848" s="34">
        <v>309</v>
      </c>
      <c r="H11848" s="34">
        <v>396</v>
      </c>
      <c r="I11848" s="34">
        <v>353</v>
      </c>
      <c r="J11848" s="34">
        <v>367</v>
      </c>
      <c r="K11848" s="34">
        <v>333</v>
      </c>
      <c r="L11848" s="34">
        <v>384</v>
      </c>
      <c r="M11848" s="34">
        <v>263</v>
      </c>
    </row>
    <row r="11849" spans="1:13" x14ac:dyDescent="0.2">
      <c r="A11849" s="34" t="s">
        <v>112743</v>
      </c>
      <c r="B11849" s="34">
        <v>264</v>
      </c>
      <c r="C11849" s="34">
        <v>344</v>
      </c>
      <c r="D11849" s="34">
        <v>324</v>
      </c>
      <c r="E11849" s="34">
        <v>329</v>
      </c>
      <c r="F11849" s="34">
        <v>325</v>
      </c>
      <c r="G11849" s="34">
        <v>274</v>
      </c>
      <c r="H11849" s="34">
        <v>388</v>
      </c>
      <c r="I11849" s="34">
        <v>312</v>
      </c>
      <c r="J11849" s="34">
        <v>322</v>
      </c>
      <c r="K11849" s="34">
        <v>286</v>
      </c>
      <c r="L11849" s="34">
        <v>303</v>
      </c>
      <c r="M11849" s="34">
        <v>206</v>
      </c>
    </row>
    <row r="11850" spans="1:13" x14ac:dyDescent="0.2">
      <c r="A11850" s="34" t="s">
        <v>112744</v>
      </c>
      <c r="B11850" s="34">
        <v>260</v>
      </c>
      <c r="C11850" s="34">
        <v>220</v>
      </c>
      <c r="D11850" s="34">
        <v>224</v>
      </c>
      <c r="E11850" s="34">
        <v>294</v>
      </c>
      <c r="F11850" s="34">
        <v>225</v>
      </c>
      <c r="G11850" s="34">
        <v>190</v>
      </c>
      <c r="H11850" s="34">
        <v>270</v>
      </c>
      <c r="I11850" s="34">
        <v>254</v>
      </c>
      <c r="J11850" s="34">
        <v>279</v>
      </c>
      <c r="K11850" s="34">
        <v>139</v>
      </c>
      <c r="L11850" s="34">
        <v>248</v>
      </c>
      <c r="M11850" s="34">
        <v>192</v>
      </c>
    </row>
    <row r="11851" spans="1:13" x14ac:dyDescent="0.2">
      <c r="A11851" s="34" t="s">
        <v>112745</v>
      </c>
      <c r="B11851" s="34">
        <v>234</v>
      </c>
      <c r="C11851" s="34">
        <v>279</v>
      </c>
      <c r="D11851" s="34">
        <v>203</v>
      </c>
      <c r="E11851" s="34">
        <v>261</v>
      </c>
      <c r="F11851" s="34">
        <v>182</v>
      </c>
      <c r="G11851" s="34">
        <v>240</v>
      </c>
      <c r="H11851" s="34">
        <v>217</v>
      </c>
      <c r="I11851" s="34">
        <v>221</v>
      </c>
      <c r="J11851" s="34">
        <v>262</v>
      </c>
      <c r="K11851" s="34">
        <v>210</v>
      </c>
      <c r="L11851" s="34">
        <v>238</v>
      </c>
      <c r="M11851" s="34">
        <v>199</v>
      </c>
    </row>
    <row r="11852" spans="1:13" x14ac:dyDescent="0.2">
      <c r="A11852" s="34" t="s">
        <v>112746</v>
      </c>
      <c r="B11852" s="34">
        <v>141</v>
      </c>
      <c r="C11852" s="34">
        <v>407</v>
      </c>
      <c r="D11852" s="34">
        <v>210</v>
      </c>
      <c r="E11852" s="34">
        <v>436</v>
      </c>
      <c r="F11852" s="34">
        <v>103</v>
      </c>
      <c r="G11852" s="34">
        <v>414</v>
      </c>
      <c r="H11852" s="34">
        <v>123</v>
      </c>
      <c r="I11852" s="34">
        <v>354</v>
      </c>
      <c r="J11852" s="34">
        <v>127</v>
      </c>
      <c r="K11852" s="34">
        <v>309</v>
      </c>
      <c r="L11852" s="34">
        <v>112</v>
      </c>
      <c r="M11852" s="34">
        <v>286</v>
      </c>
    </row>
    <row r="11853" spans="1:13" x14ac:dyDescent="0.2">
      <c r="A11853" s="34" t="s">
        <v>112747</v>
      </c>
      <c r="B11853" s="34">
        <v>110</v>
      </c>
      <c r="C11853" s="34">
        <v>160</v>
      </c>
      <c r="D11853" s="34">
        <v>145</v>
      </c>
      <c r="E11853" s="34">
        <v>161</v>
      </c>
      <c r="F11853" s="34">
        <v>178</v>
      </c>
      <c r="G11853" s="34">
        <v>139</v>
      </c>
      <c r="H11853" s="34">
        <v>185</v>
      </c>
      <c r="I11853" s="34">
        <v>159</v>
      </c>
      <c r="J11853" s="34">
        <v>159</v>
      </c>
      <c r="K11853" s="34">
        <v>130</v>
      </c>
      <c r="L11853" s="34">
        <v>143</v>
      </c>
      <c r="M11853" s="34">
        <v>124</v>
      </c>
    </row>
    <row r="11854" spans="1:13" x14ac:dyDescent="0.2">
      <c r="A11854" s="34" t="s">
        <v>112748</v>
      </c>
      <c r="B11854" s="34">
        <v>285</v>
      </c>
      <c r="C11854" s="34">
        <v>460</v>
      </c>
      <c r="D11854" s="34">
        <v>330</v>
      </c>
      <c r="E11854" s="34">
        <v>443</v>
      </c>
      <c r="F11854" s="34">
        <v>319</v>
      </c>
      <c r="G11854" s="34">
        <v>422</v>
      </c>
      <c r="H11854" s="34">
        <v>337</v>
      </c>
      <c r="I11854" s="34">
        <v>459</v>
      </c>
      <c r="J11854" s="34">
        <v>306</v>
      </c>
      <c r="K11854" s="34">
        <v>372</v>
      </c>
      <c r="L11854" s="34">
        <v>313</v>
      </c>
      <c r="M11854" s="34">
        <v>331</v>
      </c>
    </row>
    <row r="11855" spans="1:13" x14ac:dyDescent="0.2">
      <c r="A11855" s="34" t="s">
        <v>112749</v>
      </c>
      <c r="B11855" s="34">
        <v>203</v>
      </c>
      <c r="C11855" s="34">
        <v>249</v>
      </c>
      <c r="D11855" s="34">
        <v>218</v>
      </c>
      <c r="E11855" s="34">
        <v>299</v>
      </c>
      <c r="F11855" s="34">
        <v>196</v>
      </c>
      <c r="G11855" s="34">
        <v>246</v>
      </c>
      <c r="H11855" s="34">
        <v>251</v>
      </c>
      <c r="I11855" s="34">
        <v>258</v>
      </c>
      <c r="J11855" s="34">
        <v>262</v>
      </c>
      <c r="K11855" s="34">
        <v>196</v>
      </c>
      <c r="L11855" s="34">
        <v>208</v>
      </c>
      <c r="M11855" s="34">
        <v>220</v>
      </c>
    </row>
    <row r="11856" spans="1:13" x14ac:dyDescent="0.2">
      <c r="A11856" s="34" t="s">
        <v>112750</v>
      </c>
      <c r="B11856" s="34">
        <v>373</v>
      </c>
      <c r="C11856" s="34">
        <v>367</v>
      </c>
      <c r="D11856" s="34">
        <v>342</v>
      </c>
      <c r="E11856" s="34">
        <v>385</v>
      </c>
      <c r="F11856" s="34">
        <v>388</v>
      </c>
      <c r="G11856" s="34">
        <v>316</v>
      </c>
      <c r="H11856" s="34">
        <v>306</v>
      </c>
      <c r="I11856" s="34">
        <v>331</v>
      </c>
      <c r="J11856" s="34">
        <v>308</v>
      </c>
      <c r="K11856" s="34">
        <v>248</v>
      </c>
      <c r="L11856" s="34">
        <v>328</v>
      </c>
      <c r="M11856" s="34">
        <v>242</v>
      </c>
    </row>
    <row r="11857" spans="1:13" x14ac:dyDescent="0.2">
      <c r="A11857" s="34" t="s">
        <v>112751</v>
      </c>
      <c r="B11857" s="34">
        <v>112</v>
      </c>
      <c r="C11857" s="34">
        <v>121</v>
      </c>
      <c r="D11857" s="34">
        <v>133</v>
      </c>
      <c r="E11857" s="34">
        <v>142</v>
      </c>
      <c r="F11857" s="34">
        <v>119</v>
      </c>
      <c r="G11857" s="34">
        <v>86</v>
      </c>
      <c r="H11857" s="34">
        <v>121</v>
      </c>
      <c r="I11857" s="34">
        <v>112</v>
      </c>
      <c r="J11857" s="34">
        <v>196</v>
      </c>
      <c r="K11857" s="34">
        <v>94</v>
      </c>
      <c r="L11857" s="34">
        <v>124</v>
      </c>
      <c r="M11857" s="34">
        <v>91</v>
      </c>
    </row>
    <row r="11858" spans="1:13" x14ac:dyDescent="0.2">
      <c r="A11858" s="34" t="s">
        <v>112752</v>
      </c>
      <c r="B11858" s="34">
        <v>116</v>
      </c>
      <c r="C11858" s="34">
        <v>155</v>
      </c>
      <c r="D11858" s="34">
        <v>111</v>
      </c>
      <c r="E11858" s="34">
        <v>141</v>
      </c>
      <c r="F11858" s="34">
        <v>109</v>
      </c>
      <c r="G11858" s="34">
        <v>147</v>
      </c>
      <c r="H11858" s="34">
        <v>138</v>
      </c>
      <c r="I11858" s="34">
        <v>170</v>
      </c>
      <c r="J11858" s="34">
        <v>110</v>
      </c>
      <c r="K11858" s="34">
        <v>152</v>
      </c>
      <c r="L11858" s="34">
        <v>128</v>
      </c>
      <c r="M11858" s="34">
        <v>131</v>
      </c>
    </row>
    <row r="11859" spans="1:13" x14ac:dyDescent="0.2">
      <c r="A11859" s="34" t="s">
        <v>112753</v>
      </c>
      <c r="B11859" s="34">
        <v>291</v>
      </c>
      <c r="C11859" s="34">
        <v>310</v>
      </c>
      <c r="D11859" s="34">
        <v>317</v>
      </c>
      <c r="E11859" s="34">
        <v>397</v>
      </c>
      <c r="F11859" s="34">
        <v>290</v>
      </c>
      <c r="G11859" s="34">
        <v>278</v>
      </c>
      <c r="H11859" s="34">
        <v>327</v>
      </c>
      <c r="I11859" s="34">
        <v>285</v>
      </c>
      <c r="J11859" s="34">
        <v>324</v>
      </c>
      <c r="K11859" s="34">
        <v>262</v>
      </c>
      <c r="L11859" s="34">
        <v>317</v>
      </c>
      <c r="M11859" s="34">
        <v>212</v>
      </c>
    </row>
    <row r="11860" spans="1:13" x14ac:dyDescent="0.2">
      <c r="A11860" s="34" t="s">
        <v>112754</v>
      </c>
      <c r="B11860" s="34">
        <v>219</v>
      </c>
      <c r="C11860" s="34">
        <v>368</v>
      </c>
      <c r="D11860" s="34">
        <v>285</v>
      </c>
      <c r="E11860" s="34">
        <v>356</v>
      </c>
      <c r="F11860" s="34">
        <v>193</v>
      </c>
      <c r="G11860" s="34">
        <v>295</v>
      </c>
      <c r="H11860" s="34">
        <v>232</v>
      </c>
      <c r="I11860" s="34">
        <v>318</v>
      </c>
      <c r="J11860" s="34">
        <v>202</v>
      </c>
      <c r="K11860" s="34">
        <v>281</v>
      </c>
      <c r="L11860" s="34">
        <v>251</v>
      </c>
      <c r="M11860" s="34">
        <v>262</v>
      </c>
    </row>
    <row r="11861" spans="1:13" x14ac:dyDescent="0.2">
      <c r="A11861" s="34" t="s">
        <v>112755</v>
      </c>
      <c r="B11861" s="34">
        <v>302</v>
      </c>
      <c r="C11861" s="34">
        <v>344</v>
      </c>
      <c r="D11861" s="34">
        <v>299</v>
      </c>
      <c r="E11861" s="34">
        <v>353</v>
      </c>
      <c r="F11861" s="34">
        <v>263</v>
      </c>
      <c r="G11861" s="34">
        <v>265</v>
      </c>
      <c r="H11861" s="34">
        <v>305</v>
      </c>
      <c r="I11861" s="34">
        <v>296</v>
      </c>
      <c r="J11861" s="34">
        <v>301</v>
      </c>
      <c r="K11861" s="34">
        <v>250</v>
      </c>
      <c r="L11861" s="34">
        <v>249</v>
      </c>
      <c r="M11861" s="34">
        <v>233</v>
      </c>
    </row>
    <row r="11862" spans="1:13" x14ac:dyDescent="0.2">
      <c r="A11862" s="34" t="s">
        <v>112756</v>
      </c>
      <c r="B11862" s="34">
        <v>415</v>
      </c>
      <c r="C11862" s="34">
        <v>398</v>
      </c>
      <c r="D11862" s="34">
        <v>375</v>
      </c>
      <c r="E11862" s="34">
        <v>351</v>
      </c>
      <c r="F11862" s="34">
        <v>325</v>
      </c>
      <c r="G11862" s="34">
        <v>395</v>
      </c>
      <c r="H11862" s="34">
        <v>406</v>
      </c>
      <c r="I11862" s="34">
        <v>437</v>
      </c>
      <c r="J11862" s="34">
        <v>404</v>
      </c>
      <c r="K11862" s="34">
        <v>285</v>
      </c>
      <c r="L11862" s="34">
        <v>388</v>
      </c>
      <c r="M11862" s="34">
        <v>258</v>
      </c>
    </row>
    <row r="11863" spans="1:13" x14ac:dyDescent="0.2">
      <c r="A11863" s="34" t="s">
        <v>112757</v>
      </c>
      <c r="B11863" s="34">
        <v>259</v>
      </c>
      <c r="C11863" s="34">
        <v>327</v>
      </c>
      <c r="D11863" s="34">
        <v>326</v>
      </c>
      <c r="E11863" s="34">
        <v>379</v>
      </c>
      <c r="F11863" s="34">
        <v>288</v>
      </c>
      <c r="G11863" s="34">
        <v>297</v>
      </c>
      <c r="H11863" s="34">
        <v>342</v>
      </c>
      <c r="I11863" s="34">
        <v>357</v>
      </c>
      <c r="J11863" s="34">
        <v>321</v>
      </c>
      <c r="K11863" s="34">
        <v>308</v>
      </c>
      <c r="L11863" s="34">
        <v>269</v>
      </c>
      <c r="M11863" s="34">
        <v>296</v>
      </c>
    </row>
    <row r="11864" spans="1:13" x14ac:dyDescent="0.2">
      <c r="A11864" s="34" t="s">
        <v>112758</v>
      </c>
      <c r="B11864" s="34">
        <v>169</v>
      </c>
      <c r="C11864" s="34">
        <v>163</v>
      </c>
      <c r="D11864" s="34">
        <v>195</v>
      </c>
      <c r="E11864" s="34">
        <v>186</v>
      </c>
      <c r="F11864" s="34">
        <v>199</v>
      </c>
      <c r="G11864" s="34">
        <v>183</v>
      </c>
      <c r="H11864" s="34">
        <v>243</v>
      </c>
      <c r="I11864" s="34">
        <v>168</v>
      </c>
      <c r="J11864" s="34">
        <v>195</v>
      </c>
      <c r="K11864" s="34">
        <v>164</v>
      </c>
      <c r="L11864" s="34">
        <v>163</v>
      </c>
      <c r="M11864" s="34">
        <v>154</v>
      </c>
    </row>
    <row r="11865" spans="1:13" x14ac:dyDescent="0.2">
      <c r="A11865" s="34" t="s">
        <v>112759</v>
      </c>
      <c r="B11865" s="34">
        <v>325</v>
      </c>
      <c r="C11865" s="34">
        <v>461</v>
      </c>
      <c r="D11865" s="34">
        <v>404</v>
      </c>
      <c r="E11865" s="34">
        <v>433</v>
      </c>
      <c r="F11865" s="34">
        <v>362</v>
      </c>
      <c r="G11865" s="34">
        <v>410</v>
      </c>
      <c r="H11865" s="34">
        <v>432</v>
      </c>
      <c r="I11865" s="34">
        <v>397</v>
      </c>
      <c r="J11865" s="34">
        <v>362</v>
      </c>
      <c r="K11865" s="34">
        <v>369</v>
      </c>
      <c r="L11865" s="34">
        <v>374</v>
      </c>
      <c r="M11865" s="34">
        <v>327</v>
      </c>
    </row>
    <row r="11866" spans="1:13" x14ac:dyDescent="0.2">
      <c r="A11866" s="34" t="s">
        <v>112760</v>
      </c>
      <c r="B11866" s="34">
        <v>267</v>
      </c>
      <c r="C11866" s="34">
        <v>403</v>
      </c>
      <c r="D11866" s="34">
        <v>286</v>
      </c>
      <c r="E11866" s="34">
        <v>422</v>
      </c>
      <c r="F11866" s="34">
        <v>263</v>
      </c>
      <c r="G11866" s="34">
        <v>315</v>
      </c>
      <c r="H11866" s="34">
        <v>364</v>
      </c>
      <c r="I11866" s="34">
        <v>350</v>
      </c>
      <c r="J11866" s="34">
        <v>326</v>
      </c>
      <c r="K11866" s="34">
        <v>284</v>
      </c>
      <c r="L11866" s="34">
        <v>312</v>
      </c>
      <c r="M11866" s="34">
        <v>272</v>
      </c>
    </row>
    <row r="11867" spans="1:13" x14ac:dyDescent="0.2">
      <c r="A11867" s="34" t="s">
        <v>112761</v>
      </c>
      <c r="B11867" s="34">
        <v>706</v>
      </c>
      <c r="C11867" s="34">
        <v>589</v>
      </c>
      <c r="D11867" s="34">
        <v>686</v>
      </c>
      <c r="E11867" s="34">
        <v>592</v>
      </c>
      <c r="F11867" s="34">
        <v>635</v>
      </c>
      <c r="G11867" s="34">
        <v>541</v>
      </c>
      <c r="H11867" s="34">
        <v>719</v>
      </c>
      <c r="I11867" s="34">
        <v>657</v>
      </c>
      <c r="J11867" s="34">
        <v>727</v>
      </c>
      <c r="K11867" s="34">
        <v>467</v>
      </c>
      <c r="L11867" s="34">
        <v>678</v>
      </c>
      <c r="M11867" s="34">
        <v>498</v>
      </c>
    </row>
    <row r="11868" spans="1:13" x14ac:dyDescent="0.2">
      <c r="A11868" s="34" t="s">
        <v>112762</v>
      </c>
      <c r="B11868" s="34">
        <v>155</v>
      </c>
      <c r="C11868" s="34">
        <v>197</v>
      </c>
      <c r="D11868" s="34">
        <v>194</v>
      </c>
      <c r="E11868" s="34">
        <v>185</v>
      </c>
      <c r="F11868" s="34">
        <v>175</v>
      </c>
      <c r="G11868" s="34">
        <v>155</v>
      </c>
      <c r="H11868" s="34">
        <v>217</v>
      </c>
      <c r="I11868" s="34">
        <v>223</v>
      </c>
      <c r="J11868" s="34">
        <v>172</v>
      </c>
      <c r="K11868" s="34">
        <v>141</v>
      </c>
      <c r="L11868" s="34">
        <v>254</v>
      </c>
      <c r="M11868" s="34">
        <v>116</v>
      </c>
    </row>
    <row r="11869" spans="1:13" x14ac:dyDescent="0.2">
      <c r="A11869" s="34" t="s">
        <v>112763</v>
      </c>
      <c r="B11869" s="34">
        <v>147</v>
      </c>
      <c r="C11869" s="34">
        <v>164</v>
      </c>
      <c r="D11869" s="34">
        <v>144</v>
      </c>
      <c r="E11869" s="34">
        <v>171</v>
      </c>
      <c r="F11869" s="34">
        <v>123</v>
      </c>
      <c r="G11869" s="34">
        <v>165</v>
      </c>
      <c r="H11869" s="34">
        <v>145</v>
      </c>
      <c r="I11869" s="34">
        <v>147</v>
      </c>
      <c r="J11869" s="34">
        <v>135</v>
      </c>
      <c r="K11869" s="34">
        <v>155</v>
      </c>
      <c r="L11869" s="34">
        <v>163</v>
      </c>
      <c r="M11869" s="34">
        <v>148</v>
      </c>
    </row>
    <row r="11870" spans="1:13" x14ac:dyDescent="0.2">
      <c r="A11870" s="34" t="s">
        <v>112764</v>
      </c>
      <c r="B11870" s="34">
        <v>328</v>
      </c>
      <c r="C11870" s="34">
        <v>285</v>
      </c>
      <c r="D11870" s="34">
        <v>312</v>
      </c>
      <c r="E11870" s="34">
        <v>320</v>
      </c>
      <c r="F11870" s="34">
        <v>304</v>
      </c>
      <c r="G11870" s="34">
        <v>281</v>
      </c>
      <c r="H11870" s="34">
        <v>279</v>
      </c>
      <c r="I11870" s="34">
        <v>259</v>
      </c>
      <c r="J11870" s="34">
        <v>283</v>
      </c>
      <c r="K11870" s="34">
        <v>265</v>
      </c>
      <c r="L11870" s="34">
        <v>247</v>
      </c>
      <c r="M11870" s="34">
        <v>210</v>
      </c>
    </row>
    <row r="11871" spans="1:13" x14ac:dyDescent="0.2">
      <c r="A11871" s="34" t="s">
        <v>112765</v>
      </c>
      <c r="B11871" s="34">
        <v>167</v>
      </c>
      <c r="C11871" s="34">
        <v>148</v>
      </c>
      <c r="D11871" s="34">
        <v>163</v>
      </c>
      <c r="E11871" s="34">
        <v>205</v>
      </c>
      <c r="F11871" s="34">
        <v>188</v>
      </c>
      <c r="G11871" s="34">
        <v>173</v>
      </c>
      <c r="H11871" s="34">
        <v>165</v>
      </c>
      <c r="I11871" s="34">
        <v>146</v>
      </c>
      <c r="J11871" s="34">
        <v>166</v>
      </c>
      <c r="K11871" s="34">
        <v>130</v>
      </c>
      <c r="L11871" s="34">
        <v>167</v>
      </c>
      <c r="M11871" s="34">
        <v>131</v>
      </c>
    </row>
    <row r="11872" spans="1:13" x14ac:dyDescent="0.2">
      <c r="A11872" s="34" t="s">
        <v>112766</v>
      </c>
      <c r="B11872" s="34">
        <v>200</v>
      </c>
      <c r="C11872" s="34">
        <v>181</v>
      </c>
      <c r="D11872" s="34">
        <v>192</v>
      </c>
      <c r="E11872" s="34">
        <v>224</v>
      </c>
      <c r="F11872" s="34">
        <v>176</v>
      </c>
      <c r="G11872" s="34">
        <v>214</v>
      </c>
      <c r="H11872" s="34">
        <v>235</v>
      </c>
      <c r="I11872" s="34">
        <v>209</v>
      </c>
      <c r="J11872" s="34">
        <v>220</v>
      </c>
      <c r="K11872" s="34">
        <v>177</v>
      </c>
      <c r="L11872" s="34">
        <v>213</v>
      </c>
      <c r="M11872" s="34">
        <v>161</v>
      </c>
    </row>
    <row r="11873" spans="1:13" x14ac:dyDescent="0.2">
      <c r="A11873" s="34" t="s">
        <v>112767</v>
      </c>
      <c r="B11873" s="34">
        <v>170</v>
      </c>
      <c r="C11873" s="34">
        <v>221</v>
      </c>
      <c r="D11873" s="34">
        <v>169</v>
      </c>
      <c r="E11873" s="34">
        <v>207</v>
      </c>
      <c r="F11873" s="34">
        <v>176</v>
      </c>
      <c r="G11873" s="34">
        <v>234</v>
      </c>
      <c r="H11873" s="34">
        <v>220</v>
      </c>
      <c r="I11873" s="34">
        <v>176</v>
      </c>
      <c r="J11873" s="34">
        <v>188</v>
      </c>
      <c r="K11873" s="34">
        <v>196</v>
      </c>
      <c r="L11873" s="34">
        <v>234</v>
      </c>
      <c r="M11873" s="34">
        <v>165</v>
      </c>
    </row>
    <row r="11874" spans="1:13" x14ac:dyDescent="0.2">
      <c r="A11874" s="34" t="s">
        <v>112768</v>
      </c>
      <c r="B11874" s="34">
        <v>187</v>
      </c>
      <c r="C11874" s="34">
        <v>188</v>
      </c>
      <c r="D11874" s="34">
        <v>171</v>
      </c>
      <c r="E11874" s="34">
        <v>175</v>
      </c>
      <c r="F11874" s="34">
        <v>170</v>
      </c>
      <c r="G11874" s="34">
        <v>151</v>
      </c>
      <c r="H11874" s="34">
        <v>178</v>
      </c>
      <c r="I11874" s="34">
        <v>205</v>
      </c>
      <c r="J11874" s="34">
        <v>168</v>
      </c>
      <c r="K11874" s="34">
        <v>156</v>
      </c>
      <c r="L11874" s="34">
        <v>166</v>
      </c>
      <c r="M11874" s="34">
        <v>161</v>
      </c>
    </row>
    <row r="11875" spans="1:13" x14ac:dyDescent="0.2">
      <c r="A11875" s="34" t="s">
        <v>112769</v>
      </c>
      <c r="B11875" s="34">
        <v>53</v>
      </c>
      <c r="C11875" s="34">
        <v>51</v>
      </c>
      <c r="D11875" s="34">
        <v>59</v>
      </c>
      <c r="E11875" s="34">
        <v>69</v>
      </c>
      <c r="F11875" s="34">
        <v>56</v>
      </c>
      <c r="G11875" s="34">
        <v>61</v>
      </c>
      <c r="H11875" s="34">
        <v>32</v>
      </c>
      <c r="I11875" s="34">
        <v>84</v>
      </c>
      <c r="J11875" s="34">
        <v>71</v>
      </c>
      <c r="K11875" s="34">
        <v>69</v>
      </c>
      <c r="L11875" s="34">
        <v>35</v>
      </c>
      <c r="M11875" s="34">
        <v>51</v>
      </c>
    </row>
    <row r="11876" spans="1:13" x14ac:dyDescent="0.2">
      <c r="A11876" s="34" t="s">
        <v>112770</v>
      </c>
      <c r="B11876" s="34">
        <v>97</v>
      </c>
      <c r="C11876" s="34">
        <v>216</v>
      </c>
      <c r="D11876" s="34">
        <v>94</v>
      </c>
      <c r="E11876" s="34">
        <v>200</v>
      </c>
      <c r="F11876" s="34">
        <v>77</v>
      </c>
      <c r="G11876" s="34">
        <v>202</v>
      </c>
      <c r="H11876" s="34">
        <v>85</v>
      </c>
      <c r="I11876" s="34">
        <v>217</v>
      </c>
      <c r="J11876" s="34">
        <v>101</v>
      </c>
      <c r="K11876" s="34">
        <v>181</v>
      </c>
      <c r="L11876" s="34">
        <v>113</v>
      </c>
      <c r="M11876" s="34">
        <v>170</v>
      </c>
    </row>
    <row r="11877" spans="1:13" x14ac:dyDescent="0.2">
      <c r="A11877" s="34" t="s">
        <v>112771</v>
      </c>
      <c r="B11877" s="34">
        <v>105</v>
      </c>
      <c r="C11877" s="34">
        <v>177</v>
      </c>
      <c r="D11877" s="34">
        <v>175</v>
      </c>
      <c r="E11877" s="34">
        <v>169</v>
      </c>
      <c r="F11877" s="34">
        <v>128</v>
      </c>
      <c r="G11877" s="34">
        <v>168</v>
      </c>
      <c r="H11877" s="34">
        <v>185</v>
      </c>
      <c r="I11877" s="34">
        <v>188</v>
      </c>
      <c r="J11877" s="34">
        <v>200</v>
      </c>
      <c r="K11877" s="34">
        <v>156</v>
      </c>
      <c r="L11877" s="34">
        <v>170</v>
      </c>
      <c r="M11877" s="34">
        <v>144</v>
      </c>
    </row>
    <row r="11878" spans="1:13" x14ac:dyDescent="0.2">
      <c r="A11878" s="34" t="s">
        <v>112772</v>
      </c>
      <c r="B11878" s="34">
        <v>65</v>
      </c>
      <c r="C11878" s="34">
        <v>138</v>
      </c>
      <c r="D11878" s="34">
        <v>151</v>
      </c>
      <c r="E11878" s="34">
        <v>225</v>
      </c>
      <c r="F11878" s="34">
        <v>120</v>
      </c>
      <c r="G11878" s="34">
        <v>149</v>
      </c>
      <c r="H11878" s="34">
        <v>158</v>
      </c>
      <c r="I11878" s="34">
        <v>134</v>
      </c>
      <c r="J11878" s="34">
        <v>160</v>
      </c>
      <c r="K11878" s="34">
        <v>103</v>
      </c>
      <c r="L11878" s="34">
        <v>157</v>
      </c>
      <c r="M11878" s="34">
        <v>105</v>
      </c>
    </row>
    <row r="11879" spans="1:13" x14ac:dyDescent="0.2">
      <c r="A11879" s="34" t="s">
        <v>112773</v>
      </c>
      <c r="B11879" s="34">
        <v>211</v>
      </c>
      <c r="C11879" s="34">
        <v>258</v>
      </c>
      <c r="D11879" s="34">
        <v>211</v>
      </c>
      <c r="E11879" s="34">
        <v>287</v>
      </c>
      <c r="F11879" s="34">
        <v>159</v>
      </c>
      <c r="G11879" s="34">
        <v>212</v>
      </c>
      <c r="H11879" s="34">
        <v>260</v>
      </c>
      <c r="I11879" s="34">
        <v>232</v>
      </c>
      <c r="J11879" s="34">
        <v>190</v>
      </c>
      <c r="K11879" s="34">
        <v>185</v>
      </c>
      <c r="L11879" s="34">
        <v>187</v>
      </c>
      <c r="M11879" s="34">
        <v>177</v>
      </c>
    </row>
    <row r="11880" spans="1:13" x14ac:dyDescent="0.2">
      <c r="A11880" s="34" t="s">
        <v>112774</v>
      </c>
      <c r="B11880" s="34">
        <v>271</v>
      </c>
      <c r="C11880" s="34">
        <v>356</v>
      </c>
      <c r="D11880" s="34">
        <v>316</v>
      </c>
      <c r="E11880" s="34">
        <v>371</v>
      </c>
      <c r="F11880" s="34">
        <v>290</v>
      </c>
      <c r="G11880" s="34">
        <v>313</v>
      </c>
      <c r="H11880" s="34">
        <v>340</v>
      </c>
      <c r="I11880" s="34">
        <v>344</v>
      </c>
      <c r="J11880" s="34">
        <v>366</v>
      </c>
      <c r="K11880" s="34">
        <v>266</v>
      </c>
      <c r="L11880" s="34">
        <v>308</v>
      </c>
      <c r="M11880" s="34">
        <v>305</v>
      </c>
    </row>
    <row r="11881" spans="1:13" x14ac:dyDescent="0.2">
      <c r="A11881" s="34" t="s">
        <v>112775</v>
      </c>
      <c r="B11881" s="34">
        <v>299</v>
      </c>
      <c r="C11881" s="34">
        <v>293</v>
      </c>
      <c r="D11881" s="34">
        <v>267</v>
      </c>
      <c r="E11881" s="34">
        <v>353</v>
      </c>
      <c r="F11881" s="34">
        <v>304</v>
      </c>
      <c r="G11881" s="34">
        <v>251</v>
      </c>
      <c r="H11881" s="34">
        <v>288</v>
      </c>
      <c r="I11881" s="34">
        <v>303</v>
      </c>
      <c r="J11881" s="34">
        <v>305</v>
      </c>
      <c r="K11881" s="34">
        <v>209</v>
      </c>
      <c r="L11881" s="34">
        <v>256</v>
      </c>
      <c r="M11881" s="34">
        <v>232</v>
      </c>
    </row>
    <row r="11882" spans="1:13" x14ac:dyDescent="0.2">
      <c r="A11882" s="34" t="s">
        <v>112776</v>
      </c>
      <c r="B11882" s="34">
        <v>579</v>
      </c>
      <c r="C11882" s="34">
        <v>649</v>
      </c>
      <c r="D11882" s="34">
        <v>714</v>
      </c>
      <c r="E11882" s="34">
        <v>700</v>
      </c>
      <c r="F11882" s="34">
        <v>597</v>
      </c>
      <c r="G11882" s="34">
        <v>597</v>
      </c>
      <c r="H11882" s="34">
        <v>677</v>
      </c>
      <c r="I11882" s="34">
        <v>686</v>
      </c>
      <c r="J11882" s="34">
        <v>699</v>
      </c>
      <c r="K11882" s="34">
        <v>533</v>
      </c>
      <c r="L11882" s="34">
        <v>617</v>
      </c>
      <c r="M11882" s="34">
        <v>501</v>
      </c>
    </row>
    <row r="11883" spans="1:13" x14ac:dyDescent="0.2">
      <c r="A11883" s="34" t="s">
        <v>112777</v>
      </c>
      <c r="B11883" s="34">
        <v>190</v>
      </c>
      <c r="C11883" s="34">
        <v>276</v>
      </c>
      <c r="D11883" s="34">
        <v>214</v>
      </c>
      <c r="E11883" s="34">
        <v>213</v>
      </c>
      <c r="F11883" s="34">
        <v>236</v>
      </c>
      <c r="G11883" s="34">
        <v>248</v>
      </c>
      <c r="H11883" s="34">
        <v>202</v>
      </c>
      <c r="I11883" s="34">
        <v>238</v>
      </c>
      <c r="J11883" s="34">
        <v>246</v>
      </c>
      <c r="K11883" s="34">
        <v>197</v>
      </c>
      <c r="L11883" s="34">
        <v>203</v>
      </c>
      <c r="M11883" s="34">
        <v>184</v>
      </c>
    </row>
    <row r="11884" spans="1:13" x14ac:dyDescent="0.2">
      <c r="A11884" s="34" t="s">
        <v>112778</v>
      </c>
      <c r="B11884" s="34">
        <v>183</v>
      </c>
      <c r="C11884" s="34">
        <v>155</v>
      </c>
      <c r="D11884" s="34">
        <v>174</v>
      </c>
      <c r="E11884" s="34">
        <v>171</v>
      </c>
      <c r="F11884" s="34">
        <v>177</v>
      </c>
      <c r="G11884" s="34">
        <v>158</v>
      </c>
      <c r="H11884" s="34">
        <v>222</v>
      </c>
      <c r="I11884" s="34">
        <v>168</v>
      </c>
      <c r="J11884" s="34">
        <v>222</v>
      </c>
      <c r="K11884" s="34">
        <v>126</v>
      </c>
      <c r="L11884" s="34">
        <v>214</v>
      </c>
      <c r="M11884" s="34">
        <v>170</v>
      </c>
    </row>
    <row r="11885" spans="1:13" x14ac:dyDescent="0.2">
      <c r="A11885" s="34" t="s">
        <v>112779</v>
      </c>
      <c r="B11885" s="34">
        <v>400</v>
      </c>
      <c r="C11885" s="34">
        <v>446</v>
      </c>
      <c r="D11885" s="34">
        <v>394</v>
      </c>
      <c r="E11885" s="34">
        <v>418</v>
      </c>
      <c r="F11885" s="34">
        <v>368</v>
      </c>
      <c r="G11885" s="34">
        <v>377</v>
      </c>
      <c r="H11885" s="34">
        <v>405</v>
      </c>
      <c r="I11885" s="34">
        <v>349</v>
      </c>
      <c r="J11885" s="34">
        <v>380</v>
      </c>
      <c r="K11885" s="34">
        <v>359</v>
      </c>
      <c r="L11885" s="34">
        <v>356</v>
      </c>
      <c r="M11885" s="34">
        <v>324</v>
      </c>
    </row>
    <row r="11886" spans="1:13" x14ac:dyDescent="0.2">
      <c r="A11886" s="34" t="s">
        <v>112780</v>
      </c>
      <c r="B11886" s="34">
        <v>229</v>
      </c>
      <c r="C11886" s="34">
        <v>217</v>
      </c>
      <c r="D11886" s="34">
        <v>223</v>
      </c>
      <c r="E11886" s="34">
        <v>232</v>
      </c>
      <c r="F11886" s="34">
        <v>201</v>
      </c>
      <c r="G11886" s="34">
        <v>179</v>
      </c>
      <c r="H11886" s="34">
        <v>219</v>
      </c>
      <c r="I11886" s="34">
        <v>220</v>
      </c>
      <c r="J11886" s="34">
        <v>267</v>
      </c>
      <c r="K11886" s="34">
        <v>211</v>
      </c>
      <c r="L11886" s="34">
        <v>199</v>
      </c>
      <c r="M11886" s="34">
        <v>188</v>
      </c>
    </row>
    <row r="11887" spans="1:13" x14ac:dyDescent="0.2">
      <c r="A11887" s="34" t="s">
        <v>112781</v>
      </c>
      <c r="B11887" s="34">
        <v>166</v>
      </c>
      <c r="C11887" s="34">
        <v>186</v>
      </c>
      <c r="D11887" s="34">
        <v>197</v>
      </c>
      <c r="E11887" s="34">
        <v>219</v>
      </c>
      <c r="F11887" s="34">
        <v>154</v>
      </c>
      <c r="G11887" s="34">
        <v>202</v>
      </c>
      <c r="H11887" s="34">
        <v>186</v>
      </c>
      <c r="I11887" s="34">
        <v>177</v>
      </c>
      <c r="J11887" s="34">
        <v>179</v>
      </c>
      <c r="K11887" s="34">
        <v>146</v>
      </c>
      <c r="L11887" s="34">
        <v>198</v>
      </c>
      <c r="M11887" s="34">
        <v>121</v>
      </c>
    </row>
    <row r="11888" spans="1:13" x14ac:dyDescent="0.2">
      <c r="A11888" s="34" t="s">
        <v>112782</v>
      </c>
      <c r="B11888" s="34">
        <v>137</v>
      </c>
      <c r="C11888" s="34">
        <v>210</v>
      </c>
      <c r="D11888" s="34">
        <v>252</v>
      </c>
      <c r="E11888" s="34">
        <v>203</v>
      </c>
      <c r="F11888" s="34">
        <v>159</v>
      </c>
      <c r="G11888" s="34">
        <v>181</v>
      </c>
      <c r="H11888" s="34">
        <v>134</v>
      </c>
      <c r="I11888" s="34">
        <v>177</v>
      </c>
      <c r="J11888" s="34">
        <v>154</v>
      </c>
      <c r="K11888" s="34">
        <v>160</v>
      </c>
      <c r="L11888" s="34">
        <v>152</v>
      </c>
      <c r="M11888" s="34">
        <v>151</v>
      </c>
    </row>
    <row r="11889" spans="1:13" x14ac:dyDescent="0.2">
      <c r="A11889" s="34" t="s">
        <v>112783</v>
      </c>
      <c r="B11889" s="34">
        <v>169</v>
      </c>
      <c r="C11889" s="34">
        <v>232</v>
      </c>
      <c r="D11889" s="34">
        <v>227</v>
      </c>
      <c r="E11889" s="34">
        <v>243</v>
      </c>
      <c r="F11889" s="34">
        <v>179</v>
      </c>
      <c r="G11889" s="34">
        <v>204</v>
      </c>
      <c r="H11889" s="34">
        <v>216</v>
      </c>
      <c r="I11889" s="34">
        <v>214</v>
      </c>
      <c r="J11889" s="34">
        <v>187</v>
      </c>
      <c r="K11889" s="34">
        <v>187</v>
      </c>
      <c r="L11889" s="34">
        <v>174</v>
      </c>
      <c r="M11889" s="34">
        <v>190</v>
      </c>
    </row>
    <row r="11890" spans="1:13" x14ac:dyDescent="0.2">
      <c r="A11890" s="34" t="s">
        <v>112784</v>
      </c>
      <c r="B11890" s="34">
        <v>164</v>
      </c>
      <c r="C11890" s="34">
        <v>198</v>
      </c>
      <c r="D11890" s="34">
        <v>156</v>
      </c>
      <c r="E11890" s="34">
        <v>175</v>
      </c>
      <c r="F11890" s="34">
        <v>146</v>
      </c>
      <c r="G11890" s="34">
        <v>170</v>
      </c>
      <c r="H11890" s="34">
        <v>154</v>
      </c>
      <c r="I11890" s="34">
        <v>169</v>
      </c>
      <c r="J11890" s="34">
        <v>158</v>
      </c>
      <c r="K11890" s="34">
        <v>148</v>
      </c>
      <c r="L11890" s="34">
        <v>178</v>
      </c>
      <c r="M11890" s="34">
        <v>148</v>
      </c>
    </row>
    <row r="11891" spans="1:13" x14ac:dyDescent="0.2">
      <c r="A11891" s="34" t="s">
        <v>112785</v>
      </c>
      <c r="B11891" s="34">
        <v>299</v>
      </c>
      <c r="C11891" s="34">
        <v>304</v>
      </c>
      <c r="D11891" s="34">
        <v>332</v>
      </c>
      <c r="E11891" s="34">
        <v>319</v>
      </c>
      <c r="F11891" s="34">
        <v>209</v>
      </c>
      <c r="G11891" s="34">
        <v>280</v>
      </c>
      <c r="H11891" s="34">
        <v>300</v>
      </c>
      <c r="I11891" s="34">
        <v>302</v>
      </c>
      <c r="J11891" s="34">
        <v>284</v>
      </c>
      <c r="K11891" s="34">
        <v>232</v>
      </c>
      <c r="L11891" s="34">
        <v>257</v>
      </c>
      <c r="M11891" s="34">
        <v>254</v>
      </c>
    </row>
    <row r="11892" spans="1:13" x14ac:dyDescent="0.2">
      <c r="A11892" s="34" t="s">
        <v>112786</v>
      </c>
      <c r="B11892" s="34">
        <v>355</v>
      </c>
      <c r="C11892" s="34">
        <v>387</v>
      </c>
      <c r="D11892" s="34">
        <v>414</v>
      </c>
      <c r="E11892" s="34">
        <v>365</v>
      </c>
      <c r="F11892" s="34">
        <v>335</v>
      </c>
      <c r="G11892" s="34">
        <v>325</v>
      </c>
      <c r="H11892" s="34">
        <v>425</v>
      </c>
      <c r="I11892" s="34">
        <v>357</v>
      </c>
      <c r="J11892" s="34">
        <v>419</v>
      </c>
      <c r="K11892" s="34">
        <v>278</v>
      </c>
      <c r="L11892" s="34">
        <v>385</v>
      </c>
      <c r="M11892" s="34">
        <v>293</v>
      </c>
    </row>
    <row r="11893" spans="1:13" x14ac:dyDescent="0.2">
      <c r="A11893" s="34" t="s">
        <v>112787</v>
      </c>
      <c r="B11893" s="34">
        <v>433</v>
      </c>
      <c r="C11893" s="34">
        <v>264</v>
      </c>
      <c r="D11893" s="34">
        <v>359</v>
      </c>
      <c r="E11893" s="34">
        <v>345</v>
      </c>
      <c r="F11893" s="34">
        <v>321</v>
      </c>
      <c r="G11893" s="34">
        <v>326</v>
      </c>
      <c r="H11893" s="34">
        <v>379</v>
      </c>
      <c r="I11893" s="34">
        <v>275</v>
      </c>
      <c r="J11893" s="34">
        <v>340</v>
      </c>
      <c r="K11893" s="34">
        <v>280</v>
      </c>
      <c r="L11893" s="34">
        <v>326</v>
      </c>
      <c r="M11893" s="34">
        <v>216</v>
      </c>
    </row>
    <row r="11894" spans="1:13" x14ac:dyDescent="0.2">
      <c r="A11894" s="34" t="s">
        <v>112788</v>
      </c>
      <c r="B11894" s="34">
        <v>152</v>
      </c>
      <c r="C11894" s="34">
        <v>198</v>
      </c>
      <c r="D11894" s="34">
        <v>231</v>
      </c>
      <c r="E11894" s="34">
        <v>162</v>
      </c>
      <c r="F11894" s="34">
        <v>148</v>
      </c>
      <c r="G11894" s="34">
        <v>165</v>
      </c>
      <c r="H11894" s="34">
        <v>139</v>
      </c>
      <c r="I11894" s="34">
        <v>149</v>
      </c>
      <c r="J11894" s="34">
        <v>147</v>
      </c>
      <c r="K11894" s="34">
        <v>145</v>
      </c>
      <c r="L11894" s="34">
        <v>93</v>
      </c>
      <c r="M11894" s="34">
        <v>134</v>
      </c>
    </row>
    <row r="11895" spans="1:13" x14ac:dyDescent="0.2">
      <c r="A11895" s="34" t="s">
        <v>112789</v>
      </c>
      <c r="B11895" s="34">
        <v>192</v>
      </c>
      <c r="C11895" s="34">
        <v>190</v>
      </c>
      <c r="D11895" s="34">
        <v>189</v>
      </c>
      <c r="E11895" s="34">
        <v>220</v>
      </c>
      <c r="F11895" s="34">
        <v>192</v>
      </c>
      <c r="G11895" s="34">
        <v>242</v>
      </c>
      <c r="H11895" s="34">
        <v>243</v>
      </c>
      <c r="I11895" s="34">
        <v>188</v>
      </c>
      <c r="J11895" s="34">
        <v>260</v>
      </c>
      <c r="K11895" s="34">
        <v>168</v>
      </c>
      <c r="L11895" s="34">
        <v>245</v>
      </c>
      <c r="M11895" s="34">
        <v>155</v>
      </c>
    </row>
    <row r="11896" spans="1:13" x14ac:dyDescent="0.2">
      <c r="A11896" s="34" t="s">
        <v>112790</v>
      </c>
      <c r="B11896" s="34">
        <v>110</v>
      </c>
      <c r="C11896" s="34">
        <v>138</v>
      </c>
      <c r="D11896" s="34">
        <v>111</v>
      </c>
      <c r="E11896" s="34">
        <v>167</v>
      </c>
      <c r="F11896" s="34">
        <v>154</v>
      </c>
      <c r="G11896" s="34">
        <v>131</v>
      </c>
      <c r="H11896" s="34">
        <v>176</v>
      </c>
      <c r="I11896" s="34">
        <v>121</v>
      </c>
      <c r="J11896" s="34">
        <v>108</v>
      </c>
      <c r="K11896" s="34">
        <v>131</v>
      </c>
      <c r="L11896" s="34">
        <v>127</v>
      </c>
      <c r="M11896" s="34">
        <v>105</v>
      </c>
    </row>
    <row r="11897" spans="1:13" x14ac:dyDescent="0.2">
      <c r="A11897" s="34" t="s">
        <v>112791</v>
      </c>
      <c r="B11897" s="34">
        <v>156</v>
      </c>
      <c r="C11897" s="34">
        <v>154</v>
      </c>
      <c r="D11897" s="34">
        <v>179</v>
      </c>
      <c r="E11897" s="34">
        <v>182</v>
      </c>
      <c r="F11897" s="34">
        <v>99</v>
      </c>
      <c r="G11897" s="34">
        <v>168</v>
      </c>
      <c r="H11897" s="34">
        <v>106</v>
      </c>
      <c r="I11897" s="34">
        <v>160</v>
      </c>
      <c r="J11897" s="34">
        <v>160</v>
      </c>
      <c r="K11897" s="34">
        <v>132</v>
      </c>
      <c r="L11897" s="34">
        <v>146</v>
      </c>
      <c r="M11897" s="34">
        <v>125</v>
      </c>
    </row>
    <row r="11898" spans="1:13" x14ac:dyDescent="0.2">
      <c r="A11898" s="34" t="s">
        <v>112792</v>
      </c>
      <c r="B11898" s="34">
        <v>83</v>
      </c>
      <c r="C11898" s="34">
        <v>132</v>
      </c>
      <c r="D11898" s="34">
        <v>92</v>
      </c>
      <c r="E11898" s="34">
        <v>135</v>
      </c>
      <c r="F11898" s="34">
        <v>113</v>
      </c>
      <c r="G11898" s="34">
        <v>118</v>
      </c>
      <c r="H11898" s="34">
        <v>123</v>
      </c>
      <c r="I11898" s="34">
        <v>141</v>
      </c>
      <c r="J11898" s="34">
        <v>112</v>
      </c>
      <c r="K11898" s="34">
        <v>99</v>
      </c>
      <c r="L11898" s="34">
        <v>121</v>
      </c>
      <c r="M11898" s="34">
        <v>99</v>
      </c>
    </row>
    <row r="11899" spans="1:13" x14ac:dyDescent="0.2">
      <c r="A11899" s="34" t="s">
        <v>112793</v>
      </c>
      <c r="B11899" s="34">
        <v>209</v>
      </c>
      <c r="C11899" s="34">
        <v>268</v>
      </c>
      <c r="D11899" s="34">
        <v>213</v>
      </c>
      <c r="E11899" s="34">
        <v>285</v>
      </c>
      <c r="F11899" s="34">
        <v>243</v>
      </c>
      <c r="G11899" s="34">
        <v>248</v>
      </c>
      <c r="H11899" s="34">
        <v>282</v>
      </c>
      <c r="I11899" s="34">
        <v>253</v>
      </c>
      <c r="J11899" s="34">
        <v>241</v>
      </c>
      <c r="K11899" s="34">
        <v>210</v>
      </c>
      <c r="L11899" s="34">
        <v>238</v>
      </c>
      <c r="M11899" s="34">
        <v>176</v>
      </c>
    </row>
    <row r="11900" spans="1:13" x14ac:dyDescent="0.2">
      <c r="A11900" s="34" t="s">
        <v>112794</v>
      </c>
      <c r="B11900" s="34">
        <v>158</v>
      </c>
      <c r="C11900" s="34">
        <v>127</v>
      </c>
      <c r="D11900" s="34">
        <v>156</v>
      </c>
      <c r="E11900" s="34">
        <v>160</v>
      </c>
      <c r="F11900" s="34">
        <v>119</v>
      </c>
      <c r="G11900" s="34">
        <v>116</v>
      </c>
      <c r="H11900" s="34">
        <v>134</v>
      </c>
      <c r="I11900" s="34">
        <v>155</v>
      </c>
      <c r="J11900" s="34">
        <v>139</v>
      </c>
      <c r="K11900" s="34">
        <v>127</v>
      </c>
      <c r="L11900" s="34">
        <v>119</v>
      </c>
      <c r="M11900" s="34">
        <v>96</v>
      </c>
    </row>
    <row r="11901" spans="1:13" x14ac:dyDescent="0.2">
      <c r="A11901" s="34" t="s">
        <v>112795</v>
      </c>
      <c r="B11901" s="34">
        <v>217</v>
      </c>
      <c r="C11901" s="34">
        <v>177</v>
      </c>
      <c r="D11901" s="34">
        <v>214</v>
      </c>
      <c r="E11901" s="34">
        <v>204</v>
      </c>
      <c r="F11901" s="34">
        <v>196</v>
      </c>
      <c r="G11901" s="34">
        <v>149</v>
      </c>
      <c r="H11901" s="34">
        <v>223</v>
      </c>
      <c r="I11901" s="34">
        <v>200</v>
      </c>
      <c r="J11901" s="34">
        <v>248</v>
      </c>
      <c r="K11901" s="34">
        <v>138</v>
      </c>
      <c r="L11901" s="34">
        <v>189</v>
      </c>
      <c r="M11901" s="34">
        <v>151</v>
      </c>
    </row>
    <row r="11902" spans="1:13" x14ac:dyDescent="0.2">
      <c r="A11902" s="34" t="s">
        <v>112796</v>
      </c>
      <c r="B11902" s="34">
        <v>553</v>
      </c>
      <c r="C11902" s="34">
        <v>584</v>
      </c>
      <c r="D11902" s="34">
        <v>596</v>
      </c>
      <c r="E11902" s="34">
        <v>604</v>
      </c>
      <c r="F11902" s="34">
        <v>519</v>
      </c>
      <c r="G11902" s="34">
        <v>535</v>
      </c>
      <c r="H11902" s="34">
        <v>540</v>
      </c>
      <c r="I11902" s="34">
        <v>547</v>
      </c>
      <c r="J11902" s="34">
        <v>626</v>
      </c>
      <c r="K11902" s="34">
        <v>496</v>
      </c>
      <c r="L11902" s="34">
        <v>554</v>
      </c>
      <c r="M11902" s="34">
        <v>439</v>
      </c>
    </row>
    <row r="11903" spans="1:13" x14ac:dyDescent="0.2">
      <c r="A11903" s="34" t="s">
        <v>112797</v>
      </c>
      <c r="B11903" s="34">
        <v>519</v>
      </c>
      <c r="C11903" s="34">
        <v>903</v>
      </c>
      <c r="D11903" s="34">
        <v>576</v>
      </c>
      <c r="E11903" s="34">
        <v>947</v>
      </c>
      <c r="F11903" s="34">
        <v>497</v>
      </c>
      <c r="G11903" s="34">
        <v>837</v>
      </c>
      <c r="H11903" s="34">
        <v>694</v>
      </c>
      <c r="I11903" s="34">
        <v>849</v>
      </c>
      <c r="J11903" s="34">
        <v>587</v>
      </c>
      <c r="K11903" s="34">
        <v>695</v>
      </c>
      <c r="L11903" s="34">
        <v>559</v>
      </c>
      <c r="M11903" s="34">
        <v>692</v>
      </c>
    </row>
    <row r="11904" spans="1:13" x14ac:dyDescent="0.2">
      <c r="A11904" s="34" t="s">
        <v>112798</v>
      </c>
      <c r="B11904" s="34">
        <v>241</v>
      </c>
      <c r="C11904" s="34">
        <v>229</v>
      </c>
      <c r="D11904" s="34">
        <v>226</v>
      </c>
      <c r="E11904" s="34">
        <v>229</v>
      </c>
      <c r="F11904" s="34">
        <v>260</v>
      </c>
      <c r="G11904" s="34">
        <v>206</v>
      </c>
      <c r="H11904" s="34">
        <v>254</v>
      </c>
      <c r="I11904" s="34">
        <v>210</v>
      </c>
      <c r="J11904" s="34">
        <v>215</v>
      </c>
      <c r="K11904" s="34">
        <v>187</v>
      </c>
      <c r="L11904" s="34">
        <v>193</v>
      </c>
      <c r="M11904" s="34">
        <v>153</v>
      </c>
    </row>
    <row r="11905" spans="1:13" x14ac:dyDescent="0.2">
      <c r="A11905" s="34" t="s">
        <v>112799</v>
      </c>
      <c r="B11905" s="34">
        <v>436</v>
      </c>
      <c r="C11905" s="34">
        <v>472</v>
      </c>
      <c r="D11905" s="34">
        <v>431</v>
      </c>
      <c r="E11905" s="34">
        <v>485</v>
      </c>
      <c r="F11905" s="34">
        <v>385</v>
      </c>
      <c r="G11905" s="34">
        <v>397</v>
      </c>
      <c r="H11905" s="34">
        <v>404</v>
      </c>
      <c r="I11905" s="34">
        <v>441</v>
      </c>
      <c r="J11905" s="34">
        <v>468</v>
      </c>
      <c r="K11905" s="34">
        <v>346</v>
      </c>
      <c r="L11905" s="34">
        <v>419</v>
      </c>
      <c r="M11905" s="34">
        <v>311</v>
      </c>
    </row>
    <row r="11906" spans="1:13" x14ac:dyDescent="0.2">
      <c r="A11906" s="34" t="s">
        <v>112800</v>
      </c>
      <c r="B11906" s="34">
        <v>274</v>
      </c>
      <c r="C11906" s="34">
        <v>286</v>
      </c>
      <c r="D11906" s="34">
        <v>302</v>
      </c>
      <c r="E11906" s="34">
        <v>333</v>
      </c>
      <c r="F11906" s="34">
        <v>263</v>
      </c>
      <c r="G11906" s="34">
        <v>296</v>
      </c>
      <c r="H11906" s="34">
        <v>234</v>
      </c>
      <c r="I11906" s="34">
        <v>276</v>
      </c>
      <c r="J11906" s="34">
        <v>323</v>
      </c>
      <c r="K11906" s="34">
        <v>225</v>
      </c>
      <c r="L11906" s="34">
        <v>292</v>
      </c>
      <c r="M11906" s="34">
        <v>188</v>
      </c>
    </row>
    <row r="11907" spans="1:13" x14ac:dyDescent="0.2">
      <c r="A11907" s="34" t="s">
        <v>112801</v>
      </c>
      <c r="B11907" s="34">
        <v>112</v>
      </c>
      <c r="C11907" s="34">
        <v>168</v>
      </c>
      <c r="D11907" s="34">
        <v>149</v>
      </c>
      <c r="E11907" s="34">
        <v>152</v>
      </c>
      <c r="F11907" s="34">
        <v>145</v>
      </c>
      <c r="G11907" s="34">
        <v>138</v>
      </c>
      <c r="H11907" s="34">
        <v>156</v>
      </c>
      <c r="I11907" s="34">
        <v>138</v>
      </c>
      <c r="J11907" s="34">
        <v>130</v>
      </c>
      <c r="K11907" s="34">
        <v>135</v>
      </c>
      <c r="L11907" s="34">
        <v>122</v>
      </c>
      <c r="M11907" s="34">
        <v>114</v>
      </c>
    </row>
    <row r="11908" spans="1:13" x14ac:dyDescent="0.2">
      <c r="A11908" s="34" t="s">
        <v>112802</v>
      </c>
      <c r="B11908" s="34">
        <v>214</v>
      </c>
      <c r="C11908" s="34">
        <v>219</v>
      </c>
      <c r="D11908" s="34">
        <v>224</v>
      </c>
      <c r="E11908" s="34">
        <v>191</v>
      </c>
      <c r="F11908" s="34">
        <v>203</v>
      </c>
      <c r="G11908" s="34">
        <v>197</v>
      </c>
      <c r="H11908" s="34">
        <v>260</v>
      </c>
      <c r="I11908" s="34">
        <v>217</v>
      </c>
      <c r="J11908" s="34">
        <v>237</v>
      </c>
      <c r="K11908" s="34">
        <v>139</v>
      </c>
      <c r="L11908" s="34">
        <v>218</v>
      </c>
      <c r="M11908" s="34">
        <v>159</v>
      </c>
    </row>
    <row r="11909" spans="1:13" x14ac:dyDescent="0.2">
      <c r="A11909" s="34" t="s">
        <v>112803</v>
      </c>
      <c r="B11909" s="34">
        <v>208</v>
      </c>
      <c r="C11909" s="34">
        <v>219</v>
      </c>
      <c r="D11909" s="34">
        <v>189</v>
      </c>
      <c r="E11909" s="34">
        <v>225</v>
      </c>
      <c r="F11909" s="34">
        <v>174</v>
      </c>
      <c r="G11909" s="34">
        <v>217</v>
      </c>
      <c r="H11909" s="34">
        <v>188</v>
      </c>
      <c r="I11909" s="34">
        <v>179</v>
      </c>
      <c r="J11909" s="34">
        <v>206</v>
      </c>
      <c r="K11909" s="34">
        <v>172</v>
      </c>
      <c r="L11909" s="34">
        <v>240</v>
      </c>
      <c r="M11909" s="34">
        <v>169</v>
      </c>
    </row>
    <row r="11910" spans="1:13" x14ac:dyDescent="0.2">
      <c r="A11910" s="34" t="s">
        <v>112804</v>
      </c>
      <c r="B11910" s="34">
        <v>34</v>
      </c>
      <c r="C11910" s="34">
        <v>98</v>
      </c>
      <c r="D11910" s="34">
        <v>64</v>
      </c>
      <c r="E11910" s="34">
        <v>106</v>
      </c>
      <c r="F11910" s="34">
        <v>87</v>
      </c>
      <c r="G11910" s="34">
        <v>87</v>
      </c>
      <c r="H11910" s="34">
        <v>72</v>
      </c>
      <c r="I11910" s="34">
        <v>94</v>
      </c>
      <c r="J11910" s="34">
        <v>82</v>
      </c>
      <c r="K11910" s="34">
        <v>86</v>
      </c>
      <c r="L11910" s="34">
        <v>77</v>
      </c>
      <c r="M11910" s="34">
        <v>60</v>
      </c>
    </row>
    <row r="11911" spans="1:13" x14ac:dyDescent="0.2">
      <c r="A11911" s="34" t="s">
        <v>112805</v>
      </c>
      <c r="B11911" s="34">
        <v>91</v>
      </c>
      <c r="C11911" s="34">
        <v>140</v>
      </c>
      <c r="D11911" s="34">
        <v>108</v>
      </c>
      <c r="E11911" s="34">
        <v>165</v>
      </c>
      <c r="F11911" s="34">
        <v>119</v>
      </c>
      <c r="G11911" s="34">
        <v>137</v>
      </c>
      <c r="H11911" s="34">
        <v>127</v>
      </c>
      <c r="I11911" s="34">
        <v>141</v>
      </c>
      <c r="J11911" s="34">
        <v>134</v>
      </c>
      <c r="K11911" s="34">
        <v>133</v>
      </c>
      <c r="L11911" s="34">
        <v>118</v>
      </c>
      <c r="M11911" s="34">
        <v>90</v>
      </c>
    </row>
    <row r="11912" spans="1:13" x14ac:dyDescent="0.2">
      <c r="A11912" s="34" t="s">
        <v>112806</v>
      </c>
      <c r="B11912" s="34">
        <v>103</v>
      </c>
      <c r="C11912" s="34">
        <v>82</v>
      </c>
      <c r="D11912" s="34">
        <v>119</v>
      </c>
      <c r="E11912" s="34">
        <v>85</v>
      </c>
      <c r="F11912" s="34">
        <v>105</v>
      </c>
      <c r="G11912" s="34">
        <v>66</v>
      </c>
      <c r="H11912" s="34">
        <v>134</v>
      </c>
      <c r="I11912" s="34">
        <v>89</v>
      </c>
      <c r="J11912" s="34">
        <v>84</v>
      </c>
      <c r="K11912" s="34">
        <v>71</v>
      </c>
      <c r="L11912" s="34">
        <v>91</v>
      </c>
      <c r="M11912" s="34">
        <v>72</v>
      </c>
    </row>
    <row r="11913" spans="1:13" x14ac:dyDescent="0.2">
      <c r="A11913" s="34" t="s">
        <v>112807</v>
      </c>
      <c r="B11913" s="34">
        <v>200</v>
      </c>
      <c r="C11913" s="34">
        <v>172</v>
      </c>
      <c r="D11913" s="34">
        <v>190</v>
      </c>
      <c r="E11913" s="34">
        <v>199</v>
      </c>
      <c r="F11913" s="34">
        <v>162</v>
      </c>
      <c r="G11913" s="34">
        <v>151</v>
      </c>
      <c r="H11913" s="34">
        <v>205</v>
      </c>
      <c r="I11913" s="34">
        <v>179</v>
      </c>
      <c r="J11913" s="34">
        <v>242</v>
      </c>
      <c r="K11913" s="34">
        <v>131</v>
      </c>
      <c r="L11913" s="34">
        <v>190</v>
      </c>
      <c r="M11913" s="34">
        <v>131</v>
      </c>
    </row>
    <row r="11914" spans="1:13" x14ac:dyDescent="0.2">
      <c r="A11914" s="34" t="s">
        <v>112808</v>
      </c>
      <c r="B11914" s="34">
        <v>99</v>
      </c>
      <c r="C11914" s="34">
        <v>137</v>
      </c>
      <c r="D11914" s="34">
        <v>166</v>
      </c>
      <c r="E11914" s="34">
        <v>146</v>
      </c>
      <c r="F11914" s="34">
        <v>121</v>
      </c>
      <c r="G11914" s="34">
        <v>133</v>
      </c>
      <c r="H11914" s="34">
        <v>148</v>
      </c>
      <c r="I11914" s="34">
        <v>159</v>
      </c>
      <c r="J11914" s="34">
        <v>133</v>
      </c>
      <c r="K11914" s="34">
        <v>118</v>
      </c>
      <c r="L11914" s="34">
        <v>119</v>
      </c>
      <c r="M11914" s="34">
        <v>118</v>
      </c>
    </row>
    <row r="11915" spans="1:13" x14ac:dyDescent="0.2">
      <c r="A11915" s="34" t="s">
        <v>112809</v>
      </c>
      <c r="B11915" s="34">
        <v>88</v>
      </c>
      <c r="C11915" s="34">
        <v>129</v>
      </c>
      <c r="D11915" s="34">
        <v>95</v>
      </c>
      <c r="E11915" s="34">
        <v>140</v>
      </c>
      <c r="F11915" s="34">
        <v>90</v>
      </c>
      <c r="G11915" s="34">
        <v>136</v>
      </c>
      <c r="H11915" s="34">
        <v>112</v>
      </c>
      <c r="I11915" s="34">
        <v>123</v>
      </c>
      <c r="J11915" s="34">
        <v>73</v>
      </c>
      <c r="K11915" s="34">
        <v>108</v>
      </c>
      <c r="L11915" s="34">
        <v>122</v>
      </c>
      <c r="M11915" s="34">
        <v>85</v>
      </c>
    </row>
    <row r="11916" spans="1:13" x14ac:dyDescent="0.2">
      <c r="A11916" s="34" t="s">
        <v>112810</v>
      </c>
      <c r="B11916" s="34">
        <v>225</v>
      </c>
      <c r="C11916" s="34">
        <v>252</v>
      </c>
      <c r="D11916" s="34">
        <v>223</v>
      </c>
      <c r="E11916" s="34">
        <v>227</v>
      </c>
      <c r="F11916" s="34">
        <v>205</v>
      </c>
      <c r="G11916" s="34">
        <v>216</v>
      </c>
      <c r="H11916" s="34">
        <v>302</v>
      </c>
      <c r="I11916" s="34">
        <v>219</v>
      </c>
      <c r="J11916" s="34">
        <v>274</v>
      </c>
      <c r="K11916" s="34">
        <v>208</v>
      </c>
      <c r="L11916" s="34">
        <v>216</v>
      </c>
      <c r="M11916" s="34">
        <v>180</v>
      </c>
    </row>
    <row r="11917" spans="1:13" x14ac:dyDescent="0.2">
      <c r="A11917" s="34" t="s">
        <v>112811</v>
      </c>
      <c r="B11917" s="34">
        <v>150</v>
      </c>
      <c r="C11917" s="34">
        <v>160</v>
      </c>
      <c r="D11917" s="34">
        <v>216</v>
      </c>
      <c r="E11917" s="34">
        <v>179</v>
      </c>
      <c r="F11917" s="34">
        <v>181</v>
      </c>
      <c r="G11917" s="34">
        <v>159</v>
      </c>
      <c r="H11917" s="34">
        <v>152</v>
      </c>
      <c r="I11917" s="34">
        <v>207</v>
      </c>
      <c r="J11917" s="34">
        <v>231</v>
      </c>
      <c r="K11917" s="34">
        <v>141</v>
      </c>
      <c r="L11917" s="34">
        <v>236</v>
      </c>
      <c r="M11917" s="34">
        <v>171</v>
      </c>
    </row>
    <row r="11918" spans="1:13" x14ac:dyDescent="0.2">
      <c r="A11918" s="34" t="s">
        <v>112812</v>
      </c>
      <c r="B11918" s="34">
        <v>62</v>
      </c>
      <c r="C11918" s="34">
        <v>125</v>
      </c>
      <c r="D11918" s="34">
        <v>122</v>
      </c>
      <c r="E11918" s="34">
        <v>74</v>
      </c>
      <c r="F11918" s="34">
        <v>92</v>
      </c>
      <c r="G11918" s="34">
        <v>88</v>
      </c>
      <c r="H11918" s="34">
        <v>116</v>
      </c>
      <c r="I11918" s="34">
        <v>81</v>
      </c>
      <c r="J11918" s="34">
        <v>74</v>
      </c>
      <c r="K11918" s="34">
        <v>79</v>
      </c>
      <c r="L11918" s="34">
        <v>100</v>
      </c>
      <c r="M11918" s="34">
        <v>90</v>
      </c>
    </row>
    <row r="11919" spans="1:13" x14ac:dyDescent="0.2">
      <c r="A11919" s="34" t="s">
        <v>112813</v>
      </c>
      <c r="B11919" s="34">
        <v>115</v>
      </c>
      <c r="C11919" s="34">
        <v>165</v>
      </c>
      <c r="D11919" s="34">
        <v>125</v>
      </c>
      <c r="E11919" s="34">
        <v>115</v>
      </c>
      <c r="F11919" s="34">
        <v>124</v>
      </c>
      <c r="G11919" s="34">
        <v>130</v>
      </c>
      <c r="H11919" s="34">
        <v>121</v>
      </c>
      <c r="I11919" s="34">
        <v>131</v>
      </c>
      <c r="J11919" s="34">
        <v>113</v>
      </c>
      <c r="K11919" s="34">
        <v>92</v>
      </c>
      <c r="L11919" s="34">
        <v>124</v>
      </c>
      <c r="M11919" s="34">
        <v>117</v>
      </c>
    </row>
    <row r="11920" spans="1:13" x14ac:dyDescent="0.2">
      <c r="A11920" s="34" t="s">
        <v>112814</v>
      </c>
      <c r="B11920" s="34">
        <v>199</v>
      </c>
      <c r="C11920" s="34">
        <v>201</v>
      </c>
      <c r="D11920" s="34">
        <v>190</v>
      </c>
      <c r="E11920" s="34">
        <v>215</v>
      </c>
      <c r="F11920" s="34">
        <v>174</v>
      </c>
      <c r="G11920" s="34">
        <v>186</v>
      </c>
      <c r="H11920" s="34">
        <v>264</v>
      </c>
      <c r="I11920" s="34">
        <v>171</v>
      </c>
      <c r="J11920" s="34">
        <v>221</v>
      </c>
      <c r="K11920" s="34">
        <v>162</v>
      </c>
      <c r="L11920" s="34">
        <v>149</v>
      </c>
      <c r="M11920" s="34">
        <v>151</v>
      </c>
    </row>
    <row r="11921" spans="1:13" x14ac:dyDescent="0.2">
      <c r="A11921" s="34" t="s">
        <v>112815</v>
      </c>
      <c r="B11921" s="34">
        <v>259</v>
      </c>
      <c r="C11921" s="34">
        <v>272</v>
      </c>
      <c r="D11921" s="34">
        <v>276</v>
      </c>
      <c r="E11921" s="34">
        <v>311</v>
      </c>
      <c r="F11921" s="34">
        <v>238</v>
      </c>
      <c r="G11921" s="34">
        <v>291</v>
      </c>
      <c r="H11921" s="34">
        <v>304</v>
      </c>
      <c r="I11921" s="34">
        <v>279</v>
      </c>
      <c r="J11921" s="34">
        <v>227</v>
      </c>
      <c r="K11921" s="34">
        <v>225</v>
      </c>
      <c r="L11921" s="34">
        <v>264</v>
      </c>
      <c r="M11921" s="34">
        <v>251</v>
      </c>
    </row>
    <row r="11922" spans="1:13" x14ac:dyDescent="0.2">
      <c r="A11922" s="34" t="s">
        <v>112816</v>
      </c>
      <c r="B11922" s="34">
        <v>215</v>
      </c>
      <c r="C11922" s="34">
        <v>297</v>
      </c>
      <c r="D11922" s="34">
        <v>218</v>
      </c>
      <c r="E11922" s="34">
        <v>331</v>
      </c>
      <c r="F11922" s="34">
        <v>237</v>
      </c>
      <c r="G11922" s="34">
        <v>237</v>
      </c>
      <c r="H11922" s="34">
        <v>296</v>
      </c>
      <c r="I11922" s="34">
        <v>240</v>
      </c>
      <c r="J11922" s="34">
        <v>227</v>
      </c>
      <c r="K11922" s="34">
        <v>248</v>
      </c>
      <c r="L11922" s="34">
        <v>251</v>
      </c>
      <c r="M11922" s="34">
        <v>232</v>
      </c>
    </row>
    <row r="11923" spans="1:13" x14ac:dyDescent="0.2">
      <c r="A11923" s="34" t="s">
        <v>112817</v>
      </c>
      <c r="B11923" s="34">
        <v>269</v>
      </c>
      <c r="C11923" s="34">
        <v>576</v>
      </c>
      <c r="D11923" s="34">
        <v>370</v>
      </c>
      <c r="E11923" s="34">
        <v>591</v>
      </c>
      <c r="F11923" s="34">
        <v>260</v>
      </c>
      <c r="G11923" s="34">
        <v>526</v>
      </c>
      <c r="H11923" s="34">
        <v>332</v>
      </c>
      <c r="I11923" s="34">
        <v>563</v>
      </c>
      <c r="J11923" s="34">
        <v>350</v>
      </c>
      <c r="K11923" s="34">
        <v>502</v>
      </c>
      <c r="L11923" s="34">
        <v>341</v>
      </c>
      <c r="M11923" s="34">
        <v>433</v>
      </c>
    </row>
    <row r="11924" spans="1:13" x14ac:dyDescent="0.2">
      <c r="A11924" s="34" t="s">
        <v>112818</v>
      </c>
      <c r="B11924" s="34">
        <v>774</v>
      </c>
      <c r="C11924" s="34">
        <v>754</v>
      </c>
      <c r="D11924" s="34">
        <v>798</v>
      </c>
      <c r="E11924" s="34">
        <v>744</v>
      </c>
      <c r="F11924" s="34">
        <v>621</v>
      </c>
      <c r="G11924" s="34">
        <v>682</v>
      </c>
      <c r="H11924" s="34">
        <v>791</v>
      </c>
      <c r="I11924" s="34">
        <v>721</v>
      </c>
      <c r="J11924" s="34">
        <v>723</v>
      </c>
      <c r="K11924" s="34">
        <v>644</v>
      </c>
      <c r="L11924" s="34">
        <v>748</v>
      </c>
      <c r="M11924" s="34">
        <v>591</v>
      </c>
    </row>
    <row r="11925" spans="1:13" x14ac:dyDescent="0.2">
      <c r="A11925" s="34" t="s">
        <v>112819</v>
      </c>
      <c r="B11925" s="34">
        <v>306</v>
      </c>
      <c r="C11925" s="34">
        <v>337</v>
      </c>
      <c r="D11925" s="34">
        <v>355</v>
      </c>
      <c r="E11925" s="34">
        <v>350</v>
      </c>
      <c r="F11925" s="34">
        <v>267</v>
      </c>
      <c r="G11925" s="34">
        <v>308</v>
      </c>
      <c r="H11925" s="34">
        <v>306</v>
      </c>
      <c r="I11925" s="34">
        <v>350</v>
      </c>
      <c r="J11925" s="34">
        <v>328</v>
      </c>
      <c r="K11925" s="34">
        <v>300</v>
      </c>
      <c r="L11925" s="34">
        <v>318</v>
      </c>
      <c r="M11925" s="34">
        <v>250</v>
      </c>
    </row>
    <row r="11926" spans="1:13" x14ac:dyDescent="0.2">
      <c r="A11926" s="34" t="s">
        <v>112820</v>
      </c>
      <c r="B11926" s="34">
        <v>242</v>
      </c>
      <c r="C11926" s="34">
        <v>257</v>
      </c>
      <c r="D11926" s="34">
        <v>245</v>
      </c>
      <c r="E11926" s="34">
        <v>274</v>
      </c>
      <c r="F11926" s="34">
        <v>187</v>
      </c>
      <c r="G11926" s="34">
        <v>195</v>
      </c>
      <c r="H11926" s="34">
        <v>244</v>
      </c>
      <c r="I11926" s="34">
        <v>232</v>
      </c>
      <c r="J11926" s="34">
        <v>214</v>
      </c>
      <c r="K11926" s="34">
        <v>176</v>
      </c>
      <c r="L11926" s="34">
        <v>201</v>
      </c>
      <c r="M11926" s="34">
        <v>178</v>
      </c>
    </row>
    <row r="11927" spans="1:13" x14ac:dyDescent="0.2">
      <c r="A11927" s="34" t="s">
        <v>112821</v>
      </c>
      <c r="B11927" s="34">
        <v>334</v>
      </c>
      <c r="C11927" s="34">
        <v>351</v>
      </c>
      <c r="D11927" s="34">
        <v>366</v>
      </c>
      <c r="E11927" s="34">
        <v>420</v>
      </c>
      <c r="F11927" s="34">
        <v>325</v>
      </c>
      <c r="G11927" s="34">
        <v>353</v>
      </c>
      <c r="H11927" s="34">
        <v>394</v>
      </c>
      <c r="I11927" s="34">
        <v>358</v>
      </c>
      <c r="J11927" s="34">
        <v>407</v>
      </c>
      <c r="K11927" s="34">
        <v>346</v>
      </c>
      <c r="L11927" s="34">
        <v>344</v>
      </c>
      <c r="M11927" s="34">
        <v>297</v>
      </c>
    </row>
    <row r="11928" spans="1:13" x14ac:dyDescent="0.2">
      <c r="A11928" s="34" t="s">
        <v>112822</v>
      </c>
      <c r="B11928" s="34">
        <v>163</v>
      </c>
      <c r="C11928" s="34">
        <v>279</v>
      </c>
      <c r="D11928" s="34">
        <v>169</v>
      </c>
      <c r="E11928" s="34">
        <v>228</v>
      </c>
      <c r="F11928" s="34">
        <v>173</v>
      </c>
      <c r="G11928" s="34">
        <v>226</v>
      </c>
      <c r="H11928" s="34">
        <v>236</v>
      </c>
      <c r="I11928" s="34">
        <v>237</v>
      </c>
      <c r="J11928" s="34">
        <v>198</v>
      </c>
      <c r="K11928" s="34">
        <v>189</v>
      </c>
      <c r="L11928" s="34">
        <v>213</v>
      </c>
      <c r="M11928" s="34">
        <v>207</v>
      </c>
    </row>
    <row r="11929" spans="1:13" x14ac:dyDescent="0.2">
      <c r="A11929" s="34" t="s">
        <v>112823</v>
      </c>
      <c r="B11929" s="34">
        <v>143</v>
      </c>
      <c r="C11929" s="34">
        <v>226</v>
      </c>
      <c r="D11929" s="34">
        <v>235</v>
      </c>
      <c r="E11929" s="34">
        <v>239</v>
      </c>
      <c r="F11929" s="34">
        <v>164</v>
      </c>
      <c r="G11929" s="34">
        <v>240</v>
      </c>
      <c r="H11929" s="34">
        <v>236</v>
      </c>
      <c r="I11929" s="34">
        <v>244</v>
      </c>
      <c r="J11929" s="34">
        <v>249</v>
      </c>
      <c r="K11929" s="34">
        <v>159</v>
      </c>
      <c r="L11929" s="34">
        <v>191</v>
      </c>
      <c r="M11929" s="34">
        <v>200</v>
      </c>
    </row>
    <row r="11930" spans="1:13" x14ac:dyDescent="0.2">
      <c r="A11930" s="34" t="s">
        <v>112824</v>
      </c>
      <c r="B11930" s="34">
        <v>145</v>
      </c>
      <c r="C11930" s="34">
        <v>159</v>
      </c>
      <c r="D11930" s="34">
        <v>140</v>
      </c>
      <c r="E11930" s="34">
        <v>123</v>
      </c>
      <c r="F11930" s="34">
        <v>149</v>
      </c>
      <c r="G11930" s="34">
        <v>164</v>
      </c>
      <c r="H11930" s="34">
        <v>168</v>
      </c>
      <c r="I11930" s="34">
        <v>171</v>
      </c>
      <c r="J11930" s="34">
        <v>215</v>
      </c>
      <c r="K11930" s="34">
        <v>131</v>
      </c>
      <c r="L11930" s="34">
        <v>194</v>
      </c>
      <c r="M11930" s="34">
        <v>120</v>
      </c>
    </row>
    <row r="11931" spans="1:13" x14ac:dyDescent="0.2">
      <c r="A11931" s="34" t="s">
        <v>112825</v>
      </c>
      <c r="B11931" s="34">
        <v>112</v>
      </c>
      <c r="C11931" s="34">
        <v>160</v>
      </c>
      <c r="D11931" s="34">
        <v>149</v>
      </c>
      <c r="E11931" s="34">
        <v>154</v>
      </c>
      <c r="F11931" s="34">
        <v>114</v>
      </c>
      <c r="G11931" s="34">
        <v>136</v>
      </c>
      <c r="H11931" s="34">
        <v>170</v>
      </c>
      <c r="I11931" s="34">
        <v>106</v>
      </c>
      <c r="J11931" s="34">
        <v>137</v>
      </c>
      <c r="K11931" s="34">
        <v>101</v>
      </c>
      <c r="L11931" s="34">
        <v>148</v>
      </c>
      <c r="M11931" s="34">
        <v>121</v>
      </c>
    </row>
    <row r="11932" spans="1:13" x14ac:dyDescent="0.2">
      <c r="A11932" s="34" t="s">
        <v>112826</v>
      </c>
      <c r="B11932" s="34">
        <v>245</v>
      </c>
      <c r="C11932" s="34">
        <v>218</v>
      </c>
      <c r="D11932" s="34">
        <v>191</v>
      </c>
      <c r="E11932" s="34">
        <v>203</v>
      </c>
      <c r="F11932" s="34">
        <v>159</v>
      </c>
      <c r="G11932" s="34">
        <v>201</v>
      </c>
      <c r="H11932" s="34">
        <v>200</v>
      </c>
      <c r="I11932" s="34">
        <v>189</v>
      </c>
      <c r="J11932" s="34">
        <v>180</v>
      </c>
      <c r="K11932" s="34">
        <v>153</v>
      </c>
      <c r="L11932" s="34">
        <v>189</v>
      </c>
      <c r="M11932" s="34">
        <v>129</v>
      </c>
    </row>
    <row r="11933" spans="1:13" x14ac:dyDescent="0.2">
      <c r="A11933" s="34" t="s">
        <v>112827</v>
      </c>
      <c r="B11933" s="34">
        <v>116</v>
      </c>
      <c r="C11933" s="34">
        <v>209</v>
      </c>
      <c r="D11933" s="34">
        <v>188</v>
      </c>
      <c r="E11933" s="34">
        <v>203</v>
      </c>
      <c r="F11933" s="34">
        <v>137</v>
      </c>
      <c r="G11933" s="34">
        <v>226</v>
      </c>
      <c r="H11933" s="34">
        <v>140</v>
      </c>
      <c r="I11933" s="34">
        <v>213</v>
      </c>
      <c r="J11933" s="34">
        <v>110</v>
      </c>
      <c r="K11933" s="34">
        <v>157</v>
      </c>
      <c r="L11933" s="34">
        <v>127</v>
      </c>
      <c r="M11933" s="34">
        <v>184</v>
      </c>
    </row>
    <row r="11934" spans="1:13" x14ac:dyDescent="0.2">
      <c r="A11934" s="34" t="s">
        <v>112828</v>
      </c>
      <c r="B11934" s="34">
        <v>82</v>
      </c>
      <c r="C11934" s="34">
        <v>126</v>
      </c>
      <c r="D11934" s="34">
        <v>162</v>
      </c>
      <c r="E11934" s="34">
        <v>140</v>
      </c>
      <c r="F11934" s="34">
        <v>102</v>
      </c>
      <c r="G11934" s="34">
        <v>128</v>
      </c>
      <c r="H11934" s="34">
        <v>116</v>
      </c>
      <c r="I11934" s="34">
        <v>144</v>
      </c>
      <c r="J11934" s="34">
        <v>113</v>
      </c>
      <c r="K11934" s="34">
        <v>120</v>
      </c>
      <c r="L11934" s="34">
        <v>131</v>
      </c>
      <c r="M11934" s="34">
        <v>112</v>
      </c>
    </row>
    <row r="11935" spans="1:13" x14ac:dyDescent="0.2">
      <c r="A11935" s="34" t="s">
        <v>112829</v>
      </c>
      <c r="B11935" s="34">
        <v>462</v>
      </c>
      <c r="C11935" s="34">
        <v>446</v>
      </c>
      <c r="D11935" s="34">
        <v>448</v>
      </c>
      <c r="E11935" s="34">
        <v>511</v>
      </c>
      <c r="F11935" s="34">
        <v>403</v>
      </c>
      <c r="G11935" s="34">
        <v>414</v>
      </c>
      <c r="H11935" s="34">
        <v>513</v>
      </c>
      <c r="I11935" s="34">
        <v>435</v>
      </c>
      <c r="J11935" s="34">
        <v>396</v>
      </c>
      <c r="K11935" s="34">
        <v>416</v>
      </c>
      <c r="L11935" s="34">
        <v>439</v>
      </c>
      <c r="M11935" s="34">
        <v>320</v>
      </c>
    </row>
    <row r="11936" spans="1:13" x14ac:dyDescent="0.2">
      <c r="A11936" s="34" t="s">
        <v>112830</v>
      </c>
      <c r="B11936" s="34">
        <v>150</v>
      </c>
      <c r="C11936" s="34">
        <v>115</v>
      </c>
      <c r="D11936" s="34">
        <v>163</v>
      </c>
      <c r="E11936" s="34">
        <v>142</v>
      </c>
      <c r="F11936" s="34">
        <v>120</v>
      </c>
      <c r="G11936" s="34">
        <v>106</v>
      </c>
      <c r="H11936" s="34">
        <v>154</v>
      </c>
      <c r="I11936" s="34">
        <v>131</v>
      </c>
      <c r="J11936" s="34">
        <v>128</v>
      </c>
      <c r="K11936" s="34">
        <v>115</v>
      </c>
      <c r="L11936" s="34">
        <v>147</v>
      </c>
      <c r="M11936" s="34">
        <v>108</v>
      </c>
    </row>
    <row r="11937" spans="1:13" x14ac:dyDescent="0.2">
      <c r="A11937" s="34" t="s">
        <v>112831</v>
      </c>
      <c r="B11937" s="34">
        <v>335</v>
      </c>
      <c r="C11937" s="34">
        <v>288</v>
      </c>
      <c r="D11937" s="34">
        <v>378</v>
      </c>
      <c r="E11937" s="34">
        <v>355</v>
      </c>
      <c r="F11937" s="34">
        <v>259</v>
      </c>
      <c r="G11937" s="34">
        <v>248</v>
      </c>
      <c r="H11937" s="34">
        <v>284</v>
      </c>
      <c r="I11937" s="34">
        <v>341</v>
      </c>
      <c r="J11937" s="34">
        <v>345</v>
      </c>
      <c r="K11937" s="34">
        <v>267</v>
      </c>
      <c r="L11937" s="34">
        <v>278</v>
      </c>
      <c r="M11937" s="34">
        <v>244</v>
      </c>
    </row>
    <row r="11938" spans="1:13" x14ac:dyDescent="0.2">
      <c r="A11938" s="34" t="s">
        <v>112832</v>
      </c>
      <c r="B11938" s="34">
        <v>173</v>
      </c>
      <c r="C11938" s="34">
        <v>194</v>
      </c>
      <c r="D11938" s="34">
        <v>153</v>
      </c>
      <c r="E11938" s="34">
        <v>197</v>
      </c>
      <c r="F11938" s="34">
        <v>129</v>
      </c>
      <c r="G11938" s="34">
        <v>175</v>
      </c>
      <c r="H11938" s="34">
        <v>192</v>
      </c>
      <c r="I11938" s="34">
        <v>180</v>
      </c>
      <c r="J11938" s="34">
        <v>166</v>
      </c>
      <c r="K11938" s="34">
        <v>136</v>
      </c>
      <c r="L11938" s="34">
        <v>157</v>
      </c>
      <c r="M11938" s="34">
        <v>129</v>
      </c>
    </row>
    <row r="11939" spans="1:13" x14ac:dyDescent="0.2">
      <c r="A11939" s="34" t="s">
        <v>112833</v>
      </c>
      <c r="B11939" s="34">
        <v>395</v>
      </c>
      <c r="C11939" s="34">
        <v>407</v>
      </c>
      <c r="D11939" s="34">
        <v>453</v>
      </c>
      <c r="E11939" s="34">
        <v>474</v>
      </c>
      <c r="F11939" s="34">
        <v>395</v>
      </c>
      <c r="G11939" s="34">
        <v>370</v>
      </c>
      <c r="H11939" s="34">
        <v>443</v>
      </c>
      <c r="I11939" s="34">
        <v>405</v>
      </c>
      <c r="J11939" s="34">
        <v>478</v>
      </c>
      <c r="K11939" s="34">
        <v>349</v>
      </c>
      <c r="L11939" s="34">
        <v>389</v>
      </c>
      <c r="M11939" s="34">
        <v>270</v>
      </c>
    </row>
    <row r="11940" spans="1:13" x14ac:dyDescent="0.2">
      <c r="A11940" s="34" t="s">
        <v>112834</v>
      </c>
      <c r="B11940" s="34">
        <v>206</v>
      </c>
      <c r="C11940" s="34">
        <v>283</v>
      </c>
      <c r="D11940" s="34">
        <v>244</v>
      </c>
      <c r="E11940" s="34">
        <v>338</v>
      </c>
      <c r="F11940" s="34">
        <v>236</v>
      </c>
      <c r="G11940" s="34">
        <v>323</v>
      </c>
      <c r="H11940" s="34">
        <v>265</v>
      </c>
      <c r="I11940" s="34">
        <v>304</v>
      </c>
      <c r="J11940" s="34">
        <v>315</v>
      </c>
      <c r="K11940" s="34">
        <v>264</v>
      </c>
      <c r="L11940" s="34">
        <v>245</v>
      </c>
      <c r="M11940" s="34">
        <v>214</v>
      </c>
    </row>
    <row r="11941" spans="1:13" x14ac:dyDescent="0.2">
      <c r="A11941" s="34" t="s">
        <v>112835</v>
      </c>
      <c r="B11941" s="34">
        <v>432</v>
      </c>
      <c r="C11941" s="34">
        <v>328</v>
      </c>
      <c r="D11941" s="34">
        <v>390</v>
      </c>
      <c r="E11941" s="34">
        <v>415</v>
      </c>
      <c r="F11941" s="34">
        <v>342</v>
      </c>
      <c r="G11941" s="34">
        <v>386</v>
      </c>
      <c r="H11941" s="34">
        <v>408</v>
      </c>
      <c r="I11941" s="34">
        <v>371</v>
      </c>
      <c r="J11941" s="34">
        <v>321</v>
      </c>
      <c r="K11941" s="34">
        <v>358</v>
      </c>
      <c r="L11941" s="34">
        <v>387</v>
      </c>
      <c r="M11941" s="34">
        <v>326</v>
      </c>
    </row>
    <row r="11942" spans="1:13" x14ac:dyDescent="0.2">
      <c r="A11942" s="34" t="s">
        <v>112836</v>
      </c>
      <c r="B11942" s="34">
        <v>228</v>
      </c>
      <c r="C11942" s="34">
        <v>346</v>
      </c>
      <c r="D11942" s="34">
        <v>256</v>
      </c>
      <c r="E11942" s="34">
        <v>358</v>
      </c>
      <c r="F11942" s="34">
        <v>269</v>
      </c>
      <c r="G11942" s="34">
        <v>296</v>
      </c>
      <c r="H11942" s="34">
        <v>236</v>
      </c>
      <c r="I11942" s="34">
        <v>399</v>
      </c>
      <c r="J11942" s="34">
        <v>317</v>
      </c>
      <c r="K11942" s="34">
        <v>281</v>
      </c>
      <c r="L11942" s="34">
        <v>283</v>
      </c>
      <c r="M11942" s="34">
        <v>251</v>
      </c>
    </row>
    <row r="11943" spans="1:13" x14ac:dyDescent="0.2">
      <c r="A11943" s="34" t="s">
        <v>112837</v>
      </c>
      <c r="B11943" s="34">
        <v>534</v>
      </c>
      <c r="C11943" s="34">
        <v>615</v>
      </c>
      <c r="D11943" s="34">
        <v>506</v>
      </c>
      <c r="E11943" s="34">
        <v>638</v>
      </c>
      <c r="F11943" s="34">
        <v>526</v>
      </c>
      <c r="G11943" s="34">
        <v>581</v>
      </c>
      <c r="H11943" s="34">
        <v>640</v>
      </c>
      <c r="I11943" s="34">
        <v>689</v>
      </c>
      <c r="J11943" s="34">
        <v>604</v>
      </c>
      <c r="K11943" s="34">
        <v>532</v>
      </c>
      <c r="L11943" s="34">
        <v>509</v>
      </c>
      <c r="M11943" s="34">
        <v>497</v>
      </c>
    </row>
    <row r="11944" spans="1:13" x14ac:dyDescent="0.2">
      <c r="A11944" s="34" t="s">
        <v>112838</v>
      </c>
      <c r="B11944" s="34">
        <v>265</v>
      </c>
      <c r="C11944" s="34">
        <v>331</v>
      </c>
      <c r="D11944" s="34">
        <v>290</v>
      </c>
      <c r="E11944" s="34">
        <v>351</v>
      </c>
      <c r="F11944" s="34">
        <v>313</v>
      </c>
      <c r="G11944" s="34">
        <v>280</v>
      </c>
      <c r="H11944" s="34">
        <v>315</v>
      </c>
      <c r="I11944" s="34">
        <v>308</v>
      </c>
      <c r="J11944" s="34">
        <v>297</v>
      </c>
      <c r="K11944" s="34">
        <v>254</v>
      </c>
      <c r="L11944" s="34">
        <v>289</v>
      </c>
      <c r="M11944" s="34">
        <v>245</v>
      </c>
    </row>
    <row r="11945" spans="1:13" x14ac:dyDescent="0.2">
      <c r="A11945" s="34" t="s">
        <v>112839</v>
      </c>
      <c r="B11945" s="34">
        <v>525</v>
      </c>
      <c r="C11945" s="34">
        <v>551</v>
      </c>
      <c r="D11945" s="34">
        <v>473</v>
      </c>
      <c r="E11945" s="34">
        <v>621</v>
      </c>
      <c r="F11945" s="34">
        <v>422</v>
      </c>
      <c r="G11945" s="34">
        <v>567</v>
      </c>
      <c r="H11945" s="34">
        <v>496</v>
      </c>
      <c r="I11945" s="34">
        <v>568</v>
      </c>
      <c r="J11945" s="34">
        <v>465</v>
      </c>
      <c r="K11945" s="34">
        <v>482</v>
      </c>
      <c r="L11945" s="34">
        <v>474</v>
      </c>
      <c r="M11945" s="34">
        <v>462</v>
      </c>
    </row>
    <row r="11946" spans="1:13" x14ac:dyDescent="0.2">
      <c r="A11946" s="34" t="s">
        <v>112840</v>
      </c>
      <c r="B11946" s="34">
        <v>375</v>
      </c>
      <c r="C11946" s="34">
        <v>371</v>
      </c>
      <c r="D11946" s="34">
        <v>419</v>
      </c>
      <c r="E11946" s="34">
        <v>363</v>
      </c>
      <c r="F11946" s="34">
        <v>317</v>
      </c>
      <c r="G11946" s="34">
        <v>361</v>
      </c>
      <c r="H11946" s="34">
        <v>428</v>
      </c>
      <c r="I11946" s="34">
        <v>352</v>
      </c>
      <c r="J11946" s="34">
        <v>293</v>
      </c>
      <c r="K11946" s="34">
        <v>299</v>
      </c>
      <c r="L11946" s="34">
        <v>384</v>
      </c>
      <c r="M11946" s="34">
        <v>287</v>
      </c>
    </row>
    <row r="11947" spans="1:13" x14ac:dyDescent="0.2">
      <c r="A11947" s="34" t="s">
        <v>112841</v>
      </c>
      <c r="B11947" s="34">
        <v>422</v>
      </c>
      <c r="C11947" s="34">
        <v>380</v>
      </c>
      <c r="D11947" s="34">
        <v>423</v>
      </c>
      <c r="E11947" s="34">
        <v>384</v>
      </c>
      <c r="F11947" s="34">
        <v>402</v>
      </c>
      <c r="G11947" s="34">
        <v>362</v>
      </c>
      <c r="H11947" s="34">
        <v>397</v>
      </c>
      <c r="I11947" s="34">
        <v>424</v>
      </c>
      <c r="J11947" s="34">
        <v>415</v>
      </c>
      <c r="K11947" s="34">
        <v>286</v>
      </c>
      <c r="L11947" s="34">
        <v>433</v>
      </c>
      <c r="M11947" s="34">
        <v>330</v>
      </c>
    </row>
    <row r="11948" spans="1:13" x14ac:dyDescent="0.2">
      <c r="A11948" s="34" t="s">
        <v>112842</v>
      </c>
      <c r="B11948" s="34">
        <v>183</v>
      </c>
      <c r="C11948" s="34">
        <v>217</v>
      </c>
      <c r="D11948" s="34">
        <v>228</v>
      </c>
      <c r="E11948" s="34">
        <v>284</v>
      </c>
      <c r="F11948" s="34">
        <v>213</v>
      </c>
      <c r="G11948" s="34">
        <v>247</v>
      </c>
      <c r="H11948" s="34">
        <v>212</v>
      </c>
      <c r="I11948" s="34">
        <v>235</v>
      </c>
      <c r="J11948" s="34">
        <v>177</v>
      </c>
      <c r="K11948" s="34">
        <v>179</v>
      </c>
      <c r="L11948" s="34">
        <v>242</v>
      </c>
      <c r="M11948" s="34">
        <v>185</v>
      </c>
    </row>
    <row r="11949" spans="1:13" x14ac:dyDescent="0.2">
      <c r="A11949" s="34" t="s">
        <v>112843</v>
      </c>
      <c r="B11949" s="34">
        <v>222</v>
      </c>
      <c r="C11949" s="34">
        <v>337</v>
      </c>
      <c r="D11949" s="34">
        <v>311</v>
      </c>
      <c r="E11949" s="34">
        <v>330</v>
      </c>
      <c r="F11949" s="34">
        <v>297</v>
      </c>
      <c r="G11949" s="34">
        <v>256</v>
      </c>
      <c r="H11949" s="34">
        <v>299</v>
      </c>
      <c r="I11949" s="34">
        <v>321</v>
      </c>
      <c r="J11949" s="34">
        <v>298</v>
      </c>
      <c r="K11949" s="34">
        <v>289</v>
      </c>
      <c r="L11949" s="34">
        <v>330</v>
      </c>
      <c r="M11949" s="34">
        <v>278</v>
      </c>
    </row>
    <row r="11950" spans="1:13" x14ac:dyDescent="0.2">
      <c r="A11950" s="34" t="s">
        <v>112844</v>
      </c>
      <c r="B11950" s="34">
        <v>296</v>
      </c>
      <c r="C11950" s="34">
        <v>391</v>
      </c>
      <c r="D11950" s="34">
        <v>357</v>
      </c>
      <c r="E11950" s="34">
        <v>339</v>
      </c>
      <c r="F11950" s="34">
        <v>306</v>
      </c>
      <c r="G11950" s="34">
        <v>351</v>
      </c>
      <c r="H11950" s="34">
        <v>339</v>
      </c>
      <c r="I11950" s="34">
        <v>325</v>
      </c>
      <c r="J11950" s="34">
        <v>332</v>
      </c>
      <c r="K11950" s="34">
        <v>279</v>
      </c>
      <c r="L11950" s="34">
        <v>254</v>
      </c>
      <c r="M11950" s="34">
        <v>265</v>
      </c>
    </row>
    <row r="11951" spans="1:13" x14ac:dyDescent="0.2">
      <c r="A11951" s="34" t="s">
        <v>112845</v>
      </c>
      <c r="B11951" s="34">
        <v>248</v>
      </c>
      <c r="C11951" s="34">
        <v>353</v>
      </c>
      <c r="D11951" s="34">
        <v>385</v>
      </c>
      <c r="E11951" s="34">
        <v>344</v>
      </c>
      <c r="F11951" s="34">
        <v>363</v>
      </c>
      <c r="G11951" s="34">
        <v>283</v>
      </c>
      <c r="H11951" s="34">
        <v>351</v>
      </c>
      <c r="I11951" s="34">
        <v>346</v>
      </c>
      <c r="J11951" s="34">
        <v>408</v>
      </c>
      <c r="K11951" s="34">
        <v>322</v>
      </c>
      <c r="L11951" s="34">
        <v>350</v>
      </c>
      <c r="M11951" s="34">
        <v>259</v>
      </c>
    </row>
    <row r="11952" spans="1:13" x14ac:dyDescent="0.2">
      <c r="A11952" s="34" t="s">
        <v>112846</v>
      </c>
      <c r="B11952" s="34">
        <v>297</v>
      </c>
      <c r="C11952" s="34">
        <v>372</v>
      </c>
      <c r="D11952" s="34">
        <v>359</v>
      </c>
      <c r="E11952" s="34">
        <v>367</v>
      </c>
      <c r="F11952" s="34">
        <v>272</v>
      </c>
      <c r="G11952" s="34">
        <v>302</v>
      </c>
      <c r="H11952" s="34">
        <v>396</v>
      </c>
      <c r="I11952" s="34">
        <v>343</v>
      </c>
      <c r="J11952" s="34">
        <v>316</v>
      </c>
      <c r="K11952" s="34">
        <v>268</v>
      </c>
      <c r="L11952" s="34">
        <v>336</v>
      </c>
      <c r="M11952" s="34">
        <v>261</v>
      </c>
    </row>
    <row r="11953" spans="1:13" x14ac:dyDescent="0.2">
      <c r="A11953" s="34" t="s">
        <v>112847</v>
      </c>
      <c r="B11953" s="34">
        <v>123</v>
      </c>
      <c r="C11953" s="34">
        <v>215</v>
      </c>
      <c r="D11953" s="34">
        <v>189</v>
      </c>
      <c r="E11953" s="34">
        <v>248</v>
      </c>
      <c r="F11953" s="34">
        <v>187</v>
      </c>
      <c r="G11953" s="34">
        <v>222</v>
      </c>
      <c r="H11953" s="34">
        <v>230</v>
      </c>
      <c r="I11953" s="34">
        <v>198</v>
      </c>
      <c r="J11953" s="34">
        <v>194</v>
      </c>
      <c r="K11953" s="34">
        <v>176</v>
      </c>
      <c r="L11953" s="34">
        <v>192</v>
      </c>
      <c r="M11953" s="34">
        <v>148</v>
      </c>
    </row>
    <row r="11954" spans="1:13" x14ac:dyDescent="0.2">
      <c r="A11954" s="34" t="s">
        <v>112848</v>
      </c>
      <c r="B11954" s="34">
        <v>196</v>
      </c>
      <c r="C11954" s="34">
        <v>133</v>
      </c>
      <c r="D11954" s="34">
        <v>155</v>
      </c>
      <c r="E11954" s="34">
        <v>216</v>
      </c>
      <c r="F11954" s="34">
        <v>146</v>
      </c>
      <c r="G11954" s="34">
        <v>161</v>
      </c>
      <c r="H11954" s="34">
        <v>161</v>
      </c>
      <c r="I11954" s="34">
        <v>205</v>
      </c>
      <c r="J11954" s="34">
        <v>203</v>
      </c>
      <c r="K11954" s="34">
        <v>143</v>
      </c>
      <c r="L11954" s="34">
        <v>156</v>
      </c>
      <c r="M11954" s="34">
        <v>132</v>
      </c>
    </row>
    <row r="11955" spans="1:13" x14ac:dyDescent="0.2">
      <c r="A11955" s="34" t="s">
        <v>112849</v>
      </c>
      <c r="B11955" s="34">
        <v>350</v>
      </c>
      <c r="C11955" s="34">
        <v>307</v>
      </c>
      <c r="D11955" s="34">
        <v>321</v>
      </c>
      <c r="E11955" s="34">
        <v>303</v>
      </c>
      <c r="F11955" s="34">
        <v>266</v>
      </c>
      <c r="G11955" s="34">
        <v>265</v>
      </c>
      <c r="H11955" s="34">
        <v>300</v>
      </c>
      <c r="I11955" s="34">
        <v>266</v>
      </c>
      <c r="J11955" s="34">
        <v>269</v>
      </c>
      <c r="K11955" s="34">
        <v>166</v>
      </c>
      <c r="L11955" s="34">
        <v>251</v>
      </c>
      <c r="M11955" s="34">
        <v>186</v>
      </c>
    </row>
    <row r="11956" spans="1:13" x14ac:dyDescent="0.2">
      <c r="A11956" s="34" t="s">
        <v>112850</v>
      </c>
      <c r="B11956" s="34">
        <v>131</v>
      </c>
      <c r="C11956" s="34">
        <v>210</v>
      </c>
      <c r="D11956" s="34">
        <v>144</v>
      </c>
      <c r="E11956" s="34">
        <v>213</v>
      </c>
      <c r="F11956" s="34">
        <v>160</v>
      </c>
      <c r="G11956" s="34">
        <v>194</v>
      </c>
      <c r="H11956" s="34">
        <v>155</v>
      </c>
      <c r="I11956" s="34">
        <v>258</v>
      </c>
      <c r="J11956" s="34">
        <v>184</v>
      </c>
      <c r="K11956" s="34">
        <v>153</v>
      </c>
      <c r="L11956" s="34">
        <v>157</v>
      </c>
      <c r="M11956" s="34">
        <v>205</v>
      </c>
    </row>
    <row r="11957" spans="1:13" x14ac:dyDescent="0.2">
      <c r="A11957" s="34" t="s">
        <v>112851</v>
      </c>
      <c r="B11957" s="34">
        <v>265</v>
      </c>
      <c r="C11957" s="34">
        <v>281</v>
      </c>
      <c r="D11957" s="34">
        <v>283</v>
      </c>
      <c r="E11957" s="34">
        <v>296</v>
      </c>
      <c r="F11957" s="34">
        <v>268</v>
      </c>
      <c r="G11957" s="34">
        <v>273</v>
      </c>
      <c r="H11957" s="34">
        <v>317</v>
      </c>
      <c r="I11957" s="34">
        <v>295</v>
      </c>
      <c r="J11957" s="34">
        <v>299</v>
      </c>
      <c r="K11957" s="34">
        <v>253</v>
      </c>
      <c r="L11957" s="34">
        <v>289</v>
      </c>
      <c r="M11957" s="34">
        <v>281</v>
      </c>
    </row>
    <row r="11958" spans="1:13" x14ac:dyDescent="0.2">
      <c r="A11958" s="34" t="s">
        <v>112852</v>
      </c>
      <c r="B11958" s="34">
        <v>337</v>
      </c>
      <c r="C11958" s="34">
        <v>358</v>
      </c>
      <c r="D11958" s="34">
        <v>347</v>
      </c>
      <c r="E11958" s="34">
        <v>359</v>
      </c>
      <c r="F11958" s="34">
        <v>378</v>
      </c>
      <c r="G11958" s="34">
        <v>297</v>
      </c>
      <c r="H11958" s="34">
        <v>351</v>
      </c>
      <c r="I11958" s="34">
        <v>347</v>
      </c>
      <c r="J11958" s="34">
        <v>379</v>
      </c>
      <c r="K11958" s="34">
        <v>312</v>
      </c>
      <c r="L11958" s="34">
        <v>343</v>
      </c>
      <c r="M11958" s="34">
        <v>314</v>
      </c>
    </row>
    <row r="11959" spans="1:13" x14ac:dyDescent="0.2">
      <c r="A11959" s="34" t="s">
        <v>112853</v>
      </c>
      <c r="B11959" s="34">
        <v>201</v>
      </c>
      <c r="C11959" s="34">
        <v>229</v>
      </c>
      <c r="D11959" s="34">
        <v>249</v>
      </c>
      <c r="E11959" s="34">
        <v>282</v>
      </c>
      <c r="F11959" s="34">
        <v>251</v>
      </c>
      <c r="G11959" s="34">
        <v>208</v>
      </c>
      <c r="H11959" s="34">
        <v>233</v>
      </c>
      <c r="I11959" s="34">
        <v>226</v>
      </c>
      <c r="J11959" s="34">
        <v>237</v>
      </c>
      <c r="K11959" s="34">
        <v>222</v>
      </c>
      <c r="L11959" s="34">
        <v>232</v>
      </c>
      <c r="M11959" s="34">
        <v>171</v>
      </c>
    </row>
    <row r="11960" spans="1:13" x14ac:dyDescent="0.2">
      <c r="A11960" s="34" t="s">
        <v>112854</v>
      </c>
      <c r="B11960" s="34">
        <v>132</v>
      </c>
      <c r="C11960" s="34">
        <v>374</v>
      </c>
      <c r="D11960" s="34">
        <v>152</v>
      </c>
      <c r="E11960" s="34">
        <v>340</v>
      </c>
      <c r="F11960" s="34">
        <v>120</v>
      </c>
      <c r="G11960" s="34">
        <v>295</v>
      </c>
      <c r="H11960" s="34">
        <v>149</v>
      </c>
      <c r="I11960" s="34">
        <v>276</v>
      </c>
      <c r="J11960" s="34">
        <v>152</v>
      </c>
      <c r="K11960" s="34">
        <v>267</v>
      </c>
      <c r="L11960" s="34">
        <v>195</v>
      </c>
      <c r="M11960" s="34">
        <v>300</v>
      </c>
    </row>
    <row r="11961" spans="1:13" x14ac:dyDescent="0.2">
      <c r="A11961" s="34" t="s">
        <v>112855</v>
      </c>
      <c r="B11961" s="34">
        <v>344</v>
      </c>
      <c r="C11961" s="34">
        <v>447</v>
      </c>
      <c r="D11961" s="34">
        <v>396</v>
      </c>
      <c r="E11961" s="34">
        <v>417</v>
      </c>
      <c r="F11961" s="34">
        <v>380</v>
      </c>
      <c r="G11961" s="34">
        <v>412</v>
      </c>
      <c r="H11961" s="34">
        <v>462</v>
      </c>
      <c r="I11961" s="34">
        <v>448</v>
      </c>
      <c r="J11961" s="34">
        <v>387</v>
      </c>
      <c r="K11961" s="34">
        <v>363</v>
      </c>
      <c r="L11961" s="34">
        <v>364</v>
      </c>
      <c r="M11961" s="34">
        <v>328</v>
      </c>
    </row>
    <row r="11962" spans="1:13" x14ac:dyDescent="0.2">
      <c r="A11962" s="34" t="s">
        <v>112856</v>
      </c>
      <c r="B11962" s="34">
        <v>286</v>
      </c>
      <c r="C11962" s="34">
        <v>293</v>
      </c>
      <c r="D11962" s="34">
        <v>286</v>
      </c>
      <c r="E11962" s="34">
        <v>288</v>
      </c>
      <c r="F11962" s="34">
        <v>264</v>
      </c>
      <c r="G11962" s="34">
        <v>277</v>
      </c>
      <c r="H11962" s="34">
        <v>319</v>
      </c>
      <c r="I11962" s="34">
        <v>296</v>
      </c>
      <c r="J11962" s="34">
        <v>293</v>
      </c>
      <c r="K11962" s="34">
        <v>196</v>
      </c>
      <c r="L11962" s="34">
        <v>309</v>
      </c>
      <c r="M11962" s="34">
        <v>245</v>
      </c>
    </row>
    <row r="11963" spans="1:13" x14ac:dyDescent="0.2">
      <c r="A11963" s="34" t="s">
        <v>112857</v>
      </c>
      <c r="B11963" s="34">
        <v>322</v>
      </c>
      <c r="C11963" s="34">
        <v>340</v>
      </c>
      <c r="D11963" s="34">
        <v>305</v>
      </c>
      <c r="E11963" s="34">
        <v>329</v>
      </c>
      <c r="F11963" s="34">
        <v>268</v>
      </c>
      <c r="G11963" s="34">
        <v>319</v>
      </c>
      <c r="H11963" s="34">
        <v>315</v>
      </c>
      <c r="I11963" s="34">
        <v>331</v>
      </c>
      <c r="J11963" s="34">
        <v>294</v>
      </c>
      <c r="K11963" s="34">
        <v>296</v>
      </c>
      <c r="L11963" s="34">
        <v>259</v>
      </c>
      <c r="M11963" s="34">
        <v>258</v>
      </c>
    </row>
    <row r="11964" spans="1:13" x14ac:dyDescent="0.2">
      <c r="A11964" s="34" t="s">
        <v>112858</v>
      </c>
      <c r="B11964" s="34">
        <v>272</v>
      </c>
      <c r="C11964" s="34">
        <v>343</v>
      </c>
      <c r="D11964" s="34">
        <v>366</v>
      </c>
      <c r="E11964" s="34">
        <v>324</v>
      </c>
      <c r="F11964" s="34">
        <v>289</v>
      </c>
      <c r="G11964" s="34">
        <v>273</v>
      </c>
      <c r="H11964" s="34">
        <v>361</v>
      </c>
      <c r="I11964" s="34">
        <v>318</v>
      </c>
      <c r="J11964" s="34">
        <v>357</v>
      </c>
      <c r="K11964" s="34">
        <v>248</v>
      </c>
      <c r="L11964" s="34">
        <v>297</v>
      </c>
      <c r="M11964" s="34">
        <v>228</v>
      </c>
    </row>
    <row r="11965" spans="1:13" x14ac:dyDescent="0.2">
      <c r="A11965" s="34" t="s">
        <v>112859</v>
      </c>
      <c r="B11965" s="34">
        <v>390</v>
      </c>
      <c r="C11965" s="34">
        <v>332</v>
      </c>
      <c r="D11965" s="34">
        <v>460</v>
      </c>
      <c r="E11965" s="34">
        <v>339</v>
      </c>
      <c r="F11965" s="34">
        <v>315</v>
      </c>
      <c r="G11965" s="34">
        <v>337</v>
      </c>
      <c r="H11965" s="34">
        <v>418</v>
      </c>
      <c r="I11965" s="34">
        <v>365</v>
      </c>
      <c r="J11965" s="34">
        <v>517</v>
      </c>
      <c r="K11965" s="34">
        <v>342</v>
      </c>
      <c r="L11965" s="34">
        <v>348</v>
      </c>
      <c r="M11965" s="34">
        <v>270</v>
      </c>
    </row>
    <row r="11966" spans="1:13" x14ac:dyDescent="0.2">
      <c r="A11966" s="34" t="s">
        <v>112860</v>
      </c>
      <c r="B11966" s="34">
        <v>513</v>
      </c>
      <c r="C11966" s="34">
        <v>512</v>
      </c>
      <c r="D11966" s="34">
        <v>524</v>
      </c>
      <c r="E11966" s="34">
        <v>628</v>
      </c>
      <c r="F11966" s="34">
        <v>526</v>
      </c>
      <c r="G11966" s="34">
        <v>514</v>
      </c>
      <c r="H11966" s="34">
        <v>546</v>
      </c>
      <c r="I11966" s="34">
        <v>564</v>
      </c>
      <c r="J11966" s="34">
        <v>554</v>
      </c>
      <c r="K11966" s="34">
        <v>433</v>
      </c>
      <c r="L11966" s="34">
        <v>544</v>
      </c>
      <c r="M11966" s="34">
        <v>432</v>
      </c>
    </row>
    <row r="11967" spans="1:13" x14ac:dyDescent="0.2">
      <c r="A11967" s="34" t="s">
        <v>112861</v>
      </c>
      <c r="B11967" s="34">
        <v>452</v>
      </c>
      <c r="C11967" s="34">
        <v>487</v>
      </c>
      <c r="D11967" s="34">
        <v>442</v>
      </c>
      <c r="E11967" s="34">
        <v>495</v>
      </c>
      <c r="F11967" s="34">
        <v>406</v>
      </c>
      <c r="G11967" s="34">
        <v>425</v>
      </c>
      <c r="H11967" s="34">
        <v>545</v>
      </c>
      <c r="I11967" s="34">
        <v>425</v>
      </c>
      <c r="J11967" s="34">
        <v>484</v>
      </c>
      <c r="K11967" s="34">
        <v>329</v>
      </c>
      <c r="L11967" s="34">
        <v>426</v>
      </c>
      <c r="M11967" s="34">
        <v>370</v>
      </c>
    </row>
    <row r="11968" spans="1:13" x14ac:dyDescent="0.2">
      <c r="A11968" s="34" t="s">
        <v>112862</v>
      </c>
      <c r="B11968" s="34">
        <v>397</v>
      </c>
      <c r="C11968" s="34">
        <v>551</v>
      </c>
      <c r="D11968" s="34">
        <v>472</v>
      </c>
      <c r="E11968" s="34">
        <v>469</v>
      </c>
      <c r="F11968" s="34">
        <v>328</v>
      </c>
      <c r="G11968" s="34">
        <v>398</v>
      </c>
      <c r="H11968" s="34">
        <v>439</v>
      </c>
      <c r="I11968" s="34">
        <v>459</v>
      </c>
      <c r="J11968" s="34">
        <v>423</v>
      </c>
      <c r="K11968" s="34">
        <v>349</v>
      </c>
      <c r="L11968" s="34">
        <v>435</v>
      </c>
      <c r="M11968" s="34">
        <v>311</v>
      </c>
    </row>
    <row r="11969" spans="1:13" x14ac:dyDescent="0.2">
      <c r="A11969" s="34" t="s">
        <v>112863</v>
      </c>
      <c r="B11969" s="34">
        <v>615</v>
      </c>
      <c r="C11969" s="34">
        <v>624</v>
      </c>
      <c r="D11969" s="34">
        <v>613</v>
      </c>
      <c r="E11969" s="34">
        <v>671</v>
      </c>
      <c r="F11969" s="34">
        <v>572</v>
      </c>
      <c r="G11969" s="34">
        <v>556</v>
      </c>
      <c r="H11969" s="34">
        <v>591</v>
      </c>
      <c r="I11969" s="34">
        <v>571</v>
      </c>
      <c r="J11969" s="34">
        <v>717</v>
      </c>
      <c r="K11969" s="34">
        <v>516</v>
      </c>
      <c r="L11969" s="34">
        <v>641</v>
      </c>
      <c r="M11969" s="34">
        <v>464</v>
      </c>
    </row>
    <row r="11970" spans="1:13" x14ac:dyDescent="0.2">
      <c r="A11970" s="34" t="s">
        <v>112864</v>
      </c>
      <c r="B11970" s="34">
        <v>589</v>
      </c>
      <c r="C11970" s="34">
        <v>672</v>
      </c>
      <c r="D11970" s="34">
        <v>779</v>
      </c>
      <c r="E11970" s="34">
        <v>651</v>
      </c>
      <c r="F11970" s="34">
        <v>586</v>
      </c>
      <c r="G11970" s="34">
        <v>632</v>
      </c>
      <c r="H11970" s="34">
        <v>713</v>
      </c>
      <c r="I11970" s="34">
        <v>682</v>
      </c>
      <c r="J11970" s="34">
        <v>727</v>
      </c>
      <c r="K11970" s="34">
        <v>546</v>
      </c>
      <c r="L11970" s="34">
        <v>676</v>
      </c>
      <c r="M11970" s="34">
        <v>521</v>
      </c>
    </row>
    <row r="11971" spans="1:13" x14ac:dyDescent="0.2">
      <c r="A11971" s="34" t="s">
        <v>112865</v>
      </c>
      <c r="B11971" s="34">
        <v>210</v>
      </c>
      <c r="C11971" s="34">
        <v>245</v>
      </c>
      <c r="D11971" s="34">
        <v>235</v>
      </c>
      <c r="E11971" s="34">
        <v>289</v>
      </c>
      <c r="F11971" s="34">
        <v>188</v>
      </c>
      <c r="G11971" s="34">
        <v>280</v>
      </c>
      <c r="H11971" s="34">
        <v>224</v>
      </c>
      <c r="I11971" s="34">
        <v>245</v>
      </c>
      <c r="J11971" s="34">
        <v>241</v>
      </c>
      <c r="K11971" s="34">
        <v>188</v>
      </c>
      <c r="L11971" s="34">
        <v>268</v>
      </c>
      <c r="M11971" s="34">
        <v>228</v>
      </c>
    </row>
    <row r="11972" spans="1:13" x14ac:dyDescent="0.2">
      <c r="A11972" s="34" t="s">
        <v>112866</v>
      </c>
      <c r="B11972" s="34">
        <v>262</v>
      </c>
      <c r="C11972" s="34">
        <v>353</v>
      </c>
      <c r="D11972" s="34">
        <v>345</v>
      </c>
      <c r="E11972" s="34">
        <v>366</v>
      </c>
      <c r="F11972" s="34">
        <v>350</v>
      </c>
      <c r="G11972" s="34">
        <v>309</v>
      </c>
      <c r="H11972" s="34">
        <v>338</v>
      </c>
      <c r="I11972" s="34">
        <v>318</v>
      </c>
      <c r="J11972" s="34">
        <v>373</v>
      </c>
      <c r="K11972" s="34">
        <v>348</v>
      </c>
      <c r="L11972" s="34">
        <v>374</v>
      </c>
      <c r="M11972" s="34">
        <v>249</v>
      </c>
    </row>
    <row r="11973" spans="1:13" x14ac:dyDescent="0.2">
      <c r="A11973" s="34" t="s">
        <v>112867</v>
      </c>
      <c r="B11973" s="34">
        <v>305</v>
      </c>
      <c r="C11973" s="34">
        <v>307</v>
      </c>
      <c r="D11973" s="34">
        <v>352</v>
      </c>
      <c r="E11973" s="34">
        <v>354</v>
      </c>
      <c r="F11973" s="34">
        <v>311</v>
      </c>
      <c r="G11973" s="34">
        <v>330</v>
      </c>
      <c r="H11973" s="34">
        <v>394</v>
      </c>
      <c r="I11973" s="34">
        <v>350</v>
      </c>
      <c r="J11973" s="34">
        <v>358</v>
      </c>
      <c r="K11973" s="34">
        <v>269</v>
      </c>
      <c r="L11973" s="34">
        <v>337</v>
      </c>
      <c r="M11973" s="34">
        <v>245</v>
      </c>
    </row>
    <row r="11974" spans="1:13" x14ac:dyDescent="0.2">
      <c r="A11974" s="34" t="s">
        <v>112868</v>
      </c>
      <c r="B11974" s="34">
        <v>389</v>
      </c>
      <c r="C11974" s="34">
        <v>365</v>
      </c>
      <c r="D11974" s="34">
        <v>445</v>
      </c>
      <c r="E11974" s="34">
        <v>398</v>
      </c>
      <c r="F11974" s="34">
        <v>353</v>
      </c>
      <c r="G11974" s="34">
        <v>363</v>
      </c>
      <c r="H11974" s="34">
        <v>412</v>
      </c>
      <c r="I11974" s="34">
        <v>359</v>
      </c>
      <c r="J11974" s="34">
        <v>446</v>
      </c>
      <c r="K11974" s="34">
        <v>292</v>
      </c>
      <c r="L11974" s="34">
        <v>400</v>
      </c>
      <c r="M11974" s="34">
        <v>271</v>
      </c>
    </row>
    <row r="11975" spans="1:13" x14ac:dyDescent="0.2">
      <c r="A11975" s="34" t="s">
        <v>112869</v>
      </c>
      <c r="B11975" s="34">
        <v>671</v>
      </c>
      <c r="C11975" s="34">
        <v>625</v>
      </c>
      <c r="D11975" s="34">
        <v>733</v>
      </c>
      <c r="E11975" s="34">
        <v>683</v>
      </c>
      <c r="F11975" s="34">
        <v>561</v>
      </c>
      <c r="G11975" s="34">
        <v>611</v>
      </c>
      <c r="H11975" s="34">
        <v>746</v>
      </c>
      <c r="I11975" s="34">
        <v>615</v>
      </c>
      <c r="J11975" s="34">
        <v>619</v>
      </c>
      <c r="K11975" s="34">
        <v>521</v>
      </c>
      <c r="L11975" s="34">
        <v>663</v>
      </c>
      <c r="M11975" s="34">
        <v>457</v>
      </c>
    </row>
    <row r="11976" spans="1:13" x14ac:dyDescent="0.2">
      <c r="A11976" s="34" t="s">
        <v>112870</v>
      </c>
      <c r="B11976" s="34">
        <v>161</v>
      </c>
      <c r="C11976" s="34">
        <v>230</v>
      </c>
      <c r="D11976" s="34">
        <v>282</v>
      </c>
      <c r="E11976" s="34">
        <v>268</v>
      </c>
      <c r="F11976" s="34">
        <v>235</v>
      </c>
      <c r="G11976" s="34">
        <v>240</v>
      </c>
      <c r="H11976" s="34">
        <v>253</v>
      </c>
      <c r="I11976" s="34">
        <v>293</v>
      </c>
      <c r="J11976" s="34">
        <v>215</v>
      </c>
      <c r="K11976" s="34">
        <v>233</v>
      </c>
      <c r="L11976" s="34">
        <v>280</v>
      </c>
      <c r="M11976" s="34">
        <v>207</v>
      </c>
    </row>
    <row r="11977" spans="1:13" x14ac:dyDescent="0.2">
      <c r="A11977" s="34" t="s">
        <v>112871</v>
      </c>
      <c r="B11977" s="34">
        <v>290</v>
      </c>
      <c r="C11977" s="34">
        <v>300</v>
      </c>
      <c r="D11977" s="34">
        <v>333</v>
      </c>
      <c r="E11977" s="34">
        <v>380</v>
      </c>
      <c r="F11977" s="34">
        <v>327</v>
      </c>
      <c r="G11977" s="34">
        <v>267</v>
      </c>
      <c r="H11977" s="34">
        <v>292</v>
      </c>
      <c r="I11977" s="34">
        <v>321</v>
      </c>
      <c r="J11977" s="34">
        <v>317</v>
      </c>
      <c r="K11977" s="34">
        <v>261</v>
      </c>
      <c r="L11977" s="34">
        <v>301</v>
      </c>
      <c r="M11977" s="34">
        <v>213</v>
      </c>
    </row>
    <row r="11978" spans="1:13" x14ac:dyDescent="0.2">
      <c r="A11978" s="34" t="s">
        <v>112872</v>
      </c>
      <c r="B11978" s="34">
        <v>414</v>
      </c>
      <c r="C11978" s="34">
        <v>465</v>
      </c>
      <c r="D11978" s="34">
        <v>534</v>
      </c>
      <c r="E11978" s="34">
        <v>478</v>
      </c>
      <c r="F11978" s="34">
        <v>445</v>
      </c>
      <c r="G11978" s="34">
        <v>481</v>
      </c>
      <c r="H11978" s="34">
        <v>531</v>
      </c>
      <c r="I11978" s="34">
        <v>470</v>
      </c>
      <c r="J11978" s="34">
        <v>504</v>
      </c>
      <c r="K11978" s="34">
        <v>347</v>
      </c>
      <c r="L11978" s="34">
        <v>477</v>
      </c>
      <c r="M11978" s="34">
        <v>352</v>
      </c>
    </row>
    <row r="11979" spans="1:13" x14ac:dyDescent="0.2">
      <c r="A11979" s="34" t="s">
        <v>112873</v>
      </c>
      <c r="B11979" s="34">
        <v>330</v>
      </c>
      <c r="C11979" s="34">
        <v>408</v>
      </c>
      <c r="D11979" s="34">
        <v>444</v>
      </c>
      <c r="E11979" s="34">
        <v>414</v>
      </c>
      <c r="F11979" s="34">
        <v>328</v>
      </c>
      <c r="G11979" s="34">
        <v>383</v>
      </c>
      <c r="H11979" s="34">
        <v>476</v>
      </c>
      <c r="I11979" s="34">
        <v>392</v>
      </c>
      <c r="J11979" s="34">
        <v>357</v>
      </c>
      <c r="K11979" s="34">
        <v>322</v>
      </c>
      <c r="L11979" s="34">
        <v>365</v>
      </c>
      <c r="M11979" s="34">
        <v>312</v>
      </c>
    </row>
    <row r="11980" spans="1:13" x14ac:dyDescent="0.2">
      <c r="A11980" s="34" t="s">
        <v>112874</v>
      </c>
      <c r="B11980" s="34">
        <v>257</v>
      </c>
      <c r="C11980" s="34">
        <v>233</v>
      </c>
      <c r="D11980" s="34">
        <v>249</v>
      </c>
      <c r="E11980" s="34">
        <v>242</v>
      </c>
      <c r="F11980" s="34">
        <v>264</v>
      </c>
      <c r="G11980" s="34">
        <v>228</v>
      </c>
      <c r="H11980" s="34">
        <v>306</v>
      </c>
      <c r="I11980" s="34">
        <v>251</v>
      </c>
      <c r="J11980" s="34">
        <v>241</v>
      </c>
      <c r="K11980" s="34">
        <v>177</v>
      </c>
      <c r="L11980" s="34">
        <v>218</v>
      </c>
      <c r="M11980" s="34">
        <v>156</v>
      </c>
    </row>
    <row r="11981" spans="1:13" x14ac:dyDescent="0.2">
      <c r="A11981" s="34" t="s">
        <v>112875</v>
      </c>
      <c r="B11981" s="34">
        <v>321</v>
      </c>
      <c r="C11981" s="34">
        <v>284</v>
      </c>
      <c r="D11981" s="34">
        <v>309</v>
      </c>
      <c r="E11981" s="34">
        <v>302</v>
      </c>
      <c r="F11981" s="34">
        <v>234</v>
      </c>
      <c r="G11981" s="34">
        <v>305</v>
      </c>
      <c r="H11981" s="34">
        <v>339</v>
      </c>
      <c r="I11981" s="34">
        <v>264</v>
      </c>
      <c r="J11981" s="34">
        <v>362</v>
      </c>
      <c r="K11981" s="34">
        <v>246</v>
      </c>
      <c r="L11981" s="34">
        <v>394</v>
      </c>
      <c r="M11981" s="34">
        <v>197</v>
      </c>
    </row>
    <row r="11982" spans="1:13" x14ac:dyDescent="0.2">
      <c r="A11982" s="34" t="s">
        <v>112876</v>
      </c>
      <c r="B11982" s="34">
        <v>289</v>
      </c>
      <c r="C11982" s="34">
        <v>232</v>
      </c>
      <c r="D11982" s="34">
        <v>347</v>
      </c>
      <c r="E11982" s="34">
        <v>307</v>
      </c>
      <c r="F11982" s="34">
        <v>253</v>
      </c>
      <c r="G11982" s="34">
        <v>255</v>
      </c>
      <c r="H11982" s="34">
        <v>292</v>
      </c>
      <c r="I11982" s="34">
        <v>261</v>
      </c>
      <c r="J11982" s="34">
        <v>306</v>
      </c>
      <c r="K11982" s="34">
        <v>235</v>
      </c>
      <c r="L11982" s="34">
        <v>314</v>
      </c>
      <c r="M11982" s="34">
        <v>228</v>
      </c>
    </row>
    <row r="11983" spans="1:13" x14ac:dyDescent="0.2">
      <c r="A11983" s="34" t="s">
        <v>112877</v>
      </c>
      <c r="B11983" s="34">
        <v>309</v>
      </c>
      <c r="C11983" s="34">
        <v>249</v>
      </c>
      <c r="D11983" s="34">
        <v>321</v>
      </c>
      <c r="E11983" s="34">
        <v>328</v>
      </c>
      <c r="F11983" s="34">
        <v>273</v>
      </c>
      <c r="G11983" s="34">
        <v>299</v>
      </c>
      <c r="H11983" s="34">
        <v>275</v>
      </c>
      <c r="I11983" s="34">
        <v>357</v>
      </c>
      <c r="J11983" s="34">
        <v>298</v>
      </c>
      <c r="K11983" s="34">
        <v>224</v>
      </c>
      <c r="L11983" s="34">
        <v>301</v>
      </c>
      <c r="M11983" s="34">
        <v>253</v>
      </c>
    </row>
    <row r="11984" spans="1:13" x14ac:dyDescent="0.2">
      <c r="A11984" s="34" t="s">
        <v>112878</v>
      </c>
      <c r="B11984" s="34">
        <v>441</v>
      </c>
      <c r="C11984" s="34">
        <v>436</v>
      </c>
      <c r="D11984" s="34">
        <v>484</v>
      </c>
      <c r="E11984" s="34">
        <v>465</v>
      </c>
      <c r="F11984" s="34">
        <v>400</v>
      </c>
      <c r="G11984" s="34">
        <v>418</v>
      </c>
      <c r="H11984" s="34">
        <v>521</v>
      </c>
      <c r="I11984" s="34">
        <v>498</v>
      </c>
      <c r="J11984" s="34">
        <v>451</v>
      </c>
      <c r="K11984" s="34">
        <v>367</v>
      </c>
      <c r="L11984" s="34">
        <v>433</v>
      </c>
      <c r="M11984" s="34">
        <v>294</v>
      </c>
    </row>
    <row r="11985" spans="1:13" x14ac:dyDescent="0.2">
      <c r="A11985" s="34" t="s">
        <v>112879</v>
      </c>
      <c r="B11985" s="34">
        <v>419</v>
      </c>
      <c r="C11985" s="34">
        <v>475</v>
      </c>
      <c r="D11985" s="34">
        <v>358</v>
      </c>
      <c r="E11985" s="34">
        <v>564</v>
      </c>
      <c r="F11985" s="34">
        <v>484</v>
      </c>
      <c r="G11985" s="34">
        <v>428</v>
      </c>
      <c r="H11985" s="34">
        <v>483</v>
      </c>
      <c r="I11985" s="34">
        <v>507</v>
      </c>
      <c r="J11985" s="34">
        <v>414</v>
      </c>
      <c r="K11985" s="34">
        <v>432</v>
      </c>
      <c r="L11985" s="34">
        <v>481</v>
      </c>
      <c r="M11985" s="34">
        <v>350</v>
      </c>
    </row>
    <row r="11986" spans="1:13" x14ac:dyDescent="0.2">
      <c r="A11986" s="34" t="s">
        <v>112880</v>
      </c>
      <c r="B11986" s="34">
        <v>329</v>
      </c>
      <c r="C11986" s="34">
        <v>319</v>
      </c>
      <c r="D11986" s="34">
        <v>370</v>
      </c>
      <c r="E11986" s="34">
        <v>320</v>
      </c>
      <c r="F11986" s="34">
        <v>364</v>
      </c>
      <c r="G11986" s="34">
        <v>310</v>
      </c>
      <c r="H11986" s="34">
        <v>336</v>
      </c>
      <c r="I11986" s="34">
        <v>294</v>
      </c>
      <c r="J11986" s="34">
        <v>336</v>
      </c>
      <c r="K11986" s="34">
        <v>269</v>
      </c>
      <c r="L11986" s="34">
        <v>318</v>
      </c>
      <c r="M11986" s="34">
        <v>271</v>
      </c>
    </row>
    <row r="11987" spans="1:13" x14ac:dyDescent="0.2">
      <c r="A11987" s="34" t="s">
        <v>112881</v>
      </c>
      <c r="B11987" s="34">
        <v>301</v>
      </c>
      <c r="C11987" s="34">
        <v>295</v>
      </c>
      <c r="D11987" s="34">
        <v>245</v>
      </c>
      <c r="E11987" s="34">
        <v>306</v>
      </c>
      <c r="F11987" s="34">
        <v>192</v>
      </c>
      <c r="G11987" s="34">
        <v>293</v>
      </c>
      <c r="H11987" s="34">
        <v>290</v>
      </c>
      <c r="I11987" s="34">
        <v>254</v>
      </c>
      <c r="J11987" s="34">
        <v>280</v>
      </c>
      <c r="K11987" s="34">
        <v>274</v>
      </c>
      <c r="L11987" s="34">
        <v>267</v>
      </c>
      <c r="M11987" s="34">
        <v>225</v>
      </c>
    </row>
    <row r="11988" spans="1:13" x14ac:dyDescent="0.2">
      <c r="A11988" s="34" t="s">
        <v>112882</v>
      </c>
      <c r="B11988" s="34">
        <v>311</v>
      </c>
      <c r="C11988" s="34">
        <v>389</v>
      </c>
      <c r="D11988" s="34">
        <v>351</v>
      </c>
      <c r="E11988" s="34">
        <v>472</v>
      </c>
      <c r="F11988" s="34">
        <v>307</v>
      </c>
      <c r="G11988" s="34">
        <v>362</v>
      </c>
      <c r="H11988" s="34">
        <v>362</v>
      </c>
      <c r="I11988" s="34">
        <v>393</v>
      </c>
      <c r="J11988" s="34">
        <v>372</v>
      </c>
      <c r="K11988" s="34">
        <v>319</v>
      </c>
      <c r="L11988" s="34">
        <v>396</v>
      </c>
      <c r="M11988" s="34">
        <v>265</v>
      </c>
    </row>
    <row r="11989" spans="1:13" x14ac:dyDescent="0.2">
      <c r="A11989" s="34" t="s">
        <v>112883</v>
      </c>
      <c r="B11989" s="34">
        <v>400</v>
      </c>
      <c r="C11989" s="34">
        <v>425</v>
      </c>
      <c r="D11989" s="34">
        <v>565</v>
      </c>
      <c r="E11989" s="34">
        <v>529</v>
      </c>
      <c r="F11989" s="34">
        <v>465</v>
      </c>
      <c r="G11989" s="34">
        <v>441</v>
      </c>
      <c r="H11989" s="34">
        <v>550</v>
      </c>
      <c r="I11989" s="34">
        <v>408</v>
      </c>
      <c r="J11989" s="34">
        <v>522</v>
      </c>
      <c r="K11989" s="34">
        <v>403</v>
      </c>
      <c r="L11989" s="34">
        <v>450</v>
      </c>
      <c r="M11989" s="34">
        <v>375</v>
      </c>
    </row>
    <row r="11990" spans="1:13" x14ac:dyDescent="0.2">
      <c r="A11990" s="34" t="s">
        <v>112884</v>
      </c>
      <c r="B11990" s="34">
        <v>474</v>
      </c>
      <c r="C11990" s="34">
        <v>427</v>
      </c>
      <c r="D11990" s="34">
        <v>397</v>
      </c>
      <c r="E11990" s="34">
        <v>518</v>
      </c>
      <c r="F11990" s="34">
        <v>397</v>
      </c>
      <c r="G11990" s="34">
        <v>434</v>
      </c>
      <c r="H11990" s="34">
        <v>454</v>
      </c>
      <c r="I11990" s="34">
        <v>439</v>
      </c>
      <c r="J11990" s="34">
        <v>459</v>
      </c>
      <c r="K11990" s="34">
        <v>315</v>
      </c>
      <c r="L11990" s="34">
        <v>348</v>
      </c>
      <c r="M11990" s="34">
        <v>416</v>
      </c>
    </row>
    <row r="11991" spans="1:13" x14ac:dyDescent="0.2">
      <c r="A11991" s="34" t="s">
        <v>112885</v>
      </c>
      <c r="B11991" s="34">
        <v>285</v>
      </c>
      <c r="C11991" s="34">
        <v>314</v>
      </c>
      <c r="D11991" s="34">
        <v>272</v>
      </c>
      <c r="E11991" s="34">
        <v>300</v>
      </c>
      <c r="F11991" s="34">
        <v>202</v>
      </c>
      <c r="G11991" s="34">
        <v>258</v>
      </c>
      <c r="H11991" s="34">
        <v>248</v>
      </c>
      <c r="I11991" s="34">
        <v>241</v>
      </c>
      <c r="J11991" s="34">
        <v>324</v>
      </c>
      <c r="K11991" s="34">
        <v>214</v>
      </c>
      <c r="L11991" s="34">
        <v>254</v>
      </c>
      <c r="M11991" s="34">
        <v>211</v>
      </c>
    </row>
    <row r="11992" spans="1:13" x14ac:dyDescent="0.2">
      <c r="A11992" s="34" t="s">
        <v>112886</v>
      </c>
      <c r="B11992" s="34">
        <v>475</v>
      </c>
      <c r="C11992" s="34">
        <v>492</v>
      </c>
      <c r="D11992" s="34">
        <v>516</v>
      </c>
      <c r="E11992" s="34">
        <v>542</v>
      </c>
      <c r="F11992" s="34">
        <v>478</v>
      </c>
      <c r="G11992" s="34">
        <v>448</v>
      </c>
      <c r="H11992" s="34">
        <v>562</v>
      </c>
      <c r="I11992" s="34">
        <v>572</v>
      </c>
      <c r="J11992" s="34">
        <v>568</v>
      </c>
      <c r="K11992" s="34">
        <v>498</v>
      </c>
      <c r="L11992" s="34">
        <v>544</v>
      </c>
      <c r="M11992" s="34">
        <v>399</v>
      </c>
    </row>
    <row r="11993" spans="1:13" x14ac:dyDescent="0.2">
      <c r="A11993" s="34" t="s">
        <v>112887</v>
      </c>
      <c r="B11993" s="34">
        <v>268</v>
      </c>
      <c r="C11993" s="34">
        <v>300</v>
      </c>
      <c r="D11993" s="34">
        <v>336</v>
      </c>
      <c r="E11993" s="34">
        <v>350</v>
      </c>
      <c r="F11993" s="34">
        <v>273</v>
      </c>
      <c r="G11993" s="34">
        <v>285</v>
      </c>
      <c r="H11993" s="34">
        <v>370</v>
      </c>
      <c r="I11993" s="34">
        <v>320</v>
      </c>
      <c r="J11993" s="34">
        <v>358</v>
      </c>
      <c r="K11993" s="34">
        <v>249</v>
      </c>
      <c r="L11993" s="34">
        <v>283</v>
      </c>
      <c r="M11993" s="34">
        <v>226</v>
      </c>
    </row>
    <row r="11994" spans="1:13" x14ac:dyDescent="0.2">
      <c r="A11994" s="34" t="s">
        <v>112888</v>
      </c>
      <c r="B11994" s="34">
        <v>332</v>
      </c>
      <c r="C11994" s="34">
        <v>352</v>
      </c>
      <c r="D11994" s="34">
        <v>306</v>
      </c>
      <c r="E11994" s="34">
        <v>342</v>
      </c>
      <c r="F11994" s="34">
        <v>286</v>
      </c>
      <c r="G11994" s="34">
        <v>289</v>
      </c>
      <c r="H11994" s="34">
        <v>324</v>
      </c>
      <c r="I11994" s="34">
        <v>303</v>
      </c>
      <c r="J11994" s="34">
        <v>290</v>
      </c>
      <c r="K11994" s="34">
        <v>269</v>
      </c>
      <c r="L11994" s="34">
        <v>312</v>
      </c>
      <c r="M11994" s="34">
        <v>227</v>
      </c>
    </row>
    <row r="11995" spans="1:13" x14ac:dyDescent="0.2">
      <c r="A11995" s="34" t="s">
        <v>112889</v>
      </c>
      <c r="B11995" s="34">
        <v>252</v>
      </c>
      <c r="C11995" s="34">
        <v>317</v>
      </c>
      <c r="D11995" s="34">
        <v>318</v>
      </c>
      <c r="E11995" s="34">
        <v>368</v>
      </c>
      <c r="F11995" s="34">
        <v>268</v>
      </c>
      <c r="G11995" s="34">
        <v>343</v>
      </c>
      <c r="H11995" s="34">
        <v>396</v>
      </c>
      <c r="I11995" s="34">
        <v>289</v>
      </c>
      <c r="J11995" s="34">
        <v>356</v>
      </c>
      <c r="K11995" s="34">
        <v>243</v>
      </c>
      <c r="L11995" s="34">
        <v>243</v>
      </c>
      <c r="M11995" s="34">
        <v>258</v>
      </c>
    </row>
    <row r="11996" spans="1:13" x14ac:dyDescent="0.2">
      <c r="A11996" s="34" t="s">
        <v>112890</v>
      </c>
      <c r="B11996" s="34">
        <v>226</v>
      </c>
      <c r="C11996" s="34">
        <v>331</v>
      </c>
      <c r="D11996" s="34">
        <v>242</v>
      </c>
      <c r="E11996" s="34">
        <v>313</v>
      </c>
      <c r="F11996" s="34">
        <v>127</v>
      </c>
      <c r="G11996" s="34">
        <v>280</v>
      </c>
      <c r="H11996" s="34">
        <v>224</v>
      </c>
      <c r="I11996" s="34">
        <v>301</v>
      </c>
      <c r="J11996" s="34">
        <v>237</v>
      </c>
      <c r="K11996" s="34">
        <v>206</v>
      </c>
      <c r="L11996" s="34">
        <v>200</v>
      </c>
      <c r="M11996" s="34">
        <v>233</v>
      </c>
    </row>
    <row r="11997" spans="1:13" x14ac:dyDescent="0.2">
      <c r="A11997" s="34" t="s">
        <v>112891</v>
      </c>
      <c r="B11997" s="34">
        <v>409</v>
      </c>
      <c r="C11997" s="34">
        <v>359</v>
      </c>
      <c r="D11997" s="34">
        <v>429</v>
      </c>
      <c r="E11997" s="34">
        <v>477</v>
      </c>
      <c r="F11997" s="34">
        <v>412</v>
      </c>
      <c r="G11997" s="34">
        <v>395</v>
      </c>
      <c r="H11997" s="34">
        <v>445</v>
      </c>
      <c r="I11997" s="34">
        <v>376</v>
      </c>
      <c r="J11997" s="34">
        <v>447</v>
      </c>
      <c r="K11997" s="34">
        <v>348</v>
      </c>
      <c r="L11997" s="34">
        <v>413</v>
      </c>
      <c r="M11997" s="34">
        <v>341</v>
      </c>
    </row>
    <row r="11998" spans="1:13" x14ac:dyDescent="0.2">
      <c r="A11998" s="34" t="s">
        <v>112892</v>
      </c>
      <c r="B11998" s="34">
        <v>125</v>
      </c>
      <c r="C11998" s="34">
        <v>418</v>
      </c>
      <c r="D11998" s="34">
        <v>199</v>
      </c>
      <c r="E11998" s="34">
        <v>505</v>
      </c>
      <c r="F11998" s="34">
        <v>130</v>
      </c>
      <c r="G11998" s="34">
        <v>435</v>
      </c>
      <c r="H11998" s="34">
        <v>162</v>
      </c>
      <c r="I11998" s="34">
        <v>397</v>
      </c>
      <c r="J11998" s="34">
        <v>122</v>
      </c>
      <c r="K11998" s="34">
        <v>405</v>
      </c>
      <c r="L11998" s="34">
        <v>131</v>
      </c>
      <c r="M11998" s="34">
        <v>395</v>
      </c>
    </row>
    <row r="11999" spans="1:13" x14ac:dyDescent="0.2">
      <c r="A11999" s="34" t="s">
        <v>112893</v>
      </c>
      <c r="B11999" s="34">
        <v>527</v>
      </c>
      <c r="C11999" s="34">
        <v>521</v>
      </c>
      <c r="D11999" s="34">
        <v>534</v>
      </c>
      <c r="E11999" s="34">
        <v>543</v>
      </c>
      <c r="F11999" s="34">
        <v>473</v>
      </c>
      <c r="G11999" s="34">
        <v>526</v>
      </c>
      <c r="H11999" s="34">
        <v>560</v>
      </c>
      <c r="I11999" s="34">
        <v>485</v>
      </c>
      <c r="J11999" s="34">
        <v>510</v>
      </c>
      <c r="K11999" s="34">
        <v>458</v>
      </c>
      <c r="L11999" s="34">
        <v>504</v>
      </c>
      <c r="M11999" s="34">
        <v>391</v>
      </c>
    </row>
    <row r="12000" spans="1:13" x14ac:dyDescent="0.2">
      <c r="A12000" s="34" t="s">
        <v>112894</v>
      </c>
      <c r="B12000" s="34">
        <v>439</v>
      </c>
      <c r="C12000" s="34">
        <v>457</v>
      </c>
      <c r="D12000" s="34">
        <v>376</v>
      </c>
      <c r="E12000" s="34">
        <v>508</v>
      </c>
      <c r="F12000" s="34">
        <v>388</v>
      </c>
      <c r="G12000" s="34">
        <v>408</v>
      </c>
      <c r="H12000" s="34">
        <v>495</v>
      </c>
      <c r="I12000" s="34">
        <v>427</v>
      </c>
      <c r="J12000" s="34">
        <v>444</v>
      </c>
      <c r="K12000" s="34">
        <v>383</v>
      </c>
      <c r="L12000" s="34">
        <v>398</v>
      </c>
      <c r="M12000" s="34">
        <v>340</v>
      </c>
    </row>
    <row r="12001" spans="1:13" x14ac:dyDescent="0.2">
      <c r="A12001" s="34" t="s">
        <v>112895</v>
      </c>
      <c r="B12001" s="34">
        <v>303</v>
      </c>
      <c r="C12001" s="34">
        <v>343</v>
      </c>
      <c r="D12001" s="34">
        <v>308</v>
      </c>
      <c r="E12001" s="34">
        <v>400</v>
      </c>
      <c r="F12001" s="34">
        <v>224</v>
      </c>
      <c r="G12001" s="34">
        <v>318</v>
      </c>
      <c r="H12001" s="34">
        <v>293</v>
      </c>
      <c r="I12001" s="34">
        <v>319</v>
      </c>
      <c r="J12001" s="34">
        <v>232</v>
      </c>
      <c r="K12001" s="34">
        <v>324</v>
      </c>
      <c r="L12001" s="34">
        <v>233</v>
      </c>
      <c r="M12001" s="34">
        <v>297</v>
      </c>
    </row>
    <row r="12002" spans="1:13" x14ac:dyDescent="0.2">
      <c r="A12002" s="34" t="s">
        <v>112896</v>
      </c>
      <c r="B12002" s="34">
        <v>787</v>
      </c>
      <c r="C12002" s="34">
        <v>720</v>
      </c>
      <c r="D12002" s="34">
        <v>801</v>
      </c>
      <c r="E12002" s="34">
        <v>798</v>
      </c>
      <c r="F12002" s="34">
        <v>692</v>
      </c>
      <c r="G12002" s="34">
        <v>634</v>
      </c>
      <c r="H12002" s="34">
        <v>904</v>
      </c>
      <c r="I12002" s="34">
        <v>715</v>
      </c>
      <c r="J12002" s="34">
        <v>774</v>
      </c>
      <c r="K12002" s="34">
        <v>592</v>
      </c>
      <c r="L12002" s="34">
        <v>773</v>
      </c>
      <c r="M12002" s="34">
        <v>532</v>
      </c>
    </row>
    <row r="12003" spans="1:13" x14ac:dyDescent="0.2">
      <c r="A12003" s="34" t="s">
        <v>112897</v>
      </c>
      <c r="B12003" s="34">
        <v>425</v>
      </c>
      <c r="C12003" s="34">
        <v>437</v>
      </c>
      <c r="D12003" s="34">
        <v>398</v>
      </c>
      <c r="E12003" s="34">
        <v>441</v>
      </c>
      <c r="F12003" s="34">
        <v>383</v>
      </c>
      <c r="G12003" s="34">
        <v>436</v>
      </c>
      <c r="H12003" s="34">
        <v>439</v>
      </c>
      <c r="I12003" s="34">
        <v>417</v>
      </c>
      <c r="J12003" s="34">
        <v>487</v>
      </c>
      <c r="K12003" s="34">
        <v>361</v>
      </c>
      <c r="L12003" s="34">
        <v>452</v>
      </c>
      <c r="M12003" s="34">
        <v>322</v>
      </c>
    </row>
    <row r="12004" spans="1:13" x14ac:dyDescent="0.2">
      <c r="A12004" s="34" t="s">
        <v>112898</v>
      </c>
      <c r="B12004" s="34">
        <v>344</v>
      </c>
      <c r="C12004" s="34">
        <v>362</v>
      </c>
      <c r="D12004" s="34">
        <v>291</v>
      </c>
      <c r="E12004" s="34">
        <v>357</v>
      </c>
      <c r="F12004" s="34">
        <v>338</v>
      </c>
      <c r="G12004" s="34">
        <v>297</v>
      </c>
      <c r="H12004" s="34">
        <v>314</v>
      </c>
      <c r="I12004" s="34">
        <v>324</v>
      </c>
      <c r="J12004" s="34">
        <v>353</v>
      </c>
      <c r="K12004" s="34">
        <v>296</v>
      </c>
      <c r="L12004" s="34">
        <v>339</v>
      </c>
      <c r="M12004" s="34">
        <v>260</v>
      </c>
    </row>
    <row r="12005" spans="1:13" x14ac:dyDescent="0.2">
      <c r="A12005" s="34" t="s">
        <v>112899</v>
      </c>
      <c r="B12005" s="34">
        <v>338</v>
      </c>
      <c r="C12005" s="34">
        <v>422</v>
      </c>
      <c r="D12005" s="34">
        <v>468</v>
      </c>
      <c r="E12005" s="34">
        <v>476</v>
      </c>
      <c r="F12005" s="34">
        <v>350</v>
      </c>
      <c r="G12005" s="34">
        <v>399</v>
      </c>
      <c r="H12005" s="34">
        <v>491</v>
      </c>
      <c r="I12005" s="34">
        <v>423</v>
      </c>
      <c r="J12005" s="34">
        <v>390</v>
      </c>
      <c r="K12005" s="34">
        <v>367</v>
      </c>
      <c r="L12005" s="34">
        <v>485</v>
      </c>
      <c r="M12005" s="34">
        <v>369</v>
      </c>
    </row>
    <row r="12006" spans="1:13" x14ac:dyDescent="0.2">
      <c r="A12006" s="34" t="s">
        <v>112900</v>
      </c>
      <c r="B12006" s="34">
        <v>728</v>
      </c>
      <c r="C12006" s="34">
        <v>610</v>
      </c>
      <c r="D12006" s="34">
        <v>628</v>
      </c>
      <c r="E12006" s="34">
        <v>606</v>
      </c>
      <c r="F12006" s="34">
        <v>556</v>
      </c>
      <c r="G12006" s="34">
        <v>592</v>
      </c>
      <c r="H12006" s="34">
        <v>789</v>
      </c>
      <c r="I12006" s="34">
        <v>563</v>
      </c>
      <c r="J12006" s="34">
        <v>667</v>
      </c>
      <c r="K12006" s="34">
        <v>490</v>
      </c>
      <c r="L12006" s="34">
        <v>637</v>
      </c>
      <c r="M12006" s="34">
        <v>433</v>
      </c>
    </row>
    <row r="12007" spans="1:13" x14ac:dyDescent="0.2">
      <c r="A12007" s="34" t="s">
        <v>112901</v>
      </c>
      <c r="B12007" s="34">
        <v>654</v>
      </c>
      <c r="C12007" s="34">
        <v>957</v>
      </c>
      <c r="D12007" s="34">
        <v>667</v>
      </c>
      <c r="E12007" s="34">
        <v>985</v>
      </c>
      <c r="F12007" s="34">
        <v>587</v>
      </c>
      <c r="G12007" s="34">
        <v>780</v>
      </c>
      <c r="H12007" s="34">
        <v>743</v>
      </c>
      <c r="I12007" s="34">
        <v>922</v>
      </c>
      <c r="J12007" s="34">
        <v>674</v>
      </c>
      <c r="K12007" s="34">
        <v>745</v>
      </c>
      <c r="L12007" s="34">
        <v>624</v>
      </c>
      <c r="M12007" s="34">
        <v>695</v>
      </c>
    </row>
    <row r="12008" spans="1:13" x14ac:dyDescent="0.2">
      <c r="A12008" s="34" t="s">
        <v>112902</v>
      </c>
      <c r="B12008" s="34">
        <v>502</v>
      </c>
      <c r="C12008" s="34">
        <v>545</v>
      </c>
      <c r="D12008" s="34">
        <v>562</v>
      </c>
      <c r="E12008" s="34">
        <v>559</v>
      </c>
      <c r="F12008" s="34">
        <v>499</v>
      </c>
      <c r="G12008" s="34">
        <v>463</v>
      </c>
      <c r="H12008" s="34">
        <v>601</v>
      </c>
      <c r="I12008" s="34">
        <v>597</v>
      </c>
      <c r="J12008" s="34">
        <v>500</v>
      </c>
      <c r="K12008" s="34">
        <v>431</v>
      </c>
      <c r="L12008" s="34">
        <v>457</v>
      </c>
      <c r="M12008" s="34">
        <v>426</v>
      </c>
    </row>
    <row r="12009" spans="1:13" x14ac:dyDescent="0.2">
      <c r="A12009" s="34" t="s">
        <v>112903</v>
      </c>
      <c r="B12009" s="34">
        <v>197</v>
      </c>
      <c r="C12009" s="34">
        <v>288</v>
      </c>
      <c r="D12009" s="34">
        <v>308</v>
      </c>
      <c r="E12009" s="34">
        <v>345</v>
      </c>
      <c r="F12009" s="34">
        <v>274</v>
      </c>
      <c r="G12009" s="34">
        <v>227</v>
      </c>
      <c r="H12009" s="34">
        <v>281</v>
      </c>
      <c r="I12009" s="34">
        <v>293</v>
      </c>
      <c r="J12009" s="34">
        <v>277</v>
      </c>
      <c r="K12009" s="34">
        <v>216</v>
      </c>
      <c r="L12009" s="34">
        <v>246</v>
      </c>
      <c r="M12009" s="34">
        <v>204</v>
      </c>
    </row>
    <row r="12010" spans="1:13" x14ac:dyDescent="0.2">
      <c r="A12010" s="34" t="s">
        <v>112904</v>
      </c>
      <c r="B12010" s="34">
        <v>375</v>
      </c>
      <c r="C12010" s="34">
        <v>417</v>
      </c>
      <c r="D12010" s="34">
        <v>388</v>
      </c>
      <c r="E12010" s="34">
        <v>491</v>
      </c>
      <c r="F12010" s="34">
        <v>381</v>
      </c>
      <c r="G12010" s="34">
        <v>406</v>
      </c>
      <c r="H12010" s="34">
        <v>360</v>
      </c>
      <c r="I12010" s="34">
        <v>452</v>
      </c>
      <c r="J12010" s="34">
        <v>463</v>
      </c>
      <c r="K12010" s="34">
        <v>363</v>
      </c>
      <c r="L12010" s="34">
        <v>377</v>
      </c>
      <c r="M12010" s="34">
        <v>308</v>
      </c>
    </row>
    <row r="12011" spans="1:13" x14ac:dyDescent="0.2">
      <c r="A12011" s="34" t="s">
        <v>112905</v>
      </c>
      <c r="B12011" s="34">
        <v>349</v>
      </c>
      <c r="C12011" s="34">
        <v>358</v>
      </c>
      <c r="D12011" s="34">
        <v>469</v>
      </c>
      <c r="E12011" s="34">
        <v>470</v>
      </c>
      <c r="F12011" s="34">
        <v>400</v>
      </c>
      <c r="G12011" s="34">
        <v>349</v>
      </c>
      <c r="H12011" s="34">
        <v>517</v>
      </c>
      <c r="I12011" s="34">
        <v>409</v>
      </c>
      <c r="J12011" s="34">
        <v>441</v>
      </c>
      <c r="K12011" s="34">
        <v>344</v>
      </c>
      <c r="L12011" s="34">
        <v>323</v>
      </c>
      <c r="M12011" s="34">
        <v>306</v>
      </c>
    </row>
    <row r="12012" spans="1:13" x14ac:dyDescent="0.2">
      <c r="A12012" s="34" t="s">
        <v>112906</v>
      </c>
      <c r="B12012" s="34">
        <v>537</v>
      </c>
      <c r="C12012" s="34">
        <v>459</v>
      </c>
      <c r="D12012" s="34">
        <v>516</v>
      </c>
      <c r="E12012" s="34">
        <v>487</v>
      </c>
      <c r="F12012" s="34">
        <v>463</v>
      </c>
      <c r="G12012" s="34">
        <v>383</v>
      </c>
      <c r="H12012" s="34">
        <v>519</v>
      </c>
      <c r="I12012" s="34">
        <v>447</v>
      </c>
      <c r="J12012" s="34">
        <v>483</v>
      </c>
      <c r="K12012" s="34">
        <v>390</v>
      </c>
      <c r="L12012" s="34">
        <v>456</v>
      </c>
      <c r="M12012" s="34">
        <v>309</v>
      </c>
    </row>
    <row r="12013" spans="1:13" x14ac:dyDescent="0.2">
      <c r="A12013" s="34" t="s">
        <v>112907</v>
      </c>
      <c r="B12013" s="34">
        <v>559</v>
      </c>
      <c r="C12013" s="34">
        <v>627</v>
      </c>
      <c r="D12013" s="34">
        <v>646</v>
      </c>
      <c r="E12013" s="34">
        <v>654</v>
      </c>
      <c r="F12013" s="34">
        <v>594</v>
      </c>
      <c r="G12013" s="34">
        <v>583</v>
      </c>
      <c r="H12013" s="34">
        <v>723</v>
      </c>
      <c r="I12013" s="34">
        <v>608</v>
      </c>
      <c r="J12013" s="34">
        <v>648</v>
      </c>
      <c r="K12013" s="34">
        <v>540</v>
      </c>
      <c r="L12013" s="34">
        <v>683</v>
      </c>
      <c r="M12013" s="34">
        <v>490</v>
      </c>
    </row>
    <row r="12014" spans="1:13" x14ac:dyDescent="0.2">
      <c r="A12014" s="34" t="s">
        <v>112908</v>
      </c>
      <c r="B12014" s="34">
        <v>585</v>
      </c>
      <c r="C12014" s="34">
        <v>627</v>
      </c>
      <c r="D12014" s="34">
        <v>594</v>
      </c>
      <c r="E12014" s="34">
        <v>671</v>
      </c>
      <c r="F12014" s="34">
        <v>524</v>
      </c>
      <c r="G12014" s="34">
        <v>552</v>
      </c>
      <c r="H12014" s="34">
        <v>643</v>
      </c>
      <c r="I12014" s="34">
        <v>559</v>
      </c>
      <c r="J12014" s="34">
        <v>591</v>
      </c>
      <c r="K12014" s="34">
        <v>430</v>
      </c>
      <c r="L12014" s="34">
        <v>585</v>
      </c>
      <c r="M12014" s="34">
        <v>517</v>
      </c>
    </row>
    <row r="12015" spans="1:13" x14ac:dyDescent="0.2">
      <c r="A12015" s="34" t="s">
        <v>112909</v>
      </c>
      <c r="B12015" s="34">
        <v>315</v>
      </c>
      <c r="C12015" s="34">
        <v>344</v>
      </c>
      <c r="D12015" s="34">
        <v>368</v>
      </c>
      <c r="E12015" s="34">
        <v>433</v>
      </c>
      <c r="F12015" s="34">
        <v>312</v>
      </c>
      <c r="G12015" s="34">
        <v>339</v>
      </c>
      <c r="H12015" s="34">
        <v>385</v>
      </c>
      <c r="I12015" s="34">
        <v>362</v>
      </c>
      <c r="J12015" s="34">
        <v>415</v>
      </c>
      <c r="K12015" s="34">
        <v>262</v>
      </c>
      <c r="L12015" s="34">
        <v>370</v>
      </c>
      <c r="M12015" s="34">
        <v>324</v>
      </c>
    </row>
    <row r="12016" spans="1:13" x14ac:dyDescent="0.2">
      <c r="A12016" s="34" t="s">
        <v>112910</v>
      </c>
      <c r="B12016" s="34">
        <v>364</v>
      </c>
      <c r="C12016" s="34">
        <v>525</v>
      </c>
      <c r="D12016" s="34">
        <v>416</v>
      </c>
      <c r="E12016" s="34">
        <v>485</v>
      </c>
      <c r="F12016" s="34">
        <v>339</v>
      </c>
      <c r="G12016" s="34">
        <v>428</v>
      </c>
      <c r="H12016" s="34">
        <v>427</v>
      </c>
      <c r="I12016" s="34">
        <v>484</v>
      </c>
      <c r="J12016" s="34">
        <v>417</v>
      </c>
      <c r="K12016" s="34">
        <v>365</v>
      </c>
      <c r="L12016" s="34">
        <v>431</v>
      </c>
      <c r="M12016" s="34">
        <v>357</v>
      </c>
    </row>
    <row r="12017" spans="1:13" x14ac:dyDescent="0.2">
      <c r="A12017" s="34" t="s">
        <v>112911</v>
      </c>
      <c r="B12017" s="34">
        <v>845</v>
      </c>
      <c r="C12017" s="34">
        <v>819</v>
      </c>
      <c r="D12017" s="34">
        <v>952</v>
      </c>
      <c r="E12017" s="34">
        <v>1012</v>
      </c>
      <c r="F12017" s="34">
        <v>802</v>
      </c>
      <c r="G12017" s="34">
        <v>757</v>
      </c>
      <c r="H12017" s="34">
        <v>1057</v>
      </c>
      <c r="I12017" s="34">
        <v>904</v>
      </c>
      <c r="J12017" s="34">
        <v>888</v>
      </c>
      <c r="K12017" s="34">
        <v>702</v>
      </c>
      <c r="L12017" s="34">
        <v>913</v>
      </c>
      <c r="M12017" s="34">
        <v>761</v>
      </c>
    </row>
    <row r="12018" spans="1:13" x14ac:dyDescent="0.2">
      <c r="A12018" s="34" t="s">
        <v>112912</v>
      </c>
      <c r="B12018" s="34">
        <v>622</v>
      </c>
      <c r="C12018" s="34">
        <v>637</v>
      </c>
      <c r="D12018" s="34">
        <v>644</v>
      </c>
      <c r="E12018" s="34">
        <v>729</v>
      </c>
      <c r="F12018" s="34">
        <v>564</v>
      </c>
      <c r="G12018" s="34">
        <v>590</v>
      </c>
      <c r="H12018" s="34">
        <v>676</v>
      </c>
      <c r="I12018" s="34">
        <v>629</v>
      </c>
      <c r="J12018" s="34">
        <v>629</v>
      </c>
      <c r="K12018" s="34">
        <v>526</v>
      </c>
      <c r="L12018" s="34">
        <v>541</v>
      </c>
      <c r="M12018" s="34">
        <v>500</v>
      </c>
    </row>
    <row r="12019" spans="1:13" x14ac:dyDescent="0.2">
      <c r="A12019" s="34" t="s">
        <v>112913</v>
      </c>
      <c r="B12019" s="34">
        <v>747</v>
      </c>
      <c r="C12019" s="34">
        <v>800</v>
      </c>
      <c r="D12019" s="34">
        <v>769</v>
      </c>
      <c r="E12019" s="34">
        <v>776</v>
      </c>
      <c r="F12019" s="34">
        <v>701</v>
      </c>
      <c r="G12019" s="34">
        <v>664</v>
      </c>
      <c r="H12019" s="34">
        <v>881</v>
      </c>
      <c r="I12019" s="34">
        <v>758</v>
      </c>
      <c r="J12019" s="34">
        <v>864</v>
      </c>
      <c r="K12019" s="34">
        <v>607</v>
      </c>
      <c r="L12019" s="34">
        <v>808</v>
      </c>
      <c r="M12019" s="34">
        <v>620</v>
      </c>
    </row>
    <row r="12020" spans="1:13" x14ac:dyDescent="0.2">
      <c r="A12020" s="34" t="s">
        <v>112914</v>
      </c>
      <c r="B12020" s="34">
        <v>452</v>
      </c>
      <c r="C12020" s="34">
        <v>454</v>
      </c>
      <c r="D12020" s="34">
        <v>499</v>
      </c>
      <c r="E12020" s="34">
        <v>491</v>
      </c>
      <c r="F12020" s="34">
        <v>421</v>
      </c>
      <c r="G12020" s="34">
        <v>458</v>
      </c>
      <c r="H12020" s="34">
        <v>546</v>
      </c>
      <c r="I12020" s="34">
        <v>539</v>
      </c>
      <c r="J12020" s="34">
        <v>511</v>
      </c>
      <c r="K12020" s="34">
        <v>415</v>
      </c>
      <c r="L12020" s="34">
        <v>493</v>
      </c>
      <c r="M12020" s="34">
        <v>385</v>
      </c>
    </row>
    <row r="12021" spans="1:13" x14ac:dyDescent="0.2">
      <c r="A12021" s="34" t="s">
        <v>112915</v>
      </c>
      <c r="B12021" s="34">
        <v>523</v>
      </c>
      <c r="C12021" s="34">
        <v>567</v>
      </c>
      <c r="D12021" s="34">
        <v>606</v>
      </c>
      <c r="E12021" s="34">
        <v>534</v>
      </c>
      <c r="F12021" s="34">
        <v>477</v>
      </c>
      <c r="G12021" s="34">
        <v>483</v>
      </c>
      <c r="H12021" s="34">
        <v>543</v>
      </c>
      <c r="I12021" s="34">
        <v>526</v>
      </c>
      <c r="J12021" s="34">
        <v>576</v>
      </c>
      <c r="K12021" s="34">
        <v>433</v>
      </c>
      <c r="L12021" s="34">
        <v>578</v>
      </c>
      <c r="M12021" s="34">
        <v>399</v>
      </c>
    </row>
    <row r="12022" spans="1:13" x14ac:dyDescent="0.2">
      <c r="A12022" s="34" t="s">
        <v>112916</v>
      </c>
      <c r="B12022" s="34">
        <v>999</v>
      </c>
      <c r="C12022" s="34">
        <v>958</v>
      </c>
      <c r="D12022" s="34">
        <v>1044</v>
      </c>
      <c r="E12022" s="34">
        <v>916</v>
      </c>
      <c r="F12022" s="34">
        <v>1048</v>
      </c>
      <c r="G12022" s="34">
        <v>891</v>
      </c>
      <c r="H12022" s="34">
        <v>1068</v>
      </c>
      <c r="I12022" s="34">
        <v>844</v>
      </c>
      <c r="J12022" s="34">
        <v>1093</v>
      </c>
      <c r="K12022" s="34">
        <v>750</v>
      </c>
      <c r="L12022" s="34">
        <v>943</v>
      </c>
      <c r="M12022" s="34">
        <v>721</v>
      </c>
    </row>
    <row r="12023" spans="1:13" x14ac:dyDescent="0.2">
      <c r="A12023" s="34" t="s">
        <v>112917</v>
      </c>
      <c r="B12023" s="34">
        <v>413</v>
      </c>
      <c r="C12023" s="34">
        <v>428</v>
      </c>
      <c r="D12023" s="34">
        <v>484</v>
      </c>
      <c r="E12023" s="34">
        <v>437</v>
      </c>
      <c r="F12023" s="34">
        <v>418</v>
      </c>
      <c r="G12023" s="34">
        <v>359</v>
      </c>
      <c r="H12023" s="34">
        <v>487</v>
      </c>
      <c r="I12023" s="34">
        <v>437</v>
      </c>
      <c r="J12023" s="34">
        <v>483</v>
      </c>
      <c r="K12023" s="34">
        <v>377</v>
      </c>
      <c r="L12023" s="34">
        <v>382</v>
      </c>
      <c r="M12023" s="34">
        <v>320</v>
      </c>
    </row>
    <row r="12024" spans="1:13" x14ac:dyDescent="0.2">
      <c r="A12024" s="34" t="s">
        <v>112918</v>
      </c>
      <c r="B12024" s="34">
        <v>350</v>
      </c>
      <c r="C12024" s="34">
        <v>381</v>
      </c>
      <c r="D12024" s="34">
        <v>433</v>
      </c>
      <c r="E12024" s="34">
        <v>423</v>
      </c>
      <c r="F12024" s="34">
        <v>362</v>
      </c>
      <c r="G12024" s="34">
        <v>367</v>
      </c>
      <c r="H12024" s="34">
        <v>481</v>
      </c>
      <c r="I12024" s="34">
        <v>409</v>
      </c>
      <c r="J12024" s="34">
        <v>371</v>
      </c>
      <c r="K12024" s="34">
        <v>328</v>
      </c>
      <c r="L12024" s="34">
        <v>373</v>
      </c>
      <c r="M12024" s="34">
        <v>327</v>
      </c>
    </row>
    <row r="12025" spans="1:13" x14ac:dyDescent="0.2">
      <c r="A12025" s="34" t="s">
        <v>112919</v>
      </c>
      <c r="B12025" s="34">
        <v>295</v>
      </c>
      <c r="C12025" s="34">
        <v>346</v>
      </c>
      <c r="D12025" s="34">
        <v>390</v>
      </c>
      <c r="E12025" s="34">
        <v>421</v>
      </c>
      <c r="F12025" s="34">
        <v>263</v>
      </c>
      <c r="G12025" s="34">
        <v>367</v>
      </c>
      <c r="H12025" s="34">
        <v>326</v>
      </c>
      <c r="I12025" s="34">
        <v>383</v>
      </c>
      <c r="J12025" s="34">
        <v>389</v>
      </c>
      <c r="K12025" s="34">
        <v>306</v>
      </c>
      <c r="L12025" s="34">
        <v>367</v>
      </c>
      <c r="M12025" s="34">
        <v>277</v>
      </c>
    </row>
    <row r="12026" spans="1:13" x14ac:dyDescent="0.2">
      <c r="A12026" s="34" t="s">
        <v>112920</v>
      </c>
      <c r="B12026" s="34">
        <v>369</v>
      </c>
      <c r="C12026" s="34">
        <v>380</v>
      </c>
      <c r="D12026" s="34">
        <v>309</v>
      </c>
      <c r="E12026" s="34">
        <v>410</v>
      </c>
      <c r="F12026" s="34">
        <v>301</v>
      </c>
      <c r="G12026" s="34">
        <v>352</v>
      </c>
      <c r="H12026" s="34">
        <v>402</v>
      </c>
      <c r="I12026" s="34">
        <v>356</v>
      </c>
      <c r="J12026" s="34">
        <v>368</v>
      </c>
      <c r="K12026" s="34">
        <v>295</v>
      </c>
      <c r="L12026" s="34">
        <v>383</v>
      </c>
      <c r="M12026" s="34">
        <v>265</v>
      </c>
    </row>
    <row r="12027" spans="1:13" x14ac:dyDescent="0.2">
      <c r="A12027" s="34" t="s">
        <v>112921</v>
      </c>
      <c r="B12027" s="34">
        <v>524</v>
      </c>
      <c r="C12027" s="34">
        <v>455</v>
      </c>
      <c r="D12027" s="34">
        <v>464</v>
      </c>
      <c r="E12027" s="34">
        <v>436</v>
      </c>
      <c r="F12027" s="34">
        <v>387</v>
      </c>
      <c r="G12027" s="34">
        <v>383</v>
      </c>
      <c r="H12027" s="34">
        <v>481</v>
      </c>
      <c r="I12027" s="34">
        <v>399</v>
      </c>
      <c r="J12027" s="34">
        <v>469</v>
      </c>
      <c r="K12027" s="34">
        <v>369</v>
      </c>
      <c r="L12027" s="34">
        <v>393</v>
      </c>
      <c r="M12027" s="34">
        <v>355</v>
      </c>
    </row>
    <row r="12028" spans="1:13" x14ac:dyDescent="0.2">
      <c r="A12028" s="34" t="s">
        <v>112922</v>
      </c>
      <c r="B12028" s="34">
        <v>521</v>
      </c>
      <c r="C12028" s="34">
        <v>595</v>
      </c>
      <c r="D12028" s="34">
        <v>583</v>
      </c>
      <c r="E12028" s="34">
        <v>664</v>
      </c>
      <c r="F12028" s="34">
        <v>563</v>
      </c>
      <c r="G12028" s="34">
        <v>563</v>
      </c>
      <c r="H12028" s="34">
        <v>632</v>
      </c>
      <c r="I12028" s="34">
        <v>623</v>
      </c>
      <c r="J12028" s="34">
        <v>643</v>
      </c>
      <c r="K12028" s="34">
        <v>451</v>
      </c>
      <c r="L12028" s="34">
        <v>609</v>
      </c>
      <c r="M12028" s="34">
        <v>421</v>
      </c>
    </row>
    <row r="12029" spans="1:13" x14ac:dyDescent="0.2">
      <c r="A12029" s="34" t="s">
        <v>112923</v>
      </c>
      <c r="B12029" s="34">
        <v>457</v>
      </c>
      <c r="C12029" s="34">
        <v>433</v>
      </c>
      <c r="D12029" s="34">
        <v>537</v>
      </c>
      <c r="E12029" s="34">
        <v>579</v>
      </c>
      <c r="F12029" s="34">
        <v>403</v>
      </c>
      <c r="G12029" s="34">
        <v>429</v>
      </c>
      <c r="H12029" s="34">
        <v>501</v>
      </c>
      <c r="I12029" s="34">
        <v>487</v>
      </c>
      <c r="J12029" s="34">
        <v>461</v>
      </c>
      <c r="K12029" s="34">
        <v>362</v>
      </c>
      <c r="L12029" s="34">
        <v>495</v>
      </c>
      <c r="M12029" s="34">
        <v>332</v>
      </c>
    </row>
    <row r="12030" spans="1:13" x14ac:dyDescent="0.2">
      <c r="A12030" s="34" t="s">
        <v>112924</v>
      </c>
      <c r="B12030" s="34">
        <v>229</v>
      </c>
      <c r="C12030" s="34">
        <v>292</v>
      </c>
      <c r="D12030" s="34">
        <v>304</v>
      </c>
      <c r="E12030" s="34">
        <v>298</v>
      </c>
      <c r="F12030" s="34">
        <v>241</v>
      </c>
      <c r="G12030" s="34">
        <v>254</v>
      </c>
      <c r="H12030" s="34">
        <v>337</v>
      </c>
      <c r="I12030" s="34">
        <v>316</v>
      </c>
      <c r="J12030" s="34">
        <v>332</v>
      </c>
      <c r="K12030" s="34">
        <v>282</v>
      </c>
      <c r="L12030" s="34">
        <v>284</v>
      </c>
      <c r="M12030" s="34">
        <v>219</v>
      </c>
    </row>
    <row r="12031" spans="1:13" x14ac:dyDescent="0.2">
      <c r="A12031" s="34" t="s">
        <v>112925</v>
      </c>
      <c r="B12031" s="34">
        <v>432</v>
      </c>
      <c r="C12031" s="34">
        <v>432</v>
      </c>
      <c r="D12031" s="34">
        <v>458</v>
      </c>
      <c r="E12031" s="34">
        <v>410</v>
      </c>
      <c r="F12031" s="34">
        <v>456</v>
      </c>
      <c r="G12031" s="34">
        <v>399</v>
      </c>
      <c r="H12031" s="34">
        <v>494</v>
      </c>
      <c r="I12031" s="34">
        <v>395</v>
      </c>
      <c r="J12031" s="34">
        <v>409</v>
      </c>
      <c r="K12031" s="34">
        <v>320</v>
      </c>
      <c r="L12031" s="34">
        <v>451</v>
      </c>
      <c r="M12031" s="34">
        <v>333</v>
      </c>
    </row>
    <row r="12032" spans="1:13" x14ac:dyDescent="0.2">
      <c r="A12032" s="34" t="s">
        <v>112926</v>
      </c>
      <c r="B12032" s="34">
        <v>486</v>
      </c>
      <c r="C12032" s="34">
        <v>445</v>
      </c>
      <c r="D12032" s="34">
        <v>443</v>
      </c>
      <c r="E12032" s="34">
        <v>538</v>
      </c>
      <c r="F12032" s="34">
        <v>405</v>
      </c>
      <c r="G12032" s="34">
        <v>468</v>
      </c>
      <c r="H12032" s="34">
        <v>468</v>
      </c>
      <c r="I12032" s="34">
        <v>473</v>
      </c>
      <c r="J12032" s="34">
        <v>527</v>
      </c>
      <c r="K12032" s="34">
        <v>378</v>
      </c>
      <c r="L12032" s="34">
        <v>404</v>
      </c>
      <c r="M12032" s="34">
        <v>327</v>
      </c>
    </row>
    <row r="12033" spans="1:13" x14ac:dyDescent="0.2">
      <c r="A12033" s="34" t="s">
        <v>112927</v>
      </c>
      <c r="B12033" s="34">
        <v>280</v>
      </c>
      <c r="C12033" s="34">
        <v>368</v>
      </c>
      <c r="D12033" s="34">
        <v>366</v>
      </c>
      <c r="E12033" s="34">
        <v>396</v>
      </c>
      <c r="F12033" s="34">
        <v>229</v>
      </c>
      <c r="G12033" s="34">
        <v>362</v>
      </c>
      <c r="H12033" s="34">
        <v>282</v>
      </c>
      <c r="I12033" s="34">
        <v>329</v>
      </c>
      <c r="J12033" s="34">
        <v>356</v>
      </c>
      <c r="K12033" s="34">
        <v>272</v>
      </c>
      <c r="L12033" s="34">
        <v>360</v>
      </c>
      <c r="M12033" s="34">
        <v>254</v>
      </c>
    </row>
    <row r="12034" spans="1:13" x14ac:dyDescent="0.2">
      <c r="A12034" s="34" t="s">
        <v>112928</v>
      </c>
      <c r="B12034" s="34">
        <v>694</v>
      </c>
      <c r="C12034" s="34">
        <v>690</v>
      </c>
      <c r="D12034" s="34">
        <v>764</v>
      </c>
      <c r="E12034" s="34">
        <v>739</v>
      </c>
      <c r="F12034" s="34">
        <v>648</v>
      </c>
      <c r="G12034" s="34">
        <v>587</v>
      </c>
      <c r="H12034" s="34">
        <v>764</v>
      </c>
      <c r="I12034" s="34">
        <v>696</v>
      </c>
      <c r="J12034" s="34">
        <v>712</v>
      </c>
      <c r="K12034" s="34">
        <v>563</v>
      </c>
      <c r="L12034" s="34">
        <v>713</v>
      </c>
      <c r="M12034" s="34">
        <v>510</v>
      </c>
    </row>
    <row r="12035" spans="1:13" x14ac:dyDescent="0.2">
      <c r="A12035" s="34" t="s">
        <v>112929</v>
      </c>
      <c r="B12035" s="34">
        <v>356</v>
      </c>
      <c r="C12035" s="34">
        <v>320</v>
      </c>
      <c r="D12035" s="34">
        <v>540</v>
      </c>
      <c r="E12035" s="34">
        <v>482</v>
      </c>
      <c r="F12035" s="34">
        <v>379</v>
      </c>
      <c r="G12035" s="34">
        <v>343</v>
      </c>
      <c r="H12035" s="34">
        <v>460</v>
      </c>
      <c r="I12035" s="34">
        <v>377</v>
      </c>
      <c r="J12035" s="34">
        <v>480</v>
      </c>
      <c r="K12035" s="34">
        <v>337</v>
      </c>
      <c r="L12035" s="34">
        <v>433</v>
      </c>
      <c r="M12035" s="34">
        <v>292</v>
      </c>
    </row>
    <row r="12036" spans="1:13" x14ac:dyDescent="0.2">
      <c r="A12036" s="34" t="s">
        <v>112930</v>
      </c>
      <c r="B12036" s="34">
        <v>366</v>
      </c>
      <c r="C12036" s="34">
        <v>435</v>
      </c>
      <c r="D12036" s="34">
        <v>417</v>
      </c>
      <c r="E12036" s="34">
        <v>369</v>
      </c>
      <c r="F12036" s="34">
        <v>359</v>
      </c>
      <c r="G12036" s="34">
        <v>355</v>
      </c>
      <c r="H12036" s="34">
        <v>507</v>
      </c>
      <c r="I12036" s="34">
        <v>382</v>
      </c>
      <c r="J12036" s="34">
        <v>430</v>
      </c>
      <c r="K12036" s="34">
        <v>302</v>
      </c>
      <c r="L12036" s="34">
        <v>345</v>
      </c>
      <c r="M12036" s="34">
        <v>276</v>
      </c>
    </row>
    <row r="12037" spans="1:13" x14ac:dyDescent="0.2">
      <c r="A12037" s="34" t="s">
        <v>112931</v>
      </c>
      <c r="B12037" s="34">
        <v>421</v>
      </c>
      <c r="C12037" s="34">
        <v>303</v>
      </c>
      <c r="D12037" s="34">
        <v>396</v>
      </c>
      <c r="E12037" s="34">
        <v>443</v>
      </c>
      <c r="F12037" s="34">
        <v>318</v>
      </c>
      <c r="G12037" s="34">
        <v>382</v>
      </c>
      <c r="H12037" s="34">
        <v>449</v>
      </c>
      <c r="I12037" s="34">
        <v>380</v>
      </c>
      <c r="J12037" s="34">
        <v>414</v>
      </c>
      <c r="K12037" s="34">
        <v>333</v>
      </c>
      <c r="L12037" s="34">
        <v>362</v>
      </c>
      <c r="M12037" s="34">
        <v>369</v>
      </c>
    </row>
    <row r="12038" spans="1:13" x14ac:dyDescent="0.2">
      <c r="A12038" s="34" t="s">
        <v>112932</v>
      </c>
      <c r="B12038" s="34">
        <v>321</v>
      </c>
      <c r="C12038" s="34">
        <v>387</v>
      </c>
      <c r="D12038" s="34">
        <v>335</v>
      </c>
      <c r="E12038" s="34">
        <v>374</v>
      </c>
      <c r="F12038" s="34">
        <v>347</v>
      </c>
      <c r="G12038" s="34">
        <v>284</v>
      </c>
      <c r="H12038" s="34">
        <v>355</v>
      </c>
      <c r="I12038" s="34">
        <v>306</v>
      </c>
      <c r="J12038" s="34">
        <v>303</v>
      </c>
      <c r="K12038" s="34">
        <v>261</v>
      </c>
      <c r="L12038" s="34">
        <v>296</v>
      </c>
      <c r="M12038" s="34">
        <v>254</v>
      </c>
    </row>
    <row r="12039" spans="1:13" x14ac:dyDescent="0.2">
      <c r="A12039" s="34" t="s">
        <v>112933</v>
      </c>
      <c r="B12039" s="34">
        <v>357</v>
      </c>
      <c r="C12039" s="34">
        <v>393</v>
      </c>
      <c r="D12039" s="34">
        <v>456</v>
      </c>
      <c r="E12039" s="34">
        <v>415</v>
      </c>
      <c r="F12039" s="34">
        <v>326</v>
      </c>
      <c r="G12039" s="34">
        <v>374</v>
      </c>
      <c r="H12039" s="34">
        <v>380</v>
      </c>
      <c r="I12039" s="34">
        <v>384</v>
      </c>
      <c r="J12039" s="34">
        <v>393</v>
      </c>
      <c r="K12039" s="34">
        <v>322</v>
      </c>
      <c r="L12039" s="34">
        <v>378</v>
      </c>
      <c r="M12039" s="34">
        <v>356</v>
      </c>
    </row>
    <row r="12040" spans="1:13" x14ac:dyDescent="0.2">
      <c r="A12040" s="34" t="s">
        <v>112934</v>
      </c>
      <c r="B12040" s="34">
        <v>387</v>
      </c>
      <c r="C12040" s="34">
        <v>390</v>
      </c>
      <c r="D12040" s="34">
        <v>433</v>
      </c>
      <c r="E12040" s="34">
        <v>436</v>
      </c>
      <c r="F12040" s="34">
        <v>361</v>
      </c>
      <c r="G12040" s="34">
        <v>390</v>
      </c>
      <c r="H12040" s="34">
        <v>407</v>
      </c>
      <c r="I12040" s="34">
        <v>359</v>
      </c>
      <c r="J12040" s="34">
        <v>378</v>
      </c>
      <c r="K12040" s="34">
        <v>330</v>
      </c>
      <c r="L12040" s="34">
        <v>387</v>
      </c>
      <c r="M12040" s="34">
        <v>349</v>
      </c>
    </row>
    <row r="12041" spans="1:13" x14ac:dyDescent="0.2">
      <c r="A12041" s="34" t="s">
        <v>112935</v>
      </c>
      <c r="B12041" s="34">
        <v>510</v>
      </c>
      <c r="C12041" s="34">
        <v>539</v>
      </c>
      <c r="D12041" s="34">
        <v>592</v>
      </c>
      <c r="E12041" s="34">
        <v>554</v>
      </c>
      <c r="F12041" s="34">
        <v>465</v>
      </c>
      <c r="G12041" s="34">
        <v>442</v>
      </c>
      <c r="H12041" s="34">
        <v>599</v>
      </c>
      <c r="I12041" s="34">
        <v>618</v>
      </c>
      <c r="J12041" s="34">
        <v>564</v>
      </c>
      <c r="K12041" s="34">
        <v>430</v>
      </c>
      <c r="L12041" s="34">
        <v>523</v>
      </c>
      <c r="M12041" s="34">
        <v>369</v>
      </c>
    </row>
    <row r="12042" spans="1:13" x14ac:dyDescent="0.2">
      <c r="A12042" s="34" t="s">
        <v>112936</v>
      </c>
      <c r="B12042" s="34">
        <v>422</v>
      </c>
      <c r="C12042" s="34">
        <v>370</v>
      </c>
      <c r="D12042" s="34">
        <v>444</v>
      </c>
      <c r="E12042" s="34">
        <v>408</v>
      </c>
      <c r="F12042" s="34">
        <v>407</v>
      </c>
      <c r="G12042" s="34">
        <v>373</v>
      </c>
      <c r="H12042" s="34">
        <v>543</v>
      </c>
      <c r="I12042" s="34">
        <v>404</v>
      </c>
      <c r="J12042" s="34">
        <v>469</v>
      </c>
      <c r="K12042" s="34">
        <v>335</v>
      </c>
      <c r="L12042" s="34">
        <v>446</v>
      </c>
      <c r="M12042" s="34">
        <v>292</v>
      </c>
    </row>
    <row r="12043" spans="1:13" x14ac:dyDescent="0.2">
      <c r="A12043" s="34" t="s">
        <v>112937</v>
      </c>
      <c r="B12043" s="34">
        <v>406</v>
      </c>
      <c r="C12043" s="34">
        <v>414</v>
      </c>
      <c r="D12043" s="34">
        <v>422</v>
      </c>
      <c r="E12043" s="34">
        <v>387</v>
      </c>
      <c r="F12043" s="34">
        <v>364</v>
      </c>
      <c r="G12043" s="34">
        <v>372</v>
      </c>
      <c r="H12043" s="34">
        <v>435</v>
      </c>
      <c r="I12043" s="34">
        <v>377</v>
      </c>
      <c r="J12043" s="34">
        <v>408</v>
      </c>
      <c r="K12043" s="34">
        <v>302</v>
      </c>
      <c r="L12043" s="34">
        <v>386</v>
      </c>
      <c r="M12043" s="34">
        <v>327</v>
      </c>
    </row>
    <row r="12044" spans="1:13" x14ac:dyDescent="0.2">
      <c r="A12044" s="34" t="s">
        <v>112938</v>
      </c>
      <c r="B12044" s="34">
        <v>298</v>
      </c>
      <c r="C12044" s="34">
        <v>390</v>
      </c>
      <c r="D12044" s="34">
        <v>433</v>
      </c>
      <c r="E12044" s="34">
        <v>358</v>
      </c>
      <c r="F12044" s="34">
        <v>389</v>
      </c>
      <c r="G12044" s="34">
        <v>335</v>
      </c>
      <c r="H12044" s="34">
        <v>411</v>
      </c>
      <c r="I12044" s="34">
        <v>375</v>
      </c>
      <c r="J12044" s="34">
        <v>406</v>
      </c>
      <c r="K12044" s="34">
        <v>318</v>
      </c>
      <c r="L12044" s="34">
        <v>386</v>
      </c>
      <c r="M12044" s="34">
        <v>327</v>
      </c>
    </row>
    <row r="12045" spans="1:13" x14ac:dyDescent="0.2">
      <c r="A12045" s="34" t="s">
        <v>112939</v>
      </c>
      <c r="B12045" s="34">
        <v>642</v>
      </c>
      <c r="C12045" s="34">
        <v>635</v>
      </c>
      <c r="D12045" s="34">
        <v>687</v>
      </c>
      <c r="E12045" s="34">
        <v>634</v>
      </c>
      <c r="F12045" s="34">
        <v>643</v>
      </c>
      <c r="G12045" s="34">
        <v>553</v>
      </c>
      <c r="H12045" s="34">
        <v>737</v>
      </c>
      <c r="I12045" s="34">
        <v>579</v>
      </c>
      <c r="J12045" s="34">
        <v>707</v>
      </c>
      <c r="K12045" s="34">
        <v>531</v>
      </c>
      <c r="L12045" s="34">
        <v>674</v>
      </c>
      <c r="M12045" s="34">
        <v>517</v>
      </c>
    </row>
    <row r="12046" spans="1:13" x14ac:dyDescent="0.2">
      <c r="A12046" s="34" t="s">
        <v>112940</v>
      </c>
      <c r="B12046" s="34">
        <v>423</v>
      </c>
      <c r="C12046" s="34">
        <v>434</v>
      </c>
      <c r="D12046" s="34">
        <v>483</v>
      </c>
      <c r="E12046" s="34">
        <v>428</v>
      </c>
      <c r="F12046" s="34">
        <v>509</v>
      </c>
      <c r="G12046" s="34">
        <v>405</v>
      </c>
      <c r="H12046" s="34">
        <v>449</v>
      </c>
      <c r="I12046" s="34">
        <v>462</v>
      </c>
      <c r="J12046" s="34">
        <v>426</v>
      </c>
      <c r="K12046" s="34">
        <v>374</v>
      </c>
      <c r="L12046" s="34">
        <v>461</v>
      </c>
      <c r="M12046" s="34">
        <v>408</v>
      </c>
    </row>
    <row r="12047" spans="1:13" x14ac:dyDescent="0.2">
      <c r="A12047" s="34" t="s">
        <v>112941</v>
      </c>
      <c r="B12047" s="34">
        <v>354</v>
      </c>
      <c r="C12047" s="34">
        <v>268</v>
      </c>
      <c r="D12047" s="34">
        <v>313</v>
      </c>
      <c r="E12047" s="34">
        <v>352</v>
      </c>
      <c r="F12047" s="34">
        <v>267</v>
      </c>
      <c r="G12047" s="34">
        <v>259</v>
      </c>
      <c r="H12047" s="34">
        <v>306</v>
      </c>
      <c r="I12047" s="34">
        <v>268</v>
      </c>
      <c r="J12047" s="34">
        <v>284</v>
      </c>
      <c r="K12047" s="34">
        <v>247</v>
      </c>
      <c r="L12047" s="34">
        <v>288</v>
      </c>
      <c r="M12047" s="34">
        <v>207</v>
      </c>
    </row>
    <row r="12048" spans="1:13" x14ac:dyDescent="0.2">
      <c r="A12048" s="34" t="s">
        <v>112942</v>
      </c>
      <c r="B12048" s="34">
        <v>298</v>
      </c>
      <c r="C12048" s="34">
        <v>427</v>
      </c>
      <c r="D12048" s="34">
        <v>332</v>
      </c>
      <c r="E12048" s="34">
        <v>422</v>
      </c>
      <c r="F12048" s="34">
        <v>321</v>
      </c>
      <c r="G12048" s="34">
        <v>421</v>
      </c>
      <c r="H12048" s="34">
        <v>432</v>
      </c>
      <c r="I12048" s="34">
        <v>457</v>
      </c>
      <c r="J12048" s="34">
        <v>394</v>
      </c>
      <c r="K12048" s="34">
        <v>341</v>
      </c>
      <c r="L12048" s="34">
        <v>327</v>
      </c>
      <c r="M12048" s="34">
        <v>316</v>
      </c>
    </row>
    <row r="12049" spans="1:13" x14ac:dyDescent="0.2">
      <c r="A12049" s="34" t="s">
        <v>112943</v>
      </c>
      <c r="B12049" s="34">
        <v>474</v>
      </c>
      <c r="C12049" s="34">
        <v>476</v>
      </c>
      <c r="D12049" s="34">
        <v>486</v>
      </c>
      <c r="E12049" s="34">
        <v>424</v>
      </c>
      <c r="F12049" s="34">
        <v>383</v>
      </c>
      <c r="G12049" s="34">
        <v>446</v>
      </c>
      <c r="H12049" s="34">
        <v>518</v>
      </c>
      <c r="I12049" s="34">
        <v>434</v>
      </c>
      <c r="J12049" s="34">
        <v>482</v>
      </c>
      <c r="K12049" s="34">
        <v>360</v>
      </c>
      <c r="L12049" s="34">
        <v>528</v>
      </c>
      <c r="M12049" s="34">
        <v>336</v>
      </c>
    </row>
    <row r="12050" spans="1:13" x14ac:dyDescent="0.2">
      <c r="A12050" s="34" t="s">
        <v>112944</v>
      </c>
      <c r="B12050" s="34">
        <v>394</v>
      </c>
      <c r="C12050" s="34">
        <v>394</v>
      </c>
      <c r="D12050" s="34">
        <v>315</v>
      </c>
      <c r="E12050" s="34">
        <v>387</v>
      </c>
      <c r="F12050" s="34">
        <v>353</v>
      </c>
      <c r="G12050" s="34">
        <v>313</v>
      </c>
      <c r="H12050" s="34">
        <v>408</v>
      </c>
      <c r="I12050" s="34">
        <v>319</v>
      </c>
      <c r="J12050" s="34">
        <v>300</v>
      </c>
      <c r="K12050" s="34">
        <v>320</v>
      </c>
      <c r="L12050" s="34">
        <v>372</v>
      </c>
      <c r="M12050" s="34">
        <v>268</v>
      </c>
    </row>
    <row r="12051" spans="1:13" x14ac:dyDescent="0.2">
      <c r="A12051" s="34" t="s">
        <v>112945</v>
      </c>
      <c r="B12051" s="34">
        <v>335</v>
      </c>
      <c r="C12051" s="34">
        <v>265</v>
      </c>
      <c r="D12051" s="34">
        <v>321</v>
      </c>
      <c r="E12051" s="34">
        <v>283</v>
      </c>
      <c r="F12051" s="34">
        <v>279</v>
      </c>
      <c r="G12051" s="34">
        <v>238</v>
      </c>
      <c r="H12051" s="34">
        <v>310</v>
      </c>
      <c r="I12051" s="34">
        <v>267</v>
      </c>
      <c r="J12051" s="34">
        <v>313</v>
      </c>
      <c r="K12051" s="34">
        <v>237</v>
      </c>
      <c r="L12051" s="34">
        <v>316</v>
      </c>
      <c r="M12051" s="34">
        <v>241</v>
      </c>
    </row>
    <row r="12052" spans="1:13" x14ac:dyDescent="0.2">
      <c r="A12052" s="34" t="s">
        <v>112946</v>
      </c>
      <c r="B12052" s="34">
        <v>358</v>
      </c>
      <c r="C12052" s="34">
        <v>402</v>
      </c>
      <c r="D12052" s="34">
        <v>371</v>
      </c>
      <c r="E12052" s="34">
        <v>376</v>
      </c>
      <c r="F12052" s="34">
        <v>305</v>
      </c>
      <c r="G12052" s="34">
        <v>388</v>
      </c>
      <c r="H12052" s="34">
        <v>456</v>
      </c>
      <c r="I12052" s="34">
        <v>376</v>
      </c>
      <c r="J12052" s="34">
        <v>369</v>
      </c>
      <c r="K12052" s="34">
        <v>324</v>
      </c>
      <c r="L12052" s="34">
        <v>389</v>
      </c>
      <c r="M12052" s="34">
        <v>301</v>
      </c>
    </row>
    <row r="12053" spans="1:13" x14ac:dyDescent="0.2">
      <c r="A12053" s="34" t="s">
        <v>112947</v>
      </c>
      <c r="B12053" s="34">
        <v>299</v>
      </c>
      <c r="C12053" s="34">
        <v>315</v>
      </c>
      <c r="D12053" s="34">
        <v>351</v>
      </c>
      <c r="E12053" s="34">
        <v>324</v>
      </c>
      <c r="F12053" s="34">
        <v>300</v>
      </c>
      <c r="G12053" s="34">
        <v>278</v>
      </c>
      <c r="H12053" s="34">
        <v>350</v>
      </c>
      <c r="I12053" s="34">
        <v>325</v>
      </c>
      <c r="J12053" s="34">
        <v>349</v>
      </c>
      <c r="K12053" s="34">
        <v>252</v>
      </c>
      <c r="L12053" s="34">
        <v>328</v>
      </c>
      <c r="M12053" s="34">
        <v>243</v>
      </c>
    </row>
    <row r="12054" spans="1:13" x14ac:dyDescent="0.2">
      <c r="A12054" s="34" t="s">
        <v>112948</v>
      </c>
      <c r="B12054" s="34">
        <v>449</v>
      </c>
      <c r="C12054" s="34">
        <v>503</v>
      </c>
      <c r="D12054" s="34">
        <v>520</v>
      </c>
      <c r="E12054" s="34">
        <v>548</v>
      </c>
      <c r="F12054" s="34">
        <v>557</v>
      </c>
      <c r="G12054" s="34">
        <v>553</v>
      </c>
      <c r="H12054" s="34">
        <v>523</v>
      </c>
      <c r="I12054" s="34">
        <v>506</v>
      </c>
      <c r="J12054" s="34">
        <v>516</v>
      </c>
      <c r="K12054" s="34">
        <v>439</v>
      </c>
      <c r="L12054" s="34">
        <v>526</v>
      </c>
      <c r="M12054" s="34">
        <v>386</v>
      </c>
    </row>
    <row r="12055" spans="1:13" x14ac:dyDescent="0.2">
      <c r="A12055" s="34" t="s">
        <v>112949</v>
      </c>
      <c r="B12055" s="34">
        <v>278</v>
      </c>
      <c r="C12055" s="34">
        <v>353</v>
      </c>
      <c r="D12055" s="34">
        <v>321</v>
      </c>
      <c r="E12055" s="34">
        <v>335</v>
      </c>
      <c r="F12055" s="34">
        <v>248</v>
      </c>
      <c r="G12055" s="34">
        <v>355</v>
      </c>
      <c r="H12055" s="34">
        <v>376</v>
      </c>
      <c r="I12055" s="34">
        <v>357</v>
      </c>
      <c r="J12055" s="34">
        <v>363</v>
      </c>
      <c r="K12055" s="34">
        <v>255</v>
      </c>
      <c r="L12055" s="34">
        <v>273</v>
      </c>
      <c r="M12055" s="34">
        <v>283</v>
      </c>
    </row>
    <row r="12056" spans="1:13" x14ac:dyDescent="0.2">
      <c r="A12056" s="34" t="s">
        <v>112950</v>
      </c>
      <c r="B12056" s="34">
        <v>568</v>
      </c>
      <c r="C12056" s="34">
        <v>526</v>
      </c>
      <c r="D12056" s="34">
        <v>722</v>
      </c>
      <c r="E12056" s="34">
        <v>696</v>
      </c>
      <c r="F12056" s="34">
        <v>588</v>
      </c>
      <c r="G12056" s="34">
        <v>557</v>
      </c>
      <c r="H12056" s="34">
        <v>642</v>
      </c>
      <c r="I12056" s="34">
        <v>521</v>
      </c>
      <c r="J12056" s="34">
        <v>715</v>
      </c>
      <c r="K12056" s="34">
        <v>473</v>
      </c>
      <c r="L12056" s="34">
        <v>609</v>
      </c>
      <c r="M12056" s="34">
        <v>450</v>
      </c>
    </row>
    <row r="12057" spans="1:13" x14ac:dyDescent="0.2">
      <c r="A12057" s="34" t="s">
        <v>112951</v>
      </c>
      <c r="B12057" s="34">
        <v>309</v>
      </c>
      <c r="C12057" s="34">
        <v>216</v>
      </c>
      <c r="D12057" s="34">
        <v>281</v>
      </c>
      <c r="E12057" s="34">
        <v>262</v>
      </c>
      <c r="F12057" s="34">
        <v>247</v>
      </c>
      <c r="G12057" s="34">
        <v>243</v>
      </c>
      <c r="H12057" s="34">
        <v>258</v>
      </c>
      <c r="I12057" s="34">
        <v>205</v>
      </c>
      <c r="J12057" s="34">
        <v>261</v>
      </c>
      <c r="K12057" s="34">
        <v>200</v>
      </c>
      <c r="L12057" s="34">
        <v>211</v>
      </c>
      <c r="M12057" s="34">
        <v>193</v>
      </c>
    </row>
    <row r="12058" spans="1:13" x14ac:dyDescent="0.2">
      <c r="A12058" s="34" t="s">
        <v>112952</v>
      </c>
      <c r="B12058" s="34">
        <v>159</v>
      </c>
      <c r="C12058" s="34">
        <v>185</v>
      </c>
      <c r="D12058" s="34">
        <v>149</v>
      </c>
      <c r="E12058" s="34">
        <v>216</v>
      </c>
      <c r="F12058" s="34">
        <v>156</v>
      </c>
      <c r="G12058" s="34">
        <v>183</v>
      </c>
      <c r="H12058" s="34">
        <v>165</v>
      </c>
      <c r="I12058" s="34">
        <v>182</v>
      </c>
      <c r="J12058" s="34">
        <v>160</v>
      </c>
      <c r="K12058" s="34">
        <v>147</v>
      </c>
      <c r="L12058" s="34">
        <v>157</v>
      </c>
      <c r="M12058" s="34">
        <v>138</v>
      </c>
    </row>
    <row r="12059" spans="1:13" x14ac:dyDescent="0.2">
      <c r="A12059" s="34" t="s">
        <v>112953</v>
      </c>
      <c r="B12059" s="34">
        <v>427</v>
      </c>
      <c r="C12059" s="34">
        <v>460</v>
      </c>
      <c r="D12059" s="34">
        <v>455</v>
      </c>
      <c r="E12059" s="34">
        <v>497</v>
      </c>
      <c r="F12059" s="34">
        <v>375</v>
      </c>
      <c r="G12059" s="34">
        <v>360</v>
      </c>
      <c r="H12059" s="34">
        <v>473</v>
      </c>
      <c r="I12059" s="34">
        <v>416</v>
      </c>
      <c r="J12059" s="34">
        <v>486</v>
      </c>
      <c r="K12059" s="34">
        <v>338</v>
      </c>
      <c r="L12059" s="34">
        <v>424</v>
      </c>
      <c r="M12059" s="34">
        <v>301</v>
      </c>
    </row>
    <row r="12060" spans="1:13" x14ac:dyDescent="0.2">
      <c r="A12060" s="34" t="s">
        <v>112954</v>
      </c>
      <c r="B12060" s="34">
        <v>282</v>
      </c>
      <c r="C12060" s="34">
        <v>462</v>
      </c>
      <c r="D12060" s="34">
        <v>355</v>
      </c>
      <c r="E12060" s="34">
        <v>548</v>
      </c>
      <c r="F12060" s="34">
        <v>299</v>
      </c>
      <c r="G12060" s="34">
        <v>392</v>
      </c>
      <c r="H12060" s="34">
        <v>325</v>
      </c>
      <c r="I12060" s="34">
        <v>434</v>
      </c>
      <c r="J12060" s="34">
        <v>347</v>
      </c>
      <c r="K12060" s="34">
        <v>382</v>
      </c>
      <c r="L12060" s="34">
        <v>321</v>
      </c>
      <c r="M12060" s="34">
        <v>309</v>
      </c>
    </row>
    <row r="12061" spans="1:13" x14ac:dyDescent="0.2">
      <c r="A12061" s="34" t="s">
        <v>112955</v>
      </c>
      <c r="B12061" s="34">
        <v>369</v>
      </c>
      <c r="C12061" s="34">
        <v>420</v>
      </c>
      <c r="D12061" s="34">
        <v>368</v>
      </c>
      <c r="E12061" s="34">
        <v>492</v>
      </c>
      <c r="F12061" s="34">
        <v>356</v>
      </c>
      <c r="G12061" s="34">
        <v>405</v>
      </c>
      <c r="H12061" s="34">
        <v>420</v>
      </c>
      <c r="I12061" s="34">
        <v>453</v>
      </c>
      <c r="J12061" s="34">
        <v>341</v>
      </c>
      <c r="K12061" s="34">
        <v>320</v>
      </c>
      <c r="L12061" s="34">
        <v>361</v>
      </c>
      <c r="M12061" s="34">
        <v>345</v>
      </c>
    </row>
    <row r="12062" spans="1:13" x14ac:dyDescent="0.2">
      <c r="A12062" s="34" t="s">
        <v>112956</v>
      </c>
      <c r="B12062" s="34">
        <v>470</v>
      </c>
      <c r="C12062" s="34">
        <v>446</v>
      </c>
      <c r="D12062" s="34">
        <v>465</v>
      </c>
      <c r="E12062" s="34">
        <v>464</v>
      </c>
      <c r="F12062" s="34">
        <v>394</v>
      </c>
      <c r="G12062" s="34">
        <v>359</v>
      </c>
      <c r="H12062" s="34">
        <v>457</v>
      </c>
      <c r="I12062" s="34">
        <v>437</v>
      </c>
      <c r="J12062" s="34">
        <v>403</v>
      </c>
      <c r="K12062" s="34">
        <v>340</v>
      </c>
      <c r="L12062" s="34">
        <v>507</v>
      </c>
      <c r="M12062" s="34">
        <v>352</v>
      </c>
    </row>
    <row r="12063" spans="1:13" x14ac:dyDescent="0.2">
      <c r="A12063" s="34" t="s">
        <v>112957</v>
      </c>
      <c r="B12063" s="34">
        <v>300</v>
      </c>
      <c r="C12063" s="34">
        <v>411</v>
      </c>
      <c r="D12063" s="34">
        <v>386</v>
      </c>
      <c r="E12063" s="34">
        <v>435</v>
      </c>
      <c r="F12063" s="34">
        <v>379</v>
      </c>
      <c r="G12063" s="34">
        <v>372</v>
      </c>
      <c r="H12063" s="34">
        <v>514</v>
      </c>
      <c r="I12063" s="34">
        <v>404</v>
      </c>
      <c r="J12063" s="34">
        <v>398</v>
      </c>
      <c r="K12063" s="34">
        <v>320</v>
      </c>
      <c r="L12063" s="34">
        <v>360</v>
      </c>
      <c r="M12063" s="34">
        <v>370</v>
      </c>
    </row>
    <row r="12064" spans="1:13" x14ac:dyDescent="0.2">
      <c r="A12064" s="34" t="s">
        <v>112958</v>
      </c>
      <c r="B12064" s="34">
        <v>263</v>
      </c>
      <c r="C12064" s="34">
        <v>237</v>
      </c>
      <c r="D12064" s="34">
        <v>261</v>
      </c>
      <c r="E12064" s="34">
        <v>222</v>
      </c>
      <c r="F12064" s="34">
        <v>282</v>
      </c>
      <c r="G12064" s="34">
        <v>214</v>
      </c>
      <c r="H12064" s="34">
        <v>261</v>
      </c>
      <c r="I12064" s="34">
        <v>199</v>
      </c>
      <c r="J12064" s="34">
        <v>270</v>
      </c>
      <c r="K12064" s="34">
        <v>178</v>
      </c>
      <c r="L12064" s="34">
        <v>274</v>
      </c>
      <c r="M12064" s="34">
        <v>209</v>
      </c>
    </row>
    <row r="12065" spans="1:13" x14ac:dyDescent="0.2">
      <c r="A12065" s="34" t="s">
        <v>112959</v>
      </c>
      <c r="B12065" s="34">
        <v>635</v>
      </c>
      <c r="C12065" s="34">
        <v>584</v>
      </c>
      <c r="D12065" s="34">
        <v>600</v>
      </c>
      <c r="E12065" s="34">
        <v>753</v>
      </c>
      <c r="F12065" s="34">
        <v>560</v>
      </c>
      <c r="G12065" s="34">
        <v>650</v>
      </c>
      <c r="H12065" s="34">
        <v>657</v>
      </c>
      <c r="I12065" s="34">
        <v>623</v>
      </c>
      <c r="J12065" s="34">
        <v>712</v>
      </c>
      <c r="K12065" s="34">
        <v>459</v>
      </c>
      <c r="L12065" s="34">
        <v>703</v>
      </c>
      <c r="M12065" s="34">
        <v>513</v>
      </c>
    </row>
    <row r="12066" spans="1:13" x14ac:dyDescent="0.2">
      <c r="A12066" s="34" t="s">
        <v>112960</v>
      </c>
      <c r="B12066" s="34">
        <v>516</v>
      </c>
      <c r="C12066" s="34">
        <v>586</v>
      </c>
      <c r="D12066" s="34">
        <v>535</v>
      </c>
      <c r="E12066" s="34">
        <v>584</v>
      </c>
      <c r="F12066" s="34">
        <v>448</v>
      </c>
      <c r="G12066" s="34">
        <v>456</v>
      </c>
      <c r="H12066" s="34">
        <v>523</v>
      </c>
      <c r="I12066" s="34">
        <v>543</v>
      </c>
      <c r="J12066" s="34">
        <v>461</v>
      </c>
      <c r="K12066" s="34">
        <v>446</v>
      </c>
      <c r="L12066" s="34">
        <v>467</v>
      </c>
      <c r="M12066" s="34">
        <v>437</v>
      </c>
    </row>
    <row r="12067" spans="1:13" x14ac:dyDescent="0.2">
      <c r="A12067" s="34" t="s">
        <v>112961</v>
      </c>
      <c r="B12067" s="34">
        <v>1144</v>
      </c>
      <c r="C12067" s="34">
        <v>1008</v>
      </c>
      <c r="D12067" s="34">
        <v>1101</v>
      </c>
      <c r="E12067" s="34">
        <v>1133</v>
      </c>
      <c r="F12067" s="34">
        <v>1045</v>
      </c>
      <c r="G12067" s="34">
        <v>1027</v>
      </c>
      <c r="H12067" s="34">
        <v>1261</v>
      </c>
      <c r="I12067" s="34">
        <v>1064</v>
      </c>
      <c r="J12067" s="34">
        <v>1241</v>
      </c>
      <c r="K12067" s="34">
        <v>922</v>
      </c>
      <c r="L12067" s="34">
        <v>1155</v>
      </c>
      <c r="M12067" s="34">
        <v>857</v>
      </c>
    </row>
    <row r="12068" spans="1:13" x14ac:dyDescent="0.2">
      <c r="A12068" s="34" t="s">
        <v>112962</v>
      </c>
      <c r="B12068" s="34">
        <v>297</v>
      </c>
      <c r="C12068" s="34">
        <v>278</v>
      </c>
      <c r="D12068" s="34">
        <v>321</v>
      </c>
      <c r="E12068" s="34">
        <v>418</v>
      </c>
      <c r="F12068" s="34">
        <v>287</v>
      </c>
      <c r="G12068" s="34">
        <v>311</v>
      </c>
      <c r="H12068" s="34">
        <v>289</v>
      </c>
      <c r="I12068" s="34">
        <v>356</v>
      </c>
      <c r="J12068" s="34">
        <v>315</v>
      </c>
      <c r="K12068" s="34">
        <v>231</v>
      </c>
      <c r="L12068" s="34">
        <v>307</v>
      </c>
      <c r="M12068" s="34">
        <v>245</v>
      </c>
    </row>
    <row r="12069" spans="1:13" x14ac:dyDescent="0.2">
      <c r="A12069" s="34" t="s">
        <v>112963</v>
      </c>
      <c r="B12069" s="34">
        <v>208</v>
      </c>
      <c r="C12069" s="34">
        <v>268</v>
      </c>
      <c r="D12069" s="34">
        <v>238</v>
      </c>
      <c r="E12069" s="34">
        <v>244</v>
      </c>
      <c r="F12069" s="34">
        <v>265</v>
      </c>
      <c r="G12069" s="34">
        <v>217</v>
      </c>
      <c r="H12069" s="34">
        <v>298</v>
      </c>
      <c r="I12069" s="34">
        <v>260</v>
      </c>
      <c r="J12069" s="34">
        <v>258</v>
      </c>
      <c r="K12069" s="34">
        <v>216</v>
      </c>
      <c r="L12069" s="34">
        <v>309</v>
      </c>
      <c r="M12069" s="34">
        <v>172</v>
      </c>
    </row>
    <row r="12070" spans="1:13" x14ac:dyDescent="0.2">
      <c r="A12070" s="34" t="s">
        <v>112964</v>
      </c>
      <c r="B12070" s="34">
        <v>351</v>
      </c>
      <c r="C12070" s="34">
        <v>344</v>
      </c>
      <c r="D12070" s="34">
        <v>326</v>
      </c>
      <c r="E12070" s="34">
        <v>353</v>
      </c>
      <c r="F12070" s="34">
        <v>297</v>
      </c>
      <c r="G12070" s="34">
        <v>308</v>
      </c>
      <c r="H12070" s="34">
        <v>352</v>
      </c>
      <c r="I12070" s="34">
        <v>334</v>
      </c>
      <c r="J12070" s="34">
        <v>368</v>
      </c>
      <c r="K12070" s="34">
        <v>356</v>
      </c>
      <c r="L12070" s="34">
        <v>365</v>
      </c>
      <c r="M12070" s="34">
        <v>262</v>
      </c>
    </row>
    <row r="12071" spans="1:13" x14ac:dyDescent="0.2">
      <c r="A12071" s="34" t="s">
        <v>112965</v>
      </c>
      <c r="B12071" s="34">
        <v>220</v>
      </c>
      <c r="C12071" s="34">
        <v>275</v>
      </c>
      <c r="D12071" s="34">
        <v>259</v>
      </c>
      <c r="E12071" s="34">
        <v>249</v>
      </c>
      <c r="F12071" s="34">
        <v>195</v>
      </c>
      <c r="G12071" s="34">
        <v>227</v>
      </c>
      <c r="H12071" s="34">
        <v>305</v>
      </c>
      <c r="I12071" s="34">
        <v>248</v>
      </c>
      <c r="J12071" s="34">
        <v>274</v>
      </c>
      <c r="K12071" s="34">
        <v>171</v>
      </c>
      <c r="L12071" s="34">
        <v>257</v>
      </c>
      <c r="M12071" s="34">
        <v>209</v>
      </c>
    </row>
    <row r="12072" spans="1:13" x14ac:dyDescent="0.2">
      <c r="A12072" s="34" t="s">
        <v>112966</v>
      </c>
      <c r="B12072" s="34">
        <v>203</v>
      </c>
      <c r="C12072" s="34">
        <v>233</v>
      </c>
      <c r="D12072" s="34">
        <v>164</v>
      </c>
      <c r="E12072" s="34">
        <v>225</v>
      </c>
      <c r="F12072" s="34">
        <v>184</v>
      </c>
      <c r="G12072" s="34">
        <v>220</v>
      </c>
      <c r="H12072" s="34">
        <v>186</v>
      </c>
      <c r="I12072" s="34">
        <v>206</v>
      </c>
      <c r="J12072" s="34">
        <v>237</v>
      </c>
      <c r="K12072" s="34">
        <v>184</v>
      </c>
      <c r="L12072" s="34">
        <v>187</v>
      </c>
      <c r="M12072" s="34">
        <v>156</v>
      </c>
    </row>
    <row r="12073" spans="1:13" x14ac:dyDescent="0.2">
      <c r="A12073" s="34" t="s">
        <v>112967</v>
      </c>
      <c r="B12073" s="34">
        <v>202</v>
      </c>
      <c r="C12073" s="34">
        <v>230</v>
      </c>
      <c r="D12073" s="34">
        <v>281</v>
      </c>
      <c r="E12073" s="34">
        <v>266</v>
      </c>
      <c r="F12073" s="34">
        <v>234</v>
      </c>
      <c r="G12073" s="34">
        <v>200</v>
      </c>
      <c r="H12073" s="34">
        <v>279</v>
      </c>
      <c r="I12073" s="34">
        <v>212</v>
      </c>
      <c r="J12073" s="34">
        <v>274</v>
      </c>
      <c r="K12073" s="34">
        <v>208</v>
      </c>
      <c r="L12073" s="34">
        <v>291</v>
      </c>
      <c r="M12073" s="34">
        <v>212</v>
      </c>
    </row>
    <row r="12074" spans="1:13" x14ac:dyDescent="0.2">
      <c r="A12074" s="34" t="s">
        <v>112968</v>
      </c>
      <c r="B12074" s="34">
        <v>362</v>
      </c>
      <c r="C12074" s="34">
        <v>295</v>
      </c>
      <c r="D12074" s="34">
        <v>327</v>
      </c>
      <c r="E12074" s="34">
        <v>301</v>
      </c>
      <c r="F12074" s="34">
        <v>251</v>
      </c>
      <c r="G12074" s="34">
        <v>327</v>
      </c>
      <c r="H12074" s="34">
        <v>358</v>
      </c>
      <c r="I12074" s="34">
        <v>297</v>
      </c>
      <c r="J12074" s="34">
        <v>282</v>
      </c>
      <c r="K12074" s="34">
        <v>270</v>
      </c>
      <c r="L12074" s="34">
        <v>289</v>
      </c>
      <c r="M12074" s="34">
        <v>241</v>
      </c>
    </row>
    <row r="12075" spans="1:13" x14ac:dyDescent="0.2">
      <c r="A12075" s="34" t="s">
        <v>112969</v>
      </c>
      <c r="B12075" s="34">
        <v>109</v>
      </c>
      <c r="C12075" s="34">
        <v>138</v>
      </c>
      <c r="D12075" s="34">
        <v>103</v>
      </c>
      <c r="E12075" s="34">
        <v>99</v>
      </c>
      <c r="F12075" s="34">
        <v>90</v>
      </c>
      <c r="G12075" s="34">
        <v>101</v>
      </c>
      <c r="H12075" s="34">
        <v>150</v>
      </c>
      <c r="I12075" s="34">
        <v>110</v>
      </c>
      <c r="J12075" s="34">
        <v>127</v>
      </c>
      <c r="K12075" s="34">
        <v>98</v>
      </c>
      <c r="L12075" s="34">
        <v>105</v>
      </c>
      <c r="M12075" s="34">
        <v>96</v>
      </c>
    </row>
    <row r="12076" spans="1:13" x14ac:dyDescent="0.2">
      <c r="A12076" s="34" t="s">
        <v>112970</v>
      </c>
      <c r="B12076" s="34">
        <v>185</v>
      </c>
      <c r="C12076" s="34">
        <v>253</v>
      </c>
      <c r="D12076" s="34">
        <v>199</v>
      </c>
      <c r="E12076" s="34">
        <v>246</v>
      </c>
      <c r="F12076" s="34">
        <v>180</v>
      </c>
      <c r="G12076" s="34">
        <v>204</v>
      </c>
      <c r="H12076" s="34">
        <v>201</v>
      </c>
      <c r="I12076" s="34">
        <v>210</v>
      </c>
      <c r="J12076" s="34">
        <v>214</v>
      </c>
      <c r="K12076" s="34">
        <v>153</v>
      </c>
      <c r="L12076" s="34">
        <v>190</v>
      </c>
      <c r="M12076" s="34">
        <v>160</v>
      </c>
    </row>
    <row r="12077" spans="1:13" x14ac:dyDescent="0.2">
      <c r="A12077" s="34" t="s">
        <v>112971</v>
      </c>
      <c r="B12077" s="34">
        <v>192</v>
      </c>
      <c r="C12077" s="34">
        <v>184</v>
      </c>
      <c r="D12077" s="34">
        <v>176</v>
      </c>
      <c r="E12077" s="34">
        <v>267</v>
      </c>
      <c r="F12077" s="34">
        <v>185</v>
      </c>
      <c r="G12077" s="34">
        <v>188</v>
      </c>
      <c r="H12077" s="34">
        <v>199</v>
      </c>
      <c r="I12077" s="34">
        <v>228</v>
      </c>
      <c r="J12077" s="34">
        <v>198</v>
      </c>
      <c r="K12077" s="34">
        <v>198</v>
      </c>
      <c r="L12077" s="34">
        <v>133</v>
      </c>
      <c r="M12077" s="34">
        <v>150</v>
      </c>
    </row>
    <row r="12078" spans="1:13" x14ac:dyDescent="0.2">
      <c r="A12078" s="34" t="s">
        <v>112972</v>
      </c>
      <c r="B12078" s="34">
        <v>263</v>
      </c>
      <c r="C12078" s="34">
        <v>287</v>
      </c>
      <c r="D12078" s="34">
        <v>282</v>
      </c>
      <c r="E12078" s="34">
        <v>295</v>
      </c>
      <c r="F12078" s="34">
        <v>213</v>
      </c>
      <c r="G12078" s="34">
        <v>244</v>
      </c>
      <c r="H12078" s="34">
        <v>340</v>
      </c>
      <c r="I12078" s="34">
        <v>257</v>
      </c>
      <c r="J12078" s="34">
        <v>229</v>
      </c>
      <c r="K12078" s="34">
        <v>217</v>
      </c>
      <c r="L12078" s="34">
        <v>259</v>
      </c>
      <c r="M12078" s="34">
        <v>212</v>
      </c>
    </row>
    <row r="12079" spans="1:13" x14ac:dyDescent="0.2">
      <c r="A12079" s="34" t="s">
        <v>112973</v>
      </c>
      <c r="B12079" s="34">
        <v>290</v>
      </c>
      <c r="C12079" s="34">
        <v>301</v>
      </c>
      <c r="D12079" s="34">
        <v>320</v>
      </c>
      <c r="E12079" s="34">
        <v>306</v>
      </c>
      <c r="F12079" s="34">
        <v>291</v>
      </c>
      <c r="G12079" s="34">
        <v>288</v>
      </c>
      <c r="H12079" s="34">
        <v>321</v>
      </c>
      <c r="I12079" s="34">
        <v>295</v>
      </c>
      <c r="J12079" s="34">
        <v>357</v>
      </c>
      <c r="K12079" s="34">
        <v>268</v>
      </c>
      <c r="L12079" s="34">
        <v>337</v>
      </c>
      <c r="M12079" s="34">
        <v>269</v>
      </c>
    </row>
    <row r="12080" spans="1:13" x14ac:dyDescent="0.2">
      <c r="A12080" s="34" t="s">
        <v>112974</v>
      </c>
      <c r="B12080" s="34">
        <v>461</v>
      </c>
      <c r="C12080" s="34">
        <v>555</v>
      </c>
      <c r="D12080" s="34">
        <v>585</v>
      </c>
      <c r="E12080" s="34">
        <v>558</v>
      </c>
      <c r="F12080" s="34">
        <v>523</v>
      </c>
      <c r="G12080" s="34">
        <v>510</v>
      </c>
      <c r="H12080" s="34">
        <v>652</v>
      </c>
      <c r="I12080" s="34">
        <v>548</v>
      </c>
      <c r="J12080" s="34">
        <v>542</v>
      </c>
      <c r="K12080" s="34">
        <v>475</v>
      </c>
      <c r="L12080" s="34">
        <v>520</v>
      </c>
      <c r="M12080" s="34">
        <v>437</v>
      </c>
    </row>
    <row r="12081" spans="1:13" x14ac:dyDescent="0.2">
      <c r="A12081" s="34" t="s">
        <v>112975</v>
      </c>
      <c r="B12081" s="34">
        <v>328</v>
      </c>
      <c r="C12081" s="34">
        <v>442</v>
      </c>
      <c r="D12081" s="34">
        <v>423</v>
      </c>
      <c r="E12081" s="34">
        <v>508</v>
      </c>
      <c r="F12081" s="34">
        <v>336</v>
      </c>
      <c r="G12081" s="34">
        <v>463</v>
      </c>
      <c r="H12081" s="34">
        <v>516</v>
      </c>
      <c r="I12081" s="34">
        <v>426</v>
      </c>
      <c r="J12081" s="34">
        <v>416</v>
      </c>
      <c r="K12081" s="34">
        <v>375</v>
      </c>
      <c r="L12081" s="34">
        <v>437</v>
      </c>
      <c r="M12081" s="34">
        <v>356</v>
      </c>
    </row>
    <row r="12082" spans="1:13" x14ac:dyDescent="0.2">
      <c r="A12082" s="34" t="s">
        <v>112976</v>
      </c>
      <c r="B12082" s="34">
        <v>1065</v>
      </c>
      <c r="C12082" s="34">
        <v>1051</v>
      </c>
      <c r="D12082" s="34">
        <v>1118</v>
      </c>
      <c r="E12082" s="34">
        <v>1144</v>
      </c>
      <c r="F12082" s="34">
        <v>1057</v>
      </c>
      <c r="G12082" s="34">
        <v>1008</v>
      </c>
      <c r="H12082" s="34">
        <v>1149</v>
      </c>
      <c r="I12082" s="34">
        <v>1184</v>
      </c>
      <c r="J12082" s="34">
        <v>1195</v>
      </c>
      <c r="K12082" s="34">
        <v>839</v>
      </c>
      <c r="L12082" s="34">
        <v>1058</v>
      </c>
      <c r="M12082" s="34">
        <v>769</v>
      </c>
    </row>
    <row r="12083" spans="1:13" x14ac:dyDescent="0.2">
      <c r="A12083" s="34" t="s">
        <v>112977</v>
      </c>
      <c r="B12083" s="34">
        <v>362</v>
      </c>
      <c r="C12083" s="34">
        <v>351</v>
      </c>
      <c r="D12083" s="34">
        <v>350</v>
      </c>
      <c r="E12083" s="34">
        <v>354</v>
      </c>
      <c r="F12083" s="34">
        <v>328</v>
      </c>
      <c r="G12083" s="34">
        <v>352</v>
      </c>
      <c r="H12083" s="34">
        <v>417</v>
      </c>
      <c r="I12083" s="34">
        <v>301</v>
      </c>
      <c r="J12083" s="34">
        <v>270</v>
      </c>
      <c r="K12083" s="34">
        <v>305</v>
      </c>
      <c r="L12083" s="34">
        <v>353</v>
      </c>
      <c r="M12083" s="34">
        <v>246</v>
      </c>
    </row>
    <row r="12084" spans="1:13" x14ac:dyDescent="0.2">
      <c r="A12084" s="34" t="s">
        <v>112978</v>
      </c>
      <c r="B12084" s="34">
        <v>237</v>
      </c>
      <c r="C12084" s="34">
        <v>210</v>
      </c>
      <c r="D12084" s="34">
        <v>254</v>
      </c>
      <c r="E12084" s="34">
        <v>269</v>
      </c>
      <c r="F12084" s="34">
        <v>222</v>
      </c>
      <c r="G12084" s="34">
        <v>235</v>
      </c>
      <c r="H12084" s="34">
        <v>218</v>
      </c>
      <c r="I12084" s="34">
        <v>240</v>
      </c>
      <c r="J12084" s="34">
        <v>213</v>
      </c>
      <c r="K12084" s="34">
        <v>173</v>
      </c>
      <c r="L12084" s="34">
        <v>195</v>
      </c>
      <c r="M12084" s="34">
        <v>151</v>
      </c>
    </row>
    <row r="12085" spans="1:13" x14ac:dyDescent="0.2">
      <c r="A12085" s="34" t="s">
        <v>112979</v>
      </c>
      <c r="B12085" s="34">
        <v>510</v>
      </c>
      <c r="C12085" s="34">
        <v>605</v>
      </c>
      <c r="D12085" s="34">
        <v>580</v>
      </c>
      <c r="E12085" s="34">
        <v>579</v>
      </c>
      <c r="F12085" s="34">
        <v>436</v>
      </c>
      <c r="G12085" s="34">
        <v>540</v>
      </c>
      <c r="H12085" s="34">
        <v>582</v>
      </c>
      <c r="I12085" s="34">
        <v>645</v>
      </c>
      <c r="J12085" s="34">
        <v>614</v>
      </c>
      <c r="K12085" s="34">
        <v>488</v>
      </c>
      <c r="L12085" s="34">
        <v>657</v>
      </c>
      <c r="M12085" s="34">
        <v>443</v>
      </c>
    </row>
    <row r="12086" spans="1:13" x14ac:dyDescent="0.2">
      <c r="A12086" s="34" t="s">
        <v>112980</v>
      </c>
      <c r="B12086" s="34">
        <v>358</v>
      </c>
      <c r="C12086" s="34">
        <v>400</v>
      </c>
      <c r="D12086" s="34">
        <v>328</v>
      </c>
      <c r="E12086" s="34">
        <v>390</v>
      </c>
      <c r="F12086" s="34">
        <v>347</v>
      </c>
      <c r="G12086" s="34">
        <v>333</v>
      </c>
      <c r="H12086" s="34">
        <v>339</v>
      </c>
      <c r="I12086" s="34">
        <v>334</v>
      </c>
      <c r="J12086" s="34">
        <v>369</v>
      </c>
      <c r="K12086" s="34">
        <v>312</v>
      </c>
      <c r="L12086" s="34">
        <v>408</v>
      </c>
      <c r="M12086" s="34">
        <v>271</v>
      </c>
    </row>
    <row r="12087" spans="1:13" x14ac:dyDescent="0.2">
      <c r="A12087" s="34" t="s">
        <v>112981</v>
      </c>
      <c r="B12087" s="34">
        <v>237</v>
      </c>
      <c r="C12087" s="34">
        <v>293</v>
      </c>
      <c r="D12087" s="34">
        <v>290</v>
      </c>
      <c r="E12087" s="34">
        <v>414</v>
      </c>
      <c r="F12087" s="34">
        <v>243</v>
      </c>
      <c r="G12087" s="34">
        <v>304</v>
      </c>
      <c r="H12087" s="34">
        <v>332</v>
      </c>
      <c r="I12087" s="34">
        <v>344</v>
      </c>
      <c r="J12087" s="34">
        <v>296</v>
      </c>
      <c r="K12087" s="34">
        <v>308</v>
      </c>
      <c r="L12087" s="34">
        <v>313</v>
      </c>
      <c r="M12087" s="34">
        <v>228</v>
      </c>
    </row>
    <row r="12088" spans="1:13" x14ac:dyDescent="0.2">
      <c r="A12088" s="34" t="s">
        <v>112982</v>
      </c>
      <c r="B12088" s="34">
        <v>306</v>
      </c>
      <c r="C12088" s="34">
        <v>269</v>
      </c>
      <c r="D12088" s="34">
        <v>307</v>
      </c>
      <c r="E12088" s="34">
        <v>322</v>
      </c>
      <c r="F12088" s="34">
        <v>277</v>
      </c>
      <c r="G12088" s="34">
        <v>265</v>
      </c>
      <c r="H12088" s="34">
        <v>259</v>
      </c>
      <c r="I12088" s="34">
        <v>317</v>
      </c>
      <c r="J12088" s="34">
        <v>325</v>
      </c>
      <c r="K12088" s="34">
        <v>226</v>
      </c>
      <c r="L12088" s="34">
        <v>283</v>
      </c>
      <c r="M12088" s="34">
        <v>220</v>
      </c>
    </row>
    <row r="12089" spans="1:13" x14ac:dyDescent="0.2">
      <c r="A12089" s="34" t="s">
        <v>112983</v>
      </c>
      <c r="B12089" s="34">
        <v>260</v>
      </c>
      <c r="C12089" s="34">
        <v>362</v>
      </c>
      <c r="D12089" s="34">
        <v>336</v>
      </c>
      <c r="E12089" s="34">
        <v>353</v>
      </c>
      <c r="F12089" s="34">
        <v>270</v>
      </c>
      <c r="G12089" s="34">
        <v>265</v>
      </c>
      <c r="H12089" s="34">
        <v>382</v>
      </c>
      <c r="I12089" s="34">
        <v>312</v>
      </c>
      <c r="J12089" s="34">
        <v>322</v>
      </c>
      <c r="K12089" s="34">
        <v>258</v>
      </c>
      <c r="L12089" s="34">
        <v>316</v>
      </c>
      <c r="M12089" s="34">
        <v>267</v>
      </c>
    </row>
    <row r="12090" spans="1:13" x14ac:dyDescent="0.2">
      <c r="A12090" s="34" t="s">
        <v>112984</v>
      </c>
      <c r="B12090" s="34">
        <v>245</v>
      </c>
      <c r="C12090" s="34">
        <v>324</v>
      </c>
      <c r="D12090" s="34">
        <v>285</v>
      </c>
      <c r="E12090" s="34">
        <v>278</v>
      </c>
      <c r="F12090" s="34">
        <v>192</v>
      </c>
      <c r="G12090" s="34">
        <v>248</v>
      </c>
      <c r="H12090" s="34">
        <v>318</v>
      </c>
      <c r="I12090" s="34">
        <v>262</v>
      </c>
      <c r="J12090" s="34">
        <v>286</v>
      </c>
      <c r="K12090" s="34">
        <v>190</v>
      </c>
      <c r="L12090" s="34">
        <v>283</v>
      </c>
      <c r="M12090" s="34">
        <v>196</v>
      </c>
    </row>
    <row r="12091" spans="1:13" x14ac:dyDescent="0.2">
      <c r="A12091" s="34" t="s">
        <v>112985</v>
      </c>
      <c r="B12091" s="34">
        <v>406</v>
      </c>
      <c r="C12091" s="34">
        <v>350</v>
      </c>
      <c r="D12091" s="34">
        <v>374</v>
      </c>
      <c r="E12091" s="34">
        <v>350</v>
      </c>
      <c r="F12091" s="34">
        <v>388</v>
      </c>
      <c r="G12091" s="34">
        <v>349</v>
      </c>
      <c r="H12091" s="34">
        <v>444</v>
      </c>
      <c r="I12091" s="34">
        <v>314</v>
      </c>
      <c r="J12091" s="34">
        <v>459</v>
      </c>
      <c r="K12091" s="34">
        <v>316</v>
      </c>
      <c r="L12091" s="34">
        <v>386</v>
      </c>
      <c r="M12091" s="34">
        <v>280</v>
      </c>
    </row>
    <row r="12092" spans="1:13" x14ac:dyDescent="0.2">
      <c r="A12092" s="34" t="s">
        <v>112986</v>
      </c>
      <c r="B12092" s="34">
        <v>597</v>
      </c>
      <c r="C12092" s="34">
        <v>584</v>
      </c>
      <c r="D12092" s="34">
        <v>787</v>
      </c>
      <c r="E12092" s="34">
        <v>729</v>
      </c>
      <c r="F12092" s="34">
        <v>577</v>
      </c>
      <c r="G12092" s="34">
        <v>603</v>
      </c>
      <c r="H12092" s="34">
        <v>759</v>
      </c>
      <c r="I12092" s="34">
        <v>685</v>
      </c>
      <c r="J12092" s="34">
        <v>815</v>
      </c>
      <c r="K12092" s="34">
        <v>583</v>
      </c>
      <c r="L12092" s="34">
        <v>783</v>
      </c>
      <c r="M12092" s="34">
        <v>447</v>
      </c>
    </row>
    <row r="12093" spans="1:13" x14ac:dyDescent="0.2">
      <c r="A12093" s="34" t="s">
        <v>112987</v>
      </c>
      <c r="B12093" s="34">
        <v>454</v>
      </c>
      <c r="C12093" s="34">
        <v>454</v>
      </c>
      <c r="D12093" s="34">
        <v>545</v>
      </c>
      <c r="E12093" s="34">
        <v>544</v>
      </c>
      <c r="F12093" s="34">
        <v>409</v>
      </c>
      <c r="G12093" s="34">
        <v>416</v>
      </c>
      <c r="H12093" s="34">
        <v>450</v>
      </c>
      <c r="I12093" s="34">
        <v>434</v>
      </c>
      <c r="J12093" s="34">
        <v>524</v>
      </c>
      <c r="K12093" s="34">
        <v>414</v>
      </c>
      <c r="L12093" s="34">
        <v>504</v>
      </c>
      <c r="M12093" s="34">
        <v>365</v>
      </c>
    </row>
    <row r="12094" spans="1:13" x14ac:dyDescent="0.2">
      <c r="A12094" s="34" t="s">
        <v>112988</v>
      </c>
      <c r="B12094" s="34">
        <v>206</v>
      </c>
      <c r="C12094" s="34">
        <v>195</v>
      </c>
      <c r="D12094" s="34">
        <v>190</v>
      </c>
      <c r="E12094" s="34">
        <v>196</v>
      </c>
      <c r="F12094" s="34">
        <v>171</v>
      </c>
      <c r="G12094" s="34">
        <v>234</v>
      </c>
      <c r="H12094" s="34">
        <v>256</v>
      </c>
      <c r="I12094" s="34">
        <v>150</v>
      </c>
      <c r="J12094" s="34">
        <v>194</v>
      </c>
      <c r="K12094" s="34">
        <v>119</v>
      </c>
      <c r="L12094" s="34">
        <v>142</v>
      </c>
      <c r="M12094" s="34">
        <v>144</v>
      </c>
    </row>
    <row r="12095" spans="1:13" x14ac:dyDescent="0.2">
      <c r="A12095" s="34" t="s">
        <v>112989</v>
      </c>
      <c r="B12095" s="34">
        <v>268</v>
      </c>
      <c r="C12095" s="34">
        <v>368</v>
      </c>
      <c r="D12095" s="34">
        <v>313</v>
      </c>
      <c r="E12095" s="34">
        <v>326</v>
      </c>
      <c r="F12095" s="34">
        <v>269</v>
      </c>
      <c r="G12095" s="34">
        <v>294</v>
      </c>
      <c r="H12095" s="34">
        <v>334</v>
      </c>
      <c r="I12095" s="34">
        <v>321</v>
      </c>
      <c r="J12095" s="34">
        <v>308</v>
      </c>
      <c r="K12095" s="34">
        <v>293</v>
      </c>
      <c r="L12095" s="34">
        <v>277</v>
      </c>
      <c r="M12095" s="34">
        <v>245</v>
      </c>
    </row>
    <row r="12096" spans="1:13" x14ac:dyDescent="0.2">
      <c r="A12096" s="34" t="s">
        <v>112990</v>
      </c>
      <c r="B12096" s="34">
        <v>269</v>
      </c>
      <c r="C12096" s="34">
        <v>221</v>
      </c>
      <c r="D12096" s="34">
        <v>248</v>
      </c>
      <c r="E12096" s="34">
        <v>256</v>
      </c>
      <c r="F12096" s="34">
        <v>213</v>
      </c>
      <c r="G12096" s="34">
        <v>235</v>
      </c>
      <c r="H12096" s="34">
        <v>189</v>
      </c>
      <c r="I12096" s="34">
        <v>204</v>
      </c>
      <c r="J12096" s="34">
        <v>252</v>
      </c>
      <c r="K12096" s="34">
        <v>155</v>
      </c>
      <c r="L12096" s="34">
        <v>212</v>
      </c>
      <c r="M12096" s="34">
        <v>159</v>
      </c>
    </row>
    <row r="12097" spans="1:13" x14ac:dyDescent="0.2">
      <c r="A12097" s="34" t="s">
        <v>112991</v>
      </c>
      <c r="B12097" s="34">
        <v>193</v>
      </c>
      <c r="C12097" s="34">
        <v>188</v>
      </c>
      <c r="D12097" s="34">
        <v>199</v>
      </c>
      <c r="E12097" s="34">
        <v>243</v>
      </c>
      <c r="F12097" s="34">
        <v>206</v>
      </c>
      <c r="G12097" s="34">
        <v>192</v>
      </c>
      <c r="H12097" s="34">
        <v>210</v>
      </c>
      <c r="I12097" s="34">
        <v>221</v>
      </c>
      <c r="J12097" s="34">
        <v>175</v>
      </c>
      <c r="K12097" s="34">
        <v>180</v>
      </c>
      <c r="L12097" s="34">
        <v>160</v>
      </c>
      <c r="M12097" s="34">
        <v>162</v>
      </c>
    </row>
    <row r="12098" spans="1:13" x14ac:dyDescent="0.2">
      <c r="A12098" s="34" t="s">
        <v>112992</v>
      </c>
      <c r="B12098" s="34">
        <v>98</v>
      </c>
      <c r="C12098" s="34">
        <v>220</v>
      </c>
      <c r="D12098" s="34">
        <v>130</v>
      </c>
      <c r="E12098" s="34">
        <v>182</v>
      </c>
      <c r="F12098" s="34">
        <v>116</v>
      </c>
      <c r="G12098" s="34">
        <v>200</v>
      </c>
      <c r="H12098" s="34">
        <v>120</v>
      </c>
      <c r="I12098" s="34">
        <v>206</v>
      </c>
      <c r="J12098" s="34">
        <v>127</v>
      </c>
      <c r="K12098" s="34">
        <v>177</v>
      </c>
      <c r="L12098" s="34">
        <v>115</v>
      </c>
      <c r="M12098" s="34">
        <v>179</v>
      </c>
    </row>
    <row r="12099" spans="1:13" x14ac:dyDescent="0.2">
      <c r="A12099" s="34" t="s">
        <v>112993</v>
      </c>
      <c r="B12099" s="34">
        <v>432</v>
      </c>
      <c r="C12099" s="34">
        <v>497</v>
      </c>
      <c r="D12099" s="34">
        <v>531</v>
      </c>
      <c r="E12099" s="34">
        <v>561</v>
      </c>
      <c r="F12099" s="34">
        <v>372</v>
      </c>
      <c r="G12099" s="34">
        <v>436</v>
      </c>
      <c r="H12099" s="34">
        <v>562</v>
      </c>
      <c r="I12099" s="34">
        <v>501</v>
      </c>
      <c r="J12099" s="34">
        <v>427</v>
      </c>
      <c r="K12099" s="34">
        <v>410</v>
      </c>
      <c r="L12099" s="34">
        <v>456</v>
      </c>
      <c r="M12099" s="34">
        <v>368</v>
      </c>
    </row>
    <row r="12100" spans="1:13" x14ac:dyDescent="0.2">
      <c r="A12100" s="34" t="s">
        <v>112994</v>
      </c>
      <c r="B12100" s="34">
        <v>310</v>
      </c>
      <c r="C12100" s="34">
        <v>261</v>
      </c>
      <c r="D12100" s="34">
        <v>223</v>
      </c>
      <c r="E12100" s="34">
        <v>247</v>
      </c>
      <c r="F12100" s="34">
        <v>190</v>
      </c>
      <c r="G12100" s="34">
        <v>226</v>
      </c>
      <c r="H12100" s="34">
        <v>218</v>
      </c>
      <c r="I12100" s="34">
        <v>232</v>
      </c>
      <c r="J12100" s="34">
        <v>252</v>
      </c>
      <c r="K12100" s="34">
        <v>162</v>
      </c>
      <c r="L12100" s="34">
        <v>233</v>
      </c>
      <c r="M12100" s="34">
        <v>206</v>
      </c>
    </row>
    <row r="12101" spans="1:13" x14ac:dyDescent="0.2">
      <c r="A12101" s="34" t="s">
        <v>112995</v>
      </c>
      <c r="B12101" s="34">
        <v>380</v>
      </c>
      <c r="C12101" s="34">
        <v>342</v>
      </c>
      <c r="D12101" s="34">
        <v>372</v>
      </c>
      <c r="E12101" s="34">
        <v>384</v>
      </c>
      <c r="F12101" s="34">
        <v>354</v>
      </c>
      <c r="G12101" s="34">
        <v>307</v>
      </c>
      <c r="H12101" s="34">
        <v>422</v>
      </c>
      <c r="I12101" s="34">
        <v>374</v>
      </c>
      <c r="J12101" s="34">
        <v>373</v>
      </c>
      <c r="K12101" s="34">
        <v>304</v>
      </c>
      <c r="L12101" s="34">
        <v>434</v>
      </c>
      <c r="M12101" s="34">
        <v>274</v>
      </c>
    </row>
    <row r="12102" spans="1:13" x14ac:dyDescent="0.2">
      <c r="A12102" s="34" t="s">
        <v>112996</v>
      </c>
      <c r="B12102" s="34">
        <v>620</v>
      </c>
      <c r="C12102" s="34">
        <v>558</v>
      </c>
      <c r="D12102" s="34">
        <v>671</v>
      </c>
      <c r="E12102" s="34">
        <v>667</v>
      </c>
      <c r="F12102" s="34">
        <v>546</v>
      </c>
      <c r="G12102" s="34">
        <v>594</v>
      </c>
      <c r="H12102" s="34">
        <v>738</v>
      </c>
      <c r="I12102" s="34">
        <v>598</v>
      </c>
      <c r="J12102" s="34">
        <v>677</v>
      </c>
      <c r="K12102" s="34">
        <v>513</v>
      </c>
      <c r="L12102" s="34">
        <v>697</v>
      </c>
      <c r="M12102" s="34">
        <v>489</v>
      </c>
    </row>
    <row r="12103" spans="1:13" x14ac:dyDescent="0.2">
      <c r="A12103" s="34" t="s">
        <v>112997</v>
      </c>
      <c r="B12103" s="34">
        <v>1386</v>
      </c>
      <c r="C12103" s="34">
        <v>1125</v>
      </c>
      <c r="D12103" s="34">
        <v>1153</v>
      </c>
      <c r="E12103" s="34">
        <v>1132</v>
      </c>
      <c r="F12103" s="34">
        <v>1023</v>
      </c>
      <c r="G12103" s="34">
        <v>1008</v>
      </c>
      <c r="H12103" s="34">
        <v>1274</v>
      </c>
      <c r="I12103" s="34">
        <v>1147</v>
      </c>
      <c r="J12103" s="34">
        <v>1195</v>
      </c>
      <c r="K12103" s="34">
        <v>1015</v>
      </c>
      <c r="L12103" s="34">
        <v>1170</v>
      </c>
      <c r="M12103" s="34">
        <v>824</v>
      </c>
    </row>
    <row r="12104" spans="1:13" x14ac:dyDescent="0.2">
      <c r="A12104" s="34" t="s">
        <v>112998</v>
      </c>
      <c r="B12104" s="34">
        <v>408</v>
      </c>
      <c r="C12104" s="34">
        <v>396</v>
      </c>
      <c r="D12104" s="34">
        <v>565</v>
      </c>
      <c r="E12104" s="34">
        <v>423</v>
      </c>
      <c r="F12104" s="34">
        <v>503</v>
      </c>
      <c r="G12104" s="34">
        <v>433</v>
      </c>
      <c r="H12104" s="34">
        <v>502</v>
      </c>
      <c r="I12104" s="34">
        <v>425</v>
      </c>
      <c r="J12104" s="34">
        <v>459</v>
      </c>
      <c r="K12104" s="34">
        <v>366</v>
      </c>
      <c r="L12104" s="34">
        <v>494</v>
      </c>
      <c r="M12104" s="34">
        <v>360</v>
      </c>
    </row>
    <row r="12105" spans="1:13" x14ac:dyDescent="0.2">
      <c r="A12105" s="34" t="s">
        <v>112999</v>
      </c>
      <c r="B12105" s="34">
        <v>579</v>
      </c>
      <c r="C12105" s="34">
        <v>610</v>
      </c>
      <c r="D12105" s="34">
        <v>675</v>
      </c>
      <c r="E12105" s="34">
        <v>708</v>
      </c>
      <c r="F12105" s="34">
        <v>541</v>
      </c>
      <c r="G12105" s="34">
        <v>637</v>
      </c>
      <c r="H12105" s="34">
        <v>605</v>
      </c>
      <c r="I12105" s="34">
        <v>560</v>
      </c>
      <c r="J12105" s="34">
        <v>613</v>
      </c>
      <c r="K12105" s="34">
        <v>517</v>
      </c>
      <c r="L12105" s="34">
        <v>598</v>
      </c>
      <c r="M12105" s="34">
        <v>515</v>
      </c>
    </row>
    <row r="12106" spans="1:13" x14ac:dyDescent="0.2">
      <c r="A12106" s="34" t="s">
        <v>113000</v>
      </c>
      <c r="B12106" s="34">
        <v>528</v>
      </c>
      <c r="C12106" s="34">
        <v>448</v>
      </c>
      <c r="D12106" s="34">
        <v>481</v>
      </c>
      <c r="E12106" s="34">
        <v>460</v>
      </c>
      <c r="F12106" s="34">
        <v>407</v>
      </c>
      <c r="G12106" s="34">
        <v>434</v>
      </c>
      <c r="H12106" s="34">
        <v>492</v>
      </c>
      <c r="I12106" s="34">
        <v>437</v>
      </c>
      <c r="J12106" s="34">
        <v>531</v>
      </c>
      <c r="K12106" s="34">
        <v>376</v>
      </c>
      <c r="L12106" s="34">
        <v>476</v>
      </c>
      <c r="M12106" s="34">
        <v>331</v>
      </c>
    </row>
    <row r="12107" spans="1:13" x14ac:dyDescent="0.2">
      <c r="A12107" s="34" t="s">
        <v>113001</v>
      </c>
      <c r="B12107" s="34">
        <v>190</v>
      </c>
      <c r="C12107" s="34">
        <v>253</v>
      </c>
      <c r="D12107" s="34">
        <v>244</v>
      </c>
      <c r="E12107" s="34">
        <v>235</v>
      </c>
      <c r="F12107" s="34">
        <v>225</v>
      </c>
      <c r="G12107" s="34">
        <v>230</v>
      </c>
      <c r="H12107" s="34">
        <v>302</v>
      </c>
      <c r="I12107" s="34">
        <v>235</v>
      </c>
      <c r="J12107" s="34">
        <v>247</v>
      </c>
      <c r="K12107" s="34">
        <v>178</v>
      </c>
      <c r="L12107" s="34">
        <v>245</v>
      </c>
      <c r="M12107" s="34">
        <v>175</v>
      </c>
    </row>
    <row r="12108" spans="1:13" x14ac:dyDescent="0.2">
      <c r="A12108" s="34" t="s">
        <v>113002</v>
      </c>
      <c r="B12108" s="34">
        <v>227</v>
      </c>
      <c r="C12108" s="34">
        <v>187</v>
      </c>
      <c r="D12108" s="34">
        <v>224</v>
      </c>
      <c r="E12108" s="34">
        <v>207</v>
      </c>
      <c r="F12108" s="34">
        <v>192</v>
      </c>
      <c r="G12108" s="34">
        <v>167</v>
      </c>
      <c r="H12108" s="34">
        <v>180</v>
      </c>
      <c r="I12108" s="34">
        <v>204</v>
      </c>
      <c r="J12108" s="34">
        <v>179</v>
      </c>
      <c r="K12108" s="34">
        <v>157</v>
      </c>
      <c r="L12108" s="34">
        <v>198</v>
      </c>
      <c r="M12108" s="34">
        <v>140</v>
      </c>
    </row>
    <row r="12109" spans="1:13" x14ac:dyDescent="0.2">
      <c r="A12109" s="34" t="s">
        <v>113003</v>
      </c>
      <c r="B12109" s="34">
        <v>317</v>
      </c>
      <c r="C12109" s="34">
        <v>337</v>
      </c>
      <c r="D12109" s="34">
        <v>337</v>
      </c>
      <c r="E12109" s="34">
        <v>319</v>
      </c>
      <c r="F12109" s="34">
        <v>313</v>
      </c>
      <c r="G12109" s="34">
        <v>265</v>
      </c>
      <c r="H12109" s="34">
        <v>314</v>
      </c>
      <c r="I12109" s="34">
        <v>388</v>
      </c>
      <c r="J12109" s="34">
        <v>289</v>
      </c>
      <c r="K12109" s="34">
        <v>288</v>
      </c>
      <c r="L12109" s="34">
        <v>322</v>
      </c>
      <c r="M12109" s="34">
        <v>202</v>
      </c>
    </row>
    <row r="12110" spans="1:13" x14ac:dyDescent="0.2">
      <c r="A12110" s="34" t="s">
        <v>113004</v>
      </c>
      <c r="B12110" s="34">
        <v>88</v>
      </c>
      <c r="C12110" s="34">
        <v>106</v>
      </c>
      <c r="D12110" s="34">
        <v>88</v>
      </c>
      <c r="E12110" s="34">
        <v>105</v>
      </c>
      <c r="F12110" s="34">
        <v>60</v>
      </c>
      <c r="G12110" s="34">
        <v>94</v>
      </c>
      <c r="H12110" s="34">
        <v>94</v>
      </c>
      <c r="I12110" s="34">
        <v>78</v>
      </c>
      <c r="J12110" s="34">
        <v>92</v>
      </c>
      <c r="K12110" s="34">
        <v>60</v>
      </c>
      <c r="L12110" s="34">
        <v>102</v>
      </c>
      <c r="M12110" s="34">
        <v>82</v>
      </c>
    </row>
    <row r="12111" spans="1:13" x14ac:dyDescent="0.2">
      <c r="A12111" s="34" t="s">
        <v>113005</v>
      </c>
      <c r="B12111" s="34">
        <v>178</v>
      </c>
      <c r="C12111" s="34">
        <v>257</v>
      </c>
      <c r="D12111" s="34">
        <v>176</v>
      </c>
      <c r="E12111" s="34">
        <v>235</v>
      </c>
      <c r="F12111" s="34">
        <v>173</v>
      </c>
      <c r="G12111" s="34">
        <v>142</v>
      </c>
      <c r="H12111" s="34">
        <v>205</v>
      </c>
      <c r="I12111" s="34">
        <v>202</v>
      </c>
      <c r="J12111" s="34">
        <v>218</v>
      </c>
      <c r="K12111" s="34">
        <v>158</v>
      </c>
      <c r="L12111" s="34">
        <v>200</v>
      </c>
      <c r="M12111" s="34">
        <v>125</v>
      </c>
    </row>
    <row r="12112" spans="1:13" x14ac:dyDescent="0.2">
      <c r="A12112" s="34" t="s">
        <v>113006</v>
      </c>
      <c r="B12112" s="34">
        <v>171</v>
      </c>
      <c r="C12112" s="34">
        <v>138</v>
      </c>
      <c r="D12112" s="34">
        <v>215</v>
      </c>
      <c r="E12112" s="34">
        <v>159</v>
      </c>
      <c r="F12112" s="34">
        <v>199</v>
      </c>
      <c r="G12112" s="34">
        <v>147</v>
      </c>
      <c r="H12112" s="34">
        <v>245</v>
      </c>
      <c r="I12112" s="34">
        <v>143</v>
      </c>
      <c r="J12112" s="34">
        <v>176</v>
      </c>
      <c r="K12112" s="34">
        <v>102</v>
      </c>
      <c r="L12112" s="34">
        <v>182</v>
      </c>
      <c r="M12112" s="34">
        <v>139</v>
      </c>
    </row>
    <row r="12113" spans="1:13" x14ac:dyDescent="0.2">
      <c r="A12113" s="34" t="s">
        <v>113007</v>
      </c>
      <c r="B12113" s="34">
        <v>255</v>
      </c>
      <c r="C12113" s="34">
        <v>173</v>
      </c>
      <c r="D12113" s="34">
        <v>219</v>
      </c>
      <c r="E12113" s="34">
        <v>222</v>
      </c>
      <c r="F12113" s="34">
        <v>210</v>
      </c>
      <c r="G12113" s="34">
        <v>209</v>
      </c>
      <c r="H12113" s="34">
        <v>205</v>
      </c>
      <c r="I12113" s="34">
        <v>229</v>
      </c>
      <c r="J12113" s="34">
        <v>251</v>
      </c>
      <c r="K12113" s="34">
        <v>153</v>
      </c>
      <c r="L12113" s="34">
        <v>179</v>
      </c>
      <c r="M12113" s="34">
        <v>166</v>
      </c>
    </row>
    <row r="12114" spans="1:13" x14ac:dyDescent="0.2">
      <c r="A12114" s="34" t="s">
        <v>113008</v>
      </c>
      <c r="B12114" s="34">
        <v>260</v>
      </c>
      <c r="C12114" s="34">
        <v>176</v>
      </c>
      <c r="D12114" s="34">
        <v>268</v>
      </c>
      <c r="E12114" s="34">
        <v>174</v>
      </c>
      <c r="F12114" s="34">
        <v>227</v>
      </c>
      <c r="G12114" s="34">
        <v>174</v>
      </c>
      <c r="H12114" s="34">
        <v>260</v>
      </c>
      <c r="I12114" s="34">
        <v>188</v>
      </c>
      <c r="J12114" s="34">
        <v>204</v>
      </c>
      <c r="K12114" s="34">
        <v>149</v>
      </c>
      <c r="L12114" s="34">
        <v>178</v>
      </c>
      <c r="M12114" s="34">
        <v>133</v>
      </c>
    </row>
    <row r="12115" spans="1:13" x14ac:dyDescent="0.2">
      <c r="A12115" s="34" t="s">
        <v>113009</v>
      </c>
      <c r="B12115" s="34">
        <v>176</v>
      </c>
      <c r="C12115" s="34">
        <v>221</v>
      </c>
      <c r="D12115" s="34">
        <v>222</v>
      </c>
      <c r="E12115" s="34">
        <v>181</v>
      </c>
      <c r="F12115" s="34">
        <v>186</v>
      </c>
      <c r="G12115" s="34">
        <v>186</v>
      </c>
      <c r="H12115" s="34">
        <v>195</v>
      </c>
      <c r="I12115" s="34">
        <v>197</v>
      </c>
      <c r="J12115" s="34">
        <v>222</v>
      </c>
      <c r="K12115" s="34">
        <v>152</v>
      </c>
      <c r="L12115" s="34">
        <v>202</v>
      </c>
      <c r="M12115" s="34">
        <v>159</v>
      </c>
    </row>
    <row r="12116" spans="1:13" x14ac:dyDescent="0.2">
      <c r="A12116" s="34" t="s">
        <v>113010</v>
      </c>
      <c r="B12116" s="34">
        <v>313</v>
      </c>
      <c r="C12116" s="34">
        <v>333</v>
      </c>
      <c r="D12116" s="34">
        <v>365</v>
      </c>
      <c r="E12116" s="34">
        <v>363</v>
      </c>
      <c r="F12116" s="34">
        <v>250</v>
      </c>
      <c r="G12116" s="34">
        <v>304</v>
      </c>
      <c r="H12116" s="34">
        <v>346</v>
      </c>
      <c r="I12116" s="34">
        <v>317</v>
      </c>
      <c r="J12116" s="34">
        <v>330</v>
      </c>
      <c r="K12116" s="34">
        <v>252</v>
      </c>
      <c r="L12116" s="34">
        <v>389</v>
      </c>
      <c r="M12116" s="34">
        <v>222</v>
      </c>
    </row>
    <row r="12117" spans="1:13" x14ac:dyDescent="0.2">
      <c r="A12117" s="34" t="s">
        <v>113011</v>
      </c>
      <c r="B12117" s="34">
        <v>249</v>
      </c>
      <c r="C12117" s="34">
        <v>295</v>
      </c>
      <c r="D12117" s="34">
        <v>310</v>
      </c>
      <c r="E12117" s="34">
        <v>285</v>
      </c>
      <c r="F12117" s="34">
        <v>304</v>
      </c>
      <c r="G12117" s="34">
        <v>214</v>
      </c>
      <c r="H12117" s="34">
        <v>337</v>
      </c>
      <c r="I12117" s="34">
        <v>262</v>
      </c>
      <c r="J12117" s="34">
        <v>319</v>
      </c>
      <c r="K12117" s="34">
        <v>235</v>
      </c>
      <c r="L12117" s="34">
        <v>348</v>
      </c>
      <c r="M12117" s="34">
        <v>184</v>
      </c>
    </row>
    <row r="12118" spans="1:13" x14ac:dyDescent="0.2">
      <c r="A12118" s="34" t="s">
        <v>113012</v>
      </c>
      <c r="B12118" s="34">
        <v>125</v>
      </c>
      <c r="C12118" s="34">
        <v>137</v>
      </c>
      <c r="D12118" s="34">
        <v>126</v>
      </c>
      <c r="E12118" s="34">
        <v>136</v>
      </c>
      <c r="F12118" s="34">
        <v>97</v>
      </c>
      <c r="G12118" s="34">
        <v>113</v>
      </c>
      <c r="H12118" s="34">
        <v>119</v>
      </c>
      <c r="I12118" s="34">
        <v>115</v>
      </c>
      <c r="J12118" s="34">
        <v>110</v>
      </c>
      <c r="K12118" s="34">
        <v>96</v>
      </c>
      <c r="L12118" s="34">
        <v>136</v>
      </c>
      <c r="M12118" s="34">
        <v>104</v>
      </c>
    </row>
    <row r="12119" spans="1:13" x14ac:dyDescent="0.2">
      <c r="A12119" s="34" t="s">
        <v>113013</v>
      </c>
      <c r="B12119" s="34">
        <v>192</v>
      </c>
      <c r="C12119" s="34">
        <v>193</v>
      </c>
      <c r="D12119" s="34">
        <v>213</v>
      </c>
      <c r="E12119" s="34">
        <v>216</v>
      </c>
      <c r="F12119" s="34">
        <v>202</v>
      </c>
      <c r="G12119" s="34">
        <v>144</v>
      </c>
      <c r="H12119" s="34">
        <v>236</v>
      </c>
      <c r="I12119" s="34">
        <v>193</v>
      </c>
      <c r="J12119" s="34">
        <v>217</v>
      </c>
      <c r="K12119" s="34">
        <v>156</v>
      </c>
      <c r="L12119" s="34">
        <v>180</v>
      </c>
      <c r="M12119" s="34">
        <v>111</v>
      </c>
    </row>
    <row r="12120" spans="1:13" x14ac:dyDescent="0.2">
      <c r="A12120" s="34" t="s">
        <v>113014</v>
      </c>
      <c r="B12120" s="34">
        <v>238</v>
      </c>
      <c r="C12120" s="34">
        <v>204</v>
      </c>
      <c r="D12120" s="34">
        <v>213</v>
      </c>
      <c r="E12120" s="34">
        <v>218</v>
      </c>
      <c r="F12120" s="34">
        <v>280</v>
      </c>
      <c r="G12120" s="34">
        <v>206</v>
      </c>
      <c r="H12120" s="34">
        <v>287</v>
      </c>
      <c r="I12120" s="34">
        <v>239</v>
      </c>
      <c r="J12120" s="34">
        <v>234</v>
      </c>
      <c r="K12120" s="34">
        <v>190</v>
      </c>
      <c r="L12120" s="34">
        <v>253</v>
      </c>
      <c r="M12120" s="34">
        <v>185</v>
      </c>
    </row>
    <row r="12121" spans="1:13" x14ac:dyDescent="0.2">
      <c r="A12121" s="34" t="s">
        <v>113015</v>
      </c>
      <c r="B12121" s="34">
        <v>265</v>
      </c>
      <c r="C12121" s="34">
        <v>372</v>
      </c>
      <c r="D12121" s="34">
        <v>333</v>
      </c>
      <c r="E12121" s="34">
        <v>324</v>
      </c>
      <c r="F12121" s="34">
        <v>306</v>
      </c>
      <c r="G12121" s="34">
        <v>314</v>
      </c>
      <c r="H12121" s="34">
        <v>404</v>
      </c>
      <c r="I12121" s="34">
        <v>309</v>
      </c>
      <c r="J12121" s="34">
        <v>429</v>
      </c>
      <c r="K12121" s="34">
        <v>332</v>
      </c>
      <c r="L12121" s="34">
        <v>368</v>
      </c>
      <c r="M12121" s="34">
        <v>247</v>
      </c>
    </row>
    <row r="12122" spans="1:13" x14ac:dyDescent="0.2">
      <c r="A12122" s="34" t="s">
        <v>113016</v>
      </c>
      <c r="B12122" s="34">
        <v>326</v>
      </c>
      <c r="C12122" s="34">
        <v>392</v>
      </c>
      <c r="D12122" s="34">
        <v>479</v>
      </c>
      <c r="E12122" s="34">
        <v>305</v>
      </c>
      <c r="F12122" s="34">
        <v>349</v>
      </c>
      <c r="G12122" s="34">
        <v>343</v>
      </c>
      <c r="H12122" s="34">
        <v>400</v>
      </c>
      <c r="I12122" s="34">
        <v>358</v>
      </c>
      <c r="J12122" s="34">
        <v>342</v>
      </c>
      <c r="K12122" s="34">
        <v>320</v>
      </c>
      <c r="L12122" s="34">
        <v>365</v>
      </c>
      <c r="M12122" s="34">
        <v>281</v>
      </c>
    </row>
    <row r="12123" spans="1:13" x14ac:dyDescent="0.2">
      <c r="A12123" s="34" t="s">
        <v>113017</v>
      </c>
      <c r="B12123" s="34">
        <v>573</v>
      </c>
      <c r="C12123" s="34">
        <v>610</v>
      </c>
      <c r="D12123" s="34">
        <v>605</v>
      </c>
      <c r="E12123" s="34">
        <v>728</v>
      </c>
      <c r="F12123" s="34">
        <v>562</v>
      </c>
      <c r="G12123" s="34">
        <v>562</v>
      </c>
      <c r="H12123" s="34">
        <v>599</v>
      </c>
      <c r="I12123" s="34">
        <v>609</v>
      </c>
      <c r="J12123" s="34">
        <v>646</v>
      </c>
      <c r="K12123" s="34">
        <v>513</v>
      </c>
      <c r="L12123" s="34">
        <v>634</v>
      </c>
      <c r="M12123" s="34">
        <v>442</v>
      </c>
    </row>
    <row r="12124" spans="1:13" x14ac:dyDescent="0.2">
      <c r="A12124" s="34" t="s">
        <v>113018</v>
      </c>
      <c r="B12124" s="34">
        <v>827</v>
      </c>
      <c r="C12124" s="34">
        <v>946</v>
      </c>
      <c r="D12124" s="34">
        <v>1070</v>
      </c>
      <c r="E12124" s="34">
        <v>1071</v>
      </c>
      <c r="F12124" s="34">
        <v>812</v>
      </c>
      <c r="G12124" s="34">
        <v>907</v>
      </c>
      <c r="H12124" s="34">
        <v>912</v>
      </c>
      <c r="I12124" s="34">
        <v>971</v>
      </c>
      <c r="J12124" s="34">
        <v>1077</v>
      </c>
      <c r="K12124" s="34">
        <v>866</v>
      </c>
      <c r="L12124" s="34">
        <v>937</v>
      </c>
      <c r="M12124" s="34">
        <v>784</v>
      </c>
    </row>
    <row r="12125" spans="1:13" x14ac:dyDescent="0.2">
      <c r="A12125" s="34" t="s">
        <v>113019</v>
      </c>
      <c r="B12125" s="34">
        <v>373</v>
      </c>
      <c r="C12125" s="34">
        <v>502</v>
      </c>
      <c r="D12125" s="34">
        <v>459</v>
      </c>
      <c r="E12125" s="34">
        <v>509</v>
      </c>
      <c r="F12125" s="34">
        <v>383</v>
      </c>
      <c r="G12125" s="34">
        <v>493</v>
      </c>
      <c r="H12125" s="34">
        <v>462</v>
      </c>
      <c r="I12125" s="34">
        <v>512</v>
      </c>
      <c r="J12125" s="34">
        <v>557</v>
      </c>
      <c r="K12125" s="34">
        <v>466</v>
      </c>
      <c r="L12125" s="34">
        <v>422</v>
      </c>
      <c r="M12125" s="34">
        <v>373</v>
      </c>
    </row>
    <row r="12126" spans="1:13" x14ac:dyDescent="0.2">
      <c r="A12126" s="34" t="s">
        <v>113020</v>
      </c>
      <c r="B12126" s="34">
        <v>339</v>
      </c>
      <c r="C12126" s="34">
        <v>428</v>
      </c>
      <c r="D12126" s="34">
        <v>372</v>
      </c>
      <c r="E12126" s="34">
        <v>357</v>
      </c>
      <c r="F12126" s="34">
        <v>391</v>
      </c>
      <c r="G12126" s="34">
        <v>376</v>
      </c>
      <c r="H12126" s="34">
        <v>408</v>
      </c>
      <c r="I12126" s="34">
        <v>334</v>
      </c>
      <c r="J12126" s="34">
        <v>418</v>
      </c>
      <c r="K12126" s="34">
        <v>293</v>
      </c>
      <c r="L12126" s="34">
        <v>444</v>
      </c>
      <c r="M12126" s="34">
        <v>293</v>
      </c>
    </row>
    <row r="12127" spans="1:13" x14ac:dyDescent="0.2">
      <c r="A12127" s="34" t="s">
        <v>113021</v>
      </c>
      <c r="B12127" s="34">
        <v>507</v>
      </c>
      <c r="C12127" s="34">
        <v>565</v>
      </c>
      <c r="D12127" s="34">
        <v>514</v>
      </c>
      <c r="E12127" s="34">
        <v>512</v>
      </c>
      <c r="F12127" s="34">
        <v>481</v>
      </c>
      <c r="G12127" s="34">
        <v>496</v>
      </c>
      <c r="H12127" s="34">
        <v>682</v>
      </c>
      <c r="I12127" s="34">
        <v>553</v>
      </c>
      <c r="J12127" s="34">
        <v>666</v>
      </c>
      <c r="K12127" s="34">
        <v>420</v>
      </c>
      <c r="L12127" s="34">
        <v>570</v>
      </c>
      <c r="M12127" s="34">
        <v>410</v>
      </c>
    </row>
    <row r="12128" spans="1:13" x14ac:dyDescent="0.2">
      <c r="A12128" s="34" t="s">
        <v>113022</v>
      </c>
      <c r="B12128" s="34">
        <v>209</v>
      </c>
      <c r="C12128" s="34">
        <v>287</v>
      </c>
      <c r="D12128" s="34">
        <v>276</v>
      </c>
      <c r="E12128" s="34">
        <v>294</v>
      </c>
      <c r="F12128" s="34">
        <v>274</v>
      </c>
      <c r="G12128" s="34">
        <v>281</v>
      </c>
      <c r="H12128" s="34">
        <v>283</v>
      </c>
      <c r="I12128" s="34">
        <v>306</v>
      </c>
      <c r="J12128" s="34">
        <v>305</v>
      </c>
      <c r="K12128" s="34">
        <v>230</v>
      </c>
      <c r="L12128" s="34">
        <v>294</v>
      </c>
      <c r="M12128" s="34">
        <v>235</v>
      </c>
    </row>
    <row r="12129" spans="1:13" x14ac:dyDescent="0.2">
      <c r="A12129" s="34" t="s">
        <v>113023</v>
      </c>
      <c r="B12129" s="34">
        <v>254</v>
      </c>
      <c r="C12129" s="34">
        <v>300</v>
      </c>
      <c r="D12129" s="34">
        <v>337</v>
      </c>
      <c r="E12129" s="34">
        <v>353</v>
      </c>
      <c r="F12129" s="34">
        <v>272</v>
      </c>
      <c r="G12129" s="34">
        <v>279</v>
      </c>
      <c r="H12129" s="34">
        <v>369</v>
      </c>
      <c r="I12129" s="34">
        <v>336</v>
      </c>
      <c r="J12129" s="34">
        <v>334</v>
      </c>
      <c r="K12129" s="34">
        <v>256</v>
      </c>
      <c r="L12129" s="34">
        <v>287</v>
      </c>
      <c r="M12129" s="34">
        <v>258</v>
      </c>
    </row>
    <row r="12130" spans="1:13" x14ac:dyDescent="0.2">
      <c r="A12130" s="34" t="s">
        <v>113024</v>
      </c>
      <c r="B12130" s="34">
        <v>312</v>
      </c>
      <c r="C12130" s="34">
        <v>242</v>
      </c>
      <c r="D12130" s="34">
        <v>285</v>
      </c>
      <c r="E12130" s="34">
        <v>253</v>
      </c>
      <c r="F12130" s="34">
        <v>242</v>
      </c>
      <c r="G12130" s="34">
        <v>243</v>
      </c>
      <c r="H12130" s="34">
        <v>299</v>
      </c>
      <c r="I12130" s="34">
        <v>221</v>
      </c>
      <c r="J12130" s="34">
        <v>299</v>
      </c>
      <c r="K12130" s="34">
        <v>206</v>
      </c>
      <c r="L12130" s="34">
        <v>241</v>
      </c>
      <c r="M12130" s="34">
        <v>158</v>
      </c>
    </row>
    <row r="12131" spans="1:13" x14ac:dyDescent="0.2">
      <c r="A12131" s="34" t="s">
        <v>113025</v>
      </c>
      <c r="B12131" s="34">
        <v>172</v>
      </c>
      <c r="C12131" s="34">
        <v>170</v>
      </c>
      <c r="D12131" s="34">
        <v>178</v>
      </c>
      <c r="E12131" s="34">
        <v>246</v>
      </c>
      <c r="F12131" s="34">
        <v>134</v>
      </c>
      <c r="G12131" s="34">
        <v>193</v>
      </c>
      <c r="H12131" s="34">
        <v>217</v>
      </c>
      <c r="I12131" s="34">
        <v>231</v>
      </c>
      <c r="J12131" s="34">
        <v>185</v>
      </c>
      <c r="K12131" s="34">
        <v>166</v>
      </c>
      <c r="L12131" s="34">
        <v>164</v>
      </c>
      <c r="M12131" s="34">
        <v>164</v>
      </c>
    </row>
    <row r="12132" spans="1:13" x14ac:dyDescent="0.2">
      <c r="A12132" s="34" t="s">
        <v>113026</v>
      </c>
      <c r="B12132" s="34">
        <v>277</v>
      </c>
      <c r="C12132" s="34">
        <v>299</v>
      </c>
      <c r="D12132" s="34">
        <v>309</v>
      </c>
      <c r="E12132" s="34">
        <v>319</v>
      </c>
      <c r="F12132" s="34">
        <v>293</v>
      </c>
      <c r="G12132" s="34">
        <v>334</v>
      </c>
      <c r="H12132" s="34">
        <v>332</v>
      </c>
      <c r="I12132" s="34">
        <v>351</v>
      </c>
      <c r="J12132" s="34">
        <v>340</v>
      </c>
      <c r="K12132" s="34">
        <v>295</v>
      </c>
      <c r="L12132" s="34">
        <v>376</v>
      </c>
      <c r="M12132" s="34">
        <v>299</v>
      </c>
    </row>
    <row r="12133" spans="1:13" x14ac:dyDescent="0.2">
      <c r="A12133" s="34" t="s">
        <v>113027</v>
      </c>
      <c r="B12133" s="34">
        <v>247</v>
      </c>
      <c r="C12133" s="34">
        <v>269</v>
      </c>
      <c r="D12133" s="34">
        <v>286</v>
      </c>
      <c r="E12133" s="34">
        <v>235</v>
      </c>
      <c r="F12133" s="34">
        <v>221</v>
      </c>
      <c r="G12133" s="34">
        <v>264</v>
      </c>
      <c r="H12133" s="34">
        <v>249</v>
      </c>
      <c r="I12133" s="34">
        <v>238</v>
      </c>
      <c r="J12133" s="34">
        <v>260</v>
      </c>
      <c r="K12133" s="34">
        <v>233</v>
      </c>
      <c r="L12133" s="34">
        <v>196</v>
      </c>
      <c r="M12133" s="34">
        <v>174</v>
      </c>
    </row>
    <row r="12134" spans="1:13" x14ac:dyDescent="0.2">
      <c r="A12134" s="34" t="s">
        <v>113028</v>
      </c>
      <c r="B12134" s="34">
        <v>173</v>
      </c>
      <c r="C12134" s="34">
        <v>190</v>
      </c>
      <c r="D12134" s="34">
        <v>181</v>
      </c>
      <c r="E12134" s="34">
        <v>197</v>
      </c>
      <c r="F12134" s="34">
        <v>143</v>
      </c>
      <c r="G12134" s="34">
        <v>162</v>
      </c>
      <c r="H12134" s="34">
        <v>207</v>
      </c>
      <c r="I12134" s="34">
        <v>165</v>
      </c>
      <c r="J12134" s="34">
        <v>146</v>
      </c>
      <c r="K12134" s="34">
        <v>130</v>
      </c>
      <c r="L12134" s="34">
        <v>139</v>
      </c>
      <c r="M12134" s="34">
        <v>133</v>
      </c>
    </row>
    <row r="12135" spans="1:13" x14ac:dyDescent="0.2">
      <c r="A12135" s="34" t="s">
        <v>113029</v>
      </c>
      <c r="B12135" s="34">
        <v>680</v>
      </c>
      <c r="C12135" s="34">
        <v>626</v>
      </c>
      <c r="D12135" s="34">
        <v>788</v>
      </c>
      <c r="E12135" s="34">
        <v>717</v>
      </c>
      <c r="F12135" s="34">
        <v>643</v>
      </c>
      <c r="G12135" s="34">
        <v>589</v>
      </c>
      <c r="H12135" s="34">
        <v>826</v>
      </c>
      <c r="I12135" s="34">
        <v>645</v>
      </c>
      <c r="J12135" s="34">
        <v>728</v>
      </c>
      <c r="K12135" s="34">
        <v>485</v>
      </c>
      <c r="L12135" s="34">
        <v>636</v>
      </c>
      <c r="M12135" s="34">
        <v>486</v>
      </c>
    </row>
    <row r="12136" spans="1:13" x14ac:dyDescent="0.2">
      <c r="A12136" s="34" t="s">
        <v>113030</v>
      </c>
      <c r="B12136" s="34">
        <v>213</v>
      </c>
      <c r="C12136" s="34">
        <v>159</v>
      </c>
      <c r="D12136" s="34">
        <v>186</v>
      </c>
      <c r="E12136" s="34">
        <v>194</v>
      </c>
      <c r="F12136" s="34">
        <v>186</v>
      </c>
      <c r="G12136" s="34">
        <v>154</v>
      </c>
      <c r="H12136" s="34">
        <v>190</v>
      </c>
      <c r="I12136" s="34">
        <v>172</v>
      </c>
      <c r="J12136" s="34">
        <v>150</v>
      </c>
      <c r="K12136" s="34">
        <v>151</v>
      </c>
      <c r="L12136" s="34">
        <v>191</v>
      </c>
      <c r="M12136" s="34">
        <v>117</v>
      </c>
    </row>
    <row r="12137" spans="1:13" x14ac:dyDescent="0.2">
      <c r="A12137" s="34" t="s">
        <v>113031</v>
      </c>
      <c r="B12137" s="34">
        <v>405</v>
      </c>
      <c r="C12137" s="34">
        <v>398</v>
      </c>
      <c r="D12137" s="34">
        <v>432</v>
      </c>
      <c r="E12137" s="34">
        <v>465</v>
      </c>
      <c r="F12137" s="34">
        <v>346</v>
      </c>
      <c r="G12137" s="34">
        <v>373</v>
      </c>
      <c r="H12137" s="34">
        <v>473</v>
      </c>
      <c r="I12137" s="34">
        <v>448</v>
      </c>
      <c r="J12137" s="34">
        <v>383</v>
      </c>
      <c r="K12137" s="34">
        <v>305</v>
      </c>
      <c r="L12137" s="34">
        <v>419</v>
      </c>
      <c r="M12137" s="34">
        <v>331</v>
      </c>
    </row>
    <row r="12138" spans="1:13" x14ac:dyDescent="0.2">
      <c r="A12138" s="34" t="s">
        <v>113032</v>
      </c>
      <c r="B12138" s="34">
        <v>163</v>
      </c>
      <c r="C12138" s="34">
        <v>179</v>
      </c>
      <c r="D12138" s="34">
        <v>141</v>
      </c>
      <c r="E12138" s="34">
        <v>193</v>
      </c>
      <c r="F12138" s="34">
        <v>105</v>
      </c>
      <c r="G12138" s="34">
        <v>213</v>
      </c>
      <c r="H12138" s="34">
        <v>168</v>
      </c>
      <c r="I12138" s="34">
        <v>189</v>
      </c>
      <c r="J12138" s="34">
        <v>206</v>
      </c>
      <c r="K12138" s="34">
        <v>161</v>
      </c>
      <c r="L12138" s="34">
        <v>117</v>
      </c>
      <c r="M12138" s="34">
        <v>149</v>
      </c>
    </row>
    <row r="12139" spans="1:13" x14ac:dyDescent="0.2">
      <c r="A12139" s="34" t="s">
        <v>113033</v>
      </c>
      <c r="B12139" s="34">
        <v>612</v>
      </c>
      <c r="C12139" s="34">
        <v>603</v>
      </c>
      <c r="D12139" s="34">
        <v>705</v>
      </c>
      <c r="E12139" s="34">
        <v>641</v>
      </c>
      <c r="F12139" s="34">
        <v>597</v>
      </c>
      <c r="G12139" s="34">
        <v>588</v>
      </c>
      <c r="H12139" s="34">
        <v>636</v>
      </c>
      <c r="I12139" s="34">
        <v>629</v>
      </c>
      <c r="J12139" s="34">
        <v>741</v>
      </c>
      <c r="K12139" s="34">
        <v>542</v>
      </c>
      <c r="L12139" s="34">
        <v>722</v>
      </c>
      <c r="M12139" s="34">
        <v>516</v>
      </c>
    </row>
    <row r="12140" spans="1:13" x14ac:dyDescent="0.2">
      <c r="A12140" s="34" t="s">
        <v>113034</v>
      </c>
      <c r="B12140" s="34">
        <v>434</v>
      </c>
      <c r="C12140" s="34">
        <v>572</v>
      </c>
      <c r="D12140" s="34">
        <v>497</v>
      </c>
      <c r="E12140" s="34">
        <v>626</v>
      </c>
      <c r="F12140" s="34">
        <v>433</v>
      </c>
      <c r="G12140" s="34">
        <v>524</v>
      </c>
      <c r="H12140" s="34">
        <v>529</v>
      </c>
      <c r="I12140" s="34">
        <v>575</v>
      </c>
      <c r="J12140" s="34">
        <v>477</v>
      </c>
      <c r="K12140" s="34">
        <v>465</v>
      </c>
      <c r="L12140" s="34">
        <v>473</v>
      </c>
      <c r="M12140" s="34">
        <v>438</v>
      </c>
    </row>
    <row r="12141" spans="1:13" x14ac:dyDescent="0.2">
      <c r="A12141" s="34" t="s">
        <v>113035</v>
      </c>
      <c r="B12141" s="34">
        <v>507</v>
      </c>
      <c r="C12141" s="34">
        <v>578</v>
      </c>
      <c r="D12141" s="34">
        <v>647</v>
      </c>
      <c r="E12141" s="34">
        <v>610</v>
      </c>
      <c r="F12141" s="34">
        <v>546</v>
      </c>
      <c r="G12141" s="34">
        <v>555</v>
      </c>
      <c r="H12141" s="34">
        <v>566</v>
      </c>
      <c r="I12141" s="34">
        <v>617</v>
      </c>
      <c r="J12141" s="34">
        <v>599</v>
      </c>
      <c r="K12141" s="34">
        <v>502</v>
      </c>
      <c r="L12141" s="34">
        <v>542</v>
      </c>
      <c r="M12141" s="34">
        <v>413</v>
      </c>
    </row>
    <row r="12142" spans="1:13" x14ac:dyDescent="0.2">
      <c r="A12142" s="34" t="s">
        <v>113036</v>
      </c>
      <c r="B12142" s="34">
        <v>440</v>
      </c>
      <c r="C12142" s="34">
        <v>448</v>
      </c>
      <c r="D12142" s="34">
        <v>476</v>
      </c>
      <c r="E12142" s="34">
        <v>478</v>
      </c>
      <c r="F12142" s="34">
        <v>435</v>
      </c>
      <c r="G12142" s="34">
        <v>441</v>
      </c>
      <c r="H12142" s="34">
        <v>499</v>
      </c>
      <c r="I12142" s="34">
        <v>457</v>
      </c>
      <c r="J12142" s="34">
        <v>490</v>
      </c>
      <c r="K12142" s="34">
        <v>417</v>
      </c>
      <c r="L12142" s="34">
        <v>432</v>
      </c>
      <c r="M12142" s="34">
        <v>343</v>
      </c>
    </row>
    <row r="12143" spans="1:13" x14ac:dyDescent="0.2">
      <c r="A12143" s="34" t="s">
        <v>113037</v>
      </c>
      <c r="B12143" s="34">
        <v>912</v>
      </c>
      <c r="C12143" s="34">
        <v>931</v>
      </c>
      <c r="D12143" s="34">
        <v>991</v>
      </c>
      <c r="E12143" s="34">
        <v>911</v>
      </c>
      <c r="F12143" s="34">
        <v>807</v>
      </c>
      <c r="G12143" s="34">
        <v>882</v>
      </c>
      <c r="H12143" s="34">
        <v>951</v>
      </c>
      <c r="I12143" s="34">
        <v>857</v>
      </c>
      <c r="J12143" s="34">
        <v>978</v>
      </c>
      <c r="K12143" s="34">
        <v>776</v>
      </c>
      <c r="L12143" s="34">
        <v>909</v>
      </c>
      <c r="M12143" s="34">
        <v>724</v>
      </c>
    </row>
    <row r="12144" spans="1:13" x14ac:dyDescent="0.2">
      <c r="A12144" s="34" t="s">
        <v>113038</v>
      </c>
      <c r="B12144" s="34">
        <v>435</v>
      </c>
      <c r="C12144" s="34">
        <v>451</v>
      </c>
      <c r="D12144" s="34">
        <v>443</v>
      </c>
      <c r="E12144" s="34">
        <v>444</v>
      </c>
      <c r="F12144" s="34">
        <v>357</v>
      </c>
      <c r="G12144" s="34">
        <v>450</v>
      </c>
      <c r="H12144" s="34">
        <v>461</v>
      </c>
      <c r="I12144" s="34">
        <v>416</v>
      </c>
      <c r="J12144" s="34">
        <v>389</v>
      </c>
      <c r="K12144" s="34">
        <v>382</v>
      </c>
      <c r="L12144" s="34">
        <v>463</v>
      </c>
      <c r="M12144" s="34">
        <v>325</v>
      </c>
    </row>
    <row r="12145" spans="1:13" x14ac:dyDescent="0.2">
      <c r="A12145" s="34" t="s">
        <v>113039</v>
      </c>
      <c r="B12145" s="34">
        <v>398</v>
      </c>
      <c r="C12145" s="34">
        <v>1040</v>
      </c>
      <c r="D12145" s="34">
        <v>426</v>
      </c>
      <c r="E12145" s="34">
        <v>960</v>
      </c>
      <c r="F12145" s="34">
        <v>330</v>
      </c>
      <c r="G12145" s="34">
        <v>816</v>
      </c>
      <c r="H12145" s="34">
        <v>458</v>
      </c>
      <c r="I12145" s="34">
        <v>936</v>
      </c>
      <c r="J12145" s="34">
        <v>432</v>
      </c>
      <c r="K12145" s="34">
        <v>766</v>
      </c>
      <c r="L12145" s="34">
        <v>427</v>
      </c>
      <c r="M12145" s="34">
        <v>673</v>
      </c>
    </row>
    <row r="12146" spans="1:13" x14ac:dyDescent="0.2">
      <c r="A12146" s="34" t="s">
        <v>113040</v>
      </c>
      <c r="B12146" s="34">
        <v>482</v>
      </c>
      <c r="C12146" s="34">
        <v>453</v>
      </c>
      <c r="D12146" s="34">
        <v>486</v>
      </c>
      <c r="E12146" s="34">
        <v>476</v>
      </c>
      <c r="F12146" s="34">
        <v>444</v>
      </c>
      <c r="G12146" s="34">
        <v>436</v>
      </c>
      <c r="H12146" s="34">
        <v>532</v>
      </c>
      <c r="I12146" s="34">
        <v>497</v>
      </c>
      <c r="J12146" s="34">
        <v>489</v>
      </c>
      <c r="K12146" s="34">
        <v>339</v>
      </c>
      <c r="L12146" s="34">
        <v>450</v>
      </c>
      <c r="M12146" s="34">
        <v>377</v>
      </c>
    </row>
    <row r="12147" spans="1:13" x14ac:dyDescent="0.2">
      <c r="A12147" s="34" t="s">
        <v>113041</v>
      </c>
      <c r="B12147" s="34">
        <v>493</v>
      </c>
      <c r="C12147" s="34">
        <v>438</v>
      </c>
      <c r="D12147" s="34">
        <v>450</v>
      </c>
      <c r="E12147" s="34">
        <v>463</v>
      </c>
      <c r="F12147" s="34">
        <v>447</v>
      </c>
      <c r="G12147" s="34">
        <v>413</v>
      </c>
      <c r="H12147" s="34">
        <v>533</v>
      </c>
      <c r="I12147" s="34">
        <v>426</v>
      </c>
      <c r="J12147" s="34">
        <v>529</v>
      </c>
      <c r="K12147" s="34">
        <v>369</v>
      </c>
      <c r="L12147" s="34">
        <v>530</v>
      </c>
      <c r="M12147" s="34">
        <v>298</v>
      </c>
    </row>
    <row r="12148" spans="1:13" x14ac:dyDescent="0.2">
      <c r="A12148" s="34" t="s">
        <v>113042</v>
      </c>
      <c r="B12148" s="34">
        <v>294</v>
      </c>
      <c r="C12148" s="34">
        <v>500</v>
      </c>
      <c r="D12148" s="34">
        <v>329</v>
      </c>
      <c r="E12148" s="34">
        <v>481</v>
      </c>
      <c r="F12148" s="34">
        <v>238</v>
      </c>
      <c r="G12148" s="34">
        <v>417</v>
      </c>
      <c r="H12148" s="34">
        <v>418</v>
      </c>
      <c r="I12148" s="34">
        <v>482</v>
      </c>
      <c r="J12148" s="34">
        <v>425</v>
      </c>
      <c r="K12148" s="34">
        <v>383</v>
      </c>
      <c r="L12148" s="34">
        <v>312</v>
      </c>
      <c r="M12148" s="34">
        <v>296</v>
      </c>
    </row>
    <row r="12149" spans="1:13" x14ac:dyDescent="0.2">
      <c r="A12149" s="34" t="s">
        <v>113043</v>
      </c>
      <c r="B12149" s="34">
        <v>426</v>
      </c>
      <c r="C12149" s="34">
        <v>401</v>
      </c>
      <c r="D12149" s="34">
        <v>431</v>
      </c>
      <c r="E12149" s="34">
        <v>399</v>
      </c>
      <c r="F12149" s="34">
        <v>430</v>
      </c>
      <c r="G12149" s="34">
        <v>419</v>
      </c>
      <c r="H12149" s="34">
        <v>498</v>
      </c>
      <c r="I12149" s="34">
        <v>403</v>
      </c>
      <c r="J12149" s="34">
        <v>466</v>
      </c>
      <c r="K12149" s="34">
        <v>377</v>
      </c>
      <c r="L12149" s="34">
        <v>400</v>
      </c>
      <c r="M12149" s="34">
        <v>327</v>
      </c>
    </row>
    <row r="12150" spans="1:13" x14ac:dyDescent="0.2">
      <c r="A12150" s="34" t="s">
        <v>113044</v>
      </c>
      <c r="B12150" s="34">
        <v>398</v>
      </c>
      <c r="C12150" s="34">
        <v>425</v>
      </c>
      <c r="D12150" s="34">
        <v>397</v>
      </c>
      <c r="E12150" s="34">
        <v>415</v>
      </c>
      <c r="F12150" s="34">
        <v>415</v>
      </c>
      <c r="G12150" s="34">
        <v>378</v>
      </c>
      <c r="H12150" s="34">
        <v>452</v>
      </c>
      <c r="I12150" s="34">
        <v>388</v>
      </c>
      <c r="J12150" s="34">
        <v>463</v>
      </c>
      <c r="K12150" s="34">
        <v>330</v>
      </c>
      <c r="L12150" s="34">
        <v>387</v>
      </c>
      <c r="M12150" s="34">
        <v>311</v>
      </c>
    </row>
    <row r="12151" spans="1:13" x14ac:dyDescent="0.2">
      <c r="A12151" s="34" t="s">
        <v>113045</v>
      </c>
      <c r="B12151" s="34">
        <v>643</v>
      </c>
      <c r="C12151" s="34">
        <v>547</v>
      </c>
      <c r="D12151" s="34">
        <v>578</v>
      </c>
      <c r="E12151" s="34">
        <v>619</v>
      </c>
      <c r="F12151" s="34">
        <v>572</v>
      </c>
      <c r="G12151" s="34">
        <v>532</v>
      </c>
      <c r="H12151" s="34">
        <v>584</v>
      </c>
      <c r="I12151" s="34">
        <v>474</v>
      </c>
      <c r="J12151" s="34">
        <v>673</v>
      </c>
      <c r="K12151" s="34">
        <v>441</v>
      </c>
      <c r="L12151" s="34">
        <v>563</v>
      </c>
      <c r="M12151" s="34">
        <v>454</v>
      </c>
    </row>
    <row r="12152" spans="1:13" x14ac:dyDescent="0.2">
      <c r="A12152" s="34" t="s">
        <v>113046</v>
      </c>
      <c r="B12152" s="34">
        <v>401</v>
      </c>
      <c r="C12152" s="34">
        <v>383</v>
      </c>
      <c r="D12152" s="34">
        <v>406</v>
      </c>
      <c r="E12152" s="34">
        <v>354</v>
      </c>
      <c r="F12152" s="34">
        <v>363</v>
      </c>
      <c r="G12152" s="34">
        <v>314</v>
      </c>
      <c r="H12152" s="34">
        <v>374</v>
      </c>
      <c r="I12152" s="34">
        <v>316</v>
      </c>
      <c r="J12152" s="34">
        <v>378</v>
      </c>
      <c r="K12152" s="34">
        <v>344</v>
      </c>
      <c r="L12152" s="34">
        <v>322</v>
      </c>
      <c r="M12152" s="34">
        <v>337</v>
      </c>
    </row>
    <row r="12153" spans="1:13" x14ac:dyDescent="0.2">
      <c r="A12153" s="34" t="s">
        <v>113047</v>
      </c>
      <c r="B12153" s="34">
        <v>193</v>
      </c>
      <c r="C12153" s="34">
        <v>344</v>
      </c>
      <c r="D12153" s="34">
        <v>308</v>
      </c>
      <c r="E12153" s="34">
        <v>326</v>
      </c>
      <c r="F12153" s="34">
        <v>306</v>
      </c>
      <c r="G12153" s="34">
        <v>281</v>
      </c>
      <c r="H12153" s="34">
        <v>335</v>
      </c>
      <c r="I12153" s="34">
        <v>286</v>
      </c>
      <c r="J12153" s="34">
        <v>314</v>
      </c>
      <c r="K12153" s="34">
        <v>245</v>
      </c>
      <c r="L12153" s="34">
        <v>242</v>
      </c>
      <c r="M12153" s="34">
        <v>237</v>
      </c>
    </row>
    <row r="12154" spans="1:13" x14ac:dyDescent="0.2">
      <c r="A12154" s="34" t="s">
        <v>113048</v>
      </c>
      <c r="B12154" s="34">
        <v>232</v>
      </c>
      <c r="C12154" s="34">
        <v>212</v>
      </c>
      <c r="D12154" s="34">
        <v>295</v>
      </c>
      <c r="E12154" s="34">
        <v>270</v>
      </c>
      <c r="F12154" s="34">
        <v>262</v>
      </c>
      <c r="G12154" s="34">
        <v>251</v>
      </c>
      <c r="H12154" s="34">
        <v>264</v>
      </c>
      <c r="I12154" s="34">
        <v>231</v>
      </c>
      <c r="J12154" s="34">
        <v>316</v>
      </c>
      <c r="K12154" s="34">
        <v>185</v>
      </c>
      <c r="L12154" s="34">
        <v>224</v>
      </c>
      <c r="M12154" s="34">
        <v>188</v>
      </c>
    </row>
    <row r="12155" spans="1:13" x14ac:dyDescent="0.2">
      <c r="A12155" s="34" t="s">
        <v>113049</v>
      </c>
      <c r="B12155" s="34">
        <v>240</v>
      </c>
      <c r="C12155" s="34">
        <v>316</v>
      </c>
      <c r="D12155" s="34">
        <v>286</v>
      </c>
      <c r="E12155" s="34">
        <v>314</v>
      </c>
      <c r="F12155" s="34">
        <v>244</v>
      </c>
      <c r="G12155" s="34">
        <v>291</v>
      </c>
      <c r="H12155" s="34">
        <v>280</v>
      </c>
      <c r="I12155" s="34">
        <v>310</v>
      </c>
      <c r="J12155" s="34">
        <v>297</v>
      </c>
      <c r="K12155" s="34">
        <v>217</v>
      </c>
      <c r="L12155" s="34">
        <v>252</v>
      </c>
      <c r="M12155" s="34">
        <v>203</v>
      </c>
    </row>
    <row r="12156" spans="1:13" x14ac:dyDescent="0.2">
      <c r="A12156" s="34" t="s">
        <v>113050</v>
      </c>
      <c r="B12156" s="34">
        <v>168</v>
      </c>
      <c r="C12156" s="34">
        <v>259</v>
      </c>
      <c r="D12156" s="34">
        <v>239</v>
      </c>
      <c r="E12156" s="34">
        <v>248</v>
      </c>
      <c r="F12156" s="34">
        <v>236</v>
      </c>
      <c r="G12156" s="34">
        <v>224</v>
      </c>
      <c r="H12156" s="34">
        <v>291</v>
      </c>
      <c r="I12156" s="34">
        <v>216</v>
      </c>
      <c r="J12156" s="34">
        <v>252</v>
      </c>
      <c r="K12156" s="34">
        <v>176</v>
      </c>
      <c r="L12156" s="34">
        <v>171</v>
      </c>
      <c r="M12156" s="34">
        <v>189</v>
      </c>
    </row>
    <row r="12157" spans="1:13" x14ac:dyDescent="0.2">
      <c r="A12157" s="34" t="s">
        <v>113051</v>
      </c>
      <c r="B12157" s="34">
        <v>450</v>
      </c>
      <c r="C12157" s="34">
        <v>567</v>
      </c>
      <c r="D12157" s="34">
        <v>604</v>
      </c>
      <c r="E12157" s="34">
        <v>563</v>
      </c>
      <c r="F12157" s="34">
        <v>504</v>
      </c>
      <c r="G12157" s="34">
        <v>481</v>
      </c>
      <c r="H12157" s="34">
        <v>714</v>
      </c>
      <c r="I12157" s="34">
        <v>547</v>
      </c>
      <c r="J12157" s="34">
        <v>571</v>
      </c>
      <c r="K12157" s="34">
        <v>404</v>
      </c>
      <c r="L12157" s="34">
        <v>519</v>
      </c>
      <c r="M12157" s="34">
        <v>377</v>
      </c>
    </row>
    <row r="12158" spans="1:13" x14ac:dyDescent="0.2">
      <c r="A12158" s="34" t="s">
        <v>113052</v>
      </c>
      <c r="B12158" s="34">
        <v>479</v>
      </c>
      <c r="C12158" s="34">
        <v>424</v>
      </c>
      <c r="D12158" s="34">
        <v>449</v>
      </c>
      <c r="E12158" s="34">
        <v>459</v>
      </c>
      <c r="F12158" s="34">
        <v>522</v>
      </c>
      <c r="G12158" s="34">
        <v>423</v>
      </c>
      <c r="H12158" s="34">
        <v>536</v>
      </c>
      <c r="I12158" s="34">
        <v>430</v>
      </c>
      <c r="J12158" s="34">
        <v>506</v>
      </c>
      <c r="K12158" s="34">
        <v>353</v>
      </c>
      <c r="L12158" s="34">
        <v>479</v>
      </c>
      <c r="M12158" s="34">
        <v>335</v>
      </c>
    </row>
    <row r="12159" spans="1:13" x14ac:dyDescent="0.2">
      <c r="A12159" s="34" t="s">
        <v>113053</v>
      </c>
      <c r="B12159" s="34">
        <v>278</v>
      </c>
      <c r="C12159" s="34">
        <v>309</v>
      </c>
      <c r="D12159" s="34">
        <v>286</v>
      </c>
      <c r="E12159" s="34">
        <v>361</v>
      </c>
      <c r="F12159" s="34">
        <v>273</v>
      </c>
      <c r="G12159" s="34">
        <v>284</v>
      </c>
      <c r="H12159" s="34">
        <v>301</v>
      </c>
      <c r="I12159" s="34">
        <v>325</v>
      </c>
      <c r="J12159" s="34">
        <v>305</v>
      </c>
      <c r="K12159" s="34">
        <v>311</v>
      </c>
      <c r="L12159" s="34">
        <v>303</v>
      </c>
      <c r="M12159" s="34">
        <v>229</v>
      </c>
    </row>
    <row r="12160" spans="1:13" x14ac:dyDescent="0.2">
      <c r="A12160" s="34" t="s">
        <v>113054</v>
      </c>
      <c r="B12160" s="34">
        <v>472</v>
      </c>
      <c r="C12160" s="34">
        <v>431</v>
      </c>
      <c r="D12160" s="34">
        <v>546</v>
      </c>
      <c r="E12160" s="34">
        <v>407</v>
      </c>
      <c r="F12160" s="34">
        <v>418</v>
      </c>
      <c r="G12160" s="34">
        <v>421</v>
      </c>
      <c r="H12160" s="34">
        <v>495</v>
      </c>
      <c r="I12160" s="34">
        <v>412</v>
      </c>
      <c r="J12160" s="34">
        <v>527</v>
      </c>
      <c r="K12160" s="34">
        <v>325</v>
      </c>
      <c r="L12160" s="34">
        <v>462</v>
      </c>
      <c r="M12160" s="34">
        <v>267</v>
      </c>
    </row>
    <row r="12161" spans="1:13" x14ac:dyDescent="0.2">
      <c r="A12161" s="34" t="s">
        <v>113055</v>
      </c>
      <c r="B12161" s="34">
        <v>427</v>
      </c>
      <c r="C12161" s="34">
        <v>490</v>
      </c>
      <c r="D12161" s="34">
        <v>509</v>
      </c>
      <c r="E12161" s="34">
        <v>555</v>
      </c>
      <c r="F12161" s="34">
        <v>363</v>
      </c>
      <c r="G12161" s="34">
        <v>452</v>
      </c>
      <c r="H12161" s="34">
        <v>539</v>
      </c>
      <c r="I12161" s="34">
        <v>540</v>
      </c>
      <c r="J12161" s="34">
        <v>486</v>
      </c>
      <c r="K12161" s="34">
        <v>439</v>
      </c>
      <c r="L12161" s="34">
        <v>516</v>
      </c>
      <c r="M12161" s="34">
        <v>389</v>
      </c>
    </row>
    <row r="12162" spans="1:13" x14ac:dyDescent="0.2">
      <c r="A12162" s="34" t="s">
        <v>113056</v>
      </c>
      <c r="B12162" s="34">
        <v>309</v>
      </c>
      <c r="C12162" s="34">
        <v>376</v>
      </c>
      <c r="D12162" s="34">
        <v>427</v>
      </c>
      <c r="E12162" s="34">
        <v>423</v>
      </c>
      <c r="F12162" s="34">
        <v>412</v>
      </c>
      <c r="G12162" s="34">
        <v>312</v>
      </c>
      <c r="H12162" s="34">
        <v>368</v>
      </c>
      <c r="I12162" s="34">
        <v>396</v>
      </c>
      <c r="J12162" s="34">
        <v>399</v>
      </c>
      <c r="K12162" s="34">
        <v>309</v>
      </c>
      <c r="L12162" s="34">
        <v>355</v>
      </c>
      <c r="M12162" s="34">
        <v>283</v>
      </c>
    </row>
    <row r="12163" spans="1:13" x14ac:dyDescent="0.2">
      <c r="A12163" s="34" t="s">
        <v>113057</v>
      </c>
      <c r="B12163" s="34">
        <v>337</v>
      </c>
      <c r="C12163" s="34">
        <v>398</v>
      </c>
      <c r="D12163" s="34">
        <v>440</v>
      </c>
      <c r="E12163" s="34">
        <v>482</v>
      </c>
      <c r="F12163" s="34">
        <v>383</v>
      </c>
      <c r="G12163" s="34">
        <v>378</v>
      </c>
      <c r="H12163" s="34">
        <v>469</v>
      </c>
      <c r="I12163" s="34">
        <v>452</v>
      </c>
      <c r="J12163" s="34">
        <v>395</v>
      </c>
      <c r="K12163" s="34">
        <v>343</v>
      </c>
      <c r="L12163" s="34">
        <v>353</v>
      </c>
      <c r="M12163" s="34">
        <v>299</v>
      </c>
    </row>
    <row r="12164" spans="1:13" x14ac:dyDescent="0.2">
      <c r="A12164" s="34" t="s">
        <v>113058</v>
      </c>
      <c r="B12164" s="34">
        <v>352</v>
      </c>
      <c r="C12164" s="34">
        <v>334</v>
      </c>
      <c r="D12164" s="34">
        <v>405</v>
      </c>
      <c r="E12164" s="34">
        <v>366</v>
      </c>
      <c r="F12164" s="34">
        <v>245</v>
      </c>
      <c r="G12164" s="34">
        <v>320</v>
      </c>
      <c r="H12164" s="34">
        <v>375</v>
      </c>
      <c r="I12164" s="34">
        <v>372</v>
      </c>
      <c r="J12164" s="34">
        <v>362</v>
      </c>
      <c r="K12164" s="34">
        <v>336</v>
      </c>
      <c r="L12164" s="34">
        <v>322</v>
      </c>
      <c r="M12164" s="34">
        <v>265</v>
      </c>
    </row>
    <row r="12165" spans="1:13" x14ac:dyDescent="0.2">
      <c r="A12165" s="34" t="s">
        <v>113059</v>
      </c>
      <c r="B12165" s="34">
        <v>539</v>
      </c>
      <c r="C12165" s="34">
        <v>455</v>
      </c>
      <c r="D12165" s="34">
        <v>511</v>
      </c>
      <c r="E12165" s="34">
        <v>504</v>
      </c>
      <c r="F12165" s="34">
        <v>518</v>
      </c>
      <c r="G12165" s="34">
        <v>550</v>
      </c>
      <c r="H12165" s="34">
        <v>581</v>
      </c>
      <c r="I12165" s="34">
        <v>459</v>
      </c>
      <c r="J12165" s="34">
        <v>565</v>
      </c>
      <c r="K12165" s="34">
        <v>449</v>
      </c>
      <c r="L12165" s="34">
        <v>485</v>
      </c>
      <c r="M12165" s="34">
        <v>342</v>
      </c>
    </row>
    <row r="12166" spans="1:13" x14ac:dyDescent="0.2">
      <c r="A12166" s="34" t="s">
        <v>113060</v>
      </c>
      <c r="B12166" s="34">
        <v>795</v>
      </c>
      <c r="C12166" s="34">
        <v>675</v>
      </c>
      <c r="D12166" s="34">
        <v>900</v>
      </c>
      <c r="E12166" s="34">
        <v>867</v>
      </c>
      <c r="F12166" s="34">
        <v>839</v>
      </c>
      <c r="G12166" s="34">
        <v>724</v>
      </c>
      <c r="H12166" s="34">
        <v>902</v>
      </c>
      <c r="I12166" s="34">
        <v>876</v>
      </c>
      <c r="J12166" s="34">
        <v>932</v>
      </c>
      <c r="K12166" s="34">
        <v>656</v>
      </c>
      <c r="L12166" s="34">
        <v>732</v>
      </c>
      <c r="M12166" s="34">
        <v>644</v>
      </c>
    </row>
    <row r="12167" spans="1:13" x14ac:dyDescent="0.2">
      <c r="A12167" s="34" t="s">
        <v>113061</v>
      </c>
      <c r="B12167" s="34">
        <v>576</v>
      </c>
      <c r="C12167" s="34">
        <v>678</v>
      </c>
      <c r="D12167" s="34">
        <v>669</v>
      </c>
      <c r="E12167" s="34">
        <v>653</v>
      </c>
      <c r="F12167" s="34">
        <v>699</v>
      </c>
      <c r="G12167" s="34">
        <v>577</v>
      </c>
      <c r="H12167" s="34">
        <v>787</v>
      </c>
      <c r="I12167" s="34">
        <v>572</v>
      </c>
      <c r="J12167" s="34">
        <v>886</v>
      </c>
      <c r="K12167" s="34">
        <v>515</v>
      </c>
      <c r="L12167" s="34">
        <v>714</v>
      </c>
      <c r="M12167" s="34">
        <v>495</v>
      </c>
    </row>
    <row r="12168" spans="1:13" x14ac:dyDescent="0.2">
      <c r="A12168" s="34" t="s">
        <v>113062</v>
      </c>
      <c r="B12168" s="34">
        <v>421</v>
      </c>
      <c r="C12168" s="34">
        <v>487</v>
      </c>
      <c r="D12168" s="34">
        <v>427</v>
      </c>
      <c r="E12168" s="34">
        <v>535</v>
      </c>
      <c r="F12168" s="34">
        <v>348</v>
      </c>
      <c r="G12168" s="34">
        <v>445</v>
      </c>
      <c r="H12168" s="34">
        <v>549</v>
      </c>
      <c r="I12168" s="34">
        <v>464</v>
      </c>
      <c r="J12168" s="34">
        <v>500</v>
      </c>
      <c r="K12168" s="34">
        <v>370</v>
      </c>
      <c r="L12168" s="34">
        <v>478</v>
      </c>
      <c r="M12168" s="34">
        <v>383</v>
      </c>
    </row>
    <row r="12169" spans="1:13" x14ac:dyDescent="0.2">
      <c r="A12169" s="34" t="s">
        <v>113063</v>
      </c>
      <c r="B12169" s="34">
        <v>811</v>
      </c>
      <c r="C12169" s="34">
        <v>715</v>
      </c>
      <c r="D12169" s="34">
        <v>894</v>
      </c>
      <c r="E12169" s="34">
        <v>817</v>
      </c>
      <c r="F12169" s="34">
        <v>742</v>
      </c>
      <c r="G12169" s="34">
        <v>684</v>
      </c>
      <c r="H12169" s="34">
        <v>901</v>
      </c>
      <c r="I12169" s="34">
        <v>693</v>
      </c>
      <c r="J12169" s="34">
        <v>800</v>
      </c>
      <c r="K12169" s="34">
        <v>614</v>
      </c>
      <c r="L12169" s="34">
        <v>894</v>
      </c>
      <c r="M12169" s="34">
        <v>598</v>
      </c>
    </row>
    <row r="12170" spans="1:13" x14ac:dyDescent="0.2">
      <c r="A12170" s="34" t="s">
        <v>113064</v>
      </c>
      <c r="B12170" s="34">
        <v>1202</v>
      </c>
      <c r="C12170" s="34">
        <v>1151</v>
      </c>
      <c r="D12170" s="34">
        <v>1310</v>
      </c>
      <c r="E12170" s="34">
        <v>1112</v>
      </c>
      <c r="F12170" s="34">
        <v>1104</v>
      </c>
      <c r="G12170" s="34">
        <v>1113</v>
      </c>
      <c r="H12170" s="34">
        <v>1332</v>
      </c>
      <c r="I12170" s="34">
        <v>1125</v>
      </c>
      <c r="J12170" s="34">
        <v>1243</v>
      </c>
      <c r="K12170" s="34">
        <v>950</v>
      </c>
      <c r="L12170" s="34">
        <v>1229</v>
      </c>
      <c r="M12170" s="34">
        <v>937</v>
      </c>
    </row>
    <row r="12171" spans="1:13" x14ac:dyDescent="0.2">
      <c r="A12171" s="34" t="s">
        <v>113065</v>
      </c>
      <c r="B12171" s="34">
        <v>215</v>
      </c>
      <c r="C12171" s="34">
        <v>298</v>
      </c>
      <c r="D12171" s="34">
        <v>303</v>
      </c>
      <c r="E12171" s="34">
        <v>306</v>
      </c>
      <c r="F12171" s="34">
        <v>297</v>
      </c>
      <c r="G12171" s="34">
        <v>265</v>
      </c>
      <c r="H12171" s="34">
        <v>317</v>
      </c>
      <c r="I12171" s="34">
        <v>307</v>
      </c>
      <c r="J12171" s="34">
        <v>311</v>
      </c>
      <c r="K12171" s="34">
        <v>262</v>
      </c>
      <c r="L12171" s="34">
        <v>249</v>
      </c>
      <c r="M12171" s="34">
        <v>262</v>
      </c>
    </row>
    <row r="12172" spans="1:13" x14ac:dyDescent="0.2">
      <c r="A12172" s="34" t="s">
        <v>113066</v>
      </c>
      <c r="B12172" s="34">
        <v>461</v>
      </c>
      <c r="C12172" s="34">
        <v>471</v>
      </c>
      <c r="D12172" s="34">
        <v>441</v>
      </c>
      <c r="E12172" s="34">
        <v>550</v>
      </c>
      <c r="F12172" s="34">
        <v>428</v>
      </c>
      <c r="G12172" s="34">
        <v>490</v>
      </c>
      <c r="H12172" s="34">
        <v>528</v>
      </c>
      <c r="I12172" s="34">
        <v>496</v>
      </c>
      <c r="J12172" s="34">
        <v>511</v>
      </c>
      <c r="K12172" s="34">
        <v>407</v>
      </c>
      <c r="L12172" s="34">
        <v>467</v>
      </c>
      <c r="M12172" s="34">
        <v>387</v>
      </c>
    </row>
    <row r="12173" spans="1:13" x14ac:dyDescent="0.2">
      <c r="A12173" s="34" t="s">
        <v>113067</v>
      </c>
      <c r="B12173" s="34">
        <v>399</v>
      </c>
      <c r="C12173" s="34">
        <v>485</v>
      </c>
      <c r="D12173" s="34">
        <v>479</v>
      </c>
      <c r="E12173" s="34">
        <v>506</v>
      </c>
      <c r="F12173" s="34">
        <v>427</v>
      </c>
      <c r="G12173" s="34">
        <v>442</v>
      </c>
      <c r="H12173" s="34">
        <v>527</v>
      </c>
      <c r="I12173" s="34">
        <v>430</v>
      </c>
      <c r="J12173" s="34">
        <v>450</v>
      </c>
      <c r="K12173" s="34">
        <v>402</v>
      </c>
      <c r="L12173" s="34">
        <v>476</v>
      </c>
      <c r="M12173" s="34">
        <v>340</v>
      </c>
    </row>
    <row r="12174" spans="1:13" x14ac:dyDescent="0.2">
      <c r="A12174" s="34" t="s">
        <v>113068</v>
      </c>
      <c r="B12174" s="34">
        <v>570</v>
      </c>
      <c r="C12174" s="34">
        <v>612</v>
      </c>
      <c r="D12174" s="34">
        <v>565</v>
      </c>
      <c r="E12174" s="34">
        <v>760</v>
      </c>
      <c r="F12174" s="34">
        <v>603</v>
      </c>
      <c r="G12174" s="34">
        <v>565</v>
      </c>
      <c r="H12174" s="34">
        <v>722</v>
      </c>
      <c r="I12174" s="34">
        <v>727</v>
      </c>
      <c r="J12174" s="34">
        <v>747</v>
      </c>
      <c r="K12174" s="34">
        <v>584</v>
      </c>
      <c r="L12174" s="34">
        <v>591</v>
      </c>
      <c r="M12174" s="34">
        <v>511</v>
      </c>
    </row>
    <row r="12175" spans="1:13" x14ac:dyDescent="0.2">
      <c r="A12175" s="34" t="s">
        <v>113069</v>
      </c>
      <c r="B12175" s="34">
        <v>1099</v>
      </c>
      <c r="C12175" s="34">
        <v>926</v>
      </c>
      <c r="D12175" s="34">
        <v>1099</v>
      </c>
      <c r="E12175" s="34">
        <v>956</v>
      </c>
      <c r="F12175" s="34">
        <v>891</v>
      </c>
      <c r="G12175" s="34">
        <v>861</v>
      </c>
      <c r="H12175" s="34">
        <v>1115</v>
      </c>
      <c r="I12175" s="34">
        <v>829</v>
      </c>
      <c r="J12175" s="34">
        <v>1092</v>
      </c>
      <c r="K12175" s="34">
        <v>756</v>
      </c>
      <c r="L12175" s="34">
        <v>1006</v>
      </c>
      <c r="M12175" s="34">
        <v>696</v>
      </c>
    </row>
    <row r="12176" spans="1:13" x14ac:dyDescent="0.2">
      <c r="A12176" s="34" t="s">
        <v>113070</v>
      </c>
      <c r="B12176" s="34">
        <v>355</v>
      </c>
      <c r="C12176" s="34">
        <v>351</v>
      </c>
      <c r="D12176" s="34">
        <v>290</v>
      </c>
      <c r="E12176" s="34">
        <v>325</v>
      </c>
      <c r="F12176" s="34">
        <v>389</v>
      </c>
      <c r="G12176" s="34">
        <v>223</v>
      </c>
      <c r="H12176" s="34">
        <v>389</v>
      </c>
      <c r="I12176" s="34">
        <v>319</v>
      </c>
      <c r="J12176" s="34">
        <v>352</v>
      </c>
      <c r="K12176" s="34">
        <v>223</v>
      </c>
      <c r="L12176" s="34">
        <v>341</v>
      </c>
      <c r="M12176" s="34">
        <v>217</v>
      </c>
    </row>
    <row r="12177" spans="1:13" x14ac:dyDescent="0.2">
      <c r="A12177" s="34" t="s">
        <v>113071</v>
      </c>
      <c r="B12177" s="34">
        <v>399</v>
      </c>
      <c r="C12177" s="34">
        <v>469</v>
      </c>
      <c r="D12177" s="34">
        <v>447</v>
      </c>
      <c r="E12177" s="34">
        <v>428</v>
      </c>
      <c r="F12177" s="34">
        <v>413</v>
      </c>
      <c r="G12177" s="34">
        <v>335</v>
      </c>
      <c r="H12177" s="34">
        <v>528</v>
      </c>
      <c r="I12177" s="34">
        <v>432</v>
      </c>
      <c r="J12177" s="34">
        <v>412</v>
      </c>
      <c r="K12177" s="34">
        <v>377</v>
      </c>
      <c r="L12177" s="34">
        <v>431</v>
      </c>
      <c r="M12177" s="34">
        <v>341</v>
      </c>
    </row>
    <row r="12178" spans="1:13" x14ac:dyDescent="0.2">
      <c r="A12178" s="34" t="s">
        <v>113072</v>
      </c>
      <c r="B12178" s="34">
        <v>580</v>
      </c>
      <c r="C12178" s="34">
        <v>563</v>
      </c>
      <c r="D12178" s="34">
        <v>590</v>
      </c>
      <c r="E12178" s="34">
        <v>602</v>
      </c>
      <c r="F12178" s="34">
        <v>423</v>
      </c>
      <c r="G12178" s="34">
        <v>488</v>
      </c>
      <c r="H12178" s="34">
        <v>604</v>
      </c>
      <c r="I12178" s="34">
        <v>513</v>
      </c>
      <c r="J12178" s="34">
        <v>549</v>
      </c>
      <c r="K12178" s="34">
        <v>479</v>
      </c>
      <c r="L12178" s="34">
        <v>483</v>
      </c>
      <c r="M12178" s="34">
        <v>428</v>
      </c>
    </row>
    <row r="12179" spans="1:13" x14ac:dyDescent="0.2">
      <c r="A12179" s="34" t="s">
        <v>113073</v>
      </c>
      <c r="B12179" s="34">
        <v>462</v>
      </c>
      <c r="C12179" s="34">
        <v>426</v>
      </c>
      <c r="D12179" s="34">
        <v>539</v>
      </c>
      <c r="E12179" s="34">
        <v>500</v>
      </c>
      <c r="F12179" s="34">
        <v>548</v>
      </c>
      <c r="G12179" s="34">
        <v>505</v>
      </c>
      <c r="H12179" s="34">
        <v>555</v>
      </c>
      <c r="I12179" s="34">
        <v>541</v>
      </c>
      <c r="J12179" s="34">
        <v>618</v>
      </c>
      <c r="K12179" s="34">
        <v>399</v>
      </c>
      <c r="L12179" s="34">
        <v>518</v>
      </c>
      <c r="M12179" s="34">
        <v>395</v>
      </c>
    </row>
    <row r="12180" spans="1:13" x14ac:dyDescent="0.2">
      <c r="A12180" s="34" t="s">
        <v>113074</v>
      </c>
      <c r="B12180" s="34">
        <v>312</v>
      </c>
      <c r="C12180" s="34">
        <v>332</v>
      </c>
      <c r="D12180" s="34">
        <v>374</v>
      </c>
      <c r="E12180" s="34">
        <v>375</v>
      </c>
      <c r="F12180" s="34">
        <v>354</v>
      </c>
      <c r="G12180" s="34">
        <v>329</v>
      </c>
      <c r="H12180" s="34">
        <v>315</v>
      </c>
      <c r="I12180" s="34">
        <v>337</v>
      </c>
      <c r="J12180" s="34">
        <v>376</v>
      </c>
      <c r="K12180" s="34">
        <v>263</v>
      </c>
      <c r="L12180" s="34">
        <v>329</v>
      </c>
      <c r="M12180" s="34">
        <v>243</v>
      </c>
    </row>
    <row r="12181" spans="1:13" x14ac:dyDescent="0.2">
      <c r="A12181" s="34" t="s">
        <v>113075</v>
      </c>
      <c r="B12181" s="34">
        <v>305</v>
      </c>
      <c r="C12181" s="34">
        <v>405</v>
      </c>
      <c r="D12181" s="34">
        <v>395</v>
      </c>
      <c r="E12181" s="34">
        <v>465</v>
      </c>
      <c r="F12181" s="34">
        <v>401</v>
      </c>
      <c r="G12181" s="34">
        <v>376</v>
      </c>
      <c r="H12181" s="34">
        <v>355</v>
      </c>
      <c r="I12181" s="34">
        <v>393</v>
      </c>
      <c r="J12181" s="34">
        <v>372</v>
      </c>
      <c r="K12181" s="34">
        <v>323</v>
      </c>
      <c r="L12181" s="34">
        <v>384</v>
      </c>
      <c r="M12181" s="34">
        <v>294</v>
      </c>
    </row>
    <row r="12182" spans="1:13" x14ac:dyDescent="0.2">
      <c r="A12182" s="34" t="s">
        <v>113076</v>
      </c>
      <c r="B12182" s="34">
        <v>412</v>
      </c>
      <c r="C12182" s="34">
        <v>418</v>
      </c>
      <c r="D12182" s="34">
        <v>393</v>
      </c>
      <c r="E12182" s="34">
        <v>445</v>
      </c>
      <c r="F12182" s="34">
        <v>432</v>
      </c>
      <c r="G12182" s="34">
        <v>376</v>
      </c>
      <c r="H12182" s="34">
        <v>479</v>
      </c>
      <c r="I12182" s="34">
        <v>430</v>
      </c>
      <c r="J12182" s="34">
        <v>437</v>
      </c>
      <c r="K12182" s="34">
        <v>369</v>
      </c>
      <c r="L12182" s="34">
        <v>412</v>
      </c>
      <c r="M12182" s="34">
        <v>331</v>
      </c>
    </row>
    <row r="12183" spans="1:13" x14ac:dyDescent="0.2">
      <c r="A12183" s="34" t="s">
        <v>113077</v>
      </c>
      <c r="B12183" s="34">
        <v>501</v>
      </c>
      <c r="C12183" s="34">
        <v>422</v>
      </c>
      <c r="D12183" s="34">
        <v>546</v>
      </c>
      <c r="E12183" s="34">
        <v>444</v>
      </c>
      <c r="F12183" s="34">
        <v>465</v>
      </c>
      <c r="G12183" s="34">
        <v>425</v>
      </c>
      <c r="H12183" s="34">
        <v>520</v>
      </c>
      <c r="I12183" s="34">
        <v>453</v>
      </c>
      <c r="J12183" s="34">
        <v>468</v>
      </c>
      <c r="K12183" s="34">
        <v>382</v>
      </c>
      <c r="L12183" s="34">
        <v>459</v>
      </c>
      <c r="M12183" s="34">
        <v>345</v>
      </c>
    </row>
    <row r="12184" spans="1:13" x14ac:dyDescent="0.2">
      <c r="A12184" s="34" t="s">
        <v>113078</v>
      </c>
      <c r="B12184" s="34">
        <v>746</v>
      </c>
      <c r="C12184" s="34">
        <v>728</v>
      </c>
      <c r="D12184" s="34">
        <v>903</v>
      </c>
      <c r="E12184" s="34">
        <v>748</v>
      </c>
      <c r="F12184" s="34">
        <v>712</v>
      </c>
      <c r="G12184" s="34">
        <v>630</v>
      </c>
      <c r="H12184" s="34">
        <v>806</v>
      </c>
      <c r="I12184" s="34">
        <v>634</v>
      </c>
      <c r="J12184" s="34">
        <v>929</v>
      </c>
      <c r="K12184" s="34">
        <v>574</v>
      </c>
      <c r="L12184" s="34">
        <v>746</v>
      </c>
      <c r="M12184" s="34">
        <v>521</v>
      </c>
    </row>
    <row r="12185" spans="1:13" x14ac:dyDescent="0.2">
      <c r="A12185" s="34" t="s">
        <v>113079</v>
      </c>
      <c r="B12185" s="34">
        <v>708</v>
      </c>
      <c r="C12185" s="34">
        <v>702</v>
      </c>
      <c r="D12185" s="34">
        <v>754</v>
      </c>
      <c r="E12185" s="34">
        <v>776</v>
      </c>
      <c r="F12185" s="34">
        <v>728</v>
      </c>
      <c r="G12185" s="34">
        <v>688</v>
      </c>
      <c r="H12185" s="34">
        <v>850</v>
      </c>
      <c r="I12185" s="34">
        <v>696</v>
      </c>
      <c r="J12185" s="34">
        <v>792</v>
      </c>
      <c r="K12185" s="34">
        <v>587</v>
      </c>
      <c r="L12185" s="34">
        <v>813</v>
      </c>
      <c r="M12185" s="34">
        <v>568</v>
      </c>
    </row>
    <row r="12186" spans="1:13" x14ac:dyDescent="0.2">
      <c r="A12186" s="34" t="s">
        <v>113080</v>
      </c>
      <c r="B12186" s="34">
        <v>388</v>
      </c>
      <c r="C12186" s="34">
        <v>472</v>
      </c>
      <c r="D12186" s="34">
        <v>432</v>
      </c>
      <c r="E12186" s="34">
        <v>433</v>
      </c>
      <c r="F12186" s="34">
        <v>423</v>
      </c>
      <c r="G12186" s="34">
        <v>425</v>
      </c>
      <c r="H12186" s="34">
        <v>519</v>
      </c>
      <c r="I12186" s="34">
        <v>461</v>
      </c>
      <c r="J12186" s="34">
        <v>473</v>
      </c>
      <c r="K12186" s="34">
        <v>354</v>
      </c>
      <c r="L12186" s="34">
        <v>462</v>
      </c>
      <c r="M12186" s="34">
        <v>382</v>
      </c>
    </row>
    <row r="12187" spans="1:13" x14ac:dyDescent="0.2">
      <c r="A12187" s="34" t="s">
        <v>113081</v>
      </c>
      <c r="B12187" s="34">
        <v>299</v>
      </c>
      <c r="C12187" s="34">
        <v>298</v>
      </c>
      <c r="D12187" s="34">
        <v>343</v>
      </c>
      <c r="E12187" s="34">
        <v>308</v>
      </c>
      <c r="F12187" s="34">
        <v>347</v>
      </c>
      <c r="G12187" s="34">
        <v>331</v>
      </c>
      <c r="H12187" s="34">
        <v>437</v>
      </c>
      <c r="I12187" s="34">
        <v>319</v>
      </c>
      <c r="J12187" s="34">
        <v>410</v>
      </c>
      <c r="K12187" s="34">
        <v>278</v>
      </c>
      <c r="L12187" s="34">
        <v>318</v>
      </c>
      <c r="M12187" s="34">
        <v>263</v>
      </c>
    </row>
    <row r="12188" spans="1:13" x14ac:dyDescent="0.2">
      <c r="A12188" s="34" t="s">
        <v>113082</v>
      </c>
      <c r="B12188" s="34">
        <v>525</v>
      </c>
      <c r="C12188" s="34">
        <v>482</v>
      </c>
      <c r="D12188" s="34">
        <v>492</v>
      </c>
      <c r="E12188" s="34">
        <v>498</v>
      </c>
      <c r="F12188" s="34">
        <v>495</v>
      </c>
      <c r="G12188" s="34">
        <v>499</v>
      </c>
      <c r="H12188" s="34">
        <v>540</v>
      </c>
      <c r="I12188" s="34">
        <v>528</v>
      </c>
      <c r="J12188" s="34">
        <v>467</v>
      </c>
      <c r="K12188" s="34">
        <v>432</v>
      </c>
      <c r="L12188" s="34">
        <v>516</v>
      </c>
      <c r="M12188" s="34">
        <v>378</v>
      </c>
    </row>
    <row r="12189" spans="1:13" x14ac:dyDescent="0.2">
      <c r="A12189" s="34" t="s">
        <v>113083</v>
      </c>
      <c r="B12189" s="34">
        <v>768</v>
      </c>
      <c r="C12189" s="34">
        <v>805</v>
      </c>
      <c r="D12189" s="34">
        <v>832</v>
      </c>
      <c r="E12189" s="34">
        <v>712</v>
      </c>
      <c r="F12189" s="34">
        <v>686</v>
      </c>
      <c r="G12189" s="34">
        <v>668</v>
      </c>
      <c r="H12189" s="34">
        <v>834</v>
      </c>
      <c r="I12189" s="34">
        <v>736</v>
      </c>
      <c r="J12189" s="34">
        <v>772</v>
      </c>
      <c r="K12189" s="34">
        <v>612</v>
      </c>
      <c r="L12189" s="34">
        <v>723</v>
      </c>
      <c r="M12189" s="34">
        <v>533</v>
      </c>
    </row>
    <row r="12190" spans="1:13" x14ac:dyDescent="0.2">
      <c r="A12190" s="34" t="s">
        <v>113084</v>
      </c>
      <c r="B12190" s="34">
        <v>589</v>
      </c>
      <c r="C12190" s="34">
        <v>672</v>
      </c>
      <c r="D12190" s="34">
        <v>620</v>
      </c>
      <c r="E12190" s="34">
        <v>601</v>
      </c>
      <c r="F12190" s="34">
        <v>557</v>
      </c>
      <c r="G12190" s="34">
        <v>545</v>
      </c>
      <c r="H12190" s="34">
        <v>593</v>
      </c>
      <c r="I12190" s="34">
        <v>606</v>
      </c>
      <c r="J12190" s="34">
        <v>633</v>
      </c>
      <c r="K12190" s="34">
        <v>480</v>
      </c>
      <c r="L12190" s="34">
        <v>540</v>
      </c>
      <c r="M12190" s="34">
        <v>505</v>
      </c>
    </row>
    <row r="12191" spans="1:13" x14ac:dyDescent="0.2">
      <c r="A12191" s="34" t="s">
        <v>113085</v>
      </c>
      <c r="B12191" s="34">
        <v>405</v>
      </c>
      <c r="C12191" s="34">
        <v>375</v>
      </c>
      <c r="D12191" s="34">
        <v>357</v>
      </c>
      <c r="E12191" s="34">
        <v>374</v>
      </c>
      <c r="F12191" s="34">
        <v>355</v>
      </c>
      <c r="G12191" s="34">
        <v>337</v>
      </c>
      <c r="H12191" s="34">
        <v>351</v>
      </c>
      <c r="I12191" s="34">
        <v>322</v>
      </c>
      <c r="J12191" s="34">
        <v>402</v>
      </c>
      <c r="K12191" s="34">
        <v>269</v>
      </c>
      <c r="L12191" s="34">
        <v>315</v>
      </c>
      <c r="M12191" s="34">
        <v>279</v>
      </c>
    </row>
    <row r="12192" spans="1:13" x14ac:dyDescent="0.2">
      <c r="A12192" s="34" t="s">
        <v>113086</v>
      </c>
      <c r="B12192" s="34">
        <v>702</v>
      </c>
      <c r="C12192" s="34">
        <v>703</v>
      </c>
      <c r="D12192" s="34">
        <v>713</v>
      </c>
      <c r="E12192" s="34">
        <v>648</v>
      </c>
      <c r="F12192" s="34">
        <v>634</v>
      </c>
      <c r="G12192" s="34">
        <v>689</v>
      </c>
      <c r="H12192" s="34">
        <v>793</v>
      </c>
      <c r="I12192" s="34">
        <v>674</v>
      </c>
      <c r="J12192" s="34">
        <v>741</v>
      </c>
      <c r="K12192" s="34">
        <v>549</v>
      </c>
      <c r="L12192" s="34">
        <v>712</v>
      </c>
      <c r="M12192" s="34">
        <v>502</v>
      </c>
    </row>
    <row r="12193" spans="1:13" x14ac:dyDescent="0.2">
      <c r="A12193" s="34" t="s">
        <v>113087</v>
      </c>
      <c r="B12193" s="34">
        <v>456</v>
      </c>
      <c r="C12193" s="34">
        <v>429</v>
      </c>
      <c r="D12193" s="34">
        <v>502</v>
      </c>
      <c r="E12193" s="34">
        <v>507</v>
      </c>
      <c r="F12193" s="34">
        <v>443</v>
      </c>
      <c r="G12193" s="34">
        <v>452</v>
      </c>
      <c r="H12193" s="34">
        <v>633</v>
      </c>
      <c r="I12193" s="34">
        <v>481</v>
      </c>
      <c r="J12193" s="34">
        <v>558</v>
      </c>
      <c r="K12193" s="34">
        <v>390</v>
      </c>
      <c r="L12193" s="34">
        <v>458</v>
      </c>
      <c r="M12193" s="34">
        <v>366</v>
      </c>
    </row>
    <row r="12194" spans="1:13" x14ac:dyDescent="0.2">
      <c r="A12194" s="34" t="s">
        <v>113088</v>
      </c>
      <c r="B12194" s="34">
        <v>519</v>
      </c>
      <c r="C12194" s="34">
        <v>408</v>
      </c>
      <c r="D12194" s="34">
        <v>465</v>
      </c>
      <c r="E12194" s="34">
        <v>500</v>
      </c>
      <c r="F12194" s="34">
        <v>358</v>
      </c>
      <c r="G12194" s="34">
        <v>398</v>
      </c>
      <c r="H12194" s="34">
        <v>411</v>
      </c>
      <c r="I12194" s="34">
        <v>381</v>
      </c>
      <c r="J12194" s="34">
        <v>427</v>
      </c>
      <c r="K12194" s="34">
        <v>365</v>
      </c>
      <c r="L12194" s="34">
        <v>394</v>
      </c>
      <c r="M12194" s="34">
        <v>347</v>
      </c>
    </row>
    <row r="12195" spans="1:13" x14ac:dyDescent="0.2">
      <c r="A12195" s="34" t="s">
        <v>113089</v>
      </c>
      <c r="B12195" s="34">
        <v>423</v>
      </c>
      <c r="C12195" s="34">
        <v>360</v>
      </c>
      <c r="D12195" s="34">
        <v>426</v>
      </c>
      <c r="E12195" s="34">
        <v>435</v>
      </c>
      <c r="F12195" s="34">
        <v>348</v>
      </c>
      <c r="G12195" s="34">
        <v>412</v>
      </c>
      <c r="H12195" s="34">
        <v>493</v>
      </c>
      <c r="I12195" s="34">
        <v>380</v>
      </c>
      <c r="J12195" s="34">
        <v>452</v>
      </c>
      <c r="K12195" s="34">
        <v>311</v>
      </c>
      <c r="L12195" s="34">
        <v>347</v>
      </c>
      <c r="M12195" s="34">
        <v>321</v>
      </c>
    </row>
    <row r="12196" spans="1:13" x14ac:dyDescent="0.2">
      <c r="A12196" s="34" t="s">
        <v>113090</v>
      </c>
      <c r="B12196" s="34">
        <v>436</v>
      </c>
      <c r="C12196" s="34">
        <v>401</v>
      </c>
      <c r="D12196" s="34">
        <v>404</v>
      </c>
      <c r="E12196" s="34">
        <v>513</v>
      </c>
      <c r="F12196" s="34">
        <v>415</v>
      </c>
      <c r="G12196" s="34">
        <v>446</v>
      </c>
      <c r="H12196" s="34">
        <v>379</v>
      </c>
      <c r="I12196" s="34">
        <v>500</v>
      </c>
      <c r="J12196" s="34">
        <v>434</v>
      </c>
      <c r="K12196" s="34">
        <v>375</v>
      </c>
      <c r="L12196" s="34">
        <v>444</v>
      </c>
      <c r="M12196" s="34">
        <v>349</v>
      </c>
    </row>
    <row r="12197" spans="1:13" x14ac:dyDescent="0.2">
      <c r="A12197" s="34" t="s">
        <v>113091</v>
      </c>
      <c r="B12197" s="34">
        <v>510</v>
      </c>
      <c r="C12197" s="34">
        <v>616</v>
      </c>
      <c r="D12197" s="34">
        <v>705</v>
      </c>
      <c r="E12197" s="34">
        <v>637</v>
      </c>
      <c r="F12197" s="34">
        <v>520</v>
      </c>
      <c r="G12197" s="34">
        <v>606</v>
      </c>
      <c r="H12197" s="34">
        <v>687</v>
      </c>
      <c r="I12197" s="34">
        <v>577</v>
      </c>
      <c r="J12197" s="34">
        <v>665</v>
      </c>
      <c r="K12197" s="34">
        <v>484</v>
      </c>
      <c r="L12197" s="34">
        <v>579</v>
      </c>
      <c r="M12197" s="34">
        <v>435</v>
      </c>
    </row>
    <row r="12198" spans="1:13" x14ac:dyDescent="0.2">
      <c r="A12198" s="34" t="s">
        <v>113092</v>
      </c>
      <c r="B12198" s="34">
        <v>410</v>
      </c>
      <c r="C12198" s="34">
        <v>447</v>
      </c>
      <c r="D12198" s="34">
        <v>382</v>
      </c>
      <c r="E12198" s="34">
        <v>448</v>
      </c>
      <c r="F12198" s="34">
        <v>310</v>
      </c>
      <c r="G12198" s="34">
        <v>361</v>
      </c>
      <c r="H12198" s="34">
        <v>339</v>
      </c>
      <c r="I12198" s="34">
        <v>416</v>
      </c>
      <c r="J12198" s="34">
        <v>299</v>
      </c>
      <c r="K12198" s="34">
        <v>299</v>
      </c>
      <c r="L12198" s="34">
        <v>327</v>
      </c>
      <c r="M12198" s="34">
        <v>332</v>
      </c>
    </row>
    <row r="12199" spans="1:13" x14ac:dyDescent="0.2">
      <c r="A12199" s="34" t="s">
        <v>113093</v>
      </c>
      <c r="B12199" s="34">
        <v>725</v>
      </c>
      <c r="C12199" s="34">
        <v>660</v>
      </c>
      <c r="D12199" s="34">
        <v>740</v>
      </c>
      <c r="E12199" s="34">
        <v>715</v>
      </c>
      <c r="F12199" s="34">
        <v>635</v>
      </c>
      <c r="G12199" s="34">
        <v>571</v>
      </c>
      <c r="H12199" s="34">
        <v>766</v>
      </c>
      <c r="I12199" s="34">
        <v>714</v>
      </c>
      <c r="J12199" s="34">
        <v>691</v>
      </c>
      <c r="K12199" s="34">
        <v>532</v>
      </c>
      <c r="L12199" s="34">
        <v>771</v>
      </c>
      <c r="M12199" s="34">
        <v>527</v>
      </c>
    </row>
    <row r="12200" spans="1:13" x14ac:dyDescent="0.2">
      <c r="A12200" s="34" t="s">
        <v>113094</v>
      </c>
      <c r="B12200" s="34">
        <v>467</v>
      </c>
      <c r="C12200" s="34">
        <v>507</v>
      </c>
      <c r="D12200" s="34">
        <v>508</v>
      </c>
      <c r="E12200" s="34">
        <v>539</v>
      </c>
      <c r="F12200" s="34">
        <v>450</v>
      </c>
      <c r="G12200" s="34">
        <v>465</v>
      </c>
      <c r="H12200" s="34">
        <v>532</v>
      </c>
      <c r="I12200" s="34">
        <v>525</v>
      </c>
      <c r="J12200" s="34">
        <v>503</v>
      </c>
      <c r="K12200" s="34">
        <v>420</v>
      </c>
      <c r="L12200" s="34">
        <v>471</v>
      </c>
      <c r="M12200" s="34">
        <v>354</v>
      </c>
    </row>
    <row r="12201" spans="1:13" x14ac:dyDescent="0.2">
      <c r="A12201" s="34" t="s">
        <v>113095</v>
      </c>
      <c r="B12201" s="34">
        <v>366</v>
      </c>
      <c r="C12201" s="34">
        <v>390</v>
      </c>
      <c r="D12201" s="34">
        <v>398</v>
      </c>
      <c r="E12201" s="34">
        <v>348</v>
      </c>
      <c r="F12201" s="34">
        <v>342</v>
      </c>
      <c r="G12201" s="34">
        <v>416</v>
      </c>
      <c r="H12201" s="34">
        <v>491</v>
      </c>
      <c r="I12201" s="34">
        <v>355</v>
      </c>
      <c r="J12201" s="34">
        <v>460</v>
      </c>
      <c r="K12201" s="34">
        <v>325</v>
      </c>
      <c r="L12201" s="34">
        <v>317</v>
      </c>
      <c r="M12201" s="34">
        <v>383</v>
      </c>
    </row>
    <row r="12202" spans="1:13" x14ac:dyDescent="0.2">
      <c r="A12202" s="34" t="s">
        <v>113096</v>
      </c>
      <c r="B12202" s="34">
        <v>913</v>
      </c>
      <c r="C12202" s="34">
        <v>917</v>
      </c>
      <c r="D12202" s="34">
        <v>997</v>
      </c>
      <c r="E12202" s="34">
        <v>895</v>
      </c>
      <c r="F12202" s="34">
        <v>930</v>
      </c>
      <c r="G12202" s="34">
        <v>900</v>
      </c>
      <c r="H12202" s="34">
        <v>970</v>
      </c>
      <c r="I12202" s="34">
        <v>904</v>
      </c>
      <c r="J12202" s="34">
        <v>1007</v>
      </c>
      <c r="K12202" s="34">
        <v>761</v>
      </c>
      <c r="L12202" s="34">
        <v>880</v>
      </c>
      <c r="M12202" s="34">
        <v>690</v>
      </c>
    </row>
    <row r="12203" spans="1:13" x14ac:dyDescent="0.2">
      <c r="A12203" s="34" t="s">
        <v>113097</v>
      </c>
      <c r="B12203" s="34">
        <v>577</v>
      </c>
      <c r="C12203" s="34">
        <v>576</v>
      </c>
      <c r="D12203" s="34">
        <v>585</v>
      </c>
      <c r="E12203" s="34">
        <v>602</v>
      </c>
      <c r="F12203" s="34">
        <v>541</v>
      </c>
      <c r="G12203" s="34">
        <v>553</v>
      </c>
      <c r="H12203" s="34">
        <v>670</v>
      </c>
      <c r="I12203" s="34">
        <v>541</v>
      </c>
      <c r="J12203" s="34">
        <v>572</v>
      </c>
      <c r="K12203" s="34">
        <v>450</v>
      </c>
      <c r="L12203" s="34">
        <v>562</v>
      </c>
      <c r="M12203" s="34">
        <v>499</v>
      </c>
    </row>
    <row r="12204" spans="1:13" x14ac:dyDescent="0.2">
      <c r="A12204" s="34" t="s">
        <v>113098</v>
      </c>
      <c r="B12204" s="34">
        <v>430</v>
      </c>
      <c r="C12204" s="34">
        <v>477</v>
      </c>
      <c r="D12204" s="34">
        <v>489</v>
      </c>
      <c r="E12204" s="34">
        <v>541</v>
      </c>
      <c r="F12204" s="34">
        <v>466</v>
      </c>
      <c r="G12204" s="34">
        <v>444</v>
      </c>
      <c r="H12204" s="34">
        <v>535</v>
      </c>
      <c r="I12204" s="34">
        <v>460</v>
      </c>
      <c r="J12204" s="34">
        <v>547</v>
      </c>
      <c r="K12204" s="34">
        <v>394</v>
      </c>
      <c r="L12204" s="34">
        <v>426</v>
      </c>
      <c r="M12204" s="34">
        <v>367</v>
      </c>
    </row>
    <row r="12205" spans="1:13" x14ac:dyDescent="0.2">
      <c r="A12205" s="34" t="s">
        <v>113099</v>
      </c>
      <c r="B12205" s="34">
        <v>381</v>
      </c>
      <c r="C12205" s="34">
        <v>477</v>
      </c>
      <c r="D12205" s="34">
        <v>447</v>
      </c>
      <c r="E12205" s="34">
        <v>507</v>
      </c>
      <c r="F12205" s="34">
        <v>436</v>
      </c>
      <c r="G12205" s="34">
        <v>442</v>
      </c>
      <c r="H12205" s="34">
        <v>589</v>
      </c>
      <c r="I12205" s="34">
        <v>451</v>
      </c>
      <c r="J12205" s="34">
        <v>503</v>
      </c>
      <c r="K12205" s="34">
        <v>378</v>
      </c>
      <c r="L12205" s="34">
        <v>441</v>
      </c>
      <c r="M12205" s="34">
        <v>402</v>
      </c>
    </row>
    <row r="12206" spans="1:13" x14ac:dyDescent="0.2">
      <c r="A12206" s="34" t="s">
        <v>113100</v>
      </c>
      <c r="B12206" s="34">
        <v>656</v>
      </c>
      <c r="C12206" s="34">
        <v>641</v>
      </c>
      <c r="D12206" s="34">
        <v>730</v>
      </c>
      <c r="E12206" s="34">
        <v>671</v>
      </c>
      <c r="F12206" s="34">
        <v>652</v>
      </c>
      <c r="G12206" s="34">
        <v>554</v>
      </c>
      <c r="H12206" s="34">
        <v>773</v>
      </c>
      <c r="I12206" s="34">
        <v>568</v>
      </c>
      <c r="J12206" s="34">
        <v>681</v>
      </c>
      <c r="K12206" s="34">
        <v>559</v>
      </c>
      <c r="L12206" s="34">
        <v>679</v>
      </c>
      <c r="M12206" s="34">
        <v>485</v>
      </c>
    </row>
    <row r="12207" spans="1:13" x14ac:dyDescent="0.2">
      <c r="A12207" s="34" t="s">
        <v>113101</v>
      </c>
      <c r="B12207" s="34">
        <v>891</v>
      </c>
      <c r="C12207" s="34">
        <v>887</v>
      </c>
      <c r="D12207" s="34">
        <v>946</v>
      </c>
      <c r="E12207" s="34">
        <v>1042</v>
      </c>
      <c r="F12207" s="34">
        <v>845</v>
      </c>
      <c r="G12207" s="34">
        <v>909</v>
      </c>
      <c r="H12207" s="34">
        <v>1020</v>
      </c>
      <c r="I12207" s="34">
        <v>965</v>
      </c>
      <c r="J12207" s="34">
        <v>1042</v>
      </c>
      <c r="K12207" s="34">
        <v>806</v>
      </c>
      <c r="L12207" s="34">
        <v>1024</v>
      </c>
      <c r="M12207" s="34">
        <v>793</v>
      </c>
    </row>
    <row r="12208" spans="1:13" x14ac:dyDescent="0.2">
      <c r="A12208" s="34" t="s">
        <v>113102</v>
      </c>
      <c r="B12208" s="34">
        <v>540</v>
      </c>
      <c r="C12208" s="34">
        <v>598</v>
      </c>
      <c r="D12208" s="34">
        <v>555</v>
      </c>
      <c r="E12208" s="34">
        <v>663</v>
      </c>
      <c r="F12208" s="34">
        <v>501</v>
      </c>
      <c r="G12208" s="34">
        <v>619</v>
      </c>
      <c r="H12208" s="34">
        <v>651</v>
      </c>
      <c r="I12208" s="34">
        <v>631</v>
      </c>
      <c r="J12208" s="34">
        <v>640</v>
      </c>
      <c r="K12208" s="34">
        <v>484</v>
      </c>
      <c r="L12208" s="34">
        <v>577</v>
      </c>
      <c r="M12208" s="34">
        <v>476</v>
      </c>
    </row>
    <row r="12209" spans="1:13" x14ac:dyDescent="0.2">
      <c r="A12209" s="34" t="s">
        <v>113103</v>
      </c>
      <c r="B12209" s="34">
        <v>415</v>
      </c>
      <c r="C12209" s="34">
        <v>436</v>
      </c>
      <c r="D12209" s="34">
        <v>478</v>
      </c>
      <c r="E12209" s="34">
        <v>461</v>
      </c>
      <c r="F12209" s="34">
        <v>417</v>
      </c>
      <c r="G12209" s="34">
        <v>405</v>
      </c>
      <c r="H12209" s="34">
        <v>434</v>
      </c>
      <c r="I12209" s="34">
        <v>453</v>
      </c>
      <c r="J12209" s="34">
        <v>481</v>
      </c>
      <c r="K12209" s="34">
        <v>436</v>
      </c>
      <c r="L12209" s="34">
        <v>417</v>
      </c>
      <c r="M12209" s="34">
        <v>352</v>
      </c>
    </row>
    <row r="12210" spans="1:13" x14ac:dyDescent="0.2">
      <c r="A12210" s="34" t="s">
        <v>113104</v>
      </c>
      <c r="B12210" s="34">
        <v>417</v>
      </c>
      <c r="C12210" s="34">
        <v>471</v>
      </c>
      <c r="D12210" s="34">
        <v>523</v>
      </c>
      <c r="E12210" s="34">
        <v>433</v>
      </c>
      <c r="F12210" s="34">
        <v>395</v>
      </c>
      <c r="G12210" s="34">
        <v>379</v>
      </c>
      <c r="H12210" s="34">
        <v>536</v>
      </c>
      <c r="I12210" s="34">
        <v>448</v>
      </c>
      <c r="J12210" s="34">
        <v>535</v>
      </c>
      <c r="K12210" s="34">
        <v>342</v>
      </c>
      <c r="L12210" s="34">
        <v>443</v>
      </c>
      <c r="M12210" s="34">
        <v>318</v>
      </c>
    </row>
    <row r="12211" spans="1:13" x14ac:dyDescent="0.2">
      <c r="A12211" s="34" t="s">
        <v>113105</v>
      </c>
      <c r="B12211" s="34">
        <v>577</v>
      </c>
      <c r="C12211" s="34">
        <v>482</v>
      </c>
      <c r="D12211" s="34">
        <v>465</v>
      </c>
      <c r="E12211" s="34">
        <v>555</v>
      </c>
      <c r="F12211" s="34">
        <v>443</v>
      </c>
      <c r="G12211" s="34">
        <v>503</v>
      </c>
      <c r="H12211" s="34">
        <v>492</v>
      </c>
      <c r="I12211" s="34">
        <v>548</v>
      </c>
      <c r="J12211" s="34">
        <v>539</v>
      </c>
      <c r="K12211" s="34">
        <v>411</v>
      </c>
      <c r="L12211" s="34">
        <v>460</v>
      </c>
      <c r="M12211" s="34">
        <v>412</v>
      </c>
    </row>
    <row r="12212" spans="1:13" x14ac:dyDescent="0.2">
      <c r="A12212" s="34" t="s">
        <v>113106</v>
      </c>
      <c r="B12212" s="34">
        <v>532</v>
      </c>
      <c r="C12212" s="34">
        <v>572</v>
      </c>
      <c r="D12212" s="34">
        <v>543</v>
      </c>
      <c r="E12212" s="34">
        <v>511</v>
      </c>
      <c r="F12212" s="34">
        <v>425</v>
      </c>
      <c r="G12212" s="34">
        <v>494</v>
      </c>
      <c r="H12212" s="34">
        <v>541</v>
      </c>
      <c r="I12212" s="34">
        <v>523</v>
      </c>
      <c r="J12212" s="34">
        <v>567</v>
      </c>
      <c r="K12212" s="34">
        <v>404</v>
      </c>
      <c r="L12212" s="34">
        <v>474</v>
      </c>
      <c r="M12212" s="34">
        <v>404</v>
      </c>
    </row>
    <row r="12213" spans="1:13" x14ac:dyDescent="0.2">
      <c r="A12213" s="34" t="s">
        <v>113107</v>
      </c>
      <c r="B12213" s="34">
        <v>772</v>
      </c>
      <c r="C12213" s="34">
        <v>712</v>
      </c>
      <c r="D12213" s="34">
        <v>701</v>
      </c>
      <c r="E12213" s="34">
        <v>715</v>
      </c>
      <c r="F12213" s="34">
        <v>703</v>
      </c>
      <c r="G12213" s="34">
        <v>644</v>
      </c>
      <c r="H12213" s="34">
        <v>833</v>
      </c>
      <c r="I12213" s="34">
        <v>659</v>
      </c>
      <c r="J12213" s="34">
        <v>779</v>
      </c>
      <c r="K12213" s="34">
        <v>594</v>
      </c>
      <c r="L12213" s="34">
        <v>778</v>
      </c>
      <c r="M12213" s="34">
        <v>616</v>
      </c>
    </row>
    <row r="12214" spans="1:13" x14ac:dyDescent="0.2">
      <c r="A12214" s="34" t="s">
        <v>113108</v>
      </c>
      <c r="B12214" s="34">
        <v>770</v>
      </c>
      <c r="C12214" s="34">
        <v>787</v>
      </c>
      <c r="D12214" s="34">
        <v>816</v>
      </c>
      <c r="E12214" s="34">
        <v>829</v>
      </c>
      <c r="F12214" s="34">
        <v>660</v>
      </c>
      <c r="G12214" s="34">
        <v>695</v>
      </c>
      <c r="H12214" s="34">
        <v>769</v>
      </c>
      <c r="I12214" s="34">
        <v>761</v>
      </c>
      <c r="J12214" s="34">
        <v>776</v>
      </c>
      <c r="K12214" s="34">
        <v>565</v>
      </c>
      <c r="L12214" s="34">
        <v>736</v>
      </c>
      <c r="M12214" s="34">
        <v>576</v>
      </c>
    </row>
    <row r="12215" spans="1:13" x14ac:dyDescent="0.2">
      <c r="A12215" s="34" t="s">
        <v>113109</v>
      </c>
      <c r="B12215" s="34">
        <v>540</v>
      </c>
      <c r="C12215" s="34">
        <v>473</v>
      </c>
      <c r="D12215" s="34">
        <v>466</v>
      </c>
      <c r="E12215" s="34">
        <v>436</v>
      </c>
      <c r="F12215" s="34">
        <v>484</v>
      </c>
      <c r="G12215" s="34">
        <v>434</v>
      </c>
      <c r="H12215" s="34">
        <v>540</v>
      </c>
      <c r="I12215" s="34">
        <v>441</v>
      </c>
      <c r="J12215" s="34">
        <v>510</v>
      </c>
      <c r="K12215" s="34">
        <v>405</v>
      </c>
      <c r="L12215" s="34">
        <v>414</v>
      </c>
      <c r="M12215" s="34">
        <v>377</v>
      </c>
    </row>
    <row r="12216" spans="1:13" x14ac:dyDescent="0.2">
      <c r="A12216" s="34" t="s">
        <v>113110</v>
      </c>
      <c r="B12216" s="34">
        <v>448</v>
      </c>
      <c r="C12216" s="34">
        <v>597</v>
      </c>
      <c r="D12216" s="34">
        <v>599</v>
      </c>
      <c r="E12216" s="34">
        <v>665</v>
      </c>
      <c r="F12216" s="34">
        <v>523</v>
      </c>
      <c r="G12216" s="34">
        <v>572</v>
      </c>
      <c r="H12216" s="34">
        <v>628</v>
      </c>
      <c r="I12216" s="34">
        <v>662</v>
      </c>
      <c r="J12216" s="34">
        <v>575</v>
      </c>
      <c r="K12216" s="34">
        <v>543</v>
      </c>
      <c r="L12216" s="34">
        <v>526</v>
      </c>
      <c r="M12216" s="34">
        <v>515</v>
      </c>
    </row>
    <row r="12217" spans="1:13" x14ac:dyDescent="0.2">
      <c r="A12217" s="34" t="s">
        <v>113111</v>
      </c>
      <c r="B12217" s="34">
        <v>1291</v>
      </c>
      <c r="C12217" s="34">
        <v>1168</v>
      </c>
      <c r="D12217" s="34">
        <v>1389</v>
      </c>
      <c r="E12217" s="34">
        <v>1321</v>
      </c>
      <c r="F12217" s="34">
        <v>1136</v>
      </c>
      <c r="G12217" s="34">
        <v>1109</v>
      </c>
      <c r="H12217" s="34">
        <v>1495</v>
      </c>
      <c r="I12217" s="34">
        <v>1154</v>
      </c>
      <c r="J12217" s="34">
        <v>1342</v>
      </c>
      <c r="K12217" s="34">
        <v>1008</v>
      </c>
      <c r="L12217" s="34">
        <v>1297</v>
      </c>
      <c r="M12217" s="34">
        <v>928</v>
      </c>
    </row>
    <row r="12218" spans="1:13" x14ac:dyDescent="0.2">
      <c r="A12218" s="34" t="s">
        <v>113112</v>
      </c>
      <c r="B12218" s="34">
        <v>895</v>
      </c>
      <c r="C12218" s="34">
        <v>840</v>
      </c>
      <c r="D12218" s="34">
        <v>1056</v>
      </c>
      <c r="E12218" s="34">
        <v>955</v>
      </c>
      <c r="F12218" s="34">
        <v>863</v>
      </c>
      <c r="G12218" s="34">
        <v>864</v>
      </c>
      <c r="H12218" s="34">
        <v>946</v>
      </c>
      <c r="I12218" s="34">
        <v>870</v>
      </c>
      <c r="J12218" s="34">
        <v>989</v>
      </c>
      <c r="K12218" s="34">
        <v>788</v>
      </c>
      <c r="L12218" s="34">
        <v>901</v>
      </c>
      <c r="M12218" s="34">
        <v>783</v>
      </c>
    </row>
    <row r="12219" spans="1:13" x14ac:dyDescent="0.2">
      <c r="A12219" s="34" t="s">
        <v>113113</v>
      </c>
      <c r="B12219" s="34">
        <v>845</v>
      </c>
      <c r="C12219" s="34">
        <v>932</v>
      </c>
      <c r="D12219" s="34">
        <v>903</v>
      </c>
      <c r="E12219" s="34">
        <v>933</v>
      </c>
      <c r="F12219" s="34">
        <v>802</v>
      </c>
      <c r="G12219" s="34">
        <v>897</v>
      </c>
      <c r="H12219" s="34">
        <v>974</v>
      </c>
      <c r="I12219" s="34">
        <v>865</v>
      </c>
      <c r="J12219" s="34">
        <v>992</v>
      </c>
      <c r="K12219" s="34">
        <v>711</v>
      </c>
      <c r="L12219" s="34">
        <v>886</v>
      </c>
      <c r="M12219" s="34">
        <v>712</v>
      </c>
    </row>
    <row r="12220" spans="1:13" x14ac:dyDescent="0.2">
      <c r="A12220" s="34" t="s">
        <v>113114</v>
      </c>
      <c r="B12220" s="34">
        <v>650</v>
      </c>
      <c r="C12220" s="34">
        <v>828</v>
      </c>
      <c r="D12220" s="34">
        <v>860</v>
      </c>
      <c r="E12220" s="34">
        <v>922</v>
      </c>
      <c r="F12220" s="34">
        <v>720</v>
      </c>
      <c r="G12220" s="34">
        <v>733</v>
      </c>
      <c r="H12220" s="34">
        <v>853</v>
      </c>
      <c r="I12220" s="34">
        <v>805</v>
      </c>
      <c r="J12220" s="34">
        <v>779</v>
      </c>
      <c r="K12220" s="34">
        <v>677</v>
      </c>
      <c r="L12220" s="34">
        <v>819</v>
      </c>
      <c r="M12220" s="34">
        <v>663</v>
      </c>
    </row>
    <row r="12221" spans="1:13" x14ac:dyDescent="0.2">
      <c r="A12221" s="34" t="s">
        <v>113115</v>
      </c>
      <c r="B12221" s="34">
        <v>684</v>
      </c>
      <c r="C12221" s="34">
        <v>699</v>
      </c>
      <c r="D12221" s="34">
        <v>745</v>
      </c>
      <c r="E12221" s="34">
        <v>767</v>
      </c>
      <c r="F12221" s="34">
        <v>604</v>
      </c>
      <c r="G12221" s="34">
        <v>668</v>
      </c>
      <c r="H12221" s="34">
        <v>697</v>
      </c>
      <c r="I12221" s="34">
        <v>698</v>
      </c>
      <c r="J12221" s="34">
        <v>767</v>
      </c>
      <c r="K12221" s="34">
        <v>607</v>
      </c>
      <c r="L12221" s="34">
        <v>736</v>
      </c>
      <c r="M12221" s="34">
        <v>537</v>
      </c>
    </row>
    <row r="12222" spans="1:13" x14ac:dyDescent="0.2">
      <c r="A12222" s="34" t="s">
        <v>113116</v>
      </c>
      <c r="B12222" s="34">
        <v>978</v>
      </c>
      <c r="C12222" s="34">
        <v>1215</v>
      </c>
      <c r="D12222" s="34">
        <v>1334</v>
      </c>
      <c r="E12222" s="34">
        <v>1297</v>
      </c>
      <c r="F12222" s="34">
        <v>1244</v>
      </c>
      <c r="G12222" s="34">
        <v>1072</v>
      </c>
      <c r="H12222" s="34">
        <v>1447</v>
      </c>
      <c r="I12222" s="34">
        <v>1134</v>
      </c>
      <c r="J12222" s="34">
        <v>1328</v>
      </c>
      <c r="K12222" s="34">
        <v>1002</v>
      </c>
      <c r="L12222" s="34">
        <v>1247</v>
      </c>
      <c r="M12222" s="34">
        <v>867</v>
      </c>
    </row>
    <row r="12223" spans="1:13" x14ac:dyDescent="0.2">
      <c r="A12223" s="34" t="s">
        <v>113117</v>
      </c>
      <c r="B12223" s="34">
        <v>546</v>
      </c>
      <c r="C12223" s="34">
        <v>630</v>
      </c>
      <c r="D12223" s="34">
        <v>522</v>
      </c>
      <c r="E12223" s="34">
        <v>613</v>
      </c>
      <c r="F12223" s="34">
        <v>574</v>
      </c>
      <c r="G12223" s="34">
        <v>588</v>
      </c>
      <c r="H12223" s="34">
        <v>660</v>
      </c>
      <c r="I12223" s="34">
        <v>572</v>
      </c>
      <c r="J12223" s="34">
        <v>628</v>
      </c>
      <c r="K12223" s="34">
        <v>465</v>
      </c>
      <c r="L12223" s="34">
        <v>528</v>
      </c>
      <c r="M12223" s="34">
        <v>460</v>
      </c>
    </row>
    <row r="12224" spans="1:13" x14ac:dyDescent="0.2">
      <c r="A12224" s="34" t="s">
        <v>113118</v>
      </c>
      <c r="B12224" s="34">
        <v>559</v>
      </c>
      <c r="C12224" s="34">
        <v>417</v>
      </c>
      <c r="D12224" s="34">
        <v>521</v>
      </c>
      <c r="E12224" s="34">
        <v>439</v>
      </c>
      <c r="F12224" s="34">
        <v>415</v>
      </c>
      <c r="G12224" s="34">
        <v>384</v>
      </c>
      <c r="H12224" s="34">
        <v>557</v>
      </c>
      <c r="I12224" s="34">
        <v>430</v>
      </c>
      <c r="J12224" s="34">
        <v>545</v>
      </c>
      <c r="K12224" s="34">
        <v>314</v>
      </c>
      <c r="L12224" s="34">
        <v>499</v>
      </c>
      <c r="M12224" s="34">
        <v>290</v>
      </c>
    </row>
    <row r="12225" spans="1:13" x14ac:dyDescent="0.2">
      <c r="A12225" s="34" t="s">
        <v>113119</v>
      </c>
      <c r="B12225" s="34">
        <v>556</v>
      </c>
      <c r="C12225" s="34">
        <v>441</v>
      </c>
      <c r="D12225" s="34">
        <v>433</v>
      </c>
      <c r="E12225" s="34">
        <v>503</v>
      </c>
      <c r="F12225" s="34">
        <v>401</v>
      </c>
      <c r="G12225" s="34">
        <v>441</v>
      </c>
      <c r="H12225" s="34">
        <v>427</v>
      </c>
      <c r="I12225" s="34">
        <v>459</v>
      </c>
      <c r="J12225" s="34">
        <v>449</v>
      </c>
      <c r="K12225" s="34">
        <v>393</v>
      </c>
      <c r="L12225" s="34">
        <v>412</v>
      </c>
      <c r="M12225" s="34">
        <v>405</v>
      </c>
    </row>
    <row r="12226" spans="1:13" x14ac:dyDescent="0.2">
      <c r="A12226" s="34" t="s">
        <v>113120</v>
      </c>
      <c r="B12226" s="34">
        <v>426</v>
      </c>
      <c r="C12226" s="34">
        <v>470</v>
      </c>
      <c r="D12226" s="34">
        <v>503</v>
      </c>
      <c r="E12226" s="34">
        <v>491</v>
      </c>
      <c r="F12226" s="34">
        <v>442</v>
      </c>
      <c r="G12226" s="34">
        <v>351</v>
      </c>
      <c r="H12226" s="34">
        <v>528</v>
      </c>
      <c r="I12226" s="34">
        <v>441</v>
      </c>
      <c r="J12226" s="34">
        <v>486</v>
      </c>
      <c r="K12226" s="34">
        <v>350</v>
      </c>
      <c r="L12226" s="34">
        <v>476</v>
      </c>
      <c r="M12226" s="34">
        <v>370</v>
      </c>
    </row>
    <row r="12227" spans="1:13" x14ac:dyDescent="0.2">
      <c r="A12227" s="34" t="s">
        <v>113121</v>
      </c>
      <c r="B12227" s="34">
        <v>569</v>
      </c>
      <c r="C12227" s="34">
        <v>629</v>
      </c>
      <c r="D12227" s="34">
        <v>568</v>
      </c>
      <c r="E12227" s="34">
        <v>627</v>
      </c>
      <c r="F12227" s="34">
        <v>548</v>
      </c>
      <c r="G12227" s="34">
        <v>514</v>
      </c>
      <c r="H12227" s="34">
        <v>603</v>
      </c>
      <c r="I12227" s="34">
        <v>538</v>
      </c>
      <c r="J12227" s="34">
        <v>502</v>
      </c>
      <c r="K12227" s="34">
        <v>446</v>
      </c>
      <c r="L12227" s="34">
        <v>539</v>
      </c>
      <c r="M12227" s="34">
        <v>449</v>
      </c>
    </row>
    <row r="12228" spans="1:13" x14ac:dyDescent="0.2">
      <c r="A12228" s="34" t="s">
        <v>113122</v>
      </c>
      <c r="B12228" s="34">
        <v>706</v>
      </c>
      <c r="C12228" s="34">
        <v>745</v>
      </c>
      <c r="D12228" s="34">
        <v>820</v>
      </c>
      <c r="E12228" s="34">
        <v>775</v>
      </c>
      <c r="F12228" s="34">
        <v>689</v>
      </c>
      <c r="G12228" s="34">
        <v>670</v>
      </c>
      <c r="H12228" s="34">
        <v>808</v>
      </c>
      <c r="I12228" s="34">
        <v>719</v>
      </c>
      <c r="J12228" s="34">
        <v>721</v>
      </c>
      <c r="K12228" s="34">
        <v>582</v>
      </c>
      <c r="L12228" s="34">
        <v>771</v>
      </c>
      <c r="M12228" s="34">
        <v>592</v>
      </c>
    </row>
    <row r="12229" spans="1:13" x14ac:dyDescent="0.2">
      <c r="A12229" s="34" t="s">
        <v>113123</v>
      </c>
      <c r="B12229" s="34">
        <v>600</v>
      </c>
      <c r="C12229" s="34">
        <v>596</v>
      </c>
      <c r="D12229" s="34">
        <v>590</v>
      </c>
      <c r="E12229" s="34">
        <v>717</v>
      </c>
      <c r="F12229" s="34">
        <v>595</v>
      </c>
      <c r="G12229" s="34">
        <v>584</v>
      </c>
      <c r="H12229" s="34">
        <v>635</v>
      </c>
      <c r="I12229" s="34">
        <v>643</v>
      </c>
      <c r="J12229" s="34">
        <v>665</v>
      </c>
      <c r="K12229" s="34">
        <v>542</v>
      </c>
      <c r="L12229" s="34">
        <v>664</v>
      </c>
      <c r="M12229" s="34">
        <v>484</v>
      </c>
    </row>
    <row r="12230" spans="1:13" x14ac:dyDescent="0.2">
      <c r="A12230" s="34" t="s">
        <v>113124</v>
      </c>
      <c r="B12230" s="34">
        <v>375</v>
      </c>
      <c r="C12230" s="34">
        <v>386</v>
      </c>
      <c r="D12230" s="34">
        <v>389</v>
      </c>
      <c r="E12230" s="34">
        <v>438</v>
      </c>
      <c r="F12230" s="34">
        <v>357</v>
      </c>
      <c r="G12230" s="34">
        <v>420</v>
      </c>
      <c r="H12230" s="34">
        <v>484</v>
      </c>
      <c r="I12230" s="34">
        <v>429</v>
      </c>
      <c r="J12230" s="34">
        <v>468</v>
      </c>
      <c r="K12230" s="34">
        <v>357</v>
      </c>
      <c r="L12230" s="34">
        <v>411</v>
      </c>
      <c r="M12230" s="34">
        <v>314</v>
      </c>
    </row>
    <row r="12231" spans="1:13" x14ac:dyDescent="0.2">
      <c r="A12231" s="34" t="s">
        <v>113125</v>
      </c>
      <c r="B12231" s="34">
        <v>388</v>
      </c>
      <c r="C12231" s="34">
        <v>446</v>
      </c>
      <c r="D12231" s="34">
        <v>533</v>
      </c>
      <c r="E12231" s="34">
        <v>491</v>
      </c>
      <c r="F12231" s="34">
        <v>440</v>
      </c>
      <c r="G12231" s="34">
        <v>476</v>
      </c>
      <c r="H12231" s="34">
        <v>489</v>
      </c>
      <c r="I12231" s="34">
        <v>477</v>
      </c>
      <c r="J12231" s="34">
        <v>547</v>
      </c>
      <c r="K12231" s="34">
        <v>470</v>
      </c>
      <c r="L12231" s="34">
        <v>473</v>
      </c>
      <c r="M12231" s="34">
        <v>382</v>
      </c>
    </row>
    <row r="12232" spans="1:13" x14ac:dyDescent="0.2">
      <c r="A12232" s="34" t="s">
        <v>113126</v>
      </c>
      <c r="B12232" s="34">
        <v>572</v>
      </c>
      <c r="C12232" s="34">
        <v>618</v>
      </c>
      <c r="D12232" s="34">
        <v>611</v>
      </c>
      <c r="E12232" s="34">
        <v>639</v>
      </c>
      <c r="F12232" s="34">
        <v>568</v>
      </c>
      <c r="G12232" s="34">
        <v>568</v>
      </c>
      <c r="H12232" s="34">
        <v>660</v>
      </c>
      <c r="I12232" s="34">
        <v>540</v>
      </c>
      <c r="J12232" s="34">
        <v>605</v>
      </c>
      <c r="K12232" s="34">
        <v>458</v>
      </c>
      <c r="L12232" s="34">
        <v>642</v>
      </c>
      <c r="M12232" s="34">
        <v>439</v>
      </c>
    </row>
    <row r="12233" spans="1:13" x14ac:dyDescent="0.2">
      <c r="A12233" s="34" t="s">
        <v>113127</v>
      </c>
      <c r="B12233" s="34">
        <v>344</v>
      </c>
      <c r="C12233" s="34">
        <v>453</v>
      </c>
      <c r="D12233" s="34">
        <v>448</v>
      </c>
      <c r="E12233" s="34">
        <v>428</v>
      </c>
      <c r="F12233" s="34">
        <v>337</v>
      </c>
      <c r="G12233" s="34">
        <v>424</v>
      </c>
      <c r="H12233" s="34">
        <v>449</v>
      </c>
      <c r="I12233" s="34">
        <v>419</v>
      </c>
      <c r="J12233" s="34">
        <v>478</v>
      </c>
      <c r="K12233" s="34">
        <v>344</v>
      </c>
      <c r="L12233" s="34">
        <v>477</v>
      </c>
      <c r="M12233" s="34">
        <v>365</v>
      </c>
    </row>
    <row r="12234" spans="1:13" x14ac:dyDescent="0.2">
      <c r="A12234" s="34" t="s">
        <v>113128</v>
      </c>
      <c r="B12234" s="34">
        <v>820</v>
      </c>
      <c r="C12234" s="34">
        <v>876</v>
      </c>
      <c r="D12234" s="34">
        <v>1023</v>
      </c>
      <c r="E12234" s="34">
        <v>1005</v>
      </c>
      <c r="F12234" s="34">
        <v>919</v>
      </c>
      <c r="G12234" s="34">
        <v>828</v>
      </c>
      <c r="H12234" s="34">
        <v>1056</v>
      </c>
      <c r="I12234" s="34">
        <v>906</v>
      </c>
      <c r="J12234" s="34">
        <v>991</v>
      </c>
      <c r="K12234" s="34">
        <v>778</v>
      </c>
      <c r="L12234" s="34">
        <v>989</v>
      </c>
      <c r="M12234" s="34">
        <v>713</v>
      </c>
    </row>
    <row r="12235" spans="1:13" x14ac:dyDescent="0.2">
      <c r="A12235" s="34" t="s">
        <v>113129</v>
      </c>
      <c r="B12235" s="34">
        <v>462</v>
      </c>
      <c r="C12235" s="34">
        <v>419</v>
      </c>
      <c r="D12235" s="34">
        <v>435</v>
      </c>
      <c r="E12235" s="34">
        <v>433</v>
      </c>
      <c r="F12235" s="34">
        <v>362</v>
      </c>
      <c r="G12235" s="34">
        <v>431</v>
      </c>
      <c r="H12235" s="34">
        <v>458</v>
      </c>
      <c r="I12235" s="34">
        <v>432</v>
      </c>
      <c r="J12235" s="34">
        <v>488</v>
      </c>
      <c r="K12235" s="34">
        <v>429</v>
      </c>
      <c r="L12235" s="34">
        <v>455</v>
      </c>
      <c r="M12235" s="34">
        <v>352</v>
      </c>
    </row>
    <row r="12236" spans="1:13" x14ac:dyDescent="0.2">
      <c r="A12236" s="34" t="s">
        <v>113130</v>
      </c>
      <c r="B12236" s="34">
        <v>518</v>
      </c>
      <c r="C12236" s="34">
        <v>512</v>
      </c>
      <c r="D12236" s="34">
        <v>640</v>
      </c>
      <c r="E12236" s="34">
        <v>632</v>
      </c>
      <c r="F12236" s="34">
        <v>487</v>
      </c>
      <c r="G12236" s="34">
        <v>546</v>
      </c>
      <c r="H12236" s="34">
        <v>691</v>
      </c>
      <c r="I12236" s="34">
        <v>577</v>
      </c>
      <c r="J12236" s="34">
        <v>702</v>
      </c>
      <c r="K12236" s="34">
        <v>441</v>
      </c>
      <c r="L12236" s="34">
        <v>633</v>
      </c>
      <c r="M12236" s="34">
        <v>435</v>
      </c>
    </row>
    <row r="12237" spans="1:13" x14ac:dyDescent="0.2">
      <c r="A12237" s="34" t="s">
        <v>113131</v>
      </c>
      <c r="B12237" s="34">
        <v>484</v>
      </c>
      <c r="C12237" s="34">
        <v>544</v>
      </c>
      <c r="D12237" s="34">
        <v>571</v>
      </c>
      <c r="E12237" s="34">
        <v>652</v>
      </c>
      <c r="F12237" s="34">
        <v>507</v>
      </c>
      <c r="G12237" s="34">
        <v>493</v>
      </c>
      <c r="H12237" s="34">
        <v>466</v>
      </c>
      <c r="I12237" s="34">
        <v>513</v>
      </c>
      <c r="J12237" s="34">
        <v>606</v>
      </c>
      <c r="K12237" s="34">
        <v>449</v>
      </c>
      <c r="L12237" s="34">
        <v>545</v>
      </c>
      <c r="M12237" s="34">
        <v>417</v>
      </c>
    </row>
    <row r="12238" spans="1:13" x14ac:dyDescent="0.2">
      <c r="A12238" s="34" t="s">
        <v>113132</v>
      </c>
      <c r="B12238" s="34">
        <v>359</v>
      </c>
      <c r="C12238" s="34">
        <v>419</v>
      </c>
      <c r="D12238" s="34">
        <v>452</v>
      </c>
      <c r="E12238" s="34">
        <v>374</v>
      </c>
      <c r="F12238" s="34">
        <v>354</v>
      </c>
      <c r="G12238" s="34">
        <v>327</v>
      </c>
      <c r="H12238" s="34">
        <v>422</v>
      </c>
      <c r="I12238" s="34">
        <v>400</v>
      </c>
      <c r="J12238" s="34">
        <v>409</v>
      </c>
      <c r="K12238" s="34">
        <v>317</v>
      </c>
      <c r="L12238" s="34">
        <v>362</v>
      </c>
      <c r="M12238" s="34">
        <v>281</v>
      </c>
    </row>
    <row r="12239" spans="1:13" x14ac:dyDescent="0.2">
      <c r="A12239" s="34" t="s">
        <v>113133</v>
      </c>
      <c r="B12239" s="34">
        <v>450</v>
      </c>
      <c r="C12239" s="34">
        <v>459</v>
      </c>
      <c r="D12239" s="34">
        <v>438</v>
      </c>
      <c r="E12239" s="34">
        <v>493</v>
      </c>
      <c r="F12239" s="34">
        <v>437</v>
      </c>
      <c r="G12239" s="34">
        <v>438</v>
      </c>
      <c r="H12239" s="34">
        <v>482</v>
      </c>
      <c r="I12239" s="34">
        <v>399</v>
      </c>
      <c r="J12239" s="34">
        <v>529</v>
      </c>
      <c r="K12239" s="34">
        <v>403</v>
      </c>
      <c r="L12239" s="34">
        <v>517</v>
      </c>
      <c r="M12239" s="34">
        <v>328</v>
      </c>
    </row>
    <row r="12240" spans="1:13" x14ac:dyDescent="0.2">
      <c r="A12240" s="34" t="s">
        <v>113134</v>
      </c>
      <c r="B12240" s="34">
        <v>519</v>
      </c>
      <c r="C12240" s="34">
        <v>530</v>
      </c>
      <c r="D12240" s="34">
        <v>507</v>
      </c>
      <c r="E12240" s="34">
        <v>576</v>
      </c>
      <c r="F12240" s="34">
        <v>533</v>
      </c>
      <c r="G12240" s="34">
        <v>485</v>
      </c>
      <c r="H12240" s="34">
        <v>626</v>
      </c>
      <c r="I12240" s="34">
        <v>519</v>
      </c>
      <c r="J12240" s="34">
        <v>558</v>
      </c>
      <c r="K12240" s="34">
        <v>409</v>
      </c>
      <c r="L12240" s="34">
        <v>549</v>
      </c>
      <c r="M12240" s="34">
        <v>447</v>
      </c>
    </row>
    <row r="12241" spans="1:13" x14ac:dyDescent="0.2">
      <c r="A12241" s="34" t="s">
        <v>113135</v>
      </c>
      <c r="B12241" s="34">
        <v>704</v>
      </c>
      <c r="C12241" s="34">
        <v>634</v>
      </c>
      <c r="D12241" s="34">
        <v>773</v>
      </c>
      <c r="E12241" s="34">
        <v>633</v>
      </c>
      <c r="F12241" s="34">
        <v>561</v>
      </c>
      <c r="G12241" s="34">
        <v>588</v>
      </c>
      <c r="H12241" s="34">
        <v>749</v>
      </c>
      <c r="I12241" s="34">
        <v>710</v>
      </c>
      <c r="J12241" s="34">
        <v>708</v>
      </c>
      <c r="K12241" s="34">
        <v>599</v>
      </c>
      <c r="L12241" s="34">
        <v>679</v>
      </c>
      <c r="M12241" s="34">
        <v>508</v>
      </c>
    </row>
    <row r="12242" spans="1:13" x14ac:dyDescent="0.2">
      <c r="A12242" s="34" t="s">
        <v>113136</v>
      </c>
      <c r="B12242" s="34">
        <v>498</v>
      </c>
      <c r="C12242" s="34">
        <v>517</v>
      </c>
      <c r="D12242" s="34">
        <v>601</v>
      </c>
      <c r="E12242" s="34">
        <v>598</v>
      </c>
      <c r="F12242" s="34">
        <v>520</v>
      </c>
      <c r="G12242" s="34">
        <v>456</v>
      </c>
      <c r="H12242" s="34">
        <v>626</v>
      </c>
      <c r="I12242" s="34">
        <v>509</v>
      </c>
      <c r="J12242" s="34">
        <v>582</v>
      </c>
      <c r="K12242" s="34">
        <v>384</v>
      </c>
      <c r="L12242" s="34">
        <v>607</v>
      </c>
      <c r="M12242" s="34">
        <v>409</v>
      </c>
    </row>
    <row r="12243" spans="1:13" x14ac:dyDescent="0.2">
      <c r="A12243" s="34" t="s">
        <v>113137</v>
      </c>
      <c r="B12243" s="34">
        <v>553</v>
      </c>
      <c r="C12243" s="34">
        <v>562</v>
      </c>
      <c r="D12243" s="34">
        <v>569</v>
      </c>
      <c r="E12243" s="34">
        <v>595</v>
      </c>
      <c r="F12243" s="34">
        <v>533</v>
      </c>
      <c r="G12243" s="34">
        <v>488</v>
      </c>
      <c r="H12243" s="34">
        <v>647</v>
      </c>
      <c r="I12243" s="34">
        <v>521</v>
      </c>
      <c r="J12243" s="34">
        <v>638</v>
      </c>
      <c r="K12243" s="34">
        <v>427</v>
      </c>
      <c r="L12243" s="34">
        <v>512</v>
      </c>
      <c r="M12243" s="34">
        <v>401</v>
      </c>
    </row>
    <row r="12244" spans="1:13" x14ac:dyDescent="0.2">
      <c r="A12244" s="34" t="s">
        <v>113138</v>
      </c>
      <c r="B12244" s="34">
        <v>462</v>
      </c>
      <c r="C12244" s="34">
        <v>499</v>
      </c>
      <c r="D12244" s="34">
        <v>561</v>
      </c>
      <c r="E12244" s="34">
        <v>499</v>
      </c>
      <c r="F12244" s="34">
        <v>443</v>
      </c>
      <c r="G12244" s="34">
        <v>513</v>
      </c>
      <c r="H12244" s="34">
        <v>549</v>
      </c>
      <c r="I12244" s="34">
        <v>542</v>
      </c>
      <c r="J12244" s="34">
        <v>471</v>
      </c>
      <c r="K12244" s="34">
        <v>416</v>
      </c>
      <c r="L12244" s="34">
        <v>430</v>
      </c>
      <c r="M12244" s="34">
        <v>412</v>
      </c>
    </row>
    <row r="12245" spans="1:13" x14ac:dyDescent="0.2">
      <c r="A12245" s="34" t="s">
        <v>113139</v>
      </c>
      <c r="B12245" s="34">
        <v>890</v>
      </c>
      <c r="C12245" s="34">
        <v>934</v>
      </c>
      <c r="D12245" s="34">
        <v>947</v>
      </c>
      <c r="E12245" s="34">
        <v>997</v>
      </c>
      <c r="F12245" s="34">
        <v>935</v>
      </c>
      <c r="G12245" s="34">
        <v>791</v>
      </c>
      <c r="H12245" s="34">
        <v>998</v>
      </c>
      <c r="I12245" s="34">
        <v>921</v>
      </c>
      <c r="J12245" s="34">
        <v>911</v>
      </c>
      <c r="K12245" s="34">
        <v>735</v>
      </c>
      <c r="L12245" s="34">
        <v>973</v>
      </c>
      <c r="M12245" s="34">
        <v>698</v>
      </c>
    </row>
    <row r="12246" spans="1:13" x14ac:dyDescent="0.2">
      <c r="A12246" s="34" t="s">
        <v>113140</v>
      </c>
      <c r="B12246" s="34">
        <v>650</v>
      </c>
      <c r="C12246" s="34">
        <v>556</v>
      </c>
      <c r="D12246" s="34">
        <v>605</v>
      </c>
      <c r="E12246" s="34">
        <v>643</v>
      </c>
      <c r="F12246" s="34">
        <v>607</v>
      </c>
      <c r="G12246" s="34">
        <v>572</v>
      </c>
      <c r="H12246" s="34">
        <v>663</v>
      </c>
      <c r="I12246" s="34">
        <v>597</v>
      </c>
      <c r="J12246" s="34">
        <v>577</v>
      </c>
      <c r="K12246" s="34">
        <v>505</v>
      </c>
      <c r="L12246" s="34">
        <v>539</v>
      </c>
      <c r="M12246" s="34">
        <v>522</v>
      </c>
    </row>
    <row r="12247" spans="1:13" x14ac:dyDescent="0.2">
      <c r="A12247" s="34" t="s">
        <v>113141</v>
      </c>
      <c r="B12247" s="34">
        <v>287</v>
      </c>
      <c r="C12247" s="34">
        <v>420</v>
      </c>
      <c r="D12247" s="34">
        <v>439</v>
      </c>
      <c r="E12247" s="34">
        <v>360</v>
      </c>
      <c r="F12247" s="34">
        <v>344</v>
      </c>
      <c r="G12247" s="34">
        <v>393</v>
      </c>
      <c r="H12247" s="34">
        <v>399</v>
      </c>
      <c r="I12247" s="34">
        <v>362</v>
      </c>
      <c r="J12247" s="34">
        <v>366</v>
      </c>
      <c r="K12247" s="34">
        <v>370</v>
      </c>
      <c r="L12247" s="34">
        <v>348</v>
      </c>
      <c r="M12247" s="34">
        <v>316</v>
      </c>
    </row>
    <row r="12248" spans="1:13" x14ac:dyDescent="0.2">
      <c r="A12248" s="34" t="s">
        <v>113142</v>
      </c>
      <c r="B12248" s="34">
        <v>467</v>
      </c>
      <c r="C12248" s="34">
        <v>478</v>
      </c>
      <c r="D12248" s="34">
        <v>580</v>
      </c>
      <c r="E12248" s="34">
        <v>510</v>
      </c>
      <c r="F12248" s="34">
        <v>416</v>
      </c>
      <c r="G12248" s="34">
        <v>400</v>
      </c>
      <c r="H12248" s="34">
        <v>519</v>
      </c>
      <c r="I12248" s="34">
        <v>430</v>
      </c>
      <c r="J12248" s="34">
        <v>445</v>
      </c>
      <c r="K12248" s="34">
        <v>360</v>
      </c>
      <c r="L12248" s="34">
        <v>535</v>
      </c>
      <c r="M12248" s="34">
        <v>304</v>
      </c>
    </row>
    <row r="12249" spans="1:13" x14ac:dyDescent="0.2">
      <c r="A12249" s="34" t="s">
        <v>113143</v>
      </c>
      <c r="B12249" s="34">
        <v>616</v>
      </c>
      <c r="C12249" s="34">
        <v>634</v>
      </c>
      <c r="D12249" s="34">
        <v>775</v>
      </c>
      <c r="E12249" s="34">
        <v>733</v>
      </c>
      <c r="F12249" s="34">
        <v>600</v>
      </c>
      <c r="G12249" s="34">
        <v>622</v>
      </c>
      <c r="H12249" s="34">
        <v>699</v>
      </c>
      <c r="I12249" s="34">
        <v>623</v>
      </c>
      <c r="J12249" s="34">
        <v>591</v>
      </c>
      <c r="K12249" s="34">
        <v>538</v>
      </c>
      <c r="L12249" s="34">
        <v>679</v>
      </c>
      <c r="M12249" s="34">
        <v>588</v>
      </c>
    </row>
    <row r="12250" spans="1:13" x14ac:dyDescent="0.2">
      <c r="A12250" s="34" t="s">
        <v>113144</v>
      </c>
      <c r="B12250" s="34">
        <v>543</v>
      </c>
      <c r="C12250" s="34">
        <v>484</v>
      </c>
      <c r="D12250" s="34">
        <v>446</v>
      </c>
      <c r="E12250" s="34">
        <v>485</v>
      </c>
      <c r="F12250" s="34">
        <v>470</v>
      </c>
      <c r="G12250" s="34">
        <v>450</v>
      </c>
      <c r="H12250" s="34">
        <v>523</v>
      </c>
      <c r="I12250" s="34">
        <v>445</v>
      </c>
      <c r="J12250" s="34">
        <v>420</v>
      </c>
      <c r="K12250" s="34">
        <v>404</v>
      </c>
      <c r="L12250" s="34">
        <v>463</v>
      </c>
      <c r="M12250" s="34">
        <v>371</v>
      </c>
    </row>
    <row r="12251" spans="1:13" x14ac:dyDescent="0.2">
      <c r="A12251" s="34" t="s">
        <v>113145</v>
      </c>
      <c r="B12251" s="34">
        <v>470</v>
      </c>
      <c r="C12251" s="34">
        <v>443</v>
      </c>
      <c r="D12251" s="34">
        <v>556</v>
      </c>
      <c r="E12251" s="34">
        <v>463</v>
      </c>
      <c r="F12251" s="34">
        <v>449</v>
      </c>
      <c r="G12251" s="34">
        <v>457</v>
      </c>
      <c r="H12251" s="34">
        <v>594</v>
      </c>
      <c r="I12251" s="34">
        <v>416</v>
      </c>
      <c r="J12251" s="34">
        <v>548</v>
      </c>
      <c r="K12251" s="34">
        <v>357</v>
      </c>
      <c r="L12251" s="34">
        <v>475</v>
      </c>
      <c r="M12251" s="34">
        <v>348</v>
      </c>
    </row>
    <row r="12252" spans="1:13" x14ac:dyDescent="0.2">
      <c r="A12252" s="34" t="s">
        <v>113146</v>
      </c>
      <c r="B12252" s="34">
        <v>362</v>
      </c>
      <c r="C12252" s="34">
        <v>496</v>
      </c>
      <c r="D12252" s="34">
        <v>487</v>
      </c>
      <c r="E12252" s="34">
        <v>485</v>
      </c>
      <c r="F12252" s="34">
        <v>397</v>
      </c>
      <c r="G12252" s="34">
        <v>450</v>
      </c>
      <c r="H12252" s="34">
        <v>426</v>
      </c>
      <c r="I12252" s="34">
        <v>462</v>
      </c>
      <c r="J12252" s="34">
        <v>403</v>
      </c>
      <c r="K12252" s="34">
        <v>362</v>
      </c>
      <c r="L12252" s="34">
        <v>438</v>
      </c>
      <c r="M12252" s="34">
        <v>386</v>
      </c>
    </row>
    <row r="12253" spans="1:13" x14ac:dyDescent="0.2">
      <c r="A12253" s="34" t="s">
        <v>113147</v>
      </c>
      <c r="B12253" s="34">
        <v>309</v>
      </c>
      <c r="C12253" s="34">
        <v>295</v>
      </c>
      <c r="D12253" s="34">
        <v>368</v>
      </c>
      <c r="E12253" s="34">
        <v>377</v>
      </c>
      <c r="F12253" s="34">
        <v>322</v>
      </c>
      <c r="G12253" s="34">
        <v>352</v>
      </c>
      <c r="H12253" s="34">
        <v>390</v>
      </c>
      <c r="I12253" s="34">
        <v>357</v>
      </c>
      <c r="J12253" s="34">
        <v>332</v>
      </c>
      <c r="K12253" s="34">
        <v>338</v>
      </c>
      <c r="L12253" s="34">
        <v>352</v>
      </c>
      <c r="M12253" s="34">
        <v>251</v>
      </c>
    </row>
    <row r="12254" spans="1:13" x14ac:dyDescent="0.2">
      <c r="A12254" s="34" t="s">
        <v>113148</v>
      </c>
      <c r="B12254" s="34">
        <v>862</v>
      </c>
      <c r="C12254" s="34">
        <v>819</v>
      </c>
      <c r="D12254" s="34">
        <v>746</v>
      </c>
      <c r="E12254" s="34">
        <v>907</v>
      </c>
      <c r="F12254" s="34">
        <v>735</v>
      </c>
      <c r="G12254" s="34">
        <v>688</v>
      </c>
      <c r="H12254" s="34">
        <v>873</v>
      </c>
      <c r="I12254" s="34">
        <v>758</v>
      </c>
      <c r="J12254" s="34">
        <v>851</v>
      </c>
      <c r="K12254" s="34">
        <v>644</v>
      </c>
      <c r="L12254" s="34">
        <v>845</v>
      </c>
      <c r="M12254" s="34">
        <v>624</v>
      </c>
    </row>
    <row r="12255" spans="1:13" x14ac:dyDescent="0.2">
      <c r="A12255" s="34" t="s">
        <v>113149</v>
      </c>
      <c r="B12255" s="34">
        <v>407</v>
      </c>
      <c r="C12255" s="34">
        <v>461</v>
      </c>
      <c r="D12255" s="34">
        <v>505</v>
      </c>
      <c r="E12255" s="34">
        <v>527</v>
      </c>
      <c r="F12255" s="34">
        <v>299</v>
      </c>
      <c r="G12255" s="34">
        <v>473</v>
      </c>
      <c r="H12255" s="34">
        <v>497</v>
      </c>
      <c r="I12255" s="34">
        <v>471</v>
      </c>
      <c r="J12255" s="34">
        <v>463</v>
      </c>
      <c r="K12255" s="34">
        <v>364</v>
      </c>
      <c r="L12255" s="34">
        <v>393</v>
      </c>
      <c r="M12255" s="34">
        <v>377</v>
      </c>
    </row>
    <row r="12256" spans="1:13" x14ac:dyDescent="0.2">
      <c r="A12256" s="34" t="s">
        <v>113150</v>
      </c>
      <c r="B12256" s="34">
        <v>733</v>
      </c>
      <c r="C12256" s="34">
        <v>526</v>
      </c>
      <c r="D12256" s="34">
        <v>710</v>
      </c>
      <c r="E12256" s="34">
        <v>571</v>
      </c>
      <c r="F12256" s="34">
        <v>588</v>
      </c>
      <c r="G12256" s="34">
        <v>564</v>
      </c>
      <c r="H12256" s="34">
        <v>698</v>
      </c>
      <c r="I12256" s="34">
        <v>515</v>
      </c>
      <c r="J12256" s="34">
        <v>621</v>
      </c>
      <c r="K12256" s="34">
        <v>487</v>
      </c>
      <c r="L12256" s="34">
        <v>644</v>
      </c>
      <c r="M12256" s="34">
        <v>415</v>
      </c>
    </row>
    <row r="12257" spans="1:13" x14ac:dyDescent="0.2">
      <c r="A12257" s="34" t="s">
        <v>113151</v>
      </c>
      <c r="B12257" s="34">
        <v>264</v>
      </c>
      <c r="C12257" s="34">
        <v>323</v>
      </c>
      <c r="D12257" s="34">
        <v>350</v>
      </c>
      <c r="E12257" s="34">
        <v>344</v>
      </c>
      <c r="F12257" s="34">
        <v>288</v>
      </c>
      <c r="G12257" s="34">
        <v>298</v>
      </c>
      <c r="H12257" s="34">
        <v>371</v>
      </c>
      <c r="I12257" s="34">
        <v>300</v>
      </c>
      <c r="J12257" s="34">
        <v>323</v>
      </c>
      <c r="K12257" s="34">
        <v>261</v>
      </c>
      <c r="L12257" s="34">
        <v>320</v>
      </c>
      <c r="M12257" s="34">
        <v>254</v>
      </c>
    </row>
    <row r="12258" spans="1:13" x14ac:dyDescent="0.2">
      <c r="A12258" s="34" t="s">
        <v>113152</v>
      </c>
      <c r="B12258" s="34">
        <v>279</v>
      </c>
      <c r="C12258" s="34">
        <v>243</v>
      </c>
      <c r="D12258" s="34">
        <v>255</v>
      </c>
      <c r="E12258" s="34">
        <v>288</v>
      </c>
      <c r="F12258" s="34">
        <v>173</v>
      </c>
      <c r="G12258" s="34">
        <v>271</v>
      </c>
      <c r="H12258" s="34">
        <v>283</v>
      </c>
      <c r="I12258" s="34">
        <v>297</v>
      </c>
      <c r="J12258" s="34">
        <v>238</v>
      </c>
      <c r="K12258" s="34">
        <v>221</v>
      </c>
      <c r="L12258" s="34">
        <v>269</v>
      </c>
      <c r="M12258" s="34">
        <v>226</v>
      </c>
    </row>
    <row r="12259" spans="1:13" x14ac:dyDescent="0.2">
      <c r="A12259" s="34" t="s">
        <v>113153</v>
      </c>
      <c r="B12259" s="34">
        <v>408</v>
      </c>
      <c r="C12259" s="34">
        <v>436</v>
      </c>
      <c r="D12259" s="34">
        <v>530</v>
      </c>
      <c r="E12259" s="34">
        <v>511</v>
      </c>
      <c r="F12259" s="34">
        <v>446</v>
      </c>
      <c r="G12259" s="34">
        <v>375</v>
      </c>
      <c r="H12259" s="34">
        <v>566</v>
      </c>
      <c r="I12259" s="34">
        <v>479</v>
      </c>
      <c r="J12259" s="34">
        <v>482</v>
      </c>
      <c r="K12259" s="34">
        <v>357</v>
      </c>
      <c r="L12259" s="34">
        <v>396</v>
      </c>
      <c r="M12259" s="34">
        <v>383</v>
      </c>
    </row>
    <row r="12260" spans="1:13" x14ac:dyDescent="0.2">
      <c r="A12260" s="34" t="s">
        <v>113154</v>
      </c>
      <c r="B12260" s="34">
        <v>367</v>
      </c>
      <c r="C12260" s="34">
        <v>698</v>
      </c>
      <c r="D12260" s="34">
        <v>466</v>
      </c>
      <c r="E12260" s="34">
        <v>588</v>
      </c>
      <c r="F12260" s="34">
        <v>363</v>
      </c>
      <c r="G12260" s="34">
        <v>610</v>
      </c>
      <c r="H12260" s="34">
        <v>376</v>
      </c>
      <c r="I12260" s="34">
        <v>561</v>
      </c>
      <c r="J12260" s="34">
        <v>440</v>
      </c>
      <c r="K12260" s="34">
        <v>524</v>
      </c>
      <c r="L12260" s="34">
        <v>330</v>
      </c>
      <c r="M12260" s="34">
        <v>484</v>
      </c>
    </row>
    <row r="12261" spans="1:13" x14ac:dyDescent="0.2">
      <c r="A12261" s="34" t="s">
        <v>113155</v>
      </c>
      <c r="B12261" s="34">
        <v>466</v>
      </c>
      <c r="C12261" s="34">
        <v>591</v>
      </c>
      <c r="D12261" s="34">
        <v>538</v>
      </c>
      <c r="E12261" s="34">
        <v>604</v>
      </c>
      <c r="F12261" s="34">
        <v>482</v>
      </c>
      <c r="G12261" s="34">
        <v>508</v>
      </c>
      <c r="H12261" s="34">
        <v>550</v>
      </c>
      <c r="I12261" s="34">
        <v>507</v>
      </c>
      <c r="J12261" s="34">
        <v>521</v>
      </c>
      <c r="K12261" s="34">
        <v>447</v>
      </c>
      <c r="L12261" s="34">
        <v>578</v>
      </c>
      <c r="M12261" s="34">
        <v>405</v>
      </c>
    </row>
    <row r="12262" spans="1:13" x14ac:dyDescent="0.2">
      <c r="A12262" s="34" t="s">
        <v>113156</v>
      </c>
      <c r="B12262" s="34">
        <v>600</v>
      </c>
      <c r="C12262" s="34">
        <v>594</v>
      </c>
      <c r="D12262" s="34">
        <v>736</v>
      </c>
      <c r="E12262" s="34">
        <v>588</v>
      </c>
      <c r="F12262" s="34">
        <v>558</v>
      </c>
      <c r="G12262" s="34">
        <v>482</v>
      </c>
      <c r="H12262" s="34">
        <v>708</v>
      </c>
      <c r="I12262" s="34">
        <v>630</v>
      </c>
      <c r="J12262" s="34">
        <v>646</v>
      </c>
      <c r="K12262" s="34">
        <v>512</v>
      </c>
      <c r="L12262" s="34">
        <v>595</v>
      </c>
      <c r="M12262" s="34">
        <v>424</v>
      </c>
    </row>
    <row r="12263" spans="1:13" x14ac:dyDescent="0.2">
      <c r="A12263" s="34" t="s">
        <v>113157</v>
      </c>
      <c r="B12263" s="34">
        <v>359</v>
      </c>
      <c r="C12263" s="34">
        <v>539</v>
      </c>
      <c r="D12263" s="34">
        <v>506</v>
      </c>
      <c r="E12263" s="34">
        <v>525</v>
      </c>
      <c r="F12263" s="34">
        <v>456</v>
      </c>
      <c r="G12263" s="34">
        <v>457</v>
      </c>
      <c r="H12263" s="34">
        <v>544</v>
      </c>
      <c r="I12263" s="34">
        <v>540</v>
      </c>
      <c r="J12263" s="34">
        <v>473</v>
      </c>
      <c r="K12263" s="34">
        <v>409</v>
      </c>
      <c r="L12263" s="34">
        <v>549</v>
      </c>
      <c r="M12263" s="34">
        <v>375</v>
      </c>
    </row>
    <row r="12264" spans="1:13" x14ac:dyDescent="0.2">
      <c r="A12264" s="34" t="s">
        <v>113158</v>
      </c>
      <c r="B12264" s="34">
        <v>325</v>
      </c>
      <c r="C12264" s="34">
        <v>297</v>
      </c>
      <c r="D12264" s="34">
        <v>338</v>
      </c>
      <c r="E12264" s="34">
        <v>332</v>
      </c>
      <c r="F12264" s="34">
        <v>282</v>
      </c>
      <c r="G12264" s="34">
        <v>269</v>
      </c>
      <c r="H12264" s="34">
        <v>374</v>
      </c>
      <c r="I12264" s="34">
        <v>295</v>
      </c>
      <c r="J12264" s="34">
        <v>313</v>
      </c>
      <c r="K12264" s="34">
        <v>237</v>
      </c>
      <c r="L12264" s="34">
        <v>273</v>
      </c>
      <c r="M12264" s="34">
        <v>207</v>
      </c>
    </row>
    <row r="12265" spans="1:13" x14ac:dyDescent="0.2">
      <c r="A12265" s="34" t="s">
        <v>113159</v>
      </c>
      <c r="B12265" s="34">
        <v>769</v>
      </c>
      <c r="C12265" s="34">
        <v>905</v>
      </c>
      <c r="D12265" s="34">
        <v>812</v>
      </c>
      <c r="E12265" s="34">
        <v>939</v>
      </c>
      <c r="F12265" s="34">
        <v>864</v>
      </c>
      <c r="G12265" s="34">
        <v>757</v>
      </c>
      <c r="H12265" s="34">
        <v>1004</v>
      </c>
      <c r="I12265" s="34">
        <v>908</v>
      </c>
      <c r="J12265" s="34">
        <v>882</v>
      </c>
      <c r="K12265" s="34">
        <v>697</v>
      </c>
      <c r="L12265" s="34">
        <v>895</v>
      </c>
      <c r="M12265" s="34">
        <v>685</v>
      </c>
    </row>
    <row r="12266" spans="1:13" x14ac:dyDescent="0.2">
      <c r="A12266" s="34" t="s">
        <v>113160</v>
      </c>
      <c r="B12266" s="34">
        <v>528</v>
      </c>
      <c r="C12266" s="34">
        <v>564</v>
      </c>
      <c r="D12266" s="34">
        <v>548</v>
      </c>
      <c r="E12266" s="34">
        <v>620</v>
      </c>
      <c r="F12266" s="34">
        <v>471</v>
      </c>
      <c r="G12266" s="34">
        <v>545</v>
      </c>
      <c r="H12266" s="34">
        <v>584</v>
      </c>
      <c r="I12266" s="34">
        <v>570</v>
      </c>
      <c r="J12266" s="34">
        <v>562</v>
      </c>
      <c r="K12266" s="34">
        <v>515</v>
      </c>
      <c r="L12266" s="34">
        <v>582</v>
      </c>
      <c r="M12266" s="34">
        <v>444</v>
      </c>
    </row>
    <row r="12267" spans="1:13" x14ac:dyDescent="0.2">
      <c r="A12267" s="34" t="s">
        <v>113161</v>
      </c>
      <c r="B12267" s="34">
        <v>1275</v>
      </c>
      <c r="C12267" s="34">
        <v>1362</v>
      </c>
      <c r="D12267" s="34">
        <v>1396</v>
      </c>
      <c r="E12267" s="34">
        <v>1390</v>
      </c>
      <c r="F12267" s="34">
        <v>1315</v>
      </c>
      <c r="G12267" s="34">
        <v>1179</v>
      </c>
      <c r="H12267" s="34">
        <v>1459</v>
      </c>
      <c r="I12267" s="34">
        <v>1376</v>
      </c>
      <c r="J12267" s="34">
        <v>1495</v>
      </c>
      <c r="K12267" s="34">
        <v>1042</v>
      </c>
      <c r="L12267" s="34">
        <v>1403</v>
      </c>
      <c r="M12267" s="34">
        <v>1024</v>
      </c>
    </row>
    <row r="12268" spans="1:13" x14ac:dyDescent="0.2">
      <c r="A12268" s="34" t="s">
        <v>113162</v>
      </c>
      <c r="B12268" s="34">
        <v>290</v>
      </c>
      <c r="C12268" s="34">
        <v>371</v>
      </c>
      <c r="D12268" s="34">
        <v>389</v>
      </c>
      <c r="E12268" s="34">
        <v>334</v>
      </c>
      <c r="F12268" s="34">
        <v>229</v>
      </c>
      <c r="G12268" s="34">
        <v>371</v>
      </c>
      <c r="H12268" s="34">
        <v>373</v>
      </c>
      <c r="I12268" s="34">
        <v>320</v>
      </c>
      <c r="J12268" s="34">
        <v>279</v>
      </c>
      <c r="K12268" s="34">
        <v>280</v>
      </c>
      <c r="L12268" s="34">
        <v>314</v>
      </c>
      <c r="M12268" s="34">
        <v>250</v>
      </c>
    </row>
    <row r="12269" spans="1:13" x14ac:dyDescent="0.2">
      <c r="A12269" s="34" t="s">
        <v>113163</v>
      </c>
      <c r="B12269" s="34">
        <v>288</v>
      </c>
      <c r="C12269" s="34">
        <v>282</v>
      </c>
      <c r="D12269" s="34">
        <v>286</v>
      </c>
      <c r="E12269" s="34">
        <v>342</v>
      </c>
      <c r="F12269" s="34">
        <v>242</v>
      </c>
      <c r="G12269" s="34">
        <v>294</v>
      </c>
      <c r="H12269" s="34">
        <v>273</v>
      </c>
      <c r="I12269" s="34">
        <v>307</v>
      </c>
      <c r="J12269" s="34">
        <v>280</v>
      </c>
      <c r="K12269" s="34">
        <v>224</v>
      </c>
      <c r="L12269" s="34">
        <v>317</v>
      </c>
      <c r="M12269" s="34">
        <v>253</v>
      </c>
    </row>
    <row r="12270" spans="1:13" x14ac:dyDescent="0.2">
      <c r="A12270" s="34" t="s">
        <v>113164</v>
      </c>
      <c r="B12270" s="34">
        <v>362</v>
      </c>
      <c r="C12270" s="34">
        <v>455</v>
      </c>
      <c r="D12270" s="34">
        <v>475</v>
      </c>
      <c r="E12270" s="34">
        <v>558</v>
      </c>
      <c r="F12270" s="34">
        <v>435</v>
      </c>
      <c r="G12270" s="34">
        <v>457</v>
      </c>
      <c r="H12270" s="34">
        <v>530</v>
      </c>
      <c r="I12270" s="34">
        <v>456</v>
      </c>
      <c r="J12270" s="34">
        <v>538</v>
      </c>
      <c r="K12270" s="34">
        <v>394</v>
      </c>
      <c r="L12270" s="34">
        <v>411</v>
      </c>
      <c r="M12270" s="34">
        <v>375</v>
      </c>
    </row>
    <row r="12271" spans="1:13" x14ac:dyDescent="0.2">
      <c r="A12271" s="34" t="s">
        <v>113165</v>
      </c>
      <c r="B12271" s="34">
        <v>353</v>
      </c>
      <c r="C12271" s="34">
        <v>348</v>
      </c>
      <c r="D12271" s="34">
        <v>328</v>
      </c>
      <c r="E12271" s="34">
        <v>369</v>
      </c>
      <c r="F12271" s="34">
        <v>317</v>
      </c>
      <c r="G12271" s="34">
        <v>351</v>
      </c>
      <c r="H12271" s="34">
        <v>399</v>
      </c>
      <c r="I12271" s="34">
        <v>322</v>
      </c>
      <c r="J12271" s="34">
        <v>325</v>
      </c>
      <c r="K12271" s="34">
        <v>245</v>
      </c>
      <c r="L12271" s="34">
        <v>357</v>
      </c>
      <c r="M12271" s="34">
        <v>238</v>
      </c>
    </row>
    <row r="12272" spans="1:13" x14ac:dyDescent="0.2">
      <c r="A12272" s="34" t="s">
        <v>113166</v>
      </c>
      <c r="B12272" s="34">
        <v>341</v>
      </c>
      <c r="C12272" s="34">
        <v>356</v>
      </c>
      <c r="D12272" s="34">
        <v>347</v>
      </c>
      <c r="E12272" s="34">
        <v>345</v>
      </c>
      <c r="F12272" s="34">
        <v>317</v>
      </c>
      <c r="G12272" s="34">
        <v>326</v>
      </c>
      <c r="H12272" s="34">
        <v>412</v>
      </c>
      <c r="I12272" s="34">
        <v>320</v>
      </c>
      <c r="J12272" s="34">
        <v>346</v>
      </c>
      <c r="K12272" s="34">
        <v>237</v>
      </c>
      <c r="L12272" s="34">
        <v>361</v>
      </c>
      <c r="M12272" s="34">
        <v>261</v>
      </c>
    </row>
    <row r="12273" spans="1:13" x14ac:dyDescent="0.2">
      <c r="A12273" s="34" t="s">
        <v>113167</v>
      </c>
      <c r="B12273" s="34">
        <v>275</v>
      </c>
      <c r="C12273" s="34">
        <v>252</v>
      </c>
      <c r="D12273" s="34">
        <v>277</v>
      </c>
      <c r="E12273" s="34">
        <v>302</v>
      </c>
      <c r="F12273" s="34">
        <v>241</v>
      </c>
      <c r="G12273" s="34">
        <v>202</v>
      </c>
      <c r="H12273" s="34">
        <v>291</v>
      </c>
      <c r="I12273" s="34">
        <v>263</v>
      </c>
      <c r="J12273" s="34">
        <v>256</v>
      </c>
      <c r="K12273" s="34">
        <v>228</v>
      </c>
      <c r="L12273" s="34">
        <v>315</v>
      </c>
      <c r="M12273" s="34">
        <v>177</v>
      </c>
    </row>
    <row r="12274" spans="1:13" x14ac:dyDescent="0.2">
      <c r="A12274" s="34" t="s">
        <v>113168</v>
      </c>
      <c r="B12274" s="34">
        <v>389</v>
      </c>
      <c r="C12274" s="34">
        <v>363</v>
      </c>
      <c r="D12274" s="34">
        <v>424</v>
      </c>
      <c r="E12274" s="34">
        <v>376</v>
      </c>
      <c r="F12274" s="34">
        <v>332</v>
      </c>
      <c r="G12274" s="34">
        <v>339</v>
      </c>
      <c r="H12274" s="34">
        <v>336</v>
      </c>
      <c r="I12274" s="34">
        <v>397</v>
      </c>
      <c r="J12274" s="34">
        <v>376</v>
      </c>
      <c r="K12274" s="34">
        <v>242</v>
      </c>
      <c r="L12274" s="34">
        <v>398</v>
      </c>
      <c r="M12274" s="34">
        <v>265</v>
      </c>
    </row>
    <row r="12275" spans="1:13" x14ac:dyDescent="0.2">
      <c r="A12275" s="34" t="s">
        <v>113169</v>
      </c>
      <c r="B12275" s="34">
        <v>200</v>
      </c>
      <c r="C12275" s="34">
        <v>196</v>
      </c>
      <c r="D12275" s="34">
        <v>144</v>
      </c>
      <c r="E12275" s="34">
        <v>175</v>
      </c>
      <c r="F12275" s="34">
        <v>160</v>
      </c>
      <c r="G12275" s="34">
        <v>150</v>
      </c>
      <c r="H12275" s="34">
        <v>153</v>
      </c>
      <c r="I12275" s="34">
        <v>155</v>
      </c>
      <c r="J12275" s="34">
        <v>166</v>
      </c>
      <c r="K12275" s="34">
        <v>122</v>
      </c>
      <c r="L12275" s="34">
        <v>135</v>
      </c>
      <c r="M12275" s="34">
        <v>113</v>
      </c>
    </row>
    <row r="12276" spans="1:13" x14ac:dyDescent="0.2">
      <c r="A12276" s="34" t="s">
        <v>113170</v>
      </c>
      <c r="B12276" s="34">
        <v>322</v>
      </c>
      <c r="C12276" s="34">
        <v>364</v>
      </c>
      <c r="D12276" s="34">
        <v>320</v>
      </c>
      <c r="E12276" s="34">
        <v>357</v>
      </c>
      <c r="F12276" s="34">
        <v>233</v>
      </c>
      <c r="G12276" s="34">
        <v>324</v>
      </c>
      <c r="H12276" s="34">
        <v>357</v>
      </c>
      <c r="I12276" s="34">
        <v>386</v>
      </c>
      <c r="J12276" s="34">
        <v>345</v>
      </c>
      <c r="K12276" s="34">
        <v>302</v>
      </c>
      <c r="L12276" s="34">
        <v>282</v>
      </c>
      <c r="M12276" s="34">
        <v>251</v>
      </c>
    </row>
    <row r="12277" spans="1:13" x14ac:dyDescent="0.2">
      <c r="A12277" s="34" t="s">
        <v>113171</v>
      </c>
      <c r="B12277" s="34">
        <v>316</v>
      </c>
      <c r="C12277" s="34">
        <v>350</v>
      </c>
      <c r="D12277" s="34">
        <v>390</v>
      </c>
      <c r="E12277" s="34">
        <v>328</v>
      </c>
      <c r="F12277" s="34">
        <v>291</v>
      </c>
      <c r="G12277" s="34">
        <v>292</v>
      </c>
      <c r="H12277" s="34">
        <v>355</v>
      </c>
      <c r="I12277" s="34">
        <v>304</v>
      </c>
      <c r="J12277" s="34">
        <v>338</v>
      </c>
      <c r="K12277" s="34">
        <v>266</v>
      </c>
      <c r="L12277" s="34">
        <v>303</v>
      </c>
      <c r="M12277" s="34">
        <v>249</v>
      </c>
    </row>
    <row r="12278" spans="1:13" x14ac:dyDescent="0.2">
      <c r="A12278" s="34" t="s">
        <v>113172</v>
      </c>
      <c r="B12278" s="34">
        <v>398</v>
      </c>
      <c r="C12278" s="34">
        <v>446</v>
      </c>
      <c r="D12278" s="34">
        <v>519</v>
      </c>
      <c r="E12278" s="34">
        <v>473</v>
      </c>
      <c r="F12278" s="34">
        <v>405</v>
      </c>
      <c r="G12278" s="34">
        <v>370</v>
      </c>
      <c r="H12278" s="34">
        <v>482</v>
      </c>
      <c r="I12278" s="34">
        <v>445</v>
      </c>
      <c r="J12278" s="34">
        <v>453</v>
      </c>
      <c r="K12278" s="34">
        <v>282</v>
      </c>
      <c r="L12278" s="34">
        <v>477</v>
      </c>
      <c r="M12278" s="34">
        <v>305</v>
      </c>
    </row>
    <row r="12279" spans="1:13" x14ac:dyDescent="0.2">
      <c r="A12279" s="34" t="s">
        <v>113173</v>
      </c>
      <c r="B12279" s="34">
        <v>287</v>
      </c>
      <c r="C12279" s="34">
        <v>363</v>
      </c>
      <c r="D12279" s="34">
        <v>389</v>
      </c>
      <c r="E12279" s="34">
        <v>462</v>
      </c>
      <c r="F12279" s="34">
        <v>391</v>
      </c>
      <c r="G12279" s="34">
        <v>334</v>
      </c>
      <c r="H12279" s="34">
        <v>378</v>
      </c>
      <c r="I12279" s="34">
        <v>332</v>
      </c>
      <c r="J12279" s="34">
        <v>301</v>
      </c>
      <c r="K12279" s="34">
        <v>293</v>
      </c>
      <c r="L12279" s="34">
        <v>350</v>
      </c>
      <c r="M12279" s="34">
        <v>259</v>
      </c>
    </row>
    <row r="12280" spans="1:13" x14ac:dyDescent="0.2">
      <c r="A12280" s="34" t="s">
        <v>113174</v>
      </c>
      <c r="B12280" s="34">
        <v>668</v>
      </c>
      <c r="C12280" s="34">
        <v>663</v>
      </c>
      <c r="D12280" s="34">
        <v>741</v>
      </c>
      <c r="E12280" s="34">
        <v>773</v>
      </c>
      <c r="F12280" s="34">
        <v>752</v>
      </c>
      <c r="G12280" s="34">
        <v>752</v>
      </c>
      <c r="H12280" s="34">
        <v>726</v>
      </c>
      <c r="I12280" s="34">
        <v>693</v>
      </c>
      <c r="J12280" s="34">
        <v>730</v>
      </c>
      <c r="K12280" s="34">
        <v>597</v>
      </c>
      <c r="L12280" s="34">
        <v>653</v>
      </c>
      <c r="M12280" s="34">
        <v>526</v>
      </c>
    </row>
    <row r="12281" spans="1:13" x14ac:dyDescent="0.2">
      <c r="A12281" s="34" t="s">
        <v>113175</v>
      </c>
      <c r="B12281" s="34">
        <v>502</v>
      </c>
      <c r="C12281" s="34">
        <v>486</v>
      </c>
      <c r="D12281" s="34">
        <v>450</v>
      </c>
      <c r="E12281" s="34">
        <v>605</v>
      </c>
      <c r="F12281" s="34">
        <v>430</v>
      </c>
      <c r="G12281" s="34">
        <v>447</v>
      </c>
      <c r="H12281" s="34">
        <v>543</v>
      </c>
      <c r="I12281" s="34">
        <v>562</v>
      </c>
      <c r="J12281" s="34">
        <v>478</v>
      </c>
      <c r="K12281" s="34">
        <v>445</v>
      </c>
      <c r="L12281" s="34">
        <v>473</v>
      </c>
      <c r="M12281" s="34">
        <v>395</v>
      </c>
    </row>
    <row r="12282" spans="1:13" x14ac:dyDescent="0.2">
      <c r="A12282" s="34" t="s">
        <v>113176</v>
      </c>
      <c r="B12282" s="34">
        <v>1254</v>
      </c>
      <c r="C12282" s="34">
        <v>1293</v>
      </c>
      <c r="D12282" s="34">
        <v>1310</v>
      </c>
      <c r="E12282" s="34">
        <v>1373</v>
      </c>
      <c r="F12282" s="34">
        <v>1319</v>
      </c>
      <c r="G12282" s="34">
        <v>1111</v>
      </c>
      <c r="H12282" s="34">
        <v>1465</v>
      </c>
      <c r="I12282" s="34">
        <v>1138</v>
      </c>
      <c r="J12282" s="34">
        <v>1297</v>
      </c>
      <c r="K12282" s="34">
        <v>1068</v>
      </c>
      <c r="L12282" s="34">
        <v>1252</v>
      </c>
      <c r="M12282" s="34">
        <v>898</v>
      </c>
    </row>
    <row r="12283" spans="1:13" x14ac:dyDescent="0.2">
      <c r="A12283" s="34" t="s">
        <v>113177</v>
      </c>
      <c r="B12283" s="34">
        <v>297</v>
      </c>
      <c r="C12283" s="34">
        <v>344</v>
      </c>
      <c r="D12283" s="34">
        <v>408</v>
      </c>
      <c r="E12283" s="34">
        <v>437</v>
      </c>
      <c r="F12283" s="34">
        <v>319</v>
      </c>
      <c r="G12283" s="34">
        <v>378</v>
      </c>
      <c r="H12283" s="34">
        <v>375</v>
      </c>
      <c r="I12283" s="34">
        <v>422</v>
      </c>
      <c r="J12283" s="34">
        <v>387</v>
      </c>
      <c r="K12283" s="34">
        <v>349</v>
      </c>
      <c r="L12283" s="34">
        <v>408</v>
      </c>
      <c r="M12283" s="34">
        <v>268</v>
      </c>
    </row>
    <row r="12284" spans="1:13" x14ac:dyDescent="0.2">
      <c r="A12284" s="34" t="s">
        <v>113178</v>
      </c>
      <c r="B12284" s="34">
        <v>318</v>
      </c>
      <c r="C12284" s="34">
        <v>218</v>
      </c>
      <c r="D12284" s="34">
        <v>303</v>
      </c>
      <c r="E12284" s="34">
        <v>280</v>
      </c>
      <c r="F12284" s="34">
        <v>228</v>
      </c>
      <c r="G12284" s="34">
        <v>234</v>
      </c>
      <c r="H12284" s="34">
        <v>312</v>
      </c>
      <c r="I12284" s="34">
        <v>222</v>
      </c>
      <c r="J12284" s="34">
        <v>228</v>
      </c>
      <c r="K12284" s="34">
        <v>204</v>
      </c>
      <c r="L12284" s="34">
        <v>277</v>
      </c>
      <c r="M12284" s="34">
        <v>183</v>
      </c>
    </row>
    <row r="12285" spans="1:13" x14ac:dyDescent="0.2">
      <c r="A12285" s="34" t="s">
        <v>113179</v>
      </c>
      <c r="B12285" s="34">
        <v>808</v>
      </c>
      <c r="C12285" s="34">
        <v>892</v>
      </c>
      <c r="D12285" s="34">
        <v>955</v>
      </c>
      <c r="E12285" s="34">
        <v>976</v>
      </c>
      <c r="F12285" s="34">
        <v>920</v>
      </c>
      <c r="G12285" s="34">
        <v>872</v>
      </c>
      <c r="H12285" s="34">
        <v>920</v>
      </c>
      <c r="I12285" s="34">
        <v>947</v>
      </c>
      <c r="J12285" s="34">
        <v>991</v>
      </c>
      <c r="K12285" s="34">
        <v>710</v>
      </c>
      <c r="L12285" s="34">
        <v>974</v>
      </c>
      <c r="M12285" s="34">
        <v>665</v>
      </c>
    </row>
    <row r="12286" spans="1:13" x14ac:dyDescent="0.2">
      <c r="A12286" s="34" t="s">
        <v>113180</v>
      </c>
      <c r="B12286" s="34">
        <v>428</v>
      </c>
      <c r="C12286" s="34">
        <v>398</v>
      </c>
      <c r="D12286" s="34">
        <v>523</v>
      </c>
      <c r="E12286" s="34">
        <v>458</v>
      </c>
      <c r="F12286" s="34">
        <v>420</v>
      </c>
      <c r="G12286" s="34">
        <v>376</v>
      </c>
      <c r="H12286" s="34">
        <v>476</v>
      </c>
      <c r="I12286" s="34">
        <v>408</v>
      </c>
      <c r="J12286" s="34">
        <v>392</v>
      </c>
      <c r="K12286" s="34">
        <v>341</v>
      </c>
      <c r="L12286" s="34">
        <v>376</v>
      </c>
      <c r="M12286" s="34">
        <v>310</v>
      </c>
    </row>
    <row r="12287" spans="1:13" x14ac:dyDescent="0.2">
      <c r="A12287" s="34" t="s">
        <v>113181</v>
      </c>
      <c r="B12287" s="34">
        <v>284</v>
      </c>
      <c r="C12287" s="34">
        <v>335</v>
      </c>
      <c r="D12287" s="34">
        <v>325</v>
      </c>
      <c r="E12287" s="34">
        <v>345</v>
      </c>
      <c r="F12287" s="34">
        <v>318</v>
      </c>
      <c r="G12287" s="34">
        <v>318</v>
      </c>
      <c r="H12287" s="34">
        <v>404</v>
      </c>
      <c r="I12287" s="34">
        <v>311</v>
      </c>
      <c r="J12287" s="34">
        <v>372</v>
      </c>
      <c r="K12287" s="34">
        <v>310</v>
      </c>
      <c r="L12287" s="34">
        <v>278</v>
      </c>
      <c r="M12287" s="34">
        <v>246</v>
      </c>
    </row>
    <row r="12288" spans="1:13" x14ac:dyDescent="0.2">
      <c r="A12288" s="34" t="s">
        <v>113182</v>
      </c>
      <c r="B12288" s="34">
        <v>236</v>
      </c>
      <c r="C12288" s="34">
        <v>251</v>
      </c>
      <c r="D12288" s="34">
        <v>186</v>
      </c>
      <c r="E12288" s="34">
        <v>281</v>
      </c>
      <c r="F12288" s="34">
        <v>193</v>
      </c>
      <c r="G12288" s="34">
        <v>249</v>
      </c>
      <c r="H12288" s="34">
        <v>259</v>
      </c>
      <c r="I12288" s="34">
        <v>225</v>
      </c>
      <c r="J12288" s="34">
        <v>274</v>
      </c>
      <c r="K12288" s="34">
        <v>187</v>
      </c>
      <c r="L12288" s="34">
        <v>200</v>
      </c>
      <c r="M12288" s="34">
        <v>226</v>
      </c>
    </row>
    <row r="12289" spans="1:13" x14ac:dyDescent="0.2">
      <c r="A12289" s="34" t="s">
        <v>113183</v>
      </c>
      <c r="B12289" s="34">
        <v>388</v>
      </c>
      <c r="C12289" s="34">
        <v>392</v>
      </c>
      <c r="D12289" s="34">
        <v>405</v>
      </c>
      <c r="E12289" s="34">
        <v>430</v>
      </c>
      <c r="F12289" s="34">
        <v>319</v>
      </c>
      <c r="G12289" s="34">
        <v>348</v>
      </c>
      <c r="H12289" s="34">
        <v>384</v>
      </c>
      <c r="I12289" s="34">
        <v>367</v>
      </c>
      <c r="J12289" s="34">
        <v>360</v>
      </c>
      <c r="K12289" s="34">
        <v>329</v>
      </c>
      <c r="L12289" s="34">
        <v>414</v>
      </c>
      <c r="M12289" s="34">
        <v>259</v>
      </c>
    </row>
    <row r="12290" spans="1:13" x14ac:dyDescent="0.2">
      <c r="A12290" s="34" t="s">
        <v>113184</v>
      </c>
      <c r="B12290" s="34">
        <v>446</v>
      </c>
      <c r="C12290" s="34">
        <v>295</v>
      </c>
      <c r="D12290" s="34">
        <v>449</v>
      </c>
      <c r="E12290" s="34">
        <v>345</v>
      </c>
      <c r="F12290" s="34">
        <v>332</v>
      </c>
      <c r="G12290" s="34">
        <v>339</v>
      </c>
      <c r="H12290" s="34">
        <v>403</v>
      </c>
      <c r="I12290" s="34">
        <v>320</v>
      </c>
      <c r="J12290" s="34">
        <v>367</v>
      </c>
      <c r="K12290" s="34">
        <v>235</v>
      </c>
      <c r="L12290" s="34">
        <v>400</v>
      </c>
      <c r="M12290" s="34">
        <v>269</v>
      </c>
    </row>
    <row r="12291" spans="1:13" x14ac:dyDescent="0.2">
      <c r="A12291" s="34" t="s">
        <v>113185</v>
      </c>
      <c r="B12291" s="34">
        <v>438</v>
      </c>
      <c r="C12291" s="34">
        <v>474</v>
      </c>
      <c r="D12291" s="34">
        <v>496</v>
      </c>
      <c r="E12291" s="34">
        <v>548</v>
      </c>
      <c r="F12291" s="34">
        <v>417</v>
      </c>
      <c r="G12291" s="34">
        <v>472</v>
      </c>
      <c r="H12291" s="34">
        <v>470</v>
      </c>
      <c r="I12291" s="34">
        <v>478</v>
      </c>
      <c r="J12291" s="34">
        <v>488</v>
      </c>
      <c r="K12291" s="34">
        <v>357</v>
      </c>
      <c r="L12291" s="34">
        <v>453</v>
      </c>
      <c r="M12291" s="34">
        <v>386</v>
      </c>
    </row>
    <row r="12292" spans="1:13" x14ac:dyDescent="0.2">
      <c r="A12292" s="34" t="s">
        <v>113186</v>
      </c>
      <c r="B12292" s="34">
        <v>794</v>
      </c>
      <c r="C12292" s="34">
        <v>856</v>
      </c>
      <c r="D12292" s="34">
        <v>852</v>
      </c>
      <c r="E12292" s="34">
        <v>933</v>
      </c>
      <c r="F12292" s="34">
        <v>801</v>
      </c>
      <c r="G12292" s="34">
        <v>804</v>
      </c>
      <c r="H12292" s="34">
        <v>985</v>
      </c>
      <c r="I12292" s="34">
        <v>804</v>
      </c>
      <c r="J12292" s="34">
        <v>830</v>
      </c>
      <c r="K12292" s="34">
        <v>657</v>
      </c>
      <c r="L12292" s="34">
        <v>844</v>
      </c>
      <c r="M12292" s="34">
        <v>639</v>
      </c>
    </row>
    <row r="12293" spans="1:13" x14ac:dyDescent="0.2">
      <c r="A12293" s="34" t="s">
        <v>113187</v>
      </c>
      <c r="B12293" s="34">
        <v>488</v>
      </c>
      <c r="C12293" s="34">
        <v>576</v>
      </c>
      <c r="D12293" s="34">
        <v>698</v>
      </c>
      <c r="E12293" s="34">
        <v>726</v>
      </c>
      <c r="F12293" s="34">
        <v>562</v>
      </c>
      <c r="G12293" s="34">
        <v>523</v>
      </c>
      <c r="H12293" s="34">
        <v>710</v>
      </c>
      <c r="I12293" s="34">
        <v>590</v>
      </c>
      <c r="J12293" s="34">
        <v>615</v>
      </c>
      <c r="K12293" s="34">
        <v>558</v>
      </c>
      <c r="L12293" s="34">
        <v>587</v>
      </c>
      <c r="M12293" s="34">
        <v>527</v>
      </c>
    </row>
    <row r="12294" spans="1:13" x14ac:dyDescent="0.2">
      <c r="A12294" s="34" t="s">
        <v>113188</v>
      </c>
      <c r="B12294" s="34">
        <v>122</v>
      </c>
      <c r="C12294" s="34">
        <v>200</v>
      </c>
      <c r="D12294" s="34">
        <v>186</v>
      </c>
      <c r="E12294" s="34">
        <v>185</v>
      </c>
      <c r="F12294" s="34">
        <v>139</v>
      </c>
      <c r="G12294" s="34">
        <v>194</v>
      </c>
      <c r="H12294" s="34">
        <v>211</v>
      </c>
      <c r="I12294" s="34">
        <v>162</v>
      </c>
      <c r="J12294" s="34">
        <v>212</v>
      </c>
      <c r="K12294" s="34">
        <v>170</v>
      </c>
      <c r="L12294" s="34">
        <v>116</v>
      </c>
      <c r="M12294" s="34">
        <v>167</v>
      </c>
    </row>
    <row r="12295" spans="1:13" x14ac:dyDescent="0.2">
      <c r="A12295" s="34" t="s">
        <v>113189</v>
      </c>
      <c r="B12295" s="34">
        <v>377</v>
      </c>
      <c r="C12295" s="34">
        <v>439</v>
      </c>
      <c r="D12295" s="34">
        <v>431</v>
      </c>
      <c r="E12295" s="34">
        <v>464</v>
      </c>
      <c r="F12295" s="34">
        <v>366</v>
      </c>
      <c r="G12295" s="34">
        <v>385</v>
      </c>
      <c r="H12295" s="34">
        <v>472</v>
      </c>
      <c r="I12295" s="34">
        <v>432</v>
      </c>
      <c r="J12295" s="34">
        <v>440</v>
      </c>
      <c r="K12295" s="34">
        <v>389</v>
      </c>
      <c r="L12295" s="34">
        <v>423</v>
      </c>
      <c r="M12295" s="34">
        <v>329</v>
      </c>
    </row>
    <row r="12296" spans="1:13" x14ac:dyDescent="0.2">
      <c r="A12296" s="34" t="s">
        <v>113190</v>
      </c>
      <c r="B12296" s="34">
        <v>213</v>
      </c>
      <c r="C12296" s="34">
        <v>245</v>
      </c>
      <c r="D12296" s="34">
        <v>243</v>
      </c>
      <c r="E12296" s="34">
        <v>275</v>
      </c>
      <c r="F12296" s="34">
        <v>199</v>
      </c>
      <c r="G12296" s="34">
        <v>234</v>
      </c>
      <c r="H12296" s="34">
        <v>255</v>
      </c>
      <c r="I12296" s="34">
        <v>231</v>
      </c>
      <c r="J12296" s="34">
        <v>220</v>
      </c>
      <c r="K12296" s="34">
        <v>193</v>
      </c>
      <c r="L12296" s="34">
        <v>227</v>
      </c>
      <c r="M12296" s="34">
        <v>191</v>
      </c>
    </row>
    <row r="12297" spans="1:13" x14ac:dyDescent="0.2">
      <c r="A12297" s="34" t="s">
        <v>113191</v>
      </c>
      <c r="B12297" s="34">
        <v>281</v>
      </c>
      <c r="C12297" s="34">
        <v>399</v>
      </c>
      <c r="D12297" s="34">
        <v>295</v>
      </c>
      <c r="E12297" s="34">
        <v>376</v>
      </c>
      <c r="F12297" s="34">
        <v>242</v>
      </c>
      <c r="G12297" s="34">
        <v>348</v>
      </c>
      <c r="H12297" s="34">
        <v>361</v>
      </c>
      <c r="I12297" s="34">
        <v>383</v>
      </c>
      <c r="J12297" s="34">
        <v>325</v>
      </c>
      <c r="K12297" s="34">
        <v>321</v>
      </c>
      <c r="L12297" s="34">
        <v>238</v>
      </c>
      <c r="M12297" s="34">
        <v>248</v>
      </c>
    </row>
    <row r="12298" spans="1:13" x14ac:dyDescent="0.2">
      <c r="A12298" s="34" t="s">
        <v>113192</v>
      </c>
      <c r="B12298" s="34">
        <v>314</v>
      </c>
      <c r="C12298" s="34">
        <v>314</v>
      </c>
      <c r="D12298" s="34">
        <v>418</v>
      </c>
      <c r="E12298" s="34">
        <v>311</v>
      </c>
      <c r="F12298" s="34">
        <v>297</v>
      </c>
      <c r="G12298" s="34">
        <v>289</v>
      </c>
      <c r="H12298" s="34">
        <v>339</v>
      </c>
      <c r="I12298" s="34">
        <v>328</v>
      </c>
      <c r="J12298" s="34">
        <v>299</v>
      </c>
      <c r="K12298" s="34">
        <v>266</v>
      </c>
      <c r="L12298" s="34">
        <v>301</v>
      </c>
      <c r="M12298" s="34">
        <v>235</v>
      </c>
    </row>
    <row r="12299" spans="1:13" x14ac:dyDescent="0.2">
      <c r="A12299" s="34" t="s">
        <v>113193</v>
      </c>
      <c r="B12299" s="34">
        <v>540</v>
      </c>
      <c r="C12299" s="34">
        <v>570</v>
      </c>
      <c r="D12299" s="34">
        <v>668</v>
      </c>
      <c r="E12299" s="34">
        <v>618</v>
      </c>
      <c r="F12299" s="34">
        <v>496</v>
      </c>
      <c r="G12299" s="34">
        <v>478</v>
      </c>
      <c r="H12299" s="34">
        <v>532</v>
      </c>
      <c r="I12299" s="34">
        <v>566</v>
      </c>
      <c r="J12299" s="34">
        <v>507</v>
      </c>
      <c r="K12299" s="34">
        <v>446</v>
      </c>
      <c r="L12299" s="34">
        <v>553</v>
      </c>
      <c r="M12299" s="34">
        <v>438</v>
      </c>
    </row>
    <row r="12300" spans="1:13" x14ac:dyDescent="0.2">
      <c r="A12300" s="34" t="s">
        <v>113194</v>
      </c>
      <c r="B12300" s="34">
        <v>264</v>
      </c>
      <c r="C12300" s="34">
        <v>243</v>
      </c>
      <c r="D12300" s="34">
        <v>249</v>
      </c>
      <c r="E12300" s="34">
        <v>293</v>
      </c>
      <c r="F12300" s="34">
        <v>273</v>
      </c>
      <c r="G12300" s="34">
        <v>247</v>
      </c>
      <c r="H12300" s="34">
        <v>293</v>
      </c>
      <c r="I12300" s="34">
        <v>240</v>
      </c>
      <c r="J12300" s="34">
        <v>259</v>
      </c>
      <c r="K12300" s="34">
        <v>216</v>
      </c>
      <c r="L12300" s="34">
        <v>268</v>
      </c>
      <c r="M12300" s="34">
        <v>185</v>
      </c>
    </row>
    <row r="12301" spans="1:13" x14ac:dyDescent="0.2">
      <c r="A12301" s="34" t="s">
        <v>113195</v>
      </c>
      <c r="B12301" s="34">
        <v>407</v>
      </c>
      <c r="C12301" s="34">
        <v>457</v>
      </c>
      <c r="D12301" s="34">
        <v>462</v>
      </c>
      <c r="E12301" s="34">
        <v>492</v>
      </c>
      <c r="F12301" s="34">
        <v>376</v>
      </c>
      <c r="G12301" s="34">
        <v>466</v>
      </c>
      <c r="H12301" s="34">
        <v>435</v>
      </c>
      <c r="I12301" s="34">
        <v>501</v>
      </c>
      <c r="J12301" s="34">
        <v>450</v>
      </c>
      <c r="K12301" s="34">
        <v>411</v>
      </c>
      <c r="L12301" s="34">
        <v>417</v>
      </c>
      <c r="M12301" s="34">
        <v>387</v>
      </c>
    </row>
    <row r="12302" spans="1:13" x14ac:dyDescent="0.2">
      <c r="A12302" s="34" t="s">
        <v>113196</v>
      </c>
      <c r="B12302" s="34">
        <v>625</v>
      </c>
      <c r="C12302" s="34">
        <v>619</v>
      </c>
      <c r="D12302" s="34">
        <v>684</v>
      </c>
      <c r="E12302" s="34">
        <v>606</v>
      </c>
      <c r="F12302" s="34">
        <v>593</v>
      </c>
      <c r="G12302" s="34">
        <v>632</v>
      </c>
      <c r="H12302" s="34">
        <v>754</v>
      </c>
      <c r="I12302" s="34">
        <v>556</v>
      </c>
      <c r="J12302" s="34">
        <v>714</v>
      </c>
      <c r="K12302" s="34">
        <v>452</v>
      </c>
      <c r="L12302" s="34">
        <v>717</v>
      </c>
      <c r="M12302" s="34">
        <v>534</v>
      </c>
    </row>
    <row r="12303" spans="1:13" x14ac:dyDescent="0.2">
      <c r="A12303" s="34" t="s">
        <v>113197</v>
      </c>
      <c r="B12303" s="34">
        <v>1342</v>
      </c>
      <c r="C12303" s="34">
        <v>1417</v>
      </c>
      <c r="D12303" s="34">
        <v>1552</v>
      </c>
      <c r="E12303" s="34">
        <v>1459</v>
      </c>
      <c r="F12303" s="34">
        <v>1275</v>
      </c>
      <c r="G12303" s="34">
        <v>1192</v>
      </c>
      <c r="H12303" s="34">
        <v>1544</v>
      </c>
      <c r="I12303" s="34">
        <v>1334</v>
      </c>
      <c r="J12303" s="34">
        <v>1501</v>
      </c>
      <c r="K12303" s="34">
        <v>1129</v>
      </c>
      <c r="L12303" s="34">
        <v>1421</v>
      </c>
      <c r="M12303" s="34">
        <v>1043</v>
      </c>
    </row>
    <row r="12304" spans="1:13" x14ac:dyDescent="0.2">
      <c r="A12304" s="34" t="s">
        <v>113198</v>
      </c>
      <c r="B12304" s="34">
        <v>512</v>
      </c>
      <c r="C12304" s="34">
        <v>550</v>
      </c>
      <c r="D12304" s="34">
        <v>526</v>
      </c>
      <c r="E12304" s="34">
        <v>498</v>
      </c>
      <c r="F12304" s="34">
        <v>460</v>
      </c>
      <c r="G12304" s="34">
        <v>518</v>
      </c>
      <c r="H12304" s="34">
        <v>583</v>
      </c>
      <c r="I12304" s="34">
        <v>541</v>
      </c>
      <c r="J12304" s="34">
        <v>518</v>
      </c>
      <c r="K12304" s="34">
        <v>459</v>
      </c>
      <c r="L12304" s="34">
        <v>508</v>
      </c>
      <c r="M12304" s="34">
        <v>390</v>
      </c>
    </row>
    <row r="12305" spans="1:13" x14ac:dyDescent="0.2">
      <c r="A12305" s="34" t="s">
        <v>113199</v>
      </c>
      <c r="B12305" s="34">
        <v>746</v>
      </c>
      <c r="C12305" s="34">
        <v>809</v>
      </c>
      <c r="D12305" s="34">
        <v>841</v>
      </c>
      <c r="E12305" s="34">
        <v>892</v>
      </c>
      <c r="F12305" s="34">
        <v>749</v>
      </c>
      <c r="G12305" s="34">
        <v>753</v>
      </c>
      <c r="H12305" s="34">
        <v>916</v>
      </c>
      <c r="I12305" s="34">
        <v>832</v>
      </c>
      <c r="J12305" s="34">
        <v>865</v>
      </c>
      <c r="K12305" s="34">
        <v>693</v>
      </c>
      <c r="L12305" s="34">
        <v>712</v>
      </c>
      <c r="M12305" s="34">
        <v>659</v>
      </c>
    </row>
    <row r="12306" spans="1:13" x14ac:dyDescent="0.2">
      <c r="A12306" s="34" t="s">
        <v>113200</v>
      </c>
      <c r="B12306" s="34">
        <v>577</v>
      </c>
      <c r="C12306" s="34">
        <v>575</v>
      </c>
      <c r="D12306" s="34">
        <v>579</v>
      </c>
      <c r="E12306" s="34">
        <v>606</v>
      </c>
      <c r="F12306" s="34">
        <v>525</v>
      </c>
      <c r="G12306" s="34">
        <v>545</v>
      </c>
      <c r="H12306" s="34">
        <v>646</v>
      </c>
      <c r="I12306" s="34">
        <v>620</v>
      </c>
      <c r="J12306" s="34">
        <v>654</v>
      </c>
      <c r="K12306" s="34">
        <v>562</v>
      </c>
      <c r="L12306" s="34">
        <v>586</v>
      </c>
      <c r="M12306" s="34">
        <v>467</v>
      </c>
    </row>
    <row r="12307" spans="1:13" x14ac:dyDescent="0.2">
      <c r="A12307" s="34" t="s">
        <v>113201</v>
      </c>
      <c r="B12307" s="34">
        <v>279</v>
      </c>
      <c r="C12307" s="34">
        <v>276</v>
      </c>
      <c r="D12307" s="34">
        <v>291</v>
      </c>
      <c r="E12307" s="34">
        <v>286</v>
      </c>
      <c r="F12307" s="34">
        <v>281</v>
      </c>
      <c r="G12307" s="34">
        <v>292</v>
      </c>
      <c r="H12307" s="34">
        <v>296</v>
      </c>
      <c r="I12307" s="34">
        <v>264</v>
      </c>
      <c r="J12307" s="34">
        <v>323</v>
      </c>
      <c r="K12307" s="34">
        <v>228</v>
      </c>
      <c r="L12307" s="34">
        <v>285</v>
      </c>
      <c r="M12307" s="34">
        <v>198</v>
      </c>
    </row>
    <row r="12308" spans="1:13" x14ac:dyDescent="0.2">
      <c r="A12308" s="34" t="s">
        <v>113202</v>
      </c>
      <c r="B12308" s="34">
        <v>193</v>
      </c>
      <c r="C12308" s="34">
        <v>251</v>
      </c>
      <c r="D12308" s="34">
        <v>193</v>
      </c>
      <c r="E12308" s="34">
        <v>256</v>
      </c>
      <c r="F12308" s="34">
        <v>250</v>
      </c>
      <c r="G12308" s="34">
        <v>222</v>
      </c>
      <c r="H12308" s="34">
        <v>347</v>
      </c>
      <c r="I12308" s="34">
        <v>237</v>
      </c>
      <c r="J12308" s="34">
        <v>278</v>
      </c>
      <c r="K12308" s="34">
        <v>217</v>
      </c>
      <c r="L12308" s="34">
        <v>254</v>
      </c>
      <c r="M12308" s="34">
        <v>198</v>
      </c>
    </row>
    <row r="12309" spans="1:13" x14ac:dyDescent="0.2">
      <c r="A12309" s="34" t="s">
        <v>113203</v>
      </c>
      <c r="B12309" s="34">
        <v>273</v>
      </c>
      <c r="C12309" s="34">
        <v>289</v>
      </c>
      <c r="D12309" s="34">
        <v>374</v>
      </c>
      <c r="E12309" s="34">
        <v>354</v>
      </c>
      <c r="F12309" s="34">
        <v>257</v>
      </c>
      <c r="G12309" s="34">
        <v>326</v>
      </c>
      <c r="H12309" s="34">
        <v>323</v>
      </c>
      <c r="I12309" s="34">
        <v>345</v>
      </c>
      <c r="J12309" s="34">
        <v>358</v>
      </c>
      <c r="K12309" s="34">
        <v>347</v>
      </c>
      <c r="L12309" s="34">
        <v>326</v>
      </c>
      <c r="M12309" s="34">
        <v>286</v>
      </c>
    </row>
    <row r="12310" spans="1:13" x14ac:dyDescent="0.2">
      <c r="A12310" s="34" t="s">
        <v>113204</v>
      </c>
      <c r="B12310" s="34">
        <v>154</v>
      </c>
      <c r="C12310" s="34">
        <v>162</v>
      </c>
      <c r="D12310" s="34">
        <v>154</v>
      </c>
      <c r="E12310" s="34">
        <v>157</v>
      </c>
      <c r="F12310" s="34">
        <v>141</v>
      </c>
      <c r="G12310" s="34">
        <v>152</v>
      </c>
      <c r="H12310" s="34">
        <v>152</v>
      </c>
      <c r="I12310" s="34">
        <v>146</v>
      </c>
      <c r="J12310" s="34">
        <v>127</v>
      </c>
      <c r="K12310" s="34">
        <v>117</v>
      </c>
      <c r="L12310" s="34">
        <v>146</v>
      </c>
      <c r="M12310" s="34">
        <v>139</v>
      </c>
    </row>
    <row r="12311" spans="1:13" x14ac:dyDescent="0.2">
      <c r="A12311" s="34" t="s">
        <v>113205</v>
      </c>
      <c r="B12311" s="34">
        <v>226</v>
      </c>
      <c r="C12311" s="34">
        <v>261</v>
      </c>
      <c r="D12311" s="34">
        <v>222</v>
      </c>
      <c r="E12311" s="34">
        <v>283</v>
      </c>
      <c r="F12311" s="34">
        <v>243</v>
      </c>
      <c r="G12311" s="34">
        <v>169</v>
      </c>
      <c r="H12311" s="34">
        <v>210</v>
      </c>
      <c r="I12311" s="34">
        <v>213</v>
      </c>
      <c r="J12311" s="34">
        <v>225</v>
      </c>
      <c r="K12311" s="34">
        <v>181</v>
      </c>
      <c r="L12311" s="34">
        <v>218</v>
      </c>
      <c r="M12311" s="34">
        <v>180</v>
      </c>
    </row>
    <row r="12312" spans="1:13" x14ac:dyDescent="0.2">
      <c r="A12312" s="34" t="s">
        <v>113206</v>
      </c>
      <c r="B12312" s="34">
        <v>204</v>
      </c>
      <c r="C12312" s="34">
        <v>229</v>
      </c>
      <c r="D12312" s="34">
        <v>247</v>
      </c>
      <c r="E12312" s="34">
        <v>217</v>
      </c>
      <c r="F12312" s="34">
        <v>213</v>
      </c>
      <c r="G12312" s="34">
        <v>221</v>
      </c>
      <c r="H12312" s="34">
        <v>208</v>
      </c>
      <c r="I12312" s="34">
        <v>209</v>
      </c>
      <c r="J12312" s="34">
        <v>215</v>
      </c>
      <c r="K12312" s="34">
        <v>187</v>
      </c>
      <c r="L12312" s="34">
        <v>170</v>
      </c>
      <c r="M12312" s="34">
        <v>163</v>
      </c>
    </row>
    <row r="12313" spans="1:13" x14ac:dyDescent="0.2">
      <c r="A12313" s="34" t="s">
        <v>113207</v>
      </c>
      <c r="B12313" s="34">
        <v>178</v>
      </c>
      <c r="C12313" s="34">
        <v>317</v>
      </c>
      <c r="D12313" s="34">
        <v>111</v>
      </c>
      <c r="E12313" s="34">
        <v>324</v>
      </c>
      <c r="F12313" s="34">
        <v>107</v>
      </c>
      <c r="G12313" s="34">
        <v>314</v>
      </c>
      <c r="H12313" s="34">
        <v>162</v>
      </c>
      <c r="I12313" s="34">
        <v>287</v>
      </c>
      <c r="J12313" s="34">
        <v>113</v>
      </c>
      <c r="K12313" s="34">
        <v>230</v>
      </c>
      <c r="L12313" s="34">
        <v>129</v>
      </c>
      <c r="M12313" s="34">
        <v>218</v>
      </c>
    </row>
    <row r="12314" spans="1:13" x14ac:dyDescent="0.2">
      <c r="A12314" s="34" t="s">
        <v>113208</v>
      </c>
      <c r="B12314" s="34">
        <v>230</v>
      </c>
      <c r="C12314" s="34">
        <v>230</v>
      </c>
      <c r="D12314" s="34">
        <v>282</v>
      </c>
      <c r="E12314" s="34">
        <v>257</v>
      </c>
      <c r="F12314" s="34">
        <v>215</v>
      </c>
      <c r="G12314" s="34">
        <v>227</v>
      </c>
      <c r="H12314" s="34">
        <v>270</v>
      </c>
      <c r="I12314" s="34">
        <v>250</v>
      </c>
      <c r="J12314" s="34">
        <v>291</v>
      </c>
      <c r="K12314" s="34">
        <v>201</v>
      </c>
      <c r="L12314" s="34">
        <v>256</v>
      </c>
      <c r="M12314" s="34">
        <v>207</v>
      </c>
    </row>
    <row r="12315" spans="1:13" x14ac:dyDescent="0.2">
      <c r="A12315" s="34" t="s">
        <v>113209</v>
      </c>
      <c r="B12315" s="34">
        <v>233</v>
      </c>
      <c r="C12315" s="34">
        <v>284</v>
      </c>
      <c r="D12315" s="34">
        <v>304</v>
      </c>
      <c r="E12315" s="34">
        <v>312</v>
      </c>
      <c r="F12315" s="34">
        <v>213</v>
      </c>
      <c r="G12315" s="34">
        <v>274</v>
      </c>
      <c r="H12315" s="34">
        <v>284</v>
      </c>
      <c r="I12315" s="34">
        <v>291</v>
      </c>
      <c r="J12315" s="34">
        <v>254</v>
      </c>
      <c r="K12315" s="34">
        <v>245</v>
      </c>
      <c r="L12315" s="34">
        <v>242</v>
      </c>
      <c r="M12315" s="34">
        <v>185</v>
      </c>
    </row>
    <row r="12316" spans="1:13" x14ac:dyDescent="0.2">
      <c r="A12316" s="34" t="s">
        <v>113210</v>
      </c>
      <c r="B12316" s="34">
        <v>325</v>
      </c>
      <c r="C12316" s="34">
        <v>416</v>
      </c>
      <c r="D12316" s="34">
        <v>433</v>
      </c>
      <c r="E12316" s="34">
        <v>401</v>
      </c>
      <c r="F12316" s="34">
        <v>335</v>
      </c>
      <c r="G12316" s="34">
        <v>378</v>
      </c>
      <c r="H12316" s="34">
        <v>439</v>
      </c>
      <c r="I12316" s="34">
        <v>358</v>
      </c>
      <c r="J12316" s="34">
        <v>345</v>
      </c>
      <c r="K12316" s="34">
        <v>290</v>
      </c>
      <c r="L12316" s="34">
        <v>401</v>
      </c>
      <c r="M12316" s="34">
        <v>283</v>
      </c>
    </row>
    <row r="12317" spans="1:13" x14ac:dyDescent="0.2">
      <c r="A12317" s="34" t="s">
        <v>113211</v>
      </c>
      <c r="B12317" s="34">
        <v>551</v>
      </c>
      <c r="C12317" s="34">
        <v>475</v>
      </c>
      <c r="D12317" s="34">
        <v>511</v>
      </c>
      <c r="E12317" s="34">
        <v>492</v>
      </c>
      <c r="F12317" s="34">
        <v>419</v>
      </c>
      <c r="G12317" s="34">
        <v>365</v>
      </c>
      <c r="H12317" s="34">
        <v>560</v>
      </c>
      <c r="I12317" s="34">
        <v>480</v>
      </c>
      <c r="J12317" s="34">
        <v>426</v>
      </c>
      <c r="K12317" s="34">
        <v>330</v>
      </c>
      <c r="L12317" s="34">
        <v>492</v>
      </c>
      <c r="M12317" s="34">
        <v>325</v>
      </c>
    </row>
    <row r="12318" spans="1:13" x14ac:dyDescent="0.2">
      <c r="A12318" s="34" t="s">
        <v>113212</v>
      </c>
      <c r="B12318" s="34">
        <v>191</v>
      </c>
      <c r="C12318" s="34">
        <v>119</v>
      </c>
      <c r="D12318" s="34">
        <v>156</v>
      </c>
      <c r="E12318" s="34">
        <v>205</v>
      </c>
      <c r="F12318" s="34">
        <v>165</v>
      </c>
      <c r="G12318" s="34">
        <v>160</v>
      </c>
      <c r="H12318" s="34">
        <v>208</v>
      </c>
      <c r="I12318" s="34">
        <v>112</v>
      </c>
      <c r="J12318" s="34">
        <v>185</v>
      </c>
      <c r="K12318" s="34">
        <v>139</v>
      </c>
      <c r="L12318" s="34">
        <v>149</v>
      </c>
      <c r="M12318" s="34">
        <v>128</v>
      </c>
    </row>
    <row r="12319" spans="1:13" x14ac:dyDescent="0.2">
      <c r="A12319" s="34" t="s">
        <v>113213</v>
      </c>
      <c r="B12319" s="34">
        <v>297</v>
      </c>
      <c r="C12319" s="34">
        <v>266</v>
      </c>
      <c r="D12319" s="34">
        <v>303</v>
      </c>
      <c r="E12319" s="34">
        <v>303</v>
      </c>
      <c r="F12319" s="34">
        <v>318</v>
      </c>
      <c r="G12319" s="34">
        <v>273</v>
      </c>
      <c r="H12319" s="34">
        <v>360</v>
      </c>
      <c r="I12319" s="34">
        <v>274</v>
      </c>
      <c r="J12319" s="34">
        <v>297</v>
      </c>
      <c r="K12319" s="34">
        <v>255</v>
      </c>
      <c r="L12319" s="34">
        <v>353</v>
      </c>
      <c r="M12319" s="34">
        <v>225</v>
      </c>
    </row>
    <row r="12320" spans="1:13" x14ac:dyDescent="0.2">
      <c r="A12320" s="34" t="s">
        <v>113214</v>
      </c>
      <c r="B12320" s="34">
        <v>398</v>
      </c>
      <c r="C12320" s="34">
        <v>348</v>
      </c>
      <c r="D12320" s="34">
        <v>430</v>
      </c>
      <c r="E12320" s="34">
        <v>422</v>
      </c>
      <c r="F12320" s="34">
        <v>401</v>
      </c>
      <c r="G12320" s="34">
        <v>382</v>
      </c>
      <c r="H12320" s="34">
        <v>469</v>
      </c>
      <c r="I12320" s="34">
        <v>403</v>
      </c>
      <c r="J12320" s="34">
        <v>433</v>
      </c>
      <c r="K12320" s="34">
        <v>356</v>
      </c>
      <c r="L12320" s="34">
        <v>459</v>
      </c>
      <c r="M12320" s="34">
        <v>281</v>
      </c>
    </row>
    <row r="12321" spans="1:13" x14ac:dyDescent="0.2">
      <c r="A12321" s="34" t="s">
        <v>113215</v>
      </c>
      <c r="B12321" s="34">
        <v>381</v>
      </c>
      <c r="C12321" s="34">
        <v>405</v>
      </c>
      <c r="D12321" s="34">
        <v>378</v>
      </c>
      <c r="E12321" s="34">
        <v>440</v>
      </c>
      <c r="F12321" s="34">
        <v>330</v>
      </c>
      <c r="G12321" s="34">
        <v>398</v>
      </c>
      <c r="H12321" s="34">
        <v>382</v>
      </c>
      <c r="I12321" s="34">
        <v>420</v>
      </c>
      <c r="J12321" s="34">
        <v>390</v>
      </c>
      <c r="K12321" s="34">
        <v>328</v>
      </c>
      <c r="L12321" s="34">
        <v>467</v>
      </c>
      <c r="M12321" s="34">
        <v>344</v>
      </c>
    </row>
    <row r="12322" spans="1:13" x14ac:dyDescent="0.2">
      <c r="A12322" s="34" t="s">
        <v>113216</v>
      </c>
      <c r="B12322" s="34">
        <v>440</v>
      </c>
      <c r="C12322" s="34">
        <v>391</v>
      </c>
      <c r="D12322" s="34">
        <v>424</v>
      </c>
      <c r="E12322" s="34">
        <v>481</v>
      </c>
      <c r="F12322" s="34">
        <v>378</v>
      </c>
      <c r="G12322" s="34">
        <v>326</v>
      </c>
      <c r="H12322" s="34">
        <v>444</v>
      </c>
      <c r="I12322" s="34">
        <v>387</v>
      </c>
      <c r="J12322" s="34">
        <v>421</v>
      </c>
      <c r="K12322" s="34">
        <v>298</v>
      </c>
      <c r="L12322" s="34">
        <v>424</v>
      </c>
      <c r="M12322" s="34">
        <v>309</v>
      </c>
    </row>
    <row r="12323" spans="1:13" x14ac:dyDescent="0.2">
      <c r="A12323" s="34" t="s">
        <v>113217</v>
      </c>
      <c r="B12323" s="34">
        <v>644</v>
      </c>
      <c r="C12323" s="34">
        <v>732</v>
      </c>
      <c r="D12323" s="34">
        <v>738</v>
      </c>
      <c r="E12323" s="34">
        <v>772</v>
      </c>
      <c r="F12323" s="34">
        <v>611</v>
      </c>
      <c r="G12323" s="34">
        <v>681</v>
      </c>
      <c r="H12323" s="34">
        <v>758</v>
      </c>
      <c r="I12323" s="34">
        <v>668</v>
      </c>
      <c r="J12323" s="34">
        <v>763</v>
      </c>
      <c r="K12323" s="34">
        <v>572</v>
      </c>
      <c r="L12323" s="34">
        <v>733</v>
      </c>
      <c r="M12323" s="34">
        <v>579</v>
      </c>
    </row>
    <row r="12324" spans="1:13" x14ac:dyDescent="0.2">
      <c r="A12324" s="34" t="s">
        <v>113218</v>
      </c>
      <c r="B12324" s="34">
        <v>1293</v>
      </c>
      <c r="C12324" s="34">
        <v>1298</v>
      </c>
      <c r="D12324" s="34">
        <v>1452</v>
      </c>
      <c r="E12324" s="34">
        <v>1439</v>
      </c>
      <c r="F12324" s="34">
        <v>1311</v>
      </c>
      <c r="G12324" s="34">
        <v>1092</v>
      </c>
      <c r="H12324" s="34">
        <v>1492</v>
      </c>
      <c r="I12324" s="34">
        <v>1232</v>
      </c>
      <c r="J12324" s="34">
        <v>1474</v>
      </c>
      <c r="K12324" s="34">
        <v>1053</v>
      </c>
      <c r="L12324" s="34">
        <v>1397</v>
      </c>
      <c r="M12324" s="34">
        <v>973</v>
      </c>
    </row>
    <row r="12325" spans="1:13" x14ac:dyDescent="0.2">
      <c r="A12325" s="34" t="s">
        <v>113219</v>
      </c>
      <c r="B12325" s="34">
        <v>580</v>
      </c>
      <c r="C12325" s="34">
        <v>604</v>
      </c>
      <c r="D12325" s="34">
        <v>596</v>
      </c>
      <c r="E12325" s="34">
        <v>594</v>
      </c>
      <c r="F12325" s="34">
        <v>537</v>
      </c>
      <c r="G12325" s="34">
        <v>564</v>
      </c>
      <c r="H12325" s="34">
        <v>654</v>
      </c>
      <c r="I12325" s="34">
        <v>617</v>
      </c>
      <c r="J12325" s="34">
        <v>611</v>
      </c>
      <c r="K12325" s="34">
        <v>502</v>
      </c>
      <c r="L12325" s="34">
        <v>532</v>
      </c>
      <c r="M12325" s="34">
        <v>436</v>
      </c>
    </row>
    <row r="12326" spans="1:13" x14ac:dyDescent="0.2">
      <c r="A12326" s="34" t="s">
        <v>113220</v>
      </c>
      <c r="B12326" s="34">
        <v>435</v>
      </c>
      <c r="C12326" s="34">
        <v>465</v>
      </c>
      <c r="D12326" s="34">
        <v>437</v>
      </c>
      <c r="E12326" s="34">
        <v>488</v>
      </c>
      <c r="F12326" s="34">
        <v>413</v>
      </c>
      <c r="G12326" s="34">
        <v>431</v>
      </c>
      <c r="H12326" s="34">
        <v>479</v>
      </c>
      <c r="I12326" s="34">
        <v>476</v>
      </c>
      <c r="J12326" s="34">
        <v>549</v>
      </c>
      <c r="K12326" s="34">
        <v>358</v>
      </c>
      <c r="L12326" s="34">
        <v>527</v>
      </c>
      <c r="M12326" s="34">
        <v>378</v>
      </c>
    </row>
    <row r="12327" spans="1:13" x14ac:dyDescent="0.2">
      <c r="A12327" s="34" t="s">
        <v>113221</v>
      </c>
      <c r="B12327" s="34">
        <v>731</v>
      </c>
      <c r="C12327" s="34">
        <v>654</v>
      </c>
      <c r="D12327" s="34">
        <v>741</v>
      </c>
      <c r="E12327" s="34">
        <v>742</v>
      </c>
      <c r="F12327" s="34">
        <v>694</v>
      </c>
      <c r="G12327" s="34">
        <v>708</v>
      </c>
      <c r="H12327" s="34">
        <v>800</v>
      </c>
      <c r="I12327" s="34">
        <v>766</v>
      </c>
      <c r="J12327" s="34">
        <v>788</v>
      </c>
      <c r="K12327" s="34">
        <v>614</v>
      </c>
      <c r="L12327" s="34">
        <v>730</v>
      </c>
      <c r="M12327" s="34">
        <v>523</v>
      </c>
    </row>
    <row r="12328" spans="1:13" x14ac:dyDescent="0.2">
      <c r="A12328" s="34" t="s">
        <v>113222</v>
      </c>
      <c r="B12328" s="34">
        <v>268</v>
      </c>
      <c r="C12328" s="34">
        <v>377</v>
      </c>
      <c r="D12328" s="34">
        <v>306</v>
      </c>
      <c r="E12328" s="34">
        <v>379</v>
      </c>
      <c r="F12328" s="34">
        <v>328</v>
      </c>
      <c r="G12328" s="34">
        <v>293</v>
      </c>
      <c r="H12328" s="34">
        <v>433</v>
      </c>
      <c r="I12328" s="34">
        <v>359</v>
      </c>
      <c r="J12328" s="34">
        <v>324</v>
      </c>
      <c r="K12328" s="34">
        <v>304</v>
      </c>
      <c r="L12328" s="34">
        <v>329</v>
      </c>
      <c r="M12328" s="34">
        <v>246</v>
      </c>
    </row>
    <row r="12329" spans="1:13" x14ac:dyDescent="0.2">
      <c r="A12329" s="34" t="s">
        <v>113223</v>
      </c>
      <c r="B12329" s="34">
        <v>301</v>
      </c>
      <c r="C12329" s="34">
        <v>300</v>
      </c>
      <c r="D12329" s="34">
        <v>341</v>
      </c>
      <c r="E12329" s="34">
        <v>374</v>
      </c>
      <c r="F12329" s="34">
        <v>309</v>
      </c>
      <c r="G12329" s="34">
        <v>313</v>
      </c>
      <c r="H12329" s="34">
        <v>304</v>
      </c>
      <c r="I12329" s="34">
        <v>370</v>
      </c>
      <c r="J12329" s="34">
        <v>405</v>
      </c>
      <c r="K12329" s="34">
        <v>227</v>
      </c>
      <c r="L12329" s="34">
        <v>329</v>
      </c>
      <c r="M12329" s="34">
        <v>258</v>
      </c>
    </row>
    <row r="12330" spans="1:13" x14ac:dyDescent="0.2">
      <c r="A12330" s="34" t="s">
        <v>113224</v>
      </c>
      <c r="B12330" s="34">
        <v>282</v>
      </c>
      <c r="C12330" s="34">
        <v>247</v>
      </c>
      <c r="D12330" s="34">
        <v>261</v>
      </c>
      <c r="E12330" s="34">
        <v>261</v>
      </c>
      <c r="F12330" s="34">
        <v>265</v>
      </c>
      <c r="G12330" s="34">
        <v>223</v>
      </c>
      <c r="H12330" s="34">
        <v>305</v>
      </c>
      <c r="I12330" s="34">
        <v>254</v>
      </c>
      <c r="J12330" s="34">
        <v>262</v>
      </c>
      <c r="K12330" s="34">
        <v>208</v>
      </c>
      <c r="L12330" s="34">
        <v>280</v>
      </c>
      <c r="M12330" s="34">
        <v>200</v>
      </c>
    </row>
    <row r="12331" spans="1:13" x14ac:dyDescent="0.2">
      <c r="A12331" s="34" t="s">
        <v>113225</v>
      </c>
      <c r="B12331" s="34">
        <v>213</v>
      </c>
      <c r="C12331" s="34">
        <v>187</v>
      </c>
      <c r="D12331" s="34">
        <v>242</v>
      </c>
      <c r="E12331" s="34">
        <v>228</v>
      </c>
      <c r="F12331" s="34">
        <v>217</v>
      </c>
      <c r="G12331" s="34">
        <v>192</v>
      </c>
      <c r="H12331" s="34">
        <v>219</v>
      </c>
      <c r="I12331" s="34">
        <v>187</v>
      </c>
      <c r="J12331" s="34">
        <v>253</v>
      </c>
      <c r="K12331" s="34">
        <v>186</v>
      </c>
      <c r="L12331" s="34">
        <v>215</v>
      </c>
      <c r="M12331" s="34">
        <v>166</v>
      </c>
    </row>
    <row r="12332" spans="1:13" x14ac:dyDescent="0.2">
      <c r="A12332" s="34" t="s">
        <v>113226</v>
      </c>
      <c r="B12332" s="34">
        <v>530</v>
      </c>
      <c r="C12332" s="34">
        <v>451</v>
      </c>
      <c r="D12332" s="34">
        <v>551</v>
      </c>
      <c r="E12332" s="34">
        <v>495</v>
      </c>
      <c r="F12332" s="34">
        <v>424</v>
      </c>
      <c r="G12332" s="34">
        <v>426</v>
      </c>
      <c r="H12332" s="34">
        <v>511</v>
      </c>
      <c r="I12332" s="34">
        <v>490</v>
      </c>
      <c r="J12332" s="34">
        <v>500</v>
      </c>
      <c r="K12332" s="34">
        <v>370</v>
      </c>
      <c r="L12332" s="34">
        <v>490</v>
      </c>
      <c r="M12332" s="34">
        <v>370</v>
      </c>
    </row>
    <row r="12333" spans="1:13" x14ac:dyDescent="0.2">
      <c r="A12333" s="34" t="s">
        <v>113227</v>
      </c>
      <c r="B12333" s="34">
        <v>298</v>
      </c>
      <c r="C12333" s="34">
        <v>261</v>
      </c>
      <c r="D12333" s="34">
        <v>279</v>
      </c>
      <c r="E12333" s="34">
        <v>266</v>
      </c>
      <c r="F12333" s="34">
        <v>242</v>
      </c>
      <c r="G12333" s="34">
        <v>279</v>
      </c>
      <c r="H12333" s="34">
        <v>303</v>
      </c>
      <c r="I12333" s="34">
        <v>265</v>
      </c>
      <c r="J12333" s="34">
        <v>355</v>
      </c>
      <c r="K12333" s="34">
        <v>240</v>
      </c>
      <c r="L12333" s="34">
        <v>227</v>
      </c>
      <c r="M12333" s="34">
        <v>199</v>
      </c>
    </row>
    <row r="12334" spans="1:13" x14ac:dyDescent="0.2">
      <c r="A12334" s="34" t="s">
        <v>113228</v>
      </c>
      <c r="B12334" s="34">
        <v>385</v>
      </c>
      <c r="C12334" s="34">
        <v>367</v>
      </c>
      <c r="D12334" s="34">
        <v>437</v>
      </c>
      <c r="E12334" s="34">
        <v>319</v>
      </c>
      <c r="F12334" s="34">
        <v>298</v>
      </c>
      <c r="G12334" s="34">
        <v>346</v>
      </c>
      <c r="H12334" s="34">
        <v>416</v>
      </c>
      <c r="I12334" s="34">
        <v>347</v>
      </c>
      <c r="J12334" s="34">
        <v>438</v>
      </c>
      <c r="K12334" s="34">
        <v>291</v>
      </c>
      <c r="L12334" s="34">
        <v>365</v>
      </c>
      <c r="M12334" s="34">
        <v>251</v>
      </c>
    </row>
    <row r="12335" spans="1:13" x14ac:dyDescent="0.2">
      <c r="A12335" s="34" t="s">
        <v>113229</v>
      </c>
      <c r="B12335" s="34">
        <v>1043</v>
      </c>
      <c r="C12335" s="34">
        <v>892</v>
      </c>
      <c r="D12335" s="34">
        <v>1055</v>
      </c>
      <c r="E12335" s="34">
        <v>999</v>
      </c>
      <c r="F12335" s="34">
        <v>891</v>
      </c>
      <c r="G12335" s="34">
        <v>803</v>
      </c>
      <c r="H12335" s="34">
        <v>1149</v>
      </c>
      <c r="I12335" s="34">
        <v>892</v>
      </c>
      <c r="J12335" s="34">
        <v>1062</v>
      </c>
      <c r="K12335" s="34">
        <v>720</v>
      </c>
      <c r="L12335" s="34">
        <v>1014</v>
      </c>
      <c r="M12335" s="34">
        <v>673</v>
      </c>
    </row>
    <row r="12336" spans="1:13" x14ac:dyDescent="0.2">
      <c r="A12336" s="34" t="s">
        <v>113230</v>
      </c>
      <c r="B12336" s="34">
        <v>233</v>
      </c>
      <c r="C12336" s="34">
        <v>248</v>
      </c>
      <c r="D12336" s="34">
        <v>261</v>
      </c>
      <c r="E12336" s="34">
        <v>241</v>
      </c>
      <c r="F12336" s="34">
        <v>199</v>
      </c>
      <c r="G12336" s="34">
        <v>215</v>
      </c>
      <c r="H12336" s="34">
        <v>243</v>
      </c>
      <c r="I12336" s="34">
        <v>195</v>
      </c>
      <c r="J12336" s="34">
        <v>239</v>
      </c>
      <c r="K12336" s="34">
        <v>205</v>
      </c>
      <c r="L12336" s="34">
        <v>219</v>
      </c>
      <c r="M12336" s="34">
        <v>207</v>
      </c>
    </row>
    <row r="12337" spans="1:13" x14ac:dyDescent="0.2">
      <c r="A12337" s="34" t="s">
        <v>113231</v>
      </c>
      <c r="B12337" s="34">
        <v>640</v>
      </c>
      <c r="C12337" s="34">
        <v>545</v>
      </c>
      <c r="D12337" s="34">
        <v>634</v>
      </c>
      <c r="E12337" s="34">
        <v>603</v>
      </c>
      <c r="F12337" s="34">
        <v>510</v>
      </c>
      <c r="G12337" s="34">
        <v>526</v>
      </c>
      <c r="H12337" s="34">
        <v>600</v>
      </c>
      <c r="I12337" s="34">
        <v>535</v>
      </c>
      <c r="J12337" s="34">
        <v>611</v>
      </c>
      <c r="K12337" s="34">
        <v>485</v>
      </c>
      <c r="L12337" s="34">
        <v>613</v>
      </c>
      <c r="M12337" s="34">
        <v>402</v>
      </c>
    </row>
    <row r="12338" spans="1:13" x14ac:dyDescent="0.2">
      <c r="A12338" s="34" t="s">
        <v>113232</v>
      </c>
      <c r="B12338" s="34">
        <v>154</v>
      </c>
      <c r="C12338" s="34">
        <v>211</v>
      </c>
      <c r="D12338" s="34">
        <v>213</v>
      </c>
      <c r="E12338" s="34">
        <v>286</v>
      </c>
      <c r="F12338" s="34">
        <v>189</v>
      </c>
      <c r="G12338" s="34">
        <v>242</v>
      </c>
      <c r="H12338" s="34">
        <v>268</v>
      </c>
      <c r="I12338" s="34">
        <v>255</v>
      </c>
      <c r="J12338" s="34">
        <v>177</v>
      </c>
      <c r="K12338" s="34">
        <v>183</v>
      </c>
      <c r="L12338" s="34">
        <v>187</v>
      </c>
      <c r="M12338" s="34">
        <v>184</v>
      </c>
    </row>
    <row r="12339" spans="1:13" x14ac:dyDescent="0.2">
      <c r="A12339" s="34" t="s">
        <v>113233</v>
      </c>
      <c r="B12339" s="34">
        <v>760</v>
      </c>
      <c r="C12339" s="34">
        <v>794</v>
      </c>
      <c r="D12339" s="34">
        <v>852</v>
      </c>
      <c r="E12339" s="34">
        <v>817</v>
      </c>
      <c r="F12339" s="34">
        <v>798</v>
      </c>
      <c r="G12339" s="34">
        <v>667</v>
      </c>
      <c r="H12339" s="34">
        <v>995</v>
      </c>
      <c r="I12339" s="34">
        <v>778</v>
      </c>
      <c r="J12339" s="34">
        <v>915</v>
      </c>
      <c r="K12339" s="34">
        <v>676</v>
      </c>
      <c r="L12339" s="34">
        <v>842</v>
      </c>
      <c r="M12339" s="34">
        <v>546</v>
      </c>
    </row>
    <row r="12340" spans="1:13" x14ac:dyDescent="0.2">
      <c r="A12340" s="34" t="s">
        <v>113234</v>
      </c>
      <c r="B12340" s="34">
        <v>481</v>
      </c>
      <c r="C12340" s="34">
        <v>532</v>
      </c>
      <c r="D12340" s="34">
        <v>560</v>
      </c>
      <c r="E12340" s="34">
        <v>615</v>
      </c>
      <c r="F12340" s="34">
        <v>491</v>
      </c>
      <c r="G12340" s="34">
        <v>567</v>
      </c>
      <c r="H12340" s="34">
        <v>585</v>
      </c>
      <c r="I12340" s="34">
        <v>546</v>
      </c>
      <c r="J12340" s="34">
        <v>533</v>
      </c>
      <c r="K12340" s="34">
        <v>418</v>
      </c>
      <c r="L12340" s="34">
        <v>514</v>
      </c>
      <c r="M12340" s="34">
        <v>467</v>
      </c>
    </row>
    <row r="12341" spans="1:13" x14ac:dyDescent="0.2">
      <c r="A12341" s="34" t="s">
        <v>113235</v>
      </c>
      <c r="B12341" s="34">
        <v>692</v>
      </c>
      <c r="C12341" s="34">
        <v>828</v>
      </c>
      <c r="D12341" s="34">
        <v>754</v>
      </c>
      <c r="E12341" s="34">
        <v>762</v>
      </c>
      <c r="F12341" s="34">
        <v>776</v>
      </c>
      <c r="G12341" s="34">
        <v>720</v>
      </c>
      <c r="H12341" s="34">
        <v>895</v>
      </c>
      <c r="I12341" s="34">
        <v>802</v>
      </c>
      <c r="J12341" s="34">
        <v>907</v>
      </c>
      <c r="K12341" s="34">
        <v>668</v>
      </c>
      <c r="L12341" s="34">
        <v>871</v>
      </c>
      <c r="M12341" s="34">
        <v>628</v>
      </c>
    </row>
    <row r="12342" spans="1:13" x14ac:dyDescent="0.2">
      <c r="A12342" s="34" t="s">
        <v>113236</v>
      </c>
      <c r="B12342" s="34">
        <v>521</v>
      </c>
      <c r="C12342" s="34">
        <v>561</v>
      </c>
      <c r="D12342" s="34">
        <v>608</v>
      </c>
      <c r="E12342" s="34">
        <v>541</v>
      </c>
      <c r="F12342" s="34">
        <v>471</v>
      </c>
      <c r="G12342" s="34">
        <v>607</v>
      </c>
      <c r="H12342" s="34">
        <v>620</v>
      </c>
      <c r="I12342" s="34">
        <v>475</v>
      </c>
      <c r="J12342" s="34">
        <v>522</v>
      </c>
      <c r="K12342" s="34">
        <v>467</v>
      </c>
      <c r="L12342" s="34">
        <v>479</v>
      </c>
      <c r="M12342" s="34">
        <v>418</v>
      </c>
    </row>
    <row r="12343" spans="1:13" x14ac:dyDescent="0.2">
      <c r="A12343" s="34" t="s">
        <v>113237</v>
      </c>
      <c r="B12343" s="34">
        <v>1158</v>
      </c>
      <c r="C12343" s="34">
        <v>1267</v>
      </c>
      <c r="D12343" s="34">
        <v>1243</v>
      </c>
      <c r="E12343" s="34">
        <v>1280</v>
      </c>
      <c r="F12343" s="34">
        <v>1135</v>
      </c>
      <c r="G12343" s="34">
        <v>1172</v>
      </c>
      <c r="H12343" s="34">
        <v>1259</v>
      </c>
      <c r="I12343" s="34">
        <v>1063</v>
      </c>
      <c r="J12343" s="34">
        <v>1400</v>
      </c>
      <c r="K12343" s="34">
        <v>1018</v>
      </c>
      <c r="L12343" s="34">
        <v>1175</v>
      </c>
      <c r="M12343" s="34">
        <v>867</v>
      </c>
    </row>
    <row r="12344" spans="1:13" x14ac:dyDescent="0.2">
      <c r="A12344" s="34" t="s">
        <v>113238</v>
      </c>
      <c r="B12344" s="34">
        <v>501</v>
      </c>
      <c r="C12344" s="34">
        <v>591</v>
      </c>
      <c r="D12344" s="34">
        <v>616</v>
      </c>
      <c r="E12344" s="34">
        <v>632</v>
      </c>
      <c r="F12344" s="34">
        <v>508</v>
      </c>
      <c r="G12344" s="34">
        <v>539</v>
      </c>
      <c r="H12344" s="34">
        <v>551</v>
      </c>
      <c r="I12344" s="34">
        <v>612</v>
      </c>
      <c r="J12344" s="34">
        <v>507</v>
      </c>
      <c r="K12344" s="34">
        <v>443</v>
      </c>
      <c r="L12344" s="34">
        <v>461</v>
      </c>
      <c r="M12344" s="34">
        <v>436</v>
      </c>
    </row>
    <row r="12345" spans="1:13" x14ac:dyDescent="0.2">
      <c r="A12345" s="34" t="s">
        <v>113239</v>
      </c>
      <c r="B12345" s="34">
        <v>924</v>
      </c>
      <c r="C12345" s="34">
        <v>996</v>
      </c>
      <c r="D12345" s="34">
        <v>952</v>
      </c>
      <c r="E12345" s="34">
        <v>1056</v>
      </c>
      <c r="F12345" s="34">
        <v>882</v>
      </c>
      <c r="G12345" s="34">
        <v>907</v>
      </c>
      <c r="H12345" s="34">
        <v>1039</v>
      </c>
      <c r="I12345" s="34">
        <v>937</v>
      </c>
      <c r="J12345" s="34">
        <v>927</v>
      </c>
      <c r="K12345" s="34">
        <v>826</v>
      </c>
      <c r="L12345" s="34">
        <v>933</v>
      </c>
      <c r="M12345" s="34">
        <v>725</v>
      </c>
    </row>
    <row r="12346" spans="1:13" x14ac:dyDescent="0.2">
      <c r="A12346" s="34" t="s">
        <v>113240</v>
      </c>
      <c r="B12346" s="34">
        <v>544</v>
      </c>
      <c r="C12346" s="34">
        <v>620</v>
      </c>
      <c r="D12346" s="34">
        <v>579</v>
      </c>
      <c r="E12346" s="34">
        <v>643</v>
      </c>
      <c r="F12346" s="34">
        <v>594</v>
      </c>
      <c r="G12346" s="34">
        <v>583</v>
      </c>
      <c r="H12346" s="34">
        <v>688</v>
      </c>
      <c r="I12346" s="34">
        <v>553</v>
      </c>
      <c r="J12346" s="34">
        <v>627</v>
      </c>
      <c r="K12346" s="34">
        <v>478</v>
      </c>
      <c r="L12346" s="34">
        <v>629</v>
      </c>
      <c r="M12346" s="34">
        <v>467</v>
      </c>
    </row>
    <row r="12347" spans="1:13" x14ac:dyDescent="0.2">
      <c r="A12347" s="34" t="s">
        <v>113241</v>
      </c>
      <c r="B12347" s="34">
        <v>440</v>
      </c>
      <c r="C12347" s="34">
        <v>529</v>
      </c>
      <c r="D12347" s="34">
        <v>554</v>
      </c>
      <c r="E12347" s="34">
        <v>533</v>
      </c>
      <c r="F12347" s="34">
        <v>519</v>
      </c>
      <c r="G12347" s="34">
        <v>466</v>
      </c>
      <c r="H12347" s="34">
        <v>596</v>
      </c>
      <c r="I12347" s="34">
        <v>507</v>
      </c>
      <c r="J12347" s="34">
        <v>537</v>
      </c>
      <c r="K12347" s="34">
        <v>423</v>
      </c>
      <c r="L12347" s="34">
        <v>529</v>
      </c>
      <c r="M12347" s="34">
        <v>393</v>
      </c>
    </row>
    <row r="12348" spans="1:13" x14ac:dyDescent="0.2">
      <c r="A12348" s="34" t="s">
        <v>113242</v>
      </c>
      <c r="B12348" s="34">
        <v>189</v>
      </c>
      <c r="C12348" s="34">
        <v>550</v>
      </c>
      <c r="D12348" s="34">
        <v>170</v>
      </c>
      <c r="E12348" s="34">
        <v>603</v>
      </c>
      <c r="F12348" s="34">
        <v>131</v>
      </c>
      <c r="G12348" s="34">
        <v>490</v>
      </c>
      <c r="H12348" s="34">
        <v>153</v>
      </c>
      <c r="I12348" s="34">
        <v>499</v>
      </c>
      <c r="J12348" s="34">
        <v>160</v>
      </c>
      <c r="K12348" s="34">
        <v>456</v>
      </c>
      <c r="L12348" s="34">
        <v>209</v>
      </c>
      <c r="M12348" s="34">
        <v>426</v>
      </c>
    </row>
    <row r="12349" spans="1:13" x14ac:dyDescent="0.2">
      <c r="A12349" s="34" t="s">
        <v>113243</v>
      </c>
      <c r="B12349" s="34">
        <v>620</v>
      </c>
      <c r="C12349" s="34">
        <v>625</v>
      </c>
      <c r="D12349" s="34">
        <v>623</v>
      </c>
      <c r="E12349" s="34">
        <v>601</v>
      </c>
      <c r="F12349" s="34">
        <v>586</v>
      </c>
      <c r="G12349" s="34">
        <v>660</v>
      </c>
      <c r="H12349" s="34">
        <v>702</v>
      </c>
      <c r="I12349" s="34">
        <v>654</v>
      </c>
      <c r="J12349" s="34">
        <v>635</v>
      </c>
      <c r="K12349" s="34">
        <v>487</v>
      </c>
      <c r="L12349" s="34">
        <v>603</v>
      </c>
      <c r="M12349" s="34">
        <v>476</v>
      </c>
    </row>
    <row r="12350" spans="1:13" x14ac:dyDescent="0.2">
      <c r="A12350" s="34" t="s">
        <v>113244</v>
      </c>
      <c r="B12350" s="34">
        <v>416</v>
      </c>
      <c r="C12350" s="34">
        <v>439</v>
      </c>
      <c r="D12350" s="34">
        <v>569</v>
      </c>
      <c r="E12350" s="34">
        <v>533</v>
      </c>
      <c r="F12350" s="34">
        <v>455</v>
      </c>
      <c r="G12350" s="34">
        <v>415</v>
      </c>
      <c r="H12350" s="34">
        <v>536</v>
      </c>
      <c r="I12350" s="34">
        <v>536</v>
      </c>
      <c r="J12350" s="34">
        <v>610</v>
      </c>
      <c r="K12350" s="34">
        <v>462</v>
      </c>
      <c r="L12350" s="34">
        <v>420</v>
      </c>
      <c r="M12350" s="34">
        <v>397</v>
      </c>
    </row>
    <row r="12351" spans="1:13" x14ac:dyDescent="0.2">
      <c r="A12351" s="34" t="s">
        <v>113245</v>
      </c>
      <c r="B12351" s="34">
        <v>587</v>
      </c>
      <c r="C12351" s="34">
        <v>760</v>
      </c>
      <c r="D12351" s="34">
        <v>636</v>
      </c>
      <c r="E12351" s="34">
        <v>839</v>
      </c>
      <c r="F12351" s="34">
        <v>727</v>
      </c>
      <c r="G12351" s="34">
        <v>684</v>
      </c>
      <c r="H12351" s="34">
        <v>711</v>
      </c>
      <c r="I12351" s="34">
        <v>684</v>
      </c>
      <c r="J12351" s="34">
        <v>700</v>
      </c>
      <c r="K12351" s="34">
        <v>566</v>
      </c>
      <c r="L12351" s="34">
        <v>637</v>
      </c>
      <c r="M12351" s="34">
        <v>524</v>
      </c>
    </row>
    <row r="12352" spans="1:13" x14ac:dyDescent="0.2">
      <c r="A12352" s="34" t="s">
        <v>113246</v>
      </c>
      <c r="B12352" s="34">
        <v>423</v>
      </c>
      <c r="C12352" s="34">
        <v>542</v>
      </c>
      <c r="D12352" s="34">
        <v>500</v>
      </c>
      <c r="E12352" s="34">
        <v>588</v>
      </c>
      <c r="F12352" s="34">
        <v>418</v>
      </c>
      <c r="G12352" s="34">
        <v>497</v>
      </c>
      <c r="H12352" s="34">
        <v>562</v>
      </c>
      <c r="I12352" s="34">
        <v>571</v>
      </c>
      <c r="J12352" s="34">
        <v>422</v>
      </c>
      <c r="K12352" s="34">
        <v>414</v>
      </c>
      <c r="L12352" s="34">
        <v>409</v>
      </c>
      <c r="M12352" s="34">
        <v>425</v>
      </c>
    </row>
    <row r="12353" spans="1:13" x14ac:dyDescent="0.2">
      <c r="A12353" s="34" t="s">
        <v>113247</v>
      </c>
      <c r="B12353" s="34">
        <v>308</v>
      </c>
      <c r="C12353" s="34">
        <v>300</v>
      </c>
      <c r="D12353" s="34">
        <v>338</v>
      </c>
      <c r="E12353" s="34">
        <v>353</v>
      </c>
      <c r="F12353" s="34">
        <v>296</v>
      </c>
      <c r="G12353" s="34">
        <v>300</v>
      </c>
      <c r="H12353" s="34">
        <v>379</v>
      </c>
      <c r="I12353" s="34">
        <v>316</v>
      </c>
      <c r="J12353" s="34">
        <v>343</v>
      </c>
      <c r="K12353" s="34">
        <v>265</v>
      </c>
      <c r="L12353" s="34">
        <v>278</v>
      </c>
      <c r="M12353" s="34">
        <v>236</v>
      </c>
    </row>
    <row r="12354" spans="1:13" x14ac:dyDescent="0.2">
      <c r="A12354" s="34" t="s">
        <v>113248</v>
      </c>
      <c r="B12354" s="34">
        <v>296</v>
      </c>
      <c r="C12354" s="34">
        <v>300</v>
      </c>
      <c r="D12354" s="34">
        <v>320</v>
      </c>
      <c r="E12354" s="34">
        <v>355</v>
      </c>
      <c r="F12354" s="34">
        <v>265</v>
      </c>
      <c r="G12354" s="34">
        <v>256</v>
      </c>
      <c r="H12354" s="34">
        <v>329</v>
      </c>
      <c r="I12354" s="34">
        <v>314</v>
      </c>
      <c r="J12354" s="34">
        <v>329</v>
      </c>
      <c r="K12354" s="34">
        <v>260</v>
      </c>
      <c r="L12354" s="34">
        <v>349</v>
      </c>
      <c r="M12354" s="34">
        <v>238</v>
      </c>
    </row>
    <row r="12355" spans="1:13" x14ac:dyDescent="0.2">
      <c r="A12355" s="34" t="s">
        <v>113249</v>
      </c>
      <c r="B12355" s="34">
        <v>380</v>
      </c>
      <c r="C12355" s="34">
        <v>457</v>
      </c>
      <c r="D12355" s="34">
        <v>452</v>
      </c>
      <c r="E12355" s="34">
        <v>529</v>
      </c>
      <c r="F12355" s="34">
        <v>381</v>
      </c>
      <c r="G12355" s="34">
        <v>435</v>
      </c>
      <c r="H12355" s="34">
        <v>443</v>
      </c>
      <c r="I12355" s="34">
        <v>412</v>
      </c>
      <c r="J12355" s="34">
        <v>445</v>
      </c>
      <c r="K12355" s="34">
        <v>350</v>
      </c>
      <c r="L12355" s="34">
        <v>412</v>
      </c>
      <c r="M12355" s="34">
        <v>352</v>
      </c>
    </row>
    <row r="12356" spans="1:13" x14ac:dyDescent="0.2">
      <c r="A12356" s="34" t="s">
        <v>113250</v>
      </c>
      <c r="B12356" s="34">
        <v>394</v>
      </c>
      <c r="C12356" s="34">
        <v>354</v>
      </c>
      <c r="D12356" s="34">
        <v>331</v>
      </c>
      <c r="E12356" s="34">
        <v>357</v>
      </c>
      <c r="F12356" s="34">
        <v>330</v>
      </c>
      <c r="G12356" s="34">
        <v>375</v>
      </c>
      <c r="H12356" s="34">
        <v>456</v>
      </c>
      <c r="I12356" s="34">
        <v>331</v>
      </c>
      <c r="J12356" s="34">
        <v>387</v>
      </c>
      <c r="K12356" s="34">
        <v>310</v>
      </c>
      <c r="L12356" s="34">
        <v>357</v>
      </c>
      <c r="M12356" s="34">
        <v>278</v>
      </c>
    </row>
    <row r="12357" spans="1:13" x14ac:dyDescent="0.2">
      <c r="A12357" s="34" t="s">
        <v>113251</v>
      </c>
      <c r="B12357" s="34">
        <v>621</v>
      </c>
      <c r="C12357" s="34">
        <v>708</v>
      </c>
      <c r="D12357" s="34">
        <v>693</v>
      </c>
      <c r="E12357" s="34">
        <v>678</v>
      </c>
      <c r="F12357" s="34">
        <v>580</v>
      </c>
      <c r="G12357" s="34">
        <v>675</v>
      </c>
      <c r="H12357" s="34">
        <v>675</v>
      </c>
      <c r="I12357" s="34">
        <v>668</v>
      </c>
      <c r="J12357" s="34">
        <v>666</v>
      </c>
      <c r="K12357" s="34">
        <v>527</v>
      </c>
      <c r="L12357" s="34">
        <v>548</v>
      </c>
      <c r="M12357" s="34">
        <v>478</v>
      </c>
    </row>
    <row r="12358" spans="1:13" x14ac:dyDescent="0.2">
      <c r="A12358" s="34" t="s">
        <v>113252</v>
      </c>
      <c r="B12358" s="34">
        <v>583</v>
      </c>
      <c r="C12358" s="34">
        <v>615</v>
      </c>
      <c r="D12358" s="34">
        <v>665</v>
      </c>
      <c r="E12358" s="34">
        <v>698</v>
      </c>
      <c r="F12358" s="34">
        <v>586</v>
      </c>
      <c r="G12358" s="34">
        <v>653</v>
      </c>
      <c r="H12358" s="34">
        <v>888</v>
      </c>
      <c r="I12358" s="34">
        <v>630</v>
      </c>
      <c r="J12358" s="34">
        <v>761</v>
      </c>
      <c r="K12358" s="34">
        <v>519</v>
      </c>
      <c r="L12358" s="34">
        <v>699</v>
      </c>
      <c r="M12358" s="34">
        <v>488</v>
      </c>
    </row>
    <row r="12359" spans="1:13" x14ac:dyDescent="0.2">
      <c r="A12359" s="34" t="s">
        <v>113253</v>
      </c>
      <c r="B12359" s="34">
        <v>347</v>
      </c>
      <c r="C12359" s="34">
        <v>418</v>
      </c>
      <c r="D12359" s="34">
        <v>396</v>
      </c>
      <c r="E12359" s="34">
        <v>471</v>
      </c>
      <c r="F12359" s="34">
        <v>340</v>
      </c>
      <c r="G12359" s="34">
        <v>446</v>
      </c>
      <c r="H12359" s="34">
        <v>345</v>
      </c>
      <c r="I12359" s="34">
        <v>437</v>
      </c>
      <c r="J12359" s="34">
        <v>378</v>
      </c>
      <c r="K12359" s="34">
        <v>350</v>
      </c>
      <c r="L12359" s="34">
        <v>396</v>
      </c>
      <c r="M12359" s="34">
        <v>338</v>
      </c>
    </row>
    <row r="12360" spans="1:13" x14ac:dyDescent="0.2">
      <c r="A12360" s="34" t="s">
        <v>113254</v>
      </c>
      <c r="B12360" s="34">
        <v>653</v>
      </c>
      <c r="C12360" s="34">
        <v>605</v>
      </c>
      <c r="D12360" s="34">
        <v>565</v>
      </c>
      <c r="E12360" s="34">
        <v>567</v>
      </c>
      <c r="F12360" s="34">
        <v>578</v>
      </c>
      <c r="G12360" s="34">
        <v>509</v>
      </c>
      <c r="H12360" s="34">
        <v>579</v>
      </c>
      <c r="I12360" s="34">
        <v>551</v>
      </c>
      <c r="J12360" s="34">
        <v>677</v>
      </c>
      <c r="K12360" s="34">
        <v>461</v>
      </c>
      <c r="L12360" s="34">
        <v>535</v>
      </c>
      <c r="M12360" s="34">
        <v>414</v>
      </c>
    </row>
    <row r="12361" spans="1:13" x14ac:dyDescent="0.2">
      <c r="A12361" s="34" t="s">
        <v>113255</v>
      </c>
      <c r="B12361" s="34">
        <v>566</v>
      </c>
      <c r="C12361" s="34">
        <v>612</v>
      </c>
      <c r="D12361" s="34">
        <v>727</v>
      </c>
      <c r="E12361" s="34">
        <v>672</v>
      </c>
      <c r="F12361" s="34">
        <v>639</v>
      </c>
      <c r="G12361" s="34">
        <v>604</v>
      </c>
      <c r="H12361" s="34">
        <v>779</v>
      </c>
      <c r="I12361" s="34">
        <v>694</v>
      </c>
      <c r="J12361" s="34">
        <v>719</v>
      </c>
      <c r="K12361" s="34">
        <v>556</v>
      </c>
      <c r="L12361" s="34">
        <v>739</v>
      </c>
      <c r="M12361" s="34">
        <v>418</v>
      </c>
    </row>
    <row r="12362" spans="1:13" x14ac:dyDescent="0.2">
      <c r="A12362" s="34" t="s">
        <v>113256</v>
      </c>
      <c r="B12362" s="34">
        <v>459</v>
      </c>
      <c r="C12362" s="34">
        <v>387</v>
      </c>
      <c r="D12362" s="34">
        <v>561</v>
      </c>
      <c r="E12362" s="34">
        <v>493</v>
      </c>
      <c r="F12362" s="34">
        <v>417</v>
      </c>
      <c r="G12362" s="34">
        <v>498</v>
      </c>
      <c r="H12362" s="34">
        <v>499</v>
      </c>
      <c r="I12362" s="34">
        <v>455</v>
      </c>
      <c r="J12362" s="34">
        <v>570</v>
      </c>
      <c r="K12362" s="34">
        <v>393</v>
      </c>
      <c r="L12362" s="34">
        <v>502</v>
      </c>
      <c r="M12362" s="34">
        <v>382</v>
      </c>
    </row>
    <row r="12363" spans="1:13" x14ac:dyDescent="0.2">
      <c r="A12363" s="34" t="s">
        <v>113257</v>
      </c>
      <c r="B12363" s="34">
        <v>561</v>
      </c>
      <c r="C12363" s="34">
        <v>579</v>
      </c>
      <c r="D12363" s="34">
        <v>641</v>
      </c>
      <c r="E12363" s="34">
        <v>755</v>
      </c>
      <c r="F12363" s="34">
        <v>580</v>
      </c>
      <c r="G12363" s="34">
        <v>600</v>
      </c>
      <c r="H12363" s="34">
        <v>516</v>
      </c>
      <c r="I12363" s="34">
        <v>620</v>
      </c>
      <c r="J12363" s="34">
        <v>544</v>
      </c>
      <c r="K12363" s="34">
        <v>518</v>
      </c>
      <c r="L12363" s="34">
        <v>484</v>
      </c>
      <c r="M12363" s="34">
        <v>513</v>
      </c>
    </row>
    <row r="12364" spans="1:13" x14ac:dyDescent="0.2">
      <c r="A12364" s="34" t="s">
        <v>113258</v>
      </c>
      <c r="B12364" s="34">
        <v>326</v>
      </c>
      <c r="C12364" s="34">
        <v>428</v>
      </c>
      <c r="D12364" s="34">
        <v>429</v>
      </c>
      <c r="E12364" s="34">
        <v>387</v>
      </c>
      <c r="F12364" s="34">
        <v>372</v>
      </c>
      <c r="G12364" s="34">
        <v>357</v>
      </c>
      <c r="H12364" s="34">
        <v>450</v>
      </c>
      <c r="I12364" s="34">
        <v>397</v>
      </c>
      <c r="J12364" s="34">
        <v>462</v>
      </c>
      <c r="K12364" s="34">
        <v>354</v>
      </c>
      <c r="L12364" s="34">
        <v>407</v>
      </c>
      <c r="M12364" s="34">
        <v>306</v>
      </c>
    </row>
    <row r="12365" spans="1:13" x14ac:dyDescent="0.2">
      <c r="A12365" s="34" t="s">
        <v>113259</v>
      </c>
      <c r="B12365" s="34">
        <v>611</v>
      </c>
      <c r="C12365" s="34">
        <v>666</v>
      </c>
      <c r="D12365" s="34">
        <v>639</v>
      </c>
      <c r="E12365" s="34">
        <v>744</v>
      </c>
      <c r="F12365" s="34">
        <v>521</v>
      </c>
      <c r="G12365" s="34">
        <v>603</v>
      </c>
      <c r="H12365" s="34">
        <v>735</v>
      </c>
      <c r="I12365" s="34">
        <v>617</v>
      </c>
      <c r="J12365" s="34">
        <v>713</v>
      </c>
      <c r="K12365" s="34">
        <v>575</v>
      </c>
      <c r="L12365" s="34">
        <v>654</v>
      </c>
      <c r="M12365" s="34">
        <v>461</v>
      </c>
    </row>
    <row r="12366" spans="1:13" x14ac:dyDescent="0.2">
      <c r="A12366" s="34" t="s">
        <v>113260</v>
      </c>
      <c r="B12366" s="34">
        <v>988</v>
      </c>
      <c r="C12366" s="34">
        <v>1107</v>
      </c>
      <c r="D12366" s="34">
        <v>1023</v>
      </c>
      <c r="E12366" s="34">
        <v>1094</v>
      </c>
      <c r="F12366" s="34">
        <v>895</v>
      </c>
      <c r="G12366" s="34">
        <v>1010</v>
      </c>
      <c r="H12366" s="34">
        <v>1109</v>
      </c>
      <c r="I12366" s="34">
        <v>1099</v>
      </c>
      <c r="J12366" s="34">
        <v>1086</v>
      </c>
      <c r="K12366" s="34">
        <v>915</v>
      </c>
      <c r="L12366" s="34">
        <v>1076</v>
      </c>
      <c r="M12366" s="34">
        <v>848</v>
      </c>
    </row>
    <row r="12367" spans="1:13" x14ac:dyDescent="0.2">
      <c r="A12367" s="34" t="s">
        <v>113261</v>
      </c>
      <c r="B12367" s="34">
        <v>810</v>
      </c>
      <c r="C12367" s="34">
        <v>915</v>
      </c>
      <c r="D12367" s="34">
        <v>980</v>
      </c>
      <c r="E12367" s="34">
        <v>918</v>
      </c>
      <c r="F12367" s="34">
        <v>821</v>
      </c>
      <c r="G12367" s="34">
        <v>846</v>
      </c>
      <c r="H12367" s="34">
        <v>894</v>
      </c>
      <c r="I12367" s="34">
        <v>880</v>
      </c>
      <c r="J12367" s="34">
        <v>885</v>
      </c>
      <c r="K12367" s="34">
        <v>587</v>
      </c>
      <c r="L12367" s="34">
        <v>793</v>
      </c>
      <c r="M12367" s="34">
        <v>692</v>
      </c>
    </row>
    <row r="12368" spans="1:13" x14ac:dyDescent="0.2">
      <c r="A12368" s="34" t="s">
        <v>113262</v>
      </c>
      <c r="B12368" s="34">
        <v>531</v>
      </c>
      <c r="C12368" s="34">
        <v>500</v>
      </c>
      <c r="D12368" s="34">
        <v>586</v>
      </c>
      <c r="E12368" s="34">
        <v>578</v>
      </c>
      <c r="F12368" s="34">
        <v>495</v>
      </c>
      <c r="G12368" s="34">
        <v>495</v>
      </c>
      <c r="H12368" s="34">
        <v>663</v>
      </c>
      <c r="I12368" s="34">
        <v>545</v>
      </c>
      <c r="J12368" s="34">
        <v>566</v>
      </c>
      <c r="K12368" s="34">
        <v>479</v>
      </c>
      <c r="L12368" s="34">
        <v>579</v>
      </c>
      <c r="M12368" s="34">
        <v>400</v>
      </c>
    </row>
    <row r="12369" spans="1:13" x14ac:dyDescent="0.2">
      <c r="A12369" s="34" t="s">
        <v>113263</v>
      </c>
      <c r="B12369" s="34">
        <v>1319</v>
      </c>
      <c r="C12369" s="34">
        <v>1133</v>
      </c>
      <c r="D12369" s="34">
        <v>1270</v>
      </c>
      <c r="E12369" s="34">
        <v>1168</v>
      </c>
      <c r="F12369" s="34">
        <v>1228</v>
      </c>
      <c r="G12369" s="34">
        <v>1073</v>
      </c>
      <c r="H12369" s="34">
        <v>1317</v>
      </c>
      <c r="I12369" s="34">
        <v>1250</v>
      </c>
      <c r="J12369" s="34">
        <v>1344</v>
      </c>
      <c r="K12369" s="34">
        <v>989</v>
      </c>
      <c r="L12369" s="34">
        <v>1350</v>
      </c>
      <c r="M12369" s="34">
        <v>875</v>
      </c>
    </row>
    <row r="12370" spans="1:13" x14ac:dyDescent="0.2">
      <c r="A12370" s="34" t="s">
        <v>113264</v>
      </c>
      <c r="B12370" s="34">
        <v>1294</v>
      </c>
      <c r="C12370" s="34">
        <v>1218</v>
      </c>
      <c r="D12370" s="34">
        <v>1535</v>
      </c>
      <c r="E12370" s="34">
        <v>1502</v>
      </c>
      <c r="F12370" s="34">
        <v>1235</v>
      </c>
      <c r="G12370" s="34">
        <v>1297</v>
      </c>
      <c r="H12370" s="34">
        <v>1575</v>
      </c>
      <c r="I12370" s="34">
        <v>1372</v>
      </c>
      <c r="J12370" s="34">
        <v>1497</v>
      </c>
      <c r="K12370" s="34">
        <v>1117</v>
      </c>
      <c r="L12370" s="34">
        <v>1360</v>
      </c>
      <c r="M12370" s="34">
        <v>1056</v>
      </c>
    </row>
    <row r="12371" spans="1:13" x14ac:dyDescent="0.2">
      <c r="A12371" s="34" t="s">
        <v>113265</v>
      </c>
      <c r="B12371" s="34">
        <v>294</v>
      </c>
      <c r="C12371" s="34">
        <v>350</v>
      </c>
      <c r="D12371" s="34">
        <v>327</v>
      </c>
      <c r="E12371" s="34">
        <v>316</v>
      </c>
      <c r="F12371" s="34">
        <v>318</v>
      </c>
      <c r="G12371" s="34">
        <v>330</v>
      </c>
      <c r="H12371" s="34">
        <v>392</v>
      </c>
      <c r="I12371" s="34">
        <v>321</v>
      </c>
      <c r="J12371" s="34">
        <v>414</v>
      </c>
      <c r="K12371" s="34">
        <v>272</v>
      </c>
      <c r="L12371" s="34">
        <v>327</v>
      </c>
      <c r="M12371" s="34">
        <v>327</v>
      </c>
    </row>
    <row r="12372" spans="1:13" x14ac:dyDescent="0.2">
      <c r="A12372" s="34" t="s">
        <v>113266</v>
      </c>
      <c r="B12372" s="34">
        <v>676</v>
      </c>
      <c r="C12372" s="34">
        <v>841</v>
      </c>
      <c r="D12372" s="34">
        <v>756</v>
      </c>
      <c r="E12372" s="34">
        <v>795</v>
      </c>
      <c r="F12372" s="34">
        <v>664</v>
      </c>
      <c r="G12372" s="34">
        <v>698</v>
      </c>
      <c r="H12372" s="34">
        <v>706</v>
      </c>
      <c r="I12372" s="34">
        <v>666</v>
      </c>
      <c r="J12372" s="34">
        <v>763</v>
      </c>
      <c r="K12372" s="34">
        <v>668</v>
      </c>
      <c r="L12372" s="34">
        <v>771</v>
      </c>
      <c r="M12372" s="34">
        <v>665</v>
      </c>
    </row>
    <row r="12373" spans="1:13" x14ac:dyDescent="0.2">
      <c r="A12373" s="34" t="s">
        <v>113267</v>
      </c>
      <c r="B12373" s="34">
        <v>552</v>
      </c>
      <c r="C12373" s="34">
        <v>618</v>
      </c>
      <c r="D12373" s="34">
        <v>534</v>
      </c>
      <c r="E12373" s="34">
        <v>613</v>
      </c>
      <c r="F12373" s="34">
        <v>514</v>
      </c>
      <c r="G12373" s="34">
        <v>512</v>
      </c>
      <c r="H12373" s="34">
        <v>609</v>
      </c>
      <c r="I12373" s="34">
        <v>673</v>
      </c>
      <c r="J12373" s="34">
        <v>520</v>
      </c>
      <c r="K12373" s="34">
        <v>520</v>
      </c>
      <c r="L12373" s="34">
        <v>568</v>
      </c>
      <c r="M12373" s="34">
        <v>490</v>
      </c>
    </row>
    <row r="12374" spans="1:13" x14ac:dyDescent="0.2">
      <c r="A12374" s="34" t="s">
        <v>113268</v>
      </c>
      <c r="B12374" s="34">
        <v>929</v>
      </c>
      <c r="C12374" s="34">
        <v>836</v>
      </c>
      <c r="D12374" s="34">
        <v>1017</v>
      </c>
      <c r="E12374" s="34">
        <v>943</v>
      </c>
      <c r="F12374" s="34">
        <v>964</v>
      </c>
      <c r="G12374" s="34">
        <v>848</v>
      </c>
      <c r="H12374" s="34">
        <v>995</v>
      </c>
      <c r="I12374" s="34">
        <v>846</v>
      </c>
      <c r="J12374" s="34">
        <v>1005</v>
      </c>
      <c r="K12374" s="34">
        <v>718</v>
      </c>
      <c r="L12374" s="34">
        <v>1000</v>
      </c>
      <c r="M12374" s="34">
        <v>679</v>
      </c>
    </row>
    <row r="12375" spans="1:13" x14ac:dyDescent="0.2">
      <c r="A12375" s="34" t="s">
        <v>113269</v>
      </c>
      <c r="B12375" s="34">
        <v>1284</v>
      </c>
      <c r="C12375" s="34">
        <v>1223</v>
      </c>
      <c r="D12375" s="34">
        <v>1326</v>
      </c>
      <c r="E12375" s="34">
        <v>1287</v>
      </c>
      <c r="F12375" s="34">
        <v>1195</v>
      </c>
      <c r="G12375" s="34">
        <v>1178</v>
      </c>
      <c r="H12375" s="34">
        <v>1452</v>
      </c>
      <c r="I12375" s="34">
        <v>1267</v>
      </c>
      <c r="J12375" s="34">
        <v>1298</v>
      </c>
      <c r="K12375" s="34">
        <v>1027</v>
      </c>
      <c r="L12375" s="34">
        <v>1295</v>
      </c>
      <c r="M12375" s="34">
        <v>883</v>
      </c>
    </row>
    <row r="12376" spans="1:13" x14ac:dyDescent="0.2">
      <c r="A12376" s="34" t="s">
        <v>113270</v>
      </c>
      <c r="B12376" s="34">
        <v>373</v>
      </c>
      <c r="C12376" s="34">
        <v>411</v>
      </c>
      <c r="D12376" s="34">
        <v>457</v>
      </c>
      <c r="E12376" s="34">
        <v>356</v>
      </c>
      <c r="F12376" s="34">
        <v>344</v>
      </c>
      <c r="G12376" s="34">
        <v>335</v>
      </c>
      <c r="H12376" s="34">
        <v>388</v>
      </c>
      <c r="I12376" s="34">
        <v>368</v>
      </c>
      <c r="J12376" s="34">
        <v>473</v>
      </c>
      <c r="K12376" s="34">
        <v>317</v>
      </c>
      <c r="L12376" s="34">
        <v>392</v>
      </c>
      <c r="M12376" s="34">
        <v>296</v>
      </c>
    </row>
    <row r="12377" spans="1:13" x14ac:dyDescent="0.2">
      <c r="A12377" s="34" t="s">
        <v>113271</v>
      </c>
      <c r="B12377" s="34">
        <v>669</v>
      </c>
      <c r="C12377" s="34">
        <v>723</v>
      </c>
      <c r="D12377" s="34">
        <v>534</v>
      </c>
      <c r="E12377" s="34">
        <v>735</v>
      </c>
      <c r="F12377" s="34">
        <v>585</v>
      </c>
      <c r="G12377" s="34">
        <v>645</v>
      </c>
      <c r="H12377" s="34">
        <v>783</v>
      </c>
      <c r="I12377" s="34">
        <v>688</v>
      </c>
      <c r="J12377" s="34">
        <v>644</v>
      </c>
      <c r="K12377" s="34">
        <v>497</v>
      </c>
      <c r="L12377" s="34">
        <v>623</v>
      </c>
      <c r="M12377" s="34">
        <v>505</v>
      </c>
    </row>
    <row r="12378" spans="1:13" x14ac:dyDescent="0.2">
      <c r="A12378" s="34" t="s">
        <v>113272</v>
      </c>
      <c r="B12378" s="34">
        <v>708</v>
      </c>
      <c r="C12378" s="34">
        <v>701</v>
      </c>
      <c r="D12378" s="34">
        <v>772</v>
      </c>
      <c r="E12378" s="34">
        <v>742</v>
      </c>
      <c r="F12378" s="34">
        <v>652</v>
      </c>
      <c r="G12378" s="34">
        <v>627</v>
      </c>
      <c r="H12378" s="34">
        <v>856</v>
      </c>
      <c r="I12378" s="34">
        <v>636</v>
      </c>
      <c r="J12378" s="34">
        <v>771</v>
      </c>
      <c r="K12378" s="34">
        <v>533</v>
      </c>
      <c r="L12378" s="34">
        <v>690</v>
      </c>
      <c r="M12378" s="34">
        <v>545</v>
      </c>
    </row>
    <row r="12379" spans="1:13" x14ac:dyDescent="0.2">
      <c r="A12379" s="34" t="s">
        <v>113273</v>
      </c>
      <c r="B12379" s="34">
        <v>642</v>
      </c>
      <c r="C12379" s="34">
        <v>684</v>
      </c>
      <c r="D12379" s="34">
        <v>767</v>
      </c>
      <c r="E12379" s="34">
        <v>769</v>
      </c>
      <c r="F12379" s="34">
        <v>690</v>
      </c>
      <c r="G12379" s="34">
        <v>658</v>
      </c>
      <c r="H12379" s="34">
        <v>775</v>
      </c>
      <c r="I12379" s="34">
        <v>721</v>
      </c>
      <c r="J12379" s="34">
        <v>750</v>
      </c>
      <c r="K12379" s="34">
        <v>575</v>
      </c>
      <c r="L12379" s="34">
        <v>648</v>
      </c>
      <c r="M12379" s="34">
        <v>515</v>
      </c>
    </row>
    <row r="12380" spans="1:13" x14ac:dyDescent="0.2">
      <c r="A12380" s="34" t="s">
        <v>113274</v>
      </c>
      <c r="B12380" s="34">
        <v>337</v>
      </c>
      <c r="C12380" s="34">
        <v>408</v>
      </c>
      <c r="D12380" s="34">
        <v>416</v>
      </c>
      <c r="E12380" s="34">
        <v>483</v>
      </c>
      <c r="F12380" s="34">
        <v>403</v>
      </c>
      <c r="G12380" s="34">
        <v>389</v>
      </c>
      <c r="H12380" s="34">
        <v>524</v>
      </c>
      <c r="I12380" s="34">
        <v>460</v>
      </c>
      <c r="J12380" s="34">
        <v>442</v>
      </c>
      <c r="K12380" s="34">
        <v>376</v>
      </c>
      <c r="L12380" s="34">
        <v>481</v>
      </c>
      <c r="M12380" s="34">
        <v>334</v>
      </c>
    </row>
    <row r="12381" spans="1:13" x14ac:dyDescent="0.2">
      <c r="A12381" s="34" t="s">
        <v>113275</v>
      </c>
      <c r="B12381" s="34">
        <v>592</v>
      </c>
      <c r="C12381" s="34">
        <v>524</v>
      </c>
      <c r="D12381" s="34">
        <v>534</v>
      </c>
      <c r="E12381" s="34">
        <v>512</v>
      </c>
      <c r="F12381" s="34">
        <v>443</v>
      </c>
      <c r="G12381" s="34">
        <v>455</v>
      </c>
      <c r="H12381" s="34">
        <v>555</v>
      </c>
      <c r="I12381" s="34">
        <v>507</v>
      </c>
      <c r="J12381" s="34">
        <v>580</v>
      </c>
      <c r="K12381" s="34">
        <v>399</v>
      </c>
      <c r="L12381" s="34">
        <v>531</v>
      </c>
      <c r="M12381" s="34">
        <v>390</v>
      </c>
    </row>
    <row r="12382" spans="1:13" x14ac:dyDescent="0.2">
      <c r="A12382" s="34" t="s">
        <v>113276</v>
      </c>
      <c r="B12382" s="34">
        <v>533</v>
      </c>
      <c r="C12382" s="34">
        <v>518</v>
      </c>
      <c r="D12382" s="34">
        <v>458</v>
      </c>
      <c r="E12382" s="34">
        <v>597</v>
      </c>
      <c r="F12382" s="34">
        <v>479</v>
      </c>
      <c r="G12382" s="34">
        <v>509</v>
      </c>
      <c r="H12382" s="34">
        <v>558</v>
      </c>
      <c r="I12382" s="34">
        <v>530</v>
      </c>
      <c r="J12382" s="34">
        <v>598</v>
      </c>
      <c r="K12382" s="34">
        <v>449</v>
      </c>
      <c r="L12382" s="34">
        <v>520</v>
      </c>
      <c r="M12382" s="34">
        <v>378</v>
      </c>
    </row>
    <row r="12383" spans="1:13" x14ac:dyDescent="0.2">
      <c r="A12383" s="34" t="s">
        <v>113277</v>
      </c>
      <c r="B12383" s="34">
        <v>506</v>
      </c>
      <c r="C12383" s="34">
        <v>539</v>
      </c>
      <c r="D12383" s="34">
        <v>491</v>
      </c>
      <c r="E12383" s="34">
        <v>504</v>
      </c>
      <c r="F12383" s="34">
        <v>485</v>
      </c>
      <c r="G12383" s="34">
        <v>508</v>
      </c>
      <c r="H12383" s="34">
        <v>529</v>
      </c>
      <c r="I12383" s="34">
        <v>543</v>
      </c>
      <c r="J12383" s="34">
        <v>495</v>
      </c>
      <c r="K12383" s="34">
        <v>408</v>
      </c>
      <c r="L12383" s="34">
        <v>539</v>
      </c>
      <c r="M12383" s="34">
        <v>407</v>
      </c>
    </row>
    <row r="12384" spans="1:13" x14ac:dyDescent="0.2">
      <c r="A12384" s="34" t="s">
        <v>113278</v>
      </c>
      <c r="B12384" s="34">
        <v>796</v>
      </c>
      <c r="C12384" s="34">
        <v>783</v>
      </c>
      <c r="D12384" s="34">
        <v>929</v>
      </c>
      <c r="E12384" s="34">
        <v>831</v>
      </c>
      <c r="F12384" s="34">
        <v>859</v>
      </c>
      <c r="G12384" s="34">
        <v>699</v>
      </c>
      <c r="H12384" s="34">
        <v>968</v>
      </c>
      <c r="I12384" s="34">
        <v>782</v>
      </c>
      <c r="J12384" s="34">
        <v>913</v>
      </c>
      <c r="K12384" s="34">
        <v>643</v>
      </c>
      <c r="L12384" s="34">
        <v>967</v>
      </c>
      <c r="M12384" s="34">
        <v>613</v>
      </c>
    </row>
    <row r="12385" spans="1:13" x14ac:dyDescent="0.2">
      <c r="A12385" s="34" t="s">
        <v>113279</v>
      </c>
      <c r="B12385" s="34">
        <v>837</v>
      </c>
      <c r="C12385" s="34">
        <v>921</v>
      </c>
      <c r="D12385" s="34">
        <v>879</v>
      </c>
      <c r="E12385" s="34">
        <v>978</v>
      </c>
      <c r="F12385" s="34">
        <v>887</v>
      </c>
      <c r="G12385" s="34">
        <v>933</v>
      </c>
      <c r="H12385" s="34">
        <v>1026</v>
      </c>
      <c r="I12385" s="34">
        <v>831</v>
      </c>
      <c r="J12385" s="34">
        <v>867</v>
      </c>
      <c r="K12385" s="34">
        <v>716</v>
      </c>
      <c r="L12385" s="34">
        <v>765</v>
      </c>
      <c r="M12385" s="34">
        <v>663</v>
      </c>
    </row>
    <row r="12386" spans="1:13" x14ac:dyDescent="0.2">
      <c r="A12386" s="34" t="s">
        <v>113280</v>
      </c>
      <c r="B12386" s="34">
        <v>455</v>
      </c>
      <c r="C12386" s="34">
        <v>494</v>
      </c>
      <c r="D12386" s="34">
        <v>558</v>
      </c>
      <c r="E12386" s="34">
        <v>497</v>
      </c>
      <c r="F12386" s="34">
        <v>401</v>
      </c>
      <c r="G12386" s="34">
        <v>411</v>
      </c>
      <c r="H12386" s="34">
        <v>546</v>
      </c>
      <c r="I12386" s="34">
        <v>495</v>
      </c>
      <c r="J12386" s="34">
        <v>517</v>
      </c>
      <c r="K12386" s="34">
        <v>386</v>
      </c>
      <c r="L12386" s="34">
        <v>458</v>
      </c>
      <c r="M12386" s="34">
        <v>382</v>
      </c>
    </row>
    <row r="12387" spans="1:13" x14ac:dyDescent="0.2">
      <c r="A12387" s="34" t="s">
        <v>113281</v>
      </c>
      <c r="B12387" s="34">
        <v>378</v>
      </c>
      <c r="C12387" s="34">
        <v>440</v>
      </c>
      <c r="D12387" s="34">
        <v>439</v>
      </c>
      <c r="E12387" s="34">
        <v>443</v>
      </c>
      <c r="F12387" s="34">
        <v>403</v>
      </c>
      <c r="G12387" s="34">
        <v>441</v>
      </c>
      <c r="H12387" s="34">
        <v>386</v>
      </c>
      <c r="I12387" s="34">
        <v>419</v>
      </c>
      <c r="J12387" s="34">
        <v>435</v>
      </c>
      <c r="K12387" s="34">
        <v>319</v>
      </c>
      <c r="L12387" s="34">
        <v>363</v>
      </c>
      <c r="M12387" s="34">
        <v>355</v>
      </c>
    </row>
    <row r="12388" spans="1:13" x14ac:dyDescent="0.2">
      <c r="A12388" s="34" t="s">
        <v>113282</v>
      </c>
      <c r="B12388" s="34">
        <v>665</v>
      </c>
      <c r="C12388" s="34">
        <v>607</v>
      </c>
      <c r="D12388" s="34">
        <v>655</v>
      </c>
      <c r="E12388" s="34">
        <v>685</v>
      </c>
      <c r="F12388" s="34">
        <v>569</v>
      </c>
      <c r="G12388" s="34">
        <v>654</v>
      </c>
      <c r="H12388" s="34">
        <v>648</v>
      </c>
      <c r="I12388" s="34">
        <v>613</v>
      </c>
      <c r="J12388" s="34">
        <v>629</v>
      </c>
      <c r="K12388" s="34">
        <v>446</v>
      </c>
      <c r="L12388" s="34">
        <v>583</v>
      </c>
      <c r="M12388" s="34">
        <v>422</v>
      </c>
    </row>
    <row r="12389" spans="1:13" x14ac:dyDescent="0.2">
      <c r="A12389" s="34" t="s">
        <v>113283</v>
      </c>
      <c r="B12389" s="34">
        <v>872</v>
      </c>
      <c r="C12389" s="34">
        <v>963</v>
      </c>
      <c r="D12389" s="34">
        <v>970</v>
      </c>
      <c r="E12389" s="34">
        <v>899</v>
      </c>
      <c r="F12389" s="34">
        <v>790</v>
      </c>
      <c r="G12389" s="34">
        <v>805</v>
      </c>
      <c r="H12389" s="34">
        <v>836</v>
      </c>
      <c r="I12389" s="34">
        <v>906</v>
      </c>
      <c r="J12389" s="34">
        <v>923</v>
      </c>
      <c r="K12389" s="34">
        <v>720</v>
      </c>
      <c r="L12389" s="34">
        <v>893</v>
      </c>
      <c r="M12389" s="34">
        <v>694</v>
      </c>
    </row>
    <row r="12390" spans="1:13" x14ac:dyDescent="0.2">
      <c r="A12390" s="34" t="s">
        <v>113284</v>
      </c>
      <c r="B12390" s="34">
        <v>920</v>
      </c>
      <c r="C12390" s="34">
        <v>860</v>
      </c>
      <c r="D12390" s="34">
        <v>859</v>
      </c>
      <c r="E12390" s="34">
        <v>872</v>
      </c>
      <c r="F12390" s="34">
        <v>776</v>
      </c>
      <c r="G12390" s="34">
        <v>805</v>
      </c>
      <c r="H12390" s="34">
        <v>937</v>
      </c>
      <c r="I12390" s="34">
        <v>800</v>
      </c>
      <c r="J12390" s="34">
        <v>877</v>
      </c>
      <c r="K12390" s="34">
        <v>705</v>
      </c>
      <c r="L12390" s="34">
        <v>913</v>
      </c>
      <c r="M12390" s="34">
        <v>606</v>
      </c>
    </row>
    <row r="12391" spans="1:13" x14ac:dyDescent="0.2">
      <c r="A12391" s="34" t="s">
        <v>113285</v>
      </c>
      <c r="B12391" s="34">
        <v>488</v>
      </c>
      <c r="C12391" s="34">
        <v>466</v>
      </c>
      <c r="D12391" s="34">
        <v>579</v>
      </c>
      <c r="E12391" s="34">
        <v>627</v>
      </c>
      <c r="F12391" s="34">
        <v>464</v>
      </c>
      <c r="G12391" s="34">
        <v>570</v>
      </c>
      <c r="H12391" s="34">
        <v>708</v>
      </c>
      <c r="I12391" s="34">
        <v>556</v>
      </c>
      <c r="J12391" s="34">
        <v>615</v>
      </c>
      <c r="K12391" s="34">
        <v>488</v>
      </c>
      <c r="L12391" s="34">
        <v>614</v>
      </c>
      <c r="M12391" s="34">
        <v>458</v>
      </c>
    </row>
    <row r="12392" spans="1:13" x14ac:dyDescent="0.2">
      <c r="A12392" s="34" t="s">
        <v>113286</v>
      </c>
      <c r="B12392" s="34">
        <v>809</v>
      </c>
      <c r="C12392" s="34">
        <v>826</v>
      </c>
      <c r="D12392" s="34">
        <v>970</v>
      </c>
      <c r="E12392" s="34">
        <v>950</v>
      </c>
      <c r="F12392" s="34">
        <v>914</v>
      </c>
      <c r="G12392" s="34">
        <v>856</v>
      </c>
      <c r="H12392" s="34">
        <v>1073</v>
      </c>
      <c r="I12392" s="34">
        <v>850</v>
      </c>
      <c r="J12392" s="34">
        <v>1028</v>
      </c>
      <c r="K12392" s="34">
        <v>668</v>
      </c>
      <c r="L12392" s="34">
        <v>892</v>
      </c>
      <c r="M12392" s="34">
        <v>666</v>
      </c>
    </row>
    <row r="12393" spans="1:13" x14ac:dyDescent="0.2">
      <c r="A12393" s="34" t="s">
        <v>113287</v>
      </c>
      <c r="B12393" s="34">
        <v>701</v>
      </c>
      <c r="C12393" s="34">
        <v>600</v>
      </c>
      <c r="D12393" s="34">
        <v>727</v>
      </c>
      <c r="E12393" s="34">
        <v>667</v>
      </c>
      <c r="F12393" s="34">
        <v>507</v>
      </c>
      <c r="G12393" s="34">
        <v>598</v>
      </c>
      <c r="H12393" s="34">
        <v>695</v>
      </c>
      <c r="I12393" s="34">
        <v>588</v>
      </c>
      <c r="J12393" s="34">
        <v>615</v>
      </c>
      <c r="K12393" s="34">
        <v>506</v>
      </c>
      <c r="L12393" s="34">
        <v>435</v>
      </c>
      <c r="M12393" s="34">
        <v>520</v>
      </c>
    </row>
    <row r="12394" spans="1:13" x14ac:dyDescent="0.2">
      <c r="A12394" s="34" t="s">
        <v>113288</v>
      </c>
      <c r="B12394" s="34">
        <v>475</v>
      </c>
      <c r="C12394" s="34">
        <v>574</v>
      </c>
      <c r="D12394" s="34">
        <v>475</v>
      </c>
      <c r="E12394" s="34">
        <v>508</v>
      </c>
      <c r="F12394" s="34">
        <v>472</v>
      </c>
      <c r="G12394" s="34">
        <v>474</v>
      </c>
      <c r="H12394" s="34">
        <v>524</v>
      </c>
      <c r="I12394" s="34">
        <v>499</v>
      </c>
      <c r="J12394" s="34">
        <v>517</v>
      </c>
      <c r="K12394" s="34">
        <v>416</v>
      </c>
      <c r="L12394" s="34">
        <v>494</v>
      </c>
      <c r="M12394" s="34">
        <v>375</v>
      </c>
    </row>
    <row r="12395" spans="1:13" x14ac:dyDescent="0.2">
      <c r="A12395" s="34" t="s">
        <v>113289</v>
      </c>
      <c r="B12395" s="34">
        <v>419</v>
      </c>
      <c r="C12395" s="34">
        <v>430</v>
      </c>
      <c r="D12395" s="34">
        <v>497</v>
      </c>
      <c r="E12395" s="34">
        <v>492</v>
      </c>
      <c r="F12395" s="34">
        <v>410</v>
      </c>
      <c r="G12395" s="34">
        <v>458</v>
      </c>
      <c r="H12395" s="34">
        <v>581</v>
      </c>
      <c r="I12395" s="34">
        <v>464</v>
      </c>
      <c r="J12395" s="34">
        <v>443</v>
      </c>
      <c r="K12395" s="34">
        <v>362</v>
      </c>
      <c r="L12395" s="34">
        <v>405</v>
      </c>
      <c r="M12395" s="34">
        <v>413</v>
      </c>
    </row>
    <row r="12396" spans="1:13" x14ac:dyDescent="0.2">
      <c r="A12396" s="34" t="s">
        <v>113290</v>
      </c>
      <c r="B12396" s="34">
        <v>504</v>
      </c>
      <c r="C12396" s="34">
        <v>492</v>
      </c>
      <c r="D12396" s="34">
        <v>502</v>
      </c>
      <c r="E12396" s="34">
        <v>501</v>
      </c>
      <c r="F12396" s="34">
        <v>499</v>
      </c>
      <c r="G12396" s="34">
        <v>463</v>
      </c>
      <c r="H12396" s="34">
        <v>587</v>
      </c>
      <c r="I12396" s="34">
        <v>463</v>
      </c>
      <c r="J12396" s="34">
        <v>575</v>
      </c>
      <c r="K12396" s="34">
        <v>362</v>
      </c>
      <c r="L12396" s="34">
        <v>444</v>
      </c>
      <c r="M12396" s="34">
        <v>362</v>
      </c>
    </row>
    <row r="12397" spans="1:13" x14ac:dyDescent="0.2">
      <c r="A12397" s="34" t="s">
        <v>113291</v>
      </c>
      <c r="B12397" s="34">
        <v>775</v>
      </c>
      <c r="C12397" s="34">
        <v>746</v>
      </c>
      <c r="D12397" s="34">
        <v>795</v>
      </c>
      <c r="E12397" s="34">
        <v>793</v>
      </c>
      <c r="F12397" s="34">
        <v>673</v>
      </c>
      <c r="G12397" s="34">
        <v>660</v>
      </c>
      <c r="H12397" s="34">
        <v>852</v>
      </c>
      <c r="I12397" s="34">
        <v>733</v>
      </c>
      <c r="J12397" s="34">
        <v>757</v>
      </c>
      <c r="K12397" s="34">
        <v>554</v>
      </c>
      <c r="L12397" s="34">
        <v>656</v>
      </c>
      <c r="M12397" s="34">
        <v>567</v>
      </c>
    </row>
    <row r="12398" spans="1:13" x14ac:dyDescent="0.2">
      <c r="A12398" s="34" t="s">
        <v>113292</v>
      </c>
      <c r="B12398" s="34">
        <v>340</v>
      </c>
      <c r="C12398" s="34">
        <v>411</v>
      </c>
      <c r="D12398" s="34">
        <v>289</v>
      </c>
      <c r="E12398" s="34">
        <v>476</v>
      </c>
      <c r="F12398" s="34">
        <v>293</v>
      </c>
      <c r="G12398" s="34">
        <v>380</v>
      </c>
      <c r="H12398" s="34">
        <v>379</v>
      </c>
      <c r="I12398" s="34">
        <v>409</v>
      </c>
      <c r="J12398" s="34">
        <v>376</v>
      </c>
      <c r="K12398" s="34">
        <v>317</v>
      </c>
      <c r="L12398" s="34">
        <v>313</v>
      </c>
      <c r="M12398" s="34">
        <v>326</v>
      </c>
    </row>
    <row r="12399" spans="1:13" x14ac:dyDescent="0.2">
      <c r="A12399" s="34" t="s">
        <v>113293</v>
      </c>
      <c r="B12399" s="34">
        <v>748</v>
      </c>
      <c r="C12399" s="34">
        <v>846</v>
      </c>
      <c r="D12399" s="34">
        <v>766</v>
      </c>
      <c r="E12399" s="34">
        <v>833</v>
      </c>
      <c r="F12399" s="34">
        <v>731</v>
      </c>
      <c r="G12399" s="34">
        <v>819</v>
      </c>
      <c r="H12399" s="34">
        <v>875</v>
      </c>
      <c r="I12399" s="34">
        <v>792</v>
      </c>
      <c r="J12399" s="34">
        <v>765</v>
      </c>
      <c r="K12399" s="34">
        <v>683</v>
      </c>
      <c r="L12399" s="34">
        <v>848</v>
      </c>
      <c r="M12399" s="34">
        <v>614</v>
      </c>
    </row>
    <row r="12400" spans="1:13" x14ac:dyDescent="0.2">
      <c r="A12400" s="34" t="s">
        <v>113294</v>
      </c>
      <c r="B12400" s="34">
        <v>735</v>
      </c>
      <c r="C12400" s="34">
        <v>604</v>
      </c>
      <c r="D12400" s="34">
        <v>799</v>
      </c>
      <c r="E12400" s="34">
        <v>716</v>
      </c>
      <c r="F12400" s="34">
        <v>724</v>
      </c>
      <c r="G12400" s="34">
        <v>547</v>
      </c>
      <c r="H12400" s="34">
        <v>847</v>
      </c>
      <c r="I12400" s="34">
        <v>592</v>
      </c>
      <c r="J12400" s="34">
        <v>765</v>
      </c>
      <c r="K12400" s="34">
        <v>504</v>
      </c>
      <c r="L12400" s="34">
        <v>865</v>
      </c>
      <c r="M12400" s="34">
        <v>471</v>
      </c>
    </row>
    <row r="12401" spans="1:13" x14ac:dyDescent="0.2">
      <c r="A12401" s="34" t="s">
        <v>113295</v>
      </c>
      <c r="B12401" s="34">
        <v>603</v>
      </c>
      <c r="C12401" s="34">
        <v>435</v>
      </c>
      <c r="D12401" s="34">
        <v>547</v>
      </c>
      <c r="E12401" s="34">
        <v>473</v>
      </c>
      <c r="F12401" s="34">
        <v>484</v>
      </c>
      <c r="G12401" s="34">
        <v>473</v>
      </c>
      <c r="H12401" s="34">
        <v>613</v>
      </c>
      <c r="I12401" s="34">
        <v>439</v>
      </c>
      <c r="J12401" s="34">
        <v>560</v>
      </c>
      <c r="K12401" s="34">
        <v>387</v>
      </c>
      <c r="L12401" s="34">
        <v>437</v>
      </c>
      <c r="M12401" s="34">
        <v>379</v>
      </c>
    </row>
    <row r="12402" spans="1:13" x14ac:dyDescent="0.2">
      <c r="A12402" s="34" t="s">
        <v>113296</v>
      </c>
      <c r="B12402" s="34">
        <v>730</v>
      </c>
      <c r="C12402" s="34">
        <v>535</v>
      </c>
      <c r="D12402" s="34">
        <v>692</v>
      </c>
      <c r="E12402" s="34">
        <v>668</v>
      </c>
      <c r="F12402" s="34">
        <v>634</v>
      </c>
      <c r="G12402" s="34">
        <v>571</v>
      </c>
      <c r="H12402" s="34">
        <v>880</v>
      </c>
      <c r="I12402" s="34">
        <v>573</v>
      </c>
      <c r="J12402" s="34">
        <v>781</v>
      </c>
      <c r="K12402" s="34">
        <v>540</v>
      </c>
      <c r="L12402" s="34">
        <v>769</v>
      </c>
      <c r="M12402" s="34">
        <v>505</v>
      </c>
    </row>
    <row r="12403" spans="1:13" x14ac:dyDescent="0.2">
      <c r="A12403" s="34" t="s">
        <v>113297</v>
      </c>
      <c r="B12403" s="34">
        <v>350</v>
      </c>
      <c r="C12403" s="34">
        <v>369</v>
      </c>
      <c r="D12403" s="34">
        <v>448</v>
      </c>
      <c r="E12403" s="34">
        <v>382</v>
      </c>
      <c r="F12403" s="34">
        <v>461</v>
      </c>
      <c r="G12403" s="34">
        <v>367</v>
      </c>
      <c r="H12403" s="34">
        <v>465</v>
      </c>
      <c r="I12403" s="34">
        <v>502</v>
      </c>
      <c r="J12403" s="34">
        <v>389</v>
      </c>
      <c r="K12403" s="34">
        <v>299</v>
      </c>
      <c r="L12403" s="34">
        <v>430</v>
      </c>
      <c r="M12403" s="34">
        <v>332</v>
      </c>
    </row>
    <row r="12404" spans="1:13" x14ac:dyDescent="0.2">
      <c r="A12404" s="34" t="s">
        <v>113298</v>
      </c>
      <c r="B12404" s="34">
        <v>369</v>
      </c>
      <c r="C12404" s="34">
        <v>379</v>
      </c>
      <c r="D12404" s="34">
        <v>365</v>
      </c>
      <c r="E12404" s="34">
        <v>430</v>
      </c>
      <c r="F12404" s="34">
        <v>343</v>
      </c>
      <c r="G12404" s="34">
        <v>411</v>
      </c>
      <c r="H12404" s="34">
        <v>456</v>
      </c>
      <c r="I12404" s="34">
        <v>420</v>
      </c>
      <c r="J12404" s="34">
        <v>405</v>
      </c>
      <c r="K12404" s="34">
        <v>363</v>
      </c>
      <c r="L12404" s="34">
        <v>373</v>
      </c>
      <c r="M12404" s="34">
        <v>363</v>
      </c>
    </row>
    <row r="12405" spans="1:13" x14ac:dyDescent="0.2">
      <c r="A12405" s="34" t="s">
        <v>113299</v>
      </c>
      <c r="B12405" s="34">
        <v>318</v>
      </c>
      <c r="C12405" s="34">
        <v>391</v>
      </c>
      <c r="D12405" s="34">
        <v>349</v>
      </c>
      <c r="E12405" s="34">
        <v>343</v>
      </c>
      <c r="F12405" s="34">
        <v>352</v>
      </c>
      <c r="G12405" s="34">
        <v>371</v>
      </c>
      <c r="H12405" s="34">
        <v>397</v>
      </c>
      <c r="I12405" s="34">
        <v>346</v>
      </c>
      <c r="J12405" s="34">
        <v>334</v>
      </c>
      <c r="K12405" s="34">
        <v>328</v>
      </c>
      <c r="L12405" s="34">
        <v>341</v>
      </c>
      <c r="M12405" s="34">
        <v>295</v>
      </c>
    </row>
    <row r="12406" spans="1:13" x14ac:dyDescent="0.2">
      <c r="A12406" s="34" t="s">
        <v>113300</v>
      </c>
      <c r="B12406" s="34">
        <v>479</v>
      </c>
      <c r="C12406" s="34">
        <v>542</v>
      </c>
      <c r="D12406" s="34">
        <v>764</v>
      </c>
      <c r="E12406" s="34">
        <v>572</v>
      </c>
      <c r="F12406" s="34">
        <v>619</v>
      </c>
      <c r="G12406" s="34">
        <v>484</v>
      </c>
      <c r="H12406" s="34">
        <v>726</v>
      </c>
      <c r="I12406" s="34">
        <v>559</v>
      </c>
      <c r="J12406" s="34">
        <v>635</v>
      </c>
      <c r="K12406" s="34">
        <v>473</v>
      </c>
      <c r="L12406" s="34">
        <v>612</v>
      </c>
      <c r="M12406" s="34">
        <v>457</v>
      </c>
    </row>
    <row r="12407" spans="1:13" x14ac:dyDescent="0.2">
      <c r="A12407" s="34" t="s">
        <v>113301</v>
      </c>
      <c r="B12407" s="34">
        <v>609</v>
      </c>
      <c r="C12407" s="34">
        <v>621</v>
      </c>
      <c r="D12407" s="34">
        <v>726</v>
      </c>
      <c r="E12407" s="34">
        <v>684</v>
      </c>
      <c r="F12407" s="34">
        <v>597</v>
      </c>
      <c r="G12407" s="34">
        <v>614</v>
      </c>
      <c r="H12407" s="34">
        <v>676</v>
      </c>
      <c r="I12407" s="34">
        <v>626</v>
      </c>
      <c r="J12407" s="34">
        <v>705</v>
      </c>
      <c r="K12407" s="34">
        <v>516</v>
      </c>
      <c r="L12407" s="34">
        <v>621</v>
      </c>
      <c r="M12407" s="34">
        <v>504</v>
      </c>
    </row>
    <row r="12408" spans="1:13" x14ac:dyDescent="0.2">
      <c r="A12408" s="34" t="s">
        <v>113302</v>
      </c>
      <c r="B12408" s="34">
        <v>473</v>
      </c>
      <c r="C12408" s="34">
        <v>498</v>
      </c>
      <c r="D12408" s="34">
        <v>529</v>
      </c>
      <c r="E12408" s="34">
        <v>583</v>
      </c>
      <c r="F12408" s="34">
        <v>431</v>
      </c>
      <c r="G12408" s="34">
        <v>470</v>
      </c>
      <c r="H12408" s="34">
        <v>475</v>
      </c>
      <c r="I12408" s="34">
        <v>488</v>
      </c>
      <c r="J12408" s="34">
        <v>494</v>
      </c>
      <c r="K12408" s="34">
        <v>419</v>
      </c>
      <c r="L12408" s="34">
        <v>464</v>
      </c>
      <c r="M12408" s="34">
        <v>396</v>
      </c>
    </row>
    <row r="12409" spans="1:13" x14ac:dyDescent="0.2">
      <c r="A12409" s="34" t="s">
        <v>113303</v>
      </c>
      <c r="B12409" s="34">
        <v>379</v>
      </c>
      <c r="C12409" s="34">
        <v>316</v>
      </c>
      <c r="D12409" s="34">
        <v>359</v>
      </c>
      <c r="E12409" s="34">
        <v>399</v>
      </c>
      <c r="F12409" s="34">
        <v>265</v>
      </c>
      <c r="G12409" s="34">
        <v>334</v>
      </c>
      <c r="H12409" s="34">
        <v>335</v>
      </c>
      <c r="I12409" s="34">
        <v>373</v>
      </c>
      <c r="J12409" s="34">
        <v>339</v>
      </c>
      <c r="K12409" s="34">
        <v>296</v>
      </c>
      <c r="L12409" s="34">
        <v>360</v>
      </c>
      <c r="M12409" s="34">
        <v>249</v>
      </c>
    </row>
    <row r="12410" spans="1:13" x14ac:dyDescent="0.2">
      <c r="A12410" s="34" t="s">
        <v>113304</v>
      </c>
      <c r="B12410" s="34">
        <v>418</v>
      </c>
      <c r="C12410" s="34">
        <v>427</v>
      </c>
      <c r="D12410" s="34">
        <v>446</v>
      </c>
      <c r="E12410" s="34">
        <v>428</v>
      </c>
      <c r="F12410" s="34">
        <v>416</v>
      </c>
      <c r="G12410" s="34">
        <v>408</v>
      </c>
      <c r="H12410" s="34">
        <v>484</v>
      </c>
      <c r="I12410" s="34">
        <v>405</v>
      </c>
      <c r="J12410" s="34">
        <v>364</v>
      </c>
      <c r="K12410" s="34">
        <v>307</v>
      </c>
      <c r="L12410" s="34">
        <v>376</v>
      </c>
      <c r="M12410" s="34">
        <v>345</v>
      </c>
    </row>
    <row r="12411" spans="1:13" x14ac:dyDescent="0.2">
      <c r="A12411" s="34" t="s">
        <v>113305</v>
      </c>
      <c r="B12411" s="34">
        <v>251</v>
      </c>
      <c r="C12411" s="34">
        <v>428</v>
      </c>
      <c r="D12411" s="34">
        <v>235</v>
      </c>
      <c r="E12411" s="34">
        <v>444</v>
      </c>
      <c r="F12411" s="34">
        <v>253</v>
      </c>
      <c r="G12411" s="34">
        <v>447</v>
      </c>
      <c r="H12411" s="34">
        <v>365</v>
      </c>
      <c r="I12411" s="34">
        <v>351</v>
      </c>
      <c r="J12411" s="34">
        <v>234</v>
      </c>
      <c r="K12411" s="34">
        <v>347</v>
      </c>
      <c r="L12411" s="34">
        <v>285</v>
      </c>
      <c r="M12411" s="34">
        <v>320</v>
      </c>
    </row>
    <row r="12412" spans="1:13" x14ac:dyDescent="0.2">
      <c r="A12412" s="34" t="s">
        <v>113306</v>
      </c>
      <c r="B12412" s="34">
        <v>330</v>
      </c>
      <c r="C12412" s="34">
        <v>342</v>
      </c>
      <c r="D12412" s="34">
        <v>322</v>
      </c>
      <c r="E12412" s="34">
        <v>414</v>
      </c>
      <c r="F12412" s="34">
        <v>263</v>
      </c>
      <c r="G12412" s="34">
        <v>376</v>
      </c>
      <c r="H12412" s="34">
        <v>423</v>
      </c>
      <c r="I12412" s="34">
        <v>388</v>
      </c>
      <c r="J12412" s="34">
        <v>324</v>
      </c>
      <c r="K12412" s="34">
        <v>316</v>
      </c>
      <c r="L12412" s="34">
        <v>408</v>
      </c>
      <c r="M12412" s="34">
        <v>307</v>
      </c>
    </row>
    <row r="12413" spans="1:13" x14ac:dyDescent="0.2">
      <c r="A12413" s="34" t="s">
        <v>113307</v>
      </c>
      <c r="B12413" s="34">
        <v>507</v>
      </c>
      <c r="C12413" s="34">
        <v>631</v>
      </c>
      <c r="D12413" s="34">
        <v>731</v>
      </c>
      <c r="E12413" s="34">
        <v>701</v>
      </c>
      <c r="F12413" s="34">
        <v>631</v>
      </c>
      <c r="G12413" s="34">
        <v>529</v>
      </c>
      <c r="H12413" s="34">
        <v>582</v>
      </c>
      <c r="I12413" s="34">
        <v>596</v>
      </c>
      <c r="J12413" s="34">
        <v>582</v>
      </c>
      <c r="K12413" s="34">
        <v>484</v>
      </c>
      <c r="L12413" s="34">
        <v>671</v>
      </c>
      <c r="M12413" s="34">
        <v>448</v>
      </c>
    </row>
    <row r="12414" spans="1:13" x14ac:dyDescent="0.2">
      <c r="A12414" s="34" t="s">
        <v>113308</v>
      </c>
      <c r="B12414" s="34">
        <v>359</v>
      </c>
      <c r="C12414" s="34">
        <v>472</v>
      </c>
      <c r="D12414" s="34">
        <v>415</v>
      </c>
      <c r="E12414" s="34">
        <v>534</v>
      </c>
      <c r="F12414" s="34">
        <v>421</v>
      </c>
      <c r="G12414" s="34">
        <v>414</v>
      </c>
      <c r="H12414" s="34">
        <v>453</v>
      </c>
      <c r="I12414" s="34">
        <v>406</v>
      </c>
      <c r="J12414" s="34">
        <v>432</v>
      </c>
      <c r="K12414" s="34">
        <v>362</v>
      </c>
      <c r="L12414" s="34">
        <v>428</v>
      </c>
      <c r="M12414" s="34">
        <v>359</v>
      </c>
    </row>
    <row r="12415" spans="1:13" x14ac:dyDescent="0.2">
      <c r="A12415" s="34" t="s">
        <v>113309</v>
      </c>
      <c r="B12415" s="34">
        <v>336</v>
      </c>
      <c r="C12415" s="34">
        <v>304</v>
      </c>
      <c r="D12415" s="34">
        <v>303</v>
      </c>
      <c r="E12415" s="34">
        <v>403</v>
      </c>
      <c r="F12415" s="34">
        <v>297</v>
      </c>
      <c r="G12415" s="34">
        <v>335</v>
      </c>
      <c r="H12415" s="34">
        <v>385</v>
      </c>
      <c r="I12415" s="34">
        <v>363</v>
      </c>
      <c r="J12415" s="34">
        <v>317</v>
      </c>
      <c r="K12415" s="34">
        <v>277</v>
      </c>
      <c r="L12415" s="34">
        <v>327</v>
      </c>
      <c r="M12415" s="34">
        <v>241</v>
      </c>
    </row>
    <row r="12416" spans="1:13" x14ac:dyDescent="0.2">
      <c r="A12416" s="34" t="s">
        <v>113310</v>
      </c>
      <c r="B12416" s="34">
        <v>473</v>
      </c>
      <c r="C12416" s="34">
        <v>559</v>
      </c>
      <c r="D12416" s="34">
        <v>447</v>
      </c>
      <c r="E12416" s="34">
        <v>616</v>
      </c>
      <c r="F12416" s="34">
        <v>494</v>
      </c>
      <c r="G12416" s="34">
        <v>480</v>
      </c>
      <c r="H12416" s="34">
        <v>520</v>
      </c>
      <c r="I12416" s="34">
        <v>518</v>
      </c>
      <c r="J12416" s="34">
        <v>462</v>
      </c>
      <c r="K12416" s="34">
        <v>512</v>
      </c>
      <c r="L12416" s="34">
        <v>490</v>
      </c>
      <c r="M12416" s="34">
        <v>431</v>
      </c>
    </row>
    <row r="12417" spans="1:13" x14ac:dyDescent="0.2">
      <c r="A12417" s="34" t="s">
        <v>113311</v>
      </c>
      <c r="B12417" s="34">
        <v>828</v>
      </c>
      <c r="C12417" s="34">
        <v>896</v>
      </c>
      <c r="D12417" s="34">
        <v>976</v>
      </c>
      <c r="E12417" s="34">
        <v>979</v>
      </c>
      <c r="F12417" s="34">
        <v>896</v>
      </c>
      <c r="G12417" s="34">
        <v>875</v>
      </c>
      <c r="H12417" s="34">
        <v>949</v>
      </c>
      <c r="I12417" s="34">
        <v>1045</v>
      </c>
      <c r="J12417" s="34">
        <v>1007</v>
      </c>
      <c r="K12417" s="34">
        <v>717</v>
      </c>
      <c r="L12417" s="34">
        <v>1046</v>
      </c>
      <c r="M12417" s="34">
        <v>734</v>
      </c>
    </row>
    <row r="12418" spans="1:13" x14ac:dyDescent="0.2">
      <c r="A12418" s="34" t="s">
        <v>113312</v>
      </c>
      <c r="B12418" s="34">
        <v>464</v>
      </c>
      <c r="C12418" s="34">
        <v>635</v>
      </c>
      <c r="D12418" s="34">
        <v>601</v>
      </c>
      <c r="E12418" s="34">
        <v>673</v>
      </c>
      <c r="F12418" s="34">
        <v>506</v>
      </c>
      <c r="G12418" s="34">
        <v>572</v>
      </c>
      <c r="H12418" s="34">
        <v>644</v>
      </c>
      <c r="I12418" s="34">
        <v>634</v>
      </c>
      <c r="J12418" s="34">
        <v>672</v>
      </c>
      <c r="K12418" s="34">
        <v>501</v>
      </c>
      <c r="L12418" s="34">
        <v>502</v>
      </c>
      <c r="M12418" s="34">
        <v>503</v>
      </c>
    </row>
    <row r="12419" spans="1:13" x14ac:dyDescent="0.2">
      <c r="A12419" s="34" t="s">
        <v>113313</v>
      </c>
      <c r="B12419" s="34">
        <v>662</v>
      </c>
      <c r="C12419" s="34">
        <v>627</v>
      </c>
      <c r="D12419" s="34">
        <v>759</v>
      </c>
      <c r="E12419" s="34">
        <v>786</v>
      </c>
      <c r="F12419" s="34">
        <v>700</v>
      </c>
      <c r="G12419" s="34">
        <v>649</v>
      </c>
      <c r="H12419" s="34">
        <v>774</v>
      </c>
      <c r="I12419" s="34">
        <v>705</v>
      </c>
      <c r="J12419" s="34">
        <v>779</v>
      </c>
      <c r="K12419" s="34">
        <v>505</v>
      </c>
      <c r="L12419" s="34">
        <v>730</v>
      </c>
      <c r="M12419" s="34">
        <v>503</v>
      </c>
    </row>
    <row r="12420" spans="1:13" x14ac:dyDescent="0.2">
      <c r="A12420" s="34" t="s">
        <v>113314</v>
      </c>
      <c r="B12420" s="34">
        <v>318</v>
      </c>
      <c r="C12420" s="34">
        <v>420</v>
      </c>
      <c r="D12420" s="34">
        <v>470</v>
      </c>
      <c r="E12420" s="34">
        <v>482</v>
      </c>
      <c r="F12420" s="34">
        <v>346</v>
      </c>
      <c r="G12420" s="34">
        <v>439</v>
      </c>
      <c r="H12420" s="34">
        <v>425</v>
      </c>
      <c r="I12420" s="34">
        <v>455</v>
      </c>
      <c r="J12420" s="34">
        <v>492</v>
      </c>
      <c r="K12420" s="34">
        <v>356</v>
      </c>
      <c r="L12420" s="34">
        <v>399</v>
      </c>
      <c r="M12420" s="34">
        <v>283</v>
      </c>
    </row>
    <row r="12421" spans="1:13" x14ac:dyDescent="0.2">
      <c r="A12421" s="34" t="s">
        <v>113315</v>
      </c>
      <c r="B12421" s="34">
        <v>442</v>
      </c>
      <c r="C12421" s="34">
        <v>567</v>
      </c>
      <c r="D12421" s="34">
        <v>541</v>
      </c>
      <c r="E12421" s="34">
        <v>544</v>
      </c>
      <c r="F12421" s="34">
        <v>471</v>
      </c>
      <c r="G12421" s="34">
        <v>475</v>
      </c>
      <c r="H12421" s="34">
        <v>553</v>
      </c>
      <c r="I12421" s="34">
        <v>556</v>
      </c>
      <c r="J12421" s="34">
        <v>525</v>
      </c>
      <c r="K12421" s="34">
        <v>396</v>
      </c>
      <c r="L12421" s="34">
        <v>505</v>
      </c>
      <c r="M12421" s="34">
        <v>383</v>
      </c>
    </row>
    <row r="12422" spans="1:13" x14ac:dyDescent="0.2">
      <c r="A12422" s="34" t="s">
        <v>113316</v>
      </c>
      <c r="B12422" s="34">
        <v>940</v>
      </c>
      <c r="C12422" s="34">
        <v>918</v>
      </c>
      <c r="D12422" s="34">
        <v>1033</v>
      </c>
      <c r="E12422" s="34">
        <v>990</v>
      </c>
      <c r="F12422" s="34">
        <v>959</v>
      </c>
      <c r="G12422" s="34">
        <v>830</v>
      </c>
      <c r="H12422" s="34">
        <v>1136</v>
      </c>
      <c r="I12422" s="34">
        <v>920</v>
      </c>
      <c r="J12422" s="34">
        <v>1134</v>
      </c>
      <c r="K12422" s="34">
        <v>774</v>
      </c>
      <c r="L12422" s="34">
        <v>935</v>
      </c>
      <c r="M12422" s="34">
        <v>732</v>
      </c>
    </row>
    <row r="12423" spans="1:13" x14ac:dyDescent="0.2">
      <c r="A12423" s="34" t="s">
        <v>113317</v>
      </c>
      <c r="B12423" s="34">
        <v>436</v>
      </c>
      <c r="C12423" s="34">
        <v>357</v>
      </c>
      <c r="D12423" s="34">
        <v>373</v>
      </c>
      <c r="E12423" s="34">
        <v>419</v>
      </c>
      <c r="F12423" s="34">
        <v>372</v>
      </c>
      <c r="G12423" s="34">
        <v>417</v>
      </c>
      <c r="H12423" s="34">
        <v>380</v>
      </c>
      <c r="I12423" s="34">
        <v>418</v>
      </c>
      <c r="J12423" s="34">
        <v>385</v>
      </c>
      <c r="K12423" s="34">
        <v>395</v>
      </c>
      <c r="L12423" s="34">
        <v>390</v>
      </c>
      <c r="M12423" s="34">
        <v>362</v>
      </c>
    </row>
    <row r="12424" spans="1:13" x14ac:dyDescent="0.2">
      <c r="A12424" s="34" t="s">
        <v>113318</v>
      </c>
      <c r="B12424" s="34">
        <v>291</v>
      </c>
      <c r="C12424" s="34">
        <v>401</v>
      </c>
      <c r="D12424" s="34">
        <v>393</v>
      </c>
      <c r="E12424" s="34">
        <v>429</v>
      </c>
      <c r="F12424" s="34">
        <v>356</v>
      </c>
      <c r="G12424" s="34">
        <v>356</v>
      </c>
      <c r="H12424" s="34">
        <v>424</v>
      </c>
      <c r="I12424" s="34">
        <v>376</v>
      </c>
      <c r="J12424" s="34">
        <v>336</v>
      </c>
      <c r="K12424" s="34">
        <v>356</v>
      </c>
      <c r="L12424" s="34">
        <v>346</v>
      </c>
      <c r="M12424" s="34">
        <v>336</v>
      </c>
    </row>
    <row r="12425" spans="1:13" x14ac:dyDescent="0.2">
      <c r="A12425" s="34" t="s">
        <v>113319</v>
      </c>
      <c r="B12425" s="34">
        <v>289</v>
      </c>
      <c r="C12425" s="34">
        <v>329</v>
      </c>
      <c r="D12425" s="34">
        <v>344</v>
      </c>
      <c r="E12425" s="34">
        <v>327</v>
      </c>
      <c r="F12425" s="34">
        <v>317</v>
      </c>
      <c r="G12425" s="34">
        <v>320</v>
      </c>
      <c r="H12425" s="34">
        <v>343</v>
      </c>
      <c r="I12425" s="34">
        <v>291</v>
      </c>
      <c r="J12425" s="34">
        <v>419</v>
      </c>
      <c r="K12425" s="34">
        <v>257</v>
      </c>
      <c r="L12425" s="34">
        <v>326</v>
      </c>
      <c r="M12425" s="34">
        <v>256</v>
      </c>
    </row>
    <row r="12426" spans="1:13" x14ac:dyDescent="0.2">
      <c r="A12426" s="34" t="s">
        <v>113320</v>
      </c>
      <c r="B12426" s="34">
        <v>259</v>
      </c>
      <c r="C12426" s="34">
        <v>338</v>
      </c>
      <c r="D12426" s="34">
        <v>407</v>
      </c>
      <c r="E12426" s="34">
        <v>359</v>
      </c>
      <c r="F12426" s="34">
        <v>284</v>
      </c>
      <c r="G12426" s="34">
        <v>331</v>
      </c>
      <c r="H12426" s="34">
        <v>381</v>
      </c>
      <c r="I12426" s="34">
        <v>309</v>
      </c>
      <c r="J12426" s="34">
        <v>331</v>
      </c>
      <c r="K12426" s="34">
        <v>329</v>
      </c>
      <c r="L12426" s="34">
        <v>258</v>
      </c>
      <c r="M12426" s="34">
        <v>230</v>
      </c>
    </row>
    <row r="12427" spans="1:13" x14ac:dyDescent="0.2">
      <c r="A12427" s="34" t="s">
        <v>113321</v>
      </c>
      <c r="B12427" s="34">
        <v>339</v>
      </c>
      <c r="C12427" s="34">
        <v>403</v>
      </c>
      <c r="D12427" s="34">
        <v>424</v>
      </c>
      <c r="E12427" s="34">
        <v>390</v>
      </c>
      <c r="F12427" s="34">
        <v>327</v>
      </c>
      <c r="G12427" s="34">
        <v>401</v>
      </c>
      <c r="H12427" s="34">
        <v>379</v>
      </c>
      <c r="I12427" s="34">
        <v>410</v>
      </c>
      <c r="J12427" s="34">
        <v>367</v>
      </c>
      <c r="K12427" s="34">
        <v>311</v>
      </c>
      <c r="L12427" s="34">
        <v>382</v>
      </c>
      <c r="M12427" s="34">
        <v>312</v>
      </c>
    </row>
    <row r="12428" spans="1:13" x14ac:dyDescent="0.2">
      <c r="A12428" s="34" t="s">
        <v>113322</v>
      </c>
      <c r="B12428" s="34">
        <v>459</v>
      </c>
      <c r="C12428" s="34">
        <v>577</v>
      </c>
      <c r="D12428" s="34">
        <v>619</v>
      </c>
      <c r="E12428" s="34">
        <v>589</v>
      </c>
      <c r="F12428" s="34">
        <v>467</v>
      </c>
      <c r="G12428" s="34">
        <v>599</v>
      </c>
      <c r="H12428" s="34">
        <v>596</v>
      </c>
      <c r="I12428" s="34">
        <v>585</v>
      </c>
      <c r="J12428" s="34">
        <v>583</v>
      </c>
      <c r="K12428" s="34">
        <v>485</v>
      </c>
      <c r="L12428" s="34">
        <v>559</v>
      </c>
      <c r="M12428" s="34">
        <v>449</v>
      </c>
    </row>
    <row r="12429" spans="1:13" x14ac:dyDescent="0.2">
      <c r="A12429" s="34" t="s">
        <v>113323</v>
      </c>
      <c r="B12429" s="34">
        <v>427</v>
      </c>
      <c r="C12429" s="34">
        <v>496</v>
      </c>
      <c r="D12429" s="34">
        <v>489</v>
      </c>
      <c r="E12429" s="34">
        <v>495</v>
      </c>
      <c r="F12429" s="34">
        <v>406</v>
      </c>
      <c r="G12429" s="34">
        <v>495</v>
      </c>
      <c r="H12429" s="34">
        <v>519</v>
      </c>
      <c r="I12429" s="34">
        <v>546</v>
      </c>
      <c r="J12429" s="34">
        <v>499</v>
      </c>
      <c r="K12429" s="34">
        <v>407</v>
      </c>
      <c r="L12429" s="34">
        <v>439</v>
      </c>
      <c r="M12429" s="34">
        <v>392</v>
      </c>
    </row>
    <row r="12430" spans="1:13" x14ac:dyDescent="0.2">
      <c r="A12430" s="34" t="s">
        <v>113324</v>
      </c>
      <c r="B12430" s="34">
        <v>246</v>
      </c>
      <c r="C12430" s="34">
        <v>229</v>
      </c>
      <c r="D12430" s="34">
        <v>280</v>
      </c>
      <c r="E12430" s="34">
        <v>276</v>
      </c>
      <c r="F12430" s="34">
        <v>262</v>
      </c>
      <c r="G12430" s="34">
        <v>247</v>
      </c>
      <c r="H12430" s="34">
        <v>328</v>
      </c>
      <c r="I12430" s="34">
        <v>260</v>
      </c>
      <c r="J12430" s="34">
        <v>280</v>
      </c>
      <c r="K12430" s="34">
        <v>240</v>
      </c>
      <c r="L12430" s="34">
        <v>221</v>
      </c>
      <c r="M12430" s="34">
        <v>217</v>
      </c>
    </row>
    <row r="12431" spans="1:13" x14ac:dyDescent="0.2">
      <c r="A12431" s="34" t="s">
        <v>113325</v>
      </c>
      <c r="B12431" s="34">
        <v>370</v>
      </c>
      <c r="C12431" s="34">
        <v>355</v>
      </c>
      <c r="D12431" s="34">
        <v>347</v>
      </c>
      <c r="E12431" s="34">
        <v>376</v>
      </c>
      <c r="F12431" s="34">
        <v>311</v>
      </c>
      <c r="G12431" s="34">
        <v>393</v>
      </c>
      <c r="H12431" s="34">
        <v>389</v>
      </c>
      <c r="I12431" s="34">
        <v>403</v>
      </c>
      <c r="J12431" s="34">
        <v>441</v>
      </c>
      <c r="K12431" s="34">
        <v>319</v>
      </c>
      <c r="L12431" s="34">
        <v>354</v>
      </c>
      <c r="M12431" s="34">
        <v>281</v>
      </c>
    </row>
    <row r="12432" spans="1:13" x14ac:dyDescent="0.2">
      <c r="A12432" s="34" t="s">
        <v>113326</v>
      </c>
      <c r="B12432" s="34">
        <v>422</v>
      </c>
      <c r="C12432" s="34">
        <v>399</v>
      </c>
      <c r="D12432" s="34">
        <v>371</v>
      </c>
      <c r="E12432" s="34">
        <v>426</v>
      </c>
      <c r="F12432" s="34">
        <v>364</v>
      </c>
      <c r="G12432" s="34">
        <v>460</v>
      </c>
      <c r="H12432" s="34">
        <v>451</v>
      </c>
      <c r="I12432" s="34">
        <v>422</v>
      </c>
      <c r="J12432" s="34">
        <v>386</v>
      </c>
      <c r="K12432" s="34">
        <v>339</v>
      </c>
      <c r="L12432" s="34">
        <v>341</v>
      </c>
      <c r="M12432" s="34">
        <v>348</v>
      </c>
    </row>
    <row r="12433" spans="1:13" x14ac:dyDescent="0.2">
      <c r="A12433" s="34" t="s">
        <v>113327</v>
      </c>
      <c r="B12433" s="34">
        <v>257</v>
      </c>
      <c r="C12433" s="34">
        <v>307</v>
      </c>
      <c r="D12433" s="34">
        <v>352</v>
      </c>
      <c r="E12433" s="34">
        <v>310</v>
      </c>
      <c r="F12433" s="34">
        <v>276</v>
      </c>
      <c r="G12433" s="34">
        <v>255</v>
      </c>
      <c r="H12433" s="34">
        <v>341</v>
      </c>
      <c r="I12433" s="34">
        <v>307</v>
      </c>
      <c r="J12433" s="34">
        <v>317</v>
      </c>
      <c r="K12433" s="34">
        <v>242</v>
      </c>
      <c r="L12433" s="34">
        <v>286</v>
      </c>
      <c r="M12433" s="34">
        <v>220</v>
      </c>
    </row>
    <row r="12434" spans="1:13" x14ac:dyDescent="0.2">
      <c r="A12434" s="34" t="s">
        <v>113328</v>
      </c>
      <c r="B12434" s="34">
        <v>760</v>
      </c>
      <c r="C12434" s="34">
        <v>848</v>
      </c>
      <c r="D12434" s="34">
        <v>819</v>
      </c>
      <c r="E12434" s="34">
        <v>695</v>
      </c>
      <c r="F12434" s="34">
        <v>777</v>
      </c>
      <c r="G12434" s="34">
        <v>662</v>
      </c>
      <c r="H12434" s="34">
        <v>857</v>
      </c>
      <c r="I12434" s="34">
        <v>708</v>
      </c>
      <c r="J12434" s="34">
        <v>878</v>
      </c>
      <c r="K12434" s="34">
        <v>635</v>
      </c>
      <c r="L12434" s="34">
        <v>778</v>
      </c>
      <c r="M12434" s="34">
        <v>649</v>
      </c>
    </row>
    <row r="12435" spans="1:13" x14ac:dyDescent="0.2">
      <c r="A12435" s="34" t="s">
        <v>113329</v>
      </c>
      <c r="B12435" s="34">
        <v>330</v>
      </c>
      <c r="C12435" s="34">
        <v>371</v>
      </c>
      <c r="D12435" s="34">
        <v>347</v>
      </c>
      <c r="E12435" s="34">
        <v>423</v>
      </c>
      <c r="F12435" s="34">
        <v>295</v>
      </c>
      <c r="G12435" s="34">
        <v>403</v>
      </c>
      <c r="H12435" s="34">
        <v>348</v>
      </c>
      <c r="I12435" s="34">
        <v>361</v>
      </c>
      <c r="J12435" s="34">
        <v>319</v>
      </c>
      <c r="K12435" s="34">
        <v>333</v>
      </c>
      <c r="L12435" s="34">
        <v>327</v>
      </c>
      <c r="M12435" s="34">
        <v>291</v>
      </c>
    </row>
    <row r="12436" spans="1:13" x14ac:dyDescent="0.2">
      <c r="A12436" s="34" t="s">
        <v>113330</v>
      </c>
      <c r="B12436" s="34">
        <v>299</v>
      </c>
      <c r="C12436" s="34">
        <v>408</v>
      </c>
      <c r="D12436" s="34">
        <v>351</v>
      </c>
      <c r="E12436" s="34">
        <v>355</v>
      </c>
      <c r="F12436" s="34">
        <v>329</v>
      </c>
      <c r="G12436" s="34">
        <v>292</v>
      </c>
      <c r="H12436" s="34">
        <v>376</v>
      </c>
      <c r="I12436" s="34">
        <v>372</v>
      </c>
      <c r="J12436" s="34">
        <v>303</v>
      </c>
      <c r="K12436" s="34">
        <v>281</v>
      </c>
      <c r="L12436" s="34">
        <v>256</v>
      </c>
      <c r="M12436" s="34">
        <v>301</v>
      </c>
    </row>
    <row r="12437" spans="1:13" x14ac:dyDescent="0.2">
      <c r="A12437" s="34" t="s">
        <v>113331</v>
      </c>
      <c r="B12437" s="34">
        <v>296</v>
      </c>
      <c r="C12437" s="34">
        <v>298</v>
      </c>
      <c r="D12437" s="34">
        <v>329</v>
      </c>
      <c r="E12437" s="34">
        <v>338</v>
      </c>
      <c r="F12437" s="34">
        <v>240</v>
      </c>
      <c r="G12437" s="34">
        <v>300</v>
      </c>
      <c r="H12437" s="34">
        <v>285</v>
      </c>
      <c r="I12437" s="34">
        <v>321</v>
      </c>
      <c r="J12437" s="34">
        <v>306</v>
      </c>
      <c r="K12437" s="34">
        <v>263</v>
      </c>
      <c r="L12437" s="34">
        <v>257</v>
      </c>
      <c r="M12437" s="34">
        <v>267</v>
      </c>
    </row>
    <row r="12438" spans="1:13" x14ac:dyDescent="0.2">
      <c r="A12438" s="34" t="s">
        <v>113332</v>
      </c>
      <c r="B12438" s="34">
        <v>264</v>
      </c>
      <c r="C12438" s="34">
        <v>323</v>
      </c>
      <c r="D12438" s="34">
        <v>322</v>
      </c>
      <c r="E12438" s="34">
        <v>308</v>
      </c>
      <c r="F12438" s="34">
        <v>312</v>
      </c>
      <c r="G12438" s="34">
        <v>286</v>
      </c>
      <c r="H12438" s="34">
        <v>291</v>
      </c>
      <c r="I12438" s="34">
        <v>275</v>
      </c>
      <c r="J12438" s="34">
        <v>310</v>
      </c>
      <c r="K12438" s="34">
        <v>226</v>
      </c>
      <c r="L12438" s="34">
        <v>321</v>
      </c>
      <c r="M12438" s="34">
        <v>228</v>
      </c>
    </row>
    <row r="12439" spans="1:13" x14ac:dyDescent="0.2">
      <c r="A12439" s="34" t="s">
        <v>113333</v>
      </c>
      <c r="B12439" s="34">
        <v>320</v>
      </c>
      <c r="C12439" s="34">
        <v>371</v>
      </c>
      <c r="D12439" s="34">
        <v>325</v>
      </c>
      <c r="E12439" s="34">
        <v>461</v>
      </c>
      <c r="F12439" s="34">
        <v>291</v>
      </c>
      <c r="G12439" s="34">
        <v>357</v>
      </c>
      <c r="H12439" s="34">
        <v>394</v>
      </c>
      <c r="I12439" s="34">
        <v>428</v>
      </c>
      <c r="J12439" s="34">
        <v>362</v>
      </c>
      <c r="K12439" s="34">
        <v>335</v>
      </c>
      <c r="L12439" s="34">
        <v>292</v>
      </c>
      <c r="M12439" s="34">
        <v>306</v>
      </c>
    </row>
    <row r="12440" spans="1:13" x14ac:dyDescent="0.2">
      <c r="A12440" s="34" t="s">
        <v>113334</v>
      </c>
      <c r="B12440" s="34">
        <v>274</v>
      </c>
      <c r="C12440" s="34">
        <v>325</v>
      </c>
      <c r="D12440" s="34">
        <v>311</v>
      </c>
      <c r="E12440" s="34">
        <v>438</v>
      </c>
      <c r="F12440" s="34">
        <v>261</v>
      </c>
      <c r="G12440" s="34">
        <v>362</v>
      </c>
      <c r="H12440" s="34">
        <v>351</v>
      </c>
      <c r="I12440" s="34">
        <v>336</v>
      </c>
      <c r="J12440" s="34">
        <v>338</v>
      </c>
      <c r="K12440" s="34">
        <v>286</v>
      </c>
      <c r="L12440" s="34">
        <v>363</v>
      </c>
      <c r="M12440" s="34">
        <v>275</v>
      </c>
    </row>
    <row r="12441" spans="1:13" x14ac:dyDescent="0.2">
      <c r="A12441" s="34" t="s">
        <v>113335</v>
      </c>
      <c r="B12441" s="34">
        <v>521</v>
      </c>
      <c r="C12441" s="34">
        <v>483</v>
      </c>
      <c r="D12441" s="34">
        <v>529</v>
      </c>
      <c r="E12441" s="34">
        <v>536</v>
      </c>
      <c r="F12441" s="34">
        <v>411</v>
      </c>
      <c r="G12441" s="34">
        <v>428</v>
      </c>
      <c r="H12441" s="34">
        <v>517</v>
      </c>
      <c r="I12441" s="34">
        <v>502</v>
      </c>
      <c r="J12441" s="34">
        <v>493</v>
      </c>
      <c r="K12441" s="34">
        <v>410</v>
      </c>
      <c r="L12441" s="34">
        <v>437</v>
      </c>
      <c r="M12441" s="34">
        <v>401</v>
      </c>
    </row>
    <row r="12442" spans="1:13" x14ac:dyDescent="0.2">
      <c r="A12442" s="34" t="s">
        <v>113336</v>
      </c>
      <c r="B12442" s="34">
        <v>358</v>
      </c>
      <c r="C12442" s="34">
        <v>417</v>
      </c>
      <c r="D12442" s="34">
        <v>380</v>
      </c>
      <c r="E12442" s="34">
        <v>448</v>
      </c>
      <c r="F12442" s="34">
        <v>252</v>
      </c>
      <c r="G12442" s="34">
        <v>498</v>
      </c>
      <c r="H12442" s="34">
        <v>392</v>
      </c>
      <c r="I12442" s="34">
        <v>396</v>
      </c>
      <c r="J12442" s="34">
        <v>491</v>
      </c>
      <c r="K12442" s="34">
        <v>351</v>
      </c>
      <c r="L12442" s="34">
        <v>304</v>
      </c>
      <c r="M12442" s="34">
        <v>342</v>
      </c>
    </row>
    <row r="12443" spans="1:13" x14ac:dyDescent="0.2">
      <c r="A12443" s="34" t="s">
        <v>113337</v>
      </c>
      <c r="B12443" s="34">
        <v>409</v>
      </c>
      <c r="C12443" s="34">
        <v>491</v>
      </c>
      <c r="D12443" s="34">
        <v>457</v>
      </c>
      <c r="E12443" s="34">
        <v>503</v>
      </c>
      <c r="F12443" s="34">
        <v>425</v>
      </c>
      <c r="G12443" s="34">
        <v>429</v>
      </c>
      <c r="H12443" s="34">
        <v>437</v>
      </c>
      <c r="I12443" s="34">
        <v>443</v>
      </c>
      <c r="J12443" s="34">
        <v>455</v>
      </c>
      <c r="K12443" s="34">
        <v>360</v>
      </c>
      <c r="L12443" s="34">
        <v>422</v>
      </c>
      <c r="M12443" s="34">
        <v>351</v>
      </c>
    </row>
    <row r="12444" spans="1:13" x14ac:dyDescent="0.2">
      <c r="A12444" s="34" t="s">
        <v>113338</v>
      </c>
      <c r="B12444" s="34">
        <v>336</v>
      </c>
      <c r="C12444" s="34">
        <v>396</v>
      </c>
      <c r="D12444" s="34">
        <v>478</v>
      </c>
      <c r="E12444" s="34">
        <v>429</v>
      </c>
      <c r="F12444" s="34">
        <v>377</v>
      </c>
      <c r="G12444" s="34">
        <v>350</v>
      </c>
      <c r="H12444" s="34">
        <v>458</v>
      </c>
      <c r="I12444" s="34">
        <v>359</v>
      </c>
      <c r="J12444" s="34">
        <v>364</v>
      </c>
      <c r="K12444" s="34">
        <v>333</v>
      </c>
      <c r="L12444" s="34">
        <v>428</v>
      </c>
      <c r="M12444" s="34">
        <v>318</v>
      </c>
    </row>
    <row r="12445" spans="1:13" x14ac:dyDescent="0.2">
      <c r="A12445" s="34" t="s">
        <v>113339</v>
      </c>
      <c r="B12445" s="34">
        <v>491</v>
      </c>
      <c r="C12445" s="34">
        <v>593</v>
      </c>
      <c r="D12445" s="34">
        <v>562</v>
      </c>
      <c r="E12445" s="34">
        <v>619</v>
      </c>
      <c r="F12445" s="34">
        <v>574</v>
      </c>
      <c r="G12445" s="34">
        <v>550</v>
      </c>
      <c r="H12445" s="34">
        <v>616</v>
      </c>
      <c r="I12445" s="34">
        <v>535</v>
      </c>
      <c r="J12445" s="34">
        <v>665</v>
      </c>
      <c r="K12445" s="34">
        <v>417</v>
      </c>
      <c r="L12445" s="34">
        <v>528</v>
      </c>
      <c r="M12445" s="34">
        <v>394</v>
      </c>
    </row>
    <row r="12446" spans="1:13" x14ac:dyDescent="0.2">
      <c r="A12446" s="34" t="s">
        <v>113340</v>
      </c>
      <c r="B12446" s="34">
        <v>349</v>
      </c>
      <c r="C12446" s="34">
        <v>431</v>
      </c>
      <c r="D12446" s="34">
        <v>442</v>
      </c>
      <c r="E12446" s="34">
        <v>427</v>
      </c>
      <c r="F12446" s="34">
        <v>349</v>
      </c>
      <c r="G12446" s="34">
        <v>420</v>
      </c>
      <c r="H12446" s="34">
        <v>370</v>
      </c>
      <c r="I12446" s="34">
        <v>416</v>
      </c>
      <c r="J12446" s="34">
        <v>500</v>
      </c>
      <c r="K12446" s="34">
        <v>361</v>
      </c>
      <c r="L12446" s="34">
        <v>395</v>
      </c>
      <c r="M12446" s="34">
        <v>354</v>
      </c>
    </row>
    <row r="12447" spans="1:13" x14ac:dyDescent="0.2">
      <c r="A12447" s="34" t="s">
        <v>113341</v>
      </c>
      <c r="B12447" s="34">
        <v>209</v>
      </c>
      <c r="C12447" s="34">
        <v>252</v>
      </c>
      <c r="D12447" s="34">
        <v>278</v>
      </c>
      <c r="E12447" s="34">
        <v>311</v>
      </c>
      <c r="F12447" s="34">
        <v>223</v>
      </c>
      <c r="G12447" s="34">
        <v>256</v>
      </c>
      <c r="H12447" s="34">
        <v>259</v>
      </c>
      <c r="I12447" s="34">
        <v>267</v>
      </c>
      <c r="J12447" s="34">
        <v>232</v>
      </c>
      <c r="K12447" s="34">
        <v>208</v>
      </c>
      <c r="L12447" s="34">
        <v>257</v>
      </c>
      <c r="M12447" s="34">
        <v>263</v>
      </c>
    </row>
    <row r="12448" spans="1:13" x14ac:dyDescent="0.2">
      <c r="A12448" s="34" t="s">
        <v>113342</v>
      </c>
      <c r="B12448" s="34">
        <v>385</v>
      </c>
      <c r="C12448" s="34">
        <v>379</v>
      </c>
      <c r="D12448" s="34">
        <v>432</v>
      </c>
      <c r="E12448" s="34">
        <v>508</v>
      </c>
      <c r="F12448" s="34">
        <v>354</v>
      </c>
      <c r="G12448" s="34">
        <v>368</v>
      </c>
      <c r="H12448" s="34">
        <v>457</v>
      </c>
      <c r="I12448" s="34">
        <v>351</v>
      </c>
      <c r="J12448" s="34">
        <v>420</v>
      </c>
      <c r="K12448" s="34">
        <v>325</v>
      </c>
      <c r="L12448" s="34">
        <v>423</v>
      </c>
      <c r="M12448" s="34">
        <v>305</v>
      </c>
    </row>
    <row r="12449" spans="1:13" x14ac:dyDescent="0.2">
      <c r="A12449" s="34" t="s">
        <v>113343</v>
      </c>
      <c r="B12449" s="34">
        <v>432</v>
      </c>
      <c r="C12449" s="34">
        <v>504</v>
      </c>
      <c r="D12449" s="34">
        <v>411</v>
      </c>
      <c r="E12449" s="34">
        <v>514</v>
      </c>
      <c r="F12449" s="34">
        <v>430</v>
      </c>
      <c r="G12449" s="34">
        <v>477</v>
      </c>
      <c r="H12449" s="34">
        <v>510</v>
      </c>
      <c r="I12449" s="34">
        <v>481</v>
      </c>
      <c r="J12449" s="34">
        <v>546</v>
      </c>
      <c r="K12449" s="34">
        <v>356</v>
      </c>
      <c r="L12449" s="34">
        <v>456</v>
      </c>
      <c r="M12449" s="34">
        <v>378</v>
      </c>
    </row>
    <row r="12450" spans="1:13" x14ac:dyDescent="0.2">
      <c r="A12450" s="34" t="s">
        <v>113344</v>
      </c>
      <c r="B12450" s="34">
        <v>261</v>
      </c>
      <c r="C12450" s="34">
        <v>364</v>
      </c>
      <c r="D12450" s="34">
        <v>298</v>
      </c>
      <c r="E12450" s="34">
        <v>366</v>
      </c>
      <c r="F12450" s="34">
        <v>244</v>
      </c>
      <c r="G12450" s="34">
        <v>295</v>
      </c>
      <c r="H12450" s="34">
        <v>298</v>
      </c>
      <c r="I12450" s="34">
        <v>333</v>
      </c>
      <c r="J12450" s="34">
        <v>310</v>
      </c>
      <c r="K12450" s="34">
        <v>273</v>
      </c>
      <c r="L12450" s="34">
        <v>294</v>
      </c>
      <c r="M12450" s="34">
        <v>238</v>
      </c>
    </row>
    <row r="12451" spans="1:13" x14ac:dyDescent="0.2">
      <c r="A12451" s="34" t="s">
        <v>113345</v>
      </c>
      <c r="B12451" s="34">
        <v>225</v>
      </c>
      <c r="C12451" s="34">
        <v>267</v>
      </c>
      <c r="D12451" s="34">
        <v>329</v>
      </c>
      <c r="E12451" s="34">
        <v>310</v>
      </c>
      <c r="F12451" s="34">
        <v>237</v>
      </c>
      <c r="G12451" s="34">
        <v>261</v>
      </c>
      <c r="H12451" s="34">
        <v>311</v>
      </c>
      <c r="I12451" s="34">
        <v>293</v>
      </c>
      <c r="J12451" s="34">
        <v>325</v>
      </c>
      <c r="K12451" s="34">
        <v>214</v>
      </c>
      <c r="L12451" s="34">
        <v>268</v>
      </c>
      <c r="M12451" s="34">
        <v>221</v>
      </c>
    </row>
    <row r="12452" spans="1:13" x14ac:dyDescent="0.2">
      <c r="A12452" s="34" t="s">
        <v>113346</v>
      </c>
      <c r="B12452" s="34">
        <v>391</v>
      </c>
      <c r="C12452" s="34">
        <v>417</v>
      </c>
      <c r="D12452" s="34">
        <v>381</v>
      </c>
      <c r="E12452" s="34">
        <v>406</v>
      </c>
      <c r="F12452" s="34">
        <v>361</v>
      </c>
      <c r="G12452" s="34">
        <v>392</v>
      </c>
      <c r="H12452" s="34">
        <v>382</v>
      </c>
      <c r="I12452" s="34">
        <v>404</v>
      </c>
      <c r="J12452" s="34">
        <v>426</v>
      </c>
      <c r="K12452" s="34">
        <v>344</v>
      </c>
      <c r="L12452" s="34">
        <v>405</v>
      </c>
      <c r="M12452" s="34">
        <v>325</v>
      </c>
    </row>
    <row r="12453" spans="1:13" x14ac:dyDescent="0.2">
      <c r="A12453" s="34" t="s">
        <v>113347</v>
      </c>
      <c r="B12453" s="34">
        <v>239</v>
      </c>
      <c r="C12453" s="34">
        <v>281</v>
      </c>
      <c r="D12453" s="34">
        <v>247</v>
      </c>
      <c r="E12453" s="34">
        <v>305</v>
      </c>
      <c r="F12453" s="34">
        <v>279</v>
      </c>
      <c r="G12453" s="34">
        <v>287</v>
      </c>
      <c r="H12453" s="34">
        <v>336</v>
      </c>
      <c r="I12453" s="34">
        <v>282</v>
      </c>
      <c r="J12453" s="34">
        <v>277</v>
      </c>
      <c r="K12453" s="34">
        <v>244</v>
      </c>
      <c r="L12453" s="34">
        <v>219</v>
      </c>
      <c r="M12453" s="34">
        <v>247</v>
      </c>
    </row>
    <row r="12454" spans="1:13" x14ac:dyDescent="0.2">
      <c r="A12454" s="34" t="s">
        <v>113348</v>
      </c>
      <c r="B12454" s="34">
        <v>481</v>
      </c>
      <c r="C12454" s="34">
        <v>480</v>
      </c>
      <c r="D12454" s="34">
        <v>455</v>
      </c>
      <c r="E12454" s="34">
        <v>547</v>
      </c>
      <c r="F12454" s="34">
        <v>403</v>
      </c>
      <c r="G12454" s="34">
        <v>497</v>
      </c>
      <c r="H12454" s="34">
        <v>548</v>
      </c>
      <c r="I12454" s="34">
        <v>460</v>
      </c>
      <c r="J12454" s="34">
        <v>555</v>
      </c>
      <c r="K12454" s="34">
        <v>376</v>
      </c>
      <c r="L12454" s="34">
        <v>457</v>
      </c>
      <c r="M12454" s="34">
        <v>342</v>
      </c>
    </row>
    <row r="12455" spans="1:13" x14ac:dyDescent="0.2">
      <c r="A12455" s="34" t="s">
        <v>113349</v>
      </c>
      <c r="B12455" s="34">
        <v>371</v>
      </c>
      <c r="C12455" s="34">
        <v>362</v>
      </c>
      <c r="D12455" s="34">
        <v>376</v>
      </c>
      <c r="E12455" s="34">
        <v>453</v>
      </c>
      <c r="F12455" s="34">
        <v>294</v>
      </c>
      <c r="G12455" s="34">
        <v>394</v>
      </c>
      <c r="H12455" s="34">
        <v>445</v>
      </c>
      <c r="I12455" s="34">
        <v>397</v>
      </c>
      <c r="J12455" s="34">
        <v>460</v>
      </c>
      <c r="K12455" s="34">
        <v>332</v>
      </c>
      <c r="L12455" s="34">
        <v>327</v>
      </c>
      <c r="M12455" s="34">
        <v>337</v>
      </c>
    </row>
    <row r="12456" spans="1:13" x14ac:dyDescent="0.2">
      <c r="A12456" s="34" t="s">
        <v>113350</v>
      </c>
      <c r="B12456" s="34">
        <v>431</v>
      </c>
      <c r="C12456" s="34">
        <v>412</v>
      </c>
      <c r="D12456" s="34">
        <v>493</v>
      </c>
      <c r="E12456" s="34">
        <v>389</v>
      </c>
      <c r="F12456" s="34">
        <v>441</v>
      </c>
      <c r="G12456" s="34">
        <v>400</v>
      </c>
      <c r="H12456" s="34">
        <v>542</v>
      </c>
      <c r="I12456" s="34">
        <v>401</v>
      </c>
      <c r="J12456" s="34">
        <v>578</v>
      </c>
      <c r="K12456" s="34">
        <v>392</v>
      </c>
      <c r="L12456" s="34">
        <v>462</v>
      </c>
      <c r="M12456" s="34">
        <v>336</v>
      </c>
    </row>
    <row r="12457" spans="1:13" x14ac:dyDescent="0.2">
      <c r="A12457" s="34" t="s">
        <v>113351</v>
      </c>
      <c r="B12457" s="34">
        <v>82</v>
      </c>
      <c r="C12457" s="34">
        <v>254</v>
      </c>
      <c r="D12457" s="34">
        <v>108</v>
      </c>
      <c r="E12457" s="34">
        <v>238</v>
      </c>
      <c r="F12457" s="34">
        <v>72</v>
      </c>
      <c r="G12457" s="34">
        <v>173</v>
      </c>
      <c r="H12457" s="34">
        <v>123</v>
      </c>
      <c r="I12457" s="34">
        <v>208</v>
      </c>
      <c r="J12457" s="34">
        <v>80</v>
      </c>
      <c r="K12457" s="34">
        <v>171</v>
      </c>
      <c r="L12457" s="34">
        <v>137</v>
      </c>
      <c r="M12457" s="34">
        <v>159</v>
      </c>
    </row>
    <row r="12458" spans="1:13" x14ac:dyDescent="0.2">
      <c r="A12458" s="34" t="s">
        <v>113352</v>
      </c>
      <c r="B12458" s="34">
        <v>182</v>
      </c>
      <c r="C12458" s="34">
        <v>229</v>
      </c>
      <c r="D12458" s="34">
        <v>127</v>
      </c>
      <c r="E12458" s="34">
        <v>236</v>
      </c>
      <c r="F12458" s="34">
        <v>146</v>
      </c>
      <c r="G12458" s="34">
        <v>168</v>
      </c>
      <c r="H12458" s="34">
        <v>237</v>
      </c>
      <c r="I12458" s="34">
        <v>214</v>
      </c>
      <c r="J12458" s="34">
        <v>186</v>
      </c>
      <c r="K12458" s="34">
        <v>175</v>
      </c>
      <c r="L12458" s="34">
        <v>146</v>
      </c>
      <c r="M12458" s="34">
        <v>179</v>
      </c>
    </row>
    <row r="12459" spans="1:13" x14ac:dyDescent="0.2">
      <c r="A12459" s="34" t="s">
        <v>113353</v>
      </c>
      <c r="B12459" s="34">
        <v>336</v>
      </c>
      <c r="C12459" s="34">
        <v>399</v>
      </c>
      <c r="D12459" s="34">
        <v>342</v>
      </c>
      <c r="E12459" s="34">
        <v>533</v>
      </c>
      <c r="F12459" s="34">
        <v>346</v>
      </c>
      <c r="G12459" s="34">
        <v>394</v>
      </c>
      <c r="H12459" s="34">
        <v>481</v>
      </c>
      <c r="I12459" s="34">
        <v>465</v>
      </c>
      <c r="J12459" s="34">
        <v>359</v>
      </c>
      <c r="K12459" s="34">
        <v>350</v>
      </c>
      <c r="L12459" s="34">
        <v>396</v>
      </c>
      <c r="M12459" s="34">
        <v>343</v>
      </c>
    </row>
    <row r="12460" spans="1:13" x14ac:dyDescent="0.2">
      <c r="A12460" s="34" t="s">
        <v>113354</v>
      </c>
      <c r="B12460" s="34">
        <v>359</v>
      </c>
      <c r="C12460" s="34">
        <v>396</v>
      </c>
      <c r="D12460" s="34">
        <v>441</v>
      </c>
      <c r="E12460" s="34">
        <v>495</v>
      </c>
      <c r="F12460" s="34">
        <v>359</v>
      </c>
      <c r="G12460" s="34">
        <v>413</v>
      </c>
      <c r="H12460" s="34">
        <v>385</v>
      </c>
      <c r="I12460" s="34">
        <v>385</v>
      </c>
      <c r="J12460" s="34">
        <v>402</v>
      </c>
      <c r="K12460" s="34">
        <v>390</v>
      </c>
      <c r="L12460" s="34">
        <v>351</v>
      </c>
      <c r="M12460" s="34">
        <v>360</v>
      </c>
    </row>
    <row r="12461" spans="1:13" x14ac:dyDescent="0.2">
      <c r="A12461" s="34" t="s">
        <v>113355</v>
      </c>
      <c r="B12461" s="34">
        <v>324</v>
      </c>
      <c r="C12461" s="34">
        <v>293</v>
      </c>
      <c r="D12461" s="34">
        <v>405</v>
      </c>
      <c r="E12461" s="34">
        <v>379</v>
      </c>
      <c r="F12461" s="34">
        <v>339</v>
      </c>
      <c r="G12461" s="34">
        <v>313</v>
      </c>
      <c r="H12461" s="34">
        <v>402</v>
      </c>
      <c r="I12461" s="34">
        <v>328</v>
      </c>
      <c r="J12461" s="34">
        <v>350</v>
      </c>
      <c r="K12461" s="34">
        <v>251</v>
      </c>
      <c r="L12461" s="34">
        <v>380</v>
      </c>
      <c r="M12461" s="34">
        <v>248</v>
      </c>
    </row>
    <row r="12462" spans="1:13" x14ac:dyDescent="0.2">
      <c r="A12462" s="34" t="s">
        <v>113356</v>
      </c>
      <c r="B12462" s="34">
        <v>422</v>
      </c>
      <c r="C12462" s="34">
        <v>438</v>
      </c>
      <c r="D12462" s="34">
        <v>544</v>
      </c>
      <c r="E12462" s="34">
        <v>492</v>
      </c>
      <c r="F12462" s="34">
        <v>446</v>
      </c>
      <c r="G12462" s="34">
        <v>421</v>
      </c>
      <c r="H12462" s="34">
        <v>571</v>
      </c>
      <c r="I12462" s="34">
        <v>473</v>
      </c>
      <c r="J12462" s="34">
        <v>531</v>
      </c>
      <c r="K12462" s="34">
        <v>394</v>
      </c>
      <c r="L12462" s="34">
        <v>489</v>
      </c>
      <c r="M12462" s="34">
        <v>401</v>
      </c>
    </row>
    <row r="12463" spans="1:13" x14ac:dyDescent="0.2">
      <c r="A12463" s="34" t="s">
        <v>113357</v>
      </c>
      <c r="B12463" s="34">
        <v>501</v>
      </c>
      <c r="C12463" s="34">
        <v>399</v>
      </c>
      <c r="D12463" s="34">
        <v>363</v>
      </c>
      <c r="E12463" s="34">
        <v>510</v>
      </c>
      <c r="F12463" s="34">
        <v>399</v>
      </c>
      <c r="G12463" s="34">
        <v>357</v>
      </c>
      <c r="H12463" s="34">
        <v>434</v>
      </c>
      <c r="I12463" s="34">
        <v>432</v>
      </c>
      <c r="J12463" s="34">
        <v>431</v>
      </c>
      <c r="K12463" s="34">
        <v>314</v>
      </c>
      <c r="L12463" s="34">
        <v>362</v>
      </c>
      <c r="M12463" s="34">
        <v>304</v>
      </c>
    </row>
    <row r="12464" spans="1:13" x14ac:dyDescent="0.2">
      <c r="A12464" s="34" t="s">
        <v>113358</v>
      </c>
      <c r="B12464" s="34">
        <v>246</v>
      </c>
      <c r="C12464" s="34">
        <v>241</v>
      </c>
      <c r="D12464" s="34">
        <v>312</v>
      </c>
      <c r="E12464" s="34">
        <v>331</v>
      </c>
      <c r="F12464" s="34">
        <v>243</v>
      </c>
      <c r="G12464" s="34">
        <v>269</v>
      </c>
      <c r="H12464" s="34">
        <v>337</v>
      </c>
      <c r="I12464" s="34">
        <v>296</v>
      </c>
      <c r="J12464" s="34">
        <v>314</v>
      </c>
      <c r="K12464" s="34">
        <v>243</v>
      </c>
      <c r="L12464" s="34">
        <v>298</v>
      </c>
      <c r="M12464" s="34">
        <v>186</v>
      </c>
    </row>
    <row r="12465" spans="1:13" x14ac:dyDescent="0.2">
      <c r="A12465" s="34" t="s">
        <v>113359</v>
      </c>
      <c r="B12465" s="34">
        <v>508</v>
      </c>
      <c r="C12465" s="34">
        <v>524</v>
      </c>
      <c r="D12465" s="34">
        <v>596</v>
      </c>
      <c r="E12465" s="34">
        <v>659</v>
      </c>
      <c r="F12465" s="34">
        <v>586</v>
      </c>
      <c r="G12465" s="34">
        <v>509</v>
      </c>
      <c r="H12465" s="34">
        <v>653</v>
      </c>
      <c r="I12465" s="34">
        <v>586</v>
      </c>
      <c r="J12465" s="34">
        <v>662</v>
      </c>
      <c r="K12465" s="34">
        <v>516</v>
      </c>
      <c r="L12465" s="34">
        <v>620</v>
      </c>
      <c r="M12465" s="34">
        <v>511</v>
      </c>
    </row>
    <row r="12466" spans="1:13" x14ac:dyDescent="0.2">
      <c r="A12466" s="34" t="s">
        <v>113360</v>
      </c>
      <c r="B12466" s="34">
        <v>535</v>
      </c>
      <c r="C12466" s="34">
        <v>556</v>
      </c>
      <c r="D12466" s="34">
        <v>656</v>
      </c>
      <c r="E12466" s="34">
        <v>622</v>
      </c>
      <c r="F12466" s="34">
        <v>578</v>
      </c>
      <c r="G12466" s="34">
        <v>584</v>
      </c>
      <c r="H12466" s="34">
        <v>662</v>
      </c>
      <c r="I12466" s="34">
        <v>495</v>
      </c>
      <c r="J12466" s="34">
        <v>651</v>
      </c>
      <c r="K12466" s="34">
        <v>463</v>
      </c>
      <c r="L12466" s="34">
        <v>576</v>
      </c>
      <c r="M12466" s="34">
        <v>450</v>
      </c>
    </row>
    <row r="12467" spans="1:13" x14ac:dyDescent="0.2">
      <c r="A12467" s="34" t="s">
        <v>113361</v>
      </c>
      <c r="B12467" s="34">
        <v>1033</v>
      </c>
      <c r="C12467" s="34">
        <v>1064</v>
      </c>
      <c r="D12467" s="34">
        <v>1028</v>
      </c>
      <c r="E12467" s="34">
        <v>1041</v>
      </c>
      <c r="F12467" s="34">
        <v>1012</v>
      </c>
      <c r="G12467" s="34">
        <v>867</v>
      </c>
      <c r="H12467" s="34">
        <v>1121</v>
      </c>
      <c r="I12467" s="34">
        <v>966</v>
      </c>
      <c r="J12467" s="34">
        <v>1101</v>
      </c>
      <c r="K12467" s="34">
        <v>764</v>
      </c>
      <c r="L12467" s="34">
        <v>994</v>
      </c>
      <c r="M12467" s="34">
        <v>807</v>
      </c>
    </row>
    <row r="12468" spans="1:13" x14ac:dyDescent="0.2">
      <c r="A12468" s="34" t="s">
        <v>113362</v>
      </c>
      <c r="B12468" s="34">
        <v>339</v>
      </c>
      <c r="C12468" s="34">
        <v>258</v>
      </c>
      <c r="D12468" s="34">
        <v>286</v>
      </c>
      <c r="E12468" s="34">
        <v>296</v>
      </c>
      <c r="F12468" s="34">
        <v>233</v>
      </c>
      <c r="G12468" s="34">
        <v>264</v>
      </c>
      <c r="H12468" s="34">
        <v>271</v>
      </c>
      <c r="I12468" s="34">
        <v>253</v>
      </c>
      <c r="J12468" s="34">
        <v>261</v>
      </c>
      <c r="K12468" s="34">
        <v>212</v>
      </c>
      <c r="L12468" s="34">
        <v>244</v>
      </c>
      <c r="M12468" s="34">
        <v>181</v>
      </c>
    </row>
    <row r="12469" spans="1:13" x14ac:dyDescent="0.2">
      <c r="A12469" s="34" t="s">
        <v>113363</v>
      </c>
      <c r="B12469" s="34">
        <v>259</v>
      </c>
      <c r="C12469" s="34">
        <v>255</v>
      </c>
      <c r="D12469" s="34">
        <v>285</v>
      </c>
      <c r="E12469" s="34">
        <v>250</v>
      </c>
      <c r="F12469" s="34">
        <v>282</v>
      </c>
      <c r="G12469" s="34">
        <v>199</v>
      </c>
      <c r="H12469" s="34">
        <v>266</v>
      </c>
      <c r="I12469" s="34">
        <v>288</v>
      </c>
      <c r="J12469" s="34">
        <v>254</v>
      </c>
      <c r="K12469" s="34">
        <v>184</v>
      </c>
      <c r="L12469" s="34">
        <v>274</v>
      </c>
      <c r="M12469" s="34">
        <v>201</v>
      </c>
    </row>
    <row r="12470" spans="1:13" x14ac:dyDescent="0.2">
      <c r="A12470" s="34" t="s">
        <v>113364</v>
      </c>
      <c r="B12470" s="34">
        <v>347</v>
      </c>
      <c r="C12470" s="34">
        <v>361</v>
      </c>
      <c r="D12470" s="34">
        <v>327</v>
      </c>
      <c r="E12470" s="34">
        <v>372</v>
      </c>
      <c r="F12470" s="34">
        <v>295</v>
      </c>
      <c r="G12470" s="34">
        <v>348</v>
      </c>
      <c r="H12470" s="34">
        <v>300</v>
      </c>
      <c r="I12470" s="34">
        <v>323</v>
      </c>
      <c r="J12470" s="34">
        <v>401</v>
      </c>
      <c r="K12470" s="34">
        <v>280</v>
      </c>
      <c r="L12470" s="34">
        <v>341</v>
      </c>
      <c r="M12470" s="34">
        <v>296</v>
      </c>
    </row>
    <row r="12471" spans="1:13" x14ac:dyDescent="0.2">
      <c r="A12471" s="34" t="s">
        <v>113365</v>
      </c>
      <c r="B12471" s="34">
        <v>226</v>
      </c>
      <c r="C12471" s="34">
        <v>226</v>
      </c>
      <c r="D12471" s="34">
        <v>165</v>
      </c>
      <c r="E12471" s="34">
        <v>278</v>
      </c>
      <c r="F12471" s="34">
        <v>197</v>
      </c>
      <c r="G12471" s="34">
        <v>217</v>
      </c>
      <c r="H12471" s="34">
        <v>250</v>
      </c>
      <c r="I12471" s="34">
        <v>248</v>
      </c>
      <c r="J12471" s="34">
        <v>269</v>
      </c>
      <c r="K12471" s="34">
        <v>191</v>
      </c>
      <c r="L12471" s="34">
        <v>212</v>
      </c>
      <c r="M12471" s="34">
        <v>173</v>
      </c>
    </row>
    <row r="12472" spans="1:13" x14ac:dyDescent="0.2">
      <c r="A12472" s="34" t="s">
        <v>113366</v>
      </c>
      <c r="B12472" s="34">
        <v>197</v>
      </c>
      <c r="C12472" s="34">
        <v>242</v>
      </c>
      <c r="D12472" s="34">
        <v>257</v>
      </c>
      <c r="E12472" s="34">
        <v>251</v>
      </c>
      <c r="F12472" s="34">
        <v>212</v>
      </c>
      <c r="G12472" s="34">
        <v>230</v>
      </c>
      <c r="H12472" s="34">
        <v>292</v>
      </c>
      <c r="I12472" s="34">
        <v>252</v>
      </c>
      <c r="J12472" s="34">
        <v>270</v>
      </c>
      <c r="K12472" s="34">
        <v>186</v>
      </c>
      <c r="L12472" s="34">
        <v>219</v>
      </c>
      <c r="M12472" s="34">
        <v>183</v>
      </c>
    </row>
    <row r="12473" spans="1:13" x14ac:dyDescent="0.2">
      <c r="A12473" s="34" t="s">
        <v>113367</v>
      </c>
      <c r="B12473" s="34">
        <v>282</v>
      </c>
      <c r="C12473" s="34">
        <v>223</v>
      </c>
      <c r="D12473" s="34">
        <v>309</v>
      </c>
      <c r="E12473" s="34">
        <v>262</v>
      </c>
      <c r="F12473" s="34">
        <v>299</v>
      </c>
      <c r="G12473" s="34">
        <v>251</v>
      </c>
      <c r="H12473" s="34">
        <v>315</v>
      </c>
      <c r="I12473" s="34">
        <v>302</v>
      </c>
      <c r="J12473" s="34">
        <v>346</v>
      </c>
      <c r="K12473" s="34">
        <v>221</v>
      </c>
      <c r="L12473" s="34">
        <v>303</v>
      </c>
      <c r="M12473" s="34">
        <v>197</v>
      </c>
    </row>
    <row r="12474" spans="1:13" x14ac:dyDescent="0.2">
      <c r="A12474" s="34" t="s">
        <v>113368</v>
      </c>
      <c r="B12474" s="34">
        <v>342</v>
      </c>
      <c r="C12474" s="34">
        <v>279</v>
      </c>
      <c r="D12474" s="34">
        <v>296</v>
      </c>
      <c r="E12474" s="34">
        <v>307</v>
      </c>
      <c r="F12474" s="34">
        <v>290</v>
      </c>
      <c r="G12474" s="34">
        <v>241</v>
      </c>
      <c r="H12474" s="34">
        <v>406</v>
      </c>
      <c r="I12474" s="34">
        <v>266</v>
      </c>
      <c r="J12474" s="34">
        <v>341</v>
      </c>
      <c r="K12474" s="34">
        <v>230</v>
      </c>
      <c r="L12474" s="34">
        <v>277</v>
      </c>
      <c r="M12474" s="34">
        <v>206</v>
      </c>
    </row>
    <row r="12475" spans="1:13" x14ac:dyDescent="0.2">
      <c r="A12475" s="34" t="s">
        <v>113369</v>
      </c>
      <c r="B12475" s="34">
        <v>128</v>
      </c>
      <c r="C12475" s="34">
        <v>151</v>
      </c>
      <c r="D12475" s="34">
        <v>130</v>
      </c>
      <c r="E12475" s="34">
        <v>171</v>
      </c>
      <c r="F12475" s="34">
        <v>165</v>
      </c>
      <c r="G12475" s="34">
        <v>131</v>
      </c>
      <c r="H12475" s="34">
        <v>167</v>
      </c>
      <c r="I12475" s="34">
        <v>139</v>
      </c>
      <c r="J12475" s="34">
        <v>155</v>
      </c>
      <c r="K12475" s="34">
        <v>116</v>
      </c>
      <c r="L12475" s="34">
        <v>134</v>
      </c>
      <c r="M12475" s="34">
        <v>100</v>
      </c>
    </row>
    <row r="12476" spans="1:13" x14ac:dyDescent="0.2">
      <c r="A12476" s="34" t="s">
        <v>113370</v>
      </c>
      <c r="B12476" s="34">
        <v>258</v>
      </c>
      <c r="C12476" s="34">
        <v>180</v>
      </c>
      <c r="D12476" s="34">
        <v>241</v>
      </c>
      <c r="E12476" s="34">
        <v>241</v>
      </c>
      <c r="F12476" s="34">
        <v>273</v>
      </c>
      <c r="G12476" s="34">
        <v>248</v>
      </c>
      <c r="H12476" s="34">
        <v>314</v>
      </c>
      <c r="I12476" s="34">
        <v>243</v>
      </c>
      <c r="J12476" s="34">
        <v>313</v>
      </c>
      <c r="K12476" s="34">
        <v>193</v>
      </c>
      <c r="L12476" s="34">
        <v>235</v>
      </c>
      <c r="M12476" s="34">
        <v>208</v>
      </c>
    </row>
    <row r="12477" spans="1:13" x14ac:dyDescent="0.2">
      <c r="A12477" s="34" t="s">
        <v>113371</v>
      </c>
      <c r="B12477" s="34">
        <v>173</v>
      </c>
      <c r="C12477" s="34">
        <v>235</v>
      </c>
      <c r="D12477" s="34">
        <v>272</v>
      </c>
      <c r="E12477" s="34">
        <v>282</v>
      </c>
      <c r="F12477" s="34">
        <v>138</v>
      </c>
      <c r="G12477" s="34">
        <v>197</v>
      </c>
      <c r="H12477" s="34">
        <v>182</v>
      </c>
      <c r="I12477" s="34">
        <v>248</v>
      </c>
      <c r="J12477" s="34">
        <v>212</v>
      </c>
      <c r="K12477" s="34">
        <v>193</v>
      </c>
      <c r="L12477" s="34">
        <v>173</v>
      </c>
      <c r="M12477" s="34">
        <v>158</v>
      </c>
    </row>
    <row r="12478" spans="1:13" x14ac:dyDescent="0.2">
      <c r="A12478" s="34" t="s">
        <v>113372</v>
      </c>
      <c r="B12478" s="34">
        <v>288</v>
      </c>
      <c r="C12478" s="34">
        <v>263</v>
      </c>
      <c r="D12478" s="34">
        <v>293</v>
      </c>
      <c r="E12478" s="34">
        <v>253</v>
      </c>
      <c r="F12478" s="34">
        <v>254</v>
      </c>
      <c r="G12478" s="34">
        <v>243</v>
      </c>
      <c r="H12478" s="34">
        <v>398</v>
      </c>
      <c r="I12478" s="34">
        <v>279</v>
      </c>
      <c r="J12478" s="34">
        <v>292</v>
      </c>
      <c r="K12478" s="34">
        <v>202</v>
      </c>
      <c r="L12478" s="34">
        <v>301</v>
      </c>
      <c r="M12478" s="34">
        <v>216</v>
      </c>
    </row>
    <row r="12479" spans="1:13" x14ac:dyDescent="0.2">
      <c r="A12479" s="34" t="s">
        <v>113373</v>
      </c>
      <c r="B12479" s="34">
        <v>246</v>
      </c>
      <c r="C12479" s="34">
        <v>294</v>
      </c>
      <c r="D12479" s="34">
        <v>299</v>
      </c>
      <c r="E12479" s="34">
        <v>256</v>
      </c>
      <c r="F12479" s="34">
        <v>234</v>
      </c>
      <c r="G12479" s="34">
        <v>182</v>
      </c>
      <c r="H12479" s="34">
        <v>283</v>
      </c>
      <c r="I12479" s="34">
        <v>241</v>
      </c>
      <c r="J12479" s="34">
        <v>272</v>
      </c>
      <c r="K12479" s="34">
        <v>211</v>
      </c>
      <c r="L12479" s="34">
        <v>263</v>
      </c>
      <c r="M12479" s="34">
        <v>185</v>
      </c>
    </row>
    <row r="12480" spans="1:13" x14ac:dyDescent="0.2">
      <c r="A12480" s="34" t="s">
        <v>113374</v>
      </c>
      <c r="B12480" s="34">
        <v>426</v>
      </c>
      <c r="C12480" s="34">
        <v>421</v>
      </c>
      <c r="D12480" s="34">
        <v>449</v>
      </c>
      <c r="E12480" s="34">
        <v>454</v>
      </c>
      <c r="F12480" s="34">
        <v>378</v>
      </c>
      <c r="G12480" s="34">
        <v>378</v>
      </c>
      <c r="H12480" s="34">
        <v>446</v>
      </c>
      <c r="I12480" s="34">
        <v>422</v>
      </c>
      <c r="J12480" s="34">
        <v>470</v>
      </c>
      <c r="K12480" s="34">
        <v>366</v>
      </c>
      <c r="L12480" s="34">
        <v>417</v>
      </c>
      <c r="M12480" s="34">
        <v>353</v>
      </c>
    </row>
    <row r="12481" spans="1:13" x14ac:dyDescent="0.2">
      <c r="A12481" s="34" t="s">
        <v>113375</v>
      </c>
      <c r="B12481" s="34">
        <v>255</v>
      </c>
      <c r="C12481" s="34">
        <v>301</v>
      </c>
      <c r="D12481" s="34">
        <v>371</v>
      </c>
      <c r="E12481" s="34">
        <v>387</v>
      </c>
      <c r="F12481" s="34">
        <v>313</v>
      </c>
      <c r="G12481" s="34">
        <v>276</v>
      </c>
      <c r="H12481" s="34">
        <v>321</v>
      </c>
      <c r="I12481" s="34">
        <v>319</v>
      </c>
      <c r="J12481" s="34">
        <v>363</v>
      </c>
      <c r="K12481" s="34">
        <v>249</v>
      </c>
      <c r="L12481" s="34">
        <v>357</v>
      </c>
      <c r="M12481" s="34">
        <v>207</v>
      </c>
    </row>
    <row r="12482" spans="1:13" x14ac:dyDescent="0.2">
      <c r="A12482" s="34" t="s">
        <v>113376</v>
      </c>
      <c r="B12482" s="34">
        <v>930</v>
      </c>
      <c r="C12482" s="34">
        <v>966</v>
      </c>
      <c r="D12482" s="34">
        <v>987</v>
      </c>
      <c r="E12482" s="34">
        <v>969</v>
      </c>
      <c r="F12482" s="34">
        <v>941</v>
      </c>
      <c r="G12482" s="34">
        <v>873</v>
      </c>
      <c r="H12482" s="34">
        <v>1047</v>
      </c>
      <c r="I12482" s="34">
        <v>875</v>
      </c>
      <c r="J12482" s="34">
        <v>971</v>
      </c>
      <c r="K12482" s="34">
        <v>765</v>
      </c>
      <c r="L12482" s="34">
        <v>963</v>
      </c>
      <c r="M12482" s="34">
        <v>703</v>
      </c>
    </row>
    <row r="12483" spans="1:13" x14ac:dyDescent="0.2">
      <c r="A12483" s="34" t="s">
        <v>113377</v>
      </c>
      <c r="B12483" s="34">
        <v>316</v>
      </c>
      <c r="C12483" s="34">
        <v>289</v>
      </c>
      <c r="D12483" s="34">
        <v>307</v>
      </c>
      <c r="E12483" s="34">
        <v>329</v>
      </c>
      <c r="F12483" s="34">
        <v>308</v>
      </c>
      <c r="G12483" s="34">
        <v>300</v>
      </c>
      <c r="H12483" s="34">
        <v>451</v>
      </c>
      <c r="I12483" s="34">
        <v>301</v>
      </c>
      <c r="J12483" s="34">
        <v>310</v>
      </c>
      <c r="K12483" s="34">
        <v>248</v>
      </c>
      <c r="L12483" s="34">
        <v>323</v>
      </c>
      <c r="M12483" s="34">
        <v>224</v>
      </c>
    </row>
    <row r="12484" spans="1:13" x14ac:dyDescent="0.2">
      <c r="A12484" s="34" t="s">
        <v>113378</v>
      </c>
      <c r="B12484" s="34">
        <v>179</v>
      </c>
      <c r="C12484" s="34">
        <v>213</v>
      </c>
      <c r="D12484" s="34">
        <v>175</v>
      </c>
      <c r="E12484" s="34">
        <v>187</v>
      </c>
      <c r="F12484" s="34">
        <v>166</v>
      </c>
      <c r="G12484" s="34">
        <v>215</v>
      </c>
      <c r="H12484" s="34">
        <v>190</v>
      </c>
      <c r="I12484" s="34">
        <v>225</v>
      </c>
      <c r="J12484" s="34">
        <v>190</v>
      </c>
      <c r="K12484" s="34">
        <v>178</v>
      </c>
      <c r="L12484" s="34">
        <v>221</v>
      </c>
      <c r="M12484" s="34">
        <v>173</v>
      </c>
    </row>
    <row r="12485" spans="1:13" x14ac:dyDescent="0.2">
      <c r="A12485" s="34" t="s">
        <v>113379</v>
      </c>
      <c r="B12485" s="34">
        <v>365</v>
      </c>
      <c r="C12485" s="34">
        <v>344</v>
      </c>
      <c r="D12485" s="34">
        <v>349</v>
      </c>
      <c r="E12485" s="34">
        <v>371</v>
      </c>
      <c r="F12485" s="34">
        <v>365</v>
      </c>
      <c r="G12485" s="34">
        <v>367</v>
      </c>
      <c r="H12485" s="34">
        <v>345</v>
      </c>
      <c r="I12485" s="34">
        <v>324</v>
      </c>
      <c r="J12485" s="34">
        <v>436</v>
      </c>
      <c r="K12485" s="34">
        <v>293</v>
      </c>
      <c r="L12485" s="34">
        <v>388</v>
      </c>
      <c r="M12485" s="34">
        <v>290</v>
      </c>
    </row>
    <row r="12486" spans="1:13" x14ac:dyDescent="0.2">
      <c r="A12486" s="34" t="s">
        <v>113380</v>
      </c>
      <c r="B12486" s="34">
        <v>252</v>
      </c>
      <c r="C12486" s="34">
        <v>258</v>
      </c>
      <c r="D12486" s="34">
        <v>297</v>
      </c>
      <c r="E12486" s="34">
        <v>246</v>
      </c>
      <c r="F12486" s="34">
        <v>210</v>
      </c>
      <c r="G12486" s="34">
        <v>269</v>
      </c>
      <c r="H12486" s="34">
        <v>244</v>
      </c>
      <c r="I12486" s="34">
        <v>272</v>
      </c>
      <c r="J12486" s="34">
        <v>276</v>
      </c>
      <c r="K12486" s="34">
        <v>240</v>
      </c>
      <c r="L12486" s="34">
        <v>234</v>
      </c>
      <c r="M12486" s="34">
        <v>173</v>
      </c>
    </row>
    <row r="12487" spans="1:13" x14ac:dyDescent="0.2">
      <c r="A12487" s="34" t="s">
        <v>113381</v>
      </c>
      <c r="B12487" s="34">
        <v>237</v>
      </c>
      <c r="C12487" s="34">
        <v>301</v>
      </c>
      <c r="D12487" s="34">
        <v>274</v>
      </c>
      <c r="E12487" s="34">
        <v>336</v>
      </c>
      <c r="F12487" s="34">
        <v>216</v>
      </c>
      <c r="G12487" s="34">
        <v>244</v>
      </c>
      <c r="H12487" s="34">
        <v>245</v>
      </c>
      <c r="I12487" s="34">
        <v>326</v>
      </c>
      <c r="J12487" s="34">
        <v>289</v>
      </c>
      <c r="K12487" s="34">
        <v>255</v>
      </c>
      <c r="L12487" s="34">
        <v>263</v>
      </c>
      <c r="M12487" s="34">
        <v>240</v>
      </c>
    </row>
    <row r="12488" spans="1:13" x14ac:dyDescent="0.2">
      <c r="A12488" s="34" t="s">
        <v>113382</v>
      </c>
      <c r="B12488" s="34">
        <v>278</v>
      </c>
      <c r="C12488" s="34">
        <v>285</v>
      </c>
      <c r="D12488" s="34">
        <v>312</v>
      </c>
      <c r="E12488" s="34">
        <v>293</v>
      </c>
      <c r="F12488" s="34">
        <v>298</v>
      </c>
      <c r="G12488" s="34">
        <v>281</v>
      </c>
      <c r="H12488" s="34">
        <v>348</v>
      </c>
      <c r="I12488" s="34">
        <v>304</v>
      </c>
      <c r="J12488" s="34">
        <v>323</v>
      </c>
      <c r="K12488" s="34">
        <v>202</v>
      </c>
      <c r="L12488" s="34">
        <v>276</v>
      </c>
      <c r="M12488" s="34">
        <v>249</v>
      </c>
    </row>
    <row r="12489" spans="1:13" x14ac:dyDescent="0.2">
      <c r="A12489" s="34" t="s">
        <v>113383</v>
      </c>
      <c r="B12489" s="34">
        <v>432</v>
      </c>
      <c r="C12489" s="34">
        <v>430</v>
      </c>
      <c r="D12489" s="34">
        <v>383</v>
      </c>
      <c r="E12489" s="34">
        <v>434</v>
      </c>
      <c r="F12489" s="34">
        <v>263</v>
      </c>
      <c r="G12489" s="34">
        <v>376</v>
      </c>
      <c r="H12489" s="34">
        <v>411</v>
      </c>
      <c r="I12489" s="34">
        <v>423</v>
      </c>
      <c r="J12489" s="34">
        <v>378</v>
      </c>
      <c r="K12489" s="34">
        <v>366</v>
      </c>
      <c r="L12489" s="34">
        <v>321</v>
      </c>
      <c r="M12489" s="34">
        <v>287</v>
      </c>
    </row>
    <row r="12490" spans="1:13" x14ac:dyDescent="0.2">
      <c r="A12490" s="34" t="s">
        <v>113384</v>
      </c>
      <c r="B12490" s="34">
        <v>315</v>
      </c>
      <c r="C12490" s="34">
        <v>313</v>
      </c>
      <c r="D12490" s="34">
        <v>383</v>
      </c>
      <c r="E12490" s="34">
        <v>360</v>
      </c>
      <c r="F12490" s="34">
        <v>340</v>
      </c>
      <c r="G12490" s="34">
        <v>318</v>
      </c>
      <c r="H12490" s="34">
        <v>383</v>
      </c>
      <c r="I12490" s="34">
        <v>329</v>
      </c>
      <c r="J12490" s="34">
        <v>374</v>
      </c>
      <c r="K12490" s="34">
        <v>273</v>
      </c>
      <c r="L12490" s="34">
        <v>312</v>
      </c>
      <c r="M12490" s="34">
        <v>257</v>
      </c>
    </row>
    <row r="12491" spans="1:13" x14ac:dyDescent="0.2">
      <c r="A12491" s="34" t="s">
        <v>113385</v>
      </c>
      <c r="B12491" s="34">
        <v>367</v>
      </c>
      <c r="C12491" s="34">
        <v>470</v>
      </c>
      <c r="D12491" s="34">
        <v>387</v>
      </c>
      <c r="E12491" s="34">
        <v>515</v>
      </c>
      <c r="F12491" s="34">
        <v>425</v>
      </c>
      <c r="G12491" s="34">
        <v>401</v>
      </c>
      <c r="H12491" s="34">
        <v>452</v>
      </c>
      <c r="I12491" s="34">
        <v>427</v>
      </c>
      <c r="J12491" s="34">
        <v>425</v>
      </c>
      <c r="K12491" s="34">
        <v>337</v>
      </c>
      <c r="L12491" s="34">
        <v>408</v>
      </c>
      <c r="M12491" s="34">
        <v>294</v>
      </c>
    </row>
    <row r="12492" spans="1:13" x14ac:dyDescent="0.2">
      <c r="A12492" s="34" t="s">
        <v>113386</v>
      </c>
      <c r="B12492" s="34">
        <v>534</v>
      </c>
      <c r="C12492" s="34">
        <v>575</v>
      </c>
      <c r="D12492" s="34">
        <v>591</v>
      </c>
      <c r="E12492" s="34">
        <v>543</v>
      </c>
      <c r="F12492" s="34">
        <v>503</v>
      </c>
      <c r="G12492" s="34">
        <v>473</v>
      </c>
      <c r="H12492" s="34">
        <v>604</v>
      </c>
      <c r="I12492" s="34">
        <v>542</v>
      </c>
      <c r="J12492" s="34">
        <v>599</v>
      </c>
      <c r="K12492" s="34">
        <v>436</v>
      </c>
      <c r="L12492" s="34">
        <v>501</v>
      </c>
      <c r="M12492" s="34">
        <v>431</v>
      </c>
    </row>
    <row r="12493" spans="1:13" x14ac:dyDescent="0.2">
      <c r="A12493" s="34" t="s">
        <v>113387</v>
      </c>
      <c r="B12493" s="34">
        <v>340</v>
      </c>
      <c r="C12493" s="34">
        <v>480</v>
      </c>
      <c r="D12493" s="34">
        <v>441</v>
      </c>
      <c r="E12493" s="34">
        <v>457</v>
      </c>
      <c r="F12493" s="34">
        <v>351</v>
      </c>
      <c r="G12493" s="34">
        <v>402</v>
      </c>
      <c r="H12493" s="34">
        <v>485</v>
      </c>
      <c r="I12493" s="34">
        <v>428</v>
      </c>
      <c r="J12493" s="34">
        <v>408</v>
      </c>
      <c r="K12493" s="34">
        <v>401</v>
      </c>
      <c r="L12493" s="34">
        <v>362</v>
      </c>
      <c r="M12493" s="34">
        <v>373</v>
      </c>
    </row>
    <row r="12494" spans="1:13" x14ac:dyDescent="0.2">
      <c r="A12494" s="34" t="s">
        <v>113388</v>
      </c>
      <c r="B12494" s="34">
        <v>180</v>
      </c>
      <c r="C12494" s="34">
        <v>139</v>
      </c>
      <c r="D12494" s="34">
        <v>161</v>
      </c>
      <c r="E12494" s="34">
        <v>169</v>
      </c>
      <c r="F12494" s="34">
        <v>152</v>
      </c>
      <c r="G12494" s="34">
        <v>156</v>
      </c>
      <c r="H12494" s="34">
        <v>151</v>
      </c>
      <c r="I12494" s="34">
        <v>148</v>
      </c>
      <c r="J12494" s="34">
        <v>171</v>
      </c>
      <c r="K12494" s="34">
        <v>124</v>
      </c>
      <c r="L12494" s="34">
        <v>119</v>
      </c>
      <c r="M12494" s="34">
        <v>121</v>
      </c>
    </row>
    <row r="12495" spans="1:13" x14ac:dyDescent="0.2">
      <c r="A12495" s="34" t="s">
        <v>113389</v>
      </c>
      <c r="B12495" s="34">
        <v>229</v>
      </c>
      <c r="C12495" s="34">
        <v>336</v>
      </c>
      <c r="D12495" s="34">
        <v>256</v>
      </c>
      <c r="E12495" s="34">
        <v>350</v>
      </c>
      <c r="F12495" s="34">
        <v>198</v>
      </c>
      <c r="G12495" s="34">
        <v>282</v>
      </c>
      <c r="H12495" s="34">
        <v>219</v>
      </c>
      <c r="I12495" s="34">
        <v>284</v>
      </c>
      <c r="J12495" s="34">
        <v>223</v>
      </c>
      <c r="K12495" s="34">
        <v>283</v>
      </c>
      <c r="L12495" s="34">
        <v>228</v>
      </c>
      <c r="M12495" s="34">
        <v>213</v>
      </c>
    </row>
    <row r="12496" spans="1:13" x14ac:dyDescent="0.2">
      <c r="A12496" s="34" t="s">
        <v>113390</v>
      </c>
      <c r="B12496" s="34">
        <v>116</v>
      </c>
      <c r="C12496" s="34">
        <v>154</v>
      </c>
      <c r="D12496" s="34">
        <v>179</v>
      </c>
      <c r="E12496" s="34">
        <v>216</v>
      </c>
      <c r="F12496" s="34">
        <v>185</v>
      </c>
      <c r="G12496" s="34">
        <v>195</v>
      </c>
      <c r="H12496" s="34">
        <v>205</v>
      </c>
      <c r="I12496" s="34">
        <v>172</v>
      </c>
      <c r="J12496" s="34">
        <v>174</v>
      </c>
      <c r="K12496" s="34">
        <v>167</v>
      </c>
      <c r="L12496" s="34">
        <v>171</v>
      </c>
      <c r="M12496" s="34">
        <v>148</v>
      </c>
    </row>
    <row r="12497" spans="1:13" x14ac:dyDescent="0.2">
      <c r="A12497" s="34" t="s">
        <v>113391</v>
      </c>
      <c r="B12497" s="34">
        <v>201</v>
      </c>
      <c r="C12497" s="34">
        <v>258</v>
      </c>
      <c r="D12497" s="34">
        <v>185</v>
      </c>
      <c r="E12497" s="34">
        <v>251</v>
      </c>
      <c r="F12497" s="34">
        <v>181</v>
      </c>
      <c r="G12497" s="34">
        <v>249</v>
      </c>
      <c r="H12497" s="34">
        <v>233</v>
      </c>
      <c r="I12497" s="34">
        <v>241</v>
      </c>
      <c r="J12497" s="34">
        <v>147</v>
      </c>
      <c r="K12497" s="34">
        <v>193</v>
      </c>
      <c r="L12497" s="34">
        <v>223</v>
      </c>
      <c r="M12497" s="34">
        <v>182</v>
      </c>
    </row>
    <row r="12498" spans="1:13" x14ac:dyDescent="0.2">
      <c r="A12498" s="34" t="s">
        <v>113392</v>
      </c>
      <c r="B12498" s="34">
        <v>116</v>
      </c>
      <c r="C12498" s="34">
        <v>136</v>
      </c>
      <c r="D12498" s="34">
        <v>122</v>
      </c>
      <c r="E12498" s="34">
        <v>158</v>
      </c>
      <c r="F12498" s="34">
        <v>95</v>
      </c>
      <c r="G12498" s="34">
        <v>137</v>
      </c>
      <c r="H12498" s="34">
        <v>111</v>
      </c>
      <c r="I12498" s="34">
        <v>148</v>
      </c>
      <c r="J12498" s="34">
        <v>131</v>
      </c>
      <c r="K12498" s="34">
        <v>116</v>
      </c>
      <c r="L12498" s="34">
        <v>116</v>
      </c>
      <c r="M12498" s="34">
        <v>112</v>
      </c>
    </row>
    <row r="12499" spans="1:13" x14ac:dyDescent="0.2">
      <c r="A12499" s="34" t="s">
        <v>113393</v>
      </c>
      <c r="B12499" s="34">
        <v>380</v>
      </c>
      <c r="C12499" s="34">
        <v>291</v>
      </c>
      <c r="D12499" s="34">
        <v>366</v>
      </c>
      <c r="E12499" s="34">
        <v>389</v>
      </c>
      <c r="F12499" s="34">
        <v>299</v>
      </c>
      <c r="G12499" s="34">
        <v>313</v>
      </c>
      <c r="H12499" s="34">
        <v>361</v>
      </c>
      <c r="I12499" s="34">
        <v>292</v>
      </c>
      <c r="J12499" s="34">
        <v>373</v>
      </c>
      <c r="K12499" s="34">
        <v>274</v>
      </c>
      <c r="L12499" s="34">
        <v>352</v>
      </c>
      <c r="M12499" s="34">
        <v>271</v>
      </c>
    </row>
    <row r="12500" spans="1:13" x14ac:dyDescent="0.2">
      <c r="A12500" s="34" t="s">
        <v>113394</v>
      </c>
      <c r="B12500" s="34">
        <v>193</v>
      </c>
      <c r="C12500" s="34">
        <v>177</v>
      </c>
      <c r="D12500" s="34">
        <v>204</v>
      </c>
      <c r="E12500" s="34">
        <v>192</v>
      </c>
      <c r="F12500" s="34">
        <v>144</v>
      </c>
      <c r="G12500" s="34">
        <v>195</v>
      </c>
      <c r="H12500" s="34">
        <v>232</v>
      </c>
      <c r="I12500" s="34">
        <v>157</v>
      </c>
      <c r="J12500" s="34">
        <v>141</v>
      </c>
      <c r="K12500" s="34">
        <v>148</v>
      </c>
      <c r="L12500" s="34">
        <v>191</v>
      </c>
      <c r="M12500" s="34">
        <v>154</v>
      </c>
    </row>
    <row r="12501" spans="1:13" x14ac:dyDescent="0.2">
      <c r="A12501" s="34" t="s">
        <v>113395</v>
      </c>
      <c r="B12501" s="34">
        <v>264</v>
      </c>
      <c r="C12501" s="34">
        <v>333</v>
      </c>
      <c r="D12501" s="34">
        <v>331</v>
      </c>
      <c r="E12501" s="34">
        <v>353</v>
      </c>
      <c r="F12501" s="34">
        <v>294</v>
      </c>
      <c r="G12501" s="34">
        <v>315</v>
      </c>
      <c r="H12501" s="34">
        <v>347</v>
      </c>
      <c r="I12501" s="34">
        <v>305</v>
      </c>
      <c r="J12501" s="34">
        <v>340</v>
      </c>
      <c r="K12501" s="34">
        <v>211</v>
      </c>
      <c r="L12501" s="34">
        <v>294</v>
      </c>
      <c r="M12501" s="34">
        <v>236</v>
      </c>
    </row>
    <row r="12502" spans="1:13" x14ac:dyDescent="0.2">
      <c r="A12502" s="34" t="s">
        <v>113396</v>
      </c>
      <c r="B12502" s="34">
        <v>573</v>
      </c>
      <c r="C12502" s="34">
        <v>489</v>
      </c>
      <c r="D12502" s="34">
        <v>563</v>
      </c>
      <c r="E12502" s="34">
        <v>534</v>
      </c>
      <c r="F12502" s="34">
        <v>470</v>
      </c>
      <c r="G12502" s="34">
        <v>478</v>
      </c>
      <c r="H12502" s="34">
        <v>636</v>
      </c>
      <c r="I12502" s="34">
        <v>497</v>
      </c>
      <c r="J12502" s="34">
        <v>518</v>
      </c>
      <c r="K12502" s="34">
        <v>405</v>
      </c>
      <c r="L12502" s="34">
        <v>568</v>
      </c>
      <c r="M12502" s="34">
        <v>368</v>
      </c>
    </row>
    <row r="12503" spans="1:13" x14ac:dyDescent="0.2">
      <c r="A12503" s="34" t="s">
        <v>113397</v>
      </c>
      <c r="B12503" s="34">
        <v>1021</v>
      </c>
      <c r="C12503" s="34">
        <v>987</v>
      </c>
      <c r="D12503" s="34">
        <v>1108</v>
      </c>
      <c r="E12503" s="34">
        <v>1090</v>
      </c>
      <c r="F12503" s="34">
        <v>832</v>
      </c>
      <c r="G12503" s="34">
        <v>937</v>
      </c>
      <c r="H12503" s="34">
        <v>1144</v>
      </c>
      <c r="I12503" s="34">
        <v>979</v>
      </c>
      <c r="J12503" s="34">
        <v>1100</v>
      </c>
      <c r="K12503" s="34">
        <v>833</v>
      </c>
      <c r="L12503" s="34">
        <v>993</v>
      </c>
      <c r="M12503" s="34">
        <v>751</v>
      </c>
    </row>
    <row r="12504" spans="1:13" x14ac:dyDescent="0.2">
      <c r="A12504" s="34" t="s">
        <v>113398</v>
      </c>
      <c r="B12504" s="34">
        <v>243</v>
      </c>
      <c r="C12504" s="34">
        <v>317</v>
      </c>
      <c r="D12504" s="34">
        <v>332</v>
      </c>
      <c r="E12504" s="34">
        <v>416</v>
      </c>
      <c r="F12504" s="34">
        <v>310</v>
      </c>
      <c r="G12504" s="34">
        <v>342</v>
      </c>
      <c r="H12504" s="34">
        <v>291</v>
      </c>
      <c r="I12504" s="34">
        <v>346</v>
      </c>
      <c r="J12504" s="34">
        <v>324</v>
      </c>
      <c r="K12504" s="34">
        <v>253</v>
      </c>
      <c r="L12504" s="34">
        <v>314</v>
      </c>
      <c r="M12504" s="34">
        <v>272</v>
      </c>
    </row>
    <row r="12505" spans="1:13" x14ac:dyDescent="0.2">
      <c r="A12505" s="34" t="s">
        <v>113399</v>
      </c>
      <c r="B12505" s="34">
        <v>569</v>
      </c>
      <c r="C12505" s="34">
        <v>584</v>
      </c>
      <c r="D12505" s="34">
        <v>569</v>
      </c>
      <c r="E12505" s="34">
        <v>725</v>
      </c>
      <c r="F12505" s="34">
        <v>615</v>
      </c>
      <c r="G12505" s="34">
        <v>574</v>
      </c>
      <c r="H12505" s="34">
        <v>704</v>
      </c>
      <c r="I12505" s="34">
        <v>586</v>
      </c>
      <c r="J12505" s="34">
        <v>544</v>
      </c>
      <c r="K12505" s="34">
        <v>528</v>
      </c>
      <c r="L12505" s="34">
        <v>546</v>
      </c>
      <c r="M12505" s="34">
        <v>469</v>
      </c>
    </row>
    <row r="12506" spans="1:13" x14ac:dyDescent="0.2">
      <c r="A12506" s="34" t="s">
        <v>113400</v>
      </c>
      <c r="B12506" s="34">
        <v>417</v>
      </c>
      <c r="C12506" s="34">
        <v>405</v>
      </c>
      <c r="D12506" s="34">
        <v>358</v>
      </c>
      <c r="E12506" s="34">
        <v>466</v>
      </c>
      <c r="F12506" s="34">
        <v>333</v>
      </c>
      <c r="G12506" s="34">
        <v>435</v>
      </c>
      <c r="H12506" s="34">
        <v>415</v>
      </c>
      <c r="I12506" s="34">
        <v>467</v>
      </c>
      <c r="J12506" s="34">
        <v>391</v>
      </c>
      <c r="K12506" s="34">
        <v>325</v>
      </c>
      <c r="L12506" s="34">
        <v>374</v>
      </c>
      <c r="M12506" s="34">
        <v>337</v>
      </c>
    </row>
    <row r="12507" spans="1:13" x14ac:dyDescent="0.2">
      <c r="A12507" s="34" t="s">
        <v>113401</v>
      </c>
      <c r="B12507" s="34">
        <v>269</v>
      </c>
      <c r="C12507" s="34">
        <v>270</v>
      </c>
      <c r="D12507" s="34">
        <v>269</v>
      </c>
      <c r="E12507" s="34">
        <v>252</v>
      </c>
      <c r="F12507" s="34">
        <v>259</v>
      </c>
      <c r="G12507" s="34">
        <v>193</v>
      </c>
      <c r="H12507" s="34">
        <v>243</v>
      </c>
      <c r="I12507" s="34">
        <v>246</v>
      </c>
      <c r="J12507" s="34">
        <v>290</v>
      </c>
      <c r="K12507" s="34">
        <v>173</v>
      </c>
      <c r="L12507" s="34">
        <v>205</v>
      </c>
      <c r="M12507" s="34">
        <v>189</v>
      </c>
    </row>
    <row r="12508" spans="1:13" x14ac:dyDescent="0.2">
      <c r="A12508" s="34" t="s">
        <v>113402</v>
      </c>
      <c r="B12508" s="34">
        <v>184</v>
      </c>
      <c r="C12508" s="34">
        <v>218</v>
      </c>
      <c r="D12508" s="34">
        <v>230</v>
      </c>
      <c r="E12508" s="34">
        <v>225</v>
      </c>
      <c r="F12508" s="34">
        <v>213</v>
      </c>
      <c r="G12508" s="34">
        <v>182</v>
      </c>
      <c r="H12508" s="34">
        <v>241</v>
      </c>
      <c r="I12508" s="34">
        <v>241</v>
      </c>
      <c r="J12508" s="34">
        <v>200</v>
      </c>
      <c r="K12508" s="34">
        <v>190</v>
      </c>
      <c r="L12508" s="34">
        <v>215</v>
      </c>
      <c r="M12508" s="34">
        <v>175</v>
      </c>
    </row>
    <row r="12509" spans="1:13" x14ac:dyDescent="0.2">
      <c r="A12509" s="34" t="s">
        <v>113403</v>
      </c>
      <c r="B12509" s="34">
        <v>177</v>
      </c>
      <c r="C12509" s="34">
        <v>257</v>
      </c>
      <c r="D12509" s="34">
        <v>184</v>
      </c>
      <c r="E12509" s="34">
        <v>193</v>
      </c>
      <c r="F12509" s="34">
        <v>199</v>
      </c>
      <c r="G12509" s="34">
        <v>230</v>
      </c>
      <c r="H12509" s="34">
        <v>210</v>
      </c>
      <c r="I12509" s="34">
        <v>226</v>
      </c>
      <c r="J12509" s="34">
        <v>199</v>
      </c>
      <c r="K12509" s="34">
        <v>198</v>
      </c>
      <c r="L12509" s="34">
        <v>212</v>
      </c>
      <c r="M12509" s="34">
        <v>153</v>
      </c>
    </row>
    <row r="12510" spans="1:13" x14ac:dyDescent="0.2">
      <c r="A12510" s="34" t="s">
        <v>113404</v>
      </c>
      <c r="B12510" s="34">
        <v>88</v>
      </c>
      <c r="C12510" s="34">
        <v>94</v>
      </c>
      <c r="D12510" s="34">
        <v>97</v>
      </c>
      <c r="E12510" s="34">
        <v>106</v>
      </c>
      <c r="F12510" s="34">
        <v>127</v>
      </c>
      <c r="G12510" s="34">
        <v>64</v>
      </c>
      <c r="H12510" s="34">
        <v>136</v>
      </c>
      <c r="I12510" s="34">
        <v>95</v>
      </c>
      <c r="J12510" s="34">
        <v>135</v>
      </c>
      <c r="K12510" s="34">
        <v>70</v>
      </c>
      <c r="L12510" s="34">
        <v>153</v>
      </c>
      <c r="M12510" s="34">
        <v>52</v>
      </c>
    </row>
    <row r="12511" spans="1:13" x14ac:dyDescent="0.2">
      <c r="A12511" s="34" t="s">
        <v>113405</v>
      </c>
      <c r="B12511" s="34">
        <v>109</v>
      </c>
      <c r="C12511" s="34">
        <v>171</v>
      </c>
      <c r="D12511" s="34">
        <v>170</v>
      </c>
      <c r="E12511" s="34">
        <v>181</v>
      </c>
      <c r="F12511" s="34">
        <v>162</v>
      </c>
      <c r="G12511" s="34">
        <v>171</v>
      </c>
      <c r="H12511" s="34">
        <v>156</v>
      </c>
      <c r="I12511" s="34">
        <v>154</v>
      </c>
      <c r="J12511" s="34">
        <v>174</v>
      </c>
      <c r="K12511" s="34">
        <v>151</v>
      </c>
      <c r="L12511" s="34">
        <v>106</v>
      </c>
      <c r="M12511" s="34">
        <v>128</v>
      </c>
    </row>
    <row r="12512" spans="1:13" x14ac:dyDescent="0.2">
      <c r="A12512" s="34" t="s">
        <v>113406</v>
      </c>
      <c r="B12512" s="34">
        <v>182</v>
      </c>
      <c r="C12512" s="34">
        <v>139</v>
      </c>
      <c r="D12512" s="34">
        <v>125</v>
      </c>
      <c r="E12512" s="34">
        <v>193</v>
      </c>
      <c r="F12512" s="34">
        <v>116</v>
      </c>
      <c r="G12512" s="34">
        <v>135</v>
      </c>
      <c r="H12512" s="34">
        <v>220</v>
      </c>
      <c r="I12512" s="34">
        <v>155</v>
      </c>
      <c r="J12512" s="34">
        <v>156</v>
      </c>
      <c r="K12512" s="34">
        <v>145</v>
      </c>
      <c r="L12512" s="34">
        <v>155</v>
      </c>
      <c r="M12512" s="34">
        <v>128</v>
      </c>
    </row>
    <row r="12513" spans="1:13" x14ac:dyDescent="0.2">
      <c r="A12513" s="34" t="s">
        <v>113407</v>
      </c>
      <c r="B12513" s="34">
        <v>190</v>
      </c>
      <c r="C12513" s="34">
        <v>258</v>
      </c>
      <c r="D12513" s="34">
        <v>270</v>
      </c>
      <c r="E12513" s="34">
        <v>241</v>
      </c>
      <c r="F12513" s="34">
        <v>256</v>
      </c>
      <c r="G12513" s="34">
        <v>182</v>
      </c>
      <c r="H12513" s="34">
        <v>229</v>
      </c>
      <c r="I12513" s="34">
        <v>216</v>
      </c>
      <c r="J12513" s="34">
        <v>212</v>
      </c>
      <c r="K12513" s="34">
        <v>244</v>
      </c>
      <c r="L12513" s="34">
        <v>216</v>
      </c>
      <c r="M12513" s="34">
        <v>189</v>
      </c>
    </row>
    <row r="12514" spans="1:13" x14ac:dyDescent="0.2">
      <c r="A12514" s="34" t="s">
        <v>113408</v>
      </c>
      <c r="B12514" s="34">
        <v>202</v>
      </c>
      <c r="C12514" s="34">
        <v>166</v>
      </c>
      <c r="D12514" s="34">
        <v>211</v>
      </c>
      <c r="E12514" s="34">
        <v>179</v>
      </c>
      <c r="F12514" s="34">
        <v>143</v>
      </c>
      <c r="G12514" s="34">
        <v>166</v>
      </c>
      <c r="H12514" s="34">
        <v>155</v>
      </c>
      <c r="I12514" s="34">
        <v>151</v>
      </c>
      <c r="J12514" s="34">
        <v>197</v>
      </c>
      <c r="K12514" s="34">
        <v>127</v>
      </c>
      <c r="L12514" s="34">
        <v>153</v>
      </c>
      <c r="M12514" s="34">
        <v>110</v>
      </c>
    </row>
    <row r="12515" spans="1:13" x14ac:dyDescent="0.2">
      <c r="A12515" s="34" t="s">
        <v>113409</v>
      </c>
      <c r="B12515" s="34">
        <v>247</v>
      </c>
      <c r="C12515" s="34">
        <v>221</v>
      </c>
      <c r="D12515" s="34">
        <v>215</v>
      </c>
      <c r="E12515" s="34">
        <v>203</v>
      </c>
      <c r="F12515" s="34">
        <v>153</v>
      </c>
      <c r="G12515" s="34">
        <v>208</v>
      </c>
      <c r="H12515" s="34">
        <v>188</v>
      </c>
      <c r="I12515" s="34">
        <v>165</v>
      </c>
      <c r="J12515" s="34">
        <v>198</v>
      </c>
      <c r="K12515" s="34">
        <v>198</v>
      </c>
      <c r="L12515" s="34">
        <v>221</v>
      </c>
      <c r="M12515" s="34">
        <v>160</v>
      </c>
    </row>
    <row r="12516" spans="1:13" x14ac:dyDescent="0.2">
      <c r="A12516" s="34" t="s">
        <v>113410</v>
      </c>
      <c r="B12516" s="34">
        <v>209</v>
      </c>
      <c r="C12516" s="34">
        <v>231</v>
      </c>
      <c r="D12516" s="34">
        <v>259</v>
      </c>
      <c r="E12516" s="34">
        <v>237</v>
      </c>
      <c r="F12516" s="34">
        <v>272</v>
      </c>
      <c r="G12516" s="34">
        <v>241</v>
      </c>
      <c r="H12516" s="34">
        <v>261</v>
      </c>
      <c r="I12516" s="34">
        <v>205</v>
      </c>
      <c r="J12516" s="34">
        <v>291</v>
      </c>
      <c r="K12516" s="34">
        <v>222</v>
      </c>
      <c r="L12516" s="34">
        <v>226</v>
      </c>
      <c r="M12516" s="34">
        <v>226</v>
      </c>
    </row>
    <row r="12517" spans="1:13" x14ac:dyDescent="0.2">
      <c r="A12517" s="34" t="s">
        <v>113411</v>
      </c>
      <c r="B12517" s="34">
        <v>300</v>
      </c>
      <c r="C12517" s="34">
        <v>262</v>
      </c>
      <c r="D12517" s="34">
        <v>366</v>
      </c>
      <c r="E12517" s="34">
        <v>344</v>
      </c>
      <c r="F12517" s="34">
        <v>271</v>
      </c>
      <c r="G12517" s="34">
        <v>242</v>
      </c>
      <c r="H12517" s="34">
        <v>345</v>
      </c>
      <c r="I12517" s="34">
        <v>271</v>
      </c>
      <c r="J12517" s="34">
        <v>289</v>
      </c>
      <c r="K12517" s="34">
        <v>245</v>
      </c>
      <c r="L12517" s="34">
        <v>303</v>
      </c>
      <c r="M12517" s="34">
        <v>193</v>
      </c>
    </row>
    <row r="12518" spans="1:13" x14ac:dyDescent="0.2">
      <c r="A12518" s="34" t="s">
        <v>113412</v>
      </c>
      <c r="B12518" s="34">
        <v>65</v>
      </c>
      <c r="C12518" s="34">
        <v>138</v>
      </c>
      <c r="D12518" s="34">
        <v>85</v>
      </c>
      <c r="E12518" s="34">
        <v>125</v>
      </c>
      <c r="F12518" s="34">
        <v>93</v>
      </c>
      <c r="G12518" s="34">
        <v>118</v>
      </c>
      <c r="H12518" s="34">
        <v>90</v>
      </c>
      <c r="I12518" s="34">
        <v>120</v>
      </c>
      <c r="J12518" s="34">
        <v>86</v>
      </c>
      <c r="K12518" s="34">
        <v>74</v>
      </c>
      <c r="L12518" s="34">
        <v>103</v>
      </c>
      <c r="M12518" s="34">
        <v>79</v>
      </c>
    </row>
    <row r="12519" spans="1:13" x14ac:dyDescent="0.2">
      <c r="A12519" s="34" t="s">
        <v>113413</v>
      </c>
      <c r="B12519" s="34">
        <v>154</v>
      </c>
      <c r="C12519" s="34">
        <v>184</v>
      </c>
      <c r="D12519" s="34">
        <v>153</v>
      </c>
      <c r="E12519" s="34">
        <v>175</v>
      </c>
      <c r="F12519" s="34">
        <v>134</v>
      </c>
      <c r="G12519" s="34">
        <v>148</v>
      </c>
      <c r="H12519" s="34">
        <v>183</v>
      </c>
      <c r="I12519" s="34">
        <v>140</v>
      </c>
      <c r="J12519" s="34">
        <v>135</v>
      </c>
      <c r="K12519" s="34">
        <v>133</v>
      </c>
      <c r="L12519" s="34">
        <v>132</v>
      </c>
      <c r="M12519" s="34">
        <v>154</v>
      </c>
    </row>
    <row r="12520" spans="1:13" x14ac:dyDescent="0.2">
      <c r="A12520" s="34" t="s">
        <v>113414</v>
      </c>
      <c r="B12520" s="34">
        <v>155</v>
      </c>
      <c r="C12520" s="34">
        <v>218</v>
      </c>
      <c r="D12520" s="34">
        <v>208</v>
      </c>
      <c r="E12520" s="34">
        <v>239</v>
      </c>
      <c r="F12520" s="34">
        <v>241</v>
      </c>
      <c r="G12520" s="34">
        <v>218</v>
      </c>
      <c r="H12520" s="34">
        <v>194</v>
      </c>
      <c r="I12520" s="34">
        <v>199</v>
      </c>
      <c r="J12520" s="34">
        <v>179</v>
      </c>
      <c r="K12520" s="34">
        <v>221</v>
      </c>
      <c r="L12520" s="34">
        <v>235</v>
      </c>
      <c r="M12520" s="34">
        <v>183</v>
      </c>
    </row>
    <row r="12521" spans="1:13" x14ac:dyDescent="0.2">
      <c r="A12521" s="34" t="s">
        <v>113415</v>
      </c>
      <c r="B12521" s="34">
        <v>278</v>
      </c>
      <c r="C12521" s="34">
        <v>299</v>
      </c>
      <c r="D12521" s="34">
        <v>394</v>
      </c>
      <c r="E12521" s="34">
        <v>364</v>
      </c>
      <c r="F12521" s="34">
        <v>284</v>
      </c>
      <c r="G12521" s="34">
        <v>342</v>
      </c>
      <c r="H12521" s="34">
        <v>373</v>
      </c>
      <c r="I12521" s="34">
        <v>323</v>
      </c>
      <c r="J12521" s="34">
        <v>436</v>
      </c>
      <c r="K12521" s="34">
        <v>272</v>
      </c>
      <c r="L12521" s="34">
        <v>363</v>
      </c>
      <c r="M12521" s="34">
        <v>278</v>
      </c>
    </row>
    <row r="12522" spans="1:13" x14ac:dyDescent="0.2">
      <c r="A12522" s="34" t="s">
        <v>113416</v>
      </c>
      <c r="B12522" s="34">
        <v>234</v>
      </c>
      <c r="C12522" s="34">
        <v>410</v>
      </c>
      <c r="D12522" s="34">
        <v>332</v>
      </c>
      <c r="E12522" s="34">
        <v>436</v>
      </c>
      <c r="F12522" s="34">
        <v>225</v>
      </c>
      <c r="G12522" s="34">
        <v>392</v>
      </c>
      <c r="H12522" s="34">
        <v>320</v>
      </c>
      <c r="I12522" s="34">
        <v>369</v>
      </c>
      <c r="J12522" s="34">
        <v>310</v>
      </c>
      <c r="K12522" s="34">
        <v>288</v>
      </c>
      <c r="L12522" s="34">
        <v>306</v>
      </c>
      <c r="M12522" s="34">
        <v>280</v>
      </c>
    </row>
    <row r="12523" spans="1:13" x14ac:dyDescent="0.2">
      <c r="A12523" s="34" t="s">
        <v>113417</v>
      </c>
      <c r="B12523" s="34">
        <v>562</v>
      </c>
      <c r="C12523" s="34">
        <v>566</v>
      </c>
      <c r="D12523" s="34">
        <v>624</v>
      </c>
      <c r="E12523" s="34">
        <v>668</v>
      </c>
      <c r="F12523" s="34">
        <v>547</v>
      </c>
      <c r="G12523" s="34">
        <v>574</v>
      </c>
      <c r="H12523" s="34">
        <v>740</v>
      </c>
      <c r="I12523" s="34">
        <v>565</v>
      </c>
      <c r="J12523" s="34">
        <v>643</v>
      </c>
      <c r="K12523" s="34">
        <v>487</v>
      </c>
      <c r="L12523" s="34">
        <v>617</v>
      </c>
      <c r="M12523" s="34">
        <v>478</v>
      </c>
    </row>
    <row r="12524" spans="1:13" x14ac:dyDescent="0.2">
      <c r="A12524" s="34" t="s">
        <v>113418</v>
      </c>
      <c r="B12524" s="34">
        <v>721</v>
      </c>
      <c r="C12524" s="34">
        <v>1031</v>
      </c>
      <c r="D12524" s="34">
        <v>764</v>
      </c>
      <c r="E12524" s="34">
        <v>962</v>
      </c>
      <c r="F12524" s="34">
        <v>748</v>
      </c>
      <c r="G12524" s="34">
        <v>908</v>
      </c>
      <c r="H12524" s="34">
        <v>859</v>
      </c>
      <c r="I12524" s="34">
        <v>949</v>
      </c>
      <c r="J12524" s="34">
        <v>820</v>
      </c>
      <c r="K12524" s="34">
        <v>883</v>
      </c>
      <c r="L12524" s="34">
        <v>783</v>
      </c>
      <c r="M12524" s="34">
        <v>772</v>
      </c>
    </row>
    <row r="12525" spans="1:13" x14ac:dyDescent="0.2">
      <c r="A12525" s="34" t="s">
        <v>113419</v>
      </c>
      <c r="B12525" s="34">
        <v>432</v>
      </c>
      <c r="C12525" s="34">
        <v>660</v>
      </c>
      <c r="D12525" s="34">
        <v>413</v>
      </c>
      <c r="E12525" s="34">
        <v>685</v>
      </c>
      <c r="F12525" s="34">
        <v>381</v>
      </c>
      <c r="G12525" s="34">
        <v>618</v>
      </c>
      <c r="H12525" s="34">
        <v>455</v>
      </c>
      <c r="I12525" s="34">
        <v>637</v>
      </c>
      <c r="J12525" s="34">
        <v>433</v>
      </c>
      <c r="K12525" s="34">
        <v>504</v>
      </c>
      <c r="L12525" s="34">
        <v>391</v>
      </c>
      <c r="M12525" s="34">
        <v>529</v>
      </c>
    </row>
    <row r="12526" spans="1:13" x14ac:dyDescent="0.2">
      <c r="A12526" s="34" t="s">
        <v>113420</v>
      </c>
      <c r="B12526" s="34">
        <v>339</v>
      </c>
      <c r="C12526" s="34">
        <v>307</v>
      </c>
      <c r="D12526" s="34">
        <v>315</v>
      </c>
      <c r="E12526" s="34">
        <v>309</v>
      </c>
      <c r="F12526" s="34">
        <v>275</v>
      </c>
      <c r="G12526" s="34">
        <v>286</v>
      </c>
      <c r="H12526" s="34">
        <v>336</v>
      </c>
      <c r="I12526" s="34">
        <v>341</v>
      </c>
      <c r="J12526" s="34">
        <v>352</v>
      </c>
      <c r="K12526" s="34">
        <v>305</v>
      </c>
      <c r="L12526" s="34">
        <v>293</v>
      </c>
      <c r="M12526" s="34">
        <v>232</v>
      </c>
    </row>
    <row r="12527" spans="1:13" x14ac:dyDescent="0.2">
      <c r="A12527" s="34" t="s">
        <v>113421</v>
      </c>
      <c r="B12527" s="34">
        <v>405</v>
      </c>
      <c r="C12527" s="34">
        <v>458</v>
      </c>
      <c r="D12527" s="34">
        <v>503</v>
      </c>
      <c r="E12527" s="34">
        <v>556</v>
      </c>
      <c r="F12527" s="34">
        <v>476</v>
      </c>
      <c r="G12527" s="34">
        <v>411</v>
      </c>
      <c r="H12527" s="34">
        <v>471</v>
      </c>
      <c r="I12527" s="34">
        <v>408</v>
      </c>
      <c r="J12527" s="34">
        <v>454</v>
      </c>
      <c r="K12527" s="34">
        <v>370</v>
      </c>
      <c r="L12527" s="34">
        <v>373</v>
      </c>
      <c r="M12527" s="34">
        <v>335</v>
      </c>
    </row>
    <row r="12528" spans="1:13" x14ac:dyDescent="0.2">
      <c r="A12528" s="34" t="s">
        <v>113422</v>
      </c>
      <c r="B12528" s="34">
        <v>275</v>
      </c>
      <c r="C12528" s="34">
        <v>271</v>
      </c>
      <c r="D12528" s="34">
        <v>295</v>
      </c>
      <c r="E12528" s="34">
        <v>246</v>
      </c>
      <c r="F12528" s="34">
        <v>283</v>
      </c>
      <c r="G12528" s="34">
        <v>297</v>
      </c>
      <c r="H12528" s="34">
        <v>285</v>
      </c>
      <c r="I12528" s="34">
        <v>253</v>
      </c>
      <c r="J12528" s="34">
        <v>298</v>
      </c>
      <c r="K12528" s="34">
        <v>215</v>
      </c>
      <c r="L12528" s="34">
        <v>288</v>
      </c>
      <c r="M12528" s="34">
        <v>248</v>
      </c>
    </row>
    <row r="12529" spans="1:13" x14ac:dyDescent="0.2">
      <c r="A12529" s="34" t="s">
        <v>113423</v>
      </c>
      <c r="B12529" s="34">
        <v>311</v>
      </c>
      <c r="C12529" s="34">
        <v>262</v>
      </c>
      <c r="D12529" s="34">
        <v>317</v>
      </c>
      <c r="E12529" s="34">
        <v>268</v>
      </c>
      <c r="F12529" s="34">
        <v>262</v>
      </c>
      <c r="G12529" s="34">
        <v>281</v>
      </c>
      <c r="H12529" s="34">
        <v>332</v>
      </c>
      <c r="I12529" s="34">
        <v>278</v>
      </c>
      <c r="J12529" s="34">
        <v>255</v>
      </c>
      <c r="K12529" s="34">
        <v>209</v>
      </c>
      <c r="L12529" s="34">
        <v>313</v>
      </c>
      <c r="M12529" s="34">
        <v>198</v>
      </c>
    </row>
    <row r="12530" spans="1:13" x14ac:dyDescent="0.2">
      <c r="A12530" s="34" t="s">
        <v>113424</v>
      </c>
      <c r="B12530" s="34">
        <v>301</v>
      </c>
      <c r="C12530" s="34">
        <v>315</v>
      </c>
      <c r="D12530" s="34">
        <v>282</v>
      </c>
      <c r="E12530" s="34">
        <v>297</v>
      </c>
      <c r="F12530" s="34">
        <v>228</v>
      </c>
      <c r="G12530" s="34">
        <v>285</v>
      </c>
      <c r="H12530" s="34">
        <v>357</v>
      </c>
      <c r="I12530" s="34">
        <v>272</v>
      </c>
      <c r="J12530" s="34">
        <v>279</v>
      </c>
      <c r="K12530" s="34">
        <v>250</v>
      </c>
      <c r="L12530" s="34">
        <v>226</v>
      </c>
      <c r="M12530" s="34">
        <v>253</v>
      </c>
    </row>
    <row r="12531" spans="1:13" x14ac:dyDescent="0.2">
      <c r="A12531" s="34" t="s">
        <v>113425</v>
      </c>
      <c r="B12531" s="34">
        <v>219</v>
      </c>
      <c r="C12531" s="34">
        <v>180</v>
      </c>
      <c r="D12531" s="34">
        <v>213</v>
      </c>
      <c r="E12531" s="34">
        <v>250</v>
      </c>
      <c r="F12531" s="34">
        <v>160</v>
      </c>
      <c r="G12531" s="34">
        <v>222</v>
      </c>
      <c r="H12531" s="34">
        <v>231</v>
      </c>
      <c r="I12531" s="34">
        <v>187</v>
      </c>
      <c r="J12531" s="34">
        <v>179</v>
      </c>
      <c r="K12531" s="34">
        <v>168</v>
      </c>
      <c r="L12531" s="34">
        <v>236</v>
      </c>
      <c r="M12531" s="34">
        <v>187</v>
      </c>
    </row>
    <row r="12532" spans="1:13" x14ac:dyDescent="0.2">
      <c r="A12532" s="34" t="s">
        <v>113426</v>
      </c>
      <c r="B12532" s="34">
        <v>331</v>
      </c>
      <c r="C12532" s="34">
        <v>341</v>
      </c>
      <c r="D12532" s="34">
        <v>316</v>
      </c>
      <c r="E12532" s="34">
        <v>376</v>
      </c>
      <c r="F12532" s="34">
        <v>308</v>
      </c>
      <c r="G12532" s="34">
        <v>368</v>
      </c>
      <c r="H12532" s="34">
        <v>369</v>
      </c>
      <c r="I12532" s="34">
        <v>358</v>
      </c>
      <c r="J12532" s="34">
        <v>376</v>
      </c>
      <c r="K12532" s="34">
        <v>303</v>
      </c>
      <c r="L12532" s="34">
        <v>328</v>
      </c>
      <c r="M12532" s="34">
        <v>271</v>
      </c>
    </row>
    <row r="12533" spans="1:13" x14ac:dyDescent="0.2">
      <c r="A12533" s="34" t="s">
        <v>113427</v>
      </c>
      <c r="B12533" s="34">
        <v>209</v>
      </c>
      <c r="C12533" s="34">
        <v>204</v>
      </c>
      <c r="D12533" s="34">
        <v>212</v>
      </c>
      <c r="E12533" s="34">
        <v>213</v>
      </c>
      <c r="F12533" s="34">
        <v>197</v>
      </c>
      <c r="G12533" s="34">
        <v>256</v>
      </c>
      <c r="H12533" s="34">
        <v>227</v>
      </c>
      <c r="I12533" s="34">
        <v>238</v>
      </c>
      <c r="J12533" s="34">
        <v>176</v>
      </c>
      <c r="K12533" s="34">
        <v>174</v>
      </c>
      <c r="L12533" s="34">
        <v>165</v>
      </c>
      <c r="M12533" s="34">
        <v>176</v>
      </c>
    </row>
    <row r="12534" spans="1:13" x14ac:dyDescent="0.2">
      <c r="A12534" s="34" t="s">
        <v>113428</v>
      </c>
      <c r="B12534" s="34">
        <v>259</v>
      </c>
      <c r="C12534" s="34">
        <v>197</v>
      </c>
      <c r="D12534" s="34">
        <v>212</v>
      </c>
      <c r="E12534" s="34">
        <v>186</v>
      </c>
      <c r="F12534" s="34">
        <v>232</v>
      </c>
      <c r="G12534" s="34">
        <v>207</v>
      </c>
      <c r="H12534" s="34">
        <v>247</v>
      </c>
      <c r="I12534" s="34">
        <v>206</v>
      </c>
      <c r="J12534" s="34">
        <v>194</v>
      </c>
      <c r="K12534" s="34">
        <v>163</v>
      </c>
      <c r="L12534" s="34">
        <v>205</v>
      </c>
      <c r="M12534" s="34">
        <v>173</v>
      </c>
    </row>
    <row r="12535" spans="1:13" x14ac:dyDescent="0.2">
      <c r="A12535" s="34" t="s">
        <v>113429</v>
      </c>
      <c r="B12535" s="34">
        <v>661</v>
      </c>
      <c r="C12535" s="34">
        <v>682</v>
      </c>
      <c r="D12535" s="34">
        <v>706</v>
      </c>
      <c r="E12535" s="34">
        <v>642</v>
      </c>
      <c r="F12535" s="34">
        <v>595</v>
      </c>
      <c r="G12535" s="34">
        <v>658</v>
      </c>
      <c r="H12535" s="34">
        <v>645</v>
      </c>
      <c r="I12535" s="34">
        <v>654</v>
      </c>
      <c r="J12535" s="34">
        <v>787</v>
      </c>
      <c r="K12535" s="34">
        <v>455</v>
      </c>
      <c r="L12535" s="34">
        <v>685</v>
      </c>
      <c r="M12535" s="34">
        <v>498</v>
      </c>
    </row>
    <row r="12536" spans="1:13" x14ac:dyDescent="0.2">
      <c r="A12536" s="34" t="s">
        <v>113430</v>
      </c>
      <c r="B12536" s="34">
        <v>183</v>
      </c>
      <c r="C12536" s="34">
        <v>221</v>
      </c>
      <c r="D12536" s="34">
        <v>218</v>
      </c>
      <c r="E12536" s="34">
        <v>167</v>
      </c>
      <c r="F12536" s="34">
        <v>199</v>
      </c>
      <c r="G12536" s="34">
        <v>176</v>
      </c>
      <c r="H12536" s="34">
        <v>218</v>
      </c>
      <c r="I12536" s="34">
        <v>181</v>
      </c>
      <c r="J12536" s="34">
        <v>201</v>
      </c>
      <c r="K12536" s="34">
        <v>165</v>
      </c>
      <c r="L12536" s="34">
        <v>220</v>
      </c>
      <c r="M12536" s="34">
        <v>140</v>
      </c>
    </row>
    <row r="12537" spans="1:13" x14ac:dyDescent="0.2">
      <c r="A12537" s="34" t="s">
        <v>113431</v>
      </c>
      <c r="B12537" s="34">
        <v>378</v>
      </c>
      <c r="C12537" s="34">
        <v>429</v>
      </c>
      <c r="D12537" s="34">
        <v>445</v>
      </c>
      <c r="E12537" s="34">
        <v>494</v>
      </c>
      <c r="F12537" s="34">
        <v>407</v>
      </c>
      <c r="G12537" s="34">
        <v>468</v>
      </c>
      <c r="H12537" s="34">
        <v>508</v>
      </c>
      <c r="I12537" s="34">
        <v>441</v>
      </c>
      <c r="J12537" s="34">
        <v>521</v>
      </c>
      <c r="K12537" s="34">
        <v>405</v>
      </c>
      <c r="L12537" s="34">
        <v>369</v>
      </c>
      <c r="M12537" s="34">
        <v>357</v>
      </c>
    </row>
    <row r="12538" spans="1:13" x14ac:dyDescent="0.2">
      <c r="A12538" s="34" t="s">
        <v>113432</v>
      </c>
      <c r="B12538" s="34">
        <v>188</v>
      </c>
      <c r="C12538" s="34">
        <v>228</v>
      </c>
      <c r="D12538" s="34">
        <v>170</v>
      </c>
      <c r="E12538" s="34">
        <v>218</v>
      </c>
      <c r="F12538" s="34">
        <v>176</v>
      </c>
      <c r="G12538" s="34">
        <v>212</v>
      </c>
      <c r="H12538" s="34">
        <v>220</v>
      </c>
      <c r="I12538" s="34">
        <v>235</v>
      </c>
      <c r="J12538" s="34">
        <v>253</v>
      </c>
      <c r="K12538" s="34">
        <v>174</v>
      </c>
      <c r="L12538" s="34">
        <v>149</v>
      </c>
      <c r="M12538" s="34">
        <v>167</v>
      </c>
    </row>
    <row r="12539" spans="1:13" x14ac:dyDescent="0.2">
      <c r="A12539" s="34" t="s">
        <v>113433</v>
      </c>
      <c r="B12539" s="34">
        <v>692</v>
      </c>
      <c r="C12539" s="34">
        <v>571</v>
      </c>
      <c r="D12539" s="34">
        <v>720</v>
      </c>
      <c r="E12539" s="34">
        <v>689</v>
      </c>
      <c r="F12539" s="34">
        <v>664</v>
      </c>
      <c r="G12539" s="34">
        <v>633</v>
      </c>
      <c r="H12539" s="34">
        <v>658</v>
      </c>
      <c r="I12539" s="34">
        <v>594</v>
      </c>
      <c r="J12539" s="34">
        <v>736</v>
      </c>
      <c r="K12539" s="34">
        <v>567</v>
      </c>
      <c r="L12539" s="34">
        <v>725</v>
      </c>
      <c r="M12539" s="34">
        <v>464</v>
      </c>
    </row>
    <row r="12540" spans="1:13" x14ac:dyDescent="0.2">
      <c r="A12540" s="34" t="s">
        <v>113434</v>
      </c>
      <c r="B12540" s="34">
        <v>443</v>
      </c>
      <c r="C12540" s="34">
        <v>451</v>
      </c>
      <c r="D12540" s="34">
        <v>434</v>
      </c>
      <c r="E12540" s="34">
        <v>557</v>
      </c>
      <c r="F12540" s="34">
        <v>486</v>
      </c>
      <c r="G12540" s="34">
        <v>445</v>
      </c>
      <c r="H12540" s="34">
        <v>517</v>
      </c>
      <c r="I12540" s="34">
        <v>445</v>
      </c>
      <c r="J12540" s="34">
        <v>507</v>
      </c>
      <c r="K12540" s="34">
        <v>396</v>
      </c>
      <c r="L12540" s="34">
        <v>468</v>
      </c>
      <c r="M12540" s="34">
        <v>323</v>
      </c>
    </row>
    <row r="12541" spans="1:13" x14ac:dyDescent="0.2">
      <c r="A12541" s="34" t="s">
        <v>113435</v>
      </c>
      <c r="B12541" s="34">
        <v>572</v>
      </c>
      <c r="C12541" s="34">
        <v>595</v>
      </c>
      <c r="D12541" s="34">
        <v>576</v>
      </c>
      <c r="E12541" s="34">
        <v>609</v>
      </c>
      <c r="F12541" s="34">
        <v>524</v>
      </c>
      <c r="G12541" s="34">
        <v>509</v>
      </c>
      <c r="H12541" s="34">
        <v>575</v>
      </c>
      <c r="I12541" s="34">
        <v>539</v>
      </c>
      <c r="J12541" s="34">
        <v>693</v>
      </c>
      <c r="K12541" s="34">
        <v>466</v>
      </c>
      <c r="L12541" s="34">
        <v>514</v>
      </c>
      <c r="M12541" s="34">
        <v>435</v>
      </c>
    </row>
    <row r="12542" spans="1:13" x14ac:dyDescent="0.2">
      <c r="A12542" s="34" t="s">
        <v>113436</v>
      </c>
      <c r="B12542" s="34">
        <v>332</v>
      </c>
      <c r="C12542" s="34">
        <v>365</v>
      </c>
      <c r="D12542" s="34">
        <v>331</v>
      </c>
      <c r="E12542" s="34">
        <v>374</v>
      </c>
      <c r="F12542" s="34">
        <v>305</v>
      </c>
      <c r="G12542" s="34">
        <v>347</v>
      </c>
      <c r="H12542" s="34">
        <v>354</v>
      </c>
      <c r="I12542" s="34">
        <v>327</v>
      </c>
      <c r="J12542" s="34">
        <v>416</v>
      </c>
      <c r="K12542" s="34">
        <v>322</v>
      </c>
      <c r="L12542" s="34">
        <v>301</v>
      </c>
      <c r="M12542" s="34">
        <v>292</v>
      </c>
    </row>
    <row r="12543" spans="1:13" x14ac:dyDescent="0.2">
      <c r="A12543" s="34" t="s">
        <v>113437</v>
      </c>
      <c r="B12543" s="34">
        <v>776</v>
      </c>
      <c r="C12543" s="34">
        <v>730</v>
      </c>
      <c r="D12543" s="34">
        <v>763</v>
      </c>
      <c r="E12543" s="34">
        <v>860</v>
      </c>
      <c r="F12543" s="34">
        <v>639</v>
      </c>
      <c r="G12543" s="34">
        <v>732</v>
      </c>
      <c r="H12543" s="34">
        <v>716</v>
      </c>
      <c r="I12543" s="34">
        <v>827</v>
      </c>
      <c r="J12543" s="34">
        <v>733</v>
      </c>
      <c r="K12543" s="34">
        <v>599</v>
      </c>
      <c r="L12543" s="34">
        <v>638</v>
      </c>
      <c r="M12543" s="34">
        <v>644</v>
      </c>
    </row>
    <row r="12544" spans="1:13" x14ac:dyDescent="0.2">
      <c r="A12544" s="34" t="s">
        <v>113438</v>
      </c>
      <c r="B12544" s="34">
        <v>364</v>
      </c>
      <c r="C12544" s="34">
        <v>499</v>
      </c>
      <c r="D12544" s="34">
        <v>421</v>
      </c>
      <c r="E12544" s="34">
        <v>472</v>
      </c>
      <c r="F12544" s="34">
        <v>322</v>
      </c>
      <c r="G12544" s="34">
        <v>412</v>
      </c>
      <c r="H12544" s="34">
        <v>472</v>
      </c>
      <c r="I12544" s="34">
        <v>467</v>
      </c>
      <c r="J12544" s="34">
        <v>384</v>
      </c>
      <c r="K12544" s="34">
        <v>369</v>
      </c>
      <c r="L12544" s="34">
        <v>449</v>
      </c>
      <c r="M12544" s="34">
        <v>378</v>
      </c>
    </row>
    <row r="12545" spans="1:13" x14ac:dyDescent="0.2">
      <c r="A12545" s="34" t="s">
        <v>113439</v>
      </c>
      <c r="B12545" s="34">
        <v>829</v>
      </c>
      <c r="C12545" s="34">
        <v>785</v>
      </c>
      <c r="D12545" s="34">
        <v>928</v>
      </c>
      <c r="E12545" s="34">
        <v>885</v>
      </c>
      <c r="F12545" s="34">
        <v>713</v>
      </c>
      <c r="G12545" s="34">
        <v>832</v>
      </c>
      <c r="H12545" s="34">
        <v>813</v>
      </c>
      <c r="I12545" s="34">
        <v>820</v>
      </c>
      <c r="J12545" s="34">
        <v>854</v>
      </c>
      <c r="K12545" s="34">
        <v>680</v>
      </c>
      <c r="L12545" s="34">
        <v>743</v>
      </c>
      <c r="M12545" s="34">
        <v>690</v>
      </c>
    </row>
    <row r="12546" spans="1:13" x14ac:dyDescent="0.2">
      <c r="A12546" s="34" t="s">
        <v>113440</v>
      </c>
      <c r="B12546" s="34">
        <v>504</v>
      </c>
      <c r="C12546" s="34">
        <v>517</v>
      </c>
      <c r="D12546" s="34">
        <v>548</v>
      </c>
      <c r="E12546" s="34">
        <v>562</v>
      </c>
      <c r="F12546" s="34">
        <v>512</v>
      </c>
      <c r="G12546" s="34">
        <v>507</v>
      </c>
      <c r="H12546" s="34">
        <v>602</v>
      </c>
      <c r="I12546" s="34">
        <v>591</v>
      </c>
      <c r="J12546" s="34">
        <v>561</v>
      </c>
      <c r="K12546" s="34">
        <v>489</v>
      </c>
      <c r="L12546" s="34">
        <v>504</v>
      </c>
      <c r="M12546" s="34">
        <v>443</v>
      </c>
    </row>
    <row r="12547" spans="1:13" x14ac:dyDescent="0.2">
      <c r="A12547" s="34" t="s">
        <v>113441</v>
      </c>
      <c r="B12547" s="34">
        <v>508</v>
      </c>
      <c r="C12547" s="34">
        <v>495</v>
      </c>
      <c r="D12547" s="34">
        <v>483</v>
      </c>
      <c r="E12547" s="34">
        <v>493</v>
      </c>
      <c r="F12547" s="34">
        <v>472</v>
      </c>
      <c r="G12547" s="34">
        <v>415</v>
      </c>
      <c r="H12547" s="34">
        <v>485</v>
      </c>
      <c r="I12547" s="34">
        <v>520</v>
      </c>
      <c r="J12547" s="34">
        <v>526</v>
      </c>
      <c r="K12547" s="34">
        <v>413</v>
      </c>
      <c r="L12547" s="34">
        <v>416</v>
      </c>
      <c r="M12547" s="34">
        <v>401</v>
      </c>
    </row>
    <row r="12548" spans="1:13" x14ac:dyDescent="0.2">
      <c r="A12548" s="34" t="s">
        <v>113442</v>
      </c>
      <c r="B12548" s="34">
        <v>167</v>
      </c>
      <c r="C12548" s="34">
        <v>451</v>
      </c>
      <c r="D12548" s="34">
        <v>261</v>
      </c>
      <c r="E12548" s="34">
        <v>414</v>
      </c>
      <c r="F12548" s="34">
        <v>178</v>
      </c>
      <c r="G12548" s="34">
        <v>418</v>
      </c>
      <c r="H12548" s="34">
        <v>241</v>
      </c>
      <c r="I12548" s="34">
        <v>409</v>
      </c>
      <c r="J12548" s="34">
        <v>222</v>
      </c>
      <c r="K12548" s="34">
        <v>331</v>
      </c>
      <c r="L12548" s="34">
        <v>189</v>
      </c>
      <c r="M12548" s="34">
        <v>297</v>
      </c>
    </row>
    <row r="12549" spans="1:13" x14ac:dyDescent="0.2">
      <c r="A12549" s="34" t="s">
        <v>113443</v>
      </c>
      <c r="B12549" s="34">
        <v>425</v>
      </c>
      <c r="C12549" s="34">
        <v>464</v>
      </c>
      <c r="D12549" s="34">
        <v>417</v>
      </c>
      <c r="E12549" s="34">
        <v>428</v>
      </c>
      <c r="F12549" s="34">
        <v>475</v>
      </c>
      <c r="G12549" s="34">
        <v>458</v>
      </c>
      <c r="H12549" s="34">
        <v>451</v>
      </c>
      <c r="I12549" s="34">
        <v>450</v>
      </c>
      <c r="J12549" s="34">
        <v>391</v>
      </c>
      <c r="K12549" s="34">
        <v>384</v>
      </c>
      <c r="L12549" s="34">
        <v>401</v>
      </c>
      <c r="M12549" s="34">
        <v>346</v>
      </c>
    </row>
    <row r="12550" spans="1:13" x14ac:dyDescent="0.2">
      <c r="A12550" s="34" t="s">
        <v>113444</v>
      </c>
      <c r="B12550" s="34">
        <v>385</v>
      </c>
      <c r="C12550" s="34">
        <v>415</v>
      </c>
      <c r="D12550" s="34">
        <v>454</v>
      </c>
      <c r="E12550" s="34">
        <v>409</v>
      </c>
      <c r="F12550" s="34">
        <v>409</v>
      </c>
      <c r="G12550" s="34">
        <v>373</v>
      </c>
      <c r="H12550" s="34">
        <v>367</v>
      </c>
      <c r="I12550" s="34">
        <v>379</v>
      </c>
      <c r="J12550" s="34">
        <v>396</v>
      </c>
      <c r="K12550" s="34">
        <v>318</v>
      </c>
      <c r="L12550" s="34">
        <v>406</v>
      </c>
      <c r="M12550" s="34">
        <v>299</v>
      </c>
    </row>
    <row r="12551" spans="1:13" x14ac:dyDescent="0.2">
      <c r="A12551" s="34" t="s">
        <v>113445</v>
      </c>
      <c r="B12551" s="34">
        <v>546</v>
      </c>
      <c r="C12551" s="34">
        <v>508</v>
      </c>
      <c r="D12551" s="34">
        <v>606</v>
      </c>
      <c r="E12551" s="34">
        <v>584</v>
      </c>
      <c r="F12551" s="34">
        <v>557</v>
      </c>
      <c r="G12551" s="34">
        <v>524</v>
      </c>
      <c r="H12551" s="34">
        <v>581</v>
      </c>
      <c r="I12551" s="34">
        <v>600</v>
      </c>
      <c r="J12551" s="34">
        <v>512</v>
      </c>
      <c r="K12551" s="34">
        <v>409</v>
      </c>
      <c r="L12551" s="34">
        <v>569</v>
      </c>
      <c r="M12551" s="34">
        <v>412</v>
      </c>
    </row>
    <row r="12552" spans="1:13" x14ac:dyDescent="0.2">
      <c r="A12552" s="34" t="s">
        <v>113446</v>
      </c>
      <c r="B12552" s="34">
        <v>342</v>
      </c>
      <c r="C12552" s="34">
        <v>440</v>
      </c>
      <c r="D12552" s="34">
        <v>416</v>
      </c>
      <c r="E12552" s="34">
        <v>417</v>
      </c>
      <c r="F12552" s="34">
        <v>338</v>
      </c>
      <c r="G12552" s="34">
        <v>361</v>
      </c>
      <c r="H12552" s="34">
        <v>388</v>
      </c>
      <c r="I12552" s="34">
        <v>426</v>
      </c>
      <c r="J12552" s="34">
        <v>425</v>
      </c>
      <c r="K12552" s="34">
        <v>390</v>
      </c>
      <c r="L12552" s="34">
        <v>375</v>
      </c>
      <c r="M12552" s="34">
        <v>320</v>
      </c>
    </row>
    <row r="12553" spans="1:13" x14ac:dyDescent="0.2">
      <c r="A12553" s="34" t="s">
        <v>113447</v>
      </c>
      <c r="B12553" s="34">
        <v>249</v>
      </c>
      <c r="C12553" s="34">
        <v>369</v>
      </c>
      <c r="D12553" s="34">
        <v>253</v>
      </c>
      <c r="E12553" s="34">
        <v>294</v>
      </c>
      <c r="F12553" s="34">
        <v>246</v>
      </c>
      <c r="G12553" s="34">
        <v>311</v>
      </c>
      <c r="H12553" s="34">
        <v>246</v>
      </c>
      <c r="I12553" s="34">
        <v>326</v>
      </c>
      <c r="J12553" s="34">
        <v>246</v>
      </c>
      <c r="K12553" s="34">
        <v>245</v>
      </c>
      <c r="L12553" s="34">
        <v>300</v>
      </c>
      <c r="M12553" s="34">
        <v>221</v>
      </c>
    </row>
    <row r="12554" spans="1:13" x14ac:dyDescent="0.2">
      <c r="A12554" s="34" t="s">
        <v>113448</v>
      </c>
      <c r="B12554" s="34">
        <v>132</v>
      </c>
      <c r="C12554" s="34">
        <v>190</v>
      </c>
      <c r="D12554" s="34">
        <v>219</v>
      </c>
      <c r="E12554" s="34">
        <v>190</v>
      </c>
      <c r="F12554" s="34">
        <v>180</v>
      </c>
      <c r="G12554" s="34">
        <v>197</v>
      </c>
      <c r="H12554" s="34">
        <v>178</v>
      </c>
      <c r="I12554" s="34">
        <v>193</v>
      </c>
      <c r="J12554" s="34">
        <v>203</v>
      </c>
      <c r="K12554" s="34">
        <v>152</v>
      </c>
      <c r="L12554" s="34">
        <v>173</v>
      </c>
      <c r="M12554" s="34">
        <v>154</v>
      </c>
    </row>
    <row r="12555" spans="1:13" x14ac:dyDescent="0.2">
      <c r="A12555" s="34" t="s">
        <v>113449</v>
      </c>
      <c r="B12555" s="34">
        <v>227</v>
      </c>
      <c r="C12555" s="34">
        <v>230</v>
      </c>
      <c r="D12555" s="34">
        <v>257</v>
      </c>
      <c r="E12555" s="34">
        <v>293</v>
      </c>
      <c r="F12555" s="34">
        <v>266</v>
      </c>
      <c r="G12555" s="34">
        <v>254</v>
      </c>
      <c r="H12555" s="34">
        <v>298</v>
      </c>
      <c r="I12555" s="34">
        <v>320</v>
      </c>
      <c r="J12555" s="34">
        <v>290</v>
      </c>
      <c r="K12555" s="34">
        <v>229</v>
      </c>
      <c r="L12555" s="34">
        <v>277</v>
      </c>
      <c r="M12555" s="34">
        <v>194</v>
      </c>
    </row>
    <row r="12556" spans="1:13" x14ac:dyDescent="0.2">
      <c r="A12556" s="34" t="s">
        <v>113450</v>
      </c>
      <c r="B12556" s="34">
        <v>274</v>
      </c>
      <c r="C12556" s="34">
        <v>255</v>
      </c>
      <c r="D12556" s="34">
        <v>298</v>
      </c>
      <c r="E12556" s="34">
        <v>237</v>
      </c>
      <c r="F12556" s="34">
        <v>271</v>
      </c>
      <c r="G12556" s="34">
        <v>203</v>
      </c>
      <c r="H12556" s="34">
        <v>330</v>
      </c>
      <c r="I12556" s="34">
        <v>272</v>
      </c>
      <c r="J12556" s="34">
        <v>278</v>
      </c>
      <c r="K12556" s="34">
        <v>185</v>
      </c>
      <c r="L12556" s="34">
        <v>263</v>
      </c>
      <c r="M12556" s="34">
        <v>180</v>
      </c>
    </row>
    <row r="12557" spans="1:13" x14ac:dyDescent="0.2">
      <c r="A12557" s="34" t="s">
        <v>113451</v>
      </c>
      <c r="B12557" s="34">
        <v>455</v>
      </c>
      <c r="C12557" s="34">
        <v>539</v>
      </c>
      <c r="D12557" s="34">
        <v>566</v>
      </c>
      <c r="E12557" s="34">
        <v>588</v>
      </c>
      <c r="F12557" s="34">
        <v>471</v>
      </c>
      <c r="G12557" s="34">
        <v>497</v>
      </c>
      <c r="H12557" s="34">
        <v>599</v>
      </c>
      <c r="I12557" s="34">
        <v>597</v>
      </c>
      <c r="J12557" s="34">
        <v>594</v>
      </c>
      <c r="K12557" s="34">
        <v>440</v>
      </c>
      <c r="L12557" s="34">
        <v>620</v>
      </c>
      <c r="M12557" s="34">
        <v>365</v>
      </c>
    </row>
    <row r="12558" spans="1:13" x14ac:dyDescent="0.2">
      <c r="A12558" s="34" t="s">
        <v>113452</v>
      </c>
      <c r="B12558" s="34">
        <v>420</v>
      </c>
      <c r="C12558" s="34">
        <v>349</v>
      </c>
      <c r="D12558" s="34">
        <v>501</v>
      </c>
      <c r="E12558" s="34">
        <v>461</v>
      </c>
      <c r="F12558" s="34">
        <v>387</v>
      </c>
      <c r="G12558" s="34">
        <v>392</v>
      </c>
      <c r="H12558" s="34">
        <v>497</v>
      </c>
      <c r="I12558" s="34">
        <v>430</v>
      </c>
      <c r="J12558" s="34">
        <v>475</v>
      </c>
      <c r="K12558" s="34">
        <v>337</v>
      </c>
      <c r="L12558" s="34">
        <v>470</v>
      </c>
      <c r="M12558" s="34">
        <v>298</v>
      </c>
    </row>
    <row r="12559" spans="1:13" x14ac:dyDescent="0.2">
      <c r="A12559" s="34" t="s">
        <v>113453</v>
      </c>
      <c r="B12559" s="34">
        <v>377</v>
      </c>
      <c r="C12559" s="34">
        <v>393</v>
      </c>
      <c r="D12559" s="34">
        <v>415</v>
      </c>
      <c r="E12559" s="34">
        <v>402</v>
      </c>
      <c r="F12559" s="34">
        <v>350</v>
      </c>
      <c r="G12559" s="34">
        <v>374</v>
      </c>
      <c r="H12559" s="34">
        <v>425</v>
      </c>
      <c r="I12559" s="34">
        <v>426</v>
      </c>
      <c r="J12559" s="34">
        <v>432</v>
      </c>
      <c r="K12559" s="34">
        <v>349</v>
      </c>
      <c r="L12559" s="34">
        <v>355</v>
      </c>
      <c r="M12559" s="34">
        <v>314</v>
      </c>
    </row>
    <row r="12560" spans="1:13" x14ac:dyDescent="0.2">
      <c r="A12560" s="34" t="s">
        <v>113454</v>
      </c>
      <c r="B12560" s="34">
        <v>413</v>
      </c>
      <c r="C12560" s="34">
        <v>478</v>
      </c>
      <c r="D12560" s="34">
        <v>512</v>
      </c>
      <c r="E12560" s="34">
        <v>521</v>
      </c>
      <c r="F12560" s="34">
        <v>459</v>
      </c>
      <c r="G12560" s="34">
        <v>376</v>
      </c>
      <c r="H12560" s="34">
        <v>555</v>
      </c>
      <c r="I12560" s="34">
        <v>428</v>
      </c>
      <c r="J12560" s="34">
        <v>523</v>
      </c>
      <c r="K12560" s="34">
        <v>334</v>
      </c>
      <c r="L12560" s="34">
        <v>513</v>
      </c>
      <c r="M12560" s="34">
        <v>315</v>
      </c>
    </row>
    <row r="12561" spans="1:13" x14ac:dyDescent="0.2">
      <c r="A12561" s="34" t="s">
        <v>113455</v>
      </c>
      <c r="B12561" s="34">
        <v>487</v>
      </c>
      <c r="C12561" s="34">
        <v>466</v>
      </c>
      <c r="D12561" s="34">
        <v>525</v>
      </c>
      <c r="E12561" s="34">
        <v>519</v>
      </c>
      <c r="F12561" s="34">
        <v>374</v>
      </c>
      <c r="G12561" s="34">
        <v>519</v>
      </c>
      <c r="H12561" s="34">
        <v>566</v>
      </c>
      <c r="I12561" s="34">
        <v>464</v>
      </c>
      <c r="J12561" s="34">
        <v>478</v>
      </c>
      <c r="K12561" s="34">
        <v>403</v>
      </c>
      <c r="L12561" s="34">
        <v>582</v>
      </c>
      <c r="M12561" s="34">
        <v>443</v>
      </c>
    </row>
    <row r="12562" spans="1:13" x14ac:dyDescent="0.2">
      <c r="A12562" s="34" t="s">
        <v>113456</v>
      </c>
      <c r="B12562" s="34">
        <v>484</v>
      </c>
      <c r="C12562" s="34">
        <v>415</v>
      </c>
      <c r="D12562" s="34">
        <v>455</v>
      </c>
      <c r="E12562" s="34">
        <v>379</v>
      </c>
      <c r="F12562" s="34">
        <v>383</v>
      </c>
      <c r="G12562" s="34">
        <v>347</v>
      </c>
      <c r="H12562" s="34">
        <v>423</v>
      </c>
      <c r="I12562" s="34">
        <v>367</v>
      </c>
      <c r="J12562" s="34">
        <v>473</v>
      </c>
      <c r="K12562" s="34">
        <v>276</v>
      </c>
      <c r="L12562" s="34">
        <v>485</v>
      </c>
      <c r="M12562" s="34">
        <v>306</v>
      </c>
    </row>
    <row r="12563" spans="1:13" x14ac:dyDescent="0.2">
      <c r="A12563" s="34" t="s">
        <v>113457</v>
      </c>
      <c r="B12563" s="34">
        <v>336</v>
      </c>
      <c r="C12563" s="34">
        <v>452</v>
      </c>
      <c r="D12563" s="34">
        <v>409</v>
      </c>
      <c r="E12563" s="34">
        <v>419</v>
      </c>
      <c r="F12563" s="34">
        <v>348</v>
      </c>
      <c r="G12563" s="34">
        <v>427</v>
      </c>
      <c r="H12563" s="34">
        <v>439</v>
      </c>
      <c r="I12563" s="34">
        <v>410</v>
      </c>
      <c r="J12563" s="34">
        <v>413</v>
      </c>
      <c r="K12563" s="34">
        <v>374</v>
      </c>
      <c r="L12563" s="34">
        <v>423</v>
      </c>
      <c r="M12563" s="34">
        <v>408</v>
      </c>
    </row>
    <row r="12564" spans="1:13" x14ac:dyDescent="0.2">
      <c r="A12564" s="34" t="s">
        <v>113458</v>
      </c>
      <c r="B12564" s="34">
        <v>299</v>
      </c>
      <c r="C12564" s="34">
        <v>442</v>
      </c>
      <c r="D12564" s="34">
        <v>344</v>
      </c>
      <c r="E12564" s="34">
        <v>440</v>
      </c>
      <c r="F12564" s="34">
        <v>339</v>
      </c>
      <c r="G12564" s="34">
        <v>340</v>
      </c>
      <c r="H12564" s="34">
        <v>353</v>
      </c>
      <c r="I12564" s="34">
        <v>446</v>
      </c>
      <c r="J12564" s="34">
        <v>389</v>
      </c>
      <c r="K12564" s="34">
        <v>332</v>
      </c>
      <c r="L12564" s="34">
        <v>368</v>
      </c>
      <c r="M12564" s="34">
        <v>304</v>
      </c>
    </row>
    <row r="12565" spans="1:13" x14ac:dyDescent="0.2">
      <c r="A12565" s="34" t="s">
        <v>113459</v>
      </c>
      <c r="B12565" s="34">
        <v>388</v>
      </c>
      <c r="C12565" s="34">
        <v>445</v>
      </c>
      <c r="D12565" s="34">
        <v>417</v>
      </c>
      <c r="E12565" s="34">
        <v>475</v>
      </c>
      <c r="F12565" s="34">
        <v>356</v>
      </c>
      <c r="G12565" s="34">
        <v>413</v>
      </c>
      <c r="H12565" s="34">
        <v>441</v>
      </c>
      <c r="I12565" s="34">
        <v>428</v>
      </c>
      <c r="J12565" s="34">
        <v>399</v>
      </c>
      <c r="K12565" s="34">
        <v>340</v>
      </c>
      <c r="L12565" s="34">
        <v>311</v>
      </c>
      <c r="M12565" s="34">
        <v>286</v>
      </c>
    </row>
    <row r="12566" spans="1:13" x14ac:dyDescent="0.2">
      <c r="A12566" s="34" t="s">
        <v>113460</v>
      </c>
      <c r="B12566" s="34">
        <v>733</v>
      </c>
      <c r="C12566" s="34">
        <v>830</v>
      </c>
      <c r="D12566" s="34">
        <v>817</v>
      </c>
      <c r="E12566" s="34">
        <v>948</v>
      </c>
      <c r="F12566" s="34">
        <v>779</v>
      </c>
      <c r="G12566" s="34">
        <v>816</v>
      </c>
      <c r="H12566" s="34">
        <v>843</v>
      </c>
      <c r="I12566" s="34">
        <v>870</v>
      </c>
      <c r="J12566" s="34">
        <v>841</v>
      </c>
      <c r="K12566" s="34">
        <v>801</v>
      </c>
      <c r="L12566" s="34">
        <v>856</v>
      </c>
      <c r="M12566" s="34">
        <v>601</v>
      </c>
    </row>
    <row r="12567" spans="1:13" x14ac:dyDescent="0.2">
      <c r="A12567" s="34" t="s">
        <v>113461</v>
      </c>
      <c r="B12567" s="34">
        <v>568</v>
      </c>
      <c r="C12567" s="34">
        <v>611</v>
      </c>
      <c r="D12567" s="34">
        <v>667</v>
      </c>
      <c r="E12567" s="34">
        <v>587</v>
      </c>
      <c r="F12567" s="34">
        <v>559</v>
      </c>
      <c r="G12567" s="34">
        <v>516</v>
      </c>
      <c r="H12567" s="34">
        <v>773</v>
      </c>
      <c r="I12567" s="34">
        <v>538</v>
      </c>
      <c r="J12567" s="34">
        <v>771</v>
      </c>
      <c r="K12567" s="34">
        <v>496</v>
      </c>
      <c r="L12567" s="34">
        <v>585</v>
      </c>
      <c r="M12567" s="34">
        <v>513</v>
      </c>
    </row>
    <row r="12568" spans="1:13" x14ac:dyDescent="0.2">
      <c r="A12568" s="34" t="s">
        <v>113462</v>
      </c>
      <c r="B12568" s="34">
        <v>550</v>
      </c>
      <c r="C12568" s="34">
        <v>509</v>
      </c>
      <c r="D12568" s="34">
        <v>426</v>
      </c>
      <c r="E12568" s="34">
        <v>549</v>
      </c>
      <c r="F12568" s="34">
        <v>414</v>
      </c>
      <c r="G12568" s="34">
        <v>461</v>
      </c>
      <c r="H12568" s="34">
        <v>483</v>
      </c>
      <c r="I12568" s="34">
        <v>499</v>
      </c>
      <c r="J12568" s="34">
        <v>396</v>
      </c>
      <c r="K12568" s="34">
        <v>412</v>
      </c>
      <c r="L12568" s="34">
        <v>425</v>
      </c>
      <c r="M12568" s="34">
        <v>396</v>
      </c>
    </row>
    <row r="12569" spans="1:13" x14ac:dyDescent="0.2">
      <c r="A12569" s="34" t="s">
        <v>113463</v>
      </c>
      <c r="B12569" s="34">
        <v>813</v>
      </c>
      <c r="C12569" s="34">
        <v>846</v>
      </c>
      <c r="D12569" s="34">
        <v>1071</v>
      </c>
      <c r="E12569" s="34">
        <v>976</v>
      </c>
      <c r="F12569" s="34">
        <v>873</v>
      </c>
      <c r="G12569" s="34">
        <v>874</v>
      </c>
      <c r="H12569" s="34">
        <v>1077</v>
      </c>
      <c r="I12569" s="34">
        <v>802</v>
      </c>
      <c r="J12569" s="34">
        <v>1029</v>
      </c>
      <c r="K12569" s="34">
        <v>735</v>
      </c>
      <c r="L12569" s="34">
        <v>1036</v>
      </c>
      <c r="M12569" s="34">
        <v>660</v>
      </c>
    </row>
    <row r="12570" spans="1:13" x14ac:dyDescent="0.2">
      <c r="A12570" s="34" t="s">
        <v>113464</v>
      </c>
      <c r="B12570" s="34">
        <v>1071</v>
      </c>
      <c r="C12570" s="34">
        <v>960</v>
      </c>
      <c r="D12570" s="34">
        <v>1131</v>
      </c>
      <c r="E12570" s="34">
        <v>1083</v>
      </c>
      <c r="F12570" s="34">
        <v>1051</v>
      </c>
      <c r="G12570" s="34">
        <v>898</v>
      </c>
      <c r="H12570" s="34">
        <v>1138</v>
      </c>
      <c r="I12570" s="34">
        <v>1025</v>
      </c>
      <c r="J12570" s="34">
        <v>1218</v>
      </c>
      <c r="K12570" s="34">
        <v>757</v>
      </c>
      <c r="L12570" s="34">
        <v>1122</v>
      </c>
      <c r="M12570" s="34">
        <v>749</v>
      </c>
    </row>
    <row r="12571" spans="1:13" x14ac:dyDescent="0.2">
      <c r="A12571" s="34" t="s">
        <v>113465</v>
      </c>
      <c r="B12571" s="34">
        <v>317</v>
      </c>
      <c r="C12571" s="34">
        <v>378</v>
      </c>
      <c r="D12571" s="34">
        <v>359</v>
      </c>
      <c r="E12571" s="34">
        <v>454</v>
      </c>
      <c r="F12571" s="34">
        <v>268</v>
      </c>
      <c r="G12571" s="34">
        <v>414</v>
      </c>
      <c r="H12571" s="34">
        <v>342</v>
      </c>
      <c r="I12571" s="34">
        <v>353</v>
      </c>
      <c r="J12571" s="34">
        <v>279</v>
      </c>
      <c r="K12571" s="34">
        <v>330</v>
      </c>
      <c r="L12571" s="34">
        <v>297</v>
      </c>
      <c r="M12571" s="34">
        <v>312</v>
      </c>
    </row>
    <row r="12572" spans="1:13" x14ac:dyDescent="0.2">
      <c r="A12572" s="34" t="s">
        <v>113466</v>
      </c>
      <c r="B12572" s="34">
        <v>443</v>
      </c>
      <c r="C12572" s="34">
        <v>517</v>
      </c>
      <c r="D12572" s="34">
        <v>438</v>
      </c>
      <c r="E12572" s="34">
        <v>521</v>
      </c>
      <c r="F12572" s="34">
        <v>440</v>
      </c>
      <c r="G12572" s="34">
        <v>406</v>
      </c>
      <c r="H12572" s="34">
        <v>534</v>
      </c>
      <c r="I12572" s="34">
        <v>485</v>
      </c>
      <c r="J12572" s="34">
        <v>457</v>
      </c>
      <c r="K12572" s="34">
        <v>406</v>
      </c>
      <c r="L12572" s="34">
        <v>438</v>
      </c>
      <c r="M12572" s="34">
        <v>421</v>
      </c>
    </row>
    <row r="12573" spans="1:13" x14ac:dyDescent="0.2">
      <c r="A12573" s="34" t="s">
        <v>113467</v>
      </c>
      <c r="B12573" s="34">
        <v>379</v>
      </c>
      <c r="C12573" s="34">
        <v>485</v>
      </c>
      <c r="D12573" s="34">
        <v>504</v>
      </c>
      <c r="E12573" s="34">
        <v>582</v>
      </c>
      <c r="F12573" s="34">
        <v>415</v>
      </c>
      <c r="G12573" s="34">
        <v>497</v>
      </c>
      <c r="H12573" s="34">
        <v>495</v>
      </c>
      <c r="I12573" s="34">
        <v>493</v>
      </c>
      <c r="J12573" s="34">
        <v>449</v>
      </c>
      <c r="K12573" s="34">
        <v>405</v>
      </c>
      <c r="L12573" s="34">
        <v>433</v>
      </c>
      <c r="M12573" s="34">
        <v>445</v>
      </c>
    </row>
    <row r="12574" spans="1:13" x14ac:dyDescent="0.2">
      <c r="A12574" s="34" t="s">
        <v>113468</v>
      </c>
      <c r="B12574" s="34">
        <v>558</v>
      </c>
      <c r="C12574" s="34">
        <v>615</v>
      </c>
      <c r="D12574" s="34">
        <v>645</v>
      </c>
      <c r="E12574" s="34">
        <v>668</v>
      </c>
      <c r="F12574" s="34">
        <v>610</v>
      </c>
      <c r="G12574" s="34">
        <v>481</v>
      </c>
      <c r="H12574" s="34">
        <v>586</v>
      </c>
      <c r="I12574" s="34">
        <v>636</v>
      </c>
      <c r="J12574" s="34">
        <v>647</v>
      </c>
      <c r="K12574" s="34">
        <v>514</v>
      </c>
      <c r="L12574" s="34">
        <v>662</v>
      </c>
      <c r="M12574" s="34">
        <v>461</v>
      </c>
    </row>
    <row r="12575" spans="1:13" x14ac:dyDescent="0.2">
      <c r="A12575" s="34" t="s">
        <v>113469</v>
      </c>
      <c r="B12575" s="34">
        <v>869</v>
      </c>
      <c r="C12575" s="34">
        <v>751</v>
      </c>
      <c r="D12575" s="34">
        <v>874</v>
      </c>
      <c r="E12575" s="34">
        <v>832</v>
      </c>
      <c r="F12575" s="34">
        <v>847</v>
      </c>
      <c r="G12575" s="34">
        <v>706</v>
      </c>
      <c r="H12575" s="34">
        <v>918</v>
      </c>
      <c r="I12575" s="34">
        <v>801</v>
      </c>
      <c r="J12575" s="34">
        <v>853</v>
      </c>
      <c r="K12575" s="34">
        <v>603</v>
      </c>
      <c r="L12575" s="34">
        <v>760</v>
      </c>
      <c r="M12575" s="34">
        <v>615</v>
      </c>
    </row>
    <row r="12576" spans="1:13" x14ac:dyDescent="0.2">
      <c r="A12576" s="34" t="s">
        <v>113470</v>
      </c>
      <c r="B12576" s="34">
        <v>324</v>
      </c>
      <c r="C12576" s="34">
        <v>321</v>
      </c>
      <c r="D12576" s="34">
        <v>286</v>
      </c>
      <c r="E12576" s="34">
        <v>321</v>
      </c>
      <c r="F12576" s="34">
        <v>283</v>
      </c>
      <c r="G12576" s="34">
        <v>285</v>
      </c>
      <c r="H12576" s="34">
        <v>260</v>
      </c>
      <c r="I12576" s="34">
        <v>292</v>
      </c>
      <c r="J12576" s="34">
        <v>290</v>
      </c>
      <c r="K12576" s="34">
        <v>252</v>
      </c>
      <c r="L12576" s="34">
        <v>227</v>
      </c>
      <c r="M12576" s="34">
        <v>250</v>
      </c>
    </row>
    <row r="12577" spans="1:13" x14ac:dyDescent="0.2">
      <c r="A12577" s="34" t="s">
        <v>113471</v>
      </c>
      <c r="B12577" s="34">
        <v>195</v>
      </c>
      <c r="C12577" s="34">
        <v>319</v>
      </c>
      <c r="D12577" s="34">
        <v>207</v>
      </c>
      <c r="E12577" s="34">
        <v>390</v>
      </c>
      <c r="F12577" s="34">
        <v>242</v>
      </c>
      <c r="G12577" s="34">
        <v>363</v>
      </c>
      <c r="H12577" s="34">
        <v>288</v>
      </c>
      <c r="I12577" s="34">
        <v>330</v>
      </c>
      <c r="J12577" s="34">
        <v>232</v>
      </c>
      <c r="K12577" s="34">
        <v>276</v>
      </c>
      <c r="L12577" s="34">
        <v>228</v>
      </c>
      <c r="M12577" s="34">
        <v>270</v>
      </c>
    </row>
    <row r="12578" spans="1:13" x14ac:dyDescent="0.2">
      <c r="A12578" s="34" t="s">
        <v>113472</v>
      </c>
      <c r="B12578" s="34">
        <v>502</v>
      </c>
      <c r="C12578" s="34">
        <v>512</v>
      </c>
      <c r="D12578" s="34">
        <v>506</v>
      </c>
      <c r="E12578" s="34">
        <v>634</v>
      </c>
      <c r="F12578" s="34">
        <v>447</v>
      </c>
      <c r="G12578" s="34">
        <v>473</v>
      </c>
      <c r="H12578" s="34">
        <v>573</v>
      </c>
      <c r="I12578" s="34">
        <v>522</v>
      </c>
      <c r="J12578" s="34">
        <v>506</v>
      </c>
      <c r="K12578" s="34">
        <v>447</v>
      </c>
      <c r="L12578" s="34">
        <v>480</v>
      </c>
      <c r="M12578" s="34">
        <v>395</v>
      </c>
    </row>
    <row r="12579" spans="1:13" x14ac:dyDescent="0.2">
      <c r="A12579" s="34" t="s">
        <v>113473</v>
      </c>
      <c r="B12579" s="34">
        <v>520</v>
      </c>
      <c r="C12579" s="34">
        <v>510</v>
      </c>
      <c r="D12579" s="34">
        <v>587</v>
      </c>
      <c r="E12579" s="34">
        <v>498</v>
      </c>
      <c r="F12579" s="34">
        <v>529</v>
      </c>
      <c r="G12579" s="34">
        <v>514</v>
      </c>
      <c r="H12579" s="34">
        <v>651</v>
      </c>
      <c r="I12579" s="34">
        <v>499</v>
      </c>
      <c r="J12579" s="34">
        <v>603</v>
      </c>
      <c r="K12579" s="34">
        <v>466</v>
      </c>
      <c r="L12579" s="34">
        <v>563</v>
      </c>
      <c r="M12579" s="34">
        <v>455</v>
      </c>
    </row>
    <row r="12580" spans="1:13" x14ac:dyDescent="0.2">
      <c r="A12580" s="34" t="s">
        <v>113474</v>
      </c>
      <c r="B12580" s="34">
        <v>329</v>
      </c>
      <c r="C12580" s="34">
        <v>340</v>
      </c>
      <c r="D12580" s="34">
        <v>376</v>
      </c>
      <c r="E12580" s="34">
        <v>444</v>
      </c>
      <c r="F12580" s="34">
        <v>390</v>
      </c>
      <c r="G12580" s="34">
        <v>369</v>
      </c>
      <c r="H12580" s="34">
        <v>379</v>
      </c>
      <c r="I12580" s="34">
        <v>357</v>
      </c>
      <c r="J12580" s="34">
        <v>381</v>
      </c>
      <c r="K12580" s="34">
        <v>269</v>
      </c>
      <c r="L12580" s="34">
        <v>401</v>
      </c>
      <c r="M12580" s="34">
        <v>322</v>
      </c>
    </row>
    <row r="12581" spans="1:13" x14ac:dyDescent="0.2">
      <c r="A12581" s="34" t="s">
        <v>113475</v>
      </c>
      <c r="B12581" s="34">
        <v>342</v>
      </c>
      <c r="C12581" s="34">
        <v>368</v>
      </c>
      <c r="D12581" s="34">
        <v>351</v>
      </c>
      <c r="E12581" s="34">
        <v>433</v>
      </c>
      <c r="F12581" s="34">
        <v>403</v>
      </c>
      <c r="G12581" s="34">
        <v>375</v>
      </c>
      <c r="H12581" s="34">
        <v>431</v>
      </c>
      <c r="I12581" s="34">
        <v>452</v>
      </c>
      <c r="J12581" s="34">
        <v>394</v>
      </c>
      <c r="K12581" s="34">
        <v>302</v>
      </c>
      <c r="L12581" s="34">
        <v>310</v>
      </c>
      <c r="M12581" s="34">
        <v>264</v>
      </c>
    </row>
    <row r="12582" spans="1:13" x14ac:dyDescent="0.2">
      <c r="A12582" s="34" t="s">
        <v>113476</v>
      </c>
      <c r="B12582" s="34">
        <v>501</v>
      </c>
      <c r="C12582" s="34">
        <v>481</v>
      </c>
      <c r="D12582" s="34">
        <v>550</v>
      </c>
      <c r="E12582" s="34">
        <v>491</v>
      </c>
      <c r="F12582" s="34">
        <v>447</v>
      </c>
      <c r="G12582" s="34">
        <v>463</v>
      </c>
      <c r="H12582" s="34">
        <v>508</v>
      </c>
      <c r="I12582" s="34">
        <v>493</v>
      </c>
      <c r="J12582" s="34">
        <v>458</v>
      </c>
      <c r="K12582" s="34">
        <v>331</v>
      </c>
      <c r="L12582" s="34">
        <v>445</v>
      </c>
      <c r="M12582" s="34">
        <v>356</v>
      </c>
    </row>
    <row r="12583" spans="1:13" x14ac:dyDescent="0.2">
      <c r="A12583" s="34" t="s">
        <v>113477</v>
      </c>
      <c r="B12583" s="34">
        <v>387</v>
      </c>
      <c r="C12583" s="34">
        <v>389</v>
      </c>
      <c r="D12583" s="34">
        <v>463</v>
      </c>
      <c r="E12583" s="34">
        <v>459</v>
      </c>
      <c r="F12583" s="34">
        <v>373</v>
      </c>
      <c r="G12583" s="34">
        <v>457</v>
      </c>
      <c r="H12583" s="34">
        <v>414</v>
      </c>
      <c r="I12583" s="34">
        <v>421</v>
      </c>
      <c r="J12583" s="34">
        <v>471</v>
      </c>
      <c r="K12583" s="34">
        <v>386</v>
      </c>
      <c r="L12583" s="34">
        <v>455</v>
      </c>
      <c r="M12583" s="34">
        <v>351</v>
      </c>
    </row>
    <row r="12584" spans="1:13" x14ac:dyDescent="0.2">
      <c r="A12584" s="34" t="s">
        <v>113478</v>
      </c>
      <c r="B12584" s="34">
        <v>519</v>
      </c>
      <c r="C12584" s="34">
        <v>596</v>
      </c>
      <c r="D12584" s="34">
        <v>685</v>
      </c>
      <c r="E12584" s="34">
        <v>625</v>
      </c>
      <c r="F12584" s="34">
        <v>593</v>
      </c>
      <c r="G12584" s="34">
        <v>530</v>
      </c>
      <c r="H12584" s="34">
        <v>710</v>
      </c>
      <c r="I12584" s="34">
        <v>564</v>
      </c>
      <c r="J12584" s="34">
        <v>686</v>
      </c>
      <c r="K12584" s="34">
        <v>458</v>
      </c>
      <c r="L12584" s="34">
        <v>578</v>
      </c>
      <c r="M12584" s="34">
        <v>454</v>
      </c>
    </row>
    <row r="12585" spans="1:13" x14ac:dyDescent="0.2">
      <c r="A12585" s="34" t="s">
        <v>113479</v>
      </c>
      <c r="B12585" s="34">
        <v>666</v>
      </c>
      <c r="C12585" s="34">
        <v>765</v>
      </c>
      <c r="D12585" s="34">
        <v>693</v>
      </c>
      <c r="E12585" s="34">
        <v>834</v>
      </c>
      <c r="F12585" s="34">
        <v>630</v>
      </c>
      <c r="G12585" s="34">
        <v>673</v>
      </c>
      <c r="H12585" s="34">
        <v>668</v>
      </c>
      <c r="I12585" s="34">
        <v>681</v>
      </c>
      <c r="J12585" s="34">
        <v>743</v>
      </c>
      <c r="K12585" s="34">
        <v>707</v>
      </c>
      <c r="L12585" s="34">
        <v>582</v>
      </c>
      <c r="M12585" s="34">
        <v>628</v>
      </c>
    </row>
    <row r="12586" spans="1:13" x14ac:dyDescent="0.2">
      <c r="A12586" s="34" t="s">
        <v>113480</v>
      </c>
      <c r="B12586" s="34">
        <v>353</v>
      </c>
      <c r="C12586" s="34">
        <v>513</v>
      </c>
      <c r="D12586" s="34">
        <v>453</v>
      </c>
      <c r="E12586" s="34">
        <v>542</v>
      </c>
      <c r="F12586" s="34">
        <v>368</v>
      </c>
      <c r="G12586" s="34">
        <v>459</v>
      </c>
      <c r="H12586" s="34">
        <v>415</v>
      </c>
      <c r="I12586" s="34">
        <v>449</v>
      </c>
      <c r="J12586" s="34">
        <v>386</v>
      </c>
      <c r="K12586" s="34">
        <v>369</v>
      </c>
      <c r="L12586" s="34">
        <v>390</v>
      </c>
      <c r="M12586" s="34">
        <v>365</v>
      </c>
    </row>
    <row r="12587" spans="1:13" x14ac:dyDescent="0.2">
      <c r="A12587" s="34" t="s">
        <v>113481</v>
      </c>
      <c r="B12587" s="34">
        <v>446</v>
      </c>
      <c r="C12587" s="34">
        <v>347</v>
      </c>
      <c r="D12587" s="34">
        <v>371</v>
      </c>
      <c r="E12587" s="34">
        <v>432</v>
      </c>
      <c r="F12587" s="34">
        <v>329</v>
      </c>
      <c r="G12587" s="34">
        <v>368</v>
      </c>
      <c r="H12587" s="34">
        <v>392</v>
      </c>
      <c r="I12587" s="34">
        <v>399</v>
      </c>
      <c r="J12587" s="34">
        <v>397</v>
      </c>
      <c r="K12587" s="34">
        <v>334</v>
      </c>
      <c r="L12587" s="34">
        <v>311</v>
      </c>
      <c r="M12587" s="34">
        <v>296</v>
      </c>
    </row>
    <row r="12588" spans="1:13" x14ac:dyDescent="0.2">
      <c r="A12588" s="34" t="s">
        <v>113482</v>
      </c>
      <c r="B12588" s="34">
        <v>532</v>
      </c>
      <c r="C12588" s="34">
        <v>507</v>
      </c>
      <c r="D12588" s="34">
        <v>510</v>
      </c>
      <c r="E12588" s="34">
        <v>592</v>
      </c>
      <c r="F12588" s="34">
        <v>414</v>
      </c>
      <c r="G12588" s="34">
        <v>470</v>
      </c>
      <c r="H12588" s="34">
        <v>535</v>
      </c>
      <c r="I12588" s="34">
        <v>561</v>
      </c>
      <c r="J12588" s="34">
        <v>489</v>
      </c>
      <c r="K12588" s="34">
        <v>417</v>
      </c>
      <c r="L12588" s="34">
        <v>501</v>
      </c>
      <c r="M12588" s="34">
        <v>421</v>
      </c>
    </row>
    <row r="12589" spans="1:13" x14ac:dyDescent="0.2">
      <c r="A12589" s="34" t="s">
        <v>113483</v>
      </c>
      <c r="B12589" s="34">
        <v>535</v>
      </c>
      <c r="C12589" s="34">
        <v>593</v>
      </c>
      <c r="D12589" s="34">
        <v>649</v>
      </c>
      <c r="E12589" s="34">
        <v>602</v>
      </c>
      <c r="F12589" s="34">
        <v>547</v>
      </c>
      <c r="G12589" s="34">
        <v>591</v>
      </c>
      <c r="H12589" s="34">
        <v>614</v>
      </c>
      <c r="I12589" s="34">
        <v>606</v>
      </c>
      <c r="J12589" s="34">
        <v>572</v>
      </c>
      <c r="K12589" s="34">
        <v>432</v>
      </c>
      <c r="L12589" s="34">
        <v>520</v>
      </c>
      <c r="M12589" s="34">
        <v>443</v>
      </c>
    </row>
    <row r="12590" spans="1:13" x14ac:dyDescent="0.2">
      <c r="A12590" s="34" t="s">
        <v>113484</v>
      </c>
      <c r="B12590" s="34">
        <v>660</v>
      </c>
      <c r="C12590" s="34">
        <v>628</v>
      </c>
      <c r="D12590" s="34">
        <v>638</v>
      </c>
      <c r="E12590" s="34">
        <v>679</v>
      </c>
      <c r="F12590" s="34">
        <v>634</v>
      </c>
      <c r="G12590" s="34">
        <v>543</v>
      </c>
      <c r="H12590" s="34">
        <v>686</v>
      </c>
      <c r="I12590" s="34">
        <v>527</v>
      </c>
      <c r="J12590" s="34">
        <v>629</v>
      </c>
      <c r="K12590" s="34">
        <v>567</v>
      </c>
      <c r="L12590" s="34">
        <v>596</v>
      </c>
      <c r="M12590" s="34">
        <v>445</v>
      </c>
    </row>
    <row r="12591" spans="1:13" x14ac:dyDescent="0.2">
      <c r="A12591" s="34" t="s">
        <v>113485</v>
      </c>
      <c r="B12591" s="34">
        <v>304</v>
      </c>
      <c r="C12591" s="34">
        <v>302</v>
      </c>
      <c r="D12591" s="34">
        <v>256</v>
      </c>
      <c r="E12591" s="34">
        <v>375</v>
      </c>
      <c r="F12591" s="34">
        <v>280</v>
      </c>
      <c r="G12591" s="34">
        <v>274</v>
      </c>
      <c r="H12591" s="34">
        <v>323</v>
      </c>
      <c r="I12591" s="34">
        <v>313</v>
      </c>
      <c r="J12591" s="34">
        <v>340</v>
      </c>
      <c r="K12591" s="34">
        <v>264</v>
      </c>
      <c r="L12591" s="34">
        <v>309</v>
      </c>
      <c r="M12591" s="34">
        <v>243</v>
      </c>
    </row>
    <row r="12592" spans="1:13" x14ac:dyDescent="0.2">
      <c r="A12592" s="34" t="s">
        <v>113486</v>
      </c>
      <c r="B12592" s="34">
        <v>708</v>
      </c>
      <c r="C12592" s="34">
        <v>699</v>
      </c>
      <c r="D12592" s="34">
        <v>756</v>
      </c>
      <c r="E12592" s="34">
        <v>732</v>
      </c>
      <c r="F12592" s="34">
        <v>604</v>
      </c>
      <c r="G12592" s="34">
        <v>639</v>
      </c>
      <c r="H12592" s="34">
        <v>730</v>
      </c>
      <c r="I12592" s="34">
        <v>654</v>
      </c>
      <c r="J12592" s="34">
        <v>673</v>
      </c>
      <c r="K12592" s="34">
        <v>555</v>
      </c>
      <c r="L12592" s="34">
        <v>666</v>
      </c>
      <c r="M12592" s="34">
        <v>530</v>
      </c>
    </row>
    <row r="12593" spans="1:13" x14ac:dyDescent="0.2">
      <c r="A12593" s="34" t="s">
        <v>113487</v>
      </c>
      <c r="B12593" s="34">
        <v>427</v>
      </c>
      <c r="C12593" s="34">
        <v>448</v>
      </c>
      <c r="D12593" s="34">
        <v>542</v>
      </c>
      <c r="E12593" s="34">
        <v>578</v>
      </c>
      <c r="F12593" s="34">
        <v>423</v>
      </c>
      <c r="G12593" s="34">
        <v>451</v>
      </c>
      <c r="H12593" s="34">
        <v>559</v>
      </c>
      <c r="I12593" s="34">
        <v>462</v>
      </c>
      <c r="J12593" s="34">
        <v>490</v>
      </c>
      <c r="K12593" s="34">
        <v>370</v>
      </c>
      <c r="L12593" s="34">
        <v>418</v>
      </c>
      <c r="M12593" s="34">
        <v>426</v>
      </c>
    </row>
    <row r="12594" spans="1:13" x14ac:dyDescent="0.2">
      <c r="A12594" s="34" t="s">
        <v>113488</v>
      </c>
      <c r="B12594" s="34">
        <v>338</v>
      </c>
      <c r="C12594" s="34">
        <v>431</v>
      </c>
      <c r="D12594" s="34">
        <v>419</v>
      </c>
      <c r="E12594" s="34">
        <v>525</v>
      </c>
      <c r="F12594" s="34">
        <v>350</v>
      </c>
      <c r="G12594" s="34">
        <v>345</v>
      </c>
      <c r="H12594" s="34">
        <v>472</v>
      </c>
      <c r="I12594" s="34">
        <v>371</v>
      </c>
      <c r="J12594" s="34">
        <v>419</v>
      </c>
      <c r="K12594" s="34">
        <v>287</v>
      </c>
      <c r="L12594" s="34">
        <v>385</v>
      </c>
      <c r="M12594" s="34">
        <v>296</v>
      </c>
    </row>
    <row r="12595" spans="1:13" x14ac:dyDescent="0.2">
      <c r="A12595" s="34" t="s">
        <v>113489</v>
      </c>
      <c r="B12595" s="34">
        <v>367</v>
      </c>
      <c r="C12595" s="34">
        <v>419</v>
      </c>
      <c r="D12595" s="34">
        <v>449</v>
      </c>
      <c r="E12595" s="34">
        <v>371</v>
      </c>
      <c r="F12595" s="34">
        <v>389</v>
      </c>
      <c r="G12595" s="34">
        <v>411</v>
      </c>
      <c r="H12595" s="34">
        <v>401</v>
      </c>
      <c r="I12595" s="34">
        <v>391</v>
      </c>
      <c r="J12595" s="34">
        <v>427</v>
      </c>
      <c r="K12595" s="34">
        <v>333</v>
      </c>
      <c r="L12595" s="34">
        <v>335</v>
      </c>
      <c r="M12595" s="34">
        <v>322</v>
      </c>
    </row>
    <row r="12596" spans="1:13" x14ac:dyDescent="0.2">
      <c r="A12596" s="34" t="s">
        <v>113490</v>
      </c>
      <c r="B12596" s="34">
        <v>387</v>
      </c>
      <c r="C12596" s="34">
        <v>439</v>
      </c>
      <c r="D12596" s="34">
        <v>337</v>
      </c>
      <c r="E12596" s="34">
        <v>538</v>
      </c>
      <c r="F12596" s="34">
        <v>327</v>
      </c>
      <c r="G12596" s="34">
        <v>383</v>
      </c>
      <c r="H12596" s="34">
        <v>374</v>
      </c>
      <c r="I12596" s="34">
        <v>398</v>
      </c>
      <c r="J12596" s="34">
        <v>420</v>
      </c>
      <c r="K12596" s="34">
        <v>337</v>
      </c>
      <c r="L12596" s="34">
        <v>420</v>
      </c>
      <c r="M12596" s="34">
        <v>296</v>
      </c>
    </row>
    <row r="12597" spans="1:13" x14ac:dyDescent="0.2">
      <c r="A12597" s="34" t="s">
        <v>113491</v>
      </c>
      <c r="B12597" s="34">
        <v>523</v>
      </c>
      <c r="C12597" s="34">
        <v>631</v>
      </c>
      <c r="D12597" s="34">
        <v>607</v>
      </c>
      <c r="E12597" s="34">
        <v>708</v>
      </c>
      <c r="F12597" s="34">
        <v>574</v>
      </c>
      <c r="G12597" s="34">
        <v>651</v>
      </c>
      <c r="H12597" s="34">
        <v>632</v>
      </c>
      <c r="I12597" s="34">
        <v>655</v>
      </c>
      <c r="J12597" s="34">
        <v>589</v>
      </c>
      <c r="K12597" s="34">
        <v>478</v>
      </c>
      <c r="L12597" s="34">
        <v>562</v>
      </c>
      <c r="M12597" s="34">
        <v>513</v>
      </c>
    </row>
    <row r="12598" spans="1:13" x14ac:dyDescent="0.2">
      <c r="A12598" s="34" t="s">
        <v>113492</v>
      </c>
      <c r="B12598" s="34">
        <v>390</v>
      </c>
      <c r="C12598" s="34">
        <v>360</v>
      </c>
      <c r="D12598" s="34">
        <v>385</v>
      </c>
      <c r="E12598" s="34">
        <v>405</v>
      </c>
      <c r="F12598" s="34">
        <v>273</v>
      </c>
      <c r="G12598" s="34">
        <v>359</v>
      </c>
      <c r="H12598" s="34">
        <v>419</v>
      </c>
      <c r="I12598" s="34">
        <v>375</v>
      </c>
      <c r="J12598" s="34">
        <v>308</v>
      </c>
      <c r="K12598" s="34">
        <v>325</v>
      </c>
      <c r="L12598" s="34">
        <v>365</v>
      </c>
      <c r="M12598" s="34">
        <v>263</v>
      </c>
    </row>
    <row r="12599" spans="1:13" x14ac:dyDescent="0.2">
      <c r="A12599" s="34" t="s">
        <v>113493</v>
      </c>
      <c r="B12599" s="34">
        <v>609</v>
      </c>
      <c r="C12599" s="34">
        <v>608</v>
      </c>
      <c r="D12599" s="34">
        <v>641</v>
      </c>
      <c r="E12599" s="34">
        <v>572</v>
      </c>
      <c r="F12599" s="34">
        <v>551</v>
      </c>
      <c r="G12599" s="34">
        <v>492</v>
      </c>
      <c r="H12599" s="34">
        <v>566</v>
      </c>
      <c r="I12599" s="34">
        <v>534</v>
      </c>
      <c r="J12599" s="34">
        <v>620</v>
      </c>
      <c r="K12599" s="34">
        <v>468</v>
      </c>
      <c r="L12599" s="34">
        <v>654</v>
      </c>
      <c r="M12599" s="34">
        <v>374</v>
      </c>
    </row>
    <row r="12600" spans="1:13" x14ac:dyDescent="0.2">
      <c r="A12600" s="34" t="s">
        <v>113494</v>
      </c>
      <c r="B12600" s="34">
        <v>640</v>
      </c>
      <c r="C12600" s="34">
        <v>614</v>
      </c>
      <c r="D12600" s="34">
        <v>622</v>
      </c>
      <c r="E12600" s="34">
        <v>600</v>
      </c>
      <c r="F12600" s="34">
        <v>520</v>
      </c>
      <c r="G12600" s="34">
        <v>551</v>
      </c>
      <c r="H12600" s="34">
        <v>586</v>
      </c>
      <c r="I12600" s="34">
        <v>541</v>
      </c>
      <c r="J12600" s="34">
        <v>646</v>
      </c>
      <c r="K12600" s="34">
        <v>497</v>
      </c>
      <c r="L12600" s="34">
        <v>475</v>
      </c>
      <c r="M12600" s="34">
        <v>373</v>
      </c>
    </row>
    <row r="12601" spans="1:13" x14ac:dyDescent="0.2">
      <c r="A12601" s="34" t="s">
        <v>113495</v>
      </c>
      <c r="B12601" s="34">
        <v>241</v>
      </c>
      <c r="C12601" s="34">
        <v>537</v>
      </c>
      <c r="D12601" s="34">
        <v>284</v>
      </c>
      <c r="E12601" s="34">
        <v>501</v>
      </c>
      <c r="F12601" s="34">
        <v>231</v>
      </c>
      <c r="G12601" s="34">
        <v>463</v>
      </c>
      <c r="H12601" s="34">
        <v>296</v>
      </c>
      <c r="I12601" s="34">
        <v>535</v>
      </c>
      <c r="J12601" s="34">
        <v>243</v>
      </c>
      <c r="K12601" s="34">
        <v>458</v>
      </c>
      <c r="L12601" s="34">
        <v>248</v>
      </c>
      <c r="M12601" s="34">
        <v>400</v>
      </c>
    </row>
    <row r="12602" spans="1:13" x14ac:dyDescent="0.2">
      <c r="A12602" s="34" t="s">
        <v>113496</v>
      </c>
      <c r="B12602" s="34">
        <v>771</v>
      </c>
      <c r="C12602" s="34">
        <v>636</v>
      </c>
      <c r="D12602" s="34">
        <v>724</v>
      </c>
      <c r="E12602" s="34">
        <v>703</v>
      </c>
      <c r="F12602" s="34">
        <v>699</v>
      </c>
      <c r="G12602" s="34">
        <v>636</v>
      </c>
      <c r="H12602" s="34">
        <v>805</v>
      </c>
      <c r="I12602" s="34">
        <v>760</v>
      </c>
      <c r="J12602" s="34">
        <v>876</v>
      </c>
      <c r="K12602" s="34">
        <v>540</v>
      </c>
      <c r="L12602" s="34">
        <v>824</v>
      </c>
      <c r="M12602" s="34">
        <v>526</v>
      </c>
    </row>
    <row r="12603" spans="1:13" x14ac:dyDescent="0.2">
      <c r="A12603" s="34" t="s">
        <v>113497</v>
      </c>
      <c r="B12603" s="34">
        <v>391</v>
      </c>
      <c r="C12603" s="34">
        <v>419</v>
      </c>
      <c r="D12603" s="34">
        <v>425</v>
      </c>
      <c r="E12603" s="34">
        <v>414</v>
      </c>
      <c r="F12603" s="34">
        <v>410</v>
      </c>
      <c r="G12603" s="34">
        <v>401</v>
      </c>
      <c r="H12603" s="34">
        <v>437</v>
      </c>
      <c r="I12603" s="34">
        <v>396</v>
      </c>
      <c r="J12603" s="34">
        <v>430</v>
      </c>
      <c r="K12603" s="34">
        <v>377</v>
      </c>
      <c r="L12603" s="34">
        <v>385</v>
      </c>
      <c r="M12603" s="34">
        <v>353</v>
      </c>
    </row>
    <row r="12604" spans="1:13" x14ac:dyDescent="0.2">
      <c r="A12604" s="34" t="s">
        <v>113498</v>
      </c>
      <c r="B12604" s="34">
        <v>479</v>
      </c>
      <c r="C12604" s="34">
        <v>377</v>
      </c>
      <c r="D12604" s="34">
        <v>434</v>
      </c>
      <c r="E12604" s="34">
        <v>376</v>
      </c>
      <c r="F12604" s="34">
        <v>435</v>
      </c>
      <c r="G12604" s="34">
        <v>335</v>
      </c>
      <c r="H12604" s="34">
        <v>410</v>
      </c>
      <c r="I12604" s="34">
        <v>389</v>
      </c>
      <c r="J12604" s="34">
        <v>488</v>
      </c>
      <c r="K12604" s="34">
        <v>310</v>
      </c>
      <c r="L12604" s="34">
        <v>419</v>
      </c>
      <c r="M12604" s="34">
        <v>256</v>
      </c>
    </row>
    <row r="12605" spans="1:13" x14ac:dyDescent="0.2">
      <c r="A12605" s="34" t="s">
        <v>113499</v>
      </c>
      <c r="B12605" s="34">
        <v>278</v>
      </c>
      <c r="C12605" s="34">
        <v>339</v>
      </c>
      <c r="D12605" s="34">
        <v>337</v>
      </c>
      <c r="E12605" s="34">
        <v>333</v>
      </c>
      <c r="F12605" s="34">
        <v>293</v>
      </c>
      <c r="G12605" s="34">
        <v>334</v>
      </c>
      <c r="H12605" s="34">
        <v>342</v>
      </c>
      <c r="I12605" s="34">
        <v>368</v>
      </c>
      <c r="J12605" s="34">
        <v>324</v>
      </c>
      <c r="K12605" s="34">
        <v>293</v>
      </c>
      <c r="L12605" s="34">
        <v>308</v>
      </c>
      <c r="M12605" s="34">
        <v>241</v>
      </c>
    </row>
    <row r="12606" spans="1:13" x14ac:dyDescent="0.2">
      <c r="A12606" s="34" t="s">
        <v>113500</v>
      </c>
      <c r="B12606" s="34">
        <v>618</v>
      </c>
      <c r="C12606" s="34">
        <v>687</v>
      </c>
      <c r="D12606" s="34">
        <v>662</v>
      </c>
      <c r="E12606" s="34">
        <v>670</v>
      </c>
      <c r="F12606" s="34">
        <v>565</v>
      </c>
      <c r="G12606" s="34">
        <v>649</v>
      </c>
      <c r="H12606" s="34">
        <v>787</v>
      </c>
      <c r="I12606" s="34">
        <v>638</v>
      </c>
      <c r="J12606" s="34">
        <v>628</v>
      </c>
      <c r="K12606" s="34">
        <v>494</v>
      </c>
      <c r="L12606" s="34">
        <v>642</v>
      </c>
      <c r="M12606" s="34">
        <v>512</v>
      </c>
    </row>
    <row r="12607" spans="1:13" x14ac:dyDescent="0.2">
      <c r="A12607" s="34" t="s">
        <v>113501</v>
      </c>
      <c r="B12607" s="34">
        <v>605</v>
      </c>
      <c r="C12607" s="34">
        <v>812</v>
      </c>
      <c r="D12607" s="34">
        <v>789</v>
      </c>
      <c r="E12607" s="34">
        <v>839</v>
      </c>
      <c r="F12607" s="34">
        <v>705</v>
      </c>
      <c r="G12607" s="34">
        <v>762</v>
      </c>
      <c r="H12607" s="34">
        <v>818</v>
      </c>
      <c r="I12607" s="34">
        <v>832</v>
      </c>
      <c r="J12607" s="34">
        <v>832</v>
      </c>
      <c r="K12607" s="34">
        <v>649</v>
      </c>
      <c r="L12607" s="34">
        <v>725</v>
      </c>
      <c r="M12607" s="34">
        <v>587</v>
      </c>
    </row>
    <row r="12608" spans="1:13" x14ac:dyDescent="0.2">
      <c r="A12608" s="34" t="s">
        <v>113502</v>
      </c>
      <c r="B12608" s="34">
        <v>548</v>
      </c>
      <c r="C12608" s="34">
        <v>631</v>
      </c>
      <c r="D12608" s="34">
        <v>568</v>
      </c>
      <c r="E12608" s="34">
        <v>719</v>
      </c>
      <c r="F12608" s="34">
        <v>566</v>
      </c>
      <c r="G12608" s="34">
        <v>556</v>
      </c>
      <c r="H12608" s="34">
        <v>641</v>
      </c>
      <c r="I12608" s="34">
        <v>567</v>
      </c>
      <c r="J12608" s="34">
        <v>665</v>
      </c>
      <c r="K12608" s="34">
        <v>515</v>
      </c>
      <c r="L12608" s="34">
        <v>592</v>
      </c>
      <c r="M12608" s="34">
        <v>474</v>
      </c>
    </row>
    <row r="12609" spans="1:13" x14ac:dyDescent="0.2">
      <c r="A12609" s="34" t="s">
        <v>113503</v>
      </c>
      <c r="B12609" s="34">
        <v>310</v>
      </c>
      <c r="C12609" s="34">
        <v>303</v>
      </c>
      <c r="D12609" s="34">
        <v>339</v>
      </c>
      <c r="E12609" s="34">
        <v>325</v>
      </c>
      <c r="F12609" s="34">
        <v>306</v>
      </c>
      <c r="G12609" s="34">
        <v>276</v>
      </c>
      <c r="H12609" s="34">
        <v>327</v>
      </c>
      <c r="I12609" s="34">
        <v>307</v>
      </c>
      <c r="J12609" s="34">
        <v>389</v>
      </c>
      <c r="K12609" s="34">
        <v>255</v>
      </c>
      <c r="L12609" s="34">
        <v>283</v>
      </c>
      <c r="M12609" s="34">
        <v>232</v>
      </c>
    </row>
    <row r="12610" spans="1:13" x14ac:dyDescent="0.2">
      <c r="A12610" s="34" t="s">
        <v>113504</v>
      </c>
      <c r="B12610" s="34">
        <v>314</v>
      </c>
      <c r="C12610" s="34">
        <v>324</v>
      </c>
      <c r="D12610" s="34">
        <v>377</v>
      </c>
      <c r="E12610" s="34">
        <v>425</v>
      </c>
      <c r="F12610" s="34">
        <v>357</v>
      </c>
      <c r="G12610" s="34">
        <v>354</v>
      </c>
      <c r="H12610" s="34">
        <v>336</v>
      </c>
      <c r="I12610" s="34">
        <v>324</v>
      </c>
      <c r="J12610" s="34">
        <v>274</v>
      </c>
      <c r="K12610" s="34">
        <v>253</v>
      </c>
      <c r="L12610" s="34">
        <v>339</v>
      </c>
      <c r="M12610" s="34">
        <v>277</v>
      </c>
    </row>
    <row r="12611" spans="1:13" x14ac:dyDescent="0.2">
      <c r="A12611" s="34" t="s">
        <v>113505</v>
      </c>
      <c r="B12611" s="34">
        <v>423</v>
      </c>
      <c r="C12611" s="34">
        <v>400</v>
      </c>
      <c r="D12611" s="34">
        <v>374</v>
      </c>
      <c r="E12611" s="34">
        <v>407</v>
      </c>
      <c r="F12611" s="34">
        <v>350</v>
      </c>
      <c r="G12611" s="34">
        <v>370</v>
      </c>
      <c r="H12611" s="34">
        <v>374</v>
      </c>
      <c r="I12611" s="34">
        <v>385</v>
      </c>
      <c r="J12611" s="34">
        <v>363</v>
      </c>
      <c r="K12611" s="34">
        <v>322</v>
      </c>
      <c r="L12611" s="34">
        <v>418</v>
      </c>
      <c r="M12611" s="34">
        <v>305</v>
      </c>
    </row>
    <row r="12612" spans="1:13" x14ac:dyDescent="0.2">
      <c r="A12612" s="34" t="s">
        <v>113506</v>
      </c>
      <c r="B12612" s="34">
        <v>407</v>
      </c>
      <c r="C12612" s="34">
        <v>364</v>
      </c>
      <c r="D12612" s="34">
        <v>436</v>
      </c>
      <c r="E12612" s="34">
        <v>397</v>
      </c>
      <c r="F12612" s="34">
        <v>396</v>
      </c>
      <c r="G12612" s="34">
        <v>362</v>
      </c>
      <c r="H12612" s="34">
        <v>513</v>
      </c>
      <c r="I12612" s="34">
        <v>380</v>
      </c>
      <c r="J12612" s="34">
        <v>430</v>
      </c>
      <c r="K12612" s="34">
        <v>294</v>
      </c>
      <c r="L12612" s="34">
        <v>391</v>
      </c>
      <c r="M12612" s="34">
        <v>288</v>
      </c>
    </row>
    <row r="12613" spans="1:13" x14ac:dyDescent="0.2">
      <c r="A12613" s="34" t="s">
        <v>113507</v>
      </c>
      <c r="B12613" s="34">
        <v>728</v>
      </c>
      <c r="C12613" s="34">
        <v>721</v>
      </c>
      <c r="D12613" s="34">
        <v>781</v>
      </c>
      <c r="E12613" s="34">
        <v>768</v>
      </c>
      <c r="F12613" s="34">
        <v>679</v>
      </c>
      <c r="G12613" s="34">
        <v>694</v>
      </c>
      <c r="H12613" s="34">
        <v>891</v>
      </c>
      <c r="I12613" s="34">
        <v>699</v>
      </c>
      <c r="J12613" s="34">
        <v>746</v>
      </c>
      <c r="K12613" s="34">
        <v>622</v>
      </c>
      <c r="L12613" s="34">
        <v>727</v>
      </c>
      <c r="M12613" s="34">
        <v>540</v>
      </c>
    </row>
    <row r="12614" spans="1:13" x14ac:dyDescent="0.2">
      <c r="A12614" s="34" t="s">
        <v>113508</v>
      </c>
      <c r="B12614" s="34">
        <v>562</v>
      </c>
      <c r="C12614" s="34">
        <v>532</v>
      </c>
      <c r="D12614" s="34">
        <v>580</v>
      </c>
      <c r="E12614" s="34">
        <v>517</v>
      </c>
      <c r="F12614" s="34">
        <v>565</v>
      </c>
      <c r="G12614" s="34">
        <v>496</v>
      </c>
      <c r="H12614" s="34">
        <v>584</v>
      </c>
      <c r="I12614" s="34">
        <v>497</v>
      </c>
      <c r="J12614" s="34">
        <v>578</v>
      </c>
      <c r="K12614" s="34">
        <v>401</v>
      </c>
      <c r="L12614" s="34">
        <v>556</v>
      </c>
      <c r="M12614" s="34">
        <v>414</v>
      </c>
    </row>
    <row r="12615" spans="1:13" x14ac:dyDescent="0.2">
      <c r="A12615" s="34" t="s">
        <v>113509</v>
      </c>
      <c r="B12615" s="34">
        <v>278</v>
      </c>
      <c r="C12615" s="34">
        <v>328</v>
      </c>
      <c r="D12615" s="34">
        <v>377</v>
      </c>
      <c r="E12615" s="34">
        <v>353</v>
      </c>
      <c r="F12615" s="34">
        <v>325</v>
      </c>
      <c r="G12615" s="34">
        <v>386</v>
      </c>
      <c r="H12615" s="34">
        <v>416</v>
      </c>
      <c r="I12615" s="34">
        <v>402</v>
      </c>
      <c r="J12615" s="34">
        <v>389</v>
      </c>
      <c r="K12615" s="34">
        <v>312</v>
      </c>
      <c r="L12615" s="34">
        <v>267</v>
      </c>
      <c r="M12615" s="34">
        <v>254</v>
      </c>
    </row>
    <row r="12616" spans="1:13" x14ac:dyDescent="0.2">
      <c r="A12616" s="34" t="s">
        <v>113510</v>
      </c>
      <c r="B12616" s="34">
        <v>493</v>
      </c>
      <c r="C12616" s="34">
        <v>576</v>
      </c>
      <c r="D12616" s="34">
        <v>615</v>
      </c>
      <c r="E12616" s="34">
        <v>656</v>
      </c>
      <c r="F12616" s="34">
        <v>483</v>
      </c>
      <c r="G12616" s="34">
        <v>594</v>
      </c>
      <c r="H12616" s="34">
        <v>639</v>
      </c>
      <c r="I12616" s="34">
        <v>544</v>
      </c>
      <c r="J12616" s="34">
        <v>559</v>
      </c>
      <c r="K12616" s="34">
        <v>483</v>
      </c>
      <c r="L12616" s="34">
        <v>598</v>
      </c>
      <c r="M12616" s="34">
        <v>434</v>
      </c>
    </row>
    <row r="12617" spans="1:13" x14ac:dyDescent="0.2">
      <c r="A12617" s="34" t="s">
        <v>113511</v>
      </c>
      <c r="B12617" s="34">
        <v>927</v>
      </c>
      <c r="C12617" s="34">
        <v>998</v>
      </c>
      <c r="D12617" s="34">
        <v>1085</v>
      </c>
      <c r="E12617" s="34">
        <v>1107</v>
      </c>
      <c r="F12617" s="34">
        <v>1054</v>
      </c>
      <c r="G12617" s="34">
        <v>932</v>
      </c>
      <c r="H12617" s="34">
        <v>1342</v>
      </c>
      <c r="I12617" s="34">
        <v>996</v>
      </c>
      <c r="J12617" s="34">
        <v>1117</v>
      </c>
      <c r="K12617" s="34">
        <v>931</v>
      </c>
      <c r="L12617" s="34">
        <v>957</v>
      </c>
      <c r="M12617" s="34">
        <v>852</v>
      </c>
    </row>
    <row r="12618" spans="1:13" x14ac:dyDescent="0.2">
      <c r="A12618" s="34" t="s">
        <v>113512</v>
      </c>
      <c r="B12618" s="34">
        <v>720</v>
      </c>
      <c r="C12618" s="34">
        <v>817</v>
      </c>
      <c r="D12618" s="34">
        <v>810</v>
      </c>
      <c r="E12618" s="34">
        <v>881</v>
      </c>
      <c r="F12618" s="34">
        <v>785</v>
      </c>
      <c r="G12618" s="34">
        <v>796</v>
      </c>
      <c r="H12618" s="34">
        <v>844</v>
      </c>
      <c r="I12618" s="34">
        <v>740</v>
      </c>
      <c r="J12618" s="34">
        <v>704</v>
      </c>
      <c r="K12618" s="34">
        <v>629</v>
      </c>
      <c r="L12618" s="34">
        <v>765</v>
      </c>
      <c r="M12618" s="34">
        <v>636</v>
      </c>
    </row>
    <row r="12619" spans="1:13" x14ac:dyDescent="0.2">
      <c r="A12619" s="34" t="s">
        <v>113513</v>
      </c>
      <c r="B12619" s="34">
        <v>572</v>
      </c>
      <c r="C12619" s="34">
        <v>674</v>
      </c>
      <c r="D12619" s="34">
        <v>765</v>
      </c>
      <c r="E12619" s="34">
        <v>720</v>
      </c>
      <c r="F12619" s="34">
        <v>664</v>
      </c>
      <c r="G12619" s="34">
        <v>630</v>
      </c>
      <c r="H12619" s="34">
        <v>793</v>
      </c>
      <c r="I12619" s="34">
        <v>657</v>
      </c>
      <c r="J12619" s="34">
        <v>695</v>
      </c>
      <c r="K12619" s="34">
        <v>584</v>
      </c>
      <c r="L12619" s="34">
        <v>700</v>
      </c>
      <c r="M12619" s="34">
        <v>506</v>
      </c>
    </row>
    <row r="12620" spans="1:13" x14ac:dyDescent="0.2">
      <c r="A12620" s="34" t="s">
        <v>113514</v>
      </c>
      <c r="B12620" s="34">
        <v>557</v>
      </c>
      <c r="C12620" s="34">
        <v>542</v>
      </c>
      <c r="D12620" s="34">
        <v>580</v>
      </c>
      <c r="E12620" s="34">
        <v>618</v>
      </c>
      <c r="F12620" s="34">
        <v>492</v>
      </c>
      <c r="G12620" s="34">
        <v>564</v>
      </c>
      <c r="H12620" s="34">
        <v>576</v>
      </c>
      <c r="I12620" s="34">
        <v>614</v>
      </c>
      <c r="J12620" s="34">
        <v>575</v>
      </c>
      <c r="K12620" s="34">
        <v>454</v>
      </c>
      <c r="L12620" s="34">
        <v>594</v>
      </c>
      <c r="M12620" s="34">
        <v>391</v>
      </c>
    </row>
    <row r="12621" spans="1:13" x14ac:dyDescent="0.2">
      <c r="A12621" s="34" t="s">
        <v>113515</v>
      </c>
      <c r="B12621" s="34">
        <v>534</v>
      </c>
      <c r="C12621" s="34">
        <v>617</v>
      </c>
      <c r="D12621" s="34">
        <v>622</v>
      </c>
      <c r="E12621" s="34">
        <v>630</v>
      </c>
      <c r="F12621" s="34">
        <v>564</v>
      </c>
      <c r="G12621" s="34">
        <v>576</v>
      </c>
      <c r="H12621" s="34">
        <v>694</v>
      </c>
      <c r="I12621" s="34">
        <v>550</v>
      </c>
      <c r="J12621" s="34">
        <v>537</v>
      </c>
      <c r="K12621" s="34">
        <v>461</v>
      </c>
      <c r="L12621" s="34">
        <v>629</v>
      </c>
      <c r="M12621" s="34">
        <v>426</v>
      </c>
    </row>
    <row r="12622" spans="1:13" x14ac:dyDescent="0.2">
      <c r="A12622" s="34" t="s">
        <v>113516</v>
      </c>
      <c r="B12622" s="34">
        <v>1003</v>
      </c>
      <c r="C12622" s="34">
        <v>875</v>
      </c>
      <c r="D12622" s="34">
        <v>1207</v>
      </c>
      <c r="E12622" s="34">
        <v>996</v>
      </c>
      <c r="F12622" s="34">
        <v>914</v>
      </c>
      <c r="G12622" s="34">
        <v>866</v>
      </c>
      <c r="H12622" s="34">
        <v>1231</v>
      </c>
      <c r="I12622" s="34">
        <v>931</v>
      </c>
      <c r="J12622" s="34">
        <v>1125</v>
      </c>
      <c r="K12622" s="34">
        <v>788</v>
      </c>
      <c r="L12622" s="34">
        <v>1099</v>
      </c>
      <c r="M12622" s="34">
        <v>760</v>
      </c>
    </row>
    <row r="12623" spans="1:13" x14ac:dyDescent="0.2">
      <c r="A12623" s="34" t="s">
        <v>113517</v>
      </c>
      <c r="B12623" s="34">
        <v>435</v>
      </c>
      <c r="C12623" s="34">
        <v>471</v>
      </c>
      <c r="D12623" s="34">
        <v>506</v>
      </c>
      <c r="E12623" s="34">
        <v>496</v>
      </c>
      <c r="F12623" s="34">
        <v>387</v>
      </c>
      <c r="G12623" s="34">
        <v>488</v>
      </c>
      <c r="H12623" s="34">
        <v>508</v>
      </c>
      <c r="I12623" s="34">
        <v>495</v>
      </c>
      <c r="J12623" s="34">
        <v>512</v>
      </c>
      <c r="K12623" s="34">
        <v>394</v>
      </c>
      <c r="L12623" s="34">
        <v>400</v>
      </c>
      <c r="M12623" s="34">
        <v>390</v>
      </c>
    </row>
    <row r="12624" spans="1:13" x14ac:dyDescent="0.2">
      <c r="A12624" s="34" t="s">
        <v>113518</v>
      </c>
      <c r="B12624" s="34">
        <v>307</v>
      </c>
      <c r="C12624" s="34">
        <v>355</v>
      </c>
      <c r="D12624" s="34">
        <v>406</v>
      </c>
      <c r="E12624" s="34">
        <v>471</v>
      </c>
      <c r="F12624" s="34">
        <v>423</v>
      </c>
      <c r="G12624" s="34">
        <v>389</v>
      </c>
      <c r="H12624" s="34">
        <v>424</v>
      </c>
      <c r="I12624" s="34">
        <v>346</v>
      </c>
      <c r="J12624" s="34">
        <v>466</v>
      </c>
      <c r="K12624" s="34">
        <v>362</v>
      </c>
      <c r="L12624" s="34">
        <v>376</v>
      </c>
      <c r="M12624" s="34">
        <v>297</v>
      </c>
    </row>
    <row r="12625" spans="1:13" x14ac:dyDescent="0.2">
      <c r="A12625" s="34" t="s">
        <v>113519</v>
      </c>
      <c r="B12625" s="34">
        <v>434</v>
      </c>
      <c r="C12625" s="34">
        <v>342</v>
      </c>
      <c r="D12625" s="34">
        <v>347</v>
      </c>
      <c r="E12625" s="34">
        <v>426</v>
      </c>
      <c r="F12625" s="34">
        <v>375</v>
      </c>
      <c r="G12625" s="34">
        <v>326</v>
      </c>
      <c r="H12625" s="34">
        <v>322</v>
      </c>
      <c r="I12625" s="34">
        <v>329</v>
      </c>
      <c r="J12625" s="34">
        <v>383</v>
      </c>
      <c r="K12625" s="34">
        <v>365</v>
      </c>
      <c r="L12625" s="34">
        <v>361</v>
      </c>
      <c r="M12625" s="34">
        <v>260</v>
      </c>
    </row>
    <row r="12626" spans="1:13" x14ac:dyDescent="0.2">
      <c r="A12626" s="34" t="s">
        <v>113520</v>
      </c>
      <c r="B12626" s="34">
        <v>386</v>
      </c>
      <c r="C12626" s="34">
        <v>433</v>
      </c>
      <c r="D12626" s="34">
        <v>365</v>
      </c>
      <c r="E12626" s="34">
        <v>445</v>
      </c>
      <c r="F12626" s="34">
        <v>360</v>
      </c>
      <c r="G12626" s="34">
        <v>357</v>
      </c>
      <c r="H12626" s="34">
        <v>430</v>
      </c>
      <c r="I12626" s="34">
        <v>427</v>
      </c>
      <c r="J12626" s="34">
        <v>461</v>
      </c>
      <c r="K12626" s="34">
        <v>345</v>
      </c>
      <c r="L12626" s="34">
        <v>395</v>
      </c>
      <c r="M12626" s="34">
        <v>312</v>
      </c>
    </row>
    <row r="12627" spans="1:13" x14ac:dyDescent="0.2">
      <c r="A12627" s="34" t="s">
        <v>113521</v>
      </c>
      <c r="B12627" s="34">
        <v>398</v>
      </c>
      <c r="C12627" s="34">
        <v>430</v>
      </c>
      <c r="D12627" s="34">
        <v>405</v>
      </c>
      <c r="E12627" s="34">
        <v>535</v>
      </c>
      <c r="F12627" s="34">
        <v>390</v>
      </c>
      <c r="G12627" s="34">
        <v>404</v>
      </c>
      <c r="H12627" s="34">
        <v>429</v>
      </c>
      <c r="I12627" s="34">
        <v>481</v>
      </c>
      <c r="J12627" s="34">
        <v>345</v>
      </c>
      <c r="K12627" s="34">
        <v>402</v>
      </c>
      <c r="L12627" s="34">
        <v>374</v>
      </c>
      <c r="M12627" s="34">
        <v>312</v>
      </c>
    </row>
    <row r="12628" spans="1:13" x14ac:dyDescent="0.2">
      <c r="A12628" s="34" t="s">
        <v>113522</v>
      </c>
      <c r="B12628" s="34">
        <v>539</v>
      </c>
      <c r="C12628" s="34">
        <v>564</v>
      </c>
      <c r="D12628" s="34">
        <v>766</v>
      </c>
      <c r="E12628" s="34">
        <v>571</v>
      </c>
      <c r="F12628" s="34">
        <v>593</v>
      </c>
      <c r="G12628" s="34">
        <v>609</v>
      </c>
      <c r="H12628" s="34">
        <v>679</v>
      </c>
      <c r="I12628" s="34">
        <v>547</v>
      </c>
      <c r="J12628" s="34">
        <v>702</v>
      </c>
      <c r="K12628" s="34">
        <v>516</v>
      </c>
      <c r="L12628" s="34">
        <v>619</v>
      </c>
      <c r="M12628" s="34">
        <v>387</v>
      </c>
    </row>
    <row r="12629" spans="1:13" x14ac:dyDescent="0.2">
      <c r="A12629" s="34" t="s">
        <v>113523</v>
      </c>
      <c r="B12629" s="34">
        <v>491</v>
      </c>
      <c r="C12629" s="34">
        <v>511</v>
      </c>
      <c r="D12629" s="34">
        <v>588</v>
      </c>
      <c r="E12629" s="34">
        <v>519</v>
      </c>
      <c r="F12629" s="34">
        <v>557</v>
      </c>
      <c r="G12629" s="34">
        <v>464</v>
      </c>
      <c r="H12629" s="34">
        <v>643</v>
      </c>
      <c r="I12629" s="34">
        <v>544</v>
      </c>
      <c r="J12629" s="34">
        <v>648</v>
      </c>
      <c r="K12629" s="34">
        <v>424</v>
      </c>
      <c r="L12629" s="34">
        <v>616</v>
      </c>
      <c r="M12629" s="34">
        <v>455</v>
      </c>
    </row>
    <row r="12630" spans="1:13" x14ac:dyDescent="0.2">
      <c r="A12630" s="34" t="s">
        <v>113524</v>
      </c>
      <c r="B12630" s="34">
        <v>267</v>
      </c>
      <c r="C12630" s="34">
        <v>382</v>
      </c>
      <c r="D12630" s="34">
        <v>340</v>
      </c>
      <c r="E12630" s="34">
        <v>334</v>
      </c>
      <c r="F12630" s="34">
        <v>292</v>
      </c>
      <c r="G12630" s="34">
        <v>269</v>
      </c>
      <c r="H12630" s="34">
        <v>323</v>
      </c>
      <c r="I12630" s="34">
        <v>272</v>
      </c>
      <c r="J12630" s="34">
        <v>355</v>
      </c>
      <c r="K12630" s="34">
        <v>259</v>
      </c>
      <c r="L12630" s="34">
        <v>281</v>
      </c>
      <c r="M12630" s="34">
        <v>212</v>
      </c>
    </row>
    <row r="12631" spans="1:13" x14ac:dyDescent="0.2">
      <c r="A12631" s="34" t="s">
        <v>113525</v>
      </c>
      <c r="B12631" s="34">
        <v>431</v>
      </c>
      <c r="C12631" s="34">
        <v>443</v>
      </c>
      <c r="D12631" s="34">
        <v>430</v>
      </c>
      <c r="E12631" s="34">
        <v>458</v>
      </c>
      <c r="F12631" s="34">
        <v>397</v>
      </c>
      <c r="G12631" s="34">
        <v>448</v>
      </c>
      <c r="H12631" s="34">
        <v>542</v>
      </c>
      <c r="I12631" s="34">
        <v>468</v>
      </c>
      <c r="J12631" s="34">
        <v>464</v>
      </c>
      <c r="K12631" s="34">
        <v>343</v>
      </c>
      <c r="L12631" s="34">
        <v>440</v>
      </c>
      <c r="M12631" s="34">
        <v>310</v>
      </c>
    </row>
    <row r="12632" spans="1:13" x14ac:dyDescent="0.2">
      <c r="A12632" s="34" t="s">
        <v>113526</v>
      </c>
      <c r="B12632" s="34">
        <v>457</v>
      </c>
      <c r="C12632" s="34">
        <v>441</v>
      </c>
      <c r="D12632" s="34">
        <v>485</v>
      </c>
      <c r="E12632" s="34">
        <v>499</v>
      </c>
      <c r="F12632" s="34">
        <v>483</v>
      </c>
      <c r="G12632" s="34">
        <v>533</v>
      </c>
      <c r="H12632" s="34">
        <v>537</v>
      </c>
      <c r="I12632" s="34">
        <v>511</v>
      </c>
      <c r="J12632" s="34">
        <v>480</v>
      </c>
      <c r="K12632" s="34">
        <v>425</v>
      </c>
      <c r="L12632" s="34">
        <v>473</v>
      </c>
      <c r="M12632" s="34">
        <v>388</v>
      </c>
    </row>
    <row r="12633" spans="1:13" x14ac:dyDescent="0.2">
      <c r="A12633" s="34" t="s">
        <v>113527</v>
      </c>
      <c r="B12633" s="34">
        <v>418</v>
      </c>
      <c r="C12633" s="34">
        <v>369</v>
      </c>
      <c r="D12633" s="34">
        <v>419</v>
      </c>
      <c r="E12633" s="34">
        <v>347</v>
      </c>
      <c r="F12633" s="34">
        <v>263</v>
      </c>
      <c r="G12633" s="34">
        <v>346</v>
      </c>
      <c r="H12633" s="34">
        <v>385</v>
      </c>
      <c r="I12633" s="34">
        <v>308</v>
      </c>
      <c r="J12633" s="34">
        <v>324</v>
      </c>
      <c r="K12633" s="34">
        <v>264</v>
      </c>
      <c r="L12633" s="34">
        <v>300</v>
      </c>
      <c r="M12633" s="34">
        <v>308</v>
      </c>
    </row>
    <row r="12634" spans="1:13" x14ac:dyDescent="0.2">
      <c r="A12634" s="34" t="s">
        <v>113528</v>
      </c>
      <c r="B12634" s="34">
        <v>630</v>
      </c>
      <c r="C12634" s="34">
        <v>781</v>
      </c>
      <c r="D12634" s="34">
        <v>734</v>
      </c>
      <c r="E12634" s="34">
        <v>836</v>
      </c>
      <c r="F12634" s="34">
        <v>709</v>
      </c>
      <c r="G12634" s="34">
        <v>684</v>
      </c>
      <c r="H12634" s="34">
        <v>796</v>
      </c>
      <c r="I12634" s="34">
        <v>670</v>
      </c>
      <c r="J12634" s="34">
        <v>847</v>
      </c>
      <c r="K12634" s="34">
        <v>589</v>
      </c>
      <c r="L12634" s="34">
        <v>686</v>
      </c>
      <c r="M12634" s="34">
        <v>523</v>
      </c>
    </row>
    <row r="12635" spans="1:13" x14ac:dyDescent="0.2">
      <c r="A12635" s="34" t="s">
        <v>113529</v>
      </c>
      <c r="B12635" s="34">
        <v>488</v>
      </c>
      <c r="C12635" s="34">
        <v>439</v>
      </c>
      <c r="D12635" s="34">
        <v>447</v>
      </c>
      <c r="E12635" s="34">
        <v>418</v>
      </c>
      <c r="F12635" s="34">
        <v>415</v>
      </c>
      <c r="G12635" s="34">
        <v>371</v>
      </c>
      <c r="H12635" s="34">
        <v>471</v>
      </c>
      <c r="I12635" s="34">
        <v>409</v>
      </c>
      <c r="J12635" s="34">
        <v>458</v>
      </c>
      <c r="K12635" s="34">
        <v>320</v>
      </c>
      <c r="L12635" s="34">
        <v>407</v>
      </c>
      <c r="M12635" s="34">
        <v>356</v>
      </c>
    </row>
    <row r="12636" spans="1:13" x14ac:dyDescent="0.2">
      <c r="A12636" s="34" t="s">
        <v>113530</v>
      </c>
      <c r="B12636" s="34">
        <v>417</v>
      </c>
      <c r="C12636" s="34">
        <v>364</v>
      </c>
      <c r="D12636" s="34">
        <v>466</v>
      </c>
      <c r="E12636" s="34">
        <v>480</v>
      </c>
      <c r="F12636" s="34">
        <v>376</v>
      </c>
      <c r="G12636" s="34">
        <v>399</v>
      </c>
      <c r="H12636" s="34">
        <v>516</v>
      </c>
      <c r="I12636" s="34">
        <v>425</v>
      </c>
      <c r="J12636" s="34">
        <v>444</v>
      </c>
      <c r="K12636" s="34">
        <v>329</v>
      </c>
      <c r="L12636" s="34">
        <v>440</v>
      </c>
      <c r="M12636" s="34">
        <v>288</v>
      </c>
    </row>
    <row r="12637" spans="1:13" x14ac:dyDescent="0.2">
      <c r="A12637" s="34" t="s">
        <v>113531</v>
      </c>
      <c r="B12637" s="34">
        <v>465</v>
      </c>
      <c r="C12637" s="34">
        <v>405</v>
      </c>
      <c r="D12637" s="34">
        <v>525</v>
      </c>
      <c r="E12637" s="34">
        <v>438</v>
      </c>
      <c r="F12637" s="34">
        <v>364</v>
      </c>
      <c r="G12637" s="34">
        <v>392</v>
      </c>
      <c r="H12637" s="34">
        <v>416</v>
      </c>
      <c r="I12637" s="34">
        <v>394</v>
      </c>
      <c r="J12637" s="34">
        <v>453</v>
      </c>
      <c r="K12637" s="34">
        <v>334</v>
      </c>
      <c r="L12637" s="34">
        <v>464</v>
      </c>
      <c r="M12637" s="34">
        <v>355</v>
      </c>
    </row>
    <row r="12638" spans="1:13" x14ac:dyDescent="0.2">
      <c r="A12638" s="34" t="s">
        <v>113532</v>
      </c>
      <c r="B12638" s="34">
        <v>293</v>
      </c>
      <c r="C12638" s="34">
        <v>325</v>
      </c>
      <c r="D12638" s="34">
        <v>368</v>
      </c>
      <c r="E12638" s="34">
        <v>396</v>
      </c>
      <c r="F12638" s="34">
        <v>305</v>
      </c>
      <c r="G12638" s="34">
        <v>326</v>
      </c>
      <c r="H12638" s="34">
        <v>368</v>
      </c>
      <c r="I12638" s="34">
        <v>325</v>
      </c>
      <c r="J12638" s="34">
        <v>317</v>
      </c>
      <c r="K12638" s="34">
        <v>270</v>
      </c>
      <c r="L12638" s="34">
        <v>300</v>
      </c>
      <c r="M12638" s="34">
        <v>285</v>
      </c>
    </row>
    <row r="12639" spans="1:13" x14ac:dyDescent="0.2">
      <c r="A12639" s="34" t="s">
        <v>113533</v>
      </c>
      <c r="B12639" s="34">
        <v>392</v>
      </c>
      <c r="C12639" s="34">
        <v>406</v>
      </c>
      <c r="D12639" s="34">
        <v>336</v>
      </c>
      <c r="E12639" s="34">
        <v>339</v>
      </c>
      <c r="F12639" s="34">
        <v>310</v>
      </c>
      <c r="G12639" s="34">
        <v>336</v>
      </c>
      <c r="H12639" s="34">
        <v>377</v>
      </c>
      <c r="I12639" s="34">
        <v>329</v>
      </c>
      <c r="J12639" s="34">
        <v>378</v>
      </c>
      <c r="K12639" s="34">
        <v>295</v>
      </c>
      <c r="L12639" s="34">
        <v>344</v>
      </c>
      <c r="M12639" s="34">
        <v>263</v>
      </c>
    </row>
    <row r="12640" spans="1:13" x14ac:dyDescent="0.2">
      <c r="A12640" s="34" t="s">
        <v>113534</v>
      </c>
      <c r="B12640" s="34">
        <v>343</v>
      </c>
      <c r="C12640" s="34">
        <v>417</v>
      </c>
      <c r="D12640" s="34">
        <v>365</v>
      </c>
      <c r="E12640" s="34">
        <v>473</v>
      </c>
      <c r="F12640" s="34">
        <v>315</v>
      </c>
      <c r="G12640" s="34">
        <v>414</v>
      </c>
      <c r="H12640" s="34">
        <v>408</v>
      </c>
      <c r="I12640" s="34">
        <v>400</v>
      </c>
      <c r="J12640" s="34">
        <v>384</v>
      </c>
      <c r="K12640" s="34">
        <v>340</v>
      </c>
      <c r="L12640" s="34">
        <v>418</v>
      </c>
      <c r="M12640" s="34">
        <v>332</v>
      </c>
    </row>
    <row r="12641" spans="1:13" x14ac:dyDescent="0.2">
      <c r="A12641" s="34" t="s">
        <v>113535</v>
      </c>
      <c r="B12641" s="34">
        <v>466</v>
      </c>
      <c r="C12641" s="34">
        <v>583</v>
      </c>
      <c r="D12641" s="34">
        <v>630</v>
      </c>
      <c r="E12641" s="34">
        <v>589</v>
      </c>
      <c r="F12641" s="34">
        <v>447</v>
      </c>
      <c r="G12641" s="34">
        <v>587</v>
      </c>
      <c r="H12641" s="34">
        <v>634</v>
      </c>
      <c r="I12641" s="34">
        <v>602</v>
      </c>
      <c r="J12641" s="34">
        <v>575</v>
      </c>
      <c r="K12641" s="34">
        <v>423</v>
      </c>
      <c r="L12641" s="34">
        <v>510</v>
      </c>
      <c r="M12641" s="34">
        <v>460</v>
      </c>
    </row>
    <row r="12642" spans="1:13" x14ac:dyDescent="0.2">
      <c r="A12642" s="34" t="s">
        <v>113536</v>
      </c>
      <c r="B12642" s="34">
        <v>309</v>
      </c>
      <c r="C12642" s="34">
        <v>315</v>
      </c>
      <c r="D12642" s="34">
        <v>322</v>
      </c>
      <c r="E12642" s="34">
        <v>349</v>
      </c>
      <c r="F12642" s="34">
        <v>299</v>
      </c>
      <c r="G12642" s="34">
        <v>307</v>
      </c>
      <c r="H12642" s="34">
        <v>313</v>
      </c>
      <c r="I12642" s="34">
        <v>298</v>
      </c>
      <c r="J12642" s="34">
        <v>333</v>
      </c>
      <c r="K12642" s="34">
        <v>253</v>
      </c>
      <c r="L12642" s="34">
        <v>275</v>
      </c>
      <c r="M12642" s="34">
        <v>232</v>
      </c>
    </row>
    <row r="12643" spans="1:13" x14ac:dyDescent="0.2">
      <c r="A12643" s="34" t="s">
        <v>113537</v>
      </c>
      <c r="B12643" s="34">
        <v>445</v>
      </c>
      <c r="C12643" s="34">
        <v>459</v>
      </c>
      <c r="D12643" s="34">
        <v>548</v>
      </c>
      <c r="E12643" s="34">
        <v>440</v>
      </c>
      <c r="F12643" s="34">
        <v>439</v>
      </c>
      <c r="G12643" s="34">
        <v>398</v>
      </c>
      <c r="H12643" s="34">
        <v>503</v>
      </c>
      <c r="I12643" s="34">
        <v>401</v>
      </c>
      <c r="J12643" s="34">
        <v>506</v>
      </c>
      <c r="K12643" s="34">
        <v>362</v>
      </c>
      <c r="L12643" s="34">
        <v>515</v>
      </c>
      <c r="M12643" s="34">
        <v>390</v>
      </c>
    </row>
    <row r="12644" spans="1:13" x14ac:dyDescent="0.2">
      <c r="A12644" s="34" t="s">
        <v>113538</v>
      </c>
      <c r="B12644" s="34">
        <v>419</v>
      </c>
      <c r="C12644" s="34">
        <v>375</v>
      </c>
      <c r="D12644" s="34">
        <v>430</v>
      </c>
      <c r="E12644" s="34">
        <v>464</v>
      </c>
      <c r="F12644" s="34">
        <v>333</v>
      </c>
      <c r="G12644" s="34">
        <v>395</v>
      </c>
      <c r="H12644" s="34">
        <v>474</v>
      </c>
      <c r="I12644" s="34">
        <v>417</v>
      </c>
      <c r="J12644" s="34">
        <v>497</v>
      </c>
      <c r="K12644" s="34">
        <v>349</v>
      </c>
      <c r="L12644" s="34">
        <v>422</v>
      </c>
      <c r="M12644" s="34">
        <v>302</v>
      </c>
    </row>
    <row r="12645" spans="1:13" x14ac:dyDescent="0.2">
      <c r="A12645" s="34" t="s">
        <v>113539</v>
      </c>
      <c r="B12645" s="34">
        <v>587</v>
      </c>
      <c r="C12645" s="34">
        <v>580</v>
      </c>
      <c r="D12645" s="34">
        <v>613</v>
      </c>
      <c r="E12645" s="34">
        <v>641</v>
      </c>
      <c r="F12645" s="34">
        <v>517</v>
      </c>
      <c r="G12645" s="34">
        <v>536</v>
      </c>
      <c r="H12645" s="34">
        <v>708</v>
      </c>
      <c r="I12645" s="34">
        <v>578</v>
      </c>
      <c r="J12645" s="34">
        <v>627</v>
      </c>
      <c r="K12645" s="34">
        <v>492</v>
      </c>
      <c r="L12645" s="34">
        <v>567</v>
      </c>
      <c r="M12645" s="34">
        <v>430</v>
      </c>
    </row>
    <row r="12646" spans="1:13" x14ac:dyDescent="0.2">
      <c r="A12646" s="34" t="s">
        <v>113540</v>
      </c>
      <c r="B12646" s="34">
        <v>491</v>
      </c>
      <c r="C12646" s="34">
        <v>487</v>
      </c>
      <c r="D12646" s="34">
        <v>580</v>
      </c>
      <c r="E12646" s="34">
        <v>517</v>
      </c>
      <c r="F12646" s="34">
        <v>443</v>
      </c>
      <c r="G12646" s="34">
        <v>427</v>
      </c>
      <c r="H12646" s="34">
        <v>576</v>
      </c>
      <c r="I12646" s="34">
        <v>447</v>
      </c>
      <c r="J12646" s="34">
        <v>529</v>
      </c>
      <c r="K12646" s="34">
        <v>430</v>
      </c>
      <c r="L12646" s="34">
        <v>542</v>
      </c>
      <c r="M12646" s="34">
        <v>323</v>
      </c>
    </row>
    <row r="12647" spans="1:13" x14ac:dyDescent="0.2">
      <c r="A12647" s="34" t="s">
        <v>113541</v>
      </c>
      <c r="B12647" s="34">
        <v>272</v>
      </c>
      <c r="C12647" s="34">
        <v>247</v>
      </c>
      <c r="D12647" s="34">
        <v>273</v>
      </c>
      <c r="E12647" s="34">
        <v>292</v>
      </c>
      <c r="F12647" s="34">
        <v>218</v>
      </c>
      <c r="G12647" s="34">
        <v>247</v>
      </c>
      <c r="H12647" s="34">
        <v>256</v>
      </c>
      <c r="I12647" s="34">
        <v>245</v>
      </c>
      <c r="J12647" s="34">
        <v>267</v>
      </c>
      <c r="K12647" s="34">
        <v>237</v>
      </c>
      <c r="L12647" s="34">
        <v>276</v>
      </c>
      <c r="M12647" s="34">
        <v>176</v>
      </c>
    </row>
    <row r="12648" spans="1:13" x14ac:dyDescent="0.2">
      <c r="A12648" s="34" t="s">
        <v>113542</v>
      </c>
      <c r="B12648" s="34">
        <v>394</v>
      </c>
      <c r="C12648" s="34">
        <v>431</v>
      </c>
      <c r="D12648" s="34">
        <v>461</v>
      </c>
      <c r="E12648" s="34">
        <v>429</v>
      </c>
      <c r="F12648" s="34">
        <v>447</v>
      </c>
      <c r="G12648" s="34">
        <v>362</v>
      </c>
      <c r="H12648" s="34">
        <v>419</v>
      </c>
      <c r="I12648" s="34">
        <v>394</v>
      </c>
      <c r="J12648" s="34">
        <v>401</v>
      </c>
      <c r="K12648" s="34">
        <v>332</v>
      </c>
      <c r="L12648" s="34">
        <v>415</v>
      </c>
      <c r="M12648" s="34">
        <v>340</v>
      </c>
    </row>
    <row r="12649" spans="1:13" x14ac:dyDescent="0.2">
      <c r="A12649" s="34" t="s">
        <v>113543</v>
      </c>
      <c r="B12649" s="34">
        <v>525</v>
      </c>
      <c r="C12649" s="34">
        <v>466</v>
      </c>
      <c r="D12649" s="34">
        <v>569</v>
      </c>
      <c r="E12649" s="34">
        <v>505</v>
      </c>
      <c r="F12649" s="34">
        <v>549</v>
      </c>
      <c r="G12649" s="34">
        <v>497</v>
      </c>
      <c r="H12649" s="34">
        <v>516</v>
      </c>
      <c r="I12649" s="34">
        <v>477</v>
      </c>
      <c r="J12649" s="34">
        <v>514</v>
      </c>
      <c r="K12649" s="34">
        <v>432</v>
      </c>
      <c r="L12649" s="34">
        <v>479</v>
      </c>
      <c r="M12649" s="34">
        <v>380</v>
      </c>
    </row>
    <row r="12650" spans="1:13" x14ac:dyDescent="0.2">
      <c r="A12650" s="34" t="s">
        <v>113544</v>
      </c>
      <c r="B12650" s="34">
        <v>505</v>
      </c>
      <c r="C12650" s="34">
        <v>443</v>
      </c>
      <c r="D12650" s="34">
        <v>486</v>
      </c>
      <c r="E12650" s="34">
        <v>553</v>
      </c>
      <c r="F12650" s="34">
        <v>442</v>
      </c>
      <c r="G12650" s="34">
        <v>488</v>
      </c>
      <c r="H12650" s="34">
        <v>525</v>
      </c>
      <c r="I12650" s="34">
        <v>492</v>
      </c>
      <c r="J12650" s="34">
        <v>570</v>
      </c>
      <c r="K12650" s="34">
        <v>385</v>
      </c>
      <c r="L12650" s="34">
        <v>399</v>
      </c>
      <c r="M12650" s="34">
        <v>408</v>
      </c>
    </row>
    <row r="12651" spans="1:13" x14ac:dyDescent="0.2">
      <c r="A12651" s="34" t="s">
        <v>113545</v>
      </c>
      <c r="B12651" s="34">
        <v>411</v>
      </c>
      <c r="C12651" s="34">
        <v>443</v>
      </c>
      <c r="D12651" s="34">
        <v>457</v>
      </c>
      <c r="E12651" s="34">
        <v>442</v>
      </c>
      <c r="F12651" s="34">
        <v>353</v>
      </c>
      <c r="G12651" s="34">
        <v>277</v>
      </c>
      <c r="H12651" s="34">
        <v>437</v>
      </c>
      <c r="I12651" s="34">
        <v>386</v>
      </c>
      <c r="J12651" s="34">
        <v>396</v>
      </c>
      <c r="K12651" s="34">
        <v>290</v>
      </c>
      <c r="L12651" s="34">
        <v>357</v>
      </c>
      <c r="M12651" s="34">
        <v>324</v>
      </c>
    </row>
    <row r="12652" spans="1:13" x14ac:dyDescent="0.2">
      <c r="A12652" s="34" t="s">
        <v>113546</v>
      </c>
      <c r="B12652" s="34">
        <v>453</v>
      </c>
      <c r="C12652" s="34">
        <v>458</v>
      </c>
      <c r="D12652" s="34">
        <v>455</v>
      </c>
      <c r="E12652" s="34">
        <v>478</v>
      </c>
      <c r="F12652" s="34">
        <v>416</v>
      </c>
      <c r="G12652" s="34">
        <v>392</v>
      </c>
      <c r="H12652" s="34">
        <v>467</v>
      </c>
      <c r="I12652" s="34">
        <v>462</v>
      </c>
      <c r="J12652" s="34">
        <v>459</v>
      </c>
      <c r="K12652" s="34">
        <v>326</v>
      </c>
      <c r="L12652" s="34">
        <v>424</v>
      </c>
      <c r="M12652" s="34">
        <v>281</v>
      </c>
    </row>
    <row r="12653" spans="1:13" x14ac:dyDescent="0.2">
      <c r="A12653" s="34" t="s">
        <v>113547</v>
      </c>
      <c r="B12653" s="34">
        <v>291</v>
      </c>
      <c r="C12653" s="34">
        <v>337</v>
      </c>
      <c r="D12653" s="34">
        <v>461</v>
      </c>
      <c r="E12653" s="34">
        <v>365</v>
      </c>
      <c r="F12653" s="34">
        <v>304</v>
      </c>
      <c r="G12653" s="34">
        <v>337</v>
      </c>
      <c r="H12653" s="34">
        <v>406</v>
      </c>
      <c r="I12653" s="34">
        <v>346</v>
      </c>
      <c r="J12653" s="34">
        <v>366</v>
      </c>
      <c r="K12653" s="34">
        <v>273</v>
      </c>
      <c r="L12653" s="34">
        <v>348</v>
      </c>
      <c r="M12653" s="34">
        <v>291</v>
      </c>
    </row>
    <row r="12654" spans="1:13" x14ac:dyDescent="0.2">
      <c r="A12654" s="34" t="s">
        <v>113548</v>
      </c>
      <c r="B12654" s="34">
        <v>470</v>
      </c>
      <c r="C12654" s="34">
        <v>526</v>
      </c>
      <c r="D12654" s="34">
        <v>559</v>
      </c>
      <c r="E12654" s="34">
        <v>624</v>
      </c>
      <c r="F12654" s="34">
        <v>485</v>
      </c>
      <c r="G12654" s="34">
        <v>489</v>
      </c>
      <c r="H12654" s="34">
        <v>606</v>
      </c>
      <c r="I12654" s="34">
        <v>503</v>
      </c>
      <c r="J12654" s="34">
        <v>485</v>
      </c>
      <c r="K12654" s="34">
        <v>356</v>
      </c>
      <c r="L12654" s="34">
        <v>470</v>
      </c>
      <c r="M12654" s="34">
        <v>323</v>
      </c>
    </row>
    <row r="12655" spans="1:13" x14ac:dyDescent="0.2">
      <c r="A12655" s="34" t="s">
        <v>113549</v>
      </c>
      <c r="B12655" s="34">
        <v>318</v>
      </c>
      <c r="C12655" s="34">
        <v>328</v>
      </c>
      <c r="D12655" s="34">
        <v>431</v>
      </c>
      <c r="E12655" s="34">
        <v>305</v>
      </c>
      <c r="F12655" s="34">
        <v>350</v>
      </c>
      <c r="G12655" s="34">
        <v>328</v>
      </c>
      <c r="H12655" s="34">
        <v>375</v>
      </c>
      <c r="I12655" s="34">
        <v>347</v>
      </c>
      <c r="J12655" s="34">
        <v>361</v>
      </c>
      <c r="K12655" s="34">
        <v>266</v>
      </c>
      <c r="L12655" s="34">
        <v>297</v>
      </c>
      <c r="M12655" s="34">
        <v>301</v>
      </c>
    </row>
    <row r="12656" spans="1:13" x14ac:dyDescent="0.2">
      <c r="A12656" s="34" t="s">
        <v>113550</v>
      </c>
      <c r="B12656" s="34">
        <v>390</v>
      </c>
      <c r="C12656" s="34">
        <v>397</v>
      </c>
      <c r="D12656" s="34">
        <v>437</v>
      </c>
      <c r="E12656" s="34">
        <v>371</v>
      </c>
      <c r="F12656" s="34">
        <v>409</v>
      </c>
      <c r="G12656" s="34">
        <v>296</v>
      </c>
      <c r="H12656" s="34">
        <v>536</v>
      </c>
      <c r="I12656" s="34">
        <v>353</v>
      </c>
      <c r="J12656" s="34">
        <v>409</v>
      </c>
      <c r="K12656" s="34">
        <v>358</v>
      </c>
      <c r="L12656" s="34">
        <v>424</v>
      </c>
      <c r="M12656" s="34">
        <v>324</v>
      </c>
    </row>
    <row r="12657" spans="1:13" x14ac:dyDescent="0.2">
      <c r="A12657" s="34" t="s">
        <v>113551</v>
      </c>
      <c r="B12657" s="34">
        <v>282</v>
      </c>
      <c r="C12657" s="34">
        <v>173</v>
      </c>
      <c r="D12657" s="34">
        <v>168</v>
      </c>
      <c r="E12657" s="34">
        <v>256</v>
      </c>
      <c r="F12657" s="34">
        <v>188</v>
      </c>
      <c r="G12657" s="34">
        <v>183</v>
      </c>
      <c r="H12657" s="34">
        <v>249</v>
      </c>
      <c r="I12657" s="34">
        <v>234</v>
      </c>
      <c r="J12657" s="34">
        <v>230</v>
      </c>
      <c r="K12657" s="34">
        <v>178</v>
      </c>
      <c r="L12657" s="34">
        <v>203</v>
      </c>
      <c r="M12657" s="34">
        <v>215</v>
      </c>
    </row>
    <row r="12658" spans="1:13" x14ac:dyDescent="0.2">
      <c r="A12658" s="34" t="s">
        <v>113552</v>
      </c>
      <c r="B12658" s="34">
        <v>180</v>
      </c>
      <c r="C12658" s="34">
        <v>198</v>
      </c>
      <c r="D12658" s="34">
        <v>189</v>
      </c>
      <c r="E12658" s="34">
        <v>238</v>
      </c>
      <c r="F12658" s="34">
        <v>170</v>
      </c>
      <c r="G12658" s="34">
        <v>214</v>
      </c>
      <c r="H12658" s="34">
        <v>214</v>
      </c>
      <c r="I12658" s="34">
        <v>201</v>
      </c>
      <c r="J12658" s="34">
        <v>193</v>
      </c>
      <c r="K12658" s="34">
        <v>152</v>
      </c>
      <c r="L12658" s="34">
        <v>197</v>
      </c>
      <c r="M12658" s="34">
        <v>158</v>
      </c>
    </row>
    <row r="12659" spans="1:13" x14ac:dyDescent="0.2">
      <c r="A12659" s="34" t="s">
        <v>113553</v>
      </c>
      <c r="B12659" s="34">
        <v>546</v>
      </c>
      <c r="C12659" s="34">
        <v>421</v>
      </c>
      <c r="D12659" s="34">
        <v>509</v>
      </c>
      <c r="E12659" s="34">
        <v>503</v>
      </c>
      <c r="F12659" s="34">
        <v>445</v>
      </c>
      <c r="G12659" s="34">
        <v>451</v>
      </c>
      <c r="H12659" s="34">
        <v>460</v>
      </c>
      <c r="I12659" s="34">
        <v>485</v>
      </c>
      <c r="J12659" s="34">
        <v>541</v>
      </c>
      <c r="K12659" s="34">
        <v>454</v>
      </c>
      <c r="L12659" s="34">
        <v>455</v>
      </c>
      <c r="M12659" s="34">
        <v>389</v>
      </c>
    </row>
    <row r="12660" spans="1:13" x14ac:dyDescent="0.2">
      <c r="A12660" s="34" t="s">
        <v>113554</v>
      </c>
      <c r="B12660" s="34">
        <v>340</v>
      </c>
      <c r="C12660" s="34">
        <v>506</v>
      </c>
      <c r="D12660" s="34">
        <v>360</v>
      </c>
      <c r="E12660" s="34">
        <v>555</v>
      </c>
      <c r="F12660" s="34">
        <v>358</v>
      </c>
      <c r="G12660" s="34">
        <v>506</v>
      </c>
      <c r="H12660" s="34">
        <v>514</v>
      </c>
      <c r="I12660" s="34">
        <v>500</v>
      </c>
      <c r="J12660" s="34">
        <v>385</v>
      </c>
      <c r="K12660" s="34">
        <v>351</v>
      </c>
      <c r="L12660" s="34">
        <v>452</v>
      </c>
      <c r="M12660" s="34">
        <v>369</v>
      </c>
    </row>
    <row r="12661" spans="1:13" x14ac:dyDescent="0.2">
      <c r="A12661" s="34" t="s">
        <v>113555</v>
      </c>
      <c r="B12661" s="34">
        <v>360</v>
      </c>
      <c r="C12661" s="34">
        <v>515</v>
      </c>
      <c r="D12661" s="34">
        <v>406</v>
      </c>
      <c r="E12661" s="34">
        <v>488</v>
      </c>
      <c r="F12661" s="34">
        <v>387</v>
      </c>
      <c r="G12661" s="34">
        <v>434</v>
      </c>
      <c r="H12661" s="34">
        <v>509</v>
      </c>
      <c r="I12661" s="34">
        <v>468</v>
      </c>
      <c r="J12661" s="34">
        <v>411</v>
      </c>
      <c r="K12661" s="34">
        <v>406</v>
      </c>
      <c r="L12661" s="34">
        <v>443</v>
      </c>
      <c r="M12661" s="34">
        <v>353</v>
      </c>
    </row>
    <row r="12662" spans="1:13" x14ac:dyDescent="0.2">
      <c r="A12662" s="34" t="s">
        <v>113556</v>
      </c>
      <c r="B12662" s="34">
        <v>507</v>
      </c>
      <c r="C12662" s="34">
        <v>544</v>
      </c>
      <c r="D12662" s="34">
        <v>619</v>
      </c>
      <c r="E12662" s="34">
        <v>542</v>
      </c>
      <c r="F12662" s="34">
        <v>528</v>
      </c>
      <c r="G12662" s="34">
        <v>499</v>
      </c>
      <c r="H12662" s="34">
        <v>618</v>
      </c>
      <c r="I12662" s="34">
        <v>515</v>
      </c>
      <c r="J12662" s="34">
        <v>564</v>
      </c>
      <c r="K12662" s="34">
        <v>459</v>
      </c>
      <c r="L12662" s="34">
        <v>445</v>
      </c>
      <c r="M12662" s="34">
        <v>453</v>
      </c>
    </row>
    <row r="12663" spans="1:13" x14ac:dyDescent="0.2">
      <c r="A12663" s="34" t="s">
        <v>113557</v>
      </c>
      <c r="B12663" s="34">
        <v>435</v>
      </c>
      <c r="C12663" s="34">
        <v>447</v>
      </c>
      <c r="D12663" s="34">
        <v>435</v>
      </c>
      <c r="E12663" s="34">
        <v>489</v>
      </c>
      <c r="F12663" s="34">
        <v>358</v>
      </c>
      <c r="G12663" s="34">
        <v>459</v>
      </c>
      <c r="H12663" s="34">
        <v>450</v>
      </c>
      <c r="I12663" s="34">
        <v>498</v>
      </c>
      <c r="J12663" s="34">
        <v>423</v>
      </c>
      <c r="K12663" s="34">
        <v>332</v>
      </c>
      <c r="L12663" s="34">
        <v>392</v>
      </c>
      <c r="M12663" s="34">
        <v>360</v>
      </c>
    </row>
    <row r="12664" spans="1:13" x14ac:dyDescent="0.2">
      <c r="A12664" s="34" t="s">
        <v>113558</v>
      </c>
      <c r="B12664" s="34">
        <v>241</v>
      </c>
      <c r="C12664" s="34">
        <v>234</v>
      </c>
      <c r="D12664" s="34">
        <v>280</v>
      </c>
      <c r="E12664" s="34">
        <v>243</v>
      </c>
      <c r="F12664" s="34">
        <v>215</v>
      </c>
      <c r="G12664" s="34">
        <v>232</v>
      </c>
      <c r="H12664" s="34">
        <v>267</v>
      </c>
      <c r="I12664" s="34">
        <v>212</v>
      </c>
      <c r="J12664" s="34">
        <v>265</v>
      </c>
      <c r="K12664" s="34">
        <v>201</v>
      </c>
      <c r="L12664" s="34">
        <v>246</v>
      </c>
      <c r="M12664" s="34">
        <v>193</v>
      </c>
    </row>
    <row r="12665" spans="1:13" x14ac:dyDescent="0.2">
      <c r="A12665" s="34" t="s">
        <v>113559</v>
      </c>
      <c r="B12665" s="34">
        <v>740</v>
      </c>
      <c r="C12665" s="34">
        <v>770</v>
      </c>
      <c r="D12665" s="34">
        <v>658</v>
      </c>
      <c r="E12665" s="34">
        <v>812</v>
      </c>
      <c r="F12665" s="34">
        <v>619</v>
      </c>
      <c r="G12665" s="34">
        <v>726</v>
      </c>
      <c r="H12665" s="34">
        <v>853</v>
      </c>
      <c r="I12665" s="34">
        <v>754</v>
      </c>
      <c r="J12665" s="34">
        <v>761</v>
      </c>
      <c r="K12665" s="34">
        <v>586</v>
      </c>
      <c r="L12665" s="34">
        <v>791</v>
      </c>
      <c r="M12665" s="34">
        <v>595</v>
      </c>
    </row>
    <row r="12666" spans="1:13" x14ac:dyDescent="0.2">
      <c r="A12666" s="34" t="s">
        <v>113560</v>
      </c>
      <c r="B12666" s="34">
        <v>557</v>
      </c>
      <c r="C12666" s="34">
        <v>494</v>
      </c>
      <c r="D12666" s="34">
        <v>610</v>
      </c>
      <c r="E12666" s="34">
        <v>576</v>
      </c>
      <c r="F12666" s="34">
        <v>489</v>
      </c>
      <c r="G12666" s="34">
        <v>493</v>
      </c>
      <c r="H12666" s="34">
        <v>592</v>
      </c>
      <c r="I12666" s="34">
        <v>548</v>
      </c>
      <c r="J12666" s="34">
        <v>509</v>
      </c>
      <c r="K12666" s="34">
        <v>442</v>
      </c>
      <c r="L12666" s="34">
        <v>578</v>
      </c>
      <c r="M12666" s="34">
        <v>404</v>
      </c>
    </row>
    <row r="12667" spans="1:13" x14ac:dyDescent="0.2">
      <c r="A12667" s="34" t="s">
        <v>113561</v>
      </c>
      <c r="B12667" s="34">
        <v>963</v>
      </c>
      <c r="C12667" s="34">
        <v>936</v>
      </c>
      <c r="D12667" s="34">
        <v>1082</v>
      </c>
      <c r="E12667" s="34">
        <v>1062</v>
      </c>
      <c r="F12667" s="34">
        <v>994</v>
      </c>
      <c r="G12667" s="34">
        <v>948</v>
      </c>
      <c r="H12667" s="34">
        <v>1181</v>
      </c>
      <c r="I12667" s="34">
        <v>952</v>
      </c>
      <c r="J12667" s="34">
        <v>1150</v>
      </c>
      <c r="K12667" s="34">
        <v>843</v>
      </c>
      <c r="L12667" s="34">
        <v>1057</v>
      </c>
      <c r="M12667" s="34">
        <v>802</v>
      </c>
    </row>
    <row r="12668" spans="1:13" x14ac:dyDescent="0.2">
      <c r="A12668" s="34" t="s">
        <v>113562</v>
      </c>
      <c r="B12668" s="34">
        <v>271</v>
      </c>
      <c r="C12668" s="34">
        <v>339</v>
      </c>
      <c r="D12668" s="34">
        <v>295</v>
      </c>
      <c r="E12668" s="34">
        <v>285</v>
      </c>
      <c r="F12668" s="34">
        <v>259</v>
      </c>
      <c r="G12668" s="34">
        <v>298</v>
      </c>
      <c r="H12668" s="34">
        <v>336</v>
      </c>
      <c r="I12668" s="34">
        <v>290</v>
      </c>
      <c r="J12668" s="34">
        <v>284</v>
      </c>
      <c r="K12668" s="34">
        <v>243</v>
      </c>
      <c r="L12668" s="34">
        <v>300</v>
      </c>
      <c r="M12668" s="34">
        <v>244</v>
      </c>
    </row>
    <row r="12669" spans="1:13" x14ac:dyDescent="0.2">
      <c r="A12669" s="34" t="s">
        <v>113563</v>
      </c>
      <c r="B12669" s="34">
        <v>189</v>
      </c>
      <c r="C12669" s="34">
        <v>262</v>
      </c>
      <c r="D12669" s="34">
        <v>197</v>
      </c>
      <c r="E12669" s="34">
        <v>320</v>
      </c>
      <c r="F12669" s="34">
        <v>233</v>
      </c>
      <c r="G12669" s="34">
        <v>259</v>
      </c>
      <c r="H12669" s="34">
        <v>324</v>
      </c>
      <c r="I12669" s="34">
        <v>310</v>
      </c>
      <c r="J12669" s="34">
        <v>286</v>
      </c>
      <c r="K12669" s="34">
        <v>209</v>
      </c>
      <c r="L12669" s="34">
        <v>273</v>
      </c>
      <c r="M12669" s="34">
        <v>210</v>
      </c>
    </row>
    <row r="12670" spans="1:13" x14ac:dyDescent="0.2">
      <c r="A12670" s="34" t="s">
        <v>113564</v>
      </c>
      <c r="B12670" s="34">
        <v>391</v>
      </c>
      <c r="C12670" s="34">
        <v>483</v>
      </c>
      <c r="D12670" s="34">
        <v>405</v>
      </c>
      <c r="E12670" s="34">
        <v>466</v>
      </c>
      <c r="F12670" s="34">
        <v>434</v>
      </c>
      <c r="G12670" s="34">
        <v>411</v>
      </c>
      <c r="H12670" s="34">
        <v>426</v>
      </c>
      <c r="I12670" s="34">
        <v>439</v>
      </c>
      <c r="J12670" s="34">
        <v>421</v>
      </c>
      <c r="K12670" s="34">
        <v>397</v>
      </c>
      <c r="L12670" s="34">
        <v>394</v>
      </c>
      <c r="M12670" s="34">
        <v>315</v>
      </c>
    </row>
    <row r="12671" spans="1:13" x14ac:dyDescent="0.2">
      <c r="A12671" s="34" t="s">
        <v>113565</v>
      </c>
      <c r="B12671" s="34">
        <v>316</v>
      </c>
      <c r="C12671" s="34">
        <v>264</v>
      </c>
      <c r="D12671" s="34">
        <v>289</v>
      </c>
      <c r="E12671" s="34">
        <v>317</v>
      </c>
      <c r="F12671" s="34">
        <v>315</v>
      </c>
      <c r="G12671" s="34">
        <v>329</v>
      </c>
      <c r="H12671" s="34">
        <v>345</v>
      </c>
      <c r="I12671" s="34">
        <v>331</v>
      </c>
      <c r="J12671" s="34">
        <v>324</v>
      </c>
      <c r="K12671" s="34">
        <v>233</v>
      </c>
      <c r="L12671" s="34">
        <v>308</v>
      </c>
      <c r="M12671" s="34">
        <v>214</v>
      </c>
    </row>
    <row r="12672" spans="1:13" x14ac:dyDescent="0.2">
      <c r="A12672" s="34" t="s">
        <v>113566</v>
      </c>
      <c r="B12672" s="34">
        <v>311</v>
      </c>
      <c r="C12672" s="34">
        <v>339</v>
      </c>
      <c r="D12672" s="34">
        <v>358</v>
      </c>
      <c r="E12672" s="34">
        <v>370</v>
      </c>
      <c r="F12672" s="34">
        <v>318</v>
      </c>
      <c r="G12672" s="34">
        <v>299</v>
      </c>
      <c r="H12672" s="34">
        <v>319</v>
      </c>
      <c r="I12672" s="34">
        <v>271</v>
      </c>
      <c r="J12672" s="34">
        <v>426</v>
      </c>
      <c r="K12672" s="34">
        <v>273</v>
      </c>
      <c r="L12672" s="34">
        <v>402</v>
      </c>
      <c r="M12672" s="34">
        <v>249</v>
      </c>
    </row>
    <row r="12673" spans="1:13" x14ac:dyDescent="0.2">
      <c r="A12673" s="34" t="s">
        <v>113567</v>
      </c>
      <c r="B12673" s="34">
        <v>197</v>
      </c>
      <c r="C12673" s="34">
        <v>190</v>
      </c>
      <c r="D12673" s="34">
        <v>246</v>
      </c>
      <c r="E12673" s="34">
        <v>193</v>
      </c>
      <c r="F12673" s="34">
        <v>196</v>
      </c>
      <c r="G12673" s="34">
        <v>192</v>
      </c>
      <c r="H12673" s="34">
        <v>235</v>
      </c>
      <c r="I12673" s="34">
        <v>192</v>
      </c>
      <c r="J12673" s="34">
        <v>239</v>
      </c>
      <c r="K12673" s="34">
        <v>169</v>
      </c>
      <c r="L12673" s="34">
        <v>213</v>
      </c>
      <c r="M12673" s="34">
        <v>140</v>
      </c>
    </row>
    <row r="12674" spans="1:13" x14ac:dyDescent="0.2">
      <c r="A12674" s="34" t="s">
        <v>113568</v>
      </c>
      <c r="B12674" s="34">
        <v>274</v>
      </c>
      <c r="C12674" s="34">
        <v>254</v>
      </c>
      <c r="D12674" s="34">
        <v>279</v>
      </c>
      <c r="E12674" s="34">
        <v>272</v>
      </c>
      <c r="F12674" s="34">
        <v>215</v>
      </c>
      <c r="G12674" s="34">
        <v>227</v>
      </c>
      <c r="H12674" s="34">
        <v>327</v>
      </c>
      <c r="I12674" s="34">
        <v>230</v>
      </c>
      <c r="J12674" s="34">
        <v>298</v>
      </c>
      <c r="K12674" s="34">
        <v>178</v>
      </c>
      <c r="L12674" s="34">
        <v>228</v>
      </c>
      <c r="M12674" s="34">
        <v>215</v>
      </c>
    </row>
    <row r="12675" spans="1:13" x14ac:dyDescent="0.2">
      <c r="A12675" s="34" t="s">
        <v>113569</v>
      </c>
      <c r="B12675" s="34">
        <v>90</v>
      </c>
      <c r="C12675" s="34">
        <v>92</v>
      </c>
      <c r="D12675" s="34">
        <v>128</v>
      </c>
      <c r="E12675" s="34">
        <v>153</v>
      </c>
      <c r="F12675" s="34">
        <v>95</v>
      </c>
      <c r="G12675" s="34">
        <v>115</v>
      </c>
      <c r="H12675" s="34">
        <v>128</v>
      </c>
      <c r="I12675" s="34">
        <v>129</v>
      </c>
      <c r="J12675" s="34">
        <v>130</v>
      </c>
      <c r="K12675" s="34">
        <v>75</v>
      </c>
      <c r="L12675" s="34">
        <v>147</v>
      </c>
      <c r="M12675" s="34">
        <v>93</v>
      </c>
    </row>
    <row r="12676" spans="1:13" x14ac:dyDescent="0.2">
      <c r="A12676" s="34" t="s">
        <v>113570</v>
      </c>
      <c r="B12676" s="34">
        <v>206</v>
      </c>
      <c r="C12676" s="34">
        <v>238</v>
      </c>
      <c r="D12676" s="34">
        <v>224</v>
      </c>
      <c r="E12676" s="34">
        <v>235</v>
      </c>
      <c r="F12676" s="34">
        <v>214</v>
      </c>
      <c r="G12676" s="34">
        <v>218</v>
      </c>
      <c r="H12676" s="34">
        <v>210</v>
      </c>
      <c r="I12676" s="34">
        <v>277</v>
      </c>
      <c r="J12676" s="34">
        <v>196</v>
      </c>
      <c r="K12676" s="34">
        <v>203</v>
      </c>
      <c r="L12676" s="34">
        <v>213</v>
      </c>
      <c r="M12676" s="34">
        <v>206</v>
      </c>
    </row>
    <row r="12677" spans="1:13" x14ac:dyDescent="0.2">
      <c r="A12677" s="34" t="s">
        <v>113571</v>
      </c>
      <c r="B12677" s="34">
        <v>250</v>
      </c>
      <c r="C12677" s="34">
        <v>253</v>
      </c>
      <c r="D12677" s="34">
        <v>346</v>
      </c>
      <c r="E12677" s="34">
        <v>302</v>
      </c>
      <c r="F12677" s="34">
        <v>245</v>
      </c>
      <c r="G12677" s="34">
        <v>297</v>
      </c>
      <c r="H12677" s="34">
        <v>357</v>
      </c>
      <c r="I12677" s="34">
        <v>297</v>
      </c>
      <c r="J12677" s="34">
        <v>305</v>
      </c>
      <c r="K12677" s="34">
        <v>228</v>
      </c>
      <c r="L12677" s="34">
        <v>286</v>
      </c>
      <c r="M12677" s="34">
        <v>215</v>
      </c>
    </row>
    <row r="12678" spans="1:13" x14ac:dyDescent="0.2">
      <c r="A12678" s="34" t="s">
        <v>113572</v>
      </c>
      <c r="B12678" s="34">
        <v>412</v>
      </c>
      <c r="C12678" s="34">
        <v>344</v>
      </c>
      <c r="D12678" s="34">
        <v>377</v>
      </c>
      <c r="E12678" s="34">
        <v>349</v>
      </c>
      <c r="F12678" s="34">
        <v>252</v>
      </c>
      <c r="G12678" s="34">
        <v>328</v>
      </c>
      <c r="H12678" s="34">
        <v>331</v>
      </c>
      <c r="I12678" s="34">
        <v>368</v>
      </c>
      <c r="J12678" s="34">
        <v>367</v>
      </c>
      <c r="K12678" s="34">
        <v>329</v>
      </c>
      <c r="L12678" s="34">
        <v>314</v>
      </c>
      <c r="M12678" s="34">
        <v>254</v>
      </c>
    </row>
    <row r="12679" spans="1:13" x14ac:dyDescent="0.2">
      <c r="A12679" s="34" t="s">
        <v>113573</v>
      </c>
      <c r="B12679" s="34">
        <v>387</v>
      </c>
      <c r="C12679" s="34">
        <v>390</v>
      </c>
      <c r="D12679" s="34">
        <v>319</v>
      </c>
      <c r="E12679" s="34">
        <v>410</v>
      </c>
      <c r="F12679" s="34">
        <v>308</v>
      </c>
      <c r="G12679" s="34">
        <v>348</v>
      </c>
      <c r="H12679" s="34">
        <v>417</v>
      </c>
      <c r="I12679" s="34">
        <v>454</v>
      </c>
      <c r="J12679" s="34">
        <v>351</v>
      </c>
      <c r="K12679" s="34">
        <v>359</v>
      </c>
      <c r="L12679" s="34">
        <v>338</v>
      </c>
      <c r="M12679" s="34">
        <v>311</v>
      </c>
    </row>
    <row r="12680" spans="1:13" x14ac:dyDescent="0.2">
      <c r="A12680" s="34" t="s">
        <v>113574</v>
      </c>
      <c r="B12680" s="34">
        <v>508</v>
      </c>
      <c r="C12680" s="34">
        <v>479</v>
      </c>
      <c r="D12680" s="34">
        <v>594</v>
      </c>
      <c r="E12680" s="34">
        <v>589</v>
      </c>
      <c r="F12680" s="34">
        <v>579</v>
      </c>
      <c r="G12680" s="34">
        <v>487</v>
      </c>
      <c r="H12680" s="34">
        <v>639</v>
      </c>
      <c r="I12680" s="34">
        <v>504</v>
      </c>
      <c r="J12680" s="34">
        <v>599</v>
      </c>
      <c r="K12680" s="34">
        <v>433</v>
      </c>
      <c r="L12680" s="34">
        <v>495</v>
      </c>
      <c r="M12680" s="34">
        <v>395</v>
      </c>
    </row>
    <row r="12681" spans="1:13" x14ac:dyDescent="0.2">
      <c r="A12681" s="34" t="s">
        <v>113575</v>
      </c>
      <c r="B12681" s="34">
        <v>401</v>
      </c>
      <c r="C12681" s="34">
        <v>485</v>
      </c>
      <c r="D12681" s="34">
        <v>524</v>
      </c>
      <c r="E12681" s="34">
        <v>505</v>
      </c>
      <c r="F12681" s="34">
        <v>527</v>
      </c>
      <c r="G12681" s="34">
        <v>391</v>
      </c>
      <c r="H12681" s="34">
        <v>526</v>
      </c>
      <c r="I12681" s="34">
        <v>469</v>
      </c>
      <c r="J12681" s="34">
        <v>536</v>
      </c>
      <c r="K12681" s="34">
        <v>399</v>
      </c>
      <c r="L12681" s="34">
        <v>446</v>
      </c>
      <c r="M12681" s="34">
        <v>442</v>
      </c>
    </row>
    <row r="12682" spans="1:13" x14ac:dyDescent="0.2">
      <c r="A12682" s="34" t="s">
        <v>113576</v>
      </c>
      <c r="B12682" s="34">
        <v>965</v>
      </c>
      <c r="C12682" s="34">
        <v>921</v>
      </c>
      <c r="D12682" s="34">
        <v>1125</v>
      </c>
      <c r="E12682" s="34">
        <v>1100</v>
      </c>
      <c r="F12682" s="34">
        <v>969</v>
      </c>
      <c r="G12682" s="34">
        <v>886</v>
      </c>
      <c r="H12682" s="34">
        <v>1171</v>
      </c>
      <c r="I12682" s="34">
        <v>911</v>
      </c>
      <c r="J12682" s="34">
        <v>1208</v>
      </c>
      <c r="K12682" s="34">
        <v>887</v>
      </c>
      <c r="L12682" s="34">
        <v>1110</v>
      </c>
      <c r="M12682" s="34">
        <v>811</v>
      </c>
    </row>
    <row r="12683" spans="1:13" x14ac:dyDescent="0.2">
      <c r="A12683" s="34" t="s">
        <v>113577</v>
      </c>
      <c r="B12683" s="34">
        <v>292</v>
      </c>
      <c r="C12683" s="34">
        <v>373</v>
      </c>
      <c r="D12683" s="34">
        <v>298</v>
      </c>
      <c r="E12683" s="34">
        <v>391</v>
      </c>
      <c r="F12683" s="34">
        <v>338</v>
      </c>
      <c r="G12683" s="34">
        <v>375</v>
      </c>
      <c r="H12683" s="34">
        <v>403</v>
      </c>
      <c r="I12683" s="34">
        <v>346</v>
      </c>
      <c r="J12683" s="34">
        <v>384</v>
      </c>
      <c r="K12683" s="34">
        <v>282</v>
      </c>
      <c r="L12683" s="34">
        <v>319</v>
      </c>
      <c r="M12683" s="34">
        <v>331</v>
      </c>
    </row>
    <row r="12684" spans="1:13" x14ac:dyDescent="0.2">
      <c r="A12684" s="34" t="s">
        <v>113578</v>
      </c>
      <c r="B12684" s="34">
        <v>197</v>
      </c>
      <c r="C12684" s="34">
        <v>186</v>
      </c>
      <c r="D12684" s="34">
        <v>231</v>
      </c>
      <c r="E12684" s="34">
        <v>222</v>
      </c>
      <c r="F12684" s="34">
        <v>227</v>
      </c>
      <c r="G12684" s="34">
        <v>206</v>
      </c>
      <c r="H12684" s="34">
        <v>296</v>
      </c>
      <c r="I12684" s="34">
        <v>194</v>
      </c>
      <c r="J12684" s="34">
        <v>226</v>
      </c>
      <c r="K12684" s="34">
        <v>151</v>
      </c>
      <c r="L12684" s="34">
        <v>240</v>
      </c>
      <c r="M12684" s="34">
        <v>185</v>
      </c>
    </row>
    <row r="12685" spans="1:13" x14ac:dyDescent="0.2">
      <c r="A12685" s="34" t="s">
        <v>113579</v>
      </c>
      <c r="B12685" s="34">
        <v>609</v>
      </c>
      <c r="C12685" s="34">
        <v>792</v>
      </c>
      <c r="D12685" s="34">
        <v>669</v>
      </c>
      <c r="E12685" s="34">
        <v>811</v>
      </c>
      <c r="F12685" s="34">
        <v>676</v>
      </c>
      <c r="G12685" s="34">
        <v>722</v>
      </c>
      <c r="H12685" s="34">
        <v>763</v>
      </c>
      <c r="I12685" s="34">
        <v>758</v>
      </c>
      <c r="J12685" s="34">
        <v>725</v>
      </c>
      <c r="K12685" s="34">
        <v>622</v>
      </c>
      <c r="L12685" s="34">
        <v>650</v>
      </c>
      <c r="M12685" s="34">
        <v>574</v>
      </c>
    </row>
    <row r="12686" spans="1:13" x14ac:dyDescent="0.2">
      <c r="A12686" s="34" t="s">
        <v>113580</v>
      </c>
      <c r="B12686" s="34">
        <v>321</v>
      </c>
      <c r="C12686" s="34">
        <v>310</v>
      </c>
      <c r="D12686" s="34">
        <v>326</v>
      </c>
      <c r="E12686" s="34">
        <v>345</v>
      </c>
      <c r="F12686" s="34">
        <v>268</v>
      </c>
      <c r="G12686" s="34">
        <v>279</v>
      </c>
      <c r="H12686" s="34">
        <v>324</v>
      </c>
      <c r="I12686" s="34">
        <v>305</v>
      </c>
      <c r="J12686" s="34">
        <v>314</v>
      </c>
      <c r="K12686" s="34">
        <v>215</v>
      </c>
      <c r="L12686" s="34">
        <v>328</v>
      </c>
      <c r="M12686" s="34">
        <v>203</v>
      </c>
    </row>
    <row r="12687" spans="1:13" x14ac:dyDescent="0.2">
      <c r="A12687" s="34" t="s">
        <v>113581</v>
      </c>
      <c r="B12687" s="34">
        <v>298</v>
      </c>
      <c r="C12687" s="34">
        <v>352</v>
      </c>
      <c r="D12687" s="34">
        <v>335</v>
      </c>
      <c r="E12687" s="34">
        <v>366</v>
      </c>
      <c r="F12687" s="34">
        <v>316</v>
      </c>
      <c r="G12687" s="34">
        <v>260</v>
      </c>
      <c r="H12687" s="34">
        <v>390</v>
      </c>
      <c r="I12687" s="34">
        <v>360</v>
      </c>
      <c r="J12687" s="34">
        <v>366</v>
      </c>
      <c r="K12687" s="34">
        <v>287</v>
      </c>
      <c r="L12687" s="34">
        <v>359</v>
      </c>
      <c r="M12687" s="34">
        <v>277</v>
      </c>
    </row>
    <row r="12688" spans="1:13" x14ac:dyDescent="0.2">
      <c r="A12688" s="34" t="s">
        <v>113582</v>
      </c>
      <c r="B12688" s="34">
        <v>303</v>
      </c>
      <c r="C12688" s="34">
        <v>276</v>
      </c>
      <c r="D12688" s="34">
        <v>291</v>
      </c>
      <c r="E12688" s="34">
        <v>316</v>
      </c>
      <c r="F12688" s="34">
        <v>239</v>
      </c>
      <c r="G12688" s="34">
        <v>272</v>
      </c>
      <c r="H12688" s="34">
        <v>305</v>
      </c>
      <c r="I12688" s="34">
        <v>245</v>
      </c>
      <c r="J12688" s="34">
        <v>297</v>
      </c>
      <c r="K12688" s="34">
        <v>200</v>
      </c>
      <c r="L12688" s="34">
        <v>233</v>
      </c>
      <c r="M12688" s="34">
        <v>211</v>
      </c>
    </row>
    <row r="12689" spans="1:13" x14ac:dyDescent="0.2">
      <c r="A12689" s="34" t="s">
        <v>113583</v>
      </c>
      <c r="B12689" s="34">
        <v>291</v>
      </c>
      <c r="C12689" s="34">
        <v>300</v>
      </c>
      <c r="D12689" s="34">
        <v>320</v>
      </c>
      <c r="E12689" s="34">
        <v>342</v>
      </c>
      <c r="F12689" s="34">
        <v>292</v>
      </c>
      <c r="G12689" s="34">
        <v>328</v>
      </c>
      <c r="H12689" s="34">
        <v>313</v>
      </c>
      <c r="I12689" s="34">
        <v>308</v>
      </c>
      <c r="J12689" s="34">
        <v>302</v>
      </c>
      <c r="K12689" s="34">
        <v>247</v>
      </c>
      <c r="L12689" s="34">
        <v>334</v>
      </c>
      <c r="M12689" s="34">
        <v>290</v>
      </c>
    </row>
    <row r="12690" spans="1:13" x14ac:dyDescent="0.2">
      <c r="A12690" s="34" t="s">
        <v>113584</v>
      </c>
      <c r="B12690" s="34">
        <v>258</v>
      </c>
      <c r="C12690" s="34">
        <v>228</v>
      </c>
      <c r="D12690" s="34">
        <v>290</v>
      </c>
      <c r="E12690" s="34">
        <v>240</v>
      </c>
      <c r="F12690" s="34">
        <v>230</v>
      </c>
      <c r="G12690" s="34">
        <v>170</v>
      </c>
      <c r="H12690" s="34">
        <v>235</v>
      </c>
      <c r="I12690" s="34">
        <v>176</v>
      </c>
      <c r="J12690" s="34">
        <v>246</v>
      </c>
      <c r="K12690" s="34">
        <v>166</v>
      </c>
      <c r="L12690" s="34">
        <v>222</v>
      </c>
      <c r="M12690" s="34">
        <v>173</v>
      </c>
    </row>
    <row r="12691" spans="1:13" x14ac:dyDescent="0.2">
      <c r="A12691" s="34" t="s">
        <v>113585</v>
      </c>
      <c r="B12691" s="34">
        <v>512</v>
      </c>
      <c r="C12691" s="34">
        <v>470</v>
      </c>
      <c r="D12691" s="34">
        <v>505</v>
      </c>
      <c r="E12691" s="34">
        <v>493</v>
      </c>
      <c r="F12691" s="34">
        <v>496</v>
      </c>
      <c r="G12691" s="34">
        <v>462</v>
      </c>
      <c r="H12691" s="34">
        <v>647</v>
      </c>
      <c r="I12691" s="34">
        <v>516</v>
      </c>
      <c r="J12691" s="34">
        <v>596</v>
      </c>
      <c r="K12691" s="34">
        <v>414</v>
      </c>
      <c r="L12691" s="34">
        <v>532</v>
      </c>
      <c r="M12691" s="34">
        <v>372</v>
      </c>
    </row>
    <row r="12692" spans="1:13" x14ac:dyDescent="0.2">
      <c r="A12692" s="34" t="s">
        <v>113586</v>
      </c>
      <c r="B12692" s="34">
        <v>671</v>
      </c>
      <c r="C12692" s="34">
        <v>591</v>
      </c>
      <c r="D12692" s="34">
        <v>639</v>
      </c>
      <c r="E12692" s="34">
        <v>612</v>
      </c>
      <c r="F12692" s="34">
        <v>572</v>
      </c>
      <c r="G12692" s="34">
        <v>530</v>
      </c>
      <c r="H12692" s="34">
        <v>739</v>
      </c>
      <c r="I12692" s="34">
        <v>560</v>
      </c>
      <c r="J12692" s="34">
        <v>614</v>
      </c>
      <c r="K12692" s="34">
        <v>460</v>
      </c>
      <c r="L12692" s="34">
        <v>651</v>
      </c>
      <c r="M12692" s="34">
        <v>476</v>
      </c>
    </row>
    <row r="12693" spans="1:13" x14ac:dyDescent="0.2">
      <c r="A12693" s="34" t="s">
        <v>113587</v>
      </c>
      <c r="B12693" s="34">
        <v>377</v>
      </c>
      <c r="C12693" s="34">
        <v>491</v>
      </c>
      <c r="D12693" s="34">
        <v>423</v>
      </c>
      <c r="E12693" s="34">
        <v>447</v>
      </c>
      <c r="F12693" s="34">
        <v>329</v>
      </c>
      <c r="G12693" s="34">
        <v>389</v>
      </c>
      <c r="H12693" s="34">
        <v>478</v>
      </c>
      <c r="I12693" s="34">
        <v>416</v>
      </c>
      <c r="J12693" s="34">
        <v>518</v>
      </c>
      <c r="K12693" s="34">
        <v>336</v>
      </c>
      <c r="L12693" s="34">
        <v>360</v>
      </c>
      <c r="M12693" s="34">
        <v>362</v>
      </c>
    </row>
    <row r="12694" spans="1:13" x14ac:dyDescent="0.2">
      <c r="A12694" s="34" t="s">
        <v>113588</v>
      </c>
      <c r="B12694" s="34">
        <v>101</v>
      </c>
      <c r="C12694" s="34">
        <v>169</v>
      </c>
      <c r="D12694" s="34">
        <v>162</v>
      </c>
      <c r="E12694" s="34">
        <v>129</v>
      </c>
      <c r="F12694" s="34">
        <v>148</v>
      </c>
      <c r="G12694" s="34">
        <v>149</v>
      </c>
      <c r="H12694" s="34">
        <v>169</v>
      </c>
      <c r="I12694" s="34">
        <v>149</v>
      </c>
      <c r="J12694" s="34">
        <v>145</v>
      </c>
      <c r="K12694" s="34">
        <v>142</v>
      </c>
      <c r="L12694" s="34">
        <v>130</v>
      </c>
      <c r="M12694" s="34">
        <v>136</v>
      </c>
    </row>
    <row r="12695" spans="1:13" x14ac:dyDescent="0.2">
      <c r="A12695" s="34" t="s">
        <v>113589</v>
      </c>
      <c r="B12695" s="34">
        <v>358</v>
      </c>
      <c r="C12695" s="34">
        <v>309</v>
      </c>
      <c r="D12695" s="34">
        <v>304</v>
      </c>
      <c r="E12695" s="34">
        <v>342</v>
      </c>
      <c r="F12695" s="34">
        <v>286</v>
      </c>
      <c r="G12695" s="34">
        <v>287</v>
      </c>
      <c r="H12695" s="34">
        <v>282</v>
      </c>
      <c r="I12695" s="34">
        <v>310</v>
      </c>
      <c r="J12695" s="34">
        <v>321</v>
      </c>
      <c r="K12695" s="34">
        <v>287</v>
      </c>
      <c r="L12695" s="34">
        <v>286</v>
      </c>
      <c r="M12695" s="34">
        <v>236</v>
      </c>
    </row>
    <row r="12696" spans="1:13" x14ac:dyDescent="0.2">
      <c r="A12696" s="34" t="s">
        <v>113590</v>
      </c>
      <c r="B12696" s="34">
        <v>220</v>
      </c>
      <c r="C12696" s="34">
        <v>151</v>
      </c>
      <c r="D12696" s="34">
        <v>212</v>
      </c>
      <c r="E12696" s="34">
        <v>218</v>
      </c>
      <c r="F12696" s="34">
        <v>189</v>
      </c>
      <c r="G12696" s="34">
        <v>152</v>
      </c>
      <c r="H12696" s="34">
        <v>216</v>
      </c>
      <c r="I12696" s="34">
        <v>173</v>
      </c>
      <c r="J12696" s="34">
        <v>198</v>
      </c>
      <c r="K12696" s="34">
        <v>158</v>
      </c>
      <c r="L12696" s="34">
        <v>173</v>
      </c>
      <c r="M12696" s="34">
        <v>139</v>
      </c>
    </row>
    <row r="12697" spans="1:13" x14ac:dyDescent="0.2">
      <c r="A12697" s="34" t="s">
        <v>113591</v>
      </c>
      <c r="B12697" s="34">
        <v>198</v>
      </c>
      <c r="C12697" s="34">
        <v>192</v>
      </c>
      <c r="D12697" s="34">
        <v>191</v>
      </c>
      <c r="E12697" s="34">
        <v>238</v>
      </c>
      <c r="F12697" s="34">
        <v>161</v>
      </c>
      <c r="G12697" s="34">
        <v>190</v>
      </c>
      <c r="H12697" s="34">
        <v>203</v>
      </c>
      <c r="I12697" s="34">
        <v>240</v>
      </c>
      <c r="J12697" s="34">
        <v>215</v>
      </c>
      <c r="K12697" s="34">
        <v>166</v>
      </c>
      <c r="L12697" s="34">
        <v>192</v>
      </c>
      <c r="M12697" s="34">
        <v>150</v>
      </c>
    </row>
    <row r="12698" spans="1:13" x14ac:dyDescent="0.2">
      <c r="A12698" s="34" t="s">
        <v>113592</v>
      </c>
      <c r="B12698" s="34">
        <v>281</v>
      </c>
      <c r="C12698" s="34">
        <v>311</v>
      </c>
      <c r="D12698" s="34">
        <v>295</v>
      </c>
      <c r="E12698" s="34">
        <v>288</v>
      </c>
      <c r="F12698" s="34">
        <v>304</v>
      </c>
      <c r="G12698" s="34">
        <v>278</v>
      </c>
      <c r="H12698" s="34">
        <v>342</v>
      </c>
      <c r="I12698" s="34">
        <v>282</v>
      </c>
      <c r="J12698" s="34">
        <v>251</v>
      </c>
      <c r="K12698" s="34">
        <v>244</v>
      </c>
      <c r="L12698" s="34">
        <v>290</v>
      </c>
      <c r="M12698" s="34">
        <v>249</v>
      </c>
    </row>
    <row r="12699" spans="1:13" x14ac:dyDescent="0.2">
      <c r="A12699" s="34" t="s">
        <v>113593</v>
      </c>
      <c r="B12699" s="34">
        <v>429</v>
      </c>
      <c r="C12699" s="34">
        <v>411</v>
      </c>
      <c r="D12699" s="34">
        <v>433</v>
      </c>
      <c r="E12699" s="34">
        <v>380</v>
      </c>
      <c r="F12699" s="34">
        <v>374</v>
      </c>
      <c r="G12699" s="34">
        <v>368</v>
      </c>
      <c r="H12699" s="34">
        <v>484</v>
      </c>
      <c r="I12699" s="34">
        <v>374</v>
      </c>
      <c r="J12699" s="34">
        <v>507</v>
      </c>
      <c r="K12699" s="34">
        <v>323</v>
      </c>
      <c r="L12699" s="34">
        <v>474</v>
      </c>
      <c r="M12699" s="34">
        <v>270</v>
      </c>
    </row>
    <row r="12700" spans="1:13" x14ac:dyDescent="0.2">
      <c r="A12700" s="34" t="s">
        <v>113594</v>
      </c>
      <c r="B12700" s="34">
        <v>153</v>
      </c>
      <c r="C12700" s="34">
        <v>201</v>
      </c>
      <c r="D12700" s="34">
        <v>168</v>
      </c>
      <c r="E12700" s="34">
        <v>179</v>
      </c>
      <c r="F12700" s="34">
        <v>152</v>
      </c>
      <c r="G12700" s="34">
        <v>163</v>
      </c>
      <c r="H12700" s="34">
        <v>177</v>
      </c>
      <c r="I12700" s="34">
        <v>170</v>
      </c>
      <c r="J12700" s="34">
        <v>163</v>
      </c>
      <c r="K12700" s="34">
        <v>154</v>
      </c>
      <c r="L12700" s="34">
        <v>172</v>
      </c>
      <c r="M12700" s="34">
        <v>144</v>
      </c>
    </row>
    <row r="12701" spans="1:13" x14ac:dyDescent="0.2">
      <c r="A12701" s="34" t="s">
        <v>113595</v>
      </c>
      <c r="B12701" s="34">
        <v>236</v>
      </c>
      <c r="C12701" s="34">
        <v>347</v>
      </c>
      <c r="D12701" s="34">
        <v>306</v>
      </c>
      <c r="E12701" s="34">
        <v>351</v>
      </c>
      <c r="F12701" s="34">
        <v>299</v>
      </c>
      <c r="G12701" s="34">
        <v>263</v>
      </c>
      <c r="H12701" s="34">
        <v>293</v>
      </c>
      <c r="I12701" s="34">
        <v>300</v>
      </c>
      <c r="J12701" s="34">
        <v>297</v>
      </c>
      <c r="K12701" s="34">
        <v>267</v>
      </c>
      <c r="L12701" s="34">
        <v>275</v>
      </c>
      <c r="M12701" s="34">
        <v>233</v>
      </c>
    </row>
    <row r="12702" spans="1:13" x14ac:dyDescent="0.2">
      <c r="A12702" s="34" t="s">
        <v>113596</v>
      </c>
      <c r="B12702" s="34">
        <v>712</v>
      </c>
      <c r="C12702" s="34">
        <v>705</v>
      </c>
      <c r="D12702" s="34">
        <v>800</v>
      </c>
      <c r="E12702" s="34">
        <v>733</v>
      </c>
      <c r="F12702" s="34">
        <v>665</v>
      </c>
      <c r="G12702" s="34">
        <v>678</v>
      </c>
      <c r="H12702" s="34">
        <v>811</v>
      </c>
      <c r="I12702" s="34">
        <v>774</v>
      </c>
      <c r="J12702" s="34">
        <v>813</v>
      </c>
      <c r="K12702" s="34">
        <v>640</v>
      </c>
      <c r="L12702" s="34">
        <v>734</v>
      </c>
      <c r="M12702" s="34">
        <v>602</v>
      </c>
    </row>
    <row r="12703" spans="1:13" x14ac:dyDescent="0.2">
      <c r="A12703" s="34" t="s">
        <v>113597</v>
      </c>
      <c r="B12703" s="34">
        <v>1181</v>
      </c>
      <c r="C12703" s="34">
        <v>1041</v>
      </c>
      <c r="D12703" s="34">
        <v>1210</v>
      </c>
      <c r="E12703" s="34">
        <v>1037</v>
      </c>
      <c r="F12703" s="34">
        <v>997</v>
      </c>
      <c r="G12703" s="34">
        <v>1033</v>
      </c>
      <c r="H12703" s="34">
        <v>1374</v>
      </c>
      <c r="I12703" s="34">
        <v>1155</v>
      </c>
      <c r="J12703" s="34">
        <v>1089</v>
      </c>
      <c r="K12703" s="34">
        <v>939</v>
      </c>
      <c r="L12703" s="34">
        <v>1161</v>
      </c>
      <c r="M12703" s="34">
        <v>920</v>
      </c>
    </row>
    <row r="12704" spans="1:13" x14ac:dyDescent="0.2">
      <c r="A12704" s="34" t="s">
        <v>113598</v>
      </c>
      <c r="B12704" s="34">
        <v>333</v>
      </c>
      <c r="C12704" s="34">
        <v>351</v>
      </c>
      <c r="D12704" s="34">
        <v>358</v>
      </c>
      <c r="E12704" s="34">
        <v>366</v>
      </c>
      <c r="F12704" s="34">
        <v>309</v>
      </c>
      <c r="G12704" s="34">
        <v>334</v>
      </c>
      <c r="H12704" s="34">
        <v>384</v>
      </c>
      <c r="I12704" s="34">
        <v>356</v>
      </c>
      <c r="J12704" s="34">
        <v>367</v>
      </c>
      <c r="K12704" s="34">
        <v>307</v>
      </c>
      <c r="L12704" s="34">
        <v>359</v>
      </c>
      <c r="M12704" s="34">
        <v>288</v>
      </c>
    </row>
    <row r="12705" spans="1:13" x14ac:dyDescent="0.2">
      <c r="A12705" s="34" t="s">
        <v>113599</v>
      </c>
      <c r="B12705" s="34">
        <v>689</v>
      </c>
      <c r="C12705" s="34">
        <v>746</v>
      </c>
      <c r="D12705" s="34">
        <v>711</v>
      </c>
      <c r="E12705" s="34">
        <v>714</v>
      </c>
      <c r="F12705" s="34">
        <v>619</v>
      </c>
      <c r="G12705" s="34">
        <v>564</v>
      </c>
      <c r="H12705" s="34">
        <v>771</v>
      </c>
      <c r="I12705" s="34">
        <v>651</v>
      </c>
      <c r="J12705" s="34">
        <v>696</v>
      </c>
      <c r="K12705" s="34">
        <v>469</v>
      </c>
      <c r="L12705" s="34">
        <v>647</v>
      </c>
      <c r="M12705" s="34">
        <v>498</v>
      </c>
    </row>
    <row r="12706" spans="1:13" x14ac:dyDescent="0.2">
      <c r="A12706" s="34" t="s">
        <v>113600</v>
      </c>
      <c r="B12706" s="34">
        <v>494</v>
      </c>
      <c r="C12706" s="34">
        <v>523</v>
      </c>
      <c r="D12706" s="34">
        <v>532</v>
      </c>
      <c r="E12706" s="34">
        <v>523</v>
      </c>
      <c r="F12706" s="34">
        <v>445</v>
      </c>
      <c r="G12706" s="34">
        <v>526</v>
      </c>
      <c r="H12706" s="34">
        <v>519</v>
      </c>
      <c r="I12706" s="34">
        <v>475</v>
      </c>
      <c r="J12706" s="34">
        <v>566</v>
      </c>
      <c r="K12706" s="34">
        <v>391</v>
      </c>
      <c r="L12706" s="34">
        <v>430</v>
      </c>
      <c r="M12706" s="34">
        <v>337</v>
      </c>
    </row>
    <row r="12707" spans="1:13" x14ac:dyDescent="0.2">
      <c r="A12707" s="34" t="s">
        <v>113601</v>
      </c>
      <c r="B12707" s="34">
        <v>275</v>
      </c>
      <c r="C12707" s="34">
        <v>242</v>
      </c>
      <c r="D12707" s="34">
        <v>292</v>
      </c>
      <c r="E12707" s="34">
        <v>262</v>
      </c>
      <c r="F12707" s="34">
        <v>215</v>
      </c>
      <c r="G12707" s="34">
        <v>214</v>
      </c>
      <c r="H12707" s="34">
        <v>299</v>
      </c>
      <c r="I12707" s="34">
        <v>241</v>
      </c>
      <c r="J12707" s="34">
        <v>236</v>
      </c>
      <c r="K12707" s="34">
        <v>197</v>
      </c>
      <c r="L12707" s="34">
        <v>267</v>
      </c>
      <c r="M12707" s="34">
        <v>193</v>
      </c>
    </row>
    <row r="12708" spans="1:13" x14ac:dyDescent="0.2">
      <c r="A12708" s="34" t="s">
        <v>113602</v>
      </c>
      <c r="B12708" s="34">
        <v>242</v>
      </c>
      <c r="C12708" s="34">
        <v>240</v>
      </c>
      <c r="D12708" s="34">
        <v>372</v>
      </c>
      <c r="E12708" s="34">
        <v>321</v>
      </c>
      <c r="F12708" s="34">
        <v>296</v>
      </c>
      <c r="G12708" s="34">
        <v>253</v>
      </c>
      <c r="H12708" s="34">
        <v>330</v>
      </c>
      <c r="I12708" s="34">
        <v>287</v>
      </c>
      <c r="J12708" s="34">
        <v>326</v>
      </c>
      <c r="K12708" s="34">
        <v>227</v>
      </c>
      <c r="L12708" s="34">
        <v>307</v>
      </c>
      <c r="M12708" s="34">
        <v>249</v>
      </c>
    </row>
    <row r="12709" spans="1:13" x14ac:dyDescent="0.2">
      <c r="A12709" s="34" t="s">
        <v>113603</v>
      </c>
      <c r="B12709" s="34">
        <v>258</v>
      </c>
      <c r="C12709" s="34">
        <v>332</v>
      </c>
      <c r="D12709" s="34">
        <v>322</v>
      </c>
      <c r="E12709" s="34">
        <v>281</v>
      </c>
      <c r="F12709" s="34">
        <v>268</v>
      </c>
      <c r="G12709" s="34">
        <v>273</v>
      </c>
      <c r="H12709" s="34">
        <v>330</v>
      </c>
      <c r="I12709" s="34">
        <v>251</v>
      </c>
      <c r="J12709" s="34">
        <v>347</v>
      </c>
      <c r="K12709" s="34">
        <v>234</v>
      </c>
      <c r="L12709" s="34">
        <v>249</v>
      </c>
      <c r="M12709" s="34">
        <v>213</v>
      </c>
    </row>
    <row r="12710" spans="1:13" x14ac:dyDescent="0.2">
      <c r="A12710" s="34" t="s">
        <v>113604</v>
      </c>
      <c r="B12710" s="34">
        <v>60</v>
      </c>
      <c r="C12710" s="34">
        <v>69</v>
      </c>
      <c r="D12710" s="34">
        <v>64</v>
      </c>
      <c r="E12710" s="34">
        <v>46</v>
      </c>
      <c r="F12710" s="34">
        <v>46</v>
      </c>
      <c r="G12710" s="34">
        <v>67</v>
      </c>
      <c r="H12710" s="34">
        <v>86</v>
      </c>
      <c r="I12710" s="34">
        <v>57</v>
      </c>
      <c r="J12710" s="34">
        <v>67</v>
      </c>
      <c r="K12710" s="34">
        <v>54</v>
      </c>
      <c r="L12710" s="34">
        <v>72</v>
      </c>
      <c r="M12710" s="34">
        <v>46</v>
      </c>
    </row>
    <row r="12711" spans="1:13" x14ac:dyDescent="0.2">
      <c r="A12711" s="34" t="s">
        <v>113605</v>
      </c>
      <c r="B12711" s="34">
        <v>281</v>
      </c>
      <c r="C12711" s="34">
        <v>268</v>
      </c>
      <c r="D12711" s="34">
        <v>193</v>
      </c>
      <c r="E12711" s="34">
        <v>181</v>
      </c>
      <c r="F12711" s="34">
        <v>185</v>
      </c>
      <c r="G12711" s="34">
        <v>215</v>
      </c>
      <c r="H12711" s="34">
        <v>232</v>
      </c>
      <c r="I12711" s="34">
        <v>215</v>
      </c>
      <c r="J12711" s="34">
        <v>207</v>
      </c>
      <c r="K12711" s="34">
        <v>215</v>
      </c>
      <c r="L12711" s="34">
        <v>205</v>
      </c>
      <c r="M12711" s="34">
        <v>181</v>
      </c>
    </row>
    <row r="12712" spans="1:13" x14ac:dyDescent="0.2">
      <c r="A12712" s="34" t="s">
        <v>113606</v>
      </c>
      <c r="B12712" s="34">
        <v>175</v>
      </c>
      <c r="C12712" s="34">
        <v>157</v>
      </c>
      <c r="D12712" s="34">
        <v>168</v>
      </c>
      <c r="E12712" s="34">
        <v>139</v>
      </c>
      <c r="F12712" s="34">
        <v>130</v>
      </c>
      <c r="G12712" s="34">
        <v>102</v>
      </c>
      <c r="H12712" s="34">
        <v>150</v>
      </c>
      <c r="I12712" s="34">
        <v>149</v>
      </c>
      <c r="J12712" s="34">
        <v>165</v>
      </c>
      <c r="K12712" s="34">
        <v>117</v>
      </c>
      <c r="L12712" s="34">
        <v>159</v>
      </c>
      <c r="M12712" s="34">
        <v>123</v>
      </c>
    </row>
    <row r="12713" spans="1:13" x14ac:dyDescent="0.2">
      <c r="A12713" s="34" t="s">
        <v>113607</v>
      </c>
      <c r="B12713" s="34">
        <v>270</v>
      </c>
      <c r="C12713" s="34">
        <v>306</v>
      </c>
      <c r="D12713" s="34">
        <v>266</v>
      </c>
      <c r="E12713" s="34">
        <v>306</v>
      </c>
      <c r="F12713" s="34">
        <v>238</v>
      </c>
      <c r="G12713" s="34">
        <v>274</v>
      </c>
      <c r="H12713" s="34">
        <v>329</v>
      </c>
      <c r="I12713" s="34">
        <v>325</v>
      </c>
      <c r="J12713" s="34">
        <v>243</v>
      </c>
      <c r="K12713" s="34">
        <v>249</v>
      </c>
      <c r="L12713" s="34">
        <v>295</v>
      </c>
      <c r="M12713" s="34">
        <v>209</v>
      </c>
    </row>
    <row r="12714" spans="1:13" x14ac:dyDescent="0.2">
      <c r="A12714" s="34" t="s">
        <v>113608</v>
      </c>
      <c r="B12714" s="34">
        <v>214</v>
      </c>
      <c r="C12714" s="34">
        <v>193</v>
      </c>
      <c r="D12714" s="34">
        <v>255</v>
      </c>
      <c r="E12714" s="34">
        <v>256</v>
      </c>
      <c r="F12714" s="34">
        <v>190</v>
      </c>
      <c r="G12714" s="34">
        <v>249</v>
      </c>
      <c r="H12714" s="34">
        <v>255</v>
      </c>
      <c r="I12714" s="34">
        <v>230</v>
      </c>
      <c r="J12714" s="34">
        <v>233</v>
      </c>
      <c r="K12714" s="34">
        <v>138</v>
      </c>
      <c r="L12714" s="34">
        <v>232</v>
      </c>
      <c r="M12714" s="34">
        <v>177</v>
      </c>
    </row>
    <row r="12715" spans="1:13" x14ac:dyDescent="0.2">
      <c r="A12715" s="34" t="s">
        <v>113609</v>
      </c>
      <c r="B12715" s="34">
        <v>333</v>
      </c>
      <c r="C12715" s="34">
        <v>196</v>
      </c>
      <c r="D12715" s="34">
        <v>226</v>
      </c>
      <c r="E12715" s="34">
        <v>266</v>
      </c>
      <c r="F12715" s="34">
        <v>250</v>
      </c>
      <c r="G12715" s="34">
        <v>187</v>
      </c>
      <c r="H12715" s="34">
        <v>271</v>
      </c>
      <c r="I12715" s="34">
        <v>201</v>
      </c>
      <c r="J12715" s="34">
        <v>225</v>
      </c>
      <c r="K12715" s="34">
        <v>178</v>
      </c>
      <c r="L12715" s="34">
        <v>223</v>
      </c>
      <c r="M12715" s="34">
        <v>204</v>
      </c>
    </row>
    <row r="12716" spans="1:13" x14ac:dyDescent="0.2">
      <c r="A12716" s="34" t="s">
        <v>113610</v>
      </c>
      <c r="B12716" s="34">
        <v>286</v>
      </c>
      <c r="C12716" s="34">
        <v>242</v>
      </c>
      <c r="D12716" s="34">
        <v>258</v>
      </c>
      <c r="E12716" s="34">
        <v>257</v>
      </c>
      <c r="F12716" s="34">
        <v>264</v>
      </c>
      <c r="G12716" s="34">
        <v>226</v>
      </c>
      <c r="H12716" s="34">
        <v>271</v>
      </c>
      <c r="I12716" s="34">
        <v>239</v>
      </c>
      <c r="J12716" s="34">
        <v>317</v>
      </c>
      <c r="K12716" s="34">
        <v>191</v>
      </c>
      <c r="L12716" s="34">
        <v>263</v>
      </c>
      <c r="M12716" s="34">
        <v>182</v>
      </c>
    </row>
    <row r="12717" spans="1:13" x14ac:dyDescent="0.2">
      <c r="A12717" s="34" t="s">
        <v>113611</v>
      </c>
      <c r="B12717" s="34">
        <v>387</v>
      </c>
      <c r="C12717" s="34">
        <v>343</v>
      </c>
      <c r="D12717" s="34">
        <v>388</v>
      </c>
      <c r="E12717" s="34">
        <v>306</v>
      </c>
      <c r="F12717" s="34">
        <v>297</v>
      </c>
      <c r="G12717" s="34">
        <v>259</v>
      </c>
      <c r="H12717" s="34">
        <v>341</v>
      </c>
      <c r="I12717" s="34">
        <v>350</v>
      </c>
      <c r="J12717" s="34">
        <v>363</v>
      </c>
      <c r="K12717" s="34">
        <v>268</v>
      </c>
      <c r="L12717" s="34">
        <v>346</v>
      </c>
      <c r="M12717" s="34">
        <v>207</v>
      </c>
    </row>
    <row r="12718" spans="1:13" x14ac:dyDescent="0.2">
      <c r="A12718" s="34" t="s">
        <v>113612</v>
      </c>
      <c r="B12718" s="34">
        <v>60</v>
      </c>
      <c r="C12718" s="34">
        <v>137</v>
      </c>
      <c r="D12718" s="34">
        <v>139</v>
      </c>
      <c r="E12718" s="34">
        <v>111</v>
      </c>
      <c r="F12718" s="34">
        <v>108</v>
      </c>
      <c r="G12718" s="34">
        <v>99</v>
      </c>
      <c r="H12718" s="34">
        <v>98</v>
      </c>
      <c r="I12718" s="34">
        <v>84</v>
      </c>
      <c r="J12718" s="34">
        <v>108</v>
      </c>
      <c r="K12718" s="34">
        <v>96</v>
      </c>
      <c r="L12718" s="34">
        <v>91</v>
      </c>
      <c r="M12718" s="34">
        <v>89</v>
      </c>
    </row>
    <row r="12719" spans="1:13" x14ac:dyDescent="0.2">
      <c r="A12719" s="34" t="s">
        <v>113613</v>
      </c>
      <c r="B12719" s="34">
        <v>162</v>
      </c>
      <c r="C12719" s="34">
        <v>189</v>
      </c>
      <c r="D12719" s="34">
        <v>171</v>
      </c>
      <c r="E12719" s="34">
        <v>176</v>
      </c>
      <c r="F12719" s="34">
        <v>151</v>
      </c>
      <c r="G12719" s="34">
        <v>184</v>
      </c>
      <c r="H12719" s="34">
        <v>200</v>
      </c>
      <c r="I12719" s="34">
        <v>154</v>
      </c>
      <c r="J12719" s="34">
        <v>168</v>
      </c>
      <c r="K12719" s="34">
        <v>150</v>
      </c>
      <c r="L12719" s="34">
        <v>165</v>
      </c>
      <c r="M12719" s="34">
        <v>123</v>
      </c>
    </row>
    <row r="12720" spans="1:13" x14ac:dyDescent="0.2">
      <c r="A12720" s="34" t="s">
        <v>113614</v>
      </c>
      <c r="B12720" s="34">
        <v>266</v>
      </c>
      <c r="C12720" s="34">
        <v>245</v>
      </c>
      <c r="D12720" s="34">
        <v>330</v>
      </c>
      <c r="E12720" s="34">
        <v>359</v>
      </c>
      <c r="F12720" s="34">
        <v>266</v>
      </c>
      <c r="G12720" s="34">
        <v>318</v>
      </c>
      <c r="H12720" s="34">
        <v>326</v>
      </c>
      <c r="I12720" s="34">
        <v>263</v>
      </c>
      <c r="J12720" s="34">
        <v>330</v>
      </c>
      <c r="K12720" s="34">
        <v>258</v>
      </c>
      <c r="L12720" s="34">
        <v>257</v>
      </c>
      <c r="M12720" s="34">
        <v>209</v>
      </c>
    </row>
    <row r="12721" spans="1:13" x14ac:dyDescent="0.2">
      <c r="A12721" s="34" t="s">
        <v>113615</v>
      </c>
      <c r="B12721" s="34">
        <v>389</v>
      </c>
      <c r="C12721" s="34">
        <v>404</v>
      </c>
      <c r="D12721" s="34">
        <v>391</v>
      </c>
      <c r="E12721" s="34">
        <v>435</v>
      </c>
      <c r="F12721" s="34">
        <v>368</v>
      </c>
      <c r="G12721" s="34">
        <v>411</v>
      </c>
      <c r="H12721" s="34">
        <v>331</v>
      </c>
      <c r="I12721" s="34">
        <v>406</v>
      </c>
      <c r="J12721" s="34">
        <v>399</v>
      </c>
      <c r="K12721" s="34">
        <v>343</v>
      </c>
      <c r="L12721" s="34">
        <v>331</v>
      </c>
      <c r="M12721" s="34">
        <v>305</v>
      </c>
    </row>
    <row r="12722" spans="1:13" x14ac:dyDescent="0.2">
      <c r="A12722" s="34" t="s">
        <v>113616</v>
      </c>
      <c r="B12722" s="34">
        <v>264</v>
      </c>
      <c r="C12722" s="34">
        <v>403</v>
      </c>
      <c r="D12722" s="34">
        <v>354</v>
      </c>
      <c r="E12722" s="34">
        <v>452</v>
      </c>
      <c r="F12722" s="34">
        <v>294</v>
      </c>
      <c r="G12722" s="34">
        <v>349</v>
      </c>
      <c r="H12722" s="34">
        <v>383</v>
      </c>
      <c r="I12722" s="34">
        <v>322</v>
      </c>
      <c r="J12722" s="34">
        <v>365</v>
      </c>
      <c r="K12722" s="34">
        <v>293</v>
      </c>
      <c r="L12722" s="34">
        <v>348</v>
      </c>
      <c r="M12722" s="34">
        <v>290</v>
      </c>
    </row>
    <row r="12723" spans="1:13" x14ac:dyDescent="0.2">
      <c r="A12723" s="34" t="s">
        <v>113617</v>
      </c>
      <c r="B12723" s="34">
        <v>652</v>
      </c>
      <c r="C12723" s="34">
        <v>603</v>
      </c>
      <c r="D12723" s="34">
        <v>686</v>
      </c>
      <c r="E12723" s="34">
        <v>665</v>
      </c>
      <c r="F12723" s="34">
        <v>669</v>
      </c>
      <c r="G12723" s="34">
        <v>671</v>
      </c>
      <c r="H12723" s="34">
        <v>659</v>
      </c>
      <c r="I12723" s="34">
        <v>664</v>
      </c>
      <c r="J12723" s="34">
        <v>647</v>
      </c>
      <c r="K12723" s="34">
        <v>497</v>
      </c>
      <c r="L12723" s="34">
        <v>578</v>
      </c>
      <c r="M12723" s="34">
        <v>487</v>
      </c>
    </row>
    <row r="12724" spans="1:13" x14ac:dyDescent="0.2">
      <c r="A12724" s="34" t="s">
        <v>113618</v>
      </c>
      <c r="B12724" s="34">
        <v>916</v>
      </c>
      <c r="C12724" s="34">
        <v>931</v>
      </c>
      <c r="D12724" s="34">
        <v>1010</v>
      </c>
      <c r="E12724" s="34">
        <v>1147</v>
      </c>
      <c r="F12724" s="34">
        <v>879</v>
      </c>
      <c r="G12724" s="34">
        <v>946</v>
      </c>
      <c r="H12724" s="34">
        <v>1097</v>
      </c>
      <c r="I12724" s="34">
        <v>1013</v>
      </c>
      <c r="J12724" s="34">
        <v>1142</v>
      </c>
      <c r="K12724" s="34">
        <v>890</v>
      </c>
      <c r="L12724" s="34">
        <v>941</v>
      </c>
      <c r="M12724" s="34">
        <v>831</v>
      </c>
    </row>
    <row r="12725" spans="1:13" x14ac:dyDescent="0.2">
      <c r="A12725" s="34" t="s">
        <v>113619</v>
      </c>
      <c r="B12725" s="34">
        <v>509</v>
      </c>
      <c r="C12725" s="34">
        <v>568</v>
      </c>
      <c r="D12725" s="34">
        <v>501</v>
      </c>
      <c r="E12725" s="34">
        <v>648</v>
      </c>
      <c r="F12725" s="34">
        <v>479</v>
      </c>
      <c r="G12725" s="34">
        <v>486</v>
      </c>
      <c r="H12725" s="34">
        <v>519</v>
      </c>
      <c r="I12725" s="34">
        <v>550</v>
      </c>
      <c r="J12725" s="34">
        <v>505</v>
      </c>
      <c r="K12725" s="34">
        <v>462</v>
      </c>
      <c r="L12725" s="34">
        <v>437</v>
      </c>
      <c r="M12725" s="34">
        <v>445</v>
      </c>
    </row>
    <row r="12726" spans="1:13" x14ac:dyDescent="0.2">
      <c r="A12726" s="34" t="s">
        <v>113620</v>
      </c>
      <c r="B12726" s="34">
        <v>395</v>
      </c>
      <c r="C12726" s="34">
        <v>415</v>
      </c>
      <c r="D12726" s="34">
        <v>412</v>
      </c>
      <c r="E12726" s="34">
        <v>337</v>
      </c>
      <c r="F12726" s="34">
        <v>363</v>
      </c>
      <c r="G12726" s="34">
        <v>310</v>
      </c>
      <c r="H12726" s="34">
        <v>499</v>
      </c>
      <c r="I12726" s="34">
        <v>406</v>
      </c>
      <c r="J12726" s="34">
        <v>443</v>
      </c>
      <c r="K12726" s="34">
        <v>328</v>
      </c>
      <c r="L12726" s="34">
        <v>381</v>
      </c>
      <c r="M12726" s="34">
        <v>279</v>
      </c>
    </row>
    <row r="12727" spans="1:13" x14ac:dyDescent="0.2">
      <c r="A12727" s="34" t="s">
        <v>113621</v>
      </c>
      <c r="B12727" s="34">
        <v>576</v>
      </c>
      <c r="C12727" s="34">
        <v>515</v>
      </c>
      <c r="D12727" s="34">
        <v>632</v>
      </c>
      <c r="E12727" s="34">
        <v>549</v>
      </c>
      <c r="F12727" s="34">
        <v>501</v>
      </c>
      <c r="G12727" s="34">
        <v>479</v>
      </c>
      <c r="H12727" s="34">
        <v>661</v>
      </c>
      <c r="I12727" s="34">
        <v>578</v>
      </c>
      <c r="J12727" s="34">
        <v>645</v>
      </c>
      <c r="K12727" s="34">
        <v>414</v>
      </c>
      <c r="L12727" s="34">
        <v>553</v>
      </c>
      <c r="M12727" s="34">
        <v>425</v>
      </c>
    </row>
    <row r="12728" spans="1:13" x14ac:dyDescent="0.2">
      <c r="A12728" s="34" t="s">
        <v>113622</v>
      </c>
      <c r="B12728" s="34">
        <v>279</v>
      </c>
      <c r="C12728" s="34">
        <v>239</v>
      </c>
      <c r="D12728" s="34">
        <v>338</v>
      </c>
      <c r="E12728" s="34">
        <v>335</v>
      </c>
      <c r="F12728" s="34">
        <v>269</v>
      </c>
      <c r="G12728" s="34">
        <v>294</v>
      </c>
      <c r="H12728" s="34">
        <v>364</v>
      </c>
      <c r="I12728" s="34">
        <v>289</v>
      </c>
      <c r="J12728" s="34">
        <v>302</v>
      </c>
      <c r="K12728" s="34">
        <v>271</v>
      </c>
      <c r="L12728" s="34">
        <v>297</v>
      </c>
      <c r="M12728" s="34">
        <v>234</v>
      </c>
    </row>
    <row r="12729" spans="1:13" x14ac:dyDescent="0.2">
      <c r="A12729" s="34" t="s">
        <v>113623</v>
      </c>
      <c r="B12729" s="34">
        <v>312</v>
      </c>
      <c r="C12729" s="34">
        <v>342</v>
      </c>
      <c r="D12729" s="34">
        <v>333</v>
      </c>
      <c r="E12729" s="34">
        <v>371</v>
      </c>
      <c r="F12729" s="34">
        <v>261</v>
      </c>
      <c r="G12729" s="34">
        <v>337</v>
      </c>
      <c r="H12729" s="34">
        <v>321</v>
      </c>
      <c r="I12729" s="34">
        <v>313</v>
      </c>
      <c r="J12729" s="34">
        <v>325</v>
      </c>
      <c r="K12729" s="34">
        <v>221</v>
      </c>
      <c r="L12729" s="34">
        <v>298</v>
      </c>
      <c r="M12729" s="34">
        <v>212</v>
      </c>
    </row>
    <row r="12730" spans="1:13" x14ac:dyDescent="0.2">
      <c r="A12730" s="34" t="s">
        <v>113624</v>
      </c>
      <c r="B12730" s="34">
        <v>212</v>
      </c>
      <c r="C12730" s="34">
        <v>287</v>
      </c>
      <c r="D12730" s="34">
        <v>321</v>
      </c>
      <c r="E12730" s="34">
        <v>372</v>
      </c>
      <c r="F12730" s="34">
        <v>251</v>
      </c>
      <c r="G12730" s="34">
        <v>266</v>
      </c>
      <c r="H12730" s="34">
        <v>332</v>
      </c>
      <c r="I12730" s="34">
        <v>268</v>
      </c>
      <c r="J12730" s="34">
        <v>332</v>
      </c>
      <c r="K12730" s="34">
        <v>235</v>
      </c>
      <c r="L12730" s="34">
        <v>286</v>
      </c>
      <c r="M12730" s="34">
        <v>213</v>
      </c>
    </row>
    <row r="12731" spans="1:13" x14ac:dyDescent="0.2">
      <c r="A12731" s="34" t="s">
        <v>113625</v>
      </c>
      <c r="B12731" s="34">
        <v>182</v>
      </c>
      <c r="C12731" s="34">
        <v>234</v>
      </c>
      <c r="D12731" s="34">
        <v>227</v>
      </c>
      <c r="E12731" s="34">
        <v>236</v>
      </c>
      <c r="F12731" s="34">
        <v>222</v>
      </c>
      <c r="G12731" s="34">
        <v>160</v>
      </c>
      <c r="H12731" s="34">
        <v>220</v>
      </c>
      <c r="I12731" s="34">
        <v>179</v>
      </c>
      <c r="J12731" s="34">
        <v>278</v>
      </c>
      <c r="K12731" s="34">
        <v>158</v>
      </c>
      <c r="L12731" s="34">
        <v>227</v>
      </c>
      <c r="M12731" s="34">
        <v>189</v>
      </c>
    </row>
    <row r="12732" spans="1:13" x14ac:dyDescent="0.2">
      <c r="A12732" s="34" t="s">
        <v>113626</v>
      </c>
      <c r="B12732" s="34">
        <v>402</v>
      </c>
      <c r="C12732" s="34">
        <v>395</v>
      </c>
      <c r="D12732" s="34">
        <v>439</v>
      </c>
      <c r="E12732" s="34">
        <v>377</v>
      </c>
      <c r="F12732" s="34">
        <v>335</v>
      </c>
      <c r="G12732" s="34">
        <v>350</v>
      </c>
      <c r="H12732" s="34">
        <v>432</v>
      </c>
      <c r="I12732" s="34">
        <v>362</v>
      </c>
      <c r="J12732" s="34">
        <v>495</v>
      </c>
      <c r="K12732" s="34">
        <v>305</v>
      </c>
      <c r="L12732" s="34">
        <v>412</v>
      </c>
      <c r="M12732" s="34">
        <v>310</v>
      </c>
    </row>
    <row r="12733" spans="1:13" x14ac:dyDescent="0.2">
      <c r="A12733" s="34" t="s">
        <v>113627</v>
      </c>
      <c r="B12733" s="34">
        <v>209</v>
      </c>
      <c r="C12733" s="34">
        <v>223</v>
      </c>
      <c r="D12733" s="34">
        <v>257</v>
      </c>
      <c r="E12733" s="34">
        <v>280</v>
      </c>
      <c r="F12733" s="34">
        <v>224</v>
      </c>
      <c r="G12733" s="34">
        <v>217</v>
      </c>
      <c r="H12733" s="34">
        <v>234</v>
      </c>
      <c r="I12733" s="34">
        <v>230</v>
      </c>
      <c r="J12733" s="34">
        <v>271</v>
      </c>
      <c r="K12733" s="34">
        <v>162</v>
      </c>
      <c r="L12733" s="34">
        <v>182</v>
      </c>
      <c r="M12733" s="34">
        <v>188</v>
      </c>
    </row>
    <row r="12734" spans="1:13" x14ac:dyDescent="0.2">
      <c r="A12734" s="34" t="s">
        <v>113628</v>
      </c>
      <c r="B12734" s="34">
        <v>183</v>
      </c>
      <c r="C12734" s="34">
        <v>186</v>
      </c>
      <c r="D12734" s="34">
        <v>188</v>
      </c>
      <c r="E12734" s="34">
        <v>226</v>
      </c>
      <c r="F12734" s="34">
        <v>207</v>
      </c>
      <c r="G12734" s="34">
        <v>170</v>
      </c>
      <c r="H12734" s="34">
        <v>284</v>
      </c>
      <c r="I12734" s="34">
        <v>221</v>
      </c>
      <c r="J12734" s="34">
        <v>258</v>
      </c>
      <c r="K12734" s="34">
        <v>188</v>
      </c>
      <c r="L12734" s="34">
        <v>194</v>
      </c>
      <c r="M12734" s="34">
        <v>159</v>
      </c>
    </row>
    <row r="12735" spans="1:13" x14ac:dyDescent="0.2">
      <c r="A12735" s="34" t="s">
        <v>113629</v>
      </c>
      <c r="B12735" s="34">
        <v>788</v>
      </c>
      <c r="C12735" s="34">
        <v>753</v>
      </c>
      <c r="D12735" s="34">
        <v>907</v>
      </c>
      <c r="E12735" s="34">
        <v>882</v>
      </c>
      <c r="F12735" s="34">
        <v>716</v>
      </c>
      <c r="G12735" s="34">
        <v>715</v>
      </c>
      <c r="H12735" s="34">
        <v>878</v>
      </c>
      <c r="I12735" s="34">
        <v>776</v>
      </c>
      <c r="J12735" s="34">
        <v>821</v>
      </c>
      <c r="K12735" s="34">
        <v>623</v>
      </c>
      <c r="L12735" s="34">
        <v>891</v>
      </c>
      <c r="M12735" s="34">
        <v>538</v>
      </c>
    </row>
    <row r="12736" spans="1:13" x14ac:dyDescent="0.2">
      <c r="A12736" s="34" t="s">
        <v>113630</v>
      </c>
      <c r="B12736" s="34">
        <v>153</v>
      </c>
      <c r="C12736" s="34">
        <v>154</v>
      </c>
      <c r="D12736" s="34">
        <v>150</v>
      </c>
      <c r="E12736" s="34">
        <v>176</v>
      </c>
      <c r="F12736" s="34">
        <v>132</v>
      </c>
      <c r="G12736" s="34">
        <v>148</v>
      </c>
      <c r="H12736" s="34">
        <v>142</v>
      </c>
      <c r="I12736" s="34">
        <v>171</v>
      </c>
      <c r="J12736" s="34">
        <v>143</v>
      </c>
      <c r="K12736" s="34">
        <v>143</v>
      </c>
      <c r="L12736" s="34">
        <v>174</v>
      </c>
      <c r="M12736" s="34">
        <v>129</v>
      </c>
    </row>
    <row r="12737" spans="1:13" x14ac:dyDescent="0.2">
      <c r="A12737" s="34" t="s">
        <v>113631</v>
      </c>
      <c r="B12737" s="34">
        <v>438</v>
      </c>
      <c r="C12737" s="34">
        <v>476</v>
      </c>
      <c r="D12737" s="34">
        <v>496</v>
      </c>
      <c r="E12737" s="34">
        <v>535</v>
      </c>
      <c r="F12737" s="34">
        <v>403</v>
      </c>
      <c r="G12737" s="34">
        <v>507</v>
      </c>
      <c r="H12737" s="34">
        <v>468</v>
      </c>
      <c r="I12737" s="34">
        <v>494</v>
      </c>
      <c r="J12737" s="34">
        <v>502</v>
      </c>
      <c r="K12737" s="34">
        <v>407</v>
      </c>
      <c r="L12737" s="34">
        <v>416</v>
      </c>
      <c r="M12737" s="34">
        <v>417</v>
      </c>
    </row>
    <row r="12738" spans="1:13" x14ac:dyDescent="0.2">
      <c r="A12738" s="34" t="s">
        <v>113632</v>
      </c>
      <c r="B12738" s="34">
        <v>147</v>
      </c>
      <c r="C12738" s="34">
        <v>251</v>
      </c>
      <c r="D12738" s="34">
        <v>244</v>
      </c>
      <c r="E12738" s="34">
        <v>280</v>
      </c>
      <c r="F12738" s="34">
        <v>238</v>
      </c>
      <c r="G12738" s="34">
        <v>252</v>
      </c>
      <c r="H12738" s="34">
        <v>213</v>
      </c>
      <c r="I12738" s="34">
        <v>263</v>
      </c>
      <c r="J12738" s="34">
        <v>196</v>
      </c>
      <c r="K12738" s="34">
        <v>213</v>
      </c>
      <c r="L12738" s="34">
        <v>190</v>
      </c>
      <c r="M12738" s="34">
        <v>189</v>
      </c>
    </row>
    <row r="12739" spans="1:13" x14ac:dyDescent="0.2">
      <c r="A12739" s="34" t="s">
        <v>113633</v>
      </c>
      <c r="B12739" s="34">
        <v>678</v>
      </c>
      <c r="C12739" s="34">
        <v>656</v>
      </c>
      <c r="D12739" s="34">
        <v>666</v>
      </c>
      <c r="E12739" s="34">
        <v>601</v>
      </c>
      <c r="F12739" s="34">
        <v>685</v>
      </c>
      <c r="G12739" s="34">
        <v>582</v>
      </c>
      <c r="H12739" s="34">
        <v>715</v>
      </c>
      <c r="I12739" s="34">
        <v>661</v>
      </c>
      <c r="J12739" s="34">
        <v>701</v>
      </c>
      <c r="K12739" s="34">
        <v>618</v>
      </c>
      <c r="L12739" s="34">
        <v>654</v>
      </c>
      <c r="M12739" s="34">
        <v>485</v>
      </c>
    </row>
    <row r="12740" spans="1:13" x14ac:dyDescent="0.2">
      <c r="A12740" s="34" t="s">
        <v>113634</v>
      </c>
      <c r="B12740" s="34">
        <v>492</v>
      </c>
      <c r="C12740" s="34">
        <v>489</v>
      </c>
      <c r="D12740" s="34">
        <v>549</v>
      </c>
      <c r="E12740" s="34">
        <v>499</v>
      </c>
      <c r="F12740" s="34">
        <v>476</v>
      </c>
      <c r="G12740" s="34">
        <v>429</v>
      </c>
      <c r="H12740" s="34">
        <v>585</v>
      </c>
      <c r="I12740" s="34">
        <v>459</v>
      </c>
      <c r="J12740" s="34">
        <v>422</v>
      </c>
      <c r="K12740" s="34">
        <v>397</v>
      </c>
      <c r="L12740" s="34">
        <v>411</v>
      </c>
      <c r="M12740" s="34">
        <v>360</v>
      </c>
    </row>
    <row r="12741" spans="1:13" x14ac:dyDescent="0.2">
      <c r="A12741" s="34" t="s">
        <v>113635</v>
      </c>
      <c r="B12741" s="34">
        <v>548</v>
      </c>
      <c r="C12741" s="34">
        <v>604</v>
      </c>
      <c r="D12741" s="34">
        <v>551</v>
      </c>
      <c r="E12741" s="34">
        <v>793</v>
      </c>
      <c r="F12741" s="34">
        <v>501</v>
      </c>
      <c r="G12741" s="34">
        <v>631</v>
      </c>
      <c r="H12741" s="34">
        <v>683</v>
      </c>
      <c r="I12741" s="34">
        <v>632</v>
      </c>
      <c r="J12741" s="34">
        <v>689</v>
      </c>
      <c r="K12741" s="34">
        <v>501</v>
      </c>
      <c r="L12741" s="34">
        <v>646</v>
      </c>
      <c r="M12741" s="34">
        <v>515</v>
      </c>
    </row>
    <row r="12742" spans="1:13" x14ac:dyDescent="0.2">
      <c r="A12742" s="34" t="s">
        <v>113636</v>
      </c>
      <c r="B12742" s="34">
        <v>352</v>
      </c>
      <c r="C12742" s="34">
        <v>456</v>
      </c>
      <c r="D12742" s="34">
        <v>413</v>
      </c>
      <c r="E12742" s="34">
        <v>410</v>
      </c>
      <c r="F12742" s="34">
        <v>372</v>
      </c>
      <c r="G12742" s="34">
        <v>377</v>
      </c>
      <c r="H12742" s="34">
        <v>377</v>
      </c>
      <c r="I12742" s="34">
        <v>364</v>
      </c>
      <c r="J12742" s="34">
        <v>415</v>
      </c>
      <c r="K12742" s="34">
        <v>373</v>
      </c>
      <c r="L12742" s="34">
        <v>305</v>
      </c>
      <c r="M12742" s="34">
        <v>319</v>
      </c>
    </row>
    <row r="12743" spans="1:13" x14ac:dyDescent="0.2">
      <c r="A12743" s="34" t="s">
        <v>113637</v>
      </c>
      <c r="B12743" s="34">
        <v>942</v>
      </c>
      <c r="C12743" s="34">
        <v>969</v>
      </c>
      <c r="D12743" s="34">
        <v>1086</v>
      </c>
      <c r="E12743" s="34">
        <v>1084</v>
      </c>
      <c r="F12743" s="34">
        <v>912</v>
      </c>
      <c r="G12743" s="34">
        <v>835</v>
      </c>
      <c r="H12743" s="34">
        <v>1035</v>
      </c>
      <c r="I12743" s="34">
        <v>936</v>
      </c>
      <c r="J12743" s="34">
        <v>954</v>
      </c>
      <c r="K12743" s="34">
        <v>786</v>
      </c>
      <c r="L12743" s="34">
        <v>936</v>
      </c>
      <c r="M12743" s="34">
        <v>746</v>
      </c>
    </row>
    <row r="12744" spans="1:13" x14ac:dyDescent="0.2">
      <c r="A12744" s="34" t="s">
        <v>113638</v>
      </c>
      <c r="B12744" s="34">
        <v>373</v>
      </c>
      <c r="C12744" s="34">
        <v>408</v>
      </c>
      <c r="D12744" s="34">
        <v>373</v>
      </c>
      <c r="E12744" s="34">
        <v>474</v>
      </c>
      <c r="F12744" s="34">
        <v>341</v>
      </c>
      <c r="G12744" s="34">
        <v>334</v>
      </c>
      <c r="H12744" s="34">
        <v>475</v>
      </c>
      <c r="I12744" s="34">
        <v>394</v>
      </c>
      <c r="J12744" s="34">
        <v>442</v>
      </c>
      <c r="K12744" s="34">
        <v>344</v>
      </c>
      <c r="L12744" s="34">
        <v>468</v>
      </c>
      <c r="M12744" s="34">
        <v>325</v>
      </c>
    </row>
    <row r="12745" spans="1:13" x14ac:dyDescent="0.2">
      <c r="A12745" s="34" t="s">
        <v>113639</v>
      </c>
      <c r="B12745" s="34">
        <v>807</v>
      </c>
      <c r="C12745" s="34">
        <v>911</v>
      </c>
      <c r="D12745" s="34">
        <v>751</v>
      </c>
      <c r="E12745" s="34">
        <v>1041</v>
      </c>
      <c r="F12745" s="34">
        <v>651</v>
      </c>
      <c r="G12745" s="34">
        <v>902</v>
      </c>
      <c r="H12745" s="34">
        <v>830</v>
      </c>
      <c r="I12745" s="34">
        <v>964</v>
      </c>
      <c r="J12745" s="34">
        <v>886</v>
      </c>
      <c r="K12745" s="34">
        <v>758</v>
      </c>
      <c r="L12745" s="34">
        <v>844</v>
      </c>
      <c r="M12745" s="34">
        <v>719</v>
      </c>
    </row>
    <row r="12746" spans="1:13" x14ac:dyDescent="0.2">
      <c r="A12746" s="34" t="s">
        <v>113640</v>
      </c>
      <c r="B12746" s="34">
        <v>577</v>
      </c>
      <c r="C12746" s="34">
        <v>623</v>
      </c>
      <c r="D12746" s="34">
        <v>589</v>
      </c>
      <c r="E12746" s="34">
        <v>667</v>
      </c>
      <c r="F12746" s="34">
        <v>577</v>
      </c>
      <c r="G12746" s="34">
        <v>551</v>
      </c>
      <c r="H12746" s="34">
        <v>588</v>
      </c>
      <c r="I12746" s="34">
        <v>612</v>
      </c>
      <c r="J12746" s="34">
        <v>645</v>
      </c>
      <c r="K12746" s="34">
        <v>470</v>
      </c>
      <c r="L12746" s="34">
        <v>688</v>
      </c>
      <c r="M12746" s="34">
        <v>541</v>
      </c>
    </row>
    <row r="12747" spans="1:13" x14ac:dyDescent="0.2">
      <c r="A12747" s="34" t="s">
        <v>113641</v>
      </c>
      <c r="B12747" s="34">
        <v>416</v>
      </c>
      <c r="C12747" s="34">
        <v>486</v>
      </c>
      <c r="D12747" s="34">
        <v>497</v>
      </c>
      <c r="E12747" s="34">
        <v>499</v>
      </c>
      <c r="F12747" s="34">
        <v>469</v>
      </c>
      <c r="G12747" s="34">
        <v>442</v>
      </c>
      <c r="H12747" s="34">
        <v>481</v>
      </c>
      <c r="I12747" s="34">
        <v>472</v>
      </c>
      <c r="J12747" s="34">
        <v>506</v>
      </c>
      <c r="K12747" s="34">
        <v>385</v>
      </c>
      <c r="L12747" s="34">
        <v>446</v>
      </c>
      <c r="M12747" s="34">
        <v>355</v>
      </c>
    </row>
    <row r="12748" spans="1:13" x14ac:dyDescent="0.2">
      <c r="A12748" s="34" t="s">
        <v>113642</v>
      </c>
      <c r="B12748" s="34">
        <v>215</v>
      </c>
      <c r="C12748" s="34">
        <v>376</v>
      </c>
      <c r="D12748" s="34">
        <v>300</v>
      </c>
      <c r="E12748" s="34">
        <v>438</v>
      </c>
      <c r="F12748" s="34">
        <v>271</v>
      </c>
      <c r="G12748" s="34">
        <v>319</v>
      </c>
      <c r="H12748" s="34">
        <v>328</v>
      </c>
      <c r="I12748" s="34">
        <v>355</v>
      </c>
      <c r="J12748" s="34">
        <v>323</v>
      </c>
      <c r="K12748" s="34">
        <v>345</v>
      </c>
      <c r="L12748" s="34">
        <v>296</v>
      </c>
      <c r="M12748" s="34">
        <v>254</v>
      </c>
    </row>
    <row r="12749" spans="1:13" x14ac:dyDescent="0.2">
      <c r="A12749" s="34" t="s">
        <v>113643</v>
      </c>
      <c r="B12749" s="34">
        <v>457</v>
      </c>
      <c r="C12749" s="34">
        <v>483</v>
      </c>
      <c r="D12749" s="34">
        <v>577</v>
      </c>
      <c r="E12749" s="34">
        <v>521</v>
      </c>
      <c r="F12749" s="34">
        <v>600</v>
      </c>
      <c r="G12749" s="34">
        <v>485</v>
      </c>
      <c r="H12749" s="34">
        <v>573</v>
      </c>
      <c r="I12749" s="34">
        <v>494</v>
      </c>
      <c r="J12749" s="34">
        <v>583</v>
      </c>
      <c r="K12749" s="34">
        <v>347</v>
      </c>
      <c r="L12749" s="34">
        <v>481</v>
      </c>
      <c r="M12749" s="34">
        <v>380</v>
      </c>
    </row>
    <row r="12750" spans="1:13" x14ac:dyDescent="0.2">
      <c r="A12750" s="34" t="s">
        <v>113644</v>
      </c>
      <c r="B12750" s="34">
        <v>405</v>
      </c>
      <c r="C12750" s="34">
        <v>466</v>
      </c>
      <c r="D12750" s="34">
        <v>480</v>
      </c>
      <c r="E12750" s="34">
        <v>485</v>
      </c>
      <c r="F12750" s="34">
        <v>448</v>
      </c>
      <c r="G12750" s="34">
        <v>423</v>
      </c>
      <c r="H12750" s="34">
        <v>538</v>
      </c>
      <c r="I12750" s="34">
        <v>464</v>
      </c>
      <c r="J12750" s="34">
        <v>510</v>
      </c>
      <c r="K12750" s="34">
        <v>420</v>
      </c>
      <c r="L12750" s="34">
        <v>394</v>
      </c>
      <c r="M12750" s="34">
        <v>337</v>
      </c>
    </row>
    <row r="12751" spans="1:13" x14ac:dyDescent="0.2">
      <c r="A12751" s="34" t="s">
        <v>113645</v>
      </c>
      <c r="B12751" s="34">
        <v>631</v>
      </c>
      <c r="C12751" s="34">
        <v>577</v>
      </c>
      <c r="D12751" s="34">
        <v>589</v>
      </c>
      <c r="E12751" s="34">
        <v>608</v>
      </c>
      <c r="F12751" s="34">
        <v>508</v>
      </c>
      <c r="G12751" s="34">
        <v>543</v>
      </c>
      <c r="H12751" s="34">
        <v>727</v>
      </c>
      <c r="I12751" s="34">
        <v>572</v>
      </c>
      <c r="J12751" s="34">
        <v>535</v>
      </c>
      <c r="K12751" s="34">
        <v>476</v>
      </c>
      <c r="L12751" s="34">
        <v>529</v>
      </c>
      <c r="M12751" s="34">
        <v>493</v>
      </c>
    </row>
    <row r="12752" spans="1:13" x14ac:dyDescent="0.2">
      <c r="A12752" s="34" t="s">
        <v>113646</v>
      </c>
      <c r="B12752" s="34">
        <v>378</v>
      </c>
      <c r="C12752" s="34">
        <v>546</v>
      </c>
      <c r="D12752" s="34">
        <v>499</v>
      </c>
      <c r="E12752" s="34">
        <v>585</v>
      </c>
      <c r="F12752" s="34">
        <v>425</v>
      </c>
      <c r="G12752" s="34">
        <v>463</v>
      </c>
      <c r="H12752" s="34">
        <v>492</v>
      </c>
      <c r="I12752" s="34">
        <v>466</v>
      </c>
      <c r="J12752" s="34">
        <v>456</v>
      </c>
      <c r="K12752" s="34">
        <v>391</v>
      </c>
      <c r="L12752" s="34">
        <v>482</v>
      </c>
      <c r="M12752" s="34">
        <v>374</v>
      </c>
    </row>
    <row r="12753" spans="1:13" x14ac:dyDescent="0.2">
      <c r="A12753" s="34" t="s">
        <v>113647</v>
      </c>
      <c r="B12753" s="34">
        <v>318</v>
      </c>
      <c r="C12753" s="34">
        <v>346</v>
      </c>
      <c r="D12753" s="34">
        <v>289</v>
      </c>
      <c r="E12753" s="34">
        <v>362</v>
      </c>
      <c r="F12753" s="34">
        <v>275</v>
      </c>
      <c r="G12753" s="34">
        <v>313</v>
      </c>
      <c r="H12753" s="34">
        <v>303</v>
      </c>
      <c r="I12753" s="34">
        <v>368</v>
      </c>
      <c r="J12753" s="34">
        <v>311</v>
      </c>
      <c r="K12753" s="34">
        <v>285</v>
      </c>
      <c r="L12753" s="34">
        <v>276</v>
      </c>
      <c r="M12753" s="34">
        <v>257</v>
      </c>
    </row>
    <row r="12754" spans="1:13" x14ac:dyDescent="0.2">
      <c r="A12754" s="34" t="s">
        <v>113648</v>
      </c>
      <c r="B12754" s="34">
        <v>177</v>
      </c>
      <c r="C12754" s="34">
        <v>229</v>
      </c>
      <c r="D12754" s="34">
        <v>187</v>
      </c>
      <c r="E12754" s="34">
        <v>261</v>
      </c>
      <c r="F12754" s="34">
        <v>220</v>
      </c>
      <c r="G12754" s="34">
        <v>209</v>
      </c>
      <c r="H12754" s="34">
        <v>220</v>
      </c>
      <c r="I12754" s="34">
        <v>258</v>
      </c>
      <c r="J12754" s="34">
        <v>250</v>
      </c>
      <c r="K12754" s="34">
        <v>186</v>
      </c>
      <c r="L12754" s="34">
        <v>183</v>
      </c>
      <c r="M12754" s="34">
        <v>197</v>
      </c>
    </row>
    <row r="12755" spans="1:13" x14ac:dyDescent="0.2">
      <c r="A12755" s="34" t="s">
        <v>113649</v>
      </c>
      <c r="B12755" s="34">
        <v>325</v>
      </c>
      <c r="C12755" s="34">
        <v>309</v>
      </c>
      <c r="D12755" s="34">
        <v>385</v>
      </c>
      <c r="E12755" s="34">
        <v>340</v>
      </c>
      <c r="F12755" s="34">
        <v>297</v>
      </c>
      <c r="G12755" s="34">
        <v>261</v>
      </c>
      <c r="H12755" s="34">
        <v>377</v>
      </c>
      <c r="I12755" s="34">
        <v>313</v>
      </c>
      <c r="J12755" s="34">
        <v>366</v>
      </c>
      <c r="K12755" s="34">
        <v>262</v>
      </c>
      <c r="L12755" s="34">
        <v>265</v>
      </c>
      <c r="M12755" s="34">
        <v>241</v>
      </c>
    </row>
    <row r="12756" spans="1:13" x14ac:dyDescent="0.2">
      <c r="A12756" s="34" t="s">
        <v>113650</v>
      </c>
      <c r="B12756" s="34">
        <v>261</v>
      </c>
      <c r="C12756" s="34">
        <v>278</v>
      </c>
      <c r="D12756" s="34">
        <v>288</v>
      </c>
      <c r="E12756" s="34">
        <v>302</v>
      </c>
      <c r="F12756" s="34">
        <v>271</v>
      </c>
      <c r="G12756" s="34">
        <v>299</v>
      </c>
      <c r="H12756" s="34">
        <v>330</v>
      </c>
      <c r="I12756" s="34">
        <v>278</v>
      </c>
      <c r="J12756" s="34">
        <v>332</v>
      </c>
      <c r="K12756" s="34">
        <v>247</v>
      </c>
      <c r="L12756" s="34">
        <v>291</v>
      </c>
      <c r="M12756" s="34">
        <v>232</v>
      </c>
    </row>
    <row r="12757" spans="1:13" x14ac:dyDescent="0.2">
      <c r="A12757" s="34" t="s">
        <v>113651</v>
      </c>
      <c r="B12757" s="34">
        <v>432</v>
      </c>
      <c r="C12757" s="34">
        <v>486</v>
      </c>
      <c r="D12757" s="34">
        <v>475</v>
      </c>
      <c r="E12757" s="34">
        <v>507</v>
      </c>
      <c r="F12757" s="34">
        <v>403</v>
      </c>
      <c r="G12757" s="34">
        <v>408</v>
      </c>
      <c r="H12757" s="34">
        <v>462</v>
      </c>
      <c r="I12757" s="34">
        <v>447</v>
      </c>
      <c r="J12757" s="34">
        <v>448</v>
      </c>
      <c r="K12757" s="34">
        <v>376</v>
      </c>
      <c r="L12757" s="34">
        <v>422</v>
      </c>
      <c r="M12757" s="34">
        <v>385</v>
      </c>
    </row>
    <row r="12758" spans="1:13" x14ac:dyDescent="0.2">
      <c r="A12758" s="34" t="s">
        <v>113652</v>
      </c>
      <c r="B12758" s="34">
        <v>557</v>
      </c>
      <c r="C12758" s="34">
        <v>552</v>
      </c>
      <c r="D12758" s="34">
        <v>598</v>
      </c>
      <c r="E12758" s="34">
        <v>615</v>
      </c>
      <c r="F12758" s="34">
        <v>499</v>
      </c>
      <c r="G12758" s="34">
        <v>517</v>
      </c>
      <c r="H12758" s="34">
        <v>674</v>
      </c>
      <c r="I12758" s="34">
        <v>522</v>
      </c>
      <c r="J12758" s="34">
        <v>513</v>
      </c>
      <c r="K12758" s="34">
        <v>442</v>
      </c>
      <c r="L12758" s="34">
        <v>587</v>
      </c>
      <c r="M12758" s="34">
        <v>437</v>
      </c>
    </row>
    <row r="12759" spans="1:13" x14ac:dyDescent="0.2">
      <c r="A12759" s="34" t="s">
        <v>113653</v>
      </c>
      <c r="B12759" s="34">
        <v>341</v>
      </c>
      <c r="C12759" s="34">
        <v>305</v>
      </c>
      <c r="D12759" s="34">
        <v>333</v>
      </c>
      <c r="E12759" s="34">
        <v>412</v>
      </c>
      <c r="F12759" s="34">
        <v>323</v>
      </c>
      <c r="G12759" s="34">
        <v>308</v>
      </c>
      <c r="H12759" s="34">
        <v>359</v>
      </c>
      <c r="I12759" s="34">
        <v>396</v>
      </c>
      <c r="J12759" s="34">
        <v>351</v>
      </c>
      <c r="K12759" s="34">
        <v>284</v>
      </c>
      <c r="L12759" s="34">
        <v>371</v>
      </c>
      <c r="M12759" s="34">
        <v>246</v>
      </c>
    </row>
    <row r="12760" spans="1:13" x14ac:dyDescent="0.2">
      <c r="A12760" s="34" t="s">
        <v>113654</v>
      </c>
      <c r="B12760" s="34">
        <v>353</v>
      </c>
      <c r="C12760" s="34">
        <v>327</v>
      </c>
      <c r="D12760" s="34">
        <v>383</v>
      </c>
      <c r="E12760" s="34">
        <v>369</v>
      </c>
      <c r="F12760" s="34">
        <v>341</v>
      </c>
      <c r="G12760" s="34">
        <v>318</v>
      </c>
      <c r="H12760" s="34">
        <v>411</v>
      </c>
      <c r="I12760" s="34">
        <v>351</v>
      </c>
      <c r="J12760" s="34">
        <v>415</v>
      </c>
      <c r="K12760" s="34">
        <v>340</v>
      </c>
      <c r="L12760" s="34">
        <v>382</v>
      </c>
      <c r="M12760" s="34">
        <v>248</v>
      </c>
    </row>
    <row r="12761" spans="1:13" x14ac:dyDescent="0.2">
      <c r="A12761" s="34" t="s">
        <v>113655</v>
      </c>
      <c r="B12761" s="34">
        <v>461</v>
      </c>
      <c r="C12761" s="34">
        <v>536</v>
      </c>
      <c r="D12761" s="34">
        <v>515</v>
      </c>
      <c r="E12761" s="34">
        <v>528</v>
      </c>
      <c r="F12761" s="34">
        <v>373</v>
      </c>
      <c r="G12761" s="34">
        <v>479</v>
      </c>
      <c r="H12761" s="34">
        <v>579</v>
      </c>
      <c r="I12761" s="34">
        <v>471</v>
      </c>
      <c r="J12761" s="34">
        <v>520</v>
      </c>
      <c r="K12761" s="34">
        <v>389</v>
      </c>
      <c r="L12761" s="34">
        <v>472</v>
      </c>
      <c r="M12761" s="34">
        <v>360</v>
      </c>
    </row>
    <row r="12762" spans="1:13" x14ac:dyDescent="0.2">
      <c r="A12762" s="34" t="s">
        <v>113656</v>
      </c>
      <c r="B12762" s="34">
        <v>275</v>
      </c>
      <c r="C12762" s="34">
        <v>376</v>
      </c>
      <c r="D12762" s="34">
        <v>394</v>
      </c>
      <c r="E12762" s="34">
        <v>468</v>
      </c>
      <c r="F12762" s="34">
        <v>330</v>
      </c>
      <c r="G12762" s="34">
        <v>351</v>
      </c>
      <c r="H12762" s="34">
        <v>379</v>
      </c>
      <c r="I12762" s="34">
        <v>364</v>
      </c>
      <c r="J12762" s="34">
        <v>343</v>
      </c>
      <c r="K12762" s="34">
        <v>287</v>
      </c>
      <c r="L12762" s="34">
        <v>376</v>
      </c>
      <c r="M12762" s="34">
        <v>294</v>
      </c>
    </row>
    <row r="12763" spans="1:13" x14ac:dyDescent="0.2">
      <c r="A12763" s="34" t="s">
        <v>113657</v>
      </c>
      <c r="B12763" s="34">
        <v>401</v>
      </c>
      <c r="C12763" s="34">
        <v>380</v>
      </c>
      <c r="D12763" s="34">
        <v>433</v>
      </c>
      <c r="E12763" s="34">
        <v>390</v>
      </c>
      <c r="F12763" s="34">
        <v>342</v>
      </c>
      <c r="G12763" s="34">
        <v>391</v>
      </c>
      <c r="H12763" s="34">
        <v>414</v>
      </c>
      <c r="I12763" s="34">
        <v>355</v>
      </c>
      <c r="J12763" s="34">
        <v>327</v>
      </c>
      <c r="K12763" s="34">
        <v>320</v>
      </c>
      <c r="L12763" s="34">
        <v>407</v>
      </c>
      <c r="M12763" s="34">
        <v>269</v>
      </c>
    </row>
    <row r="12764" spans="1:13" x14ac:dyDescent="0.2">
      <c r="A12764" s="34" t="s">
        <v>113658</v>
      </c>
      <c r="B12764" s="34">
        <v>268</v>
      </c>
      <c r="C12764" s="34">
        <v>360</v>
      </c>
      <c r="D12764" s="34">
        <v>410</v>
      </c>
      <c r="E12764" s="34">
        <v>427</v>
      </c>
      <c r="F12764" s="34">
        <v>313</v>
      </c>
      <c r="G12764" s="34">
        <v>360</v>
      </c>
      <c r="H12764" s="34">
        <v>452</v>
      </c>
      <c r="I12764" s="34">
        <v>367</v>
      </c>
      <c r="J12764" s="34">
        <v>370</v>
      </c>
      <c r="K12764" s="34">
        <v>334</v>
      </c>
      <c r="L12764" s="34">
        <v>357</v>
      </c>
      <c r="M12764" s="34">
        <v>285</v>
      </c>
    </row>
    <row r="12765" spans="1:13" x14ac:dyDescent="0.2">
      <c r="A12765" s="34" t="s">
        <v>113659</v>
      </c>
      <c r="B12765" s="34">
        <v>385</v>
      </c>
      <c r="C12765" s="34">
        <v>572</v>
      </c>
      <c r="D12765" s="34">
        <v>500</v>
      </c>
      <c r="E12765" s="34">
        <v>633</v>
      </c>
      <c r="F12765" s="34">
        <v>431</v>
      </c>
      <c r="G12765" s="34">
        <v>525</v>
      </c>
      <c r="H12765" s="34">
        <v>600</v>
      </c>
      <c r="I12765" s="34">
        <v>573</v>
      </c>
      <c r="J12765" s="34">
        <v>454</v>
      </c>
      <c r="K12765" s="34">
        <v>426</v>
      </c>
      <c r="L12765" s="34">
        <v>495</v>
      </c>
      <c r="M12765" s="34">
        <v>428</v>
      </c>
    </row>
    <row r="12766" spans="1:13" x14ac:dyDescent="0.2">
      <c r="A12766" s="34" t="s">
        <v>113660</v>
      </c>
      <c r="B12766" s="34">
        <v>865</v>
      </c>
      <c r="C12766" s="34">
        <v>796</v>
      </c>
      <c r="D12766" s="34">
        <v>878</v>
      </c>
      <c r="E12766" s="34">
        <v>844</v>
      </c>
      <c r="F12766" s="34">
        <v>858</v>
      </c>
      <c r="G12766" s="34">
        <v>761</v>
      </c>
      <c r="H12766" s="34">
        <v>873</v>
      </c>
      <c r="I12766" s="34">
        <v>752</v>
      </c>
      <c r="J12766" s="34">
        <v>903</v>
      </c>
      <c r="K12766" s="34">
        <v>588</v>
      </c>
      <c r="L12766" s="34">
        <v>807</v>
      </c>
      <c r="M12766" s="34">
        <v>623</v>
      </c>
    </row>
    <row r="12767" spans="1:13" x14ac:dyDescent="0.2">
      <c r="A12767" s="34" t="s">
        <v>113661</v>
      </c>
      <c r="B12767" s="34">
        <v>599</v>
      </c>
      <c r="C12767" s="34">
        <v>628</v>
      </c>
      <c r="D12767" s="34">
        <v>664</v>
      </c>
      <c r="E12767" s="34">
        <v>682</v>
      </c>
      <c r="F12767" s="34">
        <v>575</v>
      </c>
      <c r="G12767" s="34">
        <v>554</v>
      </c>
      <c r="H12767" s="34">
        <v>710</v>
      </c>
      <c r="I12767" s="34">
        <v>601</v>
      </c>
      <c r="J12767" s="34">
        <v>668</v>
      </c>
      <c r="K12767" s="34">
        <v>505</v>
      </c>
      <c r="L12767" s="34">
        <v>615</v>
      </c>
      <c r="M12767" s="34">
        <v>544</v>
      </c>
    </row>
    <row r="12768" spans="1:13" x14ac:dyDescent="0.2">
      <c r="A12768" s="34" t="s">
        <v>113662</v>
      </c>
      <c r="B12768" s="34">
        <v>581</v>
      </c>
      <c r="C12768" s="34">
        <v>583</v>
      </c>
      <c r="D12768" s="34">
        <v>621</v>
      </c>
      <c r="E12768" s="34">
        <v>594</v>
      </c>
      <c r="F12768" s="34">
        <v>550</v>
      </c>
      <c r="G12768" s="34">
        <v>481</v>
      </c>
      <c r="H12768" s="34">
        <v>661</v>
      </c>
      <c r="I12768" s="34">
        <v>604</v>
      </c>
      <c r="J12768" s="34">
        <v>628</v>
      </c>
      <c r="K12768" s="34">
        <v>430</v>
      </c>
      <c r="L12768" s="34">
        <v>672</v>
      </c>
      <c r="M12768" s="34">
        <v>478</v>
      </c>
    </row>
    <row r="12769" spans="1:13" x14ac:dyDescent="0.2">
      <c r="A12769" s="34" t="s">
        <v>113663</v>
      </c>
      <c r="B12769" s="34">
        <v>854</v>
      </c>
      <c r="C12769" s="34">
        <v>692</v>
      </c>
      <c r="D12769" s="34">
        <v>827</v>
      </c>
      <c r="E12769" s="34">
        <v>807</v>
      </c>
      <c r="F12769" s="34">
        <v>754</v>
      </c>
      <c r="G12769" s="34">
        <v>778</v>
      </c>
      <c r="H12769" s="34">
        <v>937</v>
      </c>
      <c r="I12769" s="34">
        <v>725</v>
      </c>
      <c r="J12769" s="34">
        <v>894</v>
      </c>
      <c r="K12769" s="34">
        <v>688</v>
      </c>
      <c r="L12769" s="34">
        <v>765</v>
      </c>
      <c r="M12769" s="34">
        <v>625</v>
      </c>
    </row>
    <row r="12770" spans="1:13" x14ac:dyDescent="0.2">
      <c r="A12770" s="34" t="s">
        <v>113664</v>
      </c>
      <c r="B12770" s="34">
        <v>1006</v>
      </c>
      <c r="C12770" s="34">
        <v>991</v>
      </c>
      <c r="D12770" s="34">
        <v>1102</v>
      </c>
      <c r="E12770" s="34">
        <v>1055</v>
      </c>
      <c r="F12770" s="34">
        <v>1025</v>
      </c>
      <c r="G12770" s="34">
        <v>997</v>
      </c>
      <c r="H12770" s="34">
        <v>1236</v>
      </c>
      <c r="I12770" s="34">
        <v>1048</v>
      </c>
      <c r="J12770" s="34">
        <v>1234</v>
      </c>
      <c r="K12770" s="34">
        <v>874</v>
      </c>
      <c r="L12770" s="34">
        <v>1108</v>
      </c>
      <c r="M12770" s="34">
        <v>771</v>
      </c>
    </row>
    <row r="12771" spans="1:13" x14ac:dyDescent="0.2">
      <c r="A12771" s="34" t="s">
        <v>113665</v>
      </c>
      <c r="B12771" s="34">
        <v>291</v>
      </c>
      <c r="C12771" s="34">
        <v>255</v>
      </c>
      <c r="D12771" s="34">
        <v>330</v>
      </c>
      <c r="E12771" s="34">
        <v>259</v>
      </c>
      <c r="F12771" s="34">
        <v>272</v>
      </c>
      <c r="G12771" s="34">
        <v>289</v>
      </c>
      <c r="H12771" s="34">
        <v>266</v>
      </c>
      <c r="I12771" s="34">
        <v>253</v>
      </c>
      <c r="J12771" s="34">
        <v>260</v>
      </c>
      <c r="K12771" s="34">
        <v>242</v>
      </c>
      <c r="L12771" s="34">
        <v>304</v>
      </c>
      <c r="M12771" s="34">
        <v>221</v>
      </c>
    </row>
    <row r="12772" spans="1:13" x14ac:dyDescent="0.2">
      <c r="A12772" s="34" t="s">
        <v>113666</v>
      </c>
      <c r="B12772" s="34">
        <v>587</v>
      </c>
      <c r="C12772" s="34">
        <v>479</v>
      </c>
      <c r="D12772" s="34">
        <v>483</v>
      </c>
      <c r="E12772" s="34">
        <v>434</v>
      </c>
      <c r="F12772" s="34">
        <v>415</v>
      </c>
      <c r="G12772" s="34">
        <v>438</v>
      </c>
      <c r="H12772" s="34">
        <v>451</v>
      </c>
      <c r="I12772" s="34">
        <v>414</v>
      </c>
      <c r="J12772" s="34">
        <v>565</v>
      </c>
      <c r="K12772" s="34">
        <v>344</v>
      </c>
      <c r="L12772" s="34">
        <v>443</v>
      </c>
      <c r="M12772" s="34">
        <v>336</v>
      </c>
    </row>
    <row r="12773" spans="1:13" x14ac:dyDescent="0.2">
      <c r="A12773" s="34" t="s">
        <v>113667</v>
      </c>
      <c r="B12773" s="34">
        <v>572</v>
      </c>
      <c r="C12773" s="34">
        <v>546</v>
      </c>
      <c r="D12773" s="34">
        <v>603</v>
      </c>
      <c r="E12773" s="34">
        <v>573</v>
      </c>
      <c r="F12773" s="34">
        <v>469</v>
      </c>
      <c r="G12773" s="34">
        <v>581</v>
      </c>
      <c r="H12773" s="34">
        <v>646</v>
      </c>
      <c r="I12773" s="34">
        <v>548</v>
      </c>
      <c r="J12773" s="34">
        <v>632</v>
      </c>
      <c r="K12773" s="34">
        <v>513</v>
      </c>
      <c r="L12773" s="34">
        <v>479</v>
      </c>
      <c r="M12773" s="34">
        <v>468</v>
      </c>
    </row>
    <row r="12774" spans="1:13" x14ac:dyDescent="0.2">
      <c r="A12774" s="34" t="s">
        <v>113668</v>
      </c>
      <c r="B12774" s="34">
        <v>724</v>
      </c>
      <c r="C12774" s="34">
        <v>695</v>
      </c>
      <c r="D12774" s="34">
        <v>832</v>
      </c>
      <c r="E12774" s="34">
        <v>835</v>
      </c>
      <c r="F12774" s="34">
        <v>662</v>
      </c>
      <c r="G12774" s="34">
        <v>643</v>
      </c>
      <c r="H12774" s="34">
        <v>843</v>
      </c>
      <c r="I12774" s="34">
        <v>709</v>
      </c>
      <c r="J12774" s="34">
        <v>702</v>
      </c>
      <c r="K12774" s="34">
        <v>573</v>
      </c>
      <c r="L12774" s="34">
        <v>672</v>
      </c>
      <c r="M12774" s="34">
        <v>579</v>
      </c>
    </row>
    <row r="12775" spans="1:13" x14ac:dyDescent="0.2">
      <c r="A12775" s="34" t="s">
        <v>113669</v>
      </c>
      <c r="B12775" s="34">
        <v>703</v>
      </c>
      <c r="C12775" s="34">
        <v>821</v>
      </c>
      <c r="D12775" s="34">
        <v>926</v>
      </c>
      <c r="E12775" s="34">
        <v>812</v>
      </c>
      <c r="F12775" s="34">
        <v>847</v>
      </c>
      <c r="G12775" s="34">
        <v>768</v>
      </c>
      <c r="H12775" s="34">
        <v>1065</v>
      </c>
      <c r="I12775" s="34">
        <v>753</v>
      </c>
      <c r="J12775" s="34">
        <v>928</v>
      </c>
      <c r="K12775" s="34">
        <v>595</v>
      </c>
      <c r="L12775" s="34">
        <v>883</v>
      </c>
      <c r="M12775" s="34">
        <v>655</v>
      </c>
    </row>
    <row r="12776" spans="1:13" x14ac:dyDescent="0.2">
      <c r="A12776" s="34" t="s">
        <v>113670</v>
      </c>
      <c r="B12776" s="34">
        <v>320</v>
      </c>
      <c r="C12776" s="34">
        <v>345</v>
      </c>
      <c r="D12776" s="34">
        <v>410</v>
      </c>
      <c r="E12776" s="34">
        <v>362</v>
      </c>
      <c r="F12776" s="34">
        <v>357</v>
      </c>
      <c r="G12776" s="34">
        <v>357</v>
      </c>
      <c r="H12776" s="34">
        <v>459</v>
      </c>
      <c r="I12776" s="34">
        <v>338</v>
      </c>
      <c r="J12776" s="34">
        <v>384</v>
      </c>
      <c r="K12776" s="34">
        <v>312</v>
      </c>
      <c r="L12776" s="34">
        <v>399</v>
      </c>
      <c r="M12776" s="34">
        <v>310</v>
      </c>
    </row>
    <row r="12777" spans="1:13" x14ac:dyDescent="0.2">
      <c r="A12777" s="34" t="s">
        <v>113671</v>
      </c>
      <c r="B12777" s="34">
        <v>509</v>
      </c>
      <c r="C12777" s="34">
        <v>491</v>
      </c>
      <c r="D12777" s="34">
        <v>482</v>
      </c>
      <c r="E12777" s="34">
        <v>498</v>
      </c>
      <c r="F12777" s="34">
        <v>457</v>
      </c>
      <c r="G12777" s="34">
        <v>487</v>
      </c>
      <c r="H12777" s="34">
        <v>601</v>
      </c>
      <c r="I12777" s="34">
        <v>442</v>
      </c>
      <c r="J12777" s="34">
        <v>471</v>
      </c>
      <c r="K12777" s="34">
        <v>403</v>
      </c>
      <c r="L12777" s="34">
        <v>515</v>
      </c>
      <c r="M12777" s="34">
        <v>361</v>
      </c>
    </row>
    <row r="12778" spans="1:13" x14ac:dyDescent="0.2">
      <c r="A12778" s="34" t="s">
        <v>113672</v>
      </c>
      <c r="B12778" s="34">
        <v>525</v>
      </c>
      <c r="C12778" s="34">
        <v>529</v>
      </c>
      <c r="D12778" s="34">
        <v>628</v>
      </c>
      <c r="E12778" s="34">
        <v>549</v>
      </c>
      <c r="F12778" s="34">
        <v>461</v>
      </c>
      <c r="G12778" s="34">
        <v>501</v>
      </c>
      <c r="H12778" s="34">
        <v>561</v>
      </c>
      <c r="I12778" s="34">
        <v>499</v>
      </c>
      <c r="J12778" s="34">
        <v>520</v>
      </c>
      <c r="K12778" s="34">
        <v>410</v>
      </c>
      <c r="L12778" s="34">
        <v>517</v>
      </c>
      <c r="M12778" s="34">
        <v>393</v>
      </c>
    </row>
    <row r="12779" spans="1:13" x14ac:dyDescent="0.2">
      <c r="A12779" s="34" t="s">
        <v>113673</v>
      </c>
      <c r="B12779" s="34">
        <v>427</v>
      </c>
      <c r="C12779" s="34">
        <v>537</v>
      </c>
      <c r="D12779" s="34">
        <v>464</v>
      </c>
      <c r="E12779" s="34">
        <v>500</v>
      </c>
      <c r="F12779" s="34">
        <v>468</v>
      </c>
      <c r="G12779" s="34">
        <v>499</v>
      </c>
      <c r="H12779" s="34">
        <v>516</v>
      </c>
      <c r="I12779" s="34">
        <v>560</v>
      </c>
      <c r="J12779" s="34">
        <v>570</v>
      </c>
      <c r="K12779" s="34">
        <v>433</v>
      </c>
      <c r="L12779" s="34">
        <v>521</v>
      </c>
      <c r="M12779" s="34">
        <v>414</v>
      </c>
    </row>
    <row r="12780" spans="1:13" x14ac:dyDescent="0.2">
      <c r="A12780" s="34" t="s">
        <v>113674</v>
      </c>
      <c r="B12780" s="34">
        <v>237</v>
      </c>
      <c r="C12780" s="34">
        <v>319</v>
      </c>
      <c r="D12780" s="34">
        <v>292</v>
      </c>
      <c r="E12780" s="34">
        <v>280</v>
      </c>
      <c r="F12780" s="34">
        <v>301</v>
      </c>
      <c r="G12780" s="34">
        <v>256</v>
      </c>
      <c r="H12780" s="34">
        <v>385</v>
      </c>
      <c r="I12780" s="34">
        <v>287</v>
      </c>
      <c r="J12780" s="34">
        <v>309</v>
      </c>
      <c r="K12780" s="34">
        <v>252</v>
      </c>
      <c r="L12780" s="34">
        <v>303</v>
      </c>
      <c r="M12780" s="34">
        <v>217</v>
      </c>
    </row>
    <row r="12781" spans="1:13" x14ac:dyDescent="0.2">
      <c r="A12781" s="34" t="s">
        <v>113675</v>
      </c>
      <c r="B12781" s="34">
        <v>517</v>
      </c>
      <c r="C12781" s="34">
        <v>523</v>
      </c>
      <c r="D12781" s="34">
        <v>587</v>
      </c>
      <c r="E12781" s="34">
        <v>481</v>
      </c>
      <c r="F12781" s="34">
        <v>463</v>
      </c>
      <c r="G12781" s="34">
        <v>502</v>
      </c>
      <c r="H12781" s="34">
        <v>482</v>
      </c>
      <c r="I12781" s="34">
        <v>535</v>
      </c>
      <c r="J12781" s="34">
        <v>547</v>
      </c>
      <c r="K12781" s="34">
        <v>387</v>
      </c>
      <c r="L12781" s="34">
        <v>470</v>
      </c>
      <c r="M12781" s="34">
        <v>349</v>
      </c>
    </row>
    <row r="12782" spans="1:13" x14ac:dyDescent="0.2">
      <c r="A12782" s="34" t="s">
        <v>113676</v>
      </c>
      <c r="B12782" s="34">
        <v>514</v>
      </c>
      <c r="C12782" s="34">
        <v>519</v>
      </c>
      <c r="D12782" s="34">
        <v>534</v>
      </c>
      <c r="E12782" s="34">
        <v>577</v>
      </c>
      <c r="F12782" s="34">
        <v>479</v>
      </c>
      <c r="G12782" s="34">
        <v>463</v>
      </c>
      <c r="H12782" s="34">
        <v>551</v>
      </c>
      <c r="I12782" s="34">
        <v>494</v>
      </c>
      <c r="J12782" s="34">
        <v>591</v>
      </c>
      <c r="K12782" s="34">
        <v>373</v>
      </c>
      <c r="L12782" s="34">
        <v>479</v>
      </c>
      <c r="M12782" s="34">
        <v>346</v>
      </c>
    </row>
    <row r="12783" spans="1:13" x14ac:dyDescent="0.2">
      <c r="A12783" s="34" t="s">
        <v>113677</v>
      </c>
      <c r="B12783" s="34">
        <v>496</v>
      </c>
      <c r="C12783" s="34">
        <v>524</v>
      </c>
      <c r="D12783" s="34">
        <v>508</v>
      </c>
      <c r="E12783" s="34">
        <v>552</v>
      </c>
      <c r="F12783" s="34">
        <v>486</v>
      </c>
      <c r="G12783" s="34">
        <v>456</v>
      </c>
      <c r="H12783" s="34">
        <v>572</v>
      </c>
      <c r="I12783" s="34">
        <v>502</v>
      </c>
      <c r="J12783" s="34">
        <v>523</v>
      </c>
      <c r="K12783" s="34">
        <v>430</v>
      </c>
      <c r="L12783" s="34">
        <v>510</v>
      </c>
      <c r="M12783" s="34">
        <v>351</v>
      </c>
    </row>
    <row r="12784" spans="1:13" x14ac:dyDescent="0.2">
      <c r="A12784" s="34" t="s">
        <v>113678</v>
      </c>
      <c r="B12784" s="34">
        <v>595</v>
      </c>
      <c r="C12784" s="34">
        <v>540</v>
      </c>
      <c r="D12784" s="34">
        <v>759</v>
      </c>
      <c r="E12784" s="34">
        <v>609</v>
      </c>
      <c r="F12784" s="34">
        <v>621</v>
      </c>
      <c r="G12784" s="34">
        <v>530</v>
      </c>
      <c r="H12784" s="34">
        <v>667</v>
      </c>
      <c r="I12784" s="34">
        <v>650</v>
      </c>
      <c r="J12784" s="34">
        <v>652</v>
      </c>
      <c r="K12784" s="34">
        <v>502</v>
      </c>
      <c r="L12784" s="34">
        <v>662</v>
      </c>
      <c r="M12784" s="34">
        <v>517</v>
      </c>
    </row>
    <row r="12785" spans="1:13" x14ac:dyDescent="0.2">
      <c r="A12785" s="34" t="s">
        <v>113679</v>
      </c>
      <c r="B12785" s="34">
        <v>623</v>
      </c>
      <c r="C12785" s="34">
        <v>666</v>
      </c>
      <c r="D12785" s="34">
        <v>735</v>
      </c>
      <c r="E12785" s="34">
        <v>830</v>
      </c>
      <c r="F12785" s="34">
        <v>715</v>
      </c>
      <c r="G12785" s="34">
        <v>700</v>
      </c>
      <c r="H12785" s="34">
        <v>672</v>
      </c>
      <c r="I12785" s="34">
        <v>797</v>
      </c>
      <c r="J12785" s="34">
        <v>749</v>
      </c>
      <c r="K12785" s="34">
        <v>595</v>
      </c>
      <c r="L12785" s="34">
        <v>703</v>
      </c>
      <c r="M12785" s="34">
        <v>621</v>
      </c>
    </row>
    <row r="12786" spans="1:13" x14ac:dyDescent="0.2">
      <c r="A12786" s="34" t="s">
        <v>113680</v>
      </c>
      <c r="B12786" s="34">
        <v>378</v>
      </c>
      <c r="C12786" s="34">
        <v>360</v>
      </c>
      <c r="D12786" s="34">
        <v>345</v>
      </c>
      <c r="E12786" s="34">
        <v>368</v>
      </c>
      <c r="F12786" s="34">
        <v>296</v>
      </c>
      <c r="G12786" s="34">
        <v>334</v>
      </c>
      <c r="H12786" s="34">
        <v>424</v>
      </c>
      <c r="I12786" s="34">
        <v>356</v>
      </c>
      <c r="J12786" s="34">
        <v>343</v>
      </c>
      <c r="K12786" s="34">
        <v>371</v>
      </c>
      <c r="L12786" s="34">
        <v>390</v>
      </c>
      <c r="M12786" s="34">
        <v>292</v>
      </c>
    </row>
    <row r="12787" spans="1:13" x14ac:dyDescent="0.2">
      <c r="A12787" s="34" t="s">
        <v>113681</v>
      </c>
      <c r="B12787" s="34">
        <v>478</v>
      </c>
      <c r="C12787" s="34">
        <v>447</v>
      </c>
      <c r="D12787" s="34">
        <v>448</v>
      </c>
      <c r="E12787" s="34">
        <v>421</v>
      </c>
      <c r="F12787" s="34">
        <v>446</v>
      </c>
      <c r="G12787" s="34">
        <v>421</v>
      </c>
      <c r="H12787" s="34">
        <v>468</v>
      </c>
      <c r="I12787" s="34">
        <v>413</v>
      </c>
      <c r="J12787" s="34">
        <v>538</v>
      </c>
      <c r="K12787" s="34">
        <v>345</v>
      </c>
      <c r="L12787" s="34">
        <v>453</v>
      </c>
      <c r="M12787" s="34">
        <v>299</v>
      </c>
    </row>
    <row r="12788" spans="1:13" x14ac:dyDescent="0.2">
      <c r="A12788" s="34" t="s">
        <v>113682</v>
      </c>
      <c r="B12788" s="34">
        <v>481</v>
      </c>
      <c r="C12788" s="34">
        <v>487</v>
      </c>
      <c r="D12788" s="34">
        <v>553</v>
      </c>
      <c r="E12788" s="34">
        <v>602</v>
      </c>
      <c r="F12788" s="34">
        <v>471</v>
      </c>
      <c r="G12788" s="34">
        <v>499</v>
      </c>
      <c r="H12788" s="34">
        <v>602</v>
      </c>
      <c r="I12788" s="34">
        <v>528</v>
      </c>
      <c r="J12788" s="34">
        <v>539</v>
      </c>
      <c r="K12788" s="34">
        <v>489</v>
      </c>
      <c r="L12788" s="34">
        <v>506</v>
      </c>
      <c r="M12788" s="34">
        <v>429</v>
      </c>
    </row>
    <row r="12789" spans="1:13" x14ac:dyDescent="0.2">
      <c r="A12789" s="34" t="s">
        <v>113683</v>
      </c>
      <c r="B12789" s="34">
        <v>620</v>
      </c>
      <c r="C12789" s="34">
        <v>678</v>
      </c>
      <c r="D12789" s="34">
        <v>688</v>
      </c>
      <c r="E12789" s="34">
        <v>770</v>
      </c>
      <c r="F12789" s="34">
        <v>648</v>
      </c>
      <c r="G12789" s="34">
        <v>638</v>
      </c>
      <c r="H12789" s="34">
        <v>742</v>
      </c>
      <c r="I12789" s="34">
        <v>612</v>
      </c>
      <c r="J12789" s="34">
        <v>800</v>
      </c>
      <c r="K12789" s="34">
        <v>511</v>
      </c>
      <c r="L12789" s="34">
        <v>672</v>
      </c>
      <c r="M12789" s="34">
        <v>567</v>
      </c>
    </row>
    <row r="12790" spans="1:13" x14ac:dyDescent="0.2">
      <c r="A12790" s="34" t="s">
        <v>113684</v>
      </c>
      <c r="B12790" s="34">
        <v>652</v>
      </c>
      <c r="C12790" s="34">
        <v>607</v>
      </c>
      <c r="D12790" s="34">
        <v>626</v>
      </c>
      <c r="E12790" s="34">
        <v>657</v>
      </c>
      <c r="F12790" s="34">
        <v>499</v>
      </c>
      <c r="G12790" s="34">
        <v>598</v>
      </c>
      <c r="H12790" s="34">
        <v>597</v>
      </c>
      <c r="I12790" s="34">
        <v>579</v>
      </c>
      <c r="J12790" s="34">
        <v>601</v>
      </c>
      <c r="K12790" s="34">
        <v>454</v>
      </c>
      <c r="L12790" s="34">
        <v>577</v>
      </c>
      <c r="M12790" s="34">
        <v>450</v>
      </c>
    </row>
    <row r="12791" spans="1:13" x14ac:dyDescent="0.2">
      <c r="A12791" s="34" t="s">
        <v>113685</v>
      </c>
      <c r="B12791" s="34">
        <v>444</v>
      </c>
      <c r="C12791" s="34">
        <v>415</v>
      </c>
      <c r="D12791" s="34">
        <v>357</v>
      </c>
      <c r="E12791" s="34">
        <v>418</v>
      </c>
      <c r="F12791" s="34">
        <v>397</v>
      </c>
      <c r="G12791" s="34">
        <v>383</v>
      </c>
      <c r="H12791" s="34">
        <v>387</v>
      </c>
      <c r="I12791" s="34">
        <v>388</v>
      </c>
      <c r="J12791" s="34">
        <v>398</v>
      </c>
      <c r="K12791" s="34">
        <v>304</v>
      </c>
      <c r="L12791" s="34">
        <v>452</v>
      </c>
      <c r="M12791" s="34">
        <v>303</v>
      </c>
    </row>
    <row r="12792" spans="1:13" x14ac:dyDescent="0.2">
      <c r="A12792" s="34" t="s">
        <v>113686</v>
      </c>
      <c r="B12792" s="34">
        <v>779</v>
      </c>
      <c r="C12792" s="34">
        <v>753</v>
      </c>
      <c r="D12792" s="34">
        <v>782</v>
      </c>
      <c r="E12792" s="34">
        <v>861</v>
      </c>
      <c r="F12792" s="34">
        <v>687</v>
      </c>
      <c r="G12792" s="34">
        <v>782</v>
      </c>
      <c r="H12792" s="34">
        <v>765</v>
      </c>
      <c r="I12792" s="34">
        <v>831</v>
      </c>
      <c r="J12792" s="34">
        <v>1061</v>
      </c>
      <c r="K12792" s="34">
        <v>698</v>
      </c>
      <c r="L12792" s="34">
        <v>775</v>
      </c>
      <c r="M12792" s="34">
        <v>644</v>
      </c>
    </row>
    <row r="12793" spans="1:13" x14ac:dyDescent="0.2">
      <c r="A12793" s="34" t="s">
        <v>113687</v>
      </c>
      <c r="B12793" s="34">
        <v>496</v>
      </c>
      <c r="C12793" s="34">
        <v>555</v>
      </c>
      <c r="D12793" s="34">
        <v>555</v>
      </c>
      <c r="E12793" s="34">
        <v>514</v>
      </c>
      <c r="F12793" s="34">
        <v>396</v>
      </c>
      <c r="G12793" s="34">
        <v>535</v>
      </c>
      <c r="H12793" s="34">
        <v>553</v>
      </c>
      <c r="I12793" s="34">
        <v>546</v>
      </c>
      <c r="J12793" s="34">
        <v>565</v>
      </c>
      <c r="K12793" s="34">
        <v>435</v>
      </c>
      <c r="L12793" s="34">
        <v>467</v>
      </c>
      <c r="M12793" s="34">
        <v>466</v>
      </c>
    </row>
    <row r="12794" spans="1:13" x14ac:dyDescent="0.2">
      <c r="A12794" s="34" t="s">
        <v>113688</v>
      </c>
      <c r="B12794" s="34">
        <v>346</v>
      </c>
      <c r="C12794" s="34">
        <v>467</v>
      </c>
      <c r="D12794" s="34">
        <v>488</v>
      </c>
      <c r="E12794" s="34">
        <v>419</v>
      </c>
      <c r="F12794" s="34">
        <v>377</v>
      </c>
      <c r="G12794" s="34">
        <v>370</v>
      </c>
      <c r="H12794" s="34">
        <v>461</v>
      </c>
      <c r="I12794" s="34">
        <v>389</v>
      </c>
      <c r="J12794" s="34">
        <v>492</v>
      </c>
      <c r="K12794" s="34">
        <v>371</v>
      </c>
      <c r="L12794" s="34">
        <v>492</v>
      </c>
      <c r="M12794" s="34">
        <v>385</v>
      </c>
    </row>
    <row r="12795" spans="1:13" x14ac:dyDescent="0.2">
      <c r="A12795" s="34" t="s">
        <v>113689</v>
      </c>
      <c r="B12795" s="34">
        <v>536</v>
      </c>
      <c r="C12795" s="34">
        <v>385</v>
      </c>
      <c r="D12795" s="34">
        <v>499</v>
      </c>
      <c r="E12795" s="34">
        <v>528</v>
      </c>
      <c r="F12795" s="34">
        <v>382</v>
      </c>
      <c r="G12795" s="34">
        <v>445</v>
      </c>
      <c r="H12795" s="34">
        <v>487</v>
      </c>
      <c r="I12795" s="34">
        <v>428</v>
      </c>
      <c r="J12795" s="34">
        <v>506</v>
      </c>
      <c r="K12795" s="34">
        <v>344</v>
      </c>
      <c r="L12795" s="34">
        <v>441</v>
      </c>
      <c r="M12795" s="34">
        <v>370</v>
      </c>
    </row>
    <row r="12796" spans="1:13" x14ac:dyDescent="0.2">
      <c r="A12796" s="34" t="s">
        <v>113690</v>
      </c>
      <c r="B12796" s="34">
        <v>463</v>
      </c>
      <c r="C12796" s="34">
        <v>518</v>
      </c>
      <c r="D12796" s="34">
        <v>478</v>
      </c>
      <c r="E12796" s="34">
        <v>525</v>
      </c>
      <c r="F12796" s="34">
        <v>375</v>
      </c>
      <c r="G12796" s="34">
        <v>439</v>
      </c>
      <c r="H12796" s="34">
        <v>605</v>
      </c>
      <c r="I12796" s="34">
        <v>486</v>
      </c>
      <c r="J12796" s="34">
        <v>500</v>
      </c>
      <c r="K12796" s="34">
        <v>432</v>
      </c>
      <c r="L12796" s="34">
        <v>448</v>
      </c>
      <c r="M12796" s="34">
        <v>417</v>
      </c>
    </row>
    <row r="12797" spans="1:13" x14ac:dyDescent="0.2">
      <c r="A12797" s="34" t="s">
        <v>113691</v>
      </c>
      <c r="B12797" s="34">
        <v>787</v>
      </c>
      <c r="C12797" s="34">
        <v>693</v>
      </c>
      <c r="D12797" s="34">
        <v>783</v>
      </c>
      <c r="E12797" s="34">
        <v>758</v>
      </c>
      <c r="F12797" s="34">
        <v>538</v>
      </c>
      <c r="G12797" s="34">
        <v>597</v>
      </c>
      <c r="H12797" s="34">
        <v>698</v>
      </c>
      <c r="I12797" s="34">
        <v>669</v>
      </c>
      <c r="J12797" s="34">
        <v>694</v>
      </c>
      <c r="K12797" s="34">
        <v>535</v>
      </c>
      <c r="L12797" s="34">
        <v>716</v>
      </c>
      <c r="M12797" s="34">
        <v>530</v>
      </c>
    </row>
    <row r="12798" spans="1:13" x14ac:dyDescent="0.2">
      <c r="A12798" s="34" t="s">
        <v>113692</v>
      </c>
      <c r="B12798" s="34">
        <v>342</v>
      </c>
      <c r="C12798" s="34">
        <v>440</v>
      </c>
      <c r="D12798" s="34">
        <v>512</v>
      </c>
      <c r="E12798" s="34">
        <v>511</v>
      </c>
      <c r="F12798" s="34">
        <v>445</v>
      </c>
      <c r="G12798" s="34">
        <v>472</v>
      </c>
      <c r="H12798" s="34">
        <v>419</v>
      </c>
      <c r="I12798" s="34">
        <v>473</v>
      </c>
      <c r="J12798" s="34">
        <v>412</v>
      </c>
      <c r="K12798" s="34">
        <v>415</v>
      </c>
      <c r="L12798" s="34">
        <v>383</v>
      </c>
      <c r="M12798" s="34">
        <v>376</v>
      </c>
    </row>
    <row r="12799" spans="1:13" x14ac:dyDescent="0.2">
      <c r="A12799" s="34" t="s">
        <v>113693</v>
      </c>
      <c r="B12799" s="34">
        <v>596</v>
      </c>
      <c r="C12799" s="34">
        <v>636</v>
      </c>
      <c r="D12799" s="34">
        <v>743</v>
      </c>
      <c r="E12799" s="34">
        <v>648</v>
      </c>
      <c r="F12799" s="34">
        <v>598</v>
      </c>
      <c r="G12799" s="34">
        <v>601</v>
      </c>
      <c r="H12799" s="34">
        <v>747</v>
      </c>
      <c r="I12799" s="34">
        <v>578</v>
      </c>
      <c r="J12799" s="34">
        <v>685</v>
      </c>
      <c r="K12799" s="34">
        <v>518</v>
      </c>
      <c r="L12799" s="34">
        <v>697</v>
      </c>
      <c r="M12799" s="34">
        <v>482</v>
      </c>
    </row>
    <row r="12800" spans="1:13" x14ac:dyDescent="0.2">
      <c r="A12800" s="34" t="s">
        <v>113694</v>
      </c>
      <c r="B12800" s="34">
        <v>746</v>
      </c>
      <c r="C12800" s="34">
        <v>655</v>
      </c>
      <c r="D12800" s="34">
        <v>645</v>
      </c>
      <c r="E12800" s="34">
        <v>742</v>
      </c>
      <c r="F12800" s="34">
        <v>556</v>
      </c>
      <c r="G12800" s="34">
        <v>595</v>
      </c>
      <c r="H12800" s="34">
        <v>724</v>
      </c>
      <c r="I12800" s="34">
        <v>579</v>
      </c>
      <c r="J12800" s="34">
        <v>719</v>
      </c>
      <c r="K12800" s="34">
        <v>509</v>
      </c>
      <c r="L12800" s="34">
        <v>711</v>
      </c>
      <c r="M12800" s="34">
        <v>474</v>
      </c>
    </row>
    <row r="12801" spans="1:13" x14ac:dyDescent="0.2">
      <c r="A12801" s="34" t="s">
        <v>113695</v>
      </c>
      <c r="B12801" s="34">
        <v>403</v>
      </c>
      <c r="C12801" s="34">
        <v>352</v>
      </c>
      <c r="D12801" s="34">
        <v>431</v>
      </c>
      <c r="E12801" s="34">
        <v>504</v>
      </c>
      <c r="F12801" s="34">
        <v>373</v>
      </c>
      <c r="G12801" s="34">
        <v>405</v>
      </c>
      <c r="H12801" s="34">
        <v>430</v>
      </c>
      <c r="I12801" s="34">
        <v>434</v>
      </c>
      <c r="J12801" s="34">
        <v>451</v>
      </c>
      <c r="K12801" s="34">
        <v>381</v>
      </c>
      <c r="L12801" s="34">
        <v>378</v>
      </c>
      <c r="M12801" s="34">
        <v>346</v>
      </c>
    </row>
    <row r="12802" spans="1:13" x14ac:dyDescent="0.2">
      <c r="A12802" s="34" t="s">
        <v>113696</v>
      </c>
      <c r="B12802" s="34">
        <v>532</v>
      </c>
      <c r="C12802" s="34">
        <v>576</v>
      </c>
      <c r="D12802" s="34">
        <v>542</v>
      </c>
      <c r="E12802" s="34">
        <v>570</v>
      </c>
      <c r="F12802" s="34">
        <v>482</v>
      </c>
      <c r="G12802" s="34">
        <v>548</v>
      </c>
      <c r="H12802" s="34">
        <v>612</v>
      </c>
      <c r="I12802" s="34">
        <v>560</v>
      </c>
      <c r="J12802" s="34">
        <v>481</v>
      </c>
      <c r="K12802" s="34">
        <v>464</v>
      </c>
      <c r="L12802" s="34">
        <v>472</v>
      </c>
      <c r="M12802" s="34">
        <v>432</v>
      </c>
    </row>
    <row r="12803" spans="1:13" x14ac:dyDescent="0.2">
      <c r="A12803" s="34" t="s">
        <v>113697</v>
      </c>
      <c r="B12803" s="34">
        <v>392</v>
      </c>
      <c r="C12803" s="34">
        <v>409</v>
      </c>
      <c r="D12803" s="34">
        <v>398</v>
      </c>
      <c r="E12803" s="34">
        <v>457</v>
      </c>
      <c r="F12803" s="34">
        <v>357</v>
      </c>
      <c r="G12803" s="34">
        <v>382</v>
      </c>
      <c r="H12803" s="34">
        <v>455</v>
      </c>
      <c r="I12803" s="34">
        <v>399</v>
      </c>
      <c r="J12803" s="34">
        <v>487</v>
      </c>
      <c r="K12803" s="34">
        <v>344</v>
      </c>
      <c r="L12803" s="34">
        <v>386</v>
      </c>
      <c r="M12803" s="34">
        <v>291</v>
      </c>
    </row>
    <row r="12804" spans="1:13" x14ac:dyDescent="0.2">
      <c r="A12804" s="34" t="s">
        <v>113698</v>
      </c>
      <c r="B12804" s="34">
        <v>309</v>
      </c>
      <c r="C12804" s="34">
        <v>350</v>
      </c>
      <c r="D12804" s="34">
        <v>320</v>
      </c>
      <c r="E12804" s="34">
        <v>324</v>
      </c>
      <c r="F12804" s="34">
        <v>288</v>
      </c>
      <c r="G12804" s="34">
        <v>352</v>
      </c>
      <c r="H12804" s="34">
        <v>400</v>
      </c>
      <c r="I12804" s="34">
        <v>334</v>
      </c>
      <c r="J12804" s="34">
        <v>291</v>
      </c>
      <c r="K12804" s="34">
        <v>247</v>
      </c>
      <c r="L12804" s="34">
        <v>360</v>
      </c>
      <c r="M12804" s="34">
        <v>270</v>
      </c>
    </row>
    <row r="12805" spans="1:13" x14ac:dyDescent="0.2">
      <c r="A12805" s="34" t="s">
        <v>113699</v>
      </c>
      <c r="B12805" s="34">
        <v>325</v>
      </c>
      <c r="C12805" s="34">
        <v>325</v>
      </c>
      <c r="D12805" s="34">
        <v>322</v>
      </c>
      <c r="E12805" s="34">
        <v>380</v>
      </c>
      <c r="F12805" s="34">
        <v>247</v>
      </c>
      <c r="G12805" s="34">
        <v>332</v>
      </c>
      <c r="H12805" s="34">
        <v>373</v>
      </c>
      <c r="I12805" s="34">
        <v>342</v>
      </c>
      <c r="J12805" s="34">
        <v>324</v>
      </c>
      <c r="K12805" s="34">
        <v>306</v>
      </c>
      <c r="L12805" s="34">
        <v>358</v>
      </c>
      <c r="M12805" s="34">
        <v>267</v>
      </c>
    </row>
    <row r="12806" spans="1:13" x14ac:dyDescent="0.2">
      <c r="A12806" s="34" t="s">
        <v>113700</v>
      </c>
      <c r="B12806" s="34">
        <v>533</v>
      </c>
      <c r="C12806" s="34">
        <v>534</v>
      </c>
      <c r="D12806" s="34">
        <v>570</v>
      </c>
      <c r="E12806" s="34">
        <v>539</v>
      </c>
      <c r="F12806" s="34">
        <v>489</v>
      </c>
      <c r="G12806" s="34">
        <v>464</v>
      </c>
      <c r="H12806" s="34">
        <v>619</v>
      </c>
      <c r="I12806" s="34">
        <v>551</v>
      </c>
      <c r="J12806" s="34">
        <v>585</v>
      </c>
      <c r="K12806" s="34">
        <v>401</v>
      </c>
      <c r="L12806" s="34">
        <v>520</v>
      </c>
      <c r="M12806" s="34">
        <v>398</v>
      </c>
    </row>
    <row r="12807" spans="1:13" x14ac:dyDescent="0.2">
      <c r="A12807" s="34" t="s">
        <v>113701</v>
      </c>
      <c r="B12807" s="34">
        <v>624</v>
      </c>
      <c r="C12807" s="34">
        <v>712</v>
      </c>
      <c r="D12807" s="34">
        <v>659</v>
      </c>
      <c r="E12807" s="34">
        <v>672</v>
      </c>
      <c r="F12807" s="34">
        <v>594</v>
      </c>
      <c r="G12807" s="34">
        <v>657</v>
      </c>
      <c r="H12807" s="34">
        <v>733</v>
      </c>
      <c r="I12807" s="34">
        <v>695</v>
      </c>
      <c r="J12807" s="34">
        <v>716</v>
      </c>
      <c r="K12807" s="34">
        <v>530</v>
      </c>
      <c r="L12807" s="34">
        <v>666</v>
      </c>
      <c r="M12807" s="34">
        <v>572</v>
      </c>
    </row>
    <row r="12808" spans="1:13" x14ac:dyDescent="0.2">
      <c r="A12808" s="34" t="s">
        <v>113702</v>
      </c>
      <c r="B12808" s="34">
        <v>469</v>
      </c>
      <c r="C12808" s="34">
        <v>537</v>
      </c>
      <c r="D12808" s="34">
        <v>477</v>
      </c>
      <c r="E12808" s="34">
        <v>584</v>
      </c>
      <c r="F12808" s="34">
        <v>517</v>
      </c>
      <c r="G12808" s="34">
        <v>471</v>
      </c>
      <c r="H12808" s="34">
        <v>548</v>
      </c>
      <c r="I12808" s="34">
        <v>571</v>
      </c>
      <c r="J12808" s="34">
        <v>535</v>
      </c>
      <c r="K12808" s="34">
        <v>407</v>
      </c>
      <c r="L12808" s="34">
        <v>507</v>
      </c>
      <c r="M12808" s="34">
        <v>452</v>
      </c>
    </row>
    <row r="12809" spans="1:13" x14ac:dyDescent="0.2">
      <c r="A12809" s="34" t="s">
        <v>113703</v>
      </c>
      <c r="B12809" s="34">
        <v>216</v>
      </c>
      <c r="C12809" s="34">
        <v>268</v>
      </c>
      <c r="D12809" s="34">
        <v>262</v>
      </c>
      <c r="E12809" s="34">
        <v>311</v>
      </c>
      <c r="F12809" s="34">
        <v>198</v>
      </c>
      <c r="G12809" s="34">
        <v>280</v>
      </c>
      <c r="H12809" s="34">
        <v>294</v>
      </c>
      <c r="I12809" s="34">
        <v>282</v>
      </c>
      <c r="J12809" s="34">
        <v>308</v>
      </c>
      <c r="K12809" s="34">
        <v>259</v>
      </c>
      <c r="L12809" s="34">
        <v>267</v>
      </c>
      <c r="M12809" s="34">
        <v>191</v>
      </c>
    </row>
    <row r="12810" spans="1:13" x14ac:dyDescent="0.2">
      <c r="A12810" s="34" t="s">
        <v>113704</v>
      </c>
      <c r="B12810" s="34">
        <v>320</v>
      </c>
      <c r="C12810" s="34">
        <v>393</v>
      </c>
      <c r="D12810" s="34">
        <v>372</v>
      </c>
      <c r="E12810" s="34">
        <v>440</v>
      </c>
      <c r="F12810" s="34">
        <v>327</v>
      </c>
      <c r="G12810" s="34">
        <v>339</v>
      </c>
      <c r="H12810" s="34">
        <v>356</v>
      </c>
      <c r="I12810" s="34">
        <v>369</v>
      </c>
      <c r="J12810" s="34">
        <v>392</v>
      </c>
      <c r="K12810" s="34">
        <v>333</v>
      </c>
      <c r="L12810" s="34">
        <v>321</v>
      </c>
      <c r="M12810" s="34">
        <v>317</v>
      </c>
    </row>
    <row r="12811" spans="1:13" x14ac:dyDescent="0.2">
      <c r="A12811" s="34" t="s">
        <v>113705</v>
      </c>
      <c r="B12811" s="34">
        <v>327</v>
      </c>
      <c r="C12811" s="34">
        <v>419</v>
      </c>
      <c r="D12811" s="34">
        <v>436</v>
      </c>
      <c r="E12811" s="34">
        <v>440</v>
      </c>
      <c r="F12811" s="34">
        <v>371</v>
      </c>
      <c r="G12811" s="34">
        <v>405</v>
      </c>
      <c r="H12811" s="34">
        <v>465</v>
      </c>
      <c r="I12811" s="34">
        <v>482</v>
      </c>
      <c r="J12811" s="34">
        <v>401</v>
      </c>
      <c r="K12811" s="34">
        <v>359</v>
      </c>
      <c r="L12811" s="34">
        <v>430</v>
      </c>
      <c r="M12811" s="34">
        <v>331</v>
      </c>
    </row>
    <row r="12812" spans="1:13" x14ac:dyDescent="0.2">
      <c r="A12812" s="34" t="s">
        <v>113706</v>
      </c>
      <c r="B12812" s="34">
        <v>332</v>
      </c>
      <c r="C12812" s="34">
        <v>316</v>
      </c>
      <c r="D12812" s="34">
        <v>361</v>
      </c>
      <c r="E12812" s="34">
        <v>350</v>
      </c>
      <c r="F12812" s="34">
        <v>322</v>
      </c>
      <c r="G12812" s="34">
        <v>305</v>
      </c>
      <c r="H12812" s="34">
        <v>411</v>
      </c>
      <c r="I12812" s="34">
        <v>275</v>
      </c>
      <c r="J12812" s="34">
        <v>395</v>
      </c>
      <c r="K12812" s="34">
        <v>294</v>
      </c>
      <c r="L12812" s="34">
        <v>315</v>
      </c>
      <c r="M12812" s="34">
        <v>295</v>
      </c>
    </row>
    <row r="12813" spans="1:13" x14ac:dyDescent="0.2">
      <c r="A12813" s="34" t="s">
        <v>113707</v>
      </c>
      <c r="B12813" s="34">
        <v>573</v>
      </c>
      <c r="C12813" s="34">
        <v>607</v>
      </c>
      <c r="D12813" s="34">
        <v>656</v>
      </c>
      <c r="E12813" s="34">
        <v>646</v>
      </c>
      <c r="F12813" s="34">
        <v>586</v>
      </c>
      <c r="G12813" s="34">
        <v>471</v>
      </c>
      <c r="H12813" s="34">
        <v>666</v>
      </c>
      <c r="I12813" s="34">
        <v>572</v>
      </c>
      <c r="J12813" s="34">
        <v>586</v>
      </c>
      <c r="K12813" s="34">
        <v>503</v>
      </c>
      <c r="L12813" s="34">
        <v>589</v>
      </c>
      <c r="M12813" s="34">
        <v>505</v>
      </c>
    </row>
    <row r="12814" spans="1:13" x14ac:dyDescent="0.2">
      <c r="A12814" s="34" t="s">
        <v>113708</v>
      </c>
      <c r="B12814" s="34">
        <v>343</v>
      </c>
      <c r="C12814" s="34">
        <v>480</v>
      </c>
      <c r="D12814" s="34">
        <v>430</v>
      </c>
      <c r="E12814" s="34">
        <v>511</v>
      </c>
      <c r="F12814" s="34">
        <v>472</v>
      </c>
      <c r="G12814" s="34">
        <v>413</v>
      </c>
      <c r="H12814" s="34">
        <v>370</v>
      </c>
      <c r="I12814" s="34">
        <v>394</v>
      </c>
      <c r="J12814" s="34">
        <v>494</v>
      </c>
      <c r="K12814" s="34">
        <v>408</v>
      </c>
      <c r="L12814" s="34">
        <v>467</v>
      </c>
      <c r="M12814" s="34">
        <v>350</v>
      </c>
    </row>
    <row r="12815" spans="1:13" x14ac:dyDescent="0.2">
      <c r="A12815" s="34" t="s">
        <v>113709</v>
      </c>
      <c r="B12815" s="34">
        <v>328</v>
      </c>
      <c r="C12815" s="34">
        <v>349</v>
      </c>
      <c r="D12815" s="34">
        <v>392</v>
      </c>
      <c r="E12815" s="34">
        <v>312</v>
      </c>
      <c r="F12815" s="34">
        <v>342</v>
      </c>
      <c r="G12815" s="34">
        <v>284</v>
      </c>
      <c r="H12815" s="34">
        <v>368</v>
      </c>
      <c r="I12815" s="34">
        <v>307</v>
      </c>
      <c r="J12815" s="34">
        <v>332</v>
      </c>
      <c r="K12815" s="34">
        <v>262</v>
      </c>
      <c r="L12815" s="34">
        <v>338</v>
      </c>
      <c r="M12815" s="34">
        <v>252</v>
      </c>
    </row>
    <row r="12816" spans="1:13" x14ac:dyDescent="0.2">
      <c r="A12816" s="34" t="s">
        <v>113710</v>
      </c>
      <c r="B12816" s="34">
        <v>509</v>
      </c>
      <c r="C12816" s="34">
        <v>567</v>
      </c>
      <c r="D12816" s="34">
        <v>524</v>
      </c>
      <c r="E12816" s="34">
        <v>595</v>
      </c>
      <c r="F12816" s="34">
        <v>429</v>
      </c>
      <c r="G12816" s="34">
        <v>443</v>
      </c>
      <c r="H12816" s="34">
        <v>536</v>
      </c>
      <c r="I12816" s="34">
        <v>582</v>
      </c>
      <c r="J12816" s="34">
        <v>494</v>
      </c>
      <c r="K12816" s="34">
        <v>401</v>
      </c>
      <c r="L12816" s="34">
        <v>503</v>
      </c>
      <c r="M12816" s="34">
        <v>395</v>
      </c>
    </row>
    <row r="12817" spans="1:13" x14ac:dyDescent="0.2">
      <c r="A12817" s="34" t="s">
        <v>113711</v>
      </c>
      <c r="B12817" s="34">
        <v>792</v>
      </c>
      <c r="C12817" s="34">
        <v>771</v>
      </c>
      <c r="D12817" s="34">
        <v>905</v>
      </c>
      <c r="E12817" s="34">
        <v>825</v>
      </c>
      <c r="F12817" s="34">
        <v>785</v>
      </c>
      <c r="G12817" s="34">
        <v>849</v>
      </c>
      <c r="H12817" s="34">
        <v>887</v>
      </c>
      <c r="I12817" s="34">
        <v>802</v>
      </c>
      <c r="J12817" s="34">
        <v>834</v>
      </c>
      <c r="K12817" s="34">
        <v>653</v>
      </c>
      <c r="L12817" s="34">
        <v>818</v>
      </c>
      <c r="M12817" s="34">
        <v>617</v>
      </c>
    </row>
    <row r="12818" spans="1:13" x14ac:dyDescent="0.2">
      <c r="A12818" s="34" t="s">
        <v>113712</v>
      </c>
      <c r="B12818" s="34">
        <v>600</v>
      </c>
      <c r="C12818" s="34">
        <v>616</v>
      </c>
      <c r="D12818" s="34">
        <v>583</v>
      </c>
      <c r="E12818" s="34">
        <v>640</v>
      </c>
      <c r="F12818" s="34">
        <v>530</v>
      </c>
      <c r="G12818" s="34">
        <v>612</v>
      </c>
      <c r="H12818" s="34">
        <v>563</v>
      </c>
      <c r="I12818" s="34">
        <v>675</v>
      </c>
      <c r="J12818" s="34">
        <v>689</v>
      </c>
      <c r="K12818" s="34">
        <v>509</v>
      </c>
      <c r="L12818" s="34">
        <v>624</v>
      </c>
      <c r="M12818" s="34">
        <v>504</v>
      </c>
    </row>
    <row r="12819" spans="1:13" x14ac:dyDescent="0.2">
      <c r="A12819" s="34" t="s">
        <v>113713</v>
      </c>
      <c r="B12819" s="34">
        <v>705</v>
      </c>
      <c r="C12819" s="34">
        <v>692</v>
      </c>
      <c r="D12819" s="34">
        <v>809</v>
      </c>
      <c r="E12819" s="34">
        <v>743</v>
      </c>
      <c r="F12819" s="34">
        <v>707</v>
      </c>
      <c r="G12819" s="34">
        <v>750</v>
      </c>
      <c r="H12819" s="34">
        <v>730</v>
      </c>
      <c r="I12819" s="34">
        <v>701</v>
      </c>
      <c r="J12819" s="34">
        <v>808</v>
      </c>
      <c r="K12819" s="34">
        <v>580</v>
      </c>
      <c r="L12819" s="34">
        <v>739</v>
      </c>
      <c r="M12819" s="34">
        <v>526</v>
      </c>
    </row>
    <row r="12820" spans="1:13" x14ac:dyDescent="0.2">
      <c r="A12820" s="34" t="s">
        <v>113714</v>
      </c>
      <c r="B12820" s="34">
        <v>484</v>
      </c>
      <c r="C12820" s="34">
        <v>454</v>
      </c>
      <c r="D12820" s="34">
        <v>534</v>
      </c>
      <c r="E12820" s="34">
        <v>542</v>
      </c>
      <c r="F12820" s="34">
        <v>449</v>
      </c>
      <c r="G12820" s="34">
        <v>429</v>
      </c>
      <c r="H12820" s="34">
        <v>538</v>
      </c>
      <c r="I12820" s="34">
        <v>493</v>
      </c>
      <c r="J12820" s="34">
        <v>495</v>
      </c>
      <c r="K12820" s="34">
        <v>437</v>
      </c>
      <c r="L12820" s="34">
        <v>525</v>
      </c>
      <c r="M12820" s="34">
        <v>443</v>
      </c>
    </row>
    <row r="12821" spans="1:13" x14ac:dyDescent="0.2">
      <c r="A12821" s="34" t="s">
        <v>113715</v>
      </c>
      <c r="B12821" s="34">
        <v>478</v>
      </c>
      <c r="C12821" s="34">
        <v>513</v>
      </c>
      <c r="D12821" s="34">
        <v>512</v>
      </c>
      <c r="E12821" s="34">
        <v>529</v>
      </c>
      <c r="F12821" s="34">
        <v>426</v>
      </c>
      <c r="G12821" s="34">
        <v>417</v>
      </c>
      <c r="H12821" s="34">
        <v>525</v>
      </c>
      <c r="I12821" s="34">
        <v>454</v>
      </c>
      <c r="J12821" s="34">
        <v>486</v>
      </c>
      <c r="K12821" s="34">
        <v>352</v>
      </c>
      <c r="L12821" s="34">
        <v>458</v>
      </c>
      <c r="M12821" s="34">
        <v>370</v>
      </c>
    </row>
    <row r="12822" spans="1:13" x14ac:dyDescent="0.2">
      <c r="A12822" s="34" t="s">
        <v>113716</v>
      </c>
      <c r="B12822" s="34">
        <v>788</v>
      </c>
      <c r="C12822" s="34">
        <v>920</v>
      </c>
      <c r="D12822" s="34">
        <v>770</v>
      </c>
      <c r="E12822" s="34">
        <v>918</v>
      </c>
      <c r="F12822" s="34">
        <v>770</v>
      </c>
      <c r="G12822" s="34">
        <v>828</v>
      </c>
      <c r="H12822" s="34">
        <v>871</v>
      </c>
      <c r="I12822" s="34">
        <v>847</v>
      </c>
      <c r="J12822" s="34">
        <v>854</v>
      </c>
      <c r="K12822" s="34">
        <v>667</v>
      </c>
      <c r="L12822" s="34">
        <v>760</v>
      </c>
      <c r="M12822" s="34">
        <v>669</v>
      </c>
    </row>
    <row r="12823" spans="1:13" x14ac:dyDescent="0.2">
      <c r="A12823" s="34" t="s">
        <v>113717</v>
      </c>
      <c r="B12823" s="34">
        <v>409</v>
      </c>
      <c r="C12823" s="34">
        <v>421</v>
      </c>
      <c r="D12823" s="34">
        <v>442</v>
      </c>
      <c r="E12823" s="34">
        <v>470</v>
      </c>
      <c r="F12823" s="34">
        <v>352</v>
      </c>
      <c r="G12823" s="34">
        <v>385</v>
      </c>
      <c r="H12823" s="34">
        <v>472</v>
      </c>
      <c r="I12823" s="34">
        <v>419</v>
      </c>
      <c r="J12823" s="34">
        <v>457</v>
      </c>
      <c r="K12823" s="34">
        <v>340</v>
      </c>
      <c r="L12823" s="34">
        <v>405</v>
      </c>
      <c r="M12823" s="34">
        <v>324</v>
      </c>
    </row>
    <row r="12824" spans="1:13" x14ac:dyDescent="0.2">
      <c r="A12824" s="34" t="s">
        <v>113718</v>
      </c>
      <c r="B12824" s="34">
        <v>388</v>
      </c>
      <c r="C12824" s="34">
        <v>348</v>
      </c>
      <c r="D12824" s="34">
        <v>398</v>
      </c>
      <c r="E12824" s="34">
        <v>359</v>
      </c>
      <c r="F12824" s="34">
        <v>380</v>
      </c>
      <c r="G12824" s="34">
        <v>368</v>
      </c>
      <c r="H12824" s="34">
        <v>424</v>
      </c>
      <c r="I12824" s="34">
        <v>385</v>
      </c>
      <c r="J12824" s="34">
        <v>420</v>
      </c>
      <c r="K12824" s="34">
        <v>259</v>
      </c>
      <c r="L12824" s="34">
        <v>318</v>
      </c>
      <c r="M12824" s="34">
        <v>317</v>
      </c>
    </row>
    <row r="12825" spans="1:13" x14ac:dyDescent="0.2">
      <c r="A12825" s="34" t="s">
        <v>113719</v>
      </c>
      <c r="B12825" s="34">
        <v>281</v>
      </c>
      <c r="C12825" s="34">
        <v>372</v>
      </c>
      <c r="D12825" s="34">
        <v>368</v>
      </c>
      <c r="E12825" s="34">
        <v>386</v>
      </c>
      <c r="F12825" s="34">
        <v>315</v>
      </c>
      <c r="G12825" s="34">
        <v>318</v>
      </c>
      <c r="H12825" s="34">
        <v>376</v>
      </c>
      <c r="I12825" s="34">
        <v>349</v>
      </c>
      <c r="J12825" s="34">
        <v>403</v>
      </c>
      <c r="K12825" s="34">
        <v>259</v>
      </c>
      <c r="L12825" s="34">
        <v>339</v>
      </c>
      <c r="M12825" s="34">
        <v>276</v>
      </c>
    </row>
    <row r="12826" spans="1:13" x14ac:dyDescent="0.2">
      <c r="A12826" s="34" t="s">
        <v>113720</v>
      </c>
      <c r="B12826" s="34">
        <v>275</v>
      </c>
      <c r="C12826" s="34">
        <v>341</v>
      </c>
      <c r="D12826" s="34">
        <v>358</v>
      </c>
      <c r="E12826" s="34">
        <v>296</v>
      </c>
      <c r="F12826" s="34">
        <v>314</v>
      </c>
      <c r="G12826" s="34">
        <v>268</v>
      </c>
      <c r="H12826" s="34">
        <v>387</v>
      </c>
      <c r="I12826" s="34">
        <v>356</v>
      </c>
      <c r="J12826" s="34">
        <v>417</v>
      </c>
      <c r="K12826" s="34">
        <v>244</v>
      </c>
      <c r="L12826" s="34">
        <v>375</v>
      </c>
      <c r="M12826" s="34">
        <v>234</v>
      </c>
    </row>
    <row r="12827" spans="1:13" x14ac:dyDescent="0.2">
      <c r="A12827" s="34" t="s">
        <v>113721</v>
      </c>
      <c r="B12827" s="34">
        <v>436</v>
      </c>
      <c r="C12827" s="34">
        <v>509</v>
      </c>
      <c r="D12827" s="34">
        <v>431</v>
      </c>
      <c r="E12827" s="34">
        <v>565</v>
      </c>
      <c r="F12827" s="34">
        <v>400</v>
      </c>
      <c r="G12827" s="34">
        <v>441</v>
      </c>
      <c r="H12827" s="34">
        <v>556</v>
      </c>
      <c r="I12827" s="34">
        <v>457</v>
      </c>
      <c r="J12827" s="34">
        <v>525</v>
      </c>
      <c r="K12827" s="34">
        <v>430</v>
      </c>
      <c r="L12827" s="34">
        <v>441</v>
      </c>
      <c r="M12827" s="34">
        <v>374</v>
      </c>
    </row>
    <row r="12828" spans="1:13" x14ac:dyDescent="0.2">
      <c r="A12828" s="34" t="s">
        <v>113722</v>
      </c>
      <c r="B12828" s="34">
        <v>590</v>
      </c>
      <c r="C12828" s="34">
        <v>672</v>
      </c>
      <c r="D12828" s="34">
        <v>534</v>
      </c>
      <c r="E12828" s="34">
        <v>632</v>
      </c>
      <c r="F12828" s="34">
        <v>526</v>
      </c>
      <c r="G12828" s="34">
        <v>559</v>
      </c>
      <c r="H12828" s="34">
        <v>688</v>
      </c>
      <c r="I12828" s="34">
        <v>623</v>
      </c>
      <c r="J12828" s="34">
        <v>639</v>
      </c>
      <c r="K12828" s="34">
        <v>457</v>
      </c>
      <c r="L12828" s="34">
        <v>583</v>
      </c>
      <c r="M12828" s="34">
        <v>453</v>
      </c>
    </row>
    <row r="12829" spans="1:13" x14ac:dyDescent="0.2">
      <c r="A12829" s="34" t="s">
        <v>113723</v>
      </c>
      <c r="B12829" s="34">
        <v>501</v>
      </c>
      <c r="C12829" s="34">
        <v>488</v>
      </c>
      <c r="D12829" s="34">
        <v>540</v>
      </c>
      <c r="E12829" s="34">
        <v>499</v>
      </c>
      <c r="F12829" s="34">
        <v>439</v>
      </c>
      <c r="G12829" s="34">
        <v>439</v>
      </c>
      <c r="H12829" s="34">
        <v>544</v>
      </c>
      <c r="I12829" s="34">
        <v>466</v>
      </c>
      <c r="J12829" s="34">
        <v>452</v>
      </c>
      <c r="K12829" s="34">
        <v>359</v>
      </c>
      <c r="L12829" s="34">
        <v>430</v>
      </c>
      <c r="M12829" s="34">
        <v>372</v>
      </c>
    </row>
    <row r="12830" spans="1:13" x14ac:dyDescent="0.2">
      <c r="A12830" s="34" t="s">
        <v>113724</v>
      </c>
      <c r="B12830" s="34">
        <v>306</v>
      </c>
      <c r="C12830" s="34">
        <v>284</v>
      </c>
      <c r="D12830" s="34">
        <v>301</v>
      </c>
      <c r="E12830" s="34">
        <v>358</v>
      </c>
      <c r="F12830" s="34">
        <v>281</v>
      </c>
      <c r="G12830" s="34">
        <v>305</v>
      </c>
      <c r="H12830" s="34">
        <v>350</v>
      </c>
      <c r="I12830" s="34">
        <v>346</v>
      </c>
      <c r="J12830" s="34">
        <v>360</v>
      </c>
      <c r="K12830" s="34">
        <v>271</v>
      </c>
      <c r="L12830" s="34">
        <v>366</v>
      </c>
      <c r="M12830" s="34">
        <v>253</v>
      </c>
    </row>
    <row r="12831" spans="1:13" x14ac:dyDescent="0.2">
      <c r="A12831" s="34" t="s">
        <v>113725</v>
      </c>
      <c r="B12831" s="34">
        <v>265</v>
      </c>
      <c r="C12831" s="34">
        <v>368</v>
      </c>
      <c r="D12831" s="34">
        <v>312</v>
      </c>
      <c r="E12831" s="34">
        <v>366</v>
      </c>
      <c r="F12831" s="34">
        <v>245</v>
      </c>
      <c r="G12831" s="34">
        <v>312</v>
      </c>
      <c r="H12831" s="34">
        <v>300</v>
      </c>
      <c r="I12831" s="34">
        <v>318</v>
      </c>
      <c r="J12831" s="34">
        <v>294</v>
      </c>
      <c r="K12831" s="34">
        <v>279</v>
      </c>
      <c r="L12831" s="34">
        <v>319</v>
      </c>
      <c r="M12831" s="34">
        <v>253</v>
      </c>
    </row>
    <row r="12832" spans="1:13" x14ac:dyDescent="0.2">
      <c r="A12832" s="34" t="s">
        <v>113726</v>
      </c>
      <c r="B12832" s="34">
        <v>451</v>
      </c>
      <c r="C12832" s="34">
        <v>537</v>
      </c>
      <c r="D12832" s="34">
        <v>535</v>
      </c>
      <c r="E12832" s="34">
        <v>520</v>
      </c>
      <c r="F12832" s="34">
        <v>439</v>
      </c>
      <c r="G12832" s="34">
        <v>525</v>
      </c>
      <c r="H12832" s="34">
        <v>511</v>
      </c>
      <c r="I12832" s="34">
        <v>478</v>
      </c>
      <c r="J12832" s="34">
        <v>531</v>
      </c>
      <c r="K12832" s="34">
        <v>398</v>
      </c>
      <c r="L12832" s="34">
        <v>498</v>
      </c>
      <c r="M12832" s="34">
        <v>353</v>
      </c>
    </row>
    <row r="12833" spans="1:13" x14ac:dyDescent="0.2">
      <c r="A12833" s="34" t="s">
        <v>113727</v>
      </c>
      <c r="B12833" s="34">
        <v>338</v>
      </c>
      <c r="C12833" s="34">
        <v>360</v>
      </c>
      <c r="D12833" s="34">
        <v>355</v>
      </c>
      <c r="E12833" s="34">
        <v>410</v>
      </c>
      <c r="F12833" s="34">
        <v>373</v>
      </c>
      <c r="G12833" s="34">
        <v>327</v>
      </c>
      <c r="H12833" s="34">
        <v>334</v>
      </c>
      <c r="I12833" s="34">
        <v>362</v>
      </c>
      <c r="J12833" s="34">
        <v>290</v>
      </c>
      <c r="K12833" s="34">
        <v>267</v>
      </c>
      <c r="L12833" s="34">
        <v>334</v>
      </c>
      <c r="M12833" s="34">
        <v>320</v>
      </c>
    </row>
    <row r="12834" spans="1:13" x14ac:dyDescent="0.2">
      <c r="A12834" s="34" t="s">
        <v>113728</v>
      </c>
      <c r="B12834" s="34">
        <v>719</v>
      </c>
      <c r="C12834" s="34">
        <v>583</v>
      </c>
      <c r="D12834" s="34">
        <v>786</v>
      </c>
      <c r="E12834" s="34">
        <v>736</v>
      </c>
      <c r="F12834" s="34">
        <v>700</v>
      </c>
      <c r="G12834" s="34">
        <v>623</v>
      </c>
      <c r="H12834" s="34">
        <v>807</v>
      </c>
      <c r="I12834" s="34">
        <v>676</v>
      </c>
      <c r="J12834" s="34">
        <v>851</v>
      </c>
      <c r="K12834" s="34">
        <v>500</v>
      </c>
      <c r="L12834" s="34">
        <v>742</v>
      </c>
      <c r="M12834" s="34">
        <v>515</v>
      </c>
    </row>
    <row r="12835" spans="1:13" x14ac:dyDescent="0.2">
      <c r="A12835" s="34" t="s">
        <v>113729</v>
      </c>
      <c r="B12835" s="34">
        <v>378</v>
      </c>
      <c r="C12835" s="34">
        <v>389</v>
      </c>
      <c r="D12835" s="34">
        <v>379</v>
      </c>
      <c r="E12835" s="34">
        <v>458</v>
      </c>
      <c r="F12835" s="34">
        <v>392</v>
      </c>
      <c r="G12835" s="34">
        <v>383</v>
      </c>
      <c r="H12835" s="34">
        <v>444</v>
      </c>
      <c r="I12835" s="34">
        <v>402</v>
      </c>
      <c r="J12835" s="34">
        <v>392</v>
      </c>
      <c r="K12835" s="34">
        <v>360</v>
      </c>
      <c r="L12835" s="34">
        <v>375</v>
      </c>
      <c r="M12835" s="34">
        <v>301</v>
      </c>
    </row>
    <row r="12836" spans="1:13" x14ac:dyDescent="0.2">
      <c r="A12836" s="34" t="s">
        <v>113730</v>
      </c>
      <c r="B12836" s="34">
        <v>325</v>
      </c>
      <c r="C12836" s="34">
        <v>424</v>
      </c>
      <c r="D12836" s="34">
        <v>364</v>
      </c>
      <c r="E12836" s="34">
        <v>411</v>
      </c>
      <c r="F12836" s="34">
        <v>277</v>
      </c>
      <c r="G12836" s="34">
        <v>381</v>
      </c>
      <c r="H12836" s="34">
        <v>345</v>
      </c>
      <c r="I12836" s="34">
        <v>417</v>
      </c>
      <c r="J12836" s="34">
        <v>360</v>
      </c>
      <c r="K12836" s="34">
        <v>345</v>
      </c>
      <c r="L12836" s="34">
        <v>336</v>
      </c>
      <c r="M12836" s="34">
        <v>293</v>
      </c>
    </row>
    <row r="12837" spans="1:13" x14ac:dyDescent="0.2">
      <c r="A12837" s="34" t="s">
        <v>113731</v>
      </c>
      <c r="B12837" s="34">
        <v>294</v>
      </c>
      <c r="C12837" s="34">
        <v>343</v>
      </c>
      <c r="D12837" s="34">
        <v>369</v>
      </c>
      <c r="E12837" s="34">
        <v>400</v>
      </c>
      <c r="F12837" s="34">
        <v>350</v>
      </c>
      <c r="G12837" s="34">
        <v>312</v>
      </c>
      <c r="H12837" s="34">
        <v>436</v>
      </c>
      <c r="I12837" s="34">
        <v>362</v>
      </c>
      <c r="J12837" s="34">
        <v>379</v>
      </c>
      <c r="K12837" s="34">
        <v>267</v>
      </c>
      <c r="L12837" s="34">
        <v>371</v>
      </c>
      <c r="M12837" s="34">
        <v>259</v>
      </c>
    </row>
    <row r="12838" spans="1:13" x14ac:dyDescent="0.2">
      <c r="A12838" s="34" t="s">
        <v>113732</v>
      </c>
      <c r="B12838" s="34">
        <v>224</v>
      </c>
      <c r="C12838" s="34">
        <v>294</v>
      </c>
      <c r="D12838" s="34">
        <v>295</v>
      </c>
      <c r="E12838" s="34">
        <v>309</v>
      </c>
      <c r="F12838" s="34">
        <v>269</v>
      </c>
      <c r="G12838" s="34">
        <v>262</v>
      </c>
      <c r="H12838" s="34">
        <v>289</v>
      </c>
      <c r="I12838" s="34">
        <v>268</v>
      </c>
      <c r="J12838" s="34">
        <v>334</v>
      </c>
      <c r="K12838" s="34">
        <v>261</v>
      </c>
      <c r="L12838" s="34">
        <v>261</v>
      </c>
      <c r="M12838" s="34">
        <v>243</v>
      </c>
    </row>
    <row r="12839" spans="1:13" x14ac:dyDescent="0.2">
      <c r="A12839" s="34" t="s">
        <v>113733</v>
      </c>
      <c r="B12839" s="34">
        <v>325</v>
      </c>
      <c r="C12839" s="34">
        <v>363</v>
      </c>
      <c r="D12839" s="34">
        <v>394</v>
      </c>
      <c r="E12839" s="34">
        <v>385</v>
      </c>
      <c r="F12839" s="34">
        <v>275</v>
      </c>
      <c r="G12839" s="34">
        <v>353</v>
      </c>
      <c r="H12839" s="34">
        <v>349</v>
      </c>
      <c r="I12839" s="34">
        <v>300</v>
      </c>
      <c r="J12839" s="34">
        <v>317</v>
      </c>
      <c r="K12839" s="34">
        <v>264</v>
      </c>
      <c r="L12839" s="34">
        <v>365</v>
      </c>
      <c r="M12839" s="34">
        <v>258</v>
      </c>
    </row>
    <row r="12840" spans="1:13" x14ac:dyDescent="0.2">
      <c r="A12840" s="34" t="s">
        <v>113734</v>
      </c>
      <c r="B12840" s="34">
        <v>394</v>
      </c>
      <c r="C12840" s="34">
        <v>431</v>
      </c>
      <c r="D12840" s="34">
        <v>438</v>
      </c>
      <c r="E12840" s="34">
        <v>439</v>
      </c>
      <c r="F12840" s="34">
        <v>300</v>
      </c>
      <c r="G12840" s="34">
        <v>390</v>
      </c>
      <c r="H12840" s="34">
        <v>398</v>
      </c>
      <c r="I12840" s="34">
        <v>391</v>
      </c>
      <c r="J12840" s="34">
        <v>457</v>
      </c>
      <c r="K12840" s="34">
        <v>343</v>
      </c>
      <c r="L12840" s="34">
        <v>380</v>
      </c>
      <c r="M12840" s="34">
        <v>368</v>
      </c>
    </row>
    <row r="12841" spans="1:13" x14ac:dyDescent="0.2">
      <c r="A12841" s="34" t="s">
        <v>113735</v>
      </c>
      <c r="B12841" s="34">
        <v>497</v>
      </c>
      <c r="C12841" s="34">
        <v>430</v>
      </c>
      <c r="D12841" s="34">
        <v>451</v>
      </c>
      <c r="E12841" s="34">
        <v>476</v>
      </c>
      <c r="F12841" s="34">
        <v>463</v>
      </c>
      <c r="G12841" s="34">
        <v>423</v>
      </c>
      <c r="H12841" s="34">
        <v>482</v>
      </c>
      <c r="I12841" s="34">
        <v>384</v>
      </c>
      <c r="J12841" s="34">
        <v>470</v>
      </c>
      <c r="K12841" s="34">
        <v>396</v>
      </c>
      <c r="L12841" s="34">
        <v>436</v>
      </c>
      <c r="M12841" s="34">
        <v>319</v>
      </c>
    </row>
    <row r="12842" spans="1:13" x14ac:dyDescent="0.2">
      <c r="A12842" s="34" t="s">
        <v>113736</v>
      </c>
      <c r="B12842" s="34">
        <v>302</v>
      </c>
      <c r="C12842" s="34">
        <v>312</v>
      </c>
      <c r="D12842" s="34">
        <v>365</v>
      </c>
      <c r="E12842" s="34">
        <v>325</v>
      </c>
      <c r="F12842" s="34">
        <v>369</v>
      </c>
      <c r="G12842" s="34">
        <v>330</v>
      </c>
      <c r="H12842" s="34">
        <v>423</v>
      </c>
      <c r="I12842" s="34">
        <v>312</v>
      </c>
      <c r="J12842" s="34">
        <v>434</v>
      </c>
      <c r="K12842" s="34">
        <v>326</v>
      </c>
      <c r="L12842" s="34">
        <v>348</v>
      </c>
      <c r="M12842" s="34">
        <v>253</v>
      </c>
    </row>
    <row r="12843" spans="1:13" x14ac:dyDescent="0.2">
      <c r="A12843" s="34" t="s">
        <v>113737</v>
      </c>
      <c r="B12843" s="34">
        <v>368</v>
      </c>
      <c r="C12843" s="34">
        <v>438</v>
      </c>
      <c r="D12843" s="34">
        <v>445</v>
      </c>
      <c r="E12843" s="34">
        <v>443</v>
      </c>
      <c r="F12843" s="34">
        <v>406</v>
      </c>
      <c r="G12843" s="34">
        <v>446</v>
      </c>
      <c r="H12843" s="34">
        <v>468</v>
      </c>
      <c r="I12843" s="34">
        <v>451</v>
      </c>
      <c r="J12843" s="34">
        <v>432</v>
      </c>
      <c r="K12843" s="34">
        <v>395</v>
      </c>
      <c r="L12843" s="34">
        <v>431</v>
      </c>
      <c r="M12843" s="34">
        <v>338</v>
      </c>
    </row>
    <row r="12844" spans="1:13" x14ac:dyDescent="0.2">
      <c r="A12844" s="34" t="s">
        <v>113738</v>
      </c>
      <c r="B12844" s="34">
        <v>308</v>
      </c>
      <c r="C12844" s="34">
        <v>356</v>
      </c>
      <c r="D12844" s="34">
        <v>388</v>
      </c>
      <c r="E12844" s="34">
        <v>351</v>
      </c>
      <c r="F12844" s="34">
        <v>347</v>
      </c>
      <c r="G12844" s="34">
        <v>367</v>
      </c>
      <c r="H12844" s="34">
        <v>325</v>
      </c>
      <c r="I12844" s="34">
        <v>371</v>
      </c>
      <c r="J12844" s="34">
        <v>354</v>
      </c>
      <c r="K12844" s="34">
        <v>339</v>
      </c>
      <c r="L12844" s="34">
        <v>341</v>
      </c>
      <c r="M12844" s="34">
        <v>278</v>
      </c>
    </row>
    <row r="12845" spans="1:13" x14ac:dyDescent="0.2">
      <c r="A12845" s="34" t="s">
        <v>113739</v>
      </c>
      <c r="B12845" s="34">
        <v>544</v>
      </c>
      <c r="C12845" s="34">
        <v>590</v>
      </c>
      <c r="D12845" s="34">
        <v>657</v>
      </c>
      <c r="E12845" s="34">
        <v>595</v>
      </c>
      <c r="F12845" s="34">
        <v>597</v>
      </c>
      <c r="G12845" s="34">
        <v>514</v>
      </c>
      <c r="H12845" s="34">
        <v>614</v>
      </c>
      <c r="I12845" s="34">
        <v>573</v>
      </c>
      <c r="J12845" s="34">
        <v>657</v>
      </c>
      <c r="K12845" s="34">
        <v>436</v>
      </c>
      <c r="L12845" s="34">
        <v>577</v>
      </c>
      <c r="M12845" s="34">
        <v>462</v>
      </c>
    </row>
    <row r="12846" spans="1:13" x14ac:dyDescent="0.2">
      <c r="A12846" s="34" t="s">
        <v>113740</v>
      </c>
      <c r="B12846" s="34">
        <v>437</v>
      </c>
      <c r="C12846" s="34">
        <v>424</v>
      </c>
      <c r="D12846" s="34">
        <v>395</v>
      </c>
      <c r="E12846" s="34">
        <v>424</v>
      </c>
      <c r="F12846" s="34">
        <v>407</v>
      </c>
      <c r="G12846" s="34">
        <v>388</v>
      </c>
      <c r="H12846" s="34">
        <v>385</v>
      </c>
      <c r="I12846" s="34">
        <v>394</v>
      </c>
      <c r="J12846" s="34">
        <v>411</v>
      </c>
      <c r="K12846" s="34">
        <v>293</v>
      </c>
      <c r="L12846" s="34">
        <v>465</v>
      </c>
      <c r="M12846" s="34">
        <v>322</v>
      </c>
    </row>
    <row r="12847" spans="1:13" x14ac:dyDescent="0.2">
      <c r="A12847" s="34" t="s">
        <v>113741</v>
      </c>
      <c r="B12847" s="34">
        <v>255</v>
      </c>
      <c r="C12847" s="34">
        <v>258</v>
      </c>
      <c r="D12847" s="34">
        <v>236</v>
      </c>
      <c r="E12847" s="34">
        <v>310</v>
      </c>
      <c r="F12847" s="34">
        <v>207</v>
      </c>
      <c r="G12847" s="34">
        <v>274</v>
      </c>
      <c r="H12847" s="34">
        <v>295</v>
      </c>
      <c r="I12847" s="34">
        <v>277</v>
      </c>
      <c r="J12847" s="34">
        <v>289</v>
      </c>
      <c r="K12847" s="34">
        <v>251</v>
      </c>
      <c r="L12847" s="34">
        <v>246</v>
      </c>
      <c r="M12847" s="34">
        <v>185</v>
      </c>
    </row>
    <row r="12848" spans="1:13" x14ac:dyDescent="0.2">
      <c r="A12848" s="34" t="s">
        <v>113742</v>
      </c>
      <c r="B12848" s="34">
        <v>335</v>
      </c>
      <c r="C12848" s="34">
        <v>354</v>
      </c>
      <c r="D12848" s="34">
        <v>316</v>
      </c>
      <c r="E12848" s="34">
        <v>398</v>
      </c>
      <c r="F12848" s="34">
        <v>328</v>
      </c>
      <c r="G12848" s="34">
        <v>373</v>
      </c>
      <c r="H12848" s="34">
        <v>375</v>
      </c>
      <c r="I12848" s="34">
        <v>334</v>
      </c>
      <c r="J12848" s="34">
        <v>352</v>
      </c>
      <c r="K12848" s="34">
        <v>328</v>
      </c>
      <c r="L12848" s="34">
        <v>307</v>
      </c>
      <c r="M12848" s="34">
        <v>290</v>
      </c>
    </row>
    <row r="12849" spans="1:13" x14ac:dyDescent="0.2">
      <c r="A12849" s="34" t="s">
        <v>113743</v>
      </c>
      <c r="B12849" s="34">
        <v>427</v>
      </c>
      <c r="C12849" s="34">
        <v>523</v>
      </c>
      <c r="D12849" s="34">
        <v>513</v>
      </c>
      <c r="E12849" s="34">
        <v>516</v>
      </c>
      <c r="F12849" s="34">
        <v>451</v>
      </c>
      <c r="G12849" s="34">
        <v>459</v>
      </c>
      <c r="H12849" s="34">
        <v>536</v>
      </c>
      <c r="I12849" s="34">
        <v>469</v>
      </c>
      <c r="J12849" s="34">
        <v>541</v>
      </c>
      <c r="K12849" s="34">
        <v>438</v>
      </c>
      <c r="L12849" s="34">
        <v>458</v>
      </c>
      <c r="M12849" s="34">
        <v>344</v>
      </c>
    </row>
    <row r="12850" spans="1:13" x14ac:dyDescent="0.2">
      <c r="A12850" s="34" t="s">
        <v>113744</v>
      </c>
      <c r="B12850" s="34">
        <v>369</v>
      </c>
      <c r="C12850" s="34">
        <v>348</v>
      </c>
      <c r="D12850" s="34">
        <v>339</v>
      </c>
      <c r="E12850" s="34">
        <v>415</v>
      </c>
      <c r="F12850" s="34">
        <v>356</v>
      </c>
      <c r="G12850" s="34">
        <v>310</v>
      </c>
      <c r="H12850" s="34">
        <v>401</v>
      </c>
      <c r="I12850" s="34">
        <v>402</v>
      </c>
      <c r="J12850" s="34">
        <v>367</v>
      </c>
      <c r="K12850" s="34">
        <v>270</v>
      </c>
      <c r="L12850" s="34">
        <v>359</v>
      </c>
      <c r="M12850" s="34">
        <v>286</v>
      </c>
    </row>
    <row r="12851" spans="1:13" x14ac:dyDescent="0.2">
      <c r="A12851" s="34" t="s">
        <v>113745</v>
      </c>
      <c r="B12851" s="34">
        <v>308</v>
      </c>
      <c r="C12851" s="34">
        <v>384</v>
      </c>
      <c r="D12851" s="34">
        <v>288</v>
      </c>
      <c r="E12851" s="34">
        <v>352</v>
      </c>
      <c r="F12851" s="34">
        <v>378</v>
      </c>
      <c r="G12851" s="34">
        <v>345</v>
      </c>
      <c r="H12851" s="34">
        <v>388</v>
      </c>
      <c r="I12851" s="34">
        <v>354</v>
      </c>
      <c r="J12851" s="34">
        <v>315</v>
      </c>
      <c r="K12851" s="34">
        <v>271</v>
      </c>
      <c r="L12851" s="34">
        <v>326</v>
      </c>
      <c r="M12851" s="34">
        <v>248</v>
      </c>
    </row>
    <row r="12852" spans="1:13" x14ac:dyDescent="0.2">
      <c r="A12852" s="34" t="s">
        <v>113746</v>
      </c>
      <c r="B12852" s="34">
        <v>327</v>
      </c>
      <c r="C12852" s="34">
        <v>353</v>
      </c>
      <c r="D12852" s="34">
        <v>452</v>
      </c>
      <c r="E12852" s="34">
        <v>441</v>
      </c>
      <c r="F12852" s="34">
        <v>372</v>
      </c>
      <c r="G12852" s="34">
        <v>397</v>
      </c>
      <c r="H12852" s="34">
        <v>415</v>
      </c>
      <c r="I12852" s="34">
        <v>428</v>
      </c>
      <c r="J12852" s="34">
        <v>379</v>
      </c>
      <c r="K12852" s="34">
        <v>348</v>
      </c>
      <c r="L12852" s="34">
        <v>375</v>
      </c>
      <c r="M12852" s="34">
        <v>308</v>
      </c>
    </row>
    <row r="12853" spans="1:13" x14ac:dyDescent="0.2">
      <c r="A12853" s="34" t="s">
        <v>113747</v>
      </c>
      <c r="B12853" s="34">
        <v>348</v>
      </c>
      <c r="C12853" s="34">
        <v>296</v>
      </c>
      <c r="D12853" s="34">
        <v>311</v>
      </c>
      <c r="E12853" s="34">
        <v>246</v>
      </c>
      <c r="F12853" s="34">
        <v>277</v>
      </c>
      <c r="G12853" s="34">
        <v>250</v>
      </c>
      <c r="H12853" s="34">
        <v>310</v>
      </c>
      <c r="I12853" s="34">
        <v>231</v>
      </c>
      <c r="J12853" s="34">
        <v>302</v>
      </c>
      <c r="K12853" s="34">
        <v>190</v>
      </c>
      <c r="L12853" s="34">
        <v>275</v>
      </c>
      <c r="M12853" s="34">
        <v>188</v>
      </c>
    </row>
    <row r="12854" spans="1:13" x14ac:dyDescent="0.2">
      <c r="A12854" s="34" t="s">
        <v>113748</v>
      </c>
      <c r="B12854" s="34">
        <v>524</v>
      </c>
      <c r="C12854" s="34">
        <v>411</v>
      </c>
      <c r="D12854" s="34">
        <v>465</v>
      </c>
      <c r="E12854" s="34">
        <v>544</v>
      </c>
      <c r="F12854" s="34">
        <v>470</v>
      </c>
      <c r="G12854" s="34">
        <v>394</v>
      </c>
      <c r="H12854" s="34">
        <v>524</v>
      </c>
      <c r="I12854" s="34">
        <v>486</v>
      </c>
      <c r="J12854" s="34">
        <v>446</v>
      </c>
      <c r="K12854" s="34">
        <v>391</v>
      </c>
      <c r="L12854" s="34">
        <v>496</v>
      </c>
      <c r="M12854" s="34">
        <v>317</v>
      </c>
    </row>
    <row r="12855" spans="1:13" x14ac:dyDescent="0.2">
      <c r="A12855" s="34" t="s">
        <v>113749</v>
      </c>
      <c r="B12855" s="34">
        <v>345</v>
      </c>
      <c r="C12855" s="34">
        <v>314</v>
      </c>
      <c r="D12855" s="34">
        <v>399</v>
      </c>
      <c r="E12855" s="34">
        <v>340</v>
      </c>
      <c r="F12855" s="34">
        <v>258</v>
      </c>
      <c r="G12855" s="34">
        <v>299</v>
      </c>
      <c r="H12855" s="34">
        <v>409</v>
      </c>
      <c r="I12855" s="34">
        <v>311</v>
      </c>
      <c r="J12855" s="34">
        <v>376</v>
      </c>
      <c r="K12855" s="34">
        <v>263</v>
      </c>
      <c r="L12855" s="34">
        <v>303</v>
      </c>
      <c r="M12855" s="34">
        <v>328</v>
      </c>
    </row>
    <row r="12856" spans="1:13" x14ac:dyDescent="0.2">
      <c r="A12856" s="34" t="s">
        <v>113750</v>
      </c>
      <c r="B12856" s="34">
        <v>569</v>
      </c>
      <c r="C12856" s="34">
        <v>420</v>
      </c>
      <c r="D12856" s="34">
        <v>505</v>
      </c>
      <c r="E12856" s="34">
        <v>553</v>
      </c>
      <c r="F12856" s="34">
        <v>468</v>
      </c>
      <c r="G12856" s="34">
        <v>438</v>
      </c>
      <c r="H12856" s="34">
        <v>569</v>
      </c>
      <c r="I12856" s="34">
        <v>453</v>
      </c>
      <c r="J12856" s="34">
        <v>545</v>
      </c>
      <c r="K12856" s="34">
        <v>409</v>
      </c>
      <c r="L12856" s="34">
        <v>529</v>
      </c>
      <c r="M12856" s="34">
        <v>381</v>
      </c>
    </row>
    <row r="12857" spans="1:13" x14ac:dyDescent="0.2">
      <c r="A12857" s="34" t="s">
        <v>113751</v>
      </c>
      <c r="B12857" s="34">
        <v>273</v>
      </c>
      <c r="C12857" s="34">
        <v>287</v>
      </c>
      <c r="D12857" s="34">
        <v>239</v>
      </c>
      <c r="E12857" s="34">
        <v>322</v>
      </c>
      <c r="F12857" s="34">
        <v>249</v>
      </c>
      <c r="G12857" s="34">
        <v>267</v>
      </c>
      <c r="H12857" s="34">
        <v>284</v>
      </c>
      <c r="I12857" s="34">
        <v>287</v>
      </c>
      <c r="J12857" s="34">
        <v>247</v>
      </c>
      <c r="K12857" s="34">
        <v>229</v>
      </c>
      <c r="L12857" s="34">
        <v>248</v>
      </c>
      <c r="M12857" s="34">
        <v>213</v>
      </c>
    </row>
    <row r="12858" spans="1:13" x14ac:dyDescent="0.2">
      <c r="A12858" s="34" t="s">
        <v>113752</v>
      </c>
      <c r="B12858" s="34">
        <v>176</v>
      </c>
      <c r="C12858" s="34">
        <v>239</v>
      </c>
      <c r="D12858" s="34">
        <v>200</v>
      </c>
      <c r="E12858" s="34">
        <v>198</v>
      </c>
      <c r="F12858" s="34">
        <v>145</v>
      </c>
      <c r="G12858" s="34">
        <v>168</v>
      </c>
      <c r="H12858" s="34">
        <v>203</v>
      </c>
      <c r="I12858" s="34">
        <v>221</v>
      </c>
      <c r="J12858" s="34">
        <v>203</v>
      </c>
      <c r="K12858" s="34">
        <v>192</v>
      </c>
      <c r="L12858" s="34">
        <v>174</v>
      </c>
      <c r="M12858" s="34">
        <v>159</v>
      </c>
    </row>
    <row r="12859" spans="1:13" x14ac:dyDescent="0.2">
      <c r="A12859" s="34" t="s">
        <v>113753</v>
      </c>
      <c r="B12859" s="34">
        <v>319</v>
      </c>
      <c r="C12859" s="34">
        <v>432</v>
      </c>
      <c r="D12859" s="34">
        <v>414</v>
      </c>
      <c r="E12859" s="34">
        <v>467</v>
      </c>
      <c r="F12859" s="34">
        <v>341</v>
      </c>
      <c r="G12859" s="34">
        <v>362</v>
      </c>
      <c r="H12859" s="34">
        <v>396</v>
      </c>
      <c r="I12859" s="34">
        <v>402</v>
      </c>
      <c r="J12859" s="34">
        <v>460</v>
      </c>
      <c r="K12859" s="34">
        <v>314</v>
      </c>
      <c r="L12859" s="34">
        <v>423</v>
      </c>
      <c r="M12859" s="34">
        <v>286</v>
      </c>
    </row>
    <row r="12860" spans="1:13" x14ac:dyDescent="0.2">
      <c r="A12860" s="34" t="s">
        <v>113754</v>
      </c>
      <c r="B12860" s="34">
        <v>393</v>
      </c>
      <c r="C12860" s="34">
        <v>346</v>
      </c>
      <c r="D12860" s="34">
        <v>388</v>
      </c>
      <c r="E12860" s="34">
        <v>378</v>
      </c>
      <c r="F12860" s="34">
        <v>353</v>
      </c>
      <c r="G12860" s="34">
        <v>330</v>
      </c>
      <c r="H12860" s="34">
        <v>487</v>
      </c>
      <c r="I12860" s="34">
        <v>361</v>
      </c>
      <c r="J12860" s="34">
        <v>358</v>
      </c>
      <c r="K12860" s="34">
        <v>293</v>
      </c>
      <c r="L12860" s="34">
        <v>339</v>
      </c>
      <c r="M12860" s="34">
        <v>305</v>
      </c>
    </row>
    <row r="12861" spans="1:13" x14ac:dyDescent="0.2">
      <c r="A12861" s="34" t="s">
        <v>113755</v>
      </c>
      <c r="B12861" s="34">
        <v>373</v>
      </c>
      <c r="C12861" s="34">
        <v>340</v>
      </c>
      <c r="D12861" s="34">
        <v>388</v>
      </c>
      <c r="E12861" s="34">
        <v>319</v>
      </c>
      <c r="F12861" s="34">
        <v>304</v>
      </c>
      <c r="G12861" s="34">
        <v>342</v>
      </c>
      <c r="H12861" s="34">
        <v>390</v>
      </c>
      <c r="I12861" s="34">
        <v>317</v>
      </c>
      <c r="J12861" s="34">
        <v>416</v>
      </c>
      <c r="K12861" s="34">
        <v>289</v>
      </c>
      <c r="L12861" s="34">
        <v>241</v>
      </c>
      <c r="M12861" s="34">
        <v>283</v>
      </c>
    </row>
    <row r="12862" spans="1:13" x14ac:dyDescent="0.2">
      <c r="A12862" s="34" t="s">
        <v>113756</v>
      </c>
      <c r="B12862" s="34">
        <v>373</v>
      </c>
      <c r="C12862" s="34">
        <v>420</v>
      </c>
      <c r="D12862" s="34">
        <v>458</v>
      </c>
      <c r="E12862" s="34">
        <v>371</v>
      </c>
      <c r="F12862" s="34">
        <v>364</v>
      </c>
      <c r="G12862" s="34">
        <v>366</v>
      </c>
      <c r="H12862" s="34">
        <v>489</v>
      </c>
      <c r="I12862" s="34">
        <v>401</v>
      </c>
      <c r="J12862" s="34">
        <v>408</v>
      </c>
      <c r="K12862" s="34">
        <v>274</v>
      </c>
      <c r="L12862" s="34">
        <v>358</v>
      </c>
      <c r="M12862" s="34">
        <v>284</v>
      </c>
    </row>
    <row r="12863" spans="1:13" x14ac:dyDescent="0.2">
      <c r="A12863" s="34" t="s">
        <v>113757</v>
      </c>
      <c r="B12863" s="34">
        <v>216</v>
      </c>
      <c r="C12863" s="34">
        <v>325</v>
      </c>
      <c r="D12863" s="34">
        <v>295</v>
      </c>
      <c r="E12863" s="34">
        <v>297</v>
      </c>
      <c r="F12863" s="34">
        <v>280</v>
      </c>
      <c r="G12863" s="34">
        <v>266</v>
      </c>
      <c r="H12863" s="34">
        <v>328</v>
      </c>
      <c r="I12863" s="34">
        <v>324</v>
      </c>
      <c r="J12863" s="34">
        <v>261</v>
      </c>
      <c r="K12863" s="34">
        <v>229</v>
      </c>
      <c r="L12863" s="34">
        <v>302</v>
      </c>
      <c r="M12863" s="34">
        <v>229</v>
      </c>
    </row>
    <row r="12864" spans="1:13" x14ac:dyDescent="0.2">
      <c r="A12864" s="34" t="s">
        <v>113758</v>
      </c>
      <c r="B12864" s="34">
        <v>292</v>
      </c>
      <c r="C12864" s="34">
        <v>321</v>
      </c>
      <c r="D12864" s="34">
        <v>344</v>
      </c>
      <c r="E12864" s="34">
        <v>328</v>
      </c>
      <c r="F12864" s="34">
        <v>299</v>
      </c>
      <c r="G12864" s="34">
        <v>250</v>
      </c>
      <c r="H12864" s="34">
        <v>283</v>
      </c>
      <c r="I12864" s="34">
        <v>261</v>
      </c>
      <c r="J12864" s="34">
        <v>295</v>
      </c>
      <c r="K12864" s="34">
        <v>251</v>
      </c>
      <c r="L12864" s="34">
        <v>297</v>
      </c>
      <c r="M12864" s="34">
        <v>240</v>
      </c>
    </row>
    <row r="12865" spans="1:13" x14ac:dyDescent="0.2">
      <c r="A12865" s="34" t="s">
        <v>113759</v>
      </c>
      <c r="B12865" s="34">
        <v>442</v>
      </c>
      <c r="C12865" s="34">
        <v>560</v>
      </c>
      <c r="D12865" s="34">
        <v>461</v>
      </c>
      <c r="E12865" s="34">
        <v>589</v>
      </c>
      <c r="F12865" s="34">
        <v>449</v>
      </c>
      <c r="G12865" s="34">
        <v>499</v>
      </c>
      <c r="H12865" s="34">
        <v>519</v>
      </c>
      <c r="I12865" s="34">
        <v>537</v>
      </c>
      <c r="J12865" s="34">
        <v>554</v>
      </c>
      <c r="K12865" s="34">
        <v>451</v>
      </c>
      <c r="L12865" s="34">
        <v>478</v>
      </c>
      <c r="M12865" s="34">
        <v>438</v>
      </c>
    </row>
    <row r="12866" spans="1:13" x14ac:dyDescent="0.2">
      <c r="A12866" s="34" t="s">
        <v>113760</v>
      </c>
      <c r="B12866" s="34">
        <v>508</v>
      </c>
      <c r="C12866" s="34">
        <v>533</v>
      </c>
      <c r="D12866" s="34">
        <v>541</v>
      </c>
      <c r="E12866" s="34">
        <v>534</v>
      </c>
      <c r="F12866" s="34">
        <v>454</v>
      </c>
      <c r="G12866" s="34">
        <v>442</v>
      </c>
      <c r="H12866" s="34">
        <v>530</v>
      </c>
      <c r="I12866" s="34">
        <v>450</v>
      </c>
      <c r="J12866" s="34">
        <v>465</v>
      </c>
      <c r="K12866" s="34">
        <v>418</v>
      </c>
      <c r="L12866" s="34">
        <v>486</v>
      </c>
      <c r="M12866" s="34">
        <v>388</v>
      </c>
    </row>
    <row r="12867" spans="1:13" x14ac:dyDescent="0.2">
      <c r="A12867" s="34" t="s">
        <v>113761</v>
      </c>
      <c r="B12867" s="34">
        <v>994</v>
      </c>
      <c r="C12867" s="34">
        <v>832</v>
      </c>
      <c r="D12867" s="34">
        <v>1021</v>
      </c>
      <c r="E12867" s="34">
        <v>1102</v>
      </c>
      <c r="F12867" s="34">
        <v>916</v>
      </c>
      <c r="G12867" s="34">
        <v>854</v>
      </c>
      <c r="H12867" s="34">
        <v>1122</v>
      </c>
      <c r="I12867" s="34">
        <v>967</v>
      </c>
      <c r="J12867" s="34">
        <v>992</v>
      </c>
      <c r="K12867" s="34">
        <v>796</v>
      </c>
      <c r="L12867" s="34">
        <v>1007</v>
      </c>
      <c r="M12867" s="34">
        <v>643</v>
      </c>
    </row>
    <row r="12868" spans="1:13" x14ac:dyDescent="0.2">
      <c r="A12868" s="34" t="s">
        <v>113762</v>
      </c>
      <c r="B12868" s="34">
        <v>203</v>
      </c>
      <c r="C12868" s="34">
        <v>357</v>
      </c>
      <c r="D12868" s="34">
        <v>259</v>
      </c>
      <c r="E12868" s="34">
        <v>322</v>
      </c>
      <c r="F12868" s="34">
        <v>256</v>
      </c>
      <c r="G12868" s="34">
        <v>285</v>
      </c>
      <c r="H12868" s="34">
        <v>251</v>
      </c>
      <c r="I12868" s="34">
        <v>311</v>
      </c>
      <c r="J12868" s="34">
        <v>227</v>
      </c>
      <c r="K12868" s="34">
        <v>223</v>
      </c>
      <c r="L12868" s="34">
        <v>252</v>
      </c>
      <c r="M12868" s="34">
        <v>235</v>
      </c>
    </row>
    <row r="12869" spans="1:13" x14ac:dyDescent="0.2">
      <c r="A12869" s="34" t="s">
        <v>113763</v>
      </c>
      <c r="B12869" s="34">
        <v>228</v>
      </c>
      <c r="C12869" s="34">
        <v>246</v>
      </c>
      <c r="D12869" s="34">
        <v>226</v>
      </c>
      <c r="E12869" s="34">
        <v>257</v>
      </c>
      <c r="F12869" s="34">
        <v>178</v>
      </c>
      <c r="G12869" s="34">
        <v>259</v>
      </c>
      <c r="H12869" s="34">
        <v>237</v>
      </c>
      <c r="I12869" s="34">
        <v>296</v>
      </c>
      <c r="J12869" s="34">
        <v>227</v>
      </c>
      <c r="K12869" s="34">
        <v>230</v>
      </c>
      <c r="L12869" s="34">
        <v>268</v>
      </c>
      <c r="M12869" s="34">
        <v>192</v>
      </c>
    </row>
    <row r="12870" spans="1:13" x14ac:dyDescent="0.2">
      <c r="A12870" s="34" t="s">
        <v>113764</v>
      </c>
      <c r="B12870" s="34">
        <v>300</v>
      </c>
      <c r="C12870" s="34">
        <v>380</v>
      </c>
      <c r="D12870" s="34">
        <v>364</v>
      </c>
      <c r="E12870" s="34">
        <v>405</v>
      </c>
      <c r="F12870" s="34">
        <v>318</v>
      </c>
      <c r="G12870" s="34">
        <v>306</v>
      </c>
      <c r="H12870" s="34">
        <v>466</v>
      </c>
      <c r="I12870" s="34">
        <v>356</v>
      </c>
      <c r="J12870" s="34">
        <v>274</v>
      </c>
      <c r="K12870" s="34">
        <v>295</v>
      </c>
      <c r="L12870" s="34">
        <v>343</v>
      </c>
      <c r="M12870" s="34">
        <v>278</v>
      </c>
    </row>
    <row r="12871" spans="1:13" x14ac:dyDescent="0.2">
      <c r="A12871" s="34" t="s">
        <v>113765</v>
      </c>
      <c r="B12871" s="34">
        <v>271</v>
      </c>
      <c r="C12871" s="34">
        <v>236</v>
      </c>
      <c r="D12871" s="34">
        <v>247</v>
      </c>
      <c r="E12871" s="34">
        <v>303</v>
      </c>
      <c r="F12871" s="34">
        <v>235</v>
      </c>
      <c r="G12871" s="34">
        <v>251</v>
      </c>
      <c r="H12871" s="34">
        <v>246</v>
      </c>
      <c r="I12871" s="34">
        <v>231</v>
      </c>
      <c r="J12871" s="34">
        <v>328</v>
      </c>
      <c r="K12871" s="34">
        <v>195</v>
      </c>
      <c r="L12871" s="34">
        <v>283</v>
      </c>
      <c r="M12871" s="34">
        <v>192</v>
      </c>
    </row>
    <row r="12872" spans="1:13" x14ac:dyDescent="0.2">
      <c r="A12872" s="34" t="s">
        <v>113766</v>
      </c>
      <c r="B12872" s="34">
        <v>270</v>
      </c>
      <c r="C12872" s="34">
        <v>316</v>
      </c>
      <c r="D12872" s="34">
        <v>235</v>
      </c>
      <c r="E12872" s="34">
        <v>299</v>
      </c>
      <c r="F12872" s="34">
        <v>211</v>
      </c>
      <c r="G12872" s="34">
        <v>230</v>
      </c>
      <c r="H12872" s="34">
        <v>277</v>
      </c>
      <c r="I12872" s="34">
        <v>266</v>
      </c>
      <c r="J12872" s="34">
        <v>264</v>
      </c>
      <c r="K12872" s="34">
        <v>191</v>
      </c>
      <c r="L12872" s="34">
        <v>257</v>
      </c>
      <c r="M12872" s="34">
        <v>217</v>
      </c>
    </row>
    <row r="12873" spans="1:13" x14ac:dyDescent="0.2">
      <c r="A12873" s="34" t="s">
        <v>113767</v>
      </c>
      <c r="B12873" s="34">
        <v>295</v>
      </c>
      <c r="C12873" s="34">
        <v>276</v>
      </c>
      <c r="D12873" s="34">
        <v>238</v>
      </c>
      <c r="E12873" s="34">
        <v>301</v>
      </c>
      <c r="F12873" s="34">
        <v>229</v>
      </c>
      <c r="G12873" s="34">
        <v>265</v>
      </c>
      <c r="H12873" s="34">
        <v>276</v>
      </c>
      <c r="I12873" s="34">
        <v>249</v>
      </c>
      <c r="J12873" s="34">
        <v>285</v>
      </c>
      <c r="K12873" s="34">
        <v>260</v>
      </c>
      <c r="L12873" s="34">
        <v>248</v>
      </c>
      <c r="M12873" s="34">
        <v>185</v>
      </c>
    </row>
    <row r="12874" spans="1:13" x14ac:dyDescent="0.2">
      <c r="A12874" s="34" t="s">
        <v>113768</v>
      </c>
      <c r="B12874" s="34">
        <v>292</v>
      </c>
      <c r="C12874" s="34">
        <v>313</v>
      </c>
      <c r="D12874" s="34">
        <v>348</v>
      </c>
      <c r="E12874" s="34">
        <v>395</v>
      </c>
      <c r="F12874" s="34">
        <v>391</v>
      </c>
      <c r="G12874" s="34">
        <v>348</v>
      </c>
      <c r="H12874" s="34">
        <v>360</v>
      </c>
      <c r="I12874" s="34">
        <v>356</v>
      </c>
      <c r="J12874" s="34">
        <v>350</v>
      </c>
      <c r="K12874" s="34">
        <v>282</v>
      </c>
      <c r="L12874" s="34">
        <v>354</v>
      </c>
      <c r="M12874" s="34">
        <v>293</v>
      </c>
    </row>
    <row r="12875" spans="1:13" x14ac:dyDescent="0.2">
      <c r="A12875" s="34" t="s">
        <v>113769</v>
      </c>
      <c r="B12875" s="34">
        <v>133</v>
      </c>
      <c r="C12875" s="34">
        <v>153</v>
      </c>
      <c r="D12875" s="34">
        <v>149</v>
      </c>
      <c r="E12875" s="34">
        <v>154</v>
      </c>
      <c r="F12875" s="34">
        <v>144</v>
      </c>
      <c r="G12875" s="34">
        <v>108</v>
      </c>
      <c r="H12875" s="34">
        <v>140</v>
      </c>
      <c r="I12875" s="34">
        <v>122</v>
      </c>
      <c r="J12875" s="34">
        <v>146</v>
      </c>
      <c r="K12875" s="34">
        <v>124</v>
      </c>
      <c r="L12875" s="34">
        <v>175</v>
      </c>
      <c r="M12875" s="34">
        <v>138</v>
      </c>
    </row>
    <row r="12876" spans="1:13" x14ac:dyDescent="0.2">
      <c r="A12876" s="34" t="s">
        <v>113770</v>
      </c>
      <c r="B12876" s="34">
        <v>124</v>
      </c>
      <c r="C12876" s="34">
        <v>191</v>
      </c>
      <c r="D12876" s="34">
        <v>167</v>
      </c>
      <c r="E12876" s="34">
        <v>196</v>
      </c>
      <c r="F12876" s="34">
        <v>173</v>
      </c>
      <c r="G12876" s="34">
        <v>179</v>
      </c>
      <c r="H12876" s="34">
        <v>158</v>
      </c>
      <c r="I12876" s="34">
        <v>177</v>
      </c>
      <c r="J12876" s="34">
        <v>186</v>
      </c>
      <c r="K12876" s="34">
        <v>152</v>
      </c>
      <c r="L12876" s="34">
        <v>185</v>
      </c>
      <c r="M12876" s="34">
        <v>139</v>
      </c>
    </row>
    <row r="12877" spans="1:13" x14ac:dyDescent="0.2">
      <c r="A12877" s="34" t="s">
        <v>113771</v>
      </c>
      <c r="B12877" s="34">
        <v>227</v>
      </c>
      <c r="C12877" s="34">
        <v>217</v>
      </c>
      <c r="D12877" s="34">
        <v>232</v>
      </c>
      <c r="E12877" s="34">
        <v>228</v>
      </c>
      <c r="F12877" s="34">
        <v>206</v>
      </c>
      <c r="G12877" s="34">
        <v>232</v>
      </c>
      <c r="H12877" s="34">
        <v>272</v>
      </c>
      <c r="I12877" s="34">
        <v>217</v>
      </c>
      <c r="J12877" s="34">
        <v>246</v>
      </c>
      <c r="K12877" s="34">
        <v>220</v>
      </c>
      <c r="L12877" s="34">
        <v>221</v>
      </c>
      <c r="M12877" s="34">
        <v>179</v>
      </c>
    </row>
    <row r="12878" spans="1:13" x14ac:dyDescent="0.2">
      <c r="A12878" s="34" t="s">
        <v>113772</v>
      </c>
      <c r="B12878" s="34">
        <v>158</v>
      </c>
      <c r="C12878" s="34">
        <v>242</v>
      </c>
      <c r="D12878" s="34">
        <v>230</v>
      </c>
      <c r="E12878" s="34">
        <v>213</v>
      </c>
      <c r="F12878" s="34">
        <v>193</v>
      </c>
      <c r="G12878" s="34">
        <v>151</v>
      </c>
      <c r="H12878" s="34">
        <v>253</v>
      </c>
      <c r="I12878" s="34">
        <v>208</v>
      </c>
      <c r="J12878" s="34">
        <v>273</v>
      </c>
      <c r="K12878" s="34">
        <v>187</v>
      </c>
      <c r="L12878" s="34">
        <v>265</v>
      </c>
      <c r="M12878" s="34">
        <v>186</v>
      </c>
    </row>
    <row r="12879" spans="1:13" x14ac:dyDescent="0.2">
      <c r="A12879" s="34" t="s">
        <v>113773</v>
      </c>
      <c r="B12879" s="34">
        <v>253</v>
      </c>
      <c r="C12879" s="34">
        <v>287</v>
      </c>
      <c r="D12879" s="34">
        <v>270</v>
      </c>
      <c r="E12879" s="34">
        <v>300</v>
      </c>
      <c r="F12879" s="34">
        <v>256</v>
      </c>
      <c r="G12879" s="34">
        <v>239</v>
      </c>
      <c r="H12879" s="34">
        <v>301</v>
      </c>
      <c r="I12879" s="34">
        <v>267</v>
      </c>
      <c r="J12879" s="34">
        <v>302</v>
      </c>
      <c r="K12879" s="34">
        <v>191</v>
      </c>
      <c r="L12879" s="34">
        <v>230</v>
      </c>
      <c r="M12879" s="34">
        <v>177</v>
      </c>
    </row>
    <row r="12880" spans="1:13" x14ac:dyDescent="0.2">
      <c r="A12880" s="34" t="s">
        <v>113774</v>
      </c>
      <c r="B12880" s="34">
        <v>519</v>
      </c>
      <c r="C12880" s="34">
        <v>481</v>
      </c>
      <c r="D12880" s="34">
        <v>606</v>
      </c>
      <c r="E12880" s="34">
        <v>491</v>
      </c>
      <c r="F12880" s="34">
        <v>472</v>
      </c>
      <c r="G12880" s="34">
        <v>434</v>
      </c>
      <c r="H12880" s="34">
        <v>569</v>
      </c>
      <c r="I12880" s="34">
        <v>467</v>
      </c>
      <c r="J12880" s="34">
        <v>493</v>
      </c>
      <c r="K12880" s="34">
        <v>385</v>
      </c>
      <c r="L12880" s="34">
        <v>423</v>
      </c>
      <c r="M12880" s="34">
        <v>393</v>
      </c>
    </row>
    <row r="12881" spans="1:13" x14ac:dyDescent="0.2">
      <c r="A12881" s="34" t="s">
        <v>113775</v>
      </c>
      <c r="B12881" s="34">
        <v>331</v>
      </c>
      <c r="C12881" s="34">
        <v>404</v>
      </c>
      <c r="D12881" s="34">
        <v>448</v>
      </c>
      <c r="E12881" s="34">
        <v>372</v>
      </c>
      <c r="F12881" s="34">
        <v>395</v>
      </c>
      <c r="G12881" s="34">
        <v>411</v>
      </c>
      <c r="H12881" s="34">
        <v>420</v>
      </c>
      <c r="I12881" s="34">
        <v>432</v>
      </c>
      <c r="J12881" s="34">
        <v>413</v>
      </c>
      <c r="K12881" s="34">
        <v>326</v>
      </c>
      <c r="L12881" s="34">
        <v>418</v>
      </c>
      <c r="M12881" s="34">
        <v>310</v>
      </c>
    </row>
    <row r="12882" spans="1:13" x14ac:dyDescent="0.2">
      <c r="A12882" s="34" t="s">
        <v>113776</v>
      </c>
      <c r="B12882" s="34">
        <v>873</v>
      </c>
      <c r="C12882" s="34">
        <v>754</v>
      </c>
      <c r="D12882" s="34">
        <v>940</v>
      </c>
      <c r="E12882" s="34">
        <v>876</v>
      </c>
      <c r="F12882" s="34">
        <v>838</v>
      </c>
      <c r="G12882" s="34">
        <v>793</v>
      </c>
      <c r="H12882" s="34">
        <v>908</v>
      </c>
      <c r="I12882" s="34">
        <v>941</v>
      </c>
      <c r="J12882" s="34">
        <v>986</v>
      </c>
      <c r="K12882" s="34">
        <v>662</v>
      </c>
      <c r="L12882" s="34">
        <v>896</v>
      </c>
      <c r="M12882" s="34">
        <v>621</v>
      </c>
    </row>
    <row r="12883" spans="1:13" x14ac:dyDescent="0.2">
      <c r="A12883" s="34" t="s">
        <v>113777</v>
      </c>
      <c r="B12883" s="34">
        <v>313</v>
      </c>
      <c r="C12883" s="34">
        <v>286</v>
      </c>
      <c r="D12883" s="34">
        <v>350</v>
      </c>
      <c r="E12883" s="34">
        <v>339</v>
      </c>
      <c r="F12883" s="34">
        <v>264</v>
      </c>
      <c r="G12883" s="34">
        <v>258</v>
      </c>
      <c r="H12883" s="34">
        <v>381</v>
      </c>
      <c r="I12883" s="34">
        <v>287</v>
      </c>
      <c r="J12883" s="34">
        <v>360</v>
      </c>
      <c r="K12883" s="34">
        <v>229</v>
      </c>
      <c r="L12883" s="34">
        <v>347</v>
      </c>
      <c r="M12883" s="34">
        <v>240</v>
      </c>
    </row>
    <row r="12884" spans="1:13" x14ac:dyDescent="0.2">
      <c r="A12884" s="34" t="s">
        <v>113778</v>
      </c>
      <c r="B12884" s="34">
        <v>186</v>
      </c>
      <c r="C12884" s="34">
        <v>194</v>
      </c>
      <c r="D12884" s="34">
        <v>215</v>
      </c>
      <c r="E12884" s="34">
        <v>243</v>
      </c>
      <c r="F12884" s="34">
        <v>194</v>
      </c>
      <c r="G12884" s="34">
        <v>197</v>
      </c>
      <c r="H12884" s="34">
        <v>300</v>
      </c>
      <c r="I12884" s="34">
        <v>226</v>
      </c>
      <c r="J12884" s="34">
        <v>207</v>
      </c>
      <c r="K12884" s="34">
        <v>190</v>
      </c>
      <c r="L12884" s="34">
        <v>212</v>
      </c>
      <c r="M12884" s="34">
        <v>188</v>
      </c>
    </row>
    <row r="12885" spans="1:13" x14ac:dyDescent="0.2">
      <c r="A12885" s="34" t="s">
        <v>113779</v>
      </c>
      <c r="B12885" s="34">
        <v>520</v>
      </c>
      <c r="C12885" s="34">
        <v>575</v>
      </c>
      <c r="D12885" s="34">
        <v>555</v>
      </c>
      <c r="E12885" s="34">
        <v>580</v>
      </c>
      <c r="F12885" s="34">
        <v>532</v>
      </c>
      <c r="G12885" s="34">
        <v>577</v>
      </c>
      <c r="H12885" s="34">
        <v>691</v>
      </c>
      <c r="I12885" s="34">
        <v>557</v>
      </c>
      <c r="J12885" s="34">
        <v>552</v>
      </c>
      <c r="K12885" s="34">
        <v>511</v>
      </c>
      <c r="L12885" s="34">
        <v>565</v>
      </c>
      <c r="M12885" s="34">
        <v>483</v>
      </c>
    </row>
    <row r="12886" spans="1:13" x14ac:dyDescent="0.2">
      <c r="A12886" s="34" t="s">
        <v>113780</v>
      </c>
      <c r="B12886" s="34">
        <v>241</v>
      </c>
      <c r="C12886" s="34">
        <v>283</v>
      </c>
      <c r="D12886" s="34">
        <v>266</v>
      </c>
      <c r="E12886" s="34">
        <v>314</v>
      </c>
      <c r="F12886" s="34">
        <v>232</v>
      </c>
      <c r="G12886" s="34">
        <v>277</v>
      </c>
      <c r="H12886" s="34">
        <v>301</v>
      </c>
      <c r="I12886" s="34">
        <v>281</v>
      </c>
      <c r="J12886" s="34">
        <v>276</v>
      </c>
      <c r="K12886" s="34">
        <v>265</v>
      </c>
      <c r="L12886" s="34">
        <v>238</v>
      </c>
      <c r="M12886" s="34">
        <v>240</v>
      </c>
    </row>
    <row r="12887" spans="1:13" x14ac:dyDescent="0.2">
      <c r="A12887" s="34" t="s">
        <v>113781</v>
      </c>
      <c r="B12887" s="34">
        <v>282</v>
      </c>
      <c r="C12887" s="34">
        <v>276</v>
      </c>
      <c r="D12887" s="34">
        <v>398</v>
      </c>
      <c r="E12887" s="34">
        <v>295</v>
      </c>
      <c r="F12887" s="34">
        <v>305</v>
      </c>
      <c r="G12887" s="34">
        <v>309</v>
      </c>
      <c r="H12887" s="34">
        <v>349</v>
      </c>
      <c r="I12887" s="34">
        <v>342</v>
      </c>
      <c r="J12887" s="34">
        <v>341</v>
      </c>
      <c r="K12887" s="34">
        <v>257</v>
      </c>
      <c r="L12887" s="34">
        <v>313</v>
      </c>
      <c r="M12887" s="34">
        <v>221</v>
      </c>
    </row>
    <row r="12888" spans="1:13" x14ac:dyDescent="0.2">
      <c r="A12888" s="34" t="s">
        <v>113782</v>
      </c>
      <c r="B12888" s="34">
        <v>254</v>
      </c>
      <c r="C12888" s="34">
        <v>218</v>
      </c>
      <c r="D12888" s="34">
        <v>246</v>
      </c>
      <c r="E12888" s="34">
        <v>322</v>
      </c>
      <c r="F12888" s="34">
        <v>175</v>
      </c>
      <c r="G12888" s="34">
        <v>220</v>
      </c>
      <c r="H12888" s="34">
        <v>247</v>
      </c>
      <c r="I12888" s="34">
        <v>275</v>
      </c>
      <c r="J12888" s="34">
        <v>277</v>
      </c>
      <c r="K12888" s="34">
        <v>220</v>
      </c>
      <c r="L12888" s="34">
        <v>203</v>
      </c>
      <c r="M12888" s="34">
        <v>186</v>
      </c>
    </row>
    <row r="12889" spans="1:13" x14ac:dyDescent="0.2">
      <c r="A12889" s="34" t="s">
        <v>113783</v>
      </c>
      <c r="B12889" s="34">
        <v>352</v>
      </c>
      <c r="C12889" s="34">
        <v>354</v>
      </c>
      <c r="D12889" s="34">
        <v>351</v>
      </c>
      <c r="E12889" s="34">
        <v>330</v>
      </c>
      <c r="F12889" s="34">
        <v>281</v>
      </c>
      <c r="G12889" s="34">
        <v>298</v>
      </c>
      <c r="H12889" s="34">
        <v>287</v>
      </c>
      <c r="I12889" s="34">
        <v>367</v>
      </c>
      <c r="J12889" s="34">
        <v>286</v>
      </c>
      <c r="K12889" s="34">
        <v>290</v>
      </c>
      <c r="L12889" s="34">
        <v>342</v>
      </c>
      <c r="M12889" s="34">
        <v>288</v>
      </c>
    </row>
    <row r="12890" spans="1:13" x14ac:dyDescent="0.2">
      <c r="A12890" s="34" t="s">
        <v>113784</v>
      </c>
      <c r="B12890" s="34">
        <v>269</v>
      </c>
      <c r="C12890" s="34">
        <v>214</v>
      </c>
      <c r="D12890" s="34">
        <v>183</v>
      </c>
      <c r="E12890" s="34">
        <v>219</v>
      </c>
      <c r="F12890" s="34">
        <v>169</v>
      </c>
      <c r="G12890" s="34">
        <v>169</v>
      </c>
      <c r="H12890" s="34">
        <v>248</v>
      </c>
      <c r="I12890" s="34">
        <v>207</v>
      </c>
      <c r="J12890" s="34">
        <v>251</v>
      </c>
      <c r="K12890" s="34">
        <v>179</v>
      </c>
      <c r="L12890" s="34">
        <v>192</v>
      </c>
      <c r="M12890" s="34">
        <v>154</v>
      </c>
    </row>
    <row r="12891" spans="1:13" x14ac:dyDescent="0.2">
      <c r="A12891" s="34" t="s">
        <v>113785</v>
      </c>
      <c r="B12891" s="34">
        <v>310</v>
      </c>
      <c r="C12891" s="34">
        <v>269</v>
      </c>
      <c r="D12891" s="34">
        <v>338</v>
      </c>
      <c r="E12891" s="34">
        <v>387</v>
      </c>
      <c r="F12891" s="34">
        <v>286</v>
      </c>
      <c r="G12891" s="34">
        <v>359</v>
      </c>
      <c r="H12891" s="34">
        <v>357</v>
      </c>
      <c r="I12891" s="34">
        <v>301</v>
      </c>
      <c r="J12891" s="34">
        <v>363</v>
      </c>
      <c r="K12891" s="34">
        <v>266</v>
      </c>
      <c r="L12891" s="34">
        <v>330</v>
      </c>
      <c r="M12891" s="34">
        <v>251</v>
      </c>
    </row>
    <row r="12892" spans="1:13" x14ac:dyDescent="0.2">
      <c r="A12892" s="34" t="s">
        <v>113786</v>
      </c>
      <c r="B12892" s="34">
        <v>594</v>
      </c>
      <c r="C12892" s="34">
        <v>568</v>
      </c>
      <c r="D12892" s="34">
        <v>549</v>
      </c>
      <c r="E12892" s="34">
        <v>535</v>
      </c>
      <c r="F12892" s="34">
        <v>480</v>
      </c>
      <c r="G12892" s="34">
        <v>468</v>
      </c>
      <c r="H12892" s="34">
        <v>613</v>
      </c>
      <c r="I12892" s="34">
        <v>504</v>
      </c>
      <c r="J12892" s="34">
        <v>567</v>
      </c>
      <c r="K12892" s="34">
        <v>441</v>
      </c>
      <c r="L12892" s="34">
        <v>583</v>
      </c>
      <c r="M12892" s="34">
        <v>437</v>
      </c>
    </row>
    <row r="12893" spans="1:13" x14ac:dyDescent="0.2">
      <c r="A12893" s="34" t="s">
        <v>113787</v>
      </c>
      <c r="B12893" s="34">
        <v>362</v>
      </c>
      <c r="C12893" s="34">
        <v>454</v>
      </c>
      <c r="D12893" s="34">
        <v>440</v>
      </c>
      <c r="E12893" s="34">
        <v>438</v>
      </c>
      <c r="F12893" s="34">
        <v>370</v>
      </c>
      <c r="G12893" s="34">
        <v>329</v>
      </c>
      <c r="H12893" s="34">
        <v>422</v>
      </c>
      <c r="I12893" s="34">
        <v>387</v>
      </c>
      <c r="J12893" s="34">
        <v>399</v>
      </c>
      <c r="K12893" s="34">
        <v>359</v>
      </c>
      <c r="L12893" s="34">
        <v>478</v>
      </c>
      <c r="M12893" s="34">
        <v>277</v>
      </c>
    </row>
    <row r="12894" spans="1:13" x14ac:dyDescent="0.2">
      <c r="A12894" s="34" t="s">
        <v>113788</v>
      </c>
      <c r="B12894" s="34">
        <v>125</v>
      </c>
      <c r="C12894" s="34">
        <v>152</v>
      </c>
      <c r="D12894" s="34">
        <v>146</v>
      </c>
      <c r="E12894" s="34">
        <v>125</v>
      </c>
      <c r="F12894" s="34">
        <v>109</v>
      </c>
      <c r="G12894" s="34">
        <v>131</v>
      </c>
      <c r="H12894" s="34">
        <v>148</v>
      </c>
      <c r="I12894" s="34">
        <v>141</v>
      </c>
      <c r="J12894" s="34">
        <v>138</v>
      </c>
      <c r="K12894" s="34">
        <v>122</v>
      </c>
      <c r="L12894" s="34">
        <v>104</v>
      </c>
      <c r="M12894" s="34">
        <v>139</v>
      </c>
    </row>
    <row r="12895" spans="1:13" x14ac:dyDescent="0.2">
      <c r="A12895" s="34" t="s">
        <v>113789</v>
      </c>
      <c r="B12895" s="34">
        <v>296</v>
      </c>
      <c r="C12895" s="34">
        <v>308</v>
      </c>
      <c r="D12895" s="34">
        <v>281</v>
      </c>
      <c r="E12895" s="34">
        <v>309</v>
      </c>
      <c r="F12895" s="34">
        <v>287</v>
      </c>
      <c r="G12895" s="34">
        <v>314</v>
      </c>
      <c r="H12895" s="34">
        <v>351</v>
      </c>
      <c r="I12895" s="34">
        <v>269</v>
      </c>
      <c r="J12895" s="34">
        <v>337</v>
      </c>
      <c r="K12895" s="34">
        <v>256</v>
      </c>
      <c r="L12895" s="34">
        <v>293</v>
      </c>
      <c r="M12895" s="34">
        <v>246</v>
      </c>
    </row>
    <row r="12896" spans="1:13" x14ac:dyDescent="0.2">
      <c r="A12896" s="34" t="s">
        <v>113790</v>
      </c>
      <c r="B12896" s="34">
        <v>201</v>
      </c>
      <c r="C12896" s="34">
        <v>203</v>
      </c>
      <c r="D12896" s="34">
        <v>151</v>
      </c>
      <c r="E12896" s="34">
        <v>179</v>
      </c>
      <c r="F12896" s="34">
        <v>181</v>
      </c>
      <c r="G12896" s="34">
        <v>145</v>
      </c>
      <c r="H12896" s="34">
        <v>175</v>
      </c>
      <c r="I12896" s="34">
        <v>152</v>
      </c>
      <c r="J12896" s="34">
        <v>194</v>
      </c>
      <c r="K12896" s="34">
        <v>108</v>
      </c>
      <c r="L12896" s="34">
        <v>186</v>
      </c>
      <c r="M12896" s="34">
        <v>119</v>
      </c>
    </row>
    <row r="12897" spans="1:13" x14ac:dyDescent="0.2">
      <c r="A12897" s="34" t="s">
        <v>113791</v>
      </c>
      <c r="B12897" s="34">
        <v>147</v>
      </c>
      <c r="C12897" s="34">
        <v>212</v>
      </c>
      <c r="D12897" s="34">
        <v>205</v>
      </c>
      <c r="E12897" s="34">
        <v>234</v>
      </c>
      <c r="F12897" s="34">
        <v>150</v>
      </c>
      <c r="G12897" s="34">
        <v>203</v>
      </c>
      <c r="H12897" s="34">
        <v>201</v>
      </c>
      <c r="I12897" s="34">
        <v>233</v>
      </c>
      <c r="J12897" s="34">
        <v>158</v>
      </c>
      <c r="K12897" s="34">
        <v>182</v>
      </c>
      <c r="L12897" s="34">
        <v>199</v>
      </c>
      <c r="M12897" s="34">
        <v>175</v>
      </c>
    </row>
    <row r="12898" spans="1:13" x14ac:dyDescent="0.2">
      <c r="A12898" s="34" t="s">
        <v>113792</v>
      </c>
      <c r="B12898" s="34">
        <v>233</v>
      </c>
      <c r="C12898" s="34">
        <v>274</v>
      </c>
      <c r="D12898" s="34">
        <v>270</v>
      </c>
      <c r="E12898" s="34">
        <v>247</v>
      </c>
      <c r="F12898" s="34">
        <v>244</v>
      </c>
      <c r="G12898" s="34">
        <v>231</v>
      </c>
      <c r="H12898" s="34">
        <v>286</v>
      </c>
      <c r="I12898" s="34">
        <v>281</v>
      </c>
      <c r="J12898" s="34">
        <v>306</v>
      </c>
      <c r="K12898" s="34">
        <v>190</v>
      </c>
      <c r="L12898" s="34">
        <v>249</v>
      </c>
      <c r="M12898" s="34">
        <v>154</v>
      </c>
    </row>
    <row r="12899" spans="1:13" x14ac:dyDescent="0.2">
      <c r="A12899" s="34" t="s">
        <v>113793</v>
      </c>
      <c r="B12899" s="34">
        <v>355</v>
      </c>
      <c r="C12899" s="34">
        <v>351</v>
      </c>
      <c r="D12899" s="34">
        <v>362</v>
      </c>
      <c r="E12899" s="34">
        <v>411</v>
      </c>
      <c r="F12899" s="34">
        <v>385</v>
      </c>
      <c r="G12899" s="34">
        <v>295</v>
      </c>
      <c r="H12899" s="34">
        <v>381</v>
      </c>
      <c r="I12899" s="34">
        <v>340</v>
      </c>
      <c r="J12899" s="34">
        <v>321</v>
      </c>
      <c r="K12899" s="34">
        <v>271</v>
      </c>
      <c r="L12899" s="34">
        <v>450</v>
      </c>
      <c r="M12899" s="34">
        <v>281</v>
      </c>
    </row>
    <row r="12900" spans="1:13" x14ac:dyDescent="0.2">
      <c r="A12900" s="34" t="s">
        <v>113794</v>
      </c>
      <c r="B12900" s="34">
        <v>168</v>
      </c>
      <c r="C12900" s="34">
        <v>164</v>
      </c>
      <c r="D12900" s="34">
        <v>113</v>
      </c>
      <c r="E12900" s="34">
        <v>179</v>
      </c>
      <c r="F12900" s="34">
        <v>162</v>
      </c>
      <c r="G12900" s="34">
        <v>141</v>
      </c>
      <c r="H12900" s="34">
        <v>175</v>
      </c>
      <c r="I12900" s="34">
        <v>193</v>
      </c>
      <c r="J12900" s="34">
        <v>211</v>
      </c>
      <c r="K12900" s="34">
        <v>129</v>
      </c>
      <c r="L12900" s="34">
        <v>148</v>
      </c>
      <c r="M12900" s="34">
        <v>148</v>
      </c>
    </row>
    <row r="12901" spans="1:13" x14ac:dyDescent="0.2">
      <c r="A12901" s="34" t="s">
        <v>113795</v>
      </c>
      <c r="B12901" s="34">
        <v>247</v>
      </c>
      <c r="C12901" s="34">
        <v>325</v>
      </c>
      <c r="D12901" s="34">
        <v>332</v>
      </c>
      <c r="E12901" s="34">
        <v>323</v>
      </c>
      <c r="F12901" s="34">
        <v>318</v>
      </c>
      <c r="G12901" s="34">
        <v>274</v>
      </c>
      <c r="H12901" s="34">
        <v>300</v>
      </c>
      <c r="I12901" s="34">
        <v>282</v>
      </c>
      <c r="J12901" s="34">
        <v>346</v>
      </c>
      <c r="K12901" s="34">
        <v>257</v>
      </c>
      <c r="L12901" s="34">
        <v>321</v>
      </c>
      <c r="M12901" s="34">
        <v>225</v>
      </c>
    </row>
    <row r="12902" spans="1:13" x14ac:dyDescent="0.2">
      <c r="A12902" s="34" t="s">
        <v>113796</v>
      </c>
      <c r="B12902" s="34">
        <v>549</v>
      </c>
      <c r="C12902" s="34">
        <v>530</v>
      </c>
      <c r="D12902" s="34">
        <v>534</v>
      </c>
      <c r="E12902" s="34">
        <v>545</v>
      </c>
      <c r="F12902" s="34">
        <v>462</v>
      </c>
      <c r="G12902" s="34">
        <v>535</v>
      </c>
      <c r="H12902" s="34">
        <v>563</v>
      </c>
      <c r="I12902" s="34">
        <v>491</v>
      </c>
      <c r="J12902" s="34">
        <v>496</v>
      </c>
      <c r="K12902" s="34">
        <v>428</v>
      </c>
      <c r="L12902" s="34">
        <v>486</v>
      </c>
      <c r="M12902" s="34">
        <v>366</v>
      </c>
    </row>
    <row r="12903" spans="1:13" x14ac:dyDescent="0.2">
      <c r="A12903" s="34" t="s">
        <v>113797</v>
      </c>
      <c r="B12903" s="34">
        <v>1089</v>
      </c>
      <c r="C12903" s="34">
        <v>1002</v>
      </c>
      <c r="D12903" s="34">
        <v>1289</v>
      </c>
      <c r="E12903" s="34">
        <v>1196</v>
      </c>
      <c r="F12903" s="34">
        <v>1050</v>
      </c>
      <c r="G12903" s="34">
        <v>989</v>
      </c>
      <c r="H12903" s="34">
        <v>1283</v>
      </c>
      <c r="I12903" s="34">
        <v>1116</v>
      </c>
      <c r="J12903" s="34">
        <v>1207</v>
      </c>
      <c r="K12903" s="34">
        <v>852</v>
      </c>
      <c r="L12903" s="34">
        <v>1172</v>
      </c>
      <c r="M12903" s="34">
        <v>845</v>
      </c>
    </row>
    <row r="12904" spans="1:13" x14ac:dyDescent="0.2">
      <c r="A12904" s="34" t="s">
        <v>113798</v>
      </c>
      <c r="B12904" s="34">
        <v>266</v>
      </c>
      <c r="C12904" s="34">
        <v>287</v>
      </c>
      <c r="D12904" s="34">
        <v>284</v>
      </c>
      <c r="E12904" s="34">
        <v>315</v>
      </c>
      <c r="F12904" s="34">
        <v>277</v>
      </c>
      <c r="G12904" s="34">
        <v>315</v>
      </c>
      <c r="H12904" s="34">
        <v>341</v>
      </c>
      <c r="I12904" s="34">
        <v>329</v>
      </c>
      <c r="J12904" s="34">
        <v>339</v>
      </c>
      <c r="K12904" s="34">
        <v>242</v>
      </c>
      <c r="L12904" s="34">
        <v>297</v>
      </c>
      <c r="M12904" s="34">
        <v>275</v>
      </c>
    </row>
    <row r="12905" spans="1:13" x14ac:dyDescent="0.2">
      <c r="A12905" s="34" t="s">
        <v>113799</v>
      </c>
      <c r="B12905" s="34">
        <v>516</v>
      </c>
      <c r="C12905" s="34">
        <v>570</v>
      </c>
      <c r="D12905" s="34">
        <v>613</v>
      </c>
      <c r="E12905" s="34">
        <v>617</v>
      </c>
      <c r="F12905" s="34">
        <v>435</v>
      </c>
      <c r="G12905" s="34">
        <v>559</v>
      </c>
      <c r="H12905" s="34">
        <v>646</v>
      </c>
      <c r="I12905" s="34">
        <v>592</v>
      </c>
      <c r="J12905" s="34">
        <v>602</v>
      </c>
      <c r="K12905" s="34">
        <v>461</v>
      </c>
      <c r="L12905" s="34">
        <v>420</v>
      </c>
      <c r="M12905" s="34">
        <v>445</v>
      </c>
    </row>
    <row r="12906" spans="1:13" x14ac:dyDescent="0.2">
      <c r="A12906" s="34" t="s">
        <v>113800</v>
      </c>
      <c r="B12906" s="34">
        <v>439</v>
      </c>
      <c r="C12906" s="34">
        <v>464</v>
      </c>
      <c r="D12906" s="34">
        <v>514</v>
      </c>
      <c r="E12906" s="34">
        <v>383</v>
      </c>
      <c r="F12906" s="34">
        <v>393</v>
      </c>
      <c r="G12906" s="34">
        <v>411</v>
      </c>
      <c r="H12906" s="34">
        <v>498</v>
      </c>
      <c r="I12906" s="34">
        <v>413</v>
      </c>
      <c r="J12906" s="34">
        <v>451</v>
      </c>
      <c r="K12906" s="34">
        <v>368</v>
      </c>
      <c r="L12906" s="34">
        <v>380</v>
      </c>
      <c r="M12906" s="34">
        <v>343</v>
      </c>
    </row>
    <row r="12907" spans="1:13" x14ac:dyDescent="0.2">
      <c r="A12907" s="34" t="s">
        <v>113801</v>
      </c>
      <c r="B12907" s="34">
        <v>286</v>
      </c>
      <c r="C12907" s="34">
        <v>185</v>
      </c>
      <c r="D12907" s="34">
        <v>237</v>
      </c>
      <c r="E12907" s="34">
        <v>255</v>
      </c>
      <c r="F12907" s="34">
        <v>251</v>
      </c>
      <c r="G12907" s="34">
        <v>217</v>
      </c>
      <c r="H12907" s="34">
        <v>254</v>
      </c>
      <c r="I12907" s="34">
        <v>203</v>
      </c>
      <c r="J12907" s="34">
        <v>214</v>
      </c>
      <c r="K12907" s="34">
        <v>193</v>
      </c>
      <c r="L12907" s="34">
        <v>235</v>
      </c>
      <c r="M12907" s="34">
        <v>172</v>
      </c>
    </row>
    <row r="12908" spans="1:13" x14ac:dyDescent="0.2">
      <c r="A12908" s="34" t="s">
        <v>113802</v>
      </c>
      <c r="B12908" s="34">
        <v>202</v>
      </c>
      <c r="C12908" s="34">
        <v>197</v>
      </c>
      <c r="D12908" s="34">
        <v>209</v>
      </c>
      <c r="E12908" s="34">
        <v>176</v>
      </c>
      <c r="F12908" s="34">
        <v>195</v>
      </c>
      <c r="G12908" s="34">
        <v>184</v>
      </c>
      <c r="H12908" s="34">
        <v>241</v>
      </c>
      <c r="I12908" s="34">
        <v>189</v>
      </c>
      <c r="J12908" s="34">
        <v>208</v>
      </c>
      <c r="K12908" s="34">
        <v>158</v>
      </c>
      <c r="L12908" s="34">
        <v>181</v>
      </c>
      <c r="M12908" s="34">
        <v>137</v>
      </c>
    </row>
    <row r="12909" spans="1:13" x14ac:dyDescent="0.2">
      <c r="A12909" s="34" t="s">
        <v>113803</v>
      </c>
      <c r="B12909" s="34">
        <v>250</v>
      </c>
      <c r="C12909" s="34">
        <v>252</v>
      </c>
      <c r="D12909" s="34">
        <v>299</v>
      </c>
      <c r="E12909" s="34">
        <v>335</v>
      </c>
      <c r="F12909" s="34">
        <v>260</v>
      </c>
      <c r="G12909" s="34">
        <v>227</v>
      </c>
      <c r="H12909" s="34">
        <v>284</v>
      </c>
      <c r="I12909" s="34">
        <v>237</v>
      </c>
      <c r="J12909" s="34">
        <v>274</v>
      </c>
      <c r="K12909" s="34">
        <v>190</v>
      </c>
      <c r="L12909" s="34">
        <v>254</v>
      </c>
      <c r="M12909" s="34">
        <v>195</v>
      </c>
    </row>
    <row r="12910" spans="1:13" x14ac:dyDescent="0.2">
      <c r="A12910" s="34" t="s">
        <v>113804</v>
      </c>
      <c r="B12910" s="34">
        <v>102</v>
      </c>
      <c r="C12910" s="34">
        <v>77</v>
      </c>
      <c r="D12910" s="34">
        <v>50</v>
      </c>
      <c r="E12910" s="34">
        <v>110</v>
      </c>
      <c r="F12910" s="34">
        <v>70</v>
      </c>
      <c r="G12910" s="34">
        <v>97</v>
      </c>
      <c r="H12910" s="34">
        <v>69</v>
      </c>
      <c r="I12910" s="34">
        <v>93</v>
      </c>
      <c r="J12910" s="34">
        <v>78</v>
      </c>
      <c r="K12910" s="34">
        <v>53</v>
      </c>
      <c r="L12910" s="34">
        <v>78</v>
      </c>
      <c r="M12910" s="34">
        <v>86</v>
      </c>
    </row>
    <row r="12911" spans="1:13" x14ac:dyDescent="0.2">
      <c r="A12911" s="34" t="s">
        <v>113805</v>
      </c>
      <c r="B12911" s="34">
        <v>90</v>
      </c>
      <c r="C12911" s="34">
        <v>126</v>
      </c>
      <c r="D12911" s="34">
        <v>100</v>
      </c>
      <c r="E12911" s="34">
        <v>147</v>
      </c>
      <c r="F12911" s="34">
        <v>113</v>
      </c>
      <c r="G12911" s="34">
        <v>90</v>
      </c>
      <c r="H12911" s="34">
        <v>146</v>
      </c>
      <c r="I12911" s="34">
        <v>119</v>
      </c>
      <c r="J12911" s="34">
        <v>119</v>
      </c>
      <c r="K12911" s="34">
        <v>84</v>
      </c>
      <c r="L12911" s="34">
        <v>128</v>
      </c>
      <c r="M12911" s="34">
        <v>80</v>
      </c>
    </row>
    <row r="12912" spans="1:13" x14ac:dyDescent="0.2">
      <c r="A12912" s="34" t="s">
        <v>113806</v>
      </c>
      <c r="B12912" s="34">
        <v>111</v>
      </c>
      <c r="C12912" s="34">
        <v>108</v>
      </c>
      <c r="D12912" s="34">
        <v>93</v>
      </c>
      <c r="E12912" s="34">
        <v>126</v>
      </c>
      <c r="F12912" s="34">
        <v>113</v>
      </c>
      <c r="G12912" s="34">
        <v>106</v>
      </c>
      <c r="H12912" s="34">
        <v>93</v>
      </c>
      <c r="I12912" s="34">
        <v>102</v>
      </c>
      <c r="J12912" s="34">
        <v>92</v>
      </c>
      <c r="K12912" s="34">
        <v>105</v>
      </c>
      <c r="L12912" s="34">
        <v>101</v>
      </c>
      <c r="M12912" s="34">
        <v>98</v>
      </c>
    </row>
    <row r="12913" spans="1:13" x14ac:dyDescent="0.2">
      <c r="A12913" s="34" t="s">
        <v>113807</v>
      </c>
      <c r="B12913" s="34">
        <v>235</v>
      </c>
      <c r="C12913" s="34">
        <v>185</v>
      </c>
      <c r="D12913" s="34">
        <v>241</v>
      </c>
      <c r="E12913" s="34">
        <v>289</v>
      </c>
      <c r="F12913" s="34">
        <v>218</v>
      </c>
      <c r="G12913" s="34">
        <v>188</v>
      </c>
      <c r="H12913" s="34">
        <v>289</v>
      </c>
      <c r="I12913" s="34">
        <v>263</v>
      </c>
      <c r="J12913" s="34">
        <v>245</v>
      </c>
      <c r="K12913" s="34">
        <v>206</v>
      </c>
      <c r="L12913" s="34">
        <v>276</v>
      </c>
      <c r="M12913" s="34">
        <v>161</v>
      </c>
    </row>
    <row r="12914" spans="1:13" x14ac:dyDescent="0.2">
      <c r="A12914" s="34" t="s">
        <v>113808</v>
      </c>
      <c r="B12914" s="34">
        <v>219</v>
      </c>
      <c r="C12914" s="34">
        <v>164</v>
      </c>
      <c r="D12914" s="34">
        <v>177</v>
      </c>
      <c r="E12914" s="34">
        <v>163</v>
      </c>
      <c r="F12914" s="34">
        <v>206</v>
      </c>
      <c r="G12914" s="34">
        <v>154</v>
      </c>
      <c r="H12914" s="34">
        <v>184</v>
      </c>
      <c r="I12914" s="34">
        <v>183</v>
      </c>
      <c r="J12914" s="34">
        <v>232</v>
      </c>
      <c r="K12914" s="34">
        <v>145</v>
      </c>
      <c r="L12914" s="34">
        <v>169</v>
      </c>
      <c r="M12914" s="34">
        <v>157</v>
      </c>
    </row>
    <row r="12915" spans="1:13" x14ac:dyDescent="0.2">
      <c r="A12915" s="34" t="s">
        <v>113809</v>
      </c>
      <c r="B12915" s="34">
        <v>181</v>
      </c>
      <c r="C12915" s="34">
        <v>149</v>
      </c>
      <c r="D12915" s="34">
        <v>126</v>
      </c>
      <c r="E12915" s="34">
        <v>170</v>
      </c>
      <c r="F12915" s="34">
        <v>174</v>
      </c>
      <c r="G12915" s="34">
        <v>110</v>
      </c>
      <c r="H12915" s="34">
        <v>157</v>
      </c>
      <c r="I12915" s="34">
        <v>124</v>
      </c>
      <c r="J12915" s="34">
        <v>153</v>
      </c>
      <c r="K12915" s="34">
        <v>128</v>
      </c>
      <c r="L12915" s="34">
        <v>177</v>
      </c>
      <c r="M12915" s="34">
        <v>128</v>
      </c>
    </row>
    <row r="12916" spans="1:13" x14ac:dyDescent="0.2">
      <c r="A12916" s="34" t="s">
        <v>113810</v>
      </c>
      <c r="B12916" s="34">
        <v>319</v>
      </c>
      <c r="C12916" s="34">
        <v>278</v>
      </c>
      <c r="D12916" s="34">
        <v>346</v>
      </c>
      <c r="E12916" s="34">
        <v>323</v>
      </c>
      <c r="F12916" s="34">
        <v>301</v>
      </c>
      <c r="G12916" s="34">
        <v>250</v>
      </c>
      <c r="H12916" s="34">
        <v>434</v>
      </c>
      <c r="I12916" s="34">
        <v>285</v>
      </c>
      <c r="J12916" s="34">
        <v>336</v>
      </c>
      <c r="K12916" s="34">
        <v>253</v>
      </c>
      <c r="L12916" s="34">
        <v>272</v>
      </c>
      <c r="M12916" s="34">
        <v>196</v>
      </c>
    </row>
    <row r="12917" spans="1:13" x14ac:dyDescent="0.2">
      <c r="A12917" s="34" t="s">
        <v>113811</v>
      </c>
      <c r="B12917" s="34">
        <v>302</v>
      </c>
      <c r="C12917" s="34">
        <v>205</v>
      </c>
      <c r="D12917" s="34">
        <v>308</v>
      </c>
      <c r="E12917" s="34">
        <v>283</v>
      </c>
      <c r="F12917" s="34">
        <v>267</v>
      </c>
      <c r="G12917" s="34">
        <v>266</v>
      </c>
      <c r="H12917" s="34">
        <v>221</v>
      </c>
      <c r="I12917" s="34">
        <v>225</v>
      </c>
      <c r="J12917" s="34">
        <v>274</v>
      </c>
      <c r="K12917" s="34">
        <v>200</v>
      </c>
      <c r="L12917" s="34">
        <v>235</v>
      </c>
      <c r="M12917" s="34">
        <v>179</v>
      </c>
    </row>
    <row r="12918" spans="1:13" x14ac:dyDescent="0.2">
      <c r="A12918" s="34" t="s">
        <v>113812</v>
      </c>
      <c r="B12918" s="34">
        <v>138</v>
      </c>
      <c r="C12918" s="34">
        <v>85</v>
      </c>
      <c r="D12918" s="34">
        <v>152</v>
      </c>
      <c r="E12918" s="34">
        <v>132</v>
      </c>
      <c r="F12918" s="34">
        <v>99</v>
      </c>
      <c r="G12918" s="34">
        <v>90</v>
      </c>
      <c r="H12918" s="34">
        <v>124</v>
      </c>
      <c r="I12918" s="34">
        <v>85</v>
      </c>
      <c r="J12918" s="34">
        <v>102</v>
      </c>
      <c r="K12918" s="34">
        <v>76</v>
      </c>
      <c r="L12918" s="34">
        <v>90</v>
      </c>
      <c r="M12918" s="34">
        <v>78</v>
      </c>
    </row>
    <row r="12919" spans="1:13" x14ac:dyDescent="0.2">
      <c r="A12919" s="34" t="s">
        <v>113813</v>
      </c>
      <c r="B12919" s="34">
        <v>125</v>
      </c>
      <c r="C12919" s="34">
        <v>128</v>
      </c>
      <c r="D12919" s="34">
        <v>185</v>
      </c>
      <c r="E12919" s="34">
        <v>136</v>
      </c>
      <c r="F12919" s="34">
        <v>172</v>
      </c>
      <c r="G12919" s="34">
        <v>136</v>
      </c>
      <c r="H12919" s="34">
        <v>162</v>
      </c>
      <c r="I12919" s="34">
        <v>163</v>
      </c>
      <c r="J12919" s="34">
        <v>191</v>
      </c>
      <c r="K12919" s="34">
        <v>141</v>
      </c>
      <c r="L12919" s="34">
        <v>191</v>
      </c>
      <c r="M12919" s="34">
        <v>106</v>
      </c>
    </row>
    <row r="12920" spans="1:13" x14ac:dyDescent="0.2">
      <c r="A12920" s="34" t="s">
        <v>113814</v>
      </c>
      <c r="B12920" s="34">
        <v>202</v>
      </c>
      <c r="C12920" s="34">
        <v>198</v>
      </c>
      <c r="D12920" s="34">
        <v>237</v>
      </c>
      <c r="E12920" s="34">
        <v>198</v>
      </c>
      <c r="F12920" s="34">
        <v>163</v>
      </c>
      <c r="G12920" s="34">
        <v>191</v>
      </c>
      <c r="H12920" s="34">
        <v>215</v>
      </c>
      <c r="I12920" s="34">
        <v>223</v>
      </c>
      <c r="J12920" s="34">
        <v>182</v>
      </c>
      <c r="K12920" s="34">
        <v>178</v>
      </c>
      <c r="L12920" s="34">
        <v>165</v>
      </c>
      <c r="M12920" s="34">
        <v>175</v>
      </c>
    </row>
    <row r="12921" spans="1:13" x14ac:dyDescent="0.2">
      <c r="A12921" s="34" t="s">
        <v>113815</v>
      </c>
      <c r="B12921" s="34">
        <v>280</v>
      </c>
      <c r="C12921" s="34">
        <v>311</v>
      </c>
      <c r="D12921" s="34">
        <v>337</v>
      </c>
      <c r="E12921" s="34">
        <v>330</v>
      </c>
      <c r="F12921" s="34">
        <v>286</v>
      </c>
      <c r="G12921" s="34">
        <v>312</v>
      </c>
      <c r="H12921" s="34">
        <v>359</v>
      </c>
      <c r="I12921" s="34">
        <v>333</v>
      </c>
      <c r="J12921" s="34">
        <v>347</v>
      </c>
      <c r="K12921" s="34">
        <v>311</v>
      </c>
      <c r="L12921" s="34">
        <v>357</v>
      </c>
      <c r="M12921" s="34">
        <v>281</v>
      </c>
    </row>
    <row r="12922" spans="1:13" x14ac:dyDescent="0.2">
      <c r="A12922" s="34" t="s">
        <v>113816</v>
      </c>
      <c r="B12922" s="34">
        <v>369</v>
      </c>
      <c r="C12922" s="34">
        <v>346</v>
      </c>
      <c r="D12922" s="34">
        <v>435</v>
      </c>
      <c r="E12922" s="34">
        <v>482</v>
      </c>
      <c r="F12922" s="34">
        <v>294</v>
      </c>
      <c r="G12922" s="34">
        <v>373</v>
      </c>
      <c r="H12922" s="34">
        <v>421</v>
      </c>
      <c r="I12922" s="34">
        <v>388</v>
      </c>
      <c r="J12922" s="34">
        <v>398</v>
      </c>
      <c r="K12922" s="34">
        <v>322</v>
      </c>
      <c r="L12922" s="34">
        <v>368</v>
      </c>
      <c r="M12922" s="34">
        <v>296</v>
      </c>
    </row>
    <row r="12923" spans="1:13" x14ac:dyDescent="0.2">
      <c r="A12923" s="34" t="s">
        <v>113817</v>
      </c>
      <c r="B12923" s="34">
        <v>546</v>
      </c>
      <c r="C12923" s="34">
        <v>498</v>
      </c>
      <c r="D12923" s="34">
        <v>681</v>
      </c>
      <c r="E12923" s="34">
        <v>634</v>
      </c>
      <c r="F12923" s="34">
        <v>483</v>
      </c>
      <c r="G12923" s="34">
        <v>573</v>
      </c>
      <c r="H12923" s="34">
        <v>633</v>
      </c>
      <c r="I12923" s="34">
        <v>555</v>
      </c>
      <c r="J12923" s="34">
        <v>623</v>
      </c>
      <c r="K12923" s="34">
        <v>389</v>
      </c>
      <c r="L12923" s="34">
        <v>602</v>
      </c>
      <c r="M12923" s="34">
        <v>432</v>
      </c>
    </row>
    <row r="12924" spans="1:13" x14ac:dyDescent="0.2">
      <c r="A12924" s="34" t="s">
        <v>113818</v>
      </c>
      <c r="B12924" s="34">
        <v>962</v>
      </c>
      <c r="C12924" s="34">
        <v>1031</v>
      </c>
      <c r="D12924" s="34">
        <v>895</v>
      </c>
      <c r="E12924" s="34">
        <v>1016</v>
      </c>
      <c r="F12924" s="34">
        <v>844</v>
      </c>
      <c r="G12924" s="34">
        <v>914</v>
      </c>
      <c r="H12924" s="34">
        <v>1167</v>
      </c>
      <c r="I12924" s="34">
        <v>1052</v>
      </c>
      <c r="J12924" s="34">
        <v>1071</v>
      </c>
      <c r="K12924" s="34">
        <v>851</v>
      </c>
      <c r="L12924" s="34">
        <v>1043</v>
      </c>
      <c r="M12924" s="34">
        <v>804</v>
      </c>
    </row>
    <row r="12925" spans="1:13" x14ac:dyDescent="0.2">
      <c r="A12925" s="34" t="s">
        <v>113819</v>
      </c>
      <c r="B12925" s="34">
        <v>524</v>
      </c>
      <c r="C12925" s="34">
        <v>474</v>
      </c>
      <c r="D12925" s="34">
        <v>543</v>
      </c>
      <c r="E12925" s="34">
        <v>510</v>
      </c>
      <c r="F12925" s="34">
        <v>471</v>
      </c>
      <c r="G12925" s="34">
        <v>448</v>
      </c>
      <c r="H12925" s="34">
        <v>492</v>
      </c>
      <c r="I12925" s="34">
        <v>456</v>
      </c>
      <c r="J12925" s="34">
        <v>438</v>
      </c>
      <c r="K12925" s="34">
        <v>379</v>
      </c>
      <c r="L12925" s="34">
        <v>445</v>
      </c>
      <c r="M12925" s="34">
        <v>360</v>
      </c>
    </row>
    <row r="12926" spans="1:13" x14ac:dyDescent="0.2">
      <c r="A12926" s="34" t="s">
        <v>113820</v>
      </c>
      <c r="B12926" s="34">
        <v>340</v>
      </c>
      <c r="C12926" s="34">
        <v>328</v>
      </c>
      <c r="D12926" s="34">
        <v>361</v>
      </c>
      <c r="E12926" s="34">
        <v>386</v>
      </c>
      <c r="F12926" s="34">
        <v>283</v>
      </c>
      <c r="G12926" s="34">
        <v>309</v>
      </c>
      <c r="H12926" s="34">
        <v>372</v>
      </c>
      <c r="I12926" s="34">
        <v>371</v>
      </c>
      <c r="J12926" s="34">
        <v>367</v>
      </c>
      <c r="K12926" s="34">
        <v>247</v>
      </c>
      <c r="L12926" s="34">
        <v>267</v>
      </c>
      <c r="M12926" s="34">
        <v>253</v>
      </c>
    </row>
    <row r="12927" spans="1:13" x14ac:dyDescent="0.2">
      <c r="A12927" s="34" t="s">
        <v>113821</v>
      </c>
      <c r="B12927" s="34">
        <v>414</v>
      </c>
      <c r="C12927" s="34">
        <v>492</v>
      </c>
      <c r="D12927" s="34">
        <v>462</v>
      </c>
      <c r="E12927" s="34">
        <v>525</v>
      </c>
      <c r="F12927" s="34">
        <v>467</v>
      </c>
      <c r="G12927" s="34">
        <v>503</v>
      </c>
      <c r="H12927" s="34">
        <v>431</v>
      </c>
      <c r="I12927" s="34">
        <v>461</v>
      </c>
      <c r="J12927" s="34">
        <v>458</v>
      </c>
      <c r="K12927" s="34">
        <v>393</v>
      </c>
      <c r="L12927" s="34">
        <v>453</v>
      </c>
      <c r="M12927" s="34">
        <v>411</v>
      </c>
    </row>
    <row r="12928" spans="1:13" x14ac:dyDescent="0.2">
      <c r="A12928" s="34" t="s">
        <v>113822</v>
      </c>
      <c r="B12928" s="34">
        <v>267</v>
      </c>
      <c r="C12928" s="34">
        <v>326</v>
      </c>
      <c r="D12928" s="34">
        <v>269</v>
      </c>
      <c r="E12928" s="34">
        <v>322</v>
      </c>
      <c r="F12928" s="34">
        <v>235</v>
      </c>
      <c r="G12928" s="34">
        <v>285</v>
      </c>
      <c r="H12928" s="34">
        <v>299</v>
      </c>
      <c r="I12928" s="34">
        <v>289</v>
      </c>
      <c r="J12928" s="34">
        <v>296</v>
      </c>
      <c r="K12928" s="34">
        <v>284</v>
      </c>
      <c r="L12928" s="34">
        <v>274</v>
      </c>
      <c r="M12928" s="34">
        <v>263</v>
      </c>
    </row>
    <row r="12929" spans="1:13" x14ac:dyDescent="0.2">
      <c r="A12929" s="34" t="s">
        <v>113823</v>
      </c>
      <c r="B12929" s="34">
        <v>394</v>
      </c>
      <c r="C12929" s="34">
        <v>247</v>
      </c>
      <c r="D12929" s="34">
        <v>321</v>
      </c>
      <c r="E12929" s="34">
        <v>340</v>
      </c>
      <c r="F12929" s="34">
        <v>294</v>
      </c>
      <c r="G12929" s="34">
        <v>301</v>
      </c>
      <c r="H12929" s="34">
        <v>410</v>
      </c>
      <c r="I12929" s="34">
        <v>343</v>
      </c>
      <c r="J12929" s="34">
        <v>351</v>
      </c>
      <c r="K12929" s="34">
        <v>300</v>
      </c>
      <c r="L12929" s="34">
        <v>368</v>
      </c>
      <c r="M12929" s="34">
        <v>304</v>
      </c>
    </row>
    <row r="12930" spans="1:13" x14ac:dyDescent="0.2">
      <c r="A12930" s="34" t="s">
        <v>113824</v>
      </c>
      <c r="B12930" s="34">
        <v>216</v>
      </c>
      <c r="C12930" s="34">
        <v>173</v>
      </c>
      <c r="D12930" s="34">
        <v>227</v>
      </c>
      <c r="E12930" s="34">
        <v>217</v>
      </c>
      <c r="F12930" s="34">
        <v>209</v>
      </c>
      <c r="G12930" s="34">
        <v>198</v>
      </c>
      <c r="H12930" s="34">
        <v>250</v>
      </c>
      <c r="I12930" s="34">
        <v>181</v>
      </c>
      <c r="J12930" s="34">
        <v>194</v>
      </c>
      <c r="K12930" s="34">
        <v>183</v>
      </c>
      <c r="L12930" s="34">
        <v>216</v>
      </c>
      <c r="M12930" s="34">
        <v>148</v>
      </c>
    </row>
    <row r="12931" spans="1:13" x14ac:dyDescent="0.2">
      <c r="A12931" s="34" t="s">
        <v>113825</v>
      </c>
      <c r="B12931" s="34">
        <v>158</v>
      </c>
      <c r="C12931" s="34">
        <v>221</v>
      </c>
      <c r="D12931" s="34">
        <v>197</v>
      </c>
      <c r="E12931" s="34">
        <v>244</v>
      </c>
      <c r="F12931" s="34">
        <v>165</v>
      </c>
      <c r="G12931" s="34">
        <v>204</v>
      </c>
      <c r="H12931" s="34">
        <v>237</v>
      </c>
      <c r="I12931" s="34">
        <v>186</v>
      </c>
      <c r="J12931" s="34">
        <v>171</v>
      </c>
      <c r="K12931" s="34">
        <v>174</v>
      </c>
      <c r="L12931" s="34">
        <v>213</v>
      </c>
      <c r="M12931" s="34">
        <v>189</v>
      </c>
    </row>
    <row r="12932" spans="1:13" x14ac:dyDescent="0.2">
      <c r="A12932" s="34" t="s">
        <v>113826</v>
      </c>
      <c r="B12932" s="34">
        <v>306</v>
      </c>
      <c r="C12932" s="34">
        <v>350</v>
      </c>
      <c r="D12932" s="34">
        <v>412</v>
      </c>
      <c r="E12932" s="34">
        <v>368</v>
      </c>
      <c r="F12932" s="34">
        <v>272</v>
      </c>
      <c r="G12932" s="34">
        <v>305</v>
      </c>
      <c r="H12932" s="34">
        <v>315</v>
      </c>
      <c r="I12932" s="34">
        <v>365</v>
      </c>
      <c r="J12932" s="34">
        <v>408</v>
      </c>
      <c r="K12932" s="34">
        <v>270</v>
      </c>
      <c r="L12932" s="34">
        <v>322</v>
      </c>
      <c r="M12932" s="34">
        <v>268</v>
      </c>
    </row>
    <row r="12933" spans="1:13" x14ac:dyDescent="0.2">
      <c r="A12933" s="34" t="s">
        <v>113827</v>
      </c>
      <c r="B12933" s="34">
        <v>156</v>
      </c>
      <c r="C12933" s="34">
        <v>206</v>
      </c>
      <c r="D12933" s="34">
        <v>186</v>
      </c>
      <c r="E12933" s="34">
        <v>237</v>
      </c>
      <c r="F12933" s="34">
        <v>173</v>
      </c>
      <c r="G12933" s="34">
        <v>182</v>
      </c>
      <c r="H12933" s="34">
        <v>207</v>
      </c>
      <c r="I12933" s="34">
        <v>206</v>
      </c>
      <c r="J12933" s="34">
        <v>224</v>
      </c>
      <c r="K12933" s="34">
        <v>215</v>
      </c>
      <c r="L12933" s="34">
        <v>257</v>
      </c>
      <c r="M12933" s="34">
        <v>160</v>
      </c>
    </row>
    <row r="12934" spans="1:13" x14ac:dyDescent="0.2">
      <c r="A12934" s="34" t="s">
        <v>113828</v>
      </c>
      <c r="B12934" s="34">
        <v>256</v>
      </c>
      <c r="C12934" s="34">
        <v>239</v>
      </c>
      <c r="D12934" s="34">
        <v>327</v>
      </c>
      <c r="E12934" s="34">
        <v>299</v>
      </c>
      <c r="F12934" s="34">
        <v>231</v>
      </c>
      <c r="G12934" s="34">
        <v>210</v>
      </c>
      <c r="H12934" s="34">
        <v>339</v>
      </c>
      <c r="I12934" s="34">
        <v>265</v>
      </c>
      <c r="J12934" s="34">
        <v>325</v>
      </c>
      <c r="K12934" s="34">
        <v>201</v>
      </c>
      <c r="L12934" s="34">
        <v>323</v>
      </c>
      <c r="M12934" s="34">
        <v>183</v>
      </c>
    </row>
    <row r="12935" spans="1:13" x14ac:dyDescent="0.2">
      <c r="A12935" s="34" t="s">
        <v>113829</v>
      </c>
      <c r="B12935" s="34">
        <v>508</v>
      </c>
      <c r="C12935" s="34">
        <v>603</v>
      </c>
      <c r="D12935" s="34">
        <v>562</v>
      </c>
      <c r="E12935" s="34">
        <v>621</v>
      </c>
      <c r="F12935" s="34">
        <v>521</v>
      </c>
      <c r="G12935" s="34">
        <v>576</v>
      </c>
      <c r="H12935" s="34">
        <v>598</v>
      </c>
      <c r="I12935" s="34">
        <v>540</v>
      </c>
      <c r="J12935" s="34">
        <v>594</v>
      </c>
      <c r="K12935" s="34">
        <v>485</v>
      </c>
      <c r="L12935" s="34">
        <v>561</v>
      </c>
      <c r="M12935" s="34">
        <v>443</v>
      </c>
    </row>
    <row r="12936" spans="1:13" x14ac:dyDescent="0.2">
      <c r="A12936" s="34" t="s">
        <v>113830</v>
      </c>
      <c r="B12936" s="34">
        <v>115</v>
      </c>
      <c r="C12936" s="34">
        <v>185</v>
      </c>
      <c r="D12936" s="34">
        <v>233</v>
      </c>
      <c r="E12936" s="34">
        <v>160</v>
      </c>
      <c r="F12936" s="34">
        <v>155</v>
      </c>
      <c r="G12936" s="34">
        <v>175</v>
      </c>
      <c r="H12936" s="34">
        <v>193</v>
      </c>
      <c r="I12936" s="34">
        <v>158</v>
      </c>
      <c r="J12936" s="34">
        <v>199</v>
      </c>
      <c r="K12936" s="34">
        <v>135</v>
      </c>
      <c r="L12936" s="34">
        <v>172</v>
      </c>
      <c r="M12936" s="34">
        <v>142</v>
      </c>
    </row>
    <row r="12937" spans="1:13" x14ac:dyDescent="0.2">
      <c r="A12937" s="34" t="s">
        <v>113831</v>
      </c>
      <c r="B12937" s="34">
        <v>393</v>
      </c>
      <c r="C12937" s="34">
        <v>443</v>
      </c>
      <c r="D12937" s="34">
        <v>464</v>
      </c>
      <c r="E12937" s="34">
        <v>462</v>
      </c>
      <c r="F12937" s="34">
        <v>430</v>
      </c>
      <c r="G12937" s="34">
        <v>435</v>
      </c>
      <c r="H12937" s="34">
        <v>483</v>
      </c>
      <c r="I12937" s="34">
        <v>442</v>
      </c>
      <c r="J12937" s="34">
        <v>500</v>
      </c>
      <c r="K12937" s="34">
        <v>427</v>
      </c>
      <c r="L12937" s="34">
        <v>448</v>
      </c>
      <c r="M12937" s="34">
        <v>371</v>
      </c>
    </row>
    <row r="12938" spans="1:13" x14ac:dyDescent="0.2">
      <c r="A12938" s="34" t="s">
        <v>113832</v>
      </c>
      <c r="B12938" s="34">
        <v>159</v>
      </c>
      <c r="C12938" s="34">
        <v>173</v>
      </c>
      <c r="D12938" s="34">
        <v>140</v>
      </c>
      <c r="E12938" s="34">
        <v>150</v>
      </c>
      <c r="F12938" s="34">
        <v>93</v>
      </c>
      <c r="G12938" s="34">
        <v>119</v>
      </c>
      <c r="H12938" s="34">
        <v>129</v>
      </c>
      <c r="I12938" s="34">
        <v>129</v>
      </c>
      <c r="J12938" s="34">
        <v>95</v>
      </c>
      <c r="K12938" s="34">
        <v>113</v>
      </c>
      <c r="L12938" s="34">
        <v>96</v>
      </c>
      <c r="M12938" s="34">
        <v>133</v>
      </c>
    </row>
    <row r="12939" spans="1:13" x14ac:dyDescent="0.2">
      <c r="A12939" s="34" t="s">
        <v>113833</v>
      </c>
      <c r="B12939" s="34">
        <v>539</v>
      </c>
      <c r="C12939" s="34">
        <v>575</v>
      </c>
      <c r="D12939" s="34">
        <v>619</v>
      </c>
      <c r="E12939" s="34">
        <v>625</v>
      </c>
      <c r="F12939" s="34">
        <v>584</v>
      </c>
      <c r="G12939" s="34">
        <v>572</v>
      </c>
      <c r="H12939" s="34">
        <v>691</v>
      </c>
      <c r="I12939" s="34">
        <v>589</v>
      </c>
      <c r="J12939" s="34">
        <v>734</v>
      </c>
      <c r="K12939" s="34">
        <v>451</v>
      </c>
      <c r="L12939" s="34">
        <v>623</v>
      </c>
      <c r="M12939" s="34">
        <v>466</v>
      </c>
    </row>
    <row r="12940" spans="1:13" x14ac:dyDescent="0.2">
      <c r="A12940" s="34" t="s">
        <v>113834</v>
      </c>
      <c r="B12940" s="34">
        <v>384</v>
      </c>
      <c r="C12940" s="34">
        <v>410</v>
      </c>
      <c r="D12940" s="34">
        <v>420</v>
      </c>
      <c r="E12940" s="34">
        <v>423</v>
      </c>
      <c r="F12940" s="34">
        <v>337</v>
      </c>
      <c r="G12940" s="34">
        <v>380</v>
      </c>
      <c r="H12940" s="34">
        <v>383</v>
      </c>
      <c r="I12940" s="34">
        <v>326</v>
      </c>
      <c r="J12940" s="34">
        <v>380</v>
      </c>
      <c r="K12940" s="34">
        <v>337</v>
      </c>
      <c r="L12940" s="34">
        <v>414</v>
      </c>
      <c r="M12940" s="34">
        <v>308</v>
      </c>
    </row>
    <row r="12941" spans="1:13" x14ac:dyDescent="0.2">
      <c r="A12941" s="34" t="s">
        <v>113835</v>
      </c>
      <c r="B12941" s="34">
        <v>471</v>
      </c>
      <c r="C12941" s="34">
        <v>579</v>
      </c>
      <c r="D12941" s="34">
        <v>551</v>
      </c>
      <c r="E12941" s="34">
        <v>565</v>
      </c>
      <c r="F12941" s="34">
        <v>475</v>
      </c>
      <c r="G12941" s="34">
        <v>554</v>
      </c>
      <c r="H12941" s="34">
        <v>542</v>
      </c>
      <c r="I12941" s="34">
        <v>563</v>
      </c>
      <c r="J12941" s="34">
        <v>536</v>
      </c>
      <c r="K12941" s="34">
        <v>449</v>
      </c>
      <c r="L12941" s="34">
        <v>526</v>
      </c>
      <c r="M12941" s="34">
        <v>418</v>
      </c>
    </row>
    <row r="12942" spans="1:13" x14ac:dyDescent="0.2">
      <c r="A12942" s="34" t="s">
        <v>113836</v>
      </c>
      <c r="B12942" s="34">
        <v>456</v>
      </c>
      <c r="C12942" s="34">
        <v>422</v>
      </c>
      <c r="D12942" s="34">
        <v>459</v>
      </c>
      <c r="E12942" s="34">
        <v>471</v>
      </c>
      <c r="F12942" s="34">
        <v>403</v>
      </c>
      <c r="G12942" s="34">
        <v>412</v>
      </c>
      <c r="H12942" s="34">
        <v>419</v>
      </c>
      <c r="I12942" s="34">
        <v>458</v>
      </c>
      <c r="J12942" s="34">
        <v>470</v>
      </c>
      <c r="K12942" s="34">
        <v>384</v>
      </c>
      <c r="L12942" s="34">
        <v>447</v>
      </c>
      <c r="M12942" s="34">
        <v>347</v>
      </c>
    </row>
    <row r="12943" spans="1:13" x14ac:dyDescent="0.2">
      <c r="A12943" s="34" t="s">
        <v>113837</v>
      </c>
      <c r="B12943" s="34">
        <v>724</v>
      </c>
      <c r="C12943" s="34">
        <v>654</v>
      </c>
      <c r="D12943" s="34">
        <v>736</v>
      </c>
      <c r="E12943" s="34">
        <v>724</v>
      </c>
      <c r="F12943" s="34">
        <v>653</v>
      </c>
      <c r="G12943" s="34">
        <v>641</v>
      </c>
      <c r="H12943" s="34">
        <v>864</v>
      </c>
      <c r="I12943" s="34">
        <v>769</v>
      </c>
      <c r="J12943" s="34">
        <v>852</v>
      </c>
      <c r="K12943" s="34">
        <v>613</v>
      </c>
      <c r="L12943" s="34">
        <v>747</v>
      </c>
      <c r="M12943" s="34">
        <v>566</v>
      </c>
    </row>
    <row r="12944" spans="1:13" x14ac:dyDescent="0.2">
      <c r="A12944" s="34" t="s">
        <v>113838</v>
      </c>
      <c r="B12944" s="34">
        <v>312</v>
      </c>
      <c r="C12944" s="34">
        <v>319</v>
      </c>
      <c r="D12944" s="34">
        <v>388</v>
      </c>
      <c r="E12944" s="34">
        <v>326</v>
      </c>
      <c r="F12944" s="34">
        <v>309</v>
      </c>
      <c r="G12944" s="34">
        <v>334</v>
      </c>
      <c r="H12944" s="34">
        <v>344</v>
      </c>
      <c r="I12944" s="34">
        <v>317</v>
      </c>
      <c r="J12944" s="34">
        <v>315</v>
      </c>
      <c r="K12944" s="34">
        <v>288</v>
      </c>
      <c r="L12944" s="34">
        <v>316</v>
      </c>
      <c r="M12944" s="34">
        <v>247</v>
      </c>
    </row>
    <row r="12945" spans="1:13" x14ac:dyDescent="0.2">
      <c r="A12945" s="34" t="s">
        <v>113839</v>
      </c>
      <c r="B12945" s="34">
        <v>658</v>
      </c>
      <c r="C12945" s="34">
        <v>811</v>
      </c>
      <c r="D12945" s="34">
        <v>624</v>
      </c>
      <c r="E12945" s="34">
        <v>802</v>
      </c>
      <c r="F12945" s="34">
        <v>723</v>
      </c>
      <c r="G12945" s="34">
        <v>750</v>
      </c>
      <c r="H12945" s="34">
        <v>708</v>
      </c>
      <c r="I12945" s="34">
        <v>745</v>
      </c>
      <c r="J12945" s="34">
        <v>645</v>
      </c>
      <c r="K12945" s="34">
        <v>638</v>
      </c>
      <c r="L12945" s="34">
        <v>614</v>
      </c>
      <c r="M12945" s="34">
        <v>603</v>
      </c>
    </row>
    <row r="12946" spans="1:13" x14ac:dyDescent="0.2">
      <c r="A12946" s="34" t="s">
        <v>113840</v>
      </c>
      <c r="B12946" s="34">
        <v>457</v>
      </c>
      <c r="C12946" s="34">
        <v>504</v>
      </c>
      <c r="D12946" s="34">
        <v>537</v>
      </c>
      <c r="E12946" s="34">
        <v>564</v>
      </c>
      <c r="F12946" s="34">
        <v>471</v>
      </c>
      <c r="G12946" s="34">
        <v>497</v>
      </c>
      <c r="H12946" s="34">
        <v>553</v>
      </c>
      <c r="I12946" s="34">
        <v>529</v>
      </c>
      <c r="J12946" s="34">
        <v>519</v>
      </c>
      <c r="K12946" s="34">
        <v>486</v>
      </c>
      <c r="L12946" s="34">
        <v>489</v>
      </c>
      <c r="M12946" s="34">
        <v>457</v>
      </c>
    </row>
    <row r="12947" spans="1:13" x14ac:dyDescent="0.2">
      <c r="A12947" s="34" t="s">
        <v>113841</v>
      </c>
      <c r="B12947" s="34">
        <v>377</v>
      </c>
      <c r="C12947" s="34">
        <v>468</v>
      </c>
      <c r="D12947" s="34">
        <v>504</v>
      </c>
      <c r="E12947" s="34">
        <v>474</v>
      </c>
      <c r="F12947" s="34">
        <v>455</v>
      </c>
      <c r="G12947" s="34">
        <v>414</v>
      </c>
      <c r="H12947" s="34">
        <v>505</v>
      </c>
      <c r="I12947" s="34">
        <v>454</v>
      </c>
      <c r="J12947" s="34">
        <v>442</v>
      </c>
      <c r="K12947" s="34">
        <v>324</v>
      </c>
      <c r="L12947" s="34">
        <v>470</v>
      </c>
      <c r="M12947" s="34">
        <v>349</v>
      </c>
    </row>
    <row r="12948" spans="1:13" x14ac:dyDescent="0.2">
      <c r="A12948" s="34" t="s">
        <v>113842</v>
      </c>
      <c r="B12948" s="34">
        <v>324</v>
      </c>
      <c r="C12948" s="34">
        <v>372</v>
      </c>
      <c r="D12948" s="34">
        <v>294</v>
      </c>
      <c r="E12948" s="34">
        <v>454</v>
      </c>
      <c r="F12948" s="34">
        <v>318</v>
      </c>
      <c r="G12948" s="34">
        <v>348</v>
      </c>
      <c r="H12948" s="34">
        <v>376</v>
      </c>
      <c r="I12948" s="34">
        <v>410</v>
      </c>
      <c r="J12948" s="34">
        <v>330</v>
      </c>
      <c r="K12948" s="34">
        <v>292</v>
      </c>
      <c r="L12948" s="34">
        <v>354</v>
      </c>
      <c r="M12948" s="34">
        <v>268</v>
      </c>
    </row>
    <row r="12949" spans="1:13" x14ac:dyDescent="0.2">
      <c r="A12949" s="34" t="s">
        <v>113843</v>
      </c>
      <c r="B12949" s="34">
        <v>410</v>
      </c>
      <c r="C12949" s="34">
        <v>394</v>
      </c>
      <c r="D12949" s="34">
        <v>557</v>
      </c>
      <c r="E12949" s="34">
        <v>453</v>
      </c>
      <c r="F12949" s="34">
        <v>428</v>
      </c>
      <c r="G12949" s="34">
        <v>425</v>
      </c>
      <c r="H12949" s="34">
        <v>468</v>
      </c>
      <c r="I12949" s="34">
        <v>401</v>
      </c>
      <c r="J12949" s="34">
        <v>436</v>
      </c>
      <c r="K12949" s="34">
        <v>346</v>
      </c>
      <c r="L12949" s="34">
        <v>421</v>
      </c>
      <c r="M12949" s="34">
        <v>339</v>
      </c>
    </row>
    <row r="12950" spans="1:13" x14ac:dyDescent="0.2">
      <c r="A12950" s="34" t="s">
        <v>113844</v>
      </c>
      <c r="B12950" s="34">
        <v>402</v>
      </c>
      <c r="C12950" s="34">
        <v>406</v>
      </c>
      <c r="D12950" s="34">
        <v>453</v>
      </c>
      <c r="E12950" s="34">
        <v>478</v>
      </c>
      <c r="F12950" s="34">
        <v>375</v>
      </c>
      <c r="G12950" s="34">
        <v>366</v>
      </c>
      <c r="H12950" s="34">
        <v>538</v>
      </c>
      <c r="I12950" s="34">
        <v>456</v>
      </c>
      <c r="J12950" s="34">
        <v>433</v>
      </c>
      <c r="K12950" s="34">
        <v>365</v>
      </c>
      <c r="L12950" s="34">
        <v>330</v>
      </c>
      <c r="M12950" s="34">
        <v>287</v>
      </c>
    </row>
    <row r="12951" spans="1:13" x14ac:dyDescent="0.2">
      <c r="A12951" s="34" t="s">
        <v>113845</v>
      </c>
      <c r="B12951" s="34">
        <v>458</v>
      </c>
      <c r="C12951" s="34">
        <v>489</v>
      </c>
      <c r="D12951" s="34">
        <v>493</v>
      </c>
      <c r="E12951" s="34">
        <v>534</v>
      </c>
      <c r="F12951" s="34">
        <v>382</v>
      </c>
      <c r="G12951" s="34">
        <v>475</v>
      </c>
      <c r="H12951" s="34">
        <v>557</v>
      </c>
      <c r="I12951" s="34">
        <v>491</v>
      </c>
      <c r="J12951" s="34">
        <v>458</v>
      </c>
      <c r="K12951" s="34">
        <v>397</v>
      </c>
      <c r="L12951" s="34">
        <v>455</v>
      </c>
      <c r="M12951" s="34">
        <v>423</v>
      </c>
    </row>
    <row r="12952" spans="1:13" x14ac:dyDescent="0.2">
      <c r="A12952" s="34" t="s">
        <v>113846</v>
      </c>
      <c r="B12952" s="34">
        <v>445</v>
      </c>
      <c r="C12952" s="34">
        <v>391</v>
      </c>
      <c r="D12952" s="34">
        <v>373</v>
      </c>
      <c r="E12952" s="34">
        <v>439</v>
      </c>
      <c r="F12952" s="34">
        <v>283</v>
      </c>
      <c r="G12952" s="34">
        <v>401</v>
      </c>
      <c r="H12952" s="34">
        <v>384</v>
      </c>
      <c r="I12952" s="34">
        <v>444</v>
      </c>
      <c r="J12952" s="34">
        <v>349</v>
      </c>
      <c r="K12952" s="34">
        <v>354</v>
      </c>
      <c r="L12952" s="34">
        <v>358</v>
      </c>
      <c r="M12952" s="34">
        <v>285</v>
      </c>
    </row>
    <row r="12953" spans="1:13" x14ac:dyDescent="0.2">
      <c r="A12953" s="34" t="s">
        <v>113847</v>
      </c>
      <c r="B12953" s="34">
        <v>272</v>
      </c>
      <c r="C12953" s="34">
        <v>310</v>
      </c>
      <c r="D12953" s="34">
        <v>246</v>
      </c>
      <c r="E12953" s="34">
        <v>327</v>
      </c>
      <c r="F12953" s="34">
        <v>242</v>
      </c>
      <c r="G12953" s="34">
        <v>299</v>
      </c>
      <c r="H12953" s="34">
        <v>309</v>
      </c>
      <c r="I12953" s="34">
        <v>277</v>
      </c>
      <c r="J12953" s="34">
        <v>278</v>
      </c>
      <c r="K12953" s="34">
        <v>234</v>
      </c>
      <c r="L12953" s="34">
        <v>248</v>
      </c>
      <c r="M12953" s="34">
        <v>226</v>
      </c>
    </row>
    <row r="12954" spans="1:13" x14ac:dyDescent="0.2">
      <c r="A12954" s="34" t="s">
        <v>113848</v>
      </c>
      <c r="B12954" s="34">
        <v>194</v>
      </c>
      <c r="C12954" s="34">
        <v>161</v>
      </c>
      <c r="D12954" s="34">
        <v>171</v>
      </c>
      <c r="E12954" s="34">
        <v>205</v>
      </c>
      <c r="F12954" s="34">
        <v>165</v>
      </c>
      <c r="G12954" s="34">
        <v>178</v>
      </c>
      <c r="H12954" s="34">
        <v>174</v>
      </c>
      <c r="I12954" s="34">
        <v>175</v>
      </c>
      <c r="J12954" s="34">
        <v>211</v>
      </c>
      <c r="K12954" s="34">
        <v>150</v>
      </c>
      <c r="L12954" s="34">
        <v>208</v>
      </c>
      <c r="M12954" s="34">
        <v>142</v>
      </c>
    </row>
    <row r="12955" spans="1:13" x14ac:dyDescent="0.2">
      <c r="A12955" s="34" t="s">
        <v>113849</v>
      </c>
      <c r="B12955" s="34">
        <v>276</v>
      </c>
      <c r="C12955" s="34">
        <v>312</v>
      </c>
      <c r="D12955" s="34">
        <v>283</v>
      </c>
      <c r="E12955" s="34">
        <v>314</v>
      </c>
      <c r="F12955" s="34">
        <v>291</v>
      </c>
      <c r="G12955" s="34">
        <v>308</v>
      </c>
      <c r="H12955" s="34">
        <v>366</v>
      </c>
      <c r="I12955" s="34">
        <v>332</v>
      </c>
      <c r="J12955" s="34">
        <v>363</v>
      </c>
      <c r="K12955" s="34">
        <v>275</v>
      </c>
      <c r="L12955" s="34">
        <v>322</v>
      </c>
      <c r="M12955" s="34">
        <v>239</v>
      </c>
    </row>
    <row r="12956" spans="1:13" x14ac:dyDescent="0.2">
      <c r="A12956" s="34" t="s">
        <v>113850</v>
      </c>
      <c r="B12956" s="34">
        <v>207</v>
      </c>
      <c r="C12956" s="34">
        <v>215</v>
      </c>
      <c r="D12956" s="34">
        <v>223</v>
      </c>
      <c r="E12956" s="34">
        <v>251</v>
      </c>
      <c r="F12956" s="34">
        <v>197</v>
      </c>
      <c r="G12956" s="34">
        <v>205</v>
      </c>
      <c r="H12956" s="34">
        <v>258</v>
      </c>
      <c r="I12956" s="34">
        <v>248</v>
      </c>
      <c r="J12956" s="34">
        <v>232</v>
      </c>
      <c r="K12956" s="34">
        <v>208</v>
      </c>
      <c r="L12956" s="34">
        <v>219</v>
      </c>
      <c r="M12956" s="34">
        <v>216</v>
      </c>
    </row>
    <row r="12957" spans="1:13" x14ac:dyDescent="0.2">
      <c r="A12957" s="34" t="s">
        <v>113851</v>
      </c>
      <c r="B12957" s="34">
        <v>542</v>
      </c>
      <c r="C12957" s="34">
        <v>542</v>
      </c>
      <c r="D12957" s="34">
        <v>598</v>
      </c>
      <c r="E12957" s="34">
        <v>572</v>
      </c>
      <c r="F12957" s="34">
        <v>504</v>
      </c>
      <c r="G12957" s="34">
        <v>517</v>
      </c>
      <c r="H12957" s="34">
        <v>631</v>
      </c>
      <c r="I12957" s="34">
        <v>516</v>
      </c>
      <c r="J12957" s="34">
        <v>569</v>
      </c>
      <c r="K12957" s="34">
        <v>431</v>
      </c>
      <c r="L12957" s="34">
        <v>464</v>
      </c>
      <c r="M12957" s="34">
        <v>366</v>
      </c>
    </row>
    <row r="12958" spans="1:13" x14ac:dyDescent="0.2">
      <c r="A12958" s="34" t="s">
        <v>113852</v>
      </c>
      <c r="B12958" s="34">
        <v>435</v>
      </c>
      <c r="C12958" s="34">
        <v>464</v>
      </c>
      <c r="D12958" s="34">
        <v>560</v>
      </c>
      <c r="E12958" s="34">
        <v>513</v>
      </c>
      <c r="F12958" s="34">
        <v>512</v>
      </c>
      <c r="G12958" s="34">
        <v>474</v>
      </c>
      <c r="H12958" s="34">
        <v>647</v>
      </c>
      <c r="I12958" s="34">
        <v>545</v>
      </c>
      <c r="J12958" s="34">
        <v>514</v>
      </c>
      <c r="K12958" s="34">
        <v>418</v>
      </c>
      <c r="L12958" s="34">
        <v>541</v>
      </c>
      <c r="M12958" s="34">
        <v>365</v>
      </c>
    </row>
    <row r="12959" spans="1:13" x14ac:dyDescent="0.2">
      <c r="A12959" s="34" t="s">
        <v>113853</v>
      </c>
      <c r="B12959" s="34">
        <v>196</v>
      </c>
      <c r="C12959" s="34">
        <v>244</v>
      </c>
      <c r="D12959" s="34">
        <v>288</v>
      </c>
      <c r="E12959" s="34">
        <v>286</v>
      </c>
      <c r="F12959" s="34">
        <v>227</v>
      </c>
      <c r="G12959" s="34">
        <v>239</v>
      </c>
      <c r="H12959" s="34">
        <v>260</v>
      </c>
      <c r="I12959" s="34">
        <v>259</v>
      </c>
      <c r="J12959" s="34">
        <v>290</v>
      </c>
      <c r="K12959" s="34">
        <v>217</v>
      </c>
      <c r="L12959" s="34">
        <v>245</v>
      </c>
      <c r="M12959" s="34">
        <v>185</v>
      </c>
    </row>
    <row r="12960" spans="1:13" x14ac:dyDescent="0.2">
      <c r="A12960" s="34" t="s">
        <v>113854</v>
      </c>
      <c r="B12960" s="34">
        <v>414</v>
      </c>
      <c r="C12960" s="34">
        <v>376</v>
      </c>
      <c r="D12960" s="34">
        <v>392</v>
      </c>
      <c r="E12960" s="34">
        <v>466</v>
      </c>
      <c r="F12960" s="34">
        <v>427</v>
      </c>
      <c r="G12960" s="34">
        <v>385</v>
      </c>
      <c r="H12960" s="34">
        <v>381</v>
      </c>
      <c r="I12960" s="34">
        <v>407</v>
      </c>
      <c r="J12960" s="34">
        <v>460</v>
      </c>
      <c r="K12960" s="34">
        <v>358</v>
      </c>
      <c r="L12960" s="34">
        <v>401</v>
      </c>
      <c r="M12960" s="34">
        <v>353</v>
      </c>
    </row>
    <row r="12961" spans="1:13" x14ac:dyDescent="0.2">
      <c r="A12961" s="34" t="s">
        <v>113855</v>
      </c>
      <c r="B12961" s="34">
        <v>437</v>
      </c>
      <c r="C12961" s="34">
        <v>434</v>
      </c>
      <c r="D12961" s="34">
        <v>458</v>
      </c>
      <c r="E12961" s="34">
        <v>481</v>
      </c>
      <c r="F12961" s="34">
        <v>394</v>
      </c>
      <c r="G12961" s="34">
        <v>443</v>
      </c>
      <c r="H12961" s="34">
        <v>514</v>
      </c>
      <c r="I12961" s="34">
        <v>459</v>
      </c>
      <c r="J12961" s="34">
        <v>473</v>
      </c>
      <c r="K12961" s="34">
        <v>336</v>
      </c>
      <c r="L12961" s="34">
        <v>472</v>
      </c>
      <c r="M12961" s="34">
        <v>311</v>
      </c>
    </row>
    <row r="12962" spans="1:13" x14ac:dyDescent="0.2">
      <c r="A12962" s="34" t="s">
        <v>113856</v>
      </c>
      <c r="B12962" s="34">
        <v>312</v>
      </c>
      <c r="C12962" s="34">
        <v>420</v>
      </c>
      <c r="D12962" s="34">
        <v>346</v>
      </c>
      <c r="E12962" s="34">
        <v>470</v>
      </c>
      <c r="F12962" s="34">
        <v>411</v>
      </c>
      <c r="G12962" s="34">
        <v>407</v>
      </c>
      <c r="H12962" s="34">
        <v>434</v>
      </c>
      <c r="I12962" s="34">
        <v>379</v>
      </c>
      <c r="J12962" s="34">
        <v>391</v>
      </c>
      <c r="K12962" s="34">
        <v>380</v>
      </c>
      <c r="L12962" s="34">
        <v>356</v>
      </c>
      <c r="M12962" s="34">
        <v>305</v>
      </c>
    </row>
    <row r="12963" spans="1:13" x14ac:dyDescent="0.2">
      <c r="A12963" s="34" t="s">
        <v>113857</v>
      </c>
      <c r="B12963" s="34">
        <v>310</v>
      </c>
      <c r="C12963" s="34">
        <v>392</v>
      </c>
      <c r="D12963" s="34">
        <v>380</v>
      </c>
      <c r="E12963" s="34">
        <v>361</v>
      </c>
      <c r="F12963" s="34">
        <v>341</v>
      </c>
      <c r="G12963" s="34">
        <v>327</v>
      </c>
      <c r="H12963" s="34">
        <v>427</v>
      </c>
      <c r="I12963" s="34">
        <v>359</v>
      </c>
      <c r="J12963" s="34">
        <v>381</v>
      </c>
      <c r="K12963" s="34">
        <v>275</v>
      </c>
      <c r="L12963" s="34">
        <v>290</v>
      </c>
      <c r="M12963" s="34">
        <v>282</v>
      </c>
    </row>
    <row r="12964" spans="1:13" x14ac:dyDescent="0.2">
      <c r="A12964" s="34" t="s">
        <v>113858</v>
      </c>
      <c r="B12964" s="34">
        <v>251</v>
      </c>
      <c r="C12964" s="34">
        <v>375</v>
      </c>
      <c r="D12964" s="34">
        <v>324</v>
      </c>
      <c r="E12964" s="34">
        <v>353</v>
      </c>
      <c r="F12964" s="34">
        <v>291</v>
      </c>
      <c r="G12964" s="34">
        <v>280</v>
      </c>
      <c r="H12964" s="34">
        <v>323</v>
      </c>
      <c r="I12964" s="34">
        <v>332</v>
      </c>
      <c r="J12964" s="34">
        <v>292</v>
      </c>
      <c r="K12964" s="34">
        <v>231</v>
      </c>
      <c r="L12964" s="34">
        <v>295</v>
      </c>
      <c r="M12964" s="34">
        <v>234</v>
      </c>
    </row>
    <row r="12965" spans="1:13" x14ac:dyDescent="0.2">
      <c r="A12965" s="34" t="s">
        <v>113859</v>
      </c>
      <c r="B12965" s="34">
        <v>349</v>
      </c>
      <c r="C12965" s="34">
        <v>402</v>
      </c>
      <c r="D12965" s="34">
        <v>484</v>
      </c>
      <c r="E12965" s="34">
        <v>469</v>
      </c>
      <c r="F12965" s="34">
        <v>443</v>
      </c>
      <c r="G12965" s="34">
        <v>429</v>
      </c>
      <c r="H12965" s="34">
        <v>583</v>
      </c>
      <c r="I12965" s="34">
        <v>387</v>
      </c>
      <c r="J12965" s="34">
        <v>568</v>
      </c>
      <c r="K12965" s="34">
        <v>387</v>
      </c>
      <c r="L12965" s="34">
        <v>438</v>
      </c>
      <c r="M12965" s="34">
        <v>343</v>
      </c>
    </row>
    <row r="12966" spans="1:13" x14ac:dyDescent="0.2">
      <c r="A12966" s="34" t="s">
        <v>113860</v>
      </c>
      <c r="B12966" s="34">
        <v>792</v>
      </c>
      <c r="C12966" s="34">
        <v>889</v>
      </c>
      <c r="D12966" s="34">
        <v>835</v>
      </c>
      <c r="E12966" s="34">
        <v>854</v>
      </c>
      <c r="F12966" s="34">
        <v>724</v>
      </c>
      <c r="G12966" s="34">
        <v>832</v>
      </c>
      <c r="H12966" s="34">
        <v>865</v>
      </c>
      <c r="I12966" s="34">
        <v>829</v>
      </c>
      <c r="J12966" s="34">
        <v>842</v>
      </c>
      <c r="K12966" s="34">
        <v>705</v>
      </c>
      <c r="L12966" s="34">
        <v>781</v>
      </c>
      <c r="M12966" s="34">
        <v>674</v>
      </c>
    </row>
    <row r="12967" spans="1:13" x14ac:dyDescent="0.2">
      <c r="A12967" s="34" t="s">
        <v>113861</v>
      </c>
      <c r="B12967" s="34">
        <v>702</v>
      </c>
      <c r="C12967" s="34">
        <v>542</v>
      </c>
      <c r="D12967" s="34">
        <v>692</v>
      </c>
      <c r="E12967" s="34">
        <v>595</v>
      </c>
      <c r="F12967" s="34">
        <v>550</v>
      </c>
      <c r="G12967" s="34">
        <v>614</v>
      </c>
      <c r="H12967" s="34">
        <v>694</v>
      </c>
      <c r="I12967" s="34">
        <v>595</v>
      </c>
      <c r="J12967" s="34">
        <v>580</v>
      </c>
      <c r="K12967" s="34">
        <v>432</v>
      </c>
      <c r="L12967" s="34">
        <v>661</v>
      </c>
      <c r="M12967" s="34">
        <v>462</v>
      </c>
    </row>
    <row r="12968" spans="1:13" x14ac:dyDescent="0.2">
      <c r="A12968" s="34" t="s">
        <v>113862</v>
      </c>
      <c r="B12968" s="34">
        <v>398</v>
      </c>
      <c r="C12968" s="34">
        <v>414</v>
      </c>
      <c r="D12968" s="34">
        <v>477</v>
      </c>
      <c r="E12968" s="34">
        <v>482</v>
      </c>
      <c r="F12968" s="34">
        <v>396</v>
      </c>
      <c r="G12968" s="34">
        <v>413</v>
      </c>
      <c r="H12968" s="34">
        <v>527</v>
      </c>
      <c r="I12968" s="34">
        <v>400</v>
      </c>
      <c r="J12968" s="34">
        <v>499</v>
      </c>
      <c r="K12968" s="34">
        <v>374</v>
      </c>
      <c r="L12968" s="34">
        <v>433</v>
      </c>
      <c r="M12968" s="34">
        <v>359</v>
      </c>
    </row>
    <row r="12969" spans="1:13" x14ac:dyDescent="0.2">
      <c r="A12969" s="34" t="s">
        <v>113863</v>
      </c>
      <c r="B12969" s="34">
        <v>1068</v>
      </c>
      <c r="C12969" s="34">
        <v>822</v>
      </c>
      <c r="D12969" s="34">
        <v>1122</v>
      </c>
      <c r="E12969" s="34">
        <v>1011</v>
      </c>
      <c r="F12969" s="34">
        <v>971</v>
      </c>
      <c r="G12969" s="34">
        <v>875</v>
      </c>
      <c r="H12969" s="34">
        <v>1197</v>
      </c>
      <c r="I12969" s="34">
        <v>886</v>
      </c>
      <c r="J12969" s="34">
        <v>1196</v>
      </c>
      <c r="K12969" s="34">
        <v>732</v>
      </c>
      <c r="L12969" s="34">
        <v>1096</v>
      </c>
      <c r="M12969" s="34">
        <v>789</v>
      </c>
    </row>
    <row r="12970" spans="1:13" x14ac:dyDescent="0.2">
      <c r="A12970" s="34" t="s">
        <v>113864</v>
      </c>
      <c r="B12970" s="34">
        <v>929</v>
      </c>
      <c r="C12970" s="34">
        <v>1095</v>
      </c>
      <c r="D12970" s="34">
        <v>1142</v>
      </c>
      <c r="E12970" s="34">
        <v>1164</v>
      </c>
      <c r="F12970" s="34">
        <v>883</v>
      </c>
      <c r="G12970" s="34">
        <v>983</v>
      </c>
      <c r="H12970" s="34">
        <v>1191</v>
      </c>
      <c r="I12970" s="34">
        <v>1061</v>
      </c>
      <c r="J12970" s="34">
        <v>1104</v>
      </c>
      <c r="K12970" s="34">
        <v>825</v>
      </c>
      <c r="L12970" s="34">
        <v>1068</v>
      </c>
      <c r="M12970" s="34">
        <v>787</v>
      </c>
    </row>
    <row r="12971" spans="1:13" x14ac:dyDescent="0.2">
      <c r="A12971" s="34" t="s">
        <v>113865</v>
      </c>
      <c r="B12971" s="34">
        <v>292</v>
      </c>
      <c r="C12971" s="34">
        <v>272</v>
      </c>
      <c r="D12971" s="34">
        <v>335</v>
      </c>
      <c r="E12971" s="34">
        <v>362</v>
      </c>
      <c r="F12971" s="34">
        <v>326</v>
      </c>
      <c r="G12971" s="34">
        <v>300</v>
      </c>
      <c r="H12971" s="34">
        <v>317</v>
      </c>
      <c r="I12971" s="34">
        <v>272</v>
      </c>
      <c r="J12971" s="34">
        <v>295</v>
      </c>
      <c r="K12971" s="34">
        <v>255</v>
      </c>
      <c r="L12971" s="34">
        <v>281</v>
      </c>
      <c r="M12971" s="34">
        <v>243</v>
      </c>
    </row>
    <row r="12972" spans="1:13" x14ac:dyDescent="0.2">
      <c r="A12972" s="34" t="s">
        <v>113866</v>
      </c>
      <c r="B12972" s="34">
        <v>502</v>
      </c>
      <c r="C12972" s="34">
        <v>484</v>
      </c>
      <c r="D12972" s="34">
        <v>538</v>
      </c>
      <c r="E12972" s="34">
        <v>453</v>
      </c>
      <c r="F12972" s="34">
        <v>436</v>
      </c>
      <c r="G12972" s="34">
        <v>446</v>
      </c>
      <c r="H12972" s="34">
        <v>542</v>
      </c>
      <c r="I12972" s="34">
        <v>437</v>
      </c>
      <c r="J12972" s="34">
        <v>417</v>
      </c>
      <c r="K12972" s="34">
        <v>357</v>
      </c>
      <c r="L12972" s="34">
        <v>521</v>
      </c>
      <c r="M12972" s="34">
        <v>390</v>
      </c>
    </row>
    <row r="12973" spans="1:13" x14ac:dyDescent="0.2">
      <c r="A12973" s="34" t="s">
        <v>113867</v>
      </c>
      <c r="B12973" s="34">
        <v>487</v>
      </c>
      <c r="C12973" s="34">
        <v>476</v>
      </c>
      <c r="D12973" s="34">
        <v>457</v>
      </c>
      <c r="E12973" s="34">
        <v>464</v>
      </c>
      <c r="F12973" s="34">
        <v>362</v>
      </c>
      <c r="G12973" s="34">
        <v>428</v>
      </c>
      <c r="H12973" s="34">
        <v>443</v>
      </c>
      <c r="I12973" s="34">
        <v>411</v>
      </c>
      <c r="J12973" s="34">
        <v>471</v>
      </c>
      <c r="K12973" s="34">
        <v>386</v>
      </c>
      <c r="L12973" s="34">
        <v>411</v>
      </c>
      <c r="M12973" s="34">
        <v>376</v>
      </c>
    </row>
    <row r="12974" spans="1:13" x14ac:dyDescent="0.2">
      <c r="A12974" s="34" t="s">
        <v>113868</v>
      </c>
      <c r="B12974" s="34">
        <v>552</v>
      </c>
      <c r="C12974" s="34">
        <v>587</v>
      </c>
      <c r="D12974" s="34">
        <v>689</v>
      </c>
      <c r="E12974" s="34">
        <v>694</v>
      </c>
      <c r="F12974" s="34">
        <v>697</v>
      </c>
      <c r="G12974" s="34">
        <v>561</v>
      </c>
      <c r="H12974" s="34">
        <v>791</v>
      </c>
      <c r="I12974" s="34">
        <v>645</v>
      </c>
      <c r="J12974" s="34">
        <v>625</v>
      </c>
      <c r="K12974" s="34">
        <v>456</v>
      </c>
      <c r="L12974" s="34">
        <v>665</v>
      </c>
      <c r="M12974" s="34">
        <v>440</v>
      </c>
    </row>
    <row r="12975" spans="1:13" x14ac:dyDescent="0.2">
      <c r="A12975" s="34" t="s">
        <v>113869</v>
      </c>
      <c r="B12975" s="34">
        <v>985</v>
      </c>
      <c r="C12975" s="34">
        <v>897</v>
      </c>
      <c r="D12975" s="34">
        <v>1013</v>
      </c>
      <c r="E12975" s="34">
        <v>980</v>
      </c>
      <c r="F12975" s="34">
        <v>859</v>
      </c>
      <c r="G12975" s="34">
        <v>749</v>
      </c>
      <c r="H12975" s="34">
        <v>1068</v>
      </c>
      <c r="I12975" s="34">
        <v>889</v>
      </c>
      <c r="J12975" s="34">
        <v>991</v>
      </c>
      <c r="K12975" s="34">
        <v>685</v>
      </c>
      <c r="L12975" s="34">
        <v>873</v>
      </c>
      <c r="M12975" s="34">
        <v>610</v>
      </c>
    </row>
    <row r="12976" spans="1:13" x14ac:dyDescent="0.2">
      <c r="A12976" s="34" t="s">
        <v>113870</v>
      </c>
      <c r="B12976" s="34">
        <v>229</v>
      </c>
      <c r="C12976" s="34">
        <v>299</v>
      </c>
      <c r="D12976" s="34">
        <v>294</v>
      </c>
      <c r="E12976" s="34">
        <v>334</v>
      </c>
      <c r="F12976" s="34">
        <v>303</v>
      </c>
      <c r="G12976" s="34">
        <v>323</v>
      </c>
      <c r="H12976" s="34">
        <v>280</v>
      </c>
      <c r="I12976" s="34">
        <v>279</v>
      </c>
      <c r="J12976" s="34">
        <v>250</v>
      </c>
      <c r="K12976" s="34">
        <v>266</v>
      </c>
      <c r="L12976" s="34">
        <v>258</v>
      </c>
      <c r="M12976" s="34">
        <v>226</v>
      </c>
    </row>
    <row r="12977" spans="1:13" x14ac:dyDescent="0.2">
      <c r="A12977" s="34" t="s">
        <v>113871</v>
      </c>
      <c r="B12977" s="34">
        <v>465</v>
      </c>
      <c r="C12977" s="34">
        <v>528</v>
      </c>
      <c r="D12977" s="34">
        <v>524</v>
      </c>
      <c r="E12977" s="34">
        <v>539</v>
      </c>
      <c r="F12977" s="34">
        <v>472</v>
      </c>
      <c r="G12977" s="34">
        <v>444</v>
      </c>
      <c r="H12977" s="34">
        <v>568</v>
      </c>
      <c r="I12977" s="34">
        <v>509</v>
      </c>
      <c r="J12977" s="34">
        <v>447</v>
      </c>
      <c r="K12977" s="34">
        <v>376</v>
      </c>
      <c r="L12977" s="34">
        <v>406</v>
      </c>
      <c r="M12977" s="34">
        <v>377</v>
      </c>
    </row>
    <row r="12978" spans="1:13" x14ac:dyDescent="0.2">
      <c r="A12978" s="34" t="s">
        <v>113872</v>
      </c>
      <c r="B12978" s="34">
        <v>544</v>
      </c>
      <c r="C12978" s="34">
        <v>522</v>
      </c>
      <c r="D12978" s="34">
        <v>484</v>
      </c>
      <c r="E12978" s="34">
        <v>550</v>
      </c>
      <c r="F12978" s="34">
        <v>510</v>
      </c>
      <c r="G12978" s="34">
        <v>429</v>
      </c>
      <c r="H12978" s="34">
        <v>511</v>
      </c>
      <c r="I12978" s="34">
        <v>494</v>
      </c>
      <c r="J12978" s="34">
        <v>522</v>
      </c>
      <c r="K12978" s="34">
        <v>363</v>
      </c>
      <c r="L12978" s="34">
        <v>531</v>
      </c>
      <c r="M12978" s="34">
        <v>404</v>
      </c>
    </row>
    <row r="12979" spans="1:13" x14ac:dyDescent="0.2">
      <c r="A12979" s="34" t="s">
        <v>113873</v>
      </c>
      <c r="B12979" s="34">
        <v>461</v>
      </c>
      <c r="C12979" s="34">
        <v>537</v>
      </c>
      <c r="D12979" s="34">
        <v>585</v>
      </c>
      <c r="E12979" s="34">
        <v>646</v>
      </c>
      <c r="F12979" s="34">
        <v>530</v>
      </c>
      <c r="G12979" s="34">
        <v>559</v>
      </c>
      <c r="H12979" s="34">
        <v>565</v>
      </c>
      <c r="I12979" s="34">
        <v>557</v>
      </c>
      <c r="J12979" s="34">
        <v>562</v>
      </c>
      <c r="K12979" s="34">
        <v>427</v>
      </c>
      <c r="L12979" s="34">
        <v>553</v>
      </c>
      <c r="M12979" s="34">
        <v>432</v>
      </c>
    </row>
    <row r="12980" spans="1:13" x14ac:dyDescent="0.2">
      <c r="A12980" s="34" t="s">
        <v>113874</v>
      </c>
      <c r="B12980" s="34">
        <v>327</v>
      </c>
      <c r="C12980" s="34">
        <v>361</v>
      </c>
      <c r="D12980" s="34">
        <v>358</v>
      </c>
      <c r="E12980" s="34">
        <v>354</v>
      </c>
      <c r="F12980" s="34">
        <v>374</v>
      </c>
      <c r="G12980" s="34">
        <v>277</v>
      </c>
      <c r="H12980" s="34">
        <v>370</v>
      </c>
      <c r="I12980" s="34">
        <v>324</v>
      </c>
      <c r="J12980" s="34">
        <v>399</v>
      </c>
      <c r="K12980" s="34">
        <v>274</v>
      </c>
      <c r="L12980" s="34">
        <v>316</v>
      </c>
      <c r="M12980" s="34">
        <v>257</v>
      </c>
    </row>
    <row r="12981" spans="1:13" x14ac:dyDescent="0.2">
      <c r="A12981" s="34" t="s">
        <v>113875</v>
      </c>
      <c r="B12981" s="34">
        <v>372</v>
      </c>
      <c r="C12981" s="34">
        <v>355</v>
      </c>
      <c r="D12981" s="34">
        <v>378</v>
      </c>
      <c r="E12981" s="34">
        <v>470</v>
      </c>
      <c r="F12981" s="34">
        <v>294</v>
      </c>
      <c r="G12981" s="34">
        <v>363</v>
      </c>
      <c r="H12981" s="34">
        <v>419</v>
      </c>
      <c r="I12981" s="34">
        <v>344</v>
      </c>
      <c r="J12981" s="34">
        <v>420</v>
      </c>
      <c r="K12981" s="34">
        <v>308</v>
      </c>
      <c r="L12981" s="34">
        <v>430</v>
      </c>
      <c r="M12981" s="34">
        <v>312</v>
      </c>
    </row>
    <row r="12982" spans="1:13" x14ac:dyDescent="0.2">
      <c r="A12982" s="34" t="s">
        <v>113876</v>
      </c>
      <c r="B12982" s="34">
        <v>345</v>
      </c>
      <c r="C12982" s="34">
        <v>399</v>
      </c>
      <c r="D12982" s="34">
        <v>422</v>
      </c>
      <c r="E12982" s="34">
        <v>429</v>
      </c>
      <c r="F12982" s="34">
        <v>426</v>
      </c>
      <c r="G12982" s="34">
        <v>453</v>
      </c>
      <c r="H12982" s="34">
        <v>504</v>
      </c>
      <c r="I12982" s="34">
        <v>409</v>
      </c>
      <c r="J12982" s="34">
        <v>386</v>
      </c>
      <c r="K12982" s="34">
        <v>328</v>
      </c>
      <c r="L12982" s="34">
        <v>351</v>
      </c>
      <c r="M12982" s="34">
        <v>293</v>
      </c>
    </row>
    <row r="12983" spans="1:13" x14ac:dyDescent="0.2">
      <c r="A12983" s="34" t="s">
        <v>113877</v>
      </c>
      <c r="B12983" s="34">
        <v>420</v>
      </c>
      <c r="C12983" s="34">
        <v>434</v>
      </c>
      <c r="D12983" s="34">
        <v>526</v>
      </c>
      <c r="E12983" s="34">
        <v>449</v>
      </c>
      <c r="F12983" s="34">
        <v>430</v>
      </c>
      <c r="G12983" s="34">
        <v>454</v>
      </c>
      <c r="H12983" s="34">
        <v>514</v>
      </c>
      <c r="I12983" s="34">
        <v>416</v>
      </c>
      <c r="J12983" s="34">
        <v>500</v>
      </c>
      <c r="K12983" s="34">
        <v>364</v>
      </c>
      <c r="L12983" s="34">
        <v>467</v>
      </c>
      <c r="M12983" s="34">
        <v>351</v>
      </c>
    </row>
    <row r="12984" spans="1:13" x14ac:dyDescent="0.2">
      <c r="A12984" s="34" t="s">
        <v>113878</v>
      </c>
      <c r="B12984" s="34">
        <v>548</v>
      </c>
      <c r="C12984" s="34">
        <v>548</v>
      </c>
      <c r="D12984" s="34">
        <v>694</v>
      </c>
      <c r="E12984" s="34">
        <v>620</v>
      </c>
      <c r="F12984" s="34">
        <v>654</v>
      </c>
      <c r="G12984" s="34">
        <v>501</v>
      </c>
      <c r="H12984" s="34">
        <v>760</v>
      </c>
      <c r="I12984" s="34">
        <v>608</v>
      </c>
      <c r="J12984" s="34">
        <v>696</v>
      </c>
      <c r="K12984" s="34">
        <v>477</v>
      </c>
      <c r="L12984" s="34">
        <v>669</v>
      </c>
      <c r="M12984" s="34">
        <v>437</v>
      </c>
    </row>
    <row r="12985" spans="1:13" x14ac:dyDescent="0.2">
      <c r="A12985" s="34" t="s">
        <v>113879</v>
      </c>
      <c r="B12985" s="34">
        <v>605</v>
      </c>
      <c r="C12985" s="34">
        <v>592</v>
      </c>
      <c r="D12985" s="34">
        <v>725</v>
      </c>
      <c r="E12985" s="34">
        <v>688</v>
      </c>
      <c r="F12985" s="34">
        <v>605</v>
      </c>
      <c r="G12985" s="34">
        <v>649</v>
      </c>
      <c r="H12985" s="34">
        <v>722</v>
      </c>
      <c r="I12985" s="34">
        <v>634</v>
      </c>
      <c r="J12985" s="34">
        <v>664</v>
      </c>
      <c r="K12985" s="34">
        <v>499</v>
      </c>
      <c r="L12985" s="34">
        <v>670</v>
      </c>
      <c r="M12985" s="34">
        <v>515</v>
      </c>
    </row>
    <row r="12986" spans="1:13" x14ac:dyDescent="0.2">
      <c r="A12986" s="34" t="s">
        <v>113880</v>
      </c>
      <c r="B12986" s="34">
        <v>346</v>
      </c>
      <c r="C12986" s="34">
        <v>436</v>
      </c>
      <c r="D12986" s="34">
        <v>433</v>
      </c>
      <c r="E12986" s="34">
        <v>524</v>
      </c>
      <c r="F12986" s="34">
        <v>382</v>
      </c>
      <c r="G12986" s="34">
        <v>409</v>
      </c>
      <c r="H12986" s="34">
        <v>412</v>
      </c>
      <c r="I12986" s="34">
        <v>395</v>
      </c>
      <c r="J12986" s="34">
        <v>483</v>
      </c>
      <c r="K12986" s="34">
        <v>358</v>
      </c>
      <c r="L12986" s="34">
        <v>451</v>
      </c>
      <c r="M12986" s="34">
        <v>293</v>
      </c>
    </row>
    <row r="12987" spans="1:13" x14ac:dyDescent="0.2">
      <c r="A12987" s="34" t="s">
        <v>113881</v>
      </c>
      <c r="B12987" s="34">
        <v>225</v>
      </c>
      <c r="C12987" s="34">
        <v>337</v>
      </c>
      <c r="D12987" s="34">
        <v>320</v>
      </c>
      <c r="E12987" s="34">
        <v>323</v>
      </c>
      <c r="F12987" s="34">
        <v>340</v>
      </c>
      <c r="G12987" s="34">
        <v>324</v>
      </c>
      <c r="H12987" s="34">
        <v>339</v>
      </c>
      <c r="I12987" s="34">
        <v>332</v>
      </c>
      <c r="J12987" s="34">
        <v>338</v>
      </c>
      <c r="K12987" s="34">
        <v>289</v>
      </c>
      <c r="L12987" s="34">
        <v>303</v>
      </c>
      <c r="M12987" s="34">
        <v>289</v>
      </c>
    </row>
    <row r="12988" spans="1:13" x14ac:dyDescent="0.2">
      <c r="A12988" s="34" t="s">
        <v>113882</v>
      </c>
      <c r="B12988" s="34">
        <v>488</v>
      </c>
      <c r="C12988" s="34">
        <v>508</v>
      </c>
      <c r="D12988" s="34">
        <v>472</v>
      </c>
      <c r="E12988" s="34">
        <v>530</v>
      </c>
      <c r="F12988" s="34">
        <v>439</v>
      </c>
      <c r="G12988" s="34">
        <v>464</v>
      </c>
      <c r="H12988" s="34">
        <v>477</v>
      </c>
      <c r="I12988" s="34">
        <v>497</v>
      </c>
      <c r="J12988" s="34">
        <v>561</v>
      </c>
      <c r="K12988" s="34">
        <v>437</v>
      </c>
      <c r="L12988" s="34">
        <v>459</v>
      </c>
      <c r="M12988" s="34">
        <v>403</v>
      </c>
    </row>
    <row r="12989" spans="1:13" x14ac:dyDescent="0.2">
      <c r="A12989" s="34" t="s">
        <v>113883</v>
      </c>
      <c r="B12989" s="34">
        <v>604</v>
      </c>
      <c r="C12989" s="34">
        <v>606</v>
      </c>
      <c r="D12989" s="34">
        <v>707</v>
      </c>
      <c r="E12989" s="34">
        <v>734</v>
      </c>
      <c r="F12989" s="34">
        <v>582</v>
      </c>
      <c r="G12989" s="34">
        <v>638</v>
      </c>
      <c r="H12989" s="34">
        <v>755</v>
      </c>
      <c r="I12989" s="34">
        <v>687</v>
      </c>
      <c r="J12989" s="34">
        <v>659</v>
      </c>
      <c r="K12989" s="34">
        <v>526</v>
      </c>
      <c r="L12989" s="34">
        <v>619</v>
      </c>
      <c r="M12989" s="34">
        <v>527</v>
      </c>
    </row>
    <row r="12990" spans="1:13" x14ac:dyDescent="0.2">
      <c r="A12990" s="34" t="s">
        <v>113884</v>
      </c>
      <c r="B12990" s="34">
        <v>667</v>
      </c>
      <c r="C12990" s="34">
        <v>654</v>
      </c>
      <c r="D12990" s="34">
        <v>662</v>
      </c>
      <c r="E12990" s="34">
        <v>693</v>
      </c>
      <c r="F12990" s="34">
        <v>635</v>
      </c>
      <c r="G12990" s="34">
        <v>601</v>
      </c>
      <c r="H12990" s="34">
        <v>702</v>
      </c>
      <c r="I12990" s="34">
        <v>663</v>
      </c>
      <c r="J12990" s="34">
        <v>636</v>
      </c>
      <c r="K12990" s="34">
        <v>536</v>
      </c>
      <c r="L12990" s="34">
        <v>652</v>
      </c>
      <c r="M12990" s="34">
        <v>519</v>
      </c>
    </row>
    <row r="12991" spans="1:13" x14ac:dyDescent="0.2">
      <c r="A12991" s="34" t="s">
        <v>113885</v>
      </c>
      <c r="B12991" s="34">
        <v>354</v>
      </c>
      <c r="C12991" s="34">
        <v>384</v>
      </c>
      <c r="D12991" s="34">
        <v>381</v>
      </c>
      <c r="E12991" s="34">
        <v>482</v>
      </c>
      <c r="F12991" s="34">
        <v>398</v>
      </c>
      <c r="G12991" s="34">
        <v>366</v>
      </c>
      <c r="H12991" s="34">
        <v>445</v>
      </c>
      <c r="I12991" s="34">
        <v>395</v>
      </c>
      <c r="J12991" s="34">
        <v>431</v>
      </c>
      <c r="K12991" s="34">
        <v>317</v>
      </c>
      <c r="L12991" s="34">
        <v>397</v>
      </c>
      <c r="M12991" s="34">
        <v>350</v>
      </c>
    </row>
    <row r="12992" spans="1:13" x14ac:dyDescent="0.2">
      <c r="A12992" s="34" t="s">
        <v>113886</v>
      </c>
      <c r="B12992" s="34">
        <v>635</v>
      </c>
      <c r="C12992" s="34">
        <v>699</v>
      </c>
      <c r="D12992" s="34">
        <v>679</v>
      </c>
      <c r="E12992" s="34">
        <v>776</v>
      </c>
      <c r="F12992" s="34">
        <v>590</v>
      </c>
      <c r="G12992" s="34">
        <v>692</v>
      </c>
      <c r="H12992" s="34">
        <v>758</v>
      </c>
      <c r="I12992" s="34">
        <v>674</v>
      </c>
      <c r="J12992" s="34">
        <v>706</v>
      </c>
      <c r="K12992" s="34">
        <v>586</v>
      </c>
      <c r="L12992" s="34">
        <v>624</v>
      </c>
      <c r="M12992" s="34">
        <v>646</v>
      </c>
    </row>
    <row r="12993" spans="1:13" x14ac:dyDescent="0.2">
      <c r="A12993" s="34" t="s">
        <v>113887</v>
      </c>
      <c r="B12993" s="34">
        <v>508</v>
      </c>
      <c r="C12993" s="34">
        <v>501</v>
      </c>
      <c r="D12993" s="34">
        <v>546</v>
      </c>
      <c r="E12993" s="34">
        <v>559</v>
      </c>
      <c r="F12993" s="34">
        <v>392</v>
      </c>
      <c r="G12993" s="34">
        <v>525</v>
      </c>
      <c r="H12993" s="34">
        <v>567</v>
      </c>
      <c r="I12993" s="34">
        <v>560</v>
      </c>
      <c r="J12993" s="34">
        <v>460</v>
      </c>
      <c r="K12993" s="34">
        <v>394</v>
      </c>
      <c r="L12993" s="34">
        <v>402</v>
      </c>
      <c r="M12993" s="34">
        <v>429</v>
      </c>
    </row>
    <row r="12994" spans="1:13" x14ac:dyDescent="0.2">
      <c r="A12994" s="34" t="s">
        <v>113888</v>
      </c>
      <c r="B12994" s="34">
        <v>331</v>
      </c>
      <c r="C12994" s="34">
        <v>369</v>
      </c>
      <c r="D12994" s="34">
        <v>419</v>
      </c>
      <c r="E12994" s="34">
        <v>384</v>
      </c>
      <c r="F12994" s="34">
        <v>360</v>
      </c>
      <c r="G12994" s="34">
        <v>366</v>
      </c>
      <c r="H12994" s="34">
        <v>403</v>
      </c>
      <c r="I12994" s="34">
        <v>379</v>
      </c>
      <c r="J12994" s="34">
        <v>408</v>
      </c>
      <c r="K12994" s="34">
        <v>286</v>
      </c>
      <c r="L12994" s="34">
        <v>396</v>
      </c>
      <c r="M12994" s="34">
        <v>325</v>
      </c>
    </row>
    <row r="12995" spans="1:13" x14ac:dyDescent="0.2">
      <c r="A12995" s="34" t="s">
        <v>113889</v>
      </c>
      <c r="B12995" s="34">
        <v>316</v>
      </c>
      <c r="C12995" s="34">
        <v>333</v>
      </c>
      <c r="D12995" s="34">
        <v>291</v>
      </c>
      <c r="E12995" s="34">
        <v>262</v>
      </c>
      <c r="F12995" s="34">
        <v>238</v>
      </c>
      <c r="G12995" s="34">
        <v>300</v>
      </c>
      <c r="H12995" s="34">
        <v>313</v>
      </c>
      <c r="I12995" s="34">
        <v>323</v>
      </c>
      <c r="J12995" s="34">
        <v>347</v>
      </c>
      <c r="K12995" s="34">
        <v>240</v>
      </c>
      <c r="L12995" s="34">
        <v>254</v>
      </c>
      <c r="M12995" s="34">
        <v>241</v>
      </c>
    </row>
    <row r="12996" spans="1:13" x14ac:dyDescent="0.2">
      <c r="A12996" s="34" t="s">
        <v>113890</v>
      </c>
      <c r="B12996" s="34">
        <v>429</v>
      </c>
      <c r="C12996" s="34">
        <v>417</v>
      </c>
      <c r="D12996" s="34">
        <v>352</v>
      </c>
      <c r="E12996" s="34">
        <v>493</v>
      </c>
      <c r="F12996" s="34">
        <v>392</v>
      </c>
      <c r="G12996" s="34">
        <v>393</v>
      </c>
      <c r="H12996" s="34">
        <v>456</v>
      </c>
      <c r="I12996" s="34">
        <v>477</v>
      </c>
      <c r="J12996" s="34">
        <v>474</v>
      </c>
      <c r="K12996" s="34">
        <v>347</v>
      </c>
      <c r="L12996" s="34">
        <v>383</v>
      </c>
      <c r="M12996" s="34">
        <v>335</v>
      </c>
    </row>
    <row r="12997" spans="1:13" x14ac:dyDescent="0.2">
      <c r="A12997" s="34" t="s">
        <v>113891</v>
      </c>
      <c r="B12997" s="34">
        <v>521</v>
      </c>
      <c r="C12997" s="34">
        <v>552</v>
      </c>
      <c r="D12997" s="34">
        <v>674</v>
      </c>
      <c r="E12997" s="34">
        <v>589</v>
      </c>
      <c r="F12997" s="34">
        <v>577</v>
      </c>
      <c r="G12997" s="34">
        <v>523</v>
      </c>
      <c r="H12997" s="34">
        <v>652</v>
      </c>
      <c r="I12997" s="34">
        <v>568</v>
      </c>
      <c r="J12997" s="34">
        <v>658</v>
      </c>
      <c r="K12997" s="34">
        <v>483</v>
      </c>
      <c r="L12997" s="34">
        <v>542</v>
      </c>
      <c r="M12997" s="34">
        <v>455</v>
      </c>
    </row>
    <row r="12998" spans="1:13" x14ac:dyDescent="0.2">
      <c r="A12998" s="34" t="s">
        <v>113892</v>
      </c>
      <c r="B12998" s="34">
        <v>421</v>
      </c>
      <c r="C12998" s="34">
        <v>392</v>
      </c>
      <c r="D12998" s="34">
        <v>331</v>
      </c>
      <c r="E12998" s="34">
        <v>447</v>
      </c>
      <c r="F12998" s="34">
        <v>298</v>
      </c>
      <c r="G12998" s="34">
        <v>378</v>
      </c>
      <c r="H12998" s="34">
        <v>411</v>
      </c>
      <c r="I12998" s="34">
        <v>339</v>
      </c>
      <c r="J12998" s="34">
        <v>362</v>
      </c>
      <c r="K12998" s="34">
        <v>327</v>
      </c>
      <c r="L12998" s="34">
        <v>431</v>
      </c>
      <c r="M12998" s="34">
        <v>276</v>
      </c>
    </row>
    <row r="12999" spans="1:13" x14ac:dyDescent="0.2">
      <c r="A12999" s="34" t="s">
        <v>113893</v>
      </c>
      <c r="B12999" s="34">
        <v>644</v>
      </c>
      <c r="C12999" s="34">
        <v>585</v>
      </c>
      <c r="D12999" s="34">
        <v>730</v>
      </c>
      <c r="E12999" s="34">
        <v>590</v>
      </c>
      <c r="F12999" s="34">
        <v>590</v>
      </c>
      <c r="G12999" s="34">
        <v>567</v>
      </c>
      <c r="H12999" s="34">
        <v>772</v>
      </c>
      <c r="I12999" s="34">
        <v>572</v>
      </c>
      <c r="J12999" s="34">
        <v>668</v>
      </c>
      <c r="K12999" s="34">
        <v>481</v>
      </c>
      <c r="L12999" s="34">
        <v>675</v>
      </c>
      <c r="M12999" s="34">
        <v>457</v>
      </c>
    </row>
    <row r="13000" spans="1:13" x14ac:dyDescent="0.2">
      <c r="A13000" s="34" t="s">
        <v>113894</v>
      </c>
      <c r="B13000" s="34">
        <v>642</v>
      </c>
      <c r="C13000" s="34">
        <v>540</v>
      </c>
      <c r="D13000" s="34">
        <v>546</v>
      </c>
      <c r="E13000" s="34">
        <v>454</v>
      </c>
      <c r="F13000" s="34">
        <v>503</v>
      </c>
      <c r="G13000" s="34">
        <v>455</v>
      </c>
      <c r="H13000" s="34">
        <v>592</v>
      </c>
      <c r="I13000" s="34">
        <v>495</v>
      </c>
      <c r="J13000" s="34">
        <v>541</v>
      </c>
      <c r="K13000" s="34">
        <v>386</v>
      </c>
      <c r="L13000" s="34">
        <v>580</v>
      </c>
      <c r="M13000" s="34">
        <v>418</v>
      </c>
    </row>
    <row r="13001" spans="1:13" x14ac:dyDescent="0.2">
      <c r="A13001" s="34" t="s">
        <v>113895</v>
      </c>
      <c r="B13001" s="34">
        <v>391</v>
      </c>
      <c r="C13001" s="34">
        <v>391</v>
      </c>
      <c r="D13001" s="34">
        <v>352</v>
      </c>
      <c r="E13001" s="34">
        <v>453</v>
      </c>
      <c r="F13001" s="34">
        <v>339</v>
      </c>
      <c r="G13001" s="34">
        <v>431</v>
      </c>
      <c r="H13001" s="34">
        <v>447</v>
      </c>
      <c r="I13001" s="34">
        <v>424</v>
      </c>
      <c r="J13001" s="34">
        <v>404</v>
      </c>
      <c r="K13001" s="34">
        <v>325</v>
      </c>
      <c r="L13001" s="34">
        <v>336</v>
      </c>
      <c r="M13001" s="34">
        <v>285</v>
      </c>
    </row>
    <row r="13002" spans="1:13" x14ac:dyDescent="0.2">
      <c r="A13002" s="34" t="s">
        <v>113896</v>
      </c>
      <c r="B13002" s="34">
        <v>466</v>
      </c>
      <c r="C13002" s="34">
        <v>463</v>
      </c>
      <c r="D13002" s="34">
        <v>444</v>
      </c>
      <c r="E13002" s="34">
        <v>423</v>
      </c>
      <c r="F13002" s="34">
        <v>408</v>
      </c>
      <c r="G13002" s="34">
        <v>335</v>
      </c>
      <c r="H13002" s="34">
        <v>543</v>
      </c>
      <c r="I13002" s="34">
        <v>483</v>
      </c>
      <c r="J13002" s="34">
        <v>512</v>
      </c>
      <c r="K13002" s="34">
        <v>361</v>
      </c>
      <c r="L13002" s="34">
        <v>495</v>
      </c>
      <c r="M13002" s="34">
        <v>345</v>
      </c>
    </row>
    <row r="13003" spans="1:13" x14ac:dyDescent="0.2">
      <c r="A13003" s="34" t="s">
        <v>113897</v>
      </c>
      <c r="B13003" s="34">
        <v>216</v>
      </c>
      <c r="C13003" s="34">
        <v>277</v>
      </c>
      <c r="D13003" s="34">
        <v>240</v>
      </c>
      <c r="E13003" s="34">
        <v>319</v>
      </c>
      <c r="F13003" s="34">
        <v>246</v>
      </c>
      <c r="G13003" s="34">
        <v>252</v>
      </c>
      <c r="H13003" s="34">
        <v>282</v>
      </c>
      <c r="I13003" s="34">
        <v>267</v>
      </c>
      <c r="J13003" s="34">
        <v>298</v>
      </c>
      <c r="K13003" s="34">
        <v>194</v>
      </c>
      <c r="L13003" s="34">
        <v>232</v>
      </c>
      <c r="M13003" s="34">
        <v>225</v>
      </c>
    </row>
    <row r="13004" spans="1:13" x14ac:dyDescent="0.2">
      <c r="A13004" s="34" t="s">
        <v>113898</v>
      </c>
      <c r="B13004" s="34">
        <v>227</v>
      </c>
      <c r="C13004" s="34">
        <v>196</v>
      </c>
      <c r="D13004" s="34">
        <v>314</v>
      </c>
      <c r="E13004" s="34">
        <v>181</v>
      </c>
      <c r="F13004" s="34">
        <v>199</v>
      </c>
      <c r="G13004" s="34">
        <v>187</v>
      </c>
      <c r="H13004" s="34">
        <v>265</v>
      </c>
      <c r="I13004" s="34">
        <v>180</v>
      </c>
      <c r="J13004" s="34">
        <v>175</v>
      </c>
      <c r="K13004" s="34">
        <v>201</v>
      </c>
      <c r="L13004" s="34">
        <v>211</v>
      </c>
      <c r="M13004" s="34">
        <v>143</v>
      </c>
    </row>
    <row r="13005" spans="1:13" x14ac:dyDescent="0.2">
      <c r="A13005" s="34" t="s">
        <v>113899</v>
      </c>
      <c r="B13005" s="34">
        <v>225</v>
      </c>
      <c r="C13005" s="34">
        <v>195</v>
      </c>
      <c r="D13005" s="34">
        <v>149</v>
      </c>
      <c r="E13005" s="34">
        <v>214</v>
      </c>
      <c r="F13005" s="34">
        <v>171</v>
      </c>
      <c r="G13005" s="34">
        <v>165</v>
      </c>
      <c r="H13005" s="34">
        <v>214</v>
      </c>
      <c r="I13005" s="34">
        <v>235</v>
      </c>
      <c r="J13005" s="34">
        <v>229</v>
      </c>
      <c r="K13005" s="34">
        <v>157</v>
      </c>
      <c r="L13005" s="34">
        <v>181</v>
      </c>
      <c r="M13005" s="34">
        <v>146</v>
      </c>
    </row>
    <row r="13006" spans="1:13" x14ac:dyDescent="0.2">
      <c r="A13006" s="34" t="s">
        <v>113900</v>
      </c>
      <c r="B13006" s="34">
        <v>417</v>
      </c>
      <c r="C13006" s="34">
        <v>395</v>
      </c>
      <c r="D13006" s="34">
        <v>475</v>
      </c>
      <c r="E13006" s="34">
        <v>484</v>
      </c>
      <c r="F13006" s="34">
        <v>405</v>
      </c>
      <c r="G13006" s="34">
        <v>395</v>
      </c>
      <c r="H13006" s="34">
        <v>437</v>
      </c>
      <c r="I13006" s="34">
        <v>416</v>
      </c>
      <c r="J13006" s="34">
        <v>549</v>
      </c>
      <c r="K13006" s="34">
        <v>400</v>
      </c>
      <c r="L13006" s="34">
        <v>403</v>
      </c>
      <c r="M13006" s="34">
        <v>343</v>
      </c>
    </row>
    <row r="13007" spans="1:13" x14ac:dyDescent="0.2">
      <c r="A13007" s="34" t="s">
        <v>113901</v>
      </c>
      <c r="B13007" s="34">
        <v>500</v>
      </c>
      <c r="C13007" s="34">
        <v>503</v>
      </c>
      <c r="D13007" s="34">
        <v>497</v>
      </c>
      <c r="E13007" s="34">
        <v>507</v>
      </c>
      <c r="F13007" s="34">
        <v>432</v>
      </c>
      <c r="G13007" s="34">
        <v>436</v>
      </c>
      <c r="H13007" s="34">
        <v>531</v>
      </c>
      <c r="I13007" s="34">
        <v>443</v>
      </c>
      <c r="J13007" s="34">
        <v>411</v>
      </c>
      <c r="K13007" s="34">
        <v>444</v>
      </c>
      <c r="L13007" s="34">
        <v>482</v>
      </c>
      <c r="M13007" s="34">
        <v>375</v>
      </c>
    </row>
    <row r="13008" spans="1:13" x14ac:dyDescent="0.2">
      <c r="A13008" s="34" t="s">
        <v>113902</v>
      </c>
      <c r="B13008" s="34">
        <v>263</v>
      </c>
      <c r="C13008" s="34">
        <v>350</v>
      </c>
      <c r="D13008" s="34">
        <v>346</v>
      </c>
      <c r="E13008" s="34">
        <v>348</v>
      </c>
      <c r="F13008" s="34">
        <v>272</v>
      </c>
      <c r="G13008" s="34">
        <v>293</v>
      </c>
      <c r="H13008" s="34">
        <v>292</v>
      </c>
      <c r="I13008" s="34">
        <v>374</v>
      </c>
      <c r="J13008" s="34">
        <v>339</v>
      </c>
      <c r="K13008" s="34">
        <v>272</v>
      </c>
      <c r="L13008" s="34">
        <v>321</v>
      </c>
      <c r="M13008" s="34">
        <v>250</v>
      </c>
    </row>
    <row r="13009" spans="1:13" x14ac:dyDescent="0.2">
      <c r="A13009" s="34" t="s">
        <v>113903</v>
      </c>
      <c r="B13009" s="34">
        <v>197</v>
      </c>
      <c r="C13009" s="34">
        <v>222</v>
      </c>
      <c r="D13009" s="34">
        <v>199</v>
      </c>
      <c r="E13009" s="34">
        <v>268</v>
      </c>
      <c r="F13009" s="34">
        <v>200</v>
      </c>
      <c r="G13009" s="34">
        <v>181</v>
      </c>
      <c r="H13009" s="34">
        <v>242</v>
      </c>
      <c r="I13009" s="34">
        <v>232</v>
      </c>
      <c r="J13009" s="34">
        <v>184</v>
      </c>
      <c r="K13009" s="34">
        <v>169</v>
      </c>
      <c r="L13009" s="34">
        <v>201</v>
      </c>
      <c r="M13009" s="34">
        <v>153</v>
      </c>
    </row>
    <row r="13010" spans="1:13" x14ac:dyDescent="0.2">
      <c r="A13010" s="34" t="s">
        <v>113904</v>
      </c>
      <c r="B13010" s="34">
        <v>213</v>
      </c>
      <c r="C13010" s="34">
        <v>180</v>
      </c>
      <c r="D13010" s="34">
        <v>202</v>
      </c>
      <c r="E13010" s="34">
        <v>216</v>
      </c>
      <c r="F13010" s="34">
        <v>211</v>
      </c>
      <c r="G13010" s="34">
        <v>186</v>
      </c>
      <c r="H13010" s="34">
        <v>217</v>
      </c>
      <c r="I13010" s="34">
        <v>180</v>
      </c>
      <c r="J13010" s="34">
        <v>189</v>
      </c>
      <c r="K13010" s="34">
        <v>147</v>
      </c>
      <c r="L13010" s="34">
        <v>183</v>
      </c>
      <c r="M13010" s="34">
        <v>153</v>
      </c>
    </row>
    <row r="13011" spans="1:13" x14ac:dyDescent="0.2">
      <c r="A13011" s="34" t="s">
        <v>113905</v>
      </c>
      <c r="B13011" s="34">
        <v>247</v>
      </c>
      <c r="C13011" s="34">
        <v>255</v>
      </c>
      <c r="D13011" s="34">
        <v>293</v>
      </c>
      <c r="E13011" s="34">
        <v>312</v>
      </c>
      <c r="F13011" s="34">
        <v>283</v>
      </c>
      <c r="G13011" s="34">
        <v>250</v>
      </c>
      <c r="H13011" s="34">
        <v>255</v>
      </c>
      <c r="I13011" s="34">
        <v>248</v>
      </c>
      <c r="J13011" s="34">
        <v>230</v>
      </c>
      <c r="K13011" s="34">
        <v>197</v>
      </c>
      <c r="L13011" s="34">
        <v>311</v>
      </c>
      <c r="M13011" s="34">
        <v>252</v>
      </c>
    </row>
    <row r="13012" spans="1:13" x14ac:dyDescent="0.2">
      <c r="A13012" s="34" t="s">
        <v>113906</v>
      </c>
      <c r="B13012" s="34">
        <v>230</v>
      </c>
      <c r="C13012" s="34">
        <v>270</v>
      </c>
      <c r="D13012" s="34">
        <v>265</v>
      </c>
      <c r="E13012" s="34">
        <v>217</v>
      </c>
      <c r="F13012" s="34">
        <v>215</v>
      </c>
      <c r="G13012" s="34">
        <v>236</v>
      </c>
      <c r="H13012" s="34">
        <v>239</v>
      </c>
      <c r="I13012" s="34">
        <v>234</v>
      </c>
      <c r="J13012" s="34">
        <v>267</v>
      </c>
      <c r="K13012" s="34">
        <v>189</v>
      </c>
      <c r="L13012" s="34">
        <v>259</v>
      </c>
      <c r="M13012" s="34">
        <v>179</v>
      </c>
    </row>
    <row r="13013" spans="1:13" x14ac:dyDescent="0.2">
      <c r="A13013" s="34" t="s">
        <v>113907</v>
      </c>
      <c r="B13013" s="34">
        <v>354</v>
      </c>
      <c r="C13013" s="34">
        <v>331</v>
      </c>
      <c r="D13013" s="34">
        <v>374</v>
      </c>
      <c r="E13013" s="34">
        <v>399</v>
      </c>
      <c r="F13013" s="34">
        <v>370</v>
      </c>
      <c r="G13013" s="34">
        <v>373</v>
      </c>
      <c r="H13013" s="34">
        <v>390</v>
      </c>
      <c r="I13013" s="34">
        <v>431</v>
      </c>
      <c r="J13013" s="34">
        <v>382</v>
      </c>
      <c r="K13013" s="34">
        <v>323</v>
      </c>
      <c r="L13013" s="34">
        <v>415</v>
      </c>
      <c r="M13013" s="34">
        <v>266</v>
      </c>
    </row>
    <row r="13014" spans="1:13" x14ac:dyDescent="0.2">
      <c r="A13014" s="34" t="s">
        <v>113908</v>
      </c>
      <c r="B13014" s="34">
        <v>390</v>
      </c>
      <c r="C13014" s="34">
        <v>378</v>
      </c>
      <c r="D13014" s="34">
        <v>388</v>
      </c>
      <c r="E13014" s="34">
        <v>355</v>
      </c>
      <c r="F13014" s="34">
        <v>299</v>
      </c>
      <c r="G13014" s="34">
        <v>329</v>
      </c>
      <c r="H13014" s="34">
        <v>411</v>
      </c>
      <c r="I13014" s="34">
        <v>452</v>
      </c>
      <c r="J13014" s="34">
        <v>361</v>
      </c>
      <c r="K13014" s="34">
        <v>299</v>
      </c>
      <c r="L13014" s="34">
        <v>313</v>
      </c>
      <c r="M13014" s="34">
        <v>281</v>
      </c>
    </row>
    <row r="13015" spans="1:13" x14ac:dyDescent="0.2">
      <c r="A13015" s="34" t="s">
        <v>113909</v>
      </c>
      <c r="B13015" s="34">
        <v>249</v>
      </c>
      <c r="C13015" s="34">
        <v>272</v>
      </c>
      <c r="D13015" s="34">
        <v>255</v>
      </c>
      <c r="E13015" s="34">
        <v>293</v>
      </c>
      <c r="F13015" s="34">
        <v>204</v>
      </c>
      <c r="G13015" s="34">
        <v>226</v>
      </c>
      <c r="H13015" s="34">
        <v>304</v>
      </c>
      <c r="I13015" s="34">
        <v>238</v>
      </c>
      <c r="J13015" s="34">
        <v>240</v>
      </c>
      <c r="K13015" s="34">
        <v>206</v>
      </c>
      <c r="L13015" s="34">
        <v>246</v>
      </c>
      <c r="M13015" s="34">
        <v>169</v>
      </c>
    </row>
    <row r="13016" spans="1:13" x14ac:dyDescent="0.2">
      <c r="A13016" s="34" t="s">
        <v>113910</v>
      </c>
      <c r="B13016" s="34">
        <v>242</v>
      </c>
      <c r="C13016" s="34">
        <v>315</v>
      </c>
      <c r="D13016" s="34">
        <v>326</v>
      </c>
      <c r="E13016" s="34">
        <v>356</v>
      </c>
      <c r="F13016" s="34">
        <v>267</v>
      </c>
      <c r="G13016" s="34">
        <v>327</v>
      </c>
      <c r="H13016" s="34">
        <v>365</v>
      </c>
      <c r="I13016" s="34">
        <v>333</v>
      </c>
      <c r="J13016" s="34">
        <v>307</v>
      </c>
      <c r="K13016" s="34">
        <v>305</v>
      </c>
      <c r="L13016" s="34">
        <v>303</v>
      </c>
      <c r="M13016" s="34">
        <v>235</v>
      </c>
    </row>
    <row r="13017" spans="1:13" x14ac:dyDescent="0.2">
      <c r="A13017" s="34" t="s">
        <v>113911</v>
      </c>
      <c r="B13017" s="34">
        <v>581</v>
      </c>
      <c r="C13017" s="34">
        <v>538</v>
      </c>
      <c r="D13017" s="34">
        <v>655</v>
      </c>
      <c r="E13017" s="34">
        <v>620</v>
      </c>
      <c r="F13017" s="34">
        <v>595</v>
      </c>
      <c r="G13017" s="34">
        <v>548</v>
      </c>
      <c r="H13017" s="34">
        <v>702</v>
      </c>
      <c r="I13017" s="34">
        <v>600</v>
      </c>
      <c r="J13017" s="34">
        <v>655</v>
      </c>
      <c r="K13017" s="34">
        <v>469</v>
      </c>
      <c r="L13017" s="34">
        <v>592</v>
      </c>
      <c r="M13017" s="34">
        <v>455</v>
      </c>
    </row>
    <row r="13018" spans="1:13" x14ac:dyDescent="0.2">
      <c r="A13018" s="34" t="s">
        <v>113912</v>
      </c>
      <c r="B13018" s="34">
        <v>475</v>
      </c>
      <c r="C13018" s="34">
        <v>490</v>
      </c>
      <c r="D13018" s="34">
        <v>549</v>
      </c>
      <c r="E13018" s="34">
        <v>525</v>
      </c>
      <c r="F13018" s="34">
        <v>535</v>
      </c>
      <c r="G13018" s="34">
        <v>516</v>
      </c>
      <c r="H13018" s="34">
        <v>571</v>
      </c>
      <c r="I13018" s="34">
        <v>531</v>
      </c>
      <c r="J13018" s="34">
        <v>556</v>
      </c>
      <c r="K13018" s="34">
        <v>426</v>
      </c>
      <c r="L13018" s="34">
        <v>520</v>
      </c>
      <c r="M13018" s="34">
        <v>376</v>
      </c>
    </row>
    <row r="13019" spans="1:13" x14ac:dyDescent="0.2">
      <c r="A13019" s="34" t="s">
        <v>113913</v>
      </c>
      <c r="B13019" s="34">
        <v>560</v>
      </c>
      <c r="C13019" s="34">
        <v>526</v>
      </c>
      <c r="D13019" s="34">
        <v>563</v>
      </c>
      <c r="E13019" s="34">
        <v>592</v>
      </c>
      <c r="F13019" s="34">
        <v>560</v>
      </c>
      <c r="G13019" s="34">
        <v>563</v>
      </c>
      <c r="H13019" s="34">
        <v>640</v>
      </c>
      <c r="I13019" s="34">
        <v>569</v>
      </c>
      <c r="J13019" s="34">
        <v>562</v>
      </c>
      <c r="K13019" s="34">
        <v>474</v>
      </c>
      <c r="L13019" s="34">
        <v>495</v>
      </c>
      <c r="M13019" s="34">
        <v>393</v>
      </c>
    </row>
    <row r="13020" spans="1:13" x14ac:dyDescent="0.2">
      <c r="A13020" s="34" t="s">
        <v>113914</v>
      </c>
      <c r="B13020" s="34">
        <v>262</v>
      </c>
      <c r="C13020" s="34">
        <v>378</v>
      </c>
      <c r="D13020" s="34">
        <v>314</v>
      </c>
      <c r="E13020" s="34">
        <v>393</v>
      </c>
      <c r="F13020" s="34">
        <v>309</v>
      </c>
      <c r="G13020" s="34">
        <v>294</v>
      </c>
      <c r="H13020" s="34">
        <v>375</v>
      </c>
      <c r="I13020" s="34">
        <v>337</v>
      </c>
      <c r="J13020" s="34">
        <v>329</v>
      </c>
      <c r="K13020" s="34">
        <v>341</v>
      </c>
      <c r="L13020" s="34">
        <v>395</v>
      </c>
      <c r="M13020" s="34">
        <v>314</v>
      </c>
    </row>
    <row r="13021" spans="1:13" x14ac:dyDescent="0.2">
      <c r="A13021" s="34" t="s">
        <v>113915</v>
      </c>
      <c r="B13021" s="34">
        <v>300</v>
      </c>
      <c r="C13021" s="34">
        <v>286</v>
      </c>
      <c r="D13021" s="34">
        <v>377</v>
      </c>
      <c r="E13021" s="34">
        <v>379</v>
      </c>
      <c r="F13021" s="34">
        <v>412</v>
      </c>
      <c r="G13021" s="34">
        <v>307</v>
      </c>
      <c r="H13021" s="34">
        <v>408</v>
      </c>
      <c r="I13021" s="34">
        <v>342</v>
      </c>
      <c r="J13021" s="34">
        <v>381</v>
      </c>
      <c r="K13021" s="34">
        <v>246</v>
      </c>
      <c r="L13021" s="34">
        <v>354</v>
      </c>
      <c r="M13021" s="34">
        <v>268</v>
      </c>
    </row>
    <row r="13022" spans="1:13" x14ac:dyDescent="0.2">
      <c r="A13022" s="34" t="s">
        <v>113916</v>
      </c>
      <c r="B13022" s="34">
        <v>601</v>
      </c>
      <c r="C13022" s="34">
        <v>598</v>
      </c>
      <c r="D13022" s="34">
        <v>685</v>
      </c>
      <c r="E13022" s="34">
        <v>626</v>
      </c>
      <c r="F13022" s="34">
        <v>561</v>
      </c>
      <c r="G13022" s="34">
        <v>511</v>
      </c>
      <c r="H13022" s="34">
        <v>704</v>
      </c>
      <c r="I13022" s="34">
        <v>568</v>
      </c>
      <c r="J13022" s="34">
        <v>634</v>
      </c>
      <c r="K13022" s="34">
        <v>466</v>
      </c>
      <c r="L13022" s="34">
        <v>555</v>
      </c>
      <c r="M13022" s="34">
        <v>474</v>
      </c>
    </row>
    <row r="13023" spans="1:13" x14ac:dyDescent="0.2">
      <c r="A13023" s="34" t="s">
        <v>113917</v>
      </c>
      <c r="B13023" s="34">
        <v>236</v>
      </c>
      <c r="C13023" s="34">
        <v>270</v>
      </c>
      <c r="D13023" s="34">
        <v>284</v>
      </c>
      <c r="E13023" s="34">
        <v>249</v>
      </c>
      <c r="F13023" s="34">
        <v>213</v>
      </c>
      <c r="G13023" s="34">
        <v>269</v>
      </c>
      <c r="H13023" s="34">
        <v>300</v>
      </c>
      <c r="I13023" s="34">
        <v>277</v>
      </c>
      <c r="J13023" s="34">
        <v>313</v>
      </c>
      <c r="K13023" s="34">
        <v>199</v>
      </c>
      <c r="L13023" s="34">
        <v>241</v>
      </c>
      <c r="M13023" s="34">
        <v>216</v>
      </c>
    </row>
    <row r="13024" spans="1:13" x14ac:dyDescent="0.2">
      <c r="A13024" s="34" t="s">
        <v>113918</v>
      </c>
      <c r="B13024" s="34">
        <v>162</v>
      </c>
      <c r="C13024" s="34">
        <v>202</v>
      </c>
      <c r="D13024" s="34">
        <v>224</v>
      </c>
      <c r="E13024" s="34">
        <v>254</v>
      </c>
      <c r="F13024" s="34">
        <v>218</v>
      </c>
      <c r="G13024" s="34">
        <v>210</v>
      </c>
      <c r="H13024" s="34">
        <v>239</v>
      </c>
      <c r="I13024" s="34">
        <v>268</v>
      </c>
      <c r="J13024" s="34">
        <v>183</v>
      </c>
      <c r="K13024" s="34">
        <v>205</v>
      </c>
      <c r="L13024" s="34">
        <v>230</v>
      </c>
      <c r="M13024" s="34">
        <v>203</v>
      </c>
    </row>
    <row r="13025" spans="1:13" x14ac:dyDescent="0.2">
      <c r="A13025" s="34" t="s">
        <v>113919</v>
      </c>
      <c r="B13025" s="34">
        <v>186</v>
      </c>
      <c r="C13025" s="34">
        <v>176</v>
      </c>
      <c r="D13025" s="34">
        <v>279</v>
      </c>
      <c r="E13025" s="34">
        <v>212</v>
      </c>
      <c r="F13025" s="34">
        <v>171</v>
      </c>
      <c r="G13025" s="34">
        <v>227</v>
      </c>
      <c r="H13025" s="34">
        <v>230</v>
      </c>
      <c r="I13025" s="34">
        <v>222</v>
      </c>
      <c r="J13025" s="34">
        <v>226</v>
      </c>
      <c r="K13025" s="34">
        <v>163</v>
      </c>
      <c r="L13025" s="34">
        <v>266</v>
      </c>
      <c r="M13025" s="34">
        <v>171</v>
      </c>
    </row>
    <row r="13026" spans="1:13" x14ac:dyDescent="0.2">
      <c r="A13026" s="34" t="s">
        <v>113920</v>
      </c>
      <c r="B13026" s="34">
        <v>152</v>
      </c>
      <c r="C13026" s="34">
        <v>223</v>
      </c>
      <c r="D13026" s="34">
        <v>237</v>
      </c>
      <c r="E13026" s="34">
        <v>209</v>
      </c>
      <c r="F13026" s="34">
        <v>224</v>
      </c>
      <c r="G13026" s="34">
        <v>223</v>
      </c>
      <c r="H13026" s="34">
        <v>231</v>
      </c>
      <c r="I13026" s="34">
        <v>267</v>
      </c>
      <c r="J13026" s="34">
        <v>220</v>
      </c>
      <c r="K13026" s="34">
        <v>192</v>
      </c>
      <c r="L13026" s="34">
        <v>228</v>
      </c>
      <c r="M13026" s="34">
        <v>202</v>
      </c>
    </row>
    <row r="13027" spans="1:13" x14ac:dyDescent="0.2">
      <c r="A13027" s="34" t="s">
        <v>113921</v>
      </c>
      <c r="B13027" s="34">
        <v>274</v>
      </c>
      <c r="C13027" s="34">
        <v>272</v>
      </c>
      <c r="D13027" s="34">
        <v>316</v>
      </c>
      <c r="E13027" s="34">
        <v>256</v>
      </c>
      <c r="F13027" s="34">
        <v>261</v>
      </c>
      <c r="G13027" s="34">
        <v>215</v>
      </c>
      <c r="H13027" s="34">
        <v>257</v>
      </c>
      <c r="I13027" s="34">
        <v>260</v>
      </c>
      <c r="J13027" s="34">
        <v>321</v>
      </c>
      <c r="K13027" s="34">
        <v>193</v>
      </c>
      <c r="L13027" s="34">
        <v>319</v>
      </c>
      <c r="M13027" s="34">
        <v>200</v>
      </c>
    </row>
    <row r="13028" spans="1:13" x14ac:dyDescent="0.2">
      <c r="A13028" s="34" t="s">
        <v>113922</v>
      </c>
      <c r="B13028" s="34">
        <v>391</v>
      </c>
      <c r="C13028" s="34">
        <v>421</v>
      </c>
      <c r="D13028" s="34">
        <v>531</v>
      </c>
      <c r="E13028" s="34">
        <v>446</v>
      </c>
      <c r="F13028" s="34">
        <v>417</v>
      </c>
      <c r="G13028" s="34">
        <v>402</v>
      </c>
      <c r="H13028" s="34">
        <v>522</v>
      </c>
      <c r="I13028" s="34">
        <v>422</v>
      </c>
      <c r="J13028" s="34">
        <v>549</v>
      </c>
      <c r="K13028" s="34">
        <v>409</v>
      </c>
      <c r="L13028" s="34">
        <v>385</v>
      </c>
      <c r="M13028" s="34">
        <v>333</v>
      </c>
    </row>
    <row r="13029" spans="1:13" x14ac:dyDescent="0.2">
      <c r="A13029" s="34" t="s">
        <v>113923</v>
      </c>
      <c r="B13029" s="34">
        <v>356</v>
      </c>
      <c r="C13029" s="34">
        <v>268</v>
      </c>
      <c r="D13029" s="34">
        <v>349</v>
      </c>
      <c r="E13029" s="34">
        <v>372</v>
      </c>
      <c r="F13029" s="34">
        <v>326</v>
      </c>
      <c r="G13029" s="34">
        <v>339</v>
      </c>
      <c r="H13029" s="34">
        <v>357</v>
      </c>
      <c r="I13029" s="34">
        <v>344</v>
      </c>
      <c r="J13029" s="34">
        <v>321</v>
      </c>
      <c r="K13029" s="34">
        <v>260</v>
      </c>
      <c r="L13029" s="34">
        <v>346</v>
      </c>
      <c r="M13029" s="34">
        <v>288</v>
      </c>
    </row>
    <row r="13030" spans="1:13" x14ac:dyDescent="0.2">
      <c r="A13030" s="34" t="s">
        <v>113924</v>
      </c>
      <c r="B13030" s="34">
        <v>196</v>
      </c>
      <c r="C13030" s="34">
        <v>174</v>
      </c>
      <c r="D13030" s="34">
        <v>184</v>
      </c>
      <c r="E13030" s="34">
        <v>209</v>
      </c>
      <c r="F13030" s="34">
        <v>130</v>
      </c>
      <c r="G13030" s="34">
        <v>159</v>
      </c>
      <c r="H13030" s="34">
        <v>146</v>
      </c>
      <c r="I13030" s="34">
        <v>223</v>
      </c>
      <c r="J13030" s="34">
        <v>182</v>
      </c>
      <c r="K13030" s="34">
        <v>151</v>
      </c>
      <c r="L13030" s="34">
        <v>158</v>
      </c>
      <c r="M13030" s="34">
        <v>127</v>
      </c>
    </row>
    <row r="13031" spans="1:13" x14ac:dyDescent="0.2">
      <c r="A13031" s="34" t="s">
        <v>113925</v>
      </c>
      <c r="B13031" s="34">
        <v>189</v>
      </c>
      <c r="C13031" s="34">
        <v>212</v>
      </c>
      <c r="D13031" s="34">
        <v>192</v>
      </c>
      <c r="E13031" s="34">
        <v>209</v>
      </c>
      <c r="F13031" s="34">
        <v>180</v>
      </c>
      <c r="G13031" s="34">
        <v>167</v>
      </c>
      <c r="H13031" s="34">
        <v>241</v>
      </c>
      <c r="I13031" s="34">
        <v>243</v>
      </c>
      <c r="J13031" s="34">
        <v>198</v>
      </c>
      <c r="K13031" s="34">
        <v>153</v>
      </c>
      <c r="L13031" s="34">
        <v>216</v>
      </c>
      <c r="M13031" s="34">
        <v>152</v>
      </c>
    </row>
    <row r="13032" spans="1:13" x14ac:dyDescent="0.2">
      <c r="A13032" s="34" t="s">
        <v>113926</v>
      </c>
      <c r="B13032" s="34">
        <v>349</v>
      </c>
      <c r="C13032" s="34">
        <v>259</v>
      </c>
      <c r="D13032" s="34">
        <v>369</v>
      </c>
      <c r="E13032" s="34">
        <v>328</v>
      </c>
      <c r="F13032" s="34">
        <v>282</v>
      </c>
      <c r="G13032" s="34">
        <v>248</v>
      </c>
      <c r="H13032" s="34">
        <v>323</v>
      </c>
      <c r="I13032" s="34">
        <v>276</v>
      </c>
      <c r="J13032" s="34">
        <v>315</v>
      </c>
      <c r="K13032" s="34">
        <v>255</v>
      </c>
      <c r="L13032" s="34">
        <v>264</v>
      </c>
      <c r="M13032" s="34">
        <v>210</v>
      </c>
    </row>
    <row r="13033" spans="1:13" x14ac:dyDescent="0.2">
      <c r="A13033" s="34" t="s">
        <v>113927</v>
      </c>
      <c r="B13033" s="34">
        <v>227</v>
      </c>
      <c r="C13033" s="34">
        <v>214</v>
      </c>
      <c r="D13033" s="34">
        <v>198</v>
      </c>
      <c r="E13033" s="34">
        <v>199</v>
      </c>
      <c r="F13033" s="34">
        <v>218</v>
      </c>
      <c r="G13033" s="34">
        <v>167</v>
      </c>
      <c r="H13033" s="34">
        <v>202</v>
      </c>
      <c r="I13033" s="34">
        <v>154</v>
      </c>
      <c r="J13033" s="34">
        <v>203</v>
      </c>
      <c r="K13033" s="34">
        <v>177</v>
      </c>
      <c r="L13033" s="34">
        <v>239</v>
      </c>
      <c r="M13033" s="34">
        <v>143</v>
      </c>
    </row>
    <row r="13034" spans="1:13" x14ac:dyDescent="0.2">
      <c r="A13034" s="34" t="s">
        <v>113928</v>
      </c>
      <c r="B13034" s="34">
        <v>601</v>
      </c>
      <c r="C13034" s="34">
        <v>471</v>
      </c>
      <c r="D13034" s="34">
        <v>533</v>
      </c>
      <c r="E13034" s="34">
        <v>448</v>
      </c>
      <c r="F13034" s="34">
        <v>434</v>
      </c>
      <c r="G13034" s="34">
        <v>432</v>
      </c>
      <c r="H13034" s="34">
        <v>549</v>
      </c>
      <c r="I13034" s="34">
        <v>444</v>
      </c>
      <c r="J13034" s="34">
        <v>552</v>
      </c>
      <c r="K13034" s="34">
        <v>436</v>
      </c>
      <c r="L13034" s="34">
        <v>540</v>
      </c>
      <c r="M13034" s="34">
        <v>377</v>
      </c>
    </row>
    <row r="13035" spans="1:13" x14ac:dyDescent="0.2">
      <c r="A13035" s="34" t="s">
        <v>113929</v>
      </c>
      <c r="B13035" s="34">
        <v>220</v>
      </c>
      <c r="C13035" s="34">
        <v>275</v>
      </c>
      <c r="D13035" s="34">
        <v>202</v>
      </c>
      <c r="E13035" s="34">
        <v>252</v>
      </c>
      <c r="F13035" s="34">
        <v>187</v>
      </c>
      <c r="G13035" s="34">
        <v>227</v>
      </c>
      <c r="H13035" s="34">
        <v>315</v>
      </c>
      <c r="I13035" s="34">
        <v>242</v>
      </c>
      <c r="J13035" s="34">
        <v>189</v>
      </c>
      <c r="K13035" s="34">
        <v>175</v>
      </c>
      <c r="L13035" s="34">
        <v>224</v>
      </c>
      <c r="M13035" s="34">
        <v>231</v>
      </c>
    </row>
    <row r="13036" spans="1:13" x14ac:dyDescent="0.2">
      <c r="A13036" s="34" t="s">
        <v>113930</v>
      </c>
      <c r="B13036" s="34">
        <v>227</v>
      </c>
      <c r="C13036" s="34">
        <v>253</v>
      </c>
      <c r="D13036" s="34">
        <v>225</v>
      </c>
      <c r="E13036" s="34">
        <v>225</v>
      </c>
      <c r="F13036" s="34">
        <v>169</v>
      </c>
      <c r="G13036" s="34">
        <v>194</v>
      </c>
      <c r="H13036" s="34">
        <v>246</v>
      </c>
      <c r="I13036" s="34">
        <v>265</v>
      </c>
      <c r="J13036" s="34">
        <v>237</v>
      </c>
      <c r="K13036" s="34">
        <v>181</v>
      </c>
      <c r="L13036" s="34">
        <v>193</v>
      </c>
      <c r="M13036" s="34">
        <v>193</v>
      </c>
    </row>
    <row r="13037" spans="1:13" x14ac:dyDescent="0.2">
      <c r="A13037" s="34" t="s">
        <v>113931</v>
      </c>
      <c r="B13037" s="34">
        <v>209</v>
      </c>
      <c r="C13037" s="34">
        <v>238</v>
      </c>
      <c r="D13037" s="34">
        <v>201</v>
      </c>
      <c r="E13037" s="34">
        <v>248</v>
      </c>
      <c r="F13037" s="34">
        <v>249</v>
      </c>
      <c r="G13037" s="34">
        <v>206</v>
      </c>
      <c r="H13037" s="34">
        <v>264</v>
      </c>
      <c r="I13037" s="34">
        <v>246</v>
      </c>
      <c r="J13037" s="34">
        <v>299</v>
      </c>
      <c r="K13037" s="34">
        <v>226</v>
      </c>
      <c r="L13037" s="34">
        <v>261</v>
      </c>
      <c r="M13037" s="34">
        <v>166</v>
      </c>
    </row>
    <row r="13038" spans="1:13" x14ac:dyDescent="0.2">
      <c r="A13038" s="34" t="s">
        <v>113932</v>
      </c>
      <c r="B13038" s="34">
        <v>166</v>
      </c>
      <c r="C13038" s="34">
        <v>223</v>
      </c>
      <c r="D13038" s="34">
        <v>212</v>
      </c>
      <c r="E13038" s="34">
        <v>258</v>
      </c>
      <c r="F13038" s="34">
        <v>206</v>
      </c>
      <c r="G13038" s="34">
        <v>195</v>
      </c>
      <c r="H13038" s="34">
        <v>217</v>
      </c>
      <c r="I13038" s="34">
        <v>207</v>
      </c>
      <c r="J13038" s="34">
        <v>214</v>
      </c>
      <c r="K13038" s="34">
        <v>196</v>
      </c>
      <c r="L13038" s="34">
        <v>199</v>
      </c>
      <c r="M13038" s="34">
        <v>173</v>
      </c>
    </row>
    <row r="13039" spans="1:13" x14ac:dyDescent="0.2">
      <c r="A13039" s="34" t="s">
        <v>113933</v>
      </c>
      <c r="B13039" s="34">
        <v>185</v>
      </c>
      <c r="C13039" s="34">
        <v>226</v>
      </c>
      <c r="D13039" s="34">
        <v>263</v>
      </c>
      <c r="E13039" s="34">
        <v>257</v>
      </c>
      <c r="F13039" s="34">
        <v>227</v>
      </c>
      <c r="G13039" s="34">
        <v>207</v>
      </c>
      <c r="H13039" s="34">
        <v>226</v>
      </c>
      <c r="I13039" s="34">
        <v>206</v>
      </c>
      <c r="J13039" s="34">
        <v>241</v>
      </c>
      <c r="K13039" s="34">
        <v>179</v>
      </c>
      <c r="L13039" s="34">
        <v>230</v>
      </c>
      <c r="M13039" s="34">
        <v>160</v>
      </c>
    </row>
    <row r="13040" spans="1:13" x14ac:dyDescent="0.2">
      <c r="A13040" s="34" t="s">
        <v>113934</v>
      </c>
      <c r="B13040" s="34">
        <v>309</v>
      </c>
      <c r="C13040" s="34">
        <v>286</v>
      </c>
      <c r="D13040" s="34">
        <v>274</v>
      </c>
      <c r="E13040" s="34">
        <v>289</v>
      </c>
      <c r="F13040" s="34">
        <v>188</v>
      </c>
      <c r="G13040" s="34">
        <v>225</v>
      </c>
      <c r="H13040" s="34">
        <v>276</v>
      </c>
      <c r="I13040" s="34">
        <v>244</v>
      </c>
      <c r="J13040" s="34">
        <v>263</v>
      </c>
      <c r="K13040" s="34">
        <v>232</v>
      </c>
      <c r="L13040" s="34">
        <v>244</v>
      </c>
      <c r="M13040" s="34">
        <v>209</v>
      </c>
    </row>
    <row r="13041" spans="1:13" x14ac:dyDescent="0.2">
      <c r="A13041" s="34" t="s">
        <v>113935</v>
      </c>
      <c r="B13041" s="34">
        <v>294</v>
      </c>
      <c r="C13041" s="34">
        <v>293</v>
      </c>
      <c r="D13041" s="34">
        <v>315</v>
      </c>
      <c r="E13041" s="34">
        <v>356</v>
      </c>
      <c r="F13041" s="34">
        <v>304</v>
      </c>
      <c r="G13041" s="34">
        <v>307</v>
      </c>
      <c r="H13041" s="34">
        <v>326</v>
      </c>
      <c r="I13041" s="34">
        <v>316</v>
      </c>
      <c r="J13041" s="34">
        <v>289</v>
      </c>
      <c r="K13041" s="34">
        <v>267</v>
      </c>
      <c r="L13041" s="34">
        <v>296</v>
      </c>
      <c r="M13041" s="34">
        <v>223</v>
      </c>
    </row>
    <row r="13042" spans="1:13" x14ac:dyDescent="0.2">
      <c r="A13042" s="34" t="s">
        <v>113936</v>
      </c>
      <c r="B13042" s="34">
        <v>302</v>
      </c>
      <c r="C13042" s="34">
        <v>253</v>
      </c>
      <c r="D13042" s="34">
        <v>284</v>
      </c>
      <c r="E13042" s="34">
        <v>276</v>
      </c>
      <c r="F13042" s="34">
        <v>291</v>
      </c>
      <c r="G13042" s="34">
        <v>229</v>
      </c>
      <c r="H13042" s="34">
        <v>355</v>
      </c>
      <c r="I13042" s="34">
        <v>260</v>
      </c>
      <c r="J13042" s="34">
        <v>304</v>
      </c>
      <c r="K13042" s="34">
        <v>194</v>
      </c>
      <c r="L13042" s="34">
        <v>276</v>
      </c>
      <c r="M13042" s="34">
        <v>194</v>
      </c>
    </row>
    <row r="13043" spans="1:13" x14ac:dyDescent="0.2">
      <c r="A13043" s="34" t="s">
        <v>113937</v>
      </c>
      <c r="B13043" s="34">
        <v>308</v>
      </c>
      <c r="C13043" s="34">
        <v>297</v>
      </c>
      <c r="D13043" s="34">
        <v>306</v>
      </c>
      <c r="E13043" s="34">
        <v>356</v>
      </c>
      <c r="F13043" s="34">
        <v>300</v>
      </c>
      <c r="G13043" s="34">
        <v>301</v>
      </c>
      <c r="H13043" s="34">
        <v>346</v>
      </c>
      <c r="I13043" s="34">
        <v>354</v>
      </c>
      <c r="J13043" s="34">
        <v>331</v>
      </c>
      <c r="K13043" s="34">
        <v>233</v>
      </c>
      <c r="L13043" s="34">
        <v>299</v>
      </c>
      <c r="M13043" s="34">
        <v>241</v>
      </c>
    </row>
    <row r="13044" spans="1:13" x14ac:dyDescent="0.2">
      <c r="A13044" s="34" t="s">
        <v>113938</v>
      </c>
      <c r="B13044" s="34">
        <v>190</v>
      </c>
      <c r="C13044" s="34">
        <v>258</v>
      </c>
      <c r="D13044" s="34">
        <v>191</v>
      </c>
      <c r="E13044" s="34">
        <v>314</v>
      </c>
      <c r="F13044" s="34">
        <v>223</v>
      </c>
      <c r="G13044" s="34">
        <v>239</v>
      </c>
      <c r="H13044" s="34">
        <v>230</v>
      </c>
      <c r="I13044" s="34">
        <v>264</v>
      </c>
      <c r="J13044" s="34">
        <v>220</v>
      </c>
      <c r="K13044" s="34">
        <v>217</v>
      </c>
      <c r="L13044" s="34">
        <v>264</v>
      </c>
      <c r="M13044" s="34">
        <v>183</v>
      </c>
    </row>
    <row r="13045" spans="1:13" x14ac:dyDescent="0.2">
      <c r="A13045" s="34" t="s">
        <v>113939</v>
      </c>
      <c r="B13045" s="34">
        <v>301</v>
      </c>
      <c r="C13045" s="34">
        <v>373</v>
      </c>
      <c r="D13045" s="34">
        <v>367</v>
      </c>
      <c r="E13045" s="34">
        <v>387</v>
      </c>
      <c r="F13045" s="34">
        <v>334</v>
      </c>
      <c r="G13045" s="34">
        <v>391</v>
      </c>
      <c r="H13045" s="34">
        <v>470</v>
      </c>
      <c r="I13045" s="34">
        <v>401</v>
      </c>
      <c r="J13045" s="34">
        <v>392</v>
      </c>
      <c r="K13045" s="34">
        <v>343</v>
      </c>
      <c r="L13045" s="34">
        <v>378</v>
      </c>
      <c r="M13045" s="34">
        <v>269</v>
      </c>
    </row>
    <row r="13046" spans="1:13" x14ac:dyDescent="0.2">
      <c r="A13046" s="34" t="s">
        <v>113940</v>
      </c>
      <c r="B13046" s="34">
        <v>236</v>
      </c>
      <c r="C13046" s="34">
        <v>286</v>
      </c>
      <c r="D13046" s="34">
        <v>359</v>
      </c>
      <c r="E13046" s="34">
        <v>333</v>
      </c>
      <c r="F13046" s="34">
        <v>251</v>
      </c>
      <c r="G13046" s="34">
        <v>270</v>
      </c>
      <c r="H13046" s="34">
        <v>345</v>
      </c>
      <c r="I13046" s="34">
        <v>304</v>
      </c>
      <c r="J13046" s="34">
        <v>337</v>
      </c>
      <c r="K13046" s="34">
        <v>224</v>
      </c>
      <c r="L13046" s="34">
        <v>259</v>
      </c>
      <c r="M13046" s="34">
        <v>239</v>
      </c>
    </row>
    <row r="13047" spans="1:13" x14ac:dyDescent="0.2">
      <c r="A13047" s="34" t="s">
        <v>113941</v>
      </c>
      <c r="B13047" s="34">
        <v>188</v>
      </c>
      <c r="C13047" s="34">
        <v>223</v>
      </c>
      <c r="D13047" s="34">
        <v>215</v>
      </c>
      <c r="E13047" s="34">
        <v>222</v>
      </c>
      <c r="F13047" s="34">
        <v>171</v>
      </c>
      <c r="G13047" s="34">
        <v>219</v>
      </c>
      <c r="H13047" s="34">
        <v>213</v>
      </c>
      <c r="I13047" s="34">
        <v>222</v>
      </c>
      <c r="J13047" s="34">
        <v>201</v>
      </c>
      <c r="K13047" s="34">
        <v>186</v>
      </c>
      <c r="L13047" s="34">
        <v>249</v>
      </c>
      <c r="M13047" s="34">
        <v>160</v>
      </c>
    </row>
    <row r="13048" spans="1:13" x14ac:dyDescent="0.2">
      <c r="A13048" s="34" t="s">
        <v>113942</v>
      </c>
      <c r="B13048" s="34">
        <v>262</v>
      </c>
      <c r="C13048" s="34">
        <v>277</v>
      </c>
      <c r="D13048" s="34">
        <v>294</v>
      </c>
      <c r="E13048" s="34">
        <v>258</v>
      </c>
      <c r="F13048" s="34">
        <v>293</v>
      </c>
      <c r="G13048" s="34">
        <v>267</v>
      </c>
      <c r="H13048" s="34">
        <v>295</v>
      </c>
      <c r="I13048" s="34">
        <v>278</v>
      </c>
      <c r="J13048" s="34">
        <v>310</v>
      </c>
      <c r="K13048" s="34">
        <v>196</v>
      </c>
      <c r="L13048" s="34">
        <v>236</v>
      </c>
      <c r="M13048" s="34">
        <v>218</v>
      </c>
    </row>
    <row r="13049" spans="1:13" x14ac:dyDescent="0.2">
      <c r="A13049" s="34" t="s">
        <v>113943</v>
      </c>
      <c r="B13049" s="34">
        <v>264</v>
      </c>
      <c r="C13049" s="34">
        <v>363</v>
      </c>
      <c r="D13049" s="34">
        <v>463</v>
      </c>
      <c r="E13049" s="34">
        <v>405</v>
      </c>
      <c r="F13049" s="34">
        <v>348</v>
      </c>
      <c r="G13049" s="34">
        <v>351</v>
      </c>
      <c r="H13049" s="34">
        <v>406</v>
      </c>
      <c r="I13049" s="34">
        <v>390</v>
      </c>
      <c r="J13049" s="34">
        <v>423</v>
      </c>
      <c r="K13049" s="34">
        <v>300</v>
      </c>
      <c r="L13049" s="34">
        <v>370</v>
      </c>
      <c r="M13049" s="34">
        <v>313</v>
      </c>
    </row>
    <row r="13050" spans="1:13" x14ac:dyDescent="0.2">
      <c r="A13050" s="34" t="s">
        <v>113944</v>
      </c>
      <c r="B13050" s="34">
        <v>315</v>
      </c>
      <c r="C13050" s="34">
        <v>295</v>
      </c>
      <c r="D13050" s="34">
        <v>287</v>
      </c>
      <c r="E13050" s="34">
        <v>283</v>
      </c>
      <c r="F13050" s="34">
        <v>185</v>
      </c>
      <c r="G13050" s="34">
        <v>290</v>
      </c>
      <c r="H13050" s="34">
        <v>282</v>
      </c>
      <c r="I13050" s="34">
        <v>255</v>
      </c>
      <c r="J13050" s="34">
        <v>260</v>
      </c>
      <c r="K13050" s="34">
        <v>244</v>
      </c>
      <c r="L13050" s="34">
        <v>275</v>
      </c>
      <c r="M13050" s="34">
        <v>207</v>
      </c>
    </row>
    <row r="13051" spans="1:13" x14ac:dyDescent="0.2">
      <c r="A13051" s="34" t="s">
        <v>113945</v>
      </c>
      <c r="B13051" s="34">
        <v>206</v>
      </c>
      <c r="C13051" s="34">
        <v>163</v>
      </c>
      <c r="D13051" s="34">
        <v>170</v>
      </c>
      <c r="E13051" s="34">
        <v>199</v>
      </c>
      <c r="F13051" s="34">
        <v>155</v>
      </c>
      <c r="G13051" s="34">
        <v>144</v>
      </c>
      <c r="H13051" s="34">
        <v>218</v>
      </c>
      <c r="I13051" s="34">
        <v>190</v>
      </c>
      <c r="J13051" s="34">
        <v>168</v>
      </c>
      <c r="K13051" s="34">
        <v>107</v>
      </c>
      <c r="L13051" s="34">
        <v>123</v>
      </c>
      <c r="M13051" s="34">
        <v>127</v>
      </c>
    </row>
    <row r="13052" spans="1:13" x14ac:dyDescent="0.2">
      <c r="A13052" s="34" t="s">
        <v>113946</v>
      </c>
      <c r="B13052" s="34">
        <v>247</v>
      </c>
      <c r="C13052" s="34">
        <v>240</v>
      </c>
      <c r="D13052" s="34">
        <v>234</v>
      </c>
      <c r="E13052" s="34">
        <v>272</v>
      </c>
      <c r="F13052" s="34">
        <v>192</v>
      </c>
      <c r="G13052" s="34">
        <v>182</v>
      </c>
      <c r="H13052" s="34">
        <v>245</v>
      </c>
      <c r="I13052" s="34">
        <v>221</v>
      </c>
      <c r="J13052" s="34">
        <v>249</v>
      </c>
      <c r="K13052" s="34">
        <v>179</v>
      </c>
      <c r="L13052" s="34">
        <v>206</v>
      </c>
      <c r="M13052" s="34">
        <v>202</v>
      </c>
    </row>
    <row r="13053" spans="1:13" x14ac:dyDescent="0.2">
      <c r="A13053" s="34" t="s">
        <v>113947</v>
      </c>
      <c r="B13053" s="34">
        <v>220</v>
      </c>
      <c r="C13053" s="34">
        <v>197</v>
      </c>
      <c r="D13053" s="34">
        <v>206</v>
      </c>
      <c r="E13053" s="34">
        <v>225</v>
      </c>
      <c r="F13053" s="34">
        <v>173</v>
      </c>
      <c r="G13053" s="34">
        <v>234</v>
      </c>
      <c r="H13053" s="34">
        <v>184</v>
      </c>
      <c r="I13053" s="34">
        <v>227</v>
      </c>
      <c r="J13053" s="34">
        <v>186</v>
      </c>
      <c r="K13053" s="34">
        <v>174</v>
      </c>
      <c r="L13053" s="34">
        <v>153</v>
      </c>
      <c r="M13053" s="34">
        <v>192</v>
      </c>
    </row>
    <row r="13054" spans="1:13" x14ac:dyDescent="0.2">
      <c r="A13054" s="34" t="s">
        <v>113948</v>
      </c>
      <c r="B13054" s="34">
        <v>395</v>
      </c>
      <c r="C13054" s="34">
        <v>261</v>
      </c>
      <c r="D13054" s="34">
        <v>312</v>
      </c>
      <c r="E13054" s="34">
        <v>317</v>
      </c>
      <c r="F13054" s="34">
        <v>279</v>
      </c>
      <c r="G13054" s="34">
        <v>316</v>
      </c>
      <c r="H13054" s="34">
        <v>286</v>
      </c>
      <c r="I13054" s="34">
        <v>328</v>
      </c>
      <c r="J13054" s="34">
        <v>269</v>
      </c>
      <c r="K13054" s="34">
        <v>260</v>
      </c>
      <c r="L13054" s="34">
        <v>267</v>
      </c>
      <c r="M13054" s="34">
        <v>208</v>
      </c>
    </row>
    <row r="13055" spans="1:13" x14ac:dyDescent="0.2">
      <c r="A13055" s="34" t="s">
        <v>113949</v>
      </c>
      <c r="B13055" s="34">
        <v>284</v>
      </c>
      <c r="C13055" s="34">
        <v>209</v>
      </c>
      <c r="D13055" s="34">
        <v>311</v>
      </c>
      <c r="E13055" s="34">
        <v>337</v>
      </c>
      <c r="F13055" s="34">
        <v>250</v>
      </c>
      <c r="G13055" s="34">
        <v>303</v>
      </c>
      <c r="H13055" s="34">
        <v>261</v>
      </c>
      <c r="I13055" s="34">
        <v>294</v>
      </c>
      <c r="J13055" s="34">
        <v>261</v>
      </c>
      <c r="K13055" s="34">
        <v>234</v>
      </c>
      <c r="L13055" s="34">
        <v>211</v>
      </c>
      <c r="M13055" s="34">
        <v>215</v>
      </c>
    </row>
    <row r="13056" spans="1:13" x14ac:dyDescent="0.2">
      <c r="A13056" s="34" t="s">
        <v>113950</v>
      </c>
      <c r="B13056" s="34">
        <v>251</v>
      </c>
      <c r="C13056" s="34">
        <v>242</v>
      </c>
      <c r="D13056" s="34">
        <v>257</v>
      </c>
      <c r="E13056" s="34">
        <v>255</v>
      </c>
      <c r="F13056" s="34">
        <v>233</v>
      </c>
      <c r="G13056" s="34">
        <v>232</v>
      </c>
      <c r="H13056" s="34">
        <v>309</v>
      </c>
      <c r="I13056" s="34">
        <v>260</v>
      </c>
      <c r="J13056" s="34">
        <v>292</v>
      </c>
      <c r="K13056" s="34">
        <v>213</v>
      </c>
      <c r="L13056" s="34">
        <v>235</v>
      </c>
      <c r="M13056" s="34">
        <v>209</v>
      </c>
    </row>
    <row r="13057" spans="1:13" x14ac:dyDescent="0.2">
      <c r="A13057" s="34" t="s">
        <v>113951</v>
      </c>
      <c r="B13057" s="34">
        <v>122</v>
      </c>
      <c r="C13057" s="34">
        <v>165</v>
      </c>
      <c r="D13057" s="34">
        <v>112</v>
      </c>
      <c r="E13057" s="34">
        <v>158</v>
      </c>
      <c r="F13057" s="34">
        <v>100</v>
      </c>
      <c r="G13057" s="34">
        <v>125</v>
      </c>
      <c r="H13057" s="34">
        <v>119</v>
      </c>
      <c r="I13057" s="34">
        <v>147</v>
      </c>
      <c r="J13057" s="34">
        <v>145</v>
      </c>
      <c r="K13057" s="34">
        <v>104</v>
      </c>
      <c r="L13057" s="34">
        <v>128</v>
      </c>
      <c r="M13057" s="34">
        <v>99</v>
      </c>
    </row>
    <row r="13058" spans="1:13" x14ac:dyDescent="0.2">
      <c r="A13058" s="34" t="s">
        <v>113952</v>
      </c>
      <c r="B13058" s="34">
        <v>111</v>
      </c>
      <c r="C13058" s="34">
        <v>122</v>
      </c>
      <c r="D13058" s="34">
        <v>124</v>
      </c>
      <c r="E13058" s="34">
        <v>144</v>
      </c>
      <c r="F13058" s="34">
        <v>88</v>
      </c>
      <c r="G13058" s="34">
        <v>97</v>
      </c>
      <c r="H13058" s="34">
        <v>85</v>
      </c>
      <c r="I13058" s="34">
        <v>98</v>
      </c>
      <c r="J13058" s="34">
        <v>115</v>
      </c>
      <c r="K13058" s="34">
        <v>105</v>
      </c>
      <c r="L13058" s="34">
        <v>104</v>
      </c>
      <c r="M13058" s="34">
        <v>100</v>
      </c>
    </row>
    <row r="13059" spans="1:13" x14ac:dyDescent="0.2">
      <c r="A13059" s="34" t="s">
        <v>113953</v>
      </c>
      <c r="B13059" s="34">
        <v>270</v>
      </c>
      <c r="C13059" s="34">
        <v>244</v>
      </c>
      <c r="D13059" s="34">
        <v>285</v>
      </c>
      <c r="E13059" s="34">
        <v>253</v>
      </c>
      <c r="F13059" s="34">
        <v>189</v>
      </c>
      <c r="G13059" s="34">
        <v>242</v>
      </c>
      <c r="H13059" s="34">
        <v>289</v>
      </c>
      <c r="I13059" s="34">
        <v>250</v>
      </c>
      <c r="J13059" s="34">
        <v>280</v>
      </c>
      <c r="K13059" s="34">
        <v>215</v>
      </c>
      <c r="L13059" s="34">
        <v>274</v>
      </c>
      <c r="M13059" s="34">
        <v>190</v>
      </c>
    </row>
    <row r="13060" spans="1:13" x14ac:dyDescent="0.2">
      <c r="A13060" s="34" t="s">
        <v>113954</v>
      </c>
      <c r="B13060" s="34">
        <v>250</v>
      </c>
      <c r="C13060" s="34">
        <v>262</v>
      </c>
      <c r="D13060" s="34">
        <v>223</v>
      </c>
      <c r="E13060" s="34">
        <v>321</v>
      </c>
      <c r="F13060" s="34">
        <v>241</v>
      </c>
      <c r="G13060" s="34">
        <v>299</v>
      </c>
      <c r="H13060" s="34">
        <v>288</v>
      </c>
      <c r="I13060" s="34">
        <v>273</v>
      </c>
      <c r="J13060" s="34">
        <v>266</v>
      </c>
      <c r="K13060" s="34">
        <v>193</v>
      </c>
      <c r="L13060" s="34">
        <v>243</v>
      </c>
      <c r="M13060" s="34">
        <v>250</v>
      </c>
    </row>
    <row r="13061" spans="1:13" x14ac:dyDescent="0.2">
      <c r="A13061" s="34" t="s">
        <v>113955</v>
      </c>
      <c r="B13061" s="34">
        <v>274</v>
      </c>
      <c r="C13061" s="34">
        <v>241</v>
      </c>
      <c r="D13061" s="34">
        <v>312</v>
      </c>
      <c r="E13061" s="34">
        <v>312</v>
      </c>
      <c r="F13061" s="34">
        <v>241</v>
      </c>
      <c r="G13061" s="34">
        <v>210</v>
      </c>
      <c r="H13061" s="34">
        <v>238</v>
      </c>
      <c r="I13061" s="34">
        <v>238</v>
      </c>
      <c r="J13061" s="34">
        <v>270</v>
      </c>
      <c r="K13061" s="34">
        <v>207</v>
      </c>
      <c r="L13061" s="34">
        <v>205</v>
      </c>
      <c r="M13061" s="34">
        <v>190</v>
      </c>
    </row>
    <row r="13062" spans="1:13" x14ac:dyDescent="0.2">
      <c r="A13062" s="34" t="s">
        <v>113956</v>
      </c>
      <c r="B13062" s="34">
        <v>229</v>
      </c>
      <c r="C13062" s="34">
        <v>367</v>
      </c>
      <c r="D13062" s="34">
        <v>364</v>
      </c>
      <c r="E13062" s="34">
        <v>334</v>
      </c>
      <c r="F13062" s="34">
        <v>280</v>
      </c>
      <c r="G13062" s="34">
        <v>325</v>
      </c>
      <c r="H13062" s="34">
        <v>364</v>
      </c>
      <c r="I13062" s="34">
        <v>294</v>
      </c>
      <c r="J13062" s="34">
        <v>320</v>
      </c>
      <c r="K13062" s="34">
        <v>283</v>
      </c>
      <c r="L13062" s="34">
        <v>316</v>
      </c>
      <c r="M13062" s="34">
        <v>245</v>
      </c>
    </row>
    <row r="13063" spans="1:13" x14ac:dyDescent="0.2">
      <c r="A13063" s="34" t="s">
        <v>113957</v>
      </c>
      <c r="B13063" s="34">
        <v>221</v>
      </c>
      <c r="C13063" s="34">
        <v>250</v>
      </c>
      <c r="D13063" s="34">
        <v>288</v>
      </c>
      <c r="E13063" s="34">
        <v>329</v>
      </c>
      <c r="F13063" s="34">
        <v>217</v>
      </c>
      <c r="G13063" s="34">
        <v>268</v>
      </c>
      <c r="H13063" s="34">
        <v>241</v>
      </c>
      <c r="I13063" s="34">
        <v>242</v>
      </c>
      <c r="J13063" s="34">
        <v>276</v>
      </c>
      <c r="K13063" s="34">
        <v>193</v>
      </c>
      <c r="L13063" s="34">
        <v>272</v>
      </c>
      <c r="M13063" s="34">
        <v>227</v>
      </c>
    </row>
    <row r="13064" spans="1:13" x14ac:dyDescent="0.2">
      <c r="A13064" s="34" t="s">
        <v>113958</v>
      </c>
      <c r="B13064" s="34">
        <v>199</v>
      </c>
      <c r="C13064" s="34">
        <v>169</v>
      </c>
      <c r="D13064" s="34">
        <v>213</v>
      </c>
      <c r="E13064" s="34">
        <v>189</v>
      </c>
      <c r="F13064" s="34">
        <v>221</v>
      </c>
      <c r="G13064" s="34">
        <v>185</v>
      </c>
      <c r="H13064" s="34">
        <v>193</v>
      </c>
      <c r="I13064" s="34">
        <v>188</v>
      </c>
      <c r="J13064" s="34">
        <v>220</v>
      </c>
      <c r="K13064" s="34">
        <v>153</v>
      </c>
      <c r="L13064" s="34">
        <v>195</v>
      </c>
      <c r="M13064" s="34">
        <v>143</v>
      </c>
    </row>
    <row r="13065" spans="1:13" x14ac:dyDescent="0.2">
      <c r="A13065" s="34" t="s">
        <v>113959</v>
      </c>
      <c r="B13065" s="34">
        <v>281</v>
      </c>
      <c r="C13065" s="34">
        <v>353</v>
      </c>
      <c r="D13065" s="34">
        <v>384</v>
      </c>
      <c r="E13065" s="34">
        <v>374</v>
      </c>
      <c r="F13065" s="34">
        <v>316</v>
      </c>
      <c r="G13065" s="34">
        <v>283</v>
      </c>
      <c r="H13065" s="34">
        <v>343</v>
      </c>
      <c r="I13065" s="34">
        <v>329</v>
      </c>
      <c r="J13065" s="34">
        <v>317</v>
      </c>
      <c r="K13065" s="34">
        <v>295</v>
      </c>
      <c r="L13065" s="34">
        <v>347</v>
      </c>
      <c r="M13065" s="34">
        <v>269</v>
      </c>
    </row>
    <row r="13066" spans="1:13" x14ac:dyDescent="0.2">
      <c r="A13066" s="34" t="s">
        <v>113960</v>
      </c>
      <c r="B13066" s="34">
        <v>323</v>
      </c>
      <c r="C13066" s="34">
        <v>316</v>
      </c>
      <c r="D13066" s="34">
        <v>339</v>
      </c>
      <c r="E13066" s="34">
        <v>367</v>
      </c>
      <c r="F13066" s="34">
        <v>286</v>
      </c>
      <c r="G13066" s="34">
        <v>271</v>
      </c>
      <c r="H13066" s="34">
        <v>387</v>
      </c>
      <c r="I13066" s="34">
        <v>321</v>
      </c>
      <c r="J13066" s="34">
        <v>321</v>
      </c>
      <c r="K13066" s="34">
        <v>313</v>
      </c>
      <c r="L13066" s="34">
        <v>360</v>
      </c>
      <c r="M13066" s="34">
        <v>233</v>
      </c>
    </row>
    <row r="13067" spans="1:13" x14ac:dyDescent="0.2">
      <c r="A13067" s="34" t="s">
        <v>113961</v>
      </c>
      <c r="B13067" s="34">
        <v>650</v>
      </c>
      <c r="C13067" s="34">
        <v>653</v>
      </c>
      <c r="D13067" s="34">
        <v>746</v>
      </c>
      <c r="E13067" s="34">
        <v>650</v>
      </c>
      <c r="F13067" s="34">
        <v>675</v>
      </c>
      <c r="G13067" s="34">
        <v>586</v>
      </c>
      <c r="H13067" s="34">
        <v>834</v>
      </c>
      <c r="I13067" s="34">
        <v>596</v>
      </c>
      <c r="J13067" s="34">
        <v>669</v>
      </c>
      <c r="K13067" s="34">
        <v>536</v>
      </c>
      <c r="L13067" s="34">
        <v>644</v>
      </c>
      <c r="M13067" s="34">
        <v>510</v>
      </c>
    </row>
    <row r="13068" spans="1:13" x14ac:dyDescent="0.2">
      <c r="A13068" s="34" t="s">
        <v>113962</v>
      </c>
      <c r="B13068" s="34">
        <v>206</v>
      </c>
      <c r="C13068" s="34">
        <v>227</v>
      </c>
      <c r="D13068" s="34">
        <v>168</v>
      </c>
      <c r="E13068" s="34">
        <v>234</v>
      </c>
      <c r="F13068" s="34">
        <v>147</v>
      </c>
      <c r="G13068" s="34">
        <v>186</v>
      </c>
      <c r="H13068" s="34">
        <v>163</v>
      </c>
      <c r="I13068" s="34">
        <v>194</v>
      </c>
      <c r="J13068" s="34">
        <v>192</v>
      </c>
      <c r="K13068" s="34">
        <v>161</v>
      </c>
      <c r="L13068" s="34">
        <v>129</v>
      </c>
      <c r="M13068" s="34">
        <v>150</v>
      </c>
    </row>
    <row r="13069" spans="1:13" x14ac:dyDescent="0.2">
      <c r="A13069" s="34" t="s">
        <v>113963</v>
      </c>
      <c r="B13069" s="34">
        <v>159</v>
      </c>
      <c r="C13069" s="34">
        <v>255</v>
      </c>
      <c r="D13069" s="34">
        <v>183</v>
      </c>
      <c r="E13069" s="34">
        <v>275</v>
      </c>
      <c r="F13069" s="34">
        <v>177</v>
      </c>
      <c r="G13069" s="34">
        <v>234</v>
      </c>
      <c r="H13069" s="34">
        <v>212</v>
      </c>
      <c r="I13069" s="34">
        <v>221</v>
      </c>
      <c r="J13069" s="34">
        <v>174</v>
      </c>
      <c r="K13069" s="34">
        <v>208</v>
      </c>
      <c r="L13069" s="34">
        <v>201</v>
      </c>
      <c r="M13069" s="34">
        <v>204</v>
      </c>
    </row>
    <row r="13070" spans="1:13" x14ac:dyDescent="0.2">
      <c r="A13070" s="34" t="s">
        <v>113964</v>
      </c>
      <c r="B13070" s="34">
        <v>290</v>
      </c>
      <c r="C13070" s="34">
        <v>193</v>
      </c>
      <c r="D13070" s="34">
        <v>275</v>
      </c>
      <c r="E13070" s="34">
        <v>229</v>
      </c>
      <c r="F13070" s="34">
        <v>262</v>
      </c>
      <c r="G13070" s="34">
        <v>236</v>
      </c>
      <c r="H13070" s="34">
        <v>261</v>
      </c>
      <c r="I13070" s="34">
        <v>228</v>
      </c>
      <c r="J13070" s="34">
        <v>259</v>
      </c>
      <c r="K13070" s="34">
        <v>228</v>
      </c>
      <c r="L13070" s="34">
        <v>307</v>
      </c>
      <c r="M13070" s="34">
        <v>205</v>
      </c>
    </row>
    <row r="13071" spans="1:13" x14ac:dyDescent="0.2">
      <c r="A13071" s="34" t="s">
        <v>113965</v>
      </c>
      <c r="B13071" s="34">
        <v>123</v>
      </c>
      <c r="C13071" s="34">
        <v>151</v>
      </c>
      <c r="D13071" s="34">
        <v>134</v>
      </c>
      <c r="E13071" s="34">
        <v>128</v>
      </c>
      <c r="F13071" s="34">
        <v>131</v>
      </c>
      <c r="G13071" s="34">
        <v>146</v>
      </c>
      <c r="H13071" s="34">
        <v>146</v>
      </c>
      <c r="I13071" s="34">
        <v>151</v>
      </c>
      <c r="J13071" s="34">
        <v>147</v>
      </c>
      <c r="K13071" s="34">
        <v>111</v>
      </c>
      <c r="L13071" s="34">
        <v>115</v>
      </c>
      <c r="M13071" s="34">
        <v>97</v>
      </c>
    </row>
    <row r="13072" spans="1:13" x14ac:dyDescent="0.2">
      <c r="A13072" s="34" t="s">
        <v>113966</v>
      </c>
      <c r="B13072" s="34">
        <v>193</v>
      </c>
      <c r="C13072" s="34">
        <v>157</v>
      </c>
      <c r="D13072" s="34">
        <v>186</v>
      </c>
      <c r="E13072" s="34">
        <v>135</v>
      </c>
      <c r="F13072" s="34">
        <v>192</v>
      </c>
      <c r="G13072" s="34">
        <v>157</v>
      </c>
      <c r="H13072" s="34">
        <v>197</v>
      </c>
      <c r="I13072" s="34">
        <v>198</v>
      </c>
      <c r="J13072" s="34">
        <v>198</v>
      </c>
      <c r="K13072" s="34">
        <v>199</v>
      </c>
      <c r="L13072" s="34">
        <v>155</v>
      </c>
      <c r="M13072" s="34">
        <v>158</v>
      </c>
    </row>
    <row r="13073" spans="1:13" x14ac:dyDescent="0.2">
      <c r="A13073" s="34" t="s">
        <v>113967</v>
      </c>
      <c r="B13073" s="34">
        <v>113</v>
      </c>
      <c r="C13073" s="34">
        <v>125</v>
      </c>
      <c r="D13073" s="34">
        <v>145</v>
      </c>
      <c r="E13073" s="34">
        <v>129</v>
      </c>
      <c r="F13073" s="34">
        <v>135</v>
      </c>
      <c r="G13073" s="34">
        <v>118</v>
      </c>
      <c r="H13073" s="34">
        <v>190</v>
      </c>
      <c r="I13073" s="34">
        <v>164</v>
      </c>
      <c r="J13073" s="34">
        <v>144</v>
      </c>
      <c r="K13073" s="34">
        <v>94</v>
      </c>
      <c r="L13073" s="34">
        <v>129</v>
      </c>
      <c r="M13073" s="34">
        <v>100</v>
      </c>
    </row>
    <row r="13074" spans="1:13" x14ac:dyDescent="0.2">
      <c r="A13074" s="34" t="s">
        <v>113968</v>
      </c>
      <c r="B13074" s="34">
        <v>163</v>
      </c>
      <c r="C13074" s="34">
        <v>197</v>
      </c>
      <c r="D13074" s="34">
        <v>179</v>
      </c>
      <c r="E13074" s="34">
        <v>171</v>
      </c>
      <c r="F13074" s="34">
        <v>109</v>
      </c>
      <c r="G13074" s="34">
        <v>182</v>
      </c>
      <c r="H13074" s="34">
        <v>140</v>
      </c>
      <c r="I13074" s="34">
        <v>156</v>
      </c>
      <c r="J13074" s="34">
        <v>154</v>
      </c>
      <c r="K13074" s="34">
        <v>131</v>
      </c>
      <c r="L13074" s="34">
        <v>159</v>
      </c>
      <c r="M13074" s="34">
        <v>141</v>
      </c>
    </row>
    <row r="13075" spans="1:13" x14ac:dyDescent="0.2">
      <c r="A13075" s="34" t="s">
        <v>113969</v>
      </c>
      <c r="B13075" s="34">
        <v>60</v>
      </c>
      <c r="C13075" s="34">
        <v>67</v>
      </c>
      <c r="D13075" s="34">
        <v>90</v>
      </c>
      <c r="E13075" s="34">
        <v>68</v>
      </c>
      <c r="F13075" s="34">
        <v>89</v>
      </c>
      <c r="G13075" s="34">
        <v>87</v>
      </c>
      <c r="H13075" s="34">
        <v>65</v>
      </c>
      <c r="I13075" s="34">
        <v>94</v>
      </c>
      <c r="J13075" s="34">
        <v>64</v>
      </c>
      <c r="K13075" s="34">
        <v>65</v>
      </c>
      <c r="L13075" s="34">
        <v>58</v>
      </c>
      <c r="M13075" s="34">
        <v>44</v>
      </c>
    </row>
    <row r="13076" spans="1:13" x14ac:dyDescent="0.2">
      <c r="A13076" s="34" t="s">
        <v>113970</v>
      </c>
      <c r="B13076" s="34">
        <v>89</v>
      </c>
      <c r="C13076" s="34">
        <v>125</v>
      </c>
      <c r="D13076" s="34">
        <v>137</v>
      </c>
      <c r="E13076" s="34">
        <v>140</v>
      </c>
      <c r="F13076" s="34">
        <v>117</v>
      </c>
      <c r="G13076" s="34">
        <v>109</v>
      </c>
      <c r="H13076" s="34">
        <v>139</v>
      </c>
      <c r="I13076" s="34">
        <v>115</v>
      </c>
      <c r="J13076" s="34">
        <v>135</v>
      </c>
      <c r="K13076" s="34">
        <v>81</v>
      </c>
      <c r="L13076" s="34">
        <v>139</v>
      </c>
      <c r="M13076" s="34">
        <v>79</v>
      </c>
    </row>
    <row r="13077" spans="1:13" x14ac:dyDescent="0.2">
      <c r="A13077" s="34" t="s">
        <v>113971</v>
      </c>
      <c r="B13077" s="34">
        <v>113</v>
      </c>
      <c r="C13077" s="34">
        <v>103</v>
      </c>
      <c r="D13077" s="34">
        <v>139</v>
      </c>
      <c r="E13077" s="34">
        <v>128</v>
      </c>
      <c r="F13077" s="34">
        <v>100</v>
      </c>
      <c r="G13077" s="34">
        <v>109</v>
      </c>
      <c r="H13077" s="34">
        <v>141</v>
      </c>
      <c r="I13077" s="34">
        <v>134</v>
      </c>
      <c r="J13077" s="34">
        <v>103</v>
      </c>
      <c r="K13077" s="34">
        <v>112</v>
      </c>
      <c r="L13077" s="34">
        <v>121</v>
      </c>
      <c r="M13077" s="34">
        <v>103</v>
      </c>
    </row>
    <row r="13078" spans="1:13" x14ac:dyDescent="0.2">
      <c r="A13078" s="34" t="s">
        <v>113972</v>
      </c>
      <c r="B13078" s="34">
        <v>123</v>
      </c>
      <c r="C13078" s="34">
        <v>177</v>
      </c>
      <c r="D13078" s="34">
        <v>153</v>
      </c>
      <c r="E13078" s="34">
        <v>203</v>
      </c>
      <c r="F13078" s="34">
        <v>185</v>
      </c>
      <c r="G13078" s="34">
        <v>161</v>
      </c>
      <c r="H13078" s="34">
        <v>223</v>
      </c>
      <c r="I13078" s="34">
        <v>169</v>
      </c>
      <c r="J13078" s="34">
        <v>213</v>
      </c>
      <c r="K13078" s="34">
        <v>147</v>
      </c>
      <c r="L13078" s="34">
        <v>158</v>
      </c>
      <c r="M13078" s="34">
        <v>140</v>
      </c>
    </row>
    <row r="13079" spans="1:13" x14ac:dyDescent="0.2">
      <c r="A13079" s="34" t="s">
        <v>113973</v>
      </c>
      <c r="B13079" s="34">
        <v>226</v>
      </c>
      <c r="C13079" s="34">
        <v>209</v>
      </c>
      <c r="D13079" s="34">
        <v>231</v>
      </c>
      <c r="E13079" s="34">
        <v>220</v>
      </c>
      <c r="F13079" s="34">
        <v>230</v>
      </c>
      <c r="G13079" s="34">
        <v>174</v>
      </c>
      <c r="H13079" s="34">
        <v>290</v>
      </c>
      <c r="I13079" s="34">
        <v>187</v>
      </c>
      <c r="J13079" s="34">
        <v>252</v>
      </c>
      <c r="K13079" s="34">
        <v>152</v>
      </c>
      <c r="L13079" s="34">
        <v>228</v>
      </c>
      <c r="M13079" s="34">
        <v>139</v>
      </c>
    </row>
    <row r="13080" spans="1:13" x14ac:dyDescent="0.2">
      <c r="A13080" s="34" t="s">
        <v>113974</v>
      </c>
      <c r="B13080" s="34">
        <v>351</v>
      </c>
      <c r="C13080" s="34">
        <v>266</v>
      </c>
      <c r="D13080" s="34">
        <v>297</v>
      </c>
      <c r="E13080" s="34">
        <v>340</v>
      </c>
      <c r="F13080" s="34">
        <v>317</v>
      </c>
      <c r="G13080" s="34">
        <v>300</v>
      </c>
      <c r="H13080" s="34">
        <v>424</v>
      </c>
      <c r="I13080" s="34">
        <v>306</v>
      </c>
      <c r="J13080" s="34">
        <v>304</v>
      </c>
      <c r="K13080" s="34">
        <v>251</v>
      </c>
      <c r="L13080" s="34">
        <v>329</v>
      </c>
      <c r="M13080" s="34">
        <v>237</v>
      </c>
    </row>
    <row r="13081" spans="1:13" x14ac:dyDescent="0.2">
      <c r="A13081" s="34" t="s">
        <v>113975</v>
      </c>
      <c r="B13081" s="34">
        <v>317</v>
      </c>
      <c r="C13081" s="34">
        <v>321</v>
      </c>
      <c r="D13081" s="34">
        <v>317</v>
      </c>
      <c r="E13081" s="34">
        <v>316</v>
      </c>
      <c r="F13081" s="34">
        <v>280</v>
      </c>
      <c r="G13081" s="34">
        <v>283</v>
      </c>
      <c r="H13081" s="34">
        <v>291</v>
      </c>
      <c r="I13081" s="34">
        <v>310</v>
      </c>
      <c r="J13081" s="34">
        <v>316</v>
      </c>
      <c r="K13081" s="34">
        <v>212</v>
      </c>
      <c r="L13081" s="34">
        <v>302</v>
      </c>
      <c r="M13081" s="34">
        <v>192</v>
      </c>
    </row>
    <row r="13082" spans="1:13" x14ac:dyDescent="0.2">
      <c r="A13082" s="34" t="s">
        <v>113976</v>
      </c>
      <c r="B13082" s="34">
        <v>578</v>
      </c>
      <c r="C13082" s="34">
        <v>600</v>
      </c>
      <c r="D13082" s="34">
        <v>700</v>
      </c>
      <c r="E13082" s="34">
        <v>810</v>
      </c>
      <c r="F13082" s="34">
        <v>567</v>
      </c>
      <c r="G13082" s="34">
        <v>562</v>
      </c>
      <c r="H13082" s="34">
        <v>681</v>
      </c>
      <c r="I13082" s="34">
        <v>626</v>
      </c>
      <c r="J13082" s="34">
        <v>710</v>
      </c>
      <c r="K13082" s="34">
        <v>515</v>
      </c>
      <c r="L13082" s="34">
        <v>667</v>
      </c>
      <c r="M13082" s="34">
        <v>483</v>
      </c>
    </row>
    <row r="13083" spans="1:13" x14ac:dyDescent="0.2">
      <c r="A13083" s="34" t="s">
        <v>113977</v>
      </c>
      <c r="B13083" s="34">
        <v>157</v>
      </c>
      <c r="C13083" s="34">
        <v>198</v>
      </c>
      <c r="D13083" s="34">
        <v>230</v>
      </c>
      <c r="E13083" s="34">
        <v>231</v>
      </c>
      <c r="F13083" s="34">
        <v>153</v>
      </c>
      <c r="G13083" s="34">
        <v>194</v>
      </c>
      <c r="H13083" s="34">
        <v>224</v>
      </c>
      <c r="I13083" s="34">
        <v>237</v>
      </c>
      <c r="J13083" s="34">
        <v>219</v>
      </c>
      <c r="K13083" s="34">
        <v>169</v>
      </c>
      <c r="L13083" s="34">
        <v>204</v>
      </c>
      <c r="M13083" s="34">
        <v>179</v>
      </c>
    </row>
    <row r="13084" spans="1:13" x14ac:dyDescent="0.2">
      <c r="A13084" s="34" t="s">
        <v>113978</v>
      </c>
      <c r="B13084" s="34">
        <v>139</v>
      </c>
      <c r="C13084" s="34">
        <v>177</v>
      </c>
      <c r="D13084" s="34">
        <v>177</v>
      </c>
      <c r="E13084" s="34">
        <v>139</v>
      </c>
      <c r="F13084" s="34">
        <v>135</v>
      </c>
      <c r="G13084" s="34">
        <v>127</v>
      </c>
      <c r="H13084" s="34">
        <v>154</v>
      </c>
      <c r="I13084" s="34">
        <v>161</v>
      </c>
      <c r="J13084" s="34">
        <v>188</v>
      </c>
      <c r="K13084" s="34">
        <v>116</v>
      </c>
      <c r="L13084" s="34">
        <v>201</v>
      </c>
      <c r="M13084" s="34">
        <v>127</v>
      </c>
    </row>
    <row r="13085" spans="1:13" x14ac:dyDescent="0.2">
      <c r="A13085" s="34" t="s">
        <v>113979</v>
      </c>
      <c r="B13085" s="34">
        <v>355</v>
      </c>
      <c r="C13085" s="34">
        <v>416</v>
      </c>
      <c r="D13085" s="34">
        <v>380</v>
      </c>
      <c r="E13085" s="34">
        <v>370</v>
      </c>
      <c r="F13085" s="34">
        <v>489</v>
      </c>
      <c r="G13085" s="34">
        <v>379</v>
      </c>
      <c r="H13085" s="34">
        <v>377</v>
      </c>
      <c r="I13085" s="34">
        <v>362</v>
      </c>
      <c r="J13085" s="34">
        <v>500</v>
      </c>
      <c r="K13085" s="34">
        <v>326</v>
      </c>
      <c r="L13085" s="34">
        <v>473</v>
      </c>
      <c r="M13085" s="34">
        <v>343</v>
      </c>
    </row>
    <row r="13086" spans="1:13" x14ac:dyDescent="0.2">
      <c r="A13086" s="34" t="s">
        <v>113980</v>
      </c>
      <c r="B13086" s="34">
        <v>199</v>
      </c>
      <c r="C13086" s="34">
        <v>155</v>
      </c>
      <c r="D13086" s="34">
        <v>161</v>
      </c>
      <c r="E13086" s="34">
        <v>170</v>
      </c>
      <c r="F13086" s="34">
        <v>163</v>
      </c>
      <c r="G13086" s="34">
        <v>146</v>
      </c>
      <c r="H13086" s="34">
        <v>196</v>
      </c>
      <c r="I13086" s="34">
        <v>198</v>
      </c>
      <c r="J13086" s="34">
        <v>173</v>
      </c>
      <c r="K13086" s="34">
        <v>121</v>
      </c>
      <c r="L13086" s="34">
        <v>192</v>
      </c>
      <c r="M13086" s="34">
        <v>164</v>
      </c>
    </row>
    <row r="13087" spans="1:13" x14ac:dyDescent="0.2">
      <c r="A13087" s="34" t="s">
        <v>113981</v>
      </c>
      <c r="B13087" s="34">
        <v>133</v>
      </c>
      <c r="C13087" s="34">
        <v>155</v>
      </c>
      <c r="D13087" s="34">
        <v>186</v>
      </c>
      <c r="E13087" s="34">
        <v>204</v>
      </c>
      <c r="F13087" s="34">
        <v>153</v>
      </c>
      <c r="G13087" s="34">
        <v>123</v>
      </c>
      <c r="H13087" s="34">
        <v>226</v>
      </c>
      <c r="I13087" s="34">
        <v>149</v>
      </c>
      <c r="J13087" s="34">
        <v>207</v>
      </c>
      <c r="K13087" s="34">
        <v>124</v>
      </c>
      <c r="L13087" s="34">
        <v>139</v>
      </c>
      <c r="M13087" s="34">
        <v>129</v>
      </c>
    </row>
    <row r="13088" spans="1:13" x14ac:dyDescent="0.2">
      <c r="A13088" s="34" t="s">
        <v>113982</v>
      </c>
      <c r="B13088" s="34">
        <v>174</v>
      </c>
      <c r="C13088" s="34">
        <v>141</v>
      </c>
      <c r="D13088" s="34">
        <v>174</v>
      </c>
      <c r="E13088" s="34">
        <v>217</v>
      </c>
      <c r="F13088" s="34">
        <v>128</v>
      </c>
      <c r="G13088" s="34">
        <v>138</v>
      </c>
      <c r="H13088" s="34">
        <v>173</v>
      </c>
      <c r="I13088" s="34">
        <v>173</v>
      </c>
      <c r="J13088" s="34">
        <v>206</v>
      </c>
      <c r="K13088" s="34">
        <v>141</v>
      </c>
      <c r="L13088" s="34">
        <v>154</v>
      </c>
      <c r="M13088" s="34">
        <v>137</v>
      </c>
    </row>
    <row r="13089" spans="1:13" x14ac:dyDescent="0.2">
      <c r="A13089" s="34" t="s">
        <v>113983</v>
      </c>
      <c r="B13089" s="34">
        <v>184</v>
      </c>
      <c r="C13089" s="34">
        <v>187</v>
      </c>
      <c r="D13089" s="34">
        <v>202</v>
      </c>
      <c r="E13089" s="34">
        <v>244</v>
      </c>
      <c r="F13089" s="34">
        <v>164</v>
      </c>
      <c r="G13089" s="34">
        <v>230</v>
      </c>
      <c r="H13089" s="34">
        <v>168</v>
      </c>
      <c r="I13089" s="34">
        <v>209</v>
      </c>
      <c r="J13089" s="34">
        <v>194</v>
      </c>
      <c r="K13089" s="34">
        <v>148</v>
      </c>
      <c r="L13089" s="34">
        <v>146</v>
      </c>
      <c r="M13089" s="34">
        <v>162</v>
      </c>
    </row>
    <row r="13090" spans="1:13" x14ac:dyDescent="0.2">
      <c r="A13090" s="34" t="s">
        <v>113984</v>
      </c>
      <c r="B13090" s="34">
        <v>133</v>
      </c>
      <c r="C13090" s="34">
        <v>163</v>
      </c>
      <c r="D13090" s="34">
        <v>174</v>
      </c>
      <c r="E13090" s="34">
        <v>150</v>
      </c>
      <c r="F13090" s="34">
        <v>192</v>
      </c>
      <c r="G13090" s="34">
        <v>129</v>
      </c>
      <c r="H13090" s="34">
        <v>172</v>
      </c>
      <c r="I13090" s="34">
        <v>160</v>
      </c>
      <c r="J13090" s="34">
        <v>180</v>
      </c>
      <c r="K13090" s="34">
        <v>123</v>
      </c>
      <c r="L13090" s="34">
        <v>158</v>
      </c>
      <c r="M13090" s="34">
        <v>155</v>
      </c>
    </row>
    <row r="13091" spans="1:13" x14ac:dyDescent="0.2">
      <c r="A13091" s="34" t="s">
        <v>113985</v>
      </c>
      <c r="B13091" s="34">
        <v>259</v>
      </c>
      <c r="C13091" s="34">
        <v>190</v>
      </c>
      <c r="D13091" s="34">
        <v>240</v>
      </c>
      <c r="E13091" s="34">
        <v>275</v>
      </c>
      <c r="F13091" s="34">
        <v>205</v>
      </c>
      <c r="G13091" s="34">
        <v>208</v>
      </c>
      <c r="H13091" s="34">
        <v>221</v>
      </c>
      <c r="I13091" s="34">
        <v>225</v>
      </c>
      <c r="J13091" s="34">
        <v>228</v>
      </c>
      <c r="K13091" s="34">
        <v>183</v>
      </c>
      <c r="L13091" s="34">
        <v>200</v>
      </c>
      <c r="M13091" s="34">
        <v>163</v>
      </c>
    </row>
    <row r="13092" spans="1:13" x14ac:dyDescent="0.2">
      <c r="A13092" s="34" t="s">
        <v>113986</v>
      </c>
      <c r="B13092" s="34">
        <v>414</v>
      </c>
      <c r="C13092" s="34">
        <v>401</v>
      </c>
      <c r="D13092" s="34">
        <v>444</v>
      </c>
      <c r="E13092" s="34">
        <v>413</v>
      </c>
      <c r="F13092" s="34">
        <v>405</v>
      </c>
      <c r="G13092" s="34">
        <v>338</v>
      </c>
      <c r="H13092" s="34">
        <v>428</v>
      </c>
      <c r="I13092" s="34">
        <v>365</v>
      </c>
      <c r="J13092" s="34">
        <v>507</v>
      </c>
      <c r="K13092" s="34">
        <v>318</v>
      </c>
      <c r="L13092" s="34">
        <v>433</v>
      </c>
      <c r="M13092" s="34">
        <v>280</v>
      </c>
    </row>
    <row r="13093" spans="1:13" x14ac:dyDescent="0.2">
      <c r="A13093" s="34" t="s">
        <v>113987</v>
      </c>
      <c r="B13093" s="34">
        <v>373</v>
      </c>
      <c r="C13093" s="34">
        <v>336</v>
      </c>
      <c r="D13093" s="34">
        <v>307</v>
      </c>
      <c r="E13093" s="34">
        <v>364</v>
      </c>
      <c r="F13093" s="34">
        <v>247</v>
      </c>
      <c r="G13093" s="34">
        <v>288</v>
      </c>
      <c r="H13093" s="34">
        <v>344</v>
      </c>
      <c r="I13093" s="34">
        <v>301</v>
      </c>
      <c r="J13093" s="34">
        <v>333</v>
      </c>
      <c r="K13093" s="34">
        <v>241</v>
      </c>
      <c r="L13093" s="34">
        <v>310</v>
      </c>
      <c r="M13093" s="34">
        <v>220</v>
      </c>
    </row>
    <row r="13094" spans="1:13" x14ac:dyDescent="0.2">
      <c r="A13094" s="34" t="s">
        <v>113988</v>
      </c>
      <c r="B13094" s="34">
        <v>137</v>
      </c>
      <c r="C13094" s="34">
        <v>116</v>
      </c>
      <c r="D13094" s="34">
        <v>110</v>
      </c>
      <c r="E13094" s="34">
        <v>118</v>
      </c>
      <c r="F13094" s="34">
        <v>98</v>
      </c>
      <c r="G13094" s="34">
        <v>118</v>
      </c>
      <c r="H13094" s="34">
        <v>126</v>
      </c>
      <c r="I13094" s="34">
        <v>128</v>
      </c>
      <c r="J13094" s="34">
        <v>117</v>
      </c>
      <c r="K13094" s="34">
        <v>95</v>
      </c>
      <c r="L13094" s="34">
        <v>77</v>
      </c>
      <c r="M13094" s="34">
        <v>110</v>
      </c>
    </row>
    <row r="13095" spans="1:13" x14ac:dyDescent="0.2">
      <c r="A13095" s="34" t="s">
        <v>113989</v>
      </c>
      <c r="B13095" s="34">
        <v>241</v>
      </c>
      <c r="C13095" s="34">
        <v>229</v>
      </c>
      <c r="D13095" s="34">
        <v>298</v>
      </c>
      <c r="E13095" s="34">
        <v>263</v>
      </c>
      <c r="F13095" s="34">
        <v>198</v>
      </c>
      <c r="G13095" s="34">
        <v>221</v>
      </c>
      <c r="H13095" s="34">
        <v>269</v>
      </c>
      <c r="I13095" s="34">
        <v>218</v>
      </c>
      <c r="J13095" s="34">
        <v>280</v>
      </c>
      <c r="K13095" s="34">
        <v>163</v>
      </c>
      <c r="L13095" s="34">
        <v>248</v>
      </c>
      <c r="M13095" s="34">
        <v>209</v>
      </c>
    </row>
    <row r="13096" spans="1:13" x14ac:dyDescent="0.2">
      <c r="A13096" s="34" t="s">
        <v>113990</v>
      </c>
      <c r="B13096" s="34">
        <v>88</v>
      </c>
      <c r="C13096" s="34">
        <v>108</v>
      </c>
      <c r="D13096" s="34">
        <v>132</v>
      </c>
      <c r="E13096" s="34">
        <v>129</v>
      </c>
      <c r="F13096" s="34">
        <v>93</v>
      </c>
      <c r="G13096" s="34">
        <v>147</v>
      </c>
      <c r="H13096" s="34">
        <v>125</v>
      </c>
      <c r="I13096" s="34">
        <v>121</v>
      </c>
      <c r="J13096" s="34">
        <v>109</v>
      </c>
      <c r="K13096" s="34">
        <v>97</v>
      </c>
      <c r="L13096" s="34">
        <v>132</v>
      </c>
      <c r="M13096" s="34">
        <v>100</v>
      </c>
    </row>
    <row r="13097" spans="1:13" x14ac:dyDescent="0.2">
      <c r="A13097" s="34" t="s">
        <v>113991</v>
      </c>
      <c r="B13097" s="34">
        <v>138</v>
      </c>
      <c r="C13097" s="34">
        <v>121</v>
      </c>
      <c r="D13097" s="34">
        <v>159</v>
      </c>
      <c r="E13097" s="34">
        <v>128</v>
      </c>
      <c r="F13097" s="34">
        <v>95</v>
      </c>
      <c r="G13097" s="34">
        <v>141</v>
      </c>
      <c r="H13097" s="34">
        <v>166</v>
      </c>
      <c r="I13097" s="34">
        <v>143</v>
      </c>
      <c r="J13097" s="34">
        <v>130</v>
      </c>
      <c r="K13097" s="34">
        <v>131</v>
      </c>
      <c r="L13097" s="34">
        <v>152</v>
      </c>
      <c r="M13097" s="34">
        <v>116</v>
      </c>
    </row>
    <row r="13098" spans="1:13" x14ac:dyDescent="0.2">
      <c r="A13098" s="34" t="s">
        <v>113992</v>
      </c>
      <c r="B13098" s="34">
        <v>178</v>
      </c>
      <c r="C13098" s="34">
        <v>175</v>
      </c>
      <c r="D13098" s="34">
        <v>164</v>
      </c>
      <c r="E13098" s="34">
        <v>220</v>
      </c>
      <c r="F13098" s="34">
        <v>156</v>
      </c>
      <c r="G13098" s="34">
        <v>210</v>
      </c>
      <c r="H13098" s="34">
        <v>179</v>
      </c>
      <c r="I13098" s="34">
        <v>206</v>
      </c>
      <c r="J13098" s="34">
        <v>178</v>
      </c>
      <c r="K13098" s="34">
        <v>186</v>
      </c>
      <c r="L13098" s="34">
        <v>178</v>
      </c>
      <c r="M13098" s="34">
        <v>142</v>
      </c>
    </row>
    <row r="13099" spans="1:13" x14ac:dyDescent="0.2">
      <c r="A13099" s="34" t="s">
        <v>113993</v>
      </c>
      <c r="B13099" s="34">
        <v>191</v>
      </c>
      <c r="C13099" s="34">
        <v>250</v>
      </c>
      <c r="D13099" s="34">
        <v>246</v>
      </c>
      <c r="E13099" s="34">
        <v>234</v>
      </c>
      <c r="F13099" s="34">
        <v>216</v>
      </c>
      <c r="G13099" s="34">
        <v>189</v>
      </c>
      <c r="H13099" s="34">
        <v>253</v>
      </c>
      <c r="I13099" s="34">
        <v>260</v>
      </c>
      <c r="J13099" s="34">
        <v>241</v>
      </c>
      <c r="K13099" s="34">
        <v>182</v>
      </c>
      <c r="L13099" s="34">
        <v>272</v>
      </c>
      <c r="M13099" s="34">
        <v>183</v>
      </c>
    </row>
    <row r="13100" spans="1:13" x14ac:dyDescent="0.2">
      <c r="A13100" s="34" t="s">
        <v>113994</v>
      </c>
      <c r="B13100" s="34">
        <v>136</v>
      </c>
      <c r="C13100" s="34">
        <v>197</v>
      </c>
      <c r="D13100" s="34">
        <v>169</v>
      </c>
      <c r="E13100" s="34">
        <v>176</v>
      </c>
      <c r="F13100" s="34">
        <v>129</v>
      </c>
      <c r="G13100" s="34">
        <v>168</v>
      </c>
      <c r="H13100" s="34">
        <v>143</v>
      </c>
      <c r="I13100" s="34">
        <v>153</v>
      </c>
      <c r="J13100" s="34">
        <v>126</v>
      </c>
      <c r="K13100" s="34">
        <v>113</v>
      </c>
      <c r="L13100" s="34">
        <v>149</v>
      </c>
      <c r="M13100" s="34">
        <v>139</v>
      </c>
    </row>
    <row r="13101" spans="1:13" x14ac:dyDescent="0.2">
      <c r="A13101" s="34" t="s">
        <v>113995</v>
      </c>
      <c r="B13101" s="34">
        <v>203</v>
      </c>
      <c r="C13101" s="34">
        <v>193</v>
      </c>
      <c r="D13101" s="34">
        <v>239</v>
      </c>
      <c r="E13101" s="34">
        <v>243</v>
      </c>
      <c r="F13101" s="34">
        <v>176</v>
      </c>
      <c r="G13101" s="34">
        <v>218</v>
      </c>
      <c r="H13101" s="34">
        <v>312</v>
      </c>
      <c r="I13101" s="34">
        <v>225</v>
      </c>
      <c r="J13101" s="34">
        <v>187</v>
      </c>
      <c r="K13101" s="34">
        <v>198</v>
      </c>
      <c r="L13101" s="34">
        <v>229</v>
      </c>
      <c r="M13101" s="34">
        <v>162</v>
      </c>
    </row>
    <row r="13102" spans="1:13" x14ac:dyDescent="0.2">
      <c r="A13102" s="34" t="s">
        <v>113996</v>
      </c>
      <c r="B13102" s="34">
        <v>237</v>
      </c>
      <c r="C13102" s="34">
        <v>303</v>
      </c>
      <c r="D13102" s="34">
        <v>403</v>
      </c>
      <c r="E13102" s="34">
        <v>322</v>
      </c>
      <c r="F13102" s="34">
        <v>272</v>
      </c>
      <c r="G13102" s="34">
        <v>304</v>
      </c>
      <c r="H13102" s="34">
        <v>282</v>
      </c>
      <c r="I13102" s="34">
        <v>308</v>
      </c>
      <c r="J13102" s="34">
        <v>275</v>
      </c>
      <c r="K13102" s="34">
        <v>253</v>
      </c>
      <c r="L13102" s="34">
        <v>292</v>
      </c>
      <c r="M13102" s="34">
        <v>222</v>
      </c>
    </row>
    <row r="13103" spans="1:13" x14ac:dyDescent="0.2">
      <c r="A13103" s="34" t="s">
        <v>113997</v>
      </c>
      <c r="B13103" s="34">
        <v>692</v>
      </c>
      <c r="C13103" s="34">
        <v>552</v>
      </c>
      <c r="D13103" s="34">
        <v>634</v>
      </c>
      <c r="E13103" s="34">
        <v>645</v>
      </c>
      <c r="F13103" s="34">
        <v>616</v>
      </c>
      <c r="G13103" s="34">
        <v>563</v>
      </c>
      <c r="H13103" s="34">
        <v>637</v>
      </c>
      <c r="I13103" s="34">
        <v>597</v>
      </c>
      <c r="J13103" s="34">
        <v>664</v>
      </c>
      <c r="K13103" s="34">
        <v>520</v>
      </c>
      <c r="L13103" s="34">
        <v>655</v>
      </c>
      <c r="M13103" s="34">
        <v>473</v>
      </c>
    </row>
    <row r="13104" spans="1:13" x14ac:dyDescent="0.2">
      <c r="A13104" s="34" t="s">
        <v>113998</v>
      </c>
      <c r="B13104" s="34">
        <v>215</v>
      </c>
      <c r="C13104" s="34">
        <v>263</v>
      </c>
      <c r="D13104" s="34">
        <v>238</v>
      </c>
      <c r="E13104" s="34">
        <v>282</v>
      </c>
      <c r="F13104" s="34">
        <v>173</v>
      </c>
      <c r="G13104" s="34">
        <v>238</v>
      </c>
      <c r="H13104" s="34">
        <v>252</v>
      </c>
      <c r="I13104" s="34">
        <v>278</v>
      </c>
      <c r="J13104" s="34">
        <v>239</v>
      </c>
      <c r="K13104" s="34">
        <v>250</v>
      </c>
      <c r="L13104" s="34">
        <v>235</v>
      </c>
      <c r="M13104" s="34">
        <v>211</v>
      </c>
    </row>
    <row r="13105" spans="1:13" x14ac:dyDescent="0.2">
      <c r="A13105" s="34" t="s">
        <v>113999</v>
      </c>
      <c r="B13105" s="34">
        <v>346</v>
      </c>
      <c r="C13105" s="34">
        <v>303</v>
      </c>
      <c r="D13105" s="34">
        <v>345</v>
      </c>
      <c r="E13105" s="34">
        <v>435</v>
      </c>
      <c r="F13105" s="34">
        <v>309</v>
      </c>
      <c r="G13105" s="34">
        <v>321</v>
      </c>
      <c r="H13105" s="34">
        <v>379</v>
      </c>
      <c r="I13105" s="34">
        <v>312</v>
      </c>
      <c r="J13105" s="34">
        <v>354</v>
      </c>
      <c r="K13105" s="34">
        <v>277</v>
      </c>
      <c r="L13105" s="34">
        <v>287</v>
      </c>
      <c r="M13105" s="34">
        <v>295</v>
      </c>
    </row>
    <row r="13106" spans="1:13" x14ac:dyDescent="0.2">
      <c r="A13106" s="34" t="s">
        <v>114000</v>
      </c>
      <c r="B13106" s="34">
        <v>263</v>
      </c>
      <c r="C13106" s="34">
        <v>256</v>
      </c>
      <c r="D13106" s="34">
        <v>263</v>
      </c>
      <c r="E13106" s="34">
        <v>316</v>
      </c>
      <c r="F13106" s="34">
        <v>273</v>
      </c>
      <c r="G13106" s="34">
        <v>281</v>
      </c>
      <c r="H13106" s="34">
        <v>316</v>
      </c>
      <c r="I13106" s="34">
        <v>286</v>
      </c>
      <c r="J13106" s="34">
        <v>275</v>
      </c>
      <c r="K13106" s="34">
        <v>195</v>
      </c>
      <c r="L13106" s="34">
        <v>261</v>
      </c>
      <c r="M13106" s="34">
        <v>236</v>
      </c>
    </row>
    <row r="13107" spans="1:13" x14ac:dyDescent="0.2">
      <c r="A13107" s="34" t="s">
        <v>114001</v>
      </c>
      <c r="B13107" s="34">
        <v>183</v>
      </c>
      <c r="C13107" s="34">
        <v>92</v>
      </c>
      <c r="D13107" s="34">
        <v>146</v>
      </c>
      <c r="E13107" s="34">
        <v>135</v>
      </c>
      <c r="F13107" s="34">
        <v>141</v>
      </c>
      <c r="G13107" s="34">
        <v>128</v>
      </c>
      <c r="H13107" s="34">
        <v>151</v>
      </c>
      <c r="I13107" s="34">
        <v>121</v>
      </c>
      <c r="J13107" s="34">
        <v>139</v>
      </c>
      <c r="K13107" s="34">
        <v>91</v>
      </c>
      <c r="L13107" s="34">
        <v>178</v>
      </c>
      <c r="M13107" s="34">
        <v>97</v>
      </c>
    </row>
    <row r="13108" spans="1:13" x14ac:dyDescent="0.2">
      <c r="A13108" s="34" t="s">
        <v>114002</v>
      </c>
      <c r="B13108" s="34">
        <v>122</v>
      </c>
      <c r="C13108" s="34">
        <v>163</v>
      </c>
      <c r="D13108" s="34">
        <v>132</v>
      </c>
      <c r="E13108" s="34">
        <v>168</v>
      </c>
      <c r="F13108" s="34">
        <v>98</v>
      </c>
      <c r="G13108" s="34">
        <v>148</v>
      </c>
      <c r="H13108" s="34">
        <v>152</v>
      </c>
      <c r="I13108" s="34">
        <v>159</v>
      </c>
      <c r="J13108" s="34">
        <v>122</v>
      </c>
      <c r="K13108" s="34">
        <v>124</v>
      </c>
      <c r="L13108" s="34">
        <v>87</v>
      </c>
      <c r="M13108" s="34">
        <v>101</v>
      </c>
    </row>
    <row r="13109" spans="1:13" x14ac:dyDescent="0.2">
      <c r="A13109" s="34" t="s">
        <v>114003</v>
      </c>
      <c r="B13109" s="34">
        <v>167</v>
      </c>
      <c r="C13109" s="34">
        <v>198</v>
      </c>
      <c r="D13109" s="34">
        <v>204</v>
      </c>
      <c r="E13109" s="34">
        <v>222</v>
      </c>
      <c r="F13109" s="34">
        <v>148</v>
      </c>
      <c r="G13109" s="34">
        <v>191</v>
      </c>
      <c r="H13109" s="34">
        <v>199</v>
      </c>
      <c r="I13109" s="34">
        <v>195</v>
      </c>
      <c r="J13109" s="34">
        <v>220</v>
      </c>
      <c r="K13109" s="34">
        <v>152</v>
      </c>
      <c r="L13109" s="34">
        <v>186</v>
      </c>
      <c r="M13109" s="34">
        <v>129</v>
      </c>
    </row>
    <row r="13110" spans="1:13" x14ac:dyDescent="0.2">
      <c r="A13110" s="34" t="s">
        <v>114004</v>
      </c>
      <c r="B13110" s="34">
        <v>23</v>
      </c>
      <c r="C13110" s="34">
        <v>34</v>
      </c>
      <c r="D13110" s="34">
        <v>56</v>
      </c>
      <c r="E13110" s="34">
        <v>74</v>
      </c>
      <c r="F13110" s="34">
        <v>58</v>
      </c>
      <c r="G13110" s="34">
        <v>41</v>
      </c>
      <c r="H13110" s="34">
        <v>48</v>
      </c>
      <c r="I13110" s="34">
        <v>44</v>
      </c>
      <c r="J13110" s="34">
        <v>69</v>
      </c>
      <c r="K13110" s="34">
        <v>53</v>
      </c>
      <c r="L13110" s="34">
        <v>43</v>
      </c>
      <c r="M13110" s="34">
        <v>29</v>
      </c>
    </row>
    <row r="13111" spans="1:13" x14ac:dyDescent="0.2">
      <c r="A13111" s="34" t="s">
        <v>114005</v>
      </c>
      <c r="B13111" s="34">
        <v>116</v>
      </c>
      <c r="C13111" s="34">
        <v>180</v>
      </c>
      <c r="D13111" s="34">
        <v>173</v>
      </c>
      <c r="E13111" s="34">
        <v>203</v>
      </c>
      <c r="F13111" s="34">
        <v>168</v>
      </c>
      <c r="G13111" s="34">
        <v>151</v>
      </c>
      <c r="H13111" s="34">
        <v>158</v>
      </c>
      <c r="I13111" s="34">
        <v>145</v>
      </c>
      <c r="J13111" s="34">
        <v>159</v>
      </c>
      <c r="K13111" s="34">
        <v>119</v>
      </c>
      <c r="L13111" s="34">
        <v>146</v>
      </c>
      <c r="M13111" s="34">
        <v>130</v>
      </c>
    </row>
    <row r="13112" spans="1:13" x14ac:dyDescent="0.2">
      <c r="A13112" s="34" t="s">
        <v>114006</v>
      </c>
      <c r="B13112" s="34">
        <v>66</v>
      </c>
      <c r="C13112" s="34">
        <v>67</v>
      </c>
      <c r="D13112" s="34">
        <v>102</v>
      </c>
      <c r="E13112" s="34">
        <v>80</v>
      </c>
      <c r="F13112" s="34">
        <v>83</v>
      </c>
      <c r="G13112" s="34">
        <v>55</v>
      </c>
      <c r="H13112" s="34">
        <v>76</v>
      </c>
      <c r="I13112" s="34">
        <v>34</v>
      </c>
      <c r="J13112" s="34">
        <v>90</v>
      </c>
      <c r="K13112" s="34">
        <v>54</v>
      </c>
      <c r="L13112" s="34">
        <v>89</v>
      </c>
      <c r="M13112" s="34">
        <v>64</v>
      </c>
    </row>
    <row r="13113" spans="1:13" x14ac:dyDescent="0.2">
      <c r="A13113" s="34" t="s">
        <v>114007</v>
      </c>
      <c r="B13113" s="34">
        <v>135</v>
      </c>
      <c r="C13113" s="34">
        <v>130</v>
      </c>
      <c r="D13113" s="34">
        <v>135</v>
      </c>
      <c r="E13113" s="34">
        <v>141</v>
      </c>
      <c r="F13113" s="34">
        <v>100</v>
      </c>
      <c r="G13113" s="34">
        <v>131</v>
      </c>
      <c r="H13113" s="34">
        <v>160</v>
      </c>
      <c r="I13113" s="34">
        <v>129</v>
      </c>
      <c r="J13113" s="34">
        <v>141</v>
      </c>
      <c r="K13113" s="34">
        <v>98</v>
      </c>
      <c r="L13113" s="34">
        <v>138</v>
      </c>
      <c r="M13113" s="34">
        <v>130</v>
      </c>
    </row>
    <row r="13114" spans="1:13" x14ac:dyDescent="0.2">
      <c r="A13114" s="34" t="s">
        <v>114008</v>
      </c>
      <c r="B13114" s="34">
        <v>130</v>
      </c>
      <c r="C13114" s="34">
        <v>93</v>
      </c>
      <c r="D13114" s="34">
        <v>139</v>
      </c>
      <c r="E13114" s="34">
        <v>174</v>
      </c>
      <c r="F13114" s="34">
        <v>84</v>
      </c>
      <c r="G13114" s="34">
        <v>127</v>
      </c>
      <c r="H13114" s="34">
        <v>202</v>
      </c>
      <c r="I13114" s="34">
        <v>128</v>
      </c>
      <c r="J13114" s="34">
        <v>140</v>
      </c>
      <c r="K13114" s="34">
        <v>119</v>
      </c>
      <c r="L13114" s="34">
        <v>139</v>
      </c>
      <c r="M13114" s="34">
        <v>131</v>
      </c>
    </row>
    <row r="13115" spans="1:13" x14ac:dyDescent="0.2">
      <c r="A13115" s="34" t="s">
        <v>114009</v>
      </c>
      <c r="B13115" s="34">
        <v>95</v>
      </c>
      <c r="C13115" s="34">
        <v>126</v>
      </c>
      <c r="D13115" s="34">
        <v>109</v>
      </c>
      <c r="E13115" s="34">
        <v>149</v>
      </c>
      <c r="F13115" s="34">
        <v>121</v>
      </c>
      <c r="G13115" s="34">
        <v>109</v>
      </c>
      <c r="H13115" s="34">
        <v>145</v>
      </c>
      <c r="I13115" s="34">
        <v>133</v>
      </c>
      <c r="J13115" s="34">
        <v>105</v>
      </c>
      <c r="K13115" s="34">
        <v>107</v>
      </c>
      <c r="L13115" s="34">
        <v>149</v>
      </c>
      <c r="M13115" s="34">
        <v>104</v>
      </c>
    </row>
    <row r="13116" spans="1:13" x14ac:dyDescent="0.2">
      <c r="A13116" s="34" t="s">
        <v>114010</v>
      </c>
      <c r="B13116" s="34">
        <v>218</v>
      </c>
      <c r="C13116" s="34">
        <v>259</v>
      </c>
      <c r="D13116" s="34">
        <v>263</v>
      </c>
      <c r="E13116" s="34">
        <v>259</v>
      </c>
      <c r="F13116" s="34">
        <v>220</v>
      </c>
      <c r="G13116" s="34">
        <v>200</v>
      </c>
      <c r="H13116" s="34">
        <v>267</v>
      </c>
      <c r="I13116" s="34">
        <v>248</v>
      </c>
      <c r="J13116" s="34">
        <v>263</v>
      </c>
      <c r="K13116" s="34">
        <v>209</v>
      </c>
      <c r="L13116" s="34">
        <v>184</v>
      </c>
      <c r="M13116" s="34">
        <v>188</v>
      </c>
    </row>
    <row r="13117" spans="1:13" x14ac:dyDescent="0.2">
      <c r="A13117" s="34" t="s">
        <v>114011</v>
      </c>
      <c r="B13117" s="34">
        <v>212</v>
      </c>
      <c r="C13117" s="34">
        <v>267</v>
      </c>
      <c r="D13117" s="34">
        <v>282</v>
      </c>
      <c r="E13117" s="34">
        <v>239</v>
      </c>
      <c r="F13117" s="34">
        <v>209</v>
      </c>
      <c r="G13117" s="34">
        <v>216</v>
      </c>
      <c r="H13117" s="34">
        <v>255</v>
      </c>
      <c r="I13117" s="34">
        <v>222</v>
      </c>
      <c r="J13117" s="34">
        <v>225</v>
      </c>
      <c r="K13117" s="34">
        <v>216</v>
      </c>
      <c r="L13117" s="34">
        <v>220</v>
      </c>
      <c r="M13117" s="34">
        <v>157</v>
      </c>
    </row>
    <row r="13118" spans="1:13" x14ac:dyDescent="0.2">
      <c r="A13118" s="34" t="s">
        <v>114012</v>
      </c>
      <c r="B13118" s="34">
        <v>128</v>
      </c>
      <c r="C13118" s="34">
        <v>111</v>
      </c>
      <c r="D13118" s="34">
        <v>140</v>
      </c>
      <c r="E13118" s="34">
        <v>140</v>
      </c>
      <c r="F13118" s="34">
        <v>115</v>
      </c>
      <c r="G13118" s="34">
        <v>87</v>
      </c>
      <c r="H13118" s="34">
        <v>101</v>
      </c>
      <c r="I13118" s="34">
        <v>127</v>
      </c>
      <c r="J13118" s="34">
        <v>108</v>
      </c>
      <c r="K13118" s="34">
        <v>83</v>
      </c>
      <c r="L13118" s="34">
        <v>88</v>
      </c>
      <c r="M13118" s="34">
        <v>79</v>
      </c>
    </row>
    <row r="13119" spans="1:13" x14ac:dyDescent="0.2">
      <c r="A13119" s="34" t="s">
        <v>114013</v>
      </c>
      <c r="B13119" s="34">
        <v>102</v>
      </c>
      <c r="C13119" s="34">
        <v>134</v>
      </c>
      <c r="D13119" s="34">
        <v>115</v>
      </c>
      <c r="E13119" s="34">
        <v>138</v>
      </c>
      <c r="F13119" s="34">
        <v>85</v>
      </c>
      <c r="G13119" s="34">
        <v>139</v>
      </c>
      <c r="H13119" s="34">
        <v>153</v>
      </c>
      <c r="I13119" s="34">
        <v>123</v>
      </c>
      <c r="J13119" s="34">
        <v>109</v>
      </c>
      <c r="K13119" s="34">
        <v>97</v>
      </c>
      <c r="L13119" s="34">
        <v>98</v>
      </c>
      <c r="M13119" s="34">
        <v>85</v>
      </c>
    </row>
    <row r="13120" spans="1:13" x14ac:dyDescent="0.2">
      <c r="A13120" s="34" t="s">
        <v>114014</v>
      </c>
      <c r="B13120" s="34">
        <v>142</v>
      </c>
      <c r="C13120" s="34">
        <v>142</v>
      </c>
      <c r="D13120" s="34">
        <v>191</v>
      </c>
      <c r="E13120" s="34">
        <v>182</v>
      </c>
      <c r="F13120" s="34">
        <v>150</v>
      </c>
      <c r="G13120" s="34">
        <v>184</v>
      </c>
      <c r="H13120" s="34">
        <v>191</v>
      </c>
      <c r="I13120" s="34">
        <v>150</v>
      </c>
      <c r="J13120" s="34">
        <v>160</v>
      </c>
      <c r="K13120" s="34">
        <v>124</v>
      </c>
      <c r="L13120" s="34">
        <v>166</v>
      </c>
      <c r="M13120" s="34">
        <v>156</v>
      </c>
    </row>
    <row r="13121" spans="1:13" x14ac:dyDescent="0.2">
      <c r="A13121" s="34" t="s">
        <v>114015</v>
      </c>
      <c r="B13121" s="34">
        <v>290</v>
      </c>
      <c r="C13121" s="34">
        <v>273</v>
      </c>
      <c r="D13121" s="34">
        <v>310</v>
      </c>
      <c r="E13121" s="34">
        <v>336</v>
      </c>
      <c r="F13121" s="34">
        <v>359</v>
      </c>
      <c r="G13121" s="34">
        <v>270</v>
      </c>
      <c r="H13121" s="34">
        <v>287</v>
      </c>
      <c r="I13121" s="34">
        <v>293</v>
      </c>
      <c r="J13121" s="34">
        <v>287</v>
      </c>
      <c r="K13121" s="34">
        <v>263</v>
      </c>
      <c r="L13121" s="34">
        <v>277</v>
      </c>
      <c r="M13121" s="34">
        <v>239</v>
      </c>
    </row>
    <row r="13122" spans="1:13" x14ac:dyDescent="0.2">
      <c r="A13122" s="34" t="s">
        <v>114016</v>
      </c>
      <c r="B13122" s="34">
        <v>191</v>
      </c>
      <c r="C13122" s="34">
        <v>254</v>
      </c>
      <c r="D13122" s="34">
        <v>230</v>
      </c>
      <c r="E13122" s="34">
        <v>368</v>
      </c>
      <c r="F13122" s="34">
        <v>221</v>
      </c>
      <c r="G13122" s="34">
        <v>264</v>
      </c>
      <c r="H13122" s="34">
        <v>250</v>
      </c>
      <c r="I13122" s="34">
        <v>292</v>
      </c>
      <c r="J13122" s="34">
        <v>219</v>
      </c>
      <c r="K13122" s="34">
        <v>232</v>
      </c>
      <c r="L13122" s="34">
        <v>201</v>
      </c>
      <c r="M13122" s="34">
        <v>227</v>
      </c>
    </row>
    <row r="13123" spans="1:13" x14ac:dyDescent="0.2">
      <c r="A13123" s="34" t="s">
        <v>114017</v>
      </c>
      <c r="B13123" s="34">
        <v>313</v>
      </c>
      <c r="C13123" s="34">
        <v>395</v>
      </c>
      <c r="D13123" s="34">
        <v>461</v>
      </c>
      <c r="E13123" s="34">
        <v>450</v>
      </c>
      <c r="F13123" s="34">
        <v>354</v>
      </c>
      <c r="G13123" s="34">
        <v>407</v>
      </c>
      <c r="H13123" s="34">
        <v>432</v>
      </c>
      <c r="I13123" s="34">
        <v>375</v>
      </c>
      <c r="J13123" s="34">
        <v>431</v>
      </c>
      <c r="K13123" s="34">
        <v>317</v>
      </c>
      <c r="L13123" s="34">
        <v>385</v>
      </c>
      <c r="M13123" s="34">
        <v>306</v>
      </c>
    </row>
    <row r="13124" spans="1:13" x14ac:dyDescent="0.2">
      <c r="A13124" s="34" t="s">
        <v>114018</v>
      </c>
      <c r="B13124" s="34">
        <v>606</v>
      </c>
      <c r="C13124" s="34">
        <v>693</v>
      </c>
      <c r="D13124" s="34">
        <v>677</v>
      </c>
      <c r="E13124" s="34">
        <v>771</v>
      </c>
      <c r="F13124" s="34">
        <v>692</v>
      </c>
      <c r="G13124" s="34">
        <v>738</v>
      </c>
      <c r="H13124" s="34">
        <v>819</v>
      </c>
      <c r="I13124" s="34">
        <v>728</v>
      </c>
      <c r="J13124" s="34">
        <v>711</v>
      </c>
      <c r="K13124" s="34">
        <v>574</v>
      </c>
      <c r="L13124" s="34">
        <v>669</v>
      </c>
      <c r="M13124" s="34">
        <v>565</v>
      </c>
    </row>
    <row r="13125" spans="1:13" x14ac:dyDescent="0.2">
      <c r="A13125" s="34" t="s">
        <v>114019</v>
      </c>
      <c r="B13125" s="34">
        <v>346</v>
      </c>
      <c r="C13125" s="34">
        <v>301</v>
      </c>
      <c r="D13125" s="34">
        <v>293</v>
      </c>
      <c r="E13125" s="34">
        <v>341</v>
      </c>
      <c r="F13125" s="34">
        <v>325</v>
      </c>
      <c r="G13125" s="34">
        <v>302</v>
      </c>
      <c r="H13125" s="34">
        <v>357</v>
      </c>
      <c r="I13125" s="34">
        <v>308</v>
      </c>
      <c r="J13125" s="34">
        <v>359</v>
      </c>
      <c r="K13125" s="34">
        <v>266</v>
      </c>
      <c r="L13125" s="34">
        <v>286</v>
      </c>
      <c r="M13125" s="34">
        <v>207</v>
      </c>
    </row>
    <row r="13126" spans="1:13" x14ac:dyDescent="0.2">
      <c r="A13126" s="34" t="s">
        <v>114020</v>
      </c>
      <c r="B13126" s="34">
        <v>229</v>
      </c>
      <c r="C13126" s="34">
        <v>255</v>
      </c>
      <c r="D13126" s="34">
        <v>217</v>
      </c>
      <c r="E13126" s="34">
        <v>273</v>
      </c>
      <c r="F13126" s="34">
        <v>212</v>
      </c>
      <c r="G13126" s="34">
        <v>200</v>
      </c>
      <c r="H13126" s="34">
        <v>228</v>
      </c>
      <c r="I13126" s="34">
        <v>236</v>
      </c>
      <c r="J13126" s="34">
        <v>232</v>
      </c>
      <c r="K13126" s="34">
        <v>195</v>
      </c>
      <c r="L13126" s="34">
        <v>211</v>
      </c>
      <c r="M13126" s="34">
        <v>189</v>
      </c>
    </row>
    <row r="13127" spans="1:13" x14ac:dyDescent="0.2">
      <c r="A13127" s="34" t="s">
        <v>114021</v>
      </c>
      <c r="B13127" s="34">
        <v>303</v>
      </c>
      <c r="C13127" s="34">
        <v>250</v>
      </c>
      <c r="D13127" s="34">
        <v>351</v>
      </c>
      <c r="E13127" s="34">
        <v>327</v>
      </c>
      <c r="F13127" s="34">
        <v>287</v>
      </c>
      <c r="G13127" s="34">
        <v>314</v>
      </c>
      <c r="H13127" s="34">
        <v>377</v>
      </c>
      <c r="I13127" s="34">
        <v>317</v>
      </c>
      <c r="J13127" s="34">
        <v>361</v>
      </c>
      <c r="K13127" s="34">
        <v>270</v>
      </c>
      <c r="L13127" s="34">
        <v>306</v>
      </c>
      <c r="M13127" s="34">
        <v>278</v>
      </c>
    </row>
    <row r="13128" spans="1:13" x14ac:dyDescent="0.2">
      <c r="A13128" s="34" t="s">
        <v>114022</v>
      </c>
      <c r="B13128" s="34">
        <v>151</v>
      </c>
      <c r="C13128" s="34">
        <v>233</v>
      </c>
      <c r="D13128" s="34">
        <v>231</v>
      </c>
      <c r="E13128" s="34">
        <v>208</v>
      </c>
      <c r="F13128" s="34">
        <v>196</v>
      </c>
      <c r="G13128" s="34">
        <v>225</v>
      </c>
      <c r="H13128" s="34">
        <v>203</v>
      </c>
      <c r="I13128" s="34">
        <v>225</v>
      </c>
      <c r="J13128" s="34">
        <v>223</v>
      </c>
      <c r="K13128" s="34">
        <v>194</v>
      </c>
      <c r="L13128" s="34">
        <v>232</v>
      </c>
      <c r="M13128" s="34">
        <v>145</v>
      </c>
    </row>
    <row r="13129" spans="1:13" x14ac:dyDescent="0.2">
      <c r="A13129" s="34" t="s">
        <v>114023</v>
      </c>
      <c r="B13129" s="34">
        <v>127</v>
      </c>
      <c r="C13129" s="34">
        <v>203</v>
      </c>
      <c r="D13129" s="34">
        <v>162</v>
      </c>
      <c r="E13129" s="34">
        <v>161</v>
      </c>
      <c r="F13129" s="34">
        <v>157</v>
      </c>
      <c r="G13129" s="34">
        <v>135</v>
      </c>
      <c r="H13129" s="34">
        <v>154</v>
      </c>
      <c r="I13129" s="34">
        <v>191</v>
      </c>
      <c r="J13129" s="34">
        <v>197</v>
      </c>
      <c r="K13129" s="34">
        <v>134</v>
      </c>
      <c r="L13129" s="34">
        <v>153</v>
      </c>
      <c r="M13129" s="34">
        <v>102</v>
      </c>
    </row>
    <row r="13130" spans="1:13" x14ac:dyDescent="0.2">
      <c r="A13130" s="34" t="s">
        <v>114024</v>
      </c>
      <c r="B13130" s="34">
        <v>142</v>
      </c>
      <c r="C13130" s="34">
        <v>177</v>
      </c>
      <c r="D13130" s="34">
        <v>144</v>
      </c>
      <c r="E13130" s="34">
        <v>139</v>
      </c>
      <c r="F13130" s="34">
        <v>124</v>
      </c>
      <c r="G13130" s="34">
        <v>124</v>
      </c>
      <c r="H13130" s="34">
        <v>175</v>
      </c>
      <c r="I13130" s="34">
        <v>141</v>
      </c>
      <c r="J13130" s="34">
        <v>159</v>
      </c>
      <c r="K13130" s="34">
        <v>116</v>
      </c>
      <c r="L13130" s="34">
        <v>126</v>
      </c>
      <c r="M13130" s="34">
        <v>112</v>
      </c>
    </row>
    <row r="13131" spans="1:13" x14ac:dyDescent="0.2">
      <c r="A13131" s="34" t="s">
        <v>114025</v>
      </c>
      <c r="B13131" s="34">
        <v>112</v>
      </c>
      <c r="C13131" s="34">
        <v>100</v>
      </c>
      <c r="D13131" s="34">
        <v>123</v>
      </c>
      <c r="E13131" s="34">
        <v>116</v>
      </c>
      <c r="F13131" s="34">
        <v>107</v>
      </c>
      <c r="G13131" s="34">
        <v>94</v>
      </c>
      <c r="H13131" s="34">
        <v>138</v>
      </c>
      <c r="I13131" s="34">
        <v>111</v>
      </c>
      <c r="J13131" s="34">
        <v>104</v>
      </c>
      <c r="K13131" s="34">
        <v>116</v>
      </c>
      <c r="L13131" s="34">
        <v>142</v>
      </c>
      <c r="M13131" s="34">
        <v>79</v>
      </c>
    </row>
    <row r="13132" spans="1:13" x14ac:dyDescent="0.2">
      <c r="A13132" s="34" t="s">
        <v>114026</v>
      </c>
      <c r="B13132" s="34">
        <v>251</v>
      </c>
      <c r="C13132" s="34">
        <v>214</v>
      </c>
      <c r="D13132" s="34">
        <v>261</v>
      </c>
      <c r="E13132" s="34">
        <v>227</v>
      </c>
      <c r="F13132" s="34">
        <v>203</v>
      </c>
      <c r="G13132" s="34">
        <v>193</v>
      </c>
      <c r="H13132" s="34">
        <v>210</v>
      </c>
      <c r="I13132" s="34">
        <v>195</v>
      </c>
      <c r="J13132" s="34">
        <v>211</v>
      </c>
      <c r="K13132" s="34">
        <v>195</v>
      </c>
      <c r="L13132" s="34">
        <v>218</v>
      </c>
      <c r="M13132" s="34">
        <v>146</v>
      </c>
    </row>
    <row r="13133" spans="1:13" x14ac:dyDescent="0.2">
      <c r="A13133" s="34" t="s">
        <v>114027</v>
      </c>
      <c r="B13133" s="34">
        <v>164</v>
      </c>
      <c r="C13133" s="34">
        <v>123</v>
      </c>
      <c r="D13133" s="34">
        <v>141</v>
      </c>
      <c r="E13133" s="34">
        <v>120</v>
      </c>
      <c r="F13133" s="34">
        <v>135</v>
      </c>
      <c r="G13133" s="34">
        <v>123</v>
      </c>
      <c r="H13133" s="34">
        <v>177</v>
      </c>
      <c r="I13133" s="34">
        <v>117</v>
      </c>
      <c r="J13133" s="34">
        <v>164</v>
      </c>
      <c r="K13133" s="34">
        <v>94</v>
      </c>
      <c r="L13133" s="34">
        <v>132</v>
      </c>
      <c r="M13133" s="34">
        <v>82</v>
      </c>
    </row>
    <row r="13134" spans="1:13" x14ac:dyDescent="0.2">
      <c r="A13134" s="34" t="s">
        <v>114028</v>
      </c>
      <c r="B13134" s="34">
        <v>88</v>
      </c>
      <c r="C13134" s="34">
        <v>105</v>
      </c>
      <c r="D13134" s="34">
        <v>146</v>
      </c>
      <c r="E13134" s="34">
        <v>111</v>
      </c>
      <c r="F13134" s="34">
        <v>150</v>
      </c>
      <c r="G13134" s="34">
        <v>109</v>
      </c>
      <c r="H13134" s="34">
        <v>107</v>
      </c>
      <c r="I13134" s="34">
        <v>76</v>
      </c>
      <c r="J13134" s="34">
        <v>104</v>
      </c>
      <c r="K13134" s="34">
        <v>75</v>
      </c>
      <c r="L13134" s="34">
        <v>142</v>
      </c>
      <c r="M13134" s="34">
        <v>80</v>
      </c>
    </row>
    <row r="13135" spans="1:13" x14ac:dyDescent="0.2">
      <c r="A13135" s="34" t="s">
        <v>114029</v>
      </c>
      <c r="B13135" s="34">
        <v>360</v>
      </c>
      <c r="C13135" s="34">
        <v>377</v>
      </c>
      <c r="D13135" s="34">
        <v>458</v>
      </c>
      <c r="E13135" s="34">
        <v>385</v>
      </c>
      <c r="F13135" s="34">
        <v>372</v>
      </c>
      <c r="G13135" s="34">
        <v>387</v>
      </c>
      <c r="H13135" s="34">
        <v>526</v>
      </c>
      <c r="I13135" s="34">
        <v>387</v>
      </c>
      <c r="J13135" s="34">
        <v>556</v>
      </c>
      <c r="K13135" s="34">
        <v>309</v>
      </c>
      <c r="L13135" s="34">
        <v>477</v>
      </c>
      <c r="M13135" s="34">
        <v>307</v>
      </c>
    </row>
    <row r="13136" spans="1:13" x14ac:dyDescent="0.2">
      <c r="A13136" s="34" t="s">
        <v>114030</v>
      </c>
      <c r="B13136" s="34">
        <v>95</v>
      </c>
      <c r="C13136" s="34">
        <v>157</v>
      </c>
      <c r="D13136" s="34">
        <v>135</v>
      </c>
      <c r="E13136" s="34">
        <v>167</v>
      </c>
      <c r="F13136" s="34">
        <v>112</v>
      </c>
      <c r="G13136" s="34">
        <v>124</v>
      </c>
      <c r="H13136" s="34">
        <v>154</v>
      </c>
      <c r="I13136" s="34">
        <v>128</v>
      </c>
      <c r="J13136" s="34">
        <v>156</v>
      </c>
      <c r="K13136" s="34">
        <v>132</v>
      </c>
      <c r="L13136" s="34">
        <v>141</v>
      </c>
      <c r="M13136" s="34">
        <v>120</v>
      </c>
    </row>
    <row r="13137" spans="1:13" x14ac:dyDescent="0.2">
      <c r="A13137" s="34" t="s">
        <v>114031</v>
      </c>
      <c r="B13137" s="34">
        <v>302</v>
      </c>
      <c r="C13137" s="34">
        <v>304</v>
      </c>
      <c r="D13137" s="34">
        <v>324</v>
      </c>
      <c r="E13137" s="34">
        <v>298</v>
      </c>
      <c r="F13137" s="34">
        <v>264</v>
      </c>
      <c r="G13137" s="34">
        <v>263</v>
      </c>
      <c r="H13137" s="34">
        <v>334</v>
      </c>
      <c r="I13137" s="34">
        <v>252</v>
      </c>
      <c r="J13137" s="34">
        <v>316</v>
      </c>
      <c r="K13137" s="34">
        <v>230</v>
      </c>
      <c r="L13137" s="34">
        <v>333</v>
      </c>
      <c r="M13137" s="34">
        <v>220</v>
      </c>
    </row>
    <row r="13138" spans="1:13" x14ac:dyDescent="0.2">
      <c r="A13138" s="34" t="s">
        <v>114032</v>
      </c>
      <c r="B13138" s="34">
        <v>106</v>
      </c>
      <c r="C13138" s="34">
        <v>166</v>
      </c>
      <c r="D13138" s="34">
        <v>127</v>
      </c>
      <c r="E13138" s="34">
        <v>194</v>
      </c>
      <c r="F13138" s="34">
        <v>189</v>
      </c>
      <c r="G13138" s="34">
        <v>166</v>
      </c>
      <c r="H13138" s="34">
        <v>164</v>
      </c>
      <c r="I13138" s="34">
        <v>204</v>
      </c>
      <c r="J13138" s="34">
        <v>227</v>
      </c>
      <c r="K13138" s="34">
        <v>148</v>
      </c>
      <c r="L13138" s="34">
        <v>154</v>
      </c>
      <c r="M13138" s="34">
        <v>142</v>
      </c>
    </row>
    <row r="13139" spans="1:13" x14ac:dyDescent="0.2">
      <c r="A13139" s="34" t="s">
        <v>114033</v>
      </c>
      <c r="B13139" s="34">
        <v>412</v>
      </c>
      <c r="C13139" s="34">
        <v>346</v>
      </c>
      <c r="D13139" s="34">
        <v>378</v>
      </c>
      <c r="E13139" s="34">
        <v>433</v>
      </c>
      <c r="F13139" s="34">
        <v>429</v>
      </c>
      <c r="G13139" s="34">
        <v>373</v>
      </c>
      <c r="H13139" s="34">
        <v>428</v>
      </c>
      <c r="I13139" s="34">
        <v>348</v>
      </c>
      <c r="J13139" s="34">
        <v>421</v>
      </c>
      <c r="K13139" s="34">
        <v>303</v>
      </c>
      <c r="L13139" s="34">
        <v>357</v>
      </c>
      <c r="M13139" s="34">
        <v>309</v>
      </c>
    </row>
    <row r="13140" spans="1:13" x14ac:dyDescent="0.2">
      <c r="A13140" s="34" t="s">
        <v>114034</v>
      </c>
      <c r="B13140" s="34">
        <v>234</v>
      </c>
      <c r="C13140" s="34">
        <v>241</v>
      </c>
      <c r="D13140" s="34">
        <v>287</v>
      </c>
      <c r="E13140" s="34">
        <v>257</v>
      </c>
      <c r="F13140" s="34">
        <v>307</v>
      </c>
      <c r="G13140" s="34">
        <v>262</v>
      </c>
      <c r="H13140" s="34">
        <v>303</v>
      </c>
      <c r="I13140" s="34">
        <v>243</v>
      </c>
      <c r="J13140" s="34">
        <v>271</v>
      </c>
      <c r="K13140" s="34">
        <v>247</v>
      </c>
      <c r="L13140" s="34">
        <v>287</v>
      </c>
      <c r="M13140" s="34">
        <v>217</v>
      </c>
    </row>
    <row r="13141" spans="1:13" x14ac:dyDescent="0.2">
      <c r="A13141" s="34" t="s">
        <v>114035</v>
      </c>
      <c r="B13141" s="34">
        <v>368</v>
      </c>
      <c r="C13141" s="34">
        <v>392</v>
      </c>
      <c r="D13141" s="34">
        <v>340</v>
      </c>
      <c r="E13141" s="34">
        <v>358</v>
      </c>
      <c r="F13141" s="34">
        <v>310</v>
      </c>
      <c r="G13141" s="34">
        <v>320</v>
      </c>
      <c r="H13141" s="34">
        <v>331</v>
      </c>
      <c r="I13141" s="34">
        <v>357</v>
      </c>
      <c r="J13141" s="34">
        <v>307</v>
      </c>
      <c r="K13141" s="34">
        <v>324</v>
      </c>
      <c r="L13141" s="34">
        <v>309</v>
      </c>
      <c r="M13141" s="34">
        <v>305</v>
      </c>
    </row>
    <row r="13142" spans="1:13" x14ac:dyDescent="0.2">
      <c r="A13142" s="34" t="s">
        <v>114036</v>
      </c>
      <c r="B13142" s="34">
        <v>354</v>
      </c>
      <c r="C13142" s="34">
        <v>320</v>
      </c>
      <c r="D13142" s="34">
        <v>390</v>
      </c>
      <c r="E13142" s="34">
        <v>329</v>
      </c>
      <c r="F13142" s="34">
        <v>303</v>
      </c>
      <c r="G13142" s="34">
        <v>311</v>
      </c>
      <c r="H13142" s="34">
        <v>367</v>
      </c>
      <c r="I13142" s="34">
        <v>310</v>
      </c>
      <c r="J13142" s="34">
        <v>319</v>
      </c>
      <c r="K13142" s="34">
        <v>260</v>
      </c>
      <c r="L13142" s="34">
        <v>310</v>
      </c>
      <c r="M13142" s="34">
        <v>237</v>
      </c>
    </row>
    <row r="13143" spans="1:13" x14ac:dyDescent="0.2">
      <c r="A13143" s="34" t="s">
        <v>114037</v>
      </c>
      <c r="B13143" s="34">
        <v>519</v>
      </c>
      <c r="C13143" s="34">
        <v>521</v>
      </c>
      <c r="D13143" s="34">
        <v>534</v>
      </c>
      <c r="E13143" s="34">
        <v>562</v>
      </c>
      <c r="F13143" s="34">
        <v>390</v>
      </c>
      <c r="G13143" s="34">
        <v>460</v>
      </c>
      <c r="H13143" s="34">
        <v>494</v>
      </c>
      <c r="I13143" s="34">
        <v>450</v>
      </c>
      <c r="J13143" s="34">
        <v>518</v>
      </c>
      <c r="K13143" s="34">
        <v>395</v>
      </c>
      <c r="L13143" s="34">
        <v>459</v>
      </c>
      <c r="M13143" s="34">
        <v>357</v>
      </c>
    </row>
    <row r="13144" spans="1:13" x14ac:dyDescent="0.2">
      <c r="A13144" s="34" t="s">
        <v>114038</v>
      </c>
      <c r="B13144" s="34">
        <v>209</v>
      </c>
      <c r="C13144" s="34">
        <v>224</v>
      </c>
      <c r="D13144" s="34">
        <v>221</v>
      </c>
      <c r="E13144" s="34">
        <v>251</v>
      </c>
      <c r="F13144" s="34">
        <v>207</v>
      </c>
      <c r="G13144" s="34">
        <v>210</v>
      </c>
      <c r="H13144" s="34">
        <v>234</v>
      </c>
      <c r="I13144" s="34">
        <v>222</v>
      </c>
      <c r="J13144" s="34">
        <v>208</v>
      </c>
      <c r="K13144" s="34">
        <v>193</v>
      </c>
      <c r="L13144" s="34">
        <v>246</v>
      </c>
      <c r="M13144" s="34">
        <v>158</v>
      </c>
    </row>
    <row r="13145" spans="1:13" x14ac:dyDescent="0.2">
      <c r="A13145" s="34" t="s">
        <v>114039</v>
      </c>
      <c r="B13145" s="34">
        <v>496</v>
      </c>
      <c r="C13145" s="34">
        <v>493</v>
      </c>
      <c r="D13145" s="34">
        <v>581</v>
      </c>
      <c r="E13145" s="34">
        <v>559</v>
      </c>
      <c r="F13145" s="34">
        <v>467</v>
      </c>
      <c r="G13145" s="34">
        <v>468</v>
      </c>
      <c r="H13145" s="34">
        <v>583</v>
      </c>
      <c r="I13145" s="34">
        <v>546</v>
      </c>
      <c r="J13145" s="34">
        <v>526</v>
      </c>
      <c r="K13145" s="34">
        <v>386</v>
      </c>
      <c r="L13145" s="34">
        <v>510</v>
      </c>
      <c r="M13145" s="34">
        <v>403</v>
      </c>
    </row>
    <row r="13146" spans="1:13" x14ac:dyDescent="0.2">
      <c r="A13146" s="34" t="s">
        <v>114040</v>
      </c>
      <c r="B13146" s="34">
        <v>226</v>
      </c>
      <c r="C13146" s="34">
        <v>262</v>
      </c>
      <c r="D13146" s="34">
        <v>300</v>
      </c>
      <c r="E13146" s="34">
        <v>277</v>
      </c>
      <c r="F13146" s="34">
        <v>262</v>
      </c>
      <c r="G13146" s="34">
        <v>263</v>
      </c>
      <c r="H13146" s="34">
        <v>316</v>
      </c>
      <c r="I13146" s="34">
        <v>277</v>
      </c>
      <c r="J13146" s="34">
        <v>294</v>
      </c>
      <c r="K13146" s="34">
        <v>264</v>
      </c>
      <c r="L13146" s="34">
        <v>267</v>
      </c>
      <c r="M13146" s="34">
        <v>210</v>
      </c>
    </row>
    <row r="13147" spans="1:13" x14ac:dyDescent="0.2">
      <c r="A13147" s="34" t="s">
        <v>114041</v>
      </c>
      <c r="B13147" s="34">
        <v>273</v>
      </c>
      <c r="C13147" s="34">
        <v>256</v>
      </c>
      <c r="D13147" s="34">
        <v>313</v>
      </c>
      <c r="E13147" s="34">
        <v>294</v>
      </c>
      <c r="F13147" s="34">
        <v>234</v>
      </c>
      <c r="G13147" s="34">
        <v>304</v>
      </c>
      <c r="H13147" s="34">
        <v>268</v>
      </c>
      <c r="I13147" s="34">
        <v>259</v>
      </c>
      <c r="J13147" s="34">
        <v>300</v>
      </c>
      <c r="K13147" s="34">
        <v>222</v>
      </c>
      <c r="L13147" s="34">
        <v>232</v>
      </c>
      <c r="M13147" s="34">
        <v>248</v>
      </c>
    </row>
    <row r="13148" spans="1:13" x14ac:dyDescent="0.2">
      <c r="A13148" s="34" t="s">
        <v>114042</v>
      </c>
      <c r="B13148" s="34">
        <v>203</v>
      </c>
      <c r="C13148" s="34">
        <v>188</v>
      </c>
      <c r="D13148" s="34">
        <v>177</v>
      </c>
      <c r="E13148" s="34">
        <v>233</v>
      </c>
      <c r="F13148" s="34">
        <v>180</v>
      </c>
      <c r="G13148" s="34">
        <v>224</v>
      </c>
      <c r="H13148" s="34">
        <v>216</v>
      </c>
      <c r="I13148" s="34">
        <v>189</v>
      </c>
      <c r="J13148" s="34">
        <v>195</v>
      </c>
      <c r="K13148" s="34">
        <v>170</v>
      </c>
      <c r="L13148" s="34">
        <v>152</v>
      </c>
      <c r="M13148" s="34">
        <v>168</v>
      </c>
    </row>
    <row r="13149" spans="1:13" x14ac:dyDescent="0.2">
      <c r="A13149" s="34" t="s">
        <v>114043</v>
      </c>
      <c r="B13149" s="34">
        <v>198</v>
      </c>
      <c r="C13149" s="34">
        <v>239</v>
      </c>
      <c r="D13149" s="34">
        <v>252</v>
      </c>
      <c r="E13149" s="34">
        <v>281</v>
      </c>
      <c r="F13149" s="34">
        <v>204</v>
      </c>
      <c r="G13149" s="34">
        <v>215</v>
      </c>
      <c r="H13149" s="34">
        <v>246</v>
      </c>
      <c r="I13149" s="34">
        <v>255</v>
      </c>
      <c r="J13149" s="34">
        <v>291</v>
      </c>
      <c r="K13149" s="34">
        <v>215</v>
      </c>
      <c r="L13149" s="34">
        <v>260</v>
      </c>
      <c r="M13149" s="34">
        <v>229</v>
      </c>
    </row>
    <row r="13150" spans="1:13" x14ac:dyDescent="0.2">
      <c r="A13150" s="34" t="s">
        <v>114044</v>
      </c>
      <c r="B13150" s="34">
        <v>339</v>
      </c>
      <c r="C13150" s="34">
        <v>311</v>
      </c>
      <c r="D13150" s="34">
        <v>282</v>
      </c>
      <c r="E13150" s="34">
        <v>294</v>
      </c>
      <c r="F13150" s="34">
        <v>270</v>
      </c>
      <c r="G13150" s="34">
        <v>267</v>
      </c>
      <c r="H13150" s="34">
        <v>354</v>
      </c>
      <c r="I13150" s="34">
        <v>273</v>
      </c>
      <c r="J13150" s="34">
        <v>293</v>
      </c>
      <c r="K13150" s="34">
        <v>270</v>
      </c>
      <c r="L13150" s="34">
        <v>309</v>
      </c>
      <c r="M13150" s="34">
        <v>208</v>
      </c>
    </row>
    <row r="13151" spans="1:13" x14ac:dyDescent="0.2">
      <c r="A13151" s="34" t="s">
        <v>114045</v>
      </c>
      <c r="B13151" s="34">
        <v>257</v>
      </c>
      <c r="C13151" s="34">
        <v>311</v>
      </c>
      <c r="D13151" s="34">
        <v>332</v>
      </c>
      <c r="E13151" s="34">
        <v>402</v>
      </c>
      <c r="F13151" s="34">
        <v>268</v>
      </c>
      <c r="G13151" s="34">
        <v>343</v>
      </c>
      <c r="H13151" s="34">
        <v>382</v>
      </c>
      <c r="I13151" s="34">
        <v>326</v>
      </c>
      <c r="J13151" s="34">
        <v>289</v>
      </c>
      <c r="K13151" s="34">
        <v>267</v>
      </c>
      <c r="L13151" s="34">
        <v>284</v>
      </c>
      <c r="M13151" s="34">
        <v>250</v>
      </c>
    </row>
    <row r="13152" spans="1:13" x14ac:dyDescent="0.2">
      <c r="A13152" s="34" t="s">
        <v>114046</v>
      </c>
      <c r="B13152" s="34">
        <v>236</v>
      </c>
      <c r="C13152" s="34">
        <v>220</v>
      </c>
      <c r="D13152" s="34">
        <v>233</v>
      </c>
      <c r="E13152" s="34">
        <v>260</v>
      </c>
      <c r="F13152" s="34">
        <v>243</v>
      </c>
      <c r="G13152" s="34">
        <v>200</v>
      </c>
      <c r="H13152" s="34">
        <v>294</v>
      </c>
      <c r="I13152" s="34">
        <v>218</v>
      </c>
      <c r="J13152" s="34">
        <v>255</v>
      </c>
      <c r="K13152" s="34">
        <v>164</v>
      </c>
      <c r="L13152" s="34">
        <v>281</v>
      </c>
      <c r="M13152" s="34">
        <v>184</v>
      </c>
    </row>
    <row r="13153" spans="1:13" x14ac:dyDescent="0.2">
      <c r="A13153" s="34" t="s">
        <v>114047</v>
      </c>
      <c r="B13153" s="34">
        <v>155</v>
      </c>
      <c r="C13153" s="34">
        <v>166</v>
      </c>
      <c r="D13153" s="34">
        <v>232</v>
      </c>
      <c r="E13153" s="34">
        <v>201</v>
      </c>
      <c r="F13153" s="34">
        <v>213</v>
      </c>
      <c r="G13153" s="34">
        <v>145</v>
      </c>
      <c r="H13153" s="34">
        <v>221</v>
      </c>
      <c r="I13153" s="34">
        <v>165</v>
      </c>
      <c r="J13153" s="34">
        <v>213</v>
      </c>
      <c r="K13153" s="34">
        <v>192</v>
      </c>
      <c r="L13153" s="34">
        <v>169</v>
      </c>
      <c r="M13153" s="34">
        <v>159</v>
      </c>
    </row>
    <row r="13154" spans="1:13" x14ac:dyDescent="0.2">
      <c r="A13154" s="34" t="s">
        <v>114048</v>
      </c>
      <c r="B13154" s="34">
        <v>111</v>
      </c>
      <c r="C13154" s="34">
        <v>136</v>
      </c>
      <c r="D13154" s="34">
        <v>107</v>
      </c>
      <c r="E13154" s="34">
        <v>167</v>
      </c>
      <c r="F13154" s="34">
        <v>124</v>
      </c>
      <c r="G13154" s="34">
        <v>119</v>
      </c>
      <c r="H13154" s="34">
        <v>158</v>
      </c>
      <c r="I13154" s="34">
        <v>169</v>
      </c>
      <c r="J13154" s="34">
        <v>138</v>
      </c>
      <c r="K13154" s="34">
        <v>102</v>
      </c>
      <c r="L13154" s="34">
        <v>103</v>
      </c>
      <c r="M13154" s="34">
        <v>100</v>
      </c>
    </row>
    <row r="13155" spans="1:13" x14ac:dyDescent="0.2">
      <c r="A13155" s="34" t="s">
        <v>114049</v>
      </c>
      <c r="B13155" s="34">
        <v>174</v>
      </c>
      <c r="C13155" s="34">
        <v>198</v>
      </c>
      <c r="D13155" s="34">
        <v>201</v>
      </c>
      <c r="E13155" s="34">
        <v>185</v>
      </c>
      <c r="F13155" s="34">
        <v>182</v>
      </c>
      <c r="G13155" s="34">
        <v>167</v>
      </c>
      <c r="H13155" s="34">
        <v>210</v>
      </c>
      <c r="I13155" s="34">
        <v>173</v>
      </c>
      <c r="J13155" s="34">
        <v>215</v>
      </c>
      <c r="K13155" s="34">
        <v>164</v>
      </c>
      <c r="L13155" s="34">
        <v>197</v>
      </c>
      <c r="M13155" s="34">
        <v>150</v>
      </c>
    </row>
    <row r="13156" spans="1:13" x14ac:dyDescent="0.2">
      <c r="A13156" s="34" t="s">
        <v>114050</v>
      </c>
      <c r="B13156" s="34">
        <v>140</v>
      </c>
      <c r="C13156" s="34">
        <v>154</v>
      </c>
      <c r="D13156" s="34">
        <v>170</v>
      </c>
      <c r="E13156" s="34">
        <v>174</v>
      </c>
      <c r="F13156" s="34">
        <v>153</v>
      </c>
      <c r="G13156" s="34">
        <v>156</v>
      </c>
      <c r="H13156" s="34">
        <v>195</v>
      </c>
      <c r="I13156" s="34">
        <v>166</v>
      </c>
      <c r="J13156" s="34">
        <v>134</v>
      </c>
      <c r="K13156" s="34">
        <v>136</v>
      </c>
      <c r="L13156" s="34">
        <v>144</v>
      </c>
      <c r="M13156" s="34">
        <v>145</v>
      </c>
    </row>
    <row r="13157" spans="1:13" x14ac:dyDescent="0.2">
      <c r="A13157" s="34" t="s">
        <v>114051</v>
      </c>
      <c r="B13157" s="34">
        <v>349</v>
      </c>
      <c r="C13157" s="34">
        <v>364</v>
      </c>
      <c r="D13157" s="34">
        <v>323</v>
      </c>
      <c r="E13157" s="34">
        <v>296</v>
      </c>
      <c r="F13157" s="34">
        <v>248</v>
      </c>
      <c r="G13157" s="34">
        <v>253</v>
      </c>
      <c r="H13157" s="34">
        <v>319</v>
      </c>
      <c r="I13157" s="34">
        <v>305</v>
      </c>
      <c r="J13157" s="34">
        <v>244</v>
      </c>
      <c r="K13157" s="34">
        <v>259</v>
      </c>
      <c r="L13157" s="34">
        <v>254</v>
      </c>
      <c r="M13157" s="34">
        <v>213</v>
      </c>
    </row>
    <row r="13158" spans="1:13" x14ac:dyDescent="0.2">
      <c r="A13158" s="34" t="s">
        <v>114052</v>
      </c>
      <c r="B13158" s="34">
        <v>294</v>
      </c>
      <c r="C13158" s="34">
        <v>303</v>
      </c>
      <c r="D13158" s="34">
        <v>326</v>
      </c>
      <c r="E13158" s="34">
        <v>320</v>
      </c>
      <c r="F13158" s="34">
        <v>267</v>
      </c>
      <c r="G13158" s="34">
        <v>265</v>
      </c>
      <c r="H13158" s="34">
        <v>316</v>
      </c>
      <c r="I13158" s="34">
        <v>272</v>
      </c>
      <c r="J13158" s="34">
        <v>321</v>
      </c>
      <c r="K13158" s="34">
        <v>257</v>
      </c>
      <c r="L13158" s="34">
        <v>272</v>
      </c>
      <c r="M13158" s="34">
        <v>210</v>
      </c>
    </row>
    <row r="13159" spans="1:13" x14ac:dyDescent="0.2">
      <c r="A13159" s="34" t="s">
        <v>114053</v>
      </c>
      <c r="B13159" s="34">
        <v>246</v>
      </c>
      <c r="C13159" s="34">
        <v>208</v>
      </c>
      <c r="D13159" s="34">
        <v>204</v>
      </c>
      <c r="E13159" s="34">
        <v>236</v>
      </c>
      <c r="F13159" s="34">
        <v>174</v>
      </c>
      <c r="G13159" s="34">
        <v>229</v>
      </c>
      <c r="H13159" s="34">
        <v>187</v>
      </c>
      <c r="I13159" s="34">
        <v>284</v>
      </c>
      <c r="J13159" s="34">
        <v>260</v>
      </c>
      <c r="K13159" s="34">
        <v>183</v>
      </c>
      <c r="L13159" s="34">
        <v>181</v>
      </c>
      <c r="M13159" s="34">
        <v>166</v>
      </c>
    </row>
    <row r="13160" spans="1:13" x14ac:dyDescent="0.2">
      <c r="A13160" s="34" t="s">
        <v>114054</v>
      </c>
      <c r="B13160" s="34">
        <v>297</v>
      </c>
      <c r="C13160" s="34">
        <v>274</v>
      </c>
      <c r="D13160" s="34">
        <v>320</v>
      </c>
      <c r="E13160" s="34">
        <v>327</v>
      </c>
      <c r="F13160" s="34">
        <v>302</v>
      </c>
      <c r="G13160" s="34">
        <v>286</v>
      </c>
      <c r="H13160" s="34">
        <v>337</v>
      </c>
      <c r="I13160" s="34">
        <v>261</v>
      </c>
      <c r="J13160" s="34">
        <v>329</v>
      </c>
      <c r="K13160" s="34">
        <v>246</v>
      </c>
      <c r="L13160" s="34">
        <v>255</v>
      </c>
      <c r="M13160" s="34">
        <v>223</v>
      </c>
    </row>
    <row r="13161" spans="1:13" x14ac:dyDescent="0.2">
      <c r="A13161" s="34" t="s">
        <v>114055</v>
      </c>
      <c r="B13161" s="34">
        <v>238</v>
      </c>
      <c r="C13161" s="34">
        <v>356</v>
      </c>
      <c r="D13161" s="34">
        <v>301</v>
      </c>
      <c r="E13161" s="34">
        <v>325</v>
      </c>
      <c r="F13161" s="34">
        <v>235</v>
      </c>
      <c r="G13161" s="34">
        <v>347</v>
      </c>
      <c r="H13161" s="34">
        <v>327</v>
      </c>
      <c r="I13161" s="34">
        <v>322</v>
      </c>
      <c r="J13161" s="34">
        <v>295</v>
      </c>
      <c r="K13161" s="34">
        <v>266</v>
      </c>
      <c r="L13161" s="34">
        <v>311</v>
      </c>
      <c r="M13161" s="34">
        <v>217</v>
      </c>
    </row>
    <row r="13162" spans="1:13" x14ac:dyDescent="0.2">
      <c r="A13162" s="34" t="s">
        <v>114056</v>
      </c>
      <c r="B13162" s="34">
        <v>272</v>
      </c>
      <c r="C13162" s="34">
        <v>309</v>
      </c>
      <c r="D13162" s="34">
        <v>319</v>
      </c>
      <c r="E13162" s="34">
        <v>301</v>
      </c>
      <c r="F13162" s="34">
        <v>329</v>
      </c>
      <c r="G13162" s="34">
        <v>286</v>
      </c>
      <c r="H13162" s="34">
        <v>332</v>
      </c>
      <c r="I13162" s="34">
        <v>309</v>
      </c>
      <c r="J13162" s="34">
        <v>290</v>
      </c>
      <c r="K13162" s="34">
        <v>274</v>
      </c>
      <c r="L13162" s="34">
        <v>305</v>
      </c>
      <c r="M13162" s="34">
        <v>293</v>
      </c>
    </row>
    <row r="13163" spans="1:13" x14ac:dyDescent="0.2">
      <c r="A13163" s="34" t="s">
        <v>114057</v>
      </c>
      <c r="B13163" s="34">
        <v>222</v>
      </c>
      <c r="C13163" s="34">
        <v>283</v>
      </c>
      <c r="D13163" s="34">
        <v>270</v>
      </c>
      <c r="E13163" s="34">
        <v>252</v>
      </c>
      <c r="F13163" s="34">
        <v>215</v>
      </c>
      <c r="G13163" s="34">
        <v>268</v>
      </c>
      <c r="H13163" s="34">
        <v>300</v>
      </c>
      <c r="I13163" s="34">
        <v>324</v>
      </c>
      <c r="J13163" s="34">
        <v>208</v>
      </c>
      <c r="K13163" s="34">
        <v>183</v>
      </c>
      <c r="L13163" s="34">
        <v>241</v>
      </c>
      <c r="M13163" s="34">
        <v>206</v>
      </c>
    </row>
    <row r="13164" spans="1:13" x14ac:dyDescent="0.2">
      <c r="A13164" s="34" t="s">
        <v>114058</v>
      </c>
      <c r="B13164" s="34">
        <v>287</v>
      </c>
      <c r="C13164" s="34">
        <v>228</v>
      </c>
      <c r="D13164" s="34">
        <v>296</v>
      </c>
      <c r="E13164" s="34">
        <v>269</v>
      </c>
      <c r="F13164" s="34">
        <v>281</v>
      </c>
      <c r="G13164" s="34">
        <v>268</v>
      </c>
      <c r="H13164" s="34">
        <v>376</v>
      </c>
      <c r="I13164" s="34">
        <v>235</v>
      </c>
      <c r="J13164" s="34">
        <v>285</v>
      </c>
      <c r="K13164" s="34">
        <v>230</v>
      </c>
      <c r="L13164" s="34">
        <v>273</v>
      </c>
      <c r="M13164" s="34">
        <v>227</v>
      </c>
    </row>
    <row r="13165" spans="1:13" x14ac:dyDescent="0.2">
      <c r="A13165" s="34" t="s">
        <v>114059</v>
      </c>
      <c r="B13165" s="34">
        <v>269</v>
      </c>
      <c r="C13165" s="34">
        <v>256</v>
      </c>
      <c r="D13165" s="34">
        <v>302</v>
      </c>
      <c r="E13165" s="34">
        <v>295</v>
      </c>
      <c r="F13165" s="34">
        <v>299</v>
      </c>
      <c r="G13165" s="34">
        <v>279</v>
      </c>
      <c r="H13165" s="34">
        <v>286</v>
      </c>
      <c r="I13165" s="34">
        <v>280</v>
      </c>
      <c r="J13165" s="34">
        <v>243</v>
      </c>
      <c r="K13165" s="34">
        <v>177</v>
      </c>
      <c r="L13165" s="34">
        <v>255</v>
      </c>
      <c r="M13165" s="34">
        <v>193</v>
      </c>
    </row>
    <row r="13166" spans="1:13" x14ac:dyDescent="0.2">
      <c r="A13166" s="34" t="s">
        <v>114060</v>
      </c>
      <c r="B13166" s="34">
        <v>414</v>
      </c>
      <c r="C13166" s="34">
        <v>479</v>
      </c>
      <c r="D13166" s="34">
        <v>471</v>
      </c>
      <c r="E13166" s="34">
        <v>538</v>
      </c>
      <c r="F13166" s="34">
        <v>563</v>
      </c>
      <c r="G13166" s="34">
        <v>400</v>
      </c>
      <c r="H13166" s="34">
        <v>484</v>
      </c>
      <c r="I13166" s="34">
        <v>455</v>
      </c>
      <c r="J13166" s="34">
        <v>506</v>
      </c>
      <c r="K13166" s="34">
        <v>381</v>
      </c>
      <c r="L13166" s="34">
        <v>467</v>
      </c>
      <c r="M13166" s="34">
        <v>398</v>
      </c>
    </row>
    <row r="13167" spans="1:13" x14ac:dyDescent="0.2">
      <c r="A13167" s="34" t="s">
        <v>114061</v>
      </c>
      <c r="B13167" s="34">
        <v>484</v>
      </c>
      <c r="C13167" s="34">
        <v>462</v>
      </c>
      <c r="D13167" s="34">
        <v>392</v>
      </c>
      <c r="E13167" s="34">
        <v>420</v>
      </c>
      <c r="F13167" s="34">
        <v>273</v>
      </c>
      <c r="G13167" s="34">
        <v>406</v>
      </c>
      <c r="H13167" s="34">
        <v>459</v>
      </c>
      <c r="I13167" s="34">
        <v>358</v>
      </c>
      <c r="J13167" s="34">
        <v>379</v>
      </c>
      <c r="K13167" s="34">
        <v>347</v>
      </c>
      <c r="L13167" s="34">
        <v>459</v>
      </c>
      <c r="M13167" s="34">
        <v>314</v>
      </c>
    </row>
    <row r="13168" spans="1:13" x14ac:dyDescent="0.2">
      <c r="A13168" s="34" t="s">
        <v>114062</v>
      </c>
      <c r="B13168" s="34">
        <v>286</v>
      </c>
      <c r="C13168" s="34">
        <v>318</v>
      </c>
      <c r="D13168" s="34">
        <v>286</v>
      </c>
      <c r="E13168" s="34">
        <v>303</v>
      </c>
      <c r="F13168" s="34">
        <v>266</v>
      </c>
      <c r="G13168" s="34">
        <v>224</v>
      </c>
      <c r="H13168" s="34">
        <v>346</v>
      </c>
      <c r="I13168" s="34">
        <v>290</v>
      </c>
      <c r="J13168" s="34">
        <v>293</v>
      </c>
      <c r="K13168" s="34">
        <v>229</v>
      </c>
      <c r="L13168" s="34">
        <v>322</v>
      </c>
      <c r="M13168" s="34">
        <v>226</v>
      </c>
    </row>
    <row r="13169" spans="1:13" x14ac:dyDescent="0.2">
      <c r="A13169" s="34" t="s">
        <v>114063</v>
      </c>
      <c r="B13169" s="34">
        <v>553</v>
      </c>
      <c r="C13169" s="34">
        <v>558</v>
      </c>
      <c r="D13169" s="34">
        <v>745</v>
      </c>
      <c r="E13169" s="34">
        <v>619</v>
      </c>
      <c r="F13169" s="34">
        <v>576</v>
      </c>
      <c r="G13169" s="34">
        <v>563</v>
      </c>
      <c r="H13169" s="34">
        <v>671</v>
      </c>
      <c r="I13169" s="34">
        <v>585</v>
      </c>
      <c r="J13169" s="34">
        <v>641</v>
      </c>
      <c r="K13169" s="34">
        <v>481</v>
      </c>
      <c r="L13169" s="34">
        <v>541</v>
      </c>
      <c r="M13169" s="34">
        <v>421</v>
      </c>
    </row>
    <row r="13170" spans="1:13" x14ac:dyDescent="0.2">
      <c r="A13170" s="34" t="s">
        <v>114064</v>
      </c>
      <c r="B13170" s="34">
        <v>581</v>
      </c>
      <c r="C13170" s="34">
        <v>669</v>
      </c>
      <c r="D13170" s="34">
        <v>713</v>
      </c>
      <c r="E13170" s="34">
        <v>591</v>
      </c>
      <c r="F13170" s="34">
        <v>584</v>
      </c>
      <c r="G13170" s="34">
        <v>664</v>
      </c>
      <c r="H13170" s="34">
        <v>715</v>
      </c>
      <c r="I13170" s="34">
        <v>642</v>
      </c>
      <c r="J13170" s="34">
        <v>749</v>
      </c>
      <c r="K13170" s="34">
        <v>557</v>
      </c>
      <c r="L13170" s="34">
        <v>628</v>
      </c>
      <c r="M13170" s="34">
        <v>594</v>
      </c>
    </row>
    <row r="13171" spans="1:13" x14ac:dyDescent="0.2">
      <c r="A13171" s="34" t="s">
        <v>114065</v>
      </c>
      <c r="B13171" s="34">
        <v>273</v>
      </c>
      <c r="C13171" s="34">
        <v>304</v>
      </c>
      <c r="D13171" s="34">
        <v>225</v>
      </c>
      <c r="E13171" s="34">
        <v>251</v>
      </c>
      <c r="F13171" s="34">
        <v>242</v>
      </c>
      <c r="G13171" s="34">
        <v>215</v>
      </c>
      <c r="H13171" s="34">
        <v>305</v>
      </c>
      <c r="I13171" s="34">
        <v>264</v>
      </c>
      <c r="J13171" s="34">
        <v>233</v>
      </c>
      <c r="K13171" s="34">
        <v>194</v>
      </c>
      <c r="L13171" s="34">
        <v>263</v>
      </c>
      <c r="M13171" s="34">
        <v>206</v>
      </c>
    </row>
    <row r="13172" spans="1:13" x14ac:dyDescent="0.2">
      <c r="A13172" s="34" t="s">
        <v>114066</v>
      </c>
      <c r="B13172" s="34">
        <v>286</v>
      </c>
      <c r="C13172" s="34">
        <v>278</v>
      </c>
      <c r="D13172" s="34">
        <v>326</v>
      </c>
      <c r="E13172" s="34">
        <v>399</v>
      </c>
      <c r="F13172" s="34">
        <v>284</v>
      </c>
      <c r="G13172" s="34">
        <v>339</v>
      </c>
      <c r="H13172" s="34">
        <v>323</v>
      </c>
      <c r="I13172" s="34">
        <v>329</v>
      </c>
      <c r="J13172" s="34">
        <v>331</v>
      </c>
      <c r="K13172" s="34">
        <v>297</v>
      </c>
      <c r="L13172" s="34">
        <v>329</v>
      </c>
      <c r="M13172" s="34">
        <v>250</v>
      </c>
    </row>
    <row r="13173" spans="1:13" x14ac:dyDescent="0.2">
      <c r="A13173" s="34" t="s">
        <v>114067</v>
      </c>
      <c r="B13173" s="34">
        <v>291</v>
      </c>
      <c r="C13173" s="34">
        <v>401</v>
      </c>
      <c r="D13173" s="34">
        <v>368</v>
      </c>
      <c r="E13173" s="34">
        <v>414</v>
      </c>
      <c r="F13173" s="34">
        <v>243</v>
      </c>
      <c r="G13173" s="34">
        <v>316</v>
      </c>
      <c r="H13173" s="34">
        <v>394</v>
      </c>
      <c r="I13173" s="34">
        <v>390</v>
      </c>
      <c r="J13173" s="34">
        <v>355</v>
      </c>
      <c r="K13173" s="34">
        <v>306</v>
      </c>
      <c r="L13173" s="34">
        <v>262</v>
      </c>
      <c r="M13173" s="34">
        <v>289</v>
      </c>
    </row>
    <row r="13174" spans="1:13" x14ac:dyDescent="0.2">
      <c r="A13174" s="34" t="s">
        <v>114068</v>
      </c>
      <c r="B13174" s="34">
        <v>383</v>
      </c>
      <c r="C13174" s="34">
        <v>535</v>
      </c>
      <c r="D13174" s="34">
        <v>439</v>
      </c>
      <c r="E13174" s="34">
        <v>526</v>
      </c>
      <c r="F13174" s="34">
        <v>441</v>
      </c>
      <c r="G13174" s="34">
        <v>429</v>
      </c>
      <c r="H13174" s="34">
        <v>524</v>
      </c>
      <c r="I13174" s="34">
        <v>525</v>
      </c>
      <c r="J13174" s="34">
        <v>434</v>
      </c>
      <c r="K13174" s="34">
        <v>315</v>
      </c>
      <c r="L13174" s="34">
        <v>458</v>
      </c>
      <c r="M13174" s="34">
        <v>345</v>
      </c>
    </row>
    <row r="13175" spans="1:13" x14ac:dyDescent="0.2">
      <c r="A13175" s="34" t="s">
        <v>114069</v>
      </c>
      <c r="B13175" s="34">
        <v>535</v>
      </c>
      <c r="C13175" s="34">
        <v>565</v>
      </c>
      <c r="D13175" s="34">
        <v>546</v>
      </c>
      <c r="E13175" s="34">
        <v>616</v>
      </c>
      <c r="F13175" s="34">
        <v>534</v>
      </c>
      <c r="G13175" s="34">
        <v>468</v>
      </c>
      <c r="H13175" s="34">
        <v>564</v>
      </c>
      <c r="I13175" s="34">
        <v>522</v>
      </c>
      <c r="J13175" s="34">
        <v>594</v>
      </c>
      <c r="K13175" s="34">
        <v>462</v>
      </c>
      <c r="L13175" s="34">
        <v>602</v>
      </c>
      <c r="M13175" s="34">
        <v>383</v>
      </c>
    </row>
    <row r="13176" spans="1:13" x14ac:dyDescent="0.2">
      <c r="A13176" s="34" t="s">
        <v>114070</v>
      </c>
      <c r="B13176" s="34">
        <v>159</v>
      </c>
      <c r="C13176" s="34">
        <v>228</v>
      </c>
      <c r="D13176" s="34">
        <v>207</v>
      </c>
      <c r="E13176" s="34">
        <v>207</v>
      </c>
      <c r="F13176" s="34">
        <v>177</v>
      </c>
      <c r="G13176" s="34">
        <v>179</v>
      </c>
      <c r="H13176" s="34">
        <v>258</v>
      </c>
      <c r="I13176" s="34">
        <v>198</v>
      </c>
      <c r="J13176" s="34">
        <v>239</v>
      </c>
      <c r="K13176" s="34">
        <v>143</v>
      </c>
      <c r="L13176" s="34">
        <v>253</v>
      </c>
      <c r="M13176" s="34">
        <v>162</v>
      </c>
    </row>
    <row r="13177" spans="1:13" x14ac:dyDescent="0.2">
      <c r="A13177" s="34" t="s">
        <v>114071</v>
      </c>
      <c r="B13177" s="34">
        <v>319</v>
      </c>
      <c r="C13177" s="34">
        <v>297</v>
      </c>
      <c r="D13177" s="34">
        <v>347</v>
      </c>
      <c r="E13177" s="34">
        <v>343</v>
      </c>
      <c r="F13177" s="34">
        <v>305</v>
      </c>
      <c r="G13177" s="34">
        <v>271</v>
      </c>
      <c r="H13177" s="34">
        <v>309</v>
      </c>
      <c r="I13177" s="34">
        <v>283</v>
      </c>
      <c r="J13177" s="34">
        <v>291</v>
      </c>
      <c r="K13177" s="34">
        <v>215</v>
      </c>
      <c r="L13177" s="34">
        <v>332</v>
      </c>
      <c r="M13177" s="34">
        <v>232</v>
      </c>
    </row>
    <row r="13178" spans="1:13" x14ac:dyDescent="0.2">
      <c r="A13178" s="34" t="s">
        <v>114072</v>
      </c>
      <c r="B13178" s="34">
        <v>337</v>
      </c>
      <c r="C13178" s="34">
        <v>362</v>
      </c>
      <c r="D13178" s="34">
        <v>324</v>
      </c>
      <c r="E13178" s="34">
        <v>350</v>
      </c>
      <c r="F13178" s="34">
        <v>310</v>
      </c>
      <c r="G13178" s="34">
        <v>285</v>
      </c>
      <c r="H13178" s="34">
        <v>335</v>
      </c>
      <c r="I13178" s="34">
        <v>344</v>
      </c>
      <c r="J13178" s="34">
        <v>326</v>
      </c>
      <c r="K13178" s="34">
        <v>280</v>
      </c>
      <c r="L13178" s="34">
        <v>397</v>
      </c>
      <c r="M13178" s="34">
        <v>227</v>
      </c>
    </row>
    <row r="13179" spans="1:13" x14ac:dyDescent="0.2">
      <c r="A13179" s="34" t="s">
        <v>114073</v>
      </c>
      <c r="B13179" s="34">
        <v>241</v>
      </c>
      <c r="C13179" s="34">
        <v>403</v>
      </c>
      <c r="D13179" s="34">
        <v>322</v>
      </c>
      <c r="E13179" s="34">
        <v>361</v>
      </c>
      <c r="F13179" s="34">
        <v>323</v>
      </c>
      <c r="G13179" s="34">
        <v>393</v>
      </c>
      <c r="H13179" s="34">
        <v>427</v>
      </c>
      <c r="I13179" s="34">
        <v>380</v>
      </c>
      <c r="J13179" s="34">
        <v>405</v>
      </c>
      <c r="K13179" s="34">
        <v>314</v>
      </c>
      <c r="L13179" s="34">
        <v>343</v>
      </c>
      <c r="M13179" s="34">
        <v>303</v>
      </c>
    </row>
    <row r="13180" spans="1:13" x14ac:dyDescent="0.2">
      <c r="A13180" s="34" t="s">
        <v>114074</v>
      </c>
      <c r="B13180" s="34">
        <v>172</v>
      </c>
      <c r="C13180" s="34">
        <v>166</v>
      </c>
      <c r="D13180" s="34">
        <v>228</v>
      </c>
      <c r="E13180" s="34">
        <v>201</v>
      </c>
      <c r="F13180" s="34">
        <v>212</v>
      </c>
      <c r="G13180" s="34">
        <v>174</v>
      </c>
      <c r="H13180" s="34">
        <v>232</v>
      </c>
      <c r="I13180" s="34">
        <v>245</v>
      </c>
      <c r="J13180" s="34">
        <v>193</v>
      </c>
      <c r="K13180" s="34">
        <v>151</v>
      </c>
      <c r="L13180" s="34">
        <v>221</v>
      </c>
      <c r="M13180" s="34">
        <v>138</v>
      </c>
    </row>
    <row r="13181" spans="1:13" x14ac:dyDescent="0.2">
      <c r="A13181" s="34" t="s">
        <v>114075</v>
      </c>
      <c r="B13181" s="34">
        <v>299</v>
      </c>
      <c r="C13181" s="34">
        <v>262</v>
      </c>
      <c r="D13181" s="34">
        <v>349</v>
      </c>
      <c r="E13181" s="34">
        <v>257</v>
      </c>
      <c r="F13181" s="34">
        <v>233</v>
      </c>
      <c r="G13181" s="34">
        <v>301</v>
      </c>
      <c r="H13181" s="34">
        <v>368</v>
      </c>
      <c r="I13181" s="34">
        <v>272</v>
      </c>
      <c r="J13181" s="34">
        <v>329</v>
      </c>
      <c r="K13181" s="34">
        <v>256</v>
      </c>
      <c r="L13181" s="34">
        <v>309</v>
      </c>
      <c r="M13181" s="34">
        <v>205</v>
      </c>
    </row>
    <row r="13182" spans="1:13" x14ac:dyDescent="0.2">
      <c r="A13182" s="34" t="s">
        <v>114076</v>
      </c>
      <c r="B13182" s="34">
        <v>271</v>
      </c>
      <c r="C13182" s="34">
        <v>280</v>
      </c>
      <c r="D13182" s="34">
        <v>316</v>
      </c>
      <c r="E13182" s="34">
        <v>298</v>
      </c>
      <c r="F13182" s="34">
        <v>245</v>
      </c>
      <c r="G13182" s="34">
        <v>285</v>
      </c>
      <c r="H13182" s="34">
        <v>340</v>
      </c>
      <c r="I13182" s="34">
        <v>280</v>
      </c>
      <c r="J13182" s="34">
        <v>332</v>
      </c>
      <c r="K13182" s="34">
        <v>198</v>
      </c>
      <c r="L13182" s="34">
        <v>260</v>
      </c>
      <c r="M13182" s="34">
        <v>220</v>
      </c>
    </row>
    <row r="13183" spans="1:13" x14ac:dyDescent="0.2">
      <c r="A13183" s="34" t="s">
        <v>114077</v>
      </c>
      <c r="B13183" s="34">
        <v>274</v>
      </c>
      <c r="C13183" s="34">
        <v>362</v>
      </c>
      <c r="D13183" s="34">
        <v>344</v>
      </c>
      <c r="E13183" s="34">
        <v>452</v>
      </c>
      <c r="F13183" s="34">
        <v>290</v>
      </c>
      <c r="G13183" s="34">
        <v>347</v>
      </c>
      <c r="H13183" s="34">
        <v>408</v>
      </c>
      <c r="I13183" s="34">
        <v>364</v>
      </c>
      <c r="J13183" s="34">
        <v>374</v>
      </c>
      <c r="K13183" s="34">
        <v>310</v>
      </c>
      <c r="L13183" s="34">
        <v>313</v>
      </c>
      <c r="M13183" s="34">
        <v>301</v>
      </c>
    </row>
    <row r="13184" spans="1:13" x14ac:dyDescent="0.2">
      <c r="A13184" s="34" t="s">
        <v>114078</v>
      </c>
      <c r="B13184" s="34">
        <v>361</v>
      </c>
      <c r="C13184" s="34">
        <v>434</v>
      </c>
      <c r="D13184" s="34">
        <v>417</v>
      </c>
      <c r="E13184" s="34">
        <v>484</v>
      </c>
      <c r="F13184" s="34">
        <v>395</v>
      </c>
      <c r="G13184" s="34">
        <v>376</v>
      </c>
      <c r="H13184" s="34">
        <v>450</v>
      </c>
      <c r="I13184" s="34">
        <v>467</v>
      </c>
      <c r="J13184" s="34">
        <v>493</v>
      </c>
      <c r="K13184" s="34">
        <v>291</v>
      </c>
      <c r="L13184" s="34">
        <v>523</v>
      </c>
      <c r="M13184" s="34">
        <v>407</v>
      </c>
    </row>
    <row r="13185" spans="1:13" x14ac:dyDescent="0.2">
      <c r="A13185" s="34" t="s">
        <v>114079</v>
      </c>
      <c r="B13185" s="34">
        <v>462</v>
      </c>
      <c r="C13185" s="34">
        <v>486</v>
      </c>
      <c r="D13185" s="34">
        <v>433</v>
      </c>
      <c r="E13185" s="34">
        <v>455</v>
      </c>
      <c r="F13185" s="34">
        <v>397</v>
      </c>
      <c r="G13185" s="34">
        <v>422</v>
      </c>
      <c r="H13185" s="34">
        <v>486</v>
      </c>
      <c r="I13185" s="34">
        <v>422</v>
      </c>
      <c r="J13185" s="34">
        <v>451</v>
      </c>
      <c r="K13185" s="34">
        <v>333</v>
      </c>
      <c r="L13185" s="34">
        <v>377</v>
      </c>
      <c r="M13185" s="34">
        <v>305</v>
      </c>
    </row>
    <row r="13186" spans="1:13" x14ac:dyDescent="0.2">
      <c r="A13186" s="34" t="s">
        <v>114080</v>
      </c>
      <c r="B13186" s="34">
        <v>189</v>
      </c>
      <c r="C13186" s="34">
        <v>242</v>
      </c>
      <c r="D13186" s="34">
        <v>276</v>
      </c>
      <c r="E13186" s="34">
        <v>304</v>
      </c>
      <c r="F13186" s="34">
        <v>206</v>
      </c>
      <c r="G13186" s="34">
        <v>273</v>
      </c>
      <c r="H13186" s="34">
        <v>319</v>
      </c>
      <c r="I13186" s="34">
        <v>278</v>
      </c>
      <c r="J13186" s="34">
        <v>322</v>
      </c>
      <c r="K13186" s="34">
        <v>247</v>
      </c>
      <c r="L13186" s="34">
        <v>304</v>
      </c>
      <c r="M13186" s="34">
        <v>201</v>
      </c>
    </row>
    <row r="13187" spans="1:13" x14ac:dyDescent="0.2">
      <c r="A13187" s="34" t="s">
        <v>114081</v>
      </c>
      <c r="B13187" s="34">
        <v>225</v>
      </c>
      <c r="C13187" s="34">
        <v>236</v>
      </c>
      <c r="D13187" s="34">
        <v>251</v>
      </c>
      <c r="E13187" s="34">
        <v>265</v>
      </c>
      <c r="F13187" s="34">
        <v>271</v>
      </c>
      <c r="G13187" s="34">
        <v>247</v>
      </c>
      <c r="H13187" s="34">
        <v>282</v>
      </c>
      <c r="I13187" s="34">
        <v>254</v>
      </c>
      <c r="J13187" s="34">
        <v>294</v>
      </c>
      <c r="K13187" s="34">
        <v>206</v>
      </c>
      <c r="L13187" s="34">
        <v>240</v>
      </c>
      <c r="M13187" s="34">
        <v>166</v>
      </c>
    </row>
    <row r="13188" spans="1:13" x14ac:dyDescent="0.2">
      <c r="A13188" s="34" t="s">
        <v>114082</v>
      </c>
      <c r="B13188" s="34">
        <v>271</v>
      </c>
      <c r="C13188" s="34">
        <v>311</v>
      </c>
      <c r="D13188" s="34">
        <v>334</v>
      </c>
      <c r="E13188" s="34">
        <v>332</v>
      </c>
      <c r="F13188" s="34">
        <v>325</v>
      </c>
      <c r="G13188" s="34">
        <v>277</v>
      </c>
      <c r="H13188" s="34">
        <v>333</v>
      </c>
      <c r="I13188" s="34">
        <v>275</v>
      </c>
      <c r="J13188" s="34">
        <v>384</v>
      </c>
      <c r="K13188" s="34">
        <v>284</v>
      </c>
      <c r="L13188" s="34">
        <v>280</v>
      </c>
      <c r="M13188" s="34">
        <v>256</v>
      </c>
    </row>
    <row r="13189" spans="1:13" x14ac:dyDescent="0.2">
      <c r="A13189" s="34" t="s">
        <v>114083</v>
      </c>
      <c r="B13189" s="34">
        <v>365</v>
      </c>
      <c r="C13189" s="34">
        <v>470</v>
      </c>
      <c r="D13189" s="34">
        <v>425</v>
      </c>
      <c r="E13189" s="34">
        <v>518</v>
      </c>
      <c r="F13189" s="34">
        <v>472</v>
      </c>
      <c r="G13189" s="34">
        <v>479</v>
      </c>
      <c r="H13189" s="34">
        <v>485</v>
      </c>
      <c r="I13189" s="34">
        <v>439</v>
      </c>
      <c r="J13189" s="34">
        <v>441</v>
      </c>
      <c r="K13189" s="34">
        <v>375</v>
      </c>
      <c r="L13189" s="34">
        <v>469</v>
      </c>
      <c r="M13189" s="34">
        <v>377</v>
      </c>
    </row>
    <row r="13190" spans="1:13" x14ac:dyDescent="0.2">
      <c r="A13190" s="34" t="s">
        <v>114084</v>
      </c>
      <c r="B13190" s="34">
        <v>317</v>
      </c>
      <c r="C13190" s="34">
        <v>329</v>
      </c>
      <c r="D13190" s="34">
        <v>332</v>
      </c>
      <c r="E13190" s="34">
        <v>362</v>
      </c>
      <c r="F13190" s="34">
        <v>352</v>
      </c>
      <c r="G13190" s="34">
        <v>350</v>
      </c>
      <c r="H13190" s="34">
        <v>411</v>
      </c>
      <c r="I13190" s="34">
        <v>336</v>
      </c>
      <c r="J13190" s="34">
        <v>495</v>
      </c>
      <c r="K13190" s="34">
        <v>300</v>
      </c>
      <c r="L13190" s="34">
        <v>385</v>
      </c>
      <c r="M13190" s="34">
        <v>282</v>
      </c>
    </row>
    <row r="13191" spans="1:13" x14ac:dyDescent="0.2">
      <c r="A13191" s="34" t="s">
        <v>114085</v>
      </c>
      <c r="B13191" s="34">
        <v>231</v>
      </c>
      <c r="C13191" s="34">
        <v>218</v>
      </c>
      <c r="D13191" s="34">
        <v>277</v>
      </c>
      <c r="E13191" s="34">
        <v>240</v>
      </c>
      <c r="F13191" s="34">
        <v>235</v>
      </c>
      <c r="G13191" s="34">
        <v>242</v>
      </c>
      <c r="H13191" s="34">
        <v>249</v>
      </c>
      <c r="I13191" s="34">
        <v>260</v>
      </c>
      <c r="J13191" s="34">
        <v>218</v>
      </c>
      <c r="K13191" s="34">
        <v>184</v>
      </c>
      <c r="L13191" s="34">
        <v>217</v>
      </c>
      <c r="M13191" s="34">
        <v>190</v>
      </c>
    </row>
    <row r="13192" spans="1:13" x14ac:dyDescent="0.2">
      <c r="A13192" s="34" t="s">
        <v>114086</v>
      </c>
      <c r="B13192" s="34">
        <v>464</v>
      </c>
      <c r="C13192" s="34">
        <v>287</v>
      </c>
      <c r="D13192" s="34">
        <v>498</v>
      </c>
      <c r="E13192" s="34">
        <v>462</v>
      </c>
      <c r="F13192" s="34">
        <v>403</v>
      </c>
      <c r="G13192" s="34">
        <v>365</v>
      </c>
      <c r="H13192" s="34">
        <v>492</v>
      </c>
      <c r="I13192" s="34">
        <v>417</v>
      </c>
      <c r="J13192" s="34">
        <v>441</v>
      </c>
      <c r="K13192" s="34">
        <v>340</v>
      </c>
      <c r="L13192" s="34">
        <v>467</v>
      </c>
      <c r="M13192" s="34">
        <v>293</v>
      </c>
    </row>
    <row r="13193" spans="1:13" x14ac:dyDescent="0.2">
      <c r="A13193" s="34" t="s">
        <v>114087</v>
      </c>
      <c r="B13193" s="34">
        <v>265</v>
      </c>
      <c r="C13193" s="34">
        <v>321</v>
      </c>
      <c r="D13193" s="34">
        <v>311</v>
      </c>
      <c r="E13193" s="34">
        <v>339</v>
      </c>
      <c r="F13193" s="34">
        <v>275</v>
      </c>
      <c r="G13193" s="34">
        <v>324</v>
      </c>
      <c r="H13193" s="34">
        <v>336</v>
      </c>
      <c r="I13193" s="34">
        <v>286</v>
      </c>
      <c r="J13193" s="34">
        <v>345</v>
      </c>
      <c r="K13193" s="34">
        <v>296</v>
      </c>
      <c r="L13193" s="34">
        <v>270</v>
      </c>
      <c r="M13193" s="34">
        <v>250</v>
      </c>
    </row>
    <row r="13194" spans="1:13" x14ac:dyDescent="0.2">
      <c r="A13194" s="34" t="s">
        <v>114088</v>
      </c>
      <c r="B13194" s="34">
        <v>260</v>
      </c>
      <c r="C13194" s="34">
        <v>232</v>
      </c>
      <c r="D13194" s="34">
        <v>236</v>
      </c>
      <c r="E13194" s="34">
        <v>302</v>
      </c>
      <c r="F13194" s="34">
        <v>210</v>
      </c>
      <c r="G13194" s="34">
        <v>230</v>
      </c>
      <c r="H13194" s="34">
        <v>245</v>
      </c>
      <c r="I13194" s="34">
        <v>189</v>
      </c>
      <c r="J13194" s="34">
        <v>321</v>
      </c>
      <c r="K13194" s="34">
        <v>200</v>
      </c>
      <c r="L13194" s="34">
        <v>225</v>
      </c>
      <c r="M13194" s="34">
        <v>228</v>
      </c>
    </row>
    <row r="13195" spans="1:13" x14ac:dyDescent="0.2">
      <c r="A13195" s="34" t="s">
        <v>114089</v>
      </c>
      <c r="B13195" s="34">
        <v>243</v>
      </c>
      <c r="C13195" s="34">
        <v>236</v>
      </c>
      <c r="D13195" s="34">
        <v>321</v>
      </c>
      <c r="E13195" s="34">
        <v>270</v>
      </c>
      <c r="F13195" s="34">
        <v>247</v>
      </c>
      <c r="G13195" s="34">
        <v>247</v>
      </c>
      <c r="H13195" s="34">
        <v>261</v>
      </c>
      <c r="I13195" s="34">
        <v>339</v>
      </c>
      <c r="J13195" s="34">
        <v>257</v>
      </c>
      <c r="K13195" s="34">
        <v>218</v>
      </c>
      <c r="L13195" s="34">
        <v>267</v>
      </c>
      <c r="M13195" s="34">
        <v>220</v>
      </c>
    </row>
    <row r="13196" spans="1:13" x14ac:dyDescent="0.2">
      <c r="A13196" s="34" t="s">
        <v>114090</v>
      </c>
      <c r="B13196" s="34">
        <v>249</v>
      </c>
      <c r="C13196" s="34">
        <v>220</v>
      </c>
      <c r="D13196" s="34">
        <v>253</v>
      </c>
      <c r="E13196" s="34">
        <v>237</v>
      </c>
      <c r="F13196" s="34">
        <v>212</v>
      </c>
      <c r="G13196" s="34">
        <v>208</v>
      </c>
      <c r="H13196" s="34">
        <v>262</v>
      </c>
      <c r="I13196" s="34">
        <v>246</v>
      </c>
      <c r="J13196" s="34">
        <v>236</v>
      </c>
      <c r="K13196" s="34">
        <v>223</v>
      </c>
      <c r="L13196" s="34">
        <v>268</v>
      </c>
      <c r="M13196" s="34">
        <v>175</v>
      </c>
    </row>
    <row r="13197" spans="1:13" x14ac:dyDescent="0.2">
      <c r="A13197" s="34" t="s">
        <v>114091</v>
      </c>
      <c r="B13197" s="34">
        <v>335</v>
      </c>
      <c r="C13197" s="34">
        <v>320</v>
      </c>
      <c r="D13197" s="34">
        <v>368</v>
      </c>
      <c r="E13197" s="34">
        <v>383</v>
      </c>
      <c r="F13197" s="34">
        <v>344</v>
      </c>
      <c r="G13197" s="34">
        <v>352</v>
      </c>
      <c r="H13197" s="34">
        <v>350</v>
      </c>
      <c r="I13197" s="34">
        <v>374</v>
      </c>
      <c r="J13197" s="34">
        <v>395</v>
      </c>
      <c r="K13197" s="34">
        <v>291</v>
      </c>
      <c r="L13197" s="34">
        <v>316</v>
      </c>
      <c r="M13197" s="34">
        <v>294</v>
      </c>
    </row>
    <row r="13198" spans="1:13" x14ac:dyDescent="0.2">
      <c r="A13198" s="34" t="s">
        <v>114092</v>
      </c>
      <c r="B13198" s="34">
        <v>268</v>
      </c>
      <c r="C13198" s="34">
        <v>322</v>
      </c>
      <c r="D13198" s="34">
        <v>249</v>
      </c>
      <c r="E13198" s="34">
        <v>316</v>
      </c>
      <c r="F13198" s="34">
        <v>296</v>
      </c>
      <c r="G13198" s="34">
        <v>308</v>
      </c>
      <c r="H13198" s="34">
        <v>234</v>
      </c>
      <c r="I13198" s="34">
        <v>307</v>
      </c>
      <c r="J13198" s="34">
        <v>312</v>
      </c>
      <c r="K13198" s="34">
        <v>238</v>
      </c>
      <c r="L13198" s="34">
        <v>296</v>
      </c>
      <c r="M13198" s="34">
        <v>230</v>
      </c>
    </row>
    <row r="13199" spans="1:13" x14ac:dyDescent="0.2">
      <c r="A13199" s="34" t="s">
        <v>114093</v>
      </c>
      <c r="B13199" s="34">
        <v>388</v>
      </c>
      <c r="C13199" s="34">
        <v>374</v>
      </c>
      <c r="D13199" s="34">
        <v>440</v>
      </c>
      <c r="E13199" s="34">
        <v>396</v>
      </c>
      <c r="F13199" s="34">
        <v>395</v>
      </c>
      <c r="G13199" s="34">
        <v>349</v>
      </c>
      <c r="H13199" s="34">
        <v>410</v>
      </c>
      <c r="I13199" s="34">
        <v>406</v>
      </c>
      <c r="J13199" s="34">
        <v>423</v>
      </c>
      <c r="K13199" s="34">
        <v>276</v>
      </c>
      <c r="L13199" s="34">
        <v>403</v>
      </c>
      <c r="M13199" s="34">
        <v>301</v>
      </c>
    </row>
    <row r="13200" spans="1:13" x14ac:dyDescent="0.2">
      <c r="A13200" s="34" t="s">
        <v>114094</v>
      </c>
      <c r="B13200" s="34">
        <v>434</v>
      </c>
      <c r="C13200" s="34">
        <v>322</v>
      </c>
      <c r="D13200" s="34">
        <v>316</v>
      </c>
      <c r="E13200" s="34">
        <v>401</v>
      </c>
      <c r="F13200" s="34">
        <v>291</v>
      </c>
      <c r="G13200" s="34">
        <v>319</v>
      </c>
      <c r="H13200" s="34">
        <v>321</v>
      </c>
      <c r="I13200" s="34">
        <v>400</v>
      </c>
      <c r="J13200" s="34">
        <v>359</v>
      </c>
      <c r="K13200" s="34">
        <v>254</v>
      </c>
      <c r="L13200" s="34">
        <v>392</v>
      </c>
      <c r="M13200" s="34">
        <v>283</v>
      </c>
    </row>
    <row r="13201" spans="1:13" x14ac:dyDescent="0.2">
      <c r="A13201" s="34" t="s">
        <v>114095</v>
      </c>
      <c r="B13201" s="34">
        <v>229</v>
      </c>
      <c r="C13201" s="34">
        <v>201</v>
      </c>
      <c r="D13201" s="34">
        <v>236</v>
      </c>
      <c r="E13201" s="34">
        <v>241</v>
      </c>
      <c r="F13201" s="34">
        <v>234</v>
      </c>
      <c r="G13201" s="34">
        <v>205</v>
      </c>
      <c r="H13201" s="34">
        <v>265</v>
      </c>
      <c r="I13201" s="34">
        <v>232</v>
      </c>
      <c r="J13201" s="34">
        <v>217</v>
      </c>
      <c r="K13201" s="34">
        <v>190</v>
      </c>
      <c r="L13201" s="34">
        <v>244</v>
      </c>
      <c r="M13201" s="34">
        <v>137</v>
      </c>
    </row>
    <row r="13202" spans="1:13" x14ac:dyDescent="0.2">
      <c r="A13202" s="34" t="s">
        <v>114096</v>
      </c>
      <c r="B13202" s="34">
        <v>715</v>
      </c>
      <c r="C13202" s="34">
        <v>592</v>
      </c>
      <c r="D13202" s="34">
        <v>737</v>
      </c>
      <c r="E13202" s="34">
        <v>685</v>
      </c>
      <c r="F13202" s="34">
        <v>689</v>
      </c>
      <c r="G13202" s="34">
        <v>582</v>
      </c>
      <c r="H13202" s="34">
        <v>789</v>
      </c>
      <c r="I13202" s="34">
        <v>668</v>
      </c>
      <c r="J13202" s="34">
        <v>704</v>
      </c>
      <c r="K13202" s="34">
        <v>582</v>
      </c>
      <c r="L13202" s="34">
        <v>677</v>
      </c>
      <c r="M13202" s="34">
        <v>488</v>
      </c>
    </row>
    <row r="13203" spans="1:13" x14ac:dyDescent="0.2">
      <c r="A13203" s="34" t="s">
        <v>114097</v>
      </c>
      <c r="B13203" s="34">
        <v>347</v>
      </c>
      <c r="C13203" s="34">
        <v>359</v>
      </c>
      <c r="D13203" s="34">
        <v>394</v>
      </c>
      <c r="E13203" s="34">
        <v>403</v>
      </c>
      <c r="F13203" s="34">
        <v>424</v>
      </c>
      <c r="G13203" s="34">
        <v>404</v>
      </c>
      <c r="H13203" s="34">
        <v>441</v>
      </c>
      <c r="I13203" s="34">
        <v>410</v>
      </c>
      <c r="J13203" s="34">
        <v>416</v>
      </c>
      <c r="K13203" s="34">
        <v>309</v>
      </c>
      <c r="L13203" s="34">
        <v>340</v>
      </c>
      <c r="M13203" s="34">
        <v>312</v>
      </c>
    </row>
    <row r="13204" spans="1:13" x14ac:dyDescent="0.2">
      <c r="A13204" s="34" t="s">
        <v>114098</v>
      </c>
      <c r="B13204" s="34">
        <v>464</v>
      </c>
      <c r="C13204" s="34">
        <v>413</v>
      </c>
      <c r="D13204" s="34">
        <v>425</v>
      </c>
      <c r="E13204" s="34">
        <v>481</v>
      </c>
      <c r="F13204" s="34">
        <v>404</v>
      </c>
      <c r="G13204" s="34">
        <v>401</v>
      </c>
      <c r="H13204" s="34">
        <v>471</v>
      </c>
      <c r="I13204" s="34">
        <v>460</v>
      </c>
      <c r="J13204" s="34">
        <v>436</v>
      </c>
      <c r="K13204" s="34">
        <v>390</v>
      </c>
      <c r="L13204" s="34">
        <v>520</v>
      </c>
      <c r="M13204" s="34">
        <v>314</v>
      </c>
    </row>
    <row r="13205" spans="1:13" x14ac:dyDescent="0.2">
      <c r="A13205" s="34" t="s">
        <v>114099</v>
      </c>
      <c r="B13205" s="34">
        <v>319</v>
      </c>
      <c r="C13205" s="34">
        <v>301</v>
      </c>
      <c r="D13205" s="34">
        <v>382</v>
      </c>
      <c r="E13205" s="34">
        <v>368</v>
      </c>
      <c r="F13205" s="34">
        <v>337</v>
      </c>
      <c r="G13205" s="34">
        <v>327</v>
      </c>
      <c r="H13205" s="34">
        <v>408</v>
      </c>
      <c r="I13205" s="34">
        <v>331</v>
      </c>
      <c r="J13205" s="34">
        <v>321</v>
      </c>
      <c r="K13205" s="34">
        <v>280</v>
      </c>
      <c r="L13205" s="34">
        <v>361</v>
      </c>
      <c r="M13205" s="34">
        <v>265</v>
      </c>
    </row>
    <row r="13206" spans="1:13" x14ac:dyDescent="0.2">
      <c r="A13206" s="34" t="s">
        <v>114100</v>
      </c>
      <c r="B13206" s="34">
        <v>603</v>
      </c>
      <c r="C13206" s="34">
        <v>545</v>
      </c>
      <c r="D13206" s="34">
        <v>611</v>
      </c>
      <c r="E13206" s="34">
        <v>569</v>
      </c>
      <c r="F13206" s="34">
        <v>547</v>
      </c>
      <c r="G13206" s="34">
        <v>583</v>
      </c>
      <c r="H13206" s="34">
        <v>670</v>
      </c>
      <c r="I13206" s="34">
        <v>596</v>
      </c>
      <c r="J13206" s="34">
        <v>721</v>
      </c>
      <c r="K13206" s="34">
        <v>465</v>
      </c>
      <c r="L13206" s="34">
        <v>606</v>
      </c>
      <c r="M13206" s="34">
        <v>400</v>
      </c>
    </row>
    <row r="13207" spans="1:13" x14ac:dyDescent="0.2">
      <c r="A13207" s="34" t="s">
        <v>114101</v>
      </c>
      <c r="B13207" s="34">
        <v>672</v>
      </c>
      <c r="C13207" s="34">
        <v>695</v>
      </c>
      <c r="D13207" s="34">
        <v>739</v>
      </c>
      <c r="E13207" s="34">
        <v>784</v>
      </c>
      <c r="F13207" s="34">
        <v>652</v>
      </c>
      <c r="G13207" s="34">
        <v>683</v>
      </c>
      <c r="H13207" s="34">
        <v>821</v>
      </c>
      <c r="I13207" s="34">
        <v>698</v>
      </c>
      <c r="J13207" s="34">
        <v>821</v>
      </c>
      <c r="K13207" s="34">
        <v>646</v>
      </c>
      <c r="L13207" s="34">
        <v>758</v>
      </c>
      <c r="M13207" s="34">
        <v>620</v>
      </c>
    </row>
    <row r="13208" spans="1:13" x14ac:dyDescent="0.2">
      <c r="A13208" s="34" t="s">
        <v>114102</v>
      </c>
      <c r="B13208" s="34">
        <v>520</v>
      </c>
      <c r="C13208" s="34">
        <v>539</v>
      </c>
      <c r="D13208" s="34">
        <v>508</v>
      </c>
      <c r="E13208" s="34">
        <v>480</v>
      </c>
      <c r="F13208" s="34">
        <v>526</v>
      </c>
      <c r="G13208" s="34">
        <v>436</v>
      </c>
      <c r="H13208" s="34">
        <v>610</v>
      </c>
      <c r="I13208" s="34">
        <v>510</v>
      </c>
      <c r="J13208" s="34">
        <v>620</v>
      </c>
      <c r="K13208" s="34">
        <v>418</v>
      </c>
      <c r="L13208" s="34">
        <v>514</v>
      </c>
      <c r="M13208" s="34">
        <v>368</v>
      </c>
    </row>
    <row r="13209" spans="1:13" x14ac:dyDescent="0.2">
      <c r="A13209" s="34" t="s">
        <v>114103</v>
      </c>
      <c r="B13209" s="34">
        <v>318</v>
      </c>
      <c r="C13209" s="34">
        <v>328</v>
      </c>
      <c r="D13209" s="34">
        <v>338</v>
      </c>
      <c r="E13209" s="34">
        <v>333</v>
      </c>
      <c r="F13209" s="34">
        <v>293</v>
      </c>
      <c r="G13209" s="34">
        <v>273</v>
      </c>
      <c r="H13209" s="34">
        <v>336</v>
      </c>
      <c r="I13209" s="34">
        <v>273</v>
      </c>
      <c r="J13209" s="34">
        <v>341</v>
      </c>
      <c r="K13209" s="34">
        <v>237</v>
      </c>
      <c r="L13209" s="34">
        <v>342</v>
      </c>
      <c r="M13209" s="34">
        <v>259</v>
      </c>
    </row>
    <row r="13210" spans="1:13" x14ac:dyDescent="0.2">
      <c r="A13210" s="34" t="s">
        <v>114104</v>
      </c>
      <c r="B13210" s="34">
        <v>453</v>
      </c>
      <c r="C13210" s="34">
        <v>348</v>
      </c>
      <c r="D13210" s="34">
        <v>341</v>
      </c>
      <c r="E13210" s="34">
        <v>426</v>
      </c>
      <c r="F13210" s="34">
        <v>327</v>
      </c>
      <c r="G13210" s="34">
        <v>344</v>
      </c>
      <c r="H13210" s="34">
        <v>435</v>
      </c>
      <c r="I13210" s="34">
        <v>409</v>
      </c>
      <c r="J13210" s="34">
        <v>383</v>
      </c>
      <c r="K13210" s="34">
        <v>330</v>
      </c>
      <c r="L13210" s="34">
        <v>390</v>
      </c>
      <c r="M13210" s="34">
        <v>293</v>
      </c>
    </row>
    <row r="13211" spans="1:13" x14ac:dyDescent="0.2">
      <c r="A13211" s="34" t="s">
        <v>114105</v>
      </c>
      <c r="B13211" s="34">
        <v>281</v>
      </c>
      <c r="C13211" s="34">
        <v>343</v>
      </c>
      <c r="D13211" s="34">
        <v>352</v>
      </c>
      <c r="E13211" s="34">
        <v>411</v>
      </c>
      <c r="F13211" s="34">
        <v>298</v>
      </c>
      <c r="G13211" s="34">
        <v>321</v>
      </c>
      <c r="H13211" s="34">
        <v>398</v>
      </c>
      <c r="I13211" s="34">
        <v>356</v>
      </c>
      <c r="J13211" s="34">
        <v>424</v>
      </c>
      <c r="K13211" s="34">
        <v>323</v>
      </c>
      <c r="L13211" s="34">
        <v>356</v>
      </c>
      <c r="M13211" s="34">
        <v>287</v>
      </c>
    </row>
    <row r="13212" spans="1:13" x14ac:dyDescent="0.2">
      <c r="A13212" s="34" t="s">
        <v>114106</v>
      </c>
      <c r="B13212" s="34">
        <v>430</v>
      </c>
      <c r="C13212" s="34">
        <v>406</v>
      </c>
      <c r="D13212" s="34">
        <v>489</v>
      </c>
      <c r="E13212" s="34">
        <v>411</v>
      </c>
      <c r="F13212" s="34">
        <v>390</v>
      </c>
      <c r="G13212" s="34">
        <v>356</v>
      </c>
      <c r="H13212" s="34">
        <v>354</v>
      </c>
      <c r="I13212" s="34">
        <v>432</v>
      </c>
      <c r="J13212" s="34">
        <v>386</v>
      </c>
      <c r="K13212" s="34">
        <v>343</v>
      </c>
      <c r="L13212" s="34">
        <v>312</v>
      </c>
      <c r="M13212" s="34">
        <v>324</v>
      </c>
    </row>
    <row r="13213" spans="1:13" x14ac:dyDescent="0.2">
      <c r="A13213" s="34" t="s">
        <v>114107</v>
      </c>
      <c r="B13213" s="34">
        <v>497</v>
      </c>
      <c r="C13213" s="34">
        <v>623</v>
      </c>
      <c r="D13213" s="34">
        <v>666</v>
      </c>
      <c r="E13213" s="34">
        <v>672</v>
      </c>
      <c r="F13213" s="34">
        <v>559</v>
      </c>
      <c r="G13213" s="34">
        <v>559</v>
      </c>
      <c r="H13213" s="34">
        <v>618</v>
      </c>
      <c r="I13213" s="34">
        <v>582</v>
      </c>
      <c r="J13213" s="34">
        <v>712</v>
      </c>
      <c r="K13213" s="34">
        <v>516</v>
      </c>
      <c r="L13213" s="34">
        <v>590</v>
      </c>
      <c r="M13213" s="34">
        <v>451</v>
      </c>
    </row>
    <row r="13214" spans="1:13" x14ac:dyDescent="0.2">
      <c r="A13214" s="34" t="s">
        <v>114108</v>
      </c>
      <c r="B13214" s="34">
        <v>553</v>
      </c>
      <c r="C13214" s="34">
        <v>620</v>
      </c>
      <c r="D13214" s="34">
        <v>615</v>
      </c>
      <c r="E13214" s="34">
        <v>599</v>
      </c>
      <c r="F13214" s="34">
        <v>535</v>
      </c>
      <c r="G13214" s="34">
        <v>540</v>
      </c>
      <c r="H13214" s="34">
        <v>696</v>
      </c>
      <c r="I13214" s="34">
        <v>557</v>
      </c>
      <c r="J13214" s="34">
        <v>609</v>
      </c>
      <c r="K13214" s="34">
        <v>475</v>
      </c>
      <c r="L13214" s="34">
        <v>586</v>
      </c>
      <c r="M13214" s="34">
        <v>499</v>
      </c>
    </row>
    <row r="13215" spans="1:13" x14ac:dyDescent="0.2">
      <c r="A13215" s="34" t="s">
        <v>114109</v>
      </c>
      <c r="B13215" s="34">
        <v>348</v>
      </c>
      <c r="C13215" s="34">
        <v>289</v>
      </c>
      <c r="D13215" s="34">
        <v>390</v>
      </c>
      <c r="E13215" s="34">
        <v>370</v>
      </c>
      <c r="F13215" s="34">
        <v>285</v>
      </c>
      <c r="G13215" s="34">
        <v>284</v>
      </c>
      <c r="H13215" s="34">
        <v>349</v>
      </c>
      <c r="I13215" s="34">
        <v>322</v>
      </c>
      <c r="J13215" s="34">
        <v>389</v>
      </c>
      <c r="K13215" s="34">
        <v>294</v>
      </c>
      <c r="L13215" s="34">
        <v>309</v>
      </c>
      <c r="M13215" s="34">
        <v>268</v>
      </c>
    </row>
    <row r="13216" spans="1:13" x14ac:dyDescent="0.2">
      <c r="A13216" s="34" t="s">
        <v>114110</v>
      </c>
      <c r="B13216" s="34">
        <v>444</v>
      </c>
      <c r="C13216" s="34">
        <v>573</v>
      </c>
      <c r="D13216" s="34">
        <v>554</v>
      </c>
      <c r="E13216" s="34">
        <v>619</v>
      </c>
      <c r="F13216" s="34">
        <v>515</v>
      </c>
      <c r="G13216" s="34">
        <v>535</v>
      </c>
      <c r="H13216" s="34">
        <v>568</v>
      </c>
      <c r="I13216" s="34">
        <v>555</v>
      </c>
      <c r="J13216" s="34">
        <v>545</v>
      </c>
      <c r="K13216" s="34">
        <v>525</v>
      </c>
      <c r="L13216" s="34">
        <v>536</v>
      </c>
      <c r="M13216" s="34">
        <v>432</v>
      </c>
    </row>
    <row r="13217" spans="1:13" x14ac:dyDescent="0.2">
      <c r="A13217" s="34" t="s">
        <v>114111</v>
      </c>
      <c r="B13217" s="34">
        <v>1002</v>
      </c>
      <c r="C13217" s="34">
        <v>1035</v>
      </c>
      <c r="D13217" s="34">
        <v>1131</v>
      </c>
      <c r="E13217" s="34">
        <v>1060</v>
      </c>
      <c r="F13217" s="34">
        <v>980</v>
      </c>
      <c r="G13217" s="34">
        <v>945</v>
      </c>
      <c r="H13217" s="34">
        <v>1152</v>
      </c>
      <c r="I13217" s="34">
        <v>942</v>
      </c>
      <c r="J13217" s="34">
        <v>1093</v>
      </c>
      <c r="K13217" s="34">
        <v>809</v>
      </c>
      <c r="L13217" s="34">
        <v>987</v>
      </c>
      <c r="M13217" s="34">
        <v>864</v>
      </c>
    </row>
    <row r="13218" spans="1:13" x14ac:dyDescent="0.2">
      <c r="A13218" s="34" t="s">
        <v>114112</v>
      </c>
      <c r="B13218" s="34">
        <v>640</v>
      </c>
      <c r="C13218" s="34">
        <v>627</v>
      </c>
      <c r="D13218" s="34">
        <v>659</v>
      </c>
      <c r="E13218" s="34">
        <v>667</v>
      </c>
      <c r="F13218" s="34">
        <v>607</v>
      </c>
      <c r="G13218" s="34">
        <v>657</v>
      </c>
      <c r="H13218" s="34">
        <v>712</v>
      </c>
      <c r="I13218" s="34">
        <v>607</v>
      </c>
      <c r="J13218" s="34">
        <v>859</v>
      </c>
      <c r="K13218" s="34">
        <v>502</v>
      </c>
      <c r="L13218" s="34">
        <v>662</v>
      </c>
      <c r="M13218" s="34">
        <v>537</v>
      </c>
    </row>
    <row r="13219" spans="1:13" x14ac:dyDescent="0.2">
      <c r="A13219" s="34" t="s">
        <v>114113</v>
      </c>
      <c r="B13219" s="34">
        <v>662</v>
      </c>
      <c r="C13219" s="34">
        <v>702</v>
      </c>
      <c r="D13219" s="34">
        <v>680</v>
      </c>
      <c r="E13219" s="34">
        <v>860</v>
      </c>
      <c r="F13219" s="34">
        <v>583</v>
      </c>
      <c r="G13219" s="34">
        <v>645</v>
      </c>
      <c r="H13219" s="34">
        <v>971</v>
      </c>
      <c r="I13219" s="34">
        <v>853</v>
      </c>
      <c r="J13219" s="34">
        <v>772</v>
      </c>
      <c r="K13219" s="34">
        <v>649</v>
      </c>
      <c r="L13219" s="34">
        <v>769</v>
      </c>
      <c r="M13219" s="34">
        <v>540</v>
      </c>
    </row>
    <row r="13220" spans="1:13" x14ac:dyDescent="0.2">
      <c r="A13220" s="34" t="s">
        <v>114114</v>
      </c>
      <c r="B13220" s="34">
        <v>569</v>
      </c>
      <c r="C13220" s="34">
        <v>564</v>
      </c>
      <c r="D13220" s="34">
        <v>695</v>
      </c>
      <c r="E13220" s="34">
        <v>588</v>
      </c>
      <c r="F13220" s="34">
        <v>582</v>
      </c>
      <c r="G13220" s="34">
        <v>577</v>
      </c>
      <c r="H13220" s="34">
        <v>657</v>
      </c>
      <c r="I13220" s="34">
        <v>677</v>
      </c>
      <c r="J13220" s="34">
        <v>634</v>
      </c>
      <c r="K13220" s="34">
        <v>501</v>
      </c>
      <c r="L13220" s="34">
        <v>728</v>
      </c>
      <c r="M13220" s="34">
        <v>493</v>
      </c>
    </row>
    <row r="13221" spans="1:13" x14ac:dyDescent="0.2">
      <c r="A13221" s="34" t="s">
        <v>114115</v>
      </c>
      <c r="B13221" s="34">
        <v>576</v>
      </c>
      <c r="C13221" s="34">
        <v>644</v>
      </c>
      <c r="D13221" s="34">
        <v>590</v>
      </c>
      <c r="E13221" s="34">
        <v>611</v>
      </c>
      <c r="F13221" s="34">
        <v>568</v>
      </c>
      <c r="G13221" s="34">
        <v>627</v>
      </c>
      <c r="H13221" s="34">
        <v>727</v>
      </c>
      <c r="I13221" s="34">
        <v>639</v>
      </c>
      <c r="J13221" s="34">
        <v>656</v>
      </c>
      <c r="K13221" s="34">
        <v>535</v>
      </c>
      <c r="L13221" s="34">
        <v>647</v>
      </c>
      <c r="M13221" s="34">
        <v>506</v>
      </c>
    </row>
    <row r="13222" spans="1:13" x14ac:dyDescent="0.2">
      <c r="A13222" s="34" t="s">
        <v>114116</v>
      </c>
      <c r="B13222" s="34">
        <v>909</v>
      </c>
      <c r="C13222" s="34">
        <v>851</v>
      </c>
      <c r="D13222" s="34">
        <v>1077</v>
      </c>
      <c r="E13222" s="34">
        <v>1028</v>
      </c>
      <c r="F13222" s="34">
        <v>790</v>
      </c>
      <c r="G13222" s="34">
        <v>795</v>
      </c>
      <c r="H13222" s="34">
        <v>1049</v>
      </c>
      <c r="I13222" s="34">
        <v>864</v>
      </c>
      <c r="J13222" s="34">
        <v>927</v>
      </c>
      <c r="K13222" s="34">
        <v>744</v>
      </c>
      <c r="L13222" s="34">
        <v>900</v>
      </c>
      <c r="M13222" s="34">
        <v>726</v>
      </c>
    </row>
    <row r="13223" spans="1:13" x14ac:dyDescent="0.2">
      <c r="A13223" s="34" t="s">
        <v>114117</v>
      </c>
      <c r="B13223" s="34">
        <v>489</v>
      </c>
      <c r="C13223" s="34">
        <v>522</v>
      </c>
      <c r="D13223" s="34">
        <v>504</v>
      </c>
      <c r="E13223" s="34">
        <v>550</v>
      </c>
      <c r="F13223" s="34">
        <v>453</v>
      </c>
      <c r="G13223" s="34">
        <v>497</v>
      </c>
      <c r="H13223" s="34">
        <v>447</v>
      </c>
      <c r="I13223" s="34">
        <v>516</v>
      </c>
      <c r="J13223" s="34">
        <v>532</v>
      </c>
      <c r="K13223" s="34">
        <v>434</v>
      </c>
      <c r="L13223" s="34">
        <v>496</v>
      </c>
      <c r="M13223" s="34">
        <v>428</v>
      </c>
    </row>
    <row r="13224" spans="1:13" x14ac:dyDescent="0.2">
      <c r="A13224" s="34" t="s">
        <v>114118</v>
      </c>
      <c r="B13224" s="34">
        <v>311</v>
      </c>
      <c r="C13224" s="34">
        <v>304</v>
      </c>
      <c r="D13224" s="34">
        <v>335</v>
      </c>
      <c r="E13224" s="34">
        <v>336</v>
      </c>
      <c r="F13224" s="34">
        <v>267</v>
      </c>
      <c r="G13224" s="34">
        <v>334</v>
      </c>
      <c r="H13224" s="34">
        <v>331</v>
      </c>
      <c r="I13224" s="34">
        <v>352</v>
      </c>
      <c r="J13224" s="34">
        <v>343</v>
      </c>
      <c r="K13224" s="34">
        <v>238</v>
      </c>
      <c r="L13224" s="34">
        <v>275</v>
      </c>
      <c r="M13224" s="34">
        <v>212</v>
      </c>
    </row>
    <row r="13225" spans="1:13" x14ac:dyDescent="0.2">
      <c r="A13225" s="34" t="s">
        <v>114119</v>
      </c>
      <c r="B13225" s="34">
        <v>371</v>
      </c>
      <c r="C13225" s="34">
        <v>383</v>
      </c>
      <c r="D13225" s="34">
        <v>295</v>
      </c>
      <c r="E13225" s="34">
        <v>383</v>
      </c>
      <c r="F13225" s="34">
        <v>317</v>
      </c>
      <c r="G13225" s="34">
        <v>371</v>
      </c>
      <c r="H13225" s="34">
        <v>371</v>
      </c>
      <c r="I13225" s="34">
        <v>391</v>
      </c>
      <c r="J13225" s="34">
        <v>355</v>
      </c>
      <c r="K13225" s="34">
        <v>328</v>
      </c>
      <c r="L13225" s="34">
        <v>312</v>
      </c>
      <c r="M13225" s="34">
        <v>273</v>
      </c>
    </row>
    <row r="13226" spans="1:13" x14ac:dyDescent="0.2">
      <c r="A13226" s="34" t="s">
        <v>114120</v>
      </c>
      <c r="B13226" s="34">
        <v>335</v>
      </c>
      <c r="C13226" s="34">
        <v>380</v>
      </c>
      <c r="D13226" s="34">
        <v>330</v>
      </c>
      <c r="E13226" s="34">
        <v>422</v>
      </c>
      <c r="F13226" s="34">
        <v>325</v>
      </c>
      <c r="G13226" s="34">
        <v>354</v>
      </c>
      <c r="H13226" s="34">
        <v>388</v>
      </c>
      <c r="I13226" s="34">
        <v>378</v>
      </c>
      <c r="J13226" s="34">
        <v>430</v>
      </c>
      <c r="K13226" s="34">
        <v>345</v>
      </c>
      <c r="L13226" s="34">
        <v>339</v>
      </c>
      <c r="M13226" s="34">
        <v>271</v>
      </c>
    </row>
    <row r="13227" spans="1:13" x14ac:dyDescent="0.2">
      <c r="A13227" s="34" t="s">
        <v>114121</v>
      </c>
      <c r="B13227" s="34">
        <v>420</v>
      </c>
      <c r="C13227" s="34">
        <v>377</v>
      </c>
      <c r="D13227" s="34">
        <v>453</v>
      </c>
      <c r="E13227" s="34">
        <v>446</v>
      </c>
      <c r="F13227" s="34">
        <v>436</v>
      </c>
      <c r="G13227" s="34">
        <v>392</v>
      </c>
      <c r="H13227" s="34">
        <v>476</v>
      </c>
      <c r="I13227" s="34">
        <v>388</v>
      </c>
      <c r="J13227" s="34">
        <v>471</v>
      </c>
      <c r="K13227" s="34">
        <v>331</v>
      </c>
      <c r="L13227" s="34">
        <v>437</v>
      </c>
      <c r="M13227" s="34">
        <v>268</v>
      </c>
    </row>
    <row r="13228" spans="1:13" x14ac:dyDescent="0.2">
      <c r="A13228" s="34" t="s">
        <v>114122</v>
      </c>
      <c r="B13228" s="34">
        <v>687</v>
      </c>
      <c r="C13228" s="34">
        <v>653</v>
      </c>
      <c r="D13228" s="34">
        <v>616</v>
      </c>
      <c r="E13228" s="34">
        <v>600</v>
      </c>
      <c r="F13228" s="34">
        <v>598</v>
      </c>
      <c r="G13228" s="34">
        <v>584</v>
      </c>
      <c r="H13228" s="34">
        <v>676</v>
      </c>
      <c r="I13228" s="34">
        <v>641</v>
      </c>
      <c r="J13228" s="34">
        <v>684</v>
      </c>
      <c r="K13228" s="34">
        <v>464</v>
      </c>
      <c r="L13228" s="34">
        <v>628</v>
      </c>
      <c r="M13228" s="34">
        <v>454</v>
      </c>
    </row>
    <row r="13229" spans="1:13" x14ac:dyDescent="0.2">
      <c r="A13229" s="34" t="s">
        <v>114123</v>
      </c>
      <c r="B13229" s="34">
        <v>544</v>
      </c>
      <c r="C13229" s="34">
        <v>469</v>
      </c>
      <c r="D13229" s="34">
        <v>503</v>
      </c>
      <c r="E13229" s="34">
        <v>469</v>
      </c>
      <c r="F13229" s="34">
        <v>423</v>
      </c>
      <c r="G13229" s="34">
        <v>482</v>
      </c>
      <c r="H13229" s="34">
        <v>625</v>
      </c>
      <c r="I13229" s="34">
        <v>517</v>
      </c>
      <c r="J13229" s="34">
        <v>532</v>
      </c>
      <c r="K13229" s="34">
        <v>380</v>
      </c>
      <c r="L13229" s="34">
        <v>589</v>
      </c>
      <c r="M13229" s="34">
        <v>396</v>
      </c>
    </row>
    <row r="13230" spans="1:13" x14ac:dyDescent="0.2">
      <c r="A13230" s="34" t="s">
        <v>114124</v>
      </c>
      <c r="B13230" s="34">
        <v>235</v>
      </c>
      <c r="C13230" s="34">
        <v>351</v>
      </c>
      <c r="D13230" s="34">
        <v>306</v>
      </c>
      <c r="E13230" s="34">
        <v>344</v>
      </c>
      <c r="F13230" s="34">
        <v>260</v>
      </c>
      <c r="G13230" s="34">
        <v>320</v>
      </c>
      <c r="H13230" s="34">
        <v>296</v>
      </c>
      <c r="I13230" s="34">
        <v>323</v>
      </c>
      <c r="J13230" s="34">
        <v>302</v>
      </c>
      <c r="K13230" s="34">
        <v>253</v>
      </c>
      <c r="L13230" s="34">
        <v>282</v>
      </c>
      <c r="M13230" s="34">
        <v>250</v>
      </c>
    </row>
    <row r="13231" spans="1:13" x14ac:dyDescent="0.2">
      <c r="A13231" s="34" t="s">
        <v>114125</v>
      </c>
      <c r="B13231" s="34">
        <v>306</v>
      </c>
      <c r="C13231" s="34">
        <v>410</v>
      </c>
      <c r="D13231" s="34">
        <v>368</v>
      </c>
      <c r="E13231" s="34">
        <v>428</v>
      </c>
      <c r="F13231" s="34">
        <v>431</v>
      </c>
      <c r="G13231" s="34">
        <v>373</v>
      </c>
      <c r="H13231" s="34">
        <v>451</v>
      </c>
      <c r="I13231" s="34">
        <v>422</v>
      </c>
      <c r="J13231" s="34">
        <v>434</v>
      </c>
      <c r="K13231" s="34">
        <v>347</v>
      </c>
      <c r="L13231" s="34">
        <v>373</v>
      </c>
      <c r="M13231" s="34">
        <v>318</v>
      </c>
    </row>
    <row r="13232" spans="1:13" x14ac:dyDescent="0.2">
      <c r="A13232" s="34" t="s">
        <v>114126</v>
      </c>
      <c r="B13232" s="34">
        <v>498</v>
      </c>
      <c r="C13232" s="34">
        <v>479</v>
      </c>
      <c r="D13232" s="34">
        <v>444</v>
      </c>
      <c r="E13232" s="34">
        <v>451</v>
      </c>
      <c r="F13232" s="34">
        <v>484</v>
      </c>
      <c r="G13232" s="34">
        <v>418</v>
      </c>
      <c r="H13232" s="34">
        <v>574</v>
      </c>
      <c r="I13232" s="34">
        <v>434</v>
      </c>
      <c r="J13232" s="34">
        <v>524</v>
      </c>
      <c r="K13232" s="34">
        <v>344</v>
      </c>
      <c r="L13232" s="34">
        <v>518</v>
      </c>
      <c r="M13232" s="34">
        <v>366</v>
      </c>
    </row>
    <row r="13233" spans="1:13" x14ac:dyDescent="0.2">
      <c r="A13233" s="34" t="s">
        <v>114127</v>
      </c>
      <c r="B13233" s="34">
        <v>213</v>
      </c>
      <c r="C13233" s="34">
        <v>270</v>
      </c>
      <c r="D13233" s="34">
        <v>244</v>
      </c>
      <c r="E13233" s="34">
        <v>244</v>
      </c>
      <c r="F13233" s="34">
        <v>207</v>
      </c>
      <c r="G13233" s="34">
        <v>256</v>
      </c>
      <c r="H13233" s="34">
        <v>263</v>
      </c>
      <c r="I13233" s="34">
        <v>290</v>
      </c>
      <c r="J13233" s="34">
        <v>182</v>
      </c>
      <c r="K13233" s="34">
        <v>224</v>
      </c>
      <c r="L13233" s="34">
        <v>262</v>
      </c>
      <c r="M13233" s="34">
        <v>180</v>
      </c>
    </row>
    <row r="13234" spans="1:13" x14ac:dyDescent="0.2">
      <c r="A13234" s="34" t="s">
        <v>114128</v>
      </c>
      <c r="B13234" s="34">
        <v>620</v>
      </c>
      <c r="C13234" s="34">
        <v>591</v>
      </c>
      <c r="D13234" s="34">
        <v>707</v>
      </c>
      <c r="E13234" s="34">
        <v>624</v>
      </c>
      <c r="F13234" s="34">
        <v>559</v>
      </c>
      <c r="G13234" s="34">
        <v>561</v>
      </c>
      <c r="H13234" s="34">
        <v>744</v>
      </c>
      <c r="I13234" s="34">
        <v>587</v>
      </c>
      <c r="J13234" s="34">
        <v>703</v>
      </c>
      <c r="K13234" s="34">
        <v>566</v>
      </c>
      <c r="L13234" s="34">
        <v>628</v>
      </c>
      <c r="M13234" s="34">
        <v>502</v>
      </c>
    </row>
    <row r="13235" spans="1:13" x14ac:dyDescent="0.2">
      <c r="A13235" s="34" t="s">
        <v>114129</v>
      </c>
      <c r="B13235" s="34">
        <v>372</v>
      </c>
      <c r="C13235" s="34">
        <v>435</v>
      </c>
      <c r="D13235" s="34">
        <v>507</v>
      </c>
      <c r="E13235" s="34">
        <v>516</v>
      </c>
      <c r="F13235" s="34">
        <v>346</v>
      </c>
      <c r="G13235" s="34">
        <v>363</v>
      </c>
      <c r="H13235" s="34">
        <v>453</v>
      </c>
      <c r="I13235" s="34">
        <v>411</v>
      </c>
      <c r="J13235" s="34">
        <v>451</v>
      </c>
      <c r="K13235" s="34">
        <v>367</v>
      </c>
      <c r="L13235" s="34">
        <v>380</v>
      </c>
      <c r="M13235" s="34">
        <v>373</v>
      </c>
    </row>
    <row r="13236" spans="1:13" x14ac:dyDescent="0.2">
      <c r="A13236" s="34" t="s">
        <v>114130</v>
      </c>
      <c r="B13236" s="34">
        <v>333</v>
      </c>
      <c r="C13236" s="34">
        <v>355</v>
      </c>
      <c r="D13236" s="34">
        <v>422</v>
      </c>
      <c r="E13236" s="34">
        <v>412</v>
      </c>
      <c r="F13236" s="34">
        <v>392</v>
      </c>
      <c r="G13236" s="34">
        <v>376</v>
      </c>
      <c r="H13236" s="34">
        <v>443</v>
      </c>
      <c r="I13236" s="34">
        <v>398</v>
      </c>
      <c r="J13236" s="34">
        <v>366</v>
      </c>
      <c r="K13236" s="34">
        <v>308</v>
      </c>
      <c r="L13236" s="34">
        <v>394</v>
      </c>
      <c r="M13236" s="34">
        <v>292</v>
      </c>
    </row>
    <row r="13237" spans="1:13" x14ac:dyDescent="0.2">
      <c r="A13237" s="34" t="s">
        <v>114131</v>
      </c>
      <c r="B13237" s="34">
        <v>405</v>
      </c>
      <c r="C13237" s="34">
        <v>392</v>
      </c>
      <c r="D13237" s="34">
        <v>360</v>
      </c>
      <c r="E13237" s="34">
        <v>394</v>
      </c>
      <c r="F13237" s="34">
        <v>342</v>
      </c>
      <c r="G13237" s="34">
        <v>339</v>
      </c>
      <c r="H13237" s="34">
        <v>416</v>
      </c>
      <c r="I13237" s="34">
        <v>390</v>
      </c>
      <c r="J13237" s="34">
        <v>427</v>
      </c>
      <c r="K13237" s="34">
        <v>261</v>
      </c>
      <c r="L13237" s="34">
        <v>441</v>
      </c>
      <c r="M13237" s="34">
        <v>266</v>
      </c>
    </row>
    <row r="13238" spans="1:13" x14ac:dyDescent="0.2">
      <c r="A13238" s="34" t="s">
        <v>114132</v>
      </c>
      <c r="B13238" s="34">
        <v>268</v>
      </c>
      <c r="C13238" s="34">
        <v>302</v>
      </c>
      <c r="D13238" s="34">
        <v>361</v>
      </c>
      <c r="E13238" s="34">
        <v>362</v>
      </c>
      <c r="F13238" s="34">
        <v>329</v>
      </c>
      <c r="G13238" s="34">
        <v>288</v>
      </c>
      <c r="H13238" s="34">
        <v>370</v>
      </c>
      <c r="I13238" s="34">
        <v>323</v>
      </c>
      <c r="J13238" s="34">
        <v>361</v>
      </c>
      <c r="K13238" s="34">
        <v>271</v>
      </c>
      <c r="L13238" s="34">
        <v>312</v>
      </c>
      <c r="M13238" s="34">
        <v>280</v>
      </c>
    </row>
    <row r="13239" spans="1:13" x14ac:dyDescent="0.2">
      <c r="A13239" s="34" t="s">
        <v>114133</v>
      </c>
      <c r="B13239" s="34">
        <v>433</v>
      </c>
      <c r="C13239" s="34">
        <v>426</v>
      </c>
      <c r="D13239" s="34">
        <v>398</v>
      </c>
      <c r="E13239" s="34">
        <v>418</v>
      </c>
      <c r="F13239" s="34">
        <v>395</v>
      </c>
      <c r="G13239" s="34">
        <v>363</v>
      </c>
      <c r="H13239" s="34">
        <v>461</v>
      </c>
      <c r="I13239" s="34">
        <v>449</v>
      </c>
      <c r="J13239" s="34">
        <v>440</v>
      </c>
      <c r="K13239" s="34">
        <v>342</v>
      </c>
      <c r="L13239" s="34">
        <v>420</v>
      </c>
      <c r="M13239" s="34">
        <v>287</v>
      </c>
    </row>
    <row r="13240" spans="1:13" x14ac:dyDescent="0.2">
      <c r="A13240" s="34" t="s">
        <v>114134</v>
      </c>
      <c r="B13240" s="34">
        <v>321</v>
      </c>
      <c r="C13240" s="34">
        <v>319</v>
      </c>
      <c r="D13240" s="34">
        <v>311</v>
      </c>
      <c r="E13240" s="34">
        <v>349</v>
      </c>
      <c r="F13240" s="34">
        <v>312</v>
      </c>
      <c r="G13240" s="34">
        <v>307</v>
      </c>
      <c r="H13240" s="34">
        <v>338</v>
      </c>
      <c r="I13240" s="34">
        <v>342</v>
      </c>
      <c r="J13240" s="34">
        <v>331</v>
      </c>
      <c r="K13240" s="34">
        <v>256</v>
      </c>
      <c r="L13240" s="34">
        <v>349</v>
      </c>
      <c r="M13240" s="34">
        <v>256</v>
      </c>
    </row>
    <row r="13241" spans="1:13" x14ac:dyDescent="0.2">
      <c r="A13241" s="34" t="s">
        <v>114135</v>
      </c>
      <c r="B13241" s="34">
        <v>432</v>
      </c>
      <c r="C13241" s="34">
        <v>393</v>
      </c>
      <c r="D13241" s="34">
        <v>598</v>
      </c>
      <c r="E13241" s="34">
        <v>529</v>
      </c>
      <c r="F13241" s="34">
        <v>469</v>
      </c>
      <c r="G13241" s="34">
        <v>377</v>
      </c>
      <c r="H13241" s="34">
        <v>593</v>
      </c>
      <c r="I13241" s="34">
        <v>405</v>
      </c>
      <c r="J13241" s="34">
        <v>548</v>
      </c>
      <c r="K13241" s="34">
        <v>365</v>
      </c>
      <c r="L13241" s="34">
        <v>474</v>
      </c>
      <c r="M13241" s="34">
        <v>323</v>
      </c>
    </row>
    <row r="13242" spans="1:13" x14ac:dyDescent="0.2">
      <c r="A13242" s="34" t="s">
        <v>114136</v>
      </c>
      <c r="B13242" s="34">
        <v>370</v>
      </c>
      <c r="C13242" s="34">
        <v>345</v>
      </c>
      <c r="D13242" s="34">
        <v>395</v>
      </c>
      <c r="E13242" s="34">
        <v>431</v>
      </c>
      <c r="F13242" s="34">
        <v>367</v>
      </c>
      <c r="G13242" s="34">
        <v>341</v>
      </c>
      <c r="H13242" s="34">
        <v>403</v>
      </c>
      <c r="I13242" s="34">
        <v>371</v>
      </c>
      <c r="J13242" s="34">
        <v>415</v>
      </c>
      <c r="K13242" s="34">
        <v>289</v>
      </c>
      <c r="L13242" s="34">
        <v>393</v>
      </c>
      <c r="M13242" s="34">
        <v>315</v>
      </c>
    </row>
    <row r="13243" spans="1:13" x14ac:dyDescent="0.2">
      <c r="A13243" s="34" t="s">
        <v>114137</v>
      </c>
      <c r="B13243" s="34">
        <v>511</v>
      </c>
      <c r="C13243" s="34">
        <v>400</v>
      </c>
      <c r="D13243" s="34">
        <v>501</v>
      </c>
      <c r="E13243" s="34">
        <v>525</v>
      </c>
      <c r="F13243" s="34">
        <v>402</v>
      </c>
      <c r="G13243" s="34">
        <v>418</v>
      </c>
      <c r="H13243" s="34">
        <v>561</v>
      </c>
      <c r="I13243" s="34">
        <v>503</v>
      </c>
      <c r="J13243" s="34">
        <v>448</v>
      </c>
      <c r="K13243" s="34">
        <v>391</v>
      </c>
      <c r="L13243" s="34">
        <v>452</v>
      </c>
      <c r="M13243" s="34">
        <v>335</v>
      </c>
    </row>
    <row r="13244" spans="1:13" x14ac:dyDescent="0.2">
      <c r="A13244" s="34" t="s">
        <v>114138</v>
      </c>
      <c r="B13244" s="34">
        <v>387</v>
      </c>
      <c r="C13244" s="34">
        <v>412</v>
      </c>
      <c r="D13244" s="34">
        <v>385</v>
      </c>
      <c r="E13244" s="34">
        <v>393</v>
      </c>
      <c r="F13244" s="34">
        <v>404</v>
      </c>
      <c r="G13244" s="34">
        <v>358</v>
      </c>
      <c r="H13244" s="34">
        <v>407</v>
      </c>
      <c r="I13244" s="34">
        <v>426</v>
      </c>
      <c r="J13244" s="34">
        <v>426</v>
      </c>
      <c r="K13244" s="34">
        <v>306</v>
      </c>
      <c r="L13244" s="34">
        <v>396</v>
      </c>
      <c r="M13244" s="34">
        <v>302</v>
      </c>
    </row>
    <row r="13245" spans="1:13" x14ac:dyDescent="0.2">
      <c r="A13245" s="34" t="s">
        <v>114139</v>
      </c>
      <c r="B13245" s="34">
        <v>516</v>
      </c>
      <c r="C13245" s="34">
        <v>569</v>
      </c>
      <c r="D13245" s="34">
        <v>622</v>
      </c>
      <c r="E13245" s="34">
        <v>595</v>
      </c>
      <c r="F13245" s="34">
        <v>477</v>
      </c>
      <c r="G13245" s="34">
        <v>491</v>
      </c>
      <c r="H13245" s="34">
        <v>569</v>
      </c>
      <c r="I13245" s="34">
        <v>542</v>
      </c>
      <c r="J13245" s="34">
        <v>618</v>
      </c>
      <c r="K13245" s="34">
        <v>535</v>
      </c>
      <c r="L13245" s="34">
        <v>562</v>
      </c>
      <c r="M13245" s="34">
        <v>435</v>
      </c>
    </row>
    <row r="13246" spans="1:13" x14ac:dyDescent="0.2">
      <c r="A13246" s="34" t="s">
        <v>114140</v>
      </c>
      <c r="B13246" s="34">
        <v>520</v>
      </c>
      <c r="C13246" s="34">
        <v>426</v>
      </c>
      <c r="D13246" s="34">
        <v>492</v>
      </c>
      <c r="E13246" s="34">
        <v>498</v>
      </c>
      <c r="F13246" s="34">
        <v>438</v>
      </c>
      <c r="G13246" s="34">
        <v>440</v>
      </c>
      <c r="H13246" s="34">
        <v>477</v>
      </c>
      <c r="I13246" s="34">
        <v>397</v>
      </c>
      <c r="J13246" s="34">
        <v>462</v>
      </c>
      <c r="K13246" s="34">
        <v>360</v>
      </c>
      <c r="L13246" s="34">
        <v>367</v>
      </c>
      <c r="M13246" s="34">
        <v>314</v>
      </c>
    </row>
    <row r="13247" spans="1:13" x14ac:dyDescent="0.2">
      <c r="A13247" s="34" t="s">
        <v>114141</v>
      </c>
      <c r="B13247" s="34">
        <v>293</v>
      </c>
      <c r="C13247" s="34">
        <v>291</v>
      </c>
      <c r="D13247" s="34">
        <v>318</v>
      </c>
      <c r="E13247" s="34">
        <v>302</v>
      </c>
      <c r="F13247" s="34">
        <v>232</v>
      </c>
      <c r="G13247" s="34">
        <v>252</v>
      </c>
      <c r="H13247" s="34">
        <v>255</v>
      </c>
      <c r="I13247" s="34">
        <v>284</v>
      </c>
      <c r="J13247" s="34">
        <v>270</v>
      </c>
      <c r="K13247" s="34">
        <v>211</v>
      </c>
      <c r="L13247" s="34">
        <v>253</v>
      </c>
      <c r="M13247" s="34">
        <v>238</v>
      </c>
    </row>
    <row r="13248" spans="1:13" x14ac:dyDescent="0.2">
      <c r="A13248" s="34" t="s">
        <v>114142</v>
      </c>
      <c r="B13248" s="34">
        <v>361</v>
      </c>
      <c r="C13248" s="34">
        <v>402</v>
      </c>
      <c r="D13248" s="34">
        <v>407</v>
      </c>
      <c r="E13248" s="34">
        <v>452</v>
      </c>
      <c r="F13248" s="34">
        <v>440</v>
      </c>
      <c r="G13248" s="34">
        <v>390</v>
      </c>
      <c r="H13248" s="34">
        <v>460</v>
      </c>
      <c r="I13248" s="34">
        <v>411</v>
      </c>
      <c r="J13248" s="34">
        <v>478</v>
      </c>
      <c r="K13248" s="34">
        <v>353</v>
      </c>
      <c r="L13248" s="34">
        <v>389</v>
      </c>
      <c r="M13248" s="34">
        <v>302</v>
      </c>
    </row>
    <row r="13249" spans="1:13" x14ac:dyDescent="0.2">
      <c r="A13249" s="34" t="s">
        <v>114143</v>
      </c>
      <c r="B13249" s="34">
        <v>544</v>
      </c>
      <c r="C13249" s="34">
        <v>435</v>
      </c>
      <c r="D13249" s="34">
        <v>541</v>
      </c>
      <c r="E13249" s="34">
        <v>460</v>
      </c>
      <c r="F13249" s="34">
        <v>443</v>
      </c>
      <c r="G13249" s="34">
        <v>403</v>
      </c>
      <c r="H13249" s="34">
        <v>559</v>
      </c>
      <c r="I13249" s="34">
        <v>466</v>
      </c>
      <c r="J13249" s="34">
        <v>525</v>
      </c>
      <c r="K13249" s="34">
        <v>403</v>
      </c>
      <c r="L13249" s="34">
        <v>510</v>
      </c>
      <c r="M13249" s="34">
        <v>321</v>
      </c>
    </row>
    <row r="13250" spans="1:13" x14ac:dyDescent="0.2">
      <c r="A13250" s="34" t="s">
        <v>114144</v>
      </c>
      <c r="B13250" s="34">
        <v>369</v>
      </c>
      <c r="C13250" s="34">
        <v>357</v>
      </c>
      <c r="D13250" s="34">
        <v>420</v>
      </c>
      <c r="E13250" s="34">
        <v>433</v>
      </c>
      <c r="F13250" s="34">
        <v>360</v>
      </c>
      <c r="G13250" s="34">
        <v>335</v>
      </c>
      <c r="H13250" s="34">
        <v>455</v>
      </c>
      <c r="I13250" s="34">
        <v>347</v>
      </c>
      <c r="J13250" s="34">
        <v>378</v>
      </c>
      <c r="K13250" s="34">
        <v>269</v>
      </c>
      <c r="L13250" s="34">
        <v>401</v>
      </c>
      <c r="M13250" s="34">
        <v>270</v>
      </c>
    </row>
    <row r="13251" spans="1:13" x14ac:dyDescent="0.2">
      <c r="A13251" s="34" t="s">
        <v>114145</v>
      </c>
      <c r="B13251" s="34">
        <v>310</v>
      </c>
      <c r="C13251" s="34">
        <v>352</v>
      </c>
      <c r="D13251" s="34">
        <v>394</v>
      </c>
      <c r="E13251" s="34">
        <v>420</v>
      </c>
      <c r="F13251" s="34">
        <v>298</v>
      </c>
      <c r="G13251" s="34">
        <v>311</v>
      </c>
      <c r="H13251" s="34">
        <v>365</v>
      </c>
      <c r="I13251" s="34">
        <v>407</v>
      </c>
      <c r="J13251" s="34">
        <v>336</v>
      </c>
      <c r="K13251" s="34">
        <v>348</v>
      </c>
      <c r="L13251" s="34">
        <v>326</v>
      </c>
      <c r="M13251" s="34">
        <v>274</v>
      </c>
    </row>
    <row r="13252" spans="1:13" x14ac:dyDescent="0.2">
      <c r="A13252" s="34" t="s">
        <v>114146</v>
      </c>
      <c r="B13252" s="34">
        <v>305</v>
      </c>
      <c r="C13252" s="34">
        <v>340</v>
      </c>
      <c r="D13252" s="34">
        <v>342</v>
      </c>
      <c r="E13252" s="34">
        <v>390</v>
      </c>
      <c r="F13252" s="34">
        <v>290</v>
      </c>
      <c r="G13252" s="34">
        <v>366</v>
      </c>
      <c r="H13252" s="34">
        <v>380</v>
      </c>
      <c r="I13252" s="34">
        <v>371</v>
      </c>
      <c r="J13252" s="34">
        <v>404</v>
      </c>
      <c r="K13252" s="34">
        <v>287</v>
      </c>
      <c r="L13252" s="34">
        <v>343</v>
      </c>
      <c r="M13252" s="34">
        <v>280</v>
      </c>
    </row>
    <row r="13253" spans="1:13" x14ac:dyDescent="0.2">
      <c r="A13253" s="34" t="s">
        <v>114147</v>
      </c>
      <c r="B13253" s="34">
        <v>323</v>
      </c>
      <c r="C13253" s="34">
        <v>241</v>
      </c>
      <c r="D13253" s="34">
        <v>336</v>
      </c>
      <c r="E13253" s="34">
        <v>328</v>
      </c>
      <c r="F13253" s="34">
        <v>313</v>
      </c>
      <c r="G13253" s="34">
        <v>281</v>
      </c>
      <c r="H13253" s="34">
        <v>365</v>
      </c>
      <c r="I13253" s="34">
        <v>281</v>
      </c>
      <c r="J13253" s="34">
        <v>348</v>
      </c>
      <c r="K13253" s="34">
        <v>248</v>
      </c>
      <c r="L13253" s="34">
        <v>281</v>
      </c>
      <c r="M13253" s="34">
        <v>206</v>
      </c>
    </row>
    <row r="13254" spans="1:13" x14ac:dyDescent="0.2">
      <c r="A13254" s="34" t="s">
        <v>114148</v>
      </c>
      <c r="B13254" s="34">
        <v>396</v>
      </c>
      <c r="C13254" s="34">
        <v>566</v>
      </c>
      <c r="D13254" s="34">
        <v>536</v>
      </c>
      <c r="E13254" s="34">
        <v>591</v>
      </c>
      <c r="F13254" s="34">
        <v>418</v>
      </c>
      <c r="G13254" s="34">
        <v>476</v>
      </c>
      <c r="H13254" s="34">
        <v>540</v>
      </c>
      <c r="I13254" s="34">
        <v>584</v>
      </c>
      <c r="J13254" s="34">
        <v>516</v>
      </c>
      <c r="K13254" s="34">
        <v>386</v>
      </c>
      <c r="L13254" s="34">
        <v>493</v>
      </c>
      <c r="M13254" s="34">
        <v>410</v>
      </c>
    </row>
    <row r="13255" spans="1:13" x14ac:dyDescent="0.2">
      <c r="A13255" s="34" t="s">
        <v>114149</v>
      </c>
      <c r="B13255" s="34">
        <v>412</v>
      </c>
      <c r="C13255" s="34">
        <v>336</v>
      </c>
      <c r="D13255" s="34">
        <v>387</v>
      </c>
      <c r="E13255" s="34">
        <v>352</v>
      </c>
      <c r="F13255" s="34">
        <v>311</v>
      </c>
      <c r="G13255" s="34">
        <v>313</v>
      </c>
      <c r="H13255" s="34">
        <v>405</v>
      </c>
      <c r="I13255" s="34">
        <v>394</v>
      </c>
      <c r="J13255" s="34">
        <v>437</v>
      </c>
      <c r="K13255" s="34">
        <v>258</v>
      </c>
      <c r="L13255" s="34">
        <v>277</v>
      </c>
      <c r="M13255" s="34">
        <v>307</v>
      </c>
    </row>
    <row r="13256" spans="1:13" x14ac:dyDescent="0.2">
      <c r="A13256" s="34" t="s">
        <v>114150</v>
      </c>
      <c r="B13256" s="34">
        <v>462</v>
      </c>
      <c r="C13256" s="34">
        <v>482</v>
      </c>
      <c r="D13256" s="34">
        <v>509</v>
      </c>
      <c r="E13256" s="34">
        <v>479</v>
      </c>
      <c r="F13256" s="34">
        <v>474</v>
      </c>
      <c r="G13256" s="34">
        <v>473</v>
      </c>
      <c r="H13256" s="34">
        <v>584</v>
      </c>
      <c r="I13256" s="34">
        <v>482</v>
      </c>
      <c r="J13256" s="34">
        <v>591</v>
      </c>
      <c r="K13256" s="34">
        <v>395</v>
      </c>
      <c r="L13256" s="34">
        <v>474</v>
      </c>
      <c r="M13256" s="34">
        <v>344</v>
      </c>
    </row>
    <row r="13257" spans="1:13" x14ac:dyDescent="0.2">
      <c r="A13257" s="34" t="s">
        <v>114151</v>
      </c>
      <c r="B13257" s="34">
        <v>293</v>
      </c>
      <c r="C13257" s="34">
        <v>269</v>
      </c>
      <c r="D13257" s="34">
        <v>239</v>
      </c>
      <c r="E13257" s="34">
        <v>263</v>
      </c>
      <c r="F13257" s="34">
        <v>187</v>
      </c>
      <c r="G13257" s="34">
        <v>202</v>
      </c>
      <c r="H13257" s="34">
        <v>281</v>
      </c>
      <c r="I13257" s="34">
        <v>254</v>
      </c>
      <c r="J13257" s="34">
        <v>281</v>
      </c>
      <c r="K13257" s="34">
        <v>178</v>
      </c>
      <c r="L13257" s="34">
        <v>277</v>
      </c>
      <c r="M13257" s="34">
        <v>212</v>
      </c>
    </row>
    <row r="13258" spans="1:13" x14ac:dyDescent="0.2">
      <c r="A13258" s="34" t="s">
        <v>114152</v>
      </c>
      <c r="B13258" s="34">
        <v>177</v>
      </c>
      <c r="C13258" s="34">
        <v>200</v>
      </c>
      <c r="D13258" s="34">
        <v>193</v>
      </c>
      <c r="E13258" s="34">
        <v>239</v>
      </c>
      <c r="F13258" s="34">
        <v>176</v>
      </c>
      <c r="G13258" s="34">
        <v>192</v>
      </c>
      <c r="H13258" s="34">
        <v>220</v>
      </c>
      <c r="I13258" s="34">
        <v>207</v>
      </c>
      <c r="J13258" s="34">
        <v>142</v>
      </c>
      <c r="K13258" s="34">
        <v>175</v>
      </c>
      <c r="L13258" s="34">
        <v>173</v>
      </c>
      <c r="M13258" s="34">
        <v>140</v>
      </c>
    </row>
    <row r="13259" spans="1:13" x14ac:dyDescent="0.2">
      <c r="A13259" s="34" t="s">
        <v>114153</v>
      </c>
      <c r="B13259" s="34">
        <v>313</v>
      </c>
      <c r="C13259" s="34">
        <v>464</v>
      </c>
      <c r="D13259" s="34">
        <v>406</v>
      </c>
      <c r="E13259" s="34">
        <v>433</v>
      </c>
      <c r="F13259" s="34">
        <v>377</v>
      </c>
      <c r="G13259" s="34">
        <v>341</v>
      </c>
      <c r="H13259" s="34">
        <v>449</v>
      </c>
      <c r="I13259" s="34">
        <v>396</v>
      </c>
      <c r="J13259" s="34">
        <v>441</v>
      </c>
      <c r="K13259" s="34">
        <v>290</v>
      </c>
      <c r="L13259" s="34">
        <v>343</v>
      </c>
      <c r="M13259" s="34">
        <v>283</v>
      </c>
    </row>
    <row r="13260" spans="1:13" x14ac:dyDescent="0.2">
      <c r="A13260" s="34" t="s">
        <v>114154</v>
      </c>
      <c r="B13260" s="34">
        <v>363</v>
      </c>
      <c r="C13260" s="34">
        <v>459</v>
      </c>
      <c r="D13260" s="34">
        <v>420</v>
      </c>
      <c r="E13260" s="34">
        <v>502</v>
      </c>
      <c r="F13260" s="34">
        <v>336</v>
      </c>
      <c r="G13260" s="34">
        <v>425</v>
      </c>
      <c r="H13260" s="34">
        <v>412</v>
      </c>
      <c r="I13260" s="34">
        <v>511</v>
      </c>
      <c r="J13260" s="34">
        <v>378</v>
      </c>
      <c r="K13260" s="34">
        <v>419</v>
      </c>
      <c r="L13260" s="34">
        <v>294</v>
      </c>
      <c r="M13260" s="34">
        <v>352</v>
      </c>
    </row>
    <row r="13261" spans="1:13" x14ac:dyDescent="0.2">
      <c r="A13261" s="34" t="s">
        <v>114155</v>
      </c>
      <c r="B13261" s="34">
        <v>417</v>
      </c>
      <c r="C13261" s="34">
        <v>428</v>
      </c>
      <c r="D13261" s="34">
        <v>390</v>
      </c>
      <c r="E13261" s="34">
        <v>408</v>
      </c>
      <c r="F13261" s="34">
        <v>353</v>
      </c>
      <c r="G13261" s="34">
        <v>349</v>
      </c>
      <c r="H13261" s="34">
        <v>435</v>
      </c>
      <c r="I13261" s="34">
        <v>361</v>
      </c>
      <c r="J13261" s="34">
        <v>361</v>
      </c>
      <c r="K13261" s="34">
        <v>340</v>
      </c>
      <c r="L13261" s="34">
        <v>364</v>
      </c>
      <c r="M13261" s="34">
        <v>294</v>
      </c>
    </row>
    <row r="13262" spans="1:13" x14ac:dyDescent="0.2">
      <c r="A13262" s="34" t="s">
        <v>114156</v>
      </c>
      <c r="B13262" s="34">
        <v>418</v>
      </c>
      <c r="C13262" s="34">
        <v>491</v>
      </c>
      <c r="D13262" s="34">
        <v>510</v>
      </c>
      <c r="E13262" s="34">
        <v>494</v>
      </c>
      <c r="F13262" s="34">
        <v>398</v>
      </c>
      <c r="G13262" s="34">
        <v>469</v>
      </c>
      <c r="H13262" s="34">
        <v>502</v>
      </c>
      <c r="I13262" s="34">
        <v>493</v>
      </c>
      <c r="J13262" s="34">
        <v>471</v>
      </c>
      <c r="K13262" s="34">
        <v>421</v>
      </c>
      <c r="L13262" s="34">
        <v>496</v>
      </c>
      <c r="M13262" s="34">
        <v>365</v>
      </c>
    </row>
    <row r="13263" spans="1:13" x14ac:dyDescent="0.2">
      <c r="A13263" s="34" t="s">
        <v>114157</v>
      </c>
      <c r="B13263" s="34">
        <v>331</v>
      </c>
      <c r="C13263" s="34">
        <v>400</v>
      </c>
      <c r="D13263" s="34">
        <v>425</v>
      </c>
      <c r="E13263" s="34">
        <v>444</v>
      </c>
      <c r="F13263" s="34">
        <v>309</v>
      </c>
      <c r="G13263" s="34">
        <v>387</v>
      </c>
      <c r="H13263" s="34">
        <v>405</v>
      </c>
      <c r="I13263" s="34">
        <v>385</v>
      </c>
      <c r="J13263" s="34">
        <v>457</v>
      </c>
      <c r="K13263" s="34">
        <v>337</v>
      </c>
      <c r="L13263" s="34">
        <v>361</v>
      </c>
      <c r="M13263" s="34">
        <v>354</v>
      </c>
    </row>
    <row r="13264" spans="1:13" x14ac:dyDescent="0.2">
      <c r="A13264" s="34" t="s">
        <v>114158</v>
      </c>
      <c r="B13264" s="34">
        <v>322</v>
      </c>
      <c r="C13264" s="34">
        <v>285</v>
      </c>
      <c r="D13264" s="34">
        <v>268</v>
      </c>
      <c r="E13264" s="34">
        <v>304</v>
      </c>
      <c r="F13264" s="34">
        <v>221</v>
      </c>
      <c r="G13264" s="34">
        <v>256</v>
      </c>
      <c r="H13264" s="34">
        <v>293</v>
      </c>
      <c r="I13264" s="34">
        <v>282</v>
      </c>
      <c r="J13264" s="34">
        <v>342</v>
      </c>
      <c r="K13264" s="34">
        <v>235</v>
      </c>
      <c r="L13264" s="34">
        <v>297</v>
      </c>
      <c r="M13264" s="34">
        <v>216</v>
      </c>
    </row>
    <row r="13265" spans="1:13" x14ac:dyDescent="0.2">
      <c r="A13265" s="34" t="s">
        <v>114159</v>
      </c>
      <c r="B13265" s="34">
        <v>599</v>
      </c>
      <c r="C13265" s="34">
        <v>550</v>
      </c>
      <c r="D13265" s="34">
        <v>579</v>
      </c>
      <c r="E13265" s="34">
        <v>630</v>
      </c>
      <c r="F13265" s="34">
        <v>484</v>
      </c>
      <c r="G13265" s="34">
        <v>543</v>
      </c>
      <c r="H13265" s="34">
        <v>624</v>
      </c>
      <c r="I13265" s="34">
        <v>632</v>
      </c>
      <c r="J13265" s="34">
        <v>559</v>
      </c>
      <c r="K13265" s="34">
        <v>518</v>
      </c>
      <c r="L13265" s="34">
        <v>521</v>
      </c>
      <c r="M13265" s="34">
        <v>459</v>
      </c>
    </row>
    <row r="13266" spans="1:13" x14ac:dyDescent="0.2">
      <c r="A13266" s="34" t="s">
        <v>114160</v>
      </c>
      <c r="B13266" s="34">
        <v>419</v>
      </c>
      <c r="C13266" s="34">
        <v>524</v>
      </c>
      <c r="D13266" s="34">
        <v>458</v>
      </c>
      <c r="E13266" s="34">
        <v>435</v>
      </c>
      <c r="F13266" s="34">
        <v>413</v>
      </c>
      <c r="G13266" s="34">
        <v>491</v>
      </c>
      <c r="H13266" s="34">
        <v>562</v>
      </c>
      <c r="I13266" s="34">
        <v>519</v>
      </c>
      <c r="J13266" s="34">
        <v>553</v>
      </c>
      <c r="K13266" s="34">
        <v>385</v>
      </c>
      <c r="L13266" s="34">
        <v>460</v>
      </c>
      <c r="M13266" s="34">
        <v>357</v>
      </c>
    </row>
    <row r="13267" spans="1:13" x14ac:dyDescent="0.2">
      <c r="A13267" s="34" t="s">
        <v>114161</v>
      </c>
      <c r="B13267" s="34">
        <v>1053</v>
      </c>
      <c r="C13267" s="34">
        <v>1051</v>
      </c>
      <c r="D13267" s="34">
        <v>1090</v>
      </c>
      <c r="E13267" s="34">
        <v>1072</v>
      </c>
      <c r="F13267" s="34">
        <v>999</v>
      </c>
      <c r="G13267" s="34">
        <v>851</v>
      </c>
      <c r="H13267" s="34">
        <v>1221</v>
      </c>
      <c r="I13267" s="34">
        <v>1025</v>
      </c>
      <c r="J13267" s="34">
        <v>1028</v>
      </c>
      <c r="K13267" s="34">
        <v>914</v>
      </c>
      <c r="L13267" s="34">
        <v>1094</v>
      </c>
      <c r="M13267" s="34">
        <v>843</v>
      </c>
    </row>
    <row r="13268" spans="1:13" x14ac:dyDescent="0.2">
      <c r="A13268" s="34" t="s">
        <v>114162</v>
      </c>
      <c r="B13268" s="34">
        <v>261</v>
      </c>
      <c r="C13268" s="34">
        <v>259</v>
      </c>
      <c r="D13268" s="34">
        <v>230</v>
      </c>
      <c r="E13268" s="34">
        <v>312</v>
      </c>
      <c r="F13268" s="34">
        <v>234</v>
      </c>
      <c r="G13268" s="34">
        <v>267</v>
      </c>
      <c r="H13268" s="34">
        <v>271</v>
      </c>
      <c r="I13268" s="34">
        <v>261</v>
      </c>
      <c r="J13268" s="34">
        <v>295</v>
      </c>
      <c r="K13268" s="34">
        <v>235</v>
      </c>
      <c r="L13268" s="34">
        <v>287</v>
      </c>
      <c r="M13268" s="34">
        <v>182</v>
      </c>
    </row>
    <row r="13269" spans="1:13" x14ac:dyDescent="0.2">
      <c r="A13269" s="34" t="s">
        <v>114163</v>
      </c>
      <c r="B13269" s="34">
        <v>181</v>
      </c>
      <c r="C13269" s="34">
        <v>189</v>
      </c>
      <c r="D13269" s="34">
        <v>180</v>
      </c>
      <c r="E13269" s="34">
        <v>235</v>
      </c>
      <c r="F13269" s="34">
        <v>184</v>
      </c>
      <c r="G13269" s="34">
        <v>198</v>
      </c>
      <c r="H13269" s="34">
        <v>216</v>
      </c>
      <c r="I13269" s="34">
        <v>225</v>
      </c>
      <c r="J13269" s="34">
        <v>230</v>
      </c>
      <c r="K13269" s="34">
        <v>198</v>
      </c>
      <c r="L13269" s="34">
        <v>188</v>
      </c>
      <c r="M13269" s="34">
        <v>167</v>
      </c>
    </row>
    <row r="13270" spans="1:13" x14ac:dyDescent="0.2">
      <c r="A13270" s="34" t="s">
        <v>114164</v>
      </c>
      <c r="B13270" s="34">
        <v>410</v>
      </c>
      <c r="C13270" s="34">
        <v>355</v>
      </c>
      <c r="D13270" s="34">
        <v>430</v>
      </c>
      <c r="E13270" s="34">
        <v>410</v>
      </c>
      <c r="F13270" s="34">
        <v>415</v>
      </c>
      <c r="G13270" s="34">
        <v>381</v>
      </c>
      <c r="H13270" s="34">
        <v>481</v>
      </c>
      <c r="I13270" s="34">
        <v>357</v>
      </c>
      <c r="J13270" s="34">
        <v>487</v>
      </c>
      <c r="K13270" s="34">
        <v>307</v>
      </c>
      <c r="L13270" s="34">
        <v>402</v>
      </c>
      <c r="M13270" s="34">
        <v>369</v>
      </c>
    </row>
    <row r="13271" spans="1:13" x14ac:dyDescent="0.2">
      <c r="A13271" s="34" t="s">
        <v>114165</v>
      </c>
      <c r="B13271" s="34">
        <v>272</v>
      </c>
      <c r="C13271" s="34">
        <v>269</v>
      </c>
      <c r="D13271" s="34">
        <v>300</v>
      </c>
      <c r="E13271" s="34">
        <v>359</v>
      </c>
      <c r="F13271" s="34">
        <v>253</v>
      </c>
      <c r="G13271" s="34">
        <v>244</v>
      </c>
      <c r="H13271" s="34">
        <v>299</v>
      </c>
      <c r="I13271" s="34">
        <v>274</v>
      </c>
      <c r="J13271" s="34">
        <v>321</v>
      </c>
      <c r="K13271" s="34">
        <v>209</v>
      </c>
      <c r="L13271" s="34">
        <v>274</v>
      </c>
      <c r="M13271" s="34">
        <v>207</v>
      </c>
    </row>
    <row r="13272" spans="1:13" x14ac:dyDescent="0.2">
      <c r="A13272" s="34" t="s">
        <v>114166</v>
      </c>
      <c r="B13272" s="34">
        <v>234</v>
      </c>
      <c r="C13272" s="34">
        <v>241</v>
      </c>
      <c r="D13272" s="34">
        <v>288</v>
      </c>
      <c r="E13272" s="34">
        <v>276</v>
      </c>
      <c r="F13272" s="34">
        <v>248</v>
      </c>
      <c r="G13272" s="34">
        <v>209</v>
      </c>
      <c r="H13272" s="34">
        <v>364</v>
      </c>
      <c r="I13272" s="34">
        <v>240</v>
      </c>
      <c r="J13272" s="34">
        <v>282</v>
      </c>
      <c r="K13272" s="34">
        <v>229</v>
      </c>
      <c r="L13272" s="34">
        <v>255</v>
      </c>
      <c r="M13272" s="34">
        <v>190</v>
      </c>
    </row>
    <row r="13273" spans="1:13" x14ac:dyDescent="0.2">
      <c r="A13273" s="34" t="s">
        <v>114167</v>
      </c>
      <c r="B13273" s="34">
        <v>269</v>
      </c>
      <c r="C13273" s="34">
        <v>184</v>
      </c>
      <c r="D13273" s="34">
        <v>222</v>
      </c>
      <c r="E13273" s="34">
        <v>248</v>
      </c>
      <c r="F13273" s="34">
        <v>194</v>
      </c>
      <c r="G13273" s="34">
        <v>212</v>
      </c>
      <c r="H13273" s="34">
        <v>256</v>
      </c>
      <c r="I13273" s="34">
        <v>252</v>
      </c>
      <c r="J13273" s="34">
        <v>268</v>
      </c>
      <c r="K13273" s="34">
        <v>192</v>
      </c>
      <c r="L13273" s="34">
        <v>229</v>
      </c>
      <c r="M13273" s="34">
        <v>180</v>
      </c>
    </row>
    <row r="13274" spans="1:13" x14ac:dyDescent="0.2">
      <c r="A13274" s="34" t="s">
        <v>114168</v>
      </c>
      <c r="B13274" s="34">
        <v>319</v>
      </c>
      <c r="C13274" s="34">
        <v>317</v>
      </c>
      <c r="D13274" s="34">
        <v>341</v>
      </c>
      <c r="E13274" s="34">
        <v>318</v>
      </c>
      <c r="F13274" s="34">
        <v>374</v>
      </c>
      <c r="G13274" s="34">
        <v>297</v>
      </c>
      <c r="H13274" s="34">
        <v>401</v>
      </c>
      <c r="I13274" s="34">
        <v>334</v>
      </c>
      <c r="J13274" s="34">
        <v>424</v>
      </c>
      <c r="K13274" s="34">
        <v>244</v>
      </c>
      <c r="L13274" s="34">
        <v>412</v>
      </c>
      <c r="M13274" s="34">
        <v>290</v>
      </c>
    </row>
    <row r="13275" spans="1:13" x14ac:dyDescent="0.2">
      <c r="A13275" s="34" t="s">
        <v>114169</v>
      </c>
      <c r="B13275" s="34">
        <v>119</v>
      </c>
      <c r="C13275" s="34">
        <v>126</v>
      </c>
      <c r="D13275" s="34">
        <v>166</v>
      </c>
      <c r="E13275" s="34">
        <v>132</v>
      </c>
      <c r="F13275" s="34">
        <v>151</v>
      </c>
      <c r="G13275" s="34">
        <v>124</v>
      </c>
      <c r="H13275" s="34">
        <v>170</v>
      </c>
      <c r="I13275" s="34">
        <v>126</v>
      </c>
      <c r="J13275" s="34">
        <v>211</v>
      </c>
      <c r="K13275" s="34">
        <v>131</v>
      </c>
      <c r="L13275" s="34">
        <v>175</v>
      </c>
      <c r="M13275" s="34">
        <v>86</v>
      </c>
    </row>
    <row r="13276" spans="1:13" x14ac:dyDescent="0.2">
      <c r="A13276" s="34" t="s">
        <v>114170</v>
      </c>
      <c r="B13276" s="34">
        <v>322</v>
      </c>
      <c r="C13276" s="34">
        <v>242</v>
      </c>
      <c r="D13276" s="34">
        <v>315</v>
      </c>
      <c r="E13276" s="34">
        <v>266</v>
      </c>
      <c r="F13276" s="34">
        <v>261</v>
      </c>
      <c r="G13276" s="34">
        <v>221</v>
      </c>
      <c r="H13276" s="34">
        <v>321</v>
      </c>
      <c r="I13276" s="34">
        <v>179</v>
      </c>
      <c r="J13276" s="34">
        <v>328</v>
      </c>
      <c r="K13276" s="34">
        <v>161</v>
      </c>
      <c r="L13276" s="34">
        <v>314</v>
      </c>
      <c r="M13276" s="34">
        <v>217</v>
      </c>
    </row>
    <row r="13277" spans="1:13" x14ac:dyDescent="0.2">
      <c r="A13277" s="34" t="s">
        <v>114171</v>
      </c>
      <c r="B13277" s="34">
        <v>209</v>
      </c>
      <c r="C13277" s="34">
        <v>255</v>
      </c>
      <c r="D13277" s="34">
        <v>242</v>
      </c>
      <c r="E13277" s="34">
        <v>246</v>
      </c>
      <c r="F13277" s="34">
        <v>184</v>
      </c>
      <c r="G13277" s="34">
        <v>191</v>
      </c>
      <c r="H13277" s="34">
        <v>240</v>
      </c>
      <c r="I13277" s="34">
        <v>206</v>
      </c>
      <c r="J13277" s="34">
        <v>224</v>
      </c>
      <c r="K13277" s="34">
        <v>195</v>
      </c>
      <c r="L13277" s="34">
        <v>200</v>
      </c>
      <c r="M13277" s="34">
        <v>191</v>
      </c>
    </row>
    <row r="13278" spans="1:13" x14ac:dyDescent="0.2">
      <c r="A13278" s="34" t="s">
        <v>114172</v>
      </c>
      <c r="B13278" s="34">
        <v>287</v>
      </c>
      <c r="C13278" s="34">
        <v>291</v>
      </c>
      <c r="D13278" s="34">
        <v>278</v>
      </c>
      <c r="E13278" s="34">
        <v>317</v>
      </c>
      <c r="F13278" s="34">
        <v>252</v>
      </c>
      <c r="G13278" s="34">
        <v>271</v>
      </c>
      <c r="H13278" s="34">
        <v>323</v>
      </c>
      <c r="I13278" s="34">
        <v>299</v>
      </c>
      <c r="J13278" s="34">
        <v>281</v>
      </c>
      <c r="K13278" s="34">
        <v>219</v>
      </c>
      <c r="L13278" s="34">
        <v>277</v>
      </c>
      <c r="M13278" s="34">
        <v>199</v>
      </c>
    </row>
    <row r="13279" spans="1:13" x14ac:dyDescent="0.2">
      <c r="A13279" s="34" t="s">
        <v>114173</v>
      </c>
      <c r="B13279" s="34">
        <v>341</v>
      </c>
      <c r="C13279" s="34">
        <v>353</v>
      </c>
      <c r="D13279" s="34">
        <v>319</v>
      </c>
      <c r="E13279" s="34">
        <v>336</v>
      </c>
      <c r="F13279" s="34">
        <v>246</v>
      </c>
      <c r="G13279" s="34">
        <v>285</v>
      </c>
      <c r="H13279" s="34">
        <v>360</v>
      </c>
      <c r="I13279" s="34">
        <v>266</v>
      </c>
      <c r="J13279" s="34">
        <v>403</v>
      </c>
      <c r="K13279" s="34">
        <v>290</v>
      </c>
      <c r="L13279" s="34">
        <v>296</v>
      </c>
      <c r="M13279" s="34">
        <v>276</v>
      </c>
    </row>
    <row r="13280" spans="1:13" x14ac:dyDescent="0.2">
      <c r="A13280" s="34" t="s">
        <v>114174</v>
      </c>
      <c r="B13280" s="34">
        <v>516</v>
      </c>
      <c r="C13280" s="34">
        <v>608</v>
      </c>
      <c r="D13280" s="34">
        <v>577</v>
      </c>
      <c r="E13280" s="34">
        <v>580</v>
      </c>
      <c r="F13280" s="34">
        <v>533</v>
      </c>
      <c r="G13280" s="34">
        <v>491</v>
      </c>
      <c r="H13280" s="34">
        <v>664</v>
      </c>
      <c r="I13280" s="34">
        <v>517</v>
      </c>
      <c r="J13280" s="34">
        <v>589</v>
      </c>
      <c r="K13280" s="34">
        <v>474</v>
      </c>
      <c r="L13280" s="34">
        <v>580</v>
      </c>
      <c r="M13280" s="34">
        <v>441</v>
      </c>
    </row>
    <row r="13281" spans="1:13" x14ac:dyDescent="0.2">
      <c r="A13281" s="34" t="s">
        <v>114175</v>
      </c>
      <c r="B13281" s="34">
        <v>411</v>
      </c>
      <c r="C13281" s="34">
        <v>321</v>
      </c>
      <c r="D13281" s="34">
        <v>391</v>
      </c>
      <c r="E13281" s="34">
        <v>387</v>
      </c>
      <c r="F13281" s="34">
        <v>347</v>
      </c>
      <c r="G13281" s="34">
        <v>355</v>
      </c>
      <c r="H13281" s="34">
        <v>373</v>
      </c>
      <c r="I13281" s="34">
        <v>419</v>
      </c>
      <c r="J13281" s="34">
        <v>362</v>
      </c>
      <c r="K13281" s="34">
        <v>338</v>
      </c>
      <c r="L13281" s="34">
        <v>339</v>
      </c>
      <c r="M13281" s="34">
        <v>261</v>
      </c>
    </row>
    <row r="13282" spans="1:13" x14ac:dyDescent="0.2">
      <c r="A13282" s="34" t="s">
        <v>114176</v>
      </c>
      <c r="B13282" s="34">
        <v>1047</v>
      </c>
      <c r="C13282" s="34">
        <v>1060</v>
      </c>
      <c r="D13282" s="34">
        <v>1234</v>
      </c>
      <c r="E13282" s="34">
        <v>1110</v>
      </c>
      <c r="F13282" s="34">
        <v>1041</v>
      </c>
      <c r="G13282" s="34">
        <v>1026</v>
      </c>
      <c r="H13282" s="34">
        <v>1238</v>
      </c>
      <c r="I13282" s="34">
        <v>1053</v>
      </c>
      <c r="J13282" s="34">
        <v>1243</v>
      </c>
      <c r="K13282" s="34">
        <v>882</v>
      </c>
      <c r="L13282" s="34">
        <v>1197</v>
      </c>
      <c r="M13282" s="34">
        <v>824</v>
      </c>
    </row>
    <row r="13283" spans="1:13" x14ac:dyDescent="0.2">
      <c r="A13283" s="34" t="s">
        <v>114177</v>
      </c>
      <c r="B13283" s="34">
        <v>231</v>
      </c>
      <c r="C13283" s="34">
        <v>294</v>
      </c>
      <c r="D13283" s="34">
        <v>274</v>
      </c>
      <c r="E13283" s="34">
        <v>360</v>
      </c>
      <c r="F13283" s="34">
        <v>286</v>
      </c>
      <c r="G13283" s="34">
        <v>314</v>
      </c>
      <c r="H13283" s="34">
        <v>335</v>
      </c>
      <c r="I13283" s="34">
        <v>303</v>
      </c>
      <c r="J13283" s="34">
        <v>298</v>
      </c>
      <c r="K13283" s="34">
        <v>285</v>
      </c>
      <c r="L13283" s="34">
        <v>295</v>
      </c>
      <c r="M13283" s="34">
        <v>250</v>
      </c>
    </row>
    <row r="13284" spans="1:13" x14ac:dyDescent="0.2">
      <c r="A13284" s="34" t="s">
        <v>114178</v>
      </c>
      <c r="B13284" s="34">
        <v>267</v>
      </c>
      <c r="C13284" s="34">
        <v>216</v>
      </c>
      <c r="D13284" s="34">
        <v>297</v>
      </c>
      <c r="E13284" s="34">
        <v>222</v>
      </c>
      <c r="F13284" s="34">
        <v>226</v>
      </c>
      <c r="G13284" s="34">
        <v>205</v>
      </c>
      <c r="H13284" s="34">
        <v>244</v>
      </c>
      <c r="I13284" s="34">
        <v>209</v>
      </c>
      <c r="J13284" s="34">
        <v>239</v>
      </c>
      <c r="K13284" s="34">
        <v>180</v>
      </c>
      <c r="L13284" s="34">
        <v>238</v>
      </c>
      <c r="M13284" s="34">
        <v>166</v>
      </c>
    </row>
    <row r="13285" spans="1:13" x14ac:dyDescent="0.2">
      <c r="A13285" s="34" t="s">
        <v>114179</v>
      </c>
      <c r="B13285" s="34">
        <v>488</v>
      </c>
      <c r="C13285" s="34">
        <v>633</v>
      </c>
      <c r="D13285" s="34">
        <v>622</v>
      </c>
      <c r="E13285" s="34">
        <v>675</v>
      </c>
      <c r="F13285" s="34">
        <v>521</v>
      </c>
      <c r="G13285" s="34">
        <v>621</v>
      </c>
      <c r="H13285" s="34">
        <v>728</v>
      </c>
      <c r="I13285" s="34">
        <v>668</v>
      </c>
      <c r="J13285" s="34">
        <v>767</v>
      </c>
      <c r="K13285" s="34">
        <v>588</v>
      </c>
      <c r="L13285" s="34">
        <v>615</v>
      </c>
      <c r="M13285" s="34">
        <v>491</v>
      </c>
    </row>
    <row r="13286" spans="1:13" x14ac:dyDescent="0.2">
      <c r="A13286" s="34" t="s">
        <v>114180</v>
      </c>
      <c r="B13286" s="34">
        <v>335</v>
      </c>
      <c r="C13286" s="34">
        <v>294</v>
      </c>
      <c r="D13286" s="34">
        <v>339</v>
      </c>
      <c r="E13286" s="34">
        <v>331</v>
      </c>
      <c r="F13286" s="34">
        <v>303</v>
      </c>
      <c r="G13286" s="34">
        <v>283</v>
      </c>
      <c r="H13286" s="34">
        <v>386</v>
      </c>
      <c r="I13286" s="34">
        <v>273</v>
      </c>
      <c r="J13286" s="34">
        <v>360</v>
      </c>
      <c r="K13286" s="34">
        <v>216</v>
      </c>
      <c r="L13286" s="34">
        <v>274</v>
      </c>
      <c r="M13286" s="34">
        <v>259</v>
      </c>
    </row>
    <row r="13287" spans="1:13" x14ac:dyDescent="0.2">
      <c r="A13287" s="34" t="s">
        <v>114181</v>
      </c>
      <c r="B13287" s="34">
        <v>270</v>
      </c>
      <c r="C13287" s="34">
        <v>250</v>
      </c>
      <c r="D13287" s="34">
        <v>254</v>
      </c>
      <c r="E13287" s="34">
        <v>281</v>
      </c>
      <c r="F13287" s="34">
        <v>319</v>
      </c>
      <c r="G13287" s="34">
        <v>250</v>
      </c>
      <c r="H13287" s="34">
        <v>291</v>
      </c>
      <c r="I13287" s="34">
        <v>320</v>
      </c>
      <c r="J13287" s="34">
        <v>253</v>
      </c>
      <c r="K13287" s="34">
        <v>202</v>
      </c>
      <c r="L13287" s="34">
        <v>301</v>
      </c>
      <c r="M13287" s="34">
        <v>240</v>
      </c>
    </row>
    <row r="13288" spans="1:13" x14ac:dyDescent="0.2">
      <c r="A13288" s="34" t="s">
        <v>114182</v>
      </c>
      <c r="B13288" s="34">
        <v>245</v>
      </c>
      <c r="C13288" s="34">
        <v>252</v>
      </c>
      <c r="D13288" s="34">
        <v>225</v>
      </c>
      <c r="E13288" s="34">
        <v>239</v>
      </c>
      <c r="F13288" s="34">
        <v>200</v>
      </c>
      <c r="G13288" s="34">
        <v>197</v>
      </c>
      <c r="H13288" s="34">
        <v>232</v>
      </c>
      <c r="I13288" s="34">
        <v>209</v>
      </c>
      <c r="J13288" s="34">
        <v>270</v>
      </c>
      <c r="K13288" s="34">
        <v>199</v>
      </c>
      <c r="L13288" s="34">
        <v>265</v>
      </c>
      <c r="M13288" s="34">
        <v>158</v>
      </c>
    </row>
    <row r="13289" spans="1:13" x14ac:dyDescent="0.2">
      <c r="A13289" s="34" t="s">
        <v>114183</v>
      </c>
      <c r="B13289" s="34">
        <v>234</v>
      </c>
      <c r="C13289" s="34">
        <v>337</v>
      </c>
      <c r="D13289" s="34">
        <v>243</v>
      </c>
      <c r="E13289" s="34">
        <v>327</v>
      </c>
      <c r="F13289" s="34">
        <v>210</v>
      </c>
      <c r="G13289" s="34">
        <v>297</v>
      </c>
      <c r="H13289" s="34">
        <v>240</v>
      </c>
      <c r="I13289" s="34">
        <v>289</v>
      </c>
      <c r="J13289" s="34">
        <v>269</v>
      </c>
      <c r="K13289" s="34">
        <v>267</v>
      </c>
      <c r="L13289" s="34">
        <v>223</v>
      </c>
      <c r="M13289" s="34">
        <v>232</v>
      </c>
    </row>
    <row r="13290" spans="1:13" x14ac:dyDescent="0.2">
      <c r="A13290" s="34" t="s">
        <v>114184</v>
      </c>
      <c r="B13290" s="34">
        <v>278</v>
      </c>
      <c r="C13290" s="34">
        <v>241</v>
      </c>
      <c r="D13290" s="34">
        <v>300</v>
      </c>
      <c r="E13290" s="34">
        <v>248</v>
      </c>
      <c r="F13290" s="34">
        <v>234</v>
      </c>
      <c r="G13290" s="34">
        <v>254</v>
      </c>
      <c r="H13290" s="34">
        <v>280</v>
      </c>
      <c r="I13290" s="34">
        <v>237</v>
      </c>
      <c r="J13290" s="34">
        <v>271</v>
      </c>
      <c r="K13290" s="34">
        <v>191</v>
      </c>
      <c r="L13290" s="34">
        <v>237</v>
      </c>
      <c r="M13290" s="34">
        <v>208</v>
      </c>
    </row>
    <row r="13291" spans="1:13" x14ac:dyDescent="0.2">
      <c r="A13291" s="34" t="s">
        <v>114185</v>
      </c>
      <c r="B13291" s="34">
        <v>293</v>
      </c>
      <c r="C13291" s="34">
        <v>375</v>
      </c>
      <c r="D13291" s="34">
        <v>387</v>
      </c>
      <c r="E13291" s="34">
        <v>430</v>
      </c>
      <c r="F13291" s="34">
        <v>354</v>
      </c>
      <c r="G13291" s="34">
        <v>331</v>
      </c>
      <c r="H13291" s="34">
        <v>374</v>
      </c>
      <c r="I13291" s="34">
        <v>428</v>
      </c>
      <c r="J13291" s="34">
        <v>430</v>
      </c>
      <c r="K13291" s="34">
        <v>284</v>
      </c>
      <c r="L13291" s="34">
        <v>354</v>
      </c>
      <c r="M13291" s="34">
        <v>291</v>
      </c>
    </row>
    <row r="13292" spans="1:13" x14ac:dyDescent="0.2">
      <c r="A13292" s="34" t="s">
        <v>114186</v>
      </c>
      <c r="B13292" s="34">
        <v>511</v>
      </c>
      <c r="C13292" s="34">
        <v>542</v>
      </c>
      <c r="D13292" s="34">
        <v>602</v>
      </c>
      <c r="E13292" s="34">
        <v>571</v>
      </c>
      <c r="F13292" s="34">
        <v>513</v>
      </c>
      <c r="G13292" s="34">
        <v>461</v>
      </c>
      <c r="H13292" s="34">
        <v>627</v>
      </c>
      <c r="I13292" s="34">
        <v>569</v>
      </c>
      <c r="J13292" s="34">
        <v>657</v>
      </c>
      <c r="K13292" s="34">
        <v>431</v>
      </c>
      <c r="L13292" s="34">
        <v>600</v>
      </c>
      <c r="M13292" s="34">
        <v>407</v>
      </c>
    </row>
    <row r="13293" spans="1:13" x14ac:dyDescent="0.2">
      <c r="A13293" s="34" t="s">
        <v>114187</v>
      </c>
      <c r="B13293" s="34">
        <v>453</v>
      </c>
      <c r="C13293" s="34">
        <v>424</v>
      </c>
      <c r="D13293" s="34">
        <v>483</v>
      </c>
      <c r="E13293" s="34">
        <v>496</v>
      </c>
      <c r="F13293" s="34">
        <v>404</v>
      </c>
      <c r="G13293" s="34">
        <v>434</v>
      </c>
      <c r="H13293" s="34">
        <v>471</v>
      </c>
      <c r="I13293" s="34">
        <v>422</v>
      </c>
      <c r="J13293" s="34">
        <v>447</v>
      </c>
      <c r="K13293" s="34">
        <v>393</v>
      </c>
      <c r="L13293" s="34">
        <v>502</v>
      </c>
      <c r="M13293" s="34">
        <v>384</v>
      </c>
    </row>
    <row r="13294" spans="1:13" x14ac:dyDescent="0.2">
      <c r="A13294" s="34" t="s">
        <v>114188</v>
      </c>
      <c r="B13294" s="34">
        <v>140</v>
      </c>
      <c r="C13294" s="34">
        <v>193</v>
      </c>
      <c r="D13294" s="34">
        <v>183</v>
      </c>
      <c r="E13294" s="34">
        <v>195</v>
      </c>
      <c r="F13294" s="34">
        <v>146</v>
      </c>
      <c r="G13294" s="34">
        <v>238</v>
      </c>
      <c r="H13294" s="34">
        <v>217</v>
      </c>
      <c r="I13294" s="34">
        <v>199</v>
      </c>
      <c r="J13294" s="34">
        <v>198</v>
      </c>
      <c r="K13294" s="34">
        <v>169</v>
      </c>
      <c r="L13294" s="34">
        <v>95</v>
      </c>
      <c r="M13294" s="34">
        <v>203</v>
      </c>
    </row>
    <row r="13295" spans="1:13" x14ac:dyDescent="0.2">
      <c r="A13295" s="34" t="s">
        <v>114189</v>
      </c>
      <c r="B13295" s="34">
        <v>290</v>
      </c>
      <c r="C13295" s="34">
        <v>370</v>
      </c>
      <c r="D13295" s="34">
        <v>396</v>
      </c>
      <c r="E13295" s="34">
        <v>380</v>
      </c>
      <c r="F13295" s="34">
        <v>317</v>
      </c>
      <c r="G13295" s="34">
        <v>366</v>
      </c>
      <c r="H13295" s="34">
        <v>333</v>
      </c>
      <c r="I13295" s="34">
        <v>357</v>
      </c>
      <c r="J13295" s="34">
        <v>369</v>
      </c>
      <c r="K13295" s="34">
        <v>305</v>
      </c>
      <c r="L13295" s="34">
        <v>271</v>
      </c>
      <c r="M13295" s="34">
        <v>316</v>
      </c>
    </row>
    <row r="13296" spans="1:13" x14ac:dyDescent="0.2">
      <c r="A13296" s="34" t="s">
        <v>114190</v>
      </c>
      <c r="B13296" s="34">
        <v>201</v>
      </c>
      <c r="C13296" s="34">
        <v>189</v>
      </c>
      <c r="D13296" s="34">
        <v>214</v>
      </c>
      <c r="E13296" s="34">
        <v>224</v>
      </c>
      <c r="F13296" s="34">
        <v>160</v>
      </c>
      <c r="G13296" s="34">
        <v>150</v>
      </c>
      <c r="H13296" s="34">
        <v>231</v>
      </c>
      <c r="I13296" s="34">
        <v>190</v>
      </c>
      <c r="J13296" s="34">
        <v>268</v>
      </c>
      <c r="K13296" s="34">
        <v>150</v>
      </c>
      <c r="L13296" s="34">
        <v>180</v>
      </c>
      <c r="M13296" s="34">
        <v>146</v>
      </c>
    </row>
    <row r="13297" spans="1:13" x14ac:dyDescent="0.2">
      <c r="A13297" s="34" t="s">
        <v>114191</v>
      </c>
      <c r="B13297" s="34">
        <v>230</v>
      </c>
      <c r="C13297" s="34">
        <v>227</v>
      </c>
      <c r="D13297" s="34">
        <v>175</v>
      </c>
      <c r="E13297" s="34">
        <v>265</v>
      </c>
      <c r="F13297" s="34">
        <v>193</v>
      </c>
      <c r="G13297" s="34">
        <v>191</v>
      </c>
      <c r="H13297" s="34">
        <v>202</v>
      </c>
      <c r="I13297" s="34">
        <v>217</v>
      </c>
      <c r="J13297" s="34">
        <v>229</v>
      </c>
      <c r="K13297" s="34">
        <v>167</v>
      </c>
      <c r="L13297" s="34">
        <v>209</v>
      </c>
      <c r="M13297" s="34">
        <v>175</v>
      </c>
    </row>
    <row r="13298" spans="1:13" x14ac:dyDescent="0.2">
      <c r="A13298" s="34" t="s">
        <v>114192</v>
      </c>
      <c r="B13298" s="34">
        <v>144</v>
      </c>
      <c r="C13298" s="34">
        <v>235</v>
      </c>
      <c r="D13298" s="34">
        <v>183</v>
      </c>
      <c r="E13298" s="34">
        <v>217</v>
      </c>
      <c r="F13298" s="34">
        <v>168</v>
      </c>
      <c r="G13298" s="34">
        <v>177</v>
      </c>
      <c r="H13298" s="34">
        <v>278</v>
      </c>
      <c r="I13298" s="34">
        <v>234</v>
      </c>
      <c r="J13298" s="34">
        <v>202</v>
      </c>
      <c r="K13298" s="34">
        <v>135</v>
      </c>
      <c r="L13298" s="34">
        <v>165</v>
      </c>
      <c r="M13298" s="34">
        <v>150</v>
      </c>
    </row>
    <row r="13299" spans="1:13" x14ac:dyDescent="0.2">
      <c r="A13299" s="34" t="s">
        <v>114193</v>
      </c>
      <c r="B13299" s="34">
        <v>421</v>
      </c>
      <c r="C13299" s="34">
        <v>431</v>
      </c>
      <c r="D13299" s="34">
        <v>424</v>
      </c>
      <c r="E13299" s="34">
        <v>427</v>
      </c>
      <c r="F13299" s="34">
        <v>362</v>
      </c>
      <c r="G13299" s="34">
        <v>408</v>
      </c>
      <c r="H13299" s="34">
        <v>446</v>
      </c>
      <c r="I13299" s="34">
        <v>423</v>
      </c>
      <c r="J13299" s="34">
        <v>438</v>
      </c>
      <c r="K13299" s="34">
        <v>339</v>
      </c>
      <c r="L13299" s="34">
        <v>375</v>
      </c>
      <c r="M13299" s="34">
        <v>325</v>
      </c>
    </row>
    <row r="13300" spans="1:13" x14ac:dyDescent="0.2">
      <c r="A13300" s="34" t="s">
        <v>114194</v>
      </c>
      <c r="B13300" s="34">
        <v>151</v>
      </c>
      <c r="C13300" s="34">
        <v>154</v>
      </c>
      <c r="D13300" s="34">
        <v>202</v>
      </c>
      <c r="E13300" s="34">
        <v>182</v>
      </c>
      <c r="F13300" s="34">
        <v>144</v>
      </c>
      <c r="G13300" s="34">
        <v>150</v>
      </c>
      <c r="H13300" s="34">
        <v>128</v>
      </c>
      <c r="I13300" s="34">
        <v>157</v>
      </c>
      <c r="J13300" s="34">
        <v>141</v>
      </c>
      <c r="K13300" s="34">
        <v>127</v>
      </c>
      <c r="L13300" s="34">
        <v>143</v>
      </c>
      <c r="M13300" s="34">
        <v>113</v>
      </c>
    </row>
    <row r="13301" spans="1:13" x14ac:dyDescent="0.2">
      <c r="A13301" s="34" t="s">
        <v>114195</v>
      </c>
      <c r="B13301" s="34">
        <v>263</v>
      </c>
      <c r="C13301" s="34">
        <v>289</v>
      </c>
      <c r="D13301" s="34">
        <v>295</v>
      </c>
      <c r="E13301" s="34">
        <v>336</v>
      </c>
      <c r="F13301" s="34">
        <v>264</v>
      </c>
      <c r="G13301" s="34">
        <v>289</v>
      </c>
      <c r="H13301" s="34">
        <v>226</v>
      </c>
      <c r="I13301" s="34">
        <v>292</v>
      </c>
      <c r="J13301" s="34">
        <v>270</v>
      </c>
      <c r="K13301" s="34">
        <v>225</v>
      </c>
      <c r="L13301" s="34">
        <v>287</v>
      </c>
      <c r="M13301" s="34">
        <v>234</v>
      </c>
    </row>
    <row r="13302" spans="1:13" x14ac:dyDescent="0.2">
      <c r="A13302" s="34" t="s">
        <v>114196</v>
      </c>
      <c r="B13302" s="34">
        <v>572</v>
      </c>
      <c r="C13302" s="34">
        <v>581</v>
      </c>
      <c r="D13302" s="34">
        <v>626</v>
      </c>
      <c r="E13302" s="34">
        <v>596</v>
      </c>
      <c r="F13302" s="34">
        <v>622</v>
      </c>
      <c r="G13302" s="34">
        <v>525</v>
      </c>
      <c r="H13302" s="34">
        <v>638</v>
      </c>
      <c r="I13302" s="34">
        <v>614</v>
      </c>
      <c r="J13302" s="34">
        <v>622</v>
      </c>
      <c r="K13302" s="34">
        <v>509</v>
      </c>
      <c r="L13302" s="34">
        <v>598</v>
      </c>
      <c r="M13302" s="34">
        <v>446</v>
      </c>
    </row>
    <row r="13303" spans="1:13" x14ac:dyDescent="0.2">
      <c r="A13303" s="34" t="s">
        <v>114197</v>
      </c>
      <c r="B13303" s="34">
        <v>1015</v>
      </c>
      <c r="C13303" s="34">
        <v>1184</v>
      </c>
      <c r="D13303" s="34">
        <v>1221</v>
      </c>
      <c r="E13303" s="34">
        <v>1216</v>
      </c>
      <c r="F13303" s="34">
        <v>1056</v>
      </c>
      <c r="G13303" s="34">
        <v>1025</v>
      </c>
      <c r="H13303" s="34">
        <v>1282</v>
      </c>
      <c r="I13303" s="34">
        <v>1102</v>
      </c>
      <c r="J13303" s="34">
        <v>1259</v>
      </c>
      <c r="K13303" s="34">
        <v>936</v>
      </c>
      <c r="L13303" s="34">
        <v>1197</v>
      </c>
      <c r="M13303" s="34">
        <v>913</v>
      </c>
    </row>
    <row r="13304" spans="1:13" x14ac:dyDescent="0.2">
      <c r="A13304" s="34" t="s">
        <v>114198</v>
      </c>
      <c r="B13304" s="34">
        <v>329</v>
      </c>
      <c r="C13304" s="34">
        <v>272</v>
      </c>
      <c r="D13304" s="34">
        <v>314</v>
      </c>
      <c r="E13304" s="34">
        <v>378</v>
      </c>
      <c r="F13304" s="34">
        <v>256</v>
      </c>
      <c r="G13304" s="34">
        <v>308</v>
      </c>
      <c r="H13304" s="34">
        <v>397</v>
      </c>
      <c r="I13304" s="34">
        <v>251</v>
      </c>
      <c r="J13304" s="34">
        <v>338</v>
      </c>
      <c r="K13304" s="34">
        <v>251</v>
      </c>
      <c r="L13304" s="34">
        <v>285</v>
      </c>
      <c r="M13304" s="34">
        <v>259</v>
      </c>
    </row>
    <row r="13305" spans="1:13" x14ac:dyDescent="0.2">
      <c r="A13305" s="34" t="s">
        <v>114199</v>
      </c>
      <c r="B13305" s="34">
        <v>641</v>
      </c>
      <c r="C13305" s="34">
        <v>562</v>
      </c>
      <c r="D13305" s="34">
        <v>728</v>
      </c>
      <c r="E13305" s="34">
        <v>604</v>
      </c>
      <c r="F13305" s="34">
        <v>547</v>
      </c>
      <c r="G13305" s="34">
        <v>551</v>
      </c>
      <c r="H13305" s="34">
        <v>617</v>
      </c>
      <c r="I13305" s="34">
        <v>577</v>
      </c>
      <c r="J13305" s="34">
        <v>649</v>
      </c>
      <c r="K13305" s="34">
        <v>486</v>
      </c>
      <c r="L13305" s="34">
        <v>639</v>
      </c>
      <c r="M13305" s="34">
        <v>506</v>
      </c>
    </row>
    <row r="13306" spans="1:13" x14ac:dyDescent="0.2">
      <c r="A13306" s="34" t="s">
        <v>114200</v>
      </c>
      <c r="B13306" s="34">
        <v>462</v>
      </c>
      <c r="C13306" s="34">
        <v>441</v>
      </c>
      <c r="D13306" s="34">
        <v>534</v>
      </c>
      <c r="E13306" s="34">
        <v>499</v>
      </c>
      <c r="F13306" s="34">
        <v>459</v>
      </c>
      <c r="G13306" s="34">
        <v>462</v>
      </c>
      <c r="H13306" s="34">
        <v>473</v>
      </c>
      <c r="I13306" s="34">
        <v>462</v>
      </c>
      <c r="J13306" s="34">
        <v>543</v>
      </c>
      <c r="K13306" s="34">
        <v>353</v>
      </c>
      <c r="L13306" s="34">
        <v>458</v>
      </c>
      <c r="M13306" s="34">
        <v>345</v>
      </c>
    </row>
    <row r="13307" spans="1:13" x14ac:dyDescent="0.2">
      <c r="A13307" s="34" t="s">
        <v>114201</v>
      </c>
      <c r="B13307" s="34">
        <v>174</v>
      </c>
      <c r="C13307" s="34">
        <v>169</v>
      </c>
      <c r="D13307" s="34">
        <v>236</v>
      </c>
      <c r="E13307" s="34">
        <v>217</v>
      </c>
      <c r="F13307" s="34">
        <v>158</v>
      </c>
      <c r="G13307" s="34">
        <v>192</v>
      </c>
      <c r="H13307" s="34">
        <v>215</v>
      </c>
      <c r="I13307" s="34">
        <v>208</v>
      </c>
      <c r="J13307" s="34">
        <v>227</v>
      </c>
      <c r="K13307" s="34">
        <v>176</v>
      </c>
      <c r="L13307" s="34">
        <v>198</v>
      </c>
      <c r="M13307" s="34">
        <v>147</v>
      </c>
    </row>
    <row r="13308" spans="1:13" x14ac:dyDescent="0.2">
      <c r="A13308" s="34" t="s">
        <v>114202</v>
      </c>
      <c r="B13308" s="34">
        <v>206</v>
      </c>
      <c r="C13308" s="34">
        <v>273</v>
      </c>
      <c r="D13308" s="34">
        <v>212</v>
      </c>
      <c r="E13308" s="34">
        <v>264</v>
      </c>
      <c r="F13308" s="34">
        <v>205</v>
      </c>
      <c r="G13308" s="34">
        <v>249</v>
      </c>
      <c r="H13308" s="34">
        <v>214</v>
      </c>
      <c r="I13308" s="34">
        <v>227</v>
      </c>
      <c r="J13308" s="34">
        <v>257</v>
      </c>
      <c r="K13308" s="34">
        <v>206</v>
      </c>
      <c r="L13308" s="34">
        <v>258</v>
      </c>
      <c r="M13308" s="34">
        <v>169</v>
      </c>
    </row>
    <row r="13309" spans="1:13" x14ac:dyDescent="0.2">
      <c r="A13309" s="34" t="s">
        <v>114203</v>
      </c>
      <c r="B13309" s="34">
        <v>251</v>
      </c>
      <c r="C13309" s="34">
        <v>280</v>
      </c>
      <c r="D13309" s="34">
        <v>290</v>
      </c>
      <c r="E13309" s="34">
        <v>260</v>
      </c>
      <c r="F13309" s="34">
        <v>260</v>
      </c>
      <c r="G13309" s="34">
        <v>260</v>
      </c>
      <c r="H13309" s="34">
        <v>322</v>
      </c>
      <c r="I13309" s="34">
        <v>263</v>
      </c>
      <c r="J13309" s="34">
        <v>293</v>
      </c>
      <c r="K13309" s="34">
        <v>190</v>
      </c>
      <c r="L13309" s="34">
        <v>285</v>
      </c>
      <c r="M13309" s="34">
        <v>214</v>
      </c>
    </row>
    <row r="13310" spans="1:13" x14ac:dyDescent="0.2">
      <c r="A13310" s="34" t="s">
        <v>114204</v>
      </c>
      <c r="B13310" s="34">
        <v>143</v>
      </c>
      <c r="C13310" s="34">
        <v>152</v>
      </c>
      <c r="D13310" s="34">
        <v>148</v>
      </c>
      <c r="E13310" s="34">
        <v>118</v>
      </c>
      <c r="F13310" s="34">
        <v>134</v>
      </c>
      <c r="G13310" s="34">
        <v>118</v>
      </c>
      <c r="H13310" s="34">
        <v>141</v>
      </c>
      <c r="I13310" s="34">
        <v>110</v>
      </c>
      <c r="J13310" s="34">
        <v>142</v>
      </c>
      <c r="K13310" s="34">
        <v>121</v>
      </c>
      <c r="L13310" s="34">
        <v>114</v>
      </c>
      <c r="M13310" s="34">
        <v>83</v>
      </c>
    </row>
    <row r="13311" spans="1:13" x14ac:dyDescent="0.2">
      <c r="A13311" s="34" t="s">
        <v>114205</v>
      </c>
      <c r="B13311" s="34">
        <v>157</v>
      </c>
      <c r="C13311" s="34">
        <v>143</v>
      </c>
      <c r="D13311" s="34">
        <v>231</v>
      </c>
      <c r="E13311" s="34">
        <v>139</v>
      </c>
      <c r="F13311" s="34">
        <v>146</v>
      </c>
      <c r="G13311" s="34">
        <v>139</v>
      </c>
      <c r="H13311" s="34">
        <v>205</v>
      </c>
      <c r="I13311" s="34">
        <v>171</v>
      </c>
      <c r="J13311" s="34">
        <v>160</v>
      </c>
      <c r="K13311" s="34">
        <v>117</v>
      </c>
      <c r="L13311" s="34">
        <v>149</v>
      </c>
      <c r="M13311" s="34">
        <v>136</v>
      </c>
    </row>
    <row r="13312" spans="1:13" x14ac:dyDescent="0.2">
      <c r="A13312" s="34" t="s">
        <v>114206</v>
      </c>
      <c r="B13312" s="34">
        <v>128</v>
      </c>
      <c r="C13312" s="34">
        <v>164</v>
      </c>
      <c r="D13312" s="34">
        <v>136</v>
      </c>
      <c r="E13312" s="34">
        <v>148</v>
      </c>
      <c r="F13312" s="34">
        <v>151</v>
      </c>
      <c r="G13312" s="34">
        <v>131</v>
      </c>
      <c r="H13312" s="34">
        <v>160</v>
      </c>
      <c r="I13312" s="34">
        <v>133</v>
      </c>
      <c r="J13312" s="34">
        <v>181</v>
      </c>
      <c r="K13312" s="34">
        <v>124</v>
      </c>
      <c r="L13312" s="34">
        <v>155</v>
      </c>
      <c r="M13312" s="34">
        <v>94</v>
      </c>
    </row>
    <row r="13313" spans="1:13" x14ac:dyDescent="0.2">
      <c r="A13313" s="34" t="s">
        <v>114207</v>
      </c>
      <c r="B13313" s="34">
        <v>238</v>
      </c>
      <c r="C13313" s="34">
        <v>299</v>
      </c>
      <c r="D13313" s="34">
        <v>275</v>
      </c>
      <c r="E13313" s="34">
        <v>314</v>
      </c>
      <c r="F13313" s="34">
        <v>244</v>
      </c>
      <c r="G13313" s="34">
        <v>291</v>
      </c>
      <c r="H13313" s="34">
        <v>344</v>
      </c>
      <c r="I13313" s="34">
        <v>273</v>
      </c>
      <c r="J13313" s="34">
        <v>246</v>
      </c>
      <c r="K13313" s="34">
        <v>195</v>
      </c>
      <c r="L13313" s="34">
        <v>253</v>
      </c>
      <c r="M13313" s="34">
        <v>242</v>
      </c>
    </row>
    <row r="13314" spans="1:13" x14ac:dyDescent="0.2">
      <c r="A13314" s="34" t="s">
        <v>114208</v>
      </c>
      <c r="B13314" s="34">
        <v>102</v>
      </c>
      <c r="C13314" s="34">
        <v>190</v>
      </c>
      <c r="D13314" s="34">
        <v>172</v>
      </c>
      <c r="E13314" s="34">
        <v>193</v>
      </c>
      <c r="F13314" s="34">
        <v>172</v>
      </c>
      <c r="G13314" s="34">
        <v>162</v>
      </c>
      <c r="H13314" s="34">
        <v>167</v>
      </c>
      <c r="I13314" s="34">
        <v>168</v>
      </c>
      <c r="J13314" s="34">
        <v>161</v>
      </c>
      <c r="K13314" s="34">
        <v>171</v>
      </c>
      <c r="L13314" s="34">
        <v>202</v>
      </c>
      <c r="M13314" s="34">
        <v>140</v>
      </c>
    </row>
    <row r="13315" spans="1:13" x14ac:dyDescent="0.2">
      <c r="A13315" s="34" t="s">
        <v>114209</v>
      </c>
      <c r="B13315" s="34">
        <v>259</v>
      </c>
      <c r="C13315" s="34">
        <v>284</v>
      </c>
      <c r="D13315" s="34">
        <v>264</v>
      </c>
      <c r="E13315" s="34">
        <v>310</v>
      </c>
      <c r="F13315" s="34">
        <v>204</v>
      </c>
      <c r="G13315" s="34">
        <v>259</v>
      </c>
      <c r="H13315" s="34">
        <v>236</v>
      </c>
      <c r="I13315" s="34">
        <v>302</v>
      </c>
      <c r="J13315" s="34">
        <v>266</v>
      </c>
      <c r="K13315" s="34">
        <v>228</v>
      </c>
      <c r="L13315" s="34">
        <v>237</v>
      </c>
      <c r="M13315" s="34">
        <v>230</v>
      </c>
    </row>
    <row r="13316" spans="1:13" x14ac:dyDescent="0.2">
      <c r="A13316" s="34" t="s">
        <v>114210</v>
      </c>
      <c r="B13316" s="34">
        <v>236</v>
      </c>
      <c r="C13316" s="34">
        <v>319</v>
      </c>
      <c r="D13316" s="34">
        <v>319</v>
      </c>
      <c r="E13316" s="34">
        <v>304</v>
      </c>
      <c r="F13316" s="34">
        <v>299</v>
      </c>
      <c r="G13316" s="34">
        <v>286</v>
      </c>
      <c r="H13316" s="34">
        <v>359</v>
      </c>
      <c r="I13316" s="34">
        <v>311</v>
      </c>
      <c r="J13316" s="34">
        <v>347</v>
      </c>
      <c r="K13316" s="34">
        <v>221</v>
      </c>
      <c r="L13316" s="34">
        <v>320</v>
      </c>
      <c r="M13316" s="34">
        <v>231</v>
      </c>
    </row>
    <row r="13317" spans="1:13" x14ac:dyDescent="0.2">
      <c r="A13317" s="34" t="s">
        <v>114211</v>
      </c>
      <c r="B13317" s="34">
        <v>297</v>
      </c>
      <c r="C13317" s="34">
        <v>330</v>
      </c>
      <c r="D13317" s="34">
        <v>308</v>
      </c>
      <c r="E13317" s="34">
        <v>326</v>
      </c>
      <c r="F13317" s="34">
        <v>245</v>
      </c>
      <c r="G13317" s="34">
        <v>225</v>
      </c>
      <c r="H13317" s="34">
        <v>400</v>
      </c>
      <c r="I13317" s="34">
        <v>318</v>
      </c>
      <c r="J13317" s="34">
        <v>290</v>
      </c>
      <c r="K13317" s="34">
        <v>238</v>
      </c>
      <c r="L13317" s="34">
        <v>270</v>
      </c>
      <c r="M13317" s="34">
        <v>247</v>
      </c>
    </row>
    <row r="13318" spans="1:13" x14ac:dyDescent="0.2">
      <c r="A13318" s="34" t="s">
        <v>114212</v>
      </c>
      <c r="B13318" s="34">
        <v>90</v>
      </c>
      <c r="C13318" s="34">
        <v>88</v>
      </c>
      <c r="D13318" s="34">
        <v>131</v>
      </c>
      <c r="E13318" s="34">
        <v>104</v>
      </c>
      <c r="F13318" s="34">
        <v>145</v>
      </c>
      <c r="G13318" s="34">
        <v>98</v>
      </c>
      <c r="H13318" s="34">
        <v>98</v>
      </c>
      <c r="I13318" s="34">
        <v>95</v>
      </c>
      <c r="J13318" s="34">
        <v>135</v>
      </c>
      <c r="K13318" s="34">
        <v>66</v>
      </c>
      <c r="L13318" s="34">
        <v>88</v>
      </c>
      <c r="M13318" s="34">
        <v>78</v>
      </c>
    </row>
    <row r="13319" spans="1:13" x14ac:dyDescent="0.2">
      <c r="A13319" s="34" t="s">
        <v>114213</v>
      </c>
      <c r="B13319" s="34">
        <v>177</v>
      </c>
      <c r="C13319" s="34">
        <v>239</v>
      </c>
      <c r="D13319" s="34">
        <v>258</v>
      </c>
      <c r="E13319" s="34">
        <v>221</v>
      </c>
      <c r="F13319" s="34">
        <v>257</v>
      </c>
      <c r="G13319" s="34">
        <v>209</v>
      </c>
      <c r="H13319" s="34">
        <v>261</v>
      </c>
      <c r="I13319" s="34">
        <v>226</v>
      </c>
      <c r="J13319" s="34">
        <v>286</v>
      </c>
      <c r="K13319" s="34">
        <v>157</v>
      </c>
      <c r="L13319" s="34">
        <v>220</v>
      </c>
      <c r="M13319" s="34">
        <v>149</v>
      </c>
    </row>
    <row r="13320" spans="1:13" x14ac:dyDescent="0.2">
      <c r="A13320" s="34" t="s">
        <v>114214</v>
      </c>
      <c r="B13320" s="34">
        <v>243</v>
      </c>
      <c r="C13320" s="34">
        <v>253</v>
      </c>
      <c r="D13320" s="34">
        <v>279</v>
      </c>
      <c r="E13320" s="34">
        <v>268</v>
      </c>
      <c r="F13320" s="34">
        <v>229</v>
      </c>
      <c r="G13320" s="34">
        <v>216</v>
      </c>
      <c r="H13320" s="34">
        <v>279</v>
      </c>
      <c r="I13320" s="34">
        <v>246</v>
      </c>
      <c r="J13320" s="34">
        <v>291</v>
      </c>
      <c r="K13320" s="34">
        <v>200</v>
      </c>
      <c r="L13320" s="34">
        <v>241</v>
      </c>
      <c r="M13320" s="34">
        <v>207</v>
      </c>
    </row>
    <row r="13321" spans="1:13" x14ac:dyDescent="0.2">
      <c r="A13321" s="34" t="s">
        <v>114215</v>
      </c>
      <c r="B13321" s="34">
        <v>310</v>
      </c>
      <c r="C13321" s="34">
        <v>360</v>
      </c>
      <c r="D13321" s="34">
        <v>336</v>
      </c>
      <c r="E13321" s="34">
        <v>400</v>
      </c>
      <c r="F13321" s="34">
        <v>326</v>
      </c>
      <c r="G13321" s="34">
        <v>301</v>
      </c>
      <c r="H13321" s="34">
        <v>372</v>
      </c>
      <c r="I13321" s="34">
        <v>339</v>
      </c>
      <c r="J13321" s="34">
        <v>326</v>
      </c>
      <c r="K13321" s="34">
        <v>279</v>
      </c>
      <c r="L13321" s="34">
        <v>312</v>
      </c>
      <c r="M13321" s="34">
        <v>248</v>
      </c>
    </row>
    <row r="13322" spans="1:13" x14ac:dyDescent="0.2">
      <c r="A13322" s="34" t="s">
        <v>114216</v>
      </c>
      <c r="B13322" s="34">
        <v>294</v>
      </c>
      <c r="C13322" s="34">
        <v>309</v>
      </c>
      <c r="D13322" s="34">
        <v>331</v>
      </c>
      <c r="E13322" s="34">
        <v>357</v>
      </c>
      <c r="F13322" s="34">
        <v>239</v>
      </c>
      <c r="G13322" s="34">
        <v>272</v>
      </c>
      <c r="H13322" s="34">
        <v>303</v>
      </c>
      <c r="I13322" s="34">
        <v>308</v>
      </c>
      <c r="J13322" s="34">
        <v>343</v>
      </c>
      <c r="K13322" s="34">
        <v>285</v>
      </c>
      <c r="L13322" s="34">
        <v>341</v>
      </c>
      <c r="M13322" s="34">
        <v>190</v>
      </c>
    </row>
    <row r="13323" spans="1:13" x14ac:dyDescent="0.2">
      <c r="A13323" s="34" t="s">
        <v>114217</v>
      </c>
      <c r="B13323" s="34">
        <v>511</v>
      </c>
      <c r="C13323" s="34">
        <v>618</v>
      </c>
      <c r="D13323" s="34">
        <v>600</v>
      </c>
      <c r="E13323" s="34">
        <v>701</v>
      </c>
      <c r="F13323" s="34">
        <v>542</v>
      </c>
      <c r="G13323" s="34">
        <v>522</v>
      </c>
      <c r="H13323" s="34">
        <v>670</v>
      </c>
      <c r="I13323" s="34">
        <v>590</v>
      </c>
      <c r="J13323" s="34">
        <v>679</v>
      </c>
      <c r="K13323" s="34">
        <v>493</v>
      </c>
      <c r="L13323" s="34">
        <v>564</v>
      </c>
      <c r="M13323" s="34">
        <v>429</v>
      </c>
    </row>
    <row r="13324" spans="1:13" x14ac:dyDescent="0.2">
      <c r="A13324" s="34" t="s">
        <v>114218</v>
      </c>
      <c r="B13324" s="34">
        <v>1000</v>
      </c>
      <c r="C13324" s="34">
        <v>995</v>
      </c>
      <c r="D13324" s="34">
        <v>1033</v>
      </c>
      <c r="E13324" s="34">
        <v>1108</v>
      </c>
      <c r="F13324" s="34">
        <v>1003</v>
      </c>
      <c r="G13324" s="34">
        <v>917</v>
      </c>
      <c r="H13324" s="34">
        <v>1125</v>
      </c>
      <c r="I13324" s="34">
        <v>1004</v>
      </c>
      <c r="J13324" s="34">
        <v>1143</v>
      </c>
      <c r="K13324" s="34">
        <v>846</v>
      </c>
      <c r="L13324" s="34">
        <v>1134</v>
      </c>
      <c r="M13324" s="34">
        <v>732</v>
      </c>
    </row>
    <row r="13325" spans="1:13" x14ac:dyDescent="0.2">
      <c r="A13325" s="34" t="s">
        <v>114219</v>
      </c>
      <c r="B13325" s="34">
        <v>487</v>
      </c>
      <c r="C13325" s="34">
        <v>565</v>
      </c>
      <c r="D13325" s="34">
        <v>490</v>
      </c>
      <c r="E13325" s="34">
        <v>536</v>
      </c>
      <c r="F13325" s="34">
        <v>463</v>
      </c>
      <c r="G13325" s="34">
        <v>446</v>
      </c>
      <c r="H13325" s="34">
        <v>480</v>
      </c>
      <c r="I13325" s="34">
        <v>453</v>
      </c>
      <c r="J13325" s="34">
        <v>541</v>
      </c>
      <c r="K13325" s="34">
        <v>381</v>
      </c>
      <c r="L13325" s="34">
        <v>476</v>
      </c>
      <c r="M13325" s="34">
        <v>409</v>
      </c>
    </row>
    <row r="13326" spans="1:13" x14ac:dyDescent="0.2">
      <c r="A13326" s="34" t="s">
        <v>114220</v>
      </c>
      <c r="B13326" s="34">
        <v>325</v>
      </c>
      <c r="C13326" s="34">
        <v>343</v>
      </c>
      <c r="D13326" s="34">
        <v>428</v>
      </c>
      <c r="E13326" s="34">
        <v>402</v>
      </c>
      <c r="F13326" s="34">
        <v>378</v>
      </c>
      <c r="G13326" s="34">
        <v>348</v>
      </c>
      <c r="H13326" s="34">
        <v>378</v>
      </c>
      <c r="I13326" s="34">
        <v>352</v>
      </c>
      <c r="J13326" s="34">
        <v>411</v>
      </c>
      <c r="K13326" s="34">
        <v>324</v>
      </c>
      <c r="L13326" s="34">
        <v>394</v>
      </c>
      <c r="M13326" s="34">
        <v>321</v>
      </c>
    </row>
    <row r="13327" spans="1:13" x14ac:dyDescent="0.2">
      <c r="A13327" s="34" t="s">
        <v>114221</v>
      </c>
      <c r="B13327" s="34">
        <v>433</v>
      </c>
      <c r="C13327" s="34">
        <v>555</v>
      </c>
      <c r="D13327" s="34">
        <v>525</v>
      </c>
      <c r="E13327" s="34">
        <v>514</v>
      </c>
      <c r="F13327" s="34">
        <v>486</v>
      </c>
      <c r="G13327" s="34">
        <v>503</v>
      </c>
      <c r="H13327" s="34">
        <v>553</v>
      </c>
      <c r="I13327" s="34">
        <v>481</v>
      </c>
      <c r="J13327" s="34">
        <v>546</v>
      </c>
      <c r="K13327" s="34">
        <v>407</v>
      </c>
      <c r="L13327" s="34">
        <v>490</v>
      </c>
      <c r="M13327" s="34">
        <v>406</v>
      </c>
    </row>
    <row r="13328" spans="1:13" x14ac:dyDescent="0.2">
      <c r="A13328" s="34" t="s">
        <v>114222</v>
      </c>
      <c r="B13328" s="34">
        <v>244</v>
      </c>
      <c r="C13328" s="34">
        <v>227</v>
      </c>
      <c r="D13328" s="34">
        <v>240</v>
      </c>
      <c r="E13328" s="34">
        <v>252</v>
      </c>
      <c r="F13328" s="34">
        <v>189</v>
      </c>
      <c r="G13328" s="34">
        <v>205</v>
      </c>
      <c r="H13328" s="34">
        <v>268</v>
      </c>
      <c r="I13328" s="34">
        <v>233</v>
      </c>
      <c r="J13328" s="34">
        <v>245</v>
      </c>
      <c r="K13328" s="34">
        <v>178</v>
      </c>
      <c r="L13328" s="34">
        <v>205</v>
      </c>
      <c r="M13328" s="34">
        <v>164</v>
      </c>
    </row>
    <row r="13329" spans="1:13" x14ac:dyDescent="0.2">
      <c r="A13329" s="34" t="s">
        <v>114223</v>
      </c>
      <c r="B13329" s="34">
        <v>264</v>
      </c>
      <c r="C13329" s="34">
        <v>386</v>
      </c>
      <c r="D13329" s="34">
        <v>364</v>
      </c>
      <c r="E13329" s="34">
        <v>348</v>
      </c>
      <c r="F13329" s="34">
        <v>267</v>
      </c>
      <c r="G13329" s="34">
        <v>319</v>
      </c>
      <c r="H13329" s="34">
        <v>341</v>
      </c>
      <c r="I13329" s="34">
        <v>376</v>
      </c>
      <c r="J13329" s="34">
        <v>366</v>
      </c>
      <c r="K13329" s="34">
        <v>320</v>
      </c>
      <c r="L13329" s="34">
        <v>362</v>
      </c>
      <c r="M13329" s="34">
        <v>263</v>
      </c>
    </row>
    <row r="13330" spans="1:13" x14ac:dyDescent="0.2">
      <c r="A13330" s="34" t="s">
        <v>114224</v>
      </c>
      <c r="B13330" s="34">
        <v>277</v>
      </c>
      <c r="C13330" s="34">
        <v>225</v>
      </c>
      <c r="D13330" s="34">
        <v>276</v>
      </c>
      <c r="E13330" s="34">
        <v>266</v>
      </c>
      <c r="F13330" s="34">
        <v>269</v>
      </c>
      <c r="G13330" s="34">
        <v>210</v>
      </c>
      <c r="H13330" s="34">
        <v>262</v>
      </c>
      <c r="I13330" s="34">
        <v>266</v>
      </c>
      <c r="J13330" s="34">
        <v>274</v>
      </c>
      <c r="K13330" s="34">
        <v>213</v>
      </c>
      <c r="L13330" s="34">
        <v>260</v>
      </c>
      <c r="M13330" s="34">
        <v>195</v>
      </c>
    </row>
    <row r="13331" spans="1:13" x14ac:dyDescent="0.2">
      <c r="A13331" s="34" t="s">
        <v>114225</v>
      </c>
      <c r="B13331" s="34">
        <v>137</v>
      </c>
      <c r="C13331" s="34">
        <v>191</v>
      </c>
      <c r="D13331" s="34">
        <v>161</v>
      </c>
      <c r="E13331" s="34">
        <v>174</v>
      </c>
      <c r="F13331" s="34">
        <v>112</v>
      </c>
      <c r="G13331" s="34">
        <v>183</v>
      </c>
      <c r="H13331" s="34">
        <v>141</v>
      </c>
      <c r="I13331" s="34">
        <v>203</v>
      </c>
      <c r="J13331" s="34">
        <v>182</v>
      </c>
      <c r="K13331" s="34">
        <v>168</v>
      </c>
      <c r="L13331" s="34">
        <v>156</v>
      </c>
      <c r="M13331" s="34">
        <v>115</v>
      </c>
    </row>
    <row r="13332" spans="1:13" x14ac:dyDescent="0.2">
      <c r="A13332" s="34" t="s">
        <v>114226</v>
      </c>
      <c r="B13332" s="34">
        <v>322</v>
      </c>
      <c r="C13332" s="34">
        <v>320</v>
      </c>
      <c r="D13332" s="34">
        <v>369</v>
      </c>
      <c r="E13332" s="34">
        <v>384</v>
      </c>
      <c r="F13332" s="34">
        <v>377</v>
      </c>
      <c r="G13332" s="34">
        <v>309</v>
      </c>
      <c r="H13332" s="34">
        <v>399</v>
      </c>
      <c r="I13332" s="34">
        <v>301</v>
      </c>
      <c r="J13332" s="34">
        <v>412</v>
      </c>
      <c r="K13332" s="34">
        <v>232</v>
      </c>
      <c r="L13332" s="34">
        <v>342</v>
      </c>
      <c r="M13332" s="34">
        <v>290</v>
      </c>
    </row>
    <row r="13333" spans="1:13" x14ac:dyDescent="0.2">
      <c r="A13333" s="34" t="s">
        <v>114227</v>
      </c>
      <c r="B13333" s="34">
        <v>216</v>
      </c>
      <c r="C13333" s="34">
        <v>219</v>
      </c>
      <c r="D13333" s="34">
        <v>244</v>
      </c>
      <c r="E13333" s="34">
        <v>249</v>
      </c>
      <c r="F13333" s="34">
        <v>213</v>
      </c>
      <c r="G13333" s="34">
        <v>199</v>
      </c>
      <c r="H13333" s="34">
        <v>256</v>
      </c>
      <c r="I13333" s="34">
        <v>208</v>
      </c>
      <c r="J13333" s="34">
        <v>204</v>
      </c>
      <c r="K13333" s="34">
        <v>176</v>
      </c>
      <c r="L13333" s="34">
        <v>203</v>
      </c>
      <c r="M13333" s="34">
        <v>191</v>
      </c>
    </row>
    <row r="13334" spans="1:13" x14ac:dyDescent="0.2">
      <c r="A13334" s="34" t="s">
        <v>114228</v>
      </c>
      <c r="B13334" s="34">
        <v>198</v>
      </c>
      <c r="C13334" s="34">
        <v>206</v>
      </c>
      <c r="D13334" s="34">
        <v>159</v>
      </c>
      <c r="E13334" s="34">
        <v>232</v>
      </c>
      <c r="F13334" s="34">
        <v>155</v>
      </c>
      <c r="G13334" s="34">
        <v>237</v>
      </c>
      <c r="H13334" s="34">
        <v>194</v>
      </c>
      <c r="I13334" s="34">
        <v>204</v>
      </c>
      <c r="J13334" s="34">
        <v>226</v>
      </c>
      <c r="K13334" s="34">
        <v>151</v>
      </c>
      <c r="L13334" s="34">
        <v>190</v>
      </c>
      <c r="M13334" s="34">
        <v>139</v>
      </c>
    </row>
    <row r="13335" spans="1:13" x14ac:dyDescent="0.2">
      <c r="A13335" s="34" t="s">
        <v>114229</v>
      </c>
      <c r="B13335" s="34">
        <v>722</v>
      </c>
      <c r="C13335" s="34">
        <v>705</v>
      </c>
      <c r="D13335" s="34">
        <v>801</v>
      </c>
      <c r="E13335" s="34">
        <v>724</v>
      </c>
      <c r="F13335" s="34">
        <v>724</v>
      </c>
      <c r="G13335" s="34">
        <v>703</v>
      </c>
      <c r="H13335" s="34">
        <v>847</v>
      </c>
      <c r="I13335" s="34">
        <v>760</v>
      </c>
      <c r="J13335" s="34">
        <v>858</v>
      </c>
      <c r="K13335" s="34">
        <v>604</v>
      </c>
      <c r="L13335" s="34">
        <v>712</v>
      </c>
      <c r="M13335" s="34">
        <v>584</v>
      </c>
    </row>
    <row r="13336" spans="1:13" x14ac:dyDescent="0.2">
      <c r="A13336" s="34" t="s">
        <v>114230</v>
      </c>
      <c r="B13336" s="34">
        <v>150</v>
      </c>
      <c r="C13336" s="34">
        <v>145</v>
      </c>
      <c r="D13336" s="34">
        <v>158</v>
      </c>
      <c r="E13336" s="34">
        <v>180</v>
      </c>
      <c r="F13336" s="34">
        <v>129</v>
      </c>
      <c r="G13336" s="34">
        <v>149</v>
      </c>
      <c r="H13336" s="34">
        <v>198</v>
      </c>
      <c r="I13336" s="34">
        <v>140</v>
      </c>
      <c r="J13336" s="34">
        <v>169</v>
      </c>
      <c r="K13336" s="34">
        <v>122</v>
      </c>
      <c r="L13336" s="34">
        <v>141</v>
      </c>
      <c r="M13336" s="34">
        <v>134</v>
      </c>
    </row>
    <row r="13337" spans="1:13" x14ac:dyDescent="0.2">
      <c r="A13337" s="34" t="s">
        <v>114231</v>
      </c>
      <c r="B13337" s="34">
        <v>402</v>
      </c>
      <c r="C13337" s="34">
        <v>541</v>
      </c>
      <c r="D13337" s="34">
        <v>571</v>
      </c>
      <c r="E13337" s="34">
        <v>522</v>
      </c>
      <c r="F13337" s="34">
        <v>538</v>
      </c>
      <c r="G13337" s="34">
        <v>487</v>
      </c>
      <c r="H13337" s="34">
        <v>618</v>
      </c>
      <c r="I13337" s="34">
        <v>502</v>
      </c>
      <c r="J13337" s="34">
        <v>555</v>
      </c>
      <c r="K13337" s="34">
        <v>397</v>
      </c>
      <c r="L13337" s="34">
        <v>568</v>
      </c>
      <c r="M13337" s="34">
        <v>328</v>
      </c>
    </row>
    <row r="13338" spans="1:13" x14ac:dyDescent="0.2">
      <c r="A13338" s="34" t="s">
        <v>114232</v>
      </c>
      <c r="B13338" s="34">
        <v>149</v>
      </c>
      <c r="C13338" s="34">
        <v>206</v>
      </c>
      <c r="D13338" s="34">
        <v>196</v>
      </c>
      <c r="E13338" s="34">
        <v>222</v>
      </c>
      <c r="F13338" s="34">
        <v>129</v>
      </c>
      <c r="G13338" s="34">
        <v>168</v>
      </c>
      <c r="H13338" s="34">
        <v>168</v>
      </c>
      <c r="I13338" s="34">
        <v>187</v>
      </c>
      <c r="J13338" s="34">
        <v>198</v>
      </c>
      <c r="K13338" s="34">
        <v>146</v>
      </c>
      <c r="L13338" s="34">
        <v>116</v>
      </c>
      <c r="M13338" s="34">
        <v>117</v>
      </c>
    </row>
    <row r="13339" spans="1:13" x14ac:dyDescent="0.2">
      <c r="A13339" s="34" t="s">
        <v>114233</v>
      </c>
      <c r="B13339" s="34">
        <v>672</v>
      </c>
      <c r="C13339" s="34">
        <v>687</v>
      </c>
      <c r="D13339" s="34">
        <v>724</v>
      </c>
      <c r="E13339" s="34">
        <v>708</v>
      </c>
      <c r="F13339" s="34">
        <v>653</v>
      </c>
      <c r="G13339" s="34">
        <v>653</v>
      </c>
      <c r="H13339" s="34">
        <v>719</v>
      </c>
      <c r="I13339" s="34">
        <v>646</v>
      </c>
      <c r="J13339" s="34">
        <v>756</v>
      </c>
      <c r="K13339" s="34">
        <v>615</v>
      </c>
      <c r="L13339" s="34">
        <v>650</v>
      </c>
      <c r="M13339" s="34">
        <v>513</v>
      </c>
    </row>
    <row r="13340" spans="1:13" x14ac:dyDescent="0.2">
      <c r="A13340" s="34" t="s">
        <v>114234</v>
      </c>
      <c r="B13340" s="34">
        <v>378</v>
      </c>
      <c r="C13340" s="34">
        <v>432</v>
      </c>
      <c r="D13340" s="34">
        <v>440</v>
      </c>
      <c r="E13340" s="34">
        <v>540</v>
      </c>
      <c r="F13340" s="34">
        <v>468</v>
      </c>
      <c r="G13340" s="34">
        <v>456</v>
      </c>
      <c r="H13340" s="34">
        <v>491</v>
      </c>
      <c r="I13340" s="34">
        <v>433</v>
      </c>
      <c r="J13340" s="34">
        <v>470</v>
      </c>
      <c r="K13340" s="34">
        <v>388</v>
      </c>
      <c r="L13340" s="34">
        <v>421</v>
      </c>
      <c r="M13340" s="34">
        <v>358</v>
      </c>
    </row>
    <row r="13341" spans="1:13" x14ac:dyDescent="0.2">
      <c r="A13341" s="34" t="s">
        <v>114235</v>
      </c>
      <c r="B13341" s="34">
        <v>482</v>
      </c>
      <c r="C13341" s="34">
        <v>556</v>
      </c>
      <c r="D13341" s="34">
        <v>537</v>
      </c>
      <c r="E13341" s="34">
        <v>570</v>
      </c>
      <c r="F13341" s="34">
        <v>502</v>
      </c>
      <c r="G13341" s="34">
        <v>504</v>
      </c>
      <c r="H13341" s="34">
        <v>533</v>
      </c>
      <c r="I13341" s="34">
        <v>503</v>
      </c>
      <c r="J13341" s="34">
        <v>494</v>
      </c>
      <c r="K13341" s="34">
        <v>456</v>
      </c>
      <c r="L13341" s="34">
        <v>548</v>
      </c>
      <c r="M13341" s="34">
        <v>419</v>
      </c>
    </row>
    <row r="13342" spans="1:13" x14ac:dyDescent="0.2">
      <c r="A13342" s="34" t="s">
        <v>114236</v>
      </c>
      <c r="B13342" s="34">
        <v>369</v>
      </c>
      <c r="C13342" s="34">
        <v>370</v>
      </c>
      <c r="D13342" s="34">
        <v>392</v>
      </c>
      <c r="E13342" s="34">
        <v>403</v>
      </c>
      <c r="F13342" s="34">
        <v>342</v>
      </c>
      <c r="G13342" s="34">
        <v>285</v>
      </c>
      <c r="H13342" s="34">
        <v>363</v>
      </c>
      <c r="I13342" s="34">
        <v>372</v>
      </c>
      <c r="J13342" s="34">
        <v>426</v>
      </c>
      <c r="K13342" s="34">
        <v>273</v>
      </c>
      <c r="L13342" s="34">
        <v>383</v>
      </c>
      <c r="M13342" s="34">
        <v>249</v>
      </c>
    </row>
    <row r="13343" spans="1:13" x14ac:dyDescent="0.2">
      <c r="A13343" s="34" t="s">
        <v>114237</v>
      </c>
      <c r="B13343" s="34">
        <v>728</v>
      </c>
      <c r="C13343" s="34">
        <v>818</v>
      </c>
      <c r="D13343" s="34">
        <v>696</v>
      </c>
      <c r="E13343" s="34">
        <v>884</v>
      </c>
      <c r="F13343" s="34">
        <v>689</v>
      </c>
      <c r="G13343" s="34">
        <v>757</v>
      </c>
      <c r="H13343" s="34">
        <v>817</v>
      </c>
      <c r="I13343" s="34">
        <v>729</v>
      </c>
      <c r="J13343" s="34">
        <v>753</v>
      </c>
      <c r="K13343" s="34">
        <v>677</v>
      </c>
      <c r="L13343" s="34">
        <v>737</v>
      </c>
      <c r="M13343" s="34">
        <v>590</v>
      </c>
    </row>
    <row r="13344" spans="1:13" x14ac:dyDescent="0.2">
      <c r="A13344" s="34" t="s">
        <v>114238</v>
      </c>
      <c r="B13344" s="34">
        <v>535</v>
      </c>
      <c r="C13344" s="34">
        <v>444</v>
      </c>
      <c r="D13344" s="34">
        <v>551</v>
      </c>
      <c r="E13344" s="34">
        <v>478</v>
      </c>
      <c r="F13344" s="34">
        <v>388</v>
      </c>
      <c r="G13344" s="34">
        <v>468</v>
      </c>
      <c r="H13344" s="34">
        <v>520</v>
      </c>
      <c r="I13344" s="34">
        <v>512</v>
      </c>
      <c r="J13344" s="34">
        <v>458</v>
      </c>
      <c r="K13344" s="34">
        <v>409</v>
      </c>
      <c r="L13344" s="34">
        <v>543</v>
      </c>
      <c r="M13344" s="34">
        <v>352</v>
      </c>
    </row>
    <row r="13345" spans="1:13" x14ac:dyDescent="0.2">
      <c r="A13345" s="34" t="s">
        <v>114239</v>
      </c>
      <c r="B13345" s="34">
        <v>690</v>
      </c>
      <c r="C13345" s="34">
        <v>705</v>
      </c>
      <c r="D13345" s="34">
        <v>778</v>
      </c>
      <c r="E13345" s="34">
        <v>831</v>
      </c>
      <c r="F13345" s="34">
        <v>607</v>
      </c>
      <c r="G13345" s="34">
        <v>781</v>
      </c>
      <c r="H13345" s="34">
        <v>776</v>
      </c>
      <c r="I13345" s="34">
        <v>742</v>
      </c>
      <c r="J13345" s="34">
        <v>783</v>
      </c>
      <c r="K13345" s="34">
        <v>589</v>
      </c>
      <c r="L13345" s="34">
        <v>687</v>
      </c>
      <c r="M13345" s="34">
        <v>536</v>
      </c>
    </row>
    <row r="13346" spans="1:13" x14ac:dyDescent="0.2">
      <c r="A13346" s="34" t="s">
        <v>114240</v>
      </c>
      <c r="B13346" s="34">
        <v>578</v>
      </c>
      <c r="C13346" s="34">
        <v>497</v>
      </c>
      <c r="D13346" s="34">
        <v>584</v>
      </c>
      <c r="E13346" s="34">
        <v>587</v>
      </c>
      <c r="F13346" s="34">
        <v>496</v>
      </c>
      <c r="G13346" s="34">
        <v>358</v>
      </c>
      <c r="H13346" s="34">
        <v>606</v>
      </c>
      <c r="I13346" s="34">
        <v>526</v>
      </c>
      <c r="J13346" s="34">
        <v>580</v>
      </c>
      <c r="K13346" s="34">
        <v>386</v>
      </c>
      <c r="L13346" s="34">
        <v>559</v>
      </c>
      <c r="M13346" s="34">
        <v>394</v>
      </c>
    </row>
    <row r="13347" spans="1:13" x14ac:dyDescent="0.2">
      <c r="A13347" s="34" t="s">
        <v>114241</v>
      </c>
      <c r="B13347" s="34">
        <v>370</v>
      </c>
      <c r="C13347" s="34">
        <v>374</v>
      </c>
      <c r="D13347" s="34">
        <v>408</v>
      </c>
      <c r="E13347" s="34">
        <v>367</v>
      </c>
      <c r="F13347" s="34">
        <v>346</v>
      </c>
      <c r="G13347" s="34">
        <v>306</v>
      </c>
      <c r="H13347" s="34">
        <v>428</v>
      </c>
      <c r="I13347" s="34">
        <v>329</v>
      </c>
      <c r="J13347" s="34">
        <v>369</v>
      </c>
      <c r="K13347" s="34">
        <v>277</v>
      </c>
      <c r="L13347" s="34">
        <v>423</v>
      </c>
      <c r="M13347" s="34">
        <v>318</v>
      </c>
    </row>
    <row r="13348" spans="1:13" x14ac:dyDescent="0.2">
      <c r="A13348" s="34" t="s">
        <v>114242</v>
      </c>
      <c r="B13348" s="34">
        <v>300</v>
      </c>
      <c r="C13348" s="34">
        <v>387</v>
      </c>
      <c r="D13348" s="34">
        <v>288</v>
      </c>
      <c r="E13348" s="34">
        <v>449</v>
      </c>
      <c r="F13348" s="34">
        <v>254</v>
      </c>
      <c r="G13348" s="34">
        <v>385</v>
      </c>
      <c r="H13348" s="34">
        <v>328</v>
      </c>
      <c r="I13348" s="34">
        <v>395</v>
      </c>
      <c r="J13348" s="34">
        <v>315</v>
      </c>
      <c r="K13348" s="34">
        <v>332</v>
      </c>
      <c r="L13348" s="34">
        <v>274</v>
      </c>
      <c r="M13348" s="34">
        <v>288</v>
      </c>
    </row>
    <row r="13349" spans="1:13" x14ac:dyDescent="0.2">
      <c r="A13349" s="34" t="s">
        <v>114243</v>
      </c>
      <c r="B13349" s="34">
        <v>371</v>
      </c>
      <c r="C13349" s="34">
        <v>437</v>
      </c>
      <c r="D13349" s="34">
        <v>454</v>
      </c>
      <c r="E13349" s="34">
        <v>528</v>
      </c>
      <c r="F13349" s="34">
        <v>357</v>
      </c>
      <c r="G13349" s="34">
        <v>392</v>
      </c>
      <c r="H13349" s="34">
        <v>438</v>
      </c>
      <c r="I13349" s="34">
        <v>428</v>
      </c>
      <c r="J13349" s="34">
        <v>454</v>
      </c>
      <c r="K13349" s="34">
        <v>343</v>
      </c>
      <c r="L13349" s="34">
        <v>440</v>
      </c>
      <c r="M13349" s="34">
        <v>351</v>
      </c>
    </row>
    <row r="13350" spans="1:13" x14ac:dyDescent="0.2">
      <c r="A13350" s="34" t="s">
        <v>114244</v>
      </c>
      <c r="B13350" s="34">
        <v>328</v>
      </c>
      <c r="C13350" s="34">
        <v>476</v>
      </c>
      <c r="D13350" s="34">
        <v>417</v>
      </c>
      <c r="E13350" s="34">
        <v>405</v>
      </c>
      <c r="F13350" s="34">
        <v>376</v>
      </c>
      <c r="G13350" s="34">
        <v>397</v>
      </c>
      <c r="H13350" s="34">
        <v>399</v>
      </c>
      <c r="I13350" s="34">
        <v>377</v>
      </c>
      <c r="J13350" s="34">
        <v>408</v>
      </c>
      <c r="K13350" s="34">
        <v>375</v>
      </c>
      <c r="L13350" s="34">
        <v>383</v>
      </c>
      <c r="M13350" s="34">
        <v>298</v>
      </c>
    </row>
    <row r="13351" spans="1:13" x14ac:dyDescent="0.2">
      <c r="A13351" s="34" t="s">
        <v>114245</v>
      </c>
      <c r="B13351" s="34">
        <v>424</v>
      </c>
      <c r="C13351" s="34">
        <v>487</v>
      </c>
      <c r="D13351" s="34">
        <v>530</v>
      </c>
      <c r="E13351" s="34">
        <v>465</v>
      </c>
      <c r="F13351" s="34">
        <v>448</v>
      </c>
      <c r="G13351" s="34">
        <v>399</v>
      </c>
      <c r="H13351" s="34">
        <v>548</v>
      </c>
      <c r="I13351" s="34">
        <v>458</v>
      </c>
      <c r="J13351" s="34">
        <v>545</v>
      </c>
      <c r="K13351" s="34">
        <v>369</v>
      </c>
      <c r="L13351" s="34">
        <v>446</v>
      </c>
      <c r="M13351" s="34">
        <v>345</v>
      </c>
    </row>
    <row r="13352" spans="1:13" x14ac:dyDescent="0.2">
      <c r="A13352" s="34" t="s">
        <v>114246</v>
      </c>
      <c r="B13352" s="34">
        <v>322</v>
      </c>
      <c r="C13352" s="34">
        <v>378</v>
      </c>
      <c r="D13352" s="34">
        <v>406</v>
      </c>
      <c r="E13352" s="34">
        <v>391</v>
      </c>
      <c r="F13352" s="34">
        <v>341</v>
      </c>
      <c r="G13352" s="34">
        <v>349</v>
      </c>
      <c r="H13352" s="34">
        <v>450</v>
      </c>
      <c r="I13352" s="34">
        <v>352</v>
      </c>
      <c r="J13352" s="34">
        <v>383</v>
      </c>
      <c r="K13352" s="34">
        <v>277</v>
      </c>
      <c r="L13352" s="34">
        <v>413</v>
      </c>
      <c r="M13352" s="34">
        <v>235</v>
      </c>
    </row>
    <row r="13353" spans="1:13" x14ac:dyDescent="0.2">
      <c r="A13353" s="34" t="s">
        <v>114247</v>
      </c>
      <c r="B13353" s="34">
        <v>236</v>
      </c>
      <c r="C13353" s="34">
        <v>219</v>
      </c>
      <c r="D13353" s="34">
        <v>246</v>
      </c>
      <c r="E13353" s="34">
        <v>250</v>
      </c>
      <c r="F13353" s="34">
        <v>205</v>
      </c>
      <c r="G13353" s="34">
        <v>219</v>
      </c>
      <c r="H13353" s="34">
        <v>204</v>
      </c>
      <c r="I13353" s="34">
        <v>237</v>
      </c>
      <c r="J13353" s="34">
        <v>295</v>
      </c>
      <c r="K13353" s="34">
        <v>216</v>
      </c>
      <c r="L13353" s="34">
        <v>200</v>
      </c>
      <c r="M13353" s="34">
        <v>183</v>
      </c>
    </row>
    <row r="13354" spans="1:13" x14ac:dyDescent="0.2">
      <c r="A13354" s="34" t="s">
        <v>114248</v>
      </c>
      <c r="B13354" s="34">
        <v>164</v>
      </c>
      <c r="C13354" s="34">
        <v>191</v>
      </c>
      <c r="D13354" s="34">
        <v>234</v>
      </c>
      <c r="E13354" s="34">
        <v>240</v>
      </c>
      <c r="F13354" s="34">
        <v>168</v>
      </c>
      <c r="G13354" s="34">
        <v>145</v>
      </c>
      <c r="H13354" s="34">
        <v>242</v>
      </c>
      <c r="I13354" s="34">
        <v>182</v>
      </c>
      <c r="J13354" s="34">
        <v>213</v>
      </c>
      <c r="K13354" s="34">
        <v>154</v>
      </c>
      <c r="L13354" s="34">
        <v>186</v>
      </c>
      <c r="M13354" s="34">
        <v>145</v>
      </c>
    </row>
    <row r="13355" spans="1:13" x14ac:dyDescent="0.2">
      <c r="A13355" s="34" t="s">
        <v>114249</v>
      </c>
      <c r="B13355" s="34">
        <v>330</v>
      </c>
      <c r="C13355" s="34">
        <v>319</v>
      </c>
      <c r="D13355" s="34">
        <v>324</v>
      </c>
      <c r="E13355" s="34">
        <v>342</v>
      </c>
      <c r="F13355" s="34">
        <v>264</v>
      </c>
      <c r="G13355" s="34">
        <v>307</v>
      </c>
      <c r="H13355" s="34">
        <v>362</v>
      </c>
      <c r="I13355" s="34">
        <v>318</v>
      </c>
      <c r="J13355" s="34">
        <v>362</v>
      </c>
      <c r="K13355" s="34">
        <v>236</v>
      </c>
      <c r="L13355" s="34">
        <v>306</v>
      </c>
      <c r="M13355" s="34">
        <v>251</v>
      </c>
    </row>
    <row r="13356" spans="1:13" x14ac:dyDescent="0.2">
      <c r="A13356" s="34" t="s">
        <v>114250</v>
      </c>
      <c r="B13356" s="34">
        <v>229</v>
      </c>
      <c r="C13356" s="34">
        <v>286</v>
      </c>
      <c r="D13356" s="34">
        <v>240</v>
      </c>
      <c r="E13356" s="34">
        <v>285</v>
      </c>
      <c r="F13356" s="34">
        <v>209</v>
      </c>
      <c r="G13356" s="34">
        <v>282</v>
      </c>
      <c r="H13356" s="34">
        <v>235</v>
      </c>
      <c r="I13356" s="34">
        <v>302</v>
      </c>
      <c r="J13356" s="34">
        <v>265</v>
      </c>
      <c r="K13356" s="34">
        <v>249</v>
      </c>
      <c r="L13356" s="34">
        <v>232</v>
      </c>
      <c r="M13356" s="34">
        <v>182</v>
      </c>
    </row>
    <row r="13357" spans="1:13" x14ac:dyDescent="0.2">
      <c r="A13357" s="34" t="s">
        <v>114251</v>
      </c>
      <c r="B13357" s="34">
        <v>541</v>
      </c>
      <c r="C13357" s="34">
        <v>517</v>
      </c>
      <c r="D13357" s="34">
        <v>522</v>
      </c>
      <c r="E13357" s="34">
        <v>516</v>
      </c>
      <c r="F13357" s="34">
        <v>476</v>
      </c>
      <c r="G13357" s="34">
        <v>508</v>
      </c>
      <c r="H13357" s="34">
        <v>619</v>
      </c>
      <c r="I13357" s="34">
        <v>496</v>
      </c>
      <c r="J13357" s="34">
        <v>535</v>
      </c>
      <c r="K13357" s="34">
        <v>386</v>
      </c>
      <c r="L13357" s="34">
        <v>525</v>
      </c>
      <c r="M13357" s="34">
        <v>383</v>
      </c>
    </row>
    <row r="13358" spans="1:13" x14ac:dyDescent="0.2">
      <c r="A13358" s="34" t="s">
        <v>114252</v>
      </c>
      <c r="B13358" s="34">
        <v>383</v>
      </c>
      <c r="C13358" s="34">
        <v>409</v>
      </c>
      <c r="D13358" s="34">
        <v>445</v>
      </c>
      <c r="E13358" s="34">
        <v>407</v>
      </c>
      <c r="F13358" s="34">
        <v>466</v>
      </c>
      <c r="G13358" s="34">
        <v>314</v>
      </c>
      <c r="H13358" s="34">
        <v>560</v>
      </c>
      <c r="I13358" s="34">
        <v>407</v>
      </c>
      <c r="J13358" s="34">
        <v>455</v>
      </c>
      <c r="K13358" s="34">
        <v>330</v>
      </c>
      <c r="L13358" s="34">
        <v>380</v>
      </c>
      <c r="M13358" s="34">
        <v>362</v>
      </c>
    </row>
    <row r="13359" spans="1:13" x14ac:dyDescent="0.2">
      <c r="A13359" s="34" t="s">
        <v>114253</v>
      </c>
      <c r="B13359" s="34">
        <v>213</v>
      </c>
      <c r="C13359" s="34">
        <v>261</v>
      </c>
      <c r="D13359" s="34">
        <v>316</v>
      </c>
      <c r="E13359" s="34">
        <v>237</v>
      </c>
      <c r="F13359" s="34">
        <v>162</v>
      </c>
      <c r="G13359" s="34">
        <v>221</v>
      </c>
      <c r="H13359" s="34">
        <v>206</v>
      </c>
      <c r="I13359" s="34">
        <v>200</v>
      </c>
      <c r="J13359" s="34">
        <v>198</v>
      </c>
      <c r="K13359" s="34">
        <v>179</v>
      </c>
      <c r="L13359" s="34">
        <v>254</v>
      </c>
      <c r="M13359" s="34">
        <v>190</v>
      </c>
    </row>
    <row r="13360" spans="1:13" x14ac:dyDescent="0.2">
      <c r="A13360" s="34" t="s">
        <v>114254</v>
      </c>
      <c r="B13360" s="34">
        <v>551</v>
      </c>
      <c r="C13360" s="34">
        <v>429</v>
      </c>
      <c r="D13360" s="34">
        <v>512</v>
      </c>
      <c r="E13360" s="34">
        <v>487</v>
      </c>
      <c r="F13360" s="34">
        <v>425</v>
      </c>
      <c r="G13360" s="34">
        <v>415</v>
      </c>
      <c r="H13360" s="34">
        <v>574</v>
      </c>
      <c r="I13360" s="34">
        <v>478</v>
      </c>
      <c r="J13360" s="34">
        <v>595</v>
      </c>
      <c r="K13360" s="34">
        <v>342</v>
      </c>
      <c r="L13360" s="34">
        <v>514</v>
      </c>
      <c r="M13360" s="34">
        <v>366</v>
      </c>
    </row>
    <row r="13361" spans="1:13" x14ac:dyDescent="0.2">
      <c r="A13361" s="34" t="s">
        <v>114255</v>
      </c>
      <c r="B13361" s="34">
        <v>446</v>
      </c>
      <c r="C13361" s="34">
        <v>513</v>
      </c>
      <c r="D13361" s="34">
        <v>504</v>
      </c>
      <c r="E13361" s="34">
        <v>533</v>
      </c>
      <c r="F13361" s="34">
        <v>461</v>
      </c>
      <c r="G13361" s="34">
        <v>536</v>
      </c>
      <c r="H13361" s="34">
        <v>501</v>
      </c>
      <c r="I13361" s="34">
        <v>533</v>
      </c>
      <c r="J13361" s="34">
        <v>543</v>
      </c>
      <c r="K13361" s="34">
        <v>412</v>
      </c>
      <c r="L13361" s="34">
        <v>522</v>
      </c>
      <c r="M13361" s="34">
        <v>409</v>
      </c>
    </row>
    <row r="13362" spans="1:13" x14ac:dyDescent="0.2">
      <c r="A13362" s="34" t="s">
        <v>114256</v>
      </c>
      <c r="B13362" s="34">
        <v>451</v>
      </c>
      <c r="C13362" s="34">
        <v>415</v>
      </c>
      <c r="D13362" s="34">
        <v>418</v>
      </c>
      <c r="E13362" s="34">
        <v>489</v>
      </c>
      <c r="F13362" s="34">
        <v>374</v>
      </c>
      <c r="G13362" s="34">
        <v>373</v>
      </c>
      <c r="H13362" s="34">
        <v>403</v>
      </c>
      <c r="I13362" s="34">
        <v>420</v>
      </c>
      <c r="J13362" s="34">
        <v>415</v>
      </c>
      <c r="K13362" s="34">
        <v>333</v>
      </c>
      <c r="L13362" s="34">
        <v>420</v>
      </c>
      <c r="M13362" s="34">
        <v>312</v>
      </c>
    </row>
    <row r="13363" spans="1:13" x14ac:dyDescent="0.2">
      <c r="A13363" s="34" t="s">
        <v>114257</v>
      </c>
      <c r="B13363" s="34">
        <v>310</v>
      </c>
      <c r="C13363" s="34">
        <v>426</v>
      </c>
      <c r="D13363" s="34">
        <v>366</v>
      </c>
      <c r="E13363" s="34">
        <v>457</v>
      </c>
      <c r="F13363" s="34">
        <v>339</v>
      </c>
      <c r="G13363" s="34">
        <v>418</v>
      </c>
      <c r="H13363" s="34">
        <v>433</v>
      </c>
      <c r="I13363" s="34">
        <v>428</v>
      </c>
      <c r="J13363" s="34">
        <v>349</v>
      </c>
      <c r="K13363" s="34">
        <v>364</v>
      </c>
      <c r="L13363" s="34">
        <v>322</v>
      </c>
      <c r="M13363" s="34">
        <v>319</v>
      </c>
    </row>
    <row r="13364" spans="1:13" x14ac:dyDescent="0.2">
      <c r="A13364" s="34" t="s">
        <v>114258</v>
      </c>
      <c r="B13364" s="34">
        <v>357</v>
      </c>
      <c r="C13364" s="34">
        <v>405</v>
      </c>
      <c r="D13364" s="34">
        <v>418</v>
      </c>
      <c r="E13364" s="34">
        <v>356</v>
      </c>
      <c r="F13364" s="34">
        <v>329</v>
      </c>
      <c r="G13364" s="34">
        <v>364</v>
      </c>
      <c r="H13364" s="34">
        <v>443</v>
      </c>
      <c r="I13364" s="34">
        <v>392</v>
      </c>
      <c r="J13364" s="34">
        <v>404</v>
      </c>
      <c r="K13364" s="34">
        <v>310</v>
      </c>
      <c r="L13364" s="34">
        <v>361</v>
      </c>
      <c r="M13364" s="34">
        <v>269</v>
      </c>
    </row>
    <row r="13365" spans="1:13" x14ac:dyDescent="0.2">
      <c r="A13365" s="34" t="s">
        <v>114259</v>
      </c>
      <c r="B13365" s="34">
        <v>493</v>
      </c>
      <c r="C13365" s="34">
        <v>585</v>
      </c>
      <c r="D13365" s="34">
        <v>613</v>
      </c>
      <c r="E13365" s="34">
        <v>596</v>
      </c>
      <c r="F13365" s="34">
        <v>506</v>
      </c>
      <c r="G13365" s="34">
        <v>473</v>
      </c>
      <c r="H13365" s="34">
        <v>510</v>
      </c>
      <c r="I13365" s="34">
        <v>540</v>
      </c>
      <c r="J13365" s="34">
        <v>517</v>
      </c>
      <c r="K13365" s="34">
        <v>490</v>
      </c>
      <c r="L13365" s="34">
        <v>510</v>
      </c>
      <c r="M13365" s="34">
        <v>473</v>
      </c>
    </row>
    <row r="13366" spans="1:13" x14ac:dyDescent="0.2">
      <c r="A13366" s="34" t="s">
        <v>114260</v>
      </c>
      <c r="B13366" s="34">
        <v>926</v>
      </c>
      <c r="C13366" s="34">
        <v>721</v>
      </c>
      <c r="D13366" s="34">
        <v>932</v>
      </c>
      <c r="E13366" s="34">
        <v>872</v>
      </c>
      <c r="F13366" s="34">
        <v>847</v>
      </c>
      <c r="G13366" s="34">
        <v>722</v>
      </c>
      <c r="H13366" s="34">
        <v>874</v>
      </c>
      <c r="I13366" s="34">
        <v>776</v>
      </c>
      <c r="J13366" s="34">
        <v>1011</v>
      </c>
      <c r="K13366" s="34">
        <v>669</v>
      </c>
      <c r="L13366" s="34">
        <v>842</v>
      </c>
      <c r="M13366" s="34">
        <v>572</v>
      </c>
    </row>
    <row r="13367" spans="1:13" x14ac:dyDescent="0.2">
      <c r="A13367" s="34" t="s">
        <v>114261</v>
      </c>
      <c r="B13367" s="34">
        <v>644</v>
      </c>
      <c r="C13367" s="34">
        <v>655</v>
      </c>
      <c r="D13367" s="34">
        <v>694</v>
      </c>
      <c r="E13367" s="34">
        <v>641</v>
      </c>
      <c r="F13367" s="34">
        <v>512</v>
      </c>
      <c r="G13367" s="34">
        <v>515</v>
      </c>
      <c r="H13367" s="34">
        <v>721</v>
      </c>
      <c r="I13367" s="34">
        <v>662</v>
      </c>
      <c r="J13367" s="34">
        <v>755</v>
      </c>
      <c r="K13367" s="34">
        <v>496</v>
      </c>
      <c r="L13367" s="34">
        <v>671</v>
      </c>
      <c r="M13367" s="34">
        <v>419</v>
      </c>
    </row>
    <row r="13368" spans="1:13" x14ac:dyDescent="0.2">
      <c r="A13368" s="34" t="s">
        <v>114262</v>
      </c>
      <c r="B13368" s="34">
        <v>559</v>
      </c>
      <c r="C13368" s="34">
        <v>525</v>
      </c>
      <c r="D13368" s="34">
        <v>539</v>
      </c>
      <c r="E13368" s="34">
        <v>575</v>
      </c>
      <c r="F13368" s="34">
        <v>454</v>
      </c>
      <c r="G13368" s="34">
        <v>461</v>
      </c>
      <c r="H13368" s="34">
        <v>537</v>
      </c>
      <c r="I13368" s="34">
        <v>491</v>
      </c>
      <c r="J13368" s="34">
        <v>485</v>
      </c>
      <c r="K13368" s="34">
        <v>415</v>
      </c>
      <c r="L13368" s="34">
        <v>496</v>
      </c>
      <c r="M13368" s="34">
        <v>337</v>
      </c>
    </row>
    <row r="13369" spans="1:13" x14ac:dyDescent="0.2">
      <c r="A13369" s="34" t="s">
        <v>114263</v>
      </c>
      <c r="B13369" s="34">
        <v>724</v>
      </c>
      <c r="C13369" s="34">
        <v>724</v>
      </c>
      <c r="D13369" s="34">
        <v>883</v>
      </c>
      <c r="E13369" s="34">
        <v>809</v>
      </c>
      <c r="F13369" s="34">
        <v>748</v>
      </c>
      <c r="G13369" s="34">
        <v>662</v>
      </c>
      <c r="H13369" s="34">
        <v>957</v>
      </c>
      <c r="I13369" s="34">
        <v>765</v>
      </c>
      <c r="J13369" s="34">
        <v>852</v>
      </c>
      <c r="K13369" s="34">
        <v>610</v>
      </c>
      <c r="L13369" s="34">
        <v>920</v>
      </c>
      <c r="M13369" s="34">
        <v>563</v>
      </c>
    </row>
    <row r="13370" spans="1:13" x14ac:dyDescent="0.2">
      <c r="A13370" s="34" t="s">
        <v>114264</v>
      </c>
      <c r="B13370" s="34">
        <v>1322</v>
      </c>
      <c r="C13370" s="34">
        <v>1184</v>
      </c>
      <c r="D13370" s="34">
        <v>1336</v>
      </c>
      <c r="E13370" s="34">
        <v>1246</v>
      </c>
      <c r="F13370" s="34">
        <v>1176</v>
      </c>
      <c r="G13370" s="34">
        <v>1062</v>
      </c>
      <c r="H13370" s="34">
        <v>1376</v>
      </c>
      <c r="I13370" s="34">
        <v>1040</v>
      </c>
      <c r="J13370" s="34">
        <v>1381</v>
      </c>
      <c r="K13370" s="34">
        <v>925</v>
      </c>
      <c r="L13370" s="34">
        <v>1322</v>
      </c>
      <c r="M13370" s="34">
        <v>862</v>
      </c>
    </row>
    <row r="13371" spans="1:13" x14ac:dyDescent="0.2">
      <c r="A13371" s="34" t="s">
        <v>114265</v>
      </c>
      <c r="B13371" s="34">
        <v>350</v>
      </c>
      <c r="C13371" s="34">
        <v>340</v>
      </c>
      <c r="D13371" s="34">
        <v>369</v>
      </c>
      <c r="E13371" s="34">
        <v>289</v>
      </c>
      <c r="F13371" s="34">
        <v>328</v>
      </c>
      <c r="G13371" s="34">
        <v>273</v>
      </c>
      <c r="H13371" s="34">
        <v>341</v>
      </c>
      <c r="I13371" s="34">
        <v>304</v>
      </c>
      <c r="J13371" s="34">
        <v>330</v>
      </c>
      <c r="K13371" s="34">
        <v>255</v>
      </c>
      <c r="L13371" s="34">
        <v>365</v>
      </c>
      <c r="M13371" s="34">
        <v>240</v>
      </c>
    </row>
    <row r="13372" spans="1:13" x14ac:dyDescent="0.2">
      <c r="A13372" s="34" t="s">
        <v>114266</v>
      </c>
      <c r="B13372" s="34">
        <v>523</v>
      </c>
      <c r="C13372" s="34">
        <v>539</v>
      </c>
      <c r="D13372" s="34">
        <v>613</v>
      </c>
      <c r="E13372" s="34">
        <v>557</v>
      </c>
      <c r="F13372" s="34">
        <v>396</v>
      </c>
      <c r="G13372" s="34">
        <v>447</v>
      </c>
      <c r="H13372" s="34">
        <v>572</v>
      </c>
      <c r="I13372" s="34">
        <v>527</v>
      </c>
      <c r="J13372" s="34">
        <v>476</v>
      </c>
      <c r="K13372" s="34">
        <v>446</v>
      </c>
      <c r="L13372" s="34">
        <v>487</v>
      </c>
      <c r="M13372" s="34">
        <v>439</v>
      </c>
    </row>
    <row r="13373" spans="1:13" x14ac:dyDescent="0.2">
      <c r="A13373" s="34" t="s">
        <v>114267</v>
      </c>
      <c r="B13373" s="34">
        <v>392</v>
      </c>
      <c r="C13373" s="34">
        <v>403</v>
      </c>
      <c r="D13373" s="34">
        <v>397</v>
      </c>
      <c r="E13373" s="34">
        <v>400</v>
      </c>
      <c r="F13373" s="34">
        <v>421</v>
      </c>
      <c r="G13373" s="34">
        <v>392</v>
      </c>
      <c r="H13373" s="34">
        <v>494</v>
      </c>
      <c r="I13373" s="34">
        <v>422</v>
      </c>
      <c r="J13373" s="34">
        <v>472</v>
      </c>
      <c r="K13373" s="34">
        <v>351</v>
      </c>
      <c r="L13373" s="34">
        <v>384</v>
      </c>
      <c r="M13373" s="34">
        <v>346</v>
      </c>
    </row>
    <row r="13374" spans="1:13" x14ac:dyDescent="0.2">
      <c r="A13374" s="34" t="s">
        <v>114268</v>
      </c>
      <c r="B13374" s="34">
        <v>568</v>
      </c>
      <c r="C13374" s="34">
        <v>573</v>
      </c>
      <c r="D13374" s="34">
        <v>705</v>
      </c>
      <c r="E13374" s="34">
        <v>603</v>
      </c>
      <c r="F13374" s="34">
        <v>581</v>
      </c>
      <c r="G13374" s="34">
        <v>581</v>
      </c>
      <c r="H13374" s="34">
        <v>718</v>
      </c>
      <c r="I13374" s="34">
        <v>536</v>
      </c>
      <c r="J13374" s="34">
        <v>656</v>
      </c>
      <c r="K13374" s="34">
        <v>499</v>
      </c>
      <c r="L13374" s="34">
        <v>591</v>
      </c>
      <c r="M13374" s="34">
        <v>431</v>
      </c>
    </row>
    <row r="13375" spans="1:13" x14ac:dyDescent="0.2">
      <c r="A13375" s="34" t="s">
        <v>114269</v>
      </c>
      <c r="B13375" s="34">
        <v>653</v>
      </c>
      <c r="C13375" s="34">
        <v>634</v>
      </c>
      <c r="D13375" s="34">
        <v>757</v>
      </c>
      <c r="E13375" s="34">
        <v>742</v>
      </c>
      <c r="F13375" s="34">
        <v>699</v>
      </c>
      <c r="G13375" s="34">
        <v>575</v>
      </c>
      <c r="H13375" s="34">
        <v>665</v>
      </c>
      <c r="I13375" s="34">
        <v>700</v>
      </c>
      <c r="J13375" s="34">
        <v>781</v>
      </c>
      <c r="K13375" s="34">
        <v>558</v>
      </c>
      <c r="L13375" s="34">
        <v>699</v>
      </c>
      <c r="M13375" s="34">
        <v>480</v>
      </c>
    </row>
    <row r="13376" spans="1:13" x14ac:dyDescent="0.2">
      <c r="A13376" s="34" t="s">
        <v>114270</v>
      </c>
      <c r="B13376" s="34">
        <v>367</v>
      </c>
      <c r="C13376" s="34">
        <v>330</v>
      </c>
      <c r="D13376" s="34">
        <v>371</v>
      </c>
      <c r="E13376" s="34">
        <v>412</v>
      </c>
      <c r="F13376" s="34">
        <v>335</v>
      </c>
      <c r="G13376" s="34">
        <v>347</v>
      </c>
      <c r="H13376" s="34">
        <v>424</v>
      </c>
      <c r="I13376" s="34">
        <v>346</v>
      </c>
      <c r="J13376" s="34">
        <v>391</v>
      </c>
      <c r="K13376" s="34">
        <v>272</v>
      </c>
      <c r="L13376" s="34">
        <v>399</v>
      </c>
      <c r="M13376" s="34">
        <v>280</v>
      </c>
    </row>
    <row r="13377" spans="1:13" x14ac:dyDescent="0.2">
      <c r="A13377" s="34" t="s">
        <v>114271</v>
      </c>
      <c r="B13377" s="34">
        <v>373</v>
      </c>
      <c r="C13377" s="34">
        <v>436</v>
      </c>
      <c r="D13377" s="34">
        <v>447</v>
      </c>
      <c r="E13377" s="34">
        <v>453</v>
      </c>
      <c r="F13377" s="34">
        <v>448</v>
      </c>
      <c r="G13377" s="34">
        <v>399</v>
      </c>
      <c r="H13377" s="34">
        <v>522</v>
      </c>
      <c r="I13377" s="34">
        <v>466</v>
      </c>
      <c r="J13377" s="34">
        <v>480</v>
      </c>
      <c r="K13377" s="34">
        <v>342</v>
      </c>
      <c r="L13377" s="34">
        <v>429</v>
      </c>
      <c r="M13377" s="34">
        <v>307</v>
      </c>
    </row>
    <row r="13378" spans="1:13" x14ac:dyDescent="0.2">
      <c r="A13378" s="34" t="s">
        <v>114272</v>
      </c>
      <c r="B13378" s="34">
        <v>634</v>
      </c>
      <c r="C13378" s="34">
        <v>612</v>
      </c>
      <c r="D13378" s="34">
        <v>619</v>
      </c>
      <c r="E13378" s="34">
        <v>661</v>
      </c>
      <c r="F13378" s="34">
        <v>528</v>
      </c>
      <c r="G13378" s="34">
        <v>594</v>
      </c>
      <c r="H13378" s="34">
        <v>701</v>
      </c>
      <c r="I13378" s="34">
        <v>585</v>
      </c>
      <c r="J13378" s="34">
        <v>703</v>
      </c>
      <c r="K13378" s="34">
        <v>488</v>
      </c>
      <c r="L13378" s="34">
        <v>632</v>
      </c>
      <c r="M13378" s="34">
        <v>511</v>
      </c>
    </row>
    <row r="13379" spans="1:13" x14ac:dyDescent="0.2">
      <c r="A13379" s="34" t="s">
        <v>114273</v>
      </c>
      <c r="B13379" s="34">
        <v>383</v>
      </c>
      <c r="C13379" s="34">
        <v>486</v>
      </c>
      <c r="D13379" s="34">
        <v>494</v>
      </c>
      <c r="E13379" s="34">
        <v>594</v>
      </c>
      <c r="F13379" s="34">
        <v>440</v>
      </c>
      <c r="G13379" s="34">
        <v>501</v>
      </c>
      <c r="H13379" s="34">
        <v>513</v>
      </c>
      <c r="I13379" s="34">
        <v>518</v>
      </c>
      <c r="J13379" s="34">
        <v>438</v>
      </c>
      <c r="K13379" s="34">
        <v>418</v>
      </c>
      <c r="L13379" s="34">
        <v>401</v>
      </c>
      <c r="M13379" s="34">
        <v>376</v>
      </c>
    </row>
    <row r="13380" spans="1:13" x14ac:dyDescent="0.2">
      <c r="A13380" s="34" t="s">
        <v>114274</v>
      </c>
      <c r="B13380" s="34">
        <v>257</v>
      </c>
      <c r="C13380" s="34">
        <v>298</v>
      </c>
      <c r="D13380" s="34">
        <v>322</v>
      </c>
      <c r="E13380" s="34">
        <v>335</v>
      </c>
      <c r="F13380" s="34">
        <v>267</v>
      </c>
      <c r="G13380" s="34">
        <v>307</v>
      </c>
      <c r="H13380" s="34">
        <v>356</v>
      </c>
      <c r="I13380" s="34">
        <v>351</v>
      </c>
      <c r="J13380" s="34">
        <v>266</v>
      </c>
      <c r="K13380" s="34">
        <v>254</v>
      </c>
      <c r="L13380" s="34">
        <v>291</v>
      </c>
      <c r="M13380" s="34">
        <v>224</v>
      </c>
    </row>
    <row r="13381" spans="1:13" x14ac:dyDescent="0.2">
      <c r="A13381" s="34" t="s">
        <v>114275</v>
      </c>
      <c r="B13381" s="34">
        <v>408</v>
      </c>
      <c r="C13381" s="34">
        <v>381</v>
      </c>
      <c r="D13381" s="34">
        <v>436</v>
      </c>
      <c r="E13381" s="34">
        <v>386</v>
      </c>
      <c r="F13381" s="34">
        <v>391</v>
      </c>
      <c r="G13381" s="34">
        <v>413</v>
      </c>
      <c r="H13381" s="34">
        <v>481</v>
      </c>
      <c r="I13381" s="34">
        <v>414</v>
      </c>
      <c r="J13381" s="34">
        <v>387</v>
      </c>
      <c r="K13381" s="34">
        <v>322</v>
      </c>
      <c r="L13381" s="34">
        <v>374</v>
      </c>
      <c r="M13381" s="34">
        <v>286</v>
      </c>
    </row>
    <row r="13382" spans="1:13" x14ac:dyDescent="0.2">
      <c r="A13382" s="34" t="s">
        <v>114276</v>
      </c>
      <c r="B13382" s="34">
        <v>303</v>
      </c>
      <c r="C13382" s="34">
        <v>370</v>
      </c>
      <c r="D13382" s="34">
        <v>407</v>
      </c>
      <c r="E13382" s="34">
        <v>385</v>
      </c>
      <c r="F13382" s="34">
        <v>333</v>
      </c>
      <c r="G13382" s="34">
        <v>332</v>
      </c>
      <c r="H13382" s="34">
        <v>445</v>
      </c>
      <c r="I13382" s="34">
        <v>369</v>
      </c>
      <c r="J13382" s="34">
        <v>398</v>
      </c>
      <c r="K13382" s="34">
        <v>264</v>
      </c>
      <c r="L13382" s="34">
        <v>362</v>
      </c>
      <c r="M13382" s="34">
        <v>260</v>
      </c>
    </row>
    <row r="13383" spans="1:13" x14ac:dyDescent="0.2">
      <c r="A13383" s="34" t="s">
        <v>114277</v>
      </c>
      <c r="B13383" s="34">
        <v>432</v>
      </c>
      <c r="C13383" s="34">
        <v>417</v>
      </c>
      <c r="D13383" s="34">
        <v>470</v>
      </c>
      <c r="E13383" s="34">
        <v>413</v>
      </c>
      <c r="F13383" s="34">
        <v>442</v>
      </c>
      <c r="G13383" s="34">
        <v>356</v>
      </c>
      <c r="H13383" s="34">
        <v>521</v>
      </c>
      <c r="I13383" s="34">
        <v>432</v>
      </c>
      <c r="J13383" s="34">
        <v>555</v>
      </c>
      <c r="K13383" s="34">
        <v>391</v>
      </c>
      <c r="L13383" s="34">
        <v>469</v>
      </c>
      <c r="M13383" s="34">
        <v>321</v>
      </c>
    </row>
    <row r="13384" spans="1:13" x14ac:dyDescent="0.2">
      <c r="A13384" s="34" t="s">
        <v>114278</v>
      </c>
      <c r="B13384" s="34">
        <v>614</v>
      </c>
      <c r="C13384" s="34">
        <v>610</v>
      </c>
      <c r="D13384" s="34">
        <v>739</v>
      </c>
      <c r="E13384" s="34">
        <v>625</v>
      </c>
      <c r="F13384" s="34">
        <v>652</v>
      </c>
      <c r="G13384" s="34">
        <v>637</v>
      </c>
      <c r="H13384" s="34">
        <v>750</v>
      </c>
      <c r="I13384" s="34">
        <v>614</v>
      </c>
      <c r="J13384" s="34">
        <v>773</v>
      </c>
      <c r="K13384" s="34">
        <v>483</v>
      </c>
      <c r="L13384" s="34">
        <v>775</v>
      </c>
      <c r="M13384" s="34">
        <v>533</v>
      </c>
    </row>
    <row r="13385" spans="1:13" x14ac:dyDescent="0.2">
      <c r="A13385" s="34" t="s">
        <v>114279</v>
      </c>
      <c r="B13385" s="34">
        <v>689</v>
      </c>
      <c r="C13385" s="34">
        <v>736</v>
      </c>
      <c r="D13385" s="34">
        <v>835</v>
      </c>
      <c r="E13385" s="34">
        <v>819</v>
      </c>
      <c r="F13385" s="34">
        <v>814</v>
      </c>
      <c r="G13385" s="34">
        <v>741</v>
      </c>
      <c r="H13385" s="34">
        <v>856</v>
      </c>
      <c r="I13385" s="34">
        <v>799</v>
      </c>
      <c r="J13385" s="34">
        <v>841</v>
      </c>
      <c r="K13385" s="34">
        <v>635</v>
      </c>
      <c r="L13385" s="34">
        <v>772</v>
      </c>
      <c r="M13385" s="34">
        <v>555</v>
      </c>
    </row>
    <row r="13386" spans="1:13" x14ac:dyDescent="0.2">
      <c r="A13386" s="34" t="s">
        <v>114280</v>
      </c>
      <c r="B13386" s="34">
        <v>551</v>
      </c>
      <c r="C13386" s="34">
        <v>531</v>
      </c>
      <c r="D13386" s="34">
        <v>525</v>
      </c>
      <c r="E13386" s="34">
        <v>508</v>
      </c>
      <c r="F13386" s="34">
        <v>434</v>
      </c>
      <c r="G13386" s="34">
        <v>445</v>
      </c>
      <c r="H13386" s="34">
        <v>511</v>
      </c>
      <c r="I13386" s="34">
        <v>419</v>
      </c>
      <c r="J13386" s="34">
        <v>510</v>
      </c>
      <c r="K13386" s="34">
        <v>382</v>
      </c>
      <c r="L13386" s="34">
        <v>440</v>
      </c>
      <c r="M13386" s="34">
        <v>390</v>
      </c>
    </row>
    <row r="13387" spans="1:13" x14ac:dyDescent="0.2">
      <c r="A13387" s="34" t="s">
        <v>114281</v>
      </c>
      <c r="B13387" s="34">
        <v>302</v>
      </c>
      <c r="C13387" s="34">
        <v>296</v>
      </c>
      <c r="D13387" s="34">
        <v>316</v>
      </c>
      <c r="E13387" s="34">
        <v>335</v>
      </c>
      <c r="F13387" s="34">
        <v>271</v>
      </c>
      <c r="G13387" s="34">
        <v>311</v>
      </c>
      <c r="H13387" s="34">
        <v>329</v>
      </c>
      <c r="I13387" s="34">
        <v>333</v>
      </c>
      <c r="J13387" s="34">
        <v>317</v>
      </c>
      <c r="K13387" s="34">
        <v>287</v>
      </c>
      <c r="L13387" s="34">
        <v>280</v>
      </c>
      <c r="M13387" s="34">
        <v>214</v>
      </c>
    </row>
    <row r="13388" spans="1:13" x14ac:dyDescent="0.2">
      <c r="A13388" s="34" t="s">
        <v>114282</v>
      </c>
      <c r="B13388" s="34">
        <v>459</v>
      </c>
      <c r="C13388" s="34">
        <v>533</v>
      </c>
      <c r="D13388" s="34">
        <v>650</v>
      </c>
      <c r="E13388" s="34">
        <v>499</v>
      </c>
      <c r="F13388" s="34">
        <v>430</v>
      </c>
      <c r="G13388" s="34">
        <v>420</v>
      </c>
      <c r="H13388" s="34">
        <v>544</v>
      </c>
      <c r="I13388" s="34">
        <v>492</v>
      </c>
      <c r="J13388" s="34">
        <v>497</v>
      </c>
      <c r="K13388" s="34">
        <v>414</v>
      </c>
      <c r="L13388" s="34">
        <v>506</v>
      </c>
      <c r="M13388" s="34">
        <v>420</v>
      </c>
    </row>
    <row r="13389" spans="1:13" x14ac:dyDescent="0.2">
      <c r="A13389" s="34" t="s">
        <v>114283</v>
      </c>
      <c r="B13389" s="34">
        <v>594</v>
      </c>
      <c r="C13389" s="34">
        <v>571</v>
      </c>
      <c r="D13389" s="34">
        <v>527</v>
      </c>
      <c r="E13389" s="34">
        <v>624</v>
      </c>
      <c r="F13389" s="34">
        <v>545</v>
      </c>
      <c r="G13389" s="34">
        <v>527</v>
      </c>
      <c r="H13389" s="34">
        <v>593</v>
      </c>
      <c r="I13389" s="34">
        <v>583</v>
      </c>
      <c r="J13389" s="34">
        <v>605</v>
      </c>
      <c r="K13389" s="34">
        <v>459</v>
      </c>
      <c r="L13389" s="34">
        <v>568</v>
      </c>
      <c r="M13389" s="34">
        <v>449</v>
      </c>
    </row>
    <row r="13390" spans="1:13" x14ac:dyDescent="0.2">
      <c r="A13390" s="34" t="s">
        <v>114284</v>
      </c>
      <c r="B13390" s="34">
        <v>685</v>
      </c>
      <c r="C13390" s="34">
        <v>661</v>
      </c>
      <c r="D13390" s="34">
        <v>664</v>
      </c>
      <c r="E13390" s="34">
        <v>654</v>
      </c>
      <c r="F13390" s="34">
        <v>573</v>
      </c>
      <c r="G13390" s="34">
        <v>567</v>
      </c>
      <c r="H13390" s="34">
        <v>720</v>
      </c>
      <c r="I13390" s="34">
        <v>668</v>
      </c>
      <c r="J13390" s="34">
        <v>813</v>
      </c>
      <c r="K13390" s="34">
        <v>580</v>
      </c>
      <c r="L13390" s="34">
        <v>587</v>
      </c>
      <c r="M13390" s="34">
        <v>513</v>
      </c>
    </row>
    <row r="13391" spans="1:13" x14ac:dyDescent="0.2">
      <c r="A13391" s="34" t="s">
        <v>114285</v>
      </c>
      <c r="B13391" s="34">
        <v>313</v>
      </c>
      <c r="C13391" s="34">
        <v>336</v>
      </c>
      <c r="D13391" s="34">
        <v>442</v>
      </c>
      <c r="E13391" s="34">
        <v>399</v>
      </c>
      <c r="F13391" s="34">
        <v>315</v>
      </c>
      <c r="G13391" s="34">
        <v>361</v>
      </c>
      <c r="H13391" s="34">
        <v>377</v>
      </c>
      <c r="I13391" s="34">
        <v>365</v>
      </c>
      <c r="J13391" s="34">
        <v>429</v>
      </c>
      <c r="K13391" s="34">
        <v>315</v>
      </c>
      <c r="L13391" s="34">
        <v>405</v>
      </c>
      <c r="M13391" s="34">
        <v>327</v>
      </c>
    </row>
    <row r="13392" spans="1:13" x14ac:dyDescent="0.2">
      <c r="A13392" s="34" t="s">
        <v>114286</v>
      </c>
      <c r="B13392" s="34">
        <v>572</v>
      </c>
      <c r="C13392" s="34">
        <v>635</v>
      </c>
      <c r="D13392" s="34">
        <v>691</v>
      </c>
      <c r="E13392" s="34">
        <v>676</v>
      </c>
      <c r="F13392" s="34">
        <v>631</v>
      </c>
      <c r="G13392" s="34">
        <v>609</v>
      </c>
      <c r="H13392" s="34">
        <v>723</v>
      </c>
      <c r="I13392" s="34">
        <v>693</v>
      </c>
      <c r="J13392" s="34">
        <v>610</v>
      </c>
      <c r="K13392" s="34">
        <v>569</v>
      </c>
      <c r="L13392" s="34">
        <v>661</v>
      </c>
      <c r="M13392" s="34">
        <v>568</v>
      </c>
    </row>
    <row r="13393" spans="1:13" x14ac:dyDescent="0.2">
      <c r="A13393" s="34" t="s">
        <v>114287</v>
      </c>
      <c r="B13393" s="34">
        <v>403</v>
      </c>
      <c r="C13393" s="34">
        <v>527</v>
      </c>
      <c r="D13393" s="34">
        <v>510</v>
      </c>
      <c r="E13393" s="34">
        <v>517</v>
      </c>
      <c r="F13393" s="34">
        <v>432</v>
      </c>
      <c r="G13393" s="34">
        <v>431</v>
      </c>
      <c r="H13393" s="34">
        <v>541</v>
      </c>
      <c r="I13393" s="34">
        <v>450</v>
      </c>
      <c r="J13393" s="34">
        <v>542</v>
      </c>
      <c r="K13393" s="34">
        <v>429</v>
      </c>
      <c r="L13393" s="34">
        <v>444</v>
      </c>
      <c r="M13393" s="34">
        <v>368</v>
      </c>
    </row>
    <row r="13394" spans="1:13" x14ac:dyDescent="0.2">
      <c r="A13394" s="34" t="s">
        <v>114288</v>
      </c>
      <c r="B13394" s="34">
        <v>426</v>
      </c>
      <c r="C13394" s="34">
        <v>418</v>
      </c>
      <c r="D13394" s="34">
        <v>381</v>
      </c>
      <c r="E13394" s="34">
        <v>431</v>
      </c>
      <c r="F13394" s="34">
        <v>349</v>
      </c>
      <c r="G13394" s="34">
        <v>326</v>
      </c>
      <c r="H13394" s="34">
        <v>408</v>
      </c>
      <c r="I13394" s="34">
        <v>347</v>
      </c>
      <c r="J13394" s="34">
        <v>359</v>
      </c>
      <c r="K13394" s="34">
        <v>357</v>
      </c>
      <c r="L13394" s="34">
        <v>343</v>
      </c>
      <c r="M13394" s="34">
        <v>286</v>
      </c>
    </row>
    <row r="13395" spans="1:13" x14ac:dyDescent="0.2">
      <c r="A13395" s="34" t="s">
        <v>114289</v>
      </c>
      <c r="B13395" s="34">
        <v>399</v>
      </c>
      <c r="C13395" s="34">
        <v>465</v>
      </c>
      <c r="D13395" s="34">
        <v>382</v>
      </c>
      <c r="E13395" s="34">
        <v>467</v>
      </c>
      <c r="F13395" s="34">
        <v>370</v>
      </c>
      <c r="G13395" s="34">
        <v>465</v>
      </c>
      <c r="H13395" s="34">
        <v>443</v>
      </c>
      <c r="I13395" s="34">
        <v>438</v>
      </c>
      <c r="J13395" s="34">
        <v>475</v>
      </c>
      <c r="K13395" s="34">
        <v>347</v>
      </c>
      <c r="L13395" s="34">
        <v>327</v>
      </c>
      <c r="M13395" s="34">
        <v>336</v>
      </c>
    </row>
    <row r="13396" spans="1:13" x14ac:dyDescent="0.2">
      <c r="A13396" s="34" t="s">
        <v>114290</v>
      </c>
      <c r="B13396" s="34">
        <v>380</v>
      </c>
      <c r="C13396" s="34">
        <v>395</v>
      </c>
      <c r="D13396" s="34">
        <v>408</v>
      </c>
      <c r="E13396" s="34">
        <v>413</v>
      </c>
      <c r="F13396" s="34">
        <v>358</v>
      </c>
      <c r="G13396" s="34">
        <v>360</v>
      </c>
      <c r="H13396" s="34">
        <v>449</v>
      </c>
      <c r="I13396" s="34">
        <v>430</v>
      </c>
      <c r="J13396" s="34">
        <v>469</v>
      </c>
      <c r="K13396" s="34">
        <v>364</v>
      </c>
      <c r="L13396" s="34">
        <v>302</v>
      </c>
      <c r="M13396" s="34">
        <v>358</v>
      </c>
    </row>
    <row r="13397" spans="1:13" x14ac:dyDescent="0.2">
      <c r="A13397" s="34" t="s">
        <v>114291</v>
      </c>
      <c r="B13397" s="34">
        <v>717</v>
      </c>
      <c r="C13397" s="34">
        <v>663</v>
      </c>
      <c r="D13397" s="34">
        <v>812</v>
      </c>
      <c r="E13397" s="34">
        <v>809</v>
      </c>
      <c r="F13397" s="34">
        <v>585</v>
      </c>
      <c r="G13397" s="34">
        <v>667</v>
      </c>
      <c r="H13397" s="34">
        <v>749</v>
      </c>
      <c r="I13397" s="34">
        <v>642</v>
      </c>
      <c r="J13397" s="34">
        <v>768</v>
      </c>
      <c r="K13397" s="34">
        <v>626</v>
      </c>
      <c r="L13397" s="34">
        <v>698</v>
      </c>
      <c r="M13397" s="34">
        <v>591</v>
      </c>
    </row>
    <row r="13398" spans="1:13" x14ac:dyDescent="0.2">
      <c r="A13398" s="34" t="s">
        <v>114292</v>
      </c>
      <c r="B13398" s="34">
        <v>407</v>
      </c>
      <c r="C13398" s="34">
        <v>396</v>
      </c>
      <c r="D13398" s="34">
        <v>359</v>
      </c>
      <c r="E13398" s="34">
        <v>383</v>
      </c>
      <c r="F13398" s="34">
        <v>399</v>
      </c>
      <c r="G13398" s="34">
        <v>391</v>
      </c>
      <c r="H13398" s="34">
        <v>359</v>
      </c>
      <c r="I13398" s="34">
        <v>402</v>
      </c>
      <c r="J13398" s="34">
        <v>357</v>
      </c>
      <c r="K13398" s="34">
        <v>308</v>
      </c>
      <c r="L13398" s="34">
        <v>418</v>
      </c>
      <c r="M13398" s="34">
        <v>292</v>
      </c>
    </row>
    <row r="13399" spans="1:13" x14ac:dyDescent="0.2">
      <c r="A13399" s="34" t="s">
        <v>114293</v>
      </c>
      <c r="B13399" s="34">
        <v>646</v>
      </c>
      <c r="C13399" s="34">
        <v>550</v>
      </c>
      <c r="D13399" s="34">
        <v>699</v>
      </c>
      <c r="E13399" s="34">
        <v>633</v>
      </c>
      <c r="F13399" s="34">
        <v>542</v>
      </c>
      <c r="G13399" s="34">
        <v>568</v>
      </c>
      <c r="H13399" s="34">
        <v>617</v>
      </c>
      <c r="I13399" s="34">
        <v>609</v>
      </c>
      <c r="J13399" s="34">
        <v>669</v>
      </c>
      <c r="K13399" s="34">
        <v>475</v>
      </c>
      <c r="L13399" s="34">
        <v>553</v>
      </c>
      <c r="M13399" s="34">
        <v>448</v>
      </c>
    </row>
    <row r="13400" spans="1:13" x14ac:dyDescent="0.2">
      <c r="A13400" s="34" t="s">
        <v>114294</v>
      </c>
      <c r="B13400" s="34">
        <v>480</v>
      </c>
      <c r="C13400" s="34">
        <v>678</v>
      </c>
      <c r="D13400" s="34">
        <v>627</v>
      </c>
      <c r="E13400" s="34">
        <v>616</v>
      </c>
      <c r="F13400" s="34">
        <v>448</v>
      </c>
      <c r="G13400" s="34">
        <v>588</v>
      </c>
      <c r="H13400" s="34">
        <v>572</v>
      </c>
      <c r="I13400" s="34">
        <v>579</v>
      </c>
      <c r="J13400" s="34">
        <v>525</v>
      </c>
      <c r="K13400" s="34">
        <v>420</v>
      </c>
      <c r="L13400" s="34">
        <v>513</v>
      </c>
      <c r="M13400" s="34">
        <v>510</v>
      </c>
    </row>
    <row r="13401" spans="1:13" x14ac:dyDescent="0.2">
      <c r="A13401" s="34" t="s">
        <v>114295</v>
      </c>
      <c r="B13401" s="34">
        <v>317</v>
      </c>
      <c r="C13401" s="34">
        <v>363</v>
      </c>
      <c r="D13401" s="34">
        <v>388</v>
      </c>
      <c r="E13401" s="34">
        <v>355</v>
      </c>
      <c r="F13401" s="34">
        <v>340</v>
      </c>
      <c r="G13401" s="34">
        <v>358</v>
      </c>
      <c r="H13401" s="34">
        <v>401</v>
      </c>
      <c r="I13401" s="34">
        <v>329</v>
      </c>
      <c r="J13401" s="34">
        <v>413</v>
      </c>
      <c r="K13401" s="34">
        <v>318</v>
      </c>
      <c r="L13401" s="34">
        <v>357</v>
      </c>
      <c r="M13401" s="34">
        <v>281</v>
      </c>
    </row>
    <row r="13402" spans="1:13" x14ac:dyDescent="0.2">
      <c r="A13402" s="34" t="s">
        <v>114296</v>
      </c>
      <c r="B13402" s="34">
        <v>707</v>
      </c>
      <c r="C13402" s="34">
        <v>559</v>
      </c>
      <c r="D13402" s="34">
        <v>721</v>
      </c>
      <c r="E13402" s="34">
        <v>622</v>
      </c>
      <c r="F13402" s="34">
        <v>681</v>
      </c>
      <c r="G13402" s="34">
        <v>595</v>
      </c>
      <c r="H13402" s="34">
        <v>691</v>
      </c>
      <c r="I13402" s="34">
        <v>722</v>
      </c>
      <c r="J13402" s="34">
        <v>735</v>
      </c>
      <c r="K13402" s="34">
        <v>515</v>
      </c>
      <c r="L13402" s="34">
        <v>666</v>
      </c>
      <c r="M13402" s="34">
        <v>481</v>
      </c>
    </row>
    <row r="13403" spans="1:13" x14ac:dyDescent="0.2">
      <c r="A13403" s="34" t="s">
        <v>114297</v>
      </c>
      <c r="B13403" s="34">
        <v>418</v>
      </c>
      <c r="C13403" s="34">
        <v>330</v>
      </c>
      <c r="D13403" s="34">
        <v>413</v>
      </c>
      <c r="E13403" s="34">
        <v>398</v>
      </c>
      <c r="F13403" s="34">
        <v>380</v>
      </c>
      <c r="G13403" s="34">
        <v>321</v>
      </c>
      <c r="H13403" s="34">
        <v>434</v>
      </c>
      <c r="I13403" s="34">
        <v>323</v>
      </c>
      <c r="J13403" s="34">
        <v>393</v>
      </c>
      <c r="K13403" s="34">
        <v>314</v>
      </c>
      <c r="L13403" s="34">
        <v>386</v>
      </c>
      <c r="M13403" s="34">
        <v>262</v>
      </c>
    </row>
    <row r="13404" spans="1:13" x14ac:dyDescent="0.2">
      <c r="A13404" s="34" t="s">
        <v>114298</v>
      </c>
      <c r="B13404" s="34">
        <v>408</v>
      </c>
      <c r="C13404" s="34">
        <v>351</v>
      </c>
      <c r="D13404" s="34">
        <v>411</v>
      </c>
      <c r="E13404" s="34">
        <v>410</v>
      </c>
      <c r="F13404" s="34">
        <v>357</v>
      </c>
      <c r="G13404" s="34">
        <v>355</v>
      </c>
      <c r="H13404" s="34">
        <v>424</v>
      </c>
      <c r="I13404" s="34">
        <v>390</v>
      </c>
      <c r="J13404" s="34">
        <v>442</v>
      </c>
      <c r="K13404" s="34">
        <v>286</v>
      </c>
      <c r="L13404" s="34">
        <v>467</v>
      </c>
      <c r="M13404" s="34">
        <v>264</v>
      </c>
    </row>
    <row r="13405" spans="1:13" x14ac:dyDescent="0.2">
      <c r="A13405" s="34" t="s">
        <v>114299</v>
      </c>
      <c r="B13405" s="34">
        <v>333</v>
      </c>
      <c r="C13405" s="34">
        <v>246</v>
      </c>
      <c r="D13405" s="34">
        <v>259</v>
      </c>
      <c r="E13405" s="34">
        <v>250</v>
      </c>
      <c r="F13405" s="34">
        <v>279</v>
      </c>
      <c r="G13405" s="34">
        <v>200</v>
      </c>
      <c r="H13405" s="34">
        <v>272</v>
      </c>
      <c r="I13405" s="34">
        <v>218</v>
      </c>
      <c r="J13405" s="34">
        <v>272</v>
      </c>
      <c r="K13405" s="34">
        <v>244</v>
      </c>
      <c r="L13405" s="34">
        <v>345</v>
      </c>
      <c r="M13405" s="34">
        <v>197</v>
      </c>
    </row>
    <row r="13406" spans="1:13" x14ac:dyDescent="0.2">
      <c r="A13406" s="34" t="s">
        <v>114300</v>
      </c>
      <c r="B13406" s="34">
        <v>467</v>
      </c>
      <c r="C13406" s="34">
        <v>526</v>
      </c>
      <c r="D13406" s="34">
        <v>527</v>
      </c>
      <c r="E13406" s="34">
        <v>560</v>
      </c>
      <c r="F13406" s="34">
        <v>543</v>
      </c>
      <c r="G13406" s="34">
        <v>485</v>
      </c>
      <c r="H13406" s="34">
        <v>623</v>
      </c>
      <c r="I13406" s="34">
        <v>515</v>
      </c>
      <c r="J13406" s="34">
        <v>620</v>
      </c>
      <c r="K13406" s="34">
        <v>431</v>
      </c>
      <c r="L13406" s="34">
        <v>514</v>
      </c>
      <c r="M13406" s="34">
        <v>388</v>
      </c>
    </row>
    <row r="13407" spans="1:13" x14ac:dyDescent="0.2">
      <c r="A13407" s="34" t="s">
        <v>114301</v>
      </c>
      <c r="B13407" s="34">
        <v>562</v>
      </c>
      <c r="C13407" s="34">
        <v>696</v>
      </c>
      <c r="D13407" s="34">
        <v>661</v>
      </c>
      <c r="E13407" s="34">
        <v>721</v>
      </c>
      <c r="F13407" s="34">
        <v>622</v>
      </c>
      <c r="G13407" s="34">
        <v>636</v>
      </c>
      <c r="H13407" s="34">
        <v>722</v>
      </c>
      <c r="I13407" s="34">
        <v>676</v>
      </c>
      <c r="J13407" s="34">
        <v>737</v>
      </c>
      <c r="K13407" s="34">
        <v>530</v>
      </c>
      <c r="L13407" s="34">
        <v>626</v>
      </c>
      <c r="M13407" s="34">
        <v>465</v>
      </c>
    </row>
    <row r="13408" spans="1:13" x14ac:dyDescent="0.2">
      <c r="A13408" s="34" t="s">
        <v>114302</v>
      </c>
      <c r="B13408" s="34">
        <v>475</v>
      </c>
      <c r="C13408" s="34">
        <v>457</v>
      </c>
      <c r="D13408" s="34">
        <v>449</v>
      </c>
      <c r="E13408" s="34">
        <v>593</v>
      </c>
      <c r="F13408" s="34">
        <v>386</v>
      </c>
      <c r="G13408" s="34">
        <v>452</v>
      </c>
      <c r="H13408" s="34">
        <v>485</v>
      </c>
      <c r="I13408" s="34">
        <v>487</v>
      </c>
      <c r="J13408" s="34">
        <v>511</v>
      </c>
      <c r="K13408" s="34">
        <v>363</v>
      </c>
      <c r="L13408" s="34">
        <v>430</v>
      </c>
      <c r="M13408" s="34">
        <v>388</v>
      </c>
    </row>
    <row r="13409" spans="1:13" x14ac:dyDescent="0.2">
      <c r="A13409" s="34" t="s">
        <v>114303</v>
      </c>
      <c r="B13409" s="34">
        <v>271</v>
      </c>
      <c r="C13409" s="34">
        <v>267</v>
      </c>
      <c r="D13409" s="34">
        <v>283</v>
      </c>
      <c r="E13409" s="34">
        <v>283</v>
      </c>
      <c r="F13409" s="34">
        <v>196</v>
      </c>
      <c r="G13409" s="34">
        <v>249</v>
      </c>
      <c r="H13409" s="34">
        <v>281</v>
      </c>
      <c r="I13409" s="34">
        <v>285</v>
      </c>
      <c r="J13409" s="34">
        <v>309</v>
      </c>
      <c r="K13409" s="34">
        <v>199</v>
      </c>
      <c r="L13409" s="34">
        <v>266</v>
      </c>
      <c r="M13409" s="34">
        <v>195</v>
      </c>
    </row>
    <row r="13410" spans="1:13" x14ac:dyDescent="0.2">
      <c r="A13410" s="34" t="s">
        <v>114304</v>
      </c>
      <c r="B13410" s="34">
        <v>310</v>
      </c>
      <c r="C13410" s="34">
        <v>257</v>
      </c>
      <c r="D13410" s="34">
        <v>331</v>
      </c>
      <c r="E13410" s="34">
        <v>306</v>
      </c>
      <c r="F13410" s="34">
        <v>318</v>
      </c>
      <c r="G13410" s="34">
        <v>288</v>
      </c>
      <c r="H13410" s="34">
        <v>338</v>
      </c>
      <c r="I13410" s="34">
        <v>284</v>
      </c>
      <c r="J13410" s="34">
        <v>315</v>
      </c>
      <c r="K13410" s="34">
        <v>222</v>
      </c>
      <c r="L13410" s="34">
        <v>289</v>
      </c>
      <c r="M13410" s="34">
        <v>243</v>
      </c>
    </row>
    <row r="13411" spans="1:13" x14ac:dyDescent="0.2">
      <c r="A13411" s="34" t="s">
        <v>114305</v>
      </c>
      <c r="B13411" s="34">
        <v>336</v>
      </c>
      <c r="C13411" s="34">
        <v>414</v>
      </c>
      <c r="D13411" s="34">
        <v>482</v>
      </c>
      <c r="E13411" s="34">
        <v>474</v>
      </c>
      <c r="F13411" s="34">
        <v>381</v>
      </c>
      <c r="G13411" s="34">
        <v>418</v>
      </c>
      <c r="H13411" s="34">
        <v>427</v>
      </c>
      <c r="I13411" s="34">
        <v>393</v>
      </c>
      <c r="J13411" s="34">
        <v>442</v>
      </c>
      <c r="K13411" s="34">
        <v>325</v>
      </c>
      <c r="L13411" s="34">
        <v>346</v>
      </c>
      <c r="M13411" s="34">
        <v>372</v>
      </c>
    </row>
    <row r="13412" spans="1:13" x14ac:dyDescent="0.2">
      <c r="A13412" s="34" t="s">
        <v>114306</v>
      </c>
      <c r="B13412" s="34">
        <v>423</v>
      </c>
      <c r="C13412" s="34">
        <v>402</v>
      </c>
      <c r="D13412" s="34">
        <v>384</v>
      </c>
      <c r="E13412" s="34">
        <v>404</v>
      </c>
      <c r="F13412" s="34">
        <v>297</v>
      </c>
      <c r="G13412" s="34">
        <v>349</v>
      </c>
      <c r="H13412" s="34">
        <v>440</v>
      </c>
      <c r="I13412" s="34">
        <v>324</v>
      </c>
      <c r="J13412" s="34">
        <v>365</v>
      </c>
      <c r="K13412" s="34">
        <v>337</v>
      </c>
      <c r="L13412" s="34">
        <v>391</v>
      </c>
      <c r="M13412" s="34">
        <v>329</v>
      </c>
    </row>
    <row r="13413" spans="1:13" x14ac:dyDescent="0.2">
      <c r="A13413" s="34" t="s">
        <v>114307</v>
      </c>
      <c r="B13413" s="34">
        <v>544</v>
      </c>
      <c r="C13413" s="34">
        <v>500</v>
      </c>
      <c r="D13413" s="34">
        <v>663</v>
      </c>
      <c r="E13413" s="34">
        <v>550</v>
      </c>
      <c r="F13413" s="34">
        <v>577</v>
      </c>
      <c r="G13413" s="34">
        <v>477</v>
      </c>
      <c r="H13413" s="34">
        <v>734</v>
      </c>
      <c r="I13413" s="34">
        <v>565</v>
      </c>
      <c r="J13413" s="34">
        <v>698</v>
      </c>
      <c r="K13413" s="34">
        <v>465</v>
      </c>
      <c r="L13413" s="34">
        <v>626</v>
      </c>
      <c r="M13413" s="34">
        <v>414</v>
      </c>
    </row>
    <row r="13414" spans="1:13" x14ac:dyDescent="0.2">
      <c r="A13414" s="34" t="s">
        <v>114308</v>
      </c>
      <c r="B13414" s="34">
        <v>514</v>
      </c>
      <c r="C13414" s="34">
        <v>508</v>
      </c>
      <c r="D13414" s="34">
        <v>550</v>
      </c>
      <c r="E13414" s="34">
        <v>578</v>
      </c>
      <c r="F13414" s="34">
        <v>483</v>
      </c>
      <c r="G13414" s="34">
        <v>476</v>
      </c>
      <c r="H13414" s="34">
        <v>485</v>
      </c>
      <c r="I13414" s="34">
        <v>437</v>
      </c>
      <c r="J13414" s="34">
        <v>473</v>
      </c>
      <c r="K13414" s="34">
        <v>393</v>
      </c>
      <c r="L13414" s="34">
        <v>431</v>
      </c>
      <c r="M13414" s="34">
        <v>432</v>
      </c>
    </row>
    <row r="13415" spans="1:13" x14ac:dyDescent="0.2">
      <c r="A13415" s="34" t="s">
        <v>114309</v>
      </c>
      <c r="B13415" s="34">
        <v>342</v>
      </c>
      <c r="C13415" s="34">
        <v>316</v>
      </c>
      <c r="D13415" s="34">
        <v>330</v>
      </c>
      <c r="E13415" s="34">
        <v>285</v>
      </c>
      <c r="F13415" s="34">
        <v>308</v>
      </c>
      <c r="G13415" s="34">
        <v>247</v>
      </c>
      <c r="H13415" s="34">
        <v>348</v>
      </c>
      <c r="I13415" s="34">
        <v>311</v>
      </c>
      <c r="J13415" s="34">
        <v>331</v>
      </c>
      <c r="K13415" s="34">
        <v>267</v>
      </c>
      <c r="L13415" s="34">
        <v>291</v>
      </c>
      <c r="M13415" s="34">
        <v>250</v>
      </c>
    </row>
    <row r="13416" spans="1:13" x14ac:dyDescent="0.2">
      <c r="A13416" s="34" t="s">
        <v>114310</v>
      </c>
      <c r="B13416" s="34">
        <v>440</v>
      </c>
      <c r="C13416" s="34">
        <v>466</v>
      </c>
      <c r="D13416" s="34">
        <v>552</v>
      </c>
      <c r="E13416" s="34">
        <v>525</v>
      </c>
      <c r="F13416" s="34">
        <v>405</v>
      </c>
      <c r="G13416" s="34">
        <v>475</v>
      </c>
      <c r="H13416" s="34">
        <v>476</v>
      </c>
      <c r="I13416" s="34">
        <v>470</v>
      </c>
      <c r="J13416" s="34">
        <v>509</v>
      </c>
      <c r="K13416" s="34">
        <v>385</v>
      </c>
      <c r="L13416" s="34">
        <v>429</v>
      </c>
      <c r="M13416" s="34">
        <v>370</v>
      </c>
    </row>
    <row r="13417" spans="1:13" x14ac:dyDescent="0.2">
      <c r="A13417" s="34" t="s">
        <v>114311</v>
      </c>
      <c r="B13417" s="34">
        <v>912</v>
      </c>
      <c r="C13417" s="34">
        <v>993</v>
      </c>
      <c r="D13417" s="34">
        <v>1089</v>
      </c>
      <c r="E13417" s="34">
        <v>983</v>
      </c>
      <c r="F13417" s="34">
        <v>933</v>
      </c>
      <c r="G13417" s="34">
        <v>923</v>
      </c>
      <c r="H13417" s="34">
        <v>1133</v>
      </c>
      <c r="I13417" s="34">
        <v>888</v>
      </c>
      <c r="J13417" s="34">
        <v>1118</v>
      </c>
      <c r="K13417" s="34">
        <v>812</v>
      </c>
      <c r="L13417" s="34">
        <v>1051</v>
      </c>
      <c r="M13417" s="34">
        <v>695</v>
      </c>
    </row>
    <row r="13418" spans="1:13" x14ac:dyDescent="0.2">
      <c r="A13418" s="34" t="s">
        <v>114312</v>
      </c>
      <c r="B13418" s="34">
        <v>611</v>
      </c>
      <c r="C13418" s="34">
        <v>592</v>
      </c>
      <c r="D13418" s="34">
        <v>648</v>
      </c>
      <c r="E13418" s="34">
        <v>674</v>
      </c>
      <c r="F13418" s="34">
        <v>558</v>
      </c>
      <c r="G13418" s="34">
        <v>598</v>
      </c>
      <c r="H13418" s="34">
        <v>565</v>
      </c>
      <c r="I13418" s="34">
        <v>609</v>
      </c>
      <c r="J13418" s="34">
        <v>726</v>
      </c>
      <c r="K13418" s="34">
        <v>448</v>
      </c>
      <c r="L13418" s="34">
        <v>601</v>
      </c>
      <c r="M13418" s="34">
        <v>485</v>
      </c>
    </row>
    <row r="13419" spans="1:13" x14ac:dyDescent="0.2">
      <c r="A13419" s="34" t="s">
        <v>114313</v>
      </c>
      <c r="B13419" s="34">
        <v>791</v>
      </c>
      <c r="C13419" s="34">
        <v>725</v>
      </c>
      <c r="D13419" s="34">
        <v>883</v>
      </c>
      <c r="E13419" s="34">
        <v>671</v>
      </c>
      <c r="F13419" s="34">
        <v>784</v>
      </c>
      <c r="G13419" s="34">
        <v>605</v>
      </c>
      <c r="H13419" s="34">
        <v>846</v>
      </c>
      <c r="I13419" s="34">
        <v>649</v>
      </c>
      <c r="J13419" s="34">
        <v>895</v>
      </c>
      <c r="K13419" s="34">
        <v>519</v>
      </c>
      <c r="L13419" s="34">
        <v>865</v>
      </c>
      <c r="M13419" s="34">
        <v>531</v>
      </c>
    </row>
    <row r="13420" spans="1:13" x14ac:dyDescent="0.2">
      <c r="A13420" s="34" t="s">
        <v>114314</v>
      </c>
      <c r="B13420" s="34">
        <v>486</v>
      </c>
      <c r="C13420" s="34">
        <v>399</v>
      </c>
      <c r="D13420" s="34">
        <v>514</v>
      </c>
      <c r="E13420" s="34">
        <v>549</v>
      </c>
      <c r="F13420" s="34">
        <v>477</v>
      </c>
      <c r="G13420" s="34">
        <v>441</v>
      </c>
      <c r="H13420" s="34">
        <v>561</v>
      </c>
      <c r="I13420" s="34">
        <v>464</v>
      </c>
      <c r="J13420" s="34">
        <v>641</v>
      </c>
      <c r="K13420" s="34">
        <v>365</v>
      </c>
      <c r="L13420" s="34">
        <v>542</v>
      </c>
      <c r="M13420" s="34">
        <v>330</v>
      </c>
    </row>
    <row r="13421" spans="1:13" x14ac:dyDescent="0.2">
      <c r="A13421" s="34" t="s">
        <v>114315</v>
      </c>
      <c r="B13421" s="34">
        <v>507</v>
      </c>
      <c r="C13421" s="34">
        <v>594</v>
      </c>
      <c r="D13421" s="34">
        <v>685</v>
      </c>
      <c r="E13421" s="34">
        <v>630</v>
      </c>
      <c r="F13421" s="34">
        <v>526</v>
      </c>
      <c r="G13421" s="34">
        <v>566</v>
      </c>
      <c r="H13421" s="34">
        <v>701</v>
      </c>
      <c r="I13421" s="34">
        <v>574</v>
      </c>
      <c r="J13421" s="34">
        <v>640</v>
      </c>
      <c r="K13421" s="34">
        <v>525</v>
      </c>
      <c r="L13421" s="34">
        <v>609</v>
      </c>
      <c r="M13421" s="34">
        <v>460</v>
      </c>
    </row>
    <row r="13422" spans="1:13" x14ac:dyDescent="0.2">
      <c r="A13422" s="34" t="s">
        <v>114316</v>
      </c>
      <c r="B13422" s="34">
        <v>994</v>
      </c>
      <c r="C13422" s="34">
        <v>963</v>
      </c>
      <c r="D13422" s="34">
        <v>1056</v>
      </c>
      <c r="E13422" s="34">
        <v>956</v>
      </c>
      <c r="F13422" s="34">
        <v>961</v>
      </c>
      <c r="G13422" s="34">
        <v>899</v>
      </c>
      <c r="H13422" s="34">
        <v>1140</v>
      </c>
      <c r="I13422" s="34">
        <v>945</v>
      </c>
      <c r="J13422" s="34">
        <v>1176</v>
      </c>
      <c r="K13422" s="34">
        <v>765</v>
      </c>
      <c r="L13422" s="34">
        <v>998</v>
      </c>
      <c r="M13422" s="34">
        <v>712</v>
      </c>
    </row>
    <row r="13423" spans="1:13" x14ac:dyDescent="0.2">
      <c r="A13423" s="34" t="s">
        <v>114317</v>
      </c>
      <c r="B13423" s="34">
        <v>385</v>
      </c>
      <c r="C13423" s="34">
        <v>410</v>
      </c>
      <c r="D13423" s="34">
        <v>441</v>
      </c>
      <c r="E13423" s="34">
        <v>405</v>
      </c>
      <c r="F13423" s="34">
        <v>348</v>
      </c>
      <c r="G13423" s="34">
        <v>338</v>
      </c>
      <c r="H13423" s="34">
        <v>479</v>
      </c>
      <c r="I13423" s="34">
        <v>442</v>
      </c>
      <c r="J13423" s="34">
        <v>409</v>
      </c>
      <c r="K13423" s="34">
        <v>350</v>
      </c>
      <c r="L13423" s="34">
        <v>379</v>
      </c>
      <c r="M13423" s="34">
        <v>354</v>
      </c>
    </row>
    <row r="13424" spans="1:13" x14ac:dyDescent="0.2">
      <c r="A13424" s="34" t="s">
        <v>114318</v>
      </c>
      <c r="B13424" s="34">
        <v>336</v>
      </c>
      <c r="C13424" s="34">
        <v>305</v>
      </c>
      <c r="D13424" s="34">
        <v>390</v>
      </c>
      <c r="E13424" s="34">
        <v>360</v>
      </c>
      <c r="F13424" s="34">
        <v>354</v>
      </c>
      <c r="G13424" s="34">
        <v>290</v>
      </c>
      <c r="H13424" s="34">
        <v>428</v>
      </c>
      <c r="I13424" s="34">
        <v>300</v>
      </c>
      <c r="J13424" s="34">
        <v>364</v>
      </c>
      <c r="K13424" s="34">
        <v>243</v>
      </c>
      <c r="L13424" s="34">
        <v>306</v>
      </c>
      <c r="M13424" s="34">
        <v>226</v>
      </c>
    </row>
    <row r="13425" spans="1:13" x14ac:dyDescent="0.2">
      <c r="A13425" s="34" t="s">
        <v>114319</v>
      </c>
      <c r="B13425" s="34">
        <v>319</v>
      </c>
      <c r="C13425" s="34">
        <v>283</v>
      </c>
      <c r="D13425" s="34">
        <v>281</v>
      </c>
      <c r="E13425" s="34">
        <v>340</v>
      </c>
      <c r="F13425" s="34">
        <v>296</v>
      </c>
      <c r="G13425" s="34">
        <v>312</v>
      </c>
      <c r="H13425" s="34">
        <v>314</v>
      </c>
      <c r="I13425" s="34">
        <v>331</v>
      </c>
      <c r="J13425" s="34">
        <v>322</v>
      </c>
      <c r="K13425" s="34">
        <v>253</v>
      </c>
      <c r="L13425" s="34">
        <v>345</v>
      </c>
      <c r="M13425" s="34">
        <v>245</v>
      </c>
    </row>
    <row r="13426" spans="1:13" x14ac:dyDescent="0.2">
      <c r="A13426" s="34" t="s">
        <v>114320</v>
      </c>
      <c r="B13426" s="34">
        <v>318</v>
      </c>
      <c r="C13426" s="34">
        <v>291</v>
      </c>
      <c r="D13426" s="34">
        <v>268</v>
      </c>
      <c r="E13426" s="34">
        <v>328</v>
      </c>
      <c r="F13426" s="34">
        <v>386</v>
      </c>
      <c r="G13426" s="34">
        <v>307</v>
      </c>
      <c r="H13426" s="34">
        <v>324</v>
      </c>
      <c r="I13426" s="34">
        <v>324</v>
      </c>
      <c r="J13426" s="34">
        <v>306</v>
      </c>
      <c r="K13426" s="34">
        <v>248</v>
      </c>
      <c r="L13426" s="34">
        <v>305</v>
      </c>
      <c r="M13426" s="34">
        <v>254</v>
      </c>
    </row>
    <row r="13427" spans="1:13" x14ac:dyDescent="0.2">
      <c r="A13427" s="34" t="s">
        <v>114321</v>
      </c>
      <c r="B13427" s="34">
        <v>259</v>
      </c>
      <c r="C13427" s="34">
        <v>299</v>
      </c>
      <c r="D13427" s="34">
        <v>405</v>
      </c>
      <c r="E13427" s="34">
        <v>385</v>
      </c>
      <c r="F13427" s="34">
        <v>301</v>
      </c>
      <c r="G13427" s="34">
        <v>288</v>
      </c>
      <c r="H13427" s="34">
        <v>330</v>
      </c>
      <c r="I13427" s="34">
        <v>360</v>
      </c>
      <c r="J13427" s="34">
        <v>354</v>
      </c>
      <c r="K13427" s="34">
        <v>275</v>
      </c>
      <c r="L13427" s="34">
        <v>283</v>
      </c>
      <c r="M13427" s="34">
        <v>249</v>
      </c>
    </row>
    <row r="13428" spans="1:13" x14ac:dyDescent="0.2">
      <c r="A13428" s="34" t="s">
        <v>114322</v>
      </c>
      <c r="B13428" s="34">
        <v>745</v>
      </c>
      <c r="C13428" s="34">
        <v>569</v>
      </c>
      <c r="D13428" s="34">
        <v>758</v>
      </c>
      <c r="E13428" s="34">
        <v>689</v>
      </c>
      <c r="F13428" s="34">
        <v>624</v>
      </c>
      <c r="G13428" s="34">
        <v>536</v>
      </c>
      <c r="H13428" s="34">
        <v>749</v>
      </c>
      <c r="I13428" s="34">
        <v>674</v>
      </c>
      <c r="J13428" s="34">
        <v>768</v>
      </c>
      <c r="K13428" s="34">
        <v>529</v>
      </c>
      <c r="L13428" s="34">
        <v>568</v>
      </c>
      <c r="M13428" s="34">
        <v>482</v>
      </c>
    </row>
    <row r="13429" spans="1:13" x14ac:dyDescent="0.2">
      <c r="A13429" s="34" t="s">
        <v>114323</v>
      </c>
      <c r="B13429" s="34">
        <v>337</v>
      </c>
      <c r="C13429" s="34">
        <v>478</v>
      </c>
      <c r="D13429" s="34">
        <v>469</v>
      </c>
      <c r="E13429" s="34">
        <v>513</v>
      </c>
      <c r="F13429" s="34">
        <v>407</v>
      </c>
      <c r="G13429" s="34">
        <v>451</v>
      </c>
      <c r="H13429" s="34">
        <v>505</v>
      </c>
      <c r="I13429" s="34">
        <v>367</v>
      </c>
      <c r="J13429" s="34">
        <v>484</v>
      </c>
      <c r="K13429" s="34">
        <v>404</v>
      </c>
      <c r="L13429" s="34">
        <v>443</v>
      </c>
      <c r="M13429" s="34">
        <v>336</v>
      </c>
    </row>
    <row r="13430" spans="1:13" x14ac:dyDescent="0.2">
      <c r="A13430" s="34" t="s">
        <v>114324</v>
      </c>
      <c r="B13430" s="34">
        <v>246</v>
      </c>
      <c r="C13430" s="34">
        <v>248</v>
      </c>
      <c r="D13430" s="34">
        <v>259</v>
      </c>
      <c r="E13430" s="34">
        <v>204</v>
      </c>
      <c r="F13430" s="34">
        <v>235</v>
      </c>
      <c r="G13430" s="34">
        <v>224</v>
      </c>
      <c r="H13430" s="34">
        <v>249</v>
      </c>
      <c r="I13430" s="34">
        <v>274</v>
      </c>
      <c r="J13430" s="34">
        <v>324</v>
      </c>
      <c r="K13430" s="34">
        <v>236</v>
      </c>
      <c r="L13430" s="34">
        <v>291</v>
      </c>
      <c r="M13430" s="34">
        <v>227</v>
      </c>
    </row>
    <row r="13431" spans="1:13" x14ac:dyDescent="0.2">
      <c r="A13431" s="34" t="s">
        <v>114325</v>
      </c>
      <c r="B13431" s="34">
        <v>363</v>
      </c>
      <c r="C13431" s="34">
        <v>366</v>
      </c>
      <c r="D13431" s="34">
        <v>397</v>
      </c>
      <c r="E13431" s="34">
        <v>389</v>
      </c>
      <c r="F13431" s="34">
        <v>308</v>
      </c>
      <c r="G13431" s="34">
        <v>384</v>
      </c>
      <c r="H13431" s="34">
        <v>420</v>
      </c>
      <c r="I13431" s="34">
        <v>379</v>
      </c>
      <c r="J13431" s="34">
        <v>402</v>
      </c>
      <c r="K13431" s="34">
        <v>338</v>
      </c>
      <c r="L13431" s="34">
        <v>357</v>
      </c>
      <c r="M13431" s="34">
        <v>276</v>
      </c>
    </row>
    <row r="13432" spans="1:13" x14ac:dyDescent="0.2">
      <c r="A13432" s="34" t="s">
        <v>114326</v>
      </c>
      <c r="B13432" s="34">
        <v>318</v>
      </c>
      <c r="C13432" s="34">
        <v>318</v>
      </c>
      <c r="D13432" s="34">
        <v>352</v>
      </c>
      <c r="E13432" s="34">
        <v>400</v>
      </c>
      <c r="F13432" s="34">
        <v>323</v>
      </c>
      <c r="G13432" s="34">
        <v>392</v>
      </c>
      <c r="H13432" s="34">
        <v>364</v>
      </c>
      <c r="I13432" s="34">
        <v>416</v>
      </c>
      <c r="J13432" s="34">
        <v>391</v>
      </c>
      <c r="K13432" s="34">
        <v>355</v>
      </c>
      <c r="L13432" s="34">
        <v>326</v>
      </c>
      <c r="M13432" s="34">
        <v>292</v>
      </c>
    </row>
    <row r="13433" spans="1:13" x14ac:dyDescent="0.2">
      <c r="A13433" s="34" t="s">
        <v>114327</v>
      </c>
      <c r="B13433" s="34">
        <v>300</v>
      </c>
      <c r="C13433" s="34">
        <v>315</v>
      </c>
      <c r="D13433" s="34">
        <v>250</v>
      </c>
      <c r="E13433" s="34">
        <v>310</v>
      </c>
      <c r="F13433" s="34">
        <v>229</v>
      </c>
      <c r="G13433" s="34">
        <v>294</v>
      </c>
      <c r="H13433" s="34">
        <v>308</v>
      </c>
      <c r="I13433" s="34">
        <v>284</v>
      </c>
      <c r="J13433" s="34">
        <v>269</v>
      </c>
      <c r="K13433" s="34">
        <v>243</v>
      </c>
      <c r="L13433" s="34">
        <v>237</v>
      </c>
      <c r="M13433" s="34">
        <v>189</v>
      </c>
    </row>
    <row r="13434" spans="1:13" x14ac:dyDescent="0.2">
      <c r="A13434" s="34" t="s">
        <v>114328</v>
      </c>
      <c r="B13434" s="34">
        <v>600</v>
      </c>
      <c r="C13434" s="34">
        <v>576</v>
      </c>
      <c r="D13434" s="34">
        <v>614</v>
      </c>
      <c r="E13434" s="34">
        <v>638</v>
      </c>
      <c r="F13434" s="34">
        <v>520</v>
      </c>
      <c r="G13434" s="34">
        <v>569</v>
      </c>
      <c r="H13434" s="34">
        <v>582</v>
      </c>
      <c r="I13434" s="34">
        <v>595</v>
      </c>
      <c r="J13434" s="34">
        <v>661</v>
      </c>
      <c r="K13434" s="34">
        <v>546</v>
      </c>
      <c r="L13434" s="34">
        <v>622</v>
      </c>
      <c r="M13434" s="34">
        <v>612</v>
      </c>
    </row>
    <row r="13435" spans="1:13" x14ac:dyDescent="0.2">
      <c r="A13435" s="34" t="s">
        <v>114329</v>
      </c>
      <c r="B13435" s="34">
        <v>394</v>
      </c>
      <c r="C13435" s="34">
        <v>327</v>
      </c>
      <c r="D13435" s="34">
        <v>385</v>
      </c>
      <c r="E13435" s="34">
        <v>370</v>
      </c>
      <c r="F13435" s="34">
        <v>378</v>
      </c>
      <c r="G13435" s="34">
        <v>345</v>
      </c>
      <c r="H13435" s="34">
        <v>416</v>
      </c>
      <c r="I13435" s="34">
        <v>339</v>
      </c>
      <c r="J13435" s="34">
        <v>447</v>
      </c>
      <c r="K13435" s="34">
        <v>300</v>
      </c>
      <c r="L13435" s="34">
        <v>417</v>
      </c>
      <c r="M13435" s="34">
        <v>309</v>
      </c>
    </row>
    <row r="13436" spans="1:13" x14ac:dyDescent="0.2">
      <c r="A13436" s="34" t="s">
        <v>114330</v>
      </c>
      <c r="B13436" s="34">
        <v>366</v>
      </c>
      <c r="C13436" s="34">
        <v>351</v>
      </c>
      <c r="D13436" s="34">
        <v>513</v>
      </c>
      <c r="E13436" s="34">
        <v>466</v>
      </c>
      <c r="F13436" s="34">
        <v>376</v>
      </c>
      <c r="G13436" s="34">
        <v>353</v>
      </c>
      <c r="H13436" s="34">
        <v>499</v>
      </c>
      <c r="I13436" s="34">
        <v>360</v>
      </c>
      <c r="J13436" s="34">
        <v>367</v>
      </c>
      <c r="K13436" s="34">
        <v>297</v>
      </c>
      <c r="L13436" s="34">
        <v>396</v>
      </c>
      <c r="M13436" s="34">
        <v>271</v>
      </c>
    </row>
    <row r="13437" spans="1:13" x14ac:dyDescent="0.2">
      <c r="A13437" s="34" t="s">
        <v>114331</v>
      </c>
      <c r="B13437" s="34">
        <v>314</v>
      </c>
      <c r="C13437" s="34">
        <v>395</v>
      </c>
      <c r="D13437" s="34">
        <v>353</v>
      </c>
      <c r="E13437" s="34">
        <v>409</v>
      </c>
      <c r="F13437" s="34">
        <v>294</v>
      </c>
      <c r="G13437" s="34">
        <v>342</v>
      </c>
      <c r="H13437" s="34">
        <v>440</v>
      </c>
      <c r="I13437" s="34">
        <v>428</v>
      </c>
      <c r="J13437" s="34">
        <v>385</v>
      </c>
      <c r="K13437" s="34">
        <v>339</v>
      </c>
      <c r="L13437" s="34">
        <v>331</v>
      </c>
      <c r="M13437" s="34">
        <v>277</v>
      </c>
    </row>
    <row r="13438" spans="1:13" x14ac:dyDescent="0.2">
      <c r="A13438" s="34" t="s">
        <v>114332</v>
      </c>
      <c r="B13438" s="34">
        <v>295</v>
      </c>
      <c r="C13438" s="34">
        <v>345</v>
      </c>
      <c r="D13438" s="34">
        <v>355</v>
      </c>
      <c r="E13438" s="34">
        <v>360</v>
      </c>
      <c r="F13438" s="34">
        <v>302</v>
      </c>
      <c r="G13438" s="34">
        <v>253</v>
      </c>
      <c r="H13438" s="34">
        <v>370</v>
      </c>
      <c r="I13438" s="34">
        <v>304</v>
      </c>
      <c r="J13438" s="34">
        <v>365</v>
      </c>
      <c r="K13438" s="34">
        <v>290</v>
      </c>
      <c r="L13438" s="34">
        <v>326</v>
      </c>
      <c r="M13438" s="34">
        <v>240</v>
      </c>
    </row>
    <row r="13439" spans="1:13" x14ac:dyDescent="0.2">
      <c r="A13439" s="34" t="s">
        <v>114333</v>
      </c>
      <c r="B13439" s="34">
        <v>287</v>
      </c>
      <c r="C13439" s="34">
        <v>269</v>
      </c>
      <c r="D13439" s="34">
        <v>316</v>
      </c>
      <c r="E13439" s="34">
        <v>376</v>
      </c>
      <c r="F13439" s="34">
        <v>263</v>
      </c>
      <c r="G13439" s="34">
        <v>342</v>
      </c>
      <c r="H13439" s="34">
        <v>340</v>
      </c>
      <c r="I13439" s="34">
        <v>298</v>
      </c>
      <c r="J13439" s="34">
        <v>311</v>
      </c>
      <c r="K13439" s="34">
        <v>240</v>
      </c>
      <c r="L13439" s="34">
        <v>314</v>
      </c>
      <c r="M13439" s="34">
        <v>246</v>
      </c>
    </row>
    <row r="13440" spans="1:13" x14ac:dyDescent="0.2">
      <c r="A13440" s="34" t="s">
        <v>114334</v>
      </c>
      <c r="B13440" s="34">
        <v>316</v>
      </c>
      <c r="C13440" s="34">
        <v>307</v>
      </c>
      <c r="D13440" s="34">
        <v>345</v>
      </c>
      <c r="E13440" s="34">
        <v>340</v>
      </c>
      <c r="F13440" s="34">
        <v>275</v>
      </c>
      <c r="G13440" s="34">
        <v>309</v>
      </c>
      <c r="H13440" s="34">
        <v>346</v>
      </c>
      <c r="I13440" s="34">
        <v>369</v>
      </c>
      <c r="J13440" s="34">
        <v>392</v>
      </c>
      <c r="K13440" s="34">
        <v>267</v>
      </c>
      <c r="L13440" s="34">
        <v>369</v>
      </c>
      <c r="M13440" s="34">
        <v>282</v>
      </c>
    </row>
    <row r="13441" spans="1:13" x14ac:dyDescent="0.2">
      <c r="A13441" s="34" t="s">
        <v>114335</v>
      </c>
      <c r="B13441" s="34">
        <v>409</v>
      </c>
      <c r="C13441" s="34">
        <v>451</v>
      </c>
      <c r="D13441" s="34">
        <v>446</v>
      </c>
      <c r="E13441" s="34">
        <v>562</v>
      </c>
      <c r="F13441" s="34">
        <v>475</v>
      </c>
      <c r="G13441" s="34">
        <v>440</v>
      </c>
      <c r="H13441" s="34">
        <v>508</v>
      </c>
      <c r="I13441" s="34">
        <v>501</v>
      </c>
      <c r="J13441" s="34">
        <v>474</v>
      </c>
      <c r="K13441" s="34">
        <v>399</v>
      </c>
      <c r="L13441" s="34">
        <v>484</v>
      </c>
      <c r="M13441" s="34">
        <v>377</v>
      </c>
    </row>
    <row r="13442" spans="1:13" x14ac:dyDescent="0.2">
      <c r="A13442" s="34" t="s">
        <v>114336</v>
      </c>
      <c r="B13442" s="34">
        <v>446</v>
      </c>
      <c r="C13442" s="34">
        <v>332</v>
      </c>
      <c r="D13442" s="34">
        <v>387</v>
      </c>
      <c r="E13442" s="34">
        <v>423</v>
      </c>
      <c r="F13442" s="34">
        <v>361</v>
      </c>
      <c r="G13442" s="34">
        <v>354</v>
      </c>
      <c r="H13442" s="34">
        <v>475</v>
      </c>
      <c r="I13442" s="34">
        <v>382</v>
      </c>
      <c r="J13442" s="34">
        <v>504</v>
      </c>
      <c r="K13442" s="34">
        <v>322</v>
      </c>
      <c r="L13442" s="34">
        <v>361</v>
      </c>
      <c r="M13442" s="34">
        <v>255</v>
      </c>
    </row>
    <row r="13443" spans="1:13" x14ac:dyDescent="0.2">
      <c r="A13443" s="34" t="s">
        <v>114337</v>
      </c>
      <c r="B13443" s="34">
        <v>493</v>
      </c>
      <c r="C13443" s="34">
        <v>362</v>
      </c>
      <c r="D13443" s="34">
        <v>400</v>
      </c>
      <c r="E13443" s="34">
        <v>446</v>
      </c>
      <c r="F13443" s="34">
        <v>411</v>
      </c>
      <c r="G13443" s="34">
        <v>412</v>
      </c>
      <c r="H13443" s="34">
        <v>416</v>
      </c>
      <c r="I13443" s="34">
        <v>369</v>
      </c>
      <c r="J13443" s="34">
        <v>378</v>
      </c>
      <c r="K13443" s="34">
        <v>359</v>
      </c>
      <c r="L13443" s="34">
        <v>390</v>
      </c>
      <c r="M13443" s="34">
        <v>322</v>
      </c>
    </row>
    <row r="13444" spans="1:13" x14ac:dyDescent="0.2">
      <c r="A13444" s="34" t="s">
        <v>114338</v>
      </c>
      <c r="B13444" s="34">
        <v>337</v>
      </c>
      <c r="C13444" s="34">
        <v>393</v>
      </c>
      <c r="D13444" s="34">
        <v>356</v>
      </c>
      <c r="E13444" s="34">
        <v>389</v>
      </c>
      <c r="F13444" s="34">
        <v>380</v>
      </c>
      <c r="G13444" s="34">
        <v>346</v>
      </c>
      <c r="H13444" s="34">
        <v>469</v>
      </c>
      <c r="I13444" s="34">
        <v>397</v>
      </c>
      <c r="J13444" s="34">
        <v>456</v>
      </c>
      <c r="K13444" s="34">
        <v>319</v>
      </c>
      <c r="L13444" s="34">
        <v>336</v>
      </c>
      <c r="M13444" s="34">
        <v>305</v>
      </c>
    </row>
    <row r="13445" spans="1:13" x14ac:dyDescent="0.2">
      <c r="A13445" s="34" t="s">
        <v>114339</v>
      </c>
      <c r="B13445" s="34">
        <v>476</v>
      </c>
      <c r="C13445" s="34">
        <v>499</v>
      </c>
      <c r="D13445" s="34">
        <v>576</v>
      </c>
      <c r="E13445" s="34">
        <v>548</v>
      </c>
      <c r="F13445" s="34">
        <v>448</v>
      </c>
      <c r="G13445" s="34">
        <v>450</v>
      </c>
      <c r="H13445" s="34">
        <v>714</v>
      </c>
      <c r="I13445" s="34">
        <v>486</v>
      </c>
      <c r="J13445" s="34">
        <v>640</v>
      </c>
      <c r="K13445" s="34">
        <v>400</v>
      </c>
      <c r="L13445" s="34">
        <v>474</v>
      </c>
      <c r="M13445" s="34">
        <v>336</v>
      </c>
    </row>
    <row r="13446" spans="1:13" x14ac:dyDescent="0.2">
      <c r="A13446" s="34" t="s">
        <v>114340</v>
      </c>
      <c r="B13446" s="34">
        <v>424</v>
      </c>
      <c r="C13446" s="34">
        <v>436</v>
      </c>
      <c r="D13446" s="34">
        <v>508</v>
      </c>
      <c r="E13446" s="34">
        <v>470</v>
      </c>
      <c r="F13446" s="34">
        <v>441</v>
      </c>
      <c r="G13446" s="34">
        <v>410</v>
      </c>
      <c r="H13446" s="34">
        <v>489</v>
      </c>
      <c r="I13446" s="34">
        <v>485</v>
      </c>
      <c r="J13446" s="34">
        <v>439</v>
      </c>
      <c r="K13446" s="34">
        <v>333</v>
      </c>
      <c r="L13446" s="34">
        <v>400</v>
      </c>
      <c r="M13446" s="34">
        <v>376</v>
      </c>
    </row>
    <row r="13447" spans="1:13" x14ac:dyDescent="0.2">
      <c r="A13447" s="34" t="s">
        <v>114341</v>
      </c>
      <c r="B13447" s="34">
        <v>335</v>
      </c>
      <c r="C13447" s="34">
        <v>371</v>
      </c>
      <c r="D13447" s="34">
        <v>349</v>
      </c>
      <c r="E13447" s="34">
        <v>361</v>
      </c>
      <c r="F13447" s="34">
        <v>310</v>
      </c>
      <c r="G13447" s="34">
        <v>292</v>
      </c>
      <c r="H13447" s="34">
        <v>402</v>
      </c>
      <c r="I13447" s="34">
        <v>313</v>
      </c>
      <c r="J13447" s="34">
        <v>362</v>
      </c>
      <c r="K13447" s="34">
        <v>271</v>
      </c>
      <c r="L13447" s="34">
        <v>325</v>
      </c>
      <c r="M13447" s="34">
        <v>250</v>
      </c>
    </row>
    <row r="13448" spans="1:13" x14ac:dyDescent="0.2">
      <c r="A13448" s="34" t="s">
        <v>114342</v>
      </c>
      <c r="B13448" s="34">
        <v>327</v>
      </c>
      <c r="C13448" s="34">
        <v>374</v>
      </c>
      <c r="D13448" s="34">
        <v>378</v>
      </c>
      <c r="E13448" s="34">
        <v>408</v>
      </c>
      <c r="F13448" s="34">
        <v>293</v>
      </c>
      <c r="G13448" s="34">
        <v>323</v>
      </c>
      <c r="H13448" s="34">
        <v>349</v>
      </c>
      <c r="I13448" s="34">
        <v>353</v>
      </c>
      <c r="J13448" s="34">
        <v>385</v>
      </c>
      <c r="K13448" s="34">
        <v>293</v>
      </c>
      <c r="L13448" s="34">
        <v>350</v>
      </c>
      <c r="M13448" s="34">
        <v>261</v>
      </c>
    </row>
    <row r="13449" spans="1:13" x14ac:dyDescent="0.2">
      <c r="A13449" s="34" t="s">
        <v>114343</v>
      </c>
      <c r="B13449" s="34">
        <v>443</v>
      </c>
      <c r="C13449" s="34">
        <v>502</v>
      </c>
      <c r="D13449" s="34">
        <v>529</v>
      </c>
      <c r="E13449" s="34">
        <v>523</v>
      </c>
      <c r="F13449" s="34">
        <v>473</v>
      </c>
      <c r="G13449" s="34">
        <v>494</v>
      </c>
      <c r="H13449" s="34">
        <v>523</v>
      </c>
      <c r="I13449" s="34">
        <v>571</v>
      </c>
      <c r="J13449" s="34">
        <v>630</v>
      </c>
      <c r="K13449" s="34">
        <v>442</v>
      </c>
      <c r="L13449" s="34">
        <v>492</v>
      </c>
      <c r="M13449" s="34">
        <v>410</v>
      </c>
    </row>
    <row r="13450" spans="1:13" x14ac:dyDescent="0.2">
      <c r="A13450" s="34" t="s">
        <v>114344</v>
      </c>
      <c r="B13450" s="34">
        <v>340</v>
      </c>
      <c r="C13450" s="34">
        <v>370</v>
      </c>
      <c r="D13450" s="34">
        <v>344</v>
      </c>
      <c r="E13450" s="34">
        <v>367</v>
      </c>
      <c r="F13450" s="34">
        <v>279</v>
      </c>
      <c r="G13450" s="34">
        <v>322</v>
      </c>
      <c r="H13450" s="34">
        <v>410</v>
      </c>
      <c r="I13450" s="34">
        <v>325</v>
      </c>
      <c r="J13450" s="34">
        <v>324</v>
      </c>
      <c r="K13450" s="34">
        <v>295</v>
      </c>
      <c r="L13450" s="34">
        <v>352</v>
      </c>
      <c r="M13450" s="34">
        <v>305</v>
      </c>
    </row>
    <row r="13451" spans="1:13" x14ac:dyDescent="0.2">
      <c r="A13451" s="34" t="s">
        <v>114345</v>
      </c>
      <c r="B13451" s="34">
        <v>262</v>
      </c>
      <c r="C13451" s="34">
        <v>245</v>
      </c>
      <c r="D13451" s="34">
        <v>265</v>
      </c>
      <c r="E13451" s="34">
        <v>251</v>
      </c>
      <c r="F13451" s="34">
        <v>243</v>
      </c>
      <c r="G13451" s="34">
        <v>200</v>
      </c>
      <c r="H13451" s="34">
        <v>232</v>
      </c>
      <c r="I13451" s="34">
        <v>291</v>
      </c>
      <c r="J13451" s="34">
        <v>307</v>
      </c>
      <c r="K13451" s="34">
        <v>223</v>
      </c>
      <c r="L13451" s="34">
        <v>233</v>
      </c>
      <c r="M13451" s="34">
        <v>157</v>
      </c>
    </row>
    <row r="13452" spans="1:13" x14ac:dyDescent="0.2">
      <c r="A13452" s="34" t="s">
        <v>114346</v>
      </c>
      <c r="B13452" s="34">
        <v>347</v>
      </c>
      <c r="C13452" s="34">
        <v>426</v>
      </c>
      <c r="D13452" s="34">
        <v>324</v>
      </c>
      <c r="E13452" s="34">
        <v>424</v>
      </c>
      <c r="F13452" s="34">
        <v>334</v>
      </c>
      <c r="G13452" s="34">
        <v>430</v>
      </c>
      <c r="H13452" s="34">
        <v>403</v>
      </c>
      <c r="I13452" s="34">
        <v>413</v>
      </c>
      <c r="J13452" s="34">
        <v>400</v>
      </c>
      <c r="K13452" s="34">
        <v>325</v>
      </c>
      <c r="L13452" s="34">
        <v>414</v>
      </c>
      <c r="M13452" s="34">
        <v>351</v>
      </c>
    </row>
    <row r="13453" spans="1:13" x14ac:dyDescent="0.2">
      <c r="A13453" s="34" t="s">
        <v>114347</v>
      </c>
      <c r="B13453" s="34">
        <v>272</v>
      </c>
      <c r="C13453" s="34">
        <v>226</v>
      </c>
      <c r="D13453" s="34">
        <v>276</v>
      </c>
      <c r="E13453" s="34">
        <v>235</v>
      </c>
      <c r="F13453" s="34">
        <v>257</v>
      </c>
      <c r="G13453" s="34">
        <v>271</v>
      </c>
      <c r="H13453" s="34">
        <v>316</v>
      </c>
      <c r="I13453" s="34">
        <v>272</v>
      </c>
      <c r="J13453" s="34">
        <v>303</v>
      </c>
      <c r="K13453" s="34">
        <v>226</v>
      </c>
      <c r="L13453" s="34">
        <v>295</v>
      </c>
      <c r="M13453" s="34">
        <v>193</v>
      </c>
    </row>
    <row r="13454" spans="1:13" x14ac:dyDescent="0.2">
      <c r="A13454" s="34" t="s">
        <v>114348</v>
      </c>
      <c r="B13454" s="34">
        <v>391</v>
      </c>
      <c r="C13454" s="34">
        <v>467</v>
      </c>
      <c r="D13454" s="34">
        <v>497</v>
      </c>
      <c r="E13454" s="34">
        <v>395</v>
      </c>
      <c r="F13454" s="34">
        <v>467</v>
      </c>
      <c r="G13454" s="34">
        <v>355</v>
      </c>
      <c r="H13454" s="34">
        <v>483</v>
      </c>
      <c r="I13454" s="34">
        <v>389</v>
      </c>
      <c r="J13454" s="34">
        <v>479</v>
      </c>
      <c r="K13454" s="34">
        <v>300</v>
      </c>
      <c r="L13454" s="34">
        <v>546</v>
      </c>
      <c r="M13454" s="34">
        <v>321</v>
      </c>
    </row>
    <row r="13455" spans="1:13" x14ac:dyDescent="0.2">
      <c r="A13455" s="34" t="s">
        <v>114349</v>
      </c>
      <c r="B13455" s="34">
        <v>367</v>
      </c>
      <c r="C13455" s="34">
        <v>303</v>
      </c>
      <c r="D13455" s="34">
        <v>417</v>
      </c>
      <c r="E13455" s="34">
        <v>362</v>
      </c>
      <c r="F13455" s="34">
        <v>326</v>
      </c>
      <c r="G13455" s="34">
        <v>333</v>
      </c>
      <c r="H13455" s="34">
        <v>423</v>
      </c>
      <c r="I13455" s="34">
        <v>347</v>
      </c>
      <c r="J13455" s="34">
        <v>418</v>
      </c>
      <c r="K13455" s="34">
        <v>281</v>
      </c>
      <c r="L13455" s="34">
        <v>277</v>
      </c>
      <c r="M13455" s="34">
        <v>286</v>
      </c>
    </row>
    <row r="13456" spans="1:13" x14ac:dyDescent="0.2">
      <c r="A13456" s="34" t="s">
        <v>114350</v>
      </c>
      <c r="B13456" s="34">
        <v>453</v>
      </c>
      <c r="C13456" s="34">
        <v>397</v>
      </c>
      <c r="D13456" s="34">
        <v>464</v>
      </c>
      <c r="E13456" s="34">
        <v>362</v>
      </c>
      <c r="F13456" s="34">
        <v>445</v>
      </c>
      <c r="G13456" s="34">
        <v>369</v>
      </c>
      <c r="H13456" s="34">
        <v>473</v>
      </c>
      <c r="I13456" s="34">
        <v>395</v>
      </c>
      <c r="J13456" s="34">
        <v>454</v>
      </c>
      <c r="K13456" s="34">
        <v>300</v>
      </c>
      <c r="L13456" s="34">
        <v>473</v>
      </c>
      <c r="M13456" s="34">
        <v>317</v>
      </c>
    </row>
    <row r="13457" spans="1:13" x14ac:dyDescent="0.2">
      <c r="A13457" s="34" t="s">
        <v>114351</v>
      </c>
      <c r="B13457" s="34">
        <v>93</v>
      </c>
      <c r="C13457" s="34">
        <v>221</v>
      </c>
      <c r="D13457" s="34">
        <v>222</v>
      </c>
      <c r="E13457" s="34">
        <v>197</v>
      </c>
      <c r="F13457" s="34">
        <v>218</v>
      </c>
      <c r="G13457" s="34">
        <v>162</v>
      </c>
      <c r="H13457" s="34">
        <v>200</v>
      </c>
      <c r="I13457" s="34">
        <v>186</v>
      </c>
      <c r="J13457" s="34">
        <v>148</v>
      </c>
      <c r="K13457" s="34">
        <v>142</v>
      </c>
      <c r="L13457" s="34">
        <v>175</v>
      </c>
      <c r="M13457" s="34">
        <v>136</v>
      </c>
    </row>
    <row r="13458" spans="1:13" x14ac:dyDescent="0.2">
      <c r="A13458" s="34" t="s">
        <v>114352</v>
      </c>
      <c r="B13458" s="34">
        <v>197</v>
      </c>
      <c r="C13458" s="34">
        <v>182</v>
      </c>
      <c r="D13458" s="34">
        <v>193</v>
      </c>
      <c r="E13458" s="34">
        <v>200</v>
      </c>
      <c r="F13458" s="34">
        <v>166</v>
      </c>
      <c r="G13458" s="34">
        <v>201</v>
      </c>
      <c r="H13458" s="34">
        <v>163</v>
      </c>
      <c r="I13458" s="34">
        <v>215</v>
      </c>
      <c r="J13458" s="34">
        <v>193</v>
      </c>
      <c r="K13458" s="34">
        <v>165</v>
      </c>
      <c r="L13458" s="34">
        <v>140</v>
      </c>
      <c r="M13458" s="34">
        <v>147</v>
      </c>
    </row>
    <row r="13459" spans="1:13" x14ac:dyDescent="0.2">
      <c r="A13459" s="34" t="s">
        <v>114353</v>
      </c>
      <c r="B13459" s="34">
        <v>468</v>
      </c>
      <c r="C13459" s="34">
        <v>387</v>
      </c>
      <c r="D13459" s="34">
        <v>426</v>
      </c>
      <c r="E13459" s="34">
        <v>370</v>
      </c>
      <c r="F13459" s="34">
        <v>428</v>
      </c>
      <c r="G13459" s="34">
        <v>316</v>
      </c>
      <c r="H13459" s="34">
        <v>433</v>
      </c>
      <c r="I13459" s="34">
        <v>343</v>
      </c>
      <c r="J13459" s="34">
        <v>437</v>
      </c>
      <c r="K13459" s="34">
        <v>303</v>
      </c>
      <c r="L13459" s="34">
        <v>371</v>
      </c>
      <c r="M13459" s="34">
        <v>288</v>
      </c>
    </row>
    <row r="13460" spans="1:13" x14ac:dyDescent="0.2">
      <c r="A13460" s="34" t="s">
        <v>114354</v>
      </c>
      <c r="B13460" s="34">
        <v>409</v>
      </c>
      <c r="C13460" s="34">
        <v>480</v>
      </c>
      <c r="D13460" s="34">
        <v>470</v>
      </c>
      <c r="E13460" s="34">
        <v>499</v>
      </c>
      <c r="F13460" s="34">
        <v>412</v>
      </c>
      <c r="G13460" s="34">
        <v>385</v>
      </c>
      <c r="H13460" s="34">
        <v>416</v>
      </c>
      <c r="I13460" s="34">
        <v>477</v>
      </c>
      <c r="J13460" s="34">
        <v>461</v>
      </c>
      <c r="K13460" s="34">
        <v>323</v>
      </c>
      <c r="L13460" s="34">
        <v>378</v>
      </c>
      <c r="M13460" s="34">
        <v>389</v>
      </c>
    </row>
    <row r="13461" spans="1:13" x14ac:dyDescent="0.2">
      <c r="A13461" s="34" t="s">
        <v>114355</v>
      </c>
      <c r="B13461" s="34">
        <v>456</v>
      </c>
      <c r="C13461" s="34">
        <v>432</v>
      </c>
      <c r="D13461" s="34">
        <v>548</v>
      </c>
      <c r="E13461" s="34">
        <v>480</v>
      </c>
      <c r="F13461" s="34">
        <v>474</v>
      </c>
      <c r="G13461" s="34">
        <v>459</v>
      </c>
      <c r="H13461" s="34">
        <v>557</v>
      </c>
      <c r="I13461" s="34">
        <v>454</v>
      </c>
      <c r="J13461" s="34">
        <v>575</v>
      </c>
      <c r="K13461" s="34">
        <v>403</v>
      </c>
      <c r="L13461" s="34">
        <v>475</v>
      </c>
      <c r="M13461" s="34">
        <v>360</v>
      </c>
    </row>
    <row r="13462" spans="1:13" x14ac:dyDescent="0.2">
      <c r="A13462" s="34" t="s">
        <v>114356</v>
      </c>
      <c r="B13462" s="34">
        <v>410</v>
      </c>
      <c r="C13462" s="34">
        <v>338</v>
      </c>
      <c r="D13462" s="34">
        <v>547</v>
      </c>
      <c r="E13462" s="34">
        <v>419</v>
      </c>
      <c r="F13462" s="34">
        <v>412</v>
      </c>
      <c r="G13462" s="34">
        <v>415</v>
      </c>
      <c r="H13462" s="34">
        <v>417</v>
      </c>
      <c r="I13462" s="34">
        <v>406</v>
      </c>
      <c r="J13462" s="34">
        <v>481</v>
      </c>
      <c r="K13462" s="34">
        <v>347</v>
      </c>
      <c r="L13462" s="34">
        <v>364</v>
      </c>
      <c r="M13462" s="34">
        <v>307</v>
      </c>
    </row>
    <row r="13463" spans="1:13" x14ac:dyDescent="0.2">
      <c r="A13463" s="34" t="s">
        <v>114357</v>
      </c>
      <c r="B13463" s="34">
        <v>466</v>
      </c>
      <c r="C13463" s="34">
        <v>417</v>
      </c>
      <c r="D13463" s="34">
        <v>494</v>
      </c>
      <c r="E13463" s="34">
        <v>381</v>
      </c>
      <c r="F13463" s="34">
        <v>377</v>
      </c>
      <c r="G13463" s="34">
        <v>348</v>
      </c>
      <c r="H13463" s="34">
        <v>466</v>
      </c>
      <c r="I13463" s="34">
        <v>366</v>
      </c>
      <c r="J13463" s="34">
        <v>488</v>
      </c>
      <c r="K13463" s="34">
        <v>310</v>
      </c>
      <c r="L13463" s="34">
        <v>386</v>
      </c>
      <c r="M13463" s="34">
        <v>308</v>
      </c>
    </row>
    <row r="13464" spans="1:13" x14ac:dyDescent="0.2">
      <c r="A13464" s="34" t="s">
        <v>114358</v>
      </c>
      <c r="B13464" s="34">
        <v>199</v>
      </c>
      <c r="C13464" s="34">
        <v>251</v>
      </c>
      <c r="D13464" s="34">
        <v>233</v>
      </c>
      <c r="E13464" s="34">
        <v>233</v>
      </c>
      <c r="F13464" s="34">
        <v>228</v>
      </c>
      <c r="G13464" s="34">
        <v>196</v>
      </c>
      <c r="H13464" s="34">
        <v>298</v>
      </c>
      <c r="I13464" s="34">
        <v>225</v>
      </c>
      <c r="J13464" s="34">
        <v>266</v>
      </c>
      <c r="K13464" s="34">
        <v>234</v>
      </c>
      <c r="L13464" s="34">
        <v>236</v>
      </c>
      <c r="M13464" s="34">
        <v>196</v>
      </c>
    </row>
    <row r="13465" spans="1:13" x14ac:dyDescent="0.2">
      <c r="A13465" s="34" t="s">
        <v>114359</v>
      </c>
      <c r="B13465" s="34">
        <v>546</v>
      </c>
      <c r="C13465" s="34">
        <v>493</v>
      </c>
      <c r="D13465" s="34">
        <v>497</v>
      </c>
      <c r="E13465" s="34">
        <v>455</v>
      </c>
      <c r="F13465" s="34">
        <v>500</v>
      </c>
      <c r="G13465" s="34">
        <v>475</v>
      </c>
      <c r="H13465" s="34">
        <v>504</v>
      </c>
      <c r="I13465" s="34">
        <v>539</v>
      </c>
      <c r="J13465" s="34">
        <v>509</v>
      </c>
      <c r="K13465" s="34">
        <v>415</v>
      </c>
      <c r="L13465" s="34">
        <v>492</v>
      </c>
      <c r="M13465" s="34">
        <v>443</v>
      </c>
    </row>
    <row r="13466" spans="1:13" x14ac:dyDescent="0.2">
      <c r="A13466" s="34" t="s">
        <v>114360</v>
      </c>
      <c r="B13466" s="34">
        <v>377</v>
      </c>
      <c r="C13466" s="34">
        <v>446</v>
      </c>
      <c r="D13466" s="34">
        <v>452</v>
      </c>
      <c r="E13466" s="34">
        <v>476</v>
      </c>
      <c r="F13466" s="34">
        <v>391</v>
      </c>
      <c r="G13466" s="34">
        <v>418</v>
      </c>
      <c r="H13466" s="34">
        <v>507</v>
      </c>
      <c r="I13466" s="34">
        <v>501</v>
      </c>
      <c r="J13466" s="34">
        <v>533</v>
      </c>
      <c r="K13466" s="34">
        <v>388</v>
      </c>
      <c r="L13466" s="34">
        <v>455</v>
      </c>
      <c r="M13466" s="34">
        <v>356</v>
      </c>
    </row>
    <row r="13467" spans="1:13" x14ac:dyDescent="0.2">
      <c r="A13467" s="34" t="s">
        <v>114361</v>
      </c>
      <c r="B13467" s="34">
        <v>949</v>
      </c>
      <c r="C13467" s="34">
        <v>846</v>
      </c>
      <c r="D13467" s="34">
        <v>1046</v>
      </c>
      <c r="E13467" s="34">
        <v>913</v>
      </c>
      <c r="F13467" s="34">
        <v>924</v>
      </c>
      <c r="G13467" s="34">
        <v>757</v>
      </c>
      <c r="H13467" s="34">
        <v>1091</v>
      </c>
      <c r="I13467" s="34">
        <v>788</v>
      </c>
      <c r="J13467" s="34">
        <v>1092</v>
      </c>
      <c r="K13467" s="34">
        <v>684</v>
      </c>
      <c r="L13467" s="34">
        <v>1033</v>
      </c>
      <c r="M13467" s="34">
        <v>640</v>
      </c>
    </row>
    <row r="13468" spans="1:13" x14ac:dyDescent="0.2">
      <c r="A13468" s="34" t="s">
        <v>114362</v>
      </c>
      <c r="B13468" s="34">
        <v>301</v>
      </c>
      <c r="C13468" s="34">
        <v>288</v>
      </c>
      <c r="D13468" s="34">
        <v>300</v>
      </c>
      <c r="E13468" s="34">
        <v>328</v>
      </c>
      <c r="F13468" s="34">
        <v>270</v>
      </c>
      <c r="G13468" s="34">
        <v>300</v>
      </c>
      <c r="H13468" s="34">
        <v>312</v>
      </c>
      <c r="I13468" s="34">
        <v>305</v>
      </c>
      <c r="J13468" s="34">
        <v>332</v>
      </c>
      <c r="K13468" s="34">
        <v>245</v>
      </c>
      <c r="L13468" s="34">
        <v>281</v>
      </c>
      <c r="M13468" s="34">
        <v>237</v>
      </c>
    </row>
    <row r="13469" spans="1:13" x14ac:dyDescent="0.2">
      <c r="A13469" s="34" t="s">
        <v>114363</v>
      </c>
      <c r="B13469" s="34">
        <v>215</v>
      </c>
      <c r="C13469" s="34">
        <v>189</v>
      </c>
      <c r="D13469" s="34">
        <v>216</v>
      </c>
      <c r="E13469" s="34">
        <v>223</v>
      </c>
      <c r="F13469" s="34">
        <v>138</v>
      </c>
      <c r="G13469" s="34">
        <v>207</v>
      </c>
      <c r="H13469" s="34">
        <v>216</v>
      </c>
      <c r="I13469" s="34">
        <v>219</v>
      </c>
      <c r="J13469" s="34">
        <v>190</v>
      </c>
      <c r="K13469" s="34">
        <v>166</v>
      </c>
      <c r="L13469" s="34">
        <v>192</v>
      </c>
      <c r="M13469" s="34">
        <v>181</v>
      </c>
    </row>
    <row r="13470" spans="1:13" x14ac:dyDescent="0.2">
      <c r="A13470" s="34" t="s">
        <v>114364</v>
      </c>
      <c r="B13470" s="34">
        <v>293</v>
      </c>
      <c r="C13470" s="34">
        <v>307</v>
      </c>
      <c r="D13470" s="34">
        <v>341</v>
      </c>
      <c r="E13470" s="34">
        <v>332</v>
      </c>
      <c r="F13470" s="34">
        <v>320</v>
      </c>
      <c r="G13470" s="34">
        <v>289</v>
      </c>
      <c r="H13470" s="34">
        <v>348</v>
      </c>
      <c r="I13470" s="34">
        <v>334</v>
      </c>
      <c r="J13470" s="34">
        <v>366</v>
      </c>
      <c r="K13470" s="34">
        <v>276</v>
      </c>
      <c r="L13470" s="34">
        <v>273</v>
      </c>
      <c r="M13470" s="34">
        <v>280</v>
      </c>
    </row>
    <row r="13471" spans="1:13" x14ac:dyDescent="0.2">
      <c r="A13471" s="34" t="s">
        <v>114365</v>
      </c>
      <c r="B13471" s="34">
        <v>224</v>
      </c>
      <c r="C13471" s="34">
        <v>263</v>
      </c>
      <c r="D13471" s="34">
        <v>259</v>
      </c>
      <c r="E13471" s="34">
        <v>236</v>
      </c>
      <c r="F13471" s="34">
        <v>210</v>
      </c>
      <c r="G13471" s="34">
        <v>192</v>
      </c>
      <c r="H13471" s="34">
        <v>220</v>
      </c>
      <c r="I13471" s="34">
        <v>222</v>
      </c>
      <c r="J13471" s="34">
        <v>268</v>
      </c>
      <c r="K13471" s="34">
        <v>189</v>
      </c>
      <c r="L13471" s="34">
        <v>255</v>
      </c>
      <c r="M13471" s="34">
        <v>180</v>
      </c>
    </row>
    <row r="13472" spans="1:13" x14ac:dyDescent="0.2">
      <c r="A13472" s="34" t="s">
        <v>114366</v>
      </c>
      <c r="B13472" s="34">
        <v>280</v>
      </c>
      <c r="C13472" s="34">
        <v>200</v>
      </c>
      <c r="D13472" s="34">
        <v>208</v>
      </c>
      <c r="E13472" s="34">
        <v>207</v>
      </c>
      <c r="F13472" s="34">
        <v>222</v>
      </c>
      <c r="G13472" s="34">
        <v>259</v>
      </c>
      <c r="H13472" s="34">
        <v>229</v>
      </c>
      <c r="I13472" s="34">
        <v>225</v>
      </c>
      <c r="J13472" s="34">
        <v>219</v>
      </c>
      <c r="K13472" s="34">
        <v>147</v>
      </c>
      <c r="L13472" s="34">
        <v>267</v>
      </c>
      <c r="M13472" s="34">
        <v>204</v>
      </c>
    </row>
    <row r="13473" spans="1:13" x14ac:dyDescent="0.2">
      <c r="A13473" s="34" t="s">
        <v>114367</v>
      </c>
      <c r="B13473" s="34">
        <v>217</v>
      </c>
      <c r="C13473" s="34">
        <v>206</v>
      </c>
      <c r="D13473" s="34">
        <v>241</v>
      </c>
      <c r="E13473" s="34">
        <v>206</v>
      </c>
      <c r="F13473" s="34">
        <v>186</v>
      </c>
      <c r="G13473" s="34">
        <v>172</v>
      </c>
      <c r="H13473" s="34">
        <v>226</v>
      </c>
      <c r="I13473" s="34">
        <v>213</v>
      </c>
      <c r="J13473" s="34">
        <v>231</v>
      </c>
      <c r="K13473" s="34">
        <v>156</v>
      </c>
      <c r="L13473" s="34">
        <v>245</v>
      </c>
      <c r="M13473" s="34">
        <v>143</v>
      </c>
    </row>
    <row r="13474" spans="1:13" x14ac:dyDescent="0.2">
      <c r="A13474" s="34" t="s">
        <v>114368</v>
      </c>
      <c r="B13474" s="34">
        <v>231</v>
      </c>
      <c r="C13474" s="34">
        <v>256</v>
      </c>
      <c r="D13474" s="34">
        <v>246</v>
      </c>
      <c r="E13474" s="34">
        <v>254</v>
      </c>
      <c r="F13474" s="34">
        <v>210</v>
      </c>
      <c r="G13474" s="34">
        <v>241</v>
      </c>
      <c r="H13474" s="34">
        <v>259</v>
      </c>
      <c r="I13474" s="34">
        <v>248</v>
      </c>
      <c r="J13474" s="34">
        <v>284</v>
      </c>
      <c r="K13474" s="34">
        <v>236</v>
      </c>
      <c r="L13474" s="34">
        <v>238</v>
      </c>
      <c r="M13474" s="34">
        <v>230</v>
      </c>
    </row>
    <row r="13475" spans="1:13" x14ac:dyDescent="0.2">
      <c r="A13475" s="34" t="s">
        <v>114369</v>
      </c>
      <c r="B13475" s="34">
        <v>104</v>
      </c>
      <c r="C13475" s="34">
        <v>114</v>
      </c>
      <c r="D13475" s="34">
        <v>96</v>
      </c>
      <c r="E13475" s="34">
        <v>108</v>
      </c>
      <c r="F13475" s="34">
        <v>88</v>
      </c>
      <c r="G13475" s="34">
        <v>96</v>
      </c>
      <c r="H13475" s="34">
        <v>105</v>
      </c>
      <c r="I13475" s="34">
        <v>75</v>
      </c>
      <c r="J13475" s="34">
        <v>106</v>
      </c>
      <c r="K13475" s="34">
        <v>75</v>
      </c>
      <c r="L13475" s="34">
        <v>127</v>
      </c>
      <c r="M13475" s="34">
        <v>67</v>
      </c>
    </row>
    <row r="13476" spans="1:13" x14ac:dyDescent="0.2">
      <c r="A13476" s="34" t="s">
        <v>114370</v>
      </c>
      <c r="B13476" s="34">
        <v>214</v>
      </c>
      <c r="C13476" s="34">
        <v>205</v>
      </c>
      <c r="D13476" s="34">
        <v>190</v>
      </c>
      <c r="E13476" s="34">
        <v>211</v>
      </c>
      <c r="F13476" s="34">
        <v>188</v>
      </c>
      <c r="G13476" s="34">
        <v>211</v>
      </c>
      <c r="H13476" s="34">
        <v>250</v>
      </c>
      <c r="I13476" s="34">
        <v>220</v>
      </c>
      <c r="J13476" s="34">
        <v>250</v>
      </c>
      <c r="K13476" s="34">
        <v>159</v>
      </c>
      <c r="L13476" s="34">
        <v>214</v>
      </c>
      <c r="M13476" s="34">
        <v>152</v>
      </c>
    </row>
    <row r="13477" spans="1:13" x14ac:dyDescent="0.2">
      <c r="A13477" s="34" t="s">
        <v>114371</v>
      </c>
      <c r="B13477" s="34">
        <v>257</v>
      </c>
      <c r="C13477" s="34">
        <v>264</v>
      </c>
      <c r="D13477" s="34">
        <v>242</v>
      </c>
      <c r="E13477" s="34">
        <v>229</v>
      </c>
      <c r="F13477" s="34">
        <v>258</v>
      </c>
      <c r="G13477" s="34">
        <v>191</v>
      </c>
      <c r="H13477" s="34">
        <v>308</v>
      </c>
      <c r="I13477" s="34">
        <v>217</v>
      </c>
      <c r="J13477" s="34">
        <v>247</v>
      </c>
      <c r="K13477" s="34">
        <v>203</v>
      </c>
      <c r="L13477" s="34">
        <v>211</v>
      </c>
      <c r="M13477" s="34">
        <v>168</v>
      </c>
    </row>
    <row r="13478" spans="1:13" x14ac:dyDescent="0.2">
      <c r="A13478" s="34" t="s">
        <v>114372</v>
      </c>
      <c r="B13478" s="34">
        <v>210</v>
      </c>
      <c r="C13478" s="34">
        <v>258</v>
      </c>
      <c r="D13478" s="34">
        <v>177</v>
      </c>
      <c r="E13478" s="34">
        <v>253</v>
      </c>
      <c r="F13478" s="34">
        <v>212</v>
      </c>
      <c r="G13478" s="34">
        <v>266</v>
      </c>
      <c r="H13478" s="34">
        <v>248</v>
      </c>
      <c r="I13478" s="34">
        <v>237</v>
      </c>
      <c r="J13478" s="34">
        <v>227</v>
      </c>
      <c r="K13478" s="34">
        <v>179</v>
      </c>
      <c r="L13478" s="34">
        <v>245</v>
      </c>
      <c r="M13478" s="34">
        <v>193</v>
      </c>
    </row>
    <row r="13479" spans="1:13" x14ac:dyDescent="0.2">
      <c r="A13479" s="34" t="s">
        <v>114373</v>
      </c>
      <c r="B13479" s="34">
        <v>300</v>
      </c>
      <c r="C13479" s="34">
        <v>262</v>
      </c>
      <c r="D13479" s="34">
        <v>307</v>
      </c>
      <c r="E13479" s="34">
        <v>287</v>
      </c>
      <c r="F13479" s="34">
        <v>274</v>
      </c>
      <c r="G13479" s="34">
        <v>257</v>
      </c>
      <c r="H13479" s="34">
        <v>335</v>
      </c>
      <c r="I13479" s="34">
        <v>250</v>
      </c>
      <c r="J13479" s="34">
        <v>284</v>
      </c>
      <c r="K13479" s="34">
        <v>179</v>
      </c>
      <c r="L13479" s="34">
        <v>251</v>
      </c>
      <c r="M13479" s="34">
        <v>188</v>
      </c>
    </row>
    <row r="13480" spans="1:13" x14ac:dyDescent="0.2">
      <c r="A13480" s="34" t="s">
        <v>114374</v>
      </c>
      <c r="B13480" s="34">
        <v>472</v>
      </c>
      <c r="C13480" s="34">
        <v>383</v>
      </c>
      <c r="D13480" s="34">
        <v>486</v>
      </c>
      <c r="E13480" s="34">
        <v>398</v>
      </c>
      <c r="F13480" s="34">
        <v>388</v>
      </c>
      <c r="G13480" s="34">
        <v>410</v>
      </c>
      <c r="H13480" s="34">
        <v>475</v>
      </c>
      <c r="I13480" s="34">
        <v>373</v>
      </c>
      <c r="J13480" s="34">
        <v>525</v>
      </c>
      <c r="K13480" s="34">
        <v>379</v>
      </c>
      <c r="L13480" s="34">
        <v>466</v>
      </c>
      <c r="M13480" s="34">
        <v>275</v>
      </c>
    </row>
    <row r="13481" spans="1:13" x14ac:dyDescent="0.2">
      <c r="A13481" s="34" t="s">
        <v>114375</v>
      </c>
      <c r="B13481" s="34">
        <v>325</v>
      </c>
      <c r="C13481" s="34">
        <v>389</v>
      </c>
      <c r="D13481" s="34">
        <v>349</v>
      </c>
      <c r="E13481" s="34">
        <v>381</v>
      </c>
      <c r="F13481" s="34">
        <v>338</v>
      </c>
      <c r="G13481" s="34">
        <v>383</v>
      </c>
      <c r="H13481" s="34">
        <v>367</v>
      </c>
      <c r="I13481" s="34">
        <v>369</v>
      </c>
      <c r="J13481" s="34">
        <v>361</v>
      </c>
      <c r="K13481" s="34">
        <v>312</v>
      </c>
      <c r="L13481" s="34">
        <v>325</v>
      </c>
      <c r="M13481" s="34">
        <v>298</v>
      </c>
    </row>
    <row r="13482" spans="1:13" x14ac:dyDescent="0.2">
      <c r="A13482" s="34" t="s">
        <v>114376</v>
      </c>
      <c r="B13482" s="34">
        <v>1057</v>
      </c>
      <c r="C13482" s="34">
        <v>986</v>
      </c>
      <c r="D13482" s="34">
        <v>1184</v>
      </c>
      <c r="E13482" s="34">
        <v>1012</v>
      </c>
      <c r="F13482" s="34">
        <v>938</v>
      </c>
      <c r="G13482" s="34">
        <v>891</v>
      </c>
      <c r="H13482" s="34">
        <v>1145</v>
      </c>
      <c r="I13482" s="34">
        <v>941</v>
      </c>
      <c r="J13482" s="34">
        <v>1173</v>
      </c>
      <c r="K13482" s="34">
        <v>870</v>
      </c>
      <c r="L13482" s="34">
        <v>960</v>
      </c>
      <c r="M13482" s="34">
        <v>772</v>
      </c>
    </row>
    <row r="13483" spans="1:13" x14ac:dyDescent="0.2">
      <c r="A13483" s="34" t="s">
        <v>114377</v>
      </c>
      <c r="B13483" s="34">
        <v>233</v>
      </c>
      <c r="C13483" s="34">
        <v>243</v>
      </c>
      <c r="D13483" s="34">
        <v>273</v>
      </c>
      <c r="E13483" s="34">
        <v>273</v>
      </c>
      <c r="F13483" s="34">
        <v>230</v>
      </c>
      <c r="G13483" s="34">
        <v>256</v>
      </c>
      <c r="H13483" s="34">
        <v>239</v>
      </c>
      <c r="I13483" s="34">
        <v>286</v>
      </c>
      <c r="J13483" s="34">
        <v>235</v>
      </c>
      <c r="K13483" s="34">
        <v>223</v>
      </c>
      <c r="L13483" s="34">
        <v>267</v>
      </c>
      <c r="M13483" s="34">
        <v>201</v>
      </c>
    </row>
    <row r="13484" spans="1:13" x14ac:dyDescent="0.2">
      <c r="A13484" s="34" t="s">
        <v>114378</v>
      </c>
      <c r="B13484" s="34">
        <v>128</v>
      </c>
      <c r="C13484" s="34">
        <v>120</v>
      </c>
      <c r="D13484" s="34">
        <v>129</v>
      </c>
      <c r="E13484" s="34">
        <v>132</v>
      </c>
      <c r="F13484" s="34">
        <v>108</v>
      </c>
      <c r="G13484" s="34">
        <v>103</v>
      </c>
      <c r="H13484" s="34">
        <v>132</v>
      </c>
      <c r="I13484" s="34">
        <v>118</v>
      </c>
      <c r="J13484" s="34">
        <v>101</v>
      </c>
      <c r="K13484" s="34">
        <v>109</v>
      </c>
      <c r="L13484" s="34">
        <v>114</v>
      </c>
      <c r="M13484" s="34">
        <v>105</v>
      </c>
    </row>
    <row r="13485" spans="1:13" x14ac:dyDescent="0.2">
      <c r="A13485" s="34" t="s">
        <v>114379</v>
      </c>
      <c r="B13485" s="34">
        <v>557</v>
      </c>
      <c r="C13485" s="34">
        <v>655</v>
      </c>
      <c r="D13485" s="34">
        <v>629</v>
      </c>
      <c r="E13485" s="34">
        <v>778</v>
      </c>
      <c r="F13485" s="34">
        <v>525</v>
      </c>
      <c r="G13485" s="34">
        <v>567</v>
      </c>
      <c r="H13485" s="34">
        <v>624</v>
      </c>
      <c r="I13485" s="34">
        <v>554</v>
      </c>
      <c r="J13485" s="34">
        <v>626</v>
      </c>
      <c r="K13485" s="34">
        <v>529</v>
      </c>
      <c r="L13485" s="34">
        <v>566</v>
      </c>
      <c r="M13485" s="34">
        <v>402</v>
      </c>
    </row>
    <row r="13486" spans="1:13" x14ac:dyDescent="0.2">
      <c r="A13486" s="34" t="s">
        <v>114380</v>
      </c>
      <c r="B13486" s="34">
        <v>280</v>
      </c>
      <c r="C13486" s="34">
        <v>323</v>
      </c>
      <c r="D13486" s="34">
        <v>263</v>
      </c>
      <c r="E13486" s="34">
        <v>312</v>
      </c>
      <c r="F13486" s="34">
        <v>248</v>
      </c>
      <c r="G13486" s="34">
        <v>256</v>
      </c>
      <c r="H13486" s="34">
        <v>232</v>
      </c>
      <c r="I13486" s="34">
        <v>294</v>
      </c>
      <c r="J13486" s="34">
        <v>340</v>
      </c>
      <c r="K13486" s="34">
        <v>239</v>
      </c>
      <c r="L13486" s="34">
        <v>280</v>
      </c>
      <c r="M13486" s="34">
        <v>208</v>
      </c>
    </row>
    <row r="13487" spans="1:13" x14ac:dyDescent="0.2">
      <c r="A13487" s="34" t="s">
        <v>114381</v>
      </c>
      <c r="B13487" s="34">
        <v>268</v>
      </c>
      <c r="C13487" s="34">
        <v>220</v>
      </c>
      <c r="D13487" s="34">
        <v>239</v>
      </c>
      <c r="E13487" s="34">
        <v>274</v>
      </c>
      <c r="F13487" s="34">
        <v>260</v>
      </c>
      <c r="G13487" s="34">
        <v>225</v>
      </c>
      <c r="H13487" s="34">
        <v>230</v>
      </c>
      <c r="I13487" s="34">
        <v>273</v>
      </c>
      <c r="J13487" s="34">
        <v>295</v>
      </c>
      <c r="K13487" s="34">
        <v>210</v>
      </c>
      <c r="L13487" s="34">
        <v>242</v>
      </c>
      <c r="M13487" s="34">
        <v>210</v>
      </c>
    </row>
    <row r="13488" spans="1:13" x14ac:dyDescent="0.2">
      <c r="A13488" s="34" t="s">
        <v>114382</v>
      </c>
      <c r="B13488" s="34">
        <v>185</v>
      </c>
      <c r="C13488" s="34">
        <v>174</v>
      </c>
      <c r="D13488" s="34">
        <v>198</v>
      </c>
      <c r="E13488" s="34">
        <v>173</v>
      </c>
      <c r="F13488" s="34">
        <v>140</v>
      </c>
      <c r="G13488" s="34">
        <v>178</v>
      </c>
      <c r="H13488" s="34">
        <v>226</v>
      </c>
      <c r="I13488" s="34">
        <v>196</v>
      </c>
      <c r="J13488" s="34">
        <v>220</v>
      </c>
      <c r="K13488" s="34">
        <v>175</v>
      </c>
      <c r="L13488" s="34">
        <v>164</v>
      </c>
      <c r="M13488" s="34">
        <v>154</v>
      </c>
    </row>
    <row r="13489" spans="1:13" x14ac:dyDescent="0.2">
      <c r="A13489" s="34" t="s">
        <v>114383</v>
      </c>
      <c r="B13489" s="34">
        <v>225</v>
      </c>
      <c r="C13489" s="34">
        <v>216</v>
      </c>
      <c r="D13489" s="34">
        <v>273</v>
      </c>
      <c r="E13489" s="34">
        <v>236</v>
      </c>
      <c r="F13489" s="34">
        <v>201</v>
      </c>
      <c r="G13489" s="34">
        <v>199</v>
      </c>
      <c r="H13489" s="34">
        <v>205</v>
      </c>
      <c r="I13489" s="34">
        <v>202</v>
      </c>
      <c r="J13489" s="34">
        <v>212</v>
      </c>
      <c r="K13489" s="34">
        <v>185</v>
      </c>
      <c r="L13489" s="34">
        <v>193</v>
      </c>
      <c r="M13489" s="34">
        <v>195</v>
      </c>
    </row>
    <row r="13490" spans="1:13" x14ac:dyDescent="0.2">
      <c r="A13490" s="34" t="s">
        <v>114384</v>
      </c>
      <c r="B13490" s="34">
        <v>226</v>
      </c>
      <c r="C13490" s="34">
        <v>223</v>
      </c>
      <c r="D13490" s="34">
        <v>204</v>
      </c>
      <c r="E13490" s="34">
        <v>238</v>
      </c>
      <c r="F13490" s="34">
        <v>219</v>
      </c>
      <c r="G13490" s="34">
        <v>166</v>
      </c>
      <c r="H13490" s="34">
        <v>230</v>
      </c>
      <c r="I13490" s="34">
        <v>242</v>
      </c>
      <c r="J13490" s="34">
        <v>245</v>
      </c>
      <c r="K13490" s="34">
        <v>190</v>
      </c>
      <c r="L13490" s="34">
        <v>226</v>
      </c>
      <c r="M13490" s="34">
        <v>170</v>
      </c>
    </row>
    <row r="13491" spans="1:13" x14ac:dyDescent="0.2">
      <c r="A13491" s="34" t="s">
        <v>114385</v>
      </c>
      <c r="B13491" s="34">
        <v>431</v>
      </c>
      <c r="C13491" s="34">
        <v>424</v>
      </c>
      <c r="D13491" s="34">
        <v>497</v>
      </c>
      <c r="E13491" s="34">
        <v>463</v>
      </c>
      <c r="F13491" s="34">
        <v>399</v>
      </c>
      <c r="G13491" s="34">
        <v>381</v>
      </c>
      <c r="H13491" s="34">
        <v>485</v>
      </c>
      <c r="I13491" s="34">
        <v>437</v>
      </c>
      <c r="J13491" s="34">
        <v>469</v>
      </c>
      <c r="K13491" s="34">
        <v>314</v>
      </c>
      <c r="L13491" s="34">
        <v>468</v>
      </c>
      <c r="M13491" s="34">
        <v>274</v>
      </c>
    </row>
    <row r="13492" spans="1:13" x14ac:dyDescent="0.2">
      <c r="A13492" s="34" t="s">
        <v>114386</v>
      </c>
      <c r="B13492" s="34">
        <v>553</v>
      </c>
      <c r="C13492" s="34">
        <v>536</v>
      </c>
      <c r="D13492" s="34">
        <v>585</v>
      </c>
      <c r="E13492" s="34">
        <v>561</v>
      </c>
      <c r="F13492" s="34">
        <v>563</v>
      </c>
      <c r="G13492" s="34">
        <v>456</v>
      </c>
      <c r="H13492" s="34">
        <v>700</v>
      </c>
      <c r="I13492" s="34">
        <v>496</v>
      </c>
      <c r="J13492" s="34">
        <v>620</v>
      </c>
      <c r="K13492" s="34">
        <v>406</v>
      </c>
      <c r="L13492" s="34">
        <v>535</v>
      </c>
      <c r="M13492" s="34">
        <v>368</v>
      </c>
    </row>
    <row r="13493" spans="1:13" x14ac:dyDescent="0.2">
      <c r="A13493" s="34" t="s">
        <v>114387</v>
      </c>
      <c r="B13493" s="34">
        <v>445</v>
      </c>
      <c r="C13493" s="34">
        <v>379</v>
      </c>
      <c r="D13493" s="34">
        <v>375</v>
      </c>
      <c r="E13493" s="34">
        <v>413</v>
      </c>
      <c r="F13493" s="34">
        <v>448</v>
      </c>
      <c r="G13493" s="34">
        <v>433</v>
      </c>
      <c r="H13493" s="34">
        <v>594</v>
      </c>
      <c r="I13493" s="34">
        <v>368</v>
      </c>
      <c r="J13493" s="34">
        <v>433</v>
      </c>
      <c r="K13493" s="34">
        <v>350</v>
      </c>
      <c r="L13493" s="34">
        <v>414</v>
      </c>
      <c r="M13493" s="34">
        <v>333</v>
      </c>
    </row>
    <row r="13494" spans="1:13" x14ac:dyDescent="0.2">
      <c r="A13494" s="34" t="s">
        <v>114388</v>
      </c>
      <c r="B13494" s="34">
        <v>99</v>
      </c>
      <c r="C13494" s="34">
        <v>132</v>
      </c>
      <c r="D13494" s="34">
        <v>147</v>
      </c>
      <c r="E13494" s="34">
        <v>166</v>
      </c>
      <c r="F13494" s="34">
        <v>94</v>
      </c>
      <c r="G13494" s="34">
        <v>161</v>
      </c>
      <c r="H13494" s="34">
        <v>175</v>
      </c>
      <c r="I13494" s="34">
        <v>168</v>
      </c>
      <c r="J13494" s="34">
        <v>154</v>
      </c>
      <c r="K13494" s="34">
        <v>151</v>
      </c>
      <c r="L13494" s="34">
        <v>111</v>
      </c>
      <c r="M13494" s="34">
        <v>155</v>
      </c>
    </row>
    <row r="13495" spans="1:13" x14ac:dyDescent="0.2">
      <c r="A13495" s="34" t="s">
        <v>114389</v>
      </c>
      <c r="B13495" s="34">
        <v>287</v>
      </c>
      <c r="C13495" s="34">
        <v>353</v>
      </c>
      <c r="D13495" s="34">
        <v>363</v>
      </c>
      <c r="E13495" s="34">
        <v>387</v>
      </c>
      <c r="F13495" s="34">
        <v>356</v>
      </c>
      <c r="G13495" s="34">
        <v>284</v>
      </c>
      <c r="H13495" s="34">
        <v>434</v>
      </c>
      <c r="I13495" s="34">
        <v>344</v>
      </c>
      <c r="J13495" s="34">
        <v>373</v>
      </c>
      <c r="K13495" s="34">
        <v>285</v>
      </c>
      <c r="L13495" s="34">
        <v>331</v>
      </c>
      <c r="M13495" s="34">
        <v>293</v>
      </c>
    </row>
    <row r="13496" spans="1:13" x14ac:dyDescent="0.2">
      <c r="A13496" s="34" t="s">
        <v>114390</v>
      </c>
      <c r="B13496" s="34">
        <v>177</v>
      </c>
      <c r="C13496" s="34">
        <v>173</v>
      </c>
      <c r="D13496" s="34">
        <v>214</v>
      </c>
      <c r="E13496" s="34">
        <v>216</v>
      </c>
      <c r="F13496" s="34">
        <v>242</v>
      </c>
      <c r="G13496" s="34">
        <v>160</v>
      </c>
      <c r="H13496" s="34">
        <v>223</v>
      </c>
      <c r="I13496" s="34">
        <v>186</v>
      </c>
      <c r="J13496" s="34">
        <v>195</v>
      </c>
      <c r="K13496" s="34">
        <v>153</v>
      </c>
      <c r="L13496" s="34">
        <v>189</v>
      </c>
      <c r="M13496" s="34">
        <v>130</v>
      </c>
    </row>
    <row r="13497" spans="1:13" x14ac:dyDescent="0.2">
      <c r="A13497" s="34" t="s">
        <v>114391</v>
      </c>
      <c r="B13497" s="34">
        <v>197</v>
      </c>
      <c r="C13497" s="34">
        <v>182</v>
      </c>
      <c r="D13497" s="34">
        <v>146</v>
      </c>
      <c r="E13497" s="34">
        <v>192</v>
      </c>
      <c r="F13497" s="34">
        <v>167</v>
      </c>
      <c r="G13497" s="34">
        <v>218</v>
      </c>
      <c r="H13497" s="34">
        <v>184</v>
      </c>
      <c r="I13497" s="34">
        <v>178</v>
      </c>
      <c r="J13497" s="34">
        <v>178</v>
      </c>
      <c r="K13497" s="34">
        <v>141</v>
      </c>
      <c r="L13497" s="34">
        <v>203</v>
      </c>
      <c r="M13497" s="34">
        <v>144</v>
      </c>
    </row>
    <row r="13498" spans="1:13" x14ac:dyDescent="0.2">
      <c r="A13498" s="34" t="s">
        <v>114392</v>
      </c>
      <c r="B13498" s="34">
        <v>193</v>
      </c>
      <c r="C13498" s="34">
        <v>228</v>
      </c>
      <c r="D13498" s="34">
        <v>234</v>
      </c>
      <c r="E13498" s="34">
        <v>295</v>
      </c>
      <c r="F13498" s="34">
        <v>212</v>
      </c>
      <c r="G13498" s="34">
        <v>229</v>
      </c>
      <c r="H13498" s="34">
        <v>234</v>
      </c>
      <c r="I13498" s="34">
        <v>214</v>
      </c>
      <c r="J13498" s="34">
        <v>257</v>
      </c>
      <c r="K13498" s="34">
        <v>198</v>
      </c>
      <c r="L13498" s="34">
        <v>196</v>
      </c>
      <c r="M13498" s="34">
        <v>190</v>
      </c>
    </row>
    <row r="13499" spans="1:13" x14ac:dyDescent="0.2">
      <c r="A13499" s="34" t="s">
        <v>114393</v>
      </c>
      <c r="B13499" s="34">
        <v>467</v>
      </c>
      <c r="C13499" s="34">
        <v>441</v>
      </c>
      <c r="D13499" s="34">
        <v>474</v>
      </c>
      <c r="E13499" s="34">
        <v>480</v>
      </c>
      <c r="F13499" s="34">
        <v>488</v>
      </c>
      <c r="G13499" s="34">
        <v>402</v>
      </c>
      <c r="H13499" s="34">
        <v>437</v>
      </c>
      <c r="I13499" s="34">
        <v>476</v>
      </c>
      <c r="J13499" s="34">
        <v>533</v>
      </c>
      <c r="K13499" s="34">
        <v>404</v>
      </c>
      <c r="L13499" s="34">
        <v>524</v>
      </c>
      <c r="M13499" s="34">
        <v>295</v>
      </c>
    </row>
    <row r="13500" spans="1:13" x14ac:dyDescent="0.2">
      <c r="A13500" s="34" t="s">
        <v>114394</v>
      </c>
      <c r="B13500" s="34">
        <v>151</v>
      </c>
      <c r="C13500" s="34">
        <v>194</v>
      </c>
      <c r="D13500" s="34">
        <v>196</v>
      </c>
      <c r="E13500" s="34">
        <v>163</v>
      </c>
      <c r="F13500" s="34">
        <v>155</v>
      </c>
      <c r="G13500" s="34">
        <v>209</v>
      </c>
      <c r="H13500" s="34">
        <v>141</v>
      </c>
      <c r="I13500" s="34">
        <v>173</v>
      </c>
      <c r="J13500" s="34">
        <v>214</v>
      </c>
      <c r="K13500" s="34">
        <v>136</v>
      </c>
      <c r="L13500" s="34">
        <v>198</v>
      </c>
      <c r="M13500" s="34">
        <v>156</v>
      </c>
    </row>
    <row r="13501" spans="1:13" x14ac:dyDescent="0.2">
      <c r="A13501" s="34" t="s">
        <v>114395</v>
      </c>
      <c r="B13501" s="34">
        <v>228</v>
      </c>
      <c r="C13501" s="34">
        <v>287</v>
      </c>
      <c r="D13501" s="34">
        <v>240</v>
      </c>
      <c r="E13501" s="34">
        <v>288</v>
      </c>
      <c r="F13501" s="34">
        <v>247</v>
      </c>
      <c r="G13501" s="34">
        <v>276</v>
      </c>
      <c r="H13501" s="34">
        <v>329</v>
      </c>
      <c r="I13501" s="34">
        <v>270</v>
      </c>
      <c r="J13501" s="34">
        <v>331</v>
      </c>
      <c r="K13501" s="34">
        <v>212</v>
      </c>
      <c r="L13501" s="34">
        <v>229</v>
      </c>
      <c r="M13501" s="34">
        <v>199</v>
      </c>
    </row>
    <row r="13502" spans="1:13" x14ac:dyDescent="0.2">
      <c r="A13502" s="34" t="s">
        <v>114396</v>
      </c>
      <c r="B13502" s="34">
        <v>589</v>
      </c>
      <c r="C13502" s="34">
        <v>537</v>
      </c>
      <c r="D13502" s="34">
        <v>574</v>
      </c>
      <c r="E13502" s="34">
        <v>547</v>
      </c>
      <c r="F13502" s="34">
        <v>614</v>
      </c>
      <c r="G13502" s="34">
        <v>508</v>
      </c>
      <c r="H13502" s="34">
        <v>672</v>
      </c>
      <c r="I13502" s="34">
        <v>556</v>
      </c>
      <c r="J13502" s="34">
        <v>655</v>
      </c>
      <c r="K13502" s="34">
        <v>514</v>
      </c>
      <c r="L13502" s="34">
        <v>540</v>
      </c>
      <c r="M13502" s="34">
        <v>419</v>
      </c>
    </row>
    <row r="13503" spans="1:13" x14ac:dyDescent="0.2">
      <c r="A13503" s="34" t="s">
        <v>114397</v>
      </c>
      <c r="B13503" s="34">
        <v>947</v>
      </c>
      <c r="C13503" s="34">
        <v>999</v>
      </c>
      <c r="D13503" s="34">
        <v>984</v>
      </c>
      <c r="E13503" s="34">
        <v>1079</v>
      </c>
      <c r="F13503" s="34">
        <v>921</v>
      </c>
      <c r="G13503" s="34">
        <v>865</v>
      </c>
      <c r="H13503" s="34">
        <v>1134</v>
      </c>
      <c r="I13503" s="34">
        <v>852</v>
      </c>
      <c r="J13503" s="34">
        <v>1000</v>
      </c>
      <c r="K13503" s="34">
        <v>742</v>
      </c>
      <c r="L13503" s="34">
        <v>1081</v>
      </c>
      <c r="M13503" s="34">
        <v>742</v>
      </c>
    </row>
    <row r="13504" spans="1:13" x14ac:dyDescent="0.2">
      <c r="A13504" s="34" t="s">
        <v>114398</v>
      </c>
      <c r="B13504" s="34">
        <v>374</v>
      </c>
      <c r="C13504" s="34">
        <v>325</v>
      </c>
      <c r="D13504" s="34">
        <v>360</v>
      </c>
      <c r="E13504" s="34">
        <v>385</v>
      </c>
      <c r="F13504" s="34">
        <v>276</v>
      </c>
      <c r="G13504" s="34">
        <v>306</v>
      </c>
      <c r="H13504" s="34">
        <v>351</v>
      </c>
      <c r="I13504" s="34">
        <v>361</v>
      </c>
      <c r="J13504" s="34">
        <v>327</v>
      </c>
      <c r="K13504" s="34">
        <v>288</v>
      </c>
      <c r="L13504" s="34">
        <v>352</v>
      </c>
      <c r="M13504" s="34">
        <v>270</v>
      </c>
    </row>
    <row r="13505" spans="1:13" x14ac:dyDescent="0.2">
      <c r="A13505" s="34" t="s">
        <v>114399</v>
      </c>
      <c r="B13505" s="34">
        <v>601</v>
      </c>
      <c r="C13505" s="34">
        <v>560</v>
      </c>
      <c r="D13505" s="34">
        <v>609</v>
      </c>
      <c r="E13505" s="34">
        <v>638</v>
      </c>
      <c r="F13505" s="34">
        <v>544</v>
      </c>
      <c r="G13505" s="34">
        <v>542</v>
      </c>
      <c r="H13505" s="34">
        <v>615</v>
      </c>
      <c r="I13505" s="34">
        <v>620</v>
      </c>
      <c r="J13505" s="34">
        <v>629</v>
      </c>
      <c r="K13505" s="34">
        <v>505</v>
      </c>
      <c r="L13505" s="34">
        <v>499</v>
      </c>
      <c r="M13505" s="34">
        <v>489</v>
      </c>
    </row>
    <row r="13506" spans="1:13" x14ac:dyDescent="0.2">
      <c r="A13506" s="34" t="s">
        <v>114400</v>
      </c>
      <c r="B13506" s="34">
        <v>380</v>
      </c>
      <c r="C13506" s="34">
        <v>441</v>
      </c>
      <c r="D13506" s="34">
        <v>375</v>
      </c>
      <c r="E13506" s="34">
        <v>406</v>
      </c>
      <c r="F13506" s="34">
        <v>347</v>
      </c>
      <c r="G13506" s="34">
        <v>399</v>
      </c>
      <c r="H13506" s="34">
        <v>418</v>
      </c>
      <c r="I13506" s="34">
        <v>388</v>
      </c>
      <c r="J13506" s="34">
        <v>385</v>
      </c>
      <c r="K13506" s="34">
        <v>257</v>
      </c>
      <c r="L13506" s="34">
        <v>409</v>
      </c>
      <c r="M13506" s="34">
        <v>282</v>
      </c>
    </row>
    <row r="13507" spans="1:13" x14ac:dyDescent="0.2">
      <c r="A13507" s="34" t="s">
        <v>114401</v>
      </c>
      <c r="B13507" s="34">
        <v>279</v>
      </c>
      <c r="C13507" s="34">
        <v>259</v>
      </c>
      <c r="D13507" s="34">
        <v>276</v>
      </c>
      <c r="E13507" s="34">
        <v>234</v>
      </c>
      <c r="F13507" s="34">
        <v>212</v>
      </c>
      <c r="G13507" s="34">
        <v>240</v>
      </c>
      <c r="H13507" s="34">
        <v>308</v>
      </c>
      <c r="I13507" s="34">
        <v>229</v>
      </c>
      <c r="J13507" s="34">
        <v>282</v>
      </c>
      <c r="K13507" s="34">
        <v>161</v>
      </c>
      <c r="L13507" s="34">
        <v>244</v>
      </c>
      <c r="M13507" s="34">
        <v>143</v>
      </c>
    </row>
    <row r="13508" spans="1:13" x14ac:dyDescent="0.2">
      <c r="A13508" s="34" t="s">
        <v>114402</v>
      </c>
      <c r="B13508" s="34">
        <v>317</v>
      </c>
      <c r="C13508" s="34">
        <v>225</v>
      </c>
      <c r="D13508" s="34">
        <v>259</v>
      </c>
      <c r="E13508" s="34">
        <v>225</v>
      </c>
      <c r="F13508" s="34">
        <v>212</v>
      </c>
      <c r="G13508" s="34">
        <v>193</v>
      </c>
      <c r="H13508" s="34">
        <v>279</v>
      </c>
      <c r="I13508" s="34">
        <v>222</v>
      </c>
      <c r="J13508" s="34">
        <v>250</v>
      </c>
      <c r="K13508" s="34">
        <v>200</v>
      </c>
      <c r="L13508" s="34">
        <v>220</v>
      </c>
      <c r="M13508" s="34">
        <v>144</v>
      </c>
    </row>
    <row r="13509" spans="1:13" x14ac:dyDescent="0.2">
      <c r="A13509" s="34" t="s">
        <v>114403</v>
      </c>
      <c r="B13509" s="34">
        <v>263</v>
      </c>
      <c r="C13509" s="34">
        <v>266</v>
      </c>
      <c r="D13509" s="34">
        <v>276</v>
      </c>
      <c r="E13509" s="34">
        <v>267</v>
      </c>
      <c r="F13509" s="34">
        <v>263</v>
      </c>
      <c r="G13509" s="34">
        <v>269</v>
      </c>
      <c r="H13509" s="34">
        <v>318</v>
      </c>
      <c r="I13509" s="34">
        <v>321</v>
      </c>
      <c r="J13509" s="34">
        <v>299</v>
      </c>
      <c r="K13509" s="34">
        <v>223</v>
      </c>
      <c r="L13509" s="34">
        <v>305</v>
      </c>
      <c r="M13509" s="34">
        <v>208</v>
      </c>
    </row>
    <row r="13510" spans="1:13" x14ac:dyDescent="0.2">
      <c r="A13510" s="34" t="s">
        <v>114404</v>
      </c>
      <c r="B13510" s="34">
        <v>96</v>
      </c>
      <c r="C13510" s="34">
        <v>90</v>
      </c>
      <c r="D13510" s="34">
        <v>82</v>
      </c>
      <c r="E13510" s="34">
        <v>145</v>
      </c>
      <c r="F13510" s="34">
        <v>79</v>
      </c>
      <c r="G13510" s="34">
        <v>109</v>
      </c>
      <c r="H13510" s="34">
        <v>87</v>
      </c>
      <c r="I13510" s="34">
        <v>116</v>
      </c>
      <c r="J13510" s="34">
        <v>93</v>
      </c>
      <c r="K13510" s="34">
        <v>87</v>
      </c>
      <c r="L13510" s="34">
        <v>79</v>
      </c>
      <c r="M13510" s="34">
        <v>93</v>
      </c>
    </row>
    <row r="13511" spans="1:13" x14ac:dyDescent="0.2">
      <c r="A13511" s="34" t="s">
        <v>114405</v>
      </c>
      <c r="B13511" s="34">
        <v>162</v>
      </c>
      <c r="C13511" s="34">
        <v>121</v>
      </c>
      <c r="D13511" s="34">
        <v>183</v>
      </c>
      <c r="E13511" s="34">
        <v>150</v>
      </c>
      <c r="F13511" s="34">
        <v>180</v>
      </c>
      <c r="G13511" s="34">
        <v>131</v>
      </c>
      <c r="H13511" s="34">
        <v>145</v>
      </c>
      <c r="I13511" s="34">
        <v>120</v>
      </c>
      <c r="J13511" s="34">
        <v>177</v>
      </c>
      <c r="K13511" s="34">
        <v>107</v>
      </c>
      <c r="L13511" s="34">
        <v>169</v>
      </c>
      <c r="M13511" s="34">
        <v>101</v>
      </c>
    </row>
    <row r="13512" spans="1:13" x14ac:dyDescent="0.2">
      <c r="A13512" s="34" t="s">
        <v>114406</v>
      </c>
      <c r="B13512" s="34">
        <v>115</v>
      </c>
      <c r="C13512" s="34">
        <v>132</v>
      </c>
      <c r="D13512" s="34">
        <v>122</v>
      </c>
      <c r="E13512" s="34">
        <v>118</v>
      </c>
      <c r="F13512" s="34">
        <v>131</v>
      </c>
      <c r="G13512" s="34">
        <v>104</v>
      </c>
      <c r="H13512" s="34">
        <v>131</v>
      </c>
      <c r="I13512" s="34">
        <v>127</v>
      </c>
      <c r="J13512" s="34">
        <v>110</v>
      </c>
      <c r="K13512" s="34">
        <v>117</v>
      </c>
      <c r="L13512" s="34">
        <v>155</v>
      </c>
      <c r="M13512" s="34">
        <v>107</v>
      </c>
    </row>
    <row r="13513" spans="1:13" x14ac:dyDescent="0.2">
      <c r="A13513" s="34" t="s">
        <v>114407</v>
      </c>
      <c r="B13513" s="34">
        <v>237</v>
      </c>
      <c r="C13513" s="34">
        <v>216</v>
      </c>
      <c r="D13513" s="34">
        <v>253</v>
      </c>
      <c r="E13513" s="34">
        <v>265</v>
      </c>
      <c r="F13513" s="34">
        <v>240</v>
      </c>
      <c r="G13513" s="34">
        <v>194</v>
      </c>
      <c r="H13513" s="34">
        <v>239</v>
      </c>
      <c r="I13513" s="34">
        <v>228</v>
      </c>
      <c r="J13513" s="34">
        <v>206</v>
      </c>
      <c r="K13513" s="34">
        <v>199</v>
      </c>
      <c r="L13513" s="34">
        <v>226</v>
      </c>
      <c r="M13513" s="34">
        <v>167</v>
      </c>
    </row>
    <row r="13514" spans="1:13" x14ac:dyDescent="0.2">
      <c r="A13514" s="34" t="s">
        <v>114408</v>
      </c>
      <c r="B13514" s="34">
        <v>170</v>
      </c>
      <c r="C13514" s="34">
        <v>182</v>
      </c>
      <c r="D13514" s="34">
        <v>196</v>
      </c>
      <c r="E13514" s="34">
        <v>156</v>
      </c>
      <c r="F13514" s="34">
        <v>112</v>
      </c>
      <c r="G13514" s="34">
        <v>170</v>
      </c>
      <c r="H13514" s="34">
        <v>137</v>
      </c>
      <c r="I13514" s="34">
        <v>137</v>
      </c>
      <c r="J13514" s="34">
        <v>132</v>
      </c>
      <c r="K13514" s="34">
        <v>127</v>
      </c>
      <c r="L13514" s="34">
        <v>186</v>
      </c>
      <c r="M13514" s="34">
        <v>137</v>
      </c>
    </row>
    <row r="13515" spans="1:13" x14ac:dyDescent="0.2">
      <c r="A13515" s="34" t="s">
        <v>114409</v>
      </c>
      <c r="B13515" s="34">
        <v>254</v>
      </c>
      <c r="C13515" s="34">
        <v>189</v>
      </c>
      <c r="D13515" s="34">
        <v>258</v>
      </c>
      <c r="E13515" s="34">
        <v>201</v>
      </c>
      <c r="F13515" s="34">
        <v>134</v>
      </c>
      <c r="G13515" s="34">
        <v>168</v>
      </c>
      <c r="H13515" s="34">
        <v>195</v>
      </c>
      <c r="I13515" s="34">
        <v>168</v>
      </c>
      <c r="J13515" s="34">
        <v>222</v>
      </c>
      <c r="K13515" s="34">
        <v>160</v>
      </c>
      <c r="L13515" s="34">
        <v>165</v>
      </c>
      <c r="M13515" s="34">
        <v>149</v>
      </c>
    </row>
    <row r="13516" spans="1:13" x14ac:dyDescent="0.2">
      <c r="A13516" s="34" t="s">
        <v>114410</v>
      </c>
      <c r="B13516" s="34">
        <v>282</v>
      </c>
      <c r="C13516" s="34">
        <v>222</v>
      </c>
      <c r="D13516" s="34">
        <v>308</v>
      </c>
      <c r="E13516" s="34">
        <v>271</v>
      </c>
      <c r="F13516" s="34">
        <v>301</v>
      </c>
      <c r="G13516" s="34">
        <v>215</v>
      </c>
      <c r="H13516" s="34">
        <v>383</v>
      </c>
      <c r="I13516" s="34">
        <v>234</v>
      </c>
      <c r="J13516" s="34">
        <v>314</v>
      </c>
      <c r="K13516" s="34">
        <v>213</v>
      </c>
      <c r="L13516" s="34">
        <v>343</v>
      </c>
      <c r="M13516" s="34">
        <v>210</v>
      </c>
    </row>
    <row r="13517" spans="1:13" x14ac:dyDescent="0.2">
      <c r="A13517" s="34" t="s">
        <v>114411</v>
      </c>
      <c r="B13517" s="34">
        <v>258</v>
      </c>
      <c r="C13517" s="34">
        <v>263</v>
      </c>
      <c r="D13517" s="34">
        <v>315</v>
      </c>
      <c r="E13517" s="34">
        <v>305</v>
      </c>
      <c r="F13517" s="34">
        <v>298</v>
      </c>
      <c r="G13517" s="34">
        <v>259</v>
      </c>
      <c r="H13517" s="34">
        <v>284</v>
      </c>
      <c r="I13517" s="34">
        <v>271</v>
      </c>
      <c r="J13517" s="34">
        <v>332</v>
      </c>
      <c r="K13517" s="34">
        <v>225</v>
      </c>
      <c r="L13517" s="34">
        <v>300</v>
      </c>
      <c r="M13517" s="34">
        <v>212</v>
      </c>
    </row>
    <row r="13518" spans="1:13" x14ac:dyDescent="0.2">
      <c r="A13518" s="34" t="s">
        <v>114412</v>
      </c>
      <c r="B13518" s="34">
        <v>105</v>
      </c>
      <c r="C13518" s="34">
        <v>79</v>
      </c>
      <c r="D13518" s="34">
        <v>120</v>
      </c>
      <c r="E13518" s="34">
        <v>127</v>
      </c>
      <c r="F13518" s="34">
        <v>122</v>
      </c>
      <c r="G13518" s="34">
        <v>138</v>
      </c>
      <c r="H13518" s="34">
        <v>150</v>
      </c>
      <c r="I13518" s="34">
        <v>133</v>
      </c>
      <c r="J13518" s="34">
        <v>118</v>
      </c>
      <c r="K13518" s="34">
        <v>93</v>
      </c>
      <c r="L13518" s="34">
        <v>144</v>
      </c>
      <c r="M13518" s="34">
        <v>102</v>
      </c>
    </row>
    <row r="13519" spans="1:13" x14ac:dyDescent="0.2">
      <c r="A13519" s="34" t="s">
        <v>114413</v>
      </c>
      <c r="B13519" s="34">
        <v>210</v>
      </c>
      <c r="C13519" s="34">
        <v>186</v>
      </c>
      <c r="D13519" s="34">
        <v>219</v>
      </c>
      <c r="E13519" s="34">
        <v>225</v>
      </c>
      <c r="F13519" s="34">
        <v>171</v>
      </c>
      <c r="G13519" s="34">
        <v>175</v>
      </c>
      <c r="H13519" s="34">
        <v>215</v>
      </c>
      <c r="I13519" s="34">
        <v>166</v>
      </c>
      <c r="J13519" s="34">
        <v>190</v>
      </c>
      <c r="K13519" s="34">
        <v>161</v>
      </c>
      <c r="L13519" s="34">
        <v>158</v>
      </c>
      <c r="M13519" s="34">
        <v>181</v>
      </c>
    </row>
    <row r="13520" spans="1:13" x14ac:dyDescent="0.2">
      <c r="A13520" s="34" t="s">
        <v>114414</v>
      </c>
      <c r="B13520" s="34">
        <v>231</v>
      </c>
      <c r="C13520" s="34">
        <v>247</v>
      </c>
      <c r="D13520" s="34">
        <v>307</v>
      </c>
      <c r="E13520" s="34">
        <v>254</v>
      </c>
      <c r="F13520" s="34">
        <v>281</v>
      </c>
      <c r="G13520" s="34">
        <v>276</v>
      </c>
      <c r="H13520" s="34">
        <v>295</v>
      </c>
      <c r="I13520" s="34">
        <v>269</v>
      </c>
      <c r="J13520" s="34">
        <v>295</v>
      </c>
      <c r="K13520" s="34">
        <v>203</v>
      </c>
      <c r="L13520" s="34">
        <v>237</v>
      </c>
      <c r="M13520" s="34">
        <v>207</v>
      </c>
    </row>
    <row r="13521" spans="1:13" x14ac:dyDescent="0.2">
      <c r="A13521" s="34" t="s">
        <v>114415</v>
      </c>
      <c r="B13521" s="34">
        <v>231</v>
      </c>
      <c r="C13521" s="34">
        <v>236</v>
      </c>
      <c r="D13521" s="34">
        <v>277</v>
      </c>
      <c r="E13521" s="34">
        <v>348</v>
      </c>
      <c r="F13521" s="34">
        <v>277</v>
      </c>
      <c r="G13521" s="34">
        <v>266</v>
      </c>
      <c r="H13521" s="34">
        <v>304</v>
      </c>
      <c r="I13521" s="34">
        <v>259</v>
      </c>
      <c r="J13521" s="34">
        <v>303</v>
      </c>
      <c r="K13521" s="34">
        <v>224</v>
      </c>
      <c r="L13521" s="34">
        <v>311</v>
      </c>
      <c r="M13521" s="34">
        <v>189</v>
      </c>
    </row>
    <row r="13522" spans="1:13" x14ac:dyDescent="0.2">
      <c r="A13522" s="34" t="s">
        <v>114416</v>
      </c>
      <c r="B13522" s="34">
        <v>338</v>
      </c>
      <c r="C13522" s="34">
        <v>425</v>
      </c>
      <c r="D13522" s="34">
        <v>347</v>
      </c>
      <c r="E13522" s="34">
        <v>490</v>
      </c>
      <c r="F13522" s="34">
        <v>362</v>
      </c>
      <c r="G13522" s="34">
        <v>350</v>
      </c>
      <c r="H13522" s="34">
        <v>427</v>
      </c>
      <c r="I13522" s="34">
        <v>418</v>
      </c>
      <c r="J13522" s="34">
        <v>349</v>
      </c>
      <c r="K13522" s="34">
        <v>343</v>
      </c>
      <c r="L13522" s="34">
        <v>360</v>
      </c>
      <c r="M13522" s="34">
        <v>336</v>
      </c>
    </row>
    <row r="13523" spans="1:13" x14ac:dyDescent="0.2">
      <c r="A13523" s="34" t="s">
        <v>114417</v>
      </c>
      <c r="B13523" s="34">
        <v>568</v>
      </c>
      <c r="C13523" s="34">
        <v>601</v>
      </c>
      <c r="D13523" s="34">
        <v>607</v>
      </c>
      <c r="E13523" s="34">
        <v>580</v>
      </c>
      <c r="F13523" s="34">
        <v>528</v>
      </c>
      <c r="G13523" s="34">
        <v>509</v>
      </c>
      <c r="H13523" s="34">
        <v>577</v>
      </c>
      <c r="I13523" s="34">
        <v>568</v>
      </c>
      <c r="J13523" s="34">
        <v>670</v>
      </c>
      <c r="K13523" s="34">
        <v>481</v>
      </c>
      <c r="L13523" s="34">
        <v>615</v>
      </c>
      <c r="M13523" s="34">
        <v>448</v>
      </c>
    </row>
    <row r="13524" spans="1:13" x14ac:dyDescent="0.2">
      <c r="A13524" s="34" t="s">
        <v>114418</v>
      </c>
      <c r="B13524" s="34">
        <v>920</v>
      </c>
      <c r="C13524" s="34">
        <v>780</v>
      </c>
      <c r="D13524" s="34">
        <v>900</v>
      </c>
      <c r="E13524" s="34">
        <v>851</v>
      </c>
      <c r="F13524" s="34">
        <v>814</v>
      </c>
      <c r="G13524" s="34">
        <v>726</v>
      </c>
      <c r="H13524" s="34">
        <v>874</v>
      </c>
      <c r="I13524" s="34">
        <v>754</v>
      </c>
      <c r="J13524" s="34">
        <v>933</v>
      </c>
      <c r="K13524" s="34">
        <v>617</v>
      </c>
      <c r="L13524" s="34">
        <v>850</v>
      </c>
      <c r="M13524" s="34">
        <v>587</v>
      </c>
    </row>
    <row r="13525" spans="1:13" x14ac:dyDescent="0.2">
      <c r="A13525" s="34" t="s">
        <v>114419</v>
      </c>
      <c r="B13525" s="34">
        <v>501</v>
      </c>
      <c r="C13525" s="34">
        <v>366</v>
      </c>
      <c r="D13525" s="34">
        <v>527</v>
      </c>
      <c r="E13525" s="34">
        <v>514</v>
      </c>
      <c r="F13525" s="34">
        <v>425</v>
      </c>
      <c r="G13525" s="34">
        <v>389</v>
      </c>
      <c r="H13525" s="34">
        <v>459</v>
      </c>
      <c r="I13525" s="34">
        <v>441</v>
      </c>
      <c r="J13525" s="34">
        <v>506</v>
      </c>
      <c r="K13525" s="34">
        <v>364</v>
      </c>
      <c r="L13525" s="34">
        <v>560</v>
      </c>
      <c r="M13525" s="34">
        <v>361</v>
      </c>
    </row>
    <row r="13526" spans="1:13" x14ac:dyDescent="0.2">
      <c r="A13526" s="34" t="s">
        <v>114420</v>
      </c>
      <c r="B13526" s="34">
        <v>346</v>
      </c>
      <c r="C13526" s="34">
        <v>400</v>
      </c>
      <c r="D13526" s="34">
        <v>454</v>
      </c>
      <c r="E13526" s="34">
        <v>480</v>
      </c>
      <c r="F13526" s="34">
        <v>392</v>
      </c>
      <c r="G13526" s="34">
        <v>373</v>
      </c>
      <c r="H13526" s="34">
        <v>497</v>
      </c>
      <c r="I13526" s="34">
        <v>409</v>
      </c>
      <c r="J13526" s="34">
        <v>414</v>
      </c>
      <c r="K13526" s="34">
        <v>279</v>
      </c>
      <c r="L13526" s="34">
        <v>400</v>
      </c>
      <c r="M13526" s="34">
        <v>301</v>
      </c>
    </row>
    <row r="13527" spans="1:13" x14ac:dyDescent="0.2">
      <c r="A13527" s="34" t="s">
        <v>114421</v>
      </c>
      <c r="B13527" s="34">
        <v>433</v>
      </c>
      <c r="C13527" s="34">
        <v>456</v>
      </c>
      <c r="D13527" s="34">
        <v>476</v>
      </c>
      <c r="E13527" s="34">
        <v>456</v>
      </c>
      <c r="F13527" s="34">
        <v>426</v>
      </c>
      <c r="G13527" s="34">
        <v>438</v>
      </c>
      <c r="H13527" s="34">
        <v>499</v>
      </c>
      <c r="I13527" s="34">
        <v>407</v>
      </c>
      <c r="J13527" s="34">
        <v>472</v>
      </c>
      <c r="K13527" s="34">
        <v>383</v>
      </c>
      <c r="L13527" s="34">
        <v>387</v>
      </c>
      <c r="M13527" s="34">
        <v>354</v>
      </c>
    </row>
    <row r="13528" spans="1:13" x14ac:dyDescent="0.2">
      <c r="A13528" s="34" t="s">
        <v>114422</v>
      </c>
      <c r="B13528" s="34">
        <v>260</v>
      </c>
      <c r="C13528" s="34">
        <v>291</v>
      </c>
      <c r="D13528" s="34">
        <v>263</v>
      </c>
      <c r="E13528" s="34">
        <v>265</v>
      </c>
      <c r="F13528" s="34">
        <v>300</v>
      </c>
      <c r="G13528" s="34">
        <v>276</v>
      </c>
      <c r="H13528" s="34">
        <v>256</v>
      </c>
      <c r="I13528" s="34">
        <v>280</v>
      </c>
      <c r="J13528" s="34">
        <v>285</v>
      </c>
      <c r="K13528" s="34">
        <v>214</v>
      </c>
      <c r="L13528" s="34">
        <v>196</v>
      </c>
      <c r="M13528" s="34">
        <v>236</v>
      </c>
    </row>
    <row r="13529" spans="1:13" x14ac:dyDescent="0.2">
      <c r="A13529" s="34" t="s">
        <v>114423</v>
      </c>
      <c r="B13529" s="34">
        <v>210</v>
      </c>
      <c r="C13529" s="34">
        <v>248</v>
      </c>
      <c r="D13529" s="34">
        <v>285</v>
      </c>
      <c r="E13529" s="34">
        <v>244</v>
      </c>
      <c r="F13529" s="34">
        <v>186</v>
      </c>
      <c r="G13529" s="34">
        <v>189</v>
      </c>
      <c r="H13529" s="34">
        <v>229</v>
      </c>
      <c r="I13529" s="34">
        <v>204</v>
      </c>
      <c r="J13529" s="34">
        <v>198</v>
      </c>
      <c r="K13529" s="34">
        <v>190</v>
      </c>
      <c r="L13529" s="34">
        <v>231</v>
      </c>
      <c r="M13529" s="34">
        <v>145</v>
      </c>
    </row>
    <row r="13530" spans="1:13" x14ac:dyDescent="0.2">
      <c r="A13530" s="34" t="s">
        <v>114424</v>
      </c>
      <c r="B13530" s="34">
        <v>182</v>
      </c>
      <c r="C13530" s="34">
        <v>135</v>
      </c>
      <c r="D13530" s="34">
        <v>135</v>
      </c>
      <c r="E13530" s="34">
        <v>154</v>
      </c>
      <c r="F13530" s="34">
        <v>123</v>
      </c>
      <c r="G13530" s="34">
        <v>136</v>
      </c>
      <c r="H13530" s="34">
        <v>169</v>
      </c>
      <c r="I13530" s="34">
        <v>149</v>
      </c>
      <c r="J13530" s="34">
        <v>126</v>
      </c>
      <c r="K13530" s="34">
        <v>122</v>
      </c>
      <c r="L13530" s="34">
        <v>164</v>
      </c>
      <c r="M13530" s="34">
        <v>123</v>
      </c>
    </row>
    <row r="13531" spans="1:13" x14ac:dyDescent="0.2">
      <c r="A13531" s="34" t="s">
        <v>114425</v>
      </c>
      <c r="B13531" s="34">
        <v>168</v>
      </c>
      <c r="C13531" s="34">
        <v>138</v>
      </c>
      <c r="D13531" s="34">
        <v>191</v>
      </c>
      <c r="E13531" s="34">
        <v>155</v>
      </c>
      <c r="F13531" s="34">
        <v>148</v>
      </c>
      <c r="G13531" s="34">
        <v>122</v>
      </c>
      <c r="H13531" s="34">
        <v>107</v>
      </c>
      <c r="I13531" s="34">
        <v>179</v>
      </c>
      <c r="J13531" s="34">
        <v>195</v>
      </c>
      <c r="K13531" s="34">
        <v>150</v>
      </c>
      <c r="L13531" s="34">
        <v>125</v>
      </c>
      <c r="M13531" s="34">
        <v>87</v>
      </c>
    </row>
    <row r="13532" spans="1:13" x14ac:dyDescent="0.2">
      <c r="A13532" s="34" t="s">
        <v>114426</v>
      </c>
      <c r="B13532" s="34">
        <v>214</v>
      </c>
      <c r="C13532" s="34">
        <v>266</v>
      </c>
      <c r="D13532" s="34">
        <v>307</v>
      </c>
      <c r="E13532" s="34">
        <v>296</v>
      </c>
      <c r="F13532" s="34">
        <v>261</v>
      </c>
      <c r="G13532" s="34">
        <v>252</v>
      </c>
      <c r="H13532" s="34">
        <v>334</v>
      </c>
      <c r="I13532" s="34">
        <v>291</v>
      </c>
      <c r="J13532" s="34">
        <v>303</v>
      </c>
      <c r="K13532" s="34">
        <v>248</v>
      </c>
      <c r="L13532" s="34">
        <v>275</v>
      </c>
      <c r="M13532" s="34">
        <v>239</v>
      </c>
    </row>
    <row r="13533" spans="1:13" x14ac:dyDescent="0.2">
      <c r="A13533" s="34" t="s">
        <v>114427</v>
      </c>
      <c r="B13533" s="34">
        <v>134</v>
      </c>
      <c r="C13533" s="34">
        <v>200</v>
      </c>
      <c r="D13533" s="34">
        <v>197</v>
      </c>
      <c r="E13533" s="34">
        <v>181</v>
      </c>
      <c r="F13533" s="34">
        <v>158</v>
      </c>
      <c r="G13533" s="34">
        <v>199</v>
      </c>
      <c r="H13533" s="34">
        <v>269</v>
      </c>
      <c r="I13533" s="34">
        <v>198</v>
      </c>
      <c r="J13533" s="34">
        <v>202</v>
      </c>
      <c r="K13533" s="34">
        <v>166</v>
      </c>
      <c r="L13533" s="34">
        <v>146</v>
      </c>
      <c r="M13533" s="34">
        <v>143</v>
      </c>
    </row>
    <row r="13534" spans="1:13" x14ac:dyDescent="0.2">
      <c r="A13534" s="34" t="s">
        <v>114428</v>
      </c>
      <c r="B13534" s="34">
        <v>209</v>
      </c>
      <c r="C13534" s="34">
        <v>167</v>
      </c>
      <c r="D13534" s="34">
        <v>218</v>
      </c>
      <c r="E13534" s="34">
        <v>180</v>
      </c>
      <c r="F13534" s="34">
        <v>166</v>
      </c>
      <c r="G13534" s="34">
        <v>187</v>
      </c>
      <c r="H13534" s="34">
        <v>249</v>
      </c>
      <c r="I13534" s="34">
        <v>215</v>
      </c>
      <c r="J13534" s="34">
        <v>210</v>
      </c>
      <c r="K13534" s="34">
        <v>184</v>
      </c>
      <c r="L13534" s="34">
        <v>203</v>
      </c>
      <c r="M13534" s="34">
        <v>147</v>
      </c>
    </row>
    <row r="13535" spans="1:13" x14ac:dyDescent="0.2">
      <c r="A13535" s="34" t="s">
        <v>114429</v>
      </c>
      <c r="B13535" s="34">
        <v>644</v>
      </c>
      <c r="C13535" s="34">
        <v>681</v>
      </c>
      <c r="D13535" s="34">
        <v>732</v>
      </c>
      <c r="E13535" s="34">
        <v>711</v>
      </c>
      <c r="F13535" s="34">
        <v>586</v>
      </c>
      <c r="G13535" s="34">
        <v>659</v>
      </c>
      <c r="H13535" s="34">
        <v>677</v>
      </c>
      <c r="I13535" s="34">
        <v>753</v>
      </c>
      <c r="J13535" s="34">
        <v>653</v>
      </c>
      <c r="K13535" s="34">
        <v>551</v>
      </c>
      <c r="L13535" s="34">
        <v>632</v>
      </c>
      <c r="M13535" s="34">
        <v>564</v>
      </c>
    </row>
    <row r="13536" spans="1:13" x14ac:dyDescent="0.2">
      <c r="A13536" s="34" t="s">
        <v>114430</v>
      </c>
      <c r="B13536" s="34">
        <v>172</v>
      </c>
      <c r="C13536" s="34">
        <v>128</v>
      </c>
      <c r="D13536" s="34">
        <v>190</v>
      </c>
      <c r="E13536" s="34">
        <v>154</v>
      </c>
      <c r="F13536" s="34">
        <v>151</v>
      </c>
      <c r="G13536" s="34">
        <v>124</v>
      </c>
      <c r="H13536" s="34">
        <v>174</v>
      </c>
      <c r="I13536" s="34">
        <v>171</v>
      </c>
      <c r="J13536" s="34">
        <v>192</v>
      </c>
      <c r="K13536" s="34">
        <v>149</v>
      </c>
      <c r="L13536" s="34">
        <v>156</v>
      </c>
      <c r="M13536" s="34">
        <v>142</v>
      </c>
    </row>
    <row r="13537" spans="1:13" x14ac:dyDescent="0.2">
      <c r="A13537" s="34" t="s">
        <v>114431</v>
      </c>
      <c r="B13537" s="34">
        <v>335</v>
      </c>
      <c r="C13537" s="34">
        <v>359</v>
      </c>
      <c r="D13537" s="34">
        <v>396</v>
      </c>
      <c r="E13537" s="34">
        <v>377</v>
      </c>
      <c r="F13537" s="34">
        <v>305</v>
      </c>
      <c r="G13537" s="34">
        <v>323</v>
      </c>
      <c r="H13537" s="34">
        <v>401</v>
      </c>
      <c r="I13537" s="34">
        <v>348</v>
      </c>
      <c r="J13537" s="34">
        <v>329</v>
      </c>
      <c r="K13537" s="34">
        <v>284</v>
      </c>
      <c r="L13537" s="34">
        <v>387</v>
      </c>
      <c r="M13537" s="34">
        <v>274</v>
      </c>
    </row>
    <row r="13538" spans="1:13" x14ac:dyDescent="0.2">
      <c r="A13538" s="34" t="s">
        <v>114432</v>
      </c>
      <c r="B13538" s="34">
        <v>154</v>
      </c>
      <c r="C13538" s="34">
        <v>186</v>
      </c>
      <c r="D13538" s="34">
        <v>178</v>
      </c>
      <c r="E13538" s="34">
        <v>192</v>
      </c>
      <c r="F13538" s="34">
        <v>142</v>
      </c>
      <c r="G13538" s="34">
        <v>162</v>
      </c>
      <c r="H13538" s="34">
        <v>196</v>
      </c>
      <c r="I13538" s="34">
        <v>180</v>
      </c>
      <c r="J13538" s="34">
        <v>166</v>
      </c>
      <c r="K13538" s="34">
        <v>145</v>
      </c>
      <c r="L13538" s="34">
        <v>162</v>
      </c>
      <c r="M13538" s="34">
        <v>140</v>
      </c>
    </row>
    <row r="13539" spans="1:13" x14ac:dyDescent="0.2">
      <c r="A13539" s="34" t="s">
        <v>114433</v>
      </c>
      <c r="B13539" s="34">
        <v>412</v>
      </c>
      <c r="C13539" s="34">
        <v>429</v>
      </c>
      <c r="D13539" s="34">
        <v>575</v>
      </c>
      <c r="E13539" s="34">
        <v>542</v>
      </c>
      <c r="F13539" s="34">
        <v>586</v>
      </c>
      <c r="G13539" s="34">
        <v>404</v>
      </c>
      <c r="H13539" s="34">
        <v>617</v>
      </c>
      <c r="I13539" s="34">
        <v>459</v>
      </c>
      <c r="J13539" s="34">
        <v>515</v>
      </c>
      <c r="K13539" s="34">
        <v>368</v>
      </c>
      <c r="L13539" s="34">
        <v>525</v>
      </c>
      <c r="M13539" s="34">
        <v>370</v>
      </c>
    </row>
    <row r="13540" spans="1:13" x14ac:dyDescent="0.2">
      <c r="A13540" s="34" t="s">
        <v>114434</v>
      </c>
      <c r="B13540" s="34">
        <v>367</v>
      </c>
      <c r="C13540" s="34">
        <v>449</v>
      </c>
      <c r="D13540" s="34">
        <v>479</v>
      </c>
      <c r="E13540" s="34">
        <v>522</v>
      </c>
      <c r="F13540" s="34">
        <v>382</v>
      </c>
      <c r="G13540" s="34">
        <v>388</v>
      </c>
      <c r="H13540" s="34">
        <v>452</v>
      </c>
      <c r="I13540" s="34">
        <v>414</v>
      </c>
      <c r="J13540" s="34">
        <v>376</v>
      </c>
      <c r="K13540" s="34">
        <v>365</v>
      </c>
      <c r="L13540" s="34">
        <v>399</v>
      </c>
      <c r="M13540" s="34">
        <v>346</v>
      </c>
    </row>
    <row r="13541" spans="1:13" x14ac:dyDescent="0.2">
      <c r="A13541" s="34" t="s">
        <v>114435</v>
      </c>
      <c r="B13541" s="34">
        <v>541</v>
      </c>
      <c r="C13541" s="34">
        <v>592</v>
      </c>
      <c r="D13541" s="34">
        <v>495</v>
      </c>
      <c r="E13541" s="34">
        <v>575</v>
      </c>
      <c r="F13541" s="34">
        <v>550</v>
      </c>
      <c r="G13541" s="34">
        <v>435</v>
      </c>
      <c r="H13541" s="34">
        <v>575</v>
      </c>
      <c r="I13541" s="34">
        <v>457</v>
      </c>
      <c r="J13541" s="34">
        <v>513</v>
      </c>
      <c r="K13541" s="34">
        <v>430</v>
      </c>
      <c r="L13541" s="34">
        <v>495</v>
      </c>
      <c r="M13541" s="34">
        <v>380</v>
      </c>
    </row>
    <row r="13542" spans="1:13" x14ac:dyDescent="0.2">
      <c r="A13542" s="34" t="s">
        <v>114436</v>
      </c>
      <c r="B13542" s="34">
        <v>392</v>
      </c>
      <c r="C13542" s="34">
        <v>410</v>
      </c>
      <c r="D13542" s="34">
        <v>484</v>
      </c>
      <c r="E13542" s="34">
        <v>442</v>
      </c>
      <c r="F13542" s="34">
        <v>433</v>
      </c>
      <c r="G13542" s="34">
        <v>413</v>
      </c>
      <c r="H13542" s="34">
        <v>474</v>
      </c>
      <c r="I13542" s="34">
        <v>443</v>
      </c>
      <c r="J13542" s="34">
        <v>414</v>
      </c>
      <c r="K13542" s="34">
        <v>358</v>
      </c>
      <c r="L13542" s="34">
        <v>452</v>
      </c>
      <c r="M13542" s="34">
        <v>296</v>
      </c>
    </row>
    <row r="13543" spans="1:13" x14ac:dyDescent="0.2">
      <c r="A13543" s="34" t="s">
        <v>114437</v>
      </c>
      <c r="B13543" s="34">
        <v>720</v>
      </c>
      <c r="C13543" s="34">
        <v>823</v>
      </c>
      <c r="D13543" s="34">
        <v>869</v>
      </c>
      <c r="E13543" s="34">
        <v>861</v>
      </c>
      <c r="F13543" s="34">
        <v>748</v>
      </c>
      <c r="G13543" s="34">
        <v>726</v>
      </c>
      <c r="H13543" s="34">
        <v>929</v>
      </c>
      <c r="I13543" s="34">
        <v>820</v>
      </c>
      <c r="J13543" s="34">
        <v>882</v>
      </c>
      <c r="K13543" s="34">
        <v>634</v>
      </c>
      <c r="L13543" s="34">
        <v>806</v>
      </c>
      <c r="M13543" s="34">
        <v>597</v>
      </c>
    </row>
    <row r="13544" spans="1:13" x14ac:dyDescent="0.2">
      <c r="A13544" s="34" t="s">
        <v>114438</v>
      </c>
      <c r="B13544" s="34">
        <v>327</v>
      </c>
      <c r="C13544" s="34">
        <v>353</v>
      </c>
      <c r="D13544" s="34">
        <v>351</v>
      </c>
      <c r="E13544" s="34">
        <v>401</v>
      </c>
      <c r="F13544" s="34">
        <v>376</v>
      </c>
      <c r="G13544" s="34">
        <v>351</v>
      </c>
      <c r="H13544" s="34">
        <v>364</v>
      </c>
      <c r="I13544" s="34">
        <v>391</v>
      </c>
      <c r="J13544" s="34">
        <v>366</v>
      </c>
      <c r="K13544" s="34">
        <v>340</v>
      </c>
      <c r="L13544" s="34">
        <v>292</v>
      </c>
      <c r="M13544" s="34">
        <v>301</v>
      </c>
    </row>
    <row r="13545" spans="1:13" x14ac:dyDescent="0.2">
      <c r="A13545" s="34" t="s">
        <v>114439</v>
      </c>
      <c r="B13545" s="34">
        <v>627</v>
      </c>
      <c r="C13545" s="34">
        <v>618</v>
      </c>
      <c r="D13545" s="34">
        <v>702</v>
      </c>
      <c r="E13545" s="34">
        <v>715</v>
      </c>
      <c r="F13545" s="34">
        <v>555</v>
      </c>
      <c r="G13545" s="34">
        <v>589</v>
      </c>
      <c r="H13545" s="34">
        <v>617</v>
      </c>
      <c r="I13545" s="34">
        <v>738</v>
      </c>
      <c r="J13545" s="34">
        <v>625</v>
      </c>
      <c r="K13545" s="34">
        <v>504</v>
      </c>
      <c r="L13545" s="34">
        <v>584</v>
      </c>
      <c r="M13545" s="34">
        <v>515</v>
      </c>
    </row>
    <row r="13546" spans="1:13" x14ac:dyDescent="0.2">
      <c r="A13546" s="34" t="s">
        <v>114440</v>
      </c>
      <c r="B13546" s="34">
        <v>502</v>
      </c>
      <c r="C13546" s="34">
        <v>502</v>
      </c>
      <c r="D13546" s="34">
        <v>548</v>
      </c>
      <c r="E13546" s="34">
        <v>537</v>
      </c>
      <c r="F13546" s="34">
        <v>443</v>
      </c>
      <c r="G13546" s="34">
        <v>419</v>
      </c>
      <c r="H13546" s="34">
        <v>574</v>
      </c>
      <c r="I13546" s="34">
        <v>459</v>
      </c>
      <c r="J13546" s="34">
        <v>598</v>
      </c>
      <c r="K13546" s="34">
        <v>379</v>
      </c>
      <c r="L13546" s="34">
        <v>522</v>
      </c>
      <c r="M13546" s="34">
        <v>369</v>
      </c>
    </row>
    <row r="13547" spans="1:13" x14ac:dyDescent="0.2">
      <c r="A13547" s="34" t="s">
        <v>114441</v>
      </c>
      <c r="B13547" s="34">
        <v>343</v>
      </c>
      <c r="C13547" s="34">
        <v>327</v>
      </c>
      <c r="D13547" s="34">
        <v>360</v>
      </c>
      <c r="E13547" s="34">
        <v>418</v>
      </c>
      <c r="F13547" s="34">
        <v>341</v>
      </c>
      <c r="G13547" s="34">
        <v>317</v>
      </c>
      <c r="H13547" s="34">
        <v>402</v>
      </c>
      <c r="I13547" s="34">
        <v>350</v>
      </c>
      <c r="J13547" s="34">
        <v>409</v>
      </c>
      <c r="K13547" s="34">
        <v>329</v>
      </c>
      <c r="L13547" s="34">
        <v>373</v>
      </c>
      <c r="M13547" s="34">
        <v>280</v>
      </c>
    </row>
    <row r="13548" spans="1:13" x14ac:dyDescent="0.2">
      <c r="A13548" s="34" t="s">
        <v>114442</v>
      </c>
      <c r="B13548" s="34">
        <v>236</v>
      </c>
      <c r="C13548" s="34">
        <v>351</v>
      </c>
      <c r="D13548" s="34">
        <v>308</v>
      </c>
      <c r="E13548" s="34">
        <v>426</v>
      </c>
      <c r="F13548" s="34">
        <v>248</v>
      </c>
      <c r="G13548" s="34">
        <v>344</v>
      </c>
      <c r="H13548" s="34">
        <v>354</v>
      </c>
      <c r="I13548" s="34">
        <v>398</v>
      </c>
      <c r="J13548" s="34">
        <v>316</v>
      </c>
      <c r="K13548" s="34">
        <v>348</v>
      </c>
      <c r="L13548" s="34">
        <v>292</v>
      </c>
      <c r="M13548" s="34">
        <v>279</v>
      </c>
    </row>
    <row r="13549" spans="1:13" x14ac:dyDescent="0.2">
      <c r="A13549" s="34" t="s">
        <v>114443</v>
      </c>
      <c r="B13549" s="34">
        <v>383</v>
      </c>
      <c r="C13549" s="34">
        <v>338</v>
      </c>
      <c r="D13549" s="34">
        <v>444</v>
      </c>
      <c r="E13549" s="34">
        <v>393</v>
      </c>
      <c r="F13549" s="34">
        <v>374</v>
      </c>
      <c r="G13549" s="34">
        <v>368</v>
      </c>
      <c r="H13549" s="34">
        <v>402</v>
      </c>
      <c r="I13549" s="34">
        <v>345</v>
      </c>
      <c r="J13549" s="34">
        <v>357</v>
      </c>
      <c r="K13549" s="34">
        <v>320</v>
      </c>
      <c r="L13549" s="34">
        <v>377</v>
      </c>
      <c r="M13549" s="34">
        <v>309</v>
      </c>
    </row>
    <row r="13550" spans="1:13" x14ac:dyDescent="0.2">
      <c r="A13550" s="34" t="s">
        <v>114444</v>
      </c>
      <c r="B13550" s="34">
        <v>462</v>
      </c>
      <c r="C13550" s="34">
        <v>473</v>
      </c>
      <c r="D13550" s="34">
        <v>461</v>
      </c>
      <c r="E13550" s="34">
        <v>557</v>
      </c>
      <c r="F13550" s="34">
        <v>420</v>
      </c>
      <c r="G13550" s="34">
        <v>451</v>
      </c>
      <c r="H13550" s="34">
        <v>505</v>
      </c>
      <c r="I13550" s="34">
        <v>453</v>
      </c>
      <c r="J13550" s="34">
        <v>489</v>
      </c>
      <c r="K13550" s="34">
        <v>341</v>
      </c>
      <c r="L13550" s="34">
        <v>434</v>
      </c>
      <c r="M13550" s="34">
        <v>359</v>
      </c>
    </row>
    <row r="13551" spans="1:13" x14ac:dyDescent="0.2">
      <c r="A13551" s="34" t="s">
        <v>114445</v>
      </c>
      <c r="B13551" s="34">
        <v>414</v>
      </c>
      <c r="C13551" s="34">
        <v>408</v>
      </c>
      <c r="D13551" s="34">
        <v>548</v>
      </c>
      <c r="E13551" s="34">
        <v>489</v>
      </c>
      <c r="F13551" s="34">
        <v>397</v>
      </c>
      <c r="G13551" s="34">
        <v>403</v>
      </c>
      <c r="H13551" s="34">
        <v>589</v>
      </c>
      <c r="I13551" s="34">
        <v>473</v>
      </c>
      <c r="J13551" s="34">
        <v>485</v>
      </c>
      <c r="K13551" s="34">
        <v>367</v>
      </c>
      <c r="L13551" s="34">
        <v>454</v>
      </c>
      <c r="M13551" s="34">
        <v>351</v>
      </c>
    </row>
    <row r="13552" spans="1:13" x14ac:dyDescent="0.2">
      <c r="A13552" s="34" t="s">
        <v>114446</v>
      </c>
      <c r="B13552" s="34">
        <v>435</v>
      </c>
      <c r="C13552" s="34">
        <v>294</v>
      </c>
      <c r="D13552" s="34">
        <v>308</v>
      </c>
      <c r="E13552" s="34">
        <v>402</v>
      </c>
      <c r="F13552" s="34">
        <v>333</v>
      </c>
      <c r="G13552" s="34">
        <v>269</v>
      </c>
      <c r="H13552" s="34">
        <v>336</v>
      </c>
      <c r="I13552" s="34">
        <v>340</v>
      </c>
      <c r="J13552" s="34">
        <v>329</v>
      </c>
      <c r="K13552" s="34">
        <v>254</v>
      </c>
      <c r="L13552" s="34">
        <v>330</v>
      </c>
      <c r="M13552" s="34">
        <v>247</v>
      </c>
    </row>
    <row r="13553" spans="1:13" x14ac:dyDescent="0.2">
      <c r="A13553" s="34" t="s">
        <v>114447</v>
      </c>
      <c r="B13553" s="34">
        <v>212</v>
      </c>
      <c r="C13553" s="34">
        <v>186</v>
      </c>
      <c r="D13553" s="34">
        <v>206</v>
      </c>
      <c r="E13553" s="34">
        <v>193</v>
      </c>
      <c r="F13553" s="34">
        <v>193</v>
      </c>
      <c r="G13553" s="34">
        <v>180</v>
      </c>
      <c r="H13553" s="34">
        <v>190</v>
      </c>
      <c r="I13553" s="34">
        <v>201</v>
      </c>
      <c r="J13553" s="34">
        <v>216</v>
      </c>
      <c r="K13553" s="34">
        <v>169</v>
      </c>
      <c r="L13553" s="34">
        <v>177</v>
      </c>
      <c r="M13553" s="34">
        <v>145</v>
      </c>
    </row>
    <row r="13554" spans="1:13" x14ac:dyDescent="0.2">
      <c r="A13554" s="34" t="s">
        <v>114448</v>
      </c>
      <c r="B13554" s="34">
        <v>252</v>
      </c>
      <c r="C13554" s="34">
        <v>272</v>
      </c>
      <c r="D13554" s="34">
        <v>281</v>
      </c>
      <c r="E13554" s="34">
        <v>275</v>
      </c>
      <c r="F13554" s="34">
        <v>238</v>
      </c>
      <c r="G13554" s="34">
        <v>213</v>
      </c>
      <c r="H13554" s="34">
        <v>302</v>
      </c>
      <c r="I13554" s="34">
        <v>241</v>
      </c>
      <c r="J13554" s="34">
        <v>309</v>
      </c>
      <c r="K13554" s="34">
        <v>203</v>
      </c>
      <c r="L13554" s="34">
        <v>242</v>
      </c>
      <c r="M13554" s="34">
        <v>154</v>
      </c>
    </row>
    <row r="13555" spans="1:13" x14ac:dyDescent="0.2">
      <c r="A13555" s="34" t="s">
        <v>114449</v>
      </c>
      <c r="B13555" s="34">
        <v>323</v>
      </c>
      <c r="C13555" s="34">
        <v>300</v>
      </c>
      <c r="D13555" s="34">
        <v>295</v>
      </c>
      <c r="E13555" s="34">
        <v>277</v>
      </c>
      <c r="F13555" s="34">
        <v>233</v>
      </c>
      <c r="G13555" s="34">
        <v>293</v>
      </c>
      <c r="H13555" s="34">
        <v>258</v>
      </c>
      <c r="I13555" s="34">
        <v>267</v>
      </c>
      <c r="J13555" s="34">
        <v>302</v>
      </c>
      <c r="K13555" s="34">
        <v>224</v>
      </c>
      <c r="L13555" s="34">
        <v>246</v>
      </c>
      <c r="M13555" s="34">
        <v>193</v>
      </c>
    </row>
    <row r="13556" spans="1:13" x14ac:dyDescent="0.2">
      <c r="A13556" s="34" t="s">
        <v>114450</v>
      </c>
      <c r="B13556" s="34">
        <v>261</v>
      </c>
      <c r="C13556" s="34">
        <v>270</v>
      </c>
      <c r="D13556" s="34">
        <v>259</v>
      </c>
      <c r="E13556" s="34">
        <v>272</v>
      </c>
      <c r="F13556" s="34">
        <v>232</v>
      </c>
      <c r="G13556" s="34">
        <v>189</v>
      </c>
      <c r="H13556" s="34">
        <v>262</v>
      </c>
      <c r="I13556" s="34">
        <v>274</v>
      </c>
      <c r="J13556" s="34">
        <v>269</v>
      </c>
      <c r="K13556" s="34">
        <v>213</v>
      </c>
      <c r="L13556" s="34">
        <v>258</v>
      </c>
      <c r="M13556" s="34">
        <v>193</v>
      </c>
    </row>
    <row r="13557" spans="1:13" x14ac:dyDescent="0.2">
      <c r="A13557" s="34" t="s">
        <v>114451</v>
      </c>
      <c r="B13557" s="34">
        <v>514</v>
      </c>
      <c r="C13557" s="34">
        <v>452</v>
      </c>
      <c r="D13557" s="34">
        <v>586</v>
      </c>
      <c r="E13557" s="34">
        <v>477</v>
      </c>
      <c r="F13557" s="34">
        <v>522</v>
      </c>
      <c r="G13557" s="34">
        <v>448</v>
      </c>
      <c r="H13557" s="34">
        <v>643</v>
      </c>
      <c r="I13557" s="34">
        <v>422</v>
      </c>
      <c r="J13557" s="34">
        <v>584</v>
      </c>
      <c r="K13557" s="34">
        <v>375</v>
      </c>
      <c r="L13557" s="34">
        <v>539</v>
      </c>
      <c r="M13557" s="34">
        <v>375</v>
      </c>
    </row>
    <row r="13558" spans="1:13" x14ac:dyDescent="0.2">
      <c r="A13558" s="34" t="s">
        <v>114452</v>
      </c>
      <c r="B13558" s="34">
        <v>439</v>
      </c>
      <c r="C13558" s="34">
        <v>410</v>
      </c>
      <c r="D13558" s="34">
        <v>450</v>
      </c>
      <c r="E13558" s="34">
        <v>448</v>
      </c>
      <c r="F13558" s="34">
        <v>417</v>
      </c>
      <c r="G13558" s="34">
        <v>399</v>
      </c>
      <c r="H13558" s="34">
        <v>459</v>
      </c>
      <c r="I13558" s="34">
        <v>432</v>
      </c>
      <c r="J13558" s="34">
        <v>350</v>
      </c>
      <c r="K13558" s="34">
        <v>305</v>
      </c>
      <c r="L13558" s="34">
        <v>406</v>
      </c>
      <c r="M13558" s="34">
        <v>299</v>
      </c>
    </row>
    <row r="13559" spans="1:13" x14ac:dyDescent="0.2">
      <c r="A13559" s="34" t="s">
        <v>114453</v>
      </c>
      <c r="B13559" s="34">
        <v>245</v>
      </c>
      <c r="C13559" s="34">
        <v>316</v>
      </c>
      <c r="D13559" s="34">
        <v>273</v>
      </c>
      <c r="E13559" s="34">
        <v>319</v>
      </c>
      <c r="F13559" s="34">
        <v>205</v>
      </c>
      <c r="G13559" s="34">
        <v>298</v>
      </c>
      <c r="H13559" s="34">
        <v>263</v>
      </c>
      <c r="I13559" s="34">
        <v>254</v>
      </c>
      <c r="J13559" s="34">
        <v>250</v>
      </c>
      <c r="K13559" s="34">
        <v>231</v>
      </c>
      <c r="L13559" s="34">
        <v>283</v>
      </c>
      <c r="M13559" s="34">
        <v>240</v>
      </c>
    </row>
    <row r="13560" spans="1:13" x14ac:dyDescent="0.2">
      <c r="A13560" s="34" t="s">
        <v>114454</v>
      </c>
      <c r="B13560" s="34">
        <v>308</v>
      </c>
      <c r="C13560" s="34">
        <v>315</v>
      </c>
      <c r="D13560" s="34">
        <v>427</v>
      </c>
      <c r="E13560" s="34">
        <v>432</v>
      </c>
      <c r="F13560" s="34">
        <v>403</v>
      </c>
      <c r="G13560" s="34">
        <v>314</v>
      </c>
      <c r="H13560" s="34">
        <v>495</v>
      </c>
      <c r="I13560" s="34">
        <v>304</v>
      </c>
      <c r="J13560" s="34">
        <v>450</v>
      </c>
      <c r="K13560" s="34">
        <v>309</v>
      </c>
      <c r="L13560" s="34">
        <v>450</v>
      </c>
      <c r="M13560" s="34">
        <v>280</v>
      </c>
    </row>
    <row r="13561" spans="1:13" x14ac:dyDescent="0.2">
      <c r="A13561" s="34" t="s">
        <v>114455</v>
      </c>
      <c r="B13561" s="34">
        <v>473</v>
      </c>
      <c r="C13561" s="34">
        <v>492</v>
      </c>
      <c r="D13561" s="34">
        <v>493</v>
      </c>
      <c r="E13561" s="34">
        <v>489</v>
      </c>
      <c r="F13561" s="34">
        <v>480</v>
      </c>
      <c r="G13561" s="34">
        <v>431</v>
      </c>
      <c r="H13561" s="34">
        <v>564</v>
      </c>
      <c r="I13561" s="34">
        <v>499</v>
      </c>
      <c r="J13561" s="34">
        <v>500</v>
      </c>
      <c r="K13561" s="34">
        <v>387</v>
      </c>
      <c r="L13561" s="34">
        <v>459</v>
      </c>
      <c r="M13561" s="34">
        <v>327</v>
      </c>
    </row>
    <row r="13562" spans="1:13" x14ac:dyDescent="0.2">
      <c r="A13562" s="34" t="s">
        <v>114456</v>
      </c>
      <c r="B13562" s="34">
        <v>336</v>
      </c>
      <c r="C13562" s="34">
        <v>283</v>
      </c>
      <c r="D13562" s="34">
        <v>339</v>
      </c>
      <c r="E13562" s="34">
        <v>366</v>
      </c>
      <c r="F13562" s="34">
        <v>348</v>
      </c>
      <c r="G13562" s="34">
        <v>311</v>
      </c>
      <c r="H13562" s="34">
        <v>392</v>
      </c>
      <c r="I13562" s="34">
        <v>338</v>
      </c>
      <c r="J13562" s="34">
        <v>413</v>
      </c>
      <c r="K13562" s="34">
        <v>261</v>
      </c>
      <c r="L13562" s="34">
        <v>339</v>
      </c>
      <c r="M13562" s="34">
        <v>264</v>
      </c>
    </row>
    <row r="13563" spans="1:13" x14ac:dyDescent="0.2">
      <c r="A13563" s="34" t="s">
        <v>114457</v>
      </c>
      <c r="B13563" s="34">
        <v>332</v>
      </c>
      <c r="C13563" s="34">
        <v>391</v>
      </c>
      <c r="D13563" s="34">
        <v>377</v>
      </c>
      <c r="E13563" s="34">
        <v>471</v>
      </c>
      <c r="F13563" s="34">
        <v>369</v>
      </c>
      <c r="G13563" s="34">
        <v>397</v>
      </c>
      <c r="H13563" s="34">
        <v>445</v>
      </c>
      <c r="I13563" s="34">
        <v>345</v>
      </c>
      <c r="J13563" s="34">
        <v>309</v>
      </c>
      <c r="K13563" s="34">
        <v>284</v>
      </c>
      <c r="L13563" s="34">
        <v>322</v>
      </c>
      <c r="M13563" s="34">
        <v>298</v>
      </c>
    </row>
    <row r="13564" spans="1:13" x14ac:dyDescent="0.2">
      <c r="A13564" s="34" t="s">
        <v>114458</v>
      </c>
      <c r="B13564" s="34">
        <v>341</v>
      </c>
      <c r="C13564" s="34">
        <v>361</v>
      </c>
      <c r="D13564" s="34">
        <v>339</v>
      </c>
      <c r="E13564" s="34">
        <v>390</v>
      </c>
      <c r="F13564" s="34">
        <v>331</v>
      </c>
      <c r="G13564" s="34">
        <v>373</v>
      </c>
      <c r="H13564" s="34">
        <v>400</v>
      </c>
      <c r="I13564" s="34">
        <v>344</v>
      </c>
      <c r="J13564" s="34">
        <v>376</v>
      </c>
      <c r="K13564" s="34">
        <v>281</v>
      </c>
      <c r="L13564" s="34">
        <v>407</v>
      </c>
      <c r="M13564" s="34">
        <v>280</v>
      </c>
    </row>
    <row r="13565" spans="1:13" x14ac:dyDescent="0.2">
      <c r="A13565" s="34" t="s">
        <v>114459</v>
      </c>
      <c r="B13565" s="34">
        <v>430</v>
      </c>
      <c r="C13565" s="34">
        <v>453</v>
      </c>
      <c r="D13565" s="34">
        <v>411</v>
      </c>
      <c r="E13565" s="34">
        <v>487</v>
      </c>
      <c r="F13565" s="34">
        <v>386</v>
      </c>
      <c r="G13565" s="34">
        <v>385</v>
      </c>
      <c r="H13565" s="34">
        <v>435</v>
      </c>
      <c r="I13565" s="34">
        <v>472</v>
      </c>
      <c r="J13565" s="34">
        <v>435</v>
      </c>
      <c r="K13565" s="34">
        <v>358</v>
      </c>
      <c r="L13565" s="34">
        <v>363</v>
      </c>
      <c r="M13565" s="34">
        <v>342</v>
      </c>
    </row>
    <row r="13566" spans="1:13" x14ac:dyDescent="0.2">
      <c r="A13566" s="34" t="s">
        <v>114460</v>
      </c>
      <c r="B13566" s="34">
        <v>629</v>
      </c>
      <c r="C13566" s="34">
        <v>666</v>
      </c>
      <c r="D13566" s="34">
        <v>691</v>
      </c>
      <c r="E13566" s="34">
        <v>711</v>
      </c>
      <c r="F13566" s="34">
        <v>602</v>
      </c>
      <c r="G13566" s="34">
        <v>568</v>
      </c>
      <c r="H13566" s="34">
        <v>734</v>
      </c>
      <c r="I13566" s="34">
        <v>653</v>
      </c>
      <c r="J13566" s="34">
        <v>710</v>
      </c>
      <c r="K13566" s="34">
        <v>536</v>
      </c>
      <c r="L13566" s="34">
        <v>691</v>
      </c>
      <c r="M13566" s="34">
        <v>470</v>
      </c>
    </row>
    <row r="13567" spans="1:13" x14ac:dyDescent="0.2">
      <c r="A13567" s="34" t="s">
        <v>114461</v>
      </c>
      <c r="B13567" s="34">
        <v>459</v>
      </c>
      <c r="C13567" s="34">
        <v>547</v>
      </c>
      <c r="D13567" s="34">
        <v>565</v>
      </c>
      <c r="E13567" s="34">
        <v>487</v>
      </c>
      <c r="F13567" s="34">
        <v>454</v>
      </c>
      <c r="G13567" s="34">
        <v>471</v>
      </c>
      <c r="H13567" s="34">
        <v>545</v>
      </c>
      <c r="I13567" s="34">
        <v>461</v>
      </c>
      <c r="J13567" s="34">
        <v>548</v>
      </c>
      <c r="K13567" s="34">
        <v>403</v>
      </c>
      <c r="L13567" s="34">
        <v>414</v>
      </c>
      <c r="M13567" s="34">
        <v>370</v>
      </c>
    </row>
    <row r="13568" spans="1:13" x14ac:dyDescent="0.2">
      <c r="A13568" s="34" t="s">
        <v>114462</v>
      </c>
      <c r="B13568" s="34">
        <v>461</v>
      </c>
      <c r="C13568" s="34">
        <v>580</v>
      </c>
      <c r="D13568" s="34">
        <v>497</v>
      </c>
      <c r="E13568" s="34">
        <v>583</v>
      </c>
      <c r="F13568" s="34">
        <v>396</v>
      </c>
      <c r="G13568" s="34">
        <v>505</v>
      </c>
      <c r="H13568" s="34">
        <v>494</v>
      </c>
      <c r="I13568" s="34">
        <v>606</v>
      </c>
      <c r="J13568" s="34">
        <v>531</v>
      </c>
      <c r="K13568" s="34">
        <v>462</v>
      </c>
      <c r="L13568" s="34">
        <v>502</v>
      </c>
      <c r="M13568" s="34">
        <v>418</v>
      </c>
    </row>
    <row r="13569" spans="1:13" x14ac:dyDescent="0.2">
      <c r="A13569" s="34" t="s">
        <v>114463</v>
      </c>
      <c r="B13569" s="34">
        <v>884</v>
      </c>
      <c r="C13569" s="34">
        <v>776</v>
      </c>
      <c r="D13569" s="34">
        <v>846</v>
      </c>
      <c r="E13569" s="34">
        <v>761</v>
      </c>
      <c r="F13569" s="34">
        <v>818</v>
      </c>
      <c r="G13569" s="34">
        <v>730</v>
      </c>
      <c r="H13569" s="34">
        <v>918</v>
      </c>
      <c r="I13569" s="34">
        <v>795</v>
      </c>
      <c r="J13569" s="34">
        <v>918</v>
      </c>
      <c r="K13569" s="34">
        <v>608</v>
      </c>
      <c r="L13569" s="34">
        <v>815</v>
      </c>
      <c r="M13569" s="34">
        <v>678</v>
      </c>
    </row>
    <row r="13570" spans="1:13" x14ac:dyDescent="0.2">
      <c r="A13570" s="34" t="s">
        <v>114464</v>
      </c>
      <c r="B13570" s="34">
        <v>921</v>
      </c>
      <c r="C13570" s="34">
        <v>941</v>
      </c>
      <c r="D13570" s="34">
        <v>1090</v>
      </c>
      <c r="E13570" s="34">
        <v>1089</v>
      </c>
      <c r="F13570" s="34">
        <v>960</v>
      </c>
      <c r="G13570" s="34">
        <v>867</v>
      </c>
      <c r="H13570" s="34">
        <v>1004</v>
      </c>
      <c r="I13570" s="34">
        <v>920</v>
      </c>
      <c r="J13570" s="34">
        <v>980</v>
      </c>
      <c r="K13570" s="34">
        <v>802</v>
      </c>
      <c r="L13570" s="34">
        <v>940</v>
      </c>
      <c r="M13570" s="34">
        <v>721</v>
      </c>
    </row>
    <row r="13571" spans="1:13" x14ac:dyDescent="0.2">
      <c r="A13571" s="34" t="s">
        <v>114465</v>
      </c>
      <c r="B13571" s="34">
        <v>349</v>
      </c>
      <c r="C13571" s="34">
        <v>346</v>
      </c>
      <c r="D13571" s="34">
        <v>417</v>
      </c>
      <c r="E13571" s="34">
        <v>370</v>
      </c>
      <c r="F13571" s="34">
        <v>322</v>
      </c>
      <c r="G13571" s="34">
        <v>279</v>
      </c>
      <c r="H13571" s="34">
        <v>317</v>
      </c>
      <c r="I13571" s="34">
        <v>336</v>
      </c>
      <c r="J13571" s="34">
        <v>348</v>
      </c>
      <c r="K13571" s="34">
        <v>235</v>
      </c>
      <c r="L13571" s="34">
        <v>389</v>
      </c>
      <c r="M13571" s="34">
        <v>255</v>
      </c>
    </row>
    <row r="13572" spans="1:13" x14ac:dyDescent="0.2">
      <c r="A13572" s="34" t="s">
        <v>114466</v>
      </c>
      <c r="B13572" s="34">
        <v>436</v>
      </c>
      <c r="C13572" s="34">
        <v>498</v>
      </c>
      <c r="D13572" s="34">
        <v>498</v>
      </c>
      <c r="E13572" s="34">
        <v>542</v>
      </c>
      <c r="F13572" s="34">
        <v>494</v>
      </c>
      <c r="G13572" s="34">
        <v>469</v>
      </c>
      <c r="H13572" s="34">
        <v>542</v>
      </c>
      <c r="I13572" s="34">
        <v>487</v>
      </c>
      <c r="J13572" s="34">
        <v>591</v>
      </c>
      <c r="K13572" s="34">
        <v>430</v>
      </c>
      <c r="L13572" s="34">
        <v>450</v>
      </c>
      <c r="M13572" s="34">
        <v>393</v>
      </c>
    </row>
    <row r="13573" spans="1:13" x14ac:dyDescent="0.2">
      <c r="A13573" s="34" t="s">
        <v>114467</v>
      </c>
      <c r="B13573" s="34">
        <v>403</v>
      </c>
      <c r="C13573" s="34">
        <v>427</v>
      </c>
      <c r="D13573" s="34">
        <v>464</v>
      </c>
      <c r="E13573" s="34">
        <v>463</v>
      </c>
      <c r="F13573" s="34">
        <v>370</v>
      </c>
      <c r="G13573" s="34">
        <v>417</v>
      </c>
      <c r="H13573" s="34">
        <v>488</v>
      </c>
      <c r="I13573" s="34">
        <v>473</v>
      </c>
      <c r="J13573" s="34">
        <v>377</v>
      </c>
      <c r="K13573" s="34">
        <v>336</v>
      </c>
      <c r="L13573" s="34">
        <v>408</v>
      </c>
      <c r="M13573" s="34">
        <v>331</v>
      </c>
    </row>
    <row r="13574" spans="1:13" x14ac:dyDescent="0.2">
      <c r="A13574" s="34" t="s">
        <v>114468</v>
      </c>
      <c r="B13574" s="34">
        <v>510</v>
      </c>
      <c r="C13574" s="34">
        <v>487</v>
      </c>
      <c r="D13574" s="34">
        <v>634</v>
      </c>
      <c r="E13574" s="34">
        <v>599</v>
      </c>
      <c r="F13574" s="34">
        <v>522</v>
      </c>
      <c r="G13574" s="34">
        <v>564</v>
      </c>
      <c r="H13574" s="34">
        <v>586</v>
      </c>
      <c r="I13574" s="34">
        <v>490</v>
      </c>
      <c r="J13574" s="34">
        <v>554</v>
      </c>
      <c r="K13574" s="34">
        <v>405</v>
      </c>
      <c r="L13574" s="34">
        <v>506</v>
      </c>
      <c r="M13574" s="34">
        <v>402</v>
      </c>
    </row>
    <row r="13575" spans="1:13" x14ac:dyDescent="0.2">
      <c r="A13575" s="34" t="s">
        <v>114469</v>
      </c>
      <c r="B13575" s="34">
        <v>973</v>
      </c>
      <c r="C13575" s="34">
        <v>764</v>
      </c>
      <c r="D13575" s="34">
        <v>904</v>
      </c>
      <c r="E13575" s="34">
        <v>834</v>
      </c>
      <c r="F13575" s="34">
        <v>775</v>
      </c>
      <c r="G13575" s="34">
        <v>791</v>
      </c>
      <c r="H13575" s="34">
        <v>922</v>
      </c>
      <c r="I13575" s="34">
        <v>773</v>
      </c>
      <c r="J13575" s="34">
        <v>980</v>
      </c>
      <c r="K13575" s="34">
        <v>663</v>
      </c>
      <c r="L13575" s="34">
        <v>875</v>
      </c>
      <c r="M13575" s="34">
        <v>591</v>
      </c>
    </row>
    <row r="13576" spans="1:13" x14ac:dyDescent="0.2">
      <c r="A13576" s="34" t="s">
        <v>114470</v>
      </c>
      <c r="B13576" s="34">
        <v>255</v>
      </c>
      <c r="C13576" s="34">
        <v>328</v>
      </c>
      <c r="D13576" s="34">
        <v>352</v>
      </c>
      <c r="E13576" s="34">
        <v>356</v>
      </c>
      <c r="F13576" s="34">
        <v>299</v>
      </c>
      <c r="G13576" s="34">
        <v>305</v>
      </c>
      <c r="H13576" s="34">
        <v>412</v>
      </c>
      <c r="I13576" s="34">
        <v>336</v>
      </c>
      <c r="J13576" s="34">
        <v>359</v>
      </c>
      <c r="K13576" s="34">
        <v>239</v>
      </c>
      <c r="L13576" s="34">
        <v>291</v>
      </c>
      <c r="M13576" s="34">
        <v>222</v>
      </c>
    </row>
    <row r="13577" spans="1:13" x14ac:dyDescent="0.2">
      <c r="A13577" s="34" t="s">
        <v>114471</v>
      </c>
      <c r="B13577" s="34">
        <v>438</v>
      </c>
      <c r="C13577" s="34">
        <v>520</v>
      </c>
      <c r="D13577" s="34">
        <v>478</v>
      </c>
      <c r="E13577" s="34">
        <v>546</v>
      </c>
      <c r="F13577" s="34">
        <v>461</v>
      </c>
      <c r="G13577" s="34">
        <v>467</v>
      </c>
      <c r="H13577" s="34">
        <v>509</v>
      </c>
      <c r="I13577" s="34">
        <v>455</v>
      </c>
      <c r="J13577" s="34">
        <v>546</v>
      </c>
      <c r="K13577" s="34">
        <v>384</v>
      </c>
      <c r="L13577" s="34">
        <v>503</v>
      </c>
      <c r="M13577" s="34">
        <v>347</v>
      </c>
    </row>
    <row r="13578" spans="1:13" x14ac:dyDescent="0.2">
      <c r="A13578" s="34" t="s">
        <v>114472</v>
      </c>
      <c r="B13578" s="34">
        <v>370</v>
      </c>
      <c r="C13578" s="34">
        <v>421</v>
      </c>
      <c r="D13578" s="34">
        <v>445</v>
      </c>
      <c r="E13578" s="34">
        <v>404</v>
      </c>
      <c r="F13578" s="34">
        <v>452</v>
      </c>
      <c r="G13578" s="34">
        <v>383</v>
      </c>
      <c r="H13578" s="34">
        <v>496</v>
      </c>
      <c r="I13578" s="34">
        <v>404</v>
      </c>
      <c r="J13578" s="34">
        <v>473</v>
      </c>
      <c r="K13578" s="34">
        <v>296</v>
      </c>
      <c r="L13578" s="34">
        <v>426</v>
      </c>
      <c r="M13578" s="34">
        <v>297</v>
      </c>
    </row>
    <row r="13579" spans="1:13" x14ac:dyDescent="0.2">
      <c r="A13579" s="34" t="s">
        <v>114473</v>
      </c>
      <c r="B13579" s="34">
        <v>576</v>
      </c>
      <c r="C13579" s="34">
        <v>532</v>
      </c>
      <c r="D13579" s="34">
        <v>564</v>
      </c>
      <c r="E13579" s="34">
        <v>563</v>
      </c>
      <c r="F13579" s="34">
        <v>481</v>
      </c>
      <c r="G13579" s="34">
        <v>470</v>
      </c>
      <c r="H13579" s="34">
        <v>597</v>
      </c>
      <c r="I13579" s="34">
        <v>552</v>
      </c>
      <c r="J13579" s="34">
        <v>597</v>
      </c>
      <c r="K13579" s="34">
        <v>399</v>
      </c>
      <c r="L13579" s="34">
        <v>501</v>
      </c>
      <c r="M13579" s="34">
        <v>428</v>
      </c>
    </row>
    <row r="13580" spans="1:13" x14ac:dyDescent="0.2">
      <c r="A13580" s="34" t="s">
        <v>114474</v>
      </c>
      <c r="B13580" s="34">
        <v>259</v>
      </c>
      <c r="C13580" s="34">
        <v>234</v>
      </c>
      <c r="D13580" s="34">
        <v>271</v>
      </c>
      <c r="E13580" s="34">
        <v>257</v>
      </c>
      <c r="F13580" s="34">
        <v>243</v>
      </c>
      <c r="G13580" s="34">
        <v>264</v>
      </c>
      <c r="H13580" s="34">
        <v>273</v>
      </c>
      <c r="I13580" s="34">
        <v>223</v>
      </c>
      <c r="J13580" s="34">
        <v>262</v>
      </c>
      <c r="K13580" s="34">
        <v>226</v>
      </c>
      <c r="L13580" s="34">
        <v>227</v>
      </c>
      <c r="M13580" s="34">
        <v>234</v>
      </c>
    </row>
    <row r="13581" spans="1:13" x14ac:dyDescent="0.2">
      <c r="A13581" s="34" t="s">
        <v>114475</v>
      </c>
      <c r="B13581" s="34">
        <v>307</v>
      </c>
      <c r="C13581" s="34">
        <v>316</v>
      </c>
      <c r="D13581" s="34">
        <v>406</v>
      </c>
      <c r="E13581" s="34">
        <v>352</v>
      </c>
      <c r="F13581" s="34">
        <v>322</v>
      </c>
      <c r="G13581" s="34">
        <v>254</v>
      </c>
      <c r="H13581" s="34">
        <v>364</v>
      </c>
      <c r="I13581" s="34">
        <v>316</v>
      </c>
      <c r="J13581" s="34">
        <v>377</v>
      </c>
      <c r="K13581" s="34">
        <v>298</v>
      </c>
      <c r="L13581" s="34">
        <v>295</v>
      </c>
      <c r="M13581" s="34">
        <v>230</v>
      </c>
    </row>
    <row r="13582" spans="1:13" x14ac:dyDescent="0.2">
      <c r="A13582" s="34" t="s">
        <v>114476</v>
      </c>
      <c r="B13582" s="34">
        <v>577</v>
      </c>
      <c r="C13582" s="34">
        <v>441</v>
      </c>
      <c r="D13582" s="34">
        <v>518</v>
      </c>
      <c r="E13582" s="34">
        <v>528</v>
      </c>
      <c r="F13582" s="34">
        <v>461</v>
      </c>
      <c r="G13582" s="34">
        <v>427</v>
      </c>
      <c r="H13582" s="34">
        <v>605</v>
      </c>
      <c r="I13582" s="34">
        <v>508</v>
      </c>
      <c r="J13582" s="34">
        <v>595</v>
      </c>
      <c r="K13582" s="34">
        <v>413</v>
      </c>
      <c r="L13582" s="34">
        <v>528</v>
      </c>
      <c r="M13582" s="34">
        <v>372</v>
      </c>
    </row>
    <row r="13583" spans="1:13" x14ac:dyDescent="0.2">
      <c r="A13583" s="34" t="s">
        <v>114477</v>
      </c>
      <c r="B13583" s="34">
        <v>441</v>
      </c>
      <c r="C13583" s="34">
        <v>394</v>
      </c>
      <c r="D13583" s="34">
        <v>488</v>
      </c>
      <c r="E13583" s="34">
        <v>490</v>
      </c>
      <c r="F13583" s="34">
        <v>430</v>
      </c>
      <c r="G13583" s="34">
        <v>420</v>
      </c>
      <c r="H13583" s="34">
        <v>475</v>
      </c>
      <c r="I13583" s="34">
        <v>408</v>
      </c>
      <c r="J13583" s="34">
        <v>470</v>
      </c>
      <c r="K13583" s="34">
        <v>336</v>
      </c>
      <c r="L13583" s="34">
        <v>439</v>
      </c>
      <c r="M13583" s="34">
        <v>332</v>
      </c>
    </row>
    <row r="13584" spans="1:13" x14ac:dyDescent="0.2">
      <c r="A13584" s="34" t="s">
        <v>114478</v>
      </c>
      <c r="B13584" s="34">
        <v>612</v>
      </c>
      <c r="C13584" s="34">
        <v>558</v>
      </c>
      <c r="D13584" s="34">
        <v>641</v>
      </c>
      <c r="E13584" s="34">
        <v>595</v>
      </c>
      <c r="F13584" s="34">
        <v>521</v>
      </c>
      <c r="G13584" s="34">
        <v>563</v>
      </c>
      <c r="H13584" s="34">
        <v>619</v>
      </c>
      <c r="I13584" s="34">
        <v>685</v>
      </c>
      <c r="J13584" s="34">
        <v>624</v>
      </c>
      <c r="K13584" s="34">
        <v>460</v>
      </c>
      <c r="L13584" s="34">
        <v>594</v>
      </c>
      <c r="M13584" s="34">
        <v>455</v>
      </c>
    </row>
    <row r="13585" spans="1:13" x14ac:dyDescent="0.2">
      <c r="A13585" s="34" t="s">
        <v>114479</v>
      </c>
      <c r="B13585" s="34">
        <v>584</v>
      </c>
      <c r="C13585" s="34">
        <v>705</v>
      </c>
      <c r="D13585" s="34">
        <v>759</v>
      </c>
      <c r="E13585" s="34">
        <v>662</v>
      </c>
      <c r="F13585" s="34">
        <v>647</v>
      </c>
      <c r="G13585" s="34">
        <v>647</v>
      </c>
      <c r="H13585" s="34">
        <v>748</v>
      </c>
      <c r="I13585" s="34">
        <v>654</v>
      </c>
      <c r="J13585" s="34">
        <v>733</v>
      </c>
      <c r="K13585" s="34">
        <v>511</v>
      </c>
      <c r="L13585" s="34">
        <v>715</v>
      </c>
      <c r="M13585" s="34">
        <v>577</v>
      </c>
    </row>
    <row r="13586" spans="1:13" x14ac:dyDescent="0.2">
      <c r="A13586" s="34" t="s">
        <v>114480</v>
      </c>
      <c r="B13586" s="34">
        <v>327</v>
      </c>
      <c r="C13586" s="34">
        <v>390</v>
      </c>
      <c r="D13586" s="34">
        <v>344</v>
      </c>
      <c r="E13586" s="34">
        <v>367</v>
      </c>
      <c r="F13586" s="34">
        <v>346</v>
      </c>
      <c r="G13586" s="34">
        <v>338</v>
      </c>
      <c r="H13586" s="34">
        <v>435</v>
      </c>
      <c r="I13586" s="34">
        <v>354</v>
      </c>
      <c r="J13586" s="34">
        <v>368</v>
      </c>
      <c r="K13586" s="34">
        <v>305</v>
      </c>
      <c r="L13586" s="34">
        <v>353</v>
      </c>
      <c r="M13586" s="34">
        <v>286</v>
      </c>
    </row>
    <row r="13587" spans="1:13" x14ac:dyDescent="0.2">
      <c r="A13587" s="34" t="s">
        <v>114481</v>
      </c>
      <c r="B13587" s="34">
        <v>218</v>
      </c>
      <c r="C13587" s="34">
        <v>301</v>
      </c>
      <c r="D13587" s="34">
        <v>270</v>
      </c>
      <c r="E13587" s="34">
        <v>344</v>
      </c>
      <c r="F13587" s="34">
        <v>267</v>
      </c>
      <c r="G13587" s="34">
        <v>255</v>
      </c>
      <c r="H13587" s="34">
        <v>349</v>
      </c>
      <c r="I13587" s="34">
        <v>256</v>
      </c>
      <c r="J13587" s="34">
        <v>286</v>
      </c>
      <c r="K13587" s="34">
        <v>256</v>
      </c>
      <c r="L13587" s="34">
        <v>296</v>
      </c>
      <c r="M13587" s="34">
        <v>237</v>
      </c>
    </row>
    <row r="13588" spans="1:13" x14ac:dyDescent="0.2">
      <c r="A13588" s="34" t="s">
        <v>114482</v>
      </c>
      <c r="B13588" s="34">
        <v>388</v>
      </c>
      <c r="C13588" s="34">
        <v>456</v>
      </c>
      <c r="D13588" s="34">
        <v>455</v>
      </c>
      <c r="E13588" s="34">
        <v>400</v>
      </c>
      <c r="F13588" s="34">
        <v>385</v>
      </c>
      <c r="G13588" s="34">
        <v>433</v>
      </c>
      <c r="H13588" s="34">
        <v>392</v>
      </c>
      <c r="I13588" s="34">
        <v>457</v>
      </c>
      <c r="J13588" s="34">
        <v>484</v>
      </c>
      <c r="K13588" s="34">
        <v>335</v>
      </c>
      <c r="L13588" s="34">
        <v>411</v>
      </c>
      <c r="M13588" s="34">
        <v>312</v>
      </c>
    </row>
    <row r="13589" spans="1:13" x14ac:dyDescent="0.2">
      <c r="A13589" s="34" t="s">
        <v>114483</v>
      </c>
      <c r="B13589" s="34">
        <v>607</v>
      </c>
      <c r="C13589" s="34">
        <v>768</v>
      </c>
      <c r="D13589" s="34">
        <v>791</v>
      </c>
      <c r="E13589" s="34">
        <v>683</v>
      </c>
      <c r="F13589" s="34">
        <v>689</v>
      </c>
      <c r="G13589" s="34">
        <v>675</v>
      </c>
      <c r="H13589" s="34">
        <v>799</v>
      </c>
      <c r="I13589" s="34">
        <v>703</v>
      </c>
      <c r="J13589" s="34">
        <v>825</v>
      </c>
      <c r="K13589" s="34">
        <v>588</v>
      </c>
      <c r="L13589" s="34">
        <v>749</v>
      </c>
      <c r="M13589" s="34">
        <v>526</v>
      </c>
    </row>
    <row r="13590" spans="1:13" x14ac:dyDescent="0.2">
      <c r="A13590" s="34" t="s">
        <v>114484</v>
      </c>
      <c r="B13590" s="34">
        <v>541</v>
      </c>
      <c r="C13590" s="34">
        <v>545</v>
      </c>
      <c r="D13590" s="34">
        <v>525</v>
      </c>
      <c r="E13590" s="34">
        <v>613</v>
      </c>
      <c r="F13590" s="34">
        <v>510</v>
      </c>
      <c r="G13590" s="34">
        <v>525</v>
      </c>
      <c r="H13590" s="34">
        <v>609</v>
      </c>
      <c r="I13590" s="34">
        <v>497</v>
      </c>
      <c r="J13590" s="34">
        <v>550</v>
      </c>
      <c r="K13590" s="34">
        <v>400</v>
      </c>
      <c r="L13590" s="34">
        <v>568</v>
      </c>
      <c r="M13590" s="34">
        <v>434</v>
      </c>
    </row>
    <row r="13591" spans="1:13" x14ac:dyDescent="0.2">
      <c r="A13591" s="34" t="s">
        <v>114485</v>
      </c>
      <c r="B13591" s="34">
        <v>270</v>
      </c>
      <c r="C13591" s="34">
        <v>289</v>
      </c>
      <c r="D13591" s="34">
        <v>328</v>
      </c>
      <c r="E13591" s="34">
        <v>273</v>
      </c>
      <c r="F13591" s="34">
        <v>349</v>
      </c>
      <c r="G13591" s="34">
        <v>278</v>
      </c>
      <c r="H13591" s="34">
        <v>365</v>
      </c>
      <c r="I13591" s="34">
        <v>264</v>
      </c>
      <c r="J13591" s="34">
        <v>350</v>
      </c>
      <c r="K13591" s="34">
        <v>272</v>
      </c>
      <c r="L13591" s="34">
        <v>328</v>
      </c>
      <c r="M13591" s="34">
        <v>248</v>
      </c>
    </row>
    <row r="13592" spans="1:13" x14ac:dyDescent="0.2">
      <c r="A13592" s="34" t="s">
        <v>114486</v>
      </c>
      <c r="B13592" s="34">
        <v>509</v>
      </c>
      <c r="C13592" s="34">
        <v>611</v>
      </c>
      <c r="D13592" s="34">
        <v>655</v>
      </c>
      <c r="E13592" s="34">
        <v>633</v>
      </c>
      <c r="F13592" s="34">
        <v>563</v>
      </c>
      <c r="G13592" s="34">
        <v>621</v>
      </c>
      <c r="H13592" s="34">
        <v>685</v>
      </c>
      <c r="I13592" s="34">
        <v>627</v>
      </c>
      <c r="J13592" s="34">
        <v>652</v>
      </c>
      <c r="K13592" s="34">
        <v>524</v>
      </c>
      <c r="L13592" s="34">
        <v>674</v>
      </c>
      <c r="M13592" s="34">
        <v>564</v>
      </c>
    </row>
    <row r="13593" spans="1:13" x14ac:dyDescent="0.2">
      <c r="A13593" s="34" t="s">
        <v>114487</v>
      </c>
      <c r="B13593" s="34">
        <v>436</v>
      </c>
      <c r="C13593" s="34">
        <v>457</v>
      </c>
      <c r="D13593" s="34">
        <v>390</v>
      </c>
      <c r="E13593" s="34">
        <v>440</v>
      </c>
      <c r="F13593" s="34">
        <v>348</v>
      </c>
      <c r="G13593" s="34">
        <v>454</v>
      </c>
      <c r="H13593" s="34">
        <v>505</v>
      </c>
      <c r="I13593" s="34">
        <v>437</v>
      </c>
      <c r="J13593" s="34">
        <v>460</v>
      </c>
      <c r="K13593" s="34">
        <v>361</v>
      </c>
      <c r="L13593" s="34">
        <v>306</v>
      </c>
      <c r="M13593" s="34">
        <v>349</v>
      </c>
    </row>
    <row r="13594" spans="1:13" x14ac:dyDescent="0.2">
      <c r="A13594" s="34" t="s">
        <v>114488</v>
      </c>
      <c r="B13594" s="34">
        <v>314</v>
      </c>
      <c r="C13594" s="34">
        <v>350</v>
      </c>
      <c r="D13594" s="34">
        <v>387</v>
      </c>
      <c r="E13594" s="34">
        <v>490</v>
      </c>
      <c r="F13594" s="34">
        <v>287</v>
      </c>
      <c r="G13594" s="34">
        <v>379</v>
      </c>
      <c r="H13594" s="34">
        <v>467</v>
      </c>
      <c r="I13594" s="34">
        <v>382</v>
      </c>
      <c r="J13594" s="34">
        <v>412</v>
      </c>
      <c r="K13594" s="34">
        <v>352</v>
      </c>
      <c r="L13594" s="34">
        <v>437</v>
      </c>
      <c r="M13594" s="34">
        <v>296</v>
      </c>
    </row>
    <row r="13595" spans="1:13" x14ac:dyDescent="0.2">
      <c r="A13595" s="34" t="s">
        <v>114489</v>
      </c>
      <c r="B13595" s="34">
        <v>279</v>
      </c>
      <c r="C13595" s="34">
        <v>352</v>
      </c>
      <c r="D13595" s="34">
        <v>411</v>
      </c>
      <c r="E13595" s="34">
        <v>321</v>
      </c>
      <c r="F13595" s="34">
        <v>267</v>
      </c>
      <c r="G13595" s="34">
        <v>320</v>
      </c>
      <c r="H13595" s="34">
        <v>412</v>
      </c>
      <c r="I13595" s="34">
        <v>348</v>
      </c>
      <c r="J13595" s="34">
        <v>337</v>
      </c>
      <c r="K13595" s="34">
        <v>268</v>
      </c>
      <c r="L13595" s="34">
        <v>273</v>
      </c>
      <c r="M13595" s="34">
        <v>216</v>
      </c>
    </row>
    <row r="13596" spans="1:13" x14ac:dyDescent="0.2">
      <c r="A13596" s="34" t="s">
        <v>114490</v>
      </c>
      <c r="B13596" s="34">
        <v>432</v>
      </c>
      <c r="C13596" s="34">
        <v>435</v>
      </c>
      <c r="D13596" s="34">
        <v>377</v>
      </c>
      <c r="E13596" s="34">
        <v>482</v>
      </c>
      <c r="F13596" s="34">
        <v>360</v>
      </c>
      <c r="G13596" s="34">
        <v>371</v>
      </c>
      <c r="H13596" s="34">
        <v>438</v>
      </c>
      <c r="I13596" s="34">
        <v>404</v>
      </c>
      <c r="J13596" s="34">
        <v>399</v>
      </c>
      <c r="K13596" s="34">
        <v>352</v>
      </c>
      <c r="L13596" s="34">
        <v>413</v>
      </c>
      <c r="M13596" s="34">
        <v>285</v>
      </c>
    </row>
    <row r="13597" spans="1:13" x14ac:dyDescent="0.2">
      <c r="A13597" s="34" t="s">
        <v>114491</v>
      </c>
      <c r="B13597" s="34">
        <v>507</v>
      </c>
      <c r="C13597" s="34">
        <v>463</v>
      </c>
      <c r="D13597" s="34">
        <v>529</v>
      </c>
      <c r="E13597" s="34">
        <v>565</v>
      </c>
      <c r="F13597" s="34">
        <v>476</v>
      </c>
      <c r="G13597" s="34">
        <v>431</v>
      </c>
      <c r="H13597" s="34">
        <v>476</v>
      </c>
      <c r="I13597" s="34">
        <v>537</v>
      </c>
      <c r="J13597" s="34">
        <v>434</v>
      </c>
      <c r="K13597" s="34">
        <v>414</v>
      </c>
      <c r="L13597" s="34">
        <v>451</v>
      </c>
      <c r="M13597" s="34">
        <v>367</v>
      </c>
    </row>
    <row r="13598" spans="1:13" x14ac:dyDescent="0.2">
      <c r="A13598" s="34" t="s">
        <v>114492</v>
      </c>
      <c r="B13598" s="34">
        <v>328</v>
      </c>
      <c r="C13598" s="34">
        <v>369</v>
      </c>
      <c r="D13598" s="34">
        <v>376</v>
      </c>
      <c r="E13598" s="34">
        <v>468</v>
      </c>
      <c r="F13598" s="34">
        <v>340</v>
      </c>
      <c r="G13598" s="34">
        <v>418</v>
      </c>
      <c r="H13598" s="34">
        <v>345</v>
      </c>
      <c r="I13598" s="34">
        <v>426</v>
      </c>
      <c r="J13598" s="34">
        <v>375</v>
      </c>
      <c r="K13598" s="34">
        <v>333</v>
      </c>
      <c r="L13598" s="34">
        <v>354</v>
      </c>
      <c r="M13598" s="34">
        <v>361</v>
      </c>
    </row>
    <row r="13599" spans="1:13" x14ac:dyDescent="0.2">
      <c r="A13599" s="34" t="s">
        <v>114493</v>
      </c>
      <c r="B13599" s="34">
        <v>765</v>
      </c>
      <c r="C13599" s="34">
        <v>615</v>
      </c>
      <c r="D13599" s="34">
        <v>675</v>
      </c>
      <c r="E13599" s="34">
        <v>605</v>
      </c>
      <c r="F13599" s="34">
        <v>665</v>
      </c>
      <c r="G13599" s="34">
        <v>564</v>
      </c>
      <c r="H13599" s="34">
        <v>720</v>
      </c>
      <c r="I13599" s="34">
        <v>625</v>
      </c>
      <c r="J13599" s="34">
        <v>645</v>
      </c>
      <c r="K13599" s="34">
        <v>451</v>
      </c>
      <c r="L13599" s="34">
        <v>608</v>
      </c>
      <c r="M13599" s="34">
        <v>435</v>
      </c>
    </row>
    <row r="13600" spans="1:13" x14ac:dyDescent="0.2">
      <c r="A13600" s="34" t="s">
        <v>114494</v>
      </c>
      <c r="B13600" s="34">
        <v>563</v>
      </c>
      <c r="C13600" s="34">
        <v>499</v>
      </c>
      <c r="D13600" s="34">
        <v>480</v>
      </c>
      <c r="E13600" s="34">
        <v>507</v>
      </c>
      <c r="F13600" s="34">
        <v>412</v>
      </c>
      <c r="G13600" s="34">
        <v>485</v>
      </c>
      <c r="H13600" s="34">
        <v>546</v>
      </c>
      <c r="I13600" s="34">
        <v>521</v>
      </c>
      <c r="J13600" s="34">
        <v>595</v>
      </c>
      <c r="K13600" s="34">
        <v>417</v>
      </c>
      <c r="L13600" s="34">
        <v>499</v>
      </c>
      <c r="M13600" s="34">
        <v>386</v>
      </c>
    </row>
    <row r="13601" spans="1:13" x14ac:dyDescent="0.2">
      <c r="A13601" s="34" t="s">
        <v>114495</v>
      </c>
      <c r="B13601" s="34">
        <v>387</v>
      </c>
      <c r="C13601" s="34">
        <v>334</v>
      </c>
      <c r="D13601" s="34">
        <v>399</v>
      </c>
      <c r="E13601" s="34">
        <v>402</v>
      </c>
      <c r="F13601" s="34">
        <v>434</v>
      </c>
      <c r="G13601" s="34">
        <v>326</v>
      </c>
      <c r="H13601" s="34">
        <v>497</v>
      </c>
      <c r="I13601" s="34">
        <v>365</v>
      </c>
      <c r="J13601" s="34">
        <v>418</v>
      </c>
      <c r="K13601" s="34">
        <v>304</v>
      </c>
      <c r="L13601" s="34">
        <v>373</v>
      </c>
      <c r="M13601" s="34">
        <v>200</v>
      </c>
    </row>
    <row r="13602" spans="1:13" x14ac:dyDescent="0.2">
      <c r="A13602" s="34" t="s">
        <v>114496</v>
      </c>
      <c r="B13602" s="34">
        <v>957</v>
      </c>
      <c r="C13602" s="34">
        <v>796</v>
      </c>
      <c r="D13602" s="34">
        <v>900</v>
      </c>
      <c r="E13602" s="34">
        <v>811</v>
      </c>
      <c r="F13602" s="34">
        <v>881</v>
      </c>
      <c r="G13602" s="34">
        <v>787</v>
      </c>
      <c r="H13602" s="34">
        <v>961</v>
      </c>
      <c r="I13602" s="34">
        <v>814</v>
      </c>
      <c r="J13602" s="34">
        <v>929</v>
      </c>
      <c r="K13602" s="34">
        <v>683</v>
      </c>
      <c r="L13602" s="34">
        <v>925</v>
      </c>
      <c r="M13602" s="34">
        <v>629</v>
      </c>
    </row>
    <row r="13603" spans="1:13" x14ac:dyDescent="0.2">
      <c r="A13603" s="34" t="s">
        <v>114497</v>
      </c>
      <c r="B13603" s="34">
        <v>481</v>
      </c>
      <c r="C13603" s="34">
        <v>452</v>
      </c>
      <c r="D13603" s="34">
        <v>503</v>
      </c>
      <c r="E13603" s="34">
        <v>467</v>
      </c>
      <c r="F13603" s="34">
        <v>421</v>
      </c>
      <c r="G13603" s="34">
        <v>434</v>
      </c>
      <c r="H13603" s="34">
        <v>512</v>
      </c>
      <c r="I13603" s="34">
        <v>460</v>
      </c>
      <c r="J13603" s="34">
        <v>487</v>
      </c>
      <c r="K13603" s="34">
        <v>356</v>
      </c>
      <c r="L13603" s="34">
        <v>380</v>
      </c>
      <c r="M13603" s="34">
        <v>335</v>
      </c>
    </row>
    <row r="13604" spans="1:13" x14ac:dyDescent="0.2">
      <c r="A13604" s="34" t="s">
        <v>114498</v>
      </c>
      <c r="B13604" s="34">
        <v>366</v>
      </c>
      <c r="C13604" s="34">
        <v>409</v>
      </c>
      <c r="D13604" s="34">
        <v>482</v>
      </c>
      <c r="E13604" s="34">
        <v>466</v>
      </c>
      <c r="F13604" s="34">
        <v>441</v>
      </c>
      <c r="G13604" s="34">
        <v>440</v>
      </c>
      <c r="H13604" s="34">
        <v>472</v>
      </c>
      <c r="I13604" s="34">
        <v>378</v>
      </c>
      <c r="J13604" s="34">
        <v>418</v>
      </c>
      <c r="K13604" s="34">
        <v>326</v>
      </c>
      <c r="L13604" s="34">
        <v>401</v>
      </c>
      <c r="M13604" s="34">
        <v>356</v>
      </c>
    </row>
    <row r="13605" spans="1:13" x14ac:dyDescent="0.2">
      <c r="A13605" s="34" t="s">
        <v>114499</v>
      </c>
      <c r="B13605" s="34">
        <v>341</v>
      </c>
      <c r="C13605" s="34">
        <v>321</v>
      </c>
      <c r="D13605" s="34">
        <v>401</v>
      </c>
      <c r="E13605" s="34">
        <v>339</v>
      </c>
      <c r="F13605" s="34">
        <v>357</v>
      </c>
      <c r="G13605" s="34">
        <v>305</v>
      </c>
      <c r="H13605" s="34">
        <v>405</v>
      </c>
      <c r="I13605" s="34">
        <v>291</v>
      </c>
      <c r="J13605" s="34">
        <v>379</v>
      </c>
      <c r="K13605" s="34">
        <v>333</v>
      </c>
      <c r="L13605" s="34">
        <v>361</v>
      </c>
      <c r="M13605" s="34">
        <v>293</v>
      </c>
    </row>
    <row r="13606" spans="1:13" x14ac:dyDescent="0.2">
      <c r="A13606" s="34" t="s">
        <v>114500</v>
      </c>
      <c r="B13606" s="34">
        <v>719</v>
      </c>
      <c r="C13606" s="34">
        <v>644</v>
      </c>
      <c r="D13606" s="34">
        <v>697</v>
      </c>
      <c r="E13606" s="34">
        <v>714</v>
      </c>
      <c r="F13606" s="34">
        <v>569</v>
      </c>
      <c r="G13606" s="34">
        <v>584</v>
      </c>
      <c r="H13606" s="34">
        <v>722</v>
      </c>
      <c r="I13606" s="34">
        <v>661</v>
      </c>
      <c r="J13606" s="34">
        <v>792</v>
      </c>
      <c r="K13606" s="34">
        <v>542</v>
      </c>
      <c r="L13606" s="34">
        <v>698</v>
      </c>
      <c r="M13606" s="34">
        <v>516</v>
      </c>
    </row>
    <row r="13607" spans="1:13" x14ac:dyDescent="0.2">
      <c r="A13607" s="34" t="s">
        <v>114501</v>
      </c>
      <c r="B13607" s="34">
        <v>792</v>
      </c>
      <c r="C13607" s="34">
        <v>851</v>
      </c>
      <c r="D13607" s="34">
        <v>1021</v>
      </c>
      <c r="E13607" s="34">
        <v>964</v>
      </c>
      <c r="F13607" s="34">
        <v>743</v>
      </c>
      <c r="G13607" s="34">
        <v>796</v>
      </c>
      <c r="H13607" s="34">
        <v>899</v>
      </c>
      <c r="I13607" s="34">
        <v>841</v>
      </c>
      <c r="J13607" s="34">
        <v>909</v>
      </c>
      <c r="K13607" s="34">
        <v>666</v>
      </c>
      <c r="L13607" s="34">
        <v>784</v>
      </c>
      <c r="M13607" s="34">
        <v>679</v>
      </c>
    </row>
    <row r="13608" spans="1:13" x14ac:dyDescent="0.2">
      <c r="A13608" s="34" t="s">
        <v>114502</v>
      </c>
      <c r="B13608" s="34">
        <v>556</v>
      </c>
      <c r="C13608" s="34">
        <v>592</v>
      </c>
      <c r="D13608" s="34">
        <v>640</v>
      </c>
      <c r="E13608" s="34">
        <v>632</v>
      </c>
      <c r="F13608" s="34">
        <v>555</v>
      </c>
      <c r="G13608" s="34">
        <v>568</v>
      </c>
      <c r="H13608" s="34">
        <v>616</v>
      </c>
      <c r="I13608" s="34">
        <v>633</v>
      </c>
      <c r="J13608" s="34">
        <v>626</v>
      </c>
      <c r="K13608" s="34">
        <v>464</v>
      </c>
      <c r="L13608" s="34">
        <v>575</v>
      </c>
      <c r="M13608" s="34">
        <v>453</v>
      </c>
    </row>
    <row r="13609" spans="1:13" x14ac:dyDescent="0.2">
      <c r="A13609" s="34" t="s">
        <v>114503</v>
      </c>
      <c r="B13609" s="34">
        <v>369</v>
      </c>
      <c r="C13609" s="34">
        <v>326</v>
      </c>
      <c r="D13609" s="34">
        <v>350</v>
      </c>
      <c r="E13609" s="34">
        <v>365</v>
      </c>
      <c r="F13609" s="34">
        <v>295</v>
      </c>
      <c r="G13609" s="34">
        <v>323</v>
      </c>
      <c r="H13609" s="34">
        <v>468</v>
      </c>
      <c r="I13609" s="34">
        <v>352</v>
      </c>
      <c r="J13609" s="34">
        <v>376</v>
      </c>
      <c r="K13609" s="34">
        <v>292</v>
      </c>
      <c r="L13609" s="34">
        <v>379</v>
      </c>
      <c r="M13609" s="34">
        <v>290</v>
      </c>
    </row>
    <row r="13610" spans="1:13" x14ac:dyDescent="0.2">
      <c r="A13610" s="34" t="s">
        <v>114504</v>
      </c>
      <c r="B13610" s="34">
        <v>400</v>
      </c>
      <c r="C13610" s="34">
        <v>424</v>
      </c>
      <c r="D13610" s="34">
        <v>339</v>
      </c>
      <c r="E13610" s="34">
        <v>452</v>
      </c>
      <c r="F13610" s="34">
        <v>363</v>
      </c>
      <c r="G13610" s="34">
        <v>410</v>
      </c>
      <c r="H13610" s="34">
        <v>410</v>
      </c>
      <c r="I13610" s="34">
        <v>442</v>
      </c>
      <c r="J13610" s="34">
        <v>449</v>
      </c>
      <c r="K13610" s="34">
        <v>348</v>
      </c>
      <c r="L13610" s="34">
        <v>460</v>
      </c>
      <c r="M13610" s="34">
        <v>377</v>
      </c>
    </row>
    <row r="13611" spans="1:13" x14ac:dyDescent="0.2">
      <c r="A13611" s="34" t="s">
        <v>114505</v>
      </c>
      <c r="B13611" s="34">
        <v>523</v>
      </c>
      <c r="C13611" s="34">
        <v>493</v>
      </c>
      <c r="D13611" s="34">
        <v>517</v>
      </c>
      <c r="E13611" s="34">
        <v>517</v>
      </c>
      <c r="F13611" s="34">
        <v>407</v>
      </c>
      <c r="G13611" s="34">
        <v>485</v>
      </c>
      <c r="H13611" s="34">
        <v>529</v>
      </c>
      <c r="I13611" s="34">
        <v>580</v>
      </c>
      <c r="J13611" s="34">
        <v>516</v>
      </c>
      <c r="K13611" s="34">
        <v>410</v>
      </c>
      <c r="L13611" s="34">
        <v>445</v>
      </c>
      <c r="M13611" s="34">
        <v>383</v>
      </c>
    </row>
    <row r="13612" spans="1:13" x14ac:dyDescent="0.2">
      <c r="A13612" s="34" t="s">
        <v>114506</v>
      </c>
      <c r="B13612" s="34">
        <v>350</v>
      </c>
      <c r="C13612" s="34">
        <v>363</v>
      </c>
      <c r="D13612" s="34">
        <v>413</v>
      </c>
      <c r="E13612" s="34">
        <v>414</v>
      </c>
      <c r="F13612" s="34">
        <v>369</v>
      </c>
      <c r="G13612" s="34">
        <v>364</v>
      </c>
      <c r="H13612" s="34">
        <v>378</v>
      </c>
      <c r="I13612" s="34">
        <v>394</v>
      </c>
      <c r="J13612" s="34">
        <v>456</v>
      </c>
      <c r="K13612" s="34">
        <v>350</v>
      </c>
      <c r="L13612" s="34">
        <v>362</v>
      </c>
      <c r="M13612" s="34">
        <v>263</v>
      </c>
    </row>
    <row r="13613" spans="1:13" x14ac:dyDescent="0.2">
      <c r="A13613" s="34" t="s">
        <v>114507</v>
      </c>
      <c r="B13613" s="34">
        <v>560</v>
      </c>
      <c r="C13613" s="34">
        <v>666</v>
      </c>
      <c r="D13613" s="34">
        <v>667</v>
      </c>
      <c r="E13613" s="34">
        <v>673</v>
      </c>
      <c r="F13613" s="34">
        <v>588</v>
      </c>
      <c r="G13613" s="34">
        <v>615</v>
      </c>
      <c r="H13613" s="34">
        <v>789</v>
      </c>
      <c r="I13613" s="34">
        <v>617</v>
      </c>
      <c r="J13613" s="34">
        <v>725</v>
      </c>
      <c r="K13613" s="34">
        <v>522</v>
      </c>
      <c r="L13613" s="34">
        <v>703</v>
      </c>
      <c r="M13613" s="34">
        <v>515</v>
      </c>
    </row>
    <row r="13614" spans="1:13" x14ac:dyDescent="0.2">
      <c r="A13614" s="34" t="s">
        <v>114508</v>
      </c>
      <c r="B13614" s="34">
        <v>541</v>
      </c>
      <c r="C13614" s="34">
        <v>665</v>
      </c>
      <c r="D13614" s="34">
        <v>549</v>
      </c>
      <c r="E13614" s="34">
        <v>697</v>
      </c>
      <c r="F13614" s="34">
        <v>575</v>
      </c>
      <c r="G13614" s="34">
        <v>561</v>
      </c>
      <c r="H13614" s="34">
        <v>663</v>
      </c>
      <c r="I13614" s="34">
        <v>709</v>
      </c>
      <c r="J13614" s="34">
        <v>593</v>
      </c>
      <c r="K13614" s="34">
        <v>555</v>
      </c>
      <c r="L13614" s="34">
        <v>526</v>
      </c>
      <c r="M13614" s="34">
        <v>511</v>
      </c>
    </row>
    <row r="13615" spans="1:13" x14ac:dyDescent="0.2">
      <c r="A13615" s="34" t="s">
        <v>114509</v>
      </c>
      <c r="B13615" s="34">
        <v>479</v>
      </c>
      <c r="C13615" s="34">
        <v>431</v>
      </c>
      <c r="D13615" s="34">
        <v>474</v>
      </c>
      <c r="E13615" s="34">
        <v>471</v>
      </c>
      <c r="F13615" s="34">
        <v>428</v>
      </c>
      <c r="G13615" s="34">
        <v>388</v>
      </c>
      <c r="H13615" s="34">
        <v>535</v>
      </c>
      <c r="I13615" s="34">
        <v>447</v>
      </c>
      <c r="J13615" s="34">
        <v>521</v>
      </c>
      <c r="K13615" s="34">
        <v>341</v>
      </c>
      <c r="L13615" s="34">
        <v>488</v>
      </c>
      <c r="M13615" s="34">
        <v>347</v>
      </c>
    </row>
    <row r="13616" spans="1:13" x14ac:dyDescent="0.2">
      <c r="A13616" s="34" t="s">
        <v>114510</v>
      </c>
      <c r="B13616" s="34">
        <v>494</v>
      </c>
      <c r="C13616" s="34">
        <v>534</v>
      </c>
      <c r="D13616" s="34">
        <v>557</v>
      </c>
      <c r="E13616" s="34">
        <v>618</v>
      </c>
      <c r="F13616" s="34">
        <v>459</v>
      </c>
      <c r="G13616" s="34">
        <v>544</v>
      </c>
      <c r="H13616" s="34">
        <v>573</v>
      </c>
      <c r="I13616" s="34">
        <v>558</v>
      </c>
      <c r="J13616" s="34">
        <v>503</v>
      </c>
      <c r="K13616" s="34">
        <v>479</v>
      </c>
      <c r="L13616" s="34">
        <v>511</v>
      </c>
      <c r="M13616" s="34">
        <v>404</v>
      </c>
    </row>
    <row r="13617" spans="1:13" x14ac:dyDescent="0.2">
      <c r="A13617" s="34" t="s">
        <v>114511</v>
      </c>
      <c r="B13617" s="34">
        <v>977</v>
      </c>
      <c r="C13617" s="34">
        <v>1200</v>
      </c>
      <c r="D13617" s="34">
        <v>1293</v>
      </c>
      <c r="E13617" s="34">
        <v>1183</v>
      </c>
      <c r="F13617" s="34">
        <v>1139</v>
      </c>
      <c r="G13617" s="34">
        <v>1128</v>
      </c>
      <c r="H13617" s="34">
        <v>1244</v>
      </c>
      <c r="I13617" s="34">
        <v>1122</v>
      </c>
      <c r="J13617" s="34">
        <v>1267</v>
      </c>
      <c r="K13617" s="34">
        <v>1007</v>
      </c>
      <c r="L13617" s="34">
        <v>1099</v>
      </c>
      <c r="M13617" s="34">
        <v>842</v>
      </c>
    </row>
    <row r="13618" spans="1:13" x14ac:dyDescent="0.2">
      <c r="A13618" s="34" t="s">
        <v>114512</v>
      </c>
      <c r="B13618" s="34">
        <v>691</v>
      </c>
      <c r="C13618" s="34">
        <v>776</v>
      </c>
      <c r="D13618" s="34">
        <v>918</v>
      </c>
      <c r="E13618" s="34">
        <v>776</v>
      </c>
      <c r="F13618" s="34">
        <v>774</v>
      </c>
      <c r="G13618" s="34">
        <v>674</v>
      </c>
      <c r="H13618" s="34">
        <v>825</v>
      </c>
      <c r="I13618" s="34">
        <v>760</v>
      </c>
      <c r="J13618" s="34">
        <v>821</v>
      </c>
      <c r="K13618" s="34">
        <v>593</v>
      </c>
      <c r="L13618" s="34">
        <v>728</v>
      </c>
      <c r="M13618" s="34">
        <v>608</v>
      </c>
    </row>
    <row r="13619" spans="1:13" x14ac:dyDescent="0.2">
      <c r="A13619" s="34" t="s">
        <v>114513</v>
      </c>
      <c r="B13619" s="34">
        <v>788</v>
      </c>
      <c r="C13619" s="34">
        <v>947</v>
      </c>
      <c r="D13619" s="34">
        <v>933</v>
      </c>
      <c r="E13619" s="34">
        <v>946</v>
      </c>
      <c r="F13619" s="34">
        <v>884</v>
      </c>
      <c r="G13619" s="34">
        <v>879</v>
      </c>
      <c r="H13619" s="34">
        <v>1011</v>
      </c>
      <c r="I13619" s="34">
        <v>889</v>
      </c>
      <c r="J13619" s="34">
        <v>862</v>
      </c>
      <c r="K13619" s="34">
        <v>682</v>
      </c>
      <c r="L13619" s="34">
        <v>855</v>
      </c>
      <c r="M13619" s="34">
        <v>660</v>
      </c>
    </row>
    <row r="13620" spans="1:13" x14ac:dyDescent="0.2">
      <c r="A13620" s="34" t="s">
        <v>114514</v>
      </c>
      <c r="B13620" s="34">
        <v>669</v>
      </c>
      <c r="C13620" s="34">
        <v>623</v>
      </c>
      <c r="D13620" s="34">
        <v>762</v>
      </c>
      <c r="E13620" s="34">
        <v>767</v>
      </c>
      <c r="F13620" s="34">
        <v>649</v>
      </c>
      <c r="G13620" s="34">
        <v>585</v>
      </c>
      <c r="H13620" s="34">
        <v>827</v>
      </c>
      <c r="I13620" s="34">
        <v>642</v>
      </c>
      <c r="J13620" s="34">
        <v>664</v>
      </c>
      <c r="K13620" s="34">
        <v>642</v>
      </c>
      <c r="L13620" s="34">
        <v>671</v>
      </c>
      <c r="M13620" s="34">
        <v>513</v>
      </c>
    </row>
    <row r="13621" spans="1:13" x14ac:dyDescent="0.2">
      <c r="A13621" s="34" t="s">
        <v>114515</v>
      </c>
      <c r="B13621" s="34">
        <v>596</v>
      </c>
      <c r="C13621" s="34">
        <v>573</v>
      </c>
      <c r="D13621" s="34">
        <v>634</v>
      </c>
      <c r="E13621" s="34">
        <v>633</v>
      </c>
      <c r="F13621" s="34">
        <v>503</v>
      </c>
      <c r="G13621" s="34">
        <v>577</v>
      </c>
      <c r="H13621" s="34">
        <v>670</v>
      </c>
      <c r="I13621" s="34">
        <v>593</v>
      </c>
      <c r="J13621" s="34">
        <v>668</v>
      </c>
      <c r="K13621" s="34">
        <v>526</v>
      </c>
      <c r="L13621" s="34">
        <v>674</v>
      </c>
      <c r="M13621" s="34">
        <v>400</v>
      </c>
    </row>
    <row r="13622" spans="1:13" x14ac:dyDescent="0.2">
      <c r="A13622" s="34" t="s">
        <v>114516</v>
      </c>
      <c r="B13622" s="34">
        <v>1069</v>
      </c>
      <c r="C13622" s="34">
        <v>926</v>
      </c>
      <c r="D13622" s="34">
        <v>1123</v>
      </c>
      <c r="E13622" s="34">
        <v>1091</v>
      </c>
      <c r="F13622" s="34">
        <v>1001</v>
      </c>
      <c r="G13622" s="34">
        <v>912</v>
      </c>
      <c r="H13622" s="34">
        <v>1148</v>
      </c>
      <c r="I13622" s="34">
        <v>945</v>
      </c>
      <c r="J13622" s="34">
        <v>1109</v>
      </c>
      <c r="K13622" s="34">
        <v>814</v>
      </c>
      <c r="L13622" s="34">
        <v>1085</v>
      </c>
      <c r="M13622" s="34">
        <v>770</v>
      </c>
    </row>
    <row r="13623" spans="1:13" x14ac:dyDescent="0.2">
      <c r="A13623" s="34" t="s">
        <v>114517</v>
      </c>
      <c r="B13623" s="34">
        <v>515</v>
      </c>
      <c r="C13623" s="34">
        <v>513</v>
      </c>
      <c r="D13623" s="34">
        <v>548</v>
      </c>
      <c r="E13623" s="34">
        <v>606</v>
      </c>
      <c r="F13623" s="34">
        <v>503</v>
      </c>
      <c r="G13623" s="34">
        <v>507</v>
      </c>
      <c r="H13623" s="34">
        <v>544</v>
      </c>
      <c r="I13623" s="34">
        <v>567</v>
      </c>
      <c r="J13623" s="34">
        <v>579</v>
      </c>
      <c r="K13623" s="34">
        <v>458</v>
      </c>
      <c r="L13623" s="34">
        <v>595</v>
      </c>
      <c r="M13623" s="34">
        <v>437</v>
      </c>
    </row>
    <row r="13624" spans="1:13" x14ac:dyDescent="0.2">
      <c r="A13624" s="34" t="s">
        <v>114518</v>
      </c>
      <c r="B13624" s="34">
        <v>468</v>
      </c>
      <c r="C13624" s="34">
        <v>393</v>
      </c>
      <c r="D13624" s="34">
        <v>468</v>
      </c>
      <c r="E13624" s="34">
        <v>469</v>
      </c>
      <c r="F13624" s="34">
        <v>464</v>
      </c>
      <c r="G13624" s="34">
        <v>365</v>
      </c>
      <c r="H13624" s="34">
        <v>480</v>
      </c>
      <c r="I13624" s="34">
        <v>425</v>
      </c>
      <c r="J13624" s="34">
        <v>413</v>
      </c>
      <c r="K13624" s="34">
        <v>349</v>
      </c>
      <c r="L13624" s="34">
        <v>462</v>
      </c>
      <c r="M13624" s="34">
        <v>318</v>
      </c>
    </row>
    <row r="13625" spans="1:13" x14ac:dyDescent="0.2">
      <c r="A13625" s="34" t="s">
        <v>114519</v>
      </c>
      <c r="B13625" s="34">
        <v>310</v>
      </c>
      <c r="C13625" s="34">
        <v>371</v>
      </c>
      <c r="D13625" s="34">
        <v>390</v>
      </c>
      <c r="E13625" s="34">
        <v>412</v>
      </c>
      <c r="F13625" s="34">
        <v>353</v>
      </c>
      <c r="G13625" s="34">
        <v>356</v>
      </c>
      <c r="H13625" s="34">
        <v>382</v>
      </c>
      <c r="I13625" s="34">
        <v>296</v>
      </c>
      <c r="J13625" s="34">
        <v>403</v>
      </c>
      <c r="K13625" s="34">
        <v>296</v>
      </c>
      <c r="L13625" s="34">
        <v>334</v>
      </c>
      <c r="M13625" s="34">
        <v>257</v>
      </c>
    </row>
    <row r="13626" spans="1:13" x14ac:dyDescent="0.2">
      <c r="A13626" s="34" t="s">
        <v>114520</v>
      </c>
      <c r="B13626" s="34">
        <v>428</v>
      </c>
      <c r="C13626" s="34">
        <v>401</v>
      </c>
      <c r="D13626" s="34">
        <v>486</v>
      </c>
      <c r="E13626" s="34">
        <v>445</v>
      </c>
      <c r="F13626" s="34">
        <v>408</v>
      </c>
      <c r="G13626" s="34">
        <v>394</v>
      </c>
      <c r="H13626" s="34">
        <v>443</v>
      </c>
      <c r="I13626" s="34">
        <v>503</v>
      </c>
      <c r="J13626" s="34">
        <v>437</v>
      </c>
      <c r="K13626" s="34">
        <v>414</v>
      </c>
      <c r="L13626" s="34">
        <v>442</v>
      </c>
      <c r="M13626" s="34">
        <v>339</v>
      </c>
    </row>
    <row r="13627" spans="1:13" x14ac:dyDescent="0.2">
      <c r="A13627" s="34" t="s">
        <v>114521</v>
      </c>
      <c r="B13627" s="34">
        <v>479</v>
      </c>
      <c r="C13627" s="34">
        <v>556</v>
      </c>
      <c r="D13627" s="34">
        <v>607</v>
      </c>
      <c r="E13627" s="34">
        <v>503</v>
      </c>
      <c r="F13627" s="34">
        <v>516</v>
      </c>
      <c r="G13627" s="34">
        <v>492</v>
      </c>
      <c r="H13627" s="34">
        <v>560</v>
      </c>
      <c r="I13627" s="34">
        <v>548</v>
      </c>
      <c r="J13627" s="34">
        <v>560</v>
      </c>
      <c r="K13627" s="34">
        <v>462</v>
      </c>
      <c r="L13627" s="34">
        <v>505</v>
      </c>
      <c r="M13627" s="34">
        <v>377</v>
      </c>
    </row>
    <row r="13628" spans="1:13" x14ac:dyDescent="0.2">
      <c r="A13628" s="34" t="s">
        <v>114522</v>
      </c>
      <c r="B13628" s="34">
        <v>681</v>
      </c>
      <c r="C13628" s="34">
        <v>739</v>
      </c>
      <c r="D13628" s="34">
        <v>777</v>
      </c>
      <c r="E13628" s="34">
        <v>739</v>
      </c>
      <c r="F13628" s="34">
        <v>691</v>
      </c>
      <c r="G13628" s="34">
        <v>591</v>
      </c>
      <c r="H13628" s="34">
        <v>842</v>
      </c>
      <c r="I13628" s="34">
        <v>653</v>
      </c>
      <c r="J13628" s="34">
        <v>811</v>
      </c>
      <c r="K13628" s="34">
        <v>600</v>
      </c>
      <c r="L13628" s="34">
        <v>697</v>
      </c>
      <c r="M13628" s="34">
        <v>540</v>
      </c>
    </row>
    <row r="13629" spans="1:13" x14ac:dyDescent="0.2">
      <c r="A13629" s="34" t="s">
        <v>114523</v>
      </c>
      <c r="B13629" s="34">
        <v>508</v>
      </c>
      <c r="C13629" s="34">
        <v>502</v>
      </c>
      <c r="D13629" s="34">
        <v>573</v>
      </c>
      <c r="E13629" s="34">
        <v>558</v>
      </c>
      <c r="F13629" s="34">
        <v>454</v>
      </c>
      <c r="G13629" s="34">
        <v>422</v>
      </c>
      <c r="H13629" s="34">
        <v>547</v>
      </c>
      <c r="I13629" s="34">
        <v>566</v>
      </c>
      <c r="J13629" s="34">
        <v>525</v>
      </c>
      <c r="K13629" s="34">
        <v>403</v>
      </c>
      <c r="L13629" s="34">
        <v>480</v>
      </c>
      <c r="M13629" s="34">
        <v>438</v>
      </c>
    </row>
    <row r="13630" spans="1:13" x14ac:dyDescent="0.2">
      <c r="A13630" s="34" t="s">
        <v>114524</v>
      </c>
      <c r="B13630" s="34">
        <v>332</v>
      </c>
      <c r="C13630" s="34">
        <v>281</v>
      </c>
      <c r="D13630" s="34">
        <v>275</v>
      </c>
      <c r="E13630" s="34">
        <v>296</v>
      </c>
      <c r="F13630" s="34">
        <v>269</v>
      </c>
      <c r="G13630" s="34">
        <v>256</v>
      </c>
      <c r="H13630" s="34">
        <v>335</v>
      </c>
      <c r="I13630" s="34">
        <v>212</v>
      </c>
      <c r="J13630" s="34">
        <v>348</v>
      </c>
      <c r="K13630" s="34">
        <v>252</v>
      </c>
      <c r="L13630" s="34">
        <v>275</v>
      </c>
      <c r="M13630" s="34">
        <v>241</v>
      </c>
    </row>
    <row r="13631" spans="1:13" x14ac:dyDescent="0.2">
      <c r="A13631" s="34" t="s">
        <v>114525</v>
      </c>
      <c r="B13631" s="34">
        <v>386</v>
      </c>
      <c r="C13631" s="34">
        <v>461</v>
      </c>
      <c r="D13631" s="34">
        <v>404</v>
      </c>
      <c r="E13631" s="34">
        <v>419</v>
      </c>
      <c r="F13631" s="34">
        <v>418</v>
      </c>
      <c r="G13631" s="34">
        <v>416</v>
      </c>
      <c r="H13631" s="34">
        <v>422</v>
      </c>
      <c r="I13631" s="34">
        <v>396</v>
      </c>
      <c r="J13631" s="34">
        <v>388</v>
      </c>
      <c r="K13631" s="34">
        <v>317</v>
      </c>
      <c r="L13631" s="34">
        <v>441</v>
      </c>
      <c r="M13631" s="34">
        <v>309</v>
      </c>
    </row>
    <row r="13632" spans="1:13" x14ac:dyDescent="0.2">
      <c r="A13632" s="34" t="s">
        <v>114526</v>
      </c>
      <c r="B13632" s="34">
        <v>534</v>
      </c>
      <c r="C13632" s="34">
        <v>559</v>
      </c>
      <c r="D13632" s="34">
        <v>569</v>
      </c>
      <c r="E13632" s="34">
        <v>633</v>
      </c>
      <c r="F13632" s="34">
        <v>474</v>
      </c>
      <c r="G13632" s="34">
        <v>560</v>
      </c>
      <c r="H13632" s="34">
        <v>514</v>
      </c>
      <c r="I13632" s="34">
        <v>515</v>
      </c>
      <c r="J13632" s="34">
        <v>546</v>
      </c>
      <c r="K13632" s="34">
        <v>462</v>
      </c>
      <c r="L13632" s="34">
        <v>564</v>
      </c>
      <c r="M13632" s="34">
        <v>412</v>
      </c>
    </row>
    <row r="13633" spans="1:13" x14ac:dyDescent="0.2">
      <c r="A13633" s="34" t="s">
        <v>114527</v>
      </c>
      <c r="B13633" s="34">
        <v>377</v>
      </c>
      <c r="C13633" s="34">
        <v>352</v>
      </c>
      <c r="D13633" s="34">
        <v>360</v>
      </c>
      <c r="E13633" s="34">
        <v>352</v>
      </c>
      <c r="F13633" s="34">
        <v>330</v>
      </c>
      <c r="G13633" s="34">
        <v>306</v>
      </c>
      <c r="H13633" s="34">
        <v>378</v>
      </c>
      <c r="I13633" s="34">
        <v>348</v>
      </c>
      <c r="J13633" s="34">
        <v>391</v>
      </c>
      <c r="K13633" s="34">
        <v>243</v>
      </c>
      <c r="L13633" s="34">
        <v>340</v>
      </c>
      <c r="M13633" s="34">
        <v>276</v>
      </c>
    </row>
    <row r="13634" spans="1:13" x14ac:dyDescent="0.2">
      <c r="A13634" s="34" t="s">
        <v>114528</v>
      </c>
      <c r="B13634" s="34">
        <v>802</v>
      </c>
      <c r="C13634" s="34">
        <v>874</v>
      </c>
      <c r="D13634" s="34">
        <v>928</v>
      </c>
      <c r="E13634" s="34">
        <v>870</v>
      </c>
      <c r="F13634" s="34">
        <v>971</v>
      </c>
      <c r="G13634" s="34">
        <v>811</v>
      </c>
      <c r="H13634" s="34">
        <v>1012</v>
      </c>
      <c r="I13634" s="34">
        <v>808</v>
      </c>
      <c r="J13634" s="34">
        <v>1126</v>
      </c>
      <c r="K13634" s="34">
        <v>646</v>
      </c>
      <c r="L13634" s="34">
        <v>880</v>
      </c>
      <c r="M13634" s="34">
        <v>676</v>
      </c>
    </row>
    <row r="13635" spans="1:13" x14ac:dyDescent="0.2">
      <c r="A13635" s="34" t="s">
        <v>114529</v>
      </c>
      <c r="B13635" s="34">
        <v>450</v>
      </c>
      <c r="C13635" s="34">
        <v>439</v>
      </c>
      <c r="D13635" s="34">
        <v>509</v>
      </c>
      <c r="E13635" s="34">
        <v>470</v>
      </c>
      <c r="F13635" s="34">
        <v>412</v>
      </c>
      <c r="G13635" s="34">
        <v>359</v>
      </c>
      <c r="H13635" s="34">
        <v>521</v>
      </c>
      <c r="I13635" s="34">
        <v>447</v>
      </c>
      <c r="J13635" s="34">
        <v>459</v>
      </c>
      <c r="K13635" s="34">
        <v>373</v>
      </c>
      <c r="L13635" s="34">
        <v>445</v>
      </c>
      <c r="M13635" s="34">
        <v>307</v>
      </c>
    </row>
    <row r="13636" spans="1:13" x14ac:dyDescent="0.2">
      <c r="A13636" s="34" t="s">
        <v>114530</v>
      </c>
      <c r="B13636" s="34">
        <v>359</v>
      </c>
      <c r="C13636" s="34">
        <v>416</v>
      </c>
      <c r="D13636" s="34">
        <v>453</v>
      </c>
      <c r="E13636" s="34">
        <v>431</v>
      </c>
      <c r="F13636" s="34">
        <v>376</v>
      </c>
      <c r="G13636" s="34">
        <v>426</v>
      </c>
      <c r="H13636" s="34">
        <v>413</v>
      </c>
      <c r="I13636" s="34">
        <v>446</v>
      </c>
      <c r="J13636" s="34">
        <v>407</v>
      </c>
      <c r="K13636" s="34">
        <v>337</v>
      </c>
      <c r="L13636" s="34">
        <v>379</v>
      </c>
      <c r="M13636" s="34">
        <v>364</v>
      </c>
    </row>
    <row r="13637" spans="1:13" x14ac:dyDescent="0.2">
      <c r="A13637" s="34" t="s">
        <v>114531</v>
      </c>
      <c r="B13637" s="34">
        <v>467</v>
      </c>
      <c r="C13637" s="34">
        <v>527</v>
      </c>
      <c r="D13637" s="34">
        <v>494</v>
      </c>
      <c r="E13637" s="34">
        <v>535</v>
      </c>
      <c r="F13637" s="34">
        <v>470</v>
      </c>
      <c r="G13637" s="34">
        <v>499</v>
      </c>
      <c r="H13637" s="34">
        <v>564</v>
      </c>
      <c r="I13637" s="34">
        <v>509</v>
      </c>
      <c r="J13637" s="34">
        <v>515</v>
      </c>
      <c r="K13637" s="34">
        <v>460</v>
      </c>
      <c r="L13637" s="34">
        <v>417</v>
      </c>
      <c r="M13637" s="34">
        <v>413</v>
      </c>
    </row>
    <row r="13638" spans="1:13" x14ac:dyDescent="0.2">
      <c r="A13638" s="34" t="s">
        <v>114532</v>
      </c>
      <c r="B13638" s="34">
        <v>382</v>
      </c>
      <c r="C13638" s="34">
        <v>373</v>
      </c>
      <c r="D13638" s="34">
        <v>351</v>
      </c>
      <c r="E13638" s="34">
        <v>390</v>
      </c>
      <c r="F13638" s="34">
        <v>348</v>
      </c>
      <c r="G13638" s="34">
        <v>340</v>
      </c>
      <c r="H13638" s="34">
        <v>420</v>
      </c>
      <c r="I13638" s="34">
        <v>364</v>
      </c>
      <c r="J13638" s="34">
        <v>380</v>
      </c>
      <c r="K13638" s="34">
        <v>291</v>
      </c>
      <c r="L13638" s="34">
        <v>367</v>
      </c>
      <c r="M13638" s="34">
        <v>293</v>
      </c>
    </row>
    <row r="13639" spans="1:13" x14ac:dyDescent="0.2">
      <c r="A13639" s="34" t="s">
        <v>114533</v>
      </c>
      <c r="B13639" s="34">
        <v>444</v>
      </c>
      <c r="C13639" s="34">
        <v>406</v>
      </c>
      <c r="D13639" s="34">
        <v>461</v>
      </c>
      <c r="E13639" s="34">
        <v>454</v>
      </c>
      <c r="F13639" s="34">
        <v>395</v>
      </c>
      <c r="G13639" s="34">
        <v>376</v>
      </c>
      <c r="H13639" s="34">
        <v>490</v>
      </c>
      <c r="I13639" s="34">
        <v>433</v>
      </c>
      <c r="J13639" s="34">
        <v>469</v>
      </c>
      <c r="K13639" s="34">
        <v>375</v>
      </c>
      <c r="L13639" s="34">
        <v>472</v>
      </c>
      <c r="M13639" s="34">
        <v>316</v>
      </c>
    </row>
    <row r="13640" spans="1:13" x14ac:dyDescent="0.2">
      <c r="A13640" s="34" t="s">
        <v>114534</v>
      </c>
      <c r="B13640" s="34">
        <v>348</v>
      </c>
      <c r="C13640" s="34">
        <v>353</v>
      </c>
      <c r="D13640" s="34">
        <v>286</v>
      </c>
      <c r="E13640" s="34">
        <v>383</v>
      </c>
      <c r="F13640" s="34">
        <v>332</v>
      </c>
      <c r="G13640" s="34">
        <v>349</v>
      </c>
      <c r="H13640" s="34">
        <v>362</v>
      </c>
      <c r="I13640" s="34">
        <v>328</v>
      </c>
      <c r="J13640" s="34">
        <v>365</v>
      </c>
      <c r="K13640" s="34">
        <v>259</v>
      </c>
      <c r="L13640" s="34">
        <v>326</v>
      </c>
      <c r="M13640" s="34">
        <v>284</v>
      </c>
    </row>
    <row r="13641" spans="1:13" x14ac:dyDescent="0.2">
      <c r="A13641" s="34" t="s">
        <v>114535</v>
      </c>
      <c r="B13641" s="34">
        <v>662</v>
      </c>
      <c r="C13641" s="34">
        <v>459</v>
      </c>
      <c r="D13641" s="34">
        <v>567</v>
      </c>
      <c r="E13641" s="34">
        <v>507</v>
      </c>
      <c r="F13641" s="34">
        <v>410</v>
      </c>
      <c r="G13641" s="34">
        <v>434</v>
      </c>
      <c r="H13641" s="34">
        <v>588</v>
      </c>
      <c r="I13641" s="34">
        <v>497</v>
      </c>
      <c r="J13641" s="34">
        <v>540</v>
      </c>
      <c r="K13641" s="34">
        <v>378</v>
      </c>
      <c r="L13641" s="34">
        <v>564</v>
      </c>
      <c r="M13641" s="34">
        <v>374</v>
      </c>
    </row>
    <row r="13642" spans="1:13" x14ac:dyDescent="0.2">
      <c r="A13642" s="34" t="s">
        <v>114536</v>
      </c>
      <c r="B13642" s="34">
        <v>507</v>
      </c>
      <c r="C13642" s="34">
        <v>531</v>
      </c>
      <c r="D13642" s="34">
        <v>538</v>
      </c>
      <c r="E13642" s="34">
        <v>492</v>
      </c>
      <c r="F13642" s="34">
        <v>436</v>
      </c>
      <c r="G13642" s="34">
        <v>420</v>
      </c>
      <c r="H13642" s="34">
        <v>529</v>
      </c>
      <c r="I13642" s="34">
        <v>493</v>
      </c>
      <c r="J13642" s="34">
        <v>477</v>
      </c>
      <c r="K13642" s="34">
        <v>384</v>
      </c>
      <c r="L13642" s="34">
        <v>544</v>
      </c>
      <c r="M13642" s="34">
        <v>332</v>
      </c>
    </row>
    <row r="13643" spans="1:13" x14ac:dyDescent="0.2">
      <c r="A13643" s="34" t="s">
        <v>114537</v>
      </c>
      <c r="B13643" s="34">
        <v>444</v>
      </c>
      <c r="C13643" s="34">
        <v>407</v>
      </c>
      <c r="D13643" s="34">
        <v>436</v>
      </c>
      <c r="E13643" s="34">
        <v>489</v>
      </c>
      <c r="F13643" s="34">
        <v>398</v>
      </c>
      <c r="G13643" s="34">
        <v>432</v>
      </c>
      <c r="H13643" s="34">
        <v>468</v>
      </c>
      <c r="I13643" s="34">
        <v>469</v>
      </c>
      <c r="J13643" s="34">
        <v>479</v>
      </c>
      <c r="K13643" s="34">
        <v>381</v>
      </c>
      <c r="L13643" s="34">
        <v>430</v>
      </c>
      <c r="M13643" s="34">
        <v>356</v>
      </c>
    </row>
    <row r="13644" spans="1:13" x14ac:dyDescent="0.2">
      <c r="A13644" s="34" t="s">
        <v>114538</v>
      </c>
      <c r="B13644" s="34">
        <v>504</v>
      </c>
      <c r="C13644" s="34">
        <v>440</v>
      </c>
      <c r="D13644" s="34">
        <v>617</v>
      </c>
      <c r="E13644" s="34">
        <v>539</v>
      </c>
      <c r="F13644" s="34">
        <v>508</v>
      </c>
      <c r="G13644" s="34">
        <v>456</v>
      </c>
      <c r="H13644" s="34">
        <v>583</v>
      </c>
      <c r="I13644" s="34">
        <v>486</v>
      </c>
      <c r="J13644" s="34">
        <v>503</v>
      </c>
      <c r="K13644" s="34">
        <v>374</v>
      </c>
      <c r="L13644" s="34">
        <v>359</v>
      </c>
      <c r="M13644" s="34">
        <v>364</v>
      </c>
    </row>
    <row r="13645" spans="1:13" x14ac:dyDescent="0.2">
      <c r="A13645" s="34" t="s">
        <v>114539</v>
      </c>
      <c r="B13645" s="34">
        <v>660</v>
      </c>
      <c r="C13645" s="34">
        <v>720</v>
      </c>
      <c r="D13645" s="34">
        <v>772</v>
      </c>
      <c r="E13645" s="34">
        <v>725</v>
      </c>
      <c r="F13645" s="34">
        <v>628</v>
      </c>
      <c r="G13645" s="34">
        <v>586</v>
      </c>
      <c r="H13645" s="34">
        <v>780</v>
      </c>
      <c r="I13645" s="34">
        <v>605</v>
      </c>
      <c r="J13645" s="34">
        <v>698</v>
      </c>
      <c r="K13645" s="34">
        <v>497</v>
      </c>
      <c r="L13645" s="34">
        <v>679</v>
      </c>
      <c r="M13645" s="34">
        <v>529</v>
      </c>
    </row>
    <row r="13646" spans="1:13" x14ac:dyDescent="0.2">
      <c r="A13646" s="34" t="s">
        <v>114540</v>
      </c>
      <c r="B13646" s="34">
        <v>401</v>
      </c>
      <c r="C13646" s="34">
        <v>469</v>
      </c>
      <c r="D13646" s="34">
        <v>490</v>
      </c>
      <c r="E13646" s="34">
        <v>557</v>
      </c>
      <c r="F13646" s="34">
        <v>422</v>
      </c>
      <c r="G13646" s="34">
        <v>490</v>
      </c>
      <c r="H13646" s="34">
        <v>554</v>
      </c>
      <c r="I13646" s="34">
        <v>520</v>
      </c>
      <c r="J13646" s="34">
        <v>523</v>
      </c>
      <c r="K13646" s="34">
        <v>411</v>
      </c>
      <c r="L13646" s="34">
        <v>443</v>
      </c>
      <c r="M13646" s="34">
        <v>408</v>
      </c>
    </row>
    <row r="13647" spans="1:13" x14ac:dyDescent="0.2">
      <c r="A13647" s="34" t="s">
        <v>114541</v>
      </c>
      <c r="B13647" s="34">
        <v>191</v>
      </c>
      <c r="C13647" s="34">
        <v>508</v>
      </c>
      <c r="D13647" s="34">
        <v>201</v>
      </c>
      <c r="E13647" s="34">
        <v>475</v>
      </c>
      <c r="F13647" s="34">
        <v>183</v>
      </c>
      <c r="G13647" s="34">
        <v>411</v>
      </c>
      <c r="H13647" s="34">
        <v>190</v>
      </c>
      <c r="I13647" s="34">
        <v>459</v>
      </c>
      <c r="J13647" s="34">
        <v>223</v>
      </c>
      <c r="K13647" s="34">
        <v>359</v>
      </c>
      <c r="L13647" s="34">
        <v>202</v>
      </c>
      <c r="M13647" s="34">
        <v>350</v>
      </c>
    </row>
    <row r="13648" spans="1:13" x14ac:dyDescent="0.2">
      <c r="A13648" s="34" t="s">
        <v>114542</v>
      </c>
      <c r="B13648" s="34">
        <v>332</v>
      </c>
      <c r="C13648" s="34">
        <v>407</v>
      </c>
      <c r="D13648" s="34">
        <v>501</v>
      </c>
      <c r="E13648" s="34">
        <v>484</v>
      </c>
      <c r="F13648" s="34">
        <v>400</v>
      </c>
      <c r="G13648" s="34">
        <v>401</v>
      </c>
      <c r="H13648" s="34">
        <v>432</v>
      </c>
      <c r="I13648" s="34">
        <v>402</v>
      </c>
      <c r="J13648" s="34">
        <v>474</v>
      </c>
      <c r="K13648" s="34">
        <v>370</v>
      </c>
      <c r="L13648" s="34">
        <v>377</v>
      </c>
      <c r="M13648" s="34">
        <v>367</v>
      </c>
    </row>
    <row r="13649" spans="1:13" x14ac:dyDescent="0.2">
      <c r="A13649" s="34" t="s">
        <v>114543</v>
      </c>
      <c r="B13649" s="34">
        <v>626</v>
      </c>
      <c r="C13649" s="34">
        <v>559</v>
      </c>
      <c r="D13649" s="34">
        <v>674</v>
      </c>
      <c r="E13649" s="34">
        <v>653</v>
      </c>
      <c r="F13649" s="34">
        <v>599</v>
      </c>
      <c r="G13649" s="34">
        <v>581</v>
      </c>
      <c r="H13649" s="34">
        <v>712</v>
      </c>
      <c r="I13649" s="34">
        <v>565</v>
      </c>
      <c r="J13649" s="34">
        <v>658</v>
      </c>
      <c r="K13649" s="34">
        <v>513</v>
      </c>
      <c r="L13649" s="34">
        <v>671</v>
      </c>
      <c r="M13649" s="34">
        <v>444</v>
      </c>
    </row>
    <row r="13650" spans="1:13" x14ac:dyDescent="0.2">
      <c r="A13650" s="34" t="s">
        <v>114544</v>
      </c>
      <c r="B13650" s="34">
        <v>409</v>
      </c>
      <c r="C13650" s="34">
        <v>389</v>
      </c>
      <c r="D13650" s="34">
        <v>443</v>
      </c>
      <c r="E13650" s="34">
        <v>453</v>
      </c>
      <c r="F13650" s="34">
        <v>371</v>
      </c>
      <c r="G13650" s="34">
        <v>395</v>
      </c>
      <c r="H13650" s="34">
        <v>453</v>
      </c>
      <c r="I13650" s="34">
        <v>385</v>
      </c>
      <c r="J13650" s="34">
        <v>447</v>
      </c>
      <c r="K13650" s="34">
        <v>314</v>
      </c>
      <c r="L13650" s="34">
        <v>424</v>
      </c>
      <c r="M13650" s="34">
        <v>327</v>
      </c>
    </row>
    <row r="13651" spans="1:13" x14ac:dyDescent="0.2">
      <c r="A13651" s="34" t="s">
        <v>114545</v>
      </c>
      <c r="B13651" s="34">
        <v>265</v>
      </c>
      <c r="C13651" s="34">
        <v>314</v>
      </c>
      <c r="D13651" s="34">
        <v>340</v>
      </c>
      <c r="E13651" s="34">
        <v>344</v>
      </c>
      <c r="F13651" s="34">
        <v>304</v>
      </c>
      <c r="G13651" s="34">
        <v>321</v>
      </c>
      <c r="H13651" s="34">
        <v>330</v>
      </c>
      <c r="I13651" s="34">
        <v>318</v>
      </c>
      <c r="J13651" s="34">
        <v>383</v>
      </c>
      <c r="K13651" s="34">
        <v>297</v>
      </c>
      <c r="L13651" s="34">
        <v>293</v>
      </c>
      <c r="M13651" s="34">
        <v>284</v>
      </c>
    </row>
    <row r="13652" spans="1:13" x14ac:dyDescent="0.2">
      <c r="A13652" s="34" t="s">
        <v>114546</v>
      </c>
      <c r="B13652" s="34">
        <v>466</v>
      </c>
      <c r="C13652" s="34">
        <v>487</v>
      </c>
      <c r="D13652" s="34">
        <v>474</v>
      </c>
      <c r="E13652" s="34">
        <v>564</v>
      </c>
      <c r="F13652" s="34">
        <v>455</v>
      </c>
      <c r="G13652" s="34">
        <v>493</v>
      </c>
      <c r="H13652" s="34">
        <v>567</v>
      </c>
      <c r="I13652" s="34">
        <v>524</v>
      </c>
      <c r="J13652" s="34">
        <v>514</v>
      </c>
      <c r="K13652" s="34">
        <v>483</v>
      </c>
      <c r="L13652" s="34">
        <v>608</v>
      </c>
      <c r="M13652" s="34">
        <v>343</v>
      </c>
    </row>
    <row r="13653" spans="1:13" x14ac:dyDescent="0.2">
      <c r="A13653" s="34" t="s">
        <v>114547</v>
      </c>
      <c r="B13653" s="34">
        <v>308</v>
      </c>
      <c r="C13653" s="34">
        <v>375</v>
      </c>
      <c r="D13653" s="34">
        <v>376</v>
      </c>
      <c r="E13653" s="34">
        <v>439</v>
      </c>
      <c r="F13653" s="34">
        <v>327</v>
      </c>
      <c r="G13653" s="34">
        <v>341</v>
      </c>
      <c r="H13653" s="34">
        <v>422</v>
      </c>
      <c r="I13653" s="34">
        <v>376</v>
      </c>
      <c r="J13653" s="34">
        <v>449</v>
      </c>
      <c r="K13653" s="34">
        <v>354</v>
      </c>
      <c r="L13653" s="34">
        <v>402</v>
      </c>
      <c r="M13653" s="34">
        <v>270</v>
      </c>
    </row>
    <row r="13654" spans="1:13" x14ac:dyDescent="0.2">
      <c r="A13654" s="34" t="s">
        <v>114548</v>
      </c>
      <c r="B13654" s="34">
        <v>614</v>
      </c>
      <c r="C13654" s="34">
        <v>554</v>
      </c>
      <c r="D13654" s="34">
        <v>596</v>
      </c>
      <c r="E13654" s="34">
        <v>561</v>
      </c>
      <c r="F13654" s="34">
        <v>578</v>
      </c>
      <c r="G13654" s="34">
        <v>493</v>
      </c>
      <c r="H13654" s="34">
        <v>596</v>
      </c>
      <c r="I13654" s="34">
        <v>499</v>
      </c>
      <c r="J13654" s="34">
        <v>597</v>
      </c>
      <c r="K13654" s="34">
        <v>497</v>
      </c>
      <c r="L13654" s="34">
        <v>532</v>
      </c>
      <c r="M13654" s="34">
        <v>419</v>
      </c>
    </row>
    <row r="13655" spans="1:13" x14ac:dyDescent="0.2">
      <c r="A13655" s="34" t="s">
        <v>114549</v>
      </c>
      <c r="B13655" s="34">
        <v>436</v>
      </c>
      <c r="C13655" s="34">
        <v>369</v>
      </c>
      <c r="D13655" s="34">
        <v>449</v>
      </c>
      <c r="E13655" s="34">
        <v>431</v>
      </c>
      <c r="F13655" s="34">
        <v>254</v>
      </c>
      <c r="G13655" s="34">
        <v>364</v>
      </c>
      <c r="H13655" s="34">
        <v>434</v>
      </c>
      <c r="I13655" s="34">
        <v>397</v>
      </c>
      <c r="J13655" s="34">
        <v>397</v>
      </c>
      <c r="K13655" s="34">
        <v>323</v>
      </c>
      <c r="L13655" s="34">
        <v>333</v>
      </c>
      <c r="M13655" s="34">
        <v>394</v>
      </c>
    </row>
    <row r="13656" spans="1:13" x14ac:dyDescent="0.2">
      <c r="A13656" s="34" t="s">
        <v>114550</v>
      </c>
      <c r="B13656" s="34">
        <v>546</v>
      </c>
      <c r="C13656" s="34">
        <v>635</v>
      </c>
      <c r="D13656" s="34">
        <v>681</v>
      </c>
      <c r="E13656" s="34">
        <v>668</v>
      </c>
      <c r="F13656" s="34">
        <v>610</v>
      </c>
      <c r="G13656" s="34">
        <v>589</v>
      </c>
      <c r="H13656" s="34">
        <v>717</v>
      </c>
      <c r="I13656" s="34">
        <v>576</v>
      </c>
      <c r="J13656" s="34">
        <v>667</v>
      </c>
      <c r="K13656" s="34">
        <v>500</v>
      </c>
      <c r="L13656" s="34">
        <v>586</v>
      </c>
      <c r="M13656" s="34">
        <v>479</v>
      </c>
    </row>
    <row r="13657" spans="1:13" x14ac:dyDescent="0.2">
      <c r="A13657" s="34" t="s">
        <v>114551</v>
      </c>
      <c r="B13657" s="34">
        <v>257</v>
      </c>
      <c r="C13657" s="34">
        <v>226</v>
      </c>
      <c r="D13657" s="34">
        <v>314</v>
      </c>
      <c r="E13657" s="34">
        <v>246</v>
      </c>
      <c r="F13657" s="34">
        <v>261</v>
      </c>
      <c r="G13657" s="34">
        <v>254</v>
      </c>
      <c r="H13657" s="34">
        <v>289</v>
      </c>
      <c r="I13657" s="34">
        <v>280</v>
      </c>
      <c r="J13657" s="34">
        <v>304</v>
      </c>
      <c r="K13657" s="34">
        <v>220</v>
      </c>
      <c r="L13657" s="34">
        <v>275</v>
      </c>
      <c r="M13657" s="34">
        <v>193</v>
      </c>
    </row>
    <row r="13658" spans="1:13" x14ac:dyDescent="0.2">
      <c r="A13658" s="34" t="s">
        <v>114552</v>
      </c>
      <c r="B13658" s="34">
        <v>254</v>
      </c>
      <c r="C13658" s="34">
        <v>211</v>
      </c>
      <c r="D13658" s="34">
        <v>205</v>
      </c>
      <c r="E13658" s="34">
        <v>291</v>
      </c>
      <c r="F13658" s="34">
        <v>209</v>
      </c>
      <c r="G13658" s="34">
        <v>253</v>
      </c>
      <c r="H13658" s="34">
        <v>226</v>
      </c>
      <c r="I13658" s="34">
        <v>252</v>
      </c>
      <c r="J13658" s="34">
        <v>196</v>
      </c>
      <c r="K13658" s="34">
        <v>204</v>
      </c>
      <c r="L13658" s="34">
        <v>217</v>
      </c>
      <c r="M13658" s="34">
        <v>226</v>
      </c>
    </row>
    <row r="13659" spans="1:13" x14ac:dyDescent="0.2">
      <c r="A13659" s="34" t="s">
        <v>114553</v>
      </c>
      <c r="B13659" s="34">
        <v>493</v>
      </c>
      <c r="C13659" s="34">
        <v>447</v>
      </c>
      <c r="D13659" s="34">
        <v>516</v>
      </c>
      <c r="E13659" s="34">
        <v>481</v>
      </c>
      <c r="F13659" s="34">
        <v>487</v>
      </c>
      <c r="G13659" s="34">
        <v>399</v>
      </c>
      <c r="H13659" s="34">
        <v>503</v>
      </c>
      <c r="I13659" s="34">
        <v>468</v>
      </c>
      <c r="J13659" s="34">
        <v>476</v>
      </c>
      <c r="K13659" s="34">
        <v>365</v>
      </c>
      <c r="L13659" s="34">
        <v>446</v>
      </c>
      <c r="M13659" s="34">
        <v>324</v>
      </c>
    </row>
    <row r="13660" spans="1:13" x14ac:dyDescent="0.2">
      <c r="A13660" s="34" t="s">
        <v>114554</v>
      </c>
      <c r="B13660" s="34">
        <v>260</v>
      </c>
      <c r="C13660" s="34">
        <v>578</v>
      </c>
      <c r="D13660" s="34">
        <v>289</v>
      </c>
      <c r="E13660" s="34">
        <v>676</v>
      </c>
      <c r="F13660" s="34">
        <v>255</v>
      </c>
      <c r="G13660" s="34">
        <v>629</v>
      </c>
      <c r="H13660" s="34">
        <v>259</v>
      </c>
      <c r="I13660" s="34">
        <v>568</v>
      </c>
      <c r="J13660" s="34">
        <v>234</v>
      </c>
      <c r="K13660" s="34">
        <v>492</v>
      </c>
      <c r="L13660" s="34">
        <v>258</v>
      </c>
      <c r="M13660" s="34">
        <v>452</v>
      </c>
    </row>
    <row r="13661" spans="1:13" x14ac:dyDescent="0.2">
      <c r="A13661" s="34" t="s">
        <v>114555</v>
      </c>
      <c r="B13661" s="34">
        <v>448</v>
      </c>
      <c r="C13661" s="34">
        <v>398</v>
      </c>
      <c r="D13661" s="34">
        <v>472</v>
      </c>
      <c r="E13661" s="34">
        <v>497</v>
      </c>
      <c r="F13661" s="34">
        <v>383</v>
      </c>
      <c r="G13661" s="34">
        <v>388</v>
      </c>
      <c r="H13661" s="34">
        <v>431</v>
      </c>
      <c r="I13661" s="34">
        <v>380</v>
      </c>
      <c r="J13661" s="34">
        <v>518</v>
      </c>
      <c r="K13661" s="34">
        <v>328</v>
      </c>
      <c r="L13661" s="34">
        <v>416</v>
      </c>
      <c r="M13661" s="34">
        <v>308</v>
      </c>
    </row>
    <row r="13662" spans="1:13" x14ac:dyDescent="0.2">
      <c r="A13662" s="34" t="s">
        <v>114556</v>
      </c>
      <c r="B13662" s="34">
        <v>452</v>
      </c>
      <c r="C13662" s="34">
        <v>444</v>
      </c>
      <c r="D13662" s="34">
        <v>483</v>
      </c>
      <c r="E13662" s="34">
        <v>471</v>
      </c>
      <c r="F13662" s="34">
        <v>456</v>
      </c>
      <c r="G13662" s="34">
        <v>457</v>
      </c>
      <c r="H13662" s="34">
        <v>486</v>
      </c>
      <c r="I13662" s="34">
        <v>434</v>
      </c>
      <c r="J13662" s="34">
        <v>479</v>
      </c>
      <c r="K13662" s="34">
        <v>356</v>
      </c>
      <c r="L13662" s="34">
        <v>522</v>
      </c>
      <c r="M13662" s="34">
        <v>301</v>
      </c>
    </row>
    <row r="13663" spans="1:13" x14ac:dyDescent="0.2">
      <c r="A13663" s="34" t="s">
        <v>114557</v>
      </c>
      <c r="B13663" s="34">
        <v>290</v>
      </c>
      <c r="C13663" s="34">
        <v>540</v>
      </c>
      <c r="D13663" s="34">
        <v>366</v>
      </c>
      <c r="E13663" s="34">
        <v>531</v>
      </c>
      <c r="F13663" s="34">
        <v>276</v>
      </c>
      <c r="G13663" s="34">
        <v>483</v>
      </c>
      <c r="H13663" s="34">
        <v>334</v>
      </c>
      <c r="I13663" s="34">
        <v>536</v>
      </c>
      <c r="J13663" s="34">
        <v>291</v>
      </c>
      <c r="K13663" s="34">
        <v>462</v>
      </c>
      <c r="L13663" s="34">
        <v>321</v>
      </c>
      <c r="M13663" s="34">
        <v>420</v>
      </c>
    </row>
    <row r="13664" spans="1:13" x14ac:dyDescent="0.2">
      <c r="A13664" s="34" t="s">
        <v>114558</v>
      </c>
      <c r="B13664" s="34">
        <v>332</v>
      </c>
      <c r="C13664" s="34">
        <v>252</v>
      </c>
      <c r="D13664" s="34">
        <v>316</v>
      </c>
      <c r="E13664" s="34">
        <v>282</v>
      </c>
      <c r="F13664" s="34">
        <v>283</v>
      </c>
      <c r="G13664" s="34">
        <v>270</v>
      </c>
      <c r="H13664" s="34">
        <v>377</v>
      </c>
      <c r="I13664" s="34">
        <v>257</v>
      </c>
      <c r="J13664" s="34">
        <v>321</v>
      </c>
      <c r="K13664" s="34">
        <v>228</v>
      </c>
      <c r="L13664" s="34">
        <v>295</v>
      </c>
      <c r="M13664" s="34">
        <v>228</v>
      </c>
    </row>
    <row r="13665" spans="1:13" x14ac:dyDescent="0.2">
      <c r="A13665" s="34" t="s">
        <v>114559</v>
      </c>
      <c r="B13665" s="34">
        <v>780</v>
      </c>
      <c r="C13665" s="34">
        <v>804</v>
      </c>
      <c r="D13665" s="34">
        <v>747</v>
      </c>
      <c r="E13665" s="34">
        <v>812</v>
      </c>
      <c r="F13665" s="34">
        <v>608</v>
      </c>
      <c r="G13665" s="34">
        <v>738</v>
      </c>
      <c r="H13665" s="34">
        <v>848</v>
      </c>
      <c r="I13665" s="34">
        <v>799</v>
      </c>
      <c r="J13665" s="34">
        <v>823</v>
      </c>
      <c r="K13665" s="34">
        <v>755</v>
      </c>
      <c r="L13665" s="34">
        <v>817</v>
      </c>
      <c r="M13665" s="34">
        <v>557</v>
      </c>
    </row>
    <row r="13666" spans="1:13" x14ac:dyDescent="0.2">
      <c r="A13666" s="34" t="s">
        <v>114560</v>
      </c>
      <c r="B13666" s="34">
        <v>421</v>
      </c>
      <c r="C13666" s="34">
        <v>454</v>
      </c>
      <c r="D13666" s="34">
        <v>492</v>
      </c>
      <c r="E13666" s="34">
        <v>495</v>
      </c>
      <c r="F13666" s="34">
        <v>430</v>
      </c>
      <c r="G13666" s="34">
        <v>463</v>
      </c>
      <c r="H13666" s="34">
        <v>550</v>
      </c>
      <c r="I13666" s="34">
        <v>466</v>
      </c>
      <c r="J13666" s="34">
        <v>537</v>
      </c>
      <c r="K13666" s="34">
        <v>426</v>
      </c>
      <c r="L13666" s="34">
        <v>444</v>
      </c>
      <c r="M13666" s="34">
        <v>356</v>
      </c>
    </row>
    <row r="13667" spans="1:13" x14ac:dyDescent="0.2">
      <c r="A13667" s="34" t="s">
        <v>114561</v>
      </c>
      <c r="B13667" s="34">
        <v>1187</v>
      </c>
      <c r="C13667" s="34">
        <v>1026</v>
      </c>
      <c r="D13667" s="34">
        <v>1281</v>
      </c>
      <c r="E13667" s="34">
        <v>1108</v>
      </c>
      <c r="F13667" s="34">
        <v>927</v>
      </c>
      <c r="G13667" s="34">
        <v>959</v>
      </c>
      <c r="H13667" s="34">
        <v>1282</v>
      </c>
      <c r="I13667" s="34">
        <v>1002</v>
      </c>
      <c r="J13667" s="34">
        <v>1231</v>
      </c>
      <c r="K13667" s="34">
        <v>861</v>
      </c>
      <c r="L13667" s="34">
        <v>1138</v>
      </c>
      <c r="M13667" s="34">
        <v>841</v>
      </c>
    </row>
    <row r="13668" spans="1:13" x14ac:dyDescent="0.2">
      <c r="A13668" s="34" t="s">
        <v>114562</v>
      </c>
      <c r="B13668" s="34">
        <v>293</v>
      </c>
      <c r="C13668" s="34">
        <v>269</v>
      </c>
      <c r="D13668" s="34">
        <v>266</v>
      </c>
      <c r="E13668" s="34">
        <v>318</v>
      </c>
      <c r="F13668" s="34">
        <v>210</v>
      </c>
      <c r="G13668" s="34">
        <v>235</v>
      </c>
      <c r="H13668" s="34">
        <v>265</v>
      </c>
      <c r="I13668" s="34">
        <v>242</v>
      </c>
      <c r="J13668" s="34">
        <v>229</v>
      </c>
      <c r="K13668" s="34">
        <v>227</v>
      </c>
      <c r="L13668" s="34">
        <v>221</v>
      </c>
      <c r="M13668" s="34">
        <v>201</v>
      </c>
    </row>
    <row r="13669" spans="1:13" x14ac:dyDescent="0.2">
      <c r="A13669" s="34" t="s">
        <v>114563</v>
      </c>
      <c r="B13669" s="34">
        <v>188</v>
      </c>
      <c r="C13669" s="34">
        <v>287</v>
      </c>
      <c r="D13669" s="34">
        <v>253</v>
      </c>
      <c r="E13669" s="34">
        <v>288</v>
      </c>
      <c r="F13669" s="34">
        <v>215</v>
      </c>
      <c r="G13669" s="34">
        <v>262</v>
      </c>
      <c r="H13669" s="34">
        <v>233</v>
      </c>
      <c r="I13669" s="34">
        <v>264</v>
      </c>
      <c r="J13669" s="34">
        <v>256</v>
      </c>
      <c r="K13669" s="34">
        <v>208</v>
      </c>
      <c r="L13669" s="34">
        <v>225</v>
      </c>
      <c r="M13669" s="34">
        <v>233</v>
      </c>
    </row>
    <row r="13670" spans="1:13" x14ac:dyDescent="0.2">
      <c r="A13670" s="34" t="s">
        <v>114564</v>
      </c>
      <c r="B13670" s="34">
        <v>423</v>
      </c>
      <c r="C13670" s="34">
        <v>412</v>
      </c>
      <c r="D13670" s="34">
        <v>466</v>
      </c>
      <c r="E13670" s="34">
        <v>474</v>
      </c>
      <c r="F13670" s="34">
        <v>403</v>
      </c>
      <c r="G13670" s="34">
        <v>417</v>
      </c>
      <c r="H13670" s="34">
        <v>482</v>
      </c>
      <c r="I13670" s="34">
        <v>450</v>
      </c>
      <c r="J13670" s="34">
        <v>456</v>
      </c>
      <c r="K13670" s="34">
        <v>376</v>
      </c>
      <c r="L13670" s="34">
        <v>464</v>
      </c>
      <c r="M13670" s="34">
        <v>376</v>
      </c>
    </row>
    <row r="13671" spans="1:13" x14ac:dyDescent="0.2">
      <c r="A13671" s="34" t="s">
        <v>114565</v>
      </c>
      <c r="B13671" s="34">
        <v>338</v>
      </c>
      <c r="C13671" s="34">
        <v>368</v>
      </c>
      <c r="D13671" s="34">
        <v>390</v>
      </c>
      <c r="E13671" s="34">
        <v>398</v>
      </c>
      <c r="F13671" s="34">
        <v>320</v>
      </c>
      <c r="G13671" s="34">
        <v>396</v>
      </c>
      <c r="H13671" s="34">
        <v>482</v>
      </c>
      <c r="I13671" s="34">
        <v>374</v>
      </c>
      <c r="J13671" s="34">
        <v>366</v>
      </c>
      <c r="K13671" s="34">
        <v>384</v>
      </c>
      <c r="L13671" s="34">
        <v>354</v>
      </c>
      <c r="M13671" s="34">
        <v>320</v>
      </c>
    </row>
    <row r="13672" spans="1:13" x14ac:dyDescent="0.2">
      <c r="A13672" s="34" t="s">
        <v>114566</v>
      </c>
      <c r="B13672" s="34">
        <v>348</v>
      </c>
      <c r="C13672" s="34">
        <v>416</v>
      </c>
      <c r="D13672" s="34">
        <v>388</v>
      </c>
      <c r="E13672" s="34">
        <v>372</v>
      </c>
      <c r="F13672" s="34">
        <v>312</v>
      </c>
      <c r="G13672" s="34">
        <v>310</v>
      </c>
      <c r="H13672" s="34">
        <v>388</v>
      </c>
      <c r="I13672" s="34">
        <v>350</v>
      </c>
      <c r="J13672" s="34">
        <v>332</v>
      </c>
      <c r="K13672" s="34">
        <v>244</v>
      </c>
      <c r="L13672" s="34">
        <v>346</v>
      </c>
      <c r="M13672" s="34">
        <v>288</v>
      </c>
    </row>
    <row r="13673" spans="1:13" x14ac:dyDescent="0.2">
      <c r="A13673" s="34" t="s">
        <v>114567</v>
      </c>
      <c r="B13673" s="34">
        <v>285</v>
      </c>
      <c r="C13673" s="34">
        <v>254</v>
      </c>
      <c r="D13673" s="34">
        <v>312</v>
      </c>
      <c r="E13673" s="34">
        <v>279</v>
      </c>
      <c r="F13673" s="34">
        <v>235</v>
      </c>
      <c r="G13673" s="34">
        <v>254</v>
      </c>
      <c r="H13673" s="34">
        <v>292</v>
      </c>
      <c r="I13673" s="34">
        <v>256</v>
      </c>
      <c r="J13673" s="34">
        <v>289</v>
      </c>
      <c r="K13673" s="34">
        <v>210</v>
      </c>
      <c r="L13673" s="34">
        <v>275</v>
      </c>
      <c r="M13673" s="34">
        <v>232</v>
      </c>
    </row>
    <row r="13674" spans="1:13" x14ac:dyDescent="0.2">
      <c r="A13674" s="34" t="s">
        <v>114568</v>
      </c>
      <c r="B13674" s="34">
        <v>236</v>
      </c>
      <c r="C13674" s="34">
        <v>371</v>
      </c>
      <c r="D13674" s="34">
        <v>345</v>
      </c>
      <c r="E13674" s="34">
        <v>293</v>
      </c>
      <c r="F13674" s="34">
        <v>288</v>
      </c>
      <c r="G13674" s="34">
        <v>252</v>
      </c>
      <c r="H13674" s="34">
        <v>309</v>
      </c>
      <c r="I13674" s="34">
        <v>329</v>
      </c>
      <c r="J13674" s="34">
        <v>397</v>
      </c>
      <c r="K13674" s="34">
        <v>230</v>
      </c>
      <c r="L13674" s="34">
        <v>330</v>
      </c>
      <c r="M13674" s="34">
        <v>284</v>
      </c>
    </row>
    <row r="13675" spans="1:13" x14ac:dyDescent="0.2">
      <c r="A13675" s="34" t="s">
        <v>114569</v>
      </c>
      <c r="B13675" s="34">
        <v>156</v>
      </c>
      <c r="C13675" s="34">
        <v>139</v>
      </c>
      <c r="D13675" s="34">
        <v>138</v>
      </c>
      <c r="E13675" s="34">
        <v>173</v>
      </c>
      <c r="F13675" s="34">
        <v>106</v>
      </c>
      <c r="G13675" s="34">
        <v>126</v>
      </c>
      <c r="H13675" s="34">
        <v>164</v>
      </c>
      <c r="I13675" s="34">
        <v>138</v>
      </c>
      <c r="J13675" s="34">
        <v>141</v>
      </c>
      <c r="K13675" s="34">
        <v>118</v>
      </c>
      <c r="L13675" s="34">
        <v>153</v>
      </c>
      <c r="M13675" s="34">
        <v>105</v>
      </c>
    </row>
    <row r="13676" spans="1:13" x14ac:dyDescent="0.2">
      <c r="A13676" s="34" t="s">
        <v>114570</v>
      </c>
      <c r="B13676" s="34">
        <v>213</v>
      </c>
      <c r="C13676" s="34">
        <v>244</v>
      </c>
      <c r="D13676" s="34">
        <v>283</v>
      </c>
      <c r="E13676" s="34">
        <v>222</v>
      </c>
      <c r="F13676" s="34">
        <v>232</v>
      </c>
      <c r="G13676" s="34">
        <v>241</v>
      </c>
      <c r="H13676" s="34">
        <v>275</v>
      </c>
      <c r="I13676" s="34">
        <v>264</v>
      </c>
      <c r="J13676" s="34">
        <v>262</v>
      </c>
      <c r="K13676" s="34">
        <v>194</v>
      </c>
      <c r="L13676" s="34">
        <v>250</v>
      </c>
      <c r="M13676" s="34">
        <v>194</v>
      </c>
    </row>
    <row r="13677" spans="1:13" x14ac:dyDescent="0.2">
      <c r="A13677" s="34" t="s">
        <v>114571</v>
      </c>
      <c r="B13677" s="34">
        <v>210</v>
      </c>
      <c r="C13677" s="34">
        <v>258</v>
      </c>
      <c r="D13677" s="34">
        <v>264</v>
      </c>
      <c r="E13677" s="34">
        <v>245</v>
      </c>
      <c r="F13677" s="34">
        <v>252</v>
      </c>
      <c r="G13677" s="34">
        <v>228</v>
      </c>
      <c r="H13677" s="34">
        <v>273</v>
      </c>
      <c r="I13677" s="34">
        <v>248</v>
      </c>
      <c r="J13677" s="34">
        <v>290</v>
      </c>
      <c r="K13677" s="34">
        <v>202</v>
      </c>
      <c r="L13677" s="34">
        <v>252</v>
      </c>
      <c r="M13677" s="34">
        <v>185</v>
      </c>
    </row>
    <row r="13678" spans="1:13" x14ac:dyDescent="0.2">
      <c r="A13678" s="34" t="s">
        <v>114572</v>
      </c>
      <c r="B13678" s="34">
        <v>271</v>
      </c>
      <c r="C13678" s="34">
        <v>353</v>
      </c>
      <c r="D13678" s="34">
        <v>340</v>
      </c>
      <c r="E13678" s="34">
        <v>318</v>
      </c>
      <c r="F13678" s="34">
        <v>288</v>
      </c>
      <c r="G13678" s="34">
        <v>287</v>
      </c>
      <c r="H13678" s="34">
        <v>389</v>
      </c>
      <c r="I13678" s="34">
        <v>322</v>
      </c>
      <c r="J13678" s="34">
        <v>344</v>
      </c>
      <c r="K13678" s="34">
        <v>252</v>
      </c>
      <c r="L13678" s="34">
        <v>309</v>
      </c>
      <c r="M13678" s="34">
        <v>288</v>
      </c>
    </row>
    <row r="13679" spans="1:13" x14ac:dyDescent="0.2">
      <c r="A13679" s="34" t="s">
        <v>114573</v>
      </c>
      <c r="B13679" s="34">
        <v>298</v>
      </c>
      <c r="C13679" s="34">
        <v>345</v>
      </c>
      <c r="D13679" s="34">
        <v>302</v>
      </c>
      <c r="E13679" s="34">
        <v>328</v>
      </c>
      <c r="F13679" s="34">
        <v>312</v>
      </c>
      <c r="G13679" s="34">
        <v>319</v>
      </c>
      <c r="H13679" s="34">
        <v>264</v>
      </c>
      <c r="I13679" s="34">
        <v>267</v>
      </c>
      <c r="J13679" s="34">
        <v>280</v>
      </c>
      <c r="K13679" s="34">
        <v>260</v>
      </c>
      <c r="L13679" s="34">
        <v>333</v>
      </c>
      <c r="M13679" s="34">
        <v>187</v>
      </c>
    </row>
    <row r="13680" spans="1:13" x14ac:dyDescent="0.2">
      <c r="A13680" s="34" t="s">
        <v>114574</v>
      </c>
      <c r="B13680" s="34">
        <v>614</v>
      </c>
      <c r="C13680" s="34">
        <v>610</v>
      </c>
      <c r="D13680" s="34">
        <v>609</v>
      </c>
      <c r="E13680" s="34">
        <v>594</v>
      </c>
      <c r="F13680" s="34">
        <v>534</v>
      </c>
      <c r="G13680" s="34">
        <v>516</v>
      </c>
      <c r="H13680" s="34">
        <v>771</v>
      </c>
      <c r="I13680" s="34">
        <v>619</v>
      </c>
      <c r="J13680" s="34">
        <v>711</v>
      </c>
      <c r="K13680" s="34">
        <v>482</v>
      </c>
      <c r="L13680" s="34">
        <v>580</v>
      </c>
      <c r="M13680" s="34">
        <v>421</v>
      </c>
    </row>
    <row r="13681" spans="1:13" x14ac:dyDescent="0.2">
      <c r="A13681" s="34" t="s">
        <v>114575</v>
      </c>
      <c r="B13681" s="34">
        <v>460</v>
      </c>
      <c r="C13681" s="34">
        <v>557</v>
      </c>
      <c r="D13681" s="34">
        <v>503</v>
      </c>
      <c r="E13681" s="34">
        <v>546</v>
      </c>
      <c r="F13681" s="34">
        <v>505</v>
      </c>
      <c r="G13681" s="34">
        <v>488</v>
      </c>
      <c r="H13681" s="34">
        <v>488</v>
      </c>
      <c r="I13681" s="34">
        <v>508</v>
      </c>
      <c r="J13681" s="34">
        <v>573</v>
      </c>
      <c r="K13681" s="34">
        <v>456</v>
      </c>
      <c r="L13681" s="34">
        <v>510</v>
      </c>
      <c r="M13681" s="34">
        <v>478</v>
      </c>
    </row>
    <row r="13682" spans="1:13" x14ac:dyDescent="0.2">
      <c r="A13682" s="34" t="s">
        <v>114576</v>
      </c>
      <c r="B13682" s="34">
        <v>1156</v>
      </c>
      <c r="C13682" s="34">
        <v>1011</v>
      </c>
      <c r="D13682" s="34">
        <v>1133</v>
      </c>
      <c r="E13682" s="34">
        <v>1108</v>
      </c>
      <c r="F13682" s="34">
        <v>946</v>
      </c>
      <c r="G13682" s="34">
        <v>955</v>
      </c>
      <c r="H13682" s="34">
        <v>1199</v>
      </c>
      <c r="I13682" s="34">
        <v>1085</v>
      </c>
      <c r="J13682" s="34">
        <v>1182</v>
      </c>
      <c r="K13682" s="34">
        <v>819</v>
      </c>
      <c r="L13682" s="34">
        <v>1161</v>
      </c>
      <c r="M13682" s="34">
        <v>833</v>
      </c>
    </row>
    <row r="13683" spans="1:13" x14ac:dyDescent="0.2">
      <c r="A13683" s="34" t="s">
        <v>114577</v>
      </c>
      <c r="B13683" s="34">
        <v>418</v>
      </c>
      <c r="C13683" s="34">
        <v>336</v>
      </c>
      <c r="D13683" s="34">
        <v>356</v>
      </c>
      <c r="E13683" s="34">
        <v>362</v>
      </c>
      <c r="F13683" s="34">
        <v>306</v>
      </c>
      <c r="G13683" s="34">
        <v>314</v>
      </c>
      <c r="H13683" s="34">
        <v>392</v>
      </c>
      <c r="I13683" s="34">
        <v>348</v>
      </c>
      <c r="J13683" s="34">
        <v>392</v>
      </c>
      <c r="K13683" s="34">
        <v>212</v>
      </c>
      <c r="L13683" s="34">
        <v>347</v>
      </c>
      <c r="M13683" s="34">
        <v>276</v>
      </c>
    </row>
    <row r="13684" spans="1:13" x14ac:dyDescent="0.2">
      <c r="A13684" s="34" t="s">
        <v>114578</v>
      </c>
      <c r="B13684" s="34">
        <v>200</v>
      </c>
      <c r="C13684" s="34">
        <v>181</v>
      </c>
      <c r="D13684" s="34">
        <v>285</v>
      </c>
      <c r="E13684" s="34">
        <v>290</v>
      </c>
      <c r="F13684" s="34">
        <v>254</v>
      </c>
      <c r="G13684" s="34">
        <v>250</v>
      </c>
      <c r="H13684" s="34">
        <v>294</v>
      </c>
      <c r="I13684" s="34">
        <v>241</v>
      </c>
      <c r="J13684" s="34">
        <v>285</v>
      </c>
      <c r="K13684" s="34">
        <v>196</v>
      </c>
      <c r="L13684" s="34">
        <v>298</v>
      </c>
      <c r="M13684" s="34">
        <v>168</v>
      </c>
    </row>
    <row r="13685" spans="1:13" x14ac:dyDescent="0.2">
      <c r="A13685" s="34" t="s">
        <v>114579</v>
      </c>
      <c r="B13685" s="34">
        <v>632</v>
      </c>
      <c r="C13685" s="34">
        <v>752</v>
      </c>
      <c r="D13685" s="34">
        <v>707</v>
      </c>
      <c r="E13685" s="34">
        <v>721</v>
      </c>
      <c r="F13685" s="34">
        <v>656</v>
      </c>
      <c r="G13685" s="34">
        <v>673</v>
      </c>
      <c r="H13685" s="34">
        <v>778</v>
      </c>
      <c r="I13685" s="34">
        <v>734</v>
      </c>
      <c r="J13685" s="34">
        <v>789</v>
      </c>
      <c r="K13685" s="34">
        <v>575</v>
      </c>
      <c r="L13685" s="34">
        <v>730</v>
      </c>
      <c r="M13685" s="34">
        <v>598</v>
      </c>
    </row>
    <row r="13686" spans="1:13" x14ac:dyDescent="0.2">
      <c r="A13686" s="34" t="s">
        <v>114580</v>
      </c>
      <c r="B13686" s="34">
        <v>459</v>
      </c>
      <c r="C13686" s="34">
        <v>372</v>
      </c>
      <c r="D13686" s="34">
        <v>414</v>
      </c>
      <c r="E13686" s="34">
        <v>418</v>
      </c>
      <c r="F13686" s="34">
        <v>395</v>
      </c>
      <c r="G13686" s="34">
        <v>316</v>
      </c>
      <c r="H13686" s="34">
        <v>477</v>
      </c>
      <c r="I13686" s="34">
        <v>352</v>
      </c>
      <c r="J13686" s="34">
        <v>466</v>
      </c>
      <c r="K13686" s="34">
        <v>282</v>
      </c>
      <c r="L13686" s="34">
        <v>451</v>
      </c>
      <c r="M13686" s="34">
        <v>271</v>
      </c>
    </row>
    <row r="13687" spans="1:13" x14ac:dyDescent="0.2">
      <c r="A13687" s="34" t="s">
        <v>114581</v>
      </c>
      <c r="B13687" s="34">
        <v>287</v>
      </c>
      <c r="C13687" s="34">
        <v>320</v>
      </c>
      <c r="D13687" s="34">
        <v>336</v>
      </c>
      <c r="E13687" s="34">
        <v>365</v>
      </c>
      <c r="F13687" s="34">
        <v>287</v>
      </c>
      <c r="G13687" s="34">
        <v>350</v>
      </c>
      <c r="H13687" s="34">
        <v>322</v>
      </c>
      <c r="I13687" s="34">
        <v>344</v>
      </c>
      <c r="J13687" s="34">
        <v>405</v>
      </c>
      <c r="K13687" s="34">
        <v>287</v>
      </c>
      <c r="L13687" s="34">
        <v>380</v>
      </c>
      <c r="M13687" s="34">
        <v>272</v>
      </c>
    </row>
    <row r="13688" spans="1:13" x14ac:dyDescent="0.2">
      <c r="A13688" s="34" t="s">
        <v>114582</v>
      </c>
      <c r="B13688" s="34">
        <v>392</v>
      </c>
      <c r="C13688" s="34">
        <v>274</v>
      </c>
      <c r="D13688" s="34">
        <v>295</v>
      </c>
      <c r="E13688" s="34">
        <v>264</v>
      </c>
      <c r="F13688" s="34">
        <v>234</v>
      </c>
      <c r="G13688" s="34">
        <v>277</v>
      </c>
      <c r="H13688" s="34">
        <v>364</v>
      </c>
      <c r="I13688" s="34">
        <v>242</v>
      </c>
      <c r="J13688" s="34">
        <v>306</v>
      </c>
      <c r="K13688" s="34">
        <v>221</v>
      </c>
      <c r="L13688" s="34">
        <v>284</v>
      </c>
      <c r="M13688" s="34">
        <v>184</v>
      </c>
    </row>
    <row r="13689" spans="1:13" x14ac:dyDescent="0.2">
      <c r="A13689" s="34" t="s">
        <v>114583</v>
      </c>
      <c r="B13689" s="34">
        <v>367</v>
      </c>
      <c r="C13689" s="34">
        <v>346</v>
      </c>
      <c r="D13689" s="34">
        <v>340</v>
      </c>
      <c r="E13689" s="34">
        <v>368</v>
      </c>
      <c r="F13689" s="34">
        <v>276</v>
      </c>
      <c r="G13689" s="34">
        <v>328</v>
      </c>
      <c r="H13689" s="34">
        <v>464</v>
      </c>
      <c r="I13689" s="34">
        <v>354</v>
      </c>
      <c r="J13689" s="34">
        <v>371</v>
      </c>
      <c r="K13689" s="34">
        <v>268</v>
      </c>
      <c r="L13689" s="34">
        <v>303</v>
      </c>
      <c r="M13689" s="34">
        <v>278</v>
      </c>
    </row>
    <row r="13690" spans="1:13" x14ac:dyDescent="0.2">
      <c r="A13690" s="34" t="s">
        <v>114584</v>
      </c>
      <c r="B13690" s="34">
        <v>327</v>
      </c>
      <c r="C13690" s="34">
        <v>347</v>
      </c>
      <c r="D13690" s="34">
        <v>361</v>
      </c>
      <c r="E13690" s="34">
        <v>339</v>
      </c>
      <c r="F13690" s="34">
        <v>284</v>
      </c>
      <c r="G13690" s="34">
        <v>323</v>
      </c>
      <c r="H13690" s="34">
        <v>351</v>
      </c>
      <c r="I13690" s="34">
        <v>359</v>
      </c>
      <c r="J13690" s="34">
        <v>323</v>
      </c>
      <c r="K13690" s="34">
        <v>263</v>
      </c>
      <c r="L13690" s="34">
        <v>314</v>
      </c>
      <c r="M13690" s="34">
        <v>286</v>
      </c>
    </row>
    <row r="13691" spans="1:13" x14ac:dyDescent="0.2">
      <c r="A13691" s="34" t="s">
        <v>114585</v>
      </c>
      <c r="B13691" s="34">
        <v>304</v>
      </c>
      <c r="C13691" s="34">
        <v>408</v>
      </c>
      <c r="D13691" s="34">
        <v>432</v>
      </c>
      <c r="E13691" s="34">
        <v>493</v>
      </c>
      <c r="F13691" s="34">
        <v>369</v>
      </c>
      <c r="G13691" s="34">
        <v>430</v>
      </c>
      <c r="H13691" s="34">
        <v>451</v>
      </c>
      <c r="I13691" s="34">
        <v>461</v>
      </c>
      <c r="J13691" s="34">
        <v>352</v>
      </c>
      <c r="K13691" s="34">
        <v>333</v>
      </c>
      <c r="L13691" s="34">
        <v>370</v>
      </c>
      <c r="M13691" s="34">
        <v>320</v>
      </c>
    </row>
    <row r="13692" spans="1:13" x14ac:dyDescent="0.2">
      <c r="A13692" s="34" t="s">
        <v>114586</v>
      </c>
      <c r="B13692" s="34">
        <v>635</v>
      </c>
      <c r="C13692" s="34">
        <v>690</v>
      </c>
      <c r="D13692" s="34">
        <v>712</v>
      </c>
      <c r="E13692" s="34">
        <v>757</v>
      </c>
      <c r="F13692" s="34">
        <v>675</v>
      </c>
      <c r="G13692" s="34">
        <v>658</v>
      </c>
      <c r="H13692" s="34">
        <v>790</v>
      </c>
      <c r="I13692" s="34">
        <v>656</v>
      </c>
      <c r="J13692" s="34">
        <v>710</v>
      </c>
      <c r="K13692" s="34">
        <v>510</v>
      </c>
      <c r="L13692" s="34">
        <v>576</v>
      </c>
      <c r="M13692" s="34">
        <v>579</v>
      </c>
    </row>
    <row r="13693" spans="1:13" x14ac:dyDescent="0.2">
      <c r="A13693" s="34" t="s">
        <v>114587</v>
      </c>
      <c r="B13693" s="34">
        <v>411</v>
      </c>
      <c r="C13693" s="34">
        <v>536</v>
      </c>
      <c r="D13693" s="34">
        <v>528</v>
      </c>
      <c r="E13693" s="34">
        <v>583</v>
      </c>
      <c r="F13693" s="34">
        <v>498</v>
      </c>
      <c r="G13693" s="34">
        <v>554</v>
      </c>
      <c r="H13693" s="34">
        <v>528</v>
      </c>
      <c r="I13693" s="34">
        <v>540</v>
      </c>
      <c r="J13693" s="34">
        <v>587</v>
      </c>
      <c r="K13693" s="34">
        <v>496</v>
      </c>
      <c r="L13693" s="34">
        <v>558</v>
      </c>
      <c r="M13693" s="34">
        <v>424</v>
      </c>
    </row>
    <row r="13694" spans="1:13" x14ac:dyDescent="0.2">
      <c r="A13694" s="34" t="s">
        <v>114588</v>
      </c>
      <c r="B13694" s="34">
        <v>217</v>
      </c>
      <c r="C13694" s="34">
        <v>144</v>
      </c>
      <c r="D13694" s="34">
        <v>183</v>
      </c>
      <c r="E13694" s="34">
        <v>168</v>
      </c>
      <c r="F13694" s="34">
        <v>128</v>
      </c>
      <c r="G13694" s="34">
        <v>183</v>
      </c>
      <c r="H13694" s="34">
        <v>160</v>
      </c>
      <c r="I13694" s="34">
        <v>167</v>
      </c>
      <c r="J13694" s="34">
        <v>212</v>
      </c>
      <c r="K13694" s="34">
        <v>172</v>
      </c>
      <c r="L13694" s="34">
        <v>124</v>
      </c>
      <c r="M13694" s="34">
        <v>169</v>
      </c>
    </row>
    <row r="13695" spans="1:13" x14ac:dyDescent="0.2">
      <c r="A13695" s="34" t="s">
        <v>114589</v>
      </c>
      <c r="B13695" s="34">
        <v>397</v>
      </c>
      <c r="C13695" s="34">
        <v>333</v>
      </c>
      <c r="D13695" s="34">
        <v>332</v>
      </c>
      <c r="E13695" s="34">
        <v>358</v>
      </c>
      <c r="F13695" s="34">
        <v>351</v>
      </c>
      <c r="G13695" s="34">
        <v>309</v>
      </c>
      <c r="H13695" s="34">
        <v>385</v>
      </c>
      <c r="I13695" s="34">
        <v>373</v>
      </c>
      <c r="J13695" s="34">
        <v>395</v>
      </c>
      <c r="K13695" s="34">
        <v>298</v>
      </c>
      <c r="L13695" s="34">
        <v>397</v>
      </c>
      <c r="M13695" s="34">
        <v>281</v>
      </c>
    </row>
    <row r="13696" spans="1:13" x14ac:dyDescent="0.2">
      <c r="A13696" s="34" t="s">
        <v>114590</v>
      </c>
      <c r="B13696" s="34">
        <v>229</v>
      </c>
      <c r="C13696" s="34">
        <v>201</v>
      </c>
      <c r="D13696" s="34">
        <v>204</v>
      </c>
      <c r="E13696" s="34">
        <v>168</v>
      </c>
      <c r="F13696" s="34">
        <v>170</v>
      </c>
      <c r="G13696" s="34">
        <v>164</v>
      </c>
      <c r="H13696" s="34">
        <v>188</v>
      </c>
      <c r="I13696" s="34">
        <v>176</v>
      </c>
      <c r="J13696" s="34">
        <v>204</v>
      </c>
      <c r="K13696" s="34">
        <v>151</v>
      </c>
      <c r="L13696" s="34">
        <v>149</v>
      </c>
      <c r="M13696" s="34">
        <v>160</v>
      </c>
    </row>
    <row r="13697" spans="1:13" x14ac:dyDescent="0.2">
      <c r="A13697" s="34" t="s">
        <v>114591</v>
      </c>
      <c r="B13697" s="34">
        <v>138</v>
      </c>
      <c r="C13697" s="34">
        <v>181</v>
      </c>
      <c r="D13697" s="34">
        <v>169</v>
      </c>
      <c r="E13697" s="34">
        <v>191</v>
      </c>
      <c r="F13697" s="34">
        <v>140</v>
      </c>
      <c r="G13697" s="34">
        <v>171</v>
      </c>
      <c r="H13697" s="34">
        <v>170</v>
      </c>
      <c r="I13697" s="34">
        <v>177</v>
      </c>
      <c r="J13697" s="34">
        <v>161</v>
      </c>
      <c r="K13697" s="34">
        <v>124</v>
      </c>
      <c r="L13697" s="34">
        <v>124</v>
      </c>
      <c r="M13697" s="34">
        <v>133</v>
      </c>
    </row>
    <row r="13698" spans="1:13" x14ac:dyDescent="0.2">
      <c r="A13698" s="34" t="s">
        <v>114592</v>
      </c>
      <c r="B13698" s="34">
        <v>217</v>
      </c>
      <c r="C13698" s="34">
        <v>254</v>
      </c>
      <c r="D13698" s="34">
        <v>230</v>
      </c>
      <c r="E13698" s="34">
        <v>251</v>
      </c>
      <c r="F13698" s="34">
        <v>245</v>
      </c>
      <c r="G13698" s="34">
        <v>247</v>
      </c>
      <c r="H13698" s="34">
        <v>216</v>
      </c>
      <c r="I13698" s="34">
        <v>237</v>
      </c>
      <c r="J13698" s="34">
        <v>275</v>
      </c>
      <c r="K13698" s="34">
        <v>233</v>
      </c>
      <c r="L13698" s="34">
        <v>179</v>
      </c>
      <c r="M13698" s="34">
        <v>193</v>
      </c>
    </row>
    <row r="13699" spans="1:13" x14ac:dyDescent="0.2">
      <c r="A13699" s="34" t="s">
        <v>114593</v>
      </c>
      <c r="B13699" s="34">
        <v>466</v>
      </c>
      <c r="C13699" s="34">
        <v>423</v>
      </c>
      <c r="D13699" s="34">
        <v>427</v>
      </c>
      <c r="E13699" s="34">
        <v>487</v>
      </c>
      <c r="F13699" s="34">
        <v>430</v>
      </c>
      <c r="G13699" s="34">
        <v>404</v>
      </c>
      <c r="H13699" s="34">
        <v>443</v>
      </c>
      <c r="I13699" s="34">
        <v>363</v>
      </c>
      <c r="J13699" s="34">
        <v>430</v>
      </c>
      <c r="K13699" s="34">
        <v>385</v>
      </c>
      <c r="L13699" s="34">
        <v>396</v>
      </c>
      <c r="M13699" s="34">
        <v>335</v>
      </c>
    </row>
    <row r="13700" spans="1:13" x14ac:dyDescent="0.2">
      <c r="A13700" s="34" t="s">
        <v>114594</v>
      </c>
      <c r="B13700" s="34">
        <v>275</v>
      </c>
      <c r="C13700" s="34">
        <v>216</v>
      </c>
      <c r="D13700" s="34">
        <v>221</v>
      </c>
      <c r="E13700" s="34">
        <v>252</v>
      </c>
      <c r="F13700" s="34">
        <v>206</v>
      </c>
      <c r="G13700" s="34">
        <v>200</v>
      </c>
      <c r="H13700" s="34">
        <v>234</v>
      </c>
      <c r="I13700" s="34">
        <v>262</v>
      </c>
      <c r="J13700" s="34">
        <v>239</v>
      </c>
      <c r="K13700" s="34">
        <v>198</v>
      </c>
      <c r="L13700" s="34">
        <v>226</v>
      </c>
      <c r="M13700" s="34">
        <v>184</v>
      </c>
    </row>
    <row r="13701" spans="1:13" x14ac:dyDescent="0.2">
      <c r="A13701" s="34" t="s">
        <v>114595</v>
      </c>
      <c r="B13701" s="34">
        <v>292</v>
      </c>
      <c r="C13701" s="34">
        <v>375</v>
      </c>
      <c r="D13701" s="34">
        <v>364</v>
      </c>
      <c r="E13701" s="34">
        <v>309</v>
      </c>
      <c r="F13701" s="34">
        <v>315</v>
      </c>
      <c r="G13701" s="34">
        <v>363</v>
      </c>
      <c r="H13701" s="34">
        <v>339</v>
      </c>
      <c r="I13701" s="34">
        <v>321</v>
      </c>
      <c r="J13701" s="34">
        <v>303</v>
      </c>
      <c r="K13701" s="34">
        <v>313</v>
      </c>
      <c r="L13701" s="34">
        <v>327</v>
      </c>
      <c r="M13701" s="34">
        <v>285</v>
      </c>
    </row>
    <row r="13702" spans="1:13" x14ac:dyDescent="0.2">
      <c r="A13702" s="34" t="s">
        <v>114596</v>
      </c>
      <c r="B13702" s="34">
        <v>448</v>
      </c>
      <c r="C13702" s="34">
        <v>421</v>
      </c>
      <c r="D13702" s="34">
        <v>542</v>
      </c>
      <c r="E13702" s="34">
        <v>546</v>
      </c>
      <c r="F13702" s="34">
        <v>395</v>
      </c>
      <c r="G13702" s="34">
        <v>432</v>
      </c>
      <c r="H13702" s="34">
        <v>596</v>
      </c>
      <c r="I13702" s="34">
        <v>489</v>
      </c>
      <c r="J13702" s="34">
        <v>512</v>
      </c>
      <c r="K13702" s="34">
        <v>400</v>
      </c>
      <c r="L13702" s="34">
        <v>500</v>
      </c>
      <c r="M13702" s="34">
        <v>350</v>
      </c>
    </row>
    <row r="13703" spans="1:13" x14ac:dyDescent="0.2">
      <c r="A13703" s="34" t="s">
        <v>114597</v>
      </c>
      <c r="B13703" s="34">
        <v>1076</v>
      </c>
      <c r="C13703" s="34">
        <v>1119</v>
      </c>
      <c r="D13703" s="34">
        <v>1153</v>
      </c>
      <c r="E13703" s="34">
        <v>1257</v>
      </c>
      <c r="F13703" s="34">
        <v>1106</v>
      </c>
      <c r="G13703" s="34">
        <v>1061</v>
      </c>
      <c r="H13703" s="34">
        <v>1296</v>
      </c>
      <c r="I13703" s="34">
        <v>1126</v>
      </c>
      <c r="J13703" s="34">
        <v>1173</v>
      </c>
      <c r="K13703" s="34">
        <v>908</v>
      </c>
      <c r="L13703" s="34">
        <v>1198</v>
      </c>
      <c r="M13703" s="34">
        <v>871</v>
      </c>
    </row>
    <row r="13704" spans="1:13" x14ac:dyDescent="0.2">
      <c r="A13704" s="34" t="s">
        <v>114598</v>
      </c>
      <c r="B13704" s="34">
        <v>306</v>
      </c>
      <c r="C13704" s="34">
        <v>369</v>
      </c>
      <c r="D13704" s="34">
        <v>372</v>
      </c>
      <c r="E13704" s="34">
        <v>432</v>
      </c>
      <c r="F13704" s="34">
        <v>245</v>
      </c>
      <c r="G13704" s="34">
        <v>365</v>
      </c>
      <c r="H13704" s="34">
        <v>351</v>
      </c>
      <c r="I13704" s="34">
        <v>365</v>
      </c>
      <c r="J13704" s="34">
        <v>344</v>
      </c>
      <c r="K13704" s="34">
        <v>328</v>
      </c>
      <c r="L13704" s="34">
        <v>317</v>
      </c>
      <c r="M13704" s="34">
        <v>300</v>
      </c>
    </row>
    <row r="13705" spans="1:13" x14ac:dyDescent="0.2">
      <c r="A13705" s="34" t="s">
        <v>114599</v>
      </c>
      <c r="B13705" s="34">
        <v>792</v>
      </c>
      <c r="C13705" s="34">
        <v>787</v>
      </c>
      <c r="D13705" s="34">
        <v>855</v>
      </c>
      <c r="E13705" s="34">
        <v>827</v>
      </c>
      <c r="F13705" s="34">
        <v>770</v>
      </c>
      <c r="G13705" s="34">
        <v>777</v>
      </c>
      <c r="H13705" s="34">
        <v>870</v>
      </c>
      <c r="I13705" s="34">
        <v>752</v>
      </c>
      <c r="J13705" s="34">
        <v>810</v>
      </c>
      <c r="K13705" s="34">
        <v>721</v>
      </c>
      <c r="L13705" s="34">
        <v>777</v>
      </c>
      <c r="M13705" s="34">
        <v>606</v>
      </c>
    </row>
    <row r="13706" spans="1:13" x14ac:dyDescent="0.2">
      <c r="A13706" s="34" t="s">
        <v>114600</v>
      </c>
      <c r="B13706" s="34">
        <v>460</v>
      </c>
      <c r="C13706" s="34">
        <v>423</v>
      </c>
      <c r="D13706" s="34">
        <v>460</v>
      </c>
      <c r="E13706" s="34">
        <v>528</v>
      </c>
      <c r="F13706" s="34">
        <v>459</v>
      </c>
      <c r="G13706" s="34">
        <v>436</v>
      </c>
      <c r="H13706" s="34">
        <v>584</v>
      </c>
      <c r="I13706" s="34">
        <v>426</v>
      </c>
      <c r="J13706" s="34">
        <v>499</v>
      </c>
      <c r="K13706" s="34">
        <v>354</v>
      </c>
      <c r="L13706" s="34">
        <v>385</v>
      </c>
      <c r="M13706" s="34">
        <v>375</v>
      </c>
    </row>
    <row r="13707" spans="1:13" x14ac:dyDescent="0.2">
      <c r="A13707" s="34" t="s">
        <v>114601</v>
      </c>
      <c r="B13707" s="34">
        <v>235</v>
      </c>
      <c r="C13707" s="34">
        <v>241</v>
      </c>
      <c r="D13707" s="34">
        <v>291</v>
      </c>
      <c r="E13707" s="34">
        <v>278</v>
      </c>
      <c r="F13707" s="34">
        <v>233</v>
      </c>
      <c r="G13707" s="34">
        <v>237</v>
      </c>
      <c r="H13707" s="34">
        <v>235</v>
      </c>
      <c r="I13707" s="34">
        <v>235</v>
      </c>
      <c r="J13707" s="34">
        <v>311</v>
      </c>
      <c r="K13707" s="34">
        <v>176</v>
      </c>
      <c r="L13707" s="34">
        <v>258</v>
      </c>
      <c r="M13707" s="34">
        <v>181</v>
      </c>
    </row>
    <row r="13708" spans="1:13" x14ac:dyDescent="0.2">
      <c r="A13708" s="34" t="s">
        <v>114602</v>
      </c>
      <c r="B13708" s="34">
        <v>222</v>
      </c>
      <c r="C13708" s="34">
        <v>232</v>
      </c>
      <c r="D13708" s="34">
        <v>256</v>
      </c>
      <c r="E13708" s="34">
        <v>303</v>
      </c>
      <c r="F13708" s="34">
        <v>228</v>
      </c>
      <c r="G13708" s="34">
        <v>273</v>
      </c>
      <c r="H13708" s="34">
        <v>239</v>
      </c>
      <c r="I13708" s="34">
        <v>295</v>
      </c>
      <c r="J13708" s="34">
        <v>256</v>
      </c>
      <c r="K13708" s="34">
        <v>217</v>
      </c>
      <c r="L13708" s="34">
        <v>258</v>
      </c>
      <c r="M13708" s="34">
        <v>191</v>
      </c>
    </row>
    <row r="13709" spans="1:13" x14ac:dyDescent="0.2">
      <c r="A13709" s="34" t="s">
        <v>114603</v>
      </c>
      <c r="B13709" s="34">
        <v>284</v>
      </c>
      <c r="C13709" s="34">
        <v>273</v>
      </c>
      <c r="D13709" s="34">
        <v>279</v>
      </c>
      <c r="E13709" s="34">
        <v>368</v>
      </c>
      <c r="F13709" s="34">
        <v>324</v>
      </c>
      <c r="G13709" s="34">
        <v>275</v>
      </c>
      <c r="H13709" s="34">
        <v>307</v>
      </c>
      <c r="I13709" s="34">
        <v>301</v>
      </c>
      <c r="J13709" s="34">
        <v>346</v>
      </c>
      <c r="K13709" s="34">
        <v>241</v>
      </c>
      <c r="L13709" s="34">
        <v>365</v>
      </c>
      <c r="M13709" s="34">
        <v>163</v>
      </c>
    </row>
    <row r="13710" spans="1:13" x14ac:dyDescent="0.2">
      <c r="A13710" s="34" t="s">
        <v>114604</v>
      </c>
      <c r="B13710" s="34">
        <v>93</v>
      </c>
      <c r="C13710" s="34">
        <v>141</v>
      </c>
      <c r="D13710" s="34">
        <v>123</v>
      </c>
      <c r="E13710" s="34">
        <v>160</v>
      </c>
      <c r="F13710" s="34">
        <v>125</v>
      </c>
      <c r="G13710" s="34">
        <v>161</v>
      </c>
      <c r="H13710" s="34">
        <v>110</v>
      </c>
      <c r="I13710" s="34">
        <v>134</v>
      </c>
      <c r="J13710" s="34">
        <v>118</v>
      </c>
      <c r="K13710" s="34">
        <v>100</v>
      </c>
      <c r="L13710" s="34">
        <v>114</v>
      </c>
      <c r="M13710" s="34">
        <v>129</v>
      </c>
    </row>
    <row r="13711" spans="1:13" x14ac:dyDescent="0.2">
      <c r="A13711" s="34" t="s">
        <v>114605</v>
      </c>
      <c r="B13711" s="34">
        <v>139</v>
      </c>
      <c r="C13711" s="34">
        <v>215</v>
      </c>
      <c r="D13711" s="34">
        <v>165</v>
      </c>
      <c r="E13711" s="34">
        <v>186</v>
      </c>
      <c r="F13711" s="34">
        <v>186</v>
      </c>
      <c r="G13711" s="34">
        <v>160</v>
      </c>
      <c r="H13711" s="34">
        <v>192</v>
      </c>
      <c r="I13711" s="34">
        <v>202</v>
      </c>
      <c r="J13711" s="34">
        <v>214</v>
      </c>
      <c r="K13711" s="34">
        <v>161</v>
      </c>
      <c r="L13711" s="34">
        <v>208</v>
      </c>
      <c r="M13711" s="34">
        <v>121</v>
      </c>
    </row>
    <row r="13712" spans="1:13" x14ac:dyDescent="0.2">
      <c r="A13712" s="34" t="s">
        <v>114606</v>
      </c>
      <c r="B13712" s="34">
        <v>154</v>
      </c>
      <c r="C13712" s="34">
        <v>129</v>
      </c>
      <c r="D13712" s="34">
        <v>150</v>
      </c>
      <c r="E13712" s="34">
        <v>211</v>
      </c>
      <c r="F13712" s="34">
        <v>110</v>
      </c>
      <c r="G13712" s="34">
        <v>180</v>
      </c>
      <c r="H13712" s="34">
        <v>172</v>
      </c>
      <c r="I13712" s="34">
        <v>181</v>
      </c>
      <c r="J13712" s="34">
        <v>167</v>
      </c>
      <c r="K13712" s="34">
        <v>163</v>
      </c>
      <c r="L13712" s="34">
        <v>205</v>
      </c>
      <c r="M13712" s="34">
        <v>165</v>
      </c>
    </row>
    <row r="13713" spans="1:13" x14ac:dyDescent="0.2">
      <c r="A13713" s="34" t="s">
        <v>114607</v>
      </c>
      <c r="B13713" s="34">
        <v>213</v>
      </c>
      <c r="C13713" s="34">
        <v>298</v>
      </c>
      <c r="D13713" s="34">
        <v>327</v>
      </c>
      <c r="E13713" s="34">
        <v>359</v>
      </c>
      <c r="F13713" s="34">
        <v>253</v>
      </c>
      <c r="G13713" s="34">
        <v>296</v>
      </c>
      <c r="H13713" s="34">
        <v>289</v>
      </c>
      <c r="I13713" s="34">
        <v>295</v>
      </c>
      <c r="J13713" s="34">
        <v>292</v>
      </c>
      <c r="K13713" s="34">
        <v>227</v>
      </c>
      <c r="L13713" s="34">
        <v>276</v>
      </c>
      <c r="M13713" s="34">
        <v>249</v>
      </c>
    </row>
    <row r="13714" spans="1:13" x14ac:dyDescent="0.2">
      <c r="A13714" s="34" t="s">
        <v>114608</v>
      </c>
      <c r="B13714" s="34">
        <v>175</v>
      </c>
      <c r="C13714" s="34">
        <v>240</v>
      </c>
      <c r="D13714" s="34">
        <v>239</v>
      </c>
      <c r="E13714" s="34">
        <v>197</v>
      </c>
      <c r="F13714" s="34">
        <v>220</v>
      </c>
      <c r="G13714" s="34">
        <v>187</v>
      </c>
      <c r="H13714" s="34">
        <v>195</v>
      </c>
      <c r="I13714" s="34">
        <v>195</v>
      </c>
      <c r="J13714" s="34">
        <v>232</v>
      </c>
      <c r="K13714" s="34">
        <v>194</v>
      </c>
      <c r="L13714" s="34">
        <v>220</v>
      </c>
      <c r="M13714" s="34">
        <v>198</v>
      </c>
    </row>
    <row r="13715" spans="1:13" x14ac:dyDescent="0.2">
      <c r="A13715" s="34" t="s">
        <v>114609</v>
      </c>
      <c r="B13715" s="34">
        <v>128</v>
      </c>
      <c r="C13715" s="34">
        <v>168</v>
      </c>
      <c r="D13715" s="34">
        <v>229</v>
      </c>
      <c r="E13715" s="34">
        <v>203</v>
      </c>
      <c r="F13715" s="34">
        <v>182</v>
      </c>
      <c r="G13715" s="34">
        <v>181</v>
      </c>
      <c r="H13715" s="34">
        <v>213</v>
      </c>
      <c r="I13715" s="34">
        <v>219</v>
      </c>
      <c r="J13715" s="34">
        <v>154</v>
      </c>
      <c r="K13715" s="34">
        <v>167</v>
      </c>
      <c r="L13715" s="34">
        <v>159</v>
      </c>
      <c r="M13715" s="34">
        <v>151</v>
      </c>
    </row>
    <row r="13716" spans="1:13" x14ac:dyDescent="0.2">
      <c r="A13716" s="34" t="s">
        <v>114610</v>
      </c>
      <c r="B13716" s="34">
        <v>421</v>
      </c>
      <c r="C13716" s="34">
        <v>421</v>
      </c>
      <c r="D13716" s="34">
        <v>415</v>
      </c>
      <c r="E13716" s="34">
        <v>427</v>
      </c>
      <c r="F13716" s="34">
        <v>387</v>
      </c>
      <c r="G13716" s="34">
        <v>374</v>
      </c>
      <c r="H13716" s="34">
        <v>432</v>
      </c>
      <c r="I13716" s="34">
        <v>401</v>
      </c>
      <c r="J13716" s="34">
        <v>436</v>
      </c>
      <c r="K13716" s="34">
        <v>291</v>
      </c>
      <c r="L13716" s="34">
        <v>422</v>
      </c>
      <c r="M13716" s="34">
        <v>285</v>
      </c>
    </row>
    <row r="13717" spans="1:13" x14ac:dyDescent="0.2">
      <c r="A13717" s="34" t="s">
        <v>114611</v>
      </c>
      <c r="B13717" s="34">
        <v>313</v>
      </c>
      <c r="C13717" s="34">
        <v>313</v>
      </c>
      <c r="D13717" s="34">
        <v>332</v>
      </c>
      <c r="E13717" s="34">
        <v>332</v>
      </c>
      <c r="F13717" s="34">
        <v>280</v>
      </c>
      <c r="G13717" s="34">
        <v>336</v>
      </c>
      <c r="H13717" s="34">
        <v>377</v>
      </c>
      <c r="I13717" s="34">
        <v>392</v>
      </c>
      <c r="J13717" s="34">
        <v>386</v>
      </c>
      <c r="K13717" s="34">
        <v>300</v>
      </c>
      <c r="L13717" s="34">
        <v>418</v>
      </c>
      <c r="M13717" s="34">
        <v>257</v>
      </c>
    </row>
    <row r="13718" spans="1:13" x14ac:dyDescent="0.2">
      <c r="A13718" s="34" t="s">
        <v>114612</v>
      </c>
      <c r="B13718" s="34">
        <v>109</v>
      </c>
      <c r="C13718" s="34">
        <v>171</v>
      </c>
      <c r="D13718" s="34">
        <v>153</v>
      </c>
      <c r="E13718" s="34">
        <v>180</v>
      </c>
      <c r="F13718" s="34">
        <v>89</v>
      </c>
      <c r="G13718" s="34">
        <v>147</v>
      </c>
      <c r="H13718" s="34">
        <v>145</v>
      </c>
      <c r="I13718" s="34">
        <v>136</v>
      </c>
      <c r="J13718" s="34">
        <v>112</v>
      </c>
      <c r="K13718" s="34">
        <v>112</v>
      </c>
      <c r="L13718" s="34">
        <v>95</v>
      </c>
      <c r="M13718" s="34">
        <v>90</v>
      </c>
    </row>
    <row r="13719" spans="1:13" x14ac:dyDescent="0.2">
      <c r="A13719" s="34" t="s">
        <v>114613</v>
      </c>
      <c r="B13719" s="34">
        <v>148</v>
      </c>
      <c r="C13719" s="34">
        <v>162</v>
      </c>
      <c r="D13719" s="34">
        <v>168</v>
      </c>
      <c r="E13719" s="34">
        <v>178</v>
      </c>
      <c r="F13719" s="34">
        <v>142</v>
      </c>
      <c r="G13719" s="34">
        <v>159</v>
      </c>
      <c r="H13719" s="34">
        <v>171</v>
      </c>
      <c r="I13719" s="34">
        <v>151</v>
      </c>
      <c r="J13719" s="34">
        <v>140</v>
      </c>
      <c r="K13719" s="34">
        <v>134</v>
      </c>
      <c r="L13719" s="34">
        <v>130</v>
      </c>
      <c r="M13719" s="34">
        <v>141</v>
      </c>
    </row>
    <row r="13720" spans="1:13" x14ac:dyDescent="0.2">
      <c r="A13720" s="34" t="s">
        <v>114614</v>
      </c>
      <c r="B13720" s="34">
        <v>309</v>
      </c>
      <c r="C13720" s="34">
        <v>360</v>
      </c>
      <c r="D13720" s="34">
        <v>345</v>
      </c>
      <c r="E13720" s="34">
        <v>390</v>
      </c>
      <c r="F13720" s="34">
        <v>325</v>
      </c>
      <c r="G13720" s="34">
        <v>286</v>
      </c>
      <c r="H13720" s="34">
        <v>391</v>
      </c>
      <c r="I13720" s="34">
        <v>333</v>
      </c>
      <c r="J13720" s="34">
        <v>374</v>
      </c>
      <c r="K13720" s="34">
        <v>303</v>
      </c>
      <c r="L13720" s="34">
        <v>355</v>
      </c>
      <c r="M13720" s="34">
        <v>268</v>
      </c>
    </row>
    <row r="13721" spans="1:13" x14ac:dyDescent="0.2">
      <c r="A13721" s="34" t="s">
        <v>114615</v>
      </c>
      <c r="B13721" s="34">
        <v>389</v>
      </c>
      <c r="C13721" s="34">
        <v>484</v>
      </c>
      <c r="D13721" s="34">
        <v>396</v>
      </c>
      <c r="E13721" s="34">
        <v>443</v>
      </c>
      <c r="F13721" s="34">
        <v>361</v>
      </c>
      <c r="G13721" s="34">
        <v>372</v>
      </c>
      <c r="H13721" s="34">
        <v>471</v>
      </c>
      <c r="I13721" s="34">
        <v>476</v>
      </c>
      <c r="J13721" s="34">
        <v>441</v>
      </c>
      <c r="K13721" s="34">
        <v>368</v>
      </c>
      <c r="L13721" s="34">
        <v>365</v>
      </c>
      <c r="M13721" s="34">
        <v>363</v>
      </c>
    </row>
    <row r="13722" spans="1:13" x14ac:dyDescent="0.2">
      <c r="A13722" s="34" t="s">
        <v>114616</v>
      </c>
      <c r="B13722" s="34">
        <v>340</v>
      </c>
      <c r="C13722" s="34">
        <v>388</v>
      </c>
      <c r="D13722" s="34">
        <v>463</v>
      </c>
      <c r="E13722" s="34">
        <v>444</v>
      </c>
      <c r="F13722" s="34">
        <v>354</v>
      </c>
      <c r="G13722" s="34">
        <v>412</v>
      </c>
      <c r="H13722" s="34">
        <v>443</v>
      </c>
      <c r="I13722" s="34">
        <v>334</v>
      </c>
      <c r="J13722" s="34">
        <v>400</v>
      </c>
      <c r="K13722" s="34">
        <v>349</v>
      </c>
      <c r="L13722" s="34">
        <v>384</v>
      </c>
      <c r="M13722" s="34">
        <v>327</v>
      </c>
    </row>
    <row r="13723" spans="1:13" x14ac:dyDescent="0.2">
      <c r="A13723" s="34" t="s">
        <v>114617</v>
      </c>
      <c r="B13723" s="34">
        <v>599</v>
      </c>
      <c r="C13723" s="34">
        <v>677</v>
      </c>
      <c r="D13723" s="34">
        <v>695</v>
      </c>
      <c r="E13723" s="34">
        <v>780</v>
      </c>
      <c r="F13723" s="34">
        <v>720</v>
      </c>
      <c r="G13723" s="34">
        <v>640</v>
      </c>
      <c r="H13723" s="34">
        <v>846</v>
      </c>
      <c r="I13723" s="34">
        <v>658</v>
      </c>
      <c r="J13723" s="34">
        <v>763</v>
      </c>
      <c r="K13723" s="34">
        <v>625</v>
      </c>
      <c r="L13723" s="34">
        <v>635</v>
      </c>
      <c r="M13723" s="34">
        <v>538</v>
      </c>
    </row>
    <row r="13724" spans="1:13" x14ac:dyDescent="0.2">
      <c r="A13724" s="34" t="s">
        <v>114618</v>
      </c>
      <c r="B13724" s="34">
        <v>1129</v>
      </c>
      <c r="C13724" s="34">
        <v>1069</v>
      </c>
      <c r="D13724" s="34">
        <v>1235</v>
      </c>
      <c r="E13724" s="34">
        <v>1140</v>
      </c>
      <c r="F13724" s="34">
        <v>1029</v>
      </c>
      <c r="G13724" s="34">
        <v>917</v>
      </c>
      <c r="H13724" s="34">
        <v>1164</v>
      </c>
      <c r="I13724" s="34">
        <v>980</v>
      </c>
      <c r="J13724" s="34">
        <v>1214</v>
      </c>
      <c r="K13724" s="34">
        <v>807</v>
      </c>
      <c r="L13724" s="34">
        <v>1065</v>
      </c>
      <c r="M13724" s="34">
        <v>822</v>
      </c>
    </row>
    <row r="13725" spans="1:13" x14ac:dyDescent="0.2">
      <c r="A13725" s="34" t="s">
        <v>114619</v>
      </c>
      <c r="B13725" s="34">
        <v>402</v>
      </c>
      <c r="C13725" s="34">
        <v>512</v>
      </c>
      <c r="D13725" s="34">
        <v>521</v>
      </c>
      <c r="E13725" s="34">
        <v>527</v>
      </c>
      <c r="F13725" s="34">
        <v>437</v>
      </c>
      <c r="G13725" s="34">
        <v>508</v>
      </c>
      <c r="H13725" s="34">
        <v>506</v>
      </c>
      <c r="I13725" s="34">
        <v>505</v>
      </c>
      <c r="J13725" s="34">
        <v>469</v>
      </c>
      <c r="K13725" s="34">
        <v>377</v>
      </c>
      <c r="L13725" s="34">
        <v>496</v>
      </c>
      <c r="M13725" s="34">
        <v>395</v>
      </c>
    </row>
    <row r="13726" spans="1:13" x14ac:dyDescent="0.2">
      <c r="A13726" s="34" t="s">
        <v>114620</v>
      </c>
      <c r="B13726" s="34">
        <v>401</v>
      </c>
      <c r="C13726" s="34">
        <v>397</v>
      </c>
      <c r="D13726" s="34">
        <v>417</v>
      </c>
      <c r="E13726" s="34">
        <v>450</v>
      </c>
      <c r="F13726" s="34">
        <v>415</v>
      </c>
      <c r="G13726" s="34">
        <v>378</v>
      </c>
      <c r="H13726" s="34">
        <v>546</v>
      </c>
      <c r="I13726" s="34">
        <v>415</v>
      </c>
      <c r="J13726" s="34">
        <v>466</v>
      </c>
      <c r="K13726" s="34">
        <v>330</v>
      </c>
      <c r="L13726" s="34">
        <v>418</v>
      </c>
      <c r="M13726" s="34">
        <v>306</v>
      </c>
    </row>
    <row r="13727" spans="1:13" x14ac:dyDescent="0.2">
      <c r="A13727" s="34" t="s">
        <v>114621</v>
      </c>
      <c r="B13727" s="34">
        <v>651</v>
      </c>
      <c r="C13727" s="34">
        <v>537</v>
      </c>
      <c r="D13727" s="34">
        <v>548</v>
      </c>
      <c r="E13727" s="34">
        <v>553</v>
      </c>
      <c r="F13727" s="34">
        <v>626</v>
      </c>
      <c r="G13727" s="34">
        <v>449</v>
      </c>
      <c r="H13727" s="34">
        <v>549</v>
      </c>
      <c r="I13727" s="34">
        <v>471</v>
      </c>
      <c r="J13727" s="34">
        <v>628</v>
      </c>
      <c r="K13727" s="34">
        <v>425</v>
      </c>
      <c r="L13727" s="34">
        <v>508</v>
      </c>
      <c r="M13727" s="34">
        <v>398</v>
      </c>
    </row>
    <row r="13728" spans="1:13" x14ac:dyDescent="0.2">
      <c r="A13728" s="34" t="s">
        <v>114622</v>
      </c>
      <c r="B13728" s="34">
        <v>239</v>
      </c>
      <c r="C13728" s="34">
        <v>298</v>
      </c>
      <c r="D13728" s="34">
        <v>268</v>
      </c>
      <c r="E13728" s="34">
        <v>275</v>
      </c>
      <c r="F13728" s="34">
        <v>306</v>
      </c>
      <c r="G13728" s="34">
        <v>239</v>
      </c>
      <c r="H13728" s="34">
        <v>261</v>
      </c>
      <c r="I13728" s="34">
        <v>258</v>
      </c>
      <c r="J13728" s="34">
        <v>253</v>
      </c>
      <c r="K13728" s="34">
        <v>201</v>
      </c>
      <c r="L13728" s="34">
        <v>223</v>
      </c>
      <c r="M13728" s="34">
        <v>189</v>
      </c>
    </row>
    <row r="13729" spans="1:13" x14ac:dyDescent="0.2">
      <c r="A13729" s="34" t="s">
        <v>114623</v>
      </c>
      <c r="B13729" s="34">
        <v>419</v>
      </c>
      <c r="C13729" s="34">
        <v>342</v>
      </c>
      <c r="D13729" s="34">
        <v>308</v>
      </c>
      <c r="E13729" s="34">
        <v>349</v>
      </c>
      <c r="F13729" s="34">
        <v>320</v>
      </c>
      <c r="G13729" s="34">
        <v>311</v>
      </c>
      <c r="H13729" s="34">
        <v>344</v>
      </c>
      <c r="I13729" s="34">
        <v>327</v>
      </c>
      <c r="J13729" s="34">
        <v>353</v>
      </c>
      <c r="K13729" s="34">
        <v>266</v>
      </c>
      <c r="L13729" s="34">
        <v>311</v>
      </c>
      <c r="M13729" s="34">
        <v>228</v>
      </c>
    </row>
    <row r="13730" spans="1:13" x14ac:dyDescent="0.2">
      <c r="A13730" s="34" t="s">
        <v>114624</v>
      </c>
      <c r="B13730" s="34">
        <v>248</v>
      </c>
      <c r="C13730" s="34">
        <v>238</v>
      </c>
      <c r="D13730" s="34">
        <v>237</v>
      </c>
      <c r="E13730" s="34">
        <v>263</v>
      </c>
      <c r="F13730" s="34">
        <v>196</v>
      </c>
      <c r="G13730" s="34">
        <v>260</v>
      </c>
      <c r="H13730" s="34">
        <v>231</v>
      </c>
      <c r="I13730" s="34">
        <v>200</v>
      </c>
      <c r="J13730" s="34">
        <v>291</v>
      </c>
      <c r="K13730" s="34">
        <v>223</v>
      </c>
      <c r="L13730" s="34">
        <v>242</v>
      </c>
      <c r="M13730" s="34">
        <v>192</v>
      </c>
    </row>
    <row r="13731" spans="1:13" x14ac:dyDescent="0.2">
      <c r="A13731" s="34" t="s">
        <v>114625</v>
      </c>
      <c r="B13731" s="34">
        <v>366</v>
      </c>
      <c r="C13731" s="34">
        <v>259</v>
      </c>
      <c r="D13731" s="34">
        <v>296</v>
      </c>
      <c r="E13731" s="34">
        <v>279</v>
      </c>
      <c r="F13731" s="34">
        <v>291</v>
      </c>
      <c r="G13731" s="34">
        <v>202</v>
      </c>
      <c r="H13731" s="34">
        <v>328</v>
      </c>
      <c r="I13731" s="34">
        <v>286</v>
      </c>
      <c r="J13731" s="34">
        <v>296</v>
      </c>
      <c r="K13731" s="34">
        <v>205</v>
      </c>
      <c r="L13731" s="34">
        <v>293</v>
      </c>
      <c r="M13731" s="34">
        <v>234</v>
      </c>
    </row>
    <row r="13732" spans="1:13" x14ac:dyDescent="0.2">
      <c r="A13732" s="34" t="s">
        <v>114626</v>
      </c>
      <c r="B13732" s="34">
        <v>378</v>
      </c>
      <c r="C13732" s="34">
        <v>432</v>
      </c>
      <c r="D13732" s="34">
        <v>369</v>
      </c>
      <c r="E13732" s="34">
        <v>420</v>
      </c>
      <c r="F13732" s="34">
        <v>331</v>
      </c>
      <c r="G13732" s="34">
        <v>376</v>
      </c>
      <c r="H13732" s="34">
        <v>430</v>
      </c>
      <c r="I13732" s="34">
        <v>428</v>
      </c>
      <c r="J13732" s="34">
        <v>488</v>
      </c>
      <c r="K13732" s="34">
        <v>332</v>
      </c>
      <c r="L13732" s="34">
        <v>408</v>
      </c>
      <c r="M13732" s="34">
        <v>338</v>
      </c>
    </row>
    <row r="13733" spans="1:13" x14ac:dyDescent="0.2">
      <c r="A13733" s="34" t="s">
        <v>114627</v>
      </c>
      <c r="B13733" s="34">
        <v>227</v>
      </c>
      <c r="C13733" s="34">
        <v>253</v>
      </c>
      <c r="D13733" s="34">
        <v>305</v>
      </c>
      <c r="E13733" s="34">
        <v>234</v>
      </c>
      <c r="F13733" s="34">
        <v>228</v>
      </c>
      <c r="G13733" s="34">
        <v>233</v>
      </c>
      <c r="H13733" s="34">
        <v>279</v>
      </c>
      <c r="I13733" s="34">
        <v>279</v>
      </c>
      <c r="J13733" s="34">
        <v>240</v>
      </c>
      <c r="K13733" s="34">
        <v>197</v>
      </c>
      <c r="L13733" s="34">
        <v>247</v>
      </c>
      <c r="M13733" s="34">
        <v>175</v>
      </c>
    </row>
    <row r="13734" spans="1:13" x14ac:dyDescent="0.2">
      <c r="A13734" s="34" t="s">
        <v>114628</v>
      </c>
      <c r="B13734" s="34">
        <v>199</v>
      </c>
      <c r="C13734" s="34">
        <v>262</v>
      </c>
      <c r="D13734" s="34">
        <v>314</v>
      </c>
      <c r="E13734" s="34">
        <v>311</v>
      </c>
      <c r="F13734" s="34">
        <v>294</v>
      </c>
      <c r="G13734" s="34">
        <v>254</v>
      </c>
      <c r="H13734" s="34">
        <v>369</v>
      </c>
      <c r="I13734" s="34">
        <v>269</v>
      </c>
      <c r="J13734" s="34">
        <v>297</v>
      </c>
      <c r="K13734" s="34">
        <v>214</v>
      </c>
      <c r="L13734" s="34">
        <v>299</v>
      </c>
      <c r="M13734" s="34">
        <v>203</v>
      </c>
    </row>
    <row r="13735" spans="1:13" x14ac:dyDescent="0.2">
      <c r="A13735" s="34" t="s">
        <v>114629</v>
      </c>
      <c r="B13735" s="34">
        <v>910</v>
      </c>
      <c r="C13735" s="34">
        <v>765</v>
      </c>
      <c r="D13735" s="34">
        <v>886</v>
      </c>
      <c r="E13735" s="34">
        <v>762</v>
      </c>
      <c r="F13735" s="34">
        <v>792</v>
      </c>
      <c r="G13735" s="34">
        <v>688</v>
      </c>
      <c r="H13735" s="34">
        <v>867</v>
      </c>
      <c r="I13735" s="34">
        <v>772</v>
      </c>
      <c r="J13735" s="34">
        <v>810</v>
      </c>
      <c r="K13735" s="34">
        <v>663</v>
      </c>
      <c r="L13735" s="34">
        <v>858</v>
      </c>
      <c r="M13735" s="34">
        <v>602</v>
      </c>
    </row>
    <row r="13736" spans="1:13" x14ac:dyDescent="0.2">
      <c r="A13736" s="34" t="s">
        <v>114630</v>
      </c>
      <c r="B13736" s="34">
        <v>190</v>
      </c>
      <c r="C13736" s="34">
        <v>183</v>
      </c>
      <c r="D13736" s="34">
        <v>200</v>
      </c>
      <c r="E13736" s="34">
        <v>227</v>
      </c>
      <c r="F13736" s="34">
        <v>196</v>
      </c>
      <c r="G13736" s="34">
        <v>213</v>
      </c>
      <c r="H13736" s="34">
        <v>221</v>
      </c>
      <c r="I13736" s="34">
        <v>221</v>
      </c>
      <c r="J13736" s="34">
        <v>219</v>
      </c>
      <c r="K13736" s="34">
        <v>174</v>
      </c>
      <c r="L13736" s="34">
        <v>211</v>
      </c>
      <c r="M13736" s="34">
        <v>189</v>
      </c>
    </row>
    <row r="13737" spans="1:13" x14ac:dyDescent="0.2">
      <c r="A13737" s="34" t="s">
        <v>114631</v>
      </c>
      <c r="B13737" s="34">
        <v>574</v>
      </c>
      <c r="C13737" s="34">
        <v>519</v>
      </c>
      <c r="D13737" s="34">
        <v>569</v>
      </c>
      <c r="E13737" s="34">
        <v>601</v>
      </c>
      <c r="F13737" s="34">
        <v>534</v>
      </c>
      <c r="G13737" s="34">
        <v>512</v>
      </c>
      <c r="H13737" s="34">
        <v>628</v>
      </c>
      <c r="I13737" s="34">
        <v>513</v>
      </c>
      <c r="J13737" s="34">
        <v>580</v>
      </c>
      <c r="K13737" s="34">
        <v>437</v>
      </c>
      <c r="L13737" s="34">
        <v>605</v>
      </c>
      <c r="M13737" s="34">
        <v>361</v>
      </c>
    </row>
    <row r="13738" spans="1:13" x14ac:dyDescent="0.2">
      <c r="A13738" s="34" t="s">
        <v>114632</v>
      </c>
      <c r="B13738" s="34">
        <v>166</v>
      </c>
      <c r="C13738" s="34">
        <v>223</v>
      </c>
      <c r="D13738" s="34">
        <v>198</v>
      </c>
      <c r="E13738" s="34">
        <v>245</v>
      </c>
      <c r="F13738" s="34">
        <v>232</v>
      </c>
      <c r="G13738" s="34">
        <v>259</v>
      </c>
      <c r="H13738" s="34">
        <v>248</v>
      </c>
      <c r="I13738" s="34">
        <v>218</v>
      </c>
      <c r="J13738" s="34">
        <v>245</v>
      </c>
      <c r="K13738" s="34">
        <v>221</v>
      </c>
      <c r="L13738" s="34">
        <v>194</v>
      </c>
      <c r="M13738" s="34">
        <v>184</v>
      </c>
    </row>
    <row r="13739" spans="1:13" x14ac:dyDescent="0.2">
      <c r="A13739" s="34" t="s">
        <v>114633</v>
      </c>
      <c r="B13739" s="34">
        <v>677</v>
      </c>
      <c r="C13739" s="34">
        <v>659</v>
      </c>
      <c r="D13739" s="34">
        <v>627</v>
      </c>
      <c r="E13739" s="34">
        <v>678</v>
      </c>
      <c r="F13739" s="34">
        <v>683</v>
      </c>
      <c r="G13739" s="34">
        <v>661</v>
      </c>
      <c r="H13739" s="34">
        <v>717</v>
      </c>
      <c r="I13739" s="34">
        <v>686</v>
      </c>
      <c r="J13739" s="34">
        <v>727</v>
      </c>
      <c r="K13739" s="34">
        <v>611</v>
      </c>
      <c r="L13739" s="34">
        <v>677</v>
      </c>
      <c r="M13739" s="34">
        <v>609</v>
      </c>
    </row>
    <row r="13740" spans="1:13" x14ac:dyDescent="0.2">
      <c r="A13740" s="34" t="s">
        <v>114634</v>
      </c>
      <c r="B13740" s="34">
        <v>508</v>
      </c>
      <c r="C13740" s="34">
        <v>558</v>
      </c>
      <c r="D13740" s="34">
        <v>552</v>
      </c>
      <c r="E13740" s="34">
        <v>649</v>
      </c>
      <c r="F13740" s="34">
        <v>470</v>
      </c>
      <c r="G13740" s="34">
        <v>513</v>
      </c>
      <c r="H13740" s="34">
        <v>568</v>
      </c>
      <c r="I13740" s="34">
        <v>565</v>
      </c>
      <c r="J13740" s="34">
        <v>565</v>
      </c>
      <c r="K13740" s="34">
        <v>440</v>
      </c>
      <c r="L13740" s="34">
        <v>472</v>
      </c>
      <c r="M13740" s="34">
        <v>402</v>
      </c>
    </row>
    <row r="13741" spans="1:13" x14ac:dyDescent="0.2">
      <c r="A13741" s="34" t="s">
        <v>114635</v>
      </c>
      <c r="B13741" s="34">
        <v>542</v>
      </c>
      <c r="C13741" s="34">
        <v>775</v>
      </c>
      <c r="D13741" s="34">
        <v>706</v>
      </c>
      <c r="E13741" s="34">
        <v>676</v>
      </c>
      <c r="F13741" s="34">
        <v>595</v>
      </c>
      <c r="G13741" s="34">
        <v>689</v>
      </c>
      <c r="H13741" s="34">
        <v>681</v>
      </c>
      <c r="I13741" s="34">
        <v>695</v>
      </c>
      <c r="J13741" s="34">
        <v>677</v>
      </c>
      <c r="K13741" s="34">
        <v>571</v>
      </c>
      <c r="L13741" s="34">
        <v>700</v>
      </c>
      <c r="M13741" s="34">
        <v>649</v>
      </c>
    </row>
    <row r="13742" spans="1:13" x14ac:dyDescent="0.2">
      <c r="A13742" s="34" t="s">
        <v>114636</v>
      </c>
      <c r="B13742" s="34">
        <v>337</v>
      </c>
      <c r="C13742" s="34">
        <v>402</v>
      </c>
      <c r="D13742" s="34">
        <v>458</v>
      </c>
      <c r="E13742" s="34">
        <v>452</v>
      </c>
      <c r="F13742" s="34">
        <v>378</v>
      </c>
      <c r="G13742" s="34">
        <v>349</v>
      </c>
      <c r="H13742" s="34">
        <v>499</v>
      </c>
      <c r="I13742" s="34">
        <v>419</v>
      </c>
      <c r="J13742" s="34">
        <v>470</v>
      </c>
      <c r="K13742" s="34">
        <v>346</v>
      </c>
      <c r="L13742" s="34">
        <v>422</v>
      </c>
      <c r="M13742" s="34">
        <v>300</v>
      </c>
    </row>
    <row r="13743" spans="1:13" x14ac:dyDescent="0.2">
      <c r="A13743" s="34" t="s">
        <v>114637</v>
      </c>
      <c r="B13743" s="34">
        <v>900</v>
      </c>
      <c r="C13743" s="34">
        <v>892</v>
      </c>
      <c r="D13743" s="34">
        <v>980</v>
      </c>
      <c r="E13743" s="34">
        <v>1044</v>
      </c>
      <c r="F13743" s="34">
        <v>912</v>
      </c>
      <c r="G13743" s="34">
        <v>769</v>
      </c>
      <c r="H13743" s="34">
        <v>1051</v>
      </c>
      <c r="I13743" s="34">
        <v>920</v>
      </c>
      <c r="J13743" s="34">
        <v>1127</v>
      </c>
      <c r="K13743" s="34">
        <v>766</v>
      </c>
      <c r="L13743" s="34">
        <v>999</v>
      </c>
      <c r="M13743" s="34">
        <v>765</v>
      </c>
    </row>
    <row r="13744" spans="1:13" x14ac:dyDescent="0.2">
      <c r="A13744" s="34" t="s">
        <v>114638</v>
      </c>
      <c r="B13744" s="34">
        <v>495</v>
      </c>
      <c r="C13744" s="34">
        <v>522</v>
      </c>
      <c r="D13744" s="34">
        <v>524</v>
      </c>
      <c r="E13744" s="34">
        <v>492</v>
      </c>
      <c r="F13744" s="34">
        <v>430</v>
      </c>
      <c r="G13744" s="34">
        <v>414</v>
      </c>
      <c r="H13744" s="34">
        <v>561</v>
      </c>
      <c r="I13744" s="34">
        <v>459</v>
      </c>
      <c r="J13744" s="34">
        <v>487</v>
      </c>
      <c r="K13744" s="34">
        <v>414</v>
      </c>
      <c r="L13744" s="34">
        <v>445</v>
      </c>
      <c r="M13744" s="34">
        <v>364</v>
      </c>
    </row>
    <row r="13745" spans="1:13" x14ac:dyDescent="0.2">
      <c r="A13745" s="34" t="s">
        <v>114639</v>
      </c>
      <c r="B13745" s="34">
        <v>755</v>
      </c>
      <c r="C13745" s="34">
        <v>855</v>
      </c>
      <c r="D13745" s="34">
        <v>929</v>
      </c>
      <c r="E13745" s="34">
        <v>945</v>
      </c>
      <c r="F13745" s="34">
        <v>785</v>
      </c>
      <c r="G13745" s="34">
        <v>888</v>
      </c>
      <c r="H13745" s="34">
        <v>991</v>
      </c>
      <c r="I13745" s="34">
        <v>856</v>
      </c>
      <c r="J13745" s="34">
        <v>891</v>
      </c>
      <c r="K13745" s="34">
        <v>681</v>
      </c>
      <c r="L13745" s="34">
        <v>813</v>
      </c>
      <c r="M13745" s="34">
        <v>715</v>
      </c>
    </row>
    <row r="13746" spans="1:13" x14ac:dyDescent="0.2">
      <c r="A13746" s="34" t="s">
        <v>114640</v>
      </c>
      <c r="B13746" s="34">
        <v>562</v>
      </c>
      <c r="C13746" s="34">
        <v>550</v>
      </c>
      <c r="D13746" s="34">
        <v>620</v>
      </c>
      <c r="E13746" s="34">
        <v>678</v>
      </c>
      <c r="F13746" s="34">
        <v>593</v>
      </c>
      <c r="G13746" s="34">
        <v>498</v>
      </c>
      <c r="H13746" s="34">
        <v>629</v>
      </c>
      <c r="I13746" s="34">
        <v>590</v>
      </c>
      <c r="J13746" s="34">
        <v>635</v>
      </c>
      <c r="K13746" s="34">
        <v>486</v>
      </c>
      <c r="L13746" s="34">
        <v>615</v>
      </c>
      <c r="M13746" s="34">
        <v>424</v>
      </c>
    </row>
    <row r="13747" spans="1:13" x14ac:dyDescent="0.2">
      <c r="A13747" s="34" t="s">
        <v>114641</v>
      </c>
      <c r="B13747" s="34">
        <v>529</v>
      </c>
      <c r="C13747" s="34">
        <v>551</v>
      </c>
      <c r="D13747" s="34">
        <v>720</v>
      </c>
      <c r="E13747" s="34">
        <v>625</v>
      </c>
      <c r="F13747" s="34">
        <v>537</v>
      </c>
      <c r="G13747" s="34">
        <v>564</v>
      </c>
      <c r="H13747" s="34">
        <v>661</v>
      </c>
      <c r="I13747" s="34">
        <v>471</v>
      </c>
      <c r="J13747" s="34">
        <v>555</v>
      </c>
      <c r="K13747" s="34">
        <v>485</v>
      </c>
      <c r="L13747" s="34">
        <v>642</v>
      </c>
      <c r="M13747" s="34">
        <v>431</v>
      </c>
    </row>
    <row r="13748" spans="1:13" x14ac:dyDescent="0.2">
      <c r="A13748" s="34" t="s">
        <v>114642</v>
      </c>
      <c r="B13748" s="34">
        <v>385</v>
      </c>
      <c r="C13748" s="34">
        <v>427</v>
      </c>
      <c r="D13748" s="34">
        <v>409</v>
      </c>
      <c r="E13748" s="34">
        <v>487</v>
      </c>
      <c r="F13748" s="34">
        <v>342</v>
      </c>
      <c r="G13748" s="34">
        <v>394</v>
      </c>
      <c r="H13748" s="34">
        <v>384</v>
      </c>
      <c r="I13748" s="34">
        <v>460</v>
      </c>
      <c r="J13748" s="34">
        <v>321</v>
      </c>
      <c r="K13748" s="34">
        <v>338</v>
      </c>
      <c r="L13748" s="34">
        <v>381</v>
      </c>
      <c r="M13748" s="34">
        <v>351</v>
      </c>
    </row>
    <row r="13749" spans="1:13" x14ac:dyDescent="0.2">
      <c r="A13749" s="34" t="s">
        <v>114643</v>
      </c>
      <c r="B13749" s="34">
        <v>477</v>
      </c>
      <c r="C13749" s="34">
        <v>518</v>
      </c>
      <c r="D13749" s="34">
        <v>611</v>
      </c>
      <c r="E13749" s="34">
        <v>585</v>
      </c>
      <c r="F13749" s="34">
        <v>534</v>
      </c>
      <c r="G13749" s="34">
        <v>506</v>
      </c>
      <c r="H13749" s="34">
        <v>586</v>
      </c>
      <c r="I13749" s="34">
        <v>526</v>
      </c>
      <c r="J13749" s="34">
        <v>608</v>
      </c>
      <c r="K13749" s="34">
        <v>448</v>
      </c>
      <c r="L13749" s="34">
        <v>553</v>
      </c>
      <c r="M13749" s="34">
        <v>419</v>
      </c>
    </row>
    <row r="13750" spans="1:13" x14ac:dyDescent="0.2">
      <c r="A13750" s="34" t="s">
        <v>114644</v>
      </c>
      <c r="B13750" s="34">
        <v>529</v>
      </c>
      <c r="C13750" s="34">
        <v>528</v>
      </c>
      <c r="D13750" s="34">
        <v>589</v>
      </c>
      <c r="E13750" s="34">
        <v>568</v>
      </c>
      <c r="F13750" s="34">
        <v>529</v>
      </c>
      <c r="G13750" s="34">
        <v>431</v>
      </c>
      <c r="H13750" s="34">
        <v>557</v>
      </c>
      <c r="I13750" s="34">
        <v>477</v>
      </c>
      <c r="J13750" s="34">
        <v>525</v>
      </c>
      <c r="K13750" s="34">
        <v>389</v>
      </c>
      <c r="L13750" s="34">
        <v>580</v>
      </c>
      <c r="M13750" s="34">
        <v>390</v>
      </c>
    </row>
    <row r="13751" spans="1:13" x14ac:dyDescent="0.2">
      <c r="A13751" s="34" t="s">
        <v>114645</v>
      </c>
      <c r="B13751" s="34">
        <v>595</v>
      </c>
      <c r="C13751" s="34">
        <v>622</v>
      </c>
      <c r="D13751" s="34">
        <v>614</v>
      </c>
      <c r="E13751" s="34">
        <v>754</v>
      </c>
      <c r="F13751" s="34">
        <v>547</v>
      </c>
      <c r="G13751" s="34">
        <v>559</v>
      </c>
      <c r="H13751" s="34">
        <v>625</v>
      </c>
      <c r="I13751" s="34">
        <v>579</v>
      </c>
      <c r="J13751" s="34">
        <v>703</v>
      </c>
      <c r="K13751" s="34">
        <v>530</v>
      </c>
      <c r="L13751" s="34">
        <v>576</v>
      </c>
      <c r="M13751" s="34">
        <v>498</v>
      </c>
    </row>
    <row r="13752" spans="1:13" x14ac:dyDescent="0.2">
      <c r="A13752" s="34" t="s">
        <v>114646</v>
      </c>
      <c r="B13752" s="34">
        <v>331</v>
      </c>
      <c r="C13752" s="34">
        <v>471</v>
      </c>
      <c r="D13752" s="34">
        <v>430</v>
      </c>
      <c r="E13752" s="34">
        <v>569</v>
      </c>
      <c r="F13752" s="34">
        <v>405</v>
      </c>
      <c r="G13752" s="34">
        <v>402</v>
      </c>
      <c r="H13752" s="34">
        <v>478</v>
      </c>
      <c r="I13752" s="34">
        <v>444</v>
      </c>
      <c r="J13752" s="34">
        <v>406</v>
      </c>
      <c r="K13752" s="34">
        <v>395</v>
      </c>
      <c r="L13752" s="34">
        <v>455</v>
      </c>
      <c r="M13752" s="34">
        <v>388</v>
      </c>
    </row>
    <row r="13753" spans="1:13" x14ac:dyDescent="0.2">
      <c r="A13753" s="34" t="s">
        <v>114647</v>
      </c>
      <c r="B13753" s="34">
        <v>208</v>
      </c>
      <c r="C13753" s="34">
        <v>289</v>
      </c>
      <c r="D13753" s="34">
        <v>267</v>
      </c>
      <c r="E13753" s="34">
        <v>213</v>
      </c>
      <c r="F13753" s="34">
        <v>239</v>
      </c>
      <c r="G13753" s="34">
        <v>216</v>
      </c>
      <c r="H13753" s="34">
        <v>278</v>
      </c>
      <c r="I13753" s="34">
        <v>240</v>
      </c>
      <c r="J13753" s="34">
        <v>320</v>
      </c>
      <c r="K13753" s="34">
        <v>220</v>
      </c>
      <c r="L13753" s="34">
        <v>237</v>
      </c>
      <c r="M13753" s="34">
        <v>180</v>
      </c>
    </row>
    <row r="13754" spans="1:13" x14ac:dyDescent="0.2">
      <c r="A13754" s="34" t="s">
        <v>114648</v>
      </c>
      <c r="B13754" s="34">
        <v>232</v>
      </c>
      <c r="C13754" s="34">
        <v>264</v>
      </c>
      <c r="D13754" s="34">
        <v>253</v>
      </c>
      <c r="E13754" s="34">
        <v>320</v>
      </c>
      <c r="F13754" s="34">
        <v>347</v>
      </c>
      <c r="G13754" s="34">
        <v>235</v>
      </c>
      <c r="H13754" s="34">
        <v>356</v>
      </c>
      <c r="I13754" s="34">
        <v>265</v>
      </c>
      <c r="J13754" s="34">
        <v>314</v>
      </c>
      <c r="K13754" s="34">
        <v>239</v>
      </c>
      <c r="L13754" s="34">
        <v>269</v>
      </c>
      <c r="M13754" s="34">
        <v>183</v>
      </c>
    </row>
    <row r="13755" spans="1:13" x14ac:dyDescent="0.2">
      <c r="A13755" s="34" t="s">
        <v>114649</v>
      </c>
      <c r="B13755" s="34">
        <v>441</v>
      </c>
      <c r="C13755" s="34">
        <v>342</v>
      </c>
      <c r="D13755" s="34">
        <v>397</v>
      </c>
      <c r="E13755" s="34">
        <v>376</v>
      </c>
      <c r="F13755" s="34">
        <v>309</v>
      </c>
      <c r="G13755" s="34">
        <v>331</v>
      </c>
      <c r="H13755" s="34">
        <v>405</v>
      </c>
      <c r="I13755" s="34">
        <v>400</v>
      </c>
      <c r="J13755" s="34">
        <v>373</v>
      </c>
      <c r="K13755" s="34">
        <v>343</v>
      </c>
      <c r="L13755" s="34">
        <v>363</v>
      </c>
      <c r="M13755" s="34">
        <v>280</v>
      </c>
    </row>
    <row r="13756" spans="1:13" x14ac:dyDescent="0.2">
      <c r="A13756" s="34" t="s">
        <v>114650</v>
      </c>
      <c r="B13756" s="34">
        <v>304</v>
      </c>
      <c r="C13756" s="34">
        <v>230</v>
      </c>
      <c r="D13756" s="34">
        <v>242</v>
      </c>
      <c r="E13756" s="34">
        <v>266</v>
      </c>
      <c r="F13756" s="34">
        <v>252</v>
      </c>
      <c r="G13756" s="34">
        <v>240</v>
      </c>
      <c r="H13756" s="34">
        <v>272</v>
      </c>
      <c r="I13756" s="34">
        <v>257</v>
      </c>
      <c r="J13756" s="34">
        <v>324</v>
      </c>
      <c r="K13756" s="34">
        <v>173</v>
      </c>
      <c r="L13756" s="34">
        <v>284</v>
      </c>
      <c r="M13756" s="34">
        <v>192</v>
      </c>
    </row>
    <row r="13757" spans="1:13" x14ac:dyDescent="0.2">
      <c r="A13757" s="34" t="s">
        <v>114651</v>
      </c>
      <c r="B13757" s="34">
        <v>482</v>
      </c>
      <c r="C13757" s="34">
        <v>546</v>
      </c>
      <c r="D13757" s="34">
        <v>643</v>
      </c>
      <c r="E13757" s="34">
        <v>626</v>
      </c>
      <c r="F13757" s="34">
        <v>463</v>
      </c>
      <c r="G13757" s="34">
        <v>496</v>
      </c>
      <c r="H13757" s="34">
        <v>585</v>
      </c>
      <c r="I13757" s="34">
        <v>568</v>
      </c>
      <c r="J13757" s="34">
        <v>612</v>
      </c>
      <c r="K13757" s="34">
        <v>453</v>
      </c>
      <c r="L13757" s="34">
        <v>510</v>
      </c>
      <c r="M13757" s="34">
        <v>399</v>
      </c>
    </row>
    <row r="13758" spans="1:13" x14ac:dyDescent="0.2">
      <c r="A13758" s="34" t="s">
        <v>114652</v>
      </c>
      <c r="B13758" s="34">
        <v>468</v>
      </c>
      <c r="C13758" s="34">
        <v>466</v>
      </c>
      <c r="D13758" s="34">
        <v>522</v>
      </c>
      <c r="E13758" s="34">
        <v>492</v>
      </c>
      <c r="F13758" s="34">
        <v>487</v>
      </c>
      <c r="G13758" s="34">
        <v>455</v>
      </c>
      <c r="H13758" s="34">
        <v>638</v>
      </c>
      <c r="I13758" s="34">
        <v>526</v>
      </c>
      <c r="J13758" s="34">
        <v>592</v>
      </c>
      <c r="K13758" s="34">
        <v>364</v>
      </c>
      <c r="L13758" s="34">
        <v>609</v>
      </c>
      <c r="M13758" s="34">
        <v>390</v>
      </c>
    </row>
    <row r="13759" spans="1:13" x14ac:dyDescent="0.2">
      <c r="A13759" s="34" t="s">
        <v>114653</v>
      </c>
      <c r="B13759" s="34">
        <v>374</v>
      </c>
      <c r="C13759" s="34">
        <v>363</v>
      </c>
      <c r="D13759" s="34">
        <v>411</v>
      </c>
      <c r="E13759" s="34">
        <v>496</v>
      </c>
      <c r="F13759" s="34">
        <v>360</v>
      </c>
      <c r="G13759" s="34">
        <v>468</v>
      </c>
      <c r="H13759" s="34">
        <v>436</v>
      </c>
      <c r="I13759" s="34">
        <v>453</v>
      </c>
      <c r="J13759" s="34">
        <v>360</v>
      </c>
      <c r="K13759" s="34">
        <v>354</v>
      </c>
      <c r="L13759" s="34">
        <v>446</v>
      </c>
      <c r="M13759" s="34">
        <v>347</v>
      </c>
    </row>
    <row r="13760" spans="1:13" x14ac:dyDescent="0.2">
      <c r="A13760" s="34" t="s">
        <v>114654</v>
      </c>
      <c r="B13760" s="34">
        <v>463</v>
      </c>
      <c r="C13760" s="34">
        <v>349</v>
      </c>
      <c r="D13760" s="34">
        <v>478</v>
      </c>
      <c r="E13760" s="34">
        <v>434</v>
      </c>
      <c r="F13760" s="34">
        <v>446</v>
      </c>
      <c r="G13760" s="34">
        <v>364</v>
      </c>
      <c r="H13760" s="34">
        <v>519</v>
      </c>
      <c r="I13760" s="34">
        <v>381</v>
      </c>
      <c r="J13760" s="34">
        <v>499</v>
      </c>
      <c r="K13760" s="34">
        <v>369</v>
      </c>
      <c r="L13760" s="34">
        <v>429</v>
      </c>
      <c r="M13760" s="34">
        <v>341</v>
      </c>
    </row>
    <row r="13761" spans="1:13" x14ac:dyDescent="0.2">
      <c r="A13761" s="34" t="s">
        <v>114655</v>
      </c>
      <c r="B13761" s="34">
        <v>472</v>
      </c>
      <c r="C13761" s="34">
        <v>471</v>
      </c>
      <c r="D13761" s="34">
        <v>556</v>
      </c>
      <c r="E13761" s="34">
        <v>478</v>
      </c>
      <c r="F13761" s="34">
        <v>430</v>
      </c>
      <c r="G13761" s="34">
        <v>427</v>
      </c>
      <c r="H13761" s="34">
        <v>544</v>
      </c>
      <c r="I13761" s="34">
        <v>470</v>
      </c>
      <c r="J13761" s="34">
        <v>464</v>
      </c>
      <c r="K13761" s="34">
        <v>362</v>
      </c>
      <c r="L13761" s="34">
        <v>519</v>
      </c>
      <c r="M13761" s="34">
        <v>360</v>
      </c>
    </row>
    <row r="13762" spans="1:13" x14ac:dyDescent="0.2">
      <c r="A13762" s="34" t="s">
        <v>114656</v>
      </c>
      <c r="B13762" s="34">
        <v>351</v>
      </c>
      <c r="C13762" s="34">
        <v>444</v>
      </c>
      <c r="D13762" s="34">
        <v>462</v>
      </c>
      <c r="E13762" s="34">
        <v>529</v>
      </c>
      <c r="F13762" s="34">
        <v>429</v>
      </c>
      <c r="G13762" s="34">
        <v>440</v>
      </c>
      <c r="H13762" s="34">
        <v>577</v>
      </c>
      <c r="I13762" s="34">
        <v>458</v>
      </c>
      <c r="J13762" s="34">
        <v>518</v>
      </c>
      <c r="K13762" s="34">
        <v>369</v>
      </c>
      <c r="L13762" s="34">
        <v>486</v>
      </c>
      <c r="M13762" s="34">
        <v>407</v>
      </c>
    </row>
    <row r="13763" spans="1:13" x14ac:dyDescent="0.2">
      <c r="A13763" s="34" t="s">
        <v>114657</v>
      </c>
      <c r="B13763" s="34">
        <v>409</v>
      </c>
      <c r="C13763" s="34">
        <v>439</v>
      </c>
      <c r="D13763" s="34">
        <v>342</v>
      </c>
      <c r="E13763" s="34">
        <v>505</v>
      </c>
      <c r="F13763" s="34">
        <v>347</v>
      </c>
      <c r="G13763" s="34">
        <v>364</v>
      </c>
      <c r="H13763" s="34">
        <v>572</v>
      </c>
      <c r="I13763" s="34">
        <v>398</v>
      </c>
      <c r="J13763" s="34">
        <v>439</v>
      </c>
      <c r="K13763" s="34">
        <v>350</v>
      </c>
      <c r="L13763" s="34">
        <v>371</v>
      </c>
      <c r="M13763" s="34">
        <v>345</v>
      </c>
    </row>
    <row r="13764" spans="1:13" x14ac:dyDescent="0.2">
      <c r="A13764" s="34" t="s">
        <v>114658</v>
      </c>
      <c r="B13764" s="34">
        <v>348</v>
      </c>
      <c r="C13764" s="34">
        <v>433</v>
      </c>
      <c r="D13764" s="34">
        <v>403</v>
      </c>
      <c r="E13764" s="34">
        <v>454</v>
      </c>
      <c r="F13764" s="34">
        <v>365</v>
      </c>
      <c r="G13764" s="34">
        <v>326</v>
      </c>
      <c r="H13764" s="34">
        <v>410</v>
      </c>
      <c r="I13764" s="34">
        <v>363</v>
      </c>
      <c r="J13764" s="34">
        <v>406</v>
      </c>
      <c r="K13764" s="34">
        <v>311</v>
      </c>
      <c r="L13764" s="34">
        <v>429</v>
      </c>
      <c r="M13764" s="34">
        <v>291</v>
      </c>
    </row>
    <row r="13765" spans="1:13" x14ac:dyDescent="0.2">
      <c r="A13765" s="34" t="s">
        <v>114659</v>
      </c>
      <c r="B13765" s="34">
        <v>507</v>
      </c>
      <c r="C13765" s="34">
        <v>487</v>
      </c>
      <c r="D13765" s="34">
        <v>566</v>
      </c>
      <c r="E13765" s="34">
        <v>497</v>
      </c>
      <c r="F13765" s="34">
        <v>481</v>
      </c>
      <c r="G13765" s="34">
        <v>485</v>
      </c>
      <c r="H13765" s="34">
        <v>556</v>
      </c>
      <c r="I13765" s="34">
        <v>509</v>
      </c>
      <c r="J13765" s="34">
        <v>526</v>
      </c>
      <c r="K13765" s="34">
        <v>353</v>
      </c>
      <c r="L13765" s="34">
        <v>454</v>
      </c>
      <c r="M13765" s="34">
        <v>347</v>
      </c>
    </row>
    <row r="13766" spans="1:13" x14ac:dyDescent="0.2">
      <c r="A13766" s="34" t="s">
        <v>114660</v>
      </c>
      <c r="B13766" s="34">
        <v>1050</v>
      </c>
      <c r="C13766" s="34">
        <v>979</v>
      </c>
      <c r="D13766" s="34">
        <v>1079</v>
      </c>
      <c r="E13766" s="34">
        <v>1085</v>
      </c>
      <c r="F13766" s="34">
        <v>970</v>
      </c>
      <c r="G13766" s="34">
        <v>977</v>
      </c>
      <c r="H13766" s="34">
        <v>1156</v>
      </c>
      <c r="I13766" s="34">
        <v>1004</v>
      </c>
      <c r="J13766" s="34">
        <v>955</v>
      </c>
      <c r="K13766" s="34">
        <v>820</v>
      </c>
      <c r="L13766" s="34">
        <v>960</v>
      </c>
      <c r="M13766" s="34">
        <v>796</v>
      </c>
    </row>
    <row r="13767" spans="1:13" x14ac:dyDescent="0.2">
      <c r="A13767" s="34" t="s">
        <v>114661</v>
      </c>
      <c r="B13767" s="34">
        <v>746</v>
      </c>
      <c r="C13767" s="34">
        <v>664</v>
      </c>
      <c r="D13767" s="34">
        <v>705</v>
      </c>
      <c r="E13767" s="34">
        <v>739</v>
      </c>
      <c r="F13767" s="34">
        <v>584</v>
      </c>
      <c r="G13767" s="34">
        <v>687</v>
      </c>
      <c r="H13767" s="34">
        <v>757</v>
      </c>
      <c r="I13767" s="34">
        <v>663</v>
      </c>
      <c r="J13767" s="34">
        <v>653</v>
      </c>
      <c r="K13767" s="34">
        <v>550</v>
      </c>
      <c r="L13767" s="34">
        <v>705</v>
      </c>
      <c r="M13767" s="34">
        <v>472</v>
      </c>
    </row>
    <row r="13768" spans="1:13" x14ac:dyDescent="0.2">
      <c r="A13768" s="34" t="s">
        <v>114662</v>
      </c>
      <c r="B13768" s="34">
        <v>401</v>
      </c>
      <c r="C13768" s="34">
        <v>400</v>
      </c>
      <c r="D13768" s="34">
        <v>522</v>
      </c>
      <c r="E13768" s="34">
        <v>455</v>
      </c>
      <c r="F13768" s="34">
        <v>409</v>
      </c>
      <c r="G13768" s="34">
        <v>351</v>
      </c>
      <c r="H13768" s="34">
        <v>593</v>
      </c>
      <c r="I13768" s="34">
        <v>414</v>
      </c>
      <c r="J13768" s="34">
        <v>467</v>
      </c>
      <c r="K13768" s="34">
        <v>365</v>
      </c>
      <c r="L13768" s="34">
        <v>496</v>
      </c>
      <c r="M13768" s="34">
        <v>316</v>
      </c>
    </row>
    <row r="13769" spans="1:13" x14ac:dyDescent="0.2">
      <c r="A13769" s="34" t="s">
        <v>114663</v>
      </c>
      <c r="B13769" s="34">
        <v>1108</v>
      </c>
      <c r="C13769" s="34">
        <v>970</v>
      </c>
      <c r="D13769" s="34">
        <v>1100</v>
      </c>
      <c r="E13769" s="34">
        <v>1045</v>
      </c>
      <c r="F13769" s="34">
        <v>1024</v>
      </c>
      <c r="G13769" s="34">
        <v>867</v>
      </c>
      <c r="H13769" s="34">
        <v>1138</v>
      </c>
      <c r="I13769" s="34">
        <v>968</v>
      </c>
      <c r="J13769" s="34">
        <v>1093</v>
      </c>
      <c r="K13769" s="34">
        <v>834</v>
      </c>
      <c r="L13769" s="34">
        <v>1054</v>
      </c>
      <c r="M13769" s="34">
        <v>754</v>
      </c>
    </row>
    <row r="13770" spans="1:13" x14ac:dyDescent="0.2">
      <c r="A13770" s="34" t="s">
        <v>114664</v>
      </c>
      <c r="B13770" s="34">
        <v>1109</v>
      </c>
      <c r="C13770" s="34">
        <v>1116</v>
      </c>
      <c r="D13770" s="34">
        <v>1276</v>
      </c>
      <c r="E13770" s="34">
        <v>1131</v>
      </c>
      <c r="F13770" s="34">
        <v>1157</v>
      </c>
      <c r="G13770" s="34">
        <v>976</v>
      </c>
      <c r="H13770" s="34">
        <v>1261</v>
      </c>
      <c r="I13770" s="34">
        <v>1159</v>
      </c>
      <c r="J13770" s="34">
        <v>1377</v>
      </c>
      <c r="K13770" s="34">
        <v>909</v>
      </c>
      <c r="L13770" s="34">
        <v>1283</v>
      </c>
      <c r="M13770" s="34">
        <v>900</v>
      </c>
    </row>
    <row r="13771" spans="1:13" x14ac:dyDescent="0.2">
      <c r="A13771" s="34" t="s">
        <v>114665</v>
      </c>
      <c r="B13771" s="34">
        <v>266</v>
      </c>
      <c r="C13771" s="34">
        <v>358</v>
      </c>
      <c r="D13771" s="34">
        <v>338</v>
      </c>
      <c r="E13771" s="34">
        <v>357</v>
      </c>
      <c r="F13771" s="34">
        <v>271</v>
      </c>
      <c r="G13771" s="34">
        <v>287</v>
      </c>
      <c r="H13771" s="34">
        <v>290</v>
      </c>
      <c r="I13771" s="34">
        <v>264</v>
      </c>
      <c r="J13771" s="34">
        <v>382</v>
      </c>
      <c r="K13771" s="34">
        <v>306</v>
      </c>
      <c r="L13771" s="34">
        <v>269</v>
      </c>
      <c r="M13771" s="34">
        <v>286</v>
      </c>
    </row>
    <row r="13772" spans="1:13" x14ac:dyDescent="0.2">
      <c r="A13772" s="34" t="s">
        <v>114666</v>
      </c>
      <c r="B13772" s="34">
        <v>588</v>
      </c>
      <c r="C13772" s="34">
        <v>585</v>
      </c>
      <c r="D13772" s="34">
        <v>617</v>
      </c>
      <c r="E13772" s="34">
        <v>586</v>
      </c>
      <c r="F13772" s="34">
        <v>493</v>
      </c>
      <c r="G13772" s="34">
        <v>582</v>
      </c>
      <c r="H13772" s="34">
        <v>668</v>
      </c>
      <c r="I13772" s="34">
        <v>617</v>
      </c>
      <c r="J13772" s="34">
        <v>720</v>
      </c>
      <c r="K13772" s="34">
        <v>466</v>
      </c>
      <c r="L13772" s="34">
        <v>639</v>
      </c>
      <c r="M13772" s="34">
        <v>473</v>
      </c>
    </row>
    <row r="13773" spans="1:13" x14ac:dyDescent="0.2">
      <c r="A13773" s="34" t="s">
        <v>114667</v>
      </c>
      <c r="B13773" s="34">
        <v>719</v>
      </c>
      <c r="C13773" s="34">
        <v>580</v>
      </c>
      <c r="D13773" s="34">
        <v>576</v>
      </c>
      <c r="E13773" s="34">
        <v>623</v>
      </c>
      <c r="F13773" s="34">
        <v>566</v>
      </c>
      <c r="G13773" s="34">
        <v>523</v>
      </c>
      <c r="H13773" s="34">
        <v>689</v>
      </c>
      <c r="I13773" s="34">
        <v>604</v>
      </c>
      <c r="J13773" s="34">
        <v>635</v>
      </c>
      <c r="K13773" s="34">
        <v>451</v>
      </c>
      <c r="L13773" s="34">
        <v>608</v>
      </c>
      <c r="M13773" s="34">
        <v>452</v>
      </c>
    </row>
    <row r="13774" spans="1:13" x14ac:dyDescent="0.2">
      <c r="A13774" s="34" t="s">
        <v>114668</v>
      </c>
      <c r="B13774" s="34">
        <v>730</v>
      </c>
      <c r="C13774" s="34">
        <v>767</v>
      </c>
      <c r="D13774" s="34">
        <v>793</v>
      </c>
      <c r="E13774" s="34">
        <v>670</v>
      </c>
      <c r="F13774" s="34">
        <v>569</v>
      </c>
      <c r="G13774" s="34">
        <v>652</v>
      </c>
      <c r="H13774" s="34">
        <v>808</v>
      </c>
      <c r="I13774" s="34">
        <v>745</v>
      </c>
      <c r="J13774" s="34">
        <v>741</v>
      </c>
      <c r="K13774" s="34">
        <v>577</v>
      </c>
      <c r="L13774" s="34">
        <v>639</v>
      </c>
      <c r="M13774" s="34">
        <v>535</v>
      </c>
    </row>
    <row r="13775" spans="1:13" x14ac:dyDescent="0.2">
      <c r="A13775" s="34" t="s">
        <v>114669</v>
      </c>
      <c r="B13775" s="34">
        <v>782</v>
      </c>
      <c r="C13775" s="34">
        <v>855</v>
      </c>
      <c r="D13775" s="34">
        <v>1025</v>
      </c>
      <c r="E13775" s="34">
        <v>972</v>
      </c>
      <c r="F13775" s="34">
        <v>947</v>
      </c>
      <c r="G13775" s="34">
        <v>782</v>
      </c>
      <c r="H13775" s="34">
        <v>1088</v>
      </c>
      <c r="I13775" s="34">
        <v>903</v>
      </c>
      <c r="J13775" s="34">
        <v>1008</v>
      </c>
      <c r="K13775" s="34">
        <v>775</v>
      </c>
      <c r="L13775" s="34">
        <v>918</v>
      </c>
      <c r="M13775" s="34">
        <v>713</v>
      </c>
    </row>
    <row r="13776" spans="1:13" x14ac:dyDescent="0.2">
      <c r="A13776" s="34" t="s">
        <v>114670</v>
      </c>
      <c r="B13776" s="34">
        <v>278</v>
      </c>
      <c r="C13776" s="34">
        <v>315</v>
      </c>
      <c r="D13776" s="34">
        <v>331</v>
      </c>
      <c r="E13776" s="34">
        <v>286</v>
      </c>
      <c r="F13776" s="34">
        <v>323</v>
      </c>
      <c r="G13776" s="34">
        <v>281</v>
      </c>
      <c r="H13776" s="34">
        <v>357</v>
      </c>
      <c r="I13776" s="34">
        <v>352</v>
      </c>
      <c r="J13776" s="34">
        <v>411</v>
      </c>
      <c r="K13776" s="34">
        <v>247</v>
      </c>
      <c r="L13776" s="34">
        <v>333</v>
      </c>
      <c r="M13776" s="34">
        <v>214</v>
      </c>
    </row>
    <row r="13777" spans="1:13" x14ac:dyDescent="0.2">
      <c r="A13777" s="34" t="s">
        <v>114671</v>
      </c>
      <c r="B13777" s="34">
        <v>517</v>
      </c>
      <c r="C13777" s="34">
        <v>498</v>
      </c>
      <c r="D13777" s="34">
        <v>528</v>
      </c>
      <c r="E13777" s="34">
        <v>595</v>
      </c>
      <c r="F13777" s="34">
        <v>513</v>
      </c>
      <c r="G13777" s="34">
        <v>511</v>
      </c>
      <c r="H13777" s="34">
        <v>606</v>
      </c>
      <c r="I13777" s="34">
        <v>500</v>
      </c>
      <c r="J13777" s="34">
        <v>516</v>
      </c>
      <c r="K13777" s="34">
        <v>427</v>
      </c>
      <c r="L13777" s="34">
        <v>475</v>
      </c>
      <c r="M13777" s="34">
        <v>468</v>
      </c>
    </row>
    <row r="13778" spans="1:13" x14ac:dyDescent="0.2">
      <c r="A13778" s="34" t="s">
        <v>114672</v>
      </c>
      <c r="B13778" s="34">
        <v>490</v>
      </c>
      <c r="C13778" s="34">
        <v>466</v>
      </c>
      <c r="D13778" s="34">
        <v>543</v>
      </c>
      <c r="E13778" s="34">
        <v>519</v>
      </c>
      <c r="F13778" s="34">
        <v>448</v>
      </c>
      <c r="G13778" s="34">
        <v>494</v>
      </c>
      <c r="H13778" s="34">
        <v>640</v>
      </c>
      <c r="I13778" s="34">
        <v>448</v>
      </c>
      <c r="J13778" s="34">
        <v>570</v>
      </c>
      <c r="K13778" s="34">
        <v>409</v>
      </c>
      <c r="L13778" s="34">
        <v>526</v>
      </c>
      <c r="M13778" s="34">
        <v>406</v>
      </c>
    </row>
    <row r="13779" spans="1:13" x14ac:dyDescent="0.2">
      <c r="A13779" s="34" t="s">
        <v>114673</v>
      </c>
      <c r="B13779" s="34">
        <v>641</v>
      </c>
      <c r="C13779" s="34">
        <v>630</v>
      </c>
      <c r="D13779" s="34">
        <v>748</v>
      </c>
      <c r="E13779" s="34">
        <v>756</v>
      </c>
      <c r="F13779" s="34">
        <v>643</v>
      </c>
      <c r="G13779" s="34">
        <v>735</v>
      </c>
      <c r="H13779" s="34">
        <v>739</v>
      </c>
      <c r="I13779" s="34">
        <v>683</v>
      </c>
      <c r="J13779" s="34">
        <v>784</v>
      </c>
      <c r="K13779" s="34">
        <v>580</v>
      </c>
      <c r="L13779" s="34">
        <v>602</v>
      </c>
      <c r="M13779" s="34">
        <v>499</v>
      </c>
    </row>
    <row r="13780" spans="1:13" x14ac:dyDescent="0.2">
      <c r="A13780" s="34" t="s">
        <v>114674</v>
      </c>
      <c r="B13780" s="34">
        <v>370</v>
      </c>
      <c r="C13780" s="34">
        <v>371</v>
      </c>
      <c r="D13780" s="34">
        <v>467</v>
      </c>
      <c r="E13780" s="34">
        <v>368</v>
      </c>
      <c r="F13780" s="34">
        <v>372</v>
      </c>
      <c r="G13780" s="34">
        <v>377</v>
      </c>
      <c r="H13780" s="34">
        <v>527</v>
      </c>
      <c r="I13780" s="34">
        <v>331</v>
      </c>
      <c r="J13780" s="34">
        <v>460</v>
      </c>
      <c r="K13780" s="34">
        <v>310</v>
      </c>
      <c r="L13780" s="34">
        <v>426</v>
      </c>
      <c r="M13780" s="34">
        <v>306</v>
      </c>
    </row>
    <row r="13781" spans="1:13" x14ac:dyDescent="0.2">
      <c r="A13781" s="34" t="s">
        <v>114675</v>
      </c>
      <c r="B13781" s="34">
        <v>443</v>
      </c>
      <c r="C13781" s="34">
        <v>371</v>
      </c>
      <c r="D13781" s="34">
        <v>449</v>
      </c>
      <c r="E13781" s="34">
        <v>425</v>
      </c>
      <c r="F13781" s="34">
        <v>366</v>
      </c>
      <c r="G13781" s="34">
        <v>355</v>
      </c>
      <c r="H13781" s="34">
        <v>477</v>
      </c>
      <c r="I13781" s="34">
        <v>378</v>
      </c>
      <c r="J13781" s="34">
        <v>458</v>
      </c>
      <c r="K13781" s="34">
        <v>311</v>
      </c>
      <c r="L13781" s="34">
        <v>473</v>
      </c>
      <c r="M13781" s="34">
        <v>357</v>
      </c>
    </row>
    <row r="13782" spans="1:13" x14ac:dyDescent="0.2">
      <c r="A13782" s="34" t="s">
        <v>114676</v>
      </c>
      <c r="B13782" s="34">
        <v>424</v>
      </c>
      <c r="C13782" s="34">
        <v>484</v>
      </c>
      <c r="D13782" s="34">
        <v>496</v>
      </c>
      <c r="E13782" s="34">
        <v>437</v>
      </c>
      <c r="F13782" s="34">
        <v>522</v>
      </c>
      <c r="G13782" s="34">
        <v>409</v>
      </c>
      <c r="H13782" s="34">
        <v>473</v>
      </c>
      <c r="I13782" s="34">
        <v>388</v>
      </c>
      <c r="J13782" s="34">
        <v>412</v>
      </c>
      <c r="K13782" s="34">
        <v>381</v>
      </c>
      <c r="L13782" s="34">
        <v>461</v>
      </c>
      <c r="M13782" s="34">
        <v>343</v>
      </c>
    </row>
    <row r="13783" spans="1:13" x14ac:dyDescent="0.2">
      <c r="A13783" s="34" t="s">
        <v>114677</v>
      </c>
      <c r="B13783" s="34">
        <v>422</v>
      </c>
      <c r="C13783" s="34">
        <v>406</v>
      </c>
      <c r="D13783" s="34">
        <v>500</v>
      </c>
      <c r="E13783" s="34">
        <v>438</v>
      </c>
      <c r="F13783" s="34">
        <v>435</v>
      </c>
      <c r="G13783" s="34">
        <v>377</v>
      </c>
      <c r="H13783" s="34">
        <v>481</v>
      </c>
      <c r="I13783" s="34">
        <v>429</v>
      </c>
      <c r="J13783" s="34">
        <v>538</v>
      </c>
      <c r="K13783" s="34">
        <v>370</v>
      </c>
      <c r="L13783" s="34">
        <v>383</v>
      </c>
      <c r="M13783" s="34">
        <v>351</v>
      </c>
    </row>
    <row r="13784" spans="1:13" x14ac:dyDescent="0.2">
      <c r="A13784" s="34" t="s">
        <v>114678</v>
      </c>
      <c r="B13784" s="34">
        <v>731</v>
      </c>
      <c r="C13784" s="34">
        <v>639</v>
      </c>
      <c r="D13784" s="34">
        <v>811</v>
      </c>
      <c r="E13784" s="34">
        <v>717</v>
      </c>
      <c r="F13784" s="34">
        <v>712</v>
      </c>
      <c r="G13784" s="34">
        <v>595</v>
      </c>
      <c r="H13784" s="34">
        <v>786</v>
      </c>
      <c r="I13784" s="34">
        <v>644</v>
      </c>
      <c r="J13784" s="34">
        <v>794</v>
      </c>
      <c r="K13784" s="34">
        <v>503</v>
      </c>
      <c r="L13784" s="34">
        <v>679</v>
      </c>
      <c r="M13784" s="34">
        <v>466</v>
      </c>
    </row>
    <row r="13785" spans="1:13" x14ac:dyDescent="0.2">
      <c r="A13785" s="34" t="s">
        <v>114679</v>
      </c>
      <c r="B13785" s="34">
        <v>1103</v>
      </c>
      <c r="C13785" s="34">
        <v>885</v>
      </c>
      <c r="D13785" s="34">
        <v>1031</v>
      </c>
      <c r="E13785" s="34">
        <v>935</v>
      </c>
      <c r="F13785" s="34">
        <v>950</v>
      </c>
      <c r="G13785" s="34">
        <v>877</v>
      </c>
      <c r="H13785" s="34">
        <v>1155</v>
      </c>
      <c r="I13785" s="34">
        <v>886</v>
      </c>
      <c r="J13785" s="34">
        <v>999</v>
      </c>
      <c r="K13785" s="34">
        <v>768</v>
      </c>
      <c r="L13785" s="34">
        <v>1005</v>
      </c>
      <c r="M13785" s="34">
        <v>733</v>
      </c>
    </row>
    <row r="13786" spans="1:13" x14ac:dyDescent="0.2">
      <c r="A13786" s="34" t="s">
        <v>114680</v>
      </c>
      <c r="B13786" s="34">
        <v>492</v>
      </c>
      <c r="C13786" s="34">
        <v>484</v>
      </c>
      <c r="D13786" s="34">
        <v>488</v>
      </c>
      <c r="E13786" s="34">
        <v>457</v>
      </c>
      <c r="F13786" s="34">
        <v>515</v>
      </c>
      <c r="G13786" s="34">
        <v>415</v>
      </c>
      <c r="H13786" s="34">
        <v>435</v>
      </c>
      <c r="I13786" s="34">
        <v>447</v>
      </c>
      <c r="J13786" s="34">
        <v>505</v>
      </c>
      <c r="K13786" s="34">
        <v>446</v>
      </c>
      <c r="L13786" s="34">
        <v>515</v>
      </c>
      <c r="M13786" s="34">
        <v>302</v>
      </c>
    </row>
    <row r="13787" spans="1:13" x14ac:dyDescent="0.2">
      <c r="A13787" s="34" t="s">
        <v>114681</v>
      </c>
      <c r="B13787" s="34">
        <v>389</v>
      </c>
      <c r="C13787" s="34">
        <v>338</v>
      </c>
      <c r="D13787" s="34">
        <v>421</v>
      </c>
      <c r="E13787" s="34">
        <v>398</v>
      </c>
      <c r="F13787" s="34">
        <v>354</v>
      </c>
      <c r="G13787" s="34">
        <v>394</v>
      </c>
      <c r="H13787" s="34">
        <v>452</v>
      </c>
      <c r="I13787" s="34">
        <v>382</v>
      </c>
      <c r="J13787" s="34">
        <v>419</v>
      </c>
      <c r="K13787" s="34">
        <v>314</v>
      </c>
      <c r="L13787" s="34">
        <v>356</v>
      </c>
      <c r="M13787" s="34">
        <v>306</v>
      </c>
    </row>
    <row r="13788" spans="1:13" x14ac:dyDescent="0.2">
      <c r="A13788" s="34" t="s">
        <v>114682</v>
      </c>
      <c r="B13788" s="34">
        <v>459</v>
      </c>
      <c r="C13788" s="34">
        <v>483</v>
      </c>
      <c r="D13788" s="34">
        <v>576</v>
      </c>
      <c r="E13788" s="34">
        <v>552</v>
      </c>
      <c r="F13788" s="34">
        <v>402</v>
      </c>
      <c r="G13788" s="34">
        <v>473</v>
      </c>
      <c r="H13788" s="34">
        <v>530</v>
      </c>
      <c r="I13788" s="34">
        <v>476</v>
      </c>
      <c r="J13788" s="34">
        <v>510</v>
      </c>
      <c r="K13788" s="34">
        <v>402</v>
      </c>
      <c r="L13788" s="34">
        <v>455</v>
      </c>
      <c r="M13788" s="34">
        <v>381</v>
      </c>
    </row>
    <row r="13789" spans="1:13" x14ac:dyDescent="0.2">
      <c r="A13789" s="34" t="s">
        <v>114683</v>
      </c>
      <c r="B13789" s="34">
        <v>913</v>
      </c>
      <c r="C13789" s="34">
        <v>752</v>
      </c>
      <c r="D13789" s="34">
        <v>948</v>
      </c>
      <c r="E13789" s="34">
        <v>788</v>
      </c>
      <c r="F13789" s="34">
        <v>874</v>
      </c>
      <c r="G13789" s="34">
        <v>762</v>
      </c>
      <c r="H13789" s="34">
        <v>962</v>
      </c>
      <c r="I13789" s="34">
        <v>823</v>
      </c>
      <c r="J13789" s="34">
        <v>973</v>
      </c>
      <c r="K13789" s="34">
        <v>670</v>
      </c>
      <c r="L13789" s="34">
        <v>937</v>
      </c>
      <c r="M13789" s="34">
        <v>650</v>
      </c>
    </row>
    <row r="13790" spans="1:13" x14ac:dyDescent="0.2">
      <c r="A13790" s="34" t="s">
        <v>114684</v>
      </c>
      <c r="B13790" s="34">
        <v>597</v>
      </c>
      <c r="C13790" s="34">
        <v>689</v>
      </c>
      <c r="D13790" s="34">
        <v>666</v>
      </c>
      <c r="E13790" s="34">
        <v>789</v>
      </c>
      <c r="F13790" s="34">
        <v>690</v>
      </c>
      <c r="G13790" s="34">
        <v>656</v>
      </c>
      <c r="H13790" s="34">
        <v>724</v>
      </c>
      <c r="I13790" s="34">
        <v>734</v>
      </c>
      <c r="J13790" s="34">
        <v>764</v>
      </c>
      <c r="K13790" s="34">
        <v>561</v>
      </c>
      <c r="L13790" s="34">
        <v>689</v>
      </c>
      <c r="M13790" s="34">
        <v>528</v>
      </c>
    </row>
    <row r="13791" spans="1:13" x14ac:dyDescent="0.2">
      <c r="A13791" s="34" t="s">
        <v>114685</v>
      </c>
      <c r="B13791" s="34">
        <v>373</v>
      </c>
      <c r="C13791" s="34">
        <v>443</v>
      </c>
      <c r="D13791" s="34">
        <v>335</v>
      </c>
      <c r="E13791" s="34">
        <v>381</v>
      </c>
      <c r="F13791" s="34">
        <v>389</v>
      </c>
      <c r="G13791" s="34">
        <v>350</v>
      </c>
      <c r="H13791" s="34">
        <v>459</v>
      </c>
      <c r="I13791" s="34">
        <v>391</v>
      </c>
      <c r="J13791" s="34">
        <v>430</v>
      </c>
      <c r="K13791" s="34">
        <v>319</v>
      </c>
      <c r="L13791" s="34">
        <v>409</v>
      </c>
      <c r="M13791" s="34">
        <v>304</v>
      </c>
    </row>
    <row r="13792" spans="1:13" x14ac:dyDescent="0.2">
      <c r="A13792" s="34" t="s">
        <v>114686</v>
      </c>
      <c r="B13792" s="34">
        <v>742</v>
      </c>
      <c r="C13792" s="34">
        <v>901</v>
      </c>
      <c r="D13792" s="34">
        <v>858</v>
      </c>
      <c r="E13792" s="34">
        <v>896</v>
      </c>
      <c r="F13792" s="34">
        <v>749</v>
      </c>
      <c r="G13792" s="34">
        <v>796</v>
      </c>
      <c r="H13792" s="34">
        <v>853</v>
      </c>
      <c r="I13792" s="34">
        <v>846</v>
      </c>
      <c r="J13792" s="34">
        <v>849</v>
      </c>
      <c r="K13792" s="34">
        <v>685</v>
      </c>
      <c r="L13792" s="34">
        <v>859</v>
      </c>
      <c r="M13792" s="34">
        <v>665</v>
      </c>
    </row>
    <row r="13793" spans="1:13" x14ac:dyDescent="0.2">
      <c r="A13793" s="34" t="s">
        <v>114687</v>
      </c>
      <c r="B13793" s="34">
        <v>488</v>
      </c>
      <c r="C13793" s="34">
        <v>465</v>
      </c>
      <c r="D13793" s="34">
        <v>565</v>
      </c>
      <c r="E13793" s="34">
        <v>489</v>
      </c>
      <c r="F13793" s="34">
        <v>382</v>
      </c>
      <c r="G13793" s="34">
        <v>502</v>
      </c>
      <c r="H13793" s="34">
        <v>511</v>
      </c>
      <c r="I13793" s="34">
        <v>455</v>
      </c>
      <c r="J13793" s="34">
        <v>525</v>
      </c>
      <c r="K13793" s="34">
        <v>400</v>
      </c>
      <c r="L13793" s="34">
        <v>430</v>
      </c>
      <c r="M13793" s="34">
        <v>446</v>
      </c>
    </row>
    <row r="13794" spans="1:13" x14ac:dyDescent="0.2">
      <c r="A13794" s="34" t="s">
        <v>114688</v>
      </c>
      <c r="B13794" s="34">
        <v>444</v>
      </c>
      <c r="C13794" s="34">
        <v>426</v>
      </c>
      <c r="D13794" s="34">
        <v>397</v>
      </c>
      <c r="E13794" s="34">
        <v>463</v>
      </c>
      <c r="F13794" s="34">
        <v>394</v>
      </c>
      <c r="G13794" s="34">
        <v>429</v>
      </c>
      <c r="H13794" s="34">
        <v>503</v>
      </c>
      <c r="I13794" s="34">
        <v>478</v>
      </c>
      <c r="J13794" s="34">
        <v>434</v>
      </c>
      <c r="K13794" s="34">
        <v>351</v>
      </c>
      <c r="L13794" s="34">
        <v>445</v>
      </c>
      <c r="M13794" s="34">
        <v>361</v>
      </c>
    </row>
    <row r="13795" spans="1:13" x14ac:dyDescent="0.2">
      <c r="A13795" s="34" t="s">
        <v>114689</v>
      </c>
      <c r="B13795" s="34">
        <v>378</v>
      </c>
      <c r="C13795" s="34">
        <v>459</v>
      </c>
      <c r="D13795" s="34">
        <v>454</v>
      </c>
      <c r="E13795" s="34">
        <v>457</v>
      </c>
      <c r="F13795" s="34">
        <v>363</v>
      </c>
      <c r="G13795" s="34">
        <v>463</v>
      </c>
      <c r="H13795" s="34">
        <v>446</v>
      </c>
      <c r="I13795" s="34">
        <v>426</v>
      </c>
      <c r="J13795" s="34">
        <v>409</v>
      </c>
      <c r="K13795" s="34">
        <v>396</v>
      </c>
      <c r="L13795" s="34">
        <v>364</v>
      </c>
      <c r="M13795" s="34">
        <v>396</v>
      </c>
    </row>
    <row r="13796" spans="1:13" x14ac:dyDescent="0.2">
      <c r="A13796" s="34" t="s">
        <v>114690</v>
      </c>
      <c r="B13796" s="34">
        <v>316</v>
      </c>
      <c r="C13796" s="34">
        <v>423</v>
      </c>
      <c r="D13796" s="34">
        <v>515</v>
      </c>
      <c r="E13796" s="34">
        <v>485</v>
      </c>
      <c r="F13796" s="34">
        <v>431</v>
      </c>
      <c r="G13796" s="34">
        <v>446</v>
      </c>
      <c r="H13796" s="34">
        <v>501</v>
      </c>
      <c r="I13796" s="34">
        <v>465</v>
      </c>
      <c r="J13796" s="34">
        <v>482</v>
      </c>
      <c r="K13796" s="34">
        <v>382</v>
      </c>
      <c r="L13796" s="34">
        <v>474</v>
      </c>
      <c r="M13796" s="34">
        <v>355</v>
      </c>
    </row>
    <row r="13797" spans="1:13" x14ac:dyDescent="0.2">
      <c r="A13797" s="34" t="s">
        <v>114691</v>
      </c>
      <c r="B13797" s="34">
        <v>478</v>
      </c>
      <c r="C13797" s="34">
        <v>664</v>
      </c>
      <c r="D13797" s="34">
        <v>625</v>
      </c>
      <c r="E13797" s="34">
        <v>643</v>
      </c>
      <c r="F13797" s="34">
        <v>539</v>
      </c>
      <c r="G13797" s="34">
        <v>664</v>
      </c>
      <c r="H13797" s="34">
        <v>612</v>
      </c>
      <c r="I13797" s="34">
        <v>597</v>
      </c>
      <c r="J13797" s="34">
        <v>569</v>
      </c>
      <c r="K13797" s="34">
        <v>504</v>
      </c>
      <c r="L13797" s="34">
        <v>581</v>
      </c>
      <c r="M13797" s="34">
        <v>530</v>
      </c>
    </row>
    <row r="13798" spans="1:13" x14ac:dyDescent="0.2">
      <c r="A13798" s="34" t="s">
        <v>114692</v>
      </c>
      <c r="B13798" s="34">
        <v>308</v>
      </c>
      <c r="C13798" s="34">
        <v>393</v>
      </c>
      <c r="D13798" s="34">
        <v>353</v>
      </c>
      <c r="E13798" s="34">
        <v>464</v>
      </c>
      <c r="F13798" s="34">
        <v>294</v>
      </c>
      <c r="G13798" s="34">
        <v>404</v>
      </c>
      <c r="H13798" s="34">
        <v>374</v>
      </c>
      <c r="I13798" s="34">
        <v>393</v>
      </c>
      <c r="J13798" s="34">
        <v>361</v>
      </c>
      <c r="K13798" s="34">
        <v>383</v>
      </c>
      <c r="L13798" s="34">
        <v>348</v>
      </c>
      <c r="M13798" s="34">
        <v>357</v>
      </c>
    </row>
    <row r="13799" spans="1:13" x14ac:dyDescent="0.2">
      <c r="A13799" s="34" t="s">
        <v>114693</v>
      </c>
      <c r="B13799" s="34">
        <v>659</v>
      </c>
      <c r="C13799" s="34">
        <v>666</v>
      </c>
      <c r="D13799" s="34">
        <v>689</v>
      </c>
      <c r="E13799" s="34">
        <v>753</v>
      </c>
      <c r="F13799" s="34">
        <v>632</v>
      </c>
      <c r="G13799" s="34">
        <v>636</v>
      </c>
      <c r="H13799" s="34">
        <v>675</v>
      </c>
      <c r="I13799" s="34">
        <v>690</v>
      </c>
      <c r="J13799" s="34">
        <v>785</v>
      </c>
      <c r="K13799" s="34">
        <v>579</v>
      </c>
      <c r="L13799" s="34">
        <v>645</v>
      </c>
      <c r="M13799" s="34">
        <v>565</v>
      </c>
    </row>
    <row r="13800" spans="1:13" x14ac:dyDescent="0.2">
      <c r="A13800" s="34" t="s">
        <v>114694</v>
      </c>
      <c r="B13800" s="34">
        <v>600</v>
      </c>
      <c r="C13800" s="34">
        <v>591</v>
      </c>
      <c r="D13800" s="34">
        <v>548</v>
      </c>
      <c r="E13800" s="34">
        <v>645</v>
      </c>
      <c r="F13800" s="34">
        <v>550</v>
      </c>
      <c r="G13800" s="34">
        <v>571</v>
      </c>
      <c r="H13800" s="34">
        <v>617</v>
      </c>
      <c r="I13800" s="34">
        <v>599</v>
      </c>
      <c r="J13800" s="34">
        <v>635</v>
      </c>
      <c r="K13800" s="34">
        <v>464</v>
      </c>
      <c r="L13800" s="34">
        <v>624</v>
      </c>
      <c r="M13800" s="34">
        <v>427</v>
      </c>
    </row>
    <row r="13801" spans="1:13" x14ac:dyDescent="0.2">
      <c r="A13801" s="34" t="s">
        <v>114695</v>
      </c>
      <c r="B13801" s="34">
        <v>487</v>
      </c>
      <c r="C13801" s="34">
        <v>424</v>
      </c>
      <c r="D13801" s="34">
        <v>463</v>
      </c>
      <c r="E13801" s="34">
        <v>468</v>
      </c>
      <c r="F13801" s="34">
        <v>437</v>
      </c>
      <c r="G13801" s="34">
        <v>433</v>
      </c>
      <c r="H13801" s="34">
        <v>491</v>
      </c>
      <c r="I13801" s="34">
        <v>439</v>
      </c>
      <c r="J13801" s="34">
        <v>533</v>
      </c>
      <c r="K13801" s="34">
        <v>428</v>
      </c>
      <c r="L13801" s="34">
        <v>418</v>
      </c>
      <c r="M13801" s="34">
        <v>354</v>
      </c>
    </row>
    <row r="13802" spans="1:13" x14ac:dyDescent="0.2">
      <c r="A13802" s="34" t="s">
        <v>114696</v>
      </c>
      <c r="B13802" s="34">
        <v>375</v>
      </c>
      <c r="C13802" s="34">
        <v>414</v>
      </c>
      <c r="D13802" s="34">
        <v>492</v>
      </c>
      <c r="E13802" s="34">
        <v>449</v>
      </c>
      <c r="F13802" s="34">
        <v>395</v>
      </c>
      <c r="G13802" s="34">
        <v>471</v>
      </c>
      <c r="H13802" s="34">
        <v>474</v>
      </c>
      <c r="I13802" s="34">
        <v>421</v>
      </c>
      <c r="J13802" s="34">
        <v>409</v>
      </c>
      <c r="K13802" s="34">
        <v>367</v>
      </c>
      <c r="L13802" s="34">
        <v>420</v>
      </c>
      <c r="M13802" s="34">
        <v>369</v>
      </c>
    </row>
    <row r="13803" spans="1:13" x14ac:dyDescent="0.2">
      <c r="A13803" s="34" t="s">
        <v>114697</v>
      </c>
      <c r="B13803" s="34">
        <v>326</v>
      </c>
      <c r="C13803" s="34">
        <v>282</v>
      </c>
      <c r="D13803" s="34">
        <v>273</v>
      </c>
      <c r="E13803" s="34">
        <v>289</v>
      </c>
      <c r="F13803" s="34">
        <v>188</v>
      </c>
      <c r="G13803" s="34">
        <v>265</v>
      </c>
      <c r="H13803" s="34">
        <v>255</v>
      </c>
      <c r="I13803" s="34">
        <v>262</v>
      </c>
      <c r="J13803" s="34">
        <v>290</v>
      </c>
      <c r="K13803" s="34">
        <v>212</v>
      </c>
      <c r="L13803" s="34">
        <v>276</v>
      </c>
      <c r="M13803" s="34">
        <v>232</v>
      </c>
    </row>
    <row r="13804" spans="1:13" x14ac:dyDescent="0.2">
      <c r="A13804" s="34" t="s">
        <v>114698</v>
      </c>
      <c r="B13804" s="34">
        <v>199</v>
      </c>
      <c r="C13804" s="34">
        <v>171</v>
      </c>
      <c r="D13804" s="34">
        <v>239</v>
      </c>
      <c r="E13804" s="34">
        <v>215</v>
      </c>
      <c r="F13804" s="34">
        <v>226</v>
      </c>
      <c r="G13804" s="34">
        <v>180</v>
      </c>
      <c r="H13804" s="34">
        <v>207</v>
      </c>
      <c r="I13804" s="34">
        <v>196</v>
      </c>
      <c r="J13804" s="34">
        <v>267</v>
      </c>
      <c r="K13804" s="34">
        <v>174</v>
      </c>
      <c r="L13804" s="34">
        <v>206</v>
      </c>
      <c r="M13804" s="34">
        <v>187</v>
      </c>
    </row>
    <row r="13805" spans="1:13" x14ac:dyDescent="0.2">
      <c r="A13805" s="34" t="s">
        <v>114699</v>
      </c>
      <c r="B13805" s="34">
        <v>206</v>
      </c>
      <c r="C13805" s="34">
        <v>207</v>
      </c>
      <c r="D13805" s="34">
        <v>216</v>
      </c>
      <c r="E13805" s="34">
        <v>209</v>
      </c>
      <c r="F13805" s="34">
        <v>151</v>
      </c>
      <c r="G13805" s="34">
        <v>200</v>
      </c>
      <c r="H13805" s="34">
        <v>245</v>
      </c>
      <c r="I13805" s="34">
        <v>221</v>
      </c>
      <c r="J13805" s="34">
        <v>210</v>
      </c>
      <c r="K13805" s="34">
        <v>194</v>
      </c>
      <c r="L13805" s="34">
        <v>202</v>
      </c>
      <c r="M13805" s="34">
        <v>137</v>
      </c>
    </row>
    <row r="13806" spans="1:13" x14ac:dyDescent="0.2">
      <c r="A13806" s="34" t="s">
        <v>114700</v>
      </c>
      <c r="B13806" s="34">
        <v>442</v>
      </c>
      <c r="C13806" s="34">
        <v>495</v>
      </c>
      <c r="D13806" s="34">
        <v>549</v>
      </c>
      <c r="E13806" s="34">
        <v>519</v>
      </c>
      <c r="F13806" s="34">
        <v>449</v>
      </c>
      <c r="G13806" s="34">
        <v>462</v>
      </c>
      <c r="H13806" s="34">
        <v>527</v>
      </c>
      <c r="I13806" s="34">
        <v>546</v>
      </c>
      <c r="J13806" s="34">
        <v>574</v>
      </c>
      <c r="K13806" s="34">
        <v>390</v>
      </c>
      <c r="L13806" s="34">
        <v>480</v>
      </c>
      <c r="M13806" s="34">
        <v>368</v>
      </c>
    </row>
    <row r="13807" spans="1:13" x14ac:dyDescent="0.2">
      <c r="A13807" s="34" t="s">
        <v>114701</v>
      </c>
      <c r="B13807" s="34">
        <v>360</v>
      </c>
      <c r="C13807" s="34">
        <v>438</v>
      </c>
      <c r="D13807" s="34">
        <v>513</v>
      </c>
      <c r="E13807" s="34">
        <v>539</v>
      </c>
      <c r="F13807" s="34">
        <v>333</v>
      </c>
      <c r="G13807" s="34">
        <v>408</v>
      </c>
      <c r="H13807" s="34">
        <v>413</v>
      </c>
      <c r="I13807" s="34">
        <v>407</v>
      </c>
      <c r="J13807" s="34">
        <v>363</v>
      </c>
      <c r="K13807" s="34">
        <v>357</v>
      </c>
      <c r="L13807" s="34">
        <v>411</v>
      </c>
      <c r="M13807" s="34">
        <v>363</v>
      </c>
    </row>
    <row r="13808" spans="1:13" x14ac:dyDescent="0.2">
      <c r="A13808" s="34" t="s">
        <v>114702</v>
      </c>
      <c r="B13808" s="34">
        <v>328</v>
      </c>
      <c r="C13808" s="34">
        <v>400</v>
      </c>
      <c r="D13808" s="34">
        <v>427</v>
      </c>
      <c r="E13808" s="34">
        <v>472</v>
      </c>
      <c r="F13808" s="34">
        <v>373</v>
      </c>
      <c r="G13808" s="34">
        <v>441</v>
      </c>
      <c r="H13808" s="34">
        <v>493</v>
      </c>
      <c r="I13808" s="34">
        <v>425</v>
      </c>
      <c r="J13808" s="34">
        <v>514</v>
      </c>
      <c r="K13808" s="34">
        <v>368</v>
      </c>
      <c r="L13808" s="34">
        <v>433</v>
      </c>
      <c r="M13808" s="34">
        <v>348</v>
      </c>
    </row>
    <row r="13809" spans="1:13" x14ac:dyDescent="0.2">
      <c r="A13809" s="34" t="s">
        <v>114703</v>
      </c>
      <c r="B13809" s="34">
        <v>164</v>
      </c>
      <c r="C13809" s="34">
        <v>211</v>
      </c>
      <c r="D13809" s="34">
        <v>193</v>
      </c>
      <c r="E13809" s="34">
        <v>197</v>
      </c>
      <c r="F13809" s="34">
        <v>191</v>
      </c>
      <c r="G13809" s="34">
        <v>180</v>
      </c>
      <c r="H13809" s="34">
        <v>232</v>
      </c>
      <c r="I13809" s="34">
        <v>230</v>
      </c>
      <c r="J13809" s="34">
        <v>213</v>
      </c>
      <c r="K13809" s="34">
        <v>173</v>
      </c>
      <c r="L13809" s="34">
        <v>197</v>
      </c>
      <c r="M13809" s="34">
        <v>159</v>
      </c>
    </row>
    <row r="13810" spans="1:13" x14ac:dyDescent="0.2">
      <c r="A13810" s="34" t="s">
        <v>114704</v>
      </c>
      <c r="B13810" s="34">
        <v>308</v>
      </c>
      <c r="C13810" s="34">
        <v>272</v>
      </c>
      <c r="D13810" s="34">
        <v>315</v>
      </c>
      <c r="E13810" s="34">
        <v>287</v>
      </c>
      <c r="F13810" s="34">
        <v>214</v>
      </c>
      <c r="G13810" s="34">
        <v>244</v>
      </c>
      <c r="H13810" s="34">
        <v>323</v>
      </c>
      <c r="I13810" s="34">
        <v>249</v>
      </c>
      <c r="J13810" s="34">
        <v>271</v>
      </c>
      <c r="K13810" s="34">
        <v>232</v>
      </c>
      <c r="L13810" s="34">
        <v>297</v>
      </c>
      <c r="M13810" s="34">
        <v>222</v>
      </c>
    </row>
    <row r="13811" spans="1:13" x14ac:dyDescent="0.2">
      <c r="A13811" s="34" t="s">
        <v>114705</v>
      </c>
      <c r="B13811" s="34">
        <v>313</v>
      </c>
      <c r="C13811" s="34">
        <v>281</v>
      </c>
      <c r="D13811" s="34">
        <v>325</v>
      </c>
      <c r="E13811" s="34">
        <v>345</v>
      </c>
      <c r="F13811" s="34">
        <v>317</v>
      </c>
      <c r="G13811" s="34">
        <v>298</v>
      </c>
      <c r="H13811" s="34">
        <v>325</v>
      </c>
      <c r="I13811" s="34">
        <v>317</v>
      </c>
      <c r="J13811" s="34">
        <v>332</v>
      </c>
      <c r="K13811" s="34">
        <v>241</v>
      </c>
      <c r="L13811" s="34">
        <v>198</v>
      </c>
      <c r="M13811" s="34">
        <v>243</v>
      </c>
    </row>
    <row r="13812" spans="1:13" x14ac:dyDescent="0.2">
      <c r="A13812" s="34" t="s">
        <v>114706</v>
      </c>
      <c r="B13812" s="34">
        <v>251</v>
      </c>
      <c r="C13812" s="34">
        <v>223</v>
      </c>
      <c r="D13812" s="34">
        <v>237</v>
      </c>
      <c r="E13812" s="34">
        <v>230</v>
      </c>
      <c r="F13812" s="34">
        <v>213</v>
      </c>
      <c r="G13812" s="34">
        <v>203</v>
      </c>
      <c r="H13812" s="34">
        <v>274</v>
      </c>
      <c r="I13812" s="34">
        <v>202</v>
      </c>
      <c r="J13812" s="34">
        <v>282</v>
      </c>
      <c r="K13812" s="34">
        <v>184</v>
      </c>
      <c r="L13812" s="34">
        <v>229</v>
      </c>
      <c r="M13812" s="34">
        <v>200</v>
      </c>
    </row>
    <row r="13813" spans="1:13" x14ac:dyDescent="0.2">
      <c r="A13813" s="34" t="s">
        <v>114707</v>
      </c>
      <c r="B13813" s="34">
        <v>402</v>
      </c>
      <c r="C13813" s="34">
        <v>391</v>
      </c>
      <c r="D13813" s="34">
        <v>527</v>
      </c>
      <c r="E13813" s="34">
        <v>444</v>
      </c>
      <c r="F13813" s="34">
        <v>374</v>
      </c>
      <c r="G13813" s="34">
        <v>343</v>
      </c>
      <c r="H13813" s="34">
        <v>428</v>
      </c>
      <c r="I13813" s="34">
        <v>432</v>
      </c>
      <c r="J13813" s="34">
        <v>520</v>
      </c>
      <c r="K13813" s="34">
        <v>332</v>
      </c>
      <c r="L13813" s="34">
        <v>460</v>
      </c>
      <c r="M13813" s="34">
        <v>286</v>
      </c>
    </row>
    <row r="13814" spans="1:13" x14ac:dyDescent="0.2">
      <c r="A13814" s="34" t="s">
        <v>114708</v>
      </c>
      <c r="B13814" s="34">
        <v>457</v>
      </c>
      <c r="C13814" s="34">
        <v>427</v>
      </c>
      <c r="D13814" s="34">
        <v>484</v>
      </c>
      <c r="E13814" s="34">
        <v>538</v>
      </c>
      <c r="F13814" s="34">
        <v>463</v>
      </c>
      <c r="G13814" s="34">
        <v>414</v>
      </c>
      <c r="H13814" s="34">
        <v>514</v>
      </c>
      <c r="I13814" s="34">
        <v>481</v>
      </c>
      <c r="J13814" s="34">
        <v>512</v>
      </c>
      <c r="K13814" s="34">
        <v>357</v>
      </c>
      <c r="L13814" s="34">
        <v>425</v>
      </c>
      <c r="M13814" s="34">
        <v>344</v>
      </c>
    </row>
    <row r="13815" spans="1:13" x14ac:dyDescent="0.2">
      <c r="A13815" s="34" t="s">
        <v>114709</v>
      </c>
      <c r="B13815" s="34">
        <v>235</v>
      </c>
      <c r="C13815" s="34">
        <v>192</v>
      </c>
      <c r="D13815" s="34">
        <v>232</v>
      </c>
      <c r="E13815" s="34">
        <v>227</v>
      </c>
      <c r="F13815" s="34">
        <v>191</v>
      </c>
      <c r="G13815" s="34">
        <v>218</v>
      </c>
      <c r="H13815" s="34">
        <v>197</v>
      </c>
      <c r="I13815" s="34">
        <v>181</v>
      </c>
      <c r="J13815" s="34">
        <v>228</v>
      </c>
      <c r="K13815" s="34">
        <v>170</v>
      </c>
      <c r="L13815" s="34">
        <v>213</v>
      </c>
      <c r="M13815" s="34">
        <v>155</v>
      </c>
    </row>
    <row r="13816" spans="1:13" x14ac:dyDescent="0.2">
      <c r="A13816" s="34" t="s">
        <v>114710</v>
      </c>
      <c r="B13816" s="34">
        <v>284</v>
      </c>
      <c r="C13816" s="34">
        <v>389</v>
      </c>
      <c r="D13816" s="34">
        <v>386</v>
      </c>
      <c r="E13816" s="34">
        <v>439</v>
      </c>
      <c r="F13816" s="34">
        <v>322</v>
      </c>
      <c r="G13816" s="34">
        <v>368</v>
      </c>
      <c r="H13816" s="34">
        <v>348</v>
      </c>
      <c r="I13816" s="34">
        <v>463</v>
      </c>
      <c r="J13816" s="34">
        <v>368</v>
      </c>
      <c r="K13816" s="34">
        <v>323</v>
      </c>
      <c r="L13816" s="34">
        <v>353</v>
      </c>
      <c r="M13816" s="34">
        <v>337</v>
      </c>
    </row>
    <row r="13817" spans="1:13" x14ac:dyDescent="0.2">
      <c r="A13817" s="34" t="s">
        <v>114711</v>
      </c>
      <c r="B13817" s="34">
        <v>609</v>
      </c>
      <c r="C13817" s="34">
        <v>542</v>
      </c>
      <c r="D13817" s="34">
        <v>620</v>
      </c>
      <c r="E13817" s="34">
        <v>595</v>
      </c>
      <c r="F13817" s="34">
        <v>533</v>
      </c>
      <c r="G13817" s="34">
        <v>509</v>
      </c>
      <c r="H13817" s="34">
        <v>720</v>
      </c>
      <c r="I13817" s="34">
        <v>564</v>
      </c>
      <c r="J13817" s="34">
        <v>717</v>
      </c>
      <c r="K13817" s="34">
        <v>455</v>
      </c>
      <c r="L13817" s="34">
        <v>530</v>
      </c>
      <c r="M13817" s="34">
        <v>395</v>
      </c>
    </row>
    <row r="13818" spans="1:13" x14ac:dyDescent="0.2">
      <c r="A13818" s="34" t="s">
        <v>114712</v>
      </c>
      <c r="B13818" s="34">
        <v>452</v>
      </c>
      <c r="C13818" s="34">
        <v>431</v>
      </c>
      <c r="D13818" s="34">
        <v>429</v>
      </c>
      <c r="E13818" s="34">
        <v>508</v>
      </c>
      <c r="F13818" s="34">
        <v>354</v>
      </c>
      <c r="G13818" s="34">
        <v>420</v>
      </c>
      <c r="H13818" s="34">
        <v>495</v>
      </c>
      <c r="I13818" s="34">
        <v>448</v>
      </c>
      <c r="J13818" s="34">
        <v>467</v>
      </c>
      <c r="K13818" s="34">
        <v>380</v>
      </c>
      <c r="L13818" s="34">
        <v>487</v>
      </c>
      <c r="M13818" s="34">
        <v>372</v>
      </c>
    </row>
    <row r="13819" spans="1:13" x14ac:dyDescent="0.2">
      <c r="A13819" s="34" t="s">
        <v>114713</v>
      </c>
      <c r="B13819" s="34">
        <v>537</v>
      </c>
      <c r="C13819" s="34">
        <v>458</v>
      </c>
      <c r="D13819" s="34">
        <v>691</v>
      </c>
      <c r="E13819" s="34">
        <v>527</v>
      </c>
      <c r="F13819" s="34">
        <v>497</v>
      </c>
      <c r="G13819" s="34">
        <v>434</v>
      </c>
      <c r="H13819" s="34">
        <v>565</v>
      </c>
      <c r="I13819" s="34">
        <v>561</v>
      </c>
      <c r="J13819" s="34">
        <v>495</v>
      </c>
      <c r="K13819" s="34">
        <v>393</v>
      </c>
      <c r="L13819" s="34">
        <v>571</v>
      </c>
      <c r="M13819" s="34">
        <v>389</v>
      </c>
    </row>
    <row r="13820" spans="1:13" x14ac:dyDescent="0.2">
      <c r="A13820" s="34" t="s">
        <v>114714</v>
      </c>
      <c r="B13820" s="34">
        <v>342</v>
      </c>
      <c r="C13820" s="34">
        <v>408</v>
      </c>
      <c r="D13820" s="34">
        <v>389</v>
      </c>
      <c r="E13820" s="34">
        <v>394</v>
      </c>
      <c r="F13820" s="34">
        <v>295</v>
      </c>
      <c r="G13820" s="34">
        <v>271</v>
      </c>
      <c r="H13820" s="34">
        <v>394</v>
      </c>
      <c r="I13820" s="34">
        <v>331</v>
      </c>
      <c r="J13820" s="34">
        <v>371</v>
      </c>
      <c r="K13820" s="34">
        <v>304</v>
      </c>
      <c r="L13820" s="34">
        <v>351</v>
      </c>
      <c r="M13820" s="34">
        <v>294</v>
      </c>
    </row>
    <row r="13821" spans="1:13" x14ac:dyDescent="0.2">
      <c r="A13821" s="34" t="s">
        <v>114715</v>
      </c>
      <c r="B13821" s="34">
        <v>387</v>
      </c>
      <c r="C13821" s="34">
        <v>430</v>
      </c>
      <c r="D13821" s="34">
        <v>462</v>
      </c>
      <c r="E13821" s="34">
        <v>438</v>
      </c>
      <c r="F13821" s="34">
        <v>389</v>
      </c>
      <c r="G13821" s="34">
        <v>381</v>
      </c>
      <c r="H13821" s="34">
        <v>482</v>
      </c>
      <c r="I13821" s="34">
        <v>409</v>
      </c>
      <c r="J13821" s="34">
        <v>445</v>
      </c>
      <c r="K13821" s="34">
        <v>368</v>
      </c>
      <c r="L13821" s="34">
        <v>455</v>
      </c>
      <c r="M13821" s="34">
        <v>335</v>
      </c>
    </row>
    <row r="13822" spans="1:13" x14ac:dyDescent="0.2">
      <c r="A13822" s="34" t="s">
        <v>114716</v>
      </c>
      <c r="B13822" s="34">
        <v>656</v>
      </c>
      <c r="C13822" s="34">
        <v>669</v>
      </c>
      <c r="D13822" s="34">
        <v>852</v>
      </c>
      <c r="E13822" s="34">
        <v>787</v>
      </c>
      <c r="F13822" s="34">
        <v>734</v>
      </c>
      <c r="G13822" s="34">
        <v>668</v>
      </c>
      <c r="H13822" s="34">
        <v>864</v>
      </c>
      <c r="I13822" s="34">
        <v>747</v>
      </c>
      <c r="J13822" s="34">
        <v>779</v>
      </c>
      <c r="K13822" s="34">
        <v>613</v>
      </c>
      <c r="L13822" s="34">
        <v>704</v>
      </c>
      <c r="M13822" s="34">
        <v>586</v>
      </c>
    </row>
    <row r="13823" spans="1:13" x14ac:dyDescent="0.2">
      <c r="A13823" s="34" t="s">
        <v>114717</v>
      </c>
      <c r="B13823" s="34">
        <v>273</v>
      </c>
      <c r="C13823" s="34">
        <v>260</v>
      </c>
      <c r="D13823" s="34">
        <v>299</v>
      </c>
      <c r="E13823" s="34">
        <v>280</v>
      </c>
      <c r="F13823" s="34">
        <v>229</v>
      </c>
      <c r="G13823" s="34">
        <v>247</v>
      </c>
      <c r="H13823" s="34">
        <v>291</v>
      </c>
      <c r="I13823" s="34">
        <v>298</v>
      </c>
      <c r="J13823" s="34">
        <v>267</v>
      </c>
      <c r="K13823" s="34">
        <v>256</v>
      </c>
      <c r="L13823" s="34">
        <v>230</v>
      </c>
      <c r="M13823" s="34">
        <v>240</v>
      </c>
    </row>
    <row r="13824" spans="1:13" x14ac:dyDescent="0.2">
      <c r="A13824" s="34" t="s">
        <v>114718</v>
      </c>
      <c r="B13824" s="34">
        <v>237</v>
      </c>
      <c r="C13824" s="34">
        <v>283</v>
      </c>
      <c r="D13824" s="34">
        <v>262</v>
      </c>
      <c r="E13824" s="34">
        <v>302</v>
      </c>
      <c r="F13824" s="34">
        <v>176</v>
      </c>
      <c r="G13824" s="34">
        <v>221</v>
      </c>
      <c r="H13824" s="34">
        <v>235</v>
      </c>
      <c r="I13824" s="34">
        <v>286</v>
      </c>
      <c r="J13824" s="34">
        <v>215</v>
      </c>
      <c r="K13824" s="34">
        <v>207</v>
      </c>
      <c r="L13824" s="34">
        <v>230</v>
      </c>
      <c r="M13824" s="34">
        <v>193</v>
      </c>
    </row>
    <row r="13825" spans="1:13" x14ac:dyDescent="0.2">
      <c r="A13825" s="34" t="s">
        <v>114719</v>
      </c>
      <c r="B13825" s="34">
        <v>255</v>
      </c>
      <c r="C13825" s="34">
        <v>244</v>
      </c>
      <c r="D13825" s="34">
        <v>271</v>
      </c>
      <c r="E13825" s="34">
        <v>290</v>
      </c>
      <c r="F13825" s="34">
        <v>269</v>
      </c>
      <c r="G13825" s="34">
        <v>198</v>
      </c>
      <c r="H13825" s="34">
        <v>307</v>
      </c>
      <c r="I13825" s="34">
        <v>235</v>
      </c>
      <c r="J13825" s="34">
        <v>328</v>
      </c>
      <c r="K13825" s="34">
        <v>195</v>
      </c>
      <c r="L13825" s="34">
        <v>276</v>
      </c>
      <c r="M13825" s="34">
        <v>176</v>
      </c>
    </row>
    <row r="13826" spans="1:13" x14ac:dyDescent="0.2">
      <c r="A13826" s="34" t="s">
        <v>114720</v>
      </c>
      <c r="B13826" s="34">
        <v>304</v>
      </c>
      <c r="C13826" s="34">
        <v>278</v>
      </c>
      <c r="D13826" s="34">
        <v>224</v>
      </c>
      <c r="E13826" s="34">
        <v>289</v>
      </c>
      <c r="F13826" s="34">
        <v>210</v>
      </c>
      <c r="G13826" s="34">
        <v>236</v>
      </c>
      <c r="H13826" s="34">
        <v>271</v>
      </c>
      <c r="I13826" s="34">
        <v>281</v>
      </c>
      <c r="J13826" s="34">
        <v>268</v>
      </c>
      <c r="K13826" s="34">
        <v>222</v>
      </c>
      <c r="L13826" s="34">
        <v>264</v>
      </c>
      <c r="M13826" s="34">
        <v>238</v>
      </c>
    </row>
    <row r="13827" spans="1:13" x14ac:dyDescent="0.2">
      <c r="A13827" s="34" t="s">
        <v>114721</v>
      </c>
      <c r="B13827" s="34">
        <v>219</v>
      </c>
      <c r="C13827" s="34">
        <v>268</v>
      </c>
      <c r="D13827" s="34">
        <v>273</v>
      </c>
      <c r="E13827" s="34">
        <v>283</v>
      </c>
      <c r="F13827" s="34">
        <v>212</v>
      </c>
      <c r="G13827" s="34">
        <v>269</v>
      </c>
      <c r="H13827" s="34">
        <v>340</v>
      </c>
      <c r="I13827" s="34">
        <v>234</v>
      </c>
      <c r="J13827" s="34">
        <v>279</v>
      </c>
      <c r="K13827" s="34">
        <v>222</v>
      </c>
      <c r="L13827" s="34">
        <v>235</v>
      </c>
      <c r="M13827" s="34">
        <v>190</v>
      </c>
    </row>
    <row r="13828" spans="1:13" x14ac:dyDescent="0.2">
      <c r="A13828" s="34" t="s">
        <v>114722</v>
      </c>
      <c r="B13828" s="34">
        <v>417</v>
      </c>
      <c r="C13828" s="34">
        <v>329</v>
      </c>
      <c r="D13828" s="34">
        <v>362</v>
      </c>
      <c r="E13828" s="34">
        <v>462</v>
      </c>
      <c r="F13828" s="34">
        <v>398</v>
      </c>
      <c r="G13828" s="34">
        <v>363</v>
      </c>
      <c r="H13828" s="34">
        <v>415</v>
      </c>
      <c r="I13828" s="34">
        <v>415</v>
      </c>
      <c r="J13828" s="34">
        <v>374</v>
      </c>
      <c r="K13828" s="34">
        <v>327</v>
      </c>
      <c r="L13828" s="34">
        <v>421</v>
      </c>
      <c r="M13828" s="34">
        <v>277</v>
      </c>
    </row>
    <row r="13829" spans="1:13" x14ac:dyDescent="0.2">
      <c r="A13829" s="34" t="s">
        <v>114723</v>
      </c>
      <c r="B13829" s="34">
        <v>355</v>
      </c>
      <c r="C13829" s="34">
        <v>400</v>
      </c>
      <c r="D13829" s="34">
        <v>374</v>
      </c>
      <c r="E13829" s="34">
        <v>364</v>
      </c>
      <c r="F13829" s="34">
        <v>311</v>
      </c>
      <c r="G13829" s="34">
        <v>375</v>
      </c>
      <c r="H13829" s="34">
        <v>297</v>
      </c>
      <c r="I13829" s="34">
        <v>317</v>
      </c>
      <c r="J13829" s="34">
        <v>333</v>
      </c>
      <c r="K13829" s="34">
        <v>291</v>
      </c>
      <c r="L13829" s="34">
        <v>328</v>
      </c>
      <c r="M13829" s="34">
        <v>290</v>
      </c>
    </row>
    <row r="13830" spans="1:13" x14ac:dyDescent="0.2">
      <c r="A13830" s="34" t="s">
        <v>114724</v>
      </c>
      <c r="B13830" s="34">
        <v>182</v>
      </c>
      <c r="C13830" s="34">
        <v>191</v>
      </c>
      <c r="D13830" s="34">
        <v>160</v>
      </c>
      <c r="E13830" s="34">
        <v>180</v>
      </c>
      <c r="F13830" s="34">
        <v>231</v>
      </c>
      <c r="G13830" s="34">
        <v>186</v>
      </c>
      <c r="H13830" s="34">
        <v>188</v>
      </c>
      <c r="I13830" s="34">
        <v>199</v>
      </c>
      <c r="J13830" s="34">
        <v>227</v>
      </c>
      <c r="K13830" s="34">
        <v>169</v>
      </c>
      <c r="L13830" s="34">
        <v>169</v>
      </c>
      <c r="M13830" s="34">
        <v>175</v>
      </c>
    </row>
    <row r="13831" spans="1:13" x14ac:dyDescent="0.2">
      <c r="A13831" s="34" t="s">
        <v>114725</v>
      </c>
      <c r="B13831" s="34">
        <v>331</v>
      </c>
      <c r="C13831" s="34">
        <v>277</v>
      </c>
      <c r="D13831" s="34">
        <v>374</v>
      </c>
      <c r="E13831" s="34">
        <v>283</v>
      </c>
      <c r="F13831" s="34">
        <v>304</v>
      </c>
      <c r="G13831" s="34">
        <v>304</v>
      </c>
      <c r="H13831" s="34">
        <v>378</v>
      </c>
      <c r="I13831" s="34">
        <v>270</v>
      </c>
      <c r="J13831" s="34">
        <v>308</v>
      </c>
      <c r="K13831" s="34">
        <v>231</v>
      </c>
      <c r="L13831" s="34">
        <v>361</v>
      </c>
      <c r="M13831" s="34">
        <v>228</v>
      </c>
    </row>
    <row r="13832" spans="1:13" x14ac:dyDescent="0.2">
      <c r="A13832" s="34" t="s">
        <v>114726</v>
      </c>
      <c r="B13832" s="34">
        <v>234</v>
      </c>
      <c r="C13832" s="34">
        <v>342</v>
      </c>
      <c r="D13832" s="34">
        <v>343</v>
      </c>
      <c r="E13832" s="34">
        <v>357</v>
      </c>
      <c r="F13832" s="34">
        <v>267</v>
      </c>
      <c r="G13832" s="34">
        <v>310</v>
      </c>
      <c r="H13832" s="34">
        <v>309</v>
      </c>
      <c r="I13832" s="34">
        <v>303</v>
      </c>
      <c r="J13832" s="34">
        <v>340</v>
      </c>
      <c r="K13832" s="34">
        <v>279</v>
      </c>
      <c r="L13832" s="34">
        <v>278</v>
      </c>
      <c r="M13832" s="34">
        <v>227</v>
      </c>
    </row>
    <row r="13833" spans="1:13" x14ac:dyDescent="0.2">
      <c r="A13833" s="34" t="s">
        <v>114727</v>
      </c>
      <c r="B13833" s="34">
        <v>229</v>
      </c>
      <c r="C13833" s="34">
        <v>245</v>
      </c>
      <c r="D13833" s="34">
        <v>211</v>
      </c>
      <c r="E13833" s="34">
        <v>266</v>
      </c>
      <c r="F13833" s="34">
        <v>296</v>
      </c>
      <c r="G13833" s="34">
        <v>261</v>
      </c>
      <c r="H13833" s="34">
        <v>285</v>
      </c>
      <c r="I13833" s="34">
        <v>294</v>
      </c>
      <c r="J13833" s="34">
        <v>246</v>
      </c>
      <c r="K13833" s="34">
        <v>228</v>
      </c>
      <c r="L13833" s="34">
        <v>246</v>
      </c>
      <c r="M13833" s="34">
        <v>221</v>
      </c>
    </row>
    <row r="13834" spans="1:13" x14ac:dyDescent="0.2">
      <c r="A13834" s="34" t="s">
        <v>114728</v>
      </c>
      <c r="B13834" s="34">
        <v>516</v>
      </c>
      <c r="C13834" s="34">
        <v>449</v>
      </c>
      <c r="D13834" s="34">
        <v>489</v>
      </c>
      <c r="E13834" s="34">
        <v>452</v>
      </c>
      <c r="F13834" s="34">
        <v>478</v>
      </c>
      <c r="G13834" s="34">
        <v>397</v>
      </c>
      <c r="H13834" s="34">
        <v>536</v>
      </c>
      <c r="I13834" s="34">
        <v>480</v>
      </c>
      <c r="J13834" s="34">
        <v>469</v>
      </c>
      <c r="K13834" s="34">
        <v>398</v>
      </c>
      <c r="L13834" s="34">
        <v>398</v>
      </c>
      <c r="M13834" s="34">
        <v>370</v>
      </c>
    </row>
    <row r="13835" spans="1:13" x14ac:dyDescent="0.2">
      <c r="A13835" s="34" t="s">
        <v>114729</v>
      </c>
      <c r="B13835" s="34">
        <v>273</v>
      </c>
      <c r="C13835" s="34">
        <v>282</v>
      </c>
      <c r="D13835" s="34">
        <v>283</v>
      </c>
      <c r="E13835" s="34">
        <v>319</v>
      </c>
      <c r="F13835" s="34">
        <v>262</v>
      </c>
      <c r="G13835" s="34">
        <v>292</v>
      </c>
      <c r="H13835" s="34">
        <v>339</v>
      </c>
      <c r="I13835" s="34">
        <v>276</v>
      </c>
      <c r="J13835" s="34">
        <v>277</v>
      </c>
      <c r="K13835" s="34">
        <v>300</v>
      </c>
      <c r="L13835" s="34">
        <v>227</v>
      </c>
      <c r="M13835" s="34">
        <v>238</v>
      </c>
    </row>
    <row r="13836" spans="1:13" x14ac:dyDescent="0.2">
      <c r="A13836" s="34" t="s">
        <v>114730</v>
      </c>
      <c r="B13836" s="34">
        <v>317</v>
      </c>
      <c r="C13836" s="34">
        <v>292</v>
      </c>
      <c r="D13836" s="34">
        <v>352</v>
      </c>
      <c r="E13836" s="34">
        <v>347</v>
      </c>
      <c r="F13836" s="34">
        <v>241</v>
      </c>
      <c r="G13836" s="34">
        <v>288</v>
      </c>
      <c r="H13836" s="34">
        <v>376</v>
      </c>
      <c r="I13836" s="34">
        <v>327</v>
      </c>
      <c r="J13836" s="34">
        <v>340</v>
      </c>
      <c r="K13836" s="34">
        <v>227</v>
      </c>
      <c r="L13836" s="34">
        <v>266</v>
      </c>
      <c r="M13836" s="34">
        <v>248</v>
      </c>
    </row>
    <row r="13837" spans="1:13" x14ac:dyDescent="0.2">
      <c r="A13837" s="34" t="s">
        <v>114731</v>
      </c>
      <c r="B13837" s="34">
        <v>230</v>
      </c>
      <c r="C13837" s="34">
        <v>290</v>
      </c>
      <c r="D13837" s="34">
        <v>283</v>
      </c>
      <c r="E13837" s="34">
        <v>329</v>
      </c>
      <c r="F13837" s="34">
        <v>281</v>
      </c>
      <c r="G13837" s="34">
        <v>307</v>
      </c>
      <c r="H13837" s="34">
        <v>280</v>
      </c>
      <c r="I13837" s="34">
        <v>276</v>
      </c>
      <c r="J13837" s="34">
        <v>291</v>
      </c>
      <c r="K13837" s="34">
        <v>262</v>
      </c>
      <c r="L13837" s="34">
        <v>307</v>
      </c>
      <c r="M13837" s="34">
        <v>217</v>
      </c>
    </row>
    <row r="13838" spans="1:13" x14ac:dyDescent="0.2">
      <c r="A13838" s="34" t="s">
        <v>114732</v>
      </c>
      <c r="B13838" s="34">
        <v>278</v>
      </c>
      <c r="C13838" s="34">
        <v>247</v>
      </c>
      <c r="D13838" s="34">
        <v>264</v>
      </c>
      <c r="E13838" s="34">
        <v>258</v>
      </c>
      <c r="F13838" s="34">
        <v>234</v>
      </c>
      <c r="G13838" s="34">
        <v>229</v>
      </c>
      <c r="H13838" s="34">
        <v>270</v>
      </c>
      <c r="I13838" s="34">
        <v>249</v>
      </c>
      <c r="J13838" s="34">
        <v>317</v>
      </c>
      <c r="K13838" s="34">
        <v>227</v>
      </c>
      <c r="L13838" s="34">
        <v>310</v>
      </c>
      <c r="M13838" s="34">
        <v>214</v>
      </c>
    </row>
    <row r="13839" spans="1:13" x14ac:dyDescent="0.2">
      <c r="A13839" s="34" t="s">
        <v>114733</v>
      </c>
      <c r="B13839" s="34">
        <v>257</v>
      </c>
      <c r="C13839" s="34">
        <v>211</v>
      </c>
      <c r="D13839" s="34">
        <v>238</v>
      </c>
      <c r="E13839" s="34">
        <v>254</v>
      </c>
      <c r="F13839" s="34">
        <v>191</v>
      </c>
      <c r="G13839" s="34">
        <v>207</v>
      </c>
      <c r="H13839" s="34">
        <v>248</v>
      </c>
      <c r="I13839" s="34">
        <v>261</v>
      </c>
      <c r="J13839" s="34">
        <v>233</v>
      </c>
      <c r="K13839" s="34">
        <v>164</v>
      </c>
      <c r="L13839" s="34">
        <v>229</v>
      </c>
      <c r="M13839" s="34">
        <v>173</v>
      </c>
    </row>
    <row r="13840" spans="1:13" x14ac:dyDescent="0.2">
      <c r="A13840" s="34" t="s">
        <v>114734</v>
      </c>
      <c r="B13840" s="34">
        <v>219</v>
      </c>
      <c r="C13840" s="34">
        <v>377</v>
      </c>
      <c r="D13840" s="34">
        <v>291</v>
      </c>
      <c r="E13840" s="34">
        <v>429</v>
      </c>
      <c r="F13840" s="34">
        <v>290</v>
      </c>
      <c r="G13840" s="34">
        <v>293</v>
      </c>
      <c r="H13840" s="34">
        <v>287</v>
      </c>
      <c r="I13840" s="34">
        <v>370</v>
      </c>
      <c r="J13840" s="34">
        <v>298</v>
      </c>
      <c r="K13840" s="34">
        <v>311</v>
      </c>
      <c r="L13840" s="34">
        <v>273</v>
      </c>
      <c r="M13840" s="34">
        <v>309</v>
      </c>
    </row>
    <row r="13841" spans="1:13" x14ac:dyDescent="0.2">
      <c r="A13841" s="34" t="s">
        <v>114735</v>
      </c>
      <c r="B13841" s="34">
        <v>342</v>
      </c>
      <c r="C13841" s="34">
        <v>348</v>
      </c>
      <c r="D13841" s="34">
        <v>390</v>
      </c>
      <c r="E13841" s="34">
        <v>399</v>
      </c>
      <c r="F13841" s="34">
        <v>335</v>
      </c>
      <c r="G13841" s="34">
        <v>328</v>
      </c>
      <c r="H13841" s="34">
        <v>430</v>
      </c>
      <c r="I13841" s="34">
        <v>356</v>
      </c>
      <c r="J13841" s="34">
        <v>366</v>
      </c>
      <c r="K13841" s="34">
        <v>252</v>
      </c>
      <c r="L13841" s="34">
        <v>323</v>
      </c>
      <c r="M13841" s="34">
        <v>287</v>
      </c>
    </row>
    <row r="13842" spans="1:13" x14ac:dyDescent="0.2">
      <c r="A13842" s="34" t="s">
        <v>114736</v>
      </c>
      <c r="B13842" s="34">
        <v>232</v>
      </c>
      <c r="C13842" s="34">
        <v>268</v>
      </c>
      <c r="D13842" s="34">
        <v>311</v>
      </c>
      <c r="E13842" s="34">
        <v>279</v>
      </c>
      <c r="F13842" s="34">
        <v>261</v>
      </c>
      <c r="G13842" s="34">
        <v>282</v>
      </c>
      <c r="H13842" s="34">
        <v>298</v>
      </c>
      <c r="I13842" s="34">
        <v>238</v>
      </c>
      <c r="J13842" s="34">
        <v>303</v>
      </c>
      <c r="K13842" s="34">
        <v>217</v>
      </c>
      <c r="L13842" s="34">
        <v>352</v>
      </c>
      <c r="M13842" s="34">
        <v>216</v>
      </c>
    </row>
    <row r="13843" spans="1:13" x14ac:dyDescent="0.2">
      <c r="A13843" s="34" t="s">
        <v>114737</v>
      </c>
      <c r="B13843" s="34">
        <v>228</v>
      </c>
      <c r="C13843" s="34">
        <v>290</v>
      </c>
      <c r="D13843" s="34">
        <v>304</v>
      </c>
      <c r="E13843" s="34">
        <v>329</v>
      </c>
      <c r="F13843" s="34">
        <v>289</v>
      </c>
      <c r="G13843" s="34">
        <v>343</v>
      </c>
      <c r="H13843" s="34">
        <v>380</v>
      </c>
      <c r="I13843" s="34">
        <v>312</v>
      </c>
      <c r="J13843" s="34">
        <v>273</v>
      </c>
      <c r="K13843" s="34">
        <v>285</v>
      </c>
      <c r="L13843" s="34">
        <v>290</v>
      </c>
      <c r="M13843" s="34">
        <v>247</v>
      </c>
    </row>
    <row r="13844" spans="1:13" x14ac:dyDescent="0.2">
      <c r="A13844" s="34" t="s">
        <v>114738</v>
      </c>
      <c r="B13844" s="34">
        <v>255</v>
      </c>
      <c r="C13844" s="34">
        <v>231</v>
      </c>
      <c r="D13844" s="34">
        <v>315</v>
      </c>
      <c r="E13844" s="34">
        <v>345</v>
      </c>
      <c r="F13844" s="34">
        <v>236</v>
      </c>
      <c r="G13844" s="34">
        <v>249</v>
      </c>
      <c r="H13844" s="34">
        <v>330</v>
      </c>
      <c r="I13844" s="34">
        <v>254</v>
      </c>
      <c r="J13844" s="34">
        <v>289</v>
      </c>
      <c r="K13844" s="34">
        <v>221</v>
      </c>
      <c r="L13844" s="34">
        <v>247</v>
      </c>
      <c r="M13844" s="34">
        <v>196</v>
      </c>
    </row>
    <row r="13845" spans="1:13" x14ac:dyDescent="0.2">
      <c r="A13845" s="34" t="s">
        <v>114739</v>
      </c>
      <c r="B13845" s="34">
        <v>369</v>
      </c>
      <c r="C13845" s="34">
        <v>429</v>
      </c>
      <c r="D13845" s="34">
        <v>376</v>
      </c>
      <c r="E13845" s="34">
        <v>372</v>
      </c>
      <c r="F13845" s="34">
        <v>381</v>
      </c>
      <c r="G13845" s="34">
        <v>371</v>
      </c>
      <c r="H13845" s="34">
        <v>481</v>
      </c>
      <c r="I13845" s="34">
        <v>346</v>
      </c>
      <c r="J13845" s="34">
        <v>455</v>
      </c>
      <c r="K13845" s="34">
        <v>305</v>
      </c>
      <c r="L13845" s="34">
        <v>397</v>
      </c>
      <c r="M13845" s="34">
        <v>299</v>
      </c>
    </row>
    <row r="13846" spans="1:13" x14ac:dyDescent="0.2">
      <c r="A13846" s="34" t="s">
        <v>114740</v>
      </c>
      <c r="B13846" s="34">
        <v>296</v>
      </c>
      <c r="C13846" s="34">
        <v>259</v>
      </c>
      <c r="D13846" s="34">
        <v>381</v>
      </c>
      <c r="E13846" s="34">
        <v>353</v>
      </c>
      <c r="F13846" s="34">
        <v>297</v>
      </c>
      <c r="G13846" s="34">
        <v>287</v>
      </c>
      <c r="H13846" s="34">
        <v>389</v>
      </c>
      <c r="I13846" s="34">
        <v>341</v>
      </c>
      <c r="J13846" s="34">
        <v>330</v>
      </c>
      <c r="K13846" s="34">
        <v>245</v>
      </c>
      <c r="L13846" s="34">
        <v>347</v>
      </c>
      <c r="M13846" s="34">
        <v>248</v>
      </c>
    </row>
    <row r="13847" spans="1:13" x14ac:dyDescent="0.2">
      <c r="A13847" s="34" t="s">
        <v>114741</v>
      </c>
      <c r="B13847" s="34">
        <v>129</v>
      </c>
      <c r="C13847" s="34">
        <v>157</v>
      </c>
      <c r="D13847" s="34">
        <v>152</v>
      </c>
      <c r="E13847" s="34">
        <v>184</v>
      </c>
      <c r="F13847" s="34">
        <v>130</v>
      </c>
      <c r="G13847" s="34">
        <v>171</v>
      </c>
      <c r="H13847" s="34">
        <v>174</v>
      </c>
      <c r="I13847" s="34">
        <v>178</v>
      </c>
      <c r="J13847" s="34">
        <v>175</v>
      </c>
      <c r="K13847" s="34">
        <v>128</v>
      </c>
      <c r="L13847" s="34">
        <v>135</v>
      </c>
      <c r="M13847" s="34">
        <v>120</v>
      </c>
    </row>
    <row r="13848" spans="1:13" x14ac:dyDescent="0.2">
      <c r="A13848" s="34" t="s">
        <v>114742</v>
      </c>
      <c r="B13848" s="34">
        <v>271</v>
      </c>
      <c r="C13848" s="34">
        <v>260</v>
      </c>
      <c r="D13848" s="34">
        <v>405</v>
      </c>
      <c r="E13848" s="34">
        <v>360</v>
      </c>
      <c r="F13848" s="34">
        <v>252</v>
      </c>
      <c r="G13848" s="34">
        <v>275</v>
      </c>
      <c r="H13848" s="34">
        <v>300</v>
      </c>
      <c r="I13848" s="34">
        <v>310</v>
      </c>
      <c r="J13848" s="34">
        <v>256</v>
      </c>
      <c r="K13848" s="34">
        <v>254</v>
      </c>
      <c r="L13848" s="34">
        <v>351</v>
      </c>
      <c r="M13848" s="34">
        <v>261</v>
      </c>
    </row>
    <row r="13849" spans="1:13" x14ac:dyDescent="0.2">
      <c r="A13849" s="34" t="s">
        <v>114743</v>
      </c>
      <c r="B13849" s="34">
        <v>388</v>
      </c>
      <c r="C13849" s="34">
        <v>437</v>
      </c>
      <c r="D13849" s="34">
        <v>436</v>
      </c>
      <c r="E13849" s="34">
        <v>405</v>
      </c>
      <c r="F13849" s="34">
        <v>364</v>
      </c>
      <c r="G13849" s="34">
        <v>381</v>
      </c>
      <c r="H13849" s="34">
        <v>510</v>
      </c>
      <c r="I13849" s="34">
        <v>347</v>
      </c>
      <c r="J13849" s="34">
        <v>360</v>
      </c>
      <c r="K13849" s="34">
        <v>290</v>
      </c>
      <c r="L13849" s="34">
        <v>445</v>
      </c>
      <c r="M13849" s="34">
        <v>292</v>
      </c>
    </row>
    <row r="13850" spans="1:13" x14ac:dyDescent="0.2">
      <c r="A13850" s="34" t="s">
        <v>114744</v>
      </c>
      <c r="B13850" s="34">
        <v>381</v>
      </c>
      <c r="C13850" s="34">
        <v>273</v>
      </c>
      <c r="D13850" s="34">
        <v>306</v>
      </c>
      <c r="E13850" s="34">
        <v>305</v>
      </c>
      <c r="F13850" s="34">
        <v>324</v>
      </c>
      <c r="G13850" s="34">
        <v>246</v>
      </c>
      <c r="H13850" s="34">
        <v>305</v>
      </c>
      <c r="I13850" s="34">
        <v>282</v>
      </c>
      <c r="J13850" s="34">
        <v>317</v>
      </c>
      <c r="K13850" s="34">
        <v>222</v>
      </c>
      <c r="L13850" s="34">
        <v>320</v>
      </c>
      <c r="M13850" s="34">
        <v>216</v>
      </c>
    </row>
    <row r="13851" spans="1:13" x14ac:dyDescent="0.2">
      <c r="A13851" s="34" t="s">
        <v>114745</v>
      </c>
      <c r="B13851" s="34">
        <v>161</v>
      </c>
      <c r="C13851" s="34">
        <v>193</v>
      </c>
      <c r="D13851" s="34">
        <v>224</v>
      </c>
      <c r="E13851" s="34">
        <v>168</v>
      </c>
      <c r="F13851" s="34">
        <v>199</v>
      </c>
      <c r="G13851" s="34">
        <v>203</v>
      </c>
      <c r="H13851" s="34">
        <v>257</v>
      </c>
      <c r="I13851" s="34">
        <v>188</v>
      </c>
      <c r="J13851" s="34">
        <v>213</v>
      </c>
      <c r="K13851" s="34">
        <v>159</v>
      </c>
      <c r="L13851" s="34">
        <v>196</v>
      </c>
      <c r="M13851" s="34">
        <v>132</v>
      </c>
    </row>
    <row r="13852" spans="1:13" x14ac:dyDescent="0.2">
      <c r="A13852" s="34" t="s">
        <v>114746</v>
      </c>
      <c r="B13852" s="34">
        <v>272</v>
      </c>
      <c r="C13852" s="34">
        <v>281</v>
      </c>
      <c r="D13852" s="34">
        <v>283</v>
      </c>
      <c r="E13852" s="34">
        <v>274</v>
      </c>
      <c r="F13852" s="34">
        <v>199</v>
      </c>
      <c r="G13852" s="34">
        <v>225</v>
      </c>
      <c r="H13852" s="34">
        <v>320</v>
      </c>
      <c r="I13852" s="34">
        <v>243</v>
      </c>
      <c r="J13852" s="34">
        <v>263</v>
      </c>
      <c r="K13852" s="34">
        <v>240</v>
      </c>
      <c r="L13852" s="34">
        <v>250</v>
      </c>
      <c r="M13852" s="34">
        <v>205</v>
      </c>
    </row>
    <row r="13853" spans="1:13" x14ac:dyDescent="0.2">
      <c r="A13853" s="34" t="s">
        <v>114747</v>
      </c>
      <c r="B13853" s="34">
        <v>186</v>
      </c>
      <c r="C13853" s="34">
        <v>213</v>
      </c>
      <c r="D13853" s="34">
        <v>224</v>
      </c>
      <c r="E13853" s="34">
        <v>215</v>
      </c>
      <c r="F13853" s="34">
        <v>180</v>
      </c>
      <c r="G13853" s="34">
        <v>177</v>
      </c>
      <c r="H13853" s="34">
        <v>246</v>
      </c>
      <c r="I13853" s="34">
        <v>205</v>
      </c>
      <c r="J13853" s="34">
        <v>150</v>
      </c>
      <c r="K13853" s="34">
        <v>156</v>
      </c>
      <c r="L13853" s="34">
        <v>163</v>
      </c>
      <c r="M13853" s="34">
        <v>130</v>
      </c>
    </row>
    <row r="13854" spans="1:13" x14ac:dyDescent="0.2">
      <c r="A13854" s="34" t="s">
        <v>114748</v>
      </c>
      <c r="B13854" s="34">
        <v>336</v>
      </c>
      <c r="C13854" s="34">
        <v>438</v>
      </c>
      <c r="D13854" s="34">
        <v>376</v>
      </c>
      <c r="E13854" s="34">
        <v>359</v>
      </c>
      <c r="F13854" s="34">
        <v>312</v>
      </c>
      <c r="G13854" s="34">
        <v>338</v>
      </c>
      <c r="H13854" s="34">
        <v>348</v>
      </c>
      <c r="I13854" s="34">
        <v>341</v>
      </c>
      <c r="J13854" s="34">
        <v>389</v>
      </c>
      <c r="K13854" s="34">
        <v>280</v>
      </c>
      <c r="L13854" s="34">
        <v>371</v>
      </c>
      <c r="M13854" s="34">
        <v>260</v>
      </c>
    </row>
    <row r="13855" spans="1:13" x14ac:dyDescent="0.2">
      <c r="A13855" s="34" t="s">
        <v>114749</v>
      </c>
      <c r="B13855" s="34">
        <v>227</v>
      </c>
      <c r="C13855" s="34">
        <v>197</v>
      </c>
      <c r="D13855" s="34">
        <v>245</v>
      </c>
      <c r="E13855" s="34">
        <v>253</v>
      </c>
      <c r="F13855" s="34">
        <v>151</v>
      </c>
      <c r="G13855" s="34">
        <v>171</v>
      </c>
      <c r="H13855" s="34">
        <v>249</v>
      </c>
      <c r="I13855" s="34">
        <v>187</v>
      </c>
      <c r="J13855" s="34">
        <v>274</v>
      </c>
      <c r="K13855" s="34">
        <v>219</v>
      </c>
      <c r="L13855" s="34">
        <v>182</v>
      </c>
      <c r="M13855" s="34">
        <v>194</v>
      </c>
    </row>
    <row r="13856" spans="1:13" x14ac:dyDescent="0.2">
      <c r="A13856" s="34" t="s">
        <v>114750</v>
      </c>
      <c r="B13856" s="34">
        <v>314</v>
      </c>
      <c r="C13856" s="34">
        <v>306</v>
      </c>
      <c r="D13856" s="34">
        <v>293</v>
      </c>
      <c r="E13856" s="34">
        <v>367</v>
      </c>
      <c r="F13856" s="34">
        <v>301</v>
      </c>
      <c r="G13856" s="34">
        <v>308</v>
      </c>
      <c r="H13856" s="34">
        <v>307</v>
      </c>
      <c r="I13856" s="34">
        <v>361</v>
      </c>
      <c r="J13856" s="34">
        <v>392</v>
      </c>
      <c r="K13856" s="34">
        <v>269</v>
      </c>
      <c r="L13856" s="34">
        <v>343</v>
      </c>
      <c r="M13856" s="34">
        <v>284</v>
      </c>
    </row>
    <row r="13857" spans="1:13" x14ac:dyDescent="0.2">
      <c r="A13857" s="34" t="s">
        <v>114751</v>
      </c>
      <c r="B13857" s="34">
        <v>108</v>
      </c>
      <c r="C13857" s="34">
        <v>188</v>
      </c>
      <c r="D13857" s="34">
        <v>228</v>
      </c>
      <c r="E13857" s="34">
        <v>209</v>
      </c>
      <c r="F13857" s="34">
        <v>182</v>
      </c>
      <c r="G13857" s="34">
        <v>196</v>
      </c>
      <c r="H13857" s="34">
        <v>209</v>
      </c>
      <c r="I13857" s="34">
        <v>165</v>
      </c>
      <c r="J13857" s="34">
        <v>188</v>
      </c>
      <c r="K13857" s="34">
        <v>157</v>
      </c>
      <c r="L13857" s="34">
        <v>202</v>
      </c>
      <c r="M13857" s="34">
        <v>177</v>
      </c>
    </row>
    <row r="13858" spans="1:13" x14ac:dyDescent="0.2">
      <c r="A13858" s="34" t="s">
        <v>114752</v>
      </c>
      <c r="B13858" s="34">
        <v>123</v>
      </c>
      <c r="C13858" s="34">
        <v>137</v>
      </c>
      <c r="D13858" s="34">
        <v>129</v>
      </c>
      <c r="E13858" s="34">
        <v>142</v>
      </c>
      <c r="F13858" s="34">
        <v>132</v>
      </c>
      <c r="G13858" s="34">
        <v>190</v>
      </c>
      <c r="H13858" s="34">
        <v>149</v>
      </c>
      <c r="I13858" s="34">
        <v>185</v>
      </c>
      <c r="J13858" s="34">
        <v>123</v>
      </c>
      <c r="K13858" s="34">
        <v>141</v>
      </c>
      <c r="L13858" s="34">
        <v>155</v>
      </c>
      <c r="M13858" s="34">
        <v>129</v>
      </c>
    </row>
    <row r="13859" spans="1:13" x14ac:dyDescent="0.2">
      <c r="A13859" s="34" t="s">
        <v>114753</v>
      </c>
      <c r="B13859" s="34">
        <v>272</v>
      </c>
      <c r="C13859" s="34">
        <v>343</v>
      </c>
      <c r="D13859" s="34">
        <v>376</v>
      </c>
      <c r="E13859" s="34">
        <v>338</v>
      </c>
      <c r="F13859" s="34">
        <v>302</v>
      </c>
      <c r="G13859" s="34">
        <v>276</v>
      </c>
      <c r="H13859" s="34">
        <v>344</v>
      </c>
      <c r="I13859" s="34">
        <v>364</v>
      </c>
      <c r="J13859" s="34">
        <v>362</v>
      </c>
      <c r="K13859" s="34">
        <v>274</v>
      </c>
      <c r="L13859" s="34">
        <v>356</v>
      </c>
      <c r="M13859" s="34">
        <v>296</v>
      </c>
    </row>
    <row r="13860" spans="1:13" x14ac:dyDescent="0.2">
      <c r="A13860" s="34" t="s">
        <v>114754</v>
      </c>
      <c r="B13860" s="34">
        <v>316</v>
      </c>
      <c r="C13860" s="34">
        <v>316</v>
      </c>
      <c r="D13860" s="34">
        <v>311</v>
      </c>
      <c r="E13860" s="34">
        <v>380</v>
      </c>
      <c r="F13860" s="34">
        <v>331</v>
      </c>
      <c r="G13860" s="34">
        <v>299</v>
      </c>
      <c r="H13860" s="34">
        <v>348</v>
      </c>
      <c r="I13860" s="34">
        <v>344</v>
      </c>
      <c r="J13860" s="34">
        <v>317</v>
      </c>
      <c r="K13860" s="34">
        <v>294</v>
      </c>
      <c r="L13860" s="34">
        <v>295</v>
      </c>
      <c r="M13860" s="34">
        <v>230</v>
      </c>
    </row>
    <row r="13861" spans="1:13" x14ac:dyDescent="0.2">
      <c r="A13861" s="34" t="s">
        <v>114755</v>
      </c>
      <c r="B13861" s="34">
        <v>270</v>
      </c>
      <c r="C13861" s="34">
        <v>310</v>
      </c>
      <c r="D13861" s="34">
        <v>279</v>
      </c>
      <c r="E13861" s="34">
        <v>268</v>
      </c>
      <c r="F13861" s="34">
        <v>206</v>
      </c>
      <c r="G13861" s="34">
        <v>272</v>
      </c>
      <c r="H13861" s="34">
        <v>266</v>
      </c>
      <c r="I13861" s="34">
        <v>287</v>
      </c>
      <c r="J13861" s="34">
        <v>271</v>
      </c>
      <c r="K13861" s="34">
        <v>236</v>
      </c>
      <c r="L13861" s="34">
        <v>229</v>
      </c>
      <c r="M13861" s="34">
        <v>247</v>
      </c>
    </row>
    <row r="13862" spans="1:13" x14ac:dyDescent="0.2">
      <c r="A13862" s="34" t="s">
        <v>114756</v>
      </c>
      <c r="B13862" s="34">
        <v>414</v>
      </c>
      <c r="C13862" s="34">
        <v>375</v>
      </c>
      <c r="D13862" s="34">
        <v>427</v>
      </c>
      <c r="E13862" s="34">
        <v>375</v>
      </c>
      <c r="F13862" s="34">
        <v>405</v>
      </c>
      <c r="G13862" s="34">
        <v>409</v>
      </c>
      <c r="H13862" s="34">
        <v>495</v>
      </c>
      <c r="I13862" s="34">
        <v>422</v>
      </c>
      <c r="J13862" s="34">
        <v>473</v>
      </c>
      <c r="K13862" s="34">
        <v>320</v>
      </c>
      <c r="L13862" s="34">
        <v>433</v>
      </c>
      <c r="M13862" s="34">
        <v>360</v>
      </c>
    </row>
    <row r="13863" spans="1:13" x14ac:dyDescent="0.2">
      <c r="A13863" s="34" t="s">
        <v>114757</v>
      </c>
      <c r="B13863" s="34">
        <v>243</v>
      </c>
      <c r="C13863" s="34">
        <v>317</v>
      </c>
      <c r="D13863" s="34">
        <v>294</v>
      </c>
      <c r="E13863" s="34">
        <v>370</v>
      </c>
      <c r="F13863" s="34">
        <v>236</v>
      </c>
      <c r="G13863" s="34">
        <v>274</v>
      </c>
      <c r="H13863" s="34">
        <v>320</v>
      </c>
      <c r="I13863" s="34">
        <v>375</v>
      </c>
      <c r="J13863" s="34">
        <v>276</v>
      </c>
      <c r="K13863" s="34">
        <v>249</v>
      </c>
      <c r="L13863" s="34">
        <v>275</v>
      </c>
      <c r="M13863" s="34">
        <v>276</v>
      </c>
    </row>
    <row r="13864" spans="1:13" x14ac:dyDescent="0.2">
      <c r="A13864" s="34" t="s">
        <v>114758</v>
      </c>
      <c r="B13864" s="34">
        <v>96</v>
      </c>
      <c r="C13864" s="34">
        <v>129</v>
      </c>
      <c r="D13864" s="34">
        <v>135</v>
      </c>
      <c r="E13864" s="34">
        <v>195</v>
      </c>
      <c r="F13864" s="34">
        <v>148</v>
      </c>
      <c r="G13864" s="34">
        <v>131</v>
      </c>
      <c r="H13864" s="34">
        <v>149</v>
      </c>
      <c r="I13864" s="34">
        <v>122</v>
      </c>
      <c r="J13864" s="34">
        <v>194</v>
      </c>
      <c r="K13864" s="34">
        <v>123</v>
      </c>
      <c r="L13864" s="34">
        <v>110</v>
      </c>
      <c r="M13864" s="34">
        <v>100</v>
      </c>
    </row>
    <row r="13865" spans="1:13" x14ac:dyDescent="0.2">
      <c r="A13865" s="34" t="s">
        <v>114759</v>
      </c>
      <c r="B13865" s="34">
        <v>406</v>
      </c>
      <c r="C13865" s="34">
        <v>467</v>
      </c>
      <c r="D13865" s="34">
        <v>524</v>
      </c>
      <c r="E13865" s="34">
        <v>497</v>
      </c>
      <c r="F13865" s="34">
        <v>495</v>
      </c>
      <c r="G13865" s="34">
        <v>503</v>
      </c>
      <c r="H13865" s="34">
        <v>504</v>
      </c>
      <c r="I13865" s="34">
        <v>469</v>
      </c>
      <c r="J13865" s="34">
        <v>550</v>
      </c>
      <c r="K13865" s="34">
        <v>385</v>
      </c>
      <c r="L13865" s="34">
        <v>472</v>
      </c>
      <c r="M13865" s="34">
        <v>443</v>
      </c>
    </row>
    <row r="13866" spans="1:13" x14ac:dyDescent="0.2">
      <c r="A13866" s="34" t="s">
        <v>114760</v>
      </c>
      <c r="B13866" s="34">
        <v>407</v>
      </c>
      <c r="C13866" s="34">
        <v>350</v>
      </c>
      <c r="D13866" s="34">
        <v>401</v>
      </c>
      <c r="E13866" s="34">
        <v>466</v>
      </c>
      <c r="F13866" s="34">
        <v>373</v>
      </c>
      <c r="G13866" s="34">
        <v>430</v>
      </c>
      <c r="H13866" s="34">
        <v>438</v>
      </c>
      <c r="I13866" s="34">
        <v>439</v>
      </c>
      <c r="J13866" s="34">
        <v>382</v>
      </c>
      <c r="K13866" s="34">
        <v>346</v>
      </c>
      <c r="L13866" s="34">
        <v>334</v>
      </c>
      <c r="M13866" s="34">
        <v>333</v>
      </c>
    </row>
    <row r="13867" spans="1:13" x14ac:dyDescent="0.2">
      <c r="A13867" s="34" t="s">
        <v>114761</v>
      </c>
      <c r="B13867" s="34">
        <v>696</v>
      </c>
      <c r="C13867" s="34">
        <v>721</v>
      </c>
      <c r="D13867" s="34">
        <v>882</v>
      </c>
      <c r="E13867" s="34">
        <v>860</v>
      </c>
      <c r="F13867" s="34">
        <v>830</v>
      </c>
      <c r="G13867" s="34">
        <v>663</v>
      </c>
      <c r="H13867" s="34">
        <v>994</v>
      </c>
      <c r="I13867" s="34">
        <v>723</v>
      </c>
      <c r="J13867" s="34">
        <v>1033</v>
      </c>
      <c r="K13867" s="34">
        <v>598</v>
      </c>
      <c r="L13867" s="34">
        <v>839</v>
      </c>
      <c r="M13867" s="34">
        <v>591</v>
      </c>
    </row>
    <row r="13868" spans="1:13" x14ac:dyDescent="0.2">
      <c r="A13868" s="34" t="s">
        <v>114762</v>
      </c>
      <c r="B13868" s="34">
        <v>233</v>
      </c>
      <c r="C13868" s="34">
        <v>222</v>
      </c>
      <c r="D13868" s="34">
        <v>182</v>
      </c>
      <c r="E13868" s="34">
        <v>263</v>
      </c>
      <c r="F13868" s="34">
        <v>131</v>
      </c>
      <c r="G13868" s="34">
        <v>247</v>
      </c>
      <c r="H13868" s="34">
        <v>184</v>
      </c>
      <c r="I13868" s="34">
        <v>196</v>
      </c>
      <c r="J13868" s="34">
        <v>227</v>
      </c>
      <c r="K13868" s="34">
        <v>206</v>
      </c>
      <c r="L13868" s="34">
        <v>198</v>
      </c>
      <c r="M13868" s="34">
        <v>159</v>
      </c>
    </row>
    <row r="13869" spans="1:13" x14ac:dyDescent="0.2">
      <c r="A13869" s="34" t="s">
        <v>114763</v>
      </c>
      <c r="B13869" s="34">
        <v>214</v>
      </c>
      <c r="C13869" s="34">
        <v>211</v>
      </c>
      <c r="D13869" s="34">
        <v>216</v>
      </c>
      <c r="E13869" s="34">
        <v>182</v>
      </c>
      <c r="F13869" s="34">
        <v>188</v>
      </c>
      <c r="G13869" s="34">
        <v>180</v>
      </c>
      <c r="H13869" s="34">
        <v>259</v>
      </c>
      <c r="I13869" s="34">
        <v>191</v>
      </c>
      <c r="J13869" s="34">
        <v>215</v>
      </c>
      <c r="K13869" s="34">
        <v>124</v>
      </c>
      <c r="L13869" s="34">
        <v>257</v>
      </c>
      <c r="M13869" s="34">
        <v>147</v>
      </c>
    </row>
    <row r="13870" spans="1:13" x14ac:dyDescent="0.2">
      <c r="A13870" s="34" t="s">
        <v>114764</v>
      </c>
      <c r="B13870" s="34">
        <v>282</v>
      </c>
      <c r="C13870" s="34">
        <v>213</v>
      </c>
      <c r="D13870" s="34">
        <v>308</v>
      </c>
      <c r="E13870" s="34">
        <v>264</v>
      </c>
      <c r="F13870" s="34">
        <v>275</v>
      </c>
      <c r="G13870" s="34">
        <v>258</v>
      </c>
      <c r="H13870" s="34">
        <v>289</v>
      </c>
      <c r="I13870" s="34">
        <v>261</v>
      </c>
      <c r="J13870" s="34">
        <v>243</v>
      </c>
      <c r="K13870" s="34">
        <v>205</v>
      </c>
      <c r="L13870" s="34">
        <v>262</v>
      </c>
      <c r="M13870" s="34">
        <v>190</v>
      </c>
    </row>
    <row r="13871" spans="1:13" x14ac:dyDescent="0.2">
      <c r="A13871" s="34" t="s">
        <v>114765</v>
      </c>
      <c r="B13871" s="34">
        <v>107</v>
      </c>
      <c r="C13871" s="34">
        <v>155</v>
      </c>
      <c r="D13871" s="34">
        <v>205</v>
      </c>
      <c r="E13871" s="34">
        <v>199</v>
      </c>
      <c r="F13871" s="34">
        <v>169</v>
      </c>
      <c r="G13871" s="34">
        <v>166</v>
      </c>
      <c r="H13871" s="34">
        <v>221</v>
      </c>
      <c r="I13871" s="34">
        <v>158</v>
      </c>
      <c r="J13871" s="34">
        <v>156</v>
      </c>
      <c r="K13871" s="34">
        <v>157</v>
      </c>
      <c r="L13871" s="34">
        <v>189</v>
      </c>
      <c r="M13871" s="34">
        <v>135</v>
      </c>
    </row>
    <row r="13872" spans="1:13" x14ac:dyDescent="0.2">
      <c r="A13872" s="34" t="s">
        <v>114766</v>
      </c>
      <c r="B13872" s="34">
        <v>157</v>
      </c>
      <c r="C13872" s="34">
        <v>177</v>
      </c>
      <c r="D13872" s="34">
        <v>215</v>
      </c>
      <c r="E13872" s="34">
        <v>226</v>
      </c>
      <c r="F13872" s="34">
        <v>170</v>
      </c>
      <c r="G13872" s="34">
        <v>173</v>
      </c>
      <c r="H13872" s="34">
        <v>237</v>
      </c>
      <c r="I13872" s="34">
        <v>197</v>
      </c>
      <c r="J13872" s="34">
        <v>233</v>
      </c>
      <c r="K13872" s="34">
        <v>140</v>
      </c>
      <c r="L13872" s="34">
        <v>218</v>
      </c>
      <c r="M13872" s="34">
        <v>157</v>
      </c>
    </row>
    <row r="13873" spans="1:13" x14ac:dyDescent="0.2">
      <c r="A13873" s="34" t="s">
        <v>114767</v>
      </c>
      <c r="B13873" s="34">
        <v>142</v>
      </c>
      <c r="C13873" s="34">
        <v>141</v>
      </c>
      <c r="D13873" s="34">
        <v>188</v>
      </c>
      <c r="E13873" s="34">
        <v>174</v>
      </c>
      <c r="F13873" s="34">
        <v>140</v>
      </c>
      <c r="G13873" s="34">
        <v>127</v>
      </c>
      <c r="H13873" s="34">
        <v>218</v>
      </c>
      <c r="I13873" s="34">
        <v>138</v>
      </c>
      <c r="J13873" s="34">
        <v>170</v>
      </c>
      <c r="K13873" s="34">
        <v>130</v>
      </c>
      <c r="L13873" s="34">
        <v>204</v>
      </c>
      <c r="M13873" s="34">
        <v>124</v>
      </c>
    </row>
    <row r="13874" spans="1:13" x14ac:dyDescent="0.2">
      <c r="A13874" s="34" t="s">
        <v>114768</v>
      </c>
      <c r="B13874" s="34">
        <v>170</v>
      </c>
      <c r="C13874" s="34">
        <v>172</v>
      </c>
      <c r="D13874" s="34">
        <v>176</v>
      </c>
      <c r="E13874" s="34">
        <v>187</v>
      </c>
      <c r="F13874" s="34">
        <v>137</v>
      </c>
      <c r="G13874" s="34">
        <v>174</v>
      </c>
      <c r="H13874" s="34">
        <v>184</v>
      </c>
      <c r="I13874" s="34">
        <v>175</v>
      </c>
      <c r="J13874" s="34">
        <v>163</v>
      </c>
      <c r="K13874" s="34">
        <v>169</v>
      </c>
      <c r="L13874" s="34">
        <v>184</v>
      </c>
      <c r="M13874" s="34">
        <v>147</v>
      </c>
    </row>
    <row r="13875" spans="1:13" x14ac:dyDescent="0.2">
      <c r="A13875" s="34" t="s">
        <v>114769</v>
      </c>
      <c r="B13875" s="34">
        <v>49</v>
      </c>
      <c r="C13875" s="34">
        <v>55</v>
      </c>
      <c r="D13875" s="34">
        <v>61</v>
      </c>
      <c r="E13875" s="34">
        <v>62</v>
      </c>
      <c r="F13875" s="34">
        <v>42</v>
      </c>
      <c r="G13875" s="34">
        <v>65</v>
      </c>
      <c r="H13875" s="34">
        <v>68</v>
      </c>
      <c r="I13875" s="34">
        <v>57</v>
      </c>
      <c r="J13875" s="34">
        <v>87</v>
      </c>
      <c r="K13875" s="34">
        <v>45</v>
      </c>
      <c r="L13875" s="34">
        <v>74</v>
      </c>
      <c r="M13875" s="34">
        <v>48</v>
      </c>
    </row>
    <row r="13876" spans="1:13" x14ac:dyDescent="0.2">
      <c r="A13876" s="34" t="s">
        <v>114770</v>
      </c>
      <c r="B13876" s="34">
        <v>174</v>
      </c>
      <c r="C13876" s="34">
        <v>149</v>
      </c>
      <c r="D13876" s="34">
        <v>155</v>
      </c>
      <c r="E13876" s="34">
        <v>154</v>
      </c>
      <c r="F13876" s="34">
        <v>109</v>
      </c>
      <c r="G13876" s="34">
        <v>161</v>
      </c>
      <c r="H13876" s="34">
        <v>137</v>
      </c>
      <c r="I13876" s="34">
        <v>149</v>
      </c>
      <c r="J13876" s="34">
        <v>146</v>
      </c>
      <c r="K13876" s="34">
        <v>125</v>
      </c>
      <c r="L13876" s="34">
        <v>128</v>
      </c>
      <c r="M13876" s="34">
        <v>92</v>
      </c>
    </row>
    <row r="13877" spans="1:13" x14ac:dyDescent="0.2">
      <c r="A13877" s="34" t="s">
        <v>114771</v>
      </c>
      <c r="B13877" s="34">
        <v>191</v>
      </c>
      <c r="C13877" s="34">
        <v>165</v>
      </c>
      <c r="D13877" s="34">
        <v>179</v>
      </c>
      <c r="E13877" s="34">
        <v>241</v>
      </c>
      <c r="F13877" s="34">
        <v>165</v>
      </c>
      <c r="G13877" s="34">
        <v>177</v>
      </c>
      <c r="H13877" s="34">
        <v>246</v>
      </c>
      <c r="I13877" s="34">
        <v>172</v>
      </c>
      <c r="J13877" s="34">
        <v>219</v>
      </c>
      <c r="K13877" s="34">
        <v>175</v>
      </c>
      <c r="L13877" s="34">
        <v>170</v>
      </c>
      <c r="M13877" s="34">
        <v>178</v>
      </c>
    </row>
    <row r="13878" spans="1:13" x14ac:dyDescent="0.2">
      <c r="A13878" s="34" t="s">
        <v>114772</v>
      </c>
      <c r="B13878" s="34">
        <v>169</v>
      </c>
      <c r="C13878" s="34">
        <v>216</v>
      </c>
      <c r="D13878" s="34">
        <v>197</v>
      </c>
      <c r="E13878" s="34">
        <v>154</v>
      </c>
      <c r="F13878" s="34">
        <v>173</v>
      </c>
      <c r="G13878" s="34">
        <v>167</v>
      </c>
      <c r="H13878" s="34">
        <v>239</v>
      </c>
      <c r="I13878" s="34">
        <v>200</v>
      </c>
      <c r="J13878" s="34">
        <v>210</v>
      </c>
      <c r="K13878" s="34">
        <v>129</v>
      </c>
      <c r="L13878" s="34">
        <v>215</v>
      </c>
      <c r="M13878" s="34">
        <v>136</v>
      </c>
    </row>
    <row r="13879" spans="1:13" x14ac:dyDescent="0.2">
      <c r="A13879" s="34" t="s">
        <v>114773</v>
      </c>
      <c r="B13879" s="34">
        <v>200</v>
      </c>
      <c r="C13879" s="34">
        <v>218</v>
      </c>
      <c r="D13879" s="34">
        <v>233</v>
      </c>
      <c r="E13879" s="34">
        <v>186</v>
      </c>
      <c r="F13879" s="34">
        <v>212</v>
      </c>
      <c r="G13879" s="34">
        <v>196</v>
      </c>
      <c r="H13879" s="34">
        <v>246</v>
      </c>
      <c r="I13879" s="34">
        <v>209</v>
      </c>
      <c r="J13879" s="34">
        <v>232</v>
      </c>
      <c r="K13879" s="34">
        <v>190</v>
      </c>
      <c r="L13879" s="34">
        <v>205</v>
      </c>
      <c r="M13879" s="34">
        <v>160</v>
      </c>
    </row>
    <row r="13880" spans="1:13" x14ac:dyDescent="0.2">
      <c r="A13880" s="34" t="s">
        <v>114774</v>
      </c>
      <c r="B13880" s="34">
        <v>295</v>
      </c>
      <c r="C13880" s="34">
        <v>258</v>
      </c>
      <c r="D13880" s="34">
        <v>353</v>
      </c>
      <c r="E13880" s="34">
        <v>280</v>
      </c>
      <c r="F13880" s="34">
        <v>308</v>
      </c>
      <c r="G13880" s="34">
        <v>251</v>
      </c>
      <c r="H13880" s="34">
        <v>272</v>
      </c>
      <c r="I13880" s="34">
        <v>263</v>
      </c>
      <c r="J13880" s="34">
        <v>326</v>
      </c>
      <c r="K13880" s="34">
        <v>218</v>
      </c>
      <c r="L13880" s="34">
        <v>319</v>
      </c>
      <c r="M13880" s="34">
        <v>211</v>
      </c>
    </row>
    <row r="13881" spans="1:13" x14ac:dyDescent="0.2">
      <c r="A13881" s="34" t="s">
        <v>114775</v>
      </c>
      <c r="B13881" s="34">
        <v>230</v>
      </c>
      <c r="C13881" s="34">
        <v>294</v>
      </c>
      <c r="D13881" s="34">
        <v>269</v>
      </c>
      <c r="E13881" s="34">
        <v>324</v>
      </c>
      <c r="F13881" s="34">
        <v>265</v>
      </c>
      <c r="G13881" s="34">
        <v>224</v>
      </c>
      <c r="H13881" s="34">
        <v>310</v>
      </c>
      <c r="I13881" s="34">
        <v>245</v>
      </c>
      <c r="J13881" s="34">
        <v>255</v>
      </c>
      <c r="K13881" s="34">
        <v>235</v>
      </c>
      <c r="L13881" s="34">
        <v>274</v>
      </c>
      <c r="M13881" s="34">
        <v>214</v>
      </c>
    </row>
    <row r="13882" spans="1:13" x14ac:dyDescent="0.2">
      <c r="A13882" s="34" t="s">
        <v>114776</v>
      </c>
      <c r="B13882" s="34">
        <v>632</v>
      </c>
      <c r="C13882" s="34">
        <v>617</v>
      </c>
      <c r="D13882" s="34">
        <v>694</v>
      </c>
      <c r="E13882" s="34">
        <v>625</v>
      </c>
      <c r="F13882" s="34">
        <v>571</v>
      </c>
      <c r="G13882" s="34">
        <v>525</v>
      </c>
      <c r="H13882" s="34">
        <v>698</v>
      </c>
      <c r="I13882" s="34">
        <v>605</v>
      </c>
      <c r="J13882" s="34">
        <v>673</v>
      </c>
      <c r="K13882" s="34">
        <v>520</v>
      </c>
      <c r="L13882" s="34">
        <v>604</v>
      </c>
      <c r="M13882" s="34">
        <v>394</v>
      </c>
    </row>
    <row r="13883" spans="1:13" x14ac:dyDescent="0.2">
      <c r="A13883" s="34" t="s">
        <v>114777</v>
      </c>
      <c r="B13883" s="34">
        <v>169</v>
      </c>
      <c r="C13883" s="34">
        <v>191</v>
      </c>
      <c r="D13883" s="34">
        <v>250</v>
      </c>
      <c r="E13883" s="34">
        <v>185</v>
      </c>
      <c r="F13883" s="34">
        <v>159</v>
      </c>
      <c r="G13883" s="34">
        <v>144</v>
      </c>
      <c r="H13883" s="34">
        <v>222</v>
      </c>
      <c r="I13883" s="34">
        <v>147</v>
      </c>
      <c r="J13883" s="34">
        <v>194</v>
      </c>
      <c r="K13883" s="34">
        <v>155</v>
      </c>
      <c r="L13883" s="34">
        <v>208</v>
      </c>
      <c r="M13883" s="34">
        <v>135</v>
      </c>
    </row>
    <row r="13884" spans="1:13" x14ac:dyDescent="0.2">
      <c r="A13884" s="34" t="s">
        <v>114778</v>
      </c>
      <c r="B13884" s="34">
        <v>208</v>
      </c>
      <c r="C13884" s="34">
        <v>235</v>
      </c>
      <c r="D13884" s="34">
        <v>177</v>
      </c>
      <c r="E13884" s="34">
        <v>216</v>
      </c>
      <c r="F13884" s="34">
        <v>158</v>
      </c>
      <c r="G13884" s="34">
        <v>167</v>
      </c>
      <c r="H13884" s="34">
        <v>153</v>
      </c>
      <c r="I13884" s="34">
        <v>189</v>
      </c>
      <c r="J13884" s="34">
        <v>212</v>
      </c>
      <c r="K13884" s="34">
        <v>178</v>
      </c>
      <c r="L13884" s="34">
        <v>168</v>
      </c>
      <c r="M13884" s="34">
        <v>124</v>
      </c>
    </row>
    <row r="13885" spans="1:13" x14ac:dyDescent="0.2">
      <c r="A13885" s="34" t="s">
        <v>114779</v>
      </c>
      <c r="B13885" s="34">
        <v>306</v>
      </c>
      <c r="C13885" s="34">
        <v>298</v>
      </c>
      <c r="D13885" s="34">
        <v>323</v>
      </c>
      <c r="E13885" s="34">
        <v>415</v>
      </c>
      <c r="F13885" s="34">
        <v>291</v>
      </c>
      <c r="G13885" s="34">
        <v>357</v>
      </c>
      <c r="H13885" s="34">
        <v>365</v>
      </c>
      <c r="I13885" s="34">
        <v>357</v>
      </c>
      <c r="J13885" s="34">
        <v>376</v>
      </c>
      <c r="K13885" s="34">
        <v>321</v>
      </c>
      <c r="L13885" s="34">
        <v>314</v>
      </c>
      <c r="M13885" s="34">
        <v>281</v>
      </c>
    </row>
    <row r="13886" spans="1:13" x14ac:dyDescent="0.2">
      <c r="A13886" s="34" t="s">
        <v>114780</v>
      </c>
      <c r="B13886" s="34">
        <v>191</v>
      </c>
      <c r="C13886" s="34">
        <v>303</v>
      </c>
      <c r="D13886" s="34">
        <v>264</v>
      </c>
      <c r="E13886" s="34">
        <v>257</v>
      </c>
      <c r="F13886" s="34">
        <v>212</v>
      </c>
      <c r="G13886" s="34">
        <v>235</v>
      </c>
      <c r="H13886" s="34">
        <v>382</v>
      </c>
      <c r="I13886" s="34">
        <v>259</v>
      </c>
      <c r="J13886" s="34">
        <v>303</v>
      </c>
      <c r="K13886" s="34">
        <v>194</v>
      </c>
      <c r="L13886" s="34">
        <v>234</v>
      </c>
      <c r="M13886" s="34">
        <v>176</v>
      </c>
    </row>
    <row r="13887" spans="1:13" x14ac:dyDescent="0.2">
      <c r="A13887" s="34" t="s">
        <v>114781</v>
      </c>
      <c r="B13887" s="34">
        <v>130</v>
      </c>
      <c r="C13887" s="34">
        <v>214</v>
      </c>
      <c r="D13887" s="34">
        <v>193</v>
      </c>
      <c r="E13887" s="34">
        <v>239</v>
      </c>
      <c r="F13887" s="34">
        <v>161</v>
      </c>
      <c r="G13887" s="34">
        <v>211</v>
      </c>
      <c r="H13887" s="34">
        <v>231</v>
      </c>
      <c r="I13887" s="34">
        <v>242</v>
      </c>
      <c r="J13887" s="34">
        <v>230</v>
      </c>
      <c r="K13887" s="34">
        <v>176</v>
      </c>
      <c r="L13887" s="34">
        <v>218</v>
      </c>
      <c r="M13887" s="34">
        <v>141</v>
      </c>
    </row>
    <row r="13888" spans="1:13" x14ac:dyDescent="0.2">
      <c r="A13888" s="34" t="s">
        <v>114782</v>
      </c>
      <c r="B13888" s="34">
        <v>139</v>
      </c>
      <c r="C13888" s="34">
        <v>196</v>
      </c>
      <c r="D13888" s="34">
        <v>156</v>
      </c>
      <c r="E13888" s="34">
        <v>191</v>
      </c>
      <c r="F13888" s="34">
        <v>147</v>
      </c>
      <c r="G13888" s="34">
        <v>168</v>
      </c>
      <c r="H13888" s="34">
        <v>170</v>
      </c>
      <c r="I13888" s="34">
        <v>188</v>
      </c>
      <c r="J13888" s="34">
        <v>248</v>
      </c>
      <c r="K13888" s="34">
        <v>139</v>
      </c>
      <c r="L13888" s="34">
        <v>223</v>
      </c>
      <c r="M13888" s="34">
        <v>160</v>
      </c>
    </row>
    <row r="13889" spans="1:13" x14ac:dyDescent="0.2">
      <c r="A13889" s="34" t="s">
        <v>114783</v>
      </c>
      <c r="B13889" s="34">
        <v>228</v>
      </c>
      <c r="C13889" s="34">
        <v>263</v>
      </c>
      <c r="D13889" s="34">
        <v>178</v>
      </c>
      <c r="E13889" s="34">
        <v>226</v>
      </c>
      <c r="F13889" s="34">
        <v>173</v>
      </c>
      <c r="G13889" s="34">
        <v>208</v>
      </c>
      <c r="H13889" s="34">
        <v>193</v>
      </c>
      <c r="I13889" s="34">
        <v>241</v>
      </c>
      <c r="J13889" s="34">
        <v>227</v>
      </c>
      <c r="K13889" s="34">
        <v>183</v>
      </c>
      <c r="L13889" s="34">
        <v>232</v>
      </c>
      <c r="M13889" s="34">
        <v>149</v>
      </c>
    </row>
    <row r="13890" spans="1:13" x14ac:dyDescent="0.2">
      <c r="A13890" s="34" t="s">
        <v>114784</v>
      </c>
      <c r="B13890" s="34">
        <v>179</v>
      </c>
      <c r="C13890" s="34">
        <v>144</v>
      </c>
      <c r="D13890" s="34">
        <v>142</v>
      </c>
      <c r="E13890" s="34">
        <v>169</v>
      </c>
      <c r="F13890" s="34">
        <v>171</v>
      </c>
      <c r="G13890" s="34">
        <v>134</v>
      </c>
      <c r="H13890" s="34">
        <v>198</v>
      </c>
      <c r="I13890" s="34">
        <v>182</v>
      </c>
      <c r="J13890" s="34">
        <v>192</v>
      </c>
      <c r="K13890" s="34">
        <v>135</v>
      </c>
      <c r="L13890" s="34">
        <v>153</v>
      </c>
      <c r="M13890" s="34">
        <v>127</v>
      </c>
    </row>
    <row r="13891" spans="1:13" x14ac:dyDescent="0.2">
      <c r="A13891" s="34" t="s">
        <v>114785</v>
      </c>
      <c r="B13891" s="34">
        <v>284</v>
      </c>
      <c r="C13891" s="34">
        <v>336</v>
      </c>
      <c r="D13891" s="34">
        <v>310</v>
      </c>
      <c r="E13891" s="34">
        <v>309</v>
      </c>
      <c r="F13891" s="34">
        <v>288</v>
      </c>
      <c r="G13891" s="34">
        <v>294</v>
      </c>
      <c r="H13891" s="34">
        <v>319</v>
      </c>
      <c r="I13891" s="34">
        <v>334</v>
      </c>
      <c r="J13891" s="34">
        <v>323</v>
      </c>
      <c r="K13891" s="34">
        <v>323</v>
      </c>
      <c r="L13891" s="34">
        <v>300</v>
      </c>
      <c r="M13891" s="34">
        <v>288</v>
      </c>
    </row>
    <row r="13892" spans="1:13" x14ac:dyDescent="0.2">
      <c r="A13892" s="34" t="s">
        <v>114786</v>
      </c>
      <c r="B13892" s="34">
        <v>436</v>
      </c>
      <c r="C13892" s="34">
        <v>381</v>
      </c>
      <c r="D13892" s="34">
        <v>384</v>
      </c>
      <c r="E13892" s="34">
        <v>348</v>
      </c>
      <c r="F13892" s="34">
        <v>386</v>
      </c>
      <c r="G13892" s="34">
        <v>310</v>
      </c>
      <c r="H13892" s="34">
        <v>445</v>
      </c>
      <c r="I13892" s="34">
        <v>357</v>
      </c>
      <c r="J13892" s="34">
        <v>418</v>
      </c>
      <c r="K13892" s="34">
        <v>299</v>
      </c>
      <c r="L13892" s="34">
        <v>416</v>
      </c>
      <c r="M13892" s="34">
        <v>266</v>
      </c>
    </row>
    <row r="13893" spans="1:13" x14ac:dyDescent="0.2">
      <c r="A13893" s="34" t="s">
        <v>114787</v>
      </c>
      <c r="B13893" s="34">
        <v>224</v>
      </c>
      <c r="C13893" s="34">
        <v>345</v>
      </c>
      <c r="D13893" s="34">
        <v>290</v>
      </c>
      <c r="E13893" s="34">
        <v>408</v>
      </c>
      <c r="F13893" s="34">
        <v>293</v>
      </c>
      <c r="G13893" s="34">
        <v>323</v>
      </c>
      <c r="H13893" s="34">
        <v>351</v>
      </c>
      <c r="I13893" s="34">
        <v>362</v>
      </c>
      <c r="J13893" s="34">
        <v>357</v>
      </c>
      <c r="K13893" s="34">
        <v>251</v>
      </c>
      <c r="L13893" s="34">
        <v>269</v>
      </c>
      <c r="M13893" s="34">
        <v>290</v>
      </c>
    </row>
    <row r="13894" spans="1:13" x14ac:dyDescent="0.2">
      <c r="A13894" s="34" t="s">
        <v>114788</v>
      </c>
      <c r="B13894" s="34">
        <v>102</v>
      </c>
      <c r="C13894" s="34">
        <v>86</v>
      </c>
      <c r="D13894" s="34">
        <v>123</v>
      </c>
      <c r="E13894" s="34">
        <v>127</v>
      </c>
      <c r="F13894" s="34">
        <v>56</v>
      </c>
      <c r="G13894" s="34">
        <v>87</v>
      </c>
      <c r="H13894" s="34">
        <v>68</v>
      </c>
      <c r="I13894" s="34">
        <v>81</v>
      </c>
      <c r="J13894" s="34">
        <v>95</v>
      </c>
      <c r="K13894" s="34">
        <v>68</v>
      </c>
      <c r="L13894" s="34">
        <v>81</v>
      </c>
      <c r="M13894" s="34">
        <v>75</v>
      </c>
    </row>
    <row r="13895" spans="1:13" x14ac:dyDescent="0.2">
      <c r="A13895" s="34" t="s">
        <v>114789</v>
      </c>
      <c r="B13895" s="34">
        <v>181</v>
      </c>
      <c r="C13895" s="34">
        <v>234</v>
      </c>
      <c r="D13895" s="34">
        <v>189</v>
      </c>
      <c r="E13895" s="34">
        <v>295</v>
      </c>
      <c r="F13895" s="34">
        <v>221</v>
      </c>
      <c r="G13895" s="34">
        <v>197</v>
      </c>
      <c r="H13895" s="34">
        <v>189</v>
      </c>
      <c r="I13895" s="34">
        <v>257</v>
      </c>
      <c r="J13895" s="34">
        <v>210</v>
      </c>
      <c r="K13895" s="34">
        <v>188</v>
      </c>
      <c r="L13895" s="34">
        <v>169</v>
      </c>
      <c r="M13895" s="34">
        <v>163</v>
      </c>
    </row>
    <row r="13896" spans="1:13" x14ac:dyDescent="0.2">
      <c r="A13896" s="34" t="s">
        <v>114790</v>
      </c>
      <c r="B13896" s="34">
        <v>103</v>
      </c>
      <c r="C13896" s="34">
        <v>130</v>
      </c>
      <c r="D13896" s="34">
        <v>152</v>
      </c>
      <c r="E13896" s="34">
        <v>146</v>
      </c>
      <c r="F13896" s="34">
        <v>104</v>
      </c>
      <c r="G13896" s="34">
        <v>125</v>
      </c>
      <c r="H13896" s="34">
        <v>132</v>
      </c>
      <c r="I13896" s="34">
        <v>156</v>
      </c>
      <c r="J13896" s="34">
        <v>108</v>
      </c>
      <c r="K13896" s="34">
        <v>128</v>
      </c>
      <c r="L13896" s="34">
        <v>158</v>
      </c>
      <c r="M13896" s="34">
        <v>112</v>
      </c>
    </row>
    <row r="13897" spans="1:13" x14ac:dyDescent="0.2">
      <c r="A13897" s="34" t="s">
        <v>114791</v>
      </c>
      <c r="B13897" s="34">
        <v>120</v>
      </c>
      <c r="C13897" s="34">
        <v>189</v>
      </c>
      <c r="D13897" s="34">
        <v>182</v>
      </c>
      <c r="E13897" s="34">
        <v>167</v>
      </c>
      <c r="F13897" s="34">
        <v>156</v>
      </c>
      <c r="G13897" s="34">
        <v>181</v>
      </c>
      <c r="H13897" s="34">
        <v>148</v>
      </c>
      <c r="I13897" s="34">
        <v>147</v>
      </c>
      <c r="J13897" s="34">
        <v>138</v>
      </c>
      <c r="K13897" s="34">
        <v>141</v>
      </c>
      <c r="L13897" s="34">
        <v>174</v>
      </c>
      <c r="M13897" s="34">
        <v>139</v>
      </c>
    </row>
    <row r="13898" spans="1:13" x14ac:dyDescent="0.2">
      <c r="A13898" s="34" t="s">
        <v>114792</v>
      </c>
      <c r="B13898" s="34">
        <v>148</v>
      </c>
      <c r="C13898" s="34">
        <v>123</v>
      </c>
      <c r="D13898" s="34">
        <v>170</v>
      </c>
      <c r="E13898" s="34">
        <v>192</v>
      </c>
      <c r="F13898" s="34">
        <v>133</v>
      </c>
      <c r="G13898" s="34">
        <v>142</v>
      </c>
      <c r="H13898" s="34">
        <v>164</v>
      </c>
      <c r="I13898" s="34">
        <v>160</v>
      </c>
      <c r="J13898" s="34">
        <v>150</v>
      </c>
      <c r="K13898" s="34">
        <v>141</v>
      </c>
      <c r="L13898" s="34">
        <v>119</v>
      </c>
      <c r="M13898" s="34">
        <v>97</v>
      </c>
    </row>
    <row r="13899" spans="1:13" x14ac:dyDescent="0.2">
      <c r="A13899" s="34" t="s">
        <v>114793</v>
      </c>
      <c r="B13899" s="34">
        <v>256</v>
      </c>
      <c r="C13899" s="34">
        <v>253</v>
      </c>
      <c r="D13899" s="34">
        <v>347</v>
      </c>
      <c r="E13899" s="34">
        <v>296</v>
      </c>
      <c r="F13899" s="34">
        <v>262</v>
      </c>
      <c r="G13899" s="34">
        <v>321</v>
      </c>
      <c r="H13899" s="34">
        <v>300</v>
      </c>
      <c r="I13899" s="34">
        <v>289</v>
      </c>
      <c r="J13899" s="34">
        <v>298</v>
      </c>
      <c r="K13899" s="34">
        <v>307</v>
      </c>
      <c r="L13899" s="34">
        <v>255</v>
      </c>
      <c r="M13899" s="34">
        <v>219</v>
      </c>
    </row>
    <row r="13900" spans="1:13" x14ac:dyDescent="0.2">
      <c r="A13900" s="34" t="s">
        <v>114794</v>
      </c>
      <c r="B13900" s="34">
        <v>165</v>
      </c>
      <c r="C13900" s="34">
        <v>84</v>
      </c>
      <c r="D13900" s="34">
        <v>117</v>
      </c>
      <c r="E13900" s="34">
        <v>95</v>
      </c>
      <c r="F13900" s="34">
        <v>83</v>
      </c>
      <c r="G13900" s="34">
        <v>125</v>
      </c>
      <c r="H13900" s="34">
        <v>142</v>
      </c>
      <c r="I13900" s="34">
        <v>100</v>
      </c>
      <c r="J13900" s="34">
        <v>160</v>
      </c>
      <c r="K13900" s="34">
        <v>98</v>
      </c>
      <c r="L13900" s="34">
        <v>127</v>
      </c>
      <c r="M13900" s="34">
        <v>89</v>
      </c>
    </row>
    <row r="13901" spans="1:13" x14ac:dyDescent="0.2">
      <c r="A13901" s="34" t="s">
        <v>114795</v>
      </c>
      <c r="B13901" s="34">
        <v>206</v>
      </c>
      <c r="C13901" s="34">
        <v>171</v>
      </c>
      <c r="D13901" s="34">
        <v>230</v>
      </c>
      <c r="E13901" s="34">
        <v>173</v>
      </c>
      <c r="F13901" s="34">
        <v>218</v>
      </c>
      <c r="G13901" s="34">
        <v>211</v>
      </c>
      <c r="H13901" s="34">
        <v>208</v>
      </c>
      <c r="I13901" s="34">
        <v>214</v>
      </c>
      <c r="J13901" s="34">
        <v>209</v>
      </c>
      <c r="K13901" s="34">
        <v>166</v>
      </c>
      <c r="L13901" s="34">
        <v>155</v>
      </c>
      <c r="M13901" s="34">
        <v>152</v>
      </c>
    </row>
    <row r="13902" spans="1:13" x14ac:dyDescent="0.2">
      <c r="A13902" s="34" t="s">
        <v>114796</v>
      </c>
      <c r="B13902" s="34">
        <v>428</v>
      </c>
      <c r="C13902" s="34">
        <v>573</v>
      </c>
      <c r="D13902" s="34">
        <v>497</v>
      </c>
      <c r="E13902" s="34">
        <v>558</v>
      </c>
      <c r="F13902" s="34">
        <v>423</v>
      </c>
      <c r="G13902" s="34">
        <v>464</v>
      </c>
      <c r="H13902" s="34">
        <v>503</v>
      </c>
      <c r="I13902" s="34">
        <v>503</v>
      </c>
      <c r="J13902" s="34">
        <v>493</v>
      </c>
      <c r="K13902" s="34">
        <v>450</v>
      </c>
      <c r="L13902" s="34">
        <v>540</v>
      </c>
      <c r="M13902" s="34">
        <v>379</v>
      </c>
    </row>
    <row r="13903" spans="1:13" x14ac:dyDescent="0.2">
      <c r="A13903" s="34" t="s">
        <v>114797</v>
      </c>
      <c r="B13903" s="34">
        <v>633</v>
      </c>
      <c r="C13903" s="34">
        <v>645</v>
      </c>
      <c r="D13903" s="34">
        <v>751</v>
      </c>
      <c r="E13903" s="34">
        <v>727</v>
      </c>
      <c r="F13903" s="34">
        <v>662</v>
      </c>
      <c r="G13903" s="34">
        <v>598</v>
      </c>
      <c r="H13903" s="34">
        <v>792</v>
      </c>
      <c r="I13903" s="34">
        <v>711</v>
      </c>
      <c r="J13903" s="34">
        <v>721</v>
      </c>
      <c r="K13903" s="34">
        <v>539</v>
      </c>
      <c r="L13903" s="34">
        <v>637</v>
      </c>
      <c r="M13903" s="34">
        <v>477</v>
      </c>
    </row>
    <row r="13904" spans="1:13" x14ac:dyDescent="0.2">
      <c r="A13904" s="34" t="s">
        <v>114798</v>
      </c>
      <c r="B13904" s="34">
        <v>284</v>
      </c>
      <c r="C13904" s="34">
        <v>304</v>
      </c>
      <c r="D13904" s="34">
        <v>332</v>
      </c>
      <c r="E13904" s="34">
        <v>350</v>
      </c>
      <c r="F13904" s="34">
        <v>273</v>
      </c>
      <c r="G13904" s="34">
        <v>334</v>
      </c>
      <c r="H13904" s="34">
        <v>344</v>
      </c>
      <c r="I13904" s="34">
        <v>307</v>
      </c>
      <c r="J13904" s="34">
        <v>288</v>
      </c>
      <c r="K13904" s="34">
        <v>260</v>
      </c>
      <c r="L13904" s="34">
        <v>300</v>
      </c>
      <c r="M13904" s="34">
        <v>260</v>
      </c>
    </row>
    <row r="13905" spans="1:13" x14ac:dyDescent="0.2">
      <c r="A13905" s="34" t="s">
        <v>114799</v>
      </c>
      <c r="B13905" s="34">
        <v>486</v>
      </c>
      <c r="C13905" s="34">
        <v>496</v>
      </c>
      <c r="D13905" s="34">
        <v>488</v>
      </c>
      <c r="E13905" s="34">
        <v>529</v>
      </c>
      <c r="F13905" s="34">
        <v>439</v>
      </c>
      <c r="G13905" s="34">
        <v>452</v>
      </c>
      <c r="H13905" s="34">
        <v>531</v>
      </c>
      <c r="I13905" s="34">
        <v>438</v>
      </c>
      <c r="J13905" s="34">
        <v>412</v>
      </c>
      <c r="K13905" s="34">
        <v>417</v>
      </c>
      <c r="L13905" s="34">
        <v>448</v>
      </c>
      <c r="M13905" s="34">
        <v>347</v>
      </c>
    </row>
    <row r="13906" spans="1:13" x14ac:dyDescent="0.2">
      <c r="A13906" s="34" t="s">
        <v>114800</v>
      </c>
      <c r="B13906" s="34">
        <v>272</v>
      </c>
      <c r="C13906" s="34">
        <v>373</v>
      </c>
      <c r="D13906" s="34">
        <v>375</v>
      </c>
      <c r="E13906" s="34">
        <v>369</v>
      </c>
      <c r="F13906" s="34">
        <v>320</v>
      </c>
      <c r="G13906" s="34">
        <v>338</v>
      </c>
      <c r="H13906" s="34">
        <v>327</v>
      </c>
      <c r="I13906" s="34">
        <v>365</v>
      </c>
      <c r="J13906" s="34">
        <v>331</v>
      </c>
      <c r="K13906" s="34">
        <v>280</v>
      </c>
      <c r="L13906" s="34">
        <v>333</v>
      </c>
      <c r="M13906" s="34">
        <v>248</v>
      </c>
    </row>
    <row r="13907" spans="1:13" x14ac:dyDescent="0.2">
      <c r="A13907" s="34" t="s">
        <v>114801</v>
      </c>
      <c r="B13907" s="34">
        <v>164</v>
      </c>
      <c r="C13907" s="34">
        <v>184</v>
      </c>
      <c r="D13907" s="34">
        <v>237</v>
      </c>
      <c r="E13907" s="34">
        <v>176</v>
      </c>
      <c r="F13907" s="34">
        <v>161</v>
      </c>
      <c r="G13907" s="34">
        <v>160</v>
      </c>
      <c r="H13907" s="34">
        <v>183</v>
      </c>
      <c r="I13907" s="34">
        <v>166</v>
      </c>
      <c r="J13907" s="34">
        <v>237</v>
      </c>
      <c r="K13907" s="34">
        <v>148</v>
      </c>
      <c r="L13907" s="34">
        <v>178</v>
      </c>
      <c r="M13907" s="34">
        <v>126</v>
      </c>
    </row>
    <row r="13908" spans="1:13" x14ac:dyDescent="0.2">
      <c r="A13908" s="34" t="s">
        <v>114802</v>
      </c>
      <c r="B13908" s="34">
        <v>103</v>
      </c>
      <c r="C13908" s="34">
        <v>121</v>
      </c>
      <c r="D13908" s="34">
        <v>177</v>
      </c>
      <c r="E13908" s="34">
        <v>165</v>
      </c>
      <c r="F13908" s="34">
        <v>134</v>
      </c>
      <c r="G13908" s="34">
        <v>148</v>
      </c>
      <c r="H13908" s="34">
        <v>133</v>
      </c>
      <c r="I13908" s="34">
        <v>162</v>
      </c>
      <c r="J13908" s="34">
        <v>105</v>
      </c>
      <c r="K13908" s="34">
        <v>137</v>
      </c>
      <c r="L13908" s="34">
        <v>169</v>
      </c>
      <c r="M13908" s="34">
        <v>112</v>
      </c>
    </row>
    <row r="13909" spans="1:13" x14ac:dyDescent="0.2">
      <c r="A13909" s="34" t="s">
        <v>114803</v>
      </c>
      <c r="B13909" s="34">
        <v>278</v>
      </c>
      <c r="C13909" s="34">
        <v>228</v>
      </c>
      <c r="D13909" s="34">
        <v>250</v>
      </c>
      <c r="E13909" s="34">
        <v>263</v>
      </c>
      <c r="F13909" s="34">
        <v>247</v>
      </c>
      <c r="G13909" s="34">
        <v>217</v>
      </c>
      <c r="H13909" s="34">
        <v>317</v>
      </c>
      <c r="I13909" s="34">
        <v>202</v>
      </c>
      <c r="J13909" s="34">
        <v>263</v>
      </c>
      <c r="K13909" s="34">
        <v>194</v>
      </c>
      <c r="L13909" s="34">
        <v>216</v>
      </c>
      <c r="M13909" s="34">
        <v>180</v>
      </c>
    </row>
    <row r="13910" spans="1:13" x14ac:dyDescent="0.2">
      <c r="A13910" s="34" t="s">
        <v>114804</v>
      </c>
      <c r="B13910" s="34">
        <v>28</v>
      </c>
      <c r="C13910" s="34">
        <v>41</v>
      </c>
      <c r="D13910" s="34">
        <v>36</v>
      </c>
      <c r="E13910" s="34">
        <v>77</v>
      </c>
      <c r="F13910" s="34">
        <v>47</v>
      </c>
      <c r="G13910" s="34">
        <v>51</v>
      </c>
      <c r="H13910" s="34">
        <v>61</v>
      </c>
      <c r="I13910" s="34">
        <v>47</v>
      </c>
      <c r="J13910" s="34">
        <v>38</v>
      </c>
      <c r="K13910" s="34">
        <v>39</v>
      </c>
      <c r="L13910" s="34">
        <v>57</v>
      </c>
      <c r="M13910" s="34">
        <v>23</v>
      </c>
    </row>
    <row r="13911" spans="1:13" x14ac:dyDescent="0.2">
      <c r="A13911" s="34" t="s">
        <v>114805</v>
      </c>
      <c r="B13911" s="34">
        <v>85</v>
      </c>
      <c r="C13911" s="34">
        <v>103</v>
      </c>
      <c r="D13911" s="34">
        <v>158</v>
      </c>
      <c r="E13911" s="34">
        <v>116</v>
      </c>
      <c r="F13911" s="34">
        <v>117</v>
      </c>
      <c r="G13911" s="34">
        <v>117</v>
      </c>
      <c r="H13911" s="34">
        <v>132</v>
      </c>
      <c r="I13911" s="34">
        <v>93</v>
      </c>
      <c r="J13911" s="34">
        <v>102</v>
      </c>
      <c r="K13911" s="34">
        <v>117</v>
      </c>
      <c r="L13911" s="34">
        <v>117</v>
      </c>
      <c r="M13911" s="34">
        <v>85</v>
      </c>
    </row>
    <row r="13912" spans="1:13" x14ac:dyDescent="0.2">
      <c r="A13912" s="34" t="s">
        <v>114806</v>
      </c>
      <c r="B13912" s="34">
        <v>125</v>
      </c>
      <c r="C13912" s="34">
        <v>97</v>
      </c>
      <c r="D13912" s="34">
        <v>91</v>
      </c>
      <c r="E13912" s="34">
        <v>120</v>
      </c>
      <c r="F13912" s="34">
        <v>83</v>
      </c>
      <c r="G13912" s="34">
        <v>99</v>
      </c>
      <c r="H13912" s="34">
        <v>131</v>
      </c>
      <c r="I13912" s="34">
        <v>82</v>
      </c>
      <c r="J13912" s="34">
        <v>83</v>
      </c>
      <c r="K13912" s="34">
        <v>71</v>
      </c>
      <c r="L13912" s="34">
        <v>77</v>
      </c>
      <c r="M13912" s="34">
        <v>75</v>
      </c>
    </row>
    <row r="13913" spans="1:13" x14ac:dyDescent="0.2">
      <c r="A13913" s="34" t="s">
        <v>114807</v>
      </c>
      <c r="B13913" s="34">
        <v>174</v>
      </c>
      <c r="C13913" s="34">
        <v>202</v>
      </c>
      <c r="D13913" s="34">
        <v>153</v>
      </c>
      <c r="E13913" s="34">
        <v>171</v>
      </c>
      <c r="F13913" s="34">
        <v>147</v>
      </c>
      <c r="G13913" s="34">
        <v>152</v>
      </c>
      <c r="H13913" s="34">
        <v>193</v>
      </c>
      <c r="I13913" s="34">
        <v>196</v>
      </c>
      <c r="J13913" s="34">
        <v>195</v>
      </c>
      <c r="K13913" s="34">
        <v>155</v>
      </c>
      <c r="L13913" s="34">
        <v>176</v>
      </c>
      <c r="M13913" s="34">
        <v>135</v>
      </c>
    </row>
    <row r="13914" spans="1:13" x14ac:dyDescent="0.2">
      <c r="A13914" s="34" t="s">
        <v>114808</v>
      </c>
      <c r="B13914" s="34">
        <v>152</v>
      </c>
      <c r="C13914" s="34">
        <v>133</v>
      </c>
      <c r="D13914" s="34">
        <v>146</v>
      </c>
      <c r="E13914" s="34">
        <v>157</v>
      </c>
      <c r="F13914" s="34">
        <v>144</v>
      </c>
      <c r="G13914" s="34">
        <v>111</v>
      </c>
      <c r="H13914" s="34">
        <v>185</v>
      </c>
      <c r="I13914" s="34">
        <v>122</v>
      </c>
      <c r="J13914" s="34">
        <v>111</v>
      </c>
      <c r="K13914" s="34">
        <v>120</v>
      </c>
      <c r="L13914" s="34">
        <v>169</v>
      </c>
      <c r="M13914" s="34">
        <v>97</v>
      </c>
    </row>
    <row r="13915" spans="1:13" x14ac:dyDescent="0.2">
      <c r="A13915" s="34" t="s">
        <v>114809</v>
      </c>
      <c r="B13915" s="34">
        <v>86</v>
      </c>
      <c r="C13915" s="34">
        <v>129</v>
      </c>
      <c r="D13915" s="34">
        <v>150</v>
      </c>
      <c r="E13915" s="34">
        <v>119</v>
      </c>
      <c r="F13915" s="34">
        <v>105</v>
      </c>
      <c r="G13915" s="34">
        <v>105</v>
      </c>
      <c r="H13915" s="34">
        <v>163</v>
      </c>
      <c r="I13915" s="34">
        <v>93</v>
      </c>
      <c r="J13915" s="34">
        <v>171</v>
      </c>
      <c r="K13915" s="34">
        <v>84</v>
      </c>
      <c r="L13915" s="34">
        <v>98</v>
      </c>
      <c r="M13915" s="34">
        <v>99</v>
      </c>
    </row>
    <row r="13916" spans="1:13" x14ac:dyDescent="0.2">
      <c r="A13916" s="34" t="s">
        <v>114810</v>
      </c>
      <c r="B13916" s="34">
        <v>189</v>
      </c>
      <c r="C13916" s="34">
        <v>180</v>
      </c>
      <c r="D13916" s="34">
        <v>279</v>
      </c>
      <c r="E13916" s="34">
        <v>195</v>
      </c>
      <c r="F13916" s="34">
        <v>255</v>
      </c>
      <c r="G13916" s="34">
        <v>176</v>
      </c>
      <c r="H13916" s="34">
        <v>282</v>
      </c>
      <c r="I13916" s="34">
        <v>177</v>
      </c>
      <c r="J13916" s="34">
        <v>268</v>
      </c>
      <c r="K13916" s="34">
        <v>158</v>
      </c>
      <c r="L13916" s="34">
        <v>217</v>
      </c>
      <c r="M13916" s="34">
        <v>167</v>
      </c>
    </row>
    <row r="13917" spans="1:13" x14ac:dyDescent="0.2">
      <c r="A13917" s="34" t="s">
        <v>114811</v>
      </c>
      <c r="B13917" s="34">
        <v>176</v>
      </c>
      <c r="C13917" s="34">
        <v>143</v>
      </c>
      <c r="D13917" s="34">
        <v>181</v>
      </c>
      <c r="E13917" s="34">
        <v>168</v>
      </c>
      <c r="F13917" s="34">
        <v>165</v>
      </c>
      <c r="G13917" s="34">
        <v>140</v>
      </c>
      <c r="H13917" s="34">
        <v>188</v>
      </c>
      <c r="I13917" s="34">
        <v>146</v>
      </c>
      <c r="J13917" s="34">
        <v>152</v>
      </c>
      <c r="K13917" s="34">
        <v>141</v>
      </c>
      <c r="L13917" s="34">
        <v>169</v>
      </c>
      <c r="M13917" s="34">
        <v>123</v>
      </c>
    </row>
    <row r="13918" spans="1:13" x14ac:dyDescent="0.2">
      <c r="A13918" s="34" t="s">
        <v>114812</v>
      </c>
      <c r="B13918" s="34">
        <v>76</v>
      </c>
      <c r="C13918" s="34">
        <v>66</v>
      </c>
      <c r="D13918" s="34">
        <v>42</v>
      </c>
      <c r="E13918" s="34">
        <v>68</v>
      </c>
      <c r="F13918" s="34">
        <v>54</v>
      </c>
      <c r="G13918" s="34">
        <v>79</v>
      </c>
      <c r="H13918" s="34">
        <v>110</v>
      </c>
      <c r="I13918" s="34">
        <v>77</v>
      </c>
      <c r="J13918" s="34">
        <v>81</v>
      </c>
      <c r="K13918" s="34">
        <v>48</v>
      </c>
      <c r="L13918" s="34">
        <v>83</v>
      </c>
      <c r="M13918" s="34">
        <v>54</v>
      </c>
    </row>
    <row r="13919" spans="1:13" x14ac:dyDescent="0.2">
      <c r="A13919" s="34" t="s">
        <v>114813</v>
      </c>
      <c r="B13919" s="34">
        <v>88</v>
      </c>
      <c r="C13919" s="34">
        <v>103</v>
      </c>
      <c r="D13919" s="34">
        <v>99</v>
      </c>
      <c r="E13919" s="34">
        <v>126</v>
      </c>
      <c r="F13919" s="34">
        <v>88</v>
      </c>
      <c r="G13919" s="34">
        <v>121</v>
      </c>
      <c r="H13919" s="34">
        <v>139</v>
      </c>
      <c r="I13919" s="34">
        <v>109</v>
      </c>
      <c r="J13919" s="34">
        <v>102</v>
      </c>
      <c r="K13919" s="34">
        <v>60</v>
      </c>
      <c r="L13919" s="34">
        <v>94</v>
      </c>
      <c r="M13919" s="34">
        <v>79</v>
      </c>
    </row>
    <row r="13920" spans="1:13" x14ac:dyDescent="0.2">
      <c r="A13920" s="34" t="s">
        <v>114814</v>
      </c>
      <c r="B13920" s="34">
        <v>198</v>
      </c>
      <c r="C13920" s="34">
        <v>194</v>
      </c>
      <c r="D13920" s="34">
        <v>143</v>
      </c>
      <c r="E13920" s="34">
        <v>167</v>
      </c>
      <c r="F13920" s="34">
        <v>128</v>
      </c>
      <c r="G13920" s="34">
        <v>160</v>
      </c>
      <c r="H13920" s="34">
        <v>147</v>
      </c>
      <c r="I13920" s="34">
        <v>141</v>
      </c>
      <c r="J13920" s="34">
        <v>156</v>
      </c>
      <c r="K13920" s="34">
        <v>144</v>
      </c>
      <c r="L13920" s="34">
        <v>183</v>
      </c>
      <c r="M13920" s="34">
        <v>122</v>
      </c>
    </row>
    <row r="13921" spans="1:13" x14ac:dyDescent="0.2">
      <c r="A13921" s="34" t="s">
        <v>114815</v>
      </c>
      <c r="B13921" s="34">
        <v>240</v>
      </c>
      <c r="C13921" s="34">
        <v>299</v>
      </c>
      <c r="D13921" s="34">
        <v>287</v>
      </c>
      <c r="E13921" s="34">
        <v>259</v>
      </c>
      <c r="F13921" s="34">
        <v>277</v>
      </c>
      <c r="G13921" s="34">
        <v>277</v>
      </c>
      <c r="H13921" s="34">
        <v>330</v>
      </c>
      <c r="I13921" s="34">
        <v>250</v>
      </c>
      <c r="J13921" s="34">
        <v>265</v>
      </c>
      <c r="K13921" s="34">
        <v>253</v>
      </c>
      <c r="L13921" s="34">
        <v>206</v>
      </c>
      <c r="M13921" s="34">
        <v>190</v>
      </c>
    </row>
    <row r="13922" spans="1:13" x14ac:dyDescent="0.2">
      <c r="A13922" s="34" t="s">
        <v>114816</v>
      </c>
      <c r="B13922" s="34">
        <v>239</v>
      </c>
      <c r="C13922" s="34">
        <v>302</v>
      </c>
      <c r="D13922" s="34">
        <v>281</v>
      </c>
      <c r="E13922" s="34">
        <v>278</v>
      </c>
      <c r="F13922" s="34">
        <v>276</v>
      </c>
      <c r="G13922" s="34">
        <v>274</v>
      </c>
      <c r="H13922" s="34">
        <v>252</v>
      </c>
      <c r="I13922" s="34">
        <v>230</v>
      </c>
      <c r="J13922" s="34">
        <v>225</v>
      </c>
      <c r="K13922" s="34">
        <v>216</v>
      </c>
      <c r="L13922" s="34">
        <v>201</v>
      </c>
      <c r="M13922" s="34">
        <v>194</v>
      </c>
    </row>
    <row r="13923" spans="1:13" x14ac:dyDescent="0.2">
      <c r="A13923" s="34" t="s">
        <v>114817</v>
      </c>
      <c r="B13923" s="34">
        <v>349</v>
      </c>
      <c r="C13923" s="34">
        <v>488</v>
      </c>
      <c r="D13923" s="34">
        <v>356</v>
      </c>
      <c r="E13923" s="34">
        <v>474</v>
      </c>
      <c r="F13923" s="34">
        <v>375</v>
      </c>
      <c r="G13923" s="34">
        <v>399</v>
      </c>
      <c r="H13923" s="34">
        <v>389</v>
      </c>
      <c r="I13923" s="34">
        <v>448</v>
      </c>
      <c r="J13923" s="34">
        <v>364</v>
      </c>
      <c r="K13923" s="34">
        <v>338</v>
      </c>
      <c r="L13923" s="34">
        <v>366</v>
      </c>
      <c r="M13923" s="34">
        <v>388</v>
      </c>
    </row>
    <row r="13924" spans="1:13" x14ac:dyDescent="0.2">
      <c r="A13924" s="34" t="s">
        <v>114818</v>
      </c>
      <c r="B13924" s="34">
        <v>658</v>
      </c>
      <c r="C13924" s="34">
        <v>588</v>
      </c>
      <c r="D13924" s="34">
        <v>776</v>
      </c>
      <c r="E13924" s="34">
        <v>727</v>
      </c>
      <c r="F13924" s="34">
        <v>664</v>
      </c>
      <c r="G13924" s="34">
        <v>570</v>
      </c>
      <c r="H13924" s="34">
        <v>800</v>
      </c>
      <c r="I13924" s="34">
        <v>716</v>
      </c>
      <c r="J13924" s="34">
        <v>664</v>
      </c>
      <c r="K13924" s="34">
        <v>520</v>
      </c>
      <c r="L13924" s="34">
        <v>686</v>
      </c>
      <c r="M13924" s="34">
        <v>522</v>
      </c>
    </row>
    <row r="13925" spans="1:13" x14ac:dyDescent="0.2">
      <c r="A13925" s="34" t="s">
        <v>114819</v>
      </c>
      <c r="B13925" s="34">
        <v>285</v>
      </c>
      <c r="C13925" s="34">
        <v>432</v>
      </c>
      <c r="D13925" s="34">
        <v>335</v>
      </c>
      <c r="E13925" s="34">
        <v>414</v>
      </c>
      <c r="F13925" s="34">
        <v>316</v>
      </c>
      <c r="G13925" s="34">
        <v>360</v>
      </c>
      <c r="H13925" s="34">
        <v>336</v>
      </c>
      <c r="I13925" s="34">
        <v>351</v>
      </c>
      <c r="J13925" s="34">
        <v>369</v>
      </c>
      <c r="K13925" s="34">
        <v>327</v>
      </c>
      <c r="L13925" s="34">
        <v>238</v>
      </c>
      <c r="M13925" s="34">
        <v>263</v>
      </c>
    </row>
    <row r="13926" spans="1:13" x14ac:dyDescent="0.2">
      <c r="A13926" s="34" t="s">
        <v>114820</v>
      </c>
      <c r="B13926" s="34">
        <v>227</v>
      </c>
      <c r="C13926" s="34">
        <v>266</v>
      </c>
      <c r="D13926" s="34">
        <v>255</v>
      </c>
      <c r="E13926" s="34">
        <v>242</v>
      </c>
      <c r="F13926" s="34">
        <v>261</v>
      </c>
      <c r="G13926" s="34">
        <v>246</v>
      </c>
      <c r="H13926" s="34">
        <v>254</v>
      </c>
      <c r="I13926" s="34">
        <v>215</v>
      </c>
      <c r="J13926" s="34">
        <v>256</v>
      </c>
      <c r="K13926" s="34">
        <v>203</v>
      </c>
      <c r="L13926" s="34">
        <v>247</v>
      </c>
      <c r="M13926" s="34">
        <v>194</v>
      </c>
    </row>
    <row r="13927" spans="1:13" x14ac:dyDescent="0.2">
      <c r="A13927" s="34" t="s">
        <v>114821</v>
      </c>
      <c r="B13927" s="34">
        <v>461</v>
      </c>
      <c r="C13927" s="34">
        <v>418</v>
      </c>
      <c r="D13927" s="34">
        <v>368</v>
      </c>
      <c r="E13927" s="34">
        <v>426</v>
      </c>
      <c r="F13927" s="34">
        <v>359</v>
      </c>
      <c r="G13927" s="34">
        <v>371</v>
      </c>
      <c r="H13927" s="34">
        <v>421</v>
      </c>
      <c r="I13927" s="34">
        <v>386</v>
      </c>
      <c r="J13927" s="34">
        <v>419</v>
      </c>
      <c r="K13927" s="34">
        <v>340</v>
      </c>
      <c r="L13927" s="34">
        <v>357</v>
      </c>
      <c r="M13927" s="34">
        <v>310</v>
      </c>
    </row>
    <row r="13928" spans="1:13" x14ac:dyDescent="0.2">
      <c r="A13928" s="34" t="s">
        <v>114822</v>
      </c>
      <c r="B13928" s="34">
        <v>203</v>
      </c>
      <c r="C13928" s="34">
        <v>239</v>
      </c>
      <c r="D13928" s="34">
        <v>226</v>
      </c>
      <c r="E13928" s="34">
        <v>254</v>
      </c>
      <c r="F13928" s="34">
        <v>167</v>
      </c>
      <c r="G13928" s="34">
        <v>211</v>
      </c>
      <c r="H13928" s="34">
        <v>214</v>
      </c>
      <c r="I13928" s="34">
        <v>256</v>
      </c>
      <c r="J13928" s="34">
        <v>181</v>
      </c>
      <c r="K13928" s="34">
        <v>205</v>
      </c>
      <c r="L13928" s="34">
        <v>141</v>
      </c>
      <c r="M13928" s="34">
        <v>179</v>
      </c>
    </row>
    <row r="13929" spans="1:13" x14ac:dyDescent="0.2">
      <c r="A13929" s="34" t="s">
        <v>114823</v>
      </c>
      <c r="B13929" s="34">
        <v>145</v>
      </c>
      <c r="C13929" s="34">
        <v>186</v>
      </c>
      <c r="D13929" s="34">
        <v>182</v>
      </c>
      <c r="E13929" s="34">
        <v>141</v>
      </c>
      <c r="F13929" s="34">
        <v>142</v>
      </c>
      <c r="G13929" s="34">
        <v>178</v>
      </c>
      <c r="H13929" s="34">
        <v>180</v>
      </c>
      <c r="I13929" s="34">
        <v>161</v>
      </c>
      <c r="J13929" s="34">
        <v>186</v>
      </c>
      <c r="K13929" s="34">
        <v>149</v>
      </c>
      <c r="L13929" s="34">
        <v>146</v>
      </c>
      <c r="M13929" s="34">
        <v>115</v>
      </c>
    </row>
    <row r="13930" spans="1:13" x14ac:dyDescent="0.2">
      <c r="A13930" s="34" t="s">
        <v>114824</v>
      </c>
      <c r="B13930" s="34">
        <v>165</v>
      </c>
      <c r="C13930" s="34">
        <v>163</v>
      </c>
      <c r="D13930" s="34">
        <v>184</v>
      </c>
      <c r="E13930" s="34">
        <v>140</v>
      </c>
      <c r="F13930" s="34">
        <v>150</v>
      </c>
      <c r="G13930" s="34">
        <v>126</v>
      </c>
      <c r="H13930" s="34">
        <v>188</v>
      </c>
      <c r="I13930" s="34">
        <v>144</v>
      </c>
      <c r="J13930" s="34">
        <v>172</v>
      </c>
      <c r="K13930" s="34">
        <v>105</v>
      </c>
      <c r="L13930" s="34">
        <v>173</v>
      </c>
      <c r="M13930" s="34">
        <v>128</v>
      </c>
    </row>
    <row r="13931" spans="1:13" x14ac:dyDescent="0.2">
      <c r="A13931" s="34" t="s">
        <v>114825</v>
      </c>
      <c r="B13931" s="34">
        <v>166</v>
      </c>
      <c r="C13931" s="34">
        <v>141</v>
      </c>
      <c r="D13931" s="34">
        <v>153</v>
      </c>
      <c r="E13931" s="34">
        <v>128</v>
      </c>
      <c r="F13931" s="34">
        <v>156</v>
      </c>
      <c r="G13931" s="34">
        <v>144</v>
      </c>
      <c r="H13931" s="34">
        <v>120</v>
      </c>
      <c r="I13931" s="34">
        <v>145</v>
      </c>
      <c r="J13931" s="34">
        <v>142</v>
      </c>
      <c r="K13931" s="34">
        <v>120</v>
      </c>
      <c r="L13931" s="34">
        <v>132</v>
      </c>
      <c r="M13931" s="34">
        <v>133</v>
      </c>
    </row>
    <row r="13932" spans="1:13" x14ac:dyDescent="0.2">
      <c r="A13932" s="34" t="s">
        <v>114826</v>
      </c>
      <c r="B13932" s="34">
        <v>223</v>
      </c>
      <c r="C13932" s="34">
        <v>229</v>
      </c>
      <c r="D13932" s="34">
        <v>263</v>
      </c>
      <c r="E13932" s="34">
        <v>256</v>
      </c>
      <c r="F13932" s="34">
        <v>228</v>
      </c>
      <c r="G13932" s="34">
        <v>198</v>
      </c>
      <c r="H13932" s="34">
        <v>309</v>
      </c>
      <c r="I13932" s="34">
        <v>244</v>
      </c>
      <c r="J13932" s="34">
        <v>236</v>
      </c>
      <c r="K13932" s="34">
        <v>199</v>
      </c>
      <c r="L13932" s="34">
        <v>229</v>
      </c>
      <c r="M13932" s="34">
        <v>182</v>
      </c>
    </row>
    <row r="13933" spans="1:13" x14ac:dyDescent="0.2">
      <c r="A13933" s="34" t="s">
        <v>114827</v>
      </c>
      <c r="B13933" s="34">
        <v>88</v>
      </c>
      <c r="C13933" s="34">
        <v>142</v>
      </c>
      <c r="D13933" s="34">
        <v>123</v>
      </c>
      <c r="E13933" s="34">
        <v>160</v>
      </c>
      <c r="F13933" s="34">
        <v>137</v>
      </c>
      <c r="G13933" s="34">
        <v>169</v>
      </c>
      <c r="H13933" s="34">
        <v>162</v>
      </c>
      <c r="I13933" s="34">
        <v>168</v>
      </c>
      <c r="J13933" s="34">
        <v>173</v>
      </c>
      <c r="K13933" s="34">
        <v>147</v>
      </c>
      <c r="L13933" s="34">
        <v>151</v>
      </c>
      <c r="M13933" s="34">
        <v>162</v>
      </c>
    </row>
    <row r="13934" spans="1:13" x14ac:dyDescent="0.2">
      <c r="A13934" s="34" t="s">
        <v>114828</v>
      </c>
      <c r="B13934" s="34">
        <v>115</v>
      </c>
      <c r="C13934" s="34">
        <v>165</v>
      </c>
      <c r="D13934" s="34">
        <v>120</v>
      </c>
      <c r="E13934" s="34">
        <v>145</v>
      </c>
      <c r="F13934" s="34">
        <v>107</v>
      </c>
      <c r="G13934" s="34">
        <v>123</v>
      </c>
      <c r="H13934" s="34">
        <v>135</v>
      </c>
      <c r="I13934" s="34">
        <v>129</v>
      </c>
      <c r="J13934" s="34">
        <v>136</v>
      </c>
      <c r="K13934" s="34">
        <v>98</v>
      </c>
      <c r="L13934" s="34">
        <v>109</v>
      </c>
      <c r="M13934" s="34">
        <v>115</v>
      </c>
    </row>
    <row r="13935" spans="1:13" x14ac:dyDescent="0.2">
      <c r="A13935" s="34" t="s">
        <v>114829</v>
      </c>
      <c r="B13935" s="34">
        <v>395</v>
      </c>
      <c r="C13935" s="34">
        <v>408</v>
      </c>
      <c r="D13935" s="34">
        <v>516</v>
      </c>
      <c r="E13935" s="34">
        <v>422</v>
      </c>
      <c r="F13935" s="34">
        <v>388</v>
      </c>
      <c r="G13935" s="34">
        <v>406</v>
      </c>
      <c r="H13935" s="34">
        <v>506</v>
      </c>
      <c r="I13935" s="34">
        <v>428</v>
      </c>
      <c r="J13935" s="34">
        <v>453</v>
      </c>
      <c r="K13935" s="34">
        <v>330</v>
      </c>
      <c r="L13935" s="34">
        <v>530</v>
      </c>
      <c r="M13935" s="34">
        <v>341</v>
      </c>
    </row>
    <row r="13936" spans="1:13" x14ac:dyDescent="0.2">
      <c r="A13936" s="34" t="s">
        <v>114830</v>
      </c>
      <c r="B13936" s="34">
        <v>135</v>
      </c>
      <c r="C13936" s="34">
        <v>108</v>
      </c>
      <c r="D13936" s="34">
        <v>99</v>
      </c>
      <c r="E13936" s="34">
        <v>101</v>
      </c>
      <c r="F13936" s="34">
        <v>129</v>
      </c>
      <c r="G13936" s="34">
        <v>119</v>
      </c>
      <c r="H13936" s="34">
        <v>147</v>
      </c>
      <c r="I13936" s="34">
        <v>109</v>
      </c>
      <c r="J13936" s="34">
        <v>135</v>
      </c>
      <c r="K13936" s="34">
        <v>97</v>
      </c>
      <c r="L13936" s="34">
        <v>101</v>
      </c>
      <c r="M13936" s="34">
        <v>105</v>
      </c>
    </row>
    <row r="13937" spans="1:13" x14ac:dyDescent="0.2">
      <c r="A13937" s="34" t="s">
        <v>114831</v>
      </c>
      <c r="B13937" s="34">
        <v>224</v>
      </c>
      <c r="C13937" s="34">
        <v>259</v>
      </c>
      <c r="D13937" s="34">
        <v>275</v>
      </c>
      <c r="E13937" s="34">
        <v>286</v>
      </c>
      <c r="F13937" s="34">
        <v>250</v>
      </c>
      <c r="G13937" s="34">
        <v>249</v>
      </c>
      <c r="H13937" s="34">
        <v>349</v>
      </c>
      <c r="I13937" s="34">
        <v>234</v>
      </c>
      <c r="J13937" s="34">
        <v>272</v>
      </c>
      <c r="K13937" s="34">
        <v>232</v>
      </c>
      <c r="L13937" s="34">
        <v>303</v>
      </c>
      <c r="M13937" s="34">
        <v>260</v>
      </c>
    </row>
    <row r="13938" spans="1:13" x14ac:dyDescent="0.2">
      <c r="A13938" s="34" t="s">
        <v>114832</v>
      </c>
      <c r="B13938" s="34">
        <v>155</v>
      </c>
      <c r="C13938" s="34">
        <v>161</v>
      </c>
      <c r="D13938" s="34">
        <v>155</v>
      </c>
      <c r="E13938" s="34">
        <v>143</v>
      </c>
      <c r="F13938" s="34">
        <v>122</v>
      </c>
      <c r="G13938" s="34">
        <v>140</v>
      </c>
      <c r="H13938" s="34">
        <v>139</v>
      </c>
      <c r="I13938" s="34">
        <v>150</v>
      </c>
      <c r="J13938" s="34">
        <v>177</v>
      </c>
      <c r="K13938" s="34">
        <v>99</v>
      </c>
      <c r="L13938" s="34">
        <v>143</v>
      </c>
      <c r="M13938" s="34">
        <v>122</v>
      </c>
    </row>
    <row r="13939" spans="1:13" x14ac:dyDescent="0.2">
      <c r="A13939" s="34" t="s">
        <v>114833</v>
      </c>
      <c r="B13939" s="34">
        <v>477</v>
      </c>
      <c r="C13939" s="34">
        <v>329</v>
      </c>
      <c r="D13939" s="34">
        <v>451</v>
      </c>
      <c r="E13939" s="34">
        <v>349</v>
      </c>
      <c r="F13939" s="34">
        <v>389</v>
      </c>
      <c r="G13939" s="34">
        <v>342</v>
      </c>
      <c r="H13939" s="34">
        <v>477</v>
      </c>
      <c r="I13939" s="34">
        <v>307</v>
      </c>
      <c r="J13939" s="34">
        <v>496</v>
      </c>
      <c r="K13939" s="34">
        <v>301</v>
      </c>
      <c r="L13939" s="34">
        <v>392</v>
      </c>
      <c r="M13939" s="34">
        <v>303</v>
      </c>
    </row>
    <row r="13940" spans="1:13" x14ac:dyDescent="0.2">
      <c r="A13940" s="34" t="s">
        <v>114834</v>
      </c>
      <c r="B13940" s="34">
        <v>292</v>
      </c>
      <c r="C13940" s="34">
        <v>268</v>
      </c>
      <c r="D13940" s="34">
        <v>261</v>
      </c>
      <c r="E13940" s="34">
        <v>252</v>
      </c>
      <c r="F13940" s="34">
        <v>196</v>
      </c>
      <c r="G13940" s="34">
        <v>273</v>
      </c>
      <c r="H13940" s="34">
        <v>278</v>
      </c>
      <c r="I13940" s="34">
        <v>304</v>
      </c>
      <c r="J13940" s="34">
        <v>265</v>
      </c>
      <c r="K13940" s="34">
        <v>223</v>
      </c>
      <c r="L13940" s="34">
        <v>311</v>
      </c>
      <c r="M13940" s="34">
        <v>261</v>
      </c>
    </row>
    <row r="13941" spans="1:13" x14ac:dyDescent="0.2">
      <c r="A13941" s="34" t="s">
        <v>114835</v>
      </c>
      <c r="B13941" s="34">
        <v>292</v>
      </c>
      <c r="C13941" s="34">
        <v>286</v>
      </c>
      <c r="D13941" s="34">
        <v>352</v>
      </c>
      <c r="E13941" s="34">
        <v>301</v>
      </c>
      <c r="F13941" s="34">
        <v>305</v>
      </c>
      <c r="G13941" s="34">
        <v>272</v>
      </c>
      <c r="H13941" s="34">
        <v>392</v>
      </c>
      <c r="I13941" s="34">
        <v>331</v>
      </c>
      <c r="J13941" s="34">
        <v>423</v>
      </c>
      <c r="K13941" s="34">
        <v>278</v>
      </c>
      <c r="L13941" s="34">
        <v>376</v>
      </c>
      <c r="M13941" s="34">
        <v>200</v>
      </c>
    </row>
    <row r="13942" spans="1:13" x14ac:dyDescent="0.2">
      <c r="A13942" s="34" t="s">
        <v>114836</v>
      </c>
      <c r="B13942" s="34">
        <v>301</v>
      </c>
      <c r="C13942" s="34">
        <v>296</v>
      </c>
      <c r="D13942" s="34">
        <v>314</v>
      </c>
      <c r="E13942" s="34">
        <v>342</v>
      </c>
      <c r="F13942" s="34">
        <v>273</v>
      </c>
      <c r="G13942" s="34">
        <v>295</v>
      </c>
      <c r="H13942" s="34">
        <v>339</v>
      </c>
      <c r="I13942" s="34">
        <v>292</v>
      </c>
      <c r="J13942" s="34">
        <v>331</v>
      </c>
      <c r="K13942" s="34">
        <v>256</v>
      </c>
      <c r="L13942" s="34">
        <v>296</v>
      </c>
      <c r="M13942" s="34">
        <v>238</v>
      </c>
    </row>
    <row r="13943" spans="1:13" x14ac:dyDescent="0.2">
      <c r="A13943" s="34" t="s">
        <v>114837</v>
      </c>
      <c r="B13943" s="34">
        <v>516</v>
      </c>
      <c r="C13943" s="34">
        <v>502</v>
      </c>
      <c r="D13943" s="34">
        <v>549</v>
      </c>
      <c r="E13943" s="34">
        <v>611</v>
      </c>
      <c r="F13943" s="34">
        <v>527</v>
      </c>
      <c r="G13943" s="34">
        <v>492</v>
      </c>
      <c r="H13943" s="34">
        <v>564</v>
      </c>
      <c r="I13943" s="34">
        <v>516</v>
      </c>
      <c r="J13943" s="34">
        <v>509</v>
      </c>
      <c r="K13943" s="34">
        <v>445</v>
      </c>
      <c r="L13943" s="34">
        <v>611</v>
      </c>
      <c r="M13943" s="34">
        <v>421</v>
      </c>
    </row>
    <row r="13944" spans="1:13" x14ac:dyDescent="0.2">
      <c r="A13944" s="34" t="s">
        <v>114838</v>
      </c>
      <c r="B13944" s="34">
        <v>220</v>
      </c>
      <c r="C13944" s="34">
        <v>238</v>
      </c>
      <c r="D13944" s="34">
        <v>222</v>
      </c>
      <c r="E13944" s="34">
        <v>267</v>
      </c>
      <c r="F13944" s="34">
        <v>194</v>
      </c>
      <c r="G13944" s="34">
        <v>245</v>
      </c>
      <c r="H13944" s="34">
        <v>274</v>
      </c>
      <c r="I13944" s="34">
        <v>265</v>
      </c>
      <c r="J13944" s="34">
        <v>187</v>
      </c>
      <c r="K13944" s="34">
        <v>225</v>
      </c>
      <c r="L13944" s="34">
        <v>196</v>
      </c>
      <c r="M13944" s="34">
        <v>229</v>
      </c>
    </row>
    <row r="13945" spans="1:13" x14ac:dyDescent="0.2">
      <c r="A13945" s="34" t="s">
        <v>114839</v>
      </c>
      <c r="B13945" s="34">
        <v>474</v>
      </c>
      <c r="C13945" s="34">
        <v>511</v>
      </c>
      <c r="D13945" s="34">
        <v>456</v>
      </c>
      <c r="E13945" s="34">
        <v>634</v>
      </c>
      <c r="F13945" s="34">
        <v>406</v>
      </c>
      <c r="G13945" s="34">
        <v>515</v>
      </c>
      <c r="H13945" s="34">
        <v>495</v>
      </c>
      <c r="I13945" s="34">
        <v>557</v>
      </c>
      <c r="J13945" s="34">
        <v>492</v>
      </c>
      <c r="K13945" s="34">
        <v>411</v>
      </c>
      <c r="L13945" s="34">
        <v>490</v>
      </c>
      <c r="M13945" s="34">
        <v>439</v>
      </c>
    </row>
    <row r="13946" spans="1:13" x14ac:dyDescent="0.2">
      <c r="A13946" s="34" t="s">
        <v>114840</v>
      </c>
      <c r="B13946" s="34">
        <v>433</v>
      </c>
      <c r="C13946" s="34">
        <v>328</v>
      </c>
      <c r="D13946" s="34">
        <v>327</v>
      </c>
      <c r="E13946" s="34">
        <v>375</v>
      </c>
      <c r="F13946" s="34">
        <v>349</v>
      </c>
      <c r="G13946" s="34">
        <v>390</v>
      </c>
      <c r="H13946" s="34">
        <v>364</v>
      </c>
      <c r="I13946" s="34">
        <v>370</v>
      </c>
      <c r="J13946" s="34">
        <v>419</v>
      </c>
      <c r="K13946" s="34">
        <v>307</v>
      </c>
      <c r="L13946" s="34">
        <v>352</v>
      </c>
      <c r="M13946" s="34">
        <v>293</v>
      </c>
    </row>
    <row r="13947" spans="1:13" x14ac:dyDescent="0.2">
      <c r="A13947" s="34" t="s">
        <v>114841</v>
      </c>
      <c r="B13947" s="34">
        <v>297</v>
      </c>
      <c r="C13947" s="34">
        <v>268</v>
      </c>
      <c r="D13947" s="34">
        <v>338</v>
      </c>
      <c r="E13947" s="34">
        <v>314</v>
      </c>
      <c r="F13947" s="34">
        <v>281</v>
      </c>
      <c r="G13947" s="34">
        <v>307</v>
      </c>
      <c r="H13947" s="34">
        <v>316</v>
      </c>
      <c r="I13947" s="34">
        <v>273</v>
      </c>
      <c r="J13947" s="34">
        <v>369</v>
      </c>
      <c r="K13947" s="34">
        <v>275</v>
      </c>
      <c r="L13947" s="34">
        <v>270</v>
      </c>
      <c r="M13947" s="34">
        <v>274</v>
      </c>
    </row>
    <row r="13948" spans="1:13" x14ac:dyDescent="0.2">
      <c r="A13948" s="34" t="s">
        <v>114842</v>
      </c>
      <c r="B13948" s="34">
        <v>233</v>
      </c>
      <c r="C13948" s="34">
        <v>273</v>
      </c>
      <c r="D13948" s="34">
        <v>254</v>
      </c>
      <c r="E13948" s="34">
        <v>367</v>
      </c>
      <c r="F13948" s="34">
        <v>240</v>
      </c>
      <c r="G13948" s="34">
        <v>339</v>
      </c>
      <c r="H13948" s="34">
        <v>285</v>
      </c>
      <c r="I13948" s="34">
        <v>302</v>
      </c>
      <c r="J13948" s="34">
        <v>276</v>
      </c>
      <c r="K13948" s="34">
        <v>254</v>
      </c>
      <c r="L13948" s="34">
        <v>208</v>
      </c>
      <c r="M13948" s="34">
        <v>239</v>
      </c>
    </row>
    <row r="13949" spans="1:13" x14ac:dyDescent="0.2">
      <c r="A13949" s="34" t="s">
        <v>114843</v>
      </c>
      <c r="B13949" s="34">
        <v>295</v>
      </c>
      <c r="C13949" s="34">
        <v>353</v>
      </c>
      <c r="D13949" s="34">
        <v>294</v>
      </c>
      <c r="E13949" s="34">
        <v>341</v>
      </c>
      <c r="F13949" s="34">
        <v>291</v>
      </c>
      <c r="G13949" s="34">
        <v>322</v>
      </c>
      <c r="H13949" s="34">
        <v>260</v>
      </c>
      <c r="I13949" s="34">
        <v>307</v>
      </c>
      <c r="J13949" s="34">
        <v>307</v>
      </c>
      <c r="K13949" s="34">
        <v>275</v>
      </c>
      <c r="L13949" s="34">
        <v>237</v>
      </c>
      <c r="M13949" s="34">
        <v>233</v>
      </c>
    </row>
    <row r="13950" spans="1:13" x14ac:dyDescent="0.2">
      <c r="A13950" s="34" t="s">
        <v>114844</v>
      </c>
      <c r="B13950" s="34">
        <v>280</v>
      </c>
      <c r="C13950" s="34">
        <v>289</v>
      </c>
      <c r="D13950" s="34">
        <v>253</v>
      </c>
      <c r="E13950" s="34">
        <v>344</v>
      </c>
      <c r="F13950" s="34">
        <v>284</v>
      </c>
      <c r="G13950" s="34">
        <v>282</v>
      </c>
      <c r="H13950" s="34">
        <v>396</v>
      </c>
      <c r="I13950" s="34">
        <v>300</v>
      </c>
      <c r="J13950" s="34">
        <v>300</v>
      </c>
      <c r="K13950" s="34">
        <v>275</v>
      </c>
      <c r="L13950" s="34">
        <v>240</v>
      </c>
      <c r="M13950" s="34">
        <v>220</v>
      </c>
    </row>
    <row r="13951" spans="1:13" x14ac:dyDescent="0.2">
      <c r="A13951" s="34" t="s">
        <v>114845</v>
      </c>
      <c r="B13951" s="34">
        <v>409</v>
      </c>
      <c r="C13951" s="34">
        <v>390</v>
      </c>
      <c r="D13951" s="34">
        <v>371</v>
      </c>
      <c r="E13951" s="34">
        <v>427</v>
      </c>
      <c r="F13951" s="34">
        <v>302</v>
      </c>
      <c r="G13951" s="34">
        <v>348</v>
      </c>
      <c r="H13951" s="34">
        <v>488</v>
      </c>
      <c r="I13951" s="34">
        <v>376</v>
      </c>
      <c r="J13951" s="34">
        <v>351</v>
      </c>
      <c r="K13951" s="34">
        <v>299</v>
      </c>
      <c r="L13951" s="34">
        <v>349</v>
      </c>
      <c r="M13951" s="34">
        <v>288</v>
      </c>
    </row>
    <row r="13952" spans="1:13" x14ac:dyDescent="0.2">
      <c r="A13952" s="34" t="s">
        <v>114846</v>
      </c>
      <c r="B13952" s="34">
        <v>252</v>
      </c>
      <c r="C13952" s="34">
        <v>260</v>
      </c>
      <c r="D13952" s="34">
        <v>219</v>
      </c>
      <c r="E13952" s="34">
        <v>273</v>
      </c>
      <c r="F13952" s="34">
        <v>246</v>
      </c>
      <c r="G13952" s="34">
        <v>275</v>
      </c>
      <c r="H13952" s="34">
        <v>289</v>
      </c>
      <c r="I13952" s="34">
        <v>252</v>
      </c>
      <c r="J13952" s="34">
        <v>284</v>
      </c>
      <c r="K13952" s="34">
        <v>185</v>
      </c>
      <c r="L13952" s="34">
        <v>255</v>
      </c>
      <c r="M13952" s="34">
        <v>212</v>
      </c>
    </row>
    <row r="13953" spans="1:13" x14ac:dyDescent="0.2">
      <c r="A13953" s="34" t="s">
        <v>114847</v>
      </c>
      <c r="B13953" s="34">
        <v>132</v>
      </c>
      <c r="C13953" s="34">
        <v>150</v>
      </c>
      <c r="D13953" s="34">
        <v>173</v>
      </c>
      <c r="E13953" s="34">
        <v>201</v>
      </c>
      <c r="F13953" s="34">
        <v>152</v>
      </c>
      <c r="G13953" s="34">
        <v>192</v>
      </c>
      <c r="H13953" s="34">
        <v>241</v>
      </c>
      <c r="I13953" s="34">
        <v>167</v>
      </c>
      <c r="J13953" s="34">
        <v>199</v>
      </c>
      <c r="K13953" s="34">
        <v>138</v>
      </c>
      <c r="L13953" s="34">
        <v>179</v>
      </c>
      <c r="M13953" s="34">
        <v>102</v>
      </c>
    </row>
    <row r="13954" spans="1:13" x14ac:dyDescent="0.2">
      <c r="A13954" s="34" t="s">
        <v>114848</v>
      </c>
      <c r="B13954" s="34">
        <v>204</v>
      </c>
      <c r="C13954" s="34">
        <v>163</v>
      </c>
      <c r="D13954" s="34">
        <v>148</v>
      </c>
      <c r="E13954" s="34">
        <v>185</v>
      </c>
      <c r="F13954" s="34">
        <v>152</v>
      </c>
      <c r="G13954" s="34">
        <v>155</v>
      </c>
      <c r="H13954" s="34">
        <v>161</v>
      </c>
      <c r="I13954" s="34">
        <v>190</v>
      </c>
      <c r="J13954" s="34">
        <v>147</v>
      </c>
      <c r="K13954" s="34">
        <v>144</v>
      </c>
      <c r="L13954" s="34">
        <v>146</v>
      </c>
      <c r="M13954" s="34">
        <v>138</v>
      </c>
    </row>
    <row r="13955" spans="1:13" x14ac:dyDescent="0.2">
      <c r="A13955" s="34" t="s">
        <v>114849</v>
      </c>
      <c r="B13955" s="34">
        <v>204</v>
      </c>
      <c r="C13955" s="34">
        <v>209</v>
      </c>
      <c r="D13955" s="34">
        <v>213</v>
      </c>
      <c r="E13955" s="34">
        <v>232</v>
      </c>
      <c r="F13955" s="34">
        <v>212</v>
      </c>
      <c r="G13955" s="34">
        <v>175</v>
      </c>
      <c r="H13955" s="34">
        <v>227</v>
      </c>
      <c r="I13955" s="34">
        <v>211</v>
      </c>
      <c r="J13955" s="34">
        <v>149</v>
      </c>
      <c r="K13955" s="34">
        <v>197</v>
      </c>
      <c r="L13955" s="34">
        <v>185</v>
      </c>
      <c r="M13955" s="34">
        <v>172</v>
      </c>
    </row>
    <row r="13956" spans="1:13" x14ac:dyDescent="0.2">
      <c r="A13956" s="34" t="s">
        <v>114850</v>
      </c>
      <c r="B13956" s="34">
        <v>211</v>
      </c>
      <c r="C13956" s="34">
        <v>198</v>
      </c>
      <c r="D13956" s="34">
        <v>174</v>
      </c>
      <c r="E13956" s="34">
        <v>210</v>
      </c>
      <c r="F13956" s="34">
        <v>155</v>
      </c>
      <c r="G13956" s="34">
        <v>181</v>
      </c>
      <c r="H13956" s="34">
        <v>194</v>
      </c>
      <c r="I13956" s="34">
        <v>174</v>
      </c>
      <c r="J13956" s="34">
        <v>184</v>
      </c>
      <c r="K13956" s="34">
        <v>152</v>
      </c>
      <c r="L13956" s="34">
        <v>170</v>
      </c>
      <c r="M13956" s="34">
        <v>130</v>
      </c>
    </row>
    <row r="13957" spans="1:13" x14ac:dyDescent="0.2">
      <c r="A13957" s="34" t="s">
        <v>114851</v>
      </c>
      <c r="B13957" s="34">
        <v>229</v>
      </c>
      <c r="C13957" s="34">
        <v>328</v>
      </c>
      <c r="D13957" s="34">
        <v>356</v>
      </c>
      <c r="E13957" s="34">
        <v>321</v>
      </c>
      <c r="F13957" s="34">
        <v>283</v>
      </c>
      <c r="G13957" s="34">
        <v>296</v>
      </c>
      <c r="H13957" s="34">
        <v>354</v>
      </c>
      <c r="I13957" s="34">
        <v>331</v>
      </c>
      <c r="J13957" s="34">
        <v>352</v>
      </c>
      <c r="K13957" s="34">
        <v>321</v>
      </c>
      <c r="L13957" s="34">
        <v>269</v>
      </c>
      <c r="M13957" s="34">
        <v>294</v>
      </c>
    </row>
    <row r="13958" spans="1:13" x14ac:dyDescent="0.2">
      <c r="A13958" s="34" t="s">
        <v>114852</v>
      </c>
      <c r="B13958" s="34">
        <v>313</v>
      </c>
      <c r="C13958" s="34">
        <v>391</v>
      </c>
      <c r="D13958" s="34">
        <v>404</v>
      </c>
      <c r="E13958" s="34">
        <v>376</v>
      </c>
      <c r="F13958" s="34">
        <v>330</v>
      </c>
      <c r="G13958" s="34">
        <v>338</v>
      </c>
      <c r="H13958" s="34">
        <v>437</v>
      </c>
      <c r="I13958" s="34">
        <v>348</v>
      </c>
      <c r="J13958" s="34">
        <v>361</v>
      </c>
      <c r="K13958" s="34">
        <v>329</v>
      </c>
      <c r="L13958" s="34">
        <v>383</v>
      </c>
      <c r="M13958" s="34">
        <v>298</v>
      </c>
    </row>
    <row r="13959" spans="1:13" x14ac:dyDescent="0.2">
      <c r="A13959" s="34" t="s">
        <v>114853</v>
      </c>
      <c r="B13959" s="34">
        <v>227</v>
      </c>
      <c r="C13959" s="34">
        <v>197</v>
      </c>
      <c r="D13959" s="34">
        <v>304</v>
      </c>
      <c r="E13959" s="34">
        <v>200</v>
      </c>
      <c r="F13959" s="34">
        <v>207</v>
      </c>
      <c r="G13959" s="34">
        <v>198</v>
      </c>
      <c r="H13959" s="34">
        <v>239</v>
      </c>
      <c r="I13959" s="34">
        <v>240</v>
      </c>
      <c r="J13959" s="34">
        <v>256</v>
      </c>
      <c r="K13959" s="34">
        <v>188</v>
      </c>
      <c r="L13959" s="34">
        <v>241</v>
      </c>
      <c r="M13959" s="34">
        <v>169</v>
      </c>
    </row>
    <row r="13960" spans="1:13" x14ac:dyDescent="0.2">
      <c r="A13960" s="34" t="s">
        <v>114854</v>
      </c>
      <c r="B13960" s="34">
        <v>290</v>
      </c>
      <c r="C13960" s="34">
        <v>284</v>
      </c>
      <c r="D13960" s="34">
        <v>376</v>
      </c>
      <c r="E13960" s="34">
        <v>296</v>
      </c>
      <c r="F13960" s="34">
        <v>319</v>
      </c>
      <c r="G13960" s="34">
        <v>261</v>
      </c>
      <c r="H13960" s="34">
        <v>398</v>
      </c>
      <c r="I13960" s="34">
        <v>315</v>
      </c>
      <c r="J13960" s="34">
        <v>343</v>
      </c>
      <c r="K13960" s="34">
        <v>210</v>
      </c>
      <c r="L13960" s="34">
        <v>344</v>
      </c>
      <c r="M13960" s="34">
        <v>214</v>
      </c>
    </row>
    <row r="13961" spans="1:13" x14ac:dyDescent="0.2">
      <c r="A13961" s="34" t="s">
        <v>114855</v>
      </c>
      <c r="B13961" s="34">
        <v>324</v>
      </c>
      <c r="C13961" s="34">
        <v>345</v>
      </c>
      <c r="D13961" s="34">
        <v>353</v>
      </c>
      <c r="E13961" s="34">
        <v>346</v>
      </c>
      <c r="F13961" s="34">
        <v>296</v>
      </c>
      <c r="G13961" s="34">
        <v>378</v>
      </c>
      <c r="H13961" s="34">
        <v>361</v>
      </c>
      <c r="I13961" s="34">
        <v>347</v>
      </c>
      <c r="J13961" s="34">
        <v>301</v>
      </c>
      <c r="K13961" s="34">
        <v>315</v>
      </c>
      <c r="L13961" s="34">
        <v>409</v>
      </c>
      <c r="M13961" s="34">
        <v>249</v>
      </c>
    </row>
    <row r="13962" spans="1:13" x14ac:dyDescent="0.2">
      <c r="A13962" s="34" t="s">
        <v>114856</v>
      </c>
      <c r="B13962" s="34">
        <v>269</v>
      </c>
      <c r="C13962" s="34">
        <v>271</v>
      </c>
      <c r="D13962" s="34">
        <v>386</v>
      </c>
      <c r="E13962" s="34">
        <v>331</v>
      </c>
      <c r="F13962" s="34">
        <v>288</v>
      </c>
      <c r="G13962" s="34">
        <v>285</v>
      </c>
      <c r="H13962" s="34">
        <v>307</v>
      </c>
      <c r="I13962" s="34">
        <v>288</v>
      </c>
      <c r="J13962" s="34">
        <v>373</v>
      </c>
      <c r="K13962" s="34">
        <v>268</v>
      </c>
      <c r="L13962" s="34">
        <v>340</v>
      </c>
      <c r="M13962" s="34">
        <v>242</v>
      </c>
    </row>
    <row r="13963" spans="1:13" x14ac:dyDescent="0.2">
      <c r="A13963" s="34" t="s">
        <v>114857</v>
      </c>
      <c r="B13963" s="34">
        <v>230</v>
      </c>
      <c r="C13963" s="34">
        <v>294</v>
      </c>
      <c r="D13963" s="34">
        <v>246</v>
      </c>
      <c r="E13963" s="34">
        <v>271</v>
      </c>
      <c r="F13963" s="34">
        <v>215</v>
      </c>
      <c r="G13963" s="34">
        <v>242</v>
      </c>
      <c r="H13963" s="34">
        <v>273</v>
      </c>
      <c r="I13963" s="34">
        <v>249</v>
      </c>
      <c r="J13963" s="34">
        <v>268</v>
      </c>
      <c r="K13963" s="34">
        <v>202</v>
      </c>
      <c r="L13963" s="34">
        <v>224</v>
      </c>
      <c r="M13963" s="34">
        <v>193</v>
      </c>
    </row>
    <row r="13964" spans="1:13" x14ac:dyDescent="0.2">
      <c r="A13964" s="34" t="s">
        <v>114858</v>
      </c>
      <c r="B13964" s="34">
        <v>226</v>
      </c>
      <c r="C13964" s="34">
        <v>249</v>
      </c>
      <c r="D13964" s="34">
        <v>184</v>
      </c>
      <c r="E13964" s="34">
        <v>210</v>
      </c>
      <c r="F13964" s="34">
        <v>170</v>
      </c>
      <c r="G13964" s="34">
        <v>206</v>
      </c>
      <c r="H13964" s="34">
        <v>179</v>
      </c>
      <c r="I13964" s="34">
        <v>221</v>
      </c>
      <c r="J13964" s="34">
        <v>198</v>
      </c>
      <c r="K13964" s="34">
        <v>164</v>
      </c>
      <c r="L13964" s="34">
        <v>201</v>
      </c>
      <c r="M13964" s="34">
        <v>174</v>
      </c>
    </row>
    <row r="13965" spans="1:13" x14ac:dyDescent="0.2">
      <c r="A13965" s="34" t="s">
        <v>114859</v>
      </c>
      <c r="B13965" s="34">
        <v>300</v>
      </c>
      <c r="C13965" s="34">
        <v>359</v>
      </c>
      <c r="D13965" s="34">
        <v>290</v>
      </c>
      <c r="E13965" s="34">
        <v>344</v>
      </c>
      <c r="F13965" s="34">
        <v>258</v>
      </c>
      <c r="G13965" s="34">
        <v>345</v>
      </c>
      <c r="H13965" s="34">
        <v>314</v>
      </c>
      <c r="I13965" s="34">
        <v>377</v>
      </c>
      <c r="J13965" s="34">
        <v>326</v>
      </c>
      <c r="K13965" s="34">
        <v>272</v>
      </c>
      <c r="L13965" s="34">
        <v>339</v>
      </c>
      <c r="M13965" s="34">
        <v>284</v>
      </c>
    </row>
    <row r="13966" spans="1:13" x14ac:dyDescent="0.2">
      <c r="A13966" s="34" t="s">
        <v>114860</v>
      </c>
      <c r="B13966" s="34">
        <v>508</v>
      </c>
      <c r="C13966" s="34">
        <v>497</v>
      </c>
      <c r="D13966" s="34">
        <v>557</v>
      </c>
      <c r="E13966" s="34">
        <v>577</v>
      </c>
      <c r="F13966" s="34">
        <v>509</v>
      </c>
      <c r="G13966" s="34">
        <v>500</v>
      </c>
      <c r="H13966" s="34">
        <v>694</v>
      </c>
      <c r="I13966" s="34">
        <v>535</v>
      </c>
      <c r="J13966" s="34">
        <v>619</v>
      </c>
      <c r="K13966" s="34">
        <v>479</v>
      </c>
      <c r="L13966" s="34">
        <v>608</v>
      </c>
      <c r="M13966" s="34">
        <v>423</v>
      </c>
    </row>
    <row r="13967" spans="1:13" x14ac:dyDescent="0.2">
      <c r="A13967" s="34" t="s">
        <v>114861</v>
      </c>
      <c r="B13967" s="34">
        <v>443</v>
      </c>
      <c r="C13967" s="34">
        <v>380</v>
      </c>
      <c r="D13967" s="34">
        <v>387</v>
      </c>
      <c r="E13967" s="34">
        <v>437</v>
      </c>
      <c r="F13967" s="34">
        <v>412</v>
      </c>
      <c r="G13967" s="34">
        <v>401</v>
      </c>
      <c r="H13967" s="34">
        <v>413</v>
      </c>
      <c r="I13967" s="34">
        <v>420</v>
      </c>
      <c r="J13967" s="34">
        <v>407</v>
      </c>
      <c r="K13967" s="34">
        <v>348</v>
      </c>
      <c r="L13967" s="34">
        <v>377</v>
      </c>
      <c r="M13967" s="34">
        <v>344</v>
      </c>
    </row>
    <row r="13968" spans="1:13" x14ac:dyDescent="0.2">
      <c r="A13968" s="34" t="s">
        <v>114862</v>
      </c>
      <c r="B13968" s="34">
        <v>342</v>
      </c>
      <c r="C13968" s="34">
        <v>365</v>
      </c>
      <c r="D13968" s="34">
        <v>340</v>
      </c>
      <c r="E13968" s="34">
        <v>341</v>
      </c>
      <c r="F13968" s="34">
        <v>300</v>
      </c>
      <c r="G13968" s="34">
        <v>321</v>
      </c>
      <c r="H13968" s="34">
        <v>323</v>
      </c>
      <c r="I13968" s="34">
        <v>334</v>
      </c>
      <c r="J13968" s="34">
        <v>403</v>
      </c>
      <c r="K13968" s="34">
        <v>278</v>
      </c>
      <c r="L13968" s="34">
        <v>306</v>
      </c>
      <c r="M13968" s="34">
        <v>259</v>
      </c>
    </row>
    <row r="13969" spans="1:13" x14ac:dyDescent="0.2">
      <c r="A13969" s="34" t="s">
        <v>114863</v>
      </c>
      <c r="B13969" s="34">
        <v>646</v>
      </c>
      <c r="C13969" s="34">
        <v>515</v>
      </c>
      <c r="D13969" s="34">
        <v>604</v>
      </c>
      <c r="E13969" s="34">
        <v>497</v>
      </c>
      <c r="F13969" s="34">
        <v>567</v>
      </c>
      <c r="G13969" s="34">
        <v>446</v>
      </c>
      <c r="H13969" s="34">
        <v>653</v>
      </c>
      <c r="I13969" s="34">
        <v>557</v>
      </c>
      <c r="J13969" s="34">
        <v>659</v>
      </c>
      <c r="K13969" s="34">
        <v>413</v>
      </c>
      <c r="L13969" s="34">
        <v>512</v>
      </c>
      <c r="M13969" s="34">
        <v>423</v>
      </c>
    </row>
    <row r="13970" spans="1:13" x14ac:dyDescent="0.2">
      <c r="A13970" s="34" t="s">
        <v>114864</v>
      </c>
      <c r="B13970" s="34">
        <v>743</v>
      </c>
      <c r="C13970" s="34">
        <v>641</v>
      </c>
      <c r="D13970" s="34">
        <v>744</v>
      </c>
      <c r="E13970" s="34">
        <v>709</v>
      </c>
      <c r="F13970" s="34">
        <v>612</v>
      </c>
      <c r="G13970" s="34">
        <v>556</v>
      </c>
      <c r="H13970" s="34">
        <v>779</v>
      </c>
      <c r="I13970" s="34">
        <v>611</v>
      </c>
      <c r="J13970" s="34">
        <v>778</v>
      </c>
      <c r="K13970" s="34">
        <v>478</v>
      </c>
      <c r="L13970" s="34">
        <v>698</v>
      </c>
      <c r="M13970" s="34">
        <v>499</v>
      </c>
    </row>
    <row r="13971" spans="1:13" x14ac:dyDescent="0.2">
      <c r="A13971" s="34" t="s">
        <v>114865</v>
      </c>
      <c r="B13971" s="34">
        <v>208</v>
      </c>
      <c r="C13971" s="34">
        <v>216</v>
      </c>
      <c r="D13971" s="34">
        <v>209</v>
      </c>
      <c r="E13971" s="34">
        <v>194</v>
      </c>
      <c r="F13971" s="34">
        <v>212</v>
      </c>
      <c r="G13971" s="34">
        <v>178</v>
      </c>
      <c r="H13971" s="34">
        <v>233</v>
      </c>
      <c r="I13971" s="34">
        <v>226</v>
      </c>
      <c r="J13971" s="34">
        <v>196</v>
      </c>
      <c r="K13971" s="34">
        <v>190</v>
      </c>
      <c r="L13971" s="34">
        <v>222</v>
      </c>
      <c r="M13971" s="34">
        <v>190</v>
      </c>
    </row>
    <row r="13972" spans="1:13" x14ac:dyDescent="0.2">
      <c r="A13972" s="34" t="s">
        <v>114866</v>
      </c>
      <c r="B13972" s="34">
        <v>222</v>
      </c>
      <c r="C13972" s="34">
        <v>317</v>
      </c>
      <c r="D13972" s="34">
        <v>297</v>
      </c>
      <c r="E13972" s="34">
        <v>285</v>
      </c>
      <c r="F13972" s="34">
        <v>303</v>
      </c>
      <c r="G13972" s="34">
        <v>277</v>
      </c>
      <c r="H13972" s="34">
        <v>358</v>
      </c>
      <c r="I13972" s="34">
        <v>292</v>
      </c>
      <c r="J13972" s="34">
        <v>363</v>
      </c>
      <c r="K13972" s="34">
        <v>236</v>
      </c>
      <c r="L13972" s="34">
        <v>350</v>
      </c>
      <c r="M13972" s="34">
        <v>223</v>
      </c>
    </row>
    <row r="13973" spans="1:13" x14ac:dyDescent="0.2">
      <c r="A13973" s="34" t="s">
        <v>114867</v>
      </c>
      <c r="B13973" s="34">
        <v>368</v>
      </c>
      <c r="C13973" s="34">
        <v>347</v>
      </c>
      <c r="D13973" s="34">
        <v>429</v>
      </c>
      <c r="E13973" s="34">
        <v>431</v>
      </c>
      <c r="F13973" s="34">
        <v>369</v>
      </c>
      <c r="G13973" s="34">
        <v>362</v>
      </c>
      <c r="H13973" s="34">
        <v>377</v>
      </c>
      <c r="I13973" s="34">
        <v>374</v>
      </c>
      <c r="J13973" s="34">
        <v>367</v>
      </c>
      <c r="K13973" s="34">
        <v>325</v>
      </c>
      <c r="L13973" s="34">
        <v>388</v>
      </c>
      <c r="M13973" s="34">
        <v>299</v>
      </c>
    </row>
    <row r="13974" spans="1:13" x14ac:dyDescent="0.2">
      <c r="A13974" s="34" t="s">
        <v>114868</v>
      </c>
      <c r="B13974" s="34">
        <v>329</v>
      </c>
      <c r="C13974" s="34">
        <v>431</v>
      </c>
      <c r="D13974" s="34">
        <v>462</v>
      </c>
      <c r="E13974" s="34">
        <v>452</v>
      </c>
      <c r="F13974" s="34">
        <v>434</v>
      </c>
      <c r="G13974" s="34">
        <v>400</v>
      </c>
      <c r="H13974" s="34">
        <v>568</v>
      </c>
      <c r="I13974" s="34">
        <v>452</v>
      </c>
      <c r="J13974" s="34">
        <v>534</v>
      </c>
      <c r="K13974" s="34">
        <v>380</v>
      </c>
      <c r="L13974" s="34">
        <v>482</v>
      </c>
      <c r="M13974" s="34">
        <v>325</v>
      </c>
    </row>
    <row r="13975" spans="1:13" x14ac:dyDescent="0.2">
      <c r="A13975" s="34" t="s">
        <v>114869</v>
      </c>
      <c r="B13975" s="34">
        <v>632</v>
      </c>
      <c r="C13975" s="34">
        <v>486</v>
      </c>
      <c r="D13975" s="34">
        <v>581</v>
      </c>
      <c r="E13975" s="34">
        <v>561</v>
      </c>
      <c r="F13975" s="34">
        <v>531</v>
      </c>
      <c r="G13975" s="34">
        <v>532</v>
      </c>
      <c r="H13975" s="34">
        <v>592</v>
      </c>
      <c r="I13975" s="34">
        <v>565</v>
      </c>
      <c r="J13975" s="34">
        <v>497</v>
      </c>
      <c r="K13975" s="34">
        <v>485</v>
      </c>
      <c r="L13975" s="34">
        <v>533</v>
      </c>
      <c r="M13975" s="34">
        <v>446</v>
      </c>
    </row>
    <row r="13976" spans="1:13" x14ac:dyDescent="0.2">
      <c r="A13976" s="34" t="s">
        <v>114870</v>
      </c>
      <c r="B13976" s="34">
        <v>204</v>
      </c>
      <c r="C13976" s="34">
        <v>241</v>
      </c>
      <c r="D13976" s="34">
        <v>221</v>
      </c>
      <c r="E13976" s="34">
        <v>241</v>
      </c>
      <c r="F13976" s="34">
        <v>151</v>
      </c>
      <c r="G13976" s="34">
        <v>184</v>
      </c>
      <c r="H13976" s="34">
        <v>234</v>
      </c>
      <c r="I13976" s="34">
        <v>217</v>
      </c>
      <c r="J13976" s="34">
        <v>162</v>
      </c>
      <c r="K13976" s="34">
        <v>161</v>
      </c>
      <c r="L13976" s="34">
        <v>193</v>
      </c>
      <c r="M13976" s="34">
        <v>162</v>
      </c>
    </row>
    <row r="13977" spans="1:13" x14ac:dyDescent="0.2">
      <c r="A13977" s="34" t="s">
        <v>114871</v>
      </c>
      <c r="B13977" s="34">
        <v>272</v>
      </c>
      <c r="C13977" s="34">
        <v>300</v>
      </c>
      <c r="D13977" s="34">
        <v>297</v>
      </c>
      <c r="E13977" s="34">
        <v>313</v>
      </c>
      <c r="F13977" s="34">
        <v>205</v>
      </c>
      <c r="G13977" s="34">
        <v>306</v>
      </c>
      <c r="H13977" s="34">
        <v>255</v>
      </c>
      <c r="I13977" s="34">
        <v>315</v>
      </c>
      <c r="J13977" s="34">
        <v>289</v>
      </c>
      <c r="K13977" s="34">
        <v>262</v>
      </c>
      <c r="L13977" s="34">
        <v>198</v>
      </c>
      <c r="M13977" s="34">
        <v>201</v>
      </c>
    </row>
    <row r="13978" spans="1:13" x14ac:dyDescent="0.2">
      <c r="A13978" s="34" t="s">
        <v>114872</v>
      </c>
      <c r="B13978" s="34">
        <v>337</v>
      </c>
      <c r="C13978" s="34">
        <v>374</v>
      </c>
      <c r="D13978" s="34">
        <v>499</v>
      </c>
      <c r="E13978" s="34">
        <v>409</v>
      </c>
      <c r="F13978" s="34">
        <v>332</v>
      </c>
      <c r="G13978" s="34">
        <v>405</v>
      </c>
      <c r="H13978" s="34">
        <v>490</v>
      </c>
      <c r="I13978" s="34">
        <v>411</v>
      </c>
      <c r="J13978" s="34">
        <v>410</v>
      </c>
      <c r="K13978" s="34">
        <v>372</v>
      </c>
      <c r="L13978" s="34">
        <v>434</v>
      </c>
      <c r="M13978" s="34">
        <v>302</v>
      </c>
    </row>
    <row r="13979" spans="1:13" x14ac:dyDescent="0.2">
      <c r="A13979" s="34" t="s">
        <v>114873</v>
      </c>
      <c r="B13979" s="34">
        <v>383</v>
      </c>
      <c r="C13979" s="34">
        <v>357</v>
      </c>
      <c r="D13979" s="34">
        <v>407</v>
      </c>
      <c r="E13979" s="34">
        <v>457</v>
      </c>
      <c r="F13979" s="34">
        <v>318</v>
      </c>
      <c r="G13979" s="34">
        <v>366</v>
      </c>
      <c r="H13979" s="34">
        <v>503</v>
      </c>
      <c r="I13979" s="34">
        <v>382</v>
      </c>
      <c r="J13979" s="34">
        <v>315</v>
      </c>
      <c r="K13979" s="34">
        <v>310</v>
      </c>
      <c r="L13979" s="34">
        <v>321</v>
      </c>
      <c r="M13979" s="34">
        <v>245</v>
      </c>
    </row>
    <row r="13980" spans="1:13" x14ac:dyDescent="0.2">
      <c r="A13980" s="34" t="s">
        <v>114874</v>
      </c>
      <c r="B13980" s="34">
        <v>207</v>
      </c>
      <c r="C13980" s="34">
        <v>204</v>
      </c>
      <c r="D13980" s="34">
        <v>220</v>
      </c>
      <c r="E13980" s="34">
        <v>251</v>
      </c>
      <c r="F13980" s="34">
        <v>219</v>
      </c>
      <c r="G13980" s="34">
        <v>191</v>
      </c>
      <c r="H13980" s="34">
        <v>213</v>
      </c>
      <c r="I13980" s="34">
        <v>202</v>
      </c>
      <c r="J13980" s="34">
        <v>263</v>
      </c>
      <c r="K13980" s="34">
        <v>185</v>
      </c>
      <c r="L13980" s="34">
        <v>199</v>
      </c>
      <c r="M13980" s="34">
        <v>173</v>
      </c>
    </row>
    <row r="13981" spans="1:13" x14ac:dyDescent="0.2">
      <c r="A13981" s="34" t="s">
        <v>114875</v>
      </c>
      <c r="B13981" s="34">
        <v>290</v>
      </c>
      <c r="C13981" s="34">
        <v>339</v>
      </c>
      <c r="D13981" s="34">
        <v>408</v>
      </c>
      <c r="E13981" s="34">
        <v>344</v>
      </c>
      <c r="F13981" s="34">
        <v>315</v>
      </c>
      <c r="G13981" s="34">
        <v>265</v>
      </c>
      <c r="H13981" s="34">
        <v>416</v>
      </c>
      <c r="I13981" s="34">
        <v>335</v>
      </c>
      <c r="J13981" s="34">
        <v>350</v>
      </c>
      <c r="K13981" s="34">
        <v>280</v>
      </c>
      <c r="L13981" s="34">
        <v>319</v>
      </c>
      <c r="M13981" s="34">
        <v>249</v>
      </c>
    </row>
    <row r="13982" spans="1:13" x14ac:dyDescent="0.2">
      <c r="A13982" s="34" t="s">
        <v>114876</v>
      </c>
      <c r="B13982" s="34">
        <v>269</v>
      </c>
      <c r="C13982" s="34">
        <v>264</v>
      </c>
      <c r="D13982" s="34">
        <v>284</v>
      </c>
      <c r="E13982" s="34">
        <v>293</v>
      </c>
      <c r="F13982" s="34">
        <v>285</v>
      </c>
      <c r="G13982" s="34">
        <v>250</v>
      </c>
      <c r="H13982" s="34">
        <v>381</v>
      </c>
      <c r="I13982" s="34">
        <v>272</v>
      </c>
      <c r="J13982" s="34">
        <v>348</v>
      </c>
      <c r="K13982" s="34">
        <v>221</v>
      </c>
      <c r="L13982" s="34">
        <v>303</v>
      </c>
      <c r="M13982" s="34">
        <v>183</v>
      </c>
    </row>
    <row r="13983" spans="1:13" x14ac:dyDescent="0.2">
      <c r="A13983" s="34" t="s">
        <v>114877</v>
      </c>
      <c r="B13983" s="34">
        <v>240</v>
      </c>
      <c r="C13983" s="34">
        <v>359</v>
      </c>
      <c r="D13983" s="34">
        <v>335</v>
      </c>
      <c r="E13983" s="34">
        <v>404</v>
      </c>
      <c r="F13983" s="34">
        <v>343</v>
      </c>
      <c r="G13983" s="34">
        <v>356</v>
      </c>
      <c r="H13983" s="34">
        <v>407</v>
      </c>
      <c r="I13983" s="34">
        <v>315</v>
      </c>
      <c r="J13983" s="34">
        <v>337</v>
      </c>
      <c r="K13983" s="34">
        <v>273</v>
      </c>
      <c r="L13983" s="34">
        <v>307</v>
      </c>
      <c r="M13983" s="34">
        <v>256</v>
      </c>
    </row>
    <row r="13984" spans="1:13" x14ac:dyDescent="0.2">
      <c r="A13984" s="34" t="s">
        <v>114878</v>
      </c>
      <c r="B13984" s="34">
        <v>553</v>
      </c>
      <c r="C13984" s="34">
        <v>535</v>
      </c>
      <c r="D13984" s="34">
        <v>562</v>
      </c>
      <c r="E13984" s="34">
        <v>570</v>
      </c>
      <c r="F13984" s="34">
        <v>441</v>
      </c>
      <c r="G13984" s="34">
        <v>493</v>
      </c>
      <c r="H13984" s="34">
        <v>623</v>
      </c>
      <c r="I13984" s="34">
        <v>474</v>
      </c>
      <c r="J13984" s="34">
        <v>549</v>
      </c>
      <c r="K13984" s="34">
        <v>395</v>
      </c>
      <c r="L13984" s="34">
        <v>467</v>
      </c>
      <c r="M13984" s="34">
        <v>388</v>
      </c>
    </row>
    <row r="13985" spans="1:13" x14ac:dyDescent="0.2">
      <c r="A13985" s="34" t="s">
        <v>114879</v>
      </c>
      <c r="B13985" s="34">
        <v>492</v>
      </c>
      <c r="C13985" s="34">
        <v>507</v>
      </c>
      <c r="D13985" s="34">
        <v>547</v>
      </c>
      <c r="E13985" s="34">
        <v>573</v>
      </c>
      <c r="F13985" s="34">
        <v>555</v>
      </c>
      <c r="G13985" s="34">
        <v>539</v>
      </c>
      <c r="H13985" s="34">
        <v>664</v>
      </c>
      <c r="I13985" s="34">
        <v>468</v>
      </c>
      <c r="J13985" s="34">
        <v>601</v>
      </c>
      <c r="K13985" s="34">
        <v>418</v>
      </c>
      <c r="L13985" s="34">
        <v>500</v>
      </c>
      <c r="M13985" s="34">
        <v>432</v>
      </c>
    </row>
    <row r="13986" spans="1:13" x14ac:dyDescent="0.2">
      <c r="A13986" s="34" t="s">
        <v>114880</v>
      </c>
      <c r="B13986" s="34">
        <v>257</v>
      </c>
      <c r="C13986" s="34">
        <v>338</v>
      </c>
      <c r="D13986" s="34">
        <v>327</v>
      </c>
      <c r="E13986" s="34">
        <v>358</v>
      </c>
      <c r="F13986" s="34">
        <v>303</v>
      </c>
      <c r="G13986" s="34">
        <v>276</v>
      </c>
      <c r="H13986" s="34">
        <v>315</v>
      </c>
      <c r="I13986" s="34">
        <v>308</v>
      </c>
      <c r="J13986" s="34">
        <v>333</v>
      </c>
      <c r="K13986" s="34">
        <v>232</v>
      </c>
      <c r="L13986" s="34">
        <v>297</v>
      </c>
      <c r="M13986" s="34">
        <v>253</v>
      </c>
    </row>
    <row r="13987" spans="1:13" x14ac:dyDescent="0.2">
      <c r="A13987" s="34" t="s">
        <v>114881</v>
      </c>
      <c r="B13987" s="34">
        <v>302</v>
      </c>
      <c r="C13987" s="34">
        <v>333</v>
      </c>
      <c r="D13987" s="34">
        <v>243</v>
      </c>
      <c r="E13987" s="34">
        <v>351</v>
      </c>
      <c r="F13987" s="34">
        <v>212</v>
      </c>
      <c r="G13987" s="34">
        <v>307</v>
      </c>
      <c r="H13987" s="34">
        <v>296</v>
      </c>
      <c r="I13987" s="34">
        <v>242</v>
      </c>
      <c r="J13987" s="34">
        <v>294</v>
      </c>
      <c r="K13987" s="34">
        <v>216</v>
      </c>
      <c r="L13987" s="34">
        <v>249</v>
      </c>
      <c r="M13987" s="34">
        <v>243</v>
      </c>
    </row>
    <row r="13988" spans="1:13" x14ac:dyDescent="0.2">
      <c r="A13988" s="34" t="s">
        <v>114882</v>
      </c>
      <c r="B13988" s="34">
        <v>239</v>
      </c>
      <c r="C13988" s="34">
        <v>309</v>
      </c>
      <c r="D13988" s="34">
        <v>268</v>
      </c>
      <c r="E13988" s="34">
        <v>336</v>
      </c>
      <c r="F13988" s="34">
        <v>202</v>
      </c>
      <c r="G13988" s="34">
        <v>275</v>
      </c>
      <c r="H13988" s="34">
        <v>255</v>
      </c>
      <c r="I13988" s="34">
        <v>299</v>
      </c>
      <c r="J13988" s="34">
        <v>191</v>
      </c>
      <c r="K13988" s="34">
        <v>232</v>
      </c>
      <c r="L13988" s="34">
        <v>258</v>
      </c>
      <c r="M13988" s="34">
        <v>238</v>
      </c>
    </row>
    <row r="13989" spans="1:13" x14ac:dyDescent="0.2">
      <c r="A13989" s="34" t="s">
        <v>114883</v>
      </c>
      <c r="B13989" s="34">
        <v>477</v>
      </c>
      <c r="C13989" s="34">
        <v>447</v>
      </c>
      <c r="D13989" s="34">
        <v>470</v>
      </c>
      <c r="E13989" s="34">
        <v>499</v>
      </c>
      <c r="F13989" s="34">
        <v>436</v>
      </c>
      <c r="G13989" s="34">
        <v>428</v>
      </c>
      <c r="H13989" s="34">
        <v>548</v>
      </c>
      <c r="I13989" s="34">
        <v>441</v>
      </c>
      <c r="J13989" s="34">
        <v>584</v>
      </c>
      <c r="K13989" s="34">
        <v>361</v>
      </c>
      <c r="L13989" s="34">
        <v>424</v>
      </c>
      <c r="M13989" s="34">
        <v>332</v>
      </c>
    </row>
    <row r="13990" spans="1:13" x14ac:dyDescent="0.2">
      <c r="A13990" s="34" t="s">
        <v>114884</v>
      </c>
      <c r="B13990" s="34">
        <v>397</v>
      </c>
      <c r="C13990" s="34">
        <v>453</v>
      </c>
      <c r="D13990" s="34">
        <v>421</v>
      </c>
      <c r="E13990" s="34">
        <v>516</v>
      </c>
      <c r="F13990" s="34">
        <v>487</v>
      </c>
      <c r="G13990" s="34">
        <v>410</v>
      </c>
      <c r="H13990" s="34">
        <v>504</v>
      </c>
      <c r="I13990" s="34">
        <v>423</v>
      </c>
      <c r="J13990" s="34">
        <v>500</v>
      </c>
      <c r="K13990" s="34">
        <v>391</v>
      </c>
      <c r="L13990" s="34">
        <v>447</v>
      </c>
      <c r="M13990" s="34">
        <v>357</v>
      </c>
    </row>
    <row r="13991" spans="1:13" x14ac:dyDescent="0.2">
      <c r="A13991" s="34" t="s">
        <v>114885</v>
      </c>
      <c r="B13991" s="34">
        <v>220</v>
      </c>
      <c r="C13991" s="34">
        <v>224</v>
      </c>
      <c r="D13991" s="34">
        <v>260</v>
      </c>
      <c r="E13991" s="34">
        <v>272</v>
      </c>
      <c r="F13991" s="34">
        <v>229</v>
      </c>
      <c r="G13991" s="34">
        <v>199</v>
      </c>
      <c r="H13991" s="34">
        <v>281</v>
      </c>
      <c r="I13991" s="34">
        <v>223</v>
      </c>
      <c r="J13991" s="34">
        <v>228</v>
      </c>
      <c r="K13991" s="34">
        <v>184</v>
      </c>
      <c r="L13991" s="34">
        <v>224</v>
      </c>
      <c r="M13991" s="34">
        <v>186</v>
      </c>
    </row>
    <row r="13992" spans="1:13" x14ac:dyDescent="0.2">
      <c r="A13992" s="34" t="s">
        <v>114886</v>
      </c>
      <c r="B13992" s="34">
        <v>509</v>
      </c>
      <c r="C13992" s="34">
        <v>550</v>
      </c>
      <c r="D13992" s="34">
        <v>510</v>
      </c>
      <c r="E13992" s="34">
        <v>524</v>
      </c>
      <c r="F13992" s="34">
        <v>530</v>
      </c>
      <c r="G13992" s="34">
        <v>476</v>
      </c>
      <c r="H13992" s="34">
        <v>552</v>
      </c>
      <c r="I13992" s="34">
        <v>468</v>
      </c>
      <c r="J13992" s="34">
        <v>612</v>
      </c>
      <c r="K13992" s="34">
        <v>402</v>
      </c>
      <c r="L13992" s="34">
        <v>519</v>
      </c>
      <c r="M13992" s="34">
        <v>425</v>
      </c>
    </row>
    <row r="13993" spans="1:13" x14ac:dyDescent="0.2">
      <c r="A13993" s="34" t="s">
        <v>114887</v>
      </c>
      <c r="B13993" s="34">
        <v>380</v>
      </c>
      <c r="C13993" s="34">
        <v>353</v>
      </c>
      <c r="D13993" s="34">
        <v>354</v>
      </c>
      <c r="E13993" s="34">
        <v>391</v>
      </c>
      <c r="F13993" s="34">
        <v>264</v>
      </c>
      <c r="G13993" s="34">
        <v>413</v>
      </c>
      <c r="H13993" s="34">
        <v>319</v>
      </c>
      <c r="I13993" s="34">
        <v>398</v>
      </c>
      <c r="J13993" s="34">
        <v>331</v>
      </c>
      <c r="K13993" s="34">
        <v>330</v>
      </c>
      <c r="L13993" s="34">
        <v>373</v>
      </c>
      <c r="M13993" s="34">
        <v>284</v>
      </c>
    </row>
    <row r="13994" spans="1:13" x14ac:dyDescent="0.2">
      <c r="A13994" s="34" t="s">
        <v>114888</v>
      </c>
      <c r="B13994" s="34">
        <v>395</v>
      </c>
      <c r="C13994" s="34">
        <v>329</v>
      </c>
      <c r="D13994" s="34">
        <v>343</v>
      </c>
      <c r="E13994" s="34">
        <v>307</v>
      </c>
      <c r="F13994" s="34">
        <v>322</v>
      </c>
      <c r="G13994" s="34">
        <v>273</v>
      </c>
      <c r="H13994" s="34">
        <v>338</v>
      </c>
      <c r="I13994" s="34">
        <v>277</v>
      </c>
      <c r="J13994" s="34">
        <v>333</v>
      </c>
      <c r="K13994" s="34">
        <v>275</v>
      </c>
      <c r="L13994" s="34">
        <v>338</v>
      </c>
      <c r="M13994" s="34">
        <v>262</v>
      </c>
    </row>
    <row r="13995" spans="1:13" x14ac:dyDescent="0.2">
      <c r="A13995" s="34" t="s">
        <v>114889</v>
      </c>
      <c r="B13995" s="34">
        <v>271</v>
      </c>
      <c r="C13995" s="34">
        <v>299</v>
      </c>
      <c r="D13995" s="34">
        <v>325</v>
      </c>
      <c r="E13995" s="34">
        <v>349</v>
      </c>
      <c r="F13995" s="34">
        <v>223</v>
      </c>
      <c r="G13995" s="34">
        <v>366</v>
      </c>
      <c r="H13995" s="34">
        <v>386</v>
      </c>
      <c r="I13995" s="34">
        <v>281</v>
      </c>
      <c r="J13995" s="34">
        <v>349</v>
      </c>
      <c r="K13995" s="34">
        <v>220</v>
      </c>
      <c r="L13995" s="34">
        <v>264</v>
      </c>
      <c r="M13995" s="34">
        <v>251</v>
      </c>
    </row>
    <row r="13996" spans="1:13" x14ac:dyDescent="0.2">
      <c r="A13996" s="34" t="s">
        <v>114890</v>
      </c>
      <c r="B13996" s="34">
        <v>349</v>
      </c>
      <c r="C13996" s="34">
        <v>324</v>
      </c>
      <c r="D13996" s="34">
        <v>367</v>
      </c>
      <c r="E13996" s="34">
        <v>379</v>
      </c>
      <c r="F13996" s="34">
        <v>394</v>
      </c>
      <c r="G13996" s="34">
        <v>360</v>
      </c>
      <c r="H13996" s="34">
        <v>469</v>
      </c>
      <c r="I13996" s="34">
        <v>381</v>
      </c>
      <c r="J13996" s="34">
        <v>431</v>
      </c>
      <c r="K13996" s="34">
        <v>352</v>
      </c>
      <c r="L13996" s="34">
        <v>421</v>
      </c>
      <c r="M13996" s="34">
        <v>310</v>
      </c>
    </row>
    <row r="13997" spans="1:13" x14ac:dyDescent="0.2">
      <c r="A13997" s="34" t="s">
        <v>114891</v>
      </c>
      <c r="B13997" s="34">
        <v>426</v>
      </c>
      <c r="C13997" s="34">
        <v>409</v>
      </c>
      <c r="D13997" s="34">
        <v>405</v>
      </c>
      <c r="E13997" s="34">
        <v>432</v>
      </c>
      <c r="F13997" s="34">
        <v>371</v>
      </c>
      <c r="G13997" s="34">
        <v>384</v>
      </c>
      <c r="H13997" s="34">
        <v>419</v>
      </c>
      <c r="I13997" s="34">
        <v>446</v>
      </c>
      <c r="J13997" s="34">
        <v>447</v>
      </c>
      <c r="K13997" s="34">
        <v>335</v>
      </c>
      <c r="L13997" s="34">
        <v>386</v>
      </c>
      <c r="M13997" s="34">
        <v>292</v>
      </c>
    </row>
    <row r="13998" spans="1:13" x14ac:dyDescent="0.2">
      <c r="A13998" s="34" t="s">
        <v>114892</v>
      </c>
      <c r="B13998" s="34">
        <v>227</v>
      </c>
      <c r="C13998" s="34">
        <v>250</v>
      </c>
      <c r="D13998" s="34">
        <v>190</v>
      </c>
      <c r="E13998" s="34">
        <v>310</v>
      </c>
      <c r="F13998" s="34">
        <v>282</v>
      </c>
      <c r="G13998" s="34">
        <v>269</v>
      </c>
      <c r="H13998" s="34">
        <v>270</v>
      </c>
      <c r="I13998" s="34">
        <v>247</v>
      </c>
      <c r="J13998" s="34">
        <v>284</v>
      </c>
      <c r="K13998" s="34">
        <v>246</v>
      </c>
      <c r="L13998" s="34">
        <v>292</v>
      </c>
      <c r="M13998" s="34">
        <v>221</v>
      </c>
    </row>
    <row r="13999" spans="1:13" x14ac:dyDescent="0.2">
      <c r="A13999" s="34" t="s">
        <v>114893</v>
      </c>
      <c r="B13999" s="34">
        <v>408</v>
      </c>
      <c r="C13999" s="34">
        <v>469</v>
      </c>
      <c r="D13999" s="34">
        <v>543</v>
      </c>
      <c r="E13999" s="34">
        <v>447</v>
      </c>
      <c r="F13999" s="34">
        <v>497</v>
      </c>
      <c r="G13999" s="34">
        <v>407</v>
      </c>
      <c r="H13999" s="34">
        <v>549</v>
      </c>
      <c r="I13999" s="34">
        <v>433</v>
      </c>
      <c r="J13999" s="34">
        <v>495</v>
      </c>
      <c r="K13999" s="34">
        <v>389</v>
      </c>
      <c r="L13999" s="34">
        <v>497</v>
      </c>
      <c r="M13999" s="34">
        <v>367</v>
      </c>
    </row>
    <row r="14000" spans="1:13" x14ac:dyDescent="0.2">
      <c r="A14000" s="34" t="s">
        <v>114894</v>
      </c>
      <c r="B14000" s="34">
        <v>412</v>
      </c>
      <c r="C14000" s="34">
        <v>386</v>
      </c>
      <c r="D14000" s="34">
        <v>444</v>
      </c>
      <c r="E14000" s="34">
        <v>508</v>
      </c>
      <c r="F14000" s="34">
        <v>400</v>
      </c>
      <c r="G14000" s="34">
        <v>373</v>
      </c>
      <c r="H14000" s="34">
        <v>460</v>
      </c>
      <c r="I14000" s="34">
        <v>466</v>
      </c>
      <c r="J14000" s="34">
        <v>375</v>
      </c>
      <c r="K14000" s="34">
        <v>390</v>
      </c>
      <c r="L14000" s="34">
        <v>407</v>
      </c>
      <c r="M14000" s="34">
        <v>332</v>
      </c>
    </row>
    <row r="14001" spans="1:13" x14ac:dyDescent="0.2">
      <c r="A14001" s="34" t="s">
        <v>114895</v>
      </c>
      <c r="B14001" s="34">
        <v>233</v>
      </c>
      <c r="C14001" s="34">
        <v>187</v>
      </c>
      <c r="D14001" s="34">
        <v>320</v>
      </c>
      <c r="E14001" s="34">
        <v>267</v>
      </c>
      <c r="F14001" s="34">
        <v>256</v>
      </c>
      <c r="G14001" s="34">
        <v>260</v>
      </c>
      <c r="H14001" s="34">
        <v>305</v>
      </c>
      <c r="I14001" s="34">
        <v>249</v>
      </c>
      <c r="J14001" s="34">
        <v>270</v>
      </c>
      <c r="K14001" s="34">
        <v>225</v>
      </c>
      <c r="L14001" s="34">
        <v>304</v>
      </c>
      <c r="M14001" s="34">
        <v>192</v>
      </c>
    </row>
    <row r="14002" spans="1:13" x14ac:dyDescent="0.2">
      <c r="A14002" s="34" t="s">
        <v>114896</v>
      </c>
      <c r="B14002" s="34">
        <v>893</v>
      </c>
      <c r="C14002" s="34">
        <v>827</v>
      </c>
      <c r="D14002" s="34">
        <v>1065</v>
      </c>
      <c r="E14002" s="34">
        <v>999</v>
      </c>
      <c r="F14002" s="34">
        <v>808</v>
      </c>
      <c r="G14002" s="34">
        <v>865</v>
      </c>
      <c r="H14002" s="34">
        <v>945</v>
      </c>
      <c r="I14002" s="34">
        <v>961</v>
      </c>
      <c r="J14002" s="34">
        <v>1020</v>
      </c>
      <c r="K14002" s="34">
        <v>750</v>
      </c>
      <c r="L14002" s="34">
        <v>1005</v>
      </c>
      <c r="M14002" s="34">
        <v>682</v>
      </c>
    </row>
    <row r="14003" spans="1:13" x14ac:dyDescent="0.2">
      <c r="A14003" s="34" t="s">
        <v>114897</v>
      </c>
      <c r="B14003" s="34">
        <v>513</v>
      </c>
      <c r="C14003" s="34">
        <v>570</v>
      </c>
      <c r="D14003" s="34">
        <v>703</v>
      </c>
      <c r="E14003" s="34">
        <v>708</v>
      </c>
      <c r="F14003" s="34">
        <v>604</v>
      </c>
      <c r="G14003" s="34">
        <v>556</v>
      </c>
      <c r="H14003" s="34">
        <v>695</v>
      </c>
      <c r="I14003" s="34">
        <v>595</v>
      </c>
      <c r="J14003" s="34">
        <v>655</v>
      </c>
      <c r="K14003" s="34">
        <v>503</v>
      </c>
      <c r="L14003" s="34">
        <v>635</v>
      </c>
      <c r="M14003" s="34">
        <v>449</v>
      </c>
    </row>
    <row r="14004" spans="1:13" x14ac:dyDescent="0.2">
      <c r="A14004" s="34" t="s">
        <v>114898</v>
      </c>
      <c r="B14004" s="34">
        <v>496</v>
      </c>
      <c r="C14004" s="34">
        <v>610</v>
      </c>
      <c r="D14004" s="34">
        <v>541</v>
      </c>
      <c r="E14004" s="34">
        <v>578</v>
      </c>
      <c r="F14004" s="34">
        <v>479</v>
      </c>
      <c r="G14004" s="34">
        <v>462</v>
      </c>
      <c r="H14004" s="34">
        <v>524</v>
      </c>
      <c r="I14004" s="34">
        <v>592</v>
      </c>
      <c r="J14004" s="34">
        <v>535</v>
      </c>
      <c r="K14004" s="34">
        <v>455</v>
      </c>
      <c r="L14004" s="34">
        <v>583</v>
      </c>
      <c r="M14004" s="34">
        <v>463</v>
      </c>
    </row>
    <row r="14005" spans="1:13" x14ac:dyDescent="0.2">
      <c r="A14005" s="34" t="s">
        <v>114899</v>
      </c>
      <c r="B14005" s="34">
        <v>357</v>
      </c>
      <c r="C14005" s="34">
        <v>417</v>
      </c>
      <c r="D14005" s="34">
        <v>526</v>
      </c>
      <c r="E14005" s="34">
        <v>409</v>
      </c>
      <c r="F14005" s="34">
        <v>387</v>
      </c>
      <c r="G14005" s="34">
        <v>389</v>
      </c>
      <c r="H14005" s="34">
        <v>449</v>
      </c>
      <c r="I14005" s="34">
        <v>463</v>
      </c>
      <c r="J14005" s="34">
        <v>420</v>
      </c>
      <c r="K14005" s="34">
        <v>325</v>
      </c>
      <c r="L14005" s="34">
        <v>409</v>
      </c>
      <c r="M14005" s="34">
        <v>378</v>
      </c>
    </row>
    <row r="14006" spans="1:13" x14ac:dyDescent="0.2">
      <c r="A14006" s="34" t="s">
        <v>114900</v>
      </c>
      <c r="B14006" s="34">
        <v>962</v>
      </c>
      <c r="C14006" s="34">
        <v>940</v>
      </c>
      <c r="D14006" s="34">
        <v>970</v>
      </c>
      <c r="E14006" s="34">
        <v>990</v>
      </c>
      <c r="F14006" s="34">
        <v>1021</v>
      </c>
      <c r="G14006" s="34">
        <v>847</v>
      </c>
      <c r="H14006" s="34">
        <v>1064</v>
      </c>
      <c r="I14006" s="34">
        <v>927</v>
      </c>
      <c r="J14006" s="34">
        <v>950</v>
      </c>
      <c r="K14006" s="34">
        <v>797</v>
      </c>
      <c r="L14006" s="34">
        <v>925</v>
      </c>
      <c r="M14006" s="34">
        <v>631</v>
      </c>
    </row>
    <row r="14007" spans="1:13" x14ac:dyDescent="0.2">
      <c r="A14007" s="34" t="s">
        <v>114901</v>
      </c>
      <c r="B14007" s="34">
        <v>1044</v>
      </c>
      <c r="C14007" s="34">
        <v>1028</v>
      </c>
      <c r="D14007" s="34">
        <v>1031</v>
      </c>
      <c r="E14007" s="34">
        <v>1036</v>
      </c>
      <c r="F14007" s="34">
        <v>894</v>
      </c>
      <c r="G14007" s="34">
        <v>962</v>
      </c>
      <c r="H14007" s="34">
        <v>1020</v>
      </c>
      <c r="I14007" s="34">
        <v>952</v>
      </c>
      <c r="J14007" s="34">
        <v>991</v>
      </c>
      <c r="K14007" s="34">
        <v>737</v>
      </c>
      <c r="L14007" s="34">
        <v>1015</v>
      </c>
      <c r="M14007" s="34">
        <v>717</v>
      </c>
    </row>
    <row r="14008" spans="1:13" x14ac:dyDescent="0.2">
      <c r="A14008" s="34" t="s">
        <v>114902</v>
      </c>
      <c r="B14008" s="34">
        <v>660</v>
      </c>
      <c r="C14008" s="34">
        <v>728</v>
      </c>
      <c r="D14008" s="34">
        <v>745</v>
      </c>
      <c r="E14008" s="34">
        <v>732</v>
      </c>
      <c r="F14008" s="34">
        <v>651</v>
      </c>
      <c r="G14008" s="34">
        <v>706</v>
      </c>
      <c r="H14008" s="34">
        <v>776</v>
      </c>
      <c r="I14008" s="34">
        <v>694</v>
      </c>
      <c r="J14008" s="34">
        <v>770</v>
      </c>
      <c r="K14008" s="34">
        <v>573</v>
      </c>
      <c r="L14008" s="34">
        <v>701</v>
      </c>
      <c r="M14008" s="34">
        <v>601</v>
      </c>
    </row>
    <row r="14009" spans="1:13" x14ac:dyDescent="0.2">
      <c r="A14009" s="34" t="s">
        <v>114903</v>
      </c>
      <c r="B14009" s="34">
        <v>393</v>
      </c>
      <c r="C14009" s="34">
        <v>434</v>
      </c>
      <c r="D14009" s="34">
        <v>407</v>
      </c>
      <c r="E14009" s="34">
        <v>410</v>
      </c>
      <c r="F14009" s="34">
        <v>420</v>
      </c>
      <c r="G14009" s="34">
        <v>385</v>
      </c>
      <c r="H14009" s="34">
        <v>446</v>
      </c>
      <c r="I14009" s="34">
        <v>436</v>
      </c>
      <c r="J14009" s="34">
        <v>456</v>
      </c>
      <c r="K14009" s="34">
        <v>313</v>
      </c>
      <c r="L14009" s="34">
        <v>416</v>
      </c>
      <c r="M14009" s="34">
        <v>304</v>
      </c>
    </row>
    <row r="14010" spans="1:13" x14ac:dyDescent="0.2">
      <c r="A14010" s="34" t="s">
        <v>114904</v>
      </c>
      <c r="B14010" s="34">
        <v>306</v>
      </c>
      <c r="C14010" s="34">
        <v>772</v>
      </c>
      <c r="D14010" s="34">
        <v>540</v>
      </c>
      <c r="E14010" s="34">
        <v>624</v>
      </c>
      <c r="F14010" s="34">
        <v>497</v>
      </c>
      <c r="G14010" s="34">
        <v>621</v>
      </c>
      <c r="H14010" s="34">
        <v>653</v>
      </c>
      <c r="I14010" s="34">
        <v>651</v>
      </c>
      <c r="J14010" s="34">
        <v>292</v>
      </c>
      <c r="K14010" s="34">
        <v>582</v>
      </c>
      <c r="L14010" s="34">
        <v>491</v>
      </c>
      <c r="M14010" s="34">
        <v>464</v>
      </c>
    </row>
    <row r="14011" spans="1:13" x14ac:dyDescent="0.2">
      <c r="A14011" s="34" t="s">
        <v>114905</v>
      </c>
      <c r="B14011" s="34">
        <v>467</v>
      </c>
      <c r="C14011" s="34">
        <v>585</v>
      </c>
      <c r="D14011" s="34">
        <v>615</v>
      </c>
      <c r="E14011" s="34">
        <v>594</v>
      </c>
      <c r="F14011" s="34">
        <v>511</v>
      </c>
      <c r="G14011" s="34">
        <v>516</v>
      </c>
      <c r="H14011" s="34">
        <v>624</v>
      </c>
      <c r="I14011" s="34">
        <v>539</v>
      </c>
      <c r="J14011" s="34">
        <v>679</v>
      </c>
      <c r="K14011" s="34">
        <v>469</v>
      </c>
      <c r="L14011" s="34">
        <v>617</v>
      </c>
      <c r="M14011" s="34">
        <v>426</v>
      </c>
    </row>
    <row r="14012" spans="1:13" x14ac:dyDescent="0.2">
      <c r="A14012" s="34" t="s">
        <v>114906</v>
      </c>
      <c r="B14012" s="34">
        <v>497</v>
      </c>
      <c r="C14012" s="34">
        <v>560</v>
      </c>
      <c r="D14012" s="34">
        <v>600</v>
      </c>
      <c r="E14012" s="34">
        <v>586</v>
      </c>
      <c r="F14012" s="34">
        <v>505</v>
      </c>
      <c r="G14012" s="34">
        <v>549</v>
      </c>
      <c r="H14012" s="34">
        <v>509</v>
      </c>
      <c r="I14012" s="34">
        <v>528</v>
      </c>
      <c r="J14012" s="34">
        <v>573</v>
      </c>
      <c r="K14012" s="34">
        <v>477</v>
      </c>
      <c r="L14012" s="34">
        <v>534</v>
      </c>
      <c r="M14012" s="34">
        <v>411</v>
      </c>
    </row>
    <row r="14013" spans="1:13" x14ac:dyDescent="0.2">
      <c r="A14013" s="34" t="s">
        <v>114907</v>
      </c>
      <c r="B14013" s="34">
        <v>663</v>
      </c>
      <c r="C14013" s="34">
        <v>984</v>
      </c>
      <c r="D14013" s="34">
        <v>869</v>
      </c>
      <c r="E14013" s="34">
        <v>929</v>
      </c>
      <c r="F14013" s="34">
        <v>761</v>
      </c>
      <c r="G14013" s="34">
        <v>800</v>
      </c>
      <c r="H14013" s="34">
        <v>982</v>
      </c>
      <c r="I14013" s="34">
        <v>877</v>
      </c>
      <c r="J14013" s="34">
        <v>926</v>
      </c>
      <c r="K14013" s="34">
        <v>711</v>
      </c>
      <c r="L14013" s="34">
        <v>870</v>
      </c>
      <c r="M14013" s="34">
        <v>713</v>
      </c>
    </row>
    <row r="14014" spans="1:13" x14ac:dyDescent="0.2">
      <c r="A14014" s="34" t="s">
        <v>114908</v>
      </c>
      <c r="B14014" s="34">
        <v>559</v>
      </c>
      <c r="C14014" s="34">
        <v>772</v>
      </c>
      <c r="D14014" s="34">
        <v>771</v>
      </c>
      <c r="E14014" s="34">
        <v>853</v>
      </c>
      <c r="F14014" s="34">
        <v>568</v>
      </c>
      <c r="G14014" s="34">
        <v>787</v>
      </c>
      <c r="H14014" s="34">
        <v>740</v>
      </c>
      <c r="I14014" s="34">
        <v>719</v>
      </c>
      <c r="J14014" s="34">
        <v>632</v>
      </c>
      <c r="K14014" s="34">
        <v>676</v>
      </c>
      <c r="L14014" s="34">
        <v>568</v>
      </c>
      <c r="M14014" s="34">
        <v>698</v>
      </c>
    </row>
    <row r="14015" spans="1:13" x14ac:dyDescent="0.2">
      <c r="A14015" s="34" t="s">
        <v>114909</v>
      </c>
      <c r="B14015" s="34">
        <v>439</v>
      </c>
      <c r="C14015" s="34">
        <v>592</v>
      </c>
      <c r="D14015" s="34">
        <v>499</v>
      </c>
      <c r="E14015" s="34">
        <v>571</v>
      </c>
      <c r="F14015" s="34">
        <v>448</v>
      </c>
      <c r="G14015" s="34">
        <v>457</v>
      </c>
      <c r="H14015" s="34">
        <v>461</v>
      </c>
      <c r="I14015" s="34">
        <v>516</v>
      </c>
      <c r="J14015" s="34">
        <v>490</v>
      </c>
      <c r="K14015" s="34">
        <v>478</v>
      </c>
      <c r="L14015" s="34">
        <v>436</v>
      </c>
      <c r="M14015" s="34">
        <v>419</v>
      </c>
    </row>
    <row r="14016" spans="1:13" x14ac:dyDescent="0.2">
      <c r="A14016" s="34" t="s">
        <v>114910</v>
      </c>
      <c r="B14016" s="34">
        <v>596</v>
      </c>
      <c r="C14016" s="34">
        <v>830</v>
      </c>
      <c r="D14016" s="34">
        <v>710</v>
      </c>
      <c r="E14016" s="34">
        <v>876</v>
      </c>
      <c r="F14016" s="34">
        <v>625</v>
      </c>
      <c r="G14016" s="34">
        <v>661</v>
      </c>
      <c r="H14016" s="34">
        <v>756</v>
      </c>
      <c r="I14016" s="34">
        <v>734</v>
      </c>
      <c r="J14016" s="34">
        <v>682</v>
      </c>
      <c r="K14016" s="34">
        <v>684</v>
      </c>
      <c r="L14016" s="34">
        <v>700</v>
      </c>
      <c r="M14016" s="34">
        <v>655</v>
      </c>
    </row>
    <row r="14017" spans="1:13" x14ac:dyDescent="0.2">
      <c r="A14017" s="34" t="s">
        <v>114911</v>
      </c>
      <c r="B14017" s="34">
        <v>1446</v>
      </c>
      <c r="C14017" s="34">
        <v>1436</v>
      </c>
      <c r="D14017" s="34">
        <v>1591</v>
      </c>
      <c r="E14017" s="34">
        <v>1522</v>
      </c>
      <c r="F14017" s="34">
        <v>1390</v>
      </c>
      <c r="G14017" s="34">
        <v>1258</v>
      </c>
      <c r="H14017" s="34">
        <v>1636</v>
      </c>
      <c r="I14017" s="34">
        <v>1325</v>
      </c>
      <c r="J14017" s="34">
        <v>1621</v>
      </c>
      <c r="K14017" s="34">
        <v>1075</v>
      </c>
      <c r="L14017" s="34">
        <v>1412</v>
      </c>
      <c r="M14017" s="34">
        <v>1034</v>
      </c>
    </row>
    <row r="14018" spans="1:13" x14ac:dyDescent="0.2">
      <c r="A14018" s="34" t="s">
        <v>114912</v>
      </c>
      <c r="B14018" s="34">
        <v>800</v>
      </c>
      <c r="C14018" s="34">
        <v>874</v>
      </c>
      <c r="D14018" s="34">
        <v>942</v>
      </c>
      <c r="E14018" s="34">
        <v>993</v>
      </c>
      <c r="F14018" s="34">
        <v>857</v>
      </c>
      <c r="G14018" s="34">
        <v>883</v>
      </c>
      <c r="H14018" s="34">
        <v>995</v>
      </c>
      <c r="I14018" s="34">
        <v>948</v>
      </c>
      <c r="J14018" s="34">
        <v>990</v>
      </c>
      <c r="K14018" s="34">
        <v>789</v>
      </c>
      <c r="L14018" s="34">
        <v>908</v>
      </c>
      <c r="M14018" s="34">
        <v>728</v>
      </c>
    </row>
    <row r="14019" spans="1:13" x14ac:dyDescent="0.2">
      <c r="A14019" s="34" t="s">
        <v>114913</v>
      </c>
      <c r="B14019" s="34">
        <v>1024</v>
      </c>
      <c r="C14019" s="34">
        <v>1164</v>
      </c>
      <c r="D14019" s="34">
        <v>1101</v>
      </c>
      <c r="E14019" s="34">
        <v>1209</v>
      </c>
      <c r="F14019" s="34">
        <v>1018</v>
      </c>
      <c r="G14019" s="34">
        <v>1093</v>
      </c>
      <c r="H14019" s="34">
        <v>1285</v>
      </c>
      <c r="I14019" s="34">
        <v>1110</v>
      </c>
      <c r="J14019" s="34">
        <v>1097</v>
      </c>
      <c r="K14019" s="34">
        <v>905</v>
      </c>
      <c r="L14019" s="34">
        <v>1078</v>
      </c>
      <c r="M14019" s="34">
        <v>862</v>
      </c>
    </row>
    <row r="14020" spans="1:13" x14ac:dyDescent="0.2">
      <c r="A14020" s="34" t="s">
        <v>114914</v>
      </c>
      <c r="B14020" s="34">
        <v>658</v>
      </c>
      <c r="C14020" s="34">
        <v>757</v>
      </c>
      <c r="D14020" s="34">
        <v>657</v>
      </c>
      <c r="E14020" s="34">
        <v>729</v>
      </c>
      <c r="F14020" s="34">
        <v>675</v>
      </c>
      <c r="G14020" s="34">
        <v>637</v>
      </c>
      <c r="H14020" s="34">
        <v>760</v>
      </c>
      <c r="I14020" s="34">
        <v>771</v>
      </c>
      <c r="J14020" s="34">
        <v>759</v>
      </c>
      <c r="K14020" s="34">
        <v>590</v>
      </c>
      <c r="L14020" s="34">
        <v>696</v>
      </c>
      <c r="M14020" s="34">
        <v>634</v>
      </c>
    </row>
    <row r="14021" spans="1:13" x14ac:dyDescent="0.2">
      <c r="A14021" s="34" t="s">
        <v>114915</v>
      </c>
      <c r="B14021" s="34">
        <v>595</v>
      </c>
      <c r="C14021" s="34">
        <v>718</v>
      </c>
      <c r="D14021" s="34">
        <v>820</v>
      </c>
      <c r="E14021" s="34">
        <v>802</v>
      </c>
      <c r="F14021" s="34">
        <v>744</v>
      </c>
      <c r="G14021" s="34">
        <v>679</v>
      </c>
      <c r="H14021" s="34">
        <v>787</v>
      </c>
      <c r="I14021" s="34">
        <v>746</v>
      </c>
      <c r="J14021" s="34">
        <v>772</v>
      </c>
      <c r="K14021" s="34">
        <v>599</v>
      </c>
      <c r="L14021" s="34">
        <v>733</v>
      </c>
      <c r="M14021" s="34">
        <v>606</v>
      </c>
    </row>
    <row r="14022" spans="1:13" x14ac:dyDescent="0.2">
      <c r="A14022" s="34" t="s">
        <v>114916</v>
      </c>
      <c r="B14022" s="34">
        <v>1579</v>
      </c>
      <c r="C14022" s="34">
        <v>1356</v>
      </c>
      <c r="D14022" s="34">
        <v>1533</v>
      </c>
      <c r="E14022" s="34">
        <v>1451</v>
      </c>
      <c r="F14022" s="34">
        <v>1453</v>
      </c>
      <c r="G14022" s="34">
        <v>1235</v>
      </c>
      <c r="H14022" s="34">
        <v>1594</v>
      </c>
      <c r="I14022" s="34">
        <v>1409</v>
      </c>
      <c r="J14022" s="34">
        <v>1630</v>
      </c>
      <c r="K14022" s="34">
        <v>1107</v>
      </c>
      <c r="L14022" s="34">
        <v>1511</v>
      </c>
      <c r="M14022" s="34">
        <v>1027</v>
      </c>
    </row>
    <row r="14023" spans="1:13" x14ac:dyDescent="0.2">
      <c r="A14023" s="34" t="s">
        <v>114917</v>
      </c>
      <c r="B14023" s="34">
        <v>477</v>
      </c>
      <c r="C14023" s="34">
        <v>523</v>
      </c>
      <c r="D14023" s="34">
        <v>613</v>
      </c>
      <c r="E14023" s="34">
        <v>633</v>
      </c>
      <c r="F14023" s="34">
        <v>531</v>
      </c>
      <c r="G14023" s="34">
        <v>496</v>
      </c>
      <c r="H14023" s="34">
        <v>563</v>
      </c>
      <c r="I14023" s="34">
        <v>501</v>
      </c>
      <c r="J14023" s="34">
        <v>615</v>
      </c>
      <c r="K14023" s="34">
        <v>536</v>
      </c>
      <c r="L14023" s="34">
        <v>570</v>
      </c>
      <c r="M14023" s="34">
        <v>509</v>
      </c>
    </row>
    <row r="14024" spans="1:13" x14ac:dyDescent="0.2">
      <c r="A14024" s="34" t="s">
        <v>114918</v>
      </c>
      <c r="B14024" s="34">
        <v>584</v>
      </c>
      <c r="C14024" s="34">
        <v>597</v>
      </c>
      <c r="D14024" s="34">
        <v>571</v>
      </c>
      <c r="E14024" s="34">
        <v>616</v>
      </c>
      <c r="F14024" s="34">
        <v>552</v>
      </c>
      <c r="G14024" s="34">
        <v>610</v>
      </c>
      <c r="H14024" s="34">
        <v>669</v>
      </c>
      <c r="I14024" s="34">
        <v>656</v>
      </c>
      <c r="J14024" s="34">
        <v>630</v>
      </c>
      <c r="K14024" s="34">
        <v>595</v>
      </c>
      <c r="L14024" s="34">
        <v>580</v>
      </c>
      <c r="M14024" s="34">
        <v>471</v>
      </c>
    </row>
    <row r="14025" spans="1:13" x14ac:dyDescent="0.2">
      <c r="A14025" s="34" t="s">
        <v>114919</v>
      </c>
      <c r="B14025" s="34">
        <v>406</v>
      </c>
      <c r="C14025" s="34">
        <v>586</v>
      </c>
      <c r="D14025" s="34">
        <v>485</v>
      </c>
      <c r="E14025" s="34">
        <v>642</v>
      </c>
      <c r="F14025" s="34">
        <v>363</v>
      </c>
      <c r="G14025" s="34">
        <v>547</v>
      </c>
      <c r="H14025" s="34">
        <v>492</v>
      </c>
      <c r="I14025" s="34">
        <v>572</v>
      </c>
      <c r="J14025" s="34">
        <v>499</v>
      </c>
      <c r="K14025" s="34">
        <v>476</v>
      </c>
      <c r="L14025" s="34">
        <v>463</v>
      </c>
      <c r="M14025" s="34">
        <v>430</v>
      </c>
    </row>
    <row r="14026" spans="1:13" x14ac:dyDescent="0.2">
      <c r="A14026" s="34" t="s">
        <v>114920</v>
      </c>
      <c r="B14026" s="34">
        <v>353</v>
      </c>
      <c r="C14026" s="34">
        <v>536</v>
      </c>
      <c r="D14026" s="34">
        <v>522</v>
      </c>
      <c r="E14026" s="34">
        <v>530</v>
      </c>
      <c r="F14026" s="34">
        <v>508</v>
      </c>
      <c r="G14026" s="34">
        <v>442</v>
      </c>
      <c r="H14026" s="34">
        <v>546</v>
      </c>
      <c r="I14026" s="34">
        <v>475</v>
      </c>
      <c r="J14026" s="34">
        <v>517</v>
      </c>
      <c r="K14026" s="34">
        <v>343</v>
      </c>
      <c r="L14026" s="34">
        <v>407</v>
      </c>
      <c r="M14026" s="34">
        <v>365</v>
      </c>
    </row>
    <row r="14027" spans="1:13" x14ac:dyDescent="0.2">
      <c r="A14027" s="34" t="s">
        <v>114921</v>
      </c>
      <c r="B14027" s="34">
        <v>599</v>
      </c>
      <c r="C14027" s="34">
        <v>591</v>
      </c>
      <c r="D14027" s="34">
        <v>661</v>
      </c>
      <c r="E14027" s="34">
        <v>664</v>
      </c>
      <c r="F14027" s="34">
        <v>622</v>
      </c>
      <c r="G14027" s="34">
        <v>563</v>
      </c>
      <c r="H14027" s="34">
        <v>727</v>
      </c>
      <c r="I14027" s="34">
        <v>622</v>
      </c>
      <c r="J14027" s="34">
        <v>692</v>
      </c>
      <c r="K14027" s="34">
        <v>492</v>
      </c>
      <c r="L14027" s="34">
        <v>591</v>
      </c>
      <c r="M14027" s="34">
        <v>414</v>
      </c>
    </row>
    <row r="14028" spans="1:13" x14ac:dyDescent="0.2">
      <c r="A14028" s="34" t="s">
        <v>114922</v>
      </c>
      <c r="B14028" s="34">
        <v>896</v>
      </c>
      <c r="C14028" s="34">
        <v>902</v>
      </c>
      <c r="D14028" s="34">
        <v>944</v>
      </c>
      <c r="E14028" s="34">
        <v>916</v>
      </c>
      <c r="F14028" s="34">
        <v>767</v>
      </c>
      <c r="G14028" s="34">
        <v>791</v>
      </c>
      <c r="H14028" s="34">
        <v>886</v>
      </c>
      <c r="I14028" s="34">
        <v>849</v>
      </c>
      <c r="J14028" s="34">
        <v>917</v>
      </c>
      <c r="K14028" s="34">
        <v>698</v>
      </c>
      <c r="L14028" s="34">
        <v>818</v>
      </c>
      <c r="M14028" s="34">
        <v>648</v>
      </c>
    </row>
    <row r="14029" spans="1:13" x14ac:dyDescent="0.2">
      <c r="A14029" s="34" t="s">
        <v>114923</v>
      </c>
      <c r="B14029" s="34">
        <v>791</v>
      </c>
      <c r="C14029" s="34">
        <v>687</v>
      </c>
      <c r="D14029" s="34">
        <v>765</v>
      </c>
      <c r="E14029" s="34">
        <v>652</v>
      </c>
      <c r="F14029" s="34">
        <v>656</v>
      </c>
      <c r="G14029" s="34">
        <v>708</v>
      </c>
      <c r="H14029" s="34">
        <v>856</v>
      </c>
      <c r="I14029" s="34">
        <v>663</v>
      </c>
      <c r="J14029" s="34">
        <v>696</v>
      </c>
      <c r="K14029" s="34">
        <v>602</v>
      </c>
      <c r="L14029" s="34">
        <v>730</v>
      </c>
      <c r="M14029" s="34">
        <v>554</v>
      </c>
    </row>
    <row r="14030" spans="1:13" x14ac:dyDescent="0.2">
      <c r="A14030" s="34" t="s">
        <v>114924</v>
      </c>
      <c r="B14030" s="34">
        <v>391</v>
      </c>
      <c r="C14030" s="34">
        <v>488</v>
      </c>
      <c r="D14030" s="34">
        <v>399</v>
      </c>
      <c r="E14030" s="34">
        <v>452</v>
      </c>
      <c r="F14030" s="34">
        <v>388</v>
      </c>
      <c r="G14030" s="34">
        <v>412</v>
      </c>
      <c r="H14030" s="34">
        <v>357</v>
      </c>
      <c r="I14030" s="34">
        <v>416</v>
      </c>
      <c r="J14030" s="34">
        <v>419</v>
      </c>
      <c r="K14030" s="34">
        <v>408</v>
      </c>
      <c r="L14030" s="34">
        <v>393</v>
      </c>
      <c r="M14030" s="34">
        <v>323</v>
      </c>
    </row>
    <row r="14031" spans="1:13" x14ac:dyDescent="0.2">
      <c r="A14031" s="34" t="s">
        <v>114925</v>
      </c>
      <c r="B14031" s="34">
        <v>602</v>
      </c>
      <c r="C14031" s="34">
        <v>629</v>
      </c>
      <c r="D14031" s="34">
        <v>699</v>
      </c>
      <c r="E14031" s="34">
        <v>722</v>
      </c>
      <c r="F14031" s="34">
        <v>679</v>
      </c>
      <c r="G14031" s="34">
        <v>640</v>
      </c>
      <c r="H14031" s="34">
        <v>726</v>
      </c>
      <c r="I14031" s="34">
        <v>712</v>
      </c>
      <c r="J14031" s="34">
        <v>693</v>
      </c>
      <c r="K14031" s="34">
        <v>552</v>
      </c>
      <c r="L14031" s="34">
        <v>645</v>
      </c>
      <c r="M14031" s="34">
        <v>588</v>
      </c>
    </row>
    <row r="14032" spans="1:13" x14ac:dyDescent="0.2">
      <c r="A14032" s="34" t="s">
        <v>114926</v>
      </c>
      <c r="B14032" s="34">
        <v>606</v>
      </c>
      <c r="C14032" s="34">
        <v>728</v>
      </c>
      <c r="D14032" s="34">
        <v>658</v>
      </c>
      <c r="E14032" s="34">
        <v>888</v>
      </c>
      <c r="F14032" s="34">
        <v>628</v>
      </c>
      <c r="G14032" s="34">
        <v>698</v>
      </c>
      <c r="H14032" s="34">
        <v>726</v>
      </c>
      <c r="I14032" s="34">
        <v>691</v>
      </c>
      <c r="J14032" s="34">
        <v>644</v>
      </c>
      <c r="K14032" s="34">
        <v>580</v>
      </c>
      <c r="L14032" s="34">
        <v>634</v>
      </c>
      <c r="M14032" s="34">
        <v>590</v>
      </c>
    </row>
    <row r="14033" spans="1:13" x14ac:dyDescent="0.2">
      <c r="A14033" s="34" t="s">
        <v>114927</v>
      </c>
      <c r="B14033" s="34">
        <v>307</v>
      </c>
      <c r="C14033" s="34">
        <v>485</v>
      </c>
      <c r="D14033" s="34">
        <v>397</v>
      </c>
      <c r="E14033" s="34">
        <v>429</v>
      </c>
      <c r="F14033" s="34">
        <v>403</v>
      </c>
      <c r="G14033" s="34">
        <v>383</v>
      </c>
      <c r="H14033" s="34">
        <v>368</v>
      </c>
      <c r="I14033" s="34">
        <v>426</v>
      </c>
      <c r="J14033" s="34">
        <v>350</v>
      </c>
      <c r="K14033" s="34">
        <v>370</v>
      </c>
      <c r="L14033" s="34">
        <v>396</v>
      </c>
      <c r="M14033" s="34">
        <v>308</v>
      </c>
    </row>
    <row r="14034" spans="1:13" x14ac:dyDescent="0.2">
      <c r="A14034" s="34" t="s">
        <v>114928</v>
      </c>
      <c r="B14034" s="34">
        <v>996</v>
      </c>
      <c r="C14034" s="34">
        <v>909</v>
      </c>
      <c r="D14034" s="34">
        <v>1158</v>
      </c>
      <c r="E14034" s="34">
        <v>989</v>
      </c>
      <c r="F14034" s="34">
        <v>1075</v>
      </c>
      <c r="G14034" s="34">
        <v>832</v>
      </c>
      <c r="H14034" s="34">
        <v>1188</v>
      </c>
      <c r="I14034" s="34">
        <v>988</v>
      </c>
      <c r="J14034" s="34">
        <v>1076</v>
      </c>
      <c r="K14034" s="34">
        <v>758</v>
      </c>
      <c r="L14034" s="34">
        <v>1093</v>
      </c>
      <c r="M14034" s="34">
        <v>710</v>
      </c>
    </row>
    <row r="14035" spans="1:13" x14ac:dyDescent="0.2">
      <c r="A14035" s="34" t="s">
        <v>114929</v>
      </c>
      <c r="B14035" s="34">
        <v>437</v>
      </c>
      <c r="C14035" s="34">
        <v>536</v>
      </c>
      <c r="D14035" s="34">
        <v>486</v>
      </c>
      <c r="E14035" s="34">
        <v>545</v>
      </c>
      <c r="F14035" s="34">
        <v>470</v>
      </c>
      <c r="G14035" s="34">
        <v>504</v>
      </c>
      <c r="H14035" s="34">
        <v>467</v>
      </c>
      <c r="I14035" s="34">
        <v>537</v>
      </c>
      <c r="J14035" s="34">
        <v>544</v>
      </c>
      <c r="K14035" s="34">
        <v>449</v>
      </c>
      <c r="L14035" s="34">
        <v>515</v>
      </c>
      <c r="M14035" s="34">
        <v>402</v>
      </c>
    </row>
    <row r="14036" spans="1:13" x14ac:dyDescent="0.2">
      <c r="A14036" s="34" t="s">
        <v>114930</v>
      </c>
      <c r="B14036" s="34">
        <v>639</v>
      </c>
      <c r="C14036" s="34">
        <v>621</v>
      </c>
      <c r="D14036" s="34">
        <v>592</v>
      </c>
      <c r="E14036" s="34">
        <v>571</v>
      </c>
      <c r="F14036" s="34">
        <v>612</v>
      </c>
      <c r="G14036" s="34">
        <v>554</v>
      </c>
      <c r="H14036" s="34">
        <v>718</v>
      </c>
      <c r="I14036" s="34">
        <v>614</v>
      </c>
      <c r="J14036" s="34">
        <v>610</v>
      </c>
      <c r="K14036" s="34">
        <v>506</v>
      </c>
      <c r="L14036" s="34">
        <v>602</v>
      </c>
      <c r="M14036" s="34">
        <v>495</v>
      </c>
    </row>
    <row r="14037" spans="1:13" x14ac:dyDescent="0.2">
      <c r="A14037" s="34" t="s">
        <v>114931</v>
      </c>
      <c r="B14037" s="34">
        <v>674</v>
      </c>
      <c r="C14037" s="34">
        <v>650</v>
      </c>
      <c r="D14037" s="34">
        <v>749</v>
      </c>
      <c r="E14037" s="34">
        <v>554</v>
      </c>
      <c r="F14037" s="34">
        <v>587</v>
      </c>
      <c r="G14037" s="34">
        <v>616</v>
      </c>
      <c r="H14037" s="34">
        <v>682</v>
      </c>
      <c r="I14037" s="34">
        <v>654</v>
      </c>
      <c r="J14037" s="34">
        <v>701</v>
      </c>
      <c r="K14037" s="34">
        <v>547</v>
      </c>
      <c r="L14037" s="34">
        <v>576</v>
      </c>
      <c r="M14037" s="34">
        <v>479</v>
      </c>
    </row>
    <row r="14038" spans="1:13" x14ac:dyDescent="0.2">
      <c r="A14038" s="34" t="s">
        <v>114932</v>
      </c>
      <c r="B14038" s="34">
        <v>386</v>
      </c>
      <c r="C14038" s="34">
        <v>466</v>
      </c>
      <c r="D14038" s="34">
        <v>501</v>
      </c>
      <c r="E14038" s="34">
        <v>498</v>
      </c>
      <c r="F14038" s="34">
        <v>407</v>
      </c>
      <c r="G14038" s="34">
        <v>454</v>
      </c>
      <c r="H14038" s="34">
        <v>599</v>
      </c>
      <c r="I14038" s="34">
        <v>449</v>
      </c>
      <c r="J14038" s="34">
        <v>511</v>
      </c>
      <c r="K14038" s="34">
        <v>367</v>
      </c>
      <c r="L14038" s="34">
        <v>471</v>
      </c>
      <c r="M14038" s="34">
        <v>333</v>
      </c>
    </row>
    <row r="14039" spans="1:13" x14ac:dyDescent="0.2">
      <c r="A14039" s="34" t="s">
        <v>114933</v>
      </c>
      <c r="B14039" s="34">
        <v>406</v>
      </c>
      <c r="C14039" s="34">
        <v>503</v>
      </c>
      <c r="D14039" s="34">
        <v>528</v>
      </c>
      <c r="E14039" s="34">
        <v>512</v>
      </c>
      <c r="F14039" s="34">
        <v>406</v>
      </c>
      <c r="G14039" s="34">
        <v>488</v>
      </c>
      <c r="H14039" s="34">
        <v>564</v>
      </c>
      <c r="I14039" s="34">
        <v>478</v>
      </c>
      <c r="J14039" s="34">
        <v>553</v>
      </c>
      <c r="K14039" s="34">
        <v>378</v>
      </c>
      <c r="L14039" s="34">
        <v>539</v>
      </c>
      <c r="M14039" s="34">
        <v>350</v>
      </c>
    </row>
    <row r="14040" spans="1:13" x14ac:dyDescent="0.2">
      <c r="A14040" s="34" t="s">
        <v>114934</v>
      </c>
      <c r="B14040" s="34">
        <v>433</v>
      </c>
      <c r="C14040" s="34">
        <v>655</v>
      </c>
      <c r="D14040" s="34">
        <v>411</v>
      </c>
      <c r="E14040" s="34">
        <v>603</v>
      </c>
      <c r="F14040" s="34">
        <v>364</v>
      </c>
      <c r="G14040" s="34">
        <v>531</v>
      </c>
      <c r="H14040" s="34">
        <v>521</v>
      </c>
      <c r="I14040" s="34">
        <v>582</v>
      </c>
      <c r="J14040" s="34">
        <v>480</v>
      </c>
      <c r="K14040" s="34">
        <v>466</v>
      </c>
      <c r="L14040" s="34">
        <v>395</v>
      </c>
      <c r="M14040" s="34">
        <v>473</v>
      </c>
    </row>
    <row r="14041" spans="1:13" x14ac:dyDescent="0.2">
      <c r="A14041" s="34" t="s">
        <v>114935</v>
      </c>
      <c r="B14041" s="34">
        <v>561</v>
      </c>
      <c r="C14041" s="34">
        <v>615</v>
      </c>
      <c r="D14041" s="34">
        <v>694</v>
      </c>
      <c r="E14041" s="34">
        <v>776</v>
      </c>
      <c r="F14041" s="34">
        <v>590</v>
      </c>
      <c r="G14041" s="34">
        <v>610</v>
      </c>
      <c r="H14041" s="34">
        <v>756</v>
      </c>
      <c r="I14041" s="34">
        <v>594</v>
      </c>
      <c r="J14041" s="34">
        <v>755</v>
      </c>
      <c r="K14041" s="34">
        <v>563</v>
      </c>
      <c r="L14041" s="34">
        <v>607</v>
      </c>
      <c r="M14041" s="34">
        <v>517</v>
      </c>
    </row>
    <row r="14042" spans="1:13" x14ac:dyDescent="0.2">
      <c r="A14042" s="34" t="s">
        <v>114936</v>
      </c>
      <c r="B14042" s="34">
        <v>393</v>
      </c>
      <c r="C14042" s="34">
        <v>465</v>
      </c>
      <c r="D14042" s="34">
        <v>467</v>
      </c>
      <c r="E14042" s="34">
        <v>457</v>
      </c>
      <c r="F14042" s="34">
        <v>421</v>
      </c>
      <c r="G14042" s="34">
        <v>414</v>
      </c>
      <c r="H14042" s="34">
        <v>493</v>
      </c>
      <c r="I14042" s="34">
        <v>504</v>
      </c>
      <c r="J14042" s="34">
        <v>499</v>
      </c>
      <c r="K14042" s="34">
        <v>387</v>
      </c>
      <c r="L14042" s="34">
        <v>468</v>
      </c>
      <c r="M14042" s="34">
        <v>358</v>
      </c>
    </row>
    <row r="14043" spans="1:13" x14ac:dyDescent="0.2">
      <c r="A14043" s="34" t="s">
        <v>114937</v>
      </c>
      <c r="B14043" s="34">
        <v>418</v>
      </c>
      <c r="C14043" s="34">
        <v>561</v>
      </c>
      <c r="D14043" s="34">
        <v>588</v>
      </c>
      <c r="E14043" s="34">
        <v>600</v>
      </c>
      <c r="F14043" s="34">
        <v>567</v>
      </c>
      <c r="G14043" s="34">
        <v>583</v>
      </c>
      <c r="H14043" s="34">
        <v>617</v>
      </c>
      <c r="I14043" s="34">
        <v>484</v>
      </c>
      <c r="J14043" s="34">
        <v>527</v>
      </c>
      <c r="K14043" s="34">
        <v>428</v>
      </c>
      <c r="L14043" s="34">
        <v>512</v>
      </c>
      <c r="M14043" s="34">
        <v>431</v>
      </c>
    </row>
    <row r="14044" spans="1:13" x14ac:dyDescent="0.2">
      <c r="A14044" s="34" t="s">
        <v>114938</v>
      </c>
      <c r="B14044" s="34">
        <v>581</v>
      </c>
      <c r="C14044" s="34">
        <v>595</v>
      </c>
      <c r="D14044" s="34">
        <v>689</v>
      </c>
      <c r="E14044" s="34">
        <v>704</v>
      </c>
      <c r="F14044" s="34">
        <v>588</v>
      </c>
      <c r="G14044" s="34">
        <v>557</v>
      </c>
      <c r="H14044" s="34">
        <v>768</v>
      </c>
      <c r="I14044" s="34">
        <v>668</v>
      </c>
      <c r="J14044" s="34">
        <v>622</v>
      </c>
      <c r="K14044" s="34">
        <v>538</v>
      </c>
      <c r="L14044" s="34">
        <v>653</v>
      </c>
      <c r="M14044" s="34">
        <v>494</v>
      </c>
    </row>
    <row r="14045" spans="1:13" x14ac:dyDescent="0.2">
      <c r="A14045" s="34" t="s">
        <v>114939</v>
      </c>
      <c r="B14045" s="34">
        <v>810</v>
      </c>
      <c r="C14045" s="34">
        <v>841</v>
      </c>
      <c r="D14045" s="34">
        <v>827</v>
      </c>
      <c r="E14045" s="34">
        <v>1008</v>
      </c>
      <c r="F14045" s="34">
        <v>767</v>
      </c>
      <c r="G14045" s="34">
        <v>797</v>
      </c>
      <c r="H14045" s="34">
        <v>876</v>
      </c>
      <c r="I14045" s="34">
        <v>825</v>
      </c>
      <c r="J14045" s="34">
        <v>885</v>
      </c>
      <c r="K14045" s="34">
        <v>714</v>
      </c>
      <c r="L14045" s="34">
        <v>865</v>
      </c>
      <c r="M14045" s="34">
        <v>586</v>
      </c>
    </row>
    <row r="14046" spans="1:13" x14ac:dyDescent="0.2">
      <c r="A14046" s="34" t="s">
        <v>114940</v>
      </c>
      <c r="B14046" s="34">
        <v>658</v>
      </c>
      <c r="C14046" s="34">
        <v>701</v>
      </c>
      <c r="D14046" s="34">
        <v>748</v>
      </c>
      <c r="E14046" s="34">
        <v>727</v>
      </c>
      <c r="F14046" s="34">
        <v>747</v>
      </c>
      <c r="G14046" s="34">
        <v>655</v>
      </c>
      <c r="H14046" s="34">
        <v>812</v>
      </c>
      <c r="I14046" s="34">
        <v>708</v>
      </c>
      <c r="J14046" s="34">
        <v>701</v>
      </c>
      <c r="K14046" s="34">
        <v>647</v>
      </c>
      <c r="L14046" s="34">
        <v>736</v>
      </c>
      <c r="M14046" s="34">
        <v>548</v>
      </c>
    </row>
    <row r="14047" spans="1:13" x14ac:dyDescent="0.2">
      <c r="A14047" s="34" t="s">
        <v>114941</v>
      </c>
      <c r="B14047" s="34">
        <v>429</v>
      </c>
      <c r="C14047" s="34">
        <v>459</v>
      </c>
      <c r="D14047" s="34">
        <v>470</v>
      </c>
      <c r="E14047" s="34">
        <v>557</v>
      </c>
      <c r="F14047" s="34">
        <v>385</v>
      </c>
      <c r="G14047" s="34">
        <v>363</v>
      </c>
      <c r="H14047" s="34">
        <v>456</v>
      </c>
      <c r="I14047" s="34">
        <v>508</v>
      </c>
      <c r="J14047" s="34">
        <v>488</v>
      </c>
      <c r="K14047" s="34">
        <v>352</v>
      </c>
      <c r="L14047" s="34">
        <v>479</v>
      </c>
      <c r="M14047" s="34">
        <v>362</v>
      </c>
    </row>
    <row r="14048" spans="1:13" x14ac:dyDescent="0.2">
      <c r="A14048" s="34" t="s">
        <v>114942</v>
      </c>
      <c r="B14048" s="34">
        <v>362</v>
      </c>
      <c r="C14048" s="34">
        <v>446</v>
      </c>
      <c r="D14048" s="34">
        <v>459</v>
      </c>
      <c r="E14048" s="34">
        <v>537</v>
      </c>
      <c r="F14048" s="34">
        <v>459</v>
      </c>
      <c r="G14048" s="34">
        <v>415</v>
      </c>
      <c r="H14048" s="34">
        <v>492</v>
      </c>
      <c r="I14048" s="34">
        <v>438</v>
      </c>
      <c r="J14048" s="34">
        <v>441</v>
      </c>
      <c r="K14048" s="34">
        <v>389</v>
      </c>
      <c r="L14048" s="34">
        <v>383</v>
      </c>
      <c r="M14048" s="34">
        <v>359</v>
      </c>
    </row>
    <row r="14049" spans="1:13" x14ac:dyDescent="0.2">
      <c r="A14049" s="34" t="s">
        <v>114943</v>
      </c>
      <c r="B14049" s="34">
        <v>632</v>
      </c>
      <c r="C14049" s="34">
        <v>699</v>
      </c>
      <c r="D14049" s="34">
        <v>669</v>
      </c>
      <c r="E14049" s="34">
        <v>676</v>
      </c>
      <c r="F14049" s="34">
        <v>620</v>
      </c>
      <c r="G14049" s="34">
        <v>608</v>
      </c>
      <c r="H14049" s="34">
        <v>657</v>
      </c>
      <c r="I14049" s="34">
        <v>686</v>
      </c>
      <c r="J14049" s="34">
        <v>649</v>
      </c>
      <c r="K14049" s="34">
        <v>587</v>
      </c>
      <c r="L14049" s="34">
        <v>699</v>
      </c>
      <c r="M14049" s="34">
        <v>545</v>
      </c>
    </row>
    <row r="14050" spans="1:13" x14ac:dyDescent="0.2">
      <c r="A14050" s="34" t="s">
        <v>114944</v>
      </c>
      <c r="B14050" s="34">
        <v>476</v>
      </c>
      <c r="C14050" s="34">
        <v>481</v>
      </c>
      <c r="D14050" s="34">
        <v>567</v>
      </c>
      <c r="E14050" s="34">
        <v>627</v>
      </c>
      <c r="F14050" s="34">
        <v>559</v>
      </c>
      <c r="G14050" s="34">
        <v>498</v>
      </c>
      <c r="H14050" s="34">
        <v>552</v>
      </c>
      <c r="I14050" s="34">
        <v>566</v>
      </c>
      <c r="J14050" s="34">
        <v>567</v>
      </c>
      <c r="K14050" s="34">
        <v>415</v>
      </c>
      <c r="L14050" s="34">
        <v>532</v>
      </c>
      <c r="M14050" s="34">
        <v>411</v>
      </c>
    </row>
    <row r="14051" spans="1:13" x14ac:dyDescent="0.2">
      <c r="A14051" s="34" t="s">
        <v>114945</v>
      </c>
      <c r="B14051" s="34">
        <v>325</v>
      </c>
      <c r="C14051" s="34">
        <v>348</v>
      </c>
      <c r="D14051" s="34">
        <v>385</v>
      </c>
      <c r="E14051" s="34">
        <v>456</v>
      </c>
      <c r="F14051" s="34">
        <v>388</v>
      </c>
      <c r="G14051" s="34">
        <v>359</v>
      </c>
      <c r="H14051" s="34">
        <v>476</v>
      </c>
      <c r="I14051" s="34">
        <v>396</v>
      </c>
      <c r="J14051" s="34">
        <v>461</v>
      </c>
      <c r="K14051" s="34">
        <v>313</v>
      </c>
      <c r="L14051" s="34">
        <v>422</v>
      </c>
      <c r="M14051" s="34">
        <v>301</v>
      </c>
    </row>
    <row r="14052" spans="1:13" x14ac:dyDescent="0.2">
      <c r="A14052" s="34" t="s">
        <v>114946</v>
      </c>
      <c r="B14052" s="34">
        <v>496</v>
      </c>
      <c r="C14052" s="34">
        <v>601</v>
      </c>
      <c r="D14052" s="34">
        <v>547</v>
      </c>
      <c r="E14052" s="34">
        <v>584</v>
      </c>
      <c r="F14052" s="34">
        <v>474</v>
      </c>
      <c r="G14052" s="34">
        <v>546</v>
      </c>
      <c r="H14052" s="34">
        <v>502</v>
      </c>
      <c r="I14052" s="34">
        <v>593</v>
      </c>
      <c r="J14052" s="34">
        <v>526</v>
      </c>
      <c r="K14052" s="34">
        <v>475</v>
      </c>
      <c r="L14052" s="34">
        <v>484</v>
      </c>
      <c r="M14052" s="34">
        <v>428</v>
      </c>
    </row>
    <row r="14053" spans="1:13" x14ac:dyDescent="0.2">
      <c r="A14053" s="34" t="s">
        <v>114947</v>
      </c>
      <c r="B14053" s="34">
        <v>386</v>
      </c>
      <c r="C14053" s="34">
        <v>433</v>
      </c>
      <c r="D14053" s="34">
        <v>395</v>
      </c>
      <c r="E14053" s="34">
        <v>415</v>
      </c>
      <c r="F14053" s="34">
        <v>418</v>
      </c>
      <c r="G14053" s="34">
        <v>390</v>
      </c>
      <c r="H14053" s="34">
        <v>457</v>
      </c>
      <c r="I14053" s="34">
        <v>383</v>
      </c>
      <c r="J14053" s="34">
        <v>439</v>
      </c>
      <c r="K14053" s="34">
        <v>302</v>
      </c>
      <c r="L14053" s="34">
        <v>381</v>
      </c>
      <c r="M14053" s="34">
        <v>325</v>
      </c>
    </row>
    <row r="14054" spans="1:13" x14ac:dyDescent="0.2">
      <c r="A14054" s="34" t="s">
        <v>114948</v>
      </c>
      <c r="B14054" s="34">
        <v>392</v>
      </c>
      <c r="C14054" s="34">
        <v>980</v>
      </c>
      <c r="D14054" s="34">
        <v>443</v>
      </c>
      <c r="E14054" s="34">
        <v>890</v>
      </c>
      <c r="F14054" s="34">
        <v>330</v>
      </c>
      <c r="G14054" s="34">
        <v>936</v>
      </c>
      <c r="H14054" s="34">
        <v>456</v>
      </c>
      <c r="I14054" s="34">
        <v>943</v>
      </c>
      <c r="J14054" s="34">
        <v>555</v>
      </c>
      <c r="K14054" s="34">
        <v>802</v>
      </c>
      <c r="L14054" s="34">
        <v>431</v>
      </c>
      <c r="M14054" s="34">
        <v>689</v>
      </c>
    </row>
    <row r="14055" spans="1:13" x14ac:dyDescent="0.2">
      <c r="A14055" s="34" t="s">
        <v>114949</v>
      </c>
      <c r="B14055" s="34">
        <v>546</v>
      </c>
      <c r="C14055" s="34">
        <v>543</v>
      </c>
      <c r="D14055" s="34">
        <v>544</v>
      </c>
      <c r="E14055" s="34">
        <v>576</v>
      </c>
      <c r="F14055" s="34">
        <v>406</v>
      </c>
      <c r="G14055" s="34">
        <v>587</v>
      </c>
      <c r="H14055" s="34">
        <v>587</v>
      </c>
      <c r="I14055" s="34">
        <v>483</v>
      </c>
      <c r="J14055" s="34">
        <v>545</v>
      </c>
      <c r="K14055" s="34">
        <v>451</v>
      </c>
      <c r="L14055" s="34">
        <v>456</v>
      </c>
      <c r="M14055" s="34">
        <v>505</v>
      </c>
    </row>
    <row r="14056" spans="1:13" x14ac:dyDescent="0.2">
      <c r="A14056" s="34" t="s">
        <v>114950</v>
      </c>
      <c r="B14056" s="34">
        <v>765</v>
      </c>
      <c r="C14056" s="34">
        <v>786</v>
      </c>
      <c r="D14056" s="34">
        <v>834</v>
      </c>
      <c r="E14056" s="34">
        <v>750</v>
      </c>
      <c r="F14056" s="34">
        <v>727</v>
      </c>
      <c r="G14056" s="34">
        <v>700</v>
      </c>
      <c r="H14056" s="34">
        <v>879</v>
      </c>
      <c r="I14056" s="34">
        <v>764</v>
      </c>
      <c r="J14056" s="34">
        <v>802</v>
      </c>
      <c r="K14056" s="34">
        <v>651</v>
      </c>
      <c r="L14056" s="34">
        <v>726</v>
      </c>
      <c r="M14056" s="34">
        <v>605</v>
      </c>
    </row>
    <row r="14057" spans="1:13" x14ac:dyDescent="0.2">
      <c r="A14057" s="34" t="s">
        <v>114951</v>
      </c>
      <c r="B14057" s="34">
        <v>321</v>
      </c>
      <c r="C14057" s="34">
        <v>312</v>
      </c>
      <c r="D14057" s="34">
        <v>305</v>
      </c>
      <c r="E14057" s="34">
        <v>354</v>
      </c>
      <c r="F14057" s="34">
        <v>213</v>
      </c>
      <c r="G14057" s="34">
        <v>319</v>
      </c>
      <c r="H14057" s="34">
        <v>365</v>
      </c>
      <c r="I14057" s="34">
        <v>352</v>
      </c>
      <c r="J14057" s="34">
        <v>295</v>
      </c>
      <c r="K14057" s="34">
        <v>267</v>
      </c>
      <c r="L14057" s="34">
        <v>256</v>
      </c>
      <c r="M14057" s="34">
        <v>258</v>
      </c>
    </row>
    <row r="14058" spans="1:13" x14ac:dyDescent="0.2">
      <c r="A14058" s="34" t="s">
        <v>114952</v>
      </c>
      <c r="B14058" s="34">
        <v>197</v>
      </c>
      <c r="C14058" s="34">
        <v>411</v>
      </c>
      <c r="D14058" s="34">
        <v>349</v>
      </c>
      <c r="E14058" s="34">
        <v>448</v>
      </c>
      <c r="F14058" s="34">
        <v>267</v>
      </c>
      <c r="G14058" s="34">
        <v>291</v>
      </c>
      <c r="H14058" s="34">
        <v>289</v>
      </c>
      <c r="I14058" s="34">
        <v>445</v>
      </c>
      <c r="J14058" s="34">
        <v>278</v>
      </c>
      <c r="K14058" s="34">
        <v>312</v>
      </c>
      <c r="L14058" s="34">
        <v>267</v>
      </c>
      <c r="M14058" s="34">
        <v>309</v>
      </c>
    </row>
    <row r="14059" spans="1:13" x14ac:dyDescent="0.2">
      <c r="A14059" s="34" t="s">
        <v>114953</v>
      </c>
      <c r="B14059" s="34">
        <v>514</v>
      </c>
      <c r="C14059" s="34">
        <v>602</v>
      </c>
      <c r="D14059" s="34">
        <v>666</v>
      </c>
      <c r="E14059" s="34">
        <v>623</v>
      </c>
      <c r="F14059" s="34">
        <v>488</v>
      </c>
      <c r="G14059" s="34">
        <v>518</v>
      </c>
      <c r="H14059" s="34">
        <v>655</v>
      </c>
      <c r="I14059" s="34">
        <v>546</v>
      </c>
      <c r="J14059" s="34">
        <v>586</v>
      </c>
      <c r="K14059" s="34">
        <v>487</v>
      </c>
      <c r="L14059" s="34">
        <v>576</v>
      </c>
      <c r="M14059" s="34">
        <v>430</v>
      </c>
    </row>
    <row r="14060" spans="1:13" x14ac:dyDescent="0.2">
      <c r="A14060" s="34" t="s">
        <v>114954</v>
      </c>
      <c r="B14060" s="34">
        <v>450</v>
      </c>
      <c r="C14060" s="34">
        <v>551</v>
      </c>
      <c r="D14060" s="34">
        <v>480</v>
      </c>
      <c r="E14060" s="34">
        <v>636</v>
      </c>
      <c r="F14060" s="34">
        <v>577</v>
      </c>
      <c r="G14060" s="34">
        <v>460</v>
      </c>
      <c r="H14060" s="34">
        <v>554</v>
      </c>
      <c r="I14060" s="34">
        <v>528</v>
      </c>
      <c r="J14060" s="34">
        <v>538</v>
      </c>
      <c r="K14060" s="34">
        <v>442</v>
      </c>
      <c r="L14060" s="34">
        <v>525</v>
      </c>
      <c r="M14060" s="34">
        <v>392</v>
      </c>
    </row>
    <row r="14061" spans="1:13" x14ac:dyDescent="0.2">
      <c r="A14061" s="34" t="s">
        <v>114955</v>
      </c>
      <c r="B14061" s="34">
        <v>509</v>
      </c>
      <c r="C14061" s="34">
        <v>547</v>
      </c>
      <c r="D14061" s="34">
        <v>509</v>
      </c>
      <c r="E14061" s="34">
        <v>537</v>
      </c>
      <c r="F14061" s="34">
        <v>493</v>
      </c>
      <c r="G14061" s="34">
        <v>474</v>
      </c>
      <c r="H14061" s="34">
        <v>558</v>
      </c>
      <c r="I14061" s="34">
        <v>522</v>
      </c>
      <c r="J14061" s="34">
        <v>526</v>
      </c>
      <c r="K14061" s="34">
        <v>402</v>
      </c>
      <c r="L14061" s="34">
        <v>538</v>
      </c>
      <c r="M14061" s="34">
        <v>378</v>
      </c>
    </row>
    <row r="14062" spans="1:13" x14ac:dyDescent="0.2">
      <c r="A14062" s="34" t="s">
        <v>114956</v>
      </c>
      <c r="B14062" s="34">
        <v>545</v>
      </c>
      <c r="C14062" s="34">
        <v>683</v>
      </c>
      <c r="D14062" s="34">
        <v>737</v>
      </c>
      <c r="E14062" s="34">
        <v>718</v>
      </c>
      <c r="F14062" s="34">
        <v>679</v>
      </c>
      <c r="G14062" s="34">
        <v>633</v>
      </c>
      <c r="H14062" s="34">
        <v>722</v>
      </c>
      <c r="I14062" s="34">
        <v>619</v>
      </c>
      <c r="J14062" s="34">
        <v>701</v>
      </c>
      <c r="K14062" s="34">
        <v>535</v>
      </c>
      <c r="L14062" s="34">
        <v>659</v>
      </c>
      <c r="M14062" s="34">
        <v>463</v>
      </c>
    </row>
    <row r="14063" spans="1:13" x14ac:dyDescent="0.2">
      <c r="A14063" s="34" t="s">
        <v>114957</v>
      </c>
      <c r="B14063" s="34">
        <v>390</v>
      </c>
      <c r="C14063" s="34">
        <v>503</v>
      </c>
      <c r="D14063" s="34">
        <v>494</v>
      </c>
      <c r="E14063" s="34">
        <v>551</v>
      </c>
      <c r="F14063" s="34">
        <v>373</v>
      </c>
      <c r="G14063" s="34">
        <v>495</v>
      </c>
      <c r="H14063" s="34">
        <v>473</v>
      </c>
      <c r="I14063" s="34">
        <v>495</v>
      </c>
      <c r="J14063" s="34">
        <v>461</v>
      </c>
      <c r="K14063" s="34">
        <v>437</v>
      </c>
      <c r="L14063" s="34">
        <v>452</v>
      </c>
      <c r="M14063" s="34">
        <v>393</v>
      </c>
    </row>
    <row r="14064" spans="1:13" x14ac:dyDescent="0.2">
      <c r="A14064" s="34" t="s">
        <v>114958</v>
      </c>
      <c r="B14064" s="34">
        <v>369</v>
      </c>
      <c r="C14064" s="34">
        <v>324</v>
      </c>
      <c r="D14064" s="34">
        <v>329</v>
      </c>
      <c r="E14064" s="34">
        <v>331</v>
      </c>
      <c r="F14064" s="34">
        <v>283</v>
      </c>
      <c r="G14064" s="34">
        <v>300</v>
      </c>
      <c r="H14064" s="34">
        <v>297</v>
      </c>
      <c r="I14064" s="34">
        <v>323</v>
      </c>
      <c r="J14064" s="34">
        <v>296</v>
      </c>
      <c r="K14064" s="34">
        <v>283</v>
      </c>
      <c r="L14064" s="34">
        <v>295</v>
      </c>
      <c r="M14064" s="34">
        <v>239</v>
      </c>
    </row>
    <row r="14065" spans="1:13" x14ac:dyDescent="0.2">
      <c r="A14065" s="34" t="s">
        <v>114959</v>
      </c>
      <c r="B14065" s="34">
        <v>873</v>
      </c>
      <c r="C14065" s="34">
        <v>939</v>
      </c>
      <c r="D14065" s="34">
        <v>903</v>
      </c>
      <c r="E14065" s="34">
        <v>922</v>
      </c>
      <c r="F14065" s="34">
        <v>870</v>
      </c>
      <c r="G14065" s="34">
        <v>862</v>
      </c>
      <c r="H14065" s="34">
        <v>978</v>
      </c>
      <c r="I14065" s="34">
        <v>884</v>
      </c>
      <c r="J14065" s="34">
        <v>1021</v>
      </c>
      <c r="K14065" s="34">
        <v>746</v>
      </c>
      <c r="L14065" s="34">
        <v>863</v>
      </c>
      <c r="M14065" s="34">
        <v>683</v>
      </c>
    </row>
    <row r="14066" spans="1:13" x14ac:dyDescent="0.2">
      <c r="A14066" s="34" t="s">
        <v>114960</v>
      </c>
      <c r="B14066" s="34">
        <v>613</v>
      </c>
      <c r="C14066" s="34">
        <v>734</v>
      </c>
      <c r="D14066" s="34">
        <v>646</v>
      </c>
      <c r="E14066" s="34">
        <v>754</v>
      </c>
      <c r="F14066" s="34">
        <v>649</v>
      </c>
      <c r="G14066" s="34">
        <v>679</v>
      </c>
      <c r="H14066" s="34">
        <v>852</v>
      </c>
      <c r="I14066" s="34">
        <v>735</v>
      </c>
      <c r="J14066" s="34">
        <v>713</v>
      </c>
      <c r="K14066" s="34">
        <v>581</v>
      </c>
      <c r="L14066" s="34">
        <v>671</v>
      </c>
      <c r="M14066" s="34">
        <v>479</v>
      </c>
    </row>
    <row r="14067" spans="1:13" x14ac:dyDescent="0.2">
      <c r="A14067" s="34" t="s">
        <v>114961</v>
      </c>
      <c r="B14067" s="34">
        <v>1406</v>
      </c>
      <c r="C14067" s="34">
        <v>1236</v>
      </c>
      <c r="D14067" s="34">
        <v>1650</v>
      </c>
      <c r="E14067" s="34">
        <v>1510</v>
      </c>
      <c r="F14067" s="34">
        <v>1351</v>
      </c>
      <c r="G14067" s="34">
        <v>1265</v>
      </c>
      <c r="H14067" s="34">
        <v>1563</v>
      </c>
      <c r="I14067" s="34">
        <v>1370</v>
      </c>
      <c r="J14067" s="34">
        <v>1554</v>
      </c>
      <c r="K14067" s="34">
        <v>1218</v>
      </c>
      <c r="L14067" s="34">
        <v>1543</v>
      </c>
      <c r="M14067" s="34">
        <v>1076</v>
      </c>
    </row>
    <row r="14068" spans="1:13" x14ac:dyDescent="0.2">
      <c r="A14068" s="34" t="s">
        <v>114962</v>
      </c>
      <c r="B14068" s="34">
        <v>401</v>
      </c>
      <c r="C14068" s="34">
        <v>437</v>
      </c>
      <c r="D14068" s="34">
        <v>354</v>
      </c>
      <c r="E14068" s="34">
        <v>426</v>
      </c>
      <c r="F14068" s="34">
        <v>365</v>
      </c>
      <c r="G14068" s="34">
        <v>365</v>
      </c>
      <c r="H14068" s="34">
        <v>440</v>
      </c>
      <c r="I14068" s="34">
        <v>392</v>
      </c>
      <c r="J14068" s="34">
        <v>396</v>
      </c>
      <c r="K14068" s="34">
        <v>312</v>
      </c>
      <c r="L14068" s="34">
        <v>370</v>
      </c>
      <c r="M14068" s="34">
        <v>315</v>
      </c>
    </row>
    <row r="14069" spans="1:13" x14ac:dyDescent="0.2">
      <c r="A14069" s="34" t="s">
        <v>114963</v>
      </c>
      <c r="B14069" s="34">
        <v>256</v>
      </c>
      <c r="C14069" s="34">
        <v>371</v>
      </c>
      <c r="D14069" s="34">
        <v>305</v>
      </c>
      <c r="E14069" s="34">
        <v>366</v>
      </c>
      <c r="F14069" s="34">
        <v>325</v>
      </c>
      <c r="G14069" s="34">
        <v>339</v>
      </c>
      <c r="H14069" s="34">
        <v>371</v>
      </c>
      <c r="I14069" s="34">
        <v>390</v>
      </c>
      <c r="J14069" s="34">
        <v>343</v>
      </c>
      <c r="K14069" s="34">
        <v>261</v>
      </c>
      <c r="L14069" s="34">
        <v>288</v>
      </c>
      <c r="M14069" s="34">
        <v>283</v>
      </c>
    </row>
    <row r="14070" spans="1:13" x14ac:dyDescent="0.2">
      <c r="A14070" s="34" t="s">
        <v>114964</v>
      </c>
      <c r="B14070" s="34">
        <v>693</v>
      </c>
      <c r="C14070" s="34">
        <v>564</v>
      </c>
      <c r="D14070" s="34">
        <v>583</v>
      </c>
      <c r="E14070" s="34">
        <v>632</v>
      </c>
      <c r="F14070" s="34">
        <v>605</v>
      </c>
      <c r="G14070" s="34">
        <v>528</v>
      </c>
      <c r="H14070" s="34">
        <v>598</v>
      </c>
      <c r="I14070" s="34">
        <v>602</v>
      </c>
      <c r="J14070" s="34">
        <v>668</v>
      </c>
      <c r="K14070" s="34">
        <v>491</v>
      </c>
      <c r="L14070" s="34">
        <v>594</v>
      </c>
      <c r="M14070" s="34">
        <v>445</v>
      </c>
    </row>
    <row r="14071" spans="1:13" x14ac:dyDescent="0.2">
      <c r="A14071" s="34" t="s">
        <v>114965</v>
      </c>
      <c r="B14071" s="34">
        <v>353</v>
      </c>
      <c r="C14071" s="34">
        <v>383</v>
      </c>
      <c r="D14071" s="34">
        <v>374</v>
      </c>
      <c r="E14071" s="34">
        <v>413</v>
      </c>
      <c r="F14071" s="34">
        <v>322</v>
      </c>
      <c r="G14071" s="34">
        <v>383</v>
      </c>
      <c r="H14071" s="34">
        <v>420</v>
      </c>
      <c r="I14071" s="34">
        <v>393</v>
      </c>
      <c r="J14071" s="34">
        <v>373</v>
      </c>
      <c r="K14071" s="34">
        <v>317</v>
      </c>
      <c r="L14071" s="34">
        <v>400</v>
      </c>
      <c r="M14071" s="34">
        <v>289</v>
      </c>
    </row>
    <row r="14072" spans="1:13" x14ac:dyDescent="0.2">
      <c r="A14072" s="34" t="s">
        <v>114966</v>
      </c>
      <c r="B14072" s="34">
        <v>270</v>
      </c>
      <c r="C14072" s="34">
        <v>318</v>
      </c>
      <c r="D14072" s="34">
        <v>311</v>
      </c>
      <c r="E14072" s="34">
        <v>356</v>
      </c>
      <c r="F14072" s="34">
        <v>319</v>
      </c>
      <c r="G14072" s="34">
        <v>290</v>
      </c>
      <c r="H14072" s="34">
        <v>322</v>
      </c>
      <c r="I14072" s="34">
        <v>360</v>
      </c>
      <c r="J14072" s="34">
        <v>284</v>
      </c>
      <c r="K14072" s="34">
        <v>256</v>
      </c>
      <c r="L14072" s="34">
        <v>317</v>
      </c>
      <c r="M14072" s="34">
        <v>255</v>
      </c>
    </row>
    <row r="14073" spans="1:13" x14ac:dyDescent="0.2">
      <c r="A14073" s="34" t="s">
        <v>114967</v>
      </c>
      <c r="B14073" s="34">
        <v>390</v>
      </c>
      <c r="C14073" s="34">
        <v>398</v>
      </c>
      <c r="D14073" s="34">
        <v>429</v>
      </c>
      <c r="E14073" s="34">
        <v>433</v>
      </c>
      <c r="F14073" s="34">
        <v>312</v>
      </c>
      <c r="G14073" s="34">
        <v>392</v>
      </c>
      <c r="H14073" s="34">
        <v>390</v>
      </c>
      <c r="I14073" s="34">
        <v>449</v>
      </c>
      <c r="J14073" s="34">
        <v>408</v>
      </c>
      <c r="K14073" s="34">
        <v>325</v>
      </c>
      <c r="L14073" s="34">
        <v>364</v>
      </c>
      <c r="M14073" s="34">
        <v>328</v>
      </c>
    </row>
    <row r="14074" spans="1:13" x14ac:dyDescent="0.2">
      <c r="A14074" s="34" t="s">
        <v>114968</v>
      </c>
      <c r="B14074" s="34">
        <v>400</v>
      </c>
      <c r="C14074" s="34">
        <v>380</v>
      </c>
      <c r="D14074" s="34">
        <v>517</v>
      </c>
      <c r="E14074" s="34">
        <v>416</v>
      </c>
      <c r="F14074" s="34">
        <v>430</v>
      </c>
      <c r="G14074" s="34">
        <v>381</v>
      </c>
      <c r="H14074" s="34">
        <v>451</v>
      </c>
      <c r="I14074" s="34">
        <v>417</v>
      </c>
      <c r="J14074" s="34">
        <v>521</v>
      </c>
      <c r="K14074" s="34">
        <v>288</v>
      </c>
      <c r="L14074" s="34">
        <v>518</v>
      </c>
      <c r="M14074" s="34">
        <v>289</v>
      </c>
    </row>
    <row r="14075" spans="1:13" x14ac:dyDescent="0.2">
      <c r="A14075" s="34" t="s">
        <v>114969</v>
      </c>
      <c r="B14075" s="34">
        <v>56</v>
      </c>
      <c r="C14075" s="34">
        <v>211</v>
      </c>
      <c r="D14075" s="34">
        <v>88</v>
      </c>
      <c r="E14075" s="34">
        <v>222</v>
      </c>
      <c r="F14075" s="34">
        <v>58</v>
      </c>
      <c r="G14075" s="34">
        <v>217</v>
      </c>
      <c r="H14075" s="34">
        <v>94</v>
      </c>
      <c r="I14075" s="34">
        <v>193</v>
      </c>
      <c r="J14075" s="34">
        <v>83</v>
      </c>
      <c r="K14075" s="34">
        <v>151</v>
      </c>
      <c r="L14075" s="34">
        <v>40</v>
      </c>
      <c r="M14075" s="34">
        <v>124</v>
      </c>
    </row>
    <row r="14076" spans="1:13" x14ac:dyDescent="0.2">
      <c r="A14076" s="34" t="s">
        <v>114970</v>
      </c>
      <c r="B14076" s="34">
        <v>353</v>
      </c>
      <c r="C14076" s="34">
        <v>281</v>
      </c>
      <c r="D14076" s="34">
        <v>261</v>
      </c>
      <c r="E14076" s="34">
        <v>330</v>
      </c>
      <c r="F14076" s="34">
        <v>297</v>
      </c>
      <c r="G14076" s="34">
        <v>274</v>
      </c>
      <c r="H14076" s="34">
        <v>350</v>
      </c>
      <c r="I14076" s="34">
        <v>291</v>
      </c>
      <c r="J14076" s="34">
        <v>327</v>
      </c>
      <c r="K14076" s="34">
        <v>202</v>
      </c>
      <c r="L14076" s="34">
        <v>290</v>
      </c>
      <c r="M14076" s="34">
        <v>231</v>
      </c>
    </row>
    <row r="14077" spans="1:13" x14ac:dyDescent="0.2">
      <c r="A14077" s="34" t="s">
        <v>114971</v>
      </c>
      <c r="B14077" s="34">
        <v>331</v>
      </c>
      <c r="C14077" s="34">
        <v>429</v>
      </c>
      <c r="D14077" s="34">
        <v>400</v>
      </c>
      <c r="E14077" s="34">
        <v>400</v>
      </c>
      <c r="F14077" s="34">
        <v>384</v>
      </c>
      <c r="G14077" s="34">
        <v>410</v>
      </c>
      <c r="H14077" s="34">
        <v>448</v>
      </c>
      <c r="I14077" s="34">
        <v>381</v>
      </c>
      <c r="J14077" s="34">
        <v>385</v>
      </c>
      <c r="K14077" s="34">
        <v>325</v>
      </c>
      <c r="L14077" s="34">
        <v>358</v>
      </c>
      <c r="M14077" s="34">
        <v>300</v>
      </c>
    </row>
    <row r="14078" spans="1:13" x14ac:dyDescent="0.2">
      <c r="A14078" s="34" t="s">
        <v>114972</v>
      </c>
      <c r="B14078" s="34">
        <v>413</v>
      </c>
      <c r="C14078" s="34">
        <v>367</v>
      </c>
      <c r="D14078" s="34">
        <v>367</v>
      </c>
      <c r="E14078" s="34">
        <v>371</v>
      </c>
      <c r="F14078" s="34">
        <v>390</v>
      </c>
      <c r="G14078" s="34">
        <v>325</v>
      </c>
      <c r="H14078" s="34">
        <v>428</v>
      </c>
      <c r="I14078" s="34">
        <v>372</v>
      </c>
      <c r="J14078" s="34">
        <v>436</v>
      </c>
      <c r="K14078" s="34">
        <v>294</v>
      </c>
      <c r="L14078" s="34">
        <v>400</v>
      </c>
      <c r="M14078" s="34">
        <v>307</v>
      </c>
    </row>
    <row r="14079" spans="1:13" x14ac:dyDescent="0.2">
      <c r="A14079" s="34" t="s">
        <v>114973</v>
      </c>
      <c r="B14079" s="34">
        <v>385</v>
      </c>
      <c r="C14079" s="34">
        <v>424</v>
      </c>
      <c r="D14079" s="34">
        <v>511</v>
      </c>
      <c r="E14079" s="34">
        <v>466</v>
      </c>
      <c r="F14079" s="34">
        <v>432</v>
      </c>
      <c r="G14079" s="34">
        <v>430</v>
      </c>
      <c r="H14079" s="34">
        <v>444</v>
      </c>
      <c r="I14079" s="34">
        <v>467</v>
      </c>
      <c r="J14079" s="34">
        <v>418</v>
      </c>
      <c r="K14079" s="34">
        <v>368</v>
      </c>
      <c r="L14079" s="34">
        <v>509</v>
      </c>
      <c r="M14079" s="34">
        <v>343</v>
      </c>
    </row>
    <row r="14080" spans="1:13" x14ac:dyDescent="0.2">
      <c r="A14080" s="34" t="s">
        <v>114974</v>
      </c>
      <c r="B14080" s="34">
        <v>711</v>
      </c>
      <c r="C14080" s="34">
        <v>763</v>
      </c>
      <c r="D14080" s="34">
        <v>740</v>
      </c>
      <c r="E14080" s="34">
        <v>858</v>
      </c>
      <c r="F14080" s="34">
        <v>668</v>
      </c>
      <c r="G14080" s="34">
        <v>710</v>
      </c>
      <c r="H14080" s="34">
        <v>786</v>
      </c>
      <c r="I14080" s="34">
        <v>760</v>
      </c>
      <c r="J14080" s="34">
        <v>687</v>
      </c>
      <c r="K14080" s="34">
        <v>620</v>
      </c>
      <c r="L14080" s="34">
        <v>702</v>
      </c>
      <c r="M14080" s="34">
        <v>627</v>
      </c>
    </row>
    <row r="14081" spans="1:13" x14ac:dyDescent="0.2">
      <c r="A14081" s="34" t="s">
        <v>114975</v>
      </c>
      <c r="B14081" s="34">
        <v>480</v>
      </c>
      <c r="C14081" s="34">
        <v>483</v>
      </c>
      <c r="D14081" s="34">
        <v>476</v>
      </c>
      <c r="E14081" s="34">
        <v>570</v>
      </c>
      <c r="F14081" s="34">
        <v>428</v>
      </c>
      <c r="G14081" s="34">
        <v>505</v>
      </c>
      <c r="H14081" s="34">
        <v>523</v>
      </c>
      <c r="I14081" s="34">
        <v>519</v>
      </c>
      <c r="J14081" s="34">
        <v>539</v>
      </c>
      <c r="K14081" s="34">
        <v>459</v>
      </c>
      <c r="L14081" s="34">
        <v>557</v>
      </c>
      <c r="M14081" s="34">
        <v>389</v>
      </c>
    </row>
    <row r="14082" spans="1:13" x14ac:dyDescent="0.2">
      <c r="A14082" s="34" t="s">
        <v>114976</v>
      </c>
      <c r="B14082" s="34">
        <v>1323</v>
      </c>
      <c r="C14082" s="34">
        <v>1451</v>
      </c>
      <c r="D14082" s="34">
        <v>1516</v>
      </c>
      <c r="E14082" s="34">
        <v>1449</v>
      </c>
      <c r="F14082" s="34">
        <v>1350</v>
      </c>
      <c r="G14082" s="34">
        <v>1315</v>
      </c>
      <c r="H14082" s="34">
        <v>1644</v>
      </c>
      <c r="I14082" s="34">
        <v>1386</v>
      </c>
      <c r="J14082" s="34">
        <v>1588</v>
      </c>
      <c r="K14082" s="34">
        <v>1164</v>
      </c>
      <c r="L14082" s="34">
        <v>1340</v>
      </c>
      <c r="M14082" s="34">
        <v>1000</v>
      </c>
    </row>
    <row r="14083" spans="1:13" x14ac:dyDescent="0.2">
      <c r="A14083" s="34" t="s">
        <v>114977</v>
      </c>
      <c r="B14083" s="34">
        <v>352</v>
      </c>
      <c r="C14083" s="34">
        <v>373</v>
      </c>
      <c r="D14083" s="34">
        <v>365</v>
      </c>
      <c r="E14083" s="34">
        <v>402</v>
      </c>
      <c r="F14083" s="34">
        <v>287</v>
      </c>
      <c r="G14083" s="34">
        <v>347</v>
      </c>
      <c r="H14083" s="34">
        <v>400</v>
      </c>
      <c r="I14083" s="34">
        <v>382</v>
      </c>
      <c r="J14083" s="34">
        <v>330</v>
      </c>
      <c r="K14083" s="34">
        <v>326</v>
      </c>
      <c r="L14083" s="34">
        <v>312</v>
      </c>
      <c r="M14083" s="34">
        <v>286</v>
      </c>
    </row>
    <row r="14084" spans="1:13" x14ac:dyDescent="0.2">
      <c r="A14084" s="34" t="s">
        <v>114978</v>
      </c>
      <c r="B14084" s="34">
        <v>266</v>
      </c>
      <c r="C14084" s="34">
        <v>314</v>
      </c>
      <c r="D14084" s="34">
        <v>349</v>
      </c>
      <c r="E14084" s="34">
        <v>301</v>
      </c>
      <c r="F14084" s="34">
        <v>299</v>
      </c>
      <c r="G14084" s="34">
        <v>257</v>
      </c>
      <c r="H14084" s="34">
        <v>317</v>
      </c>
      <c r="I14084" s="34">
        <v>348</v>
      </c>
      <c r="J14084" s="34">
        <v>386</v>
      </c>
      <c r="K14084" s="34">
        <v>255</v>
      </c>
      <c r="L14084" s="34">
        <v>304</v>
      </c>
      <c r="M14084" s="34">
        <v>260</v>
      </c>
    </row>
    <row r="14085" spans="1:13" x14ac:dyDescent="0.2">
      <c r="A14085" s="34" t="s">
        <v>114979</v>
      </c>
      <c r="B14085" s="34">
        <v>809</v>
      </c>
      <c r="C14085" s="34">
        <v>990</v>
      </c>
      <c r="D14085" s="34">
        <v>845</v>
      </c>
      <c r="E14085" s="34">
        <v>1043</v>
      </c>
      <c r="F14085" s="34">
        <v>724</v>
      </c>
      <c r="G14085" s="34">
        <v>895</v>
      </c>
      <c r="H14085" s="34">
        <v>894</v>
      </c>
      <c r="I14085" s="34">
        <v>826</v>
      </c>
      <c r="J14085" s="34">
        <v>937</v>
      </c>
      <c r="K14085" s="34">
        <v>752</v>
      </c>
      <c r="L14085" s="34">
        <v>759</v>
      </c>
      <c r="M14085" s="34">
        <v>659</v>
      </c>
    </row>
    <row r="14086" spans="1:13" x14ac:dyDescent="0.2">
      <c r="A14086" s="34" t="s">
        <v>114980</v>
      </c>
      <c r="B14086" s="34">
        <v>360</v>
      </c>
      <c r="C14086" s="34">
        <v>335</v>
      </c>
      <c r="D14086" s="34">
        <v>366</v>
      </c>
      <c r="E14086" s="34">
        <v>390</v>
      </c>
      <c r="F14086" s="34">
        <v>392</v>
      </c>
      <c r="G14086" s="34">
        <v>356</v>
      </c>
      <c r="H14086" s="34">
        <v>432</v>
      </c>
      <c r="I14086" s="34">
        <v>381</v>
      </c>
      <c r="J14086" s="34">
        <v>367</v>
      </c>
      <c r="K14086" s="34">
        <v>326</v>
      </c>
      <c r="L14086" s="34">
        <v>421</v>
      </c>
      <c r="M14086" s="34">
        <v>303</v>
      </c>
    </row>
    <row r="14087" spans="1:13" x14ac:dyDescent="0.2">
      <c r="A14087" s="34" t="s">
        <v>114981</v>
      </c>
      <c r="B14087" s="34">
        <v>484</v>
      </c>
      <c r="C14087" s="34">
        <v>407</v>
      </c>
      <c r="D14087" s="34">
        <v>443</v>
      </c>
      <c r="E14087" s="34">
        <v>510</v>
      </c>
      <c r="F14087" s="34">
        <v>413</v>
      </c>
      <c r="G14087" s="34">
        <v>430</v>
      </c>
      <c r="H14087" s="34">
        <v>452</v>
      </c>
      <c r="I14087" s="34">
        <v>488</v>
      </c>
      <c r="J14087" s="34">
        <v>445</v>
      </c>
      <c r="K14087" s="34">
        <v>360</v>
      </c>
      <c r="L14087" s="34">
        <v>486</v>
      </c>
      <c r="M14087" s="34">
        <v>329</v>
      </c>
    </row>
    <row r="14088" spans="1:13" x14ac:dyDescent="0.2">
      <c r="A14088" s="34" t="s">
        <v>114982</v>
      </c>
      <c r="B14088" s="34">
        <v>305</v>
      </c>
      <c r="C14088" s="34">
        <v>371</v>
      </c>
      <c r="D14088" s="34">
        <v>357</v>
      </c>
      <c r="E14088" s="34">
        <v>375</v>
      </c>
      <c r="F14088" s="34">
        <v>261</v>
      </c>
      <c r="G14088" s="34">
        <v>313</v>
      </c>
      <c r="H14088" s="34">
        <v>361</v>
      </c>
      <c r="I14088" s="34">
        <v>366</v>
      </c>
      <c r="J14088" s="34">
        <v>347</v>
      </c>
      <c r="K14088" s="34">
        <v>317</v>
      </c>
      <c r="L14088" s="34">
        <v>334</v>
      </c>
      <c r="M14088" s="34">
        <v>280</v>
      </c>
    </row>
    <row r="14089" spans="1:13" x14ac:dyDescent="0.2">
      <c r="A14089" s="34" t="s">
        <v>114983</v>
      </c>
      <c r="B14089" s="34">
        <v>385</v>
      </c>
      <c r="C14089" s="34">
        <v>471</v>
      </c>
      <c r="D14089" s="34">
        <v>446</v>
      </c>
      <c r="E14089" s="34">
        <v>470</v>
      </c>
      <c r="F14089" s="34">
        <v>388</v>
      </c>
      <c r="G14089" s="34">
        <v>416</v>
      </c>
      <c r="H14089" s="34">
        <v>443</v>
      </c>
      <c r="I14089" s="34">
        <v>433</v>
      </c>
      <c r="J14089" s="34">
        <v>439</v>
      </c>
      <c r="K14089" s="34">
        <v>361</v>
      </c>
      <c r="L14089" s="34">
        <v>430</v>
      </c>
      <c r="M14089" s="34">
        <v>320</v>
      </c>
    </row>
    <row r="14090" spans="1:13" x14ac:dyDescent="0.2">
      <c r="A14090" s="34" t="s">
        <v>114984</v>
      </c>
      <c r="B14090" s="34">
        <v>328</v>
      </c>
      <c r="C14090" s="34">
        <v>306</v>
      </c>
      <c r="D14090" s="34">
        <v>323</v>
      </c>
      <c r="E14090" s="34">
        <v>350</v>
      </c>
      <c r="F14090" s="34">
        <v>302</v>
      </c>
      <c r="G14090" s="34">
        <v>252</v>
      </c>
      <c r="H14090" s="34">
        <v>342</v>
      </c>
      <c r="I14090" s="34">
        <v>294</v>
      </c>
      <c r="J14090" s="34">
        <v>345</v>
      </c>
      <c r="K14090" s="34">
        <v>246</v>
      </c>
      <c r="L14090" s="34">
        <v>294</v>
      </c>
      <c r="M14090" s="34">
        <v>262</v>
      </c>
    </row>
    <row r="14091" spans="1:13" x14ac:dyDescent="0.2">
      <c r="A14091" s="34" t="s">
        <v>114985</v>
      </c>
      <c r="B14091" s="34">
        <v>395</v>
      </c>
      <c r="C14091" s="34">
        <v>477</v>
      </c>
      <c r="D14091" s="34">
        <v>685</v>
      </c>
      <c r="E14091" s="34">
        <v>533</v>
      </c>
      <c r="F14091" s="34">
        <v>483</v>
      </c>
      <c r="G14091" s="34">
        <v>478</v>
      </c>
      <c r="H14091" s="34">
        <v>624</v>
      </c>
      <c r="I14091" s="34">
        <v>523</v>
      </c>
      <c r="J14091" s="34">
        <v>613</v>
      </c>
      <c r="K14091" s="34">
        <v>416</v>
      </c>
      <c r="L14091" s="34">
        <v>549</v>
      </c>
      <c r="M14091" s="34">
        <v>380</v>
      </c>
    </row>
    <row r="14092" spans="1:13" x14ac:dyDescent="0.2">
      <c r="A14092" s="34" t="s">
        <v>114986</v>
      </c>
      <c r="B14092" s="34">
        <v>909</v>
      </c>
      <c r="C14092" s="34">
        <v>764</v>
      </c>
      <c r="D14092" s="34">
        <v>894</v>
      </c>
      <c r="E14092" s="34">
        <v>814</v>
      </c>
      <c r="F14092" s="34">
        <v>703</v>
      </c>
      <c r="G14092" s="34">
        <v>777</v>
      </c>
      <c r="H14092" s="34">
        <v>995</v>
      </c>
      <c r="I14092" s="34">
        <v>826</v>
      </c>
      <c r="J14092" s="34">
        <v>902</v>
      </c>
      <c r="K14092" s="34">
        <v>589</v>
      </c>
      <c r="L14092" s="34">
        <v>908</v>
      </c>
      <c r="M14092" s="34">
        <v>524</v>
      </c>
    </row>
    <row r="14093" spans="1:13" x14ac:dyDescent="0.2">
      <c r="A14093" s="34" t="s">
        <v>114987</v>
      </c>
      <c r="B14093" s="34">
        <v>662</v>
      </c>
      <c r="C14093" s="34">
        <v>616</v>
      </c>
      <c r="D14093" s="34">
        <v>588</v>
      </c>
      <c r="E14093" s="34">
        <v>557</v>
      </c>
      <c r="F14093" s="34">
        <v>575</v>
      </c>
      <c r="G14093" s="34">
        <v>517</v>
      </c>
      <c r="H14093" s="34">
        <v>653</v>
      </c>
      <c r="I14093" s="34">
        <v>562</v>
      </c>
      <c r="J14093" s="34">
        <v>668</v>
      </c>
      <c r="K14093" s="34">
        <v>506</v>
      </c>
      <c r="L14093" s="34">
        <v>528</v>
      </c>
      <c r="M14093" s="34">
        <v>457</v>
      </c>
    </row>
    <row r="14094" spans="1:13" x14ac:dyDescent="0.2">
      <c r="A14094" s="34" t="s">
        <v>114988</v>
      </c>
      <c r="B14094" s="34">
        <v>195</v>
      </c>
      <c r="C14094" s="34">
        <v>223</v>
      </c>
      <c r="D14094" s="34">
        <v>232</v>
      </c>
      <c r="E14094" s="34">
        <v>201</v>
      </c>
      <c r="F14094" s="34">
        <v>179</v>
      </c>
      <c r="G14094" s="34">
        <v>184</v>
      </c>
      <c r="H14094" s="34">
        <v>265</v>
      </c>
      <c r="I14094" s="34">
        <v>218</v>
      </c>
      <c r="J14094" s="34">
        <v>267</v>
      </c>
      <c r="K14094" s="34">
        <v>168</v>
      </c>
      <c r="L14094" s="34">
        <v>149</v>
      </c>
      <c r="M14094" s="34">
        <v>200</v>
      </c>
    </row>
    <row r="14095" spans="1:13" x14ac:dyDescent="0.2">
      <c r="A14095" s="34" t="s">
        <v>114989</v>
      </c>
      <c r="B14095" s="34">
        <v>399</v>
      </c>
      <c r="C14095" s="34">
        <v>498</v>
      </c>
      <c r="D14095" s="34">
        <v>520</v>
      </c>
      <c r="E14095" s="34">
        <v>516</v>
      </c>
      <c r="F14095" s="34">
        <v>440</v>
      </c>
      <c r="G14095" s="34">
        <v>468</v>
      </c>
      <c r="H14095" s="34">
        <v>513</v>
      </c>
      <c r="I14095" s="34">
        <v>467</v>
      </c>
      <c r="J14095" s="34">
        <v>449</v>
      </c>
      <c r="K14095" s="34">
        <v>455</v>
      </c>
      <c r="L14095" s="34">
        <v>483</v>
      </c>
      <c r="M14095" s="34">
        <v>350</v>
      </c>
    </row>
    <row r="14096" spans="1:13" x14ac:dyDescent="0.2">
      <c r="A14096" s="34" t="s">
        <v>114990</v>
      </c>
      <c r="B14096" s="34">
        <v>161</v>
      </c>
      <c r="C14096" s="34">
        <v>264</v>
      </c>
      <c r="D14096" s="34">
        <v>243</v>
      </c>
      <c r="E14096" s="34">
        <v>311</v>
      </c>
      <c r="F14096" s="34">
        <v>198</v>
      </c>
      <c r="G14096" s="34">
        <v>268</v>
      </c>
      <c r="H14096" s="34">
        <v>209</v>
      </c>
      <c r="I14096" s="34">
        <v>244</v>
      </c>
      <c r="J14096" s="34">
        <v>224</v>
      </c>
      <c r="K14096" s="34">
        <v>245</v>
      </c>
      <c r="L14096" s="34">
        <v>199</v>
      </c>
      <c r="M14096" s="34">
        <v>217</v>
      </c>
    </row>
    <row r="14097" spans="1:13" x14ac:dyDescent="0.2">
      <c r="A14097" s="34" t="s">
        <v>114991</v>
      </c>
      <c r="B14097" s="34">
        <v>302</v>
      </c>
      <c r="C14097" s="34">
        <v>379</v>
      </c>
      <c r="D14097" s="34">
        <v>288</v>
      </c>
      <c r="E14097" s="34">
        <v>431</v>
      </c>
      <c r="F14097" s="34">
        <v>266</v>
      </c>
      <c r="G14097" s="34">
        <v>323</v>
      </c>
      <c r="H14097" s="34">
        <v>356</v>
      </c>
      <c r="I14097" s="34">
        <v>310</v>
      </c>
      <c r="J14097" s="34">
        <v>387</v>
      </c>
      <c r="K14097" s="34">
        <v>289</v>
      </c>
      <c r="L14097" s="34">
        <v>313</v>
      </c>
      <c r="M14097" s="34">
        <v>255</v>
      </c>
    </row>
    <row r="14098" spans="1:13" x14ac:dyDescent="0.2">
      <c r="A14098" s="34" t="s">
        <v>114992</v>
      </c>
      <c r="B14098" s="34">
        <v>296</v>
      </c>
      <c r="C14098" s="34">
        <v>338</v>
      </c>
      <c r="D14098" s="34">
        <v>329</v>
      </c>
      <c r="E14098" s="34">
        <v>375</v>
      </c>
      <c r="F14098" s="34">
        <v>287</v>
      </c>
      <c r="G14098" s="34">
        <v>341</v>
      </c>
      <c r="H14098" s="34">
        <v>305</v>
      </c>
      <c r="I14098" s="34">
        <v>338</v>
      </c>
      <c r="J14098" s="34">
        <v>351</v>
      </c>
      <c r="K14098" s="34">
        <v>281</v>
      </c>
      <c r="L14098" s="34">
        <v>299</v>
      </c>
      <c r="M14098" s="34">
        <v>240</v>
      </c>
    </row>
    <row r="14099" spans="1:13" x14ac:dyDescent="0.2">
      <c r="A14099" s="34" t="s">
        <v>114993</v>
      </c>
      <c r="B14099" s="34">
        <v>658</v>
      </c>
      <c r="C14099" s="34">
        <v>634</v>
      </c>
      <c r="D14099" s="34">
        <v>686</v>
      </c>
      <c r="E14099" s="34">
        <v>700</v>
      </c>
      <c r="F14099" s="34">
        <v>584</v>
      </c>
      <c r="G14099" s="34">
        <v>546</v>
      </c>
      <c r="H14099" s="34">
        <v>710</v>
      </c>
      <c r="I14099" s="34">
        <v>588</v>
      </c>
      <c r="J14099" s="34">
        <v>645</v>
      </c>
      <c r="K14099" s="34">
        <v>573</v>
      </c>
      <c r="L14099" s="34">
        <v>661</v>
      </c>
      <c r="M14099" s="34">
        <v>510</v>
      </c>
    </row>
    <row r="14100" spans="1:13" x14ac:dyDescent="0.2">
      <c r="A14100" s="34" t="s">
        <v>114994</v>
      </c>
      <c r="B14100" s="34">
        <v>302</v>
      </c>
      <c r="C14100" s="34">
        <v>289</v>
      </c>
      <c r="D14100" s="34">
        <v>362</v>
      </c>
      <c r="E14100" s="34">
        <v>315</v>
      </c>
      <c r="F14100" s="34">
        <v>246</v>
      </c>
      <c r="G14100" s="34">
        <v>245</v>
      </c>
      <c r="H14100" s="34">
        <v>283</v>
      </c>
      <c r="I14100" s="34">
        <v>291</v>
      </c>
      <c r="J14100" s="34">
        <v>272</v>
      </c>
      <c r="K14100" s="34">
        <v>229</v>
      </c>
      <c r="L14100" s="34">
        <v>278</v>
      </c>
      <c r="M14100" s="34">
        <v>274</v>
      </c>
    </row>
    <row r="14101" spans="1:13" x14ac:dyDescent="0.2">
      <c r="A14101" s="34" t="s">
        <v>114995</v>
      </c>
      <c r="B14101" s="34">
        <v>319</v>
      </c>
      <c r="C14101" s="34">
        <v>374</v>
      </c>
      <c r="D14101" s="34">
        <v>461</v>
      </c>
      <c r="E14101" s="34">
        <v>394</v>
      </c>
      <c r="F14101" s="34">
        <v>390</v>
      </c>
      <c r="G14101" s="34">
        <v>411</v>
      </c>
      <c r="H14101" s="34">
        <v>424</v>
      </c>
      <c r="I14101" s="34">
        <v>398</v>
      </c>
      <c r="J14101" s="34">
        <v>462</v>
      </c>
      <c r="K14101" s="34">
        <v>338</v>
      </c>
      <c r="L14101" s="34">
        <v>413</v>
      </c>
      <c r="M14101" s="34">
        <v>325</v>
      </c>
    </row>
    <row r="14102" spans="1:13" x14ac:dyDescent="0.2">
      <c r="A14102" s="34" t="s">
        <v>114996</v>
      </c>
      <c r="B14102" s="34">
        <v>641</v>
      </c>
      <c r="C14102" s="34">
        <v>679</v>
      </c>
      <c r="D14102" s="34">
        <v>735</v>
      </c>
      <c r="E14102" s="34">
        <v>753</v>
      </c>
      <c r="F14102" s="34">
        <v>549</v>
      </c>
      <c r="G14102" s="34">
        <v>700</v>
      </c>
      <c r="H14102" s="34">
        <v>713</v>
      </c>
      <c r="I14102" s="34">
        <v>688</v>
      </c>
      <c r="J14102" s="34">
        <v>734</v>
      </c>
      <c r="K14102" s="34">
        <v>547</v>
      </c>
      <c r="L14102" s="34">
        <v>621</v>
      </c>
      <c r="M14102" s="34">
        <v>482</v>
      </c>
    </row>
    <row r="14103" spans="1:13" x14ac:dyDescent="0.2">
      <c r="A14103" s="34" t="s">
        <v>114997</v>
      </c>
      <c r="B14103" s="34">
        <v>1324</v>
      </c>
      <c r="C14103" s="34">
        <v>1616</v>
      </c>
      <c r="D14103" s="34">
        <v>1726</v>
      </c>
      <c r="E14103" s="34">
        <v>1824</v>
      </c>
      <c r="F14103" s="34">
        <v>1489</v>
      </c>
      <c r="G14103" s="34">
        <v>1536</v>
      </c>
      <c r="H14103" s="34">
        <v>1771</v>
      </c>
      <c r="I14103" s="34">
        <v>1708</v>
      </c>
      <c r="J14103" s="34">
        <v>1750</v>
      </c>
      <c r="K14103" s="34">
        <v>1313</v>
      </c>
      <c r="L14103" s="34">
        <v>1594</v>
      </c>
      <c r="M14103" s="34">
        <v>1253</v>
      </c>
    </row>
    <row r="14104" spans="1:13" x14ac:dyDescent="0.2">
      <c r="A14104" s="34" t="s">
        <v>114998</v>
      </c>
      <c r="B14104" s="34">
        <v>433</v>
      </c>
      <c r="C14104" s="34">
        <v>457</v>
      </c>
      <c r="D14104" s="34">
        <v>441</v>
      </c>
      <c r="E14104" s="34">
        <v>547</v>
      </c>
      <c r="F14104" s="34">
        <v>405</v>
      </c>
      <c r="G14104" s="34">
        <v>409</v>
      </c>
      <c r="H14104" s="34">
        <v>479</v>
      </c>
      <c r="I14104" s="34">
        <v>447</v>
      </c>
      <c r="J14104" s="34">
        <v>488</v>
      </c>
      <c r="K14104" s="34">
        <v>399</v>
      </c>
      <c r="L14104" s="34">
        <v>485</v>
      </c>
      <c r="M14104" s="34">
        <v>354</v>
      </c>
    </row>
    <row r="14105" spans="1:13" x14ac:dyDescent="0.2">
      <c r="A14105" s="34" t="s">
        <v>114999</v>
      </c>
      <c r="B14105" s="34">
        <v>774</v>
      </c>
      <c r="C14105" s="34">
        <v>849</v>
      </c>
      <c r="D14105" s="34">
        <v>797</v>
      </c>
      <c r="E14105" s="34">
        <v>947</v>
      </c>
      <c r="F14105" s="34">
        <v>796</v>
      </c>
      <c r="G14105" s="34">
        <v>715</v>
      </c>
      <c r="H14105" s="34">
        <v>848</v>
      </c>
      <c r="I14105" s="34">
        <v>821</v>
      </c>
      <c r="J14105" s="34">
        <v>864</v>
      </c>
      <c r="K14105" s="34">
        <v>633</v>
      </c>
      <c r="L14105" s="34">
        <v>812</v>
      </c>
      <c r="M14105" s="34">
        <v>684</v>
      </c>
    </row>
    <row r="14106" spans="1:13" x14ac:dyDescent="0.2">
      <c r="A14106" s="34" t="s">
        <v>115000</v>
      </c>
      <c r="B14106" s="34">
        <v>500</v>
      </c>
      <c r="C14106" s="34">
        <v>594</v>
      </c>
      <c r="D14106" s="34">
        <v>551</v>
      </c>
      <c r="E14106" s="34">
        <v>533</v>
      </c>
      <c r="F14106" s="34">
        <v>481</v>
      </c>
      <c r="G14106" s="34">
        <v>527</v>
      </c>
      <c r="H14106" s="34">
        <v>615</v>
      </c>
      <c r="I14106" s="34">
        <v>584</v>
      </c>
      <c r="J14106" s="34">
        <v>590</v>
      </c>
      <c r="K14106" s="34">
        <v>469</v>
      </c>
      <c r="L14106" s="34">
        <v>518</v>
      </c>
      <c r="M14106" s="34">
        <v>418</v>
      </c>
    </row>
    <row r="14107" spans="1:13" x14ac:dyDescent="0.2">
      <c r="A14107" s="34" t="s">
        <v>115001</v>
      </c>
      <c r="B14107" s="34">
        <v>356</v>
      </c>
      <c r="C14107" s="34">
        <v>404</v>
      </c>
      <c r="D14107" s="34">
        <v>378</v>
      </c>
      <c r="E14107" s="34">
        <v>396</v>
      </c>
      <c r="F14107" s="34">
        <v>372</v>
      </c>
      <c r="G14107" s="34">
        <v>367</v>
      </c>
      <c r="H14107" s="34">
        <v>404</v>
      </c>
      <c r="I14107" s="34">
        <v>349</v>
      </c>
      <c r="J14107" s="34">
        <v>440</v>
      </c>
      <c r="K14107" s="34">
        <v>302</v>
      </c>
      <c r="L14107" s="34">
        <v>411</v>
      </c>
      <c r="M14107" s="34">
        <v>309</v>
      </c>
    </row>
    <row r="14108" spans="1:13" x14ac:dyDescent="0.2">
      <c r="A14108" s="34" t="s">
        <v>115002</v>
      </c>
      <c r="B14108" s="34">
        <v>341</v>
      </c>
      <c r="C14108" s="34">
        <v>328</v>
      </c>
      <c r="D14108" s="34">
        <v>355</v>
      </c>
      <c r="E14108" s="34">
        <v>315</v>
      </c>
      <c r="F14108" s="34">
        <v>259</v>
      </c>
      <c r="G14108" s="34">
        <v>331</v>
      </c>
      <c r="H14108" s="34">
        <v>358</v>
      </c>
      <c r="I14108" s="34">
        <v>295</v>
      </c>
      <c r="J14108" s="34">
        <v>358</v>
      </c>
      <c r="K14108" s="34">
        <v>292</v>
      </c>
      <c r="L14108" s="34">
        <v>321</v>
      </c>
      <c r="M14108" s="34">
        <v>224</v>
      </c>
    </row>
    <row r="14109" spans="1:13" x14ac:dyDescent="0.2">
      <c r="A14109" s="34" t="s">
        <v>115003</v>
      </c>
      <c r="B14109" s="34">
        <v>385</v>
      </c>
      <c r="C14109" s="34">
        <v>496</v>
      </c>
      <c r="D14109" s="34">
        <v>443</v>
      </c>
      <c r="E14109" s="34">
        <v>472</v>
      </c>
      <c r="F14109" s="34">
        <v>444</v>
      </c>
      <c r="G14109" s="34">
        <v>450</v>
      </c>
      <c r="H14109" s="34">
        <v>493</v>
      </c>
      <c r="I14109" s="34">
        <v>478</v>
      </c>
      <c r="J14109" s="34">
        <v>465</v>
      </c>
      <c r="K14109" s="34">
        <v>419</v>
      </c>
      <c r="L14109" s="34">
        <v>511</v>
      </c>
      <c r="M14109" s="34">
        <v>355</v>
      </c>
    </row>
    <row r="14110" spans="1:13" x14ac:dyDescent="0.2">
      <c r="A14110" s="34" t="s">
        <v>115004</v>
      </c>
      <c r="B14110" s="34">
        <v>92</v>
      </c>
      <c r="C14110" s="34">
        <v>130</v>
      </c>
      <c r="D14110" s="34">
        <v>101</v>
      </c>
      <c r="E14110" s="34">
        <v>144</v>
      </c>
      <c r="F14110" s="34">
        <v>84</v>
      </c>
      <c r="G14110" s="34">
        <v>114</v>
      </c>
      <c r="H14110" s="34">
        <v>134</v>
      </c>
      <c r="I14110" s="34">
        <v>151</v>
      </c>
      <c r="J14110" s="34">
        <v>99</v>
      </c>
      <c r="K14110" s="34">
        <v>100</v>
      </c>
      <c r="L14110" s="34">
        <v>97</v>
      </c>
      <c r="M14110" s="34">
        <v>85</v>
      </c>
    </row>
    <row r="14111" spans="1:13" x14ac:dyDescent="0.2">
      <c r="A14111" s="34" t="s">
        <v>115005</v>
      </c>
      <c r="B14111" s="34">
        <v>191</v>
      </c>
      <c r="C14111" s="34">
        <v>222</v>
      </c>
      <c r="D14111" s="34">
        <v>257</v>
      </c>
      <c r="E14111" s="34">
        <v>266</v>
      </c>
      <c r="F14111" s="34">
        <v>184</v>
      </c>
      <c r="G14111" s="34">
        <v>203</v>
      </c>
      <c r="H14111" s="34">
        <v>242</v>
      </c>
      <c r="I14111" s="34">
        <v>220</v>
      </c>
      <c r="J14111" s="34">
        <v>233</v>
      </c>
      <c r="K14111" s="34">
        <v>208</v>
      </c>
      <c r="L14111" s="34">
        <v>210</v>
      </c>
      <c r="M14111" s="34">
        <v>196</v>
      </c>
    </row>
    <row r="14112" spans="1:13" x14ac:dyDescent="0.2">
      <c r="A14112" s="34" t="s">
        <v>115006</v>
      </c>
      <c r="B14112" s="34">
        <v>128</v>
      </c>
      <c r="C14112" s="34">
        <v>169</v>
      </c>
      <c r="D14112" s="34">
        <v>230</v>
      </c>
      <c r="E14112" s="34">
        <v>189</v>
      </c>
      <c r="F14112" s="34">
        <v>221</v>
      </c>
      <c r="G14112" s="34">
        <v>145</v>
      </c>
      <c r="H14112" s="34">
        <v>214</v>
      </c>
      <c r="I14112" s="34">
        <v>181</v>
      </c>
      <c r="J14112" s="34">
        <v>216</v>
      </c>
      <c r="K14112" s="34">
        <v>151</v>
      </c>
      <c r="L14112" s="34">
        <v>160</v>
      </c>
      <c r="M14112" s="34">
        <v>158</v>
      </c>
    </row>
    <row r="14113" spans="1:13" x14ac:dyDescent="0.2">
      <c r="A14113" s="34" t="s">
        <v>115007</v>
      </c>
      <c r="B14113" s="34">
        <v>327</v>
      </c>
      <c r="C14113" s="34">
        <v>333</v>
      </c>
      <c r="D14113" s="34">
        <v>343</v>
      </c>
      <c r="E14113" s="34">
        <v>436</v>
      </c>
      <c r="F14113" s="34">
        <v>325</v>
      </c>
      <c r="G14113" s="34">
        <v>291</v>
      </c>
      <c r="H14113" s="34">
        <v>411</v>
      </c>
      <c r="I14113" s="34">
        <v>336</v>
      </c>
      <c r="J14113" s="34">
        <v>323</v>
      </c>
      <c r="K14113" s="34">
        <v>282</v>
      </c>
      <c r="L14113" s="34">
        <v>322</v>
      </c>
      <c r="M14113" s="34">
        <v>275</v>
      </c>
    </row>
    <row r="14114" spans="1:13" x14ac:dyDescent="0.2">
      <c r="A14114" s="34" t="s">
        <v>115008</v>
      </c>
      <c r="B14114" s="34">
        <v>159</v>
      </c>
      <c r="C14114" s="34">
        <v>256</v>
      </c>
      <c r="D14114" s="34">
        <v>214</v>
      </c>
      <c r="E14114" s="34">
        <v>320</v>
      </c>
      <c r="F14114" s="34">
        <v>177</v>
      </c>
      <c r="G14114" s="34">
        <v>262</v>
      </c>
      <c r="H14114" s="34">
        <v>216</v>
      </c>
      <c r="I14114" s="34">
        <v>243</v>
      </c>
      <c r="J14114" s="34">
        <v>205</v>
      </c>
      <c r="K14114" s="34">
        <v>223</v>
      </c>
      <c r="L14114" s="34">
        <v>195</v>
      </c>
      <c r="M14114" s="34">
        <v>190</v>
      </c>
    </row>
    <row r="14115" spans="1:13" x14ac:dyDescent="0.2">
      <c r="A14115" s="34" t="s">
        <v>115009</v>
      </c>
      <c r="B14115" s="34">
        <v>208</v>
      </c>
      <c r="C14115" s="34">
        <v>272</v>
      </c>
      <c r="D14115" s="34">
        <v>239</v>
      </c>
      <c r="E14115" s="34">
        <v>255</v>
      </c>
      <c r="F14115" s="34">
        <v>192</v>
      </c>
      <c r="G14115" s="34">
        <v>216</v>
      </c>
      <c r="H14115" s="34">
        <v>291</v>
      </c>
      <c r="I14115" s="34">
        <v>274</v>
      </c>
      <c r="J14115" s="34">
        <v>227</v>
      </c>
      <c r="K14115" s="34">
        <v>198</v>
      </c>
      <c r="L14115" s="34">
        <v>275</v>
      </c>
      <c r="M14115" s="34">
        <v>201</v>
      </c>
    </row>
    <row r="14116" spans="1:13" x14ac:dyDescent="0.2">
      <c r="A14116" s="34" t="s">
        <v>115010</v>
      </c>
      <c r="B14116" s="34">
        <v>538</v>
      </c>
      <c r="C14116" s="34">
        <v>440</v>
      </c>
      <c r="D14116" s="34">
        <v>566</v>
      </c>
      <c r="E14116" s="34">
        <v>512</v>
      </c>
      <c r="F14116" s="34">
        <v>527</v>
      </c>
      <c r="G14116" s="34">
        <v>462</v>
      </c>
      <c r="H14116" s="34">
        <v>646</v>
      </c>
      <c r="I14116" s="34">
        <v>473</v>
      </c>
      <c r="J14116" s="34">
        <v>567</v>
      </c>
      <c r="K14116" s="34">
        <v>442</v>
      </c>
      <c r="L14116" s="34">
        <v>505</v>
      </c>
      <c r="M14116" s="34">
        <v>377</v>
      </c>
    </row>
    <row r="14117" spans="1:13" x14ac:dyDescent="0.2">
      <c r="A14117" s="34" t="s">
        <v>115011</v>
      </c>
      <c r="B14117" s="34">
        <v>449</v>
      </c>
      <c r="C14117" s="34">
        <v>426</v>
      </c>
      <c r="D14117" s="34">
        <v>458</v>
      </c>
      <c r="E14117" s="34">
        <v>452</v>
      </c>
      <c r="F14117" s="34">
        <v>403</v>
      </c>
      <c r="G14117" s="34">
        <v>392</v>
      </c>
      <c r="H14117" s="34">
        <v>505</v>
      </c>
      <c r="I14117" s="34">
        <v>445</v>
      </c>
      <c r="J14117" s="34">
        <v>488</v>
      </c>
      <c r="K14117" s="34">
        <v>322</v>
      </c>
      <c r="L14117" s="34">
        <v>442</v>
      </c>
      <c r="M14117" s="34">
        <v>335</v>
      </c>
    </row>
    <row r="14118" spans="1:13" x14ac:dyDescent="0.2">
      <c r="A14118" s="34" t="s">
        <v>115012</v>
      </c>
      <c r="B14118" s="34">
        <v>170</v>
      </c>
      <c r="C14118" s="34">
        <v>176</v>
      </c>
      <c r="D14118" s="34">
        <v>181</v>
      </c>
      <c r="E14118" s="34">
        <v>196</v>
      </c>
      <c r="F14118" s="34">
        <v>129</v>
      </c>
      <c r="G14118" s="34">
        <v>164</v>
      </c>
      <c r="H14118" s="34">
        <v>198</v>
      </c>
      <c r="I14118" s="34">
        <v>180</v>
      </c>
      <c r="J14118" s="34">
        <v>168</v>
      </c>
      <c r="K14118" s="34">
        <v>133</v>
      </c>
      <c r="L14118" s="34">
        <v>152</v>
      </c>
      <c r="M14118" s="34">
        <v>175</v>
      </c>
    </row>
    <row r="14119" spans="1:13" x14ac:dyDescent="0.2">
      <c r="A14119" s="34" t="s">
        <v>115013</v>
      </c>
      <c r="B14119" s="34">
        <v>225</v>
      </c>
      <c r="C14119" s="34">
        <v>217</v>
      </c>
      <c r="D14119" s="34">
        <v>241</v>
      </c>
      <c r="E14119" s="34">
        <v>213</v>
      </c>
      <c r="F14119" s="34">
        <v>199</v>
      </c>
      <c r="G14119" s="34">
        <v>199</v>
      </c>
      <c r="H14119" s="34">
        <v>201</v>
      </c>
      <c r="I14119" s="34">
        <v>182</v>
      </c>
      <c r="J14119" s="34">
        <v>253</v>
      </c>
      <c r="K14119" s="34">
        <v>165</v>
      </c>
      <c r="L14119" s="34">
        <v>219</v>
      </c>
      <c r="M14119" s="34">
        <v>175</v>
      </c>
    </row>
    <row r="14120" spans="1:13" x14ac:dyDescent="0.2">
      <c r="A14120" s="34" t="s">
        <v>115014</v>
      </c>
      <c r="B14120" s="34">
        <v>414</v>
      </c>
      <c r="C14120" s="34">
        <v>357</v>
      </c>
      <c r="D14120" s="34">
        <v>390</v>
      </c>
      <c r="E14120" s="34">
        <v>414</v>
      </c>
      <c r="F14120" s="34">
        <v>373</v>
      </c>
      <c r="G14120" s="34">
        <v>332</v>
      </c>
      <c r="H14120" s="34">
        <v>419</v>
      </c>
      <c r="I14120" s="34">
        <v>395</v>
      </c>
      <c r="J14120" s="34">
        <v>402</v>
      </c>
      <c r="K14120" s="34">
        <v>328</v>
      </c>
      <c r="L14120" s="34">
        <v>380</v>
      </c>
      <c r="M14120" s="34">
        <v>275</v>
      </c>
    </row>
    <row r="14121" spans="1:13" x14ac:dyDescent="0.2">
      <c r="A14121" s="34" t="s">
        <v>115015</v>
      </c>
      <c r="B14121" s="34">
        <v>431</v>
      </c>
      <c r="C14121" s="34">
        <v>428</v>
      </c>
      <c r="D14121" s="34">
        <v>528</v>
      </c>
      <c r="E14121" s="34">
        <v>504</v>
      </c>
      <c r="F14121" s="34">
        <v>392</v>
      </c>
      <c r="G14121" s="34">
        <v>410</v>
      </c>
      <c r="H14121" s="34">
        <v>545</v>
      </c>
      <c r="I14121" s="34">
        <v>570</v>
      </c>
      <c r="J14121" s="34">
        <v>518</v>
      </c>
      <c r="K14121" s="34">
        <v>425</v>
      </c>
      <c r="L14121" s="34">
        <v>507</v>
      </c>
      <c r="M14121" s="34">
        <v>386</v>
      </c>
    </row>
    <row r="14122" spans="1:13" x14ac:dyDescent="0.2">
      <c r="A14122" s="34" t="s">
        <v>115016</v>
      </c>
      <c r="B14122" s="34">
        <v>452</v>
      </c>
      <c r="C14122" s="34">
        <v>504</v>
      </c>
      <c r="D14122" s="34">
        <v>532</v>
      </c>
      <c r="E14122" s="34">
        <v>490</v>
      </c>
      <c r="F14122" s="34">
        <v>524</v>
      </c>
      <c r="G14122" s="34">
        <v>496</v>
      </c>
      <c r="H14122" s="34">
        <v>544</v>
      </c>
      <c r="I14122" s="34">
        <v>535</v>
      </c>
      <c r="J14122" s="34">
        <v>444</v>
      </c>
      <c r="K14122" s="34">
        <v>449</v>
      </c>
      <c r="L14122" s="34">
        <v>455</v>
      </c>
      <c r="M14122" s="34">
        <v>376</v>
      </c>
    </row>
    <row r="14123" spans="1:13" x14ac:dyDescent="0.2">
      <c r="A14123" s="34" t="s">
        <v>115017</v>
      </c>
      <c r="B14123" s="34">
        <v>1076</v>
      </c>
      <c r="C14123" s="34">
        <v>873</v>
      </c>
      <c r="D14123" s="34">
        <v>905</v>
      </c>
      <c r="E14123" s="34">
        <v>997</v>
      </c>
      <c r="F14123" s="34">
        <v>892</v>
      </c>
      <c r="G14123" s="34">
        <v>938</v>
      </c>
      <c r="H14123" s="34">
        <v>1077</v>
      </c>
      <c r="I14123" s="34">
        <v>898</v>
      </c>
      <c r="J14123" s="34">
        <v>1054</v>
      </c>
      <c r="K14123" s="34">
        <v>741</v>
      </c>
      <c r="L14123" s="34">
        <v>846</v>
      </c>
      <c r="M14123" s="34">
        <v>688</v>
      </c>
    </row>
    <row r="14124" spans="1:13" x14ac:dyDescent="0.2">
      <c r="A14124" s="34" t="s">
        <v>115018</v>
      </c>
      <c r="B14124" s="34">
        <v>1265</v>
      </c>
      <c r="C14124" s="34">
        <v>1244</v>
      </c>
      <c r="D14124" s="34">
        <v>1446</v>
      </c>
      <c r="E14124" s="34">
        <v>1373</v>
      </c>
      <c r="F14124" s="34">
        <v>1197</v>
      </c>
      <c r="G14124" s="34">
        <v>1126</v>
      </c>
      <c r="H14124" s="34">
        <v>1369</v>
      </c>
      <c r="I14124" s="34">
        <v>1237</v>
      </c>
      <c r="J14124" s="34">
        <v>1370</v>
      </c>
      <c r="K14124" s="34">
        <v>1029</v>
      </c>
      <c r="L14124" s="34">
        <v>1303</v>
      </c>
      <c r="M14124" s="34">
        <v>1017</v>
      </c>
    </row>
    <row r="14125" spans="1:13" x14ac:dyDescent="0.2">
      <c r="A14125" s="34" t="s">
        <v>115019</v>
      </c>
      <c r="B14125" s="34">
        <v>468</v>
      </c>
      <c r="C14125" s="34">
        <v>684</v>
      </c>
      <c r="D14125" s="34">
        <v>608</v>
      </c>
      <c r="E14125" s="34">
        <v>633</v>
      </c>
      <c r="F14125" s="34">
        <v>539</v>
      </c>
      <c r="G14125" s="34">
        <v>535</v>
      </c>
      <c r="H14125" s="34">
        <v>688</v>
      </c>
      <c r="I14125" s="34">
        <v>600</v>
      </c>
      <c r="J14125" s="34">
        <v>576</v>
      </c>
      <c r="K14125" s="34">
        <v>496</v>
      </c>
      <c r="L14125" s="34">
        <v>594</v>
      </c>
      <c r="M14125" s="34">
        <v>461</v>
      </c>
    </row>
    <row r="14126" spans="1:13" x14ac:dyDescent="0.2">
      <c r="A14126" s="34" t="s">
        <v>115020</v>
      </c>
      <c r="B14126" s="34">
        <v>433</v>
      </c>
      <c r="C14126" s="34">
        <v>512</v>
      </c>
      <c r="D14126" s="34">
        <v>511</v>
      </c>
      <c r="E14126" s="34">
        <v>520</v>
      </c>
      <c r="F14126" s="34">
        <v>463</v>
      </c>
      <c r="G14126" s="34">
        <v>456</v>
      </c>
      <c r="H14126" s="34">
        <v>454</v>
      </c>
      <c r="I14126" s="34">
        <v>468</v>
      </c>
      <c r="J14126" s="34">
        <v>493</v>
      </c>
      <c r="K14126" s="34">
        <v>414</v>
      </c>
      <c r="L14126" s="34">
        <v>482</v>
      </c>
      <c r="M14126" s="34">
        <v>351</v>
      </c>
    </row>
    <row r="14127" spans="1:13" x14ac:dyDescent="0.2">
      <c r="A14127" s="34" t="s">
        <v>115021</v>
      </c>
      <c r="B14127" s="34">
        <v>529</v>
      </c>
      <c r="C14127" s="34">
        <v>705</v>
      </c>
      <c r="D14127" s="34">
        <v>625</v>
      </c>
      <c r="E14127" s="34">
        <v>740</v>
      </c>
      <c r="F14127" s="34">
        <v>597</v>
      </c>
      <c r="G14127" s="34">
        <v>693</v>
      </c>
      <c r="H14127" s="34">
        <v>603</v>
      </c>
      <c r="I14127" s="34">
        <v>703</v>
      </c>
      <c r="J14127" s="34">
        <v>600</v>
      </c>
      <c r="K14127" s="34">
        <v>591</v>
      </c>
      <c r="L14127" s="34">
        <v>574</v>
      </c>
      <c r="M14127" s="34">
        <v>535</v>
      </c>
    </row>
    <row r="14128" spans="1:13" x14ac:dyDescent="0.2">
      <c r="A14128" s="34" t="s">
        <v>115022</v>
      </c>
      <c r="B14128" s="34">
        <v>366</v>
      </c>
      <c r="C14128" s="34">
        <v>467</v>
      </c>
      <c r="D14128" s="34">
        <v>358</v>
      </c>
      <c r="E14128" s="34">
        <v>363</v>
      </c>
      <c r="F14128" s="34">
        <v>355</v>
      </c>
      <c r="G14128" s="34">
        <v>369</v>
      </c>
      <c r="H14128" s="34">
        <v>410</v>
      </c>
      <c r="I14128" s="34">
        <v>416</v>
      </c>
      <c r="J14128" s="34">
        <v>435</v>
      </c>
      <c r="K14128" s="34">
        <v>307</v>
      </c>
      <c r="L14128" s="34">
        <v>377</v>
      </c>
      <c r="M14128" s="34">
        <v>299</v>
      </c>
    </row>
    <row r="14129" spans="1:13" x14ac:dyDescent="0.2">
      <c r="A14129" s="34" t="s">
        <v>115023</v>
      </c>
      <c r="B14129" s="34">
        <v>205</v>
      </c>
      <c r="C14129" s="34">
        <v>266</v>
      </c>
      <c r="D14129" s="34">
        <v>247</v>
      </c>
      <c r="E14129" s="34">
        <v>254</v>
      </c>
      <c r="F14129" s="34">
        <v>254</v>
      </c>
      <c r="G14129" s="34">
        <v>206</v>
      </c>
      <c r="H14129" s="34">
        <v>250</v>
      </c>
      <c r="I14129" s="34">
        <v>280</v>
      </c>
      <c r="J14129" s="34">
        <v>186</v>
      </c>
      <c r="K14129" s="34">
        <v>193</v>
      </c>
      <c r="L14129" s="34">
        <v>207</v>
      </c>
      <c r="M14129" s="34">
        <v>197</v>
      </c>
    </row>
    <row r="14130" spans="1:13" x14ac:dyDescent="0.2">
      <c r="A14130" s="34" t="s">
        <v>115024</v>
      </c>
      <c r="B14130" s="34">
        <v>275</v>
      </c>
      <c r="C14130" s="34">
        <v>246</v>
      </c>
      <c r="D14130" s="34">
        <v>246</v>
      </c>
      <c r="E14130" s="34">
        <v>282</v>
      </c>
      <c r="F14130" s="34">
        <v>278</v>
      </c>
      <c r="G14130" s="34">
        <v>229</v>
      </c>
      <c r="H14130" s="34">
        <v>280</v>
      </c>
      <c r="I14130" s="34">
        <v>261</v>
      </c>
      <c r="J14130" s="34">
        <v>344</v>
      </c>
      <c r="K14130" s="34">
        <v>214</v>
      </c>
      <c r="L14130" s="34">
        <v>265</v>
      </c>
      <c r="M14130" s="34">
        <v>250</v>
      </c>
    </row>
    <row r="14131" spans="1:13" x14ac:dyDescent="0.2">
      <c r="A14131" s="34" t="s">
        <v>115025</v>
      </c>
      <c r="B14131" s="34">
        <v>282</v>
      </c>
      <c r="C14131" s="34">
        <v>258</v>
      </c>
      <c r="D14131" s="34">
        <v>298</v>
      </c>
      <c r="E14131" s="34">
        <v>299</v>
      </c>
      <c r="F14131" s="34">
        <v>249</v>
      </c>
      <c r="G14131" s="34">
        <v>250</v>
      </c>
      <c r="H14131" s="34">
        <v>271</v>
      </c>
      <c r="I14131" s="34">
        <v>268</v>
      </c>
      <c r="J14131" s="34">
        <v>244</v>
      </c>
      <c r="K14131" s="34">
        <v>265</v>
      </c>
      <c r="L14131" s="34">
        <v>248</v>
      </c>
      <c r="M14131" s="34">
        <v>227</v>
      </c>
    </row>
    <row r="14132" spans="1:13" x14ac:dyDescent="0.2">
      <c r="A14132" s="34" t="s">
        <v>115026</v>
      </c>
      <c r="B14132" s="34">
        <v>466</v>
      </c>
      <c r="C14132" s="34">
        <v>573</v>
      </c>
      <c r="D14132" s="34">
        <v>594</v>
      </c>
      <c r="E14132" s="34">
        <v>537</v>
      </c>
      <c r="F14132" s="34">
        <v>520</v>
      </c>
      <c r="G14132" s="34">
        <v>482</v>
      </c>
      <c r="H14132" s="34">
        <v>525</v>
      </c>
      <c r="I14132" s="34">
        <v>502</v>
      </c>
      <c r="J14132" s="34">
        <v>512</v>
      </c>
      <c r="K14132" s="34">
        <v>431</v>
      </c>
      <c r="L14132" s="34">
        <v>455</v>
      </c>
      <c r="M14132" s="34">
        <v>373</v>
      </c>
    </row>
    <row r="14133" spans="1:13" x14ac:dyDescent="0.2">
      <c r="A14133" s="34" t="s">
        <v>115027</v>
      </c>
      <c r="B14133" s="34">
        <v>306</v>
      </c>
      <c r="C14133" s="34">
        <v>349</v>
      </c>
      <c r="D14133" s="34">
        <v>279</v>
      </c>
      <c r="E14133" s="34">
        <v>330</v>
      </c>
      <c r="F14133" s="34">
        <v>293</v>
      </c>
      <c r="G14133" s="34">
        <v>286</v>
      </c>
      <c r="H14133" s="34">
        <v>360</v>
      </c>
      <c r="I14133" s="34">
        <v>338</v>
      </c>
      <c r="J14133" s="34">
        <v>329</v>
      </c>
      <c r="K14133" s="34">
        <v>287</v>
      </c>
      <c r="L14133" s="34">
        <v>281</v>
      </c>
      <c r="M14133" s="34">
        <v>262</v>
      </c>
    </row>
    <row r="14134" spans="1:13" x14ac:dyDescent="0.2">
      <c r="A14134" s="34" t="s">
        <v>115028</v>
      </c>
      <c r="B14134" s="34">
        <v>295</v>
      </c>
      <c r="C14134" s="34">
        <v>330</v>
      </c>
      <c r="D14134" s="34">
        <v>326</v>
      </c>
      <c r="E14134" s="34">
        <v>330</v>
      </c>
      <c r="F14134" s="34">
        <v>295</v>
      </c>
      <c r="G14134" s="34">
        <v>269</v>
      </c>
      <c r="H14134" s="34">
        <v>311</v>
      </c>
      <c r="I14134" s="34">
        <v>275</v>
      </c>
      <c r="J14134" s="34">
        <v>359</v>
      </c>
      <c r="K14134" s="34">
        <v>263</v>
      </c>
      <c r="L14134" s="34">
        <v>374</v>
      </c>
      <c r="M14134" s="34">
        <v>240</v>
      </c>
    </row>
    <row r="14135" spans="1:13" x14ac:dyDescent="0.2">
      <c r="A14135" s="34" t="s">
        <v>115029</v>
      </c>
      <c r="B14135" s="34">
        <v>803</v>
      </c>
      <c r="C14135" s="34">
        <v>909</v>
      </c>
      <c r="D14135" s="34">
        <v>922</v>
      </c>
      <c r="E14135" s="34">
        <v>901</v>
      </c>
      <c r="F14135" s="34">
        <v>858</v>
      </c>
      <c r="G14135" s="34">
        <v>824</v>
      </c>
      <c r="H14135" s="34">
        <v>1037</v>
      </c>
      <c r="I14135" s="34">
        <v>827</v>
      </c>
      <c r="J14135" s="34">
        <v>929</v>
      </c>
      <c r="K14135" s="34">
        <v>715</v>
      </c>
      <c r="L14135" s="34">
        <v>927</v>
      </c>
      <c r="M14135" s="34">
        <v>673</v>
      </c>
    </row>
    <row r="14136" spans="1:13" x14ac:dyDescent="0.2">
      <c r="A14136" s="34" t="s">
        <v>115030</v>
      </c>
      <c r="B14136" s="34">
        <v>147</v>
      </c>
      <c r="C14136" s="34">
        <v>192</v>
      </c>
      <c r="D14136" s="34">
        <v>236</v>
      </c>
      <c r="E14136" s="34">
        <v>217</v>
      </c>
      <c r="F14136" s="34">
        <v>199</v>
      </c>
      <c r="G14136" s="34">
        <v>195</v>
      </c>
      <c r="H14136" s="34">
        <v>253</v>
      </c>
      <c r="I14136" s="34">
        <v>224</v>
      </c>
      <c r="J14136" s="34">
        <v>204</v>
      </c>
      <c r="K14136" s="34">
        <v>174</v>
      </c>
      <c r="L14136" s="34">
        <v>243</v>
      </c>
      <c r="M14136" s="34">
        <v>168</v>
      </c>
    </row>
    <row r="14137" spans="1:13" x14ac:dyDescent="0.2">
      <c r="A14137" s="34" t="s">
        <v>115031</v>
      </c>
      <c r="B14137" s="34">
        <v>701</v>
      </c>
      <c r="C14137" s="34">
        <v>689</v>
      </c>
      <c r="D14137" s="34">
        <v>792</v>
      </c>
      <c r="E14137" s="34">
        <v>810</v>
      </c>
      <c r="F14137" s="34">
        <v>724</v>
      </c>
      <c r="G14137" s="34">
        <v>673</v>
      </c>
      <c r="H14137" s="34">
        <v>731</v>
      </c>
      <c r="I14137" s="34">
        <v>731</v>
      </c>
      <c r="J14137" s="34">
        <v>850</v>
      </c>
      <c r="K14137" s="34">
        <v>598</v>
      </c>
      <c r="L14137" s="34">
        <v>722</v>
      </c>
      <c r="M14137" s="34">
        <v>490</v>
      </c>
    </row>
    <row r="14138" spans="1:13" x14ac:dyDescent="0.2">
      <c r="A14138" s="34" t="s">
        <v>115032</v>
      </c>
      <c r="B14138" s="34">
        <v>146</v>
      </c>
      <c r="C14138" s="34">
        <v>204</v>
      </c>
      <c r="D14138" s="34">
        <v>193</v>
      </c>
      <c r="E14138" s="34">
        <v>213</v>
      </c>
      <c r="F14138" s="34">
        <v>186</v>
      </c>
      <c r="G14138" s="34">
        <v>203</v>
      </c>
      <c r="H14138" s="34">
        <v>216</v>
      </c>
      <c r="I14138" s="34">
        <v>261</v>
      </c>
      <c r="J14138" s="34">
        <v>201</v>
      </c>
      <c r="K14138" s="34">
        <v>174</v>
      </c>
      <c r="L14138" s="34">
        <v>219</v>
      </c>
      <c r="M14138" s="34">
        <v>186</v>
      </c>
    </row>
    <row r="14139" spans="1:13" x14ac:dyDescent="0.2">
      <c r="A14139" s="34" t="s">
        <v>115033</v>
      </c>
      <c r="B14139" s="34">
        <v>815</v>
      </c>
      <c r="C14139" s="34">
        <v>733</v>
      </c>
      <c r="D14139" s="34">
        <v>943</v>
      </c>
      <c r="E14139" s="34">
        <v>896</v>
      </c>
      <c r="F14139" s="34">
        <v>761</v>
      </c>
      <c r="G14139" s="34">
        <v>859</v>
      </c>
      <c r="H14139" s="34">
        <v>913</v>
      </c>
      <c r="I14139" s="34">
        <v>763</v>
      </c>
      <c r="J14139" s="34">
        <v>941</v>
      </c>
      <c r="K14139" s="34">
        <v>682</v>
      </c>
      <c r="L14139" s="34">
        <v>817</v>
      </c>
      <c r="M14139" s="34">
        <v>624</v>
      </c>
    </row>
    <row r="14140" spans="1:13" x14ac:dyDescent="0.2">
      <c r="A14140" s="34" t="s">
        <v>115034</v>
      </c>
      <c r="B14140" s="34">
        <v>570</v>
      </c>
      <c r="C14140" s="34">
        <v>653</v>
      </c>
      <c r="D14140" s="34">
        <v>667</v>
      </c>
      <c r="E14140" s="34">
        <v>686</v>
      </c>
      <c r="F14140" s="34">
        <v>550</v>
      </c>
      <c r="G14140" s="34">
        <v>626</v>
      </c>
      <c r="H14140" s="34">
        <v>600</v>
      </c>
      <c r="I14140" s="34">
        <v>641</v>
      </c>
      <c r="J14140" s="34">
        <v>665</v>
      </c>
      <c r="K14140" s="34">
        <v>584</v>
      </c>
      <c r="L14140" s="34">
        <v>622</v>
      </c>
      <c r="M14140" s="34">
        <v>474</v>
      </c>
    </row>
    <row r="14141" spans="1:13" x14ac:dyDescent="0.2">
      <c r="A14141" s="34" t="s">
        <v>115035</v>
      </c>
      <c r="B14141" s="34">
        <v>794</v>
      </c>
      <c r="C14141" s="34">
        <v>965</v>
      </c>
      <c r="D14141" s="34">
        <v>973</v>
      </c>
      <c r="E14141" s="34">
        <v>1062</v>
      </c>
      <c r="F14141" s="34">
        <v>712</v>
      </c>
      <c r="G14141" s="34">
        <v>926</v>
      </c>
      <c r="H14141" s="34">
        <v>932</v>
      </c>
      <c r="I14141" s="34">
        <v>987</v>
      </c>
      <c r="J14141" s="34">
        <v>898</v>
      </c>
      <c r="K14141" s="34">
        <v>749</v>
      </c>
      <c r="L14141" s="34">
        <v>843</v>
      </c>
      <c r="M14141" s="34">
        <v>756</v>
      </c>
    </row>
    <row r="14142" spans="1:13" x14ac:dyDescent="0.2">
      <c r="A14142" s="34" t="s">
        <v>115036</v>
      </c>
      <c r="B14142" s="34">
        <v>237</v>
      </c>
      <c r="C14142" s="34">
        <v>863</v>
      </c>
      <c r="D14142" s="34">
        <v>629</v>
      </c>
      <c r="E14142" s="34">
        <v>694</v>
      </c>
      <c r="F14142" s="34">
        <v>603</v>
      </c>
      <c r="G14142" s="34">
        <v>635</v>
      </c>
      <c r="H14142" s="34">
        <v>624</v>
      </c>
      <c r="I14142" s="34">
        <v>673</v>
      </c>
      <c r="J14142" s="34">
        <v>306</v>
      </c>
      <c r="K14142" s="34">
        <v>675</v>
      </c>
      <c r="L14142" s="34">
        <v>538</v>
      </c>
      <c r="M14142" s="34">
        <v>578</v>
      </c>
    </row>
    <row r="14143" spans="1:13" x14ac:dyDescent="0.2">
      <c r="A14143" s="34" t="s">
        <v>115037</v>
      </c>
      <c r="B14143" s="34">
        <v>999</v>
      </c>
      <c r="C14143" s="34">
        <v>1173</v>
      </c>
      <c r="D14143" s="34">
        <v>1197</v>
      </c>
      <c r="E14143" s="34">
        <v>1181</v>
      </c>
      <c r="F14143" s="34">
        <v>1029</v>
      </c>
      <c r="G14143" s="34">
        <v>1051</v>
      </c>
      <c r="H14143" s="34">
        <v>1191</v>
      </c>
      <c r="I14143" s="34">
        <v>1007</v>
      </c>
      <c r="J14143" s="34">
        <v>1086</v>
      </c>
      <c r="K14143" s="34">
        <v>903</v>
      </c>
      <c r="L14143" s="34">
        <v>1093</v>
      </c>
      <c r="M14143" s="34">
        <v>896</v>
      </c>
    </row>
    <row r="14144" spans="1:13" x14ac:dyDescent="0.2">
      <c r="A14144" s="34" t="s">
        <v>115038</v>
      </c>
      <c r="B14144" s="34">
        <v>546</v>
      </c>
      <c r="C14144" s="34">
        <v>534</v>
      </c>
      <c r="D14144" s="34">
        <v>567</v>
      </c>
      <c r="E14144" s="34">
        <v>564</v>
      </c>
      <c r="F14144" s="34">
        <v>538</v>
      </c>
      <c r="G14144" s="34">
        <v>550</v>
      </c>
      <c r="H14144" s="34">
        <v>646</v>
      </c>
      <c r="I14144" s="34">
        <v>538</v>
      </c>
      <c r="J14144" s="34">
        <v>540</v>
      </c>
      <c r="K14144" s="34">
        <v>451</v>
      </c>
      <c r="L14144" s="34">
        <v>511</v>
      </c>
      <c r="M14144" s="34">
        <v>360</v>
      </c>
    </row>
    <row r="14145" spans="1:13" x14ac:dyDescent="0.2">
      <c r="A14145" s="34" t="s">
        <v>115039</v>
      </c>
      <c r="B14145" s="34">
        <v>768</v>
      </c>
      <c r="C14145" s="34">
        <v>911</v>
      </c>
      <c r="D14145" s="34">
        <v>975</v>
      </c>
      <c r="E14145" s="34">
        <v>989</v>
      </c>
      <c r="F14145" s="34">
        <v>832</v>
      </c>
      <c r="G14145" s="34">
        <v>868</v>
      </c>
      <c r="H14145" s="34">
        <v>1046</v>
      </c>
      <c r="I14145" s="34">
        <v>871</v>
      </c>
      <c r="J14145" s="34">
        <v>946</v>
      </c>
      <c r="K14145" s="34">
        <v>820</v>
      </c>
      <c r="L14145" s="34">
        <v>906</v>
      </c>
      <c r="M14145" s="34">
        <v>781</v>
      </c>
    </row>
    <row r="14146" spans="1:13" x14ac:dyDescent="0.2">
      <c r="A14146" s="34" t="s">
        <v>115040</v>
      </c>
      <c r="B14146" s="34">
        <v>705</v>
      </c>
      <c r="C14146" s="34">
        <v>781</v>
      </c>
      <c r="D14146" s="34">
        <v>870</v>
      </c>
      <c r="E14146" s="34">
        <v>834</v>
      </c>
      <c r="F14146" s="34">
        <v>752</v>
      </c>
      <c r="G14146" s="34">
        <v>685</v>
      </c>
      <c r="H14146" s="34">
        <v>840</v>
      </c>
      <c r="I14146" s="34">
        <v>755</v>
      </c>
      <c r="J14146" s="34">
        <v>791</v>
      </c>
      <c r="K14146" s="34">
        <v>605</v>
      </c>
      <c r="L14146" s="34">
        <v>792</v>
      </c>
      <c r="M14146" s="34">
        <v>601</v>
      </c>
    </row>
    <row r="14147" spans="1:13" x14ac:dyDescent="0.2">
      <c r="A14147" s="34" t="s">
        <v>115041</v>
      </c>
      <c r="B14147" s="34">
        <v>700</v>
      </c>
      <c r="C14147" s="34">
        <v>706</v>
      </c>
      <c r="D14147" s="34">
        <v>943</v>
      </c>
      <c r="E14147" s="34">
        <v>713</v>
      </c>
      <c r="F14147" s="34">
        <v>722</v>
      </c>
      <c r="G14147" s="34">
        <v>705</v>
      </c>
      <c r="H14147" s="34">
        <v>935</v>
      </c>
      <c r="I14147" s="34">
        <v>758</v>
      </c>
      <c r="J14147" s="34">
        <v>875</v>
      </c>
      <c r="K14147" s="34">
        <v>547</v>
      </c>
      <c r="L14147" s="34">
        <v>796</v>
      </c>
      <c r="M14147" s="34">
        <v>555</v>
      </c>
    </row>
    <row r="14148" spans="1:13" x14ac:dyDescent="0.2">
      <c r="A14148" s="34" t="s">
        <v>115042</v>
      </c>
      <c r="B14148" s="34">
        <v>259</v>
      </c>
      <c r="C14148" s="34">
        <v>588</v>
      </c>
      <c r="D14148" s="34">
        <v>312</v>
      </c>
      <c r="E14148" s="34">
        <v>547</v>
      </c>
      <c r="F14148" s="34">
        <v>217</v>
      </c>
      <c r="G14148" s="34">
        <v>475</v>
      </c>
      <c r="H14148" s="34">
        <v>325</v>
      </c>
      <c r="I14148" s="34">
        <v>521</v>
      </c>
      <c r="J14148" s="34">
        <v>331</v>
      </c>
      <c r="K14148" s="34">
        <v>390</v>
      </c>
      <c r="L14148" s="34">
        <v>315</v>
      </c>
      <c r="M14148" s="34">
        <v>372</v>
      </c>
    </row>
    <row r="14149" spans="1:13" x14ac:dyDescent="0.2">
      <c r="A14149" s="34" t="s">
        <v>115043</v>
      </c>
      <c r="B14149" s="34">
        <v>662</v>
      </c>
      <c r="C14149" s="34">
        <v>622</v>
      </c>
      <c r="D14149" s="34">
        <v>667</v>
      </c>
      <c r="E14149" s="34">
        <v>694</v>
      </c>
      <c r="F14149" s="34">
        <v>587</v>
      </c>
      <c r="G14149" s="34">
        <v>606</v>
      </c>
      <c r="H14149" s="34">
        <v>735</v>
      </c>
      <c r="I14149" s="34">
        <v>661</v>
      </c>
      <c r="J14149" s="34">
        <v>730</v>
      </c>
      <c r="K14149" s="34">
        <v>513</v>
      </c>
      <c r="L14149" s="34">
        <v>634</v>
      </c>
      <c r="M14149" s="34">
        <v>488</v>
      </c>
    </row>
    <row r="14150" spans="1:13" x14ac:dyDescent="0.2">
      <c r="A14150" s="34" t="s">
        <v>115044</v>
      </c>
      <c r="B14150" s="34">
        <v>461</v>
      </c>
      <c r="C14150" s="34">
        <v>582</v>
      </c>
      <c r="D14150" s="34">
        <v>578</v>
      </c>
      <c r="E14150" s="34">
        <v>635</v>
      </c>
      <c r="F14150" s="34">
        <v>484</v>
      </c>
      <c r="G14150" s="34">
        <v>516</v>
      </c>
      <c r="H14150" s="34">
        <v>526</v>
      </c>
      <c r="I14150" s="34">
        <v>600</v>
      </c>
      <c r="J14150" s="34">
        <v>607</v>
      </c>
      <c r="K14150" s="34">
        <v>462</v>
      </c>
      <c r="L14150" s="34">
        <v>489</v>
      </c>
      <c r="M14150" s="34">
        <v>492</v>
      </c>
    </row>
    <row r="14151" spans="1:13" x14ac:dyDescent="0.2">
      <c r="A14151" s="34" t="s">
        <v>115045</v>
      </c>
      <c r="B14151" s="34">
        <v>770</v>
      </c>
      <c r="C14151" s="34">
        <v>820</v>
      </c>
      <c r="D14151" s="34">
        <v>783</v>
      </c>
      <c r="E14151" s="34">
        <v>805</v>
      </c>
      <c r="F14151" s="34">
        <v>681</v>
      </c>
      <c r="G14151" s="34">
        <v>726</v>
      </c>
      <c r="H14151" s="34">
        <v>794</v>
      </c>
      <c r="I14151" s="34">
        <v>802</v>
      </c>
      <c r="J14151" s="34">
        <v>657</v>
      </c>
      <c r="K14151" s="34">
        <v>660</v>
      </c>
      <c r="L14151" s="34">
        <v>790</v>
      </c>
      <c r="M14151" s="34">
        <v>560</v>
      </c>
    </row>
    <row r="14152" spans="1:13" x14ac:dyDescent="0.2">
      <c r="A14152" s="34" t="s">
        <v>115046</v>
      </c>
      <c r="B14152" s="34">
        <v>494</v>
      </c>
      <c r="C14152" s="34">
        <v>416</v>
      </c>
      <c r="D14152" s="34">
        <v>453</v>
      </c>
      <c r="E14152" s="34">
        <v>446</v>
      </c>
      <c r="F14152" s="34">
        <v>385</v>
      </c>
      <c r="G14152" s="34">
        <v>414</v>
      </c>
      <c r="H14152" s="34">
        <v>442</v>
      </c>
      <c r="I14152" s="34">
        <v>439</v>
      </c>
      <c r="J14152" s="34">
        <v>379</v>
      </c>
      <c r="K14152" s="34">
        <v>396</v>
      </c>
      <c r="L14152" s="34">
        <v>444</v>
      </c>
      <c r="M14152" s="34">
        <v>332</v>
      </c>
    </row>
    <row r="14153" spans="1:13" x14ac:dyDescent="0.2">
      <c r="A14153" s="34" t="s">
        <v>115047</v>
      </c>
      <c r="B14153" s="34">
        <v>225</v>
      </c>
      <c r="C14153" s="34">
        <v>336</v>
      </c>
      <c r="D14153" s="34">
        <v>362</v>
      </c>
      <c r="E14153" s="34">
        <v>322</v>
      </c>
      <c r="F14153" s="34">
        <v>308</v>
      </c>
      <c r="G14153" s="34">
        <v>302</v>
      </c>
      <c r="H14153" s="34">
        <v>370</v>
      </c>
      <c r="I14153" s="34">
        <v>311</v>
      </c>
      <c r="J14153" s="34">
        <v>361</v>
      </c>
      <c r="K14153" s="34">
        <v>256</v>
      </c>
      <c r="L14153" s="34">
        <v>302</v>
      </c>
      <c r="M14153" s="34">
        <v>237</v>
      </c>
    </row>
    <row r="14154" spans="1:13" x14ac:dyDescent="0.2">
      <c r="A14154" s="34" t="s">
        <v>115048</v>
      </c>
      <c r="B14154" s="34">
        <v>230</v>
      </c>
      <c r="C14154" s="34">
        <v>288</v>
      </c>
      <c r="D14154" s="34">
        <v>241</v>
      </c>
      <c r="E14154" s="34">
        <v>285</v>
      </c>
      <c r="F14154" s="34">
        <v>230</v>
      </c>
      <c r="G14154" s="34">
        <v>288</v>
      </c>
      <c r="H14154" s="34">
        <v>290</v>
      </c>
      <c r="I14154" s="34">
        <v>256</v>
      </c>
      <c r="J14154" s="34">
        <v>249</v>
      </c>
      <c r="K14154" s="34">
        <v>237</v>
      </c>
      <c r="L14154" s="34">
        <v>217</v>
      </c>
      <c r="M14154" s="34">
        <v>232</v>
      </c>
    </row>
    <row r="14155" spans="1:13" x14ac:dyDescent="0.2">
      <c r="A14155" s="34" t="s">
        <v>115049</v>
      </c>
      <c r="B14155" s="34">
        <v>505</v>
      </c>
      <c r="C14155" s="34">
        <v>420</v>
      </c>
      <c r="D14155" s="34">
        <v>462</v>
      </c>
      <c r="E14155" s="34">
        <v>511</v>
      </c>
      <c r="F14155" s="34">
        <v>368</v>
      </c>
      <c r="G14155" s="34">
        <v>417</v>
      </c>
      <c r="H14155" s="34">
        <v>515</v>
      </c>
      <c r="I14155" s="34">
        <v>447</v>
      </c>
      <c r="J14155" s="34">
        <v>467</v>
      </c>
      <c r="K14155" s="34">
        <v>394</v>
      </c>
      <c r="L14155" s="34">
        <v>353</v>
      </c>
      <c r="M14155" s="34">
        <v>335</v>
      </c>
    </row>
    <row r="14156" spans="1:13" x14ac:dyDescent="0.2">
      <c r="A14156" s="34" t="s">
        <v>115050</v>
      </c>
      <c r="B14156" s="34">
        <v>326</v>
      </c>
      <c r="C14156" s="34">
        <v>295</v>
      </c>
      <c r="D14156" s="34">
        <v>366</v>
      </c>
      <c r="E14156" s="34">
        <v>392</v>
      </c>
      <c r="F14156" s="34">
        <v>306</v>
      </c>
      <c r="G14156" s="34">
        <v>382</v>
      </c>
      <c r="H14156" s="34">
        <v>381</v>
      </c>
      <c r="I14156" s="34">
        <v>355</v>
      </c>
      <c r="J14156" s="34">
        <v>351</v>
      </c>
      <c r="K14156" s="34">
        <v>256</v>
      </c>
      <c r="L14156" s="34">
        <v>388</v>
      </c>
      <c r="M14156" s="34">
        <v>262</v>
      </c>
    </row>
    <row r="14157" spans="1:13" x14ac:dyDescent="0.2">
      <c r="A14157" s="34" t="s">
        <v>115051</v>
      </c>
      <c r="B14157" s="34">
        <v>723</v>
      </c>
      <c r="C14157" s="34">
        <v>614</v>
      </c>
      <c r="D14157" s="34">
        <v>675</v>
      </c>
      <c r="E14157" s="34">
        <v>741</v>
      </c>
      <c r="F14157" s="34">
        <v>618</v>
      </c>
      <c r="G14157" s="34">
        <v>650</v>
      </c>
      <c r="H14157" s="34">
        <v>797</v>
      </c>
      <c r="I14157" s="34">
        <v>608</v>
      </c>
      <c r="J14157" s="34">
        <v>763</v>
      </c>
      <c r="K14157" s="34">
        <v>590</v>
      </c>
      <c r="L14157" s="34">
        <v>705</v>
      </c>
      <c r="M14157" s="34">
        <v>544</v>
      </c>
    </row>
    <row r="14158" spans="1:13" x14ac:dyDescent="0.2">
      <c r="A14158" s="34" t="s">
        <v>115052</v>
      </c>
      <c r="B14158" s="34">
        <v>529</v>
      </c>
      <c r="C14158" s="34">
        <v>627</v>
      </c>
      <c r="D14158" s="34">
        <v>636</v>
      </c>
      <c r="E14158" s="34">
        <v>748</v>
      </c>
      <c r="F14158" s="34">
        <v>571</v>
      </c>
      <c r="G14158" s="34">
        <v>579</v>
      </c>
      <c r="H14158" s="34">
        <v>657</v>
      </c>
      <c r="I14158" s="34">
        <v>737</v>
      </c>
      <c r="J14158" s="34">
        <v>719</v>
      </c>
      <c r="K14158" s="34">
        <v>590</v>
      </c>
      <c r="L14158" s="34">
        <v>659</v>
      </c>
      <c r="M14158" s="34">
        <v>531</v>
      </c>
    </row>
    <row r="14159" spans="1:13" x14ac:dyDescent="0.2">
      <c r="A14159" s="34" t="s">
        <v>115053</v>
      </c>
      <c r="B14159" s="34">
        <v>294</v>
      </c>
      <c r="C14159" s="34">
        <v>384</v>
      </c>
      <c r="D14159" s="34">
        <v>303</v>
      </c>
      <c r="E14159" s="34">
        <v>426</v>
      </c>
      <c r="F14159" s="34">
        <v>255</v>
      </c>
      <c r="G14159" s="34">
        <v>331</v>
      </c>
      <c r="H14159" s="34">
        <v>360</v>
      </c>
      <c r="I14159" s="34">
        <v>349</v>
      </c>
      <c r="J14159" s="34">
        <v>347</v>
      </c>
      <c r="K14159" s="34">
        <v>314</v>
      </c>
      <c r="L14159" s="34">
        <v>324</v>
      </c>
      <c r="M14159" s="34">
        <v>263</v>
      </c>
    </row>
    <row r="14160" spans="1:13" x14ac:dyDescent="0.2">
      <c r="A14160" s="34" t="s">
        <v>115054</v>
      </c>
      <c r="B14160" s="34">
        <v>727</v>
      </c>
      <c r="C14160" s="34">
        <v>593</v>
      </c>
      <c r="D14160" s="34">
        <v>770</v>
      </c>
      <c r="E14160" s="34">
        <v>690</v>
      </c>
      <c r="F14160" s="34">
        <v>674</v>
      </c>
      <c r="G14160" s="34">
        <v>649</v>
      </c>
      <c r="H14160" s="34">
        <v>732</v>
      </c>
      <c r="I14160" s="34">
        <v>594</v>
      </c>
      <c r="J14160" s="34">
        <v>777</v>
      </c>
      <c r="K14160" s="34">
        <v>598</v>
      </c>
      <c r="L14160" s="34">
        <v>694</v>
      </c>
      <c r="M14160" s="34">
        <v>519</v>
      </c>
    </row>
    <row r="14161" spans="1:13" x14ac:dyDescent="0.2">
      <c r="A14161" s="34" t="s">
        <v>115055</v>
      </c>
      <c r="B14161" s="34">
        <v>503</v>
      </c>
      <c r="C14161" s="34">
        <v>597</v>
      </c>
      <c r="D14161" s="34">
        <v>565</v>
      </c>
      <c r="E14161" s="34">
        <v>591</v>
      </c>
      <c r="F14161" s="34">
        <v>510</v>
      </c>
      <c r="G14161" s="34">
        <v>564</v>
      </c>
      <c r="H14161" s="34">
        <v>556</v>
      </c>
      <c r="I14161" s="34">
        <v>586</v>
      </c>
      <c r="J14161" s="34">
        <v>601</v>
      </c>
      <c r="K14161" s="34">
        <v>482</v>
      </c>
      <c r="L14161" s="34">
        <v>546</v>
      </c>
      <c r="M14161" s="34">
        <v>494</v>
      </c>
    </row>
    <row r="14162" spans="1:13" x14ac:dyDescent="0.2">
      <c r="A14162" s="34" t="s">
        <v>115056</v>
      </c>
      <c r="B14162" s="34">
        <v>528</v>
      </c>
      <c r="C14162" s="34">
        <v>568</v>
      </c>
      <c r="D14162" s="34">
        <v>628</v>
      </c>
      <c r="E14162" s="34">
        <v>635</v>
      </c>
      <c r="F14162" s="34">
        <v>519</v>
      </c>
      <c r="G14162" s="34">
        <v>521</v>
      </c>
      <c r="H14162" s="34">
        <v>647</v>
      </c>
      <c r="I14162" s="34">
        <v>570</v>
      </c>
      <c r="J14162" s="34">
        <v>544</v>
      </c>
      <c r="K14162" s="34">
        <v>484</v>
      </c>
      <c r="L14162" s="34">
        <v>536</v>
      </c>
      <c r="M14162" s="34">
        <v>423</v>
      </c>
    </row>
    <row r="14163" spans="1:13" x14ac:dyDescent="0.2">
      <c r="A14163" s="34" t="s">
        <v>115057</v>
      </c>
      <c r="B14163" s="34">
        <v>556</v>
      </c>
      <c r="C14163" s="34">
        <v>599</v>
      </c>
      <c r="D14163" s="34">
        <v>634</v>
      </c>
      <c r="E14163" s="34">
        <v>575</v>
      </c>
      <c r="F14163" s="34">
        <v>576</v>
      </c>
      <c r="G14163" s="34">
        <v>577</v>
      </c>
      <c r="H14163" s="34">
        <v>750</v>
      </c>
      <c r="I14163" s="34">
        <v>562</v>
      </c>
      <c r="J14163" s="34">
        <v>633</v>
      </c>
      <c r="K14163" s="34">
        <v>475</v>
      </c>
      <c r="L14163" s="34">
        <v>546</v>
      </c>
      <c r="M14163" s="34">
        <v>394</v>
      </c>
    </row>
    <row r="14164" spans="1:13" x14ac:dyDescent="0.2">
      <c r="A14164" s="34" t="s">
        <v>115058</v>
      </c>
      <c r="B14164" s="34">
        <v>402</v>
      </c>
      <c r="C14164" s="34">
        <v>575</v>
      </c>
      <c r="D14164" s="34">
        <v>545</v>
      </c>
      <c r="E14164" s="34">
        <v>601</v>
      </c>
      <c r="F14164" s="34">
        <v>467</v>
      </c>
      <c r="G14164" s="34">
        <v>530</v>
      </c>
      <c r="H14164" s="34">
        <v>536</v>
      </c>
      <c r="I14164" s="34">
        <v>564</v>
      </c>
      <c r="J14164" s="34">
        <v>516</v>
      </c>
      <c r="K14164" s="34">
        <v>427</v>
      </c>
      <c r="L14164" s="34">
        <v>478</v>
      </c>
      <c r="M14164" s="34">
        <v>425</v>
      </c>
    </row>
    <row r="14165" spans="1:13" x14ac:dyDescent="0.2">
      <c r="A14165" s="34" t="s">
        <v>115059</v>
      </c>
      <c r="B14165" s="34">
        <v>601</v>
      </c>
      <c r="C14165" s="34">
        <v>576</v>
      </c>
      <c r="D14165" s="34">
        <v>494</v>
      </c>
      <c r="E14165" s="34">
        <v>662</v>
      </c>
      <c r="F14165" s="34">
        <v>457</v>
      </c>
      <c r="G14165" s="34">
        <v>559</v>
      </c>
      <c r="H14165" s="34">
        <v>610</v>
      </c>
      <c r="I14165" s="34">
        <v>586</v>
      </c>
      <c r="J14165" s="34">
        <v>563</v>
      </c>
      <c r="K14165" s="34">
        <v>556</v>
      </c>
      <c r="L14165" s="34">
        <v>464</v>
      </c>
      <c r="M14165" s="34">
        <v>467</v>
      </c>
    </row>
    <row r="14166" spans="1:13" x14ac:dyDescent="0.2">
      <c r="A14166" s="34" t="s">
        <v>115060</v>
      </c>
      <c r="B14166" s="34">
        <v>1050</v>
      </c>
      <c r="C14166" s="34">
        <v>1085</v>
      </c>
      <c r="D14166" s="34">
        <v>1282</v>
      </c>
      <c r="E14166" s="34">
        <v>1163</v>
      </c>
      <c r="F14166" s="34">
        <v>1111</v>
      </c>
      <c r="G14166" s="34">
        <v>1067</v>
      </c>
      <c r="H14166" s="34">
        <v>1165</v>
      </c>
      <c r="I14166" s="34">
        <v>1168</v>
      </c>
      <c r="J14166" s="34">
        <v>1140</v>
      </c>
      <c r="K14166" s="34">
        <v>929</v>
      </c>
      <c r="L14166" s="34">
        <v>1138</v>
      </c>
      <c r="M14166" s="34">
        <v>870</v>
      </c>
    </row>
    <row r="14167" spans="1:13" x14ac:dyDescent="0.2">
      <c r="A14167" s="34" t="s">
        <v>115061</v>
      </c>
      <c r="B14167" s="34">
        <v>919</v>
      </c>
      <c r="C14167" s="34">
        <v>876</v>
      </c>
      <c r="D14167" s="34">
        <v>949</v>
      </c>
      <c r="E14167" s="34">
        <v>1079</v>
      </c>
      <c r="F14167" s="34">
        <v>915</v>
      </c>
      <c r="G14167" s="34">
        <v>903</v>
      </c>
      <c r="H14167" s="34">
        <v>1004</v>
      </c>
      <c r="I14167" s="34">
        <v>860</v>
      </c>
      <c r="J14167" s="34">
        <v>1029</v>
      </c>
      <c r="K14167" s="34">
        <v>737</v>
      </c>
      <c r="L14167" s="34">
        <v>979</v>
      </c>
      <c r="M14167" s="34">
        <v>801</v>
      </c>
    </row>
    <row r="14168" spans="1:13" x14ac:dyDescent="0.2">
      <c r="A14168" s="34" t="s">
        <v>115062</v>
      </c>
      <c r="B14168" s="34">
        <v>569</v>
      </c>
      <c r="C14168" s="34">
        <v>605</v>
      </c>
      <c r="D14168" s="34">
        <v>639</v>
      </c>
      <c r="E14168" s="34">
        <v>670</v>
      </c>
      <c r="F14168" s="34">
        <v>557</v>
      </c>
      <c r="G14168" s="34">
        <v>630</v>
      </c>
      <c r="H14168" s="34">
        <v>675</v>
      </c>
      <c r="I14168" s="34">
        <v>706</v>
      </c>
      <c r="J14168" s="34">
        <v>564</v>
      </c>
      <c r="K14168" s="34">
        <v>478</v>
      </c>
      <c r="L14168" s="34">
        <v>663</v>
      </c>
      <c r="M14168" s="34">
        <v>539</v>
      </c>
    </row>
    <row r="14169" spans="1:13" x14ac:dyDescent="0.2">
      <c r="A14169" s="34" t="s">
        <v>115063</v>
      </c>
      <c r="B14169" s="34">
        <v>1282</v>
      </c>
      <c r="C14169" s="34">
        <v>1277</v>
      </c>
      <c r="D14169" s="34">
        <v>1353</v>
      </c>
      <c r="E14169" s="34">
        <v>1322</v>
      </c>
      <c r="F14169" s="34">
        <v>1221</v>
      </c>
      <c r="G14169" s="34">
        <v>1127</v>
      </c>
      <c r="H14169" s="34">
        <v>1468</v>
      </c>
      <c r="I14169" s="34">
        <v>1222</v>
      </c>
      <c r="J14169" s="34">
        <v>1377</v>
      </c>
      <c r="K14169" s="34">
        <v>1035</v>
      </c>
      <c r="L14169" s="34">
        <v>1278</v>
      </c>
      <c r="M14169" s="34">
        <v>1067</v>
      </c>
    </row>
    <row r="14170" spans="1:13" x14ac:dyDescent="0.2">
      <c r="A14170" s="34" t="s">
        <v>115064</v>
      </c>
      <c r="B14170" s="34">
        <v>1489</v>
      </c>
      <c r="C14170" s="34">
        <v>1434</v>
      </c>
      <c r="D14170" s="34">
        <v>1701</v>
      </c>
      <c r="E14170" s="34">
        <v>1585</v>
      </c>
      <c r="F14170" s="34">
        <v>1455</v>
      </c>
      <c r="G14170" s="34">
        <v>1394</v>
      </c>
      <c r="H14170" s="34">
        <v>1818</v>
      </c>
      <c r="I14170" s="34">
        <v>1509</v>
      </c>
      <c r="J14170" s="34">
        <v>1624</v>
      </c>
      <c r="K14170" s="34">
        <v>1177</v>
      </c>
      <c r="L14170" s="34">
        <v>1650</v>
      </c>
      <c r="M14170" s="34">
        <v>1128</v>
      </c>
    </row>
    <row r="14171" spans="1:13" x14ac:dyDescent="0.2">
      <c r="A14171" s="34" t="s">
        <v>115065</v>
      </c>
      <c r="B14171" s="34">
        <v>267</v>
      </c>
      <c r="C14171" s="34">
        <v>697</v>
      </c>
      <c r="D14171" s="34">
        <v>549</v>
      </c>
      <c r="E14171" s="34">
        <v>576</v>
      </c>
      <c r="F14171" s="34">
        <v>408</v>
      </c>
      <c r="G14171" s="34">
        <v>600</v>
      </c>
      <c r="H14171" s="34">
        <v>468</v>
      </c>
      <c r="I14171" s="34">
        <v>547</v>
      </c>
      <c r="J14171" s="34">
        <v>404</v>
      </c>
      <c r="K14171" s="34">
        <v>597</v>
      </c>
      <c r="L14171" s="34">
        <v>425</v>
      </c>
      <c r="M14171" s="34">
        <v>477</v>
      </c>
    </row>
    <row r="14172" spans="1:13" x14ac:dyDescent="0.2">
      <c r="A14172" s="34" t="s">
        <v>115066</v>
      </c>
      <c r="B14172" s="34">
        <v>622</v>
      </c>
      <c r="C14172" s="34">
        <v>604</v>
      </c>
      <c r="D14172" s="34">
        <v>682</v>
      </c>
      <c r="E14172" s="34">
        <v>713</v>
      </c>
      <c r="F14172" s="34">
        <v>526</v>
      </c>
      <c r="G14172" s="34">
        <v>617</v>
      </c>
      <c r="H14172" s="34">
        <v>741</v>
      </c>
      <c r="I14172" s="34">
        <v>584</v>
      </c>
      <c r="J14172" s="34">
        <v>719</v>
      </c>
      <c r="K14172" s="34">
        <v>496</v>
      </c>
      <c r="L14172" s="34">
        <v>659</v>
      </c>
      <c r="M14172" s="34">
        <v>511</v>
      </c>
    </row>
    <row r="14173" spans="1:13" x14ac:dyDescent="0.2">
      <c r="A14173" s="34" t="s">
        <v>115067</v>
      </c>
      <c r="B14173" s="34">
        <v>642</v>
      </c>
      <c r="C14173" s="34">
        <v>710</v>
      </c>
      <c r="D14173" s="34">
        <v>635</v>
      </c>
      <c r="E14173" s="34">
        <v>735</v>
      </c>
      <c r="F14173" s="34">
        <v>559</v>
      </c>
      <c r="G14173" s="34">
        <v>741</v>
      </c>
      <c r="H14173" s="34">
        <v>707</v>
      </c>
      <c r="I14173" s="34">
        <v>719</v>
      </c>
      <c r="J14173" s="34">
        <v>668</v>
      </c>
      <c r="K14173" s="34">
        <v>604</v>
      </c>
      <c r="L14173" s="34">
        <v>639</v>
      </c>
      <c r="M14173" s="34">
        <v>563</v>
      </c>
    </row>
    <row r="14174" spans="1:13" x14ac:dyDescent="0.2">
      <c r="A14174" s="34" t="s">
        <v>115068</v>
      </c>
      <c r="B14174" s="34">
        <v>730</v>
      </c>
      <c r="C14174" s="34">
        <v>767</v>
      </c>
      <c r="D14174" s="34">
        <v>794</v>
      </c>
      <c r="E14174" s="34">
        <v>859</v>
      </c>
      <c r="F14174" s="34">
        <v>734</v>
      </c>
      <c r="G14174" s="34">
        <v>742</v>
      </c>
      <c r="H14174" s="34">
        <v>878</v>
      </c>
      <c r="I14174" s="34">
        <v>782</v>
      </c>
      <c r="J14174" s="34">
        <v>849</v>
      </c>
      <c r="K14174" s="34">
        <v>659</v>
      </c>
      <c r="L14174" s="34">
        <v>837</v>
      </c>
      <c r="M14174" s="34">
        <v>594</v>
      </c>
    </row>
    <row r="14175" spans="1:13" x14ac:dyDescent="0.2">
      <c r="A14175" s="34" t="s">
        <v>115069</v>
      </c>
      <c r="B14175" s="34">
        <v>1275</v>
      </c>
      <c r="C14175" s="34">
        <v>1232</v>
      </c>
      <c r="D14175" s="34">
        <v>1293</v>
      </c>
      <c r="E14175" s="34">
        <v>1381</v>
      </c>
      <c r="F14175" s="34">
        <v>1290</v>
      </c>
      <c r="G14175" s="34">
        <v>1177</v>
      </c>
      <c r="H14175" s="34">
        <v>1490</v>
      </c>
      <c r="I14175" s="34">
        <v>1243</v>
      </c>
      <c r="J14175" s="34">
        <v>1318</v>
      </c>
      <c r="K14175" s="34">
        <v>987</v>
      </c>
      <c r="L14175" s="34">
        <v>1362</v>
      </c>
      <c r="M14175" s="34">
        <v>957</v>
      </c>
    </row>
    <row r="14176" spans="1:13" x14ac:dyDescent="0.2">
      <c r="A14176" s="34" t="s">
        <v>115070</v>
      </c>
      <c r="B14176" s="34">
        <v>133</v>
      </c>
      <c r="C14176" s="34">
        <v>576</v>
      </c>
      <c r="D14176" s="34">
        <v>198</v>
      </c>
      <c r="E14176" s="34">
        <v>596</v>
      </c>
      <c r="F14176" s="34">
        <v>185</v>
      </c>
      <c r="G14176" s="34">
        <v>546</v>
      </c>
      <c r="H14176" s="34">
        <v>173</v>
      </c>
      <c r="I14176" s="34">
        <v>589</v>
      </c>
      <c r="J14176" s="34">
        <v>142</v>
      </c>
      <c r="K14176" s="34">
        <v>518</v>
      </c>
      <c r="L14176" s="34">
        <v>185</v>
      </c>
      <c r="M14176" s="34">
        <v>437</v>
      </c>
    </row>
    <row r="14177" spans="1:13" x14ac:dyDescent="0.2">
      <c r="A14177" s="34" t="s">
        <v>115071</v>
      </c>
      <c r="B14177" s="34">
        <v>609</v>
      </c>
      <c r="C14177" s="34">
        <v>624</v>
      </c>
      <c r="D14177" s="34">
        <v>611</v>
      </c>
      <c r="E14177" s="34">
        <v>637</v>
      </c>
      <c r="F14177" s="34">
        <v>512</v>
      </c>
      <c r="G14177" s="34">
        <v>548</v>
      </c>
      <c r="H14177" s="34">
        <v>642</v>
      </c>
      <c r="I14177" s="34">
        <v>643</v>
      </c>
      <c r="J14177" s="34">
        <v>568</v>
      </c>
      <c r="K14177" s="34">
        <v>505</v>
      </c>
      <c r="L14177" s="34">
        <v>534</v>
      </c>
      <c r="M14177" s="34">
        <v>470</v>
      </c>
    </row>
    <row r="14178" spans="1:13" x14ac:dyDescent="0.2">
      <c r="A14178" s="34" t="s">
        <v>115072</v>
      </c>
      <c r="B14178" s="34">
        <v>578</v>
      </c>
      <c r="C14178" s="34">
        <v>689</v>
      </c>
      <c r="D14178" s="34">
        <v>699</v>
      </c>
      <c r="E14178" s="34">
        <v>685</v>
      </c>
      <c r="F14178" s="34">
        <v>605</v>
      </c>
      <c r="G14178" s="34">
        <v>657</v>
      </c>
      <c r="H14178" s="34">
        <v>772</v>
      </c>
      <c r="I14178" s="34">
        <v>592</v>
      </c>
      <c r="J14178" s="34">
        <v>697</v>
      </c>
      <c r="K14178" s="34">
        <v>523</v>
      </c>
      <c r="L14178" s="34">
        <v>624</v>
      </c>
      <c r="M14178" s="34">
        <v>519</v>
      </c>
    </row>
    <row r="14179" spans="1:13" x14ac:dyDescent="0.2">
      <c r="A14179" s="34" t="s">
        <v>115073</v>
      </c>
      <c r="B14179" s="34">
        <v>690</v>
      </c>
      <c r="C14179" s="34">
        <v>796</v>
      </c>
      <c r="D14179" s="34">
        <v>695</v>
      </c>
      <c r="E14179" s="34">
        <v>833</v>
      </c>
      <c r="F14179" s="34">
        <v>591</v>
      </c>
      <c r="G14179" s="34">
        <v>724</v>
      </c>
      <c r="H14179" s="34">
        <v>736</v>
      </c>
      <c r="I14179" s="34">
        <v>777</v>
      </c>
      <c r="J14179" s="34">
        <v>675</v>
      </c>
      <c r="K14179" s="34">
        <v>566</v>
      </c>
      <c r="L14179" s="34">
        <v>627</v>
      </c>
      <c r="M14179" s="34">
        <v>579</v>
      </c>
    </row>
    <row r="14180" spans="1:13" x14ac:dyDescent="0.2">
      <c r="A14180" s="34" t="s">
        <v>115074</v>
      </c>
      <c r="B14180" s="34">
        <v>370</v>
      </c>
      <c r="C14180" s="34">
        <v>448</v>
      </c>
      <c r="D14180" s="34">
        <v>421</v>
      </c>
      <c r="E14180" s="34">
        <v>463</v>
      </c>
      <c r="F14180" s="34">
        <v>331</v>
      </c>
      <c r="G14180" s="34">
        <v>432</v>
      </c>
      <c r="H14180" s="34">
        <v>478</v>
      </c>
      <c r="I14180" s="34">
        <v>451</v>
      </c>
      <c r="J14180" s="34">
        <v>398</v>
      </c>
      <c r="K14180" s="34">
        <v>330</v>
      </c>
      <c r="L14180" s="34">
        <v>372</v>
      </c>
      <c r="M14180" s="34">
        <v>334</v>
      </c>
    </row>
    <row r="14181" spans="1:13" x14ac:dyDescent="0.2">
      <c r="A14181" s="34" t="s">
        <v>115075</v>
      </c>
      <c r="B14181" s="34">
        <v>600</v>
      </c>
      <c r="C14181" s="34">
        <v>575</v>
      </c>
      <c r="D14181" s="34">
        <v>556</v>
      </c>
      <c r="E14181" s="34">
        <v>582</v>
      </c>
      <c r="F14181" s="34">
        <v>572</v>
      </c>
      <c r="G14181" s="34">
        <v>497</v>
      </c>
      <c r="H14181" s="34">
        <v>710</v>
      </c>
      <c r="I14181" s="34">
        <v>631</v>
      </c>
      <c r="J14181" s="34">
        <v>532</v>
      </c>
      <c r="K14181" s="34">
        <v>478</v>
      </c>
      <c r="L14181" s="34">
        <v>543</v>
      </c>
      <c r="M14181" s="34">
        <v>458</v>
      </c>
    </row>
    <row r="14182" spans="1:13" x14ac:dyDescent="0.2">
      <c r="A14182" s="34" t="s">
        <v>115076</v>
      </c>
      <c r="B14182" s="34">
        <v>505</v>
      </c>
      <c r="C14182" s="34">
        <v>577</v>
      </c>
      <c r="D14182" s="34">
        <v>674</v>
      </c>
      <c r="E14182" s="34">
        <v>699</v>
      </c>
      <c r="F14182" s="34">
        <v>601</v>
      </c>
      <c r="G14182" s="34">
        <v>601</v>
      </c>
      <c r="H14182" s="34">
        <v>707</v>
      </c>
      <c r="I14182" s="34">
        <v>545</v>
      </c>
      <c r="J14182" s="34">
        <v>726</v>
      </c>
      <c r="K14182" s="34">
        <v>475</v>
      </c>
      <c r="L14182" s="34">
        <v>607</v>
      </c>
      <c r="M14182" s="34">
        <v>560</v>
      </c>
    </row>
    <row r="14183" spans="1:13" x14ac:dyDescent="0.2">
      <c r="A14183" s="34" t="s">
        <v>115077</v>
      </c>
      <c r="B14183" s="34">
        <v>531</v>
      </c>
      <c r="C14183" s="34">
        <v>710</v>
      </c>
      <c r="D14183" s="34">
        <v>666</v>
      </c>
      <c r="E14183" s="34">
        <v>625</v>
      </c>
      <c r="F14183" s="34">
        <v>593</v>
      </c>
      <c r="G14183" s="34">
        <v>643</v>
      </c>
      <c r="H14183" s="34">
        <v>648</v>
      </c>
      <c r="I14183" s="34">
        <v>604</v>
      </c>
      <c r="J14183" s="34">
        <v>687</v>
      </c>
      <c r="K14183" s="34">
        <v>566</v>
      </c>
      <c r="L14183" s="34">
        <v>572</v>
      </c>
      <c r="M14183" s="34">
        <v>475</v>
      </c>
    </row>
    <row r="14184" spans="1:13" x14ac:dyDescent="0.2">
      <c r="A14184" s="34" t="s">
        <v>115078</v>
      </c>
      <c r="B14184" s="34">
        <v>1076</v>
      </c>
      <c r="C14184" s="34">
        <v>898</v>
      </c>
      <c r="D14184" s="34">
        <v>1078</v>
      </c>
      <c r="E14184" s="34">
        <v>903</v>
      </c>
      <c r="F14184" s="34">
        <v>932</v>
      </c>
      <c r="G14184" s="34">
        <v>801</v>
      </c>
      <c r="H14184" s="34">
        <v>1217</v>
      </c>
      <c r="I14184" s="34">
        <v>977</v>
      </c>
      <c r="J14184" s="34">
        <v>1115</v>
      </c>
      <c r="K14184" s="34">
        <v>742</v>
      </c>
      <c r="L14184" s="34">
        <v>1037</v>
      </c>
      <c r="M14184" s="34">
        <v>749</v>
      </c>
    </row>
    <row r="14185" spans="1:13" x14ac:dyDescent="0.2">
      <c r="A14185" s="34" t="s">
        <v>115079</v>
      </c>
      <c r="B14185" s="34">
        <v>880</v>
      </c>
      <c r="C14185" s="34">
        <v>995</v>
      </c>
      <c r="D14185" s="34">
        <v>946</v>
      </c>
      <c r="E14185" s="34">
        <v>1086</v>
      </c>
      <c r="F14185" s="34">
        <v>922</v>
      </c>
      <c r="G14185" s="34">
        <v>1029</v>
      </c>
      <c r="H14185" s="34">
        <v>1095</v>
      </c>
      <c r="I14185" s="34">
        <v>1041</v>
      </c>
      <c r="J14185" s="34">
        <v>970</v>
      </c>
      <c r="K14185" s="34">
        <v>782</v>
      </c>
      <c r="L14185" s="34">
        <v>952</v>
      </c>
      <c r="M14185" s="34">
        <v>794</v>
      </c>
    </row>
    <row r="14186" spans="1:13" x14ac:dyDescent="0.2">
      <c r="A14186" s="34" t="s">
        <v>115080</v>
      </c>
      <c r="B14186" s="34">
        <v>507</v>
      </c>
      <c r="C14186" s="34">
        <v>619</v>
      </c>
      <c r="D14186" s="34">
        <v>594</v>
      </c>
      <c r="E14186" s="34">
        <v>531</v>
      </c>
      <c r="F14186" s="34">
        <v>458</v>
      </c>
      <c r="G14186" s="34">
        <v>574</v>
      </c>
      <c r="H14186" s="34">
        <v>595</v>
      </c>
      <c r="I14186" s="34">
        <v>515</v>
      </c>
      <c r="J14186" s="34">
        <v>527</v>
      </c>
      <c r="K14186" s="34">
        <v>482</v>
      </c>
      <c r="L14186" s="34">
        <v>580</v>
      </c>
      <c r="M14186" s="34">
        <v>461</v>
      </c>
    </row>
    <row r="14187" spans="1:13" x14ac:dyDescent="0.2">
      <c r="A14187" s="34" t="s">
        <v>115081</v>
      </c>
      <c r="B14187" s="34">
        <v>470</v>
      </c>
      <c r="C14187" s="34">
        <v>509</v>
      </c>
      <c r="D14187" s="34">
        <v>555</v>
      </c>
      <c r="E14187" s="34">
        <v>551</v>
      </c>
      <c r="F14187" s="34">
        <v>474</v>
      </c>
      <c r="G14187" s="34">
        <v>518</v>
      </c>
      <c r="H14187" s="34">
        <v>545</v>
      </c>
      <c r="I14187" s="34">
        <v>519</v>
      </c>
      <c r="J14187" s="34">
        <v>521</v>
      </c>
      <c r="K14187" s="34">
        <v>449</v>
      </c>
      <c r="L14187" s="34">
        <v>491</v>
      </c>
      <c r="M14187" s="34">
        <v>405</v>
      </c>
    </row>
    <row r="14188" spans="1:13" x14ac:dyDescent="0.2">
      <c r="A14188" s="34" t="s">
        <v>115082</v>
      </c>
      <c r="B14188" s="34">
        <v>717</v>
      </c>
      <c r="C14188" s="34">
        <v>758</v>
      </c>
      <c r="D14188" s="34">
        <v>800</v>
      </c>
      <c r="E14188" s="34">
        <v>831</v>
      </c>
      <c r="F14188" s="34">
        <v>652</v>
      </c>
      <c r="G14188" s="34">
        <v>750</v>
      </c>
      <c r="H14188" s="34">
        <v>806</v>
      </c>
      <c r="I14188" s="34">
        <v>736</v>
      </c>
      <c r="J14188" s="34">
        <v>747</v>
      </c>
      <c r="K14188" s="34">
        <v>617</v>
      </c>
      <c r="L14188" s="34">
        <v>711</v>
      </c>
      <c r="M14188" s="34">
        <v>541</v>
      </c>
    </row>
    <row r="14189" spans="1:13" x14ac:dyDescent="0.2">
      <c r="A14189" s="34" t="s">
        <v>115083</v>
      </c>
      <c r="B14189" s="34">
        <v>848</v>
      </c>
      <c r="C14189" s="34">
        <v>904</v>
      </c>
      <c r="D14189" s="34">
        <v>1040</v>
      </c>
      <c r="E14189" s="34">
        <v>967</v>
      </c>
      <c r="F14189" s="34">
        <v>848</v>
      </c>
      <c r="G14189" s="34">
        <v>889</v>
      </c>
      <c r="H14189" s="34">
        <v>1041</v>
      </c>
      <c r="I14189" s="34">
        <v>909</v>
      </c>
      <c r="J14189" s="34">
        <v>967</v>
      </c>
      <c r="K14189" s="34">
        <v>784</v>
      </c>
      <c r="L14189" s="34">
        <v>984</v>
      </c>
      <c r="M14189" s="34">
        <v>741</v>
      </c>
    </row>
    <row r="14190" spans="1:13" x14ac:dyDescent="0.2">
      <c r="A14190" s="34" t="s">
        <v>115084</v>
      </c>
      <c r="B14190" s="34">
        <v>934</v>
      </c>
      <c r="C14190" s="34">
        <v>886</v>
      </c>
      <c r="D14190" s="34">
        <v>1011</v>
      </c>
      <c r="E14190" s="34">
        <v>929</v>
      </c>
      <c r="F14190" s="34">
        <v>753</v>
      </c>
      <c r="G14190" s="34">
        <v>888</v>
      </c>
      <c r="H14190" s="34">
        <v>874</v>
      </c>
      <c r="I14190" s="34">
        <v>925</v>
      </c>
      <c r="J14190" s="34">
        <v>954</v>
      </c>
      <c r="K14190" s="34">
        <v>775</v>
      </c>
      <c r="L14190" s="34">
        <v>954</v>
      </c>
      <c r="M14190" s="34">
        <v>665</v>
      </c>
    </row>
    <row r="14191" spans="1:13" x14ac:dyDescent="0.2">
      <c r="A14191" s="34" t="s">
        <v>115085</v>
      </c>
      <c r="B14191" s="34">
        <v>373</v>
      </c>
      <c r="C14191" s="34">
        <v>495</v>
      </c>
      <c r="D14191" s="34">
        <v>440</v>
      </c>
      <c r="E14191" s="34">
        <v>445</v>
      </c>
      <c r="F14191" s="34">
        <v>394</v>
      </c>
      <c r="G14191" s="34">
        <v>429</v>
      </c>
      <c r="H14191" s="34">
        <v>419</v>
      </c>
      <c r="I14191" s="34">
        <v>408</v>
      </c>
      <c r="J14191" s="34">
        <v>454</v>
      </c>
      <c r="K14191" s="34">
        <v>404</v>
      </c>
      <c r="L14191" s="34">
        <v>385</v>
      </c>
      <c r="M14191" s="34">
        <v>374</v>
      </c>
    </row>
    <row r="14192" spans="1:13" x14ac:dyDescent="0.2">
      <c r="A14192" s="34" t="s">
        <v>115086</v>
      </c>
      <c r="B14192" s="34">
        <v>914</v>
      </c>
      <c r="C14192" s="34">
        <v>1209</v>
      </c>
      <c r="D14192" s="34">
        <v>1181</v>
      </c>
      <c r="E14192" s="34">
        <v>1383</v>
      </c>
      <c r="F14192" s="34">
        <v>1007</v>
      </c>
      <c r="G14192" s="34">
        <v>1198</v>
      </c>
      <c r="H14192" s="34">
        <v>1138</v>
      </c>
      <c r="I14192" s="34">
        <v>1109</v>
      </c>
      <c r="J14192" s="34">
        <v>1154</v>
      </c>
      <c r="K14192" s="34">
        <v>1086</v>
      </c>
      <c r="L14192" s="34">
        <v>1077</v>
      </c>
      <c r="M14192" s="34">
        <v>914</v>
      </c>
    </row>
    <row r="14193" spans="1:13" x14ac:dyDescent="0.2">
      <c r="A14193" s="34" t="s">
        <v>115087</v>
      </c>
      <c r="B14193" s="34">
        <v>597</v>
      </c>
      <c r="C14193" s="34">
        <v>552</v>
      </c>
      <c r="D14193" s="34">
        <v>586</v>
      </c>
      <c r="E14193" s="34">
        <v>620</v>
      </c>
      <c r="F14193" s="34">
        <v>470</v>
      </c>
      <c r="G14193" s="34">
        <v>565</v>
      </c>
      <c r="H14193" s="34">
        <v>666</v>
      </c>
      <c r="I14193" s="34">
        <v>660</v>
      </c>
      <c r="J14193" s="34">
        <v>628</v>
      </c>
      <c r="K14193" s="34">
        <v>411</v>
      </c>
      <c r="L14193" s="34">
        <v>473</v>
      </c>
      <c r="M14193" s="34">
        <v>462</v>
      </c>
    </row>
    <row r="14194" spans="1:13" x14ac:dyDescent="0.2">
      <c r="A14194" s="34" t="s">
        <v>115088</v>
      </c>
      <c r="B14194" s="34">
        <v>467</v>
      </c>
      <c r="C14194" s="34">
        <v>532</v>
      </c>
      <c r="D14194" s="34">
        <v>513</v>
      </c>
      <c r="E14194" s="34">
        <v>593</v>
      </c>
      <c r="F14194" s="34">
        <v>448</v>
      </c>
      <c r="G14194" s="34">
        <v>499</v>
      </c>
      <c r="H14194" s="34">
        <v>526</v>
      </c>
      <c r="I14194" s="34">
        <v>414</v>
      </c>
      <c r="J14194" s="34">
        <v>413</v>
      </c>
      <c r="K14194" s="34">
        <v>407</v>
      </c>
      <c r="L14194" s="34">
        <v>461</v>
      </c>
      <c r="M14194" s="34">
        <v>400</v>
      </c>
    </row>
    <row r="14195" spans="1:13" x14ac:dyDescent="0.2">
      <c r="A14195" s="34" t="s">
        <v>115089</v>
      </c>
      <c r="B14195" s="34">
        <v>543</v>
      </c>
      <c r="C14195" s="34">
        <v>552</v>
      </c>
      <c r="D14195" s="34">
        <v>625</v>
      </c>
      <c r="E14195" s="34">
        <v>613</v>
      </c>
      <c r="F14195" s="34">
        <v>481</v>
      </c>
      <c r="G14195" s="34">
        <v>586</v>
      </c>
      <c r="H14195" s="34">
        <v>647</v>
      </c>
      <c r="I14195" s="34">
        <v>621</v>
      </c>
      <c r="J14195" s="34">
        <v>617</v>
      </c>
      <c r="K14195" s="34">
        <v>473</v>
      </c>
      <c r="L14195" s="34">
        <v>407</v>
      </c>
      <c r="M14195" s="34">
        <v>513</v>
      </c>
    </row>
    <row r="14196" spans="1:13" x14ac:dyDescent="0.2">
      <c r="A14196" s="34" t="s">
        <v>115090</v>
      </c>
      <c r="B14196" s="34">
        <v>536</v>
      </c>
      <c r="C14196" s="34">
        <v>469</v>
      </c>
      <c r="D14196" s="34">
        <v>620</v>
      </c>
      <c r="E14196" s="34">
        <v>579</v>
      </c>
      <c r="F14196" s="34">
        <v>557</v>
      </c>
      <c r="G14196" s="34">
        <v>518</v>
      </c>
      <c r="H14196" s="34">
        <v>648</v>
      </c>
      <c r="I14196" s="34">
        <v>522</v>
      </c>
      <c r="J14196" s="34">
        <v>563</v>
      </c>
      <c r="K14196" s="34">
        <v>459</v>
      </c>
      <c r="L14196" s="34">
        <v>469</v>
      </c>
      <c r="M14196" s="34">
        <v>398</v>
      </c>
    </row>
    <row r="14197" spans="1:13" x14ac:dyDescent="0.2">
      <c r="A14197" s="34" t="s">
        <v>115091</v>
      </c>
      <c r="B14197" s="34">
        <v>706</v>
      </c>
      <c r="C14197" s="34">
        <v>917</v>
      </c>
      <c r="D14197" s="34">
        <v>901</v>
      </c>
      <c r="E14197" s="34">
        <v>1028</v>
      </c>
      <c r="F14197" s="34">
        <v>729</v>
      </c>
      <c r="G14197" s="34">
        <v>789</v>
      </c>
      <c r="H14197" s="34">
        <v>936</v>
      </c>
      <c r="I14197" s="34">
        <v>884</v>
      </c>
      <c r="J14197" s="34">
        <v>1039</v>
      </c>
      <c r="K14197" s="34">
        <v>731</v>
      </c>
      <c r="L14197" s="34">
        <v>730</v>
      </c>
      <c r="M14197" s="34">
        <v>711</v>
      </c>
    </row>
    <row r="14198" spans="1:13" x14ac:dyDescent="0.2">
      <c r="A14198" s="34" t="s">
        <v>115092</v>
      </c>
      <c r="B14198" s="34">
        <v>442</v>
      </c>
      <c r="C14198" s="34">
        <v>572</v>
      </c>
      <c r="D14198" s="34">
        <v>430</v>
      </c>
      <c r="E14198" s="34">
        <v>546</v>
      </c>
      <c r="F14198" s="34">
        <v>432</v>
      </c>
      <c r="G14198" s="34">
        <v>523</v>
      </c>
      <c r="H14198" s="34">
        <v>497</v>
      </c>
      <c r="I14198" s="34">
        <v>537</v>
      </c>
      <c r="J14198" s="34">
        <v>508</v>
      </c>
      <c r="K14198" s="34">
        <v>491</v>
      </c>
      <c r="L14198" s="34">
        <v>527</v>
      </c>
      <c r="M14198" s="34">
        <v>426</v>
      </c>
    </row>
    <row r="14199" spans="1:13" x14ac:dyDescent="0.2">
      <c r="A14199" s="34" t="s">
        <v>115093</v>
      </c>
      <c r="B14199" s="34">
        <v>713</v>
      </c>
      <c r="C14199" s="34">
        <v>838</v>
      </c>
      <c r="D14199" s="34">
        <v>836</v>
      </c>
      <c r="E14199" s="34">
        <v>836</v>
      </c>
      <c r="F14199" s="34">
        <v>757</v>
      </c>
      <c r="G14199" s="34">
        <v>757</v>
      </c>
      <c r="H14199" s="34">
        <v>931</v>
      </c>
      <c r="I14199" s="34">
        <v>701</v>
      </c>
      <c r="J14199" s="34">
        <v>852</v>
      </c>
      <c r="K14199" s="34">
        <v>645</v>
      </c>
      <c r="L14199" s="34">
        <v>843</v>
      </c>
      <c r="M14199" s="34">
        <v>594</v>
      </c>
    </row>
    <row r="14200" spans="1:13" x14ac:dyDescent="0.2">
      <c r="A14200" s="34" t="s">
        <v>115094</v>
      </c>
      <c r="B14200" s="34">
        <v>608</v>
      </c>
      <c r="C14200" s="34">
        <v>673</v>
      </c>
      <c r="D14200" s="34">
        <v>609</v>
      </c>
      <c r="E14200" s="34">
        <v>752</v>
      </c>
      <c r="F14200" s="34">
        <v>539</v>
      </c>
      <c r="G14200" s="34">
        <v>599</v>
      </c>
      <c r="H14200" s="34">
        <v>633</v>
      </c>
      <c r="I14200" s="34">
        <v>691</v>
      </c>
      <c r="J14200" s="34">
        <v>656</v>
      </c>
      <c r="K14200" s="34">
        <v>537</v>
      </c>
      <c r="L14200" s="34">
        <v>626</v>
      </c>
      <c r="M14200" s="34">
        <v>571</v>
      </c>
    </row>
    <row r="14201" spans="1:13" x14ac:dyDescent="0.2">
      <c r="A14201" s="34" t="s">
        <v>115095</v>
      </c>
      <c r="B14201" s="34">
        <v>547</v>
      </c>
      <c r="C14201" s="34">
        <v>445</v>
      </c>
      <c r="D14201" s="34">
        <v>608</v>
      </c>
      <c r="E14201" s="34">
        <v>576</v>
      </c>
      <c r="F14201" s="34">
        <v>514</v>
      </c>
      <c r="G14201" s="34">
        <v>521</v>
      </c>
      <c r="H14201" s="34">
        <v>532</v>
      </c>
      <c r="I14201" s="34">
        <v>470</v>
      </c>
      <c r="J14201" s="34">
        <v>554</v>
      </c>
      <c r="K14201" s="34">
        <v>434</v>
      </c>
      <c r="L14201" s="34">
        <v>517</v>
      </c>
      <c r="M14201" s="34">
        <v>392</v>
      </c>
    </row>
    <row r="14202" spans="1:13" x14ac:dyDescent="0.2">
      <c r="A14202" s="34" t="s">
        <v>115096</v>
      </c>
      <c r="B14202" s="34">
        <v>751</v>
      </c>
      <c r="C14202" s="34">
        <v>664</v>
      </c>
      <c r="D14202" s="34">
        <v>805</v>
      </c>
      <c r="E14202" s="34">
        <v>755</v>
      </c>
      <c r="F14202" s="34">
        <v>739</v>
      </c>
      <c r="G14202" s="34">
        <v>664</v>
      </c>
      <c r="H14202" s="34">
        <v>813</v>
      </c>
      <c r="I14202" s="34">
        <v>657</v>
      </c>
      <c r="J14202" s="34">
        <v>772</v>
      </c>
      <c r="K14202" s="34">
        <v>578</v>
      </c>
      <c r="L14202" s="34">
        <v>702</v>
      </c>
      <c r="M14202" s="34">
        <v>508</v>
      </c>
    </row>
    <row r="14203" spans="1:13" x14ac:dyDescent="0.2">
      <c r="A14203" s="34" t="s">
        <v>115097</v>
      </c>
      <c r="B14203" s="34">
        <v>445</v>
      </c>
      <c r="C14203" s="34">
        <v>442</v>
      </c>
      <c r="D14203" s="34">
        <v>591</v>
      </c>
      <c r="E14203" s="34">
        <v>461</v>
      </c>
      <c r="F14203" s="34">
        <v>493</v>
      </c>
      <c r="G14203" s="34">
        <v>380</v>
      </c>
      <c r="H14203" s="34">
        <v>495</v>
      </c>
      <c r="I14203" s="34">
        <v>443</v>
      </c>
      <c r="J14203" s="34">
        <v>526</v>
      </c>
      <c r="K14203" s="34">
        <v>359</v>
      </c>
      <c r="L14203" s="34">
        <v>465</v>
      </c>
      <c r="M14203" s="34">
        <v>384</v>
      </c>
    </row>
    <row r="14204" spans="1:13" x14ac:dyDescent="0.2">
      <c r="A14204" s="34" t="s">
        <v>115098</v>
      </c>
      <c r="B14204" s="34">
        <v>402</v>
      </c>
      <c r="C14204" s="34">
        <v>385</v>
      </c>
      <c r="D14204" s="34">
        <v>430</v>
      </c>
      <c r="E14204" s="34">
        <v>340</v>
      </c>
      <c r="F14204" s="34">
        <v>370</v>
      </c>
      <c r="G14204" s="34">
        <v>317</v>
      </c>
      <c r="H14204" s="34">
        <v>410</v>
      </c>
      <c r="I14204" s="34">
        <v>358</v>
      </c>
      <c r="J14204" s="34">
        <v>364</v>
      </c>
      <c r="K14204" s="34">
        <v>291</v>
      </c>
      <c r="L14204" s="34">
        <v>352</v>
      </c>
      <c r="M14204" s="34">
        <v>263</v>
      </c>
    </row>
    <row r="14205" spans="1:13" x14ac:dyDescent="0.2">
      <c r="A14205" s="34" t="s">
        <v>115099</v>
      </c>
      <c r="B14205" s="34">
        <v>290</v>
      </c>
      <c r="C14205" s="34">
        <v>360</v>
      </c>
      <c r="D14205" s="34">
        <v>371</v>
      </c>
      <c r="E14205" s="34">
        <v>441</v>
      </c>
      <c r="F14205" s="34">
        <v>308</v>
      </c>
      <c r="G14205" s="34">
        <v>343</v>
      </c>
      <c r="H14205" s="34">
        <v>374</v>
      </c>
      <c r="I14205" s="34">
        <v>347</v>
      </c>
      <c r="J14205" s="34">
        <v>340</v>
      </c>
      <c r="K14205" s="34">
        <v>291</v>
      </c>
      <c r="L14205" s="34">
        <v>339</v>
      </c>
      <c r="M14205" s="34">
        <v>284</v>
      </c>
    </row>
    <row r="14206" spans="1:13" x14ac:dyDescent="0.2">
      <c r="A14206" s="34" t="s">
        <v>115100</v>
      </c>
      <c r="B14206" s="34">
        <v>687</v>
      </c>
      <c r="C14206" s="34">
        <v>613</v>
      </c>
      <c r="D14206" s="34">
        <v>772</v>
      </c>
      <c r="E14206" s="34">
        <v>807</v>
      </c>
      <c r="F14206" s="34">
        <v>710</v>
      </c>
      <c r="G14206" s="34">
        <v>533</v>
      </c>
      <c r="H14206" s="34">
        <v>770</v>
      </c>
      <c r="I14206" s="34">
        <v>740</v>
      </c>
      <c r="J14206" s="34">
        <v>721</v>
      </c>
      <c r="K14206" s="34">
        <v>617</v>
      </c>
      <c r="L14206" s="34">
        <v>663</v>
      </c>
      <c r="M14206" s="34">
        <v>541</v>
      </c>
    </row>
    <row r="14207" spans="1:13" x14ac:dyDescent="0.2">
      <c r="A14207" s="34" t="s">
        <v>115101</v>
      </c>
      <c r="B14207" s="34">
        <v>721</v>
      </c>
      <c r="C14207" s="34">
        <v>737</v>
      </c>
      <c r="D14207" s="34">
        <v>812</v>
      </c>
      <c r="E14207" s="34">
        <v>713</v>
      </c>
      <c r="F14207" s="34">
        <v>629</v>
      </c>
      <c r="G14207" s="34">
        <v>662</v>
      </c>
      <c r="H14207" s="34">
        <v>903</v>
      </c>
      <c r="I14207" s="34">
        <v>778</v>
      </c>
      <c r="J14207" s="34">
        <v>772</v>
      </c>
      <c r="K14207" s="34">
        <v>638</v>
      </c>
      <c r="L14207" s="34">
        <v>719</v>
      </c>
      <c r="M14207" s="34">
        <v>521</v>
      </c>
    </row>
    <row r="14208" spans="1:13" x14ac:dyDescent="0.2">
      <c r="A14208" s="34" t="s">
        <v>115102</v>
      </c>
      <c r="B14208" s="34">
        <v>564</v>
      </c>
      <c r="C14208" s="34">
        <v>547</v>
      </c>
      <c r="D14208" s="34">
        <v>462</v>
      </c>
      <c r="E14208" s="34">
        <v>517</v>
      </c>
      <c r="F14208" s="34">
        <v>449</v>
      </c>
      <c r="G14208" s="34">
        <v>449</v>
      </c>
      <c r="H14208" s="34">
        <v>431</v>
      </c>
      <c r="I14208" s="34">
        <v>445</v>
      </c>
      <c r="J14208" s="34">
        <v>485</v>
      </c>
      <c r="K14208" s="34">
        <v>368</v>
      </c>
      <c r="L14208" s="34">
        <v>417</v>
      </c>
      <c r="M14208" s="34">
        <v>395</v>
      </c>
    </row>
    <row r="14209" spans="1:13" x14ac:dyDescent="0.2">
      <c r="A14209" s="34" t="s">
        <v>115103</v>
      </c>
      <c r="B14209" s="34">
        <v>286</v>
      </c>
      <c r="C14209" s="34">
        <v>304</v>
      </c>
      <c r="D14209" s="34">
        <v>294</v>
      </c>
      <c r="E14209" s="34">
        <v>331</v>
      </c>
      <c r="F14209" s="34">
        <v>305</v>
      </c>
      <c r="G14209" s="34">
        <v>288</v>
      </c>
      <c r="H14209" s="34">
        <v>263</v>
      </c>
      <c r="I14209" s="34">
        <v>291</v>
      </c>
      <c r="J14209" s="34">
        <v>358</v>
      </c>
      <c r="K14209" s="34">
        <v>252</v>
      </c>
      <c r="L14209" s="34">
        <v>348</v>
      </c>
      <c r="M14209" s="34">
        <v>209</v>
      </c>
    </row>
    <row r="14210" spans="1:13" x14ac:dyDescent="0.2">
      <c r="A14210" s="34" t="s">
        <v>115104</v>
      </c>
      <c r="B14210" s="34">
        <v>329</v>
      </c>
      <c r="C14210" s="34">
        <v>478</v>
      </c>
      <c r="D14210" s="34">
        <v>398</v>
      </c>
      <c r="E14210" s="34">
        <v>421</v>
      </c>
      <c r="F14210" s="34">
        <v>302</v>
      </c>
      <c r="G14210" s="34">
        <v>342</v>
      </c>
      <c r="H14210" s="34">
        <v>402</v>
      </c>
      <c r="I14210" s="34">
        <v>415</v>
      </c>
      <c r="J14210" s="34">
        <v>486</v>
      </c>
      <c r="K14210" s="34">
        <v>317</v>
      </c>
      <c r="L14210" s="34">
        <v>364</v>
      </c>
      <c r="M14210" s="34">
        <v>323</v>
      </c>
    </row>
    <row r="14211" spans="1:13" x14ac:dyDescent="0.2">
      <c r="A14211" s="34" t="s">
        <v>115105</v>
      </c>
      <c r="B14211" s="34">
        <v>532</v>
      </c>
      <c r="C14211" s="34">
        <v>452</v>
      </c>
      <c r="D14211" s="34">
        <v>424</v>
      </c>
      <c r="E14211" s="34">
        <v>494</v>
      </c>
      <c r="F14211" s="34">
        <v>414</v>
      </c>
      <c r="G14211" s="34">
        <v>407</v>
      </c>
      <c r="H14211" s="34">
        <v>438</v>
      </c>
      <c r="I14211" s="34">
        <v>415</v>
      </c>
      <c r="J14211" s="34">
        <v>481</v>
      </c>
      <c r="K14211" s="34">
        <v>342</v>
      </c>
      <c r="L14211" s="34">
        <v>484</v>
      </c>
      <c r="M14211" s="34">
        <v>362</v>
      </c>
    </row>
    <row r="14212" spans="1:13" x14ac:dyDescent="0.2">
      <c r="A14212" s="34" t="s">
        <v>115106</v>
      </c>
      <c r="B14212" s="34">
        <v>424</v>
      </c>
      <c r="C14212" s="34">
        <v>388</v>
      </c>
      <c r="D14212" s="34">
        <v>526</v>
      </c>
      <c r="E14212" s="34">
        <v>410</v>
      </c>
      <c r="F14212" s="34">
        <v>357</v>
      </c>
      <c r="G14212" s="34">
        <v>400</v>
      </c>
      <c r="H14212" s="34">
        <v>433</v>
      </c>
      <c r="I14212" s="34">
        <v>402</v>
      </c>
      <c r="J14212" s="34">
        <v>432</v>
      </c>
      <c r="K14212" s="34">
        <v>349</v>
      </c>
      <c r="L14212" s="34">
        <v>410</v>
      </c>
      <c r="M14212" s="34">
        <v>368</v>
      </c>
    </row>
    <row r="14213" spans="1:13" x14ac:dyDescent="0.2">
      <c r="A14213" s="34" t="s">
        <v>115107</v>
      </c>
      <c r="B14213" s="34">
        <v>578</v>
      </c>
      <c r="C14213" s="34">
        <v>651</v>
      </c>
      <c r="D14213" s="34">
        <v>650</v>
      </c>
      <c r="E14213" s="34">
        <v>629</v>
      </c>
      <c r="F14213" s="34">
        <v>577</v>
      </c>
      <c r="G14213" s="34">
        <v>565</v>
      </c>
      <c r="H14213" s="34">
        <v>773</v>
      </c>
      <c r="I14213" s="34">
        <v>624</v>
      </c>
      <c r="J14213" s="34">
        <v>763</v>
      </c>
      <c r="K14213" s="34">
        <v>541</v>
      </c>
      <c r="L14213" s="34">
        <v>643</v>
      </c>
      <c r="M14213" s="34">
        <v>543</v>
      </c>
    </row>
    <row r="14214" spans="1:13" x14ac:dyDescent="0.2">
      <c r="A14214" s="34" t="s">
        <v>115108</v>
      </c>
      <c r="B14214" s="34">
        <v>468</v>
      </c>
      <c r="C14214" s="34">
        <v>615</v>
      </c>
      <c r="D14214" s="34">
        <v>497</v>
      </c>
      <c r="E14214" s="34">
        <v>753</v>
      </c>
      <c r="F14214" s="34">
        <v>425</v>
      </c>
      <c r="G14214" s="34">
        <v>624</v>
      </c>
      <c r="H14214" s="34">
        <v>636</v>
      </c>
      <c r="I14214" s="34">
        <v>602</v>
      </c>
      <c r="J14214" s="34">
        <v>529</v>
      </c>
      <c r="K14214" s="34">
        <v>480</v>
      </c>
      <c r="L14214" s="34">
        <v>501</v>
      </c>
      <c r="M14214" s="34">
        <v>481</v>
      </c>
    </row>
    <row r="14215" spans="1:13" x14ac:dyDescent="0.2">
      <c r="A14215" s="34" t="s">
        <v>115109</v>
      </c>
      <c r="B14215" s="34">
        <v>341</v>
      </c>
      <c r="C14215" s="34">
        <v>343</v>
      </c>
      <c r="D14215" s="34">
        <v>438</v>
      </c>
      <c r="E14215" s="34">
        <v>366</v>
      </c>
      <c r="F14215" s="34">
        <v>308</v>
      </c>
      <c r="G14215" s="34">
        <v>308</v>
      </c>
      <c r="H14215" s="34">
        <v>381</v>
      </c>
      <c r="I14215" s="34">
        <v>297</v>
      </c>
      <c r="J14215" s="34">
        <v>368</v>
      </c>
      <c r="K14215" s="34">
        <v>325</v>
      </c>
      <c r="L14215" s="34">
        <v>319</v>
      </c>
      <c r="M14215" s="34">
        <v>258</v>
      </c>
    </row>
    <row r="14216" spans="1:13" x14ac:dyDescent="0.2">
      <c r="A14216" s="34" t="s">
        <v>115110</v>
      </c>
      <c r="B14216" s="34">
        <v>468</v>
      </c>
      <c r="C14216" s="34">
        <v>476</v>
      </c>
      <c r="D14216" s="34">
        <v>469</v>
      </c>
      <c r="E14216" s="34">
        <v>532</v>
      </c>
      <c r="F14216" s="34">
        <v>484</v>
      </c>
      <c r="G14216" s="34">
        <v>495</v>
      </c>
      <c r="H14216" s="34">
        <v>635</v>
      </c>
      <c r="I14216" s="34">
        <v>527</v>
      </c>
      <c r="J14216" s="34">
        <v>562</v>
      </c>
      <c r="K14216" s="34">
        <v>470</v>
      </c>
      <c r="L14216" s="34">
        <v>495</v>
      </c>
      <c r="M14216" s="34">
        <v>465</v>
      </c>
    </row>
    <row r="14217" spans="1:13" x14ac:dyDescent="0.2">
      <c r="A14217" s="34" t="s">
        <v>115111</v>
      </c>
      <c r="B14217" s="34">
        <v>1068</v>
      </c>
      <c r="C14217" s="34">
        <v>945</v>
      </c>
      <c r="D14217" s="34">
        <v>1122</v>
      </c>
      <c r="E14217" s="34">
        <v>1136</v>
      </c>
      <c r="F14217" s="34">
        <v>940</v>
      </c>
      <c r="G14217" s="34">
        <v>978</v>
      </c>
      <c r="H14217" s="34">
        <v>1101</v>
      </c>
      <c r="I14217" s="34">
        <v>1003</v>
      </c>
      <c r="J14217" s="34">
        <v>1187</v>
      </c>
      <c r="K14217" s="34">
        <v>784</v>
      </c>
      <c r="L14217" s="34">
        <v>1067</v>
      </c>
      <c r="M14217" s="34">
        <v>743</v>
      </c>
    </row>
    <row r="14218" spans="1:13" x14ac:dyDescent="0.2">
      <c r="A14218" s="34" t="s">
        <v>115112</v>
      </c>
      <c r="B14218" s="34">
        <v>656</v>
      </c>
      <c r="C14218" s="34">
        <v>719</v>
      </c>
      <c r="D14218" s="34">
        <v>748</v>
      </c>
      <c r="E14218" s="34">
        <v>769</v>
      </c>
      <c r="F14218" s="34">
        <v>657</v>
      </c>
      <c r="G14218" s="34">
        <v>662</v>
      </c>
      <c r="H14218" s="34">
        <v>755</v>
      </c>
      <c r="I14218" s="34">
        <v>721</v>
      </c>
      <c r="J14218" s="34">
        <v>737</v>
      </c>
      <c r="K14218" s="34">
        <v>581</v>
      </c>
      <c r="L14218" s="34">
        <v>670</v>
      </c>
      <c r="M14218" s="34">
        <v>551</v>
      </c>
    </row>
    <row r="14219" spans="1:13" x14ac:dyDescent="0.2">
      <c r="A14219" s="34" t="s">
        <v>115113</v>
      </c>
      <c r="B14219" s="34">
        <v>709</v>
      </c>
      <c r="C14219" s="34">
        <v>806</v>
      </c>
      <c r="D14219" s="34">
        <v>822</v>
      </c>
      <c r="E14219" s="34">
        <v>810</v>
      </c>
      <c r="F14219" s="34">
        <v>654</v>
      </c>
      <c r="G14219" s="34">
        <v>705</v>
      </c>
      <c r="H14219" s="34">
        <v>796</v>
      </c>
      <c r="I14219" s="34">
        <v>769</v>
      </c>
      <c r="J14219" s="34">
        <v>772</v>
      </c>
      <c r="K14219" s="34">
        <v>655</v>
      </c>
      <c r="L14219" s="34">
        <v>691</v>
      </c>
      <c r="M14219" s="34">
        <v>623</v>
      </c>
    </row>
    <row r="14220" spans="1:13" x14ac:dyDescent="0.2">
      <c r="A14220" s="34" t="s">
        <v>115114</v>
      </c>
      <c r="B14220" s="34">
        <v>582</v>
      </c>
      <c r="C14220" s="34">
        <v>635</v>
      </c>
      <c r="D14220" s="34">
        <v>530</v>
      </c>
      <c r="E14220" s="34">
        <v>583</v>
      </c>
      <c r="F14220" s="34">
        <v>534</v>
      </c>
      <c r="G14220" s="34">
        <v>515</v>
      </c>
      <c r="H14220" s="34">
        <v>639</v>
      </c>
      <c r="I14220" s="34">
        <v>506</v>
      </c>
      <c r="J14220" s="34">
        <v>650</v>
      </c>
      <c r="K14220" s="34">
        <v>473</v>
      </c>
      <c r="L14220" s="34">
        <v>563</v>
      </c>
      <c r="M14220" s="34">
        <v>410</v>
      </c>
    </row>
    <row r="14221" spans="1:13" x14ac:dyDescent="0.2">
      <c r="A14221" s="34" t="s">
        <v>115115</v>
      </c>
      <c r="B14221" s="34">
        <v>642</v>
      </c>
      <c r="C14221" s="34">
        <v>621</v>
      </c>
      <c r="D14221" s="34">
        <v>704</v>
      </c>
      <c r="E14221" s="34">
        <v>654</v>
      </c>
      <c r="F14221" s="34">
        <v>585</v>
      </c>
      <c r="G14221" s="34">
        <v>554</v>
      </c>
      <c r="H14221" s="34">
        <v>706</v>
      </c>
      <c r="I14221" s="34">
        <v>657</v>
      </c>
      <c r="J14221" s="34">
        <v>723</v>
      </c>
      <c r="K14221" s="34">
        <v>449</v>
      </c>
      <c r="L14221" s="34">
        <v>618</v>
      </c>
      <c r="M14221" s="34">
        <v>465</v>
      </c>
    </row>
    <row r="14222" spans="1:13" x14ac:dyDescent="0.2">
      <c r="A14222" s="34" t="s">
        <v>115116</v>
      </c>
      <c r="B14222" s="34">
        <v>921</v>
      </c>
      <c r="C14222" s="34">
        <v>917</v>
      </c>
      <c r="D14222" s="34">
        <v>1076</v>
      </c>
      <c r="E14222" s="34">
        <v>935</v>
      </c>
      <c r="F14222" s="34">
        <v>861</v>
      </c>
      <c r="G14222" s="34">
        <v>850</v>
      </c>
      <c r="H14222" s="34">
        <v>1050</v>
      </c>
      <c r="I14222" s="34">
        <v>947</v>
      </c>
      <c r="J14222" s="34">
        <v>1143</v>
      </c>
      <c r="K14222" s="34">
        <v>749</v>
      </c>
      <c r="L14222" s="34">
        <v>1026</v>
      </c>
      <c r="M14222" s="34">
        <v>705</v>
      </c>
    </row>
    <row r="14223" spans="1:13" x14ac:dyDescent="0.2">
      <c r="A14223" s="34" t="s">
        <v>115117</v>
      </c>
      <c r="B14223" s="34">
        <v>358</v>
      </c>
      <c r="C14223" s="34">
        <v>510</v>
      </c>
      <c r="D14223" s="34">
        <v>493</v>
      </c>
      <c r="E14223" s="34">
        <v>519</v>
      </c>
      <c r="F14223" s="34">
        <v>371</v>
      </c>
      <c r="G14223" s="34">
        <v>453</v>
      </c>
      <c r="H14223" s="34">
        <v>493</v>
      </c>
      <c r="I14223" s="34">
        <v>445</v>
      </c>
      <c r="J14223" s="34">
        <v>385</v>
      </c>
      <c r="K14223" s="34">
        <v>395</v>
      </c>
      <c r="L14223" s="34">
        <v>443</v>
      </c>
      <c r="M14223" s="34">
        <v>378</v>
      </c>
    </row>
    <row r="14224" spans="1:13" x14ac:dyDescent="0.2">
      <c r="A14224" s="34" t="s">
        <v>115118</v>
      </c>
      <c r="B14224" s="34">
        <v>355</v>
      </c>
      <c r="C14224" s="34">
        <v>497</v>
      </c>
      <c r="D14224" s="34">
        <v>426</v>
      </c>
      <c r="E14224" s="34">
        <v>510</v>
      </c>
      <c r="F14224" s="34">
        <v>406</v>
      </c>
      <c r="G14224" s="34">
        <v>476</v>
      </c>
      <c r="H14224" s="34">
        <v>393</v>
      </c>
      <c r="I14224" s="34">
        <v>428</v>
      </c>
      <c r="J14224" s="34">
        <v>453</v>
      </c>
      <c r="K14224" s="34">
        <v>348</v>
      </c>
      <c r="L14224" s="34">
        <v>432</v>
      </c>
      <c r="M14224" s="34">
        <v>372</v>
      </c>
    </row>
    <row r="14225" spans="1:13" x14ac:dyDescent="0.2">
      <c r="A14225" s="34" t="s">
        <v>115119</v>
      </c>
      <c r="B14225" s="34">
        <v>331</v>
      </c>
      <c r="C14225" s="34">
        <v>353</v>
      </c>
      <c r="D14225" s="34">
        <v>318</v>
      </c>
      <c r="E14225" s="34">
        <v>346</v>
      </c>
      <c r="F14225" s="34">
        <v>287</v>
      </c>
      <c r="G14225" s="34">
        <v>302</v>
      </c>
      <c r="H14225" s="34">
        <v>349</v>
      </c>
      <c r="I14225" s="34">
        <v>265</v>
      </c>
      <c r="J14225" s="34">
        <v>373</v>
      </c>
      <c r="K14225" s="34">
        <v>286</v>
      </c>
      <c r="L14225" s="34">
        <v>291</v>
      </c>
      <c r="M14225" s="34">
        <v>287</v>
      </c>
    </row>
    <row r="14226" spans="1:13" x14ac:dyDescent="0.2">
      <c r="A14226" s="34" t="s">
        <v>115120</v>
      </c>
      <c r="B14226" s="34">
        <v>400</v>
      </c>
      <c r="C14226" s="34">
        <v>390</v>
      </c>
      <c r="D14226" s="34">
        <v>355</v>
      </c>
      <c r="E14226" s="34">
        <v>365</v>
      </c>
      <c r="F14226" s="34">
        <v>306</v>
      </c>
      <c r="G14226" s="34">
        <v>326</v>
      </c>
      <c r="H14226" s="34">
        <v>345</v>
      </c>
      <c r="I14226" s="34">
        <v>359</v>
      </c>
      <c r="J14226" s="34">
        <v>382</v>
      </c>
      <c r="K14226" s="34">
        <v>306</v>
      </c>
      <c r="L14226" s="34">
        <v>331</v>
      </c>
      <c r="M14226" s="34">
        <v>257</v>
      </c>
    </row>
    <row r="14227" spans="1:13" x14ac:dyDescent="0.2">
      <c r="A14227" s="34" t="s">
        <v>115121</v>
      </c>
      <c r="B14227" s="34">
        <v>478</v>
      </c>
      <c r="C14227" s="34">
        <v>415</v>
      </c>
      <c r="D14227" s="34">
        <v>496</v>
      </c>
      <c r="E14227" s="34">
        <v>527</v>
      </c>
      <c r="F14227" s="34">
        <v>406</v>
      </c>
      <c r="G14227" s="34">
        <v>425</v>
      </c>
      <c r="H14227" s="34">
        <v>498</v>
      </c>
      <c r="I14227" s="34">
        <v>441</v>
      </c>
      <c r="J14227" s="34">
        <v>514</v>
      </c>
      <c r="K14227" s="34">
        <v>365</v>
      </c>
      <c r="L14227" s="34">
        <v>415</v>
      </c>
      <c r="M14227" s="34">
        <v>343</v>
      </c>
    </row>
    <row r="14228" spans="1:13" x14ac:dyDescent="0.2">
      <c r="A14228" s="34" t="s">
        <v>115122</v>
      </c>
      <c r="B14228" s="34">
        <v>563</v>
      </c>
      <c r="C14228" s="34">
        <v>599</v>
      </c>
      <c r="D14228" s="34">
        <v>633</v>
      </c>
      <c r="E14228" s="34">
        <v>747</v>
      </c>
      <c r="F14228" s="34">
        <v>598</v>
      </c>
      <c r="G14228" s="34">
        <v>632</v>
      </c>
      <c r="H14228" s="34">
        <v>691</v>
      </c>
      <c r="I14228" s="34">
        <v>685</v>
      </c>
      <c r="J14228" s="34">
        <v>727</v>
      </c>
      <c r="K14228" s="34">
        <v>496</v>
      </c>
      <c r="L14228" s="34">
        <v>723</v>
      </c>
      <c r="M14228" s="34">
        <v>547</v>
      </c>
    </row>
    <row r="14229" spans="1:13" x14ac:dyDescent="0.2">
      <c r="A14229" s="34" t="s">
        <v>115123</v>
      </c>
      <c r="B14229" s="34">
        <v>517</v>
      </c>
      <c r="C14229" s="34">
        <v>530</v>
      </c>
      <c r="D14229" s="34">
        <v>502</v>
      </c>
      <c r="E14229" s="34">
        <v>543</v>
      </c>
      <c r="F14229" s="34">
        <v>444</v>
      </c>
      <c r="G14229" s="34">
        <v>506</v>
      </c>
      <c r="H14229" s="34">
        <v>479</v>
      </c>
      <c r="I14229" s="34">
        <v>501</v>
      </c>
      <c r="J14229" s="34">
        <v>504</v>
      </c>
      <c r="K14229" s="34">
        <v>429</v>
      </c>
      <c r="L14229" s="34">
        <v>491</v>
      </c>
      <c r="M14229" s="34">
        <v>396</v>
      </c>
    </row>
    <row r="14230" spans="1:13" x14ac:dyDescent="0.2">
      <c r="A14230" s="34" t="s">
        <v>115124</v>
      </c>
      <c r="B14230" s="34">
        <v>301</v>
      </c>
      <c r="C14230" s="34">
        <v>289</v>
      </c>
      <c r="D14230" s="34">
        <v>292</v>
      </c>
      <c r="E14230" s="34">
        <v>321</v>
      </c>
      <c r="F14230" s="34">
        <v>267</v>
      </c>
      <c r="G14230" s="34">
        <v>247</v>
      </c>
      <c r="H14230" s="34">
        <v>346</v>
      </c>
      <c r="I14230" s="34">
        <v>309</v>
      </c>
      <c r="J14230" s="34">
        <v>340</v>
      </c>
      <c r="K14230" s="34">
        <v>242</v>
      </c>
      <c r="L14230" s="34">
        <v>300</v>
      </c>
      <c r="M14230" s="34">
        <v>243</v>
      </c>
    </row>
    <row r="14231" spans="1:13" x14ac:dyDescent="0.2">
      <c r="A14231" s="34" t="s">
        <v>115125</v>
      </c>
      <c r="B14231" s="34">
        <v>446</v>
      </c>
      <c r="C14231" s="34">
        <v>463</v>
      </c>
      <c r="D14231" s="34">
        <v>498</v>
      </c>
      <c r="E14231" s="34">
        <v>469</v>
      </c>
      <c r="F14231" s="34">
        <v>391</v>
      </c>
      <c r="G14231" s="34">
        <v>445</v>
      </c>
      <c r="H14231" s="34">
        <v>530</v>
      </c>
      <c r="I14231" s="34">
        <v>452</v>
      </c>
      <c r="J14231" s="34">
        <v>546</v>
      </c>
      <c r="K14231" s="34">
        <v>377</v>
      </c>
      <c r="L14231" s="34">
        <v>470</v>
      </c>
      <c r="M14231" s="34">
        <v>319</v>
      </c>
    </row>
    <row r="14232" spans="1:13" x14ac:dyDescent="0.2">
      <c r="A14232" s="34" t="s">
        <v>115126</v>
      </c>
      <c r="B14232" s="34">
        <v>484</v>
      </c>
      <c r="C14232" s="34">
        <v>508</v>
      </c>
      <c r="D14232" s="34">
        <v>561</v>
      </c>
      <c r="E14232" s="34">
        <v>540</v>
      </c>
      <c r="F14232" s="34">
        <v>459</v>
      </c>
      <c r="G14232" s="34">
        <v>503</v>
      </c>
      <c r="H14232" s="34">
        <v>597</v>
      </c>
      <c r="I14232" s="34">
        <v>490</v>
      </c>
      <c r="J14232" s="34">
        <v>454</v>
      </c>
      <c r="K14232" s="34">
        <v>464</v>
      </c>
      <c r="L14232" s="34">
        <v>626</v>
      </c>
      <c r="M14232" s="34">
        <v>379</v>
      </c>
    </row>
    <row r="14233" spans="1:13" x14ac:dyDescent="0.2">
      <c r="A14233" s="34" t="s">
        <v>115127</v>
      </c>
      <c r="B14233" s="34">
        <v>285</v>
      </c>
      <c r="C14233" s="34">
        <v>294</v>
      </c>
      <c r="D14233" s="34">
        <v>311</v>
      </c>
      <c r="E14233" s="34">
        <v>334</v>
      </c>
      <c r="F14233" s="34">
        <v>297</v>
      </c>
      <c r="G14233" s="34">
        <v>294</v>
      </c>
      <c r="H14233" s="34">
        <v>318</v>
      </c>
      <c r="I14233" s="34">
        <v>248</v>
      </c>
      <c r="J14233" s="34">
        <v>281</v>
      </c>
      <c r="K14233" s="34">
        <v>224</v>
      </c>
      <c r="L14233" s="34">
        <v>266</v>
      </c>
      <c r="M14233" s="34">
        <v>272</v>
      </c>
    </row>
    <row r="14234" spans="1:13" x14ac:dyDescent="0.2">
      <c r="A14234" s="34" t="s">
        <v>115128</v>
      </c>
      <c r="B14234" s="34">
        <v>630</v>
      </c>
      <c r="C14234" s="34">
        <v>650</v>
      </c>
      <c r="D14234" s="34">
        <v>782</v>
      </c>
      <c r="E14234" s="34">
        <v>674</v>
      </c>
      <c r="F14234" s="34">
        <v>639</v>
      </c>
      <c r="G14234" s="34">
        <v>630</v>
      </c>
      <c r="H14234" s="34">
        <v>808</v>
      </c>
      <c r="I14234" s="34">
        <v>696</v>
      </c>
      <c r="J14234" s="34">
        <v>746</v>
      </c>
      <c r="K14234" s="34">
        <v>536</v>
      </c>
      <c r="L14234" s="34">
        <v>649</v>
      </c>
      <c r="M14234" s="34">
        <v>489</v>
      </c>
    </row>
    <row r="14235" spans="1:13" x14ac:dyDescent="0.2">
      <c r="A14235" s="34" t="s">
        <v>115129</v>
      </c>
      <c r="B14235" s="34">
        <v>510</v>
      </c>
      <c r="C14235" s="34">
        <v>396</v>
      </c>
      <c r="D14235" s="34">
        <v>480</v>
      </c>
      <c r="E14235" s="34">
        <v>461</v>
      </c>
      <c r="F14235" s="34">
        <v>459</v>
      </c>
      <c r="G14235" s="34">
        <v>392</v>
      </c>
      <c r="H14235" s="34">
        <v>511</v>
      </c>
      <c r="I14235" s="34">
        <v>423</v>
      </c>
      <c r="J14235" s="34">
        <v>467</v>
      </c>
      <c r="K14235" s="34">
        <v>382</v>
      </c>
      <c r="L14235" s="34">
        <v>423</v>
      </c>
      <c r="M14235" s="34">
        <v>302</v>
      </c>
    </row>
    <row r="14236" spans="1:13" x14ac:dyDescent="0.2">
      <c r="A14236" s="34" t="s">
        <v>115130</v>
      </c>
      <c r="B14236" s="34">
        <v>349</v>
      </c>
      <c r="C14236" s="34">
        <v>420</v>
      </c>
      <c r="D14236" s="34">
        <v>422</v>
      </c>
      <c r="E14236" s="34">
        <v>427</v>
      </c>
      <c r="F14236" s="34">
        <v>327</v>
      </c>
      <c r="G14236" s="34">
        <v>338</v>
      </c>
      <c r="H14236" s="34">
        <v>430</v>
      </c>
      <c r="I14236" s="34">
        <v>389</v>
      </c>
      <c r="J14236" s="34">
        <v>407</v>
      </c>
      <c r="K14236" s="34">
        <v>318</v>
      </c>
      <c r="L14236" s="34">
        <v>481</v>
      </c>
      <c r="M14236" s="34">
        <v>338</v>
      </c>
    </row>
    <row r="14237" spans="1:13" x14ac:dyDescent="0.2">
      <c r="A14237" s="34" t="s">
        <v>115131</v>
      </c>
      <c r="B14237" s="34">
        <v>426</v>
      </c>
      <c r="C14237" s="34">
        <v>455</v>
      </c>
      <c r="D14237" s="34">
        <v>458</v>
      </c>
      <c r="E14237" s="34">
        <v>551</v>
      </c>
      <c r="F14237" s="34">
        <v>435</v>
      </c>
      <c r="G14237" s="34">
        <v>431</v>
      </c>
      <c r="H14237" s="34">
        <v>508</v>
      </c>
      <c r="I14237" s="34">
        <v>430</v>
      </c>
      <c r="J14237" s="34">
        <v>493</v>
      </c>
      <c r="K14237" s="34">
        <v>329</v>
      </c>
      <c r="L14237" s="34">
        <v>401</v>
      </c>
      <c r="M14237" s="34">
        <v>382</v>
      </c>
    </row>
    <row r="14238" spans="1:13" x14ac:dyDescent="0.2">
      <c r="A14238" s="34" t="s">
        <v>115132</v>
      </c>
      <c r="B14238" s="34">
        <v>438</v>
      </c>
      <c r="C14238" s="34">
        <v>421</v>
      </c>
      <c r="D14238" s="34">
        <v>359</v>
      </c>
      <c r="E14238" s="34">
        <v>390</v>
      </c>
      <c r="F14238" s="34">
        <v>375</v>
      </c>
      <c r="G14238" s="34">
        <v>385</v>
      </c>
      <c r="H14238" s="34">
        <v>418</v>
      </c>
      <c r="I14238" s="34">
        <v>354</v>
      </c>
      <c r="J14238" s="34">
        <v>399</v>
      </c>
      <c r="K14238" s="34">
        <v>344</v>
      </c>
      <c r="L14238" s="34">
        <v>409</v>
      </c>
      <c r="M14238" s="34">
        <v>281</v>
      </c>
    </row>
    <row r="14239" spans="1:13" x14ac:dyDescent="0.2">
      <c r="A14239" s="34" t="s">
        <v>115133</v>
      </c>
      <c r="B14239" s="34">
        <v>343</v>
      </c>
      <c r="C14239" s="34">
        <v>374</v>
      </c>
      <c r="D14239" s="34">
        <v>326</v>
      </c>
      <c r="E14239" s="34">
        <v>418</v>
      </c>
      <c r="F14239" s="34">
        <v>330</v>
      </c>
      <c r="G14239" s="34">
        <v>350</v>
      </c>
      <c r="H14239" s="34">
        <v>373</v>
      </c>
      <c r="I14239" s="34">
        <v>364</v>
      </c>
      <c r="J14239" s="34">
        <v>369</v>
      </c>
      <c r="K14239" s="34">
        <v>262</v>
      </c>
      <c r="L14239" s="34">
        <v>322</v>
      </c>
      <c r="M14239" s="34">
        <v>291</v>
      </c>
    </row>
    <row r="14240" spans="1:13" x14ac:dyDescent="0.2">
      <c r="A14240" s="34" t="s">
        <v>115134</v>
      </c>
      <c r="B14240" s="34">
        <v>363</v>
      </c>
      <c r="C14240" s="34">
        <v>370</v>
      </c>
      <c r="D14240" s="34">
        <v>381</v>
      </c>
      <c r="E14240" s="34">
        <v>448</v>
      </c>
      <c r="F14240" s="34">
        <v>347</v>
      </c>
      <c r="G14240" s="34">
        <v>378</v>
      </c>
      <c r="H14240" s="34">
        <v>419</v>
      </c>
      <c r="I14240" s="34">
        <v>433</v>
      </c>
      <c r="J14240" s="34">
        <v>425</v>
      </c>
      <c r="K14240" s="34">
        <v>297</v>
      </c>
      <c r="L14240" s="34">
        <v>368</v>
      </c>
      <c r="M14240" s="34">
        <v>299</v>
      </c>
    </row>
    <row r="14241" spans="1:13" x14ac:dyDescent="0.2">
      <c r="A14241" s="34" t="s">
        <v>115135</v>
      </c>
      <c r="B14241" s="34">
        <v>543</v>
      </c>
      <c r="C14241" s="34">
        <v>533</v>
      </c>
      <c r="D14241" s="34">
        <v>599</v>
      </c>
      <c r="E14241" s="34">
        <v>537</v>
      </c>
      <c r="F14241" s="34">
        <v>597</v>
      </c>
      <c r="G14241" s="34">
        <v>452</v>
      </c>
      <c r="H14241" s="34">
        <v>612</v>
      </c>
      <c r="I14241" s="34">
        <v>538</v>
      </c>
      <c r="J14241" s="34">
        <v>686</v>
      </c>
      <c r="K14241" s="34">
        <v>482</v>
      </c>
      <c r="L14241" s="34">
        <v>587</v>
      </c>
      <c r="M14241" s="34">
        <v>420</v>
      </c>
    </row>
    <row r="14242" spans="1:13" x14ac:dyDescent="0.2">
      <c r="A14242" s="34" t="s">
        <v>115136</v>
      </c>
      <c r="B14242" s="34">
        <v>442</v>
      </c>
      <c r="C14242" s="34">
        <v>470</v>
      </c>
      <c r="D14242" s="34">
        <v>540</v>
      </c>
      <c r="E14242" s="34">
        <v>505</v>
      </c>
      <c r="F14242" s="34">
        <v>460</v>
      </c>
      <c r="G14242" s="34">
        <v>469</v>
      </c>
      <c r="H14242" s="34">
        <v>539</v>
      </c>
      <c r="I14242" s="34">
        <v>478</v>
      </c>
      <c r="J14242" s="34">
        <v>549</v>
      </c>
      <c r="K14242" s="34">
        <v>387</v>
      </c>
      <c r="L14242" s="34">
        <v>482</v>
      </c>
      <c r="M14242" s="34">
        <v>356</v>
      </c>
    </row>
    <row r="14243" spans="1:13" x14ac:dyDescent="0.2">
      <c r="A14243" s="34" t="s">
        <v>115137</v>
      </c>
      <c r="B14243" s="34">
        <v>405</v>
      </c>
      <c r="C14243" s="34">
        <v>408</v>
      </c>
      <c r="D14243" s="34">
        <v>436</v>
      </c>
      <c r="E14243" s="34">
        <v>424</v>
      </c>
      <c r="F14243" s="34">
        <v>421</v>
      </c>
      <c r="G14243" s="34">
        <v>384</v>
      </c>
      <c r="H14243" s="34">
        <v>445</v>
      </c>
      <c r="I14243" s="34">
        <v>425</v>
      </c>
      <c r="J14243" s="34">
        <v>420</v>
      </c>
      <c r="K14243" s="34">
        <v>344</v>
      </c>
      <c r="L14243" s="34">
        <v>455</v>
      </c>
      <c r="M14243" s="34">
        <v>300</v>
      </c>
    </row>
    <row r="14244" spans="1:13" x14ac:dyDescent="0.2">
      <c r="A14244" s="34" t="s">
        <v>115138</v>
      </c>
      <c r="B14244" s="34">
        <v>384</v>
      </c>
      <c r="C14244" s="34">
        <v>424</v>
      </c>
      <c r="D14244" s="34">
        <v>427</v>
      </c>
      <c r="E14244" s="34">
        <v>411</v>
      </c>
      <c r="F14244" s="34">
        <v>398</v>
      </c>
      <c r="G14244" s="34">
        <v>378</v>
      </c>
      <c r="H14244" s="34">
        <v>475</v>
      </c>
      <c r="I14244" s="34">
        <v>423</v>
      </c>
      <c r="J14244" s="34">
        <v>445</v>
      </c>
      <c r="K14244" s="34">
        <v>363</v>
      </c>
      <c r="L14244" s="34">
        <v>354</v>
      </c>
      <c r="M14244" s="34">
        <v>293</v>
      </c>
    </row>
    <row r="14245" spans="1:13" x14ac:dyDescent="0.2">
      <c r="A14245" s="34" t="s">
        <v>115139</v>
      </c>
      <c r="B14245" s="34">
        <v>576</v>
      </c>
      <c r="C14245" s="34">
        <v>584</v>
      </c>
      <c r="D14245" s="34">
        <v>632</v>
      </c>
      <c r="E14245" s="34">
        <v>622</v>
      </c>
      <c r="F14245" s="34">
        <v>537</v>
      </c>
      <c r="G14245" s="34">
        <v>509</v>
      </c>
      <c r="H14245" s="34">
        <v>691</v>
      </c>
      <c r="I14245" s="34">
        <v>512</v>
      </c>
      <c r="J14245" s="34">
        <v>636</v>
      </c>
      <c r="K14245" s="34">
        <v>472</v>
      </c>
      <c r="L14245" s="34">
        <v>599</v>
      </c>
      <c r="M14245" s="34">
        <v>471</v>
      </c>
    </row>
    <row r="14246" spans="1:13" x14ac:dyDescent="0.2">
      <c r="A14246" s="34" t="s">
        <v>115140</v>
      </c>
      <c r="B14246" s="34">
        <v>404</v>
      </c>
      <c r="C14246" s="34">
        <v>466</v>
      </c>
      <c r="D14246" s="34">
        <v>486</v>
      </c>
      <c r="E14246" s="34">
        <v>486</v>
      </c>
      <c r="F14246" s="34">
        <v>387</v>
      </c>
      <c r="G14246" s="34">
        <v>429</v>
      </c>
      <c r="H14246" s="34">
        <v>492</v>
      </c>
      <c r="I14246" s="34">
        <v>511</v>
      </c>
      <c r="J14246" s="34">
        <v>460</v>
      </c>
      <c r="K14246" s="34">
        <v>409</v>
      </c>
      <c r="L14246" s="34">
        <v>473</v>
      </c>
      <c r="M14246" s="34">
        <v>374</v>
      </c>
    </row>
    <row r="14247" spans="1:13" x14ac:dyDescent="0.2">
      <c r="A14247" s="34" t="s">
        <v>115141</v>
      </c>
      <c r="B14247" s="34">
        <v>274</v>
      </c>
      <c r="C14247" s="34">
        <v>353</v>
      </c>
      <c r="D14247" s="34">
        <v>379</v>
      </c>
      <c r="E14247" s="34">
        <v>434</v>
      </c>
      <c r="F14247" s="34">
        <v>282</v>
      </c>
      <c r="G14247" s="34">
        <v>316</v>
      </c>
      <c r="H14247" s="34">
        <v>418</v>
      </c>
      <c r="I14247" s="34">
        <v>309</v>
      </c>
      <c r="J14247" s="34">
        <v>324</v>
      </c>
      <c r="K14247" s="34">
        <v>331</v>
      </c>
      <c r="L14247" s="34">
        <v>292</v>
      </c>
      <c r="M14247" s="34">
        <v>242</v>
      </c>
    </row>
    <row r="14248" spans="1:13" x14ac:dyDescent="0.2">
      <c r="A14248" s="34" t="s">
        <v>115142</v>
      </c>
      <c r="B14248" s="34">
        <v>343</v>
      </c>
      <c r="C14248" s="34">
        <v>384</v>
      </c>
      <c r="D14248" s="34">
        <v>363</v>
      </c>
      <c r="E14248" s="34">
        <v>406</v>
      </c>
      <c r="F14248" s="34">
        <v>297</v>
      </c>
      <c r="G14248" s="34">
        <v>343</v>
      </c>
      <c r="H14248" s="34">
        <v>399</v>
      </c>
      <c r="I14248" s="34">
        <v>375</v>
      </c>
      <c r="J14248" s="34">
        <v>371</v>
      </c>
      <c r="K14248" s="34">
        <v>294</v>
      </c>
      <c r="L14248" s="34">
        <v>384</v>
      </c>
      <c r="M14248" s="34">
        <v>277</v>
      </c>
    </row>
    <row r="14249" spans="1:13" x14ac:dyDescent="0.2">
      <c r="A14249" s="34" t="s">
        <v>115143</v>
      </c>
      <c r="B14249" s="34">
        <v>625</v>
      </c>
      <c r="C14249" s="34">
        <v>513</v>
      </c>
      <c r="D14249" s="34">
        <v>542</v>
      </c>
      <c r="E14249" s="34">
        <v>619</v>
      </c>
      <c r="F14249" s="34">
        <v>588</v>
      </c>
      <c r="G14249" s="34">
        <v>530</v>
      </c>
      <c r="H14249" s="34">
        <v>610</v>
      </c>
      <c r="I14249" s="34">
        <v>525</v>
      </c>
      <c r="J14249" s="34">
        <v>639</v>
      </c>
      <c r="K14249" s="34">
        <v>440</v>
      </c>
      <c r="L14249" s="34">
        <v>567</v>
      </c>
      <c r="M14249" s="34">
        <v>461</v>
      </c>
    </row>
    <row r="14250" spans="1:13" x14ac:dyDescent="0.2">
      <c r="A14250" s="34" t="s">
        <v>115144</v>
      </c>
      <c r="B14250" s="34">
        <v>270</v>
      </c>
      <c r="C14250" s="34">
        <v>326</v>
      </c>
      <c r="D14250" s="34">
        <v>336</v>
      </c>
      <c r="E14250" s="34">
        <v>422</v>
      </c>
      <c r="F14250" s="34">
        <v>349</v>
      </c>
      <c r="G14250" s="34">
        <v>327</v>
      </c>
      <c r="H14250" s="34">
        <v>415</v>
      </c>
      <c r="I14250" s="34">
        <v>365</v>
      </c>
      <c r="J14250" s="34">
        <v>381</v>
      </c>
      <c r="K14250" s="34">
        <v>292</v>
      </c>
      <c r="L14250" s="34">
        <v>329</v>
      </c>
      <c r="M14250" s="34">
        <v>252</v>
      </c>
    </row>
    <row r="14251" spans="1:13" x14ac:dyDescent="0.2">
      <c r="A14251" s="34" t="s">
        <v>115145</v>
      </c>
      <c r="B14251" s="34">
        <v>284</v>
      </c>
      <c r="C14251" s="34">
        <v>261</v>
      </c>
      <c r="D14251" s="34">
        <v>325</v>
      </c>
      <c r="E14251" s="34">
        <v>338</v>
      </c>
      <c r="F14251" s="34">
        <v>301</v>
      </c>
      <c r="G14251" s="34">
        <v>322</v>
      </c>
      <c r="H14251" s="34">
        <v>375</v>
      </c>
      <c r="I14251" s="34">
        <v>357</v>
      </c>
      <c r="J14251" s="34">
        <v>307</v>
      </c>
      <c r="K14251" s="34">
        <v>236</v>
      </c>
      <c r="L14251" s="34">
        <v>311</v>
      </c>
      <c r="M14251" s="34">
        <v>262</v>
      </c>
    </row>
    <row r="14252" spans="1:13" x14ac:dyDescent="0.2">
      <c r="A14252" s="34" t="s">
        <v>115146</v>
      </c>
      <c r="B14252" s="34">
        <v>372</v>
      </c>
      <c r="C14252" s="34">
        <v>392</v>
      </c>
      <c r="D14252" s="34">
        <v>348</v>
      </c>
      <c r="E14252" s="34">
        <v>358</v>
      </c>
      <c r="F14252" s="34">
        <v>311</v>
      </c>
      <c r="G14252" s="34">
        <v>292</v>
      </c>
      <c r="H14252" s="34">
        <v>398</v>
      </c>
      <c r="I14252" s="34">
        <v>312</v>
      </c>
      <c r="J14252" s="34">
        <v>367</v>
      </c>
      <c r="K14252" s="34">
        <v>239</v>
      </c>
      <c r="L14252" s="34">
        <v>330</v>
      </c>
      <c r="M14252" s="34">
        <v>280</v>
      </c>
    </row>
    <row r="14253" spans="1:13" x14ac:dyDescent="0.2">
      <c r="A14253" s="34" t="s">
        <v>115147</v>
      </c>
      <c r="B14253" s="34">
        <v>322</v>
      </c>
      <c r="C14253" s="34">
        <v>299</v>
      </c>
      <c r="D14253" s="34">
        <v>346</v>
      </c>
      <c r="E14253" s="34">
        <v>348</v>
      </c>
      <c r="F14253" s="34">
        <v>254</v>
      </c>
      <c r="G14253" s="34">
        <v>291</v>
      </c>
      <c r="H14253" s="34">
        <v>396</v>
      </c>
      <c r="I14253" s="34">
        <v>297</v>
      </c>
      <c r="J14253" s="34">
        <v>386</v>
      </c>
      <c r="K14253" s="34">
        <v>242</v>
      </c>
      <c r="L14253" s="34">
        <v>320</v>
      </c>
      <c r="M14253" s="34">
        <v>231</v>
      </c>
    </row>
    <row r="14254" spans="1:13" x14ac:dyDescent="0.2">
      <c r="A14254" s="34" t="s">
        <v>115148</v>
      </c>
      <c r="B14254" s="34">
        <v>528</v>
      </c>
      <c r="C14254" s="34">
        <v>477</v>
      </c>
      <c r="D14254" s="34">
        <v>516</v>
      </c>
      <c r="E14254" s="34">
        <v>556</v>
      </c>
      <c r="F14254" s="34">
        <v>508</v>
      </c>
      <c r="G14254" s="34">
        <v>493</v>
      </c>
      <c r="H14254" s="34">
        <v>582</v>
      </c>
      <c r="I14254" s="34">
        <v>515</v>
      </c>
      <c r="J14254" s="34">
        <v>512</v>
      </c>
      <c r="K14254" s="34">
        <v>463</v>
      </c>
      <c r="L14254" s="34">
        <v>525</v>
      </c>
      <c r="M14254" s="34">
        <v>381</v>
      </c>
    </row>
    <row r="14255" spans="1:13" x14ac:dyDescent="0.2">
      <c r="A14255" s="34" t="s">
        <v>115149</v>
      </c>
      <c r="B14255" s="34">
        <v>288</v>
      </c>
      <c r="C14255" s="34">
        <v>328</v>
      </c>
      <c r="D14255" s="34">
        <v>386</v>
      </c>
      <c r="E14255" s="34">
        <v>339</v>
      </c>
      <c r="F14255" s="34">
        <v>259</v>
      </c>
      <c r="G14255" s="34">
        <v>366</v>
      </c>
      <c r="H14255" s="34">
        <v>390</v>
      </c>
      <c r="I14255" s="34">
        <v>261</v>
      </c>
      <c r="J14255" s="34">
        <v>369</v>
      </c>
      <c r="K14255" s="34">
        <v>256</v>
      </c>
      <c r="L14255" s="34">
        <v>289</v>
      </c>
      <c r="M14255" s="34">
        <v>227</v>
      </c>
    </row>
    <row r="14256" spans="1:13" x14ac:dyDescent="0.2">
      <c r="A14256" s="34" t="s">
        <v>115150</v>
      </c>
      <c r="B14256" s="34">
        <v>459</v>
      </c>
      <c r="C14256" s="34">
        <v>409</v>
      </c>
      <c r="D14256" s="34">
        <v>490</v>
      </c>
      <c r="E14256" s="34">
        <v>447</v>
      </c>
      <c r="F14256" s="34">
        <v>436</v>
      </c>
      <c r="G14256" s="34">
        <v>418</v>
      </c>
      <c r="H14256" s="34">
        <v>561</v>
      </c>
      <c r="I14256" s="34">
        <v>442</v>
      </c>
      <c r="J14256" s="34">
        <v>444</v>
      </c>
      <c r="K14256" s="34">
        <v>396</v>
      </c>
      <c r="L14256" s="34">
        <v>450</v>
      </c>
      <c r="M14256" s="34">
        <v>343</v>
      </c>
    </row>
    <row r="14257" spans="1:13" x14ac:dyDescent="0.2">
      <c r="A14257" s="34" t="s">
        <v>115151</v>
      </c>
      <c r="B14257" s="34">
        <v>201</v>
      </c>
      <c r="C14257" s="34">
        <v>226</v>
      </c>
      <c r="D14257" s="34">
        <v>219</v>
      </c>
      <c r="E14257" s="34">
        <v>227</v>
      </c>
      <c r="F14257" s="34">
        <v>178</v>
      </c>
      <c r="G14257" s="34">
        <v>190</v>
      </c>
      <c r="H14257" s="34">
        <v>208</v>
      </c>
      <c r="I14257" s="34">
        <v>196</v>
      </c>
      <c r="J14257" s="34">
        <v>181</v>
      </c>
      <c r="K14257" s="34">
        <v>142</v>
      </c>
      <c r="L14257" s="34">
        <v>177</v>
      </c>
      <c r="M14257" s="34">
        <v>157</v>
      </c>
    </row>
    <row r="14258" spans="1:13" x14ac:dyDescent="0.2">
      <c r="A14258" s="34" t="s">
        <v>115152</v>
      </c>
      <c r="B14258" s="34">
        <v>133</v>
      </c>
      <c r="C14258" s="34">
        <v>199</v>
      </c>
      <c r="D14258" s="34">
        <v>153</v>
      </c>
      <c r="E14258" s="34">
        <v>202</v>
      </c>
      <c r="F14258" s="34">
        <v>139</v>
      </c>
      <c r="G14258" s="34">
        <v>169</v>
      </c>
      <c r="H14258" s="34">
        <v>145</v>
      </c>
      <c r="I14258" s="34">
        <v>171</v>
      </c>
      <c r="J14258" s="34">
        <v>153</v>
      </c>
      <c r="K14258" s="34">
        <v>139</v>
      </c>
      <c r="L14258" s="34">
        <v>167</v>
      </c>
      <c r="M14258" s="34">
        <v>158</v>
      </c>
    </row>
    <row r="14259" spans="1:13" x14ac:dyDescent="0.2">
      <c r="A14259" s="34" t="s">
        <v>115153</v>
      </c>
      <c r="B14259" s="34">
        <v>544</v>
      </c>
      <c r="C14259" s="34">
        <v>520</v>
      </c>
      <c r="D14259" s="34">
        <v>513</v>
      </c>
      <c r="E14259" s="34">
        <v>543</v>
      </c>
      <c r="F14259" s="34">
        <v>390</v>
      </c>
      <c r="G14259" s="34">
        <v>451</v>
      </c>
      <c r="H14259" s="34">
        <v>542</v>
      </c>
      <c r="I14259" s="34">
        <v>591</v>
      </c>
      <c r="J14259" s="34">
        <v>548</v>
      </c>
      <c r="K14259" s="34">
        <v>407</v>
      </c>
      <c r="L14259" s="34">
        <v>511</v>
      </c>
      <c r="M14259" s="34">
        <v>438</v>
      </c>
    </row>
    <row r="14260" spans="1:13" x14ac:dyDescent="0.2">
      <c r="A14260" s="34" t="s">
        <v>115154</v>
      </c>
      <c r="B14260" s="34">
        <v>354</v>
      </c>
      <c r="C14260" s="34">
        <v>509</v>
      </c>
      <c r="D14260" s="34">
        <v>464</v>
      </c>
      <c r="E14260" s="34">
        <v>488</v>
      </c>
      <c r="F14260" s="34">
        <v>347</v>
      </c>
      <c r="G14260" s="34">
        <v>390</v>
      </c>
      <c r="H14260" s="34">
        <v>433</v>
      </c>
      <c r="I14260" s="34">
        <v>419</v>
      </c>
      <c r="J14260" s="34">
        <v>368</v>
      </c>
      <c r="K14260" s="34">
        <v>359</v>
      </c>
      <c r="L14260" s="34">
        <v>379</v>
      </c>
      <c r="M14260" s="34">
        <v>423</v>
      </c>
    </row>
    <row r="14261" spans="1:13" x14ac:dyDescent="0.2">
      <c r="A14261" s="34" t="s">
        <v>115155</v>
      </c>
      <c r="B14261" s="34">
        <v>431</v>
      </c>
      <c r="C14261" s="34">
        <v>419</v>
      </c>
      <c r="D14261" s="34">
        <v>452</v>
      </c>
      <c r="E14261" s="34">
        <v>460</v>
      </c>
      <c r="F14261" s="34">
        <v>385</v>
      </c>
      <c r="G14261" s="34">
        <v>409</v>
      </c>
      <c r="H14261" s="34">
        <v>528</v>
      </c>
      <c r="I14261" s="34">
        <v>497</v>
      </c>
      <c r="J14261" s="34">
        <v>425</v>
      </c>
      <c r="K14261" s="34">
        <v>375</v>
      </c>
      <c r="L14261" s="34">
        <v>505</v>
      </c>
      <c r="M14261" s="34">
        <v>345</v>
      </c>
    </row>
    <row r="14262" spans="1:13" x14ac:dyDescent="0.2">
      <c r="A14262" s="34" t="s">
        <v>115156</v>
      </c>
      <c r="B14262" s="34">
        <v>512</v>
      </c>
      <c r="C14262" s="34">
        <v>542</v>
      </c>
      <c r="D14262" s="34">
        <v>545</v>
      </c>
      <c r="E14262" s="34">
        <v>583</v>
      </c>
      <c r="F14262" s="34">
        <v>493</v>
      </c>
      <c r="G14262" s="34">
        <v>523</v>
      </c>
      <c r="H14262" s="34">
        <v>561</v>
      </c>
      <c r="I14262" s="34">
        <v>532</v>
      </c>
      <c r="J14262" s="34">
        <v>618</v>
      </c>
      <c r="K14262" s="34">
        <v>482</v>
      </c>
      <c r="L14262" s="34">
        <v>480</v>
      </c>
      <c r="M14262" s="34">
        <v>415</v>
      </c>
    </row>
    <row r="14263" spans="1:13" x14ac:dyDescent="0.2">
      <c r="A14263" s="34" t="s">
        <v>115157</v>
      </c>
      <c r="B14263" s="34">
        <v>317</v>
      </c>
      <c r="C14263" s="34">
        <v>352</v>
      </c>
      <c r="D14263" s="34">
        <v>399</v>
      </c>
      <c r="E14263" s="34">
        <v>397</v>
      </c>
      <c r="F14263" s="34">
        <v>298</v>
      </c>
      <c r="G14263" s="34">
        <v>346</v>
      </c>
      <c r="H14263" s="34">
        <v>421</v>
      </c>
      <c r="I14263" s="34">
        <v>322</v>
      </c>
      <c r="J14263" s="34">
        <v>392</v>
      </c>
      <c r="K14263" s="34">
        <v>301</v>
      </c>
      <c r="L14263" s="34">
        <v>356</v>
      </c>
      <c r="M14263" s="34">
        <v>242</v>
      </c>
    </row>
    <row r="14264" spans="1:13" x14ac:dyDescent="0.2">
      <c r="A14264" s="34" t="s">
        <v>115158</v>
      </c>
      <c r="B14264" s="34">
        <v>345</v>
      </c>
      <c r="C14264" s="34">
        <v>287</v>
      </c>
      <c r="D14264" s="34">
        <v>276</v>
      </c>
      <c r="E14264" s="34">
        <v>278</v>
      </c>
      <c r="F14264" s="34">
        <v>254</v>
      </c>
      <c r="G14264" s="34">
        <v>251</v>
      </c>
      <c r="H14264" s="34">
        <v>318</v>
      </c>
      <c r="I14264" s="34">
        <v>283</v>
      </c>
      <c r="J14264" s="34">
        <v>302</v>
      </c>
      <c r="K14264" s="34">
        <v>214</v>
      </c>
      <c r="L14264" s="34">
        <v>292</v>
      </c>
      <c r="M14264" s="34">
        <v>205</v>
      </c>
    </row>
    <row r="14265" spans="1:13" x14ac:dyDescent="0.2">
      <c r="A14265" s="34" t="s">
        <v>115159</v>
      </c>
      <c r="B14265" s="34">
        <v>847</v>
      </c>
      <c r="C14265" s="34">
        <v>693</v>
      </c>
      <c r="D14265" s="34">
        <v>690</v>
      </c>
      <c r="E14265" s="34">
        <v>810</v>
      </c>
      <c r="F14265" s="34">
        <v>741</v>
      </c>
      <c r="G14265" s="34">
        <v>687</v>
      </c>
      <c r="H14265" s="34">
        <v>861</v>
      </c>
      <c r="I14265" s="34">
        <v>765</v>
      </c>
      <c r="J14265" s="34">
        <v>777</v>
      </c>
      <c r="K14265" s="34">
        <v>600</v>
      </c>
      <c r="L14265" s="34">
        <v>669</v>
      </c>
      <c r="M14265" s="34">
        <v>582</v>
      </c>
    </row>
    <row r="14266" spans="1:13" x14ac:dyDescent="0.2">
      <c r="A14266" s="34" t="s">
        <v>115160</v>
      </c>
      <c r="B14266" s="34">
        <v>543</v>
      </c>
      <c r="C14266" s="34">
        <v>511</v>
      </c>
      <c r="D14266" s="34">
        <v>542</v>
      </c>
      <c r="E14266" s="34">
        <v>617</v>
      </c>
      <c r="F14266" s="34">
        <v>506</v>
      </c>
      <c r="G14266" s="34">
        <v>535</v>
      </c>
      <c r="H14266" s="34">
        <v>542</v>
      </c>
      <c r="I14266" s="34">
        <v>485</v>
      </c>
      <c r="J14266" s="34">
        <v>558</v>
      </c>
      <c r="K14266" s="34">
        <v>427</v>
      </c>
      <c r="L14266" s="34">
        <v>444</v>
      </c>
      <c r="M14266" s="34">
        <v>399</v>
      </c>
    </row>
    <row r="14267" spans="1:13" x14ac:dyDescent="0.2">
      <c r="A14267" s="34" t="s">
        <v>115161</v>
      </c>
      <c r="B14267" s="34">
        <v>1190</v>
      </c>
      <c r="C14267" s="34">
        <v>1021</v>
      </c>
      <c r="D14267" s="34">
        <v>1230</v>
      </c>
      <c r="E14267" s="34">
        <v>1221</v>
      </c>
      <c r="F14267" s="34">
        <v>1082</v>
      </c>
      <c r="G14267" s="34">
        <v>1084</v>
      </c>
      <c r="H14267" s="34">
        <v>1189</v>
      </c>
      <c r="I14267" s="34">
        <v>1093</v>
      </c>
      <c r="J14267" s="34">
        <v>1129</v>
      </c>
      <c r="K14267" s="34">
        <v>912</v>
      </c>
      <c r="L14267" s="34">
        <v>1189</v>
      </c>
      <c r="M14267" s="34">
        <v>879</v>
      </c>
    </row>
    <row r="14268" spans="1:13" x14ac:dyDescent="0.2">
      <c r="A14268" s="34" t="s">
        <v>115162</v>
      </c>
      <c r="B14268" s="34">
        <v>260</v>
      </c>
      <c r="C14268" s="34">
        <v>261</v>
      </c>
      <c r="D14268" s="34">
        <v>285</v>
      </c>
      <c r="E14268" s="34">
        <v>274</v>
      </c>
      <c r="F14268" s="34">
        <v>282</v>
      </c>
      <c r="G14268" s="34">
        <v>242</v>
      </c>
      <c r="H14268" s="34">
        <v>288</v>
      </c>
      <c r="I14268" s="34">
        <v>226</v>
      </c>
      <c r="J14268" s="34">
        <v>291</v>
      </c>
      <c r="K14268" s="34">
        <v>193</v>
      </c>
      <c r="L14268" s="34">
        <v>267</v>
      </c>
      <c r="M14268" s="34">
        <v>175</v>
      </c>
    </row>
    <row r="14269" spans="1:13" x14ac:dyDescent="0.2">
      <c r="A14269" s="34" t="s">
        <v>115163</v>
      </c>
      <c r="B14269" s="34">
        <v>311</v>
      </c>
      <c r="C14269" s="34">
        <v>273</v>
      </c>
      <c r="D14269" s="34">
        <v>262</v>
      </c>
      <c r="E14269" s="34">
        <v>285</v>
      </c>
      <c r="F14269" s="34">
        <v>256</v>
      </c>
      <c r="G14269" s="34">
        <v>298</v>
      </c>
      <c r="H14269" s="34">
        <v>329</v>
      </c>
      <c r="I14269" s="34">
        <v>284</v>
      </c>
      <c r="J14269" s="34">
        <v>286</v>
      </c>
      <c r="K14269" s="34">
        <v>239</v>
      </c>
      <c r="L14269" s="34">
        <v>296</v>
      </c>
      <c r="M14269" s="34">
        <v>233</v>
      </c>
    </row>
    <row r="14270" spans="1:13" x14ac:dyDescent="0.2">
      <c r="A14270" s="34" t="s">
        <v>115164</v>
      </c>
      <c r="B14270" s="34">
        <v>290</v>
      </c>
      <c r="C14270" s="34">
        <v>307</v>
      </c>
      <c r="D14270" s="34">
        <v>359</v>
      </c>
      <c r="E14270" s="34">
        <v>348</v>
      </c>
      <c r="F14270" s="34">
        <v>337</v>
      </c>
      <c r="G14270" s="34">
        <v>322</v>
      </c>
      <c r="H14270" s="34">
        <v>346</v>
      </c>
      <c r="I14270" s="34">
        <v>337</v>
      </c>
      <c r="J14270" s="34">
        <v>324</v>
      </c>
      <c r="K14270" s="34">
        <v>300</v>
      </c>
      <c r="L14270" s="34">
        <v>378</v>
      </c>
      <c r="M14270" s="34">
        <v>249</v>
      </c>
    </row>
    <row r="14271" spans="1:13" x14ac:dyDescent="0.2">
      <c r="A14271" s="34" t="s">
        <v>115165</v>
      </c>
      <c r="B14271" s="34">
        <v>307</v>
      </c>
      <c r="C14271" s="34">
        <v>256</v>
      </c>
      <c r="D14271" s="34">
        <v>256</v>
      </c>
      <c r="E14271" s="34">
        <v>269</v>
      </c>
      <c r="F14271" s="34">
        <v>246</v>
      </c>
      <c r="G14271" s="34">
        <v>245</v>
      </c>
      <c r="H14271" s="34">
        <v>256</v>
      </c>
      <c r="I14271" s="34">
        <v>281</v>
      </c>
      <c r="J14271" s="34">
        <v>278</v>
      </c>
      <c r="K14271" s="34">
        <v>217</v>
      </c>
      <c r="L14271" s="34">
        <v>249</v>
      </c>
      <c r="M14271" s="34">
        <v>200</v>
      </c>
    </row>
    <row r="14272" spans="1:13" x14ac:dyDescent="0.2">
      <c r="A14272" s="34" t="s">
        <v>115166</v>
      </c>
      <c r="B14272" s="34">
        <v>359</v>
      </c>
      <c r="C14272" s="34">
        <v>216</v>
      </c>
      <c r="D14272" s="34">
        <v>308</v>
      </c>
      <c r="E14272" s="34">
        <v>264</v>
      </c>
      <c r="F14272" s="34">
        <v>299</v>
      </c>
      <c r="G14272" s="34">
        <v>257</v>
      </c>
      <c r="H14272" s="34">
        <v>332</v>
      </c>
      <c r="I14272" s="34">
        <v>252</v>
      </c>
      <c r="J14272" s="34">
        <v>334</v>
      </c>
      <c r="K14272" s="34">
        <v>191</v>
      </c>
      <c r="L14272" s="34">
        <v>261</v>
      </c>
      <c r="M14272" s="34">
        <v>229</v>
      </c>
    </row>
    <row r="14273" spans="1:13" x14ac:dyDescent="0.2">
      <c r="A14273" s="34" t="s">
        <v>115167</v>
      </c>
      <c r="B14273" s="34">
        <v>258</v>
      </c>
      <c r="C14273" s="34">
        <v>304</v>
      </c>
      <c r="D14273" s="34">
        <v>312</v>
      </c>
      <c r="E14273" s="34">
        <v>329</v>
      </c>
      <c r="F14273" s="34">
        <v>308</v>
      </c>
      <c r="G14273" s="34">
        <v>300</v>
      </c>
      <c r="H14273" s="34">
        <v>298</v>
      </c>
      <c r="I14273" s="34">
        <v>254</v>
      </c>
      <c r="J14273" s="34">
        <v>276</v>
      </c>
      <c r="K14273" s="34">
        <v>215</v>
      </c>
      <c r="L14273" s="34">
        <v>332</v>
      </c>
      <c r="M14273" s="34">
        <v>233</v>
      </c>
    </row>
    <row r="14274" spans="1:13" x14ac:dyDescent="0.2">
      <c r="A14274" s="34" t="s">
        <v>115168</v>
      </c>
      <c r="B14274" s="34">
        <v>250</v>
      </c>
      <c r="C14274" s="34">
        <v>280</v>
      </c>
      <c r="D14274" s="34">
        <v>297</v>
      </c>
      <c r="E14274" s="34">
        <v>256</v>
      </c>
      <c r="F14274" s="34">
        <v>280</v>
      </c>
      <c r="G14274" s="34">
        <v>220</v>
      </c>
      <c r="H14274" s="34">
        <v>275</v>
      </c>
      <c r="I14274" s="34">
        <v>235</v>
      </c>
      <c r="J14274" s="34">
        <v>286</v>
      </c>
      <c r="K14274" s="34">
        <v>213</v>
      </c>
      <c r="L14274" s="34">
        <v>262</v>
      </c>
      <c r="M14274" s="34">
        <v>225</v>
      </c>
    </row>
    <row r="14275" spans="1:13" x14ac:dyDescent="0.2">
      <c r="A14275" s="34" t="s">
        <v>115169</v>
      </c>
      <c r="B14275" s="34">
        <v>137</v>
      </c>
      <c r="C14275" s="34">
        <v>151</v>
      </c>
      <c r="D14275" s="34">
        <v>258</v>
      </c>
      <c r="E14275" s="34">
        <v>166</v>
      </c>
      <c r="F14275" s="34">
        <v>149</v>
      </c>
      <c r="G14275" s="34">
        <v>115</v>
      </c>
      <c r="H14275" s="34">
        <v>149</v>
      </c>
      <c r="I14275" s="34">
        <v>126</v>
      </c>
      <c r="J14275" s="34">
        <v>209</v>
      </c>
      <c r="K14275" s="34">
        <v>138</v>
      </c>
      <c r="L14275" s="34">
        <v>184</v>
      </c>
      <c r="M14275" s="34">
        <v>118</v>
      </c>
    </row>
    <row r="14276" spans="1:13" x14ac:dyDescent="0.2">
      <c r="A14276" s="34" t="s">
        <v>115170</v>
      </c>
      <c r="B14276" s="34">
        <v>328</v>
      </c>
      <c r="C14276" s="34">
        <v>289</v>
      </c>
      <c r="D14276" s="34">
        <v>337</v>
      </c>
      <c r="E14276" s="34">
        <v>362</v>
      </c>
      <c r="F14276" s="34">
        <v>254</v>
      </c>
      <c r="G14276" s="34">
        <v>285</v>
      </c>
      <c r="H14276" s="34">
        <v>327</v>
      </c>
      <c r="I14276" s="34">
        <v>302</v>
      </c>
      <c r="J14276" s="34">
        <v>296</v>
      </c>
      <c r="K14276" s="34">
        <v>293</v>
      </c>
      <c r="L14276" s="34">
        <v>316</v>
      </c>
      <c r="M14276" s="34">
        <v>239</v>
      </c>
    </row>
    <row r="14277" spans="1:13" x14ac:dyDescent="0.2">
      <c r="A14277" s="34" t="s">
        <v>115171</v>
      </c>
      <c r="B14277" s="34">
        <v>175</v>
      </c>
      <c r="C14277" s="34">
        <v>232</v>
      </c>
      <c r="D14277" s="34">
        <v>188</v>
      </c>
      <c r="E14277" s="34">
        <v>210</v>
      </c>
      <c r="F14277" s="34">
        <v>171</v>
      </c>
      <c r="G14277" s="34">
        <v>235</v>
      </c>
      <c r="H14277" s="34">
        <v>202</v>
      </c>
      <c r="I14277" s="34">
        <v>180</v>
      </c>
      <c r="J14277" s="34">
        <v>213</v>
      </c>
      <c r="K14277" s="34">
        <v>162</v>
      </c>
      <c r="L14277" s="34">
        <v>167</v>
      </c>
      <c r="M14277" s="34">
        <v>164</v>
      </c>
    </row>
    <row r="14278" spans="1:13" x14ac:dyDescent="0.2">
      <c r="A14278" s="34" t="s">
        <v>115172</v>
      </c>
      <c r="B14278" s="34">
        <v>250</v>
      </c>
      <c r="C14278" s="34">
        <v>259</v>
      </c>
      <c r="D14278" s="34">
        <v>293</v>
      </c>
      <c r="E14278" s="34">
        <v>302</v>
      </c>
      <c r="F14278" s="34">
        <v>277</v>
      </c>
      <c r="G14278" s="34">
        <v>229</v>
      </c>
      <c r="H14278" s="34">
        <v>311</v>
      </c>
      <c r="I14278" s="34">
        <v>245</v>
      </c>
      <c r="J14278" s="34">
        <v>311</v>
      </c>
      <c r="K14278" s="34">
        <v>211</v>
      </c>
      <c r="L14278" s="34">
        <v>267</v>
      </c>
      <c r="M14278" s="34">
        <v>170</v>
      </c>
    </row>
    <row r="14279" spans="1:13" x14ac:dyDescent="0.2">
      <c r="A14279" s="34" t="s">
        <v>115173</v>
      </c>
      <c r="B14279" s="34">
        <v>251</v>
      </c>
      <c r="C14279" s="34">
        <v>261</v>
      </c>
      <c r="D14279" s="34">
        <v>373</v>
      </c>
      <c r="E14279" s="34">
        <v>320</v>
      </c>
      <c r="F14279" s="34">
        <v>307</v>
      </c>
      <c r="G14279" s="34">
        <v>339</v>
      </c>
      <c r="H14279" s="34">
        <v>480</v>
      </c>
      <c r="I14279" s="34">
        <v>268</v>
      </c>
      <c r="J14279" s="34">
        <v>410</v>
      </c>
      <c r="K14279" s="34">
        <v>259</v>
      </c>
      <c r="L14279" s="34">
        <v>326</v>
      </c>
      <c r="M14279" s="34">
        <v>254</v>
      </c>
    </row>
    <row r="14280" spans="1:13" x14ac:dyDescent="0.2">
      <c r="A14280" s="34" t="s">
        <v>115174</v>
      </c>
      <c r="B14280" s="34">
        <v>493</v>
      </c>
      <c r="C14280" s="34">
        <v>563</v>
      </c>
      <c r="D14280" s="34">
        <v>629</v>
      </c>
      <c r="E14280" s="34">
        <v>604</v>
      </c>
      <c r="F14280" s="34">
        <v>510</v>
      </c>
      <c r="G14280" s="34">
        <v>502</v>
      </c>
      <c r="H14280" s="34">
        <v>703</v>
      </c>
      <c r="I14280" s="34">
        <v>561</v>
      </c>
      <c r="J14280" s="34">
        <v>611</v>
      </c>
      <c r="K14280" s="34">
        <v>468</v>
      </c>
      <c r="L14280" s="34">
        <v>538</v>
      </c>
      <c r="M14280" s="34">
        <v>437</v>
      </c>
    </row>
    <row r="14281" spans="1:13" x14ac:dyDescent="0.2">
      <c r="A14281" s="34" t="s">
        <v>115175</v>
      </c>
      <c r="B14281" s="34">
        <v>442</v>
      </c>
      <c r="C14281" s="34">
        <v>414</v>
      </c>
      <c r="D14281" s="34">
        <v>524</v>
      </c>
      <c r="E14281" s="34">
        <v>432</v>
      </c>
      <c r="F14281" s="34">
        <v>408</v>
      </c>
      <c r="G14281" s="34">
        <v>341</v>
      </c>
      <c r="H14281" s="34">
        <v>474</v>
      </c>
      <c r="I14281" s="34">
        <v>440</v>
      </c>
      <c r="J14281" s="34">
        <v>508</v>
      </c>
      <c r="K14281" s="34">
        <v>373</v>
      </c>
      <c r="L14281" s="34">
        <v>404</v>
      </c>
      <c r="M14281" s="34">
        <v>353</v>
      </c>
    </row>
    <row r="14282" spans="1:13" x14ac:dyDescent="0.2">
      <c r="A14282" s="34" t="s">
        <v>115176</v>
      </c>
      <c r="B14282" s="34">
        <v>996</v>
      </c>
      <c r="C14282" s="34">
        <v>1087</v>
      </c>
      <c r="D14282" s="34">
        <v>1098</v>
      </c>
      <c r="E14282" s="34">
        <v>1002</v>
      </c>
      <c r="F14282" s="34">
        <v>1020</v>
      </c>
      <c r="G14282" s="34">
        <v>971</v>
      </c>
      <c r="H14282" s="34">
        <v>1376</v>
      </c>
      <c r="I14282" s="34">
        <v>939</v>
      </c>
      <c r="J14282" s="34">
        <v>1085</v>
      </c>
      <c r="K14282" s="34">
        <v>831</v>
      </c>
      <c r="L14282" s="34">
        <v>1088</v>
      </c>
      <c r="M14282" s="34">
        <v>852</v>
      </c>
    </row>
    <row r="14283" spans="1:13" x14ac:dyDescent="0.2">
      <c r="A14283" s="34" t="s">
        <v>115177</v>
      </c>
      <c r="B14283" s="34">
        <v>209</v>
      </c>
      <c r="C14283" s="34">
        <v>265</v>
      </c>
      <c r="D14283" s="34">
        <v>416</v>
      </c>
      <c r="E14283" s="34">
        <v>346</v>
      </c>
      <c r="F14283" s="34">
        <v>266</v>
      </c>
      <c r="G14283" s="34">
        <v>255</v>
      </c>
      <c r="H14283" s="34">
        <v>267</v>
      </c>
      <c r="I14283" s="34">
        <v>326</v>
      </c>
      <c r="J14283" s="34">
        <v>296</v>
      </c>
      <c r="K14283" s="34">
        <v>213</v>
      </c>
      <c r="L14283" s="34">
        <v>282</v>
      </c>
      <c r="M14283" s="34">
        <v>221</v>
      </c>
    </row>
    <row r="14284" spans="1:13" x14ac:dyDescent="0.2">
      <c r="A14284" s="34" t="s">
        <v>115178</v>
      </c>
      <c r="B14284" s="34">
        <v>191</v>
      </c>
      <c r="C14284" s="34">
        <v>223</v>
      </c>
      <c r="D14284" s="34">
        <v>216</v>
      </c>
      <c r="E14284" s="34">
        <v>185</v>
      </c>
      <c r="F14284" s="34">
        <v>178</v>
      </c>
      <c r="G14284" s="34">
        <v>163</v>
      </c>
      <c r="H14284" s="34">
        <v>210</v>
      </c>
      <c r="I14284" s="34">
        <v>157</v>
      </c>
      <c r="J14284" s="34">
        <v>166</v>
      </c>
      <c r="K14284" s="34">
        <v>146</v>
      </c>
      <c r="L14284" s="34">
        <v>220</v>
      </c>
      <c r="M14284" s="34">
        <v>153</v>
      </c>
    </row>
    <row r="14285" spans="1:13" x14ac:dyDescent="0.2">
      <c r="A14285" s="34" t="s">
        <v>115179</v>
      </c>
      <c r="B14285" s="34">
        <v>644</v>
      </c>
      <c r="C14285" s="34">
        <v>619</v>
      </c>
      <c r="D14285" s="34">
        <v>658</v>
      </c>
      <c r="E14285" s="34">
        <v>695</v>
      </c>
      <c r="F14285" s="34">
        <v>595</v>
      </c>
      <c r="G14285" s="34">
        <v>650</v>
      </c>
      <c r="H14285" s="34">
        <v>700</v>
      </c>
      <c r="I14285" s="34">
        <v>746</v>
      </c>
      <c r="J14285" s="34">
        <v>648</v>
      </c>
      <c r="K14285" s="34">
        <v>556</v>
      </c>
      <c r="L14285" s="34">
        <v>681</v>
      </c>
      <c r="M14285" s="34">
        <v>490</v>
      </c>
    </row>
    <row r="14286" spans="1:13" x14ac:dyDescent="0.2">
      <c r="A14286" s="34" t="s">
        <v>115180</v>
      </c>
      <c r="B14286" s="34">
        <v>359</v>
      </c>
      <c r="C14286" s="34">
        <v>286</v>
      </c>
      <c r="D14286" s="34">
        <v>302</v>
      </c>
      <c r="E14286" s="34">
        <v>303</v>
      </c>
      <c r="F14286" s="34">
        <v>270</v>
      </c>
      <c r="G14286" s="34">
        <v>306</v>
      </c>
      <c r="H14286" s="34">
        <v>343</v>
      </c>
      <c r="I14286" s="34">
        <v>311</v>
      </c>
      <c r="J14286" s="34">
        <v>318</v>
      </c>
      <c r="K14286" s="34">
        <v>261</v>
      </c>
      <c r="L14286" s="34">
        <v>301</v>
      </c>
      <c r="M14286" s="34">
        <v>236</v>
      </c>
    </row>
    <row r="14287" spans="1:13" x14ac:dyDescent="0.2">
      <c r="A14287" s="34" t="s">
        <v>115181</v>
      </c>
      <c r="B14287" s="34">
        <v>259</v>
      </c>
      <c r="C14287" s="34">
        <v>269</v>
      </c>
      <c r="D14287" s="34">
        <v>256</v>
      </c>
      <c r="E14287" s="34">
        <v>241</v>
      </c>
      <c r="F14287" s="34">
        <v>257</v>
      </c>
      <c r="G14287" s="34">
        <v>196</v>
      </c>
      <c r="H14287" s="34">
        <v>328</v>
      </c>
      <c r="I14287" s="34">
        <v>245</v>
      </c>
      <c r="J14287" s="34">
        <v>286</v>
      </c>
      <c r="K14287" s="34">
        <v>224</v>
      </c>
      <c r="L14287" s="34">
        <v>260</v>
      </c>
      <c r="M14287" s="34">
        <v>214</v>
      </c>
    </row>
    <row r="14288" spans="1:13" x14ac:dyDescent="0.2">
      <c r="A14288" s="34" t="s">
        <v>115182</v>
      </c>
      <c r="B14288" s="34">
        <v>228</v>
      </c>
      <c r="C14288" s="34">
        <v>250</v>
      </c>
      <c r="D14288" s="34">
        <v>247</v>
      </c>
      <c r="E14288" s="34">
        <v>219</v>
      </c>
      <c r="F14288" s="34">
        <v>226</v>
      </c>
      <c r="G14288" s="34">
        <v>261</v>
      </c>
      <c r="H14288" s="34">
        <v>242</v>
      </c>
      <c r="I14288" s="34">
        <v>222</v>
      </c>
      <c r="J14288" s="34">
        <v>253</v>
      </c>
      <c r="K14288" s="34">
        <v>174</v>
      </c>
      <c r="L14288" s="34">
        <v>243</v>
      </c>
      <c r="M14288" s="34">
        <v>149</v>
      </c>
    </row>
    <row r="14289" spans="1:13" x14ac:dyDescent="0.2">
      <c r="A14289" s="34" t="s">
        <v>115183</v>
      </c>
      <c r="B14289" s="34">
        <v>328</v>
      </c>
      <c r="C14289" s="34">
        <v>367</v>
      </c>
      <c r="D14289" s="34">
        <v>305</v>
      </c>
      <c r="E14289" s="34">
        <v>361</v>
      </c>
      <c r="F14289" s="34">
        <v>280</v>
      </c>
      <c r="G14289" s="34">
        <v>319</v>
      </c>
      <c r="H14289" s="34">
        <v>334</v>
      </c>
      <c r="I14289" s="34">
        <v>338</v>
      </c>
      <c r="J14289" s="34">
        <v>344</v>
      </c>
      <c r="K14289" s="34">
        <v>256</v>
      </c>
      <c r="L14289" s="34">
        <v>255</v>
      </c>
      <c r="M14289" s="34">
        <v>226</v>
      </c>
    </row>
    <row r="14290" spans="1:13" x14ac:dyDescent="0.2">
      <c r="A14290" s="34" t="s">
        <v>115184</v>
      </c>
      <c r="B14290" s="34">
        <v>297</v>
      </c>
      <c r="C14290" s="34">
        <v>288</v>
      </c>
      <c r="D14290" s="34">
        <v>272</v>
      </c>
      <c r="E14290" s="34">
        <v>239</v>
      </c>
      <c r="F14290" s="34">
        <v>214</v>
      </c>
      <c r="G14290" s="34">
        <v>219</v>
      </c>
      <c r="H14290" s="34">
        <v>313</v>
      </c>
      <c r="I14290" s="34">
        <v>266</v>
      </c>
      <c r="J14290" s="34">
        <v>264</v>
      </c>
      <c r="K14290" s="34">
        <v>238</v>
      </c>
      <c r="L14290" s="34">
        <v>283</v>
      </c>
      <c r="M14290" s="34">
        <v>208</v>
      </c>
    </row>
    <row r="14291" spans="1:13" x14ac:dyDescent="0.2">
      <c r="A14291" s="34" t="s">
        <v>115185</v>
      </c>
      <c r="B14291" s="34">
        <v>349</v>
      </c>
      <c r="C14291" s="34">
        <v>304</v>
      </c>
      <c r="D14291" s="34">
        <v>367</v>
      </c>
      <c r="E14291" s="34">
        <v>396</v>
      </c>
      <c r="F14291" s="34">
        <v>361</v>
      </c>
      <c r="G14291" s="34">
        <v>295</v>
      </c>
      <c r="H14291" s="34">
        <v>399</v>
      </c>
      <c r="I14291" s="34">
        <v>346</v>
      </c>
      <c r="J14291" s="34">
        <v>373</v>
      </c>
      <c r="K14291" s="34">
        <v>293</v>
      </c>
      <c r="L14291" s="34">
        <v>336</v>
      </c>
      <c r="M14291" s="34">
        <v>239</v>
      </c>
    </row>
    <row r="14292" spans="1:13" x14ac:dyDescent="0.2">
      <c r="A14292" s="34" t="s">
        <v>115186</v>
      </c>
      <c r="B14292" s="34">
        <v>729</v>
      </c>
      <c r="C14292" s="34">
        <v>692</v>
      </c>
      <c r="D14292" s="34">
        <v>695</v>
      </c>
      <c r="E14292" s="34">
        <v>650</v>
      </c>
      <c r="F14292" s="34">
        <v>644</v>
      </c>
      <c r="G14292" s="34">
        <v>549</v>
      </c>
      <c r="H14292" s="34">
        <v>682</v>
      </c>
      <c r="I14292" s="34">
        <v>628</v>
      </c>
      <c r="J14292" s="34">
        <v>738</v>
      </c>
      <c r="K14292" s="34">
        <v>493</v>
      </c>
      <c r="L14292" s="34">
        <v>696</v>
      </c>
      <c r="M14292" s="34">
        <v>499</v>
      </c>
    </row>
    <row r="14293" spans="1:13" x14ac:dyDescent="0.2">
      <c r="A14293" s="34" t="s">
        <v>115187</v>
      </c>
      <c r="B14293" s="34">
        <v>483</v>
      </c>
      <c r="C14293" s="34">
        <v>511</v>
      </c>
      <c r="D14293" s="34">
        <v>596</v>
      </c>
      <c r="E14293" s="34">
        <v>626</v>
      </c>
      <c r="F14293" s="34">
        <v>531</v>
      </c>
      <c r="G14293" s="34">
        <v>534</v>
      </c>
      <c r="H14293" s="34">
        <v>570</v>
      </c>
      <c r="I14293" s="34">
        <v>491</v>
      </c>
      <c r="J14293" s="34">
        <v>575</v>
      </c>
      <c r="K14293" s="34">
        <v>405</v>
      </c>
      <c r="L14293" s="34">
        <v>476</v>
      </c>
      <c r="M14293" s="34">
        <v>403</v>
      </c>
    </row>
    <row r="14294" spans="1:13" x14ac:dyDescent="0.2">
      <c r="A14294" s="34" t="s">
        <v>115188</v>
      </c>
      <c r="B14294" s="34">
        <v>148</v>
      </c>
      <c r="C14294" s="34">
        <v>159</v>
      </c>
      <c r="D14294" s="34">
        <v>165</v>
      </c>
      <c r="E14294" s="34">
        <v>180</v>
      </c>
      <c r="F14294" s="34">
        <v>114</v>
      </c>
      <c r="G14294" s="34">
        <v>155</v>
      </c>
      <c r="H14294" s="34">
        <v>184</v>
      </c>
      <c r="I14294" s="34">
        <v>124</v>
      </c>
      <c r="J14294" s="34">
        <v>169</v>
      </c>
      <c r="K14294" s="34">
        <v>117</v>
      </c>
      <c r="L14294" s="34">
        <v>117</v>
      </c>
      <c r="M14294" s="34">
        <v>163</v>
      </c>
    </row>
    <row r="14295" spans="1:13" x14ac:dyDescent="0.2">
      <c r="A14295" s="34" t="s">
        <v>115189</v>
      </c>
      <c r="B14295" s="34">
        <v>193</v>
      </c>
      <c r="C14295" s="34">
        <v>290</v>
      </c>
      <c r="D14295" s="34">
        <v>356</v>
      </c>
      <c r="E14295" s="34">
        <v>313</v>
      </c>
      <c r="F14295" s="34">
        <v>311</v>
      </c>
      <c r="G14295" s="34">
        <v>332</v>
      </c>
      <c r="H14295" s="34">
        <v>346</v>
      </c>
      <c r="I14295" s="34">
        <v>299</v>
      </c>
      <c r="J14295" s="34">
        <v>291</v>
      </c>
      <c r="K14295" s="34">
        <v>285</v>
      </c>
      <c r="L14295" s="34">
        <v>357</v>
      </c>
      <c r="M14295" s="34">
        <v>248</v>
      </c>
    </row>
    <row r="14296" spans="1:13" x14ac:dyDescent="0.2">
      <c r="A14296" s="34" t="s">
        <v>115190</v>
      </c>
      <c r="B14296" s="34">
        <v>196</v>
      </c>
      <c r="C14296" s="34">
        <v>174</v>
      </c>
      <c r="D14296" s="34">
        <v>196</v>
      </c>
      <c r="E14296" s="34">
        <v>206</v>
      </c>
      <c r="F14296" s="34">
        <v>144</v>
      </c>
      <c r="G14296" s="34">
        <v>177</v>
      </c>
      <c r="H14296" s="34">
        <v>187</v>
      </c>
      <c r="I14296" s="34">
        <v>167</v>
      </c>
      <c r="J14296" s="34">
        <v>187</v>
      </c>
      <c r="K14296" s="34">
        <v>145</v>
      </c>
      <c r="L14296" s="34">
        <v>174</v>
      </c>
      <c r="M14296" s="34">
        <v>91</v>
      </c>
    </row>
    <row r="14297" spans="1:13" x14ac:dyDescent="0.2">
      <c r="A14297" s="34" t="s">
        <v>115191</v>
      </c>
      <c r="B14297" s="34">
        <v>180</v>
      </c>
      <c r="C14297" s="34">
        <v>216</v>
      </c>
      <c r="D14297" s="34">
        <v>170</v>
      </c>
      <c r="E14297" s="34">
        <v>245</v>
      </c>
      <c r="F14297" s="34">
        <v>140</v>
      </c>
      <c r="G14297" s="34">
        <v>185</v>
      </c>
      <c r="H14297" s="34">
        <v>183</v>
      </c>
      <c r="I14297" s="34">
        <v>192</v>
      </c>
      <c r="J14297" s="34">
        <v>161</v>
      </c>
      <c r="K14297" s="34">
        <v>169</v>
      </c>
      <c r="L14297" s="34">
        <v>198</v>
      </c>
      <c r="M14297" s="34">
        <v>180</v>
      </c>
    </row>
    <row r="14298" spans="1:13" x14ac:dyDescent="0.2">
      <c r="A14298" s="34" t="s">
        <v>115192</v>
      </c>
      <c r="B14298" s="34">
        <v>189</v>
      </c>
      <c r="C14298" s="34">
        <v>175</v>
      </c>
      <c r="D14298" s="34">
        <v>165</v>
      </c>
      <c r="E14298" s="34">
        <v>175</v>
      </c>
      <c r="F14298" s="34">
        <v>185</v>
      </c>
      <c r="G14298" s="34">
        <v>162</v>
      </c>
      <c r="H14298" s="34">
        <v>216</v>
      </c>
      <c r="I14298" s="34">
        <v>163</v>
      </c>
      <c r="J14298" s="34">
        <v>204</v>
      </c>
      <c r="K14298" s="34">
        <v>136</v>
      </c>
      <c r="L14298" s="34">
        <v>167</v>
      </c>
      <c r="M14298" s="34">
        <v>160</v>
      </c>
    </row>
    <row r="14299" spans="1:13" x14ac:dyDescent="0.2">
      <c r="A14299" s="34" t="s">
        <v>115193</v>
      </c>
      <c r="B14299" s="34">
        <v>395</v>
      </c>
      <c r="C14299" s="34">
        <v>361</v>
      </c>
      <c r="D14299" s="34">
        <v>409</v>
      </c>
      <c r="E14299" s="34">
        <v>420</v>
      </c>
      <c r="F14299" s="34">
        <v>393</v>
      </c>
      <c r="G14299" s="34">
        <v>375</v>
      </c>
      <c r="H14299" s="34">
        <v>454</v>
      </c>
      <c r="I14299" s="34">
        <v>329</v>
      </c>
      <c r="J14299" s="34">
        <v>436</v>
      </c>
      <c r="K14299" s="34">
        <v>301</v>
      </c>
      <c r="L14299" s="34">
        <v>404</v>
      </c>
      <c r="M14299" s="34">
        <v>278</v>
      </c>
    </row>
    <row r="14300" spans="1:13" x14ac:dyDescent="0.2">
      <c r="A14300" s="34" t="s">
        <v>115194</v>
      </c>
      <c r="B14300" s="34">
        <v>240</v>
      </c>
      <c r="C14300" s="34">
        <v>175</v>
      </c>
      <c r="D14300" s="34">
        <v>192</v>
      </c>
      <c r="E14300" s="34">
        <v>187</v>
      </c>
      <c r="F14300" s="34">
        <v>220</v>
      </c>
      <c r="G14300" s="34">
        <v>152</v>
      </c>
      <c r="H14300" s="34">
        <v>225</v>
      </c>
      <c r="I14300" s="34">
        <v>170</v>
      </c>
      <c r="J14300" s="34">
        <v>260</v>
      </c>
      <c r="K14300" s="34">
        <v>143</v>
      </c>
      <c r="L14300" s="34">
        <v>162</v>
      </c>
      <c r="M14300" s="34">
        <v>130</v>
      </c>
    </row>
    <row r="14301" spans="1:13" x14ac:dyDescent="0.2">
      <c r="A14301" s="34" t="s">
        <v>115195</v>
      </c>
      <c r="B14301" s="34">
        <v>322</v>
      </c>
      <c r="C14301" s="34">
        <v>339</v>
      </c>
      <c r="D14301" s="34">
        <v>331</v>
      </c>
      <c r="E14301" s="34">
        <v>376</v>
      </c>
      <c r="F14301" s="34">
        <v>299</v>
      </c>
      <c r="G14301" s="34">
        <v>328</v>
      </c>
      <c r="H14301" s="34">
        <v>340</v>
      </c>
      <c r="I14301" s="34">
        <v>395</v>
      </c>
      <c r="J14301" s="34">
        <v>391</v>
      </c>
      <c r="K14301" s="34">
        <v>284</v>
      </c>
      <c r="L14301" s="34">
        <v>305</v>
      </c>
      <c r="M14301" s="34">
        <v>295</v>
      </c>
    </row>
    <row r="14302" spans="1:13" x14ac:dyDescent="0.2">
      <c r="A14302" s="34" t="s">
        <v>115196</v>
      </c>
      <c r="B14302" s="34">
        <v>645</v>
      </c>
      <c r="C14302" s="34">
        <v>673</v>
      </c>
      <c r="D14302" s="34">
        <v>689</v>
      </c>
      <c r="E14302" s="34">
        <v>732</v>
      </c>
      <c r="F14302" s="34">
        <v>592</v>
      </c>
      <c r="G14302" s="34">
        <v>585</v>
      </c>
      <c r="H14302" s="34">
        <v>759</v>
      </c>
      <c r="I14302" s="34">
        <v>696</v>
      </c>
      <c r="J14302" s="34">
        <v>747</v>
      </c>
      <c r="K14302" s="34">
        <v>558</v>
      </c>
      <c r="L14302" s="34">
        <v>660</v>
      </c>
      <c r="M14302" s="34">
        <v>493</v>
      </c>
    </row>
    <row r="14303" spans="1:13" x14ac:dyDescent="0.2">
      <c r="A14303" s="34" t="s">
        <v>115197</v>
      </c>
      <c r="B14303" s="34">
        <v>1107</v>
      </c>
      <c r="C14303" s="34">
        <v>1076</v>
      </c>
      <c r="D14303" s="34">
        <v>1238</v>
      </c>
      <c r="E14303" s="34">
        <v>1162</v>
      </c>
      <c r="F14303" s="34">
        <v>1123</v>
      </c>
      <c r="G14303" s="34">
        <v>928</v>
      </c>
      <c r="H14303" s="34">
        <v>1152</v>
      </c>
      <c r="I14303" s="34">
        <v>1130</v>
      </c>
      <c r="J14303" s="34">
        <v>1215</v>
      </c>
      <c r="K14303" s="34">
        <v>815</v>
      </c>
      <c r="L14303" s="34">
        <v>1108</v>
      </c>
      <c r="M14303" s="34">
        <v>871</v>
      </c>
    </row>
    <row r="14304" spans="1:13" x14ac:dyDescent="0.2">
      <c r="A14304" s="34" t="s">
        <v>115198</v>
      </c>
      <c r="B14304" s="34">
        <v>357</v>
      </c>
      <c r="C14304" s="34">
        <v>530</v>
      </c>
      <c r="D14304" s="34">
        <v>448</v>
      </c>
      <c r="E14304" s="34">
        <v>502</v>
      </c>
      <c r="F14304" s="34">
        <v>366</v>
      </c>
      <c r="G14304" s="34">
        <v>466</v>
      </c>
      <c r="H14304" s="34">
        <v>495</v>
      </c>
      <c r="I14304" s="34">
        <v>537</v>
      </c>
      <c r="J14304" s="34">
        <v>427</v>
      </c>
      <c r="K14304" s="34">
        <v>433</v>
      </c>
      <c r="L14304" s="34">
        <v>418</v>
      </c>
      <c r="M14304" s="34">
        <v>402</v>
      </c>
    </row>
    <row r="14305" spans="1:13" x14ac:dyDescent="0.2">
      <c r="A14305" s="34" t="s">
        <v>115199</v>
      </c>
      <c r="B14305" s="34">
        <v>606</v>
      </c>
      <c r="C14305" s="34">
        <v>518</v>
      </c>
      <c r="D14305" s="34">
        <v>627</v>
      </c>
      <c r="E14305" s="34">
        <v>717</v>
      </c>
      <c r="F14305" s="34">
        <v>560</v>
      </c>
      <c r="G14305" s="34">
        <v>544</v>
      </c>
      <c r="H14305" s="34">
        <v>735</v>
      </c>
      <c r="I14305" s="34">
        <v>579</v>
      </c>
      <c r="J14305" s="34">
        <v>661</v>
      </c>
      <c r="K14305" s="34">
        <v>462</v>
      </c>
      <c r="L14305" s="34">
        <v>622</v>
      </c>
      <c r="M14305" s="34">
        <v>445</v>
      </c>
    </row>
    <row r="14306" spans="1:13" x14ac:dyDescent="0.2">
      <c r="A14306" s="34" t="s">
        <v>115200</v>
      </c>
      <c r="B14306" s="34">
        <v>487</v>
      </c>
      <c r="C14306" s="34">
        <v>426</v>
      </c>
      <c r="D14306" s="34">
        <v>503</v>
      </c>
      <c r="E14306" s="34">
        <v>570</v>
      </c>
      <c r="F14306" s="34">
        <v>454</v>
      </c>
      <c r="G14306" s="34">
        <v>418</v>
      </c>
      <c r="H14306" s="34">
        <v>485</v>
      </c>
      <c r="I14306" s="34">
        <v>451</v>
      </c>
      <c r="J14306" s="34">
        <v>486</v>
      </c>
      <c r="K14306" s="34">
        <v>378</v>
      </c>
      <c r="L14306" s="34">
        <v>513</v>
      </c>
      <c r="M14306" s="34">
        <v>368</v>
      </c>
    </row>
    <row r="14307" spans="1:13" x14ac:dyDescent="0.2">
      <c r="A14307" s="34" t="s">
        <v>115201</v>
      </c>
      <c r="B14307" s="34">
        <v>233</v>
      </c>
      <c r="C14307" s="34">
        <v>260</v>
      </c>
      <c r="D14307" s="34">
        <v>285</v>
      </c>
      <c r="E14307" s="34">
        <v>282</v>
      </c>
      <c r="F14307" s="34">
        <v>271</v>
      </c>
      <c r="G14307" s="34">
        <v>235</v>
      </c>
      <c r="H14307" s="34">
        <v>278</v>
      </c>
      <c r="I14307" s="34">
        <v>265</v>
      </c>
      <c r="J14307" s="34">
        <v>303</v>
      </c>
      <c r="K14307" s="34">
        <v>212</v>
      </c>
      <c r="L14307" s="34">
        <v>264</v>
      </c>
      <c r="M14307" s="34">
        <v>162</v>
      </c>
    </row>
    <row r="14308" spans="1:13" x14ac:dyDescent="0.2">
      <c r="A14308" s="34" t="s">
        <v>115202</v>
      </c>
      <c r="B14308" s="34">
        <v>232</v>
      </c>
      <c r="C14308" s="34">
        <v>305</v>
      </c>
      <c r="D14308" s="34">
        <v>247</v>
      </c>
      <c r="E14308" s="34">
        <v>313</v>
      </c>
      <c r="F14308" s="34">
        <v>303</v>
      </c>
      <c r="G14308" s="34">
        <v>277</v>
      </c>
      <c r="H14308" s="34">
        <v>277</v>
      </c>
      <c r="I14308" s="34">
        <v>300</v>
      </c>
      <c r="J14308" s="34">
        <v>294</v>
      </c>
      <c r="K14308" s="34">
        <v>250</v>
      </c>
      <c r="L14308" s="34">
        <v>279</v>
      </c>
      <c r="M14308" s="34">
        <v>217</v>
      </c>
    </row>
    <row r="14309" spans="1:13" x14ac:dyDescent="0.2">
      <c r="A14309" s="34" t="s">
        <v>115203</v>
      </c>
      <c r="B14309" s="34">
        <v>239</v>
      </c>
      <c r="C14309" s="34">
        <v>292</v>
      </c>
      <c r="D14309" s="34">
        <v>244</v>
      </c>
      <c r="E14309" s="34">
        <v>292</v>
      </c>
      <c r="F14309" s="34">
        <v>210</v>
      </c>
      <c r="G14309" s="34">
        <v>285</v>
      </c>
      <c r="H14309" s="34">
        <v>285</v>
      </c>
      <c r="I14309" s="34">
        <v>309</v>
      </c>
      <c r="J14309" s="34">
        <v>255</v>
      </c>
      <c r="K14309" s="34">
        <v>234</v>
      </c>
      <c r="L14309" s="34">
        <v>250</v>
      </c>
      <c r="M14309" s="34">
        <v>196</v>
      </c>
    </row>
    <row r="14310" spans="1:13" x14ac:dyDescent="0.2">
      <c r="A14310" s="34" t="s">
        <v>115204</v>
      </c>
      <c r="B14310" s="34">
        <v>121</v>
      </c>
      <c r="C14310" s="34">
        <v>152</v>
      </c>
      <c r="D14310" s="34">
        <v>126</v>
      </c>
      <c r="E14310" s="34">
        <v>135</v>
      </c>
      <c r="F14310" s="34">
        <v>108</v>
      </c>
      <c r="G14310" s="34">
        <v>130</v>
      </c>
      <c r="H14310" s="34">
        <v>175</v>
      </c>
      <c r="I14310" s="34">
        <v>137</v>
      </c>
      <c r="J14310" s="34">
        <v>125</v>
      </c>
      <c r="K14310" s="34">
        <v>128</v>
      </c>
      <c r="L14310" s="34">
        <v>137</v>
      </c>
      <c r="M14310" s="34">
        <v>136</v>
      </c>
    </row>
    <row r="14311" spans="1:13" x14ac:dyDescent="0.2">
      <c r="A14311" s="34" t="s">
        <v>115205</v>
      </c>
      <c r="B14311" s="34">
        <v>181</v>
      </c>
      <c r="C14311" s="34">
        <v>179</v>
      </c>
      <c r="D14311" s="34">
        <v>184</v>
      </c>
      <c r="E14311" s="34">
        <v>210</v>
      </c>
      <c r="F14311" s="34">
        <v>147</v>
      </c>
      <c r="G14311" s="34">
        <v>177</v>
      </c>
      <c r="H14311" s="34">
        <v>206</v>
      </c>
      <c r="I14311" s="34">
        <v>248</v>
      </c>
      <c r="J14311" s="34">
        <v>171</v>
      </c>
      <c r="K14311" s="34">
        <v>157</v>
      </c>
      <c r="L14311" s="34">
        <v>192</v>
      </c>
      <c r="M14311" s="34">
        <v>129</v>
      </c>
    </row>
    <row r="14312" spans="1:13" x14ac:dyDescent="0.2">
      <c r="A14312" s="34" t="s">
        <v>115206</v>
      </c>
      <c r="B14312" s="34">
        <v>79</v>
      </c>
      <c r="C14312" s="34">
        <v>109</v>
      </c>
      <c r="D14312" s="34">
        <v>176</v>
      </c>
      <c r="E14312" s="34">
        <v>124</v>
      </c>
      <c r="F14312" s="34">
        <v>121</v>
      </c>
      <c r="G14312" s="34">
        <v>90</v>
      </c>
      <c r="H14312" s="34">
        <v>142</v>
      </c>
      <c r="I14312" s="34">
        <v>106</v>
      </c>
      <c r="J14312" s="34">
        <v>131</v>
      </c>
      <c r="K14312" s="34">
        <v>106</v>
      </c>
      <c r="L14312" s="34">
        <v>122</v>
      </c>
      <c r="M14312" s="34">
        <v>78</v>
      </c>
    </row>
    <row r="14313" spans="1:13" x14ac:dyDescent="0.2">
      <c r="A14313" s="34" t="s">
        <v>115207</v>
      </c>
      <c r="B14313" s="34">
        <v>279</v>
      </c>
      <c r="C14313" s="34">
        <v>250</v>
      </c>
      <c r="D14313" s="34">
        <v>327</v>
      </c>
      <c r="E14313" s="34">
        <v>282</v>
      </c>
      <c r="F14313" s="34">
        <v>312</v>
      </c>
      <c r="G14313" s="34">
        <v>247</v>
      </c>
      <c r="H14313" s="34">
        <v>374</v>
      </c>
      <c r="I14313" s="34">
        <v>283</v>
      </c>
      <c r="J14313" s="34">
        <v>355</v>
      </c>
      <c r="K14313" s="34">
        <v>243</v>
      </c>
      <c r="L14313" s="34">
        <v>313</v>
      </c>
      <c r="M14313" s="34">
        <v>242</v>
      </c>
    </row>
    <row r="14314" spans="1:13" x14ac:dyDescent="0.2">
      <c r="A14314" s="34" t="s">
        <v>115208</v>
      </c>
      <c r="B14314" s="34">
        <v>263</v>
      </c>
      <c r="C14314" s="34">
        <v>213</v>
      </c>
      <c r="D14314" s="34">
        <v>179</v>
      </c>
      <c r="E14314" s="34">
        <v>206</v>
      </c>
      <c r="F14314" s="34">
        <v>175</v>
      </c>
      <c r="G14314" s="34">
        <v>173</v>
      </c>
      <c r="H14314" s="34">
        <v>240</v>
      </c>
      <c r="I14314" s="34">
        <v>223</v>
      </c>
      <c r="J14314" s="34">
        <v>169</v>
      </c>
      <c r="K14314" s="34">
        <v>145</v>
      </c>
      <c r="L14314" s="34">
        <v>197</v>
      </c>
      <c r="M14314" s="34">
        <v>178</v>
      </c>
    </row>
    <row r="14315" spans="1:13" x14ac:dyDescent="0.2">
      <c r="A14315" s="34" t="s">
        <v>115209</v>
      </c>
      <c r="B14315" s="34">
        <v>195</v>
      </c>
      <c r="C14315" s="34">
        <v>193</v>
      </c>
      <c r="D14315" s="34">
        <v>200</v>
      </c>
      <c r="E14315" s="34">
        <v>242</v>
      </c>
      <c r="F14315" s="34">
        <v>188</v>
      </c>
      <c r="G14315" s="34">
        <v>259</v>
      </c>
      <c r="H14315" s="34">
        <v>257</v>
      </c>
      <c r="I14315" s="34">
        <v>218</v>
      </c>
      <c r="J14315" s="34">
        <v>201</v>
      </c>
      <c r="K14315" s="34">
        <v>205</v>
      </c>
      <c r="L14315" s="34">
        <v>181</v>
      </c>
      <c r="M14315" s="34">
        <v>186</v>
      </c>
    </row>
    <row r="14316" spans="1:13" x14ac:dyDescent="0.2">
      <c r="A14316" s="34" t="s">
        <v>115210</v>
      </c>
      <c r="B14316" s="34">
        <v>304</v>
      </c>
      <c r="C14316" s="34">
        <v>357</v>
      </c>
      <c r="D14316" s="34">
        <v>400</v>
      </c>
      <c r="E14316" s="34">
        <v>370</v>
      </c>
      <c r="F14316" s="34">
        <v>339</v>
      </c>
      <c r="G14316" s="34">
        <v>329</v>
      </c>
      <c r="H14316" s="34">
        <v>384</v>
      </c>
      <c r="I14316" s="34">
        <v>384</v>
      </c>
      <c r="J14316" s="34">
        <v>393</v>
      </c>
      <c r="K14316" s="34">
        <v>307</v>
      </c>
      <c r="L14316" s="34">
        <v>270</v>
      </c>
      <c r="M14316" s="34">
        <v>304</v>
      </c>
    </row>
    <row r="14317" spans="1:13" x14ac:dyDescent="0.2">
      <c r="A14317" s="34" t="s">
        <v>115211</v>
      </c>
      <c r="B14317" s="34">
        <v>390</v>
      </c>
      <c r="C14317" s="34">
        <v>294</v>
      </c>
      <c r="D14317" s="34">
        <v>391</v>
      </c>
      <c r="E14317" s="34">
        <v>350</v>
      </c>
      <c r="F14317" s="34">
        <v>393</v>
      </c>
      <c r="G14317" s="34">
        <v>297</v>
      </c>
      <c r="H14317" s="34">
        <v>437</v>
      </c>
      <c r="I14317" s="34">
        <v>308</v>
      </c>
      <c r="J14317" s="34">
        <v>446</v>
      </c>
      <c r="K14317" s="34">
        <v>264</v>
      </c>
      <c r="L14317" s="34">
        <v>394</v>
      </c>
      <c r="M14317" s="34">
        <v>262</v>
      </c>
    </row>
    <row r="14318" spans="1:13" x14ac:dyDescent="0.2">
      <c r="A14318" s="34" t="s">
        <v>115212</v>
      </c>
      <c r="B14318" s="34">
        <v>98</v>
      </c>
      <c r="C14318" s="34">
        <v>111</v>
      </c>
      <c r="D14318" s="34">
        <v>129</v>
      </c>
      <c r="E14318" s="34">
        <v>123</v>
      </c>
      <c r="F14318" s="34">
        <v>92</v>
      </c>
      <c r="G14318" s="34">
        <v>95</v>
      </c>
      <c r="H14318" s="34">
        <v>76</v>
      </c>
      <c r="I14318" s="34">
        <v>88</v>
      </c>
      <c r="J14318" s="34">
        <v>85</v>
      </c>
      <c r="K14318" s="34">
        <v>97</v>
      </c>
      <c r="L14318" s="34">
        <v>92</v>
      </c>
      <c r="M14318" s="34">
        <v>95</v>
      </c>
    </row>
    <row r="14319" spans="1:13" x14ac:dyDescent="0.2">
      <c r="A14319" s="34" t="s">
        <v>115213</v>
      </c>
      <c r="B14319" s="34">
        <v>236</v>
      </c>
      <c r="C14319" s="34">
        <v>183</v>
      </c>
      <c r="D14319" s="34">
        <v>197</v>
      </c>
      <c r="E14319" s="34">
        <v>161</v>
      </c>
      <c r="F14319" s="34">
        <v>203</v>
      </c>
      <c r="G14319" s="34">
        <v>213</v>
      </c>
      <c r="H14319" s="34">
        <v>276</v>
      </c>
      <c r="I14319" s="34">
        <v>203</v>
      </c>
      <c r="J14319" s="34">
        <v>205</v>
      </c>
      <c r="K14319" s="34">
        <v>176</v>
      </c>
      <c r="L14319" s="34">
        <v>191</v>
      </c>
      <c r="M14319" s="34">
        <v>150</v>
      </c>
    </row>
    <row r="14320" spans="1:13" x14ac:dyDescent="0.2">
      <c r="A14320" s="34" t="s">
        <v>115214</v>
      </c>
      <c r="B14320" s="34">
        <v>235</v>
      </c>
      <c r="C14320" s="34">
        <v>285</v>
      </c>
      <c r="D14320" s="34">
        <v>286</v>
      </c>
      <c r="E14320" s="34">
        <v>254</v>
      </c>
      <c r="F14320" s="34">
        <v>281</v>
      </c>
      <c r="G14320" s="34">
        <v>227</v>
      </c>
      <c r="H14320" s="34">
        <v>318</v>
      </c>
      <c r="I14320" s="34">
        <v>307</v>
      </c>
      <c r="J14320" s="34">
        <v>282</v>
      </c>
      <c r="K14320" s="34">
        <v>261</v>
      </c>
      <c r="L14320" s="34">
        <v>284</v>
      </c>
      <c r="M14320" s="34">
        <v>195</v>
      </c>
    </row>
    <row r="14321" spans="1:13" x14ac:dyDescent="0.2">
      <c r="A14321" s="34" t="s">
        <v>115215</v>
      </c>
      <c r="B14321" s="34">
        <v>331</v>
      </c>
      <c r="C14321" s="34">
        <v>398</v>
      </c>
      <c r="D14321" s="34">
        <v>379</v>
      </c>
      <c r="E14321" s="34">
        <v>405</v>
      </c>
      <c r="F14321" s="34">
        <v>380</v>
      </c>
      <c r="G14321" s="34">
        <v>365</v>
      </c>
      <c r="H14321" s="34">
        <v>374</v>
      </c>
      <c r="I14321" s="34">
        <v>398</v>
      </c>
      <c r="J14321" s="34">
        <v>404</v>
      </c>
      <c r="K14321" s="34">
        <v>318</v>
      </c>
      <c r="L14321" s="34">
        <v>368</v>
      </c>
      <c r="M14321" s="34">
        <v>259</v>
      </c>
    </row>
    <row r="14322" spans="1:13" x14ac:dyDescent="0.2">
      <c r="A14322" s="34" t="s">
        <v>115216</v>
      </c>
      <c r="B14322" s="34">
        <v>336</v>
      </c>
      <c r="C14322" s="34">
        <v>456</v>
      </c>
      <c r="D14322" s="34">
        <v>351</v>
      </c>
      <c r="E14322" s="34">
        <v>433</v>
      </c>
      <c r="F14322" s="34">
        <v>346</v>
      </c>
      <c r="G14322" s="34">
        <v>378</v>
      </c>
      <c r="H14322" s="34">
        <v>392</v>
      </c>
      <c r="I14322" s="34">
        <v>377</v>
      </c>
      <c r="J14322" s="34">
        <v>388</v>
      </c>
      <c r="K14322" s="34">
        <v>380</v>
      </c>
      <c r="L14322" s="34">
        <v>367</v>
      </c>
      <c r="M14322" s="34">
        <v>274</v>
      </c>
    </row>
    <row r="14323" spans="1:13" x14ac:dyDescent="0.2">
      <c r="A14323" s="34" t="s">
        <v>115217</v>
      </c>
      <c r="B14323" s="34">
        <v>681</v>
      </c>
      <c r="C14323" s="34">
        <v>588</v>
      </c>
      <c r="D14323" s="34">
        <v>704</v>
      </c>
      <c r="E14323" s="34">
        <v>752</v>
      </c>
      <c r="F14323" s="34">
        <v>638</v>
      </c>
      <c r="G14323" s="34">
        <v>608</v>
      </c>
      <c r="H14323" s="34">
        <v>665</v>
      </c>
      <c r="I14323" s="34">
        <v>682</v>
      </c>
      <c r="J14323" s="34">
        <v>707</v>
      </c>
      <c r="K14323" s="34">
        <v>507</v>
      </c>
      <c r="L14323" s="34">
        <v>707</v>
      </c>
      <c r="M14323" s="34">
        <v>492</v>
      </c>
    </row>
    <row r="14324" spans="1:13" x14ac:dyDescent="0.2">
      <c r="A14324" s="34" t="s">
        <v>115218</v>
      </c>
      <c r="B14324" s="34">
        <v>1164</v>
      </c>
      <c r="C14324" s="34">
        <v>1173</v>
      </c>
      <c r="D14324" s="34">
        <v>1246</v>
      </c>
      <c r="E14324" s="34">
        <v>1243</v>
      </c>
      <c r="F14324" s="34">
        <v>1131</v>
      </c>
      <c r="G14324" s="34">
        <v>1059</v>
      </c>
      <c r="H14324" s="34">
        <v>1490</v>
      </c>
      <c r="I14324" s="34">
        <v>1122</v>
      </c>
      <c r="J14324" s="34">
        <v>1237</v>
      </c>
      <c r="K14324" s="34">
        <v>1005</v>
      </c>
      <c r="L14324" s="34">
        <v>1140</v>
      </c>
      <c r="M14324" s="34">
        <v>853</v>
      </c>
    </row>
    <row r="14325" spans="1:13" x14ac:dyDescent="0.2">
      <c r="A14325" s="34" t="s">
        <v>115219</v>
      </c>
      <c r="B14325" s="34">
        <v>448</v>
      </c>
      <c r="C14325" s="34">
        <v>509</v>
      </c>
      <c r="D14325" s="34">
        <v>537</v>
      </c>
      <c r="E14325" s="34">
        <v>538</v>
      </c>
      <c r="F14325" s="34">
        <v>377</v>
      </c>
      <c r="G14325" s="34">
        <v>435</v>
      </c>
      <c r="H14325" s="34">
        <v>540</v>
      </c>
      <c r="I14325" s="34">
        <v>445</v>
      </c>
      <c r="J14325" s="34">
        <v>517</v>
      </c>
      <c r="K14325" s="34">
        <v>396</v>
      </c>
      <c r="L14325" s="34">
        <v>422</v>
      </c>
      <c r="M14325" s="34">
        <v>356</v>
      </c>
    </row>
    <row r="14326" spans="1:13" x14ac:dyDescent="0.2">
      <c r="A14326" s="34" t="s">
        <v>115220</v>
      </c>
      <c r="B14326" s="34">
        <v>493</v>
      </c>
      <c r="C14326" s="34">
        <v>361</v>
      </c>
      <c r="D14326" s="34">
        <v>557</v>
      </c>
      <c r="E14326" s="34">
        <v>425</v>
      </c>
      <c r="F14326" s="34">
        <v>491</v>
      </c>
      <c r="G14326" s="34">
        <v>390</v>
      </c>
      <c r="H14326" s="34">
        <v>494</v>
      </c>
      <c r="I14326" s="34">
        <v>410</v>
      </c>
      <c r="J14326" s="34">
        <v>460</v>
      </c>
      <c r="K14326" s="34">
        <v>339</v>
      </c>
      <c r="L14326" s="34">
        <v>502</v>
      </c>
      <c r="M14326" s="34">
        <v>336</v>
      </c>
    </row>
    <row r="14327" spans="1:13" x14ac:dyDescent="0.2">
      <c r="A14327" s="34" t="s">
        <v>115221</v>
      </c>
      <c r="B14327" s="34">
        <v>439</v>
      </c>
      <c r="C14327" s="34">
        <v>492</v>
      </c>
      <c r="D14327" s="34">
        <v>540</v>
      </c>
      <c r="E14327" s="34">
        <v>529</v>
      </c>
      <c r="F14327" s="34">
        <v>490</v>
      </c>
      <c r="G14327" s="34">
        <v>462</v>
      </c>
      <c r="H14327" s="34">
        <v>575</v>
      </c>
      <c r="I14327" s="34">
        <v>438</v>
      </c>
      <c r="J14327" s="34">
        <v>480</v>
      </c>
      <c r="K14327" s="34">
        <v>381</v>
      </c>
      <c r="L14327" s="34">
        <v>467</v>
      </c>
      <c r="M14327" s="34">
        <v>414</v>
      </c>
    </row>
    <row r="14328" spans="1:13" x14ac:dyDescent="0.2">
      <c r="A14328" s="34" t="s">
        <v>115222</v>
      </c>
      <c r="B14328" s="34">
        <v>285</v>
      </c>
      <c r="C14328" s="34">
        <v>292</v>
      </c>
      <c r="D14328" s="34">
        <v>300</v>
      </c>
      <c r="E14328" s="34">
        <v>339</v>
      </c>
      <c r="F14328" s="34">
        <v>263</v>
      </c>
      <c r="G14328" s="34">
        <v>296</v>
      </c>
      <c r="H14328" s="34">
        <v>302</v>
      </c>
      <c r="I14328" s="34">
        <v>294</v>
      </c>
      <c r="J14328" s="34">
        <v>275</v>
      </c>
      <c r="K14328" s="34">
        <v>251</v>
      </c>
      <c r="L14328" s="34">
        <v>299</v>
      </c>
      <c r="M14328" s="34">
        <v>198</v>
      </c>
    </row>
    <row r="14329" spans="1:13" x14ac:dyDescent="0.2">
      <c r="A14329" s="34" t="s">
        <v>115223</v>
      </c>
      <c r="B14329" s="34">
        <v>312</v>
      </c>
      <c r="C14329" s="34">
        <v>259</v>
      </c>
      <c r="D14329" s="34">
        <v>277</v>
      </c>
      <c r="E14329" s="34">
        <v>327</v>
      </c>
      <c r="F14329" s="34">
        <v>232</v>
      </c>
      <c r="G14329" s="34">
        <v>311</v>
      </c>
      <c r="H14329" s="34">
        <v>347</v>
      </c>
      <c r="I14329" s="34">
        <v>282</v>
      </c>
      <c r="J14329" s="34">
        <v>323</v>
      </c>
      <c r="K14329" s="34">
        <v>232</v>
      </c>
      <c r="L14329" s="34">
        <v>271</v>
      </c>
      <c r="M14329" s="34">
        <v>213</v>
      </c>
    </row>
    <row r="14330" spans="1:13" x14ac:dyDescent="0.2">
      <c r="A14330" s="34" t="s">
        <v>115224</v>
      </c>
      <c r="B14330" s="34">
        <v>184</v>
      </c>
      <c r="C14330" s="34">
        <v>186</v>
      </c>
      <c r="D14330" s="34">
        <v>192</v>
      </c>
      <c r="E14330" s="34">
        <v>201</v>
      </c>
      <c r="F14330" s="34">
        <v>166</v>
      </c>
      <c r="G14330" s="34">
        <v>161</v>
      </c>
      <c r="H14330" s="34">
        <v>240</v>
      </c>
      <c r="I14330" s="34">
        <v>190</v>
      </c>
      <c r="J14330" s="34">
        <v>213</v>
      </c>
      <c r="K14330" s="34">
        <v>166</v>
      </c>
      <c r="L14330" s="34">
        <v>202</v>
      </c>
      <c r="M14330" s="34">
        <v>141</v>
      </c>
    </row>
    <row r="14331" spans="1:13" x14ac:dyDescent="0.2">
      <c r="A14331" s="34" t="s">
        <v>115225</v>
      </c>
      <c r="B14331" s="34">
        <v>186</v>
      </c>
      <c r="C14331" s="34">
        <v>180</v>
      </c>
      <c r="D14331" s="34">
        <v>195</v>
      </c>
      <c r="E14331" s="34">
        <v>240</v>
      </c>
      <c r="F14331" s="34">
        <v>214</v>
      </c>
      <c r="G14331" s="34">
        <v>179</v>
      </c>
      <c r="H14331" s="34">
        <v>232</v>
      </c>
      <c r="I14331" s="34">
        <v>180</v>
      </c>
      <c r="J14331" s="34">
        <v>220</v>
      </c>
      <c r="K14331" s="34">
        <v>160</v>
      </c>
      <c r="L14331" s="34">
        <v>196</v>
      </c>
      <c r="M14331" s="34">
        <v>173</v>
      </c>
    </row>
    <row r="14332" spans="1:13" x14ac:dyDescent="0.2">
      <c r="A14332" s="34" t="s">
        <v>115226</v>
      </c>
      <c r="B14332" s="34">
        <v>310</v>
      </c>
      <c r="C14332" s="34">
        <v>346</v>
      </c>
      <c r="D14332" s="34">
        <v>429</v>
      </c>
      <c r="E14332" s="34">
        <v>321</v>
      </c>
      <c r="F14332" s="34">
        <v>326</v>
      </c>
      <c r="G14332" s="34">
        <v>331</v>
      </c>
      <c r="H14332" s="34">
        <v>411</v>
      </c>
      <c r="I14332" s="34">
        <v>320</v>
      </c>
      <c r="J14332" s="34">
        <v>391</v>
      </c>
      <c r="K14332" s="34">
        <v>263</v>
      </c>
      <c r="L14332" s="34">
        <v>388</v>
      </c>
      <c r="M14332" s="34">
        <v>268</v>
      </c>
    </row>
    <row r="14333" spans="1:13" x14ac:dyDescent="0.2">
      <c r="A14333" s="34" t="s">
        <v>115227</v>
      </c>
      <c r="B14333" s="34">
        <v>250</v>
      </c>
      <c r="C14333" s="34">
        <v>264</v>
      </c>
      <c r="D14333" s="34">
        <v>215</v>
      </c>
      <c r="E14333" s="34">
        <v>261</v>
      </c>
      <c r="F14333" s="34">
        <v>220</v>
      </c>
      <c r="G14333" s="34">
        <v>193</v>
      </c>
      <c r="H14333" s="34">
        <v>239</v>
      </c>
      <c r="I14333" s="34">
        <v>234</v>
      </c>
      <c r="J14333" s="34">
        <v>223</v>
      </c>
      <c r="K14333" s="34">
        <v>203</v>
      </c>
      <c r="L14333" s="34">
        <v>263</v>
      </c>
      <c r="M14333" s="34">
        <v>135</v>
      </c>
    </row>
    <row r="14334" spans="1:13" x14ac:dyDescent="0.2">
      <c r="A14334" s="34" t="s">
        <v>115228</v>
      </c>
      <c r="B14334" s="34">
        <v>261</v>
      </c>
      <c r="C14334" s="34">
        <v>228</v>
      </c>
      <c r="D14334" s="34">
        <v>237</v>
      </c>
      <c r="E14334" s="34">
        <v>263</v>
      </c>
      <c r="F14334" s="34">
        <v>235</v>
      </c>
      <c r="G14334" s="34">
        <v>170</v>
      </c>
      <c r="H14334" s="34">
        <v>237</v>
      </c>
      <c r="I14334" s="34">
        <v>207</v>
      </c>
      <c r="J14334" s="34">
        <v>278</v>
      </c>
      <c r="K14334" s="34">
        <v>156</v>
      </c>
      <c r="L14334" s="34">
        <v>254</v>
      </c>
      <c r="M14334" s="34">
        <v>144</v>
      </c>
    </row>
    <row r="14335" spans="1:13" x14ac:dyDescent="0.2">
      <c r="A14335" s="34" t="s">
        <v>115229</v>
      </c>
      <c r="B14335" s="34">
        <v>622</v>
      </c>
      <c r="C14335" s="34">
        <v>598</v>
      </c>
      <c r="D14335" s="34">
        <v>641</v>
      </c>
      <c r="E14335" s="34">
        <v>671</v>
      </c>
      <c r="F14335" s="34">
        <v>629</v>
      </c>
      <c r="G14335" s="34">
        <v>636</v>
      </c>
      <c r="H14335" s="34">
        <v>855</v>
      </c>
      <c r="I14335" s="34">
        <v>635</v>
      </c>
      <c r="J14335" s="34">
        <v>827</v>
      </c>
      <c r="K14335" s="34">
        <v>489</v>
      </c>
      <c r="L14335" s="34">
        <v>755</v>
      </c>
      <c r="M14335" s="34">
        <v>469</v>
      </c>
    </row>
    <row r="14336" spans="1:13" x14ac:dyDescent="0.2">
      <c r="A14336" s="34" t="s">
        <v>115230</v>
      </c>
      <c r="B14336" s="34">
        <v>237</v>
      </c>
      <c r="C14336" s="34">
        <v>180</v>
      </c>
      <c r="D14336" s="34">
        <v>152</v>
      </c>
      <c r="E14336" s="34">
        <v>175</v>
      </c>
      <c r="F14336" s="34">
        <v>150</v>
      </c>
      <c r="G14336" s="34">
        <v>184</v>
      </c>
      <c r="H14336" s="34">
        <v>241</v>
      </c>
      <c r="I14336" s="34">
        <v>158</v>
      </c>
      <c r="J14336" s="34">
        <v>173</v>
      </c>
      <c r="K14336" s="34">
        <v>132</v>
      </c>
      <c r="L14336" s="34">
        <v>186</v>
      </c>
      <c r="M14336" s="34">
        <v>115</v>
      </c>
    </row>
    <row r="14337" spans="1:13" x14ac:dyDescent="0.2">
      <c r="A14337" s="34" t="s">
        <v>115231</v>
      </c>
      <c r="B14337" s="34">
        <v>313</v>
      </c>
      <c r="C14337" s="34">
        <v>415</v>
      </c>
      <c r="D14337" s="34">
        <v>401</v>
      </c>
      <c r="E14337" s="34">
        <v>509</v>
      </c>
      <c r="F14337" s="34">
        <v>432</v>
      </c>
      <c r="G14337" s="34">
        <v>332</v>
      </c>
      <c r="H14337" s="34">
        <v>469</v>
      </c>
      <c r="I14337" s="34">
        <v>393</v>
      </c>
      <c r="J14337" s="34">
        <v>444</v>
      </c>
      <c r="K14337" s="34">
        <v>281</v>
      </c>
      <c r="L14337" s="34">
        <v>439</v>
      </c>
      <c r="M14337" s="34">
        <v>302</v>
      </c>
    </row>
    <row r="14338" spans="1:13" x14ac:dyDescent="0.2">
      <c r="A14338" s="34" t="s">
        <v>115232</v>
      </c>
      <c r="B14338" s="34">
        <v>168</v>
      </c>
      <c r="C14338" s="34">
        <v>169</v>
      </c>
      <c r="D14338" s="34">
        <v>130</v>
      </c>
      <c r="E14338" s="34">
        <v>146</v>
      </c>
      <c r="F14338" s="34">
        <v>121</v>
      </c>
      <c r="G14338" s="34">
        <v>157</v>
      </c>
      <c r="H14338" s="34">
        <v>135</v>
      </c>
      <c r="I14338" s="34">
        <v>166</v>
      </c>
      <c r="J14338" s="34">
        <v>155</v>
      </c>
      <c r="K14338" s="34">
        <v>121</v>
      </c>
      <c r="L14338" s="34">
        <v>161</v>
      </c>
      <c r="M14338" s="34">
        <v>108</v>
      </c>
    </row>
    <row r="14339" spans="1:13" x14ac:dyDescent="0.2">
      <c r="A14339" s="34" t="s">
        <v>115233</v>
      </c>
      <c r="B14339" s="34">
        <v>515</v>
      </c>
      <c r="C14339" s="34">
        <v>525</v>
      </c>
      <c r="D14339" s="34">
        <v>633</v>
      </c>
      <c r="E14339" s="34">
        <v>558</v>
      </c>
      <c r="F14339" s="34">
        <v>540</v>
      </c>
      <c r="G14339" s="34">
        <v>554</v>
      </c>
      <c r="H14339" s="34">
        <v>726</v>
      </c>
      <c r="I14339" s="34">
        <v>563</v>
      </c>
      <c r="J14339" s="34">
        <v>683</v>
      </c>
      <c r="K14339" s="34">
        <v>493</v>
      </c>
      <c r="L14339" s="34">
        <v>539</v>
      </c>
      <c r="M14339" s="34">
        <v>455</v>
      </c>
    </row>
    <row r="14340" spans="1:13" x14ac:dyDescent="0.2">
      <c r="A14340" s="34" t="s">
        <v>115234</v>
      </c>
      <c r="B14340" s="34">
        <v>545</v>
      </c>
      <c r="C14340" s="34">
        <v>570</v>
      </c>
      <c r="D14340" s="34">
        <v>577</v>
      </c>
      <c r="E14340" s="34">
        <v>661</v>
      </c>
      <c r="F14340" s="34">
        <v>434</v>
      </c>
      <c r="G14340" s="34">
        <v>588</v>
      </c>
      <c r="H14340" s="34">
        <v>675</v>
      </c>
      <c r="I14340" s="34">
        <v>661</v>
      </c>
      <c r="J14340" s="34">
        <v>526</v>
      </c>
      <c r="K14340" s="34">
        <v>537</v>
      </c>
      <c r="L14340" s="34">
        <v>485</v>
      </c>
      <c r="M14340" s="34">
        <v>441</v>
      </c>
    </row>
    <row r="14341" spans="1:13" x14ac:dyDescent="0.2">
      <c r="A14341" s="34" t="s">
        <v>115235</v>
      </c>
      <c r="B14341" s="34">
        <v>515</v>
      </c>
      <c r="C14341" s="34">
        <v>639</v>
      </c>
      <c r="D14341" s="34">
        <v>600</v>
      </c>
      <c r="E14341" s="34">
        <v>629</v>
      </c>
      <c r="F14341" s="34">
        <v>521</v>
      </c>
      <c r="G14341" s="34">
        <v>512</v>
      </c>
      <c r="H14341" s="34">
        <v>651</v>
      </c>
      <c r="I14341" s="34">
        <v>614</v>
      </c>
      <c r="J14341" s="34">
        <v>571</v>
      </c>
      <c r="K14341" s="34">
        <v>448</v>
      </c>
      <c r="L14341" s="34">
        <v>598</v>
      </c>
      <c r="M14341" s="34">
        <v>451</v>
      </c>
    </row>
    <row r="14342" spans="1:13" x14ac:dyDescent="0.2">
      <c r="A14342" s="34" t="s">
        <v>115236</v>
      </c>
      <c r="B14342" s="34">
        <v>354</v>
      </c>
      <c r="C14342" s="34">
        <v>440</v>
      </c>
      <c r="D14342" s="34">
        <v>418</v>
      </c>
      <c r="E14342" s="34">
        <v>501</v>
      </c>
      <c r="F14342" s="34">
        <v>429</v>
      </c>
      <c r="G14342" s="34">
        <v>425</v>
      </c>
      <c r="H14342" s="34">
        <v>465</v>
      </c>
      <c r="I14342" s="34">
        <v>437</v>
      </c>
      <c r="J14342" s="34">
        <v>479</v>
      </c>
      <c r="K14342" s="34">
        <v>416</v>
      </c>
      <c r="L14342" s="34">
        <v>411</v>
      </c>
      <c r="M14342" s="34">
        <v>356</v>
      </c>
    </row>
    <row r="14343" spans="1:13" x14ac:dyDescent="0.2">
      <c r="A14343" s="34" t="s">
        <v>115237</v>
      </c>
      <c r="B14343" s="34">
        <v>827</v>
      </c>
      <c r="C14343" s="34">
        <v>869</v>
      </c>
      <c r="D14343" s="34">
        <v>833</v>
      </c>
      <c r="E14343" s="34">
        <v>893</v>
      </c>
      <c r="F14343" s="34">
        <v>853</v>
      </c>
      <c r="G14343" s="34">
        <v>792</v>
      </c>
      <c r="H14343" s="34">
        <v>985</v>
      </c>
      <c r="I14343" s="34">
        <v>809</v>
      </c>
      <c r="J14343" s="34">
        <v>874</v>
      </c>
      <c r="K14343" s="34">
        <v>679</v>
      </c>
      <c r="L14343" s="34">
        <v>896</v>
      </c>
      <c r="M14343" s="34">
        <v>651</v>
      </c>
    </row>
    <row r="14344" spans="1:13" x14ac:dyDescent="0.2">
      <c r="A14344" s="34" t="s">
        <v>115238</v>
      </c>
      <c r="B14344" s="34">
        <v>454</v>
      </c>
      <c r="C14344" s="34">
        <v>381</v>
      </c>
      <c r="D14344" s="34">
        <v>389</v>
      </c>
      <c r="E14344" s="34">
        <v>495</v>
      </c>
      <c r="F14344" s="34">
        <v>375</v>
      </c>
      <c r="G14344" s="34">
        <v>375</v>
      </c>
      <c r="H14344" s="34">
        <v>450</v>
      </c>
      <c r="I14344" s="34">
        <v>462</v>
      </c>
      <c r="J14344" s="34">
        <v>457</v>
      </c>
      <c r="K14344" s="34">
        <v>370</v>
      </c>
      <c r="L14344" s="34">
        <v>379</v>
      </c>
      <c r="M14344" s="34">
        <v>365</v>
      </c>
    </row>
    <row r="14345" spans="1:13" x14ac:dyDescent="0.2">
      <c r="A14345" s="34" t="s">
        <v>115239</v>
      </c>
      <c r="B14345" s="34">
        <v>716</v>
      </c>
      <c r="C14345" s="34">
        <v>742</v>
      </c>
      <c r="D14345" s="34">
        <v>710</v>
      </c>
      <c r="E14345" s="34">
        <v>881</v>
      </c>
      <c r="F14345" s="34">
        <v>688</v>
      </c>
      <c r="G14345" s="34">
        <v>833</v>
      </c>
      <c r="H14345" s="34">
        <v>780</v>
      </c>
      <c r="I14345" s="34">
        <v>849</v>
      </c>
      <c r="J14345" s="34">
        <v>762</v>
      </c>
      <c r="K14345" s="34">
        <v>682</v>
      </c>
      <c r="L14345" s="34">
        <v>647</v>
      </c>
      <c r="M14345" s="34">
        <v>637</v>
      </c>
    </row>
    <row r="14346" spans="1:13" x14ac:dyDescent="0.2">
      <c r="A14346" s="34" t="s">
        <v>115240</v>
      </c>
      <c r="B14346" s="34">
        <v>607</v>
      </c>
      <c r="C14346" s="34">
        <v>565</v>
      </c>
      <c r="D14346" s="34">
        <v>456</v>
      </c>
      <c r="E14346" s="34">
        <v>531</v>
      </c>
      <c r="F14346" s="34">
        <v>456</v>
      </c>
      <c r="G14346" s="34">
        <v>458</v>
      </c>
      <c r="H14346" s="34">
        <v>590</v>
      </c>
      <c r="I14346" s="34">
        <v>478</v>
      </c>
      <c r="J14346" s="34">
        <v>539</v>
      </c>
      <c r="K14346" s="34">
        <v>384</v>
      </c>
      <c r="L14346" s="34">
        <v>514</v>
      </c>
      <c r="M14346" s="34">
        <v>430</v>
      </c>
    </row>
    <row r="14347" spans="1:13" x14ac:dyDescent="0.2">
      <c r="A14347" s="34" t="s">
        <v>115241</v>
      </c>
      <c r="B14347" s="34">
        <v>454</v>
      </c>
      <c r="C14347" s="34">
        <v>412</v>
      </c>
      <c r="D14347" s="34">
        <v>392</v>
      </c>
      <c r="E14347" s="34">
        <v>440</v>
      </c>
      <c r="F14347" s="34">
        <v>409</v>
      </c>
      <c r="G14347" s="34">
        <v>403</v>
      </c>
      <c r="H14347" s="34">
        <v>471</v>
      </c>
      <c r="I14347" s="34">
        <v>394</v>
      </c>
      <c r="J14347" s="34">
        <v>433</v>
      </c>
      <c r="K14347" s="34">
        <v>348</v>
      </c>
      <c r="L14347" s="34">
        <v>406</v>
      </c>
      <c r="M14347" s="34">
        <v>330</v>
      </c>
    </row>
    <row r="14348" spans="1:13" x14ac:dyDescent="0.2">
      <c r="A14348" s="34" t="s">
        <v>115242</v>
      </c>
      <c r="B14348" s="34">
        <v>232</v>
      </c>
      <c r="C14348" s="34">
        <v>417</v>
      </c>
      <c r="D14348" s="34">
        <v>210</v>
      </c>
      <c r="E14348" s="34">
        <v>455</v>
      </c>
      <c r="F14348" s="34">
        <v>228</v>
      </c>
      <c r="G14348" s="34">
        <v>390</v>
      </c>
      <c r="H14348" s="34">
        <v>185</v>
      </c>
      <c r="I14348" s="34">
        <v>336</v>
      </c>
      <c r="J14348" s="34">
        <v>257</v>
      </c>
      <c r="K14348" s="34">
        <v>326</v>
      </c>
      <c r="L14348" s="34">
        <v>193</v>
      </c>
      <c r="M14348" s="34">
        <v>268</v>
      </c>
    </row>
    <row r="14349" spans="1:13" x14ac:dyDescent="0.2">
      <c r="A14349" s="34" t="s">
        <v>115243</v>
      </c>
      <c r="B14349" s="34">
        <v>409</v>
      </c>
      <c r="C14349" s="34">
        <v>465</v>
      </c>
      <c r="D14349" s="34">
        <v>441</v>
      </c>
      <c r="E14349" s="34">
        <v>498</v>
      </c>
      <c r="F14349" s="34">
        <v>470</v>
      </c>
      <c r="G14349" s="34">
        <v>433</v>
      </c>
      <c r="H14349" s="34">
        <v>472</v>
      </c>
      <c r="I14349" s="34">
        <v>498</v>
      </c>
      <c r="J14349" s="34">
        <v>529</v>
      </c>
      <c r="K14349" s="34">
        <v>358</v>
      </c>
      <c r="L14349" s="34">
        <v>429</v>
      </c>
      <c r="M14349" s="34">
        <v>338</v>
      </c>
    </row>
    <row r="14350" spans="1:13" x14ac:dyDescent="0.2">
      <c r="A14350" s="34" t="s">
        <v>115244</v>
      </c>
      <c r="B14350" s="34">
        <v>473</v>
      </c>
      <c r="C14350" s="34">
        <v>480</v>
      </c>
      <c r="D14350" s="34">
        <v>514</v>
      </c>
      <c r="E14350" s="34">
        <v>468</v>
      </c>
      <c r="F14350" s="34">
        <v>448</v>
      </c>
      <c r="G14350" s="34">
        <v>402</v>
      </c>
      <c r="H14350" s="34">
        <v>519</v>
      </c>
      <c r="I14350" s="34">
        <v>475</v>
      </c>
      <c r="J14350" s="34">
        <v>509</v>
      </c>
      <c r="K14350" s="34">
        <v>398</v>
      </c>
      <c r="L14350" s="34">
        <v>543</v>
      </c>
      <c r="M14350" s="34">
        <v>358</v>
      </c>
    </row>
    <row r="14351" spans="1:13" x14ac:dyDescent="0.2">
      <c r="A14351" s="34" t="s">
        <v>115245</v>
      </c>
      <c r="B14351" s="34">
        <v>521</v>
      </c>
      <c r="C14351" s="34">
        <v>556</v>
      </c>
      <c r="D14351" s="34">
        <v>666</v>
      </c>
      <c r="E14351" s="34">
        <v>570</v>
      </c>
      <c r="F14351" s="34">
        <v>501</v>
      </c>
      <c r="G14351" s="34">
        <v>587</v>
      </c>
      <c r="H14351" s="34">
        <v>608</v>
      </c>
      <c r="I14351" s="34">
        <v>472</v>
      </c>
      <c r="J14351" s="34">
        <v>626</v>
      </c>
      <c r="K14351" s="34">
        <v>421</v>
      </c>
      <c r="L14351" s="34">
        <v>549</v>
      </c>
      <c r="M14351" s="34">
        <v>426</v>
      </c>
    </row>
    <row r="14352" spans="1:13" x14ac:dyDescent="0.2">
      <c r="A14352" s="34" t="s">
        <v>115246</v>
      </c>
      <c r="B14352" s="34">
        <v>391</v>
      </c>
      <c r="C14352" s="34">
        <v>419</v>
      </c>
      <c r="D14352" s="34">
        <v>375</v>
      </c>
      <c r="E14352" s="34">
        <v>398</v>
      </c>
      <c r="F14352" s="34">
        <v>316</v>
      </c>
      <c r="G14352" s="34">
        <v>410</v>
      </c>
      <c r="H14352" s="34">
        <v>497</v>
      </c>
      <c r="I14352" s="34">
        <v>390</v>
      </c>
      <c r="J14352" s="34">
        <v>448</v>
      </c>
      <c r="K14352" s="34">
        <v>290</v>
      </c>
      <c r="L14352" s="34">
        <v>448</v>
      </c>
      <c r="M14352" s="34">
        <v>302</v>
      </c>
    </row>
    <row r="14353" spans="1:13" x14ac:dyDescent="0.2">
      <c r="A14353" s="34" t="s">
        <v>115247</v>
      </c>
      <c r="B14353" s="34">
        <v>288</v>
      </c>
      <c r="C14353" s="34">
        <v>255</v>
      </c>
      <c r="D14353" s="34">
        <v>240</v>
      </c>
      <c r="E14353" s="34">
        <v>345</v>
      </c>
      <c r="F14353" s="34">
        <v>248</v>
      </c>
      <c r="G14353" s="34">
        <v>269</v>
      </c>
      <c r="H14353" s="34">
        <v>302</v>
      </c>
      <c r="I14353" s="34">
        <v>284</v>
      </c>
      <c r="J14353" s="34">
        <v>295</v>
      </c>
      <c r="K14353" s="34">
        <v>209</v>
      </c>
      <c r="L14353" s="34">
        <v>251</v>
      </c>
      <c r="M14353" s="34">
        <v>213</v>
      </c>
    </row>
    <row r="14354" spans="1:13" x14ac:dyDescent="0.2">
      <c r="A14354" s="34" t="s">
        <v>115248</v>
      </c>
      <c r="B14354" s="34">
        <v>285</v>
      </c>
      <c r="C14354" s="34">
        <v>214</v>
      </c>
      <c r="D14354" s="34">
        <v>214</v>
      </c>
      <c r="E14354" s="34">
        <v>240</v>
      </c>
      <c r="F14354" s="34">
        <v>176</v>
      </c>
      <c r="G14354" s="34">
        <v>179</v>
      </c>
      <c r="H14354" s="34">
        <v>235</v>
      </c>
      <c r="I14354" s="34">
        <v>196</v>
      </c>
      <c r="J14354" s="34">
        <v>265</v>
      </c>
      <c r="K14354" s="34">
        <v>164</v>
      </c>
      <c r="L14354" s="34">
        <v>196</v>
      </c>
      <c r="M14354" s="34">
        <v>200</v>
      </c>
    </row>
    <row r="14355" spans="1:13" x14ac:dyDescent="0.2">
      <c r="A14355" s="34" t="s">
        <v>115249</v>
      </c>
      <c r="B14355" s="34">
        <v>386</v>
      </c>
      <c r="C14355" s="34">
        <v>363</v>
      </c>
      <c r="D14355" s="34">
        <v>397</v>
      </c>
      <c r="E14355" s="34">
        <v>400</v>
      </c>
      <c r="F14355" s="34">
        <v>378</v>
      </c>
      <c r="G14355" s="34">
        <v>381</v>
      </c>
      <c r="H14355" s="34">
        <v>390</v>
      </c>
      <c r="I14355" s="34">
        <v>359</v>
      </c>
      <c r="J14355" s="34">
        <v>409</v>
      </c>
      <c r="K14355" s="34">
        <v>288</v>
      </c>
      <c r="L14355" s="34">
        <v>378</v>
      </c>
      <c r="M14355" s="34">
        <v>263</v>
      </c>
    </row>
    <row r="14356" spans="1:13" x14ac:dyDescent="0.2">
      <c r="A14356" s="34" t="s">
        <v>115250</v>
      </c>
      <c r="B14356" s="34">
        <v>251</v>
      </c>
      <c r="C14356" s="34">
        <v>247</v>
      </c>
      <c r="D14356" s="34">
        <v>371</v>
      </c>
      <c r="E14356" s="34">
        <v>255</v>
      </c>
      <c r="F14356" s="34">
        <v>262</v>
      </c>
      <c r="G14356" s="34">
        <v>234</v>
      </c>
      <c r="H14356" s="34">
        <v>331</v>
      </c>
      <c r="I14356" s="34">
        <v>247</v>
      </c>
      <c r="J14356" s="34">
        <v>314</v>
      </c>
      <c r="K14356" s="34">
        <v>190</v>
      </c>
      <c r="L14356" s="34">
        <v>273</v>
      </c>
      <c r="M14356" s="34">
        <v>165</v>
      </c>
    </row>
    <row r="14357" spans="1:13" x14ac:dyDescent="0.2">
      <c r="A14357" s="34" t="s">
        <v>115251</v>
      </c>
      <c r="B14357" s="34">
        <v>410</v>
      </c>
      <c r="C14357" s="34">
        <v>556</v>
      </c>
      <c r="D14357" s="34">
        <v>560</v>
      </c>
      <c r="E14357" s="34">
        <v>550</v>
      </c>
      <c r="F14357" s="34">
        <v>493</v>
      </c>
      <c r="G14357" s="34">
        <v>523</v>
      </c>
      <c r="H14357" s="34">
        <v>517</v>
      </c>
      <c r="I14357" s="34">
        <v>533</v>
      </c>
      <c r="J14357" s="34">
        <v>470</v>
      </c>
      <c r="K14357" s="34">
        <v>450</v>
      </c>
      <c r="L14357" s="34">
        <v>447</v>
      </c>
      <c r="M14357" s="34">
        <v>372</v>
      </c>
    </row>
    <row r="14358" spans="1:13" x14ac:dyDescent="0.2">
      <c r="A14358" s="34" t="s">
        <v>115252</v>
      </c>
      <c r="B14358" s="34">
        <v>605</v>
      </c>
      <c r="C14358" s="34">
        <v>494</v>
      </c>
      <c r="D14358" s="34">
        <v>612</v>
      </c>
      <c r="E14358" s="34">
        <v>584</v>
      </c>
      <c r="F14358" s="34">
        <v>582</v>
      </c>
      <c r="G14358" s="34">
        <v>450</v>
      </c>
      <c r="H14358" s="34">
        <v>587</v>
      </c>
      <c r="I14358" s="34">
        <v>495</v>
      </c>
      <c r="J14358" s="34">
        <v>650</v>
      </c>
      <c r="K14358" s="34">
        <v>394</v>
      </c>
      <c r="L14358" s="34">
        <v>622</v>
      </c>
      <c r="M14358" s="34">
        <v>365</v>
      </c>
    </row>
    <row r="14359" spans="1:13" x14ac:dyDescent="0.2">
      <c r="A14359" s="34" t="s">
        <v>115253</v>
      </c>
      <c r="B14359" s="34">
        <v>328</v>
      </c>
      <c r="C14359" s="34">
        <v>362</v>
      </c>
      <c r="D14359" s="34">
        <v>305</v>
      </c>
      <c r="E14359" s="34">
        <v>310</v>
      </c>
      <c r="F14359" s="34">
        <v>292</v>
      </c>
      <c r="G14359" s="34">
        <v>317</v>
      </c>
      <c r="H14359" s="34">
        <v>410</v>
      </c>
      <c r="I14359" s="34">
        <v>300</v>
      </c>
      <c r="J14359" s="34">
        <v>341</v>
      </c>
      <c r="K14359" s="34">
        <v>231</v>
      </c>
      <c r="L14359" s="34">
        <v>283</v>
      </c>
      <c r="M14359" s="34">
        <v>241</v>
      </c>
    </row>
    <row r="14360" spans="1:13" x14ac:dyDescent="0.2">
      <c r="A14360" s="34" t="s">
        <v>115254</v>
      </c>
      <c r="B14360" s="34">
        <v>451</v>
      </c>
      <c r="C14360" s="34">
        <v>494</v>
      </c>
      <c r="D14360" s="34">
        <v>418</v>
      </c>
      <c r="E14360" s="34">
        <v>532</v>
      </c>
      <c r="F14360" s="34">
        <v>485</v>
      </c>
      <c r="G14360" s="34">
        <v>402</v>
      </c>
      <c r="H14360" s="34">
        <v>530</v>
      </c>
      <c r="I14360" s="34">
        <v>456</v>
      </c>
      <c r="J14360" s="34">
        <v>526</v>
      </c>
      <c r="K14360" s="34">
        <v>357</v>
      </c>
      <c r="L14360" s="34">
        <v>502</v>
      </c>
      <c r="M14360" s="34">
        <v>345</v>
      </c>
    </row>
    <row r="14361" spans="1:13" x14ac:dyDescent="0.2">
      <c r="A14361" s="34" t="s">
        <v>115255</v>
      </c>
      <c r="B14361" s="34">
        <v>476</v>
      </c>
      <c r="C14361" s="34">
        <v>513</v>
      </c>
      <c r="D14361" s="34">
        <v>537</v>
      </c>
      <c r="E14361" s="34">
        <v>550</v>
      </c>
      <c r="F14361" s="34">
        <v>524</v>
      </c>
      <c r="G14361" s="34">
        <v>454</v>
      </c>
      <c r="H14361" s="34">
        <v>595</v>
      </c>
      <c r="I14361" s="34">
        <v>520</v>
      </c>
      <c r="J14361" s="34">
        <v>534</v>
      </c>
      <c r="K14361" s="34">
        <v>431</v>
      </c>
      <c r="L14361" s="34">
        <v>532</v>
      </c>
      <c r="M14361" s="34">
        <v>393</v>
      </c>
    </row>
    <row r="14362" spans="1:13" x14ac:dyDescent="0.2">
      <c r="A14362" s="34" t="s">
        <v>115256</v>
      </c>
      <c r="B14362" s="34">
        <v>413</v>
      </c>
      <c r="C14362" s="34">
        <v>390</v>
      </c>
      <c r="D14362" s="34">
        <v>394</v>
      </c>
      <c r="E14362" s="34">
        <v>411</v>
      </c>
      <c r="F14362" s="34">
        <v>402</v>
      </c>
      <c r="G14362" s="34">
        <v>353</v>
      </c>
      <c r="H14362" s="34">
        <v>481</v>
      </c>
      <c r="I14362" s="34">
        <v>394</v>
      </c>
      <c r="J14362" s="34">
        <v>390</v>
      </c>
      <c r="K14362" s="34">
        <v>338</v>
      </c>
      <c r="L14362" s="34">
        <v>415</v>
      </c>
      <c r="M14362" s="34">
        <v>373</v>
      </c>
    </row>
    <row r="14363" spans="1:13" x14ac:dyDescent="0.2">
      <c r="A14363" s="34" t="s">
        <v>115257</v>
      </c>
      <c r="B14363" s="34">
        <v>388</v>
      </c>
      <c r="C14363" s="34">
        <v>406</v>
      </c>
      <c r="D14363" s="34">
        <v>427</v>
      </c>
      <c r="E14363" s="34">
        <v>445</v>
      </c>
      <c r="F14363" s="34">
        <v>390</v>
      </c>
      <c r="G14363" s="34">
        <v>354</v>
      </c>
      <c r="H14363" s="34">
        <v>471</v>
      </c>
      <c r="I14363" s="34">
        <v>421</v>
      </c>
      <c r="J14363" s="34">
        <v>385</v>
      </c>
      <c r="K14363" s="34">
        <v>312</v>
      </c>
      <c r="L14363" s="34">
        <v>382</v>
      </c>
      <c r="M14363" s="34">
        <v>362</v>
      </c>
    </row>
    <row r="14364" spans="1:13" x14ac:dyDescent="0.2">
      <c r="A14364" s="34" t="s">
        <v>115258</v>
      </c>
      <c r="B14364" s="34">
        <v>347</v>
      </c>
      <c r="C14364" s="34">
        <v>410</v>
      </c>
      <c r="D14364" s="34">
        <v>380</v>
      </c>
      <c r="E14364" s="34">
        <v>401</v>
      </c>
      <c r="F14364" s="34">
        <v>314</v>
      </c>
      <c r="G14364" s="34">
        <v>386</v>
      </c>
      <c r="H14364" s="34">
        <v>478</v>
      </c>
      <c r="I14364" s="34">
        <v>376</v>
      </c>
      <c r="J14364" s="34">
        <v>399</v>
      </c>
      <c r="K14364" s="34">
        <v>299</v>
      </c>
      <c r="L14364" s="34">
        <v>343</v>
      </c>
      <c r="M14364" s="34">
        <v>309</v>
      </c>
    </row>
    <row r="14365" spans="1:13" x14ac:dyDescent="0.2">
      <c r="A14365" s="34" t="s">
        <v>115259</v>
      </c>
      <c r="B14365" s="34">
        <v>387</v>
      </c>
      <c r="C14365" s="34">
        <v>413</v>
      </c>
      <c r="D14365" s="34">
        <v>398</v>
      </c>
      <c r="E14365" s="34">
        <v>486</v>
      </c>
      <c r="F14365" s="34">
        <v>361</v>
      </c>
      <c r="G14365" s="34">
        <v>414</v>
      </c>
      <c r="H14365" s="34">
        <v>441</v>
      </c>
      <c r="I14365" s="34">
        <v>456</v>
      </c>
      <c r="J14365" s="34">
        <v>413</v>
      </c>
      <c r="K14365" s="34">
        <v>343</v>
      </c>
      <c r="L14365" s="34">
        <v>460</v>
      </c>
      <c r="M14365" s="34">
        <v>319</v>
      </c>
    </row>
    <row r="14366" spans="1:13" x14ac:dyDescent="0.2">
      <c r="A14366" s="34" t="s">
        <v>115260</v>
      </c>
      <c r="B14366" s="34">
        <v>823</v>
      </c>
      <c r="C14366" s="34">
        <v>832</v>
      </c>
      <c r="D14366" s="34">
        <v>838</v>
      </c>
      <c r="E14366" s="34">
        <v>876</v>
      </c>
      <c r="F14366" s="34">
        <v>782</v>
      </c>
      <c r="G14366" s="34">
        <v>693</v>
      </c>
      <c r="H14366" s="34">
        <v>905</v>
      </c>
      <c r="I14366" s="34">
        <v>721</v>
      </c>
      <c r="J14366" s="34">
        <v>914</v>
      </c>
      <c r="K14366" s="34">
        <v>647</v>
      </c>
      <c r="L14366" s="34">
        <v>817</v>
      </c>
      <c r="M14366" s="34">
        <v>547</v>
      </c>
    </row>
    <row r="14367" spans="1:13" x14ac:dyDescent="0.2">
      <c r="A14367" s="34" t="s">
        <v>115261</v>
      </c>
      <c r="B14367" s="34">
        <v>484</v>
      </c>
      <c r="C14367" s="34">
        <v>519</v>
      </c>
      <c r="D14367" s="34">
        <v>563</v>
      </c>
      <c r="E14367" s="34">
        <v>555</v>
      </c>
      <c r="F14367" s="34">
        <v>537</v>
      </c>
      <c r="G14367" s="34">
        <v>495</v>
      </c>
      <c r="H14367" s="34">
        <v>609</v>
      </c>
      <c r="I14367" s="34">
        <v>530</v>
      </c>
      <c r="J14367" s="34">
        <v>539</v>
      </c>
      <c r="K14367" s="34">
        <v>455</v>
      </c>
      <c r="L14367" s="34">
        <v>497</v>
      </c>
      <c r="M14367" s="34">
        <v>391</v>
      </c>
    </row>
    <row r="14368" spans="1:13" x14ac:dyDescent="0.2">
      <c r="A14368" s="34" t="s">
        <v>115262</v>
      </c>
      <c r="B14368" s="34">
        <v>447</v>
      </c>
      <c r="C14368" s="34">
        <v>478</v>
      </c>
      <c r="D14368" s="34">
        <v>410</v>
      </c>
      <c r="E14368" s="34">
        <v>508</v>
      </c>
      <c r="F14368" s="34">
        <v>499</v>
      </c>
      <c r="G14368" s="34">
        <v>431</v>
      </c>
      <c r="H14368" s="34">
        <v>482</v>
      </c>
      <c r="I14368" s="34">
        <v>414</v>
      </c>
      <c r="J14368" s="34">
        <v>466</v>
      </c>
      <c r="K14368" s="34">
        <v>392</v>
      </c>
      <c r="L14368" s="34">
        <v>425</v>
      </c>
      <c r="M14368" s="34">
        <v>350</v>
      </c>
    </row>
    <row r="14369" spans="1:13" x14ac:dyDescent="0.2">
      <c r="A14369" s="34" t="s">
        <v>115263</v>
      </c>
      <c r="B14369" s="34">
        <v>991</v>
      </c>
      <c r="C14369" s="34">
        <v>817</v>
      </c>
      <c r="D14369" s="34">
        <v>1069</v>
      </c>
      <c r="E14369" s="34">
        <v>931</v>
      </c>
      <c r="F14369" s="34">
        <v>905</v>
      </c>
      <c r="G14369" s="34">
        <v>807</v>
      </c>
      <c r="H14369" s="34">
        <v>1082</v>
      </c>
      <c r="I14369" s="34">
        <v>781</v>
      </c>
      <c r="J14369" s="34">
        <v>1001</v>
      </c>
      <c r="K14369" s="34">
        <v>701</v>
      </c>
      <c r="L14369" s="34">
        <v>1056</v>
      </c>
      <c r="M14369" s="34">
        <v>661</v>
      </c>
    </row>
    <row r="14370" spans="1:13" x14ac:dyDescent="0.2">
      <c r="A14370" s="34" t="s">
        <v>115264</v>
      </c>
      <c r="B14370" s="34">
        <v>1128</v>
      </c>
      <c r="C14370" s="34">
        <v>1079</v>
      </c>
      <c r="D14370" s="34">
        <v>1383</v>
      </c>
      <c r="E14370" s="34">
        <v>1178</v>
      </c>
      <c r="F14370" s="34">
        <v>1286</v>
      </c>
      <c r="G14370" s="34">
        <v>1008</v>
      </c>
      <c r="H14370" s="34">
        <v>1373</v>
      </c>
      <c r="I14370" s="34">
        <v>1091</v>
      </c>
      <c r="J14370" s="34">
        <v>1301</v>
      </c>
      <c r="K14370" s="34">
        <v>933</v>
      </c>
      <c r="L14370" s="34">
        <v>1288</v>
      </c>
      <c r="M14370" s="34">
        <v>833</v>
      </c>
    </row>
    <row r="14371" spans="1:13" x14ac:dyDescent="0.2">
      <c r="A14371" s="34" t="s">
        <v>115265</v>
      </c>
      <c r="B14371" s="34">
        <v>391</v>
      </c>
      <c r="C14371" s="34">
        <v>417</v>
      </c>
      <c r="D14371" s="34">
        <v>418</v>
      </c>
      <c r="E14371" s="34">
        <v>375</v>
      </c>
      <c r="F14371" s="34">
        <v>341</v>
      </c>
      <c r="G14371" s="34">
        <v>319</v>
      </c>
      <c r="H14371" s="34">
        <v>539</v>
      </c>
      <c r="I14371" s="34">
        <v>335</v>
      </c>
      <c r="J14371" s="34">
        <v>391</v>
      </c>
      <c r="K14371" s="34">
        <v>283</v>
      </c>
      <c r="L14371" s="34">
        <v>358</v>
      </c>
      <c r="M14371" s="34">
        <v>243</v>
      </c>
    </row>
    <row r="14372" spans="1:13" x14ac:dyDescent="0.2">
      <c r="A14372" s="34" t="s">
        <v>115266</v>
      </c>
      <c r="B14372" s="34">
        <v>423</v>
      </c>
      <c r="C14372" s="34">
        <v>426</v>
      </c>
      <c r="D14372" s="34">
        <v>428</v>
      </c>
      <c r="E14372" s="34">
        <v>534</v>
      </c>
      <c r="F14372" s="34">
        <v>468</v>
      </c>
      <c r="G14372" s="34">
        <v>425</v>
      </c>
      <c r="H14372" s="34">
        <v>480</v>
      </c>
      <c r="I14372" s="34">
        <v>438</v>
      </c>
      <c r="J14372" s="34">
        <v>484</v>
      </c>
      <c r="K14372" s="34">
        <v>395</v>
      </c>
      <c r="L14372" s="34">
        <v>460</v>
      </c>
      <c r="M14372" s="34">
        <v>364</v>
      </c>
    </row>
    <row r="14373" spans="1:13" x14ac:dyDescent="0.2">
      <c r="A14373" s="34" t="s">
        <v>115267</v>
      </c>
      <c r="B14373" s="34">
        <v>431</v>
      </c>
      <c r="C14373" s="34">
        <v>473</v>
      </c>
      <c r="D14373" s="34">
        <v>514</v>
      </c>
      <c r="E14373" s="34">
        <v>460</v>
      </c>
      <c r="F14373" s="34">
        <v>459</v>
      </c>
      <c r="G14373" s="34">
        <v>446</v>
      </c>
      <c r="H14373" s="34">
        <v>446</v>
      </c>
      <c r="I14373" s="34">
        <v>392</v>
      </c>
      <c r="J14373" s="34">
        <v>428</v>
      </c>
      <c r="K14373" s="34">
        <v>369</v>
      </c>
      <c r="L14373" s="34">
        <v>358</v>
      </c>
      <c r="M14373" s="34">
        <v>329</v>
      </c>
    </row>
    <row r="14374" spans="1:13" x14ac:dyDescent="0.2">
      <c r="A14374" s="34" t="s">
        <v>115268</v>
      </c>
      <c r="B14374" s="34">
        <v>761</v>
      </c>
      <c r="C14374" s="34">
        <v>701</v>
      </c>
      <c r="D14374" s="34">
        <v>728</v>
      </c>
      <c r="E14374" s="34">
        <v>792</v>
      </c>
      <c r="F14374" s="34">
        <v>703</v>
      </c>
      <c r="G14374" s="34">
        <v>635</v>
      </c>
      <c r="H14374" s="34">
        <v>706</v>
      </c>
      <c r="I14374" s="34">
        <v>689</v>
      </c>
      <c r="J14374" s="34">
        <v>721</v>
      </c>
      <c r="K14374" s="34">
        <v>593</v>
      </c>
      <c r="L14374" s="34">
        <v>723</v>
      </c>
      <c r="M14374" s="34">
        <v>540</v>
      </c>
    </row>
    <row r="14375" spans="1:13" x14ac:dyDescent="0.2">
      <c r="A14375" s="34" t="s">
        <v>115269</v>
      </c>
      <c r="B14375" s="34">
        <v>946</v>
      </c>
      <c r="C14375" s="34">
        <v>803</v>
      </c>
      <c r="D14375" s="34">
        <v>1039</v>
      </c>
      <c r="E14375" s="34">
        <v>939</v>
      </c>
      <c r="F14375" s="34">
        <v>873</v>
      </c>
      <c r="G14375" s="34">
        <v>812</v>
      </c>
      <c r="H14375" s="34">
        <v>1113</v>
      </c>
      <c r="I14375" s="34">
        <v>814</v>
      </c>
      <c r="J14375" s="34">
        <v>1002</v>
      </c>
      <c r="K14375" s="34">
        <v>674</v>
      </c>
      <c r="L14375" s="34">
        <v>925</v>
      </c>
      <c r="M14375" s="34">
        <v>642</v>
      </c>
    </row>
    <row r="14376" spans="1:13" x14ac:dyDescent="0.2">
      <c r="A14376" s="34" t="s">
        <v>115270</v>
      </c>
      <c r="B14376" s="34">
        <v>244</v>
      </c>
      <c r="C14376" s="34">
        <v>297</v>
      </c>
      <c r="D14376" s="34">
        <v>347</v>
      </c>
      <c r="E14376" s="34">
        <v>319</v>
      </c>
      <c r="F14376" s="34">
        <v>336</v>
      </c>
      <c r="G14376" s="34">
        <v>281</v>
      </c>
      <c r="H14376" s="34">
        <v>358</v>
      </c>
      <c r="I14376" s="34">
        <v>302</v>
      </c>
      <c r="J14376" s="34">
        <v>377</v>
      </c>
      <c r="K14376" s="34">
        <v>274</v>
      </c>
      <c r="L14376" s="34">
        <v>365</v>
      </c>
      <c r="M14376" s="34">
        <v>238</v>
      </c>
    </row>
    <row r="14377" spans="1:13" x14ac:dyDescent="0.2">
      <c r="A14377" s="34" t="s">
        <v>115271</v>
      </c>
      <c r="B14377" s="34">
        <v>314</v>
      </c>
      <c r="C14377" s="34">
        <v>455</v>
      </c>
      <c r="D14377" s="34">
        <v>497</v>
      </c>
      <c r="E14377" s="34">
        <v>467</v>
      </c>
      <c r="F14377" s="34">
        <v>332</v>
      </c>
      <c r="G14377" s="34">
        <v>381</v>
      </c>
      <c r="H14377" s="34">
        <v>459</v>
      </c>
      <c r="I14377" s="34">
        <v>373</v>
      </c>
      <c r="J14377" s="34">
        <v>403</v>
      </c>
      <c r="K14377" s="34">
        <v>335</v>
      </c>
      <c r="L14377" s="34">
        <v>340</v>
      </c>
      <c r="M14377" s="34">
        <v>315</v>
      </c>
    </row>
    <row r="14378" spans="1:13" x14ac:dyDescent="0.2">
      <c r="A14378" s="34" t="s">
        <v>115272</v>
      </c>
      <c r="B14378" s="34">
        <v>593</v>
      </c>
      <c r="C14378" s="34">
        <v>616</v>
      </c>
      <c r="D14378" s="34">
        <v>616</v>
      </c>
      <c r="E14378" s="34">
        <v>573</v>
      </c>
      <c r="F14378" s="34">
        <v>543</v>
      </c>
      <c r="G14378" s="34">
        <v>521</v>
      </c>
      <c r="H14378" s="34">
        <v>611</v>
      </c>
      <c r="I14378" s="34">
        <v>630</v>
      </c>
      <c r="J14378" s="34">
        <v>673</v>
      </c>
      <c r="K14378" s="34">
        <v>452</v>
      </c>
      <c r="L14378" s="34">
        <v>644</v>
      </c>
      <c r="M14378" s="34">
        <v>421</v>
      </c>
    </row>
    <row r="14379" spans="1:13" x14ac:dyDescent="0.2">
      <c r="A14379" s="34" t="s">
        <v>115273</v>
      </c>
      <c r="B14379" s="34">
        <v>524</v>
      </c>
      <c r="C14379" s="34">
        <v>676</v>
      </c>
      <c r="D14379" s="34">
        <v>707</v>
      </c>
      <c r="E14379" s="34">
        <v>671</v>
      </c>
      <c r="F14379" s="34">
        <v>633</v>
      </c>
      <c r="G14379" s="34">
        <v>582</v>
      </c>
      <c r="H14379" s="34">
        <v>639</v>
      </c>
      <c r="I14379" s="34">
        <v>667</v>
      </c>
      <c r="J14379" s="34">
        <v>615</v>
      </c>
      <c r="K14379" s="34">
        <v>597</v>
      </c>
      <c r="L14379" s="34">
        <v>560</v>
      </c>
      <c r="M14379" s="34">
        <v>451</v>
      </c>
    </row>
    <row r="14380" spans="1:13" x14ac:dyDescent="0.2">
      <c r="A14380" s="34" t="s">
        <v>115274</v>
      </c>
      <c r="B14380" s="34">
        <v>291</v>
      </c>
      <c r="C14380" s="34">
        <v>352</v>
      </c>
      <c r="D14380" s="34">
        <v>318</v>
      </c>
      <c r="E14380" s="34">
        <v>334</v>
      </c>
      <c r="F14380" s="34">
        <v>326</v>
      </c>
      <c r="G14380" s="34">
        <v>316</v>
      </c>
      <c r="H14380" s="34">
        <v>338</v>
      </c>
      <c r="I14380" s="34">
        <v>334</v>
      </c>
      <c r="J14380" s="34">
        <v>349</v>
      </c>
      <c r="K14380" s="34">
        <v>266</v>
      </c>
      <c r="L14380" s="34">
        <v>325</v>
      </c>
      <c r="M14380" s="34">
        <v>230</v>
      </c>
    </row>
    <row r="14381" spans="1:13" x14ac:dyDescent="0.2">
      <c r="A14381" s="34" t="s">
        <v>115275</v>
      </c>
      <c r="B14381" s="34">
        <v>389</v>
      </c>
      <c r="C14381" s="34">
        <v>450</v>
      </c>
      <c r="D14381" s="34">
        <v>460</v>
      </c>
      <c r="E14381" s="34">
        <v>499</v>
      </c>
      <c r="F14381" s="34">
        <v>405</v>
      </c>
      <c r="G14381" s="34">
        <v>446</v>
      </c>
      <c r="H14381" s="34">
        <v>484</v>
      </c>
      <c r="I14381" s="34">
        <v>510</v>
      </c>
      <c r="J14381" s="34">
        <v>474</v>
      </c>
      <c r="K14381" s="34">
        <v>415</v>
      </c>
      <c r="L14381" s="34">
        <v>442</v>
      </c>
      <c r="M14381" s="34">
        <v>406</v>
      </c>
    </row>
    <row r="14382" spans="1:13" x14ac:dyDescent="0.2">
      <c r="A14382" s="34" t="s">
        <v>115276</v>
      </c>
      <c r="B14382" s="34">
        <v>632</v>
      </c>
      <c r="C14382" s="34">
        <v>614</v>
      </c>
      <c r="D14382" s="34">
        <v>707</v>
      </c>
      <c r="E14382" s="34">
        <v>607</v>
      </c>
      <c r="F14382" s="34">
        <v>614</v>
      </c>
      <c r="G14382" s="34">
        <v>544</v>
      </c>
      <c r="H14382" s="34">
        <v>754</v>
      </c>
      <c r="I14382" s="34">
        <v>644</v>
      </c>
      <c r="J14382" s="34">
        <v>778</v>
      </c>
      <c r="K14382" s="34">
        <v>490</v>
      </c>
      <c r="L14382" s="34">
        <v>648</v>
      </c>
      <c r="M14382" s="34">
        <v>450</v>
      </c>
    </row>
    <row r="14383" spans="1:13" x14ac:dyDescent="0.2">
      <c r="A14383" s="34" t="s">
        <v>115277</v>
      </c>
      <c r="B14383" s="34">
        <v>425</v>
      </c>
      <c r="C14383" s="34">
        <v>438</v>
      </c>
      <c r="D14383" s="34">
        <v>401</v>
      </c>
      <c r="E14383" s="34">
        <v>540</v>
      </c>
      <c r="F14383" s="34">
        <v>357</v>
      </c>
      <c r="G14383" s="34">
        <v>447</v>
      </c>
      <c r="H14383" s="34">
        <v>461</v>
      </c>
      <c r="I14383" s="34">
        <v>418</v>
      </c>
      <c r="J14383" s="34">
        <v>437</v>
      </c>
      <c r="K14383" s="34">
        <v>325</v>
      </c>
      <c r="L14383" s="34">
        <v>415</v>
      </c>
      <c r="M14383" s="34">
        <v>292</v>
      </c>
    </row>
    <row r="14384" spans="1:13" x14ac:dyDescent="0.2">
      <c r="A14384" s="34" t="s">
        <v>115278</v>
      </c>
      <c r="B14384" s="34">
        <v>567</v>
      </c>
      <c r="C14384" s="34">
        <v>546</v>
      </c>
      <c r="D14384" s="34">
        <v>644</v>
      </c>
      <c r="E14384" s="34">
        <v>668</v>
      </c>
      <c r="F14384" s="34">
        <v>627</v>
      </c>
      <c r="G14384" s="34">
        <v>572</v>
      </c>
      <c r="H14384" s="34">
        <v>586</v>
      </c>
      <c r="I14384" s="34">
        <v>570</v>
      </c>
      <c r="J14384" s="34">
        <v>680</v>
      </c>
      <c r="K14384" s="34">
        <v>545</v>
      </c>
      <c r="L14384" s="34">
        <v>633</v>
      </c>
      <c r="M14384" s="34">
        <v>443</v>
      </c>
    </row>
    <row r="14385" spans="1:13" x14ac:dyDescent="0.2">
      <c r="A14385" s="34" t="s">
        <v>115279</v>
      </c>
      <c r="B14385" s="34">
        <v>770</v>
      </c>
      <c r="C14385" s="34">
        <v>801</v>
      </c>
      <c r="D14385" s="34">
        <v>860</v>
      </c>
      <c r="E14385" s="34">
        <v>776</v>
      </c>
      <c r="F14385" s="34">
        <v>686</v>
      </c>
      <c r="G14385" s="34">
        <v>717</v>
      </c>
      <c r="H14385" s="34">
        <v>952</v>
      </c>
      <c r="I14385" s="34">
        <v>679</v>
      </c>
      <c r="J14385" s="34">
        <v>899</v>
      </c>
      <c r="K14385" s="34">
        <v>547</v>
      </c>
      <c r="L14385" s="34">
        <v>750</v>
      </c>
      <c r="M14385" s="34">
        <v>616</v>
      </c>
    </row>
    <row r="14386" spans="1:13" x14ac:dyDescent="0.2">
      <c r="A14386" s="34" t="s">
        <v>115280</v>
      </c>
      <c r="B14386" s="34">
        <v>409</v>
      </c>
      <c r="C14386" s="34">
        <v>448</v>
      </c>
      <c r="D14386" s="34">
        <v>435</v>
      </c>
      <c r="E14386" s="34">
        <v>489</v>
      </c>
      <c r="F14386" s="34">
        <v>449</v>
      </c>
      <c r="G14386" s="34">
        <v>374</v>
      </c>
      <c r="H14386" s="34">
        <v>507</v>
      </c>
      <c r="I14386" s="34">
        <v>473</v>
      </c>
      <c r="J14386" s="34">
        <v>462</v>
      </c>
      <c r="K14386" s="34">
        <v>355</v>
      </c>
      <c r="L14386" s="34">
        <v>515</v>
      </c>
      <c r="M14386" s="34">
        <v>326</v>
      </c>
    </row>
    <row r="14387" spans="1:13" x14ac:dyDescent="0.2">
      <c r="A14387" s="34" t="s">
        <v>115281</v>
      </c>
      <c r="B14387" s="34">
        <v>472</v>
      </c>
      <c r="C14387" s="34">
        <v>415</v>
      </c>
      <c r="D14387" s="34">
        <v>539</v>
      </c>
      <c r="E14387" s="34">
        <v>515</v>
      </c>
      <c r="F14387" s="34">
        <v>458</v>
      </c>
      <c r="G14387" s="34">
        <v>392</v>
      </c>
      <c r="H14387" s="34">
        <v>544</v>
      </c>
      <c r="I14387" s="34">
        <v>450</v>
      </c>
      <c r="J14387" s="34">
        <v>444</v>
      </c>
      <c r="K14387" s="34">
        <v>357</v>
      </c>
      <c r="L14387" s="34">
        <v>491</v>
      </c>
      <c r="M14387" s="34">
        <v>344</v>
      </c>
    </row>
    <row r="14388" spans="1:13" x14ac:dyDescent="0.2">
      <c r="A14388" s="34" t="s">
        <v>115282</v>
      </c>
      <c r="B14388" s="34">
        <v>450</v>
      </c>
      <c r="C14388" s="34">
        <v>461</v>
      </c>
      <c r="D14388" s="34">
        <v>492</v>
      </c>
      <c r="E14388" s="34">
        <v>527</v>
      </c>
      <c r="F14388" s="34">
        <v>417</v>
      </c>
      <c r="G14388" s="34">
        <v>447</v>
      </c>
      <c r="H14388" s="34">
        <v>497</v>
      </c>
      <c r="I14388" s="34">
        <v>495</v>
      </c>
      <c r="J14388" s="34">
        <v>432</v>
      </c>
      <c r="K14388" s="34">
        <v>423</v>
      </c>
      <c r="L14388" s="34">
        <v>444</v>
      </c>
      <c r="M14388" s="34">
        <v>349</v>
      </c>
    </row>
    <row r="14389" spans="1:13" x14ac:dyDescent="0.2">
      <c r="A14389" s="34" t="s">
        <v>115283</v>
      </c>
      <c r="B14389" s="34">
        <v>564</v>
      </c>
      <c r="C14389" s="34">
        <v>753</v>
      </c>
      <c r="D14389" s="34">
        <v>870</v>
      </c>
      <c r="E14389" s="34">
        <v>758</v>
      </c>
      <c r="F14389" s="34">
        <v>780</v>
      </c>
      <c r="G14389" s="34">
        <v>609</v>
      </c>
      <c r="H14389" s="34">
        <v>726</v>
      </c>
      <c r="I14389" s="34">
        <v>698</v>
      </c>
      <c r="J14389" s="34">
        <v>795</v>
      </c>
      <c r="K14389" s="34">
        <v>569</v>
      </c>
      <c r="L14389" s="34">
        <v>828</v>
      </c>
      <c r="M14389" s="34">
        <v>524</v>
      </c>
    </row>
    <row r="14390" spans="1:13" x14ac:dyDescent="0.2">
      <c r="A14390" s="34" t="s">
        <v>115284</v>
      </c>
      <c r="B14390" s="34">
        <v>494</v>
      </c>
      <c r="C14390" s="34">
        <v>526</v>
      </c>
      <c r="D14390" s="34">
        <v>652</v>
      </c>
      <c r="E14390" s="34">
        <v>583</v>
      </c>
      <c r="F14390" s="34">
        <v>617</v>
      </c>
      <c r="G14390" s="34">
        <v>529</v>
      </c>
      <c r="H14390" s="34">
        <v>642</v>
      </c>
      <c r="I14390" s="34">
        <v>564</v>
      </c>
      <c r="J14390" s="34">
        <v>571</v>
      </c>
      <c r="K14390" s="34">
        <v>479</v>
      </c>
      <c r="L14390" s="34">
        <v>636</v>
      </c>
      <c r="M14390" s="34">
        <v>409</v>
      </c>
    </row>
    <row r="14391" spans="1:13" x14ac:dyDescent="0.2">
      <c r="A14391" s="34" t="s">
        <v>115285</v>
      </c>
      <c r="B14391" s="34">
        <v>462</v>
      </c>
      <c r="C14391" s="34">
        <v>463</v>
      </c>
      <c r="D14391" s="34">
        <v>426</v>
      </c>
      <c r="E14391" s="34">
        <v>485</v>
      </c>
      <c r="F14391" s="34">
        <v>385</v>
      </c>
      <c r="G14391" s="34">
        <v>405</v>
      </c>
      <c r="H14391" s="34">
        <v>442</v>
      </c>
      <c r="I14391" s="34">
        <v>426</v>
      </c>
      <c r="J14391" s="34">
        <v>457</v>
      </c>
      <c r="K14391" s="34">
        <v>350</v>
      </c>
      <c r="L14391" s="34">
        <v>424</v>
      </c>
      <c r="M14391" s="34">
        <v>336</v>
      </c>
    </row>
    <row r="14392" spans="1:13" x14ac:dyDescent="0.2">
      <c r="A14392" s="34" t="s">
        <v>115286</v>
      </c>
      <c r="B14392" s="34">
        <v>807</v>
      </c>
      <c r="C14392" s="34">
        <v>748</v>
      </c>
      <c r="D14392" s="34">
        <v>800</v>
      </c>
      <c r="E14392" s="34">
        <v>956</v>
      </c>
      <c r="F14392" s="34">
        <v>809</v>
      </c>
      <c r="G14392" s="34">
        <v>725</v>
      </c>
      <c r="H14392" s="34">
        <v>868</v>
      </c>
      <c r="I14392" s="34">
        <v>716</v>
      </c>
      <c r="J14392" s="34">
        <v>861</v>
      </c>
      <c r="K14392" s="34">
        <v>585</v>
      </c>
      <c r="L14392" s="34">
        <v>845</v>
      </c>
      <c r="M14392" s="34">
        <v>535</v>
      </c>
    </row>
    <row r="14393" spans="1:13" x14ac:dyDescent="0.2">
      <c r="A14393" s="34" t="s">
        <v>115287</v>
      </c>
      <c r="B14393" s="34">
        <v>612</v>
      </c>
      <c r="C14393" s="34">
        <v>595</v>
      </c>
      <c r="D14393" s="34">
        <v>661</v>
      </c>
      <c r="E14393" s="34">
        <v>578</v>
      </c>
      <c r="F14393" s="34">
        <v>495</v>
      </c>
      <c r="G14393" s="34">
        <v>625</v>
      </c>
      <c r="H14393" s="34">
        <v>719</v>
      </c>
      <c r="I14393" s="34">
        <v>619</v>
      </c>
      <c r="J14393" s="34">
        <v>653</v>
      </c>
      <c r="K14393" s="34">
        <v>490</v>
      </c>
      <c r="L14393" s="34">
        <v>539</v>
      </c>
      <c r="M14393" s="34">
        <v>499</v>
      </c>
    </row>
    <row r="14394" spans="1:13" x14ac:dyDescent="0.2">
      <c r="A14394" s="34" t="s">
        <v>115288</v>
      </c>
      <c r="B14394" s="34">
        <v>461</v>
      </c>
      <c r="C14394" s="34">
        <v>433</v>
      </c>
      <c r="D14394" s="34">
        <v>449</v>
      </c>
      <c r="E14394" s="34">
        <v>408</v>
      </c>
      <c r="F14394" s="34">
        <v>365</v>
      </c>
      <c r="G14394" s="34">
        <v>405</v>
      </c>
      <c r="H14394" s="34">
        <v>404</v>
      </c>
      <c r="I14394" s="34">
        <v>448</v>
      </c>
      <c r="J14394" s="34">
        <v>405</v>
      </c>
      <c r="K14394" s="34">
        <v>326</v>
      </c>
      <c r="L14394" s="34">
        <v>349</v>
      </c>
      <c r="M14394" s="34">
        <v>386</v>
      </c>
    </row>
    <row r="14395" spans="1:13" x14ac:dyDescent="0.2">
      <c r="A14395" s="34" t="s">
        <v>115289</v>
      </c>
      <c r="B14395" s="34">
        <v>494</v>
      </c>
      <c r="C14395" s="34">
        <v>385</v>
      </c>
      <c r="D14395" s="34">
        <v>497</v>
      </c>
      <c r="E14395" s="34">
        <v>450</v>
      </c>
      <c r="F14395" s="34">
        <v>377</v>
      </c>
      <c r="G14395" s="34">
        <v>403</v>
      </c>
      <c r="H14395" s="34">
        <v>436</v>
      </c>
      <c r="I14395" s="34">
        <v>368</v>
      </c>
      <c r="J14395" s="34">
        <v>417</v>
      </c>
      <c r="K14395" s="34">
        <v>369</v>
      </c>
      <c r="L14395" s="34">
        <v>409</v>
      </c>
      <c r="M14395" s="34">
        <v>332</v>
      </c>
    </row>
    <row r="14396" spans="1:13" x14ac:dyDescent="0.2">
      <c r="A14396" s="34" t="s">
        <v>115290</v>
      </c>
      <c r="B14396" s="34">
        <v>397</v>
      </c>
      <c r="C14396" s="34">
        <v>368</v>
      </c>
      <c r="D14396" s="34">
        <v>483</v>
      </c>
      <c r="E14396" s="34">
        <v>428</v>
      </c>
      <c r="F14396" s="34">
        <v>366</v>
      </c>
      <c r="G14396" s="34">
        <v>369</v>
      </c>
      <c r="H14396" s="34">
        <v>496</v>
      </c>
      <c r="I14396" s="34">
        <v>408</v>
      </c>
      <c r="J14396" s="34">
        <v>430</v>
      </c>
      <c r="K14396" s="34">
        <v>331</v>
      </c>
      <c r="L14396" s="34">
        <v>425</v>
      </c>
      <c r="M14396" s="34">
        <v>293</v>
      </c>
    </row>
    <row r="14397" spans="1:13" x14ac:dyDescent="0.2">
      <c r="A14397" s="34" t="s">
        <v>115291</v>
      </c>
      <c r="B14397" s="34">
        <v>585</v>
      </c>
      <c r="C14397" s="34">
        <v>532</v>
      </c>
      <c r="D14397" s="34">
        <v>619</v>
      </c>
      <c r="E14397" s="34">
        <v>675</v>
      </c>
      <c r="F14397" s="34">
        <v>634</v>
      </c>
      <c r="G14397" s="34">
        <v>619</v>
      </c>
      <c r="H14397" s="34">
        <v>620</v>
      </c>
      <c r="I14397" s="34">
        <v>543</v>
      </c>
      <c r="J14397" s="34">
        <v>573</v>
      </c>
      <c r="K14397" s="34">
        <v>554</v>
      </c>
      <c r="L14397" s="34">
        <v>535</v>
      </c>
      <c r="M14397" s="34">
        <v>422</v>
      </c>
    </row>
    <row r="14398" spans="1:13" x14ac:dyDescent="0.2">
      <c r="A14398" s="34" t="s">
        <v>115292</v>
      </c>
      <c r="B14398" s="34">
        <v>372</v>
      </c>
      <c r="C14398" s="34">
        <v>403</v>
      </c>
      <c r="D14398" s="34">
        <v>410</v>
      </c>
      <c r="E14398" s="34">
        <v>416</v>
      </c>
      <c r="F14398" s="34">
        <v>360</v>
      </c>
      <c r="G14398" s="34">
        <v>415</v>
      </c>
      <c r="H14398" s="34">
        <v>408</v>
      </c>
      <c r="I14398" s="34">
        <v>429</v>
      </c>
      <c r="J14398" s="34">
        <v>517</v>
      </c>
      <c r="K14398" s="34">
        <v>321</v>
      </c>
      <c r="L14398" s="34">
        <v>419</v>
      </c>
      <c r="M14398" s="34">
        <v>312</v>
      </c>
    </row>
    <row r="14399" spans="1:13" x14ac:dyDescent="0.2">
      <c r="A14399" s="34" t="s">
        <v>115293</v>
      </c>
      <c r="B14399" s="34">
        <v>736</v>
      </c>
      <c r="C14399" s="34">
        <v>691</v>
      </c>
      <c r="D14399" s="34">
        <v>756</v>
      </c>
      <c r="E14399" s="34">
        <v>722</v>
      </c>
      <c r="F14399" s="34">
        <v>714</v>
      </c>
      <c r="G14399" s="34">
        <v>666</v>
      </c>
      <c r="H14399" s="34">
        <v>840</v>
      </c>
      <c r="I14399" s="34">
        <v>669</v>
      </c>
      <c r="J14399" s="34">
        <v>867</v>
      </c>
      <c r="K14399" s="34">
        <v>544</v>
      </c>
      <c r="L14399" s="34">
        <v>779</v>
      </c>
      <c r="M14399" s="34">
        <v>544</v>
      </c>
    </row>
    <row r="14400" spans="1:13" x14ac:dyDescent="0.2">
      <c r="A14400" s="34" t="s">
        <v>115294</v>
      </c>
      <c r="B14400" s="34">
        <v>548</v>
      </c>
      <c r="C14400" s="34">
        <v>537</v>
      </c>
      <c r="D14400" s="34">
        <v>603</v>
      </c>
      <c r="E14400" s="34">
        <v>611</v>
      </c>
      <c r="F14400" s="34">
        <v>500</v>
      </c>
      <c r="G14400" s="34">
        <v>534</v>
      </c>
      <c r="H14400" s="34">
        <v>593</v>
      </c>
      <c r="I14400" s="34">
        <v>514</v>
      </c>
      <c r="J14400" s="34">
        <v>637</v>
      </c>
      <c r="K14400" s="34">
        <v>448</v>
      </c>
      <c r="L14400" s="34">
        <v>513</v>
      </c>
      <c r="M14400" s="34">
        <v>420</v>
      </c>
    </row>
    <row r="14401" spans="1:13" x14ac:dyDescent="0.2">
      <c r="A14401" s="34" t="s">
        <v>115295</v>
      </c>
      <c r="B14401" s="34">
        <v>513</v>
      </c>
      <c r="C14401" s="34">
        <v>487</v>
      </c>
      <c r="D14401" s="34">
        <v>596</v>
      </c>
      <c r="E14401" s="34">
        <v>587</v>
      </c>
      <c r="F14401" s="34">
        <v>461</v>
      </c>
      <c r="G14401" s="34">
        <v>484</v>
      </c>
      <c r="H14401" s="34">
        <v>547</v>
      </c>
      <c r="I14401" s="34">
        <v>564</v>
      </c>
      <c r="J14401" s="34">
        <v>573</v>
      </c>
      <c r="K14401" s="34">
        <v>406</v>
      </c>
      <c r="L14401" s="34">
        <v>463</v>
      </c>
      <c r="M14401" s="34">
        <v>384</v>
      </c>
    </row>
    <row r="14402" spans="1:13" x14ac:dyDescent="0.2">
      <c r="A14402" s="34" t="s">
        <v>115296</v>
      </c>
      <c r="B14402" s="34">
        <v>584</v>
      </c>
      <c r="C14402" s="34">
        <v>461</v>
      </c>
      <c r="D14402" s="34">
        <v>596</v>
      </c>
      <c r="E14402" s="34">
        <v>579</v>
      </c>
      <c r="F14402" s="34">
        <v>570</v>
      </c>
      <c r="G14402" s="34">
        <v>444</v>
      </c>
      <c r="H14402" s="34">
        <v>586</v>
      </c>
      <c r="I14402" s="34">
        <v>472</v>
      </c>
      <c r="J14402" s="34">
        <v>599</v>
      </c>
      <c r="K14402" s="34">
        <v>409</v>
      </c>
      <c r="L14402" s="34">
        <v>569</v>
      </c>
      <c r="M14402" s="34">
        <v>366</v>
      </c>
    </row>
    <row r="14403" spans="1:13" x14ac:dyDescent="0.2">
      <c r="A14403" s="34" t="s">
        <v>115297</v>
      </c>
      <c r="B14403" s="34">
        <v>334</v>
      </c>
      <c r="C14403" s="34">
        <v>298</v>
      </c>
      <c r="D14403" s="34">
        <v>366</v>
      </c>
      <c r="E14403" s="34">
        <v>263</v>
      </c>
      <c r="F14403" s="34">
        <v>299</v>
      </c>
      <c r="G14403" s="34">
        <v>246</v>
      </c>
      <c r="H14403" s="34">
        <v>370</v>
      </c>
      <c r="I14403" s="34">
        <v>290</v>
      </c>
      <c r="J14403" s="34">
        <v>333</v>
      </c>
      <c r="K14403" s="34">
        <v>216</v>
      </c>
      <c r="L14403" s="34">
        <v>303</v>
      </c>
      <c r="M14403" s="34">
        <v>171</v>
      </c>
    </row>
    <row r="14404" spans="1:13" x14ac:dyDescent="0.2">
      <c r="A14404" s="34" t="s">
        <v>115298</v>
      </c>
      <c r="B14404" s="34">
        <v>213</v>
      </c>
      <c r="C14404" s="34">
        <v>310</v>
      </c>
      <c r="D14404" s="34">
        <v>356</v>
      </c>
      <c r="E14404" s="34">
        <v>269</v>
      </c>
      <c r="F14404" s="34">
        <v>328</v>
      </c>
      <c r="G14404" s="34">
        <v>240</v>
      </c>
      <c r="H14404" s="34">
        <v>286</v>
      </c>
      <c r="I14404" s="34">
        <v>270</v>
      </c>
      <c r="J14404" s="34">
        <v>280</v>
      </c>
      <c r="K14404" s="34">
        <v>230</v>
      </c>
      <c r="L14404" s="34">
        <v>280</v>
      </c>
      <c r="M14404" s="34">
        <v>198</v>
      </c>
    </row>
    <row r="14405" spans="1:13" x14ac:dyDescent="0.2">
      <c r="A14405" s="34" t="s">
        <v>115299</v>
      </c>
      <c r="B14405" s="34">
        <v>194</v>
      </c>
      <c r="C14405" s="34">
        <v>285</v>
      </c>
      <c r="D14405" s="34">
        <v>243</v>
      </c>
      <c r="E14405" s="34">
        <v>223</v>
      </c>
      <c r="F14405" s="34">
        <v>191</v>
      </c>
      <c r="G14405" s="34">
        <v>205</v>
      </c>
      <c r="H14405" s="34">
        <v>268</v>
      </c>
      <c r="I14405" s="34">
        <v>258</v>
      </c>
      <c r="J14405" s="34">
        <v>238</v>
      </c>
      <c r="K14405" s="34">
        <v>206</v>
      </c>
      <c r="L14405" s="34">
        <v>228</v>
      </c>
      <c r="M14405" s="34">
        <v>184</v>
      </c>
    </row>
    <row r="14406" spans="1:13" x14ac:dyDescent="0.2">
      <c r="A14406" s="34" t="s">
        <v>115300</v>
      </c>
      <c r="B14406" s="34">
        <v>430</v>
      </c>
      <c r="C14406" s="34">
        <v>452</v>
      </c>
      <c r="D14406" s="34">
        <v>575</v>
      </c>
      <c r="E14406" s="34">
        <v>434</v>
      </c>
      <c r="F14406" s="34">
        <v>490</v>
      </c>
      <c r="G14406" s="34">
        <v>437</v>
      </c>
      <c r="H14406" s="34">
        <v>497</v>
      </c>
      <c r="I14406" s="34">
        <v>419</v>
      </c>
      <c r="J14406" s="34">
        <v>553</v>
      </c>
      <c r="K14406" s="34">
        <v>387</v>
      </c>
      <c r="L14406" s="34">
        <v>481</v>
      </c>
      <c r="M14406" s="34">
        <v>311</v>
      </c>
    </row>
    <row r="14407" spans="1:13" x14ac:dyDescent="0.2">
      <c r="A14407" s="34" t="s">
        <v>115301</v>
      </c>
      <c r="B14407" s="34">
        <v>211</v>
      </c>
      <c r="C14407" s="34">
        <v>700</v>
      </c>
      <c r="D14407" s="34">
        <v>303</v>
      </c>
      <c r="E14407" s="34">
        <v>725</v>
      </c>
      <c r="F14407" s="34">
        <v>299</v>
      </c>
      <c r="G14407" s="34">
        <v>678</v>
      </c>
      <c r="H14407" s="34">
        <v>344</v>
      </c>
      <c r="I14407" s="34">
        <v>721</v>
      </c>
      <c r="J14407" s="34">
        <v>347</v>
      </c>
      <c r="K14407" s="34">
        <v>486</v>
      </c>
      <c r="L14407" s="34">
        <v>330</v>
      </c>
      <c r="M14407" s="34">
        <v>515</v>
      </c>
    </row>
    <row r="14408" spans="1:13" x14ac:dyDescent="0.2">
      <c r="A14408" s="34" t="s">
        <v>115302</v>
      </c>
      <c r="B14408" s="34">
        <v>427</v>
      </c>
      <c r="C14408" s="34">
        <v>396</v>
      </c>
      <c r="D14408" s="34">
        <v>509</v>
      </c>
      <c r="E14408" s="34">
        <v>450</v>
      </c>
      <c r="F14408" s="34">
        <v>438</v>
      </c>
      <c r="G14408" s="34">
        <v>417</v>
      </c>
      <c r="H14408" s="34">
        <v>465</v>
      </c>
      <c r="I14408" s="34">
        <v>460</v>
      </c>
      <c r="J14408" s="34">
        <v>517</v>
      </c>
      <c r="K14408" s="34">
        <v>377</v>
      </c>
      <c r="L14408" s="34">
        <v>473</v>
      </c>
      <c r="M14408" s="34">
        <v>356</v>
      </c>
    </row>
    <row r="14409" spans="1:13" x14ac:dyDescent="0.2">
      <c r="A14409" s="34" t="s">
        <v>115303</v>
      </c>
      <c r="B14409" s="34">
        <v>266</v>
      </c>
      <c r="C14409" s="34">
        <v>284</v>
      </c>
      <c r="D14409" s="34">
        <v>279</v>
      </c>
      <c r="E14409" s="34">
        <v>263</v>
      </c>
      <c r="F14409" s="34">
        <v>210</v>
      </c>
      <c r="G14409" s="34">
        <v>205</v>
      </c>
      <c r="H14409" s="34">
        <v>278</v>
      </c>
      <c r="I14409" s="34">
        <v>201</v>
      </c>
      <c r="J14409" s="34">
        <v>233</v>
      </c>
      <c r="K14409" s="34">
        <v>165</v>
      </c>
      <c r="L14409" s="34">
        <v>243</v>
      </c>
      <c r="M14409" s="34">
        <v>149</v>
      </c>
    </row>
    <row r="14410" spans="1:13" x14ac:dyDescent="0.2">
      <c r="A14410" s="34" t="s">
        <v>115304</v>
      </c>
      <c r="B14410" s="34">
        <v>304</v>
      </c>
      <c r="C14410" s="34">
        <v>387</v>
      </c>
      <c r="D14410" s="34">
        <v>353</v>
      </c>
      <c r="E14410" s="34">
        <v>311</v>
      </c>
      <c r="F14410" s="34">
        <v>278</v>
      </c>
      <c r="G14410" s="34">
        <v>284</v>
      </c>
      <c r="H14410" s="34">
        <v>396</v>
      </c>
      <c r="I14410" s="34">
        <v>331</v>
      </c>
      <c r="J14410" s="34">
        <v>363</v>
      </c>
      <c r="K14410" s="34">
        <v>328</v>
      </c>
      <c r="L14410" s="34">
        <v>327</v>
      </c>
      <c r="M14410" s="34">
        <v>295</v>
      </c>
    </row>
    <row r="14411" spans="1:13" x14ac:dyDescent="0.2">
      <c r="A14411" s="34" t="s">
        <v>115305</v>
      </c>
      <c r="B14411" s="34">
        <v>403</v>
      </c>
      <c r="C14411" s="34">
        <v>370</v>
      </c>
      <c r="D14411" s="34">
        <v>377</v>
      </c>
      <c r="E14411" s="34">
        <v>476</v>
      </c>
      <c r="F14411" s="34">
        <v>373</v>
      </c>
      <c r="G14411" s="34">
        <v>380</v>
      </c>
      <c r="H14411" s="34">
        <v>406</v>
      </c>
      <c r="I14411" s="34">
        <v>384</v>
      </c>
      <c r="J14411" s="34">
        <v>346</v>
      </c>
      <c r="K14411" s="34">
        <v>320</v>
      </c>
      <c r="L14411" s="34">
        <v>350</v>
      </c>
      <c r="M14411" s="34">
        <v>320</v>
      </c>
    </row>
    <row r="14412" spans="1:13" x14ac:dyDescent="0.2">
      <c r="A14412" s="34" t="s">
        <v>115306</v>
      </c>
      <c r="B14412" s="34">
        <v>334</v>
      </c>
      <c r="C14412" s="34">
        <v>279</v>
      </c>
      <c r="D14412" s="34">
        <v>319</v>
      </c>
      <c r="E14412" s="34">
        <v>377</v>
      </c>
      <c r="F14412" s="34">
        <v>333</v>
      </c>
      <c r="G14412" s="34">
        <v>282</v>
      </c>
      <c r="H14412" s="34">
        <v>335</v>
      </c>
      <c r="I14412" s="34">
        <v>299</v>
      </c>
      <c r="J14412" s="34">
        <v>356</v>
      </c>
      <c r="K14412" s="34">
        <v>275</v>
      </c>
      <c r="L14412" s="34">
        <v>230</v>
      </c>
      <c r="M14412" s="34">
        <v>211</v>
      </c>
    </row>
    <row r="14413" spans="1:13" x14ac:dyDescent="0.2">
      <c r="A14413" s="34" t="s">
        <v>115307</v>
      </c>
      <c r="B14413" s="34">
        <v>399</v>
      </c>
      <c r="C14413" s="34">
        <v>470</v>
      </c>
      <c r="D14413" s="34">
        <v>501</v>
      </c>
      <c r="E14413" s="34">
        <v>452</v>
      </c>
      <c r="F14413" s="34">
        <v>377</v>
      </c>
      <c r="G14413" s="34">
        <v>422</v>
      </c>
      <c r="H14413" s="34">
        <v>475</v>
      </c>
      <c r="I14413" s="34">
        <v>378</v>
      </c>
      <c r="J14413" s="34">
        <v>504</v>
      </c>
      <c r="K14413" s="34">
        <v>379</v>
      </c>
      <c r="L14413" s="34">
        <v>381</v>
      </c>
      <c r="M14413" s="34">
        <v>310</v>
      </c>
    </row>
    <row r="14414" spans="1:13" x14ac:dyDescent="0.2">
      <c r="A14414" s="34" t="s">
        <v>115308</v>
      </c>
      <c r="B14414" s="34">
        <v>373</v>
      </c>
      <c r="C14414" s="34">
        <v>424</v>
      </c>
      <c r="D14414" s="34">
        <v>422</v>
      </c>
      <c r="E14414" s="34">
        <v>487</v>
      </c>
      <c r="F14414" s="34">
        <v>446</v>
      </c>
      <c r="G14414" s="34">
        <v>383</v>
      </c>
      <c r="H14414" s="34">
        <v>471</v>
      </c>
      <c r="I14414" s="34">
        <v>393</v>
      </c>
      <c r="J14414" s="34">
        <v>361</v>
      </c>
      <c r="K14414" s="34">
        <v>398</v>
      </c>
      <c r="L14414" s="34">
        <v>421</v>
      </c>
      <c r="M14414" s="34">
        <v>306</v>
      </c>
    </row>
    <row r="14415" spans="1:13" x14ac:dyDescent="0.2">
      <c r="A14415" s="34" t="s">
        <v>115309</v>
      </c>
      <c r="B14415" s="34">
        <v>251</v>
      </c>
      <c r="C14415" s="34">
        <v>276</v>
      </c>
      <c r="D14415" s="34">
        <v>307</v>
      </c>
      <c r="E14415" s="34">
        <v>296</v>
      </c>
      <c r="F14415" s="34">
        <v>271</v>
      </c>
      <c r="G14415" s="34">
        <v>270</v>
      </c>
      <c r="H14415" s="34">
        <v>310</v>
      </c>
      <c r="I14415" s="34">
        <v>257</v>
      </c>
      <c r="J14415" s="34">
        <v>284</v>
      </c>
      <c r="K14415" s="34">
        <v>224</v>
      </c>
      <c r="L14415" s="34">
        <v>299</v>
      </c>
      <c r="M14415" s="34">
        <v>238</v>
      </c>
    </row>
    <row r="14416" spans="1:13" x14ac:dyDescent="0.2">
      <c r="A14416" s="34" t="s">
        <v>115310</v>
      </c>
      <c r="B14416" s="34">
        <v>305</v>
      </c>
      <c r="C14416" s="34">
        <v>331</v>
      </c>
      <c r="D14416" s="34">
        <v>331</v>
      </c>
      <c r="E14416" s="34">
        <v>349</v>
      </c>
      <c r="F14416" s="34">
        <v>295</v>
      </c>
      <c r="G14416" s="34">
        <v>297</v>
      </c>
      <c r="H14416" s="34">
        <v>340</v>
      </c>
      <c r="I14416" s="34">
        <v>372</v>
      </c>
      <c r="J14416" s="34">
        <v>335</v>
      </c>
      <c r="K14416" s="34">
        <v>307</v>
      </c>
      <c r="L14416" s="34">
        <v>290</v>
      </c>
      <c r="M14416" s="34">
        <v>325</v>
      </c>
    </row>
    <row r="14417" spans="1:13" x14ac:dyDescent="0.2">
      <c r="A14417" s="34" t="s">
        <v>115311</v>
      </c>
      <c r="B14417" s="34">
        <v>804</v>
      </c>
      <c r="C14417" s="34">
        <v>805</v>
      </c>
      <c r="D14417" s="34">
        <v>979</v>
      </c>
      <c r="E14417" s="34">
        <v>848</v>
      </c>
      <c r="F14417" s="34">
        <v>786</v>
      </c>
      <c r="G14417" s="34">
        <v>730</v>
      </c>
      <c r="H14417" s="34">
        <v>958</v>
      </c>
      <c r="I14417" s="34">
        <v>816</v>
      </c>
      <c r="J14417" s="34">
        <v>1000</v>
      </c>
      <c r="K14417" s="34">
        <v>708</v>
      </c>
      <c r="L14417" s="34">
        <v>837</v>
      </c>
      <c r="M14417" s="34">
        <v>611</v>
      </c>
    </row>
    <row r="14418" spans="1:13" x14ac:dyDescent="0.2">
      <c r="A14418" s="34" t="s">
        <v>115312</v>
      </c>
      <c r="B14418" s="34">
        <v>509</v>
      </c>
      <c r="C14418" s="34">
        <v>495</v>
      </c>
      <c r="D14418" s="34">
        <v>547</v>
      </c>
      <c r="E14418" s="34">
        <v>541</v>
      </c>
      <c r="F14418" s="34">
        <v>406</v>
      </c>
      <c r="G14418" s="34">
        <v>460</v>
      </c>
      <c r="H14418" s="34">
        <v>461</v>
      </c>
      <c r="I14418" s="34">
        <v>509</v>
      </c>
      <c r="J14418" s="34">
        <v>485</v>
      </c>
      <c r="K14418" s="34">
        <v>415</v>
      </c>
      <c r="L14418" s="34">
        <v>460</v>
      </c>
      <c r="M14418" s="34">
        <v>416</v>
      </c>
    </row>
    <row r="14419" spans="1:13" x14ac:dyDescent="0.2">
      <c r="A14419" s="34" t="s">
        <v>115313</v>
      </c>
      <c r="B14419" s="34">
        <v>704</v>
      </c>
      <c r="C14419" s="34">
        <v>680</v>
      </c>
      <c r="D14419" s="34">
        <v>828</v>
      </c>
      <c r="E14419" s="34">
        <v>751</v>
      </c>
      <c r="F14419" s="34">
        <v>597</v>
      </c>
      <c r="G14419" s="34">
        <v>624</v>
      </c>
      <c r="H14419" s="34">
        <v>738</v>
      </c>
      <c r="I14419" s="34">
        <v>634</v>
      </c>
      <c r="J14419" s="34">
        <v>710</v>
      </c>
      <c r="K14419" s="34">
        <v>552</v>
      </c>
      <c r="L14419" s="34">
        <v>637</v>
      </c>
      <c r="M14419" s="34">
        <v>500</v>
      </c>
    </row>
    <row r="14420" spans="1:13" x14ac:dyDescent="0.2">
      <c r="A14420" s="34" t="s">
        <v>115314</v>
      </c>
      <c r="B14420" s="34">
        <v>488</v>
      </c>
      <c r="C14420" s="34">
        <v>471</v>
      </c>
      <c r="D14420" s="34">
        <v>475</v>
      </c>
      <c r="E14420" s="34">
        <v>547</v>
      </c>
      <c r="F14420" s="34">
        <v>475</v>
      </c>
      <c r="G14420" s="34">
        <v>432</v>
      </c>
      <c r="H14420" s="34">
        <v>491</v>
      </c>
      <c r="I14420" s="34">
        <v>481</v>
      </c>
      <c r="J14420" s="34">
        <v>465</v>
      </c>
      <c r="K14420" s="34">
        <v>366</v>
      </c>
      <c r="L14420" s="34">
        <v>440</v>
      </c>
      <c r="M14420" s="34">
        <v>376</v>
      </c>
    </row>
    <row r="14421" spans="1:13" x14ac:dyDescent="0.2">
      <c r="A14421" s="34" t="s">
        <v>115315</v>
      </c>
      <c r="B14421" s="34">
        <v>437</v>
      </c>
      <c r="C14421" s="34">
        <v>459</v>
      </c>
      <c r="D14421" s="34">
        <v>446</v>
      </c>
      <c r="E14421" s="34">
        <v>451</v>
      </c>
      <c r="F14421" s="34">
        <v>450</v>
      </c>
      <c r="G14421" s="34">
        <v>416</v>
      </c>
      <c r="H14421" s="34">
        <v>493</v>
      </c>
      <c r="I14421" s="34">
        <v>412</v>
      </c>
      <c r="J14421" s="34">
        <v>514</v>
      </c>
      <c r="K14421" s="34">
        <v>329</v>
      </c>
      <c r="L14421" s="34">
        <v>471</v>
      </c>
      <c r="M14421" s="34">
        <v>338</v>
      </c>
    </row>
    <row r="14422" spans="1:13" x14ac:dyDescent="0.2">
      <c r="A14422" s="34" t="s">
        <v>115316</v>
      </c>
      <c r="B14422" s="34">
        <v>932</v>
      </c>
      <c r="C14422" s="34">
        <v>764</v>
      </c>
      <c r="D14422" s="34">
        <v>953</v>
      </c>
      <c r="E14422" s="34">
        <v>852</v>
      </c>
      <c r="F14422" s="34">
        <v>852</v>
      </c>
      <c r="G14422" s="34">
        <v>787</v>
      </c>
      <c r="H14422" s="34">
        <v>935</v>
      </c>
      <c r="I14422" s="34">
        <v>798</v>
      </c>
      <c r="J14422" s="34">
        <v>998</v>
      </c>
      <c r="K14422" s="34">
        <v>653</v>
      </c>
      <c r="L14422" s="34">
        <v>910</v>
      </c>
      <c r="M14422" s="34">
        <v>637</v>
      </c>
    </row>
    <row r="14423" spans="1:13" x14ac:dyDescent="0.2">
      <c r="A14423" s="34" t="s">
        <v>115317</v>
      </c>
      <c r="B14423" s="34">
        <v>447</v>
      </c>
      <c r="C14423" s="34">
        <v>428</v>
      </c>
      <c r="D14423" s="34">
        <v>450</v>
      </c>
      <c r="E14423" s="34">
        <v>433</v>
      </c>
      <c r="F14423" s="34">
        <v>356</v>
      </c>
      <c r="G14423" s="34">
        <v>375</v>
      </c>
      <c r="H14423" s="34">
        <v>415</v>
      </c>
      <c r="I14423" s="34">
        <v>367</v>
      </c>
      <c r="J14423" s="34">
        <v>426</v>
      </c>
      <c r="K14423" s="34">
        <v>307</v>
      </c>
      <c r="L14423" s="34">
        <v>464</v>
      </c>
      <c r="M14423" s="34">
        <v>309</v>
      </c>
    </row>
    <row r="14424" spans="1:13" x14ac:dyDescent="0.2">
      <c r="A14424" s="34" t="s">
        <v>115318</v>
      </c>
      <c r="B14424" s="34">
        <v>304</v>
      </c>
      <c r="C14424" s="34">
        <v>305</v>
      </c>
      <c r="D14424" s="34">
        <v>328</v>
      </c>
      <c r="E14424" s="34">
        <v>338</v>
      </c>
      <c r="F14424" s="34">
        <v>281</v>
      </c>
      <c r="G14424" s="34">
        <v>324</v>
      </c>
      <c r="H14424" s="34">
        <v>328</v>
      </c>
      <c r="I14424" s="34">
        <v>294</v>
      </c>
      <c r="J14424" s="34">
        <v>311</v>
      </c>
      <c r="K14424" s="34">
        <v>212</v>
      </c>
      <c r="L14424" s="34">
        <v>282</v>
      </c>
      <c r="M14424" s="34">
        <v>225</v>
      </c>
    </row>
    <row r="14425" spans="1:13" x14ac:dyDescent="0.2">
      <c r="A14425" s="34" t="s">
        <v>115319</v>
      </c>
      <c r="B14425" s="34">
        <v>314</v>
      </c>
      <c r="C14425" s="34">
        <v>213</v>
      </c>
      <c r="D14425" s="34">
        <v>328</v>
      </c>
      <c r="E14425" s="34">
        <v>315</v>
      </c>
      <c r="F14425" s="34">
        <v>310</v>
      </c>
      <c r="G14425" s="34">
        <v>275</v>
      </c>
      <c r="H14425" s="34">
        <v>308</v>
      </c>
      <c r="I14425" s="34">
        <v>281</v>
      </c>
      <c r="J14425" s="34">
        <v>318</v>
      </c>
      <c r="K14425" s="34">
        <v>184</v>
      </c>
      <c r="L14425" s="34">
        <v>280</v>
      </c>
      <c r="M14425" s="34">
        <v>186</v>
      </c>
    </row>
    <row r="14426" spans="1:13" x14ac:dyDescent="0.2">
      <c r="A14426" s="34" t="s">
        <v>115320</v>
      </c>
      <c r="B14426" s="34">
        <v>315</v>
      </c>
      <c r="C14426" s="34">
        <v>269</v>
      </c>
      <c r="D14426" s="34">
        <v>325</v>
      </c>
      <c r="E14426" s="34">
        <v>305</v>
      </c>
      <c r="F14426" s="34">
        <v>301</v>
      </c>
      <c r="G14426" s="34">
        <v>247</v>
      </c>
      <c r="H14426" s="34">
        <v>323</v>
      </c>
      <c r="I14426" s="34">
        <v>291</v>
      </c>
      <c r="J14426" s="34">
        <v>289</v>
      </c>
      <c r="K14426" s="34">
        <v>210</v>
      </c>
      <c r="L14426" s="34">
        <v>278</v>
      </c>
      <c r="M14426" s="34">
        <v>218</v>
      </c>
    </row>
    <row r="14427" spans="1:13" x14ac:dyDescent="0.2">
      <c r="A14427" s="34" t="s">
        <v>115321</v>
      </c>
      <c r="B14427" s="34">
        <v>368</v>
      </c>
      <c r="C14427" s="34">
        <v>378</v>
      </c>
      <c r="D14427" s="34">
        <v>384</v>
      </c>
      <c r="E14427" s="34">
        <v>419</v>
      </c>
      <c r="F14427" s="34">
        <v>297</v>
      </c>
      <c r="G14427" s="34">
        <v>374</v>
      </c>
      <c r="H14427" s="34">
        <v>404</v>
      </c>
      <c r="I14427" s="34">
        <v>329</v>
      </c>
      <c r="J14427" s="34">
        <v>411</v>
      </c>
      <c r="K14427" s="34">
        <v>317</v>
      </c>
      <c r="L14427" s="34">
        <v>364</v>
      </c>
      <c r="M14427" s="34">
        <v>292</v>
      </c>
    </row>
    <row r="14428" spans="1:13" x14ac:dyDescent="0.2">
      <c r="A14428" s="34" t="s">
        <v>115322</v>
      </c>
      <c r="B14428" s="34">
        <v>541</v>
      </c>
      <c r="C14428" s="34">
        <v>588</v>
      </c>
      <c r="D14428" s="34">
        <v>638</v>
      </c>
      <c r="E14428" s="34">
        <v>616</v>
      </c>
      <c r="F14428" s="34">
        <v>566</v>
      </c>
      <c r="G14428" s="34">
        <v>560</v>
      </c>
      <c r="H14428" s="34">
        <v>606</v>
      </c>
      <c r="I14428" s="34">
        <v>595</v>
      </c>
      <c r="J14428" s="34">
        <v>622</v>
      </c>
      <c r="K14428" s="34">
        <v>440</v>
      </c>
      <c r="L14428" s="34">
        <v>480</v>
      </c>
      <c r="M14428" s="34">
        <v>464</v>
      </c>
    </row>
    <row r="14429" spans="1:13" x14ac:dyDescent="0.2">
      <c r="A14429" s="34" t="s">
        <v>115323</v>
      </c>
      <c r="B14429" s="34">
        <v>341</v>
      </c>
      <c r="C14429" s="34">
        <v>349</v>
      </c>
      <c r="D14429" s="34">
        <v>366</v>
      </c>
      <c r="E14429" s="34">
        <v>358</v>
      </c>
      <c r="F14429" s="34">
        <v>321</v>
      </c>
      <c r="G14429" s="34">
        <v>341</v>
      </c>
      <c r="H14429" s="34">
        <v>386</v>
      </c>
      <c r="I14429" s="34">
        <v>337</v>
      </c>
      <c r="J14429" s="34">
        <v>398</v>
      </c>
      <c r="K14429" s="34">
        <v>271</v>
      </c>
      <c r="L14429" s="34">
        <v>386</v>
      </c>
      <c r="M14429" s="34">
        <v>257</v>
      </c>
    </row>
    <row r="14430" spans="1:13" x14ac:dyDescent="0.2">
      <c r="A14430" s="34" t="s">
        <v>115324</v>
      </c>
      <c r="B14430" s="34">
        <v>283</v>
      </c>
      <c r="C14430" s="34">
        <v>288</v>
      </c>
      <c r="D14430" s="34">
        <v>305</v>
      </c>
      <c r="E14430" s="34">
        <v>267</v>
      </c>
      <c r="F14430" s="34">
        <v>266</v>
      </c>
      <c r="G14430" s="34">
        <v>273</v>
      </c>
      <c r="H14430" s="34">
        <v>248</v>
      </c>
      <c r="I14430" s="34">
        <v>286</v>
      </c>
      <c r="J14430" s="34">
        <v>321</v>
      </c>
      <c r="K14430" s="34">
        <v>229</v>
      </c>
      <c r="L14430" s="34">
        <v>304</v>
      </c>
      <c r="M14430" s="34">
        <v>167</v>
      </c>
    </row>
    <row r="14431" spans="1:13" x14ac:dyDescent="0.2">
      <c r="A14431" s="34" t="s">
        <v>115325</v>
      </c>
      <c r="B14431" s="34">
        <v>289</v>
      </c>
      <c r="C14431" s="34">
        <v>338</v>
      </c>
      <c r="D14431" s="34">
        <v>318</v>
      </c>
      <c r="E14431" s="34">
        <v>356</v>
      </c>
      <c r="F14431" s="34">
        <v>238</v>
      </c>
      <c r="G14431" s="34">
        <v>267</v>
      </c>
      <c r="H14431" s="34">
        <v>304</v>
      </c>
      <c r="I14431" s="34">
        <v>305</v>
      </c>
      <c r="J14431" s="34">
        <v>312</v>
      </c>
      <c r="K14431" s="34">
        <v>269</v>
      </c>
      <c r="L14431" s="34">
        <v>340</v>
      </c>
      <c r="M14431" s="34">
        <v>254</v>
      </c>
    </row>
    <row r="14432" spans="1:13" x14ac:dyDescent="0.2">
      <c r="A14432" s="34" t="s">
        <v>115326</v>
      </c>
      <c r="B14432" s="34">
        <v>469</v>
      </c>
      <c r="C14432" s="34">
        <v>417</v>
      </c>
      <c r="D14432" s="34">
        <v>416</v>
      </c>
      <c r="E14432" s="34">
        <v>463</v>
      </c>
      <c r="F14432" s="34">
        <v>406</v>
      </c>
      <c r="G14432" s="34">
        <v>385</v>
      </c>
      <c r="H14432" s="34">
        <v>399</v>
      </c>
      <c r="I14432" s="34">
        <v>449</v>
      </c>
      <c r="J14432" s="34">
        <v>480</v>
      </c>
      <c r="K14432" s="34">
        <v>333</v>
      </c>
      <c r="L14432" s="34">
        <v>401</v>
      </c>
      <c r="M14432" s="34">
        <v>296</v>
      </c>
    </row>
    <row r="14433" spans="1:13" x14ac:dyDescent="0.2">
      <c r="A14433" s="34" t="s">
        <v>115327</v>
      </c>
      <c r="B14433" s="34">
        <v>290</v>
      </c>
      <c r="C14433" s="34">
        <v>292</v>
      </c>
      <c r="D14433" s="34">
        <v>300</v>
      </c>
      <c r="E14433" s="34">
        <v>311</v>
      </c>
      <c r="F14433" s="34">
        <v>244</v>
      </c>
      <c r="G14433" s="34">
        <v>253</v>
      </c>
      <c r="H14433" s="34">
        <v>339</v>
      </c>
      <c r="I14433" s="34">
        <v>266</v>
      </c>
      <c r="J14433" s="34">
        <v>258</v>
      </c>
      <c r="K14433" s="34">
        <v>274</v>
      </c>
      <c r="L14433" s="34">
        <v>273</v>
      </c>
      <c r="M14433" s="34">
        <v>219</v>
      </c>
    </row>
    <row r="14434" spans="1:13" x14ac:dyDescent="0.2">
      <c r="A14434" s="34" t="s">
        <v>115328</v>
      </c>
      <c r="B14434" s="34">
        <v>603</v>
      </c>
      <c r="C14434" s="34">
        <v>559</v>
      </c>
      <c r="D14434" s="34">
        <v>685</v>
      </c>
      <c r="E14434" s="34">
        <v>558</v>
      </c>
      <c r="F14434" s="34">
        <v>561</v>
      </c>
      <c r="G14434" s="34">
        <v>466</v>
      </c>
      <c r="H14434" s="34">
        <v>675</v>
      </c>
      <c r="I14434" s="34">
        <v>562</v>
      </c>
      <c r="J14434" s="34">
        <v>619</v>
      </c>
      <c r="K14434" s="34">
        <v>400</v>
      </c>
      <c r="L14434" s="34">
        <v>616</v>
      </c>
      <c r="M14434" s="34">
        <v>419</v>
      </c>
    </row>
    <row r="14435" spans="1:13" x14ac:dyDescent="0.2">
      <c r="A14435" s="34" t="s">
        <v>115329</v>
      </c>
      <c r="B14435" s="34">
        <v>342</v>
      </c>
      <c r="C14435" s="34">
        <v>340</v>
      </c>
      <c r="D14435" s="34">
        <v>305</v>
      </c>
      <c r="E14435" s="34">
        <v>326</v>
      </c>
      <c r="F14435" s="34">
        <v>281</v>
      </c>
      <c r="G14435" s="34">
        <v>273</v>
      </c>
      <c r="H14435" s="34">
        <v>330</v>
      </c>
      <c r="I14435" s="34">
        <v>352</v>
      </c>
      <c r="J14435" s="34">
        <v>374</v>
      </c>
      <c r="K14435" s="34">
        <v>273</v>
      </c>
      <c r="L14435" s="34">
        <v>337</v>
      </c>
      <c r="M14435" s="34">
        <v>259</v>
      </c>
    </row>
    <row r="14436" spans="1:13" x14ac:dyDescent="0.2">
      <c r="A14436" s="34" t="s">
        <v>115330</v>
      </c>
      <c r="B14436" s="34">
        <v>423</v>
      </c>
      <c r="C14436" s="34">
        <v>384</v>
      </c>
      <c r="D14436" s="34">
        <v>399</v>
      </c>
      <c r="E14436" s="34">
        <v>419</v>
      </c>
      <c r="F14436" s="34">
        <v>320</v>
      </c>
      <c r="G14436" s="34">
        <v>350</v>
      </c>
      <c r="H14436" s="34">
        <v>427</v>
      </c>
      <c r="I14436" s="34">
        <v>347</v>
      </c>
      <c r="J14436" s="34">
        <v>387</v>
      </c>
      <c r="K14436" s="34">
        <v>297</v>
      </c>
      <c r="L14436" s="34">
        <v>331</v>
      </c>
      <c r="M14436" s="34">
        <v>270</v>
      </c>
    </row>
    <row r="14437" spans="1:13" x14ac:dyDescent="0.2">
      <c r="A14437" s="34" t="s">
        <v>115331</v>
      </c>
      <c r="B14437" s="34">
        <v>277</v>
      </c>
      <c r="C14437" s="34">
        <v>247</v>
      </c>
      <c r="D14437" s="34">
        <v>270</v>
      </c>
      <c r="E14437" s="34">
        <v>328</v>
      </c>
      <c r="F14437" s="34">
        <v>289</v>
      </c>
      <c r="G14437" s="34">
        <v>216</v>
      </c>
      <c r="H14437" s="34">
        <v>318</v>
      </c>
      <c r="I14437" s="34">
        <v>271</v>
      </c>
      <c r="J14437" s="34">
        <v>262</v>
      </c>
      <c r="K14437" s="34">
        <v>225</v>
      </c>
      <c r="L14437" s="34">
        <v>298</v>
      </c>
      <c r="M14437" s="34">
        <v>176</v>
      </c>
    </row>
    <row r="14438" spans="1:13" x14ac:dyDescent="0.2">
      <c r="A14438" s="34" t="s">
        <v>115332</v>
      </c>
      <c r="B14438" s="34">
        <v>228</v>
      </c>
      <c r="C14438" s="34">
        <v>231</v>
      </c>
      <c r="D14438" s="34">
        <v>253</v>
      </c>
      <c r="E14438" s="34">
        <v>272</v>
      </c>
      <c r="F14438" s="34">
        <v>259</v>
      </c>
      <c r="G14438" s="34">
        <v>229</v>
      </c>
      <c r="H14438" s="34">
        <v>253</v>
      </c>
      <c r="I14438" s="34">
        <v>252</v>
      </c>
      <c r="J14438" s="34">
        <v>318</v>
      </c>
      <c r="K14438" s="34">
        <v>190</v>
      </c>
      <c r="L14438" s="34">
        <v>219</v>
      </c>
      <c r="M14438" s="34">
        <v>178</v>
      </c>
    </row>
    <row r="14439" spans="1:13" x14ac:dyDescent="0.2">
      <c r="A14439" s="34" t="s">
        <v>115333</v>
      </c>
      <c r="B14439" s="34">
        <v>218</v>
      </c>
      <c r="C14439" s="34">
        <v>275</v>
      </c>
      <c r="D14439" s="34">
        <v>293</v>
      </c>
      <c r="E14439" s="34">
        <v>319</v>
      </c>
      <c r="F14439" s="34">
        <v>305</v>
      </c>
      <c r="G14439" s="34">
        <v>265</v>
      </c>
      <c r="H14439" s="34">
        <v>368</v>
      </c>
      <c r="I14439" s="34">
        <v>289</v>
      </c>
      <c r="J14439" s="34">
        <v>294</v>
      </c>
      <c r="K14439" s="34">
        <v>239</v>
      </c>
      <c r="L14439" s="34">
        <v>296</v>
      </c>
      <c r="M14439" s="34">
        <v>215</v>
      </c>
    </row>
    <row r="14440" spans="1:13" x14ac:dyDescent="0.2">
      <c r="A14440" s="34" t="s">
        <v>115334</v>
      </c>
      <c r="B14440" s="34">
        <v>235</v>
      </c>
      <c r="C14440" s="34">
        <v>315</v>
      </c>
      <c r="D14440" s="34">
        <v>279</v>
      </c>
      <c r="E14440" s="34">
        <v>343</v>
      </c>
      <c r="F14440" s="34">
        <v>289</v>
      </c>
      <c r="G14440" s="34">
        <v>320</v>
      </c>
      <c r="H14440" s="34">
        <v>296</v>
      </c>
      <c r="I14440" s="34">
        <v>317</v>
      </c>
      <c r="J14440" s="34">
        <v>295</v>
      </c>
      <c r="K14440" s="34">
        <v>221</v>
      </c>
      <c r="L14440" s="34">
        <v>266</v>
      </c>
      <c r="M14440" s="34">
        <v>237</v>
      </c>
    </row>
    <row r="14441" spans="1:13" x14ac:dyDescent="0.2">
      <c r="A14441" s="34" t="s">
        <v>115335</v>
      </c>
      <c r="B14441" s="34">
        <v>479</v>
      </c>
      <c r="C14441" s="34">
        <v>516</v>
      </c>
      <c r="D14441" s="34">
        <v>527</v>
      </c>
      <c r="E14441" s="34">
        <v>546</v>
      </c>
      <c r="F14441" s="34">
        <v>458</v>
      </c>
      <c r="G14441" s="34">
        <v>448</v>
      </c>
      <c r="H14441" s="34">
        <v>579</v>
      </c>
      <c r="I14441" s="34">
        <v>488</v>
      </c>
      <c r="J14441" s="34">
        <v>541</v>
      </c>
      <c r="K14441" s="34">
        <v>405</v>
      </c>
      <c r="L14441" s="34">
        <v>520</v>
      </c>
      <c r="M14441" s="34">
        <v>391</v>
      </c>
    </row>
    <row r="14442" spans="1:13" x14ac:dyDescent="0.2">
      <c r="A14442" s="34" t="s">
        <v>115336</v>
      </c>
      <c r="B14442" s="34">
        <v>302</v>
      </c>
      <c r="C14442" s="34">
        <v>355</v>
      </c>
      <c r="D14442" s="34">
        <v>424</v>
      </c>
      <c r="E14442" s="34">
        <v>428</v>
      </c>
      <c r="F14442" s="34">
        <v>347</v>
      </c>
      <c r="G14442" s="34">
        <v>311</v>
      </c>
      <c r="H14442" s="34">
        <v>356</v>
      </c>
      <c r="I14442" s="34">
        <v>360</v>
      </c>
      <c r="J14442" s="34">
        <v>375</v>
      </c>
      <c r="K14442" s="34">
        <v>281</v>
      </c>
      <c r="L14442" s="34">
        <v>398</v>
      </c>
      <c r="M14442" s="34">
        <v>272</v>
      </c>
    </row>
    <row r="14443" spans="1:13" x14ac:dyDescent="0.2">
      <c r="A14443" s="34" t="s">
        <v>115337</v>
      </c>
      <c r="B14443" s="34">
        <v>377</v>
      </c>
      <c r="C14443" s="34">
        <v>395</v>
      </c>
      <c r="D14443" s="34">
        <v>431</v>
      </c>
      <c r="E14443" s="34">
        <v>429</v>
      </c>
      <c r="F14443" s="34">
        <v>373</v>
      </c>
      <c r="G14443" s="34">
        <v>388</v>
      </c>
      <c r="H14443" s="34">
        <v>430</v>
      </c>
      <c r="I14443" s="34">
        <v>433</v>
      </c>
      <c r="J14443" s="34">
        <v>430</v>
      </c>
      <c r="K14443" s="34">
        <v>301</v>
      </c>
      <c r="L14443" s="34">
        <v>435</v>
      </c>
      <c r="M14443" s="34">
        <v>328</v>
      </c>
    </row>
    <row r="14444" spans="1:13" x14ac:dyDescent="0.2">
      <c r="A14444" s="34" t="s">
        <v>115338</v>
      </c>
      <c r="B14444" s="34">
        <v>334</v>
      </c>
      <c r="C14444" s="34">
        <v>321</v>
      </c>
      <c r="D14444" s="34">
        <v>387</v>
      </c>
      <c r="E14444" s="34">
        <v>364</v>
      </c>
      <c r="F14444" s="34">
        <v>345</v>
      </c>
      <c r="G14444" s="34">
        <v>310</v>
      </c>
      <c r="H14444" s="34">
        <v>429</v>
      </c>
      <c r="I14444" s="34">
        <v>356</v>
      </c>
      <c r="J14444" s="34">
        <v>315</v>
      </c>
      <c r="K14444" s="34">
        <v>250</v>
      </c>
      <c r="L14444" s="34">
        <v>404</v>
      </c>
      <c r="M14444" s="34">
        <v>247</v>
      </c>
    </row>
    <row r="14445" spans="1:13" x14ac:dyDescent="0.2">
      <c r="A14445" s="34" t="s">
        <v>115339</v>
      </c>
      <c r="B14445" s="34">
        <v>481</v>
      </c>
      <c r="C14445" s="34">
        <v>404</v>
      </c>
      <c r="D14445" s="34">
        <v>481</v>
      </c>
      <c r="E14445" s="34">
        <v>489</v>
      </c>
      <c r="F14445" s="34">
        <v>413</v>
      </c>
      <c r="G14445" s="34">
        <v>372</v>
      </c>
      <c r="H14445" s="34">
        <v>496</v>
      </c>
      <c r="I14445" s="34">
        <v>474</v>
      </c>
      <c r="J14445" s="34">
        <v>472</v>
      </c>
      <c r="K14445" s="34">
        <v>346</v>
      </c>
      <c r="L14445" s="34">
        <v>479</v>
      </c>
      <c r="M14445" s="34">
        <v>399</v>
      </c>
    </row>
    <row r="14446" spans="1:13" x14ac:dyDescent="0.2">
      <c r="A14446" s="34" t="s">
        <v>115340</v>
      </c>
      <c r="B14446" s="34">
        <v>326</v>
      </c>
      <c r="C14446" s="34">
        <v>334</v>
      </c>
      <c r="D14446" s="34">
        <v>378</v>
      </c>
      <c r="E14446" s="34">
        <v>363</v>
      </c>
      <c r="F14446" s="34">
        <v>328</v>
      </c>
      <c r="G14446" s="34">
        <v>348</v>
      </c>
      <c r="H14446" s="34">
        <v>418</v>
      </c>
      <c r="I14446" s="34">
        <v>326</v>
      </c>
      <c r="J14446" s="34">
        <v>403</v>
      </c>
      <c r="K14446" s="34">
        <v>269</v>
      </c>
      <c r="L14446" s="34">
        <v>407</v>
      </c>
      <c r="M14446" s="34">
        <v>339</v>
      </c>
    </row>
    <row r="14447" spans="1:13" x14ac:dyDescent="0.2">
      <c r="A14447" s="34" t="s">
        <v>115341</v>
      </c>
      <c r="B14447" s="34">
        <v>277</v>
      </c>
      <c r="C14447" s="34">
        <v>232</v>
      </c>
      <c r="D14447" s="34">
        <v>287</v>
      </c>
      <c r="E14447" s="34">
        <v>323</v>
      </c>
      <c r="F14447" s="34">
        <v>248</v>
      </c>
      <c r="G14447" s="34">
        <v>226</v>
      </c>
      <c r="H14447" s="34">
        <v>305</v>
      </c>
      <c r="I14447" s="34">
        <v>287</v>
      </c>
      <c r="J14447" s="34">
        <v>271</v>
      </c>
      <c r="K14447" s="34">
        <v>231</v>
      </c>
      <c r="L14447" s="34">
        <v>255</v>
      </c>
      <c r="M14447" s="34">
        <v>223</v>
      </c>
    </row>
    <row r="14448" spans="1:13" x14ac:dyDescent="0.2">
      <c r="A14448" s="34" t="s">
        <v>115342</v>
      </c>
      <c r="B14448" s="34">
        <v>305</v>
      </c>
      <c r="C14448" s="34">
        <v>360</v>
      </c>
      <c r="D14448" s="34">
        <v>294</v>
      </c>
      <c r="E14448" s="34">
        <v>374</v>
      </c>
      <c r="F14448" s="34">
        <v>290</v>
      </c>
      <c r="G14448" s="34">
        <v>313</v>
      </c>
      <c r="H14448" s="34">
        <v>336</v>
      </c>
      <c r="I14448" s="34">
        <v>341</v>
      </c>
      <c r="J14448" s="34">
        <v>330</v>
      </c>
      <c r="K14448" s="34">
        <v>260</v>
      </c>
      <c r="L14448" s="34">
        <v>307</v>
      </c>
      <c r="M14448" s="34">
        <v>279</v>
      </c>
    </row>
    <row r="14449" spans="1:13" x14ac:dyDescent="0.2">
      <c r="A14449" s="34" t="s">
        <v>115343</v>
      </c>
      <c r="B14449" s="34">
        <v>391</v>
      </c>
      <c r="C14449" s="34">
        <v>447</v>
      </c>
      <c r="D14449" s="34">
        <v>397</v>
      </c>
      <c r="E14449" s="34">
        <v>471</v>
      </c>
      <c r="F14449" s="34">
        <v>364</v>
      </c>
      <c r="G14449" s="34">
        <v>378</v>
      </c>
      <c r="H14449" s="34">
        <v>424</v>
      </c>
      <c r="I14449" s="34">
        <v>469</v>
      </c>
      <c r="J14449" s="34">
        <v>441</v>
      </c>
      <c r="K14449" s="34">
        <v>373</v>
      </c>
      <c r="L14449" s="34">
        <v>426</v>
      </c>
      <c r="M14449" s="34">
        <v>284</v>
      </c>
    </row>
    <row r="14450" spans="1:13" x14ac:dyDescent="0.2">
      <c r="A14450" s="34" t="s">
        <v>115344</v>
      </c>
      <c r="B14450" s="34">
        <v>268</v>
      </c>
      <c r="C14450" s="34">
        <v>263</v>
      </c>
      <c r="D14450" s="34">
        <v>316</v>
      </c>
      <c r="E14450" s="34">
        <v>379</v>
      </c>
      <c r="F14450" s="34">
        <v>276</v>
      </c>
      <c r="G14450" s="34">
        <v>313</v>
      </c>
      <c r="H14450" s="34">
        <v>333</v>
      </c>
      <c r="I14450" s="34">
        <v>292</v>
      </c>
      <c r="J14450" s="34">
        <v>329</v>
      </c>
      <c r="K14450" s="34">
        <v>254</v>
      </c>
      <c r="L14450" s="34">
        <v>265</v>
      </c>
      <c r="M14450" s="34">
        <v>277</v>
      </c>
    </row>
    <row r="14451" spans="1:13" x14ac:dyDescent="0.2">
      <c r="A14451" s="34" t="s">
        <v>115345</v>
      </c>
      <c r="B14451" s="34">
        <v>299</v>
      </c>
      <c r="C14451" s="34">
        <v>234</v>
      </c>
      <c r="D14451" s="34">
        <v>309</v>
      </c>
      <c r="E14451" s="34">
        <v>245</v>
      </c>
      <c r="F14451" s="34">
        <v>301</v>
      </c>
      <c r="G14451" s="34">
        <v>241</v>
      </c>
      <c r="H14451" s="34">
        <v>343</v>
      </c>
      <c r="I14451" s="34">
        <v>238</v>
      </c>
      <c r="J14451" s="34">
        <v>278</v>
      </c>
      <c r="K14451" s="34">
        <v>181</v>
      </c>
      <c r="L14451" s="34">
        <v>243</v>
      </c>
      <c r="M14451" s="34">
        <v>156</v>
      </c>
    </row>
    <row r="14452" spans="1:13" x14ac:dyDescent="0.2">
      <c r="A14452" s="34" t="s">
        <v>115346</v>
      </c>
      <c r="B14452" s="34">
        <v>308</v>
      </c>
      <c r="C14452" s="34">
        <v>317</v>
      </c>
      <c r="D14452" s="34">
        <v>272</v>
      </c>
      <c r="E14452" s="34">
        <v>344</v>
      </c>
      <c r="F14452" s="34">
        <v>223</v>
      </c>
      <c r="G14452" s="34">
        <v>306</v>
      </c>
      <c r="H14452" s="34">
        <v>285</v>
      </c>
      <c r="I14452" s="34">
        <v>292</v>
      </c>
      <c r="J14452" s="34">
        <v>269</v>
      </c>
      <c r="K14452" s="34">
        <v>254</v>
      </c>
      <c r="L14452" s="34">
        <v>224</v>
      </c>
      <c r="M14452" s="34">
        <v>227</v>
      </c>
    </row>
    <row r="14453" spans="1:13" x14ac:dyDescent="0.2">
      <c r="A14453" s="34" t="s">
        <v>115347</v>
      </c>
      <c r="B14453" s="34">
        <v>241</v>
      </c>
      <c r="C14453" s="34">
        <v>245</v>
      </c>
      <c r="D14453" s="34">
        <v>305</v>
      </c>
      <c r="E14453" s="34">
        <v>259</v>
      </c>
      <c r="F14453" s="34">
        <v>208</v>
      </c>
      <c r="G14453" s="34">
        <v>275</v>
      </c>
      <c r="H14453" s="34">
        <v>255</v>
      </c>
      <c r="I14453" s="34">
        <v>243</v>
      </c>
      <c r="J14453" s="34">
        <v>266</v>
      </c>
      <c r="K14453" s="34">
        <v>209</v>
      </c>
      <c r="L14453" s="34">
        <v>221</v>
      </c>
      <c r="M14453" s="34">
        <v>180</v>
      </c>
    </row>
    <row r="14454" spans="1:13" x14ac:dyDescent="0.2">
      <c r="A14454" s="34" t="s">
        <v>115348</v>
      </c>
      <c r="B14454" s="34">
        <v>590</v>
      </c>
      <c r="C14454" s="34">
        <v>529</v>
      </c>
      <c r="D14454" s="34">
        <v>476</v>
      </c>
      <c r="E14454" s="34">
        <v>555</v>
      </c>
      <c r="F14454" s="34">
        <v>412</v>
      </c>
      <c r="G14454" s="34">
        <v>506</v>
      </c>
      <c r="H14454" s="34">
        <v>540</v>
      </c>
      <c r="I14454" s="34">
        <v>470</v>
      </c>
      <c r="J14454" s="34">
        <v>534</v>
      </c>
      <c r="K14454" s="34">
        <v>393</v>
      </c>
      <c r="L14454" s="34">
        <v>426</v>
      </c>
      <c r="M14454" s="34">
        <v>393</v>
      </c>
    </row>
    <row r="14455" spans="1:13" x14ac:dyDescent="0.2">
      <c r="A14455" s="34" t="s">
        <v>115349</v>
      </c>
      <c r="B14455" s="34">
        <v>233</v>
      </c>
      <c r="C14455" s="34">
        <v>234</v>
      </c>
      <c r="D14455" s="34">
        <v>271</v>
      </c>
      <c r="E14455" s="34">
        <v>280</v>
      </c>
      <c r="F14455" s="34">
        <v>222</v>
      </c>
      <c r="G14455" s="34">
        <v>321</v>
      </c>
      <c r="H14455" s="34">
        <v>304</v>
      </c>
      <c r="I14455" s="34">
        <v>254</v>
      </c>
      <c r="J14455" s="34">
        <v>289</v>
      </c>
      <c r="K14455" s="34">
        <v>242</v>
      </c>
      <c r="L14455" s="34">
        <v>226</v>
      </c>
      <c r="M14455" s="34">
        <v>233</v>
      </c>
    </row>
    <row r="14456" spans="1:13" x14ac:dyDescent="0.2">
      <c r="A14456" s="34" t="s">
        <v>115350</v>
      </c>
      <c r="B14456" s="34">
        <v>339</v>
      </c>
      <c r="C14456" s="34">
        <v>404</v>
      </c>
      <c r="D14456" s="34">
        <v>518</v>
      </c>
      <c r="E14456" s="34">
        <v>453</v>
      </c>
      <c r="F14456" s="34">
        <v>377</v>
      </c>
      <c r="G14456" s="34">
        <v>410</v>
      </c>
      <c r="H14456" s="34">
        <v>507</v>
      </c>
      <c r="I14456" s="34">
        <v>475</v>
      </c>
      <c r="J14456" s="34">
        <v>471</v>
      </c>
      <c r="K14456" s="34">
        <v>342</v>
      </c>
      <c r="L14456" s="34">
        <v>491</v>
      </c>
      <c r="M14456" s="34">
        <v>300</v>
      </c>
    </row>
    <row r="14457" spans="1:13" x14ac:dyDescent="0.2">
      <c r="A14457" s="34" t="s">
        <v>115351</v>
      </c>
      <c r="B14457" s="34">
        <v>211</v>
      </c>
      <c r="C14457" s="34">
        <v>202</v>
      </c>
      <c r="D14457" s="34">
        <v>167</v>
      </c>
      <c r="E14457" s="34">
        <v>231</v>
      </c>
      <c r="F14457" s="34">
        <v>149</v>
      </c>
      <c r="G14457" s="34">
        <v>192</v>
      </c>
      <c r="H14457" s="34">
        <v>178</v>
      </c>
      <c r="I14457" s="34">
        <v>243</v>
      </c>
      <c r="J14457" s="34">
        <v>168</v>
      </c>
      <c r="K14457" s="34">
        <v>138</v>
      </c>
      <c r="L14457" s="34">
        <v>162</v>
      </c>
      <c r="M14457" s="34">
        <v>155</v>
      </c>
    </row>
    <row r="14458" spans="1:13" x14ac:dyDescent="0.2">
      <c r="A14458" s="34" t="s">
        <v>115352</v>
      </c>
      <c r="B14458" s="34">
        <v>163</v>
      </c>
      <c r="C14458" s="34">
        <v>132</v>
      </c>
      <c r="D14458" s="34">
        <v>151</v>
      </c>
      <c r="E14458" s="34">
        <v>162</v>
      </c>
      <c r="F14458" s="34">
        <v>138</v>
      </c>
      <c r="G14458" s="34">
        <v>176</v>
      </c>
      <c r="H14458" s="34">
        <v>225</v>
      </c>
      <c r="I14458" s="34">
        <v>165</v>
      </c>
      <c r="J14458" s="34">
        <v>147</v>
      </c>
      <c r="K14458" s="34">
        <v>159</v>
      </c>
      <c r="L14458" s="34">
        <v>171</v>
      </c>
      <c r="M14458" s="34">
        <v>141</v>
      </c>
    </row>
    <row r="14459" spans="1:13" x14ac:dyDescent="0.2">
      <c r="A14459" s="34" t="s">
        <v>115353</v>
      </c>
      <c r="B14459" s="34">
        <v>298</v>
      </c>
      <c r="C14459" s="34">
        <v>368</v>
      </c>
      <c r="D14459" s="34">
        <v>348</v>
      </c>
      <c r="E14459" s="34">
        <v>379</v>
      </c>
      <c r="F14459" s="34">
        <v>318</v>
      </c>
      <c r="G14459" s="34">
        <v>326</v>
      </c>
      <c r="H14459" s="34">
        <v>455</v>
      </c>
      <c r="I14459" s="34">
        <v>383</v>
      </c>
      <c r="J14459" s="34">
        <v>390</v>
      </c>
      <c r="K14459" s="34">
        <v>272</v>
      </c>
      <c r="L14459" s="34">
        <v>384</v>
      </c>
      <c r="M14459" s="34">
        <v>301</v>
      </c>
    </row>
    <row r="14460" spans="1:13" x14ac:dyDescent="0.2">
      <c r="A14460" s="34" t="s">
        <v>115354</v>
      </c>
      <c r="B14460" s="34">
        <v>331</v>
      </c>
      <c r="C14460" s="34">
        <v>351</v>
      </c>
      <c r="D14460" s="34">
        <v>415</v>
      </c>
      <c r="E14460" s="34">
        <v>338</v>
      </c>
      <c r="F14460" s="34">
        <v>324</v>
      </c>
      <c r="G14460" s="34">
        <v>330</v>
      </c>
      <c r="H14460" s="34">
        <v>369</v>
      </c>
      <c r="I14460" s="34">
        <v>367</v>
      </c>
      <c r="J14460" s="34">
        <v>348</v>
      </c>
      <c r="K14460" s="34">
        <v>296</v>
      </c>
      <c r="L14460" s="34">
        <v>367</v>
      </c>
      <c r="M14460" s="34">
        <v>265</v>
      </c>
    </row>
    <row r="14461" spans="1:13" x14ac:dyDescent="0.2">
      <c r="A14461" s="34" t="s">
        <v>115355</v>
      </c>
      <c r="B14461" s="34">
        <v>308</v>
      </c>
      <c r="C14461" s="34">
        <v>348</v>
      </c>
      <c r="D14461" s="34">
        <v>335</v>
      </c>
      <c r="E14461" s="34">
        <v>315</v>
      </c>
      <c r="F14461" s="34">
        <v>244</v>
      </c>
      <c r="G14461" s="34">
        <v>348</v>
      </c>
      <c r="H14461" s="34">
        <v>373</v>
      </c>
      <c r="I14461" s="34">
        <v>308</v>
      </c>
      <c r="J14461" s="34">
        <v>319</v>
      </c>
      <c r="K14461" s="34">
        <v>223</v>
      </c>
      <c r="L14461" s="34">
        <v>301</v>
      </c>
      <c r="M14461" s="34">
        <v>237</v>
      </c>
    </row>
    <row r="14462" spans="1:13" x14ac:dyDescent="0.2">
      <c r="A14462" s="34" t="s">
        <v>115356</v>
      </c>
      <c r="B14462" s="34">
        <v>384</v>
      </c>
      <c r="C14462" s="34">
        <v>366</v>
      </c>
      <c r="D14462" s="34">
        <v>327</v>
      </c>
      <c r="E14462" s="34">
        <v>367</v>
      </c>
      <c r="F14462" s="34">
        <v>344</v>
      </c>
      <c r="G14462" s="34">
        <v>329</v>
      </c>
      <c r="H14462" s="34">
        <v>398</v>
      </c>
      <c r="I14462" s="34">
        <v>350</v>
      </c>
      <c r="J14462" s="34">
        <v>384</v>
      </c>
      <c r="K14462" s="34">
        <v>290</v>
      </c>
      <c r="L14462" s="34">
        <v>344</v>
      </c>
      <c r="M14462" s="34">
        <v>270</v>
      </c>
    </row>
    <row r="14463" spans="1:13" x14ac:dyDescent="0.2">
      <c r="A14463" s="34" t="s">
        <v>115357</v>
      </c>
      <c r="B14463" s="34">
        <v>221</v>
      </c>
      <c r="C14463" s="34">
        <v>350</v>
      </c>
      <c r="D14463" s="34">
        <v>247</v>
      </c>
      <c r="E14463" s="34">
        <v>332</v>
      </c>
      <c r="F14463" s="34">
        <v>244</v>
      </c>
      <c r="G14463" s="34">
        <v>286</v>
      </c>
      <c r="H14463" s="34">
        <v>305</v>
      </c>
      <c r="I14463" s="34">
        <v>325</v>
      </c>
      <c r="J14463" s="34">
        <v>313</v>
      </c>
      <c r="K14463" s="34">
        <v>268</v>
      </c>
      <c r="L14463" s="34">
        <v>244</v>
      </c>
      <c r="M14463" s="34">
        <v>223</v>
      </c>
    </row>
    <row r="14464" spans="1:13" x14ac:dyDescent="0.2">
      <c r="A14464" s="34" t="s">
        <v>115358</v>
      </c>
      <c r="B14464" s="34">
        <v>231</v>
      </c>
      <c r="C14464" s="34">
        <v>216</v>
      </c>
      <c r="D14464" s="34">
        <v>313</v>
      </c>
      <c r="E14464" s="34">
        <v>222</v>
      </c>
      <c r="F14464" s="34">
        <v>222</v>
      </c>
      <c r="G14464" s="34">
        <v>180</v>
      </c>
      <c r="H14464" s="34">
        <v>287</v>
      </c>
      <c r="I14464" s="34">
        <v>198</v>
      </c>
      <c r="J14464" s="34">
        <v>299</v>
      </c>
      <c r="K14464" s="34">
        <v>193</v>
      </c>
      <c r="L14464" s="34">
        <v>218</v>
      </c>
      <c r="M14464" s="34">
        <v>148</v>
      </c>
    </row>
    <row r="14465" spans="1:13" x14ac:dyDescent="0.2">
      <c r="A14465" s="34" t="s">
        <v>115359</v>
      </c>
      <c r="B14465" s="34">
        <v>551</v>
      </c>
      <c r="C14465" s="34">
        <v>501</v>
      </c>
      <c r="D14465" s="34">
        <v>620</v>
      </c>
      <c r="E14465" s="34">
        <v>637</v>
      </c>
      <c r="F14465" s="34">
        <v>489</v>
      </c>
      <c r="G14465" s="34">
        <v>480</v>
      </c>
      <c r="H14465" s="34">
        <v>581</v>
      </c>
      <c r="I14465" s="34">
        <v>516</v>
      </c>
      <c r="J14465" s="34">
        <v>611</v>
      </c>
      <c r="K14465" s="34">
        <v>510</v>
      </c>
      <c r="L14465" s="34">
        <v>589</v>
      </c>
      <c r="M14465" s="34">
        <v>428</v>
      </c>
    </row>
    <row r="14466" spans="1:13" x14ac:dyDescent="0.2">
      <c r="A14466" s="34" t="s">
        <v>115360</v>
      </c>
      <c r="B14466" s="34">
        <v>324</v>
      </c>
      <c r="C14466" s="34">
        <v>373</v>
      </c>
      <c r="D14466" s="34">
        <v>358</v>
      </c>
      <c r="E14466" s="34">
        <v>432</v>
      </c>
      <c r="F14466" s="34">
        <v>344</v>
      </c>
      <c r="G14466" s="34">
        <v>380</v>
      </c>
      <c r="H14466" s="34">
        <v>409</v>
      </c>
      <c r="I14466" s="34">
        <v>410</v>
      </c>
      <c r="J14466" s="34">
        <v>446</v>
      </c>
      <c r="K14466" s="34">
        <v>312</v>
      </c>
      <c r="L14466" s="34">
        <v>405</v>
      </c>
      <c r="M14466" s="34">
        <v>285</v>
      </c>
    </row>
    <row r="14467" spans="1:13" x14ac:dyDescent="0.2">
      <c r="A14467" s="34" t="s">
        <v>115361</v>
      </c>
      <c r="B14467" s="34">
        <v>845</v>
      </c>
      <c r="C14467" s="34">
        <v>764</v>
      </c>
      <c r="D14467" s="34">
        <v>864</v>
      </c>
      <c r="E14467" s="34">
        <v>909</v>
      </c>
      <c r="F14467" s="34">
        <v>757</v>
      </c>
      <c r="G14467" s="34">
        <v>693</v>
      </c>
      <c r="H14467" s="34">
        <v>913</v>
      </c>
      <c r="I14467" s="34">
        <v>808</v>
      </c>
      <c r="J14467" s="34">
        <v>806</v>
      </c>
      <c r="K14467" s="34">
        <v>634</v>
      </c>
      <c r="L14467" s="34">
        <v>797</v>
      </c>
      <c r="M14467" s="34">
        <v>639</v>
      </c>
    </row>
    <row r="14468" spans="1:13" x14ac:dyDescent="0.2">
      <c r="A14468" s="34" t="s">
        <v>115362</v>
      </c>
      <c r="B14468" s="34">
        <v>218</v>
      </c>
      <c r="C14468" s="34">
        <v>281</v>
      </c>
      <c r="D14468" s="34">
        <v>283</v>
      </c>
      <c r="E14468" s="34">
        <v>266</v>
      </c>
      <c r="F14468" s="34">
        <v>254</v>
      </c>
      <c r="G14468" s="34">
        <v>240</v>
      </c>
      <c r="H14468" s="34">
        <v>236</v>
      </c>
      <c r="I14468" s="34">
        <v>257</v>
      </c>
      <c r="J14468" s="34">
        <v>216</v>
      </c>
      <c r="K14468" s="34">
        <v>210</v>
      </c>
      <c r="L14468" s="34">
        <v>295</v>
      </c>
      <c r="M14468" s="34">
        <v>207</v>
      </c>
    </row>
    <row r="14469" spans="1:13" x14ac:dyDescent="0.2">
      <c r="A14469" s="34" t="s">
        <v>115363</v>
      </c>
      <c r="B14469" s="34">
        <v>172</v>
      </c>
      <c r="C14469" s="34">
        <v>132</v>
      </c>
      <c r="D14469" s="34">
        <v>127</v>
      </c>
      <c r="E14469" s="34">
        <v>161</v>
      </c>
      <c r="F14469" s="34">
        <v>166</v>
      </c>
      <c r="G14469" s="34">
        <v>182</v>
      </c>
      <c r="H14469" s="34">
        <v>188</v>
      </c>
      <c r="I14469" s="34">
        <v>134</v>
      </c>
      <c r="J14469" s="34">
        <v>210</v>
      </c>
      <c r="K14469" s="34">
        <v>164</v>
      </c>
      <c r="L14469" s="34">
        <v>178</v>
      </c>
      <c r="M14469" s="34">
        <v>99</v>
      </c>
    </row>
    <row r="14470" spans="1:13" x14ac:dyDescent="0.2">
      <c r="A14470" s="34" t="s">
        <v>115364</v>
      </c>
      <c r="B14470" s="34">
        <v>345</v>
      </c>
      <c r="C14470" s="34">
        <v>308</v>
      </c>
      <c r="D14470" s="34">
        <v>348</v>
      </c>
      <c r="E14470" s="34">
        <v>294</v>
      </c>
      <c r="F14470" s="34">
        <v>271</v>
      </c>
      <c r="G14470" s="34">
        <v>262</v>
      </c>
      <c r="H14470" s="34">
        <v>312</v>
      </c>
      <c r="I14470" s="34">
        <v>325</v>
      </c>
      <c r="J14470" s="34">
        <v>303</v>
      </c>
      <c r="K14470" s="34">
        <v>259</v>
      </c>
      <c r="L14470" s="34">
        <v>254</v>
      </c>
      <c r="M14470" s="34">
        <v>199</v>
      </c>
    </row>
    <row r="14471" spans="1:13" x14ac:dyDescent="0.2">
      <c r="A14471" s="34" t="s">
        <v>115365</v>
      </c>
      <c r="B14471" s="34">
        <v>224</v>
      </c>
      <c r="C14471" s="34">
        <v>210</v>
      </c>
      <c r="D14471" s="34">
        <v>189</v>
      </c>
      <c r="E14471" s="34">
        <v>224</v>
      </c>
      <c r="F14471" s="34">
        <v>167</v>
      </c>
      <c r="G14471" s="34">
        <v>188</v>
      </c>
      <c r="H14471" s="34">
        <v>282</v>
      </c>
      <c r="I14471" s="34">
        <v>217</v>
      </c>
      <c r="J14471" s="34">
        <v>197</v>
      </c>
      <c r="K14471" s="34">
        <v>170</v>
      </c>
      <c r="L14471" s="34">
        <v>180</v>
      </c>
      <c r="M14471" s="34">
        <v>167</v>
      </c>
    </row>
    <row r="14472" spans="1:13" x14ac:dyDescent="0.2">
      <c r="A14472" s="34" t="s">
        <v>115366</v>
      </c>
      <c r="B14472" s="34">
        <v>223</v>
      </c>
      <c r="C14472" s="34">
        <v>221</v>
      </c>
      <c r="D14472" s="34">
        <v>275</v>
      </c>
      <c r="E14472" s="34">
        <v>266</v>
      </c>
      <c r="F14472" s="34">
        <v>214</v>
      </c>
      <c r="G14472" s="34">
        <v>264</v>
      </c>
      <c r="H14472" s="34">
        <v>243</v>
      </c>
      <c r="I14472" s="34">
        <v>205</v>
      </c>
      <c r="J14472" s="34">
        <v>219</v>
      </c>
      <c r="K14472" s="34">
        <v>199</v>
      </c>
      <c r="L14472" s="34">
        <v>192</v>
      </c>
      <c r="M14472" s="34">
        <v>148</v>
      </c>
    </row>
    <row r="14473" spans="1:13" x14ac:dyDescent="0.2">
      <c r="A14473" s="34" t="s">
        <v>115367</v>
      </c>
      <c r="B14473" s="34">
        <v>165</v>
      </c>
      <c r="C14473" s="34">
        <v>160</v>
      </c>
      <c r="D14473" s="34">
        <v>211</v>
      </c>
      <c r="E14473" s="34">
        <v>188</v>
      </c>
      <c r="F14473" s="34">
        <v>167</v>
      </c>
      <c r="G14473" s="34">
        <v>170</v>
      </c>
      <c r="H14473" s="34">
        <v>181</v>
      </c>
      <c r="I14473" s="34">
        <v>181</v>
      </c>
      <c r="J14473" s="34">
        <v>189</v>
      </c>
      <c r="K14473" s="34">
        <v>131</v>
      </c>
      <c r="L14473" s="34">
        <v>143</v>
      </c>
      <c r="M14473" s="34">
        <v>122</v>
      </c>
    </row>
    <row r="14474" spans="1:13" x14ac:dyDescent="0.2">
      <c r="A14474" s="34" t="s">
        <v>115368</v>
      </c>
      <c r="B14474" s="34">
        <v>239</v>
      </c>
      <c r="C14474" s="34">
        <v>231</v>
      </c>
      <c r="D14474" s="34">
        <v>327</v>
      </c>
      <c r="E14474" s="34">
        <v>285</v>
      </c>
      <c r="F14474" s="34">
        <v>221</v>
      </c>
      <c r="G14474" s="34">
        <v>271</v>
      </c>
      <c r="H14474" s="34">
        <v>313</v>
      </c>
      <c r="I14474" s="34">
        <v>276</v>
      </c>
      <c r="J14474" s="34">
        <v>319</v>
      </c>
      <c r="K14474" s="34">
        <v>180</v>
      </c>
      <c r="L14474" s="34">
        <v>322</v>
      </c>
      <c r="M14474" s="34">
        <v>203</v>
      </c>
    </row>
    <row r="14475" spans="1:13" x14ac:dyDescent="0.2">
      <c r="A14475" s="34" t="s">
        <v>115369</v>
      </c>
      <c r="B14475" s="34">
        <v>122</v>
      </c>
      <c r="C14475" s="34">
        <v>117</v>
      </c>
      <c r="D14475" s="34">
        <v>116</v>
      </c>
      <c r="E14475" s="34">
        <v>142</v>
      </c>
      <c r="F14475" s="34">
        <v>88</v>
      </c>
      <c r="G14475" s="34">
        <v>123</v>
      </c>
      <c r="H14475" s="34">
        <v>140</v>
      </c>
      <c r="I14475" s="34">
        <v>144</v>
      </c>
      <c r="J14475" s="34">
        <v>113</v>
      </c>
      <c r="K14475" s="34">
        <v>99</v>
      </c>
      <c r="L14475" s="34">
        <v>118</v>
      </c>
      <c r="M14475" s="34">
        <v>98</v>
      </c>
    </row>
    <row r="14476" spans="1:13" x14ac:dyDescent="0.2">
      <c r="A14476" s="34" t="s">
        <v>115370</v>
      </c>
      <c r="B14476" s="34">
        <v>226</v>
      </c>
      <c r="C14476" s="34">
        <v>184</v>
      </c>
      <c r="D14476" s="34">
        <v>198</v>
      </c>
      <c r="E14476" s="34">
        <v>220</v>
      </c>
      <c r="F14476" s="34">
        <v>186</v>
      </c>
      <c r="G14476" s="34">
        <v>176</v>
      </c>
      <c r="H14476" s="34">
        <v>227</v>
      </c>
      <c r="I14476" s="34">
        <v>178</v>
      </c>
      <c r="J14476" s="34">
        <v>199</v>
      </c>
      <c r="K14476" s="34">
        <v>149</v>
      </c>
      <c r="L14476" s="34">
        <v>162</v>
      </c>
      <c r="M14476" s="34">
        <v>137</v>
      </c>
    </row>
    <row r="14477" spans="1:13" x14ac:dyDescent="0.2">
      <c r="A14477" s="34" t="s">
        <v>115371</v>
      </c>
      <c r="B14477" s="34">
        <v>217</v>
      </c>
      <c r="C14477" s="34">
        <v>245</v>
      </c>
      <c r="D14477" s="34">
        <v>223</v>
      </c>
      <c r="E14477" s="34">
        <v>250</v>
      </c>
      <c r="F14477" s="34">
        <v>230</v>
      </c>
      <c r="G14477" s="34">
        <v>241</v>
      </c>
      <c r="H14477" s="34">
        <v>225</v>
      </c>
      <c r="I14477" s="34">
        <v>193</v>
      </c>
      <c r="J14477" s="34">
        <v>233</v>
      </c>
      <c r="K14477" s="34">
        <v>184</v>
      </c>
      <c r="L14477" s="34">
        <v>231</v>
      </c>
      <c r="M14477" s="34">
        <v>172</v>
      </c>
    </row>
    <row r="14478" spans="1:13" x14ac:dyDescent="0.2">
      <c r="A14478" s="34" t="s">
        <v>115372</v>
      </c>
      <c r="B14478" s="34">
        <v>256</v>
      </c>
      <c r="C14478" s="34">
        <v>259</v>
      </c>
      <c r="D14478" s="34">
        <v>213</v>
      </c>
      <c r="E14478" s="34">
        <v>292</v>
      </c>
      <c r="F14478" s="34">
        <v>242</v>
      </c>
      <c r="G14478" s="34">
        <v>230</v>
      </c>
      <c r="H14478" s="34">
        <v>317</v>
      </c>
      <c r="I14478" s="34">
        <v>224</v>
      </c>
      <c r="J14478" s="34">
        <v>275</v>
      </c>
      <c r="K14478" s="34">
        <v>195</v>
      </c>
      <c r="L14478" s="34">
        <v>270</v>
      </c>
      <c r="M14478" s="34">
        <v>197</v>
      </c>
    </row>
    <row r="14479" spans="1:13" x14ac:dyDescent="0.2">
      <c r="A14479" s="34" t="s">
        <v>115373</v>
      </c>
      <c r="B14479" s="34">
        <v>196</v>
      </c>
      <c r="C14479" s="34">
        <v>216</v>
      </c>
      <c r="D14479" s="34">
        <v>186</v>
      </c>
      <c r="E14479" s="34">
        <v>194</v>
      </c>
      <c r="F14479" s="34">
        <v>208</v>
      </c>
      <c r="G14479" s="34">
        <v>184</v>
      </c>
      <c r="H14479" s="34">
        <v>216</v>
      </c>
      <c r="I14479" s="34">
        <v>190</v>
      </c>
      <c r="J14479" s="34">
        <v>188</v>
      </c>
      <c r="K14479" s="34">
        <v>170</v>
      </c>
      <c r="L14479" s="34">
        <v>178</v>
      </c>
      <c r="M14479" s="34">
        <v>171</v>
      </c>
    </row>
    <row r="14480" spans="1:13" x14ac:dyDescent="0.2">
      <c r="A14480" s="34" t="s">
        <v>115374</v>
      </c>
      <c r="B14480" s="34">
        <v>406</v>
      </c>
      <c r="C14480" s="34">
        <v>471</v>
      </c>
      <c r="D14480" s="34">
        <v>430</v>
      </c>
      <c r="E14480" s="34">
        <v>450</v>
      </c>
      <c r="F14480" s="34">
        <v>416</v>
      </c>
      <c r="G14480" s="34">
        <v>408</v>
      </c>
      <c r="H14480" s="34">
        <v>524</v>
      </c>
      <c r="I14480" s="34">
        <v>439</v>
      </c>
      <c r="J14480" s="34">
        <v>486</v>
      </c>
      <c r="K14480" s="34">
        <v>381</v>
      </c>
      <c r="L14480" s="34">
        <v>485</v>
      </c>
      <c r="M14480" s="34">
        <v>345</v>
      </c>
    </row>
    <row r="14481" spans="1:13" x14ac:dyDescent="0.2">
      <c r="A14481" s="34" t="s">
        <v>115375</v>
      </c>
      <c r="B14481" s="34">
        <v>324</v>
      </c>
      <c r="C14481" s="34">
        <v>388</v>
      </c>
      <c r="D14481" s="34">
        <v>445</v>
      </c>
      <c r="E14481" s="34">
        <v>415</v>
      </c>
      <c r="F14481" s="34">
        <v>374</v>
      </c>
      <c r="G14481" s="34">
        <v>338</v>
      </c>
      <c r="H14481" s="34">
        <v>526</v>
      </c>
      <c r="I14481" s="34">
        <v>342</v>
      </c>
      <c r="J14481" s="34">
        <v>407</v>
      </c>
      <c r="K14481" s="34">
        <v>307</v>
      </c>
      <c r="L14481" s="34">
        <v>451</v>
      </c>
      <c r="M14481" s="34">
        <v>299</v>
      </c>
    </row>
    <row r="14482" spans="1:13" x14ac:dyDescent="0.2">
      <c r="A14482" s="34" t="s">
        <v>115376</v>
      </c>
      <c r="B14482" s="34">
        <v>840</v>
      </c>
      <c r="C14482" s="34">
        <v>776</v>
      </c>
      <c r="D14482" s="34">
        <v>947</v>
      </c>
      <c r="E14482" s="34">
        <v>801</v>
      </c>
      <c r="F14482" s="34">
        <v>797</v>
      </c>
      <c r="G14482" s="34">
        <v>716</v>
      </c>
      <c r="H14482" s="34">
        <v>938</v>
      </c>
      <c r="I14482" s="34">
        <v>811</v>
      </c>
      <c r="J14482" s="34">
        <v>1076</v>
      </c>
      <c r="K14482" s="34">
        <v>677</v>
      </c>
      <c r="L14482" s="34">
        <v>788</v>
      </c>
      <c r="M14482" s="34">
        <v>662</v>
      </c>
    </row>
    <row r="14483" spans="1:13" x14ac:dyDescent="0.2">
      <c r="A14483" s="34" t="s">
        <v>115377</v>
      </c>
      <c r="B14483" s="34">
        <v>290</v>
      </c>
      <c r="C14483" s="34">
        <v>207</v>
      </c>
      <c r="D14483" s="34">
        <v>285</v>
      </c>
      <c r="E14483" s="34">
        <v>265</v>
      </c>
      <c r="F14483" s="34">
        <v>225</v>
      </c>
      <c r="G14483" s="34">
        <v>210</v>
      </c>
      <c r="H14483" s="34">
        <v>279</v>
      </c>
      <c r="I14483" s="34">
        <v>287</v>
      </c>
      <c r="J14483" s="34">
        <v>259</v>
      </c>
      <c r="K14483" s="34">
        <v>212</v>
      </c>
      <c r="L14483" s="34">
        <v>314</v>
      </c>
      <c r="M14483" s="34">
        <v>219</v>
      </c>
    </row>
    <row r="14484" spans="1:13" x14ac:dyDescent="0.2">
      <c r="A14484" s="34" t="s">
        <v>115378</v>
      </c>
      <c r="B14484" s="34">
        <v>126</v>
      </c>
      <c r="C14484" s="34">
        <v>164</v>
      </c>
      <c r="D14484" s="34">
        <v>212</v>
      </c>
      <c r="E14484" s="34">
        <v>211</v>
      </c>
      <c r="F14484" s="34">
        <v>147</v>
      </c>
      <c r="G14484" s="34">
        <v>180</v>
      </c>
      <c r="H14484" s="34">
        <v>189</v>
      </c>
      <c r="I14484" s="34">
        <v>167</v>
      </c>
      <c r="J14484" s="34">
        <v>197</v>
      </c>
      <c r="K14484" s="34">
        <v>170</v>
      </c>
      <c r="L14484" s="34">
        <v>181</v>
      </c>
      <c r="M14484" s="34">
        <v>163</v>
      </c>
    </row>
    <row r="14485" spans="1:13" x14ac:dyDescent="0.2">
      <c r="A14485" s="34" t="s">
        <v>115379</v>
      </c>
      <c r="B14485" s="34">
        <v>517</v>
      </c>
      <c r="C14485" s="34">
        <v>504</v>
      </c>
      <c r="D14485" s="34">
        <v>474</v>
      </c>
      <c r="E14485" s="34">
        <v>538</v>
      </c>
      <c r="F14485" s="34">
        <v>459</v>
      </c>
      <c r="G14485" s="34">
        <v>507</v>
      </c>
      <c r="H14485" s="34">
        <v>530</v>
      </c>
      <c r="I14485" s="34">
        <v>463</v>
      </c>
      <c r="J14485" s="34">
        <v>496</v>
      </c>
      <c r="K14485" s="34">
        <v>432</v>
      </c>
      <c r="L14485" s="34">
        <v>450</v>
      </c>
      <c r="M14485" s="34">
        <v>380</v>
      </c>
    </row>
    <row r="14486" spans="1:13" x14ac:dyDescent="0.2">
      <c r="A14486" s="34" t="s">
        <v>115380</v>
      </c>
      <c r="B14486" s="34">
        <v>308</v>
      </c>
      <c r="C14486" s="34">
        <v>190</v>
      </c>
      <c r="D14486" s="34">
        <v>264</v>
      </c>
      <c r="E14486" s="34">
        <v>229</v>
      </c>
      <c r="F14486" s="34">
        <v>210</v>
      </c>
      <c r="G14486" s="34">
        <v>229</v>
      </c>
      <c r="H14486" s="34">
        <v>236</v>
      </c>
      <c r="I14486" s="34">
        <v>220</v>
      </c>
      <c r="J14486" s="34">
        <v>244</v>
      </c>
      <c r="K14486" s="34">
        <v>196</v>
      </c>
      <c r="L14486" s="34">
        <v>200</v>
      </c>
      <c r="M14486" s="34">
        <v>161</v>
      </c>
    </row>
    <row r="14487" spans="1:13" x14ac:dyDescent="0.2">
      <c r="A14487" s="34" t="s">
        <v>115381</v>
      </c>
      <c r="B14487" s="34">
        <v>155</v>
      </c>
      <c r="C14487" s="34">
        <v>158</v>
      </c>
      <c r="D14487" s="34">
        <v>210</v>
      </c>
      <c r="E14487" s="34">
        <v>195</v>
      </c>
      <c r="F14487" s="34">
        <v>135</v>
      </c>
      <c r="G14487" s="34">
        <v>166</v>
      </c>
      <c r="H14487" s="34">
        <v>202</v>
      </c>
      <c r="I14487" s="34">
        <v>204</v>
      </c>
      <c r="J14487" s="34">
        <v>147</v>
      </c>
      <c r="K14487" s="34">
        <v>154</v>
      </c>
      <c r="L14487" s="34">
        <v>188</v>
      </c>
      <c r="M14487" s="34">
        <v>161</v>
      </c>
    </row>
    <row r="14488" spans="1:13" x14ac:dyDescent="0.2">
      <c r="A14488" s="34" t="s">
        <v>115382</v>
      </c>
      <c r="B14488" s="34">
        <v>156</v>
      </c>
      <c r="C14488" s="34">
        <v>141</v>
      </c>
      <c r="D14488" s="34">
        <v>179</v>
      </c>
      <c r="E14488" s="34">
        <v>181</v>
      </c>
      <c r="F14488" s="34">
        <v>148</v>
      </c>
      <c r="G14488" s="34">
        <v>130</v>
      </c>
      <c r="H14488" s="34">
        <v>178</v>
      </c>
      <c r="I14488" s="34">
        <v>148</v>
      </c>
      <c r="J14488" s="34">
        <v>175</v>
      </c>
      <c r="K14488" s="34">
        <v>108</v>
      </c>
      <c r="L14488" s="34">
        <v>144</v>
      </c>
      <c r="M14488" s="34">
        <v>108</v>
      </c>
    </row>
    <row r="14489" spans="1:13" x14ac:dyDescent="0.2">
      <c r="A14489" s="34" t="s">
        <v>115383</v>
      </c>
      <c r="B14489" s="34">
        <v>261</v>
      </c>
      <c r="C14489" s="34">
        <v>290</v>
      </c>
      <c r="D14489" s="34">
        <v>235</v>
      </c>
      <c r="E14489" s="34">
        <v>316</v>
      </c>
      <c r="F14489" s="34">
        <v>265</v>
      </c>
      <c r="G14489" s="34">
        <v>252</v>
      </c>
      <c r="H14489" s="34">
        <v>303</v>
      </c>
      <c r="I14489" s="34">
        <v>289</v>
      </c>
      <c r="J14489" s="34">
        <v>298</v>
      </c>
      <c r="K14489" s="34">
        <v>223</v>
      </c>
      <c r="L14489" s="34">
        <v>327</v>
      </c>
      <c r="M14489" s="34">
        <v>227</v>
      </c>
    </row>
    <row r="14490" spans="1:13" x14ac:dyDescent="0.2">
      <c r="A14490" s="34" t="s">
        <v>115384</v>
      </c>
      <c r="B14490" s="34">
        <v>210</v>
      </c>
      <c r="C14490" s="34">
        <v>196</v>
      </c>
      <c r="D14490" s="34">
        <v>202</v>
      </c>
      <c r="E14490" s="34">
        <v>178</v>
      </c>
      <c r="F14490" s="34">
        <v>188</v>
      </c>
      <c r="G14490" s="34">
        <v>155</v>
      </c>
      <c r="H14490" s="34">
        <v>151</v>
      </c>
      <c r="I14490" s="34">
        <v>169</v>
      </c>
      <c r="J14490" s="34">
        <v>161</v>
      </c>
      <c r="K14490" s="34">
        <v>136</v>
      </c>
      <c r="L14490" s="34">
        <v>168</v>
      </c>
      <c r="M14490" s="34">
        <v>160</v>
      </c>
    </row>
    <row r="14491" spans="1:13" x14ac:dyDescent="0.2">
      <c r="A14491" s="34" t="s">
        <v>115385</v>
      </c>
      <c r="B14491" s="34">
        <v>438</v>
      </c>
      <c r="C14491" s="34">
        <v>405</v>
      </c>
      <c r="D14491" s="34">
        <v>514</v>
      </c>
      <c r="E14491" s="34">
        <v>434</v>
      </c>
      <c r="F14491" s="34">
        <v>315</v>
      </c>
      <c r="G14491" s="34">
        <v>373</v>
      </c>
      <c r="H14491" s="34">
        <v>429</v>
      </c>
      <c r="I14491" s="34">
        <v>446</v>
      </c>
      <c r="J14491" s="34">
        <v>426</v>
      </c>
      <c r="K14491" s="34">
        <v>404</v>
      </c>
      <c r="L14491" s="34">
        <v>412</v>
      </c>
      <c r="M14491" s="34">
        <v>253</v>
      </c>
    </row>
    <row r="14492" spans="1:13" x14ac:dyDescent="0.2">
      <c r="A14492" s="34" t="s">
        <v>115386</v>
      </c>
      <c r="B14492" s="34">
        <v>460</v>
      </c>
      <c r="C14492" s="34">
        <v>542</v>
      </c>
      <c r="D14492" s="34">
        <v>643</v>
      </c>
      <c r="E14492" s="34">
        <v>477</v>
      </c>
      <c r="F14492" s="34">
        <v>523</v>
      </c>
      <c r="G14492" s="34">
        <v>474</v>
      </c>
      <c r="H14492" s="34">
        <v>581</v>
      </c>
      <c r="I14492" s="34">
        <v>492</v>
      </c>
      <c r="J14492" s="34">
        <v>545</v>
      </c>
      <c r="K14492" s="34">
        <v>415</v>
      </c>
      <c r="L14492" s="34">
        <v>522</v>
      </c>
      <c r="M14492" s="34">
        <v>355</v>
      </c>
    </row>
    <row r="14493" spans="1:13" x14ac:dyDescent="0.2">
      <c r="A14493" s="34" t="s">
        <v>115387</v>
      </c>
      <c r="B14493" s="34">
        <v>406</v>
      </c>
      <c r="C14493" s="34">
        <v>484</v>
      </c>
      <c r="D14493" s="34">
        <v>393</v>
      </c>
      <c r="E14493" s="34">
        <v>445</v>
      </c>
      <c r="F14493" s="34">
        <v>375</v>
      </c>
      <c r="G14493" s="34">
        <v>390</v>
      </c>
      <c r="H14493" s="34">
        <v>454</v>
      </c>
      <c r="I14493" s="34">
        <v>445</v>
      </c>
      <c r="J14493" s="34">
        <v>418</v>
      </c>
      <c r="K14493" s="34">
        <v>356</v>
      </c>
      <c r="L14493" s="34">
        <v>383</v>
      </c>
      <c r="M14493" s="34">
        <v>360</v>
      </c>
    </row>
    <row r="14494" spans="1:13" x14ac:dyDescent="0.2">
      <c r="A14494" s="34" t="s">
        <v>115388</v>
      </c>
      <c r="B14494" s="34">
        <v>114</v>
      </c>
      <c r="C14494" s="34">
        <v>161</v>
      </c>
      <c r="D14494" s="34">
        <v>159</v>
      </c>
      <c r="E14494" s="34">
        <v>164</v>
      </c>
      <c r="F14494" s="34">
        <v>82</v>
      </c>
      <c r="G14494" s="34">
        <v>116</v>
      </c>
      <c r="H14494" s="34">
        <v>177</v>
      </c>
      <c r="I14494" s="34">
        <v>126</v>
      </c>
      <c r="J14494" s="34">
        <v>180</v>
      </c>
      <c r="K14494" s="34">
        <v>112</v>
      </c>
      <c r="L14494" s="34">
        <v>82</v>
      </c>
      <c r="M14494" s="34">
        <v>126</v>
      </c>
    </row>
    <row r="14495" spans="1:13" x14ac:dyDescent="0.2">
      <c r="A14495" s="34" t="s">
        <v>115389</v>
      </c>
      <c r="B14495" s="34">
        <v>178</v>
      </c>
      <c r="C14495" s="34">
        <v>258</v>
      </c>
      <c r="D14495" s="34">
        <v>218</v>
      </c>
      <c r="E14495" s="34">
        <v>287</v>
      </c>
      <c r="F14495" s="34">
        <v>193</v>
      </c>
      <c r="G14495" s="34">
        <v>186</v>
      </c>
      <c r="H14495" s="34">
        <v>313</v>
      </c>
      <c r="I14495" s="34">
        <v>258</v>
      </c>
      <c r="J14495" s="34">
        <v>252</v>
      </c>
      <c r="K14495" s="34">
        <v>211</v>
      </c>
      <c r="L14495" s="34">
        <v>238</v>
      </c>
      <c r="M14495" s="34">
        <v>190</v>
      </c>
    </row>
    <row r="14496" spans="1:13" x14ac:dyDescent="0.2">
      <c r="A14496" s="34" t="s">
        <v>115390</v>
      </c>
      <c r="B14496" s="34">
        <v>169</v>
      </c>
      <c r="C14496" s="34">
        <v>164</v>
      </c>
      <c r="D14496" s="34">
        <v>151</v>
      </c>
      <c r="E14496" s="34">
        <v>162</v>
      </c>
      <c r="F14496" s="34">
        <v>150</v>
      </c>
      <c r="G14496" s="34">
        <v>120</v>
      </c>
      <c r="H14496" s="34">
        <v>205</v>
      </c>
      <c r="I14496" s="34">
        <v>152</v>
      </c>
      <c r="J14496" s="34">
        <v>163</v>
      </c>
      <c r="K14496" s="34">
        <v>110</v>
      </c>
      <c r="L14496" s="34">
        <v>170</v>
      </c>
      <c r="M14496" s="34">
        <v>106</v>
      </c>
    </row>
    <row r="14497" spans="1:13" x14ac:dyDescent="0.2">
      <c r="A14497" s="34" t="s">
        <v>115391</v>
      </c>
      <c r="B14497" s="34">
        <v>145</v>
      </c>
      <c r="C14497" s="34">
        <v>188</v>
      </c>
      <c r="D14497" s="34">
        <v>161</v>
      </c>
      <c r="E14497" s="34">
        <v>211</v>
      </c>
      <c r="F14497" s="34">
        <v>181</v>
      </c>
      <c r="G14497" s="34">
        <v>174</v>
      </c>
      <c r="H14497" s="34">
        <v>186</v>
      </c>
      <c r="I14497" s="34">
        <v>160</v>
      </c>
      <c r="J14497" s="34">
        <v>169</v>
      </c>
      <c r="K14497" s="34">
        <v>148</v>
      </c>
      <c r="L14497" s="34">
        <v>147</v>
      </c>
      <c r="M14497" s="34">
        <v>151</v>
      </c>
    </row>
    <row r="14498" spans="1:13" x14ac:dyDescent="0.2">
      <c r="A14498" s="34" t="s">
        <v>115392</v>
      </c>
      <c r="B14498" s="34">
        <v>196</v>
      </c>
      <c r="C14498" s="34">
        <v>209</v>
      </c>
      <c r="D14498" s="34">
        <v>204</v>
      </c>
      <c r="E14498" s="34">
        <v>231</v>
      </c>
      <c r="F14498" s="34">
        <v>215</v>
      </c>
      <c r="G14498" s="34">
        <v>171</v>
      </c>
      <c r="H14498" s="34">
        <v>227</v>
      </c>
      <c r="I14498" s="34">
        <v>233</v>
      </c>
      <c r="J14498" s="34">
        <v>237</v>
      </c>
      <c r="K14498" s="34">
        <v>161</v>
      </c>
      <c r="L14498" s="34">
        <v>194</v>
      </c>
      <c r="M14498" s="34">
        <v>154</v>
      </c>
    </row>
    <row r="14499" spans="1:13" x14ac:dyDescent="0.2">
      <c r="A14499" s="34" t="s">
        <v>115393</v>
      </c>
      <c r="B14499" s="34">
        <v>369</v>
      </c>
      <c r="C14499" s="34">
        <v>348</v>
      </c>
      <c r="D14499" s="34">
        <v>379</v>
      </c>
      <c r="E14499" s="34">
        <v>446</v>
      </c>
      <c r="F14499" s="34">
        <v>370</v>
      </c>
      <c r="G14499" s="34">
        <v>322</v>
      </c>
      <c r="H14499" s="34">
        <v>429</v>
      </c>
      <c r="I14499" s="34">
        <v>361</v>
      </c>
      <c r="J14499" s="34">
        <v>392</v>
      </c>
      <c r="K14499" s="34">
        <v>325</v>
      </c>
      <c r="L14499" s="34">
        <v>433</v>
      </c>
      <c r="M14499" s="34">
        <v>274</v>
      </c>
    </row>
    <row r="14500" spans="1:13" x14ac:dyDescent="0.2">
      <c r="A14500" s="34" t="s">
        <v>115394</v>
      </c>
      <c r="B14500" s="34">
        <v>195</v>
      </c>
      <c r="C14500" s="34">
        <v>150</v>
      </c>
      <c r="D14500" s="34">
        <v>165</v>
      </c>
      <c r="E14500" s="34">
        <v>115</v>
      </c>
      <c r="F14500" s="34">
        <v>122</v>
      </c>
      <c r="G14500" s="34">
        <v>134</v>
      </c>
      <c r="H14500" s="34">
        <v>150</v>
      </c>
      <c r="I14500" s="34">
        <v>163</v>
      </c>
      <c r="J14500" s="34">
        <v>155</v>
      </c>
      <c r="K14500" s="34">
        <v>109</v>
      </c>
      <c r="L14500" s="34">
        <v>166</v>
      </c>
      <c r="M14500" s="34">
        <v>123</v>
      </c>
    </row>
    <row r="14501" spans="1:13" x14ac:dyDescent="0.2">
      <c r="A14501" s="34" t="s">
        <v>115395</v>
      </c>
      <c r="B14501" s="34">
        <v>299</v>
      </c>
      <c r="C14501" s="34">
        <v>262</v>
      </c>
      <c r="D14501" s="34">
        <v>289</v>
      </c>
      <c r="E14501" s="34">
        <v>310</v>
      </c>
      <c r="F14501" s="34">
        <v>252</v>
      </c>
      <c r="G14501" s="34">
        <v>243</v>
      </c>
      <c r="H14501" s="34">
        <v>257</v>
      </c>
      <c r="I14501" s="34">
        <v>270</v>
      </c>
      <c r="J14501" s="34">
        <v>293</v>
      </c>
      <c r="K14501" s="34">
        <v>237</v>
      </c>
      <c r="L14501" s="34">
        <v>246</v>
      </c>
      <c r="M14501" s="34">
        <v>243</v>
      </c>
    </row>
    <row r="14502" spans="1:13" x14ac:dyDescent="0.2">
      <c r="A14502" s="34" t="s">
        <v>115396</v>
      </c>
      <c r="B14502" s="34">
        <v>598</v>
      </c>
      <c r="C14502" s="34">
        <v>575</v>
      </c>
      <c r="D14502" s="34">
        <v>640</v>
      </c>
      <c r="E14502" s="34">
        <v>627</v>
      </c>
      <c r="F14502" s="34">
        <v>562</v>
      </c>
      <c r="G14502" s="34">
        <v>515</v>
      </c>
      <c r="H14502" s="34">
        <v>672</v>
      </c>
      <c r="I14502" s="34">
        <v>515</v>
      </c>
      <c r="J14502" s="34">
        <v>625</v>
      </c>
      <c r="K14502" s="34">
        <v>489</v>
      </c>
      <c r="L14502" s="34">
        <v>637</v>
      </c>
      <c r="M14502" s="34">
        <v>429</v>
      </c>
    </row>
    <row r="14503" spans="1:13" x14ac:dyDescent="0.2">
      <c r="A14503" s="34" t="s">
        <v>115397</v>
      </c>
      <c r="B14503" s="34">
        <v>1040</v>
      </c>
      <c r="C14503" s="34">
        <v>973</v>
      </c>
      <c r="D14503" s="34">
        <v>1268</v>
      </c>
      <c r="E14503" s="34">
        <v>988</v>
      </c>
      <c r="F14503" s="34">
        <v>979</v>
      </c>
      <c r="G14503" s="34">
        <v>959</v>
      </c>
      <c r="H14503" s="34">
        <v>1286</v>
      </c>
      <c r="I14503" s="34">
        <v>1025</v>
      </c>
      <c r="J14503" s="34">
        <v>1142</v>
      </c>
      <c r="K14503" s="34">
        <v>808</v>
      </c>
      <c r="L14503" s="34">
        <v>978</v>
      </c>
      <c r="M14503" s="34">
        <v>725</v>
      </c>
    </row>
    <row r="14504" spans="1:13" x14ac:dyDescent="0.2">
      <c r="A14504" s="34" t="s">
        <v>115398</v>
      </c>
      <c r="B14504" s="34">
        <v>335</v>
      </c>
      <c r="C14504" s="34">
        <v>372</v>
      </c>
      <c r="D14504" s="34">
        <v>363</v>
      </c>
      <c r="E14504" s="34">
        <v>384</v>
      </c>
      <c r="F14504" s="34">
        <v>355</v>
      </c>
      <c r="G14504" s="34">
        <v>381</v>
      </c>
      <c r="H14504" s="34">
        <v>356</v>
      </c>
      <c r="I14504" s="34">
        <v>371</v>
      </c>
      <c r="J14504" s="34">
        <v>352</v>
      </c>
      <c r="K14504" s="34">
        <v>310</v>
      </c>
      <c r="L14504" s="34">
        <v>353</v>
      </c>
      <c r="M14504" s="34">
        <v>292</v>
      </c>
    </row>
    <row r="14505" spans="1:13" x14ac:dyDescent="0.2">
      <c r="A14505" s="34" t="s">
        <v>115399</v>
      </c>
      <c r="B14505" s="34">
        <v>466</v>
      </c>
      <c r="C14505" s="34">
        <v>491</v>
      </c>
      <c r="D14505" s="34">
        <v>492</v>
      </c>
      <c r="E14505" s="34">
        <v>465</v>
      </c>
      <c r="F14505" s="34">
        <v>380</v>
      </c>
      <c r="G14505" s="34">
        <v>468</v>
      </c>
      <c r="H14505" s="34">
        <v>531</v>
      </c>
      <c r="I14505" s="34">
        <v>451</v>
      </c>
      <c r="J14505" s="34">
        <v>425</v>
      </c>
      <c r="K14505" s="34">
        <v>396</v>
      </c>
      <c r="L14505" s="34">
        <v>478</v>
      </c>
      <c r="M14505" s="34">
        <v>373</v>
      </c>
    </row>
    <row r="14506" spans="1:13" x14ac:dyDescent="0.2">
      <c r="A14506" s="34" t="s">
        <v>115400</v>
      </c>
      <c r="B14506" s="34">
        <v>383</v>
      </c>
      <c r="C14506" s="34">
        <v>385</v>
      </c>
      <c r="D14506" s="34">
        <v>304</v>
      </c>
      <c r="E14506" s="34">
        <v>372</v>
      </c>
      <c r="F14506" s="34">
        <v>322</v>
      </c>
      <c r="G14506" s="34">
        <v>329</v>
      </c>
      <c r="H14506" s="34">
        <v>433</v>
      </c>
      <c r="I14506" s="34">
        <v>354</v>
      </c>
      <c r="J14506" s="34">
        <v>361</v>
      </c>
      <c r="K14506" s="34">
        <v>315</v>
      </c>
      <c r="L14506" s="34">
        <v>363</v>
      </c>
      <c r="M14506" s="34">
        <v>255</v>
      </c>
    </row>
    <row r="14507" spans="1:13" x14ac:dyDescent="0.2">
      <c r="A14507" s="34" t="s">
        <v>115401</v>
      </c>
      <c r="B14507" s="34">
        <v>164</v>
      </c>
      <c r="C14507" s="34">
        <v>193</v>
      </c>
      <c r="D14507" s="34">
        <v>198</v>
      </c>
      <c r="E14507" s="34">
        <v>224</v>
      </c>
      <c r="F14507" s="34">
        <v>213</v>
      </c>
      <c r="G14507" s="34">
        <v>161</v>
      </c>
      <c r="H14507" s="34">
        <v>201</v>
      </c>
      <c r="I14507" s="34">
        <v>212</v>
      </c>
      <c r="J14507" s="34">
        <v>218</v>
      </c>
      <c r="K14507" s="34">
        <v>139</v>
      </c>
      <c r="L14507" s="34">
        <v>191</v>
      </c>
      <c r="M14507" s="34">
        <v>140</v>
      </c>
    </row>
    <row r="14508" spans="1:13" x14ac:dyDescent="0.2">
      <c r="A14508" s="34" t="s">
        <v>115402</v>
      </c>
      <c r="B14508" s="34">
        <v>128</v>
      </c>
      <c r="C14508" s="34">
        <v>166</v>
      </c>
      <c r="D14508" s="34">
        <v>151</v>
      </c>
      <c r="E14508" s="34">
        <v>145</v>
      </c>
      <c r="F14508" s="34">
        <v>132</v>
      </c>
      <c r="G14508" s="34">
        <v>159</v>
      </c>
      <c r="H14508" s="34">
        <v>197</v>
      </c>
      <c r="I14508" s="34">
        <v>187</v>
      </c>
      <c r="J14508" s="34">
        <v>169</v>
      </c>
      <c r="K14508" s="34">
        <v>128</v>
      </c>
      <c r="L14508" s="34">
        <v>176</v>
      </c>
      <c r="M14508" s="34">
        <v>148</v>
      </c>
    </row>
    <row r="14509" spans="1:13" x14ac:dyDescent="0.2">
      <c r="A14509" s="34" t="s">
        <v>115403</v>
      </c>
      <c r="B14509" s="34">
        <v>221</v>
      </c>
      <c r="C14509" s="34">
        <v>206</v>
      </c>
      <c r="D14509" s="34">
        <v>232</v>
      </c>
      <c r="E14509" s="34">
        <v>251</v>
      </c>
      <c r="F14509" s="34">
        <v>220</v>
      </c>
      <c r="G14509" s="34">
        <v>191</v>
      </c>
      <c r="H14509" s="34">
        <v>226</v>
      </c>
      <c r="I14509" s="34">
        <v>263</v>
      </c>
      <c r="J14509" s="34">
        <v>249</v>
      </c>
      <c r="K14509" s="34">
        <v>226</v>
      </c>
      <c r="L14509" s="34">
        <v>277</v>
      </c>
      <c r="M14509" s="34">
        <v>177</v>
      </c>
    </row>
    <row r="14510" spans="1:13" x14ac:dyDescent="0.2">
      <c r="A14510" s="34" t="s">
        <v>115404</v>
      </c>
      <c r="B14510" s="34">
        <v>74</v>
      </c>
      <c r="C14510" s="34">
        <v>83</v>
      </c>
      <c r="D14510" s="34">
        <v>96</v>
      </c>
      <c r="E14510" s="34">
        <v>94</v>
      </c>
      <c r="F14510" s="34">
        <v>89</v>
      </c>
      <c r="G14510" s="34">
        <v>84</v>
      </c>
      <c r="H14510" s="34">
        <v>101</v>
      </c>
      <c r="I14510" s="34">
        <v>84</v>
      </c>
      <c r="J14510" s="34">
        <v>113</v>
      </c>
      <c r="K14510" s="34">
        <v>54</v>
      </c>
      <c r="L14510" s="34">
        <v>91</v>
      </c>
      <c r="M14510" s="34">
        <v>97</v>
      </c>
    </row>
    <row r="14511" spans="1:13" x14ac:dyDescent="0.2">
      <c r="A14511" s="34" t="s">
        <v>115405</v>
      </c>
      <c r="B14511" s="34">
        <v>165</v>
      </c>
      <c r="C14511" s="34">
        <v>126</v>
      </c>
      <c r="D14511" s="34">
        <v>177</v>
      </c>
      <c r="E14511" s="34">
        <v>141</v>
      </c>
      <c r="F14511" s="34">
        <v>107</v>
      </c>
      <c r="G14511" s="34">
        <v>153</v>
      </c>
      <c r="H14511" s="34">
        <v>159</v>
      </c>
      <c r="I14511" s="34">
        <v>145</v>
      </c>
      <c r="J14511" s="34">
        <v>142</v>
      </c>
      <c r="K14511" s="34">
        <v>133</v>
      </c>
      <c r="L14511" s="34">
        <v>125</v>
      </c>
      <c r="M14511" s="34">
        <v>103</v>
      </c>
    </row>
    <row r="14512" spans="1:13" x14ac:dyDescent="0.2">
      <c r="A14512" s="34" t="s">
        <v>115406</v>
      </c>
      <c r="B14512" s="34">
        <v>84</v>
      </c>
      <c r="C14512" s="34">
        <v>109</v>
      </c>
      <c r="D14512" s="34">
        <v>80</v>
      </c>
      <c r="E14512" s="34">
        <v>106</v>
      </c>
      <c r="F14512" s="34">
        <v>59</v>
      </c>
      <c r="G14512" s="34">
        <v>118</v>
      </c>
      <c r="H14512" s="34">
        <v>104</v>
      </c>
      <c r="I14512" s="34">
        <v>101</v>
      </c>
      <c r="J14512" s="34">
        <v>85</v>
      </c>
      <c r="K14512" s="34">
        <v>71</v>
      </c>
      <c r="L14512" s="34">
        <v>78</v>
      </c>
      <c r="M14512" s="34">
        <v>72</v>
      </c>
    </row>
    <row r="14513" spans="1:13" x14ac:dyDescent="0.2">
      <c r="A14513" s="34" t="s">
        <v>115407</v>
      </c>
      <c r="B14513" s="34">
        <v>190</v>
      </c>
      <c r="C14513" s="34">
        <v>175</v>
      </c>
      <c r="D14513" s="34">
        <v>185</v>
      </c>
      <c r="E14513" s="34">
        <v>170</v>
      </c>
      <c r="F14513" s="34">
        <v>163</v>
      </c>
      <c r="G14513" s="34">
        <v>158</v>
      </c>
      <c r="H14513" s="34">
        <v>247</v>
      </c>
      <c r="I14513" s="34">
        <v>140</v>
      </c>
      <c r="J14513" s="34">
        <v>170</v>
      </c>
      <c r="K14513" s="34">
        <v>150</v>
      </c>
      <c r="L14513" s="34">
        <v>180</v>
      </c>
      <c r="M14513" s="34">
        <v>149</v>
      </c>
    </row>
    <row r="14514" spans="1:13" x14ac:dyDescent="0.2">
      <c r="A14514" s="34" t="s">
        <v>115408</v>
      </c>
      <c r="B14514" s="34">
        <v>182</v>
      </c>
      <c r="C14514" s="34">
        <v>206</v>
      </c>
      <c r="D14514" s="34">
        <v>205</v>
      </c>
      <c r="E14514" s="34">
        <v>232</v>
      </c>
      <c r="F14514" s="34">
        <v>207</v>
      </c>
      <c r="G14514" s="34">
        <v>186</v>
      </c>
      <c r="H14514" s="34">
        <v>284</v>
      </c>
      <c r="I14514" s="34">
        <v>198</v>
      </c>
      <c r="J14514" s="34">
        <v>228</v>
      </c>
      <c r="K14514" s="34">
        <v>142</v>
      </c>
      <c r="L14514" s="34">
        <v>162</v>
      </c>
      <c r="M14514" s="34">
        <v>151</v>
      </c>
    </row>
    <row r="14515" spans="1:13" x14ac:dyDescent="0.2">
      <c r="A14515" s="34" t="s">
        <v>115409</v>
      </c>
      <c r="B14515" s="34">
        <v>155</v>
      </c>
      <c r="C14515" s="34">
        <v>158</v>
      </c>
      <c r="D14515" s="34">
        <v>160</v>
      </c>
      <c r="E14515" s="34">
        <v>146</v>
      </c>
      <c r="F14515" s="34">
        <v>99</v>
      </c>
      <c r="G14515" s="34">
        <v>157</v>
      </c>
      <c r="H14515" s="34">
        <v>156</v>
      </c>
      <c r="I14515" s="34">
        <v>156</v>
      </c>
      <c r="J14515" s="34">
        <v>122</v>
      </c>
      <c r="K14515" s="34">
        <v>105</v>
      </c>
      <c r="L14515" s="34">
        <v>120</v>
      </c>
      <c r="M14515" s="34">
        <v>104</v>
      </c>
    </row>
    <row r="14516" spans="1:13" x14ac:dyDescent="0.2">
      <c r="A14516" s="34" t="s">
        <v>115410</v>
      </c>
      <c r="B14516" s="34">
        <v>282</v>
      </c>
      <c r="C14516" s="34">
        <v>262</v>
      </c>
      <c r="D14516" s="34">
        <v>304</v>
      </c>
      <c r="E14516" s="34">
        <v>357</v>
      </c>
      <c r="F14516" s="34">
        <v>271</v>
      </c>
      <c r="G14516" s="34">
        <v>276</v>
      </c>
      <c r="H14516" s="34">
        <v>278</v>
      </c>
      <c r="I14516" s="34">
        <v>275</v>
      </c>
      <c r="J14516" s="34">
        <v>320</v>
      </c>
      <c r="K14516" s="34">
        <v>247</v>
      </c>
      <c r="L14516" s="34">
        <v>244</v>
      </c>
      <c r="M14516" s="34">
        <v>248</v>
      </c>
    </row>
    <row r="14517" spans="1:13" x14ac:dyDescent="0.2">
      <c r="A14517" s="34" t="s">
        <v>115411</v>
      </c>
      <c r="B14517" s="34">
        <v>343</v>
      </c>
      <c r="C14517" s="34">
        <v>276</v>
      </c>
      <c r="D14517" s="34">
        <v>304</v>
      </c>
      <c r="E14517" s="34">
        <v>274</v>
      </c>
      <c r="F14517" s="34">
        <v>294</v>
      </c>
      <c r="G14517" s="34">
        <v>258</v>
      </c>
      <c r="H14517" s="34">
        <v>298</v>
      </c>
      <c r="I14517" s="34">
        <v>248</v>
      </c>
      <c r="J14517" s="34">
        <v>322</v>
      </c>
      <c r="K14517" s="34">
        <v>240</v>
      </c>
      <c r="L14517" s="34">
        <v>267</v>
      </c>
      <c r="M14517" s="34">
        <v>232</v>
      </c>
    </row>
    <row r="14518" spans="1:13" x14ac:dyDescent="0.2">
      <c r="A14518" s="34" t="s">
        <v>115412</v>
      </c>
      <c r="B14518" s="34">
        <v>67</v>
      </c>
      <c r="C14518" s="34">
        <v>49</v>
      </c>
      <c r="D14518" s="34">
        <v>83</v>
      </c>
      <c r="E14518" s="34">
        <v>70</v>
      </c>
      <c r="F14518" s="34">
        <v>63</v>
      </c>
      <c r="G14518" s="34">
        <v>83</v>
      </c>
      <c r="H14518" s="34">
        <v>98</v>
      </c>
      <c r="I14518" s="34">
        <v>81</v>
      </c>
      <c r="J14518" s="34">
        <v>90</v>
      </c>
      <c r="K14518" s="34">
        <v>60</v>
      </c>
      <c r="L14518" s="34">
        <v>71</v>
      </c>
      <c r="M14518" s="34">
        <v>62</v>
      </c>
    </row>
    <row r="14519" spans="1:13" x14ac:dyDescent="0.2">
      <c r="A14519" s="34" t="s">
        <v>115413</v>
      </c>
      <c r="B14519" s="34">
        <v>194</v>
      </c>
      <c r="C14519" s="34">
        <v>187</v>
      </c>
      <c r="D14519" s="34">
        <v>195</v>
      </c>
      <c r="E14519" s="34">
        <v>184</v>
      </c>
      <c r="F14519" s="34">
        <v>147</v>
      </c>
      <c r="G14519" s="34">
        <v>145</v>
      </c>
      <c r="H14519" s="34">
        <v>130</v>
      </c>
      <c r="I14519" s="34">
        <v>161</v>
      </c>
      <c r="J14519" s="34">
        <v>156</v>
      </c>
      <c r="K14519" s="34">
        <v>115</v>
      </c>
      <c r="L14519" s="34">
        <v>120</v>
      </c>
      <c r="M14519" s="34">
        <v>144</v>
      </c>
    </row>
    <row r="14520" spans="1:13" x14ac:dyDescent="0.2">
      <c r="A14520" s="34" t="s">
        <v>115414</v>
      </c>
      <c r="B14520" s="34">
        <v>259</v>
      </c>
      <c r="C14520" s="34">
        <v>257</v>
      </c>
      <c r="D14520" s="34">
        <v>220</v>
      </c>
      <c r="E14520" s="34">
        <v>309</v>
      </c>
      <c r="F14520" s="34">
        <v>228</v>
      </c>
      <c r="G14520" s="34">
        <v>265</v>
      </c>
      <c r="H14520" s="34">
        <v>304</v>
      </c>
      <c r="I14520" s="34">
        <v>207</v>
      </c>
      <c r="J14520" s="34">
        <v>286</v>
      </c>
      <c r="K14520" s="34">
        <v>156</v>
      </c>
      <c r="L14520" s="34">
        <v>231</v>
      </c>
      <c r="M14520" s="34">
        <v>186</v>
      </c>
    </row>
    <row r="14521" spans="1:13" x14ac:dyDescent="0.2">
      <c r="A14521" s="34" t="s">
        <v>115415</v>
      </c>
      <c r="B14521" s="34">
        <v>404</v>
      </c>
      <c r="C14521" s="34">
        <v>351</v>
      </c>
      <c r="D14521" s="34">
        <v>408</v>
      </c>
      <c r="E14521" s="34">
        <v>358</v>
      </c>
      <c r="F14521" s="34">
        <v>265</v>
      </c>
      <c r="G14521" s="34">
        <v>357</v>
      </c>
      <c r="H14521" s="34">
        <v>414</v>
      </c>
      <c r="I14521" s="34">
        <v>334</v>
      </c>
      <c r="J14521" s="34">
        <v>330</v>
      </c>
      <c r="K14521" s="34">
        <v>278</v>
      </c>
      <c r="L14521" s="34">
        <v>362</v>
      </c>
      <c r="M14521" s="34">
        <v>276</v>
      </c>
    </row>
    <row r="14522" spans="1:13" x14ac:dyDescent="0.2">
      <c r="A14522" s="34" t="s">
        <v>115416</v>
      </c>
      <c r="B14522" s="34">
        <v>265</v>
      </c>
      <c r="C14522" s="34">
        <v>396</v>
      </c>
      <c r="D14522" s="34">
        <v>321</v>
      </c>
      <c r="E14522" s="34">
        <v>372</v>
      </c>
      <c r="F14522" s="34">
        <v>275</v>
      </c>
      <c r="G14522" s="34">
        <v>326</v>
      </c>
      <c r="H14522" s="34">
        <v>334</v>
      </c>
      <c r="I14522" s="34">
        <v>333</v>
      </c>
      <c r="J14522" s="34">
        <v>345</v>
      </c>
      <c r="K14522" s="34">
        <v>265</v>
      </c>
      <c r="L14522" s="34">
        <v>240</v>
      </c>
      <c r="M14522" s="34">
        <v>259</v>
      </c>
    </row>
    <row r="14523" spans="1:13" x14ac:dyDescent="0.2">
      <c r="A14523" s="34" t="s">
        <v>115417</v>
      </c>
      <c r="B14523" s="34">
        <v>532</v>
      </c>
      <c r="C14523" s="34">
        <v>493</v>
      </c>
      <c r="D14523" s="34">
        <v>554</v>
      </c>
      <c r="E14523" s="34">
        <v>583</v>
      </c>
      <c r="F14523" s="34">
        <v>497</v>
      </c>
      <c r="G14523" s="34">
        <v>445</v>
      </c>
      <c r="H14523" s="34">
        <v>601</v>
      </c>
      <c r="I14523" s="34">
        <v>518</v>
      </c>
      <c r="J14523" s="34">
        <v>583</v>
      </c>
      <c r="K14523" s="34">
        <v>446</v>
      </c>
      <c r="L14523" s="34">
        <v>515</v>
      </c>
      <c r="M14523" s="34">
        <v>408</v>
      </c>
    </row>
    <row r="14524" spans="1:13" x14ac:dyDescent="0.2">
      <c r="A14524" s="34" t="s">
        <v>115418</v>
      </c>
      <c r="B14524" s="34">
        <v>969</v>
      </c>
      <c r="C14524" s="34">
        <v>845</v>
      </c>
      <c r="D14524" s="34">
        <v>1051</v>
      </c>
      <c r="E14524" s="34">
        <v>937</v>
      </c>
      <c r="F14524" s="34">
        <v>924</v>
      </c>
      <c r="G14524" s="34">
        <v>756</v>
      </c>
      <c r="H14524" s="34">
        <v>1124</v>
      </c>
      <c r="I14524" s="34">
        <v>929</v>
      </c>
      <c r="J14524" s="34">
        <v>1112</v>
      </c>
      <c r="K14524" s="34">
        <v>778</v>
      </c>
      <c r="L14524" s="34">
        <v>1095</v>
      </c>
      <c r="M14524" s="34">
        <v>634</v>
      </c>
    </row>
    <row r="14525" spans="1:13" x14ac:dyDescent="0.2">
      <c r="A14525" s="34" t="s">
        <v>115419</v>
      </c>
      <c r="B14525" s="34">
        <v>446</v>
      </c>
      <c r="C14525" s="34">
        <v>446</v>
      </c>
      <c r="D14525" s="34">
        <v>465</v>
      </c>
      <c r="E14525" s="34">
        <v>467</v>
      </c>
      <c r="F14525" s="34">
        <v>431</v>
      </c>
      <c r="G14525" s="34">
        <v>414</v>
      </c>
      <c r="H14525" s="34">
        <v>470</v>
      </c>
      <c r="I14525" s="34">
        <v>458</v>
      </c>
      <c r="J14525" s="34">
        <v>507</v>
      </c>
      <c r="K14525" s="34">
        <v>382</v>
      </c>
      <c r="L14525" s="34">
        <v>482</v>
      </c>
      <c r="M14525" s="34">
        <v>314</v>
      </c>
    </row>
    <row r="14526" spans="1:13" x14ac:dyDescent="0.2">
      <c r="A14526" s="34" t="s">
        <v>115420</v>
      </c>
      <c r="B14526" s="34">
        <v>426</v>
      </c>
      <c r="C14526" s="34">
        <v>332</v>
      </c>
      <c r="D14526" s="34">
        <v>339</v>
      </c>
      <c r="E14526" s="34">
        <v>330</v>
      </c>
      <c r="F14526" s="34">
        <v>367</v>
      </c>
      <c r="G14526" s="34">
        <v>323</v>
      </c>
      <c r="H14526" s="34">
        <v>364</v>
      </c>
      <c r="I14526" s="34">
        <v>295</v>
      </c>
      <c r="J14526" s="34">
        <v>349</v>
      </c>
      <c r="K14526" s="34">
        <v>275</v>
      </c>
      <c r="L14526" s="34">
        <v>349</v>
      </c>
      <c r="M14526" s="34">
        <v>272</v>
      </c>
    </row>
    <row r="14527" spans="1:13" x14ac:dyDescent="0.2">
      <c r="A14527" s="34" t="s">
        <v>115421</v>
      </c>
      <c r="B14527" s="34">
        <v>443</v>
      </c>
      <c r="C14527" s="34">
        <v>502</v>
      </c>
      <c r="D14527" s="34">
        <v>495</v>
      </c>
      <c r="E14527" s="34">
        <v>487</v>
      </c>
      <c r="F14527" s="34">
        <v>368</v>
      </c>
      <c r="G14527" s="34">
        <v>404</v>
      </c>
      <c r="H14527" s="34">
        <v>424</v>
      </c>
      <c r="I14527" s="34">
        <v>451</v>
      </c>
      <c r="J14527" s="34">
        <v>494</v>
      </c>
      <c r="K14527" s="34">
        <v>369</v>
      </c>
      <c r="L14527" s="34">
        <v>436</v>
      </c>
      <c r="M14527" s="34">
        <v>330</v>
      </c>
    </row>
    <row r="14528" spans="1:13" x14ac:dyDescent="0.2">
      <c r="A14528" s="34" t="s">
        <v>115422</v>
      </c>
      <c r="B14528" s="34">
        <v>237</v>
      </c>
      <c r="C14528" s="34">
        <v>195</v>
      </c>
      <c r="D14528" s="34">
        <v>234</v>
      </c>
      <c r="E14528" s="34">
        <v>251</v>
      </c>
      <c r="F14528" s="34">
        <v>230</v>
      </c>
      <c r="G14528" s="34">
        <v>220</v>
      </c>
      <c r="H14528" s="34">
        <v>282</v>
      </c>
      <c r="I14528" s="34">
        <v>266</v>
      </c>
      <c r="J14528" s="34">
        <v>251</v>
      </c>
      <c r="K14528" s="34">
        <v>207</v>
      </c>
      <c r="L14528" s="34">
        <v>269</v>
      </c>
      <c r="M14528" s="34">
        <v>210</v>
      </c>
    </row>
    <row r="14529" spans="1:13" x14ac:dyDescent="0.2">
      <c r="A14529" s="34" t="s">
        <v>115423</v>
      </c>
      <c r="B14529" s="34">
        <v>202</v>
      </c>
      <c r="C14529" s="34">
        <v>209</v>
      </c>
      <c r="D14529" s="34">
        <v>244</v>
      </c>
      <c r="E14529" s="34">
        <v>224</v>
      </c>
      <c r="F14529" s="34">
        <v>225</v>
      </c>
      <c r="G14529" s="34">
        <v>185</v>
      </c>
      <c r="H14529" s="34">
        <v>247</v>
      </c>
      <c r="I14529" s="34">
        <v>214</v>
      </c>
      <c r="J14529" s="34">
        <v>233</v>
      </c>
      <c r="K14529" s="34">
        <v>167</v>
      </c>
      <c r="L14529" s="34">
        <v>257</v>
      </c>
      <c r="M14529" s="34">
        <v>169</v>
      </c>
    </row>
    <row r="14530" spans="1:13" x14ac:dyDescent="0.2">
      <c r="A14530" s="34" t="s">
        <v>115424</v>
      </c>
      <c r="B14530" s="34">
        <v>170</v>
      </c>
      <c r="C14530" s="34">
        <v>142</v>
      </c>
      <c r="D14530" s="34">
        <v>164</v>
      </c>
      <c r="E14530" s="34">
        <v>139</v>
      </c>
      <c r="F14530" s="34">
        <v>133</v>
      </c>
      <c r="G14530" s="34">
        <v>119</v>
      </c>
      <c r="H14530" s="34">
        <v>142</v>
      </c>
      <c r="I14530" s="34">
        <v>126</v>
      </c>
      <c r="J14530" s="34">
        <v>106</v>
      </c>
      <c r="K14530" s="34">
        <v>117</v>
      </c>
      <c r="L14530" s="34">
        <v>148</v>
      </c>
      <c r="M14530" s="34">
        <v>99</v>
      </c>
    </row>
    <row r="14531" spans="1:13" x14ac:dyDescent="0.2">
      <c r="A14531" s="34" t="s">
        <v>115425</v>
      </c>
      <c r="B14531" s="34">
        <v>215</v>
      </c>
      <c r="C14531" s="34">
        <v>135</v>
      </c>
      <c r="D14531" s="34">
        <v>157</v>
      </c>
      <c r="E14531" s="34">
        <v>144</v>
      </c>
      <c r="F14531" s="34">
        <v>135</v>
      </c>
      <c r="G14531" s="34">
        <v>139</v>
      </c>
      <c r="H14531" s="34">
        <v>205</v>
      </c>
      <c r="I14531" s="34">
        <v>137</v>
      </c>
      <c r="J14531" s="34">
        <v>188</v>
      </c>
      <c r="K14531" s="34">
        <v>124</v>
      </c>
      <c r="L14531" s="34">
        <v>170</v>
      </c>
      <c r="M14531" s="34">
        <v>106</v>
      </c>
    </row>
    <row r="14532" spans="1:13" x14ac:dyDescent="0.2">
      <c r="A14532" s="34" t="s">
        <v>115426</v>
      </c>
      <c r="B14532" s="34">
        <v>314</v>
      </c>
      <c r="C14532" s="34">
        <v>360</v>
      </c>
      <c r="D14532" s="34">
        <v>311</v>
      </c>
      <c r="E14532" s="34">
        <v>299</v>
      </c>
      <c r="F14532" s="34">
        <v>313</v>
      </c>
      <c r="G14532" s="34">
        <v>303</v>
      </c>
      <c r="H14532" s="34">
        <v>373</v>
      </c>
      <c r="I14532" s="34">
        <v>346</v>
      </c>
      <c r="J14532" s="34">
        <v>330</v>
      </c>
      <c r="K14532" s="34">
        <v>235</v>
      </c>
      <c r="L14532" s="34">
        <v>357</v>
      </c>
      <c r="M14532" s="34">
        <v>231</v>
      </c>
    </row>
    <row r="14533" spans="1:13" x14ac:dyDescent="0.2">
      <c r="A14533" s="34" t="s">
        <v>115427</v>
      </c>
      <c r="B14533" s="34">
        <v>150</v>
      </c>
      <c r="C14533" s="34">
        <v>200</v>
      </c>
      <c r="D14533" s="34">
        <v>194</v>
      </c>
      <c r="E14533" s="34">
        <v>207</v>
      </c>
      <c r="F14533" s="34">
        <v>199</v>
      </c>
      <c r="G14533" s="34">
        <v>189</v>
      </c>
      <c r="H14533" s="34">
        <v>199</v>
      </c>
      <c r="I14533" s="34">
        <v>187</v>
      </c>
      <c r="J14533" s="34">
        <v>231</v>
      </c>
      <c r="K14533" s="34">
        <v>164</v>
      </c>
      <c r="L14533" s="34">
        <v>192</v>
      </c>
      <c r="M14533" s="34">
        <v>132</v>
      </c>
    </row>
    <row r="14534" spans="1:13" x14ac:dyDescent="0.2">
      <c r="A14534" s="34" t="s">
        <v>115428</v>
      </c>
      <c r="B14534" s="34">
        <v>231</v>
      </c>
      <c r="C14534" s="34">
        <v>201</v>
      </c>
      <c r="D14534" s="34">
        <v>196</v>
      </c>
      <c r="E14534" s="34">
        <v>188</v>
      </c>
      <c r="F14534" s="34">
        <v>178</v>
      </c>
      <c r="G14534" s="34">
        <v>181</v>
      </c>
      <c r="H14534" s="34">
        <v>170</v>
      </c>
      <c r="I14534" s="34">
        <v>211</v>
      </c>
      <c r="J14534" s="34">
        <v>154</v>
      </c>
      <c r="K14534" s="34">
        <v>146</v>
      </c>
      <c r="L14534" s="34">
        <v>216</v>
      </c>
      <c r="M14534" s="34">
        <v>141</v>
      </c>
    </row>
    <row r="14535" spans="1:13" x14ac:dyDescent="0.2">
      <c r="A14535" s="34" t="s">
        <v>115429</v>
      </c>
      <c r="B14535" s="34">
        <v>588</v>
      </c>
      <c r="C14535" s="34">
        <v>466</v>
      </c>
      <c r="D14535" s="34">
        <v>663</v>
      </c>
      <c r="E14535" s="34">
        <v>540</v>
      </c>
      <c r="F14535" s="34">
        <v>601</v>
      </c>
      <c r="G14535" s="34">
        <v>452</v>
      </c>
      <c r="H14535" s="34">
        <v>693</v>
      </c>
      <c r="I14535" s="34">
        <v>457</v>
      </c>
      <c r="J14535" s="34">
        <v>551</v>
      </c>
      <c r="K14535" s="34">
        <v>450</v>
      </c>
      <c r="L14535" s="34">
        <v>543</v>
      </c>
      <c r="M14535" s="34">
        <v>408</v>
      </c>
    </row>
    <row r="14536" spans="1:13" x14ac:dyDescent="0.2">
      <c r="A14536" s="34" t="s">
        <v>115430</v>
      </c>
      <c r="B14536" s="34">
        <v>110</v>
      </c>
      <c r="C14536" s="34">
        <v>132</v>
      </c>
      <c r="D14536" s="34">
        <v>160</v>
      </c>
      <c r="E14536" s="34">
        <v>150</v>
      </c>
      <c r="F14536" s="34">
        <v>155</v>
      </c>
      <c r="G14536" s="34">
        <v>110</v>
      </c>
      <c r="H14536" s="34">
        <v>120</v>
      </c>
      <c r="I14536" s="34">
        <v>104</v>
      </c>
      <c r="J14536" s="34">
        <v>167</v>
      </c>
      <c r="K14536" s="34">
        <v>120</v>
      </c>
      <c r="L14536" s="34">
        <v>140</v>
      </c>
      <c r="M14536" s="34">
        <v>95</v>
      </c>
    </row>
    <row r="14537" spans="1:13" x14ac:dyDescent="0.2">
      <c r="A14537" s="34" t="s">
        <v>115431</v>
      </c>
      <c r="B14537" s="34">
        <v>393</v>
      </c>
      <c r="C14537" s="34">
        <v>374</v>
      </c>
      <c r="D14537" s="34">
        <v>372</v>
      </c>
      <c r="E14537" s="34">
        <v>346</v>
      </c>
      <c r="F14537" s="34">
        <v>354</v>
      </c>
      <c r="G14537" s="34">
        <v>307</v>
      </c>
      <c r="H14537" s="34">
        <v>430</v>
      </c>
      <c r="I14537" s="34">
        <v>359</v>
      </c>
      <c r="J14537" s="34">
        <v>379</v>
      </c>
      <c r="K14537" s="34">
        <v>265</v>
      </c>
      <c r="L14537" s="34">
        <v>353</v>
      </c>
      <c r="M14537" s="34">
        <v>282</v>
      </c>
    </row>
    <row r="14538" spans="1:13" x14ac:dyDescent="0.2">
      <c r="A14538" s="34" t="s">
        <v>115432</v>
      </c>
      <c r="B14538" s="34">
        <v>131</v>
      </c>
      <c r="C14538" s="34">
        <v>126</v>
      </c>
      <c r="D14538" s="34">
        <v>136</v>
      </c>
      <c r="E14538" s="34">
        <v>124</v>
      </c>
      <c r="F14538" s="34">
        <v>147</v>
      </c>
      <c r="G14538" s="34">
        <v>106</v>
      </c>
      <c r="H14538" s="34">
        <v>104</v>
      </c>
      <c r="I14538" s="34">
        <v>136</v>
      </c>
      <c r="J14538" s="34">
        <v>134</v>
      </c>
      <c r="K14538" s="34">
        <v>136</v>
      </c>
      <c r="L14538" s="34">
        <v>120</v>
      </c>
      <c r="M14538" s="34">
        <v>117</v>
      </c>
    </row>
    <row r="14539" spans="1:13" x14ac:dyDescent="0.2">
      <c r="A14539" s="34" t="s">
        <v>115433</v>
      </c>
      <c r="B14539" s="34">
        <v>555</v>
      </c>
      <c r="C14539" s="34">
        <v>478</v>
      </c>
      <c r="D14539" s="34">
        <v>498</v>
      </c>
      <c r="E14539" s="34">
        <v>492</v>
      </c>
      <c r="F14539" s="34">
        <v>427</v>
      </c>
      <c r="G14539" s="34">
        <v>455</v>
      </c>
      <c r="H14539" s="34">
        <v>596</v>
      </c>
      <c r="I14539" s="34">
        <v>491</v>
      </c>
      <c r="J14539" s="34">
        <v>452</v>
      </c>
      <c r="K14539" s="34">
        <v>421</v>
      </c>
      <c r="L14539" s="34">
        <v>510</v>
      </c>
      <c r="M14539" s="34">
        <v>349</v>
      </c>
    </row>
    <row r="14540" spans="1:13" x14ac:dyDescent="0.2">
      <c r="A14540" s="34" t="s">
        <v>115434</v>
      </c>
      <c r="B14540" s="34">
        <v>310</v>
      </c>
      <c r="C14540" s="34">
        <v>412</v>
      </c>
      <c r="D14540" s="34">
        <v>372</v>
      </c>
      <c r="E14540" s="34">
        <v>417</v>
      </c>
      <c r="F14540" s="34">
        <v>357</v>
      </c>
      <c r="G14540" s="34">
        <v>367</v>
      </c>
      <c r="H14540" s="34">
        <v>485</v>
      </c>
      <c r="I14540" s="34">
        <v>377</v>
      </c>
      <c r="J14540" s="34">
        <v>372</v>
      </c>
      <c r="K14540" s="34">
        <v>290</v>
      </c>
      <c r="L14540" s="34">
        <v>422</v>
      </c>
      <c r="M14540" s="34">
        <v>320</v>
      </c>
    </row>
    <row r="14541" spans="1:13" x14ac:dyDescent="0.2">
      <c r="A14541" s="34" t="s">
        <v>115435</v>
      </c>
      <c r="B14541" s="34">
        <v>425</v>
      </c>
      <c r="C14541" s="34">
        <v>473</v>
      </c>
      <c r="D14541" s="34">
        <v>515</v>
      </c>
      <c r="E14541" s="34">
        <v>491</v>
      </c>
      <c r="F14541" s="34">
        <v>411</v>
      </c>
      <c r="G14541" s="34">
        <v>411</v>
      </c>
      <c r="H14541" s="34">
        <v>487</v>
      </c>
      <c r="I14541" s="34">
        <v>446</v>
      </c>
      <c r="J14541" s="34">
        <v>434</v>
      </c>
      <c r="K14541" s="34">
        <v>384</v>
      </c>
      <c r="L14541" s="34">
        <v>426</v>
      </c>
      <c r="M14541" s="34">
        <v>349</v>
      </c>
    </row>
    <row r="14542" spans="1:13" x14ac:dyDescent="0.2">
      <c r="A14542" s="34" t="s">
        <v>115436</v>
      </c>
      <c r="B14542" s="34">
        <v>284</v>
      </c>
      <c r="C14542" s="34">
        <v>290</v>
      </c>
      <c r="D14542" s="34">
        <v>324</v>
      </c>
      <c r="E14542" s="34">
        <v>337</v>
      </c>
      <c r="F14542" s="34">
        <v>308</v>
      </c>
      <c r="G14542" s="34">
        <v>300</v>
      </c>
      <c r="H14542" s="34">
        <v>359</v>
      </c>
      <c r="I14542" s="34">
        <v>282</v>
      </c>
      <c r="J14542" s="34">
        <v>397</v>
      </c>
      <c r="K14542" s="34">
        <v>283</v>
      </c>
      <c r="L14542" s="34">
        <v>331</v>
      </c>
      <c r="M14542" s="34">
        <v>224</v>
      </c>
    </row>
    <row r="14543" spans="1:13" x14ac:dyDescent="0.2">
      <c r="A14543" s="34" t="s">
        <v>115437</v>
      </c>
      <c r="B14543" s="34">
        <v>731</v>
      </c>
      <c r="C14543" s="34">
        <v>765</v>
      </c>
      <c r="D14543" s="34">
        <v>675</v>
      </c>
      <c r="E14543" s="34">
        <v>708</v>
      </c>
      <c r="F14543" s="34">
        <v>630</v>
      </c>
      <c r="G14543" s="34">
        <v>690</v>
      </c>
      <c r="H14543" s="34">
        <v>658</v>
      </c>
      <c r="I14543" s="34">
        <v>660</v>
      </c>
      <c r="J14543" s="34">
        <v>708</v>
      </c>
      <c r="K14543" s="34">
        <v>620</v>
      </c>
      <c r="L14543" s="34">
        <v>702</v>
      </c>
      <c r="M14543" s="34">
        <v>484</v>
      </c>
    </row>
    <row r="14544" spans="1:13" x14ac:dyDescent="0.2">
      <c r="A14544" s="34" t="s">
        <v>115438</v>
      </c>
      <c r="B14544" s="34">
        <v>399</v>
      </c>
      <c r="C14544" s="34">
        <v>345</v>
      </c>
      <c r="D14544" s="34">
        <v>307</v>
      </c>
      <c r="E14544" s="34">
        <v>324</v>
      </c>
      <c r="F14544" s="34">
        <v>352</v>
      </c>
      <c r="G14544" s="34">
        <v>306</v>
      </c>
      <c r="H14544" s="34">
        <v>354</v>
      </c>
      <c r="I14544" s="34">
        <v>354</v>
      </c>
      <c r="J14544" s="34">
        <v>307</v>
      </c>
      <c r="K14544" s="34">
        <v>313</v>
      </c>
      <c r="L14544" s="34">
        <v>322</v>
      </c>
      <c r="M14544" s="34">
        <v>267</v>
      </c>
    </row>
    <row r="14545" spans="1:13" x14ac:dyDescent="0.2">
      <c r="A14545" s="34" t="s">
        <v>115439</v>
      </c>
      <c r="B14545" s="34">
        <v>473</v>
      </c>
      <c r="C14545" s="34">
        <v>732</v>
      </c>
      <c r="D14545" s="34">
        <v>599</v>
      </c>
      <c r="E14545" s="34">
        <v>735</v>
      </c>
      <c r="F14545" s="34">
        <v>472</v>
      </c>
      <c r="G14545" s="34">
        <v>689</v>
      </c>
      <c r="H14545" s="34">
        <v>603</v>
      </c>
      <c r="I14545" s="34">
        <v>650</v>
      </c>
      <c r="J14545" s="34">
        <v>620</v>
      </c>
      <c r="K14545" s="34">
        <v>569</v>
      </c>
      <c r="L14545" s="34">
        <v>560</v>
      </c>
      <c r="M14545" s="34">
        <v>520</v>
      </c>
    </row>
    <row r="14546" spans="1:13" x14ac:dyDescent="0.2">
      <c r="A14546" s="34" t="s">
        <v>115440</v>
      </c>
      <c r="B14546" s="34">
        <v>361</v>
      </c>
      <c r="C14546" s="34">
        <v>431</v>
      </c>
      <c r="D14546" s="34">
        <v>459</v>
      </c>
      <c r="E14546" s="34">
        <v>424</v>
      </c>
      <c r="F14546" s="34">
        <v>371</v>
      </c>
      <c r="G14546" s="34">
        <v>338</v>
      </c>
      <c r="H14546" s="34">
        <v>449</v>
      </c>
      <c r="I14546" s="34">
        <v>406</v>
      </c>
      <c r="J14546" s="34">
        <v>453</v>
      </c>
      <c r="K14546" s="34">
        <v>336</v>
      </c>
      <c r="L14546" s="34">
        <v>374</v>
      </c>
      <c r="M14546" s="34">
        <v>291</v>
      </c>
    </row>
    <row r="14547" spans="1:13" x14ac:dyDescent="0.2">
      <c r="A14547" s="34" t="s">
        <v>115441</v>
      </c>
      <c r="B14547" s="34">
        <v>378</v>
      </c>
      <c r="C14547" s="34">
        <v>461</v>
      </c>
      <c r="D14547" s="34">
        <v>419</v>
      </c>
      <c r="E14547" s="34">
        <v>502</v>
      </c>
      <c r="F14547" s="34">
        <v>444</v>
      </c>
      <c r="G14547" s="34">
        <v>373</v>
      </c>
      <c r="H14547" s="34">
        <v>489</v>
      </c>
      <c r="I14547" s="34">
        <v>391</v>
      </c>
      <c r="J14547" s="34">
        <v>508</v>
      </c>
      <c r="K14547" s="34">
        <v>377</v>
      </c>
      <c r="L14547" s="34">
        <v>422</v>
      </c>
      <c r="M14547" s="34">
        <v>300</v>
      </c>
    </row>
    <row r="14548" spans="1:13" x14ac:dyDescent="0.2">
      <c r="A14548" s="34" t="s">
        <v>115442</v>
      </c>
      <c r="B14548" s="34">
        <v>255</v>
      </c>
      <c r="C14548" s="34">
        <v>335</v>
      </c>
      <c r="D14548" s="34">
        <v>346</v>
      </c>
      <c r="E14548" s="34">
        <v>384</v>
      </c>
      <c r="F14548" s="34">
        <v>271</v>
      </c>
      <c r="G14548" s="34">
        <v>273</v>
      </c>
      <c r="H14548" s="34">
        <v>316</v>
      </c>
      <c r="I14548" s="34">
        <v>300</v>
      </c>
      <c r="J14548" s="34">
        <v>324</v>
      </c>
      <c r="K14548" s="34">
        <v>269</v>
      </c>
      <c r="L14548" s="34">
        <v>318</v>
      </c>
      <c r="M14548" s="34">
        <v>293</v>
      </c>
    </row>
    <row r="14549" spans="1:13" x14ac:dyDescent="0.2">
      <c r="A14549" s="34" t="s">
        <v>115443</v>
      </c>
      <c r="B14549" s="34">
        <v>363</v>
      </c>
      <c r="C14549" s="34">
        <v>353</v>
      </c>
      <c r="D14549" s="34">
        <v>382</v>
      </c>
      <c r="E14549" s="34">
        <v>369</v>
      </c>
      <c r="F14549" s="34">
        <v>298</v>
      </c>
      <c r="G14549" s="34">
        <v>322</v>
      </c>
      <c r="H14549" s="34">
        <v>402</v>
      </c>
      <c r="I14549" s="34">
        <v>401</v>
      </c>
      <c r="J14549" s="34">
        <v>353</v>
      </c>
      <c r="K14549" s="34">
        <v>312</v>
      </c>
      <c r="L14549" s="34">
        <v>345</v>
      </c>
      <c r="M14549" s="34">
        <v>253</v>
      </c>
    </row>
    <row r="14550" spans="1:13" x14ac:dyDescent="0.2">
      <c r="A14550" s="34" t="s">
        <v>115444</v>
      </c>
      <c r="B14550" s="34">
        <v>262</v>
      </c>
      <c r="C14550" s="34">
        <v>348</v>
      </c>
      <c r="D14550" s="34">
        <v>345</v>
      </c>
      <c r="E14550" s="34">
        <v>344</v>
      </c>
      <c r="F14550" s="34">
        <v>261</v>
      </c>
      <c r="G14550" s="34">
        <v>273</v>
      </c>
      <c r="H14550" s="34">
        <v>386</v>
      </c>
      <c r="I14550" s="34">
        <v>336</v>
      </c>
      <c r="J14550" s="34">
        <v>347</v>
      </c>
      <c r="K14550" s="34">
        <v>251</v>
      </c>
      <c r="L14550" s="34">
        <v>304</v>
      </c>
      <c r="M14550" s="34">
        <v>224</v>
      </c>
    </row>
    <row r="14551" spans="1:13" x14ac:dyDescent="0.2">
      <c r="A14551" s="34" t="s">
        <v>115445</v>
      </c>
      <c r="B14551" s="34">
        <v>454</v>
      </c>
      <c r="C14551" s="34">
        <v>472</v>
      </c>
      <c r="D14551" s="34">
        <v>485</v>
      </c>
      <c r="E14551" s="34">
        <v>463</v>
      </c>
      <c r="F14551" s="34">
        <v>418</v>
      </c>
      <c r="G14551" s="34">
        <v>408</v>
      </c>
      <c r="H14551" s="34">
        <v>494</v>
      </c>
      <c r="I14551" s="34">
        <v>327</v>
      </c>
      <c r="J14551" s="34">
        <v>538</v>
      </c>
      <c r="K14551" s="34">
        <v>305</v>
      </c>
      <c r="L14551" s="34">
        <v>412</v>
      </c>
      <c r="M14551" s="34">
        <v>311</v>
      </c>
    </row>
    <row r="14552" spans="1:13" x14ac:dyDescent="0.2">
      <c r="A14552" s="34" t="s">
        <v>115446</v>
      </c>
      <c r="B14552" s="34">
        <v>257</v>
      </c>
      <c r="C14552" s="34">
        <v>250</v>
      </c>
      <c r="D14552" s="34">
        <v>323</v>
      </c>
      <c r="E14552" s="34">
        <v>301</v>
      </c>
      <c r="F14552" s="34">
        <v>284</v>
      </c>
      <c r="G14552" s="34">
        <v>295</v>
      </c>
      <c r="H14552" s="34">
        <v>313</v>
      </c>
      <c r="I14552" s="34">
        <v>282</v>
      </c>
      <c r="J14552" s="34">
        <v>229</v>
      </c>
      <c r="K14552" s="34">
        <v>218</v>
      </c>
      <c r="L14552" s="34">
        <v>224</v>
      </c>
      <c r="M14552" s="34">
        <v>200</v>
      </c>
    </row>
    <row r="14553" spans="1:13" x14ac:dyDescent="0.2">
      <c r="A14553" s="34" t="s">
        <v>115447</v>
      </c>
      <c r="B14553" s="34">
        <v>279</v>
      </c>
      <c r="C14553" s="34">
        <v>300</v>
      </c>
      <c r="D14553" s="34">
        <v>275</v>
      </c>
      <c r="E14553" s="34">
        <v>306</v>
      </c>
      <c r="F14553" s="34">
        <v>305</v>
      </c>
      <c r="G14553" s="34">
        <v>274</v>
      </c>
      <c r="H14553" s="34">
        <v>300</v>
      </c>
      <c r="I14553" s="34">
        <v>254</v>
      </c>
      <c r="J14553" s="34">
        <v>285</v>
      </c>
      <c r="K14553" s="34">
        <v>233</v>
      </c>
      <c r="L14553" s="34">
        <v>243</v>
      </c>
      <c r="M14553" s="34">
        <v>207</v>
      </c>
    </row>
    <row r="14554" spans="1:13" x14ac:dyDescent="0.2">
      <c r="A14554" s="34" t="s">
        <v>115448</v>
      </c>
      <c r="B14554" s="34">
        <v>224</v>
      </c>
      <c r="C14554" s="34">
        <v>238</v>
      </c>
      <c r="D14554" s="34">
        <v>237</v>
      </c>
      <c r="E14554" s="34">
        <v>222</v>
      </c>
      <c r="F14554" s="34">
        <v>185</v>
      </c>
      <c r="G14554" s="34">
        <v>204</v>
      </c>
      <c r="H14554" s="34">
        <v>255</v>
      </c>
      <c r="I14554" s="34">
        <v>212</v>
      </c>
      <c r="J14554" s="34">
        <v>224</v>
      </c>
      <c r="K14554" s="34">
        <v>177</v>
      </c>
      <c r="L14554" s="34">
        <v>211</v>
      </c>
      <c r="M14554" s="34">
        <v>145</v>
      </c>
    </row>
    <row r="14555" spans="1:13" x14ac:dyDescent="0.2">
      <c r="A14555" s="34" t="s">
        <v>115449</v>
      </c>
      <c r="B14555" s="34">
        <v>271</v>
      </c>
      <c r="C14555" s="34">
        <v>304</v>
      </c>
      <c r="D14555" s="34">
        <v>305</v>
      </c>
      <c r="E14555" s="34">
        <v>325</v>
      </c>
      <c r="F14555" s="34">
        <v>223</v>
      </c>
      <c r="G14555" s="34">
        <v>231</v>
      </c>
      <c r="H14555" s="34">
        <v>289</v>
      </c>
      <c r="I14555" s="34">
        <v>279</v>
      </c>
      <c r="J14555" s="34">
        <v>269</v>
      </c>
      <c r="K14555" s="34">
        <v>276</v>
      </c>
      <c r="L14555" s="34">
        <v>260</v>
      </c>
      <c r="M14555" s="34">
        <v>248</v>
      </c>
    </row>
    <row r="14556" spans="1:13" x14ac:dyDescent="0.2">
      <c r="A14556" s="34" t="s">
        <v>115450</v>
      </c>
      <c r="B14556" s="34">
        <v>186</v>
      </c>
      <c r="C14556" s="34">
        <v>229</v>
      </c>
      <c r="D14556" s="34">
        <v>210</v>
      </c>
      <c r="E14556" s="34">
        <v>268</v>
      </c>
      <c r="F14556" s="34">
        <v>192</v>
      </c>
      <c r="G14556" s="34">
        <v>208</v>
      </c>
      <c r="H14556" s="34">
        <v>270</v>
      </c>
      <c r="I14556" s="34">
        <v>233</v>
      </c>
      <c r="J14556" s="34">
        <v>243</v>
      </c>
      <c r="K14556" s="34">
        <v>172</v>
      </c>
      <c r="L14556" s="34">
        <v>194</v>
      </c>
      <c r="M14556" s="34">
        <v>195</v>
      </c>
    </row>
    <row r="14557" spans="1:13" x14ac:dyDescent="0.2">
      <c r="A14557" s="34" t="s">
        <v>115451</v>
      </c>
      <c r="B14557" s="34">
        <v>516</v>
      </c>
      <c r="C14557" s="34">
        <v>549</v>
      </c>
      <c r="D14557" s="34">
        <v>616</v>
      </c>
      <c r="E14557" s="34">
        <v>617</v>
      </c>
      <c r="F14557" s="34">
        <v>493</v>
      </c>
      <c r="G14557" s="34">
        <v>512</v>
      </c>
      <c r="H14557" s="34">
        <v>618</v>
      </c>
      <c r="I14557" s="34">
        <v>526</v>
      </c>
      <c r="J14557" s="34">
        <v>675</v>
      </c>
      <c r="K14557" s="34">
        <v>510</v>
      </c>
      <c r="L14557" s="34">
        <v>566</v>
      </c>
      <c r="M14557" s="34">
        <v>454</v>
      </c>
    </row>
    <row r="14558" spans="1:13" x14ac:dyDescent="0.2">
      <c r="A14558" s="34" t="s">
        <v>115452</v>
      </c>
      <c r="B14558" s="34">
        <v>446</v>
      </c>
      <c r="C14558" s="34">
        <v>405</v>
      </c>
      <c r="D14558" s="34">
        <v>500</v>
      </c>
      <c r="E14558" s="34">
        <v>400</v>
      </c>
      <c r="F14558" s="34">
        <v>419</v>
      </c>
      <c r="G14558" s="34">
        <v>396</v>
      </c>
      <c r="H14558" s="34">
        <v>490</v>
      </c>
      <c r="I14558" s="34">
        <v>351</v>
      </c>
      <c r="J14558" s="34">
        <v>434</v>
      </c>
      <c r="K14558" s="34">
        <v>353</v>
      </c>
      <c r="L14558" s="34">
        <v>447</v>
      </c>
      <c r="M14558" s="34">
        <v>332</v>
      </c>
    </row>
    <row r="14559" spans="1:13" x14ac:dyDescent="0.2">
      <c r="A14559" s="34" t="s">
        <v>115453</v>
      </c>
      <c r="B14559" s="34">
        <v>205</v>
      </c>
      <c r="C14559" s="34">
        <v>213</v>
      </c>
      <c r="D14559" s="34">
        <v>238</v>
      </c>
      <c r="E14559" s="34">
        <v>287</v>
      </c>
      <c r="F14559" s="34">
        <v>218</v>
      </c>
      <c r="G14559" s="34">
        <v>255</v>
      </c>
      <c r="H14559" s="34">
        <v>221</v>
      </c>
      <c r="I14559" s="34">
        <v>212</v>
      </c>
      <c r="J14559" s="34">
        <v>221</v>
      </c>
      <c r="K14559" s="34">
        <v>195</v>
      </c>
      <c r="L14559" s="34">
        <v>200</v>
      </c>
      <c r="M14559" s="34">
        <v>169</v>
      </c>
    </row>
    <row r="14560" spans="1:13" x14ac:dyDescent="0.2">
      <c r="A14560" s="34" t="s">
        <v>115454</v>
      </c>
      <c r="B14560" s="34">
        <v>393</v>
      </c>
      <c r="C14560" s="34">
        <v>389</v>
      </c>
      <c r="D14560" s="34">
        <v>407</v>
      </c>
      <c r="E14560" s="34">
        <v>410</v>
      </c>
      <c r="F14560" s="34">
        <v>362</v>
      </c>
      <c r="G14560" s="34">
        <v>376</v>
      </c>
      <c r="H14560" s="34">
        <v>496</v>
      </c>
      <c r="I14560" s="34">
        <v>373</v>
      </c>
      <c r="J14560" s="34">
        <v>488</v>
      </c>
      <c r="K14560" s="34">
        <v>315</v>
      </c>
      <c r="L14560" s="34">
        <v>431</v>
      </c>
      <c r="M14560" s="34">
        <v>296</v>
      </c>
    </row>
    <row r="14561" spans="1:13" x14ac:dyDescent="0.2">
      <c r="A14561" s="34" t="s">
        <v>115455</v>
      </c>
      <c r="B14561" s="34">
        <v>322</v>
      </c>
      <c r="C14561" s="34">
        <v>315</v>
      </c>
      <c r="D14561" s="34">
        <v>271</v>
      </c>
      <c r="E14561" s="34">
        <v>450</v>
      </c>
      <c r="F14561" s="34">
        <v>246</v>
      </c>
      <c r="G14561" s="34">
        <v>293</v>
      </c>
      <c r="H14561" s="34">
        <v>320</v>
      </c>
      <c r="I14561" s="34">
        <v>297</v>
      </c>
      <c r="J14561" s="34">
        <v>323</v>
      </c>
      <c r="K14561" s="34">
        <v>266</v>
      </c>
      <c r="L14561" s="34">
        <v>261</v>
      </c>
      <c r="M14561" s="34">
        <v>258</v>
      </c>
    </row>
    <row r="14562" spans="1:13" x14ac:dyDescent="0.2">
      <c r="A14562" s="34" t="s">
        <v>115456</v>
      </c>
      <c r="B14562" s="34">
        <v>347</v>
      </c>
      <c r="C14562" s="34">
        <v>332</v>
      </c>
      <c r="D14562" s="34">
        <v>314</v>
      </c>
      <c r="E14562" s="34">
        <v>308</v>
      </c>
      <c r="F14562" s="34">
        <v>308</v>
      </c>
      <c r="G14562" s="34">
        <v>325</v>
      </c>
      <c r="H14562" s="34">
        <v>335</v>
      </c>
      <c r="I14562" s="34">
        <v>411</v>
      </c>
      <c r="J14562" s="34">
        <v>342</v>
      </c>
      <c r="K14562" s="34">
        <v>282</v>
      </c>
      <c r="L14562" s="34">
        <v>386</v>
      </c>
      <c r="M14562" s="34">
        <v>282</v>
      </c>
    </row>
    <row r="14563" spans="1:13" x14ac:dyDescent="0.2">
      <c r="A14563" s="34" t="s">
        <v>115457</v>
      </c>
      <c r="B14563" s="34">
        <v>328</v>
      </c>
      <c r="C14563" s="34">
        <v>406</v>
      </c>
      <c r="D14563" s="34">
        <v>348</v>
      </c>
      <c r="E14563" s="34">
        <v>393</v>
      </c>
      <c r="F14563" s="34">
        <v>283</v>
      </c>
      <c r="G14563" s="34">
        <v>354</v>
      </c>
      <c r="H14563" s="34">
        <v>450</v>
      </c>
      <c r="I14563" s="34">
        <v>420</v>
      </c>
      <c r="J14563" s="34">
        <v>325</v>
      </c>
      <c r="K14563" s="34">
        <v>350</v>
      </c>
      <c r="L14563" s="34">
        <v>371</v>
      </c>
      <c r="M14563" s="34">
        <v>273</v>
      </c>
    </row>
    <row r="14564" spans="1:13" x14ac:dyDescent="0.2">
      <c r="A14564" s="34" t="s">
        <v>115458</v>
      </c>
      <c r="B14564" s="34">
        <v>264</v>
      </c>
      <c r="C14564" s="34">
        <v>324</v>
      </c>
      <c r="D14564" s="34">
        <v>340</v>
      </c>
      <c r="E14564" s="34">
        <v>338</v>
      </c>
      <c r="F14564" s="34">
        <v>292</v>
      </c>
      <c r="G14564" s="34">
        <v>295</v>
      </c>
      <c r="H14564" s="34">
        <v>345</v>
      </c>
      <c r="I14564" s="34">
        <v>242</v>
      </c>
      <c r="J14564" s="34">
        <v>332</v>
      </c>
      <c r="K14564" s="34">
        <v>261</v>
      </c>
      <c r="L14564" s="34">
        <v>319</v>
      </c>
      <c r="M14564" s="34">
        <v>225</v>
      </c>
    </row>
    <row r="14565" spans="1:13" x14ac:dyDescent="0.2">
      <c r="A14565" s="34" t="s">
        <v>115459</v>
      </c>
      <c r="B14565" s="34">
        <v>441</v>
      </c>
      <c r="C14565" s="34">
        <v>458</v>
      </c>
      <c r="D14565" s="34">
        <v>482</v>
      </c>
      <c r="E14565" s="34">
        <v>469</v>
      </c>
      <c r="F14565" s="34">
        <v>449</v>
      </c>
      <c r="G14565" s="34">
        <v>403</v>
      </c>
      <c r="H14565" s="34">
        <v>462</v>
      </c>
      <c r="I14565" s="34">
        <v>394</v>
      </c>
      <c r="J14565" s="34">
        <v>426</v>
      </c>
      <c r="K14565" s="34">
        <v>324</v>
      </c>
      <c r="L14565" s="34">
        <v>437</v>
      </c>
      <c r="M14565" s="34">
        <v>337</v>
      </c>
    </row>
    <row r="14566" spans="1:13" x14ac:dyDescent="0.2">
      <c r="A14566" s="34" t="s">
        <v>115460</v>
      </c>
      <c r="B14566" s="34">
        <v>662</v>
      </c>
      <c r="C14566" s="34">
        <v>577</v>
      </c>
      <c r="D14566" s="34">
        <v>757</v>
      </c>
      <c r="E14566" s="34">
        <v>577</v>
      </c>
      <c r="F14566" s="34">
        <v>696</v>
      </c>
      <c r="G14566" s="34">
        <v>537</v>
      </c>
      <c r="H14566" s="34">
        <v>854</v>
      </c>
      <c r="I14566" s="34">
        <v>567</v>
      </c>
      <c r="J14566" s="34">
        <v>686</v>
      </c>
      <c r="K14566" s="34">
        <v>500</v>
      </c>
      <c r="L14566" s="34">
        <v>726</v>
      </c>
      <c r="M14566" s="34">
        <v>442</v>
      </c>
    </row>
    <row r="14567" spans="1:13" x14ac:dyDescent="0.2">
      <c r="A14567" s="34" t="s">
        <v>115461</v>
      </c>
      <c r="B14567" s="34">
        <v>552</v>
      </c>
      <c r="C14567" s="34">
        <v>558</v>
      </c>
      <c r="D14567" s="34">
        <v>650</v>
      </c>
      <c r="E14567" s="34">
        <v>618</v>
      </c>
      <c r="F14567" s="34">
        <v>583</v>
      </c>
      <c r="G14567" s="34">
        <v>540</v>
      </c>
      <c r="H14567" s="34">
        <v>634</v>
      </c>
      <c r="I14567" s="34">
        <v>561</v>
      </c>
      <c r="J14567" s="34">
        <v>609</v>
      </c>
      <c r="K14567" s="34">
        <v>469</v>
      </c>
      <c r="L14567" s="34">
        <v>515</v>
      </c>
      <c r="M14567" s="34">
        <v>396</v>
      </c>
    </row>
    <row r="14568" spans="1:13" x14ac:dyDescent="0.2">
      <c r="A14568" s="34" t="s">
        <v>115462</v>
      </c>
      <c r="B14568" s="34">
        <v>359</v>
      </c>
      <c r="C14568" s="34">
        <v>345</v>
      </c>
      <c r="D14568" s="34">
        <v>464</v>
      </c>
      <c r="E14568" s="34">
        <v>468</v>
      </c>
      <c r="F14568" s="34">
        <v>428</v>
      </c>
      <c r="G14568" s="34">
        <v>373</v>
      </c>
      <c r="H14568" s="34">
        <v>397</v>
      </c>
      <c r="I14568" s="34">
        <v>393</v>
      </c>
      <c r="J14568" s="34">
        <v>468</v>
      </c>
      <c r="K14568" s="34">
        <v>350</v>
      </c>
      <c r="L14568" s="34">
        <v>400</v>
      </c>
      <c r="M14568" s="34">
        <v>321</v>
      </c>
    </row>
    <row r="14569" spans="1:13" x14ac:dyDescent="0.2">
      <c r="A14569" s="34" t="s">
        <v>115463</v>
      </c>
      <c r="B14569" s="34">
        <v>778</v>
      </c>
      <c r="C14569" s="34">
        <v>640</v>
      </c>
      <c r="D14569" s="34">
        <v>749</v>
      </c>
      <c r="E14569" s="34">
        <v>807</v>
      </c>
      <c r="F14569" s="34">
        <v>704</v>
      </c>
      <c r="G14569" s="34">
        <v>634</v>
      </c>
      <c r="H14569" s="34">
        <v>894</v>
      </c>
      <c r="I14569" s="34">
        <v>642</v>
      </c>
      <c r="J14569" s="34">
        <v>771</v>
      </c>
      <c r="K14569" s="34">
        <v>541</v>
      </c>
      <c r="L14569" s="34">
        <v>694</v>
      </c>
      <c r="M14569" s="34">
        <v>498</v>
      </c>
    </row>
    <row r="14570" spans="1:13" x14ac:dyDescent="0.2">
      <c r="A14570" s="34" t="s">
        <v>115464</v>
      </c>
      <c r="B14570" s="34">
        <v>881</v>
      </c>
      <c r="C14570" s="34">
        <v>895</v>
      </c>
      <c r="D14570" s="34">
        <v>944</v>
      </c>
      <c r="E14570" s="34">
        <v>952</v>
      </c>
      <c r="F14570" s="34">
        <v>839</v>
      </c>
      <c r="G14570" s="34">
        <v>843</v>
      </c>
      <c r="H14570" s="34">
        <v>978</v>
      </c>
      <c r="I14570" s="34">
        <v>846</v>
      </c>
      <c r="J14570" s="34">
        <v>965</v>
      </c>
      <c r="K14570" s="34">
        <v>719</v>
      </c>
      <c r="L14570" s="34">
        <v>923</v>
      </c>
      <c r="M14570" s="34">
        <v>685</v>
      </c>
    </row>
    <row r="14571" spans="1:13" x14ac:dyDescent="0.2">
      <c r="A14571" s="34" t="s">
        <v>115465</v>
      </c>
      <c r="B14571" s="34">
        <v>295</v>
      </c>
      <c r="C14571" s="34">
        <v>313</v>
      </c>
      <c r="D14571" s="34">
        <v>326</v>
      </c>
      <c r="E14571" s="34">
        <v>310</v>
      </c>
      <c r="F14571" s="34">
        <v>363</v>
      </c>
      <c r="G14571" s="34">
        <v>321</v>
      </c>
      <c r="H14571" s="34">
        <v>405</v>
      </c>
      <c r="I14571" s="34">
        <v>255</v>
      </c>
      <c r="J14571" s="34">
        <v>391</v>
      </c>
      <c r="K14571" s="34">
        <v>218</v>
      </c>
      <c r="L14571" s="34">
        <v>305</v>
      </c>
      <c r="M14571" s="34">
        <v>222</v>
      </c>
    </row>
    <row r="14572" spans="1:13" x14ac:dyDescent="0.2">
      <c r="A14572" s="34" t="s">
        <v>115466</v>
      </c>
      <c r="B14572" s="34">
        <v>465</v>
      </c>
      <c r="C14572" s="34">
        <v>457</v>
      </c>
      <c r="D14572" s="34">
        <v>561</v>
      </c>
      <c r="E14572" s="34">
        <v>529</v>
      </c>
      <c r="F14572" s="34">
        <v>427</v>
      </c>
      <c r="G14572" s="34">
        <v>468</v>
      </c>
      <c r="H14572" s="34">
        <v>529</v>
      </c>
      <c r="I14572" s="34">
        <v>475</v>
      </c>
      <c r="J14572" s="34">
        <v>448</v>
      </c>
      <c r="K14572" s="34">
        <v>366</v>
      </c>
      <c r="L14572" s="34">
        <v>449</v>
      </c>
      <c r="M14572" s="34">
        <v>338</v>
      </c>
    </row>
    <row r="14573" spans="1:13" x14ac:dyDescent="0.2">
      <c r="A14573" s="34" t="s">
        <v>115467</v>
      </c>
      <c r="B14573" s="34">
        <v>433</v>
      </c>
      <c r="C14573" s="34">
        <v>442</v>
      </c>
      <c r="D14573" s="34">
        <v>452</v>
      </c>
      <c r="E14573" s="34">
        <v>436</v>
      </c>
      <c r="F14573" s="34">
        <v>373</v>
      </c>
      <c r="G14573" s="34">
        <v>383</v>
      </c>
      <c r="H14573" s="34">
        <v>487</v>
      </c>
      <c r="I14573" s="34">
        <v>411</v>
      </c>
      <c r="J14573" s="34">
        <v>373</v>
      </c>
      <c r="K14573" s="34">
        <v>351</v>
      </c>
      <c r="L14573" s="34">
        <v>441</v>
      </c>
      <c r="M14573" s="34">
        <v>302</v>
      </c>
    </row>
    <row r="14574" spans="1:13" x14ac:dyDescent="0.2">
      <c r="A14574" s="34" t="s">
        <v>115468</v>
      </c>
      <c r="B14574" s="34">
        <v>439</v>
      </c>
      <c r="C14574" s="34">
        <v>427</v>
      </c>
      <c r="D14574" s="34">
        <v>472</v>
      </c>
      <c r="E14574" s="34">
        <v>452</v>
      </c>
      <c r="F14574" s="34">
        <v>440</v>
      </c>
      <c r="G14574" s="34">
        <v>398</v>
      </c>
      <c r="H14574" s="34">
        <v>503</v>
      </c>
      <c r="I14574" s="34">
        <v>499</v>
      </c>
      <c r="J14574" s="34">
        <v>488</v>
      </c>
      <c r="K14574" s="34">
        <v>391</v>
      </c>
      <c r="L14574" s="34">
        <v>467</v>
      </c>
      <c r="M14574" s="34">
        <v>340</v>
      </c>
    </row>
    <row r="14575" spans="1:13" x14ac:dyDescent="0.2">
      <c r="A14575" s="34" t="s">
        <v>115469</v>
      </c>
      <c r="B14575" s="34">
        <v>633</v>
      </c>
      <c r="C14575" s="34">
        <v>671</v>
      </c>
      <c r="D14575" s="34">
        <v>761</v>
      </c>
      <c r="E14575" s="34">
        <v>640</v>
      </c>
      <c r="F14575" s="34">
        <v>630</v>
      </c>
      <c r="G14575" s="34">
        <v>673</v>
      </c>
      <c r="H14575" s="34">
        <v>722</v>
      </c>
      <c r="I14575" s="34">
        <v>631</v>
      </c>
      <c r="J14575" s="34">
        <v>765</v>
      </c>
      <c r="K14575" s="34">
        <v>499</v>
      </c>
      <c r="L14575" s="34">
        <v>627</v>
      </c>
      <c r="M14575" s="34">
        <v>447</v>
      </c>
    </row>
    <row r="14576" spans="1:13" x14ac:dyDescent="0.2">
      <c r="A14576" s="34" t="s">
        <v>115470</v>
      </c>
      <c r="B14576" s="34">
        <v>274</v>
      </c>
      <c r="C14576" s="34">
        <v>166</v>
      </c>
      <c r="D14576" s="34">
        <v>231</v>
      </c>
      <c r="E14576" s="34">
        <v>224</v>
      </c>
      <c r="F14576" s="34">
        <v>180</v>
      </c>
      <c r="G14576" s="34">
        <v>213</v>
      </c>
      <c r="H14576" s="34">
        <v>223</v>
      </c>
      <c r="I14576" s="34">
        <v>209</v>
      </c>
      <c r="J14576" s="34">
        <v>227</v>
      </c>
      <c r="K14576" s="34">
        <v>176</v>
      </c>
      <c r="L14576" s="34">
        <v>214</v>
      </c>
      <c r="M14576" s="34">
        <v>148</v>
      </c>
    </row>
    <row r="14577" spans="1:13" x14ac:dyDescent="0.2">
      <c r="A14577" s="34" t="s">
        <v>115471</v>
      </c>
      <c r="B14577" s="34">
        <v>307</v>
      </c>
      <c r="C14577" s="34">
        <v>365</v>
      </c>
      <c r="D14577" s="34">
        <v>358</v>
      </c>
      <c r="E14577" s="34">
        <v>354</v>
      </c>
      <c r="F14577" s="34">
        <v>324</v>
      </c>
      <c r="G14577" s="34">
        <v>273</v>
      </c>
      <c r="H14577" s="34">
        <v>414</v>
      </c>
      <c r="I14577" s="34">
        <v>383</v>
      </c>
      <c r="J14577" s="34">
        <v>332</v>
      </c>
      <c r="K14577" s="34">
        <v>310</v>
      </c>
      <c r="L14577" s="34">
        <v>323</v>
      </c>
      <c r="M14577" s="34">
        <v>240</v>
      </c>
    </row>
    <row r="14578" spans="1:13" x14ac:dyDescent="0.2">
      <c r="A14578" s="34" t="s">
        <v>115472</v>
      </c>
      <c r="B14578" s="34">
        <v>540</v>
      </c>
      <c r="C14578" s="34">
        <v>500</v>
      </c>
      <c r="D14578" s="34">
        <v>504</v>
      </c>
      <c r="E14578" s="34">
        <v>564</v>
      </c>
      <c r="F14578" s="34">
        <v>438</v>
      </c>
      <c r="G14578" s="34">
        <v>428</v>
      </c>
      <c r="H14578" s="34">
        <v>558</v>
      </c>
      <c r="I14578" s="34">
        <v>468</v>
      </c>
      <c r="J14578" s="34">
        <v>564</v>
      </c>
      <c r="K14578" s="34">
        <v>461</v>
      </c>
      <c r="L14578" s="34">
        <v>552</v>
      </c>
      <c r="M14578" s="34">
        <v>371</v>
      </c>
    </row>
    <row r="14579" spans="1:13" x14ac:dyDescent="0.2">
      <c r="A14579" s="34" t="s">
        <v>115473</v>
      </c>
      <c r="B14579" s="34">
        <v>455</v>
      </c>
      <c r="C14579" s="34">
        <v>509</v>
      </c>
      <c r="D14579" s="34">
        <v>518</v>
      </c>
      <c r="E14579" s="34">
        <v>455</v>
      </c>
      <c r="F14579" s="34">
        <v>363</v>
      </c>
      <c r="G14579" s="34">
        <v>421</v>
      </c>
      <c r="H14579" s="34">
        <v>510</v>
      </c>
      <c r="I14579" s="34">
        <v>464</v>
      </c>
      <c r="J14579" s="34">
        <v>501</v>
      </c>
      <c r="K14579" s="34">
        <v>376</v>
      </c>
      <c r="L14579" s="34">
        <v>445</v>
      </c>
      <c r="M14579" s="34">
        <v>385</v>
      </c>
    </row>
    <row r="14580" spans="1:13" x14ac:dyDescent="0.2">
      <c r="A14580" s="34" t="s">
        <v>115474</v>
      </c>
      <c r="B14580" s="34">
        <v>236</v>
      </c>
      <c r="C14580" s="34">
        <v>226</v>
      </c>
      <c r="D14580" s="34">
        <v>222</v>
      </c>
      <c r="E14580" s="34">
        <v>233</v>
      </c>
      <c r="F14580" s="34">
        <v>234</v>
      </c>
      <c r="G14580" s="34">
        <v>225</v>
      </c>
      <c r="H14580" s="34">
        <v>252</v>
      </c>
      <c r="I14580" s="34">
        <v>260</v>
      </c>
      <c r="J14580" s="34">
        <v>267</v>
      </c>
      <c r="K14580" s="34">
        <v>192</v>
      </c>
      <c r="L14580" s="34">
        <v>226</v>
      </c>
      <c r="M14580" s="34">
        <v>171</v>
      </c>
    </row>
    <row r="14581" spans="1:13" x14ac:dyDescent="0.2">
      <c r="A14581" s="34" t="s">
        <v>115475</v>
      </c>
      <c r="B14581" s="34">
        <v>318</v>
      </c>
      <c r="C14581" s="34">
        <v>345</v>
      </c>
      <c r="D14581" s="34">
        <v>405</v>
      </c>
      <c r="E14581" s="34">
        <v>420</v>
      </c>
      <c r="F14581" s="34">
        <v>340</v>
      </c>
      <c r="G14581" s="34">
        <v>320</v>
      </c>
      <c r="H14581" s="34">
        <v>379</v>
      </c>
      <c r="I14581" s="34">
        <v>386</v>
      </c>
      <c r="J14581" s="34">
        <v>367</v>
      </c>
      <c r="K14581" s="34">
        <v>314</v>
      </c>
      <c r="L14581" s="34">
        <v>353</v>
      </c>
      <c r="M14581" s="34">
        <v>293</v>
      </c>
    </row>
    <row r="14582" spans="1:13" x14ac:dyDescent="0.2">
      <c r="A14582" s="34" t="s">
        <v>115476</v>
      </c>
      <c r="B14582" s="34">
        <v>353</v>
      </c>
      <c r="C14582" s="34">
        <v>301</v>
      </c>
      <c r="D14582" s="34">
        <v>356</v>
      </c>
      <c r="E14582" s="34">
        <v>339</v>
      </c>
      <c r="F14582" s="34">
        <v>357</v>
      </c>
      <c r="G14582" s="34">
        <v>323</v>
      </c>
      <c r="H14582" s="34">
        <v>409</v>
      </c>
      <c r="I14582" s="34">
        <v>350</v>
      </c>
      <c r="J14582" s="34">
        <v>375</v>
      </c>
      <c r="K14582" s="34">
        <v>293</v>
      </c>
      <c r="L14582" s="34">
        <v>401</v>
      </c>
      <c r="M14582" s="34">
        <v>247</v>
      </c>
    </row>
    <row r="14583" spans="1:13" x14ac:dyDescent="0.2">
      <c r="A14583" s="34" t="s">
        <v>115477</v>
      </c>
      <c r="B14583" s="34">
        <v>329</v>
      </c>
      <c r="C14583" s="34">
        <v>347</v>
      </c>
      <c r="D14583" s="34">
        <v>396</v>
      </c>
      <c r="E14583" s="34">
        <v>409</v>
      </c>
      <c r="F14583" s="34">
        <v>297</v>
      </c>
      <c r="G14583" s="34">
        <v>377</v>
      </c>
      <c r="H14583" s="34">
        <v>408</v>
      </c>
      <c r="I14583" s="34">
        <v>373</v>
      </c>
      <c r="J14583" s="34">
        <v>369</v>
      </c>
      <c r="K14583" s="34">
        <v>311</v>
      </c>
      <c r="L14583" s="34">
        <v>334</v>
      </c>
      <c r="M14583" s="34">
        <v>278</v>
      </c>
    </row>
    <row r="14584" spans="1:13" x14ac:dyDescent="0.2">
      <c r="A14584" s="34" t="s">
        <v>115478</v>
      </c>
      <c r="B14584" s="34">
        <v>603</v>
      </c>
      <c r="C14584" s="34">
        <v>480</v>
      </c>
      <c r="D14584" s="34">
        <v>600</v>
      </c>
      <c r="E14584" s="34">
        <v>604</v>
      </c>
      <c r="F14584" s="34">
        <v>586</v>
      </c>
      <c r="G14584" s="34">
        <v>476</v>
      </c>
      <c r="H14584" s="34">
        <v>669</v>
      </c>
      <c r="I14584" s="34">
        <v>482</v>
      </c>
      <c r="J14584" s="34">
        <v>628</v>
      </c>
      <c r="K14584" s="34">
        <v>465</v>
      </c>
      <c r="L14584" s="34">
        <v>618</v>
      </c>
      <c r="M14584" s="34">
        <v>433</v>
      </c>
    </row>
    <row r="14585" spans="1:13" x14ac:dyDescent="0.2">
      <c r="A14585" s="34" t="s">
        <v>115479</v>
      </c>
      <c r="B14585" s="34">
        <v>663</v>
      </c>
      <c r="C14585" s="34">
        <v>545</v>
      </c>
      <c r="D14585" s="34">
        <v>671</v>
      </c>
      <c r="E14585" s="34">
        <v>549</v>
      </c>
      <c r="F14585" s="34">
        <v>632</v>
      </c>
      <c r="G14585" s="34">
        <v>545</v>
      </c>
      <c r="H14585" s="34">
        <v>638</v>
      </c>
      <c r="I14585" s="34">
        <v>578</v>
      </c>
      <c r="J14585" s="34">
        <v>690</v>
      </c>
      <c r="K14585" s="34">
        <v>487</v>
      </c>
      <c r="L14585" s="34">
        <v>641</v>
      </c>
      <c r="M14585" s="34">
        <v>408</v>
      </c>
    </row>
    <row r="14586" spans="1:13" x14ac:dyDescent="0.2">
      <c r="A14586" s="34" t="s">
        <v>115480</v>
      </c>
      <c r="B14586" s="34">
        <v>292</v>
      </c>
      <c r="C14586" s="34">
        <v>309</v>
      </c>
      <c r="D14586" s="34">
        <v>284</v>
      </c>
      <c r="E14586" s="34">
        <v>345</v>
      </c>
      <c r="F14586" s="34">
        <v>248</v>
      </c>
      <c r="G14586" s="34">
        <v>275</v>
      </c>
      <c r="H14586" s="34">
        <v>286</v>
      </c>
      <c r="I14586" s="34">
        <v>368</v>
      </c>
      <c r="J14586" s="34">
        <v>366</v>
      </c>
      <c r="K14586" s="34">
        <v>256</v>
      </c>
      <c r="L14586" s="34">
        <v>242</v>
      </c>
      <c r="M14586" s="34">
        <v>251</v>
      </c>
    </row>
    <row r="14587" spans="1:13" x14ac:dyDescent="0.2">
      <c r="A14587" s="34" t="s">
        <v>115481</v>
      </c>
      <c r="B14587" s="34">
        <v>321</v>
      </c>
      <c r="C14587" s="34">
        <v>354</v>
      </c>
      <c r="D14587" s="34">
        <v>355</v>
      </c>
      <c r="E14587" s="34">
        <v>362</v>
      </c>
      <c r="F14587" s="34">
        <v>307</v>
      </c>
      <c r="G14587" s="34">
        <v>281</v>
      </c>
      <c r="H14587" s="34">
        <v>264</v>
      </c>
      <c r="I14587" s="34">
        <v>314</v>
      </c>
      <c r="J14587" s="34">
        <v>357</v>
      </c>
      <c r="K14587" s="34">
        <v>273</v>
      </c>
      <c r="L14587" s="34">
        <v>277</v>
      </c>
      <c r="M14587" s="34">
        <v>244</v>
      </c>
    </row>
    <row r="14588" spans="1:13" x14ac:dyDescent="0.2">
      <c r="A14588" s="34" t="s">
        <v>115482</v>
      </c>
      <c r="B14588" s="34">
        <v>292</v>
      </c>
      <c r="C14588" s="34">
        <v>364</v>
      </c>
      <c r="D14588" s="34">
        <v>379</v>
      </c>
      <c r="E14588" s="34">
        <v>427</v>
      </c>
      <c r="F14588" s="34">
        <v>390</v>
      </c>
      <c r="G14588" s="34">
        <v>388</v>
      </c>
      <c r="H14588" s="34">
        <v>343</v>
      </c>
      <c r="I14588" s="34">
        <v>398</v>
      </c>
      <c r="J14588" s="34">
        <v>361</v>
      </c>
      <c r="K14588" s="34">
        <v>275</v>
      </c>
      <c r="L14588" s="34">
        <v>388</v>
      </c>
      <c r="M14588" s="34">
        <v>305</v>
      </c>
    </row>
    <row r="14589" spans="1:13" x14ac:dyDescent="0.2">
      <c r="A14589" s="34" t="s">
        <v>115483</v>
      </c>
      <c r="B14589" s="34">
        <v>638</v>
      </c>
      <c r="C14589" s="34">
        <v>480</v>
      </c>
      <c r="D14589" s="34">
        <v>604</v>
      </c>
      <c r="E14589" s="34">
        <v>534</v>
      </c>
      <c r="F14589" s="34">
        <v>557</v>
      </c>
      <c r="G14589" s="34">
        <v>447</v>
      </c>
      <c r="H14589" s="34">
        <v>509</v>
      </c>
      <c r="I14589" s="34">
        <v>506</v>
      </c>
      <c r="J14589" s="34">
        <v>475</v>
      </c>
      <c r="K14589" s="34">
        <v>394</v>
      </c>
      <c r="L14589" s="34">
        <v>489</v>
      </c>
      <c r="M14589" s="34">
        <v>370</v>
      </c>
    </row>
    <row r="14590" spans="1:13" x14ac:dyDescent="0.2">
      <c r="A14590" s="34" t="s">
        <v>115484</v>
      </c>
      <c r="B14590" s="34">
        <v>589</v>
      </c>
      <c r="C14590" s="34">
        <v>563</v>
      </c>
      <c r="D14590" s="34">
        <v>541</v>
      </c>
      <c r="E14590" s="34">
        <v>588</v>
      </c>
      <c r="F14590" s="34">
        <v>573</v>
      </c>
      <c r="G14590" s="34">
        <v>519</v>
      </c>
      <c r="H14590" s="34">
        <v>737</v>
      </c>
      <c r="I14590" s="34">
        <v>512</v>
      </c>
      <c r="J14590" s="34">
        <v>605</v>
      </c>
      <c r="K14590" s="34">
        <v>458</v>
      </c>
      <c r="L14590" s="34">
        <v>589</v>
      </c>
      <c r="M14590" s="34">
        <v>378</v>
      </c>
    </row>
    <row r="14591" spans="1:13" x14ac:dyDescent="0.2">
      <c r="A14591" s="34" t="s">
        <v>115485</v>
      </c>
      <c r="B14591" s="34">
        <v>288</v>
      </c>
      <c r="C14591" s="34">
        <v>315</v>
      </c>
      <c r="D14591" s="34">
        <v>358</v>
      </c>
      <c r="E14591" s="34">
        <v>267</v>
      </c>
      <c r="F14591" s="34">
        <v>347</v>
      </c>
      <c r="G14591" s="34">
        <v>295</v>
      </c>
      <c r="H14591" s="34">
        <v>326</v>
      </c>
      <c r="I14591" s="34">
        <v>297</v>
      </c>
      <c r="J14591" s="34">
        <v>306</v>
      </c>
      <c r="K14591" s="34">
        <v>236</v>
      </c>
      <c r="L14591" s="34">
        <v>323</v>
      </c>
      <c r="M14591" s="34">
        <v>215</v>
      </c>
    </row>
    <row r="14592" spans="1:13" x14ac:dyDescent="0.2">
      <c r="A14592" s="34" t="s">
        <v>115486</v>
      </c>
      <c r="B14592" s="34">
        <v>526</v>
      </c>
      <c r="C14592" s="34">
        <v>534</v>
      </c>
      <c r="D14592" s="34">
        <v>528</v>
      </c>
      <c r="E14592" s="34">
        <v>541</v>
      </c>
      <c r="F14592" s="34">
        <v>476</v>
      </c>
      <c r="G14592" s="34">
        <v>539</v>
      </c>
      <c r="H14592" s="34">
        <v>586</v>
      </c>
      <c r="I14592" s="34">
        <v>521</v>
      </c>
      <c r="J14592" s="34">
        <v>527</v>
      </c>
      <c r="K14592" s="34">
        <v>460</v>
      </c>
      <c r="L14592" s="34">
        <v>526</v>
      </c>
      <c r="M14592" s="34">
        <v>428</v>
      </c>
    </row>
    <row r="14593" spans="1:13" x14ac:dyDescent="0.2">
      <c r="A14593" s="34" t="s">
        <v>115487</v>
      </c>
      <c r="B14593" s="34">
        <v>511</v>
      </c>
      <c r="C14593" s="34">
        <v>472</v>
      </c>
      <c r="D14593" s="34">
        <v>617</v>
      </c>
      <c r="E14593" s="34">
        <v>440</v>
      </c>
      <c r="F14593" s="34">
        <v>450</v>
      </c>
      <c r="G14593" s="34">
        <v>500</v>
      </c>
      <c r="H14593" s="34">
        <v>614</v>
      </c>
      <c r="I14593" s="34">
        <v>464</v>
      </c>
      <c r="J14593" s="34">
        <v>531</v>
      </c>
      <c r="K14593" s="34">
        <v>440</v>
      </c>
      <c r="L14593" s="34">
        <v>421</v>
      </c>
      <c r="M14593" s="34">
        <v>373</v>
      </c>
    </row>
    <row r="14594" spans="1:13" x14ac:dyDescent="0.2">
      <c r="A14594" s="34" t="s">
        <v>115488</v>
      </c>
      <c r="B14594" s="34">
        <v>243</v>
      </c>
      <c r="C14594" s="34">
        <v>355</v>
      </c>
      <c r="D14594" s="34">
        <v>269</v>
      </c>
      <c r="E14594" s="34">
        <v>336</v>
      </c>
      <c r="F14594" s="34">
        <v>300</v>
      </c>
      <c r="G14594" s="34">
        <v>329</v>
      </c>
      <c r="H14594" s="34">
        <v>346</v>
      </c>
      <c r="I14594" s="34">
        <v>344</v>
      </c>
      <c r="J14594" s="34">
        <v>307</v>
      </c>
      <c r="K14594" s="34">
        <v>258</v>
      </c>
      <c r="L14594" s="34">
        <v>319</v>
      </c>
      <c r="M14594" s="34">
        <v>289</v>
      </c>
    </row>
    <row r="14595" spans="1:13" x14ac:dyDescent="0.2">
      <c r="A14595" s="34" t="s">
        <v>115489</v>
      </c>
      <c r="B14595" s="34">
        <v>330</v>
      </c>
      <c r="C14595" s="34">
        <v>309</v>
      </c>
      <c r="D14595" s="34">
        <v>343</v>
      </c>
      <c r="E14595" s="34">
        <v>344</v>
      </c>
      <c r="F14595" s="34">
        <v>236</v>
      </c>
      <c r="G14595" s="34">
        <v>297</v>
      </c>
      <c r="H14595" s="34">
        <v>338</v>
      </c>
      <c r="I14595" s="34">
        <v>312</v>
      </c>
      <c r="J14595" s="34">
        <v>336</v>
      </c>
      <c r="K14595" s="34">
        <v>233</v>
      </c>
      <c r="L14595" s="34">
        <v>260</v>
      </c>
      <c r="M14595" s="34">
        <v>231</v>
      </c>
    </row>
    <row r="14596" spans="1:13" x14ac:dyDescent="0.2">
      <c r="A14596" s="34" t="s">
        <v>115490</v>
      </c>
      <c r="B14596" s="34">
        <v>265</v>
      </c>
      <c r="C14596" s="34">
        <v>350</v>
      </c>
      <c r="D14596" s="34">
        <v>321</v>
      </c>
      <c r="E14596" s="34">
        <v>365</v>
      </c>
      <c r="F14596" s="34">
        <v>242</v>
      </c>
      <c r="G14596" s="34">
        <v>305</v>
      </c>
      <c r="H14596" s="34">
        <v>383</v>
      </c>
      <c r="I14596" s="34">
        <v>347</v>
      </c>
      <c r="J14596" s="34">
        <v>319</v>
      </c>
      <c r="K14596" s="34">
        <v>305</v>
      </c>
      <c r="L14596" s="34">
        <v>265</v>
      </c>
      <c r="M14596" s="34">
        <v>247</v>
      </c>
    </row>
    <row r="14597" spans="1:13" x14ac:dyDescent="0.2">
      <c r="A14597" s="34" t="s">
        <v>115491</v>
      </c>
      <c r="B14597" s="34">
        <v>511</v>
      </c>
      <c r="C14597" s="34">
        <v>488</v>
      </c>
      <c r="D14597" s="34">
        <v>560</v>
      </c>
      <c r="E14597" s="34">
        <v>576</v>
      </c>
      <c r="F14597" s="34">
        <v>424</v>
      </c>
      <c r="G14597" s="34">
        <v>454</v>
      </c>
      <c r="H14597" s="34">
        <v>549</v>
      </c>
      <c r="I14597" s="34">
        <v>590</v>
      </c>
      <c r="J14597" s="34">
        <v>456</v>
      </c>
      <c r="K14597" s="34">
        <v>461</v>
      </c>
      <c r="L14597" s="34">
        <v>479</v>
      </c>
      <c r="M14597" s="34">
        <v>414</v>
      </c>
    </row>
    <row r="14598" spans="1:13" x14ac:dyDescent="0.2">
      <c r="A14598" s="34" t="s">
        <v>115492</v>
      </c>
      <c r="B14598" s="34">
        <v>377</v>
      </c>
      <c r="C14598" s="34">
        <v>256</v>
      </c>
      <c r="D14598" s="34">
        <v>295</v>
      </c>
      <c r="E14598" s="34">
        <v>302</v>
      </c>
      <c r="F14598" s="34">
        <v>287</v>
      </c>
      <c r="G14598" s="34">
        <v>247</v>
      </c>
      <c r="H14598" s="34">
        <v>355</v>
      </c>
      <c r="I14598" s="34">
        <v>316</v>
      </c>
      <c r="J14598" s="34">
        <v>306</v>
      </c>
      <c r="K14598" s="34">
        <v>249</v>
      </c>
      <c r="L14598" s="34">
        <v>289</v>
      </c>
      <c r="M14598" s="34">
        <v>204</v>
      </c>
    </row>
    <row r="14599" spans="1:13" x14ac:dyDescent="0.2">
      <c r="A14599" s="34" t="s">
        <v>115493</v>
      </c>
      <c r="B14599" s="34">
        <v>560</v>
      </c>
      <c r="C14599" s="34">
        <v>526</v>
      </c>
      <c r="D14599" s="34">
        <v>599</v>
      </c>
      <c r="E14599" s="34">
        <v>504</v>
      </c>
      <c r="F14599" s="34">
        <v>486</v>
      </c>
      <c r="G14599" s="34">
        <v>481</v>
      </c>
      <c r="H14599" s="34">
        <v>651</v>
      </c>
      <c r="I14599" s="34">
        <v>528</v>
      </c>
      <c r="J14599" s="34">
        <v>580</v>
      </c>
      <c r="K14599" s="34">
        <v>429</v>
      </c>
      <c r="L14599" s="34">
        <v>600</v>
      </c>
      <c r="M14599" s="34">
        <v>336</v>
      </c>
    </row>
    <row r="14600" spans="1:13" x14ac:dyDescent="0.2">
      <c r="A14600" s="34" t="s">
        <v>115494</v>
      </c>
      <c r="B14600" s="34">
        <v>250</v>
      </c>
      <c r="C14600" s="34">
        <v>289</v>
      </c>
      <c r="D14600" s="34">
        <v>302</v>
      </c>
      <c r="E14600" s="34">
        <v>300</v>
      </c>
      <c r="F14600" s="34">
        <v>285</v>
      </c>
      <c r="G14600" s="34">
        <v>281</v>
      </c>
      <c r="H14600" s="34">
        <v>365</v>
      </c>
      <c r="I14600" s="34">
        <v>316</v>
      </c>
      <c r="J14600" s="34">
        <v>301</v>
      </c>
      <c r="K14600" s="34">
        <v>263</v>
      </c>
      <c r="L14600" s="34">
        <v>304</v>
      </c>
      <c r="M14600" s="34">
        <v>305</v>
      </c>
    </row>
    <row r="14601" spans="1:13" x14ac:dyDescent="0.2">
      <c r="A14601" s="34" t="s">
        <v>115495</v>
      </c>
      <c r="B14601" s="34">
        <v>374</v>
      </c>
      <c r="C14601" s="34">
        <v>353</v>
      </c>
      <c r="D14601" s="34">
        <v>397</v>
      </c>
      <c r="E14601" s="34">
        <v>432</v>
      </c>
      <c r="F14601" s="34">
        <v>343</v>
      </c>
      <c r="G14601" s="34">
        <v>385</v>
      </c>
      <c r="H14601" s="34">
        <v>421</v>
      </c>
      <c r="I14601" s="34">
        <v>414</v>
      </c>
      <c r="J14601" s="34">
        <v>409</v>
      </c>
      <c r="K14601" s="34">
        <v>269</v>
      </c>
      <c r="L14601" s="34">
        <v>426</v>
      </c>
      <c r="M14601" s="34">
        <v>332</v>
      </c>
    </row>
    <row r="14602" spans="1:13" x14ac:dyDescent="0.2">
      <c r="A14602" s="34" t="s">
        <v>115496</v>
      </c>
      <c r="B14602" s="34">
        <v>487</v>
      </c>
      <c r="C14602" s="34">
        <v>462</v>
      </c>
      <c r="D14602" s="34">
        <v>545</v>
      </c>
      <c r="E14602" s="34">
        <v>513</v>
      </c>
      <c r="F14602" s="34">
        <v>417</v>
      </c>
      <c r="G14602" s="34">
        <v>379</v>
      </c>
      <c r="H14602" s="34">
        <v>542</v>
      </c>
      <c r="I14602" s="34">
        <v>467</v>
      </c>
      <c r="J14602" s="34">
        <v>444</v>
      </c>
      <c r="K14602" s="34">
        <v>345</v>
      </c>
      <c r="L14602" s="34">
        <v>479</v>
      </c>
      <c r="M14602" s="34">
        <v>352</v>
      </c>
    </row>
    <row r="14603" spans="1:13" x14ac:dyDescent="0.2">
      <c r="A14603" s="34" t="s">
        <v>115497</v>
      </c>
      <c r="B14603" s="34">
        <v>305</v>
      </c>
      <c r="C14603" s="34">
        <v>365</v>
      </c>
      <c r="D14603" s="34">
        <v>417</v>
      </c>
      <c r="E14603" s="34">
        <v>342</v>
      </c>
      <c r="F14603" s="34">
        <v>283</v>
      </c>
      <c r="G14603" s="34">
        <v>308</v>
      </c>
      <c r="H14603" s="34">
        <v>347</v>
      </c>
      <c r="I14603" s="34">
        <v>316</v>
      </c>
      <c r="J14603" s="34">
        <v>368</v>
      </c>
      <c r="K14603" s="34">
        <v>294</v>
      </c>
      <c r="L14603" s="34">
        <v>317</v>
      </c>
      <c r="M14603" s="34">
        <v>230</v>
      </c>
    </row>
    <row r="14604" spans="1:13" x14ac:dyDescent="0.2">
      <c r="A14604" s="34" t="s">
        <v>115498</v>
      </c>
      <c r="B14604" s="34">
        <v>276</v>
      </c>
      <c r="C14604" s="34">
        <v>319</v>
      </c>
      <c r="D14604" s="34">
        <v>302</v>
      </c>
      <c r="E14604" s="34">
        <v>288</v>
      </c>
      <c r="F14604" s="34">
        <v>289</v>
      </c>
      <c r="G14604" s="34">
        <v>262</v>
      </c>
      <c r="H14604" s="34">
        <v>315</v>
      </c>
      <c r="I14604" s="34">
        <v>296</v>
      </c>
      <c r="J14604" s="34">
        <v>313</v>
      </c>
      <c r="K14604" s="34">
        <v>229</v>
      </c>
      <c r="L14604" s="34">
        <v>340</v>
      </c>
      <c r="M14604" s="34">
        <v>216</v>
      </c>
    </row>
    <row r="14605" spans="1:13" x14ac:dyDescent="0.2">
      <c r="A14605" s="34" t="s">
        <v>115499</v>
      </c>
      <c r="B14605" s="34">
        <v>198</v>
      </c>
      <c r="C14605" s="34">
        <v>246</v>
      </c>
      <c r="D14605" s="34">
        <v>238</v>
      </c>
      <c r="E14605" s="34">
        <v>284</v>
      </c>
      <c r="F14605" s="34">
        <v>241</v>
      </c>
      <c r="G14605" s="34">
        <v>254</v>
      </c>
      <c r="H14605" s="34">
        <v>303</v>
      </c>
      <c r="I14605" s="34">
        <v>235</v>
      </c>
      <c r="J14605" s="34">
        <v>285</v>
      </c>
      <c r="K14605" s="34">
        <v>212</v>
      </c>
      <c r="L14605" s="34">
        <v>248</v>
      </c>
      <c r="M14605" s="34">
        <v>201</v>
      </c>
    </row>
    <row r="14606" spans="1:13" x14ac:dyDescent="0.2">
      <c r="A14606" s="34" t="s">
        <v>115500</v>
      </c>
      <c r="B14606" s="34">
        <v>505</v>
      </c>
      <c r="C14606" s="34">
        <v>504</v>
      </c>
      <c r="D14606" s="34">
        <v>561</v>
      </c>
      <c r="E14606" s="34">
        <v>493</v>
      </c>
      <c r="F14606" s="34">
        <v>464</v>
      </c>
      <c r="G14606" s="34">
        <v>449</v>
      </c>
      <c r="H14606" s="34">
        <v>541</v>
      </c>
      <c r="I14606" s="34">
        <v>460</v>
      </c>
      <c r="J14606" s="34">
        <v>552</v>
      </c>
      <c r="K14606" s="34">
        <v>385</v>
      </c>
      <c r="L14606" s="34">
        <v>533</v>
      </c>
      <c r="M14606" s="34">
        <v>368</v>
      </c>
    </row>
    <row r="14607" spans="1:13" x14ac:dyDescent="0.2">
      <c r="A14607" s="34" t="s">
        <v>115501</v>
      </c>
      <c r="B14607" s="34">
        <v>406</v>
      </c>
      <c r="C14607" s="34">
        <v>426</v>
      </c>
      <c r="D14607" s="34">
        <v>486</v>
      </c>
      <c r="E14607" s="34">
        <v>487</v>
      </c>
      <c r="F14607" s="34">
        <v>398</v>
      </c>
      <c r="G14607" s="34">
        <v>445</v>
      </c>
      <c r="H14607" s="34">
        <v>479</v>
      </c>
      <c r="I14607" s="34">
        <v>395</v>
      </c>
      <c r="J14607" s="34">
        <v>453</v>
      </c>
      <c r="K14607" s="34">
        <v>363</v>
      </c>
      <c r="L14607" s="34">
        <v>449</v>
      </c>
      <c r="M14607" s="34">
        <v>331</v>
      </c>
    </row>
    <row r="14608" spans="1:13" x14ac:dyDescent="0.2">
      <c r="A14608" s="34" t="s">
        <v>115502</v>
      </c>
      <c r="B14608" s="34">
        <v>424</v>
      </c>
      <c r="C14608" s="34">
        <v>430</v>
      </c>
      <c r="D14608" s="34">
        <v>422</v>
      </c>
      <c r="E14608" s="34">
        <v>506</v>
      </c>
      <c r="F14608" s="34">
        <v>317</v>
      </c>
      <c r="G14608" s="34">
        <v>411</v>
      </c>
      <c r="H14608" s="34">
        <v>512</v>
      </c>
      <c r="I14608" s="34">
        <v>412</v>
      </c>
      <c r="J14608" s="34">
        <v>421</v>
      </c>
      <c r="K14608" s="34">
        <v>394</v>
      </c>
      <c r="L14608" s="34">
        <v>402</v>
      </c>
      <c r="M14608" s="34">
        <v>362</v>
      </c>
    </row>
    <row r="14609" spans="1:13" x14ac:dyDescent="0.2">
      <c r="A14609" s="34" t="s">
        <v>115503</v>
      </c>
      <c r="B14609" s="34">
        <v>319</v>
      </c>
      <c r="C14609" s="34">
        <v>287</v>
      </c>
      <c r="D14609" s="34">
        <v>271</v>
      </c>
      <c r="E14609" s="34">
        <v>297</v>
      </c>
      <c r="F14609" s="34">
        <v>306</v>
      </c>
      <c r="G14609" s="34">
        <v>293</v>
      </c>
      <c r="H14609" s="34">
        <v>292</v>
      </c>
      <c r="I14609" s="34">
        <v>293</v>
      </c>
      <c r="J14609" s="34">
        <v>296</v>
      </c>
      <c r="K14609" s="34">
        <v>257</v>
      </c>
      <c r="L14609" s="34">
        <v>317</v>
      </c>
      <c r="M14609" s="34">
        <v>213</v>
      </c>
    </row>
    <row r="14610" spans="1:13" x14ac:dyDescent="0.2">
      <c r="A14610" s="34" t="s">
        <v>115504</v>
      </c>
      <c r="B14610" s="34">
        <v>278</v>
      </c>
      <c r="C14610" s="34">
        <v>283</v>
      </c>
      <c r="D14610" s="34">
        <v>269</v>
      </c>
      <c r="E14610" s="34">
        <v>290</v>
      </c>
      <c r="F14610" s="34">
        <v>264</v>
      </c>
      <c r="G14610" s="34">
        <v>281</v>
      </c>
      <c r="H14610" s="34">
        <v>298</v>
      </c>
      <c r="I14610" s="34">
        <v>296</v>
      </c>
      <c r="J14610" s="34">
        <v>259</v>
      </c>
      <c r="K14610" s="34">
        <v>213</v>
      </c>
      <c r="L14610" s="34">
        <v>247</v>
      </c>
      <c r="M14610" s="34">
        <v>222</v>
      </c>
    </row>
    <row r="14611" spans="1:13" x14ac:dyDescent="0.2">
      <c r="A14611" s="34" t="s">
        <v>115505</v>
      </c>
      <c r="B14611" s="34">
        <v>189</v>
      </c>
      <c r="C14611" s="34">
        <v>332</v>
      </c>
      <c r="D14611" s="34">
        <v>284</v>
      </c>
      <c r="E14611" s="34">
        <v>379</v>
      </c>
      <c r="F14611" s="34">
        <v>257</v>
      </c>
      <c r="G14611" s="34">
        <v>379</v>
      </c>
      <c r="H14611" s="34">
        <v>323</v>
      </c>
      <c r="I14611" s="34">
        <v>433</v>
      </c>
      <c r="J14611" s="34">
        <v>298</v>
      </c>
      <c r="K14611" s="34">
        <v>263</v>
      </c>
      <c r="L14611" s="34">
        <v>241</v>
      </c>
      <c r="M14611" s="34">
        <v>278</v>
      </c>
    </row>
    <row r="14612" spans="1:13" x14ac:dyDescent="0.2">
      <c r="A14612" s="34" t="s">
        <v>115506</v>
      </c>
      <c r="B14612" s="34">
        <v>351</v>
      </c>
      <c r="C14612" s="34">
        <v>368</v>
      </c>
      <c r="D14612" s="34">
        <v>382</v>
      </c>
      <c r="E14612" s="34">
        <v>406</v>
      </c>
      <c r="F14612" s="34">
        <v>279</v>
      </c>
      <c r="G14612" s="34">
        <v>290</v>
      </c>
      <c r="H14612" s="34">
        <v>315</v>
      </c>
      <c r="I14612" s="34">
        <v>307</v>
      </c>
      <c r="J14612" s="34">
        <v>372</v>
      </c>
      <c r="K14612" s="34">
        <v>269</v>
      </c>
      <c r="L14612" s="34">
        <v>287</v>
      </c>
      <c r="M14612" s="34">
        <v>273</v>
      </c>
    </row>
    <row r="14613" spans="1:13" x14ac:dyDescent="0.2">
      <c r="A14613" s="34" t="s">
        <v>115507</v>
      </c>
      <c r="B14613" s="34">
        <v>418</v>
      </c>
      <c r="C14613" s="34">
        <v>484</v>
      </c>
      <c r="D14613" s="34">
        <v>462</v>
      </c>
      <c r="E14613" s="34">
        <v>556</v>
      </c>
      <c r="F14613" s="34">
        <v>429</v>
      </c>
      <c r="G14613" s="34">
        <v>453</v>
      </c>
      <c r="H14613" s="34">
        <v>480</v>
      </c>
      <c r="I14613" s="34">
        <v>487</v>
      </c>
      <c r="J14613" s="34">
        <v>483</v>
      </c>
      <c r="K14613" s="34">
        <v>381</v>
      </c>
      <c r="L14613" s="34">
        <v>445</v>
      </c>
      <c r="M14613" s="34">
        <v>389</v>
      </c>
    </row>
    <row r="14614" spans="1:13" x14ac:dyDescent="0.2">
      <c r="A14614" s="34" t="s">
        <v>115508</v>
      </c>
      <c r="B14614" s="34">
        <v>394</v>
      </c>
      <c r="C14614" s="34">
        <v>396</v>
      </c>
      <c r="D14614" s="34">
        <v>404</v>
      </c>
      <c r="E14614" s="34">
        <v>483</v>
      </c>
      <c r="F14614" s="34">
        <v>364</v>
      </c>
      <c r="G14614" s="34">
        <v>361</v>
      </c>
      <c r="H14614" s="34">
        <v>406</v>
      </c>
      <c r="I14614" s="34">
        <v>429</v>
      </c>
      <c r="J14614" s="34">
        <v>407</v>
      </c>
      <c r="K14614" s="34">
        <v>380</v>
      </c>
      <c r="L14614" s="34">
        <v>362</v>
      </c>
      <c r="M14614" s="34">
        <v>336</v>
      </c>
    </row>
    <row r="14615" spans="1:13" x14ac:dyDescent="0.2">
      <c r="A14615" s="34" t="s">
        <v>115509</v>
      </c>
      <c r="B14615" s="34">
        <v>214</v>
      </c>
      <c r="C14615" s="34">
        <v>203</v>
      </c>
      <c r="D14615" s="34">
        <v>213</v>
      </c>
      <c r="E14615" s="34">
        <v>256</v>
      </c>
      <c r="F14615" s="34">
        <v>197</v>
      </c>
      <c r="G14615" s="34">
        <v>261</v>
      </c>
      <c r="H14615" s="34">
        <v>243</v>
      </c>
      <c r="I14615" s="34">
        <v>249</v>
      </c>
      <c r="J14615" s="34">
        <v>248</v>
      </c>
      <c r="K14615" s="34">
        <v>215</v>
      </c>
      <c r="L14615" s="34">
        <v>244</v>
      </c>
      <c r="M14615" s="34">
        <v>237</v>
      </c>
    </row>
    <row r="14616" spans="1:13" x14ac:dyDescent="0.2">
      <c r="A14616" s="34" t="s">
        <v>115510</v>
      </c>
      <c r="B14616" s="34">
        <v>359</v>
      </c>
      <c r="C14616" s="34">
        <v>440</v>
      </c>
      <c r="D14616" s="34">
        <v>459</v>
      </c>
      <c r="E14616" s="34">
        <v>525</v>
      </c>
      <c r="F14616" s="34">
        <v>466</v>
      </c>
      <c r="G14616" s="34">
        <v>453</v>
      </c>
      <c r="H14616" s="34">
        <v>493</v>
      </c>
      <c r="I14616" s="34">
        <v>486</v>
      </c>
      <c r="J14616" s="34">
        <v>498</v>
      </c>
      <c r="K14616" s="34">
        <v>401</v>
      </c>
      <c r="L14616" s="34">
        <v>422</v>
      </c>
      <c r="M14616" s="34">
        <v>388</v>
      </c>
    </row>
    <row r="14617" spans="1:13" x14ac:dyDescent="0.2">
      <c r="A14617" s="34" t="s">
        <v>115511</v>
      </c>
      <c r="B14617" s="34">
        <v>486</v>
      </c>
      <c r="C14617" s="34">
        <v>803</v>
      </c>
      <c r="D14617" s="34">
        <v>622</v>
      </c>
      <c r="E14617" s="34">
        <v>890</v>
      </c>
      <c r="F14617" s="34">
        <v>483</v>
      </c>
      <c r="G14617" s="34">
        <v>770</v>
      </c>
      <c r="H14617" s="34">
        <v>646</v>
      </c>
      <c r="I14617" s="34">
        <v>852</v>
      </c>
      <c r="J14617" s="34">
        <v>600</v>
      </c>
      <c r="K14617" s="34">
        <v>676</v>
      </c>
      <c r="L14617" s="34">
        <v>630</v>
      </c>
      <c r="M14617" s="34">
        <v>597</v>
      </c>
    </row>
    <row r="14618" spans="1:13" x14ac:dyDescent="0.2">
      <c r="A14618" s="34" t="s">
        <v>115512</v>
      </c>
      <c r="B14618" s="34">
        <v>512</v>
      </c>
      <c r="C14618" s="34">
        <v>678</v>
      </c>
      <c r="D14618" s="34">
        <v>566</v>
      </c>
      <c r="E14618" s="34">
        <v>649</v>
      </c>
      <c r="F14618" s="34">
        <v>518</v>
      </c>
      <c r="G14618" s="34">
        <v>573</v>
      </c>
      <c r="H14618" s="34">
        <v>695</v>
      </c>
      <c r="I14618" s="34">
        <v>622</v>
      </c>
      <c r="J14618" s="34">
        <v>631</v>
      </c>
      <c r="K14618" s="34">
        <v>531</v>
      </c>
      <c r="L14618" s="34">
        <v>559</v>
      </c>
      <c r="M14618" s="34">
        <v>488</v>
      </c>
    </row>
    <row r="14619" spans="1:13" x14ac:dyDescent="0.2">
      <c r="A14619" s="34" t="s">
        <v>115513</v>
      </c>
      <c r="B14619" s="34">
        <v>409</v>
      </c>
      <c r="C14619" s="34">
        <v>473</v>
      </c>
      <c r="D14619" s="34">
        <v>461</v>
      </c>
      <c r="E14619" s="34">
        <v>587</v>
      </c>
      <c r="F14619" s="34">
        <v>499</v>
      </c>
      <c r="G14619" s="34">
        <v>424</v>
      </c>
      <c r="H14619" s="34">
        <v>596</v>
      </c>
      <c r="I14619" s="34">
        <v>473</v>
      </c>
      <c r="J14619" s="34">
        <v>569</v>
      </c>
      <c r="K14619" s="34">
        <v>430</v>
      </c>
      <c r="L14619" s="34">
        <v>479</v>
      </c>
      <c r="M14619" s="34">
        <v>415</v>
      </c>
    </row>
    <row r="14620" spans="1:13" x14ac:dyDescent="0.2">
      <c r="A14620" s="34" t="s">
        <v>115514</v>
      </c>
      <c r="B14620" s="34">
        <v>326</v>
      </c>
      <c r="C14620" s="34">
        <v>375</v>
      </c>
      <c r="D14620" s="34">
        <v>459</v>
      </c>
      <c r="E14620" s="34">
        <v>464</v>
      </c>
      <c r="F14620" s="34">
        <v>424</v>
      </c>
      <c r="G14620" s="34">
        <v>393</v>
      </c>
      <c r="H14620" s="34">
        <v>501</v>
      </c>
      <c r="I14620" s="34">
        <v>383</v>
      </c>
      <c r="J14620" s="34">
        <v>403</v>
      </c>
      <c r="K14620" s="34">
        <v>373</v>
      </c>
      <c r="L14620" s="34">
        <v>409</v>
      </c>
      <c r="M14620" s="34">
        <v>309</v>
      </c>
    </row>
    <row r="14621" spans="1:13" x14ac:dyDescent="0.2">
      <c r="A14621" s="34" t="s">
        <v>115515</v>
      </c>
      <c r="B14621" s="34">
        <v>364</v>
      </c>
      <c r="C14621" s="34">
        <v>370</v>
      </c>
      <c r="D14621" s="34">
        <v>378</v>
      </c>
      <c r="E14621" s="34">
        <v>441</v>
      </c>
      <c r="F14621" s="34">
        <v>339</v>
      </c>
      <c r="G14621" s="34">
        <v>315</v>
      </c>
      <c r="H14621" s="34">
        <v>499</v>
      </c>
      <c r="I14621" s="34">
        <v>369</v>
      </c>
      <c r="J14621" s="34">
        <v>416</v>
      </c>
      <c r="K14621" s="34">
        <v>292</v>
      </c>
      <c r="L14621" s="34">
        <v>430</v>
      </c>
      <c r="M14621" s="34">
        <v>253</v>
      </c>
    </row>
    <row r="14622" spans="1:13" x14ac:dyDescent="0.2">
      <c r="A14622" s="34" t="s">
        <v>115516</v>
      </c>
      <c r="B14622" s="34">
        <v>621</v>
      </c>
      <c r="C14622" s="34">
        <v>609</v>
      </c>
      <c r="D14622" s="34">
        <v>763</v>
      </c>
      <c r="E14622" s="34">
        <v>666</v>
      </c>
      <c r="F14622" s="34">
        <v>619</v>
      </c>
      <c r="G14622" s="34">
        <v>585</v>
      </c>
      <c r="H14622" s="34">
        <v>743</v>
      </c>
      <c r="I14622" s="34">
        <v>612</v>
      </c>
      <c r="J14622" s="34">
        <v>755</v>
      </c>
      <c r="K14622" s="34">
        <v>568</v>
      </c>
      <c r="L14622" s="34">
        <v>601</v>
      </c>
      <c r="M14622" s="34">
        <v>470</v>
      </c>
    </row>
    <row r="14623" spans="1:13" x14ac:dyDescent="0.2">
      <c r="A14623" s="34" t="s">
        <v>115517</v>
      </c>
      <c r="B14623" s="34">
        <v>240</v>
      </c>
      <c r="C14623" s="34">
        <v>342</v>
      </c>
      <c r="D14623" s="34">
        <v>306</v>
      </c>
      <c r="E14623" s="34">
        <v>379</v>
      </c>
      <c r="F14623" s="34">
        <v>326</v>
      </c>
      <c r="G14623" s="34">
        <v>340</v>
      </c>
      <c r="H14623" s="34">
        <v>310</v>
      </c>
      <c r="I14623" s="34">
        <v>369</v>
      </c>
      <c r="J14623" s="34">
        <v>353</v>
      </c>
      <c r="K14623" s="34">
        <v>276</v>
      </c>
      <c r="L14623" s="34">
        <v>274</v>
      </c>
      <c r="M14623" s="34">
        <v>249</v>
      </c>
    </row>
    <row r="14624" spans="1:13" x14ac:dyDescent="0.2">
      <c r="A14624" s="34" t="s">
        <v>115518</v>
      </c>
      <c r="B14624" s="34">
        <v>357</v>
      </c>
      <c r="C14624" s="34">
        <v>406</v>
      </c>
      <c r="D14624" s="34">
        <v>345</v>
      </c>
      <c r="E14624" s="34">
        <v>343</v>
      </c>
      <c r="F14624" s="34">
        <v>297</v>
      </c>
      <c r="G14624" s="34">
        <v>323</v>
      </c>
      <c r="H14624" s="34">
        <v>382</v>
      </c>
      <c r="I14624" s="34">
        <v>320</v>
      </c>
      <c r="J14624" s="34">
        <v>390</v>
      </c>
      <c r="K14624" s="34">
        <v>280</v>
      </c>
      <c r="L14624" s="34">
        <v>373</v>
      </c>
      <c r="M14624" s="34">
        <v>285</v>
      </c>
    </row>
    <row r="14625" spans="1:13" x14ac:dyDescent="0.2">
      <c r="A14625" s="34" t="s">
        <v>115519</v>
      </c>
      <c r="B14625" s="34">
        <v>235</v>
      </c>
      <c r="C14625" s="34">
        <v>269</v>
      </c>
      <c r="D14625" s="34">
        <v>291</v>
      </c>
      <c r="E14625" s="34">
        <v>243</v>
      </c>
      <c r="F14625" s="34">
        <v>285</v>
      </c>
      <c r="G14625" s="34">
        <v>210</v>
      </c>
      <c r="H14625" s="34">
        <v>340</v>
      </c>
      <c r="I14625" s="34">
        <v>267</v>
      </c>
      <c r="J14625" s="34">
        <v>300</v>
      </c>
      <c r="K14625" s="34">
        <v>205</v>
      </c>
      <c r="L14625" s="34">
        <v>308</v>
      </c>
      <c r="M14625" s="34">
        <v>180</v>
      </c>
    </row>
    <row r="14626" spans="1:13" x14ac:dyDescent="0.2">
      <c r="A14626" s="34" t="s">
        <v>115520</v>
      </c>
      <c r="B14626" s="34">
        <v>324</v>
      </c>
      <c r="C14626" s="34">
        <v>236</v>
      </c>
      <c r="D14626" s="34">
        <v>266</v>
      </c>
      <c r="E14626" s="34">
        <v>308</v>
      </c>
      <c r="F14626" s="34">
        <v>295</v>
      </c>
      <c r="G14626" s="34">
        <v>221</v>
      </c>
      <c r="H14626" s="34">
        <v>314</v>
      </c>
      <c r="I14626" s="34">
        <v>219</v>
      </c>
      <c r="J14626" s="34">
        <v>325</v>
      </c>
      <c r="K14626" s="34">
        <v>251</v>
      </c>
      <c r="L14626" s="34">
        <v>230</v>
      </c>
      <c r="M14626" s="34">
        <v>206</v>
      </c>
    </row>
    <row r="14627" spans="1:13" x14ac:dyDescent="0.2">
      <c r="A14627" s="34" t="s">
        <v>115521</v>
      </c>
      <c r="B14627" s="34">
        <v>262</v>
      </c>
      <c r="C14627" s="34">
        <v>312</v>
      </c>
      <c r="D14627" s="34">
        <v>342</v>
      </c>
      <c r="E14627" s="34">
        <v>366</v>
      </c>
      <c r="F14627" s="34">
        <v>313</v>
      </c>
      <c r="G14627" s="34">
        <v>273</v>
      </c>
      <c r="H14627" s="34">
        <v>413</v>
      </c>
      <c r="I14627" s="34">
        <v>337</v>
      </c>
      <c r="J14627" s="34">
        <v>438</v>
      </c>
      <c r="K14627" s="34">
        <v>291</v>
      </c>
      <c r="L14627" s="34">
        <v>335</v>
      </c>
      <c r="M14627" s="34">
        <v>252</v>
      </c>
    </row>
    <row r="14628" spans="1:13" x14ac:dyDescent="0.2">
      <c r="A14628" s="34" t="s">
        <v>115522</v>
      </c>
      <c r="B14628" s="34">
        <v>445</v>
      </c>
      <c r="C14628" s="34">
        <v>524</v>
      </c>
      <c r="D14628" s="34">
        <v>579</v>
      </c>
      <c r="E14628" s="34">
        <v>560</v>
      </c>
      <c r="F14628" s="34">
        <v>525</v>
      </c>
      <c r="G14628" s="34">
        <v>419</v>
      </c>
      <c r="H14628" s="34">
        <v>652</v>
      </c>
      <c r="I14628" s="34">
        <v>499</v>
      </c>
      <c r="J14628" s="34">
        <v>486</v>
      </c>
      <c r="K14628" s="34">
        <v>440</v>
      </c>
      <c r="L14628" s="34">
        <v>597</v>
      </c>
      <c r="M14628" s="34">
        <v>399</v>
      </c>
    </row>
    <row r="14629" spans="1:13" x14ac:dyDescent="0.2">
      <c r="A14629" s="34" t="s">
        <v>115523</v>
      </c>
      <c r="B14629" s="34">
        <v>398</v>
      </c>
      <c r="C14629" s="34">
        <v>382</v>
      </c>
      <c r="D14629" s="34">
        <v>455</v>
      </c>
      <c r="E14629" s="34">
        <v>425</v>
      </c>
      <c r="F14629" s="34">
        <v>360</v>
      </c>
      <c r="G14629" s="34">
        <v>392</v>
      </c>
      <c r="H14629" s="34">
        <v>479</v>
      </c>
      <c r="I14629" s="34">
        <v>431</v>
      </c>
      <c r="J14629" s="34">
        <v>442</v>
      </c>
      <c r="K14629" s="34">
        <v>356</v>
      </c>
      <c r="L14629" s="34">
        <v>450</v>
      </c>
      <c r="M14629" s="34">
        <v>306</v>
      </c>
    </row>
    <row r="14630" spans="1:13" x14ac:dyDescent="0.2">
      <c r="A14630" s="34" t="s">
        <v>115524</v>
      </c>
      <c r="B14630" s="34">
        <v>310</v>
      </c>
      <c r="C14630" s="34">
        <v>244</v>
      </c>
      <c r="D14630" s="34">
        <v>199</v>
      </c>
      <c r="E14630" s="34">
        <v>259</v>
      </c>
      <c r="F14630" s="34">
        <v>228</v>
      </c>
      <c r="G14630" s="34">
        <v>246</v>
      </c>
      <c r="H14630" s="34">
        <v>255</v>
      </c>
      <c r="I14630" s="34">
        <v>282</v>
      </c>
      <c r="J14630" s="34">
        <v>245</v>
      </c>
      <c r="K14630" s="34">
        <v>191</v>
      </c>
      <c r="L14630" s="34">
        <v>226</v>
      </c>
      <c r="M14630" s="34">
        <v>189</v>
      </c>
    </row>
    <row r="14631" spans="1:13" x14ac:dyDescent="0.2">
      <c r="A14631" s="34" t="s">
        <v>115525</v>
      </c>
      <c r="B14631" s="34">
        <v>363</v>
      </c>
      <c r="C14631" s="34">
        <v>326</v>
      </c>
      <c r="D14631" s="34">
        <v>310</v>
      </c>
      <c r="E14631" s="34">
        <v>363</v>
      </c>
      <c r="F14631" s="34">
        <v>358</v>
      </c>
      <c r="G14631" s="34">
        <v>303</v>
      </c>
      <c r="H14631" s="34">
        <v>386</v>
      </c>
      <c r="I14631" s="34">
        <v>326</v>
      </c>
      <c r="J14631" s="34">
        <v>367</v>
      </c>
      <c r="K14631" s="34">
        <v>269</v>
      </c>
      <c r="L14631" s="34">
        <v>334</v>
      </c>
      <c r="M14631" s="34">
        <v>195</v>
      </c>
    </row>
    <row r="14632" spans="1:13" x14ac:dyDescent="0.2">
      <c r="A14632" s="34" t="s">
        <v>115526</v>
      </c>
      <c r="B14632" s="34">
        <v>397</v>
      </c>
      <c r="C14632" s="34">
        <v>357</v>
      </c>
      <c r="D14632" s="34">
        <v>391</v>
      </c>
      <c r="E14632" s="34">
        <v>383</v>
      </c>
      <c r="F14632" s="34">
        <v>369</v>
      </c>
      <c r="G14632" s="34">
        <v>320</v>
      </c>
      <c r="H14632" s="34">
        <v>347</v>
      </c>
      <c r="I14632" s="34">
        <v>344</v>
      </c>
      <c r="J14632" s="34">
        <v>351</v>
      </c>
      <c r="K14632" s="34">
        <v>323</v>
      </c>
      <c r="L14632" s="34">
        <v>425</v>
      </c>
      <c r="M14632" s="34">
        <v>323</v>
      </c>
    </row>
    <row r="14633" spans="1:13" x14ac:dyDescent="0.2">
      <c r="A14633" s="34" t="s">
        <v>115527</v>
      </c>
      <c r="B14633" s="34">
        <v>283</v>
      </c>
      <c r="C14633" s="34">
        <v>272</v>
      </c>
      <c r="D14633" s="34">
        <v>245</v>
      </c>
      <c r="E14633" s="34">
        <v>309</v>
      </c>
      <c r="F14633" s="34">
        <v>251</v>
      </c>
      <c r="G14633" s="34">
        <v>276</v>
      </c>
      <c r="H14633" s="34">
        <v>278</v>
      </c>
      <c r="I14633" s="34">
        <v>277</v>
      </c>
      <c r="J14633" s="34">
        <v>287</v>
      </c>
      <c r="K14633" s="34">
        <v>228</v>
      </c>
      <c r="L14633" s="34">
        <v>257</v>
      </c>
      <c r="M14633" s="34">
        <v>200</v>
      </c>
    </row>
    <row r="14634" spans="1:13" x14ac:dyDescent="0.2">
      <c r="A14634" s="34" t="s">
        <v>115528</v>
      </c>
      <c r="B14634" s="34">
        <v>593</v>
      </c>
      <c r="C14634" s="34">
        <v>550</v>
      </c>
      <c r="D14634" s="34">
        <v>597</v>
      </c>
      <c r="E14634" s="34">
        <v>557</v>
      </c>
      <c r="F14634" s="34">
        <v>613</v>
      </c>
      <c r="G14634" s="34">
        <v>513</v>
      </c>
      <c r="H14634" s="34">
        <v>630</v>
      </c>
      <c r="I14634" s="34">
        <v>545</v>
      </c>
      <c r="J14634" s="34">
        <v>601</v>
      </c>
      <c r="K14634" s="34">
        <v>433</v>
      </c>
      <c r="L14634" s="34">
        <v>560</v>
      </c>
      <c r="M14634" s="34">
        <v>421</v>
      </c>
    </row>
    <row r="14635" spans="1:13" x14ac:dyDescent="0.2">
      <c r="A14635" s="34" t="s">
        <v>115529</v>
      </c>
      <c r="B14635" s="34">
        <v>246</v>
      </c>
      <c r="C14635" s="34">
        <v>336</v>
      </c>
      <c r="D14635" s="34">
        <v>348</v>
      </c>
      <c r="E14635" s="34">
        <v>315</v>
      </c>
      <c r="F14635" s="34">
        <v>292</v>
      </c>
      <c r="G14635" s="34">
        <v>244</v>
      </c>
      <c r="H14635" s="34">
        <v>344</v>
      </c>
      <c r="I14635" s="34">
        <v>255</v>
      </c>
      <c r="J14635" s="34">
        <v>312</v>
      </c>
      <c r="K14635" s="34">
        <v>260</v>
      </c>
      <c r="L14635" s="34">
        <v>276</v>
      </c>
      <c r="M14635" s="34">
        <v>242</v>
      </c>
    </row>
    <row r="14636" spans="1:13" x14ac:dyDescent="0.2">
      <c r="A14636" s="34" t="s">
        <v>115530</v>
      </c>
      <c r="B14636" s="34">
        <v>255</v>
      </c>
      <c r="C14636" s="34">
        <v>322</v>
      </c>
      <c r="D14636" s="34">
        <v>359</v>
      </c>
      <c r="E14636" s="34">
        <v>352</v>
      </c>
      <c r="F14636" s="34">
        <v>268</v>
      </c>
      <c r="G14636" s="34">
        <v>303</v>
      </c>
      <c r="H14636" s="34">
        <v>296</v>
      </c>
      <c r="I14636" s="34">
        <v>323</v>
      </c>
      <c r="J14636" s="34">
        <v>354</v>
      </c>
      <c r="K14636" s="34">
        <v>255</v>
      </c>
      <c r="L14636" s="34">
        <v>307</v>
      </c>
      <c r="M14636" s="34">
        <v>261</v>
      </c>
    </row>
    <row r="14637" spans="1:13" x14ac:dyDescent="0.2">
      <c r="A14637" s="34" t="s">
        <v>115531</v>
      </c>
      <c r="B14637" s="34">
        <v>265</v>
      </c>
      <c r="C14637" s="34">
        <v>222</v>
      </c>
      <c r="D14637" s="34">
        <v>208</v>
      </c>
      <c r="E14637" s="34">
        <v>286</v>
      </c>
      <c r="F14637" s="34">
        <v>225</v>
      </c>
      <c r="G14637" s="34">
        <v>244</v>
      </c>
      <c r="H14637" s="34">
        <v>270</v>
      </c>
      <c r="I14637" s="34">
        <v>279</v>
      </c>
      <c r="J14637" s="34">
        <v>220</v>
      </c>
      <c r="K14637" s="34">
        <v>213</v>
      </c>
      <c r="L14637" s="34">
        <v>229</v>
      </c>
      <c r="M14637" s="34">
        <v>219</v>
      </c>
    </row>
    <row r="14638" spans="1:13" x14ac:dyDescent="0.2">
      <c r="A14638" s="34" t="s">
        <v>115532</v>
      </c>
      <c r="B14638" s="34">
        <v>218</v>
      </c>
      <c r="C14638" s="34">
        <v>209</v>
      </c>
      <c r="D14638" s="34">
        <v>219</v>
      </c>
      <c r="E14638" s="34">
        <v>230</v>
      </c>
      <c r="F14638" s="34">
        <v>159</v>
      </c>
      <c r="G14638" s="34">
        <v>216</v>
      </c>
      <c r="H14638" s="34">
        <v>190</v>
      </c>
      <c r="I14638" s="34">
        <v>195</v>
      </c>
      <c r="J14638" s="34">
        <v>219</v>
      </c>
      <c r="K14638" s="34">
        <v>192</v>
      </c>
      <c r="L14638" s="34">
        <v>208</v>
      </c>
      <c r="M14638" s="34">
        <v>200</v>
      </c>
    </row>
    <row r="14639" spans="1:13" x14ac:dyDescent="0.2">
      <c r="A14639" s="34" t="s">
        <v>115533</v>
      </c>
      <c r="B14639" s="34">
        <v>194</v>
      </c>
      <c r="C14639" s="34">
        <v>291</v>
      </c>
      <c r="D14639" s="34">
        <v>268</v>
      </c>
      <c r="E14639" s="34">
        <v>333</v>
      </c>
      <c r="F14639" s="34">
        <v>231</v>
      </c>
      <c r="G14639" s="34">
        <v>248</v>
      </c>
      <c r="H14639" s="34">
        <v>245</v>
      </c>
      <c r="I14639" s="34">
        <v>239</v>
      </c>
      <c r="J14639" s="34">
        <v>296</v>
      </c>
      <c r="K14639" s="34">
        <v>225</v>
      </c>
      <c r="L14639" s="34">
        <v>294</v>
      </c>
      <c r="M14639" s="34">
        <v>179</v>
      </c>
    </row>
    <row r="14640" spans="1:13" x14ac:dyDescent="0.2">
      <c r="A14640" s="34" t="s">
        <v>115534</v>
      </c>
      <c r="B14640" s="34">
        <v>349</v>
      </c>
      <c r="C14640" s="34">
        <v>384</v>
      </c>
      <c r="D14640" s="34">
        <v>347</v>
      </c>
      <c r="E14640" s="34">
        <v>387</v>
      </c>
      <c r="F14640" s="34">
        <v>335</v>
      </c>
      <c r="G14640" s="34">
        <v>335</v>
      </c>
      <c r="H14640" s="34">
        <v>363</v>
      </c>
      <c r="I14640" s="34">
        <v>356</v>
      </c>
      <c r="J14640" s="34">
        <v>344</v>
      </c>
      <c r="K14640" s="34">
        <v>297</v>
      </c>
      <c r="L14640" s="34">
        <v>337</v>
      </c>
      <c r="M14640" s="34">
        <v>278</v>
      </c>
    </row>
    <row r="14641" spans="1:13" x14ac:dyDescent="0.2">
      <c r="A14641" s="34" t="s">
        <v>115535</v>
      </c>
      <c r="B14641" s="34">
        <v>440</v>
      </c>
      <c r="C14641" s="34">
        <v>450</v>
      </c>
      <c r="D14641" s="34">
        <v>482</v>
      </c>
      <c r="E14641" s="34">
        <v>459</v>
      </c>
      <c r="F14641" s="34">
        <v>422</v>
      </c>
      <c r="G14641" s="34">
        <v>414</v>
      </c>
      <c r="H14641" s="34">
        <v>410</v>
      </c>
      <c r="I14641" s="34">
        <v>433</v>
      </c>
      <c r="J14641" s="34">
        <v>516</v>
      </c>
      <c r="K14641" s="34">
        <v>329</v>
      </c>
      <c r="L14641" s="34">
        <v>399</v>
      </c>
      <c r="M14641" s="34">
        <v>331</v>
      </c>
    </row>
    <row r="14642" spans="1:13" x14ac:dyDescent="0.2">
      <c r="A14642" s="34" t="s">
        <v>115536</v>
      </c>
      <c r="B14642" s="34">
        <v>216</v>
      </c>
      <c r="C14642" s="34">
        <v>333</v>
      </c>
      <c r="D14642" s="34">
        <v>350</v>
      </c>
      <c r="E14642" s="34">
        <v>312</v>
      </c>
      <c r="F14642" s="34">
        <v>266</v>
      </c>
      <c r="G14642" s="34">
        <v>277</v>
      </c>
      <c r="H14642" s="34">
        <v>243</v>
      </c>
      <c r="I14642" s="34">
        <v>305</v>
      </c>
      <c r="J14642" s="34">
        <v>258</v>
      </c>
      <c r="K14642" s="34">
        <v>256</v>
      </c>
      <c r="L14642" s="34">
        <v>250</v>
      </c>
      <c r="M14642" s="34">
        <v>251</v>
      </c>
    </row>
    <row r="14643" spans="1:13" x14ac:dyDescent="0.2">
      <c r="A14643" s="34" t="s">
        <v>115537</v>
      </c>
      <c r="B14643" s="34">
        <v>248</v>
      </c>
      <c r="C14643" s="34">
        <v>351</v>
      </c>
      <c r="D14643" s="34">
        <v>316</v>
      </c>
      <c r="E14643" s="34">
        <v>363</v>
      </c>
      <c r="F14643" s="34">
        <v>311</v>
      </c>
      <c r="G14643" s="34">
        <v>324</v>
      </c>
      <c r="H14643" s="34">
        <v>411</v>
      </c>
      <c r="I14643" s="34">
        <v>327</v>
      </c>
      <c r="J14643" s="34">
        <v>327</v>
      </c>
      <c r="K14643" s="34">
        <v>334</v>
      </c>
      <c r="L14643" s="34">
        <v>329</v>
      </c>
      <c r="M14643" s="34">
        <v>268</v>
      </c>
    </row>
    <row r="14644" spans="1:13" x14ac:dyDescent="0.2">
      <c r="A14644" s="34" t="s">
        <v>115538</v>
      </c>
      <c r="B14644" s="34">
        <v>264</v>
      </c>
      <c r="C14644" s="34">
        <v>290</v>
      </c>
      <c r="D14644" s="34">
        <v>278</v>
      </c>
      <c r="E14644" s="34">
        <v>267</v>
      </c>
      <c r="F14644" s="34">
        <v>221</v>
      </c>
      <c r="G14644" s="34">
        <v>252</v>
      </c>
      <c r="H14644" s="34">
        <v>302</v>
      </c>
      <c r="I14644" s="34">
        <v>197</v>
      </c>
      <c r="J14644" s="34">
        <v>264</v>
      </c>
      <c r="K14644" s="34">
        <v>174</v>
      </c>
      <c r="L14644" s="34">
        <v>248</v>
      </c>
      <c r="M14644" s="34">
        <v>190</v>
      </c>
    </row>
    <row r="14645" spans="1:13" x14ac:dyDescent="0.2">
      <c r="A14645" s="34" t="s">
        <v>115539</v>
      </c>
      <c r="B14645" s="34">
        <v>467</v>
      </c>
      <c r="C14645" s="34">
        <v>429</v>
      </c>
      <c r="D14645" s="34">
        <v>486</v>
      </c>
      <c r="E14645" s="34">
        <v>476</v>
      </c>
      <c r="F14645" s="34">
        <v>457</v>
      </c>
      <c r="G14645" s="34">
        <v>434</v>
      </c>
      <c r="H14645" s="34">
        <v>497</v>
      </c>
      <c r="I14645" s="34">
        <v>418</v>
      </c>
      <c r="J14645" s="34">
        <v>511</v>
      </c>
      <c r="K14645" s="34">
        <v>367</v>
      </c>
      <c r="L14645" s="34">
        <v>450</v>
      </c>
      <c r="M14645" s="34">
        <v>379</v>
      </c>
    </row>
    <row r="14646" spans="1:13" x14ac:dyDescent="0.2">
      <c r="A14646" s="34" t="s">
        <v>115540</v>
      </c>
      <c r="B14646" s="34">
        <v>392</v>
      </c>
      <c r="C14646" s="34">
        <v>416</v>
      </c>
      <c r="D14646" s="34">
        <v>390</v>
      </c>
      <c r="E14646" s="34">
        <v>469</v>
      </c>
      <c r="F14646" s="34">
        <v>369</v>
      </c>
      <c r="G14646" s="34">
        <v>360</v>
      </c>
      <c r="H14646" s="34">
        <v>422</v>
      </c>
      <c r="I14646" s="34">
        <v>402</v>
      </c>
      <c r="J14646" s="34">
        <v>421</v>
      </c>
      <c r="K14646" s="34">
        <v>362</v>
      </c>
      <c r="L14646" s="34">
        <v>449</v>
      </c>
      <c r="M14646" s="34">
        <v>295</v>
      </c>
    </row>
    <row r="14647" spans="1:13" x14ac:dyDescent="0.2">
      <c r="A14647" s="34" t="s">
        <v>115541</v>
      </c>
      <c r="B14647" s="34">
        <v>230</v>
      </c>
      <c r="C14647" s="34">
        <v>233</v>
      </c>
      <c r="D14647" s="34">
        <v>203</v>
      </c>
      <c r="E14647" s="34">
        <v>248</v>
      </c>
      <c r="F14647" s="34">
        <v>183</v>
      </c>
      <c r="G14647" s="34">
        <v>233</v>
      </c>
      <c r="H14647" s="34">
        <v>185</v>
      </c>
      <c r="I14647" s="34">
        <v>257</v>
      </c>
      <c r="J14647" s="34">
        <v>189</v>
      </c>
      <c r="K14647" s="34">
        <v>217</v>
      </c>
      <c r="L14647" s="34">
        <v>209</v>
      </c>
      <c r="M14647" s="34">
        <v>196</v>
      </c>
    </row>
    <row r="14648" spans="1:13" x14ac:dyDescent="0.2">
      <c r="A14648" s="34" t="s">
        <v>115542</v>
      </c>
      <c r="B14648" s="34">
        <v>305</v>
      </c>
      <c r="C14648" s="34">
        <v>262</v>
      </c>
      <c r="D14648" s="34">
        <v>268</v>
      </c>
      <c r="E14648" s="34">
        <v>306</v>
      </c>
      <c r="F14648" s="34">
        <v>249</v>
      </c>
      <c r="G14648" s="34">
        <v>278</v>
      </c>
      <c r="H14648" s="34">
        <v>313</v>
      </c>
      <c r="I14648" s="34">
        <v>355</v>
      </c>
      <c r="J14648" s="34">
        <v>269</v>
      </c>
      <c r="K14648" s="34">
        <v>252</v>
      </c>
      <c r="L14648" s="34">
        <v>257</v>
      </c>
      <c r="M14648" s="34">
        <v>275</v>
      </c>
    </row>
    <row r="14649" spans="1:13" x14ac:dyDescent="0.2">
      <c r="A14649" s="34" t="s">
        <v>115543</v>
      </c>
      <c r="B14649" s="34">
        <v>337</v>
      </c>
      <c r="C14649" s="34">
        <v>421</v>
      </c>
      <c r="D14649" s="34">
        <v>448</v>
      </c>
      <c r="E14649" s="34">
        <v>447</v>
      </c>
      <c r="F14649" s="34">
        <v>386</v>
      </c>
      <c r="G14649" s="34">
        <v>428</v>
      </c>
      <c r="H14649" s="34">
        <v>497</v>
      </c>
      <c r="I14649" s="34">
        <v>426</v>
      </c>
      <c r="J14649" s="34">
        <v>404</v>
      </c>
      <c r="K14649" s="34">
        <v>364</v>
      </c>
      <c r="L14649" s="34">
        <v>454</v>
      </c>
      <c r="M14649" s="34">
        <v>345</v>
      </c>
    </row>
    <row r="14650" spans="1:13" x14ac:dyDescent="0.2">
      <c r="A14650" s="34" t="s">
        <v>115544</v>
      </c>
      <c r="B14650" s="34">
        <v>233</v>
      </c>
      <c r="C14650" s="34">
        <v>255</v>
      </c>
      <c r="D14650" s="34">
        <v>309</v>
      </c>
      <c r="E14650" s="34">
        <v>292</v>
      </c>
      <c r="F14650" s="34">
        <v>264</v>
      </c>
      <c r="G14650" s="34">
        <v>232</v>
      </c>
      <c r="H14650" s="34">
        <v>305</v>
      </c>
      <c r="I14650" s="34">
        <v>267</v>
      </c>
      <c r="J14650" s="34">
        <v>330</v>
      </c>
      <c r="K14650" s="34">
        <v>246</v>
      </c>
      <c r="L14650" s="34">
        <v>304</v>
      </c>
      <c r="M14650" s="34">
        <v>207</v>
      </c>
    </row>
    <row r="14651" spans="1:13" x14ac:dyDescent="0.2">
      <c r="A14651" s="34" t="s">
        <v>115545</v>
      </c>
      <c r="B14651" s="34">
        <v>315</v>
      </c>
      <c r="C14651" s="34">
        <v>341</v>
      </c>
      <c r="D14651" s="34">
        <v>272</v>
      </c>
      <c r="E14651" s="34">
        <v>321</v>
      </c>
      <c r="F14651" s="34">
        <v>302</v>
      </c>
      <c r="G14651" s="34">
        <v>274</v>
      </c>
      <c r="H14651" s="34">
        <v>322</v>
      </c>
      <c r="I14651" s="34">
        <v>260</v>
      </c>
      <c r="J14651" s="34">
        <v>363</v>
      </c>
      <c r="K14651" s="34">
        <v>280</v>
      </c>
      <c r="L14651" s="34">
        <v>300</v>
      </c>
      <c r="M14651" s="34">
        <v>232</v>
      </c>
    </row>
    <row r="14652" spans="1:13" x14ac:dyDescent="0.2">
      <c r="A14652" s="34" t="s">
        <v>115546</v>
      </c>
      <c r="B14652" s="34">
        <v>289</v>
      </c>
      <c r="C14652" s="34">
        <v>320</v>
      </c>
      <c r="D14652" s="34">
        <v>335</v>
      </c>
      <c r="E14652" s="34">
        <v>319</v>
      </c>
      <c r="F14652" s="34">
        <v>241</v>
      </c>
      <c r="G14652" s="34">
        <v>301</v>
      </c>
      <c r="H14652" s="34">
        <v>265</v>
      </c>
      <c r="I14652" s="34">
        <v>315</v>
      </c>
      <c r="J14652" s="34">
        <v>277</v>
      </c>
      <c r="K14652" s="34">
        <v>279</v>
      </c>
      <c r="L14652" s="34">
        <v>373</v>
      </c>
      <c r="M14652" s="34">
        <v>255</v>
      </c>
    </row>
    <row r="14653" spans="1:13" x14ac:dyDescent="0.2">
      <c r="A14653" s="34" t="s">
        <v>115547</v>
      </c>
      <c r="B14653" s="34">
        <v>239</v>
      </c>
      <c r="C14653" s="34">
        <v>165</v>
      </c>
      <c r="D14653" s="34">
        <v>189</v>
      </c>
      <c r="E14653" s="34">
        <v>197</v>
      </c>
      <c r="F14653" s="34">
        <v>237</v>
      </c>
      <c r="G14653" s="34">
        <v>214</v>
      </c>
      <c r="H14653" s="34">
        <v>247</v>
      </c>
      <c r="I14653" s="34">
        <v>217</v>
      </c>
      <c r="J14653" s="34">
        <v>263</v>
      </c>
      <c r="K14653" s="34">
        <v>180</v>
      </c>
      <c r="L14653" s="34">
        <v>241</v>
      </c>
      <c r="M14653" s="34">
        <v>168</v>
      </c>
    </row>
    <row r="14654" spans="1:13" x14ac:dyDescent="0.2">
      <c r="A14654" s="34" t="s">
        <v>115548</v>
      </c>
      <c r="B14654" s="34">
        <v>344</v>
      </c>
      <c r="C14654" s="34">
        <v>394</v>
      </c>
      <c r="D14654" s="34">
        <v>483</v>
      </c>
      <c r="E14654" s="34">
        <v>411</v>
      </c>
      <c r="F14654" s="34">
        <v>359</v>
      </c>
      <c r="G14654" s="34">
        <v>320</v>
      </c>
      <c r="H14654" s="34">
        <v>463</v>
      </c>
      <c r="I14654" s="34">
        <v>388</v>
      </c>
      <c r="J14654" s="34">
        <v>404</v>
      </c>
      <c r="K14654" s="34">
        <v>263</v>
      </c>
      <c r="L14654" s="34">
        <v>374</v>
      </c>
      <c r="M14654" s="34">
        <v>239</v>
      </c>
    </row>
    <row r="14655" spans="1:13" x14ac:dyDescent="0.2">
      <c r="A14655" s="34" t="s">
        <v>115549</v>
      </c>
      <c r="B14655" s="34">
        <v>271</v>
      </c>
      <c r="C14655" s="34">
        <v>241</v>
      </c>
      <c r="D14655" s="34">
        <v>275</v>
      </c>
      <c r="E14655" s="34">
        <v>309</v>
      </c>
      <c r="F14655" s="34">
        <v>198</v>
      </c>
      <c r="G14655" s="34">
        <v>289</v>
      </c>
      <c r="H14655" s="34">
        <v>276</v>
      </c>
      <c r="I14655" s="34">
        <v>263</v>
      </c>
      <c r="J14655" s="34">
        <v>284</v>
      </c>
      <c r="K14655" s="34">
        <v>251</v>
      </c>
      <c r="L14655" s="34">
        <v>198</v>
      </c>
      <c r="M14655" s="34">
        <v>229</v>
      </c>
    </row>
    <row r="14656" spans="1:13" x14ac:dyDescent="0.2">
      <c r="A14656" s="34" t="s">
        <v>115550</v>
      </c>
      <c r="B14656" s="34">
        <v>389</v>
      </c>
      <c r="C14656" s="34">
        <v>343</v>
      </c>
      <c r="D14656" s="34">
        <v>445</v>
      </c>
      <c r="E14656" s="34">
        <v>361</v>
      </c>
      <c r="F14656" s="34">
        <v>385</v>
      </c>
      <c r="G14656" s="34">
        <v>316</v>
      </c>
      <c r="H14656" s="34">
        <v>451</v>
      </c>
      <c r="I14656" s="34">
        <v>375</v>
      </c>
      <c r="J14656" s="34">
        <v>416</v>
      </c>
      <c r="K14656" s="34">
        <v>313</v>
      </c>
      <c r="L14656" s="34">
        <v>378</v>
      </c>
      <c r="M14656" s="34">
        <v>255</v>
      </c>
    </row>
    <row r="14657" spans="1:13" x14ac:dyDescent="0.2">
      <c r="A14657" s="34" t="s">
        <v>115551</v>
      </c>
      <c r="B14657" s="34">
        <v>173</v>
      </c>
      <c r="C14657" s="34">
        <v>188</v>
      </c>
      <c r="D14657" s="34">
        <v>181</v>
      </c>
      <c r="E14657" s="34">
        <v>183</v>
      </c>
      <c r="F14657" s="34">
        <v>140</v>
      </c>
      <c r="G14657" s="34">
        <v>195</v>
      </c>
      <c r="H14657" s="34">
        <v>179</v>
      </c>
      <c r="I14657" s="34">
        <v>215</v>
      </c>
      <c r="J14657" s="34">
        <v>213</v>
      </c>
      <c r="K14657" s="34">
        <v>148</v>
      </c>
      <c r="L14657" s="34">
        <v>154</v>
      </c>
      <c r="M14657" s="34">
        <v>142</v>
      </c>
    </row>
    <row r="14658" spans="1:13" x14ac:dyDescent="0.2">
      <c r="A14658" s="34" t="s">
        <v>115552</v>
      </c>
      <c r="B14658" s="34">
        <v>163</v>
      </c>
      <c r="C14658" s="34">
        <v>188</v>
      </c>
      <c r="D14658" s="34">
        <v>119</v>
      </c>
      <c r="E14658" s="34">
        <v>184</v>
      </c>
      <c r="F14658" s="34">
        <v>111</v>
      </c>
      <c r="G14658" s="34">
        <v>172</v>
      </c>
      <c r="H14658" s="34">
        <v>145</v>
      </c>
      <c r="I14658" s="34">
        <v>191</v>
      </c>
      <c r="J14658" s="34">
        <v>141</v>
      </c>
      <c r="K14658" s="34">
        <v>130</v>
      </c>
      <c r="L14658" s="34">
        <v>122</v>
      </c>
      <c r="M14658" s="34">
        <v>128</v>
      </c>
    </row>
    <row r="14659" spans="1:13" x14ac:dyDescent="0.2">
      <c r="A14659" s="34" t="s">
        <v>115553</v>
      </c>
      <c r="B14659" s="34">
        <v>292</v>
      </c>
      <c r="C14659" s="34">
        <v>322</v>
      </c>
      <c r="D14659" s="34">
        <v>310</v>
      </c>
      <c r="E14659" s="34">
        <v>263</v>
      </c>
      <c r="F14659" s="34">
        <v>263</v>
      </c>
      <c r="G14659" s="34">
        <v>287</v>
      </c>
      <c r="H14659" s="34">
        <v>347</v>
      </c>
      <c r="I14659" s="34">
        <v>327</v>
      </c>
      <c r="J14659" s="34">
        <v>309</v>
      </c>
      <c r="K14659" s="34">
        <v>261</v>
      </c>
      <c r="L14659" s="34">
        <v>259</v>
      </c>
      <c r="M14659" s="34">
        <v>229</v>
      </c>
    </row>
    <row r="14660" spans="1:13" x14ac:dyDescent="0.2">
      <c r="A14660" s="34" t="s">
        <v>115554</v>
      </c>
      <c r="B14660" s="34">
        <v>287</v>
      </c>
      <c r="C14660" s="34">
        <v>329</v>
      </c>
      <c r="D14660" s="34">
        <v>349</v>
      </c>
      <c r="E14660" s="34">
        <v>389</v>
      </c>
      <c r="F14660" s="34">
        <v>307</v>
      </c>
      <c r="G14660" s="34">
        <v>379</v>
      </c>
      <c r="H14660" s="34">
        <v>273</v>
      </c>
      <c r="I14660" s="34">
        <v>360</v>
      </c>
      <c r="J14660" s="34">
        <v>349</v>
      </c>
      <c r="K14660" s="34">
        <v>345</v>
      </c>
      <c r="L14660" s="34">
        <v>352</v>
      </c>
      <c r="M14660" s="34">
        <v>239</v>
      </c>
    </row>
    <row r="14661" spans="1:13" x14ac:dyDescent="0.2">
      <c r="A14661" s="34" t="s">
        <v>115555</v>
      </c>
      <c r="B14661" s="34">
        <v>362</v>
      </c>
      <c r="C14661" s="34">
        <v>358</v>
      </c>
      <c r="D14661" s="34">
        <v>370</v>
      </c>
      <c r="E14661" s="34">
        <v>387</v>
      </c>
      <c r="F14661" s="34">
        <v>290</v>
      </c>
      <c r="G14661" s="34">
        <v>286</v>
      </c>
      <c r="H14661" s="34">
        <v>396</v>
      </c>
      <c r="I14661" s="34">
        <v>329</v>
      </c>
      <c r="J14661" s="34">
        <v>312</v>
      </c>
      <c r="K14661" s="34">
        <v>268</v>
      </c>
      <c r="L14661" s="34">
        <v>294</v>
      </c>
      <c r="M14661" s="34">
        <v>283</v>
      </c>
    </row>
    <row r="14662" spans="1:13" x14ac:dyDescent="0.2">
      <c r="A14662" s="34" t="s">
        <v>115556</v>
      </c>
      <c r="B14662" s="34">
        <v>377</v>
      </c>
      <c r="C14662" s="34">
        <v>360</v>
      </c>
      <c r="D14662" s="34">
        <v>340</v>
      </c>
      <c r="E14662" s="34">
        <v>362</v>
      </c>
      <c r="F14662" s="34">
        <v>291</v>
      </c>
      <c r="G14662" s="34">
        <v>372</v>
      </c>
      <c r="H14662" s="34">
        <v>373</v>
      </c>
      <c r="I14662" s="34">
        <v>417</v>
      </c>
      <c r="J14662" s="34">
        <v>353</v>
      </c>
      <c r="K14662" s="34">
        <v>311</v>
      </c>
      <c r="L14662" s="34">
        <v>340</v>
      </c>
      <c r="M14662" s="34">
        <v>258</v>
      </c>
    </row>
    <row r="14663" spans="1:13" x14ac:dyDescent="0.2">
      <c r="A14663" s="34" t="s">
        <v>115557</v>
      </c>
      <c r="B14663" s="34">
        <v>313</v>
      </c>
      <c r="C14663" s="34">
        <v>314</v>
      </c>
      <c r="D14663" s="34">
        <v>317</v>
      </c>
      <c r="E14663" s="34">
        <v>342</v>
      </c>
      <c r="F14663" s="34">
        <v>258</v>
      </c>
      <c r="G14663" s="34">
        <v>316</v>
      </c>
      <c r="H14663" s="34">
        <v>338</v>
      </c>
      <c r="I14663" s="34">
        <v>322</v>
      </c>
      <c r="J14663" s="34">
        <v>328</v>
      </c>
      <c r="K14663" s="34">
        <v>251</v>
      </c>
      <c r="L14663" s="34">
        <v>274</v>
      </c>
      <c r="M14663" s="34">
        <v>211</v>
      </c>
    </row>
    <row r="14664" spans="1:13" x14ac:dyDescent="0.2">
      <c r="A14664" s="34" t="s">
        <v>115558</v>
      </c>
      <c r="B14664" s="34">
        <v>142</v>
      </c>
      <c r="C14664" s="34">
        <v>185</v>
      </c>
      <c r="D14664" s="34">
        <v>222</v>
      </c>
      <c r="E14664" s="34">
        <v>215</v>
      </c>
      <c r="F14664" s="34">
        <v>166</v>
      </c>
      <c r="G14664" s="34">
        <v>139</v>
      </c>
      <c r="H14664" s="34">
        <v>223</v>
      </c>
      <c r="I14664" s="34">
        <v>162</v>
      </c>
      <c r="J14664" s="34">
        <v>178</v>
      </c>
      <c r="K14664" s="34">
        <v>151</v>
      </c>
      <c r="L14664" s="34">
        <v>191</v>
      </c>
      <c r="M14664" s="34">
        <v>130</v>
      </c>
    </row>
    <row r="14665" spans="1:13" x14ac:dyDescent="0.2">
      <c r="A14665" s="34" t="s">
        <v>115559</v>
      </c>
      <c r="B14665" s="34">
        <v>521</v>
      </c>
      <c r="C14665" s="34">
        <v>586</v>
      </c>
      <c r="D14665" s="34">
        <v>579</v>
      </c>
      <c r="E14665" s="34">
        <v>628</v>
      </c>
      <c r="F14665" s="34">
        <v>462</v>
      </c>
      <c r="G14665" s="34">
        <v>538</v>
      </c>
      <c r="H14665" s="34">
        <v>616</v>
      </c>
      <c r="I14665" s="34">
        <v>636</v>
      </c>
      <c r="J14665" s="34">
        <v>487</v>
      </c>
      <c r="K14665" s="34">
        <v>470</v>
      </c>
      <c r="L14665" s="34">
        <v>509</v>
      </c>
      <c r="M14665" s="34">
        <v>462</v>
      </c>
    </row>
    <row r="14666" spans="1:13" x14ac:dyDescent="0.2">
      <c r="A14666" s="34" t="s">
        <v>115560</v>
      </c>
      <c r="B14666" s="34">
        <v>368</v>
      </c>
      <c r="C14666" s="34">
        <v>379</v>
      </c>
      <c r="D14666" s="34">
        <v>373</v>
      </c>
      <c r="E14666" s="34">
        <v>422</v>
      </c>
      <c r="F14666" s="34">
        <v>368</v>
      </c>
      <c r="G14666" s="34">
        <v>428</v>
      </c>
      <c r="H14666" s="34">
        <v>381</v>
      </c>
      <c r="I14666" s="34">
        <v>419</v>
      </c>
      <c r="J14666" s="34">
        <v>360</v>
      </c>
      <c r="K14666" s="34">
        <v>299</v>
      </c>
      <c r="L14666" s="34">
        <v>347</v>
      </c>
      <c r="M14666" s="34">
        <v>309</v>
      </c>
    </row>
    <row r="14667" spans="1:13" x14ac:dyDescent="0.2">
      <c r="A14667" s="34" t="s">
        <v>115561</v>
      </c>
      <c r="B14667" s="34">
        <v>716</v>
      </c>
      <c r="C14667" s="34">
        <v>616</v>
      </c>
      <c r="D14667" s="34">
        <v>753</v>
      </c>
      <c r="E14667" s="34">
        <v>772</v>
      </c>
      <c r="F14667" s="34">
        <v>700</v>
      </c>
      <c r="G14667" s="34">
        <v>679</v>
      </c>
      <c r="H14667" s="34">
        <v>737</v>
      </c>
      <c r="I14667" s="34">
        <v>610</v>
      </c>
      <c r="J14667" s="34">
        <v>802</v>
      </c>
      <c r="K14667" s="34">
        <v>524</v>
      </c>
      <c r="L14667" s="34">
        <v>726</v>
      </c>
      <c r="M14667" s="34">
        <v>468</v>
      </c>
    </row>
    <row r="14668" spans="1:13" x14ac:dyDescent="0.2">
      <c r="A14668" s="34" t="s">
        <v>115562</v>
      </c>
      <c r="B14668" s="34">
        <v>199</v>
      </c>
      <c r="C14668" s="34">
        <v>298</v>
      </c>
      <c r="D14668" s="34">
        <v>275</v>
      </c>
      <c r="E14668" s="34">
        <v>297</v>
      </c>
      <c r="F14668" s="34">
        <v>255</v>
      </c>
      <c r="G14668" s="34">
        <v>296</v>
      </c>
      <c r="H14668" s="34">
        <v>221</v>
      </c>
      <c r="I14668" s="34">
        <v>250</v>
      </c>
      <c r="J14668" s="34">
        <v>256</v>
      </c>
      <c r="K14668" s="34">
        <v>210</v>
      </c>
      <c r="L14668" s="34">
        <v>242</v>
      </c>
      <c r="M14668" s="34">
        <v>230</v>
      </c>
    </row>
    <row r="14669" spans="1:13" x14ac:dyDescent="0.2">
      <c r="A14669" s="34" t="s">
        <v>115563</v>
      </c>
      <c r="B14669" s="34">
        <v>162</v>
      </c>
      <c r="C14669" s="34">
        <v>229</v>
      </c>
      <c r="D14669" s="34">
        <v>182</v>
      </c>
      <c r="E14669" s="34">
        <v>177</v>
      </c>
      <c r="F14669" s="34">
        <v>177</v>
      </c>
      <c r="G14669" s="34">
        <v>170</v>
      </c>
      <c r="H14669" s="34">
        <v>184</v>
      </c>
      <c r="I14669" s="34">
        <v>214</v>
      </c>
      <c r="J14669" s="34">
        <v>187</v>
      </c>
      <c r="K14669" s="34">
        <v>163</v>
      </c>
      <c r="L14669" s="34">
        <v>182</v>
      </c>
      <c r="M14669" s="34">
        <v>136</v>
      </c>
    </row>
    <row r="14670" spans="1:13" x14ac:dyDescent="0.2">
      <c r="A14670" s="34" t="s">
        <v>115564</v>
      </c>
      <c r="B14670" s="34">
        <v>378</v>
      </c>
      <c r="C14670" s="34">
        <v>345</v>
      </c>
      <c r="D14670" s="34">
        <v>441</v>
      </c>
      <c r="E14670" s="34">
        <v>430</v>
      </c>
      <c r="F14670" s="34">
        <v>398</v>
      </c>
      <c r="G14670" s="34">
        <v>366</v>
      </c>
      <c r="H14670" s="34">
        <v>427</v>
      </c>
      <c r="I14670" s="34">
        <v>408</v>
      </c>
      <c r="J14670" s="34">
        <v>390</v>
      </c>
      <c r="K14670" s="34">
        <v>322</v>
      </c>
      <c r="L14670" s="34">
        <v>322</v>
      </c>
      <c r="M14670" s="34">
        <v>290</v>
      </c>
    </row>
    <row r="14671" spans="1:13" x14ac:dyDescent="0.2">
      <c r="A14671" s="34" t="s">
        <v>115565</v>
      </c>
      <c r="B14671" s="34">
        <v>176</v>
      </c>
      <c r="C14671" s="34">
        <v>171</v>
      </c>
      <c r="D14671" s="34">
        <v>267</v>
      </c>
      <c r="E14671" s="34">
        <v>258</v>
      </c>
      <c r="F14671" s="34">
        <v>221</v>
      </c>
      <c r="G14671" s="34">
        <v>179</v>
      </c>
      <c r="H14671" s="34">
        <v>252</v>
      </c>
      <c r="I14671" s="34">
        <v>217</v>
      </c>
      <c r="J14671" s="34">
        <v>278</v>
      </c>
      <c r="K14671" s="34">
        <v>170</v>
      </c>
      <c r="L14671" s="34">
        <v>199</v>
      </c>
      <c r="M14671" s="34">
        <v>155</v>
      </c>
    </row>
    <row r="14672" spans="1:13" x14ac:dyDescent="0.2">
      <c r="A14672" s="34" t="s">
        <v>115566</v>
      </c>
      <c r="B14672" s="34">
        <v>168</v>
      </c>
      <c r="C14672" s="34">
        <v>228</v>
      </c>
      <c r="D14672" s="34">
        <v>221</v>
      </c>
      <c r="E14672" s="34">
        <v>238</v>
      </c>
      <c r="F14672" s="34">
        <v>249</v>
      </c>
      <c r="G14672" s="34">
        <v>178</v>
      </c>
      <c r="H14672" s="34">
        <v>231</v>
      </c>
      <c r="I14672" s="34">
        <v>180</v>
      </c>
      <c r="J14672" s="34">
        <v>224</v>
      </c>
      <c r="K14672" s="34">
        <v>177</v>
      </c>
      <c r="L14672" s="34">
        <v>171</v>
      </c>
      <c r="M14672" s="34">
        <v>136</v>
      </c>
    </row>
    <row r="14673" spans="1:13" x14ac:dyDescent="0.2">
      <c r="A14673" s="34" t="s">
        <v>115567</v>
      </c>
      <c r="B14673" s="34">
        <v>190</v>
      </c>
      <c r="C14673" s="34">
        <v>298</v>
      </c>
      <c r="D14673" s="34">
        <v>203</v>
      </c>
      <c r="E14673" s="34">
        <v>312</v>
      </c>
      <c r="F14673" s="34">
        <v>183</v>
      </c>
      <c r="G14673" s="34">
        <v>261</v>
      </c>
      <c r="H14673" s="34">
        <v>191</v>
      </c>
      <c r="I14673" s="34">
        <v>265</v>
      </c>
      <c r="J14673" s="34">
        <v>188</v>
      </c>
      <c r="K14673" s="34">
        <v>204</v>
      </c>
      <c r="L14673" s="34">
        <v>207</v>
      </c>
      <c r="M14673" s="34">
        <v>195</v>
      </c>
    </row>
    <row r="14674" spans="1:13" x14ac:dyDescent="0.2">
      <c r="A14674" s="34" t="s">
        <v>115568</v>
      </c>
      <c r="B14674" s="34">
        <v>263</v>
      </c>
      <c r="C14674" s="34">
        <v>218</v>
      </c>
      <c r="D14674" s="34">
        <v>247</v>
      </c>
      <c r="E14674" s="34">
        <v>199</v>
      </c>
      <c r="F14674" s="34">
        <v>287</v>
      </c>
      <c r="G14674" s="34">
        <v>190</v>
      </c>
      <c r="H14674" s="34">
        <v>322</v>
      </c>
      <c r="I14674" s="34">
        <v>210</v>
      </c>
      <c r="J14674" s="34">
        <v>296</v>
      </c>
      <c r="K14674" s="34">
        <v>192</v>
      </c>
      <c r="L14674" s="34">
        <v>238</v>
      </c>
      <c r="M14674" s="34">
        <v>173</v>
      </c>
    </row>
    <row r="14675" spans="1:13" x14ac:dyDescent="0.2">
      <c r="A14675" s="34" t="s">
        <v>115569</v>
      </c>
      <c r="B14675" s="34">
        <v>60</v>
      </c>
      <c r="C14675" s="34">
        <v>113</v>
      </c>
      <c r="D14675" s="34">
        <v>92</v>
      </c>
      <c r="E14675" s="34">
        <v>88</v>
      </c>
      <c r="F14675" s="34">
        <v>64</v>
      </c>
      <c r="G14675" s="34">
        <v>78</v>
      </c>
      <c r="H14675" s="34">
        <v>93</v>
      </c>
      <c r="I14675" s="34">
        <v>83</v>
      </c>
      <c r="J14675" s="34">
        <v>99</v>
      </c>
      <c r="K14675" s="34">
        <v>74</v>
      </c>
      <c r="L14675" s="34">
        <v>94</v>
      </c>
      <c r="M14675" s="34">
        <v>61</v>
      </c>
    </row>
    <row r="14676" spans="1:13" x14ac:dyDescent="0.2">
      <c r="A14676" s="34" t="s">
        <v>115570</v>
      </c>
      <c r="B14676" s="34">
        <v>179</v>
      </c>
      <c r="C14676" s="34">
        <v>159</v>
      </c>
      <c r="D14676" s="34">
        <v>143</v>
      </c>
      <c r="E14676" s="34">
        <v>204</v>
      </c>
      <c r="F14676" s="34">
        <v>134</v>
      </c>
      <c r="G14676" s="34">
        <v>143</v>
      </c>
      <c r="H14676" s="34">
        <v>212</v>
      </c>
      <c r="I14676" s="34">
        <v>148</v>
      </c>
      <c r="J14676" s="34">
        <v>165</v>
      </c>
      <c r="K14676" s="34">
        <v>111</v>
      </c>
      <c r="L14676" s="34">
        <v>182</v>
      </c>
      <c r="M14676" s="34">
        <v>122</v>
      </c>
    </row>
    <row r="14677" spans="1:13" x14ac:dyDescent="0.2">
      <c r="A14677" s="34" t="s">
        <v>115571</v>
      </c>
      <c r="B14677" s="34">
        <v>145</v>
      </c>
      <c r="C14677" s="34">
        <v>198</v>
      </c>
      <c r="D14677" s="34">
        <v>170</v>
      </c>
      <c r="E14677" s="34">
        <v>207</v>
      </c>
      <c r="F14677" s="34">
        <v>116</v>
      </c>
      <c r="G14677" s="34">
        <v>151</v>
      </c>
      <c r="H14677" s="34">
        <v>168</v>
      </c>
      <c r="I14677" s="34">
        <v>179</v>
      </c>
      <c r="J14677" s="34">
        <v>189</v>
      </c>
      <c r="K14677" s="34">
        <v>144</v>
      </c>
      <c r="L14677" s="34">
        <v>155</v>
      </c>
      <c r="M14677" s="34">
        <v>124</v>
      </c>
    </row>
    <row r="14678" spans="1:13" x14ac:dyDescent="0.2">
      <c r="A14678" s="34" t="s">
        <v>115572</v>
      </c>
      <c r="B14678" s="34">
        <v>206</v>
      </c>
      <c r="C14678" s="34">
        <v>204</v>
      </c>
      <c r="D14678" s="34">
        <v>158</v>
      </c>
      <c r="E14678" s="34">
        <v>244</v>
      </c>
      <c r="F14678" s="34">
        <v>187</v>
      </c>
      <c r="G14678" s="34">
        <v>215</v>
      </c>
      <c r="H14678" s="34">
        <v>261</v>
      </c>
      <c r="I14678" s="34">
        <v>239</v>
      </c>
      <c r="J14678" s="34">
        <v>217</v>
      </c>
      <c r="K14678" s="34">
        <v>212</v>
      </c>
      <c r="L14678" s="34">
        <v>264</v>
      </c>
      <c r="M14678" s="34">
        <v>173</v>
      </c>
    </row>
    <row r="14679" spans="1:13" x14ac:dyDescent="0.2">
      <c r="A14679" s="34" t="s">
        <v>115573</v>
      </c>
      <c r="B14679" s="34">
        <v>223</v>
      </c>
      <c r="C14679" s="34">
        <v>264</v>
      </c>
      <c r="D14679" s="34">
        <v>209</v>
      </c>
      <c r="E14679" s="34">
        <v>207</v>
      </c>
      <c r="F14679" s="34">
        <v>187</v>
      </c>
      <c r="G14679" s="34">
        <v>248</v>
      </c>
      <c r="H14679" s="34">
        <v>294</v>
      </c>
      <c r="I14679" s="34">
        <v>230</v>
      </c>
      <c r="J14679" s="34">
        <v>262</v>
      </c>
      <c r="K14679" s="34">
        <v>200</v>
      </c>
      <c r="L14679" s="34">
        <v>232</v>
      </c>
      <c r="M14679" s="34">
        <v>232</v>
      </c>
    </row>
    <row r="14680" spans="1:13" x14ac:dyDescent="0.2">
      <c r="A14680" s="34" t="s">
        <v>115574</v>
      </c>
      <c r="B14680" s="34">
        <v>292</v>
      </c>
      <c r="C14680" s="34">
        <v>423</v>
      </c>
      <c r="D14680" s="34">
        <v>328</v>
      </c>
      <c r="E14680" s="34">
        <v>448</v>
      </c>
      <c r="F14680" s="34">
        <v>292</v>
      </c>
      <c r="G14680" s="34">
        <v>345</v>
      </c>
      <c r="H14680" s="34">
        <v>354</v>
      </c>
      <c r="I14680" s="34">
        <v>338</v>
      </c>
      <c r="J14680" s="34">
        <v>357</v>
      </c>
      <c r="K14680" s="34">
        <v>302</v>
      </c>
      <c r="L14680" s="34">
        <v>327</v>
      </c>
      <c r="M14680" s="34">
        <v>282</v>
      </c>
    </row>
    <row r="14681" spans="1:13" x14ac:dyDescent="0.2">
      <c r="A14681" s="34" t="s">
        <v>115575</v>
      </c>
      <c r="B14681" s="34">
        <v>357</v>
      </c>
      <c r="C14681" s="34">
        <v>294</v>
      </c>
      <c r="D14681" s="34">
        <v>382</v>
      </c>
      <c r="E14681" s="34">
        <v>414</v>
      </c>
      <c r="F14681" s="34">
        <v>273</v>
      </c>
      <c r="G14681" s="34">
        <v>311</v>
      </c>
      <c r="H14681" s="34">
        <v>330</v>
      </c>
      <c r="I14681" s="34">
        <v>302</v>
      </c>
      <c r="J14681" s="34">
        <v>396</v>
      </c>
      <c r="K14681" s="34">
        <v>278</v>
      </c>
      <c r="L14681" s="34">
        <v>365</v>
      </c>
      <c r="M14681" s="34">
        <v>254</v>
      </c>
    </row>
    <row r="14682" spans="1:13" x14ac:dyDescent="0.2">
      <c r="A14682" s="34" t="s">
        <v>115576</v>
      </c>
      <c r="B14682" s="34">
        <v>997</v>
      </c>
      <c r="C14682" s="34">
        <v>849</v>
      </c>
      <c r="D14682" s="34">
        <v>859</v>
      </c>
      <c r="E14682" s="34">
        <v>1016</v>
      </c>
      <c r="F14682" s="34">
        <v>713</v>
      </c>
      <c r="G14682" s="34">
        <v>790</v>
      </c>
      <c r="H14682" s="34">
        <v>830</v>
      </c>
      <c r="I14682" s="34">
        <v>866</v>
      </c>
      <c r="J14682" s="34">
        <v>913</v>
      </c>
      <c r="K14682" s="34">
        <v>777</v>
      </c>
      <c r="L14682" s="34">
        <v>917</v>
      </c>
      <c r="M14682" s="34">
        <v>715</v>
      </c>
    </row>
    <row r="14683" spans="1:13" x14ac:dyDescent="0.2">
      <c r="A14683" s="34" t="s">
        <v>115577</v>
      </c>
      <c r="B14683" s="34">
        <v>258</v>
      </c>
      <c r="C14683" s="34">
        <v>276</v>
      </c>
      <c r="D14683" s="34">
        <v>323</v>
      </c>
      <c r="E14683" s="34">
        <v>231</v>
      </c>
      <c r="F14683" s="34">
        <v>236</v>
      </c>
      <c r="G14683" s="34">
        <v>235</v>
      </c>
      <c r="H14683" s="34">
        <v>320</v>
      </c>
      <c r="I14683" s="34">
        <v>255</v>
      </c>
      <c r="J14683" s="34">
        <v>266</v>
      </c>
      <c r="K14683" s="34">
        <v>255</v>
      </c>
      <c r="L14683" s="34">
        <v>296</v>
      </c>
      <c r="M14683" s="34">
        <v>255</v>
      </c>
    </row>
    <row r="14684" spans="1:13" x14ac:dyDescent="0.2">
      <c r="A14684" s="34" t="s">
        <v>115578</v>
      </c>
      <c r="B14684" s="34">
        <v>134</v>
      </c>
      <c r="C14684" s="34">
        <v>139</v>
      </c>
      <c r="D14684" s="34">
        <v>136</v>
      </c>
      <c r="E14684" s="34">
        <v>146</v>
      </c>
      <c r="F14684" s="34">
        <v>153</v>
      </c>
      <c r="G14684" s="34">
        <v>123</v>
      </c>
      <c r="H14684" s="34">
        <v>138</v>
      </c>
      <c r="I14684" s="34">
        <v>142</v>
      </c>
      <c r="J14684" s="34">
        <v>116</v>
      </c>
      <c r="K14684" s="34">
        <v>97</v>
      </c>
      <c r="L14684" s="34">
        <v>154</v>
      </c>
      <c r="M14684" s="34">
        <v>114</v>
      </c>
    </row>
    <row r="14685" spans="1:13" x14ac:dyDescent="0.2">
      <c r="A14685" s="34" t="s">
        <v>115579</v>
      </c>
      <c r="B14685" s="34">
        <v>383</v>
      </c>
      <c r="C14685" s="34">
        <v>356</v>
      </c>
      <c r="D14685" s="34">
        <v>494</v>
      </c>
      <c r="E14685" s="34">
        <v>393</v>
      </c>
      <c r="F14685" s="34">
        <v>365</v>
      </c>
      <c r="G14685" s="34">
        <v>430</v>
      </c>
      <c r="H14685" s="34">
        <v>549</v>
      </c>
      <c r="I14685" s="34">
        <v>431</v>
      </c>
      <c r="J14685" s="34">
        <v>493</v>
      </c>
      <c r="K14685" s="34">
        <v>343</v>
      </c>
      <c r="L14685" s="34">
        <v>442</v>
      </c>
      <c r="M14685" s="34">
        <v>303</v>
      </c>
    </row>
    <row r="14686" spans="1:13" x14ac:dyDescent="0.2">
      <c r="A14686" s="34" t="s">
        <v>115580</v>
      </c>
      <c r="B14686" s="34">
        <v>248</v>
      </c>
      <c r="C14686" s="34">
        <v>267</v>
      </c>
      <c r="D14686" s="34">
        <v>266</v>
      </c>
      <c r="E14686" s="34">
        <v>303</v>
      </c>
      <c r="F14686" s="34">
        <v>222</v>
      </c>
      <c r="G14686" s="34">
        <v>256</v>
      </c>
      <c r="H14686" s="34">
        <v>395</v>
      </c>
      <c r="I14686" s="34">
        <v>261</v>
      </c>
      <c r="J14686" s="34">
        <v>321</v>
      </c>
      <c r="K14686" s="34">
        <v>245</v>
      </c>
      <c r="L14686" s="34">
        <v>283</v>
      </c>
      <c r="M14686" s="34">
        <v>199</v>
      </c>
    </row>
    <row r="14687" spans="1:13" x14ac:dyDescent="0.2">
      <c r="A14687" s="34" t="s">
        <v>115581</v>
      </c>
      <c r="B14687" s="34">
        <v>318</v>
      </c>
      <c r="C14687" s="34">
        <v>345</v>
      </c>
      <c r="D14687" s="34">
        <v>372</v>
      </c>
      <c r="E14687" s="34">
        <v>374</v>
      </c>
      <c r="F14687" s="34">
        <v>276</v>
      </c>
      <c r="G14687" s="34">
        <v>281</v>
      </c>
      <c r="H14687" s="34">
        <v>411</v>
      </c>
      <c r="I14687" s="34">
        <v>333</v>
      </c>
      <c r="J14687" s="34">
        <v>329</v>
      </c>
      <c r="K14687" s="34">
        <v>237</v>
      </c>
      <c r="L14687" s="34">
        <v>318</v>
      </c>
      <c r="M14687" s="34">
        <v>253</v>
      </c>
    </row>
    <row r="14688" spans="1:13" x14ac:dyDescent="0.2">
      <c r="A14688" s="34" t="s">
        <v>115582</v>
      </c>
      <c r="B14688" s="34">
        <v>211</v>
      </c>
      <c r="C14688" s="34">
        <v>267</v>
      </c>
      <c r="D14688" s="34">
        <v>224</v>
      </c>
      <c r="E14688" s="34">
        <v>288</v>
      </c>
      <c r="F14688" s="34">
        <v>196</v>
      </c>
      <c r="G14688" s="34">
        <v>214</v>
      </c>
      <c r="H14688" s="34">
        <v>250</v>
      </c>
      <c r="I14688" s="34">
        <v>239</v>
      </c>
      <c r="J14688" s="34">
        <v>233</v>
      </c>
      <c r="K14688" s="34">
        <v>204</v>
      </c>
      <c r="L14688" s="34">
        <v>203</v>
      </c>
      <c r="M14688" s="34">
        <v>182</v>
      </c>
    </row>
    <row r="14689" spans="1:13" x14ac:dyDescent="0.2">
      <c r="A14689" s="34" t="s">
        <v>115583</v>
      </c>
      <c r="B14689" s="34">
        <v>244</v>
      </c>
      <c r="C14689" s="34">
        <v>205</v>
      </c>
      <c r="D14689" s="34">
        <v>202</v>
      </c>
      <c r="E14689" s="34">
        <v>244</v>
      </c>
      <c r="F14689" s="34">
        <v>161</v>
      </c>
      <c r="G14689" s="34">
        <v>214</v>
      </c>
      <c r="H14689" s="34">
        <v>203</v>
      </c>
      <c r="I14689" s="34">
        <v>210</v>
      </c>
      <c r="J14689" s="34">
        <v>220</v>
      </c>
      <c r="K14689" s="34">
        <v>201</v>
      </c>
      <c r="L14689" s="34">
        <v>201</v>
      </c>
      <c r="M14689" s="34">
        <v>193</v>
      </c>
    </row>
    <row r="14690" spans="1:13" x14ac:dyDescent="0.2">
      <c r="A14690" s="34" t="s">
        <v>115584</v>
      </c>
      <c r="B14690" s="34">
        <v>193</v>
      </c>
      <c r="C14690" s="34">
        <v>201</v>
      </c>
      <c r="D14690" s="34">
        <v>258</v>
      </c>
      <c r="E14690" s="34">
        <v>211</v>
      </c>
      <c r="F14690" s="34">
        <v>206</v>
      </c>
      <c r="G14690" s="34">
        <v>182</v>
      </c>
      <c r="H14690" s="34">
        <v>250</v>
      </c>
      <c r="I14690" s="34">
        <v>202</v>
      </c>
      <c r="J14690" s="34">
        <v>229</v>
      </c>
      <c r="K14690" s="34">
        <v>144</v>
      </c>
      <c r="L14690" s="34">
        <v>185</v>
      </c>
      <c r="M14690" s="34">
        <v>146</v>
      </c>
    </row>
    <row r="14691" spans="1:13" x14ac:dyDescent="0.2">
      <c r="A14691" s="34" t="s">
        <v>115585</v>
      </c>
      <c r="B14691" s="34">
        <v>285</v>
      </c>
      <c r="C14691" s="34">
        <v>305</v>
      </c>
      <c r="D14691" s="34">
        <v>340</v>
      </c>
      <c r="E14691" s="34">
        <v>334</v>
      </c>
      <c r="F14691" s="34">
        <v>281</v>
      </c>
      <c r="G14691" s="34">
        <v>272</v>
      </c>
      <c r="H14691" s="34">
        <v>294</v>
      </c>
      <c r="I14691" s="34">
        <v>288</v>
      </c>
      <c r="J14691" s="34">
        <v>359</v>
      </c>
      <c r="K14691" s="34">
        <v>254</v>
      </c>
      <c r="L14691" s="34">
        <v>269</v>
      </c>
      <c r="M14691" s="34">
        <v>227</v>
      </c>
    </row>
    <row r="14692" spans="1:13" x14ac:dyDescent="0.2">
      <c r="A14692" s="34" t="s">
        <v>115586</v>
      </c>
      <c r="B14692" s="34">
        <v>301</v>
      </c>
      <c r="C14692" s="34">
        <v>415</v>
      </c>
      <c r="D14692" s="34">
        <v>362</v>
      </c>
      <c r="E14692" s="34">
        <v>392</v>
      </c>
      <c r="F14692" s="34">
        <v>380</v>
      </c>
      <c r="G14692" s="34">
        <v>350</v>
      </c>
      <c r="H14692" s="34">
        <v>416</v>
      </c>
      <c r="I14692" s="34">
        <v>389</v>
      </c>
      <c r="J14692" s="34">
        <v>361</v>
      </c>
      <c r="K14692" s="34">
        <v>294</v>
      </c>
      <c r="L14692" s="34">
        <v>338</v>
      </c>
      <c r="M14692" s="34">
        <v>282</v>
      </c>
    </row>
    <row r="14693" spans="1:13" x14ac:dyDescent="0.2">
      <c r="A14693" s="34" t="s">
        <v>115587</v>
      </c>
      <c r="B14693" s="34">
        <v>298</v>
      </c>
      <c r="C14693" s="34">
        <v>323</v>
      </c>
      <c r="D14693" s="34">
        <v>262</v>
      </c>
      <c r="E14693" s="34">
        <v>354</v>
      </c>
      <c r="F14693" s="34">
        <v>302</v>
      </c>
      <c r="G14693" s="34">
        <v>235</v>
      </c>
      <c r="H14693" s="34">
        <v>364</v>
      </c>
      <c r="I14693" s="34">
        <v>361</v>
      </c>
      <c r="J14693" s="34">
        <v>401</v>
      </c>
      <c r="K14693" s="34">
        <v>218</v>
      </c>
      <c r="L14693" s="34">
        <v>338</v>
      </c>
      <c r="M14693" s="34">
        <v>264</v>
      </c>
    </row>
    <row r="14694" spans="1:13" x14ac:dyDescent="0.2">
      <c r="A14694" s="34" t="s">
        <v>115588</v>
      </c>
      <c r="B14694" s="34">
        <v>84</v>
      </c>
      <c r="C14694" s="34">
        <v>124</v>
      </c>
      <c r="D14694" s="34">
        <v>93</v>
      </c>
      <c r="E14694" s="34">
        <v>123</v>
      </c>
      <c r="F14694" s="34">
        <v>75</v>
      </c>
      <c r="G14694" s="34">
        <v>88</v>
      </c>
      <c r="H14694" s="34">
        <v>110</v>
      </c>
      <c r="I14694" s="34">
        <v>104</v>
      </c>
      <c r="J14694" s="34">
        <v>95</v>
      </c>
      <c r="K14694" s="34">
        <v>87</v>
      </c>
      <c r="L14694" s="34">
        <v>74</v>
      </c>
      <c r="M14694" s="34">
        <v>87</v>
      </c>
    </row>
    <row r="14695" spans="1:13" x14ac:dyDescent="0.2">
      <c r="A14695" s="34" t="s">
        <v>115589</v>
      </c>
      <c r="B14695" s="34">
        <v>210</v>
      </c>
      <c r="C14695" s="34">
        <v>259</v>
      </c>
      <c r="D14695" s="34">
        <v>299</v>
      </c>
      <c r="E14695" s="34">
        <v>271</v>
      </c>
      <c r="F14695" s="34">
        <v>264</v>
      </c>
      <c r="G14695" s="34">
        <v>256</v>
      </c>
      <c r="H14695" s="34">
        <v>294</v>
      </c>
      <c r="I14695" s="34">
        <v>276</v>
      </c>
      <c r="J14695" s="34">
        <v>303</v>
      </c>
      <c r="K14695" s="34">
        <v>164</v>
      </c>
      <c r="L14695" s="34">
        <v>255</v>
      </c>
      <c r="M14695" s="34">
        <v>187</v>
      </c>
    </row>
    <row r="14696" spans="1:13" x14ac:dyDescent="0.2">
      <c r="A14696" s="34" t="s">
        <v>115590</v>
      </c>
      <c r="B14696" s="34">
        <v>140</v>
      </c>
      <c r="C14696" s="34">
        <v>144</v>
      </c>
      <c r="D14696" s="34">
        <v>169</v>
      </c>
      <c r="E14696" s="34">
        <v>169</v>
      </c>
      <c r="F14696" s="34">
        <v>130</v>
      </c>
      <c r="G14696" s="34">
        <v>141</v>
      </c>
      <c r="H14696" s="34">
        <v>167</v>
      </c>
      <c r="I14696" s="34">
        <v>161</v>
      </c>
      <c r="J14696" s="34">
        <v>137</v>
      </c>
      <c r="K14696" s="34">
        <v>120</v>
      </c>
      <c r="L14696" s="34">
        <v>146</v>
      </c>
      <c r="M14696" s="34">
        <v>135</v>
      </c>
    </row>
    <row r="14697" spans="1:13" x14ac:dyDescent="0.2">
      <c r="A14697" s="34" t="s">
        <v>115591</v>
      </c>
      <c r="B14697" s="34">
        <v>142</v>
      </c>
      <c r="C14697" s="34">
        <v>199</v>
      </c>
      <c r="D14697" s="34">
        <v>149</v>
      </c>
      <c r="E14697" s="34">
        <v>198</v>
      </c>
      <c r="F14697" s="34">
        <v>172</v>
      </c>
      <c r="G14697" s="34">
        <v>207</v>
      </c>
      <c r="H14697" s="34">
        <v>172</v>
      </c>
      <c r="I14697" s="34">
        <v>201</v>
      </c>
      <c r="J14697" s="34">
        <v>197</v>
      </c>
      <c r="K14697" s="34">
        <v>180</v>
      </c>
      <c r="L14697" s="34">
        <v>180</v>
      </c>
      <c r="M14697" s="34">
        <v>137</v>
      </c>
    </row>
    <row r="14698" spans="1:13" x14ac:dyDescent="0.2">
      <c r="A14698" s="34" t="s">
        <v>115592</v>
      </c>
      <c r="B14698" s="34">
        <v>222</v>
      </c>
      <c r="C14698" s="34">
        <v>257</v>
      </c>
      <c r="D14698" s="34">
        <v>199</v>
      </c>
      <c r="E14698" s="34">
        <v>258</v>
      </c>
      <c r="F14698" s="34">
        <v>184</v>
      </c>
      <c r="G14698" s="34">
        <v>230</v>
      </c>
      <c r="H14698" s="34">
        <v>204</v>
      </c>
      <c r="I14698" s="34">
        <v>214</v>
      </c>
      <c r="J14698" s="34">
        <v>211</v>
      </c>
      <c r="K14698" s="34">
        <v>187</v>
      </c>
      <c r="L14698" s="34">
        <v>191</v>
      </c>
      <c r="M14698" s="34">
        <v>188</v>
      </c>
    </row>
    <row r="14699" spans="1:13" x14ac:dyDescent="0.2">
      <c r="A14699" s="34" t="s">
        <v>115593</v>
      </c>
      <c r="B14699" s="34">
        <v>328</v>
      </c>
      <c r="C14699" s="34">
        <v>320</v>
      </c>
      <c r="D14699" s="34">
        <v>342</v>
      </c>
      <c r="E14699" s="34">
        <v>340</v>
      </c>
      <c r="F14699" s="34">
        <v>325</v>
      </c>
      <c r="G14699" s="34">
        <v>287</v>
      </c>
      <c r="H14699" s="34">
        <v>389</v>
      </c>
      <c r="I14699" s="34">
        <v>284</v>
      </c>
      <c r="J14699" s="34">
        <v>315</v>
      </c>
      <c r="K14699" s="34">
        <v>269</v>
      </c>
      <c r="L14699" s="34">
        <v>335</v>
      </c>
      <c r="M14699" s="34">
        <v>260</v>
      </c>
    </row>
    <row r="14700" spans="1:13" x14ac:dyDescent="0.2">
      <c r="A14700" s="34" t="s">
        <v>115594</v>
      </c>
      <c r="B14700" s="34">
        <v>169</v>
      </c>
      <c r="C14700" s="34">
        <v>142</v>
      </c>
      <c r="D14700" s="34">
        <v>136</v>
      </c>
      <c r="E14700" s="34">
        <v>206</v>
      </c>
      <c r="F14700" s="34">
        <v>163</v>
      </c>
      <c r="G14700" s="34">
        <v>165</v>
      </c>
      <c r="H14700" s="34">
        <v>154</v>
      </c>
      <c r="I14700" s="34">
        <v>174</v>
      </c>
      <c r="J14700" s="34">
        <v>208</v>
      </c>
      <c r="K14700" s="34">
        <v>124</v>
      </c>
      <c r="L14700" s="34">
        <v>172</v>
      </c>
      <c r="M14700" s="34">
        <v>93</v>
      </c>
    </row>
    <row r="14701" spans="1:13" x14ac:dyDescent="0.2">
      <c r="A14701" s="34" t="s">
        <v>115595</v>
      </c>
      <c r="B14701" s="34">
        <v>218</v>
      </c>
      <c r="C14701" s="34">
        <v>168</v>
      </c>
      <c r="D14701" s="34">
        <v>240</v>
      </c>
      <c r="E14701" s="34">
        <v>217</v>
      </c>
      <c r="F14701" s="34">
        <v>181</v>
      </c>
      <c r="G14701" s="34">
        <v>193</v>
      </c>
      <c r="H14701" s="34">
        <v>211</v>
      </c>
      <c r="I14701" s="34">
        <v>219</v>
      </c>
      <c r="J14701" s="34">
        <v>261</v>
      </c>
      <c r="K14701" s="34">
        <v>207</v>
      </c>
      <c r="L14701" s="34">
        <v>257</v>
      </c>
      <c r="M14701" s="34">
        <v>162</v>
      </c>
    </row>
    <row r="14702" spans="1:13" x14ac:dyDescent="0.2">
      <c r="A14702" s="34" t="s">
        <v>115596</v>
      </c>
      <c r="B14702" s="34">
        <v>351</v>
      </c>
      <c r="C14702" s="34">
        <v>283</v>
      </c>
      <c r="D14702" s="34">
        <v>317</v>
      </c>
      <c r="E14702" s="34">
        <v>297</v>
      </c>
      <c r="F14702" s="34">
        <v>314</v>
      </c>
      <c r="G14702" s="34">
        <v>250</v>
      </c>
      <c r="H14702" s="34">
        <v>356</v>
      </c>
      <c r="I14702" s="34">
        <v>301</v>
      </c>
      <c r="J14702" s="34">
        <v>280</v>
      </c>
      <c r="K14702" s="34">
        <v>267</v>
      </c>
      <c r="L14702" s="34">
        <v>361</v>
      </c>
      <c r="M14702" s="34">
        <v>248</v>
      </c>
    </row>
    <row r="14703" spans="1:13" x14ac:dyDescent="0.2">
      <c r="A14703" s="34" t="s">
        <v>115597</v>
      </c>
      <c r="B14703" s="34">
        <v>786</v>
      </c>
      <c r="C14703" s="34">
        <v>758</v>
      </c>
      <c r="D14703" s="34">
        <v>846</v>
      </c>
      <c r="E14703" s="34">
        <v>800</v>
      </c>
      <c r="F14703" s="34">
        <v>661</v>
      </c>
      <c r="G14703" s="34">
        <v>730</v>
      </c>
      <c r="H14703" s="34">
        <v>876</v>
      </c>
      <c r="I14703" s="34">
        <v>724</v>
      </c>
      <c r="J14703" s="34">
        <v>774</v>
      </c>
      <c r="K14703" s="34">
        <v>670</v>
      </c>
      <c r="L14703" s="34">
        <v>809</v>
      </c>
      <c r="M14703" s="34">
        <v>612</v>
      </c>
    </row>
    <row r="14704" spans="1:13" x14ac:dyDescent="0.2">
      <c r="A14704" s="34" t="s">
        <v>115598</v>
      </c>
      <c r="B14704" s="34">
        <v>330</v>
      </c>
      <c r="C14704" s="34">
        <v>310</v>
      </c>
      <c r="D14704" s="34">
        <v>202</v>
      </c>
      <c r="E14704" s="34">
        <v>323</v>
      </c>
      <c r="F14704" s="34">
        <v>224</v>
      </c>
      <c r="G14704" s="34">
        <v>295</v>
      </c>
      <c r="H14704" s="34">
        <v>267</v>
      </c>
      <c r="I14704" s="34">
        <v>285</v>
      </c>
      <c r="J14704" s="34">
        <v>313</v>
      </c>
      <c r="K14704" s="34">
        <v>250</v>
      </c>
      <c r="L14704" s="34">
        <v>284</v>
      </c>
      <c r="M14704" s="34">
        <v>256</v>
      </c>
    </row>
    <row r="14705" spans="1:13" x14ac:dyDescent="0.2">
      <c r="A14705" s="34" t="s">
        <v>115599</v>
      </c>
      <c r="B14705" s="34">
        <v>425</v>
      </c>
      <c r="C14705" s="34">
        <v>430</v>
      </c>
      <c r="D14705" s="34">
        <v>443</v>
      </c>
      <c r="E14705" s="34">
        <v>486</v>
      </c>
      <c r="F14705" s="34">
        <v>377</v>
      </c>
      <c r="G14705" s="34">
        <v>339</v>
      </c>
      <c r="H14705" s="34">
        <v>429</v>
      </c>
      <c r="I14705" s="34">
        <v>371</v>
      </c>
      <c r="J14705" s="34">
        <v>449</v>
      </c>
      <c r="K14705" s="34">
        <v>334</v>
      </c>
      <c r="L14705" s="34">
        <v>389</v>
      </c>
      <c r="M14705" s="34">
        <v>288</v>
      </c>
    </row>
    <row r="14706" spans="1:13" x14ac:dyDescent="0.2">
      <c r="A14706" s="34" t="s">
        <v>115600</v>
      </c>
      <c r="B14706" s="34">
        <v>307</v>
      </c>
      <c r="C14706" s="34">
        <v>310</v>
      </c>
      <c r="D14706" s="34">
        <v>308</v>
      </c>
      <c r="E14706" s="34">
        <v>325</v>
      </c>
      <c r="F14706" s="34">
        <v>302</v>
      </c>
      <c r="G14706" s="34">
        <v>277</v>
      </c>
      <c r="H14706" s="34">
        <v>308</v>
      </c>
      <c r="I14706" s="34">
        <v>278</v>
      </c>
      <c r="J14706" s="34">
        <v>330</v>
      </c>
      <c r="K14706" s="34">
        <v>240</v>
      </c>
      <c r="L14706" s="34">
        <v>315</v>
      </c>
      <c r="M14706" s="34">
        <v>241</v>
      </c>
    </row>
    <row r="14707" spans="1:13" x14ac:dyDescent="0.2">
      <c r="A14707" s="34" t="s">
        <v>115601</v>
      </c>
      <c r="B14707" s="34">
        <v>154</v>
      </c>
      <c r="C14707" s="34">
        <v>174</v>
      </c>
      <c r="D14707" s="34">
        <v>158</v>
      </c>
      <c r="E14707" s="34">
        <v>203</v>
      </c>
      <c r="F14707" s="34">
        <v>165</v>
      </c>
      <c r="G14707" s="34">
        <v>176</v>
      </c>
      <c r="H14707" s="34">
        <v>231</v>
      </c>
      <c r="I14707" s="34">
        <v>182</v>
      </c>
      <c r="J14707" s="34">
        <v>182</v>
      </c>
      <c r="K14707" s="34">
        <v>149</v>
      </c>
      <c r="L14707" s="34">
        <v>183</v>
      </c>
      <c r="M14707" s="34">
        <v>151</v>
      </c>
    </row>
    <row r="14708" spans="1:13" x14ac:dyDescent="0.2">
      <c r="A14708" s="34" t="s">
        <v>115602</v>
      </c>
      <c r="B14708" s="34">
        <v>253</v>
      </c>
      <c r="C14708" s="34">
        <v>171</v>
      </c>
      <c r="D14708" s="34">
        <v>186</v>
      </c>
      <c r="E14708" s="34">
        <v>218</v>
      </c>
      <c r="F14708" s="34">
        <v>154</v>
      </c>
      <c r="G14708" s="34">
        <v>164</v>
      </c>
      <c r="H14708" s="34">
        <v>196</v>
      </c>
      <c r="I14708" s="34">
        <v>210</v>
      </c>
      <c r="J14708" s="34">
        <v>177</v>
      </c>
      <c r="K14708" s="34">
        <v>133</v>
      </c>
      <c r="L14708" s="34">
        <v>196</v>
      </c>
      <c r="M14708" s="34">
        <v>121</v>
      </c>
    </row>
    <row r="14709" spans="1:13" x14ac:dyDescent="0.2">
      <c r="A14709" s="34" t="s">
        <v>115603</v>
      </c>
      <c r="B14709" s="34">
        <v>200</v>
      </c>
      <c r="C14709" s="34">
        <v>244</v>
      </c>
      <c r="D14709" s="34">
        <v>212</v>
      </c>
      <c r="E14709" s="34">
        <v>257</v>
      </c>
      <c r="F14709" s="34">
        <v>184</v>
      </c>
      <c r="G14709" s="34">
        <v>259</v>
      </c>
      <c r="H14709" s="34">
        <v>207</v>
      </c>
      <c r="I14709" s="34">
        <v>266</v>
      </c>
      <c r="J14709" s="34">
        <v>216</v>
      </c>
      <c r="K14709" s="34">
        <v>221</v>
      </c>
      <c r="L14709" s="34">
        <v>240</v>
      </c>
      <c r="M14709" s="34">
        <v>166</v>
      </c>
    </row>
    <row r="14710" spans="1:13" x14ac:dyDescent="0.2">
      <c r="A14710" s="34" t="s">
        <v>115604</v>
      </c>
      <c r="B14710" s="34">
        <v>175</v>
      </c>
      <c r="C14710" s="34">
        <v>194</v>
      </c>
      <c r="D14710" s="34">
        <v>134</v>
      </c>
      <c r="E14710" s="34">
        <v>190</v>
      </c>
      <c r="F14710" s="34">
        <v>160</v>
      </c>
      <c r="G14710" s="34">
        <v>151</v>
      </c>
      <c r="H14710" s="34">
        <v>150</v>
      </c>
      <c r="I14710" s="34">
        <v>172</v>
      </c>
      <c r="J14710" s="34">
        <v>162</v>
      </c>
      <c r="K14710" s="34">
        <v>141</v>
      </c>
      <c r="L14710" s="34">
        <v>150</v>
      </c>
      <c r="M14710" s="34">
        <v>113</v>
      </c>
    </row>
    <row r="14711" spans="1:13" x14ac:dyDescent="0.2">
      <c r="A14711" s="34" t="s">
        <v>115605</v>
      </c>
      <c r="B14711" s="34">
        <v>95</v>
      </c>
      <c r="C14711" s="34">
        <v>85</v>
      </c>
      <c r="D14711" s="34">
        <v>115</v>
      </c>
      <c r="E14711" s="34">
        <v>157</v>
      </c>
      <c r="F14711" s="34">
        <v>122</v>
      </c>
      <c r="G14711" s="34">
        <v>108</v>
      </c>
      <c r="H14711" s="34">
        <v>175</v>
      </c>
      <c r="I14711" s="34">
        <v>130</v>
      </c>
      <c r="J14711" s="34">
        <v>111</v>
      </c>
      <c r="K14711" s="34">
        <v>107</v>
      </c>
      <c r="L14711" s="34">
        <v>129</v>
      </c>
      <c r="M14711" s="34">
        <v>107</v>
      </c>
    </row>
    <row r="14712" spans="1:13" x14ac:dyDescent="0.2">
      <c r="A14712" s="34" t="s">
        <v>115606</v>
      </c>
      <c r="B14712" s="34">
        <v>154</v>
      </c>
      <c r="C14712" s="34">
        <v>146</v>
      </c>
      <c r="D14712" s="34">
        <v>181</v>
      </c>
      <c r="E14712" s="34">
        <v>143</v>
      </c>
      <c r="F14712" s="34">
        <v>119</v>
      </c>
      <c r="G14712" s="34">
        <v>102</v>
      </c>
      <c r="H14712" s="34">
        <v>183</v>
      </c>
      <c r="I14712" s="34">
        <v>115</v>
      </c>
      <c r="J14712" s="34">
        <v>191</v>
      </c>
      <c r="K14712" s="34">
        <v>80</v>
      </c>
      <c r="L14712" s="34">
        <v>129</v>
      </c>
      <c r="M14712" s="34">
        <v>74</v>
      </c>
    </row>
    <row r="14713" spans="1:13" x14ac:dyDescent="0.2">
      <c r="A14713" s="34" t="s">
        <v>115607</v>
      </c>
      <c r="B14713" s="34">
        <v>161</v>
      </c>
      <c r="C14713" s="34">
        <v>198</v>
      </c>
      <c r="D14713" s="34">
        <v>227</v>
      </c>
      <c r="E14713" s="34">
        <v>210</v>
      </c>
      <c r="F14713" s="34">
        <v>201</v>
      </c>
      <c r="G14713" s="34">
        <v>223</v>
      </c>
      <c r="H14713" s="34">
        <v>224</v>
      </c>
      <c r="I14713" s="34">
        <v>236</v>
      </c>
      <c r="J14713" s="34">
        <v>221</v>
      </c>
      <c r="K14713" s="34">
        <v>173</v>
      </c>
      <c r="L14713" s="34">
        <v>173</v>
      </c>
      <c r="M14713" s="34">
        <v>169</v>
      </c>
    </row>
    <row r="14714" spans="1:13" x14ac:dyDescent="0.2">
      <c r="A14714" s="34" t="s">
        <v>115608</v>
      </c>
      <c r="B14714" s="34">
        <v>110</v>
      </c>
      <c r="C14714" s="34">
        <v>216</v>
      </c>
      <c r="D14714" s="34">
        <v>108</v>
      </c>
      <c r="E14714" s="34">
        <v>216</v>
      </c>
      <c r="F14714" s="34">
        <v>120</v>
      </c>
      <c r="G14714" s="34">
        <v>155</v>
      </c>
      <c r="H14714" s="34">
        <v>164</v>
      </c>
      <c r="I14714" s="34">
        <v>160</v>
      </c>
      <c r="J14714" s="34">
        <v>180</v>
      </c>
      <c r="K14714" s="34">
        <v>157</v>
      </c>
      <c r="L14714" s="34">
        <v>153</v>
      </c>
      <c r="M14714" s="34">
        <v>108</v>
      </c>
    </row>
    <row r="14715" spans="1:13" x14ac:dyDescent="0.2">
      <c r="A14715" s="34" t="s">
        <v>115609</v>
      </c>
      <c r="B14715" s="34">
        <v>98</v>
      </c>
      <c r="C14715" s="34">
        <v>122</v>
      </c>
      <c r="D14715" s="34">
        <v>106</v>
      </c>
      <c r="E14715" s="34">
        <v>136</v>
      </c>
      <c r="F14715" s="34">
        <v>100</v>
      </c>
      <c r="G14715" s="34">
        <v>116</v>
      </c>
      <c r="H14715" s="34">
        <v>109</v>
      </c>
      <c r="I14715" s="34">
        <v>112</v>
      </c>
      <c r="J14715" s="34">
        <v>137</v>
      </c>
      <c r="K14715" s="34">
        <v>83</v>
      </c>
      <c r="L14715" s="34">
        <v>101</v>
      </c>
      <c r="M14715" s="34">
        <v>72</v>
      </c>
    </row>
    <row r="14716" spans="1:13" x14ac:dyDescent="0.2">
      <c r="A14716" s="34" t="s">
        <v>115610</v>
      </c>
      <c r="B14716" s="34">
        <v>254</v>
      </c>
      <c r="C14716" s="34">
        <v>250</v>
      </c>
      <c r="D14716" s="34">
        <v>300</v>
      </c>
      <c r="E14716" s="34">
        <v>288</v>
      </c>
      <c r="F14716" s="34">
        <v>272</v>
      </c>
      <c r="G14716" s="34">
        <v>296</v>
      </c>
      <c r="H14716" s="34">
        <v>300</v>
      </c>
      <c r="I14716" s="34">
        <v>249</v>
      </c>
      <c r="J14716" s="34">
        <v>238</v>
      </c>
      <c r="K14716" s="34">
        <v>194</v>
      </c>
      <c r="L14716" s="34">
        <v>263</v>
      </c>
      <c r="M14716" s="34">
        <v>186</v>
      </c>
    </row>
    <row r="14717" spans="1:13" x14ac:dyDescent="0.2">
      <c r="A14717" s="34" t="s">
        <v>115611</v>
      </c>
      <c r="B14717" s="34">
        <v>184</v>
      </c>
      <c r="C14717" s="34">
        <v>171</v>
      </c>
      <c r="D14717" s="34">
        <v>222</v>
      </c>
      <c r="E14717" s="34">
        <v>203</v>
      </c>
      <c r="F14717" s="34">
        <v>164</v>
      </c>
      <c r="G14717" s="34">
        <v>176</v>
      </c>
      <c r="H14717" s="34">
        <v>238</v>
      </c>
      <c r="I14717" s="34">
        <v>181</v>
      </c>
      <c r="J14717" s="34">
        <v>178</v>
      </c>
      <c r="K14717" s="34">
        <v>168</v>
      </c>
      <c r="L14717" s="34">
        <v>175</v>
      </c>
      <c r="M14717" s="34">
        <v>159</v>
      </c>
    </row>
    <row r="14718" spans="1:13" x14ac:dyDescent="0.2">
      <c r="A14718" s="34" t="s">
        <v>115612</v>
      </c>
      <c r="B14718" s="34">
        <v>96</v>
      </c>
      <c r="C14718" s="34">
        <v>86</v>
      </c>
      <c r="D14718" s="34">
        <v>82</v>
      </c>
      <c r="E14718" s="34">
        <v>120</v>
      </c>
      <c r="F14718" s="34">
        <v>109</v>
      </c>
      <c r="G14718" s="34">
        <v>70</v>
      </c>
      <c r="H14718" s="34">
        <v>96</v>
      </c>
      <c r="I14718" s="34">
        <v>72</v>
      </c>
      <c r="J14718" s="34">
        <v>103</v>
      </c>
      <c r="K14718" s="34">
        <v>54</v>
      </c>
      <c r="L14718" s="34">
        <v>81</v>
      </c>
      <c r="M14718" s="34">
        <v>63</v>
      </c>
    </row>
    <row r="14719" spans="1:13" x14ac:dyDescent="0.2">
      <c r="A14719" s="34" t="s">
        <v>115613</v>
      </c>
      <c r="B14719" s="34">
        <v>116</v>
      </c>
      <c r="C14719" s="34">
        <v>157</v>
      </c>
      <c r="D14719" s="34">
        <v>152</v>
      </c>
      <c r="E14719" s="34">
        <v>179</v>
      </c>
      <c r="F14719" s="34">
        <v>155</v>
      </c>
      <c r="G14719" s="34">
        <v>131</v>
      </c>
      <c r="H14719" s="34">
        <v>121</v>
      </c>
      <c r="I14719" s="34">
        <v>160</v>
      </c>
      <c r="J14719" s="34">
        <v>79</v>
      </c>
      <c r="K14719" s="34">
        <v>129</v>
      </c>
      <c r="L14719" s="34">
        <v>76</v>
      </c>
      <c r="M14719" s="34">
        <v>111</v>
      </c>
    </row>
    <row r="14720" spans="1:13" x14ac:dyDescent="0.2">
      <c r="A14720" s="34" t="s">
        <v>115614</v>
      </c>
      <c r="B14720" s="34">
        <v>159</v>
      </c>
      <c r="C14720" s="34">
        <v>269</v>
      </c>
      <c r="D14720" s="34">
        <v>224</v>
      </c>
      <c r="E14720" s="34">
        <v>270</v>
      </c>
      <c r="F14720" s="34">
        <v>196</v>
      </c>
      <c r="G14720" s="34">
        <v>254</v>
      </c>
      <c r="H14720" s="34">
        <v>216</v>
      </c>
      <c r="I14720" s="34">
        <v>215</v>
      </c>
      <c r="J14720" s="34">
        <v>184</v>
      </c>
      <c r="K14720" s="34">
        <v>210</v>
      </c>
      <c r="L14720" s="34">
        <v>233</v>
      </c>
      <c r="M14720" s="34">
        <v>209</v>
      </c>
    </row>
    <row r="14721" spans="1:13" x14ac:dyDescent="0.2">
      <c r="A14721" s="34" t="s">
        <v>115615</v>
      </c>
      <c r="B14721" s="34">
        <v>308</v>
      </c>
      <c r="C14721" s="34">
        <v>319</v>
      </c>
      <c r="D14721" s="34">
        <v>335</v>
      </c>
      <c r="E14721" s="34">
        <v>358</v>
      </c>
      <c r="F14721" s="34">
        <v>340</v>
      </c>
      <c r="G14721" s="34">
        <v>296</v>
      </c>
      <c r="H14721" s="34">
        <v>345</v>
      </c>
      <c r="I14721" s="34">
        <v>335</v>
      </c>
      <c r="J14721" s="34">
        <v>415</v>
      </c>
      <c r="K14721" s="34">
        <v>274</v>
      </c>
      <c r="L14721" s="34">
        <v>335</v>
      </c>
      <c r="M14721" s="34">
        <v>226</v>
      </c>
    </row>
    <row r="14722" spans="1:13" x14ac:dyDescent="0.2">
      <c r="A14722" s="34" t="s">
        <v>115616</v>
      </c>
      <c r="B14722" s="34">
        <v>248</v>
      </c>
      <c r="C14722" s="34">
        <v>234</v>
      </c>
      <c r="D14722" s="34">
        <v>253</v>
      </c>
      <c r="E14722" s="34">
        <v>230</v>
      </c>
      <c r="F14722" s="34">
        <v>225</v>
      </c>
      <c r="G14722" s="34">
        <v>244</v>
      </c>
      <c r="H14722" s="34">
        <v>239</v>
      </c>
      <c r="I14722" s="34">
        <v>263</v>
      </c>
      <c r="J14722" s="34">
        <v>249</v>
      </c>
      <c r="K14722" s="34">
        <v>217</v>
      </c>
      <c r="L14722" s="34">
        <v>198</v>
      </c>
      <c r="M14722" s="34">
        <v>180</v>
      </c>
    </row>
    <row r="14723" spans="1:13" x14ac:dyDescent="0.2">
      <c r="A14723" s="34" t="s">
        <v>115617</v>
      </c>
      <c r="B14723" s="34">
        <v>525</v>
      </c>
      <c r="C14723" s="34">
        <v>447</v>
      </c>
      <c r="D14723" s="34">
        <v>539</v>
      </c>
      <c r="E14723" s="34">
        <v>562</v>
      </c>
      <c r="F14723" s="34">
        <v>445</v>
      </c>
      <c r="G14723" s="34">
        <v>477</v>
      </c>
      <c r="H14723" s="34">
        <v>613</v>
      </c>
      <c r="I14723" s="34">
        <v>501</v>
      </c>
      <c r="J14723" s="34">
        <v>656</v>
      </c>
      <c r="K14723" s="34">
        <v>436</v>
      </c>
      <c r="L14723" s="34">
        <v>625</v>
      </c>
      <c r="M14723" s="34">
        <v>411</v>
      </c>
    </row>
    <row r="14724" spans="1:13" x14ac:dyDescent="0.2">
      <c r="A14724" s="34" t="s">
        <v>115618</v>
      </c>
      <c r="B14724" s="34">
        <v>805</v>
      </c>
      <c r="C14724" s="34">
        <v>752</v>
      </c>
      <c r="D14724" s="34">
        <v>802</v>
      </c>
      <c r="E14724" s="34">
        <v>867</v>
      </c>
      <c r="F14724" s="34">
        <v>653</v>
      </c>
      <c r="G14724" s="34">
        <v>663</v>
      </c>
      <c r="H14724" s="34">
        <v>851</v>
      </c>
      <c r="I14724" s="34">
        <v>765</v>
      </c>
      <c r="J14724" s="34">
        <v>797</v>
      </c>
      <c r="K14724" s="34">
        <v>612</v>
      </c>
      <c r="L14724" s="34">
        <v>793</v>
      </c>
      <c r="M14724" s="34">
        <v>552</v>
      </c>
    </row>
    <row r="14725" spans="1:13" x14ac:dyDescent="0.2">
      <c r="A14725" s="34" t="s">
        <v>115619</v>
      </c>
      <c r="B14725" s="34">
        <v>274</v>
      </c>
      <c r="C14725" s="34">
        <v>357</v>
      </c>
      <c r="D14725" s="34">
        <v>245</v>
      </c>
      <c r="E14725" s="34">
        <v>337</v>
      </c>
      <c r="F14725" s="34">
        <v>296</v>
      </c>
      <c r="G14725" s="34">
        <v>374</v>
      </c>
      <c r="H14725" s="34">
        <v>329</v>
      </c>
      <c r="I14725" s="34">
        <v>315</v>
      </c>
      <c r="J14725" s="34">
        <v>317</v>
      </c>
      <c r="K14725" s="34">
        <v>303</v>
      </c>
      <c r="L14725" s="34">
        <v>278</v>
      </c>
      <c r="M14725" s="34">
        <v>258</v>
      </c>
    </row>
    <row r="14726" spans="1:13" x14ac:dyDescent="0.2">
      <c r="A14726" s="34" t="s">
        <v>115620</v>
      </c>
      <c r="B14726" s="34">
        <v>344</v>
      </c>
      <c r="C14726" s="34">
        <v>275</v>
      </c>
      <c r="D14726" s="34">
        <v>300</v>
      </c>
      <c r="E14726" s="34">
        <v>332</v>
      </c>
      <c r="F14726" s="34">
        <v>227</v>
      </c>
      <c r="G14726" s="34">
        <v>300</v>
      </c>
      <c r="H14726" s="34">
        <v>304</v>
      </c>
      <c r="I14726" s="34">
        <v>261</v>
      </c>
      <c r="J14726" s="34">
        <v>307</v>
      </c>
      <c r="K14726" s="34">
        <v>284</v>
      </c>
      <c r="L14726" s="34">
        <v>233</v>
      </c>
      <c r="M14726" s="34">
        <v>214</v>
      </c>
    </row>
    <row r="14727" spans="1:13" x14ac:dyDescent="0.2">
      <c r="A14727" s="34" t="s">
        <v>115621</v>
      </c>
      <c r="B14727" s="34">
        <v>554</v>
      </c>
      <c r="C14727" s="34">
        <v>449</v>
      </c>
      <c r="D14727" s="34">
        <v>377</v>
      </c>
      <c r="E14727" s="34">
        <v>423</v>
      </c>
      <c r="F14727" s="34">
        <v>384</v>
      </c>
      <c r="G14727" s="34">
        <v>389</v>
      </c>
      <c r="H14727" s="34">
        <v>470</v>
      </c>
      <c r="I14727" s="34">
        <v>460</v>
      </c>
      <c r="J14727" s="34">
        <v>385</v>
      </c>
      <c r="K14727" s="34">
        <v>385</v>
      </c>
      <c r="L14727" s="34">
        <v>361</v>
      </c>
      <c r="M14727" s="34">
        <v>313</v>
      </c>
    </row>
    <row r="14728" spans="1:13" x14ac:dyDescent="0.2">
      <c r="A14728" s="34" t="s">
        <v>115622</v>
      </c>
      <c r="B14728" s="34">
        <v>184</v>
      </c>
      <c r="C14728" s="34">
        <v>234</v>
      </c>
      <c r="D14728" s="34">
        <v>231</v>
      </c>
      <c r="E14728" s="34">
        <v>217</v>
      </c>
      <c r="F14728" s="34">
        <v>184</v>
      </c>
      <c r="G14728" s="34">
        <v>227</v>
      </c>
      <c r="H14728" s="34">
        <v>238</v>
      </c>
      <c r="I14728" s="34">
        <v>235</v>
      </c>
      <c r="J14728" s="34">
        <v>154</v>
      </c>
      <c r="K14728" s="34">
        <v>213</v>
      </c>
      <c r="L14728" s="34">
        <v>196</v>
      </c>
      <c r="M14728" s="34">
        <v>157</v>
      </c>
    </row>
    <row r="14729" spans="1:13" x14ac:dyDescent="0.2">
      <c r="A14729" s="34" t="s">
        <v>115623</v>
      </c>
      <c r="B14729" s="34">
        <v>168</v>
      </c>
      <c r="C14729" s="34">
        <v>140</v>
      </c>
      <c r="D14729" s="34">
        <v>176</v>
      </c>
      <c r="E14729" s="34">
        <v>173</v>
      </c>
      <c r="F14729" s="34">
        <v>186</v>
      </c>
      <c r="G14729" s="34">
        <v>153</v>
      </c>
      <c r="H14729" s="34">
        <v>254</v>
      </c>
      <c r="I14729" s="34">
        <v>186</v>
      </c>
      <c r="J14729" s="34">
        <v>206</v>
      </c>
      <c r="K14729" s="34">
        <v>117</v>
      </c>
      <c r="L14729" s="34">
        <v>153</v>
      </c>
      <c r="M14729" s="34">
        <v>158</v>
      </c>
    </row>
    <row r="14730" spans="1:13" x14ac:dyDescent="0.2">
      <c r="A14730" s="34" t="s">
        <v>115624</v>
      </c>
      <c r="B14730" s="34">
        <v>207</v>
      </c>
      <c r="C14730" s="34">
        <v>186</v>
      </c>
      <c r="D14730" s="34">
        <v>209</v>
      </c>
      <c r="E14730" s="34">
        <v>169</v>
      </c>
      <c r="F14730" s="34">
        <v>183</v>
      </c>
      <c r="G14730" s="34">
        <v>164</v>
      </c>
      <c r="H14730" s="34">
        <v>190</v>
      </c>
      <c r="I14730" s="34">
        <v>155</v>
      </c>
      <c r="J14730" s="34">
        <v>234</v>
      </c>
      <c r="K14730" s="34">
        <v>143</v>
      </c>
      <c r="L14730" s="34">
        <v>241</v>
      </c>
      <c r="M14730" s="34">
        <v>158</v>
      </c>
    </row>
    <row r="14731" spans="1:13" x14ac:dyDescent="0.2">
      <c r="A14731" s="34" t="s">
        <v>115625</v>
      </c>
      <c r="B14731" s="34">
        <v>121</v>
      </c>
      <c r="C14731" s="34">
        <v>171</v>
      </c>
      <c r="D14731" s="34">
        <v>165</v>
      </c>
      <c r="E14731" s="34">
        <v>209</v>
      </c>
      <c r="F14731" s="34">
        <v>184</v>
      </c>
      <c r="G14731" s="34">
        <v>166</v>
      </c>
      <c r="H14731" s="34">
        <v>189</v>
      </c>
      <c r="I14731" s="34">
        <v>181</v>
      </c>
      <c r="J14731" s="34">
        <v>142</v>
      </c>
      <c r="K14731" s="34">
        <v>131</v>
      </c>
      <c r="L14731" s="34">
        <v>183</v>
      </c>
      <c r="M14731" s="34">
        <v>116</v>
      </c>
    </row>
    <row r="14732" spans="1:13" x14ac:dyDescent="0.2">
      <c r="A14732" s="34" t="s">
        <v>115626</v>
      </c>
      <c r="B14732" s="34">
        <v>223</v>
      </c>
      <c r="C14732" s="34">
        <v>222</v>
      </c>
      <c r="D14732" s="34">
        <v>287</v>
      </c>
      <c r="E14732" s="34">
        <v>216</v>
      </c>
      <c r="F14732" s="34">
        <v>250</v>
      </c>
      <c r="G14732" s="34">
        <v>207</v>
      </c>
      <c r="H14732" s="34">
        <v>284</v>
      </c>
      <c r="I14732" s="34">
        <v>246</v>
      </c>
      <c r="J14732" s="34">
        <v>270</v>
      </c>
      <c r="K14732" s="34">
        <v>182</v>
      </c>
      <c r="L14732" s="34">
        <v>266</v>
      </c>
      <c r="M14732" s="34">
        <v>202</v>
      </c>
    </row>
    <row r="14733" spans="1:13" x14ac:dyDescent="0.2">
      <c r="A14733" s="34" t="s">
        <v>115627</v>
      </c>
      <c r="B14733" s="34">
        <v>166</v>
      </c>
      <c r="C14733" s="34">
        <v>170</v>
      </c>
      <c r="D14733" s="34">
        <v>145</v>
      </c>
      <c r="E14733" s="34">
        <v>204</v>
      </c>
      <c r="F14733" s="34">
        <v>180</v>
      </c>
      <c r="G14733" s="34">
        <v>161</v>
      </c>
      <c r="H14733" s="34">
        <v>159</v>
      </c>
      <c r="I14733" s="34">
        <v>136</v>
      </c>
      <c r="J14733" s="34">
        <v>153</v>
      </c>
      <c r="K14733" s="34">
        <v>106</v>
      </c>
      <c r="L14733" s="34">
        <v>156</v>
      </c>
      <c r="M14733" s="34">
        <v>107</v>
      </c>
    </row>
    <row r="14734" spans="1:13" x14ac:dyDescent="0.2">
      <c r="A14734" s="34" t="s">
        <v>115628</v>
      </c>
      <c r="B14734" s="34">
        <v>147</v>
      </c>
      <c r="C14734" s="34">
        <v>180</v>
      </c>
      <c r="D14734" s="34">
        <v>162</v>
      </c>
      <c r="E14734" s="34">
        <v>176</v>
      </c>
      <c r="F14734" s="34">
        <v>167</v>
      </c>
      <c r="G14734" s="34">
        <v>145</v>
      </c>
      <c r="H14734" s="34">
        <v>165</v>
      </c>
      <c r="I14734" s="34">
        <v>191</v>
      </c>
      <c r="J14734" s="34">
        <v>187</v>
      </c>
      <c r="K14734" s="34">
        <v>157</v>
      </c>
      <c r="L14734" s="34">
        <v>174</v>
      </c>
      <c r="M14734" s="34">
        <v>128</v>
      </c>
    </row>
    <row r="14735" spans="1:13" x14ac:dyDescent="0.2">
      <c r="A14735" s="34" t="s">
        <v>115629</v>
      </c>
      <c r="B14735" s="34">
        <v>519</v>
      </c>
      <c r="C14735" s="34">
        <v>472</v>
      </c>
      <c r="D14735" s="34">
        <v>563</v>
      </c>
      <c r="E14735" s="34">
        <v>515</v>
      </c>
      <c r="F14735" s="34">
        <v>519</v>
      </c>
      <c r="G14735" s="34">
        <v>445</v>
      </c>
      <c r="H14735" s="34">
        <v>576</v>
      </c>
      <c r="I14735" s="34">
        <v>495</v>
      </c>
      <c r="J14735" s="34">
        <v>528</v>
      </c>
      <c r="K14735" s="34">
        <v>388</v>
      </c>
      <c r="L14735" s="34">
        <v>515</v>
      </c>
      <c r="M14735" s="34">
        <v>377</v>
      </c>
    </row>
    <row r="14736" spans="1:13" x14ac:dyDescent="0.2">
      <c r="A14736" s="34" t="s">
        <v>115630</v>
      </c>
      <c r="B14736" s="34">
        <v>94</v>
      </c>
      <c r="C14736" s="34">
        <v>163</v>
      </c>
      <c r="D14736" s="34">
        <v>148</v>
      </c>
      <c r="E14736" s="34">
        <v>179</v>
      </c>
      <c r="F14736" s="34">
        <v>141</v>
      </c>
      <c r="G14736" s="34">
        <v>138</v>
      </c>
      <c r="H14736" s="34">
        <v>145</v>
      </c>
      <c r="I14736" s="34">
        <v>148</v>
      </c>
      <c r="J14736" s="34">
        <v>133</v>
      </c>
      <c r="K14736" s="34">
        <v>119</v>
      </c>
      <c r="L14736" s="34">
        <v>150</v>
      </c>
      <c r="M14736" s="34">
        <v>103</v>
      </c>
    </row>
    <row r="14737" spans="1:13" x14ac:dyDescent="0.2">
      <c r="A14737" s="34" t="s">
        <v>115631</v>
      </c>
      <c r="B14737" s="34">
        <v>314</v>
      </c>
      <c r="C14737" s="34">
        <v>387</v>
      </c>
      <c r="D14737" s="34">
        <v>453</v>
      </c>
      <c r="E14737" s="34">
        <v>351</v>
      </c>
      <c r="F14737" s="34">
        <v>396</v>
      </c>
      <c r="G14737" s="34">
        <v>354</v>
      </c>
      <c r="H14737" s="34">
        <v>399</v>
      </c>
      <c r="I14737" s="34">
        <v>351</v>
      </c>
      <c r="J14737" s="34">
        <v>444</v>
      </c>
      <c r="K14737" s="34">
        <v>299</v>
      </c>
      <c r="L14737" s="34">
        <v>425</v>
      </c>
      <c r="M14737" s="34">
        <v>266</v>
      </c>
    </row>
    <row r="14738" spans="1:13" x14ac:dyDescent="0.2">
      <c r="A14738" s="34" t="s">
        <v>115632</v>
      </c>
      <c r="B14738" s="34">
        <v>96</v>
      </c>
      <c r="C14738" s="34">
        <v>167</v>
      </c>
      <c r="D14738" s="34">
        <v>156</v>
      </c>
      <c r="E14738" s="34">
        <v>180</v>
      </c>
      <c r="F14738" s="34">
        <v>133</v>
      </c>
      <c r="G14738" s="34">
        <v>168</v>
      </c>
      <c r="H14738" s="34">
        <v>184</v>
      </c>
      <c r="I14738" s="34">
        <v>141</v>
      </c>
      <c r="J14738" s="34">
        <v>112</v>
      </c>
      <c r="K14738" s="34">
        <v>165</v>
      </c>
      <c r="L14738" s="34">
        <v>103</v>
      </c>
      <c r="M14738" s="34">
        <v>133</v>
      </c>
    </row>
    <row r="14739" spans="1:13" x14ac:dyDescent="0.2">
      <c r="A14739" s="34" t="s">
        <v>115633</v>
      </c>
      <c r="B14739" s="34">
        <v>388</v>
      </c>
      <c r="C14739" s="34">
        <v>337</v>
      </c>
      <c r="D14739" s="34">
        <v>423</v>
      </c>
      <c r="E14739" s="34">
        <v>451</v>
      </c>
      <c r="F14739" s="34">
        <v>382</v>
      </c>
      <c r="G14739" s="34">
        <v>372</v>
      </c>
      <c r="H14739" s="34">
        <v>525</v>
      </c>
      <c r="I14739" s="34">
        <v>362</v>
      </c>
      <c r="J14739" s="34">
        <v>380</v>
      </c>
      <c r="K14739" s="34">
        <v>298</v>
      </c>
      <c r="L14739" s="34">
        <v>468</v>
      </c>
      <c r="M14739" s="34">
        <v>297</v>
      </c>
    </row>
    <row r="14740" spans="1:13" x14ac:dyDescent="0.2">
      <c r="A14740" s="34" t="s">
        <v>115634</v>
      </c>
      <c r="B14740" s="34">
        <v>286</v>
      </c>
      <c r="C14740" s="34">
        <v>351</v>
      </c>
      <c r="D14740" s="34">
        <v>322</v>
      </c>
      <c r="E14740" s="34">
        <v>352</v>
      </c>
      <c r="F14740" s="34">
        <v>291</v>
      </c>
      <c r="G14740" s="34">
        <v>349</v>
      </c>
      <c r="H14740" s="34">
        <v>344</v>
      </c>
      <c r="I14740" s="34">
        <v>339</v>
      </c>
      <c r="J14740" s="34">
        <v>284</v>
      </c>
      <c r="K14740" s="34">
        <v>277</v>
      </c>
      <c r="L14740" s="34">
        <v>273</v>
      </c>
      <c r="M14740" s="34">
        <v>247</v>
      </c>
    </row>
    <row r="14741" spans="1:13" x14ac:dyDescent="0.2">
      <c r="A14741" s="34" t="s">
        <v>115635</v>
      </c>
      <c r="B14741" s="34">
        <v>413</v>
      </c>
      <c r="C14741" s="34">
        <v>403</v>
      </c>
      <c r="D14741" s="34">
        <v>350</v>
      </c>
      <c r="E14741" s="34">
        <v>409</v>
      </c>
      <c r="F14741" s="34">
        <v>342</v>
      </c>
      <c r="G14741" s="34">
        <v>409</v>
      </c>
      <c r="H14741" s="34">
        <v>453</v>
      </c>
      <c r="I14741" s="34">
        <v>372</v>
      </c>
      <c r="J14741" s="34">
        <v>370</v>
      </c>
      <c r="K14741" s="34">
        <v>350</v>
      </c>
      <c r="L14741" s="34">
        <v>349</v>
      </c>
      <c r="M14741" s="34">
        <v>287</v>
      </c>
    </row>
    <row r="14742" spans="1:13" x14ac:dyDescent="0.2">
      <c r="A14742" s="34" t="s">
        <v>115636</v>
      </c>
      <c r="B14742" s="34">
        <v>282</v>
      </c>
      <c r="C14742" s="34">
        <v>394</v>
      </c>
      <c r="D14742" s="34">
        <v>384</v>
      </c>
      <c r="E14742" s="34">
        <v>365</v>
      </c>
      <c r="F14742" s="34">
        <v>311</v>
      </c>
      <c r="G14742" s="34">
        <v>370</v>
      </c>
      <c r="H14742" s="34">
        <v>340</v>
      </c>
      <c r="I14742" s="34">
        <v>394</v>
      </c>
      <c r="J14742" s="34">
        <v>375</v>
      </c>
      <c r="K14742" s="34">
        <v>279</v>
      </c>
      <c r="L14742" s="34">
        <v>387</v>
      </c>
      <c r="M14742" s="34">
        <v>291</v>
      </c>
    </row>
    <row r="14743" spans="1:13" x14ac:dyDescent="0.2">
      <c r="A14743" s="34" t="s">
        <v>115637</v>
      </c>
      <c r="B14743" s="34">
        <v>520</v>
      </c>
      <c r="C14743" s="34">
        <v>616</v>
      </c>
      <c r="D14743" s="34">
        <v>640</v>
      </c>
      <c r="E14743" s="34">
        <v>674</v>
      </c>
      <c r="F14743" s="34">
        <v>610</v>
      </c>
      <c r="G14743" s="34">
        <v>582</v>
      </c>
      <c r="H14743" s="34">
        <v>709</v>
      </c>
      <c r="I14743" s="34">
        <v>645</v>
      </c>
      <c r="J14743" s="34">
        <v>667</v>
      </c>
      <c r="K14743" s="34">
        <v>567</v>
      </c>
      <c r="L14743" s="34">
        <v>645</v>
      </c>
      <c r="M14743" s="34">
        <v>516</v>
      </c>
    </row>
    <row r="14744" spans="1:13" x14ac:dyDescent="0.2">
      <c r="A14744" s="34" t="s">
        <v>115638</v>
      </c>
      <c r="B14744" s="34">
        <v>374</v>
      </c>
      <c r="C14744" s="34">
        <v>418</v>
      </c>
      <c r="D14744" s="34">
        <v>376</v>
      </c>
      <c r="E14744" s="34">
        <v>415</v>
      </c>
      <c r="F14744" s="34">
        <v>312</v>
      </c>
      <c r="G14744" s="34">
        <v>395</v>
      </c>
      <c r="H14744" s="34">
        <v>420</v>
      </c>
      <c r="I14744" s="34">
        <v>457</v>
      </c>
      <c r="J14744" s="34">
        <v>391</v>
      </c>
      <c r="K14744" s="34">
        <v>356</v>
      </c>
      <c r="L14744" s="34">
        <v>378</v>
      </c>
      <c r="M14744" s="34">
        <v>286</v>
      </c>
    </row>
    <row r="14745" spans="1:13" x14ac:dyDescent="0.2">
      <c r="A14745" s="34" t="s">
        <v>115639</v>
      </c>
      <c r="B14745" s="34">
        <v>541</v>
      </c>
      <c r="C14745" s="34">
        <v>635</v>
      </c>
      <c r="D14745" s="34">
        <v>576</v>
      </c>
      <c r="E14745" s="34">
        <v>718</v>
      </c>
      <c r="F14745" s="34">
        <v>563</v>
      </c>
      <c r="G14745" s="34">
        <v>550</v>
      </c>
      <c r="H14745" s="34">
        <v>682</v>
      </c>
      <c r="I14745" s="34">
        <v>563</v>
      </c>
      <c r="J14745" s="34">
        <v>612</v>
      </c>
      <c r="K14745" s="34">
        <v>494</v>
      </c>
      <c r="L14745" s="34">
        <v>597</v>
      </c>
      <c r="M14745" s="34">
        <v>473</v>
      </c>
    </row>
    <row r="14746" spans="1:13" x14ac:dyDescent="0.2">
      <c r="A14746" s="34" t="s">
        <v>115640</v>
      </c>
      <c r="B14746" s="34">
        <v>365</v>
      </c>
      <c r="C14746" s="34">
        <v>398</v>
      </c>
      <c r="D14746" s="34">
        <v>421</v>
      </c>
      <c r="E14746" s="34">
        <v>414</v>
      </c>
      <c r="F14746" s="34">
        <v>317</v>
      </c>
      <c r="G14746" s="34">
        <v>378</v>
      </c>
      <c r="H14746" s="34">
        <v>436</v>
      </c>
      <c r="I14746" s="34">
        <v>380</v>
      </c>
      <c r="J14746" s="34">
        <v>387</v>
      </c>
      <c r="K14746" s="34">
        <v>329</v>
      </c>
      <c r="L14746" s="34">
        <v>442</v>
      </c>
      <c r="M14746" s="34">
        <v>281</v>
      </c>
    </row>
    <row r="14747" spans="1:13" x14ac:dyDescent="0.2">
      <c r="A14747" s="34" t="s">
        <v>115641</v>
      </c>
      <c r="B14747" s="34">
        <v>459</v>
      </c>
      <c r="C14747" s="34">
        <v>382</v>
      </c>
      <c r="D14747" s="34">
        <v>438</v>
      </c>
      <c r="E14747" s="34">
        <v>450</v>
      </c>
      <c r="F14747" s="34">
        <v>343</v>
      </c>
      <c r="G14747" s="34">
        <v>376</v>
      </c>
      <c r="H14747" s="34">
        <v>458</v>
      </c>
      <c r="I14747" s="34">
        <v>392</v>
      </c>
      <c r="J14747" s="34">
        <v>420</v>
      </c>
      <c r="K14747" s="34">
        <v>313</v>
      </c>
      <c r="L14747" s="34">
        <v>459</v>
      </c>
      <c r="M14747" s="34">
        <v>286</v>
      </c>
    </row>
    <row r="14748" spans="1:13" x14ac:dyDescent="0.2">
      <c r="A14748" s="34" t="s">
        <v>115642</v>
      </c>
      <c r="B14748" s="34">
        <v>88</v>
      </c>
      <c r="C14748" s="34">
        <v>243</v>
      </c>
      <c r="D14748" s="34">
        <v>114</v>
      </c>
      <c r="E14748" s="34">
        <v>303</v>
      </c>
      <c r="F14748" s="34">
        <v>106</v>
      </c>
      <c r="G14748" s="34">
        <v>246</v>
      </c>
      <c r="H14748" s="34">
        <v>104</v>
      </c>
      <c r="I14748" s="34">
        <v>219</v>
      </c>
      <c r="J14748" s="34">
        <v>130</v>
      </c>
      <c r="K14748" s="34">
        <v>200</v>
      </c>
      <c r="L14748" s="34">
        <v>78</v>
      </c>
      <c r="M14748" s="34">
        <v>199</v>
      </c>
    </row>
    <row r="14749" spans="1:13" x14ac:dyDescent="0.2">
      <c r="A14749" s="34" t="s">
        <v>115643</v>
      </c>
      <c r="B14749" s="34">
        <v>310</v>
      </c>
      <c r="C14749" s="34">
        <v>391</v>
      </c>
      <c r="D14749" s="34">
        <v>334</v>
      </c>
      <c r="E14749" s="34">
        <v>413</v>
      </c>
      <c r="F14749" s="34">
        <v>322</v>
      </c>
      <c r="G14749" s="34">
        <v>380</v>
      </c>
      <c r="H14749" s="34">
        <v>402</v>
      </c>
      <c r="I14749" s="34">
        <v>326</v>
      </c>
      <c r="J14749" s="34">
        <v>314</v>
      </c>
      <c r="K14749" s="34">
        <v>327</v>
      </c>
      <c r="L14749" s="34">
        <v>361</v>
      </c>
      <c r="M14749" s="34">
        <v>238</v>
      </c>
    </row>
    <row r="14750" spans="1:13" x14ac:dyDescent="0.2">
      <c r="A14750" s="34" t="s">
        <v>115644</v>
      </c>
      <c r="B14750" s="34">
        <v>308</v>
      </c>
      <c r="C14750" s="34">
        <v>292</v>
      </c>
      <c r="D14750" s="34">
        <v>333</v>
      </c>
      <c r="E14750" s="34">
        <v>271</v>
      </c>
      <c r="F14750" s="34">
        <v>283</v>
      </c>
      <c r="G14750" s="34">
        <v>271</v>
      </c>
      <c r="H14750" s="34">
        <v>326</v>
      </c>
      <c r="I14750" s="34">
        <v>318</v>
      </c>
      <c r="J14750" s="34">
        <v>296</v>
      </c>
      <c r="K14750" s="34">
        <v>238</v>
      </c>
      <c r="L14750" s="34">
        <v>307</v>
      </c>
      <c r="M14750" s="34">
        <v>283</v>
      </c>
    </row>
    <row r="14751" spans="1:13" x14ac:dyDescent="0.2">
      <c r="A14751" s="34" t="s">
        <v>115645</v>
      </c>
      <c r="B14751" s="34">
        <v>392</v>
      </c>
      <c r="C14751" s="34">
        <v>418</v>
      </c>
      <c r="D14751" s="34">
        <v>480</v>
      </c>
      <c r="E14751" s="34">
        <v>403</v>
      </c>
      <c r="F14751" s="34">
        <v>318</v>
      </c>
      <c r="G14751" s="34">
        <v>391</v>
      </c>
      <c r="H14751" s="34">
        <v>497</v>
      </c>
      <c r="I14751" s="34">
        <v>396</v>
      </c>
      <c r="J14751" s="34">
        <v>482</v>
      </c>
      <c r="K14751" s="34">
        <v>333</v>
      </c>
      <c r="L14751" s="34">
        <v>416</v>
      </c>
      <c r="M14751" s="34">
        <v>298</v>
      </c>
    </row>
    <row r="14752" spans="1:13" x14ac:dyDescent="0.2">
      <c r="A14752" s="34" t="s">
        <v>115646</v>
      </c>
      <c r="B14752" s="34">
        <v>417</v>
      </c>
      <c r="C14752" s="34">
        <v>300</v>
      </c>
      <c r="D14752" s="34">
        <v>330</v>
      </c>
      <c r="E14752" s="34">
        <v>292</v>
      </c>
      <c r="F14752" s="34">
        <v>221</v>
      </c>
      <c r="G14752" s="34">
        <v>339</v>
      </c>
      <c r="H14752" s="34">
        <v>354</v>
      </c>
      <c r="I14752" s="34">
        <v>292</v>
      </c>
      <c r="J14752" s="34">
        <v>281</v>
      </c>
      <c r="K14752" s="34">
        <v>249</v>
      </c>
      <c r="L14752" s="34">
        <v>326</v>
      </c>
      <c r="M14752" s="34">
        <v>232</v>
      </c>
    </row>
    <row r="14753" spans="1:13" x14ac:dyDescent="0.2">
      <c r="A14753" s="34" t="s">
        <v>115647</v>
      </c>
      <c r="B14753" s="34">
        <v>319</v>
      </c>
      <c r="C14753" s="34">
        <v>268</v>
      </c>
      <c r="D14753" s="34">
        <v>282</v>
      </c>
      <c r="E14753" s="34">
        <v>274</v>
      </c>
      <c r="F14753" s="34">
        <v>211</v>
      </c>
      <c r="G14753" s="34">
        <v>206</v>
      </c>
      <c r="H14753" s="34">
        <v>311</v>
      </c>
      <c r="I14753" s="34">
        <v>289</v>
      </c>
      <c r="J14753" s="34">
        <v>234</v>
      </c>
      <c r="K14753" s="34">
        <v>213</v>
      </c>
      <c r="L14753" s="34">
        <v>228</v>
      </c>
      <c r="M14753" s="34">
        <v>170</v>
      </c>
    </row>
    <row r="14754" spans="1:13" x14ac:dyDescent="0.2">
      <c r="A14754" s="34" t="s">
        <v>115648</v>
      </c>
      <c r="B14754" s="34">
        <v>159</v>
      </c>
      <c r="C14754" s="34">
        <v>187</v>
      </c>
      <c r="D14754" s="34">
        <v>228</v>
      </c>
      <c r="E14754" s="34">
        <v>226</v>
      </c>
      <c r="F14754" s="34">
        <v>163</v>
      </c>
      <c r="G14754" s="34">
        <v>168</v>
      </c>
      <c r="H14754" s="34">
        <v>255</v>
      </c>
      <c r="I14754" s="34">
        <v>216</v>
      </c>
      <c r="J14754" s="34">
        <v>152</v>
      </c>
      <c r="K14754" s="34">
        <v>141</v>
      </c>
      <c r="L14754" s="34">
        <v>220</v>
      </c>
      <c r="M14754" s="34">
        <v>162</v>
      </c>
    </row>
    <row r="14755" spans="1:13" x14ac:dyDescent="0.2">
      <c r="A14755" s="34" t="s">
        <v>115649</v>
      </c>
      <c r="B14755" s="34">
        <v>312</v>
      </c>
      <c r="C14755" s="34">
        <v>304</v>
      </c>
      <c r="D14755" s="34">
        <v>293</v>
      </c>
      <c r="E14755" s="34">
        <v>311</v>
      </c>
      <c r="F14755" s="34">
        <v>291</v>
      </c>
      <c r="G14755" s="34">
        <v>294</v>
      </c>
      <c r="H14755" s="34">
        <v>392</v>
      </c>
      <c r="I14755" s="34">
        <v>317</v>
      </c>
      <c r="J14755" s="34">
        <v>237</v>
      </c>
      <c r="K14755" s="34">
        <v>265</v>
      </c>
      <c r="L14755" s="34">
        <v>302</v>
      </c>
      <c r="M14755" s="34">
        <v>232</v>
      </c>
    </row>
    <row r="14756" spans="1:13" x14ac:dyDescent="0.2">
      <c r="A14756" s="34" t="s">
        <v>115650</v>
      </c>
      <c r="B14756" s="34">
        <v>134</v>
      </c>
      <c r="C14756" s="34">
        <v>221</v>
      </c>
      <c r="D14756" s="34">
        <v>192</v>
      </c>
      <c r="E14756" s="34">
        <v>163</v>
      </c>
      <c r="F14756" s="34">
        <v>155</v>
      </c>
      <c r="G14756" s="34">
        <v>176</v>
      </c>
      <c r="H14756" s="34">
        <v>170</v>
      </c>
      <c r="I14756" s="34">
        <v>155</v>
      </c>
      <c r="J14756" s="34">
        <v>168</v>
      </c>
      <c r="K14756" s="34">
        <v>155</v>
      </c>
      <c r="L14756" s="34">
        <v>197</v>
      </c>
      <c r="M14756" s="34">
        <v>147</v>
      </c>
    </row>
    <row r="14757" spans="1:13" x14ac:dyDescent="0.2">
      <c r="A14757" s="34" t="s">
        <v>115651</v>
      </c>
      <c r="B14757" s="34">
        <v>386</v>
      </c>
      <c r="C14757" s="34">
        <v>419</v>
      </c>
      <c r="D14757" s="34">
        <v>538</v>
      </c>
      <c r="E14757" s="34">
        <v>451</v>
      </c>
      <c r="F14757" s="34">
        <v>413</v>
      </c>
      <c r="G14757" s="34">
        <v>357</v>
      </c>
      <c r="H14757" s="34">
        <v>430</v>
      </c>
      <c r="I14757" s="34">
        <v>374</v>
      </c>
      <c r="J14757" s="34">
        <v>433</v>
      </c>
      <c r="K14757" s="34">
        <v>344</v>
      </c>
      <c r="L14757" s="34">
        <v>392</v>
      </c>
      <c r="M14757" s="34">
        <v>350</v>
      </c>
    </row>
    <row r="14758" spans="1:13" x14ac:dyDescent="0.2">
      <c r="A14758" s="34" t="s">
        <v>115652</v>
      </c>
      <c r="B14758" s="34">
        <v>402</v>
      </c>
      <c r="C14758" s="34">
        <v>440</v>
      </c>
      <c r="D14758" s="34">
        <v>468</v>
      </c>
      <c r="E14758" s="34">
        <v>456</v>
      </c>
      <c r="F14758" s="34">
        <v>399</v>
      </c>
      <c r="G14758" s="34">
        <v>369</v>
      </c>
      <c r="H14758" s="34">
        <v>513</v>
      </c>
      <c r="I14758" s="34">
        <v>392</v>
      </c>
      <c r="J14758" s="34">
        <v>498</v>
      </c>
      <c r="K14758" s="34">
        <v>310</v>
      </c>
      <c r="L14758" s="34">
        <v>446</v>
      </c>
      <c r="M14758" s="34">
        <v>305</v>
      </c>
    </row>
    <row r="14759" spans="1:13" x14ac:dyDescent="0.2">
      <c r="A14759" s="34" t="s">
        <v>115653</v>
      </c>
      <c r="B14759" s="34">
        <v>276</v>
      </c>
      <c r="C14759" s="34">
        <v>284</v>
      </c>
      <c r="D14759" s="34">
        <v>290</v>
      </c>
      <c r="E14759" s="34">
        <v>289</v>
      </c>
      <c r="F14759" s="34">
        <v>266</v>
      </c>
      <c r="G14759" s="34">
        <v>254</v>
      </c>
      <c r="H14759" s="34">
        <v>334</v>
      </c>
      <c r="I14759" s="34">
        <v>290</v>
      </c>
      <c r="J14759" s="34">
        <v>304</v>
      </c>
      <c r="K14759" s="34">
        <v>285</v>
      </c>
      <c r="L14759" s="34">
        <v>302</v>
      </c>
      <c r="M14759" s="34">
        <v>184</v>
      </c>
    </row>
    <row r="14760" spans="1:13" x14ac:dyDescent="0.2">
      <c r="A14760" s="34" t="s">
        <v>115654</v>
      </c>
      <c r="B14760" s="34">
        <v>287</v>
      </c>
      <c r="C14760" s="34">
        <v>316</v>
      </c>
      <c r="D14760" s="34">
        <v>272</v>
      </c>
      <c r="E14760" s="34">
        <v>308</v>
      </c>
      <c r="F14760" s="34">
        <v>242</v>
      </c>
      <c r="G14760" s="34">
        <v>236</v>
      </c>
      <c r="H14760" s="34">
        <v>260</v>
      </c>
      <c r="I14760" s="34">
        <v>263</v>
      </c>
      <c r="J14760" s="34">
        <v>250</v>
      </c>
      <c r="K14760" s="34">
        <v>237</v>
      </c>
      <c r="L14760" s="34">
        <v>256</v>
      </c>
      <c r="M14760" s="34">
        <v>223</v>
      </c>
    </row>
    <row r="14761" spans="1:13" x14ac:dyDescent="0.2">
      <c r="A14761" s="34" t="s">
        <v>115655</v>
      </c>
      <c r="B14761" s="34">
        <v>340</v>
      </c>
      <c r="C14761" s="34">
        <v>357</v>
      </c>
      <c r="D14761" s="34">
        <v>383</v>
      </c>
      <c r="E14761" s="34">
        <v>347</v>
      </c>
      <c r="F14761" s="34">
        <v>355</v>
      </c>
      <c r="G14761" s="34">
        <v>383</v>
      </c>
      <c r="H14761" s="34">
        <v>392</v>
      </c>
      <c r="I14761" s="34">
        <v>363</v>
      </c>
      <c r="J14761" s="34">
        <v>373</v>
      </c>
      <c r="K14761" s="34">
        <v>325</v>
      </c>
      <c r="L14761" s="34">
        <v>354</v>
      </c>
      <c r="M14761" s="34">
        <v>267</v>
      </c>
    </row>
    <row r="14762" spans="1:13" x14ac:dyDescent="0.2">
      <c r="A14762" s="34" t="s">
        <v>115656</v>
      </c>
      <c r="B14762" s="34">
        <v>308</v>
      </c>
      <c r="C14762" s="34">
        <v>323</v>
      </c>
      <c r="D14762" s="34">
        <v>338</v>
      </c>
      <c r="E14762" s="34">
        <v>367</v>
      </c>
      <c r="F14762" s="34">
        <v>316</v>
      </c>
      <c r="G14762" s="34">
        <v>344</v>
      </c>
      <c r="H14762" s="34">
        <v>341</v>
      </c>
      <c r="I14762" s="34">
        <v>372</v>
      </c>
      <c r="J14762" s="34">
        <v>325</v>
      </c>
      <c r="K14762" s="34">
        <v>264</v>
      </c>
      <c r="L14762" s="34">
        <v>315</v>
      </c>
      <c r="M14762" s="34">
        <v>278</v>
      </c>
    </row>
    <row r="14763" spans="1:13" x14ac:dyDescent="0.2">
      <c r="A14763" s="34" t="s">
        <v>115657</v>
      </c>
      <c r="B14763" s="34">
        <v>355</v>
      </c>
      <c r="C14763" s="34">
        <v>367</v>
      </c>
      <c r="D14763" s="34">
        <v>326</v>
      </c>
      <c r="E14763" s="34">
        <v>422</v>
      </c>
      <c r="F14763" s="34">
        <v>375</v>
      </c>
      <c r="G14763" s="34">
        <v>370</v>
      </c>
      <c r="H14763" s="34">
        <v>478</v>
      </c>
      <c r="I14763" s="34">
        <v>391</v>
      </c>
      <c r="J14763" s="34">
        <v>332</v>
      </c>
      <c r="K14763" s="34">
        <v>291</v>
      </c>
      <c r="L14763" s="34">
        <v>370</v>
      </c>
      <c r="M14763" s="34">
        <v>297</v>
      </c>
    </row>
    <row r="14764" spans="1:13" x14ac:dyDescent="0.2">
      <c r="A14764" s="34" t="s">
        <v>115658</v>
      </c>
      <c r="B14764" s="34">
        <v>250</v>
      </c>
      <c r="C14764" s="34">
        <v>254</v>
      </c>
      <c r="D14764" s="34">
        <v>252</v>
      </c>
      <c r="E14764" s="34">
        <v>343</v>
      </c>
      <c r="F14764" s="34">
        <v>238</v>
      </c>
      <c r="G14764" s="34">
        <v>304</v>
      </c>
      <c r="H14764" s="34">
        <v>294</v>
      </c>
      <c r="I14764" s="34">
        <v>297</v>
      </c>
      <c r="J14764" s="34">
        <v>276</v>
      </c>
      <c r="K14764" s="34">
        <v>242</v>
      </c>
      <c r="L14764" s="34">
        <v>282</v>
      </c>
      <c r="M14764" s="34">
        <v>234</v>
      </c>
    </row>
    <row r="14765" spans="1:13" x14ac:dyDescent="0.2">
      <c r="A14765" s="34" t="s">
        <v>115659</v>
      </c>
      <c r="B14765" s="34">
        <v>447</v>
      </c>
      <c r="C14765" s="34">
        <v>520</v>
      </c>
      <c r="D14765" s="34">
        <v>460</v>
      </c>
      <c r="E14765" s="34">
        <v>587</v>
      </c>
      <c r="F14765" s="34">
        <v>417</v>
      </c>
      <c r="G14765" s="34">
        <v>497</v>
      </c>
      <c r="H14765" s="34">
        <v>450</v>
      </c>
      <c r="I14765" s="34">
        <v>553</v>
      </c>
      <c r="J14765" s="34">
        <v>522</v>
      </c>
      <c r="K14765" s="34">
        <v>440</v>
      </c>
      <c r="L14765" s="34">
        <v>422</v>
      </c>
      <c r="M14765" s="34">
        <v>446</v>
      </c>
    </row>
    <row r="14766" spans="1:13" x14ac:dyDescent="0.2">
      <c r="A14766" s="34" t="s">
        <v>115660</v>
      </c>
      <c r="B14766" s="34">
        <v>606</v>
      </c>
      <c r="C14766" s="34">
        <v>670</v>
      </c>
      <c r="D14766" s="34">
        <v>712</v>
      </c>
      <c r="E14766" s="34">
        <v>700</v>
      </c>
      <c r="F14766" s="34">
        <v>572</v>
      </c>
      <c r="G14766" s="34">
        <v>631</v>
      </c>
      <c r="H14766" s="34">
        <v>704</v>
      </c>
      <c r="I14766" s="34">
        <v>586</v>
      </c>
      <c r="J14766" s="34">
        <v>771</v>
      </c>
      <c r="K14766" s="34">
        <v>498</v>
      </c>
      <c r="L14766" s="34">
        <v>613</v>
      </c>
      <c r="M14766" s="34">
        <v>492</v>
      </c>
    </row>
    <row r="14767" spans="1:13" x14ac:dyDescent="0.2">
      <c r="A14767" s="34" t="s">
        <v>115661</v>
      </c>
      <c r="B14767" s="34">
        <v>549</v>
      </c>
      <c r="C14767" s="34">
        <v>566</v>
      </c>
      <c r="D14767" s="34">
        <v>581</v>
      </c>
      <c r="E14767" s="34">
        <v>647</v>
      </c>
      <c r="F14767" s="34">
        <v>523</v>
      </c>
      <c r="G14767" s="34">
        <v>471</v>
      </c>
      <c r="H14767" s="34">
        <v>564</v>
      </c>
      <c r="I14767" s="34">
        <v>601</v>
      </c>
      <c r="J14767" s="34">
        <v>652</v>
      </c>
      <c r="K14767" s="34">
        <v>468</v>
      </c>
      <c r="L14767" s="34">
        <v>542</v>
      </c>
      <c r="M14767" s="34">
        <v>419</v>
      </c>
    </row>
    <row r="14768" spans="1:13" x14ac:dyDescent="0.2">
      <c r="A14768" s="34" t="s">
        <v>115662</v>
      </c>
      <c r="B14768" s="34">
        <v>434</v>
      </c>
      <c r="C14768" s="34">
        <v>414</v>
      </c>
      <c r="D14768" s="34">
        <v>413</v>
      </c>
      <c r="E14768" s="34">
        <v>477</v>
      </c>
      <c r="F14768" s="34">
        <v>427</v>
      </c>
      <c r="G14768" s="34">
        <v>397</v>
      </c>
      <c r="H14768" s="34">
        <v>428</v>
      </c>
      <c r="I14768" s="34">
        <v>367</v>
      </c>
      <c r="J14768" s="34">
        <v>490</v>
      </c>
      <c r="K14768" s="34">
        <v>358</v>
      </c>
      <c r="L14768" s="34">
        <v>439</v>
      </c>
      <c r="M14768" s="34">
        <v>339</v>
      </c>
    </row>
    <row r="14769" spans="1:13" x14ac:dyDescent="0.2">
      <c r="A14769" s="34" t="s">
        <v>115663</v>
      </c>
      <c r="B14769" s="34">
        <v>608</v>
      </c>
      <c r="C14769" s="34">
        <v>666</v>
      </c>
      <c r="D14769" s="34">
        <v>740</v>
      </c>
      <c r="E14769" s="34">
        <v>708</v>
      </c>
      <c r="F14769" s="34">
        <v>657</v>
      </c>
      <c r="G14769" s="34">
        <v>595</v>
      </c>
      <c r="H14769" s="34">
        <v>794</v>
      </c>
      <c r="I14769" s="34">
        <v>697</v>
      </c>
      <c r="J14769" s="34">
        <v>629</v>
      </c>
      <c r="K14769" s="34">
        <v>570</v>
      </c>
      <c r="L14769" s="34">
        <v>759</v>
      </c>
      <c r="M14769" s="34">
        <v>552</v>
      </c>
    </row>
    <row r="14770" spans="1:13" x14ac:dyDescent="0.2">
      <c r="A14770" s="34" t="s">
        <v>115664</v>
      </c>
      <c r="B14770" s="34">
        <v>850</v>
      </c>
      <c r="C14770" s="34">
        <v>831</v>
      </c>
      <c r="D14770" s="34">
        <v>890</v>
      </c>
      <c r="E14770" s="34">
        <v>919</v>
      </c>
      <c r="F14770" s="34">
        <v>755</v>
      </c>
      <c r="G14770" s="34">
        <v>710</v>
      </c>
      <c r="H14770" s="34">
        <v>873</v>
      </c>
      <c r="I14770" s="34">
        <v>815</v>
      </c>
      <c r="J14770" s="34">
        <v>858</v>
      </c>
      <c r="K14770" s="34">
        <v>709</v>
      </c>
      <c r="L14770" s="34">
        <v>862</v>
      </c>
      <c r="M14770" s="34">
        <v>675</v>
      </c>
    </row>
    <row r="14771" spans="1:13" x14ac:dyDescent="0.2">
      <c r="A14771" s="34" t="s">
        <v>115665</v>
      </c>
      <c r="B14771" s="34">
        <v>167</v>
      </c>
      <c r="C14771" s="34">
        <v>217</v>
      </c>
      <c r="D14771" s="34">
        <v>218</v>
      </c>
      <c r="E14771" s="34">
        <v>265</v>
      </c>
      <c r="F14771" s="34">
        <v>230</v>
      </c>
      <c r="G14771" s="34">
        <v>230</v>
      </c>
      <c r="H14771" s="34">
        <v>284</v>
      </c>
      <c r="I14771" s="34">
        <v>248</v>
      </c>
      <c r="J14771" s="34">
        <v>302</v>
      </c>
      <c r="K14771" s="34">
        <v>206</v>
      </c>
      <c r="L14771" s="34">
        <v>248</v>
      </c>
      <c r="M14771" s="34">
        <v>199</v>
      </c>
    </row>
    <row r="14772" spans="1:13" x14ac:dyDescent="0.2">
      <c r="A14772" s="34" t="s">
        <v>115666</v>
      </c>
      <c r="B14772" s="34">
        <v>316</v>
      </c>
      <c r="C14772" s="34">
        <v>283</v>
      </c>
      <c r="D14772" s="34">
        <v>347</v>
      </c>
      <c r="E14772" s="34">
        <v>359</v>
      </c>
      <c r="F14772" s="34">
        <v>293</v>
      </c>
      <c r="G14772" s="34">
        <v>310</v>
      </c>
      <c r="H14772" s="34">
        <v>386</v>
      </c>
      <c r="I14772" s="34">
        <v>327</v>
      </c>
      <c r="J14772" s="34">
        <v>425</v>
      </c>
      <c r="K14772" s="34">
        <v>311</v>
      </c>
      <c r="L14772" s="34">
        <v>274</v>
      </c>
      <c r="M14772" s="34">
        <v>251</v>
      </c>
    </row>
    <row r="14773" spans="1:13" x14ac:dyDescent="0.2">
      <c r="A14773" s="34" t="s">
        <v>115667</v>
      </c>
      <c r="B14773" s="34">
        <v>344</v>
      </c>
      <c r="C14773" s="34">
        <v>402</v>
      </c>
      <c r="D14773" s="34">
        <v>386</v>
      </c>
      <c r="E14773" s="34">
        <v>407</v>
      </c>
      <c r="F14773" s="34">
        <v>329</v>
      </c>
      <c r="G14773" s="34">
        <v>360</v>
      </c>
      <c r="H14773" s="34">
        <v>410</v>
      </c>
      <c r="I14773" s="34">
        <v>379</v>
      </c>
      <c r="J14773" s="34">
        <v>373</v>
      </c>
      <c r="K14773" s="34">
        <v>298</v>
      </c>
      <c r="L14773" s="34">
        <v>402</v>
      </c>
      <c r="M14773" s="34">
        <v>301</v>
      </c>
    </row>
    <row r="14774" spans="1:13" x14ac:dyDescent="0.2">
      <c r="A14774" s="34" t="s">
        <v>115668</v>
      </c>
      <c r="B14774" s="34">
        <v>319</v>
      </c>
      <c r="C14774" s="34">
        <v>423</v>
      </c>
      <c r="D14774" s="34">
        <v>468</v>
      </c>
      <c r="E14774" s="34">
        <v>455</v>
      </c>
      <c r="F14774" s="34">
        <v>503</v>
      </c>
      <c r="G14774" s="34">
        <v>445</v>
      </c>
      <c r="H14774" s="34">
        <v>576</v>
      </c>
      <c r="I14774" s="34">
        <v>515</v>
      </c>
      <c r="J14774" s="34">
        <v>525</v>
      </c>
      <c r="K14774" s="34">
        <v>369</v>
      </c>
      <c r="L14774" s="34">
        <v>520</v>
      </c>
      <c r="M14774" s="34">
        <v>419</v>
      </c>
    </row>
    <row r="14775" spans="1:13" x14ac:dyDescent="0.2">
      <c r="A14775" s="34" t="s">
        <v>115669</v>
      </c>
      <c r="B14775" s="34">
        <v>654</v>
      </c>
      <c r="C14775" s="34">
        <v>568</v>
      </c>
      <c r="D14775" s="34">
        <v>684</v>
      </c>
      <c r="E14775" s="34">
        <v>673</v>
      </c>
      <c r="F14775" s="34">
        <v>594</v>
      </c>
      <c r="G14775" s="34">
        <v>567</v>
      </c>
      <c r="H14775" s="34">
        <v>727</v>
      </c>
      <c r="I14775" s="34">
        <v>606</v>
      </c>
      <c r="J14775" s="34">
        <v>728</v>
      </c>
      <c r="K14775" s="34">
        <v>555</v>
      </c>
      <c r="L14775" s="34">
        <v>707</v>
      </c>
      <c r="M14775" s="34">
        <v>529</v>
      </c>
    </row>
    <row r="14776" spans="1:13" x14ac:dyDescent="0.2">
      <c r="A14776" s="34" t="s">
        <v>115670</v>
      </c>
      <c r="B14776" s="34">
        <v>273</v>
      </c>
      <c r="C14776" s="34">
        <v>333</v>
      </c>
      <c r="D14776" s="34">
        <v>245</v>
      </c>
      <c r="E14776" s="34">
        <v>262</v>
      </c>
      <c r="F14776" s="34">
        <v>218</v>
      </c>
      <c r="G14776" s="34">
        <v>228</v>
      </c>
      <c r="H14776" s="34">
        <v>319</v>
      </c>
      <c r="I14776" s="34">
        <v>258</v>
      </c>
      <c r="J14776" s="34">
        <v>248</v>
      </c>
      <c r="K14776" s="34">
        <v>208</v>
      </c>
      <c r="L14776" s="34">
        <v>235</v>
      </c>
      <c r="M14776" s="34">
        <v>208</v>
      </c>
    </row>
    <row r="14777" spans="1:13" x14ac:dyDescent="0.2">
      <c r="A14777" s="34" t="s">
        <v>115671</v>
      </c>
      <c r="B14777" s="34">
        <v>299</v>
      </c>
      <c r="C14777" s="34">
        <v>352</v>
      </c>
      <c r="D14777" s="34">
        <v>308</v>
      </c>
      <c r="E14777" s="34">
        <v>376</v>
      </c>
      <c r="F14777" s="34">
        <v>273</v>
      </c>
      <c r="G14777" s="34">
        <v>356</v>
      </c>
      <c r="H14777" s="34">
        <v>278</v>
      </c>
      <c r="I14777" s="34">
        <v>365</v>
      </c>
      <c r="J14777" s="34">
        <v>292</v>
      </c>
      <c r="K14777" s="34">
        <v>303</v>
      </c>
      <c r="L14777" s="34">
        <v>347</v>
      </c>
      <c r="M14777" s="34">
        <v>316</v>
      </c>
    </row>
    <row r="14778" spans="1:13" x14ac:dyDescent="0.2">
      <c r="A14778" s="34" t="s">
        <v>115672</v>
      </c>
      <c r="B14778" s="34">
        <v>429</v>
      </c>
      <c r="C14778" s="34">
        <v>386</v>
      </c>
      <c r="D14778" s="34">
        <v>543</v>
      </c>
      <c r="E14778" s="34">
        <v>380</v>
      </c>
      <c r="F14778" s="34">
        <v>362</v>
      </c>
      <c r="G14778" s="34">
        <v>370</v>
      </c>
      <c r="H14778" s="34">
        <v>500</v>
      </c>
      <c r="I14778" s="34">
        <v>372</v>
      </c>
      <c r="J14778" s="34">
        <v>403</v>
      </c>
      <c r="K14778" s="34">
        <v>253</v>
      </c>
      <c r="L14778" s="34">
        <v>418</v>
      </c>
      <c r="M14778" s="34">
        <v>256</v>
      </c>
    </row>
    <row r="14779" spans="1:13" x14ac:dyDescent="0.2">
      <c r="A14779" s="34" t="s">
        <v>115673</v>
      </c>
      <c r="B14779" s="34">
        <v>345</v>
      </c>
      <c r="C14779" s="34">
        <v>418</v>
      </c>
      <c r="D14779" s="34">
        <v>459</v>
      </c>
      <c r="E14779" s="34">
        <v>366</v>
      </c>
      <c r="F14779" s="34">
        <v>362</v>
      </c>
      <c r="G14779" s="34">
        <v>325</v>
      </c>
      <c r="H14779" s="34">
        <v>464</v>
      </c>
      <c r="I14779" s="34">
        <v>314</v>
      </c>
      <c r="J14779" s="34">
        <v>474</v>
      </c>
      <c r="K14779" s="34">
        <v>294</v>
      </c>
      <c r="L14779" s="34">
        <v>382</v>
      </c>
      <c r="M14779" s="34">
        <v>280</v>
      </c>
    </row>
    <row r="14780" spans="1:13" x14ac:dyDescent="0.2">
      <c r="A14780" s="34" t="s">
        <v>115674</v>
      </c>
      <c r="B14780" s="34">
        <v>249</v>
      </c>
      <c r="C14780" s="34">
        <v>233</v>
      </c>
      <c r="D14780" s="34">
        <v>297</v>
      </c>
      <c r="E14780" s="34">
        <v>294</v>
      </c>
      <c r="F14780" s="34">
        <v>268</v>
      </c>
      <c r="G14780" s="34">
        <v>278</v>
      </c>
      <c r="H14780" s="34">
        <v>279</v>
      </c>
      <c r="I14780" s="34">
        <v>253</v>
      </c>
      <c r="J14780" s="34">
        <v>253</v>
      </c>
      <c r="K14780" s="34">
        <v>190</v>
      </c>
      <c r="L14780" s="34">
        <v>268</v>
      </c>
      <c r="M14780" s="34">
        <v>222</v>
      </c>
    </row>
    <row r="14781" spans="1:13" x14ac:dyDescent="0.2">
      <c r="A14781" s="34" t="s">
        <v>115675</v>
      </c>
      <c r="B14781" s="34">
        <v>300</v>
      </c>
      <c r="C14781" s="34">
        <v>330</v>
      </c>
      <c r="D14781" s="34">
        <v>302</v>
      </c>
      <c r="E14781" s="34">
        <v>331</v>
      </c>
      <c r="F14781" s="34">
        <v>301</v>
      </c>
      <c r="G14781" s="34">
        <v>322</v>
      </c>
      <c r="H14781" s="34">
        <v>354</v>
      </c>
      <c r="I14781" s="34">
        <v>298</v>
      </c>
      <c r="J14781" s="34">
        <v>344</v>
      </c>
      <c r="K14781" s="34">
        <v>266</v>
      </c>
      <c r="L14781" s="34">
        <v>275</v>
      </c>
      <c r="M14781" s="34">
        <v>223</v>
      </c>
    </row>
    <row r="14782" spans="1:13" x14ac:dyDescent="0.2">
      <c r="A14782" s="34" t="s">
        <v>115676</v>
      </c>
      <c r="B14782" s="34">
        <v>363</v>
      </c>
      <c r="C14782" s="34">
        <v>348</v>
      </c>
      <c r="D14782" s="34">
        <v>370</v>
      </c>
      <c r="E14782" s="34">
        <v>317</v>
      </c>
      <c r="F14782" s="34">
        <v>267</v>
      </c>
      <c r="G14782" s="34">
        <v>253</v>
      </c>
      <c r="H14782" s="34">
        <v>358</v>
      </c>
      <c r="I14782" s="34">
        <v>288</v>
      </c>
      <c r="J14782" s="34">
        <v>339</v>
      </c>
      <c r="K14782" s="34">
        <v>248</v>
      </c>
      <c r="L14782" s="34">
        <v>276</v>
      </c>
      <c r="M14782" s="34">
        <v>242</v>
      </c>
    </row>
    <row r="14783" spans="1:13" x14ac:dyDescent="0.2">
      <c r="A14783" s="34" t="s">
        <v>115677</v>
      </c>
      <c r="B14783" s="34">
        <v>411</v>
      </c>
      <c r="C14783" s="34">
        <v>359</v>
      </c>
      <c r="D14783" s="34">
        <v>307</v>
      </c>
      <c r="E14783" s="34">
        <v>376</v>
      </c>
      <c r="F14783" s="34">
        <v>300</v>
      </c>
      <c r="G14783" s="34">
        <v>301</v>
      </c>
      <c r="H14783" s="34">
        <v>402</v>
      </c>
      <c r="I14783" s="34">
        <v>312</v>
      </c>
      <c r="J14783" s="34">
        <v>359</v>
      </c>
      <c r="K14783" s="34">
        <v>280</v>
      </c>
      <c r="L14783" s="34">
        <v>315</v>
      </c>
      <c r="M14783" s="34">
        <v>251</v>
      </c>
    </row>
    <row r="14784" spans="1:13" x14ac:dyDescent="0.2">
      <c r="A14784" s="34" t="s">
        <v>115678</v>
      </c>
      <c r="B14784" s="34">
        <v>512</v>
      </c>
      <c r="C14784" s="34">
        <v>496</v>
      </c>
      <c r="D14784" s="34">
        <v>624</v>
      </c>
      <c r="E14784" s="34">
        <v>652</v>
      </c>
      <c r="F14784" s="34">
        <v>546</v>
      </c>
      <c r="G14784" s="34">
        <v>455</v>
      </c>
      <c r="H14784" s="34">
        <v>643</v>
      </c>
      <c r="I14784" s="34">
        <v>631</v>
      </c>
      <c r="J14784" s="34">
        <v>528</v>
      </c>
      <c r="K14784" s="34">
        <v>473</v>
      </c>
      <c r="L14784" s="34">
        <v>565</v>
      </c>
      <c r="M14784" s="34">
        <v>438</v>
      </c>
    </row>
    <row r="14785" spans="1:13" x14ac:dyDescent="0.2">
      <c r="A14785" s="34" t="s">
        <v>115679</v>
      </c>
      <c r="B14785" s="34">
        <v>621</v>
      </c>
      <c r="C14785" s="34">
        <v>552</v>
      </c>
      <c r="D14785" s="34">
        <v>598</v>
      </c>
      <c r="E14785" s="34">
        <v>623</v>
      </c>
      <c r="F14785" s="34">
        <v>447</v>
      </c>
      <c r="G14785" s="34">
        <v>545</v>
      </c>
      <c r="H14785" s="34">
        <v>641</v>
      </c>
      <c r="I14785" s="34">
        <v>606</v>
      </c>
      <c r="J14785" s="34">
        <v>618</v>
      </c>
      <c r="K14785" s="34">
        <v>488</v>
      </c>
      <c r="L14785" s="34">
        <v>569</v>
      </c>
      <c r="M14785" s="34">
        <v>404</v>
      </c>
    </row>
    <row r="14786" spans="1:13" x14ac:dyDescent="0.2">
      <c r="A14786" s="34" t="s">
        <v>115680</v>
      </c>
      <c r="B14786" s="34">
        <v>372</v>
      </c>
      <c r="C14786" s="34">
        <v>395</v>
      </c>
      <c r="D14786" s="34">
        <v>379</v>
      </c>
      <c r="E14786" s="34">
        <v>505</v>
      </c>
      <c r="F14786" s="34">
        <v>363</v>
      </c>
      <c r="G14786" s="34">
        <v>361</v>
      </c>
      <c r="H14786" s="34">
        <v>428</v>
      </c>
      <c r="I14786" s="34">
        <v>452</v>
      </c>
      <c r="J14786" s="34">
        <v>397</v>
      </c>
      <c r="K14786" s="34">
        <v>315</v>
      </c>
      <c r="L14786" s="34">
        <v>405</v>
      </c>
      <c r="M14786" s="34">
        <v>339</v>
      </c>
    </row>
    <row r="14787" spans="1:13" x14ac:dyDescent="0.2">
      <c r="A14787" s="34" t="s">
        <v>115681</v>
      </c>
      <c r="B14787" s="34">
        <v>321</v>
      </c>
      <c r="C14787" s="34">
        <v>332</v>
      </c>
      <c r="D14787" s="34">
        <v>347</v>
      </c>
      <c r="E14787" s="34">
        <v>386</v>
      </c>
      <c r="F14787" s="34">
        <v>267</v>
      </c>
      <c r="G14787" s="34">
        <v>314</v>
      </c>
      <c r="H14787" s="34">
        <v>395</v>
      </c>
      <c r="I14787" s="34">
        <v>412</v>
      </c>
      <c r="J14787" s="34">
        <v>385</v>
      </c>
      <c r="K14787" s="34">
        <v>312</v>
      </c>
      <c r="L14787" s="34">
        <v>276</v>
      </c>
      <c r="M14787" s="34">
        <v>289</v>
      </c>
    </row>
    <row r="14788" spans="1:13" x14ac:dyDescent="0.2">
      <c r="A14788" s="34" t="s">
        <v>115682</v>
      </c>
      <c r="B14788" s="34">
        <v>395</v>
      </c>
      <c r="C14788" s="34">
        <v>392</v>
      </c>
      <c r="D14788" s="34">
        <v>406</v>
      </c>
      <c r="E14788" s="34">
        <v>485</v>
      </c>
      <c r="F14788" s="34">
        <v>418</v>
      </c>
      <c r="G14788" s="34">
        <v>379</v>
      </c>
      <c r="H14788" s="34">
        <v>409</v>
      </c>
      <c r="I14788" s="34">
        <v>357</v>
      </c>
      <c r="J14788" s="34">
        <v>336</v>
      </c>
      <c r="K14788" s="34">
        <v>303</v>
      </c>
      <c r="L14788" s="34">
        <v>337</v>
      </c>
      <c r="M14788" s="34">
        <v>295</v>
      </c>
    </row>
    <row r="14789" spans="1:13" x14ac:dyDescent="0.2">
      <c r="A14789" s="34" t="s">
        <v>115683</v>
      </c>
      <c r="B14789" s="34">
        <v>432</v>
      </c>
      <c r="C14789" s="34">
        <v>446</v>
      </c>
      <c r="D14789" s="34">
        <v>557</v>
      </c>
      <c r="E14789" s="34">
        <v>507</v>
      </c>
      <c r="F14789" s="34">
        <v>515</v>
      </c>
      <c r="G14789" s="34">
        <v>493</v>
      </c>
      <c r="H14789" s="34">
        <v>543</v>
      </c>
      <c r="I14789" s="34">
        <v>523</v>
      </c>
      <c r="J14789" s="34">
        <v>553</v>
      </c>
      <c r="K14789" s="34">
        <v>420</v>
      </c>
      <c r="L14789" s="34">
        <v>593</v>
      </c>
      <c r="M14789" s="34">
        <v>367</v>
      </c>
    </row>
    <row r="14790" spans="1:13" x14ac:dyDescent="0.2">
      <c r="A14790" s="34" t="s">
        <v>115684</v>
      </c>
      <c r="B14790" s="34">
        <v>426</v>
      </c>
      <c r="C14790" s="34">
        <v>422</v>
      </c>
      <c r="D14790" s="34">
        <v>593</v>
      </c>
      <c r="E14790" s="34">
        <v>528</v>
      </c>
      <c r="F14790" s="34">
        <v>400</v>
      </c>
      <c r="G14790" s="34">
        <v>419</v>
      </c>
      <c r="H14790" s="34">
        <v>503</v>
      </c>
      <c r="I14790" s="34">
        <v>450</v>
      </c>
      <c r="J14790" s="34">
        <v>500</v>
      </c>
      <c r="K14790" s="34">
        <v>334</v>
      </c>
      <c r="L14790" s="34">
        <v>402</v>
      </c>
      <c r="M14790" s="34">
        <v>394</v>
      </c>
    </row>
    <row r="14791" spans="1:13" x14ac:dyDescent="0.2">
      <c r="A14791" s="34" t="s">
        <v>115685</v>
      </c>
      <c r="B14791" s="34">
        <v>273</v>
      </c>
      <c r="C14791" s="34">
        <v>284</v>
      </c>
      <c r="D14791" s="34">
        <v>261</v>
      </c>
      <c r="E14791" s="34">
        <v>291</v>
      </c>
      <c r="F14791" s="34">
        <v>316</v>
      </c>
      <c r="G14791" s="34">
        <v>227</v>
      </c>
      <c r="H14791" s="34">
        <v>333</v>
      </c>
      <c r="I14791" s="34">
        <v>310</v>
      </c>
      <c r="J14791" s="34">
        <v>292</v>
      </c>
      <c r="K14791" s="34">
        <v>203</v>
      </c>
      <c r="L14791" s="34">
        <v>307</v>
      </c>
      <c r="M14791" s="34">
        <v>202</v>
      </c>
    </row>
    <row r="14792" spans="1:13" x14ac:dyDescent="0.2">
      <c r="A14792" s="34" t="s">
        <v>115686</v>
      </c>
      <c r="B14792" s="34">
        <v>516</v>
      </c>
      <c r="C14792" s="34">
        <v>486</v>
      </c>
      <c r="D14792" s="34">
        <v>670</v>
      </c>
      <c r="E14792" s="34">
        <v>586</v>
      </c>
      <c r="F14792" s="34">
        <v>482</v>
      </c>
      <c r="G14792" s="34">
        <v>477</v>
      </c>
      <c r="H14792" s="34">
        <v>624</v>
      </c>
      <c r="I14792" s="34">
        <v>542</v>
      </c>
      <c r="J14792" s="34">
        <v>604</v>
      </c>
      <c r="K14792" s="34">
        <v>442</v>
      </c>
      <c r="L14792" s="34">
        <v>597</v>
      </c>
      <c r="M14792" s="34">
        <v>401</v>
      </c>
    </row>
    <row r="14793" spans="1:13" x14ac:dyDescent="0.2">
      <c r="A14793" s="34" t="s">
        <v>115687</v>
      </c>
      <c r="B14793" s="34">
        <v>344</v>
      </c>
      <c r="C14793" s="34">
        <v>433</v>
      </c>
      <c r="D14793" s="34">
        <v>381</v>
      </c>
      <c r="E14793" s="34">
        <v>436</v>
      </c>
      <c r="F14793" s="34">
        <v>329</v>
      </c>
      <c r="G14793" s="34">
        <v>321</v>
      </c>
      <c r="H14793" s="34">
        <v>438</v>
      </c>
      <c r="I14793" s="34">
        <v>353</v>
      </c>
      <c r="J14793" s="34">
        <v>371</v>
      </c>
      <c r="K14793" s="34">
        <v>303</v>
      </c>
      <c r="L14793" s="34">
        <v>330</v>
      </c>
      <c r="M14793" s="34">
        <v>307</v>
      </c>
    </row>
    <row r="14794" spans="1:13" x14ac:dyDescent="0.2">
      <c r="A14794" s="34" t="s">
        <v>115688</v>
      </c>
      <c r="B14794" s="34">
        <v>277</v>
      </c>
      <c r="C14794" s="34">
        <v>351</v>
      </c>
      <c r="D14794" s="34">
        <v>318</v>
      </c>
      <c r="E14794" s="34">
        <v>338</v>
      </c>
      <c r="F14794" s="34">
        <v>239</v>
      </c>
      <c r="G14794" s="34">
        <v>343</v>
      </c>
      <c r="H14794" s="34">
        <v>231</v>
      </c>
      <c r="I14794" s="34">
        <v>302</v>
      </c>
      <c r="J14794" s="34">
        <v>318</v>
      </c>
      <c r="K14794" s="34">
        <v>283</v>
      </c>
      <c r="L14794" s="34">
        <v>265</v>
      </c>
      <c r="M14794" s="34">
        <v>253</v>
      </c>
    </row>
    <row r="14795" spans="1:13" x14ac:dyDescent="0.2">
      <c r="A14795" s="34" t="s">
        <v>115689</v>
      </c>
      <c r="B14795" s="34">
        <v>376</v>
      </c>
      <c r="C14795" s="34">
        <v>351</v>
      </c>
      <c r="D14795" s="34">
        <v>331</v>
      </c>
      <c r="E14795" s="34">
        <v>325</v>
      </c>
      <c r="F14795" s="34">
        <v>360</v>
      </c>
      <c r="G14795" s="34">
        <v>314</v>
      </c>
      <c r="H14795" s="34">
        <v>347</v>
      </c>
      <c r="I14795" s="34">
        <v>322</v>
      </c>
      <c r="J14795" s="34">
        <v>350</v>
      </c>
      <c r="K14795" s="34">
        <v>286</v>
      </c>
      <c r="L14795" s="34">
        <v>359</v>
      </c>
      <c r="M14795" s="34">
        <v>273</v>
      </c>
    </row>
    <row r="14796" spans="1:13" x14ac:dyDescent="0.2">
      <c r="A14796" s="34" t="s">
        <v>115690</v>
      </c>
      <c r="B14796" s="34">
        <v>318</v>
      </c>
      <c r="C14796" s="34">
        <v>354</v>
      </c>
      <c r="D14796" s="34">
        <v>280</v>
      </c>
      <c r="E14796" s="34">
        <v>386</v>
      </c>
      <c r="F14796" s="34">
        <v>232</v>
      </c>
      <c r="G14796" s="34">
        <v>374</v>
      </c>
      <c r="H14796" s="34">
        <v>269</v>
      </c>
      <c r="I14796" s="34">
        <v>355</v>
      </c>
      <c r="J14796" s="34">
        <v>306</v>
      </c>
      <c r="K14796" s="34">
        <v>244</v>
      </c>
      <c r="L14796" s="34">
        <v>289</v>
      </c>
      <c r="M14796" s="34">
        <v>282</v>
      </c>
    </row>
    <row r="14797" spans="1:13" x14ac:dyDescent="0.2">
      <c r="A14797" s="34" t="s">
        <v>115691</v>
      </c>
      <c r="B14797" s="34">
        <v>397</v>
      </c>
      <c r="C14797" s="34">
        <v>390</v>
      </c>
      <c r="D14797" s="34">
        <v>484</v>
      </c>
      <c r="E14797" s="34">
        <v>528</v>
      </c>
      <c r="F14797" s="34">
        <v>367</v>
      </c>
      <c r="G14797" s="34">
        <v>337</v>
      </c>
      <c r="H14797" s="34">
        <v>533</v>
      </c>
      <c r="I14797" s="34">
        <v>443</v>
      </c>
      <c r="J14797" s="34">
        <v>439</v>
      </c>
      <c r="K14797" s="34">
        <v>338</v>
      </c>
      <c r="L14797" s="34">
        <v>424</v>
      </c>
      <c r="M14797" s="34">
        <v>321</v>
      </c>
    </row>
    <row r="14798" spans="1:13" x14ac:dyDescent="0.2">
      <c r="A14798" s="34" t="s">
        <v>115692</v>
      </c>
      <c r="B14798" s="34">
        <v>278</v>
      </c>
      <c r="C14798" s="34">
        <v>313</v>
      </c>
      <c r="D14798" s="34">
        <v>306</v>
      </c>
      <c r="E14798" s="34">
        <v>299</v>
      </c>
      <c r="F14798" s="34">
        <v>222</v>
      </c>
      <c r="G14798" s="34">
        <v>285</v>
      </c>
      <c r="H14798" s="34">
        <v>305</v>
      </c>
      <c r="I14798" s="34">
        <v>281</v>
      </c>
      <c r="J14798" s="34">
        <v>280</v>
      </c>
      <c r="K14798" s="34">
        <v>218</v>
      </c>
      <c r="L14798" s="34">
        <v>232</v>
      </c>
      <c r="M14798" s="34">
        <v>232</v>
      </c>
    </row>
    <row r="14799" spans="1:13" x14ac:dyDescent="0.2">
      <c r="A14799" s="34" t="s">
        <v>115693</v>
      </c>
      <c r="B14799" s="34">
        <v>400</v>
      </c>
      <c r="C14799" s="34">
        <v>383</v>
      </c>
      <c r="D14799" s="34">
        <v>499</v>
      </c>
      <c r="E14799" s="34">
        <v>494</v>
      </c>
      <c r="F14799" s="34">
        <v>504</v>
      </c>
      <c r="G14799" s="34">
        <v>443</v>
      </c>
      <c r="H14799" s="34">
        <v>518</v>
      </c>
      <c r="I14799" s="34">
        <v>447</v>
      </c>
      <c r="J14799" s="34">
        <v>564</v>
      </c>
      <c r="K14799" s="34">
        <v>392</v>
      </c>
      <c r="L14799" s="34">
        <v>514</v>
      </c>
      <c r="M14799" s="34">
        <v>399</v>
      </c>
    </row>
    <row r="14800" spans="1:13" x14ac:dyDescent="0.2">
      <c r="A14800" s="34" t="s">
        <v>115694</v>
      </c>
      <c r="B14800" s="34">
        <v>423</v>
      </c>
      <c r="C14800" s="34">
        <v>384</v>
      </c>
      <c r="D14800" s="34">
        <v>428</v>
      </c>
      <c r="E14800" s="34">
        <v>423</v>
      </c>
      <c r="F14800" s="34">
        <v>403</v>
      </c>
      <c r="G14800" s="34">
        <v>406</v>
      </c>
      <c r="H14800" s="34">
        <v>431</v>
      </c>
      <c r="I14800" s="34">
        <v>427</v>
      </c>
      <c r="J14800" s="34">
        <v>460</v>
      </c>
      <c r="K14800" s="34">
        <v>368</v>
      </c>
      <c r="L14800" s="34">
        <v>459</v>
      </c>
      <c r="M14800" s="34">
        <v>348</v>
      </c>
    </row>
    <row r="14801" spans="1:13" x14ac:dyDescent="0.2">
      <c r="A14801" s="34" t="s">
        <v>115695</v>
      </c>
      <c r="B14801" s="34">
        <v>294</v>
      </c>
      <c r="C14801" s="34">
        <v>300</v>
      </c>
      <c r="D14801" s="34">
        <v>303</v>
      </c>
      <c r="E14801" s="34">
        <v>283</v>
      </c>
      <c r="F14801" s="34">
        <v>255</v>
      </c>
      <c r="G14801" s="34">
        <v>338</v>
      </c>
      <c r="H14801" s="34">
        <v>319</v>
      </c>
      <c r="I14801" s="34">
        <v>337</v>
      </c>
      <c r="J14801" s="34">
        <v>267</v>
      </c>
      <c r="K14801" s="34">
        <v>281</v>
      </c>
      <c r="L14801" s="34">
        <v>329</v>
      </c>
      <c r="M14801" s="34">
        <v>220</v>
      </c>
    </row>
    <row r="14802" spans="1:13" x14ac:dyDescent="0.2">
      <c r="A14802" s="34" t="s">
        <v>115696</v>
      </c>
      <c r="B14802" s="34">
        <v>619</v>
      </c>
      <c r="C14802" s="34">
        <v>540</v>
      </c>
      <c r="D14802" s="34">
        <v>571</v>
      </c>
      <c r="E14802" s="34">
        <v>562</v>
      </c>
      <c r="F14802" s="34">
        <v>579</v>
      </c>
      <c r="G14802" s="34">
        <v>521</v>
      </c>
      <c r="H14802" s="34">
        <v>711</v>
      </c>
      <c r="I14802" s="34">
        <v>515</v>
      </c>
      <c r="J14802" s="34">
        <v>654</v>
      </c>
      <c r="K14802" s="34">
        <v>443</v>
      </c>
      <c r="L14802" s="34">
        <v>585</v>
      </c>
      <c r="M14802" s="34">
        <v>431</v>
      </c>
    </row>
    <row r="14803" spans="1:13" x14ac:dyDescent="0.2">
      <c r="A14803" s="34" t="s">
        <v>115697</v>
      </c>
      <c r="B14803" s="34">
        <v>342</v>
      </c>
      <c r="C14803" s="34">
        <v>328</v>
      </c>
      <c r="D14803" s="34">
        <v>433</v>
      </c>
      <c r="E14803" s="34">
        <v>355</v>
      </c>
      <c r="F14803" s="34">
        <v>325</v>
      </c>
      <c r="G14803" s="34">
        <v>319</v>
      </c>
      <c r="H14803" s="34">
        <v>396</v>
      </c>
      <c r="I14803" s="34">
        <v>326</v>
      </c>
      <c r="J14803" s="34">
        <v>422</v>
      </c>
      <c r="K14803" s="34">
        <v>313</v>
      </c>
      <c r="L14803" s="34">
        <v>327</v>
      </c>
      <c r="M14803" s="34">
        <v>241</v>
      </c>
    </row>
    <row r="14804" spans="1:13" x14ac:dyDescent="0.2">
      <c r="A14804" s="34" t="s">
        <v>115698</v>
      </c>
      <c r="B14804" s="34">
        <v>261</v>
      </c>
      <c r="C14804" s="34">
        <v>301</v>
      </c>
      <c r="D14804" s="34">
        <v>289</v>
      </c>
      <c r="E14804" s="34">
        <v>374</v>
      </c>
      <c r="F14804" s="34">
        <v>239</v>
      </c>
      <c r="G14804" s="34">
        <v>265</v>
      </c>
      <c r="H14804" s="34">
        <v>328</v>
      </c>
      <c r="I14804" s="34">
        <v>301</v>
      </c>
      <c r="J14804" s="34">
        <v>308</v>
      </c>
      <c r="K14804" s="34">
        <v>286</v>
      </c>
      <c r="L14804" s="34">
        <v>248</v>
      </c>
      <c r="M14804" s="34">
        <v>213</v>
      </c>
    </row>
    <row r="14805" spans="1:13" x14ac:dyDescent="0.2">
      <c r="A14805" s="34" t="s">
        <v>115699</v>
      </c>
      <c r="B14805" s="34">
        <v>293</v>
      </c>
      <c r="C14805" s="34">
        <v>279</v>
      </c>
      <c r="D14805" s="34">
        <v>306</v>
      </c>
      <c r="E14805" s="34">
        <v>348</v>
      </c>
      <c r="F14805" s="34">
        <v>331</v>
      </c>
      <c r="G14805" s="34">
        <v>314</v>
      </c>
      <c r="H14805" s="34">
        <v>408</v>
      </c>
      <c r="I14805" s="34">
        <v>308</v>
      </c>
      <c r="J14805" s="34">
        <v>408</v>
      </c>
      <c r="K14805" s="34">
        <v>265</v>
      </c>
      <c r="L14805" s="34">
        <v>289</v>
      </c>
      <c r="M14805" s="34">
        <v>215</v>
      </c>
    </row>
    <row r="14806" spans="1:13" x14ac:dyDescent="0.2">
      <c r="A14806" s="34" t="s">
        <v>115700</v>
      </c>
      <c r="B14806" s="34">
        <v>464</v>
      </c>
      <c r="C14806" s="34">
        <v>451</v>
      </c>
      <c r="D14806" s="34">
        <v>487</v>
      </c>
      <c r="E14806" s="34">
        <v>507</v>
      </c>
      <c r="F14806" s="34">
        <v>433</v>
      </c>
      <c r="G14806" s="34">
        <v>455</v>
      </c>
      <c r="H14806" s="34">
        <v>586</v>
      </c>
      <c r="I14806" s="34">
        <v>510</v>
      </c>
      <c r="J14806" s="34">
        <v>480</v>
      </c>
      <c r="K14806" s="34">
        <v>344</v>
      </c>
      <c r="L14806" s="34">
        <v>417</v>
      </c>
      <c r="M14806" s="34">
        <v>361</v>
      </c>
    </row>
    <row r="14807" spans="1:13" x14ac:dyDescent="0.2">
      <c r="A14807" s="34" t="s">
        <v>115701</v>
      </c>
      <c r="B14807" s="34">
        <v>596</v>
      </c>
      <c r="C14807" s="34">
        <v>612</v>
      </c>
      <c r="D14807" s="34">
        <v>562</v>
      </c>
      <c r="E14807" s="34">
        <v>653</v>
      </c>
      <c r="F14807" s="34">
        <v>566</v>
      </c>
      <c r="G14807" s="34">
        <v>515</v>
      </c>
      <c r="H14807" s="34">
        <v>617</v>
      </c>
      <c r="I14807" s="34">
        <v>633</v>
      </c>
      <c r="J14807" s="34">
        <v>647</v>
      </c>
      <c r="K14807" s="34">
        <v>472</v>
      </c>
      <c r="L14807" s="34">
        <v>570</v>
      </c>
      <c r="M14807" s="34">
        <v>430</v>
      </c>
    </row>
    <row r="14808" spans="1:13" x14ac:dyDescent="0.2">
      <c r="A14808" s="34" t="s">
        <v>115702</v>
      </c>
      <c r="B14808" s="34">
        <v>409</v>
      </c>
      <c r="C14808" s="34">
        <v>419</v>
      </c>
      <c r="D14808" s="34">
        <v>522</v>
      </c>
      <c r="E14808" s="34">
        <v>472</v>
      </c>
      <c r="F14808" s="34">
        <v>448</v>
      </c>
      <c r="G14808" s="34">
        <v>381</v>
      </c>
      <c r="H14808" s="34">
        <v>538</v>
      </c>
      <c r="I14808" s="34">
        <v>424</v>
      </c>
      <c r="J14808" s="34">
        <v>455</v>
      </c>
      <c r="K14808" s="34">
        <v>371</v>
      </c>
      <c r="L14808" s="34">
        <v>441</v>
      </c>
      <c r="M14808" s="34">
        <v>318</v>
      </c>
    </row>
    <row r="14809" spans="1:13" x14ac:dyDescent="0.2">
      <c r="A14809" s="34" t="s">
        <v>115703</v>
      </c>
      <c r="B14809" s="34">
        <v>241</v>
      </c>
      <c r="C14809" s="34">
        <v>238</v>
      </c>
      <c r="D14809" s="34">
        <v>229</v>
      </c>
      <c r="E14809" s="34">
        <v>247</v>
      </c>
      <c r="F14809" s="34">
        <v>209</v>
      </c>
      <c r="G14809" s="34">
        <v>237</v>
      </c>
      <c r="H14809" s="34">
        <v>241</v>
      </c>
      <c r="I14809" s="34">
        <v>276</v>
      </c>
      <c r="J14809" s="34">
        <v>269</v>
      </c>
      <c r="K14809" s="34">
        <v>222</v>
      </c>
      <c r="L14809" s="34">
        <v>279</v>
      </c>
      <c r="M14809" s="34">
        <v>232</v>
      </c>
    </row>
    <row r="14810" spans="1:13" x14ac:dyDescent="0.2">
      <c r="A14810" s="34" t="s">
        <v>115704</v>
      </c>
      <c r="B14810" s="34">
        <v>330</v>
      </c>
      <c r="C14810" s="34">
        <v>286</v>
      </c>
      <c r="D14810" s="34">
        <v>340</v>
      </c>
      <c r="E14810" s="34">
        <v>316</v>
      </c>
      <c r="F14810" s="34">
        <v>286</v>
      </c>
      <c r="G14810" s="34">
        <v>278</v>
      </c>
      <c r="H14810" s="34">
        <v>289</v>
      </c>
      <c r="I14810" s="34">
        <v>295</v>
      </c>
      <c r="J14810" s="34">
        <v>298</v>
      </c>
      <c r="K14810" s="34">
        <v>278</v>
      </c>
      <c r="L14810" s="34">
        <v>271</v>
      </c>
      <c r="M14810" s="34">
        <v>225</v>
      </c>
    </row>
    <row r="14811" spans="1:13" x14ac:dyDescent="0.2">
      <c r="A14811" s="34" t="s">
        <v>115705</v>
      </c>
      <c r="B14811" s="34">
        <v>356</v>
      </c>
      <c r="C14811" s="34">
        <v>342</v>
      </c>
      <c r="D14811" s="34">
        <v>352</v>
      </c>
      <c r="E14811" s="34">
        <v>347</v>
      </c>
      <c r="F14811" s="34">
        <v>323</v>
      </c>
      <c r="G14811" s="34">
        <v>303</v>
      </c>
      <c r="H14811" s="34">
        <v>378</v>
      </c>
      <c r="I14811" s="34">
        <v>352</v>
      </c>
      <c r="J14811" s="34">
        <v>355</v>
      </c>
      <c r="K14811" s="34">
        <v>302</v>
      </c>
      <c r="L14811" s="34">
        <v>296</v>
      </c>
      <c r="M14811" s="34">
        <v>276</v>
      </c>
    </row>
    <row r="14812" spans="1:13" x14ac:dyDescent="0.2">
      <c r="A14812" s="34" t="s">
        <v>115706</v>
      </c>
      <c r="B14812" s="34">
        <v>321</v>
      </c>
      <c r="C14812" s="34">
        <v>297</v>
      </c>
      <c r="D14812" s="34">
        <v>343</v>
      </c>
      <c r="E14812" s="34">
        <v>377</v>
      </c>
      <c r="F14812" s="34">
        <v>329</v>
      </c>
      <c r="G14812" s="34">
        <v>286</v>
      </c>
      <c r="H14812" s="34">
        <v>444</v>
      </c>
      <c r="I14812" s="34">
        <v>308</v>
      </c>
      <c r="J14812" s="34">
        <v>304</v>
      </c>
      <c r="K14812" s="34">
        <v>337</v>
      </c>
      <c r="L14812" s="34">
        <v>300</v>
      </c>
      <c r="M14812" s="34">
        <v>263</v>
      </c>
    </row>
    <row r="14813" spans="1:13" x14ac:dyDescent="0.2">
      <c r="A14813" s="34" t="s">
        <v>115707</v>
      </c>
      <c r="B14813" s="34">
        <v>612</v>
      </c>
      <c r="C14813" s="34">
        <v>506</v>
      </c>
      <c r="D14813" s="34">
        <v>563</v>
      </c>
      <c r="E14813" s="34">
        <v>582</v>
      </c>
      <c r="F14813" s="34">
        <v>562</v>
      </c>
      <c r="G14813" s="34">
        <v>460</v>
      </c>
      <c r="H14813" s="34">
        <v>653</v>
      </c>
      <c r="I14813" s="34">
        <v>499</v>
      </c>
      <c r="J14813" s="34">
        <v>549</v>
      </c>
      <c r="K14813" s="34">
        <v>391</v>
      </c>
      <c r="L14813" s="34">
        <v>570</v>
      </c>
      <c r="M14813" s="34">
        <v>384</v>
      </c>
    </row>
    <row r="14814" spans="1:13" x14ac:dyDescent="0.2">
      <c r="A14814" s="34" t="s">
        <v>115708</v>
      </c>
      <c r="B14814" s="34">
        <v>340</v>
      </c>
      <c r="C14814" s="34">
        <v>528</v>
      </c>
      <c r="D14814" s="34">
        <v>407</v>
      </c>
      <c r="E14814" s="34">
        <v>560</v>
      </c>
      <c r="F14814" s="34">
        <v>350</v>
      </c>
      <c r="G14814" s="34">
        <v>457</v>
      </c>
      <c r="H14814" s="34">
        <v>398</v>
      </c>
      <c r="I14814" s="34">
        <v>534</v>
      </c>
      <c r="J14814" s="34">
        <v>389</v>
      </c>
      <c r="K14814" s="34">
        <v>440</v>
      </c>
      <c r="L14814" s="34">
        <v>336</v>
      </c>
      <c r="M14814" s="34">
        <v>417</v>
      </c>
    </row>
    <row r="14815" spans="1:13" x14ac:dyDescent="0.2">
      <c r="A14815" s="34" t="s">
        <v>115709</v>
      </c>
      <c r="B14815" s="34">
        <v>299</v>
      </c>
      <c r="C14815" s="34">
        <v>272</v>
      </c>
      <c r="D14815" s="34">
        <v>271</v>
      </c>
      <c r="E14815" s="34">
        <v>317</v>
      </c>
      <c r="F14815" s="34">
        <v>304</v>
      </c>
      <c r="G14815" s="34">
        <v>299</v>
      </c>
      <c r="H14815" s="34">
        <v>283</v>
      </c>
      <c r="I14815" s="34">
        <v>338</v>
      </c>
      <c r="J14815" s="34">
        <v>306</v>
      </c>
      <c r="K14815" s="34">
        <v>303</v>
      </c>
      <c r="L14815" s="34">
        <v>268</v>
      </c>
      <c r="M14815" s="34">
        <v>222</v>
      </c>
    </row>
    <row r="14816" spans="1:13" x14ac:dyDescent="0.2">
      <c r="A14816" s="34" t="s">
        <v>115710</v>
      </c>
      <c r="B14816" s="34">
        <v>464</v>
      </c>
      <c r="C14816" s="34">
        <v>588</v>
      </c>
      <c r="D14816" s="34">
        <v>400</v>
      </c>
      <c r="E14816" s="34">
        <v>530</v>
      </c>
      <c r="F14816" s="34">
        <v>373</v>
      </c>
      <c r="G14816" s="34">
        <v>510</v>
      </c>
      <c r="H14816" s="34">
        <v>473</v>
      </c>
      <c r="I14816" s="34">
        <v>591</v>
      </c>
      <c r="J14816" s="34">
        <v>391</v>
      </c>
      <c r="K14816" s="34">
        <v>456</v>
      </c>
      <c r="L14816" s="34">
        <v>412</v>
      </c>
      <c r="M14816" s="34">
        <v>429</v>
      </c>
    </row>
    <row r="14817" spans="1:13" x14ac:dyDescent="0.2">
      <c r="A14817" s="34" t="s">
        <v>115711</v>
      </c>
      <c r="B14817" s="34">
        <v>683</v>
      </c>
      <c r="C14817" s="34">
        <v>727</v>
      </c>
      <c r="D14817" s="34">
        <v>737</v>
      </c>
      <c r="E14817" s="34">
        <v>776</v>
      </c>
      <c r="F14817" s="34">
        <v>711</v>
      </c>
      <c r="G14817" s="34">
        <v>564</v>
      </c>
      <c r="H14817" s="34">
        <v>708</v>
      </c>
      <c r="I14817" s="34">
        <v>645</v>
      </c>
      <c r="J14817" s="34">
        <v>779</v>
      </c>
      <c r="K14817" s="34">
        <v>529</v>
      </c>
      <c r="L14817" s="34">
        <v>752</v>
      </c>
      <c r="M14817" s="34">
        <v>543</v>
      </c>
    </row>
    <row r="14818" spans="1:13" x14ac:dyDescent="0.2">
      <c r="A14818" s="34" t="s">
        <v>115712</v>
      </c>
      <c r="B14818" s="34">
        <v>588</v>
      </c>
      <c r="C14818" s="34">
        <v>574</v>
      </c>
      <c r="D14818" s="34">
        <v>606</v>
      </c>
      <c r="E14818" s="34">
        <v>626</v>
      </c>
      <c r="F14818" s="34">
        <v>507</v>
      </c>
      <c r="G14818" s="34">
        <v>465</v>
      </c>
      <c r="H14818" s="34">
        <v>688</v>
      </c>
      <c r="I14818" s="34">
        <v>583</v>
      </c>
      <c r="J14818" s="34">
        <v>592</v>
      </c>
      <c r="K14818" s="34">
        <v>435</v>
      </c>
      <c r="L14818" s="34">
        <v>564</v>
      </c>
      <c r="M14818" s="34">
        <v>397</v>
      </c>
    </row>
    <row r="14819" spans="1:13" x14ac:dyDescent="0.2">
      <c r="A14819" s="34" t="s">
        <v>115713</v>
      </c>
      <c r="B14819" s="34">
        <v>504</v>
      </c>
      <c r="C14819" s="34">
        <v>481</v>
      </c>
      <c r="D14819" s="34">
        <v>626</v>
      </c>
      <c r="E14819" s="34">
        <v>598</v>
      </c>
      <c r="F14819" s="34">
        <v>520</v>
      </c>
      <c r="G14819" s="34">
        <v>485</v>
      </c>
      <c r="H14819" s="34">
        <v>676</v>
      </c>
      <c r="I14819" s="34">
        <v>536</v>
      </c>
      <c r="J14819" s="34">
        <v>495</v>
      </c>
      <c r="K14819" s="34">
        <v>417</v>
      </c>
      <c r="L14819" s="34">
        <v>550</v>
      </c>
      <c r="M14819" s="34">
        <v>396</v>
      </c>
    </row>
    <row r="14820" spans="1:13" x14ac:dyDescent="0.2">
      <c r="A14820" s="34" t="s">
        <v>115714</v>
      </c>
      <c r="B14820" s="34">
        <v>382</v>
      </c>
      <c r="C14820" s="34">
        <v>374</v>
      </c>
      <c r="D14820" s="34">
        <v>457</v>
      </c>
      <c r="E14820" s="34">
        <v>444</v>
      </c>
      <c r="F14820" s="34">
        <v>409</v>
      </c>
      <c r="G14820" s="34">
        <v>351</v>
      </c>
      <c r="H14820" s="34">
        <v>433</v>
      </c>
      <c r="I14820" s="34">
        <v>365</v>
      </c>
      <c r="J14820" s="34">
        <v>458</v>
      </c>
      <c r="K14820" s="34">
        <v>340</v>
      </c>
      <c r="L14820" s="34">
        <v>421</v>
      </c>
      <c r="M14820" s="34">
        <v>292</v>
      </c>
    </row>
    <row r="14821" spans="1:13" x14ac:dyDescent="0.2">
      <c r="A14821" s="34" t="s">
        <v>115715</v>
      </c>
      <c r="B14821" s="34">
        <v>538</v>
      </c>
      <c r="C14821" s="34">
        <v>527</v>
      </c>
      <c r="D14821" s="34">
        <v>512</v>
      </c>
      <c r="E14821" s="34">
        <v>452</v>
      </c>
      <c r="F14821" s="34">
        <v>423</v>
      </c>
      <c r="G14821" s="34">
        <v>448</v>
      </c>
      <c r="H14821" s="34">
        <v>514</v>
      </c>
      <c r="I14821" s="34">
        <v>523</v>
      </c>
      <c r="J14821" s="34">
        <v>540</v>
      </c>
      <c r="K14821" s="34">
        <v>401</v>
      </c>
      <c r="L14821" s="34">
        <v>480</v>
      </c>
      <c r="M14821" s="34">
        <v>420</v>
      </c>
    </row>
    <row r="14822" spans="1:13" x14ac:dyDescent="0.2">
      <c r="A14822" s="34" t="s">
        <v>115716</v>
      </c>
      <c r="B14822" s="34">
        <v>701</v>
      </c>
      <c r="C14822" s="34">
        <v>779</v>
      </c>
      <c r="D14822" s="34">
        <v>711</v>
      </c>
      <c r="E14822" s="34">
        <v>728</v>
      </c>
      <c r="F14822" s="34">
        <v>707</v>
      </c>
      <c r="G14822" s="34">
        <v>686</v>
      </c>
      <c r="H14822" s="34">
        <v>765</v>
      </c>
      <c r="I14822" s="34">
        <v>721</v>
      </c>
      <c r="J14822" s="34">
        <v>722</v>
      </c>
      <c r="K14822" s="34">
        <v>539</v>
      </c>
      <c r="L14822" s="34">
        <v>696</v>
      </c>
      <c r="M14822" s="34">
        <v>593</v>
      </c>
    </row>
    <row r="14823" spans="1:13" x14ac:dyDescent="0.2">
      <c r="A14823" s="34" t="s">
        <v>115717</v>
      </c>
      <c r="B14823" s="34">
        <v>499</v>
      </c>
      <c r="C14823" s="34">
        <v>481</v>
      </c>
      <c r="D14823" s="34">
        <v>550</v>
      </c>
      <c r="E14823" s="34">
        <v>560</v>
      </c>
      <c r="F14823" s="34">
        <v>411</v>
      </c>
      <c r="G14823" s="34">
        <v>457</v>
      </c>
      <c r="H14823" s="34">
        <v>578</v>
      </c>
      <c r="I14823" s="34">
        <v>484</v>
      </c>
      <c r="J14823" s="34">
        <v>456</v>
      </c>
      <c r="K14823" s="34">
        <v>412</v>
      </c>
      <c r="L14823" s="34">
        <v>527</v>
      </c>
      <c r="M14823" s="34">
        <v>417</v>
      </c>
    </row>
    <row r="14824" spans="1:13" x14ac:dyDescent="0.2">
      <c r="A14824" s="34" t="s">
        <v>115718</v>
      </c>
      <c r="B14824" s="34">
        <v>386</v>
      </c>
      <c r="C14824" s="34">
        <v>358</v>
      </c>
      <c r="D14824" s="34">
        <v>427</v>
      </c>
      <c r="E14824" s="34">
        <v>370</v>
      </c>
      <c r="F14824" s="34">
        <v>355</v>
      </c>
      <c r="G14824" s="34">
        <v>383</v>
      </c>
      <c r="H14824" s="34">
        <v>469</v>
      </c>
      <c r="I14824" s="34">
        <v>411</v>
      </c>
      <c r="J14824" s="34">
        <v>385</v>
      </c>
      <c r="K14824" s="34">
        <v>318</v>
      </c>
      <c r="L14824" s="34">
        <v>365</v>
      </c>
      <c r="M14824" s="34">
        <v>300</v>
      </c>
    </row>
    <row r="14825" spans="1:13" x14ac:dyDescent="0.2">
      <c r="A14825" s="34" t="s">
        <v>115719</v>
      </c>
      <c r="B14825" s="34">
        <v>292</v>
      </c>
      <c r="C14825" s="34">
        <v>252</v>
      </c>
      <c r="D14825" s="34">
        <v>268</v>
      </c>
      <c r="E14825" s="34">
        <v>250</v>
      </c>
      <c r="F14825" s="34">
        <v>256</v>
      </c>
      <c r="G14825" s="34">
        <v>213</v>
      </c>
      <c r="H14825" s="34">
        <v>276</v>
      </c>
      <c r="I14825" s="34">
        <v>229</v>
      </c>
      <c r="J14825" s="34">
        <v>281</v>
      </c>
      <c r="K14825" s="34">
        <v>160</v>
      </c>
      <c r="L14825" s="34">
        <v>207</v>
      </c>
      <c r="M14825" s="34">
        <v>179</v>
      </c>
    </row>
    <row r="14826" spans="1:13" x14ac:dyDescent="0.2">
      <c r="A14826" s="34" t="s">
        <v>115720</v>
      </c>
      <c r="B14826" s="34">
        <v>224</v>
      </c>
      <c r="C14826" s="34">
        <v>414</v>
      </c>
      <c r="D14826" s="34">
        <v>160</v>
      </c>
      <c r="E14826" s="34">
        <v>434</v>
      </c>
      <c r="F14826" s="34">
        <v>166</v>
      </c>
      <c r="G14826" s="34">
        <v>391</v>
      </c>
      <c r="H14826" s="34">
        <v>254</v>
      </c>
      <c r="I14826" s="34">
        <v>431</v>
      </c>
      <c r="J14826" s="34">
        <v>181</v>
      </c>
      <c r="K14826" s="34">
        <v>321</v>
      </c>
      <c r="L14826" s="34">
        <v>159</v>
      </c>
      <c r="M14826" s="34">
        <v>326</v>
      </c>
    </row>
    <row r="14827" spans="1:13" x14ac:dyDescent="0.2">
      <c r="A14827" s="34" t="s">
        <v>115721</v>
      </c>
      <c r="B14827" s="34">
        <v>361</v>
      </c>
      <c r="C14827" s="34">
        <v>377</v>
      </c>
      <c r="D14827" s="34">
        <v>337</v>
      </c>
      <c r="E14827" s="34">
        <v>387</v>
      </c>
      <c r="F14827" s="34">
        <v>363</v>
      </c>
      <c r="G14827" s="34">
        <v>353</v>
      </c>
      <c r="H14827" s="34">
        <v>460</v>
      </c>
      <c r="I14827" s="34">
        <v>345</v>
      </c>
      <c r="J14827" s="34">
        <v>397</v>
      </c>
      <c r="K14827" s="34">
        <v>259</v>
      </c>
      <c r="L14827" s="34">
        <v>392</v>
      </c>
      <c r="M14827" s="34">
        <v>239</v>
      </c>
    </row>
    <row r="14828" spans="1:13" x14ac:dyDescent="0.2">
      <c r="A14828" s="34" t="s">
        <v>115722</v>
      </c>
      <c r="B14828" s="34">
        <v>495</v>
      </c>
      <c r="C14828" s="34">
        <v>530</v>
      </c>
      <c r="D14828" s="34">
        <v>584</v>
      </c>
      <c r="E14828" s="34">
        <v>552</v>
      </c>
      <c r="F14828" s="34">
        <v>463</v>
      </c>
      <c r="G14828" s="34">
        <v>481</v>
      </c>
      <c r="H14828" s="34">
        <v>513</v>
      </c>
      <c r="I14828" s="34">
        <v>479</v>
      </c>
      <c r="J14828" s="34">
        <v>525</v>
      </c>
      <c r="K14828" s="34">
        <v>428</v>
      </c>
      <c r="L14828" s="34">
        <v>465</v>
      </c>
      <c r="M14828" s="34">
        <v>424</v>
      </c>
    </row>
    <row r="14829" spans="1:13" x14ac:dyDescent="0.2">
      <c r="A14829" s="34" t="s">
        <v>115723</v>
      </c>
      <c r="B14829" s="34">
        <v>396</v>
      </c>
      <c r="C14829" s="34">
        <v>346</v>
      </c>
      <c r="D14829" s="34">
        <v>424</v>
      </c>
      <c r="E14829" s="34">
        <v>369</v>
      </c>
      <c r="F14829" s="34">
        <v>394</v>
      </c>
      <c r="G14829" s="34">
        <v>319</v>
      </c>
      <c r="H14829" s="34">
        <v>484</v>
      </c>
      <c r="I14829" s="34">
        <v>395</v>
      </c>
      <c r="J14829" s="34">
        <v>410</v>
      </c>
      <c r="K14829" s="34">
        <v>299</v>
      </c>
      <c r="L14829" s="34">
        <v>369</v>
      </c>
      <c r="M14829" s="34">
        <v>281</v>
      </c>
    </row>
    <row r="14830" spans="1:13" x14ac:dyDescent="0.2">
      <c r="A14830" s="34" t="s">
        <v>115724</v>
      </c>
      <c r="B14830" s="34">
        <v>161</v>
      </c>
      <c r="C14830" s="34">
        <v>226</v>
      </c>
      <c r="D14830" s="34">
        <v>256</v>
      </c>
      <c r="E14830" s="34">
        <v>276</v>
      </c>
      <c r="F14830" s="34">
        <v>193</v>
      </c>
      <c r="G14830" s="34">
        <v>200</v>
      </c>
      <c r="H14830" s="34">
        <v>204</v>
      </c>
      <c r="I14830" s="34">
        <v>238</v>
      </c>
      <c r="J14830" s="34">
        <v>261</v>
      </c>
      <c r="K14830" s="34">
        <v>186</v>
      </c>
      <c r="L14830" s="34">
        <v>239</v>
      </c>
      <c r="M14830" s="34">
        <v>201</v>
      </c>
    </row>
    <row r="14831" spans="1:13" x14ac:dyDescent="0.2">
      <c r="A14831" s="34" t="s">
        <v>115725</v>
      </c>
      <c r="B14831" s="34">
        <v>370</v>
      </c>
      <c r="C14831" s="34">
        <v>335</v>
      </c>
      <c r="D14831" s="34">
        <v>459</v>
      </c>
      <c r="E14831" s="34">
        <v>387</v>
      </c>
      <c r="F14831" s="34">
        <v>347</v>
      </c>
      <c r="G14831" s="34">
        <v>395</v>
      </c>
      <c r="H14831" s="34">
        <v>380</v>
      </c>
      <c r="I14831" s="34">
        <v>330</v>
      </c>
      <c r="J14831" s="34">
        <v>312</v>
      </c>
      <c r="K14831" s="34">
        <v>285</v>
      </c>
      <c r="L14831" s="34">
        <v>346</v>
      </c>
      <c r="M14831" s="34">
        <v>277</v>
      </c>
    </row>
    <row r="14832" spans="1:13" x14ac:dyDescent="0.2">
      <c r="A14832" s="34" t="s">
        <v>115726</v>
      </c>
      <c r="B14832" s="34">
        <v>341</v>
      </c>
      <c r="C14832" s="34">
        <v>401</v>
      </c>
      <c r="D14832" s="34">
        <v>420</v>
      </c>
      <c r="E14832" s="34">
        <v>369</v>
      </c>
      <c r="F14832" s="34">
        <v>314</v>
      </c>
      <c r="G14832" s="34">
        <v>356</v>
      </c>
      <c r="H14832" s="34">
        <v>474</v>
      </c>
      <c r="I14832" s="34">
        <v>386</v>
      </c>
      <c r="J14832" s="34">
        <v>414</v>
      </c>
      <c r="K14832" s="34">
        <v>321</v>
      </c>
      <c r="L14832" s="34">
        <v>277</v>
      </c>
      <c r="M14832" s="34">
        <v>266</v>
      </c>
    </row>
    <row r="14833" spans="1:13" x14ac:dyDescent="0.2">
      <c r="A14833" s="34" t="s">
        <v>115727</v>
      </c>
      <c r="B14833" s="34">
        <v>234</v>
      </c>
      <c r="C14833" s="34">
        <v>265</v>
      </c>
      <c r="D14833" s="34">
        <v>230</v>
      </c>
      <c r="E14833" s="34">
        <v>302</v>
      </c>
      <c r="F14833" s="34">
        <v>241</v>
      </c>
      <c r="G14833" s="34">
        <v>280</v>
      </c>
      <c r="H14833" s="34">
        <v>266</v>
      </c>
      <c r="I14833" s="34">
        <v>285</v>
      </c>
      <c r="J14833" s="34">
        <v>266</v>
      </c>
      <c r="K14833" s="34">
        <v>232</v>
      </c>
      <c r="L14833" s="34">
        <v>249</v>
      </c>
      <c r="M14833" s="34">
        <v>213</v>
      </c>
    </row>
    <row r="14834" spans="1:13" x14ac:dyDescent="0.2">
      <c r="A14834" s="34" t="s">
        <v>115728</v>
      </c>
      <c r="B14834" s="34">
        <v>505</v>
      </c>
      <c r="C14834" s="34">
        <v>496</v>
      </c>
      <c r="D14834" s="34">
        <v>552</v>
      </c>
      <c r="E14834" s="34">
        <v>549</v>
      </c>
      <c r="F14834" s="34">
        <v>504</v>
      </c>
      <c r="G14834" s="34">
        <v>435</v>
      </c>
      <c r="H14834" s="34">
        <v>546</v>
      </c>
      <c r="I14834" s="34">
        <v>459</v>
      </c>
      <c r="J14834" s="34">
        <v>568</v>
      </c>
      <c r="K14834" s="34">
        <v>430</v>
      </c>
      <c r="L14834" s="34">
        <v>505</v>
      </c>
      <c r="M14834" s="34">
        <v>386</v>
      </c>
    </row>
    <row r="14835" spans="1:13" x14ac:dyDescent="0.2">
      <c r="A14835" s="34" t="s">
        <v>115729</v>
      </c>
      <c r="B14835" s="34">
        <v>305</v>
      </c>
      <c r="C14835" s="34">
        <v>296</v>
      </c>
      <c r="D14835" s="34">
        <v>320</v>
      </c>
      <c r="E14835" s="34">
        <v>408</v>
      </c>
      <c r="F14835" s="34">
        <v>278</v>
      </c>
      <c r="G14835" s="34">
        <v>341</v>
      </c>
      <c r="H14835" s="34">
        <v>341</v>
      </c>
      <c r="I14835" s="34">
        <v>354</v>
      </c>
      <c r="J14835" s="34">
        <v>384</v>
      </c>
      <c r="K14835" s="34">
        <v>277</v>
      </c>
      <c r="L14835" s="34">
        <v>310</v>
      </c>
      <c r="M14835" s="34">
        <v>297</v>
      </c>
    </row>
    <row r="14836" spans="1:13" x14ac:dyDescent="0.2">
      <c r="A14836" s="34" t="s">
        <v>115730</v>
      </c>
      <c r="B14836" s="34">
        <v>213</v>
      </c>
      <c r="C14836" s="34">
        <v>321</v>
      </c>
      <c r="D14836" s="34">
        <v>321</v>
      </c>
      <c r="E14836" s="34">
        <v>320</v>
      </c>
      <c r="F14836" s="34">
        <v>297</v>
      </c>
      <c r="G14836" s="34">
        <v>240</v>
      </c>
      <c r="H14836" s="34">
        <v>319</v>
      </c>
      <c r="I14836" s="34">
        <v>322</v>
      </c>
      <c r="J14836" s="34">
        <v>349</v>
      </c>
      <c r="K14836" s="34">
        <v>251</v>
      </c>
      <c r="L14836" s="34">
        <v>279</v>
      </c>
      <c r="M14836" s="34">
        <v>190</v>
      </c>
    </row>
    <row r="14837" spans="1:13" x14ac:dyDescent="0.2">
      <c r="A14837" s="34" t="s">
        <v>115731</v>
      </c>
      <c r="B14837" s="34">
        <v>358</v>
      </c>
      <c r="C14837" s="34">
        <v>365</v>
      </c>
      <c r="D14837" s="34">
        <v>364</v>
      </c>
      <c r="E14837" s="34">
        <v>471</v>
      </c>
      <c r="F14837" s="34">
        <v>326</v>
      </c>
      <c r="G14837" s="34">
        <v>341</v>
      </c>
      <c r="H14837" s="34">
        <v>463</v>
      </c>
      <c r="I14837" s="34">
        <v>426</v>
      </c>
      <c r="J14837" s="34">
        <v>364</v>
      </c>
      <c r="K14837" s="34">
        <v>366</v>
      </c>
      <c r="L14837" s="34">
        <v>394</v>
      </c>
      <c r="M14837" s="34">
        <v>302</v>
      </c>
    </row>
    <row r="14838" spans="1:13" x14ac:dyDescent="0.2">
      <c r="A14838" s="34" t="s">
        <v>115732</v>
      </c>
      <c r="B14838" s="34">
        <v>282</v>
      </c>
      <c r="C14838" s="34">
        <v>318</v>
      </c>
      <c r="D14838" s="34">
        <v>297</v>
      </c>
      <c r="E14838" s="34">
        <v>335</v>
      </c>
      <c r="F14838" s="34">
        <v>267</v>
      </c>
      <c r="G14838" s="34">
        <v>302</v>
      </c>
      <c r="H14838" s="34">
        <v>329</v>
      </c>
      <c r="I14838" s="34">
        <v>334</v>
      </c>
      <c r="J14838" s="34">
        <v>279</v>
      </c>
      <c r="K14838" s="34">
        <v>292</v>
      </c>
      <c r="L14838" s="34">
        <v>266</v>
      </c>
      <c r="M14838" s="34">
        <v>237</v>
      </c>
    </row>
    <row r="14839" spans="1:13" x14ac:dyDescent="0.2">
      <c r="A14839" s="34" t="s">
        <v>115733</v>
      </c>
      <c r="B14839" s="34">
        <v>220</v>
      </c>
      <c r="C14839" s="34">
        <v>294</v>
      </c>
      <c r="D14839" s="34">
        <v>229</v>
      </c>
      <c r="E14839" s="34">
        <v>267</v>
      </c>
      <c r="F14839" s="34">
        <v>209</v>
      </c>
      <c r="G14839" s="34">
        <v>266</v>
      </c>
      <c r="H14839" s="34">
        <v>295</v>
      </c>
      <c r="I14839" s="34">
        <v>248</v>
      </c>
      <c r="J14839" s="34">
        <v>253</v>
      </c>
      <c r="K14839" s="34">
        <v>253</v>
      </c>
      <c r="L14839" s="34">
        <v>229</v>
      </c>
      <c r="M14839" s="34">
        <v>194</v>
      </c>
    </row>
    <row r="14840" spans="1:13" x14ac:dyDescent="0.2">
      <c r="A14840" s="34" t="s">
        <v>115734</v>
      </c>
      <c r="B14840" s="34">
        <v>248</v>
      </c>
      <c r="C14840" s="34">
        <v>333</v>
      </c>
      <c r="D14840" s="34">
        <v>372</v>
      </c>
      <c r="E14840" s="34">
        <v>363</v>
      </c>
      <c r="F14840" s="34">
        <v>268</v>
      </c>
      <c r="G14840" s="34">
        <v>365</v>
      </c>
      <c r="H14840" s="34">
        <v>263</v>
      </c>
      <c r="I14840" s="34">
        <v>328</v>
      </c>
      <c r="J14840" s="34">
        <v>359</v>
      </c>
      <c r="K14840" s="34">
        <v>296</v>
      </c>
      <c r="L14840" s="34">
        <v>296</v>
      </c>
      <c r="M14840" s="34">
        <v>263</v>
      </c>
    </row>
    <row r="14841" spans="1:13" x14ac:dyDescent="0.2">
      <c r="A14841" s="34" t="s">
        <v>115735</v>
      </c>
      <c r="B14841" s="34">
        <v>310</v>
      </c>
      <c r="C14841" s="34">
        <v>365</v>
      </c>
      <c r="D14841" s="34">
        <v>408</v>
      </c>
      <c r="E14841" s="34">
        <v>402</v>
      </c>
      <c r="F14841" s="34">
        <v>313</v>
      </c>
      <c r="G14841" s="34">
        <v>390</v>
      </c>
      <c r="H14841" s="34">
        <v>474</v>
      </c>
      <c r="I14841" s="34">
        <v>407</v>
      </c>
      <c r="J14841" s="34">
        <v>409</v>
      </c>
      <c r="K14841" s="34">
        <v>327</v>
      </c>
      <c r="L14841" s="34">
        <v>450</v>
      </c>
      <c r="M14841" s="34">
        <v>341</v>
      </c>
    </row>
    <row r="14842" spans="1:13" x14ac:dyDescent="0.2">
      <c r="A14842" s="34" t="s">
        <v>115736</v>
      </c>
      <c r="B14842" s="34">
        <v>340</v>
      </c>
      <c r="C14842" s="34">
        <v>344</v>
      </c>
      <c r="D14842" s="34">
        <v>384</v>
      </c>
      <c r="E14842" s="34">
        <v>365</v>
      </c>
      <c r="F14842" s="34">
        <v>311</v>
      </c>
      <c r="G14842" s="34">
        <v>335</v>
      </c>
      <c r="H14842" s="34">
        <v>402</v>
      </c>
      <c r="I14842" s="34">
        <v>341</v>
      </c>
      <c r="J14842" s="34">
        <v>363</v>
      </c>
      <c r="K14842" s="34">
        <v>281</v>
      </c>
      <c r="L14842" s="34">
        <v>304</v>
      </c>
      <c r="M14842" s="34">
        <v>250</v>
      </c>
    </row>
    <row r="14843" spans="1:13" x14ac:dyDescent="0.2">
      <c r="A14843" s="34" t="s">
        <v>115737</v>
      </c>
      <c r="B14843" s="34">
        <v>321</v>
      </c>
      <c r="C14843" s="34">
        <v>319</v>
      </c>
      <c r="D14843" s="34">
        <v>293</v>
      </c>
      <c r="E14843" s="34">
        <v>402</v>
      </c>
      <c r="F14843" s="34">
        <v>262</v>
      </c>
      <c r="G14843" s="34">
        <v>280</v>
      </c>
      <c r="H14843" s="34">
        <v>337</v>
      </c>
      <c r="I14843" s="34">
        <v>317</v>
      </c>
      <c r="J14843" s="34">
        <v>257</v>
      </c>
      <c r="K14843" s="34">
        <v>274</v>
      </c>
      <c r="L14843" s="34">
        <v>289</v>
      </c>
      <c r="M14843" s="34">
        <v>256</v>
      </c>
    </row>
    <row r="14844" spans="1:13" x14ac:dyDescent="0.2">
      <c r="A14844" s="34" t="s">
        <v>115738</v>
      </c>
      <c r="B14844" s="34">
        <v>406</v>
      </c>
      <c r="C14844" s="34">
        <v>390</v>
      </c>
      <c r="D14844" s="34">
        <v>314</v>
      </c>
      <c r="E14844" s="34">
        <v>348</v>
      </c>
      <c r="F14844" s="34">
        <v>363</v>
      </c>
      <c r="G14844" s="34">
        <v>355</v>
      </c>
      <c r="H14844" s="34">
        <v>392</v>
      </c>
      <c r="I14844" s="34">
        <v>340</v>
      </c>
      <c r="J14844" s="34">
        <v>343</v>
      </c>
      <c r="K14844" s="34">
        <v>303</v>
      </c>
      <c r="L14844" s="34">
        <v>349</v>
      </c>
      <c r="M14844" s="34">
        <v>249</v>
      </c>
    </row>
    <row r="14845" spans="1:13" x14ac:dyDescent="0.2">
      <c r="A14845" s="34" t="s">
        <v>115739</v>
      </c>
      <c r="B14845" s="34">
        <v>428</v>
      </c>
      <c r="C14845" s="34">
        <v>440</v>
      </c>
      <c r="D14845" s="34">
        <v>482</v>
      </c>
      <c r="E14845" s="34">
        <v>520</v>
      </c>
      <c r="F14845" s="34">
        <v>442</v>
      </c>
      <c r="G14845" s="34">
        <v>421</v>
      </c>
      <c r="H14845" s="34">
        <v>566</v>
      </c>
      <c r="I14845" s="34">
        <v>448</v>
      </c>
      <c r="J14845" s="34">
        <v>465</v>
      </c>
      <c r="K14845" s="34">
        <v>419</v>
      </c>
      <c r="L14845" s="34">
        <v>461</v>
      </c>
      <c r="M14845" s="34">
        <v>420</v>
      </c>
    </row>
    <row r="14846" spans="1:13" x14ac:dyDescent="0.2">
      <c r="A14846" s="34" t="s">
        <v>115740</v>
      </c>
      <c r="B14846" s="34">
        <v>424</v>
      </c>
      <c r="C14846" s="34">
        <v>428</v>
      </c>
      <c r="D14846" s="34">
        <v>379</v>
      </c>
      <c r="E14846" s="34">
        <v>449</v>
      </c>
      <c r="F14846" s="34">
        <v>368</v>
      </c>
      <c r="G14846" s="34">
        <v>447</v>
      </c>
      <c r="H14846" s="34">
        <v>443</v>
      </c>
      <c r="I14846" s="34">
        <v>388</v>
      </c>
      <c r="J14846" s="34">
        <v>444</v>
      </c>
      <c r="K14846" s="34">
        <v>369</v>
      </c>
      <c r="L14846" s="34">
        <v>369</v>
      </c>
      <c r="M14846" s="34">
        <v>320</v>
      </c>
    </row>
    <row r="14847" spans="1:13" x14ac:dyDescent="0.2">
      <c r="A14847" s="34" t="s">
        <v>115741</v>
      </c>
      <c r="B14847" s="34">
        <v>323</v>
      </c>
      <c r="C14847" s="34">
        <v>303</v>
      </c>
      <c r="D14847" s="34">
        <v>311</v>
      </c>
      <c r="E14847" s="34">
        <v>350</v>
      </c>
      <c r="F14847" s="34">
        <v>280</v>
      </c>
      <c r="G14847" s="34">
        <v>297</v>
      </c>
      <c r="H14847" s="34">
        <v>370</v>
      </c>
      <c r="I14847" s="34">
        <v>302</v>
      </c>
      <c r="J14847" s="34">
        <v>292</v>
      </c>
      <c r="K14847" s="34">
        <v>273</v>
      </c>
      <c r="L14847" s="34">
        <v>295</v>
      </c>
      <c r="M14847" s="34">
        <v>270</v>
      </c>
    </row>
    <row r="14848" spans="1:13" x14ac:dyDescent="0.2">
      <c r="A14848" s="34" t="s">
        <v>115742</v>
      </c>
      <c r="B14848" s="34">
        <v>324</v>
      </c>
      <c r="C14848" s="34">
        <v>302</v>
      </c>
      <c r="D14848" s="34">
        <v>303</v>
      </c>
      <c r="E14848" s="34">
        <v>296</v>
      </c>
      <c r="F14848" s="34">
        <v>300</v>
      </c>
      <c r="G14848" s="34">
        <v>312</v>
      </c>
      <c r="H14848" s="34">
        <v>281</v>
      </c>
      <c r="I14848" s="34">
        <v>317</v>
      </c>
      <c r="J14848" s="34">
        <v>390</v>
      </c>
      <c r="K14848" s="34">
        <v>239</v>
      </c>
      <c r="L14848" s="34">
        <v>287</v>
      </c>
      <c r="M14848" s="34">
        <v>253</v>
      </c>
    </row>
    <row r="14849" spans="1:13" x14ac:dyDescent="0.2">
      <c r="A14849" s="34" t="s">
        <v>115743</v>
      </c>
      <c r="B14849" s="34">
        <v>363</v>
      </c>
      <c r="C14849" s="34">
        <v>422</v>
      </c>
      <c r="D14849" s="34">
        <v>520</v>
      </c>
      <c r="E14849" s="34">
        <v>480</v>
      </c>
      <c r="F14849" s="34">
        <v>386</v>
      </c>
      <c r="G14849" s="34">
        <v>494</v>
      </c>
      <c r="H14849" s="34">
        <v>570</v>
      </c>
      <c r="I14849" s="34">
        <v>437</v>
      </c>
      <c r="J14849" s="34">
        <v>510</v>
      </c>
      <c r="K14849" s="34">
        <v>378</v>
      </c>
      <c r="L14849" s="34">
        <v>489</v>
      </c>
      <c r="M14849" s="34">
        <v>342</v>
      </c>
    </row>
    <row r="14850" spans="1:13" x14ac:dyDescent="0.2">
      <c r="A14850" s="34" t="s">
        <v>115744</v>
      </c>
      <c r="B14850" s="34">
        <v>339</v>
      </c>
      <c r="C14850" s="34">
        <v>326</v>
      </c>
      <c r="D14850" s="34">
        <v>388</v>
      </c>
      <c r="E14850" s="34">
        <v>383</v>
      </c>
      <c r="F14850" s="34">
        <v>289</v>
      </c>
      <c r="G14850" s="34">
        <v>341</v>
      </c>
      <c r="H14850" s="34">
        <v>345</v>
      </c>
      <c r="I14850" s="34">
        <v>323</v>
      </c>
      <c r="J14850" s="34">
        <v>327</v>
      </c>
      <c r="K14850" s="34">
        <v>244</v>
      </c>
      <c r="L14850" s="34">
        <v>345</v>
      </c>
      <c r="M14850" s="34">
        <v>195</v>
      </c>
    </row>
    <row r="14851" spans="1:13" x14ac:dyDescent="0.2">
      <c r="A14851" s="34" t="s">
        <v>115745</v>
      </c>
      <c r="B14851" s="34">
        <v>276</v>
      </c>
      <c r="C14851" s="34">
        <v>226</v>
      </c>
      <c r="D14851" s="34">
        <v>221</v>
      </c>
      <c r="E14851" s="34">
        <v>260</v>
      </c>
      <c r="F14851" s="34">
        <v>187</v>
      </c>
      <c r="G14851" s="34">
        <v>207</v>
      </c>
      <c r="H14851" s="34">
        <v>263</v>
      </c>
      <c r="I14851" s="34">
        <v>189</v>
      </c>
      <c r="J14851" s="34">
        <v>279</v>
      </c>
      <c r="K14851" s="34">
        <v>205</v>
      </c>
      <c r="L14851" s="34">
        <v>254</v>
      </c>
      <c r="M14851" s="34">
        <v>208</v>
      </c>
    </row>
    <row r="14852" spans="1:13" x14ac:dyDescent="0.2">
      <c r="A14852" s="34" t="s">
        <v>115746</v>
      </c>
      <c r="B14852" s="34">
        <v>200</v>
      </c>
      <c r="C14852" s="34">
        <v>343</v>
      </c>
      <c r="D14852" s="34">
        <v>259</v>
      </c>
      <c r="E14852" s="34">
        <v>344</v>
      </c>
      <c r="F14852" s="34">
        <v>205</v>
      </c>
      <c r="G14852" s="34">
        <v>336</v>
      </c>
      <c r="H14852" s="34">
        <v>218</v>
      </c>
      <c r="I14852" s="34">
        <v>379</v>
      </c>
      <c r="J14852" s="34">
        <v>279</v>
      </c>
      <c r="K14852" s="34">
        <v>308</v>
      </c>
      <c r="L14852" s="34">
        <v>270</v>
      </c>
      <c r="M14852" s="34">
        <v>273</v>
      </c>
    </row>
    <row r="14853" spans="1:13" x14ac:dyDescent="0.2">
      <c r="A14853" s="34" t="s">
        <v>115747</v>
      </c>
      <c r="B14853" s="34">
        <v>177</v>
      </c>
      <c r="C14853" s="34">
        <v>253</v>
      </c>
      <c r="D14853" s="34">
        <v>236</v>
      </c>
      <c r="E14853" s="34">
        <v>262</v>
      </c>
      <c r="F14853" s="34">
        <v>173</v>
      </c>
      <c r="G14853" s="34">
        <v>219</v>
      </c>
      <c r="H14853" s="34">
        <v>204</v>
      </c>
      <c r="I14853" s="34">
        <v>237</v>
      </c>
      <c r="J14853" s="34">
        <v>239</v>
      </c>
      <c r="K14853" s="34">
        <v>208</v>
      </c>
      <c r="L14853" s="34">
        <v>238</v>
      </c>
      <c r="M14853" s="34">
        <v>201</v>
      </c>
    </row>
    <row r="14854" spans="1:13" x14ac:dyDescent="0.2">
      <c r="A14854" s="34" t="s">
        <v>115748</v>
      </c>
      <c r="B14854" s="34">
        <v>361</v>
      </c>
      <c r="C14854" s="34">
        <v>434</v>
      </c>
      <c r="D14854" s="34">
        <v>488</v>
      </c>
      <c r="E14854" s="34">
        <v>427</v>
      </c>
      <c r="F14854" s="34">
        <v>376</v>
      </c>
      <c r="G14854" s="34">
        <v>360</v>
      </c>
      <c r="H14854" s="34">
        <v>446</v>
      </c>
      <c r="I14854" s="34">
        <v>339</v>
      </c>
      <c r="J14854" s="34">
        <v>459</v>
      </c>
      <c r="K14854" s="34">
        <v>323</v>
      </c>
      <c r="L14854" s="34">
        <v>448</v>
      </c>
      <c r="M14854" s="34">
        <v>342</v>
      </c>
    </row>
    <row r="14855" spans="1:13" x14ac:dyDescent="0.2">
      <c r="A14855" s="34" t="s">
        <v>115749</v>
      </c>
      <c r="B14855" s="34">
        <v>246</v>
      </c>
      <c r="C14855" s="34">
        <v>253</v>
      </c>
      <c r="D14855" s="34">
        <v>270</v>
      </c>
      <c r="E14855" s="34">
        <v>313</v>
      </c>
      <c r="F14855" s="34">
        <v>247</v>
      </c>
      <c r="G14855" s="34">
        <v>300</v>
      </c>
      <c r="H14855" s="34">
        <v>345</v>
      </c>
      <c r="I14855" s="34">
        <v>309</v>
      </c>
      <c r="J14855" s="34">
        <v>319</v>
      </c>
      <c r="K14855" s="34">
        <v>237</v>
      </c>
      <c r="L14855" s="34">
        <v>221</v>
      </c>
      <c r="M14855" s="34">
        <v>258</v>
      </c>
    </row>
    <row r="14856" spans="1:13" x14ac:dyDescent="0.2">
      <c r="A14856" s="34" t="s">
        <v>115750</v>
      </c>
      <c r="B14856" s="34">
        <v>355</v>
      </c>
      <c r="C14856" s="34">
        <v>331</v>
      </c>
      <c r="D14856" s="34">
        <v>376</v>
      </c>
      <c r="E14856" s="34">
        <v>333</v>
      </c>
      <c r="F14856" s="34">
        <v>354</v>
      </c>
      <c r="G14856" s="34">
        <v>327</v>
      </c>
      <c r="H14856" s="34">
        <v>429</v>
      </c>
      <c r="I14856" s="34">
        <v>396</v>
      </c>
      <c r="J14856" s="34">
        <v>417</v>
      </c>
      <c r="K14856" s="34">
        <v>323</v>
      </c>
      <c r="L14856" s="34">
        <v>333</v>
      </c>
      <c r="M14856" s="34">
        <v>292</v>
      </c>
    </row>
    <row r="14857" spans="1:13" x14ac:dyDescent="0.2">
      <c r="A14857" s="34" t="s">
        <v>115751</v>
      </c>
      <c r="B14857" s="34">
        <v>187</v>
      </c>
      <c r="C14857" s="34">
        <v>162</v>
      </c>
      <c r="D14857" s="34">
        <v>172</v>
      </c>
      <c r="E14857" s="34">
        <v>213</v>
      </c>
      <c r="F14857" s="34">
        <v>172</v>
      </c>
      <c r="G14857" s="34">
        <v>158</v>
      </c>
      <c r="H14857" s="34">
        <v>131</v>
      </c>
      <c r="I14857" s="34">
        <v>186</v>
      </c>
      <c r="J14857" s="34">
        <v>172</v>
      </c>
      <c r="K14857" s="34">
        <v>143</v>
      </c>
      <c r="L14857" s="34">
        <v>138</v>
      </c>
      <c r="M14857" s="34">
        <v>119</v>
      </c>
    </row>
    <row r="14858" spans="1:13" x14ac:dyDescent="0.2">
      <c r="A14858" s="34" t="s">
        <v>115752</v>
      </c>
      <c r="B14858" s="34">
        <v>180</v>
      </c>
      <c r="C14858" s="34">
        <v>187</v>
      </c>
      <c r="D14858" s="34">
        <v>169</v>
      </c>
      <c r="E14858" s="34">
        <v>224</v>
      </c>
      <c r="F14858" s="34">
        <v>142</v>
      </c>
      <c r="G14858" s="34">
        <v>207</v>
      </c>
      <c r="H14858" s="34">
        <v>211</v>
      </c>
      <c r="I14858" s="34">
        <v>195</v>
      </c>
      <c r="J14858" s="34">
        <v>230</v>
      </c>
      <c r="K14858" s="34">
        <v>152</v>
      </c>
      <c r="L14858" s="34">
        <v>183</v>
      </c>
      <c r="M14858" s="34">
        <v>170</v>
      </c>
    </row>
    <row r="14859" spans="1:13" x14ac:dyDescent="0.2">
      <c r="A14859" s="34" t="s">
        <v>115753</v>
      </c>
      <c r="B14859" s="34">
        <v>274</v>
      </c>
      <c r="C14859" s="34">
        <v>330</v>
      </c>
      <c r="D14859" s="34">
        <v>341</v>
      </c>
      <c r="E14859" s="34">
        <v>335</v>
      </c>
      <c r="F14859" s="34">
        <v>302</v>
      </c>
      <c r="G14859" s="34">
        <v>316</v>
      </c>
      <c r="H14859" s="34">
        <v>419</v>
      </c>
      <c r="I14859" s="34">
        <v>327</v>
      </c>
      <c r="J14859" s="34">
        <v>386</v>
      </c>
      <c r="K14859" s="34">
        <v>291</v>
      </c>
      <c r="L14859" s="34">
        <v>311</v>
      </c>
      <c r="M14859" s="34">
        <v>230</v>
      </c>
    </row>
    <row r="14860" spans="1:13" x14ac:dyDescent="0.2">
      <c r="A14860" s="34" t="s">
        <v>115754</v>
      </c>
      <c r="B14860" s="34">
        <v>253</v>
      </c>
      <c r="C14860" s="34">
        <v>392</v>
      </c>
      <c r="D14860" s="34">
        <v>287</v>
      </c>
      <c r="E14860" s="34">
        <v>418</v>
      </c>
      <c r="F14860" s="34">
        <v>258</v>
      </c>
      <c r="G14860" s="34">
        <v>386</v>
      </c>
      <c r="H14860" s="34">
        <v>331</v>
      </c>
      <c r="I14860" s="34">
        <v>375</v>
      </c>
      <c r="J14860" s="34">
        <v>273</v>
      </c>
      <c r="K14860" s="34">
        <v>352</v>
      </c>
      <c r="L14860" s="34">
        <v>271</v>
      </c>
      <c r="M14860" s="34">
        <v>311</v>
      </c>
    </row>
    <row r="14861" spans="1:13" x14ac:dyDescent="0.2">
      <c r="A14861" s="34" t="s">
        <v>115755</v>
      </c>
      <c r="B14861" s="34">
        <v>308</v>
      </c>
      <c r="C14861" s="34">
        <v>367</v>
      </c>
      <c r="D14861" s="34">
        <v>397</v>
      </c>
      <c r="E14861" s="34">
        <v>403</v>
      </c>
      <c r="F14861" s="34">
        <v>356</v>
      </c>
      <c r="G14861" s="34">
        <v>297</v>
      </c>
      <c r="H14861" s="34">
        <v>448</v>
      </c>
      <c r="I14861" s="34">
        <v>341</v>
      </c>
      <c r="J14861" s="34">
        <v>387</v>
      </c>
      <c r="K14861" s="34">
        <v>323</v>
      </c>
      <c r="L14861" s="34">
        <v>357</v>
      </c>
      <c r="M14861" s="34">
        <v>291</v>
      </c>
    </row>
    <row r="14862" spans="1:13" x14ac:dyDescent="0.2">
      <c r="A14862" s="34" t="s">
        <v>115756</v>
      </c>
      <c r="B14862" s="34">
        <v>432</v>
      </c>
      <c r="C14862" s="34">
        <v>403</v>
      </c>
      <c r="D14862" s="34">
        <v>442</v>
      </c>
      <c r="E14862" s="34">
        <v>450</v>
      </c>
      <c r="F14862" s="34">
        <v>459</v>
      </c>
      <c r="G14862" s="34">
        <v>361</v>
      </c>
      <c r="H14862" s="34">
        <v>533</v>
      </c>
      <c r="I14862" s="34">
        <v>464</v>
      </c>
      <c r="J14862" s="34">
        <v>460</v>
      </c>
      <c r="K14862" s="34">
        <v>319</v>
      </c>
      <c r="L14862" s="34">
        <v>430</v>
      </c>
      <c r="M14862" s="34">
        <v>297</v>
      </c>
    </row>
    <row r="14863" spans="1:13" x14ac:dyDescent="0.2">
      <c r="A14863" s="34" t="s">
        <v>115757</v>
      </c>
      <c r="B14863" s="34">
        <v>411</v>
      </c>
      <c r="C14863" s="34">
        <v>418</v>
      </c>
      <c r="D14863" s="34">
        <v>375</v>
      </c>
      <c r="E14863" s="34">
        <v>441</v>
      </c>
      <c r="F14863" s="34">
        <v>409</v>
      </c>
      <c r="G14863" s="34">
        <v>389</v>
      </c>
      <c r="H14863" s="34">
        <v>397</v>
      </c>
      <c r="I14863" s="34">
        <v>496</v>
      </c>
      <c r="J14863" s="34">
        <v>359</v>
      </c>
      <c r="K14863" s="34">
        <v>382</v>
      </c>
      <c r="L14863" s="34">
        <v>426</v>
      </c>
      <c r="M14863" s="34">
        <v>317</v>
      </c>
    </row>
    <row r="14864" spans="1:13" x14ac:dyDescent="0.2">
      <c r="A14864" s="34" t="s">
        <v>115758</v>
      </c>
      <c r="B14864" s="34">
        <v>233</v>
      </c>
      <c r="C14864" s="34">
        <v>223</v>
      </c>
      <c r="D14864" s="34">
        <v>261</v>
      </c>
      <c r="E14864" s="34">
        <v>248</v>
      </c>
      <c r="F14864" s="34">
        <v>226</v>
      </c>
      <c r="G14864" s="34">
        <v>222</v>
      </c>
      <c r="H14864" s="34">
        <v>231</v>
      </c>
      <c r="I14864" s="34">
        <v>238</v>
      </c>
      <c r="J14864" s="34">
        <v>281</v>
      </c>
      <c r="K14864" s="34">
        <v>169</v>
      </c>
      <c r="L14864" s="34">
        <v>236</v>
      </c>
      <c r="M14864" s="34">
        <v>159</v>
      </c>
    </row>
    <row r="14865" spans="1:13" x14ac:dyDescent="0.2">
      <c r="A14865" s="34" t="s">
        <v>115759</v>
      </c>
      <c r="B14865" s="34">
        <v>473</v>
      </c>
      <c r="C14865" s="34">
        <v>491</v>
      </c>
      <c r="D14865" s="34">
        <v>535</v>
      </c>
      <c r="E14865" s="34">
        <v>556</v>
      </c>
      <c r="F14865" s="34">
        <v>456</v>
      </c>
      <c r="G14865" s="34">
        <v>498</v>
      </c>
      <c r="H14865" s="34">
        <v>501</v>
      </c>
      <c r="I14865" s="34">
        <v>465</v>
      </c>
      <c r="J14865" s="34">
        <v>499</v>
      </c>
      <c r="K14865" s="34">
        <v>408</v>
      </c>
      <c r="L14865" s="34">
        <v>473</v>
      </c>
      <c r="M14865" s="34">
        <v>417</v>
      </c>
    </row>
    <row r="14866" spans="1:13" x14ac:dyDescent="0.2">
      <c r="A14866" s="34" t="s">
        <v>115760</v>
      </c>
      <c r="B14866" s="34">
        <v>421</v>
      </c>
      <c r="C14866" s="34">
        <v>446</v>
      </c>
      <c r="D14866" s="34">
        <v>439</v>
      </c>
      <c r="E14866" s="34">
        <v>475</v>
      </c>
      <c r="F14866" s="34">
        <v>465</v>
      </c>
      <c r="G14866" s="34">
        <v>473</v>
      </c>
      <c r="H14866" s="34">
        <v>476</v>
      </c>
      <c r="I14866" s="34">
        <v>464</v>
      </c>
      <c r="J14866" s="34">
        <v>410</v>
      </c>
      <c r="K14866" s="34">
        <v>427</v>
      </c>
      <c r="L14866" s="34">
        <v>413</v>
      </c>
      <c r="M14866" s="34">
        <v>373</v>
      </c>
    </row>
    <row r="14867" spans="1:13" x14ac:dyDescent="0.2">
      <c r="A14867" s="34" t="s">
        <v>115761</v>
      </c>
      <c r="B14867" s="34">
        <v>703</v>
      </c>
      <c r="C14867" s="34">
        <v>645</v>
      </c>
      <c r="D14867" s="34">
        <v>776</v>
      </c>
      <c r="E14867" s="34">
        <v>758</v>
      </c>
      <c r="F14867" s="34">
        <v>686</v>
      </c>
      <c r="G14867" s="34">
        <v>656</v>
      </c>
      <c r="H14867" s="34">
        <v>812</v>
      </c>
      <c r="I14867" s="34">
        <v>734</v>
      </c>
      <c r="J14867" s="34">
        <v>760</v>
      </c>
      <c r="K14867" s="34">
        <v>600</v>
      </c>
      <c r="L14867" s="34">
        <v>718</v>
      </c>
      <c r="M14867" s="34">
        <v>508</v>
      </c>
    </row>
    <row r="14868" spans="1:13" x14ac:dyDescent="0.2">
      <c r="A14868" s="34" t="s">
        <v>115762</v>
      </c>
      <c r="B14868" s="34">
        <v>248</v>
      </c>
      <c r="C14868" s="34">
        <v>227</v>
      </c>
      <c r="D14868" s="34">
        <v>238</v>
      </c>
      <c r="E14868" s="34">
        <v>271</v>
      </c>
      <c r="F14868" s="34">
        <v>243</v>
      </c>
      <c r="G14868" s="34">
        <v>242</v>
      </c>
      <c r="H14868" s="34">
        <v>280</v>
      </c>
      <c r="I14868" s="34">
        <v>229</v>
      </c>
      <c r="J14868" s="34">
        <v>196</v>
      </c>
      <c r="K14868" s="34">
        <v>187</v>
      </c>
      <c r="L14868" s="34">
        <v>238</v>
      </c>
      <c r="M14868" s="34">
        <v>187</v>
      </c>
    </row>
    <row r="14869" spans="1:13" x14ac:dyDescent="0.2">
      <c r="A14869" s="34" t="s">
        <v>115763</v>
      </c>
      <c r="B14869" s="34">
        <v>220</v>
      </c>
      <c r="C14869" s="34">
        <v>267</v>
      </c>
      <c r="D14869" s="34">
        <v>181</v>
      </c>
      <c r="E14869" s="34">
        <v>195</v>
      </c>
      <c r="F14869" s="34">
        <v>167</v>
      </c>
      <c r="G14869" s="34">
        <v>185</v>
      </c>
      <c r="H14869" s="34">
        <v>280</v>
      </c>
      <c r="I14869" s="34">
        <v>268</v>
      </c>
      <c r="J14869" s="34">
        <v>180</v>
      </c>
      <c r="K14869" s="34">
        <v>228</v>
      </c>
      <c r="L14869" s="34">
        <v>216</v>
      </c>
      <c r="M14869" s="34">
        <v>187</v>
      </c>
    </row>
    <row r="14870" spans="1:13" x14ac:dyDescent="0.2">
      <c r="A14870" s="34" t="s">
        <v>115764</v>
      </c>
      <c r="B14870" s="34">
        <v>202</v>
      </c>
      <c r="C14870" s="34">
        <v>287</v>
      </c>
      <c r="D14870" s="34">
        <v>329</v>
      </c>
      <c r="E14870" s="34">
        <v>392</v>
      </c>
      <c r="F14870" s="34">
        <v>244</v>
      </c>
      <c r="G14870" s="34">
        <v>316</v>
      </c>
      <c r="H14870" s="34">
        <v>351</v>
      </c>
      <c r="I14870" s="34">
        <v>373</v>
      </c>
      <c r="J14870" s="34">
        <v>306</v>
      </c>
      <c r="K14870" s="34">
        <v>284</v>
      </c>
      <c r="L14870" s="34">
        <v>299</v>
      </c>
      <c r="M14870" s="34">
        <v>291</v>
      </c>
    </row>
    <row r="14871" spans="1:13" x14ac:dyDescent="0.2">
      <c r="A14871" s="34" t="s">
        <v>115765</v>
      </c>
      <c r="B14871" s="34">
        <v>251</v>
      </c>
      <c r="C14871" s="34">
        <v>318</v>
      </c>
      <c r="D14871" s="34">
        <v>302</v>
      </c>
      <c r="E14871" s="34">
        <v>282</v>
      </c>
      <c r="F14871" s="34">
        <v>221</v>
      </c>
      <c r="G14871" s="34">
        <v>277</v>
      </c>
      <c r="H14871" s="34">
        <v>328</v>
      </c>
      <c r="I14871" s="34">
        <v>212</v>
      </c>
      <c r="J14871" s="34">
        <v>262</v>
      </c>
      <c r="K14871" s="34">
        <v>256</v>
      </c>
      <c r="L14871" s="34">
        <v>331</v>
      </c>
      <c r="M14871" s="34">
        <v>225</v>
      </c>
    </row>
    <row r="14872" spans="1:13" x14ac:dyDescent="0.2">
      <c r="A14872" s="34" t="s">
        <v>115766</v>
      </c>
      <c r="B14872" s="34">
        <v>181</v>
      </c>
      <c r="C14872" s="34">
        <v>202</v>
      </c>
      <c r="D14872" s="34">
        <v>232</v>
      </c>
      <c r="E14872" s="34">
        <v>241</v>
      </c>
      <c r="F14872" s="34">
        <v>182</v>
      </c>
      <c r="G14872" s="34">
        <v>223</v>
      </c>
      <c r="H14872" s="34">
        <v>227</v>
      </c>
      <c r="I14872" s="34">
        <v>180</v>
      </c>
      <c r="J14872" s="34">
        <v>241</v>
      </c>
      <c r="K14872" s="34">
        <v>197</v>
      </c>
      <c r="L14872" s="34">
        <v>247</v>
      </c>
      <c r="M14872" s="34">
        <v>161</v>
      </c>
    </row>
    <row r="14873" spans="1:13" x14ac:dyDescent="0.2">
      <c r="A14873" s="34" t="s">
        <v>115767</v>
      </c>
      <c r="B14873" s="34">
        <v>283</v>
      </c>
      <c r="C14873" s="34">
        <v>273</v>
      </c>
      <c r="D14873" s="34">
        <v>235</v>
      </c>
      <c r="E14873" s="34">
        <v>271</v>
      </c>
      <c r="F14873" s="34">
        <v>289</v>
      </c>
      <c r="G14873" s="34">
        <v>253</v>
      </c>
      <c r="H14873" s="34">
        <v>347</v>
      </c>
      <c r="I14873" s="34">
        <v>285</v>
      </c>
      <c r="J14873" s="34">
        <v>277</v>
      </c>
      <c r="K14873" s="34">
        <v>201</v>
      </c>
      <c r="L14873" s="34">
        <v>256</v>
      </c>
      <c r="M14873" s="34">
        <v>225</v>
      </c>
    </row>
    <row r="14874" spans="1:13" x14ac:dyDescent="0.2">
      <c r="A14874" s="34" t="s">
        <v>115768</v>
      </c>
      <c r="B14874" s="34">
        <v>203</v>
      </c>
      <c r="C14874" s="34">
        <v>224</v>
      </c>
      <c r="D14874" s="34">
        <v>252</v>
      </c>
      <c r="E14874" s="34">
        <v>238</v>
      </c>
      <c r="F14874" s="34">
        <v>293</v>
      </c>
      <c r="G14874" s="34">
        <v>203</v>
      </c>
      <c r="H14874" s="34">
        <v>303</v>
      </c>
      <c r="I14874" s="34">
        <v>241</v>
      </c>
      <c r="J14874" s="34">
        <v>256</v>
      </c>
      <c r="K14874" s="34">
        <v>233</v>
      </c>
      <c r="L14874" s="34">
        <v>267</v>
      </c>
      <c r="M14874" s="34">
        <v>166</v>
      </c>
    </row>
    <row r="14875" spans="1:13" x14ac:dyDescent="0.2">
      <c r="A14875" s="34" t="s">
        <v>115769</v>
      </c>
      <c r="B14875" s="34">
        <v>120</v>
      </c>
      <c r="C14875" s="34">
        <v>92</v>
      </c>
      <c r="D14875" s="34">
        <v>84</v>
      </c>
      <c r="E14875" s="34">
        <v>91</v>
      </c>
      <c r="F14875" s="34">
        <v>50</v>
      </c>
      <c r="G14875" s="34">
        <v>52</v>
      </c>
      <c r="H14875" s="34">
        <v>80</v>
      </c>
      <c r="I14875" s="34">
        <v>101</v>
      </c>
      <c r="J14875" s="34">
        <v>140</v>
      </c>
      <c r="K14875" s="34">
        <v>39</v>
      </c>
      <c r="L14875" s="34">
        <v>70</v>
      </c>
      <c r="M14875" s="34">
        <v>51</v>
      </c>
    </row>
    <row r="14876" spans="1:13" x14ac:dyDescent="0.2">
      <c r="A14876" s="34" t="s">
        <v>115770</v>
      </c>
      <c r="B14876" s="34">
        <v>140</v>
      </c>
      <c r="C14876" s="34">
        <v>148</v>
      </c>
      <c r="D14876" s="34">
        <v>186</v>
      </c>
      <c r="E14876" s="34">
        <v>192</v>
      </c>
      <c r="F14876" s="34">
        <v>177</v>
      </c>
      <c r="G14876" s="34">
        <v>182</v>
      </c>
      <c r="H14876" s="34">
        <v>176</v>
      </c>
      <c r="I14876" s="34">
        <v>226</v>
      </c>
      <c r="J14876" s="34">
        <v>185</v>
      </c>
      <c r="K14876" s="34">
        <v>145</v>
      </c>
      <c r="L14876" s="34">
        <v>176</v>
      </c>
      <c r="M14876" s="34">
        <v>89</v>
      </c>
    </row>
    <row r="14877" spans="1:13" x14ac:dyDescent="0.2">
      <c r="A14877" s="34" t="s">
        <v>115771</v>
      </c>
      <c r="B14877" s="34">
        <v>246</v>
      </c>
      <c r="C14877" s="34">
        <v>219</v>
      </c>
      <c r="D14877" s="34">
        <v>211</v>
      </c>
      <c r="E14877" s="34">
        <v>215</v>
      </c>
      <c r="F14877" s="34">
        <v>193</v>
      </c>
      <c r="G14877" s="34">
        <v>189</v>
      </c>
      <c r="H14877" s="34">
        <v>217</v>
      </c>
      <c r="I14877" s="34">
        <v>215</v>
      </c>
      <c r="J14877" s="34">
        <v>231</v>
      </c>
      <c r="K14877" s="34">
        <v>208</v>
      </c>
      <c r="L14877" s="34">
        <v>169</v>
      </c>
      <c r="M14877" s="34">
        <v>184</v>
      </c>
    </row>
    <row r="14878" spans="1:13" x14ac:dyDescent="0.2">
      <c r="A14878" s="34" t="s">
        <v>115772</v>
      </c>
      <c r="B14878" s="34">
        <v>226</v>
      </c>
      <c r="C14878" s="34">
        <v>167</v>
      </c>
      <c r="D14878" s="34">
        <v>217</v>
      </c>
      <c r="E14878" s="34">
        <v>174</v>
      </c>
      <c r="F14878" s="34">
        <v>259</v>
      </c>
      <c r="G14878" s="34">
        <v>178</v>
      </c>
      <c r="H14878" s="34">
        <v>193</v>
      </c>
      <c r="I14878" s="34">
        <v>177</v>
      </c>
      <c r="J14878" s="34">
        <v>242</v>
      </c>
      <c r="K14878" s="34">
        <v>109</v>
      </c>
      <c r="L14878" s="34">
        <v>194</v>
      </c>
      <c r="M14878" s="34">
        <v>137</v>
      </c>
    </row>
    <row r="14879" spans="1:13" x14ac:dyDescent="0.2">
      <c r="A14879" s="34" t="s">
        <v>115773</v>
      </c>
      <c r="B14879" s="34">
        <v>274</v>
      </c>
      <c r="C14879" s="34">
        <v>268</v>
      </c>
      <c r="D14879" s="34">
        <v>291</v>
      </c>
      <c r="E14879" s="34">
        <v>232</v>
      </c>
      <c r="F14879" s="34">
        <v>205</v>
      </c>
      <c r="G14879" s="34">
        <v>208</v>
      </c>
      <c r="H14879" s="34">
        <v>310</v>
      </c>
      <c r="I14879" s="34">
        <v>234</v>
      </c>
      <c r="J14879" s="34">
        <v>262</v>
      </c>
      <c r="K14879" s="34">
        <v>189</v>
      </c>
      <c r="L14879" s="34">
        <v>226</v>
      </c>
      <c r="M14879" s="34">
        <v>190</v>
      </c>
    </row>
    <row r="14880" spans="1:13" x14ac:dyDescent="0.2">
      <c r="A14880" s="34" t="s">
        <v>115774</v>
      </c>
      <c r="B14880" s="34">
        <v>432</v>
      </c>
      <c r="C14880" s="34">
        <v>436</v>
      </c>
      <c r="D14880" s="34">
        <v>520</v>
      </c>
      <c r="E14880" s="34">
        <v>437</v>
      </c>
      <c r="F14880" s="34">
        <v>480</v>
      </c>
      <c r="G14880" s="34">
        <v>380</v>
      </c>
      <c r="H14880" s="34">
        <v>492</v>
      </c>
      <c r="I14880" s="34">
        <v>467</v>
      </c>
      <c r="J14880" s="34">
        <v>451</v>
      </c>
      <c r="K14880" s="34">
        <v>364</v>
      </c>
      <c r="L14880" s="34">
        <v>420</v>
      </c>
      <c r="M14880" s="34">
        <v>290</v>
      </c>
    </row>
    <row r="14881" spans="1:13" x14ac:dyDescent="0.2">
      <c r="A14881" s="34" t="s">
        <v>115775</v>
      </c>
      <c r="B14881" s="34">
        <v>401</v>
      </c>
      <c r="C14881" s="34">
        <v>384</v>
      </c>
      <c r="D14881" s="34">
        <v>346</v>
      </c>
      <c r="E14881" s="34">
        <v>342</v>
      </c>
      <c r="F14881" s="34">
        <v>323</v>
      </c>
      <c r="G14881" s="34">
        <v>339</v>
      </c>
      <c r="H14881" s="34">
        <v>400</v>
      </c>
      <c r="I14881" s="34">
        <v>323</v>
      </c>
      <c r="J14881" s="34">
        <v>343</v>
      </c>
      <c r="K14881" s="34">
        <v>300</v>
      </c>
      <c r="L14881" s="34">
        <v>356</v>
      </c>
      <c r="M14881" s="34">
        <v>332</v>
      </c>
    </row>
    <row r="14882" spans="1:13" x14ac:dyDescent="0.2">
      <c r="A14882" s="34" t="s">
        <v>115776</v>
      </c>
      <c r="B14882" s="34">
        <v>713</v>
      </c>
      <c r="C14882" s="34">
        <v>768</v>
      </c>
      <c r="D14882" s="34">
        <v>789</v>
      </c>
      <c r="E14882" s="34">
        <v>878</v>
      </c>
      <c r="F14882" s="34">
        <v>727</v>
      </c>
      <c r="G14882" s="34">
        <v>894</v>
      </c>
      <c r="H14882" s="34">
        <v>890</v>
      </c>
      <c r="I14882" s="34">
        <v>786</v>
      </c>
      <c r="J14882" s="34">
        <v>880</v>
      </c>
      <c r="K14882" s="34">
        <v>669</v>
      </c>
      <c r="L14882" s="34">
        <v>837</v>
      </c>
      <c r="M14882" s="34">
        <v>654</v>
      </c>
    </row>
    <row r="14883" spans="1:13" x14ac:dyDescent="0.2">
      <c r="A14883" s="34" t="s">
        <v>115777</v>
      </c>
      <c r="B14883" s="34">
        <v>291</v>
      </c>
      <c r="C14883" s="34">
        <v>331</v>
      </c>
      <c r="D14883" s="34">
        <v>351</v>
      </c>
      <c r="E14883" s="34">
        <v>353</v>
      </c>
      <c r="F14883" s="34">
        <v>290</v>
      </c>
      <c r="G14883" s="34">
        <v>281</v>
      </c>
      <c r="H14883" s="34">
        <v>286</v>
      </c>
      <c r="I14883" s="34">
        <v>306</v>
      </c>
      <c r="J14883" s="34">
        <v>367</v>
      </c>
      <c r="K14883" s="34">
        <v>275</v>
      </c>
      <c r="L14883" s="34">
        <v>244</v>
      </c>
      <c r="M14883" s="34">
        <v>206</v>
      </c>
    </row>
    <row r="14884" spans="1:13" x14ac:dyDescent="0.2">
      <c r="A14884" s="34" t="s">
        <v>115778</v>
      </c>
      <c r="B14884" s="34">
        <v>164</v>
      </c>
      <c r="C14884" s="34">
        <v>191</v>
      </c>
      <c r="D14884" s="34">
        <v>139</v>
      </c>
      <c r="E14884" s="34">
        <v>206</v>
      </c>
      <c r="F14884" s="34">
        <v>132</v>
      </c>
      <c r="G14884" s="34">
        <v>119</v>
      </c>
      <c r="H14884" s="34">
        <v>153</v>
      </c>
      <c r="I14884" s="34">
        <v>164</v>
      </c>
      <c r="J14884" s="34">
        <v>153</v>
      </c>
      <c r="K14884" s="34">
        <v>131</v>
      </c>
      <c r="L14884" s="34">
        <v>153</v>
      </c>
      <c r="M14884" s="34">
        <v>152</v>
      </c>
    </row>
    <row r="14885" spans="1:13" x14ac:dyDescent="0.2">
      <c r="A14885" s="34" t="s">
        <v>115779</v>
      </c>
      <c r="B14885" s="34">
        <v>447</v>
      </c>
      <c r="C14885" s="34">
        <v>498</v>
      </c>
      <c r="D14885" s="34">
        <v>468</v>
      </c>
      <c r="E14885" s="34">
        <v>505</v>
      </c>
      <c r="F14885" s="34">
        <v>394</v>
      </c>
      <c r="G14885" s="34">
        <v>447</v>
      </c>
      <c r="H14885" s="34">
        <v>529</v>
      </c>
      <c r="I14885" s="34">
        <v>507</v>
      </c>
      <c r="J14885" s="34">
        <v>545</v>
      </c>
      <c r="K14885" s="34">
        <v>399</v>
      </c>
      <c r="L14885" s="34">
        <v>478</v>
      </c>
      <c r="M14885" s="34">
        <v>408</v>
      </c>
    </row>
    <row r="14886" spans="1:13" x14ac:dyDescent="0.2">
      <c r="A14886" s="34" t="s">
        <v>115780</v>
      </c>
      <c r="B14886" s="34">
        <v>298</v>
      </c>
      <c r="C14886" s="34">
        <v>316</v>
      </c>
      <c r="D14886" s="34">
        <v>292</v>
      </c>
      <c r="E14886" s="34">
        <v>303</v>
      </c>
      <c r="F14886" s="34">
        <v>224</v>
      </c>
      <c r="G14886" s="34">
        <v>289</v>
      </c>
      <c r="H14886" s="34">
        <v>319</v>
      </c>
      <c r="I14886" s="34">
        <v>309</v>
      </c>
      <c r="J14886" s="34">
        <v>334</v>
      </c>
      <c r="K14886" s="34">
        <v>272</v>
      </c>
      <c r="L14886" s="34">
        <v>262</v>
      </c>
      <c r="M14886" s="34">
        <v>252</v>
      </c>
    </row>
    <row r="14887" spans="1:13" x14ac:dyDescent="0.2">
      <c r="A14887" s="34" t="s">
        <v>115781</v>
      </c>
      <c r="B14887" s="34">
        <v>202</v>
      </c>
      <c r="C14887" s="34">
        <v>268</v>
      </c>
      <c r="D14887" s="34">
        <v>207</v>
      </c>
      <c r="E14887" s="34">
        <v>264</v>
      </c>
      <c r="F14887" s="34">
        <v>231</v>
      </c>
      <c r="G14887" s="34">
        <v>229</v>
      </c>
      <c r="H14887" s="34">
        <v>240</v>
      </c>
      <c r="I14887" s="34">
        <v>253</v>
      </c>
      <c r="J14887" s="34">
        <v>212</v>
      </c>
      <c r="K14887" s="34">
        <v>188</v>
      </c>
      <c r="L14887" s="34">
        <v>215</v>
      </c>
      <c r="M14887" s="34">
        <v>202</v>
      </c>
    </row>
    <row r="14888" spans="1:13" x14ac:dyDescent="0.2">
      <c r="A14888" s="34" t="s">
        <v>115782</v>
      </c>
      <c r="B14888" s="34">
        <v>209</v>
      </c>
      <c r="C14888" s="34">
        <v>205</v>
      </c>
      <c r="D14888" s="34">
        <v>161</v>
      </c>
      <c r="E14888" s="34">
        <v>200</v>
      </c>
      <c r="F14888" s="34">
        <v>148</v>
      </c>
      <c r="G14888" s="34">
        <v>219</v>
      </c>
      <c r="H14888" s="34">
        <v>200</v>
      </c>
      <c r="I14888" s="34">
        <v>182</v>
      </c>
      <c r="J14888" s="34">
        <v>229</v>
      </c>
      <c r="K14888" s="34">
        <v>169</v>
      </c>
      <c r="L14888" s="34">
        <v>151</v>
      </c>
      <c r="M14888" s="34">
        <v>149</v>
      </c>
    </row>
    <row r="14889" spans="1:13" x14ac:dyDescent="0.2">
      <c r="A14889" s="34" t="s">
        <v>115783</v>
      </c>
      <c r="B14889" s="34">
        <v>269</v>
      </c>
      <c r="C14889" s="34">
        <v>269</v>
      </c>
      <c r="D14889" s="34">
        <v>288</v>
      </c>
      <c r="E14889" s="34">
        <v>384</v>
      </c>
      <c r="F14889" s="34">
        <v>288</v>
      </c>
      <c r="G14889" s="34">
        <v>300</v>
      </c>
      <c r="H14889" s="34">
        <v>313</v>
      </c>
      <c r="I14889" s="34">
        <v>323</v>
      </c>
      <c r="J14889" s="34">
        <v>295</v>
      </c>
      <c r="K14889" s="34">
        <v>219</v>
      </c>
      <c r="L14889" s="34">
        <v>290</v>
      </c>
      <c r="M14889" s="34">
        <v>269</v>
      </c>
    </row>
    <row r="14890" spans="1:13" x14ac:dyDescent="0.2">
      <c r="A14890" s="34" t="s">
        <v>115784</v>
      </c>
      <c r="B14890" s="34">
        <v>224</v>
      </c>
      <c r="C14890" s="34">
        <v>226</v>
      </c>
      <c r="D14890" s="34">
        <v>275</v>
      </c>
      <c r="E14890" s="34">
        <v>239</v>
      </c>
      <c r="F14890" s="34">
        <v>277</v>
      </c>
      <c r="G14890" s="34">
        <v>165</v>
      </c>
      <c r="H14890" s="34">
        <v>234</v>
      </c>
      <c r="I14890" s="34">
        <v>267</v>
      </c>
      <c r="J14890" s="34">
        <v>229</v>
      </c>
      <c r="K14890" s="34">
        <v>182</v>
      </c>
      <c r="L14890" s="34">
        <v>257</v>
      </c>
      <c r="M14890" s="34">
        <v>211</v>
      </c>
    </row>
    <row r="14891" spans="1:13" x14ac:dyDescent="0.2">
      <c r="A14891" s="34" t="s">
        <v>115785</v>
      </c>
      <c r="B14891" s="34">
        <v>324</v>
      </c>
      <c r="C14891" s="34">
        <v>303</v>
      </c>
      <c r="D14891" s="34">
        <v>356</v>
      </c>
      <c r="E14891" s="34">
        <v>279</v>
      </c>
      <c r="F14891" s="34">
        <v>321</v>
      </c>
      <c r="G14891" s="34">
        <v>274</v>
      </c>
      <c r="H14891" s="34">
        <v>391</v>
      </c>
      <c r="I14891" s="34">
        <v>263</v>
      </c>
      <c r="J14891" s="34">
        <v>336</v>
      </c>
      <c r="K14891" s="34">
        <v>228</v>
      </c>
      <c r="L14891" s="34">
        <v>323</v>
      </c>
      <c r="M14891" s="34">
        <v>241</v>
      </c>
    </row>
    <row r="14892" spans="1:13" x14ac:dyDescent="0.2">
      <c r="A14892" s="34" t="s">
        <v>115786</v>
      </c>
      <c r="B14892" s="34">
        <v>445</v>
      </c>
      <c r="C14892" s="34">
        <v>403</v>
      </c>
      <c r="D14892" s="34">
        <v>512</v>
      </c>
      <c r="E14892" s="34">
        <v>516</v>
      </c>
      <c r="F14892" s="34">
        <v>408</v>
      </c>
      <c r="G14892" s="34">
        <v>389</v>
      </c>
      <c r="H14892" s="34">
        <v>528</v>
      </c>
      <c r="I14892" s="34">
        <v>386</v>
      </c>
      <c r="J14892" s="34">
        <v>537</v>
      </c>
      <c r="K14892" s="34">
        <v>337</v>
      </c>
      <c r="L14892" s="34">
        <v>455</v>
      </c>
      <c r="M14892" s="34">
        <v>335</v>
      </c>
    </row>
    <row r="14893" spans="1:13" x14ac:dyDescent="0.2">
      <c r="A14893" s="34" t="s">
        <v>115787</v>
      </c>
      <c r="B14893" s="34">
        <v>349</v>
      </c>
      <c r="C14893" s="34">
        <v>431</v>
      </c>
      <c r="D14893" s="34">
        <v>383</v>
      </c>
      <c r="E14893" s="34">
        <v>457</v>
      </c>
      <c r="F14893" s="34">
        <v>418</v>
      </c>
      <c r="G14893" s="34">
        <v>411</v>
      </c>
      <c r="H14893" s="34">
        <v>382</v>
      </c>
      <c r="I14893" s="34">
        <v>401</v>
      </c>
      <c r="J14893" s="34">
        <v>427</v>
      </c>
      <c r="K14893" s="34">
        <v>369</v>
      </c>
      <c r="L14893" s="34">
        <v>370</v>
      </c>
      <c r="M14893" s="34">
        <v>311</v>
      </c>
    </row>
    <row r="14894" spans="1:13" x14ac:dyDescent="0.2">
      <c r="A14894" s="34" t="s">
        <v>115788</v>
      </c>
      <c r="B14894" s="34">
        <v>115</v>
      </c>
      <c r="C14894" s="34">
        <v>107</v>
      </c>
      <c r="D14894" s="34">
        <v>124</v>
      </c>
      <c r="E14894" s="34">
        <v>152</v>
      </c>
      <c r="F14894" s="34">
        <v>132</v>
      </c>
      <c r="G14894" s="34">
        <v>146</v>
      </c>
      <c r="H14894" s="34">
        <v>144</v>
      </c>
      <c r="I14894" s="34">
        <v>119</v>
      </c>
      <c r="J14894" s="34">
        <v>149</v>
      </c>
      <c r="K14894" s="34">
        <v>91</v>
      </c>
      <c r="L14894" s="34">
        <v>132</v>
      </c>
      <c r="M14894" s="34">
        <v>100</v>
      </c>
    </row>
    <row r="14895" spans="1:13" x14ac:dyDescent="0.2">
      <c r="A14895" s="34" t="s">
        <v>115789</v>
      </c>
      <c r="B14895" s="34">
        <v>219</v>
      </c>
      <c r="C14895" s="34">
        <v>272</v>
      </c>
      <c r="D14895" s="34">
        <v>235</v>
      </c>
      <c r="E14895" s="34">
        <v>236</v>
      </c>
      <c r="F14895" s="34">
        <v>216</v>
      </c>
      <c r="G14895" s="34">
        <v>237</v>
      </c>
      <c r="H14895" s="34">
        <v>228</v>
      </c>
      <c r="I14895" s="34">
        <v>211</v>
      </c>
      <c r="J14895" s="34">
        <v>219</v>
      </c>
      <c r="K14895" s="34">
        <v>220</v>
      </c>
      <c r="L14895" s="34">
        <v>216</v>
      </c>
      <c r="M14895" s="34">
        <v>213</v>
      </c>
    </row>
    <row r="14896" spans="1:13" x14ac:dyDescent="0.2">
      <c r="A14896" s="34" t="s">
        <v>115790</v>
      </c>
      <c r="B14896" s="34">
        <v>227</v>
      </c>
      <c r="C14896" s="34">
        <v>155</v>
      </c>
      <c r="D14896" s="34">
        <v>154</v>
      </c>
      <c r="E14896" s="34">
        <v>157</v>
      </c>
      <c r="F14896" s="34">
        <v>126</v>
      </c>
      <c r="G14896" s="34">
        <v>155</v>
      </c>
      <c r="H14896" s="34">
        <v>124</v>
      </c>
      <c r="I14896" s="34">
        <v>198</v>
      </c>
      <c r="J14896" s="34">
        <v>124</v>
      </c>
      <c r="K14896" s="34">
        <v>152</v>
      </c>
      <c r="L14896" s="34">
        <v>159</v>
      </c>
      <c r="M14896" s="34">
        <v>142</v>
      </c>
    </row>
    <row r="14897" spans="1:13" x14ac:dyDescent="0.2">
      <c r="A14897" s="34" t="s">
        <v>115791</v>
      </c>
      <c r="B14897" s="34">
        <v>197</v>
      </c>
      <c r="C14897" s="34">
        <v>204</v>
      </c>
      <c r="D14897" s="34">
        <v>174</v>
      </c>
      <c r="E14897" s="34">
        <v>186</v>
      </c>
      <c r="F14897" s="34">
        <v>189</v>
      </c>
      <c r="G14897" s="34">
        <v>220</v>
      </c>
      <c r="H14897" s="34">
        <v>218</v>
      </c>
      <c r="I14897" s="34">
        <v>230</v>
      </c>
      <c r="J14897" s="34">
        <v>175</v>
      </c>
      <c r="K14897" s="34">
        <v>183</v>
      </c>
      <c r="L14897" s="34">
        <v>182</v>
      </c>
      <c r="M14897" s="34">
        <v>172</v>
      </c>
    </row>
    <row r="14898" spans="1:13" x14ac:dyDescent="0.2">
      <c r="A14898" s="34" t="s">
        <v>115792</v>
      </c>
      <c r="B14898" s="34">
        <v>253</v>
      </c>
      <c r="C14898" s="34">
        <v>268</v>
      </c>
      <c r="D14898" s="34">
        <v>276</v>
      </c>
      <c r="E14898" s="34">
        <v>301</v>
      </c>
      <c r="F14898" s="34">
        <v>258</v>
      </c>
      <c r="G14898" s="34">
        <v>208</v>
      </c>
      <c r="H14898" s="34">
        <v>298</v>
      </c>
      <c r="I14898" s="34">
        <v>313</v>
      </c>
      <c r="J14898" s="34">
        <v>242</v>
      </c>
      <c r="K14898" s="34">
        <v>222</v>
      </c>
      <c r="L14898" s="34">
        <v>276</v>
      </c>
      <c r="M14898" s="34">
        <v>192</v>
      </c>
    </row>
    <row r="14899" spans="1:13" x14ac:dyDescent="0.2">
      <c r="A14899" s="34" t="s">
        <v>115793</v>
      </c>
      <c r="B14899" s="34">
        <v>379</v>
      </c>
      <c r="C14899" s="34">
        <v>381</v>
      </c>
      <c r="D14899" s="34">
        <v>403</v>
      </c>
      <c r="E14899" s="34">
        <v>356</v>
      </c>
      <c r="F14899" s="34">
        <v>342</v>
      </c>
      <c r="G14899" s="34">
        <v>360</v>
      </c>
      <c r="H14899" s="34">
        <v>383</v>
      </c>
      <c r="I14899" s="34">
        <v>361</v>
      </c>
      <c r="J14899" s="34">
        <v>326</v>
      </c>
      <c r="K14899" s="34">
        <v>271</v>
      </c>
      <c r="L14899" s="34">
        <v>434</v>
      </c>
      <c r="M14899" s="34">
        <v>265</v>
      </c>
    </row>
    <row r="14900" spans="1:13" x14ac:dyDescent="0.2">
      <c r="A14900" s="34" t="s">
        <v>115794</v>
      </c>
      <c r="B14900" s="34">
        <v>182</v>
      </c>
      <c r="C14900" s="34">
        <v>181</v>
      </c>
      <c r="D14900" s="34">
        <v>169</v>
      </c>
      <c r="E14900" s="34">
        <v>239</v>
      </c>
      <c r="F14900" s="34">
        <v>172</v>
      </c>
      <c r="G14900" s="34">
        <v>168</v>
      </c>
      <c r="H14900" s="34">
        <v>218</v>
      </c>
      <c r="I14900" s="34">
        <v>183</v>
      </c>
      <c r="J14900" s="34">
        <v>204</v>
      </c>
      <c r="K14900" s="34">
        <v>141</v>
      </c>
      <c r="L14900" s="34">
        <v>192</v>
      </c>
      <c r="M14900" s="34">
        <v>147</v>
      </c>
    </row>
    <row r="14901" spans="1:13" x14ac:dyDescent="0.2">
      <c r="A14901" s="34" t="s">
        <v>115795</v>
      </c>
      <c r="B14901" s="34">
        <v>180</v>
      </c>
      <c r="C14901" s="34">
        <v>289</v>
      </c>
      <c r="D14901" s="34">
        <v>313</v>
      </c>
      <c r="E14901" s="34">
        <v>341</v>
      </c>
      <c r="F14901" s="34">
        <v>235</v>
      </c>
      <c r="G14901" s="34">
        <v>291</v>
      </c>
      <c r="H14901" s="34">
        <v>293</v>
      </c>
      <c r="I14901" s="34">
        <v>290</v>
      </c>
      <c r="J14901" s="34">
        <v>303</v>
      </c>
      <c r="K14901" s="34">
        <v>232</v>
      </c>
      <c r="L14901" s="34">
        <v>225</v>
      </c>
      <c r="M14901" s="34">
        <v>255</v>
      </c>
    </row>
    <row r="14902" spans="1:13" x14ac:dyDescent="0.2">
      <c r="A14902" s="34" t="s">
        <v>115796</v>
      </c>
      <c r="B14902" s="34">
        <v>575</v>
      </c>
      <c r="C14902" s="34">
        <v>578</v>
      </c>
      <c r="D14902" s="34">
        <v>682</v>
      </c>
      <c r="E14902" s="34">
        <v>701</v>
      </c>
      <c r="F14902" s="34">
        <v>536</v>
      </c>
      <c r="G14902" s="34">
        <v>569</v>
      </c>
      <c r="H14902" s="34">
        <v>634</v>
      </c>
      <c r="I14902" s="34">
        <v>629</v>
      </c>
      <c r="J14902" s="34">
        <v>705</v>
      </c>
      <c r="K14902" s="34">
        <v>577</v>
      </c>
      <c r="L14902" s="34">
        <v>627</v>
      </c>
      <c r="M14902" s="34">
        <v>469</v>
      </c>
    </row>
    <row r="14903" spans="1:13" x14ac:dyDescent="0.2">
      <c r="A14903" s="34" t="s">
        <v>115797</v>
      </c>
      <c r="B14903" s="34">
        <v>714</v>
      </c>
      <c r="C14903" s="34">
        <v>818</v>
      </c>
      <c r="D14903" s="34">
        <v>817</v>
      </c>
      <c r="E14903" s="34">
        <v>944</v>
      </c>
      <c r="F14903" s="34">
        <v>792</v>
      </c>
      <c r="G14903" s="34">
        <v>961</v>
      </c>
      <c r="H14903" s="34">
        <v>866</v>
      </c>
      <c r="I14903" s="34">
        <v>943</v>
      </c>
      <c r="J14903" s="34">
        <v>860</v>
      </c>
      <c r="K14903" s="34">
        <v>798</v>
      </c>
      <c r="L14903" s="34">
        <v>856</v>
      </c>
      <c r="M14903" s="34">
        <v>709</v>
      </c>
    </row>
    <row r="14904" spans="1:13" x14ac:dyDescent="0.2">
      <c r="A14904" s="34" t="s">
        <v>115798</v>
      </c>
      <c r="B14904" s="34">
        <v>342</v>
      </c>
      <c r="C14904" s="34">
        <v>299</v>
      </c>
      <c r="D14904" s="34">
        <v>363</v>
      </c>
      <c r="E14904" s="34">
        <v>332</v>
      </c>
      <c r="F14904" s="34">
        <v>267</v>
      </c>
      <c r="G14904" s="34">
        <v>254</v>
      </c>
      <c r="H14904" s="34">
        <v>335</v>
      </c>
      <c r="I14904" s="34">
        <v>294</v>
      </c>
      <c r="J14904" s="34">
        <v>304</v>
      </c>
      <c r="K14904" s="34">
        <v>245</v>
      </c>
      <c r="L14904" s="34">
        <v>286</v>
      </c>
      <c r="M14904" s="34">
        <v>237</v>
      </c>
    </row>
    <row r="14905" spans="1:13" x14ac:dyDescent="0.2">
      <c r="A14905" s="34" t="s">
        <v>115799</v>
      </c>
      <c r="B14905" s="34">
        <v>473</v>
      </c>
      <c r="C14905" s="34">
        <v>516</v>
      </c>
      <c r="D14905" s="34">
        <v>589</v>
      </c>
      <c r="E14905" s="34">
        <v>579</v>
      </c>
      <c r="F14905" s="34">
        <v>497</v>
      </c>
      <c r="G14905" s="34">
        <v>517</v>
      </c>
      <c r="H14905" s="34">
        <v>651</v>
      </c>
      <c r="I14905" s="34">
        <v>502</v>
      </c>
      <c r="J14905" s="34">
        <v>562</v>
      </c>
      <c r="K14905" s="34">
        <v>466</v>
      </c>
      <c r="L14905" s="34">
        <v>612</v>
      </c>
      <c r="M14905" s="34">
        <v>427</v>
      </c>
    </row>
    <row r="14906" spans="1:13" x14ac:dyDescent="0.2">
      <c r="A14906" s="34" t="s">
        <v>115800</v>
      </c>
      <c r="B14906" s="34">
        <v>348</v>
      </c>
      <c r="C14906" s="34">
        <v>393</v>
      </c>
      <c r="D14906" s="34">
        <v>418</v>
      </c>
      <c r="E14906" s="34">
        <v>406</v>
      </c>
      <c r="F14906" s="34">
        <v>349</v>
      </c>
      <c r="G14906" s="34">
        <v>343</v>
      </c>
      <c r="H14906" s="34">
        <v>424</v>
      </c>
      <c r="I14906" s="34">
        <v>374</v>
      </c>
      <c r="J14906" s="34">
        <v>422</v>
      </c>
      <c r="K14906" s="34">
        <v>298</v>
      </c>
      <c r="L14906" s="34">
        <v>318</v>
      </c>
      <c r="M14906" s="34">
        <v>281</v>
      </c>
    </row>
    <row r="14907" spans="1:13" x14ac:dyDescent="0.2">
      <c r="A14907" s="34" t="s">
        <v>115801</v>
      </c>
      <c r="B14907" s="34">
        <v>295</v>
      </c>
      <c r="C14907" s="34">
        <v>179</v>
      </c>
      <c r="D14907" s="34">
        <v>202</v>
      </c>
      <c r="E14907" s="34">
        <v>158</v>
      </c>
      <c r="F14907" s="34">
        <v>172</v>
      </c>
      <c r="G14907" s="34">
        <v>150</v>
      </c>
      <c r="H14907" s="34">
        <v>241</v>
      </c>
      <c r="I14907" s="34">
        <v>188</v>
      </c>
      <c r="J14907" s="34">
        <v>170</v>
      </c>
      <c r="K14907" s="34">
        <v>123</v>
      </c>
      <c r="L14907" s="34">
        <v>188</v>
      </c>
      <c r="M14907" s="34">
        <v>138</v>
      </c>
    </row>
    <row r="14908" spans="1:13" x14ac:dyDescent="0.2">
      <c r="A14908" s="34" t="s">
        <v>115802</v>
      </c>
      <c r="B14908" s="34">
        <v>201</v>
      </c>
      <c r="C14908" s="34">
        <v>221</v>
      </c>
      <c r="D14908" s="34">
        <v>212</v>
      </c>
      <c r="E14908" s="34">
        <v>186</v>
      </c>
      <c r="F14908" s="34">
        <v>178</v>
      </c>
      <c r="G14908" s="34">
        <v>202</v>
      </c>
      <c r="H14908" s="34">
        <v>215</v>
      </c>
      <c r="I14908" s="34">
        <v>214</v>
      </c>
      <c r="J14908" s="34">
        <v>208</v>
      </c>
      <c r="K14908" s="34">
        <v>177</v>
      </c>
      <c r="L14908" s="34">
        <v>189</v>
      </c>
      <c r="M14908" s="34">
        <v>147</v>
      </c>
    </row>
    <row r="14909" spans="1:13" x14ac:dyDescent="0.2">
      <c r="A14909" s="34" t="s">
        <v>115803</v>
      </c>
      <c r="B14909" s="34">
        <v>220</v>
      </c>
      <c r="C14909" s="34">
        <v>174</v>
      </c>
      <c r="D14909" s="34">
        <v>221</v>
      </c>
      <c r="E14909" s="34">
        <v>175</v>
      </c>
      <c r="F14909" s="34">
        <v>152</v>
      </c>
      <c r="G14909" s="34">
        <v>175</v>
      </c>
      <c r="H14909" s="34">
        <v>173</v>
      </c>
      <c r="I14909" s="34">
        <v>181</v>
      </c>
      <c r="J14909" s="34">
        <v>188</v>
      </c>
      <c r="K14909" s="34">
        <v>174</v>
      </c>
      <c r="L14909" s="34">
        <v>142</v>
      </c>
      <c r="M14909" s="34">
        <v>120</v>
      </c>
    </row>
    <row r="14910" spans="1:13" x14ac:dyDescent="0.2">
      <c r="A14910" s="34" t="s">
        <v>115804</v>
      </c>
      <c r="B14910" s="34">
        <v>74</v>
      </c>
      <c r="C14910" s="34">
        <v>73</v>
      </c>
      <c r="D14910" s="34">
        <v>83</v>
      </c>
      <c r="E14910" s="34">
        <v>116</v>
      </c>
      <c r="F14910" s="34">
        <v>68</v>
      </c>
      <c r="G14910" s="34">
        <v>96</v>
      </c>
      <c r="H14910" s="34">
        <v>77</v>
      </c>
      <c r="I14910" s="34">
        <v>107</v>
      </c>
      <c r="J14910" s="34">
        <v>91</v>
      </c>
      <c r="K14910" s="34">
        <v>64</v>
      </c>
      <c r="L14910" s="34">
        <v>72</v>
      </c>
      <c r="M14910" s="34">
        <v>63</v>
      </c>
    </row>
    <row r="14911" spans="1:13" x14ac:dyDescent="0.2">
      <c r="A14911" s="34" t="s">
        <v>115805</v>
      </c>
      <c r="B14911" s="34">
        <v>143</v>
      </c>
      <c r="C14911" s="34">
        <v>149</v>
      </c>
      <c r="D14911" s="34">
        <v>175</v>
      </c>
      <c r="E14911" s="34">
        <v>162</v>
      </c>
      <c r="F14911" s="34">
        <v>118</v>
      </c>
      <c r="G14911" s="34">
        <v>136</v>
      </c>
      <c r="H14911" s="34">
        <v>179</v>
      </c>
      <c r="I14911" s="34">
        <v>186</v>
      </c>
      <c r="J14911" s="34">
        <v>100</v>
      </c>
      <c r="K14911" s="34">
        <v>134</v>
      </c>
      <c r="L14911" s="34">
        <v>148</v>
      </c>
      <c r="M14911" s="34">
        <v>133</v>
      </c>
    </row>
    <row r="14912" spans="1:13" x14ac:dyDescent="0.2">
      <c r="A14912" s="34" t="s">
        <v>115806</v>
      </c>
      <c r="B14912" s="34">
        <v>144</v>
      </c>
      <c r="C14912" s="34">
        <v>153</v>
      </c>
      <c r="D14912" s="34">
        <v>198</v>
      </c>
      <c r="E14912" s="34">
        <v>134</v>
      </c>
      <c r="F14912" s="34">
        <v>149</v>
      </c>
      <c r="G14912" s="34">
        <v>117</v>
      </c>
      <c r="H14912" s="34">
        <v>171</v>
      </c>
      <c r="I14912" s="34">
        <v>179</v>
      </c>
      <c r="J14912" s="34">
        <v>183</v>
      </c>
      <c r="K14912" s="34">
        <v>97</v>
      </c>
      <c r="L14912" s="34">
        <v>129</v>
      </c>
      <c r="M14912" s="34">
        <v>96</v>
      </c>
    </row>
    <row r="14913" spans="1:13" x14ac:dyDescent="0.2">
      <c r="A14913" s="34" t="s">
        <v>115807</v>
      </c>
      <c r="B14913" s="34">
        <v>189</v>
      </c>
      <c r="C14913" s="34">
        <v>215</v>
      </c>
      <c r="D14913" s="34">
        <v>182</v>
      </c>
      <c r="E14913" s="34">
        <v>218</v>
      </c>
      <c r="F14913" s="34">
        <v>156</v>
      </c>
      <c r="G14913" s="34">
        <v>196</v>
      </c>
      <c r="H14913" s="34">
        <v>211</v>
      </c>
      <c r="I14913" s="34">
        <v>208</v>
      </c>
      <c r="J14913" s="34">
        <v>149</v>
      </c>
      <c r="K14913" s="34">
        <v>186</v>
      </c>
      <c r="L14913" s="34">
        <v>193</v>
      </c>
      <c r="M14913" s="34">
        <v>155</v>
      </c>
    </row>
    <row r="14914" spans="1:13" x14ac:dyDescent="0.2">
      <c r="A14914" s="34" t="s">
        <v>115808</v>
      </c>
      <c r="B14914" s="34">
        <v>197</v>
      </c>
      <c r="C14914" s="34">
        <v>184</v>
      </c>
      <c r="D14914" s="34">
        <v>225</v>
      </c>
      <c r="E14914" s="34">
        <v>194</v>
      </c>
      <c r="F14914" s="34">
        <v>167</v>
      </c>
      <c r="G14914" s="34">
        <v>182</v>
      </c>
      <c r="H14914" s="34">
        <v>191</v>
      </c>
      <c r="I14914" s="34">
        <v>181</v>
      </c>
      <c r="J14914" s="34">
        <v>223</v>
      </c>
      <c r="K14914" s="34">
        <v>160</v>
      </c>
      <c r="L14914" s="34">
        <v>186</v>
      </c>
      <c r="M14914" s="34">
        <v>144</v>
      </c>
    </row>
    <row r="14915" spans="1:13" x14ac:dyDescent="0.2">
      <c r="A14915" s="34" t="s">
        <v>115809</v>
      </c>
      <c r="B14915" s="34">
        <v>134</v>
      </c>
      <c r="C14915" s="34">
        <v>148</v>
      </c>
      <c r="D14915" s="34">
        <v>120</v>
      </c>
      <c r="E14915" s="34">
        <v>148</v>
      </c>
      <c r="F14915" s="34">
        <v>156</v>
      </c>
      <c r="G14915" s="34">
        <v>114</v>
      </c>
      <c r="H14915" s="34">
        <v>166</v>
      </c>
      <c r="I14915" s="34">
        <v>146</v>
      </c>
      <c r="J14915" s="34">
        <v>143</v>
      </c>
      <c r="K14915" s="34">
        <v>111</v>
      </c>
      <c r="L14915" s="34">
        <v>170</v>
      </c>
      <c r="M14915" s="34">
        <v>130</v>
      </c>
    </row>
    <row r="14916" spans="1:13" x14ac:dyDescent="0.2">
      <c r="A14916" s="34" t="s">
        <v>115810</v>
      </c>
      <c r="B14916" s="34">
        <v>246</v>
      </c>
      <c r="C14916" s="34">
        <v>284</v>
      </c>
      <c r="D14916" s="34">
        <v>266</v>
      </c>
      <c r="E14916" s="34">
        <v>292</v>
      </c>
      <c r="F14916" s="34">
        <v>259</v>
      </c>
      <c r="G14916" s="34">
        <v>254</v>
      </c>
      <c r="H14916" s="34">
        <v>262</v>
      </c>
      <c r="I14916" s="34">
        <v>209</v>
      </c>
      <c r="J14916" s="34">
        <v>319</v>
      </c>
      <c r="K14916" s="34">
        <v>217</v>
      </c>
      <c r="L14916" s="34">
        <v>253</v>
      </c>
      <c r="M14916" s="34">
        <v>221</v>
      </c>
    </row>
    <row r="14917" spans="1:13" x14ac:dyDescent="0.2">
      <c r="A14917" s="34" t="s">
        <v>115811</v>
      </c>
      <c r="B14917" s="34">
        <v>204</v>
      </c>
      <c r="C14917" s="34">
        <v>181</v>
      </c>
      <c r="D14917" s="34">
        <v>202</v>
      </c>
      <c r="E14917" s="34">
        <v>232</v>
      </c>
      <c r="F14917" s="34">
        <v>216</v>
      </c>
      <c r="G14917" s="34">
        <v>201</v>
      </c>
      <c r="H14917" s="34">
        <v>249</v>
      </c>
      <c r="I14917" s="34">
        <v>198</v>
      </c>
      <c r="J14917" s="34">
        <v>204</v>
      </c>
      <c r="K14917" s="34">
        <v>171</v>
      </c>
      <c r="L14917" s="34">
        <v>203</v>
      </c>
      <c r="M14917" s="34">
        <v>173</v>
      </c>
    </row>
    <row r="14918" spans="1:13" x14ac:dyDescent="0.2">
      <c r="A14918" s="34" t="s">
        <v>115812</v>
      </c>
      <c r="B14918" s="34">
        <v>61</v>
      </c>
      <c r="C14918" s="34">
        <v>96</v>
      </c>
      <c r="D14918" s="34">
        <v>76</v>
      </c>
      <c r="E14918" s="34">
        <v>109</v>
      </c>
      <c r="F14918" s="34">
        <v>98</v>
      </c>
      <c r="G14918" s="34">
        <v>68</v>
      </c>
      <c r="H14918" s="34">
        <v>94</v>
      </c>
      <c r="I14918" s="34">
        <v>89</v>
      </c>
      <c r="J14918" s="34">
        <v>80</v>
      </c>
      <c r="K14918" s="34">
        <v>83</v>
      </c>
      <c r="L14918" s="34">
        <v>106</v>
      </c>
      <c r="M14918" s="34">
        <v>76</v>
      </c>
    </row>
    <row r="14919" spans="1:13" x14ac:dyDescent="0.2">
      <c r="A14919" s="34" t="s">
        <v>115813</v>
      </c>
      <c r="B14919" s="34">
        <v>129</v>
      </c>
      <c r="C14919" s="34">
        <v>191</v>
      </c>
      <c r="D14919" s="34">
        <v>173</v>
      </c>
      <c r="E14919" s="34">
        <v>177</v>
      </c>
      <c r="F14919" s="34">
        <v>138</v>
      </c>
      <c r="G14919" s="34">
        <v>166</v>
      </c>
      <c r="H14919" s="34">
        <v>160</v>
      </c>
      <c r="I14919" s="34">
        <v>175</v>
      </c>
      <c r="J14919" s="34">
        <v>154</v>
      </c>
      <c r="K14919" s="34">
        <v>126</v>
      </c>
      <c r="L14919" s="34">
        <v>131</v>
      </c>
      <c r="M14919" s="34">
        <v>114</v>
      </c>
    </row>
    <row r="14920" spans="1:13" x14ac:dyDescent="0.2">
      <c r="A14920" s="34" t="s">
        <v>115814</v>
      </c>
      <c r="B14920" s="34">
        <v>289</v>
      </c>
      <c r="C14920" s="34">
        <v>200</v>
      </c>
      <c r="D14920" s="34">
        <v>230</v>
      </c>
      <c r="E14920" s="34">
        <v>207</v>
      </c>
      <c r="F14920" s="34">
        <v>237</v>
      </c>
      <c r="G14920" s="34">
        <v>203</v>
      </c>
      <c r="H14920" s="34">
        <v>256</v>
      </c>
      <c r="I14920" s="34">
        <v>230</v>
      </c>
      <c r="J14920" s="34">
        <v>222</v>
      </c>
      <c r="K14920" s="34">
        <v>151</v>
      </c>
      <c r="L14920" s="34">
        <v>216</v>
      </c>
      <c r="M14920" s="34">
        <v>168</v>
      </c>
    </row>
    <row r="14921" spans="1:13" x14ac:dyDescent="0.2">
      <c r="A14921" s="34" t="s">
        <v>115815</v>
      </c>
      <c r="B14921" s="34">
        <v>256</v>
      </c>
      <c r="C14921" s="34">
        <v>318</v>
      </c>
      <c r="D14921" s="34">
        <v>296</v>
      </c>
      <c r="E14921" s="34">
        <v>347</v>
      </c>
      <c r="F14921" s="34">
        <v>272</v>
      </c>
      <c r="G14921" s="34">
        <v>279</v>
      </c>
      <c r="H14921" s="34">
        <v>361</v>
      </c>
      <c r="I14921" s="34">
        <v>303</v>
      </c>
      <c r="J14921" s="34">
        <v>318</v>
      </c>
      <c r="K14921" s="34">
        <v>265</v>
      </c>
      <c r="L14921" s="34">
        <v>297</v>
      </c>
      <c r="M14921" s="34">
        <v>241</v>
      </c>
    </row>
    <row r="14922" spans="1:13" x14ac:dyDescent="0.2">
      <c r="A14922" s="34" t="s">
        <v>115816</v>
      </c>
      <c r="B14922" s="34">
        <v>324</v>
      </c>
      <c r="C14922" s="34">
        <v>355</v>
      </c>
      <c r="D14922" s="34">
        <v>382</v>
      </c>
      <c r="E14922" s="34">
        <v>334</v>
      </c>
      <c r="F14922" s="34">
        <v>324</v>
      </c>
      <c r="G14922" s="34">
        <v>354</v>
      </c>
      <c r="H14922" s="34">
        <v>423</v>
      </c>
      <c r="I14922" s="34">
        <v>326</v>
      </c>
      <c r="J14922" s="34">
        <v>362</v>
      </c>
      <c r="K14922" s="34">
        <v>254</v>
      </c>
      <c r="L14922" s="34">
        <v>222</v>
      </c>
      <c r="M14922" s="34">
        <v>219</v>
      </c>
    </row>
    <row r="14923" spans="1:13" x14ac:dyDescent="0.2">
      <c r="A14923" s="34" t="s">
        <v>115817</v>
      </c>
      <c r="B14923" s="34">
        <v>620</v>
      </c>
      <c r="C14923" s="34">
        <v>618</v>
      </c>
      <c r="D14923" s="34">
        <v>676</v>
      </c>
      <c r="E14923" s="34">
        <v>636</v>
      </c>
      <c r="F14923" s="34">
        <v>609</v>
      </c>
      <c r="G14923" s="34">
        <v>522</v>
      </c>
      <c r="H14923" s="34">
        <v>695</v>
      </c>
      <c r="I14923" s="34">
        <v>575</v>
      </c>
      <c r="J14923" s="34">
        <v>613</v>
      </c>
      <c r="K14923" s="34">
        <v>522</v>
      </c>
      <c r="L14923" s="34">
        <v>562</v>
      </c>
      <c r="M14923" s="34">
        <v>423</v>
      </c>
    </row>
    <row r="14924" spans="1:13" x14ac:dyDescent="0.2">
      <c r="A14924" s="34" t="s">
        <v>115818</v>
      </c>
      <c r="B14924" s="34">
        <v>699</v>
      </c>
      <c r="C14924" s="34">
        <v>776</v>
      </c>
      <c r="D14924" s="34">
        <v>815</v>
      </c>
      <c r="E14924" s="34">
        <v>779</v>
      </c>
      <c r="F14924" s="34">
        <v>831</v>
      </c>
      <c r="G14924" s="34">
        <v>746</v>
      </c>
      <c r="H14924" s="34">
        <v>876</v>
      </c>
      <c r="I14924" s="34">
        <v>788</v>
      </c>
      <c r="J14924" s="34">
        <v>966</v>
      </c>
      <c r="K14924" s="34">
        <v>604</v>
      </c>
      <c r="L14924" s="34">
        <v>852</v>
      </c>
      <c r="M14924" s="34">
        <v>598</v>
      </c>
    </row>
    <row r="14925" spans="1:13" x14ac:dyDescent="0.2">
      <c r="A14925" s="34" t="s">
        <v>115819</v>
      </c>
      <c r="B14925" s="34">
        <v>477</v>
      </c>
      <c r="C14925" s="34">
        <v>477</v>
      </c>
      <c r="D14925" s="34">
        <v>443</v>
      </c>
      <c r="E14925" s="34">
        <v>510</v>
      </c>
      <c r="F14925" s="34">
        <v>438</v>
      </c>
      <c r="G14925" s="34">
        <v>466</v>
      </c>
      <c r="H14925" s="34">
        <v>483</v>
      </c>
      <c r="I14925" s="34">
        <v>420</v>
      </c>
      <c r="J14925" s="34">
        <v>503</v>
      </c>
      <c r="K14925" s="34">
        <v>367</v>
      </c>
      <c r="L14925" s="34">
        <v>384</v>
      </c>
      <c r="M14925" s="34">
        <v>364</v>
      </c>
    </row>
    <row r="14926" spans="1:13" x14ac:dyDescent="0.2">
      <c r="A14926" s="34" t="s">
        <v>115820</v>
      </c>
      <c r="B14926" s="34">
        <v>223</v>
      </c>
      <c r="C14926" s="34">
        <v>328</v>
      </c>
      <c r="D14926" s="34">
        <v>331</v>
      </c>
      <c r="E14926" s="34">
        <v>323</v>
      </c>
      <c r="F14926" s="34">
        <v>279</v>
      </c>
      <c r="G14926" s="34">
        <v>255</v>
      </c>
      <c r="H14926" s="34">
        <v>275</v>
      </c>
      <c r="I14926" s="34">
        <v>300</v>
      </c>
      <c r="J14926" s="34">
        <v>309</v>
      </c>
      <c r="K14926" s="34">
        <v>211</v>
      </c>
      <c r="L14926" s="34">
        <v>292</v>
      </c>
      <c r="M14926" s="34">
        <v>243</v>
      </c>
    </row>
    <row r="14927" spans="1:13" x14ac:dyDescent="0.2">
      <c r="A14927" s="34" t="s">
        <v>115821</v>
      </c>
      <c r="B14927" s="34">
        <v>420</v>
      </c>
      <c r="C14927" s="34">
        <v>438</v>
      </c>
      <c r="D14927" s="34">
        <v>510</v>
      </c>
      <c r="E14927" s="34">
        <v>525</v>
      </c>
      <c r="F14927" s="34">
        <v>458</v>
      </c>
      <c r="G14927" s="34">
        <v>499</v>
      </c>
      <c r="H14927" s="34">
        <v>473</v>
      </c>
      <c r="I14927" s="34">
        <v>470</v>
      </c>
      <c r="J14927" s="34">
        <v>539</v>
      </c>
      <c r="K14927" s="34">
        <v>427</v>
      </c>
      <c r="L14927" s="34">
        <v>422</v>
      </c>
      <c r="M14927" s="34">
        <v>360</v>
      </c>
    </row>
    <row r="14928" spans="1:13" x14ac:dyDescent="0.2">
      <c r="A14928" s="34" t="s">
        <v>115822</v>
      </c>
      <c r="B14928" s="34">
        <v>261</v>
      </c>
      <c r="C14928" s="34">
        <v>341</v>
      </c>
      <c r="D14928" s="34">
        <v>264</v>
      </c>
      <c r="E14928" s="34">
        <v>360</v>
      </c>
      <c r="F14928" s="34">
        <v>220</v>
      </c>
      <c r="G14928" s="34">
        <v>318</v>
      </c>
      <c r="H14928" s="34">
        <v>238</v>
      </c>
      <c r="I14928" s="34">
        <v>308</v>
      </c>
      <c r="J14928" s="34">
        <v>269</v>
      </c>
      <c r="K14928" s="34">
        <v>253</v>
      </c>
      <c r="L14928" s="34">
        <v>204</v>
      </c>
      <c r="M14928" s="34">
        <v>235</v>
      </c>
    </row>
    <row r="14929" spans="1:13" x14ac:dyDescent="0.2">
      <c r="A14929" s="34" t="s">
        <v>115823</v>
      </c>
      <c r="B14929" s="34">
        <v>138</v>
      </c>
      <c r="C14929" s="34">
        <v>241</v>
      </c>
      <c r="D14929" s="34">
        <v>204</v>
      </c>
      <c r="E14929" s="34">
        <v>273</v>
      </c>
      <c r="F14929" s="34">
        <v>193</v>
      </c>
      <c r="G14929" s="34">
        <v>190</v>
      </c>
      <c r="H14929" s="34">
        <v>224</v>
      </c>
      <c r="I14929" s="34">
        <v>215</v>
      </c>
      <c r="J14929" s="34">
        <v>214</v>
      </c>
      <c r="K14929" s="34">
        <v>170</v>
      </c>
      <c r="L14929" s="34">
        <v>237</v>
      </c>
      <c r="M14929" s="34">
        <v>178</v>
      </c>
    </row>
    <row r="14930" spans="1:13" x14ac:dyDescent="0.2">
      <c r="A14930" s="34" t="s">
        <v>115824</v>
      </c>
      <c r="B14930" s="34">
        <v>146</v>
      </c>
      <c r="C14930" s="34">
        <v>144</v>
      </c>
      <c r="D14930" s="34">
        <v>146</v>
      </c>
      <c r="E14930" s="34">
        <v>143</v>
      </c>
      <c r="F14930" s="34">
        <v>137</v>
      </c>
      <c r="G14930" s="34">
        <v>143</v>
      </c>
      <c r="H14930" s="34">
        <v>182</v>
      </c>
      <c r="I14930" s="34">
        <v>162</v>
      </c>
      <c r="J14930" s="34">
        <v>171</v>
      </c>
      <c r="K14930" s="34">
        <v>107</v>
      </c>
      <c r="L14930" s="34">
        <v>156</v>
      </c>
      <c r="M14930" s="34">
        <v>92</v>
      </c>
    </row>
    <row r="14931" spans="1:13" x14ac:dyDescent="0.2">
      <c r="A14931" s="34" t="s">
        <v>115825</v>
      </c>
      <c r="B14931" s="34">
        <v>78</v>
      </c>
      <c r="C14931" s="34">
        <v>142</v>
      </c>
      <c r="D14931" s="34">
        <v>179</v>
      </c>
      <c r="E14931" s="34">
        <v>155</v>
      </c>
      <c r="F14931" s="34">
        <v>195</v>
      </c>
      <c r="G14931" s="34">
        <v>142</v>
      </c>
      <c r="H14931" s="34">
        <v>167</v>
      </c>
      <c r="I14931" s="34">
        <v>136</v>
      </c>
      <c r="J14931" s="34">
        <v>131</v>
      </c>
      <c r="K14931" s="34">
        <v>119</v>
      </c>
      <c r="L14931" s="34">
        <v>140</v>
      </c>
      <c r="M14931" s="34">
        <v>84</v>
      </c>
    </row>
    <row r="14932" spans="1:13" x14ac:dyDescent="0.2">
      <c r="A14932" s="34" t="s">
        <v>115826</v>
      </c>
      <c r="B14932" s="34">
        <v>285</v>
      </c>
      <c r="C14932" s="34">
        <v>336</v>
      </c>
      <c r="D14932" s="34">
        <v>311</v>
      </c>
      <c r="E14932" s="34">
        <v>317</v>
      </c>
      <c r="F14932" s="34">
        <v>330</v>
      </c>
      <c r="G14932" s="34">
        <v>282</v>
      </c>
      <c r="H14932" s="34">
        <v>355</v>
      </c>
      <c r="I14932" s="34">
        <v>332</v>
      </c>
      <c r="J14932" s="34">
        <v>407</v>
      </c>
      <c r="K14932" s="34">
        <v>290</v>
      </c>
      <c r="L14932" s="34">
        <v>263</v>
      </c>
      <c r="M14932" s="34">
        <v>273</v>
      </c>
    </row>
    <row r="14933" spans="1:13" x14ac:dyDescent="0.2">
      <c r="A14933" s="34" t="s">
        <v>115827</v>
      </c>
      <c r="B14933" s="34">
        <v>78</v>
      </c>
      <c r="C14933" s="34">
        <v>153</v>
      </c>
      <c r="D14933" s="34">
        <v>166</v>
      </c>
      <c r="E14933" s="34">
        <v>149</v>
      </c>
      <c r="F14933" s="34">
        <v>159</v>
      </c>
      <c r="G14933" s="34">
        <v>182</v>
      </c>
      <c r="H14933" s="34">
        <v>177</v>
      </c>
      <c r="I14933" s="34">
        <v>121</v>
      </c>
      <c r="J14933" s="34">
        <v>157</v>
      </c>
      <c r="K14933" s="34">
        <v>136</v>
      </c>
      <c r="L14933" s="34">
        <v>152</v>
      </c>
      <c r="M14933" s="34">
        <v>111</v>
      </c>
    </row>
    <row r="14934" spans="1:13" x14ac:dyDescent="0.2">
      <c r="A14934" s="34" t="s">
        <v>115828</v>
      </c>
      <c r="B14934" s="34">
        <v>179</v>
      </c>
      <c r="C14934" s="34">
        <v>150</v>
      </c>
      <c r="D14934" s="34">
        <v>193</v>
      </c>
      <c r="E14934" s="34">
        <v>179</v>
      </c>
      <c r="F14934" s="34">
        <v>157</v>
      </c>
      <c r="G14934" s="34">
        <v>163</v>
      </c>
      <c r="H14934" s="34">
        <v>186</v>
      </c>
      <c r="I14934" s="34">
        <v>163</v>
      </c>
      <c r="J14934" s="34">
        <v>168</v>
      </c>
      <c r="K14934" s="34">
        <v>145</v>
      </c>
      <c r="L14934" s="34">
        <v>211</v>
      </c>
      <c r="M14934" s="34">
        <v>159</v>
      </c>
    </row>
    <row r="14935" spans="1:13" x14ac:dyDescent="0.2">
      <c r="A14935" s="34" t="s">
        <v>115829</v>
      </c>
      <c r="B14935" s="34">
        <v>556</v>
      </c>
      <c r="C14935" s="34">
        <v>594</v>
      </c>
      <c r="D14935" s="34">
        <v>742</v>
      </c>
      <c r="E14935" s="34">
        <v>661</v>
      </c>
      <c r="F14935" s="34">
        <v>564</v>
      </c>
      <c r="G14935" s="34">
        <v>544</v>
      </c>
      <c r="H14935" s="34">
        <v>777</v>
      </c>
      <c r="I14935" s="34">
        <v>589</v>
      </c>
      <c r="J14935" s="34">
        <v>729</v>
      </c>
      <c r="K14935" s="34">
        <v>497</v>
      </c>
      <c r="L14935" s="34">
        <v>630</v>
      </c>
      <c r="M14935" s="34">
        <v>467</v>
      </c>
    </row>
    <row r="14936" spans="1:13" x14ac:dyDescent="0.2">
      <c r="A14936" s="34" t="s">
        <v>115830</v>
      </c>
      <c r="B14936" s="34">
        <v>146</v>
      </c>
      <c r="C14936" s="34">
        <v>167</v>
      </c>
      <c r="D14936" s="34">
        <v>127</v>
      </c>
      <c r="E14936" s="34">
        <v>151</v>
      </c>
      <c r="F14936" s="34">
        <v>101</v>
      </c>
      <c r="G14936" s="34">
        <v>114</v>
      </c>
      <c r="H14936" s="34">
        <v>153</v>
      </c>
      <c r="I14936" s="34">
        <v>129</v>
      </c>
      <c r="J14936" s="34">
        <v>139</v>
      </c>
      <c r="K14936" s="34">
        <v>112</v>
      </c>
      <c r="L14936" s="34">
        <v>158</v>
      </c>
      <c r="M14936" s="34">
        <v>118</v>
      </c>
    </row>
    <row r="14937" spans="1:13" x14ac:dyDescent="0.2">
      <c r="A14937" s="34" t="s">
        <v>115831</v>
      </c>
      <c r="B14937" s="34">
        <v>556</v>
      </c>
      <c r="C14937" s="34">
        <v>418</v>
      </c>
      <c r="D14937" s="34">
        <v>466</v>
      </c>
      <c r="E14937" s="34">
        <v>392</v>
      </c>
      <c r="F14937" s="34">
        <v>410</v>
      </c>
      <c r="G14937" s="34">
        <v>335</v>
      </c>
      <c r="H14937" s="34">
        <v>473</v>
      </c>
      <c r="I14937" s="34">
        <v>371</v>
      </c>
      <c r="J14937" s="34">
        <v>464</v>
      </c>
      <c r="K14937" s="34">
        <v>294</v>
      </c>
      <c r="L14937" s="34">
        <v>493</v>
      </c>
      <c r="M14937" s="34">
        <v>319</v>
      </c>
    </row>
    <row r="14938" spans="1:13" x14ac:dyDescent="0.2">
      <c r="A14938" s="34" t="s">
        <v>115832</v>
      </c>
      <c r="B14938" s="34">
        <v>136</v>
      </c>
      <c r="C14938" s="34">
        <v>156</v>
      </c>
      <c r="D14938" s="34">
        <v>101</v>
      </c>
      <c r="E14938" s="34">
        <v>154</v>
      </c>
      <c r="F14938" s="34">
        <v>85</v>
      </c>
      <c r="G14938" s="34">
        <v>170</v>
      </c>
      <c r="H14938" s="34">
        <v>150</v>
      </c>
      <c r="I14938" s="34">
        <v>135</v>
      </c>
      <c r="J14938" s="34">
        <v>98</v>
      </c>
      <c r="K14938" s="34">
        <v>108</v>
      </c>
      <c r="L14938" s="34">
        <v>111</v>
      </c>
      <c r="M14938" s="34">
        <v>115</v>
      </c>
    </row>
    <row r="14939" spans="1:13" x14ac:dyDescent="0.2">
      <c r="A14939" s="34" t="s">
        <v>115833</v>
      </c>
      <c r="B14939" s="34">
        <v>632</v>
      </c>
      <c r="C14939" s="34">
        <v>488</v>
      </c>
      <c r="D14939" s="34">
        <v>658</v>
      </c>
      <c r="E14939" s="34">
        <v>549</v>
      </c>
      <c r="F14939" s="34">
        <v>605</v>
      </c>
      <c r="G14939" s="34">
        <v>489</v>
      </c>
      <c r="H14939" s="34">
        <v>715</v>
      </c>
      <c r="I14939" s="34">
        <v>512</v>
      </c>
      <c r="J14939" s="34">
        <v>657</v>
      </c>
      <c r="K14939" s="34">
        <v>432</v>
      </c>
      <c r="L14939" s="34">
        <v>612</v>
      </c>
      <c r="M14939" s="34">
        <v>421</v>
      </c>
    </row>
    <row r="14940" spans="1:13" x14ac:dyDescent="0.2">
      <c r="A14940" s="34" t="s">
        <v>115834</v>
      </c>
      <c r="B14940" s="34">
        <v>313</v>
      </c>
      <c r="C14940" s="34">
        <v>370</v>
      </c>
      <c r="D14940" s="34">
        <v>335</v>
      </c>
      <c r="E14940" s="34">
        <v>439</v>
      </c>
      <c r="F14940" s="34">
        <v>384</v>
      </c>
      <c r="G14940" s="34">
        <v>452</v>
      </c>
      <c r="H14940" s="34">
        <v>377</v>
      </c>
      <c r="I14940" s="34">
        <v>391</v>
      </c>
      <c r="J14940" s="34">
        <v>399</v>
      </c>
      <c r="K14940" s="34">
        <v>334</v>
      </c>
      <c r="L14940" s="34">
        <v>375</v>
      </c>
      <c r="M14940" s="34">
        <v>331</v>
      </c>
    </row>
    <row r="14941" spans="1:13" x14ac:dyDescent="0.2">
      <c r="A14941" s="34" t="s">
        <v>115835</v>
      </c>
      <c r="B14941" s="34">
        <v>344</v>
      </c>
      <c r="C14941" s="34">
        <v>471</v>
      </c>
      <c r="D14941" s="34">
        <v>431</v>
      </c>
      <c r="E14941" s="34">
        <v>487</v>
      </c>
      <c r="F14941" s="34">
        <v>407</v>
      </c>
      <c r="G14941" s="34">
        <v>466</v>
      </c>
      <c r="H14941" s="34">
        <v>411</v>
      </c>
      <c r="I14941" s="34">
        <v>453</v>
      </c>
      <c r="J14941" s="34">
        <v>409</v>
      </c>
      <c r="K14941" s="34">
        <v>401</v>
      </c>
      <c r="L14941" s="34">
        <v>444</v>
      </c>
      <c r="M14941" s="34">
        <v>359</v>
      </c>
    </row>
    <row r="14942" spans="1:13" x14ac:dyDescent="0.2">
      <c r="A14942" s="34" t="s">
        <v>115836</v>
      </c>
      <c r="B14942" s="34">
        <v>380</v>
      </c>
      <c r="C14942" s="34">
        <v>348</v>
      </c>
      <c r="D14942" s="34">
        <v>353</v>
      </c>
      <c r="E14942" s="34">
        <v>365</v>
      </c>
      <c r="F14942" s="34">
        <v>311</v>
      </c>
      <c r="G14942" s="34">
        <v>296</v>
      </c>
      <c r="H14942" s="34">
        <v>379</v>
      </c>
      <c r="I14942" s="34">
        <v>337</v>
      </c>
      <c r="J14942" s="34">
        <v>396</v>
      </c>
      <c r="K14942" s="34">
        <v>279</v>
      </c>
      <c r="L14942" s="34">
        <v>388</v>
      </c>
      <c r="M14942" s="34">
        <v>249</v>
      </c>
    </row>
    <row r="14943" spans="1:13" x14ac:dyDescent="0.2">
      <c r="A14943" s="34" t="s">
        <v>115837</v>
      </c>
      <c r="B14943" s="34">
        <v>777</v>
      </c>
      <c r="C14943" s="34">
        <v>708</v>
      </c>
      <c r="D14943" s="34">
        <v>808</v>
      </c>
      <c r="E14943" s="34">
        <v>800</v>
      </c>
      <c r="F14943" s="34">
        <v>802</v>
      </c>
      <c r="G14943" s="34">
        <v>698</v>
      </c>
      <c r="H14943" s="34">
        <v>823</v>
      </c>
      <c r="I14943" s="34">
        <v>752</v>
      </c>
      <c r="J14943" s="34">
        <v>784</v>
      </c>
      <c r="K14943" s="34">
        <v>600</v>
      </c>
      <c r="L14943" s="34">
        <v>781</v>
      </c>
      <c r="M14943" s="34">
        <v>564</v>
      </c>
    </row>
    <row r="14944" spans="1:13" x14ac:dyDescent="0.2">
      <c r="A14944" s="34" t="s">
        <v>115838</v>
      </c>
      <c r="B14944" s="34">
        <v>322</v>
      </c>
      <c r="C14944" s="34">
        <v>335</v>
      </c>
      <c r="D14944" s="34">
        <v>285</v>
      </c>
      <c r="E14944" s="34">
        <v>322</v>
      </c>
      <c r="F14944" s="34">
        <v>275</v>
      </c>
      <c r="G14944" s="34">
        <v>287</v>
      </c>
      <c r="H14944" s="34">
        <v>298</v>
      </c>
      <c r="I14944" s="34">
        <v>292</v>
      </c>
      <c r="J14944" s="34">
        <v>318</v>
      </c>
      <c r="K14944" s="34">
        <v>233</v>
      </c>
      <c r="L14944" s="34">
        <v>365</v>
      </c>
      <c r="M14944" s="34">
        <v>223</v>
      </c>
    </row>
    <row r="14945" spans="1:13" x14ac:dyDescent="0.2">
      <c r="A14945" s="34" t="s">
        <v>115839</v>
      </c>
      <c r="B14945" s="34">
        <v>580</v>
      </c>
      <c r="C14945" s="34">
        <v>641</v>
      </c>
      <c r="D14945" s="34">
        <v>623</v>
      </c>
      <c r="E14945" s="34">
        <v>682</v>
      </c>
      <c r="F14945" s="34">
        <v>549</v>
      </c>
      <c r="G14945" s="34">
        <v>611</v>
      </c>
      <c r="H14945" s="34">
        <v>621</v>
      </c>
      <c r="I14945" s="34">
        <v>610</v>
      </c>
      <c r="J14945" s="34">
        <v>602</v>
      </c>
      <c r="K14945" s="34">
        <v>513</v>
      </c>
      <c r="L14945" s="34">
        <v>618</v>
      </c>
      <c r="M14945" s="34">
        <v>518</v>
      </c>
    </row>
    <row r="14946" spans="1:13" x14ac:dyDescent="0.2">
      <c r="A14946" s="34" t="s">
        <v>115840</v>
      </c>
      <c r="B14946" s="34">
        <v>530</v>
      </c>
      <c r="C14946" s="34">
        <v>527</v>
      </c>
      <c r="D14946" s="34">
        <v>479</v>
      </c>
      <c r="E14946" s="34">
        <v>529</v>
      </c>
      <c r="F14946" s="34">
        <v>446</v>
      </c>
      <c r="G14946" s="34">
        <v>392</v>
      </c>
      <c r="H14946" s="34">
        <v>457</v>
      </c>
      <c r="I14946" s="34">
        <v>415</v>
      </c>
      <c r="J14946" s="34">
        <v>420</v>
      </c>
      <c r="K14946" s="34">
        <v>375</v>
      </c>
      <c r="L14946" s="34">
        <v>411</v>
      </c>
      <c r="M14946" s="34">
        <v>333</v>
      </c>
    </row>
    <row r="14947" spans="1:13" x14ac:dyDescent="0.2">
      <c r="A14947" s="34" t="s">
        <v>115841</v>
      </c>
      <c r="B14947" s="34">
        <v>239</v>
      </c>
      <c r="C14947" s="34">
        <v>316</v>
      </c>
      <c r="D14947" s="34">
        <v>343</v>
      </c>
      <c r="E14947" s="34">
        <v>369</v>
      </c>
      <c r="F14947" s="34">
        <v>307</v>
      </c>
      <c r="G14947" s="34">
        <v>357</v>
      </c>
      <c r="H14947" s="34">
        <v>401</v>
      </c>
      <c r="I14947" s="34">
        <v>380</v>
      </c>
      <c r="J14947" s="34">
        <v>310</v>
      </c>
      <c r="K14947" s="34">
        <v>305</v>
      </c>
      <c r="L14947" s="34">
        <v>380</v>
      </c>
      <c r="M14947" s="34">
        <v>294</v>
      </c>
    </row>
    <row r="14948" spans="1:13" x14ac:dyDescent="0.2">
      <c r="A14948" s="34" t="s">
        <v>115842</v>
      </c>
      <c r="B14948" s="34">
        <v>256</v>
      </c>
      <c r="C14948" s="34">
        <v>420</v>
      </c>
      <c r="D14948" s="34">
        <v>250</v>
      </c>
      <c r="E14948" s="34">
        <v>454</v>
      </c>
      <c r="F14948" s="34">
        <v>205</v>
      </c>
      <c r="G14948" s="34">
        <v>364</v>
      </c>
      <c r="H14948" s="34">
        <v>269</v>
      </c>
      <c r="I14948" s="34">
        <v>393</v>
      </c>
      <c r="J14948" s="34">
        <v>277</v>
      </c>
      <c r="K14948" s="34">
        <v>323</v>
      </c>
      <c r="L14948" s="34">
        <v>265</v>
      </c>
      <c r="M14948" s="34">
        <v>296</v>
      </c>
    </row>
    <row r="14949" spans="1:13" x14ac:dyDescent="0.2">
      <c r="A14949" s="34" t="s">
        <v>115843</v>
      </c>
      <c r="B14949" s="34">
        <v>548</v>
      </c>
      <c r="C14949" s="34">
        <v>507</v>
      </c>
      <c r="D14949" s="34">
        <v>528</v>
      </c>
      <c r="E14949" s="34">
        <v>526</v>
      </c>
      <c r="F14949" s="34">
        <v>476</v>
      </c>
      <c r="G14949" s="34">
        <v>470</v>
      </c>
      <c r="H14949" s="34">
        <v>536</v>
      </c>
      <c r="I14949" s="34">
        <v>478</v>
      </c>
      <c r="J14949" s="34">
        <v>526</v>
      </c>
      <c r="K14949" s="34">
        <v>459</v>
      </c>
      <c r="L14949" s="34">
        <v>581</v>
      </c>
      <c r="M14949" s="34">
        <v>378</v>
      </c>
    </row>
    <row r="14950" spans="1:13" x14ac:dyDescent="0.2">
      <c r="A14950" s="34" t="s">
        <v>115844</v>
      </c>
      <c r="B14950" s="34">
        <v>392</v>
      </c>
      <c r="C14950" s="34">
        <v>377</v>
      </c>
      <c r="D14950" s="34">
        <v>413</v>
      </c>
      <c r="E14950" s="34">
        <v>445</v>
      </c>
      <c r="F14950" s="34">
        <v>339</v>
      </c>
      <c r="G14950" s="34">
        <v>364</v>
      </c>
      <c r="H14950" s="34">
        <v>442</v>
      </c>
      <c r="I14950" s="34">
        <v>384</v>
      </c>
      <c r="J14950" s="34">
        <v>403</v>
      </c>
      <c r="K14950" s="34">
        <v>324</v>
      </c>
      <c r="L14950" s="34">
        <v>345</v>
      </c>
      <c r="M14950" s="34">
        <v>352</v>
      </c>
    </row>
    <row r="14951" spans="1:13" x14ac:dyDescent="0.2">
      <c r="A14951" s="34" t="s">
        <v>115845</v>
      </c>
      <c r="B14951" s="34">
        <v>352</v>
      </c>
      <c r="C14951" s="34">
        <v>399</v>
      </c>
      <c r="D14951" s="34">
        <v>428</v>
      </c>
      <c r="E14951" s="34">
        <v>431</v>
      </c>
      <c r="F14951" s="34">
        <v>351</v>
      </c>
      <c r="G14951" s="34">
        <v>428</v>
      </c>
      <c r="H14951" s="34">
        <v>327</v>
      </c>
      <c r="I14951" s="34">
        <v>381</v>
      </c>
      <c r="J14951" s="34">
        <v>383</v>
      </c>
      <c r="K14951" s="34">
        <v>342</v>
      </c>
      <c r="L14951" s="34">
        <v>373</v>
      </c>
      <c r="M14951" s="34">
        <v>339</v>
      </c>
    </row>
    <row r="14952" spans="1:13" x14ac:dyDescent="0.2">
      <c r="A14952" s="34" t="s">
        <v>115846</v>
      </c>
      <c r="B14952" s="34">
        <v>364</v>
      </c>
      <c r="C14952" s="34">
        <v>351</v>
      </c>
      <c r="D14952" s="34">
        <v>291</v>
      </c>
      <c r="E14952" s="34">
        <v>415</v>
      </c>
      <c r="F14952" s="34">
        <v>265</v>
      </c>
      <c r="G14952" s="34">
        <v>395</v>
      </c>
      <c r="H14952" s="34">
        <v>340</v>
      </c>
      <c r="I14952" s="34">
        <v>419</v>
      </c>
      <c r="J14952" s="34">
        <v>335</v>
      </c>
      <c r="K14952" s="34">
        <v>290</v>
      </c>
      <c r="L14952" s="34">
        <v>313</v>
      </c>
      <c r="M14952" s="34">
        <v>311</v>
      </c>
    </row>
    <row r="14953" spans="1:13" x14ac:dyDescent="0.2">
      <c r="A14953" s="34" t="s">
        <v>115847</v>
      </c>
      <c r="B14953" s="34">
        <v>257</v>
      </c>
      <c r="C14953" s="34">
        <v>316</v>
      </c>
      <c r="D14953" s="34">
        <v>275</v>
      </c>
      <c r="E14953" s="34">
        <v>295</v>
      </c>
      <c r="F14953" s="34">
        <v>222</v>
      </c>
      <c r="G14953" s="34">
        <v>247</v>
      </c>
      <c r="H14953" s="34">
        <v>295</v>
      </c>
      <c r="I14953" s="34">
        <v>307</v>
      </c>
      <c r="J14953" s="34">
        <v>245</v>
      </c>
      <c r="K14953" s="34">
        <v>223</v>
      </c>
      <c r="L14953" s="34">
        <v>286</v>
      </c>
      <c r="M14953" s="34">
        <v>206</v>
      </c>
    </row>
    <row r="14954" spans="1:13" x14ac:dyDescent="0.2">
      <c r="A14954" s="34" t="s">
        <v>115848</v>
      </c>
      <c r="B14954" s="34">
        <v>188</v>
      </c>
      <c r="C14954" s="34">
        <v>261</v>
      </c>
      <c r="D14954" s="34">
        <v>219</v>
      </c>
      <c r="E14954" s="34">
        <v>276</v>
      </c>
      <c r="F14954" s="34">
        <v>216</v>
      </c>
      <c r="G14954" s="34">
        <v>225</v>
      </c>
      <c r="H14954" s="34">
        <v>249</v>
      </c>
      <c r="I14954" s="34">
        <v>218</v>
      </c>
      <c r="J14954" s="34">
        <v>252</v>
      </c>
      <c r="K14954" s="34">
        <v>206</v>
      </c>
      <c r="L14954" s="34">
        <v>242</v>
      </c>
      <c r="M14954" s="34">
        <v>205</v>
      </c>
    </row>
    <row r="14955" spans="1:13" x14ac:dyDescent="0.2">
      <c r="A14955" s="34" t="s">
        <v>115849</v>
      </c>
      <c r="B14955" s="34">
        <v>333</v>
      </c>
      <c r="C14955" s="34">
        <v>393</v>
      </c>
      <c r="D14955" s="34">
        <v>314</v>
      </c>
      <c r="E14955" s="34">
        <v>375</v>
      </c>
      <c r="F14955" s="34">
        <v>295</v>
      </c>
      <c r="G14955" s="34">
        <v>340</v>
      </c>
      <c r="H14955" s="34">
        <v>418</v>
      </c>
      <c r="I14955" s="34">
        <v>346</v>
      </c>
      <c r="J14955" s="34">
        <v>308</v>
      </c>
      <c r="K14955" s="34">
        <v>244</v>
      </c>
      <c r="L14955" s="34">
        <v>281</v>
      </c>
      <c r="M14955" s="34">
        <v>221</v>
      </c>
    </row>
    <row r="14956" spans="1:13" x14ac:dyDescent="0.2">
      <c r="A14956" s="34" t="s">
        <v>115850</v>
      </c>
      <c r="B14956" s="34">
        <v>192</v>
      </c>
      <c r="C14956" s="34">
        <v>256</v>
      </c>
      <c r="D14956" s="34">
        <v>227</v>
      </c>
      <c r="E14956" s="34">
        <v>272</v>
      </c>
      <c r="F14956" s="34">
        <v>224</v>
      </c>
      <c r="G14956" s="34">
        <v>209</v>
      </c>
      <c r="H14956" s="34">
        <v>231</v>
      </c>
      <c r="I14956" s="34">
        <v>231</v>
      </c>
      <c r="J14956" s="34">
        <v>252</v>
      </c>
      <c r="K14956" s="34">
        <v>231</v>
      </c>
      <c r="L14956" s="34">
        <v>269</v>
      </c>
      <c r="M14956" s="34">
        <v>265</v>
      </c>
    </row>
    <row r="14957" spans="1:13" x14ac:dyDescent="0.2">
      <c r="A14957" s="34" t="s">
        <v>115851</v>
      </c>
      <c r="B14957" s="34">
        <v>500</v>
      </c>
      <c r="C14957" s="34">
        <v>478</v>
      </c>
      <c r="D14957" s="34">
        <v>528</v>
      </c>
      <c r="E14957" s="34">
        <v>482</v>
      </c>
      <c r="F14957" s="34">
        <v>405</v>
      </c>
      <c r="G14957" s="34">
        <v>453</v>
      </c>
      <c r="H14957" s="34">
        <v>496</v>
      </c>
      <c r="I14957" s="34">
        <v>451</v>
      </c>
      <c r="J14957" s="34">
        <v>486</v>
      </c>
      <c r="K14957" s="34">
        <v>353</v>
      </c>
      <c r="L14957" s="34">
        <v>497</v>
      </c>
      <c r="M14957" s="34">
        <v>332</v>
      </c>
    </row>
    <row r="14958" spans="1:13" x14ac:dyDescent="0.2">
      <c r="A14958" s="34" t="s">
        <v>115852</v>
      </c>
      <c r="B14958" s="34">
        <v>354</v>
      </c>
      <c r="C14958" s="34">
        <v>369</v>
      </c>
      <c r="D14958" s="34">
        <v>379</v>
      </c>
      <c r="E14958" s="34">
        <v>424</v>
      </c>
      <c r="F14958" s="34">
        <v>355</v>
      </c>
      <c r="G14958" s="34">
        <v>354</v>
      </c>
      <c r="H14958" s="34">
        <v>379</v>
      </c>
      <c r="I14958" s="34">
        <v>413</v>
      </c>
      <c r="J14958" s="34">
        <v>398</v>
      </c>
      <c r="K14958" s="34">
        <v>262</v>
      </c>
      <c r="L14958" s="34">
        <v>353</v>
      </c>
      <c r="M14958" s="34">
        <v>280</v>
      </c>
    </row>
    <row r="14959" spans="1:13" x14ac:dyDescent="0.2">
      <c r="A14959" s="34" t="s">
        <v>115853</v>
      </c>
      <c r="B14959" s="34">
        <v>317</v>
      </c>
      <c r="C14959" s="34">
        <v>325</v>
      </c>
      <c r="D14959" s="34">
        <v>321</v>
      </c>
      <c r="E14959" s="34">
        <v>331</v>
      </c>
      <c r="F14959" s="34">
        <v>270</v>
      </c>
      <c r="G14959" s="34">
        <v>383</v>
      </c>
      <c r="H14959" s="34">
        <v>294</v>
      </c>
      <c r="I14959" s="34">
        <v>259</v>
      </c>
      <c r="J14959" s="34">
        <v>282</v>
      </c>
      <c r="K14959" s="34">
        <v>296</v>
      </c>
      <c r="L14959" s="34">
        <v>299</v>
      </c>
      <c r="M14959" s="34">
        <v>287</v>
      </c>
    </row>
    <row r="14960" spans="1:13" x14ac:dyDescent="0.2">
      <c r="A14960" s="34" t="s">
        <v>115854</v>
      </c>
      <c r="B14960" s="34">
        <v>277</v>
      </c>
      <c r="C14960" s="34">
        <v>323</v>
      </c>
      <c r="D14960" s="34">
        <v>358</v>
      </c>
      <c r="E14960" s="34">
        <v>350</v>
      </c>
      <c r="F14960" s="34">
        <v>350</v>
      </c>
      <c r="G14960" s="34">
        <v>336</v>
      </c>
      <c r="H14960" s="34">
        <v>377</v>
      </c>
      <c r="I14960" s="34">
        <v>339</v>
      </c>
      <c r="J14960" s="34">
        <v>331</v>
      </c>
      <c r="K14960" s="34">
        <v>289</v>
      </c>
      <c r="L14960" s="34">
        <v>330</v>
      </c>
      <c r="M14960" s="34">
        <v>270</v>
      </c>
    </row>
    <row r="14961" spans="1:13" x14ac:dyDescent="0.2">
      <c r="A14961" s="34" t="s">
        <v>115855</v>
      </c>
      <c r="B14961" s="34">
        <v>326</v>
      </c>
      <c r="C14961" s="34">
        <v>446</v>
      </c>
      <c r="D14961" s="34">
        <v>427</v>
      </c>
      <c r="E14961" s="34">
        <v>432</v>
      </c>
      <c r="F14961" s="34">
        <v>375</v>
      </c>
      <c r="G14961" s="34">
        <v>357</v>
      </c>
      <c r="H14961" s="34">
        <v>494</v>
      </c>
      <c r="I14961" s="34">
        <v>437</v>
      </c>
      <c r="J14961" s="34">
        <v>437</v>
      </c>
      <c r="K14961" s="34">
        <v>376</v>
      </c>
      <c r="L14961" s="34">
        <v>405</v>
      </c>
      <c r="M14961" s="34">
        <v>345</v>
      </c>
    </row>
    <row r="14962" spans="1:13" x14ac:dyDescent="0.2">
      <c r="A14962" s="34" t="s">
        <v>115856</v>
      </c>
      <c r="B14962" s="34">
        <v>404</v>
      </c>
      <c r="C14962" s="34">
        <v>370</v>
      </c>
      <c r="D14962" s="34">
        <v>415</v>
      </c>
      <c r="E14962" s="34">
        <v>437</v>
      </c>
      <c r="F14962" s="34">
        <v>357</v>
      </c>
      <c r="G14962" s="34">
        <v>354</v>
      </c>
      <c r="H14962" s="34">
        <v>393</v>
      </c>
      <c r="I14962" s="34">
        <v>391</v>
      </c>
      <c r="J14962" s="34">
        <v>436</v>
      </c>
      <c r="K14962" s="34">
        <v>313</v>
      </c>
      <c r="L14962" s="34">
        <v>370</v>
      </c>
      <c r="M14962" s="34">
        <v>278</v>
      </c>
    </row>
    <row r="14963" spans="1:13" x14ac:dyDescent="0.2">
      <c r="A14963" s="34" t="s">
        <v>115857</v>
      </c>
      <c r="B14963" s="34">
        <v>289</v>
      </c>
      <c r="C14963" s="34">
        <v>314</v>
      </c>
      <c r="D14963" s="34">
        <v>355</v>
      </c>
      <c r="E14963" s="34">
        <v>397</v>
      </c>
      <c r="F14963" s="34">
        <v>294</v>
      </c>
      <c r="G14963" s="34">
        <v>345</v>
      </c>
      <c r="H14963" s="34">
        <v>393</v>
      </c>
      <c r="I14963" s="34">
        <v>386</v>
      </c>
      <c r="J14963" s="34">
        <v>312</v>
      </c>
      <c r="K14963" s="34">
        <v>307</v>
      </c>
      <c r="L14963" s="34">
        <v>340</v>
      </c>
      <c r="M14963" s="34">
        <v>334</v>
      </c>
    </row>
    <row r="14964" spans="1:13" x14ac:dyDescent="0.2">
      <c r="A14964" s="34" t="s">
        <v>115858</v>
      </c>
      <c r="B14964" s="34">
        <v>442</v>
      </c>
      <c r="C14964" s="34">
        <v>429</v>
      </c>
      <c r="D14964" s="34">
        <v>385</v>
      </c>
      <c r="E14964" s="34">
        <v>440</v>
      </c>
      <c r="F14964" s="34">
        <v>331</v>
      </c>
      <c r="G14964" s="34">
        <v>428</v>
      </c>
      <c r="H14964" s="34">
        <v>501</v>
      </c>
      <c r="I14964" s="34">
        <v>452</v>
      </c>
      <c r="J14964" s="34">
        <v>425</v>
      </c>
      <c r="K14964" s="34">
        <v>332</v>
      </c>
      <c r="L14964" s="34">
        <v>353</v>
      </c>
      <c r="M14964" s="34">
        <v>319</v>
      </c>
    </row>
    <row r="14965" spans="1:13" x14ac:dyDescent="0.2">
      <c r="A14965" s="34" t="s">
        <v>115859</v>
      </c>
      <c r="B14965" s="34">
        <v>377</v>
      </c>
      <c r="C14965" s="34">
        <v>486</v>
      </c>
      <c r="D14965" s="34">
        <v>460</v>
      </c>
      <c r="E14965" s="34">
        <v>527</v>
      </c>
      <c r="F14965" s="34">
        <v>370</v>
      </c>
      <c r="G14965" s="34">
        <v>458</v>
      </c>
      <c r="H14965" s="34">
        <v>492</v>
      </c>
      <c r="I14965" s="34">
        <v>506</v>
      </c>
      <c r="J14965" s="34">
        <v>436</v>
      </c>
      <c r="K14965" s="34">
        <v>422</v>
      </c>
      <c r="L14965" s="34">
        <v>378</v>
      </c>
      <c r="M14965" s="34">
        <v>381</v>
      </c>
    </row>
    <row r="14966" spans="1:13" x14ac:dyDescent="0.2">
      <c r="A14966" s="34" t="s">
        <v>115860</v>
      </c>
      <c r="B14966" s="34">
        <v>678</v>
      </c>
      <c r="C14966" s="34">
        <v>720</v>
      </c>
      <c r="D14966" s="34">
        <v>764</v>
      </c>
      <c r="E14966" s="34">
        <v>639</v>
      </c>
      <c r="F14966" s="34">
        <v>545</v>
      </c>
      <c r="G14966" s="34">
        <v>627</v>
      </c>
      <c r="H14966" s="34">
        <v>786</v>
      </c>
      <c r="I14966" s="34">
        <v>667</v>
      </c>
      <c r="J14966" s="34">
        <v>696</v>
      </c>
      <c r="K14966" s="34">
        <v>548</v>
      </c>
      <c r="L14966" s="34">
        <v>657</v>
      </c>
      <c r="M14966" s="34">
        <v>515</v>
      </c>
    </row>
    <row r="14967" spans="1:13" x14ac:dyDescent="0.2">
      <c r="A14967" s="34" t="s">
        <v>115861</v>
      </c>
      <c r="B14967" s="34">
        <v>467</v>
      </c>
      <c r="C14967" s="34">
        <v>441</v>
      </c>
      <c r="D14967" s="34">
        <v>482</v>
      </c>
      <c r="E14967" s="34">
        <v>497</v>
      </c>
      <c r="F14967" s="34">
        <v>366</v>
      </c>
      <c r="G14967" s="34">
        <v>429</v>
      </c>
      <c r="H14967" s="34">
        <v>482</v>
      </c>
      <c r="I14967" s="34">
        <v>468</v>
      </c>
      <c r="J14967" s="34">
        <v>504</v>
      </c>
      <c r="K14967" s="34">
        <v>440</v>
      </c>
      <c r="L14967" s="34">
        <v>449</v>
      </c>
      <c r="M14967" s="34">
        <v>386</v>
      </c>
    </row>
    <row r="14968" spans="1:13" x14ac:dyDescent="0.2">
      <c r="A14968" s="34" t="s">
        <v>115862</v>
      </c>
      <c r="B14968" s="34">
        <v>498</v>
      </c>
      <c r="C14968" s="34">
        <v>368</v>
      </c>
      <c r="D14968" s="34">
        <v>428</v>
      </c>
      <c r="E14968" s="34">
        <v>453</v>
      </c>
      <c r="F14968" s="34">
        <v>433</v>
      </c>
      <c r="G14968" s="34">
        <v>385</v>
      </c>
      <c r="H14968" s="34">
        <v>528</v>
      </c>
      <c r="I14968" s="34">
        <v>332</v>
      </c>
      <c r="J14968" s="34">
        <v>510</v>
      </c>
      <c r="K14968" s="34">
        <v>339</v>
      </c>
      <c r="L14968" s="34">
        <v>413</v>
      </c>
      <c r="M14968" s="34">
        <v>298</v>
      </c>
    </row>
    <row r="14969" spans="1:13" x14ac:dyDescent="0.2">
      <c r="A14969" s="34" t="s">
        <v>115863</v>
      </c>
      <c r="B14969" s="34">
        <v>773</v>
      </c>
      <c r="C14969" s="34">
        <v>664</v>
      </c>
      <c r="D14969" s="34">
        <v>694</v>
      </c>
      <c r="E14969" s="34">
        <v>661</v>
      </c>
      <c r="F14969" s="34">
        <v>688</v>
      </c>
      <c r="G14969" s="34">
        <v>642</v>
      </c>
      <c r="H14969" s="34">
        <v>755</v>
      </c>
      <c r="I14969" s="34">
        <v>587</v>
      </c>
      <c r="J14969" s="34">
        <v>791</v>
      </c>
      <c r="K14969" s="34">
        <v>522</v>
      </c>
      <c r="L14969" s="34">
        <v>642</v>
      </c>
      <c r="M14969" s="34">
        <v>493</v>
      </c>
    </row>
    <row r="14970" spans="1:13" x14ac:dyDescent="0.2">
      <c r="A14970" s="34" t="s">
        <v>115864</v>
      </c>
      <c r="B14970" s="34">
        <v>885</v>
      </c>
      <c r="C14970" s="34">
        <v>734</v>
      </c>
      <c r="D14970" s="34">
        <v>845</v>
      </c>
      <c r="E14970" s="34">
        <v>836</v>
      </c>
      <c r="F14970" s="34">
        <v>701</v>
      </c>
      <c r="G14970" s="34">
        <v>690</v>
      </c>
      <c r="H14970" s="34">
        <v>897</v>
      </c>
      <c r="I14970" s="34">
        <v>679</v>
      </c>
      <c r="J14970" s="34">
        <v>819</v>
      </c>
      <c r="K14970" s="34">
        <v>623</v>
      </c>
      <c r="L14970" s="34">
        <v>806</v>
      </c>
      <c r="M14970" s="34">
        <v>658</v>
      </c>
    </row>
    <row r="14971" spans="1:13" x14ac:dyDescent="0.2">
      <c r="A14971" s="34" t="s">
        <v>115865</v>
      </c>
      <c r="B14971" s="34">
        <v>244</v>
      </c>
      <c r="C14971" s="34">
        <v>303</v>
      </c>
      <c r="D14971" s="34">
        <v>318</v>
      </c>
      <c r="E14971" s="34">
        <v>297</v>
      </c>
      <c r="F14971" s="34">
        <v>274</v>
      </c>
      <c r="G14971" s="34">
        <v>273</v>
      </c>
      <c r="H14971" s="34">
        <v>292</v>
      </c>
      <c r="I14971" s="34">
        <v>288</v>
      </c>
      <c r="J14971" s="34">
        <v>345</v>
      </c>
      <c r="K14971" s="34">
        <v>219</v>
      </c>
      <c r="L14971" s="34">
        <v>283</v>
      </c>
      <c r="M14971" s="34">
        <v>231</v>
      </c>
    </row>
    <row r="14972" spans="1:13" x14ac:dyDescent="0.2">
      <c r="A14972" s="34" t="s">
        <v>115866</v>
      </c>
      <c r="B14972" s="34">
        <v>349</v>
      </c>
      <c r="C14972" s="34">
        <v>423</v>
      </c>
      <c r="D14972" s="34">
        <v>458</v>
      </c>
      <c r="E14972" s="34">
        <v>431</v>
      </c>
      <c r="F14972" s="34">
        <v>342</v>
      </c>
      <c r="G14972" s="34">
        <v>419</v>
      </c>
      <c r="H14972" s="34">
        <v>403</v>
      </c>
      <c r="I14972" s="34">
        <v>413</v>
      </c>
      <c r="J14972" s="34">
        <v>428</v>
      </c>
      <c r="K14972" s="34">
        <v>335</v>
      </c>
      <c r="L14972" s="34">
        <v>442</v>
      </c>
      <c r="M14972" s="34">
        <v>339</v>
      </c>
    </row>
    <row r="14973" spans="1:13" x14ac:dyDescent="0.2">
      <c r="A14973" s="34" t="s">
        <v>115867</v>
      </c>
      <c r="B14973" s="34">
        <v>391</v>
      </c>
      <c r="C14973" s="34">
        <v>377</v>
      </c>
      <c r="D14973" s="34">
        <v>399</v>
      </c>
      <c r="E14973" s="34">
        <v>465</v>
      </c>
      <c r="F14973" s="34">
        <v>459</v>
      </c>
      <c r="G14973" s="34">
        <v>404</v>
      </c>
      <c r="H14973" s="34">
        <v>556</v>
      </c>
      <c r="I14973" s="34">
        <v>378</v>
      </c>
      <c r="J14973" s="34">
        <v>480</v>
      </c>
      <c r="K14973" s="34">
        <v>398</v>
      </c>
      <c r="L14973" s="34">
        <v>517</v>
      </c>
      <c r="M14973" s="34">
        <v>359</v>
      </c>
    </row>
    <row r="14974" spans="1:13" x14ac:dyDescent="0.2">
      <c r="A14974" s="34" t="s">
        <v>115868</v>
      </c>
      <c r="B14974" s="34">
        <v>605</v>
      </c>
      <c r="C14974" s="34">
        <v>531</v>
      </c>
      <c r="D14974" s="34">
        <v>561</v>
      </c>
      <c r="E14974" s="34">
        <v>589</v>
      </c>
      <c r="F14974" s="34">
        <v>560</v>
      </c>
      <c r="G14974" s="34">
        <v>510</v>
      </c>
      <c r="H14974" s="34">
        <v>624</v>
      </c>
      <c r="I14974" s="34">
        <v>565</v>
      </c>
      <c r="J14974" s="34">
        <v>555</v>
      </c>
      <c r="K14974" s="34">
        <v>407</v>
      </c>
      <c r="L14974" s="34">
        <v>507</v>
      </c>
      <c r="M14974" s="34">
        <v>370</v>
      </c>
    </row>
    <row r="14975" spans="1:13" x14ac:dyDescent="0.2">
      <c r="A14975" s="34" t="s">
        <v>115869</v>
      </c>
      <c r="B14975" s="34">
        <v>723</v>
      </c>
      <c r="C14975" s="34">
        <v>713</v>
      </c>
      <c r="D14975" s="34">
        <v>774</v>
      </c>
      <c r="E14975" s="34">
        <v>752</v>
      </c>
      <c r="F14975" s="34">
        <v>557</v>
      </c>
      <c r="G14975" s="34">
        <v>627</v>
      </c>
      <c r="H14975" s="34">
        <v>697</v>
      </c>
      <c r="I14975" s="34">
        <v>714</v>
      </c>
      <c r="J14975" s="34">
        <v>709</v>
      </c>
      <c r="K14975" s="34">
        <v>579</v>
      </c>
      <c r="L14975" s="34">
        <v>667</v>
      </c>
      <c r="M14975" s="34">
        <v>526</v>
      </c>
    </row>
    <row r="14976" spans="1:13" x14ac:dyDescent="0.2">
      <c r="A14976" s="34" t="s">
        <v>115870</v>
      </c>
      <c r="B14976" s="34">
        <v>307</v>
      </c>
      <c r="C14976" s="34">
        <v>315</v>
      </c>
      <c r="D14976" s="34">
        <v>356</v>
      </c>
      <c r="E14976" s="34">
        <v>315</v>
      </c>
      <c r="F14976" s="34">
        <v>326</v>
      </c>
      <c r="G14976" s="34">
        <v>295</v>
      </c>
      <c r="H14976" s="34">
        <v>377</v>
      </c>
      <c r="I14976" s="34">
        <v>290</v>
      </c>
      <c r="J14976" s="34">
        <v>303</v>
      </c>
      <c r="K14976" s="34">
        <v>259</v>
      </c>
      <c r="L14976" s="34">
        <v>278</v>
      </c>
      <c r="M14976" s="34">
        <v>279</v>
      </c>
    </row>
    <row r="14977" spans="1:13" x14ac:dyDescent="0.2">
      <c r="A14977" s="34" t="s">
        <v>115871</v>
      </c>
      <c r="B14977" s="34">
        <v>337</v>
      </c>
      <c r="C14977" s="34">
        <v>391</v>
      </c>
      <c r="D14977" s="34">
        <v>319</v>
      </c>
      <c r="E14977" s="34">
        <v>426</v>
      </c>
      <c r="F14977" s="34">
        <v>342</v>
      </c>
      <c r="G14977" s="34">
        <v>382</v>
      </c>
      <c r="H14977" s="34">
        <v>385</v>
      </c>
      <c r="I14977" s="34">
        <v>424</v>
      </c>
      <c r="J14977" s="34">
        <v>430</v>
      </c>
      <c r="K14977" s="34">
        <v>363</v>
      </c>
      <c r="L14977" s="34">
        <v>371</v>
      </c>
      <c r="M14977" s="34">
        <v>308</v>
      </c>
    </row>
    <row r="14978" spans="1:13" x14ac:dyDescent="0.2">
      <c r="A14978" s="34" t="s">
        <v>115872</v>
      </c>
      <c r="B14978" s="34">
        <v>286</v>
      </c>
      <c r="C14978" s="34">
        <v>429</v>
      </c>
      <c r="D14978" s="34">
        <v>482</v>
      </c>
      <c r="E14978" s="34">
        <v>387</v>
      </c>
      <c r="F14978" s="34">
        <v>355</v>
      </c>
      <c r="G14978" s="34">
        <v>365</v>
      </c>
      <c r="H14978" s="34">
        <v>363</v>
      </c>
      <c r="I14978" s="34">
        <v>365</v>
      </c>
      <c r="J14978" s="34">
        <v>421</v>
      </c>
      <c r="K14978" s="34">
        <v>283</v>
      </c>
      <c r="L14978" s="34">
        <v>390</v>
      </c>
      <c r="M14978" s="34">
        <v>284</v>
      </c>
    </row>
    <row r="14979" spans="1:13" x14ac:dyDescent="0.2">
      <c r="A14979" s="34" t="s">
        <v>115873</v>
      </c>
      <c r="B14979" s="34">
        <v>380</v>
      </c>
      <c r="C14979" s="34">
        <v>381</v>
      </c>
      <c r="D14979" s="34">
        <v>367</v>
      </c>
      <c r="E14979" s="34">
        <v>469</v>
      </c>
      <c r="F14979" s="34">
        <v>354</v>
      </c>
      <c r="G14979" s="34">
        <v>469</v>
      </c>
      <c r="H14979" s="34">
        <v>462</v>
      </c>
      <c r="I14979" s="34">
        <v>447</v>
      </c>
      <c r="J14979" s="34">
        <v>460</v>
      </c>
      <c r="K14979" s="34">
        <v>376</v>
      </c>
      <c r="L14979" s="34">
        <v>400</v>
      </c>
      <c r="M14979" s="34">
        <v>345</v>
      </c>
    </row>
    <row r="14980" spans="1:13" x14ac:dyDescent="0.2">
      <c r="A14980" s="34" t="s">
        <v>115874</v>
      </c>
      <c r="B14980" s="34">
        <v>324</v>
      </c>
      <c r="C14980" s="34">
        <v>357</v>
      </c>
      <c r="D14980" s="34">
        <v>290</v>
      </c>
      <c r="E14980" s="34">
        <v>348</v>
      </c>
      <c r="F14980" s="34">
        <v>234</v>
      </c>
      <c r="G14980" s="34">
        <v>276</v>
      </c>
      <c r="H14980" s="34">
        <v>331</v>
      </c>
      <c r="I14980" s="34">
        <v>308</v>
      </c>
      <c r="J14980" s="34">
        <v>284</v>
      </c>
      <c r="K14980" s="34">
        <v>260</v>
      </c>
      <c r="L14980" s="34">
        <v>285</v>
      </c>
      <c r="M14980" s="34">
        <v>211</v>
      </c>
    </row>
    <row r="14981" spans="1:13" x14ac:dyDescent="0.2">
      <c r="A14981" s="34" t="s">
        <v>115875</v>
      </c>
      <c r="B14981" s="34">
        <v>354</v>
      </c>
      <c r="C14981" s="34">
        <v>381</v>
      </c>
      <c r="D14981" s="34">
        <v>418</v>
      </c>
      <c r="E14981" s="34">
        <v>437</v>
      </c>
      <c r="F14981" s="34">
        <v>372</v>
      </c>
      <c r="G14981" s="34">
        <v>422</v>
      </c>
      <c r="H14981" s="34">
        <v>472</v>
      </c>
      <c r="I14981" s="34">
        <v>398</v>
      </c>
      <c r="J14981" s="34">
        <v>372</v>
      </c>
      <c r="K14981" s="34">
        <v>347</v>
      </c>
      <c r="L14981" s="34">
        <v>358</v>
      </c>
      <c r="M14981" s="34">
        <v>333</v>
      </c>
    </row>
    <row r="14982" spans="1:13" x14ac:dyDescent="0.2">
      <c r="A14982" s="34" t="s">
        <v>115876</v>
      </c>
      <c r="B14982" s="34">
        <v>475</v>
      </c>
      <c r="C14982" s="34">
        <v>412</v>
      </c>
      <c r="D14982" s="34">
        <v>492</v>
      </c>
      <c r="E14982" s="34">
        <v>502</v>
      </c>
      <c r="F14982" s="34">
        <v>425</v>
      </c>
      <c r="G14982" s="34">
        <v>404</v>
      </c>
      <c r="H14982" s="34">
        <v>541</v>
      </c>
      <c r="I14982" s="34">
        <v>453</v>
      </c>
      <c r="J14982" s="34">
        <v>489</v>
      </c>
      <c r="K14982" s="34">
        <v>357</v>
      </c>
      <c r="L14982" s="34">
        <v>603</v>
      </c>
      <c r="M14982" s="34">
        <v>293</v>
      </c>
    </row>
    <row r="14983" spans="1:13" x14ac:dyDescent="0.2">
      <c r="A14983" s="34" t="s">
        <v>115877</v>
      </c>
      <c r="B14983" s="34">
        <v>488</v>
      </c>
      <c r="C14983" s="34">
        <v>414</v>
      </c>
      <c r="D14983" s="34">
        <v>488</v>
      </c>
      <c r="E14983" s="34">
        <v>463</v>
      </c>
      <c r="F14983" s="34">
        <v>412</v>
      </c>
      <c r="G14983" s="34">
        <v>418</v>
      </c>
      <c r="H14983" s="34">
        <v>550</v>
      </c>
      <c r="I14983" s="34">
        <v>450</v>
      </c>
      <c r="J14983" s="34">
        <v>503</v>
      </c>
      <c r="K14983" s="34">
        <v>340</v>
      </c>
      <c r="L14983" s="34">
        <v>420</v>
      </c>
      <c r="M14983" s="34">
        <v>332</v>
      </c>
    </row>
    <row r="14984" spans="1:13" x14ac:dyDescent="0.2">
      <c r="A14984" s="34" t="s">
        <v>115878</v>
      </c>
      <c r="B14984" s="34">
        <v>563</v>
      </c>
      <c r="C14984" s="34">
        <v>640</v>
      </c>
      <c r="D14984" s="34">
        <v>674</v>
      </c>
      <c r="E14984" s="34">
        <v>667</v>
      </c>
      <c r="F14984" s="34">
        <v>557</v>
      </c>
      <c r="G14984" s="34">
        <v>601</v>
      </c>
      <c r="H14984" s="34">
        <v>655</v>
      </c>
      <c r="I14984" s="34">
        <v>632</v>
      </c>
      <c r="J14984" s="34">
        <v>604</v>
      </c>
      <c r="K14984" s="34">
        <v>483</v>
      </c>
      <c r="L14984" s="34">
        <v>580</v>
      </c>
      <c r="M14984" s="34">
        <v>467</v>
      </c>
    </row>
    <row r="14985" spans="1:13" x14ac:dyDescent="0.2">
      <c r="A14985" s="34" t="s">
        <v>115879</v>
      </c>
      <c r="B14985" s="34">
        <v>482</v>
      </c>
      <c r="C14985" s="34">
        <v>477</v>
      </c>
      <c r="D14985" s="34">
        <v>537</v>
      </c>
      <c r="E14985" s="34">
        <v>541</v>
      </c>
      <c r="F14985" s="34">
        <v>475</v>
      </c>
      <c r="G14985" s="34">
        <v>422</v>
      </c>
      <c r="H14985" s="34">
        <v>508</v>
      </c>
      <c r="I14985" s="34">
        <v>448</v>
      </c>
      <c r="J14985" s="34">
        <v>522</v>
      </c>
      <c r="K14985" s="34">
        <v>398</v>
      </c>
      <c r="L14985" s="34">
        <v>507</v>
      </c>
      <c r="M14985" s="34">
        <v>310</v>
      </c>
    </row>
    <row r="14986" spans="1:13" x14ac:dyDescent="0.2">
      <c r="A14986" s="34" t="s">
        <v>115880</v>
      </c>
      <c r="B14986" s="34">
        <v>395</v>
      </c>
      <c r="C14986" s="34">
        <v>413</v>
      </c>
      <c r="D14986" s="34">
        <v>402</v>
      </c>
      <c r="E14986" s="34">
        <v>433</v>
      </c>
      <c r="F14986" s="34">
        <v>311</v>
      </c>
      <c r="G14986" s="34">
        <v>351</v>
      </c>
      <c r="H14986" s="34">
        <v>349</v>
      </c>
      <c r="I14986" s="34">
        <v>399</v>
      </c>
      <c r="J14986" s="34">
        <v>307</v>
      </c>
      <c r="K14986" s="34">
        <v>259</v>
      </c>
      <c r="L14986" s="34">
        <v>349</v>
      </c>
      <c r="M14986" s="34">
        <v>307</v>
      </c>
    </row>
    <row r="14987" spans="1:13" x14ac:dyDescent="0.2">
      <c r="A14987" s="34" t="s">
        <v>115881</v>
      </c>
      <c r="B14987" s="34">
        <v>281</v>
      </c>
      <c r="C14987" s="34">
        <v>327</v>
      </c>
      <c r="D14987" s="34">
        <v>356</v>
      </c>
      <c r="E14987" s="34">
        <v>378</v>
      </c>
      <c r="F14987" s="34">
        <v>413</v>
      </c>
      <c r="G14987" s="34">
        <v>286</v>
      </c>
      <c r="H14987" s="34">
        <v>359</v>
      </c>
      <c r="I14987" s="34">
        <v>338</v>
      </c>
      <c r="J14987" s="34">
        <v>344</v>
      </c>
      <c r="K14987" s="34">
        <v>223</v>
      </c>
      <c r="L14987" s="34">
        <v>379</v>
      </c>
      <c r="M14987" s="34">
        <v>242</v>
      </c>
    </row>
    <row r="14988" spans="1:13" x14ac:dyDescent="0.2">
      <c r="A14988" s="34" t="s">
        <v>115882</v>
      </c>
      <c r="B14988" s="34">
        <v>283</v>
      </c>
      <c r="C14988" s="34">
        <v>412</v>
      </c>
      <c r="D14988" s="34">
        <v>455</v>
      </c>
      <c r="E14988" s="34">
        <v>493</v>
      </c>
      <c r="F14988" s="34">
        <v>294</v>
      </c>
      <c r="G14988" s="34">
        <v>420</v>
      </c>
      <c r="H14988" s="34">
        <v>399</v>
      </c>
      <c r="I14988" s="34">
        <v>408</v>
      </c>
      <c r="J14988" s="34">
        <v>363</v>
      </c>
      <c r="K14988" s="34">
        <v>399</v>
      </c>
      <c r="L14988" s="34">
        <v>331</v>
      </c>
      <c r="M14988" s="34">
        <v>310</v>
      </c>
    </row>
    <row r="14989" spans="1:13" x14ac:dyDescent="0.2">
      <c r="A14989" s="34" t="s">
        <v>115883</v>
      </c>
      <c r="B14989" s="34">
        <v>502</v>
      </c>
      <c r="C14989" s="34">
        <v>652</v>
      </c>
      <c r="D14989" s="34">
        <v>619</v>
      </c>
      <c r="E14989" s="34">
        <v>658</v>
      </c>
      <c r="F14989" s="34">
        <v>580</v>
      </c>
      <c r="G14989" s="34">
        <v>507</v>
      </c>
      <c r="H14989" s="34">
        <v>608</v>
      </c>
      <c r="I14989" s="34">
        <v>629</v>
      </c>
      <c r="J14989" s="34">
        <v>693</v>
      </c>
      <c r="K14989" s="34">
        <v>540</v>
      </c>
      <c r="L14989" s="34">
        <v>550</v>
      </c>
      <c r="M14989" s="34">
        <v>442</v>
      </c>
    </row>
    <row r="14990" spans="1:13" x14ac:dyDescent="0.2">
      <c r="A14990" s="34" t="s">
        <v>115884</v>
      </c>
      <c r="B14990" s="34">
        <v>515</v>
      </c>
      <c r="C14990" s="34">
        <v>537</v>
      </c>
      <c r="D14990" s="34">
        <v>558</v>
      </c>
      <c r="E14990" s="34">
        <v>514</v>
      </c>
      <c r="F14990" s="34">
        <v>501</v>
      </c>
      <c r="G14990" s="34">
        <v>439</v>
      </c>
      <c r="H14990" s="34">
        <v>518</v>
      </c>
      <c r="I14990" s="34">
        <v>447</v>
      </c>
      <c r="J14990" s="34">
        <v>531</v>
      </c>
      <c r="K14990" s="34">
        <v>415</v>
      </c>
      <c r="L14990" s="34">
        <v>543</v>
      </c>
      <c r="M14990" s="34">
        <v>396</v>
      </c>
    </row>
    <row r="14991" spans="1:13" x14ac:dyDescent="0.2">
      <c r="A14991" s="34" t="s">
        <v>115885</v>
      </c>
      <c r="B14991" s="34">
        <v>368</v>
      </c>
      <c r="C14991" s="34">
        <v>304</v>
      </c>
      <c r="D14991" s="34">
        <v>314</v>
      </c>
      <c r="E14991" s="34">
        <v>258</v>
      </c>
      <c r="F14991" s="34">
        <v>350</v>
      </c>
      <c r="G14991" s="34">
        <v>243</v>
      </c>
      <c r="H14991" s="34">
        <v>399</v>
      </c>
      <c r="I14991" s="34">
        <v>262</v>
      </c>
      <c r="J14991" s="34">
        <v>300</v>
      </c>
      <c r="K14991" s="34">
        <v>201</v>
      </c>
      <c r="L14991" s="34">
        <v>292</v>
      </c>
      <c r="M14991" s="34">
        <v>217</v>
      </c>
    </row>
    <row r="14992" spans="1:13" x14ac:dyDescent="0.2">
      <c r="A14992" s="34" t="s">
        <v>115886</v>
      </c>
      <c r="B14992" s="34">
        <v>560</v>
      </c>
      <c r="C14992" s="34">
        <v>604</v>
      </c>
      <c r="D14992" s="34">
        <v>581</v>
      </c>
      <c r="E14992" s="34">
        <v>609</v>
      </c>
      <c r="F14992" s="34">
        <v>521</v>
      </c>
      <c r="G14992" s="34">
        <v>501</v>
      </c>
      <c r="H14992" s="34">
        <v>653</v>
      </c>
      <c r="I14992" s="34">
        <v>599</v>
      </c>
      <c r="J14992" s="34">
        <v>610</v>
      </c>
      <c r="K14992" s="34">
        <v>484</v>
      </c>
      <c r="L14992" s="34">
        <v>620</v>
      </c>
      <c r="M14992" s="34">
        <v>517</v>
      </c>
    </row>
    <row r="14993" spans="1:13" x14ac:dyDescent="0.2">
      <c r="A14993" s="34" t="s">
        <v>115887</v>
      </c>
      <c r="B14993" s="34">
        <v>454</v>
      </c>
      <c r="C14993" s="34">
        <v>416</v>
      </c>
      <c r="D14993" s="34">
        <v>466</v>
      </c>
      <c r="E14993" s="34">
        <v>443</v>
      </c>
      <c r="F14993" s="34">
        <v>412</v>
      </c>
      <c r="G14993" s="34">
        <v>423</v>
      </c>
      <c r="H14993" s="34">
        <v>421</v>
      </c>
      <c r="I14993" s="34">
        <v>418</v>
      </c>
      <c r="J14993" s="34">
        <v>482</v>
      </c>
      <c r="K14993" s="34">
        <v>330</v>
      </c>
      <c r="L14993" s="34">
        <v>457</v>
      </c>
      <c r="M14993" s="34">
        <v>355</v>
      </c>
    </row>
    <row r="14994" spans="1:13" x14ac:dyDescent="0.2">
      <c r="A14994" s="34" t="s">
        <v>115888</v>
      </c>
      <c r="B14994" s="34">
        <v>373</v>
      </c>
      <c r="C14994" s="34">
        <v>446</v>
      </c>
      <c r="D14994" s="34">
        <v>372</v>
      </c>
      <c r="E14994" s="34">
        <v>493</v>
      </c>
      <c r="F14994" s="34">
        <v>313</v>
      </c>
      <c r="G14994" s="34">
        <v>402</v>
      </c>
      <c r="H14994" s="34">
        <v>379</v>
      </c>
      <c r="I14994" s="34">
        <v>417</v>
      </c>
      <c r="J14994" s="34">
        <v>371</v>
      </c>
      <c r="K14994" s="34">
        <v>299</v>
      </c>
      <c r="L14994" s="34">
        <v>336</v>
      </c>
      <c r="M14994" s="34">
        <v>344</v>
      </c>
    </row>
    <row r="14995" spans="1:13" x14ac:dyDescent="0.2">
      <c r="A14995" s="34" t="s">
        <v>115889</v>
      </c>
      <c r="B14995" s="34">
        <v>383</v>
      </c>
      <c r="C14995" s="34">
        <v>345</v>
      </c>
      <c r="D14995" s="34">
        <v>360</v>
      </c>
      <c r="E14995" s="34">
        <v>429</v>
      </c>
      <c r="F14995" s="34">
        <v>281</v>
      </c>
      <c r="G14995" s="34">
        <v>294</v>
      </c>
      <c r="H14995" s="34">
        <v>390</v>
      </c>
      <c r="I14995" s="34">
        <v>373</v>
      </c>
      <c r="J14995" s="34">
        <v>391</v>
      </c>
      <c r="K14995" s="34">
        <v>253</v>
      </c>
      <c r="L14995" s="34">
        <v>294</v>
      </c>
      <c r="M14995" s="34">
        <v>299</v>
      </c>
    </row>
    <row r="14996" spans="1:13" x14ac:dyDescent="0.2">
      <c r="A14996" s="34" t="s">
        <v>115890</v>
      </c>
      <c r="B14996" s="34">
        <v>304</v>
      </c>
      <c r="C14996" s="34">
        <v>404</v>
      </c>
      <c r="D14996" s="34">
        <v>408</v>
      </c>
      <c r="E14996" s="34">
        <v>445</v>
      </c>
      <c r="F14996" s="34">
        <v>340</v>
      </c>
      <c r="G14996" s="34">
        <v>352</v>
      </c>
      <c r="H14996" s="34">
        <v>443</v>
      </c>
      <c r="I14996" s="34">
        <v>390</v>
      </c>
      <c r="J14996" s="34">
        <v>360</v>
      </c>
      <c r="K14996" s="34">
        <v>333</v>
      </c>
      <c r="L14996" s="34">
        <v>316</v>
      </c>
      <c r="M14996" s="34">
        <v>316</v>
      </c>
    </row>
    <row r="14997" spans="1:13" x14ac:dyDescent="0.2">
      <c r="A14997" s="34" t="s">
        <v>115891</v>
      </c>
      <c r="B14997" s="34">
        <v>481</v>
      </c>
      <c r="C14997" s="34">
        <v>452</v>
      </c>
      <c r="D14997" s="34">
        <v>557</v>
      </c>
      <c r="E14997" s="34">
        <v>460</v>
      </c>
      <c r="F14997" s="34">
        <v>453</v>
      </c>
      <c r="G14997" s="34">
        <v>461</v>
      </c>
      <c r="H14997" s="34">
        <v>624</v>
      </c>
      <c r="I14997" s="34">
        <v>530</v>
      </c>
      <c r="J14997" s="34">
        <v>574</v>
      </c>
      <c r="K14997" s="34">
        <v>389</v>
      </c>
      <c r="L14997" s="34">
        <v>556</v>
      </c>
      <c r="M14997" s="34">
        <v>348</v>
      </c>
    </row>
    <row r="14998" spans="1:13" x14ac:dyDescent="0.2">
      <c r="A14998" s="34" t="s">
        <v>115892</v>
      </c>
      <c r="B14998" s="34">
        <v>372</v>
      </c>
      <c r="C14998" s="34">
        <v>373</v>
      </c>
      <c r="D14998" s="34">
        <v>261</v>
      </c>
      <c r="E14998" s="34">
        <v>448</v>
      </c>
      <c r="F14998" s="34">
        <v>280</v>
      </c>
      <c r="G14998" s="34">
        <v>330</v>
      </c>
      <c r="H14998" s="34">
        <v>282</v>
      </c>
      <c r="I14998" s="34">
        <v>358</v>
      </c>
      <c r="J14998" s="34">
        <v>265</v>
      </c>
      <c r="K14998" s="34">
        <v>329</v>
      </c>
      <c r="L14998" s="34">
        <v>215</v>
      </c>
      <c r="M14998" s="34">
        <v>316</v>
      </c>
    </row>
    <row r="14999" spans="1:13" x14ac:dyDescent="0.2">
      <c r="A14999" s="34" t="s">
        <v>115893</v>
      </c>
      <c r="B14999" s="34">
        <v>632</v>
      </c>
      <c r="C14999" s="34">
        <v>523</v>
      </c>
      <c r="D14999" s="34">
        <v>543</v>
      </c>
      <c r="E14999" s="34">
        <v>545</v>
      </c>
      <c r="F14999" s="34">
        <v>480</v>
      </c>
      <c r="G14999" s="34">
        <v>505</v>
      </c>
      <c r="H14999" s="34">
        <v>612</v>
      </c>
      <c r="I14999" s="34">
        <v>450</v>
      </c>
      <c r="J14999" s="34">
        <v>537</v>
      </c>
      <c r="K14999" s="34">
        <v>475</v>
      </c>
      <c r="L14999" s="34">
        <v>519</v>
      </c>
      <c r="M14999" s="34">
        <v>458</v>
      </c>
    </row>
    <row r="15000" spans="1:13" x14ac:dyDescent="0.2">
      <c r="A15000" s="34" t="s">
        <v>115894</v>
      </c>
      <c r="B15000" s="34">
        <v>441</v>
      </c>
      <c r="C15000" s="34">
        <v>504</v>
      </c>
      <c r="D15000" s="34">
        <v>447</v>
      </c>
      <c r="E15000" s="34">
        <v>554</v>
      </c>
      <c r="F15000" s="34">
        <v>456</v>
      </c>
      <c r="G15000" s="34">
        <v>458</v>
      </c>
      <c r="H15000" s="34">
        <v>524</v>
      </c>
      <c r="I15000" s="34">
        <v>535</v>
      </c>
      <c r="J15000" s="34">
        <v>510</v>
      </c>
      <c r="K15000" s="34">
        <v>412</v>
      </c>
      <c r="L15000" s="34">
        <v>515</v>
      </c>
      <c r="M15000" s="34">
        <v>390</v>
      </c>
    </row>
    <row r="15001" spans="1:13" x14ac:dyDescent="0.2">
      <c r="A15001" s="34" t="s">
        <v>115895</v>
      </c>
      <c r="B15001" s="34">
        <v>364</v>
      </c>
      <c r="C15001" s="34">
        <v>354</v>
      </c>
      <c r="D15001" s="34">
        <v>453</v>
      </c>
      <c r="E15001" s="34">
        <v>407</v>
      </c>
      <c r="F15001" s="34">
        <v>379</v>
      </c>
      <c r="G15001" s="34">
        <v>371</v>
      </c>
      <c r="H15001" s="34">
        <v>405</v>
      </c>
      <c r="I15001" s="34">
        <v>409</v>
      </c>
      <c r="J15001" s="34">
        <v>397</v>
      </c>
      <c r="K15001" s="34">
        <v>304</v>
      </c>
      <c r="L15001" s="34">
        <v>431</v>
      </c>
      <c r="M15001" s="34">
        <v>312</v>
      </c>
    </row>
    <row r="15002" spans="1:13" x14ac:dyDescent="0.2">
      <c r="A15002" s="34" t="s">
        <v>115896</v>
      </c>
      <c r="B15002" s="34">
        <v>483</v>
      </c>
      <c r="C15002" s="34">
        <v>486</v>
      </c>
      <c r="D15002" s="34">
        <v>514</v>
      </c>
      <c r="E15002" s="34">
        <v>554</v>
      </c>
      <c r="F15002" s="34">
        <v>513</v>
      </c>
      <c r="G15002" s="34">
        <v>463</v>
      </c>
      <c r="H15002" s="34">
        <v>632</v>
      </c>
      <c r="I15002" s="34">
        <v>486</v>
      </c>
      <c r="J15002" s="34">
        <v>513</v>
      </c>
      <c r="K15002" s="34">
        <v>419</v>
      </c>
      <c r="L15002" s="34">
        <v>383</v>
      </c>
      <c r="M15002" s="34">
        <v>389</v>
      </c>
    </row>
    <row r="15003" spans="1:13" x14ac:dyDescent="0.2">
      <c r="A15003" s="34" t="s">
        <v>115897</v>
      </c>
      <c r="B15003" s="34">
        <v>347</v>
      </c>
      <c r="C15003" s="34">
        <v>364</v>
      </c>
      <c r="D15003" s="34">
        <v>467</v>
      </c>
      <c r="E15003" s="34">
        <v>391</v>
      </c>
      <c r="F15003" s="34">
        <v>407</v>
      </c>
      <c r="G15003" s="34">
        <v>341</v>
      </c>
      <c r="H15003" s="34">
        <v>434</v>
      </c>
      <c r="I15003" s="34">
        <v>383</v>
      </c>
      <c r="J15003" s="34">
        <v>481</v>
      </c>
      <c r="K15003" s="34">
        <v>278</v>
      </c>
      <c r="L15003" s="34">
        <v>398</v>
      </c>
      <c r="M15003" s="34">
        <v>302</v>
      </c>
    </row>
    <row r="15004" spans="1:13" x14ac:dyDescent="0.2">
      <c r="A15004" s="34" t="s">
        <v>115898</v>
      </c>
      <c r="B15004" s="34">
        <v>242</v>
      </c>
      <c r="C15004" s="34">
        <v>321</v>
      </c>
      <c r="D15004" s="34">
        <v>377</v>
      </c>
      <c r="E15004" s="34">
        <v>362</v>
      </c>
      <c r="F15004" s="34">
        <v>318</v>
      </c>
      <c r="G15004" s="34">
        <v>276</v>
      </c>
      <c r="H15004" s="34">
        <v>420</v>
      </c>
      <c r="I15004" s="34">
        <v>261</v>
      </c>
      <c r="J15004" s="34">
        <v>335</v>
      </c>
      <c r="K15004" s="34">
        <v>288</v>
      </c>
      <c r="L15004" s="34">
        <v>272</v>
      </c>
      <c r="M15004" s="34">
        <v>283</v>
      </c>
    </row>
    <row r="15005" spans="1:13" x14ac:dyDescent="0.2">
      <c r="A15005" s="34" t="s">
        <v>115899</v>
      </c>
      <c r="B15005" s="34">
        <v>327</v>
      </c>
      <c r="C15005" s="34">
        <v>284</v>
      </c>
      <c r="D15005" s="34">
        <v>332</v>
      </c>
      <c r="E15005" s="34">
        <v>262</v>
      </c>
      <c r="F15005" s="34">
        <v>337</v>
      </c>
      <c r="G15005" s="34">
        <v>250</v>
      </c>
      <c r="H15005" s="34">
        <v>355</v>
      </c>
      <c r="I15005" s="34">
        <v>239</v>
      </c>
      <c r="J15005" s="34">
        <v>258</v>
      </c>
      <c r="K15005" s="34">
        <v>215</v>
      </c>
      <c r="L15005" s="34">
        <v>302</v>
      </c>
      <c r="M15005" s="34">
        <v>235</v>
      </c>
    </row>
    <row r="15006" spans="1:13" x14ac:dyDescent="0.2">
      <c r="A15006" s="34" t="s">
        <v>115900</v>
      </c>
      <c r="B15006" s="34">
        <v>622</v>
      </c>
      <c r="C15006" s="34">
        <v>531</v>
      </c>
      <c r="D15006" s="34">
        <v>462</v>
      </c>
      <c r="E15006" s="34">
        <v>517</v>
      </c>
      <c r="F15006" s="34">
        <v>565</v>
      </c>
      <c r="G15006" s="34">
        <v>519</v>
      </c>
      <c r="H15006" s="34">
        <v>714</v>
      </c>
      <c r="I15006" s="34">
        <v>528</v>
      </c>
      <c r="J15006" s="34">
        <v>691</v>
      </c>
      <c r="K15006" s="34">
        <v>443</v>
      </c>
      <c r="L15006" s="34">
        <v>551</v>
      </c>
      <c r="M15006" s="34">
        <v>404</v>
      </c>
    </row>
    <row r="15007" spans="1:13" x14ac:dyDescent="0.2">
      <c r="A15007" s="34" t="s">
        <v>115901</v>
      </c>
      <c r="B15007" s="34">
        <v>513</v>
      </c>
      <c r="C15007" s="34">
        <v>528</v>
      </c>
      <c r="D15007" s="34">
        <v>573</v>
      </c>
      <c r="E15007" s="34">
        <v>537</v>
      </c>
      <c r="F15007" s="34">
        <v>438</v>
      </c>
      <c r="G15007" s="34">
        <v>521</v>
      </c>
      <c r="H15007" s="34">
        <v>530</v>
      </c>
      <c r="I15007" s="34">
        <v>555</v>
      </c>
      <c r="J15007" s="34">
        <v>538</v>
      </c>
      <c r="K15007" s="34">
        <v>474</v>
      </c>
      <c r="L15007" s="34">
        <v>454</v>
      </c>
      <c r="M15007" s="34">
        <v>358</v>
      </c>
    </row>
    <row r="15008" spans="1:13" x14ac:dyDescent="0.2">
      <c r="A15008" s="34" t="s">
        <v>115902</v>
      </c>
      <c r="B15008" s="34">
        <v>410</v>
      </c>
      <c r="C15008" s="34">
        <v>432</v>
      </c>
      <c r="D15008" s="34">
        <v>422</v>
      </c>
      <c r="E15008" s="34">
        <v>468</v>
      </c>
      <c r="F15008" s="34">
        <v>420</v>
      </c>
      <c r="G15008" s="34">
        <v>481</v>
      </c>
      <c r="H15008" s="34">
        <v>508</v>
      </c>
      <c r="I15008" s="34">
        <v>467</v>
      </c>
      <c r="J15008" s="34">
        <v>448</v>
      </c>
      <c r="K15008" s="34">
        <v>421</v>
      </c>
      <c r="L15008" s="34">
        <v>488</v>
      </c>
      <c r="M15008" s="34">
        <v>358</v>
      </c>
    </row>
    <row r="15009" spans="1:13" x14ac:dyDescent="0.2">
      <c r="A15009" s="34" t="s">
        <v>115903</v>
      </c>
      <c r="B15009" s="34">
        <v>232</v>
      </c>
      <c r="C15009" s="34">
        <v>213</v>
      </c>
      <c r="D15009" s="34">
        <v>235</v>
      </c>
      <c r="E15009" s="34">
        <v>290</v>
      </c>
      <c r="F15009" s="34">
        <v>219</v>
      </c>
      <c r="G15009" s="34">
        <v>229</v>
      </c>
      <c r="H15009" s="34">
        <v>244</v>
      </c>
      <c r="I15009" s="34">
        <v>257</v>
      </c>
      <c r="J15009" s="34">
        <v>265</v>
      </c>
      <c r="K15009" s="34">
        <v>173</v>
      </c>
      <c r="L15009" s="34">
        <v>246</v>
      </c>
      <c r="M15009" s="34">
        <v>179</v>
      </c>
    </row>
    <row r="15010" spans="1:13" x14ac:dyDescent="0.2">
      <c r="A15010" s="34" t="s">
        <v>115904</v>
      </c>
      <c r="B15010" s="34">
        <v>332</v>
      </c>
      <c r="C15010" s="34">
        <v>314</v>
      </c>
      <c r="D15010" s="34">
        <v>276</v>
      </c>
      <c r="E15010" s="34">
        <v>328</v>
      </c>
      <c r="F15010" s="34">
        <v>251</v>
      </c>
      <c r="G15010" s="34">
        <v>261</v>
      </c>
      <c r="H15010" s="34">
        <v>366</v>
      </c>
      <c r="I15010" s="34">
        <v>302</v>
      </c>
      <c r="J15010" s="34">
        <v>323</v>
      </c>
      <c r="K15010" s="34">
        <v>219</v>
      </c>
      <c r="L15010" s="34">
        <v>334</v>
      </c>
      <c r="M15010" s="34">
        <v>215</v>
      </c>
    </row>
    <row r="15011" spans="1:13" x14ac:dyDescent="0.2">
      <c r="A15011" s="34" t="s">
        <v>115905</v>
      </c>
      <c r="B15011" s="34">
        <v>230</v>
      </c>
      <c r="C15011" s="34">
        <v>314</v>
      </c>
      <c r="D15011" s="34">
        <v>368</v>
      </c>
      <c r="E15011" s="34">
        <v>333</v>
      </c>
      <c r="F15011" s="34">
        <v>227</v>
      </c>
      <c r="G15011" s="34">
        <v>294</v>
      </c>
      <c r="H15011" s="34">
        <v>292</v>
      </c>
      <c r="I15011" s="34">
        <v>299</v>
      </c>
      <c r="J15011" s="34">
        <v>253</v>
      </c>
      <c r="K15011" s="34">
        <v>255</v>
      </c>
      <c r="L15011" s="34">
        <v>272</v>
      </c>
      <c r="M15011" s="34">
        <v>240</v>
      </c>
    </row>
    <row r="15012" spans="1:13" x14ac:dyDescent="0.2">
      <c r="A15012" s="34" t="s">
        <v>115906</v>
      </c>
      <c r="B15012" s="34">
        <v>306</v>
      </c>
      <c r="C15012" s="34">
        <v>337</v>
      </c>
      <c r="D15012" s="34">
        <v>382</v>
      </c>
      <c r="E15012" s="34">
        <v>344</v>
      </c>
      <c r="F15012" s="34">
        <v>359</v>
      </c>
      <c r="G15012" s="34">
        <v>312</v>
      </c>
      <c r="H15012" s="34">
        <v>344</v>
      </c>
      <c r="I15012" s="34">
        <v>344</v>
      </c>
      <c r="J15012" s="34">
        <v>341</v>
      </c>
      <c r="K15012" s="34">
        <v>280</v>
      </c>
      <c r="L15012" s="34">
        <v>373</v>
      </c>
      <c r="M15012" s="34">
        <v>282</v>
      </c>
    </row>
    <row r="15013" spans="1:13" x14ac:dyDescent="0.2">
      <c r="A15013" s="34" t="s">
        <v>115907</v>
      </c>
      <c r="B15013" s="34">
        <v>548</v>
      </c>
      <c r="C15013" s="34">
        <v>602</v>
      </c>
      <c r="D15013" s="34">
        <v>619</v>
      </c>
      <c r="E15013" s="34">
        <v>632</v>
      </c>
      <c r="F15013" s="34">
        <v>498</v>
      </c>
      <c r="G15013" s="34">
        <v>560</v>
      </c>
      <c r="H15013" s="34">
        <v>537</v>
      </c>
      <c r="I15013" s="34">
        <v>613</v>
      </c>
      <c r="J15013" s="34">
        <v>552</v>
      </c>
      <c r="K15013" s="34">
        <v>428</v>
      </c>
      <c r="L15013" s="34">
        <v>553</v>
      </c>
      <c r="M15013" s="34">
        <v>455</v>
      </c>
    </row>
    <row r="15014" spans="1:13" x14ac:dyDescent="0.2">
      <c r="A15014" s="34" t="s">
        <v>115908</v>
      </c>
      <c r="B15014" s="34">
        <v>418</v>
      </c>
      <c r="C15014" s="34">
        <v>459</v>
      </c>
      <c r="D15014" s="34">
        <v>541</v>
      </c>
      <c r="E15014" s="34">
        <v>526</v>
      </c>
      <c r="F15014" s="34">
        <v>426</v>
      </c>
      <c r="G15014" s="34">
        <v>447</v>
      </c>
      <c r="H15014" s="34">
        <v>496</v>
      </c>
      <c r="I15014" s="34">
        <v>484</v>
      </c>
      <c r="J15014" s="34">
        <v>477</v>
      </c>
      <c r="K15014" s="34">
        <v>375</v>
      </c>
      <c r="L15014" s="34">
        <v>432</v>
      </c>
      <c r="M15014" s="34">
        <v>358</v>
      </c>
    </row>
    <row r="15015" spans="1:13" x14ac:dyDescent="0.2">
      <c r="A15015" s="34" t="s">
        <v>115909</v>
      </c>
      <c r="B15015" s="34">
        <v>424</v>
      </c>
      <c r="C15015" s="34">
        <v>300</v>
      </c>
      <c r="D15015" s="34">
        <v>340</v>
      </c>
      <c r="E15015" s="34">
        <v>348</v>
      </c>
      <c r="F15015" s="34">
        <v>343</v>
      </c>
      <c r="G15015" s="34">
        <v>265</v>
      </c>
      <c r="H15015" s="34">
        <v>436</v>
      </c>
      <c r="I15015" s="34">
        <v>283</v>
      </c>
      <c r="J15015" s="34">
        <v>359</v>
      </c>
      <c r="K15015" s="34">
        <v>263</v>
      </c>
      <c r="L15015" s="34">
        <v>388</v>
      </c>
      <c r="M15015" s="34">
        <v>208</v>
      </c>
    </row>
    <row r="15016" spans="1:13" x14ac:dyDescent="0.2">
      <c r="A15016" s="34" t="s">
        <v>115910</v>
      </c>
      <c r="B15016" s="34">
        <v>373</v>
      </c>
      <c r="C15016" s="34">
        <v>484</v>
      </c>
      <c r="D15016" s="34">
        <v>411</v>
      </c>
      <c r="E15016" s="34">
        <v>486</v>
      </c>
      <c r="F15016" s="34">
        <v>399</v>
      </c>
      <c r="G15016" s="34">
        <v>435</v>
      </c>
      <c r="H15016" s="34">
        <v>438</v>
      </c>
      <c r="I15016" s="34">
        <v>449</v>
      </c>
      <c r="J15016" s="34">
        <v>486</v>
      </c>
      <c r="K15016" s="34">
        <v>360</v>
      </c>
      <c r="L15016" s="34">
        <v>364</v>
      </c>
      <c r="M15016" s="34">
        <v>434</v>
      </c>
    </row>
    <row r="15017" spans="1:13" x14ac:dyDescent="0.2">
      <c r="A15017" s="34" t="s">
        <v>115911</v>
      </c>
      <c r="B15017" s="34">
        <v>702</v>
      </c>
      <c r="C15017" s="34">
        <v>822</v>
      </c>
      <c r="D15017" s="34">
        <v>834</v>
      </c>
      <c r="E15017" s="34">
        <v>809</v>
      </c>
      <c r="F15017" s="34">
        <v>702</v>
      </c>
      <c r="G15017" s="34">
        <v>674</v>
      </c>
      <c r="H15017" s="34">
        <v>814</v>
      </c>
      <c r="I15017" s="34">
        <v>806</v>
      </c>
      <c r="J15017" s="34">
        <v>810</v>
      </c>
      <c r="K15017" s="34">
        <v>641</v>
      </c>
      <c r="L15017" s="34">
        <v>802</v>
      </c>
      <c r="M15017" s="34">
        <v>630</v>
      </c>
    </row>
    <row r="15018" spans="1:13" x14ac:dyDescent="0.2">
      <c r="A15018" s="34" t="s">
        <v>115912</v>
      </c>
      <c r="B15018" s="34">
        <v>472</v>
      </c>
      <c r="C15018" s="34">
        <v>536</v>
      </c>
      <c r="D15018" s="34">
        <v>456</v>
      </c>
      <c r="E15018" s="34">
        <v>553</v>
      </c>
      <c r="F15018" s="34">
        <v>447</v>
      </c>
      <c r="G15018" s="34">
        <v>467</v>
      </c>
      <c r="H15018" s="34">
        <v>629</v>
      </c>
      <c r="I15018" s="34">
        <v>479</v>
      </c>
      <c r="J15018" s="34">
        <v>482</v>
      </c>
      <c r="K15018" s="34">
        <v>447</v>
      </c>
      <c r="L15018" s="34">
        <v>497</v>
      </c>
      <c r="M15018" s="34">
        <v>441</v>
      </c>
    </row>
    <row r="15019" spans="1:13" x14ac:dyDescent="0.2">
      <c r="A15019" s="34" t="s">
        <v>115913</v>
      </c>
      <c r="B15019" s="34">
        <v>462</v>
      </c>
      <c r="C15019" s="34">
        <v>600</v>
      </c>
      <c r="D15019" s="34">
        <v>565</v>
      </c>
      <c r="E15019" s="34">
        <v>626</v>
      </c>
      <c r="F15019" s="34">
        <v>504</v>
      </c>
      <c r="G15019" s="34">
        <v>512</v>
      </c>
      <c r="H15019" s="34">
        <v>549</v>
      </c>
      <c r="I15019" s="34">
        <v>511</v>
      </c>
      <c r="J15019" s="34">
        <v>585</v>
      </c>
      <c r="K15019" s="34">
        <v>487</v>
      </c>
      <c r="L15019" s="34">
        <v>586</v>
      </c>
      <c r="M15019" s="34">
        <v>432</v>
      </c>
    </row>
    <row r="15020" spans="1:13" x14ac:dyDescent="0.2">
      <c r="A15020" s="34" t="s">
        <v>115914</v>
      </c>
      <c r="B15020" s="34">
        <v>397</v>
      </c>
      <c r="C15020" s="34">
        <v>459</v>
      </c>
      <c r="D15020" s="34">
        <v>400</v>
      </c>
      <c r="E15020" s="34">
        <v>487</v>
      </c>
      <c r="F15020" s="34">
        <v>417</v>
      </c>
      <c r="G15020" s="34">
        <v>430</v>
      </c>
      <c r="H15020" s="34">
        <v>525</v>
      </c>
      <c r="I15020" s="34">
        <v>455</v>
      </c>
      <c r="J15020" s="34">
        <v>454</v>
      </c>
      <c r="K15020" s="34">
        <v>396</v>
      </c>
      <c r="L15020" s="34">
        <v>434</v>
      </c>
      <c r="M15020" s="34">
        <v>327</v>
      </c>
    </row>
    <row r="15021" spans="1:13" x14ac:dyDescent="0.2">
      <c r="A15021" s="34" t="s">
        <v>115915</v>
      </c>
      <c r="B15021" s="34">
        <v>395</v>
      </c>
      <c r="C15021" s="34">
        <v>413</v>
      </c>
      <c r="D15021" s="34">
        <v>424</v>
      </c>
      <c r="E15021" s="34">
        <v>453</v>
      </c>
      <c r="F15021" s="34">
        <v>368</v>
      </c>
      <c r="G15021" s="34">
        <v>384</v>
      </c>
      <c r="H15021" s="34">
        <v>435</v>
      </c>
      <c r="I15021" s="34">
        <v>393</v>
      </c>
      <c r="J15021" s="34">
        <v>385</v>
      </c>
      <c r="K15021" s="34">
        <v>321</v>
      </c>
      <c r="L15021" s="34">
        <v>355</v>
      </c>
      <c r="M15021" s="34">
        <v>351</v>
      </c>
    </row>
    <row r="15022" spans="1:13" x14ac:dyDescent="0.2">
      <c r="A15022" s="34" t="s">
        <v>115916</v>
      </c>
      <c r="B15022" s="34">
        <v>666</v>
      </c>
      <c r="C15022" s="34">
        <v>648</v>
      </c>
      <c r="D15022" s="34">
        <v>725</v>
      </c>
      <c r="E15022" s="34">
        <v>712</v>
      </c>
      <c r="F15022" s="34">
        <v>656</v>
      </c>
      <c r="G15022" s="34">
        <v>546</v>
      </c>
      <c r="H15022" s="34">
        <v>700</v>
      </c>
      <c r="I15022" s="34">
        <v>581</v>
      </c>
      <c r="J15022" s="34">
        <v>699</v>
      </c>
      <c r="K15022" s="34">
        <v>449</v>
      </c>
      <c r="L15022" s="34">
        <v>741</v>
      </c>
      <c r="M15022" s="34">
        <v>448</v>
      </c>
    </row>
    <row r="15023" spans="1:13" x14ac:dyDescent="0.2">
      <c r="A15023" s="34" t="s">
        <v>115917</v>
      </c>
      <c r="B15023" s="34">
        <v>412</v>
      </c>
      <c r="C15023" s="34">
        <v>426</v>
      </c>
      <c r="D15023" s="34">
        <v>408</v>
      </c>
      <c r="E15023" s="34">
        <v>421</v>
      </c>
      <c r="F15023" s="34">
        <v>374</v>
      </c>
      <c r="G15023" s="34">
        <v>407</v>
      </c>
      <c r="H15023" s="34">
        <v>453</v>
      </c>
      <c r="I15023" s="34">
        <v>371</v>
      </c>
      <c r="J15023" s="34">
        <v>487</v>
      </c>
      <c r="K15023" s="34">
        <v>394</v>
      </c>
      <c r="L15023" s="34">
        <v>368</v>
      </c>
      <c r="M15023" s="34">
        <v>360</v>
      </c>
    </row>
    <row r="15024" spans="1:13" x14ac:dyDescent="0.2">
      <c r="A15024" s="34" t="s">
        <v>115918</v>
      </c>
      <c r="B15024" s="34">
        <v>236</v>
      </c>
      <c r="C15024" s="34">
        <v>234</v>
      </c>
      <c r="D15024" s="34">
        <v>326</v>
      </c>
      <c r="E15024" s="34">
        <v>313</v>
      </c>
      <c r="F15024" s="34">
        <v>271</v>
      </c>
      <c r="G15024" s="34">
        <v>276</v>
      </c>
      <c r="H15024" s="34">
        <v>282</v>
      </c>
      <c r="I15024" s="34">
        <v>367</v>
      </c>
      <c r="J15024" s="34">
        <v>344</v>
      </c>
      <c r="K15024" s="34">
        <v>264</v>
      </c>
      <c r="L15024" s="34">
        <v>316</v>
      </c>
      <c r="M15024" s="34">
        <v>242</v>
      </c>
    </row>
    <row r="15025" spans="1:13" x14ac:dyDescent="0.2">
      <c r="A15025" s="34" t="s">
        <v>115919</v>
      </c>
      <c r="B15025" s="34">
        <v>206</v>
      </c>
      <c r="C15025" s="34">
        <v>249</v>
      </c>
      <c r="D15025" s="34">
        <v>291</v>
      </c>
      <c r="E15025" s="34">
        <v>266</v>
      </c>
      <c r="F15025" s="34">
        <v>285</v>
      </c>
      <c r="G15025" s="34">
        <v>259</v>
      </c>
      <c r="H15025" s="34">
        <v>335</v>
      </c>
      <c r="I15025" s="34">
        <v>321</v>
      </c>
      <c r="J15025" s="34">
        <v>312</v>
      </c>
      <c r="K15025" s="34">
        <v>269</v>
      </c>
      <c r="L15025" s="34">
        <v>296</v>
      </c>
      <c r="M15025" s="34">
        <v>240</v>
      </c>
    </row>
    <row r="15026" spans="1:13" x14ac:dyDescent="0.2">
      <c r="A15026" s="34" t="s">
        <v>115920</v>
      </c>
      <c r="B15026" s="34">
        <v>347</v>
      </c>
      <c r="C15026" s="34">
        <v>274</v>
      </c>
      <c r="D15026" s="34">
        <v>351</v>
      </c>
      <c r="E15026" s="34">
        <v>355</v>
      </c>
      <c r="F15026" s="34">
        <v>279</v>
      </c>
      <c r="G15026" s="34">
        <v>284</v>
      </c>
      <c r="H15026" s="34">
        <v>337</v>
      </c>
      <c r="I15026" s="34">
        <v>290</v>
      </c>
      <c r="J15026" s="34">
        <v>294</v>
      </c>
      <c r="K15026" s="34">
        <v>276</v>
      </c>
      <c r="L15026" s="34">
        <v>313</v>
      </c>
      <c r="M15026" s="34">
        <v>213</v>
      </c>
    </row>
    <row r="15027" spans="1:13" x14ac:dyDescent="0.2">
      <c r="A15027" s="34" t="s">
        <v>115921</v>
      </c>
      <c r="B15027" s="34">
        <v>389</v>
      </c>
      <c r="C15027" s="34">
        <v>375</v>
      </c>
      <c r="D15027" s="34">
        <v>477</v>
      </c>
      <c r="E15027" s="34">
        <v>480</v>
      </c>
      <c r="F15027" s="34">
        <v>421</v>
      </c>
      <c r="G15027" s="34">
        <v>399</v>
      </c>
      <c r="H15027" s="34">
        <v>466</v>
      </c>
      <c r="I15027" s="34">
        <v>452</v>
      </c>
      <c r="J15027" s="34">
        <v>404</v>
      </c>
      <c r="K15027" s="34">
        <v>368</v>
      </c>
      <c r="L15027" s="34">
        <v>356</v>
      </c>
      <c r="M15027" s="34">
        <v>341</v>
      </c>
    </row>
    <row r="15028" spans="1:13" x14ac:dyDescent="0.2">
      <c r="A15028" s="34" t="s">
        <v>115922</v>
      </c>
      <c r="B15028" s="34">
        <v>432</v>
      </c>
      <c r="C15028" s="34">
        <v>415</v>
      </c>
      <c r="D15028" s="34">
        <v>440</v>
      </c>
      <c r="E15028" s="34">
        <v>422</v>
      </c>
      <c r="F15028" s="34">
        <v>424</v>
      </c>
      <c r="G15028" s="34">
        <v>438</v>
      </c>
      <c r="H15028" s="34">
        <v>445</v>
      </c>
      <c r="I15028" s="34">
        <v>429</v>
      </c>
      <c r="J15028" s="34">
        <v>478</v>
      </c>
      <c r="K15028" s="34">
        <v>384</v>
      </c>
      <c r="L15028" s="34">
        <v>429</v>
      </c>
      <c r="M15028" s="34">
        <v>324</v>
      </c>
    </row>
    <row r="15029" spans="1:13" x14ac:dyDescent="0.2">
      <c r="A15029" s="34" t="s">
        <v>115923</v>
      </c>
      <c r="B15029" s="34">
        <v>417</v>
      </c>
      <c r="C15029" s="34">
        <v>374</v>
      </c>
      <c r="D15029" s="34">
        <v>352</v>
      </c>
      <c r="E15029" s="34">
        <v>435</v>
      </c>
      <c r="F15029" s="34">
        <v>360</v>
      </c>
      <c r="G15029" s="34">
        <v>424</v>
      </c>
      <c r="H15029" s="34">
        <v>376</v>
      </c>
      <c r="I15029" s="34">
        <v>429</v>
      </c>
      <c r="J15029" s="34">
        <v>376</v>
      </c>
      <c r="K15029" s="34">
        <v>364</v>
      </c>
      <c r="L15029" s="34">
        <v>395</v>
      </c>
      <c r="M15029" s="34">
        <v>331</v>
      </c>
    </row>
    <row r="15030" spans="1:13" x14ac:dyDescent="0.2">
      <c r="A15030" s="34" t="s">
        <v>115924</v>
      </c>
      <c r="B15030" s="34">
        <v>258</v>
      </c>
      <c r="C15030" s="34">
        <v>235</v>
      </c>
      <c r="D15030" s="34">
        <v>272</v>
      </c>
      <c r="E15030" s="34">
        <v>247</v>
      </c>
      <c r="F15030" s="34">
        <v>246</v>
      </c>
      <c r="G15030" s="34">
        <v>194</v>
      </c>
      <c r="H15030" s="34">
        <v>301</v>
      </c>
      <c r="I15030" s="34">
        <v>232</v>
      </c>
      <c r="J15030" s="34">
        <v>268</v>
      </c>
      <c r="K15030" s="34">
        <v>210</v>
      </c>
      <c r="L15030" s="34">
        <v>272</v>
      </c>
      <c r="M15030" s="34">
        <v>203</v>
      </c>
    </row>
    <row r="15031" spans="1:13" x14ac:dyDescent="0.2">
      <c r="A15031" s="34" t="s">
        <v>115925</v>
      </c>
      <c r="B15031" s="34">
        <v>309</v>
      </c>
      <c r="C15031" s="34">
        <v>323</v>
      </c>
      <c r="D15031" s="34">
        <v>314</v>
      </c>
      <c r="E15031" s="34">
        <v>340</v>
      </c>
      <c r="F15031" s="34">
        <v>256</v>
      </c>
      <c r="G15031" s="34">
        <v>299</v>
      </c>
      <c r="H15031" s="34">
        <v>337</v>
      </c>
      <c r="I15031" s="34">
        <v>326</v>
      </c>
      <c r="J15031" s="34">
        <v>350</v>
      </c>
      <c r="K15031" s="34">
        <v>289</v>
      </c>
      <c r="L15031" s="34">
        <v>278</v>
      </c>
      <c r="M15031" s="34">
        <v>261</v>
      </c>
    </row>
    <row r="15032" spans="1:13" x14ac:dyDescent="0.2">
      <c r="A15032" s="34" t="s">
        <v>115926</v>
      </c>
      <c r="B15032" s="34">
        <v>367</v>
      </c>
      <c r="C15032" s="34">
        <v>355</v>
      </c>
      <c r="D15032" s="34">
        <v>371</v>
      </c>
      <c r="E15032" s="34">
        <v>425</v>
      </c>
      <c r="F15032" s="34">
        <v>339</v>
      </c>
      <c r="G15032" s="34">
        <v>361</v>
      </c>
      <c r="H15032" s="34">
        <v>383</v>
      </c>
      <c r="I15032" s="34">
        <v>336</v>
      </c>
      <c r="J15032" s="34">
        <v>416</v>
      </c>
      <c r="K15032" s="34">
        <v>320</v>
      </c>
      <c r="L15032" s="34">
        <v>347</v>
      </c>
      <c r="M15032" s="34">
        <v>249</v>
      </c>
    </row>
    <row r="15033" spans="1:13" x14ac:dyDescent="0.2">
      <c r="A15033" s="34" t="s">
        <v>115927</v>
      </c>
      <c r="B15033" s="34">
        <v>217</v>
      </c>
      <c r="C15033" s="34">
        <v>256</v>
      </c>
      <c r="D15033" s="34">
        <v>250</v>
      </c>
      <c r="E15033" s="34">
        <v>273</v>
      </c>
      <c r="F15033" s="34">
        <v>180</v>
      </c>
      <c r="G15033" s="34">
        <v>229</v>
      </c>
      <c r="H15033" s="34">
        <v>313</v>
      </c>
      <c r="I15033" s="34">
        <v>259</v>
      </c>
      <c r="J15033" s="34">
        <v>260</v>
      </c>
      <c r="K15033" s="34">
        <v>204</v>
      </c>
      <c r="L15033" s="34">
        <v>213</v>
      </c>
      <c r="M15033" s="34">
        <v>170</v>
      </c>
    </row>
    <row r="15034" spans="1:13" x14ac:dyDescent="0.2">
      <c r="A15034" s="34" t="s">
        <v>115928</v>
      </c>
      <c r="B15034" s="34">
        <v>635</v>
      </c>
      <c r="C15034" s="34">
        <v>569</v>
      </c>
      <c r="D15034" s="34">
        <v>775</v>
      </c>
      <c r="E15034" s="34">
        <v>641</v>
      </c>
      <c r="F15034" s="34">
        <v>575</v>
      </c>
      <c r="G15034" s="34">
        <v>584</v>
      </c>
      <c r="H15034" s="34">
        <v>749</v>
      </c>
      <c r="I15034" s="34">
        <v>613</v>
      </c>
      <c r="J15034" s="34">
        <v>724</v>
      </c>
      <c r="K15034" s="34">
        <v>518</v>
      </c>
      <c r="L15034" s="34">
        <v>630</v>
      </c>
      <c r="M15034" s="34">
        <v>469</v>
      </c>
    </row>
    <row r="15035" spans="1:13" x14ac:dyDescent="0.2">
      <c r="A15035" s="34" t="s">
        <v>115929</v>
      </c>
      <c r="B15035" s="34">
        <v>288</v>
      </c>
      <c r="C15035" s="34">
        <v>303</v>
      </c>
      <c r="D15035" s="34">
        <v>308</v>
      </c>
      <c r="E15035" s="34">
        <v>292</v>
      </c>
      <c r="F15035" s="34">
        <v>290</v>
      </c>
      <c r="G15035" s="34">
        <v>319</v>
      </c>
      <c r="H15035" s="34">
        <v>346</v>
      </c>
      <c r="I15035" s="34">
        <v>349</v>
      </c>
      <c r="J15035" s="34">
        <v>349</v>
      </c>
      <c r="K15035" s="34">
        <v>263</v>
      </c>
      <c r="L15035" s="34">
        <v>303</v>
      </c>
      <c r="M15035" s="34">
        <v>236</v>
      </c>
    </row>
    <row r="15036" spans="1:13" x14ac:dyDescent="0.2">
      <c r="A15036" s="34" t="s">
        <v>115930</v>
      </c>
      <c r="B15036" s="34">
        <v>358</v>
      </c>
      <c r="C15036" s="34">
        <v>341</v>
      </c>
      <c r="D15036" s="34">
        <v>375</v>
      </c>
      <c r="E15036" s="34">
        <v>435</v>
      </c>
      <c r="F15036" s="34">
        <v>329</v>
      </c>
      <c r="G15036" s="34">
        <v>298</v>
      </c>
      <c r="H15036" s="34">
        <v>412</v>
      </c>
      <c r="I15036" s="34">
        <v>383</v>
      </c>
      <c r="J15036" s="34">
        <v>376</v>
      </c>
      <c r="K15036" s="34">
        <v>293</v>
      </c>
      <c r="L15036" s="34">
        <v>353</v>
      </c>
      <c r="M15036" s="34">
        <v>277</v>
      </c>
    </row>
    <row r="15037" spans="1:13" x14ac:dyDescent="0.2">
      <c r="A15037" s="34" t="s">
        <v>115931</v>
      </c>
      <c r="B15037" s="34">
        <v>279</v>
      </c>
      <c r="C15037" s="34">
        <v>366</v>
      </c>
      <c r="D15037" s="34">
        <v>384</v>
      </c>
      <c r="E15037" s="34">
        <v>329</v>
      </c>
      <c r="F15037" s="34">
        <v>349</v>
      </c>
      <c r="G15037" s="34">
        <v>326</v>
      </c>
      <c r="H15037" s="34">
        <v>323</v>
      </c>
      <c r="I15037" s="34">
        <v>356</v>
      </c>
      <c r="J15037" s="34">
        <v>424</v>
      </c>
      <c r="K15037" s="34">
        <v>272</v>
      </c>
      <c r="L15037" s="34">
        <v>374</v>
      </c>
      <c r="M15037" s="34">
        <v>258</v>
      </c>
    </row>
    <row r="15038" spans="1:13" x14ac:dyDescent="0.2">
      <c r="A15038" s="34" t="s">
        <v>115932</v>
      </c>
      <c r="B15038" s="34">
        <v>205</v>
      </c>
      <c r="C15038" s="34">
        <v>258</v>
      </c>
      <c r="D15038" s="34">
        <v>254</v>
      </c>
      <c r="E15038" s="34">
        <v>264</v>
      </c>
      <c r="F15038" s="34">
        <v>314</v>
      </c>
      <c r="G15038" s="34">
        <v>258</v>
      </c>
      <c r="H15038" s="34">
        <v>316</v>
      </c>
      <c r="I15038" s="34">
        <v>251</v>
      </c>
      <c r="J15038" s="34">
        <v>295</v>
      </c>
      <c r="K15038" s="34">
        <v>216</v>
      </c>
      <c r="L15038" s="34">
        <v>306</v>
      </c>
      <c r="M15038" s="34">
        <v>213</v>
      </c>
    </row>
    <row r="15039" spans="1:13" x14ac:dyDescent="0.2">
      <c r="A15039" s="34" t="s">
        <v>115933</v>
      </c>
      <c r="B15039" s="34">
        <v>216</v>
      </c>
      <c r="C15039" s="34">
        <v>242</v>
      </c>
      <c r="D15039" s="34">
        <v>324</v>
      </c>
      <c r="E15039" s="34">
        <v>317</v>
      </c>
      <c r="F15039" s="34">
        <v>253</v>
      </c>
      <c r="G15039" s="34">
        <v>248</v>
      </c>
      <c r="H15039" s="34">
        <v>257</v>
      </c>
      <c r="I15039" s="34">
        <v>265</v>
      </c>
      <c r="J15039" s="34">
        <v>300</v>
      </c>
      <c r="K15039" s="34">
        <v>191</v>
      </c>
      <c r="L15039" s="34">
        <v>234</v>
      </c>
      <c r="M15039" s="34">
        <v>226</v>
      </c>
    </row>
    <row r="15040" spans="1:13" x14ac:dyDescent="0.2">
      <c r="A15040" s="34" t="s">
        <v>115934</v>
      </c>
      <c r="B15040" s="34">
        <v>263</v>
      </c>
      <c r="C15040" s="34">
        <v>308</v>
      </c>
      <c r="D15040" s="34">
        <v>346</v>
      </c>
      <c r="E15040" s="34">
        <v>374</v>
      </c>
      <c r="F15040" s="34">
        <v>313</v>
      </c>
      <c r="G15040" s="34">
        <v>291</v>
      </c>
      <c r="H15040" s="34">
        <v>401</v>
      </c>
      <c r="I15040" s="34">
        <v>270</v>
      </c>
      <c r="J15040" s="34">
        <v>330</v>
      </c>
      <c r="K15040" s="34">
        <v>267</v>
      </c>
      <c r="L15040" s="34">
        <v>306</v>
      </c>
      <c r="M15040" s="34">
        <v>249</v>
      </c>
    </row>
    <row r="15041" spans="1:13" x14ac:dyDescent="0.2">
      <c r="A15041" s="34" t="s">
        <v>115935</v>
      </c>
      <c r="B15041" s="34">
        <v>363</v>
      </c>
      <c r="C15041" s="34">
        <v>341</v>
      </c>
      <c r="D15041" s="34">
        <v>360</v>
      </c>
      <c r="E15041" s="34">
        <v>367</v>
      </c>
      <c r="F15041" s="34">
        <v>393</v>
      </c>
      <c r="G15041" s="34">
        <v>355</v>
      </c>
      <c r="H15041" s="34">
        <v>383</v>
      </c>
      <c r="I15041" s="34">
        <v>364</v>
      </c>
      <c r="J15041" s="34">
        <v>348</v>
      </c>
      <c r="K15041" s="34">
        <v>266</v>
      </c>
      <c r="L15041" s="34">
        <v>360</v>
      </c>
      <c r="M15041" s="34">
        <v>227</v>
      </c>
    </row>
    <row r="15042" spans="1:13" x14ac:dyDescent="0.2">
      <c r="A15042" s="34" t="s">
        <v>115936</v>
      </c>
      <c r="B15042" s="34">
        <v>285</v>
      </c>
      <c r="C15042" s="34">
        <v>310</v>
      </c>
      <c r="D15042" s="34">
        <v>338</v>
      </c>
      <c r="E15042" s="34">
        <v>313</v>
      </c>
      <c r="F15042" s="34">
        <v>265</v>
      </c>
      <c r="G15042" s="34">
        <v>306</v>
      </c>
      <c r="H15042" s="34">
        <v>353</v>
      </c>
      <c r="I15042" s="34">
        <v>269</v>
      </c>
      <c r="J15042" s="34">
        <v>342</v>
      </c>
      <c r="K15042" s="34">
        <v>238</v>
      </c>
      <c r="L15042" s="34">
        <v>291</v>
      </c>
      <c r="M15042" s="34">
        <v>250</v>
      </c>
    </row>
    <row r="15043" spans="1:13" x14ac:dyDescent="0.2">
      <c r="A15043" s="34" t="s">
        <v>115937</v>
      </c>
      <c r="B15043" s="34">
        <v>245</v>
      </c>
      <c r="C15043" s="34">
        <v>366</v>
      </c>
      <c r="D15043" s="34">
        <v>346</v>
      </c>
      <c r="E15043" s="34">
        <v>315</v>
      </c>
      <c r="F15043" s="34">
        <v>298</v>
      </c>
      <c r="G15043" s="34">
        <v>284</v>
      </c>
      <c r="H15043" s="34">
        <v>392</v>
      </c>
      <c r="I15043" s="34">
        <v>376</v>
      </c>
      <c r="J15043" s="34">
        <v>353</v>
      </c>
      <c r="K15043" s="34">
        <v>243</v>
      </c>
      <c r="L15043" s="34">
        <v>333</v>
      </c>
      <c r="M15043" s="34">
        <v>192</v>
      </c>
    </row>
    <row r="15044" spans="1:13" x14ac:dyDescent="0.2">
      <c r="A15044" s="34" t="s">
        <v>115938</v>
      </c>
      <c r="B15044" s="34">
        <v>371</v>
      </c>
      <c r="C15044" s="34">
        <v>300</v>
      </c>
      <c r="D15044" s="34">
        <v>400</v>
      </c>
      <c r="E15044" s="34">
        <v>346</v>
      </c>
      <c r="F15044" s="34">
        <v>320</v>
      </c>
      <c r="G15044" s="34">
        <v>303</v>
      </c>
      <c r="H15044" s="34">
        <v>484</v>
      </c>
      <c r="I15044" s="34">
        <v>335</v>
      </c>
      <c r="J15044" s="34">
        <v>395</v>
      </c>
      <c r="K15044" s="34">
        <v>277</v>
      </c>
      <c r="L15044" s="34">
        <v>434</v>
      </c>
      <c r="M15044" s="34">
        <v>282</v>
      </c>
    </row>
    <row r="15045" spans="1:13" x14ac:dyDescent="0.2">
      <c r="A15045" s="34" t="s">
        <v>115939</v>
      </c>
      <c r="B15045" s="34">
        <v>484</v>
      </c>
      <c r="C15045" s="34">
        <v>482</v>
      </c>
      <c r="D15045" s="34">
        <v>492</v>
      </c>
      <c r="E15045" s="34">
        <v>431</v>
      </c>
      <c r="F15045" s="34">
        <v>471</v>
      </c>
      <c r="G15045" s="34">
        <v>425</v>
      </c>
      <c r="H15045" s="34">
        <v>583</v>
      </c>
      <c r="I15045" s="34">
        <v>483</v>
      </c>
      <c r="J15045" s="34">
        <v>563</v>
      </c>
      <c r="K15045" s="34">
        <v>385</v>
      </c>
      <c r="L15045" s="34">
        <v>499</v>
      </c>
      <c r="M15045" s="34">
        <v>327</v>
      </c>
    </row>
    <row r="15046" spans="1:13" x14ac:dyDescent="0.2">
      <c r="A15046" s="34" t="s">
        <v>115940</v>
      </c>
      <c r="B15046" s="34">
        <v>259</v>
      </c>
      <c r="C15046" s="34">
        <v>387</v>
      </c>
      <c r="D15046" s="34">
        <v>418</v>
      </c>
      <c r="E15046" s="34">
        <v>353</v>
      </c>
      <c r="F15046" s="34">
        <v>300</v>
      </c>
      <c r="G15046" s="34">
        <v>333</v>
      </c>
      <c r="H15046" s="34">
        <v>392</v>
      </c>
      <c r="I15046" s="34">
        <v>390</v>
      </c>
      <c r="J15046" s="34">
        <v>417</v>
      </c>
      <c r="K15046" s="34">
        <v>290</v>
      </c>
      <c r="L15046" s="34">
        <v>358</v>
      </c>
      <c r="M15046" s="34">
        <v>280</v>
      </c>
    </row>
    <row r="15047" spans="1:13" x14ac:dyDescent="0.2">
      <c r="A15047" s="34" t="s">
        <v>115941</v>
      </c>
      <c r="B15047" s="34">
        <v>294</v>
      </c>
      <c r="C15047" s="34">
        <v>238</v>
      </c>
      <c r="D15047" s="34">
        <v>276</v>
      </c>
      <c r="E15047" s="34">
        <v>318</v>
      </c>
      <c r="F15047" s="34">
        <v>269</v>
      </c>
      <c r="G15047" s="34">
        <v>240</v>
      </c>
      <c r="H15047" s="34">
        <v>263</v>
      </c>
      <c r="I15047" s="34">
        <v>246</v>
      </c>
      <c r="J15047" s="34">
        <v>290</v>
      </c>
      <c r="K15047" s="34">
        <v>193</v>
      </c>
      <c r="L15047" s="34">
        <v>274</v>
      </c>
      <c r="M15047" s="34">
        <v>222</v>
      </c>
    </row>
    <row r="15048" spans="1:13" x14ac:dyDescent="0.2">
      <c r="A15048" s="34" t="s">
        <v>115942</v>
      </c>
      <c r="B15048" s="34">
        <v>193</v>
      </c>
      <c r="C15048" s="34">
        <v>308</v>
      </c>
      <c r="D15048" s="34">
        <v>244</v>
      </c>
      <c r="E15048" s="34">
        <v>319</v>
      </c>
      <c r="F15048" s="34">
        <v>191</v>
      </c>
      <c r="G15048" s="34">
        <v>258</v>
      </c>
      <c r="H15048" s="34">
        <v>322</v>
      </c>
      <c r="I15048" s="34">
        <v>276</v>
      </c>
      <c r="J15048" s="34">
        <v>269</v>
      </c>
      <c r="K15048" s="34">
        <v>220</v>
      </c>
      <c r="L15048" s="34">
        <v>268</v>
      </c>
      <c r="M15048" s="34">
        <v>230</v>
      </c>
    </row>
    <row r="15049" spans="1:13" x14ac:dyDescent="0.2">
      <c r="A15049" s="34" t="s">
        <v>115943</v>
      </c>
      <c r="B15049" s="34">
        <v>431</v>
      </c>
      <c r="C15049" s="34">
        <v>435</v>
      </c>
      <c r="D15049" s="34">
        <v>411</v>
      </c>
      <c r="E15049" s="34">
        <v>446</v>
      </c>
      <c r="F15049" s="34">
        <v>431</v>
      </c>
      <c r="G15049" s="34">
        <v>360</v>
      </c>
      <c r="H15049" s="34">
        <v>499</v>
      </c>
      <c r="I15049" s="34">
        <v>413</v>
      </c>
      <c r="J15049" s="34">
        <v>430</v>
      </c>
      <c r="K15049" s="34">
        <v>350</v>
      </c>
      <c r="L15049" s="34">
        <v>500</v>
      </c>
      <c r="M15049" s="34">
        <v>321</v>
      </c>
    </row>
    <row r="15050" spans="1:13" x14ac:dyDescent="0.2">
      <c r="A15050" s="34" t="s">
        <v>115944</v>
      </c>
      <c r="B15050" s="34">
        <v>292</v>
      </c>
      <c r="C15050" s="34">
        <v>344</v>
      </c>
      <c r="D15050" s="34">
        <v>302</v>
      </c>
      <c r="E15050" s="34">
        <v>365</v>
      </c>
      <c r="F15050" s="34">
        <v>249</v>
      </c>
      <c r="G15050" s="34">
        <v>298</v>
      </c>
      <c r="H15050" s="34">
        <v>320</v>
      </c>
      <c r="I15050" s="34">
        <v>348</v>
      </c>
      <c r="J15050" s="34">
        <v>291</v>
      </c>
      <c r="K15050" s="34">
        <v>251</v>
      </c>
      <c r="L15050" s="34">
        <v>303</v>
      </c>
      <c r="M15050" s="34">
        <v>257</v>
      </c>
    </row>
    <row r="15051" spans="1:13" x14ac:dyDescent="0.2">
      <c r="A15051" s="34" t="s">
        <v>115945</v>
      </c>
      <c r="B15051" s="34">
        <v>218</v>
      </c>
      <c r="C15051" s="34">
        <v>188</v>
      </c>
      <c r="D15051" s="34">
        <v>186</v>
      </c>
      <c r="E15051" s="34">
        <v>254</v>
      </c>
      <c r="F15051" s="34">
        <v>218</v>
      </c>
      <c r="G15051" s="34">
        <v>203</v>
      </c>
      <c r="H15051" s="34">
        <v>282</v>
      </c>
      <c r="I15051" s="34">
        <v>228</v>
      </c>
      <c r="J15051" s="34">
        <v>189</v>
      </c>
      <c r="K15051" s="34">
        <v>169</v>
      </c>
      <c r="L15051" s="34">
        <v>174</v>
      </c>
      <c r="M15051" s="34">
        <v>153</v>
      </c>
    </row>
    <row r="15052" spans="1:13" x14ac:dyDescent="0.2">
      <c r="A15052" s="34" t="s">
        <v>115946</v>
      </c>
      <c r="B15052" s="34">
        <v>371</v>
      </c>
      <c r="C15052" s="34">
        <v>399</v>
      </c>
      <c r="D15052" s="34">
        <v>367</v>
      </c>
      <c r="E15052" s="34">
        <v>389</v>
      </c>
      <c r="F15052" s="34">
        <v>312</v>
      </c>
      <c r="G15052" s="34">
        <v>395</v>
      </c>
      <c r="H15052" s="34">
        <v>347</v>
      </c>
      <c r="I15052" s="34">
        <v>383</v>
      </c>
      <c r="J15052" s="34">
        <v>373</v>
      </c>
      <c r="K15052" s="34">
        <v>280</v>
      </c>
      <c r="L15052" s="34">
        <v>383</v>
      </c>
      <c r="M15052" s="34">
        <v>271</v>
      </c>
    </row>
    <row r="15053" spans="1:13" x14ac:dyDescent="0.2">
      <c r="A15053" s="34" t="s">
        <v>115947</v>
      </c>
      <c r="B15053" s="34">
        <v>243</v>
      </c>
      <c r="C15053" s="34">
        <v>274</v>
      </c>
      <c r="D15053" s="34">
        <v>295</v>
      </c>
      <c r="E15053" s="34">
        <v>300</v>
      </c>
      <c r="F15053" s="34">
        <v>240</v>
      </c>
      <c r="G15053" s="34">
        <v>258</v>
      </c>
      <c r="H15053" s="34">
        <v>275</v>
      </c>
      <c r="I15053" s="34">
        <v>238</v>
      </c>
      <c r="J15053" s="34">
        <v>248</v>
      </c>
      <c r="K15053" s="34">
        <v>228</v>
      </c>
      <c r="L15053" s="34">
        <v>258</v>
      </c>
      <c r="M15053" s="34">
        <v>211</v>
      </c>
    </row>
    <row r="15054" spans="1:13" x14ac:dyDescent="0.2">
      <c r="A15054" s="34" t="s">
        <v>115948</v>
      </c>
      <c r="B15054" s="34">
        <v>450</v>
      </c>
      <c r="C15054" s="34">
        <v>349</v>
      </c>
      <c r="D15054" s="34">
        <v>544</v>
      </c>
      <c r="E15054" s="34">
        <v>444</v>
      </c>
      <c r="F15054" s="34">
        <v>426</v>
      </c>
      <c r="G15054" s="34">
        <v>365</v>
      </c>
      <c r="H15054" s="34">
        <v>532</v>
      </c>
      <c r="I15054" s="34">
        <v>396</v>
      </c>
      <c r="J15054" s="34">
        <v>488</v>
      </c>
      <c r="K15054" s="34">
        <v>317</v>
      </c>
      <c r="L15054" s="34">
        <v>444</v>
      </c>
      <c r="M15054" s="34">
        <v>266</v>
      </c>
    </row>
    <row r="15055" spans="1:13" x14ac:dyDescent="0.2">
      <c r="A15055" s="34" t="s">
        <v>115949</v>
      </c>
      <c r="B15055" s="34">
        <v>281</v>
      </c>
      <c r="C15055" s="34">
        <v>258</v>
      </c>
      <c r="D15055" s="34">
        <v>280</v>
      </c>
      <c r="E15055" s="34">
        <v>326</v>
      </c>
      <c r="F15055" s="34">
        <v>203</v>
      </c>
      <c r="G15055" s="34">
        <v>322</v>
      </c>
      <c r="H15055" s="34">
        <v>275</v>
      </c>
      <c r="I15055" s="34">
        <v>262</v>
      </c>
      <c r="J15055" s="34">
        <v>326</v>
      </c>
      <c r="K15055" s="34">
        <v>248</v>
      </c>
      <c r="L15055" s="34">
        <v>245</v>
      </c>
      <c r="M15055" s="34">
        <v>220</v>
      </c>
    </row>
    <row r="15056" spans="1:13" x14ac:dyDescent="0.2">
      <c r="A15056" s="34" t="s">
        <v>115950</v>
      </c>
      <c r="B15056" s="34">
        <v>383</v>
      </c>
      <c r="C15056" s="34">
        <v>363</v>
      </c>
      <c r="D15056" s="34">
        <v>415</v>
      </c>
      <c r="E15056" s="34">
        <v>402</v>
      </c>
      <c r="F15056" s="34">
        <v>402</v>
      </c>
      <c r="G15056" s="34">
        <v>329</v>
      </c>
      <c r="H15056" s="34">
        <v>460</v>
      </c>
      <c r="I15056" s="34">
        <v>372</v>
      </c>
      <c r="J15056" s="34">
        <v>411</v>
      </c>
      <c r="K15056" s="34">
        <v>312</v>
      </c>
      <c r="L15056" s="34">
        <v>450</v>
      </c>
      <c r="M15056" s="34">
        <v>294</v>
      </c>
    </row>
    <row r="15057" spans="1:13" x14ac:dyDescent="0.2">
      <c r="A15057" s="34" t="s">
        <v>115951</v>
      </c>
      <c r="B15057" s="34">
        <v>92</v>
      </c>
      <c r="C15057" s="34">
        <v>207</v>
      </c>
      <c r="D15057" s="34">
        <v>204</v>
      </c>
      <c r="E15057" s="34">
        <v>215</v>
      </c>
      <c r="F15057" s="34">
        <v>169</v>
      </c>
      <c r="G15057" s="34">
        <v>208</v>
      </c>
      <c r="H15057" s="34">
        <v>214</v>
      </c>
      <c r="I15057" s="34">
        <v>185</v>
      </c>
      <c r="J15057" s="34">
        <v>187</v>
      </c>
      <c r="K15057" s="34">
        <v>154</v>
      </c>
      <c r="L15057" s="34">
        <v>163</v>
      </c>
      <c r="M15057" s="34">
        <v>148</v>
      </c>
    </row>
    <row r="15058" spans="1:13" x14ac:dyDescent="0.2">
      <c r="A15058" s="34" t="s">
        <v>115952</v>
      </c>
      <c r="B15058" s="34">
        <v>128</v>
      </c>
      <c r="C15058" s="34">
        <v>126</v>
      </c>
      <c r="D15058" s="34">
        <v>132</v>
      </c>
      <c r="E15058" s="34">
        <v>170</v>
      </c>
      <c r="F15058" s="34">
        <v>104</v>
      </c>
      <c r="G15058" s="34">
        <v>157</v>
      </c>
      <c r="H15058" s="34">
        <v>159</v>
      </c>
      <c r="I15058" s="34">
        <v>172</v>
      </c>
      <c r="J15058" s="34">
        <v>106</v>
      </c>
      <c r="K15058" s="34">
        <v>162</v>
      </c>
      <c r="L15058" s="34">
        <v>132</v>
      </c>
      <c r="M15058" s="34">
        <v>125</v>
      </c>
    </row>
    <row r="15059" spans="1:13" x14ac:dyDescent="0.2">
      <c r="A15059" s="34" t="s">
        <v>115953</v>
      </c>
      <c r="B15059" s="34">
        <v>380</v>
      </c>
      <c r="C15059" s="34">
        <v>278</v>
      </c>
      <c r="D15059" s="34">
        <v>359</v>
      </c>
      <c r="E15059" s="34">
        <v>357</v>
      </c>
      <c r="F15059" s="34">
        <v>374</v>
      </c>
      <c r="G15059" s="34">
        <v>283</v>
      </c>
      <c r="H15059" s="34">
        <v>375</v>
      </c>
      <c r="I15059" s="34">
        <v>325</v>
      </c>
      <c r="J15059" s="34">
        <v>340</v>
      </c>
      <c r="K15059" s="34">
        <v>278</v>
      </c>
      <c r="L15059" s="34">
        <v>357</v>
      </c>
      <c r="M15059" s="34">
        <v>233</v>
      </c>
    </row>
    <row r="15060" spans="1:13" x14ac:dyDescent="0.2">
      <c r="A15060" s="34" t="s">
        <v>115954</v>
      </c>
      <c r="B15060" s="34">
        <v>274</v>
      </c>
      <c r="C15060" s="34">
        <v>312</v>
      </c>
      <c r="D15060" s="34">
        <v>285</v>
      </c>
      <c r="E15060" s="34">
        <v>406</v>
      </c>
      <c r="F15060" s="34">
        <v>254</v>
      </c>
      <c r="G15060" s="34">
        <v>346</v>
      </c>
      <c r="H15060" s="34">
        <v>348</v>
      </c>
      <c r="I15060" s="34">
        <v>398</v>
      </c>
      <c r="J15060" s="34">
        <v>307</v>
      </c>
      <c r="K15060" s="34">
        <v>267</v>
      </c>
      <c r="L15060" s="34">
        <v>285</v>
      </c>
      <c r="M15060" s="34">
        <v>236</v>
      </c>
    </row>
    <row r="15061" spans="1:13" x14ac:dyDescent="0.2">
      <c r="A15061" s="34" t="s">
        <v>115955</v>
      </c>
      <c r="B15061" s="34">
        <v>346</v>
      </c>
      <c r="C15061" s="34">
        <v>365</v>
      </c>
      <c r="D15061" s="34">
        <v>362</v>
      </c>
      <c r="E15061" s="34">
        <v>374</v>
      </c>
      <c r="F15061" s="34">
        <v>309</v>
      </c>
      <c r="G15061" s="34">
        <v>334</v>
      </c>
      <c r="H15061" s="34">
        <v>369</v>
      </c>
      <c r="I15061" s="34">
        <v>406</v>
      </c>
      <c r="J15061" s="34">
        <v>327</v>
      </c>
      <c r="K15061" s="34">
        <v>277</v>
      </c>
      <c r="L15061" s="34">
        <v>341</v>
      </c>
      <c r="M15061" s="34">
        <v>268</v>
      </c>
    </row>
    <row r="15062" spans="1:13" x14ac:dyDescent="0.2">
      <c r="A15062" s="34" t="s">
        <v>115956</v>
      </c>
      <c r="B15062" s="34">
        <v>321</v>
      </c>
      <c r="C15062" s="34">
        <v>313</v>
      </c>
      <c r="D15062" s="34">
        <v>383</v>
      </c>
      <c r="E15062" s="34">
        <v>385</v>
      </c>
      <c r="F15062" s="34">
        <v>293</v>
      </c>
      <c r="G15062" s="34">
        <v>327</v>
      </c>
      <c r="H15062" s="34">
        <v>418</v>
      </c>
      <c r="I15062" s="34">
        <v>347</v>
      </c>
      <c r="J15062" s="34">
        <v>429</v>
      </c>
      <c r="K15062" s="34">
        <v>318</v>
      </c>
      <c r="L15062" s="34">
        <v>330</v>
      </c>
      <c r="M15062" s="34">
        <v>250</v>
      </c>
    </row>
    <row r="15063" spans="1:13" x14ac:dyDescent="0.2">
      <c r="A15063" s="34" t="s">
        <v>115957</v>
      </c>
      <c r="B15063" s="34">
        <v>359</v>
      </c>
      <c r="C15063" s="34">
        <v>408</v>
      </c>
      <c r="D15063" s="34">
        <v>429</v>
      </c>
      <c r="E15063" s="34">
        <v>403</v>
      </c>
      <c r="F15063" s="34">
        <v>366</v>
      </c>
      <c r="G15063" s="34">
        <v>356</v>
      </c>
      <c r="H15063" s="34">
        <v>378</v>
      </c>
      <c r="I15063" s="34">
        <v>353</v>
      </c>
      <c r="J15063" s="34">
        <v>367</v>
      </c>
      <c r="K15063" s="34">
        <v>297</v>
      </c>
      <c r="L15063" s="34">
        <v>372</v>
      </c>
      <c r="M15063" s="34">
        <v>296</v>
      </c>
    </row>
    <row r="15064" spans="1:13" x14ac:dyDescent="0.2">
      <c r="A15064" s="34" t="s">
        <v>115958</v>
      </c>
      <c r="B15064" s="34">
        <v>211</v>
      </c>
      <c r="C15064" s="34">
        <v>157</v>
      </c>
      <c r="D15064" s="34">
        <v>217</v>
      </c>
      <c r="E15064" s="34">
        <v>221</v>
      </c>
      <c r="F15064" s="34">
        <v>177</v>
      </c>
      <c r="G15064" s="34">
        <v>183</v>
      </c>
      <c r="H15064" s="34">
        <v>183</v>
      </c>
      <c r="I15064" s="34">
        <v>159</v>
      </c>
      <c r="J15064" s="34">
        <v>250</v>
      </c>
      <c r="K15064" s="34">
        <v>140</v>
      </c>
      <c r="L15064" s="34">
        <v>191</v>
      </c>
      <c r="M15064" s="34">
        <v>136</v>
      </c>
    </row>
    <row r="15065" spans="1:13" x14ac:dyDescent="0.2">
      <c r="A15065" s="34" t="s">
        <v>115959</v>
      </c>
      <c r="B15065" s="34">
        <v>404</v>
      </c>
      <c r="C15065" s="34">
        <v>511</v>
      </c>
      <c r="D15065" s="34">
        <v>507</v>
      </c>
      <c r="E15065" s="34">
        <v>580</v>
      </c>
      <c r="F15065" s="34">
        <v>470</v>
      </c>
      <c r="G15065" s="34">
        <v>466</v>
      </c>
      <c r="H15065" s="34">
        <v>497</v>
      </c>
      <c r="I15065" s="34">
        <v>445</v>
      </c>
      <c r="J15065" s="34">
        <v>526</v>
      </c>
      <c r="K15065" s="34">
        <v>452</v>
      </c>
      <c r="L15065" s="34">
        <v>504</v>
      </c>
      <c r="M15065" s="34">
        <v>403</v>
      </c>
    </row>
    <row r="15066" spans="1:13" x14ac:dyDescent="0.2">
      <c r="A15066" s="34" t="s">
        <v>115960</v>
      </c>
      <c r="B15066" s="34">
        <v>494</v>
      </c>
      <c r="C15066" s="34">
        <v>455</v>
      </c>
      <c r="D15066" s="34">
        <v>506</v>
      </c>
      <c r="E15066" s="34">
        <v>508</v>
      </c>
      <c r="F15066" s="34">
        <v>430</v>
      </c>
      <c r="G15066" s="34">
        <v>454</v>
      </c>
      <c r="H15066" s="34">
        <v>565</v>
      </c>
      <c r="I15066" s="34">
        <v>457</v>
      </c>
      <c r="J15066" s="34">
        <v>540</v>
      </c>
      <c r="K15066" s="34">
        <v>393</v>
      </c>
      <c r="L15066" s="34">
        <v>552</v>
      </c>
      <c r="M15066" s="34">
        <v>382</v>
      </c>
    </row>
    <row r="15067" spans="1:13" x14ac:dyDescent="0.2">
      <c r="A15067" s="34" t="s">
        <v>115961</v>
      </c>
      <c r="B15067" s="34">
        <v>812</v>
      </c>
      <c r="C15067" s="34">
        <v>855</v>
      </c>
      <c r="D15067" s="34">
        <v>1025</v>
      </c>
      <c r="E15067" s="34">
        <v>919</v>
      </c>
      <c r="F15067" s="34">
        <v>781</v>
      </c>
      <c r="G15067" s="34">
        <v>762</v>
      </c>
      <c r="H15067" s="34">
        <v>955</v>
      </c>
      <c r="I15067" s="34">
        <v>758</v>
      </c>
      <c r="J15067" s="34">
        <v>807</v>
      </c>
      <c r="K15067" s="34">
        <v>713</v>
      </c>
      <c r="L15067" s="34">
        <v>860</v>
      </c>
      <c r="M15067" s="34">
        <v>714</v>
      </c>
    </row>
    <row r="15068" spans="1:13" x14ac:dyDescent="0.2">
      <c r="A15068" s="34" t="s">
        <v>115962</v>
      </c>
      <c r="B15068" s="34">
        <v>235</v>
      </c>
      <c r="C15068" s="34">
        <v>263</v>
      </c>
      <c r="D15068" s="34">
        <v>206</v>
      </c>
      <c r="E15068" s="34">
        <v>270</v>
      </c>
      <c r="F15068" s="34">
        <v>234</v>
      </c>
      <c r="G15068" s="34">
        <v>233</v>
      </c>
      <c r="H15068" s="34">
        <v>290</v>
      </c>
      <c r="I15068" s="34">
        <v>243</v>
      </c>
      <c r="J15068" s="34">
        <v>201</v>
      </c>
      <c r="K15068" s="34">
        <v>204</v>
      </c>
      <c r="L15068" s="34">
        <v>262</v>
      </c>
      <c r="M15068" s="34">
        <v>182</v>
      </c>
    </row>
    <row r="15069" spans="1:13" x14ac:dyDescent="0.2">
      <c r="A15069" s="34" t="s">
        <v>115963</v>
      </c>
      <c r="B15069" s="34">
        <v>184</v>
      </c>
      <c r="C15069" s="34">
        <v>201</v>
      </c>
      <c r="D15069" s="34">
        <v>159</v>
      </c>
      <c r="E15069" s="34">
        <v>174</v>
      </c>
      <c r="F15069" s="34">
        <v>186</v>
      </c>
      <c r="G15069" s="34">
        <v>183</v>
      </c>
      <c r="H15069" s="34">
        <v>210</v>
      </c>
      <c r="I15069" s="34">
        <v>194</v>
      </c>
      <c r="J15069" s="34">
        <v>176</v>
      </c>
      <c r="K15069" s="34">
        <v>181</v>
      </c>
      <c r="L15069" s="34">
        <v>151</v>
      </c>
      <c r="M15069" s="34">
        <v>184</v>
      </c>
    </row>
    <row r="15070" spans="1:13" x14ac:dyDescent="0.2">
      <c r="A15070" s="34" t="s">
        <v>115964</v>
      </c>
      <c r="B15070" s="34">
        <v>347</v>
      </c>
      <c r="C15070" s="34">
        <v>302</v>
      </c>
      <c r="D15070" s="34">
        <v>335</v>
      </c>
      <c r="E15070" s="34">
        <v>304</v>
      </c>
      <c r="F15070" s="34">
        <v>283</v>
      </c>
      <c r="G15070" s="34">
        <v>260</v>
      </c>
      <c r="H15070" s="34">
        <v>372</v>
      </c>
      <c r="I15070" s="34">
        <v>381</v>
      </c>
      <c r="J15070" s="34">
        <v>374</v>
      </c>
      <c r="K15070" s="34">
        <v>230</v>
      </c>
      <c r="L15070" s="34">
        <v>286</v>
      </c>
      <c r="M15070" s="34">
        <v>260</v>
      </c>
    </row>
    <row r="15071" spans="1:13" x14ac:dyDescent="0.2">
      <c r="A15071" s="34" t="s">
        <v>115965</v>
      </c>
      <c r="B15071" s="34">
        <v>213</v>
      </c>
      <c r="C15071" s="34">
        <v>243</v>
      </c>
      <c r="D15071" s="34">
        <v>260</v>
      </c>
      <c r="E15071" s="34">
        <v>287</v>
      </c>
      <c r="F15071" s="34">
        <v>222</v>
      </c>
      <c r="G15071" s="34">
        <v>218</v>
      </c>
      <c r="H15071" s="34">
        <v>286</v>
      </c>
      <c r="I15071" s="34">
        <v>254</v>
      </c>
      <c r="J15071" s="34">
        <v>315</v>
      </c>
      <c r="K15071" s="34">
        <v>204</v>
      </c>
      <c r="L15071" s="34">
        <v>245</v>
      </c>
      <c r="M15071" s="34">
        <v>220</v>
      </c>
    </row>
    <row r="15072" spans="1:13" x14ac:dyDescent="0.2">
      <c r="A15072" s="34" t="s">
        <v>115966</v>
      </c>
      <c r="B15072" s="34">
        <v>286</v>
      </c>
      <c r="C15072" s="34">
        <v>287</v>
      </c>
      <c r="D15072" s="34">
        <v>276</v>
      </c>
      <c r="E15072" s="34">
        <v>314</v>
      </c>
      <c r="F15072" s="34">
        <v>297</v>
      </c>
      <c r="G15072" s="34">
        <v>262</v>
      </c>
      <c r="H15072" s="34">
        <v>339</v>
      </c>
      <c r="I15072" s="34">
        <v>244</v>
      </c>
      <c r="J15072" s="34">
        <v>309</v>
      </c>
      <c r="K15072" s="34">
        <v>242</v>
      </c>
      <c r="L15072" s="34">
        <v>243</v>
      </c>
      <c r="M15072" s="34">
        <v>211</v>
      </c>
    </row>
    <row r="15073" spans="1:13" x14ac:dyDescent="0.2">
      <c r="A15073" s="34" t="s">
        <v>115967</v>
      </c>
      <c r="B15073" s="34">
        <v>235</v>
      </c>
      <c r="C15073" s="34">
        <v>198</v>
      </c>
      <c r="D15073" s="34">
        <v>274</v>
      </c>
      <c r="E15073" s="34">
        <v>263</v>
      </c>
      <c r="F15073" s="34">
        <v>179</v>
      </c>
      <c r="G15073" s="34">
        <v>164</v>
      </c>
      <c r="H15073" s="34">
        <v>211</v>
      </c>
      <c r="I15073" s="34">
        <v>196</v>
      </c>
      <c r="J15073" s="34">
        <v>210</v>
      </c>
      <c r="K15073" s="34">
        <v>153</v>
      </c>
      <c r="L15073" s="34">
        <v>191</v>
      </c>
      <c r="M15073" s="34">
        <v>151</v>
      </c>
    </row>
    <row r="15074" spans="1:13" x14ac:dyDescent="0.2">
      <c r="A15074" s="34" t="s">
        <v>115968</v>
      </c>
      <c r="B15074" s="34">
        <v>406</v>
      </c>
      <c r="C15074" s="34">
        <v>367</v>
      </c>
      <c r="D15074" s="34">
        <v>336</v>
      </c>
      <c r="E15074" s="34">
        <v>356</v>
      </c>
      <c r="F15074" s="34">
        <v>240</v>
      </c>
      <c r="G15074" s="34">
        <v>281</v>
      </c>
      <c r="H15074" s="34">
        <v>310</v>
      </c>
      <c r="I15074" s="34">
        <v>295</v>
      </c>
      <c r="J15074" s="34">
        <v>299</v>
      </c>
      <c r="K15074" s="34">
        <v>297</v>
      </c>
      <c r="L15074" s="34">
        <v>376</v>
      </c>
      <c r="M15074" s="34">
        <v>238</v>
      </c>
    </row>
    <row r="15075" spans="1:13" x14ac:dyDescent="0.2">
      <c r="A15075" s="34" t="s">
        <v>115969</v>
      </c>
      <c r="B15075" s="34">
        <v>104</v>
      </c>
      <c r="C15075" s="34">
        <v>124</v>
      </c>
      <c r="D15075" s="34">
        <v>108</v>
      </c>
      <c r="E15075" s="34">
        <v>142</v>
      </c>
      <c r="F15075" s="34">
        <v>123</v>
      </c>
      <c r="G15075" s="34">
        <v>137</v>
      </c>
      <c r="H15075" s="34">
        <v>140</v>
      </c>
      <c r="I15075" s="34">
        <v>117</v>
      </c>
      <c r="J15075" s="34">
        <v>109</v>
      </c>
      <c r="K15075" s="34">
        <v>94</v>
      </c>
      <c r="L15075" s="34">
        <v>92</v>
      </c>
      <c r="M15075" s="34">
        <v>78</v>
      </c>
    </row>
    <row r="15076" spans="1:13" x14ac:dyDescent="0.2">
      <c r="A15076" s="34" t="s">
        <v>115970</v>
      </c>
      <c r="B15076" s="34">
        <v>131</v>
      </c>
      <c r="C15076" s="34">
        <v>177</v>
      </c>
      <c r="D15076" s="34">
        <v>133</v>
      </c>
      <c r="E15076" s="34">
        <v>115</v>
      </c>
      <c r="F15076" s="34">
        <v>149</v>
      </c>
      <c r="G15076" s="34">
        <v>146</v>
      </c>
      <c r="H15076" s="34">
        <v>123</v>
      </c>
      <c r="I15076" s="34">
        <v>149</v>
      </c>
      <c r="J15076" s="34">
        <v>127</v>
      </c>
      <c r="K15076" s="34">
        <v>153</v>
      </c>
      <c r="L15076" s="34">
        <v>162</v>
      </c>
      <c r="M15076" s="34">
        <v>140</v>
      </c>
    </row>
    <row r="15077" spans="1:13" x14ac:dyDescent="0.2">
      <c r="A15077" s="34" t="s">
        <v>115971</v>
      </c>
      <c r="B15077" s="34">
        <v>161</v>
      </c>
      <c r="C15077" s="34">
        <v>159</v>
      </c>
      <c r="D15077" s="34">
        <v>205</v>
      </c>
      <c r="E15077" s="34">
        <v>203</v>
      </c>
      <c r="F15077" s="34">
        <v>182</v>
      </c>
      <c r="G15077" s="34">
        <v>156</v>
      </c>
      <c r="H15077" s="34">
        <v>198</v>
      </c>
      <c r="I15077" s="34">
        <v>202</v>
      </c>
      <c r="J15077" s="34">
        <v>153</v>
      </c>
      <c r="K15077" s="34">
        <v>172</v>
      </c>
      <c r="L15077" s="34">
        <v>167</v>
      </c>
      <c r="M15077" s="34">
        <v>177</v>
      </c>
    </row>
    <row r="15078" spans="1:13" x14ac:dyDescent="0.2">
      <c r="A15078" s="34" t="s">
        <v>115972</v>
      </c>
      <c r="B15078" s="34">
        <v>150</v>
      </c>
      <c r="C15078" s="34">
        <v>197</v>
      </c>
      <c r="D15078" s="34">
        <v>180</v>
      </c>
      <c r="E15078" s="34">
        <v>222</v>
      </c>
      <c r="F15078" s="34">
        <v>182</v>
      </c>
      <c r="G15078" s="34">
        <v>197</v>
      </c>
      <c r="H15078" s="34">
        <v>185</v>
      </c>
      <c r="I15078" s="34">
        <v>197</v>
      </c>
      <c r="J15078" s="34">
        <v>178</v>
      </c>
      <c r="K15078" s="34">
        <v>159</v>
      </c>
      <c r="L15078" s="34">
        <v>174</v>
      </c>
      <c r="M15078" s="34">
        <v>154</v>
      </c>
    </row>
    <row r="15079" spans="1:13" x14ac:dyDescent="0.2">
      <c r="A15079" s="34" t="s">
        <v>115973</v>
      </c>
      <c r="B15079" s="34">
        <v>249</v>
      </c>
      <c r="C15079" s="34">
        <v>250</v>
      </c>
      <c r="D15079" s="34">
        <v>243</v>
      </c>
      <c r="E15079" s="34">
        <v>291</v>
      </c>
      <c r="F15079" s="34">
        <v>236</v>
      </c>
      <c r="G15079" s="34">
        <v>230</v>
      </c>
      <c r="H15079" s="34">
        <v>322</v>
      </c>
      <c r="I15079" s="34">
        <v>299</v>
      </c>
      <c r="J15079" s="34">
        <v>317</v>
      </c>
      <c r="K15079" s="34">
        <v>248</v>
      </c>
      <c r="L15079" s="34">
        <v>242</v>
      </c>
      <c r="M15079" s="34">
        <v>199</v>
      </c>
    </row>
    <row r="15080" spans="1:13" x14ac:dyDescent="0.2">
      <c r="A15080" s="34" t="s">
        <v>115974</v>
      </c>
      <c r="B15080" s="34">
        <v>390</v>
      </c>
      <c r="C15080" s="34">
        <v>398</v>
      </c>
      <c r="D15080" s="34">
        <v>397</v>
      </c>
      <c r="E15080" s="34">
        <v>381</v>
      </c>
      <c r="F15080" s="34">
        <v>431</v>
      </c>
      <c r="G15080" s="34">
        <v>357</v>
      </c>
      <c r="H15080" s="34">
        <v>383</v>
      </c>
      <c r="I15080" s="34">
        <v>360</v>
      </c>
      <c r="J15080" s="34">
        <v>372</v>
      </c>
      <c r="K15080" s="34">
        <v>309</v>
      </c>
      <c r="L15080" s="34">
        <v>381</v>
      </c>
      <c r="M15080" s="34">
        <v>310</v>
      </c>
    </row>
    <row r="15081" spans="1:13" x14ac:dyDescent="0.2">
      <c r="A15081" s="34" t="s">
        <v>115975</v>
      </c>
      <c r="B15081" s="34">
        <v>295</v>
      </c>
      <c r="C15081" s="34">
        <v>342</v>
      </c>
      <c r="D15081" s="34">
        <v>338</v>
      </c>
      <c r="E15081" s="34">
        <v>367</v>
      </c>
      <c r="F15081" s="34">
        <v>270</v>
      </c>
      <c r="G15081" s="34">
        <v>328</v>
      </c>
      <c r="H15081" s="34">
        <v>333</v>
      </c>
      <c r="I15081" s="34">
        <v>373</v>
      </c>
      <c r="J15081" s="34">
        <v>385</v>
      </c>
      <c r="K15081" s="34">
        <v>307</v>
      </c>
      <c r="L15081" s="34">
        <v>372</v>
      </c>
      <c r="M15081" s="34">
        <v>285</v>
      </c>
    </row>
    <row r="15082" spans="1:13" x14ac:dyDescent="0.2">
      <c r="A15082" s="34" t="s">
        <v>115976</v>
      </c>
      <c r="B15082" s="34">
        <v>798</v>
      </c>
      <c r="C15082" s="34">
        <v>814</v>
      </c>
      <c r="D15082" s="34">
        <v>864</v>
      </c>
      <c r="E15082" s="34">
        <v>859</v>
      </c>
      <c r="F15082" s="34">
        <v>755</v>
      </c>
      <c r="G15082" s="34">
        <v>733</v>
      </c>
      <c r="H15082" s="34">
        <v>924</v>
      </c>
      <c r="I15082" s="34">
        <v>787</v>
      </c>
      <c r="J15082" s="34">
        <v>898</v>
      </c>
      <c r="K15082" s="34">
        <v>606</v>
      </c>
      <c r="L15082" s="34">
        <v>799</v>
      </c>
      <c r="M15082" s="34">
        <v>621</v>
      </c>
    </row>
    <row r="15083" spans="1:13" x14ac:dyDescent="0.2">
      <c r="A15083" s="34" t="s">
        <v>115977</v>
      </c>
      <c r="B15083" s="34">
        <v>191</v>
      </c>
      <c r="C15083" s="34">
        <v>258</v>
      </c>
      <c r="D15083" s="34">
        <v>238</v>
      </c>
      <c r="E15083" s="34">
        <v>302</v>
      </c>
      <c r="F15083" s="34">
        <v>199</v>
      </c>
      <c r="G15083" s="34">
        <v>241</v>
      </c>
      <c r="H15083" s="34">
        <v>255</v>
      </c>
      <c r="I15083" s="34">
        <v>305</v>
      </c>
      <c r="J15083" s="34">
        <v>227</v>
      </c>
      <c r="K15083" s="34">
        <v>188</v>
      </c>
      <c r="L15083" s="34">
        <v>169</v>
      </c>
      <c r="M15083" s="34">
        <v>169</v>
      </c>
    </row>
    <row r="15084" spans="1:13" x14ac:dyDescent="0.2">
      <c r="A15084" s="34" t="s">
        <v>115978</v>
      </c>
      <c r="B15084" s="34">
        <v>110</v>
      </c>
      <c r="C15084" s="34">
        <v>184</v>
      </c>
      <c r="D15084" s="34">
        <v>186</v>
      </c>
      <c r="E15084" s="34">
        <v>188</v>
      </c>
      <c r="F15084" s="34">
        <v>145</v>
      </c>
      <c r="G15084" s="34">
        <v>171</v>
      </c>
      <c r="H15084" s="34">
        <v>195</v>
      </c>
      <c r="I15084" s="34">
        <v>211</v>
      </c>
      <c r="J15084" s="34">
        <v>216</v>
      </c>
      <c r="K15084" s="34">
        <v>138</v>
      </c>
      <c r="L15084" s="34">
        <v>184</v>
      </c>
      <c r="M15084" s="34">
        <v>139</v>
      </c>
    </row>
    <row r="15085" spans="1:13" x14ac:dyDescent="0.2">
      <c r="A15085" s="34" t="s">
        <v>115979</v>
      </c>
      <c r="B15085" s="34">
        <v>526</v>
      </c>
      <c r="C15085" s="34">
        <v>551</v>
      </c>
      <c r="D15085" s="34">
        <v>557</v>
      </c>
      <c r="E15085" s="34">
        <v>614</v>
      </c>
      <c r="F15085" s="34">
        <v>599</v>
      </c>
      <c r="G15085" s="34">
        <v>484</v>
      </c>
      <c r="H15085" s="34">
        <v>532</v>
      </c>
      <c r="I15085" s="34">
        <v>561</v>
      </c>
      <c r="J15085" s="34">
        <v>574</v>
      </c>
      <c r="K15085" s="34">
        <v>538</v>
      </c>
      <c r="L15085" s="34">
        <v>536</v>
      </c>
      <c r="M15085" s="34">
        <v>415</v>
      </c>
    </row>
    <row r="15086" spans="1:13" x14ac:dyDescent="0.2">
      <c r="A15086" s="34" t="s">
        <v>115980</v>
      </c>
      <c r="B15086" s="34">
        <v>298</v>
      </c>
      <c r="C15086" s="34">
        <v>233</v>
      </c>
      <c r="D15086" s="34">
        <v>294</v>
      </c>
      <c r="E15086" s="34">
        <v>282</v>
      </c>
      <c r="F15086" s="34">
        <v>263</v>
      </c>
      <c r="G15086" s="34">
        <v>232</v>
      </c>
      <c r="H15086" s="34">
        <v>265</v>
      </c>
      <c r="I15086" s="34">
        <v>220</v>
      </c>
      <c r="J15086" s="34">
        <v>295</v>
      </c>
      <c r="K15086" s="34">
        <v>190</v>
      </c>
      <c r="L15086" s="34">
        <v>294</v>
      </c>
      <c r="M15086" s="34">
        <v>192</v>
      </c>
    </row>
    <row r="15087" spans="1:13" x14ac:dyDescent="0.2">
      <c r="A15087" s="34" t="s">
        <v>115981</v>
      </c>
      <c r="B15087" s="34">
        <v>214</v>
      </c>
      <c r="C15087" s="34">
        <v>303</v>
      </c>
      <c r="D15087" s="34">
        <v>298</v>
      </c>
      <c r="E15087" s="34">
        <v>293</v>
      </c>
      <c r="F15087" s="34">
        <v>233</v>
      </c>
      <c r="G15087" s="34">
        <v>227</v>
      </c>
      <c r="H15087" s="34">
        <v>279</v>
      </c>
      <c r="I15087" s="34">
        <v>263</v>
      </c>
      <c r="J15087" s="34">
        <v>305</v>
      </c>
      <c r="K15087" s="34">
        <v>219</v>
      </c>
      <c r="L15087" s="34">
        <v>344</v>
      </c>
      <c r="M15087" s="34">
        <v>188</v>
      </c>
    </row>
    <row r="15088" spans="1:13" x14ac:dyDescent="0.2">
      <c r="A15088" s="34" t="s">
        <v>115982</v>
      </c>
      <c r="B15088" s="34">
        <v>168</v>
      </c>
      <c r="C15088" s="34">
        <v>244</v>
      </c>
      <c r="D15088" s="34">
        <v>196</v>
      </c>
      <c r="E15088" s="34">
        <v>203</v>
      </c>
      <c r="F15088" s="34">
        <v>192</v>
      </c>
      <c r="G15088" s="34">
        <v>241</v>
      </c>
      <c r="H15088" s="34">
        <v>266</v>
      </c>
      <c r="I15088" s="34">
        <v>225</v>
      </c>
      <c r="J15088" s="34">
        <v>269</v>
      </c>
      <c r="K15088" s="34">
        <v>166</v>
      </c>
      <c r="L15088" s="34">
        <v>193</v>
      </c>
      <c r="M15088" s="34">
        <v>209</v>
      </c>
    </row>
    <row r="15089" spans="1:13" x14ac:dyDescent="0.2">
      <c r="A15089" s="34" t="s">
        <v>115983</v>
      </c>
      <c r="B15089" s="34">
        <v>185</v>
      </c>
      <c r="C15089" s="34">
        <v>280</v>
      </c>
      <c r="D15089" s="34">
        <v>281</v>
      </c>
      <c r="E15089" s="34">
        <v>338</v>
      </c>
      <c r="F15089" s="34">
        <v>204</v>
      </c>
      <c r="G15089" s="34">
        <v>238</v>
      </c>
      <c r="H15089" s="34">
        <v>290</v>
      </c>
      <c r="I15089" s="34">
        <v>271</v>
      </c>
      <c r="J15089" s="34">
        <v>207</v>
      </c>
      <c r="K15089" s="34">
        <v>259</v>
      </c>
      <c r="L15089" s="34">
        <v>203</v>
      </c>
      <c r="M15089" s="34">
        <v>233</v>
      </c>
    </row>
    <row r="15090" spans="1:13" x14ac:dyDescent="0.2">
      <c r="A15090" s="34" t="s">
        <v>115984</v>
      </c>
      <c r="B15090" s="34">
        <v>219</v>
      </c>
      <c r="C15090" s="34">
        <v>214</v>
      </c>
      <c r="D15090" s="34">
        <v>205</v>
      </c>
      <c r="E15090" s="34">
        <v>251</v>
      </c>
      <c r="F15090" s="34">
        <v>236</v>
      </c>
      <c r="G15090" s="34">
        <v>203</v>
      </c>
      <c r="H15090" s="34">
        <v>245</v>
      </c>
      <c r="I15090" s="34">
        <v>249</v>
      </c>
      <c r="J15090" s="34">
        <v>270</v>
      </c>
      <c r="K15090" s="34">
        <v>198</v>
      </c>
      <c r="L15090" s="34">
        <v>220</v>
      </c>
      <c r="M15090" s="34">
        <v>149</v>
      </c>
    </row>
    <row r="15091" spans="1:13" x14ac:dyDescent="0.2">
      <c r="A15091" s="34" t="s">
        <v>115985</v>
      </c>
      <c r="B15091" s="34">
        <v>379</v>
      </c>
      <c r="C15091" s="34">
        <v>334</v>
      </c>
      <c r="D15091" s="34">
        <v>396</v>
      </c>
      <c r="E15091" s="34">
        <v>329</v>
      </c>
      <c r="F15091" s="34">
        <v>283</v>
      </c>
      <c r="G15091" s="34">
        <v>350</v>
      </c>
      <c r="H15091" s="34">
        <v>372</v>
      </c>
      <c r="I15091" s="34">
        <v>300</v>
      </c>
      <c r="J15091" s="34">
        <v>337</v>
      </c>
      <c r="K15091" s="34">
        <v>288</v>
      </c>
      <c r="L15091" s="34">
        <v>308</v>
      </c>
      <c r="M15091" s="34">
        <v>166</v>
      </c>
    </row>
    <row r="15092" spans="1:13" x14ac:dyDescent="0.2">
      <c r="A15092" s="34" t="s">
        <v>115986</v>
      </c>
      <c r="B15092" s="34">
        <v>387</v>
      </c>
      <c r="C15092" s="34">
        <v>418</v>
      </c>
      <c r="D15092" s="34">
        <v>479</v>
      </c>
      <c r="E15092" s="34">
        <v>432</v>
      </c>
      <c r="F15092" s="34">
        <v>389</v>
      </c>
      <c r="G15092" s="34">
        <v>373</v>
      </c>
      <c r="H15092" s="34">
        <v>471</v>
      </c>
      <c r="I15092" s="34">
        <v>419</v>
      </c>
      <c r="J15092" s="34">
        <v>527</v>
      </c>
      <c r="K15092" s="34">
        <v>358</v>
      </c>
      <c r="L15092" s="34">
        <v>451</v>
      </c>
      <c r="M15092" s="34">
        <v>316</v>
      </c>
    </row>
    <row r="15093" spans="1:13" x14ac:dyDescent="0.2">
      <c r="A15093" s="34" t="s">
        <v>115987</v>
      </c>
      <c r="B15093" s="34">
        <v>306</v>
      </c>
      <c r="C15093" s="34">
        <v>428</v>
      </c>
      <c r="D15093" s="34">
        <v>413</v>
      </c>
      <c r="E15093" s="34">
        <v>486</v>
      </c>
      <c r="F15093" s="34">
        <v>398</v>
      </c>
      <c r="G15093" s="34">
        <v>437</v>
      </c>
      <c r="H15093" s="34">
        <v>482</v>
      </c>
      <c r="I15093" s="34">
        <v>430</v>
      </c>
      <c r="J15093" s="34">
        <v>499</v>
      </c>
      <c r="K15093" s="34">
        <v>321</v>
      </c>
      <c r="L15093" s="34">
        <v>422</v>
      </c>
      <c r="M15093" s="34">
        <v>399</v>
      </c>
    </row>
    <row r="15094" spans="1:13" x14ac:dyDescent="0.2">
      <c r="A15094" s="34" t="s">
        <v>115988</v>
      </c>
      <c r="B15094" s="34">
        <v>120</v>
      </c>
      <c r="C15094" s="34">
        <v>139</v>
      </c>
      <c r="D15094" s="34">
        <v>137</v>
      </c>
      <c r="E15094" s="34">
        <v>193</v>
      </c>
      <c r="F15094" s="34">
        <v>120</v>
      </c>
      <c r="G15094" s="34">
        <v>170</v>
      </c>
      <c r="H15094" s="34">
        <v>134</v>
      </c>
      <c r="I15094" s="34">
        <v>129</v>
      </c>
      <c r="J15094" s="34">
        <v>132</v>
      </c>
      <c r="K15094" s="34">
        <v>141</v>
      </c>
      <c r="L15094" s="34">
        <v>73</v>
      </c>
      <c r="M15094" s="34">
        <v>111</v>
      </c>
    </row>
    <row r="15095" spans="1:13" x14ac:dyDescent="0.2">
      <c r="A15095" s="34" t="s">
        <v>115989</v>
      </c>
      <c r="B15095" s="34">
        <v>221</v>
      </c>
      <c r="C15095" s="34">
        <v>252</v>
      </c>
      <c r="D15095" s="34">
        <v>247</v>
      </c>
      <c r="E15095" s="34">
        <v>248</v>
      </c>
      <c r="F15095" s="34">
        <v>211</v>
      </c>
      <c r="G15095" s="34">
        <v>229</v>
      </c>
      <c r="H15095" s="34">
        <v>286</v>
      </c>
      <c r="I15095" s="34">
        <v>239</v>
      </c>
      <c r="J15095" s="34">
        <v>218</v>
      </c>
      <c r="K15095" s="34">
        <v>167</v>
      </c>
      <c r="L15095" s="34">
        <v>235</v>
      </c>
      <c r="M15095" s="34">
        <v>212</v>
      </c>
    </row>
    <row r="15096" spans="1:13" x14ac:dyDescent="0.2">
      <c r="A15096" s="34" t="s">
        <v>115990</v>
      </c>
      <c r="B15096" s="34">
        <v>165</v>
      </c>
      <c r="C15096" s="34">
        <v>164</v>
      </c>
      <c r="D15096" s="34">
        <v>170</v>
      </c>
      <c r="E15096" s="34">
        <v>190</v>
      </c>
      <c r="F15096" s="34">
        <v>212</v>
      </c>
      <c r="G15096" s="34">
        <v>207</v>
      </c>
      <c r="H15096" s="34">
        <v>232</v>
      </c>
      <c r="I15096" s="34">
        <v>166</v>
      </c>
      <c r="J15096" s="34">
        <v>255</v>
      </c>
      <c r="K15096" s="34">
        <v>144</v>
      </c>
      <c r="L15096" s="34">
        <v>182</v>
      </c>
      <c r="M15096" s="34">
        <v>122</v>
      </c>
    </row>
    <row r="15097" spans="1:13" x14ac:dyDescent="0.2">
      <c r="A15097" s="34" t="s">
        <v>115991</v>
      </c>
      <c r="B15097" s="34">
        <v>158</v>
      </c>
      <c r="C15097" s="34">
        <v>216</v>
      </c>
      <c r="D15097" s="34">
        <v>195</v>
      </c>
      <c r="E15097" s="34">
        <v>257</v>
      </c>
      <c r="F15097" s="34">
        <v>119</v>
      </c>
      <c r="G15097" s="34">
        <v>187</v>
      </c>
      <c r="H15097" s="34">
        <v>172</v>
      </c>
      <c r="I15097" s="34">
        <v>216</v>
      </c>
      <c r="J15097" s="34">
        <v>230</v>
      </c>
      <c r="K15097" s="34">
        <v>160</v>
      </c>
      <c r="L15097" s="34">
        <v>169</v>
      </c>
      <c r="M15097" s="34">
        <v>148</v>
      </c>
    </row>
    <row r="15098" spans="1:13" x14ac:dyDescent="0.2">
      <c r="A15098" s="34" t="s">
        <v>115992</v>
      </c>
      <c r="B15098" s="34">
        <v>233</v>
      </c>
      <c r="C15098" s="34">
        <v>256</v>
      </c>
      <c r="D15098" s="34">
        <v>151</v>
      </c>
      <c r="E15098" s="34">
        <v>249</v>
      </c>
      <c r="F15098" s="34">
        <v>201</v>
      </c>
      <c r="G15098" s="34">
        <v>230</v>
      </c>
      <c r="H15098" s="34">
        <v>223</v>
      </c>
      <c r="I15098" s="34">
        <v>263</v>
      </c>
      <c r="J15098" s="34">
        <v>213</v>
      </c>
      <c r="K15098" s="34">
        <v>196</v>
      </c>
      <c r="L15098" s="34">
        <v>239</v>
      </c>
      <c r="M15098" s="34">
        <v>213</v>
      </c>
    </row>
    <row r="15099" spans="1:13" x14ac:dyDescent="0.2">
      <c r="A15099" s="34" t="s">
        <v>115993</v>
      </c>
      <c r="B15099" s="34">
        <v>317</v>
      </c>
      <c r="C15099" s="34">
        <v>447</v>
      </c>
      <c r="D15099" s="34">
        <v>371</v>
      </c>
      <c r="E15099" s="34">
        <v>468</v>
      </c>
      <c r="F15099" s="34">
        <v>277</v>
      </c>
      <c r="G15099" s="34">
        <v>323</v>
      </c>
      <c r="H15099" s="34">
        <v>412</v>
      </c>
      <c r="I15099" s="34">
        <v>391</v>
      </c>
      <c r="J15099" s="34">
        <v>347</v>
      </c>
      <c r="K15099" s="34">
        <v>299</v>
      </c>
      <c r="L15099" s="34">
        <v>347</v>
      </c>
      <c r="M15099" s="34">
        <v>282</v>
      </c>
    </row>
    <row r="15100" spans="1:13" x14ac:dyDescent="0.2">
      <c r="A15100" s="34" t="s">
        <v>115994</v>
      </c>
      <c r="B15100" s="34">
        <v>128</v>
      </c>
      <c r="C15100" s="34">
        <v>119</v>
      </c>
      <c r="D15100" s="34">
        <v>122</v>
      </c>
      <c r="E15100" s="34">
        <v>162</v>
      </c>
      <c r="F15100" s="34">
        <v>112</v>
      </c>
      <c r="G15100" s="34">
        <v>129</v>
      </c>
      <c r="H15100" s="34">
        <v>135</v>
      </c>
      <c r="I15100" s="34">
        <v>150</v>
      </c>
      <c r="J15100" s="34">
        <v>126</v>
      </c>
      <c r="K15100" s="34">
        <v>98</v>
      </c>
      <c r="L15100" s="34">
        <v>124</v>
      </c>
      <c r="M15100" s="34">
        <v>111</v>
      </c>
    </row>
    <row r="15101" spans="1:13" x14ac:dyDescent="0.2">
      <c r="A15101" s="34" t="s">
        <v>115995</v>
      </c>
      <c r="B15101" s="34">
        <v>256</v>
      </c>
      <c r="C15101" s="34">
        <v>230</v>
      </c>
      <c r="D15101" s="34">
        <v>277</v>
      </c>
      <c r="E15101" s="34">
        <v>224</v>
      </c>
      <c r="F15101" s="34">
        <v>232</v>
      </c>
      <c r="G15101" s="34">
        <v>202</v>
      </c>
      <c r="H15101" s="34">
        <v>293</v>
      </c>
      <c r="I15101" s="34">
        <v>216</v>
      </c>
      <c r="J15101" s="34">
        <v>264</v>
      </c>
      <c r="K15101" s="34">
        <v>183</v>
      </c>
      <c r="L15101" s="34">
        <v>257</v>
      </c>
      <c r="M15101" s="34">
        <v>164</v>
      </c>
    </row>
    <row r="15102" spans="1:13" x14ac:dyDescent="0.2">
      <c r="A15102" s="34" t="s">
        <v>115996</v>
      </c>
      <c r="B15102" s="34">
        <v>369</v>
      </c>
      <c r="C15102" s="34">
        <v>536</v>
      </c>
      <c r="D15102" s="34">
        <v>651</v>
      </c>
      <c r="E15102" s="34">
        <v>642</v>
      </c>
      <c r="F15102" s="34">
        <v>451</v>
      </c>
      <c r="G15102" s="34">
        <v>511</v>
      </c>
      <c r="H15102" s="34">
        <v>523</v>
      </c>
      <c r="I15102" s="34">
        <v>564</v>
      </c>
      <c r="J15102" s="34">
        <v>565</v>
      </c>
      <c r="K15102" s="34">
        <v>475</v>
      </c>
      <c r="L15102" s="34">
        <v>575</v>
      </c>
      <c r="M15102" s="34">
        <v>418</v>
      </c>
    </row>
    <row r="15103" spans="1:13" x14ac:dyDescent="0.2">
      <c r="A15103" s="34" t="s">
        <v>115997</v>
      </c>
      <c r="B15103" s="34">
        <v>864</v>
      </c>
      <c r="C15103" s="34">
        <v>742</v>
      </c>
      <c r="D15103" s="34">
        <v>997</v>
      </c>
      <c r="E15103" s="34">
        <v>860</v>
      </c>
      <c r="F15103" s="34">
        <v>782</v>
      </c>
      <c r="G15103" s="34">
        <v>735</v>
      </c>
      <c r="H15103" s="34">
        <v>955</v>
      </c>
      <c r="I15103" s="34">
        <v>797</v>
      </c>
      <c r="J15103" s="34">
        <v>815</v>
      </c>
      <c r="K15103" s="34">
        <v>661</v>
      </c>
      <c r="L15103" s="34">
        <v>897</v>
      </c>
      <c r="M15103" s="34">
        <v>580</v>
      </c>
    </row>
    <row r="15104" spans="1:13" x14ac:dyDescent="0.2">
      <c r="A15104" s="34" t="s">
        <v>115998</v>
      </c>
      <c r="B15104" s="34">
        <v>348</v>
      </c>
      <c r="C15104" s="34">
        <v>359</v>
      </c>
      <c r="D15104" s="34">
        <v>308</v>
      </c>
      <c r="E15104" s="34">
        <v>348</v>
      </c>
      <c r="F15104" s="34">
        <v>295</v>
      </c>
      <c r="G15104" s="34">
        <v>316</v>
      </c>
      <c r="H15104" s="34">
        <v>369</v>
      </c>
      <c r="I15104" s="34">
        <v>304</v>
      </c>
      <c r="J15104" s="34">
        <v>336</v>
      </c>
      <c r="K15104" s="34">
        <v>290</v>
      </c>
      <c r="L15104" s="34">
        <v>353</v>
      </c>
      <c r="M15104" s="34">
        <v>275</v>
      </c>
    </row>
    <row r="15105" spans="1:13" x14ac:dyDescent="0.2">
      <c r="A15105" s="34" t="s">
        <v>115999</v>
      </c>
      <c r="B15105" s="34">
        <v>509</v>
      </c>
      <c r="C15105" s="34">
        <v>572</v>
      </c>
      <c r="D15105" s="34">
        <v>580</v>
      </c>
      <c r="E15105" s="34">
        <v>585</v>
      </c>
      <c r="F15105" s="34">
        <v>531</v>
      </c>
      <c r="G15105" s="34">
        <v>524</v>
      </c>
      <c r="H15105" s="34">
        <v>672</v>
      </c>
      <c r="I15105" s="34">
        <v>527</v>
      </c>
      <c r="J15105" s="34">
        <v>598</v>
      </c>
      <c r="K15105" s="34">
        <v>500</v>
      </c>
      <c r="L15105" s="34">
        <v>499</v>
      </c>
      <c r="M15105" s="34">
        <v>444</v>
      </c>
    </row>
    <row r="15106" spans="1:13" x14ac:dyDescent="0.2">
      <c r="A15106" s="34" t="s">
        <v>116000</v>
      </c>
      <c r="B15106" s="34">
        <v>334</v>
      </c>
      <c r="C15106" s="34">
        <v>380</v>
      </c>
      <c r="D15106" s="34">
        <v>409</v>
      </c>
      <c r="E15106" s="34">
        <v>356</v>
      </c>
      <c r="F15106" s="34">
        <v>366</v>
      </c>
      <c r="G15106" s="34">
        <v>341</v>
      </c>
      <c r="H15106" s="34">
        <v>470</v>
      </c>
      <c r="I15106" s="34">
        <v>409</v>
      </c>
      <c r="J15106" s="34">
        <v>358</v>
      </c>
      <c r="K15106" s="34">
        <v>370</v>
      </c>
      <c r="L15106" s="34">
        <v>376</v>
      </c>
      <c r="M15106" s="34">
        <v>275</v>
      </c>
    </row>
    <row r="15107" spans="1:13" x14ac:dyDescent="0.2">
      <c r="A15107" s="34" t="s">
        <v>116001</v>
      </c>
      <c r="B15107" s="34">
        <v>140</v>
      </c>
      <c r="C15107" s="34">
        <v>151</v>
      </c>
      <c r="D15107" s="34">
        <v>162</v>
      </c>
      <c r="E15107" s="34">
        <v>143</v>
      </c>
      <c r="F15107" s="34">
        <v>144</v>
      </c>
      <c r="G15107" s="34">
        <v>140</v>
      </c>
      <c r="H15107" s="34">
        <v>174</v>
      </c>
      <c r="I15107" s="34">
        <v>152</v>
      </c>
      <c r="J15107" s="34">
        <v>152</v>
      </c>
      <c r="K15107" s="34">
        <v>117</v>
      </c>
      <c r="L15107" s="34">
        <v>175</v>
      </c>
      <c r="M15107" s="34">
        <v>107</v>
      </c>
    </row>
    <row r="15108" spans="1:13" x14ac:dyDescent="0.2">
      <c r="A15108" s="34" t="s">
        <v>116002</v>
      </c>
      <c r="B15108" s="34">
        <v>175</v>
      </c>
      <c r="C15108" s="34">
        <v>236</v>
      </c>
      <c r="D15108" s="34">
        <v>187</v>
      </c>
      <c r="E15108" s="34">
        <v>202</v>
      </c>
      <c r="F15108" s="34">
        <v>187</v>
      </c>
      <c r="G15108" s="34">
        <v>217</v>
      </c>
      <c r="H15108" s="34">
        <v>306</v>
      </c>
      <c r="I15108" s="34">
        <v>218</v>
      </c>
      <c r="J15108" s="34">
        <v>238</v>
      </c>
      <c r="K15108" s="34">
        <v>195</v>
      </c>
      <c r="L15108" s="34">
        <v>213</v>
      </c>
      <c r="M15108" s="34">
        <v>179</v>
      </c>
    </row>
    <row r="15109" spans="1:13" x14ac:dyDescent="0.2">
      <c r="A15109" s="34" t="s">
        <v>116003</v>
      </c>
      <c r="B15109" s="34">
        <v>178</v>
      </c>
      <c r="C15109" s="34">
        <v>227</v>
      </c>
      <c r="D15109" s="34">
        <v>231</v>
      </c>
      <c r="E15109" s="34">
        <v>217</v>
      </c>
      <c r="F15109" s="34">
        <v>215</v>
      </c>
      <c r="G15109" s="34">
        <v>210</v>
      </c>
      <c r="H15109" s="34">
        <v>242</v>
      </c>
      <c r="I15109" s="34">
        <v>187</v>
      </c>
      <c r="J15109" s="34">
        <v>175</v>
      </c>
      <c r="K15109" s="34">
        <v>170</v>
      </c>
      <c r="L15109" s="34">
        <v>190</v>
      </c>
      <c r="M15109" s="34">
        <v>131</v>
      </c>
    </row>
    <row r="15110" spans="1:13" x14ac:dyDescent="0.2">
      <c r="A15110" s="34" t="s">
        <v>116004</v>
      </c>
      <c r="B15110" s="34">
        <v>120</v>
      </c>
      <c r="C15110" s="34">
        <v>87</v>
      </c>
      <c r="D15110" s="34">
        <v>112</v>
      </c>
      <c r="E15110" s="34">
        <v>69</v>
      </c>
      <c r="F15110" s="34">
        <v>77</v>
      </c>
      <c r="G15110" s="34">
        <v>61</v>
      </c>
      <c r="H15110" s="34">
        <v>54</v>
      </c>
      <c r="I15110" s="34">
        <v>53</v>
      </c>
      <c r="J15110" s="34">
        <v>75</v>
      </c>
      <c r="K15110" s="34">
        <v>50</v>
      </c>
      <c r="L15110" s="34">
        <v>73</v>
      </c>
      <c r="M15110" s="34">
        <v>71</v>
      </c>
    </row>
    <row r="15111" spans="1:13" x14ac:dyDescent="0.2">
      <c r="A15111" s="34" t="s">
        <v>116005</v>
      </c>
      <c r="B15111" s="34">
        <v>76</v>
      </c>
      <c r="C15111" s="34">
        <v>172</v>
      </c>
      <c r="D15111" s="34">
        <v>144</v>
      </c>
      <c r="E15111" s="34">
        <v>116</v>
      </c>
      <c r="F15111" s="34">
        <v>141</v>
      </c>
      <c r="G15111" s="34">
        <v>132</v>
      </c>
      <c r="H15111" s="34">
        <v>134</v>
      </c>
      <c r="I15111" s="34">
        <v>147</v>
      </c>
      <c r="J15111" s="34">
        <v>90</v>
      </c>
      <c r="K15111" s="34">
        <v>103</v>
      </c>
      <c r="L15111" s="34">
        <v>94</v>
      </c>
      <c r="M15111" s="34">
        <v>78</v>
      </c>
    </row>
    <row r="15112" spans="1:13" x14ac:dyDescent="0.2">
      <c r="A15112" s="34" t="s">
        <v>116006</v>
      </c>
      <c r="B15112" s="34">
        <v>112</v>
      </c>
      <c r="C15112" s="34">
        <v>131</v>
      </c>
      <c r="D15112" s="34">
        <v>133</v>
      </c>
      <c r="E15112" s="34">
        <v>172</v>
      </c>
      <c r="F15112" s="34">
        <v>149</v>
      </c>
      <c r="G15112" s="34">
        <v>143</v>
      </c>
      <c r="H15112" s="34">
        <v>130</v>
      </c>
      <c r="I15112" s="34">
        <v>124</v>
      </c>
      <c r="J15112" s="34">
        <v>132</v>
      </c>
      <c r="K15112" s="34">
        <v>90</v>
      </c>
      <c r="L15112" s="34">
        <v>116</v>
      </c>
      <c r="M15112" s="34">
        <v>97</v>
      </c>
    </row>
    <row r="15113" spans="1:13" x14ac:dyDescent="0.2">
      <c r="A15113" s="34" t="s">
        <v>116007</v>
      </c>
      <c r="B15113" s="34">
        <v>210</v>
      </c>
      <c r="C15113" s="34">
        <v>189</v>
      </c>
      <c r="D15113" s="34">
        <v>243</v>
      </c>
      <c r="E15113" s="34">
        <v>244</v>
      </c>
      <c r="F15113" s="34">
        <v>153</v>
      </c>
      <c r="G15113" s="34">
        <v>199</v>
      </c>
      <c r="H15113" s="34">
        <v>241</v>
      </c>
      <c r="I15113" s="34">
        <v>275</v>
      </c>
      <c r="J15113" s="34">
        <v>168</v>
      </c>
      <c r="K15113" s="34">
        <v>233</v>
      </c>
      <c r="L15113" s="34">
        <v>230</v>
      </c>
      <c r="M15113" s="34">
        <v>232</v>
      </c>
    </row>
    <row r="15114" spans="1:13" x14ac:dyDescent="0.2">
      <c r="A15114" s="34" t="s">
        <v>116008</v>
      </c>
      <c r="B15114" s="34">
        <v>167</v>
      </c>
      <c r="C15114" s="34">
        <v>165</v>
      </c>
      <c r="D15114" s="34">
        <v>194</v>
      </c>
      <c r="E15114" s="34">
        <v>181</v>
      </c>
      <c r="F15114" s="34">
        <v>226</v>
      </c>
      <c r="G15114" s="34">
        <v>161</v>
      </c>
      <c r="H15114" s="34">
        <v>215</v>
      </c>
      <c r="I15114" s="34">
        <v>184</v>
      </c>
      <c r="J15114" s="34">
        <v>176</v>
      </c>
      <c r="K15114" s="34">
        <v>132</v>
      </c>
      <c r="L15114" s="34">
        <v>240</v>
      </c>
      <c r="M15114" s="34">
        <v>153</v>
      </c>
    </row>
    <row r="15115" spans="1:13" x14ac:dyDescent="0.2">
      <c r="A15115" s="34" t="s">
        <v>116009</v>
      </c>
      <c r="B15115" s="34">
        <v>111</v>
      </c>
      <c r="C15115" s="34">
        <v>118</v>
      </c>
      <c r="D15115" s="34">
        <v>103</v>
      </c>
      <c r="E15115" s="34">
        <v>114</v>
      </c>
      <c r="F15115" s="34">
        <v>89</v>
      </c>
      <c r="G15115" s="34">
        <v>118</v>
      </c>
      <c r="H15115" s="34">
        <v>91</v>
      </c>
      <c r="I15115" s="34">
        <v>134</v>
      </c>
      <c r="J15115" s="34">
        <v>129</v>
      </c>
      <c r="K15115" s="34">
        <v>91</v>
      </c>
      <c r="L15115" s="34">
        <v>112</v>
      </c>
      <c r="M15115" s="34">
        <v>79</v>
      </c>
    </row>
    <row r="15116" spans="1:13" x14ac:dyDescent="0.2">
      <c r="A15116" s="34" t="s">
        <v>116010</v>
      </c>
      <c r="B15116" s="34">
        <v>338</v>
      </c>
      <c r="C15116" s="34">
        <v>281</v>
      </c>
      <c r="D15116" s="34">
        <v>372</v>
      </c>
      <c r="E15116" s="34">
        <v>317</v>
      </c>
      <c r="F15116" s="34">
        <v>317</v>
      </c>
      <c r="G15116" s="34">
        <v>314</v>
      </c>
      <c r="H15116" s="34">
        <v>382</v>
      </c>
      <c r="I15116" s="34">
        <v>308</v>
      </c>
      <c r="J15116" s="34">
        <v>419</v>
      </c>
      <c r="K15116" s="34">
        <v>224</v>
      </c>
      <c r="L15116" s="34">
        <v>362</v>
      </c>
      <c r="M15116" s="34">
        <v>242</v>
      </c>
    </row>
    <row r="15117" spans="1:13" x14ac:dyDescent="0.2">
      <c r="A15117" s="34" t="s">
        <v>116011</v>
      </c>
      <c r="B15117" s="34">
        <v>178</v>
      </c>
      <c r="C15117" s="34">
        <v>230</v>
      </c>
      <c r="D15117" s="34">
        <v>221</v>
      </c>
      <c r="E15117" s="34">
        <v>278</v>
      </c>
      <c r="F15117" s="34">
        <v>264</v>
      </c>
      <c r="G15117" s="34">
        <v>231</v>
      </c>
      <c r="H15117" s="34">
        <v>344</v>
      </c>
      <c r="I15117" s="34">
        <v>245</v>
      </c>
      <c r="J15117" s="34">
        <v>231</v>
      </c>
      <c r="K15117" s="34">
        <v>202</v>
      </c>
      <c r="L15117" s="34">
        <v>298</v>
      </c>
      <c r="M15117" s="34">
        <v>197</v>
      </c>
    </row>
    <row r="15118" spans="1:13" x14ac:dyDescent="0.2">
      <c r="A15118" s="34" t="s">
        <v>116012</v>
      </c>
      <c r="B15118" s="34">
        <v>61</v>
      </c>
      <c r="C15118" s="34">
        <v>68</v>
      </c>
      <c r="D15118" s="34">
        <v>66</v>
      </c>
      <c r="E15118" s="34">
        <v>57</v>
      </c>
      <c r="F15118" s="34">
        <v>49</v>
      </c>
      <c r="G15118" s="34">
        <v>68</v>
      </c>
      <c r="H15118" s="34">
        <v>89</v>
      </c>
      <c r="I15118" s="34">
        <v>62</v>
      </c>
      <c r="J15118" s="34">
        <v>57</v>
      </c>
      <c r="K15118" s="34">
        <v>74</v>
      </c>
      <c r="L15118" s="34">
        <v>56</v>
      </c>
      <c r="M15118" s="34">
        <v>37</v>
      </c>
    </row>
    <row r="15119" spans="1:13" x14ac:dyDescent="0.2">
      <c r="A15119" s="34" t="s">
        <v>116013</v>
      </c>
      <c r="B15119" s="34">
        <v>224</v>
      </c>
      <c r="C15119" s="34">
        <v>235</v>
      </c>
      <c r="D15119" s="34">
        <v>232</v>
      </c>
      <c r="E15119" s="34">
        <v>242</v>
      </c>
      <c r="F15119" s="34">
        <v>243</v>
      </c>
      <c r="G15119" s="34">
        <v>234</v>
      </c>
      <c r="H15119" s="34">
        <v>277</v>
      </c>
      <c r="I15119" s="34">
        <v>214</v>
      </c>
      <c r="J15119" s="34">
        <v>221</v>
      </c>
      <c r="K15119" s="34">
        <v>189</v>
      </c>
      <c r="L15119" s="34">
        <v>214</v>
      </c>
      <c r="M15119" s="34">
        <v>175</v>
      </c>
    </row>
    <row r="15120" spans="1:13" x14ac:dyDescent="0.2">
      <c r="A15120" s="34" t="s">
        <v>116014</v>
      </c>
      <c r="B15120" s="34">
        <v>203</v>
      </c>
      <c r="C15120" s="34">
        <v>251</v>
      </c>
      <c r="D15120" s="34">
        <v>219</v>
      </c>
      <c r="E15120" s="34">
        <v>246</v>
      </c>
      <c r="F15120" s="34">
        <v>225</v>
      </c>
      <c r="G15120" s="34">
        <v>169</v>
      </c>
      <c r="H15120" s="34">
        <v>264</v>
      </c>
      <c r="I15120" s="34">
        <v>231</v>
      </c>
      <c r="J15120" s="34">
        <v>254</v>
      </c>
      <c r="K15120" s="34">
        <v>183</v>
      </c>
      <c r="L15120" s="34">
        <v>227</v>
      </c>
      <c r="M15120" s="34">
        <v>182</v>
      </c>
    </row>
    <row r="15121" spans="1:13" x14ac:dyDescent="0.2">
      <c r="A15121" s="34" t="s">
        <v>116015</v>
      </c>
      <c r="B15121" s="34">
        <v>283</v>
      </c>
      <c r="C15121" s="34">
        <v>354</v>
      </c>
      <c r="D15121" s="34">
        <v>342</v>
      </c>
      <c r="E15121" s="34">
        <v>352</v>
      </c>
      <c r="F15121" s="34">
        <v>335</v>
      </c>
      <c r="G15121" s="34">
        <v>314</v>
      </c>
      <c r="H15121" s="34">
        <v>429</v>
      </c>
      <c r="I15121" s="34">
        <v>306</v>
      </c>
      <c r="J15121" s="34">
        <v>377</v>
      </c>
      <c r="K15121" s="34">
        <v>244</v>
      </c>
      <c r="L15121" s="34">
        <v>371</v>
      </c>
      <c r="M15121" s="34">
        <v>282</v>
      </c>
    </row>
    <row r="15122" spans="1:13" x14ac:dyDescent="0.2">
      <c r="A15122" s="34" t="s">
        <v>116016</v>
      </c>
      <c r="B15122" s="34">
        <v>255</v>
      </c>
      <c r="C15122" s="34">
        <v>289</v>
      </c>
      <c r="D15122" s="34">
        <v>289</v>
      </c>
      <c r="E15122" s="34">
        <v>297</v>
      </c>
      <c r="F15122" s="34">
        <v>242</v>
      </c>
      <c r="G15122" s="34">
        <v>234</v>
      </c>
      <c r="H15122" s="34">
        <v>275</v>
      </c>
      <c r="I15122" s="34">
        <v>276</v>
      </c>
      <c r="J15122" s="34">
        <v>232</v>
      </c>
      <c r="K15122" s="34">
        <v>224</v>
      </c>
      <c r="L15122" s="34">
        <v>269</v>
      </c>
      <c r="M15122" s="34">
        <v>190</v>
      </c>
    </row>
    <row r="15123" spans="1:13" x14ac:dyDescent="0.2">
      <c r="A15123" s="34" t="s">
        <v>116017</v>
      </c>
      <c r="B15123" s="34">
        <v>670</v>
      </c>
      <c r="C15123" s="34">
        <v>550</v>
      </c>
      <c r="D15123" s="34">
        <v>649</v>
      </c>
      <c r="E15123" s="34">
        <v>564</v>
      </c>
      <c r="F15123" s="34">
        <v>571</v>
      </c>
      <c r="G15123" s="34">
        <v>518</v>
      </c>
      <c r="H15123" s="34">
        <v>700</v>
      </c>
      <c r="I15123" s="34">
        <v>534</v>
      </c>
      <c r="J15123" s="34">
        <v>710</v>
      </c>
      <c r="K15123" s="34">
        <v>445</v>
      </c>
      <c r="L15123" s="34">
        <v>626</v>
      </c>
      <c r="M15123" s="34">
        <v>386</v>
      </c>
    </row>
    <row r="15124" spans="1:13" x14ac:dyDescent="0.2">
      <c r="A15124" s="34" t="s">
        <v>116018</v>
      </c>
      <c r="B15124" s="34">
        <v>904</v>
      </c>
      <c r="C15124" s="34">
        <v>806</v>
      </c>
      <c r="D15124" s="34">
        <v>1059</v>
      </c>
      <c r="E15124" s="34">
        <v>920</v>
      </c>
      <c r="F15124" s="34">
        <v>871</v>
      </c>
      <c r="G15124" s="34">
        <v>793</v>
      </c>
      <c r="H15124" s="34">
        <v>1028</v>
      </c>
      <c r="I15124" s="34">
        <v>855</v>
      </c>
      <c r="J15124" s="34">
        <v>939</v>
      </c>
      <c r="K15124" s="34">
        <v>696</v>
      </c>
      <c r="L15124" s="34">
        <v>897</v>
      </c>
      <c r="M15124" s="34">
        <v>651</v>
      </c>
    </row>
    <row r="15125" spans="1:13" x14ac:dyDescent="0.2">
      <c r="A15125" s="34" t="s">
        <v>116019</v>
      </c>
      <c r="B15125" s="34">
        <v>343</v>
      </c>
      <c r="C15125" s="34">
        <v>365</v>
      </c>
      <c r="D15125" s="34">
        <v>403</v>
      </c>
      <c r="E15125" s="34">
        <v>461</v>
      </c>
      <c r="F15125" s="34">
        <v>396</v>
      </c>
      <c r="G15125" s="34">
        <v>415</v>
      </c>
      <c r="H15125" s="34">
        <v>380</v>
      </c>
      <c r="I15125" s="34">
        <v>398</v>
      </c>
      <c r="J15125" s="34">
        <v>429</v>
      </c>
      <c r="K15125" s="34">
        <v>395</v>
      </c>
      <c r="L15125" s="34">
        <v>356</v>
      </c>
      <c r="M15125" s="34">
        <v>325</v>
      </c>
    </row>
    <row r="15126" spans="1:13" x14ac:dyDescent="0.2">
      <c r="A15126" s="34" t="s">
        <v>116020</v>
      </c>
      <c r="B15126" s="34">
        <v>233</v>
      </c>
      <c r="C15126" s="34">
        <v>305</v>
      </c>
      <c r="D15126" s="34">
        <v>318</v>
      </c>
      <c r="E15126" s="34">
        <v>305</v>
      </c>
      <c r="F15126" s="34">
        <v>280</v>
      </c>
      <c r="G15126" s="34">
        <v>298</v>
      </c>
      <c r="H15126" s="34">
        <v>360</v>
      </c>
      <c r="I15126" s="34">
        <v>276</v>
      </c>
      <c r="J15126" s="34">
        <v>291</v>
      </c>
      <c r="K15126" s="34">
        <v>217</v>
      </c>
      <c r="L15126" s="34">
        <v>254</v>
      </c>
      <c r="M15126" s="34">
        <v>197</v>
      </c>
    </row>
    <row r="15127" spans="1:13" x14ac:dyDescent="0.2">
      <c r="A15127" s="34" t="s">
        <v>116021</v>
      </c>
      <c r="B15127" s="34">
        <v>343</v>
      </c>
      <c r="C15127" s="34">
        <v>366</v>
      </c>
      <c r="D15127" s="34">
        <v>391</v>
      </c>
      <c r="E15127" s="34">
        <v>419</v>
      </c>
      <c r="F15127" s="34">
        <v>352</v>
      </c>
      <c r="G15127" s="34">
        <v>397</v>
      </c>
      <c r="H15127" s="34">
        <v>430</v>
      </c>
      <c r="I15127" s="34">
        <v>405</v>
      </c>
      <c r="J15127" s="34">
        <v>426</v>
      </c>
      <c r="K15127" s="34">
        <v>279</v>
      </c>
      <c r="L15127" s="34">
        <v>383</v>
      </c>
      <c r="M15127" s="34">
        <v>336</v>
      </c>
    </row>
    <row r="15128" spans="1:13" x14ac:dyDescent="0.2">
      <c r="A15128" s="34" t="s">
        <v>116022</v>
      </c>
      <c r="B15128" s="34">
        <v>222</v>
      </c>
      <c r="C15128" s="34">
        <v>364</v>
      </c>
      <c r="D15128" s="34">
        <v>252</v>
      </c>
      <c r="E15128" s="34">
        <v>322</v>
      </c>
      <c r="F15128" s="34">
        <v>253</v>
      </c>
      <c r="G15128" s="34">
        <v>263</v>
      </c>
      <c r="H15128" s="34">
        <v>267</v>
      </c>
      <c r="I15128" s="34">
        <v>293</v>
      </c>
      <c r="J15128" s="34">
        <v>241</v>
      </c>
      <c r="K15128" s="34">
        <v>240</v>
      </c>
      <c r="L15128" s="34">
        <v>254</v>
      </c>
      <c r="M15128" s="34">
        <v>260</v>
      </c>
    </row>
    <row r="15129" spans="1:13" x14ac:dyDescent="0.2">
      <c r="A15129" s="34" t="s">
        <v>116023</v>
      </c>
      <c r="B15129" s="34">
        <v>199</v>
      </c>
      <c r="C15129" s="34">
        <v>165</v>
      </c>
      <c r="D15129" s="34">
        <v>197</v>
      </c>
      <c r="E15129" s="34">
        <v>210</v>
      </c>
      <c r="F15129" s="34">
        <v>184</v>
      </c>
      <c r="G15129" s="34">
        <v>190</v>
      </c>
      <c r="H15129" s="34">
        <v>171</v>
      </c>
      <c r="I15129" s="34">
        <v>181</v>
      </c>
      <c r="J15129" s="34">
        <v>232</v>
      </c>
      <c r="K15129" s="34">
        <v>186</v>
      </c>
      <c r="L15129" s="34">
        <v>181</v>
      </c>
      <c r="M15129" s="34">
        <v>130</v>
      </c>
    </row>
    <row r="15130" spans="1:13" x14ac:dyDescent="0.2">
      <c r="A15130" s="34" t="s">
        <v>116024</v>
      </c>
      <c r="B15130" s="34">
        <v>177</v>
      </c>
      <c r="C15130" s="34">
        <v>192</v>
      </c>
      <c r="D15130" s="34">
        <v>176</v>
      </c>
      <c r="E15130" s="34">
        <v>167</v>
      </c>
      <c r="F15130" s="34">
        <v>190</v>
      </c>
      <c r="G15130" s="34">
        <v>150</v>
      </c>
      <c r="H15130" s="34">
        <v>269</v>
      </c>
      <c r="I15130" s="34">
        <v>219</v>
      </c>
      <c r="J15130" s="34">
        <v>195</v>
      </c>
      <c r="K15130" s="34">
        <v>139</v>
      </c>
      <c r="L15130" s="34">
        <v>159</v>
      </c>
      <c r="M15130" s="34">
        <v>140</v>
      </c>
    </row>
    <row r="15131" spans="1:13" x14ac:dyDescent="0.2">
      <c r="A15131" s="34" t="s">
        <v>116025</v>
      </c>
      <c r="B15131" s="34">
        <v>169</v>
      </c>
      <c r="C15131" s="34">
        <v>138</v>
      </c>
      <c r="D15131" s="34">
        <v>207</v>
      </c>
      <c r="E15131" s="34">
        <v>189</v>
      </c>
      <c r="F15131" s="34">
        <v>163</v>
      </c>
      <c r="G15131" s="34">
        <v>201</v>
      </c>
      <c r="H15131" s="34">
        <v>213</v>
      </c>
      <c r="I15131" s="34">
        <v>198</v>
      </c>
      <c r="J15131" s="34">
        <v>146</v>
      </c>
      <c r="K15131" s="34">
        <v>115</v>
      </c>
      <c r="L15131" s="34">
        <v>158</v>
      </c>
      <c r="M15131" s="34">
        <v>149</v>
      </c>
    </row>
    <row r="15132" spans="1:13" x14ac:dyDescent="0.2">
      <c r="A15132" s="34" t="s">
        <v>116026</v>
      </c>
      <c r="B15132" s="34">
        <v>218</v>
      </c>
      <c r="C15132" s="34">
        <v>255</v>
      </c>
      <c r="D15132" s="34">
        <v>237</v>
      </c>
      <c r="E15132" s="34">
        <v>261</v>
      </c>
      <c r="F15132" s="34">
        <v>271</v>
      </c>
      <c r="G15132" s="34">
        <v>192</v>
      </c>
      <c r="H15132" s="34">
        <v>269</v>
      </c>
      <c r="I15132" s="34">
        <v>233</v>
      </c>
      <c r="J15132" s="34">
        <v>299</v>
      </c>
      <c r="K15132" s="34">
        <v>193</v>
      </c>
      <c r="L15132" s="34">
        <v>228</v>
      </c>
      <c r="M15132" s="34">
        <v>192</v>
      </c>
    </row>
    <row r="15133" spans="1:13" x14ac:dyDescent="0.2">
      <c r="A15133" s="34" t="s">
        <v>116027</v>
      </c>
      <c r="B15133" s="34">
        <v>149</v>
      </c>
      <c r="C15133" s="34">
        <v>156</v>
      </c>
      <c r="D15133" s="34">
        <v>133</v>
      </c>
      <c r="E15133" s="34">
        <v>178</v>
      </c>
      <c r="F15133" s="34">
        <v>131</v>
      </c>
      <c r="G15133" s="34">
        <v>165</v>
      </c>
      <c r="H15133" s="34">
        <v>191</v>
      </c>
      <c r="I15133" s="34">
        <v>134</v>
      </c>
      <c r="J15133" s="34">
        <v>163</v>
      </c>
      <c r="K15133" s="34">
        <v>129</v>
      </c>
      <c r="L15133" s="34">
        <v>171</v>
      </c>
      <c r="M15133" s="34">
        <v>102</v>
      </c>
    </row>
    <row r="15134" spans="1:13" x14ac:dyDescent="0.2">
      <c r="A15134" s="34" t="s">
        <v>116028</v>
      </c>
      <c r="B15134" s="34">
        <v>183</v>
      </c>
      <c r="C15134" s="34">
        <v>170</v>
      </c>
      <c r="D15134" s="34">
        <v>250</v>
      </c>
      <c r="E15134" s="34">
        <v>206</v>
      </c>
      <c r="F15134" s="34">
        <v>185</v>
      </c>
      <c r="G15134" s="34">
        <v>190</v>
      </c>
      <c r="H15134" s="34">
        <v>264</v>
      </c>
      <c r="I15134" s="34">
        <v>159</v>
      </c>
      <c r="J15134" s="34">
        <v>204</v>
      </c>
      <c r="K15134" s="34">
        <v>155</v>
      </c>
      <c r="L15134" s="34">
        <v>183</v>
      </c>
      <c r="M15134" s="34">
        <v>150</v>
      </c>
    </row>
    <row r="15135" spans="1:13" x14ac:dyDescent="0.2">
      <c r="A15135" s="34" t="s">
        <v>116029</v>
      </c>
      <c r="B15135" s="34">
        <v>517</v>
      </c>
      <c r="C15135" s="34">
        <v>538</v>
      </c>
      <c r="D15135" s="34">
        <v>652</v>
      </c>
      <c r="E15135" s="34">
        <v>663</v>
      </c>
      <c r="F15135" s="34">
        <v>585</v>
      </c>
      <c r="G15135" s="34">
        <v>524</v>
      </c>
      <c r="H15135" s="34">
        <v>602</v>
      </c>
      <c r="I15135" s="34">
        <v>551</v>
      </c>
      <c r="J15135" s="34">
        <v>664</v>
      </c>
      <c r="K15135" s="34">
        <v>526</v>
      </c>
      <c r="L15135" s="34">
        <v>645</v>
      </c>
      <c r="M15135" s="34">
        <v>466</v>
      </c>
    </row>
    <row r="15136" spans="1:13" x14ac:dyDescent="0.2">
      <c r="A15136" s="34" t="s">
        <v>116030</v>
      </c>
      <c r="B15136" s="34">
        <v>123</v>
      </c>
      <c r="C15136" s="34">
        <v>180</v>
      </c>
      <c r="D15136" s="34">
        <v>174</v>
      </c>
      <c r="E15136" s="34">
        <v>161</v>
      </c>
      <c r="F15136" s="34">
        <v>157</v>
      </c>
      <c r="G15136" s="34">
        <v>153</v>
      </c>
      <c r="H15136" s="34">
        <v>188</v>
      </c>
      <c r="I15136" s="34">
        <v>175</v>
      </c>
      <c r="J15136" s="34">
        <v>177</v>
      </c>
      <c r="K15136" s="34">
        <v>145</v>
      </c>
      <c r="L15136" s="34">
        <v>105</v>
      </c>
      <c r="M15136" s="34">
        <v>137</v>
      </c>
    </row>
    <row r="15137" spans="1:13" x14ac:dyDescent="0.2">
      <c r="A15137" s="34" t="s">
        <v>116031</v>
      </c>
      <c r="B15137" s="34">
        <v>434</v>
      </c>
      <c r="C15137" s="34">
        <v>415</v>
      </c>
      <c r="D15137" s="34">
        <v>505</v>
      </c>
      <c r="E15137" s="34">
        <v>427</v>
      </c>
      <c r="F15137" s="34">
        <v>447</v>
      </c>
      <c r="G15137" s="34">
        <v>385</v>
      </c>
      <c r="H15137" s="34">
        <v>465</v>
      </c>
      <c r="I15137" s="34">
        <v>398</v>
      </c>
      <c r="J15137" s="34">
        <v>525</v>
      </c>
      <c r="K15137" s="34">
        <v>320</v>
      </c>
      <c r="L15137" s="34">
        <v>381</v>
      </c>
      <c r="M15137" s="34">
        <v>273</v>
      </c>
    </row>
    <row r="15138" spans="1:13" x14ac:dyDescent="0.2">
      <c r="A15138" s="34" t="s">
        <v>116032</v>
      </c>
      <c r="B15138" s="34">
        <v>163</v>
      </c>
      <c r="C15138" s="34">
        <v>157</v>
      </c>
      <c r="D15138" s="34">
        <v>156</v>
      </c>
      <c r="E15138" s="34">
        <v>199</v>
      </c>
      <c r="F15138" s="34">
        <v>165</v>
      </c>
      <c r="G15138" s="34">
        <v>157</v>
      </c>
      <c r="H15138" s="34">
        <v>178</v>
      </c>
      <c r="I15138" s="34">
        <v>170</v>
      </c>
      <c r="J15138" s="34">
        <v>177</v>
      </c>
      <c r="K15138" s="34">
        <v>154</v>
      </c>
      <c r="L15138" s="34">
        <v>211</v>
      </c>
      <c r="M15138" s="34">
        <v>128</v>
      </c>
    </row>
    <row r="15139" spans="1:13" x14ac:dyDescent="0.2">
      <c r="A15139" s="34" t="s">
        <v>116033</v>
      </c>
      <c r="B15139" s="34">
        <v>499</v>
      </c>
      <c r="C15139" s="34">
        <v>499</v>
      </c>
      <c r="D15139" s="34">
        <v>501</v>
      </c>
      <c r="E15139" s="34">
        <v>531</v>
      </c>
      <c r="F15139" s="34">
        <v>508</v>
      </c>
      <c r="G15139" s="34">
        <v>405</v>
      </c>
      <c r="H15139" s="34">
        <v>588</v>
      </c>
      <c r="I15139" s="34">
        <v>454</v>
      </c>
      <c r="J15139" s="34">
        <v>549</v>
      </c>
      <c r="K15139" s="34">
        <v>365</v>
      </c>
      <c r="L15139" s="34">
        <v>503</v>
      </c>
      <c r="M15139" s="34">
        <v>360</v>
      </c>
    </row>
    <row r="15140" spans="1:13" x14ac:dyDescent="0.2">
      <c r="A15140" s="34" t="s">
        <v>116034</v>
      </c>
      <c r="B15140" s="34">
        <v>317</v>
      </c>
      <c r="C15140" s="34">
        <v>300</v>
      </c>
      <c r="D15140" s="34">
        <v>297</v>
      </c>
      <c r="E15140" s="34">
        <v>359</v>
      </c>
      <c r="F15140" s="34">
        <v>224</v>
      </c>
      <c r="G15140" s="34">
        <v>288</v>
      </c>
      <c r="H15140" s="34">
        <v>285</v>
      </c>
      <c r="I15140" s="34">
        <v>302</v>
      </c>
      <c r="J15140" s="34">
        <v>330</v>
      </c>
      <c r="K15140" s="34">
        <v>253</v>
      </c>
      <c r="L15140" s="34">
        <v>254</v>
      </c>
      <c r="M15140" s="34">
        <v>283</v>
      </c>
    </row>
    <row r="15141" spans="1:13" x14ac:dyDescent="0.2">
      <c r="A15141" s="34" t="s">
        <v>116035</v>
      </c>
      <c r="B15141" s="34">
        <v>438</v>
      </c>
      <c r="C15141" s="34">
        <v>465</v>
      </c>
      <c r="D15141" s="34">
        <v>478</v>
      </c>
      <c r="E15141" s="34">
        <v>437</v>
      </c>
      <c r="F15141" s="34">
        <v>400</v>
      </c>
      <c r="G15141" s="34">
        <v>432</v>
      </c>
      <c r="H15141" s="34">
        <v>476</v>
      </c>
      <c r="I15141" s="34">
        <v>459</v>
      </c>
      <c r="J15141" s="34">
        <v>453</v>
      </c>
      <c r="K15141" s="34">
        <v>334</v>
      </c>
      <c r="L15141" s="34">
        <v>471</v>
      </c>
      <c r="M15141" s="34">
        <v>324</v>
      </c>
    </row>
    <row r="15142" spans="1:13" x14ac:dyDescent="0.2">
      <c r="A15142" s="34" t="s">
        <v>116036</v>
      </c>
      <c r="B15142" s="34">
        <v>414</v>
      </c>
      <c r="C15142" s="34">
        <v>407</v>
      </c>
      <c r="D15142" s="34">
        <v>396</v>
      </c>
      <c r="E15142" s="34">
        <v>411</v>
      </c>
      <c r="F15142" s="34">
        <v>351</v>
      </c>
      <c r="G15142" s="34">
        <v>411</v>
      </c>
      <c r="H15142" s="34">
        <v>385</v>
      </c>
      <c r="I15142" s="34">
        <v>433</v>
      </c>
      <c r="J15142" s="34">
        <v>409</v>
      </c>
      <c r="K15142" s="34">
        <v>319</v>
      </c>
      <c r="L15142" s="34">
        <v>363</v>
      </c>
      <c r="M15142" s="34">
        <v>290</v>
      </c>
    </row>
    <row r="15143" spans="1:13" x14ac:dyDescent="0.2">
      <c r="A15143" s="34" t="s">
        <v>116037</v>
      </c>
      <c r="B15143" s="34">
        <v>586</v>
      </c>
      <c r="C15143" s="34">
        <v>588</v>
      </c>
      <c r="D15143" s="34">
        <v>651</v>
      </c>
      <c r="E15143" s="34">
        <v>639</v>
      </c>
      <c r="F15143" s="34">
        <v>625</v>
      </c>
      <c r="G15143" s="34">
        <v>620</v>
      </c>
      <c r="H15143" s="34">
        <v>685</v>
      </c>
      <c r="I15143" s="34">
        <v>562</v>
      </c>
      <c r="J15143" s="34">
        <v>620</v>
      </c>
      <c r="K15143" s="34">
        <v>480</v>
      </c>
      <c r="L15143" s="34">
        <v>626</v>
      </c>
      <c r="M15143" s="34">
        <v>498</v>
      </c>
    </row>
    <row r="15144" spans="1:13" x14ac:dyDescent="0.2">
      <c r="A15144" s="34" t="s">
        <v>116038</v>
      </c>
      <c r="B15144" s="34">
        <v>283</v>
      </c>
      <c r="C15144" s="34">
        <v>386</v>
      </c>
      <c r="D15144" s="34">
        <v>360</v>
      </c>
      <c r="E15144" s="34">
        <v>383</v>
      </c>
      <c r="F15144" s="34">
        <v>430</v>
      </c>
      <c r="G15144" s="34">
        <v>382</v>
      </c>
      <c r="H15144" s="34">
        <v>477</v>
      </c>
      <c r="I15144" s="34">
        <v>429</v>
      </c>
      <c r="J15144" s="34">
        <v>385</v>
      </c>
      <c r="K15144" s="34">
        <v>319</v>
      </c>
      <c r="L15144" s="34">
        <v>414</v>
      </c>
      <c r="M15144" s="34">
        <v>289</v>
      </c>
    </row>
    <row r="15145" spans="1:13" x14ac:dyDescent="0.2">
      <c r="A15145" s="34" t="s">
        <v>116039</v>
      </c>
      <c r="B15145" s="34">
        <v>503</v>
      </c>
      <c r="C15145" s="34">
        <v>677</v>
      </c>
      <c r="D15145" s="34">
        <v>650</v>
      </c>
      <c r="E15145" s="34">
        <v>747</v>
      </c>
      <c r="F15145" s="34">
        <v>562</v>
      </c>
      <c r="G15145" s="34">
        <v>613</v>
      </c>
      <c r="H15145" s="34">
        <v>642</v>
      </c>
      <c r="I15145" s="34">
        <v>616</v>
      </c>
      <c r="J15145" s="34">
        <v>632</v>
      </c>
      <c r="K15145" s="34">
        <v>494</v>
      </c>
      <c r="L15145" s="34">
        <v>605</v>
      </c>
      <c r="M15145" s="34">
        <v>441</v>
      </c>
    </row>
    <row r="15146" spans="1:13" x14ac:dyDescent="0.2">
      <c r="A15146" s="34" t="s">
        <v>116040</v>
      </c>
      <c r="B15146" s="34">
        <v>487</v>
      </c>
      <c r="C15146" s="34">
        <v>491</v>
      </c>
      <c r="D15146" s="34">
        <v>543</v>
      </c>
      <c r="E15146" s="34">
        <v>487</v>
      </c>
      <c r="F15146" s="34">
        <v>467</v>
      </c>
      <c r="G15146" s="34">
        <v>438</v>
      </c>
      <c r="H15146" s="34">
        <v>506</v>
      </c>
      <c r="I15146" s="34">
        <v>536</v>
      </c>
      <c r="J15146" s="34">
        <v>483</v>
      </c>
      <c r="K15146" s="34">
        <v>395</v>
      </c>
      <c r="L15146" s="34">
        <v>513</v>
      </c>
      <c r="M15146" s="34">
        <v>390</v>
      </c>
    </row>
    <row r="15147" spans="1:13" x14ac:dyDescent="0.2">
      <c r="A15147" s="34" t="s">
        <v>116041</v>
      </c>
      <c r="B15147" s="34">
        <v>411</v>
      </c>
      <c r="C15147" s="34">
        <v>372</v>
      </c>
      <c r="D15147" s="34">
        <v>439</v>
      </c>
      <c r="E15147" s="34">
        <v>492</v>
      </c>
      <c r="F15147" s="34">
        <v>385</v>
      </c>
      <c r="G15147" s="34">
        <v>345</v>
      </c>
      <c r="H15147" s="34">
        <v>410</v>
      </c>
      <c r="I15147" s="34">
        <v>433</v>
      </c>
      <c r="J15147" s="34">
        <v>501</v>
      </c>
      <c r="K15147" s="34">
        <v>287</v>
      </c>
      <c r="L15147" s="34">
        <v>382</v>
      </c>
      <c r="M15147" s="34">
        <v>329</v>
      </c>
    </row>
    <row r="15148" spans="1:13" x14ac:dyDescent="0.2">
      <c r="A15148" s="34" t="s">
        <v>116042</v>
      </c>
      <c r="B15148" s="34">
        <v>228</v>
      </c>
      <c r="C15148" s="34">
        <v>372</v>
      </c>
      <c r="D15148" s="34">
        <v>288</v>
      </c>
      <c r="E15148" s="34">
        <v>335</v>
      </c>
      <c r="F15148" s="34">
        <v>225</v>
      </c>
      <c r="G15148" s="34">
        <v>342</v>
      </c>
      <c r="H15148" s="34">
        <v>310</v>
      </c>
      <c r="I15148" s="34">
        <v>369</v>
      </c>
      <c r="J15148" s="34">
        <v>244</v>
      </c>
      <c r="K15148" s="34">
        <v>339</v>
      </c>
      <c r="L15148" s="34">
        <v>238</v>
      </c>
      <c r="M15148" s="34">
        <v>289</v>
      </c>
    </row>
    <row r="15149" spans="1:13" x14ac:dyDescent="0.2">
      <c r="A15149" s="34" t="s">
        <v>116043</v>
      </c>
      <c r="B15149" s="34">
        <v>410</v>
      </c>
      <c r="C15149" s="34">
        <v>392</v>
      </c>
      <c r="D15149" s="34">
        <v>358</v>
      </c>
      <c r="E15149" s="34">
        <v>440</v>
      </c>
      <c r="F15149" s="34">
        <v>281</v>
      </c>
      <c r="G15149" s="34">
        <v>368</v>
      </c>
      <c r="H15149" s="34">
        <v>495</v>
      </c>
      <c r="I15149" s="34">
        <v>329</v>
      </c>
      <c r="J15149" s="34">
        <v>339</v>
      </c>
      <c r="K15149" s="34">
        <v>329</v>
      </c>
      <c r="L15149" s="34">
        <v>428</v>
      </c>
      <c r="M15149" s="34">
        <v>269</v>
      </c>
    </row>
    <row r="15150" spans="1:13" x14ac:dyDescent="0.2">
      <c r="A15150" s="34" t="s">
        <v>116044</v>
      </c>
      <c r="B15150" s="34">
        <v>382</v>
      </c>
      <c r="C15150" s="34">
        <v>414</v>
      </c>
      <c r="D15150" s="34">
        <v>447</v>
      </c>
      <c r="E15150" s="34">
        <v>378</v>
      </c>
      <c r="F15150" s="34">
        <v>317</v>
      </c>
      <c r="G15150" s="34">
        <v>406</v>
      </c>
      <c r="H15150" s="34">
        <v>445</v>
      </c>
      <c r="I15150" s="34">
        <v>430</v>
      </c>
      <c r="J15150" s="34">
        <v>411</v>
      </c>
      <c r="K15150" s="34">
        <v>342</v>
      </c>
      <c r="L15150" s="34">
        <v>405</v>
      </c>
      <c r="M15150" s="34">
        <v>328</v>
      </c>
    </row>
    <row r="15151" spans="1:13" x14ac:dyDescent="0.2">
      <c r="A15151" s="34" t="s">
        <v>116045</v>
      </c>
      <c r="B15151" s="34">
        <v>347</v>
      </c>
      <c r="C15151" s="34">
        <v>346</v>
      </c>
      <c r="D15151" s="34">
        <v>399</v>
      </c>
      <c r="E15151" s="34">
        <v>438</v>
      </c>
      <c r="F15151" s="34">
        <v>306</v>
      </c>
      <c r="G15151" s="34">
        <v>371</v>
      </c>
      <c r="H15151" s="34">
        <v>463</v>
      </c>
      <c r="I15151" s="34">
        <v>375</v>
      </c>
      <c r="J15151" s="34">
        <v>394</v>
      </c>
      <c r="K15151" s="34">
        <v>288</v>
      </c>
      <c r="L15151" s="34">
        <v>314</v>
      </c>
      <c r="M15151" s="34">
        <v>301</v>
      </c>
    </row>
    <row r="15152" spans="1:13" x14ac:dyDescent="0.2">
      <c r="A15152" s="34" t="s">
        <v>116046</v>
      </c>
      <c r="B15152" s="34">
        <v>359</v>
      </c>
      <c r="C15152" s="34">
        <v>368</v>
      </c>
      <c r="D15152" s="34">
        <v>362</v>
      </c>
      <c r="E15152" s="34">
        <v>379</v>
      </c>
      <c r="F15152" s="34">
        <v>371</v>
      </c>
      <c r="G15152" s="34">
        <v>326</v>
      </c>
      <c r="H15152" s="34">
        <v>352</v>
      </c>
      <c r="I15152" s="34">
        <v>358</v>
      </c>
      <c r="J15152" s="34">
        <v>339</v>
      </c>
      <c r="K15152" s="34">
        <v>302</v>
      </c>
      <c r="L15152" s="34">
        <v>324</v>
      </c>
      <c r="M15152" s="34">
        <v>259</v>
      </c>
    </row>
    <row r="15153" spans="1:13" x14ac:dyDescent="0.2">
      <c r="A15153" s="34" t="s">
        <v>116047</v>
      </c>
      <c r="B15153" s="34">
        <v>211</v>
      </c>
      <c r="C15153" s="34">
        <v>185</v>
      </c>
      <c r="D15153" s="34">
        <v>231</v>
      </c>
      <c r="E15153" s="34">
        <v>208</v>
      </c>
      <c r="F15153" s="34">
        <v>184</v>
      </c>
      <c r="G15153" s="34">
        <v>172</v>
      </c>
      <c r="H15153" s="34">
        <v>201</v>
      </c>
      <c r="I15153" s="34">
        <v>165</v>
      </c>
      <c r="J15153" s="34">
        <v>222</v>
      </c>
      <c r="K15153" s="34">
        <v>168</v>
      </c>
      <c r="L15153" s="34">
        <v>223</v>
      </c>
      <c r="M15153" s="34">
        <v>175</v>
      </c>
    </row>
    <row r="15154" spans="1:13" x14ac:dyDescent="0.2">
      <c r="A15154" s="34" t="s">
        <v>116048</v>
      </c>
      <c r="B15154" s="34">
        <v>217</v>
      </c>
      <c r="C15154" s="34">
        <v>170</v>
      </c>
      <c r="D15154" s="34">
        <v>131</v>
      </c>
      <c r="E15154" s="34">
        <v>185</v>
      </c>
      <c r="F15154" s="34">
        <v>120</v>
      </c>
      <c r="G15154" s="34">
        <v>131</v>
      </c>
      <c r="H15154" s="34">
        <v>128</v>
      </c>
      <c r="I15154" s="34">
        <v>140</v>
      </c>
      <c r="J15154" s="34">
        <v>159</v>
      </c>
      <c r="K15154" s="34">
        <v>136</v>
      </c>
      <c r="L15154" s="34">
        <v>162</v>
      </c>
      <c r="M15154" s="34">
        <v>119</v>
      </c>
    </row>
    <row r="15155" spans="1:13" x14ac:dyDescent="0.2">
      <c r="A15155" s="34" t="s">
        <v>116049</v>
      </c>
      <c r="B15155" s="34">
        <v>269</v>
      </c>
      <c r="C15155" s="34">
        <v>248</v>
      </c>
      <c r="D15155" s="34">
        <v>357</v>
      </c>
      <c r="E15155" s="34">
        <v>297</v>
      </c>
      <c r="F15155" s="34">
        <v>272</v>
      </c>
      <c r="G15155" s="34">
        <v>301</v>
      </c>
      <c r="H15155" s="34">
        <v>288</v>
      </c>
      <c r="I15155" s="34">
        <v>278</v>
      </c>
      <c r="J15155" s="34">
        <v>298</v>
      </c>
      <c r="K15155" s="34">
        <v>217</v>
      </c>
      <c r="L15155" s="34">
        <v>313</v>
      </c>
      <c r="M15155" s="34">
        <v>242</v>
      </c>
    </row>
    <row r="15156" spans="1:13" x14ac:dyDescent="0.2">
      <c r="A15156" s="34" t="s">
        <v>116050</v>
      </c>
      <c r="B15156" s="34">
        <v>199</v>
      </c>
      <c r="C15156" s="34">
        <v>313</v>
      </c>
      <c r="D15156" s="34">
        <v>223</v>
      </c>
      <c r="E15156" s="34">
        <v>268</v>
      </c>
      <c r="F15156" s="34">
        <v>218</v>
      </c>
      <c r="G15156" s="34">
        <v>227</v>
      </c>
      <c r="H15156" s="34">
        <v>284</v>
      </c>
      <c r="I15156" s="34">
        <v>266</v>
      </c>
      <c r="J15156" s="34">
        <v>271</v>
      </c>
      <c r="K15156" s="34">
        <v>252</v>
      </c>
      <c r="L15156" s="34">
        <v>230</v>
      </c>
      <c r="M15156" s="34">
        <v>194</v>
      </c>
    </row>
    <row r="15157" spans="1:13" x14ac:dyDescent="0.2">
      <c r="A15157" s="34" t="s">
        <v>116051</v>
      </c>
      <c r="B15157" s="34">
        <v>379</v>
      </c>
      <c r="C15157" s="34">
        <v>392</v>
      </c>
      <c r="D15157" s="34">
        <v>454</v>
      </c>
      <c r="E15157" s="34">
        <v>422</v>
      </c>
      <c r="F15157" s="34">
        <v>399</v>
      </c>
      <c r="G15157" s="34">
        <v>366</v>
      </c>
      <c r="H15157" s="34">
        <v>410</v>
      </c>
      <c r="I15157" s="34">
        <v>428</v>
      </c>
      <c r="J15157" s="34">
        <v>430</v>
      </c>
      <c r="K15157" s="34">
        <v>373</v>
      </c>
      <c r="L15157" s="34">
        <v>384</v>
      </c>
      <c r="M15157" s="34">
        <v>322</v>
      </c>
    </row>
    <row r="15158" spans="1:13" x14ac:dyDescent="0.2">
      <c r="A15158" s="34" t="s">
        <v>116052</v>
      </c>
      <c r="B15158" s="34">
        <v>396</v>
      </c>
      <c r="C15158" s="34">
        <v>410</v>
      </c>
      <c r="D15158" s="34">
        <v>491</v>
      </c>
      <c r="E15158" s="34">
        <v>433</v>
      </c>
      <c r="F15158" s="34">
        <v>430</v>
      </c>
      <c r="G15158" s="34">
        <v>333</v>
      </c>
      <c r="H15158" s="34">
        <v>570</v>
      </c>
      <c r="I15158" s="34">
        <v>377</v>
      </c>
      <c r="J15158" s="34">
        <v>518</v>
      </c>
      <c r="K15158" s="34">
        <v>327</v>
      </c>
      <c r="L15158" s="34">
        <v>470</v>
      </c>
      <c r="M15158" s="34">
        <v>312</v>
      </c>
    </row>
    <row r="15159" spans="1:13" x14ac:dyDescent="0.2">
      <c r="A15159" s="34" t="s">
        <v>116053</v>
      </c>
      <c r="B15159" s="34">
        <v>186</v>
      </c>
      <c r="C15159" s="34">
        <v>280</v>
      </c>
      <c r="D15159" s="34">
        <v>260</v>
      </c>
      <c r="E15159" s="34">
        <v>291</v>
      </c>
      <c r="F15159" s="34">
        <v>280</v>
      </c>
      <c r="G15159" s="34">
        <v>250</v>
      </c>
      <c r="H15159" s="34">
        <v>252</v>
      </c>
      <c r="I15159" s="34">
        <v>261</v>
      </c>
      <c r="J15159" s="34">
        <v>266</v>
      </c>
      <c r="K15159" s="34">
        <v>224</v>
      </c>
      <c r="L15159" s="34">
        <v>253</v>
      </c>
      <c r="M15159" s="34">
        <v>219</v>
      </c>
    </row>
    <row r="15160" spans="1:13" x14ac:dyDescent="0.2">
      <c r="A15160" s="34" t="s">
        <v>116054</v>
      </c>
      <c r="B15160" s="34">
        <v>382</v>
      </c>
      <c r="C15160" s="34">
        <v>372</v>
      </c>
      <c r="D15160" s="34">
        <v>409</v>
      </c>
      <c r="E15160" s="34">
        <v>431</v>
      </c>
      <c r="F15160" s="34">
        <v>378</v>
      </c>
      <c r="G15160" s="34">
        <v>365</v>
      </c>
      <c r="H15160" s="34">
        <v>439</v>
      </c>
      <c r="I15160" s="34">
        <v>308</v>
      </c>
      <c r="J15160" s="34">
        <v>412</v>
      </c>
      <c r="K15160" s="34">
        <v>298</v>
      </c>
      <c r="L15160" s="34">
        <v>401</v>
      </c>
      <c r="M15160" s="34">
        <v>272</v>
      </c>
    </row>
    <row r="15161" spans="1:13" x14ac:dyDescent="0.2">
      <c r="A15161" s="34" t="s">
        <v>116055</v>
      </c>
      <c r="B15161" s="34">
        <v>461</v>
      </c>
      <c r="C15161" s="34">
        <v>415</v>
      </c>
      <c r="D15161" s="34">
        <v>463</v>
      </c>
      <c r="E15161" s="34">
        <v>484</v>
      </c>
      <c r="F15161" s="34">
        <v>406</v>
      </c>
      <c r="G15161" s="34">
        <v>415</v>
      </c>
      <c r="H15161" s="34">
        <v>468</v>
      </c>
      <c r="I15161" s="34">
        <v>419</v>
      </c>
      <c r="J15161" s="34">
        <v>477</v>
      </c>
      <c r="K15161" s="34">
        <v>324</v>
      </c>
      <c r="L15161" s="34">
        <v>479</v>
      </c>
      <c r="M15161" s="34">
        <v>299</v>
      </c>
    </row>
    <row r="15162" spans="1:13" x14ac:dyDescent="0.2">
      <c r="A15162" s="34" t="s">
        <v>116056</v>
      </c>
      <c r="B15162" s="34">
        <v>319</v>
      </c>
      <c r="C15162" s="34">
        <v>384</v>
      </c>
      <c r="D15162" s="34">
        <v>317</v>
      </c>
      <c r="E15162" s="34">
        <v>363</v>
      </c>
      <c r="F15162" s="34">
        <v>313</v>
      </c>
      <c r="G15162" s="34">
        <v>336</v>
      </c>
      <c r="H15162" s="34">
        <v>339</v>
      </c>
      <c r="I15162" s="34">
        <v>373</v>
      </c>
      <c r="J15162" s="34">
        <v>312</v>
      </c>
      <c r="K15162" s="34">
        <v>264</v>
      </c>
      <c r="L15162" s="34">
        <v>366</v>
      </c>
      <c r="M15162" s="34">
        <v>241</v>
      </c>
    </row>
    <row r="15163" spans="1:13" x14ac:dyDescent="0.2">
      <c r="A15163" s="34" t="s">
        <v>116057</v>
      </c>
      <c r="B15163" s="34">
        <v>415</v>
      </c>
      <c r="C15163" s="34">
        <v>414</v>
      </c>
      <c r="D15163" s="34">
        <v>384</v>
      </c>
      <c r="E15163" s="34">
        <v>421</v>
      </c>
      <c r="F15163" s="34">
        <v>399</v>
      </c>
      <c r="G15163" s="34">
        <v>356</v>
      </c>
      <c r="H15163" s="34">
        <v>444</v>
      </c>
      <c r="I15163" s="34">
        <v>352</v>
      </c>
      <c r="J15163" s="34">
        <v>511</v>
      </c>
      <c r="K15163" s="34">
        <v>295</v>
      </c>
      <c r="L15163" s="34">
        <v>396</v>
      </c>
      <c r="M15163" s="34">
        <v>335</v>
      </c>
    </row>
    <row r="15164" spans="1:13" x14ac:dyDescent="0.2">
      <c r="A15164" s="34" t="s">
        <v>116058</v>
      </c>
      <c r="B15164" s="34">
        <v>326</v>
      </c>
      <c r="C15164" s="34">
        <v>387</v>
      </c>
      <c r="D15164" s="34">
        <v>397</v>
      </c>
      <c r="E15164" s="34">
        <v>496</v>
      </c>
      <c r="F15164" s="34">
        <v>364</v>
      </c>
      <c r="G15164" s="34">
        <v>331</v>
      </c>
      <c r="H15164" s="34">
        <v>421</v>
      </c>
      <c r="I15164" s="34">
        <v>438</v>
      </c>
      <c r="J15164" s="34">
        <v>449</v>
      </c>
      <c r="K15164" s="34">
        <v>314</v>
      </c>
      <c r="L15164" s="34">
        <v>350</v>
      </c>
      <c r="M15164" s="34">
        <v>323</v>
      </c>
    </row>
    <row r="15165" spans="1:13" x14ac:dyDescent="0.2">
      <c r="A15165" s="34" t="s">
        <v>116059</v>
      </c>
      <c r="B15165" s="34">
        <v>460</v>
      </c>
      <c r="C15165" s="34">
        <v>457</v>
      </c>
      <c r="D15165" s="34">
        <v>475</v>
      </c>
      <c r="E15165" s="34">
        <v>468</v>
      </c>
      <c r="F15165" s="34">
        <v>372</v>
      </c>
      <c r="G15165" s="34">
        <v>417</v>
      </c>
      <c r="H15165" s="34">
        <v>499</v>
      </c>
      <c r="I15165" s="34">
        <v>493</v>
      </c>
      <c r="J15165" s="34">
        <v>538</v>
      </c>
      <c r="K15165" s="34">
        <v>400</v>
      </c>
      <c r="L15165" s="34">
        <v>527</v>
      </c>
      <c r="M15165" s="34">
        <v>374</v>
      </c>
    </row>
    <row r="15166" spans="1:13" x14ac:dyDescent="0.2">
      <c r="A15166" s="34" t="s">
        <v>116060</v>
      </c>
      <c r="B15166" s="34">
        <v>627</v>
      </c>
      <c r="C15166" s="34">
        <v>680</v>
      </c>
      <c r="D15166" s="34">
        <v>575</v>
      </c>
      <c r="E15166" s="34">
        <v>644</v>
      </c>
      <c r="F15166" s="34">
        <v>598</v>
      </c>
      <c r="G15166" s="34">
        <v>594</v>
      </c>
      <c r="H15166" s="34">
        <v>650</v>
      </c>
      <c r="I15166" s="34">
        <v>559</v>
      </c>
      <c r="J15166" s="34">
        <v>703</v>
      </c>
      <c r="K15166" s="34">
        <v>482</v>
      </c>
      <c r="L15166" s="34">
        <v>616</v>
      </c>
      <c r="M15166" s="34">
        <v>446</v>
      </c>
    </row>
    <row r="15167" spans="1:13" x14ac:dyDescent="0.2">
      <c r="A15167" s="34" t="s">
        <v>116061</v>
      </c>
      <c r="B15167" s="34">
        <v>541</v>
      </c>
      <c r="C15167" s="34">
        <v>620</v>
      </c>
      <c r="D15167" s="34">
        <v>653</v>
      </c>
      <c r="E15167" s="34">
        <v>607</v>
      </c>
      <c r="F15167" s="34">
        <v>564</v>
      </c>
      <c r="G15167" s="34">
        <v>669</v>
      </c>
      <c r="H15167" s="34">
        <v>728</v>
      </c>
      <c r="I15167" s="34">
        <v>665</v>
      </c>
      <c r="J15167" s="34">
        <v>691</v>
      </c>
      <c r="K15167" s="34">
        <v>491</v>
      </c>
      <c r="L15167" s="34">
        <v>689</v>
      </c>
      <c r="M15167" s="34">
        <v>463</v>
      </c>
    </row>
    <row r="15168" spans="1:13" x14ac:dyDescent="0.2">
      <c r="A15168" s="34" t="s">
        <v>116062</v>
      </c>
      <c r="B15168" s="34">
        <v>385</v>
      </c>
      <c r="C15168" s="34">
        <v>389</v>
      </c>
      <c r="D15168" s="34">
        <v>444</v>
      </c>
      <c r="E15168" s="34">
        <v>389</v>
      </c>
      <c r="F15168" s="34">
        <v>419</v>
      </c>
      <c r="G15168" s="34">
        <v>333</v>
      </c>
      <c r="H15168" s="34">
        <v>429</v>
      </c>
      <c r="I15168" s="34">
        <v>415</v>
      </c>
      <c r="J15168" s="34">
        <v>372</v>
      </c>
      <c r="K15168" s="34">
        <v>316</v>
      </c>
      <c r="L15168" s="34">
        <v>381</v>
      </c>
      <c r="M15168" s="34">
        <v>283</v>
      </c>
    </row>
    <row r="15169" spans="1:13" x14ac:dyDescent="0.2">
      <c r="A15169" s="34" t="s">
        <v>116063</v>
      </c>
      <c r="B15169" s="34">
        <v>629</v>
      </c>
      <c r="C15169" s="34">
        <v>658</v>
      </c>
      <c r="D15169" s="34">
        <v>714</v>
      </c>
      <c r="E15169" s="34">
        <v>650</v>
      </c>
      <c r="F15169" s="34">
        <v>654</v>
      </c>
      <c r="G15169" s="34">
        <v>629</v>
      </c>
      <c r="H15169" s="34">
        <v>758</v>
      </c>
      <c r="I15169" s="34">
        <v>641</v>
      </c>
      <c r="J15169" s="34">
        <v>772</v>
      </c>
      <c r="K15169" s="34">
        <v>514</v>
      </c>
      <c r="L15169" s="34">
        <v>726</v>
      </c>
      <c r="M15169" s="34">
        <v>550</v>
      </c>
    </row>
    <row r="15170" spans="1:13" x14ac:dyDescent="0.2">
      <c r="A15170" s="34" t="s">
        <v>116064</v>
      </c>
      <c r="B15170" s="34">
        <v>963</v>
      </c>
      <c r="C15170" s="34">
        <v>1014</v>
      </c>
      <c r="D15170" s="34">
        <v>1100</v>
      </c>
      <c r="E15170" s="34">
        <v>988</v>
      </c>
      <c r="F15170" s="34">
        <v>933</v>
      </c>
      <c r="G15170" s="34">
        <v>855</v>
      </c>
      <c r="H15170" s="34">
        <v>1162</v>
      </c>
      <c r="I15170" s="34">
        <v>896</v>
      </c>
      <c r="J15170" s="34">
        <v>1108</v>
      </c>
      <c r="K15170" s="34">
        <v>888</v>
      </c>
      <c r="L15170" s="34">
        <v>1005</v>
      </c>
      <c r="M15170" s="34">
        <v>718</v>
      </c>
    </row>
    <row r="15171" spans="1:13" x14ac:dyDescent="0.2">
      <c r="A15171" s="34" t="s">
        <v>116065</v>
      </c>
      <c r="B15171" s="34">
        <v>372</v>
      </c>
      <c r="C15171" s="34">
        <v>299</v>
      </c>
      <c r="D15171" s="34">
        <v>395</v>
      </c>
      <c r="E15171" s="34">
        <v>328</v>
      </c>
      <c r="F15171" s="34">
        <v>272</v>
      </c>
      <c r="G15171" s="34">
        <v>293</v>
      </c>
      <c r="H15171" s="34">
        <v>419</v>
      </c>
      <c r="I15171" s="34">
        <v>305</v>
      </c>
      <c r="J15171" s="34">
        <v>343</v>
      </c>
      <c r="K15171" s="34">
        <v>315</v>
      </c>
      <c r="L15171" s="34">
        <v>267</v>
      </c>
      <c r="M15171" s="34">
        <v>243</v>
      </c>
    </row>
    <row r="15172" spans="1:13" x14ac:dyDescent="0.2">
      <c r="A15172" s="34" t="s">
        <v>116066</v>
      </c>
      <c r="B15172" s="34">
        <v>585</v>
      </c>
      <c r="C15172" s="34">
        <v>510</v>
      </c>
      <c r="D15172" s="34">
        <v>521</v>
      </c>
      <c r="E15172" s="34">
        <v>507</v>
      </c>
      <c r="F15172" s="34">
        <v>441</v>
      </c>
      <c r="G15172" s="34">
        <v>440</v>
      </c>
      <c r="H15172" s="34">
        <v>514</v>
      </c>
      <c r="I15172" s="34">
        <v>491</v>
      </c>
      <c r="J15172" s="34">
        <v>504</v>
      </c>
      <c r="K15172" s="34">
        <v>437</v>
      </c>
      <c r="L15172" s="34">
        <v>451</v>
      </c>
      <c r="M15172" s="34">
        <v>375</v>
      </c>
    </row>
    <row r="15173" spans="1:13" x14ac:dyDescent="0.2">
      <c r="A15173" s="34" t="s">
        <v>116067</v>
      </c>
      <c r="B15173" s="34">
        <v>296</v>
      </c>
      <c r="C15173" s="34">
        <v>389</v>
      </c>
      <c r="D15173" s="34">
        <v>414</v>
      </c>
      <c r="E15173" s="34">
        <v>466</v>
      </c>
      <c r="F15173" s="34">
        <v>303</v>
      </c>
      <c r="G15173" s="34">
        <v>352</v>
      </c>
      <c r="H15173" s="34">
        <v>396</v>
      </c>
      <c r="I15173" s="34">
        <v>373</v>
      </c>
      <c r="J15173" s="34">
        <v>352</v>
      </c>
      <c r="K15173" s="34">
        <v>352</v>
      </c>
      <c r="L15173" s="34">
        <v>371</v>
      </c>
      <c r="M15173" s="34">
        <v>299</v>
      </c>
    </row>
    <row r="15174" spans="1:13" x14ac:dyDescent="0.2">
      <c r="A15174" s="34" t="s">
        <v>116068</v>
      </c>
      <c r="B15174" s="34">
        <v>519</v>
      </c>
      <c r="C15174" s="34">
        <v>426</v>
      </c>
      <c r="D15174" s="34">
        <v>561</v>
      </c>
      <c r="E15174" s="34">
        <v>500</v>
      </c>
      <c r="F15174" s="34">
        <v>409</v>
      </c>
      <c r="G15174" s="34">
        <v>412</v>
      </c>
      <c r="H15174" s="34">
        <v>471</v>
      </c>
      <c r="I15174" s="34">
        <v>472</v>
      </c>
      <c r="J15174" s="34">
        <v>545</v>
      </c>
      <c r="K15174" s="34">
        <v>324</v>
      </c>
      <c r="L15174" s="34">
        <v>500</v>
      </c>
      <c r="M15174" s="34">
        <v>418</v>
      </c>
    </row>
    <row r="15175" spans="1:13" x14ac:dyDescent="0.2">
      <c r="A15175" s="34" t="s">
        <v>116069</v>
      </c>
      <c r="B15175" s="34">
        <v>810</v>
      </c>
      <c r="C15175" s="34">
        <v>637</v>
      </c>
      <c r="D15175" s="34">
        <v>854</v>
      </c>
      <c r="E15175" s="34">
        <v>773</v>
      </c>
      <c r="F15175" s="34">
        <v>779</v>
      </c>
      <c r="G15175" s="34">
        <v>714</v>
      </c>
      <c r="H15175" s="34">
        <v>842</v>
      </c>
      <c r="I15175" s="34">
        <v>677</v>
      </c>
      <c r="J15175" s="34">
        <v>869</v>
      </c>
      <c r="K15175" s="34">
        <v>616</v>
      </c>
      <c r="L15175" s="34">
        <v>827</v>
      </c>
      <c r="M15175" s="34">
        <v>581</v>
      </c>
    </row>
    <row r="15176" spans="1:13" x14ac:dyDescent="0.2">
      <c r="A15176" s="34" t="s">
        <v>116070</v>
      </c>
      <c r="B15176" s="34">
        <v>184</v>
      </c>
      <c r="C15176" s="34">
        <v>260</v>
      </c>
      <c r="D15176" s="34">
        <v>253</v>
      </c>
      <c r="E15176" s="34">
        <v>276</v>
      </c>
      <c r="F15176" s="34">
        <v>247</v>
      </c>
      <c r="G15176" s="34">
        <v>215</v>
      </c>
      <c r="H15176" s="34">
        <v>278</v>
      </c>
      <c r="I15176" s="34">
        <v>245</v>
      </c>
      <c r="J15176" s="34">
        <v>254</v>
      </c>
      <c r="K15176" s="34">
        <v>217</v>
      </c>
      <c r="L15176" s="34">
        <v>221</v>
      </c>
      <c r="M15176" s="34">
        <v>208</v>
      </c>
    </row>
    <row r="15177" spans="1:13" x14ac:dyDescent="0.2">
      <c r="A15177" s="34" t="s">
        <v>116071</v>
      </c>
      <c r="B15177" s="34">
        <v>432</v>
      </c>
      <c r="C15177" s="34">
        <v>436</v>
      </c>
      <c r="D15177" s="34">
        <v>401</v>
      </c>
      <c r="E15177" s="34">
        <v>471</v>
      </c>
      <c r="F15177" s="34">
        <v>317</v>
      </c>
      <c r="G15177" s="34">
        <v>419</v>
      </c>
      <c r="H15177" s="34">
        <v>418</v>
      </c>
      <c r="I15177" s="34">
        <v>386</v>
      </c>
      <c r="J15177" s="34">
        <v>431</v>
      </c>
      <c r="K15177" s="34">
        <v>351</v>
      </c>
      <c r="L15177" s="34">
        <v>342</v>
      </c>
      <c r="M15177" s="34">
        <v>348</v>
      </c>
    </row>
    <row r="15178" spans="1:13" x14ac:dyDescent="0.2">
      <c r="A15178" s="34" t="s">
        <v>116072</v>
      </c>
      <c r="B15178" s="34">
        <v>428</v>
      </c>
      <c r="C15178" s="34">
        <v>418</v>
      </c>
      <c r="D15178" s="34">
        <v>468</v>
      </c>
      <c r="E15178" s="34">
        <v>451</v>
      </c>
      <c r="F15178" s="34">
        <v>354</v>
      </c>
      <c r="G15178" s="34">
        <v>351</v>
      </c>
      <c r="H15178" s="34">
        <v>426</v>
      </c>
      <c r="I15178" s="34">
        <v>416</v>
      </c>
      <c r="J15178" s="34">
        <v>504</v>
      </c>
      <c r="K15178" s="34">
        <v>325</v>
      </c>
      <c r="L15178" s="34">
        <v>421</v>
      </c>
      <c r="M15178" s="34">
        <v>319</v>
      </c>
    </row>
    <row r="15179" spans="1:13" x14ac:dyDescent="0.2">
      <c r="A15179" s="34" t="s">
        <v>116073</v>
      </c>
      <c r="B15179" s="34">
        <v>325</v>
      </c>
      <c r="C15179" s="34">
        <v>440</v>
      </c>
      <c r="D15179" s="34">
        <v>471</v>
      </c>
      <c r="E15179" s="34">
        <v>477</v>
      </c>
      <c r="F15179" s="34">
        <v>385</v>
      </c>
      <c r="G15179" s="34">
        <v>433</v>
      </c>
      <c r="H15179" s="34">
        <v>494</v>
      </c>
      <c r="I15179" s="34">
        <v>431</v>
      </c>
      <c r="J15179" s="34">
        <v>509</v>
      </c>
      <c r="K15179" s="34">
        <v>322</v>
      </c>
      <c r="L15179" s="34">
        <v>389</v>
      </c>
      <c r="M15179" s="34">
        <v>320</v>
      </c>
    </row>
    <row r="15180" spans="1:13" x14ac:dyDescent="0.2">
      <c r="A15180" s="34" t="s">
        <v>116074</v>
      </c>
      <c r="B15180" s="34">
        <v>218</v>
      </c>
      <c r="C15180" s="34">
        <v>240</v>
      </c>
      <c r="D15180" s="34">
        <v>319</v>
      </c>
      <c r="E15180" s="34">
        <v>259</v>
      </c>
      <c r="F15180" s="34">
        <v>289</v>
      </c>
      <c r="G15180" s="34">
        <v>296</v>
      </c>
      <c r="H15180" s="34">
        <v>366</v>
      </c>
      <c r="I15180" s="34">
        <v>269</v>
      </c>
      <c r="J15180" s="34">
        <v>355</v>
      </c>
      <c r="K15180" s="34">
        <v>237</v>
      </c>
      <c r="L15180" s="34">
        <v>287</v>
      </c>
      <c r="M15180" s="34">
        <v>253</v>
      </c>
    </row>
    <row r="15181" spans="1:13" x14ac:dyDescent="0.2">
      <c r="A15181" s="34" t="s">
        <v>116075</v>
      </c>
      <c r="B15181" s="34">
        <v>339</v>
      </c>
      <c r="C15181" s="34">
        <v>389</v>
      </c>
      <c r="D15181" s="34">
        <v>328</v>
      </c>
      <c r="E15181" s="34">
        <v>377</v>
      </c>
      <c r="F15181" s="34">
        <v>341</v>
      </c>
      <c r="G15181" s="34">
        <v>334</v>
      </c>
      <c r="H15181" s="34">
        <v>350</v>
      </c>
      <c r="I15181" s="34">
        <v>375</v>
      </c>
      <c r="J15181" s="34">
        <v>405</v>
      </c>
      <c r="K15181" s="34">
        <v>293</v>
      </c>
      <c r="L15181" s="34">
        <v>390</v>
      </c>
      <c r="M15181" s="34">
        <v>260</v>
      </c>
    </row>
    <row r="15182" spans="1:13" x14ac:dyDescent="0.2">
      <c r="A15182" s="34" t="s">
        <v>116076</v>
      </c>
      <c r="B15182" s="34">
        <v>483</v>
      </c>
      <c r="C15182" s="34">
        <v>452</v>
      </c>
      <c r="D15182" s="34">
        <v>438</v>
      </c>
      <c r="E15182" s="34">
        <v>479</v>
      </c>
      <c r="F15182" s="34">
        <v>424</v>
      </c>
      <c r="G15182" s="34">
        <v>419</v>
      </c>
      <c r="H15182" s="34">
        <v>466</v>
      </c>
      <c r="I15182" s="34">
        <v>391</v>
      </c>
      <c r="J15182" s="34">
        <v>431</v>
      </c>
      <c r="K15182" s="34">
        <v>337</v>
      </c>
      <c r="L15182" s="34">
        <v>469</v>
      </c>
      <c r="M15182" s="34">
        <v>360</v>
      </c>
    </row>
    <row r="15183" spans="1:13" x14ac:dyDescent="0.2">
      <c r="A15183" s="34" t="s">
        <v>116077</v>
      </c>
      <c r="B15183" s="34">
        <v>382</v>
      </c>
      <c r="C15183" s="34">
        <v>377</v>
      </c>
      <c r="D15183" s="34">
        <v>419</v>
      </c>
      <c r="E15183" s="34">
        <v>356</v>
      </c>
      <c r="F15183" s="34">
        <v>333</v>
      </c>
      <c r="G15183" s="34">
        <v>421</v>
      </c>
      <c r="H15183" s="34">
        <v>449</v>
      </c>
      <c r="I15183" s="34">
        <v>347</v>
      </c>
      <c r="J15183" s="34">
        <v>413</v>
      </c>
      <c r="K15183" s="34">
        <v>314</v>
      </c>
      <c r="L15183" s="34">
        <v>367</v>
      </c>
      <c r="M15183" s="34">
        <v>258</v>
      </c>
    </row>
    <row r="15184" spans="1:13" x14ac:dyDescent="0.2">
      <c r="A15184" s="34" t="s">
        <v>116078</v>
      </c>
      <c r="B15184" s="34">
        <v>573</v>
      </c>
      <c r="C15184" s="34">
        <v>556</v>
      </c>
      <c r="D15184" s="34">
        <v>588</v>
      </c>
      <c r="E15184" s="34">
        <v>499</v>
      </c>
      <c r="F15184" s="34">
        <v>571</v>
      </c>
      <c r="G15184" s="34">
        <v>464</v>
      </c>
      <c r="H15184" s="34">
        <v>681</v>
      </c>
      <c r="I15184" s="34">
        <v>574</v>
      </c>
      <c r="J15184" s="34">
        <v>653</v>
      </c>
      <c r="K15184" s="34">
        <v>433</v>
      </c>
      <c r="L15184" s="34">
        <v>560</v>
      </c>
      <c r="M15184" s="34">
        <v>459</v>
      </c>
    </row>
    <row r="15185" spans="1:13" x14ac:dyDescent="0.2">
      <c r="A15185" s="34" t="s">
        <v>116079</v>
      </c>
      <c r="B15185" s="34">
        <v>633</v>
      </c>
      <c r="C15185" s="34">
        <v>611</v>
      </c>
      <c r="D15185" s="34">
        <v>656</v>
      </c>
      <c r="E15185" s="34">
        <v>725</v>
      </c>
      <c r="F15185" s="34">
        <v>580</v>
      </c>
      <c r="G15185" s="34">
        <v>630</v>
      </c>
      <c r="H15185" s="34">
        <v>737</v>
      </c>
      <c r="I15185" s="34">
        <v>617</v>
      </c>
      <c r="J15185" s="34">
        <v>610</v>
      </c>
      <c r="K15185" s="34">
        <v>530</v>
      </c>
      <c r="L15185" s="34">
        <v>687</v>
      </c>
      <c r="M15185" s="34">
        <v>448</v>
      </c>
    </row>
    <row r="15186" spans="1:13" x14ac:dyDescent="0.2">
      <c r="A15186" s="34" t="s">
        <v>116080</v>
      </c>
      <c r="B15186" s="34">
        <v>402</v>
      </c>
      <c r="C15186" s="34">
        <v>319</v>
      </c>
      <c r="D15186" s="34">
        <v>419</v>
      </c>
      <c r="E15186" s="34">
        <v>401</v>
      </c>
      <c r="F15186" s="34">
        <v>372</v>
      </c>
      <c r="G15186" s="34">
        <v>334</v>
      </c>
      <c r="H15186" s="34">
        <v>456</v>
      </c>
      <c r="I15186" s="34">
        <v>374</v>
      </c>
      <c r="J15186" s="34">
        <v>460</v>
      </c>
      <c r="K15186" s="34">
        <v>297</v>
      </c>
      <c r="L15186" s="34">
        <v>389</v>
      </c>
      <c r="M15186" s="34">
        <v>284</v>
      </c>
    </row>
    <row r="15187" spans="1:13" x14ac:dyDescent="0.2">
      <c r="A15187" s="34" t="s">
        <v>116081</v>
      </c>
      <c r="B15187" s="34">
        <v>278</v>
      </c>
      <c r="C15187" s="34">
        <v>325</v>
      </c>
      <c r="D15187" s="34">
        <v>359</v>
      </c>
      <c r="E15187" s="34">
        <v>343</v>
      </c>
      <c r="F15187" s="34">
        <v>333</v>
      </c>
      <c r="G15187" s="34">
        <v>284</v>
      </c>
      <c r="H15187" s="34">
        <v>301</v>
      </c>
      <c r="I15187" s="34">
        <v>313</v>
      </c>
      <c r="J15187" s="34">
        <v>352</v>
      </c>
      <c r="K15187" s="34">
        <v>248</v>
      </c>
      <c r="L15187" s="34">
        <v>292</v>
      </c>
      <c r="M15187" s="34">
        <v>225</v>
      </c>
    </row>
    <row r="15188" spans="1:13" x14ac:dyDescent="0.2">
      <c r="A15188" s="34" t="s">
        <v>116082</v>
      </c>
      <c r="B15188" s="34">
        <v>314</v>
      </c>
      <c r="C15188" s="34">
        <v>463</v>
      </c>
      <c r="D15188" s="34">
        <v>422</v>
      </c>
      <c r="E15188" s="34">
        <v>410</v>
      </c>
      <c r="F15188" s="34">
        <v>366</v>
      </c>
      <c r="G15188" s="34">
        <v>399</v>
      </c>
      <c r="H15188" s="34">
        <v>488</v>
      </c>
      <c r="I15188" s="34">
        <v>382</v>
      </c>
      <c r="J15188" s="34">
        <v>457</v>
      </c>
      <c r="K15188" s="34">
        <v>386</v>
      </c>
      <c r="L15188" s="34">
        <v>438</v>
      </c>
      <c r="M15188" s="34">
        <v>314</v>
      </c>
    </row>
    <row r="15189" spans="1:13" x14ac:dyDescent="0.2">
      <c r="A15189" s="34" t="s">
        <v>116083</v>
      </c>
      <c r="B15189" s="34">
        <v>593</v>
      </c>
      <c r="C15189" s="34">
        <v>591</v>
      </c>
      <c r="D15189" s="34">
        <v>676</v>
      </c>
      <c r="E15189" s="34">
        <v>590</v>
      </c>
      <c r="F15189" s="34">
        <v>588</v>
      </c>
      <c r="G15189" s="34">
        <v>530</v>
      </c>
      <c r="H15189" s="34">
        <v>627</v>
      </c>
      <c r="I15189" s="34">
        <v>555</v>
      </c>
      <c r="J15189" s="34">
        <v>664</v>
      </c>
      <c r="K15189" s="34">
        <v>469</v>
      </c>
      <c r="L15189" s="34">
        <v>596</v>
      </c>
      <c r="M15189" s="34">
        <v>445</v>
      </c>
    </row>
    <row r="15190" spans="1:13" x14ac:dyDescent="0.2">
      <c r="A15190" s="34" t="s">
        <v>116084</v>
      </c>
      <c r="B15190" s="34">
        <v>481</v>
      </c>
      <c r="C15190" s="34">
        <v>501</v>
      </c>
      <c r="D15190" s="34">
        <v>476</v>
      </c>
      <c r="E15190" s="34">
        <v>571</v>
      </c>
      <c r="F15190" s="34">
        <v>451</v>
      </c>
      <c r="G15190" s="34">
        <v>432</v>
      </c>
      <c r="H15190" s="34">
        <v>530</v>
      </c>
      <c r="I15190" s="34">
        <v>438</v>
      </c>
      <c r="J15190" s="34">
        <v>526</v>
      </c>
      <c r="K15190" s="34">
        <v>396</v>
      </c>
      <c r="L15190" s="34">
        <v>434</v>
      </c>
      <c r="M15190" s="34">
        <v>369</v>
      </c>
    </row>
    <row r="15191" spans="1:13" x14ac:dyDescent="0.2">
      <c r="A15191" s="34" t="s">
        <v>116085</v>
      </c>
      <c r="B15191" s="34">
        <v>236</v>
      </c>
      <c r="C15191" s="34">
        <v>227</v>
      </c>
      <c r="D15191" s="34">
        <v>220</v>
      </c>
      <c r="E15191" s="34">
        <v>267</v>
      </c>
      <c r="F15191" s="34">
        <v>190</v>
      </c>
      <c r="G15191" s="34">
        <v>249</v>
      </c>
      <c r="H15191" s="34">
        <v>259</v>
      </c>
      <c r="I15191" s="34">
        <v>249</v>
      </c>
      <c r="J15191" s="34">
        <v>220</v>
      </c>
      <c r="K15191" s="34">
        <v>199</v>
      </c>
      <c r="L15191" s="34">
        <v>206</v>
      </c>
      <c r="M15191" s="34">
        <v>188</v>
      </c>
    </row>
    <row r="15192" spans="1:13" x14ac:dyDescent="0.2">
      <c r="A15192" s="34" t="s">
        <v>116086</v>
      </c>
      <c r="B15192" s="34">
        <v>523</v>
      </c>
      <c r="C15192" s="34">
        <v>620</v>
      </c>
      <c r="D15192" s="34">
        <v>720</v>
      </c>
      <c r="E15192" s="34">
        <v>681</v>
      </c>
      <c r="F15192" s="34">
        <v>602</v>
      </c>
      <c r="G15192" s="34">
        <v>549</v>
      </c>
      <c r="H15192" s="34">
        <v>623</v>
      </c>
      <c r="I15192" s="34">
        <v>589</v>
      </c>
      <c r="J15192" s="34">
        <v>730</v>
      </c>
      <c r="K15192" s="34">
        <v>445</v>
      </c>
      <c r="L15192" s="34">
        <v>614</v>
      </c>
      <c r="M15192" s="34">
        <v>427</v>
      </c>
    </row>
    <row r="15193" spans="1:13" x14ac:dyDescent="0.2">
      <c r="A15193" s="34" t="s">
        <v>116087</v>
      </c>
      <c r="B15193" s="34">
        <v>398</v>
      </c>
      <c r="C15193" s="34">
        <v>424</v>
      </c>
      <c r="D15193" s="34">
        <v>401</v>
      </c>
      <c r="E15193" s="34">
        <v>393</v>
      </c>
      <c r="F15193" s="34">
        <v>331</v>
      </c>
      <c r="G15193" s="34">
        <v>410</v>
      </c>
      <c r="H15193" s="34">
        <v>495</v>
      </c>
      <c r="I15193" s="34">
        <v>454</v>
      </c>
      <c r="J15193" s="34">
        <v>415</v>
      </c>
      <c r="K15193" s="34">
        <v>314</v>
      </c>
      <c r="L15193" s="34">
        <v>357</v>
      </c>
      <c r="M15193" s="34">
        <v>305</v>
      </c>
    </row>
    <row r="15194" spans="1:13" x14ac:dyDescent="0.2">
      <c r="A15194" s="34" t="s">
        <v>116088</v>
      </c>
      <c r="B15194" s="34">
        <v>443</v>
      </c>
      <c r="C15194" s="34">
        <v>427</v>
      </c>
      <c r="D15194" s="34">
        <v>458</v>
      </c>
      <c r="E15194" s="34">
        <v>396</v>
      </c>
      <c r="F15194" s="34">
        <v>371</v>
      </c>
      <c r="G15194" s="34">
        <v>340</v>
      </c>
      <c r="H15194" s="34">
        <v>444</v>
      </c>
      <c r="I15194" s="34">
        <v>402</v>
      </c>
      <c r="J15194" s="34">
        <v>420</v>
      </c>
      <c r="K15194" s="34">
        <v>328</v>
      </c>
      <c r="L15194" s="34">
        <v>382</v>
      </c>
      <c r="M15194" s="34">
        <v>296</v>
      </c>
    </row>
    <row r="15195" spans="1:13" x14ac:dyDescent="0.2">
      <c r="A15195" s="34" t="s">
        <v>116089</v>
      </c>
      <c r="B15195" s="34">
        <v>235</v>
      </c>
      <c r="C15195" s="34">
        <v>251</v>
      </c>
      <c r="D15195" s="34">
        <v>255</v>
      </c>
      <c r="E15195" s="34">
        <v>285</v>
      </c>
      <c r="F15195" s="34">
        <v>262</v>
      </c>
      <c r="G15195" s="34">
        <v>268</v>
      </c>
      <c r="H15195" s="34">
        <v>294</v>
      </c>
      <c r="I15195" s="34">
        <v>342</v>
      </c>
      <c r="J15195" s="34">
        <v>253</v>
      </c>
      <c r="K15195" s="34">
        <v>214</v>
      </c>
      <c r="L15195" s="34">
        <v>291</v>
      </c>
      <c r="M15195" s="34">
        <v>211</v>
      </c>
    </row>
    <row r="15196" spans="1:13" x14ac:dyDescent="0.2">
      <c r="A15196" s="34" t="s">
        <v>116090</v>
      </c>
      <c r="B15196" s="34">
        <v>305</v>
      </c>
      <c r="C15196" s="34">
        <v>329</v>
      </c>
      <c r="D15196" s="34">
        <v>337</v>
      </c>
      <c r="E15196" s="34">
        <v>445</v>
      </c>
      <c r="F15196" s="34">
        <v>302</v>
      </c>
      <c r="G15196" s="34">
        <v>353</v>
      </c>
      <c r="H15196" s="34">
        <v>440</v>
      </c>
      <c r="I15196" s="34">
        <v>385</v>
      </c>
      <c r="J15196" s="34">
        <v>397</v>
      </c>
      <c r="K15196" s="34">
        <v>305</v>
      </c>
      <c r="L15196" s="34">
        <v>405</v>
      </c>
      <c r="M15196" s="34">
        <v>279</v>
      </c>
    </row>
    <row r="15197" spans="1:13" x14ac:dyDescent="0.2">
      <c r="A15197" s="34" t="s">
        <v>116091</v>
      </c>
      <c r="B15197" s="34">
        <v>487</v>
      </c>
      <c r="C15197" s="34">
        <v>455</v>
      </c>
      <c r="D15197" s="34">
        <v>573</v>
      </c>
      <c r="E15197" s="34">
        <v>509</v>
      </c>
      <c r="F15197" s="34">
        <v>449</v>
      </c>
      <c r="G15197" s="34">
        <v>435</v>
      </c>
      <c r="H15197" s="34">
        <v>616</v>
      </c>
      <c r="I15197" s="34">
        <v>449</v>
      </c>
      <c r="J15197" s="34">
        <v>596</v>
      </c>
      <c r="K15197" s="34">
        <v>415</v>
      </c>
      <c r="L15197" s="34">
        <v>473</v>
      </c>
      <c r="M15197" s="34">
        <v>378</v>
      </c>
    </row>
    <row r="15198" spans="1:13" x14ac:dyDescent="0.2">
      <c r="A15198" s="34" t="s">
        <v>116092</v>
      </c>
      <c r="B15198" s="34">
        <v>431</v>
      </c>
      <c r="C15198" s="34">
        <v>380</v>
      </c>
      <c r="D15198" s="34">
        <v>367</v>
      </c>
      <c r="E15198" s="34">
        <v>381</v>
      </c>
      <c r="F15198" s="34">
        <v>337</v>
      </c>
      <c r="G15198" s="34">
        <v>375</v>
      </c>
      <c r="H15198" s="34">
        <v>376</v>
      </c>
      <c r="I15198" s="34">
        <v>417</v>
      </c>
      <c r="J15198" s="34">
        <v>385</v>
      </c>
      <c r="K15198" s="34">
        <v>341</v>
      </c>
      <c r="L15198" s="34">
        <v>364</v>
      </c>
      <c r="M15198" s="34">
        <v>283</v>
      </c>
    </row>
    <row r="15199" spans="1:13" x14ac:dyDescent="0.2">
      <c r="A15199" s="34" t="s">
        <v>116093</v>
      </c>
      <c r="B15199" s="34">
        <v>666</v>
      </c>
      <c r="C15199" s="34">
        <v>610</v>
      </c>
      <c r="D15199" s="34">
        <v>657</v>
      </c>
      <c r="E15199" s="34">
        <v>615</v>
      </c>
      <c r="F15199" s="34">
        <v>632</v>
      </c>
      <c r="G15199" s="34">
        <v>548</v>
      </c>
      <c r="H15199" s="34">
        <v>737</v>
      </c>
      <c r="I15199" s="34">
        <v>500</v>
      </c>
      <c r="J15199" s="34">
        <v>593</v>
      </c>
      <c r="K15199" s="34">
        <v>510</v>
      </c>
      <c r="L15199" s="34">
        <v>647</v>
      </c>
      <c r="M15199" s="34">
        <v>425</v>
      </c>
    </row>
    <row r="15200" spans="1:13" x14ac:dyDescent="0.2">
      <c r="A15200" s="34" t="s">
        <v>116094</v>
      </c>
      <c r="B15200" s="34">
        <v>515</v>
      </c>
      <c r="C15200" s="34">
        <v>451</v>
      </c>
      <c r="D15200" s="34">
        <v>595</v>
      </c>
      <c r="E15200" s="34">
        <v>485</v>
      </c>
      <c r="F15200" s="34">
        <v>497</v>
      </c>
      <c r="G15200" s="34">
        <v>474</v>
      </c>
      <c r="H15200" s="34">
        <v>559</v>
      </c>
      <c r="I15200" s="34">
        <v>521</v>
      </c>
      <c r="J15200" s="34">
        <v>519</v>
      </c>
      <c r="K15200" s="34">
        <v>350</v>
      </c>
      <c r="L15200" s="34">
        <v>550</v>
      </c>
      <c r="M15200" s="34">
        <v>396</v>
      </c>
    </row>
    <row r="15201" spans="1:13" x14ac:dyDescent="0.2">
      <c r="A15201" s="34" t="s">
        <v>116095</v>
      </c>
      <c r="B15201" s="34">
        <v>230</v>
      </c>
      <c r="C15201" s="34">
        <v>369</v>
      </c>
      <c r="D15201" s="34">
        <v>316</v>
      </c>
      <c r="E15201" s="34">
        <v>344</v>
      </c>
      <c r="F15201" s="34">
        <v>331</v>
      </c>
      <c r="G15201" s="34">
        <v>343</v>
      </c>
      <c r="H15201" s="34">
        <v>335</v>
      </c>
      <c r="I15201" s="34">
        <v>322</v>
      </c>
      <c r="J15201" s="34">
        <v>316</v>
      </c>
      <c r="K15201" s="34">
        <v>275</v>
      </c>
      <c r="L15201" s="34">
        <v>327</v>
      </c>
      <c r="M15201" s="34">
        <v>226</v>
      </c>
    </row>
    <row r="15202" spans="1:13" x14ac:dyDescent="0.2">
      <c r="A15202" s="34" t="s">
        <v>116096</v>
      </c>
      <c r="B15202" s="34">
        <v>436</v>
      </c>
      <c r="C15202" s="34">
        <v>518</v>
      </c>
      <c r="D15202" s="34">
        <v>603</v>
      </c>
      <c r="E15202" s="34">
        <v>500</v>
      </c>
      <c r="F15202" s="34">
        <v>516</v>
      </c>
      <c r="G15202" s="34">
        <v>468</v>
      </c>
      <c r="H15202" s="34">
        <v>552</v>
      </c>
      <c r="I15202" s="34">
        <v>503</v>
      </c>
      <c r="J15202" s="34">
        <v>547</v>
      </c>
      <c r="K15202" s="34">
        <v>424</v>
      </c>
      <c r="L15202" s="34">
        <v>522</v>
      </c>
      <c r="M15202" s="34">
        <v>365</v>
      </c>
    </row>
    <row r="15203" spans="1:13" x14ac:dyDescent="0.2">
      <c r="A15203" s="34" t="s">
        <v>116097</v>
      </c>
      <c r="B15203" s="34">
        <v>344</v>
      </c>
      <c r="C15203" s="34">
        <v>407</v>
      </c>
      <c r="D15203" s="34">
        <v>418</v>
      </c>
      <c r="E15203" s="34">
        <v>418</v>
      </c>
      <c r="F15203" s="34">
        <v>340</v>
      </c>
      <c r="G15203" s="34">
        <v>391</v>
      </c>
      <c r="H15203" s="34">
        <v>457</v>
      </c>
      <c r="I15203" s="34">
        <v>415</v>
      </c>
      <c r="J15203" s="34">
        <v>384</v>
      </c>
      <c r="K15203" s="34">
        <v>374</v>
      </c>
      <c r="L15203" s="34">
        <v>390</v>
      </c>
      <c r="M15203" s="34">
        <v>353</v>
      </c>
    </row>
    <row r="15204" spans="1:13" x14ac:dyDescent="0.2">
      <c r="A15204" s="34" t="s">
        <v>116098</v>
      </c>
      <c r="B15204" s="34">
        <v>284</v>
      </c>
      <c r="C15204" s="34">
        <v>352</v>
      </c>
      <c r="D15204" s="34">
        <v>359</v>
      </c>
      <c r="E15204" s="34">
        <v>307</v>
      </c>
      <c r="F15204" s="34">
        <v>336</v>
      </c>
      <c r="G15204" s="34">
        <v>309</v>
      </c>
      <c r="H15204" s="34">
        <v>387</v>
      </c>
      <c r="I15204" s="34">
        <v>278</v>
      </c>
      <c r="J15204" s="34">
        <v>324</v>
      </c>
      <c r="K15204" s="34">
        <v>282</v>
      </c>
      <c r="L15204" s="34">
        <v>343</v>
      </c>
      <c r="M15204" s="34">
        <v>243</v>
      </c>
    </row>
    <row r="15205" spans="1:13" x14ac:dyDescent="0.2">
      <c r="A15205" s="34" t="s">
        <v>116099</v>
      </c>
      <c r="B15205" s="34">
        <v>358</v>
      </c>
      <c r="C15205" s="34">
        <v>376</v>
      </c>
      <c r="D15205" s="34">
        <v>445</v>
      </c>
      <c r="E15205" s="34">
        <v>405</v>
      </c>
      <c r="F15205" s="34">
        <v>398</v>
      </c>
      <c r="G15205" s="34">
        <v>362</v>
      </c>
      <c r="H15205" s="34">
        <v>454</v>
      </c>
      <c r="I15205" s="34">
        <v>389</v>
      </c>
      <c r="J15205" s="34">
        <v>433</v>
      </c>
      <c r="K15205" s="34">
        <v>267</v>
      </c>
      <c r="L15205" s="34">
        <v>409</v>
      </c>
      <c r="M15205" s="34">
        <v>281</v>
      </c>
    </row>
    <row r="15206" spans="1:13" x14ac:dyDescent="0.2">
      <c r="A15206" s="34" t="s">
        <v>116100</v>
      </c>
      <c r="B15206" s="34">
        <v>535</v>
      </c>
      <c r="C15206" s="34">
        <v>495</v>
      </c>
      <c r="D15206" s="34">
        <v>508</v>
      </c>
      <c r="E15206" s="34">
        <v>591</v>
      </c>
      <c r="F15206" s="34">
        <v>508</v>
      </c>
      <c r="G15206" s="34">
        <v>479</v>
      </c>
      <c r="H15206" s="34">
        <v>615</v>
      </c>
      <c r="I15206" s="34">
        <v>499</v>
      </c>
      <c r="J15206" s="34">
        <v>552</v>
      </c>
      <c r="K15206" s="34">
        <v>387</v>
      </c>
      <c r="L15206" s="34">
        <v>491</v>
      </c>
      <c r="M15206" s="34">
        <v>398</v>
      </c>
    </row>
    <row r="15207" spans="1:13" x14ac:dyDescent="0.2">
      <c r="A15207" s="34" t="s">
        <v>116101</v>
      </c>
      <c r="B15207" s="34">
        <v>667</v>
      </c>
      <c r="C15207" s="34">
        <v>634</v>
      </c>
      <c r="D15207" s="34">
        <v>587</v>
      </c>
      <c r="E15207" s="34">
        <v>692</v>
      </c>
      <c r="F15207" s="34">
        <v>544</v>
      </c>
      <c r="G15207" s="34">
        <v>602</v>
      </c>
      <c r="H15207" s="34">
        <v>654</v>
      </c>
      <c r="I15207" s="34">
        <v>728</v>
      </c>
      <c r="J15207" s="34">
        <v>676</v>
      </c>
      <c r="K15207" s="34">
        <v>567</v>
      </c>
      <c r="L15207" s="34">
        <v>535</v>
      </c>
      <c r="M15207" s="34">
        <v>534</v>
      </c>
    </row>
    <row r="15208" spans="1:13" x14ac:dyDescent="0.2">
      <c r="A15208" s="34" t="s">
        <v>116102</v>
      </c>
      <c r="B15208" s="34">
        <v>361</v>
      </c>
      <c r="C15208" s="34">
        <v>372</v>
      </c>
      <c r="D15208" s="34">
        <v>381</v>
      </c>
      <c r="E15208" s="34">
        <v>428</v>
      </c>
      <c r="F15208" s="34">
        <v>354</v>
      </c>
      <c r="G15208" s="34">
        <v>392</v>
      </c>
      <c r="H15208" s="34">
        <v>373</v>
      </c>
      <c r="I15208" s="34">
        <v>385</v>
      </c>
      <c r="J15208" s="34">
        <v>422</v>
      </c>
      <c r="K15208" s="34">
        <v>352</v>
      </c>
      <c r="L15208" s="34">
        <v>352</v>
      </c>
      <c r="M15208" s="34">
        <v>291</v>
      </c>
    </row>
    <row r="15209" spans="1:13" x14ac:dyDescent="0.2">
      <c r="A15209" s="34" t="s">
        <v>116103</v>
      </c>
      <c r="B15209" s="34">
        <v>215</v>
      </c>
      <c r="C15209" s="34">
        <v>245</v>
      </c>
      <c r="D15209" s="34">
        <v>259</v>
      </c>
      <c r="E15209" s="34">
        <v>244</v>
      </c>
      <c r="F15209" s="34">
        <v>271</v>
      </c>
      <c r="G15209" s="34">
        <v>248</v>
      </c>
      <c r="H15209" s="34">
        <v>304</v>
      </c>
      <c r="I15209" s="34">
        <v>272</v>
      </c>
      <c r="J15209" s="34">
        <v>200</v>
      </c>
      <c r="K15209" s="34">
        <v>187</v>
      </c>
      <c r="L15209" s="34">
        <v>238</v>
      </c>
      <c r="M15209" s="34">
        <v>200</v>
      </c>
    </row>
    <row r="15210" spans="1:13" x14ac:dyDescent="0.2">
      <c r="A15210" s="34" t="s">
        <v>116104</v>
      </c>
      <c r="B15210" s="34">
        <v>310</v>
      </c>
      <c r="C15210" s="34">
        <v>344</v>
      </c>
      <c r="D15210" s="34">
        <v>410</v>
      </c>
      <c r="E15210" s="34">
        <v>422</v>
      </c>
      <c r="F15210" s="34">
        <v>477</v>
      </c>
      <c r="G15210" s="34">
        <v>381</v>
      </c>
      <c r="H15210" s="34">
        <v>432</v>
      </c>
      <c r="I15210" s="34">
        <v>353</v>
      </c>
      <c r="J15210" s="34">
        <v>450</v>
      </c>
      <c r="K15210" s="34">
        <v>319</v>
      </c>
      <c r="L15210" s="34">
        <v>339</v>
      </c>
      <c r="M15210" s="34">
        <v>337</v>
      </c>
    </row>
    <row r="15211" spans="1:13" x14ac:dyDescent="0.2">
      <c r="A15211" s="34" t="s">
        <v>116105</v>
      </c>
      <c r="B15211" s="34">
        <v>474</v>
      </c>
      <c r="C15211" s="34">
        <v>375</v>
      </c>
      <c r="D15211" s="34">
        <v>451</v>
      </c>
      <c r="E15211" s="34">
        <v>430</v>
      </c>
      <c r="F15211" s="34">
        <v>385</v>
      </c>
      <c r="G15211" s="34">
        <v>368</v>
      </c>
      <c r="H15211" s="34">
        <v>458</v>
      </c>
      <c r="I15211" s="34">
        <v>380</v>
      </c>
      <c r="J15211" s="34">
        <v>444</v>
      </c>
      <c r="K15211" s="34">
        <v>324</v>
      </c>
      <c r="L15211" s="34">
        <v>427</v>
      </c>
      <c r="M15211" s="34">
        <v>287</v>
      </c>
    </row>
    <row r="15212" spans="1:13" x14ac:dyDescent="0.2">
      <c r="A15212" s="34" t="s">
        <v>116106</v>
      </c>
      <c r="B15212" s="34">
        <v>314</v>
      </c>
      <c r="C15212" s="34">
        <v>278</v>
      </c>
      <c r="D15212" s="34">
        <v>319</v>
      </c>
      <c r="E15212" s="34">
        <v>327</v>
      </c>
      <c r="F15212" s="34">
        <v>345</v>
      </c>
      <c r="G15212" s="34">
        <v>269</v>
      </c>
      <c r="H15212" s="34">
        <v>334</v>
      </c>
      <c r="I15212" s="34">
        <v>322</v>
      </c>
      <c r="J15212" s="34">
        <v>341</v>
      </c>
      <c r="K15212" s="34">
        <v>215</v>
      </c>
      <c r="L15212" s="34">
        <v>325</v>
      </c>
      <c r="M15212" s="34">
        <v>239</v>
      </c>
    </row>
    <row r="15213" spans="1:13" x14ac:dyDescent="0.2">
      <c r="A15213" s="34" t="s">
        <v>116107</v>
      </c>
      <c r="B15213" s="34">
        <v>452</v>
      </c>
      <c r="C15213" s="34">
        <v>538</v>
      </c>
      <c r="D15213" s="34">
        <v>616</v>
      </c>
      <c r="E15213" s="34">
        <v>581</v>
      </c>
      <c r="F15213" s="34">
        <v>468</v>
      </c>
      <c r="G15213" s="34">
        <v>428</v>
      </c>
      <c r="H15213" s="34">
        <v>537</v>
      </c>
      <c r="I15213" s="34">
        <v>537</v>
      </c>
      <c r="J15213" s="34">
        <v>542</v>
      </c>
      <c r="K15213" s="34">
        <v>439</v>
      </c>
      <c r="L15213" s="34">
        <v>512</v>
      </c>
      <c r="M15213" s="34">
        <v>411</v>
      </c>
    </row>
    <row r="15214" spans="1:13" x14ac:dyDescent="0.2">
      <c r="A15214" s="34" t="s">
        <v>116108</v>
      </c>
      <c r="B15214" s="34">
        <v>384</v>
      </c>
      <c r="C15214" s="34">
        <v>500</v>
      </c>
      <c r="D15214" s="34">
        <v>448</v>
      </c>
      <c r="E15214" s="34">
        <v>503</v>
      </c>
      <c r="F15214" s="34">
        <v>430</v>
      </c>
      <c r="G15214" s="34">
        <v>461</v>
      </c>
      <c r="H15214" s="34">
        <v>435</v>
      </c>
      <c r="I15214" s="34">
        <v>440</v>
      </c>
      <c r="J15214" s="34">
        <v>500</v>
      </c>
      <c r="K15214" s="34">
        <v>402</v>
      </c>
      <c r="L15214" s="34">
        <v>476</v>
      </c>
      <c r="M15214" s="34">
        <v>356</v>
      </c>
    </row>
    <row r="15215" spans="1:13" x14ac:dyDescent="0.2">
      <c r="A15215" s="34" t="s">
        <v>116109</v>
      </c>
      <c r="B15215" s="34">
        <v>329</v>
      </c>
      <c r="C15215" s="34">
        <v>289</v>
      </c>
      <c r="D15215" s="34">
        <v>334</v>
      </c>
      <c r="E15215" s="34">
        <v>296</v>
      </c>
      <c r="F15215" s="34">
        <v>258</v>
      </c>
      <c r="G15215" s="34">
        <v>285</v>
      </c>
      <c r="H15215" s="34">
        <v>269</v>
      </c>
      <c r="I15215" s="34">
        <v>305</v>
      </c>
      <c r="J15215" s="34">
        <v>353</v>
      </c>
      <c r="K15215" s="34">
        <v>270</v>
      </c>
      <c r="L15215" s="34">
        <v>313</v>
      </c>
      <c r="M15215" s="34">
        <v>258</v>
      </c>
    </row>
    <row r="15216" spans="1:13" x14ac:dyDescent="0.2">
      <c r="A15216" s="34" t="s">
        <v>116110</v>
      </c>
      <c r="B15216" s="34">
        <v>461</v>
      </c>
      <c r="C15216" s="34">
        <v>552</v>
      </c>
      <c r="D15216" s="34">
        <v>402</v>
      </c>
      <c r="E15216" s="34">
        <v>593</v>
      </c>
      <c r="F15216" s="34">
        <v>371</v>
      </c>
      <c r="G15216" s="34">
        <v>532</v>
      </c>
      <c r="H15216" s="34">
        <v>454</v>
      </c>
      <c r="I15216" s="34">
        <v>519</v>
      </c>
      <c r="J15216" s="34">
        <v>546</v>
      </c>
      <c r="K15216" s="34">
        <v>433</v>
      </c>
      <c r="L15216" s="34">
        <v>457</v>
      </c>
      <c r="M15216" s="34">
        <v>465</v>
      </c>
    </row>
    <row r="15217" spans="1:13" x14ac:dyDescent="0.2">
      <c r="A15217" s="34" t="s">
        <v>116111</v>
      </c>
      <c r="B15217" s="34">
        <v>869</v>
      </c>
      <c r="C15217" s="34">
        <v>761</v>
      </c>
      <c r="D15217" s="34">
        <v>956</v>
      </c>
      <c r="E15217" s="34">
        <v>913</v>
      </c>
      <c r="F15217" s="34">
        <v>878</v>
      </c>
      <c r="G15217" s="34">
        <v>788</v>
      </c>
      <c r="H15217" s="34">
        <v>1003</v>
      </c>
      <c r="I15217" s="34">
        <v>837</v>
      </c>
      <c r="J15217" s="34">
        <v>986</v>
      </c>
      <c r="K15217" s="34">
        <v>689</v>
      </c>
      <c r="L15217" s="34">
        <v>812</v>
      </c>
      <c r="M15217" s="34">
        <v>604</v>
      </c>
    </row>
    <row r="15218" spans="1:13" x14ac:dyDescent="0.2">
      <c r="A15218" s="34" t="s">
        <v>116112</v>
      </c>
      <c r="B15218" s="34">
        <v>466</v>
      </c>
      <c r="C15218" s="34">
        <v>536</v>
      </c>
      <c r="D15218" s="34">
        <v>526</v>
      </c>
      <c r="E15218" s="34">
        <v>594</v>
      </c>
      <c r="F15218" s="34">
        <v>524</v>
      </c>
      <c r="G15218" s="34">
        <v>535</v>
      </c>
      <c r="H15218" s="34">
        <v>485</v>
      </c>
      <c r="I15218" s="34">
        <v>595</v>
      </c>
      <c r="J15218" s="34">
        <v>484</v>
      </c>
      <c r="K15218" s="34">
        <v>430</v>
      </c>
      <c r="L15218" s="34">
        <v>499</v>
      </c>
      <c r="M15218" s="34">
        <v>396</v>
      </c>
    </row>
    <row r="15219" spans="1:13" x14ac:dyDescent="0.2">
      <c r="A15219" s="34" t="s">
        <v>116113</v>
      </c>
      <c r="B15219" s="34">
        <v>723</v>
      </c>
      <c r="C15219" s="34">
        <v>667</v>
      </c>
      <c r="D15219" s="34">
        <v>809</v>
      </c>
      <c r="E15219" s="34">
        <v>884</v>
      </c>
      <c r="F15219" s="34">
        <v>751</v>
      </c>
      <c r="G15219" s="34">
        <v>652</v>
      </c>
      <c r="H15219" s="34">
        <v>799</v>
      </c>
      <c r="I15219" s="34">
        <v>701</v>
      </c>
      <c r="J15219" s="34">
        <v>924</v>
      </c>
      <c r="K15219" s="34">
        <v>583</v>
      </c>
      <c r="L15219" s="34">
        <v>744</v>
      </c>
      <c r="M15219" s="34">
        <v>560</v>
      </c>
    </row>
    <row r="15220" spans="1:13" x14ac:dyDescent="0.2">
      <c r="A15220" s="34" t="s">
        <v>116114</v>
      </c>
      <c r="B15220" s="34">
        <v>307</v>
      </c>
      <c r="C15220" s="34">
        <v>467</v>
      </c>
      <c r="D15220" s="34">
        <v>327</v>
      </c>
      <c r="E15220" s="34">
        <v>496</v>
      </c>
      <c r="F15220" s="34">
        <v>268</v>
      </c>
      <c r="G15220" s="34">
        <v>469</v>
      </c>
      <c r="H15220" s="34">
        <v>346</v>
      </c>
      <c r="I15220" s="34">
        <v>489</v>
      </c>
      <c r="J15220" s="34">
        <v>389</v>
      </c>
      <c r="K15220" s="34">
        <v>436</v>
      </c>
      <c r="L15220" s="34">
        <v>314</v>
      </c>
      <c r="M15220" s="34">
        <v>420</v>
      </c>
    </row>
    <row r="15221" spans="1:13" x14ac:dyDescent="0.2">
      <c r="A15221" s="34" t="s">
        <v>116115</v>
      </c>
      <c r="B15221" s="34">
        <v>446</v>
      </c>
      <c r="C15221" s="34">
        <v>549</v>
      </c>
      <c r="D15221" s="34">
        <v>604</v>
      </c>
      <c r="E15221" s="34">
        <v>618</v>
      </c>
      <c r="F15221" s="34">
        <v>453</v>
      </c>
      <c r="G15221" s="34">
        <v>603</v>
      </c>
      <c r="H15221" s="34">
        <v>586</v>
      </c>
      <c r="I15221" s="34">
        <v>532</v>
      </c>
      <c r="J15221" s="34">
        <v>535</v>
      </c>
      <c r="K15221" s="34">
        <v>434</v>
      </c>
      <c r="L15221" s="34">
        <v>572</v>
      </c>
      <c r="M15221" s="34">
        <v>472</v>
      </c>
    </row>
    <row r="15222" spans="1:13" x14ac:dyDescent="0.2">
      <c r="A15222" s="34" t="s">
        <v>116116</v>
      </c>
      <c r="B15222" s="34">
        <v>882</v>
      </c>
      <c r="C15222" s="34">
        <v>774</v>
      </c>
      <c r="D15222" s="34">
        <v>861</v>
      </c>
      <c r="E15222" s="34">
        <v>837</v>
      </c>
      <c r="F15222" s="34">
        <v>813</v>
      </c>
      <c r="G15222" s="34">
        <v>718</v>
      </c>
      <c r="H15222" s="34">
        <v>937</v>
      </c>
      <c r="I15222" s="34">
        <v>793</v>
      </c>
      <c r="J15222" s="34">
        <v>884</v>
      </c>
      <c r="K15222" s="34">
        <v>687</v>
      </c>
      <c r="L15222" s="34">
        <v>920</v>
      </c>
      <c r="M15222" s="34">
        <v>627</v>
      </c>
    </row>
    <row r="15223" spans="1:13" x14ac:dyDescent="0.2">
      <c r="A15223" s="34" t="s">
        <v>116117</v>
      </c>
      <c r="B15223" s="34">
        <v>305</v>
      </c>
      <c r="C15223" s="34">
        <v>356</v>
      </c>
      <c r="D15223" s="34">
        <v>408</v>
      </c>
      <c r="E15223" s="34">
        <v>337</v>
      </c>
      <c r="F15223" s="34">
        <v>285</v>
      </c>
      <c r="G15223" s="34">
        <v>302</v>
      </c>
      <c r="H15223" s="34">
        <v>369</v>
      </c>
      <c r="I15223" s="34">
        <v>308</v>
      </c>
      <c r="J15223" s="34">
        <v>339</v>
      </c>
      <c r="K15223" s="34">
        <v>304</v>
      </c>
      <c r="L15223" s="34">
        <v>350</v>
      </c>
      <c r="M15223" s="34">
        <v>324</v>
      </c>
    </row>
    <row r="15224" spans="1:13" x14ac:dyDescent="0.2">
      <c r="A15224" s="34" t="s">
        <v>116118</v>
      </c>
      <c r="B15224" s="34">
        <v>226</v>
      </c>
      <c r="C15224" s="34">
        <v>358</v>
      </c>
      <c r="D15224" s="34">
        <v>366</v>
      </c>
      <c r="E15224" s="34">
        <v>361</v>
      </c>
      <c r="F15224" s="34">
        <v>331</v>
      </c>
      <c r="G15224" s="34">
        <v>333</v>
      </c>
      <c r="H15224" s="34">
        <v>475</v>
      </c>
      <c r="I15224" s="34">
        <v>382</v>
      </c>
      <c r="J15224" s="34">
        <v>278</v>
      </c>
      <c r="K15224" s="34">
        <v>283</v>
      </c>
      <c r="L15224" s="34">
        <v>303</v>
      </c>
      <c r="M15224" s="34">
        <v>334</v>
      </c>
    </row>
    <row r="15225" spans="1:13" x14ac:dyDescent="0.2">
      <c r="A15225" s="34" t="s">
        <v>116119</v>
      </c>
      <c r="B15225" s="34">
        <v>264</v>
      </c>
      <c r="C15225" s="34">
        <v>271</v>
      </c>
      <c r="D15225" s="34">
        <v>343</v>
      </c>
      <c r="E15225" s="34">
        <v>340</v>
      </c>
      <c r="F15225" s="34">
        <v>322</v>
      </c>
      <c r="G15225" s="34">
        <v>296</v>
      </c>
      <c r="H15225" s="34">
        <v>329</v>
      </c>
      <c r="I15225" s="34">
        <v>321</v>
      </c>
      <c r="J15225" s="34">
        <v>331</v>
      </c>
      <c r="K15225" s="34">
        <v>248</v>
      </c>
      <c r="L15225" s="34">
        <v>222</v>
      </c>
      <c r="M15225" s="34">
        <v>201</v>
      </c>
    </row>
    <row r="15226" spans="1:13" x14ac:dyDescent="0.2">
      <c r="A15226" s="34" t="s">
        <v>116120</v>
      </c>
      <c r="B15226" s="34">
        <v>263</v>
      </c>
      <c r="C15226" s="34">
        <v>286</v>
      </c>
      <c r="D15226" s="34">
        <v>200</v>
      </c>
      <c r="E15226" s="34">
        <v>352</v>
      </c>
      <c r="F15226" s="34">
        <v>214</v>
      </c>
      <c r="G15226" s="34">
        <v>242</v>
      </c>
      <c r="H15226" s="34">
        <v>263</v>
      </c>
      <c r="I15226" s="34">
        <v>262</v>
      </c>
      <c r="J15226" s="34">
        <v>199</v>
      </c>
      <c r="K15226" s="34">
        <v>241</v>
      </c>
      <c r="L15226" s="34">
        <v>210</v>
      </c>
      <c r="M15226" s="34">
        <v>190</v>
      </c>
    </row>
    <row r="15227" spans="1:13" x14ac:dyDescent="0.2">
      <c r="A15227" s="34" t="s">
        <v>116121</v>
      </c>
      <c r="B15227" s="34">
        <v>323</v>
      </c>
      <c r="C15227" s="34">
        <v>378</v>
      </c>
      <c r="D15227" s="34">
        <v>440</v>
      </c>
      <c r="E15227" s="34">
        <v>380</v>
      </c>
      <c r="F15227" s="34">
        <v>377</v>
      </c>
      <c r="G15227" s="34">
        <v>383</v>
      </c>
      <c r="H15227" s="34">
        <v>383</v>
      </c>
      <c r="I15227" s="34">
        <v>366</v>
      </c>
      <c r="J15227" s="34">
        <v>356</v>
      </c>
      <c r="K15227" s="34">
        <v>326</v>
      </c>
      <c r="L15227" s="34">
        <v>338</v>
      </c>
      <c r="M15227" s="34">
        <v>293</v>
      </c>
    </row>
    <row r="15228" spans="1:13" x14ac:dyDescent="0.2">
      <c r="A15228" s="34" t="s">
        <v>116122</v>
      </c>
      <c r="B15228" s="34">
        <v>495</v>
      </c>
      <c r="C15228" s="34">
        <v>526</v>
      </c>
      <c r="D15228" s="34">
        <v>604</v>
      </c>
      <c r="E15228" s="34">
        <v>608</v>
      </c>
      <c r="F15228" s="34">
        <v>549</v>
      </c>
      <c r="G15228" s="34">
        <v>526</v>
      </c>
      <c r="H15228" s="34">
        <v>613</v>
      </c>
      <c r="I15228" s="34">
        <v>572</v>
      </c>
      <c r="J15228" s="34">
        <v>545</v>
      </c>
      <c r="K15228" s="34">
        <v>439</v>
      </c>
      <c r="L15228" s="34">
        <v>537</v>
      </c>
      <c r="M15228" s="34">
        <v>423</v>
      </c>
    </row>
    <row r="15229" spans="1:13" x14ac:dyDescent="0.2">
      <c r="A15229" s="34" t="s">
        <v>116123</v>
      </c>
      <c r="B15229" s="34">
        <v>471</v>
      </c>
      <c r="C15229" s="34">
        <v>504</v>
      </c>
      <c r="D15229" s="34">
        <v>498</v>
      </c>
      <c r="E15229" s="34">
        <v>491</v>
      </c>
      <c r="F15229" s="34">
        <v>451</v>
      </c>
      <c r="G15229" s="34">
        <v>491</v>
      </c>
      <c r="H15229" s="34">
        <v>523</v>
      </c>
      <c r="I15229" s="34">
        <v>486</v>
      </c>
      <c r="J15229" s="34">
        <v>477</v>
      </c>
      <c r="K15229" s="34">
        <v>380</v>
      </c>
      <c r="L15229" s="34">
        <v>539</v>
      </c>
      <c r="M15229" s="34">
        <v>374</v>
      </c>
    </row>
    <row r="15230" spans="1:13" x14ac:dyDescent="0.2">
      <c r="A15230" s="34" t="s">
        <v>116124</v>
      </c>
      <c r="B15230" s="34">
        <v>255</v>
      </c>
      <c r="C15230" s="34">
        <v>248</v>
      </c>
      <c r="D15230" s="34">
        <v>340</v>
      </c>
      <c r="E15230" s="34">
        <v>290</v>
      </c>
      <c r="F15230" s="34">
        <v>213</v>
      </c>
      <c r="G15230" s="34">
        <v>212</v>
      </c>
      <c r="H15230" s="34">
        <v>322</v>
      </c>
      <c r="I15230" s="34">
        <v>274</v>
      </c>
      <c r="J15230" s="34">
        <v>292</v>
      </c>
      <c r="K15230" s="34">
        <v>231</v>
      </c>
      <c r="L15230" s="34">
        <v>272</v>
      </c>
      <c r="M15230" s="34">
        <v>191</v>
      </c>
    </row>
    <row r="15231" spans="1:13" x14ac:dyDescent="0.2">
      <c r="A15231" s="34" t="s">
        <v>116125</v>
      </c>
      <c r="B15231" s="34">
        <v>314</v>
      </c>
      <c r="C15231" s="34">
        <v>316</v>
      </c>
      <c r="D15231" s="34">
        <v>361</v>
      </c>
      <c r="E15231" s="34">
        <v>342</v>
      </c>
      <c r="F15231" s="34">
        <v>315</v>
      </c>
      <c r="G15231" s="34">
        <v>319</v>
      </c>
      <c r="H15231" s="34">
        <v>390</v>
      </c>
      <c r="I15231" s="34">
        <v>291</v>
      </c>
      <c r="J15231" s="34">
        <v>339</v>
      </c>
      <c r="K15231" s="34">
        <v>275</v>
      </c>
      <c r="L15231" s="34">
        <v>357</v>
      </c>
      <c r="M15231" s="34">
        <v>266</v>
      </c>
    </row>
    <row r="15232" spans="1:13" x14ac:dyDescent="0.2">
      <c r="A15232" s="34" t="s">
        <v>116126</v>
      </c>
      <c r="B15232" s="34">
        <v>331</v>
      </c>
      <c r="C15232" s="34">
        <v>356</v>
      </c>
      <c r="D15232" s="34">
        <v>425</v>
      </c>
      <c r="E15232" s="34">
        <v>428</v>
      </c>
      <c r="F15232" s="34">
        <v>333</v>
      </c>
      <c r="G15232" s="34">
        <v>326</v>
      </c>
      <c r="H15232" s="34">
        <v>424</v>
      </c>
      <c r="I15232" s="34">
        <v>411</v>
      </c>
      <c r="J15232" s="34">
        <v>433</v>
      </c>
      <c r="K15232" s="34">
        <v>258</v>
      </c>
      <c r="L15232" s="34">
        <v>304</v>
      </c>
      <c r="M15232" s="34">
        <v>300</v>
      </c>
    </row>
    <row r="15233" spans="1:13" x14ac:dyDescent="0.2">
      <c r="A15233" s="34" t="s">
        <v>116127</v>
      </c>
      <c r="B15233" s="34">
        <v>335</v>
      </c>
      <c r="C15233" s="34">
        <v>256</v>
      </c>
      <c r="D15233" s="34">
        <v>236</v>
      </c>
      <c r="E15233" s="34">
        <v>355</v>
      </c>
      <c r="F15233" s="34">
        <v>284</v>
      </c>
      <c r="G15233" s="34">
        <v>309</v>
      </c>
      <c r="H15233" s="34">
        <v>321</v>
      </c>
      <c r="I15233" s="34">
        <v>261</v>
      </c>
      <c r="J15233" s="34">
        <v>309</v>
      </c>
      <c r="K15233" s="34">
        <v>271</v>
      </c>
      <c r="L15233" s="34">
        <v>274</v>
      </c>
      <c r="M15233" s="34">
        <v>214</v>
      </c>
    </row>
    <row r="15234" spans="1:13" x14ac:dyDescent="0.2">
      <c r="A15234" s="34" t="s">
        <v>116128</v>
      </c>
      <c r="B15234" s="34">
        <v>671</v>
      </c>
      <c r="C15234" s="34">
        <v>691</v>
      </c>
      <c r="D15234" s="34">
        <v>668</v>
      </c>
      <c r="E15234" s="34">
        <v>769</v>
      </c>
      <c r="F15234" s="34">
        <v>588</v>
      </c>
      <c r="G15234" s="34">
        <v>623</v>
      </c>
      <c r="H15234" s="34">
        <v>765</v>
      </c>
      <c r="I15234" s="34">
        <v>627</v>
      </c>
      <c r="J15234" s="34">
        <v>656</v>
      </c>
      <c r="K15234" s="34">
        <v>559</v>
      </c>
      <c r="L15234" s="34">
        <v>646</v>
      </c>
      <c r="M15234" s="34">
        <v>522</v>
      </c>
    </row>
    <row r="15235" spans="1:13" x14ac:dyDescent="0.2">
      <c r="A15235" s="34" t="s">
        <v>116129</v>
      </c>
      <c r="B15235" s="34">
        <v>364</v>
      </c>
      <c r="C15235" s="34">
        <v>361</v>
      </c>
      <c r="D15235" s="34">
        <v>319</v>
      </c>
      <c r="E15235" s="34">
        <v>303</v>
      </c>
      <c r="F15235" s="34">
        <v>331</v>
      </c>
      <c r="G15235" s="34">
        <v>327</v>
      </c>
      <c r="H15235" s="34">
        <v>362</v>
      </c>
      <c r="I15235" s="34">
        <v>334</v>
      </c>
      <c r="J15235" s="34">
        <v>336</v>
      </c>
      <c r="K15235" s="34">
        <v>266</v>
      </c>
      <c r="L15235" s="34">
        <v>354</v>
      </c>
      <c r="M15235" s="34">
        <v>249</v>
      </c>
    </row>
    <row r="15236" spans="1:13" x14ac:dyDescent="0.2">
      <c r="A15236" s="34" t="s">
        <v>116130</v>
      </c>
      <c r="B15236" s="34">
        <v>366</v>
      </c>
      <c r="C15236" s="34">
        <v>385</v>
      </c>
      <c r="D15236" s="34">
        <v>405</v>
      </c>
      <c r="E15236" s="34">
        <v>382</v>
      </c>
      <c r="F15236" s="34">
        <v>301</v>
      </c>
      <c r="G15236" s="34">
        <v>317</v>
      </c>
      <c r="H15236" s="34">
        <v>360</v>
      </c>
      <c r="I15236" s="34">
        <v>313</v>
      </c>
      <c r="J15236" s="34">
        <v>416</v>
      </c>
      <c r="K15236" s="34">
        <v>389</v>
      </c>
      <c r="L15236" s="34">
        <v>352</v>
      </c>
      <c r="M15236" s="34">
        <v>312</v>
      </c>
    </row>
    <row r="15237" spans="1:13" x14ac:dyDescent="0.2">
      <c r="A15237" s="34" t="s">
        <v>116131</v>
      </c>
      <c r="B15237" s="34">
        <v>423</v>
      </c>
      <c r="C15237" s="34">
        <v>350</v>
      </c>
      <c r="D15237" s="34">
        <v>375</v>
      </c>
      <c r="E15237" s="34">
        <v>435</v>
      </c>
      <c r="F15237" s="34">
        <v>302</v>
      </c>
      <c r="G15237" s="34">
        <v>310</v>
      </c>
      <c r="H15237" s="34">
        <v>404</v>
      </c>
      <c r="I15237" s="34">
        <v>285</v>
      </c>
      <c r="J15237" s="34">
        <v>341</v>
      </c>
      <c r="K15237" s="34">
        <v>340</v>
      </c>
      <c r="L15237" s="34">
        <v>362</v>
      </c>
      <c r="M15237" s="34">
        <v>249</v>
      </c>
    </row>
    <row r="15238" spans="1:13" x14ac:dyDescent="0.2">
      <c r="A15238" s="34" t="s">
        <v>116132</v>
      </c>
      <c r="B15238" s="34">
        <v>285</v>
      </c>
      <c r="C15238" s="34">
        <v>236</v>
      </c>
      <c r="D15238" s="34">
        <v>269</v>
      </c>
      <c r="E15238" s="34">
        <v>314</v>
      </c>
      <c r="F15238" s="34">
        <v>232</v>
      </c>
      <c r="G15238" s="34">
        <v>300</v>
      </c>
      <c r="H15238" s="34">
        <v>300</v>
      </c>
      <c r="I15238" s="34">
        <v>262</v>
      </c>
      <c r="J15238" s="34">
        <v>296</v>
      </c>
      <c r="K15238" s="34">
        <v>216</v>
      </c>
      <c r="L15238" s="34">
        <v>267</v>
      </c>
      <c r="M15238" s="34">
        <v>220</v>
      </c>
    </row>
    <row r="15239" spans="1:13" x14ac:dyDescent="0.2">
      <c r="A15239" s="34" t="s">
        <v>116133</v>
      </c>
      <c r="B15239" s="34">
        <v>289</v>
      </c>
      <c r="C15239" s="34">
        <v>336</v>
      </c>
      <c r="D15239" s="34">
        <v>358</v>
      </c>
      <c r="E15239" s="34">
        <v>317</v>
      </c>
      <c r="F15239" s="34">
        <v>319</v>
      </c>
      <c r="G15239" s="34">
        <v>334</v>
      </c>
      <c r="H15239" s="34">
        <v>401</v>
      </c>
      <c r="I15239" s="34">
        <v>316</v>
      </c>
      <c r="J15239" s="34">
        <v>363</v>
      </c>
      <c r="K15239" s="34">
        <v>281</v>
      </c>
      <c r="L15239" s="34">
        <v>376</v>
      </c>
      <c r="M15239" s="34">
        <v>267</v>
      </c>
    </row>
    <row r="15240" spans="1:13" x14ac:dyDescent="0.2">
      <c r="A15240" s="34" t="s">
        <v>116134</v>
      </c>
      <c r="B15240" s="34">
        <v>270</v>
      </c>
      <c r="C15240" s="34">
        <v>298</v>
      </c>
      <c r="D15240" s="34">
        <v>308</v>
      </c>
      <c r="E15240" s="34">
        <v>371</v>
      </c>
      <c r="F15240" s="34">
        <v>223</v>
      </c>
      <c r="G15240" s="34">
        <v>315</v>
      </c>
      <c r="H15240" s="34">
        <v>293</v>
      </c>
      <c r="I15240" s="34">
        <v>323</v>
      </c>
      <c r="J15240" s="34">
        <v>342</v>
      </c>
      <c r="K15240" s="34">
        <v>302</v>
      </c>
      <c r="L15240" s="34">
        <v>299</v>
      </c>
      <c r="M15240" s="34">
        <v>279</v>
      </c>
    </row>
    <row r="15241" spans="1:13" x14ac:dyDescent="0.2">
      <c r="A15241" s="34" t="s">
        <v>116135</v>
      </c>
      <c r="B15241" s="34">
        <v>555</v>
      </c>
      <c r="C15241" s="34">
        <v>491</v>
      </c>
      <c r="D15241" s="34">
        <v>715</v>
      </c>
      <c r="E15241" s="34">
        <v>495</v>
      </c>
      <c r="F15241" s="34">
        <v>525</v>
      </c>
      <c r="G15241" s="34">
        <v>444</v>
      </c>
      <c r="H15241" s="34">
        <v>623</v>
      </c>
      <c r="I15241" s="34">
        <v>531</v>
      </c>
      <c r="J15241" s="34">
        <v>504</v>
      </c>
      <c r="K15241" s="34">
        <v>388</v>
      </c>
      <c r="L15241" s="34">
        <v>615</v>
      </c>
      <c r="M15241" s="34">
        <v>406</v>
      </c>
    </row>
    <row r="15242" spans="1:13" x14ac:dyDescent="0.2">
      <c r="A15242" s="34" t="s">
        <v>116136</v>
      </c>
      <c r="B15242" s="34">
        <v>311</v>
      </c>
      <c r="C15242" s="34">
        <v>325</v>
      </c>
      <c r="D15242" s="34">
        <v>349</v>
      </c>
      <c r="E15242" s="34">
        <v>395</v>
      </c>
      <c r="F15242" s="34">
        <v>322</v>
      </c>
      <c r="G15242" s="34">
        <v>312</v>
      </c>
      <c r="H15242" s="34">
        <v>309</v>
      </c>
      <c r="I15242" s="34">
        <v>340</v>
      </c>
      <c r="J15242" s="34">
        <v>404</v>
      </c>
      <c r="K15242" s="34">
        <v>292</v>
      </c>
      <c r="L15242" s="34">
        <v>321</v>
      </c>
      <c r="M15242" s="34">
        <v>236</v>
      </c>
    </row>
    <row r="15243" spans="1:13" x14ac:dyDescent="0.2">
      <c r="A15243" s="34" t="s">
        <v>116137</v>
      </c>
      <c r="B15243" s="34">
        <v>341</v>
      </c>
      <c r="C15243" s="34">
        <v>348</v>
      </c>
      <c r="D15243" s="34">
        <v>330</v>
      </c>
      <c r="E15243" s="34">
        <v>351</v>
      </c>
      <c r="F15243" s="34">
        <v>299</v>
      </c>
      <c r="G15243" s="34">
        <v>351</v>
      </c>
      <c r="H15243" s="34">
        <v>351</v>
      </c>
      <c r="I15243" s="34">
        <v>369</v>
      </c>
      <c r="J15243" s="34">
        <v>326</v>
      </c>
      <c r="K15243" s="34">
        <v>283</v>
      </c>
      <c r="L15243" s="34">
        <v>303</v>
      </c>
      <c r="M15243" s="34">
        <v>260</v>
      </c>
    </row>
    <row r="15244" spans="1:13" x14ac:dyDescent="0.2">
      <c r="A15244" s="34" t="s">
        <v>116138</v>
      </c>
      <c r="B15244" s="34">
        <v>315</v>
      </c>
      <c r="C15244" s="34">
        <v>302</v>
      </c>
      <c r="D15244" s="34">
        <v>348</v>
      </c>
      <c r="E15244" s="34">
        <v>365</v>
      </c>
      <c r="F15244" s="34">
        <v>354</v>
      </c>
      <c r="G15244" s="34">
        <v>306</v>
      </c>
      <c r="H15244" s="34">
        <v>370</v>
      </c>
      <c r="I15244" s="34">
        <v>336</v>
      </c>
      <c r="J15244" s="34">
        <v>338</v>
      </c>
      <c r="K15244" s="34">
        <v>273</v>
      </c>
      <c r="L15244" s="34">
        <v>299</v>
      </c>
      <c r="M15244" s="34">
        <v>282</v>
      </c>
    </row>
    <row r="15245" spans="1:13" x14ac:dyDescent="0.2">
      <c r="A15245" s="34" t="s">
        <v>116139</v>
      </c>
      <c r="B15245" s="34">
        <v>595</v>
      </c>
      <c r="C15245" s="34">
        <v>623</v>
      </c>
      <c r="D15245" s="34">
        <v>727</v>
      </c>
      <c r="E15245" s="34">
        <v>601</v>
      </c>
      <c r="F15245" s="34">
        <v>517</v>
      </c>
      <c r="G15245" s="34">
        <v>536</v>
      </c>
      <c r="H15245" s="34">
        <v>708</v>
      </c>
      <c r="I15245" s="34">
        <v>516</v>
      </c>
      <c r="J15245" s="34">
        <v>681</v>
      </c>
      <c r="K15245" s="34">
        <v>490</v>
      </c>
      <c r="L15245" s="34">
        <v>663</v>
      </c>
      <c r="M15245" s="34">
        <v>432</v>
      </c>
    </row>
    <row r="15246" spans="1:13" x14ac:dyDescent="0.2">
      <c r="A15246" s="34" t="s">
        <v>116140</v>
      </c>
      <c r="B15246" s="34">
        <v>327</v>
      </c>
      <c r="C15246" s="34">
        <v>389</v>
      </c>
      <c r="D15246" s="34">
        <v>356</v>
      </c>
      <c r="E15246" s="34">
        <v>379</v>
      </c>
      <c r="F15246" s="34">
        <v>314</v>
      </c>
      <c r="G15246" s="34">
        <v>360</v>
      </c>
      <c r="H15246" s="34">
        <v>364</v>
      </c>
      <c r="I15246" s="34">
        <v>362</v>
      </c>
      <c r="J15246" s="34">
        <v>445</v>
      </c>
      <c r="K15246" s="34">
        <v>281</v>
      </c>
      <c r="L15246" s="34">
        <v>326</v>
      </c>
      <c r="M15246" s="34">
        <v>260</v>
      </c>
    </row>
    <row r="15247" spans="1:13" x14ac:dyDescent="0.2">
      <c r="A15247" s="34" t="s">
        <v>116141</v>
      </c>
      <c r="B15247" s="34">
        <v>287</v>
      </c>
      <c r="C15247" s="34">
        <v>251</v>
      </c>
      <c r="D15247" s="34">
        <v>307</v>
      </c>
      <c r="E15247" s="34">
        <v>299</v>
      </c>
      <c r="F15247" s="34">
        <v>248</v>
      </c>
      <c r="G15247" s="34">
        <v>261</v>
      </c>
      <c r="H15247" s="34">
        <v>305</v>
      </c>
      <c r="I15247" s="34">
        <v>279</v>
      </c>
      <c r="J15247" s="34">
        <v>254</v>
      </c>
      <c r="K15247" s="34">
        <v>256</v>
      </c>
      <c r="L15247" s="34">
        <v>241</v>
      </c>
      <c r="M15247" s="34">
        <v>220</v>
      </c>
    </row>
    <row r="15248" spans="1:13" x14ac:dyDescent="0.2">
      <c r="A15248" s="34" t="s">
        <v>116142</v>
      </c>
      <c r="B15248" s="34">
        <v>297</v>
      </c>
      <c r="C15248" s="34">
        <v>334</v>
      </c>
      <c r="D15248" s="34">
        <v>321</v>
      </c>
      <c r="E15248" s="34">
        <v>345</v>
      </c>
      <c r="F15248" s="34">
        <v>288</v>
      </c>
      <c r="G15248" s="34">
        <v>291</v>
      </c>
      <c r="H15248" s="34">
        <v>346</v>
      </c>
      <c r="I15248" s="34">
        <v>337</v>
      </c>
      <c r="J15248" s="34">
        <v>292</v>
      </c>
      <c r="K15248" s="34">
        <v>266</v>
      </c>
      <c r="L15248" s="34">
        <v>322</v>
      </c>
      <c r="M15248" s="34">
        <v>228</v>
      </c>
    </row>
    <row r="15249" spans="1:13" x14ac:dyDescent="0.2">
      <c r="A15249" s="34" t="s">
        <v>116143</v>
      </c>
      <c r="B15249" s="34">
        <v>472</v>
      </c>
      <c r="C15249" s="34">
        <v>500</v>
      </c>
      <c r="D15249" s="34">
        <v>444</v>
      </c>
      <c r="E15249" s="34">
        <v>534</v>
      </c>
      <c r="F15249" s="34">
        <v>456</v>
      </c>
      <c r="G15249" s="34">
        <v>410</v>
      </c>
      <c r="H15249" s="34">
        <v>509</v>
      </c>
      <c r="I15249" s="34">
        <v>502</v>
      </c>
      <c r="J15249" s="34">
        <v>543</v>
      </c>
      <c r="K15249" s="34">
        <v>388</v>
      </c>
      <c r="L15249" s="34">
        <v>428</v>
      </c>
      <c r="M15249" s="34">
        <v>325</v>
      </c>
    </row>
    <row r="15250" spans="1:13" x14ac:dyDescent="0.2">
      <c r="A15250" s="34" t="s">
        <v>116144</v>
      </c>
      <c r="B15250" s="34">
        <v>310</v>
      </c>
      <c r="C15250" s="34">
        <v>277</v>
      </c>
      <c r="D15250" s="34">
        <v>321</v>
      </c>
      <c r="E15250" s="34">
        <v>279</v>
      </c>
      <c r="F15250" s="34">
        <v>308</v>
      </c>
      <c r="G15250" s="34">
        <v>297</v>
      </c>
      <c r="H15250" s="34">
        <v>322</v>
      </c>
      <c r="I15250" s="34">
        <v>265</v>
      </c>
      <c r="J15250" s="34">
        <v>317</v>
      </c>
      <c r="K15250" s="34">
        <v>215</v>
      </c>
      <c r="L15250" s="34">
        <v>295</v>
      </c>
      <c r="M15250" s="34">
        <v>212</v>
      </c>
    </row>
    <row r="15251" spans="1:13" x14ac:dyDescent="0.2">
      <c r="A15251" s="34" t="s">
        <v>116145</v>
      </c>
      <c r="B15251" s="34">
        <v>173</v>
      </c>
      <c r="C15251" s="34">
        <v>205</v>
      </c>
      <c r="D15251" s="34">
        <v>257</v>
      </c>
      <c r="E15251" s="34">
        <v>226</v>
      </c>
      <c r="F15251" s="34">
        <v>169</v>
      </c>
      <c r="G15251" s="34">
        <v>202</v>
      </c>
      <c r="H15251" s="34">
        <v>258</v>
      </c>
      <c r="I15251" s="34">
        <v>242</v>
      </c>
      <c r="J15251" s="34">
        <v>197</v>
      </c>
      <c r="K15251" s="34">
        <v>184</v>
      </c>
      <c r="L15251" s="34">
        <v>272</v>
      </c>
      <c r="M15251" s="34">
        <v>147</v>
      </c>
    </row>
    <row r="15252" spans="1:13" x14ac:dyDescent="0.2">
      <c r="A15252" s="34" t="s">
        <v>116146</v>
      </c>
      <c r="B15252" s="34">
        <v>284</v>
      </c>
      <c r="C15252" s="34">
        <v>429</v>
      </c>
      <c r="D15252" s="34">
        <v>341</v>
      </c>
      <c r="E15252" s="34">
        <v>393</v>
      </c>
      <c r="F15252" s="34">
        <v>327</v>
      </c>
      <c r="G15252" s="34">
        <v>344</v>
      </c>
      <c r="H15252" s="34">
        <v>338</v>
      </c>
      <c r="I15252" s="34">
        <v>355</v>
      </c>
      <c r="J15252" s="34">
        <v>319</v>
      </c>
      <c r="K15252" s="34">
        <v>275</v>
      </c>
      <c r="L15252" s="34">
        <v>293</v>
      </c>
      <c r="M15252" s="34">
        <v>283</v>
      </c>
    </row>
    <row r="15253" spans="1:13" x14ac:dyDescent="0.2">
      <c r="A15253" s="34" t="s">
        <v>116147</v>
      </c>
      <c r="B15253" s="34">
        <v>243</v>
      </c>
      <c r="C15253" s="34">
        <v>281</v>
      </c>
      <c r="D15253" s="34">
        <v>300</v>
      </c>
      <c r="E15253" s="34">
        <v>251</v>
      </c>
      <c r="F15253" s="34">
        <v>264</v>
      </c>
      <c r="G15253" s="34">
        <v>231</v>
      </c>
      <c r="H15253" s="34">
        <v>223</v>
      </c>
      <c r="I15253" s="34">
        <v>233</v>
      </c>
      <c r="J15253" s="34">
        <v>262</v>
      </c>
      <c r="K15253" s="34">
        <v>220</v>
      </c>
      <c r="L15253" s="34">
        <v>221</v>
      </c>
      <c r="M15253" s="34">
        <v>166</v>
      </c>
    </row>
    <row r="15254" spans="1:13" x14ac:dyDescent="0.2">
      <c r="A15254" s="34" t="s">
        <v>116148</v>
      </c>
      <c r="B15254" s="34">
        <v>404</v>
      </c>
      <c r="C15254" s="34">
        <v>326</v>
      </c>
      <c r="D15254" s="34">
        <v>350</v>
      </c>
      <c r="E15254" s="34">
        <v>378</v>
      </c>
      <c r="F15254" s="34">
        <v>388</v>
      </c>
      <c r="G15254" s="34">
        <v>353</v>
      </c>
      <c r="H15254" s="34">
        <v>467</v>
      </c>
      <c r="I15254" s="34">
        <v>370</v>
      </c>
      <c r="J15254" s="34">
        <v>397</v>
      </c>
      <c r="K15254" s="34">
        <v>315</v>
      </c>
      <c r="L15254" s="34">
        <v>360</v>
      </c>
      <c r="M15254" s="34">
        <v>285</v>
      </c>
    </row>
    <row r="15255" spans="1:13" x14ac:dyDescent="0.2">
      <c r="A15255" s="34" t="s">
        <v>116149</v>
      </c>
      <c r="B15255" s="34">
        <v>268</v>
      </c>
      <c r="C15255" s="34">
        <v>277</v>
      </c>
      <c r="D15255" s="34">
        <v>285</v>
      </c>
      <c r="E15255" s="34">
        <v>306</v>
      </c>
      <c r="F15255" s="34">
        <v>222</v>
      </c>
      <c r="G15255" s="34">
        <v>306</v>
      </c>
      <c r="H15255" s="34">
        <v>317</v>
      </c>
      <c r="I15255" s="34">
        <v>270</v>
      </c>
      <c r="J15255" s="34">
        <v>271</v>
      </c>
      <c r="K15255" s="34">
        <v>249</v>
      </c>
      <c r="L15255" s="34">
        <v>234</v>
      </c>
      <c r="M15255" s="34">
        <v>227</v>
      </c>
    </row>
    <row r="15256" spans="1:13" x14ac:dyDescent="0.2">
      <c r="A15256" s="34" t="s">
        <v>116150</v>
      </c>
      <c r="B15256" s="34">
        <v>407</v>
      </c>
      <c r="C15256" s="34">
        <v>416</v>
      </c>
      <c r="D15256" s="34">
        <v>414</v>
      </c>
      <c r="E15256" s="34">
        <v>427</v>
      </c>
      <c r="F15256" s="34">
        <v>417</v>
      </c>
      <c r="G15256" s="34">
        <v>349</v>
      </c>
      <c r="H15256" s="34">
        <v>418</v>
      </c>
      <c r="I15256" s="34">
        <v>409</v>
      </c>
      <c r="J15256" s="34">
        <v>508</v>
      </c>
      <c r="K15256" s="34">
        <v>356</v>
      </c>
      <c r="L15256" s="34">
        <v>340</v>
      </c>
      <c r="M15256" s="34">
        <v>285</v>
      </c>
    </row>
    <row r="15257" spans="1:13" x14ac:dyDescent="0.2">
      <c r="A15257" s="34" t="s">
        <v>116151</v>
      </c>
      <c r="B15257" s="34">
        <v>144</v>
      </c>
      <c r="C15257" s="34">
        <v>109</v>
      </c>
      <c r="D15257" s="34">
        <v>161</v>
      </c>
      <c r="E15257" s="34">
        <v>135</v>
      </c>
      <c r="F15257" s="34">
        <v>175</v>
      </c>
      <c r="G15257" s="34">
        <v>109</v>
      </c>
      <c r="H15257" s="34">
        <v>156</v>
      </c>
      <c r="I15257" s="34">
        <v>159</v>
      </c>
      <c r="J15257" s="34">
        <v>172</v>
      </c>
      <c r="K15257" s="34">
        <v>107</v>
      </c>
      <c r="L15257" s="34">
        <v>132</v>
      </c>
      <c r="M15257" s="34">
        <v>107</v>
      </c>
    </row>
    <row r="15258" spans="1:13" x14ac:dyDescent="0.2">
      <c r="A15258" s="34" t="s">
        <v>116152</v>
      </c>
      <c r="B15258" s="34">
        <v>107</v>
      </c>
      <c r="C15258" s="34">
        <v>187</v>
      </c>
      <c r="D15258" s="34">
        <v>137</v>
      </c>
      <c r="E15258" s="34">
        <v>204</v>
      </c>
      <c r="F15258" s="34">
        <v>126</v>
      </c>
      <c r="G15258" s="34">
        <v>201</v>
      </c>
      <c r="H15258" s="34">
        <v>142</v>
      </c>
      <c r="I15258" s="34">
        <v>197</v>
      </c>
      <c r="J15258" s="34">
        <v>137</v>
      </c>
      <c r="K15258" s="34">
        <v>176</v>
      </c>
      <c r="L15258" s="34">
        <v>205</v>
      </c>
      <c r="M15258" s="34">
        <v>174</v>
      </c>
    </row>
    <row r="15259" spans="1:13" x14ac:dyDescent="0.2">
      <c r="A15259" s="34" t="s">
        <v>116153</v>
      </c>
      <c r="B15259" s="34">
        <v>322</v>
      </c>
      <c r="C15259" s="34">
        <v>394</v>
      </c>
      <c r="D15259" s="34">
        <v>389</v>
      </c>
      <c r="E15259" s="34">
        <v>454</v>
      </c>
      <c r="F15259" s="34">
        <v>319</v>
      </c>
      <c r="G15259" s="34">
        <v>353</v>
      </c>
      <c r="H15259" s="34">
        <v>365</v>
      </c>
      <c r="I15259" s="34">
        <v>364</v>
      </c>
      <c r="J15259" s="34">
        <v>427</v>
      </c>
      <c r="K15259" s="34">
        <v>304</v>
      </c>
      <c r="L15259" s="34">
        <v>436</v>
      </c>
      <c r="M15259" s="34">
        <v>288</v>
      </c>
    </row>
    <row r="15260" spans="1:13" x14ac:dyDescent="0.2">
      <c r="A15260" s="34" t="s">
        <v>116154</v>
      </c>
      <c r="B15260" s="34">
        <v>321</v>
      </c>
      <c r="C15260" s="34">
        <v>357</v>
      </c>
      <c r="D15260" s="34">
        <v>352</v>
      </c>
      <c r="E15260" s="34">
        <v>338</v>
      </c>
      <c r="F15260" s="34">
        <v>319</v>
      </c>
      <c r="G15260" s="34">
        <v>341</v>
      </c>
      <c r="H15260" s="34">
        <v>356</v>
      </c>
      <c r="I15260" s="34">
        <v>318</v>
      </c>
      <c r="J15260" s="34">
        <v>326</v>
      </c>
      <c r="K15260" s="34">
        <v>267</v>
      </c>
      <c r="L15260" s="34">
        <v>321</v>
      </c>
      <c r="M15260" s="34">
        <v>278</v>
      </c>
    </row>
    <row r="15261" spans="1:13" x14ac:dyDescent="0.2">
      <c r="A15261" s="34" t="s">
        <v>116155</v>
      </c>
      <c r="B15261" s="34">
        <v>272</v>
      </c>
      <c r="C15261" s="34">
        <v>304</v>
      </c>
      <c r="D15261" s="34">
        <v>346</v>
      </c>
      <c r="E15261" s="34">
        <v>285</v>
      </c>
      <c r="F15261" s="34">
        <v>294</v>
      </c>
      <c r="G15261" s="34">
        <v>303</v>
      </c>
      <c r="H15261" s="34">
        <v>303</v>
      </c>
      <c r="I15261" s="34">
        <v>279</v>
      </c>
      <c r="J15261" s="34">
        <v>335</v>
      </c>
      <c r="K15261" s="34">
        <v>246</v>
      </c>
      <c r="L15261" s="34">
        <v>288</v>
      </c>
      <c r="M15261" s="34">
        <v>230</v>
      </c>
    </row>
    <row r="15262" spans="1:13" x14ac:dyDescent="0.2">
      <c r="A15262" s="34" t="s">
        <v>116156</v>
      </c>
      <c r="B15262" s="34">
        <v>406</v>
      </c>
      <c r="C15262" s="34">
        <v>386</v>
      </c>
      <c r="D15262" s="34">
        <v>475</v>
      </c>
      <c r="E15262" s="34">
        <v>391</v>
      </c>
      <c r="F15262" s="34">
        <v>446</v>
      </c>
      <c r="G15262" s="34">
        <v>405</v>
      </c>
      <c r="H15262" s="34">
        <v>511</v>
      </c>
      <c r="I15262" s="34">
        <v>414</v>
      </c>
      <c r="J15262" s="34">
        <v>464</v>
      </c>
      <c r="K15262" s="34">
        <v>371</v>
      </c>
      <c r="L15262" s="34">
        <v>525</v>
      </c>
      <c r="M15262" s="34">
        <v>314</v>
      </c>
    </row>
    <row r="15263" spans="1:13" x14ac:dyDescent="0.2">
      <c r="A15263" s="34" t="s">
        <v>116157</v>
      </c>
      <c r="B15263" s="34">
        <v>262</v>
      </c>
      <c r="C15263" s="34">
        <v>363</v>
      </c>
      <c r="D15263" s="34">
        <v>299</v>
      </c>
      <c r="E15263" s="34">
        <v>377</v>
      </c>
      <c r="F15263" s="34">
        <v>256</v>
      </c>
      <c r="G15263" s="34">
        <v>304</v>
      </c>
      <c r="H15263" s="34">
        <v>342</v>
      </c>
      <c r="I15263" s="34">
        <v>365</v>
      </c>
      <c r="J15263" s="34">
        <v>405</v>
      </c>
      <c r="K15263" s="34">
        <v>238</v>
      </c>
      <c r="L15263" s="34">
        <v>316</v>
      </c>
      <c r="M15263" s="34">
        <v>275</v>
      </c>
    </row>
    <row r="15264" spans="1:13" x14ac:dyDescent="0.2">
      <c r="A15264" s="34" t="s">
        <v>116158</v>
      </c>
      <c r="B15264" s="34">
        <v>175</v>
      </c>
      <c r="C15264" s="34">
        <v>150</v>
      </c>
      <c r="D15264" s="34">
        <v>157</v>
      </c>
      <c r="E15264" s="34">
        <v>250</v>
      </c>
      <c r="F15264" s="34">
        <v>166</v>
      </c>
      <c r="G15264" s="34">
        <v>172</v>
      </c>
      <c r="H15264" s="34">
        <v>201</v>
      </c>
      <c r="I15264" s="34">
        <v>200</v>
      </c>
      <c r="J15264" s="34">
        <v>195</v>
      </c>
      <c r="K15264" s="34">
        <v>136</v>
      </c>
      <c r="L15264" s="34">
        <v>188</v>
      </c>
      <c r="M15264" s="34">
        <v>167</v>
      </c>
    </row>
    <row r="15265" spans="1:13" x14ac:dyDescent="0.2">
      <c r="A15265" s="34" t="s">
        <v>116159</v>
      </c>
      <c r="B15265" s="34">
        <v>549</v>
      </c>
      <c r="C15265" s="34">
        <v>548</v>
      </c>
      <c r="D15265" s="34">
        <v>611</v>
      </c>
      <c r="E15265" s="34">
        <v>513</v>
      </c>
      <c r="F15265" s="34">
        <v>431</v>
      </c>
      <c r="G15265" s="34">
        <v>453</v>
      </c>
      <c r="H15265" s="34">
        <v>510</v>
      </c>
      <c r="I15265" s="34">
        <v>538</v>
      </c>
      <c r="J15265" s="34">
        <v>576</v>
      </c>
      <c r="K15265" s="34">
        <v>472</v>
      </c>
      <c r="L15265" s="34">
        <v>481</v>
      </c>
      <c r="M15265" s="34">
        <v>425</v>
      </c>
    </row>
    <row r="15266" spans="1:13" x14ac:dyDescent="0.2">
      <c r="A15266" s="34" t="s">
        <v>116160</v>
      </c>
      <c r="B15266" s="34">
        <v>454</v>
      </c>
      <c r="C15266" s="34">
        <v>460</v>
      </c>
      <c r="D15266" s="34">
        <v>463</v>
      </c>
      <c r="E15266" s="34">
        <v>505</v>
      </c>
      <c r="F15266" s="34">
        <v>412</v>
      </c>
      <c r="G15266" s="34">
        <v>365</v>
      </c>
      <c r="H15266" s="34">
        <v>504</v>
      </c>
      <c r="I15266" s="34">
        <v>445</v>
      </c>
      <c r="J15266" s="34">
        <v>530</v>
      </c>
      <c r="K15266" s="34">
        <v>355</v>
      </c>
      <c r="L15266" s="34">
        <v>457</v>
      </c>
      <c r="M15266" s="34">
        <v>346</v>
      </c>
    </row>
    <row r="15267" spans="1:13" x14ac:dyDescent="0.2">
      <c r="A15267" s="34" t="s">
        <v>116161</v>
      </c>
      <c r="B15267" s="34">
        <v>1043</v>
      </c>
      <c r="C15267" s="34">
        <v>887</v>
      </c>
      <c r="D15267" s="34">
        <v>1062</v>
      </c>
      <c r="E15267" s="34">
        <v>967</v>
      </c>
      <c r="F15267" s="34">
        <v>942</v>
      </c>
      <c r="G15267" s="34">
        <v>905</v>
      </c>
      <c r="H15267" s="34">
        <v>1003</v>
      </c>
      <c r="I15267" s="34">
        <v>889</v>
      </c>
      <c r="J15267" s="34">
        <v>1029</v>
      </c>
      <c r="K15267" s="34">
        <v>808</v>
      </c>
      <c r="L15267" s="34">
        <v>940</v>
      </c>
      <c r="M15267" s="34">
        <v>745</v>
      </c>
    </row>
    <row r="15268" spans="1:13" x14ac:dyDescent="0.2">
      <c r="A15268" s="34" t="s">
        <v>116162</v>
      </c>
      <c r="B15268" s="34">
        <v>246</v>
      </c>
      <c r="C15268" s="34">
        <v>248</v>
      </c>
      <c r="D15268" s="34">
        <v>252</v>
      </c>
      <c r="E15268" s="34">
        <v>262</v>
      </c>
      <c r="F15268" s="34">
        <v>192</v>
      </c>
      <c r="G15268" s="34">
        <v>236</v>
      </c>
      <c r="H15268" s="34">
        <v>202</v>
      </c>
      <c r="I15268" s="34">
        <v>247</v>
      </c>
      <c r="J15268" s="34">
        <v>247</v>
      </c>
      <c r="K15268" s="34">
        <v>201</v>
      </c>
      <c r="L15268" s="34">
        <v>203</v>
      </c>
      <c r="M15268" s="34">
        <v>196</v>
      </c>
    </row>
    <row r="15269" spans="1:13" x14ac:dyDescent="0.2">
      <c r="A15269" s="34" t="s">
        <v>116163</v>
      </c>
      <c r="B15269" s="34">
        <v>265</v>
      </c>
      <c r="C15269" s="34">
        <v>261</v>
      </c>
      <c r="D15269" s="34">
        <v>241</v>
      </c>
      <c r="E15269" s="34">
        <v>276</v>
      </c>
      <c r="F15269" s="34">
        <v>228</v>
      </c>
      <c r="G15269" s="34">
        <v>254</v>
      </c>
      <c r="H15269" s="34">
        <v>267</v>
      </c>
      <c r="I15269" s="34">
        <v>292</v>
      </c>
      <c r="J15269" s="34">
        <v>282</v>
      </c>
      <c r="K15269" s="34">
        <v>213</v>
      </c>
      <c r="L15269" s="34">
        <v>215</v>
      </c>
      <c r="M15269" s="34">
        <v>221</v>
      </c>
    </row>
    <row r="15270" spans="1:13" x14ac:dyDescent="0.2">
      <c r="A15270" s="34" t="s">
        <v>116164</v>
      </c>
      <c r="B15270" s="34">
        <v>318</v>
      </c>
      <c r="C15270" s="34">
        <v>340</v>
      </c>
      <c r="D15270" s="34">
        <v>381</v>
      </c>
      <c r="E15270" s="34">
        <v>297</v>
      </c>
      <c r="F15270" s="34">
        <v>394</v>
      </c>
      <c r="G15270" s="34">
        <v>296</v>
      </c>
      <c r="H15270" s="34">
        <v>400</v>
      </c>
      <c r="I15270" s="34">
        <v>309</v>
      </c>
      <c r="J15270" s="34">
        <v>355</v>
      </c>
      <c r="K15270" s="34">
        <v>254</v>
      </c>
      <c r="L15270" s="34">
        <v>357</v>
      </c>
      <c r="M15270" s="34">
        <v>183</v>
      </c>
    </row>
    <row r="15271" spans="1:13" x14ac:dyDescent="0.2">
      <c r="A15271" s="34" t="s">
        <v>116165</v>
      </c>
      <c r="B15271" s="34">
        <v>262</v>
      </c>
      <c r="C15271" s="34">
        <v>263</v>
      </c>
      <c r="D15271" s="34">
        <v>255</v>
      </c>
      <c r="E15271" s="34">
        <v>294</v>
      </c>
      <c r="F15271" s="34">
        <v>200</v>
      </c>
      <c r="G15271" s="34">
        <v>259</v>
      </c>
      <c r="H15271" s="34">
        <v>233</v>
      </c>
      <c r="I15271" s="34">
        <v>269</v>
      </c>
      <c r="J15271" s="34">
        <v>250</v>
      </c>
      <c r="K15271" s="34">
        <v>243</v>
      </c>
      <c r="L15271" s="34">
        <v>236</v>
      </c>
      <c r="M15271" s="34">
        <v>225</v>
      </c>
    </row>
    <row r="15272" spans="1:13" x14ac:dyDescent="0.2">
      <c r="A15272" s="34" t="s">
        <v>116166</v>
      </c>
      <c r="B15272" s="34">
        <v>221</v>
      </c>
      <c r="C15272" s="34">
        <v>193</v>
      </c>
      <c r="D15272" s="34">
        <v>292</v>
      </c>
      <c r="E15272" s="34">
        <v>298</v>
      </c>
      <c r="F15272" s="34">
        <v>254</v>
      </c>
      <c r="G15272" s="34">
        <v>259</v>
      </c>
      <c r="H15272" s="34">
        <v>290</v>
      </c>
      <c r="I15272" s="34">
        <v>248</v>
      </c>
      <c r="J15272" s="34">
        <v>308</v>
      </c>
      <c r="K15272" s="34">
        <v>208</v>
      </c>
      <c r="L15272" s="34">
        <v>269</v>
      </c>
      <c r="M15272" s="34">
        <v>234</v>
      </c>
    </row>
    <row r="15273" spans="1:13" x14ac:dyDescent="0.2">
      <c r="A15273" s="34" t="s">
        <v>116167</v>
      </c>
      <c r="B15273" s="34">
        <v>219</v>
      </c>
      <c r="C15273" s="34">
        <v>191</v>
      </c>
      <c r="D15273" s="34">
        <v>223</v>
      </c>
      <c r="E15273" s="34">
        <v>201</v>
      </c>
      <c r="F15273" s="34">
        <v>185</v>
      </c>
      <c r="G15273" s="34">
        <v>222</v>
      </c>
      <c r="H15273" s="34">
        <v>230</v>
      </c>
      <c r="I15273" s="34">
        <v>211</v>
      </c>
      <c r="J15273" s="34">
        <v>275</v>
      </c>
      <c r="K15273" s="34">
        <v>176</v>
      </c>
      <c r="L15273" s="34">
        <v>173</v>
      </c>
      <c r="M15273" s="34">
        <v>158</v>
      </c>
    </row>
    <row r="15274" spans="1:13" x14ac:dyDescent="0.2">
      <c r="A15274" s="34" t="s">
        <v>116168</v>
      </c>
      <c r="B15274" s="34">
        <v>248</v>
      </c>
      <c r="C15274" s="34">
        <v>198</v>
      </c>
      <c r="D15274" s="34">
        <v>251</v>
      </c>
      <c r="E15274" s="34">
        <v>223</v>
      </c>
      <c r="F15274" s="34">
        <v>210</v>
      </c>
      <c r="G15274" s="34">
        <v>210</v>
      </c>
      <c r="H15274" s="34">
        <v>278</v>
      </c>
      <c r="I15274" s="34">
        <v>213</v>
      </c>
      <c r="J15274" s="34">
        <v>260</v>
      </c>
      <c r="K15274" s="34">
        <v>159</v>
      </c>
      <c r="L15274" s="34">
        <v>256</v>
      </c>
      <c r="M15274" s="34">
        <v>163</v>
      </c>
    </row>
    <row r="15275" spans="1:13" x14ac:dyDescent="0.2">
      <c r="A15275" s="34" t="s">
        <v>116169</v>
      </c>
      <c r="B15275" s="34">
        <v>94</v>
      </c>
      <c r="C15275" s="34">
        <v>126</v>
      </c>
      <c r="D15275" s="34">
        <v>152</v>
      </c>
      <c r="E15275" s="34">
        <v>119</v>
      </c>
      <c r="F15275" s="34">
        <v>160</v>
      </c>
      <c r="G15275" s="34">
        <v>114</v>
      </c>
      <c r="H15275" s="34">
        <v>167</v>
      </c>
      <c r="I15275" s="34">
        <v>118</v>
      </c>
      <c r="J15275" s="34">
        <v>153</v>
      </c>
      <c r="K15275" s="34">
        <v>99</v>
      </c>
      <c r="L15275" s="34">
        <v>151</v>
      </c>
      <c r="M15275" s="34">
        <v>88</v>
      </c>
    </row>
    <row r="15276" spans="1:13" x14ac:dyDescent="0.2">
      <c r="A15276" s="34" t="s">
        <v>116170</v>
      </c>
      <c r="B15276" s="34">
        <v>188</v>
      </c>
      <c r="C15276" s="34">
        <v>216</v>
      </c>
      <c r="D15276" s="34">
        <v>266</v>
      </c>
      <c r="E15276" s="34">
        <v>217</v>
      </c>
      <c r="F15276" s="34">
        <v>216</v>
      </c>
      <c r="G15276" s="34">
        <v>153</v>
      </c>
      <c r="H15276" s="34">
        <v>202</v>
      </c>
      <c r="I15276" s="34">
        <v>178</v>
      </c>
      <c r="J15276" s="34">
        <v>274</v>
      </c>
      <c r="K15276" s="34">
        <v>167</v>
      </c>
      <c r="L15276" s="34">
        <v>236</v>
      </c>
      <c r="M15276" s="34">
        <v>137</v>
      </c>
    </row>
    <row r="15277" spans="1:13" x14ac:dyDescent="0.2">
      <c r="A15277" s="34" t="s">
        <v>116171</v>
      </c>
      <c r="B15277" s="34">
        <v>280</v>
      </c>
      <c r="C15277" s="34">
        <v>221</v>
      </c>
      <c r="D15277" s="34">
        <v>246</v>
      </c>
      <c r="E15277" s="34">
        <v>285</v>
      </c>
      <c r="F15277" s="34">
        <v>233</v>
      </c>
      <c r="G15277" s="34">
        <v>201</v>
      </c>
      <c r="H15277" s="34">
        <v>267</v>
      </c>
      <c r="I15277" s="34">
        <v>235</v>
      </c>
      <c r="J15277" s="34">
        <v>240</v>
      </c>
      <c r="K15277" s="34">
        <v>153</v>
      </c>
      <c r="L15277" s="34">
        <v>171</v>
      </c>
      <c r="M15277" s="34">
        <v>188</v>
      </c>
    </row>
    <row r="15278" spans="1:13" x14ac:dyDescent="0.2">
      <c r="A15278" s="34" t="s">
        <v>116172</v>
      </c>
      <c r="B15278" s="34">
        <v>227</v>
      </c>
      <c r="C15278" s="34">
        <v>208</v>
      </c>
      <c r="D15278" s="34">
        <v>232</v>
      </c>
      <c r="E15278" s="34">
        <v>240</v>
      </c>
      <c r="F15278" s="34">
        <v>172</v>
      </c>
      <c r="G15278" s="34">
        <v>146</v>
      </c>
      <c r="H15278" s="34">
        <v>253</v>
      </c>
      <c r="I15278" s="34">
        <v>217</v>
      </c>
      <c r="J15278" s="34">
        <v>228</v>
      </c>
      <c r="K15278" s="34">
        <v>191</v>
      </c>
      <c r="L15278" s="34">
        <v>201</v>
      </c>
      <c r="M15278" s="34">
        <v>185</v>
      </c>
    </row>
    <row r="15279" spans="1:13" x14ac:dyDescent="0.2">
      <c r="A15279" s="34" t="s">
        <v>116173</v>
      </c>
      <c r="B15279" s="34">
        <v>280</v>
      </c>
      <c r="C15279" s="34">
        <v>291</v>
      </c>
      <c r="D15279" s="34">
        <v>275</v>
      </c>
      <c r="E15279" s="34">
        <v>333</v>
      </c>
      <c r="F15279" s="34">
        <v>256</v>
      </c>
      <c r="G15279" s="34">
        <v>301</v>
      </c>
      <c r="H15279" s="34">
        <v>338</v>
      </c>
      <c r="I15279" s="34">
        <v>281</v>
      </c>
      <c r="J15279" s="34">
        <v>315</v>
      </c>
      <c r="K15279" s="34">
        <v>256</v>
      </c>
      <c r="L15279" s="34">
        <v>326</v>
      </c>
      <c r="M15279" s="34">
        <v>222</v>
      </c>
    </row>
    <row r="15280" spans="1:13" x14ac:dyDescent="0.2">
      <c r="A15280" s="34" t="s">
        <v>116174</v>
      </c>
      <c r="B15280" s="34">
        <v>447</v>
      </c>
      <c r="C15280" s="34">
        <v>441</v>
      </c>
      <c r="D15280" s="34">
        <v>420</v>
      </c>
      <c r="E15280" s="34">
        <v>438</v>
      </c>
      <c r="F15280" s="34">
        <v>369</v>
      </c>
      <c r="G15280" s="34">
        <v>356</v>
      </c>
      <c r="H15280" s="34">
        <v>404</v>
      </c>
      <c r="I15280" s="34">
        <v>374</v>
      </c>
      <c r="J15280" s="34">
        <v>408</v>
      </c>
      <c r="K15280" s="34">
        <v>320</v>
      </c>
      <c r="L15280" s="34">
        <v>351</v>
      </c>
      <c r="M15280" s="34">
        <v>322</v>
      </c>
    </row>
    <row r="15281" spans="1:13" x14ac:dyDescent="0.2">
      <c r="A15281" s="34" t="s">
        <v>116175</v>
      </c>
      <c r="B15281" s="34">
        <v>402</v>
      </c>
      <c r="C15281" s="34">
        <v>369</v>
      </c>
      <c r="D15281" s="34">
        <v>402</v>
      </c>
      <c r="E15281" s="34">
        <v>435</v>
      </c>
      <c r="F15281" s="34">
        <v>314</v>
      </c>
      <c r="G15281" s="34">
        <v>335</v>
      </c>
      <c r="H15281" s="34">
        <v>361</v>
      </c>
      <c r="I15281" s="34">
        <v>391</v>
      </c>
      <c r="J15281" s="34">
        <v>383</v>
      </c>
      <c r="K15281" s="34">
        <v>290</v>
      </c>
      <c r="L15281" s="34">
        <v>365</v>
      </c>
      <c r="M15281" s="34">
        <v>297</v>
      </c>
    </row>
    <row r="15282" spans="1:13" x14ac:dyDescent="0.2">
      <c r="A15282" s="34" t="s">
        <v>116176</v>
      </c>
      <c r="B15282" s="34">
        <v>819</v>
      </c>
      <c r="C15282" s="34">
        <v>847</v>
      </c>
      <c r="D15282" s="34">
        <v>978</v>
      </c>
      <c r="E15282" s="34">
        <v>925</v>
      </c>
      <c r="F15282" s="34">
        <v>852</v>
      </c>
      <c r="G15282" s="34">
        <v>749</v>
      </c>
      <c r="H15282" s="34">
        <v>1010</v>
      </c>
      <c r="I15282" s="34">
        <v>900</v>
      </c>
      <c r="J15282" s="34">
        <v>979</v>
      </c>
      <c r="K15282" s="34">
        <v>708</v>
      </c>
      <c r="L15282" s="34">
        <v>942</v>
      </c>
      <c r="M15282" s="34">
        <v>689</v>
      </c>
    </row>
    <row r="15283" spans="1:13" x14ac:dyDescent="0.2">
      <c r="A15283" s="34" t="s">
        <v>116177</v>
      </c>
      <c r="B15283" s="34">
        <v>251</v>
      </c>
      <c r="C15283" s="34">
        <v>250</v>
      </c>
      <c r="D15283" s="34">
        <v>290</v>
      </c>
      <c r="E15283" s="34">
        <v>256</v>
      </c>
      <c r="F15283" s="34">
        <v>257</v>
      </c>
      <c r="G15283" s="34">
        <v>242</v>
      </c>
      <c r="H15283" s="34">
        <v>332</v>
      </c>
      <c r="I15283" s="34">
        <v>267</v>
      </c>
      <c r="J15283" s="34">
        <v>282</v>
      </c>
      <c r="K15283" s="34">
        <v>210</v>
      </c>
      <c r="L15283" s="34">
        <v>250</v>
      </c>
      <c r="M15283" s="34">
        <v>188</v>
      </c>
    </row>
    <row r="15284" spans="1:13" x14ac:dyDescent="0.2">
      <c r="A15284" s="34" t="s">
        <v>116178</v>
      </c>
      <c r="B15284" s="34">
        <v>223</v>
      </c>
      <c r="C15284" s="34">
        <v>203</v>
      </c>
      <c r="D15284" s="34">
        <v>227</v>
      </c>
      <c r="E15284" s="34">
        <v>224</v>
      </c>
      <c r="F15284" s="34">
        <v>218</v>
      </c>
      <c r="G15284" s="34">
        <v>223</v>
      </c>
      <c r="H15284" s="34">
        <v>257</v>
      </c>
      <c r="I15284" s="34">
        <v>283</v>
      </c>
      <c r="J15284" s="34">
        <v>216</v>
      </c>
      <c r="K15284" s="34">
        <v>164</v>
      </c>
      <c r="L15284" s="34">
        <v>205</v>
      </c>
      <c r="M15284" s="34">
        <v>210</v>
      </c>
    </row>
    <row r="15285" spans="1:13" x14ac:dyDescent="0.2">
      <c r="A15285" s="34" t="s">
        <v>116179</v>
      </c>
      <c r="B15285" s="34">
        <v>587</v>
      </c>
      <c r="C15285" s="34">
        <v>603</v>
      </c>
      <c r="D15285" s="34">
        <v>522</v>
      </c>
      <c r="E15285" s="34">
        <v>592</v>
      </c>
      <c r="F15285" s="34">
        <v>457</v>
      </c>
      <c r="G15285" s="34">
        <v>436</v>
      </c>
      <c r="H15285" s="34">
        <v>525</v>
      </c>
      <c r="I15285" s="34">
        <v>555</v>
      </c>
      <c r="J15285" s="34">
        <v>613</v>
      </c>
      <c r="K15285" s="34">
        <v>464</v>
      </c>
      <c r="L15285" s="34">
        <v>558</v>
      </c>
      <c r="M15285" s="34">
        <v>423</v>
      </c>
    </row>
    <row r="15286" spans="1:13" x14ac:dyDescent="0.2">
      <c r="A15286" s="34" t="s">
        <v>116180</v>
      </c>
      <c r="B15286" s="34">
        <v>270</v>
      </c>
      <c r="C15286" s="34">
        <v>289</v>
      </c>
      <c r="D15286" s="34">
        <v>281</v>
      </c>
      <c r="E15286" s="34">
        <v>267</v>
      </c>
      <c r="F15286" s="34">
        <v>218</v>
      </c>
      <c r="G15286" s="34">
        <v>226</v>
      </c>
      <c r="H15286" s="34">
        <v>318</v>
      </c>
      <c r="I15286" s="34">
        <v>254</v>
      </c>
      <c r="J15286" s="34">
        <v>313</v>
      </c>
      <c r="K15286" s="34">
        <v>236</v>
      </c>
      <c r="L15286" s="34">
        <v>282</v>
      </c>
      <c r="M15286" s="34">
        <v>176</v>
      </c>
    </row>
    <row r="15287" spans="1:13" x14ac:dyDescent="0.2">
      <c r="A15287" s="34" t="s">
        <v>116181</v>
      </c>
      <c r="B15287" s="34">
        <v>237</v>
      </c>
      <c r="C15287" s="34">
        <v>228</v>
      </c>
      <c r="D15287" s="34">
        <v>207</v>
      </c>
      <c r="E15287" s="34">
        <v>201</v>
      </c>
      <c r="F15287" s="34">
        <v>197</v>
      </c>
      <c r="G15287" s="34">
        <v>199</v>
      </c>
      <c r="H15287" s="34">
        <v>249</v>
      </c>
      <c r="I15287" s="34">
        <v>190</v>
      </c>
      <c r="J15287" s="34">
        <v>206</v>
      </c>
      <c r="K15287" s="34">
        <v>171</v>
      </c>
      <c r="L15287" s="34">
        <v>214</v>
      </c>
      <c r="M15287" s="34">
        <v>156</v>
      </c>
    </row>
    <row r="15288" spans="1:13" x14ac:dyDescent="0.2">
      <c r="A15288" s="34" t="s">
        <v>116182</v>
      </c>
      <c r="B15288" s="34">
        <v>201</v>
      </c>
      <c r="C15288" s="34">
        <v>222</v>
      </c>
      <c r="D15288" s="34">
        <v>212</v>
      </c>
      <c r="E15288" s="34">
        <v>240</v>
      </c>
      <c r="F15288" s="34">
        <v>192</v>
      </c>
      <c r="G15288" s="34">
        <v>194</v>
      </c>
      <c r="H15288" s="34">
        <v>245</v>
      </c>
      <c r="I15288" s="34">
        <v>211</v>
      </c>
      <c r="J15288" s="34">
        <v>229</v>
      </c>
      <c r="K15288" s="34">
        <v>137</v>
      </c>
      <c r="L15288" s="34">
        <v>221</v>
      </c>
      <c r="M15288" s="34">
        <v>150</v>
      </c>
    </row>
    <row r="15289" spans="1:13" x14ac:dyDescent="0.2">
      <c r="A15289" s="34" t="s">
        <v>116183</v>
      </c>
      <c r="B15289" s="34">
        <v>196</v>
      </c>
      <c r="C15289" s="34">
        <v>291</v>
      </c>
      <c r="D15289" s="34">
        <v>233</v>
      </c>
      <c r="E15289" s="34">
        <v>305</v>
      </c>
      <c r="F15289" s="34">
        <v>234</v>
      </c>
      <c r="G15289" s="34">
        <v>233</v>
      </c>
      <c r="H15289" s="34">
        <v>301</v>
      </c>
      <c r="I15289" s="34">
        <v>265</v>
      </c>
      <c r="J15289" s="34">
        <v>297</v>
      </c>
      <c r="K15289" s="34">
        <v>211</v>
      </c>
      <c r="L15289" s="34">
        <v>216</v>
      </c>
      <c r="M15289" s="34">
        <v>220</v>
      </c>
    </row>
    <row r="15290" spans="1:13" x14ac:dyDescent="0.2">
      <c r="A15290" s="34" t="s">
        <v>116184</v>
      </c>
      <c r="B15290" s="34">
        <v>221</v>
      </c>
      <c r="C15290" s="34">
        <v>226</v>
      </c>
      <c r="D15290" s="34">
        <v>260</v>
      </c>
      <c r="E15290" s="34">
        <v>222</v>
      </c>
      <c r="F15290" s="34">
        <v>220</v>
      </c>
      <c r="G15290" s="34">
        <v>176</v>
      </c>
      <c r="H15290" s="34">
        <v>230</v>
      </c>
      <c r="I15290" s="34">
        <v>231</v>
      </c>
      <c r="J15290" s="34">
        <v>220</v>
      </c>
      <c r="K15290" s="34">
        <v>180</v>
      </c>
      <c r="L15290" s="34">
        <v>238</v>
      </c>
      <c r="M15290" s="34">
        <v>164</v>
      </c>
    </row>
    <row r="15291" spans="1:13" x14ac:dyDescent="0.2">
      <c r="A15291" s="34" t="s">
        <v>116185</v>
      </c>
      <c r="B15291" s="34">
        <v>467</v>
      </c>
      <c r="C15291" s="34">
        <v>410</v>
      </c>
      <c r="D15291" s="34">
        <v>469</v>
      </c>
      <c r="E15291" s="34">
        <v>481</v>
      </c>
      <c r="F15291" s="34">
        <v>448</v>
      </c>
      <c r="G15291" s="34">
        <v>370</v>
      </c>
      <c r="H15291" s="34">
        <v>490</v>
      </c>
      <c r="I15291" s="34">
        <v>404</v>
      </c>
      <c r="J15291" s="34">
        <v>423</v>
      </c>
      <c r="K15291" s="34">
        <v>366</v>
      </c>
      <c r="L15291" s="34">
        <v>404</v>
      </c>
      <c r="M15291" s="34">
        <v>357</v>
      </c>
    </row>
    <row r="15292" spans="1:13" x14ac:dyDescent="0.2">
      <c r="A15292" s="34" t="s">
        <v>116186</v>
      </c>
      <c r="B15292" s="34">
        <v>536</v>
      </c>
      <c r="C15292" s="34">
        <v>527</v>
      </c>
      <c r="D15292" s="34">
        <v>544</v>
      </c>
      <c r="E15292" s="34">
        <v>567</v>
      </c>
      <c r="F15292" s="34">
        <v>477</v>
      </c>
      <c r="G15292" s="34">
        <v>467</v>
      </c>
      <c r="H15292" s="34">
        <v>562</v>
      </c>
      <c r="I15292" s="34">
        <v>570</v>
      </c>
      <c r="J15292" s="34">
        <v>562</v>
      </c>
      <c r="K15292" s="34">
        <v>432</v>
      </c>
      <c r="L15292" s="34">
        <v>617</v>
      </c>
      <c r="M15292" s="34">
        <v>465</v>
      </c>
    </row>
    <row r="15293" spans="1:13" x14ac:dyDescent="0.2">
      <c r="A15293" s="34" t="s">
        <v>116187</v>
      </c>
      <c r="B15293" s="34">
        <v>367</v>
      </c>
      <c r="C15293" s="34">
        <v>435</v>
      </c>
      <c r="D15293" s="34">
        <v>477</v>
      </c>
      <c r="E15293" s="34">
        <v>369</v>
      </c>
      <c r="F15293" s="34">
        <v>386</v>
      </c>
      <c r="G15293" s="34">
        <v>436</v>
      </c>
      <c r="H15293" s="34">
        <v>481</v>
      </c>
      <c r="I15293" s="34">
        <v>480</v>
      </c>
      <c r="J15293" s="34">
        <v>501</v>
      </c>
      <c r="K15293" s="34">
        <v>346</v>
      </c>
      <c r="L15293" s="34">
        <v>408</v>
      </c>
      <c r="M15293" s="34">
        <v>308</v>
      </c>
    </row>
    <row r="15294" spans="1:13" x14ac:dyDescent="0.2">
      <c r="A15294" s="34" t="s">
        <v>116188</v>
      </c>
      <c r="B15294" s="34">
        <v>101</v>
      </c>
      <c r="C15294" s="34">
        <v>129</v>
      </c>
      <c r="D15294" s="34">
        <v>90</v>
      </c>
      <c r="E15294" s="34">
        <v>117</v>
      </c>
      <c r="F15294" s="34">
        <v>88</v>
      </c>
      <c r="G15294" s="34">
        <v>109</v>
      </c>
      <c r="H15294" s="34">
        <v>117</v>
      </c>
      <c r="I15294" s="34">
        <v>92</v>
      </c>
      <c r="J15294" s="34">
        <v>89</v>
      </c>
      <c r="K15294" s="34">
        <v>81</v>
      </c>
      <c r="L15294" s="34">
        <v>84</v>
      </c>
      <c r="M15294" s="34">
        <v>103</v>
      </c>
    </row>
    <row r="15295" spans="1:13" x14ac:dyDescent="0.2">
      <c r="A15295" s="34" t="s">
        <v>116189</v>
      </c>
      <c r="B15295" s="34">
        <v>280</v>
      </c>
      <c r="C15295" s="34">
        <v>299</v>
      </c>
      <c r="D15295" s="34">
        <v>316</v>
      </c>
      <c r="E15295" s="34">
        <v>351</v>
      </c>
      <c r="F15295" s="34">
        <v>243</v>
      </c>
      <c r="G15295" s="34">
        <v>277</v>
      </c>
      <c r="H15295" s="34">
        <v>321</v>
      </c>
      <c r="I15295" s="34">
        <v>320</v>
      </c>
      <c r="J15295" s="34">
        <v>312</v>
      </c>
      <c r="K15295" s="34">
        <v>275</v>
      </c>
      <c r="L15295" s="34">
        <v>292</v>
      </c>
      <c r="M15295" s="34">
        <v>222</v>
      </c>
    </row>
    <row r="15296" spans="1:13" x14ac:dyDescent="0.2">
      <c r="A15296" s="34" t="s">
        <v>116190</v>
      </c>
      <c r="B15296" s="34">
        <v>146</v>
      </c>
      <c r="C15296" s="34">
        <v>159</v>
      </c>
      <c r="D15296" s="34">
        <v>210</v>
      </c>
      <c r="E15296" s="34">
        <v>155</v>
      </c>
      <c r="F15296" s="34">
        <v>195</v>
      </c>
      <c r="G15296" s="34">
        <v>193</v>
      </c>
      <c r="H15296" s="34">
        <v>194</v>
      </c>
      <c r="I15296" s="34">
        <v>168</v>
      </c>
      <c r="J15296" s="34">
        <v>170</v>
      </c>
      <c r="K15296" s="34">
        <v>146</v>
      </c>
      <c r="L15296" s="34">
        <v>166</v>
      </c>
      <c r="M15296" s="34">
        <v>170</v>
      </c>
    </row>
    <row r="15297" spans="1:13" x14ac:dyDescent="0.2">
      <c r="A15297" s="34" t="s">
        <v>116191</v>
      </c>
      <c r="B15297" s="34">
        <v>143</v>
      </c>
      <c r="C15297" s="34">
        <v>138</v>
      </c>
      <c r="D15297" s="34">
        <v>131</v>
      </c>
      <c r="E15297" s="34">
        <v>213</v>
      </c>
      <c r="F15297" s="34">
        <v>117</v>
      </c>
      <c r="G15297" s="34">
        <v>127</v>
      </c>
      <c r="H15297" s="34">
        <v>160</v>
      </c>
      <c r="I15297" s="34">
        <v>129</v>
      </c>
      <c r="J15297" s="34">
        <v>157</v>
      </c>
      <c r="K15297" s="34">
        <v>144</v>
      </c>
      <c r="L15297" s="34">
        <v>142</v>
      </c>
      <c r="M15297" s="34">
        <v>139</v>
      </c>
    </row>
    <row r="15298" spans="1:13" x14ac:dyDescent="0.2">
      <c r="A15298" s="34" t="s">
        <v>116192</v>
      </c>
      <c r="B15298" s="34">
        <v>120</v>
      </c>
      <c r="C15298" s="34">
        <v>169</v>
      </c>
      <c r="D15298" s="34">
        <v>139</v>
      </c>
      <c r="E15298" s="34">
        <v>182</v>
      </c>
      <c r="F15298" s="34">
        <v>125</v>
      </c>
      <c r="G15298" s="34">
        <v>143</v>
      </c>
      <c r="H15298" s="34">
        <v>126</v>
      </c>
      <c r="I15298" s="34">
        <v>205</v>
      </c>
      <c r="J15298" s="34">
        <v>136</v>
      </c>
      <c r="K15298" s="34">
        <v>151</v>
      </c>
      <c r="L15298" s="34">
        <v>111</v>
      </c>
      <c r="M15298" s="34">
        <v>141</v>
      </c>
    </row>
    <row r="15299" spans="1:13" x14ac:dyDescent="0.2">
      <c r="A15299" s="34" t="s">
        <v>116193</v>
      </c>
      <c r="B15299" s="34">
        <v>295</v>
      </c>
      <c r="C15299" s="34">
        <v>415</v>
      </c>
      <c r="D15299" s="34">
        <v>301</v>
      </c>
      <c r="E15299" s="34">
        <v>395</v>
      </c>
      <c r="F15299" s="34">
        <v>300</v>
      </c>
      <c r="G15299" s="34">
        <v>352</v>
      </c>
      <c r="H15299" s="34">
        <v>342</v>
      </c>
      <c r="I15299" s="34">
        <v>363</v>
      </c>
      <c r="J15299" s="34">
        <v>382</v>
      </c>
      <c r="K15299" s="34">
        <v>307</v>
      </c>
      <c r="L15299" s="34">
        <v>289</v>
      </c>
      <c r="M15299" s="34">
        <v>292</v>
      </c>
    </row>
    <row r="15300" spans="1:13" x14ac:dyDescent="0.2">
      <c r="A15300" s="34" t="s">
        <v>116194</v>
      </c>
      <c r="B15300" s="34">
        <v>142</v>
      </c>
      <c r="C15300" s="34">
        <v>138</v>
      </c>
      <c r="D15300" s="34">
        <v>166</v>
      </c>
      <c r="E15300" s="34">
        <v>168</v>
      </c>
      <c r="F15300" s="34">
        <v>143</v>
      </c>
      <c r="G15300" s="34">
        <v>147</v>
      </c>
      <c r="H15300" s="34">
        <v>195</v>
      </c>
      <c r="I15300" s="34">
        <v>169</v>
      </c>
      <c r="J15300" s="34">
        <v>169</v>
      </c>
      <c r="K15300" s="34">
        <v>112</v>
      </c>
      <c r="L15300" s="34">
        <v>136</v>
      </c>
      <c r="M15300" s="34">
        <v>98</v>
      </c>
    </row>
    <row r="15301" spans="1:13" x14ac:dyDescent="0.2">
      <c r="A15301" s="34" t="s">
        <v>116195</v>
      </c>
      <c r="B15301" s="34">
        <v>242</v>
      </c>
      <c r="C15301" s="34">
        <v>308</v>
      </c>
      <c r="D15301" s="34">
        <v>341</v>
      </c>
      <c r="E15301" s="34">
        <v>354</v>
      </c>
      <c r="F15301" s="34">
        <v>309</v>
      </c>
      <c r="G15301" s="34">
        <v>262</v>
      </c>
      <c r="H15301" s="34">
        <v>349</v>
      </c>
      <c r="I15301" s="34">
        <v>290</v>
      </c>
      <c r="J15301" s="34">
        <v>373</v>
      </c>
      <c r="K15301" s="34">
        <v>249</v>
      </c>
      <c r="L15301" s="34">
        <v>287</v>
      </c>
      <c r="M15301" s="34">
        <v>242</v>
      </c>
    </row>
    <row r="15302" spans="1:13" x14ac:dyDescent="0.2">
      <c r="A15302" s="34" t="s">
        <v>116196</v>
      </c>
      <c r="B15302" s="34">
        <v>339</v>
      </c>
      <c r="C15302" s="34">
        <v>338</v>
      </c>
      <c r="D15302" s="34">
        <v>382</v>
      </c>
      <c r="E15302" s="34">
        <v>406</v>
      </c>
      <c r="F15302" s="34">
        <v>398</v>
      </c>
      <c r="G15302" s="34">
        <v>350</v>
      </c>
      <c r="H15302" s="34">
        <v>433</v>
      </c>
      <c r="I15302" s="34">
        <v>381</v>
      </c>
      <c r="J15302" s="34">
        <v>422</v>
      </c>
      <c r="K15302" s="34">
        <v>316</v>
      </c>
      <c r="L15302" s="34">
        <v>356</v>
      </c>
      <c r="M15302" s="34">
        <v>334</v>
      </c>
    </row>
    <row r="15303" spans="1:13" x14ac:dyDescent="0.2">
      <c r="A15303" s="34" t="s">
        <v>116197</v>
      </c>
      <c r="B15303" s="34">
        <v>739</v>
      </c>
      <c r="C15303" s="34">
        <v>855</v>
      </c>
      <c r="D15303" s="34">
        <v>895</v>
      </c>
      <c r="E15303" s="34">
        <v>1017</v>
      </c>
      <c r="F15303" s="34">
        <v>839</v>
      </c>
      <c r="G15303" s="34">
        <v>875</v>
      </c>
      <c r="H15303" s="34">
        <v>1035</v>
      </c>
      <c r="I15303" s="34">
        <v>853</v>
      </c>
      <c r="J15303" s="34">
        <v>975</v>
      </c>
      <c r="K15303" s="34">
        <v>713</v>
      </c>
      <c r="L15303" s="34">
        <v>928</v>
      </c>
      <c r="M15303" s="34">
        <v>671</v>
      </c>
    </row>
    <row r="15304" spans="1:13" x14ac:dyDescent="0.2">
      <c r="A15304" s="34" t="s">
        <v>116198</v>
      </c>
      <c r="B15304" s="34">
        <v>376</v>
      </c>
      <c r="C15304" s="34">
        <v>356</v>
      </c>
      <c r="D15304" s="34">
        <v>304</v>
      </c>
      <c r="E15304" s="34">
        <v>384</v>
      </c>
      <c r="F15304" s="34">
        <v>278</v>
      </c>
      <c r="G15304" s="34">
        <v>284</v>
      </c>
      <c r="H15304" s="34">
        <v>269</v>
      </c>
      <c r="I15304" s="34">
        <v>298</v>
      </c>
      <c r="J15304" s="34">
        <v>322</v>
      </c>
      <c r="K15304" s="34">
        <v>274</v>
      </c>
      <c r="L15304" s="34">
        <v>257</v>
      </c>
      <c r="M15304" s="34">
        <v>296</v>
      </c>
    </row>
    <row r="15305" spans="1:13" x14ac:dyDescent="0.2">
      <c r="A15305" s="34" t="s">
        <v>116199</v>
      </c>
      <c r="B15305" s="34">
        <v>503</v>
      </c>
      <c r="C15305" s="34">
        <v>594</v>
      </c>
      <c r="D15305" s="34">
        <v>525</v>
      </c>
      <c r="E15305" s="34">
        <v>563</v>
      </c>
      <c r="F15305" s="34">
        <v>526</v>
      </c>
      <c r="G15305" s="34">
        <v>568</v>
      </c>
      <c r="H15305" s="34">
        <v>629</v>
      </c>
      <c r="I15305" s="34">
        <v>486</v>
      </c>
      <c r="J15305" s="34">
        <v>538</v>
      </c>
      <c r="K15305" s="34">
        <v>421</v>
      </c>
      <c r="L15305" s="34">
        <v>558</v>
      </c>
      <c r="M15305" s="34">
        <v>434</v>
      </c>
    </row>
    <row r="15306" spans="1:13" x14ac:dyDescent="0.2">
      <c r="A15306" s="34" t="s">
        <v>116200</v>
      </c>
      <c r="B15306" s="34">
        <v>530</v>
      </c>
      <c r="C15306" s="34">
        <v>410</v>
      </c>
      <c r="D15306" s="34">
        <v>512</v>
      </c>
      <c r="E15306" s="34">
        <v>392</v>
      </c>
      <c r="F15306" s="34">
        <v>402</v>
      </c>
      <c r="G15306" s="34">
        <v>422</v>
      </c>
      <c r="H15306" s="34">
        <v>485</v>
      </c>
      <c r="I15306" s="34">
        <v>388</v>
      </c>
      <c r="J15306" s="34">
        <v>395</v>
      </c>
      <c r="K15306" s="34">
        <v>313</v>
      </c>
      <c r="L15306" s="34">
        <v>453</v>
      </c>
      <c r="M15306" s="34">
        <v>302</v>
      </c>
    </row>
    <row r="15307" spans="1:13" x14ac:dyDescent="0.2">
      <c r="A15307" s="34" t="s">
        <v>116201</v>
      </c>
      <c r="B15307" s="34">
        <v>251</v>
      </c>
      <c r="C15307" s="34">
        <v>223</v>
      </c>
      <c r="D15307" s="34">
        <v>289</v>
      </c>
      <c r="E15307" s="34">
        <v>272</v>
      </c>
      <c r="F15307" s="34">
        <v>260</v>
      </c>
      <c r="G15307" s="34">
        <v>214</v>
      </c>
      <c r="H15307" s="34">
        <v>292</v>
      </c>
      <c r="I15307" s="34">
        <v>261</v>
      </c>
      <c r="J15307" s="34">
        <v>356</v>
      </c>
      <c r="K15307" s="34">
        <v>185</v>
      </c>
      <c r="L15307" s="34">
        <v>278</v>
      </c>
      <c r="M15307" s="34">
        <v>195</v>
      </c>
    </row>
    <row r="15308" spans="1:13" x14ac:dyDescent="0.2">
      <c r="A15308" s="34" t="s">
        <v>116202</v>
      </c>
      <c r="B15308" s="34">
        <v>234</v>
      </c>
      <c r="C15308" s="34">
        <v>166</v>
      </c>
      <c r="D15308" s="34">
        <v>207</v>
      </c>
      <c r="E15308" s="34">
        <v>169</v>
      </c>
      <c r="F15308" s="34">
        <v>231</v>
      </c>
      <c r="G15308" s="34">
        <v>167</v>
      </c>
      <c r="H15308" s="34">
        <v>241</v>
      </c>
      <c r="I15308" s="34">
        <v>176</v>
      </c>
      <c r="J15308" s="34">
        <v>196</v>
      </c>
      <c r="K15308" s="34">
        <v>173</v>
      </c>
      <c r="L15308" s="34">
        <v>192</v>
      </c>
      <c r="M15308" s="34">
        <v>138</v>
      </c>
    </row>
    <row r="15309" spans="1:13" x14ac:dyDescent="0.2">
      <c r="A15309" s="34" t="s">
        <v>116203</v>
      </c>
      <c r="B15309" s="34">
        <v>147</v>
      </c>
      <c r="C15309" s="34">
        <v>201</v>
      </c>
      <c r="D15309" s="34">
        <v>186</v>
      </c>
      <c r="E15309" s="34">
        <v>255</v>
      </c>
      <c r="F15309" s="34">
        <v>161</v>
      </c>
      <c r="G15309" s="34">
        <v>204</v>
      </c>
      <c r="H15309" s="34">
        <v>264</v>
      </c>
      <c r="I15309" s="34">
        <v>214</v>
      </c>
      <c r="J15309" s="34">
        <v>254</v>
      </c>
      <c r="K15309" s="34">
        <v>226</v>
      </c>
      <c r="L15309" s="34">
        <v>190</v>
      </c>
      <c r="M15309" s="34">
        <v>162</v>
      </c>
    </row>
    <row r="15310" spans="1:13" x14ac:dyDescent="0.2">
      <c r="A15310" s="34" t="s">
        <v>116204</v>
      </c>
      <c r="B15310" s="34">
        <v>113</v>
      </c>
      <c r="C15310" s="34">
        <v>99</v>
      </c>
      <c r="D15310" s="34">
        <v>158</v>
      </c>
      <c r="E15310" s="34">
        <v>118</v>
      </c>
      <c r="F15310" s="34">
        <v>68</v>
      </c>
      <c r="G15310" s="34">
        <v>109</v>
      </c>
      <c r="H15310" s="34">
        <v>158</v>
      </c>
      <c r="I15310" s="34">
        <v>118</v>
      </c>
      <c r="J15310" s="34">
        <v>143</v>
      </c>
      <c r="K15310" s="34">
        <v>82</v>
      </c>
      <c r="L15310" s="34">
        <v>127</v>
      </c>
      <c r="M15310" s="34">
        <v>70</v>
      </c>
    </row>
    <row r="15311" spans="1:13" x14ac:dyDescent="0.2">
      <c r="A15311" s="34" t="s">
        <v>116205</v>
      </c>
      <c r="B15311" s="34">
        <v>124</v>
      </c>
      <c r="C15311" s="34">
        <v>196</v>
      </c>
      <c r="D15311" s="34">
        <v>177</v>
      </c>
      <c r="E15311" s="34">
        <v>181</v>
      </c>
      <c r="F15311" s="34">
        <v>128</v>
      </c>
      <c r="G15311" s="34">
        <v>174</v>
      </c>
      <c r="H15311" s="34">
        <v>124</v>
      </c>
      <c r="I15311" s="34">
        <v>185</v>
      </c>
      <c r="J15311" s="34">
        <v>191</v>
      </c>
      <c r="K15311" s="34">
        <v>161</v>
      </c>
      <c r="L15311" s="34">
        <v>135</v>
      </c>
      <c r="M15311" s="34">
        <v>127</v>
      </c>
    </row>
    <row r="15312" spans="1:13" x14ac:dyDescent="0.2">
      <c r="A15312" s="34" t="s">
        <v>116206</v>
      </c>
      <c r="B15312" s="34">
        <v>123</v>
      </c>
      <c r="C15312" s="34">
        <v>125</v>
      </c>
      <c r="D15312" s="34">
        <v>121</v>
      </c>
      <c r="E15312" s="34">
        <v>133</v>
      </c>
      <c r="F15312" s="34">
        <v>141</v>
      </c>
      <c r="G15312" s="34">
        <v>126</v>
      </c>
      <c r="H15312" s="34">
        <v>147</v>
      </c>
      <c r="I15312" s="34">
        <v>135</v>
      </c>
      <c r="J15312" s="34">
        <v>128</v>
      </c>
      <c r="K15312" s="34">
        <v>99</v>
      </c>
      <c r="L15312" s="34">
        <v>128</v>
      </c>
      <c r="M15312" s="34">
        <v>110</v>
      </c>
    </row>
    <row r="15313" spans="1:13" x14ac:dyDescent="0.2">
      <c r="A15313" s="34" t="s">
        <v>116207</v>
      </c>
      <c r="B15313" s="34">
        <v>235</v>
      </c>
      <c r="C15313" s="34">
        <v>234</v>
      </c>
      <c r="D15313" s="34">
        <v>267</v>
      </c>
      <c r="E15313" s="34">
        <v>353</v>
      </c>
      <c r="F15313" s="34">
        <v>272</v>
      </c>
      <c r="G15313" s="34">
        <v>251</v>
      </c>
      <c r="H15313" s="34">
        <v>365</v>
      </c>
      <c r="I15313" s="34">
        <v>240</v>
      </c>
      <c r="J15313" s="34">
        <v>292</v>
      </c>
      <c r="K15313" s="34">
        <v>196</v>
      </c>
      <c r="L15313" s="34">
        <v>271</v>
      </c>
      <c r="M15313" s="34">
        <v>191</v>
      </c>
    </row>
    <row r="15314" spans="1:13" x14ac:dyDescent="0.2">
      <c r="A15314" s="34" t="s">
        <v>116208</v>
      </c>
      <c r="B15314" s="34">
        <v>218</v>
      </c>
      <c r="C15314" s="34">
        <v>195</v>
      </c>
      <c r="D15314" s="34">
        <v>179</v>
      </c>
      <c r="E15314" s="34">
        <v>207</v>
      </c>
      <c r="F15314" s="34">
        <v>188</v>
      </c>
      <c r="G15314" s="34">
        <v>181</v>
      </c>
      <c r="H15314" s="34">
        <v>213</v>
      </c>
      <c r="I15314" s="34">
        <v>165</v>
      </c>
      <c r="J15314" s="34">
        <v>226</v>
      </c>
      <c r="K15314" s="34">
        <v>176</v>
      </c>
      <c r="L15314" s="34">
        <v>215</v>
      </c>
      <c r="M15314" s="34">
        <v>180</v>
      </c>
    </row>
    <row r="15315" spans="1:13" x14ac:dyDescent="0.2">
      <c r="A15315" s="34" t="s">
        <v>116209</v>
      </c>
      <c r="B15315" s="34">
        <v>161</v>
      </c>
      <c r="C15315" s="34">
        <v>171</v>
      </c>
      <c r="D15315" s="34">
        <v>150</v>
      </c>
      <c r="E15315" s="34">
        <v>106</v>
      </c>
      <c r="F15315" s="34">
        <v>143</v>
      </c>
      <c r="G15315" s="34">
        <v>94</v>
      </c>
      <c r="H15315" s="34">
        <v>142</v>
      </c>
      <c r="I15315" s="34">
        <v>123</v>
      </c>
      <c r="J15315" s="34">
        <v>189</v>
      </c>
      <c r="K15315" s="34">
        <v>116</v>
      </c>
      <c r="L15315" s="34">
        <v>124</v>
      </c>
      <c r="M15315" s="34">
        <v>87</v>
      </c>
    </row>
    <row r="15316" spans="1:13" x14ac:dyDescent="0.2">
      <c r="A15316" s="34" t="s">
        <v>116210</v>
      </c>
      <c r="B15316" s="34">
        <v>372</v>
      </c>
      <c r="C15316" s="34">
        <v>292</v>
      </c>
      <c r="D15316" s="34">
        <v>344</v>
      </c>
      <c r="E15316" s="34">
        <v>313</v>
      </c>
      <c r="F15316" s="34">
        <v>334</v>
      </c>
      <c r="G15316" s="34">
        <v>271</v>
      </c>
      <c r="H15316" s="34">
        <v>328</v>
      </c>
      <c r="I15316" s="34">
        <v>328</v>
      </c>
      <c r="J15316" s="34">
        <v>383</v>
      </c>
      <c r="K15316" s="34">
        <v>231</v>
      </c>
      <c r="L15316" s="34">
        <v>318</v>
      </c>
      <c r="M15316" s="34">
        <v>237</v>
      </c>
    </row>
    <row r="15317" spans="1:13" x14ac:dyDescent="0.2">
      <c r="A15317" s="34" t="s">
        <v>116211</v>
      </c>
      <c r="B15317" s="34">
        <v>332</v>
      </c>
      <c r="C15317" s="34">
        <v>244</v>
      </c>
      <c r="D15317" s="34">
        <v>337</v>
      </c>
      <c r="E15317" s="34">
        <v>240</v>
      </c>
      <c r="F15317" s="34">
        <v>280</v>
      </c>
      <c r="G15317" s="34">
        <v>236</v>
      </c>
      <c r="H15317" s="34">
        <v>315</v>
      </c>
      <c r="I15317" s="34">
        <v>274</v>
      </c>
      <c r="J15317" s="34">
        <v>278</v>
      </c>
      <c r="K15317" s="34">
        <v>217</v>
      </c>
      <c r="L15317" s="34">
        <v>268</v>
      </c>
      <c r="M15317" s="34">
        <v>194</v>
      </c>
    </row>
    <row r="15318" spans="1:13" x14ac:dyDescent="0.2">
      <c r="A15318" s="34" t="s">
        <v>116212</v>
      </c>
      <c r="B15318" s="34">
        <v>85</v>
      </c>
      <c r="C15318" s="34">
        <v>86</v>
      </c>
      <c r="D15318" s="34">
        <v>81</v>
      </c>
      <c r="E15318" s="34">
        <v>115</v>
      </c>
      <c r="F15318" s="34">
        <v>117</v>
      </c>
      <c r="G15318" s="34">
        <v>90</v>
      </c>
      <c r="H15318" s="34">
        <v>105</v>
      </c>
      <c r="I15318" s="34">
        <v>103</v>
      </c>
      <c r="J15318" s="34">
        <v>114</v>
      </c>
      <c r="K15318" s="34">
        <v>80</v>
      </c>
      <c r="L15318" s="34">
        <v>88</v>
      </c>
      <c r="M15318" s="34">
        <v>71</v>
      </c>
    </row>
    <row r="15319" spans="1:13" x14ac:dyDescent="0.2">
      <c r="A15319" s="34" t="s">
        <v>116213</v>
      </c>
      <c r="B15319" s="34">
        <v>164</v>
      </c>
      <c r="C15319" s="34">
        <v>171</v>
      </c>
      <c r="D15319" s="34">
        <v>167</v>
      </c>
      <c r="E15319" s="34">
        <v>186</v>
      </c>
      <c r="F15319" s="34">
        <v>114</v>
      </c>
      <c r="G15319" s="34">
        <v>133</v>
      </c>
      <c r="H15319" s="34">
        <v>210</v>
      </c>
      <c r="I15319" s="34">
        <v>177</v>
      </c>
      <c r="J15319" s="34">
        <v>178</v>
      </c>
      <c r="K15319" s="34">
        <v>127</v>
      </c>
      <c r="L15319" s="34">
        <v>160</v>
      </c>
      <c r="M15319" s="34">
        <v>104</v>
      </c>
    </row>
    <row r="15320" spans="1:13" x14ac:dyDescent="0.2">
      <c r="A15320" s="34" t="s">
        <v>116214</v>
      </c>
      <c r="B15320" s="34">
        <v>245</v>
      </c>
      <c r="C15320" s="34">
        <v>202</v>
      </c>
      <c r="D15320" s="34">
        <v>265</v>
      </c>
      <c r="E15320" s="34">
        <v>231</v>
      </c>
      <c r="F15320" s="34">
        <v>243</v>
      </c>
      <c r="G15320" s="34">
        <v>182</v>
      </c>
      <c r="H15320" s="34">
        <v>286</v>
      </c>
      <c r="I15320" s="34">
        <v>263</v>
      </c>
      <c r="J15320" s="34">
        <v>248</v>
      </c>
      <c r="K15320" s="34">
        <v>194</v>
      </c>
      <c r="L15320" s="34">
        <v>196</v>
      </c>
      <c r="M15320" s="34">
        <v>159</v>
      </c>
    </row>
    <row r="15321" spans="1:13" x14ac:dyDescent="0.2">
      <c r="A15321" s="34" t="s">
        <v>116215</v>
      </c>
      <c r="B15321" s="34">
        <v>262</v>
      </c>
      <c r="C15321" s="34">
        <v>306</v>
      </c>
      <c r="D15321" s="34">
        <v>308</v>
      </c>
      <c r="E15321" s="34">
        <v>411</v>
      </c>
      <c r="F15321" s="34">
        <v>316</v>
      </c>
      <c r="G15321" s="34">
        <v>363</v>
      </c>
      <c r="H15321" s="34">
        <v>389</v>
      </c>
      <c r="I15321" s="34">
        <v>344</v>
      </c>
      <c r="J15321" s="34">
        <v>228</v>
      </c>
      <c r="K15321" s="34">
        <v>256</v>
      </c>
      <c r="L15321" s="34">
        <v>276</v>
      </c>
      <c r="M15321" s="34">
        <v>268</v>
      </c>
    </row>
    <row r="15322" spans="1:13" x14ac:dyDescent="0.2">
      <c r="A15322" s="34" t="s">
        <v>116216</v>
      </c>
      <c r="B15322" s="34">
        <v>303</v>
      </c>
      <c r="C15322" s="34">
        <v>384</v>
      </c>
      <c r="D15322" s="34">
        <v>266</v>
      </c>
      <c r="E15322" s="34">
        <v>355</v>
      </c>
      <c r="F15322" s="34">
        <v>286</v>
      </c>
      <c r="G15322" s="34">
        <v>306</v>
      </c>
      <c r="H15322" s="34">
        <v>395</v>
      </c>
      <c r="I15322" s="34">
        <v>302</v>
      </c>
      <c r="J15322" s="34">
        <v>329</v>
      </c>
      <c r="K15322" s="34">
        <v>278</v>
      </c>
      <c r="L15322" s="34">
        <v>293</v>
      </c>
      <c r="M15322" s="34">
        <v>264</v>
      </c>
    </row>
    <row r="15323" spans="1:13" x14ac:dyDescent="0.2">
      <c r="A15323" s="34" t="s">
        <v>116217</v>
      </c>
      <c r="B15323" s="34">
        <v>743</v>
      </c>
      <c r="C15323" s="34">
        <v>694</v>
      </c>
      <c r="D15323" s="34">
        <v>690</v>
      </c>
      <c r="E15323" s="34">
        <v>734</v>
      </c>
      <c r="F15323" s="34">
        <v>676</v>
      </c>
      <c r="G15323" s="34">
        <v>671</v>
      </c>
      <c r="H15323" s="34">
        <v>873</v>
      </c>
      <c r="I15323" s="34">
        <v>618</v>
      </c>
      <c r="J15323" s="34">
        <v>721</v>
      </c>
      <c r="K15323" s="34">
        <v>623</v>
      </c>
      <c r="L15323" s="34">
        <v>723</v>
      </c>
      <c r="M15323" s="34">
        <v>493</v>
      </c>
    </row>
    <row r="15324" spans="1:13" x14ac:dyDescent="0.2">
      <c r="A15324" s="34" t="s">
        <v>116218</v>
      </c>
      <c r="B15324" s="34">
        <v>973</v>
      </c>
      <c r="C15324" s="34">
        <v>917</v>
      </c>
      <c r="D15324" s="34">
        <v>1065</v>
      </c>
      <c r="E15324" s="34">
        <v>1102</v>
      </c>
      <c r="F15324" s="34">
        <v>989</v>
      </c>
      <c r="G15324" s="34">
        <v>916</v>
      </c>
      <c r="H15324" s="34">
        <v>1170</v>
      </c>
      <c r="I15324" s="34">
        <v>1033</v>
      </c>
      <c r="J15324" s="34">
        <v>1108</v>
      </c>
      <c r="K15324" s="34">
        <v>845</v>
      </c>
      <c r="L15324" s="34">
        <v>1015</v>
      </c>
      <c r="M15324" s="34">
        <v>785</v>
      </c>
    </row>
    <row r="15325" spans="1:13" x14ac:dyDescent="0.2">
      <c r="A15325" s="34" t="s">
        <v>116219</v>
      </c>
      <c r="B15325" s="34">
        <v>476</v>
      </c>
      <c r="C15325" s="34">
        <v>516</v>
      </c>
      <c r="D15325" s="34">
        <v>468</v>
      </c>
      <c r="E15325" s="34">
        <v>509</v>
      </c>
      <c r="F15325" s="34">
        <v>461</v>
      </c>
      <c r="G15325" s="34">
        <v>446</v>
      </c>
      <c r="H15325" s="34">
        <v>523</v>
      </c>
      <c r="I15325" s="34">
        <v>488</v>
      </c>
      <c r="J15325" s="34">
        <v>456</v>
      </c>
      <c r="K15325" s="34">
        <v>398</v>
      </c>
      <c r="L15325" s="34">
        <v>470</v>
      </c>
      <c r="M15325" s="34">
        <v>383</v>
      </c>
    </row>
    <row r="15326" spans="1:13" x14ac:dyDescent="0.2">
      <c r="A15326" s="34" t="s">
        <v>116220</v>
      </c>
      <c r="B15326" s="34">
        <v>311</v>
      </c>
      <c r="C15326" s="34">
        <v>267</v>
      </c>
      <c r="D15326" s="34">
        <v>394</v>
      </c>
      <c r="E15326" s="34">
        <v>369</v>
      </c>
      <c r="F15326" s="34">
        <v>319</v>
      </c>
      <c r="G15326" s="34">
        <v>291</v>
      </c>
      <c r="H15326" s="34">
        <v>366</v>
      </c>
      <c r="I15326" s="34">
        <v>349</v>
      </c>
      <c r="J15326" s="34">
        <v>410</v>
      </c>
      <c r="K15326" s="34">
        <v>324</v>
      </c>
      <c r="L15326" s="34">
        <v>300</v>
      </c>
      <c r="M15326" s="34">
        <v>254</v>
      </c>
    </row>
    <row r="15327" spans="1:13" x14ac:dyDescent="0.2">
      <c r="A15327" s="34" t="s">
        <v>116221</v>
      </c>
      <c r="B15327" s="34">
        <v>445</v>
      </c>
      <c r="C15327" s="34">
        <v>505</v>
      </c>
      <c r="D15327" s="34">
        <v>441</v>
      </c>
      <c r="E15327" s="34">
        <v>515</v>
      </c>
      <c r="F15327" s="34">
        <v>383</v>
      </c>
      <c r="G15327" s="34">
        <v>499</v>
      </c>
      <c r="H15327" s="34">
        <v>472</v>
      </c>
      <c r="I15327" s="34">
        <v>526</v>
      </c>
      <c r="J15327" s="34">
        <v>440</v>
      </c>
      <c r="K15327" s="34">
        <v>440</v>
      </c>
      <c r="L15327" s="34">
        <v>473</v>
      </c>
      <c r="M15327" s="34">
        <v>386</v>
      </c>
    </row>
    <row r="15328" spans="1:13" x14ac:dyDescent="0.2">
      <c r="A15328" s="34" t="s">
        <v>116222</v>
      </c>
      <c r="B15328" s="34">
        <v>263</v>
      </c>
      <c r="C15328" s="34">
        <v>264</v>
      </c>
      <c r="D15328" s="34">
        <v>289</v>
      </c>
      <c r="E15328" s="34">
        <v>268</v>
      </c>
      <c r="F15328" s="34">
        <v>235</v>
      </c>
      <c r="G15328" s="34">
        <v>248</v>
      </c>
      <c r="H15328" s="34">
        <v>268</v>
      </c>
      <c r="I15328" s="34">
        <v>212</v>
      </c>
      <c r="J15328" s="34">
        <v>292</v>
      </c>
      <c r="K15328" s="34">
        <v>224</v>
      </c>
      <c r="L15328" s="34">
        <v>247</v>
      </c>
      <c r="M15328" s="34">
        <v>183</v>
      </c>
    </row>
    <row r="15329" spans="1:13" x14ac:dyDescent="0.2">
      <c r="A15329" s="34" t="s">
        <v>116223</v>
      </c>
      <c r="B15329" s="34">
        <v>212</v>
      </c>
      <c r="C15329" s="34">
        <v>274</v>
      </c>
      <c r="D15329" s="34">
        <v>285</v>
      </c>
      <c r="E15329" s="34">
        <v>262</v>
      </c>
      <c r="F15329" s="34">
        <v>202</v>
      </c>
      <c r="G15329" s="34">
        <v>252</v>
      </c>
      <c r="H15329" s="34">
        <v>253</v>
      </c>
      <c r="I15329" s="34">
        <v>287</v>
      </c>
      <c r="J15329" s="34">
        <v>283</v>
      </c>
      <c r="K15329" s="34">
        <v>219</v>
      </c>
      <c r="L15329" s="34">
        <v>223</v>
      </c>
      <c r="M15329" s="34">
        <v>198</v>
      </c>
    </row>
    <row r="15330" spans="1:13" x14ac:dyDescent="0.2">
      <c r="A15330" s="34" t="s">
        <v>116224</v>
      </c>
      <c r="B15330" s="34">
        <v>203</v>
      </c>
      <c r="C15330" s="34">
        <v>174</v>
      </c>
      <c r="D15330" s="34">
        <v>193</v>
      </c>
      <c r="E15330" s="34">
        <v>179</v>
      </c>
      <c r="F15330" s="34">
        <v>150</v>
      </c>
      <c r="G15330" s="34">
        <v>166</v>
      </c>
      <c r="H15330" s="34">
        <v>244</v>
      </c>
      <c r="I15330" s="34">
        <v>176</v>
      </c>
      <c r="J15330" s="34">
        <v>205</v>
      </c>
      <c r="K15330" s="34">
        <v>123</v>
      </c>
      <c r="L15330" s="34">
        <v>203</v>
      </c>
      <c r="M15330" s="34">
        <v>143</v>
      </c>
    </row>
    <row r="15331" spans="1:13" x14ac:dyDescent="0.2">
      <c r="A15331" s="34" t="s">
        <v>116225</v>
      </c>
      <c r="B15331" s="34">
        <v>156</v>
      </c>
      <c r="C15331" s="34">
        <v>222</v>
      </c>
      <c r="D15331" s="34">
        <v>192</v>
      </c>
      <c r="E15331" s="34">
        <v>178</v>
      </c>
      <c r="F15331" s="34">
        <v>182</v>
      </c>
      <c r="G15331" s="34">
        <v>177</v>
      </c>
      <c r="H15331" s="34">
        <v>187</v>
      </c>
      <c r="I15331" s="34">
        <v>222</v>
      </c>
      <c r="J15331" s="34">
        <v>171</v>
      </c>
      <c r="K15331" s="34">
        <v>146</v>
      </c>
      <c r="L15331" s="34">
        <v>161</v>
      </c>
      <c r="M15331" s="34">
        <v>155</v>
      </c>
    </row>
    <row r="15332" spans="1:13" x14ac:dyDescent="0.2">
      <c r="A15332" s="34" t="s">
        <v>116226</v>
      </c>
      <c r="B15332" s="34">
        <v>376</v>
      </c>
      <c r="C15332" s="34">
        <v>323</v>
      </c>
      <c r="D15332" s="34">
        <v>287</v>
      </c>
      <c r="E15332" s="34">
        <v>341</v>
      </c>
      <c r="F15332" s="34">
        <v>261</v>
      </c>
      <c r="G15332" s="34">
        <v>317</v>
      </c>
      <c r="H15332" s="34">
        <v>405</v>
      </c>
      <c r="I15332" s="34">
        <v>327</v>
      </c>
      <c r="J15332" s="34">
        <v>349</v>
      </c>
      <c r="K15332" s="34">
        <v>268</v>
      </c>
      <c r="L15332" s="34">
        <v>316</v>
      </c>
      <c r="M15332" s="34">
        <v>244</v>
      </c>
    </row>
    <row r="15333" spans="1:13" x14ac:dyDescent="0.2">
      <c r="A15333" s="34" t="s">
        <v>116227</v>
      </c>
      <c r="B15333" s="34">
        <v>152</v>
      </c>
      <c r="C15333" s="34">
        <v>208</v>
      </c>
      <c r="D15333" s="34">
        <v>228</v>
      </c>
      <c r="E15333" s="34">
        <v>238</v>
      </c>
      <c r="F15333" s="34">
        <v>191</v>
      </c>
      <c r="G15333" s="34">
        <v>187</v>
      </c>
      <c r="H15333" s="34">
        <v>176</v>
      </c>
      <c r="I15333" s="34">
        <v>205</v>
      </c>
      <c r="J15333" s="34">
        <v>175</v>
      </c>
      <c r="K15333" s="34">
        <v>149</v>
      </c>
      <c r="L15333" s="34">
        <v>181</v>
      </c>
      <c r="M15333" s="34">
        <v>165</v>
      </c>
    </row>
    <row r="15334" spans="1:13" x14ac:dyDescent="0.2">
      <c r="A15334" s="34" t="s">
        <v>116228</v>
      </c>
      <c r="B15334" s="34">
        <v>196</v>
      </c>
      <c r="C15334" s="34">
        <v>251</v>
      </c>
      <c r="D15334" s="34">
        <v>258</v>
      </c>
      <c r="E15334" s="34">
        <v>248</v>
      </c>
      <c r="F15334" s="34">
        <v>218</v>
      </c>
      <c r="G15334" s="34">
        <v>258</v>
      </c>
      <c r="H15334" s="34">
        <v>260</v>
      </c>
      <c r="I15334" s="34">
        <v>294</v>
      </c>
      <c r="J15334" s="34">
        <v>266</v>
      </c>
      <c r="K15334" s="34">
        <v>217</v>
      </c>
      <c r="L15334" s="34">
        <v>252</v>
      </c>
      <c r="M15334" s="34">
        <v>185</v>
      </c>
    </row>
    <row r="15335" spans="1:13" x14ac:dyDescent="0.2">
      <c r="A15335" s="34" t="s">
        <v>116229</v>
      </c>
      <c r="B15335" s="34">
        <v>660</v>
      </c>
      <c r="C15335" s="34">
        <v>644</v>
      </c>
      <c r="D15335" s="34">
        <v>728</v>
      </c>
      <c r="E15335" s="34">
        <v>698</v>
      </c>
      <c r="F15335" s="34">
        <v>574</v>
      </c>
      <c r="G15335" s="34">
        <v>556</v>
      </c>
      <c r="H15335" s="34">
        <v>728</v>
      </c>
      <c r="I15335" s="34">
        <v>632</v>
      </c>
      <c r="J15335" s="34">
        <v>658</v>
      </c>
      <c r="K15335" s="34">
        <v>533</v>
      </c>
      <c r="L15335" s="34">
        <v>676</v>
      </c>
      <c r="M15335" s="34">
        <v>444</v>
      </c>
    </row>
    <row r="15336" spans="1:13" x14ac:dyDescent="0.2">
      <c r="A15336" s="34" t="s">
        <v>116230</v>
      </c>
      <c r="B15336" s="34">
        <v>118</v>
      </c>
      <c r="C15336" s="34">
        <v>151</v>
      </c>
      <c r="D15336" s="34">
        <v>188</v>
      </c>
      <c r="E15336" s="34">
        <v>162</v>
      </c>
      <c r="F15336" s="34">
        <v>121</v>
      </c>
      <c r="G15336" s="34">
        <v>170</v>
      </c>
      <c r="H15336" s="34">
        <v>137</v>
      </c>
      <c r="I15336" s="34">
        <v>168</v>
      </c>
      <c r="J15336" s="34">
        <v>167</v>
      </c>
      <c r="K15336" s="34">
        <v>121</v>
      </c>
      <c r="L15336" s="34">
        <v>137</v>
      </c>
      <c r="M15336" s="34">
        <v>122</v>
      </c>
    </row>
    <row r="15337" spans="1:13" x14ac:dyDescent="0.2">
      <c r="A15337" s="34" t="s">
        <v>116231</v>
      </c>
      <c r="B15337" s="34">
        <v>277</v>
      </c>
      <c r="C15337" s="34">
        <v>282</v>
      </c>
      <c r="D15337" s="34">
        <v>309</v>
      </c>
      <c r="E15337" s="34">
        <v>360</v>
      </c>
      <c r="F15337" s="34">
        <v>355</v>
      </c>
      <c r="G15337" s="34">
        <v>292</v>
      </c>
      <c r="H15337" s="34">
        <v>395</v>
      </c>
      <c r="I15337" s="34">
        <v>314</v>
      </c>
      <c r="J15337" s="34">
        <v>410</v>
      </c>
      <c r="K15337" s="34">
        <v>291</v>
      </c>
      <c r="L15337" s="34">
        <v>318</v>
      </c>
      <c r="M15337" s="34">
        <v>255</v>
      </c>
    </row>
    <row r="15338" spans="1:13" x14ac:dyDescent="0.2">
      <c r="A15338" s="34" t="s">
        <v>116232</v>
      </c>
      <c r="B15338" s="34">
        <v>157</v>
      </c>
      <c r="C15338" s="34">
        <v>185</v>
      </c>
      <c r="D15338" s="34">
        <v>159</v>
      </c>
      <c r="E15338" s="34">
        <v>183</v>
      </c>
      <c r="F15338" s="34">
        <v>138</v>
      </c>
      <c r="G15338" s="34">
        <v>181</v>
      </c>
      <c r="H15338" s="34">
        <v>163</v>
      </c>
      <c r="I15338" s="34">
        <v>215</v>
      </c>
      <c r="J15338" s="34">
        <v>152</v>
      </c>
      <c r="K15338" s="34">
        <v>169</v>
      </c>
      <c r="L15338" s="34">
        <v>155</v>
      </c>
      <c r="M15338" s="34">
        <v>158</v>
      </c>
    </row>
    <row r="15339" spans="1:13" x14ac:dyDescent="0.2">
      <c r="A15339" s="34" t="s">
        <v>116233</v>
      </c>
      <c r="B15339" s="34">
        <v>544</v>
      </c>
      <c r="C15339" s="34">
        <v>505</v>
      </c>
      <c r="D15339" s="34">
        <v>497</v>
      </c>
      <c r="E15339" s="34">
        <v>585</v>
      </c>
      <c r="F15339" s="34">
        <v>457</v>
      </c>
      <c r="G15339" s="34">
        <v>453</v>
      </c>
      <c r="H15339" s="34">
        <v>615</v>
      </c>
      <c r="I15339" s="34">
        <v>461</v>
      </c>
      <c r="J15339" s="34">
        <v>561</v>
      </c>
      <c r="K15339" s="34">
        <v>385</v>
      </c>
      <c r="L15339" s="34">
        <v>530</v>
      </c>
      <c r="M15339" s="34">
        <v>428</v>
      </c>
    </row>
    <row r="15340" spans="1:13" x14ac:dyDescent="0.2">
      <c r="A15340" s="34" t="s">
        <v>116234</v>
      </c>
      <c r="B15340" s="34">
        <v>397</v>
      </c>
      <c r="C15340" s="34">
        <v>420</v>
      </c>
      <c r="D15340" s="34">
        <v>476</v>
      </c>
      <c r="E15340" s="34">
        <v>438</v>
      </c>
      <c r="F15340" s="34">
        <v>360</v>
      </c>
      <c r="G15340" s="34">
        <v>348</v>
      </c>
      <c r="H15340" s="34">
        <v>422</v>
      </c>
      <c r="I15340" s="34">
        <v>357</v>
      </c>
      <c r="J15340" s="34">
        <v>510</v>
      </c>
      <c r="K15340" s="34">
        <v>306</v>
      </c>
      <c r="L15340" s="34">
        <v>442</v>
      </c>
      <c r="M15340" s="34">
        <v>286</v>
      </c>
    </row>
    <row r="15341" spans="1:13" x14ac:dyDescent="0.2">
      <c r="A15341" s="34" t="s">
        <v>116235</v>
      </c>
      <c r="B15341" s="34">
        <v>406</v>
      </c>
      <c r="C15341" s="34">
        <v>455</v>
      </c>
      <c r="D15341" s="34">
        <v>475</v>
      </c>
      <c r="E15341" s="34">
        <v>406</v>
      </c>
      <c r="F15341" s="34">
        <v>472</v>
      </c>
      <c r="G15341" s="34">
        <v>418</v>
      </c>
      <c r="H15341" s="34">
        <v>517</v>
      </c>
      <c r="I15341" s="34">
        <v>414</v>
      </c>
      <c r="J15341" s="34">
        <v>458</v>
      </c>
      <c r="K15341" s="34">
        <v>332</v>
      </c>
      <c r="L15341" s="34">
        <v>499</v>
      </c>
      <c r="M15341" s="34">
        <v>370</v>
      </c>
    </row>
    <row r="15342" spans="1:13" x14ac:dyDescent="0.2">
      <c r="A15342" s="34" t="s">
        <v>116236</v>
      </c>
      <c r="B15342" s="34">
        <v>254</v>
      </c>
      <c r="C15342" s="34">
        <v>311</v>
      </c>
      <c r="D15342" s="34">
        <v>264</v>
      </c>
      <c r="E15342" s="34">
        <v>289</v>
      </c>
      <c r="F15342" s="34">
        <v>263</v>
      </c>
      <c r="G15342" s="34">
        <v>252</v>
      </c>
      <c r="H15342" s="34">
        <v>374</v>
      </c>
      <c r="I15342" s="34">
        <v>302</v>
      </c>
      <c r="J15342" s="34">
        <v>279</v>
      </c>
      <c r="K15342" s="34">
        <v>251</v>
      </c>
      <c r="L15342" s="34">
        <v>252</v>
      </c>
      <c r="M15342" s="34">
        <v>196</v>
      </c>
    </row>
    <row r="15343" spans="1:13" x14ac:dyDescent="0.2">
      <c r="A15343" s="34" t="s">
        <v>116237</v>
      </c>
      <c r="B15343" s="34">
        <v>679</v>
      </c>
      <c r="C15343" s="34">
        <v>732</v>
      </c>
      <c r="D15343" s="34">
        <v>729</v>
      </c>
      <c r="E15343" s="34">
        <v>764</v>
      </c>
      <c r="F15343" s="34">
        <v>649</v>
      </c>
      <c r="G15343" s="34">
        <v>703</v>
      </c>
      <c r="H15343" s="34">
        <v>824</v>
      </c>
      <c r="I15343" s="34">
        <v>735</v>
      </c>
      <c r="J15343" s="34">
        <v>719</v>
      </c>
      <c r="K15343" s="34">
        <v>587</v>
      </c>
      <c r="L15343" s="34">
        <v>682</v>
      </c>
      <c r="M15343" s="34">
        <v>512</v>
      </c>
    </row>
    <row r="15344" spans="1:13" x14ac:dyDescent="0.2">
      <c r="A15344" s="34" t="s">
        <v>116238</v>
      </c>
      <c r="B15344" s="34">
        <v>340</v>
      </c>
      <c r="C15344" s="34">
        <v>329</v>
      </c>
      <c r="D15344" s="34">
        <v>390</v>
      </c>
      <c r="E15344" s="34">
        <v>403</v>
      </c>
      <c r="F15344" s="34">
        <v>340</v>
      </c>
      <c r="G15344" s="34">
        <v>287</v>
      </c>
      <c r="H15344" s="34">
        <v>422</v>
      </c>
      <c r="I15344" s="34">
        <v>320</v>
      </c>
      <c r="J15344" s="34">
        <v>404</v>
      </c>
      <c r="K15344" s="34">
        <v>321</v>
      </c>
      <c r="L15344" s="34">
        <v>366</v>
      </c>
      <c r="M15344" s="34">
        <v>273</v>
      </c>
    </row>
    <row r="15345" spans="1:13" x14ac:dyDescent="0.2">
      <c r="A15345" s="34" t="s">
        <v>116239</v>
      </c>
      <c r="B15345" s="34">
        <v>545</v>
      </c>
      <c r="C15345" s="34">
        <v>636</v>
      </c>
      <c r="D15345" s="34">
        <v>604</v>
      </c>
      <c r="E15345" s="34">
        <v>679</v>
      </c>
      <c r="F15345" s="34">
        <v>479</v>
      </c>
      <c r="G15345" s="34">
        <v>624</v>
      </c>
      <c r="H15345" s="34">
        <v>660</v>
      </c>
      <c r="I15345" s="34">
        <v>595</v>
      </c>
      <c r="J15345" s="34">
        <v>639</v>
      </c>
      <c r="K15345" s="34">
        <v>555</v>
      </c>
      <c r="L15345" s="34">
        <v>679</v>
      </c>
      <c r="M15345" s="34">
        <v>471</v>
      </c>
    </row>
    <row r="15346" spans="1:13" x14ac:dyDescent="0.2">
      <c r="A15346" s="34" t="s">
        <v>116240</v>
      </c>
      <c r="B15346" s="34">
        <v>478</v>
      </c>
      <c r="C15346" s="34">
        <v>417</v>
      </c>
      <c r="D15346" s="34">
        <v>435</v>
      </c>
      <c r="E15346" s="34">
        <v>470</v>
      </c>
      <c r="F15346" s="34">
        <v>452</v>
      </c>
      <c r="G15346" s="34">
        <v>454</v>
      </c>
      <c r="H15346" s="34">
        <v>534</v>
      </c>
      <c r="I15346" s="34">
        <v>450</v>
      </c>
      <c r="J15346" s="34">
        <v>421</v>
      </c>
      <c r="K15346" s="34">
        <v>341</v>
      </c>
      <c r="L15346" s="34">
        <v>457</v>
      </c>
      <c r="M15346" s="34">
        <v>287</v>
      </c>
    </row>
    <row r="15347" spans="1:13" x14ac:dyDescent="0.2">
      <c r="A15347" s="34" t="s">
        <v>116241</v>
      </c>
      <c r="B15347" s="34">
        <v>348</v>
      </c>
      <c r="C15347" s="34">
        <v>292</v>
      </c>
      <c r="D15347" s="34">
        <v>329</v>
      </c>
      <c r="E15347" s="34">
        <v>348</v>
      </c>
      <c r="F15347" s="34">
        <v>266</v>
      </c>
      <c r="G15347" s="34">
        <v>269</v>
      </c>
      <c r="H15347" s="34">
        <v>407</v>
      </c>
      <c r="I15347" s="34">
        <v>302</v>
      </c>
      <c r="J15347" s="34">
        <v>350</v>
      </c>
      <c r="K15347" s="34">
        <v>274</v>
      </c>
      <c r="L15347" s="34">
        <v>299</v>
      </c>
      <c r="M15347" s="34">
        <v>275</v>
      </c>
    </row>
    <row r="15348" spans="1:13" x14ac:dyDescent="0.2">
      <c r="A15348" s="34" t="s">
        <v>116242</v>
      </c>
      <c r="B15348" s="34">
        <v>205</v>
      </c>
      <c r="C15348" s="34">
        <v>257</v>
      </c>
      <c r="D15348" s="34">
        <v>226</v>
      </c>
      <c r="E15348" s="34">
        <v>266</v>
      </c>
      <c r="F15348" s="34">
        <v>172</v>
      </c>
      <c r="G15348" s="34">
        <v>247</v>
      </c>
      <c r="H15348" s="34">
        <v>230</v>
      </c>
      <c r="I15348" s="34">
        <v>250</v>
      </c>
      <c r="J15348" s="34">
        <v>217</v>
      </c>
      <c r="K15348" s="34">
        <v>224</v>
      </c>
      <c r="L15348" s="34">
        <v>209</v>
      </c>
      <c r="M15348" s="34">
        <v>200</v>
      </c>
    </row>
    <row r="15349" spans="1:13" x14ac:dyDescent="0.2">
      <c r="A15349" s="34" t="s">
        <v>116243</v>
      </c>
      <c r="B15349" s="34">
        <v>364</v>
      </c>
      <c r="C15349" s="34">
        <v>355</v>
      </c>
      <c r="D15349" s="34">
        <v>352</v>
      </c>
      <c r="E15349" s="34">
        <v>330</v>
      </c>
      <c r="F15349" s="34">
        <v>321</v>
      </c>
      <c r="G15349" s="34">
        <v>312</v>
      </c>
      <c r="H15349" s="34">
        <v>414</v>
      </c>
      <c r="I15349" s="34">
        <v>317</v>
      </c>
      <c r="J15349" s="34">
        <v>363</v>
      </c>
      <c r="K15349" s="34">
        <v>315</v>
      </c>
      <c r="L15349" s="34">
        <v>376</v>
      </c>
      <c r="M15349" s="34">
        <v>265</v>
      </c>
    </row>
    <row r="15350" spans="1:13" x14ac:dyDescent="0.2">
      <c r="A15350" s="34" t="s">
        <v>116244</v>
      </c>
      <c r="B15350" s="34">
        <v>390</v>
      </c>
      <c r="C15350" s="34">
        <v>352</v>
      </c>
      <c r="D15350" s="34">
        <v>386</v>
      </c>
      <c r="E15350" s="34">
        <v>376</v>
      </c>
      <c r="F15350" s="34">
        <v>355</v>
      </c>
      <c r="G15350" s="34">
        <v>329</v>
      </c>
      <c r="H15350" s="34">
        <v>435</v>
      </c>
      <c r="I15350" s="34">
        <v>385</v>
      </c>
      <c r="J15350" s="34">
        <v>436</v>
      </c>
      <c r="K15350" s="34">
        <v>336</v>
      </c>
      <c r="L15350" s="34">
        <v>369</v>
      </c>
      <c r="M15350" s="34">
        <v>276</v>
      </c>
    </row>
    <row r="15351" spans="1:13" x14ac:dyDescent="0.2">
      <c r="A15351" s="34" t="s">
        <v>116245</v>
      </c>
      <c r="B15351" s="34">
        <v>375</v>
      </c>
      <c r="C15351" s="34">
        <v>464</v>
      </c>
      <c r="D15351" s="34">
        <v>470</v>
      </c>
      <c r="E15351" s="34">
        <v>475</v>
      </c>
      <c r="F15351" s="34">
        <v>431</v>
      </c>
      <c r="G15351" s="34">
        <v>387</v>
      </c>
      <c r="H15351" s="34">
        <v>398</v>
      </c>
      <c r="I15351" s="34">
        <v>436</v>
      </c>
      <c r="J15351" s="34">
        <v>437</v>
      </c>
      <c r="K15351" s="34">
        <v>379</v>
      </c>
      <c r="L15351" s="34">
        <v>422</v>
      </c>
      <c r="M15351" s="34">
        <v>348</v>
      </c>
    </row>
    <row r="15352" spans="1:13" x14ac:dyDescent="0.2">
      <c r="A15352" s="34" t="s">
        <v>116246</v>
      </c>
      <c r="B15352" s="34">
        <v>422</v>
      </c>
      <c r="C15352" s="34">
        <v>353</v>
      </c>
      <c r="D15352" s="34">
        <v>340</v>
      </c>
      <c r="E15352" s="34">
        <v>382</v>
      </c>
      <c r="F15352" s="34">
        <v>282</v>
      </c>
      <c r="G15352" s="34">
        <v>335</v>
      </c>
      <c r="H15352" s="34">
        <v>360</v>
      </c>
      <c r="I15352" s="34">
        <v>306</v>
      </c>
      <c r="J15352" s="34">
        <v>407</v>
      </c>
      <c r="K15352" s="34">
        <v>290</v>
      </c>
      <c r="L15352" s="34">
        <v>373</v>
      </c>
      <c r="M15352" s="34">
        <v>251</v>
      </c>
    </row>
    <row r="15353" spans="1:13" x14ac:dyDescent="0.2">
      <c r="A15353" s="34" t="s">
        <v>116247</v>
      </c>
      <c r="B15353" s="34">
        <v>208</v>
      </c>
      <c r="C15353" s="34">
        <v>231</v>
      </c>
      <c r="D15353" s="34">
        <v>226</v>
      </c>
      <c r="E15353" s="34">
        <v>248</v>
      </c>
      <c r="F15353" s="34">
        <v>196</v>
      </c>
      <c r="G15353" s="34">
        <v>237</v>
      </c>
      <c r="H15353" s="34">
        <v>237</v>
      </c>
      <c r="I15353" s="34">
        <v>221</v>
      </c>
      <c r="J15353" s="34">
        <v>212</v>
      </c>
      <c r="K15353" s="34">
        <v>189</v>
      </c>
      <c r="L15353" s="34">
        <v>144</v>
      </c>
      <c r="M15353" s="34">
        <v>191</v>
      </c>
    </row>
    <row r="15354" spans="1:13" x14ac:dyDescent="0.2">
      <c r="A15354" s="34" t="s">
        <v>116248</v>
      </c>
      <c r="B15354" s="34">
        <v>206</v>
      </c>
      <c r="C15354" s="34">
        <v>208</v>
      </c>
      <c r="D15354" s="34">
        <v>193</v>
      </c>
      <c r="E15354" s="34">
        <v>240</v>
      </c>
      <c r="F15354" s="34">
        <v>182</v>
      </c>
      <c r="G15354" s="34">
        <v>226</v>
      </c>
      <c r="H15354" s="34">
        <v>269</v>
      </c>
      <c r="I15354" s="34">
        <v>233</v>
      </c>
      <c r="J15354" s="34">
        <v>257</v>
      </c>
      <c r="K15354" s="34">
        <v>174</v>
      </c>
      <c r="L15354" s="34">
        <v>226</v>
      </c>
      <c r="M15354" s="34">
        <v>170</v>
      </c>
    </row>
    <row r="15355" spans="1:13" x14ac:dyDescent="0.2">
      <c r="A15355" s="34" t="s">
        <v>116249</v>
      </c>
      <c r="B15355" s="34">
        <v>251</v>
      </c>
      <c r="C15355" s="34">
        <v>312</v>
      </c>
      <c r="D15355" s="34">
        <v>245</v>
      </c>
      <c r="E15355" s="34">
        <v>340</v>
      </c>
      <c r="F15355" s="34">
        <v>250</v>
      </c>
      <c r="G15355" s="34">
        <v>294</v>
      </c>
      <c r="H15355" s="34">
        <v>273</v>
      </c>
      <c r="I15355" s="34">
        <v>263</v>
      </c>
      <c r="J15355" s="34">
        <v>298</v>
      </c>
      <c r="K15355" s="34">
        <v>268</v>
      </c>
      <c r="L15355" s="34">
        <v>279</v>
      </c>
      <c r="M15355" s="34">
        <v>279</v>
      </c>
    </row>
    <row r="15356" spans="1:13" x14ac:dyDescent="0.2">
      <c r="A15356" s="34" t="s">
        <v>116250</v>
      </c>
      <c r="B15356" s="34">
        <v>213</v>
      </c>
      <c r="C15356" s="34">
        <v>204</v>
      </c>
      <c r="D15356" s="34">
        <v>234</v>
      </c>
      <c r="E15356" s="34">
        <v>212</v>
      </c>
      <c r="F15356" s="34">
        <v>170</v>
      </c>
      <c r="G15356" s="34">
        <v>163</v>
      </c>
      <c r="H15356" s="34">
        <v>216</v>
      </c>
      <c r="I15356" s="34">
        <v>180</v>
      </c>
      <c r="J15356" s="34">
        <v>224</v>
      </c>
      <c r="K15356" s="34">
        <v>175</v>
      </c>
      <c r="L15356" s="34">
        <v>176</v>
      </c>
      <c r="M15356" s="34">
        <v>113</v>
      </c>
    </row>
    <row r="15357" spans="1:13" x14ac:dyDescent="0.2">
      <c r="A15357" s="34" t="s">
        <v>116251</v>
      </c>
      <c r="B15357" s="34">
        <v>493</v>
      </c>
      <c r="C15357" s="34">
        <v>513</v>
      </c>
      <c r="D15357" s="34">
        <v>585</v>
      </c>
      <c r="E15357" s="34">
        <v>617</v>
      </c>
      <c r="F15357" s="34">
        <v>467</v>
      </c>
      <c r="G15357" s="34">
        <v>415</v>
      </c>
      <c r="H15357" s="34">
        <v>545</v>
      </c>
      <c r="I15357" s="34">
        <v>524</v>
      </c>
      <c r="J15357" s="34">
        <v>533</v>
      </c>
      <c r="K15357" s="34">
        <v>399</v>
      </c>
      <c r="L15357" s="34">
        <v>530</v>
      </c>
      <c r="M15357" s="34">
        <v>332</v>
      </c>
    </row>
    <row r="15358" spans="1:13" x14ac:dyDescent="0.2">
      <c r="A15358" s="34" t="s">
        <v>116252</v>
      </c>
      <c r="B15358" s="34">
        <v>457</v>
      </c>
      <c r="C15358" s="34">
        <v>460</v>
      </c>
      <c r="D15358" s="34">
        <v>544</v>
      </c>
      <c r="E15358" s="34">
        <v>526</v>
      </c>
      <c r="F15358" s="34">
        <v>511</v>
      </c>
      <c r="G15358" s="34">
        <v>445</v>
      </c>
      <c r="H15358" s="34">
        <v>623</v>
      </c>
      <c r="I15358" s="34">
        <v>505</v>
      </c>
      <c r="J15358" s="34">
        <v>485</v>
      </c>
      <c r="K15358" s="34">
        <v>406</v>
      </c>
      <c r="L15358" s="34">
        <v>511</v>
      </c>
      <c r="M15358" s="34">
        <v>451</v>
      </c>
    </row>
    <row r="15359" spans="1:13" x14ac:dyDescent="0.2">
      <c r="A15359" s="34" t="s">
        <v>116253</v>
      </c>
      <c r="B15359" s="34">
        <v>285</v>
      </c>
      <c r="C15359" s="34">
        <v>252</v>
      </c>
      <c r="D15359" s="34">
        <v>295</v>
      </c>
      <c r="E15359" s="34">
        <v>280</v>
      </c>
      <c r="F15359" s="34">
        <v>232</v>
      </c>
      <c r="G15359" s="34">
        <v>207</v>
      </c>
      <c r="H15359" s="34">
        <v>306</v>
      </c>
      <c r="I15359" s="34">
        <v>229</v>
      </c>
      <c r="J15359" s="34">
        <v>276</v>
      </c>
      <c r="K15359" s="34">
        <v>241</v>
      </c>
      <c r="L15359" s="34">
        <v>213</v>
      </c>
      <c r="M15359" s="34">
        <v>200</v>
      </c>
    </row>
    <row r="15360" spans="1:13" x14ac:dyDescent="0.2">
      <c r="A15360" s="34" t="s">
        <v>116254</v>
      </c>
      <c r="B15360" s="34">
        <v>322</v>
      </c>
      <c r="C15360" s="34">
        <v>316</v>
      </c>
      <c r="D15360" s="34">
        <v>355</v>
      </c>
      <c r="E15360" s="34">
        <v>383</v>
      </c>
      <c r="F15360" s="34">
        <v>324</v>
      </c>
      <c r="G15360" s="34">
        <v>285</v>
      </c>
      <c r="H15360" s="34">
        <v>382</v>
      </c>
      <c r="I15360" s="34">
        <v>326</v>
      </c>
      <c r="J15360" s="34">
        <v>335</v>
      </c>
      <c r="K15360" s="34">
        <v>258</v>
      </c>
      <c r="L15360" s="34">
        <v>250</v>
      </c>
      <c r="M15360" s="34">
        <v>228</v>
      </c>
    </row>
    <row r="15361" spans="1:13" x14ac:dyDescent="0.2">
      <c r="A15361" s="34" t="s">
        <v>116255</v>
      </c>
      <c r="B15361" s="34">
        <v>383</v>
      </c>
      <c r="C15361" s="34">
        <v>445</v>
      </c>
      <c r="D15361" s="34">
        <v>493</v>
      </c>
      <c r="E15361" s="34">
        <v>582</v>
      </c>
      <c r="F15361" s="34">
        <v>423</v>
      </c>
      <c r="G15361" s="34">
        <v>431</v>
      </c>
      <c r="H15361" s="34">
        <v>554</v>
      </c>
      <c r="I15361" s="34">
        <v>486</v>
      </c>
      <c r="J15361" s="34">
        <v>514</v>
      </c>
      <c r="K15361" s="34">
        <v>392</v>
      </c>
      <c r="L15361" s="34">
        <v>455</v>
      </c>
      <c r="M15361" s="34">
        <v>332</v>
      </c>
    </row>
    <row r="15362" spans="1:13" x14ac:dyDescent="0.2">
      <c r="A15362" s="34" t="s">
        <v>116256</v>
      </c>
      <c r="B15362" s="34">
        <v>360</v>
      </c>
      <c r="C15362" s="34">
        <v>356</v>
      </c>
      <c r="D15362" s="34">
        <v>330</v>
      </c>
      <c r="E15362" s="34">
        <v>386</v>
      </c>
      <c r="F15362" s="34">
        <v>335</v>
      </c>
      <c r="G15362" s="34">
        <v>278</v>
      </c>
      <c r="H15362" s="34">
        <v>395</v>
      </c>
      <c r="I15362" s="34">
        <v>352</v>
      </c>
      <c r="J15362" s="34">
        <v>368</v>
      </c>
      <c r="K15362" s="34">
        <v>255</v>
      </c>
      <c r="L15362" s="34">
        <v>323</v>
      </c>
      <c r="M15362" s="34">
        <v>267</v>
      </c>
    </row>
    <row r="15363" spans="1:13" x14ac:dyDescent="0.2">
      <c r="A15363" s="34" t="s">
        <v>116257</v>
      </c>
      <c r="B15363" s="34">
        <v>323</v>
      </c>
      <c r="C15363" s="34">
        <v>330</v>
      </c>
      <c r="D15363" s="34">
        <v>349</v>
      </c>
      <c r="E15363" s="34">
        <v>378</v>
      </c>
      <c r="F15363" s="34">
        <v>314</v>
      </c>
      <c r="G15363" s="34">
        <v>295</v>
      </c>
      <c r="H15363" s="34">
        <v>410</v>
      </c>
      <c r="I15363" s="34">
        <v>324</v>
      </c>
      <c r="J15363" s="34">
        <v>387</v>
      </c>
      <c r="K15363" s="34">
        <v>240</v>
      </c>
      <c r="L15363" s="34">
        <v>376</v>
      </c>
      <c r="M15363" s="34">
        <v>247</v>
      </c>
    </row>
    <row r="15364" spans="1:13" x14ac:dyDescent="0.2">
      <c r="A15364" s="34" t="s">
        <v>116258</v>
      </c>
      <c r="B15364" s="34">
        <v>383</v>
      </c>
      <c r="C15364" s="34">
        <v>406</v>
      </c>
      <c r="D15364" s="34">
        <v>337</v>
      </c>
      <c r="E15364" s="34">
        <v>421</v>
      </c>
      <c r="F15364" s="34">
        <v>300</v>
      </c>
      <c r="G15364" s="34">
        <v>355</v>
      </c>
      <c r="H15364" s="34">
        <v>369</v>
      </c>
      <c r="I15364" s="34">
        <v>368</v>
      </c>
      <c r="J15364" s="34">
        <v>357</v>
      </c>
      <c r="K15364" s="34">
        <v>331</v>
      </c>
      <c r="L15364" s="34">
        <v>353</v>
      </c>
      <c r="M15364" s="34">
        <v>314</v>
      </c>
    </row>
    <row r="15365" spans="1:13" x14ac:dyDescent="0.2">
      <c r="A15365" s="34" t="s">
        <v>116259</v>
      </c>
      <c r="B15365" s="34">
        <v>373</v>
      </c>
      <c r="C15365" s="34">
        <v>480</v>
      </c>
      <c r="D15365" s="34">
        <v>414</v>
      </c>
      <c r="E15365" s="34">
        <v>509</v>
      </c>
      <c r="F15365" s="34">
        <v>464</v>
      </c>
      <c r="G15365" s="34">
        <v>444</v>
      </c>
      <c r="H15365" s="34">
        <v>442</v>
      </c>
      <c r="I15365" s="34">
        <v>448</v>
      </c>
      <c r="J15365" s="34">
        <v>398</v>
      </c>
      <c r="K15365" s="34">
        <v>363</v>
      </c>
      <c r="L15365" s="34">
        <v>402</v>
      </c>
      <c r="M15365" s="34">
        <v>375</v>
      </c>
    </row>
    <row r="15366" spans="1:13" x14ac:dyDescent="0.2">
      <c r="A15366" s="34" t="s">
        <v>116260</v>
      </c>
      <c r="B15366" s="34">
        <v>750</v>
      </c>
      <c r="C15366" s="34">
        <v>799</v>
      </c>
      <c r="D15366" s="34">
        <v>845</v>
      </c>
      <c r="E15366" s="34">
        <v>767</v>
      </c>
      <c r="F15366" s="34">
        <v>691</v>
      </c>
      <c r="G15366" s="34">
        <v>685</v>
      </c>
      <c r="H15366" s="34">
        <v>890</v>
      </c>
      <c r="I15366" s="34">
        <v>642</v>
      </c>
      <c r="J15366" s="34">
        <v>709</v>
      </c>
      <c r="K15366" s="34">
        <v>596</v>
      </c>
      <c r="L15366" s="34">
        <v>851</v>
      </c>
      <c r="M15366" s="34">
        <v>578</v>
      </c>
    </row>
    <row r="15367" spans="1:13" x14ac:dyDescent="0.2">
      <c r="A15367" s="34" t="s">
        <v>116261</v>
      </c>
      <c r="B15367" s="34">
        <v>504</v>
      </c>
      <c r="C15367" s="34">
        <v>457</v>
      </c>
      <c r="D15367" s="34">
        <v>528</v>
      </c>
      <c r="E15367" s="34">
        <v>542</v>
      </c>
      <c r="F15367" s="34">
        <v>568</v>
      </c>
      <c r="G15367" s="34">
        <v>457</v>
      </c>
      <c r="H15367" s="34">
        <v>548</v>
      </c>
      <c r="I15367" s="34">
        <v>482</v>
      </c>
      <c r="J15367" s="34">
        <v>550</v>
      </c>
      <c r="K15367" s="34">
        <v>450</v>
      </c>
      <c r="L15367" s="34">
        <v>481</v>
      </c>
      <c r="M15367" s="34">
        <v>428</v>
      </c>
    </row>
    <row r="15368" spans="1:13" x14ac:dyDescent="0.2">
      <c r="A15368" s="34" t="s">
        <v>116262</v>
      </c>
      <c r="B15368" s="34">
        <v>454</v>
      </c>
      <c r="C15368" s="34">
        <v>370</v>
      </c>
      <c r="D15368" s="34">
        <v>475</v>
      </c>
      <c r="E15368" s="34">
        <v>479</v>
      </c>
      <c r="F15368" s="34">
        <v>456</v>
      </c>
      <c r="G15368" s="34">
        <v>410</v>
      </c>
      <c r="H15368" s="34">
        <v>506</v>
      </c>
      <c r="I15368" s="34">
        <v>491</v>
      </c>
      <c r="J15368" s="34">
        <v>516</v>
      </c>
      <c r="K15368" s="34">
        <v>344</v>
      </c>
      <c r="L15368" s="34">
        <v>473</v>
      </c>
      <c r="M15368" s="34">
        <v>315</v>
      </c>
    </row>
    <row r="15369" spans="1:13" x14ac:dyDescent="0.2">
      <c r="A15369" s="34" t="s">
        <v>116263</v>
      </c>
      <c r="B15369" s="34">
        <v>704</v>
      </c>
      <c r="C15369" s="34">
        <v>743</v>
      </c>
      <c r="D15369" s="34">
        <v>784</v>
      </c>
      <c r="E15369" s="34">
        <v>710</v>
      </c>
      <c r="F15369" s="34">
        <v>651</v>
      </c>
      <c r="G15369" s="34">
        <v>652</v>
      </c>
      <c r="H15369" s="34">
        <v>700</v>
      </c>
      <c r="I15369" s="34">
        <v>710</v>
      </c>
      <c r="J15369" s="34">
        <v>828</v>
      </c>
      <c r="K15369" s="34">
        <v>517</v>
      </c>
      <c r="L15369" s="34">
        <v>698</v>
      </c>
      <c r="M15369" s="34">
        <v>569</v>
      </c>
    </row>
    <row r="15370" spans="1:13" x14ac:dyDescent="0.2">
      <c r="A15370" s="34" t="s">
        <v>116264</v>
      </c>
      <c r="B15370" s="34">
        <v>937</v>
      </c>
      <c r="C15370" s="34">
        <v>805</v>
      </c>
      <c r="D15370" s="34">
        <v>1107</v>
      </c>
      <c r="E15370" s="34">
        <v>919</v>
      </c>
      <c r="F15370" s="34">
        <v>863</v>
      </c>
      <c r="G15370" s="34">
        <v>734</v>
      </c>
      <c r="H15370" s="34">
        <v>1036</v>
      </c>
      <c r="I15370" s="34">
        <v>795</v>
      </c>
      <c r="J15370" s="34">
        <v>1021</v>
      </c>
      <c r="K15370" s="34">
        <v>649</v>
      </c>
      <c r="L15370" s="34">
        <v>937</v>
      </c>
      <c r="M15370" s="34">
        <v>581</v>
      </c>
    </row>
    <row r="15371" spans="1:13" x14ac:dyDescent="0.2">
      <c r="A15371" s="34" t="s">
        <v>116265</v>
      </c>
      <c r="B15371" s="34">
        <v>250</v>
      </c>
      <c r="C15371" s="34">
        <v>251</v>
      </c>
      <c r="D15371" s="34">
        <v>360</v>
      </c>
      <c r="E15371" s="34">
        <v>290</v>
      </c>
      <c r="F15371" s="34">
        <v>251</v>
      </c>
      <c r="G15371" s="34">
        <v>279</v>
      </c>
      <c r="H15371" s="34">
        <v>256</v>
      </c>
      <c r="I15371" s="34">
        <v>302</v>
      </c>
      <c r="J15371" s="34">
        <v>223</v>
      </c>
      <c r="K15371" s="34">
        <v>201</v>
      </c>
      <c r="L15371" s="34">
        <v>264</v>
      </c>
      <c r="M15371" s="34">
        <v>243</v>
      </c>
    </row>
    <row r="15372" spans="1:13" x14ac:dyDescent="0.2">
      <c r="A15372" s="34" t="s">
        <v>116266</v>
      </c>
      <c r="B15372" s="34">
        <v>428</v>
      </c>
      <c r="C15372" s="34">
        <v>370</v>
      </c>
      <c r="D15372" s="34">
        <v>416</v>
      </c>
      <c r="E15372" s="34">
        <v>474</v>
      </c>
      <c r="F15372" s="34">
        <v>393</v>
      </c>
      <c r="G15372" s="34">
        <v>393</v>
      </c>
      <c r="H15372" s="34">
        <v>467</v>
      </c>
      <c r="I15372" s="34">
        <v>466</v>
      </c>
      <c r="J15372" s="34">
        <v>419</v>
      </c>
      <c r="K15372" s="34">
        <v>323</v>
      </c>
      <c r="L15372" s="34">
        <v>442</v>
      </c>
      <c r="M15372" s="34">
        <v>317</v>
      </c>
    </row>
    <row r="15373" spans="1:13" x14ac:dyDescent="0.2">
      <c r="A15373" s="34" t="s">
        <v>116267</v>
      </c>
      <c r="B15373" s="34">
        <v>437</v>
      </c>
      <c r="C15373" s="34">
        <v>421</v>
      </c>
      <c r="D15373" s="34">
        <v>475</v>
      </c>
      <c r="E15373" s="34">
        <v>515</v>
      </c>
      <c r="F15373" s="34">
        <v>451</v>
      </c>
      <c r="G15373" s="34">
        <v>409</v>
      </c>
      <c r="H15373" s="34">
        <v>519</v>
      </c>
      <c r="I15373" s="34">
        <v>463</v>
      </c>
      <c r="J15373" s="34">
        <v>541</v>
      </c>
      <c r="K15373" s="34">
        <v>404</v>
      </c>
      <c r="L15373" s="34">
        <v>528</v>
      </c>
      <c r="M15373" s="34">
        <v>400</v>
      </c>
    </row>
    <row r="15374" spans="1:13" x14ac:dyDescent="0.2">
      <c r="A15374" s="34" t="s">
        <v>116268</v>
      </c>
      <c r="B15374" s="34">
        <v>513</v>
      </c>
      <c r="C15374" s="34">
        <v>609</v>
      </c>
      <c r="D15374" s="34">
        <v>511</v>
      </c>
      <c r="E15374" s="34">
        <v>525</v>
      </c>
      <c r="F15374" s="34">
        <v>467</v>
      </c>
      <c r="G15374" s="34">
        <v>541</v>
      </c>
      <c r="H15374" s="34">
        <v>621</v>
      </c>
      <c r="I15374" s="34">
        <v>550</v>
      </c>
      <c r="J15374" s="34">
        <v>611</v>
      </c>
      <c r="K15374" s="34">
        <v>400</v>
      </c>
      <c r="L15374" s="34">
        <v>555</v>
      </c>
      <c r="M15374" s="34">
        <v>444</v>
      </c>
    </row>
    <row r="15375" spans="1:13" x14ac:dyDescent="0.2">
      <c r="A15375" s="34" t="s">
        <v>116269</v>
      </c>
      <c r="B15375" s="34">
        <v>749</v>
      </c>
      <c r="C15375" s="34">
        <v>746</v>
      </c>
      <c r="D15375" s="34">
        <v>815</v>
      </c>
      <c r="E15375" s="34">
        <v>832</v>
      </c>
      <c r="F15375" s="34">
        <v>635</v>
      </c>
      <c r="G15375" s="34">
        <v>748</v>
      </c>
      <c r="H15375" s="34">
        <v>813</v>
      </c>
      <c r="I15375" s="34">
        <v>696</v>
      </c>
      <c r="J15375" s="34">
        <v>868</v>
      </c>
      <c r="K15375" s="34">
        <v>672</v>
      </c>
      <c r="L15375" s="34">
        <v>793</v>
      </c>
      <c r="M15375" s="34">
        <v>592</v>
      </c>
    </row>
    <row r="15376" spans="1:13" x14ac:dyDescent="0.2">
      <c r="A15376" s="34" t="s">
        <v>116270</v>
      </c>
      <c r="B15376" s="34">
        <v>300</v>
      </c>
      <c r="C15376" s="34">
        <v>249</v>
      </c>
      <c r="D15376" s="34">
        <v>306</v>
      </c>
      <c r="E15376" s="34">
        <v>276</v>
      </c>
      <c r="F15376" s="34">
        <v>240</v>
      </c>
      <c r="G15376" s="34">
        <v>243</v>
      </c>
      <c r="H15376" s="34">
        <v>327</v>
      </c>
      <c r="I15376" s="34">
        <v>279</v>
      </c>
      <c r="J15376" s="34">
        <v>314</v>
      </c>
      <c r="K15376" s="34">
        <v>207</v>
      </c>
      <c r="L15376" s="34">
        <v>310</v>
      </c>
      <c r="M15376" s="34">
        <v>223</v>
      </c>
    </row>
    <row r="15377" spans="1:13" x14ac:dyDescent="0.2">
      <c r="A15377" s="34" t="s">
        <v>116271</v>
      </c>
      <c r="B15377" s="34">
        <v>364</v>
      </c>
      <c r="C15377" s="34">
        <v>448</v>
      </c>
      <c r="D15377" s="34">
        <v>376</v>
      </c>
      <c r="E15377" s="34">
        <v>373</v>
      </c>
      <c r="F15377" s="34">
        <v>319</v>
      </c>
      <c r="G15377" s="34">
        <v>369</v>
      </c>
      <c r="H15377" s="34">
        <v>386</v>
      </c>
      <c r="I15377" s="34">
        <v>357</v>
      </c>
      <c r="J15377" s="34">
        <v>425</v>
      </c>
      <c r="K15377" s="34">
        <v>323</v>
      </c>
      <c r="L15377" s="34">
        <v>366</v>
      </c>
      <c r="M15377" s="34">
        <v>285</v>
      </c>
    </row>
    <row r="15378" spans="1:13" x14ac:dyDescent="0.2">
      <c r="A15378" s="34" t="s">
        <v>116272</v>
      </c>
      <c r="B15378" s="34">
        <v>405</v>
      </c>
      <c r="C15378" s="34">
        <v>405</v>
      </c>
      <c r="D15378" s="34">
        <v>472</v>
      </c>
      <c r="E15378" s="34">
        <v>510</v>
      </c>
      <c r="F15378" s="34">
        <v>477</v>
      </c>
      <c r="G15378" s="34">
        <v>423</v>
      </c>
      <c r="H15378" s="34">
        <v>526</v>
      </c>
      <c r="I15378" s="34">
        <v>476</v>
      </c>
      <c r="J15378" s="34">
        <v>449</v>
      </c>
      <c r="K15378" s="34">
        <v>334</v>
      </c>
      <c r="L15378" s="34">
        <v>499</v>
      </c>
      <c r="M15378" s="34">
        <v>327</v>
      </c>
    </row>
    <row r="15379" spans="1:13" x14ac:dyDescent="0.2">
      <c r="A15379" s="34" t="s">
        <v>116273</v>
      </c>
      <c r="B15379" s="34">
        <v>458</v>
      </c>
      <c r="C15379" s="34">
        <v>467</v>
      </c>
      <c r="D15379" s="34">
        <v>518</v>
      </c>
      <c r="E15379" s="34">
        <v>494</v>
      </c>
      <c r="F15379" s="34">
        <v>546</v>
      </c>
      <c r="G15379" s="34">
        <v>404</v>
      </c>
      <c r="H15379" s="34">
        <v>599</v>
      </c>
      <c r="I15379" s="34">
        <v>443</v>
      </c>
      <c r="J15379" s="34">
        <v>594</v>
      </c>
      <c r="K15379" s="34">
        <v>428</v>
      </c>
      <c r="L15379" s="34">
        <v>487</v>
      </c>
      <c r="M15379" s="34">
        <v>345</v>
      </c>
    </row>
    <row r="15380" spans="1:13" x14ac:dyDescent="0.2">
      <c r="A15380" s="34" t="s">
        <v>116274</v>
      </c>
      <c r="B15380" s="34">
        <v>292</v>
      </c>
      <c r="C15380" s="34">
        <v>299</v>
      </c>
      <c r="D15380" s="34">
        <v>419</v>
      </c>
      <c r="E15380" s="34">
        <v>329</v>
      </c>
      <c r="F15380" s="34">
        <v>265</v>
      </c>
      <c r="G15380" s="34">
        <v>259</v>
      </c>
      <c r="H15380" s="34">
        <v>306</v>
      </c>
      <c r="I15380" s="34">
        <v>310</v>
      </c>
      <c r="J15380" s="34">
        <v>334</v>
      </c>
      <c r="K15380" s="34">
        <v>243</v>
      </c>
      <c r="L15380" s="34">
        <v>315</v>
      </c>
      <c r="M15380" s="34">
        <v>213</v>
      </c>
    </row>
    <row r="15381" spans="1:13" x14ac:dyDescent="0.2">
      <c r="A15381" s="34" t="s">
        <v>116275</v>
      </c>
      <c r="B15381" s="34">
        <v>500</v>
      </c>
      <c r="C15381" s="34">
        <v>342</v>
      </c>
      <c r="D15381" s="34">
        <v>353</v>
      </c>
      <c r="E15381" s="34">
        <v>367</v>
      </c>
      <c r="F15381" s="34">
        <v>330</v>
      </c>
      <c r="G15381" s="34">
        <v>280</v>
      </c>
      <c r="H15381" s="34">
        <v>466</v>
      </c>
      <c r="I15381" s="34">
        <v>366</v>
      </c>
      <c r="J15381" s="34">
        <v>390</v>
      </c>
      <c r="K15381" s="34">
        <v>268</v>
      </c>
      <c r="L15381" s="34">
        <v>319</v>
      </c>
      <c r="M15381" s="34">
        <v>240</v>
      </c>
    </row>
    <row r="15382" spans="1:13" x14ac:dyDescent="0.2">
      <c r="A15382" s="34" t="s">
        <v>116276</v>
      </c>
      <c r="B15382" s="34">
        <v>409</v>
      </c>
      <c r="C15382" s="34">
        <v>389</v>
      </c>
      <c r="D15382" s="34">
        <v>487</v>
      </c>
      <c r="E15382" s="34">
        <v>471</v>
      </c>
      <c r="F15382" s="34">
        <v>368</v>
      </c>
      <c r="G15382" s="34">
        <v>433</v>
      </c>
      <c r="H15382" s="34">
        <v>462</v>
      </c>
      <c r="I15382" s="34">
        <v>403</v>
      </c>
      <c r="J15382" s="34">
        <v>464</v>
      </c>
      <c r="K15382" s="34">
        <v>410</v>
      </c>
      <c r="L15382" s="34">
        <v>488</v>
      </c>
      <c r="M15382" s="34">
        <v>288</v>
      </c>
    </row>
    <row r="15383" spans="1:13" x14ac:dyDescent="0.2">
      <c r="A15383" s="34" t="s">
        <v>116277</v>
      </c>
      <c r="B15383" s="34">
        <v>325</v>
      </c>
      <c r="C15383" s="34">
        <v>352</v>
      </c>
      <c r="D15383" s="34">
        <v>405</v>
      </c>
      <c r="E15383" s="34">
        <v>434</v>
      </c>
      <c r="F15383" s="34">
        <v>310</v>
      </c>
      <c r="G15383" s="34">
        <v>340</v>
      </c>
      <c r="H15383" s="34">
        <v>363</v>
      </c>
      <c r="I15383" s="34">
        <v>374</v>
      </c>
      <c r="J15383" s="34">
        <v>375</v>
      </c>
      <c r="K15383" s="34">
        <v>304</v>
      </c>
      <c r="L15383" s="34">
        <v>322</v>
      </c>
      <c r="M15383" s="34">
        <v>295</v>
      </c>
    </row>
    <row r="15384" spans="1:13" x14ac:dyDescent="0.2">
      <c r="A15384" s="34" t="s">
        <v>116278</v>
      </c>
      <c r="B15384" s="34">
        <v>577</v>
      </c>
      <c r="C15384" s="34">
        <v>602</v>
      </c>
      <c r="D15384" s="34">
        <v>577</v>
      </c>
      <c r="E15384" s="34">
        <v>687</v>
      </c>
      <c r="F15384" s="34">
        <v>528</v>
      </c>
      <c r="G15384" s="34">
        <v>533</v>
      </c>
      <c r="H15384" s="34">
        <v>744</v>
      </c>
      <c r="I15384" s="34">
        <v>557</v>
      </c>
      <c r="J15384" s="34">
        <v>668</v>
      </c>
      <c r="K15384" s="34">
        <v>435</v>
      </c>
      <c r="L15384" s="34">
        <v>654</v>
      </c>
      <c r="M15384" s="34">
        <v>465</v>
      </c>
    </row>
    <row r="15385" spans="1:13" x14ac:dyDescent="0.2">
      <c r="A15385" s="34" t="s">
        <v>116279</v>
      </c>
      <c r="B15385" s="34">
        <v>699</v>
      </c>
      <c r="C15385" s="34">
        <v>723</v>
      </c>
      <c r="D15385" s="34">
        <v>642</v>
      </c>
      <c r="E15385" s="34">
        <v>656</v>
      </c>
      <c r="F15385" s="34">
        <v>660</v>
      </c>
      <c r="G15385" s="34">
        <v>562</v>
      </c>
      <c r="H15385" s="34">
        <v>740</v>
      </c>
      <c r="I15385" s="34">
        <v>702</v>
      </c>
      <c r="J15385" s="34">
        <v>824</v>
      </c>
      <c r="K15385" s="34">
        <v>536</v>
      </c>
      <c r="L15385" s="34">
        <v>702</v>
      </c>
      <c r="M15385" s="34">
        <v>479</v>
      </c>
    </row>
    <row r="15386" spans="1:13" x14ac:dyDescent="0.2">
      <c r="A15386" s="34" t="s">
        <v>116280</v>
      </c>
      <c r="B15386" s="34">
        <v>305</v>
      </c>
      <c r="C15386" s="34">
        <v>391</v>
      </c>
      <c r="D15386" s="34">
        <v>356</v>
      </c>
      <c r="E15386" s="34">
        <v>425</v>
      </c>
      <c r="F15386" s="34">
        <v>322</v>
      </c>
      <c r="G15386" s="34">
        <v>316</v>
      </c>
      <c r="H15386" s="34">
        <v>361</v>
      </c>
      <c r="I15386" s="34">
        <v>376</v>
      </c>
      <c r="J15386" s="34">
        <v>362</v>
      </c>
      <c r="K15386" s="34">
        <v>306</v>
      </c>
      <c r="L15386" s="34">
        <v>298</v>
      </c>
      <c r="M15386" s="34">
        <v>300</v>
      </c>
    </row>
    <row r="15387" spans="1:13" x14ac:dyDescent="0.2">
      <c r="A15387" s="34" t="s">
        <v>116281</v>
      </c>
      <c r="B15387" s="34">
        <v>304</v>
      </c>
      <c r="C15387" s="34">
        <v>346</v>
      </c>
      <c r="D15387" s="34">
        <v>339</v>
      </c>
      <c r="E15387" s="34">
        <v>368</v>
      </c>
      <c r="F15387" s="34">
        <v>258</v>
      </c>
      <c r="G15387" s="34">
        <v>377</v>
      </c>
      <c r="H15387" s="34">
        <v>379</v>
      </c>
      <c r="I15387" s="34">
        <v>362</v>
      </c>
      <c r="J15387" s="34">
        <v>304</v>
      </c>
      <c r="K15387" s="34">
        <v>295</v>
      </c>
      <c r="L15387" s="34">
        <v>337</v>
      </c>
      <c r="M15387" s="34">
        <v>270</v>
      </c>
    </row>
    <row r="15388" spans="1:13" x14ac:dyDescent="0.2">
      <c r="A15388" s="34" t="s">
        <v>116282</v>
      </c>
      <c r="B15388" s="34">
        <v>357</v>
      </c>
      <c r="C15388" s="34">
        <v>368</v>
      </c>
      <c r="D15388" s="34">
        <v>334</v>
      </c>
      <c r="E15388" s="34">
        <v>389</v>
      </c>
      <c r="F15388" s="34">
        <v>351</v>
      </c>
      <c r="G15388" s="34">
        <v>374</v>
      </c>
      <c r="H15388" s="34">
        <v>442</v>
      </c>
      <c r="I15388" s="34">
        <v>394</v>
      </c>
      <c r="J15388" s="34">
        <v>393</v>
      </c>
      <c r="K15388" s="34">
        <v>358</v>
      </c>
      <c r="L15388" s="34">
        <v>371</v>
      </c>
      <c r="M15388" s="34">
        <v>284</v>
      </c>
    </row>
    <row r="15389" spans="1:13" x14ac:dyDescent="0.2">
      <c r="A15389" s="34" t="s">
        <v>116283</v>
      </c>
      <c r="B15389" s="34">
        <v>517</v>
      </c>
      <c r="C15389" s="34">
        <v>592</v>
      </c>
      <c r="D15389" s="34">
        <v>652</v>
      </c>
      <c r="E15389" s="34">
        <v>622</v>
      </c>
      <c r="F15389" s="34">
        <v>517</v>
      </c>
      <c r="G15389" s="34">
        <v>563</v>
      </c>
      <c r="H15389" s="34">
        <v>677</v>
      </c>
      <c r="I15389" s="34">
        <v>612</v>
      </c>
      <c r="J15389" s="34">
        <v>651</v>
      </c>
      <c r="K15389" s="34">
        <v>451</v>
      </c>
      <c r="L15389" s="34">
        <v>471</v>
      </c>
      <c r="M15389" s="34">
        <v>442</v>
      </c>
    </row>
    <row r="15390" spans="1:13" x14ac:dyDescent="0.2">
      <c r="A15390" s="34" t="s">
        <v>116284</v>
      </c>
      <c r="B15390" s="34">
        <v>644</v>
      </c>
      <c r="C15390" s="34">
        <v>647</v>
      </c>
      <c r="D15390" s="34">
        <v>733</v>
      </c>
      <c r="E15390" s="34">
        <v>673</v>
      </c>
      <c r="F15390" s="34">
        <v>579</v>
      </c>
      <c r="G15390" s="34">
        <v>572</v>
      </c>
      <c r="H15390" s="34">
        <v>643</v>
      </c>
      <c r="I15390" s="34">
        <v>614</v>
      </c>
      <c r="J15390" s="34">
        <v>664</v>
      </c>
      <c r="K15390" s="34">
        <v>553</v>
      </c>
      <c r="L15390" s="34">
        <v>626</v>
      </c>
      <c r="M15390" s="34">
        <v>458</v>
      </c>
    </row>
    <row r="15391" spans="1:13" x14ac:dyDescent="0.2">
      <c r="A15391" s="34" t="s">
        <v>116285</v>
      </c>
      <c r="B15391" s="34">
        <v>322</v>
      </c>
      <c r="C15391" s="34">
        <v>340</v>
      </c>
      <c r="D15391" s="34">
        <v>356</v>
      </c>
      <c r="E15391" s="34">
        <v>352</v>
      </c>
      <c r="F15391" s="34">
        <v>321</v>
      </c>
      <c r="G15391" s="34">
        <v>362</v>
      </c>
      <c r="H15391" s="34">
        <v>344</v>
      </c>
      <c r="I15391" s="34">
        <v>324</v>
      </c>
      <c r="J15391" s="34">
        <v>345</v>
      </c>
      <c r="K15391" s="34">
        <v>245</v>
      </c>
      <c r="L15391" s="34">
        <v>315</v>
      </c>
      <c r="M15391" s="34">
        <v>263</v>
      </c>
    </row>
    <row r="15392" spans="1:13" x14ac:dyDescent="0.2">
      <c r="A15392" s="34" t="s">
        <v>116286</v>
      </c>
      <c r="B15392" s="34">
        <v>514</v>
      </c>
      <c r="C15392" s="34">
        <v>542</v>
      </c>
      <c r="D15392" s="34">
        <v>560</v>
      </c>
      <c r="E15392" s="34">
        <v>596</v>
      </c>
      <c r="F15392" s="34">
        <v>552</v>
      </c>
      <c r="G15392" s="34">
        <v>514</v>
      </c>
      <c r="H15392" s="34">
        <v>638</v>
      </c>
      <c r="I15392" s="34">
        <v>631</v>
      </c>
      <c r="J15392" s="34">
        <v>693</v>
      </c>
      <c r="K15392" s="34">
        <v>473</v>
      </c>
      <c r="L15392" s="34">
        <v>613</v>
      </c>
      <c r="M15392" s="34">
        <v>416</v>
      </c>
    </row>
    <row r="15393" spans="1:13" x14ac:dyDescent="0.2">
      <c r="A15393" s="34" t="s">
        <v>116287</v>
      </c>
      <c r="B15393" s="34">
        <v>330</v>
      </c>
      <c r="C15393" s="34">
        <v>426</v>
      </c>
      <c r="D15393" s="34">
        <v>384</v>
      </c>
      <c r="E15393" s="34">
        <v>364</v>
      </c>
      <c r="F15393" s="34">
        <v>284</v>
      </c>
      <c r="G15393" s="34">
        <v>415</v>
      </c>
      <c r="H15393" s="34">
        <v>328</v>
      </c>
      <c r="I15393" s="34">
        <v>379</v>
      </c>
      <c r="J15393" s="34">
        <v>379</v>
      </c>
      <c r="K15393" s="34">
        <v>269</v>
      </c>
      <c r="L15393" s="34">
        <v>343</v>
      </c>
      <c r="M15393" s="34">
        <v>320</v>
      </c>
    </row>
    <row r="15394" spans="1:13" x14ac:dyDescent="0.2">
      <c r="A15394" s="34" t="s">
        <v>116288</v>
      </c>
      <c r="B15394" s="34">
        <v>287</v>
      </c>
      <c r="C15394" s="34">
        <v>284</v>
      </c>
      <c r="D15394" s="34">
        <v>274</v>
      </c>
      <c r="E15394" s="34">
        <v>325</v>
      </c>
      <c r="F15394" s="34">
        <v>247</v>
      </c>
      <c r="G15394" s="34">
        <v>305</v>
      </c>
      <c r="H15394" s="34">
        <v>341</v>
      </c>
      <c r="I15394" s="34">
        <v>306</v>
      </c>
      <c r="J15394" s="34">
        <v>274</v>
      </c>
      <c r="K15394" s="34">
        <v>263</v>
      </c>
      <c r="L15394" s="34">
        <v>278</v>
      </c>
      <c r="M15394" s="34">
        <v>233</v>
      </c>
    </row>
    <row r="15395" spans="1:13" x14ac:dyDescent="0.2">
      <c r="A15395" s="34" t="s">
        <v>116289</v>
      </c>
      <c r="B15395" s="34">
        <v>353</v>
      </c>
      <c r="C15395" s="34">
        <v>327</v>
      </c>
      <c r="D15395" s="34">
        <v>405</v>
      </c>
      <c r="E15395" s="34">
        <v>402</v>
      </c>
      <c r="F15395" s="34">
        <v>347</v>
      </c>
      <c r="G15395" s="34">
        <v>318</v>
      </c>
      <c r="H15395" s="34">
        <v>508</v>
      </c>
      <c r="I15395" s="34">
        <v>323</v>
      </c>
      <c r="J15395" s="34">
        <v>423</v>
      </c>
      <c r="K15395" s="34">
        <v>295</v>
      </c>
      <c r="L15395" s="34">
        <v>386</v>
      </c>
      <c r="M15395" s="34">
        <v>282</v>
      </c>
    </row>
    <row r="15396" spans="1:13" x14ac:dyDescent="0.2">
      <c r="A15396" s="34" t="s">
        <v>116290</v>
      </c>
      <c r="B15396" s="34">
        <v>381</v>
      </c>
      <c r="C15396" s="34">
        <v>423</v>
      </c>
      <c r="D15396" s="34">
        <v>378</v>
      </c>
      <c r="E15396" s="34">
        <v>504</v>
      </c>
      <c r="F15396" s="34">
        <v>383</v>
      </c>
      <c r="G15396" s="34">
        <v>462</v>
      </c>
      <c r="H15396" s="34">
        <v>427</v>
      </c>
      <c r="I15396" s="34">
        <v>429</v>
      </c>
      <c r="J15396" s="34">
        <v>441</v>
      </c>
      <c r="K15396" s="34">
        <v>358</v>
      </c>
      <c r="L15396" s="34">
        <v>392</v>
      </c>
      <c r="M15396" s="34">
        <v>338</v>
      </c>
    </row>
    <row r="15397" spans="1:13" x14ac:dyDescent="0.2">
      <c r="A15397" s="34" t="s">
        <v>116291</v>
      </c>
      <c r="B15397" s="34">
        <v>510</v>
      </c>
      <c r="C15397" s="34">
        <v>481</v>
      </c>
      <c r="D15397" s="34">
        <v>710</v>
      </c>
      <c r="E15397" s="34">
        <v>572</v>
      </c>
      <c r="F15397" s="34">
        <v>581</v>
      </c>
      <c r="G15397" s="34">
        <v>503</v>
      </c>
      <c r="H15397" s="34">
        <v>710</v>
      </c>
      <c r="I15397" s="34">
        <v>493</v>
      </c>
      <c r="J15397" s="34">
        <v>582</v>
      </c>
      <c r="K15397" s="34">
        <v>468</v>
      </c>
      <c r="L15397" s="34">
        <v>565</v>
      </c>
      <c r="M15397" s="34">
        <v>409</v>
      </c>
    </row>
    <row r="15398" spans="1:13" x14ac:dyDescent="0.2">
      <c r="A15398" s="34" t="s">
        <v>116292</v>
      </c>
      <c r="B15398" s="34">
        <v>237</v>
      </c>
      <c r="C15398" s="34">
        <v>335</v>
      </c>
      <c r="D15398" s="34">
        <v>280</v>
      </c>
      <c r="E15398" s="34">
        <v>325</v>
      </c>
      <c r="F15398" s="34">
        <v>243</v>
      </c>
      <c r="G15398" s="34">
        <v>266</v>
      </c>
      <c r="H15398" s="34">
        <v>313</v>
      </c>
      <c r="I15398" s="34">
        <v>294</v>
      </c>
      <c r="J15398" s="34">
        <v>295</v>
      </c>
      <c r="K15398" s="34">
        <v>267</v>
      </c>
      <c r="L15398" s="34">
        <v>271</v>
      </c>
      <c r="M15398" s="34">
        <v>247</v>
      </c>
    </row>
    <row r="15399" spans="1:13" x14ac:dyDescent="0.2">
      <c r="A15399" s="34" t="s">
        <v>116293</v>
      </c>
      <c r="B15399" s="34">
        <v>598</v>
      </c>
      <c r="C15399" s="34">
        <v>557</v>
      </c>
      <c r="D15399" s="34">
        <v>558</v>
      </c>
      <c r="E15399" s="34">
        <v>592</v>
      </c>
      <c r="F15399" s="34">
        <v>551</v>
      </c>
      <c r="G15399" s="34">
        <v>521</v>
      </c>
      <c r="H15399" s="34">
        <v>566</v>
      </c>
      <c r="I15399" s="34">
        <v>488</v>
      </c>
      <c r="J15399" s="34">
        <v>592</v>
      </c>
      <c r="K15399" s="34">
        <v>453</v>
      </c>
      <c r="L15399" s="34">
        <v>603</v>
      </c>
      <c r="M15399" s="34">
        <v>466</v>
      </c>
    </row>
    <row r="15400" spans="1:13" x14ac:dyDescent="0.2">
      <c r="A15400" s="34" t="s">
        <v>116294</v>
      </c>
      <c r="B15400" s="34">
        <v>496</v>
      </c>
      <c r="C15400" s="34">
        <v>519</v>
      </c>
      <c r="D15400" s="34">
        <v>577</v>
      </c>
      <c r="E15400" s="34">
        <v>591</v>
      </c>
      <c r="F15400" s="34">
        <v>459</v>
      </c>
      <c r="G15400" s="34">
        <v>485</v>
      </c>
      <c r="H15400" s="34">
        <v>575</v>
      </c>
      <c r="I15400" s="34">
        <v>496</v>
      </c>
      <c r="J15400" s="34">
        <v>561</v>
      </c>
      <c r="K15400" s="34">
        <v>424</v>
      </c>
      <c r="L15400" s="34">
        <v>476</v>
      </c>
      <c r="M15400" s="34">
        <v>452</v>
      </c>
    </row>
    <row r="15401" spans="1:13" x14ac:dyDescent="0.2">
      <c r="A15401" s="34" t="s">
        <v>116295</v>
      </c>
      <c r="B15401" s="34">
        <v>406</v>
      </c>
      <c r="C15401" s="34">
        <v>402</v>
      </c>
      <c r="D15401" s="34">
        <v>420</v>
      </c>
      <c r="E15401" s="34">
        <v>406</v>
      </c>
      <c r="F15401" s="34">
        <v>373</v>
      </c>
      <c r="G15401" s="34">
        <v>367</v>
      </c>
      <c r="H15401" s="34">
        <v>405</v>
      </c>
      <c r="I15401" s="34">
        <v>398</v>
      </c>
      <c r="J15401" s="34">
        <v>430</v>
      </c>
      <c r="K15401" s="34">
        <v>349</v>
      </c>
      <c r="L15401" s="34">
        <v>358</v>
      </c>
      <c r="M15401" s="34">
        <v>355</v>
      </c>
    </row>
    <row r="15402" spans="1:13" x14ac:dyDescent="0.2">
      <c r="A15402" s="34" t="s">
        <v>116296</v>
      </c>
      <c r="B15402" s="34">
        <v>880</v>
      </c>
      <c r="C15402" s="34">
        <v>868</v>
      </c>
      <c r="D15402" s="34">
        <v>986</v>
      </c>
      <c r="E15402" s="34">
        <v>935</v>
      </c>
      <c r="F15402" s="34">
        <v>855</v>
      </c>
      <c r="G15402" s="34">
        <v>952</v>
      </c>
      <c r="H15402" s="34">
        <v>1023</v>
      </c>
      <c r="I15402" s="34">
        <v>892</v>
      </c>
      <c r="J15402" s="34">
        <v>922</v>
      </c>
      <c r="K15402" s="34">
        <v>751</v>
      </c>
      <c r="L15402" s="34">
        <v>849</v>
      </c>
      <c r="M15402" s="34">
        <v>703</v>
      </c>
    </row>
    <row r="15403" spans="1:13" x14ac:dyDescent="0.2">
      <c r="A15403" s="34" t="s">
        <v>116297</v>
      </c>
      <c r="B15403" s="34">
        <v>472</v>
      </c>
      <c r="C15403" s="34">
        <v>522</v>
      </c>
      <c r="D15403" s="34">
        <v>423</v>
      </c>
      <c r="E15403" s="34">
        <v>461</v>
      </c>
      <c r="F15403" s="34">
        <v>452</v>
      </c>
      <c r="G15403" s="34">
        <v>389</v>
      </c>
      <c r="H15403" s="34">
        <v>477</v>
      </c>
      <c r="I15403" s="34">
        <v>431</v>
      </c>
      <c r="J15403" s="34">
        <v>448</v>
      </c>
      <c r="K15403" s="34">
        <v>352</v>
      </c>
      <c r="L15403" s="34">
        <v>423</v>
      </c>
      <c r="M15403" s="34">
        <v>349</v>
      </c>
    </row>
    <row r="15404" spans="1:13" x14ac:dyDescent="0.2">
      <c r="A15404" s="34" t="s">
        <v>116298</v>
      </c>
      <c r="B15404" s="34">
        <v>537</v>
      </c>
      <c r="C15404" s="34">
        <v>558</v>
      </c>
      <c r="D15404" s="34">
        <v>550</v>
      </c>
      <c r="E15404" s="34">
        <v>533</v>
      </c>
      <c r="F15404" s="34">
        <v>438</v>
      </c>
      <c r="G15404" s="34">
        <v>513</v>
      </c>
      <c r="H15404" s="34">
        <v>539</v>
      </c>
      <c r="I15404" s="34">
        <v>541</v>
      </c>
      <c r="J15404" s="34">
        <v>582</v>
      </c>
      <c r="K15404" s="34">
        <v>393</v>
      </c>
      <c r="L15404" s="34">
        <v>571</v>
      </c>
      <c r="M15404" s="34">
        <v>411</v>
      </c>
    </row>
    <row r="15405" spans="1:13" x14ac:dyDescent="0.2">
      <c r="A15405" s="34" t="s">
        <v>116299</v>
      </c>
      <c r="B15405" s="34">
        <v>348</v>
      </c>
      <c r="C15405" s="34">
        <v>447</v>
      </c>
      <c r="D15405" s="34">
        <v>441</v>
      </c>
      <c r="E15405" s="34">
        <v>536</v>
      </c>
      <c r="F15405" s="34">
        <v>459</v>
      </c>
      <c r="G15405" s="34">
        <v>415</v>
      </c>
      <c r="H15405" s="34">
        <v>566</v>
      </c>
      <c r="I15405" s="34">
        <v>459</v>
      </c>
      <c r="J15405" s="34">
        <v>534</v>
      </c>
      <c r="K15405" s="34">
        <v>402</v>
      </c>
      <c r="L15405" s="34">
        <v>512</v>
      </c>
      <c r="M15405" s="34">
        <v>366</v>
      </c>
    </row>
    <row r="15406" spans="1:13" x14ac:dyDescent="0.2">
      <c r="A15406" s="34" t="s">
        <v>116300</v>
      </c>
      <c r="B15406" s="34">
        <v>774</v>
      </c>
      <c r="C15406" s="34">
        <v>897</v>
      </c>
      <c r="D15406" s="34">
        <v>919</v>
      </c>
      <c r="E15406" s="34">
        <v>875</v>
      </c>
      <c r="F15406" s="34">
        <v>800</v>
      </c>
      <c r="G15406" s="34">
        <v>803</v>
      </c>
      <c r="H15406" s="34">
        <v>829</v>
      </c>
      <c r="I15406" s="34">
        <v>795</v>
      </c>
      <c r="J15406" s="34">
        <v>953</v>
      </c>
      <c r="K15406" s="34">
        <v>647</v>
      </c>
      <c r="L15406" s="34">
        <v>906</v>
      </c>
      <c r="M15406" s="34">
        <v>623</v>
      </c>
    </row>
    <row r="15407" spans="1:13" x14ac:dyDescent="0.2">
      <c r="A15407" s="34" t="s">
        <v>116301</v>
      </c>
      <c r="B15407" s="34">
        <v>480</v>
      </c>
      <c r="C15407" s="34">
        <v>916</v>
      </c>
      <c r="D15407" s="34">
        <v>696</v>
      </c>
      <c r="E15407" s="34">
        <v>896</v>
      </c>
      <c r="F15407" s="34">
        <v>564</v>
      </c>
      <c r="G15407" s="34">
        <v>864</v>
      </c>
      <c r="H15407" s="34">
        <v>671</v>
      </c>
      <c r="I15407" s="34">
        <v>842</v>
      </c>
      <c r="J15407" s="34">
        <v>579</v>
      </c>
      <c r="K15407" s="34">
        <v>725</v>
      </c>
      <c r="L15407" s="34">
        <v>598</v>
      </c>
      <c r="M15407" s="34">
        <v>709</v>
      </c>
    </row>
    <row r="15408" spans="1:13" x14ac:dyDescent="0.2">
      <c r="A15408" s="34" t="s">
        <v>116302</v>
      </c>
      <c r="B15408" s="34">
        <v>617</v>
      </c>
      <c r="C15408" s="34">
        <v>624</v>
      </c>
      <c r="D15408" s="34">
        <v>592</v>
      </c>
      <c r="E15408" s="34">
        <v>698</v>
      </c>
      <c r="F15408" s="34">
        <v>464</v>
      </c>
      <c r="G15408" s="34">
        <v>610</v>
      </c>
      <c r="H15408" s="34">
        <v>629</v>
      </c>
      <c r="I15408" s="34">
        <v>636</v>
      </c>
      <c r="J15408" s="34">
        <v>644</v>
      </c>
      <c r="K15408" s="34">
        <v>528</v>
      </c>
      <c r="L15408" s="34">
        <v>579</v>
      </c>
      <c r="M15408" s="34">
        <v>504</v>
      </c>
    </row>
    <row r="15409" spans="1:13" x14ac:dyDescent="0.2">
      <c r="A15409" s="34" t="s">
        <v>116303</v>
      </c>
      <c r="B15409" s="34">
        <v>314</v>
      </c>
      <c r="C15409" s="34">
        <v>407</v>
      </c>
      <c r="D15409" s="34">
        <v>359</v>
      </c>
      <c r="E15409" s="34">
        <v>456</v>
      </c>
      <c r="F15409" s="34">
        <v>334</v>
      </c>
      <c r="G15409" s="34">
        <v>422</v>
      </c>
      <c r="H15409" s="34">
        <v>380</v>
      </c>
      <c r="I15409" s="34">
        <v>349</v>
      </c>
      <c r="J15409" s="34">
        <v>347</v>
      </c>
      <c r="K15409" s="34">
        <v>362</v>
      </c>
      <c r="L15409" s="34">
        <v>419</v>
      </c>
      <c r="M15409" s="34">
        <v>331</v>
      </c>
    </row>
    <row r="15410" spans="1:13" x14ac:dyDescent="0.2">
      <c r="A15410" s="34" t="s">
        <v>116304</v>
      </c>
      <c r="B15410" s="34">
        <v>442</v>
      </c>
      <c r="C15410" s="34">
        <v>486</v>
      </c>
      <c r="D15410" s="34">
        <v>443</v>
      </c>
      <c r="E15410" s="34">
        <v>559</v>
      </c>
      <c r="F15410" s="34">
        <v>506</v>
      </c>
      <c r="G15410" s="34">
        <v>519</v>
      </c>
      <c r="H15410" s="34">
        <v>528</v>
      </c>
      <c r="I15410" s="34">
        <v>477</v>
      </c>
      <c r="J15410" s="34">
        <v>585</v>
      </c>
      <c r="K15410" s="34">
        <v>391</v>
      </c>
      <c r="L15410" s="34">
        <v>461</v>
      </c>
      <c r="M15410" s="34">
        <v>420</v>
      </c>
    </row>
    <row r="15411" spans="1:13" x14ac:dyDescent="0.2">
      <c r="A15411" s="34" t="s">
        <v>116305</v>
      </c>
      <c r="B15411" s="34">
        <v>573</v>
      </c>
      <c r="C15411" s="34">
        <v>589</v>
      </c>
      <c r="D15411" s="34">
        <v>636</v>
      </c>
      <c r="E15411" s="34">
        <v>694</v>
      </c>
      <c r="F15411" s="34">
        <v>604</v>
      </c>
      <c r="G15411" s="34">
        <v>632</v>
      </c>
      <c r="H15411" s="34">
        <v>632</v>
      </c>
      <c r="I15411" s="34">
        <v>651</v>
      </c>
      <c r="J15411" s="34">
        <v>677</v>
      </c>
      <c r="K15411" s="34">
        <v>542</v>
      </c>
      <c r="L15411" s="34">
        <v>534</v>
      </c>
      <c r="M15411" s="34">
        <v>522</v>
      </c>
    </row>
    <row r="15412" spans="1:13" x14ac:dyDescent="0.2">
      <c r="A15412" s="34" t="s">
        <v>116306</v>
      </c>
      <c r="B15412" s="34">
        <v>361</v>
      </c>
      <c r="C15412" s="34">
        <v>554</v>
      </c>
      <c r="D15412" s="34">
        <v>485</v>
      </c>
      <c r="E15412" s="34">
        <v>593</v>
      </c>
      <c r="F15412" s="34">
        <v>418</v>
      </c>
      <c r="G15412" s="34">
        <v>535</v>
      </c>
      <c r="H15412" s="34">
        <v>510</v>
      </c>
      <c r="I15412" s="34">
        <v>559</v>
      </c>
      <c r="J15412" s="34">
        <v>485</v>
      </c>
      <c r="K15412" s="34">
        <v>443</v>
      </c>
      <c r="L15412" s="34">
        <v>390</v>
      </c>
      <c r="M15412" s="34">
        <v>431</v>
      </c>
    </row>
    <row r="15413" spans="1:13" x14ac:dyDescent="0.2">
      <c r="A15413" s="34" t="s">
        <v>116307</v>
      </c>
      <c r="B15413" s="34">
        <v>888</v>
      </c>
      <c r="C15413" s="34">
        <v>943</v>
      </c>
      <c r="D15413" s="34">
        <v>935</v>
      </c>
      <c r="E15413" s="34">
        <v>959</v>
      </c>
      <c r="F15413" s="34">
        <v>878</v>
      </c>
      <c r="G15413" s="34">
        <v>880</v>
      </c>
      <c r="H15413" s="34">
        <v>959</v>
      </c>
      <c r="I15413" s="34">
        <v>924</v>
      </c>
      <c r="J15413" s="34">
        <v>915</v>
      </c>
      <c r="K15413" s="34">
        <v>682</v>
      </c>
      <c r="L15413" s="34">
        <v>885</v>
      </c>
      <c r="M15413" s="34">
        <v>659</v>
      </c>
    </row>
    <row r="15414" spans="1:13" x14ac:dyDescent="0.2">
      <c r="A15414" s="34" t="s">
        <v>116308</v>
      </c>
      <c r="B15414" s="34">
        <v>434</v>
      </c>
      <c r="C15414" s="34">
        <v>575</v>
      </c>
      <c r="D15414" s="34">
        <v>389</v>
      </c>
      <c r="E15414" s="34">
        <v>636</v>
      </c>
      <c r="F15414" s="34">
        <v>451</v>
      </c>
      <c r="G15414" s="34">
        <v>614</v>
      </c>
      <c r="H15414" s="34">
        <v>585</v>
      </c>
      <c r="I15414" s="34">
        <v>566</v>
      </c>
      <c r="J15414" s="34">
        <v>531</v>
      </c>
      <c r="K15414" s="34">
        <v>483</v>
      </c>
      <c r="L15414" s="34">
        <v>484</v>
      </c>
      <c r="M15414" s="34">
        <v>418</v>
      </c>
    </row>
    <row r="15415" spans="1:13" x14ac:dyDescent="0.2">
      <c r="A15415" s="34" t="s">
        <v>116309</v>
      </c>
      <c r="B15415" s="34">
        <v>393</v>
      </c>
      <c r="C15415" s="34">
        <v>484</v>
      </c>
      <c r="D15415" s="34">
        <v>459</v>
      </c>
      <c r="E15415" s="34">
        <v>548</v>
      </c>
      <c r="F15415" s="34">
        <v>436</v>
      </c>
      <c r="G15415" s="34">
        <v>435</v>
      </c>
      <c r="H15415" s="34">
        <v>552</v>
      </c>
      <c r="I15415" s="34">
        <v>480</v>
      </c>
      <c r="J15415" s="34">
        <v>482</v>
      </c>
      <c r="K15415" s="34">
        <v>394</v>
      </c>
      <c r="L15415" s="34">
        <v>555</v>
      </c>
      <c r="M15415" s="34">
        <v>345</v>
      </c>
    </row>
    <row r="15416" spans="1:13" x14ac:dyDescent="0.2">
      <c r="A15416" s="34" t="s">
        <v>116310</v>
      </c>
      <c r="B15416" s="34">
        <v>182</v>
      </c>
      <c r="C15416" s="34">
        <v>641</v>
      </c>
      <c r="D15416" s="34">
        <v>244</v>
      </c>
      <c r="E15416" s="34">
        <v>708</v>
      </c>
      <c r="F15416" s="34">
        <v>221</v>
      </c>
      <c r="G15416" s="34">
        <v>679</v>
      </c>
      <c r="H15416" s="34">
        <v>253</v>
      </c>
      <c r="I15416" s="34">
        <v>695</v>
      </c>
      <c r="J15416" s="34">
        <v>270</v>
      </c>
      <c r="K15416" s="34">
        <v>562</v>
      </c>
      <c r="L15416" s="34">
        <v>205</v>
      </c>
      <c r="M15416" s="34">
        <v>517</v>
      </c>
    </row>
    <row r="15417" spans="1:13" x14ac:dyDescent="0.2">
      <c r="A15417" s="34" t="s">
        <v>116311</v>
      </c>
      <c r="B15417" s="34">
        <v>1214</v>
      </c>
      <c r="C15417" s="34">
        <v>1252</v>
      </c>
      <c r="D15417" s="34">
        <v>1308</v>
      </c>
      <c r="E15417" s="34">
        <v>1327</v>
      </c>
      <c r="F15417" s="34">
        <v>1124</v>
      </c>
      <c r="G15417" s="34">
        <v>1162</v>
      </c>
      <c r="H15417" s="34">
        <v>1315</v>
      </c>
      <c r="I15417" s="34">
        <v>1138</v>
      </c>
      <c r="J15417" s="34">
        <v>1225</v>
      </c>
      <c r="K15417" s="34">
        <v>927</v>
      </c>
      <c r="L15417" s="34">
        <v>1206</v>
      </c>
      <c r="M15417" s="34">
        <v>855</v>
      </c>
    </row>
    <row r="15418" spans="1:13" x14ac:dyDescent="0.2">
      <c r="A15418" s="34" t="s">
        <v>116312</v>
      </c>
      <c r="B15418" s="34">
        <v>657</v>
      </c>
      <c r="C15418" s="34">
        <v>736</v>
      </c>
      <c r="D15418" s="34">
        <v>742</v>
      </c>
      <c r="E15418" s="34">
        <v>832</v>
      </c>
      <c r="F15418" s="34">
        <v>688</v>
      </c>
      <c r="G15418" s="34">
        <v>761</v>
      </c>
      <c r="H15418" s="34">
        <v>780</v>
      </c>
      <c r="I15418" s="34">
        <v>746</v>
      </c>
      <c r="J15418" s="34">
        <v>792</v>
      </c>
      <c r="K15418" s="34">
        <v>663</v>
      </c>
      <c r="L15418" s="34">
        <v>780</v>
      </c>
      <c r="M15418" s="34">
        <v>656</v>
      </c>
    </row>
    <row r="15419" spans="1:13" x14ac:dyDescent="0.2">
      <c r="A15419" s="34" t="s">
        <v>116313</v>
      </c>
      <c r="B15419" s="34">
        <v>814</v>
      </c>
      <c r="C15419" s="34">
        <v>916</v>
      </c>
      <c r="D15419" s="34">
        <v>785</v>
      </c>
      <c r="E15419" s="34">
        <v>1025</v>
      </c>
      <c r="F15419" s="34">
        <v>699</v>
      </c>
      <c r="G15419" s="34">
        <v>863</v>
      </c>
      <c r="H15419" s="34">
        <v>869</v>
      </c>
      <c r="I15419" s="34">
        <v>813</v>
      </c>
      <c r="J15419" s="34">
        <v>822</v>
      </c>
      <c r="K15419" s="34">
        <v>715</v>
      </c>
      <c r="L15419" s="34">
        <v>819</v>
      </c>
      <c r="M15419" s="34">
        <v>625</v>
      </c>
    </row>
    <row r="15420" spans="1:13" x14ac:dyDescent="0.2">
      <c r="A15420" s="34" t="s">
        <v>116314</v>
      </c>
      <c r="B15420" s="34">
        <v>736</v>
      </c>
      <c r="C15420" s="34">
        <v>811</v>
      </c>
      <c r="D15420" s="34">
        <v>761</v>
      </c>
      <c r="E15420" s="34">
        <v>969</v>
      </c>
      <c r="F15420" s="34">
        <v>862</v>
      </c>
      <c r="G15420" s="34">
        <v>802</v>
      </c>
      <c r="H15420" s="34">
        <v>853</v>
      </c>
      <c r="I15420" s="34">
        <v>892</v>
      </c>
      <c r="J15420" s="34">
        <v>757</v>
      </c>
      <c r="K15420" s="34">
        <v>693</v>
      </c>
      <c r="L15420" s="34">
        <v>843</v>
      </c>
      <c r="M15420" s="34">
        <v>668</v>
      </c>
    </row>
    <row r="15421" spans="1:13" x14ac:dyDescent="0.2">
      <c r="A15421" s="34" t="s">
        <v>116315</v>
      </c>
      <c r="B15421" s="34">
        <v>597</v>
      </c>
      <c r="C15421" s="34">
        <v>719</v>
      </c>
      <c r="D15421" s="34">
        <v>765</v>
      </c>
      <c r="E15421" s="34">
        <v>806</v>
      </c>
      <c r="F15421" s="34">
        <v>666</v>
      </c>
      <c r="G15421" s="34">
        <v>645</v>
      </c>
      <c r="H15421" s="34">
        <v>678</v>
      </c>
      <c r="I15421" s="34">
        <v>733</v>
      </c>
      <c r="J15421" s="34">
        <v>729</v>
      </c>
      <c r="K15421" s="34">
        <v>579</v>
      </c>
      <c r="L15421" s="34">
        <v>752</v>
      </c>
      <c r="M15421" s="34">
        <v>578</v>
      </c>
    </row>
    <row r="15422" spans="1:13" x14ac:dyDescent="0.2">
      <c r="A15422" s="34" t="s">
        <v>116316</v>
      </c>
      <c r="B15422" s="34">
        <v>1348</v>
      </c>
      <c r="C15422" s="34">
        <v>1241</v>
      </c>
      <c r="D15422" s="34">
        <v>1272</v>
      </c>
      <c r="E15422" s="34">
        <v>1324</v>
      </c>
      <c r="F15422" s="34">
        <v>1207</v>
      </c>
      <c r="G15422" s="34">
        <v>1121</v>
      </c>
      <c r="H15422" s="34">
        <v>1423</v>
      </c>
      <c r="I15422" s="34">
        <v>1154</v>
      </c>
      <c r="J15422" s="34">
        <v>1319</v>
      </c>
      <c r="K15422" s="34">
        <v>960</v>
      </c>
      <c r="L15422" s="34">
        <v>1286</v>
      </c>
      <c r="M15422" s="34">
        <v>944</v>
      </c>
    </row>
    <row r="15423" spans="1:13" x14ac:dyDescent="0.2">
      <c r="A15423" s="34" t="s">
        <v>116317</v>
      </c>
      <c r="B15423" s="34">
        <v>556</v>
      </c>
      <c r="C15423" s="34">
        <v>807</v>
      </c>
      <c r="D15423" s="34">
        <v>705</v>
      </c>
      <c r="E15423" s="34">
        <v>789</v>
      </c>
      <c r="F15423" s="34">
        <v>530</v>
      </c>
      <c r="G15423" s="34">
        <v>639</v>
      </c>
      <c r="H15423" s="34">
        <v>722</v>
      </c>
      <c r="I15423" s="34">
        <v>764</v>
      </c>
      <c r="J15423" s="34">
        <v>716</v>
      </c>
      <c r="K15423" s="34">
        <v>537</v>
      </c>
      <c r="L15423" s="34">
        <v>592</v>
      </c>
      <c r="M15423" s="34">
        <v>558</v>
      </c>
    </row>
    <row r="15424" spans="1:13" x14ac:dyDescent="0.2">
      <c r="A15424" s="34" t="s">
        <v>116318</v>
      </c>
      <c r="B15424" s="34">
        <v>446</v>
      </c>
      <c r="C15424" s="34">
        <v>454</v>
      </c>
      <c r="D15424" s="34">
        <v>486</v>
      </c>
      <c r="E15424" s="34">
        <v>476</v>
      </c>
      <c r="F15424" s="34">
        <v>466</v>
      </c>
      <c r="G15424" s="34">
        <v>429</v>
      </c>
      <c r="H15424" s="34">
        <v>523</v>
      </c>
      <c r="I15424" s="34">
        <v>470</v>
      </c>
      <c r="J15424" s="34">
        <v>535</v>
      </c>
      <c r="K15424" s="34">
        <v>410</v>
      </c>
      <c r="L15424" s="34">
        <v>513</v>
      </c>
      <c r="M15424" s="34">
        <v>375</v>
      </c>
    </row>
    <row r="15425" spans="1:13" x14ac:dyDescent="0.2">
      <c r="A15425" s="34" t="s">
        <v>116319</v>
      </c>
      <c r="B15425" s="34">
        <v>359</v>
      </c>
      <c r="C15425" s="34">
        <v>395</v>
      </c>
      <c r="D15425" s="34">
        <v>444</v>
      </c>
      <c r="E15425" s="34">
        <v>465</v>
      </c>
      <c r="F15425" s="34">
        <v>341</v>
      </c>
      <c r="G15425" s="34">
        <v>403</v>
      </c>
      <c r="H15425" s="34">
        <v>602</v>
      </c>
      <c r="I15425" s="34">
        <v>510</v>
      </c>
      <c r="J15425" s="34">
        <v>471</v>
      </c>
      <c r="K15425" s="34">
        <v>319</v>
      </c>
      <c r="L15425" s="34">
        <v>467</v>
      </c>
      <c r="M15425" s="34">
        <v>328</v>
      </c>
    </row>
    <row r="15426" spans="1:13" x14ac:dyDescent="0.2">
      <c r="A15426" s="34" t="s">
        <v>116320</v>
      </c>
      <c r="B15426" s="34">
        <v>422</v>
      </c>
      <c r="C15426" s="34">
        <v>453</v>
      </c>
      <c r="D15426" s="34">
        <v>443</v>
      </c>
      <c r="E15426" s="34">
        <v>517</v>
      </c>
      <c r="F15426" s="34">
        <v>473</v>
      </c>
      <c r="G15426" s="34">
        <v>384</v>
      </c>
      <c r="H15426" s="34">
        <v>479</v>
      </c>
      <c r="I15426" s="34">
        <v>416</v>
      </c>
      <c r="J15426" s="34">
        <v>460</v>
      </c>
      <c r="K15426" s="34">
        <v>357</v>
      </c>
      <c r="L15426" s="34">
        <v>440</v>
      </c>
      <c r="M15426" s="34">
        <v>321</v>
      </c>
    </row>
    <row r="15427" spans="1:13" x14ac:dyDescent="0.2">
      <c r="A15427" s="34" t="s">
        <v>116321</v>
      </c>
      <c r="B15427" s="34">
        <v>564</v>
      </c>
      <c r="C15427" s="34">
        <v>625</v>
      </c>
      <c r="D15427" s="34">
        <v>591</v>
      </c>
      <c r="E15427" s="34">
        <v>567</v>
      </c>
      <c r="F15427" s="34">
        <v>553</v>
      </c>
      <c r="G15427" s="34">
        <v>542</v>
      </c>
      <c r="H15427" s="34">
        <v>625</v>
      </c>
      <c r="I15427" s="34">
        <v>592</v>
      </c>
      <c r="J15427" s="34">
        <v>548</v>
      </c>
      <c r="K15427" s="34">
        <v>482</v>
      </c>
      <c r="L15427" s="34">
        <v>606</v>
      </c>
      <c r="M15427" s="34">
        <v>465</v>
      </c>
    </row>
    <row r="15428" spans="1:13" x14ac:dyDescent="0.2">
      <c r="A15428" s="34" t="s">
        <v>116322</v>
      </c>
      <c r="B15428" s="34">
        <v>794</v>
      </c>
      <c r="C15428" s="34">
        <v>752</v>
      </c>
      <c r="D15428" s="34">
        <v>836</v>
      </c>
      <c r="E15428" s="34">
        <v>862</v>
      </c>
      <c r="F15428" s="34">
        <v>720</v>
      </c>
      <c r="G15428" s="34">
        <v>699</v>
      </c>
      <c r="H15428" s="34">
        <v>861</v>
      </c>
      <c r="I15428" s="34">
        <v>714</v>
      </c>
      <c r="J15428" s="34">
        <v>794</v>
      </c>
      <c r="K15428" s="34">
        <v>616</v>
      </c>
      <c r="L15428" s="34">
        <v>758</v>
      </c>
      <c r="M15428" s="34">
        <v>582</v>
      </c>
    </row>
    <row r="15429" spans="1:13" x14ac:dyDescent="0.2">
      <c r="A15429" s="34" t="s">
        <v>116323</v>
      </c>
      <c r="B15429" s="34">
        <v>602</v>
      </c>
      <c r="C15429" s="34">
        <v>707</v>
      </c>
      <c r="D15429" s="34">
        <v>613</v>
      </c>
      <c r="E15429" s="34">
        <v>650</v>
      </c>
      <c r="F15429" s="34">
        <v>571</v>
      </c>
      <c r="G15429" s="34">
        <v>604</v>
      </c>
      <c r="H15429" s="34">
        <v>623</v>
      </c>
      <c r="I15429" s="34">
        <v>626</v>
      </c>
      <c r="J15429" s="34">
        <v>619</v>
      </c>
      <c r="K15429" s="34">
        <v>534</v>
      </c>
      <c r="L15429" s="34">
        <v>635</v>
      </c>
      <c r="M15429" s="34">
        <v>511</v>
      </c>
    </row>
    <row r="15430" spans="1:13" x14ac:dyDescent="0.2">
      <c r="A15430" s="34" t="s">
        <v>116324</v>
      </c>
      <c r="B15430" s="34">
        <v>411</v>
      </c>
      <c r="C15430" s="34">
        <v>436</v>
      </c>
      <c r="D15430" s="34">
        <v>396</v>
      </c>
      <c r="E15430" s="34">
        <v>444</v>
      </c>
      <c r="F15430" s="34">
        <v>372</v>
      </c>
      <c r="G15430" s="34">
        <v>411</v>
      </c>
      <c r="H15430" s="34">
        <v>475</v>
      </c>
      <c r="I15430" s="34">
        <v>470</v>
      </c>
      <c r="J15430" s="34">
        <v>449</v>
      </c>
      <c r="K15430" s="34">
        <v>395</v>
      </c>
      <c r="L15430" s="34">
        <v>437</v>
      </c>
      <c r="M15430" s="34">
        <v>311</v>
      </c>
    </row>
    <row r="15431" spans="1:13" x14ac:dyDescent="0.2">
      <c r="A15431" s="34" t="s">
        <v>116325</v>
      </c>
      <c r="B15431" s="34">
        <v>442</v>
      </c>
      <c r="C15431" s="34">
        <v>464</v>
      </c>
      <c r="D15431" s="34">
        <v>461</v>
      </c>
      <c r="E15431" s="34">
        <v>535</v>
      </c>
      <c r="F15431" s="34">
        <v>381</v>
      </c>
      <c r="G15431" s="34">
        <v>445</v>
      </c>
      <c r="H15431" s="34">
        <v>430</v>
      </c>
      <c r="I15431" s="34">
        <v>476</v>
      </c>
      <c r="J15431" s="34">
        <v>476</v>
      </c>
      <c r="K15431" s="34">
        <v>398</v>
      </c>
      <c r="L15431" s="34">
        <v>385</v>
      </c>
      <c r="M15431" s="34">
        <v>354</v>
      </c>
    </row>
    <row r="15432" spans="1:13" x14ac:dyDescent="0.2">
      <c r="A15432" s="34" t="s">
        <v>116326</v>
      </c>
      <c r="B15432" s="34">
        <v>401</v>
      </c>
      <c r="C15432" s="34">
        <v>540</v>
      </c>
      <c r="D15432" s="34">
        <v>521</v>
      </c>
      <c r="E15432" s="34">
        <v>576</v>
      </c>
      <c r="F15432" s="34">
        <v>503</v>
      </c>
      <c r="G15432" s="34">
        <v>514</v>
      </c>
      <c r="H15432" s="34">
        <v>566</v>
      </c>
      <c r="I15432" s="34">
        <v>557</v>
      </c>
      <c r="J15432" s="34">
        <v>507</v>
      </c>
      <c r="K15432" s="34">
        <v>410</v>
      </c>
      <c r="L15432" s="34">
        <v>476</v>
      </c>
      <c r="M15432" s="34">
        <v>406</v>
      </c>
    </row>
    <row r="15433" spans="1:13" x14ac:dyDescent="0.2">
      <c r="A15433" s="34" t="s">
        <v>116327</v>
      </c>
      <c r="B15433" s="34">
        <v>298</v>
      </c>
      <c r="C15433" s="34">
        <v>323</v>
      </c>
      <c r="D15433" s="34">
        <v>316</v>
      </c>
      <c r="E15433" s="34">
        <v>305</v>
      </c>
      <c r="F15433" s="34">
        <v>271</v>
      </c>
      <c r="G15433" s="34">
        <v>354</v>
      </c>
      <c r="H15433" s="34">
        <v>250</v>
      </c>
      <c r="I15433" s="34">
        <v>324</v>
      </c>
      <c r="J15433" s="34">
        <v>323</v>
      </c>
      <c r="K15433" s="34">
        <v>305</v>
      </c>
      <c r="L15433" s="34">
        <v>293</v>
      </c>
      <c r="M15433" s="34">
        <v>282</v>
      </c>
    </row>
    <row r="15434" spans="1:13" x14ac:dyDescent="0.2">
      <c r="A15434" s="34" t="s">
        <v>116328</v>
      </c>
      <c r="B15434" s="34">
        <v>732</v>
      </c>
      <c r="C15434" s="34">
        <v>807</v>
      </c>
      <c r="D15434" s="34">
        <v>927</v>
      </c>
      <c r="E15434" s="34">
        <v>963</v>
      </c>
      <c r="F15434" s="34">
        <v>784</v>
      </c>
      <c r="G15434" s="34">
        <v>720</v>
      </c>
      <c r="H15434" s="34">
        <v>1058</v>
      </c>
      <c r="I15434" s="34">
        <v>744</v>
      </c>
      <c r="J15434" s="34">
        <v>815</v>
      </c>
      <c r="K15434" s="34">
        <v>711</v>
      </c>
      <c r="L15434" s="34">
        <v>781</v>
      </c>
      <c r="M15434" s="34">
        <v>643</v>
      </c>
    </row>
    <row r="15435" spans="1:13" x14ac:dyDescent="0.2">
      <c r="A15435" s="34" t="s">
        <v>116329</v>
      </c>
      <c r="B15435" s="34">
        <v>443</v>
      </c>
      <c r="C15435" s="34">
        <v>434</v>
      </c>
      <c r="D15435" s="34">
        <v>499</v>
      </c>
      <c r="E15435" s="34">
        <v>471</v>
      </c>
      <c r="F15435" s="34">
        <v>416</v>
      </c>
      <c r="G15435" s="34">
        <v>447</v>
      </c>
      <c r="H15435" s="34">
        <v>496</v>
      </c>
      <c r="I15435" s="34">
        <v>487</v>
      </c>
      <c r="J15435" s="34">
        <v>449</v>
      </c>
      <c r="K15435" s="34">
        <v>375</v>
      </c>
      <c r="L15435" s="34">
        <v>426</v>
      </c>
      <c r="M15435" s="34">
        <v>347</v>
      </c>
    </row>
    <row r="15436" spans="1:13" x14ac:dyDescent="0.2">
      <c r="A15436" s="34" t="s">
        <v>116330</v>
      </c>
      <c r="B15436" s="34">
        <v>556</v>
      </c>
      <c r="C15436" s="34">
        <v>538</v>
      </c>
      <c r="D15436" s="34">
        <v>613</v>
      </c>
      <c r="E15436" s="34">
        <v>559</v>
      </c>
      <c r="F15436" s="34">
        <v>525</v>
      </c>
      <c r="G15436" s="34">
        <v>464</v>
      </c>
      <c r="H15436" s="34">
        <v>573</v>
      </c>
      <c r="I15436" s="34">
        <v>549</v>
      </c>
      <c r="J15436" s="34">
        <v>578</v>
      </c>
      <c r="K15436" s="34">
        <v>411</v>
      </c>
      <c r="L15436" s="34">
        <v>680</v>
      </c>
      <c r="M15436" s="34">
        <v>422</v>
      </c>
    </row>
    <row r="15437" spans="1:13" x14ac:dyDescent="0.2">
      <c r="A15437" s="34" t="s">
        <v>116331</v>
      </c>
      <c r="B15437" s="34">
        <v>293</v>
      </c>
      <c r="C15437" s="34">
        <v>437</v>
      </c>
      <c r="D15437" s="34">
        <v>330</v>
      </c>
      <c r="E15437" s="34">
        <v>533</v>
      </c>
      <c r="F15437" s="34">
        <v>288</v>
      </c>
      <c r="G15437" s="34">
        <v>418</v>
      </c>
      <c r="H15437" s="34">
        <v>398</v>
      </c>
      <c r="I15437" s="34">
        <v>437</v>
      </c>
      <c r="J15437" s="34">
        <v>364</v>
      </c>
      <c r="K15437" s="34">
        <v>381</v>
      </c>
      <c r="L15437" s="34">
        <v>364</v>
      </c>
      <c r="M15437" s="34">
        <v>329</v>
      </c>
    </row>
    <row r="15438" spans="1:13" x14ac:dyDescent="0.2">
      <c r="A15438" s="34" t="s">
        <v>116332</v>
      </c>
      <c r="B15438" s="34">
        <v>368</v>
      </c>
      <c r="C15438" s="34">
        <v>461</v>
      </c>
      <c r="D15438" s="34">
        <v>520</v>
      </c>
      <c r="E15438" s="34">
        <v>473</v>
      </c>
      <c r="F15438" s="34">
        <v>380</v>
      </c>
      <c r="G15438" s="34">
        <v>409</v>
      </c>
      <c r="H15438" s="34">
        <v>513</v>
      </c>
      <c r="I15438" s="34">
        <v>466</v>
      </c>
      <c r="J15438" s="34">
        <v>478</v>
      </c>
      <c r="K15438" s="34">
        <v>343</v>
      </c>
      <c r="L15438" s="34">
        <v>465</v>
      </c>
      <c r="M15438" s="34">
        <v>366</v>
      </c>
    </row>
    <row r="15439" spans="1:13" x14ac:dyDescent="0.2">
      <c r="A15439" s="34" t="s">
        <v>116333</v>
      </c>
      <c r="B15439" s="34">
        <v>490</v>
      </c>
      <c r="C15439" s="34">
        <v>553</v>
      </c>
      <c r="D15439" s="34">
        <v>545</v>
      </c>
      <c r="E15439" s="34">
        <v>652</v>
      </c>
      <c r="F15439" s="34">
        <v>497</v>
      </c>
      <c r="G15439" s="34">
        <v>534</v>
      </c>
      <c r="H15439" s="34">
        <v>593</v>
      </c>
      <c r="I15439" s="34">
        <v>516</v>
      </c>
      <c r="J15439" s="34">
        <v>615</v>
      </c>
      <c r="K15439" s="34">
        <v>490</v>
      </c>
      <c r="L15439" s="34">
        <v>514</v>
      </c>
      <c r="M15439" s="34">
        <v>406</v>
      </c>
    </row>
    <row r="15440" spans="1:13" x14ac:dyDescent="0.2">
      <c r="A15440" s="34" t="s">
        <v>116334</v>
      </c>
      <c r="B15440" s="34">
        <v>434</v>
      </c>
      <c r="C15440" s="34">
        <v>529</v>
      </c>
      <c r="D15440" s="34">
        <v>468</v>
      </c>
      <c r="E15440" s="34">
        <v>555</v>
      </c>
      <c r="F15440" s="34">
        <v>483</v>
      </c>
      <c r="G15440" s="34">
        <v>521</v>
      </c>
      <c r="H15440" s="34">
        <v>517</v>
      </c>
      <c r="I15440" s="34">
        <v>507</v>
      </c>
      <c r="J15440" s="34">
        <v>605</v>
      </c>
      <c r="K15440" s="34">
        <v>425</v>
      </c>
      <c r="L15440" s="34">
        <v>480</v>
      </c>
      <c r="M15440" s="34">
        <v>388</v>
      </c>
    </row>
    <row r="15441" spans="1:13" x14ac:dyDescent="0.2">
      <c r="A15441" s="34" t="s">
        <v>116335</v>
      </c>
      <c r="B15441" s="34">
        <v>654</v>
      </c>
      <c r="C15441" s="34">
        <v>578</v>
      </c>
      <c r="D15441" s="34">
        <v>759</v>
      </c>
      <c r="E15441" s="34">
        <v>696</v>
      </c>
      <c r="F15441" s="34">
        <v>592</v>
      </c>
      <c r="G15441" s="34">
        <v>581</v>
      </c>
      <c r="H15441" s="34">
        <v>743</v>
      </c>
      <c r="I15441" s="34">
        <v>621</v>
      </c>
      <c r="J15441" s="34">
        <v>720</v>
      </c>
      <c r="K15441" s="34">
        <v>498</v>
      </c>
      <c r="L15441" s="34">
        <v>710</v>
      </c>
      <c r="M15441" s="34">
        <v>478</v>
      </c>
    </row>
    <row r="15442" spans="1:13" x14ac:dyDescent="0.2">
      <c r="A15442" s="34" t="s">
        <v>116336</v>
      </c>
      <c r="B15442" s="34">
        <v>438</v>
      </c>
      <c r="C15442" s="34">
        <v>547</v>
      </c>
      <c r="D15442" s="34">
        <v>544</v>
      </c>
      <c r="E15442" s="34">
        <v>541</v>
      </c>
      <c r="F15442" s="34">
        <v>487</v>
      </c>
      <c r="G15442" s="34">
        <v>440</v>
      </c>
      <c r="H15442" s="34">
        <v>655</v>
      </c>
      <c r="I15442" s="34">
        <v>523</v>
      </c>
      <c r="J15442" s="34">
        <v>506</v>
      </c>
      <c r="K15442" s="34">
        <v>430</v>
      </c>
      <c r="L15442" s="34">
        <v>531</v>
      </c>
      <c r="M15442" s="34">
        <v>393</v>
      </c>
    </row>
    <row r="15443" spans="1:13" x14ac:dyDescent="0.2">
      <c r="A15443" s="34" t="s">
        <v>116337</v>
      </c>
      <c r="B15443" s="34">
        <v>509</v>
      </c>
      <c r="C15443" s="34">
        <v>529</v>
      </c>
      <c r="D15443" s="34">
        <v>575</v>
      </c>
      <c r="E15443" s="34">
        <v>517</v>
      </c>
      <c r="F15443" s="34">
        <v>513</v>
      </c>
      <c r="G15443" s="34">
        <v>526</v>
      </c>
      <c r="H15443" s="34">
        <v>561</v>
      </c>
      <c r="I15443" s="34">
        <v>491</v>
      </c>
      <c r="J15443" s="34">
        <v>509</v>
      </c>
      <c r="K15443" s="34">
        <v>402</v>
      </c>
      <c r="L15443" s="34">
        <v>571</v>
      </c>
      <c r="M15443" s="34">
        <v>427</v>
      </c>
    </row>
    <row r="15444" spans="1:13" x14ac:dyDescent="0.2">
      <c r="A15444" s="34" t="s">
        <v>116338</v>
      </c>
      <c r="B15444" s="34">
        <v>495</v>
      </c>
      <c r="C15444" s="34">
        <v>555</v>
      </c>
      <c r="D15444" s="34">
        <v>583</v>
      </c>
      <c r="E15444" s="34">
        <v>560</v>
      </c>
      <c r="F15444" s="34">
        <v>540</v>
      </c>
      <c r="G15444" s="34">
        <v>505</v>
      </c>
      <c r="H15444" s="34">
        <v>683</v>
      </c>
      <c r="I15444" s="34">
        <v>546</v>
      </c>
      <c r="J15444" s="34">
        <v>529</v>
      </c>
      <c r="K15444" s="34">
        <v>420</v>
      </c>
      <c r="L15444" s="34">
        <v>501</v>
      </c>
      <c r="M15444" s="34">
        <v>454</v>
      </c>
    </row>
    <row r="15445" spans="1:13" x14ac:dyDescent="0.2">
      <c r="A15445" s="34" t="s">
        <v>116339</v>
      </c>
      <c r="B15445" s="34">
        <v>852</v>
      </c>
      <c r="C15445" s="34">
        <v>768</v>
      </c>
      <c r="D15445" s="34">
        <v>735</v>
      </c>
      <c r="E15445" s="34">
        <v>829</v>
      </c>
      <c r="F15445" s="34">
        <v>773</v>
      </c>
      <c r="G15445" s="34">
        <v>673</v>
      </c>
      <c r="H15445" s="34">
        <v>834</v>
      </c>
      <c r="I15445" s="34">
        <v>824</v>
      </c>
      <c r="J15445" s="34">
        <v>863</v>
      </c>
      <c r="K15445" s="34">
        <v>705</v>
      </c>
      <c r="L15445" s="34">
        <v>738</v>
      </c>
      <c r="M15445" s="34">
        <v>594</v>
      </c>
    </row>
    <row r="15446" spans="1:13" x14ac:dyDescent="0.2">
      <c r="A15446" s="34" t="s">
        <v>116340</v>
      </c>
      <c r="B15446" s="34">
        <v>380</v>
      </c>
      <c r="C15446" s="34">
        <v>831</v>
      </c>
      <c r="D15446" s="34">
        <v>483</v>
      </c>
      <c r="E15446" s="34">
        <v>774</v>
      </c>
      <c r="F15446" s="34">
        <v>388</v>
      </c>
      <c r="G15446" s="34">
        <v>726</v>
      </c>
      <c r="H15446" s="34">
        <v>506</v>
      </c>
      <c r="I15446" s="34">
        <v>775</v>
      </c>
      <c r="J15446" s="34">
        <v>415</v>
      </c>
      <c r="K15446" s="34">
        <v>587</v>
      </c>
      <c r="L15446" s="34">
        <v>492</v>
      </c>
      <c r="M15446" s="34">
        <v>598</v>
      </c>
    </row>
    <row r="15447" spans="1:13" x14ac:dyDescent="0.2">
      <c r="A15447" s="34" t="s">
        <v>116341</v>
      </c>
      <c r="B15447" s="34">
        <v>403</v>
      </c>
      <c r="C15447" s="34">
        <v>556</v>
      </c>
      <c r="D15447" s="34">
        <v>421</v>
      </c>
      <c r="E15447" s="34">
        <v>572</v>
      </c>
      <c r="F15447" s="34">
        <v>399</v>
      </c>
      <c r="G15447" s="34">
        <v>529</v>
      </c>
      <c r="H15447" s="34">
        <v>500</v>
      </c>
      <c r="I15447" s="34">
        <v>489</v>
      </c>
      <c r="J15447" s="34">
        <v>362</v>
      </c>
      <c r="K15447" s="34">
        <v>420</v>
      </c>
      <c r="L15447" s="34">
        <v>405</v>
      </c>
      <c r="M15447" s="34">
        <v>369</v>
      </c>
    </row>
    <row r="15448" spans="1:13" x14ac:dyDescent="0.2">
      <c r="A15448" s="34" t="s">
        <v>116342</v>
      </c>
      <c r="B15448" s="34">
        <v>436</v>
      </c>
      <c r="C15448" s="34">
        <v>440</v>
      </c>
      <c r="D15448" s="34">
        <v>459</v>
      </c>
      <c r="E15448" s="34">
        <v>533</v>
      </c>
      <c r="F15448" s="34">
        <v>412</v>
      </c>
      <c r="G15448" s="34">
        <v>425</v>
      </c>
      <c r="H15448" s="34">
        <v>472</v>
      </c>
      <c r="I15448" s="34">
        <v>518</v>
      </c>
      <c r="J15448" s="34">
        <v>506</v>
      </c>
      <c r="K15448" s="34">
        <v>415</v>
      </c>
      <c r="L15448" s="34">
        <v>488</v>
      </c>
      <c r="M15448" s="34">
        <v>348</v>
      </c>
    </row>
    <row r="15449" spans="1:13" x14ac:dyDescent="0.2">
      <c r="A15449" s="34" t="s">
        <v>116343</v>
      </c>
      <c r="B15449" s="34">
        <v>537</v>
      </c>
      <c r="C15449" s="34">
        <v>633</v>
      </c>
      <c r="D15449" s="34">
        <v>641</v>
      </c>
      <c r="E15449" s="34">
        <v>674</v>
      </c>
      <c r="F15449" s="34">
        <v>568</v>
      </c>
      <c r="G15449" s="34">
        <v>555</v>
      </c>
      <c r="H15449" s="34">
        <v>663</v>
      </c>
      <c r="I15449" s="34">
        <v>634</v>
      </c>
      <c r="J15449" s="34">
        <v>633</v>
      </c>
      <c r="K15449" s="34">
        <v>550</v>
      </c>
      <c r="L15449" s="34">
        <v>634</v>
      </c>
      <c r="M15449" s="34">
        <v>460</v>
      </c>
    </row>
    <row r="15450" spans="1:13" x14ac:dyDescent="0.2">
      <c r="A15450" s="34" t="s">
        <v>116344</v>
      </c>
      <c r="B15450" s="34">
        <v>553</v>
      </c>
      <c r="C15450" s="34">
        <v>589</v>
      </c>
      <c r="D15450" s="34">
        <v>585</v>
      </c>
      <c r="E15450" s="34">
        <v>637</v>
      </c>
      <c r="F15450" s="34">
        <v>521</v>
      </c>
      <c r="G15450" s="34">
        <v>513</v>
      </c>
      <c r="H15450" s="34">
        <v>515</v>
      </c>
      <c r="I15450" s="34">
        <v>560</v>
      </c>
      <c r="J15450" s="34">
        <v>633</v>
      </c>
      <c r="K15450" s="34">
        <v>447</v>
      </c>
      <c r="L15450" s="34">
        <v>477</v>
      </c>
      <c r="M15450" s="34">
        <v>455</v>
      </c>
    </row>
    <row r="15451" spans="1:13" x14ac:dyDescent="0.2">
      <c r="A15451" s="34" t="s">
        <v>116345</v>
      </c>
      <c r="B15451" s="34">
        <v>408</v>
      </c>
      <c r="C15451" s="34">
        <v>410</v>
      </c>
      <c r="D15451" s="34">
        <v>415</v>
      </c>
      <c r="E15451" s="34">
        <v>437</v>
      </c>
      <c r="F15451" s="34">
        <v>421</v>
      </c>
      <c r="G15451" s="34">
        <v>361</v>
      </c>
      <c r="H15451" s="34">
        <v>554</v>
      </c>
      <c r="I15451" s="34">
        <v>428</v>
      </c>
      <c r="J15451" s="34">
        <v>482</v>
      </c>
      <c r="K15451" s="34">
        <v>304</v>
      </c>
      <c r="L15451" s="34">
        <v>407</v>
      </c>
      <c r="M15451" s="34">
        <v>335</v>
      </c>
    </row>
    <row r="15452" spans="1:13" x14ac:dyDescent="0.2">
      <c r="A15452" s="34" t="s">
        <v>116346</v>
      </c>
      <c r="B15452" s="34">
        <v>551</v>
      </c>
      <c r="C15452" s="34">
        <v>610</v>
      </c>
      <c r="D15452" s="34">
        <v>566</v>
      </c>
      <c r="E15452" s="34">
        <v>620</v>
      </c>
      <c r="F15452" s="34">
        <v>539</v>
      </c>
      <c r="G15452" s="34">
        <v>571</v>
      </c>
      <c r="H15452" s="34">
        <v>655</v>
      </c>
      <c r="I15452" s="34">
        <v>634</v>
      </c>
      <c r="J15452" s="34">
        <v>582</v>
      </c>
      <c r="K15452" s="34">
        <v>476</v>
      </c>
      <c r="L15452" s="34">
        <v>556</v>
      </c>
      <c r="M15452" s="34">
        <v>431</v>
      </c>
    </row>
    <row r="15453" spans="1:13" x14ac:dyDescent="0.2">
      <c r="A15453" s="34" t="s">
        <v>116347</v>
      </c>
      <c r="B15453" s="34">
        <v>274</v>
      </c>
      <c r="C15453" s="34">
        <v>358</v>
      </c>
      <c r="D15453" s="34">
        <v>364</v>
      </c>
      <c r="E15453" s="34">
        <v>328</v>
      </c>
      <c r="F15453" s="34">
        <v>238</v>
      </c>
      <c r="G15453" s="34">
        <v>321</v>
      </c>
      <c r="H15453" s="34">
        <v>324</v>
      </c>
      <c r="I15453" s="34">
        <v>359</v>
      </c>
      <c r="J15453" s="34">
        <v>392</v>
      </c>
      <c r="K15453" s="34">
        <v>278</v>
      </c>
      <c r="L15453" s="34">
        <v>320</v>
      </c>
      <c r="M15453" s="34">
        <v>264</v>
      </c>
    </row>
    <row r="15454" spans="1:13" x14ac:dyDescent="0.2">
      <c r="A15454" s="34" t="s">
        <v>116348</v>
      </c>
      <c r="B15454" s="34">
        <v>288</v>
      </c>
      <c r="C15454" s="34">
        <v>745</v>
      </c>
      <c r="D15454" s="34">
        <v>307</v>
      </c>
      <c r="E15454" s="34">
        <v>742</v>
      </c>
      <c r="F15454" s="34">
        <v>280</v>
      </c>
      <c r="G15454" s="34">
        <v>525</v>
      </c>
      <c r="H15454" s="34">
        <v>329</v>
      </c>
      <c r="I15454" s="34">
        <v>648</v>
      </c>
      <c r="J15454" s="34">
        <v>269</v>
      </c>
      <c r="K15454" s="34">
        <v>528</v>
      </c>
      <c r="L15454" s="34">
        <v>305</v>
      </c>
      <c r="M15454" s="34">
        <v>478</v>
      </c>
    </row>
    <row r="15455" spans="1:13" x14ac:dyDescent="0.2">
      <c r="A15455" s="34" t="s">
        <v>116349</v>
      </c>
      <c r="B15455" s="34">
        <v>442</v>
      </c>
      <c r="C15455" s="34">
        <v>504</v>
      </c>
      <c r="D15455" s="34">
        <v>556</v>
      </c>
      <c r="E15455" s="34">
        <v>521</v>
      </c>
      <c r="F15455" s="34">
        <v>382</v>
      </c>
      <c r="G15455" s="34">
        <v>492</v>
      </c>
      <c r="H15455" s="34">
        <v>515</v>
      </c>
      <c r="I15455" s="34">
        <v>469</v>
      </c>
      <c r="J15455" s="34">
        <v>545</v>
      </c>
      <c r="K15455" s="34">
        <v>402</v>
      </c>
      <c r="L15455" s="34">
        <v>385</v>
      </c>
      <c r="M15455" s="34">
        <v>466</v>
      </c>
    </row>
    <row r="15456" spans="1:13" x14ac:dyDescent="0.2">
      <c r="A15456" s="34" t="s">
        <v>116350</v>
      </c>
      <c r="B15456" s="34">
        <v>630</v>
      </c>
      <c r="C15456" s="34">
        <v>779</v>
      </c>
      <c r="D15456" s="34">
        <v>826</v>
      </c>
      <c r="E15456" s="34">
        <v>866</v>
      </c>
      <c r="F15456" s="34">
        <v>685</v>
      </c>
      <c r="G15456" s="34">
        <v>841</v>
      </c>
      <c r="H15456" s="34">
        <v>764</v>
      </c>
      <c r="I15456" s="34">
        <v>841</v>
      </c>
      <c r="J15456" s="34">
        <v>834</v>
      </c>
      <c r="K15456" s="34">
        <v>703</v>
      </c>
      <c r="L15456" s="34">
        <v>767</v>
      </c>
      <c r="M15456" s="34">
        <v>617</v>
      </c>
    </row>
    <row r="15457" spans="1:13" x14ac:dyDescent="0.2">
      <c r="A15457" s="34" t="s">
        <v>116351</v>
      </c>
      <c r="B15457" s="34">
        <v>352</v>
      </c>
      <c r="C15457" s="34">
        <v>389</v>
      </c>
      <c r="D15457" s="34">
        <v>380</v>
      </c>
      <c r="E15457" s="34">
        <v>396</v>
      </c>
      <c r="F15457" s="34">
        <v>372</v>
      </c>
      <c r="G15457" s="34">
        <v>424</v>
      </c>
      <c r="H15457" s="34">
        <v>434</v>
      </c>
      <c r="I15457" s="34">
        <v>363</v>
      </c>
      <c r="J15457" s="34">
        <v>368</v>
      </c>
      <c r="K15457" s="34">
        <v>359</v>
      </c>
      <c r="L15457" s="34">
        <v>380</v>
      </c>
      <c r="M15457" s="34">
        <v>317</v>
      </c>
    </row>
    <row r="15458" spans="1:13" x14ac:dyDescent="0.2">
      <c r="A15458" s="34" t="s">
        <v>116352</v>
      </c>
      <c r="B15458" s="34">
        <v>133</v>
      </c>
      <c r="C15458" s="34">
        <v>243</v>
      </c>
      <c r="D15458" s="34">
        <v>224</v>
      </c>
      <c r="E15458" s="34">
        <v>260</v>
      </c>
      <c r="F15458" s="34">
        <v>180</v>
      </c>
      <c r="G15458" s="34">
        <v>213</v>
      </c>
      <c r="H15458" s="34">
        <v>183</v>
      </c>
      <c r="I15458" s="34">
        <v>195</v>
      </c>
      <c r="J15458" s="34">
        <v>212</v>
      </c>
      <c r="K15458" s="34">
        <v>216</v>
      </c>
      <c r="L15458" s="34">
        <v>210</v>
      </c>
      <c r="M15458" s="34">
        <v>155</v>
      </c>
    </row>
    <row r="15459" spans="1:13" x14ac:dyDescent="0.2">
      <c r="A15459" s="34" t="s">
        <v>116353</v>
      </c>
      <c r="B15459" s="34">
        <v>521</v>
      </c>
      <c r="C15459" s="34">
        <v>502</v>
      </c>
      <c r="D15459" s="34">
        <v>625</v>
      </c>
      <c r="E15459" s="34">
        <v>564</v>
      </c>
      <c r="F15459" s="34">
        <v>459</v>
      </c>
      <c r="G15459" s="34">
        <v>519</v>
      </c>
      <c r="H15459" s="34">
        <v>581</v>
      </c>
      <c r="I15459" s="34">
        <v>547</v>
      </c>
      <c r="J15459" s="34">
        <v>533</v>
      </c>
      <c r="K15459" s="34">
        <v>448</v>
      </c>
      <c r="L15459" s="34">
        <v>508</v>
      </c>
      <c r="M15459" s="34">
        <v>384</v>
      </c>
    </row>
    <row r="15460" spans="1:13" x14ac:dyDescent="0.2">
      <c r="A15460" s="34" t="s">
        <v>116354</v>
      </c>
      <c r="B15460" s="34">
        <v>403</v>
      </c>
      <c r="C15460" s="34">
        <v>545</v>
      </c>
      <c r="D15460" s="34">
        <v>403</v>
      </c>
      <c r="E15460" s="34">
        <v>577</v>
      </c>
      <c r="F15460" s="34">
        <v>362</v>
      </c>
      <c r="G15460" s="34">
        <v>538</v>
      </c>
      <c r="H15460" s="34">
        <v>430</v>
      </c>
      <c r="I15460" s="34">
        <v>443</v>
      </c>
      <c r="J15460" s="34">
        <v>370</v>
      </c>
      <c r="K15460" s="34">
        <v>471</v>
      </c>
      <c r="L15460" s="34">
        <v>395</v>
      </c>
      <c r="M15460" s="34">
        <v>388</v>
      </c>
    </row>
    <row r="15461" spans="1:13" x14ac:dyDescent="0.2">
      <c r="A15461" s="34" t="s">
        <v>116355</v>
      </c>
      <c r="B15461" s="34">
        <v>394</v>
      </c>
      <c r="C15461" s="34">
        <v>547</v>
      </c>
      <c r="D15461" s="34">
        <v>450</v>
      </c>
      <c r="E15461" s="34">
        <v>658</v>
      </c>
      <c r="F15461" s="34">
        <v>459</v>
      </c>
      <c r="G15461" s="34">
        <v>508</v>
      </c>
      <c r="H15461" s="34">
        <v>382</v>
      </c>
      <c r="I15461" s="34">
        <v>552</v>
      </c>
      <c r="J15461" s="34">
        <v>479</v>
      </c>
      <c r="K15461" s="34">
        <v>440</v>
      </c>
      <c r="L15461" s="34">
        <v>363</v>
      </c>
      <c r="M15461" s="34">
        <v>391</v>
      </c>
    </row>
    <row r="15462" spans="1:13" x14ac:dyDescent="0.2">
      <c r="A15462" s="34" t="s">
        <v>116356</v>
      </c>
      <c r="B15462" s="34">
        <v>626</v>
      </c>
      <c r="C15462" s="34">
        <v>676</v>
      </c>
      <c r="D15462" s="34">
        <v>716</v>
      </c>
      <c r="E15462" s="34">
        <v>594</v>
      </c>
      <c r="F15462" s="34">
        <v>548</v>
      </c>
      <c r="G15462" s="34">
        <v>589</v>
      </c>
      <c r="H15462" s="34">
        <v>764</v>
      </c>
      <c r="I15462" s="34">
        <v>548</v>
      </c>
      <c r="J15462" s="34">
        <v>659</v>
      </c>
      <c r="K15462" s="34">
        <v>464</v>
      </c>
      <c r="L15462" s="34">
        <v>633</v>
      </c>
      <c r="M15462" s="34">
        <v>500</v>
      </c>
    </row>
    <row r="15463" spans="1:13" x14ac:dyDescent="0.2">
      <c r="A15463" s="34" t="s">
        <v>116357</v>
      </c>
      <c r="B15463" s="34">
        <v>583</v>
      </c>
      <c r="C15463" s="34">
        <v>574</v>
      </c>
      <c r="D15463" s="34">
        <v>601</v>
      </c>
      <c r="E15463" s="34">
        <v>553</v>
      </c>
      <c r="F15463" s="34">
        <v>569</v>
      </c>
      <c r="G15463" s="34">
        <v>593</v>
      </c>
      <c r="H15463" s="34">
        <v>552</v>
      </c>
      <c r="I15463" s="34">
        <v>517</v>
      </c>
      <c r="J15463" s="34">
        <v>506</v>
      </c>
      <c r="K15463" s="34">
        <v>471</v>
      </c>
      <c r="L15463" s="34">
        <v>586</v>
      </c>
      <c r="M15463" s="34">
        <v>454</v>
      </c>
    </row>
    <row r="15464" spans="1:13" x14ac:dyDescent="0.2">
      <c r="A15464" s="34" t="s">
        <v>116358</v>
      </c>
      <c r="B15464" s="34">
        <v>352</v>
      </c>
      <c r="C15464" s="34">
        <v>366</v>
      </c>
      <c r="D15464" s="34">
        <v>350</v>
      </c>
      <c r="E15464" s="34">
        <v>380</v>
      </c>
      <c r="F15464" s="34">
        <v>332</v>
      </c>
      <c r="G15464" s="34">
        <v>349</v>
      </c>
      <c r="H15464" s="34">
        <v>371</v>
      </c>
      <c r="I15464" s="34">
        <v>357</v>
      </c>
      <c r="J15464" s="34">
        <v>388</v>
      </c>
      <c r="K15464" s="34">
        <v>260</v>
      </c>
      <c r="L15464" s="34">
        <v>378</v>
      </c>
      <c r="M15464" s="34">
        <v>258</v>
      </c>
    </row>
    <row r="15465" spans="1:13" x14ac:dyDescent="0.2">
      <c r="A15465" s="34" t="s">
        <v>116359</v>
      </c>
      <c r="B15465" s="34">
        <v>548</v>
      </c>
      <c r="C15465" s="34">
        <v>1135</v>
      </c>
      <c r="D15465" s="34">
        <v>587</v>
      </c>
      <c r="E15465" s="34">
        <v>1181</v>
      </c>
      <c r="F15465" s="34">
        <v>615</v>
      </c>
      <c r="G15465" s="34">
        <v>1052</v>
      </c>
      <c r="H15465" s="34">
        <v>684</v>
      </c>
      <c r="I15465" s="34">
        <v>1139</v>
      </c>
      <c r="J15465" s="34">
        <v>595</v>
      </c>
      <c r="K15465" s="34">
        <v>948</v>
      </c>
      <c r="L15465" s="34">
        <v>528</v>
      </c>
      <c r="M15465" s="34">
        <v>841</v>
      </c>
    </row>
    <row r="15466" spans="1:13" x14ac:dyDescent="0.2">
      <c r="A15466" s="34" t="s">
        <v>116360</v>
      </c>
      <c r="B15466" s="34">
        <v>644</v>
      </c>
      <c r="C15466" s="34">
        <v>640</v>
      </c>
      <c r="D15466" s="34">
        <v>789</v>
      </c>
      <c r="E15466" s="34">
        <v>772</v>
      </c>
      <c r="F15466" s="34">
        <v>643</v>
      </c>
      <c r="G15466" s="34">
        <v>654</v>
      </c>
      <c r="H15466" s="34">
        <v>757</v>
      </c>
      <c r="I15466" s="34">
        <v>666</v>
      </c>
      <c r="J15466" s="34">
        <v>719</v>
      </c>
      <c r="K15466" s="34">
        <v>576</v>
      </c>
      <c r="L15466" s="34">
        <v>793</v>
      </c>
      <c r="M15466" s="34">
        <v>569</v>
      </c>
    </row>
    <row r="15467" spans="1:13" x14ac:dyDescent="0.2">
      <c r="A15467" s="34" t="s">
        <v>116361</v>
      </c>
      <c r="B15467" s="34">
        <v>1491</v>
      </c>
      <c r="C15467" s="34">
        <v>1357</v>
      </c>
      <c r="D15467" s="34">
        <v>1535</v>
      </c>
      <c r="E15467" s="34">
        <v>1504</v>
      </c>
      <c r="F15467" s="34">
        <v>1494</v>
      </c>
      <c r="G15467" s="34">
        <v>1270</v>
      </c>
      <c r="H15467" s="34">
        <v>1663</v>
      </c>
      <c r="I15467" s="34">
        <v>1421</v>
      </c>
      <c r="J15467" s="34">
        <v>1607</v>
      </c>
      <c r="K15467" s="34">
        <v>1168</v>
      </c>
      <c r="L15467" s="34">
        <v>1529</v>
      </c>
      <c r="M15467" s="34">
        <v>1126</v>
      </c>
    </row>
    <row r="15468" spans="1:13" x14ac:dyDescent="0.2">
      <c r="A15468" s="34" t="s">
        <v>116362</v>
      </c>
      <c r="B15468" s="34">
        <v>291</v>
      </c>
      <c r="C15468" s="34">
        <v>404</v>
      </c>
      <c r="D15468" s="34">
        <v>313</v>
      </c>
      <c r="E15468" s="34">
        <v>404</v>
      </c>
      <c r="F15468" s="34">
        <v>299</v>
      </c>
      <c r="G15468" s="34">
        <v>403</v>
      </c>
      <c r="H15468" s="34">
        <v>427</v>
      </c>
      <c r="I15468" s="34">
        <v>363</v>
      </c>
      <c r="J15468" s="34">
        <v>347</v>
      </c>
      <c r="K15468" s="34">
        <v>323</v>
      </c>
      <c r="L15468" s="34">
        <v>319</v>
      </c>
      <c r="M15468" s="34">
        <v>266</v>
      </c>
    </row>
    <row r="15469" spans="1:13" x14ac:dyDescent="0.2">
      <c r="A15469" s="34" t="s">
        <v>116363</v>
      </c>
      <c r="B15469" s="34">
        <v>256</v>
      </c>
      <c r="C15469" s="34">
        <v>372</v>
      </c>
      <c r="D15469" s="34">
        <v>355</v>
      </c>
      <c r="E15469" s="34">
        <v>457</v>
      </c>
      <c r="F15469" s="34">
        <v>269</v>
      </c>
      <c r="G15469" s="34">
        <v>341</v>
      </c>
      <c r="H15469" s="34">
        <v>336</v>
      </c>
      <c r="I15469" s="34">
        <v>322</v>
      </c>
      <c r="J15469" s="34">
        <v>322</v>
      </c>
      <c r="K15469" s="34">
        <v>267</v>
      </c>
      <c r="L15469" s="34">
        <v>259</v>
      </c>
      <c r="M15469" s="34">
        <v>253</v>
      </c>
    </row>
    <row r="15470" spans="1:13" x14ac:dyDescent="0.2">
      <c r="A15470" s="34" t="s">
        <v>116364</v>
      </c>
      <c r="B15470" s="34">
        <v>483</v>
      </c>
      <c r="C15470" s="34">
        <v>493</v>
      </c>
      <c r="D15470" s="34">
        <v>457</v>
      </c>
      <c r="E15470" s="34">
        <v>460</v>
      </c>
      <c r="F15470" s="34">
        <v>306</v>
      </c>
      <c r="G15470" s="34">
        <v>500</v>
      </c>
      <c r="H15470" s="34">
        <v>447</v>
      </c>
      <c r="I15470" s="34">
        <v>476</v>
      </c>
      <c r="J15470" s="34">
        <v>467</v>
      </c>
      <c r="K15470" s="34">
        <v>394</v>
      </c>
      <c r="L15470" s="34">
        <v>464</v>
      </c>
      <c r="M15470" s="34">
        <v>373</v>
      </c>
    </row>
    <row r="15471" spans="1:13" x14ac:dyDescent="0.2">
      <c r="A15471" s="34" t="s">
        <v>116365</v>
      </c>
      <c r="B15471" s="34">
        <v>326</v>
      </c>
      <c r="C15471" s="34">
        <v>349</v>
      </c>
      <c r="D15471" s="34">
        <v>424</v>
      </c>
      <c r="E15471" s="34">
        <v>401</v>
      </c>
      <c r="F15471" s="34">
        <v>347</v>
      </c>
      <c r="G15471" s="34">
        <v>384</v>
      </c>
      <c r="H15471" s="34">
        <v>416</v>
      </c>
      <c r="I15471" s="34">
        <v>421</v>
      </c>
      <c r="J15471" s="34">
        <v>365</v>
      </c>
      <c r="K15471" s="34">
        <v>332</v>
      </c>
      <c r="L15471" s="34">
        <v>401</v>
      </c>
      <c r="M15471" s="34">
        <v>340</v>
      </c>
    </row>
    <row r="15472" spans="1:13" x14ac:dyDescent="0.2">
      <c r="A15472" s="34" t="s">
        <v>116366</v>
      </c>
      <c r="B15472" s="34">
        <v>397</v>
      </c>
      <c r="C15472" s="34">
        <v>481</v>
      </c>
      <c r="D15472" s="34">
        <v>343</v>
      </c>
      <c r="E15472" s="34">
        <v>445</v>
      </c>
      <c r="F15472" s="34">
        <v>357</v>
      </c>
      <c r="G15472" s="34">
        <v>391</v>
      </c>
      <c r="H15472" s="34">
        <v>454</v>
      </c>
      <c r="I15472" s="34">
        <v>444</v>
      </c>
      <c r="J15472" s="34">
        <v>473</v>
      </c>
      <c r="K15472" s="34">
        <v>334</v>
      </c>
      <c r="L15472" s="34">
        <v>400</v>
      </c>
      <c r="M15472" s="34">
        <v>348</v>
      </c>
    </row>
    <row r="15473" spans="1:13" x14ac:dyDescent="0.2">
      <c r="A15473" s="34" t="s">
        <v>116367</v>
      </c>
      <c r="B15473" s="34">
        <v>257</v>
      </c>
      <c r="C15473" s="34">
        <v>298</v>
      </c>
      <c r="D15473" s="34">
        <v>298</v>
      </c>
      <c r="E15473" s="34">
        <v>332</v>
      </c>
      <c r="F15473" s="34">
        <v>287</v>
      </c>
      <c r="G15473" s="34">
        <v>314</v>
      </c>
      <c r="H15473" s="34">
        <v>371</v>
      </c>
      <c r="I15473" s="34">
        <v>353</v>
      </c>
      <c r="J15473" s="34">
        <v>357</v>
      </c>
      <c r="K15473" s="34">
        <v>275</v>
      </c>
      <c r="L15473" s="34">
        <v>334</v>
      </c>
      <c r="M15473" s="34">
        <v>243</v>
      </c>
    </row>
    <row r="15474" spans="1:13" x14ac:dyDescent="0.2">
      <c r="A15474" s="34" t="s">
        <v>116368</v>
      </c>
      <c r="B15474" s="34">
        <v>315</v>
      </c>
      <c r="C15474" s="34">
        <v>357</v>
      </c>
      <c r="D15474" s="34">
        <v>429</v>
      </c>
      <c r="E15474" s="34">
        <v>360</v>
      </c>
      <c r="F15474" s="34">
        <v>292</v>
      </c>
      <c r="G15474" s="34">
        <v>315</v>
      </c>
      <c r="H15474" s="34">
        <v>397</v>
      </c>
      <c r="I15474" s="34">
        <v>343</v>
      </c>
      <c r="J15474" s="34">
        <v>370</v>
      </c>
      <c r="K15474" s="34">
        <v>292</v>
      </c>
      <c r="L15474" s="34">
        <v>339</v>
      </c>
      <c r="M15474" s="34">
        <v>259</v>
      </c>
    </row>
    <row r="15475" spans="1:13" x14ac:dyDescent="0.2">
      <c r="A15475" s="34" t="s">
        <v>116369</v>
      </c>
      <c r="B15475" s="34">
        <v>177</v>
      </c>
      <c r="C15475" s="34">
        <v>140</v>
      </c>
      <c r="D15475" s="34">
        <v>182</v>
      </c>
      <c r="E15475" s="34">
        <v>181</v>
      </c>
      <c r="F15475" s="34">
        <v>109</v>
      </c>
      <c r="G15475" s="34">
        <v>164</v>
      </c>
      <c r="H15475" s="34">
        <v>140</v>
      </c>
      <c r="I15475" s="34">
        <v>156</v>
      </c>
      <c r="J15475" s="34">
        <v>139</v>
      </c>
      <c r="K15475" s="34">
        <v>150</v>
      </c>
      <c r="L15475" s="34">
        <v>151</v>
      </c>
      <c r="M15475" s="34">
        <v>115</v>
      </c>
    </row>
    <row r="15476" spans="1:13" x14ac:dyDescent="0.2">
      <c r="A15476" s="34" t="s">
        <v>116370</v>
      </c>
      <c r="B15476" s="34">
        <v>191</v>
      </c>
      <c r="C15476" s="34">
        <v>264</v>
      </c>
      <c r="D15476" s="34">
        <v>245</v>
      </c>
      <c r="E15476" s="34">
        <v>244</v>
      </c>
      <c r="F15476" s="34">
        <v>202</v>
      </c>
      <c r="G15476" s="34">
        <v>246</v>
      </c>
      <c r="H15476" s="34">
        <v>266</v>
      </c>
      <c r="I15476" s="34">
        <v>261</v>
      </c>
      <c r="J15476" s="34">
        <v>255</v>
      </c>
      <c r="K15476" s="34">
        <v>228</v>
      </c>
      <c r="L15476" s="34">
        <v>223</v>
      </c>
      <c r="M15476" s="34">
        <v>200</v>
      </c>
    </row>
    <row r="15477" spans="1:13" x14ac:dyDescent="0.2">
      <c r="A15477" s="34" t="s">
        <v>116371</v>
      </c>
      <c r="B15477" s="34">
        <v>256</v>
      </c>
      <c r="C15477" s="34">
        <v>229</v>
      </c>
      <c r="D15477" s="34">
        <v>242</v>
      </c>
      <c r="E15477" s="34">
        <v>258</v>
      </c>
      <c r="F15477" s="34">
        <v>262</v>
      </c>
      <c r="G15477" s="34">
        <v>246</v>
      </c>
      <c r="H15477" s="34">
        <v>289</v>
      </c>
      <c r="I15477" s="34">
        <v>247</v>
      </c>
      <c r="J15477" s="34">
        <v>222</v>
      </c>
      <c r="K15477" s="34">
        <v>179</v>
      </c>
      <c r="L15477" s="34">
        <v>222</v>
      </c>
      <c r="M15477" s="34">
        <v>163</v>
      </c>
    </row>
    <row r="15478" spans="1:13" x14ac:dyDescent="0.2">
      <c r="A15478" s="34" t="s">
        <v>116372</v>
      </c>
      <c r="B15478" s="34">
        <v>302</v>
      </c>
      <c r="C15478" s="34">
        <v>307</v>
      </c>
      <c r="D15478" s="34">
        <v>342</v>
      </c>
      <c r="E15478" s="34">
        <v>312</v>
      </c>
      <c r="F15478" s="34">
        <v>262</v>
      </c>
      <c r="G15478" s="34">
        <v>282</v>
      </c>
      <c r="H15478" s="34">
        <v>397</v>
      </c>
      <c r="I15478" s="34">
        <v>309</v>
      </c>
      <c r="J15478" s="34">
        <v>313</v>
      </c>
      <c r="K15478" s="34">
        <v>197</v>
      </c>
      <c r="L15478" s="34">
        <v>313</v>
      </c>
      <c r="M15478" s="34">
        <v>245</v>
      </c>
    </row>
    <row r="15479" spans="1:13" x14ac:dyDescent="0.2">
      <c r="A15479" s="34" t="s">
        <v>116373</v>
      </c>
      <c r="B15479" s="34">
        <v>376</v>
      </c>
      <c r="C15479" s="34">
        <v>316</v>
      </c>
      <c r="D15479" s="34">
        <v>386</v>
      </c>
      <c r="E15479" s="34">
        <v>343</v>
      </c>
      <c r="F15479" s="34">
        <v>361</v>
      </c>
      <c r="G15479" s="34">
        <v>314</v>
      </c>
      <c r="H15479" s="34">
        <v>396</v>
      </c>
      <c r="I15479" s="34">
        <v>316</v>
      </c>
      <c r="J15479" s="34">
        <v>432</v>
      </c>
      <c r="K15479" s="34">
        <v>290</v>
      </c>
      <c r="L15479" s="34">
        <v>394</v>
      </c>
      <c r="M15479" s="34">
        <v>254</v>
      </c>
    </row>
    <row r="15480" spans="1:13" x14ac:dyDescent="0.2">
      <c r="A15480" s="34" t="s">
        <v>116374</v>
      </c>
      <c r="B15480" s="34">
        <v>456</v>
      </c>
      <c r="C15480" s="34">
        <v>500</v>
      </c>
      <c r="D15480" s="34">
        <v>489</v>
      </c>
      <c r="E15480" s="34">
        <v>602</v>
      </c>
      <c r="F15480" s="34">
        <v>572</v>
      </c>
      <c r="G15480" s="34">
        <v>490</v>
      </c>
      <c r="H15480" s="34">
        <v>588</v>
      </c>
      <c r="I15480" s="34">
        <v>560</v>
      </c>
      <c r="J15480" s="34">
        <v>561</v>
      </c>
      <c r="K15480" s="34">
        <v>480</v>
      </c>
      <c r="L15480" s="34">
        <v>444</v>
      </c>
      <c r="M15480" s="34">
        <v>443</v>
      </c>
    </row>
    <row r="15481" spans="1:13" x14ac:dyDescent="0.2">
      <c r="A15481" s="34" t="s">
        <v>116375</v>
      </c>
      <c r="B15481" s="34">
        <v>492</v>
      </c>
      <c r="C15481" s="34">
        <v>661</v>
      </c>
      <c r="D15481" s="34">
        <v>542</v>
      </c>
      <c r="E15481" s="34">
        <v>749</v>
      </c>
      <c r="F15481" s="34">
        <v>488</v>
      </c>
      <c r="G15481" s="34">
        <v>643</v>
      </c>
      <c r="H15481" s="34">
        <v>620</v>
      </c>
      <c r="I15481" s="34">
        <v>624</v>
      </c>
      <c r="J15481" s="34">
        <v>556</v>
      </c>
      <c r="K15481" s="34">
        <v>507</v>
      </c>
      <c r="L15481" s="34">
        <v>441</v>
      </c>
      <c r="M15481" s="34">
        <v>540</v>
      </c>
    </row>
    <row r="15482" spans="1:13" x14ac:dyDescent="0.2">
      <c r="A15482" s="34" t="s">
        <v>116376</v>
      </c>
      <c r="B15482" s="34">
        <v>1325</v>
      </c>
      <c r="C15482" s="34">
        <v>1390</v>
      </c>
      <c r="D15482" s="34">
        <v>1384</v>
      </c>
      <c r="E15482" s="34">
        <v>1371</v>
      </c>
      <c r="F15482" s="34">
        <v>1304</v>
      </c>
      <c r="G15482" s="34">
        <v>1207</v>
      </c>
      <c r="H15482" s="34">
        <v>1504</v>
      </c>
      <c r="I15482" s="34">
        <v>1225</v>
      </c>
      <c r="J15482" s="34">
        <v>1496</v>
      </c>
      <c r="K15482" s="34">
        <v>1069</v>
      </c>
      <c r="L15482" s="34">
        <v>1369</v>
      </c>
      <c r="M15482" s="34">
        <v>975</v>
      </c>
    </row>
    <row r="15483" spans="1:13" x14ac:dyDescent="0.2">
      <c r="A15483" s="34" t="s">
        <v>116377</v>
      </c>
      <c r="B15483" s="34">
        <v>339</v>
      </c>
      <c r="C15483" s="34">
        <v>431</v>
      </c>
      <c r="D15483" s="34">
        <v>423</v>
      </c>
      <c r="E15483" s="34">
        <v>450</v>
      </c>
      <c r="F15483" s="34">
        <v>312</v>
      </c>
      <c r="G15483" s="34">
        <v>440</v>
      </c>
      <c r="H15483" s="34">
        <v>410</v>
      </c>
      <c r="I15483" s="34">
        <v>433</v>
      </c>
      <c r="J15483" s="34">
        <v>410</v>
      </c>
      <c r="K15483" s="34">
        <v>340</v>
      </c>
      <c r="L15483" s="34">
        <v>385</v>
      </c>
      <c r="M15483" s="34">
        <v>290</v>
      </c>
    </row>
    <row r="15484" spans="1:13" x14ac:dyDescent="0.2">
      <c r="A15484" s="34" t="s">
        <v>116378</v>
      </c>
      <c r="B15484" s="34">
        <v>197</v>
      </c>
      <c r="C15484" s="34">
        <v>283</v>
      </c>
      <c r="D15484" s="34">
        <v>315</v>
      </c>
      <c r="E15484" s="34">
        <v>286</v>
      </c>
      <c r="F15484" s="34">
        <v>261</v>
      </c>
      <c r="G15484" s="34">
        <v>231</v>
      </c>
      <c r="H15484" s="34">
        <v>232</v>
      </c>
      <c r="I15484" s="34">
        <v>290</v>
      </c>
      <c r="J15484" s="34">
        <v>245</v>
      </c>
      <c r="K15484" s="34">
        <v>220</v>
      </c>
      <c r="L15484" s="34">
        <v>271</v>
      </c>
      <c r="M15484" s="34">
        <v>215</v>
      </c>
    </row>
    <row r="15485" spans="1:13" x14ac:dyDescent="0.2">
      <c r="A15485" s="34" t="s">
        <v>116379</v>
      </c>
      <c r="B15485" s="34">
        <v>420</v>
      </c>
      <c r="C15485" s="34">
        <v>863</v>
      </c>
      <c r="D15485" s="34">
        <v>388</v>
      </c>
      <c r="E15485" s="34">
        <v>915</v>
      </c>
      <c r="F15485" s="34">
        <v>322</v>
      </c>
      <c r="G15485" s="34">
        <v>829</v>
      </c>
      <c r="H15485" s="34">
        <v>395</v>
      </c>
      <c r="I15485" s="34">
        <v>868</v>
      </c>
      <c r="J15485" s="34">
        <v>353</v>
      </c>
      <c r="K15485" s="34">
        <v>705</v>
      </c>
      <c r="L15485" s="34">
        <v>356</v>
      </c>
      <c r="M15485" s="34">
        <v>644</v>
      </c>
    </row>
    <row r="15486" spans="1:13" x14ac:dyDescent="0.2">
      <c r="A15486" s="34" t="s">
        <v>116380</v>
      </c>
      <c r="B15486" s="34">
        <v>393</v>
      </c>
      <c r="C15486" s="34">
        <v>417</v>
      </c>
      <c r="D15486" s="34">
        <v>349</v>
      </c>
      <c r="E15486" s="34">
        <v>418</v>
      </c>
      <c r="F15486" s="34">
        <v>391</v>
      </c>
      <c r="G15486" s="34">
        <v>389</v>
      </c>
      <c r="H15486" s="34">
        <v>382</v>
      </c>
      <c r="I15486" s="34">
        <v>349</v>
      </c>
      <c r="J15486" s="34">
        <v>413</v>
      </c>
      <c r="K15486" s="34">
        <v>319</v>
      </c>
      <c r="L15486" s="34">
        <v>392</v>
      </c>
      <c r="M15486" s="34">
        <v>327</v>
      </c>
    </row>
    <row r="15487" spans="1:13" x14ac:dyDescent="0.2">
      <c r="A15487" s="34" t="s">
        <v>116381</v>
      </c>
      <c r="B15487" s="34">
        <v>360</v>
      </c>
      <c r="C15487" s="34">
        <v>318</v>
      </c>
      <c r="D15487" s="34">
        <v>407</v>
      </c>
      <c r="E15487" s="34">
        <v>427</v>
      </c>
      <c r="F15487" s="34">
        <v>369</v>
      </c>
      <c r="G15487" s="34">
        <v>385</v>
      </c>
      <c r="H15487" s="34">
        <v>417</v>
      </c>
      <c r="I15487" s="34">
        <v>375</v>
      </c>
      <c r="J15487" s="34">
        <v>355</v>
      </c>
      <c r="K15487" s="34">
        <v>297</v>
      </c>
      <c r="L15487" s="34">
        <v>315</v>
      </c>
      <c r="M15487" s="34">
        <v>296</v>
      </c>
    </row>
    <row r="15488" spans="1:13" x14ac:dyDescent="0.2">
      <c r="A15488" s="34" t="s">
        <v>116382</v>
      </c>
      <c r="B15488" s="34">
        <v>333</v>
      </c>
      <c r="C15488" s="34">
        <v>313</v>
      </c>
      <c r="D15488" s="34">
        <v>294</v>
      </c>
      <c r="E15488" s="34">
        <v>312</v>
      </c>
      <c r="F15488" s="34">
        <v>291</v>
      </c>
      <c r="G15488" s="34">
        <v>311</v>
      </c>
      <c r="H15488" s="34">
        <v>369</v>
      </c>
      <c r="I15488" s="34">
        <v>300</v>
      </c>
      <c r="J15488" s="34">
        <v>322</v>
      </c>
      <c r="K15488" s="34">
        <v>249</v>
      </c>
      <c r="L15488" s="34">
        <v>282</v>
      </c>
      <c r="M15488" s="34">
        <v>257</v>
      </c>
    </row>
    <row r="15489" spans="1:13" x14ac:dyDescent="0.2">
      <c r="A15489" s="34" t="s">
        <v>116383</v>
      </c>
      <c r="B15489" s="34">
        <v>374</v>
      </c>
      <c r="C15489" s="34">
        <v>408</v>
      </c>
      <c r="D15489" s="34">
        <v>350</v>
      </c>
      <c r="E15489" s="34">
        <v>383</v>
      </c>
      <c r="F15489" s="34">
        <v>300</v>
      </c>
      <c r="G15489" s="34">
        <v>321</v>
      </c>
      <c r="H15489" s="34">
        <v>347</v>
      </c>
      <c r="I15489" s="34">
        <v>332</v>
      </c>
      <c r="J15489" s="34">
        <v>310</v>
      </c>
      <c r="K15489" s="34">
        <v>308</v>
      </c>
      <c r="L15489" s="34">
        <v>363</v>
      </c>
      <c r="M15489" s="34">
        <v>287</v>
      </c>
    </row>
    <row r="15490" spans="1:13" x14ac:dyDescent="0.2">
      <c r="A15490" s="34" t="s">
        <v>116384</v>
      </c>
      <c r="B15490" s="34">
        <v>270</v>
      </c>
      <c r="C15490" s="34">
        <v>368</v>
      </c>
      <c r="D15490" s="34">
        <v>356</v>
      </c>
      <c r="E15490" s="34">
        <v>349</v>
      </c>
      <c r="F15490" s="34">
        <v>288</v>
      </c>
      <c r="G15490" s="34">
        <v>295</v>
      </c>
      <c r="H15490" s="34">
        <v>396</v>
      </c>
      <c r="I15490" s="34">
        <v>301</v>
      </c>
      <c r="J15490" s="34">
        <v>342</v>
      </c>
      <c r="K15490" s="34">
        <v>247</v>
      </c>
      <c r="L15490" s="34">
        <v>314</v>
      </c>
      <c r="M15490" s="34">
        <v>243</v>
      </c>
    </row>
    <row r="15491" spans="1:13" x14ac:dyDescent="0.2">
      <c r="A15491" s="34" t="s">
        <v>116385</v>
      </c>
      <c r="B15491" s="34">
        <v>382</v>
      </c>
      <c r="C15491" s="34">
        <v>665</v>
      </c>
      <c r="D15491" s="34">
        <v>447</v>
      </c>
      <c r="E15491" s="34">
        <v>703</v>
      </c>
      <c r="F15491" s="34">
        <v>381</v>
      </c>
      <c r="G15491" s="34">
        <v>650</v>
      </c>
      <c r="H15491" s="34">
        <v>476</v>
      </c>
      <c r="I15491" s="34">
        <v>699</v>
      </c>
      <c r="J15491" s="34">
        <v>485</v>
      </c>
      <c r="K15491" s="34">
        <v>592</v>
      </c>
      <c r="L15491" s="34">
        <v>364</v>
      </c>
      <c r="M15491" s="34">
        <v>532</v>
      </c>
    </row>
    <row r="15492" spans="1:13" x14ac:dyDescent="0.2">
      <c r="A15492" s="34" t="s">
        <v>116386</v>
      </c>
      <c r="B15492" s="34">
        <v>734</v>
      </c>
      <c r="C15492" s="34">
        <v>800</v>
      </c>
      <c r="D15492" s="34">
        <v>854</v>
      </c>
      <c r="E15492" s="34">
        <v>848</v>
      </c>
      <c r="F15492" s="34">
        <v>774</v>
      </c>
      <c r="G15492" s="34">
        <v>739</v>
      </c>
      <c r="H15492" s="34">
        <v>875</v>
      </c>
      <c r="I15492" s="34">
        <v>732</v>
      </c>
      <c r="J15492" s="34">
        <v>949</v>
      </c>
      <c r="K15492" s="34">
        <v>672</v>
      </c>
      <c r="L15492" s="34">
        <v>748</v>
      </c>
      <c r="M15492" s="34">
        <v>555</v>
      </c>
    </row>
    <row r="15493" spans="1:13" x14ac:dyDescent="0.2">
      <c r="A15493" s="34" t="s">
        <v>116387</v>
      </c>
      <c r="B15493" s="34">
        <v>566</v>
      </c>
      <c r="C15493" s="34">
        <v>607</v>
      </c>
      <c r="D15493" s="34">
        <v>588</v>
      </c>
      <c r="E15493" s="34">
        <v>678</v>
      </c>
      <c r="F15493" s="34">
        <v>542</v>
      </c>
      <c r="G15493" s="34">
        <v>540</v>
      </c>
      <c r="H15493" s="34">
        <v>603</v>
      </c>
      <c r="I15493" s="34">
        <v>607</v>
      </c>
      <c r="J15493" s="34">
        <v>583</v>
      </c>
      <c r="K15493" s="34">
        <v>487</v>
      </c>
      <c r="L15493" s="34">
        <v>541</v>
      </c>
      <c r="M15493" s="34">
        <v>420</v>
      </c>
    </row>
    <row r="15494" spans="1:13" x14ac:dyDescent="0.2">
      <c r="A15494" s="34" t="s">
        <v>116388</v>
      </c>
      <c r="B15494" s="34">
        <v>171</v>
      </c>
      <c r="C15494" s="34">
        <v>185</v>
      </c>
      <c r="D15494" s="34">
        <v>219</v>
      </c>
      <c r="E15494" s="34">
        <v>172</v>
      </c>
      <c r="F15494" s="34">
        <v>113</v>
      </c>
      <c r="G15494" s="34">
        <v>180</v>
      </c>
      <c r="H15494" s="34">
        <v>155</v>
      </c>
      <c r="I15494" s="34">
        <v>160</v>
      </c>
      <c r="J15494" s="34">
        <v>140</v>
      </c>
      <c r="K15494" s="34">
        <v>123</v>
      </c>
      <c r="L15494" s="34">
        <v>96</v>
      </c>
      <c r="M15494" s="34">
        <v>160</v>
      </c>
    </row>
    <row r="15495" spans="1:13" x14ac:dyDescent="0.2">
      <c r="A15495" s="34" t="s">
        <v>116389</v>
      </c>
      <c r="B15495" s="34">
        <v>362</v>
      </c>
      <c r="C15495" s="34">
        <v>383</v>
      </c>
      <c r="D15495" s="34">
        <v>435</v>
      </c>
      <c r="E15495" s="34">
        <v>484</v>
      </c>
      <c r="F15495" s="34">
        <v>335</v>
      </c>
      <c r="G15495" s="34">
        <v>379</v>
      </c>
      <c r="H15495" s="34">
        <v>442</v>
      </c>
      <c r="I15495" s="34">
        <v>446</v>
      </c>
      <c r="J15495" s="34">
        <v>345</v>
      </c>
      <c r="K15495" s="34">
        <v>315</v>
      </c>
      <c r="L15495" s="34">
        <v>353</v>
      </c>
      <c r="M15495" s="34">
        <v>343</v>
      </c>
    </row>
    <row r="15496" spans="1:13" x14ac:dyDescent="0.2">
      <c r="A15496" s="34" t="s">
        <v>116390</v>
      </c>
      <c r="B15496" s="34">
        <v>246</v>
      </c>
      <c r="C15496" s="34">
        <v>248</v>
      </c>
      <c r="D15496" s="34">
        <v>275</v>
      </c>
      <c r="E15496" s="34">
        <v>290</v>
      </c>
      <c r="F15496" s="34">
        <v>233</v>
      </c>
      <c r="G15496" s="34">
        <v>231</v>
      </c>
      <c r="H15496" s="34">
        <v>287</v>
      </c>
      <c r="I15496" s="34">
        <v>256</v>
      </c>
      <c r="J15496" s="34">
        <v>280</v>
      </c>
      <c r="K15496" s="34">
        <v>238</v>
      </c>
      <c r="L15496" s="34">
        <v>275</v>
      </c>
      <c r="M15496" s="34">
        <v>217</v>
      </c>
    </row>
    <row r="15497" spans="1:13" x14ac:dyDescent="0.2">
      <c r="A15497" s="34" t="s">
        <v>116391</v>
      </c>
      <c r="B15497" s="34">
        <v>177</v>
      </c>
      <c r="C15497" s="34">
        <v>235</v>
      </c>
      <c r="D15497" s="34">
        <v>207</v>
      </c>
      <c r="E15497" s="34">
        <v>241</v>
      </c>
      <c r="F15497" s="34">
        <v>200</v>
      </c>
      <c r="G15497" s="34">
        <v>199</v>
      </c>
      <c r="H15497" s="34">
        <v>230</v>
      </c>
      <c r="I15497" s="34">
        <v>218</v>
      </c>
      <c r="J15497" s="34">
        <v>267</v>
      </c>
      <c r="K15497" s="34">
        <v>178</v>
      </c>
      <c r="L15497" s="34">
        <v>204</v>
      </c>
      <c r="M15497" s="34">
        <v>171</v>
      </c>
    </row>
    <row r="15498" spans="1:13" x14ac:dyDescent="0.2">
      <c r="A15498" s="34" t="s">
        <v>116392</v>
      </c>
      <c r="B15498" s="34">
        <v>134</v>
      </c>
      <c r="C15498" s="34">
        <v>321</v>
      </c>
      <c r="D15498" s="34">
        <v>162</v>
      </c>
      <c r="E15498" s="34">
        <v>327</v>
      </c>
      <c r="F15498" s="34">
        <v>152</v>
      </c>
      <c r="G15498" s="34">
        <v>256</v>
      </c>
      <c r="H15498" s="34">
        <v>193</v>
      </c>
      <c r="I15498" s="34">
        <v>328</v>
      </c>
      <c r="J15498" s="34">
        <v>124</v>
      </c>
      <c r="K15498" s="34">
        <v>254</v>
      </c>
      <c r="L15498" s="34">
        <v>170</v>
      </c>
      <c r="M15498" s="34">
        <v>235</v>
      </c>
    </row>
    <row r="15499" spans="1:13" x14ac:dyDescent="0.2">
      <c r="A15499" s="34" t="s">
        <v>116393</v>
      </c>
      <c r="B15499" s="34">
        <v>529</v>
      </c>
      <c r="C15499" s="34">
        <v>664</v>
      </c>
      <c r="D15499" s="34">
        <v>582</v>
      </c>
      <c r="E15499" s="34">
        <v>638</v>
      </c>
      <c r="F15499" s="34">
        <v>524</v>
      </c>
      <c r="G15499" s="34">
        <v>553</v>
      </c>
      <c r="H15499" s="34">
        <v>717</v>
      </c>
      <c r="I15499" s="34">
        <v>648</v>
      </c>
      <c r="J15499" s="34">
        <v>588</v>
      </c>
      <c r="K15499" s="34">
        <v>508</v>
      </c>
      <c r="L15499" s="34">
        <v>551</v>
      </c>
      <c r="M15499" s="34">
        <v>447</v>
      </c>
    </row>
    <row r="15500" spans="1:13" x14ac:dyDescent="0.2">
      <c r="A15500" s="34" t="s">
        <v>116394</v>
      </c>
      <c r="B15500" s="34">
        <v>244</v>
      </c>
      <c r="C15500" s="34">
        <v>219</v>
      </c>
      <c r="D15500" s="34">
        <v>201</v>
      </c>
      <c r="E15500" s="34">
        <v>247</v>
      </c>
      <c r="F15500" s="34">
        <v>214</v>
      </c>
      <c r="G15500" s="34">
        <v>203</v>
      </c>
      <c r="H15500" s="34">
        <v>221</v>
      </c>
      <c r="I15500" s="34">
        <v>203</v>
      </c>
      <c r="J15500" s="34">
        <v>229</v>
      </c>
      <c r="K15500" s="34">
        <v>159</v>
      </c>
      <c r="L15500" s="34">
        <v>232</v>
      </c>
      <c r="M15500" s="34">
        <v>152</v>
      </c>
    </row>
    <row r="15501" spans="1:13" x14ac:dyDescent="0.2">
      <c r="A15501" s="34" t="s">
        <v>116395</v>
      </c>
      <c r="B15501" s="34">
        <v>319</v>
      </c>
      <c r="C15501" s="34">
        <v>403</v>
      </c>
      <c r="D15501" s="34">
        <v>377</v>
      </c>
      <c r="E15501" s="34">
        <v>375</v>
      </c>
      <c r="F15501" s="34">
        <v>323</v>
      </c>
      <c r="G15501" s="34">
        <v>336</v>
      </c>
      <c r="H15501" s="34">
        <v>359</v>
      </c>
      <c r="I15501" s="34">
        <v>374</v>
      </c>
      <c r="J15501" s="34">
        <v>364</v>
      </c>
      <c r="K15501" s="34">
        <v>265</v>
      </c>
      <c r="L15501" s="34">
        <v>384</v>
      </c>
      <c r="M15501" s="34">
        <v>293</v>
      </c>
    </row>
    <row r="15502" spans="1:13" x14ac:dyDescent="0.2">
      <c r="A15502" s="34" t="s">
        <v>116396</v>
      </c>
      <c r="B15502" s="34">
        <v>965</v>
      </c>
      <c r="C15502" s="34">
        <v>805</v>
      </c>
      <c r="D15502" s="34">
        <v>1024</v>
      </c>
      <c r="E15502" s="34">
        <v>880</v>
      </c>
      <c r="F15502" s="34">
        <v>867</v>
      </c>
      <c r="G15502" s="34">
        <v>776</v>
      </c>
      <c r="H15502" s="34">
        <v>1055</v>
      </c>
      <c r="I15502" s="34">
        <v>784</v>
      </c>
      <c r="J15502" s="34">
        <v>984</v>
      </c>
      <c r="K15502" s="34">
        <v>691</v>
      </c>
      <c r="L15502" s="34">
        <v>898</v>
      </c>
      <c r="M15502" s="34">
        <v>671</v>
      </c>
    </row>
    <row r="15503" spans="1:13" x14ac:dyDescent="0.2">
      <c r="A15503" s="34" t="s">
        <v>116397</v>
      </c>
      <c r="B15503" s="34">
        <v>1488</v>
      </c>
      <c r="C15503" s="34">
        <v>1362</v>
      </c>
      <c r="D15503" s="34">
        <v>1470</v>
      </c>
      <c r="E15503" s="34">
        <v>1634</v>
      </c>
      <c r="F15503" s="34">
        <v>1333</v>
      </c>
      <c r="G15503" s="34">
        <v>1313</v>
      </c>
      <c r="H15503" s="34">
        <v>1719</v>
      </c>
      <c r="I15503" s="34">
        <v>1408</v>
      </c>
      <c r="J15503" s="34">
        <v>1539</v>
      </c>
      <c r="K15503" s="34">
        <v>1216</v>
      </c>
      <c r="L15503" s="34">
        <v>1487</v>
      </c>
      <c r="M15503" s="34">
        <v>996</v>
      </c>
    </row>
    <row r="15504" spans="1:13" x14ac:dyDescent="0.2">
      <c r="A15504" s="34" t="s">
        <v>116398</v>
      </c>
      <c r="B15504" s="34">
        <v>489</v>
      </c>
      <c r="C15504" s="34">
        <v>647</v>
      </c>
      <c r="D15504" s="34">
        <v>486</v>
      </c>
      <c r="E15504" s="34">
        <v>618</v>
      </c>
      <c r="F15504" s="34">
        <v>429</v>
      </c>
      <c r="G15504" s="34">
        <v>542</v>
      </c>
      <c r="H15504" s="34">
        <v>597</v>
      </c>
      <c r="I15504" s="34">
        <v>622</v>
      </c>
      <c r="J15504" s="34">
        <v>554</v>
      </c>
      <c r="K15504" s="34">
        <v>471</v>
      </c>
      <c r="L15504" s="34">
        <v>539</v>
      </c>
      <c r="M15504" s="34">
        <v>470</v>
      </c>
    </row>
    <row r="15505" spans="1:13" x14ac:dyDescent="0.2">
      <c r="A15505" s="34" t="s">
        <v>116399</v>
      </c>
      <c r="B15505" s="34">
        <v>562</v>
      </c>
      <c r="C15505" s="34">
        <v>670</v>
      </c>
      <c r="D15505" s="34">
        <v>577</v>
      </c>
      <c r="E15505" s="34">
        <v>699</v>
      </c>
      <c r="F15505" s="34">
        <v>572</v>
      </c>
      <c r="G15505" s="34">
        <v>627</v>
      </c>
      <c r="H15505" s="34">
        <v>714</v>
      </c>
      <c r="I15505" s="34">
        <v>672</v>
      </c>
      <c r="J15505" s="34">
        <v>687</v>
      </c>
      <c r="K15505" s="34">
        <v>619</v>
      </c>
      <c r="L15505" s="34">
        <v>580</v>
      </c>
      <c r="M15505" s="34">
        <v>509</v>
      </c>
    </row>
    <row r="15506" spans="1:13" x14ac:dyDescent="0.2">
      <c r="A15506" s="34" t="s">
        <v>116400</v>
      </c>
      <c r="B15506" s="34">
        <v>477</v>
      </c>
      <c r="C15506" s="34">
        <v>544</v>
      </c>
      <c r="D15506" s="34">
        <v>611</v>
      </c>
      <c r="E15506" s="34">
        <v>596</v>
      </c>
      <c r="F15506" s="34">
        <v>525</v>
      </c>
      <c r="G15506" s="34">
        <v>542</v>
      </c>
      <c r="H15506" s="34">
        <v>557</v>
      </c>
      <c r="I15506" s="34">
        <v>551</v>
      </c>
      <c r="J15506" s="34">
        <v>579</v>
      </c>
      <c r="K15506" s="34">
        <v>488</v>
      </c>
      <c r="L15506" s="34">
        <v>551</v>
      </c>
      <c r="M15506" s="34">
        <v>411</v>
      </c>
    </row>
    <row r="15507" spans="1:13" x14ac:dyDescent="0.2">
      <c r="A15507" s="34" t="s">
        <v>116401</v>
      </c>
      <c r="B15507" s="34">
        <v>435</v>
      </c>
      <c r="C15507" s="34">
        <v>333</v>
      </c>
      <c r="D15507" s="34">
        <v>400</v>
      </c>
      <c r="E15507" s="34">
        <v>369</v>
      </c>
      <c r="F15507" s="34">
        <v>323</v>
      </c>
      <c r="G15507" s="34">
        <v>289</v>
      </c>
      <c r="H15507" s="34">
        <v>466</v>
      </c>
      <c r="I15507" s="34">
        <v>314</v>
      </c>
      <c r="J15507" s="34">
        <v>409</v>
      </c>
      <c r="K15507" s="34">
        <v>289</v>
      </c>
      <c r="L15507" s="34">
        <v>393</v>
      </c>
      <c r="M15507" s="34">
        <v>227</v>
      </c>
    </row>
    <row r="15508" spans="1:13" x14ac:dyDescent="0.2">
      <c r="A15508" s="34" t="s">
        <v>116402</v>
      </c>
      <c r="B15508" s="34">
        <v>288</v>
      </c>
      <c r="C15508" s="34">
        <v>273</v>
      </c>
      <c r="D15508" s="34">
        <v>276</v>
      </c>
      <c r="E15508" s="34">
        <v>279</v>
      </c>
      <c r="F15508" s="34">
        <v>239</v>
      </c>
      <c r="G15508" s="34">
        <v>263</v>
      </c>
      <c r="H15508" s="34">
        <v>250</v>
      </c>
      <c r="I15508" s="34">
        <v>241</v>
      </c>
      <c r="J15508" s="34">
        <v>319</v>
      </c>
      <c r="K15508" s="34">
        <v>222</v>
      </c>
      <c r="L15508" s="34">
        <v>253</v>
      </c>
      <c r="M15508" s="34">
        <v>202</v>
      </c>
    </row>
    <row r="15509" spans="1:13" x14ac:dyDescent="0.2">
      <c r="A15509" s="34" t="s">
        <v>116403</v>
      </c>
      <c r="B15509" s="34">
        <v>385</v>
      </c>
      <c r="C15509" s="34">
        <v>391</v>
      </c>
      <c r="D15509" s="34">
        <v>402</v>
      </c>
      <c r="E15509" s="34">
        <v>361</v>
      </c>
      <c r="F15509" s="34">
        <v>326</v>
      </c>
      <c r="G15509" s="34">
        <v>331</v>
      </c>
      <c r="H15509" s="34">
        <v>424</v>
      </c>
      <c r="I15509" s="34">
        <v>430</v>
      </c>
      <c r="J15509" s="34">
        <v>333</v>
      </c>
      <c r="K15509" s="34">
        <v>337</v>
      </c>
      <c r="L15509" s="34">
        <v>391</v>
      </c>
      <c r="M15509" s="34">
        <v>294</v>
      </c>
    </row>
    <row r="15510" spans="1:13" x14ac:dyDescent="0.2">
      <c r="A15510" s="34" t="s">
        <v>116404</v>
      </c>
      <c r="B15510" s="34">
        <v>107</v>
      </c>
      <c r="C15510" s="34">
        <v>212</v>
      </c>
      <c r="D15510" s="34">
        <v>112</v>
      </c>
      <c r="E15510" s="34">
        <v>172</v>
      </c>
      <c r="F15510" s="34">
        <v>109</v>
      </c>
      <c r="G15510" s="34">
        <v>162</v>
      </c>
      <c r="H15510" s="34">
        <v>130</v>
      </c>
      <c r="I15510" s="34">
        <v>141</v>
      </c>
      <c r="J15510" s="34">
        <v>138</v>
      </c>
      <c r="K15510" s="34">
        <v>139</v>
      </c>
      <c r="L15510" s="34">
        <v>139</v>
      </c>
      <c r="M15510" s="34">
        <v>146</v>
      </c>
    </row>
    <row r="15511" spans="1:13" x14ac:dyDescent="0.2">
      <c r="A15511" s="34" t="s">
        <v>116405</v>
      </c>
      <c r="B15511" s="34">
        <v>211</v>
      </c>
      <c r="C15511" s="34">
        <v>282</v>
      </c>
      <c r="D15511" s="34">
        <v>239</v>
      </c>
      <c r="E15511" s="34">
        <v>304</v>
      </c>
      <c r="F15511" s="34">
        <v>221</v>
      </c>
      <c r="G15511" s="34">
        <v>276</v>
      </c>
      <c r="H15511" s="34">
        <v>221</v>
      </c>
      <c r="I15511" s="34">
        <v>297</v>
      </c>
      <c r="J15511" s="34">
        <v>234</v>
      </c>
      <c r="K15511" s="34">
        <v>259</v>
      </c>
      <c r="L15511" s="34">
        <v>191</v>
      </c>
      <c r="M15511" s="34">
        <v>241</v>
      </c>
    </row>
    <row r="15512" spans="1:13" x14ac:dyDescent="0.2">
      <c r="A15512" s="34" t="s">
        <v>116406</v>
      </c>
      <c r="B15512" s="34">
        <v>257</v>
      </c>
      <c r="C15512" s="34">
        <v>212</v>
      </c>
      <c r="D15512" s="34">
        <v>272</v>
      </c>
      <c r="E15512" s="34">
        <v>219</v>
      </c>
      <c r="F15512" s="34">
        <v>189</v>
      </c>
      <c r="G15512" s="34">
        <v>197</v>
      </c>
      <c r="H15512" s="34">
        <v>214</v>
      </c>
      <c r="I15512" s="34">
        <v>177</v>
      </c>
      <c r="J15512" s="34">
        <v>220</v>
      </c>
      <c r="K15512" s="34">
        <v>163</v>
      </c>
      <c r="L15512" s="34">
        <v>257</v>
      </c>
      <c r="M15512" s="34">
        <v>133</v>
      </c>
    </row>
    <row r="15513" spans="1:13" x14ac:dyDescent="0.2">
      <c r="A15513" s="34" t="s">
        <v>116407</v>
      </c>
      <c r="B15513" s="34">
        <v>322</v>
      </c>
      <c r="C15513" s="34">
        <v>270</v>
      </c>
      <c r="D15513" s="34">
        <v>338</v>
      </c>
      <c r="E15513" s="34">
        <v>293</v>
      </c>
      <c r="F15513" s="34">
        <v>294</v>
      </c>
      <c r="G15513" s="34">
        <v>289</v>
      </c>
      <c r="H15513" s="34">
        <v>380</v>
      </c>
      <c r="I15513" s="34">
        <v>279</v>
      </c>
      <c r="J15513" s="34">
        <v>334</v>
      </c>
      <c r="K15513" s="34">
        <v>265</v>
      </c>
      <c r="L15513" s="34">
        <v>335</v>
      </c>
      <c r="M15513" s="34">
        <v>193</v>
      </c>
    </row>
    <row r="15514" spans="1:13" x14ac:dyDescent="0.2">
      <c r="A15514" s="34" t="s">
        <v>116408</v>
      </c>
      <c r="B15514" s="34">
        <v>200</v>
      </c>
      <c r="C15514" s="34">
        <v>223</v>
      </c>
      <c r="D15514" s="34">
        <v>287</v>
      </c>
      <c r="E15514" s="34">
        <v>267</v>
      </c>
      <c r="F15514" s="34">
        <v>183</v>
      </c>
      <c r="G15514" s="34">
        <v>206</v>
      </c>
      <c r="H15514" s="34">
        <v>236</v>
      </c>
      <c r="I15514" s="34">
        <v>229</v>
      </c>
      <c r="J15514" s="34">
        <v>222</v>
      </c>
      <c r="K15514" s="34">
        <v>210</v>
      </c>
      <c r="L15514" s="34">
        <v>212</v>
      </c>
      <c r="M15514" s="34">
        <v>219</v>
      </c>
    </row>
    <row r="15515" spans="1:13" x14ac:dyDescent="0.2">
      <c r="A15515" s="34" t="s">
        <v>116409</v>
      </c>
      <c r="B15515" s="34">
        <v>267</v>
      </c>
      <c r="C15515" s="34">
        <v>200</v>
      </c>
      <c r="D15515" s="34">
        <v>209</v>
      </c>
      <c r="E15515" s="34">
        <v>158</v>
      </c>
      <c r="F15515" s="34">
        <v>215</v>
      </c>
      <c r="G15515" s="34">
        <v>210</v>
      </c>
      <c r="H15515" s="34">
        <v>274</v>
      </c>
      <c r="I15515" s="34">
        <v>175</v>
      </c>
      <c r="J15515" s="34">
        <v>226</v>
      </c>
      <c r="K15515" s="34">
        <v>159</v>
      </c>
      <c r="L15515" s="34">
        <v>226</v>
      </c>
      <c r="M15515" s="34">
        <v>164</v>
      </c>
    </row>
    <row r="15516" spans="1:13" x14ac:dyDescent="0.2">
      <c r="A15516" s="34" t="s">
        <v>116410</v>
      </c>
      <c r="B15516" s="34">
        <v>422</v>
      </c>
      <c r="C15516" s="34">
        <v>539</v>
      </c>
      <c r="D15516" s="34">
        <v>370</v>
      </c>
      <c r="E15516" s="34">
        <v>526</v>
      </c>
      <c r="F15516" s="34">
        <v>427</v>
      </c>
      <c r="G15516" s="34">
        <v>476</v>
      </c>
      <c r="H15516" s="34">
        <v>490</v>
      </c>
      <c r="I15516" s="34">
        <v>486</v>
      </c>
      <c r="J15516" s="34">
        <v>492</v>
      </c>
      <c r="K15516" s="34">
        <v>409</v>
      </c>
      <c r="L15516" s="34">
        <v>410</v>
      </c>
      <c r="M15516" s="34">
        <v>425</v>
      </c>
    </row>
    <row r="15517" spans="1:13" x14ac:dyDescent="0.2">
      <c r="A15517" s="34" t="s">
        <v>116411</v>
      </c>
      <c r="B15517" s="34">
        <v>474</v>
      </c>
      <c r="C15517" s="34">
        <v>366</v>
      </c>
      <c r="D15517" s="34">
        <v>404</v>
      </c>
      <c r="E15517" s="34">
        <v>406</v>
      </c>
      <c r="F15517" s="34">
        <v>350</v>
      </c>
      <c r="G15517" s="34">
        <v>401</v>
      </c>
      <c r="H15517" s="34">
        <v>555</v>
      </c>
      <c r="I15517" s="34">
        <v>364</v>
      </c>
      <c r="J15517" s="34">
        <v>411</v>
      </c>
      <c r="K15517" s="34">
        <v>302</v>
      </c>
      <c r="L15517" s="34">
        <v>403</v>
      </c>
      <c r="M15517" s="34">
        <v>309</v>
      </c>
    </row>
    <row r="15518" spans="1:13" x14ac:dyDescent="0.2">
      <c r="A15518" s="34" t="s">
        <v>116412</v>
      </c>
      <c r="B15518" s="34">
        <v>119</v>
      </c>
      <c r="C15518" s="34">
        <v>149</v>
      </c>
      <c r="D15518" s="34">
        <v>99</v>
      </c>
      <c r="E15518" s="34">
        <v>145</v>
      </c>
      <c r="F15518" s="34">
        <v>127</v>
      </c>
      <c r="G15518" s="34">
        <v>143</v>
      </c>
      <c r="H15518" s="34">
        <v>162</v>
      </c>
      <c r="I15518" s="34">
        <v>127</v>
      </c>
      <c r="J15518" s="34">
        <v>178</v>
      </c>
      <c r="K15518" s="34">
        <v>117</v>
      </c>
      <c r="L15518" s="34">
        <v>115</v>
      </c>
      <c r="M15518" s="34">
        <v>123</v>
      </c>
    </row>
    <row r="15519" spans="1:13" x14ac:dyDescent="0.2">
      <c r="A15519" s="34" t="s">
        <v>116413</v>
      </c>
      <c r="B15519" s="34">
        <v>153</v>
      </c>
      <c r="C15519" s="34">
        <v>231</v>
      </c>
      <c r="D15519" s="34">
        <v>231</v>
      </c>
      <c r="E15519" s="34">
        <v>313</v>
      </c>
      <c r="F15519" s="34">
        <v>151</v>
      </c>
      <c r="G15519" s="34">
        <v>224</v>
      </c>
      <c r="H15519" s="34">
        <v>263</v>
      </c>
      <c r="I15519" s="34">
        <v>279</v>
      </c>
      <c r="J15519" s="34">
        <v>114</v>
      </c>
      <c r="K15519" s="34">
        <v>224</v>
      </c>
      <c r="L15519" s="34">
        <v>142</v>
      </c>
      <c r="M15519" s="34">
        <v>258</v>
      </c>
    </row>
    <row r="15520" spans="1:13" x14ac:dyDescent="0.2">
      <c r="A15520" s="34" t="s">
        <v>116414</v>
      </c>
      <c r="B15520" s="34">
        <v>210</v>
      </c>
      <c r="C15520" s="34">
        <v>217</v>
      </c>
      <c r="D15520" s="34">
        <v>261</v>
      </c>
      <c r="E15520" s="34">
        <v>279</v>
      </c>
      <c r="F15520" s="34">
        <v>233</v>
      </c>
      <c r="G15520" s="34">
        <v>256</v>
      </c>
      <c r="H15520" s="34">
        <v>306</v>
      </c>
      <c r="I15520" s="34">
        <v>253</v>
      </c>
      <c r="J15520" s="34">
        <v>227</v>
      </c>
      <c r="K15520" s="34">
        <v>223</v>
      </c>
      <c r="L15520" s="34">
        <v>287</v>
      </c>
      <c r="M15520" s="34">
        <v>215</v>
      </c>
    </row>
    <row r="15521" spans="1:13" x14ac:dyDescent="0.2">
      <c r="A15521" s="34" t="s">
        <v>116415</v>
      </c>
      <c r="B15521" s="34">
        <v>451</v>
      </c>
      <c r="C15521" s="34">
        <v>526</v>
      </c>
      <c r="D15521" s="34">
        <v>591</v>
      </c>
      <c r="E15521" s="34">
        <v>574</v>
      </c>
      <c r="F15521" s="34">
        <v>514</v>
      </c>
      <c r="G15521" s="34">
        <v>474</v>
      </c>
      <c r="H15521" s="34">
        <v>537</v>
      </c>
      <c r="I15521" s="34">
        <v>547</v>
      </c>
      <c r="J15521" s="34">
        <v>511</v>
      </c>
      <c r="K15521" s="34">
        <v>424</v>
      </c>
      <c r="L15521" s="34">
        <v>596</v>
      </c>
      <c r="M15521" s="34">
        <v>387</v>
      </c>
    </row>
    <row r="15522" spans="1:13" x14ac:dyDescent="0.2">
      <c r="A15522" s="34" t="s">
        <v>116416</v>
      </c>
      <c r="B15522" s="34">
        <v>508</v>
      </c>
      <c r="C15522" s="34">
        <v>540</v>
      </c>
      <c r="D15522" s="34">
        <v>502</v>
      </c>
      <c r="E15522" s="34">
        <v>481</v>
      </c>
      <c r="F15522" s="34">
        <v>513</v>
      </c>
      <c r="G15522" s="34">
        <v>500</v>
      </c>
      <c r="H15522" s="34">
        <v>450</v>
      </c>
      <c r="I15522" s="34">
        <v>432</v>
      </c>
      <c r="J15522" s="34">
        <v>458</v>
      </c>
      <c r="K15522" s="34">
        <v>375</v>
      </c>
      <c r="L15522" s="34">
        <v>386</v>
      </c>
      <c r="M15522" s="34">
        <v>364</v>
      </c>
    </row>
    <row r="15523" spans="1:13" x14ac:dyDescent="0.2">
      <c r="A15523" s="34" t="s">
        <v>116417</v>
      </c>
      <c r="B15523" s="34">
        <v>394</v>
      </c>
      <c r="C15523" s="34">
        <v>1101</v>
      </c>
      <c r="D15523" s="34">
        <v>561</v>
      </c>
      <c r="E15523" s="34">
        <v>1164</v>
      </c>
      <c r="F15523" s="34">
        <v>488</v>
      </c>
      <c r="G15523" s="34">
        <v>1031</v>
      </c>
      <c r="H15523" s="34">
        <v>491</v>
      </c>
      <c r="I15523" s="34">
        <v>1087</v>
      </c>
      <c r="J15523" s="34">
        <v>675</v>
      </c>
      <c r="K15523" s="34">
        <v>924</v>
      </c>
      <c r="L15523" s="34">
        <v>557</v>
      </c>
      <c r="M15523" s="34">
        <v>773</v>
      </c>
    </row>
    <row r="15524" spans="1:13" x14ac:dyDescent="0.2">
      <c r="A15524" s="34" t="s">
        <v>116418</v>
      </c>
      <c r="B15524" s="34">
        <v>1418</v>
      </c>
      <c r="C15524" s="34">
        <v>1428</v>
      </c>
      <c r="D15524" s="34">
        <v>1548</v>
      </c>
      <c r="E15524" s="34">
        <v>1504</v>
      </c>
      <c r="F15524" s="34">
        <v>1400</v>
      </c>
      <c r="G15524" s="34">
        <v>1248</v>
      </c>
      <c r="H15524" s="34">
        <v>1552</v>
      </c>
      <c r="I15524" s="34">
        <v>1357</v>
      </c>
      <c r="J15524" s="34">
        <v>1502</v>
      </c>
      <c r="K15524" s="34">
        <v>1126</v>
      </c>
      <c r="L15524" s="34">
        <v>1412</v>
      </c>
      <c r="M15524" s="34">
        <v>1102</v>
      </c>
    </row>
    <row r="15525" spans="1:13" x14ac:dyDescent="0.2">
      <c r="A15525" s="34" t="s">
        <v>116419</v>
      </c>
      <c r="B15525" s="34">
        <v>501</v>
      </c>
      <c r="C15525" s="34">
        <v>561</v>
      </c>
      <c r="D15525" s="34">
        <v>501</v>
      </c>
      <c r="E15525" s="34">
        <v>632</v>
      </c>
      <c r="F15525" s="34">
        <v>490</v>
      </c>
      <c r="G15525" s="34">
        <v>618</v>
      </c>
      <c r="H15525" s="34">
        <v>633</v>
      </c>
      <c r="I15525" s="34">
        <v>607</v>
      </c>
      <c r="J15525" s="34">
        <v>635</v>
      </c>
      <c r="K15525" s="34">
        <v>504</v>
      </c>
      <c r="L15525" s="34">
        <v>572</v>
      </c>
      <c r="M15525" s="34">
        <v>484</v>
      </c>
    </row>
    <row r="15526" spans="1:13" x14ac:dyDescent="0.2">
      <c r="A15526" s="34" t="s">
        <v>116420</v>
      </c>
      <c r="B15526" s="34">
        <v>430</v>
      </c>
      <c r="C15526" s="34">
        <v>426</v>
      </c>
      <c r="D15526" s="34">
        <v>414</v>
      </c>
      <c r="E15526" s="34">
        <v>461</v>
      </c>
      <c r="F15526" s="34">
        <v>340</v>
      </c>
      <c r="G15526" s="34">
        <v>367</v>
      </c>
      <c r="H15526" s="34">
        <v>489</v>
      </c>
      <c r="I15526" s="34">
        <v>444</v>
      </c>
      <c r="J15526" s="34">
        <v>435</v>
      </c>
      <c r="K15526" s="34">
        <v>425</v>
      </c>
      <c r="L15526" s="34">
        <v>458</v>
      </c>
      <c r="M15526" s="34">
        <v>330</v>
      </c>
    </row>
    <row r="15527" spans="1:13" x14ac:dyDescent="0.2">
      <c r="A15527" s="34" t="s">
        <v>116421</v>
      </c>
      <c r="B15527" s="34">
        <v>482</v>
      </c>
      <c r="C15527" s="34">
        <v>606</v>
      </c>
      <c r="D15527" s="34">
        <v>583</v>
      </c>
      <c r="E15527" s="34">
        <v>606</v>
      </c>
      <c r="F15527" s="34">
        <v>544</v>
      </c>
      <c r="G15527" s="34">
        <v>530</v>
      </c>
      <c r="H15527" s="34">
        <v>577</v>
      </c>
      <c r="I15527" s="34">
        <v>658</v>
      </c>
      <c r="J15527" s="34">
        <v>526</v>
      </c>
      <c r="K15527" s="34">
        <v>506</v>
      </c>
      <c r="L15527" s="34">
        <v>625</v>
      </c>
      <c r="M15527" s="34">
        <v>413</v>
      </c>
    </row>
    <row r="15528" spans="1:13" x14ac:dyDescent="0.2">
      <c r="A15528" s="34" t="s">
        <v>116422</v>
      </c>
      <c r="B15528" s="34">
        <v>348</v>
      </c>
      <c r="C15528" s="34">
        <v>338</v>
      </c>
      <c r="D15528" s="34">
        <v>367</v>
      </c>
      <c r="E15528" s="34">
        <v>393</v>
      </c>
      <c r="F15528" s="34">
        <v>312</v>
      </c>
      <c r="G15528" s="34">
        <v>399</v>
      </c>
      <c r="H15528" s="34">
        <v>406</v>
      </c>
      <c r="I15528" s="34">
        <v>381</v>
      </c>
      <c r="J15528" s="34">
        <v>351</v>
      </c>
      <c r="K15528" s="34">
        <v>295</v>
      </c>
      <c r="L15528" s="34">
        <v>349</v>
      </c>
      <c r="M15528" s="34">
        <v>275</v>
      </c>
    </row>
    <row r="15529" spans="1:13" x14ac:dyDescent="0.2">
      <c r="A15529" s="34" t="s">
        <v>116423</v>
      </c>
      <c r="B15529" s="34">
        <v>296</v>
      </c>
      <c r="C15529" s="34">
        <v>424</v>
      </c>
      <c r="D15529" s="34">
        <v>289</v>
      </c>
      <c r="E15529" s="34">
        <v>471</v>
      </c>
      <c r="F15529" s="34">
        <v>289</v>
      </c>
      <c r="G15529" s="34">
        <v>423</v>
      </c>
      <c r="H15529" s="34">
        <v>311</v>
      </c>
      <c r="I15529" s="34">
        <v>423</v>
      </c>
      <c r="J15529" s="34">
        <v>295</v>
      </c>
      <c r="K15529" s="34">
        <v>402</v>
      </c>
      <c r="L15529" s="34">
        <v>327</v>
      </c>
      <c r="M15529" s="34">
        <v>318</v>
      </c>
    </row>
    <row r="15530" spans="1:13" x14ac:dyDescent="0.2">
      <c r="A15530" s="34" t="s">
        <v>116424</v>
      </c>
      <c r="B15530" s="34">
        <v>207</v>
      </c>
      <c r="C15530" s="34">
        <v>215</v>
      </c>
      <c r="D15530" s="34">
        <v>205</v>
      </c>
      <c r="E15530" s="34">
        <v>255</v>
      </c>
      <c r="F15530" s="34">
        <v>214</v>
      </c>
      <c r="G15530" s="34">
        <v>240</v>
      </c>
      <c r="H15530" s="34">
        <v>218</v>
      </c>
      <c r="I15530" s="34">
        <v>201</v>
      </c>
      <c r="J15530" s="34">
        <v>258</v>
      </c>
      <c r="K15530" s="34">
        <v>209</v>
      </c>
      <c r="L15530" s="34">
        <v>233</v>
      </c>
      <c r="M15530" s="34">
        <v>162</v>
      </c>
    </row>
    <row r="15531" spans="1:13" x14ac:dyDescent="0.2">
      <c r="A15531" s="34" t="s">
        <v>116425</v>
      </c>
      <c r="B15531" s="34">
        <v>260</v>
      </c>
      <c r="C15531" s="34">
        <v>283</v>
      </c>
      <c r="D15531" s="34">
        <v>177</v>
      </c>
      <c r="E15531" s="34">
        <v>296</v>
      </c>
      <c r="F15531" s="34">
        <v>202</v>
      </c>
      <c r="G15531" s="34">
        <v>227</v>
      </c>
      <c r="H15531" s="34">
        <v>209</v>
      </c>
      <c r="I15531" s="34">
        <v>276</v>
      </c>
      <c r="J15531" s="34">
        <v>264</v>
      </c>
      <c r="K15531" s="34">
        <v>241</v>
      </c>
      <c r="L15531" s="34">
        <v>210</v>
      </c>
      <c r="M15531" s="34">
        <v>208</v>
      </c>
    </row>
    <row r="15532" spans="1:13" x14ac:dyDescent="0.2">
      <c r="A15532" s="34" t="s">
        <v>116426</v>
      </c>
      <c r="B15532" s="34">
        <v>271</v>
      </c>
      <c r="C15532" s="34">
        <v>368</v>
      </c>
      <c r="D15532" s="34">
        <v>357</v>
      </c>
      <c r="E15532" s="34">
        <v>350</v>
      </c>
      <c r="F15532" s="34">
        <v>313</v>
      </c>
      <c r="G15532" s="34">
        <v>334</v>
      </c>
      <c r="H15532" s="34">
        <v>396</v>
      </c>
      <c r="I15532" s="34">
        <v>384</v>
      </c>
      <c r="J15532" s="34">
        <v>331</v>
      </c>
      <c r="K15532" s="34">
        <v>277</v>
      </c>
      <c r="L15532" s="34">
        <v>346</v>
      </c>
      <c r="M15532" s="34">
        <v>260</v>
      </c>
    </row>
    <row r="15533" spans="1:13" x14ac:dyDescent="0.2">
      <c r="A15533" s="34" t="s">
        <v>116427</v>
      </c>
      <c r="B15533" s="34">
        <v>291</v>
      </c>
      <c r="C15533" s="34">
        <v>287</v>
      </c>
      <c r="D15533" s="34">
        <v>352</v>
      </c>
      <c r="E15533" s="34">
        <v>300</v>
      </c>
      <c r="F15533" s="34">
        <v>266</v>
      </c>
      <c r="G15533" s="34">
        <v>314</v>
      </c>
      <c r="H15533" s="34">
        <v>274</v>
      </c>
      <c r="I15533" s="34">
        <v>332</v>
      </c>
      <c r="J15533" s="34">
        <v>289</v>
      </c>
      <c r="K15533" s="34">
        <v>257</v>
      </c>
      <c r="L15533" s="34">
        <v>246</v>
      </c>
      <c r="M15533" s="34">
        <v>264</v>
      </c>
    </row>
    <row r="15534" spans="1:13" x14ac:dyDescent="0.2">
      <c r="A15534" s="34" t="s">
        <v>116428</v>
      </c>
      <c r="B15534" s="34">
        <v>304</v>
      </c>
      <c r="C15534" s="34">
        <v>320</v>
      </c>
      <c r="D15534" s="34">
        <v>281</v>
      </c>
      <c r="E15534" s="34">
        <v>345</v>
      </c>
      <c r="F15534" s="34">
        <v>308</v>
      </c>
      <c r="G15534" s="34">
        <v>303</v>
      </c>
      <c r="H15534" s="34">
        <v>302</v>
      </c>
      <c r="I15534" s="34">
        <v>324</v>
      </c>
      <c r="J15534" s="34">
        <v>330</v>
      </c>
      <c r="K15534" s="34">
        <v>304</v>
      </c>
      <c r="L15534" s="34">
        <v>272</v>
      </c>
      <c r="M15534" s="34">
        <v>235</v>
      </c>
    </row>
    <row r="15535" spans="1:13" x14ac:dyDescent="0.2">
      <c r="A15535" s="34" t="s">
        <v>116429</v>
      </c>
      <c r="B15535" s="34">
        <v>1182</v>
      </c>
      <c r="C15535" s="34">
        <v>1143</v>
      </c>
      <c r="D15535" s="34">
        <v>1494</v>
      </c>
      <c r="E15535" s="34">
        <v>1323</v>
      </c>
      <c r="F15535" s="34">
        <v>1309</v>
      </c>
      <c r="G15535" s="34">
        <v>1101</v>
      </c>
      <c r="H15535" s="34">
        <v>1510</v>
      </c>
      <c r="I15535" s="34">
        <v>1148</v>
      </c>
      <c r="J15535" s="34">
        <v>1427</v>
      </c>
      <c r="K15535" s="34">
        <v>972</v>
      </c>
      <c r="L15535" s="34">
        <v>1387</v>
      </c>
      <c r="M15535" s="34">
        <v>888</v>
      </c>
    </row>
    <row r="15536" spans="1:13" x14ac:dyDescent="0.2">
      <c r="A15536" s="34" t="s">
        <v>116430</v>
      </c>
      <c r="B15536" s="34">
        <v>317</v>
      </c>
      <c r="C15536" s="34">
        <v>260</v>
      </c>
      <c r="D15536" s="34">
        <v>347</v>
      </c>
      <c r="E15536" s="34">
        <v>313</v>
      </c>
      <c r="F15536" s="34">
        <v>264</v>
      </c>
      <c r="G15536" s="34">
        <v>340</v>
      </c>
      <c r="H15536" s="34">
        <v>390</v>
      </c>
      <c r="I15536" s="34">
        <v>227</v>
      </c>
      <c r="J15536" s="34">
        <v>327</v>
      </c>
      <c r="K15536" s="34">
        <v>219</v>
      </c>
      <c r="L15536" s="34">
        <v>363</v>
      </c>
      <c r="M15536" s="34">
        <v>210</v>
      </c>
    </row>
    <row r="15537" spans="1:13" x14ac:dyDescent="0.2">
      <c r="A15537" s="34" t="s">
        <v>116431</v>
      </c>
      <c r="B15537" s="34">
        <v>546</v>
      </c>
      <c r="C15537" s="34">
        <v>666</v>
      </c>
      <c r="D15537" s="34">
        <v>586</v>
      </c>
      <c r="E15537" s="34">
        <v>656</v>
      </c>
      <c r="F15537" s="34">
        <v>524</v>
      </c>
      <c r="G15537" s="34">
        <v>600</v>
      </c>
      <c r="H15537" s="34">
        <v>612</v>
      </c>
      <c r="I15537" s="34">
        <v>631</v>
      </c>
      <c r="J15537" s="34">
        <v>590</v>
      </c>
      <c r="K15537" s="34">
        <v>531</v>
      </c>
      <c r="L15537" s="34">
        <v>579</v>
      </c>
      <c r="M15537" s="34">
        <v>475</v>
      </c>
    </row>
    <row r="15538" spans="1:13" x14ac:dyDescent="0.2">
      <c r="A15538" s="34" t="s">
        <v>116432</v>
      </c>
      <c r="B15538" s="34">
        <v>223</v>
      </c>
      <c r="C15538" s="34">
        <v>322</v>
      </c>
      <c r="D15538" s="34">
        <v>267</v>
      </c>
      <c r="E15538" s="34">
        <v>329</v>
      </c>
      <c r="F15538" s="34">
        <v>241</v>
      </c>
      <c r="G15538" s="34">
        <v>327</v>
      </c>
      <c r="H15538" s="34">
        <v>252</v>
      </c>
      <c r="I15538" s="34">
        <v>298</v>
      </c>
      <c r="J15538" s="34">
        <v>205</v>
      </c>
      <c r="K15538" s="34">
        <v>264</v>
      </c>
      <c r="L15538" s="34">
        <v>235</v>
      </c>
      <c r="M15538" s="34">
        <v>226</v>
      </c>
    </row>
    <row r="15539" spans="1:13" x14ac:dyDescent="0.2">
      <c r="A15539" s="34" t="s">
        <v>116433</v>
      </c>
      <c r="B15539" s="34">
        <v>711</v>
      </c>
      <c r="C15539" s="34">
        <v>710</v>
      </c>
      <c r="D15539" s="34">
        <v>903</v>
      </c>
      <c r="E15539" s="34">
        <v>735</v>
      </c>
      <c r="F15539" s="34">
        <v>735</v>
      </c>
      <c r="G15539" s="34">
        <v>672</v>
      </c>
      <c r="H15539" s="34">
        <v>856</v>
      </c>
      <c r="I15539" s="34">
        <v>730</v>
      </c>
      <c r="J15539" s="34">
        <v>853</v>
      </c>
      <c r="K15539" s="34">
        <v>615</v>
      </c>
      <c r="L15539" s="34">
        <v>801</v>
      </c>
      <c r="M15539" s="34">
        <v>596</v>
      </c>
    </row>
    <row r="15540" spans="1:13" x14ac:dyDescent="0.2">
      <c r="A15540" s="34" t="s">
        <v>116434</v>
      </c>
      <c r="B15540" s="34">
        <v>299</v>
      </c>
      <c r="C15540" s="34">
        <v>725</v>
      </c>
      <c r="D15540" s="34">
        <v>330</v>
      </c>
      <c r="E15540" s="34">
        <v>702</v>
      </c>
      <c r="F15540" s="34">
        <v>344</v>
      </c>
      <c r="G15540" s="34">
        <v>633</v>
      </c>
      <c r="H15540" s="34">
        <v>388</v>
      </c>
      <c r="I15540" s="34">
        <v>752</v>
      </c>
      <c r="J15540" s="34">
        <v>370</v>
      </c>
      <c r="K15540" s="34">
        <v>600</v>
      </c>
      <c r="L15540" s="34">
        <v>377</v>
      </c>
      <c r="M15540" s="34">
        <v>512</v>
      </c>
    </row>
    <row r="15541" spans="1:13" x14ac:dyDescent="0.2">
      <c r="A15541" s="34" t="s">
        <v>116435</v>
      </c>
      <c r="B15541" s="34">
        <v>717</v>
      </c>
      <c r="C15541" s="34">
        <v>776</v>
      </c>
      <c r="D15541" s="34">
        <v>785</v>
      </c>
      <c r="E15541" s="34">
        <v>777</v>
      </c>
      <c r="F15541" s="34">
        <v>620</v>
      </c>
      <c r="G15541" s="34">
        <v>755</v>
      </c>
      <c r="H15541" s="34">
        <v>830</v>
      </c>
      <c r="I15541" s="34">
        <v>802</v>
      </c>
      <c r="J15541" s="34">
        <v>823</v>
      </c>
      <c r="K15541" s="34">
        <v>717</v>
      </c>
      <c r="L15541" s="34">
        <v>717</v>
      </c>
      <c r="M15541" s="34">
        <v>598</v>
      </c>
    </row>
    <row r="15542" spans="1:13" x14ac:dyDescent="0.2">
      <c r="A15542" s="34" t="s">
        <v>116436</v>
      </c>
      <c r="B15542" s="34">
        <v>226</v>
      </c>
      <c r="C15542" s="34">
        <v>656</v>
      </c>
      <c r="D15542" s="34">
        <v>289</v>
      </c>
      <c r="E15542" s="34">
        <v>742</v>
      </c>
      <c r="F15542" s="34">
        <v>186</v>
      </c>
      <c r="G15542" s="34">
        <v>641</v>
      </c>
      <c r="H15542" s="34">
        <v>299</v>
      </c>
      <c r="I15542" s="34">
        <v>605</v>
      </c>
      <c r="J15542" s="34">
        <v>246</v>
      </c>
      <c r="K15542" s="34">
        <v>511</v>
      </c>
      <c r="L15542" s="34">
        <v>279</v>
      </c>
      <c r="M15542" s="34">
        <v>485</v>
      </c>
    </row>
    <row r="15543" spans="1:13" x14ac:dyDescent="0.2">
      <c r="A15543" s="34" t="s">
        <v>116437</v>
      </c>
      <c r="B15543" s="34">
        <v>662</v>
      </c>
      <c r="C15543" s="34">
        <v>1100</v>
      </c>
      <c r="D15543" s="34">
        <v>954</v>
      </c>
      <c r="E15543" s="34">
        <v>974</v>
      </c>
      <c r="F15543" s="34">
        <v>744</v>
      </c>
      <c r="G15543" s="34">
        <v>922</v>
      </c>
      <c r="H15543" s="34">
        <v>902</v>
      </c>
      <c r="I15543" s="34">
        <v>1036</v>
      </c>
      <c r="J15543" s="34">
        <v>823</v>
      </c>
      <c r="K15543" s="34">
        <v>768</v>
      </c>
      <c r="L15543" s="34">
        <v>734</v>
      </c>
      <c r="M15543" s="34">
        <v>786</v>
      </c>
    </row>
    <row r="15544" spans="1:13" x14ac:dyDescent="0.2">
      <c r="A15544" s="34" t="s">
        <v>116438</v>
      </c>
      <c r="B15544" s="34">
        <v>451</v>
      </c>
      <c r="C15544" s="34">
        <v>471</v>
      </c>
      <c r="D15544" s="34">
        <v>470</v>
      </c>
      <c r="E15544" s="34">
        <v>497</v>
      </c>
      <c r="F15544" s="34">
        <v>367</v>
      </c>
      <c r="G15544" s="34">
        <v>432</v>
      </c>
      <c r="H15544" s="34">
        <v>490</v>
      </c>
      <c r="I15544" s="34">
        <v>492</v>
      </c>
      <c r="J15544" s="34">
        <v>462</v>
      </c>
      <c r="K15544" s="34">
        <v>389</v>
      </c>
      <c r="L15544" s="34">
        <v>391</v>
      </c>
      <c r="M15544" s="34">
        <v>373</v>
      </c>
    </row>
    <row r="15545" spans="1:13" x14ac:dyDescent="0.2">
      <c r="A15545" s="34" t="s">
        <v>116439</v>
      </c>
      <c r="B15545" s="34">
        <v>208</v>
      </c>
      <c r="C15545" s="34">
        <v>1204</v>
      </c>
      <c r="D15545" s="34">
        <v>233</v>
      </c>
      <c r="E15545" s="34">
        <v>1263</v>
      </c>
      <c r="F15545" s="34">
        <v>202</v>
      </c>
      <c r="G15545" s="34">
        <v>1123</v>
      </c>
      <c r="H15545" s="34">
        <v>241</v>
      </c>
      <c r="I15545" s="34">
        <v>1103</v>
      </c>
      <c r="J15545" s="34">
        <v>279</v>
      </c>
      <c r="K15545" s="34">
        <v>983</v>
      </c>
      <c r="L15545" s="34">
        <v>239</v>
      </c>
      <c r="M15545" s="34">
        <v>927</v>
      </c>
    </row>
    <row r="15546" spans="1:13" x14ac:dyDescent="0.2">
      <c r="A15546" s="34" t="s">
        <v>116440</v>
      </c>
      <c r="B15546" s="34">
        <v>618</v>
      </c>
      <c r="C15546" s="34">
        <v>664</v>
      </c>
      <c r="D15546" s="34">
        <v>653</v>
      </c>
      <c r="E15546" s="34">
        <v>647</v>
      </c>
      <c r="F15546" s="34">
        <v>600</v>
      </c>
      <c r="G15546" s="34">
        <v>633</v>
      </c>
      <c r="H15546" s="34">
        <v>717</v>
      </c>
      <c r="I15546" s="34">
        <v>652</v>
      </c>
      <c r="J15546" s="34">
        <v>735</v>
      </c>
      <c r="K15546" s="34">
        <v>595</v>
      </c>
      <c r="L15546" s="34">
        <v>600</v>
      </c>
      <c r="M15546" s="34">
        <v>537</v>
      </c>
    </row>
    <row r="15547" spans="1:13" x14ac:dyDescent="0.2">
      <c r="A15547" s="34" t="s">
        <v>116441</v>
      </c>
      <c r="B15547" s="34">
        <v>636</v>
      </c>
      <c r="C15547" s="34">
        <v>601</v>
      </c>
      <c r="D15547" s="34">
        <v>710</v>
      </c>
      <c r="E15547" s="34">
        <v>688</v>
      </c>
      <c r="F15547" s="34">
        <v>524</v>
      </c>
      <c r="G15547" s="34">
        <v>579</v>
      </c>
      <c r="H15547" s="34">
        <v>801</v>
      </c>
      <c r="I15547" s="34">
        <v>685</v>
      </c>
      <c r="J15547" s="34">
        <v>635</v>
      </c>
      <c r="K15547" s="34">
        <v>510</v>
      </c>
      <c r="L15547" s="34">
        <v>653</v>
      </c>
      <c r="M15547" s="34">
        <v>464</v>
      </c>
    </row>
    <row r="15548" spans="1:13" x14ac:dyDescent="0.2">
      <c r="A15548" s="34" t="s">
        <v>116442</v>
      </c>
      <c r="B15548" s="34">
        <v>140</v>
      </c>
      <c r="C15548" s="34">
        <v>445</v>
      </c>
      <c r="D15548" s="34">
        <v>189</v>
      </c>
      <c r="E15548" s="34">
        <v>436</v>
      </c>
      <c r="F15548" s="34">
        <v>151</v>
      </c>
      <c r="G15548" s="34">
        <v>379</v>
      </c>
      <c r="H15548" s="34">
        <v>202</v>
      </c>
      <c r="I15548" s="34">
        <v>459</v>
      </c>
      <c r="J15548" s="34">
        <v>160</v>
      </c>
      <c r="K15548" s="34">
        <v>354</v>
      </c>
      <c r="L15548" s="34">
        <v>153</v>
      </c>
      <c r="M15548" s="34">
        <v>353</v>
      </c>
    </row>
    <row r="15549" spans="1:13" x14ac:dyDescent="0.2">
      <c r="A15549" s="34" t="s">
        <v>116443</v>
      </c>
      <c r="B15549" s="34">
        <v>543</v>
      </c>
      <c r="C15549" s="34">
        <v>612</v>
      </c>
      <c r="D15549" s="34">
        <v>707</v>
      </c>
      <c r="E15549" s="34">
        <v>580</v>
      </c>
      <c r="F15549" s="34">
        <v>547</v>
      </c>
      <c r="G15549" s="34">
        <v>556</v>
      </c>
      <c r="H15549" s="34">
        <v>712</v>
      </c>
      <c r="I15549" s="34">
        <v>601</v>
      </c>
      <c r="J15549" s="34">
        <v>636</v>
      </c>
      <c r="K15549" s="34">
        <v>492</v>
      </c>
      <c r="L15549" s="34">
        <v>598</v>
      </c>
      <c r="M15549" s="34">
        <v>441</v>
      </c>
    </row>
    <row r="15550" spans="1:13" x14ac:dyDescent="0.2">
      <c r="A15550" s="34" t="s">
        <v>116444</v>
      </c>
      <c r="B15550" s="34">
        <v>451</v>
      </c>
      <c r="C15550" s="34">
        <v>443</v>
      </c>
      <c r="D15550" s="34">
        <v>383</v>
      </c>
      <c r="E15550" s="34">
        <v>478</v>
      </c>
      <c r="F15550" s="34">
        <v>391</v>
      </c>
      <c r="G15550" s="34">
        <v>473</v>
      </c>
      <c r="H15550" s="34">
        <v>527</v>
      </c>
      <c r="I15550" s="34">
        <v>429</v>
      </c>
      <c r="J15550" s="34">
        <v>488</v>
      </c>
      <c r="K15550" s="34">
        <v>364</v>
      </c>
      <c r="L15550" s="34">
        <v>433</v>
      </c>
      <c r="M15550" s="34">
        <v>368</v>
      </c>
    </row>
    <row r="15551" spans="1:13" x14ac:dyDescent="0.2">
      <c r="A15551" s="34" t="s">
        <v>116445</v>
      </c>
      <c r="B15551" s="34">
        <v>775</v>
      </c>
      <c r="C15551" s="34">
        <v>712</v>
      </c>
      <c r="D15551" s="34">
        <v>769</v>
      </c>
      <c r="E15551" s="34">
        <v>750</v>
      </c>
      <c r="F15551" s="34">
        <v>644</v>
      </c>
      <c r="G15551" s="34">
        <v>661</v>
      </c>
      <c r="H15551" s="34">
        <v>821</v>
      </c>
      <c r="I15551" s="34">
        <v>718</v>
      </c>
      <c r="J15551" s="34">
        <v>731</v>
      </c>
      <c r="K15551" s="34">
        <v>543</v>
      </c>
      <c r="L15551" s="34">
        <v>677</v>
      </c>
      <c r="M15551" s="34">
        <v>481</v>
      </c>
    </row>
    <row r="15552" spans="1:13" x14ac:dyDescent="0.2">
      <c r="A15552" s="34" t="s">
        <v>116446</v>
      </c>
      <c r="B15552" s="34">
        <v>512</v>
      </c>
      <c r="C15552" s="34">
        <v>665</v>
      </c>
      <c r="D15552" s="34">
        <v>576</v>
      </c>
      <c r="E15552" s="34">
        <v>645</v>
      </c>
      <c r="F15552" s="34">
        <v>540</v>
      </c>
      <c r="G15552" s="34">
        <v>547</v>
      </c>
      <c r="H15552" s="34">
        <v>653</v>
      </c>
      <c r="I15552" s="34">
        <v>605</v>
      </c>
      <c r="J15552" s="34">
        <v>603</v>
      </c>
      <c r="K15552" s="34">
        <v>461</v>
      </c>
      <c r="L15552" s="34">
        <v>580</v>
      </c>
      <c r="M15552" s="34">
        <v>511</v>
      </c>
    </row>
    <row r="15553" spans="1:13" x14ac:dyDescent="0.2">
      <c r="A15553" s="34" t="s">
        <v>116447</v>
      </c>
      <c r="B15553" s="34">
        <v>321</v>
      </c>
      <c r="C15553" s="34">
        <v>308</v>
      </c>
      <c r="D15553" s="34">
        <v>266</v>
      </c>
      <c r="E15553" s="34">
        <v>317</v>
      </c>
      <c r="F15553" s="34">
        <v>283</v>
      </c>
      <c r="G15553" s="34">
        <v>298</v>
      </c>
      <c r="H15553" s="34">
        <v>239</v>
      </c>
      <c r="I15553" s="34">
        <v>296</v>
      </c>
      <c r="J15553" s="34">
        <v>282</v>
      </c>
      <c r="K15553" s="34">
        <v>269</v>
      </c>
      <c r="L15553" s="34">
        <v>281</v>
      </c>
      <c r="M15553" s="34">
        <v>224</v>
      </c>
    </row>
    <row r="15554" spans="1:13" x14ac:dyDescent="0.2">
      <c r="A15554" s="34" t="s">
        <v>116448</v>
      </c>
      <c r="B15554" s="34">
        <v>374</v>
      </c>
      <c r="C15554" s="34">
        <v>334</v>
      </c>
      <c r="D15554" s="34">
        <v>303</v>
      </c>
      <c r="E15554" s="34">
        <v>300</v>
      </c>
      <c r="F15554" s="34">
        <v>293</v>
      </c>
      <c r="G15554" s="34">
        <v>312</v>
      </c>
      <c r="H15554" s="34">
        <v>323</v>
      </c>
      <c r="I15554" s="34">
        <v>300</v>
      </c>
      <c r="J15554" s="34">
        <v>326</v>
      </c>
      <c r="K15554" s="34">
        <v>242</v>
      </c>
      <c r="L15554" s="34">
        <v>316</v>
      </c>
      <c r="M15554" s="34">
        <v>225</v>
      </c>
    </row>
    <row r="15555" spans="1:13" x14ac:dyDescent="0.2">
      <c r="A15555" s="34" t="s">
        <v>116449</v>
      </c>
      <c r="B15555" s="34">
        <v>438</v>
      </c>
      <c r="C15555" s="34">
        <v>535</v>
      </c>
      <c r="D15555" s="34">
        <v>469</v>
      </c>
      <c r="E15555" s="34">
        <v>501</v>
      </c>
      <c r="F15555" s="34">
        <v>453</v>
      </c>
      <c r="G15555" s="34">
        <v>478</v>
      </c>
      <c r="H15555" s="34">
        <v>459</v>
      </c>
      <c r="I15555" s="34">
        <v>533</v>
      </c>
      <c r="J15555" s="34">
        <v>431</v>
      </c>
      <c r="K15555" s="34">
        <v>417</v>
      </c>
      <c r="L15555" s="34">
        <v>488</v>
      </c>
      <c r="M15555" s="34">
        <v>363</v>
      </c>
    </row>
    <row r="15556" spans="1:13" x14ac:dyDescent="0.2">
      <c r="A15556" s="34" t="s">
        <v>116450</v>
      </c>
      <c r="B15556" s="34">
        <v>276</v>
      </c>
      <c r="C15556" s="34">
        <v>276</v>
      </c>
      <c r="D15556" s="34">
        <v>245</v>
      </c>
      <c r="E15556" s="34">
        <v>295</v>
      </c>
      <c r="F15556" s="34">
        <v>244</v>
      </c>
      <c r="G15556" s="34">
        <v>295</v>
      </c>
      <c r="H15556" s="34">
        <v>255</v>
      </c>
      <c r="I15556" s="34">
        <v>272</v>
      </c>
      <c r="J15556" s="34">
        <v>285</v>
      </c>
      <c r="K15556" s="34">
        <v>235</v>
      </c>
      <c r="L15556" s="34">
        <v>291</v>
      </c>
      <c r="M15556" s="34">
        <v>212</v>
      </c>
    </row>
    <row r="15557" spans="1:13" x14ac:dyDescent="0.2">
      <c r="A15557" s="34" t="s">
        <v>116451</v>
      </c>
      <c r="B15557" s="34">
        <v>555</v>
      </c>
      <c r="C15557" s="34">
        <v>638</v>
      </c>
      <c r="D15557" s="34">
        <v>633</v>
      </c>
      <c r="E15557" s="34">
        <v>675</v>
      </c>
      <c r="F15557" s="34">
        <v>565</v>
      </c>
      <c r="G15557" s="34">
        <v>529</v>
      </c>
      <c r="H15557" s="34">
        <v>671</v>
      </c>
      <c r="I15557" s="34">
        <v>684</v>
      </c>
      <c r="J15557" s="34">
        <v>591</v>
      </c>
      <c r="K15557" s="34">
        <v>507</v>
      </c>
      <c r="L15557" s="34">
        <v>592</v>
      </c>
      <c r="M15557" s="34">
        <v>456</v>
      </c>
    </row>
    <row r="15558" spans="1:13" x14ac:dyDescent="0.2">
      <c r="A15558" s="34" t="s">
        <v>116452</v>
      </c>
      <c r="B15558" s="34">
        <v>723</v>
      </c>
      <c r="C15558" s="34">
        <v>667</v>
      </c>
      <c r="D15558" s="34">
        <v>678</v>
      </c>
      <c r="E15558" s="34">
        <v>605</v>
      </c>
      <c r="F15558" s="34">
        <v>711</v>
      </c>
      <c r="G15558" s="34">
        <v>650</v>
      </c>
      <c r="H15558" s="34">
        <v>852</v>
      </c>
      <c r="I15558" s="34">
        <v>648</v>
      </c>
      <c r="J15558" s="34">
        <v>784</v>
      </c>
      <c r="K15558" s="34">
        <v>546</v>
      </c>
      <c r="L15558" s="34">
        <v>790</v>
      </c>
      <c r="M15558" s="34">
        <v>517</v>
      </c>
    </row>
    <row r="15559" spans="1:13" x14ac:dyDescent="0.2">
      <c r="A15559" s="34" t="s">
        <v>116453</v>
      </c>
      <c r="B15559" s="34">
        <v>313</v>
      </c>
      <c r="C15559" s="34">
        <v>365</v>
      </c>
      <c r="D15559" s="34">
        <v>387</v>
      </c>
      <c r="E15559" s="34">
        <v>457</v>
      </c>
      <c r="F15559" s="34">
        <v>419</v>
      </c>
      <c r="G15559" s="34">
        <v>351</v>
      </c>
      <c r="H15559" s="34">
        <v>417</v>
      </c>
      <c r="I15559" s="34">
        <v>361</v>
      </c>
      <c r="J15559" s="34">
        <v>304</v>
      </c>
      <c r="K15559" s="34">
        <v>310</v>
      </c>
      <c r="L15559" s="34">
        <v>358</v>
      </c>
      <c r="M15559" s="34">
        <v>304</v>
      </c>
    </row>
    <row r="15560" spans="1:13" x14ac:dyDescent="0.2">
      <c r="A15560" s="34" t="s">
        <v>116454</v>
      </c>
      <c r="B15560" s="34">
        <v>458</v>
      </c>
      <c r="C15560" s="34">
        <v>532</v>
      </c>
      <c r="D15560" s="34">
        <v>575</v>
      </c>
      <c r="E15560" s="34">
        <v>526</v>
      </c>
      <c r="F15560" s="34">
        <v>511</v>
      </c>
      <c r="G15560" s="34">
        <v>397</v>
      </c>
      <c r="H15560" s="34">
        <v>547</v>
      </c>
      <c r="I15560" s="34">
        <v>485</v>
      </c>
      <c r="J15560" s="34">
        <v>574</v>
      </c>
      <c r="K15560" s="34">
        <v>438</v>
      </c>
      <c r="L15560" s="34">
        <v>533</v>
      </c>
      <c r="M15560" s="34">
        <v>383</v>
      </c>
    </row>
    <row r="15561" spans="1:13" x14ac:dyDescent="0.2">
      <c r="A15561" s="34" t="s">
        <v>116455</v>
      </c>
      <c r="B15561" s="34">
        <v>551</v>
      </c>
      <c r="C15561" s="34">
        <v>668</v>
      </c>
      <c r="D15561" s="34">
        <v>575</v>
      </c>
      <c r="E15561" s="34">
        <v>736</v>
      </c>
      <c r="F15561" s="34">
        <v>565</v>
      </c>
      <c r="G15561" s="34">
        <v>571</v>
      </c>
      <c r="H15561" s="34">
        <v>670</v>
      </c>
      <c r="I15561" s="34">
        <v>619</v>
      </c>
      <c r="J15561" s="34">
        <v>661</v>
      </c>
      <c r="K15561" s="34">
        <v>559</v>
      </c>
      <c r="L15561" s="34">
        <v>562</v>
      </c>
      <c r="M15561" s="34">
        <v>496</v>
      </c>
    </row>
    <row r="15562" spans="1:13" x14ac:dyDescent="0.2">
      <c r="A15562" s="34" t="s">
        <v>116456</v>
      </c>
      <c r="B15562" s="34">
        <v>356</v>
      </c>
      <c r="C15562" s="34">
        <v>492</v>
      </c>
      <c r="D15562" s="34">
        <v>559</v>
      </c>
      <c r="E15562" s="34">
        <v>505</v>
      </c>
      <c r="F15562" s="34">
        <v>471</v>
      </c>
      <c r="G15562" s="34">
        <v>459</v>
      </c>
      <c r="H15562" s="34">
        <v>524</v>
      </c>
      <c r="I15562" s="34">
        <v>543</v>
      </c>
      <c r="J15562" s="34">
        <v>507</v>
      </c>
      <c r="K15562" s="34">
        <v>422</v>
      </c>
      <c r="L15562" s="34">
        <v>456</v>
      </c>
      <c r="M15562" s="34">
        <v>431</v>
      </c>
    </row>
    <row r="15563" spans="1:13" x14ac:dyDescent="0.2">
      <c r="A15563" s="34" t="s">
        <v>116457</v>
      </c>
      <c r="B15563" s="34">
        <v>492</v>
      </c>
      <c r="C15563" s="34">
        <v>542</v>
      </c>
      <c r="D15563" s="34">
        <v>430</v>
      </c>
      <c r="E15563" s="34">
        <v>466</v>
      </c>
      <c r="F15563" s="34">
        <v>372</v>
      </c>
      <c r="G15563" s="34">
        <v>450</v>
      </c>
      <c r="H15563" s="34">
        <v>479</v>
      </c>
      <c r="I15563" s="34">
        <v>439</v>
      </c>
      <c r="J15563" s="34">
        <v>453</v>
      </c>
      <c r="K15563" s="34">
        <v>408</v>
      </c>
      <c r="L15563" s="34">
        <v>397</v>
      </c>
      <c r="M15563" s="34">
        <v>367</v>
      </c>
    </row>
    <row r="15564" spans="1:13" x14ac:dyDescent="0.2">
      <c r="A15564" s="34" t="s">
        <v>116458</v>
      </c>
      <c r="B15564" s="34">
        <v>361</v>
      </c>
      <c r="C15564" s="34">
        <v>453</v>
      </c>
      <c r="D15564" s="34">
        <v>445</v>
      </c>
      <c r="E15564" s="34">
        <v>510</v>
      </c>
      <c r="F15564" s="34">
        <v>450</v>
      </c>
      <c r="G15564" s="34">
        <v>439</v>
      </c>
      <c r="H15564" s="34">
        <v>398</v>
      </c>
      <c r="I15564" s="34">
        <v>439</v>
      </c>
      <c r="J15564" s="34">
        <v>472</v>
      </c>
      <c r="K15564" s="34">
        <v>391</v>
      </c>
      <c r="L15564" s="34">
        <v>420</v>
      </c>
      <c r="M15564" s="34">
        <v>353</v>
      </c>
    </row>
    <row r="15565" spans="1:13" x14ac:dyDescent="0.2">
      <c r="A15565" s="34" t="s">
        <v>116459</v>
      </c>
      <c r="B15565" s="34">
        <v>494</v>
      </c>
      <c r="C15565" s="34">
        <v>696</v>
      </c>
      <c r="D15565" s="34">
        <v>574</v>
      </c>
      <c r="E15565" s="34">
        <v>656</v>
      </c>
      <c r="F15565" s="34">
        <v>552</v>
      </c>
      <c r="G15565" s="34">
        <v>576</v>
      </c>
      <c r="H15565" s="34">
        <v>647</v>
      </c>
      <c r="I15565" s="34">
        <v>605</v>
      </c>
      <c r="J15565" s="34">
        <v>697</v>
      </c>
      <c r="K15565" s="34">
        <v>567</v>
      </c>
      <c r="L15565" s="34">
        <v>578</v>
      </c>
      <c r="M15565" s="34">
        <v>435</v>
      </c>
    </row>
    <row r="15566" spans="1:13" x14ac:dyDescent="0.2">
      <c r="A15566" s="34" t="s">
        <v>116460</v>
      </c>
      <c r="B15566" s="34">
        <v>874</v>
      </c>
      <c r="C15566" s="34">
        <v>967</v>
      </c>
      <c r="D15566" s="34">
        <v>1012</v>
      </c>
      <c r="E15566" s="34">
        <v>965</v>
      </c>
      <c r="F15566" s="34">
        <v>777</v>
      </c>
      <c r="G15566" s="34">
        <v>848</v>
      </c>
      <c r="H15566" s="34">
        <v>909</v>
      </c>
      <c r="I15566" s="34">
        <v>971</v>
      </c>
      <c r="J15566" s="34">
        <v>831</v>
      </c>
      <c r="K15566" s="34">
        <v>829</v>
      </c>
      <c r="L15566" s="34">
        <v>981</v>
      </c>
      <c r="M15566" s="34">
        <v>729</v>
      </c>
    </row>
    <row r="15567" spans="1:13" x14ac:dyDescent="0.2">
      <c r="A15567" s="34" t="s">
        <v>116461</v>
      </c>
      <c r="B15567" s="34">
        <v>729</v>
      </c>
      <c r="C15567" s="34">
        <v>737</v>
      </c>
      <c r="D15567" s="34">
        <v>798</v>
      </c>
      <c r="E15567" s="34">
        <v>785</v>
      </c>
      <c r="F15567" s="34">
        <v>669</v>
      </c>
      <c r="G15567" s="34">
        <v>659</v>
      </c>
      <c r="H15567" s="34">
        <v>935</v>
      </c>
      <c r="I15567" s="34">
        <v>726</v>
      </c>
      <c r="J15567" s="34">
        <v>864</v>
      </c>
      <c r="K15567" s="34">
        <v>592</v>
      </c>
      <c r="L15567" s="34">
        <v>714</v>
      </c>
      <c r="M15567" s="34">
        <v>575</v>
      </c>
    </row>
    <row r="15568" spans="1:13" x14ac:dyDescent="0.2">
      <c r="A15568" s="34" t="s">
        <v>116462</v>
      </c>
      <c r="B15568" s="34">
        <v>631</v>
      </c>
      <c r="C15568" s="34">
        <v>769</v>
      </c>
      <c r="D15568" s="34">
        <v>774</v>
      </c>
      <c r="E15568" s="34">
        <v>774</v>
      </c>
      <c r="F15568" s="34">
        <v>576</v>
      </c>
      <c r="G15568" s="34">
        <v>701</v>
      </c>
      <c r="H15568" s="34">
        <v>749</v>
      </c>
      <c r="I15568" s="34">
        <v>695</v>
      </c>
      <c r="J15568" s="34">
        <v>743</v>
      </c>
      <c r="K15568" s="34">
        <v>582</v>
      </c>
      <c r="L15568" s="34">
        <v>633</v>
      </c>
      <c r="M15568" s="34">
        <v>564</v>
      </c>
    </row>
    <row r="15569" spans="1:13" x14ac:dyDescent="0.2">
      <c r="A15569" s="34" t="s">
        <v>116463</v>
      </c>
      <c r="B15569" s="34">
        <v>977</v>
      </c>
      <c r="C15569" s="34">
        <v>1148</v>
      </c>
      <c r="D15569" s="34">
        <v>1254</v>
      </c>
      <c r="E15569" s="34">
        <v>1176</v>
      </c>
      <c r="F15569" s="34">
        <v>992</v>
      </c>
      <c r="G15569" s="34">
        <v>1049</v>
      </c>
      <c r="H15569" s="34">
        <v>1249</v>
      </c>
      <c r="I15569" s="34">
        <v>1208</v>
      </c>
      <c r="J15569" s="34">
        <v>1202</v>
      </c>
      <c r="K15569" s="34">
        <v>944</v>
      </c>
      <c r="L15569" s="34">
        <v>1277</v>
      </c>
      <c r="M15569" s="34">
        <v>841</v>
      </c>
    </row>
    <row r="15570" spans="1:13" x14ac:dyDescent="0.2">
      <c r="A15570" s="34" t="s">
        <v>116464</v>
      </c>
      <c r="B15570" s="34">
        <v>1407</v>
      </c>
      <c r="C15570" s="34">
        <v>1338</v>
      </c>
      <c r="D15570" s="34">
        <v>1593</v>
      </c>
      <c r="E15570" s="34">
        <v>1457</v>
      </c>
      <c r="F15570" s="34">
        <v>1253</v>
      </c>
      <c r="G15570" s="34">
        <v>1165</v>
      </c>
      <c r="H15570" s="34">
        <v>1611</v>
      </c>
      <c r="I15570" s="34">
        <v>1346</v>
      </c>
      <c r="J15570" s="34">
        <v>1442</v>
      </c>
      <c r="K15570" s="34">
        <v>1063</v>
      </c>
      <c r="L15570" s="34">
        <v>1339</v>
      </c>
      <c r="M15570" s="34">
        <v>1057</v>
      </c>
    </row>
    <row r="15571" spans="1:13" x14ac:dyDescent="0.2">
      <c r="A15571" s="34" t="s">
        <v>116465</v>
      </c>
      <c r="B15571" s="34">
        <v>491</v>
      </c>
      <c r="C15571" s="34">
        <v>488</v>
      </c>
      <c r="D15571" s="34">
        <v>511</v>
      </c>
      <c r="E15571" s="34">
        <v>533</v>
      </c>
      <c r="F15571" s="34">
        <v>361</v>
      </c>
      <c r="G15571" s="34">
        <v>446</v>
      </c>
      <c r="H15571" s="34">
        <v>510</v>
      </c>
      <c r="I15571" s="34">
        <v>482</v>
      </c>
      <c r="J15571" s="34">
        <v>432</v>
      </c>
      <c r="K15571" s="34">
        <v>355</v>
      </c>
      <c r="L15571" s="34">
        <v>442</v>
      </c>
      <c r="M15571" s="34">
        <v>340</v>
      </c>
    </row>
    <row r="15572" spans="1:13" x14ac:dyDescent="0.2">
      <c r="A15572" s="34" t="s">
        <v>116466</v>
      </c>
      <c r="B15572" s="34">
        <v>632</v>
      </c>
      <c r="C15572" s="34">
        <v>626</v>
      </c>
      <c r="D15572" s="34">
        <v>619</v>
      </c>
      <c r="E15572" s="34">
        <v>632</v>
      </c>
      <c r="F15572" s="34">
        <v>590</v>
      </c>
      <c r="G15572" s="34">
        <v>654</v>
      </c>
      <c r="H15572" s="34">
        <v>661</v>
      </c>
      <c r="I15572" s="34">
        <v>681</v>
      </c>
      <c r="J15572" s="34">
        <v>654</v>
      </c>
      <c r="K15572" s="34">
        <v>547</v>
      </c>
      <c r="L15572" s="34">
        <v>629</v>
      </c>
      <c r="M15572" s="34">
        <v>524</v>
      </c>
    </row>
    <row r="15573" spans="1:13" x14ac:dyDescent="0.2">
      <c r="A15573" s="34" t="s">
        <v>116467</v>
      </c>
      <c r="B15573" s="34">
        <v>588</v>
      </c>
      <c r="C15573" s="34">
        <v>556</v>
      </c>
      <c r="D15573" s="34">
        <v>679</v>
      </c>
      <c r="E15573" s="34">
        <v>629</v>
      </c>
      <c r="F15573" s="34">
        <v>631</v>
      </c>
      <c r="G15573" s="34">
        <v>551</v>
      </c>
      <c r="H15573" s="34">
        <v>628</v>
      </c>
      <c r="I15573" s="34">
        <v>573</v>
      </c>
      <c r="J15573" s="34">
        <v>622</v>
      </c>
      <c r="K15573" s="34">
        <v>506</v>
      </c>
      <c r="L15573" s="34">
        <v>634</v>
      </c>
      <c r="M15573" s="34">
        <v>457</v>
      </c>
    </row>
    <row r="15574" spans="1:13" x14ac:dyDescent="0.2">
      <c r="A15574" s="34" t="s">
        <v>116468</v>
      </c>
      <c r="B15574" s="34">
        <v>425</v>
      </c>
      <c r="C15574" s="34">
        <v>895</v>
      </c>
      <c r="D15574" s="34">
        <v>401</v>
      </c>
      <c r="E15574" s="34">
        <v>974</v>
      </c>
      <c r="F15574" s="34">
        <v>340</v>
      </c>
      <c r="G15574" s="34">
        <v>901</v>
      </c>
      <c r="H15574" s="34">
        <v>386</v>
      </c>
      <c r="I15574" s="34">
        <v>926</v>
      </c>
      <c r="J15574" s="34">
        <v>443</v>
      </c>
      <c r="K15574" s="34">
        <v>694</v>
      </c>
      <c r="L15574" s="34">
        <v>373</v>
      </c>
      <c r="M15574" s="34">
        <v>715</v>
      </c>
    </row>
    <row r="15575" spans="1:13" x14ac:dyDescent="0.2">
      <c r="A15575" s="34" t="s">
        <v>116469</v>
      </c>
      <c r="B15575" s="34">
        <v>1052</v>
      </c>
      <c r="C15575" s="34">
        <v>1083</v>
      </c>
      <c r="D15575" s="34">
        <v>1220</v>
      </c>
      <c r="E15575" s="34">
        <v>1160</v>
      </c>
      <c r="F15575" s="34">
        <v>1154</v>
      </c>
      <c r="G15575" s="34">
        <v>1073</v>
      </c>
      <c r="H15575" s="34">
        <v>1275</v>
      </c>
      <c r="I15575" s="34">
        <v>1153</v>
      </c>
      <c r="J15575" s="34">
        <v>1289</v>
      </c>
      <c r="K15575" s="34">
        <v>970</v>
      </c>
      <c r="L15575" s="34">
        <v>1106</v>
      </c>
      <c r="M15575" s="34">
        <v>909</v>
      </c>
    </row>
    <row r="15576" spans="1:13" x14ac:dyDescent="0.2">
      <c r="A15576" s="34" t="s">
        <v>116470</v>
      </c>
      <c r="B15576" s="34">
        <v>487</v>
      </c>
      <c r="C15576" s="34">
        <v>465</v>
      </c>
      <c r="D15576" s="34">
        <v>480</v>
      </c>
      <c r="E15576" s="34">
        <v>463</v>
      </c>
      <c r="F15576" s="34">
        <v>340</v>
      </c>
      <c r="G15576" s="34">
        <v>416</v>
      </c>
      <c r="H15576" s="34">
        <v>445</v>
      </c>
      <c r="I15576" s="34">
        <v>424</v>
      </c>
      <c r="J15576" s="34">
        <v>440</v>
      </c>
      <c r="K15576" s="34">
        <v>374</v>
      </c>
      <c r="L15576" s="34">
        <v>522</v>
      </c>
      <c r="M15576" s="34">
        <v>323</v>
      </c>
    </row>
    <row r="15577" spans="1:13" x14ac:dyDescent="0.2">
      <c r="A15577" s="34" t="s">
        <v>116471</v>
      </c>
      <c r="B15577" s="34">
        <v>574</v>
      </c>
      <c r="C15577" s="34">
        <v>542</v>
      </c>
      <c r="D15577" s="34">
        <v>530</v>
      </c>
      <c r="E15577" s="34">
        <v>632</v>
      </c>
      <c r="F15577" s="34">
        <v>505</v>
      </c>
      <c r="G15577" s="34">
        <v>537</v>
      </c>
      <c r="H15577" s="34">
        <v>531</v>
      </c>
      <c r="I15577" s="34">
        <v>588</v>
      </c>
      <c r="J15577" s="34">
        <v>570</v>
      </c>
      <c r="K15577" s="34">
        <v>448</v>
      </c>
      <c r="L15577" s="34">
        <v>609</v>
      </c>
      <c r="M15577" s="34">
        <v>452</v>
      </c>
    </row>
    <row r="15578" spans="1:13" x14ac:dyDescent="0.2">
      <c r="A15578" s="34" t="s">
        <v>116472</v>
      </c>
      <c r="B15578" s="34">
        <v>508</v>
      </c>
      <c r="C15578" s="34">
        <v>611</v>
      </c>
      <c r="D15578" s="34">
        <v>574</v>
      </c>
      <c r="E15578" s="34">
        <v>677</v>
      </c>
      <c r="F15578" s="34">
        <v>545</v>
      </c>
      <c r="G15578" s="34">
        <v>592</v>
      </c>
      <c r="H15578" s="34">
        <v>673</v>
      </c>
      <c r="I15578" s="34">
        <v>599</v>
      </c>
      <c r="J15578" s="34">
        <v>597</v>
      </c>
      <c r="K15578" s="34">
        <v>510</v>
      </c>
      <c r="L15578" s="34">
        <v>575</v>
      </c>
      <c r="M15578" s="34">
        <v>526</v>
      </c>
    </row>
    <row r="15579" spans="1:13" x14ac:dyDescent="0.2">
      <c r="A15579" s="34" t="s">
        <v>116473</v>
      </c>
      <c r="B15579" s="34">
        <v>682</v>
      </c>
      <c r="C15579" s="34">
        <v>717</v>
      </c>
      <c r="D15579" s="34">
        <v>675</v>
      </c>
      <c r="E15579" s="34">
        <v>802</v>
      </c>
      <c r="F15579" s="34">
        <v>732</v>
      </c>
      <c r="G15579" s="34">
        <v>728</v>
      </c>
      <c r="H15579" s="34">
        <v>861</v>
      </c>
      <c r="I15579" s="34">
        <v>726</v>
      </c>
      <c r="J15579" s="34">
        <v>825</v>
      </c>
      <c r="K15579" s="34">
        <v>654</v>
      </c>
      <c r="L15579" s="34">
        <v>764</v>
      </c>
      <c r="M15579" s="34">
        <v>598</v>
      </c>
    </row>
    <row r="15580" spans="1:13" x14ac:dyDescent="0.2">
      <c r="A15580" s="34" t="s">
        <v>116474</v>
      </c>
      <c r="B15580" s="34">
        <v>566</v>
      </c>
      <c r="C15580" s="34">
        <v>461</v>
      </c>
      <c r="D15580" s="34">
        <v>489</v>
      </c>
      <c r="E15580" s="34">
        <v>565</v>
      </c>
      <c r="F15580" s="34">
        <v>376</v>
      </c>
      <c r="G15580" s="34">
        <v>438</v>
      </c>
      <c r="H15580" s="34">
        <v>505</v>
      </c>
      <c r="I15580" s="34">
        <v>440</v>
      </c>
      <c r="J15580" s="34">
        <v>434</v>
      </c>
      <c r="K15580" s="34">
        <v>359</v>
      </c>
      <c r="L15580" s="34">
        <v>452</v>
      </c>
      <c r="M15580" s="34">
        <v>370</v>
      </c>
    </row>
    <row r="15581" spans="1:13" x14ac:dyDescent="0.2">
      <c r="A15581" s="34" t="s">
        <v>116475</v>
      </c>
      <c r="B15581" s="34">
        <v>460</v>
      </c>
      <c r="C15581" s="34">
        <v>509</v>
      </c>
      <c r="D15581" s="34">
        <v>502</v>
      </c>
      <c r="E15581" s="34">
        <v>616</v>
      </c>
      <c r="F15581" s="34">
        <v>447</v>
      </c>
      <c r="G15581" s="34">
        <v>424</v>
      </c>
      <c r="H15581" s="34">
        <v>636</v>
      </c>
      <c r="I15581" s="34">
        <v>489</v>
      </c>
      <c r="J15581" s="34">
        <v>502</v>
      </c>
      <c r="K15581" s="34">
        <v>400</v>
      </c>
      <c r="L15581" s="34">
        <v>487</v>
      </c>
      <c r="M15581" s="34">
        <v>380</v>
      </c>
    </row>
    <row r="15582" spans="1:13" x14ac:dyDescent="0.2">
      <c r="A15582" s="34" t="s">
        <v>116476</v>
      </c>
      <c r="B15582" s="34">
        <v>635</v>
      </c>
      <c r="C15582" s="34">
        <v>635</v>
      </c>
      <c r="D15582" s="34">
        <v>795</v>
      </c>
      <c r="E15582" s="34">
        <v>648</v>
      </c>
      <c r="F15582" s="34">
        <v>608</v>
      </c>
      <c r="G15582" s="34">
        <v>577</v>
      </c>
      <c r="H15582" s="34">
        <v>673</v>
      </c>
      <c r="I15582" s="34">
        <v>623</v>
      </c>
      <c r="J15582" s="34">
        <v>722</v>
      </c>
      <c r="K15582" s="34">
        <v>520</v>
      </c>
      <c r="L15582" s="34">
        <v>636</v>
      </c>
      <c r="M15582" s="34">
        <v>556</v>
      </c>
    </row>
    <row r="15583" spans="1:13" x14ac:dyDescent="0.2">
      <c r="A15583" s="34" t="s">
        <v>116477</v>
      </c>
      <c r="B15583" s="34">
        <v>643</v>
      </c>
      <c r="C15583" s="34">
        <v>579</v>
      </c>
      <c r="D15583" s="34">
        <v>661</v>
      </c>
      <c r="E15583" s="34">
        <v>675</v>
      </c>
      <c r="F15583" s="34">
        <v>568</v>
      </c>
      <c r="G15583" s="34">
        <v>569</v>
      </c>
      <c r="H15583" s="34">
        <v>696</v>
      </c>
      <c r="I15583" s="34">
        <v>517</v>
      </c>
      <c r="J15583" s="34">
        <v>677</v>
      </c>
      <c r="K15583" s="34">
        <v>489</v>
      </c>
      <c r="L15583" s="34">
        <v>686</v>
      </c>
      <c r="M15583" s="34">
        <v>497</v>
      </c>
    </row>
    <row r="15584" spans="1:13" x14ac:dyDescent="0.2">
      <c r="A15584" s="34" t="s">
        <v>116478</v>
      </c>
      <c r="B15584" s="34">
        <v>950</v>
      </c>
      <c r="C15584" s="34">
        <v>829</v>
      </c>
      <c r="D15584" s="34">
        <v>1027</v>
      </c>
      <c r="E15584" s="34">
        <v>978</v>
      </c>
      <c r="F15584" s="34">
        <v>982</v>
      </c>
      <c r="G15584" s="34">
        <v>888</v>
      </c>
      <c r="H15584" s="34">
        <v>1196</v>
      </c>
      <c r="I15584" s="34">
        <v>909</v>
      </c>
      <c r="J15584" s="34">
        <v>981</v>
      </c>
      <c r="K15584" s="34">
        <v>780</v>
      </c>
      <c r="L15584" s="34">
        <v>929</v>
      </c>
      <c r="M15584" s="34">
        <v>691</v>
      </c>
    </row>
    <row r="15585" spans="1:13" x14ac:dyDescent="0.2">
      <c r="A15585" s="34" t="s">
        <v>116479</v>
      </c>
      <c r="B15585" s="34">
        <v>913</v>
      </c>
      <c r="C15585" s="34">
        <v>1028</v>
      </c>
      <c r="D15585" s="34">
        <v>1011</v>
      </c>
      <c r="E15585" s="34">
        <v>1102</v>
      </c>
      <c r="F15585" s="34">
        <v>753</v>
      </c>
      <c r="G15585" s="34">
        <v>1011</v>
      </c>
      <c r="H15585" s="34">
        <v>1029</v>
      </c>
      <c r="I15585" s="34">
        <v>919</v>
      </c>
      <c r="J15585" s="34">
        <v>1079</v>
      </c>
      <c r="K15585" s="34">
        <v>803</v>
      </c>
      <c r="L15585" s="34">
        <v>897</v>
      </c>
      <c r="M15585" s="34">
        <v>821</v>
      </c>
    </row>
    <row r="15586" spans="1:13" x14ac:dyDescent="0.2">
      <c r="A15586" s="34" t="s">
        <v>116480</v>
      </c>
      <c r="B15586" s="34">
        <v>567</v>
      </c>
      <c r="C15586" s="34">
        <v>613</v>
      </c>
      <c r="D15586" s="34">
        <v>625</v>
      </c>
      <c r="E15586" s="34">
        <v>593</v>
      </c>
      <c r="F15586" s="34">
        <v>503</v>
      </c>
      <c r="G15586" s="34">
        <v>521</v>
      </c>
      <c r="H15586" s="34">
        <v>638</v>
      </c>
      <c r="I15586" s="34">
        <v>530</v>
      </c>
      <c r="J15586" s="34">
        <v>602</v>
      </c>
      <c r="K15586" s="34">
        <v>466</v>
      </c>
      <c r="L15586" s="34">
        <v>592</v>
      </c>
      <c r="M15586" s="34">
        <v>387</v>
      </c>
    </row>
    <row r="15587" spans="1:13" x14ac:dyDescent="0.2">
      <c r="A15587" s="34" t="s">
        <v>116481</v>
      </c>
      <c r="B15587" s="34">
        <v>526</v>
      </c>
      <c r="C15587" s="34">
        <v>532</v>
      </c>
      <c r="D15587" s="34">
        <v>603</v>
      </c>
      <c r="E15587" s="34">
        <v>626</v>
      </c>
      <c r="F15587" s="34">
        <v>511</v>
      </c>
      <c r="G15587" s="34">
        <v>519</v>
      </c>
      <c r="H15587" s="34">
        <v>663</v>
      </c>
      <c r="I15587" s="34">
        <v>577</v>
      </c>
      <c r="J15587" s="34">
        <v>609</v>
      </c>
      <c r="K15587" s="34">
        <v>426</v>
      </c>
      <c r="L15587" s="34">
        <v>558</v>
      </c>
      <c r="M15587" s="34">
        <v>458</v>
      </c>
    </row>
    <row r="15588" spans="1:13" x14ac:dyDescent="0.2">
      <c r="A15588" s="34" t="s">
        <v>116482</v>
      </c>
      <c r="B15588" s="34">
        <v>422</v>
      </c>
      <c r="C15588" s="34">
        <v>655</v>
      </c>
      <c r="D15588" s="34">
        <v>464</v>
      </c>
      <c r="E15588" s="34">
        <v>755</v>
      </c>
      <c r="F15588" s="34">
        <v>425</v>
      </c>
      <c r="G15588" s="34">
        <v>577</v>
      </c>
      <c r="H15588" s="34">
        <v>434</v>
      </c>
      <c r="I15588" s="34">
        <v>562</v>
      </c>
      <c r="J15588" s="34">
        <v>440</v>
      </c>
      <c r="K15588" s="34">
        <v>497</v>
      </c>
      <c r="L15588" s="34">
        <v>360</v>
      </c>
      <c r="M15588" s="34">
        <v>508</v>
      </c>
    </row>
    <row r="15589" spans="1:13" x14ac:dyDescent="0.2">
      <c r="A15589" s="34" t="s">
        <v>116483</v>
      </c>
      <c r="B15589" s="34">
        <v>1000</v>
      </c>
      <c r="C15589" s="34">
        <v>1017</v>
      </c>
      <c r="D15589" s="34">
        <v>1067</v>
      </c>
      <c r="E15589" s="34">
        <v>1115</v>
      </c>
      <c r="F15589" s="34">
        <v>940</v>
      </c>
      <c r="G15589" s="34">
        <v>880</v>
      </c>
      <c r="H15589" s="34">
        <v>1149</v>
      </c>
      <c r="I15589" s="34">
        <v>1005</v>
      </c>
      <c r="J15589" s="34">
        <v>1138</v>
      </c>
      <c r="K15589" s="34">
        <v>837</v>
      </c>
      <c r="L15589" s="34">
        <v>1043</v>
      </c>
      <c r="M15589" s="34">
        <v>768</v>
      </c>
    </row>
    <row r="15590" spans="1:13" x14ac:dyDescent="0.2">
      <c r="A15590" s="34" t="s">
        <v>116484</v>
      </c>
      <c r="B15590" s="34">
        <v>648</v>
      </c>
      <c r="C15590" s="34">
        <v>769</v>
      </c>
      <c r="D15590" s="34">
        <v>818</v>
      </c>
      <c r="E15590" s="34">
        <v>852</v>
      </c>
      <c r="F15590" s="34">
        <v>658</v>
      </c>
      <c r="G15590" s="34">
        <v>659</v>
      </c>
      <c r="H15590" s="34">
        <v>779</v>
      </c>
      <c r="I15590" s="34">
        <v>755</v>
      </c>
      <c r="J15590" s="34">
        <v>843</v>
      </c>
      <c r="K15590" s="34">
        <v>683</v>
      </c>
      <c r="L15590" s="34">
        <v>840</v>
      </c>
      <c r="M15590" s="34">
        <v>591</v>
      </c>
    </row>
    <row r="15591" spans="1:13" x14ac:dyDescent="0.2">
      <c r="A15591" s="34" t="s">
        <v>116485</v>
      </c>
      <c r="B15591" s="34">
        <v>358</v>
      </c>
      <c r="C15591" s="34">
        <v>387</v>
      </c>
      <c r="D15591" s="34">
        <v>415</v>
      </c>
      <c r="E15591" s="34">
        <v>412</v>
      </c>
      <c r="F15591" s="34">
        <v>368</v>
      </c>
      <c r="G15591" s="34">
        <v>374</v>
      </c>
      <c r="H15591" s="34">
        <v>450</v>
      </c>
      <c r="I15591" s="34">
        <v>355</v>
      </c>
      <c r="J15591" s="34">
        <v>369</v>
      </c>
      <c r="K15591" s="34">
        <v>335</v>
      </c>
      <c r="L15591" s="34">
        <v>425</v>
      </c>
      <c r="M15591" s="34">
        <v>317</v>
      </c>
    </row>
    <row r="15592" spans="1:13" x14ac:dyDescent="0.2">
      <c r="A15592" s="34" t="s">
        <v>116486</v>
      </c>
      <c r="B15592" s="34">
        <v>817</v>
      </c>
      <c r="C15592" s="34">
        <v>880</v>
      </c>
      <c r="D15592" s="34">
        <v>881</v>
      </c>
      <c r="E15592" s="34">
        <v>945</v>
      </c>
      <c r="F15592" s="34">
        <v>853</v>
      </c>
      <c r="G15592" s="34">
        <v>800</v>
      </c>
      <c r="H15592" s="34">
        <v>841</v>
      </c>
      <c r="I15592" s="34">
        <v>885</v>
      </c>
      <c r="J15592" s="34">
        <v>950</v>
      </c>
      <c r="K15592" s="34">
        <v>749</v>
      </c>
      <c r="L15592" s="34">
        <v>858</v>
      </c>
      <c r="M15592" s="34">
        <v>651</v>
      </c>
    </row>
    <row r="15593" spans="1:13" x14ac:dyDescent="0.2">
      <c r="A15593" s="34" t="s">
        <v>116487</v>
      </c>
      <c r="B15593" s="34">
        <v>648</v>
      </c>
      <c r="C15593" s="34">
        <v>641</v>
      </c>
      <c r="D15593" s="34">
        <v>652</v>
      </c>
      <c r="E15593" s="34">
        <v>737</v>
      </c>
      <c r="F15593" s="34">
        <v>439</v>
      </c>
      <c r="G15593" s="34">
        <v>632</v>
      </c>
      <c r="H15593" s="34">
        <v>714</v>
      </c>
      <c r="I15593" s="34">
        <v>607</v>
      </c>
      <c r="J15593" s="34">
        <v>689</v>
      </c>
      <c r="K15593" s="34">
        <v>512</v>
      </c>
      <c r="L15593" s="34">
        <v>463</v>
      </c>
      <c r="M15593" s="34">
        <v>510</v>
      </c>
    </row>
    <row r="15594" spans="1:13" x14ac:dyDescent="0.2">
      <c r="A15594" s="34" t="s">
        <v>116488</v>
      </c>
      <c r="B15594" s="34">
        <v>556</v>
      </c>
      <c r="C15594" s="34">
        <v>553</v>
      </c>
      <c r="D15594" s="34">
        <v>623</v>
      </c>
      <c r="E15594" s="34">
        <v>578</v>
      </c>
      <c r="F15594" s="34">
        <v>453</v>
      </c>
      <c r="G15594" s="34">
        <v>532</v>
      </c>
      <c r="H15594" s="34">
        <v>530</v>
      </c>
      <c r="I15594" s="34">
        <v>546</v>
      </c>
      <c r="J15594" s="34">
        <v>507</v>
      </c>
      <c r="K15594" s="34">
        <v>434</v>
      </c>
      <c r="L15594" s="34">
        <v>403</v>
      </c>
      <c r="M15594" s="34">
        <v>429</v>
      </c>
    </row>
    <row r="15595" spans="1:13" x14ac:dyDescent="0.2">
      <c r="A15595" s="34" t="s">
        <v>116489</v>
      </c>
      <c r="B15595" s="34">
        <v>469</v>
      </c>
      <c r="C15595" s="34">
        <v>480</v>
      </c>
      <c r="D15595" s="34">
        <v>507</v>
      </c>
      <c r="E15595" s="34">
        <v>635</v>
      </c>
      <c r="F15595" s="34">
        <v>364</v>
      </c>
      <c r="G15595" s="34">
        <v>549</v>
      </c>
      <c r="H15595" s="34">
        <v>538</v>
      </c>
      <c r="I15595" s="34">
        <v>555</v>
      </c>
      <c r="J15595" s="34">
        <v>505</v>
      </c>
      <c r="K15595" s="34">
        <v>391</v>
      </c>
      <c r="L15595" s="34">
        <v>355</v>
      </c>
      <c r="M15595" s="34">
        <v>457</v>
      </c>
    </row>
    <row r="15596" spans="1:13" x14ac:dyDescent="0.2">
      <c r="A15596" s="34" t="s">
        <v>116490</v>
      </c>
      <c r="B15596" s="34">
        <v>479</v>
      </c>
      <c r="C15596" s="34">
        <v>514</v>
      </c>
      <c r="D15596" s="34">
        <v>476</v>
      </c>
      <c r="E15596" s="34">
        <v>529</v>
      </c>
      <c r="F15596" s="34">
        <v>478</v>
      </c>
      <c r="G15596" s="34">
        <v>472</v>
      </c>
      <c r="H15596" s="34">
        <v>527</v>
      </c>
      <c r="I15596" s="34">
        <v>469</v>
      </c>
      <c r="J15596" s="34">
        <v>569</v>
      </c>
      <c r="K15596" s="34">
        <v>424</v>
      </c>
      <c r="L15596" s="34">
        <v>497</v>
      </c>
      <c r="M15596" s="34">
        <v>379</v>
      </c>
    </row>
    <row r="15597" spans="1:13" x14ac:dyDescent="0.2">
      <c r="A15597" s="34" t="s">
        <v>116491</v>
      </c>
      <c r="B15597" s="34">
        <v>771</v>
      </c>
      <c r="C15597" s="34">
        <v>883</v>
      </c>
      <c r="D15597" s="34">
        <v>952</v>
      </c>
      <c r="E15597" s="34">
        <v>785</v>
      </c>
      <c r="F15597" s="34">
        <v>724</v>
      </c>
      <c r="G15597" s="34">
        <v>820</v>
      </c>
      <c r="H15597" s="34">
        <v>962</v>
      </c>
      <c r="I15597" s="34">
        <v>869</v>
      </c>
      <c r="J15597" s="34">
        <v>829</v>
      </c>
      <c r="K15597" s="34">
        <v>735</v>
      </c>
      <c r="L15597" s="34">
        <v>840</v>
      </c>
      <c r="M15597" s="34">
        <v>645</v>
      </c>
    </row>
    <row r="15598" spans="1:13" x14ac:dyDescent="0.2">
      <c r="A15598" s="34" t="s">
        <v>116492</v>
      </c>
      <c r="B15598" s="34">
        <v>361</v>
      </c>
      <c r="C15598" s="34">
        <v>453</v>
      </c>
      <c r="D15598" s="34">
        <v>477</v>
      </c>
      <c r="E15598" s="34">
        <v>517</v>
      </c>
      <c r="F15598" s="34">
        <v>357</v>
      </c>
      <c r="G15598" s="34">
        <v>449</v>
      </c>
      <c r="H15598" s="34">
        <v>356</v>
      </c>
      <c r="I15598" s="34">
        <v>500</v>
      </c>
      <c r="J15598" s="34">
        <v>375</v>
      </c>
      <c r="K15598" s="34">
        <v>379</v>
      </c>
      <c r="L15598" s="34">
        <v>442</v>
      </c>
      <c r="M15598" s="34">
        <v>308</v>
      </c>
    </row>
    <row r="15599" spans="1:13" x14ac:dyDescent="0.2">
      <c r="A15599" s="34" t="s">
        <v>116493</v>
      </c>
      <c r="B15599" s="34">
        <v>790</v>
      </c>
      <c r="C15599" s="34">
        <v>768</v>
      </c>
      <c r="D15599" s="34">
        <v>707</v>
      </c>
      <c r="E15599" s="34">
        <v>851</v>
      </c>
      <c r="F15599" s="34">
        <v>654</v>
      </c>
      <c r="G15599" s="34">
        <v>770</v>
      </c>
      <c r="H15599" s="34">
        <v>802</v>
      </c>
      <c r="I15599" s="34">
        <v>760</v>
      </c>
      <c r="J15599" s="34">
        <v>746</v>
      </c>
      <c r="K15599" s="34">
        <v>620</v>
      </c>
      <c r="L15599" s="34">
        <v>735</v>
      </c>
      <c r="M15599" s="34">
        <v>600</v>
      </c>
    </row>
    <row r="15600" spans="1:13" x14ac:dyDescent="0.2">
      <c r="A15600" s="34" t="s">
        <v>116494</v>
      </c>
      <c r="B15600" s="34">
        <v>548</v>
      </c>
      <c r="C15600" s="34">
        <v>606</v>
      </c>
      <c r="D15600" s="34">
        <v>609</v>
      </c>
      <c r="E15600" s="34">
        <v>603</v>
      </c>
      <c r="F15600" s="34">
        <v>521</v>
      </c>
      <c r="G15600" s="34">
        <v>562</v>
      </c>
      <c r="H15600" s="34">
        <v>674</v>
      </c>
      <c r="I15600" s="34">
        <v>644</v>
      </c>
      <c r="J15600" s="34">
        <v>578</v>
      </c>
      <c r="K15600" s="34">
        <v>560</v>
      </c>
      <c r="L15600" s="34">
        <v>559</v>
      </c>
      <c r="M15600" s="34">
        <v>528</v>
      </c>
    </row>
    <row r="15601" spans="1:13" x14ac:dyDescent="0.2">
      <c r="A15601" s="34" t="s">
        <v>116495</v>
      </c>
      <c r="B15601" s="34">
        <v>491</v>
      </c>
      <c r="C15601" s="34">
        <v>551</v>
      </c>
      <c r="D15601" s="34">
        <v>563</v>
      </c>
      <c r="E15601" s="34">
        <v>585</v>
      </c>
      <c r="F15601" s="34">
        <v>502</v>
      </c>
      <c r="G15601" s="34">
        <v>496</v>
      </c>
      <c r="H15601" s="34">
        <v>591</v>
      </c>
      <c r="I15601" s="34">
        <v>502</v>
      </c>
      <c r="J15601" s="34">
        <v>591</v>
      </c>
      <c r="K15601" s="34">
        <v>420</v>
      </c>
      <c r="L15601" s="34">
        <v>525</v>
      </c>
      <c r="M15601" s="34">
        <v>386</v>
      </c>
    </row>
    <row r="15602" spans="1:13" x14ac:dyDescent="0.2">
      <c r="A15602" s="34" t="s">
        <v>116496</v>
      </c>
      <c r="B15602" s="34">
        <v>663</v>
      </c>
      <c r="C15602" s="34">
        <v>489</v>
      </c>
      <c r="D15602" s="34">
        <v>572</v>
      </c>
      <c r="E15602" s="34">
        <v>604</v>
      </c>
      <c r="F15602" s="34">
        <v>534</v>
      </c>
      <c r="G15602" s="34">
        <v>483</v>
      </c>
      <c r="H15602" s="34">
        <v>564</v>
      </c>
      <c r="I15602" s="34">
        <v>527</v>
      </c>
      <c r="J15602" s="34">
        <v>634</v>
      </c>
      <c r="K15602" s="34">
        <v>415</v>
      </c>
      <c r="L15602" s="34">
        <v>631</v>
      </c>
      <c r="M15602" s="34">
        <v>371</v>
      </c>
    </row>
    <row r="15603" spans="1:13" x14ac:dyDescent="0.2">
      <c r="A15603" s="34" t="s">
        <v>116497</v>
      </c>
      <c r="B15603" s="34">
        <v>318</v>
      </c>
      <c r="C15603" s="34">
        <v>311</v>
      </c>
      <c r="D15603" s="34">
        <v>372</v>
      </c>
      <c r="E15603" s="34">
        <v>357</v>
      </c>
      <c r="F15603" s="34">
        <v>322</v>
      </c>
      <c r="G15603" s="34">
        <v>326</v>
      </c>
      <c r="H15603" s="34">
        <v>384</v>
      </c>
      <c r="I15603" s="34">
        <v>328</v>
      </c>
      <c r="J15603" s="34">
        <v>379</v>
      </c>
      <c r="K15603" s="34">
        <v>271</v>
      </c>
      <c r="L15603" s="34">
        <v>310</v>
      </c>
      <c r="M15603" s="34">
        <v>262</v>
      </c>
    </row>
    <row r="15604" spans="1:13" x14ac:dyDescent="0.2">
      <c r="A15604" s="34" t="s">
        <v>116498</v>
      </c>
      <c r="B15604" s="34">
        <v>316</v>
      </c>
      <c r="C15604" s="34">
        <v>326</v>
      </c>
      <c r="D15604" s="34">
        <v>360</v>
      </c>
      <c r="E15604" s="34">
        <v>314</v>
      </c>
      <c r="F15604" s="34">
        <v>299</v>
      </c>
      <c r="G15604" s="34">
        <v>277</v>
      </c>
      <c r="H15604" s="34">
        <v>364</v>
      </c>
      <c r="I15604" s="34">
        <v>345</v>
      </c>
      <c r="J15604" s="34">
        <v>363</v>
      </c>
      <c r="K15604" s="34">
        <v>269</v>
      </c>
      <c r="L15604" s="34">
        <v>304</v>
      </c>
      <c r="M15604" s="34">
        <v>234</v>
      </c>
    </row>
    <row r="15605" spans="1:13" x14ac:dyDescent="0.2">
      <c r="A15605" s="34" t="s">
        <v>116499</v>
      </c>
      <c r="B15605" s="34">
        <v>316</v>
      </c>
      <c r="C15605" s="34">
        <v>321</v>
      </c>
      <c r="D15605" s="34">
        <v>337</v>
      </c>
      <c r="E15605" s="34">
        <v>293</v>
      </c>
      <c r="F15605" s="34">
        <v>286</v>
      </c>
      <c r="G15605" s="34">
        <v>288</v>
      </c>
      <c r="H15605" s="34">
        <v>384</v>
      </c>
      <c r="I15605" s="34">
        <v>271</v>
      </c>
      <c r="J15605" s="34">
        <v>317</v>
      </c>
      <c r="K15605" s="34">
        <v>268</v>
      </c>
      <c r="L15605" s="34">
        <v>328</v>
      </c>
      <c r="M15605" s="34">
        <v>238</v>
      </c>
    </row>
    <row r="15606" spans="1:13" x14ac:dyDescent="0.2">
      <c r="A15606" s="34" t="s">
        <v>116500</v>
      </c>
      <c r="B15606" s="34">
        <v>598</v>
      </c>
      <c r="C15606" s="34">
        <v>499</v>
      </c>
      <c r="D15606" s="34">
        <v>698</v>
      </c>
      <c r="E15606" s="34">
        <v>585</v>
      </c>
      <c r="F15606" s="34">
        <v>583</v>
      </c>
      <c r="G15606" s="34">
        <v>502</v>
      </c>
      <c r="H15606" s="34">
        <v>594</v>
      </c>
      <c r="I15606" s="34">
        <v>582</v>
      </c>
      <c r="J15606" s="34">
        <v>696</v>
      </c>
      <c r="K15606" s="34">
        <v>444</v>
      </c>
      <c r="L15606" s="34">
        <v>515</v>
      </c>
      <c r="M15606" s="34">
        <v>463</v>
      </c>
    </row>
    <row r="15607" spans="1:13" x14ac:dyDescent="0.2">
      <c r="A15607" s="34" t="s">
        <v>116501</v>
      </c>
      <c r="B15607" s="34">
        <v>630</v>
      </c>
      <c r="C15607" s="34">
        <v>589</v>
      </c>
      <c r="D15607" s="34">
        <v>656</v>
      </c>
      <c r="E15607" s="34">
        <v>649</v>
      </c>
      <c r="F15607" s="34">
        <v>565</v>
      </c>
      <c r="G15607" s="34">
        <v>564</v>
      </c>
      <c r="H15607" s="34">
        <v>716</v>
      </c>
      <c r="I15607" s="34">
        <v>587</v>
      </c>
      <c r="J15607" s="34">
        <v>695</v>
      </c>
      <c r="K15607" s="34">
        <v>477</v>
      </c>
      <c r="L15607" s="34">
        <v>581</v>
      </c>
      <c r="M15607" s="34">
        <v>466</v>
      </c>
    </row>
    <row r="15608" spans="1:13" x14ac:dyDescent="0.2">
      <c r="A15608" s="34" t="s">
        <v>116502</v>
      </c>
      <c r="B15608" s="34">
        <v>473</v>
      </c>
      <c r="C15608" s="34">
        <v>501</v>
      </c>
      <c r="D15608" s="34">
        <v>416</v>
      </c>
      <c r="E15608" s="34">
        <v>477</v>
      </c>
      <c r="F15608" s="34">
        <v>423</v>
      </c>
      <c r="G15608" s="34">
        <v>363</v>
      </c>
      <c r="H15608" s="34">
        <v>461</v>
      </c>
      <c r="I15608" s="34">
        <v>382</v>
      </c>
      <c r="J15608" s="34">
        <v>384</v>
      </c>
      <c r="K15608" s="34">
        <v>331</v>
      </c>
      <c r="L15608" s="34">
        <v>397</v>
      </c>
      <c r="M15608" s="34">
        <v>303</v>
      </c>
    </row>
    <row r="15609" spans="1:13" x14ac:dyDescent="0.2">
      <c r="A15609" s="34" t="s">
        <v>116503</v>
      </c>
      <c r="B15609" s="34">
        <v>222</v>
      </c>
      <c r="C15609" s="34">
        <v>193</v>
      </c>
      <c r="D15609" s="34">
        <v>219</v>
      </c>
      <c r="E15609" s="34">
        <v>244</v>
      </c>
      <c r="F15609" s="34">
        <v>209</v>
      </c>
      <c r="G15609" s="34">
        <v>245</v>
      </c>
      <c r="H15609" s="34">
        <v>234</v>
      </c>
      <c r="I15609" s="34">
        <v>204</v>
      </c>
      <c r="J15609" s="34">
        <v>236</v>
      </c>
      <c r="K15609" s="34">
        <v>159</v>
      </c>
      <c r="L15609" s="34">
        <v>233</v>
      </c>
      <c r="M15609" s="34">
        <v>219</v>
      </c>
    </row>
    <row r="15610" spans="1:13" x14ac:dyDescent="0.2">
      <c r="A15610" s="34" t="s">
        <v>116504</v>
      </c>
      <c r="B15610" s="34">
        <v>299</v>
      </c>
      <c r="C15610" s="34">
        <v>271</v>
      </c>
      <c r="D15610" s="34">
        <v>334</v>
      </c>
      <c r="E15610" s="34">
        <v>364</v>
      </c>
      <c r="F15610" s="34">
        <v>275</v>
      </c>
      <c r="G15610" s="34">
        <v>303</v>
      </c>
      <c r="H15610" s="34">
        <v>423</v>
      </c>
      <c r="I15610" s="34">
        <v>340</v>
      </c>
      <c r="J15610" s="34">
        <v>347</v>
      </c>
      <c r="K15610" s="34">
        <v>275</v>
      </c>
      <c r="L15610" s="34">
        <v>342</v>
      </c>
      <c r="M15610" s="34">
        <v>243</v>
      </c>
    </row>
    <row r="15611" spans="1:13" x14ac:dyDescent="0.2">
      <c r="A15611" s="34" t="s">
        <v>116505</v>
      </c>
      <c r="B15611" s="34">
        <v>290</v>
      </c>
      <c r="C15611" s="34">
        <v>310</v>
      </c>
      <c r="D15611" s="34">
        <v>303</v>
      </c>
      <c r="E15611" s="34">
        <v>373</v>
      </c>
      <c r="F15611" s="34">
        <v>313</v>
      </c>
      <c r="G15611" s="34">
        <v>270</v>
      </c>
      <c r="H15611" s="34">
        <v>340</v>
      </c>
      <c r="I15611" s="34">
        <v>329</v>
      </c>
      <c r="J15611" s="34">
        <v>397</v>
      </c>
      <c r="K15611" s="34">
        <v>317</v>
      </c>
      <c r="L15611" s="34">
        <v>314</v>
      </c>
      <c r="M15611" s="34">
        <v>276</v>
      </c>
    </row>
    <row r="15612" spans="1:13" x14ac:dyDescent="0.2">
      <c r="A15612" s="34" t="s">
        <v>116506</v>
      </c>
      <c r="B15612" s="34">
        <v>281</v>
      </c>
      <c r="C15612" s="34">
        <v>268</v>
      </c>
      <c r="D15612" s="34">
        <v>313</v>
      </c>
      <c r="E15612" s="34">
        <v>353</v>
      </c>
      <c r="F15612" s="34">
        <v>265</v>
      </c>
      <c r="G15612" s="34">
        <v>258</v>
      </c>
      <c r="H15612" s="34">
        <v>333</v>
      </c>
      <c r="I15612" s="34">
        <v>283</v>
      </c>
      <c r="J15612" s="34">
        <v>290</v>
      </c>
      <c r="K15612" s="34">
        <v>238</v>
      </c>
      <c r="L15612" s="34">
        <v>347</v>
      </c>
      <c r="M15612" s="34">
        <v>235</v>
      </c>
    </row>
    <row r="15613" spans="1:13" x14ac:dyDescent="0.2">
      <c r="A15613" s="34" t="s">
        <v>116507</v>
      </c>
      <c r="B15613" s="34">
        <v>586</v>
      </c>
      <c r="C15613" s="34">
        <v>583</v>
      </c>
      <c r="D15613" s="34">
        <v>683</v>
      </c>
      <c r="E15613" s="34">
        <v>557</v>
      </c>
      <c r="F15613" s="34">
        <v>512</v>
      </c>
      <c r="G15613" s="34">
        <v>462</v>
      </c>
      <c r="H15613" s="34">
        <v>607</v>
      </c>
      <c r="I15613" s="34">
        <v>506</v>
      </c>
      <c r="J15613" s="34">
        <v>577</v>
      </c>
      <c r="K15613" s="34">
        <v>397</v>
      </c>
      <c r="L15613" s="34">
        <v>545</v>
      </c>
      <c r="M15613" s="34">
        <v>405</v>
      </c>
    </row>
    <row r="15614" spans="1:13" x14ac:dyDescent="0.2">
      <c r="A15614" s="34" t="s">
        <v>116508</v>
      </c>
      <c r="B15614" s="34">
        <v>388</v>
      </c>
      <c r="C15614" s="34">
        <v>521</v>
      </c>
      <c r="D15614" s="34">
        <v>514</v>
      </c>
      <c r="E15614" s="34">
        <v>460</v>
      </c>
      <c r="F15614" s="34">
        <v>400</v>
      </c>
      <c r="G15614" s="34">
        <v>419</v>
      </c>
      <c r="H15614" s="34">
        <v>513</v>
      </c>
      <c r="I15614" s="34">
        <v>433</v>
      </c>
      <c r="J15614" s="34">
        <v>459</v>
      </c>
      <c r="K15614" s="34">
        <v>383</v>
      </c>
      <c r="L15614" s="34">
        <v>425</v>
      </c>
      <c r="M15614" s="34">
        <v>373</v>
      </c>
    </row>
    <row r="15615" spans="1:13" x14ac:dyDescent="0.2">
      <c r="A15615" s="34" t="s">
        <v>116509</v>
      </c>
      <c r="B15615" s="34">
        <v>235</v>
      </c>
      <c r="C15615" s="34">
        <v>308</v>
      </c>
      <c r="D15615" s="34">
        <v>335</v>
      </c>
      <c r="E15615" s="34">
        <v>298</v>
      </c>
      <c r="F15615" s="34">
        <v>276</v>
      </c>
      <c r="G15615" s="34">
        <v>300</v>
      </c>
      <c r="H15615" s="34">
        <v>318</v>
      </c>
      <c r="I15615" s="34">
        <v>281</v>
      </c>
      <c r="J15615" s="34">
        <v>307</v>
      </c>
      <c r="K15615" s="34">
        <v>247</v>
      </c>
      <c r="L15615" s="34">
        <v>302</v>
      </c>
      <c r="M15615" s="34">
        <v>188</v>
      </c>
    </row>
    <row r="15616" spans="1:13" x14ac:dyDescent="0.2">
      <c r="A15616" s="34" t="s">
        <v>116510</v>
      </c>
      <c r="B15616" s="34">
        <v>372</v>
      </c>
      <c r="C15616" s="34">
        <v>450</v>
      </c>
      <c r="D15616" s="34">
        <v>385</v>
      </c>
      <c r="E15616" s="34">
        <v>409</v>
      </c>
      <c r="F15616" s="34">
        <v>343</v>
      </c>
      <c r="G15616" s="34">
        <v>422</v>
      </c>
      <c r="H15616" s="34">
        <v>419</v>
      </c>
      <c r="I15616" s="34">
        <v>369</v>
      </c>
      <c r="J15616" s="34">
        <v>387</v>
      </c>
      <c r="K15616" s="34">
        <v>305</v>
      </c>
      <c r="L15616" s="34">
        <v>381</v>
      </c>
      <c r="M15616" s="34">
        <v>342</v>
      </c>
    </row>
    <row r="15617" spans="1:13" x14ac:dyDescent="0.2">
      <c r="A15617" s="34" t="s">
        <v>116511</v>
      </c>
      <c r="B15617" s="34">
        <v>743</v>
      </c>
      <c r="C15617" s="34">
        <v>718</v>
      </c>
      <c r="D15617" s="34">
        <v>730</v>
      </c>
      <c r="E15617" s="34">
        <v>808</v>
      </c>
      <c r="F15617" s="34">
        <v>734</v>
      </c>
      <c r="G15617" s="34">
        <v>709</v>
      </c>
      <c r="H15617" s="34">
        <v>844</v>
      </c>
      <c r="I15617" s="34">
        <v>723</v>
      </c>
      <c r="J15617" s="34">
        <v>774</v>
      </c>
      <c r="K15617" s="34">
        <v>630</v>
      </c>
      <c r="L15617" s="34">
        <v>773</v>
      </c>
      <c r="M15617" s="34">
        <v>592</v>
      </c>
    </row>
    <row r="15618" spans="1:13" x14ac:dyDescent="0.2">
      <c r="A15618" s="34" t="s">
        <v>116512</v>
      </c>
      <c r="B15618" s="34">
        <v>440</v>
      </c>
      <c r="C15618" s="34">
        <v>530</v>
      </c>
      <c r="D15618" s="34">
        <v>573</v>
      </c>
      <c r="E15618" s="34">
        <v>609</v>
      </c>
      <c r="F15618" s="34">
        <v>457</v>
      </c>
      <c r="G15618" s="34">
        <v>532</v>
      </c>
      <c r="H15618" s="34">
        <v>561</v>
      </c>
      <c r="I15618" s="34">
        <v>526</v>
      </c>
      <c r="J15618" s="34">
        <v>593</v>
      </c>
      <c r="K15618" s="34">
        <v>442</v>
      </c>
      <c r="L15618" s="34">
        <v>533</v>
      </c>
      <c r="M15618" s="34">
        <v>373</v>
      </c>
    </row>
    <row r="15619" spans="1:13" x14ac:dyDescent="0.2">
      <c r="A15619" s="34" t="s">
        <v>116513</v>
      </c>
      <c r="B15619" s="34">
        <v>552</v>
      </c>
      <c r="C15619" s="34">
        <v>537</v>
      </c>
      <c r="D15619" s="34">
        <v>707</v>
      </c>
      <c r="E15619" s="34">
        <v>612</v>
      </c>
      <c r="F15619" s="34">
        <v>585</v>
      </c>
      <c r="G15619" s="34">
        <v>505</v>
      </c>
      <c r="H15619" s="34">
        <v>654</v>
      </c>
      <c r="I15619" s="34">
        <v>527</v>
      </c>
      <c r="J15619" s="34">
        <v>671</v>
      </c>
      <c r="K15619" s="34">
        <v>478</v>
      </c>
      <c r="L15619" s="34">
        <v>543</v>
      </c>
      <c r="M15619" s="34">
        <v>454</v>
      </c>
    </row>
    <row r="15620" spans="1:13" x14ac:dyDescent="0.2">
      <c r="A15620" s="34" t="s">
        <v>116514</v>
      </c>
      <c r="B15620" s="34">
        <v>405</v>
      </c>
      <c r="C15620" s="34">
        <v>415</v>
      </c>
      <c r="D15620" s="34">
        <v>408</v>
      </c>
      <c r="E15620" s="34">
        <v>443</v>
      </c>
      <c r="F15620" s="34">
        <v>402</v>
      </c>
      <c r="G15620" s="34">
        <v>366</v>
      </c>
      <c r="H15620" s="34">
        <v>441</v>
      </c>
      <c r="I15620" s="34">
        <v>441</v>
      </c>
      <c r="J15620" s="34">
        <v>417</v>
      </c>
      <c r="K15620" s="34">
        <v>352</v>
      </c>
      <c r="L15620" s="34">
        <v>386</v>
      </c>
      <c r="M15620" s="34">
        <v>314</v>
      </c>
    </row>
    <row r="15621" spans="1:13" x14ac:dyDescent="0.2">
      <c r="A15621" s="34" t="s">
        <v>116515</v>
      </c>
      <c r="B15621" s="34">
        <v>472</v>
      </c>
      <c r="C15621" s="34">
        <v>451</v>
      </c>
      <c r="D15621" s="34">
        <v>605</v>
      </c>
      <c r="E15621" s="34">
        <v>516</v>
      </c>
      <c r="F15621" s="34">
        <v>433</v>
      </c>
      <c r="G15621" s="34">
        <v>410</v>
      </c>
      <c r="H15621" s="34">
        <v>609</v>
      </c>
      <c r="I15621" s="34">
        <v>484</v>
      </c>
      <c r="J15621" s="34">
        <v>490</v>
      </c>
      <c r="K15621" s="34">
        <v>390</v>
      </c>
      <c r="L15621" s="34">
        <v>510</v>
      </c>
      <c r="M15621" s="34">
        <v>382</v>
      </c>
    </row>
    <row r="15622" spans="1:13" x14ac:dyDescent="0.2">
      <c r="A15622" s="34" t="s">
        <v>116516</v>
      </c>
      <c r="B15622" s="34">
        <v>768</v>
      </c>
      <c r="C15622" s="34">
        <v>836</v>
      </c>
      <c r="D15622" s="34">
        <v>930</v>
      </c>
      <c r="E15622" s="34">
        <v>806</v>
      </c>
      <c r="F15622" s="34">
        <v>890</v>
      </c>
      <c r="G15622" s="34">
        <v>774</v>
      </c>
      <c r="H15622" s="34">
        <v>1033</v>
      </c>
      <c r="I15622" s="34">
        <v>805</v>
      </c>
      <c r="J15622" s="34">
        <v>882</v>
      </c>
      <c r="K15622" s="34">
        <v>678</v>
      </c>
      <c r="L15622" s="34">
        <v>983</v>
      </c>
      <c r="M15622" s="34">
        <v>653</v>
      </c>
    </row>
    <row r="15623" spans="1:13" x14ac:dyDescent="0.2">
      <c r="A15623" s="34" t="s">
        <v>116517</v>
      </c>
      <c r="B15623" s="34">
        <v>326</v>
      </c>
      <c r="C15623" s="34">
        <v>350</v>
      </c>
      <c r="D15623" s="34">
        <v>364</v>
      </c>
      <c r="E15623" s="34">
        <v>432</v>
      </c>
      <c r="F15623" s="34">
        <v>363</v>
      </c>
      <c r="G15623" s="34">
        <v>362</v>
      </c>
      <c r="H15623" s="34">
        <v>396</v>
      </c>
      <c r="I15623" s="34">
        <v>369</v>
      </c>
      <c r="J15623" s="34">
        <v>411</v>
      </c>
      <c r="K15623" s="34">
        <v>327</v>
      </c>
      <c r="L15623" s="34">
        <v>352</v>
      </c>
      <c r="M15623" s="34">
        <v>266</v>
      </c>
    </row>
    <row r="15624" spans="1:13" x14ac:dyDescent="0.2">
      <c r="A15624" s="34" t="s">
        <v>116518</v>
      </c>
      <c r="B15624" s="34">
        <v>260</v>
      </c>
      <c r="C15624" s="34">
        <v>278</v>
      </c>
      <c r="D15624" s="34">
        <v>307</v>
      </c>
      <c r="E15624" s="34">
        <v>337</v>
      </c>
      <c r="F15624" s="34">
        <v>276</v>
      </c>
      <c r="G15624" s="34">
        <v>308</v>
      </c>
      <c r="H15624" s="34">
        <v>329</v>
      </c>
      <c r="I15624" s="34">
        <v>278</v>
      </c>
      <c r="J15624" s="34">
        <v>291</v>
      </c>
      <c r="K15624" s="34">
        <v>238</v>
      </c>
      <c r="L15624" s="34">
        <v>309</v>
      </c>
      <c r="M15624" s="34">
        <v>198</v>
      </c>
    </row>
    <row r="15625" spans="1:13" x14ac:dyDescent="0.2">
      <c r="A15625" s="34" t="s">
        <v>116519</v>
      </c>
      <c r="B15625" s="34">
        <v>208</v>
      </c>
      <c r="C15625" s="34">
        <v>233</v>
      </c>
      <c r="D15625" s="34">
        <v>231</v>
      </c>
      <c r="E15625" s="34">
        <v>265</v>
      </c>
      <c r="F15625" s="34">
        <v>301</v>
      </c>
      <c r="G15625" s="34">
        <v>248</v>
      </c>
      <c r="H15625" s="34">
        <v>258</v>
      </c>
      <c r="I15625" s="34">
        <v>233</v>
      </c>
      <c r="J15625" s="34">
        <v>345</v>
      </c>
      <c r="K15625" s="34">
        <v>181</v>
      </c>
      <c r="L15625" s="34">
        <v>228</v>
      </c>
      <c r="M15625" s="34">
        <v>158</v>
      </c>
    </row>
    <row r="15626" spans="1:13" x14ac:dyDescent="0.2">
      <c r="A15626" s="34" t="s">
        <v>116520</v>
      </c>
      <c r="B15626" s="34">
        <v>309</v>
      </c>
      <c r="C15626" s="34">
        <v>286</v>
      </c>
      <c r="D15626" s="34">
        <v>307</v>
      </c>
      <c r="E15626" s="34">
        <v>299</v>
      </c>
      <c r="F15626" s="34">
        <v>269</v>
      </c>
      <c r="G15626" s="34">
        <v>278</v>
      </c>
      <c r="H15626" s="34">
        <v>294</v>
      </c>
      <c r="I15626" s="34">
        <v>280</v>
      </c>
      <c r="J15626" s="34">
        <v>333</v>
      </c>
      <c r="K15626" s="34">
        <v>268</v>
      </c>
      <c r="L15626" s="34">
        <v>293</v>
      </c>
      <c r="M15626" s="34">
        <v>218</v>
      </c>
    </row>
    <row r="15627" spans="1:13" x14ac:dyDescent="0.2">
      <c r="A15627" s="34" t="s">
        <v>116521</v>
      </c>
      <c r="B15627" s="34">
        <v>396</v>
      </c>
      <c r="C15627" s="34">
        <v>453</v>
      </c>
      <c r="D15627" s="34">
        <v>384</v>
      </c>
      <c r="E15627" s="34">
        <v>457</v>
      </c>
      <c r="F15627" s="34">
        <v>341</v>
      </c>
      <c r="G15627" s="34">
        <v>428</v>
      </c>
      <c r="H15627" s="34">
        <v>341</v>
      </c>
      <c r="I15627" s="34">
        <v>360</v>
      </c>
      <c r="J15627" s="34">
        <v>401</v>
      </c>
      <c r="K15627" s="34">
        <v>375</v>
      </c>
      <c r="L15627" s="34">
        <v>402</v>
      </c>
      <c r="M15627" s="34">
        <v>314</v>
      </c>
    </row>
    <row r="15628" spans="1:13" x14ac:dyDescent="0.2">
      <c r="A15628" s="34" t="s">
        <v>116522</v>
      </c>
      <c r="B15628" s="34">
        <v>433</v>
      </c>
      <c r="C15628" s="34">
        <v>400</v>
      </c>
      <c r="D15628" s="34">
        <v>478</v>
      </c>
      <c r="E15628" s="34">
        <v>435</v>
      </c>
      <c r="F15628" s="34">
        <v>383</v>
      </c>
      <c r="G15628" s="34">
        <v>446</v>
      </c>
      <c r="H15628" s="34">
        <v>528</v>
      </c>
      <c r="I15628" s="34">
        <v>406</v>
      </c>
      <c r="J15628" s="34">
        <v>583</v>
      </c>
      <c r="K15628" s="34">
        <v>368</v>
      </c>
      <c r="L15628" s="34">
        <v>465</v>
      </c>
      <c r="M15628" s="34">
        <v>321</v>
      </c>
    </row>
    <row r="15629" spans="1:13" x14ac:dyDescent="0.2">
      <c r="A15629" s="34" t="s">
        <v>116523</v>
      </c>
      <c r="B15629" s="34">
        <v>332</v>
      </c>
      <c r="C15629" s="34">
        <v>404</v>
      </c>
      <c r="D15629" s="34">
        <v>380</v>
      </c>
      <c r="E15629" s="34">
        <v>339</v>
      </c>
      <c r="F15629" s="34">
        <v>320</v>
      </c>
      <c r="G15629" s="34">
        <v>350</v>
      </c>
      <c r="H15629" s="34">
        <v>390</v>
      </c>
      <c r="I15629" s="34">
        <v>397</v>
      </c>
      <c r="J15629" s="34">
        <v>399</v>
      </c>
      <c r="K15629" s="34">
        <v>286</v>
      </c>
      <c r="L15629" s="34">
        <v>358</v>
      </c>
      <c r="M15629" s="34">
        <v>278</v>
      </c>
    </row>
    <row r="15630" spans="1:13" x14ac:dyDescent="0.2">
      <c r="A15630" s="34" t="s">
        <v>116524</v>
      </c>
      <c r="B15630" s="34">
        <v>235</v>
      </c>
      <c r="C15630" s="34">
        <v>234</v>
      </c>
      <c r="D15630" s="34">
        <v>284</v>
      </c>
      <c r="E15630" s="34">
        <v>209</v>
      </c>
      <c r="F15630" s="34">
        <v>240</v>
      </c>
      <c r="G15630" s="34">
        <v>182</v>
      </c>
      <c r="H15630" s="34">
        <v>266</v>
      </c>
      <c r="I15630" s="34">
        <v>191</v>
      </c>
      <c r="J15630" s="34">
        <v>243</v>
      </c>
      <c r="K15630" s="34">
        <v>210</v>
      </c>
      <c r="L15630" s="34">
        <v>244</v>
      </c>
      <c r="M15630" s="34">
        <v>150</v>
      </c>
    </row>
    <row r="15631" spans="1:13" x14ac:dyDescent="0.2">
      <c r="A15631" s="34" t="s">
        <v>116525</v>
      </c>
      <c r="B15631" s="34">
        <v>398</v>
      </c>
      <c r="C15631" s="34">
        <v>392</v>
      </c>
      <c r="D15631" s="34">
        <v>413</v>
      </c>
      <c r="E15631" s="34">
        <v>415</v>
      </c>
      <c r="F15631" s="34">
        <v>386</v>
      </c>
      <c r="G15631" s="34">
        <v>344</v>
      </c>
      <c r="H15631" s="34">
        <v>420</v>
      </c>
      <c r="I15631" s="34">
        <v>381</v>
      </c>
      <c r="J15631" s="34">
        <v>461</v>
      </c>
      <c r="K15631" s="34">
        <v>314</v>
      </c>
      <c r="L15631" s="34">
        <v>338</v>
      </c>
      <c r="M15631" s="34">
        <v>300</v>
      </c>
    </row>
    <row r="15632" spans="1:13" x14ac:dyDescent="0.2">
      <c r="A15632" s="34" t="s">
        <v>116526</v>
      </c>
      <c r="B15632" s="34">
        <v>400</v>
      </c>
      <c r="C15632" s="34">
        <v>365</v>
      </c>
      <c r="D15632" s="34">
        <v>489</v>
      </c>
      <c r="E15632" s="34">
        <v>446</v>
      </c>
      <c r="F15632" s="34">
        <v>367</v>
      </c>
      <c r="G15632" s="34">
        <v>391</v>
      </c>
      <c r="H15632" s="34">
        <v>494</v>
      </c>
      <c r="I15632" s="34">
        <v>401</v>
      </c>
      <c r="J15632" s="34">
        <v>450</v>
      </c>
      <c r="K15632" s="34">
        <v>311</v>
      </c>
      <c r="L15632" s="34">
        <v>394</v>
      </c>
      <c r="M15632" s="34">
        <v>347</v>
      </c>
    </row>
    <row r="15633" spans="1:13" x14ac:dyDescent="0.2">
      <c r="A15633" s="34" t="s">
        <v>116527</v>
      </c>
      <c r="B15633" s="34">
        <v>252</v>
      </c>
      <c r="C15633" s="34">
        <v>259</v>
      </c>
      <c r="D15633" s="34">
        <v>295</v>
      </c>
      <c r="E15633" s="34">
        <v>271</v>
      </c>
      <c r="F15633" s="34">
        <v>278</v>
      </c>
      <c r="G15633" s="34">
        <v>277</v>
      </c>
      <c r="H15633" s="34">
        <v>293</v>
      </c>
      <c r="I15633" s="34">
        <v>264</v>
      </c>
      <c r="J15633" s="34">
        <v>215</v>
      </c>
      <c r="K15633" s="34">
        <v>231</v>
      </c>
      <c r="L15633" s="34">
        <v>285</v>
      </c>
      <c r="M15633" s="34">
        <v>170</v>
      </c>
    </row>
    <row r="15634" spans="1:13" x14ac:dyDescent="0.2">
      <c r="A15634" s="34" t="s">
        <v>116528</v>
      </c>
      <c r="B15634" s="34">
        <v>638</v>
      </c>
      <c r="C15634" s="34">
        <v>554</v>
      </c>
      <c r="D15634" s="34">
        <v>627</v>
      </c>
      <c r="E15634" s="34">
        <v>685</v>
      </c>
      <c r="F15634" s="34">
        <v>563</v>
      </c>
      <c r="G15634" s="34">
        <v>530</v>
      </c>
      <c r="H15634" s="34">
        <v>682</v>
      </c>
      <c r="I15634" s="34">
        <v>581</v>
      </c>
      <c r="J15634" s="34">
        <v>704</v>
      </c>
      <c r="K15634" s="34">
        <v>482</v>
      </c>
      <c r="L15634" s="34">
        <v>559</v>
      </c>
      <c r="M15634" s="34">
        <v>462</v>
      </c>
    </row>
    <row r="15635" spans="1:13" x14ac:dyDescent="0.2">
      <c r="A15635" s="34" t="s">
        <v>116529</v>
      </c>
      <c r="B15635" s="34">
        <v>341</v>
      </c>
      <c r="C15635" s="34">
        <v>408</v>
      </c>
      <c r="D15635" s="34">
        <v>379</v>
      </c>
      <c r="E15635" s="34">
        <v>394</v>
      </c>
      <c r="F15635" s="34">
        <v>328</v>
      </c>
      <c r="G15635" s="34">
        <v>352</v>
      </c>
      <c r="H15635" s="34">
        <v>363</v>
      </c>
      <c r="I15635" s="34">
        <v>370</v>
      </c>
      <c r="J15635" s="34">
        <v>418</v>
      </c>
      <c r="K15635" s="34">
        <v>274</v>
      </c>
      <c r="L15635" s="34">
        <v>336</v>
      </c>
      <c r="M15635" s="34">
        <v>294</v>
      </c>
    </row>
    <row r="15636" spans="1:13" x14ac:dyDescent="0.2">
      <c r="A15636" s="34" t="s">
        <v>116530</v>
      </c>
      <c r="B15636" s="34">
        <v>369</v>
      </c>
      <c r="C15636" s="34">
        <v>338</v>
      </c>
      <c r="D15636" s="34">
        <v>352</v>
      </c>
      <c r="E15636" s="34">
        <v>370</v>
      </c>
      <c r="F15636" s="34">
        <v>292</v>
      </c>
      <c r="G15636" s="34">
        <v>302</v>
      </c>
      <c r="H15636" s="34">
        <v>350</v>
      </c>
      <c r="I15636" s="34">
        <v>350</v>
      </c>
      <c r="J15636" s="34">
        <v>361</v>
      </c>
      <c r="K15636" s="34">
        <v>268</v>
      </c>
      <c r="L15636" s="34">
        <v>383</v>
      </c>
      <c r="M15636" s="34">
        <v>231</v>
      </c>
    </row>
    <row r="15637" spans="1:13" x14ac:dyDescent="0.2">
      <c r="A15637" s="34" t="s">
        <v>116531</v>
      </c>
      <c r="B15637" s="34">
        <v>233</v>
      </c>
      <c r="C15637" s="34">
        <v>352</v>
      </c>
      <c r="D15637" s="34">
        <v>321</v>
      </c>
      <c r="E15637" s="34">
        <v>335</v>
      </c>
      <c r="F15637" s="34">
        <v>287</v>
      </c>
      <c r="G15637" s="34">
        <v>316</v>
      </c>
      <c r="H15637" s="34">
        <v>379</v>
      </c>
      <c r="I15637" s="34">
        <v>331</v>
      </c>
      <c r="J15637" s="34">
        <v>316</v>
      </c>
      <c r="K15637" s="34">
        <v>232</v>
      </c>
      <c r="L15637" s="34">
        <v>328</v>
      </c>
      <c r="M15637" s="34">
        <v>272</v>
      </c>
    </row>
    <row r="15638" spans="1:13" x14ac:dyDescent="0.2">
      <c r="A15638" s="34" t="s">
        <v>116532</v>
      </c>
      <c r="B15638" s="34">
        <v>293</v>
      </c>
      <c r="C15638" s="34">
        <v>181</v>
      </c>
      <c r="D15638" s="34">
        <v>280</v>
      </c>
      <c r="E15638" s="34">
        <v>284</v>
      </c>
      <c r="F15638" s="34">
        <v>247</v>
      </c>
      <c r="G15638" s="34">
        <v>263</v>
      </c>
      <c r="H15638" s="34">
        <v>262</v>
      </c>
      <c r="I15638" s="34">
        <v>281</v>
      </c>
      <c r="J15638" s="34">
        <v>238</v>
      </c>
      <c r="K15638" s="34">
        <v>224</v>
      </c>
      <c r="L15638" s="34">
        <v>348</v>
      </c>
      <c r="M15638" s="34">
        <v>200</v>
      </c>
    </row>
    <row r="15639" spans="1:13" x14ac:dyDescent="0.2">
      <c r="A15639" s="34" t="s">
        <v>116533</v>
      </c>
      <c r="B15639" s="34">
        <v>307</v>
      </c>
      <c r="C15639" s="34">
        <v>357</v>
      </c>
      <c r="D15639" s="34">
        <v>371</v>
      </c>
      <c r="E15639" s="34">
        <v>450</v>
      </c>
      <c r="F15639" s="34">
        <v>341</v>
      </c>
      <c r="G15639" s="34">
        <v>299</v>
      </c>
      <c r="H15639" s="34">
        <v>357</v>
      </c>
      <c r="I15639" s="34">
        <v>332</v>
      </c>
      <c r="J15639" s="34">
        <v>364</v>
      </c>
      <c r="K15639" s="34">
        <v>321</v>
      </c>
      <c r="L15639" s="34">
        <v>302</v>
      </c>
      <c r="M15639" s="34">
        <v>271</v>
      </c>
    </row>
    <row r="15640" spans="1:13" x14ac:dyDescent="0.2">
      <c r="A15640" s="34" t="s">
        <v>116534</v>
      </c>
      <c r="B15640" s="34">
        <v>225</v>
      </c>
      <c r="C15640" s="34">
        <v>292</v>
      </c>
      <c r="D15640" s="34">
        <v>262</v>
      </c>
      <c r="E15640" s="34">
        <v>283</v>
      </c>
      <c r="F15640" s="34">
        <v>265</v>
      </c>
      <c r="G15640" s="34">
        <v>261</v>
      </c>
      <c r="H15640" s="34">
        <v>315</v>
      </c>
      <c r="I15640" s="34">
        <v>288</v>
      </c>
      <c r="J15640" s="34">
        <v>247</v>
      </c>
      <c r="K15640" s="34">
        <v>241</v>
      </c>
      <c r="L15640" s="34">
        <v>268</v>
      </c>
      <c r="M15640" s="34">
        <v>205</v>
      </c>
    </row>
    <row r="15641" spans="1:13" x14ac:dyDescent="0.2">
      <c r="A15641" s="34" t="s">
        <v>116535</v>
      </c>
      <c r="B15641" s="34">
        <v>411</v>
      </c>
      <c r="C15641" s="34">
        <v>303</v>
      </c>
      <c r="D15641" s="34">
        <v>430</v>
      </c>
      <c r="E15641" s="34">
        <v>426</v>
      </c>
      <c r="F15641" s="34">
        <v>311</v>
      </c>
      <c r="G15641" s="34">
        <v>324</v>
      </c>
      <c r="H15641" s="34">
        <v>424</v>
      </c>
      <c r="I15641" s="34">
        <v>329</v>
      </c>
      <c r="J15641" s="34">
        <v>430</v>
      </c>
      <c r="K15641" s="34">
        <v>325</v>
      </c>
      <c r="L15641" s="34">
        <v>410</v>
      </c>
      <c r="M15641" s="34">
        <v>269</v>
      </c>
    </row>
    <row r="15642" spans="1:13" x14ac:dyDescent="0.2">
      <c r="A15642" s="34" t="s">
        <v>116536</v>
      </c>
      <c r="B15642" s="34">
        <v>361</v>
      </c>
      <c r="C15642" s="34">
        <v>287</v>
      </c>
      <c r="D15642" s="34">
        <v>362</v>
      </c>
      <c r="E15642" s="34">
        <v>371</v>
      </c>
      <c r="F15642" s="34">
        <v>374</v>
      </c>
      <c r="G15642" s="34">
        <v>274</v>
      </c>
      <c r="H15642" s="34">
        <v>379</v>
      </c>
      <c r="I15642" s="34">
        <v>301</v>
      </c>
      <c r="J15642" s="34">
        <v>384</v>
      </c>
      <c r="K15642" s="34">
        <v>268</v>
      </c>
      <c r="L15642" s="34">
        <v>299</v>
      </c>
      <c r="M15642" s="34">
        <v>230</v>
      </c>
    </row>
    <row r="15643" spans="1:13" x14ac:dyDescent="0.2">
      <c r="A15643" s="34" t="s">
        <v>116537</v>
      </c>
      <c r="B15643" s="34">
        <v>378</v>
      </c>
      <c r="C15643" s="34">
        <v>448</v>
      </c>
      <c r="D15643" s="34">
        <v>517</v>
      </c>
      <c r="E15643" s="34">
        <v>398</v>
      </c>
      <c r="F15643" s="34">
        <v>416</v>
      </c>
      <c r="G15643" s="34">
        <v>374</v>
      </c>
      <c r="H15643" s="34">
        <v>524</v>
      </c>
      <c r="I15643" s="34">
        <v>405</v>
      </c>
      <c r="J15643" s="34">
        <v>501</v>
      </c>
      <c r="K15643" s="34">
        <v>337</v>
      </c>
      <c r="L15643" s="34">
        <v>465</v>
      </c>
      <c r="M15643" s="34">
        <v>271</v>
      </c>
    </row>
    <row r="15644" spans="1:13" x14ac:dyDescent="0.2">
      <c r="A15644" s="34" t="s">
        <v>116538</v>
      </c>
      <c r="B15644" s="34">
        <v>427</v>
      </c>
      <c r="C15644" s="34">
        <v>354</v>
      </c>
      <c r="D15644" s="34">
        <v>379</v>
      </c>
      <c r="E15644" s="34">
        <v>406</v>
      </c>
      <c r="F15644" s="34">
        <v>290</v>
      </c>
      <c r="G15644" s="34">
        <v>322</v>
      </c>
      <c r="H15644" s="34">
        <v>431</v>
      </c>
      <c r="I15644" s="34">
        <v>350</v>
      </c>
      <c r="J15644" s="34">
        <v>391</v>
      </c>
      <c r="K15644" s="34">
        <v>285</v>
      </c>
      <c r="L15644" s="34">
        <v>341</v>
      </c>
      <c r="M15644" s="34">
        <v>297</v>
      </c>
    </row>
    <row r="15645" spans="1:13" x14ac:dyDescent="0.2">
      <c r="A15645" s="34" t="s">
        <v>116539</v>
      </c>
      <c r="B15645" s="34">
        <v>577</v>
      </c>
      <c r="C15645" s="34">
        <v>592</v>
      </c>
      <c r="D15645" s="34">
        <v>604</v>
      </c>
      <c r="E15645" s="34">
        <v>589</v>
      </c>
      <c r="F15645" s="34">
        <v>459</v>
      </c>
      <c r="G15645" s="34">
        <v>503</v>
      </c>
      <c r="H15645" s="34">
        <v>538</v>
      </c>
      <c r="I15645" s="34">
        <v>547</v>
      </c>
      <c r="J15645" s="34">
        <v>571</v>
      </c>
      <c r="K15645" s="34">
        <v>432</v>
      </c>
      <c r="L15645" s="34">
        <v>533</v>
      </c>
      <c r="M15645" s="34">
        <v>438</v>
      </c>
    </row>
    <row r="15646" spans="1:13" x14ac:dyDescent="0.2">
      <c r="A15646" s="34" t="s">
        <v>116540</v>
      </c>
      <c r="B15646" s="34">
        <v>268</v>
      </c>
      <c r="C15646" s="34">
        <v>376</v>
      </c>
      <c r="D15646" s="34">
        <v>391</v>
      </c>
      <c r="E15646" s="34">
        <v>357</v>
      </c>
      <c r="F15646" s="34">
        <v>367</v>
      </c>
      <c r="G15646" s="34">
        <v>303</v>
      </c>
      <c r="H15646" s="34">
        <v>462</v>
      </c>
      <c r="I15646" s="34">
        <v>366</v>
      </c>
      <c r="J15646" s="34">
        <v>417</v>
      </c>
      <c r="K15646" s="34">
        <v>284</v>
      </c>
      <c r="L15646" s="34">
        <v>399</v>
      </c>
      <c r="M15646" s="34">
        <v>279</v>
      </c>
    </row>
    <row r="15647" spans="1:13" x14ac:dyDescent="0.2">
      <c r="A15647" s="34" t="s">
        <v>116541</v>
      </c>
      <c r="B15647" s="34">
        <v>288</v>
      </c>
      <c r="C15647" s="34">
        <v>236</v>
      </c>
      <c r="D15647" s="34">
        <v>234</v>
      </c>
      <c r="E15647" s="34">
        <v>216</v>
      </c>
      <c r="F15647" s="34">
        <v>254</v>
      </c>
      <c r="G15647" s="34">
        <v>234</v>
      </c>
      <c r="H15647" s="34">
        <v>243</v>
      </c>
      <c r="I15647" s="34">
        <v>263</v>
      </c>
      <c r="J15647" s="34">
        <v>280</v>
      </c>
      <c r="K15647" s="34">
        <v>204</v>
      </c>
      <c r="L15647" s="34">
        <v>246</v>
      </c>
      <c r="M15647" s="34">
        <v>180</v>
      </c>
    </row>
    <row r="15648" spans="1:13" x14ac:dyDescent="0.2">
      <c r="A15648" s="34" t="s">
        <v>116542</v>
      </c>
      <c r="B15648" s="34">
        <v>223</v>
      </c>
      <c r="C15648" s="34">
        <v>374</v>
      </c>
      <c r="D15648" s="34">
        <v>362</v>
      </c>
      <c r="E15648" s="34">
        <v>380</v>
      </c>
      <c r="F15648" s="34">
        <v>267</v>
      </c>
      <c r="G15648" s="34">
        <v>332</v>
      </c>
      <c r="H15648" s="34">
        <v>345</v>
      </c>
      <c r="I15648" s="34">
        <v>350</v>
      </c>
      <c r="J15648" s="34">
        <v>265</v>
      </c>
      <c r="K15648" s="34">
        <v>300</v>
      </c>
      <c r="L15648" s="34">
        <v>329</v>
      </c>
      <c r="M15648" s="34">
        <v>268</v>
      </c>
    </row>
    <row r="15649" spans="1:13" x14ac:dyDescent="0.2">
      <c r="A15649" s="34" t="s">
        <v>116543</v>
      </c>
      <c r="B15649" s="34">
        <v>418</v>
      </c>
      <c r="C15649" s="34">
        <v>407</v>
      </c>
      <c r="D15649" s="34">
        <v>481</v>
      </c>
      <c r="E15649" s="34">
        <v>439</v>
      </c>
      <c r="F15649" s="34">
        <v>464</v>
      </c>
      <c r="G15649" s="34">
        <v>486</v>
      </c>
      <c r="H15649" s="34">
        <v>515</v>
      </c>
      <c r="I15649" s="34">
        <v>447</v>
      </c>
      <c r="J15649" s="34">
        <v>462</v>
      </c>
      <c r="K15649" s="34">
        <v>349</v>
      </c>
      <c r="L15649" s="34">
        <v>375</v>
      </c>
      <c r="M15649" s="34">
        <v>330</v>
      </c>
    </row>
    <row r="15650" spans="1:13" x14ac:dyDescent="0.2">
      <c r="A15650" s="34" t="s">
        <v>116544</v>
      </c>
      <c r="B15650" s="34">
        <v>265</v>
      </c>
      <c r="C15650" s="34">
        <v>309</v>
      </c>
      <c r="D15650" s="34">
        <v>236</v>
      </c>
      <c r="E15650" s="34">
        <v>277</v>
      </c>
      <c r="F15650" s="34">
        <v>264</v>
      </c>
      <c r="G15650" s="34">
        <v>245</v>
      </c>
      <c r="H15650" s="34">
        <v>264</v>
      </c>
      <c r="I15650" s="34">
        <v>265</v>
      </c>
      <c r="J15650" s="34">
        <v>264</v>
      </c>
      <c r="K15650" s="34">
        <v>214</v>
      </c>
      <c r="L15650" s="34">
        <v>240</v>
      </c>
      <c r="M15650" s="34">
        <v>179</v>
      </c>
    </row>
    <row r="15651" spans="1:13" x14ac:dyDescent="0.2">
      <c r="A15651" s="34" t="s">
        <v>116545</v>
      </c>
      <c r="B15651" s="34">
        <v>201</v>
      </c>
      <c r="C15651" s="34">
        <v>224</v>
      </c>
      <c r="D15651" s="34">
        <v>311</v>
      </c>
      <c r="E15651" s="34">
        <v>296</v>
      </c>
      <c r="F15651" s="34">
        <v>261</v>
      </c>
      <c r="G15651" s="34">
        <v>201</v>
      </c>
      <c r="H15651" s="34">
        <v>320</v>
      </c>
      <c r="I15651" s="34">
        <v>251</v>
      </c>
      <c r="J15651" s="34">
        <v>276</v>
      </c>
      <c r="K15651" s="34">
        <v>205</v>
      </c>
      <c r="L15651" s="34">
        <v>292</v>
      </c>
      <c r="M15651" s="34">
        <v>184</v>
      </c>
    </row>
    <row r="15652" spans="1:13" x14ac:dyDescent="0.2">
      <c r="A15652" s="34" t="s">
        <v>116546</v>
      </c>
      <c r="B15652" s="34">
        <v>270</v>
      </c>
      <c r="C15652" s="34">
        <v>341</v>
      </c>
      <c r="D15652" s="34">
        <v>294</v>
      </c>
      <c r="E15652" s="34">
        <v>332</v>
      </c>
      <c r="F15652" s="34">
        <v>283</v>
      </c>
      <c r="G15652" s="34">
        <v>309</v>
      </c>
      <c r="H15652" s="34">
        <v>245</v>
      </c>
      <c r="I15652" s="34">
        <v>285</v>
      </c>
      <c r="J15652" s="34">
        <v>336</v>
      </c>
      <c r="K15652" s="34">
        <v>254</v>
      </c>
      <c r="L15652" s="34">
        <v>298</v>
      </c>
      <c r="M15652" s="34">
        <v>255</v>
      </c>
    </row>
    <row r="15653" spans="1:13" x14ac:dyDescent="0.2">
      <c r="A15653" s="34" t="s">
        <v>116547</v>
      </c>
      <c r="B15653" s="34">
        <v>217</v>
      </c>
      <c r="C15653" s="34">
        <v>236</v>
      </c>
      <c r="D15653" s="34">
        <v>223</v>
      </c>
      <c r="E15653" s="34">
        <v>230</v>
      </c>
      <c r="F15653" s="34">
        <v>209</v>
      </c>
      <c r="G15653" s="34">
        <v>207</v>
      </c>
      <c r="H15653" s="34">
        <v>180</v>
      </c>
      <c r="I15653" s="34">
        <v>239</v>
      </c>
      <c r="J15653" s="34">
        <v>227</v>
      </c>
      <c r="K15653" s="34">
        <v>157</v>
      </c>
      <c r="L15653" s="34">
        <v>215</v>
      </c>
      <c r="M15653" s="34">
        <v>152</v>
      </c>
    </row>
    <row r="15654" spans="1:13" x14ac:dyDescent="0.2">
      <c r="A15654" s="34" t="s">
        <v>116548</v>
      </c>
      <c r="B15654" s="34">
        <v>423</v>
      </c>
      <c r="C15654" s="34">
        <v>383</v>
      </c>
      <c r="D15654" s="34">
        <v>433</v>
      </c>
      <c r="E15654" s="34">
        <v>408</v>
      </c>
      <c r="F15654" s="34">
        <v>365</v>
      </c>
      <c r="G15654" s="34">
        <v>392</v>
      </c>
      <c r="H15654" s="34">
        <v>463</v>
      </c>
      <c r="I15654" s="34">
        <v>402</v>
      </c>
      <c r="J15654" s="34">
        <v>423</v>
      </c>
      <c r="K15654" s="34">
        <v>338</v>
      </c>
      <c r="L15654" s="34">
        <v>419</v>
      </c>
      <c r="M15654" s="34">
        <v>291</v>
      </c>
    </row>
    <row r="15655" spans="1:13" x14ac:dyDescent="0.2">
      <c r="A15655" s="34" t="s">
        <v>116549</v>
      </c>
      <c r="B15655" s="34">
        <v>266</v>
      </c>
      <c r="C15655" s="34">
        <v>229</v>
      </c>
      <c r="D15655" s="34">
        <v>301</v>
      </c>
      <c r="E15655" s="34">
        <v>284</v>
      </c>
      <c r="F15655" s="34">
        <v>237</v>
      </c>
      <c r="G15655" s="34">
        <v>264</v>
      </c>
      <c r="H15655" s="34">
        <v>280</v>
      </c>
      <c r="I15655" s="34">
        <v>281</v>
      </c>
      <c r="J15655" s="34">
        <v>309</v>
      </c>
      <c r="K15655" s="34">
        <v>222</v>
      </c>
      <c r="L15655" s="34">
        <v>212</v>
      </c>
      <c r="M15655" s="34">
        <v>224</v>
      </c>
    </row>
    <row r="15656" spans="1:13" x14ac:dyDescent="0.2">
      <c r="A15656" s="34" t="s">
        <v>116550</v>
      </c>
      <c r="B15656" s="34">
        <v>294</v>
      </c>
      <c r="C15656" s="34">
        <v>285</v>
      </c>
      <c r="D15656" s="34">
        <v>342</v>
      </c>
      <c r="E15656" s="34">
        <v>336</v>
      </c>
      <c r="F15656" s="34">
        <v>290</v>
      </c>
      <c r="G15656" s="34">
        <v>301</v>
      </c>
      <c r="H15656" s="34">
        <v>318</v>
      </c>
      <c r="I15656" s="34">
        <v>290</v>
      </c>
      <c r="J15656" s="34">
        <v>333</v>
      </c>
      <c r="K15656" s="34">
        <v>280</v>
      </c>
      <c r="L15656" s="34">
        <v>301</v>
      </c>
      <c r="M15656" s="34">
        <v>225</v>
      </c>
    </row>
    <row r="15657" spans="1:13" x14ac:dyDescent="0.2">
      <c r="A15657" s="34" t="s">
        <v>116551</v>
      </c>
      <c r="B15657" s="34">
        <v>167</v>
      </c>
      <c r="C15657" s="34">
        <v>178</v>
      </c>
      <c r="D15657" s="34">
        <v>184</v>
      </c>
      <c r="E15657" s="34">
        <v>202</v>
      </c>
      <c r="F15657" s="34">
        <v>168</v>
      </c>
      <c r="G15657" s="34">
        <v>220</v>
      </c>
      <c r="H15657" s="34">
        <v>182</v>
      </c>
      <c r="I15657" s="34">
        <v>164</v>
      </c>
      <c r="J15657" s="34">
        <v>171</v>
      </c>
      <c r="K15657" s="34">
        <v>191</v>
      </c>
      <c r="L15657" s="34">
        <v>189</v>
      </c>
      <c r="M15657" s="34">
        <v>158</v>
      </c>
    </row>
    <row r="15658" spans="1:13" x14ac:dyDescent="0.2">
      <c r="A15658" s="34" t="s">
        <v>116552</v>
      </c>
      <c r="B15658" s="34">
        <v>92</v>
      </c>
      <c r="C15658" s="34">
        <v>171</v>
      </c>
      <c r="D15658" s="34">
        <v>144</v>
      </c>
      <c r="E15658" s="34">
        <v>144</v>
      </c>
      <c r="F15658" s="34">
        <v>124</v>
      </c>
      <c r="G15658" s="34">
        <v>176</v>
      </c>
      <c r="H15658" s="34">
        <v>122</v>
      </c>
      <c r="I15658" s="34">
        <v>113</v>
      </c>
      <c r="J15658" s="34">
        <v>144</v>
      </c>
      <c r="K15658" s="34">
        <v>100</v>
      </c>
      <c r="L15658" s="34">
        <v>159</v>
      </c>
      <c r="M15658" s="34">
        <v>99</v>
      </c>
    </row>
    <row r="15659" spans="1:13" x14ac:dyDescent="0.2">
      <c r="A15659" s="34" t="s">
        <v>116553</v>
      </c>
      <c r="B15659" s="34">
        <v>347</v>
      </c>
      <c r="C15659" s="34">
        <v>374</v>
      </c>
      <c r="D15659" s="34">
        <v>379</v>
      </c>
      <c r="E15659" s="34">
        <v>346</v>
      </c>
      <c r="F15659" s="34">
        <v>344</v>
      </c>
      <c r="G15659" s="34">
        <v>342</v>
      </c>
      <c r="H15659" s="34">
        <v>447</v>
      </c>
      <c r="I15659" s="34">
        <v>419</v>
      </c>
      <c r="J15659" s="34">
        <v>399</v>
      </c>
      <c r="K15659" s="34">
        <v>330</v>
      </c>
      <c r="L15659" s="34">
        <v>360</v>
      </c>
      <c r="M15659" s="34">
        <v>317</v>
      </c>
    </row>
    <row r="15660" spans="1:13" x14ac:dyDescent="0.2">
      <c r="A15660" s="34" t="s">
        <v>116554</v>
      </c>
      <c r="B15660" s="34">
        <v>354</v>
      </c>
      <c r="C15660" s="34">
        <v>362</v>
      </c>
      <c r="D15660" s="34">
        <v>406</v>
      </c>
      <c r="E15660" s="34">
        <v>489</v>
      </c>
      <c r="F15660" s="34">
        <v>399</v>
      </c>
      <c r="G15660" s="34">
        <v>364</v>
      </c>
      <c r="H15660" s="34">
        <v>495</v>
      </c>
      <c r="I15660" s="34">
        <v>419</v>
      </c>
      <c r="J15660" s="34">
        <v>426</v>
      </c>
      <c r="K15660" s="34">
        <v>355</v>
      </c>
      <c r="L15660" s="34">
        <v>350</v>
      </c>
      <c r="M15660" s="34">
        <v>377</v>
      </c>
    </row>
    <row r="15661" spans="1:13" x14ac:dyDescent="0.2">
      <c r="A15661" s="34" t="s">
        <v>116555</v>
      </c>
      <c r="B15661" s="34">
        <v>279</v>
      </c>
      <c r="C15661" s="34">
        <v>312</v>
      </c>
      <c r="D15661" s="34">
        <v>315</v>
      </c>
      <c r="E15661" s="34">
        <v>314</v>
      </c>
      <c r="F15661" s="34">
        <v>279</v>
      </c>
      <c r="G15661" s="34">
        <v>269</v>
      </c>
      <c r="H15661" s="34">
        <v>359</v>
      </c>
      <c r="I15661" s="34">
        <v>290</v>
      </c>
      <c r="J15661" s="34">
        <v>280</v>
      </c>
      <c r="K15661" s="34">
        <v>201</v>
      </c>
      <c r="L15661" s="34">
        <v>274</v>
      </c>
      <c r="M15661" s="34">
        <v>224</v>
      </c>
    </row>
    <row r="15662" spans="1:13" x14ac:dyDescent="0.2">
      <c r="A15662" s="34" t="s">
        <v>116556</v>
      </c>
      <c r="B15662" s="34">
        <v>499</v>
      </c>
      <c r="C15662" s="34">
        <v>519</v>
      </c>
      <c r="D15662" s="34">
        <v>489</v>
      </c>
      <c r="E15662" s="34">
        <v>578</v>
      </c>
      <c r="F15662" s="34">
        <v>492</v>
      </c>
      <c r="G15662" s="34">
        <v>487</v>
      </c>
      <c r="H15662" s="34">
        <v>524</v>
      </c>
      <c r="I15662" s="34">
        <v>518</v>
      </c>
      <c r="J15662" s="34">
        <v>498</v>
      </c>
      <c r="K15662" s="34">
        <v>398</v>
      </c>
      <c r="L15662" s="34">
        <v>543</v>
      </c>
      <c r="M15662" s="34">
        <v>381</v>
      </c>
    </row>
    <row r="15663" spans="1:13" x14ac:dyDescent="0.2">
      <c r="A15663" s="34" t="s">
        <v>116557</v>
      </c>
      <c r="B15663" s="34">
        <v>311</v>
      </c>
      <c r="C15663" s="34">
        <v>350</v>
      </c>
      <c r="D15663" s="34">
        <v>412</v>
      </c>
      <c r="E15663" s="34">
        <v>396</v>
      </c>
      <c r="F15663" s="34">
        <v>389</v>
      </c>
      <c r="G15663" s="34">
        <v>343</v>
      </c>
      <c r="H15663" s="34">
        <v>349</v>
      </c>
      <c r="I15663" s="34">
        <v>342</v>
      </c>
      <c r="J15663" s="34">
        <v>347</v>
      </c>
      <c r="K15663" s="34">
        <v>291</v>
      </c>
      <c r="L15663" s="34">
        <v>307</v>
      </c>
      <c r="M15663" s="34">
        <v>282</v>
      </c>
    </row>
    <row r="15664" spans="1:13" x14ac:dyDescent="0.2">
      <c r="A15664" s="34" t="s">
        <v>116558</v>
      </c>
      <c r="B15664" s="34">
        <v>174</v>
      </c>
      <c r="C15664" s="34">
        <v>233</v>
      </c>
      <c r="D15664" s="34">
        <v>220</v>
      </c>
      <c r="E15664" s="34">
        <v>265</v>
      </c>
      <c r="F15664" s="34">
        <v>238</v>
      </c>
      <c r="G15664" s="34">
        <v>219</v>
      </c>
      <c r="H15664" s="34">
        <v>276</v>
      </c>
      <c r="I15664" s="34">
        <v>242</v>
      </c>
      <c r="J15664" s="34">
        <v>260</v>
      </c>
      <c r="K15664" s="34">
        <v>174</v>
      </c>
      <c r="L15664" s="34">
        <v>222</v>
      </c>
      <c r="M15664" s="34">
        <v>230</v>
      </c>
    </row>
    <row r="15665" spans="1:13" x14ac:dyDescent="0.2">
      <c r="A15665" s="34" t="s">
        <v>116559</v>
      </c>
      <c r="B15665" s="34">
        <v>557</v>
      </c>
      <c r="C15665" s="34">
        <v>479</v>
      </c>
      <c r="D15665" s="34">
        <v>640</v>
      </c>
      <c r="E15665" s="34">
        <v>588</v>
      </c>
      <c r="F15665" s="34">
        <v>477</v>
      </c>
      <c r="G15665" s="34">
        <v>534</v>
      </c>
      <c r="H15665" s="34">
        <v>569</v>
      </c>
      <c r="I15665" s="34">
        <v>496</v>
      </c>
      <c r="J15665" s="34">
        <v>507</v>
      </c>
      <c r="K15665" s="34">
        <v>442</v>
      </c>
      <c r="L15665" s="34">
        <v>527</v>
      </c>
      <c r="M15665" s="34">
        <v>414</v>
      </c>
    </row>
    <row r="15666" spans="1:13" x14ac:dyDescent="0.2">
      <c r="A15666" s="34" t="s">
        <v>116560</v>
      </c>
      <c r="B15666" s="34">
        <v>345</v>
      </c>
      <c r="C15666" s="34">
        <v>418</v>
      </c>
      <c r="D15666" s="34">
        <v>404</v>
      </c>
      <c r="E15666" s="34">
        <v>446</v>
      </c>
      <c r="F15666" s="34">
        <v>352</v>
      </c>
      <c r="G15666" s="34">
        <v>412</v>
      </c>
      <c r="H15666" s="34">
        <v>511</v>
      </c>
      <c r="I15666" s="34">
        <v>522</v>
      </c>
      <c r="J15666" s="34">
        <v>509</v>
      </c>
      <c r="K15666" s="34">
        <v>345</v>
      </c>
      <c r="L15666" s="34">
        <v>455</v>
      </c>
      <c r="M15666" s="34">
        <v>341</v>
      </c>
    </row>
    <row r="15667" spans="1:13" x14ac:dyDescent="0.2">
      <c r="A15667" s="34" t="s">
        <v>116561</v>
      </c>
      <c r="B15667" s="34">
        <v>881</v>
      </c>
      <c r="C15667" s="34">
        <v>842</v>
      </c>
      <c r="D15667" s="34">
        <v>854</v>
      </c>
      <c r="E15667" s="34">
        <v>970</v>
      </c>
      <c r="F15667" s="34">
        <v>822</v>
      </c>
      <c r="G15667" s="34">
        <v>832</v>
      </c>
      <c r="H15667" s="34">
        <v>981</v>
      </c>
      <c r="I15667" s="34">
        <v>835</v>
      </c>
      <c r="J15667" s="34">
        <v>967</v>
      </c>
      <c r="K15667" s="34">
        <v>695</v>
      </c>
      <c r="L15667" s="34">
        <v>897</v>
      </c>
      <c r="M15667" s="34">
        <v>716</v>
      </c>
    </row>
    <row r="15668" spans="1:13" x14ac:dyDescent="0.2">
      <c r="A15668" s="34" t="s">
        <v>116562</v>
      </c>
      <c r="B15668" s="34">
        <v>229</v>
      </c>
      <c r="C15668" s="34">
        <v>253</v>
      </c>
      <c r="D15668" s="34">
        <v>237</v>
      </c>
      <c r="E15668" s="34">
        <v>247</v>
      </c>
      <c r="F15668" s="34">
        <v>202</v>
      </c>
      <c r="G15668" s="34">
        <v>189</v>
      </c>
      <c r="H15668" s="34">
        <v>268</v>
      </c>
      <c r="I15668" s="34">
        <v>232</v>
      </c>
      <c r="J15668" s="34">
        <v>264</v>
      </c>
      <c r="K15668" s="34">
        <v>214</v>
      </c>
      <c r="L15668" s="34">
        <v>247</v>
      </c>
      <c r="M15668" s="34">
        <v>146</v>
      </c>
    </row>
    <row r="15669" spans="1:13" x14ac:dyDescent="0.2">
      <c r="A15669" s="34" t="s">
        <v>116563</v>
      </c>
      <c r="B15669" s="34">
        <v>261</v>
      </c>
      <c r="C15669" s="34">
        <v>210</v>
      </c>
      <c r="D15669" s="34">
        <v>236</v>
      </c>
      <c r="E15669" s="34">
        <v>175</v>
      </c>
      <c r="F15669" s="34">
        <v>208</v>
      </c>
      <c r="G15669" s="34">
        <v>207</v>
      </c>
      <c r="H15669" s="34">
        <v>213</v>
      </c>
      <c r="I15669" s="34">
        <v>231</v>
      </c>
      <c r="J15669" s="34">
        <v>167</v>
      </c>
      <c r="K15669" s="34">
        <v>159</v>
      </c>
      <c r="L15669" s="34">
        <v>204</v>
      </c>
      <c r="M15669" s="34">
        <v>174</v>
      </c>
    </row>
    <row r="15670" spans="1:13" x14ac:dyDescent="0.2">
      <c r="A15670" s="34" t="s">
        <v>116564</v>
      </c>
      <c r="B15670" s="34">
        <v>250</v>
      </c>
      <c r="C15670" s="34">
        <v>226</v>
      </c>
      <c r="D15670" s="34">
        <v>332</v>
      </c>
      <c r="E15670" s="34">
        <v>293</v>
      </c>
      <c r="F15670" s="34">
        <v>234</v>
      </c>
      <c r="G15670" s="34">
        <v>279</v>
      </c>
      <c r="H15670" s="34">
        <v>331</v>
      </c>
      <c r="I15670" s="34">
        <v>272</v>
      </c>
      <c r="J15670" s="34">
        <v>327</v>
      </c>
      <c r="K15670" s="34">
        <v>221</v>
      </c>
      <c r="L15670" s="34">
        <v>278</v>
      </c>
      <c r="M15670" s="34">
        <v>239</v>
      </c>
    </row>
    <row r="15671" spans="1:13" x14ac:dyDescent="0.2">
      <c r="A15671" s="34" t="s">
        <v>116565</v>
      </c>
      <c r="B15671" s="34">
        <v>142</v>
      </c>
      <c r="C15671" s="34">
        <v>211</v>
      </c>
      <c r="D15671" s="34">
        <v>185</v>
      </c>
      <c r="E15671" s="34">
        <v>269</v>
      </c>
      <c r="F15671" s="34">
        <v>163</v>
      </c>
      <c r="G15671" s="34">
        <v>244</v>
      </c>
      <c r="H15671" s="34">
        <v>211</v>
      </c>
      <c r="I15671" s="34">
        <v>239</v>
      </c>
      <c r="J15671" s="34">
        <v>243</v>
      </c>
      <c r="K15671" s="34">
        <v>173</v>
      </c>
      <c r="L15671" s="34">
        <v>223</v>
      </c>
      <c r="M15671" s="34">
        <v>167</v>
      </c>
    </row>
    <row r="15672" spans="1:13" x14ac:dyDescent="0.2">
      <c r="A15672" s="34" t="s">
        <v>116566</v>
      </c>
      <c r="B15672" s="34">
        <v>226</v>
      </c>
      <c r="C15672" s="34">
        <v>213</v>
      </c>
      <c r="D15672" s="34">
        <v>329</v>
      </c>
      <c r="E15672" s="34">
        <v>321</v>
      </c>
      <c r="F15672" s="34">
        <v>212</v>
      </c>
      <c r="G15672" s="34">
        <v>209</v>
      </c>
      <c r="H15672" s="34">
        <v>353</v>
      </c>
      <c r="I15672" s="34">
        <v>206</v>
      </c>
      <c r="J15672" s="34">
        <v>306</v>
      </c>
      <c r="K15672" s="34">
        <v>200</v>
      </c>
      <c r="L15672" s="34">
        <v>264</v>
      </c>
      <c r="M15672" s="34">
        <v>206</v>
      </c>
    </row>
    <row r="15673" spans="1:13" x14ac:dyDescent="0.2">
      <c r="A15673" s="34" t="s">
        <v>116567</v>
      </c>
      <c r="B15673" s="34">
        <v>152</v>
      </c>
      <c r="C15673" s="34">
        <v>157</v>
      </c>
      <c r="D15673" s="34">
        <v>127</v>
      </c>
      <c r="E15673" s="34">
        <v>200</v>
      </c>
      <c r="F15673" s="34">
        <v>139</v>
      </c>
      <c r="G15673" s="34">
        <v>166</v>
      </c>
      <c r="H15673" s="34">
        <v>189</v>
      </c>
      <c r="I15673" s="34">
        <v>154</v>
      </c>
      <c r="J15673" s="34">
        <v>138</v>
      </c>
      <c r="K15673" s="34">
        <v>144</v>
      </c>
      <c r="L15673" s="34">
        <v>196</v>
      </c>
      <c r="M15673" s="34">
        <v>125</v>
      </c>
    </row>
    <row r="15674" spans="1:13" x14ac:dyDescent="0.2">
      <c r="A15674" s="34" t="s">
        <v>116568</v>
      </c>
      <c r="B15674" s="34">
        <v>188</v>
      </c>
      <c r="C15674" s="34">
        <v>225</v>
      </c>
      <c r="D15674" s="34">
        <v>222</v>
      </c>
      <c r="E15674" s="34">
        <v>241</v>
      </c>
      <c r="F15674" s="34">
        <v>231</v>
      </c>
      <c r="G15674" s="34">
        <v>186</v>
      </c>
      <c r="H15674" s="34">
        <v>235</v>
      </c>
      <c r="I15674" s="34">
        <v>206</v>
      </c>
      <c r="J15674" s="34">
        <v>240</v>
      </c>
      <c r="K15674" s="34">
        <v>167</v>
      </c>
      <c r="L15674" s="34">
        <v>216</v>
      </c>
      <c r="M15674" s="34">
        <v>166</v>
      </c>
    </row>
    <row r="15675" spans="1:13" x14ac:dyDescent="0.2">
      <c r="A15675" s="34" t="s">
        <v>116569</v>
      </c>
      <c r="B15675" s="34">
        <v>107</v>
      </c>
      <c r="C15675" s="34">
        <v>124</v>
      </c>
      <c r="D15675" s="34">
        <v>174</v>
      </c>
      <c r="E15675" s="34">
        <v>126</v>
      </c>
      <c r="F15675" s="34">
        <v>144</v>
      </c>
      <c r="G15675" s="34">
        <v>105</v>
      </c>
      <c r="H15675" s="34">
        <v>132</v>
      </c>
      <c r="I15675" s="34">
        <v>127</v>
      </c>
      <c r="J15675" s="34">
        <v>164</v>
      </c>
      <c r="K15675" s="34">
        <v>79</v>
      </c>
      <c r="L15675" s="34">
        <v>146</v>
      </c>
      <c r="M15675" s="34">
        <v>95</v>
      </c>
    </row>
    <row r="15676" spans="1:13" x14ac:dyDescent="0.2">
      <c r="A15676" s="34" t="s">
        <v>116570</v>
      </c>
      <c r="B15676" s="34">
        <v>221</v>
      </c>
      <c r="C15676" s="34">
        <v>146</v>
      </c>
      <c r="D15676" s="34">
        <v>136</v>
      </c>
      <c r="E15676" s="34">
        <v>159</v>
      </c>
      <c r="F15676" s="34">
        <v>142</v>
      </c>
      <c r="G15676" s="34">
        <v>156</v>
      </c>
      <c r="H15676" s="34">
        <v>120</v>
      </c>
      <c r="I15676" s="34">
        <v>128</v>
      </c>
      <c r="J15676" s="34">
        <v>191</v>
      </c>
      <c r="K15676" s="34">
        <v>128</v>
      </c>
      <c r="L15676" s="34">
        <v>163</v>
      </c>
      <c r="M15676" s="34">
        <v>100</v>
      </c>
    </row>
    <row r="15677" spans="1:13" x14ac:dyDescent="0.2">
      <c r="A15677" s="34" t="s">
        <v>116571</v>
      </c>
      <c r="B15677" s="34">
        <v>209</v>
      </c>
      <c r="C15677" s="34">
        <v>164</v>
      </c>
      <c r="D15677" s="34">
        <v>212</v>
      </c>
      <c r="E15677" s="34">
        <v>156</v>
      </c>
      <c r="F15677" s="34">
        <v>162</v>
      </c>
      <c r="G15677" s="34">
        <v>147</v>
      </c>
      <c r="H15677" s="34">
        <v>181</v>
      </c>
      <c r="I15677" s="34">
        <v>171</v>
      </c>
      <c r="J15677" s="34">
        <v>219</v>
      </c>
      <c r="K15677" s="34">
        <v>141</v>
      </c>
      <c r="L15677" s="34">
        <v>205</v>
      </c>
      <c r="M15677" s="34">
        <v>154</v>
      </c>
    </row>
    <row r="15678" spans="1:13" x14ac:dyDescent="0.2">
      <c r="A15678" s="34" t="s">
        <v>116572</v>
      </c>
      <c r="B15678" s="34">
        <v>274</v>
      </c>
      <c r="C15678" s="34">
        <v>235</v>
      </c>
      <c r="D15678" s="34">
        <v>244</v>
      </c>
      <c r="E15678" s="34">
        <v>247</v>
      </c>
      <c r="F15678" s="34">
        <v>326</v>
      </c>
      <c r="G15678" s="34">
        <v>179</v>
      </c>
      <c r="H15678" s="34">
        <v>277</v>
      </c>
      <c r="I15678" s="34">
        <v>237</v>
      </c>
      <c r="J15678" s="34">
        <v>254</v>
      </c>
      <c r="K15678" s="34">
        <v>191</v>
      </c>
      <c r="L15678" s="34">
        <v>253</v>
      </c>
      <c r="M15678" s="34">
        <v>147</v>
      </c>
    </row>
    <row r="15679" spans="1:13" x14ac:dyDescent="0.2">
      <c r="A15679" s="34" t="s">
        <v>116573</v>
      </c>
      <c r="B15679" s="34">
        <v>314</v>
      </c>
      <c r="C15679" s="34">
        <v>323</v>
      </c>
      <c r="D15679" s="34">
        <v>318</v>
      </c>
      <c r="E15679" s="34">
        <v>292</v>
      </c>
      <c r="F15679" s="34">
        <v>247</v>
      </c>
      <c r="G15679" s="34">
        <v>229</v>
      </c>
      <c r="H15679" s="34">
        <v>311</v>
      </c>
      <c r="I15679" s="34">
        <v>303</v>
      </c>
      <c r="J15679" s="34">
        <v>317</v>
      </c>
      <c r="K15679" s="34">
        <v>248</v>
      </c>
      <c r="L15679" s="34">
        <v>274</v>
      </c>
      <c r="M15679" s="34">
        <v>230</v>
      </c>
    </row>
    <row r="15680" spans="1:13" x14ac:dyDescent="0.2">
      <c r="A15680" s="34" t="s">
        <v>116574</v>
      </c>
      <c r="B15680" s="34">
        <v>428</v>
      </c>
      <c r="C15680" s="34">
        <v>475</v>
      </c>
      <c r="D15680" s="34">
        <v>456</v>
      </c>
      <c r="E15680" s="34">
        <v>459</v>
      </c>
      <c r="F15680" s="34">
        <v>366</v>
      </c>
      <c r="G15680" s="34">
        <v>362</v>
      </c>
      <c r="H15680" s="34">
        <v>481</v>
      </c>
      <c r="I15680" s="34">
        <v>375</v>
      </c>
      <c r="J15680" s="34">
        <v>538</v>
      </c>
      <c r="K15680" s="34">
        <v>376</v>
      </c>
      <c r="L15680" s="34">
        <v>447</v>
      </c>
      <c r="M15680" s="34">
        <v>312</v>
      </c>
    </row>
    <row r="15681" spans="1:13" x14ac:dyDescent="0.2">
      <c r="A15681" s="34" t="s">
        <v>116575</v>
      </c>
      <c r="B15681" s="34">
        <v>280</v>
      </c>
      <c r="C15681" s="34">
        <v>291</v>
      </c>
      <c r="D15681" s="34">
        <v>352</v>
      </c>
      <c r="E15681" s="34">
        <v>365</v>
      </c>
      <c r="F15681" s="34">
        <v>254</v>
      </c>
      <c r="G15681" s="34">
        <v>290</v>
      </c>
      <c r="H15681" s="34">
        <v>380</v>
      </c>
      <c r="I15681" s="34">
        <v>343</v>
      </c>
      <c r="J15681" s="34">
        <v>371</v>
      </c>
      <c r="K15681" s="34">
        <v>297</v>
      </c>
      <c r="L15681" s="34">
        <v>334</v>
      </c>
      <c r="M15681" s="34">
        <v>243</v>
      </c>
    </row>
    <row r="15682" spans="1:13" x14ac:dyDescent="0.2">
      <c r="A15682" s="34" t="s">
        <v>116576</v>
      </c>
      <c r="B15682" s="34">
        <v>928</v>
      </c>
      <c r="C15682" s="34">
        <v>739</v>
      </c>
      <c r="D15682" s="34">
        <v>884</v>
      </c>
      <c r="E15682" s="34">
        <v>851</v>
      </c>
      <c r="F15682" s="34">
        <v>950</v>
      </c>
      <c r="G15682" s="34">
        <v>716</v>
      </c>
      <c r="H15682" s="34">
        <v>1030</v>
      </c>
      <c r="I15682" s="34">
        <v>787</v>
      </c>
      <c r="J15682" s="34">
        <v>998</v>
      </c>
      <c r="K15682" s="34">
        <v>643</v>
      </c>
      <c r="L15682" s="34">
        <v>876</v>
      </c>
      <c r="M15682" s="34">
        <v>620</v>
      </c>
    </row>
    <row r="15683" spans="1:13" x14ac:dyDescent="0.2">
      <c r="A15683" s="34" t="s">
        <v>116577</v>
      </c>
      <c r="B15683" s="34">
        <v>236</v>
      </c>
      <c r="C15683" s="34">
        <v>323</v>
      </c>
      <c r="D15683" s="34">
        <v>242</v>
      </c>
      <c r="E15683" s="34">
        <v>328</v>
      </c>
      <c r="F15683" s="34">
        <v>197</v>
      </c>
      <c r="G15683" s="34">
        <v>300</v>
      </c>
      <c r="H15683" s="34">
        <v>262</v>
      </c>
      <c r="I15683" s="34">
        <v>275</v>
      </c>
      <c r="J15683" s="34">
        <v>286</v>
      </c>
      <c r="K15683" s="34">
        <v>243</v>
      </c>
      <c r="L15683" s="34">
        <v>296</v>
      </c>
      <c r="M15683" s="34">
        <v>213</v>
      </c>
    </row>
    <row r="15684" spans="1:13" x14ac:dyDescent="0.2">
      <c r="A15684" s="34" t="s">
        <v>116578</v>
      </c>
      <c r="B15684" s="34">
        <v>139</v>
      </c>
      <c r="C15684" s="34">
        <v>196</v>
      </c>
      <c r="D15684" s="34">
        <v>228</v>
      </c>
      <c r="E15684" s="34">
        <v>185</v>
      </c>
      <c r="F15684" s="34">
        <v>171</v>
      </c>
      <c r="G15684" s="34">
        <v>191</v>
      </c>
      <c r="H15684" s="34">
        <v>204</v>
      </c>
      <c r="I15684" s="34">
        <v>224</v>
      </c>
      <c r="J15684" s="34">
        <v>192</v>
      </c>
      <c r="K15684" s="34">
        <v>174</v>
      </c>
      <c r="L15684" s="34">
        <v>140</v>
      </c>
      <c r="M15684" s="34">
        <v>164</v>
      </c>
    </row>
    <row r="15685" spans="1:13" x14ac:dyDescent="0.2">
      <c r="A15685" s="34" t="s">
        <v>116579</v>
      </c>
      <c r="B15685" s="34">
        <v>497</v>
      </c>
      <c r="C15685" s="34">
        <v>513</v>
      </c>
      <c r="D15685" s="34">
        <v>458</v>
      </c>
      <c r="E15685" s="34">
        <v>512</v>
      </c>
      <c r="F15685" s="34">
        <v>536</v>
      </c>
      <c r="G15685" s="34">
        <v>479</v>
      </c>
      <c r="H15685" s="34">
        <v>566</v>
      </c>
      <c r="I15685" s="34">
        <v>454</v>
      </c>
      <c r="J15685" s="34">
        <v>501</v>
      </c>
      <c r="K15685" s="34">
        <v>408</v>
      </c>
      <c r="L15685" s="34">
        <v>504</v>
      </c>
      <c r="M15685" s="34">
        <v>381</v>
      </c>
    </row>
    <row r="15686" spans="1:13" x14ac:dyDescent="0.2">
      <c r="A15686" s="34" t="s">
        <v>116580</v>
      </c>
      <c r="B15686" s="34">
        <v>176</v>
      </c>
      <c r="C15686" s="34">
        <v>242</v>
      </c>
      <c r="D15686" s="34">
        <v>231</v>
      </c>
      <c r="E15686" s="34">
        <v>247</v>
      </c>
      <c r="F15686" s="34">
        <v>207</v>
      </c>
      <c r="G15686" s="34">
        <v>237</v>
      </c>
      <c r="H15686" s="34">
        <v>234</v>
      </c>
      <c r="I15686" s="34">
        <v>306</v>
      </c>
      <c r="J15686" s="34">
        <v>264</v>
      </c>
      <c r="K15686" s="34">
        <v>211</v>
      </c>
      <c r="L15686" s="34">
        <v>242</v>
      </c>
      <c r="M15686" s="34">
        <v>188</v>
      </c>
    </row>
    <row r="15687" spans="1:13" x14ac:dyDescent="0.2">
      <c r="A15687" s="34" t="s">
        <v>116581</v>
      </c>
      <c r="B15687" s="34">
        <v>144</v>
      </c>
      <c r="C15687" s="34">
        <v>234</v>
      </c>
      <c r="D15687" s="34">
        <v>179</v>
      </c>
      <c r="E15687" s="34">
        <v>226</v>
      </c>
      <c r="F15687" s="34">
        <v>180</v>
      </c>
      <c r="G15687" s="34">
        <v>231</v>
      </c>
      <c r="H15687" s="34">
        <v>238</v>
      </c>
      <c r="I15687" s="34">
        <v>237</v>
      </c>
      <c r="J15687" s="34">
        <v>250</v>
      </c>
      <c r="K15687" s="34">
        <v>244</v>
      </c>
      <c r="L15687" s="34">
        <v>210</v>
      </c>
      <c r="M15687" s="34">
        <v>177</v>
      </c>
    </row>
    <row r="15688" spans="1:13" x14ac:dyDescent="0.2">
      <c r="A15688" s="34" t="s">
        <v>116582</v>
      </c>
      <c r="B15688" s="34">
        <v>223</v>
      </c>
      <c r="C15688" s="34">
        <v>219</v>
      </c>
      <c r="D15688" s="34">
        <v>200</v>
      </c>
      <c r="E15688" s="34">
        <v>227</v>
      </c>
      <c r="F15688" s="34">
        <v>230</v>
      </c>
      <c r="G15688" s="34">
        <v>191</v>
      </c>
      <c r="H15688" s="34">
        <v>232</v>
      </c>
      <c r="I15688" s="34">
        <v>213</v>
      </c>
      <c r="J15688" s="34">
        <v>228</v>
      </c>
      <c r="K15688" s="34">
        <v>140</v>
      </c>
      <c r="L15688" s="34">
        <v>218</v>
      </c>
      <c r="M15688" s="34">
        <v>171</v>
      </c>
    </row>
    <row r="15689" spans="1:13" x14ac:dyDescent="0.2">
      <c r="A15689" s="34" t="s">
        <v>116583</v>
      </c>
      <c r="B15689" s="34">
        <v>186</v>
      </c>
      <c r="C15689" s="34">
        <v>259</v>
      </c>
      <c r="D15689" s="34">
        <v>240</v>
      </c>
      <c r="E15689" s="34">
        <v>229</v>
      </c>
      <c r="F15689" s="34">
        <v>208</v>
      </c>
      <c r="G15689" s="34">
        <v>223</v>
      </c>
      <c r="H15689" s="34">
        <v>241</v>
      </c>
      <c r="I15689" s="34">
        <v>232</v>
      </c>
      <c r="J15689" s="34">
        <v>226</v>
      </c>
      <c r="K15689" s="34">
        <v>163</v>
      </c>
      <c r="L15689" s="34">
        <v>216</v>
      </c>
      <c r="M15689" s="34">
        <v>212</v>
      </c>
    </row>
    <row r="15690" spans="1:13" x14ac:dyDescent="0.2">
      <c r="A15690" s="34" t="s">
        <v>116584</v>
      </c>
      <c r="B15690" s="34">
        <v>190</v>
      </c>
      <c r="C15690" s="34">
        <v>245</v>
      </c>
      <c r="D15690" s="34">
        <v>202</v>
      </c>
      <c r="E15690" s="34">
        <v>235</v>
      </c>
      <c r="F15690" s="34">
        <v>198</v>
      </c>
      <c r="G15690" s="34">
        <v>226</v>
      </c>
      <c r="H15690" s="34">
        <v>232</v>
      </c>
      <c r="I15690" s="34">
        <v>218</v>
      </c>
      <c r="J15690" s="34">
        <v>218</v>
      </c>
      <c r="K15690" s="34">
        <v>177</v>
      </c>
      <c r="L15690" s="34">
        <v>245</v>
      </c>
      <c r="M15690" s="34">
        <v>191</v>
      </c>
    </row>
    <row r="15691" spans="1:13" x14ac:dyDescent="0.2">
      <c r="A15691" s="34" t="s">
        <v>116585</v>
      </c>
      <c r="B15691" s="34">
        <v>304</v>
      </c>
      <c r="C15691" s="34">
        <v>286</v>
      </c>
      <c r="D15691" s="34">
        <v>342</v>
      </c>
      <c r="E15691" s="34">
        <v>406</v>
      </c>
      <c r="F15691" s="34">
        <v>272</v>
      </c>
      <c r="G15691" s="34">
        <v>331</v>
      </c>
      <c r="H15691" s="34">
        <v>370</v>
      </c>
      <c r="I15691" s="34">
        <v>305</v>
      </c>
      <c r="J15691" s="34">
        <v>328</v>
      </c>
      <c r="K15691" s="34">
        <v>253</v>
      </c>
      <c r="L15691" s="34">
        <v>345</v>
      </c>
      <c r="M15691" s="34">
        <v>239</v>
      </c>
    </row>
    <row r="15692" spans="1:13" x14ac:dyDescent="0.2">
      <c r="A15692" s="34" t="s">
        <v>116586</v>
      </c>
      <c r="B15692" s="34">
        <v>570</v>
      </c>
      <c r="C15692" s="34">
        <v>494</v>
      </c>
      <c r="D15692" s="34">
        <v>659</v>
      </c>
      <c r="E15692" s="34">
        <v>517</v>
      </c>
      <c r="F15692" s="34">
        <v>546</v>
      </c>
      <c r="G15692" s="34">
        <v>409</v>
      </c>
      <c r="H15692" s="34">
        <v>686</v>
      </c>
      <c r="I15692" s="34">
        <v>510</v>
      </c>
      <c r="J15692" s="34">
        <v>583</v>
      </c>
      <c r="K15692" s="34">
        <v>452</v>
      </c>
      <c r="L15692" s="34">
        <v>611</v>
      </c>
      <c r="M15692" s="34">
        <v>434</v>
      </c>
    </row>
    <row r="15693" spans="1:13" x14ac:dyDescent="0.2">
      <c r="A15693" s="34" t="s">
        <v>116587</v>
      </c>
      <c r="B15693" s="34">
        <v>454</v>
      </c>
      <c r="C15693" s="34">
        <v>379</v>
      </c>
      <c r="D15693" s="34">
        <v>417</v>
      </c>
      <c r="E15693" s="34">
        <v>358</v>
      </c>
      <c r="F15693" s="34">
        <v>425</v>
      </c>
      <c r="G15693" s="34">
        <v>336</v>
      </c>
      <c r="H15693" s="34">
        <v>472</v>
      </c>
      <c r="I15693" s="34">
        <v>354</v>
      </c>
      <c r="J15693" s="34">
        <v>493</v>
      </c>
      <c r="K15693" s="34">
        <v>281</v>
      </c>
      <c r="L15693" s="34">
        <v>385</v>
      </c>
      <c r="M15693" s="34">
        <v>266</v>
      </c>
    </row>
    <row r="15694" spans="1:13" x14ac:dyDescent="0.2">
      <c r="A15694" s="34" t="s">
        <v>116588</v>
      </c>
      <c r="B15694" s="34">
        <v>120</v>
      </c>
      <c r="C15694" s="34">
        <v>126</v>
      </c>
      <c r="D15694" s="34">
        <v>106</v>
      </c>
      <c r="E15694" s="34">
        <v>119</v>
      </c>
      <c r="F15694" s="34">
        <v>100</v>
      </c>
      <c r="G15694" s="34">
        <v>131</v>
      </c>
      <c r="H15694" s="34">
        <v>134</v>
      </c>
      <c r="I15694" s="34">
        <v>156</v>
      </c>
      <c r="J15694" s="34">
        <v>188</v>
      </c>
      <c r="K15694" s="34">
        <v>93</v>
      </c>
      <c r="L15694" s="34">
        <v>92</v>
      </c>
      <c r="M15694" s="34">
        <v>117</v>
      </c>
    </row>
    <row r="15695" spans="1:13" x14ac:dyDescent="0.2">
      <c r="A15695" s="34" t="s">
        <v>116589</v>
      </c>
      <c r="B15695" s="34">
        <v>233</v>
      </c>
      <c r="C15695" s="34">
        <v>238</v>
      </c>
      <c r="D15695" s="34">
        <v>244</v>
      </c>
      <c r="E15695" s="34">
        <v>231</v>
      </c>
      <c r="F15695" s="34">
        <v>229</v>
      </c>
      <c r="G15695" s="34">
        <v>223</v>
      </c>
      <c r="H15695" s="34">
        <v>317</v>
      </c>
      <c r="I15695" s="34">
        <v>259</v>
      </c>
      <c r="J15695" s="34">
        <v>311</v>
      </c>
      <c r="K15695" s="34">
        <v>213</v>
      </c>
      <c r="L15695" s="34">
        <v>237</v>
      </c>
      <c r="M15695" s="34">
        <v>153</v>
      </c>
    </row>
    <row r="15696" spans="1:13" x14ac:dyDescent="0.2">
      <c r="A15696" s="34" t="s">
        <v>116590</v>
      </c>
      <c r="B15696" s="34">
        <v>159</v>
      </c>
      <c r="C15696" s="34">
        <v>145</v>
      </c>
      <c r="D15696" s="34">
        <v>192</v>
      </c>
      <c r="E15696" s="34">
        <v>152</v>
      </c>
      <c r="F15696" s="34">
        <v>87</v>
      </c>
      <c r="G15696" s="34">
        <v>205</v>
      </c>
      <c r="H15696" s="34">
        <v>175</v>
      </c>
      <c r="I15696" s="34">
        <v>160</v>
      </c>
      <c r="J15696" s="34">
        <v>145</v>
      </c>
      <c r="K15696" s="34">
        <v>95</v>
      </c>
      <c r="L15696" s="34">
        <v>171</v>
      </c>
      <c r="M15696" s="34">
        <v>91</v>
      </c>
    </row>
    <row r="15697" spans="1:13" x14ac:dyDescent="0.2">
      <c r="A15697" s="34" t="s">
        <v>116591</v>
      </c>
      <c r="B15697" s="34">
        <v>148</v>
      </c>
      <c r="C15697" s="34">
        <v>172</v>
      </c>
      <c r="D15697" s="34">
        <v>180</v>
      </c>
      <c r="E15697" s="34">
        <v>233</v>
      </c>
      <c r="F15697" s="34">
        <v>158</v>
      </c>
      <c r="G15697" s="34">
        <v>207</v>
      </c>
      <c r="H15697" s="34">
        <v>201</v>
      </c>
      <c r="I15697" s="34">
        <v>179</v>
      </c>
      <c r="J15697" s="34">
        <v>214</v>
      </c>
      <c r="K15697" s="34">
        <v>140</v>
      </c>
      <c r="L15697" s="34">
        <v>167</v>
      </c>
      <c r="M15697" s="34">
        <v>132</v>
      </c>
    </row>
    <row r="15698" spans="1:13" x14ac:dyDescent="0.2">
      <c r="A15698" s="34" t="s">
        <v>116592</v>
      </c>
      <c r="B15698" s="34">
        <v>251</v>
      </c>
      <c r="C15698" s="34">
        <v>189</v>
      </c>
      <c r="D15698" s="34">
        <v>238</v>
      </c>
      <c r="E15698" s="34">
        <v>241</v>
      </c>
      <c r="F15698" s="34">
        <v>233</v>
      </c>
      <c r="G15698" s="34">
        <v>191</v>
      </c>
      <c r="H15698" s="34">
        <v>233</v>
      </c>
      <c r="I15698" s="34">
        <v>233</v>
      </c>
      <c r="J15698" s="34">
        <v>207</v>
      </c>
      <c r="K15698" s="34">
        <v>168</v>
      </c>
      <c r="L15698" s="34">
        <v>222</v>
      </c>
      <c r="M15698" s="34">
        <v>158</v>
      </c>
    </row>
    <row r="15699" spans="1:13" x14ac:dyDescent="0.2">
      <c r="A15699" s="34" t="s">
        <v>116593</v>
      </c>
      <c r="B15699" s="34">
        <v>278</v>
      </c>
      <c r="C15699" s="34">
        <v>288</v>
      </c>
      <c r="D15699" s="34">
        <v>314</v>
      </c>
      <c r="E15699" s="34">
        <v>309</v>
      </c>
      <c r="F15699" s="34">
        <v>271</v>
      </c>
      <c r="G15699" s="34">
        <v>303</v>
      </c>
      <c r="H15699" s="34">
        <v>338</v>
      </c>
      <c r="I15699" s="34">
        <v>259</v>
      </c>
      <c r="J15699" s="34">
        <v>311</v>
      </c>
      <c r="K15699" s="34">
        <v>258</v>
      </c>
      <c r="L15699" s="34">
        <v>283</v>
      </c>
      <c r="M15699" s="34">
        <v>213</v>
      </c>
    </row>
    <row r="15700" spans="1:13" x14ac:dyDescent="0.2">
      <c r="A15700" s="34" t="s">
        <v>116594</v>
      </c>
      <c r="B15700" s="34">
        <v>87</v>
      </c>
      <c r="C15700" s="34">
        <v>125</v>
      </c>
      <c r="D15700" s="34">
        <v>150</v>
      </c>
      <c r="E15700" s="34">
        <v>149</v>
      </c>
      <c r="F15700" s="34">
        <v>178</v>
      </c>
      <c r="G15700" s="34">
        <v>120</v>
      </c>
      <c r="H15700" s="34">
        <v>154</v>
      </c>
      <c r="I15700" s="34">
        <v>141</v>
      </c>
      <c r="J15700" s="34">
        <v>188</v>
      </c>
      <c r="K15700" s="34">
        <v>107</v>
      </c>
      <c r="L15700" s="34">
        <v>135</v>
      </c>
      <c r="M15700" s="34">
        <v>99</v>
      </c>
    </row>
    <row r="15701" spans="1:13" x14ac:dyDescent="0.2">
      <c r="A15701" s="34" t="s">
        <v>116595</v>
      </c>
      <c r="B15701" s="34">
        <v>215</v>
      </c>
      <c r="C15701" s="34">
        <v>180</v>
      </c>
      <c r="D15701" s="34">
        <v>234</v>
      </c>
      <c r="E15701" s="34">
        <v>229</v>
      </c>
      <c r="F15701" s="34">
        <v>192</v>
      </c>
      <c r="G15701" s="34">
        <v>213</v>
      </c>
      <c r="H15701" s="34">
        <v>199</v>
      </c>
      <c r="I15701" s="34">
        <v>238</v>
      </c>
      <c r="J15701" s="34">
        <v>191</v>
      </c>
      <c r="K15701" s="34">
        <v>152</v>
      </c>
      <c r="L15701" s="34">
        <v>185</v>
      </c>
      <c r="M15701" s="34">
        <v>160</v>
      </c>
    </row>
    <row r="15702" spans="1:13" x14ac:dyDescent="0.2">
      <c r="A15702" s="34" t="s">
        <v>116596</v>
      </c>
      <c r="B15702" s="34">
        <v>761</v>
      </c>
      <c r="C15702" s="34">
        <v>643</v>
      </c>
      <c r="D15702" s="34">
        <v>781</v>
      </c>
      <c r="E15702" s="34">
        <v>583</v>
      </c>
      <c r="F15702" s="34">
        <v>647</v>
      </c>
      <c r="G15702" s="34">
        <v>592</v>
      </c>
      <c r="H15702" s="34">
        <v>750</v>
      </c>
      <c r="I15702" s="34">
        <v>615</v>
      </c>
      <c r="J15702" s="34">
        <v>717</v>
      </c>
      <c r="K15702" s="34">
        <v>557</v>
      </c>
      <c r="L15702" s="34">
        <v>624</v>
      </c>
      <c r="M15702" s="34">
        <v>500</v>
      </c>
    </row>
    <row r="15703" spans="1:13" x14ac:dyDescent="0.2">
      <c r="A15703" s="34" t="s">
        <v>116597</v>
      </c>
      <c r="B15703" s="34">
        <v>959</v>
      </c>
      <c r="C15703" s="34">
        <v>938</v>
      </c>
      <c r="D15703" s="34">
        <v>1128</v>
      </c>
      <c r="E15703" s="34">
        <v>1024</v>
      </c>
      <c r="F15703" s="34">
        <v>925</v>
      </c>
      <c r="G15703" s="34">
        <v>925</v>
      </c>
      <c r="H15703" s="34">
        <v>1049</v>
      </c>
      <c r="I15703" s="34">
        <v>953</v>
      </c>
      <c r="J15703" s="34">
        <v>1174</v>
      </c>
      <c r="K15703" s="34">
        <v>850</v>
      </c>
      <c r="L15703" s="34">
        <v>1025</v>
      </c>
      <c r="M15703" s="34">
        <v>777</v>
      </c>
    </row>
    <row r="15704" spans="1:13" x14ac:dyDescent="0.2">
      <c r="A15704" s="34" t="s">
        <v>116598</v>
      </c>
      <c r="B15704" s="34">
        <v>324</v>
      </c>
      <c r="C15704" s="34">
        <v>359</v>
      </c>
      <c r="D15704" s="34">
        <v>308</v>
      </c>
      <c r="E15704" s="34">
        <v>336</v>
      </c>
      <c r="F15704" s="34">
        <v>278</v>
      </c>
      <c r="G15704" s="34">
        <v>295</v>
      </c>
      <c r="H15704" s="34">
        <v>345</v>
      </c>
      <c r="I15704" s="34">
        <v>326</v>
      </c>
      <c r="J15704" s="34">
        <v>321</v>
      </c>
      <c r="K15704" s="34">
        <v>277</v>
      </c>
      <c r="L15704" s="34">
        <v>285</v>
      </c>
      <c r="M15704" s="34">
        <v>252</v>
      </c>
    </row>
    <row r="15705" spans="1:13" x14ac:dyDescent="0.2">
      <c r="A15705" s="34" t="s">
        <v>116599</v>
      </c>
      <c r="B15705" s="34">
        <v>477</v>
      </c>
      <c r="C15705" s="34">
        <v>546</v>
      </c>
      <c r="D15705" s="34">
        <v>537</v>
      </c>
      <c r="E15705" s="34">
        <v>597</v>
      </c>
      <c r="F15705" s="34">
        <v>516</v>
      </c>
      <c r="G15705" s="34">
        <v>509</v>
      </c>
      <c r="H15705" s="34">
        <v>529</v>
      </c>
      <c r="I15705" s="34">
        <v>562</v>
      </c>
      <c r="J15705" s="34">
        <v>577</v>
      </c>
      <c r="K15705" s="34">
        <v>448</v>
      </c>
      <c r="L15705" s="34">
        <v>500</v>
      </c>
      <c r="M15705" s="34">
        <v>408</v>
      </c>
    </row>
    <row r="15706" spans="1:13" x14ac:dyDescent="0.2">
      <c r="A15706" s="34" t="s">
        <v>116600</v>
      </c>
      <c r="B15706" s="34">
        <v>377</v>
      </c>
      <c r="C15706" s="34">
        <v>369</v>
      </c>
      <c r="D15706" s="34">
        <v>320</v>
      </c>
      <c r="E15706" s="34">
        <v>355</v>
      </c>
      <c r="F15706" s="34">
        <v>328</v>
      </c>
      <c r="G15706" s="34">
        <v>313</v>
      </c>
      <c r="H15706" s="34">
        <v>400</v>
      </c>
      <c r="I15706" s="34">
        <v>322</v>
      </c>
      <c r="J15706" s="34">
        <v>332</v>
      </c>
      <c r="K15706" s="34">
        <v>278</v>
      </c>
      <c r="L15706" s="34">
        <v>362</v>
      </c>
      <c r="M15706" s="34">
        <v>248</v>
      </c>
    </row>
    <row r="15707" spans="1:13" x14ac:dyDescent="0.2">
      <c r="A15707" s="34" t="s">
        <v>116601</v>
      </c>
      <c r="B15707" s="34">
        <v>218</v>
      </c>
      <c r="C15707" s="34">
        <v>177</v>
      </c>
      <c r="D15707" s="34">
        <v>206</v>
      </c>
      <c r="E15707" s="34">
        <v>217</v>
      </c>
      <c r="F15707" s="34">
        <v>178</v>
      </c>
      <c r="G15707" s="34">
        <v>177</v>
      </c>
      <c r="H15707" s="34">
        <v>216</v>
      </c>
      <c r="I15707" s="34">
        <v>169</v>
      </c>
      <c r="J15707" s="34">
        <v>218</v>
      </c>
      <c r="K15707" s="34">
        <v>147</v>
      </c>
      <c r="L15707" s="34">
        <v>218</v>
      </c>
      <c r="M15707" s="34">
        <v>134</v>
      </c>
    </row>
    <row r="15708" spans="1:13" x14ac:dyDescent="0.2">
      <c r="A15708" s="34" t="s">
        <v>116602</v>
      </c>
      <c r="B15708" s="34">
        <v>266</v>
      </c>
      <c r="C15708" s="34">
        <v>183</v>
      </c>
      <c r="D15708" s="34">
        <v>216</v>
      </c>
      <c r="E15708" s="34">
        <v>193</v>
      </c>
      <c r="F15708" s="34">
        <v>185</v>
      </c>
      <c r="G15708" s="34">
        <v>188</v>
      </c>
      <c r="H15708" s="34">
        <v>203</v>
      </c>
      <c r="I15708" s="34">
        <v>200</v>
      </c>
      <c r="J15708" s="34">
        <v>200</v>
      </c>
      <c r="K15708" s="34">
        <v>174</v>
      </c>
      <c r="L15708" s="34">
        <v>192</v>
      </c>
      <c r="M15708" s="34">
        <v>170</v>
      </c>
    </row>
    <row r="15709" spans="1:13" x14ac:dyDescent="0.2">
      <c r="A15709" s="34" t="s">
        <v>116603</v>
      </c>
      <c r="B15709" s="34">
        <v>251</v>
      </c>
      <c r="C15709" s="34">
        <v>267</v>
      </c>
      <c r="D15709" s="34">
        <v>226</v>
      </c>
      <c r="E15709" s="34">
        <v>260</v>
      </c>
      <c r="F15709" s="34">
        <v>232</v>
      </c>
      <c r="G15709" s="34">
        <v>276</v>
      </c>
      <c r="H15709" s="34">
        <v>320</v>
      </c>
      <c r="I15709" s="34">
        <v>235</v>
      </c>
      <c r="J15709" s="34">
        <v>233</v>
      </c>
      <c r="K15709" s="34">
        <v>211</v>
      </c>
      <c r="L15709" s="34">
        <v>269</v>
      </c>
      <c r="M15709" s="34">
        <v>162</v>
      </c>
    </row>
    <row r="15710" spans="1:13" x14ac:dyDescent="0.2">
      <c r="A15710" s="34" t="s">
        <v>116604</v>
      </c>
      <c r="B15710" s="34">
        <v>122</v>
      </c>
      <c r="C15710" s="34">
        <v>138</v>
      </c>
      <c r="D15710" s="34">
        <v>88</v>
      </c>
      <c r="E15710" s="34">
        <v>109</v>
      </c>
      <c r="F15710" s="34">
        <v>105</v>
      </c>
      <c r="G15710" s="34">
        <v>94</v>
      </c>
      <c r="H15710" s="34">
        <v>108</v>
      </c>
      <c r="I15710" s="34">
        <v>118</v>
      </c>
      <c r="J15710" s="34">
        <v>84</v>
      </c>
      <c r="K15710" s="34">
        <v>71</v>
      </c>
      <c r="L15710" s="34">
        <v>85</v>
      </c>
      <c r="M15710" s="34">
        <v>66</v>
      </c>
    </row>
    <row r="15711" spans="1:13" x14ac:dyDescent="0.2">
      <c r="A15711" s="34" t="s">
        <v>116605</v>
      </c>
      <c r="B15711" s="34">
        <v>87</v>
      </c>
      <c r="C15711" s="34">
        <v>152</v>
      </c>
      <c r="D15711" s="34">
        <v>162</v>
      </c>
      <c r="E15711" s="34">
        <v>152</v>
      </c>
      <c r="F15711" s="34">
        <v>103</v>
      </c>
      <c r="G15711" s="34">
        <v>133</v>
      </c>
      <c r="H15711" s="34">
        <v>136</v>
      </c>
      <c r="I15711" s="34">
        <v>135</v>
      </c>
      <c r="J15711" s="34">
        <v>120</v>
      </c>
      <c r="K15711" s="34">
        <v>83</v>
      </c>
      <c r="L15711" s="34">
        <v>144</v>
      </c>
      <c r="M15711" s="34">
        <v>95</v>
      </c>
    </row>
    <row r="15712" spans="1:13" x14ac:dyDescent="0.2">
      <c r="A15712" s="34" t="s">
        <v>116606</v>
      </c>
      <c r="B15712" s="34">
        <v>96</v>
      </c>
      <c r="C15712" s="34">
        <v>127</v>
      </c>
      <c r="D15712" s="34">
        <v>118</v>
      </c>
      <c r="E15712" s="34">
        <v>105</v>
      </c>
      <c r="F15712" s="34">
        <v>97</v>
      </c>
      <c r="G15712" s="34">
        <v>91</v>
      </c>
      <c r="H15712" s="34">
        <v>130</v>
      </c>
      <c r="I15712" s="34">
        <v>94</v>
      </c>
      <c r="J15712" s="34">
        <v>109</v>
      </c>
      <c r="K15712" s="34">
        <v>74</v>
      </c>
      <c r="L15712" s="34">
        <v>102</v>
      </c>
      <c r="M15712" s="34">
        <v>88</v>
      </c>
    </row>
    <row r="15713" spans="1:13" x14ac:dyDescent="0.2">
      <c r="A15713" s="34" t="s">
        <v>116607</v>
      </c>
      <c r="B15713" s="34">
        <v>167</v>
      </c>
      <c r="C15713" s="34">
        <v>233</v>
      </c>
      <c r="D15713" s="34">
        <v>173</v>
      </c>
      <c r="E15713" s="34">
        <v>182</v>
      </c>
      <c r="F15713" s="34">
        <v>176</v>
      </c>
      <c r="G15713" s="34">
        <v>131</v>
      </c>
      <c r="H15713" s="34">
        <v>224</v>
      </c>
      <c r="I15713" s="34">
        <v>194</v>
      </c>
      <c r="J15713" s="34">
        <v>154</v>
      </c>
      <c r="K15713" s="34">
        <v>164</v>
      </c>
      <c r="L15713" s="34">
        <v>175</v>
      </c>
      <c r="M15713" s="34">
        <v>162</v>
      </c>
    </row>
    <row r="15714" spans="1:13" x14ac:dyDescent="0.2">
      <c r="A15714" s="34" t="s">
        <v>116608</v>
      </c>
      <c r="B15714" s="34">
        <v>122</v>
      </c>
      <c r="C15714" s="34">
        <v>154</v>
      </c>
      <c r="D15714" s="34">
        <v>179</v>
      </c>
      <c r="E15714" s="34">
        <v>179</v>
      </c>
      <c r="F15714" s="34">
        <v>145</v>
      </c>
      <c r="G15714" s="34">
        <v>157</v>
      </c>
      <c r="H15714" s="34">
        <v>198</v>
      </c>
      <c r="I15714" s="34">
        <v>163</v>
      </c>
      <c r="J15714" s="34">
        <v>195</v>
      </c>
      <c r="K15714" s="34">
        <v>124</v>
      </c>
      <c r="L15714" s="34">
        <v>171</v>
      </c>
      <c r="M15714" s="34">
        <v>144</v>
      </c>
    </row>
    <row r="15715" spans="1:13" x14ac:dyDescent="0.2">
      <c r="A15715" s="34" t="s">
        <v>116609</v>
      </c>
      <c r="B15715" s="34">
        <v>95</v>
      </c>
      <c r="C15715" s="34">
        <v>190</v>
      </c>
      <c r="D15715" s="34">
        <v>160</v>
      </c>
      <c r="E15715" s="34">
        <v>179</v>
      </c>
      <c r="F15715" s="34">
        <v>125</v>
      </c>
      <c r="G15715" s="34">
        <v>150</v>
      </c>
      <c r="H15715" s="34">
        <v>159</v>
      </c>
      <c r="I15715" s="34">
        <v>159</v>
      </c>
      <c r="J15715" s="34">
        <v>175</v>
      </c>
      <c r="K15715" s="34">
        <v>115</v>
      </c>
      <c r="L15715" s="34">
        <v>142</v>
      </c>
      <c r="M15715" s="34">
        <v>124</v>
      </c>
    </row>
    <row r="15716" spans="1:13" x14ac:dyDescent="0.2">
      <c r="A15716" s="34" t="s">
        <v>116610</v>
      </c>
      <c r="B15716" s="34">
        <v>282</v>
      </c>
      <c r="C15716" s="34">
        <v>239</v>
      </c>
      <c r="D15716" s="34">
        <v>304</v>
      </c>
      <c r="E15716" s="34">
        <v>304</v>
      </c>
      <c r="F15716" s="34">
        <v>247</v>
      </c>
      <c r="G15716" s="34">
        <v>224</v>
      </c>
      <c r="H15716" s="34">
        <v>284</v>
      </c>
      <c r="I15716" s="34">
        <v>243</v>
      </c>
      <c r="J15716" s="34">
        <v>344</v>
      </c>
      <c r="K15716" s="34">
        <v>230</v>
      </c>
      <c r="L15716" s="34">
        <v>311</v>
      </c>
      <c r="M15716" s="34">
        <v>160</v>
      </c>
    </row>
    <row r="15717" spans="1:13" x14ac:dyDescent="0.2">
      <c r="A15717" s="34" t="s">
        <v>116611</v>
      </c>
      <c r="B15717" s="34">
        <v>284</v>
      </c>
      <c r="C15717" s="34">
        <v>269</v>
      </c>
      <c r="D15717" s="34">
        <v>295</v>
      </c>
      <c r="E15717" s="34">
        <v>321</v>
      </c>
      <c r="F15717" s="34">
        <v>267</v>
      </c>
      <c r="G15717" s="34">
        <v>273</v>
      </c>
      <c r="H15717" s="34">
        <v>376</v>
      </c>
      <c r="I15717" s="34">
        <v>260</v>
      </c>
      <c r="J15717" s="34">
        <v>298</v>
      </c>
      <c r="K15717" s="34">
        <v>228</v>
      </c>
      <c r="L15717" s="34">
        <v>276</v>
      </c>
      <c r="M15717" s="34">
        <v>213</v>
      </c>
    </row>
    <row r="15718" spans="1:13" x14ac:dyDescent="0.2">
      <c r="A15718" s="34" t="s">
        <v>116612</v>
      </c>
      <c r="B15718" s="34">
        <v>114</v>
      </c>
      <c r="C15718" s="34">
        <v>65</v>
      </c>
      <c r="D15718" s="34">
        <v>104</v>
      </c>
      <c r="E15718" s="34">
        <v>106</v>
      </c>
      <c r="F15718" s="34">
        <v>101</v>
      </c>
      <c r="G15718" s="34">
        <v>96</v>
      </c>
      <c r="H15718" s="34">
        <v>79</v>
      </c>
      <c r="I15718" s="34">
        <v>86</v>
      </c>
      <c r="J15718" s="34">
        <v>86</v>
      </c>
      <c r="K15718" s="34">
        <v>77</v>
      </c>
      <c r="L15718" s="34">
        <v>75</v>
      </c>
      <c r="M15718" s="34">
        <v>61</v>
      </c>
    </row>
    <row r="15719" spans="1:13" x14ac:dyDescent="0.2">
      <c r="A15719" s="34" t="s">
        <v>116613</v>
      </c>
      <c r="B15719" s="34">
        <v>248</v>
      </c>
      <c r="C15719" s="34">
        <v>212</v>
      </c>
      <c r="D15719" s="34">
        <v>234</v>
      </c>
      <c r="E15719" s="34">
        <v>201</v>
      </c>
      <c r="F15719" s="34">
        <v>204</v>
      </c>
      <c r="G15719" s="34">
        <v>208</v>
      </c>
      <c r="H15719" s="34">
        <v>226</v>
      </c>
      <c r="I15719" s="34">
        <v>143</v>
      </c>
      <c r="J15719" s="34">
        <v>210</v>
      </c>
      <c r="K15719" s="34">
        <v>149</v>
      </c>
      <c r="L15719" s="34">
        <v>210</v>
      </c>
      <c r="M15719" s="34">
        <v>147</v>
      </c>
    </row>
    <row r="15720" spans="1:13" x14ac:dyDescent="0.2">
      <c r="A15720" s="34" t="s">
        <v>116614</v>
      </c>
      <c r="B15720" s="34">
        <v>126</v>
      </c>
      <c r="C15720" s="34">
        <v>165</v>
      </c>
      <c r="D15720" s="34">
        <v>197</v>
      </c>
      <c r="E15720" s="34">
        <v>121</v>
      </c>
      <c r="F15720" s="34">
        <v>178</v>
      </c>
      <c r="G15720" s="34">
        <v>148</v>
      </c>
      <c r="H15720" s="34">
        <v>179</v>
      </c>
      <c r="I15720" s="34">
        <v>161</v>
      </c>
      <c r="J15720" s="34">
        <v>173</v>
      </c>
      <c r="K15720" s="34">
        <v>148</v>
      </c>
      <c r="L15720" s="34">
        <v>193</v>
      </c>
      <c r="M15720" s="34">
        <v>120</v>
      </c>
    </row>
    <row r="15721" spans="1:13" x14ac:dyDescent="0.2">
      <c r="A15721" s="34" t="s">
        <v>116615</v>
      </c>
      <c r="B15721" s="34">
        <v>312</v>
      </c>
      <c r="C15721" s="34">
        <v>317</v>
      </c>
      <c r="D15721" s="34">
        <v>310</v>
      </c>
      <c r="E15721" s="34">
        <v>382</v>
      </c>
      <c r="F15721" s="34">
        <v>257</v>
      </c>
      <c r="G15721" s="34">
        <v>289</v>
      </c>
      <c r="H15721" s="34">
        <v>365</v>
      </c>
      <c r="I15721" s="34">
        <v>320</v>
      </c>
      <c r="J15721" s="34">
        <v>293</v>
      </c>
      <c r="K15721" s="34">
        <v>273</v>
      </c>
      <c r="L15721" s="34">
        <v>334</v>
      </c>
      <c r="M15721" s="34">
        <v>244</v>
      </c>
    </row>
    <row r="15722" spans="1:13" x14ac:dyDescent="0.2">
      <c r="A15722" s="34" t="s">
        <v>116616</v>
      </c>
      <c r="B15722" s="34">
        <v>253</v>
      </c>
      <c r="C15722" s="34">
        <v>303</v>
      </c>
      <c r="D15722" s="34">
        <v>261</v>
      </c>
      <c r="E15722" s="34">
        <v>304</v>
      </c>
      <c r="F15722" s="34">
        <v>259</v>
      </c>
      <c r="G15722" s="34">
        <v>270</v>
      </c>
      <c r="H15722" s="34">
        <v>320</v>
      </c>
      <c r="I15722" s="34">
        <v>284</v>
      </c>
      <c r="J15722" s="34">
        <v>259</v>
      </c>
      <c r="K15722" s="34">
        <v>209</v>
      </c>
      <c r="L15722" s="34">
        <v>239</v>
      </c>
      <c r="M15722" s="34">
        <v>252</v>
      </c>
    </row>
    <row r="15723" spans="1:13" x14ac:dyDescent="0.2">
      <c r="A15723" s="34" t="s">
        <v>116617</v>
      </c>
      <c r="B15723" s="34">
        <v>492</v>
      </c>
      <c r="C15723" s="34">
        <v>495</v>
      </c>
      <c r="D15723" s="34">
        <v>596</v>
      </c>
      <c r="E15723" s="34">
        <v>539</v>
      </c>
      <c r="F15723" s="34">
        <v>502</v>
      </c>
      <c r="G15723" s="34">
        <v>498</v>
      </c>
      <c r="H15723" s="34">
        <v>661</v>
      </c>
      <c r="I15723" s="34">
        <v>564</v>
      </c>
      <c r="J15723" s="34">
        <v>612</v>
      </c>
      <c r="K15723" s="34">
        <v>445</v>
      </c>
      <c r="L15723" s="34">
        <v>565</v>
      </c>
      <c r="M15723" s="34">
        <v>361</v>
      </c>
    </row>
    <row r="15724" spans="1:13" x14ac:dyDescent="0.2">
      <c r="A15724" s="34" t="s">
        <v>116618</v>
      </c>
      <c r="B15724" s="34">
        <v>894</v>
      </c>
      <c r="C15724" s="34">
        <v>779</v>
      </c>
      <c r="D15724" s="34">
        <v>874</v>
      </c>
      <c r="E15724" s="34">
        <v>894</v>
      </c>
      <c r="F15724" s="34">
        <v>777</v>
      </c>
      <c r="G15724" s="34">
        <v>786</v>
      </c>
      <c r="H15724" s="34">
        <v>931</v>
      </c>
      <c r="I15724" s="34">
        <v>913</v>
      </c>
      <c r="J15724" s="34">
        <v>905</v>
      </c>
      <c r="K15724" s="34">
        <v>679</v>
      </c>
      <c r="L15724" s="34">
        <v>847</v>
      </c>
      <c r="M15724" s="34">
        <v>625</v>
      </c>
    </row>
    <row r="15725" spans="1:13" x14ac:dyDescent="0.2">
      <c r="A15725" s="34" t="s">
        <v>116619</v>
      </c>
      <c r="B15725" s="34">
        <v>291</v>
      </c>
      <c r="C15725" s="34">
        <v>396</v>
      </c>
      <c r="D15725" s="34">
        <v>442</v>
      </c>
      <c r="E15725" s="34">
        <v>435</v>
      </c>
      <c r="F15725" s="34">
        <v>342</v>
      </c>
      <c r="G15725" s="34">
        <v>411</v>
      </c>
      <c r="H15725" s="34">
        <v>392</v>
      </c>
      <c r="I15725" s="34">
        <v>466</v>
      </c>
      <c r="J15725" s="34">
        <v>430</v>
      </c>
      <c r="K15725" s="34">
        <v>363</v>
      </c>
      <c r="L15725" s="34">
        <v>348</v>
      </c>
      <c r="M15725" s="34">
        <v>308</v>
      </c>
    </row>
    <row r="15726" spans="1:13" x14ac:dyDescent="0.2">
      <c r="A15726" s="34" t="s">
        <v>116620</v>
      </c>
      <c r="B15726" s="34">
        <v>272</v>
      </c>
      <c r="C15726" s="34">
        <v>355</v>
      </c>
      <c r="D15726" s="34">
        <v>355</v>
      </c>
      <c r="E15726" s="34">
        <v>366</v>
      </c>
      <c r="F15726" s="34">
        <v>349</v>
      </c>
      <c r="G15726" s="34">
        <v>295</v>
      </c>
      <c r="H15726" s="34">
        <v>397</v>
      </c>
      <c r="I15726" s="34">
        <v>369</v>
      </c>
      <c r="J15726" s="34">
        <v>398</v>
      </c>
      <c r="K15726" s="34">
        <v>252</v>
      </c>
      <c r="L15726" s="34">
        <v>400</v>
      </c>
      <c r="M15726" s="34">
        <v>235</v>
      </c>
    </row>
    <row r="15727" spans="1:13" x14ac:dyDescent="0.2">
      <c r="A15727" s="34" t="s">
        <v>116621</v>
      </c>
      <c r="B15727" s="34">
        <v>503</v>
      </c>
      <c r="C15727" s="34">
        <v>420</v>
      </c>
      <c r="D15727" s="34">
        <v>468</v>
      </c>
      <c r="E15727" s="34">
        <v>439</v>
      </c>
      <c r="F15727" s="34">
        <v>434</v>
      </c>
      <c r="G15727" s="34">
        <v>366</v>
      </c>
      <c r="H15727" s="34">
        <v>557</v>
      </c>
      <c r="I15727" s="34">
        <v>479</v>
      </c>
      <c r="J15727" s="34">
        <v>527</v>
      </c>
      <c r="K15727" s="34">
        <v>374</v>
      </c>
      <c r="L15727" s="34">
        <v>473</v>
      </c>
      <c r="M15727" s="34">
        <v>361</v>
      </c>
    </row>
    <row r="15728" spans="1:13" x14ac:dyDescent="0.2">
      <c r="A15728" s="34" t="s">
        <v>116622</v>
      </c>
      <c r="B15728" s="34">
        <v>222</v>
      </c>
      <c r="C15728" s="34">
        <v>237</v>
      </c>
      <c r="D15728" s="34">
        <v>188</v>
      </c>
      <c r="E15728" s="34">
        <v>243</v>
      </c>
      <c r="F15728" s="34">
        <v>197</v>
      </c>
      <c r="G15728" s="34">
        <v>219</v>
      </c>
      <c r="H15728" s="34">
        <v>209</v>
      </c>
      <c r="I15728" s="34">
        <v>206</v>
      </c>
      <c r="J15728" s="34">
        <v>209</v>
      </c>
      <c r="K15728" s="34">
        <v>182</v>
      </c>
      <c r="L15728" s="34">
        <v>186</v>
      </c>
      <c r="M15728" s="34">
        <v>178</v>
      </c>
    </row>
    <row r="15729" spans="1:13" x14ac:dyDescent="0.2">
      <c r="A15729" s="34" t="s">
        <v>116623</v>
      </c>
      <c r="B15729" s="34">
        <v>153</v>
      </c>
      <c r="C15729" s="34">
        <v>210</v>
      </c>
      <c r="D15729" s="34">
        <v>262</v>
      </c>
      <c r="E15729" s="34">
        <v>268</v>
      </c>
      <c r="F15729" s="34">
        <v>258</v>
      </c>
      <c r="G15729" s="34">
        <v>243</v>
      </c>
      <c r="H15729" s="34">
        <v>265</v>
      </c>
      <c r="I15729" s="34">
        <v>245</v>
      </c>
      <c r="J15729" s="34">
        <v>260</v>
      </c>
      <c r="K15729" s="34">
        <v>186</v>
      </c>
      <c r="L15729" s="34">
        <v>267</v>
      </c>
      <c r="M15729" s="34">
        <v>200</v>
      </c>
    </row>
    <row r="15730" spans="1:13" x14ac:dyDescent="0.2">
      <c r="A15730" s="34" t="s">
        <v>116624</v>
      </c>
      <c r="B15730" s="34">
        <v>245</v>
      </c>
      <c r="C15730" s="34">
        <v>180</v>
      </c>
      <c r="D15730" s="34">
        <v>206</v>
      </c>
      <c r="E15730" s="34">
        <v>190</v>
      </c>
      <c r="F15730" s="34">
        <v>154</v>
      </c>
      <c r="G15730" s="34">
        <v>182</v>
      </c>
      <c r="H15730" s="34">
        <v>168</v>
      </c>
      <c r="I15730" s="34">
        <v>176</v>
      </c>
      <c r="J15730" s="34">
        <v>164</v>
      </c>
      <c r="K15730" s="34">
        <v>145</v>
      </c>
      <c r="L15730" s="34">
        <v>163</v>
      </c>
      <c r="M15730" s="34">
        <v>151</v>
      </c>
    </row>
    <row r="15731" spans="1:13" x14ac:dyDescent="0.2">
      <c r="A15731" s="34" t="s">
        <v>116625</v>
      </c>
      <c r="B15731" s="34">
        <v>49</v>
      </c>
      <c r="C15731" s="34">
        <v>97</v>
      </c>
      <c r="D15731" s="34">
        <v>109</v>
      </c>
      <c r="E15731" s="34">
        <v>119</v>
      </c>
      <c r="F15731" s="34">
        <v>84</v>
      </c>
      <c r="G15731" s="34">
        <v>89</v>
      </c>
      <c r="H15731" s="34">
        <v>103</v>
      </c>
      <c r="I15731" s="34">
        <v>94</v>
      </c>
      <c r="J15731" s="34">
        <v>133</v>
      </c>
      <c r="K15731" s="34">
        <v>98</v>
      </c>
      <c r="L15731" s="34">
        <v>104</v>
      </c>
      <c r="M15731" s="34">
        <v>114</v>
      </c>
    </row>
    <row r="15732" spans="1:13" x14ac:dyDescent="0.2">
      <c r="A15732" s="34" t="s">
        <v>116626</v>
      </c>
      <c r="B15732" s="34">
        <v>285</v>
      </c>
      <c r="C15732" s="34">
        <v>293</v>
      </c>
      <c r="D15732" s="34">
        <v>341</v>
      </c>
      <c r="E15732" s="34">
        <v>367</v>
      </c>
      <c r="F15732" s="34">
        <v>352</v>
      </c>
      <c r="G15732" s="34">
        <v>364</v>
      </c>
      <c r="H15732" s="34">
        <v>386</v>
      </c>
      <c r="I15732" s="34">
        <v>330</v>
      </c>
      <c r="J15732" s="34">
        <v>375</v>
      </c>
      <c r="K15732" s="34">
        <v>287</v>
      </c>
      <c r="L15732" s="34">
        <v>395</v>
      </c>
      <c r="M15732" s="34">
        <v>252</v>
      </c>
    </row>
    <row r="15733" spans="1:13" x14ac:dyDescent="0.2">
      <c r="A15733" s="34" t="s">
        <v>116627</v>
      </c>
      <c r="B15733" s="34">
        <v>116</v>
      </c>
      <c r="C15733" s="34">
        <v>177</v>
      </c>
      <c r="D15733" s="34">
        <v>160</v>
      </c>
      <c r="E15733" s="34">
        <v>174</v>
      </c>
      <c r="F15733" s="34">
        <v>99</v>
      </c>
      <c r="G15733" s="34">
        <v>165</v>
      </c>
      <c r="H15733" s="34">
        <v>150</v>
      </c>
      <c r="I15733" s="34">
        <v>170</v>
      </c>
      <c r="J15733" s="34">
        <v>157</v>
      </c>
      <c r="K15733" s="34">
        <v>137</v>
      </c>
      <c r="L15733" s="34">
        <v>138</v>
      </c>
      <c r="M15733" s="34">
        <v>179</v>
      </c>
    </row>
    <row r="15734" spans="1:13" x14ac:dyDescent="0.2">
      <c r="A15734" s="34" t="s">
        <v>116628</v>
      </c>
      <c r="B15734" s="34">
        <v>152</v>
      </c>
      <c r="C15734" s="34">
        <v>176</v>
      </c>
      <c r="D15734" s="34">
        <v>237</v>
      </c>
      <c r="E15734" s="34">
        <v>186</v>
      </c>
      <c r="F15734" s="34">
        <v>225</v>
      </c>
      <c r="G15734" s="34">
        <v>187</v>
      </c>
      <c r="H15734" s="34">
        <v>239</v>
      </c>
      <c r="I15734" s="34">
        <v>181</v>
      </c>
      <c r="J15734" s="34">
        <v>230</v>
      </c>
      <c r="K15734" s="34">
        <v>102</v>
      </c>
      <c r="L15734" s="34">
        <v>229</v>
      </c>
      <c r="M15734" s="34">
        <v>132</v>
      </c>
    </row>
    <row r="15735" spans="1:13" x14ac:dyDescent="0.2">
      <c r="A15735" s="34" t="s">
        <v>116629</v>
      </c>
      <c r="B15735" s="34">
        <v>622</v>
      </c>
      <c r="C15735" s="34">
        <v>584</v>
      </c>
      <c r="D15735" s="34">
        <v>676</v>
      </c>
      <c r="E15735" s="34">
        <v>611</v>
      </c>
      <c r="F15735" s="34">
        <v>614</v>
      </c>
      <c r="G15735" s="34">
        <v>511</v>
      </c>
      <c r="H15735" s="34">
        <v>660</v>
      </c>
      <c r="I15735" s="34">
        <v>606</v>
      </c>
      <c r="J15735" s="34">
        <v>624</v>
      </c>
      <c r="K15735" s="34">
        <v>499</v>
      </c>
      <c r="L15735" s="34">
        <v>556</v>
      </c>
      <c r="M15735" s="34">
        <v>418</v>
      </c>
    </row>
    <row r="15736" spans="1:13" x14ac:dyDescent="0.2">
      <c r="A15736" s="34" t="s">
        <v>116630</v>
      </c>
      <c r="B15736" s="34">
        <v>128</v>
      </c>
      <c r="C15736" s="34">
        <v>169</v>
      </c>
      <c r="D15736" s="34">
        <v>142</v>
      </c>
      <c r="E15736" s="34">
        <v>195</v>
      </c>
      <c r="F15736" s="34">
        <v>163</v>
      </c>
      <c r="G15736" s="34">
        <v>144</v>
      </c>
      <c r="H15736" s="34">
        <v>190</v>
      </c>
      <c r="I15736" s="34">
        <v>206</v>
      </c>
      <c r="J15736" s="34">
        <v>207</v>
      </c>
      <c r="K15736" s="34">
        <v>142</v>
      </c>
      <c r="L15736" s="34">
        <v>201</v>
      </c>
      <c r="M15736" s="34">
        <v>144</v>
      </c>
    </row>
    <row r="15737" spans="1:13" x14ac:dyDescent="0.2">
      <c r="A15737" s="34" t="s">
        <v>116631</v>
      </c>
      <c r="B15737" s="34">
        <v>401</v>
      </c>
      <c r="C15737" s="34">
        <v>414</v>
      </c>
      <c r="D15737" s="34">
        <v>473</v>
      </c>
      <c r="E15737" s="34">
        <v>504</v>
      </c>
      <c r="F15737" s="34">
        <v>427</v>
      </c>
      <c r="G15737" s="34">
        <v>391</v>
      </c>
      <c r="H15737" s="34">
        <v>583</v>
      </c>
      <c r="I15737" s="34">
        <v>453</v>
      </c>
      <c r="J15737" s="34">
        <v>487</v>
      </c>
      <c r="K15737" s="34">
        <v>410</v>
      </c>
      <c r="L15737" s="34">
        <v>440</v>
      </c>
      <c r="M15737" s="34">
        <v>368</v>
      </c>
    </row>
    <row r="15738" spans="1:13" x14ac:dyDescent="0.2">
      <c r="A15738" s="34" t="s">
        <v>116632</v>
      </c>
      <c r="B15738" s="34">
        <v>137</v>
      </c>
      <c r="C15738" s="34">
        <v>186</v>
      </c>
      <c r="D15738" s="34">
        <v>164</v>
      </c>
      <c r="E15738" s="34">
        <v>203</v>
      </c>
      <c r="F15738" s="34">
        <v>125</v>
      </c>
      <c r="G15738" s="34">
        <v>155</v>
      </c>
      <c r="H15738" s="34">
        <v>165</v>
      </c>
      <c r="I15738" s="34">
        <v>181</v>
      </c>
      <c r="J15738" s="34">
        <v>190</v>
      </c>
      <c r="K15738" s="34">
        <v>149</v>
      </c>
      <c r="L15738" s="34">
        <v>126</v>
      </c>
      <c r="M15738" s="34">
        <v>127</v>
      </c>
    </row>
    <row r="15739" spans="1:13" x14ac:dyDescent="0.2">
      <c r="A15739" s="34" t="s">
        <v>116633</v>
      </c>
      <c r="B15739" s="34">
        <v>446</v>
      </c>
      <c r="C15739" s="34">
        <v>415</v>
      </c>
      <c r="D15739" s="34">
        <v>471</v>
      </c>
      <c r="E15739" s="34">
        <v>452</v>
      </c>
      <c r="F15739" s="34">
        <v>465</v>
      </c>
      <c r="G15739" s="34">
        <v>386</v>
      </c>
      <c r="H15739" s="34">
        <v>506</v>
      </c>
      <c r="I15739" s="34">
        <v>399</v>
      </c>
      <c r="J15739" s="34">
        <v>570</v>
      </c>
      <c r="K15739" s="34">
        <v>337</v>
      </c>
      <c r="L15739" s="34">
        <v>459</v>
      </c>
      <c r="M15739" s="34">
        <v>332</v>
      </c>
    </row>
    <row r="15740" spans="1:13" x14ac:dyDescent="0.2">
      <c r="A15740" s="34" t="s">
        <v>116634</v>
      </c>
      <c r="B15740" s="34">
        <v>342</v>
      </c>
      <c r="C15740" s="34">
        <v>389</v>
      </c>
      <c r="D15740" s="34">
        <v>474</v>
      </c>
      <c r="E15740" s="34">
        <v>457</v>
      </c>
      <c r="F15740" s="34">
        <v>421</v>
      </c>
      <c r="G15740" s="34">
        <v>358</v>
      </c>
      <c r="H15740" s="34">
        <v>421</v>
      </c>
      <c r="I15740" s="34">
        <v>394</v>
      </c>
      <c r="J15740" s="34">
        <v>486</v>
      </c>
      <c r="K15740" s="34">
        <v>326</v>
      </c>
      <c r="L15740" s="34">
        <v>450</v>
      </c>
      <c r="M15740" s="34">
        <v>360</v>
      </c>
    </row>
    <row r="15741" spans="1:13" x14ac:dyDescent="0.2">
      <c r="A15741" s="34" t="s">
        <v>116635</v>
      </c>
      <c r="B15741" s="34">
        <v>499</v>
      </c>
      <c r="C15741" s="34">
        <v>434</v>
      </c>
      <c r="D15741" s="34">
        <v>485</v>
      </c>
      <c r="E15741" s="34">
        <v>469</v>
      </c>
      <c r="F15741" s="34">
        <v>426</v>
      </c>
      <c r="G15741" s="34">
        <v>382</v>
      </c>
      <c r="H15741" s="34">
        <v>517</v>
      </c>
      <c r="I15741" s="34">
        <v>423</v>
      </c>
      <c r="J15741" s="34">
        <v>580</v>
      </c>
      <c r="K15741" s="34">
        <v>357</v>
      </c>
      <c r="L15741" s="34">
        <v>465</v>
      </c>
      <c r="M15741" s="34">
        <v>341</v>
      </c>
    </row>
    <row r="15742" spans="1:13" x14ac:dyDescent="0.2">
      <c r="A15742" s="34" t="s">
        <v>116636</v>
      </c>
      <c r="B15742" s="34">
        <v>295</v>
      </c>
      <c r="C15742" s="34">
        <v>273</v>
      </c>
      <c r="D15742" s="34">
        <v>351</v>
      </c>
      <c r="E15742" s="34">
        <v>322</v>
      </c>
      <c r="F15742" s="34">
        <v>272</v>
      </c>
      <c r="G15742" s="34">
        <v>324</v>
      </c>
      <c r="H15742" s="34">
        <v>402</v>
      </c>
      <c r="I15742" s="34">
        <v>299</v>
      </c>
      <c r="J15742" s="34">
        <v>376</v>
      </c>
      <c r="K15742" s="34">
        <v>275</v>
      </c>
      <c r="L15742" s="34">
        <v>339</v>
      </c>
      <c r="M15742" s="34">
        <v>244</v>
      </c>
    </row>
    <row r="15743" spans="1:13" x14ac:dyDescent="0.2">
      <c r="A15743" s="34" t="s">
        <v>116637</v>
      </c>
      <c r="B15743" s="34">
        <v>650</v>
      </c>
      <c r="C15743" s="34">
        <v>734</v>
      </c>
      <c r="D15743" s="34">
        <v>676</v>
      </c>
      <c r="E15743" s="34">
        <v>672</v>
      </c>
      <c r="F15743" s="34">
        <v>657</v>
      </c>
      <c r="G15743" s="34">
        <v>696</v>
      </c>
      <c r="H15743" s="34">
        <v>744</v>
      </c>
      <c r="I15743" s="34">
        <v>676</v>
      </c>
      <c r="J15743" s="34">
        <v>764</v>
      </c>
      <c r="K15743" s="34">
        <v>571</v>
      </c>
      <c r="L15743" s="34">
        <v>597</v>
      </c>
      <c r="M15743" s="34">
        <v>478</v>
      </c>
    </row>
    <row r="15744" spans="1:13" x14ac:dyDescent="0.2">
      <c r="A15744" s="34" t="s">
        <v>116638</v>
      </c>
      <c r="B15744" s="34">
        <v>371</v>
      </c>
      <c r="C15744" s="34">
        <v>390</v>
      </c>
      <c r="D15744" s="34">
        <v>421</v>
      </c>
      <c r="E15744" s="34">
        <v>427</v>
      </c>
      <c r="F15744" s="34">
        <v>332</v>
      </c>
      <c r="G15744" s="34">
        <v>358</v>
      </c>
      <c r="H15744" s="34">
        <v>367</v>
      </c>
      <c r="I15744" s="34">
        <v>377</v>
      </c>
      <c r="J15744" s="34">
        <v>391</v>
      </c>
      <c r="K15744" s="34">
        <v>280</v>
      </c>
      <c r="L15744" s="34">
        <v>406</v>
      </c>
      <c r="M15744" s="34">
        <v>289</v>
      </c>
    </row>
    <row r="15745" spans="1:13" x14ac:dyDescent="0.2">
      <c r="A15745" s="34" t="s">
        <v>116639</v>
      </c>
      <c r="B15745" s="34">
        <v>603</v>
      </c>
      <c r="C15745" s="34">
        <v>703</v>
      </c>
      <c r="D15745" s="34">
        <v>710</v>
      </c>
      <c r="E15745" s="34">
        <v>712</v>
      </c>
      <c r="F15745" s="34">
        <v>509</v>
      </c>
      <c r="G15745" s="34">
        <v>626</v>
      </c>
      <c r="H15745" s="34">
        <v>744</v>
      </c>
      <c r="I15745" s="34">
        <v>737</v>
      </c>
      <c r="J15745" s="34">
        <v>709</v>
      </c>
      <c r="K15745" s="34">
        <v>564</v>
      </c>
      <c r="L15745" s="34">
        <v>628</v>
      </c>
      <c r="M15745" s="34">
        <v>549</v>
      </c>
    </row>
    <row r="15746" spans="1:13" x14ac:dyDescent="0.2">
      <c r="A15746" s="34" t="s">
        <v>116640</v>
      </c>
      <c r="B15746" s="34">
        <v>416</v>
      </c>
      <c r="C15746" s="34">
        <v>456</v>
      </c>
      <c r="D15746" s="34">
        <v>415</v>
      </c>
      <c r="E15746" s="34">
        <v>470</v>
      </c>
      <c r="F15746" s="34">
        <v>351</v>
      </c>
      <c r="G15746" s="34">
        <v>389</v>
      </c>
      <c r="H15746" s="34">
        <v>462</v>
      </c>
      <c r="I15746" s="34">
        <v>456</v>
      </c>
      <c r="J15746" s="34">
        <v>431</v>
      </c>
      <c r="K15746" s="34">
        <v>362</v>
      </c>
      <c r="L15746" s="34">
        <v>429</v>
      </c>
      <c r="M15746" s="34">
        <v>312</v>
      </c>
    </row>
    <row r="15747" spans="1:13" x14ac:dyDescent="0.2">
      <c r="A15747" s="34" t="s">
        <v>116641</v>
      </c>
      <c r="B15747" s="34">
        <v>314</v>
      </c>
      <c r="C15747" s="34">
        <v>378</v>
      </c>
      <c r="D15747" s="34">
        <v>379</v>
      </c>
      <c r="E15747" s="34">
        <v>364</v>
      </c>
      <c r="F15747" s="34">
        <v>335</v>
      </c>
      <c r="G15747" s="34">
        <v>343</v>
      </c>
      <c r="H15747" s="34">
        <v>435</v>
      </c>
      <c r="I15747" s="34">
        <v>357</v>
      </c>
      <c r="J15747" s="34">
        <v>365</v>
      </c>
      <c r="K15747" s="34">
        <v>299</v>
      </c>
      <c r="L15747" s="34">
        <v>312</v>
      </c>
      <c r="M15747" s="34">
        <v>272</v>
      </c>
    </row>
    <row r="15748" spans="1:13" x14ac:dyDescent="0.2">
      <c r="A15748" s="34" t="s">
        <v>116642</v>
      </c>
      <c r="B15748" s="34">
        <v>298</v>
      </c>
      <c r="C15748" s="34">
        <v>362</v>
      </c>
      <c r="D15748" s="34">
        <v>260</v>
      </c>
      <c r="E15748" s="34">
        <v>395</v>
      </c>
      <c r="F15748" s="34">
        <v>213</v>
      </c>
      <c r="G15748" s="34">
        <v>381</v>
      </c>
      <c r="H15748" s="34">
        <v>300</v>
      </c>
      <c r="I15748" s="34">
        <v>362</v>
      </c>
      <c r="J15748" s="34">
        <v>250</v>
      </c>
      <c r="K15748" s="34">
        <v>300</v>
      </c>
      <c r="L15748" s="34">
        <v>288</v>
      </c>
      <c r="M15748" s="34">
        <v>287</v>
      </c>
    </row>
    <row r="15749" spans="1:13" x14ac:dyDescent="0.2">
      <c r="A15749" s="34" t="s">
        <v>116643</v>
      </c>
      <c r="B15749" s="34">
        <v>484</v>
      </c>
      <c r="C15749" s="34">
        <v>479</v>
      </c>
      <c r="D15749" s="34">
        <v>383</v>
      </c>
      <c r="E15749" s="34">
        <v>455</v>
      </c>
      <c r="F15749" s="34">
        <v>469</v>
      </c>
      <c r="G15749" s="34">
        <v>393</v>
      </c>
      <c r="H15749" s="34">
        <v>498</v>
      </c>
      <c r="I15749" s="34">
        <v>464</v>
      </c>
      <c r="J15749" s="34">
        <v>431</v>
      </c>
      <c r="K15749" s="34">
        <v>377</v>
      </c>
      <c r="L15749" s="34">
        <v>348</v>
      </c>
      <c r="M15749" s="34">
        <v>350</v>
      </c>
    </row>
    <row r="15750" spans="1:13" x14ac:dyDescent="0.2">
      <c r="A15750" s="34" t="s">
        <v>116644</v>
      </c>
      <c r="B15750" s="34">
        <v>379</v>
      </c>
      <c r="C15750" s="34">
        <v>296</v>
      </c>
      <c r="D15750" s="34">
        <v>328</v>
      </c>
      <c r="E15750" s="34">
        <v>367</v>
      </c>
      <c r="F15750" s="34">
        <v>344</v>
      </c>
      <c r="G15750" s="34">
        <v>288</v>
      </c>
      <c r="H15750" s="34">
        <v>365</v>
      </c>
      <c r="I15750" s="34">
        <v>295</v>
      </c>
      <c r="J15750" s="34">
        <v>380</v>
      </c>
      <c r="K15750" s="34">
        <v>277</v>
      </c>
      <c r="L15750" s="34">
        <v>326</v>
      </c>
      <c r="M15750" s="34">
        <v>308</v>
      </c>
    </row>
    <row r="15751" spans="1:13" x14ac:dyDescent="0.2">
      <c r="A15751" s="34" t="s">
        <v>116645</v>
      </c>
      <c r="B15751" s="34">
        <v>440</v>
      </c>
      <c r="C15751" s="34">
        <v>521</v>
      </c>
      <c r="D15751" s="34">
        <v>432</v>
      </c>
      <c r="E15751" s="34">
        <v>459</v>
      </c>
      <c r="F15751" s="34">
        <v>377</v>
      </c>
      <c r="G15751" s="34">
        <v>482</v>
      </c>
      <c r="H15751" s="34">
        <v>502</v>
      </c>
      <c r="I15751" s="34">
        <v>486</v>
      </c>
      <c r="J15751" s="34">
        <v>455</v>
      </c>
      <c r="K15751" s="34">
        <v>366</v>
      </c>
      <c r="L15751" s="34">
        <v>515</v>
      </c>
      <c r="M15751" s="34">
        <v>354</v>
      </c>
    </row>
    <row r="15752" spans="1:13" x14ac:dyDescent="0.2">
      <c r="A15752" s="34" t="s">
        <v>116646</v>
      </c>
      <c r="B15752" s="34">
        <v>287</v>
      </c>
      <c r="C15752" s="34">
        <v>352</v>
      </c>
      <c r="D15752" s="34">
        <v>283</v>
      </c>
      <c r="E15752" s="34">
        <v>301</v>
      </c>
      <c r="F15752" s="34">
        <v>306</v>
      </c>
      <c r="G15752" s="34">
        <v>346</v>
      </c>
      <c r="H15752" s="34">
        <v>343</v>
      </c>
      <c r="I15752" s="34">
        <v>291</v>
      </c>
      <c r="J15752" s="34">
        <v>335</v>
      </c>
      <c r="K15752" s="34">
        <v>235</v>
      </c>
      <c r="L15752" s="34">
        <v>247</v>
      </c>
      <c r="M15752" s="34">
        <v>209</v>
      </c>
    </row>
    <row r="15753" spans="1:13" x14ac:dyDescent="0.2">
      <c r="A15753" s="34" t="s">
        <v>116647</v>
      </c>
      <c r="B15753" s="34">
        <v>205</v>
      </c>
      <c r="C15753" s="34">
        <v>245</v>
      </c>
      <c r="D15753" s="34">
        <v>222</v>
      </c>
      <c r="E15753" s="34">
        <v>259</v>
      </c>
      <c r="F15753" s="34">
        <v>182</v>
      </c>
      <c r="G15753" s="34">
        <v>209</v>
      </c>
      <c r="H15753" s="34">
        <v>203</v>
      </c>
      <c r="I15753" s="34">
        <v>255</v>
      </c>
      <c r="J15753" s="34">
        <v>189</v>
      </c>
      <c r="K15753" s="34">
        <v>184</v>
      </c>
      <c r="L15753" s="34">
        <v>234</v>
      </c>
      <c r="M15753" s="34">
        <v>208</v>
      </c>
    </row>
    <row r="15754" spans="1:13" x14ac:dyDescent="0.2">
      <c r="A15754" s="34" t="s">
        <v>116648</v>
      </c>
      <c r="B15754" s="34">
        <v>184</v>
      </c>
      <c r="C15754" s="34">
        <v>172</v>
      </c>
      <c r="D15754" s="34">
        <v>187</v>
      </c>
      <c r="E15754" s="34">
        <v>196</v>
      </c>
      <c r="F15754" s="34">
        <v>191</v>
      </c>
      <c r="G15754" s="34">
        <v>168</v>
      </c>
      <c r="H15754" s="34">
        <v>298</v>
      </c>
      <c r="I15754" s="34">
        <v>206</v>
      </c>
      <c r="J15754" s="34">
        <v>216</v>
      </c>
      <c r="K15754" s="34">
        <v>176</v>
      </c>
      <c r="L15754" s="34">
        <v>228</v>
      </c>
      <c r="M15754" s="34">
        <v>174</v>
      </c>
    </row>
    <row r="15755" spans="1:13" x14ac:dyDescent="0.2">
      <c r="A15755" s="34" t="s">
        <v>116649</v>
      </c>
      <c r="B15755" s="34">
        <v>310</v>
      </c>
      <c r="C15755" s="34">
        <v>304</v>
      </c>
      <c r="D15755" s="34">
        <v>346</v>
      </c>
      <c r="E15755" s="34">
        <v>346</v>
      </c>
      <c r="F15755" s="34">
        <v>258</v>
      </c>
      <c r="G15755" s="34">
        <v>264</v>
      </c>
      <c r="H15755" s="34">
        <v>312</v>
      </c>
      <c r="I15755" s="34">
        <v>280</v>
      </c>
      <c r="J15755" s="34">
        <v>326</v>
      </c>
      <c r="K15755" s="34">
        <v>253</v>
      </c>
      <c r="L15755" s="34">
        <v>324</v>
      </c>
      <c r="M15755" s="34">
        <v>235</v>
      </c>
    </row>
    <row r="15756" spans="1:13" x14ac:dyDescent="0.2">
      <c r="A15756" s="34" t="s">
        <v>116650</v>
      </c>
      <c r="B15756" s="34">
        <v>195</v>
      </c>
      <c r="C15756" s="34">
        <v>175</v>
      </c>
      <c r="D15756" s="34">
        <v>268</v>
      </c>
      <c r="E15756" s="34">
        <v>190</v>
      </c>
      <c r="F15756" s="34">
        <v>204</v>
      </c>
      <c r="G15756" s="34">
        <v>181</v>
      </c>
      <c r="H15756" s="34">
        <v>202</v>
      </c>
      <c r="I15756" s="34">
        <v>207</v>
      </c>
      <c r="J15756" s="34">
        <v>237</v>
      </c>
      <c r="K15756" s="34">
        <v>151</v>
      </c>
      <c r="L15756" s="34">
        <v>246</v>
      </c>
      <c r="M15756" s="34">
        <v>136</v>
      </c>
    </row>
    <row r="15757" spans="1:13" x14ac:dyDescent="0.2">
      <c r="A15757" s="34" t="s">
        <v>116651</v>
      </c>
      <c r="B15757" s="34">
        <v>476</v>
      </c>
      <c r="C15757" s="34">
        <v>447</v>
      </c>
      <c r="D15757" s="34">
        <v>540</v>
      </c>
      <c r="E15757" s="34">
        <v>518</v>
      </c>
      <c r="F15757" s="34">
        <v>457</v>
      </c>
      <c r="G15757" s="34">
        <v>459</v>
      </c>
      <c r="H15757" s="34">
        <v>473</v>
      </c>
      <c r="I15757" s="34">
        <v>502</v>
      </c>
      <c r="J15757" s="34">
        <v>455</v>
      </c>
      <c r="K15757" s="34">
        <v>423</v>
      </c>
      <c r="L15757" s="34">
        <v>585</v>
      </c>
      <c r="M15757" s="34">
        <v>348</v>
      </c>
    </row>
    <row r="15758" spans="1:13" x14ac:dyDescent="0.2">
      <c r="A15758" s="34" t="s">
        <v>116652</v>
      </c>
      <c r="B15758" s="34">
        <v>398</v>
      </c>
      <c r="C15758" s="34">
        <v>333</v>
      </c>
      <c r="D15758" s="34">
        <v>378</v>
      </c>
      <c r="E15758" s="34">
        <v>353</v>
      </c>
      <c r="F15758" s="34">
        <v>408</v>
      </c>
      <c r="G15758" s="34">
        <v>354</v>
      </c>
      <c r="H15758" s="34">
        <v>431</v>
      </c>
      <c r="I15758" s="34">
        <v>387</v>
      </c>
      <c r="J15758" s="34">
        <v>434</v>
      </c>
      <c r="K15758" s="34">
        <v>271</v>
      </c>
      <c r="L15758" s="34">
        <v>348</v>
      </c>
      <c r="M15758" s="34">
        <v>318</v>
      </c>
    </row>
    <row r="15759" spans="1:13" x14ac:dyDescent="0.2">
      <c r="A15759" s="34" t="s">
        <v>116653</v>
      </c>
      <c r="B15759" s="34">
        <v>218</v>
      </c>
      <c r="C15759" s="34">
        <v>263</v>
      </c>
      <c r="D15759" s="34">
        <v>212</v>
      </c>
      <c r="E15759" s="34">
        <v>267</v>
      </c>
      <c r="F15759" s="34">
        <v>214</v>
      </c>
      <c r="G15759" s="34">
        <v>217</v>
      </c>
      <c r="H15759" s="34">
        <v>252</v>
      </c>
      <c r="I15759" s="34">
        <v>269</v>
      </c>
      <c r="J15759" s="34">
        <v>271</v>
      </c>
      <c r="K15759" s="34">
        <v>209</v>
      </c>
      <c r="L15759" s="34">
        <v>290</v>
      </c>
      <c r="M15759" s="34">
        <v>179</v>
      </c>
    </row>
    <row r="15760" spans="1:13" x14ac:dyDescent="0.2">
      <c r="A15760" s="34" t="s">
        <v>116654</v>
      </c>
      <c r="B15760" s="34">
        <v>325</v>
      </c>
      <c r="C15760" s="34">
        <v>349</v>
      </c>
      <c r="D15760" s="34">
        <v>314</v>
      </c>
      <c r="E15760" s="34">
        <v>365</v>
      </c>
      <c r="F15760" s="34">
        <v>303</v>
      </c>
      <c r="G15760" s="34">
        <v>238</v>
      </c>
      <c r="H15760" s="34">
        <v>337</v>
      </c>
      <c r="I15760" s="34">
        <v>278</v>
      </c>
      <c r="J15760" s="34">
        <v>342</v>
      </c>
      <c r="K15760" s="34">
        <v>259</v>
      </c>
      <c r="L15760" s="34">
        <v>351</v>
      </c>
      <c r="M15760" s="34">
        <v>262</v>
      </c>
    </row>
    <row r="15761" spans="1:13" x14ac:dyDescent="0.2">
      <c r="A15761" s="34" t="s">
        <v>116655</v>
      </c>
      <c r="B15761" s="34">
        <v>376</v>
      </c>
      <c r="C15761" s="34">
        <v>365</v>
      </c>
      <c r="D15761" s="34">
        <v>351</v>
      </c>
      <c r="E15761" s="34">
        <v>350</v>
      </c>
      <c r="F15761" s="34">
        <v>317</v>
      </c>
      <c r="G15761" s="34">
        <v>367</v>
      </c>
      <c r="H15761" s="34">
        <v>385</v>
      </c>
      <c r="I15761" s="34">
        <v>338</v>
      </c>
      <c r="J15761" s="34">
        <v>338</v>
      </c>
      <c r="K15761" s="34">
        <v>296</v>
      </c>
      <c r="L15761" s="34">
        <v>374</v>
      </c>
      <c r="M15761" s="34">
        <v>331</v>
      </c>
    </row>
    <row r="15762" spans="1:13" x14ac:dyDescent="0.2">
      <c r="A15762" s="34" t="s">
        <v>116656</v>
      </c>
      <c r="B15762" s="34">
        <v>288</v>
      </c>
      <c r="C15762" s="34">
        <v>409</v>
      </c>
      <c r="D15762" s="34">
        <v>441</v>
      </c>
      <c r="E15762" s="34">
        <v>389</v>
      </c>
      <c r="F15762" s="34">
        <v>367</v>
      </c>
      <c r="G15762" s="34">
        <v>394</v>
      </c>
      <c r="H15762" s="34">
        <v>394</v>
      </c>
      <c r="I15762" s="34">
        <v>373</v>
      </c>
      <c r="J15762" s="34">
        <v>374</v>
      </c>
      <c r="K15762" s="34">
        <v>250</v>
      </c>
      <c r="L15762" s="34">
        <v>349</v>
      </c>
      <c r="M15762" s="34">
        <v>316</v>
      </c>
    </row>
    <row r="15763" spans="1:13" x14ac:dyDescent="0.2">
      <c r="A15763" s="34" t="s">
        <v>116657</v>
      </c>
      <c r="B15763" s="34">
        <v>257</v>
      </c>
      <c r="C15763" s="34">
        <v>345</v>
      </c>
      <c r="D15763" s="34">
        <v>277</v>
      </c>
      <c r="E15763" s="34">
        <v>337</v>
      </c>
      <c r="F15763" s="34">
        <v>307</v>
      </c>
      <c r="G15763" s="34">
        <v>307</v>
      </c>
      <c r="H15763" s="34">
        <v>360</v>
      </c>
      <c r="I15763" s="34">
        <v>312</v>
      </c>
      <c r="J15763" s="34">
        <v>306</v>
      </c>
      <c r="K15763" s="34">
        <v>250</v>
      </c>
      <c r="L15763" s="34">
        <v>302</v>
      </c>
      <c r="M15763" s="34">
        <v>235</v>
      </c>
    </row>
    <row r="15764" spans="1:13" x14ac:dyDescent="0.2">
      <c r="A15764" s="34" t="s">
        <v>116658</v>
      </c>
      <c r="B15764" s="34">
        <v>311</v>
      </c>
      <c r="C15764" s="34">
        <v>336</v>
      </c>
      <c r="D15764" s="34">
        <v>360</v>
      </c>
      <c r="E15764" s="34">
        <v>377</v>
      </c>
      <c r="F15764" s="34">
        <v>339</v>
      </c>
      <c r="G15764" s="34">
        <v>344</v>
      </c>
      <c r="H15764" s="34">
        <v>329</v>
      </c>
      <c r="I15764" s="34">
        <v>350</v>
      </c>
      <c r="J15764" s="34">
        <v>329</v>
      </c>
      <c r="K15764" s="34">
        <v>263</v>
      </c>
      <c r="L15764" s="34">
        <v>293</v>
      </c>
      <c r="M15764" s="34">
        <v>266</v>
      </c>
    </row>
    <row r="15765" spans="1:13" x14ac:dyDescent="0.2">
      <c r="A15765" s="34" t="s">
        <v>116659</v>
      </c>
      <c r="B15765" s="34">
        <v>375</v>
      </c>
      <c r="C15765" s="34">
        <v>415</v>
      </c>
      <c r="D15765" s="34">
        <v>490</v>
      </c>
      <c r="E15765" s="34">
        <v>448</v>
      </c>
      <c r="F15765" s="34">
        <v>417</v>
      </c>
      <c r="G15765" s="34">
        <v>367</v>
      </c>
      <c r="H15765" s="34">
        <v>564</v>
      </c>
      <c r="I15765" s="34">
        <v>400</v>
      </c>
      <c r="J15765" s="34">
        <v>546</v>
      </c>
      <c r="K15765" s="34">
        <v>323</v>
      </c>
      <c r="L15765" s="34">
        <v>444</v>
      </c>
      <c r="M15765" s="34">
        <v>306</v>
      </c>
    </row>
    <row r="15766" spans="1:13" x14ac:dyDescent="0.2">
      <c r="A15766" s="34" t="s">
        <v>116660</v>
      </c>
      <c r="B15766" s="34">
        <v>653</v>
      </c>
      <c r="C15766" s="34">
        <v>632</v>
      </c>
      <c r="D15766" s="34">
        <v>740</v>
      </c>
      <c r="E15766" s="34">
        <v>760</v>
      </c>
      <c r="F15766" s="34">
        <v>606</v>
      </c>
      <c r="G15766" s="34">
        <v>662</v>
      </c>
      <c r="H15766" s="34">
        <v>737</v>
      </c>
      <c r="I15766" s="34">
        <v>706</v>
      </c>
      <c r="J15766" s="34">
        <v>792</v>
      </c>
      <c r="K15766" s="34">
        <v>539</v>
      </c>
      <c r="L15766" s="34">
        <v>744</v>
      </c>
      <c r="M15766" s="34">
        <v>509</v>
      </c>
    </row>
    <row r="15767" spans="1:13" x14ac:dyDescent="0.2">
      <c r="A15767" s="34" t="s">
        <v>116661</v>
      </c>
      <c r="B15767" s="34">
        <v>570</v>
      </c>
      <c r="C15767" s="34">
        <v>608</v>
      </c>
      <c r="D15767" s="34">
        <v>601</v>
      </c>
      <c r="E15767" s="34">
        <v>628</v>
      </c>
      <c r="F15767" s="34">
        <v>526</v>
      </c>
      <c r="G15767" s="34">
        <v>517</v>
      </c>
      <c r="H15767" s="34">
        <v>581</v>
      </c>
      <c r="I15767" s="34">
        <v>582</v>
      </c>
      <c r="J15767" s="34">
        <v>551</v>
      </c>
      <c r="K15767" s="34">
        <v>429</v>
      </c>
      <c r="L15767" s="34">
        <v>531</v>
      </c>
      <c r="M15767" s="34">
        <v>431</v>
      </c>
    </row>
    <row r="15768" spans="1:13" x14ac:dyDescent="0.2">
      <c r="A15768" s="34" t="s">
        <v>116662</v>
      </c>
      <c r="B15768" s="34">
        <v>327</v>
      </c>
      <c r="C15768" s="34">
        <v>379</v>
      </c>
      <c r="D15768" s="34">
        <v>439</v>
      </c>
      <c r="E15768" s="34">
        <v>396</v>
      </c>
      <c r="F15768" s="34">
        <v>360</v>
      </c>
      <c r="G15768" s="34">
        <v>310</v>
      </c>
      <c r="H15768" s="34">
        <v>391</v>
      </c>
      <c r="I15768" s="34">
        <v>376</v>
      </c>
      <c r="J15768" s="34">
        <v>399</v>
      </c>
      <c r="K15768" s="34">
        <v>260</v>
      </c>
      <c r="L15768" s="34">
        <v>384</v>
      </c>
      <c r="M15768" s="34">
        <v>255</v>
      </c>
    </row>
    <row r="15769" spans="1:13" x14ac:dyDescent="0.2">
      <c r="A15769" s="34" t="s">
        <v>116663</v>
      </c>
      <c r="B15769" s="34">
        <v>552</v>
      </c>
      <c r="C15769" s="34">
        <v>589</v>
      </c>
      <c r="D15769" s="34">
        <v>710</v>
      </c>
      <c r="E15769" s="34">
        <v>682</v>
      </c>
      <c r="F15769" s="34">
        <v>659</v>
      </c>
      <c r="G15769" s="34">
        <v>598</v>
      </c>
      <c r="H15769" s="34">
        <v>739</v>
      </c>
      <c r="I15769" s="34">
        <v>603</v>
      </c>
      <c r="J15769" s="34">
        <v>606</v>
      </c>
      <c r="K15769" s="34">
        <v>538</v>
      </c>
      <c r="L15769" s="34">
        <v>692</v>
      </c>
      <c r="M15769" s="34">
        <v>531</v>
      </c>
    </row>
    <row r="15770" spans="1:13" x14ac:dyDescent="0.2">
      <c r="A15770" s="34" t="s">
        <v>116664</v>
      </c>
      <c r="B15770" s="34">
        <v>934</v>
      </c>
      <c r="C15770" s="34">
        <v>831</v>
      </c>
      <c r="D15770" s="34">
        <v>1102</v>
      </c>
      <c r="E15770" s="34">
        <v>978</v>
      </c>
      <c r="F15770" s="34">
        <v>926</v>
      </c>
      <c r="G15770" s="34">
        <v>837</v>
      </c>
      <c r="H15770" s="34">
        <v>1059</v>
      </c>
      <c r="I15770" s="34">
        <v>832</v>
      </c>
      <c r="J15770" s="34">
        <v>1040</v>
      </c>
      <c r="K15770" s="34">
        <v>709</v>
      </c>
      <c r="L15770" s="34">
        <v>953</v>
      </c>
      <c r="M15770" s="34">
        <v>670</v>
      </c>
    </row>
    <row r="15771" spans="1:13" x14ac:dyDescent="0.2">
      <c r="A15771" s="34" t="s">
        <v>116665</v>
      </c>
      <c r="B15771" s="34">
        <v>234</v>
      </c>
      <c r="C15771" s="34">
        <v>253</v>
      </c>
      <c r="D15771" s="34">
        <v>264</v>
      </c>
      <c r="E15771" s="34">
        <v>224</v>
      </c>
      <c r="F15771" s="34">
        <v>231</v>
      </c>
      <c r="G15771" s="34">
        <v>209</v>
      </c>
      <c r="H15771" s="34">
        <v>253</v>
      </c>
      <c r="I15771" s="34">
        <v>302</v>
      </c>
      <c r="J15771" s="34">
        <v>271</v>
      </c>
      <c r="K15771" s="34">
        <v>248</v>
      </c>
      <c r="L15771" s="34">
        <v>270</v>
      </c>
      <c r="M15771" s="34">
        <v>211</v>
      </c>
    </row>
    <row r="15772" spans="1:13" x14ac:dyDescent="0.2">
      <c r="A15772" s="34" t="s">
        <v>116666</v>
      </c>
      <c r="B15772" s="34">
        <v>517</v>
      </c>
      <c r="C15772" s="34">
        <v>557</v>
      </c>
      <c r="D15772" s="34">
        <v>600</v>
      </c>
      <c r="E15772" s="34">
        <v>582</v>
      </c>
      <c r="F15772" s="34">
        <v>576</v>
      </c>
      <c r="G15772" s="34">
        <v>451</v>
      </c>
      <c r="H15772" s="34">
        <v>683</v>
      </c>
      <c r="I15772" s="34">
        <v>480</v>
      </c>
      <c r="J15772" s="34">
        <v>634</v>
      </c>
      <c r="K15772" s="34">
        <v>424</v>
      </c>
      <c r="L15772" s="34">
        <v>588</v>
      </c>
      <c r="M15772" s="34">
        <v>419</v>
      </c>
    </row>
    <row r="15773" spans="1:13" x14ac:dyDescent="0.2">
      <c r="A15773" s="34" t="s">
        <v>116667</v>
      </c>
      <c r="B15773" s="34">
        <v>438</v>
      </c>
      <c r="C15773" s="34">
        <v>397</v>
      </c>
      <c r="D15773" s="34">
        <v>457</v>
      </c>
      <c r="E15773" s="34">
        <v>401</v>
      </c>
      <c r="F15773" s="34">
        <v>418</v>
      </c>
      <c r="G15773" s="34">
        <v>405</v>
      </c>
      <c r="H15773" s="34">
        <v>458</v>
      </c>
      <c r="I15773" s="34">
        <v>396</v>
      </c>
      <c r="J15773" s="34">
        <v>523</v>
      </c>
      <c r="K15773" s="34">
        <v>355</v>
      </c>
      <c r="L15773" s="34">
        <v>432</v>
      </c>
      <c r="M15773" s="34">
        <v>345</v>
      </c>
    </row>
    <row r="15774" spans="1:13" x14ac:dyDescent="0.2">
      <c r="A15774" s="34" t="s">
        <v>116668</v>
      </c>
      <c r="B15774" s="34">
        <v>581</v>
      </c>
      <c r="C15774" s="34">
        <v>552</v>
      </c>
      <c r="D15774" s="34">
        <v>669</v>
      </c>
      <c r="E15774" s="34">
        <v>665</v>
      </c>
      <c r="F15774" s="34">
        <v>561</v>
      </c>
      <c r="G15774" s="34">
        <v>504</v>
      </c>
      <c r="H15774" s="34">
        <v>759</v>
      </c>
      <c r="I15774" s="34">
        <v>533</v>
      </c>
      <c r="J15774" s="34">
        <v>674</v>
      </c>
      <c r="K15774" s="34">
        <v>447</v>
      </c>
      <c r="L15774" s="34">
        <v>640</v>
      </c>
      <c r="M15774" s="34">
        <v>477</v>
      </c>
    </row>
    <row r="15775" spans="1:13" x14ac:dyDescent="0.2">
      <c r="A15775" s="34" t="s">
        <v>116669</v>
      </c>
      <c r="B15775" s="34">
        <v>793</v>
      </c>
      <c r="C15775" s="34">
        <v>725</v>
      </c>
      <c r="D15775" s="34">
        <v>862</v>
      </c>
      <c r="E15775" s="34">
        <v>843</v>
      </c>
      <c r="F15775" s="34">
        <v>892</v>
      </c>
      <c r="G15775" s="34">
        <v>621</v>
      </c>
      <c r="H15775" s="34">
        <v>959</v>
      </c>
      <c r="I15775" s="34">
        <v>753</v>
      </c>
      <c r="J15775" s="34">
        <v>1010</v>
      </c>
      <c r="K15775" s="34">
        <v>681</v>
      </c>
      <c r="L15775" s="34">
        <v>777</v>
      </c>
      <c r="M15775" s="34">
        <v>597</v>
      </c>
    </row>
    <row r="15776" spans="1:13" x14ac:dyDescent="0.2">
      <c r="A15776" s="34" t="s">
        <v>116670</v>
      </c>
      <c r="B15776" s="34">
        <v>294</v>
      </c>
      <c r="C15776" s="34">
        <v>257</v>
      </c>
      <c r="D15776" s="34">
        <v>283</v>
      </c>
      <c r="E15776" s="34">
        <v>313</v>
      </c>
      <c r="F15776" s="34">
        <v>205</v>
      </c>
      <c r="G15776" s="34">
        <v>266</v>
      </c>
      <c r="H15776" s="34">
        <v>263</v>
      </c>
      <c r="I15776" s="34">
        <v>232</v>
      </c>
      <c r="J15776" s="34">
        <v>228</v>
      </c>
      <c r="K15776" s="34">
        <v>230</v>
      </c>
      <c r="L15776" s="34">
        <v>293</v>
      </c>
      <c r="M15776" s="34">
        <v>201</v>
      </c>
    </row>
    <row r="15777" spans="1:13" x14ac:dyDescent="0.2">
      <c r="A15777" s="34" t="s">
        <v>116671</v>
      </c>
      <c r="B15777" s="34">
        <v>404</v>
      </c>
      <c r="C15777" s="34">
        <v>392</v>
      </c>
      <c r="D15777" s="34">
        <v>414</v>
      </c>
      <c r="E15777" s="34">
        <v>431</v>
      </c>
      <c r="F15777" s="34">
        <v>285</v>
      </c>
      <c r="G15777" s="34">
        <v>374</v>
      </c>
      <c r="H15777" s="34">
        <v>422</v>
      </c>
      <c r="I15777" s="34">
        <v>393</v>
      </c>
      <c r="J15777" s="34">
        <v>377</v>
      </c>
      <c r="K15777" s="34">
        <v>291</v>
      </c>
      <c r="L15777" s="34">
        <v>369</v>
      </c>
      <c r="M15777" s="34">
        <v>226</v>
      </c>
    </row>
    <row r="15778" spans="1:13" x14ac:dyDescent="0.2">
      <c r="A15778" s="34" t="s">
        <v>116672</v>
      </c>
      <c r="B15778" s="34">
        <v>467</v>
      </c>
      <c r="C15778" s="34">
        <v>442</v>
      </c>
      <c r="D15778" s="34">
        <v>462</v>
      </c>
      <c r="E15778" s="34">
        <v>450</v>
      </c>
      <c r="F15778" s="34">
        <v>451</v>
      </c>
      <c r="G15778" s="34">
        <v>363</v>
      </c>
      <c r="H15778" s="34">
        <v>511</v>
      </c>
      <c r="I15778" s="34">
        <v>365</v>
      </c>
      <c r="J15778" s="34">
        <v>480</v>
      </c>
      <c r="K15778" s="34">
        <v>366</v>
      </c>
      <c r="L15778" s="34">
        <v>445</v>
      </c>
      <c r="M15778" s="34">
        <v>319</v>
      </c>
    </row>
    <row r="15779" spans="1:13" x14ac:dyDescent="0.2">
      <c r="A15779" s="34" t="s">
        <v>116673</v>
      </c>
      <c r="B15779" s="34">
        <v>425</v>
      </c>
      <c r="C15779" s="34">
        <v>540</v>
      </c>
      <c r="D15779" s="34">
        <v>448</v>
      </c>
      <c r="E15779" s="34">
        <v>546</v>
      </c>
      <c r="F15779" s="34">
        <v>388</v>
      </c>
      <c r="G15779" s="34">
        <v>503</v>
      </c>
      <c r="H15779" s="34">
        <v>555</v>
      </c>
      <c r="I15779" s="34">
        <v>437</v>
      </c>
      <c r="J15779" s="34">
        <v>521</v>
      </c>
      <c r="K15779" s="34">
        <v>402</v>
      </c>
      <c r="L15779" s="34">
        <v>471</v>
      </c>
      <c r="M15779" s="34">
        <v>358</v>
      </c>
    </row>
    <row r="15780" spans="1:13" x14ac:dyDescent="0.2">
      <c r="A15780" s="34" t="s">
        <v>116674</v>
      </c>
      <c r="B15780" s="34">
        <v>237</v>
      </c>
      <c r="C15780" s="34">
        <v>245</v>
      </c>
      <c r="D15780" s="34">
        <v>306</v>
      </c>
      <c r="E15780" s="34">
        <v>275</v>
      </c>
      <c r="F15780" s="34">
        <v>241</v>
      </c>
      <c r="G15780" s="34">
        <v>207</v>
      </c>
      <c r="H15780" s="34">
        <v>243</v>
      </c>
      <c r="I15780" s="34">
        <v>219</v>
      </c>
      <c r="J15780" s="34">
        <v>241</v>
      </c>
      <c r="K15780" s="34">
        <v>206</v>
      </c>
      <c r="L15780" s="34">
        <v>260</v>
      </c>
      <c r="M15780" s="34">
        <v>181</v>
      </c>
    </row>
    <row r="15781" spans="1:13" x14ac:dyDescent="0.2">
      <c r="A15781" s="34" t="s">
        <v>116675</v>
      </c>
      <c r="B15781" s="34">
        <v>293</v>
      </c>
      <c r="C15781" s="34">
        <v>304</v>
      </c>
      <c r="D15781" s="34">
        <v>405</v>
      </c>
      <c r="E15781" s="34">
        <v>298</v>
      </c>
      <c r="F15781" s="34">
        <v>318</v>
      </c>
      <c r="G15781" s="34">
        <v>279</v>
      </c>
      <c r="H15781" s="34">
        <v>323</v>
      </c>
      <c r="I15781" s="34">
        <v>290</v>
      </c>
      <c r="J15781" s="34">
        <v>311</v>
      </c>
      <c r="K15781" s="34">
        <v>203</v>
      </c>
      <c r="L15781" s="34">
        <v>310</v>
      </c>
      <c r="M15781" s="34">
        <v>223</v>
      </c>
    </row>
    <row r="15782" spans="1:13" x14ac:dyDescent="0.2">
      <c r="A15782" s="34" t="s">
        <v>116676</v>
      </c>
      <c r="B15782" s="34">
        <v>533</v>
      </c>
      <c r="C15782" s="34">
        <v>414</v>
      </c>
      <c r="D15782" s="34">
        <v>608</v>
      </c>
      <c r="E15782" s="34">
        <v>426</v>
      </c>
      <c r="F15782" s="34">
        <v>499</v>
      </c>
      <c r="G15782" s="34">
        <v>440</v>
      </c>
      <c r="H15782" s="34">
        <v>607</v>
      </c>
      <c r="I15782" s="34">
        <v>436</v>
      </c>
      <c r="J15782" s="34">
        <v>512</v>
      </c>
      <c r="K15782" s="34">
        <v>414</v>
      </c>
      <c r="L15782" s="34">
        <v>523</v>
      </c>
      <c r="M15782" s="34">
        <v>327</v>
      </c>
    </row>
    <row r="15783" spans="1:13" x14ac:dyDescent="0.2">
      <c r="A15783" s="34" t="s">
        <v>116677</v>
      </c>
      <c r="B15783" s="34">
        <v>312</v>
      </c>
      <c r="C15783" s="34">
        <v>376</v>
      </c>
      <c r="D15783" s="34">
        <v>433</v>
      </c>
      <c r="E15783" s="34">
        <v>326</v>
      </c>
      <c r="F15783" s="34">
        <v>319</v>
      </c>
      <c r="G15783" s="34">
        <v>348</v>
      </c>
      <c r="H15783" s="34">
        <v>409</v>
      </c>
      <c r="I15783" s="34">
        <v>326</v>
      </c>
      <c r="J15783" s="34">
        <v>387</v>
      </c>
      <c r="K15783" s="34">
        <v>235</v>
      </c>
      <c r="L15783" s="34">
        <v>352</v>
      </c>
      <c r="M15783" s="34">
        <v>256</v>
      </c>
    </row>
    <row r="15784" spans="1:13" x14ac:dyDescent="0.2">
      <c r="A15784" s="34" t="s">
        <v>116678</v>
      </c>
      <c r="B15784" s="34">
        <v>541</v>
      </c>
      <c r="C15784" s="34">
        <v>536</v>
      </c>
      <c r="D15784" s="34">
        <v>533</v>
      </c>
      <c r="E15784" s="34">
        <v>493</v>
      </c>
      <c r="F15784" s="34">
        <v>538</v>
      </c>
      <c r="G15784" s="34">
        <v>496</v>
      </c>
      <c r="H15784" s="34">
        <v>659</v>
      </c>
      <c r="I15784" s="34">
        <v>468</v>
      </c>
      <c r="J15784" s="34">
        <v>517</v>
      </c>
      <c r="K15784" s="34">
        <v>395</v>
      </c>
      <c r="L15784" s="34">
        <v>626</v>
      </c>
      <c r="M15784" s="34">
        <v>437</v>
      </c>
    </row>
    <row r="15785" spans="1:13" x14ac:dyDescent="0.2">
      <c r="A15785" s="34" t="s">
        <v>116679</v>
      </c>
      <c r="B15785" s="34">
        <v>548</v>
      </c>
      <c r="C15785" s="34">
        <v>554</v>
      </c>
      <c r="D15785" s="34">
        <v>624</v>
      </c>
      <c r="E15785" s="34">
        <v>576</v>
      </c>
      <c r="F15785" s="34">
        <v>591</v>
      </c>
      <c r="G15785" s="34">
        <v>520</v>
      </c>
      <c r="H15785" s="34">
        <v>680</v>
      </c>
      <c r="I15785" s="34">
        <v>576</v>
      </c>
      <c r="J15785" s="34">
        <v>642</v>
      </c>
      <c r="K15785" s="34">
        <v>484</v>
      </c>
      <c r="L15785" s="34">
        <v>597</v>
      </c>
      <c r="M15785" s="34">
        <v>430</v>
      </c>
    </row>
    <row r="15786" spans="1:13" x14ac:dyDescent="0.2">
      <c r="A15786" s="34" t="s">
        <v>116680</v>
      </c>
      <c r="B15786" s="34">
        <v>295</v>
      </c>
      <c r="C15786" s="34">
        <v>315</v>
      </c>
      <c r="D15786" s="34">
        <v>305</v>
      </c>
      <c r="E15786" s="34">
        <v>370</v>
      </c>
      <c r="F15786" s="34">
        <v>275</v>
      </c>
      <c r="G15786" s="34">
        <v>319</v>
      </c>
      <c r="H15786" s="34">
        <v>306</v>
      </c>
      <c r="I15786" s="34">
        <v>346</v>
      </c>
      <c r="J15786" s="34">
        <v>317</v>
      </c>
      <c r="K15786" s="34">
        <v>264</v>
      </c>
      <c r="L15786" s="34">
        <v>311</v>
      </c>
      <c r="M15786" s="34">
        <v>266</v>
      </c>
    </row>
    <row r="15787" spans="1:13" x14ac:dyDescent="0.2">
      <c r="A15787" s="34" t="s">
        <v>116681</v>
      </c>
      <c r="B15787" s="34">
        <v>416</v>
      </c>
      <c r="C15787" s="34">
        <v>355</v>
      </c>
      <c r="D15787" s="34">
        <v>441</v>
      </c>
      <c r="E15787" s="34">
        <v>343</v>
      </c>
      <c r="F15787" s="34">
        <v>323</v>
      </c>
      <c r="G15787" s="34">
        <v>325</v>
      </c>
      <c r="H15787" s="34">
        <v>341</v>
      </c>
      <c r="I15787" s="34">
        <v>281</v>
      </c>
      <c r="J15787" s="34">
        <v>400</v>
      </c>
      <c r="K15787" s="34">
        <v>241</v>
      </c>
      <c r="L15787" s="34">
        <v>397</v>
      </c>
      <c r="M15787" s="34">
        <v>251</v>
      </c>
    </row>
    <row r="15788" spans="1:13" x14ac:dyDescent="0.2">
      <c r="A15788" s="34" t="s">
        <v>116682</v>
      </c>
      <c r="B15788" s="34">
        <v>386</v>
      </c>
      <c r="C15788" s="34">
        <v>461</v>
      </c>
      <c r="D15788" s="34">
        <v>479</v>
      </c>
      <c r="E15788" s="34">
        <v>541</v>
      </c>
      <c r="F15788" s="34">
        <v>358</v>
      </c>
      <c r="G15788" s="34">
        <v>416</v>
      </c>
      <c r="H15788" s="34">
        <v>403</v>
      </c>
      <c r="I15788" s="34">
        <v>450</v>
      </c>
      <c r="J15788" s="34">
        <v>430</v>
      </c>
      <c r="K15788" s="34">
        <v>390</v>
      </c>
      <c r="L15788" s="34">
        <v>358</v>
      </c>
      <c r="M15788" s="34">
        <v>359</v>
      </c>
    </row>
    <row r="15789" spans="1:13" x14ac:dyDescent="0.2">
      <c r="A15789" s="34" t="s">
        <v>116683</v>
      </c>
      <c r="B15789" s="34">
        <v>613</v>
      </c>
      <c r="C15789" s="34">
        <v>488</v>
      </c>
      <c r="D15789" s="34">
        <v>559</v>
      </c>
      <c r="E15789" s="34">
        <v>527</v>
      </c>
      <c r="F15789" s="34">
        <v>523</v>
      </c>
      <c r="G15789" s="34">
        <v>502</v>
      </c>
      <c r="H15789" s="34">
        <v>644</v>
      </c>
      <c r="I15789" s="34">
        <v>513</v>
      </c>
      <c r="J15789" s="34">
        <v>551</v>
      </c>
      <c r="K15789" s="34">
        <v>425</v>
      </c>
      <c r="L15789" s="34">
        <v>520</v>
      </c>
      <c r="M15789" s="34">
        <v>356</v>
      </c>
    </row>
    <row r="15790" spans="1:13" x14ac:dyDescent="0.2">
      <c r="A15790" s="34" t="s">
        <v>116684</v>
      </c>
      <c r="B15790" s="34">
        <v>481</v>
      </c>
      <c r="C15790" s="34">
        <v>584</v>
      </c>
      <c r="D15790" s="34">
        <v>514</v>
      </c>
      <c r="E15790" s="34">
        <v>553</v>
      </c>
      <c r="F15790" s="34">
        <v>543</v>
      </c>
      <c r="G15790" s="34">
        <v>627</v>
      </c>
      <c r="H15790" s="34">
        <v>683</v>
      </c>
      <c r="I15790" s="34">
        <v>592</v>
      </c>
      <c r="J15790" s="34">
        <v>595</v>
      </c>
      <c r="K15790" s="34">
        <v>475</v>
      </c>
      <c r="L15790" s="34">
        <v>504</v>
      </c>
      <c r="M15790" s="34">
        <v>489</v>
      </c>
    </row>
    <row r="15791" spans="1:13" x14ac:dyDescent="0.2">
      <c r="A15791" s="34" t="s">
        <v>116685</v>
      </c>
      <c r="B15791" s="34">
        <v>327</v>
      </c>
      <c r="C15791" s="34">
        <v>260</v>
      </c>
      <c r="D15791" s="34">
        <v>297</v>
      </c>
      <c r="E15791" s="34">
        <v>322</v>
      </c>
      <c r="F15791" s="34">
        <v>295</v>
      </c>
      <c r="G15791" s="34">
        <v>258</v>
      </c>
      <c r="H15791" s="34">
        <v>271</v>
      </c>
      <c r="I15791" s="34">
        <v>273</v>
      </c>
      <c r="J15791" s="34">
        <v>346</v>
      </c>
      <c r="K15791" s="34">
        <v>222</v>
      </c>
      <c r="L15791" s="34">
        <v>238</v>
      </c>
      <c r="M15791" s="34">
        <v>206</v>
      </c>
    </row>
    <row r="15792" spans="1:13" x14ac:dyDescent="0.2">
      <c r="A15792" s="34" t="s">
        <v>116686</v>
      </c>
      <c r="B15792" s="34">
        <v>638</v>
      </c>
      <c r="C15792" s="34">
        <v>526</v>
      </c>
      <c r="D15792" s="34">
        <v>623</v>
      </c>
      <c r="E15792" s="34">
        <v>492</v>
      </c>
      <c r="F15792" s="34">
        <v>541</v>
      </c>
      <c r="G15792" s="34">
        <v>487</v>
      </c>
      <c r="H15792" s="34">
        <v>607</v>
      </c>
      <c r="I15792" s="34">
        <v>496</v>
      </c>
      <c r="J15792" s="34">
        <v>610</v>
      </c>
      <c r="K15792" s="34">
        <v>409</v>
      </c>
      <c r="L15792" s="34">
        <v>516</v>
      </c>
      <c r="M15792" s="34">
        <v>392</v>
      </c>
    </row>
    <row r="15793" spans="1:13" x14ac:dyDescent="0.2">
      <c r="A15793" s="34" t="s">
        <v>116687</v>
      </c>
      <c r="B15793" s="34">
        <v>338</v>
      </c>
      <c r="C15793" s="34">
        <v>459</v>
      </c>
      <c r="D15793" s="34">
        <v>465</v>
      </c>
      <c r="E15793" s="34">
        <v>447</v>
      </c>
      <c r="F15793" s="34">
        <v>309</v>
      </c>
      <c r="G15793" s="34">
        <v>425</v>
      </c>
      <c r="H15793" s="34">
        <v>395</v>
      </c>
      <c r="I15793" s="34">
        <v>436</v>
      </c>
      <c r="J15793" s="34">
        <v>396</v>
      </c>
      <c r="K15793" s="34">
        <v>342</v>
      </c>
      <c r="L15793" s="34">
        <v>371</v>
      </c>
      <c r="M15793" s="34">
        <v>320</v>
      </c>
    </row>
    <row r="15794" spans="1:13" x14ac:dyDescent="0.2">
      <c r="A15794" s="34" t="s">
        <v>116688</v>
      </c>
      <c r="B15794" s="34">
        <v>271</v>
      </c>
      <c r="C15794" s="34">
        <v>433</v>
      </c>
      <c r="D15794" s="34">
        <v>406</v>
      </c>
      <c r="E15794" s="34">
        <v>360</v>
      </c>
      <c r="F15794" s="34">
        <v>353</v>
      </c>
      <c r="G15794" s="34">
        <v>304</v>
      </c>
      <c r="H15794" s="34">
        <v>370</v>
      </c>
      <c r="I15794" s="34">
        <v>350</v>
      </c>
      <c r="J15794" s="34">
        <v>397</v>
      </c>
      <c r="K15794" s="34">
        <v>308</v>
      </c>
      <c r="L15794" s="34">
        <v>342</v>
      </c>
      <c r="M15794" s="34">
        <v>252</v>
      </c>
    </row>
    <row r="15795" spans="1:13" x14ac:dyDescent="0.2">
      <c r="A15795" s="34" t="s">
        <v>116689</v>
      </c>
      <c r="B15795" s="34">
        <v>286</v>
      </c>
      <c r="C15795" s="34">
        <v>303</v>
      </c>
      <c r="D15795" s="34">
        <v>395</v>
      </c>
      <c r="E15795" s="34">
        <v>330</v>
      </c>
      <c r="F15795" s="34">
        <v>205</v>
      </c>
      <c r="G15795" s="34">
        <v>294</v>
      </c>
      <c r="H15795" s="34">
        <v>396</v>
      </c>
      <c r="I15795" s="34">
        <v>359</v>
      </c>
      <c r="J15795" s="34">
        <v>329</v>
      </c>
      <c r="K15795" s="34">
        <v>245</v>
      </c>
      <c r="L15795" s="34">
        <v>302</v>
      </c>
      <c r="M15795" s="34">
        <v>223</v>
      </c>
    </row>
    <row r="15796" spans="1:13" x14ac:dyDescent="0.2">
      <c r="A15796" s="34" t="s">
        <v>116690</v>
      </c>
      <c r="B15796" s="34">
        <v>338</v>
      </c>
      <c r="C15796" s="34">
        <v>339</v>
      </c>
      <c r="D15796" s="34">
        <v>354</v>
      </c>
      <c r="E15796" s="34">
        <v>377</v>
      </c>
      <c r="F15796" s="34">
        <v>337</v>
      </c>
      <c r="G15796" s="34">
        <v>300</v>
      </c>
      <c r="H15796" s="34">
        <v>392</v>
      </c>
      <c r="I15796" s="34">
        <v>342</v>
      </c>
      <c r="J15796" s="34">
        <v>372</v>
      </c>
      <c r="K15796" s="34">
        <v>248</v>
      </c>
      <c r="L15796" s="34">
        <v>371</v>
      </c>
      <c r="M15796" s="34">
        <v>277</v>
      </c>
    </row>
    <row r="15797" spans="1:13" x14ac:dyDescent="0.2">
      <c r="A15797" s="34" t="s">
        <v>116691</v>
      </c>
      <c r="B15797" s="34">
        <v>464</v>
      </c>
      <c r="C15797" s="34">
        <v>536</v>
      </c>
      <c r="D15797" s="34">
        <v>520</v>
      </c>
      <c r="E15797" s="34">
        <v>506</v>
      </c>
      <c r="F15797" s="34">
        <v>469</v>
      </c>
      <c r="G15797" s="34">
        <v>442</v>
      </c>
      <c r="H15797" s="34">
        <v>538</v>
      </c>
      <c r="I15797" s="34">
        <v>457</v>
      </c>
      <c r="J15797" s="34">
        <v>411</v>
      </c>
      <c r="K15797" s="34">
        <v>348</v>
      </c>
      <c r="L15797" s="34">
        <v>463</v>
      </c>
      <c r="M15797" s="34">
        <v>387</v>
      </c>
    </row>
    <row r="15798" spans="1:13" x14ac:dyDescent="0.2">
      <c r="A15798" s="34" t="s">
        <v>116692</v>
      </c>
      <c r="B15798" s="34">
        <v>248</v>
      </c>
      <c r="C15798" s="34">
        <v>401</v>
      </c>
      <c r="D15798" s="34">
        <v>278</v>
      </c>
      <c r="E15798" s="34">
        <v>439</v>
      </c>
      <c r="F15798" s="34">
        <v>253</v>
      </c>
      <c r="G15798" s="34">
        <v>341</v>
      </c>
      <c r="H15798" s="34">
        <v>342</v>
      </c>
      <c r="I15798" s="34">
        <v>388</v>
      </c>
      <c r="J15798" s="34">
        <v>348</v>
      </c>
      <c r="K15798" s="34">
        <v>309</v>
      </c>
      <c r="L15798" s="34">
        <v>317</v>
      </c>
      <c r="M15798" s="34">
        <v>292</v>
      </c>
    </row>
    <row r="15799" spans="1:13" x14ac:dyDescent="0.2">
      <c r="A15799" s="34" t="s">
        <v>116693</v>
      </c>
      <c r="B15799" s="34">
        <v>778</v>
      </c>
      <c r="C15799" s="34">
        <v>574</v>
      </c>
      <c r="D15799" s="34">
        <v>818</v>
      </c>
      <c r="E15799" s="34">
        <v>565</v>
      </c>
      <c r="F15799" s="34">
        <v>725</v>
      </c>
      <c r="G15799" s="34">
        <v>576</v>
      </c>
      <c r="H15799" s="34">
        <v>873</v>
      </c>
      <c r="I15799" s="34">
        <v>604</v>
      </c>
      <c r="J15799" s="34">
        <v>792</v>
      </c>
      <c r="K15799" s="34">
        <v>539</v>
      </c>
      <c r="L15799" s="34">
        <v>754</v>
      </c>
      <c r="M15799" s="34">
        <v>490</v>
      </c>
    </row>
    <row r="15800" spans="1:13" x14ac:dyDescent="0.2">
      <c r="A15800" s="34" t="s">
        <v>116694</v>
      </c>
      <c r="B15800" s="34">
        <v>477</v>
      </c>
      <c r="C15800" s="34">
        <v>428</v>
      </c>
      <c r="D15800" s="34">
        <v>489</v>
      </c>
      <c r="E15800" s="34">
        <v>514</v>
      </c>
      <c r="F15800" s="34">
        <v>449</v>
      </c>
      <c r="G15800" s="34">
        <v>389</v>
      </c>
      <c r="H15800" s="34">
        <v>616</v>
      </c>
      <c r="I15800" s="34">
        <v>439</v>
      </c>
      <c r="J15800" s="34">
        <v>516</v>
      </c>
      <c r="K15800" s="34">
        <v>310</v>
      </c>
      <c r="L15800" s="34">
        <v>439</v>
      </c>
      <c r="M15800" s="34">
        <v>323</v>
      </c>
    </row>
    <row r="15801" spans="1:13" x14ac:dyDescent="0.2">
      <c r="A15801" s="34" t="s">
        <v>116695</v>
      </c>
      <c r="B15801" s="34">
        <v>302</v>
      </c>
      <c r="C15801" s="34">
        <v>325</v>
      </c>
      <c r="D15801" s="34">
        <v>334</v>
      </c>
      <c r="E15801" s="34">
        <v>361</v>
      </c>
      <c r="F15801" s="34">
        <v>267</v>
      </c>
      <c r="G15801" s="34">
        <v>298</v>
      </c>
      <c r="H15801" s="34">
        <v>306</v>
      </c>
      <c r="I15801" s="34">
        <v>313</v>
      </c>
      <c r="J15801" s="34">
        <v>336</v>
      </c>
      <c r="K15801" s="34">
        <v>270</v>
      </c>
      <c r="L15801" s="34">
        <v>275</v>
      </c>
      <c r="M15801" s="34">
        <v>254</v>
      </c>
    </row>
    <row r="15802" spans="1:13" x14ac:dyDescent="0.2">
      <c r="A15802" s="34" t="s">
        <v>116696</v>
      </c>
      <c r="B15802" s="34">
        <v>423</v>
      </c>
      <c r="C15802" s="34">
        <v>479</v>
      </c>
      <c r="D15802" s="34">
        <v>462</v>
      </c>
      <c r="E15802" s="34">
        <v>511</v>
      </c>
      <c r="F15802" s="34">
        <v>364</v>
      </c>
      <c r="G15802" s="34">
        <v>461</v>
      </c>
      <c r="H15802" s="34">
        <v>501</v>
      </c>
      <c r="I15802" s="34">
        <v>498</v>
      </c>
      <c r="J15802" s="34">
        <v>495</v>
      </c>
      <c r="K15802" s="34">
        <v>361</v>
      </c>
      <c r="L15802" s="34">
        <v>463</v>
      </c>
      <c r="M15802" s="34">
        <v>346</v>
      </c>
    </row>
    <row r="15803" spans="1:13" x14ac:dyDescent="0.2">
      <c r="A15803" s="34" t="s">
        <v>116697</v>
      </c>
      <c r="B15803" s="34">
        <v>349</v>
      </c>
      <c r="C15803" s="34">
        <v>334</v>
      </c>
      <c r="D15803" s="34">
        <v>418</v>
      </c>
      <c r="E15803" s="34">
        <v>368</v>
      </c>
      <c r="F15803" s="34">
        <v>430</v>
      </c>
      <c r="G15803" s="34">
        <v>334</v>
      </c>
      <c r="H15803" s="34">
        <v>393</v>
      </c>
      <c r="I15803" s="34">
        <v>350</v>
      </c>
      <c r="J15803" s="34">
        <v>434</v>
      </c>
      <c r="K15803" s="34">
        <v>286</v>
      </c>
      <c r="L15803" s="34">
        <v>344</v>
      </c>
      <c r="M15803" s="34">
        <v>241</v>
      </c>
    </row>
    <row r="15804" spans="1:13" x14ac:dyDescent="0.2">
      <c r="A15804" s="34" t="s">
        <v>116698</v>
      </c>
      <c r="B15804" s="34">
        <v>260</v>
      </c>
      <c r="C15804" s="34">
        <v>323</v>
      </c>
      <c r="D15804" s="34">
        <v>272</v>
      </c>
      <c r="E15804" s="34">
        <v>307</v>
      </c>
      <c r="F15804" s="34">
        <v>238</v>
      </c>
      <c r="G15804" s="34">
        <v>267</v>
      </c>
      <c r="H15804" s="34">
        <v>298</v>
      </c>
      <c r="I15804" s="34">
        <v>275</v>
      </c>
      <c r="J15804" s="34">
        <v>294</v>
      </c>
      <c r="K15804" s="34">
        <v>248</v>
      </c>
      <c r="L15804" s="34">
        <v>304</v>
      </c>
      <c r="M15804" s="34">
        <v>245</v>
      </c>
    </row>
    <row r="15805" spans="1:13" x14ac:dyDescent="0.2">
      <c r="A15805" s="34" t="s">
        <v>116699</v>
      </c>
      <c r="B15805" s="34">
        <v>274</v>
      </c>
      <c r="C15805" s="34">
        <v>258</v>
      </c>
      <c r="D15805" s="34">
        <v>274</v>
      </c>
      <c r="E15805" s="34">
        <v>267</v>
      </c>
      <c r="F15805" s="34">
        <v>251</v>
      </c>
      <c r="G15805" s="34">
        <v>243</v>
      </c>
      <c r="H15805" s="34">
        <v>245</v>
      </c>
      <c r="I15805" s="34">
        <v>264</v>
      </c>
      <c r="J15805" s="34">
        <v>256</v>
      </c>
      <c r="K15805" s="34">
        <v>220</v>
      </c>
      <c r="L15805" s="34">
        <v>296</v>
      </c>
      <c r="M15805" s="34">
        <v>215</v>
      </c>
    </row>
    <row r="15806" spans="1:13" x14ac:dyDescent="0.2">
      <c r="A15806" s="34" t="s">
        <v>116700</v>
      </c>
      <c r="B15806" s="34">
        <v>462</v>
      </c>
      <c r="C15806" s="34">
        <v>483</v>
      </c>
      <c r="D15806" s="34">
        <v>544</v>
      </c>
      <c r="E15806" s="34">
        <v>567</v>
      </c>
      <c r="F15806" s="34">
        <v>456</v>
      </c>
      <c r="G15806" s="34">
        <v>476</v>
      </c>
      <c r="H15806" s="34">
        <v>623</v>
      </c>
      <c r="I15806" s="34">
        <v>482</v>
      </c>
      <c r="J15806" s="34">
        <v>549</v>
      </c>
      <c r="K15806" s="34">
        <v>404</v>
      </c>
      <c r="L15806" s="34">
        <v>564</v>
      </c>
      <c r="M15806" s="34">
        <v>371</v>
      </c>
    </row>
    <row r="15807" spans="1:13" x14ac:dyDescent="0.2">
      <c r="A15807" s="34" t="s">
        <v>116701</v>
      </c>
      <c r="B15807" s="34">
        <v>661</v>
      </c>
      <c r="C15807" s="34">
        <v>595</v>
      </c>
      <c r="D15807" s="34">
        <v>602</v>
      </c>
      <c r="E15807" s="34">
        <v>574</v>
      </c>
      <c r="F15807" s="34">
        <v>645</v>
      </c>
      <c r="G15807" s="34">
        <v>454</v>
      </c>
      <c r="H15807" s="34">
        <v>712</v>
      </c>
      <c r="I15807" s="34">
        <v>548</v>
      </c>
      <c r="J15807" s="34">
        <v>679</v>
      </c>
      <c r="K15807" s="34">
        <v>494</v>
      </c>
      <c r="L15807" s="34">
        <v>540</v>
      </c>
      <c r="M15807" s="34">
        <v>422</v>
      </c>
    </row>
    <row r="15808" spans="1:13" x14ac:dyDescent="0.2">
      <c r="A15808" s="34" t="s">
        <v>116702</v>
      </c>
      <c r="B15808" s="34">
        <v>385</v>
      </c>
      <c r="C15808" s="34">
        <v>392</v>
      </c>
      <c r="D15808" s="34">
        <v>556</v>
      </c>
      <c r="E15808" s="34">
        <v>474</v>
      </c>
      <c r="F15808" s="34">
        <v>436</v>
      </c>
      <c r="G15808" s="34">
        <v>445</v>
      </c>
      <c r="H15808" s="34">
        <v>476</v>
      </c>
      <c r="I15808" s="34">
        <v>460</v>
      </c>
      <c r="J15808" s="34">
        <v>444</v>
      </c>
      <c r="K15808" s="34">
        <v>433</v>
      </c>
      <c r="L15808" s="34">
        <v>446</v>
      </c>
      <c r="M15808" s="34">
        <v>350</v>
      </c>
    </row>
    <row r="15809" spans="1:13" x14ac:dyDescent="0.2">
      <c r="A15809" s="34" t="s">
        <v>116703</v>
      </c>
      <c r="B15809" s="34">
        <v>287</v>
      </c>
      <c r="C15809" s="34">
        <v>331</v>
      </c>
      <c r="D15809" s="34">
        <v>332</v>
      </c>
      <c r="E15809" s="34">
        <v>335</v>
      </c>
      <c r="F15809" s="34">
        <v>297</v>
      </c>
      <c r="G15809" s="34">
        <v>305</v>
      </c>
      <c r="H15809" s="34">
        <v>407</v>
      </c>
      <c r="I15809" s="34">
        <v>277</v>
      </c>
      <c r="J15809" s="34">
        <v>319</v>
      </c>
      <c r="K15809" s="34">
        <v>253</v>
      </c>
      <c r="L15809" s="34">
        <v>284</v>
      </c>
      <c r="M15809" s="34">
        <v>250</v>
      </c>
    </row>
    <row r="15810" spans="1:13" x14ac:dyDescent="0.2">
      <c r="A15810" s="34" t="s">
        <v>116704</v>
      </c>
      <c r="B15810" s="34">
        <v>327</v>
      </c>
      <c r="C15810" s="34">
        <v>347</v>
      </c>
      <c r="D15810" s="34">
        <v>309</v>
      </c>
      <c r="E15810" s="34">
        <v>336</v>
      </c>
      <c r="F15810" s="34">
        <v>331</v>
      </c>
      <c r="G15810" s="34">
        <v>371</v>
      </c>
      <c r="H15810" s="34">
        <v>380</v>
      </c>
      <c r="I15810" s="34">
        <v>293</v>
      </c>
      <c r="J15810" s="34">
        <v>321</v>
      </c>
      <c r="K15810" s="34">
        <v>251</v>
      </c>
      <c r="L15810" s="34">
        <v>380</v>
      </c>
      <c r="M15810" s="34">
        <v>254</v>
      </c>
    </row>
    <row r="15811" spans="1:13" x14ac:dyDescent="0.2">
      <c r="A15811" s="34" t="s">
        <v>116705</v>
      </c>
      <c r="B15811" s="34">
        <v>353</v>
      </c>
      <c r="C15811" s="34">
        <v>293</v>
      </c>
      <c r="D15811" s="34">
        <v>365</v>
      </c>
      <c r="E15811" s="34">
        <v>369</v>
      </c>
      <c r="F15811" s="34">
        <v>298</v>
      </c>
      <c r="G15811" s="34">
        <v>305</v>
      </c>
      <c r="H15811" s="34">
        <v>374</v>
      </c>
      <c r="I15811" s="34">
        <v>295</v>
      </c>
      <c r="J15811" s="34">
        <v>360</v>
      </c>
      <c r="K15811" s="34">
        <v>187</v>
      </c>
      <c r="L15811" s="34">
        <v>266</v>
      </c>
      <c r="M15811" s="34">
        <v>248</v>
      </c>
    </row>
    <row r="15812" spans="1:13" x14ac:dyDescent="0.2">
      <c r="A15812" s="34" t="s">
        <v>116706</v>
      </c>
      <c r="B15812" s="34">
        <v>290</v>
      </c>
      <c r="C15812" s="34">
        <v>298</v>
      </c>
      <c r="D15812" s="34">
        <v>311</v>
      </c>
      <c r="E15812" s="34">
        <v>266</v>
      </c>
      <c r="F15812" s="34">
        <v>298</v>
      </c>
      <c r="G15812" s="34">
        <v>257</v>
      </c>
      <c r="H15812" s="34">
        <v>309</v>
      </c>
      <c r="I15812" s="34">
        <v>294</v>
      </c>
      <c r="J15812" s="34">
        <v>327</v>
      </c>
      <c r="K15812" s="34">
        <v>245</v>
      </c>
      <c r="L15812" s="34">
        <v>336</v>
      </c>
      <c r="M15812" s="34">
        <v>244</v>
      </c>
    </row>
    <row r="15813" spans="1:13" x14ac:dyDescent="0.2">
      <c r="A15813" s="34" t="s">
        <v>116707</v>
      </c>
      <c r="B15813" s="34">
        <v>456</v>
      </c>
      <c r="C15813" s="34">
        <v>551</v>
      </c>
      <c r="D15813" s="34">
        <v>528</v>
      </c>
      <c r="E15813" s="34">
        <v>522</v>
      </c>
      <c r="F15813" s="34">
        <v>430</v>
      </c>
      <c r="G15813" s="34">
        <v>457</v>
      </c>
      <c r="H15813" s="34">
        <v>545</v>
      </c>
      <c r="I15813" s="34">
        <v>559</v>
      </c>
      <c r="J15813" s="34">
        <v>544</v>
      </c>
      <c r="K15813" s="34">
        <v>438</v>
      </c>
      <c r="L15813" s="34">
        <v>528</v>
      </c>
      <c r="M15813" s="34">
        <v>436</v>
      </c>
    </row>
    <row r="15814" spans="1:13" x14ac:dyDescent="0.2">
      <c r="A15814" s="34" t="s">
        <v>116708</v>
      </c>
      <c r="B15814" s="34">
        <v>391</v>
      </c>
      <c r="C15814" s="34">
        <v>426</v>
      </c>
      <c r="D15814" s="34">
        <v>505</v>
      </c>
      <c r="E15814" s="34">
        <v>431</v>
      </c>
      <c r="F15814" s="34">
        <v>410</v>
      </c>
      <c r="G15814" s="34">
        <v>424</v>
      </c>
      <c r="H15814" s="34">
        <v>508</v>
      </c>
      <c r="I15814" s="34">
        <v>356</v>
      </c>
      <c r="J15814" s="34">
        <v>508</v>
      </c>
      <c r="K15814" s="34">
        <v>358</v>
      </c>
      <c r="L15814" s="34">
        <v>468</v>
      </c>
      <c r="M15814" s="34">
        <v>298</v>
      </c>
    </row>
    <row r="15815" spans="1:13" x14ac:dyDescent="0.2">
      <c r="A15815" s="34" t="s">
        <v>116709</v>
      </c>
      <c r="B15815" s="34">
        <v>261</v>
      </c>
      <c r="C15815" s="34">
        <v>305</v>
      </c>
      <c r="D15815" s="34">
        <v>312</v>
      </c>
      <c r="E15815" s="34">
        <v>369</v>
      </c>
      <c r="F15815" s="34">
        <v>263</v>
      </c>
      <c r="G15815" s="34">
        <v>315</v>
      </c>
      <c r="H15815" s="34">
        <v>400</v>
      </c>
      <c r="I15815" s="34">
        <v>302</v>
      </c>
      <c r="J15815" s="34">
        <v>314</v>
      </c>
      <c r="K15815" s="34">
        <v>235</v>
      </c>
      <c r="L15815" s="34">
        <v>255</v>
      </c>
      <c r="M15815" s="34">
        <v>223</v>
      </c>
    </row>
    <row r="15816" spans="1:13" x14ac:dyDescent="0.2">
      <c r="A15816" s="34" t="s">
        <v>116710</v>
      </c>
      <c r="B15816" s="34">
        <v>405</v>
      </c>
      <c r="C15816" s="34">
        <v>416</v>
      </c>
      <c r="D15816" s="34">
        <v>507</v>
      </c>
      <c r="E15816" s="34">
        <v>518</v>
      </c>
      <c r="F15816" s="34">
        <v>429</v>
      </c>
      <c r="G15816" s="34">
        <v>374</v>
      </c>
      <c r="H15816" s="34">
        <v>503</v>
      </c>
      <c r="I15816" s="34">
        <v>441</v>
      </c>
      <c r="J15816" s="34">
        <v>439</v>
      </c>
      <c r="K15816" s="34">
        <v>362</v>
      </c>
      <c r="L15816" s="34">
        <v>479</v>
      </c>
      <c r="M15816" s="34">
        <v>350</v>
      </c>
    </row>
    <row r="15817" spans="1:13" x14ac:dyDescent="0.2">
      <c r="A15817" s="34" t="s">
        <v>116711</v>
      </c>
      <c r="B15817" s="34">
        <v>683</v>
      </c>
      <c r="C15817" s="34">
        <v>728</v>
      </c>
      <c r="D15817" s="34">
        <v>795</v>
      </c>
      <c r="E15817" s="34">
        <v>762</v>
      </c>
      <c r="F15817" s="34">
        <v>657</v>
      </c>
      <c r="G15817" s="34">
        <v>637</v>
      </c>
      <c r="H15817" s="34">
        <v>753</v>
      </c>
      <c r="I15817" s="34">
        <v>703</v>
      </c>
      <c r="J15817" s="34">
        <v>784</v>
      </c>
      <c r="K15817" s="34">
        <v>593</v>
      </c>
      <c r="L15817" s="34">
        <v>712</v>
      </c>
      <c r="M15817" s="34">
        <v>565</v>
      </c>
    </row>
    <row r="15818" spans="1:13" x14ac:dyDescent="0.2">
      <c r="A15818" s="34" t="s">
        <v>116712</v>
      </c>
      <c r="B15818" s="34">
        <v>587</v>
      </c>
      <c r="C15818" s="34">
        <v>641</v>
      </c>
      <c r="D15818" s="34">
        <v>606</v>
      </c>
      <c r="E15818" s="34">
        <v>678</v>
      </c>
      <c r="F15818" s="34">
        <v>619</v>
      </c>
      <c r="G15818" s="34">
        <v>593</v>
      </c>
      <c r="H15818" s="34">
        <v>619</v>
      </c>
      <c r="I15818" s="34">
        <v>719</v>
      </c>
      <c r="J15818" s="34">
        <v>660</v>
      </c>
      <c r="K15818" s="34">
        <v>542</v>
      </c>
      <c r="L15818" s="34">
        <v>624</v>
      </c>
      <c r="M15818" s="34">
        <v>514</v>
      </c>
    </row>
    <row r="15819" spans="1:13" x14ac:dyDescent="0.2">
      <c r="A15819" s="34" t="s">
        <v>116713</v>
      </c>
      <c r="B15819" s="34">
        <v>602</v>
      </c>
      <c r="C15819" s="34">
        <v>560</v>
      </c>
      <c r="D15819" s="34">
        <v>576</v>
      </c>
      <c r="E15819" s="34">
        <v>650</v>
      </c>
      <c r="F15819" s="34">
        <v>548</v>
      </c>
      <c r="G15819" s="34">
        <v>587</v>
      </c>
      <c r="H15819" s="34">
        <v>585</v>
      </c>
      <c r="I15819" s="34">
        <v>574</v>
      </c>
      <c r="J15819" s="34">
        <v>639</v>
      </c>
      <c r="K15819" s="34">
        <v>462</v>
      </c>
      <c r="L15819" s="34">
        <v>574</v>
      </c>
      <c r="M15819" s="34">
        <v>451</v>
      </c>
    </row>
    <row r="15820" spans="1:13" x14ac:dyDescent="0.2">
      <c r="A15820" s="34" t="s">
        <v>116714</v>
      </c>
      <c r="B15820" s="34">
        <v>430</v>
      </c>
      <c r="C15820" s="34">
        <v>399</v>
      </c>
      <c r="D15820" s="34">
        <v>482</v>
      </c>
      <c r="E15820" s="34">
        <v>444</v>
      </c>
      <c r="F15820" s="34">
        <v>395</v>
      </c>
      <c r="G15820" s="34">
        <v>413</v>
      </c>
      <c r="H15820" s="34">
        <v>456</v>
      </c>
      <c r="I15820" s="34">
        <v>420</v>
      </c>
      <c r="J15820" s="34">
        <v>484</v>
      </c>
      <c r="K15820" s="34">
        <v>341</v>
      </c>
      <c r="L15820" s="34">
        <v>436</v>
      </c>
      <c r="M15820" s="34">
        <v>334</v>
      </c>
    </row>
    <row r="15821" spans="1:13" x14ac:dyDescent="0.2">
      <c r="A15821" s="34" t="s">
        <v>116715</v>
      </c>
      <c r="B15821" s="34">
        <v>361</v>
      </c>
      <c r="C15821" s="34">
        <v>389</v>
      </c>
      <c r="D15821" s="34">
        <v>413</v>
      </c>
      <c r="E15821" s="34">
        <v>430</v>
      </c>
      <c r="F15821" s="34">
        <v>393</v>
      </c>
      <c r="G15821" s="34">
        <v>298</v>
      </c>
      <c r="H15821" s="34">
        <v>404</v>
      </c>
      <c r="I15821" s="34">
        <v>311</v>
      </c>
      <c r="J15821" s="34">
        <v>432</v>
      </c>
      <c r="K15821" s="34">
        <v>351</v>
      </c>
      <c r="L15821" s="34">
        <v>369</v>
      </c>
      <c r="M15821" s="34">
        <v>281</v>
      </c>
    </row>
    <row r="15822" spans="1:13" x14ac:dyDescent="0.2">
      <c r="A15822" s="34" t="s">
        <v>116716</v>
      </c>
      <c r="B15822" s="34">
        <v>717</v>
      </c>
      <c r="C15822" s="34">
        <v>866</v>
      </c>
      <c r="D15822" s="34">
        <v>882</v>
      </c>
      <c r="E15822" s="34">
        <v>980</v>
      </c>
      <c r="F15822" s="34">
        <v>737</v>
      </c>
      <c r="G15822" s="34">
        <v>750</v>
      </c>
      <c r="H15822" s="34">
        <v>951</v>
      </c>
      <c r="I15822" s="34">
        <v>840</v>
      </c>
      <c r="J15822" s="34">
        <v>733</v>
      </c>
      <c r="K15822" s="34">
        <v>755</v>
      </c>
      <c r="L15822" s="34">
        <v>813</v>
      </c>
      <c r="M15822" s="34">
        <v>686</v>
      </c>
    </row>
    <row r="15823" spans="1:13" x14ac:dyDescent="0.2">
      <c r="A15823" s="34" t="s">
        <v>116717</v>
      </c>
      <c r="B15823" s="34">
        <v>379</v>
      </c>
      <c r="C15823" s="34">
        <v>391</v>
      </c>
      <c r="D15823" s="34">
        <v>324</v>
      </c>
      <c r="E15823" s="34">
        <v>431</v>
      </c>
      <c r="F15823" s="34">
        <v>337</v>
      </c>
      <c r="G15823" s="34">
        <v>329</v>
      </c>
      <c r="H15823" s="34">
        <v>428</v>
      </c>
      <c r="I15823" s="34">
        <v>353</v>
      </c>
      <c r="J15823" s="34">
        <v>355</v>
      </c>
      <c r="K15823" s="34">
        <v>302</v>
      </c>
      <c r="L15823" s="34">
        <v>360</v>
      </c>
      <c r="M15823" s="34">
        <v>274</v>
      </c>
    </row>
    <row r="15824" spans="1:13" x14ac:dyDescent="0.2">
      <c r="A15824" s="34" t="s">
        <v>116718</v>
      </c>
      <c r="B15824" s="34">
        <v>255</v>
      </c>
      <c r="C15824" s="34">
        <v>317</v>
      </c>
      <c r="D15824" s="34">
        <v>383</v>
      </c>
      <c r="E15824" s="34">
        <v>366</v>
      </c>
      <c r="F15824" s="34">
        <v>333</v>
      </c>
      <c r="G15824" s="34">
        <v>331</v>
      </c>
      <c r="H15824" s="34">
        <v>375</v>
      </c>
      <c r="I15824" s="34">
        <v>298</v>
      </c>
      <c r="J15824" s="34">
        <v>393</v>
      </c>
      <c r="K15824" s="34">
        <v>284</v>
      </c>
      <c r="L15824" s="34">
        <v>282</v>
      </c>
      <c r="M15824" s="34">
        <v>293</v>
      </c>
    </row>
    <row r="15825" spans="1:13" x14ac:dyDescent="0.2">
      <c r="A15825" s="34" t="s">
        <v>116719</v>
      </c>
      <c r="B15825" s="34">
        <v>268</v>
      </c>
      <c r="C15825" s="34">
        <v>245</v>
      </c>
      <c r="D15825" s="34">
        <v>301</v>
      </c>
      <c r="E15825" s="34">
        <v>292</v>
      </c>
      <c r="F15825" s="34">
        <v>267</v>
      </c>
      <c r="G15825" s="34">
        <v>248</v>
      </c>
      <c r="H15825" s="34">
        <v>287</v>
      </c>
      <c r="I15825" s="34">
        <v>243</v>
      </c>
      <c r="J15825" s="34">
        <v>268</v>
      </c>
      <c r="K15825" s="34">
        <v>223</v>
      </c>
      <c r="L15825" s="34">
        <v>338</v>
      </c>
      <c r="M15825" s="34">
        <v>222</v>
      </c>
    </row>
    <row r="15826" spans="1:13" x14ac:dyDescent="0.2">
      <c r="A15826" s="34" t="s">
        <v>116720</v>
      </c>
      <c r="B15826" s="34">
        <v>293</v>
      </c>
      <c r="C15826" s="34">
        <v>357</v>
      </c>
      <c r="D15826" s="34">
        <v>318</v>
      </c>
      <c r="E15826" s="34">
        <v>389</v>
      </c>
      <c r="F15826" s="34">
        <v>268</v>
      </c>
      <c r="G15826" s="34">
        <v>318</v>
      </c>
      <c r="H15826" s="34">
        <v>354</v>
      </c>
      <c r="I15826" s="34">
        <v>357</v>
      </c>
      <c r="J15826" s="34">
        <v>278</v>
      </c>
      <c r="K15826" s="34">
        <v>270</v>
      </c>
      <c r="L15826" s="34">
        <v>311</v>
      </c>
      <c r="M15826" s="34">
        <v>311</v>
      </c>
    </row>
    <row r="15827" spans="1:13" x14ac:dyDescent="0.2">
      <c r="A15827" s="34" t="s">
        <v>116721</v>
      </c>
      <c r="B15827" s="34">
        <v>277</v>
      </c>
      <c r="C15827" s="34">
        <v>264</v>
      </c>
      <c r="D15827" s="34">
        <v>279</v>
      </c>
      <c r="E15827" s="34">
        <v>385</v>
      </c>
      <c r="F15827" s="34">
        <v>242</v>
      </c>
      <c r="G15827" s="34">
        <v>254</v>
      </c>
      <c r="H15827" s="34">
        <v>348</v>
      </c>
      <c r="I15827" s="34">
        <v>274</v>
      </c>
      <c r="J15827" s="34">
        <v>311</v>
      </c>
      <c r="K15827" s="34">
        <v>288</v>
      </c>
      <c r="L15827" s="34">
        <v>276</v>
      </c>
      <c r="M15827" s="34">
        <v>259</v>
      </c>
    </row>
    <row r="15828" spans="1:13" x14ac:dyDescent="0.2">
      <c r="A15828" s="34" t="s">
        <v>116722</v>
      </c>
      <c r="B15828" s="34">
        <v>547</v>
      </c>
      <c r="C15828" s="34">
        <v>464</v>
      </c>
      <c r="D15828" s="34">
        <v>700</v>
      </c>
      <c r="E15828" s="34">
        <v>539</v>
      </c>
      <c r="F15828" s="34">
        <v>519</v>
      </c>
      <c r="G15828" s="34">
        <v>472</v>
      </c>
      <c r="H15828" s="34">
        <v>659</v>
      </c>
      <c r="I15828" s="34">
        <v>492</v>
      </c>
      <c r="J15828" s="34">
        <v>578</v>
      </c>
      <c r="K15828" s="34">
        <v>419</v>
      </c>
      <c r="L15828" s="34">
        <v>481</v>
      </c>
      <c r="M15828" s="34">
        <v>418</v>
      </c>
    </row>
    <row r="15829" spans="1:13" x14ac:dyDescent="0.2">
      <c r="A15829" s="34" t="s">
        <v>116723</v>
      </c>
      <c r="B15829" s="34">
        <v>342</v>
      </c>
      <c r="C15829" s="34">
        <v>360</v>
      </c>
      <c r="D15829" s="34">
        <v>457</v>
      </c>
      <c r="E15829" s="34">
        <v>334</v>
      </c>
      <c r="F15829" s="34">
        <v>347</v>
      </c>
      <c r="G15829" s="34">
        <v>341</v>
      </c>
      <c r="H15829" s="34">
        <v>431</v>
      </c>
      <c r="I15829" s="34">
        <v>409</v>
      </c>
      <c r="J15829" s="34">
        <v>434</v>
      </c>
      <c r="K15829" s="34">
        <v>322</v>
      </c>
      <c r="L15829" s="34">
        <v>401</v>
      </c>
      <c r="M15829" s="34">
        <v>281</v>
      </c>
    </row>
    <row r="15830" spans="1:13" x14ac:dyDescent="0.2">
      <c r="A15830" s="34" t="s">
        <v>116724</v>
      </c>
      <c r="B15830" s="34">
        <v>298</v>
      </c>
      <c r="C15830" s="34">
        <v>239</v>
      </c>
      <c r="D15830" s="34">
        <v>279</v>
      </c>
      <c r="E15830" s="34">
        <v>303</v>
      </c>
      <c r="F15830" s="34">
        <v>276</v>
      </c>
      <c r="G15830" s="34">
        <v>267</v>
      </c>
      <c r="H15830" s="34">
        <v>179</v>
      </c>
      <c r="I15830" s="34">
        <v>222</v>
      </c>
      <c r="J15830" s="34">
        <v>272</v>
      </c>
      <c r="K15830" s="34">
        <v>215</v>
      </c>
      <c r="L15830" s="34">
        <v>208</v>
      </c>
      <c r="M15830" s="34">
        <v>211</v>
      </c>
    </row>
    <row r="15831" spans="1:13" x14ac:dyDescent="0.2">
      <c r="A15831" s="34" t="s">
        <v>116725</v>
      </c>
      <c r="B15831" s="34">
        <v>262</v>
      </c>
      <c r="C15831" s="34">
        <v>286</v>
      </c>
      <c r="D15831" s="34">
        <v>347</v>
      </c>
      <c r="E15831" s="34">
        <v>364</v>
      </c>
      <c r="F15831" s="34">
        <v>308</v>
      </c>
      <c r="G15831" s="34">
        <v>293</v>
      </c>
      <c r="H15831" s="34">
        <v>354</v>
      </c>
      <c r="I15831" s="34">
        <v>318</v>
      </c>
      <c r="J15831" s="34">
        <v>357</v>
      </c>
      <c r="K15831" s="34">
        <v>249</v>
      </c>
      <c r="L15831" s="34">
        <v>330</v>
      </c>
      <c r="M15831" s="34">
        <v>220</v>
      </c>
    </row>
    <row r="15832" spans="1:13" x14ac:dyDescent="0.2">
      <c r="A15832" s="34" t="s">
        <v>116726</v>
      </c>
      <c r="B15832" s="34">
        <v>290</v>
      </c>
      <c r="C15832" s="34">
        <v>400</v>
      </c>
      <c r="D15832" s="34">
        <v>394</v>
      </c>
      <c r="E15832" s="34">
        <v>376</v>
      </c>
      <c r="F15832" s="34">
        <v>270</v>
      </c>
      <c r="G15832" s="34">
        <v>321</v>
      </c>
      <c r="H15832" s="34">
        <v>322</v>
      </c>
      <c r="I15832" s="34">
        <v>321</v>
      </c>
      <c r="J15832" s="34">
        <v>342</v>
      </c>
      <c r="K15832" s="34">
        <v>289</v>
      </c>
      <c r="L15832" s="34">
        <v>373</v>
      </c>
      <c r="M15832" s="34">
        <v>263</v>
      </c>
    </row>
    <row r="15833" spans="1:13" x14ac:dyDescent="0.2">
      <c r="A15833" s="34" t="s">
        <v>116727</v>
      </c>
      <c r="B15833" s="34">
        <v>222</v>
      </c>
      <c r="C15833" s="34">
        <v>291</v>
      </c>
      <c r="D15833" s="34">
        <v>256</v>
      </c>
      <c r="E15833" s="34">
        <v>254</v>
      </c>
      <c r="F15833" s="34">
        <v>181</v>
      </c>
      <c r="G15833" s="34">
        <v>254</v>
      </c>
      <c r="H15833" s="34">
        <v>245</v>
      </c>
      <c r="I15833" s="34">
        <v>265</v>
      </c>
      <c r="J15833" s="34">
        <v>265</v>
      </c>
      <c r="K15833" s="34">
        <v>183</v>
      </c>
      <c r="L15833" s="34">
        <v>257</v>
      </c>
      <c r="M15833" s="34">
        <v>173</v>
      </c>
    </row>
    <row r="15834" spans="1:13" x14ac:dyDescent="0.2">
      <c r="A15834" s="34" t="s">
        <v>116728</v>
      </c>
      <c r="B15834" s="34">
        <v>580</v>
      </c>
      <c r="C15834" s="34">
        <v>599</v>
      </c>
      <c r="D15834" s="34">
        <v>668</v>
      </c>
      <c r="E15834" s="34">
        <v>715</v>
      </c>
      <c r="F15834" s="34">
        <v>532</v>
      </c>
      <c r="G15834" s="34">
        <v>549</v>
      </c>
      <c r="H15834" s="34">
        <v>751</v>
      </c>
      <c r="I15834" s="34">
        <v>607</v>
      </c>
      <c r="J15834" s="34">
        <v>655</v>
      </c>
      <c r="K15834" s="34">
        <v>532</v>
      </c>
      <c r="L15834" s="34">
        <v>628</v>
      </c>
      <c r="M15834" s="34">
        <v>423</v>
      </c>
    </row>
    <row r="15835" spans="1:13" x14ac:dyDescent="0.2">
      <c r="A15835" s="34" t="s">
        <v>116729</v>
      </c>
      <c r="B15835" s="34">
        <v>340</v>
      </c>
      <c r="C15835" s="34">
        <v>309</v>
      </c>
      <c r="D15835" s="34">
        <v>365</v>
      </c>
      <c r="E15835" s="34">
        <v>325</v>
      </c>
      <c r="F15835" s="34">
        <v>376</v>
      </c>
      <c r="G15835" s="34">
        <v>344</v>
      </c>
      <c r="H15835" s="34">
        <v>291</v>
      </c>
      <c r="I15835" s="34">
        <v>305</v>
      </c>
      <c r="J15835" s="34">
        <v>357</v>
      </c>
      <c r="K15835" s="34">
        <v>222</v>
      </c>
      <c r="L15835" s="34">
        <v>361</v>
      </c>
      <c r="M15835" s="34">
        <v>247</v>
      </c>
    </row>
    <row r="15836" spans="1:13" x14ac:dyDescent="0.2">
      <c r="A15836" s="34" t="s">
        <v>116730</v>
      </c>
      <c r="B15836" s="34">
        <v>335</v>
      </c>
      <c r="C15836" s="34">
        <v>339</v>
      </c>
      <c r="D15836" s="34">
        <v>368</v>
      </c>
      <c r="E15836" s="34">
        <v>319</v>
      </c>
      <c r="F15836" s="34">
        <v>235</v>
      </c>
      <c r="G15836" s="34">
        <v>312</v>
      </c>
      <c r="H15836" s="34">
        <v>438</v>
      </c>
      <c r="I15836" s="34">
        <v>298</v>
      </c>
      <c r="J15836" s="34">
        <v>336</v>
      </c>
      <c r="K15836" s="34">
        <v>278</v>
      </c>
      <c r="L15836" s="34">
        <v>306</v>
      </c>
      <c r="M15836" s="34">
        <v>226</v>
      </c>
    </row>
    <row r="15837" spans="1:13" x14ac:dyDescent="0.2">
      <c r="A15837" s="34" t="s">
        <v>116731</v>
      </c>
      <c r="B15837" s="34">
        <v>156</v>
      </c>
      <c r="C15837" s="34">
        <v>276</v>
      </c>
      <c r="D15837" s="34">
        <v>193</v>
      </c>
      <c r="E15837" s="34">
        <v>256</v>
      </c>
      <c r="F15837" s="34">
        <v>184</v>
      </c>
      <c r="G15837" s="34">
        <v>194</v>
      </c>
      <c r="H15837" s="34">
        <v>252</v>
      </c>
      <c r="I15837" s="34">
        <v>247</v>
      </c>
      <c r="J15837" s="34">
        <v>244</v>
      </c>
      <c r="K15837" s="34">
        <v>206</v>
      </c>
      <c r="L15837" s="34">
        <v>206</v>
      </c>
      <c r="M15837" s="34">
        <v>185</v>
      </c>
    </row>
    <row r="15838" spans="1:13" x14ac:dyDescent="0.2">
      <c r="A15838" s="34" t="s">
        <v>116732</v>
      </c>
      <c r="B15838" s="34">
        <v>319</v>
      </c>
      <c r="C15838" s="34">
        <v>271</v>
      </c>
      <c r="D15838" s="34">
        <v>368</v>
      </c>
      <c r="E15838" s="34">
        <v>340</v>
      </c>
      <c r="F15838" s="34">
        <v>310</v>
      </c>
      <c r="G15838" s="34">
        <v>280</v>
      </c>
      <c r="H15838" s="34">
        <v>362</v>
      </c>
      <c r="I15838" s="34">
        <v>310</v>
      </c>
      <c r="J15838" s="34">
        <v>307</v>
      </c>
      <c r="K15838" s="34">
        <v>240</v>
      </c>
      <c r="L15838" s="34">
        <v>299</v>
      </c>
      <c r="M15838" s="34">
        <v>242</v>
      </c>
    </row>
    <row r="15839" spans="1:13" x14ac:dyDescent="0.2">
      <c r="A15839" s="34" t="s">
        <v>116733</v>
      </c>
      <c r="B15839" s="34">
        <v>246</v>
      </c>
      <c r="C15839" s="34">
        <v>356</v>
      </c>
      <c r="D15839" s="34">
        <v>319</v>
      </c>
      <c r="E15839" s="34">
        <v>400</v>
      </c>
      <c r="F15839" s="34">
        <v>317</v>
      </c>
      <c r="G15839" s="34">
        <v>291</v>
      </c>
      <c r="H15839" s="34">
        <v>352</v>
      </c>
      <c r="I15839" s="34">
        <v>303</v>
      </c>
      <c r="J15839" s="34">
        <v>309</v>
      </c>
      <c r="K15839" s="34">
        <v>249</v>
      </c>
      <c r="L15839" s="34">
        <v>357</v>
      </c>
      <c r="M15839" s="34">
        <v>260</v>
      </c>
    </row>
    <row r="15840" spans="1:13" x14ac:dyDescent="0.2">
      <c r="A15840" s="34" t="s">
        <v>116734</v>
      </c>
      <c r="B15840" s="34">
        <v>317</v>
      </c>
      <c r="C15840" s="34">
        <v>454</v>
      </c>
      <c r="D15840" s="34">
        <v>366</v>
      </c>
      <c r="E15840" s="34">
        <v>426</v>
      </c>
      <c r="F15840" s="34">
        <v>380</v>
      </c>
      <c r="G15840" s="34">
        <v>361</v>
      </c>
      <c r="H15840" s="34">
        <v>362</v>
      </c>
      <c r="I15840" s="34">
        <v>360</v>
      </c>
      <c r="J15840" s="34">
        <v>292</v>
      </c>
      <c r="K15840" s="34">
        <v>328</v>
      </c>
      <c r="L15840" s="34">
        <v>266</v>
      </c>
      <c r="M15840" s="34">
        <v>296</v>
      </c>
    </row>
    <row r="15841" spans="1:13" x14ac:dyDescent="0.2">
      <c r="A15841" s="34" t="s">
        <v>116735</v>
      </c>
      <c r="B15841" s="34">
        <v>299</v>
      </c>
      <c r="C15841" s="34">
        <v>438</v>
      </c>
      <c r="D15841" s="34">
        <v>352</v>
      </c>
      <c r="E15841" s="34">
        <v>440</v>
      </c>
      <c r="F15841" s="34">
        <v>402</v>
      </c>
      <c r="G15841" s="34">
        <v>314</v>
      </c>
      <c r="H15841" s="34">
        <v>468</v>
      </c>
      <c r="I15841" s="34">
        <v>370</v>
      </c>
      <c r="J15841" s="34">
        <v>488</v>
      </c>
      <c r="K15841" s="34">
        <v>312</v>
      </c>
      <c r="L15841" s="34">
        <v>361</v>
      </c>
      <c r="M15841" s="34">
        <v>339</v>
      </c>
    </row>
    <row r="15842" spans="1:13" x14ac:dyDescent="0.2">
      <c r="A15842" s="34" t="s">
        <v>116736</v>
      </c>
      <c r="B15842" s="34">
        <v>339</v>
      </c>
      <c r="C15842" s="34">
        <v>314</v>
      </c>
      <c r="D15842" s="34">
        <v>339</v>
      </c>
      <c r="E15842" s="34">
        <v>363</v>
      </c>
      <c r="F15842" s="34">
        <v>302</v>
      </c>
      <c r="G15842" s="34">
        <v>269</v>
      </c>
      <c r="H15842" s="34">
        <v>345</v>
      </c>
      <c r="I15842" s="34">
        <v>295</v>
      </c>
      <c r="J15842" s="34">
        <v>359</v>
      </c>
      <c r="K15842" s="34">
        <v>252</v>
      </c>
      <c r="L15842" s="34">
        <v>344</v>
      </c>
      <c r="M15842" s="34">
        <v>282</v>
      </c>
    </row>
    <row r="15843" spans="1:13" x14ac:dyDescent="0.2">
      <c r="A15843" s="34" t="s">
        <v>116737</v>
      </c>
      <c r="B15843" s="34">
        <v>400</v>
      </c>
      <c r="C15843" s="34">
        <v>386</v>
      </c>
      <c r="D15843" s="34">
        <v>407</v>
      </c>
      <c r="E15843" s="34">
        <v>329</v>
      </c>
      <c r="F15843" s="34">
        <v>365</v>
      </c>
      <c r="G15843" s="34">
        <v>316</v>
      </c>
      <c r="H15843" s="34">
        <v>393</v>
      </c>
      <c r="I15843" s="34">
        <v>354</v>
      </c>
      <c r="J15843" s="34">
        <v>362</v>
      </c>
      <c r="K15843" s="34">
        <v>263</v>
      </c>
      <c r="L15843" s="34">
        <v>304</v>
      </c>
      <c r="M15843" s="34">
        <v>258</v>
      </c>
    </row>
    <row r="15844" spans="1:13" x14ac:dyDescent="0.2">
      <c r="A15844" s="34" t="s">
        <v>116738</v>
      </c>
      <c r="B15844" s="34">
        <v>354</v>
      </c>
      <c r="C15844" s="34">
        <v>386</v>
      </c>
      <c r="D15844" s="34">
        <v>409</v>
      </c>
      <c r="E15844" s="34">
        <v>390</v>
      </c>
      <c r="F15844" s="34">
        <v>320</v>
      </c>
      <c r="G15844" s="34">
        <v>355</v>
      </c>
      <c r="H15844" s="34">
        <v>350</v>
      </c>
      <c r="I15844" s="34">
        <v>382</v>
      </c>
      <c r="J15844" s="34">
        <v>366</v>
      </c>
      <c r="K15844" s="34">
        <v>314</v>
      </c>
      <c r="L15844" s="34">
        <v>333</v>
      </c>
      <c r="M15844" s="34">
        <v>277</v>
      </c>
    </row>
    <row r="15845" spans="1:13" x14ac:dyDescent="0.2">
      <c r="A15845" s="34" t="s">
        <v>116739</v>
      </c>
      <c r="B15845" s="34">
        <v>517</v>
      </c>
      <c r="C15845" s="34">
        <v>480</v>
      </c>
      <c r="D15845" s="34">
        <v>469</v>
      </c>
      <c r="E15845" s="34">
        <v>545</v>
      </c>
      <c r="F15845" s="34">
        <v>512</v>
      </c>
      <c r="G15845" s="34">
        <v>452</v>
      </c>
      <c r="H15845" s="34">
        <v>595</v>
      </c>
      <c r="I15845" s="34">
        <v>499</v>
      </c>
      <c r="J15845" s="34">
        <v>434</v>
      </c>
      <c r="K15845" s="34">
        <v>425</v>
      </c>
      <c r="L15845" s="34">
        <v>540</v>
      </c>
      <c r="M15845" s="34">
        <v>381</v>
      </c>
    </row>
    <row r="15846" spans="1:13" x14ac:dyDescent="0.2">
      <c r="A15846" s="34" t="s">
        <v>116740</v>
      </c>
      <c r="B15846" s="34">
        <v>366</v>
      </c>
      <c r="C15846" s="34">
        <v>430</v>
      </c>
      <c r="D15846" s="34">
        <v>418</v>
      </c>
      <c r="E15846" s="34">
        <v>377</v>
      </c>
      <c r="F15846" s="34">
        <v>354</v>
      </c>
      <c r="G15846" s="34">
        <v>359</v>
      </c>
      <c r="H15846" s="34">
        <v>433</v>
      </c>
      <c r="I15846" s="34">
        <v>395</v>
      </c>
      <c r="J15846" s="34">
        <v>370</v>
      </c>
      <c r="K15846" s="34">
        <v>294</v>
      </c>
      <c r="L15846" s="34">
        <v>394</v>
      </c>
      <c r="M15846" s="34">
        <v>283</v>
      </c>
    </row>
    <row r="15847" spans="1:13" x14ac:dyDescent="0.2">
      <c r="A15847" s="34" t="s">
        <v>116741</v>
      </c>
      <c r="B15847" s="34">
        <v>202</v>
      </c>
      <c r="C15847" s="34">
        <v>232</v>
      </c>
      <c r="D15847" s="34">
        <v>222</v>
      </c>
      <c r="E15847" s="34">
        <v>276</v>
      </c>
      <c r="F15847" s="34">
        <v>241</v>
      </c>
      <c r="G15847" s="34">
        <v>243</v>
      </c>
      <c r="H15847" s="34">
        <v>313</v>
      </c>
      <c r="I15847" s="34">
        <v>243</v>
      </c>
      <c r="J15847" s="34">
        <v>228</v>
      </c>
      <c r="K15847" s="34">
        <v>182</v>
      </c>
      <c r="L15847" s="34">
        <v>210</v>
      </c>
      <c r="M15847" s="34">
        <v>225</v>
      </c>
    </row>
    <row r="15848" spans="1:13" x14ac:dyDescent="0.2">
      <c r="A15848" s="34" t="s">
        <v>116742</v>
      </c>
      <c r="B15848" s="34">
        <v>377</v>
      </c>
      <c r="C15848" s="34">
        <v>352</v>
      </c>
      <c r="D15848" s="34">
        <v>274</v>
      </c>
      <c r="E15848" s="34">
        <v>308</v>
      </c>
      <c r="F15848" s="34">
        <v>319</v>
      </c>
      <c r="G15848" s="34">
        <v>352</v>
      </c>
      <c r="H15848" s="34">
        <v>331</v>
      </c>
      <c r="I15848" s="34">
        <v>360</v>
      </c>
      <c r="J15848" s="34">
        <v>311</v>
      </c>
      <c r="K15848" s="34">
        <v>308</v>
      </c>
      <c r="L15848" s="34">
        <v>296</v>
      </c>
      <c r="M15848" s="34">
        <v>259</v>
      </c>
    </row>
    <row r="15849" spans="1:13" x14ac:dyDescent="0.2">
      <c r="A15849" s="34" t="s">
        <v>116743</v>
      </c>
      <c r="B15849" s="34">
        <v>366</v>
      </c>
      <c r="C15849" s="34">
        <v>438</v>
      </c>
      <c r="D15849" s="34">
        <v>363</v>
      </c>
      <c r="E15849" s="34">
        <v>475</v>
      </c>
      <c r="F15849" s="34">
        <v>401</v>
      </c>
      <c r="G15849" s="34">
        <v>350</v>
      </c>
      <c r="H15849" s="34">
        <v>382</v>
      </c>
      <c r="I15849" s="34">
        <v>399</v>
      </c>
      <c r="J15849" s="34">
        <v>375</v>
      </c>
      <c r="K15849" s="34">
        <v>304</v>
      </c>
      <c r="L15849" s="34">
        <v>368</v>
      </c>
      <c r="M15849" s="34">
        <v>294</v>
      </c>
    </row>
    <row r="15850" spans="1:13" x14ac:dyDescent="0.2">
      <c r="A15850" s="34" t="s">
        <v>116744</v>
      </c>
      <c r="B15850" s="34">
        <v>242</v>
      </c>
      <c r="C15850" s="34">
        <v>262</v>
      </c>
      <c r="D15850" s="34">
        <v>366</v>
      </c>
      <c r="E15850" s="34">
        <v>344</v>
      </c>
      <c r="F15850" s="34">
        <v>300</v>
      </c>
      <c r="G15850" s="34">
        <v>301</v>
      </c>
      <c r="H15850" s="34">
        <v>354</v>
      </c>
      <c r="I15850" s="34">
        <v>270</v>
      </c>
      <c r="J15850" s="34">
        <v>342</v>
      </c>
      <c r="K15850" s="34">
        <v>204</v>
      </c>
      <c r="L15850" s="34">
        <v>300</v>
      </c>
      <c r="M15850" s="34">
        <v>233</v>
      </c>
    </row>
    <row r="15851" spans="1:13" x14ac:dyDescent="0.2">
      <c r="A15851" s="34" t="s">
        <v>116745</v>
      </c>
      <c r="B15851" s="34">
        <v>230</v>
      </c>
      <c r="C15851" s="34">
        <v>224</v>
      </c>
      <c r="D15851" s="34">
        <v>245</v>
      </c>
      <c r="E15851" s="34">
        <v>266</v>
      </c>
      <c r="F15851" s="34">
        <v>230</v>
      </c>
      <c r="G15851" s="34">
        <v>202</v>
      </c>
      <c r="H15851" s="34">
        <v>279</v>
      </c>
      <c r="I15851" s="34">
        <v>234</v>
      </c>
      <c r="J15851" s="34">
        <v>212</v>
      </c>
      <c r="K15851" s="34">
        <v>189</v>
      </c>
      <c r="L15851" s="34">
        <v>231</v>
      </c>
      <c r="M15851" s="34">
        <v>169</v>
      </c>
    </row>
    <row r="15852" spans="1:13" x14ac:dyDescent="0.2">
      <c r="A15852" s="34" t="s">
        <v>116746</v>
      </c>
      <c r="B15852" s="34">
        <v>360</v>
      </c>
      <c r="C15852" s="34">
        <v>443</v>
      </c>
      <c r="D15852" s="34">
        <v>361</v>
      </c>
      <c r="E15852" s="34">
        <v>447</v>
      </c>
      <c r="F15852" s="34">
        <v>311</v>
      </c>
      <c r="G15852" s="34">
        <v>449</v>
      </c>
      <c r="H15852" s="34">
        <v>359</v>
      </c>
      <c r="I15852" s="34">
        <v>415</v>
      </c>
      <c r="J15852" s="34">
        <v>431</v>
      </c>
      <c r="K15852" s="34">
        <v>337</v>
      </c>
      <c r="L15852" s="34">
        <v>345</v>
      </c>
      <c r="M15852" s="34">
        <v>350</v>
      </c>
    </row>
    <row r="15853" spans="1:13" x14ac:dyDescent="0.2">
      <c r="A15853" s="34" t="s">
        <v>116747</v>
      </c>
      <c r="B15853" s="34">
        <v>255</v>
      </c>
      <c r="C15853" s="34">
        <v>299</v>
      </c>
      <c r="D15853" s="34">
        <v>274</v>
      </c>
      <c r="E15853" s="34">
        <v>217</v>
      </c>
      <c r="F15853" s="34">
        <v>233</v>
      </c>
      <c r="G15853" s="34">
        <v>187</v>
      </c>
      <c r="H15853" s="34">
        <v>279</v>
      </c>
      <c r="I15853" s="34">
        <v>223</v>
      </c>
      <c r="J15853" s="34">
        <v>240</v>
      </c>
      <c r="K15853" s="34">
        <v>176</v>
      </c>
      <c r="L15853" s="34">
        <v>237</v>
      </c>
      <c r="M15853" s="34">
        <v>159</v>
      </c>
    </row>
    <row r="15854" spans="1:13" x14ac:dyDescent="0.2">
      <c r="A15854" s="34" t="s">
        <v>116748</v>
      </c>
      <c r="B15854" s="34">
        <v>328</v>
      </c>
      <c r="C15854" s="34">
        <v>372</v>
      </c>
      <c r="D15854" s="34">
        <v>322</v>
      </c>
      <c r="E15854" s="34">
        <v>515</v>
      </c>
      <c r="F15854" s="34">
        <v>351</v>
      </c>
      <c r="G15854" s="34">
        <v>369</v>
      </c>
      <c r="H15854" s="34">
        <v>446</v>
      </c>
      <c r="I15854" s="34">
        <v>411</v>
      </c>
      <c r="J15854" s="34">
        <v>356</v>
      </c>
      <c r="K15854" s="34">
        <v>331</v>
      </c>
      <c r="L15854" s="34">
        <v>397</v>
      </c>
      <c r="M15854" s="34">
        <v>317</v>
      </c>
    </row>
    <row r="15855" spans="1:13" x14ac:dyDescent="0.2">
      <c r="A15855" s="34" t="s">
        <v>116749</v>
      </c>
      <c r="B15855" s="34">
        <v>233</v>
      </c>
      <c r="C15855" s="34">
        <v>270</v>
      </c>
      <c r="D15855" s="34">
        <v>316</v>
      </c>
      <c r="E15855" s="34">
        <v>317</v>
      </c>
      <c r="F15855" s="34">
        <v>245</v>
      </c>
      <c r="G15855" s="34">
        <v>278</v>
      </c>
      <c r="H15855" s="34">
        <v>365</v>
      </c>
      <c r="I15855" s="34">
        <v>294</v>
      </c>
      <c r="J15855" s="34">
        <v>360</v>
      </c>
      <c r="K15855" s="34">
        <v>195</v>
      </c>
      <c r="L15855" s="34">
        <v>285</v>
      </c>
      <c r="M15855" s="34">
        <v>212</v>
      </c>
    </row>
    <row r="15856" spans="1:13" x14ac:dyDescent="0.2">
      <c r="A15856" s="34" t="s">
        <v>116750</v>
      </c>
      <c r="B15856" s="34">
        <v>493</v>
      </c>
      <c r="C15856" s="34">
        <v>344</v>
      </c>
      <c r="D15856" s="34">
        <v>436</v>
      </c>
      <c r="E15856" s="34">
        <v>443</v>
      </c>
      <c r="F15856" s="34">
        <v>347</v>
      </c>
      <c r="G15856" s="34">
        <v>312</v>
      </c>
      <c r="H15856" s="34">
        <v>456</v>
      </c>
      <c r="I15856" s="34">
        <v>333</v>
      </c>
      <c r="J15856" s="34">
        <v>452</v>
      </c>
      <c r="K15856" s="34">
        <v>287</v>
      </c>
      <c r="L15856" s="34">
        <v>421</v>
      </c>
      <c r="M15856" s="34">
        <v>307</v>
      </c>
    </row>
    <row r="15857" spans="1:13" x14ac:dyDescent="0.2">
      <c r="A15857" s="34" t="s">
        <v>116751</v>
      </c>
      <c r="B15857" s="34">
        <v>183</v>
      </c>
      <c r="C15857" s="34">
        <v>145</v>
      </c>
      <c r="D15857" s="34">
        <v>133</v>
      </c>
      <c r="E15857" s="34">
        <v>131</v>
      </c>
      <c r="F15857" s="34">
        <v>160</v>
      </c>
      <c r="G15857" s="34">
        <v>127</v>
      </c>
      <c r="H15857" s="34">
        <v>188</v>
      </c>
      <c r="I15857" s="34">
        <v>189</v>
      </c>
      <c r="J15857" s="34">
        <v>157</v>
      </c>
      <c r="K15857" s="34">
        <v>148</v>
      </c>
      <c r="L15857" s="34">
        <v>144</v>
      </c>
      <c r="M15857" s="34">
        <v>113</v>
      </c>
    </row>
    <row r="15858" spans="1:13" x14ac:dyDescent="0.2">
      <c r="A15858" s="34" t="s">
        <v>116752</v>
      </c>
      <c r="B15858" s="34">
        <v>104</v>
      </c>
      <c r="C15858" s="34">
        <v>204</v>
      </c>
      <c r="D15858" s="34">
        <v>117</v>
      </c>
      <c r="E15858" s="34">
        <v>183</v>
      </c>
      <c r="F15858" s="34">
        <v>167</v>
      </c>
      <c r="G15858" s="34">
        <v>176</v>
      </c>
      <c r="H15858" s="34">
        <v>182</v>
      </c>
      <c r="I15858" s="34">
        <v>206</v>
      </c>
      <c r="J15858" s="34">
        <v>145</v>
      </c>
      <c r="K15858" s="34">
        <v>140</v>
      </c>
      <c r="L15858" s="34">
        <v>130</v>
      </c>
      <c r="M15858" s="34">
        <v>138</v>
      </c>
    </row>
    <row r="15859" spans="1:13" x14ac:dyDescent="0.2">
      <c r="A15859" s="34" t="s">
        <v>116753</v>
      </c>
      <c r="B15859" s="34">
        <v>328</v>
      </c>
      <c r="C15859" s="34">
        <v>262</v>
      </c>
      <c r="D15859" s="34">
        <v>335</v>
      </c>
      <c r="E15859" s="34">
        <v>335</v>
      </c>
      <c r="F15859" s="34">
        <v>256</v>
      </c>
      <c r="G15859" s="34">
        <v>238</v>
      </c>
      <c r="H15859" s="34">
        <v>383</v>
      </c>
      <c r="I15859" s="34">
        <v>289</v>
      </c>
      <c r="J15859" s="34">
        <v>404</v>
      </c>
      <c r="K15859" s="34">
        <v>231</v>
      </c>
      <c r="L15859" s="34">
        <v>280</v>
      </c>
      <c r="M15859" s="34">
        <v>242</v>
      </c>
    </row>
    <row r="15860" spans="1:13" x14ac:dyDescent="0.2">
      <c r="A15860" s="34" t="s">
        <v>116754</v>
      </c>
      <c r="B15860" s="34">
        <v>183</v>
      </c>
      <c r="C15860" s="34">
        <v>435</v>
      </c>
      <c r="D15860" s="34">
        <v>294</v>
      </c>
      <c r="E15860" s="34">
        <v>484</v>
      </c>
      <c r="F15860" s="34">
        <v>264</v>
      </c>
      <c r="G15860" s="34">
        <v>460</v>
      </c>
      <c r="H15860" s="34">
        <v>384</v>
      </c>
      <c r="I15860" s="34">
        <v>455</v>
      </c>
      <c r="J15860" s="34">
        <v>350</v>
      </c>
      <c r="K15860" s="34">
        <v>410</v>
      </c>
      <c r="L15860" s="34">
        <v>307</v>
      </c>
      <c r="M15860" s="34">
        <v>356</v>
      </c>
    </row>
    <row r="15861" spans="1:13" x14ac:dyDescent="0.2">
      <c r="A15861" s="34" t="s">
        <v>116755</v>
      </c>
      <c r="B15861" s="34">
        <v>260</v>
      </c>
      <c r="C15861" s="34">
        <v>302</v>
      </c>
      <c r="D15861" s="34">
        <v>307</v>
      </c>
      <c r="E15861" s="34">
        <v>342</v>
      </c>
      <c r="F15861" s="34">
        <v>295</v>
      </c>
      <c r="G15861" s="34">
        <v>245</v>
      </c>
      <c r="H15861" s="34">
        <v>383</v>
      </c>
      <c r="I15861" s="34">
        <v>340</v>
      </c>
      <c r="J15861" s="34">
        <v>390</v>
      </c>
      <c r="K15861" s="34">
        <v>242</v>
      </c>
      <c r="L15861" s="34">
        <v>329</v>
      </c>
      <c r="M15861" s="34">
        <v>230</v>
      </c>
    </row>
    <row r="15862" spans="1:13" x14ac:dyDescent="0.2">
      <c r="A15862" s="34" t="s">
        <v>116756</v>
      </c>
      <c r="B15862" s="34">
        <v>564</v>
      </c>
      <c r="C15862" s="34">
        <v>393</v>
      </c>
      <c r="D15862" s="34">
        <v>512</v>
      </c>
      <c r="E15862" s="34">
        <v>459</v>
      </c>
      <c r="F15862" s="34">
        <v>485</v>
      </c>
      <c r="G15862" s="34">
        <v>407</v>
      </c>
      <c r="H15862" s="34">
        <v>524</v>
      </c>
      <c r="I15862" s="34">
        <v>364</v>
      </c>
      <c r="J15862" s="34">
        <v>537</v>
      </c>
      <c r="K15862" s="34">
        <v>377</v>
      </c>
      <c r="L15862" s="34">
        <v>472</v>
      </c>
      <c r="M15862" s="34">
        <v>300</v>
      </c>
    </row>
    <row r="15863" spans="1:13" x14ac:dyDescent="0.2">
      <c r="A15863" s="34" t="s">
        <v>116757</v>
      </c>
      <c r="B15863" s="34">
        <v>332</v>
      </c>
      <c r="C15863" s="34">
        <v>402</v>
      </c>
      <c r="D15863" s="34">
        <v>391</v>
      </c>
      <c r="E15863" s="34">
        <v>397</v>
      </c>
      <c r="F15863" s="34">
        <v>314</v>
      </c>
      <c r="G15863" s="34">
        <v>367</v>
      </c>
      <c r="H15863" s="34">
        <v>386</v>
      </c>
      <c r="I15863" s="34">
        <v>385</v>
      </c>
      <c r="J15863" s="34">
        <v>397</v>
      </c>
      <c r="K15863" s="34">
        <v>289</v>
      </c>
      <c r="L15863" s="34">
        <v>346</v>
      </c>
      <c r="M15863" s="34">
        <v>285</v>
      </c>
    </row>
    <row r="15864" spans="1:13" x14ac:dyDescent="0.2">
      <c r="A15864" s="34" t="s">
        <v>116758</v>
      </c>
      <c r="B15864" s="34">
        <v>159</v>
      </c>
      <c r="C15864" s="34">
        <v>156</v>
      </c>
      <c r="D15864" s="34">
        <v>167</v>
      </c>
      <c r="E15864" s="34">
        <v>196</v>
      </c>
      <c r="F15864" s="34">
        <v>149</v>
      </c>
      <c r="G15864" s="34">
        <v>184</v>
      </c>
      <c r="H15864" s="34">
        <v>172</v>
      </c>
      <c r="I15864" s="34">
        <v>160</v>
      </c>
      <c r="J15864" s="34">
        <v>183</v>
      </c>
      <c r="K15864" s="34">
        <v>133</v>
      </c>
      <c r="L15864" s="34">
        <v>200</v>
      </c>
      <c r="M15864" s="34">
        <v>142</v>
      </c>
    </row>
    <row r="15865" spans="1:13" x14ac:dyDescent="0.2">
      <c r="A15865" s="34" t="s">
        <v>116759</v>
      </c>
      <c r="B15865" s="34">
        <v>508</v>
      </c>
      <c r="C15865" s="34">
        <v>535</v>
      </c>
      <c r="D15865" s="34">
        <v>559</v>
      </c>
      <c r="E15865" s="34">
        <v>681</v>
      </c>
      <c r="F15865" s="34">
        <v>546</v>
      </c>
      <c r="G15865" s="34">
        <v>524</v>
      </c>
      <c r="H15865" s="34">
        <v>561</v>
      </c>
      <c r="I15865" s="34">
        <v>542</v>
      </c>
      <c r="J15865" s="34">
        <v>584</v>
      </c>
      <c r="K15865" s="34">
        <v>440</v>
      </c>
      <c r="L15865" s="34">
        <v>580</v>
      </c>
      <c r="M15865" s="34">
        <v>476</v>
      </c>
    </row>
    <row r="15866" spans="1:13" x14ac:dyDescent="0.2">
      <c r="A15866" s="34" t="s">
        <v>116760</v>
      </c>
      <c r="B15866" s="34">
        <v>370</v>
      </c>
      <c r="C15866" s="34">
        <v>372</v>
      </c>
      <c r="D15866" s="34">
        <v>430</v>
      </c>
      <c r="E15866" s="34">
        <v>386</v>
      </c>
      <c r="F15866" s="34">
        <v>420</v>
      </c>
      <c r="G15866" s="34">
        <v>367</v>
      </c>
      <c r="H15866" s="34">
        <v>474</v>
      </c>
      <c r="I15866" s="34">
        <v>346</v>
      </c>
      <c r="J15866" s="34">
        <v>415</v>
      </c>
      <c r="K15866" s="34">
        <v>304</v>
      </c>
      <c r="L15866" s="34">
        <v>419</v>
      </c>
      <c r="M15866" s="34">
        <v>284</v>
      </c>
    </row>
    <row r="15867" spans="1:13" x14ac:dyDescent="0.2">
      <c r="A15867" s="34" t="s">
        <v>116761</v>
      </c>
      <c r="B15867" s="34">
        <v>700</v>
      </c>
      <c r="C15867" s="34">
        <v>761</v>
      </c>
      <c r="D15867" s="34">
        <v>923</v>
      </c>
      <c r="E15867" s="34">
        <v>880</v>
      </c>
      <c r="F15867" s="34">
        <v>726</v>
      </c>
      <c r="G15867" s="34">
        <v>725</v>
      </c>
      <c r="H15867" s="34">
        <v>872</v>
      </c>
      <c r="I15867" s="34">
        <v>727</v>
      </c>
      <c r="J15867" s="34">
        <v>803</v>
      </c>
      <c r="K15867" s="34">
        <v>632</v>
      </c>
      <c r="L15867" s="34">
        <v>766</v>
      </c>
      <c r="M15867" s="34">
        <v>605</v>
      </c>
    </row>
    <row r="15868" spans="1:13" x14ac:dyDescent="0.2">
      <c r="A15868" s="34" t="s">
        <v>116762</v>
      </c>
      <c r="B15868" s="34">
        <v>186</v>
      </c>
      <c r="C15868" s="34">
        <v>208</v>
      </c>
      <c r="D15868" s="34">
        <v>215</v>
      </c>
      <c r="E15868" s="34">
        <v>235</v>
      </c>
      <c r="F15868" s="34">
        <v>192</v>
      </c>
      <c r="G15868" s="34">
        <v>228</v>
      </c>
      <c r="H15868" s="34">
        <v>267</v>
      </c>
      <c r="I15868" s="34">
        <v>267</v>
      </c>
      <c r="J15868" s="34">
        <v>184</v>
      </c>
      <c r="K15868" s="34">
        <v>236</v>
      </c>
      <c r="L15868" s="34">
        <v>202</v>
      </c>
      <c r="M15868" s="34">
        <v>174</v>
      </c>
    </row>
    <row r="15869" spans="1:13" x14ac:dyDescent="0.2">
      <c r="A15869" s="34" t="s">
        <v>116763</v>
      </c>
      <c r="B15869" s="34">
        <v>302</v>
      </c>
      <c r="C15869" s="34">
        <v>234</v>
      </c>
      <c r="D15869" s="34">
        <v>259</v>
      </c>
      <c r="E15869" s="34">
        <v>294</v>
      </c>
      <c r="F15869" s="34">
        <v>292</v>
      </c>
      <c r="G15869" s="34">
        <v>183</v>
      </c>
      <c r="H15869" s="34">
        <v>310</v>
      </c>
      <c r="I15869" s="34">
        <v>228</v>
      </c>
      <c r="J15869" s="34">
        <v>288</v>
      </c>
      <c r="K15869" s="34">
        <v>186</v>
      </c>
      <c r="L15869" s="34">
        <v>261</v>
      </c>
      <c r="M15869" s="34">
        <v>171</v>
      </c>
    </row>
    <row r="15870" spans="1:13" x14ac:dyDescent="0.2">
      <c r="A15870" s="34" t="s">
        <v>116764</v>
      </c>
      <c r="B15870" s="34">
        <v>279</v>
      </c>
      <c r="C15870" s="34">
        <v>309</v>
      </c>
      <c r="D15870" s="34">
        <v>329</v>
      </c>
      <c r="E15870" s="34">
        <v>332</v>
      </c>
      <c r="F15870" s="34">
        <v>255</v>
      </c>
      <c r="G15870" s="34">
        <v>311</v>
      </c>
      <c r="H15870" s="34">
        <v>321</v>
      </c>
      <c r="I15870" s="34">
        <v>327</v>
      </c>
      <c r="J15870" s="34">
        <v>317</v>
      </c>
      <c r="K15870" s="34">
        <v>277</v>
      </c>
      <c r="L15870" s="34">
        <v>296</v>
      </c>
      <c r="M15870" s="34">
        <v>227</v>
      </c>
    </row>
    <row r="15871" spans="1:13" x14ac:dyDescent="0.2">
      <c r="A15871" s="34" t="s">
        <v>116765</v>
      </c>
      <c r="B15871" s="34">
        <v>201</v>
      </c>
      <c r="C15871" s="34">
        <v>238</v>
      </c>
      <c r="D15871" s="34">
        <v>202</v>
      </c>
      <c r="E15871" s="34">
        <v>250</v>
      </c>
      <c r="F15871" s="34">
        <v>188</v>
      </c>
      <c r="G15871" s="34">
        <v>223</v>
      </c>
      <c r="H15871" s="34">
        <v>255</v>
      </c>
      <c r="I15871" s="34">
        <v>222</v>
      </c>
      <c r="J15871" s="34">
        <v>181</v>
      </c>
      <c r="K15871" s="34">
        <v>191</v>
      </c>
      <c r="L15871" s="34">
        <v>228</v>
      </c>
      <c r="M15871" s="34">
        <v>201</v>
      </c>
    </row>
    <row r="15872" spans="1:13" x14ac:dyDescent="0.2">
      <c r="A15872" s="34" t="s">
        <v>116766</v>
      </c>
      <c r="B15872" s="34">
        <v>357</v>
      </c>
      <c r="C15872" s="34">
        <v>254</v>
      </c>
      <c r="D15872" s="34">
        <v>354</v>
      </c>
      <c r="E15872" s="34">
        <v>345</v>
      </c>
      <c r="F15872" s="34">
        <v>318</v>
      </c>
      <c r="G15872" s="34">
        <v>226</v>
      </c>
      <c r="H15872" s="34">
        <v>330</v>
      </c>
      <c r="I15872" s="34">
        <v>280</v>
      </c>
      <c r="J15872" s="34">
        <v>306</v>
      </c>
      <c r="K15872" s="34">
        <v>219</v>
      </c>
      <c r="L15872" s="34">
        <v>304</v>
      </c>
      <c r="M15872" s="34">
        <v>213</v>
      </c>
    </row>
    <row r="15873" spans="1:13" x14ac:dyDescent="0.2">
      <c r="A15873" s="34" t="s">
        <v>116767</v>
      </c>
      <c r="B15873" s="34">
        <v>158</v>
      </c>
      <c r="C15873" s="34">
        <v>171</v>
      </c>
      <c r="D15873" s="34">
        <v>264</v>
      </c>
      <c r="E15873" s="34">
        <v>221</v>
      </c>
      <c r="F15873" s="34">
        <v>203</v>
      </c>
      <c r="G15873" s="34">
        <v>193</v>
      </c>
      <c r="H15873" s="34">
        <v>204</v>
      </c>
      <c r="I15873" s="34">
        <v>179</v>
      </c>
      <c r="J15873" s="34">
        <v>265</v>
      </c>
      <c r="K15873" s="34">
        <v>199</v>
      </c>
      <c r="L15873" s="34">
        <v>199</v>
      </c>
      <c r="M15873" s="34">
        <v>181</v>
      </c>
    </row>
    <row r="15874" spans="1:13" x14ac:dyDescent="0.2">
      <c r="A15874" s="34" t="s">
        <v>116768</v>
      </c>
      <c r="B15874" s="34">
        <v>175</v>
      </c>
      <c r="C15874" s="34">
        <v>216</v>
      </c>
      <c r="D15874" s="34">
        <v>246</v>
      </c>
      <c r="E15874" s="34">
        <v>207</v>
      </c>
      <c r="F15874" s="34">
        <v>218</v>
      </c>
      <c r="G15874" s="34">
        <v>205</v>
      </c>
      <c r="H15874" s="34">
        <v>277</v>
      </c>
      <c r="I15874" s="34">
        <v>230</v>
      </c>
      <c r="J15874" s="34">
        <v>274</v>
      </c>
      <c r="K15874" s="34">
        <v>155</v>
      </c>
      <c r="L15874" s="34">
        <v>210</v>
      </c>
      <c r="M15874" s="34">
        <v>147</v>
      </c>
    </row>
    <row r="15875" spans="1:13" x14ac:dyDescent="0.2">
      <c r="A15875" s="34" t="s">
        <v>116769</v>
      </c>
      <c r="B15875" s="34">
        <v>84</v>
      </c>
      <c r="C15875" s="34">
        <v>111</v>
      </c>
      <c r="D15875" s="34">
        <v>99</v>
      </c>
      <c r="E15875" s="34">
        <v>82</v>
      </c>
      <c r="F15875" s="34">
        <v>99</v>
      </c>
      <c r="G15875" s="34">
        <v>89</v>
      </c>
      <c r="H15875" s="34">
        <v>116</v>
      </c>
      <c r="I15875" s="34">
        <v>104</v>
      </c>
      <c r="J15875" s="34">
        <v>99</v>
      </c>
      <c r="K15875" s="34">
        <v>87</v>
      </c>
      <c r="L15875" s="34">
        <v>101</v>
      </c>
      <c r="M15875" s="34">
        <v>71</v>
      </c>
    </row>
    <row r="15876" spans="1:13" x14ac:dyDescent="0.2">
      <c r="A15876" s="34" t="s">
        <v>116770</v>
      </c>
      <c r="B15876" s="34">
        <v>150</v>
      </c>
      <c r="C15876" s="34">
        <v>129</v>
      </c>
      <c r="D15876" s="34">
        <v>167</v>
      </c>
      <c r="E15876" s="34">
        <v>152</v>
      </c>
      <c r="F15876" s="34">
        <v>125</v>
      </c>
      <c r="G15876" s="34">
        <v>141</v>
      </c>
      <c r="H15876" s="34">
        <v>222</v>
      </c>
      <c r="I15876" s="34">
        <v>119</v>
      </c>
      <c r="J15876" s="34">
        <v>168</v>
      </c>
      <c r="K15876" s="34">
        <v>149</v>
      </c>
      <c r="L15876" s="34">
        <v>141</v>
      </c>
      <c r="M15876" s="34">
        <v>133</v>
      </c>
    </row>
    <row r="15877" spans="1:13" x14ac:dyDescent="0.2">
      <c r="A15877" s="34" t="s">
        <v>116771</v>
      </c>
      <c r="B15877" s="34">
        <v>199</v>
      </c>
      <c r="C15877" s="34">
        <v>208</v>
      </c>
      <c r="D15877" s="34">
        <v>175</v>
      </c>
      <c r="E15877" s="34">
        <v>181</v>
      </c>
      <c r="F15877" s="34">
        <v>174</v>
      </c>
      <c r="G15877" s="34">
        <v>161</v>
      </c>
      <c r="H15877" s="34">
        <v>166</v>
      </c>
      <c r="I15877" s="34">
        <v>181</v>
      </c>
      <c r="J15877" s="34">
        <v>287</v>
      </c>
      <c r="K15877" s="34">
        <v>150</v>
      </c>
      <c r="L15877" s="34">
        <v>158</v>
      </c>
      <c r="M15877" s="34">
        <v>133</v>
      </c>
    </row>
    <row r="15878" spans="1:13" x14ac:dyDescent="0.2">
      <c r="A15878" s="34" t="s">
        <v>116772</v>
      </c>
      <c r="B15878" s="34">
        <v>207</v>
      </c>
      <c r="C15878" s="34">
        <v>174</v>
      </c>
      <c r="D15878" s="34">
        <v>225</v>
      </c>
      <c r="E15878" s="34">
        <v>179</v>
      </c>
      <c r="F15878" s="34">
        <v>200</v>
      </c>
      <c r="G15878" s="34">
        <v>178</v>
      </c>
      <c r="H15878" s="34">
        <v>229</v>
      </c>
      <c r="I15878" s="34">
        <v>173</v>
      </c>
      <c r="J15878" s="34">
        <v>187</v>
      </c>
      <c r="K15878" s="34">
        <v>143</v>
      </c>
      <c r="L15878" s="34">
        <v>178</v>
      </c>
      <c r="M15878" s="34">
        <v>151</v>
      </c>
    </row>
    <row r="15879" spans="1:13" x14ac:dyDescent="0.2">
      <c r="A15879" s="34" t="s">
        <v>116773</v>
      </c>
      <c r="B15879" s="34">
        <v>177</v>
      </c>
      <c r="C15879" s="34">
        <v>242</v>
      </c>
      <c r="D15879" s="34">
        <v>245</v>
      </c>
      <c r="E15879" s="34">
        <v>279</v>
      </c>
      <c r="F15879" s="34">
        <v>237</v>
      </c>
      <c r="G15879" s="34">
        <v>219</v>
      </c>
      <c r="H15879" s="34">
        <v>272</v>
      </c>
      <c r="I15879" s="34">
        <v>259</v>
      </c>
      <c r="J15879" s="34">
        <v>262</v>
      </c>
      <c r="K15879" s="34">
        <v>208</v>
      </c>
      <c r="L15879" s="34">
        <v>254</v>
      </c>
      <c r="M15879" s="34">
        <v>173</v>
      </c>
    </row>
    <row r="15880" spans="1:13" x14ac:dyDescent="0.2">
      <c r="A15880" s="34" t="s">
        <v>116774</v>
      </c>
      <c r="B15880" s="34">
        <v>396</v>
      </c>
      <c r="C15880" s="34">
        <v>421</v>
      </c>
      <c r="D15880" s="34">
        <v>377</v>
      </c>
      <c r="E15880" s="34">
        <v>411</v>
      </c>
      <c r="F15880" s="34">
        <v>361</v>
      </c>
      <c r="G15880" s="34">
        <v>385</v>
      </c>
      <c r="H15880" s="34">
        <v>422</v>
      </c>
      <c r="I15880" s="34">
        <v>333</v>
      </c>
      <c r="J15880" s="34">
        <v>363</v>
      </c>
      <c r="K15880" s="34">
        <v>272</v>
      </c>
      <c r="L15880" s="34">
        <v>348</v>
      </c>
      <c r="M15880" s="34">
        <v>281</v>
      </c>
    </row>
    <row r="15881" spans="1:13" x14ac:dyDescent="0.2">
      <c r="A15881" s="34" t="s">
        <v>116775</v>
      </c>
      <c r="B15881" s="34">
        <v>459</v>
      </c>
      <c r="C15881" s="34">
        <v>374</v>
      </c>
      <c r="D15881" s="34">
        <v>359</v>
      </c>
      <c r="E15881" s="34">
        <v>413</v>
      </c>
      <c r="F15881" s="34">
        <v>400</v>
      </c>
      <c r="G15881" s="34">
        <v>365</v>
      </c>
      <c r="H15881" s="34">
        <v>434</v>
      </c>
      <c r="I15881" s="34">
        <v>373</v>
      </c>
      <c r="J15881" s="34">
        <v>387</v>
      </c>
      <c r="K15881" s="34">
        <v>307</v>
      </c>
      <c r="L15881" s="34">
        <v>352</v>
      </c>
      <c r="M15881" s="34">
        <v>287</v>
      </c>
    </row>
    <row r="15882" spans="1:13" x14ac:dyDescent="0.2">
      <c r="A15882" s="34" t="s">
        <v>116776</v>
      </c>
      <c r="B15882" s="34">
        <v>988</v>
      </c>
      <c r="C15882" s="34">
        <v>836</v>
      </c>
      <c r="D15882" s="34">
        <v>941</v>
      </c>
      <c r="E15882" s="34">
        <v>1010</v>
      </c>
      <c r="F15882" s="34">
        <v>845</v>
      </c>
      <c r="G15882" s="34">
        <v>704</v>
      </c>
      <c r="H15882" s="34">
        <v>990</v>
      </c>
      <c r="I15882" s="34">
        <v>778</v>
      </c>
      <c r="J15882" s="34">
        <v>1026</v>
      </c>
      <c r="K15882" s="34">
        <v>757</v>
      </c>
      <c r="L15882" s="34">
        <v>932</v>
      </c>
      <c r="M15882" s="34">
        <v>621</v>
      </c>
    </row>
    <row r="15883" spans="1:13" x14ac:dyDescent="0.2">
      <c r="A15883" s="34" t="s">
        <v>116777</v>
      </c>
      <c r="B15883" s="34">
        <v>263</v>
      </c>
      <c r="C15883" s="34">
        <v>235</v>
      </c>
      <c r="D15883" s="34">
        <v>245</v>
      </c>
      <c r="E15883" s="34">
        <v>265</v>
      </c>
      <c r="F15883" s="34">
        <v>224</v>
      </c>
      <c r="G15883" s="34">
        <v>237</v>
      </c>
      <c r="H15883" s="34">
        <v>323</v>
      </c>
      <c r="I15883" s="34">
        <v>245</v>
      </c>
      <c r="J15883" s="34">
        <v>291</v>
      </c>
      <c r="K15883" s="34">
        <v>201</v>
      </c>
      <c r="L15883" s="34">
        <v>282</v>
      </c>
      <c r="M15883" s="34">
        <v>195</v>
      </c>
    </row>
    <row r="15884" spans="1:13" x14ac:dyDescent="0.2">
      <c r="A15884" s="34" t="s">
        <v>116778</v>
      </c>
      <c r="B15884" s="34">
        <v>229</v>
      </c>
      <c r="C15884" s="34">
        <v>205</v>
      </c>
      <c r="D15884" s="34">
        <v>227</v>
      </c>
      <c r="E15884" s="34">
        <v>264</v>
      </c>
      <c r="F15884" s="34">
        <v>236</v>
      </c>
      <c r="G15884" s="34">
        <v>195</v>
      </c>
      <c r="H15884" s="34">
        <v>216</v>
      </c>
      <c r="I15884" s="34">
        <v>216</v>
      </c>
      <c r="J15884" s="34">
        <v>209</v>
      </c>
      <c r="K15884" s="34">
        <v>197</v>
      </c>
      <c r="L15884" s="34">
        <v>221</v>
      </c>
      <c r="M15884" s="34">
        <v>151</v>
      </c>
    </row>
    <row r="15885" spans="1:13" x14ac:dyDescent="0.2">
      <c r="A15885" s="34" t="s">
        <v>116779</v>
      </c>
      <c r="B15885" s="34">
        <v>466</v>
      </c>
      <c r="C15885" s="34">
        <v>495</v>
      </c>
      <c r="D15885" s="34">
        <v>603</v>
      </c>
      <c r="E15885" s="34">
        <v>566</v>
      </c>
      <c r="F15885" s="34">
        <v>472</v>
      </c>
      <c r="G15885" s="34">
        <v>503</v>
      </c>
      <c r="H15885" s="34">
        <v>528</v>
      </c>
      <c r="I15885" s="34">
        <v>584</v>
      </c>
      <c r="J15885" s="34">
        <v>534</v>
      </c>
      <c r="K15885" s="34">
        <v>466</v>
      </c>
      <c r="L15885" s="34">
        <v>532</v>
      </c>
      <c r="M15885" s="34">
        <v>448</v>
      </c>
    </row>
    <row r="15886" spans="1:13" x14ac:dyDescent="0.2">
      <c r="A15886" s="34" t="s">
        <v>116780</v>
      </c>
      <c r="B15886" s="34">
        <v>304</v>
      </c>
      <c r="C15886" s="34">
        <v>206</v>
      </c>
      <c r="D15886" s="34">
        <v>262</v>
      </c>
      <c r="E15886" s="34">
        <v>241</v>
      </c>
      <c r="F15886" s="34">
        <v>219</v>
      </c>
      <c r="G15886" s="34">
        <v>158</v>
      </c>
      <c r="H15886" s="34">
        <v>270</v>
      </c>
      <c r="I15886" s="34">
        <v>243</v>
      </c>
      <c r="J15886" s="34">
        <v>245</v>
      </c>
      <c r="K15886" s="34">
        <v>170</v>
      </c>
      <c r="L15886" s="34">
        <v>266</v>
      </c>
      <c r="M15886" s="34">
        <v>181</v>
      </c>
    </row>
    <row r="15887" spans="1:13" x14ac:dyDescent="0.2">
      <c r="A15887" s="34" t="s">
        <v>116781</v>
      </c>
      <c r="B15887" s="34">
        <v>258</v>
      </c>
      <c r="C15887" s="34">
        <v>270</v>
      </c>
      <c r="D15887" s="34">
        <v>282</v>
      </c>
      <c r="E15887" s="34">
        <v>298</v>
      </c>
      <c r="F15887" s="34">
        <v>254</v>
      </c>
      <c r="G15887" s="34">
        <v>289</v>
      </c>
      <c r="H15887" s="34">
        <v>274</v>
      </c>
      <c r="I15887" s="34">
        <v>308</v>
      </c>
      <c r="J15887" s="34">
        <v>273</v>
      </c>
      <c r="K15887" s="34">
        <v>225</v>
      </c>
      <c r="L15887" s="34">
        <v>255</v>
      </c>
      <c r="M15887" s="34">
        <v>237</v>
      </c>
    </row>
    <row r="15888" spans="1:13" x14ac:dyDescent="0.2">
      <c r="A15888" s="34" t="s">
        <v>116782</v>
      </c>
      <c r="B15888" s="34">
        <v>112</v>
      </c>
      <c r="C15888" s="34">
        <v>218</v>
      </c>
      <c r="D15888" s="34">
        <v>217</v>
      </c>
      <c r="E15888" s="34">
        <v>247</v>
      </c>
      <c r="F15888" s="34">
        <v>198</v>
      </c>
      <c r="G15888" s="34">
        <v>198</v>
      </c>
      <c r="H15888" s="34">
        <v>256</v>
      </c>
      <c r="I15888" s="34">
        <v>229</v>
      </c>
      <c r="J15888" s="34">
        <v>189</v>
      </c>
      <c r="K15888" s="34">
        <v>166</v>
      </c>
      <c r="L15888" s="34">
        <v>208</v>
      </c>
      <c r="M15888" s="34">
        <v>158</v>
      </c>
    </row>
    <row r="15889" spans="1:13" x14ac:dyDescent="0.2">
      <c r="A15889" s="34" t="s">
        <v>116783</v>
      </c>
      <c r="B15889" s="34">
        <v>274</v>
      </c>
      <c r="C15889" s="34">
        <v>240</v>
      </c>
      <c r="D15889" s="34">
        <v>257</v>
      </c>
      <c r="E15889" s="34">
        <v>283</v>
      </c>
      <c r="F15889" s="34">
        <v>181</v>
      </c>
      <c r="G15889" s="34">
        <v>272</v>
      </c>
      <c r="H15889" s="34">
        <v>255</v>
      </c>
      <c r="I15889" s="34">
        <v>239</v>
      </c>
      <c r="J15889" s="34">
        <v>294</v>
      </c>
      <c r="K15889" s="34">
        <v>212</v>
      </c>
      <c r="L15889" s="34">
        <v>171</v>
      </c>
      <c r="M15889" s="34">
        <v>224</v>
      </c>
    </row>
    <row r="15890" spans="1:13" x14ac:dyDescent="0.2">
      <c r="A15890" s="34" t="s">
        <v>116784</v>
      </c>
      <c r="B15890" s="34">
        <v>148</v>
      </c>
      <c r="C15890" s="34">
        <v>197</v>
      </c>
      <c r="D15890" s="34">
        <v>170</v>
      </c>
      <c r="E15890" s="34">
        <v>181</v>
      </c>
      <c r="F15890" s="34">
        <v>153</v>
      </c>
      <c r="G15890" s="34">
        <v>205</v>
      </c>
      <c r="H15890" s="34">
        <v>227</v>
      </c>
      <c r="I15890" s="34">
        <v>200</v>
      </c>
      <c r="J15890" s="34">
        <v>175</v>
      </c>
      <c r="K15890" s="34">
        <v>178</v>
      </c>
      <c r="L15890" s="34">
        <v>175</v>
      </c>
      <c r="M15890" s="34">
        <v>138</v>
      </c>
    </row>
    <row r="15891" spans="1:13" x14ac:dyDescent="0.2">
      <c r="A15891" s="34" t="s">
        <v>116785</v>
      </c>
      <c r="B15891" s="34">
        <v>281</v>
      </c>
      <c r="C15891" s="34">
        <v>363</v>
      </c>
      <c r="D15891" s="34">
        <v>362</v>
      </c>
      <c r="E15891" s="34">
        <v>398</v>
      </c>
      <c r="F15891" s="34">
        <v>282</v>
      </c>
      <c r="G15891" s="34">
        <v>318</v>
      </c>
      <c r="H15891" s="34">
        <v>338</v>
      </c>
      <c r="I15891" s="34">
        <v>388</v>
      </c>
      <c r="J15891" s="34">
        <v>309</v>
      </c>
      <c r="K15891" s="34">
        <v>269</v>
      </c>
      <c r="L15891" s="34">
        <v>300</v>
      </c>
      <c r="M15891" s="34">
        <v>253</v>
      </c>
    </row>
    <row r="15892" spans="1:13" x14ac:dyDescent="0.2">
      <c r="A15892" s="34" t="s">
        <v>116786</v>
      </c>
      <c r="B15892" s="34">
        <v>421</v>
      </c>
      <c r="C15892" s="34">
        <v>356</v>
      </c>
      <c r="D15892" s="34">
        <v>426</v>
      </c>
      <c r="E15892" s="34">
        <v>365</v>
      </c>
      <c r="F15892" s="34">
        <v>382</v>
      </c>
      <c r="G15892" s="34">
        <v>301</v>
      </c>
      <c r="H15892" s="34">
        <v>553</v>
      </c>
      <c r="I15892" s="34">
        <v>368</v>
      </c>
      <c r="J15892" s="34">
        <v>379</v>
      </c>
      <c r="K15892" s="34">
        <v>301</v>
      </c>
      <c r="L15892" s="34">
        <v>384</v>
      </c>
      <c r="M15892" s="34">
        <v>265</v>
      </c>
    </row>
    <row r="15893" spans="1:13" x14ac:dyDescent="0.2">
      <c r="A15893" s="34" t="s">
        <v>116787</v>
      </c>
      <c r="B15893" s="34">
        <v>401</v>
      </c>
      <c r="C15893" s="34">
        <v>411</v>
      </c>
      <c r="D15893" s="34">
        <v>402</v>
      </c>
      <c r="E15893" s="34">
        <v>443</v>
      </c>
      <c r="F15893" s="34">
        <v>397</v>
      </c>
      <c r="G15893" s="34">
        <v>340</v>
      </c>
      <c r="H15893" s="34">
        <v>423</v>
      </c>
      <c r="I15893" s="34">
        <v>363</v>
      </c>
      <c r="J15893" s="34">
        <v>458</v>
      </c>
      <c r="K15893" s="34">
        <v>356</v>
      </c>
      <c r="L15893" s="34">
        <v>440</v>
      </c>
      <c r="M15893" s="34">
        <v>282</v>
      </c>
    </row>
    <row r="15894" spans="1:13" x14ac:dyDescent="0.2">
      <c r="A15894" s="34" t="s">
        <v>116788</v>
      </c>
      <c r="B15894" s="34">
        <v>157</v>
      </c>
      <c r="C15894" s="34">
        <v>149</v>
      </c>
      <c r="D15894" s="34">
        <v>173</v>
      </c>
      <c r="E15894" s="34">
        <v>157</v>
      </c>
      <c r="F15894" s="34">
        <v>139</v>
      </c>
      <c r="G15894" s="34">
        <v>140</v>
      </c>
      <c r="H15894" s="34">
        <v>193</v>
      </c>
      <c r="I15894" s="34">
        <v>143</v>
      </c>
      <c r="J15894" s="34">
        <v>211</v>
      </c>
      <c r="K15894" s="34">
        <v>128</v>
      </c>
      <c r="L15894" s="34">
        <v>160</v>
      </c>
      <c r="M15894" s="34">
        <v>136</v>
      </c>
    </row>
    <row r="15895" spans="1:13" x14ac:dyDescent="0.2">
      <c r="A15895" s="34" t="s">
        <v>116789</v>
      </c>
      <c r="B15895" s="34">
        <v>223</v>
      </c>
      <c r="C15895" s="34">
        <v>258</v>
      </c>
      <c r="D15895" s="34">
        <v>311</v>
      </c>
      <c r="E15895" s="34">
        <v>248</v>
      </c>
      <c r="F15895" s="34">
        <v>281</v>
      </c>
      <c r="G15895" s="34">
        <v>249</v>
      </c>
      <c r="H15895" s="34">
        <v>321</v>
      </c>
      <c r="I15895" s="34">
        <v>244</v>
      </c>
      <c r="J15895" s="34">
        <v>286</v>
      </c>
      <c r="K15895" s="34">
        <v>219</v>
      </c>
      <c r="L15895" s="34">
        <v>288</v>
      </c>
      <c r="M15895" s="34">
        <v>184</v>
      </c>
    </row>
    <row r="15896" spans="1:13" x14ac:dyDescent="0.2">
      <c r="A15896" s="34" t="s">
        <v>116790</v>
      </c>
      <c r="B15896" s="34">
        <v>143</v>
      </c>
      <c r="C15896" s="34">
        <v>136</v>
      </c>
      <c r="D15896" s="34">
        <v>150</v>
      </c>
      <c r="E15896" s="34">
        <v>186</v>
      </c>
      <c r="F15896" s="34">
        <v>134</v>
      </c>
      <c r="G15896" s="34">
        <v>164</v>
      </c>
      <c r="H15896" s="34">
        <v>167</v>
      </c>
      <c r="I15896" s="34">
        <v>133</v>
      </c>
      <c r="J15896" s="34">
        <v>136</v>
      </c>
      <c r="K15896" s="34">
        <v>107</v>
      </c>
      <c r="L15896" s="34">
        <v>148</v>
      </c>
      <c r="M15896" s="34">
        <v>122</v>
      </c>
    </row>
    <row r="15897" spans="1:13" x14ac:dyDescent="0.2">
      <c r="A15897" s="34" t="s">
        <v>116791</v>
      </c>
      <c r="B15897" s="34">
        <v>117</v>
      </c>
      <c r="C15897" s="34">
        <v>138</v>
      </c>
      <c r="D15897" s="34">
        <v>127</v>
      </c>
      <c r="E15897" s="34">
        <v>163</v>
      </c>
      <c r="F15897" s="34">
        <v>132</v>
      </c>
      <c r="G15897" s="34">
        <v>135</v>
      </c>
      <c r="H15897" s="34">
        <v>157</v>
      </c>
      <c r="I15897" s="34">
        <v>157</v>
      </c>
      <c r="J15897" s="34">
        <v>171</v>
      </c>
      <c r="K15897" s="34">
        <v>140</v>
      </c>
      <c r="L15897" s="34">
        <v>123</v>
      </c>
      <c r="M15897" s="34">
        <v>104</v>
      </c>
    </row>
    <row r="15898" spans="1:13" x14ac:dyDescent="0.2">
      <c r="A15898" s="34" t="s">
        <v>116792</v>
      </c>
      <c r="B15898" s="34">
        <v>239</v>
      </c>
      <c r="C15898" s="34">
        <v>289</v>
      </c>
      <c r="D15898" s="34">
        <v>246</v>
      </c>
      <c r="E15898" s="34">
        <v>262</v>
      </c>
      <c r="F15898" s="34">
        <v>207</v>
      </c>
      <c r="G15898" s="34">
        <v>246</v>
      </c>
      <c r="H15898" s="34">
        <v>260</v>
      </c>
      <c r="I15898" s="34">
        <v>258</v>
      </c>
      <c r="J15898" s="34">
        <v>244</v>
      </c>
      <c r="K15898" s="34">
        <v>210</v>
      </c>
      <c r="L15898" s="34">
        <v>219</v>
      </c>
      <c r="M15898" s="34">
        <v>219</v>
      </c>
    </row>
    <row r="15899" spans="1:13" x14ac:dyDescent="0.2">
      <c r="A15899" s="34" t="s">
        <v>116793</v>
      </c>
      <c r="B15899" s="34">
        <v>392</v>
      </c>
      <c r="C15899" s="34">
        <v>295</v>
      </c>
      <c r="D15899" s="34">
        <v>406</v>
      </c>
      <c r="E15899" s="34">
        <v>363</v>
      </c>
      <c r="F15899" s="34">
        <v>387</v>
      </c>
      <c r="G15899" s="34">
        <v>297</v>
      </c>
      <c r="H15899" s="34">
        <v>389</v>
      </c>
      <c r="I15899" s="34">
        <v>332</v>
      </c>
      <c r="J15899" s="34">
        <v>420</v>
      </c>
      <c r="K15899" s="34">
        <v>295</v>
      </c>
      <c r="L15899" s="34">
        <v>400</v>
      </c>
      <c r="M15899" s="34">
        <v>272</v>
      </c>
    </row>
    <row r="15900" spans="1:13" x14ac:dyDescent="0.2">
      <c r="A15900" s="34" t="s">
        <v>116794</v>
      </c>
      <c r="B15900" s="34">
        <v>154</v>
      </c>
      <c r="C15900" s="34">
        <v>155</v>
      </c>
      <c r="D15900" s="34">
        <v>221</v>
      </c>
      <c r="E15900" s="34">
        <v>222</v>
      </c>
      <c r="F15900" s="34">
        <v>213</v>
      </c>
      <c r="G15900" s="34">
        <v>174</v>
      </c>
      <c r="H15900" s="34">
        <v>214</v>
      </c>
      <c r="I15900" s="34">
        <v>164</v>
      </c>
      <c r="J15900" s="34">
        <v>186</v>
      </c>
      <c r="K15900" s="34">
        <v>157</v>
      </c>
      <c r="L15900" s="34">
        <v>162</v>
      </c>
      <c r="M15900" s="34">
        <v>149</v>
      </c>
    </row>
    <row r="15901" spans="1:13" x14ac:dyDescent="0.2">
      <c r="A15901" s="34" t="s">
        <v>116795</v>
      </c>
      <c r="B15901" s="34">
        <v>211</v>
      </c>
      <c r="C15901" s="34">
        <v>313</v>
      </c>
      <c r="D15901" s="34">
        <v>247</v>
      </c>
      <c r="E15901" s="34">
        <v>311</v>
      </c>
      <c r="F15901" s="34">
        <v>270</v>
      </c>
      <c r="G15901" s="34">
        <v>264</v>
      </c>
      <c r="H15901" s="34">
        <v>293</v>
      </c>
      <c r="I15901" s="34">
        <v>285</v>
      </c>
      <c r="J15901" s="34">
        <v>225</v>
      </c>
      <c r="K15901" s="34">
        <v>247</v>
      </c>
      <c r="L15901" s="34">
        <v>303</v>
      </c>
      <c r="M15901" s="34">
        <v>202</v>
      </c>
    </row>
    <row r="15902" spans="1:13" x14ac:dyDescent="0.2">
      <c r="A15902" s="34" t="s">
        <v>116796</v>
      </c>
      <c r="B15902" s="34">
        <v>349</v>
      </c>
      <c r="C15902" s="34">
        <v>464</v>
      </c>
      <c r="D15902" s="34">
        <v>470</v>
      </c>
      <c r="E15902" s="34">
        <v>461</v>
      </c>
      <c r="F15902" s="34">
        <v>372</v>
      </c>
      <c r="G15902" s="34">
        <v>393</v>
      </c>
      <c r="H15902" s="34">
        <v>485</v>
      </c>
      <c r="I15902" s="34">
        <v>450</v>
      </c>
      <c r="J15902" s="34">
        <v>462</v>
      </c>
      <c r="K15902" s="34">
        <v>349</v>
      </c>
      <c r="L15902" s="34">
        <v>457</v>
      </c>
      <c r="M15902" s="34">
        <v>329</v>
      </c>
    </row>
    <row r="15903" spans="1:13" x14ac:dyDescent="0.2">
      <c r="A15903" s="34" t="s">
        <v>116797</v>
      </c>
      <c r="B15903" s="34">
        <v>794</v>
      </c>
      <c r="C15903" s="34">
        <v>798</v>
      </c>
      <c r="D15903" s="34">
        <v>881</v>
      </c>
      <c r="E15903" s="34">
        <v>862</v>
      </c>
      <c r="F15903" s="34">
        <v>822</v>
      </c>
      <c r="G15903" s="34">
        <v>688</v>
      </c>
      <c r="H15903" s="34">
        <v>868</v>
      </c>
      <c r="I15903" s="34">
        <v>765</v>
      </c>
      <c r="J15903" s="34">
        <v>877</v>
      </c>
      <c r="K15903" s="34">
        <v>616</v>
      </c>
      <c r="L15903" s="34">
        <v>853</v>
      </c>
      <c r="M15903" s="34">
        <v>611</v>
      </c>
    </row>
    <row r="15904" spans="1:13" x14ac:dyDescent="0.2">
      <c r="A15904" s="34" t="s">
        <v>116798</v>
      </c>
      <c r="B15904" s="34">
        <v>288</v>
      </c>
      <c r="C15904" s="34">
        <v>338</v>
      </c>
      <c r="D15904" s="34">
        <v>325</v>
      </c>
      <c r="E15904" s="34">
        <v>394</v>
      </c>
      <c r="F15904" s="34">
        <v>349</v>
      </c>
      <c r="G15904" s="34">
        <v>303</v>
      </c>
      <c r="H15904" s="34">
        <v>381</v>
      </c>
      <c r="I15904" s="34">
        <v>357</v>
      </c>
      <c r="J15904" s="34">
        <v>379</v>
      </c>
      <c r="K15904" s="34">
        <v>259</v>
      </c>
      <c r="L15904" s="34">
        <v>336</v>
      </c>
      <c r="M15904" s="34">
        <v>237</v>
      </c>
    </row>
    <row r="15905" spans="1:13" x14ac:dyDescent="0.2">
      <c r="A15905" s="34" t="s">
        <v>116799</v>
      </c>
      <c r="B15905" s="34">
        <v>621</v>
      </c>
      <c r="C15905" s="34">
        <v>598</v>
      </c>
      <c r="D15905" s="34">
        <v>574</v>
      </c>
      <c r="E15905" s="34">
        <v>680</v>
      </c>
      <c r="F15905" s="34">
        <v>619</v>
      </c>
      <c r="G15905" s="34">
        <v>550</v>
      </c>
      <c r="H15905" s="34">
        <v>690</v>
      </c>
      <c r="I15905" s="34">
        <v>575</v>
      </c>
      <c r="J15905" s="34">
        <v>653</v>
      </c>
      <c r="K15905" s="34">
        <v>486</v>
      </c>
      <c r="L15905" s="34">
        <v>594</v>
      </c>
      <c r="M15905" s="34">
        <v>436</v>
      </c>
    </row>
    <row r="15906" spans="1:13" x14ac:dyDescent="0.2">
      <c r="A15906" s="34" t="s">
        <v>116800</v>
      </c>
      <c r="B15906" s="34">
        <v>451</v>
      </c>
      <c r="C15906" s="34">
        <v>382</v>
      </c>
      <c r="D15906" s="34">
        <v>469</v>
      </c>
      <c r="E15906" s="34">
        <v>470</v>
      </c>
      <c r="F15906" s="34">
        <v>451</v>
      </c>
      <c r="G15906" s="34">
        <v>366</v>
      </c>
      <c r="H15906" s="34">
        <v>529</v>
      </c>
      <c r="I15906" s="34">
        <v>415</v>
      </c>
      <c r="J15906" s="34">
        <v>448</v>
      </c>
      <c r="K15906" s="34">
        <v>360</v>
      </c>
      <c r="L15906" s="34">
        <v>482</v>
      </c>
      <c r="M15906" s="34">
        <v>357</v>
      </c>
    </row>
    <row r="15907" spans="1:13" x14ac:dyDescent="0.2">
      <c r="A15907" s="34" t="s">
        <v>116801</v>
      </c>
      <c r="B15907" s="34">
        <v>243</v>
      </c>
      <c r="C15907" s="34">
        <v>221</v>
      </c>
      <c r="D15907" s="34">
        <v>293</v>
      </c>
      <c r="E15907" s="34">
        <v>239</v>
      </c>
      <c r="F15907" s="34">
        <v>259</v>
      </c>
      <c r="G15907" s="34">
        <v>211</v>
      </c>
      <c r="H15907" s="34">
        <v>258</v>
      </c>
      <c r="I15907" s="34">
        <v>241</v>
      </c>
      <c r="J15907" s="34">
        <v>268</v>
      </c>
      <c r="K15907" s="34">
        <v>244</v>
      </c>
      <c r="L15907" s="34">
        <v>263</v>
      </c>
      <c r="M15907" s="34">
        <v>184</v>
      </c>
    </row>
    <row r="15908" spans="1:13" x14ac:dyDescent="0.2">
      <c r="A15908" s="34" t="s">
        <v>116802</v>
      </c>
      <c r="B15908" s="34">
        <v>121</v>
      </c>
      <c r="C15908" s="34">
        <v>190</v>
      </c>
      <c r="D15908" s="34">
        <v>213</v>
      </c>
      <c r="E15908" s="34">
        <v>199</v>
      </c>
      <c r="F15908" s="34">
        <v>185</v>
      </c>
      <c r="G15908" s="34">
        <v>214</v>
      </c>
      <c r="H15908" s="34">
        <v>205</v>
      </c>
      <c r="I15908" s="34">
        <v>216</v>
      </c>
      <c r="J15908" s="34">
        <v>235</v>
      </c>
      <c r="K15908" s="34">
        <v>179</v>
      </c>
      <c r="L15908" s="34">
        <v>203</v>
      </c>
      <c r="M15908" s="34">
        <v>197</v>
      </c>
    </row>
    <row r="15909" spans="1:13" x14ac:dyDescent="0.2">
      <c r="A15909" s="34" t="s">
        <v>116803</v>
      </c>
      <c r="B15909" s="34">
        <v>223</v>
      </c>
      <c r="C15909" s="34">
        <v>235</v>
      </c>
      <c r="D15909" s="34">
        <v>216</v>
      </c>
      <c r="E15909" s="34">
        <v>266</v>
      </c>
      <c r="F15909" s="34">
        <v>196</v>
      </c>
      <c r="G15909" s="34">
        <v>220</v>
      </c>
      <c r="H15909" s="34">
        <v>228</v>
      </c>
      <c r="I15909" s="34">
        <v>207</v>
      </c>
      <c r="J15909" s="34">
        <v>258</v>
      </c>
      <c r="K15909" s="34">
        <v>194</v>
      </c>
      <c r="L15909" s="34">
        <v>240</v>
      </c>
      <c r="M15909" s="34">
        <v>170</v>
      </c>
    </row>
    <row r="15910" spans="1:13" x14ac:dyDescent="0.2">
      <c r="A15910" s="34" t="s">
        <v>116804</v>
      </c>
      <c r="B15910" s="34">
        <v>77</v>
      </c>
      <c r="C15910" s="34">
        <v>69</v>
      </c>
      <c r="D15910" s="34">
        <v>90</v>
      </c>
      <c r="E15910" s="34">
        <v>96</v>
      </c>
      <c r="F15910" s="34">
        <v>75</v>
      </c>
      <c r="G15910" s="34">
        <v>90</v>
      </c>
      <c r="H15910" s="34">
        <v>72</v>
      </c>
      <c r="I15910" s="34">
        <v>75</v>
      </c>
      <c r="J15910" s="34">
        <v>86</v>
      </c>
      <c r="K15910" s="34">
        <v>62</v>
      </c>
      <c r="L15910" s="34">
        <v>76</v>
      </c>
      <c r="M15910" s="34">
        <v>72</v>
      </c>
    </row>
    <row r="15911" spans="1:13" x14ac:dyDescent="0.2">
      <c r="A15911" s="34" t="s">
        <v>116805</v>
      </c>
      <c r="B15911" s="34">
        <v>155</v>
      </c>
      <c r="C15911" s="34">
        <v>115</v>
      </c>
      <c r="D15911" s="34">
        <v>161</v>
      </c>
      <c r="E15911" s="34">
        <v>141</v>
      </c>
      <c r="F15911" s="34">
        <v>129</v>
      </c>
      <c r="G15911" s="34">
        <v>136</v>
      </c>
      <c r="H15911" s="34">
        <v>121</v>
      </c>
      <c r="I15911" s="34">
        <v>121</v>
      </c>
      <c r="J15911" s="34">
        <v>153</v>
      </c>
      <c r="K15911" s="34">
        <v>83</v>
      </c>
      <c r="L15911" s="34">
        <v>157</v>
      </c>
      <c r="M15911" s="34">
        <v>112</v>
      </c>
    </row>
    <row r="15912" spans="1:13" x14ac:dyDescent="0.2">
      <c r="A15912" s="34" t="s">
        <v>116806</v>
      </c>
      <c r="B15912" s="34">
        <v>176</v>
      </c>
      <c r="C15912" s="34">
        <v>138</v>
      </c>
      <c r="D15912" s="34">
        <v>145</v>
      </c>
      <c r="E15912" s="34">
        <v>179</v>
      </c>
      <c r="F15912" s="34">
        <v>142</v>
      </c>
      <c r="G15912" s="34">
        <v>137</v>
      </c>
      <c r="H15912" s="34">
        <v>108</v>
      </c>
      <c r="I15912" s="34">
        <v>148</v>
      </c>
      <c r="J15912" s="34">
        <v>165</v>
      </c>
      <c r="K15912" s="34">
        <v>91</v>
      </c>
      <c r="L15912" s="34">
        <v>179</v>
      </c>
      <c r="M15912" s="34">
        <v>104</v>
      </c>
    </row>
    <row r="15913" spans="1:13" x14ac:dyDescent="0.2">
      <c r="A15913" s="34" t="s">
        <v>116807</v>
      </c>
      <c r="B15913" s="34">
        <v>166</v>
      </c>
      <c r="C15913" s="34">
        <v>214</v>
      </c>
      <c r="D15913" s="34">
        <v>217</v>
      </c>
      <c r="E15913" s="34">
        <v>162</v>
      </c>
      <c r="F15913" s="34">
        <v>173</v>
      </c>
      <c r="G15913" s="34">
        <v>149</v>
      </c>
      <c r="H15913" s="34">
        <v>202</v>
      </c>
      <c r="I15913" s="34">
        <v>181</v>
      </c>
      <c r="J15913" s="34">
        <v>187</v>
      </c>
      <c r="K15913" s="34">
        <v>165</v>
      </c>
      <c r="L15913" s="34">
        <v>256</v>
      </c>
      <c r="M15913" s="34">
        <v>158</v>
      </c>
    </row>
    <row r="15914" spans="1:13" x14ac:dyDescent="0.2">
      <c r="A15914" s="34" t="s">
        <v>116808</v>
      </c>
      <c r="B15914" s="34">
        <v>143</v>
      </c>
      <c r="C15914" s="34">
        <v>204</v>
      </c>
      <c r="D15914" s="34">
        <v>181</v>
      </c>
      <c r="E15914" s="34">
        <v>151</v>
      </c>
      <c r="F15914" s="34">
        <v>177</v>
      </c>
      <c r="G15914" s="34">
        <v>149</v>
      </c>
      <c r="H15914" s="34">
        <v>228</v>
      </c>
      <c r="I15914" s="34">
        <v>196</v>
      </c>
      <c r="J15914" s="34">
        <v>218</v>
      </c>
      <c r="K15914" s="34">
        <v>164</v>
      </c>
      <c r="L15914" s="34">
        <v>232</v>
      </c>
      <c r="M15914" s="34">
        <v>143</v>
      </c>
    </row>
    <row r="15915" spans="1:13" x14ac:dyDescent="0.2">
      <c r="A15915" s="34" t="s">
        <v>116809</v>
      </c>
      <c r="B15915" s="34">
        <v>75</v>
      </c>
      <c r="C15915" s="34">
        <v>179</v>
      </c>
      <c r="D15915" s="34">
        <v>130</v>
      </c>
      <c r="E15915" s="34">
        <v>180</v>
      </c>
      <c r="F15915" s="34">
        <v>175</v>
      </c>
      <c r="G15915" s="34">
        <v>187</v>
      </c>
      <c r="H15915" s="34">
        <v>122</v>
      </c>
      <c r="I15915" s="34">
        <v>148</v>
      </c>
      <c r="J15915" s="34">
        <v>148</v>
      </c>
      <c r="K15915" s="34">
        <v>151</v>
      </c>
      <c r="L15915" s="34">
        <v>138</v>
      </c>
      <c r="M15915" s="34">
        <v>134</v>
      </c>
    </row>
    <row r="15916" spans="1:13" x14ac:dyDescent="0.2">
      <c r="A15916" s="34" t="s">
        <v>116810</v>
      </c>
      <c r="B15916" s="34">
        <v>362</v>
      </c>
      <c r="C15916" s="34">
        <v>254</v>
      </c>
      <c r="D15916" s="34">
        <v>333</v>
      </c>
      <c r="E15916" s="34">
        <v>315</v>
      </c>
      <c r="F15916" s="34">
        <v>288</v>
      </c>
      <c r="G15916" s="34">
        <v>276</v>
      </c>
      <c r="H15916" s="34">
        <v>342</v>
      </c>
      <c r="I15916" s="34">
        <v>311</v>
      </c>
      <c r="J15916" s="34">
        <v>398</v>
      </c>
      <c r="K15916" s="34">
        <v>257</v>
      </c>
      <c r="L15916" s="34">
        <v>363</v>
      </c>
      <c r="M15916" s="34">
        <v>273</v>
      </c>
    </row>
    <row r="15917" spans="1:13" x14ac:dyDescent="0.2">
      <c r="A15917" s="34" t="s">
        <v>116811</v>
      </c>
      <c r="B15917" s="34">
        <v>236</v>
      </c>
      <c r="C15917" s="34">
        <v>191</v>
      </c>
      <c r="D15917" s="34">
        <v>181</v>
      </c>
      <c r="E15917" s="34">
        <v>229</v>
      </c>
      <c r="F15917" s="34">
        <v>191</v>
      </c>
      <c r="G15917" s="34">
        <v>173</v>
      </c>
      <c r="H15917" s="34">
        <v>234</v>
      </c>
      <c r="I15917" s="34">
        <v>184</v>
      </c>
      <c r="J15917" s="34">
        <v>260</v>
      </c>
      <c r="K15917" s="34">
        <v>182</v>
      </c>
      <c r="L15917" s="34">
        <v>189</v>
      </c>
      <c r="M15917" s="34">
        <v>138</v>
      </c>
    </row>
    <row r="15918" spans="1:13" x14ac:dyDescent="0.2">
      <c r="A15918" s="34" t="s">
        <v>116812</v>
      </c>
      <c r="B15918" s="34">
        <v>105</v>
      </c>
      <c r="C15918" s="34">
        <v>108</v>
      </c>
      <c r="D15918" s="34">
        <v>106</v>
      </c>
      <c r="E15918" s="34">
        <v>130</v>
      </c>
      <c r="F15918" s="34">
        <v>144</v>
      </c>
      <c r="G15918" s="34">
        <v>127</v>
      </c>
      <c r="H15918" s="34">
        <v>145</v>
      </c>
      <c r="I15918" s="34">
        <v>111</v>
      </c>
      <c r="J15918" s="34">
        <v>127</v>
      </c>
      <c r="K15918" s="34">
        <v>87</v>
      </c>
      <c r="L15918" s="34">
        <v>101</v>
      </c>
      <c r="M15918" s="34">
        <v>116</v>
      </c>
    </row>
    <row r="15919" spans="1:13" x14ac:dyDescent="0.2">
      <c r="A15919" s="34" t="s">
        <v>116813</v>
      </c>
      <c r="B15919" s="34">
        <v>161</v>
      </c>
      <c r="C15919" s="34">
        <v>179</v>
      </c>
      <c r="D15919" s="34">
        <v>163</v>
      </c>
      <c r="E15919" s="34">
        <v>168</v>
      </c>
      <c r="F15919" s="34">
        <v>154</v>
      </c>
      <c r="G15919" s="34">
        <v>145</v>
      </c>
      <c r="H15919" s="34">
        <v>172</v>
      </c>
      <c r="I15919" s="34">
        <v>161</v>
      </c>
      <c r="J15919" s="34">
        <v>152</v>
      </c>
      <c r="K15919" s="34">
        <v>138</v>
      </c>
      <c r="L15919" s="34">
        <v>182</v>
      </c>
      <c r="M15919" s="34">
        <v>156</v>
      </c>
    </row>
    <row r="15920" spans="1:13" x14ac:dyDescent="0.2">
      <c r="A15920" s="34" t="s">
        <v>116814</v>
      </c>
      <c r="B15920" s="34">
        <v>165</v>
      </c>
      <c r="C15920" s="34">
        <v>188</v>
      </c>
      <c r="D15920" s="34">
        <v>229</v>
      </c>
      <c r="E15920" s="34">
        <v>183</v>
      </c>
      <c r="F15920" s="34">
        <v>210</v>
      </c>
      <c r="G15920" s="34">
        <v>173</v>
      </c>
      <c r="H15920" s="34">
        <v>192</v>
      </c>
      <c r="I15920" s="34">
        <v>218</v>
      </c>
      <c r="J15920" s="34">
        <v>241</v>
      </c>
      <c r="K15920" s="34">
        <v>196</v>
      </c>
      <c r="L15920" s="34">
        <v>199</v>
      </c>
      <c r="M15920" s="34">
        <v>169</v>
      </c>
    </row>
    <row r="15921" spans="1:13" x14ac:dyDescent="0.2">
      <c r="A15921" s="34" t="s">
        <v>116815</v>
      </c>
      <c r="B15921" s="34">
        <v>342</v>
      </c>
      <c r="C15921" s="34">
        <v>266</v>
      </c>
      <c r="D15921" s="34">
        <v>346</v>
      </c>
      <c r="E15921" s="34">
        <v>364</v>
      </c>
      <c r="F15921" s="34">
        <v>303</v>
      </c>
      <c r="G15921" s="34">
        <v>301</v>
      </c>
      <c r="H15921" s="34">
        <v>311</v>
      </c>
      <c r="I15921" s="34">
        <v>305</v>
      </c>
      <c r="J15921" s="34">
        <v>358</v>
      </c>
      <c r="K15921" s="34">
        <v>248</v>
      </c>
      <c r="L15921" s="34">
        <v>337</v>
      </c>
      <c r="M15921" s="34">
        <v>214</v>
      </c>
    </row>
    <row r="15922" spans="1:13" x14ac:dyDescent="0.2">
      <c r="A15922" s="34" t="s">
        <v>116816</v>
      </c>
      <c r="B15922" s="34">
        <v>283</v>
      </c>
      <c r="C15922" s="34">
        <v>277</v>
      </c>
      <c r="D15922" s="34">
        <v>276</v>
      </c>
      <c r="E15922" s="34">
        <v>269</v>
      </c>
      <c r="F15922" s="34">
        <v>226</v>
      </c>
      <c r="G15922" s="34">
        <v>210</v>
      </c>
      <c r="H15922" s="34">
        <v>267</v>
      </c>
      <c r="I15922" s="34">
        <v>243</v>
      </c>
      <c r="J15922" s="34">
        <v>244</v>
      </c>
      <c r="K15922" s="34">
        <v>197</v>
      </c>
      <c r="L15922" s="34">
        <v>220</v>
      </c>
      <c r="M15922" s="34">
        <v>234</v>
      </c>
    </row>
    <row r="15923" spans="1:13" x14ac:dyDescent="0.2">
      <c r="A15923" s="34" t="s">
        <v>116817</v>
      </c>
      <c r="B15923" s="34">
        <v>449</v>
      </c>
      <c r="C15923" s="34">
        <v>615</v>
      </c>
      <c r="D15923" s="34">
        <v>610</v>
      </c>
      <c r="E15923" s="34">
        <v>608</v>
      </c>
      <c r="F15923" s="34">
        <v>472</v>
      </c>
      <c r="G15923" s="34">
        <v>582</v>
      </c>
      <c r="H15923" s="34">
        <v>618</v>
      </c>
      <c r="I15923" s="34">
        <v>569</v>
      </c>
      <c r="J15923" s="34">
        <v>626</v>
      </c>
      <c r="K15923" s="34">
        <v>581</v>
      </c>
      <c r="L15923" s="34">
        <v>486</v>
      </c>
      <c r="M15923" s="34">
        <v>508</v>
      </c>
    </row>
    <row r="15924" spans="1:13" x14ac:dyDescent="0.2">
      <c r="A15924" s="34" t="s">
        <v>116818</v>
      </c>
      <c r="B15924" s="34">
        <v>775</v>
      </c>
      <c r="C15924" s="34">
        <v>773</v>
      </c>
      <c r="D15924" s="34">
        <v>760</v>
      </c>
      <c r="E15924" s="34">
        <v>868</v>
      </c>
      <c r="F15924" s="34">
        <v>873</v>
      </c>
      <c r="G15924" s="34">
        <v>712</v>
      </c>
      <c r="H15924" s="34">
        <v>868</v>
      </c>
      <c r="I15924" s="34">
        <v>841</v>
      </c>
      <c r="J15924" s="34">
        <v>926</v>
      </c>
      <c r="K15924" s="34">
        <v>676</v>
      </c>
      <c r="L15924" s="34">
        <v>973</v>
      </c>
      <c r="M15924" s="34">
        <v>596</v>
      </c>
    </row>
    <row r="15925" spans="1:13" x14ac:dyDescent="0.2">
      <c r="A15925" s="34" t="s">
        <v>116819</v>
      </c>
      <c r="B15925" s="34">
        <v>346</v>
      </c>
      <c r="C15925" s="34">
        <v>384</v>
      </c>
      <c r="D15925" s="34">
        <v>430</v>
      </c>
      <c r="E15925" s="34">
        <v>406</v>
      </c>
      <c r="F15925" s="34">
        <v>414</v>
      </c>
      <c r="G15925" s="34">
        <v>377</v>
      </c>
      <c r="H15925" s="34">
        <v>467</v>
      </c>
      <c r="I15925" s="34">
        <v>364</v>
      </c>
      <c r="J15925" s="34">
        <v>408</v>
      </c>
      <c r="K15925" s="34">
        <v>324</v>
      </c>
      <c r="L15925" s="34">
        <v>407</v>
      </c>
      <c r="M15925" s="34">
        <v>316</v>
      </c>
    </row>
    <row r="15926" spans="1:13" x14ac:dyDescent="0.2">
      <c r="A15926" s="34" t="s">
        <v>116820</v>
      </c>
      <c r="B15926" s="34">
        <v>181</v>
      </c>
      <c r="C15926" s="34">
        <v>283</v>
      </c>
      <c r="D15926" s="34">
        <v>305</v>
      </c>
      <c r="E15926" s="34">
        <v>265</v>
      </c>
      <c r="F15926" s="34">
        <v>267</v>
      </c>
      <c r="G15926" s="34">
        <v>249</v>
      </c>
      <c r="H15926" s="34">
        <v>298</v>
      </c>
      <c r="I15926" s="34">
        <v>284</v>
      </c>
      <c r="J15926" s="34">
        <v>281</v>
      </c>
      <c r="K15926" s="34">
        <v>172</v>
      </c>
      <c r="L15926" s="34">
        <v>324</v>
      </c>
      <c r="M15926" s="34">
        <v>188</v>
      </c>
    </row>
    <row r="15927" spans="1:13" x14ac:dyDescent="0.2">
      <c r="A15927" s="34" t="s">
        <v>116821</v>
      </c>
      <c r="B15927" s="34">
        <v>501</v>
      </c>
      <c r="C15927" s="34">
        <v>467</v>
      </c>
      <c r="D15927" s="34">
        <v>501</v>
      </c>
      <c r="E15927" s="34">
        <v>483</v>
      </c>
      <c r="F15927" s="34">
        <v>458</v>
      </c>
      <c r="G15927" s="34">
        <v>433</v>
      </c>
      <c r="H15927" s="34">
        <v>547</v>
      </c>
      <c r="I15927" s="34">
        <v>416</v>
      </c>
      <c r="J15927" s="34">
        <v>542</v>
      </c>
      <c r="K15927" s="34">
        <v>393</v>
      </c>
      <c r="L15927" s="34">
        <v>429</v>
      </c>
      <c r="M15927" s="34">
        <v>358</v>
      </c>
    </row>
    <row r="15928" spans="1:13" x14ac:dyDescent="0.2">
      <c r="A15928" s="34" t="s">
        <v>116822</v>
      </c>
      <c r="B15928" s="34">
        <v>208</v>
      </c>
      <c r="C15928" s="34">
        <v>254</v>
      </c>
      <c r="D15928" s="34">
        <v>263</v>
      </c>
      <c r="E15928" s="34">
        <v>273</v>
      </c>
      <c r="F15928" s="34">
        <v>185</v>
      </c>
      <c r="G15928" s="34">
        <v>254</v>
      </c>
      <c r="H15928" s="34">
        <v>229</v>
      </c>
      <c r="I15928" s="34">
        <v>290</v>
      </c>
      <c r="J15928" s="34">
        <v>259</v>
      </c>
      <c r="K15928" s="34">
        <v>229</v>
      </c>
      <c r="L15928" s="34">
        <v>242</v>
      </c>
      <c r="M15928" s="34">
        <v>261</v>
      </c>
    </row>
    <row r="15929" spans="1:13" x14ac:dyDescent="0.2">
      <c r="A15929" s="34" t="s">
        <v>116823</v>
      </c>
      <c r="B15929" s="34">
        <v>225</v>
      </c>
      <c r="C15929" s="34">
        <v>159</v>
      </c>
      <c r="D15929" s="34">
        <v>229</v>
      </c>
      <c r="E15929" s="34">
        <v>189</v>
      </c>
      <c r="F15929" s="34">
        <v>178</v>
      </c>
      <c r="G15929" s="34">
        <v>185</v>
      </c>
      <c r="H15929" s="34">
        <v>220</v>
      </c>
      <c r="I15929" s="34">
        <v>237</v>
      </c>
      <c r="J15929" s="34">
        <v>179</v>
      </c>
      <c r="K15929" s="34">
        <v>155</v>
      </c>
      <c r="L15929" s="34">
        <v>214</v>
      </c>
      <c r="M15929" s="34">
        <v>146</v>
      </c>
    </row>
    <row r="15930" spans="1:13" x14ac:dyDescent="0.2">
      <c r="A15930" s="34" t="s">
        <v>116824</v>
      </c>
      <c r="B15930" s="34">
        <v>250</v>
      </c>
      <c r="C15930" s="34">
        <v>206</v>
      </c>
      <c r="D15930" s="34">
        <v>222</v>
      </c>
      <c r="E15930" s="34">
        <v>224</v>
      </c>
      <c r="F15930" s="34">
        <v>204</v>
      </c>
      <c r="G15930" s="34">
        <v>246</v>
      </c>
      <c r="H15930" s="34">
        <v>243</v>
      </c>
      <c r="I15930" s="34">
        <v>230</v>
      </c>
      <c r="J15930" s="34">
        <v>238</v>
      </c>
      <c r="K15930" s="34">
        <v>171</v>
      </c>
      <c r="L15930" s="34">
        <v>218</v>
      </c>
      <c r="M15930" s="34">
        <v>166</v>
      </c>
    </row>
    <row r="15931" spans="1:13" x14ac:dyDescent="0.2">
      <c r="A15931" s="34" t="s">
        <v>116825</v>
      </c>
      <c r="B15931" s="34">
        <v>161</v>
      </c>
      <c r="C15931" s="34">
        <v>152</v>
      </c>
      <c r="D15931" s="34">
        <v>180</v>
      </c>
      <c r="E15931" s="34">
        <v>168</v>
      </c>
      <c r="F15931" s="34">
        <v>189</v>
      </c>
      <c r="G15931" s="34">
        <v>153</v>
      </c>
      <c r="H15931" s="34">
        <v>222</v>
      </c>
      <c r="I15931" s="34">
        <v>175</v>
      </c>
      <c r="J15931" s="34">
        <v>194</v>
      </c>
      <c r="K15931" s="34">
        <v>130</v>
      </c>
      <c r="L15931" s="34">
        <v>157</v>
      </c>
      <c r="M15931" s="34">
        <v>124</v>
      </c>
    </row>
    <row r="15932" spans="1:13" x14ac:dyDescent="0.2">
      <c r="A15932" s="34" t="s">
        <v>116826</v>
      </c>
      <c r="B15932" s="34">
        <v>307</v>
      </c>
      <c r="C15932" s="34">
        <v>391</v>
      </c>
      <c r="D15932" s="34">
        <v>297</v>
      </c>
      <c r="E15932" s="34">
        <v>399</v>
      </c>
      <c r="F15932" s="34">
        <v>311</v>
      </c>
      <c r="G15932" s="34">
        <v>348</v>
      </c>
      <c r="H15932" s="34">
        <v>414</v>
      </c>
      <c r="I15932" s="34">
        <v>347</v>
      </c>
      <c r="J15932" s="34">
        <v>365</v>
      </c>
      <c r="K15932" s="34">
        <v>288</v>
      </c>
      <c r="L15932" s="34">
        <v>326</v>
      </c>
      <c r="M15932" s="34">
        <v>237</v>
      </c>
    </row>
    <row r="15933" spans="1:13" x14ac:dyDescent="0.2">
      <c r="A15933" s="34" t="s">
        <v>116827</v>
      </c>
      <c r="B15933" s="34">
        <v>177</v>
      </c>
      <c r="C15933" s="34">
        <v>180</v>
      </c>
      <c r="D15933" s="34">
        <v>149</v>
      </c>
      <c r="E15933" s="34">
        <v>169</v>
      </c>
      <c r="F15933" s="34">
        <v>174</v>
      </c>
      <c r="G15933" s="34">
        <v>144</v>
      </c>
      <c r="H15933" s="34">
        <v>225</v>
      </c>
      <c r="I15933" s="34">
        <v>164</v>
      </c>
      <c r="J15933" s="34">
        <v>185</v>
      </c>
      <c r="K15933" s="34">
        <v>131</v>
      </c>
      <c r="L15933" s="34">
        <v>159</v>
      </c>
      <c r="M15933" s="34">
        <v>140</v>
      </c>
    </row>
    <row r="15934" spans="1:13" x14ac:dyDescent="0.2">
      <c r="A15934" s="34" t="s">
        <v>116828</v>
      </c>
      <c r="B15934" s="34">
        <v>185</v>
      </c>
      <c r="C15934" s="34">
        <v>211</v>
      </c>
      <c r="D15934" s="34">
        <v>180</v>
      </c>
      <c r="E15934" s="34">
        <v>223</v>
      </c>
      <c r="F15934" s="34">
        <v>224</v>
      </c>
      <c r="G15934" s="34">
        <v>183</v>
      </c>
      <c r="H15934" s="34">
        <v>247</v>
      </c>
      <c r="I15934" s="34">
        <v>161</v>
      </c>
      <c r="J15934" s="34">
        <v>176</v>
      </c>
      <c r="K15934" s="34">
        <v>149</v>
      </c>
      <c r="L15934" s="34">
        <v>210</v>
      </c>
      <c r="M15934" s="34">
        <v>130</v>
      </c>
    </row>
    <row r="15935" spans="1:13" x14ac:dyDescent="0.2">
      <c r="A15935" s="34" t="s">
        <v>116829</v>
      </c>
      <c r="B15935" s="34">
        <v>607</v>
      </c>
      <c r="C15935" s="34">
        <v>561</v>
      </c>
      <c r="D15935" s="34">
        <v>617</v>
      </c>
      <c r="E15935" s="34">
        <v>572</v>
      </c>
      <c r="F15935" s="34">
        <v>544</v>
      </c>
      <c r="G15935" s="34">
        <v>559</v>
      </c>
      <c r="H15935" s="34">
        <v>623</v>
      </c>
      <c r="I15935" s="34">
        <v>580</v>
      </c>
      <c r="J15935" s="34">
        <v>670</v>
      </c>
      <c r="K15935" s="34">
        <v>428</v>
      </c>
      <c r="L15935" s="34">
        <v>590</v>
      </c>
      <c r="M15935" s="34">
        <v>412</v>
      </c>
    </row>
    <row r="15936" spans="1:13" x14ac:dyDescent="0.2">
      <c r="A15936" s="34" t="s">
        <v>116830</v>
      </c>
      <c r="B15936" s="34">
        <v>111</v>
      </c>
      <c r="C15936" s="34">
        <v>137</v>
      </c>
      <c r="D15936" s="34">
        <v>130</v>
      </c>
      <c r="E15936" s="34">
        <v>138</v>
      </c>
      <c r="F15936" s="34">
        <v>122</v>
      </c>
      <c r="G15936" s="34">
        <v>139</v>
      </c>
      <c r="H15936" s="34">
        <v>134</v>
      </c>
      <c r="I15936" s="34">
        <v>135</v>
      </c>
      <c r="J15936" s="34">
        <v>148</v>
      </c>
      <c r="K15936" s="34">
        <v>101</v>
      </c>
      <c r="L15936" s="34">
        <v>81</v>
      </c>
      <c r="M15936" s="34">
        <v>117</v>
      </c>
    </row>
    <row r="15937" spans="1:13" x14ac:dyDescent="0.2">
      <c r="A15937" s="34" t="s">
        <v>116831</v>
      </c>
      <c r="B15937" s="34">
        <v>356</v>
      </c>
      <c r="C15937" s="34">
        <v>371</v>
      </c>
      <c r="D15937" s="34">
        <v>476</v>
      </c>
      <c r="E15937" s="34">
        <v>417</v>
      </c>
      <c r="F15937" s="34">
        <v>383</v>
      </c>
      <c r="G15937" s="34">
        <v>354</v>
      </c>
      <c r="H15937" s="34">
        <v>451</v>
      </c>
      <c r="I15937" s="34">
        <v>365</v>
      </c>
      <c r="J15937" s="34">
        <v>471</v>
      </c>
      <c r="K15937" s="34">
        <v>342</v>
      </c>
      <c r="L15937" s="34">
        <v>379</v>
      </c>
      <c r="M15937" s="34">
        <v>303</v>
      </c>
    </row>
    <row r="15938" spans="1:13" x14ac:dyDescent="0.2">
      <c r="A15938" s="34" t="s">
        <v>116832</v>
      </c>
      <c r="B15938" s="34">
        <v>152</v>
      </c>
      <c r="C15938" s="34">
        <v>164</v>
      </c>
      <c r="D15938" s="34">
        <v>146</v>
      </c>
      <c r="E15938" s="34">
        <v>137</v>
      </c>
      <c r="F15938" s="34">
        <v>157</v>
      </c>
      <c r="G15938" s="34">
        <v>159</v>
      </c>
      <c r="H15938" s="34">
        <v>184</v>
      </c>
      <c r="I15938" s="34">
        <v>161</v>
      </c>
      <c r="J15938" s="34">
        <v>160</v>
      </c>
      <c r="K15938" s="34">
        <v>132</v>
      </c>
      <c r="L15938" s="34">
        <v>117</v>
      </c>
      <c r="M15938" s="34">
        <v>140</v>
      </c>
    </row>
    <row r="15939" spans="1:13" x14ac:dyDescent="0.2">
      <c r="A15939" s="34" t="s">
        <v>116833</v>
      </c>
      <c r="B15939" s="34">
        <v>401</v>
      </c>
      <c r="C15939" s="34">
        <v>396</v>
      </c>
      <c r="D15939" s="34">
        <v>432</v>
      </c>
      <c r="E15939" s="34">
        <v>481</v>
      </c>
      <c r="F15939" s="34">
        <v>367</v>
      </c>
      <c r="G15939" s="34">
        <v>371</v>
      </c>
      <c r="H15939" s="34">
        <v>417</v>
      </c>
      <c r="I15939" s="34">
        <v>416</v>
      </c>
      <c r="J15939" s="34">
        <v>403</v>
      </c>
      <c r="K15939" s="34">
        <v>395</v>
      </c>
      <c r="L15939" s="34">
        <v>453</v>
      </c>
      <c r="M15939" s="34">
        <v>349</v>
      </c>
    </row>
    <row r="15940" spans="1:13" x14ac:dyDescent="0.2">
      <c r="A15940" s="34" t="s">
        <v>116834</v>
      </c>
      <c r="B15940" s="34">
        <v>479</v>
      </c>
      <c r="C15940" s="34">
        <v>395</v>
      </c>
      <c r="D15940" s="34">
        <v>498</v>
      </c>
      <c r="E15940" s="34">
        <v>580</v>
      </c>
      <c r="F15940" s="34">
        <v>480</v>
      </c>
      <c r="G15940" s="34">
        <v>437</v>
      </c>
      <c r="H15940" s="34">
        <v>419</v>
      </c>
      <c r="I15940" s="34">
        <v>435</v>
      </c>
      <c r="J15940" s="34">
        <v>530</v>
      </c>
      <c r="K15940" s="34">
        <v>423</v>
      </c>
      <c r="L15940" s="34">
        <v>422</v>
      </c>
      <c r="M15940" s="34">
        <v>374</v>
      </c>
    </row>
    <row r="15941" spans="1:13" x14ac:dyDescent="0.2">
      <c r="A15941" s="34" t="s">
        <v>116835</v>
      </c>
      <c r="B15941" s="34">
        <v>481</v>
      </c>
      <c r="C15941" s="34">
        <v>427</v>
      </c>
      <c r="D15941" s="34">
        <v>478</v>
      </c>
      <c r="E15941" s="34">
        <v>459</v>
      </c>
      <c r="F15941" s="34">
        <v>471</v>
      </c>
      <c r="G15941" s="34">
        <v>451</v>
      </c>
      <c r="H15941" s="34">
        <v>498</v>
      </c>
      <c r="I15941" s="34">
        <v>421</v>
      </c>
      <c r="J15941" s="34">
        <v>478</v>
      </c>
      <c r="K15941" s="34">
        <v>332</v>
      </c>
      <c r="L15941" s="34">
        <v>582</v>
      </c>
      <c r="M15941" s="34">
        <v>392</v>
      </c>
    </row>
    <row r="15942" spans="1:13" x14ac:dyDescent="0.2">
      <c r="A15942" s="34" t="s">
        <v>116836</v>
      </c>
      <c r="B15942" s="34">
        <v>324</v>
      </c>
      <c r="C15942" s="34">
        <v>415</v>
      </c>
      <c r="D15942" s="34">
        <v>374</v>
      </c>
      <c r="E15942" s="34">
        <v>368</v>
      </c>
      <c r="F15942" s="34">
        <v>291</v>
      </c>
      <c r="G15942" s="34">
        <v>362</v>
      </c>
      <c r="H15942" s="34">
        <v>352</v>
      </c>
      <c r="I15942" s="34">
        <v>355</v>
      </c>
      <c r="J15942" s="34">
        <v>312</v>
      </c>
      <c r="K15942" s="34">
        <v>306</v>
      </c>
      <c r="L15942" s="34">
        <v>348</v>
      </c>
      <c r="M15942" s="34">
        <v>249</v>
      </c>
    </row>
    <row r="15943" spans="1:13" x14ac:dyDescent="0.2">
      <c r="A15943" s="34" t="s">
        <v>116837</v>
      </c>
      <c r="B15943" s="34">
        <v>609</v>
      </c>
      <c r="C15943" s="34">
        <v>738</v>
      </c>
      <c r="D15943" s="34">
        <v>701</v>
      </c>
      <c r="E15943" s="34">
        <v>758</v>
      </c>
      <c r="F15943" s="34">
        <v>542</v>
      </c>
      <c r="G15943" s="34">
        <v>634</v>
      </c>
      <c r="H15943" s="34">
        <v>640</v>
      </c>
      <c r="I15943" s="34">
        <v>694</v>
      </c>
      <c r="J15943" s="34">
        <v>587</v>
      </c>
      <c r="K15943" s="34">
        <v>574</v>
      </c>
      <c r="L15943" s="34">
        <v>607</v>
      </c>
      <c r="M15943" s="34">
        <v>501</v>
      </c>
    </row>
    <row r="15944" spans="1:13" x14ac:dyDescent="0.2">
      <c r="A15944" s="34" t="s">
        <v>116838</v>
      </c>
      <c r="B15944" s="34">
        <v>377</v>
      </c>
      <c r="C15944" s="34">
        <v>407</v>
      </c>
      <c r="D15944" s="34">
        <v>443</v>
      </c>
      <c r="E15944" s="34">
        <v>503</v>
      </c>
      <c r="F15944" s="34">
        <v>396</v>
      </c>
      <c r="G15944" s="34">
        <v>395</v>
      </c>
      <c r="H15944" s="34">
        <v>443</v>
      </c>
      <c r="I15944" s="34">
        <v>389</v>
      </c>
      <c r="J15944" s="34">
        <v>427</v>
      </c>
      <c r="K15944" s="34">
        <v>317</v>
      </c>
      <c r="L15944" s="34">
        <v>439</v>
      </c>
      <c r="M15944" s="34">
        <v>322</v>
      </c>
    </row>
    <row r="15945" spans="1:13" x14ac:dyDescent="0.2">
      <c r="A15945" s="34" t="s">
        <v>116839</v>
      </c>
      <c r="B15945" s="34">
        <v>479</v>
      </c>
      <c r="C15945" s="34">
        <v>603</v>
      </c>
      <c r="D15945" s="34">
        <v>654</v>
      </c>
      <c r="E15945" s="34">
        <v>703</v>
      </c>
      <c r="F15945" s="34">
        <v>575</v>
      </c>
      <c r="G15945" s="34">
        <v>528</v>
      </c>
      <c r="H15945" s="34">
        <v>608</v>
      </c>
      <c r="I15945" s="34">
        <v>656</v>
      </c>
      <c r="J15945" s="34">
        <v>584</v>
      </c>
      <c r="K15945" s="34">
        <v>505</v>
      </c>
      <c r="L15945" s="34">
        <v>573</v>
      </c>
      <c r="M15945" s="34">
        <v>461</v>
      </c>
    </row>
    <row r="15946" spans="1:13" x14ac:dyDescent="0.2">
      <c r="A15946" s="34" t="s">
        <v>116840</v>
      </c>
      <c r="B15946" s="34">
        <v>391</v>
      </c>
      <c r="C15946" s="34">
        <v>518</v>
      </c>
      <c r="D15946" s="34">
        <v>467</v>
      </c>
      <c r="E15946" s="34">
        <v>483</v>
      </c>
      <c r="F15946" s="34">
        <v>374</v>
      </c>
      <c r="G15946" s="34">
        <v>428</v>
      </c>
      <c r="H15946" s="34">
        <v>441</v>
      </c>
      <c r="I15946" s="34">
        <v>446</v>
      </c>
      <c r="J15946" s="34">
        <v>431</v>
      </c>
      <c r="K15946" s="34">
        <v>354</v>
      </c>
      <c r="L15946" s="34">
        <v>441</v>
      </c>
      <c r="M15946" s="34">
        <v>330</v>
      </c>
    </row>
    <row r="15947" spans="1:13" x14ac:dyDescent="0.2">
      <c r="A15947" s="34" t="s">
        <v>116841</v>
      </c>
      <c r="B15947" s="34">
        <v>410</v>
      </c>
      <c r="C15947" s="34">
        <v>480</v>
      </c>
      <c r="D15947" s="34">
        <v>454</v>
      </c>
      <c r="E15947" s="34">
        <v>493</v>
      </c>
      <c r="F15947" s="34">
        <v>367</v>
      </c>
      <c r="G15947" s="34">
        <v>387</v>
      </c>
      <c r="H15947" s="34">
        <v>497</v>
      </c>
      <c r="I15947" s="34">
        <v>457</v>
      </c>
      <c r="J15947" s="34">
        <v>495</v>
      </c>
      <c r="K15947" s="34">
        <v>323</v>
      </c>
      <c r="L15947" s="34">
        <v>473</v>
      </c>
      <c r="M15947" s="34">
        <v>379</v>
      </c>
    </row>
    <row r="15948" spans="1:13" x14ac:dyDescent="0.2">
      <c r="A15948" s="34" t="s">
        <v>116842</v>
      </c>
      <c r="B15948" s="34">
        <v>233</v>
      </c>
      <c r="C15948" s="34">
        <v>448</v>
      </c>
      <c r="D15948" s="34">
        <v>319</v>
      </c>
      <c r="E15948" s="34">
        <v>408</v>
      </c>
      <c r="F15948" s="34">
        <v>252</v>
      </c>
      <c r="G15948" s="34">
        <v>345</v>
      </c>
      <c r="H15948" s="34">
        <v>347</v>
      </c>
      <c r="I15948" s="34">
        <v>388</v>
      </c>
      <c r="J15948" s="34">
        <v>293</v>
      </c>
      <c r="K15948" s="34">
        <v>347</v>
      </c>
      <c r="L15948" s="34">
        <v>272</v>
      </c>
      <c r="M15948" s="34">
        <v>305</v>
      </c>
    </row>
    <row r="15949" spans="1:13" x14ac:dyDescent="0.2">
      <c r="A15949" s="34" t="s">
        <v>116843</v>
      </c>
      <c r="B15949" s="34">
        <v>444</v>
      </c>
      <c r="C15949" s="34">
        <v>444</v>
      </c>
      <c r="D15949" s="34">
        <v>476</v>
      </c>
      <c r="E15949" s="34">
        <v>437</v>
      </c>
      <c r="F15949" s="34">
        <v>419</v>
      </c>
      <c r="G15949" s="34">
        <v>406</v>
      </c>
      <c r="H15949" s="34">
        <v>467</v>
      </c>
      <c r="I15949" s="34">
        <v>434</v>
      </c>
      <c r="J15949" s="34">
        <v>505</v>
      </c>
      <c r="K15949" s="34">
        <v>327</v>
      </c>
      <c r="L15949" s="34">
        <v>462</v>
      </c>
      <c r="M15949" s="34">
        <v>378</v>
      </c>
    </row>
    <row r="15950" spans="1:13" x14ac:dyDescent="0.2">
      <c r="A15950" s="34" t="s">
        <v>116844</v>
      </c>
      <c r="B15950" s="34">
        <v>413</v>
      </c>
      <c r="C15950" s="34">
        <v>534</v>
      </c>
      <c r="D15950" s="34">
        <v>431</v>
      </c>
      <c r="E15950" s="34">
        <v>449</v>
      </c>
      <c r="F15950" s="34">
        <v>366</v>
      </c>
      <c r="G15950" s="34">
        <v>399</v>
      </c>
      <c r="H15950" s="34">
        <v>391</v>
      </c>
      <c r="I15950" s="34">
        <v>456</v>
      </c>
      <c r="J15950" s="34">
        <v>424</v>
      </c>
      <c r="K15950" s="34">
        <v>366</v>
      </c>
      <c r="L15950" s="34">
        <v>407</v>
      </c>
      <c r="M15950" s="34">
        <v>386</v>
      </c>
    </row>
    <row r="15951" spans="1:13" x14ac:dyDescent="0.2">
      <c r="A15951" s="34" t="s">
        <v>116845</v>
      </c>
      <c r="B15951" s="34">
        <v>315</v>
      </c>
      <c r="C15951" s="34">
        <v>445</v>
      </c>
      <c r="D15951" s="34">
        <v>359</v>
      </c>
      <c r="E15951" s="34">
        <v>409</v>
      </c>
      <c r="F15951" s="34">
        <v>344</v>
      </c>
      <c r="G15951" s="34">
        <v>428</v>
      </c>
      <c r="H15951" s="34">
        <v>447</v>
      </c>
      <c r="I15951" s="34">
        <v>431</v>
      </c>
      <c r="J15951" s="34">
        <v>406</v>
      </c>
      <c r="K15951" s="34">
        <v>367</v>
      </c>
      <c r="L15951" s="34">
        <v>438</v>
      </c>
      <c r="M15951" s="34">
        <v>361</v>
      </c>
    </row>
    <row r="15952" spans="1:13" x14ac:dyDescent="0.2">
      <c r="A15952" s="34" t="s">
        <v>116846</v>
      </c>
      <c r="B15952" s="34">
        <v>366</v>
      </c>
      <c r="C15952" s="34">
        <v>318</v>
      </c>
      <c r="D15952" s="34">
        <v>402</v>
      </c>
      <c r="E15952" s="34">
        <v>360</v>
      </c>
      <c r="F15952" s="34">
        <v>277</v>
      </c>
      <c r="G15952" s="34">
        <v>290</v>
      </c>
      <c r="H15952" s="34">
        <v>410</v>
      </c>
      <c r="I15952" s="34">
        <v>289</v>
      </c>
      <c r="J15952" s="34">
        <v>409</v>
      </c>
      <c r="K15952" s="34">
        <v>254</v>
      </c>
      <c r="L15952" s="34">
        <v>349</v>
      </c>
      <c r="M15952" s="34">
        <v>235</v>
      </c>
    </row>
    <row r="15953" spans="1:13" x14ac:dyDescent="0.2">
      <c r="A15953" s="34" t="s">
        <v>116847</v>
      </c>
      <c r="B15953" s="34">
        <v>210</v>
      </c>
      <c r="C15953" s="34">
        <v>202</v>
      </c>
      <c r="D15953" s="34">
        <v>223</v>
      </c>
      <c r="E15953" s="34">
        <v>238</v>
      </c>
      <c r="F15953" s="34">
        <v>236</v>
      </c>
      <c r="G15953" s="34">
        <v>186</v>
      </c>
      <c r="H15953" s="34">
        <v>243</v>
      </c>
      <c r="I15953" s="34">
        <v>244</v>
      </c>
      <c r="J15953" s="34">
        <v>227</v>
      </c>
      <c r="K15953" s="34">
        <v>179</v>
      </c>
      <c r="L15953" s="34">
        <v>267</v>
      </c>
      <c r="M15953" s="34">
        <v>167</v>
      </c>
    </row>
    <row r="15954" spans="1:13" x14ac:dyDescent="0.2">
      <c r="A15954" s="34" t="s">
        <v>116848</v>
      </c>
      <c r="B15954" s="34">
        <v>179</v>
      </c>
      <c r="C15954" s="34">
        <v>221</v>
      </c>
      <c r="D15954" s="34">
        <v>175</v>
      </c>
      <c r="E15954" s="34">
        <v>217</v>
      </c>
      <c r="F15954" s="34">
        <v>188</v>
      </c>
      <c r="G15954" s="34">
        <v>201</v>
      </c>
      <c r="H15954" s="34">
        <v>158</v>
      </c>
      <c r="I15954" s="34">
        <v>168</v>
      </c>
      <c r="J15954" s="34">
        <v>210</v>
      </c>
      <c r="K15954" s="34">
        <v>166</v>
      </c>
      <c r="L15954" s="34">
        <v>188</v>
      </c>
      <c r="M15954" s="34">
        <v>141</v>
      </c>
    </row>
    <row r="15955" spans="1:13" x14ac:dyDescent="0.2">
      <c r="A15955" s="34" t="s">
        <v>116849</v>
      </c>
      <c r="B15955" s="34">
        <v>289</v>
      </c>
      <c r="C15955" s="34">
        <v>242</v>
      </c>
      <c r="D15955" s="34">
        <v>307</v>
      </c>
      <c r="E15955" s="34">
        <v>304</v>
      </c>
      <c r="F15955" s="34">
        <v>275</v>
      </c>
      <c r="G15955" s="34">
        <v>281</v>
      </c>
      <c r="H15955" s="34">
        <v>363</v>
      </c>
      <c r="I15955" s="34">
        <v>262</v>
      </c>
      <c r="J15955" s="34">
        <v>315</v>
      </c>
      <c r="K15955" s="34">
        <v>234</v>
      </c>
      <c r="L15955" s="34">
        <v>297</v>
      </c>
      <c r="M15955" s="34">
        <v>236</v>
      </c>
    </row>
    <row r="15956" spans="1:13" x14ac:dyDescent="0.2">
      <c r="A15956" s="34" t="s">
        <v>116850</v>
      </c>
      <c r="B15956" s="34">
        <v>166</v>
      </c>
      <c r="C15956" s="34">
        <v>222</v>
      </c>
      <c r="D15956" s="34">
        <v>239</v>
      </c>
      <c r="E15956" s="34">
        <v>251</v>
      </c>
      <c r="F15956" s="34">
        <v>219</v>
      </c>
      <c r="G15956" s="34">
        <v>191</v>
      </c>
      <c r="H15956" s="34">
        <v>287</v>
      </c>
      <c r="I15956" s="34">
        <v>250</v>
      </c>
      <c r="J15956" s="34">
        <v>221</v>
      </c>
      <c r="K15956" s="34">
        <v>208</v>
      </c>
      <c r="L15956" s="34">
        <v>240</v>
      </c>
      <c r="M15956" s="34">
        <v>174</v>
      </c>
    </row>
    <row r="15957" spans="1:13" x14ac:dyDescent="0.2">
      <c r="A15957" s="34" t="s">
        <v>116851</v>
      </c>
      <c r="B15957" s="34">
        <v>347</v>
      </c>
      <c r="C15957" s="34">
        <v>362</v>
      </c>
      <c r="D15957" s="34">
        <v>367</v>
      </c>
      <c r="E15957" s="34">
        <v>417</v>
      </c>
      <c r="F15957" s="34">
        <v>388</v>
      </c>
      <c r="G15957" s="34">
        <v>336</v>
      </c>
      <c r="H15957" s="34">
        <v>392</v>
      </c>
      <c r="I15957" s="34">
        <v>365</v>
      </c>
      <c r="J15957" s="34">
        <v>448</v>
      </c>
      <c r="K15957" s="34">
        <v>326</v>
      </c>
      <c r="L15957" s="34">
        <v>428</v>
      </c>
      <c r="M15957" s="34">
        <v>315</v>
      </c>
    </row>
    <row r="15958" spans="1:13" x14ac:dyDescent="0.2">
      <c r="A15958" s="34" t="s">
        <v>116852</v>
      </c>
      <c r="B15958" s="34">
        <v>329</v>
      </c>
      <c r="C15958" s="34">
        <v>328</v>
      </c>
      <c r="D15958" s="34">
        <v>406</v>
      </c>
      <c r="E15958" s="34">
        <v>408</v>
      </c>
      <c r="F15958" s="34">
        <v>370</v>
      </c>
      <c r="G15958" s="34">
        <v>372</v>
      </c>
      <c r="H15958" s="34">
        <v>444</v>
      </c>
      <c r="I15958" s="34">
        <v>352</v>
      </c>
      <c r="J15958" s="34">
        <v>442</v>
      </c>
      <c r="K15958" s="34">
        <v>299</v>
      </c>
      <c r="L15958" s="34">
        <v>445</v>
      </c>
      <c r="M15958" s="34">
        <v>320</v>
      </c>
    </row>
    <row r="15959" spans="1:13" x14ac:dyDescent="0.2">
      <c r="A15959" s="34" t="s">
        <v>116853</v>
      </c>
      <c r="B15959" s="34">
        <v>204</v>
      </c>
      <c r="C15959" s="34">
        <v>340</v>
      </c>
      <c r="D15959" s="34">
        <v>284</v>
      </c>
      <c r="E15959" s="34">
        <v>296</v>
      </c>
      <c r="F15959" s="34">
        <v>274</v>
      </c>
      <c r="G15959" s="34">
        <v>266</v>
      </c>
      <c r="H15959" s="34">
        <v>350</v>
      </c>
      <c r="I15959" s="34">
        <v>293</v>
      </c>
      <c r="J15959" s="34">
        <v>311</v>
      </c>
      <c r="K15959" s="34">
        <v>221</v>
      </c>
      <c r="L15959" s="34">
        <v>321</v>
      </c>
      <c r="M15959" s="34">
        <v>198</v>
      </c>
    </row>
    <row r="15960" spans="1:13" x14ac:dyDescent="0.2">
      <c r="A15960" s="34" t="s">
        <v>116854</v>
      </c>
      <c r="B15960" s="34">
        <v>317</v>
      </c>
      <c r="C15960" s="34">
        <v>319</v>
      </c>
      <c r="D15960" s="34">
        <v>392</v>
      </c>
      <c r="E15960" s="34">
        <v>347</v>
      </c>
      <c r="F15960" s="34">
        <v>360</v>
      </c>
      <c r="G15960" s="34">
        <v>268</v>
      </c>
      <c r="H15960" s="34">
        <v>456</v>
      </c>
      <c r="I15960" s="34">
        <v>354</v>
      </c>
      <c r="J15960" s="34">
        <v>467</v>
      </c>
      <c r="K15960" s="34">
        <v>240</v>
      </c>
      <c r="L15960" s="34">
        <v>408</v>
      </c>
      <c r="M15960" s="34">
        <v>280</v>
      </c>
    </row>
    <row r="15961" spans="1:13" x14ac:dyDescent="0.2">
      <c r="A15961" s="34" t="s">
        <v>116855</v>
      </c>
      <c r="B15961" s="34">
        <v>382</v>
      </c>
      <c r="C15961" s="34">
        <v>374</v>
      </c>
      <c r="D15961" s="34">
        <v>395</v>
      </c>
      <c r="E15961" s="34">
        <v>396</v>
      </c>
      <c r="F15961" s="34">
        <v>376</v>
      </c>
      <c r="G15961" s="34">
        <v>359</v>
      </c>
      <c r="H15961" s="34">
        <v>470</v>
      </c>
      <c r="I15961" s="34">
        <v>406</v>
      </c>
      <c r="J15961" s="34">
        <v>433</v>
      </c>
      <c r="K15961" s="34">
        <v>291</v>
      </c>
      <c r="L15961" s="34">
        <v>355</v>
      </c>
      <c r="M15961" s="34">
        <v>326</v>
      </c>
    </row>
    <row r="15962" spans="1:13" x14ac:dyDescent="0.2">
      <c r="A15962" s="34" t="s">
        <v>116856</v>
      </c>
      <c r="B15962" s="34">
        <v>411</v>
      </c>
      <c r="C15962" s="34">
        <v>421</v>
      </c>
      <c r="D15962" s="34">
        <v>469</v>
      </c>
      <c r="E15962" s="34">
        <v>418</v>
      </c>
      <c r="F15962" s="34">
        <v>421</v>
      </c>
      <c r="G15962" s="34">
        <v>413</v>
      </c>
      <c r="H15962" s="34">
        <v>560</v>
      </c>
      <c r="I15962" s="34">
        <v>438</v>
      </c>
      <c r="J15962" s="34">
        <v>480</v>
      </c>
      <c r="K15962" s="34">
        <v>342</v>
      </c>
      <c r="L15962" s="34">
        <v>539</v>
      </c>
      <c r="M15962" s="34">
        <v>328</v>
      </c>
    </row>
    <row r="15963" spans="1:13" x14ac:dyDescent="0.2">
      <c r="A15963" s="34" t="s">
        <v>116857</v>
      </c>
      <c r="B15963" s="34">
        <v>251</v>
      </c>
      <c r="C15963" s="34">
        <v>400</v>
      </c>
      <c r="D15963" s="34">
        <v>319</v>
      </c>
      <c r="E15963" s="34">
        <v>440</v>
      </c>
      <c r="F15963" s="34">
        <v>331</v>
      </c>
      <c r="G15963" s="34">
        <v>350</v>
      </c>
      <c r="H15963" s="34">
        <v>388</v>
      </c>
      <c r="I15963" s="34">
        <v>401</v>
      </c>
      <c r="J15963" s="34">
        <v>425</v>
      </c>
      <c r="K15963" s="34">
        <v>341</v>
      </c>
      <c r="L15963" s="34">
        <v>360</v>
      </c>
      <c r="M15963" s="34">
        <v>307</v>
      </c>
    </row>
    <row r="15964" spans="1:13" x14ac:dyDescent="0.2">
      <c r="A15964" s="34" t="s">
        <v>116858</v>
      </c>
      <c r="B15964" s="34">
        <v>322</v>
      </c>
      <c r="C15964" s="34">
        <v>383</v>
      </c>
      <c r="D15964" s="34">
        <v>302</v>
      </c>
      <c r="E15964" s="34">
        <v>386</v>
      </c>
      <c r="F15964" s="34">
        <v>341</v>
      </c>
      <c r="G15964" s="34">
        <v>323</v>
      </c>
      <c r="H15964" s="34">
        <v>301</v>
      </c>
      <c r="I15964" s="34">
        <v>315</v>
      </c>
      <c r="J15964" s="34">
        <v>355</v>
      </c>
      <c r="K15964" s="34">
        <v>279</v>
      </c>
      <c r="L15964" s="34">
        <v>356</v>
      </c>
      <c r="M15964" s="34">
        <v>296</v>
      </c>
    </row>
    <row r="15965" spans="1:13" x14ac:dyDescent="0.2">
      <c r="A15965" s="34" t="s">
        <v>116859</v>
      </c>
      <c r="B15965" s="34">
        <v>494</v>
      </c>
      <c r="C15965" s="34">
        <v>448</v>
      </c>
      <c r="D15965" s="34">
        <v>591</v>
      </c>
      <c r="E15965" s="34">
        <v>479</v>
      </c>
      <c r="F15965" s="34">
        <v>481</v>
      </c>
      <c r="G15965" s="34">
        <v>401</v>
      </c>
      <c r="H15965" s="34">
        <v>599</v>
      </c>
      <c r="I15965" s="34">
        <v>408</v>
      </c>
      <c r="J15965" s="34">
        <v>512</v>
      </c>
      <c r="K15965" s="34">
        <v>354</v>
      </c>
      <c r="L15965" s="34">
        <v>574</v>
      </c>
      <c r="M15965" s="34">
        <v>338</v>
      </c>
    </row>
    <row r="15966" spans="1:13" x14ac:dyDescent="0.2">
      <c r="A15966" s="34" t="s">
        <v>116860</v>
      </c>
      <c r="B15966" s="34">
        <v>633</v>
      </c>
      <c r="C15966" s="34">
        <v>628</v>
      </c>
      <c r="D15966" s="34">
        <v>673</v>
      </c>
      <c r="E15966" s="34">
        <v>657</v>
      </c>
      <c r="F15966" s="34">
        <v>553</v>
      </c>
      <c r="G15966" s="34">
        <v>537</v>
      </c>
      <c r="H15966" s="34">
        <v>679</v>
      </c>
      <c r="I15966" s="34">
        <v>616</v>
      </c>
      <c r="J15966" s="34">
        <v>610</v>
      </c>
      <c r="K15966" s="34">
        <v>526</v>
      </c>
      <c r="L15966" s="34">
        <v>611</v>
      </c>
      <c r="M15966" s="34">
        <v>470</v>
      </c>
    </row>
    <row r="15967" spans="1:13" x14ac:dyDescent="0.2">
      <c r="A15967" s="34" t="s">
        <v>116861</v>
      </c>
      <c r="B15967" s="34">
        <v>411</v>
      </c>
      <c r="C15967" s="34">
        <v>483</v>
      </c>
      <c r="D15967" s="34">
        <v>586</v>
      </c>
      <c r="E15967" s="34">
        <v>521</v>
      </c>
      <c r="F15967" s="34">
        <v>379</v>
      </c>
      <c r="G15967" s="34">
        <v>467</v>
      </c>
      <c r="H15967" s="34">
        <v>455</v>
      </c>
      <c r="I15967" s="34">
        <v>397</v>
      </c>
      <c r="J15967" s="34">
        <v>564</v>
      </c>
      <c r="K15967" s="34">
        <v>368</v>
      </c>
      <c r="L15967" s="34">
        <v>486</v>
      </c>
      <c r="M15967" s="34">
        <v>390</v>
      </c>
    </row>
    <row r="15968" spans="1:13" x14ac:dyDescent="0.2">
      <c r="A15968" s="34" t="s">
        <v>116862</v>
      </c>
      <c r="B15968" s="34">
        <v>306</v>
      </c>
      <c r="C15968" s="34">
        <v>330</v>
      </c>
      <c r="D15968" s="34">
        <v>380</v>
      </c>
      <c r="E15968" s="34">
        <v>331</v>
      </c>
      <c r="F15968" s="34">
        <v>320</v>
      </c>
      <c r="G15968" s="34">
        <v>330</v>
      </c>
      <c r="H15968" s="34">
        <v>379</v>
      </c>
      <c r="I15968" s="34">
        <v>326</v>
      </c>
      <c r="J15968" s="34">
        <v>350</v>
      </c>
      <c r="K15968" s="34">
        <v>290</v>
      </c>
      <c r="L15968" s="34">
        <v>358</v>
      </c>
      <c r="M15968" s="34">
        <v>270</v>
      </c>
    </row>
    <row r="15969" spans="1:13" x14ac:dyDescent="0.2">
      <c r="A15969" s="34" t="s">
        <v>116863</v>
      </c>
      <c r="B15969" s="34">
        <v>584</v>
      </c>
      <c r="C15969" s="34">
        <v>653</v>
      </c>
      <c r="D15969" s="34">
        <v>623</v>
      </c>
      <c r="E15969" s="34">
        <v>722</v>
      </c>
      <c r="F15969" s="34">
        <v>600</v>
      </c>
      <c r="G15969" s="34">
        <v>551</v>
      </c>
      <c r="H15969" s="34">
        <v>826</v>
      </c>
      <c r="I15969" s="34">
        <v>562</v>
      </c>
      <c r="J15969" s="34">
        <v>656</v>
      </c>
      <c r="K15969" s="34">
        <v>550</v>
      </c>
      <c r="L15969" s="34">
        <v>688</v>
      </c>
      <c r="M15969" s="34">
        <v>442</v>
      </c>
    </row>
    <row r="15970" spans="1:13" x14ac:dyDescent="0.2">
      <c r="A15970" s="34" t="s">
        <v>116864</v>
      </c>
      <c r="B15970" s="34">
        <v>897</v>
      </c>
      <c r="C15970" s="34">
        <v>753</v>
      </c>
      <c r="D15970" s="34">
        <v>789</v>
      </c>
      <c r="E15970" s="34">
        <v>902</v>
      </c>
      <c r="F15970" s="34">
        <v>788</v>
      </c>
      <c r="G15970" s="34">
        <v>793</v>
      </c>
      <c r="H15970" s="34">
        <v>955</v>
      </c>
      <c r="I15970" s="34">
        <v>834</v>
      </c>
      <c r="J15970" s="34">
        <v>928</v>
      </c>
      <c r="K15970" s="34">
        <v>681</v>
      </c>
      <c r="L15970" s="34">
        <v>780</v>
      </c>
      <c r="M15970" s="34">
        <v>705</v>
      </c>
    </row>
    <row r="15971" spans="1:13" x14ac:dyDescent="0.2">
      <c r="A15971" s="34" t="s">
        <v>116865</v>
      </c>
      <c r="B15971" s="34">
        <v>386</v>
      </c>
      <c r="C15971" s="34">
        <v>280</v>
      </c>
      <c r="D15971" s="34">
        <v>335</v>
      </c>
      <c r="E15971" s="34">
        <v>287</v>
      </c>
      <c r="F15971" s="34">
        <v>251</v>
      </c>
      <c r="G15971" s="34">
        <v>281</v>
      </c>
      <c r="H15971" s="34">
        <v>381</v>
      </c>
      <c r="I15971" s="34">
        <v>278</v>
      </c>
      <c r="J15971" s="34">
        <v>451</v>
      </c>
      <c r="K15971" s="34">
        <v>223</v>
      </c>
      <c r="L15971" s="34">
        <v>356</v>
      </c>
      <c r="M15971" s="34">
        <v>180</v>
      </c>
    </row>
    <row r="15972" spans="1:13" x14ac:dyDescent="0.2">
      <c r="A15972" s="34" t="s">
        <v>116866</v>
      </c>
      <c r="B15972" s="34">
        <v>415</v>
      </c>
      <c r="C15972" s="34">
        <v>400</v>
      </c>
      <c r="D15972" s="34">
        <v>490</v>
      </c>
      <c r="E15972" s="34">
        <v>429</v>
      </c>
      <c r="F15972" s="34">
        <v>469</v>
      </c>
      <c r="G15972" s="34">
        <v>407</v>
      </c>
      <c r="H15972" s="34">
        <v>425</v>
      </c>
      <c r="I15972" s="34">
        <v>365</v>
      </c>
      <c r="J15972" s="34">
        <v>450</v>
      </c>
      <c r="K15972" s="34">
        <v>317</v>
      </c>
      <c r="L15972" s="34">
        <v>452</v>
      </c>
      <c r="M15972" s="34">
        <v>292</v>
      </c>
    </row>
    <row r="15973" spans="1:13" x14ac:dyDescent="0.2">
      <c r="A15973" s="34" t="s">
        <v>116867</v>
      </c>
      <c r="B15973" s="34">
        <v>349</v>
      </c>
      <c r="C15973" s="34">
        <v>395</v>
      </c>
      <c r="D15973" s="34">
        <v>482</v>
      </c>
      <c r="E15973" s="34">
        <v>447</v>
      </c>
      <c r="F15973" s="34">
        <v>456</v>
      </c>
      <c r="G15973" s="34">
        <v>418</v>
      </c>
      <c r="H15973" s="34">
        <v>491</v>
      </c>
      <c r="I15973" s="34">
        <v>440</v>
      </c>
      <c r="J15973" s="34">
        <v>415</v>
      </c>
      <c r="K15973" s="34">
        <v>349</v>
      </c>
      <c r="L15973" s="34">
        <v>463</v>
      </c>
      <c r="M15973" s="34">
        <v>348</v>
      </c>
    </row>
    <row r="15974" spans="1:13" x14ac:dyDescent="0.2">
      <c r="A15974" s="34" t="s">
        <v>116868</v>
      </c>
      <c r="B15974" s="34">
        <v>412</v>
      </c>
      <c r="C15974" s="34">
        <v>599</v>
      </c>
      <c r="D15974" s="34">
        <v>521</v>
      </c>
      <c r="E15974" s="34">
        <v>554</v>
      </c>
      <c r="F15974" s="34">
        <v>478</v>
      </c>
      <c r="G15974" s="34">
        <v>479</v>
      </c>
      <c r="H15974" s="34">
        <v>566</v>
      </c>
      <c r="I15974" s="34">
        <v>537</v>
      </c>
      <c r="J15974" s="34">
        <v>596</v>
      </c>
      <c r="K15974" s="34">
        <v>397</v>
      </c>
      <c r="L15974" s="34">
        <v>513</v>
      </c>
      <c r="M15974" s="34">
        <v>404</v>
      </c>
    </row>
    <row r="15975" spans="1:13" x14ac:dyDescent="0.2">
      <c r="A15975" s="34" t="s">
        <v>116869</v>
      </c>
      <c r="B15975" s="34">
        <v>614</v>
      </c>
      <c r="C15975" s="34">
        <v>628</v>
      </c>
      <c r="D15975" s="34">
        <v>811</v>
      </c>
      <c r="E15975" s="34">
        <v>646</v>
      </c>
      <c r="F15975" s="34">
        <v>610</v>
      </c>
      <c r="G15975" s="34">
        <v>612</v>
      </c>
      <c r="H15975" s="34">
        <v>766</v>
      </c>
      <c r="I15975" s="34">
        <v>560</v>
      </c>
      <c r="J15975" s="34">
        <v>756</v>
      </c>
      <c r="K15975" s="34">
        <v>535</v>
      </c>
      <c r="L15975" s="34">
        <v>703</v>
      </c>
      <c r="M15975" s="34">
        <v>466</v>
      </c>
    </row>
    <row r="15976" spans="1:13" x14ac:dyDescent="0.2">
      <c r="A15976" s="34" t="s">
        <v>116870</v>
      </c>
      <c r="B15976" s="34">
        <v>285</v>
      </c>
      <c r="C15976" s="34">
        <v>311</v>
      </c>
      <c r="D15976" s="34">
        <v>321</v>
      </c>
      <c r="E15976" s="34">
        <v>273</v>
      </c>
      <c r="F15976" s="34">
        <v>251</v>
      </c>
      <c r="G15976" s="34">
        <v>284</v>
      </c>
      <c r="H15976" s="34">
        <v>319</v>
      </c>
      <c r="I15976" s="34">
        <v>257</v>
      </c>
      <c r="J15976" s="34">
        <v>266</v>
      </c>
      <c r="K15976" s="34">
        <v>224</v>
      </c>
      <c r="L15976" s="34">
        <v>329</v>
      </c>
      <c r="M15976" s="34">
        <v>242</v>
      </c>
    </row>
    <row r="15977" spans="1:13" x14ac:dyDescent="0.2">
      <c r="A15977" s="34" t="s">
        <v>116871</v>
      </c>
      <c r="B15977" s="34">
        <v>329</v>
      </c>
      <c r="C15977" s="34">
        <v>392</v>
      </c>
      <c r="D15977" s="34">
        <v>347</v>
      </c>
      <c r="E15977" s="34">
        <v>382</v>
      </c>
      <c r="F15977" s="34">
        <v>303</v>
      </c>
      <c r="G15977" s="34">
        <v>388</v>
      </c>
      <c r="H15977" s="34">
        <v>430</v>
      </c>
      <c r="I15977" s="34">
        <v>371</v>
      </c>
      <c r="J15977" s="34">
        <v>333</v>
      </c>
      <c r="K15977" s="34">
        <v>331</v>
      </c>
      <c r="L15977" s="34">
        <v>370</v>
      </c>
      <c r="M15977" s="34">
        <v>291</v>
      </c>
    </row>
    <row r="15978" spans="1:13" x14ac:dyDescent="0.2">
      <c r="A15978" s="34" t="s">
        <v>116872</v>
      </c>
      <c r="B15978" s="34">
        <v>348</v>
      </c>
      <c r="C15978" s="34">
        <v>445</v>
      </c>
      <c r="D15978" s="34">
        <v>396</v>
      </c>
      <c r="E15978" s="34">
        <v>438</v>
      </c>
      <c r="F15978" s="34">
        <v>368</v>
      </c>
      <c r="G15978" s="34">
        <v>359</v>
      </c>
      <c r="H15978" s="34">
        <v>414</v>
      </c>
      <c r="I15978" s="34">
        <v>440</v>
      </c>
      <c r="J15978" s="34">
        <v>446</v>
      </c>
      <c r="K15978" s="34">
        <v>328</v>
      </c>
      <c r="L15978" s="34">
        <v>429</v>
      </c>
      <c r="M15978" s="34">
        <v>267</v>
      </c>
    </row>
    <row r="15979" spans="1:13" x14ac:dyDescent="0.2">
      <c r="A15979" s="34" t="s">
        <v>116873</v>
      </c>
      <c r="B15979" s="34">
        <v>426</v>
      </c>
      <c r="C15979" s="34">
        <v>400</v>
      </c>
      <c r="D15979" s="34">
        <v>408</v>
      </c>
      <c r="E15979" s="34">
        <v>413</v>
      </c>
      <c r="F15979" s="34">
        <v>409</v>
      </c>
      <c r="G15979" s="34">
        <v>367</v>
      </c>
      <c r="H15979" s="34">
        <v>444</v>
      </c>
      <c r="I15979" s="34">
        <v>408</v>
      </c>
      <c r="J15979" s="34">
        <v>441</v>
      </c>
      <c r="K15979" s="34">
        <v>323</v>
      </c>
      <c r="L15979" s="34">
        <v>424</v>
      </c>
      <c r="M15979" s="34">
        <v>290</v>
      </c>
    </row>
    <row r="15980" spans="1:13" x14ac:dyDescent="0.2">
      <c r="A15980" s="34" t="s">
        <v>116874</v>
      </c>
      <c r="B15980" s="34">
        <v>300</v>
      </c>
      <c r="C15980" s="34">
        <v>296</v>
      </c>
      <c r="D15980" s="34">
        <v>349</v>
      </c>
      <c r="E15980" s="34">
        <v>288</v>
      </c>
      <c r="F15980" s="34">
        <v>231</v>
      </c>
      <c r="G15980" s="34">
        <v>285</v>
      </c>
      <c r="H15980" s="34">
        <v>277</v>
      </c>
      <c r="I15980" s="34">
        <v>268</v>
      </c>
      <c r="J15980" s="34">
        <v>293</v>
      </c>
      <c r="K15980" s="34">
        <v>227</v>
      </c>
      <c r="L15980" s="34">
        <v>285</v>
      </c>
      <c r="M15980" s="34">
        <v>217</v>
      </c>
    </row>
    <row r="15981" spans="1:13" x14ac:dyDescent="0.2">
      <c r="A15981" s="34" t="s">
        <v>116875</v>
      </c>
      <c r="B15981" s="34">
        <v>385</v>
      </c>
      <c r="C15981" s="34">
        <v>350</v>
      </c>
      <c r="D15981" s="34">
        <v>446</v>
      </c>
      <c r="E15981" s="34">
        <v>352</v>
      </c>
      <c r="F15981" s="34">
        <v>309</v>
      </c>
      <c r="G15981" s="34">
        <v>302</v>
      </c>
      <c r="H15981" s="34">
        <v>388</v>
      </c>
      <c r="I15981" s="34">
        <v>318</v>
      </c>
      <c r="J15981" s="34">
        <v>345</v>
      </c>
      <c r="K15981" s="34">
        <v>321</v>
      </c>
      <c r="L15981" s="34">
        <v>365</v>
      </c>
      <c r="M15981" s="34">
        <v>269</v>
      </c>
    </row>
    <row r="15982" spans="1:13" x14ac:dyDescent="0.2">
      <c r="A15982" s="34" t="s">
        <v>116876</v>
      </c>
      <c r="B15982" s="34">
        <v>408</v>
      </c>
      <c r="C15982" s="34">
        <v>449</v>
      </c>
      <c r="D15982" s="34">
        <v>376</v>
      </c>
      <c r="E15982" s="34">
        <v>422</v>
      </c>
      <c r="F15982" s="34">
        <v>408</v>
      </c>
      <c r="G15982" s="34">
        <v>372</v>
      </c>
      <c r="H15982" s="34">
        <v>454</v>
      </c>
      <c r="I15982" s="34">
        <v>388</v>
      </c>
      <c r="J15982" s="34">
        <v>430</v>
      </c>
      <c r="K15982" s="34">
        <v>349</v>
      </c>
      <c r="L15982" s="34">
        <v>349</v>
      </c>
      <c r="M15982" s="34">
        <v>310</v>
      </c>
    </row>
    <row r="15983" spans="1:13" x14ac:dyDescent="0.2">
      <c r="A15983" s="34" t="s">
        <v>116877</v>
      </c>
      <c r="B15983" s="34">
        <v>412</v>
      </c>
      <c r="C15983" s="34">
        <v>385</v>
      </c>
      <c r="D15983" s="34">
        <v>428</v>
      </c>
      <c r="E15983" s="34">
        <v>428</v>
      </c>
      <c r="F15983" s="34">
        <v>350</v>
      </c>
      <c r="G15983" s="34">
        <v>318</v>
      </c>
      <c r="H15983" s="34">
        <v>424</v>
      </c>
      <c r="I15983" s="34">
        <v>341</v>
      </c>
      <c r="J15983" s="34">
        <v>452</v>
      </c>
      <c r="K15983" s="34">
        <v>319</v>
      </c>
      <c r="L15983" s="34">
        <v>392</v>
      </c>
      <c r="M15983" s="34">
        <v>261</v>
      </c>
    </row>
    <row r="15984" spans="1:13" x14ac:dyDescent="0.2">
      <c r="A15984" s="34" t="s">
        <v>116878</v>
      </c>
      <c r="B15984" s="34">
        <v>633</v>
      </c>
      <c r="C15984" s="34">
        <v>631</v>
      </c>
      <c r="D15984" s="34">
        <v>583</v>
      </c>
      <c r="E15984" s="34">
        <v>641</v>
      </c>
      <c r="F15984" s="34">
        <v>583</v>
      </c>
      <c r="G15984" s="34">
        <v>565</v>
      </c>
      <c r="H15984" s="34">
        <v>658</v>
      </c>
      <c r="I15984" s="34">
        <v>633</v>
      </c>
      <c r="J15984" s="34">
        <v>712</v>
      </c>
      <c r="K15984" s="34">
        <v>555</v>
      </c>
      <c r="L15984" s="34">
        <v>681</v>
      </c>
      <c r="M15984" s="34">
        <v>533</v>
      </c>
    </row>
    <row r="15985" spans="1:13" x14ac:dyDescent="0.2">
      <c r="A15985" s="34" t="s">
        <v>116879</v>
      </c>
      <c r="B15985" s="34">
        <v>607</v>
      </c>
      <c r="C15985" s="34">
        <v>587</v>
      </c>
      <c r="D15985" s="34">
        <v>680</v>
      </c>
      <c r="E15985" s="34">
        <v>588</v>
      </c>
      <c r="F15985" s="34">
        <v>637</v>
      </c>
      <c r="G15985" s="34">
        <v>572</v>
      </c>
      <c r="H15985" s="34">
        <v>711</v>
      </c>
      <c r="I15985" s="34">
        <v>571</v>
      </c>
      <c r="J15985" s="34">
        <v>768</v>
      </c>
      <c r="K15985" s="34">
        <v>500</v>
      </c>
      <c r="L15985" s="34">
        <v>749</v>
      </c>
      <c r="M15985" s="34">
        <v>462</v>
      </c>
    </row>
    <row r="15986" spans="1:13" x14ac:dyDescent="0.2">
      <c r="A15986" s="34" t="s">
        <v>116880</v>
      </c>
      <c r="B15986" s="34">
        <v>349</v>
      </c>
      <c r="C15986" s="34">
        <v>413</v>
      </c>
      <c r="D15986" s="34">
        <v>448</v>
      </c>
      <c r="E15986" s="34">
        <v>455</v>
      </c>
      <c r="F15986" s="34">
        <v>406</v>
      </c>
      <c r="G15986" s="34">
        <v>370</v>
      </c>
      <c r="H15986" s="34">
        <v>432</v>
      </c>
      <c r="I15986" s="34">
        <v>434</v>
      </c>
      <c r="J15986" s="34">
        <v>485</v>
      </c>
      <c r="K15986" s="34">
        <v>358</v>
      </c>
      <c r="L15986" s="34">
        <v>402</v>
      </c>
      <c r="M15986" s="34">
        <v>313</v>
      </c>
    </row>
    <row r="15987" spans="1:13" x14ac:dyDescent="0.2">
      <c r="A15987" s="34" t="s">
        <v>116881</v>
      </c>
      <c r="B15987" s="34">
        <v>340</v>
      </c>
      <c r="C15987" s="34">
        <v>339</v>
      </c>
      <c r="D15987" s="34">
        <v>303</v>
      </c>
      <c r="E15987" s="34">
        <v>398</v>
      </c>
      <c r="F15987" s="34">
        <v>419</v>
      </c>
      <c r="G15987" s="34">
        <v>316</v>
      </c>
      <c r="H15987" s="34">
        <v>376</v>
      </c>
      <c r="I15987" s="34">
        <v>346</v>
      </c>
      <c r="J15987" s="34">
        <v>307</v>
      </c>
      <c r="K15987" s="34">
        <v>270</v>
      </c>
      <c r="L15987" s="34">
        <v>322</v>
      </c>
      <c r="M15987" s="34">
        <v>257</v>
      </c>
    </row>
    <row r="15988" spans="1:13" x14ac:dyDescent="0.2">
      <c r="A15988" s="34" t="s">
        <v>116882</v>
      </c>
      <c r="B15988" s="34">
        <v>367</v>
      </c>
      <c r="C15988" s="34">
        <v>456</v>
      </c>
      <c r="D15988" s="34">
        <v>387</v>
      </c>
      <c r="E15988" s="34">
        <v>421</v>
      </c>
      <c r="F15988" s="34">
        <v>339</v>
      </c>
      <c r="G15988" s="34">
        <v>382</v>
      </c>
      <c r="H15988" s="34">
        <v>392</v>
      </c>
      <c r="I15988" s="34">
        <v>398</v>
      </c>
      <c r="J15988" s="34">
        <v>437</v>
      </c>
      <c r="K15988" s="34">
        <v>315</v>
      </c>
      <c r="L15988" s="34">
        <v>340</v>
      </c>
      <c r="M15988" s="34">
        <v>334</v>
      </c>
    </row>
    <row r="15989" spans="1:13" x14ac:dyDescent="0.2">
      <c r="A15989" s="34" t="s">
        <v>116883</v>
      </c>
      <c r="B15989" s="34">
        <v>587</v>
      </c>
      <c r="C15989" s="34">
        <v>554</v>
      </c>
      <c r="D15989" s="34">
        <v>581</v>
      </c>
      <c r="E15989" s="34">
        <v>662</v>
      </c>
      <c r="F15989" s="34">
        <v>547</v>
      </c>
      <c r="G15989" s="34">
        <v>538</v>
      </c>
      <c r="H15989" s="34">
        <v>636</v>
      </c>
      <c r="I15989" s="34">
        <v>466</v>
      </c>
      <c r="J15989" s="34">
        <v>609</v>
      </c>
      <c r="K15989" s="34">
        <v>483</v>
      </c>
      <c r="L15989" s="34">
        <v>522</v>
      </c>
      <c r="M15989" s="34">
        <v>422</v>
      </c>
    </row>
    <row r="15990" spans="1:13" x14ac:dyDescent="0.2">
      <c r="A15990" s="34" t="s">
        <v>116884</v>
      </c>
      <c r="B15990" s="34">
        <v>616</v>
      </c>
      <c r="C15990" s="34">
        <v>608</v>
      </c>
      <c r="D15990" s="34">
        <v>687</v>
      </c>
      <c r="E15990" s="34">
        <v>601</v>
      </c>
      <c r="F15990" s="34">
        <v>573</v>
      </c>
      <c r="G15990" s="34">
        <v>488</v>
      </c>
      <c r="H15990" s="34">
        <v>560</v>
      </c>
      <c r="I15990" s="34">
        <v>572</v>
      </c>
      <c r="J15990" s="34">
        <v>601</v>
      </c>
      <c r="K15990" s="34">
        <v>439</v>
      </c>
      <c r="L15990" s="34">
        <v>515</v>
      </c>
      <c r="M15990" s="34">
        <v>434</v>
      </c>
    </row>
    <row r="15991" spans="1:13" x14ac:dyDescent="0.2">
      <c r="A15991" s="34" t="s">
        <v>116885</v>
      </c>
      <c r="B15991" s="34">
        <v>297</v>
      </c>
      <c r="C15991" s="34">
        <v>359</v>
      </c>
      <c r="D15991" s="34">
        <v>312</v>
      </c>
      <c r="E15991" s="34">
        <v>363</v>
      </c>
      <c r="F15991" s="34">
        <v>276</v>
      </c>
      <c r="G15991" s="34">
        <v>308</v>
      </c>
      <c r="H15991" s="34">
        <v>336</v>
      </c>
      <c r="I15991" s="34">
        <v>342</v>
      </c>
      <c r="J15991" s="34">
        <v>291</v>
      </c>
      <c r="K15991" s="34">
        <v>274</v>
      </c>
      <c r="L15991" s="34">
        <v>315</v>
      </c>
      <c r="M15991" s="34">
        <v>228</v>
      </c>
    </row>
    <row r="15992" spans="1:13" x14ac:dyDescent="0.2">
      <c r="A15992" s="34" t="s">
        <v>116886</v>
      </c>
      <c r="B15992" s="34">
        <v>531</v>
      </c>
      <c r="C15992" s="34">
        <v>478</v>
      </c>
      <c r="D15992" s="34">
        <v>641</v>
      </c>
      <c r="E15992" s="34">
        <v>531</v>
      </c>
      <c r="F15992" s="34">
        <v>551</v>
      </c>
      <c r="G15992" s="34">
        <v>545</v>
      </c>
      <c r="H15992" s="34">
        <v>627</v>
      </c>
      <c r="I15992" s="34">
        <v>526</v>
      </c>
      <c r="J15992" s="34">
        <v>609</v>
      </c>
      <c r="K15992" s="34">
        <v>425</v>
      </c>
      <c r="L15992" s="34">
        <v>583</v>
      </c>
      <c r="M15992" s="34">
        <v>417</v>
      </c>
    </row>
    <row r="15993" spans="1:13" x14ac:dyDescent="0.2">
      <c r="A15993" s="34" t="s">
        <v>116887</v>
      </c>
      <c r="B15993" s="34">
        <v>341</v>
      </c>
      <c r="C15993" s="34">
        <v>379</v>
      </c>
      <c r="D15993" s="34">
        <v>400</v>
      </c>
      <c r="E15993" s="34">
        <v>389</v>
      </c>
      <c r="F15993" s="34">
        <v>430</v>
      </c>
      <c r="G15993" s="34">
        <v>358</v>
      </c>
      <c r="H15993" s="34">
        <v>454</v>
      </c>
      <c r="I15993" s="34">
        <v>425</v>
      </c>
      <c r="J15993" s="34">
        <v>484</v>
      </c>
      <c r="K15993" s="34">
        <v>322</v>
      </c>
      <c r="L15993" s="34">
        <v>435</v>
      </c>
      <c r="M15993" s="34">
        <v>314</v>
      </c>
    </row>
    <row r="15994" spans="1:13" x14ac:dyDescent="0.2">
      <c r="A15994" s="34" t="s">
        <v>116888</v>
      </c>
      <c r="B15994" s="34">
        <v>358</v>
      </c>
      <c r="C15994" s="34">
        <v>388</v>
      </c>
      <c r="D15994" s="34">
        <v>364</v>
      </c>
      <c r="E15994" s="34">
        <v>441</v>
      </c>
      <c r="F15994" s="34">
        <v>306</v>
      </c>
      <c r="G15994" s="34">
        <v>335</v>
      </c>
      <c r="H15994" s="34">
        <v>407</v>
      </c>
      <c r="I15994" s="34">
        <v>384</v>
      </c>
      <c r="J15994" s="34">
        <v>385</v>
      </c>
      <c r="K15994" s="34">
        <v>313</v>
      </c>
      <c r="L15994" s="34">
        <v>358</v>
      </c>
      <c r="M15994" s="34">
        <v>249</v>
      </c>
    </row>
    <row r="15995" spans="1:13" x14ac:dyDescent="0.2">
      <c r="A15995" s="34" t="s">
        <v>116889</v>
      </c>
      <c r="B15995" s="34">
        <v>347</v>
      </c>
      <c r="C15995" s="34">
        <v>380</v>
      </c>
      <c r="D15995" s="34">
        <v>341</v>
      </c>
      <c r="E15995" s="34">
        <v>369</v>
      </c>
      <c r="F15995" s="34">
        <v>263</v>
      </c>
      <c r="G15995" s="34">
        <v>268</v>
      </c>
      <c r="H15995" s="34">
        <v>398</v>
      </c>
      <c r="I15995" s="34">
        <v>377</v>
      </c>
      <c r="J15995" s="34">
        <v>360</v>
      </c>
      <c r="K15995" s="34">
        <v>270</v>
      </c>
      <c r="L15995" s="34">
        <v>340</v>
      </c>
      <c r="M15995" s="34">
        <v>249</v>
      </c>
    </row>
    <row r="15996" spans="1:13" x14ac:dyDescent="0.2">
      <c r="A15996" s="34" t="s">
        <v>116890</v>
      </c>
      <c r="B15996" s="34">
        <v>288</v>
      </c>
      <c r="C15996" s="34">
        <v>344</v>
      </c>
      <c r="D15996" s="34">
        <v>409</v>
      </c>
      <c r="E15996" s="34">
        <v>330</v>
      </c>
      <c r="F15996" s="34">
        <v>298</v>
      </c>
      <c r="G15996" s="34">
        <v>322</v>
      </c>
      <c r="H15996" s="34">
        <v>401</v>
      </c>
      <c r="I15996" s="34">
        <v>354</v>
      </c>
      <c r="J15996" s="34">
        <v>357</v>
      </c>
      <c r="K15996" s="34">
        <v>292</v>
      </c>
      <c r="L15996" s="34">
        <v>292</v>
      </c>
      <c r="M15996" s="34">
        <v>233</v>
      </c>
    </row>
    <row r="15997" spans="1:13" x14ac:dyDescent="0.2">
      <c r="A15997" s="34" t="s">
        <v>116891</v>
      </c>
      <c r="B15997" s="34">
        <v>548</v>
      </c>
      <c r="C15997" s="34">
        <v>533</v>
      </c>
      <c r="D15997" s="34">
        <v>598</v>
      </c>
      <c r="E15997" s="34">
        <v>592</v>
      </c>
      <c r="F15997" s="34">
        <v>523</v>
      </c>
      <c r="G15997" s="34">
        <v>520</v>
      </c>
      <c r="H15997" s="34">
        <v>612</v>
      </c>
      <c r="I15997" s="34">
        <v>482</v>
      </c>
      <c r="J15997" s="34">
        <v>628</v>
      </c>
      <c r="K15997" s="34">
        <v>453</v>
      </c>
      <c r="L15997" s="34">
        <v>586</v>
      </c>
      <c r="M15997" s="34">
        <v>373</v>
      </c>
    </row>
    <row r="15998" spans="1:13" x14ac:dyDescent="0.2">
      <c r="A15998" s="34" t="s">
        <v>116892</v>
      </c>
      <c r="B15998" s="34">
        <v>356</v>
      </c>
      <c r="C15998" s="34">
        <v>334</v>
      </c>
      <c r="D15998" s="34">
        <v>295</v>
      </c>
      <c r="E15998" s="34">
        <v>418</v>
      </c>
      <c r="F15998" s="34">
        <v>302</v>
      </c>
      <c r="G15998" s="34">
        <v>312</v>
      </c>
      <c r="H15998" s="34">
        <v>346</v>
      </c>
      <c r="I15998" s="34">
        <v>327</v>
      </c>
      <c r="J15998" s="34">
        <v>315</v>
      </c>
      <c r="K15998" s="34">
        <v>320</v>
      </c>
      <c r="L15998" s="34">
        <v>324</v>
      </c>
      <c r="M15998" s="34">
        <v>303</v>
      </c>
    </row>
    <row r="15999" spans="1:13" x14ac:dyDescent="0.2">
      <c r="A15999" s="34" t="s">
        <v>116893</v>
      </c>
      <c r="B15999" s="34">
        <v>487</v>
      </c>
      <c r="C15999" s="34">
        <v>596</v>
      </c>
      <c r="D15999" s="34">
        <v>536</v>
      </c>
      <c r="E15999" s="34">
        <v>530</v>
      </c>
      <c r="F15999" s="34">
        <v>489</v>
      </c>
      <c r="G15999" s="34">
        <v>463</v>
      </c>
      <c r="H15999" s="34">
        <v>528</v>
      </c>
      <c r="I15999" s="34">
        <v>520</v>
      </c>
      <c r="J15999" s="34">
        <v>608</v>
      </c>
      <c r="K15999" s="34">
        <v>428</v>
      </c>
      <c r="L15999" s="34">
        <v>518</v>
      </c>
      <c r="M15999" s="34">
        <v>416</v>
      </c>
    </row>
    <row r="16000" spans="1:13" x14ac:dyDescent="0.2">
      <c r="A16000" s="34" t="s">
        <v>116894</v>
      </c>
      <c r="B16000" s="34">
        <v>434</v>
      </c>
      <c r="C16000" s="34">
        <v>503</v>
      </c>
      <c r="D16000" s="34">
        <v>522</v>
      </c>
      <c r="E16000" s="34">
        <v>605</v>
      </c>
      <c r="F16000" s="34">
        <v>465</v>
      </c>
      <c r="G16000" s="34">
        <v>582</v>
      </c>
      <c r="H16000" s="34">
        <v>599</v>
      </c>
      <c r="I16000" s="34">
        <v>507</v>
      </c>
      <c r="J16000" s="34">
        <v>552</v>
      </c>
      <c r="K16000" s="34">
        <v>459</v>
      </c>
      <c r="L16000" s="34">
        <v>461</v>
      </c>
      <c r="M16000" s="34">
        <v>443</v>
      </c>
    </row>
    <row r="16001" spans="1:13" x14ac:dyDescent="0.2">
      <c r="A16001" s="34" t="s">
        <v>116895</v>
      </c>
      <c r="B16001" s="34">
        <v>352</v>
      </c>
      <c r="C16001" s="34">
        <v>427</v>
      </c>
      <c r="D16001" s="34">
        <v>344</v>
      </c>
      <c r="E16001" s="34">
        <v>375</v>
      </c>
      <c r="F16001" s="34">
        <v>337</v>
      </c>
      <c r="G16001" s="34">
        <v>363</v>
      </c>
      <c r="H16001" s="34">
        <v>401</v>
      </c>
      <c r="I16001" s="34">
        <v>381</v>
      </c>
      <c r="J16001" s="34">
        <v>379</v>
      </c>
      <c r="K16001" s="34">
        <v>335</v>
      </c>
      <c r="L16001" s="34">
        <v>420</v>
      </c>
      <c r="M16001" s="34">
        <v>274</v>
      </c>
    </row>
    <row r="16002" spans="1:13" x14ac:dyDescent="0.2">
      <c r="A16002" s="34" t="s">
        <v>116896</v>
      </c>
      <c r="B16002" s="34">
        <v>572</v>
      </c>
      <c r="C16002" s="34">
        <v>562</v>
      </c>
      <c r="D16002" s="34">
        <v>575</v>
      </c>
      <c r="E16002" s="34">
        <v>578</v>
      </c>
      <c r="F16002" s="34">
        <v>475</v>
      </c>
      <c r="G16002" s="34">
        <v>547</v>
      </c>
      <c r="H16002" s="34">
        <v>712</v>
      </c>
      <c r="I16002" s="34">
        <v>600</v>
      </c>
      <c r="J16002" s="34">
        <v>691</v>
      </c>
      <c r="K16002" s="34">
        <v>497</v>
      </c>
      <c r="L16002" s="34">
        <v>589</v>
      </c>
      <c r="M16002" s="34">
        <v>404</v>
      </c>
    </row>
    <row r="16003" spans="1:13" x14ac:dyDescent="0.2">
      <c r="A16003" s="34" t="s">
        <v>116897</v>
      </c>
      <c r="B16003" s="34">
        <v>295</v>
      </c>
      <c r="C16003" s="34">
        <v>368</v>
      </c>
      <c r="D16003" s="34">
        <v>364</v>
      </c>
      <c r="E16003" s="34">
        <v>337</v>
      </c>
      <c r="F16003" s="34">
        <v>302</v>
      </c>
      <c r="G16003" s="34">
        <v>324</v>
      </c>
      <c r="H16003" s="34">
        <v>332</v>
      </c>
      <c r="I16003" s="34">
        <v>346</v>
      </c>
      <c r="J16003" s="34">
        <v>301</v>
      </c>
      <c r="K16003" s="34">
        <v>297</v>
      </c>
      <c r="L16003" s="34">
        <v>330</v>
      </c>
      <c r="M16003" s="34">
        <v>237</v>
      </c>
    </row>
    <row r="16004" spans="1:13" x14ac:dyDescent="0.2">
      <c r="A16004" s="34" t="s">
        <v>116898</v>
      </c>
      <c r="B16004" s="34">
        <v>372</v>
      </c>
      <c r="C16004" s="34">
        <v>441</v>
      </c>
      <c r="D16004" s="34">
        <v>405</v>
      </c>
      <c r="E16004" s="34">
        <v>400</v>
      </c>
      <c r="F16004" s="34">
        <v>330</v>
      </c>
      <c r="G16004" s="34">
        <v>362</v>
      </c>
      <c r="H16004" s="34">
        <v>461</v>
      </c>
      <c r="I16004" s="34">
        <v>401</v>
      </c>
      <c r="J16004" s="34">
        <v>355</v>
      </c>
      <c r="K16004" s="34">
        <v>325</v>
      </c>
      <c r="L16004" s="34">
        <v>430</v>
      </c>
      <c r="M16004" s="34">
        <v>304</v>
      </c>
    </row>
    <row r="16005" spans="1:13" x14ac:dyDescent="0.2">
      <c r="A16005" s="34" t="s">
        <v>116899</v>
      </c>
      <c r="B16005" s="34">
        <v>360</v>
      </c>
      <c r="C16005" s="34">
        <v>372</v>
      </c>
      <c r="D16005" s="34">
        <v>390</v>
      </c>
      <c r="E16005" s="34">
        <v>345</v>
      </c>
      <c r="F16005" s="34">
        <v>337</v>
      </c>
      <c r="G16005" s="34">
        <v>301</v>
      </c>
      <c r="H16005" s="34">
        <v>368</v>
      </c>
      <c r="I16005" s="34">
        <v>336</v>
      </c>
      <c r="J16005" s="34">
        <v>375</v>
      </c>
      <c r="K16005" s="34">
        <v>257</v>
      </c>
      <c r="L16005" s="34">
        <v>312</v>
      </c>
      <c r="M16005" s="34">
        <v>292</v>
      </c>
    </row>
    <row r="16006" spans="1:13" x14ac:dyDescent="0.2">
      <c r="A16006" s="34" t="s">
        <v>116900</v>
      </c>
      <c r="B16006" s="34">
        <v>707</v>
      </c>
      <c r="C16006" s="34">
        <v>585</v>
      </c>
      <c r="D16006" s="34">
        <v>804</v>
      </c>
      <c r="E16006" s="34">
        <v>637</v>
      </c>
      <c r="F16006" s="34">
        <v>555</v>
      </c>
      <c r="G16006" s="34">
        <v>531</v>
      </c>
      <c r="H16006" s="34">
        <v>705</v>
      </c>
      <c r="I16006" s="34">
        <v>561</v>
      </c>
      <c r="J16006" s="34">
        <v>760</v>
      </c>
      <c r="K16006" s="34">
        <v>492</v>
      </c>
      <c r="L16006" s="34">
        <v>710</v>
      </c>
      <c r="M16006" s="34">
        <v>457</v>
      </c>
    </row>
    <row r="16007" spans="1:13" x14ac:dyDescent="0.2">
      <c r="A16007" s="34" t="s">
        <v>116901</v>
      </c>
      <c r="B16007" s="34">
        <v>632</v>
      </c>
      <c r="C16007" s="34">
        <v>578</v>
      </c>
      <c r="D16007" s="34">
        <v>681</v>
      </c>
      <c r="E16007" s="34">
        <v>640</v>
      </c>
      <c r="F16007" s="34">
        <v>543</v>
      </c>
      <c r="G16007" s="34">
        <v>524</v>
      </c>
      <c r="H16007" s="34">
        <v>661</v>
      </c>
      <c r="I16007" s="34">
        <v>564</v>
      </c>
      <c r="J16007" s="34">
        <v>572</v>
      </c>
      <c r="K16007" s="34">
        <v>483</v>
      </c>
      <c r="L16007" s="34">
        <v>543</v>
      </c>
      <c r="M16007" s="34">
        <v>402</v>
      </c>
    </row>
    <row r="16008" spans="1:13" x14ac:dyDescent="0.2">
      <c r="A16008" s="34" t="s">
        <v>116902</v>
      </c>
      <c r="B16008" s="34">
        <v>390</v>
      </c>
      <c r="C16008" s="34">
        <v>442</v>
      </c>
      <c r="D16008" s="34">
        <v>495</v>
      </c>
      <c r="E16008" s="34">
        <v>541</v>
      </c>
      <c r="F16008" s="34">
        <v>416</v>
      </c>
      <c r="G16008" s="34">
        <v>406</v>
      </c>
      <c r="H16008" s="34">
        <v>459</v>
      </c>
      <c r="I16008" s="34">
        <v>445</v>
      </c>
      <c r="J16008" s="34">
        <v>403</v>
      </c>
      <c r="K16008" s="34">
        <v>390</v>
      </c>
      <c r="L16008" s="34">
        <v>392</v>
      </c>
      <c r="M16008" s="34">
        <v>343</v>
      </c>
    </row>
    <row r="16009" spans="1:13" x14ac:dyDescent="0.2">
      <c r="A16009" s="34" t="s">
        <v>116903</v>
      </c>
      <c r="B16009" s="34">
        <v>339</v>
      </c>
      <c r="C16009" s="34">
        <v>309</v>
      </c>
      <c r="D16009" s="34">
        <v>357</v>
      </c>
      <c r="E16009" s="34">
        <v>323</v>
      </c>
      <c r="F16009" s="34">
        <v>263</v>
      </c>
      <c r="G16009" s="34">
        <v>248</v>
      </c>
      <c r="H16009" s="34">
        <v>303</v>
      </c>
      <c r="I16009" s="34">
        <v>307</v>
      </c>
      <c r="J16009" s="34">
        <v>314</v>
      </c>
      <c r="K16009" s="34">
        <v>215</v>
      </c>
      <c r="L16009" s="34">
        <v>285</v>
      </c>
      <c r="M16009" s="34">
        <v>227</v>
      </c>
    </row>
    <row r="16010" spans="1:13" x14ac:dyDescent="0.2">
      <c r="A16010" s="34" t="s">
        <v>116904</v>
      </c>
      <c r="B16010" s="34">
        <v>314</v>
      </c>
      <c r="C16010" s="34">
        <v>377</v>
      </c>
      <c r="D16010" s="34">
        <v>390</v>
      </c>
      <c r="E16010" s="34">
        <v>365</v>
      </c>
      <c r="F16010" s="34">
        <v>331</v>
      </c>
      <c r="G16010" s="34">
        <v>301</v>
      </c>
      <c r="H16010" s="34">
        <v>380</v>
      </c>
      <c r="I16010" s="34">
        <v>305</v>
      </c>
      <c r="J16010" s="34">
        <v>324</v>
      </c>
      <c r="K16010" s="34">
        <v>284</v>
      </c>
      <c r="L16010" s="34">
        <v>355</v>
      </c>
      <c r="M16010" s="34">
        <v>232</v>
      </c>
    </row>
    <row r="16011" spans="1:13" x14ac:dyDescent="0.2">
      <c r="A16011" s="34" t="s">
        <v>116905</v>
      </c>
      <c r="B16011" s="34">
        <v>347</v>
      </c>
      <c r="C16011" s="34">
        <v>389</v>
      </c>
      <c r="D16011" s="34">
        <v>315</v>
      </c>
      <c r="E16011" s="34">
        <v>385</v>
      </c>
      <c r="F16011" s="34">
        <v>296</v>
      </c>
      <c r="G16011" s="34">
        <v>350</v>
      </c>
      <c r="H16011" s="34">
        <v>341</v>
      </c>
      <c r="I16011" s="34">
        <v>372</v>
      </c>
      <c r="J16011" s="34">
        <v>323</v>
      </c>
      <c r="K16011" s="34">
        <v>279</v>
      </c>
      <c r="L16011" s="34">
        <v>378</v>
      </c>
      <c r="M16011" s="34">
        <v>285</v>
      </c>
    </row>
    <row r="16012" spans="1:13" x14ac:dyDescent="0.2">
      <c r="A16012" s="34" t="s">
        <v>116906</v>
      </c>
      <c r="B16012" s="34">
        <v>290</v>
      </c>
      <c r="C16012" s="34">
        <v>295</v>
      </c>
      <c r="D16012" s="34">
        <v>303</v>
      </c>
      <c r="E16012" s="34">
        <v>328</v>
      </c>
      <c r="F16012" s="34">
        <v>267</v>
      </c>
      <c r="G16012" s="34">
        <v>262</v>
      </c>
      <c r="H16012" s="34">
        <v>321</v>
      </c>
      <c r="I16012" s="34">
        <v>317</v>
      </c>
      <c r="J16012" s="34">
        <v>309</v>
      </c>
      <c r="K16012" s="34">
        <v>234</v>
      </c>
      <c r="L16012" s="34">
        <v>280</v>
      </c>
      <c r="M16012" s="34">
        <v>228</v>
      </c>
    </row>
    <row r="16013" spans="1:13" x14ac:dyDescent="0.2">
      <c r="A16013" s="34" t="s">
        <v>116907</v>
      </c>
      <c r="B16013" s="34">
        <v>553</v>
      </c>
      <c r="C16013" s="34">
        <v>575</v>
      </c>
      <c r="D16013" s="34">
        <v>583</v>
      </c>
      <c r="E16013" s="34">
        <v>666</v>
      </c>
      <c r="F16013" s="34">
        <v>517</v>
      </c>
      <c r="G16013" s="34">
        <v>643</v>
      </c>
      <c r="H16013" s="34">
        <v>559</v>
      </c>
      <c r="I16013" s="34">
        <v>619</v>
      </c>
      <c r="J16013" s="34">
        <v>638</v>
      </c>
      <c r="K16013" s="34">
        <v>477</v>
      </c>
      <c r="L16013" s="34">
        <v>570</v>
      </c>
      <c r="M16013" s="34">
        <v>451</v>
      </c>
    </row>
    <row r="16014" spans="1:13" x14ac:dyDescent="0.2">
      <c r="A16014" s="34" t="s">
        <v>116908</v>
      </c>
      <c r="B16014" s="34">
        <v>450</v>
      </c>
      <c r="C16014" s="34">
        <v>589</v>
      </c>
      <c r="D16014" s="34">
        <v>422</v>
      </c>
      <c r="E16014" s="34">
        <v>686</v>
      </c>
      <c r="F16014" s="34">
        <v>460</v>
      </c>
      <c r="G16014" s="34">
        <v>523</v>
      </c>
      <c r="H16014" s="34">
        <v>452</v>
      </c>
      <c r="I16014" s="34">
        <v>596</v>
      </c>
      <c r="J16014" s="34">
        <v>437</v>
      </c>
      <c r="K16014" s="34">
        <v>405</v>
      </c>
      <c r="L16014" s="34">
        <v>450</v>
      </c>
      <c r="M16014" s="34">
        <v>457</v>
      </c>
    </row>
    <row r="16015" spans="1:13" x14ac:dyDescent="0.2">
      <c r="A16015" s="34" t="s">
        <v>116909</v>
      </c>
      <c r="B16015" s="34">
        <v>280</v>
      </c>
      <c r="C16015" s="34">
        <v>323</v>
      </c>
      <c r="D16015" s="34">
        <v>291</v>
      </c>
      <c r="E16015" s="34">
        <v>314</v>
      </c>
      <c r="F16015" s="34">
        <v>278</v>
      </c>
      <c r="G16015" s="34">
        <v>265</v>
      </c>
      <c r="H16015" s="34">
        <v>358</v>
      </c>
      <c r="I16015" s="34">
        <v>267</v>
      </c>
      <c r="J16015" s="34">
        <v>290</v>
      </c>
      <c r="K16015" s="34">
        <v>234</v>
      </c>
      <c r="L16015" s="34">
        <v>295</v>
      </c>
      <c r="M16015" s="34">
        <v>203</v>
      </c>
    </row>
    <row r="16016" spans="1:13" x14ac:dyDescent="0.2">
      <c r="A16016" s="34" t="s">
        <v>116910</v>
      </c>
      <c r="B16016" s="34">
        <v>283</v>
      </c>
      <c r="C16016" s="34">
        <v>367</v>
      </c>
      <c r="D16016" s="34">
        <v>392</v>
      </c>
      <c r="E16016" s="34">
        <v>496</v>
      </c>
      <c r="F16016" s="34">
        <v>324</v>
      </c>
      <c r="G16016" s="34">
        <v>382</v>
      </c>
      <c r="H16016" s="34">
        <v>416</v>
      </c>
      <c r="I16016" s="34">
        <v>441</v>
      </c>
      <c r="J16016" s="34">
        <v>377</v>
      </c>
      <c r="K16016" s="34">
        <v>383</v>
      </c>
      <c r="L16016" s="34">
        <v>354</v>
      </c>
      <c r="M16016" s="34">
        <v>338</v>
      </c>
    </row>
    <row r="16017" spans="1:13" x14ac:dyDescent="0.2">
      <c r="A16017" s="34" t="s">
        <v>116911</v>
      </c>
      <c r="B16017" s="34">
        <v>777</v>
      </c>
      <c r="C16017" s="34">
        <v>949</v>
      </c>
      <c r="D16017" s="34">
        <v>1034</v>
      </c>
      <c r="E16017" s="34">
        <v>1092</v>
      </c>
      <c r="F16017" s="34">
        <v>943</v>
      </c>
      <c r="G16017" s="34">
        <v>872</v>
      </c>
      <c r="H16017" s="34">
        <v>1077</v>
      </c>
      <c r="I16017" s="34">
        <v>954</v>
      </c>
      <c r="J16017" s="34">
        <v>1006</v>
      </c>
      <c r="K16017" s="34">
        <v>848</v>
      </c>
      <c r="L16017" s="34">
        <v>848</v>
      </c>
      <c r="M16017" s="34">
        <v>723</v>
      </c>
    </row>
    <row r="16018" spans="1:13" x14ac:dyDescent="0.2">
      <c r="A16018" s="34" t="s">
        <v>116912</v>
      </c>
      <c r="B16018" s="34">
        <v>548</v>
      </c>
      <c r="C16018" s="34">
        <v>739</v>
      </c>
      <c r="D16018" s="34">
        <v>685</v>
      </c>
      <c r="E16018" s="34">
        <v>764</v>
      </c>
      <c r="F16018" s="34">
        <v>590</v>
      </c>
      <c r="G16018" s="34">
        <v>678</v>
      </c>
      <c r="H16018" s="34">
        <v>702</v>
      </c>
      <c r="I16018" s="34">
        <v>673</v>
      </c>
      <c r="J16018" s="34">
        <v>675</v>
      </c>
      <c r="K16018" s="34">
        <v>558</v>
      </c>
      <c r="L16018" s="34">
        <v>715</v>
      </c>
      <c r="M16018" s="34">
        <v>527</v>
      </c>
    </row>
    <row r="16019" spans="1:13" x14ac:dyDescent="0.2">
      <c r="A16019" s="34" t="s">
        <v>116913</v>
      </c>
      <c r="B16019" s="34">
        <v>522</v>
      </c>
      <c r="C16019" s="34">
        <v>540</v>
      </c>
      <c r="D16019" s="34">
        <v>595</v>
      </c>
      <c r="E16019" s="34">
        <v>622</v>
      </c>
      <c r="F16019" s="34">
        <v>572</v>
      </c>
      <c r="G16019" s="34">
        <v>560</v>
      </c>
      <c r="H16019" s="34">
        <v>697</v>
      </c>
      <c r="I16019" s="34">
        <v>548</v>
      </c>
      <c r="J16019" s="34">
        <v>651</v>
      </c>
      <c r="K16019" s="34">
        <v>512</v>
      </c>
      <c r="L16019" s="34">
        <v>650</v>
      </c>
      <c r="M16019" s="34">
        <v>472</v>
      </c>
    </row>
    <row r="16020" spans="1:13" x14ac:dyDescent="0.2">
      <c r="A16020" s="34" t="s">
        <v>116914</v>
      </c>
      <c r="B16020" s="34">
        <v>504</v>
      </c>
      <c r="C16020" s="34">
        <v>500</v>
      </c>
      <c r="D16020" s="34">
        <v>523</v>
      </c>
      <c r="E16020" s="34">
        <v>517</v>
      </c>
      <c r="F16020" s="34">
        <v>496</v>
      </c>
      <c r="G16020" s="34">
        <v>399</v>
      </c>
      <c r="H16020" s="34">
        <v>503</v>
      </c>
      <c r="I16020" s="34">
        <v>453</v>
      </c>
      <c r="J16020" s="34">
        <v>549</v>
      </c>
      <c r="K16020" s="34">
        <v>370</v>
      </c>
      <c r="L16020" s="34">
        <v>495</v>
      </c>
      <c r="M16020" s="34">
        <v>407</v>
      </c>
    </row>
    <row r="16021" spans="1:13" x14ac:dyDescent="0.2">
      <c r="A16021" s="34" t="s">
        <v>116915</v>
      </c>
      <c r="B16021" s="34">
        <v>406</v>
      </c>
      <c r="C16021" s="34">
        <v>460</v>
      </c>
      <c r="D16021" s="34">
        <v>482</v>
      </c>
      <c r="E16021" s="34">
        <v>466</v>
      </c>
      <c r="F16021" s="34">
        <v>443</v>
      </c>
      <c r="G16021" s="34">
        <v>427</v>
      </c>
      <c r="H16021" s="34">
        <v>518</v>
      </c>
      <c r="I16021" s="34">
        <v>449</v>
      </c>
      <c r="J16021" s="34">
        <v>544</v>
      </c>
      <c r="K16021" s="34">
        <v>387</v>
      </c>
      <c r="L16021" s="34">
        <v>454</v>
      </c>
      <c r="M16021" s="34">
        <v>398</v>
      </c>
    </row>
    <row r="16022" spans="1:13" x14ac:dyDescent="0.2">
      <c r="A16022" s="34" t="s">
        <v>116916</v>
      </c>
      <c r="B16022" s="34">
        <v>980</v>
      </c>
      <c r="C16022" s="34">
        <v>933</v>
      </c>
      <c r="D16022" s="34">
        <v>1023</v>
      </c>
      <c r="E16022" s="34">
        <v>992</v>
      </c>
      <c r="F16022" s="34">
        <v>898</v>
      </c>
      <c r="G16022" s="34">
        <v>839</v>
      </c>
      <c r="H16022" s="34">
        <v>1104</v>
      </c>
      <c r="I16022" s="34">
        <v>953</v>
      </c>
      <c r="J16022" s="34">
        <v>1072</v>
      </c>
      <c r="K16022" s="34">
        <v>714</v>
      </c>
      <c r="L16022" s="34">
        <v>974</v>
      </c>
      <c r="M16022" s="34">
        <v>684</v>
      </c>
    </row>
    <row r="16023" spans="1:13" x14ac:dyDescent="0.2">
      <c r="A16023" s="34" t="s">
        <v>116917</v>
      </c>
      <c r="B16023" s="34">
        <v>398</v>
      </c>
      <c r="C16023" s="34">
        <v>445</v>
      </c>
      <c r="D16023" s="34">
        <v>383</v>
      </c>
      <c r="E16023" s="34">
        <v>462</v>
      </c>
      <c r="F16023" s="34">
        <v>385</v>
      </c>
      <c r="G16023" s="34">
        <v>376</v>
      </c>
      <c r="H16023" s="34">
        <v>481</v>
      </c>
      <c r="I16023" s="34">
        <v>445</v>
      </c>
      <c r="J16023" s="34">
        <v>444</v>
      </c>
      <c r="K16023" s="34">
        <v>352</v>
      </c>
      <c r="L16023" s="34">
        <v>400</v>
      </c>
      <c r="M16023" s="34">
        <v>290</v>
      </c>
    </row>
    <row r="16024" spans="1:13" x14ac:dyDescent="0.2">
      <c r="A16024" s="34" t="s">
        <v>116918</v>
      </c>
      <c r="B16024" s="34">
        <v>314</v>
      </c>
      <c r="C16024" s="34">
        <v>382</v>
      </c>
      <c r="D16024" s="34">
        <v>356</v>
      </c>
      <c r="E16024" s="34">
        <v>348</v>
      </c>
      <c r="F16024" s="34">
        <v>362</v>
      </c>
      <c r="G16024" s="34">
        <v>378</v>
      </c>
      <c r="H16024" s="34">
        <v>406</v>
      </c>
      <c r="I16024" s="34">
        <v>333</v>
      </c>
      <c r="J16024" s="34">
        <v>394</v>
      </c>
      <c r="K16024" s="34">
        <v>244</v>
      </c>
      <c r="L16024" s="34">
        <v>328</v>
      </c>
      <c r="M16024" s="34">
        <v>262</v>
      </c>
    </row>
    <row r="16025" spans="1:13" x14ac:dyDescent="0.2">
      <c r="A16025" s="34" t="s">
        <v>116919</v>
      </c>
      <c r="B16025" s="34">
        <v>248</v>
      </c>
      <c r="C16025" s="34">
        <v>273</v>
      </c>
      <c r="D16025" s="34">
        <v>332</v>
      </c>
      <c r="E16025" s="34">
        <v>273</v>
      </c>
      <c r="F16025" s="34">
        <v>285</v>
      </c>
      <c r="G16025" s="34">
        <v>248</v>
      </c>
      <c r="H16025" s="34">
        <v>349</v>
      </c>
      <c r="I16025" s="34">
        <v>263</v>
      </c>
      <c r="J16025" s="34">
        <v>335</v>
      </c>
      <c r="K16025" s="34">
        <v>191</v>
      </c>
      <c r="L16025" s="34">
        <v>282</v>
      </c>
      <c r="M16025" s="34">
        <v>209</v>
      </c>
    </row>
    <row r="16026" spans="1:13" x14ac:dyDescent="0.2">
      <c r="A16026" s="34" t="s">
        <v>116920</v>
      </c>
      <c r="B16026" s="34">
        <v>245</v>
      </c>
      <c r="C16026" s="34">
        <v>272</v>
      </c>
      <c r="D16026" s="34">
        <v>309</v>
      </c>
      <c r="E16026" s="34">
        <v>281</v>
      </c>
      <c r="F16026" s="34">
        <v>307</v>
      </c>
      <c r="G16026" s="34">
        <v>309</v>
      </c>
      <c r="H16026" s="34">
        <v>366</v>
      </c>
      <c r="I16026" s="34">
        <v>302</v>
      </c>
      <c r="J16026" s="34">
        <v>377</v>
      </c>
      <c r="K16026" s="34">
        <v>314</v>
      </c>
      <c r="L16026" s="34">
        <v>313</v>
      </c>
      <c r="M16026" s="34">
        <v>263</v>
      </c>
    </row>
    <row r="16027" spans="1:13" x14ac:dyDescent="0.2">
      <c r="A16027" s="34" t="s">
        <v>116921</v>
      </c>
      <c r="B16027" s="34">
        <v>323</v>
      </c>
      <c r="C16027" s="34">
        <v>379</v>
      </c>
      <c r="D16027" s="34">
        <v>352</v>
      </c>
      <c r="E16027" s="34">
        <v>482</v>
      </c>
      <c r="F16027" s="34">
        <v>375</v>
      </c>
      <c r="G16027" s="34">
        <v>367</v>
      </c>
      <c r="H16027" s="34">
        <v>380</v>
      </c>
      <c r="I16027" s="34">
        <v>396</v>
      </c>
      <c r="J16027" s="34">
        <v>417</v>
      </c>
      <c r="K16027" s="34">
        <v>320</v>
      </c>
      <c r="L16027" s="34">
        <v>417</v>
      </c>
      <c r="M16027" s="34">
        <v>314</v>
      </c>
    </row>
    <row r="16028" spans="1:13" x14ac:dyDescent="0.2">
      <c r="A16028" s="34" t="s">
        <v>116922</v>
      </c>
      <c r="B16028" s="34">
        <v>454</v>
      </c>
      <c r="C16028" s="34">
        <v>435</v>
      </c>
      <c r="D16028" s="34">
        <v>503</v>
      </c>
      <c r="E16028" s="34">
        <v>494</v>
      </c>
      <c r="F16028" s="34">
        <v>345</v>
      </c>
      <c r="G16028" s="34">
        <v>437</v>
      </c>
      <c r="H16028" s="34">
        <v>558</v>
      </c>
      <c r="I16028" s="34">
        <v>451</v>
      </c>
      <c r="J16028" s="34">
        <v>453</v>
      </c>
      <c r="K16028" s="34">
        <v>370</v>
      </c>
      <c r="L16028" s="34">
        <v>500</v>
      </c>
      <c r="M16028" s="34">
        <v>314</v>
      </c>
    </row>
    <row r="16029" spans="1:13" x14ac:dyDescent="0.2">
      <c r="A16029" s="34" t="s">
        <v>116923</v>
      </c>
      <c r="B16029" s="34">
        <v>403</v>
      </c>
      <c r="C16029" s="34">
        <v>446</v>
      </c>
      <c r="D16029" s="34">
        <v>494</v>
      </c>
      <c r="E16029" s="34">
        <v>470</v>
      </c>
      <c r="F16029" s="34">
        <v>405</v>
      </c>
      <c r="G16029" s="34">
        <v>452</v>
      </c>
      <c r="H16029" s="34">
        <v>485</v>
      </c>
      <c r="I16029" s="34">
        <v>403</v>
      </c>
      <c r="J16029" s="34">
        <v>483</v>
      </c>
      <c r="K16029" s="34">
        <v>398</v>
      </c>
      <c r="L16029" s="34">
        <v>417</v>
      </c>
      <c r="M16029" s="34">
        <v>351</v>
      </c>
    </row>
    <row r="16030" spans="1:13" x14ac:dyDescent="0.2">
      <c r="A16030" s="34" t="s">
        <v>116924</v>
      </c>
      <c r="B16030" s="34">
        <v>317</v>
      </c>
      <c r="C16030" s="34">
        <v>292</v>
      </c>
      <c r="D16030" s="34">
        <v>347</v>
      </c>
      <c r="E16030" s="34">
        <v>252</v>
      </c>
      <c r="F16030" s="34">
        <v>286</v>
      </c>
      <c r="G16030" s="34">
        <v>268</v>
      </c>
      <c r="H16030" s="34">
        <v>342</v>
      </c>
      <c r="I16030" s="34">
        <v>335</v>
      </c>
      <c r="J16030" s="34">
        <v>315</v>
      </c>
      <c r="K16030" s="34">
        <v>221</v>
      </c>
      <c r="L16030" s="34">
        <v>272</v>
      </c>
      <c r="M16030" s="34">
        <v>235</v>
      </c>
    </row>
    <row r="16031" spans="1:13" x14ac:dyDescent="0.2">
      <c r="A16031" s="34" t="s">
        <v>116925</v>
      </c>
      <c r="B16031" s="34">
        <v>295</v>
      </c>
      <c r="C16031" s="34">
        <v>363</v>
      </c>
      <c r="D16031" s="34">
        <v>352</v>
      </c>
      <c r="E16031" s="34">
        <v>379</v>
      </c>
      <c r="F16031" s="34">
        <v>354</v>
      </c>
      <c r="G16031" s="34">
        <v>334</v>
      </c>
      <c r="H16031" s="34">
        <v>425</v>
      </c>
      <c r="I16031" s="34">
        <v>386</v>
      </c>
      <c r="J16031" s="34">
        <v>371</v>
      </c>
      <c r="K16031" s="34">
        <v>304</v>
      </c>
      <c r="L16031" s="34">
        <v>335</v>
      </c>
      <c r="M16031" s="34">
        <v>281</v>
      </c>
    </row>
    <row r="16032" spans="1:13" x14ac:dyDescent="0.2">
      <c r="A16032" s="34" t="s">
        <v>116926</v>
      </c>
      <c r="B16032" s="34">
        <v>372</v>
      </c>
      <c r="C16032" s="34">
        <v>464</v>
      </c>
      <c r="D16032" s="34">
        <v>415</v>
      </c>
      <c r="E16032" s="34">
        <v>439</v>
      </c>
      <c r="F16032" s="34">
        <v>330</v>
      </c>
      <c r="G16032" s="34">
        <v>410</v>
      </c>
      <c r="H16032" s="34">
        <v>418</v>
      </c>
      <c r="I16032" s="34">
        <v>400</v>
      </c>
      <c r="J16032" s="34">
        <v>427</v>
      </c>
      <c r="K16032" s="34">
        <v>355</v>
      </c>
      <c r="L16032" s="34">
        <v>430</v>
      </c>
      <c r="M16032" s="34">
        <v>302</v>
      </c>
    </row>
    <row r="16033" spans="1:13" x14ac:dyDescent="0.2">
      <c r="A16033" s="34" t="s">
        <v>116927</v>
      </c>
      <c r="B16033" s="34">
        <v>340</v>
      </c>
      <c r="C16033" s="34">
        <v>291</v>
      </c>
      <c r="D16033" s="34">
        <v>327</v>
      </c>
      <c r="E16033" s="34">
        <v>321</v>
      </c>
      <c r="F16033" s="34">
        <v>319</v>
      </c>
      <c r="G16033" s="34">
        <v>292</v>
      </c>
      <c r="H16033" s="34">
        <v>354</v>
      </c>
      <c r="I16033" s="34">
        <v>285</v>
      </c>
      <c r="J16033" s="34">
        <v>255</v>
      </c>
      <c r="K16033" s="34">
        <v>231</v>
      </c>
      <c r="L16033" s="34">
        <v>342</v>
      </c>
      <c r="M16033" s="34">
        <v>228</v>
      </c>
    </row>
    <row r="16034" spans="1:13" x14ac:dyDescent="0.2">
      <c r="A16034" s="34" t="s">
        <v>116928</v>
      </c>
      <c r="B16034" s="34">
        <v>662</v>
      </c>
      <c r="C16034" s="34">
        <v>597</v>
      </c>
      <c r="D16034" s="34">
        <v>656</v>
      </c>
      <c r="E16034" s="34">
        <v>680</v>
      </c>
      <c r="F16034" s="34">
        <v>649</v>
      </c>
      <c r="G16034" s="34">
        <v>596</v>
      </c>
      <c r="H16034" s="34">
        <v>755</v>
      </c>
      <c r="I16034" s="34">
        <v>583</v>
      </c>
      <c r="J16034" s="34">
        <v>731</v>
      </c>
      <c r="K16034" s="34">
        <v>527</v>
      </c>
      <c r="L16034" s="34">
        <v>747</v>
      </c>
      <c r="M16034" s="34">
        <v>505</v>
      </c>
    </row>
    <row r="16035" spans="1:13" x14ac:dyDescent="0.2">
      <c r="A16035" s="34" t="s">
        <v>116929</v>
      </c>
      <c r="B16035" s="34">
        <v>375</v>
      </c>
      <c r="C16035" s="34">
        <v>380</v>
      </c>
      <c r="D16035" s="34">
        <v>371</v>
      </c>
      <c r="E16035" s="34">
        <v>375</v>
      </c>
      <c r="F16035" s="34">
        <v>332</v>
      </c>
      <c r="G16035" s="34">
        <v>422</v>
      </c>
      <c r="H16035" s="34">
        <v>378</v>
      </c>
      <c r="I16035" s="34">
        <v>346</v>
      </c>
      <c r="J16035" s="34">
        <v>376</v>
      </c>
      <c r="K16035" s="34">
        <v>319</v>
      </c>
      <c r="L16035" s="34">
        <v>412</v>
      </c>
      <c r="M16035" s="34">
        <v>313</v>
      </c>
    </row>
    <row r="16036" spans="1:13" x14ac:dyDescent="0.2">
      <c r="A16036" s="34" t="s">
        <v>116930</v>
      </c>
      <c r="B16036" s="34">
        <v>282</v>
      </c>
      <c r="C16036" s="34">
        <v>328</v>
      </c>
      <c r="D16036" s="34">
        <v>312</v>
      </c>
      <c r="E16036" s="34">
        <v>353</v>
      </c>
      <c r="F16036" s="34">
        <v>280</v>
      </c>
      <c r="G16036" s="34">
        <v>305</v>
      </c>
      <c r="H16036" s="34">
        <v>388</v>
      </c>
      <c r="I16036" s="34">
        <v>344</v>
      </c>
      <c r="J16036" s="34">
        <v>363</v>
      </c>
      <c r="K16036" s="34">
        <v>270</v>
      </c>
      <c r="L16036" s="34">
        <v>349</v>
      </c>
      <c r="M16036" s="34">
        <v>287</v>
      </c>
    </row>
    <row r="16037" spans="1:13" x14ac:dyDescent="0.2">
      <c r="A16037" s="34" t="s">
        <v>116931</v>
      </c>
      <c r="B16037" s="34">
        <v>356</v>
      </c>
      <c r="C16037" s="34">
        <v>294</v>
      </c>
      <c r="D16037" s="34">
        <v>352</v>
      </c>
      <c r="E16037" s="34">
        <v>335</v>
      </c>
      <c r="F16037" s="34">
        <v>281</v>
      </c>
      <c r="G16037" s="34">
        <v>305</v>
      </c>
      <c r="H16037" s="34">
        <v>380</v>
      </c>
      <c r="I16037" s="34">
        <v>357</v>
      </c>
      <c r="J16037" s="34">
        <v>327</v>
      </c>
      <c r="K16037" s="34">
        <v>275</v>
      </c>
      <c r="L16037" s="34">
        <v>315</v>
      </c>
      <c r="M16037" s="34">
        <v>270</v>
      </c>
    </row>
    <row r="16038" spans="1:13" x14ac:dyDescent="0.2">
      <c r="A16038" s="34" t="s">
        <v>116932</v>
      </c>
      <c r="B16038" s="34">
        <v>216</v>
      </c>
      <c r="C16038" s="34">
        <v>251</v>
      </c>
      <c r="D16038" s="34">
        <v>280</v>
      </c>
      <c r="E16038" s="34">
        <v>300</v>
      </c>
      <c r="F16038" s="34">
        <v>187</v>
      </c>
      <c r="G16038" s="34">
        <v>270</v>
      </c>
      <c r="H16038" s="34">
        <v>349</v>
      </c>
      <c r="I16038" s="34">
        <v>275</v>
      </c>
      <c r="J16038" s="34">
        <v>316</v>
      </c>
      <c r="K16038" s="34">
        <v>265</v>
      </c>
      <c r="L16038" s="34">
        <v>292</v>
      </c>
      <c r="M16038" s="34">
        <v>216</v>
      </c>
    </row>
    <row r="16039" spans="1:13" x14ac:dyDescent="0.2">
      <c r="A16039" s="34" t="s">
        <v>116933</v>
      </c>
      <c r="B16039" s="34">
        <v>427</v>
      </c>
      <c r="C16039" s="34">
        <v>422</v>
      </c>
      <c r="D16039" s="34">
        <v>451</v>
      </c>
      <c r="E16039" s="34">
        <v>462</v>
      </c>
      <c r="F16039" s="34">
        <v>360</v>
      </c>
      <c r="G16039" s="34">
        <v>395</v>
      </c>
      <c r="H16039" s="34">
        <v>420</v>
      </c>
      <c r="I16039" s="34">
        <v>373</v>
      </c>
      <c r="J16039" s="34">
        <v>422</v>
      </c>
      <c r="K16039" s="34">
        <v>304</v>
      </c>
      <c r="L16039" s="34">
        <v>355</v>
      </c>
      <c r="M16039" s="34">
        <v>305</v>
      </c>
    </row>
    <row r="16040" spans="1:13" x14ac:dyDescent="0.2">
      <c r="A16040" s="34" t="s">
        <v>116934</v>
      </c>
      <c r="B16040" s="34">
        <v>305</v>
      </c>
      <c r="C16040" s="34">
        <v>363</v>
      </c>
      <c r="D16040" s="34">
        <v>315</v>
      </c>
      <c r="E16040" s="34">
        <v>348</v>
      </c>
      <c r="F16040" s="34">
        <v>301</v>
      </c>
      <c r="G16040" s="34">
        <v>318</v>
      </c>
      <c r="H16040" s="34">
        <v>375</v>
      </c>
      <c r="I16040" s="34">
        <v>324</v>
      </c>
      <c r="J16040" s="34">
        <v>313</v>
      </c>
      <c r="K16040" s="34">
        <v>234</v>
      </c>
      <c r="L16040" s="34">
        <v>322</v>
      </c>
      <c r="M16040" s="34">
        <v>229</v>
      </c>
    </row>
    <row r="16041" spans="1:13" x14ac:dyDescent="0.2">
      <c r="A16041" s="34" t="s">
        <v>116935</v>
      </c>
      <c r="B16041" s="34">
        <v>456</v>
      </c>
      <c r="C16041" s="34">
        <v>429</v>
      </c>
      <c r="D16041" s="34">
        <v>515</v>
      </c>
      <c r="E16041" s="34">
        <v>457</v>
      </c>
      <c r="F16041" s="34">
        <v>435</v>
      </c>
      <c r="G16041" s="34">
        <v>449</v>
      </c>
      <c r="H16041" s="34">
        <v>586</v>
      </c>
      <c r="I16041" s="34">
        <v>439</v>
      </c>
      <c r="J16041" s="34">
        <v>518</v>
      </c>
      <c r="K16041" s="34">
        <v>383</v>
      </c>
      <c r="L16041" s="34">
        <v>393</v>
      </c>
      <c r="M16041" s="34">
        <v>340</v>
      </c>
    </row>
    <row r="16042" spans="1:13" x14ac:dyDescent="0.2">
      <c r="A16042" s="34" t="s">
        <v>116936</v>
      </c>
      <c r="B16042" s="34">
        <v>337</v>
      </c>
      <c r="C16042" s="34">
        <v>330</v>
      </c>
      <c r="D16042" s="34">
        <v>352</v>
      </c>
      <c r="E16042" s="34">
        <v>324</v>
      </c>
      <c r="F16042" s="34">
        <v>430</v>
      </c>
      <c r="G16042" s="34">
        <v>292</v>
      </c>
      <c r="H16042" s="34">
        <v>372</v>
      </c>
      <c r="I16042" s="34">
        <v>300</v>
      </c>
      <c r="J16042" s="34">
        <v>389</v>
      </c>
      <c r="K16042" s="34">
        <v>228</v>
      </c>
      <c r="L16042" s="34">
        <v>322</v>
      </c>
      <c r="M16042" s="34">
        <v>249</v>
      </c>
    </row>
    <row r="16043" spans="1:13" x14ac:dyDescent="0.2">
      <c r="A16043" s="34" t="s">
        <v>116937</v>
      </c>
      <c r="B16043" s="34">
        <v>486</v>
      </c>
      <c r="C16043" s="34">
        <v>357</v>
      </c>
      <c r="D16043" s="34">
        <v>360</v>
      </c>
      <c r="E16043" s="34">
        <v>363</v>
      </c>
      <c r="F16043" s="34">
        <v>332</v>
      </c>
      <c r="G16043" s="34">
        <v>347</v>
      </c>
      <c r="H16043" s="34">
        <v>388</v>
      </c>
      <c r="I16043" s="34">
        <v>401</v>
      </c>
      <c r="J16043" s="34">
        <v>461</v>
      </c>
      <c r="K16043" s="34">
        <v>261</v>
      </c>
      <c r="L16043" s="34">
        <v>315</v>
      </c>
      <c r="M16043" s="34">
        <v>310</v>
      </c>
    </row>
    <row r="16044" spans="1:13" x14ac:dyDescent="0.2">
      <c r="A16044" s="34" t="s">
        <v>116938</v>
      </c>
      <c r="B16044" s="34">
        <v>325</v>
      </c>
      <c r="C16044" s="34">
        <v>381</v>
      </c>
      <c r="D16044" s="34">
        <v>383</v>
      </c>
      <c r="E16044" s="34">
        <v>393</v>
      </c>
      <c r="F16044" s="34">
        <v>266</v>
      </c>
      <c r="G16044" s="34">
        <v>401</v>
      </c>
      <c r="H16044" s="34">
        <v>485</v>
      </c>
      <c r="I16044" s="34">
        <v>428</v>
      </c>
      <c r="J16044" s="34">
        <v>408</v>
      </c>
      <c r="K16044" s="34">
        <v>329</v>
      </c>
      <c r="L16044" s="34">
        <v>350</v>
      </c>
      <c r="M16044" s="34">
        <v>271</v>
      </c>
    </row>
    <row r="16045" spans="1:13" x14ac:dyDescent="0.2">
      <c r="A16045" s="34" t="s">
        <v>116939</v>
      </c>
      <c r="B16045" s="34">
        <v>388</v>
      </c>
      <c r="C16045" s="34">
        <v>437</v>
      </c>
      <c r="D16045" s="34">
        <v>528</v>
      </c>
      <c r="E16045" s="34">
        <v>543</v>
      </c>
      <c r="F16045" s="34">
        <v>423</v>
      </c>
      <c r="G16045" s="34">
        <v>451</v>
      </c>
      <c r="H16045" s="34">
        <v>469</v>
      </c>
      <c r="I16045" s="34">
        <v>478</v>
      </c>
      <c r="J16045" s="34">
        <v>493</v>
      </c>
      <c r="K16045" s="34">
        <v>402</v>
      </c>
      <c r="L16045" s="34">
        <v>474</v>
      </c>
      <c r="M16045" s="34">
        <v>370</v>
      </c>
    </row>
    <row r="16046" spans="1:13" x14ac:dyDescent="0.2">
      <c r="A16046" s="34" t="s">
        <v>116940</v>
      </c>
      <c r="B16046" s="34">
        <v>379</v>
      </c>
      <c r="C16046" s="34">
        <v>409</v>
      </c>
      <c r="D16046" s="34">
        <v>427</v>
      </c>
      <c r="E16046" s="34">
        <v>458</v>
      </c>
      <c r="F16046" s="34">
        <v>346</v>
      </c>
      <c r="G16046" s="34">
        <v>416</v>
      </c>
      <c r="H16046" s="34">
        <v>480</v>
      </c>
      <c r="I16046" s="34">
        <v>420</v>
      </c>
      <c r="J16046" s="34">
        <v>430</v>
      </c>
      <c r="K16046" s="34">
        <v>343</v>
      </c>
      <c r="L16046" s="34">
        <v>414</v>
      </c>
      <c r="M16046" s="34">
        <v>326</v>
      </c>
    </row>
    <row r="16047" spans="1:13" x14ac:dyDescent="0.2">
      <c r="A16047" s="34" t="s">
        <v>116941</v>
      </c>
      <c r="B16047" s="34">
        <v>285</v>
      </c>
      <c r="C16047" s="34">
        <v>263</v>
      </c>
      <c r="D16047" s="34">
        <v>296</v>
      </c>
      <c r="E16047" s="34">
        <v>262</v>
      </c>
      <c r="F16047" s="34">
        <v>208</v>
      </c>
      <c r="G16047" s="34">
        <v>257</v>
      </c>
      <c r="H16047" s="34">
        <v>297</v>
      </c>
      <c r="I16047" s="34">
        <v>271</v>
      </c>
      <c r="J16047" s="34">
        <v>297</v>
      </c>
      <c r="K16047" s="34">
        <v>255</v>
      </c>
      <c r="L16047" s="34">
        <v>317</v>
      </c>
      <c r="M16047" s="34">
        <v>210</v>
      </c>
    </row>
    <row r="16048" spans="1:13" x14ac:dyDescent="0.2">
      <c r="A16048" s="34" t="s">
        <v>116942</v>
      </c>
      <c r="B16048" s="34">
        <v>372</v>
      </c>
      <c r="C16048" s="34">
        <v>421</v>
      </c>
      <c r="D16048" s="34">
        <v>465</v>
      </c>
      <c r="E16048" s="34">
        <v>488</v>
      </c>
      <c r="F16048" s="34">
        <v>404</v>
      </c>
      <c r="G16048" s="34">
        <v>452</v>
      </c>
      <c r="H16048" s="34">
        <v>497</v>
      </c>
      <c r="I16048" s="34">
        <v>420</v>
      </c>
      <c r="J16048" s="34">
        <v>427</v>
      </c>
      <c r="K16048" s="34">
        <v>303</v>
      </c>
      <c r="L16048" s="34">
        <v>444</v>
      </c>
      <c r="M16048" s="34">
        <v>301</v>
      </c>
    </row>
    <row r="16049" spans="1:13" x14ac:dyDescent="0.2">
      <c r="A16049" s="34" t="s">
        <v>116943</v>
      </c>
      <c r="B16049" s="34">
        <v>482</v>
      </c>
      <c r="C16049" s="34">
        <v>496</v>
      </c>
      <c r="D16049" s="34">
        <v>522</v>
      </c>
      <c r="E16049" s="34">
        <v>553</v>
      </c>
      <c r="F16049" s="34">
        <v>521</v>
      </c>
      <c r="G16049" s="34">
        <v>436</v>
      </c>
      <c r="H16049" s="34">
        <v>522</v>
      </c>
      <c r="I16049" s="34">
        <v>491</v>
      </c>
      <c r="J16049" s="34">
        <v>622</v>
      </c>
      <c r="K16049" s="34">
        <v>421</v>
      </c>
      <c r="L16049" s="34">
        <v>512</v>
      </c>
      <c r="M16049" s="34">
        <v>352</v>
      </c>
    </row>
    <row r="16050" spans="1:13" x14ac:dyDescent="0.2">
      <c r="A16050" s="34" t="s">
        <v>116944</v>
      </c>
      <c r="B16050" s="34">
        <v>249</v>
      </c>
      <c r="C16050" s="34">
        <v>333</v>
      </c>
      <c r="D16050" s="34">
        <v>339</v>
      </c>
      <c r="E16050" s="34">
        <v>328</v>
      </c>
      <c r="F16050" s="34">
        <v>301</v>
      </c>
      <c r="G16050" s="34">
        <v>270</v>
      </c>
      <c r="H16050" s="34">
        <v>305</v>
      </c>
      <c r="I16050" s="34">
        <v>308</v>
      </c>
      <c r="J16050" s="34">
        <v>336</v>
      </c>
      <c r="K16050" s="34">
        <v>269</v>
      </c>
      <c r="L16050" s="34">
        <v>297</v>
      </c>
      <c r="M16050" s="34">
        <v>220</v>
      </c>
    </row>
    <row r="16051" spans="1:13" x14ac:dyDescent="0.2">
      <c r="A16051" s="34" t="s">
        <v>116945</v>
      </c>
      <c r="B16051" s="34">
        <v>262</v>
      </c>
      <c r="C16051" s="34">
        <v>307</v>
      </c>
      <c r="D16051" s="34">
        <v>246</v>
      </c>
      <c r="E16051" s="34">
        <v>303</v>
      </c>
      <c r="F16051" s="34">
        <v>204</v>
      </c>
      <c r="G16051" s="34">
        <v>231</v>
      </c>
      <c r="H16051" s="34">
        <v>270</v>
      </c>
      <c r="I16051" s="34">
        <v>332</v>
      </c>
      <c r="J16051" s="34">
        <v>269</v>
      </c>
      <c r="K16051" s="34">
        <v>218</v>
      </c>
      <c r="L16051" s="34">
        <v>200</v>
      </c>
      <c r="M16051" s="34">
        <v>230</v>
      </c>
    </row>
    <row r="16052" spans="1:13" x14ac:dyDescent="0.2">
      <c r="A16052" s="34" t="s">
        <v>116946</v>
      </c>
      <c r="B16052" s="34">
        <v>335</v>
      </c>
      <c r="C16052" s="34">
        <v>395</v>
      </c>
      <c r="D16052" s="34">
        <v>367</v>
      </c>
      <c r="E16052" s="34">
        <v>452</v>
      </c>
      <c r="F16052" s="34">
        <v>309</v>
      </c>
      <c r="G16052" s="34">
        <v>367</v>
      </c>
      <c r="H16052" s="34">
        <v>322</v>
      </c>
      <c r="I16052" s="34">
        <v>375</v>
      </c>
      <c r="J16052" s="34">
        <v>315</v>
      </c>
      <c r="K16052" s="34">
        <v>313</v>
      </c>
      <c r="L16052" s="34">
        <v>300</v>
      </c>
      <c r="M16052" s="34">
        <v>328</v>
      </c>
    </row>
    <row r="16053" spans="1:13" x14ac:dyDescent="0.2">
      <c r="A16053" s="34" t="s">
        <v>116947</v>
      </c>
      <c r="B16053" s="34">
        <v>182</v>
      </c>
      <c r="C16053" s="34">
        <v>254</v>
      </c>
      <c r="D16053" s="34">
        <v>265</v>
      </c>
      <c r="E16053" s="34">
        <v>303</v>
      </c>
      <c r="F16053" s="34">
        <v>268</v>
      </c>
      <c r="G16053" s="34">
        <v>228</v>
      </c>
      <c r="H16053" s="34">
        <v>270</v>
      </c>
      <c r="I16053" s="34">
        <v>293</v>
      </c>
      <c r="J16053" s="34">
        <v>240</v>
      </c>
      <c r="K16053" s="34">
        <v>177</v>
      </c>
      <c r="L16053" s="34">
        <v>234</v>
      </c>
      <c r="M16053" s="34">
        <v>206</v>
      </c>
    </row>
    <row r="16054" spans="1:13" x14ac:dyDescent="0.2">
      <c r="A16054" s="34" t="s">
        <v>116948</v>
      </c>
      <c r="B16054" s="34">
        <v>462</v>
      </c>
      <c r="C16054" s="34">
        <v>492</v>
      </c>
      <c r="D16054" s="34">
        <v>436</v>
      </c>
      <c r="E16054" s="34">
        <v>521</v>
      </c>
      <c r="F16054" s="34">
        <v>371</v>
      </c>
      <c r="G16054" s="34">
        <v>490</v>
      </c>
      <c r="H16054" s="34">
        <v>410</v>
      </c>
      <c r="I16054" s="34">
        <v>503</v>
      </c>
      <c r="J16054" s="34">
        <v>412</v>
      </c>
      <c r="K16054" s="34">
        <v>355</v>
      </c>
      <c r="L16054" s="34">
        <v>483</v>
      </c>
      <c r="M16054" s="34">
        <v>375</v>
      </c>
    </row>
    <row r="16055" spans="1:13" x14ac:dyDescent="0.2">
      <c r="A16055" s="34" t="s">
        <v>116949</v>
      </c>
      <c r="B16055" s="34">
        <v>335</v>
      </c>
      <c r="C16055" s="34">
        <v>287</v>
      </c>
      <c r="D16055" s="34">
        <v>299</v>
      </c>
      <c r="E16055" s="34">
        <v>329</v>
      </c>
      <c r="F16055" s="34">
        <v>261</v>
      </c>
      <c r="G16055" s="34">
        <v>368</v>
      </c>
      <c r="H16055" s="34">
        <v>361</v>
      </c>
      <c r="I16055" s="34">
        <v>359</v>
      </c>
      <c r="J16055" s="34">
        <v>403</v>
      </c>
      <c r="K16055" s="34">
        <v>247</v>
      </c>
      <c r="L16055" s="34">
        <v>256</v>
      </c>
      <c r="M16055" s="34">
        <v>284</v>
      </c>
    </row>
    <row r="16056" spans="1:13" x14ac:dyDescent="0.2">
      <c r="A16056" s="34" t="s">
        <v>116950</v>
      </c>
      <c r="B16056" s="34">
        <v>480</v>
      </c>
      <c r="C16056" s="34">
        <v>534</v>
      </c>
      <c r="D16056" s="34">
        <v>661</v>
      </c>
      <c r="E16056" s="34">
        <v>559</v>
      </c>
      <c r="F16056" s="34">
        <v>609</v>
      </c>
      <c r="G16056" s="34">
        <v>510</v>
      </c>
      <c r="H16056" s="34">
        <v>674</v>
      </c>
      <c r="I16056" s="34">
        <v>528</v>
      </c>
      <c r="J16056" s="34">
        <v>663</v>
      </c>
      <c r="K16056" s="34">
        <v>465</v>
      </c>
      <c r="L16056" s="34">
        <v>572</v>
      </c>
      <c r="M16056" s="34">
        <v>426</v>
      </c>
    </row>
    <row r="16057" spans="1:13" x14ac:dyDescent="0.2">
      <c r="A16057" s="34" t="s">
        <v>116951</v>
      </c>
      <c r="B16057" s="34">
        <v>213</v>
      </c>
      <c r="C16057" s="34">
        <v>266</v>
      </c>
      <c r="D16057" s="34">
        <v>226</v>
      </c>
      <c r="E16057" s="34">
        <v>297</v>
      </c>
      <c r="F16057" s="34">
        <v>171</v>
      </c>
      <c r="G16057" s="34">
        <v>231</v>
      </c>
      <c r="H16057" s="34">
        <v>278</v>
      </c>
      <c r="I16057" s="34">
        <v>214</v>
      </c>
      <c r="J16057" s="34">
        <v>231</v>
      </c>
      <c r="K16057" s="34">
        <v>225</v>
      </c>
      <c r="L16057" s="34">
        <v>230</v>
      </c>
      <c r="M16057" s="34">
        <v>158</v>
      </c>
    </row>
    <row r="16058" spans="1:13" x14ac:dyDescent="0.2">
      <c r="A16058" s="34" t="s">
        <v>116952</v>
      </c>
      <c r="B16058" s="34">
        <v>173</v>
      </c>
      <c r="C16058" s="34">
        <v>202</v>
      </c>
      <c r="D16058" s="34">
        <v>150</v>
      </c>
      <c r="E16058" s="34">
        <v>206</v>
      </c>
      <c r="F16058" s="34">
        <v>167</v>
      </c>
      <c r="G16058" s="34">
        <v>172</v>
      </c>
      <c r="H16058" s="34">
        <v>192</v>
      </c>
      <c r="I16058" s="34">
        <v>206</v>
      </c>
      <c r="J16058" s="34">
        <v>205</v>
      </c>
      <c r="K16058" s="34">
        <v>186</v>
      </c>
      <c r="L16058" s="34">
        <v>150</v>
      </c>
      <c r="M16058" s="34">
        <v>167</v>
      </c>
    </row>
    <row r="16059" spans="1:13" x14ac:dyDescent="0.2">
      <c r="A16059" s="34" t="s">
        <v>116953</v>
      </c>
      <c r="B16059" s="34">
        <v>374</v>
      </c>
      <c r="C16059" s="34">
        <v>459</v>
      </c>
      <c r="D16059" s="34">
        <v>394</v>
      </c>
      <c r="E16059" s="34">
        <v>435</v>
      </c>
      <c r="F16059" s="34">
        <v>329</v>
      </c>
      <c r="G16059" s="34">
        <v>481</v>
      </c>
      <c r="H16059" s="34">
        <v>398</v>
      </c>
      <c r="I16059" s="34">
        <v>413</v>
      </c>
      <c r="J16059" s="34">
        <v>362</v>
      </c>
      <c r="K16059" s="34">
        <v>372</v>
      </c>
      <c r="L16059" s="34">
        <v>351</v>
      </c>
      <c r="M16059" s="34">
        <v>360</v>
      </c>
    </row>
    <row r="16060" spans="1:13" x14ac:dyDescent="0.2">
      <c r="A16060" s="34" t="s">
        <v>116954</v>
      </c>
      <c r="B16060" s="34">
        <v>273</v>
      </c>
      <c r="C16060" s="34">
        <v>359</v>
      </c>
      <c r="D16060" s="34">
        <v>308</v>
      </c>
      <c r="E16060" s="34">
        <v>423</v>
      </c>
      <c r="F16060" s="34">
        <v>276</v>
      </c>
      <c r="G16060" s="34">
        <v>397</v>
      </c>
      <c r="H16060" s="34">
        <v>324</v>
      </c>
      <c r="I16060" s="34">
        <v>358</v>
      </c>
      <c r="J16060" s="34">
        <v>326</v>
      </c>
      <c r="K16060" s="34">
        <v>349</v>
      </c>
      <c r="L16060" s="34">
        <v>354</v>
      </c>
      <c r="M16060" s="34">
        <v>263</v>
      </c>
    </row>
    <row r="16061" spans="1:13" x14ac:dyDescent="0.2">
      <c r="A16061" s="34" t="s">
        <v>116955</v>
      </c>
      <c r="B16061" s="34">
        <v>409</v>
      </c>
      <c r="C16061" s="34">
        <v>426</v>
      </c>
      <c r="D16061" s="34">
        <v>340</v>
      </c>
      <c r="E16061" s="34">
        <v>354</v>
      </c>
      <c r="F16061" s="34">
        <v>336</v>
      </c>
      <c r="G16061" s="34">
        <v>323</v>
      </c>
      <c r="H16061" s="34">
        <v>363</v>
      </c>
      <c r="I16061" s="34">
        <v>358</v>
      </c>
      <c r="J16061" s="34">
        <v>296</v>
      </c>
      <c r="K16061" s="34">
        <v>311</v>
      </c>
      <c r="L16061" s="34">
        <v>344</v>
      </c>
      <c r="M16061" s="34">
        <v>296</v>
      </c>
    </row>
    <row r="16062" spans="1:13" x14ac:dyDescent="0.2">
      <c r="A16062" s="34" t="s">
        <v>116956</v>
      </c>
      <c r="B16062" s="34">
        <v>433</v>
      </c>
      <c r="C16062" s="34">
        <v>519</v>
      </c>
      <c r="D16062" s="34">
        <v>522</v>
      </c>
      <c r="E16062" s="34">
        <v>552</v>
      </c>
      <c r="F16062" s="34">
        <v>425</v>
      </c>
      <c r="G16062" s="34">
        <v>489</v>
      </c>
      <c r="H16062" s="34">
        <v>474</v>
      </c>
      <c r="I16062" s="34">
        <v>511</v>
      </c>
      <c r="J16062" s="34">
        <v>586</v>
      </c>
      <c r="K16062" s="34">
        <v>420</v>
      </c>
      <c r="L16062" s="34">
        <v>500</v>
      </c>
      <c r="M16062" s="34">
        <v>394</v>
      </c>
    </row>
    <row r="16063" spans="1:13" x14ac:dyDescent="0.2">
      <c r="A16063" s="34" t="s">
        <v>116957</v>
      </c>
      <c r="B16063" s="34">
        <v>333</v>
      </c>
      <c r="C16063" s="34">
        <v>385</v>
      </c>
      <c r="D16063" s="34">
        <v>361</v>
      </c>
      <c r="E16063" s="34">
        <v>414</v>
      </c>
      <c r="F16063" s="34">
        <v>291</v>
      </c>
      <c r="G16063" s="34">
        <v>333</v>
      </c>
      <c r="H16063" s="34">
        <v>340</v>
      </c>
      <c r="I16063" s="34">
        <v>364</v>
      </c>
      <c r="J16063" s="34">
        <v>344</v>
      </c>
      <c r="K16063" s="34">
        <v>336</v>
      </c>
      <c r="L16063" s="34">
        <v>310</v>
      </c>
      <c r="M16063" s="34">
        <v>301</v>
      </c>
    </row>
    <row r="16064" spans="1:13" x14ac:dyDescent="0.2">
      <c r="A16064" s="34" t="s">
        <v>116958</v>
      </c>
      <c r="B16064" s="34">
        <v>257</v>
      </c>
      <c r="C16064" s="34">
        <v>165</v>
      </c>
      <c r="D16064" s="34">
        <v>189</v>
      </c>
      <c r="E16064" s="34">
        <v>237</v>
      </c>
      <c r="F16064" s="34">
        <v>195</v>
      </c>
      <c r="G16064" s="34">
        <v>178</v>
      </c>
      <c r="H16064" s="34">
        <v>217</v>
      </c>
      <c r="I16064" s="34">
        <v>167</v>
      </c>
      <c r="J16064" s="34">
        <v>232</v>
      </c>
      <c r="K16064" s="34">
        <v>166</v>
      </c>
      <c r="L16064" s="34">
        <v>222</v>
      </c>
      <c r="M16064" s="34">
        <v>159</v>
      </c>
    </row>
    <row r="16065" spans="1:13" x14ac:dyDescent="0.2">
      <c r="A16065" s="34" t="s">
        <v>116959</v>
      </c>
      <c r="B16065" s="34">
        <v>586</v>
      </c>
      <c r="C16065" s="34">
        <v>615</v>
      </c>
      <c r="D16065" s="34">
        <v>646</v>
      </c>
      <c r="E16065" s="34">
        <v>604</v>
      </c>
      <c r="F16065" s="34">
        <v>535</v>
      </c>
      <c r="G16065" s="34">
        <v>656</v>
      </c>
      <c r="H16065" s="34">
        <v>646</v>
      </c>
      <c r="I16065" s="34">
        <v>649</v>
      </c>
      <c r="J16065" s="34">
        <v>688</v>
      </c>
      <c r="K16065" s="34">
        <v>529</v>
      </c>
      <c r="L16065" s="34">
        <v>506</v>
      </c>
      <c r="M16065" s="34">
        <v>424</v>
      </c>
    </row>
    <row r="16066" spans="1:13" x14ac:dyDescent="0.2">
      <c r="A16066" s="34" t="s">
        <v>116960</v>
      </c>
      <c r="B16066" s="34">
        <v>420</v>
      </c>
      <c r="C16066" s="34">
        <v>497</v>
      </c>
      <c r="D16066" s="34">
        <v>426</v>
      </c>
      <c r="E16066" s="34">
        <v>519</v>
      </c>
      <c r="F16066" s="34">
        <v>449</v>
      </c>
      <c r="G16066" s="34">
        <v>523</v>
      </c>
      <c r="H16066" s="34">
        <v>508</v>
      </c>
      <c r="I16066" s="34">
        <v>462</v>
      </c>
      <c r="J16066" s="34">
        <v>412</v>
      </c>
      <c r="K16066" s="34">
        <v>384</v>
      </c>
      <c r="L16066" s="34">
        <v>467</v>
      </c>
      <c r="M16066" s="34">
        <v>352</v>
      </c>
    </row>
    <row r="16067" spans="1:13" x14ac:dyDescent="0.2">
      <c r="A16067" s="34" t="s">
        <v>116961</v>
      </c>
      <c r="B16067" s="34">
        <v>1196</v>
      </c>
      <c r="C16067" s="34">
        <v>1001</v>
      </c>
      <c r="D16067" s="34">
        <v>1087</v>
      </c>
      <c r="E16067" s="34">
        <v>1092</v>
      </c>
      <c r="F16067" s="34">
        <v>1086</v>
      </c>
      <c r="G16067" s="34">
        <v>998</v>
      </c>
      <c r="H16067" s="34">
        <v>1259</v>
      </c>
      <c r="I16067" s="34">
        <v>1012</v>
      </c>
      <c r="J16067" s="34">
        <v>1246</v>
      </c>
      <c r="K16067" s="34">
        <v>817</v>
      </c>
      <c r="L16067" s="34">
        <v>1085</v>
      </c>
      <c r="M16067" s="34">
        <v>767</v>
      </c>
    </row>
    <row r="16068" spans="1:13" x14ac:dyDescent="0.2">
      <c r="A16068" s="34" t="s">
        <v>116962</v>
      </c>
      <c r="B16068" s="34">
        <v>143</v>
      </c>
      <c r="C16068" s="34">
        <v>155</v>
      </c>
      <c r="D16068" s="34">
        <v>180</v>
      </c>
      <c r="E16068" s="34">
        <v>184</v>
      </c>
      <c r="F16068" s="34">
        <v>163</v>
      </c>
      <c r="G16068" s="34">
        <v>154</v>
      </c>
      <c r="H16068" s="34">
        <v>243</v>
      </c>
      <c r="I16068" s="34">
        <v>118</v>
      </c>
      <c r="J16068" s="34">
        <v>248</v>
      </c>
      <c r="K16068" s="34">
        <v>119</v>
      </c>
      <c r="L16068" s="34">
        <v>210</v>
      </c>
      <c r="M16068" s="34">
        <v>142</v>
      </c>
    </row>
    <row r="16069" spans="1:13" x14ac:dyDescent="0.2">
      <c r="A16069" s="34" t="s">
        <v>116963</v>
      </c>
      <c r="B16069" s="34">
        <v>176</v>
      </c>
      <c r="C16069" s="34">
        <v>277</v>
      </c>
      <c r="D16069" s="34">
        <v>162</v>
      </c>
      <c r="E16069" s="34">
        <v>285</v>
      </c>
      <c r="F16069" s="34">
        <v>196</v>
      </c>
      <c r="G16069" s="34">
        <v>216</v>
      </c>
      <c r="H16069" s="34">
        <v>246</v>
      </c>
      <c r="I16069" s="34">
        <v>228</v>
      </c>
      <c r="J16069" s="34">
        <v>174</v>
      </c>
      <c r="K16069" s="34">
        <v>179</v>
      </c>
      <c r="L16069" s="34">
        <v>204</v>
      </c>
      <c r="M16069" s="34">
        <v>187</v>
      </c>
    </row>
    <row r="16070" spans="1:13" x14ac:dyDescent="0.2">
      <c r="A16070" s="34" t="s">
        <v>116964</v>
      </c>
      <c r="B16070" s="34">
        <v>322</v>
      </c>
      <c r="C16070" s="34">
        <v>299</v>
      </c>
      <c r="D16070" s="34">
        <v>318</v>
      </c>
      <c r="E16070" s="34">
        <v>283</v>
      </c>
      <c r="F16070" s="34">
        <v>318</v>
      </c>
      <c r="G16070" s="34">
        <v>260</v>
      </c>
      <c r="H16070" s="34">
        <v>367</v>
      </c>
      <c r="I16070" s="34">
        <v>332</v>
      </c>
      <c r="J16070" s="34">
        <v>375</v>
      </c>
      <c r="K16070" s="34">
        <v>252</v>
      </c>
      <c r="L16070" s="34">
        <v>270</v>
      </c>
      <c r="M16070" s="34">
        <v>245</v>
      </c>
    </row>
    <row r="16071" spans="1:13" x14ac:dyDescent="0.2">
      <c r="A16071" s="34" t="s">
        <v>116965</v>
      </c>
      <c r="B16071" s="34">
        <v>256</v>
      </c>
      <c r="C16071" s="34">
        <v>222</v>
      </c>
      <c r="D16071" s="34">
        <v>286</v>
      </c>
      <c r="E16071" s="34">
        <v>236</v>
      </c>
      <c r="F16071" s="34">
        <v>200</v>
      </c>
      <c r="G16071" s="34">
        <v>205</v>
      </c>
      <c r="H16071" s="34">
        <v>272</v>
      </c>
      <c r="I16071" s="34">
        <v>233</v>
      </c>
      <c r="J16071" s="34">
        <v>270</v>
      </c>
      <c r="K16071" s="34">
        <v>177</v>
      </c>
      <c r="L16071" s="34">
        <v>258</v>
      </c>
      <c r="M16071" s="34">
        <v>197</v>
      </c>
    </row>
    <row r="16072" spans="1:13" x14ac:dyDescent="0.2">
      <c r="A16072" s="34" t="s">
        <v>116966</v>
      </c>
      <c r="B16072" s="34">
        <v>265</v>
      </c>
      <c r="C16072" s="34">
        <v>270</v>
      </c>
      <c r="D16072" s="34">
        <v>286</v>
      </c>
      <c r="E16072" s="34">
        <v>329</v>
      </c>
      <c r="F16072" s="34">
        <v>237</v>
      </c>
      <c r="G16072" s="34">
        <v>244</v>
      </c>
      <c r="H16072" s="34">
        <v>300</v>
      </c>
      <c r="I16072" s="34">
        <v>298</v>
      </c>
      <c r="J16072" s="34">
        <v>350</v>
      </c>
      <c r="K16072" s="34">
        <v>245</v>
      </c>
      <c r="L16072" s="34">
        <v>270</v>
      </c>
      <c r="M16072" s="34">
        <v>240</v>
      </c>
    </row>
    <row r="16073" spans="1:13" x14ac:dyDescent="0.2">
      <c r="A16073" s="34" t="s">
        <v>116967</v>
      </c>
      <c r="B16073" s="34">
        <v>282</v>
      </c>
      <c r="C16073" s="34">
        <v>273</v>
      </c>
      <c r="D16073" s="34">
        <v>249</v>
      </c>
      <c r="E16073" s="34">
        <v>228</v>
      </c>
      <c r="F16073" s="34">
        <v>202</v>
      </c>
      <c r="G16073" s="34">
        <v>259</v>
      </c>
      <c r="H16073" s="34">
        <v>286</v>
      </c>
      <c r="I16073" s="34">
        <v>273</v>
      </c>
      <c r="J16073" s="34">
        <v>258</v>
      </c>
      <c r="K16073" s="34">
        <v>248</v>
      </c>
      <c r="L16073" s="34">
        <v>250</v>
      </c>
      <c r="M16073" s="34">
        <v>175</v>
      </c>
    </row>
    <row r="16074" spans="1:13" x14ac:dyDescent="0.2">
      <c r="A16074" s="34" t="s">
        <v>116968</v>
      </c>
      <c r="B16074" s="34">
        <v>293</v>
      </c>
      <c r="C16074" s="34">
        <v>319</v>
      </c>
      <c r="D16074" s="34">
        <v>311</v>
      </c>
      <c r="E16074" s="34">
        <v>279</v>
      </c>
      <c r="F16074" s="34">
        <v>281</v>
      </c>
      <c r="G16074" s="34">
        <v>255</v>
      </c>
      <c r="H16074" s="34">
        <v>323</v>
      </c>
      <c r="I16074" s="34">
        <v>299</v>
      </c>
      <c r="J16074" s="34">
        <v>227</v>
      </c>
      <c r="K16074" s="34">
        <v>239</v>
      </c>
      <c r="L16074" s="34">
        <v>302</v>
      </c>
      <c r="M16074" s="34">
        <v>227</v>
      </c>
    </row>
    <row r="16075" spans="1:13" x14ac:dyDescent="0.2">
      <c r="A16075" s="34" t="s">
        <v>116969</v>
      </c>
      <c r="B16075" s="34">
        <v>113</v>
      </c>
      <c r="C16075" s="34">
        <v>93</v>
      </c>
      <c r="D16075" s="34">
        <v>115</v>
      </c>
      <c r="E16075" s="34">
        <v>100</v>
      </c>
      <c r="F16075" s="34">
        <v>109</v>
      </c>
      <c r="G16075" s="34">
        <v>85</v>
      </c>
      <c r="H16075" s="34">
        <v>127</v>
      </c>
      <c r="I16075" s="34">
        <v>104</v>
      </c>
      <c r="J16075" s="34">
        <v>130</v>
      </c>
      <c r="K16075" s="34">
        <v>76</v>
      </c>
      <c r="L16075" s="34">
        <v>106</v>
      </c>
      <c r="M16075" s="34">
        <v>84</v>
      </c>
    </row>
    <row r="16076" spans="1:13" x14ac:dyDescent="0.2">
      <c r="A16076" s="34" t="s">
        <v>116970</v>
      </c>
      <c r="B16076" s="34">
        <v>163</v>
      </c>
      <c r="C16076" s="34">
        <v>209</v>
      </c>
      <c r="D16076" s="34">
        <v>206</v>
      </c>
      <c r="E16076" s="34">
        <v>219</v>
      </c>
      <c r="F16076" s="34">
        <v>151</v>
      </c>
      <c r="G16076" s="34">
        <v>190</v>
      </c>
      <c r="H16076" s="34">
        <v>189</v>
      </c>
      <c r="I16076" s="34">
        <v>200</v>
      </c>
      <c r="J16076" s="34">
        <v>208</v>
      </c>
      <c r="K16076" s="34">
        <v>157</v>
      </c>
      <c r="L16076" s="34">
        <v>185</v>
      </c>
      <c r="M16076" s="34">
        <v>199</v>
      </c>
    </row>
    <row r="16077" spans="1:13" x14ac:dyDescent="0.2">
      <c r="A16077" s="34" t="s">
        <v>116971</v>
      </c>
      <c r="B16077" s="34">
        <v>228</v>
      </c>
      <c r="C16077" s="34">
        <v>232</v>
      </c>
      <c r="D16077" s="34">
        <v>224</v>
      </c>
      <c r="E16077" s="34">
        <v>231</v>
      </c>
      <c r="F16077" s="34">
        <v>232</v>
      </c>
      <c r="G16077" s="34">
        <v>221</v>
      </c>
      <c r="H16077" s="34">
        <v>309</v>
      </c>
      <c r="I16077" s="34">
        <v>228</v>
      </c>
      <c r="J16077" s="34">
        <v>258</v>
      </c>
      <c r="K16077" s="34">
        <v>153</v>
      </c>
      <c r="L16077" s="34">
        <v>291</v>
      </c>
      <c r="M16077" s="34">
        <v>212</v>
      </c>
    </row>
    <row r="16078" spans="1:13" x14ac:dyDescent="0.2">
      <c r="A16078" s="34" t="s">
        <v>116972</v>
      </c>
      <c r="B16078" s="34">
        <v>187</v>
      </c>
      <c r="C16078" s="34">
        <v>219</v>
      </c>
      <c r="D16078" s="34">
        <v>210</v>
      </c>
      <c r="E16078" s="34">
        <v>218</v>
      </c>
      <c r="F16078" s="34">
        <v>176</v>
      </c>
      <c r="G16078" s="34">
        <v>217</v>
      </c>
      <c r="H16078" s="34">
        <v>166</v>
      </c>
      <c r="I16078" s="34">
        <v>216</v>
      </c>
      <c r="J16078" s="34">
        <v>208</v>
      </c>
      <c r="K16078" s="34">
        <v>163</v>
      </c>
      <c r="L16078" s="34">
        <v>185</v>
      </c>
      <c r="M16078" s="34">
        <v>162</v>
      </c>
    </row>
    <row r="16079" spans="1:13" x14ac:dyDescent="0.2">
      <c r="A16079" s="34" t="s">
        <v>116973</v>
      </c>
      <c r="B16079" s="34">
        <v>316</v>
      </c>
      <c r="C16079" s="34">
        <v>403</v>
      </c>
      <c r="D16079" s="34">
        <v>327</v>
      </c>
      <c r="E16079" s="34">
        <v>459</v>
      </c>
      <c r="F16079" s="34">
        <v>279</v>
      </c>
      <c r="G16079" s="34">
        <v>350</v>
      </c>
      <c r="H16079" s="34">
        <v>384</v>
      </c>
      <c r="I16079" s="34">
        <v>355</v>
      </c>
      <c r="J16079" s="34">
        <v>336</v>
      </c>
      <c r="K16079" s="34">
        <v>275</v>
      </c>
      <c r="L16079" s="34">
        <v>330</v>
      </c>
      <c r="M16079" s="34">
        <v>319</v>
      </c>
    </row>
    <row r="16080" spans="1:13" x14ac:dyDescent="0.2">
      <c r="A16080" s="34" t="s">
        <v>116974</v>
      </c>
      <c r="B16080" s="34">
        <v>434</v>
      </c>
      <c r="C16080" s="34">
        <v>506</v>
      </c>
      <c r="D16080" s="34">
        <v>508</v>
      </c>
      <c r="E16080" s="34">
        <v>504</v>
      </c>
      <c r="F16080" s="34">
        <v>473</v>
      </c>
      <c r="G16080" s="34">
        <v>479</v>
      </c>
      <c r="H16080" s="34">
        <v>567</v>
      </c>
      <c r="I16080" s="34">
        <v>504</v>
      </c>
      <c r="J16080" s="34">
        <v>601</v>
      </c>
      <c r="K16080" s="34">
        <v>391</v>
      </c>
      <c r="L16080" s="34">
        <v>522</v>
      </c>
      <c r="M16080" s="34">
        <v>373</v>
      </c>
    </row>
    <row r="16081" spans="1:13" x14ac:dyDescent="0.2">
      <c r="A16081" s="34" t="s">
        <v>116975</v>
      </c>
      <c r="B16081" s="34">
        <v>294</v>
      </c>
      <c r="C16081" s="34">
        <v>373</v>
      </c>
      <c r="D16081" s="34">
        <v>348</v>
      </c>
      <c r="E16081" s="34">
        <v>419</v>
      </c>
      <c r="F16081" s="34">
        <v>310</v>
      </c>
      <c r="G16081" s="34">
        <v>329</v>
      </c>
      <c r="H16081" s="34">
        <v>379</v>
      </c>
      <c r="I16081" s="34">
        <v>392</v>
      </c>
      <c r="J16081" s="34">
        <v>348</v>
      </c>
      <c r="K16081" s="34">
        <v>320</v>
      </c>
      <c r="L16081" s="34">
        <v>319</v>
      </c>
      <c r="M16081" s="34">
        <v>279</v>
      </c>
    </row>
    <row r="16082" spans="1:13" x14ac:dyDescent="0.2">
      <c r="A16082" s="34" t="s">
        <v>116976</v>
      </c>
      <c r="B16082" s="34">
        <v>1009</v>
      </c>
      <c r="C16082" s="34">
        <v>942</v>
      </c>
      <c r="D16082" s="34">
        <v>1109</v>
      </c>
      <c r="E16082" s="34">
        <v>995</v>
      </c>
      <c r="F16082" s="34">
        <v>1025</v>
      </c>
      <c r="G16082" s="34">
        <v>904</v>
      </c>
      <c r="H16082" s="34">
        <v>1123</v>
      </c>
      <c r="I16082" s="34">
        <v>922</v>
      </c>
      <c r="J16082" s="34">
        <v>1016</v>
      </c>
      <c r="K16082" s="34">
        <v>755</v>
      </c>
      <c r="L16082" s="34">
        <v>957</v>
      </c>
      <c r="M16082" s="34">
        <v>790</v>
      </c>
    </row>
    <row r="16083" spans="1:13" x14ac:dyDescent="0.2">
      <c r="A16083" s="34" t="s">
        <v>116977</v>
      </c>
      <c r="B16083" s="34">
        <v>237</v>
      </c>
      <c r="C16083" s="34">
        <v>327</v>
      </c>
      <c r="D16083" s="34">
        <v>302</v>
      </c>
      <c r="E16083" s="34">
        <v>381</v>
      </c>
      <c r="F16083" s="34">
        <v>279</v>
      </c>
      <c r="G16083" s="34">
        <v>342</v>
      </c>
      <c r="H16083" s="34">
        <v>393</v>
      </c>
      <c r="I16083" s="34">
        <v>305</v>
      </c>
      <c r="J16083" s="34">
        <v>376</v>
      </c>
      <c r="K16083" s="34">
        <v>238</v>
      </c>
      <c r="L16083" s="34">
        <v>413</v>
      </c>
      <c r="M16083" s="34">
        <v>294</v>
      </c>
    </row>
    <row r="16084" spans="1:13" x14ac:dyDescent="0.2">
      <c r="A16084" s="34" t="s">
        <v>116978</v>
      </c>
      <c r="B16084" s="34">
        <v>143</v>
      </c>
      <c r="C16084" s="34">
        <v>225</v>
      </c>
      <c r="D16084" s="34">
        <v>190</v>
      </c>
      <c r="E16084" s="34">
        <v>216</v>
      </c>
      <c r="F16084" s="34">
        <v>185</v>
      </c>
      <c r="G16084" s="34">
        <v>229</v>
      </c>
      <c r="H16084" s="34">
        <v>176</v>
      </c>
      <c r="I16084" s="34">
        <v>226</v>
      </c>
      <c r="J16084" s="34">
        <v>207</v>
      </c>
      <c r="K16084" s="34">
        <v>194</v>
      </c>
      <c r="L16084" s="34">
        <v>223</v>
      </c>
      <c r="M16084" s="34">
        <v>162</v>
      </c>
    </row>
    <row r="16085" spans="1:13" x14ac:dyDescent="0.2">
      <c r="A16085" s="34" t="s">
        <v>116979</v>
      </c>
      <c r="B16085" s="34">
        <v>467</v>
      </c>
      <c r="C16085" s="34">
        <v>476</v>
      </c>
      <c r="D16085" s="34">
        <v>503</v>
      </c>
      <c r="E16085" s="34">
        <v>509</v>
      </c>
      <c r="F16085" s="34">
        <v>401</v>
      </c>
      <c r="G16085" s="34">
        <v>471</v>
      </c>
      <c r="H16085" s="34">
        <v>489</v>
      </c>
      <c r="I16085" s="34">
        <v>508</v>
      </c>
      <c r="J16085" s="34">
        <v>481</v>
      </c>
      <c r="K16085" s="34">
        <v>440</v>
      </c>
      <c r="L16085" s="34">
        <v>412</v>
      </c>
      <c r="M16085" s="34">
        <v>353</v>
      </c>
    </row>
    <row r="16086" spans="1:13" x14ac:dyDescent="0.2">
      <c r="A16086" s="34" t="s">
        <v>116980</v>
      </c>
      <c r="B16086" s="34">
        <v>213</v>
      </c>
      <c r="C16086" s="34">
        <v>289</v>
      </c>
      <c r="D16086" s="34">
        <v>256</v>
      </c>
      <c r="E16086" s="34">
        <v>268</v>
      </c>
      <c r="F16086" s="34">
        <v>231</v>
      </c>
      <c r="G16086" s="34">
        <v>252</v>
      </c>
      <c r="H16086" s="34">
        <v>250</v>
      </c>
      <c r="I16086" s="34">
        <v>284</v>
      </c>
      <c r="J16086" s="34">
        <v>275</v>
      </c>
      <c r="K16086" s="34">
        <v>216</v>
      </c>
      <c r="L16086" s="34">
        <v>275</v>
      </c>
      <c r="M16086" s="34">
        <v>172</v>
      </c>
    </row>
    <row r="16087" spans="1:13" x14ac:dyDescent="0.2">
      <c r="A16087" s="34" t="s">
        <v>116981</v>
      </c>
      <c r="B16087" s="34">
        <v>231</v>
      </c>
      <c r="C16087" s="34">
        <v>254</v>
      </c>
      <c r="D16087" s="34">
        <v>289</v>
      </c>
      <c r="E16087" s="34">
        <v>261</v>
      </c>
      <c r="F16087" s="34">
        <v>217</v>
      </c>
      <c r="G16087" s="34">
        <v>251</v>
      </c>
      <c r="H16087" s="34">
        <v>281</v>
      </c>
      <c r="I16087" s="34">
        <v>262</v>
      </c>
      <c r="J16087" s="34">
        <v>236</v>
      </c>
      <c r="K16087" s="34">
        <v>199</v>
      </c>
      <c r="L16087" s="34">
        <v>266</v>
      </c>
      <c r="M16087" s="34">
        <v>186</v>
      </c>
    </row>
    <row r="16088" spans="1:13" x14ac:dyDescent="0.2">
      <c r="A16088" s="34" t="s">
        <v>116982</v>
      </c>
      <c r="B16088" s="34">
        <v>284</v>
      </c>
      <c r="C16088" s="34">
        <v>225</v>
      </c>
      <c r="D16088" s="34">
        <v>215</v>
      </c>
      <c r="E16088" s="34">
        <v>289</v>
      </c>
      <c r="F16088" s="34">
        <v>157</v>
      </c>
      <c r="G16088" s="34">
        <v>234</v>
      </c>
      <c r="H16088" s="34">
        <v>219</v>
      </c>
      <c r="I16088" s="34">
        <v>254</v>
      </c>
      <c r="J16088" s="34">
        <v>253</v>
      </c>
      <c r="K16088" s="34">
        <v>173</v>
      </c>
      <c r="L16088" s="34">
        <v>214</v>
      </c>
      <c r="M16088" s="34">
        <v>221</v>
      </c>
    </row>
    <row r="16089" spans="1:13" x14ac:dyDescent="0.2">
      <c r="A16089" s="34" t="s">
        <v>116983</v>
      </c>
      <c r="B16089" s="34">
        <v>282</v>
      </c>
      <c r="C16089" s="34">
        <v>304</v>
      </c>
      <c r="D16089" s="34">
        <v>235</v>
      </c>
      <c r="E16089" s="34">
        <v>348</v>
      </c>
      <c r="F16089" s="34">
        <v>297</v>
      </c>
      <c r="G16089" s="34">
        <v>290</v>
      </c>
      <c r="H16089" s="34">
        <v>276</v>
      </c>
      <c r="I16089" s="34">
        <v>293</v>
      </c>
      <c r="J16089" s="34">
        <v>275</v>
      </c>
      <c r="K16089" s="34">
        <v>254</v>
      </c>
      <c r="L16089" s="34">
        <v>268</v>
      </c>
      <c r="M16089" s="34">
        <v>248</v>
      </c>
    </row>
    <row r="16090" spans="1:13" x14ac:dyDescent="0.2">
      <c r="A16090" s="34" t="s">
        <v>116984</v>
      </c>
      <c r="B16090" s="34">
        <v>190</v>
      </c>
      <c r="C16090" s="34">
        <v>266</v>
      </c>
      <c r="D16090" s="34">
        <v>219</v>
      </c>
      <c r="E16090" s="34">
        <v>235</v>
      </c>
      <c r="F16090" s="34">
        <v>190</v>
      </c>
      <c r="G16090" s="34">
        <v>170</v>
      </c>
      <c r="H16090" s="34">
        <v>296</v>
      </c>
      <c r="I16090" s="34">
        <v>244</v>
      </c>
      <c r="J16090" s="34">
        <v>261</v>
      </c>
      <c r="K16090" s="34">
        <v>173</v>
      </c>
      <c r="L16090" s="34">
        <v>244</v>
      </c>
      <c r="M16090" s="34">
        <v>197</v>
      </c>
    </row>
    <row r="16091" spans="1:13" x14ac:dyDescent="0.2">
      <c r="A16091" s="34" t="s">
        <v>116985</v>
      </c>
      <c r="B16091" s="34">
        <v>404</v>
      </c>
      <c r="C16091" s="34">
        <v>382</v>
      </c>
      <c r="D16091" s="34">
        <v>353</v>
      </c>
      <c r="E16091" s="34">
        <v>419</v>
      </c>
      <c r="F16091" s="34">
        <v>290</v>
      </c>
      <c r="G16091" s="34">
        <v>304</v>
      </c>
      <c r="H16091" s="34">
        <v>444</v>
      </c>
      <c r="I16091" s="34">
        <v>343</v>
      </c>
      <c r="J16091" s="34">
        <v>353</v>
      </c>
      <c r="K16091" s="34">
        <v>318</v>
      </c>
      <c r="L16091" s="34">
        <v>335</v>
      </c>
      <c r="M16091" s="34">
        <v>265</v>
      </c>
    </row>
    <row r="16092" spans="1:13" x14ac:dyDescent="0.2">
      <c r="A16092" s="34" t="s">
        <v>116986</v>
      </c>
      <c r="B16092" s="34">
        <v>462</v>
      </c>
      <c r="C16092" s="34">
        <v>486</v>
      </c>
      <c r="D16092" s="34">
        <v>598</v>
      </c>
      <c r="E16092" s="34">
        <v>508</v>
      </c>
      <c r="F16092" s="34">
        <v>578</v>
      </c>
      <c r="G16092" s="34">
        <v>426</v>
      </c>
      <c r="H16092" s="34">
        <v>661</v>
      </c>
      <c r="I16092" s="34">
        <v>483</v>
      </c>
      <c r="J16092" s="34">
        <v>478</v>
      </c>
      <c r="K16092" s="34">
        <v>401</v>
      </c>
      <c r="L16092" s="34">
        <v>587</v>
      </c>
      <c r="M16092" s="34">
        <v>348</v>
      </c>
    </row>
    <row r="16093" spans="1:13" x14ac:dyDescent="0.2">
      <c r="A16093" s="34" t="s">
        <v>116987</v>
      </c>
      <c r="B16093" s="34">
        <v>330</v>
      </c>
      <c r="C16093" s="34">
        <v>451</v>
      </c>
      <c r="D16093" s="34">
        <v>424</v>
      </c>
      <c r="E16093" s="34">
        <v>499</v>
      </c>
      <c r="F16093" s="34">
        <v>369</v>
      </c>
      <c r="G16093" s="34">
        <v>347</v>
      </c>
      <c r="H16093" s="34">
        <v>326</v>
      </c>
      <c r="I16093" s="34">
        <v>405</v>
      </c>
      <c r="J16093" s="34">
        <v>466</v>
      </c>
      <c r="K16093" s="34">
        <v>313</v>
      </c>
      <c r="L16093" s="34">
        <v>372</v>
      </c>
      <c r="M16093" s="34">
        <v>310</v>
      </c>
    </row>
    <row r="16094" spans="1:13" x14ac:dyDescent="0.2">
      <c r="A16094" s="34" t="s">
        <v>116988</v>
      </c>
      <c r="B16094" s="34">
        <v>171</v>
      </c>
      <c r="C16094" s="34">
        <v>119</v>
      </c>
      <c r="D16094" s="34">
        <v>170</v>
      </c>
      <c r="E16094" s="34">
        <v>103</v>
      </c>
      <c r="F16094" s="34">
        <v>70</v>
      </c>
      <c r="G16094" s="34">
        <v>181</v>
      </c>
      <c r="H16094" s="34">
        <v>178</v>
      </c>
      <c r="I16094" s="34">
        <v>121</v>
      </c>
      <c r="J16094" s="34">
        <v>157</v>
      </c>
      <c r="K16094" s="34">
        <v>105</v>
      </c>
      <c r="L16094" s="34">
        <v>118</v>
      </c>
      <c r="M16094" s="34">
        <v>125</v>
      </c>
    </row>
    <row r="16095" spans="1:13" x14ac:dyDescent="0.2">
      <c r="A16095" s="34" t="s">
        <v>116989</v>
      </c>
      <c r="B16095" s="34">
        <v>215</v>
      </c>
      <c r="C16095" s="34">
        <v>252</v>
      </c>
      <c r="D16095" s="34">
        <v>277</v>
      </c>
      <c r="E16095" s="34">
        <v>292</v>
      </c>
      <c r="F16095" s="34">
        <v>201</v>
      </c>
      <c r="G16095" s="34">
        <v>244</v>
      </c>
      <c r="H16095" s="34">
        <v>277</v>
      </c>
      <c r="I16095" s="34">
        <v>252</v>
      </c>
      <c r="J16095" s="34">
        <v>275</v>
      </c>
      <c r="K16095" s="34">
        <v>217</v>
      </c>
      <c r="L16095" s="34">
        <v>319</v>
      </c>
      <c r="M16095" s="34">
        <v>205</v>
      </c>
    </row>
    <row r="16096" spans="1:13" x14ac:dyDescent="0.2">
      <c r="A16096" s="34" t="s">
        <v>116990</v>
      </c>
      <c r="B16096" s="34">
        <v>165</v>
      </c>
      <c r="C16096" s="34">
        <v>142</v>
      </c>
      <c r="D16096" s="34">
        <v>187</v>
      </c>
      <c r="E16096" s="34">
        <v>125</v>
      </c>
      <c r="F16096" s="34">
        <v>165</v>
      </c>
      <c r="G16096" s="34">
        <v>159</v>
      </c>
      <c r="H16096" s="34">
        <v>197</v>
      </c>
      <c r="I16096" s="34">
        <v>146</v>
      </c>
      <c r="J16096" s="34">
        <v>133</v>
      </c>
      <c r="K16096" s="34">
        <v>149</v>
      </c>
      <c r="L16096" s="34">
        <v>170</v>
      </c>
      <c r="M16096" s="34">
        <v>116</v>
      </c>
    </row>
    <row r="16097" spans="1:13" x14ac:dyDescent="0.2">
      <c r="A16097" s="34" t="s">
        <v>116991</v>
      </c>
      <c r="B16097" s="34">
        <v>78</v>
      </c>
      <c r="C16097" s="34">
        <v>227</v>
      </c>
      <c r="D16097" s="34">
        <v>122</v>
      </c>
      <c r="E16097" s="34">
        <v>201</v>
      </c>
      <c r="F16097" s="34">
        <v>151</v>
      </c>
      <c r="G16097" s="34">
        <v>174</v>
      </c>
      <c r="H16097" s="34">
        <v>120</v>
      </c>
      <c r="I16097" s="34">
        <v>183</v>
      </c>
      <c r="J16097" s="34">
        <v>131</v>
      </c>
      <c r="K16097" s="34">
        <v>161</v>
      </c>
      <c r="L16097" s="34">
        <v>74</v>
      </c>
      <c r="M16097" s="34">
        <v>134</v>
      </c>
    </row>
    <row r="16098" spans="1:13" x14ac:dyDescent="0.2">
      <c r="A16098" s="34" t="s">
        <v>116992</v>
      </c>
      <c r="B16098" s="34">
        <v>172</v>
      </c>
      <c r="C16098" s="34">
        <v>245</v>
      </c>
      <c r="D16098" s="34">
        <v>170</v>
      </c>
      <c r="E16098" s="34">
        <v>235</v>
      </c>
      <c r="F16098" s="34">
        <v>131</v>
      </c>
      <c r="G16098" s="34">
        <v>186</v>
      </c>
      <c r="H16098" s="34">
        <v>177</v>
      </c>
      <c r="I16098" s="34">
        <v>232</v>
      </c>
      <c r="J16098" s="34">
        <v>153</v>
      </c>
      <c r="K16098" s="34">
        <v>185</v>
      </c>
      <c r="L16098" s="34">
        <v>105</v>
      </c>
      <c r="M16098" s="34">
        <v>171</v>
      </c>
    </row>
    <row r="16099" spans="1:13" x14ac:dyDescent="0.2">
      <c r="A16099" s="34" t="s">
        <v>116993</v>
      </c>
      <c r="B16099" s="34">
        <v>385</v>
      </c>
      <c r="C16099" s="34">
        <v>381</v>
      </c>
      <c r="D16099" s="34">
        <v>422</v>
      </c>
      <c r="E16099" s="34">
        <v>394</v>
      </c>
      <c r="F16099" s="34">
        <v>363</v>
      </c>
      <c r="G16099" s="34">
        <v>329</v>
      </c>
      <c r="H16099" s="34">
        <v>455</v>
      </c>
      <c r="I16099" s="34">
        <v>366</v>
      </c>
      <c r="J16099" s="34">
        <v>433</v>
      </c>
      <c r="K16099" s="34">
        <v>258</v>
      </c>
      <c r="L16099" s="34">
        <v>420</v>
      </c>
      <c r="M16099" s="34">
        <v>300</v>
      </c>
    </row>
    <row r="16100" spans="1:13" x14ac:dyDescent="0.2">
      <c r="A16100" s="34" t="s">
        <v>116994</v>
      </c>
      <c r="B16100" s="34">
        <v>194</v>
      </c>
      <c r="C16100" s="34">
        <v>185</v>
      </c>
      <c r="D16100" s="34">
        <v>210</v>
      </c>
      <c r="E16100" s="34">
        <v>186</v>
      </c>
      <c r="F16100" s="34">
        <v>181</v>
      </c>
      <c r="G16100" s="34">
        <v>193</v>
      </c>
      <c r="H16100" s="34">
        <v>284</v>
      </c>
      <c r="I16100" s="34">
        <v>194</v>
      </c>
      <c r="J16100" s="34">
        <v>225</v>
      </c>
      <c r="K16100" s="34">
        <v>148</v>
      </c>
      <c r="L16100" s="34">
        <v>188</v>
      </c>
      <c r="M16100" s="34">
        <v>149</v>
      </c>
    </row>
    <row r="16101" spans="1:13" x14ac:dyDescent="0.2">
      <c r="A16101" s="34" t="s">
        <v>116995</v>
      </c>
      <c r="B16101" s="34">
        <v>280</v>
      </c>
      <c r="C16101" s="34">
        <v>334</v>
      </c>
      <c r="D16101" s="34">
        <v>308</v>
      </c>
      <c r="E16101" s="34">
        <v>287</v>
      </c>
      <c r="F16101" s="34">
        <v>224</v>
      </c>
      <c r="G16101" s="34">
        <v>271</v>
      </c>
      <c r="H16101" s="34">
        <v>364</v>
      </c>
      <c r="I16101" s="34">
        <v>257</v>
      </c>
      <c r="J16101" s="34">
        <v>320</v>
      </c>
      <c r="K16101" s="34">
        <v>246</v>
      </c>
      <c r="L16101" s="34">
        <v>238</v>
      </c>
      <c r="M16101" s="34">
        <v>198</v>
      </c>
    </row>
    <row r="16102" spans="1:13" x14ac:dyDescent="0.2">
      <c r="A16102" s="34" t="s">
        <v>116996</v>
      </c>
      <c r="B16102" s="34">
        <v>778</v>
      </c>
      <c r="C16102" s="34">
        <v>761</v>
      </c>
      <c r="D16102" s="34">
        <v>783</v>
      </c>
      <c r="E16102" s="34">
        <v>773</v>
      </c>
      <c r="F16102" s="34">
        <v>675</v>
      </c>
      <c r="G16102" s="34">
        <v>717</v>
      </c>
      <c r="H16102" s="34">
        <v>785</v>
      </c>
      <c r="I16102" s="34">
        <v>718</v>
      </c>
      <c r="J16102" s="34">
        <v>768</v>
      </c>
      <c r="K16102" s="34">
        <v>526</v>
      </c>
      <c r="L16102" s="34">
        <v>685</v>
      </c>
      <c r="M16102" s="34">
        <v>538</v>
      </c>
    </row>
    <row r="16103" spans="1:13" x14ac:dyDescent="0.2">
      <c r="A16103" s="34" t="s">
        <v>116997</v>
      </c>
      <c r="B16103" s="34">
        <v>1016</v>
      </c>
      <c r="C16103" s="34">
        <v>865</v>
      </c>
      <c r="D16103" s="34">
        <v>1068</v>
      </c>
      <c r="E16103" s="34">
        <v>991</v>
      </c>
      <c r="F16103" s="34">
        <v>897</v>
      </c>
      <c r="G16103" s="34">
        <v>936</v>
      </c>
      <c r="H16103" s="34">
        <v>1092</v>
      </c>
      <c r="I16103" s="34">
        <v>907</v>
      </c>
      <c r="J16103" s="34">
        <v>1059</v>
      </c>
      <c r="K16103" s="34">
        <v>798</v>
      </c>
      <c r="L16103" s="34">
        <v>912</v>
      </c>
      <c r="M16103" s="34">
        <v>744</v>
      </c>
    </row>
    <row r="16104" spans="1:13" x14ac:dyDescent="0.2">
      <c r="A16104" s="34" t="s">
        <v>116998</v>
      </c>
      <c r="B16104" s="34">
        <v>357</v>
      </c>
      <c r="C16104" s="34">
        <v>365</v>
      </c>
      <c r="D16104" s="34">
        <v>315</v>
      </c>
      <c r="E16104" s="34">
        <v>392</v>
      </c>
      <c r="F16104" s="34">
        <v>303</v>
      </c>
      <c r="G16104" s="34">
        <v>364</v>
      </c>
      <c r="H16104" s="34">
        <v>417</v>
      </c>
      <c r="I16104" s="34">
        <v>331</v>
      </c>
      <c r="J16104" s="34">
        <v>325</v>
      </c>
      <c r="K16104" s="34">
        <v>358</v>
      </c>
      <c r="L16104" s="34">
        <v>356</v>
      </c>
      <c r="M16104" s="34">
        <v>289</v>
      </c>
    </row>
    <row r="16105" spans="1:13" x14ac:dyDescent="0.2">
      <c r="A16105" s="34" t="s">
        <v>116999</v>
      </c>
      <c r="B16105" s="34">
        <v>595</v>
      </c>
      <c r="C16105" s="34">
        <v>540</v>
      </c>
      <c r="D16105" s="34">
        <v>604</v>
      </c>
      <c r="E16105" s="34">
        <v>597</v>
      </c>
      <c r="F16105" s="34">
        <v>580</v>
      </c>
      <c r="G16105" s="34">
        <v>493</v>
      </c>
      <c r="H16105" s="34">
        <v>595</v>
      </c>
      <c r="I16105" s="34">
        <v>504</v>
      </c>
      <c r="J16105" s="34">
        <v>579</v>
      </c>
      <c r="K16105" s="34">
        <v>476</v>
      </c>
      <c r="L16105" s="34">
        <v>557</v>
      </c>
      <c r="M16105" s="34">
        <v>405</v>
      </c>
    </row>
    <row r="16106" spans="1:13" x14ac:dyDescent="0.2">
      <c r="A16106" s="34" t="s">
        <v>117000</v>
      </c>
      <c r="B16106" s="34">
        <v>420</v>
      </c>
      <c r="C16106" s="34">
        <v>455</v>
      </c>
      <c r="D16106" s="34">
        <v>445</v>
      </c>
      <c r="E16106" s="34">
        <v>532</v>
      </c>
      <c r="F16106" s="34">
        <v>371</v>
      </c>
      <c r="G16106" s="34">
        <v>465</v>
      </c>
      <c r="H16106" s="34">
        <v>511</v>
      </c>
      <c r="I16106" s="34">
        <v>461</v>
      </c>
      <c r="J16106" s="34">
        <v>524</v>
      </c>
      <c r="K16106" s="34">
        <v>358</v>
      </c>
      <c r="L16106" s="34">
        <v>442</v>
      </c>
      <c r="M16106" s="34">
        <v>360</v>
      </c>
    </row>
    <row r="16107" spans="1:13" x14ac:dyDescent="0.2">
      <c r="A16107" s="34" t="s">
        <v>117001</v>
      </c>
      <c r="B16107" s="34">
        <v>156</v>
      </c>
      <c r="C16107" s="34">
        <v>125</v>
      </c>
      <c r="D16107" s="34">
        <v>186</v>
      </c>
      <c r="E16107" s="34">
        <v>153</v>
      </c>
      <c r="F16107" s="34">
        <v>175</v>
      </c>
      <c r="G16107" s="34">
        <v>136</v>
      </c>
      <c r="H16107" s="34">
        <v>184</v>
      </c>
      <c r="I16107" s="34">
        <v>163</v>
      </c>
      <c r="J16107" s="34">
        <v>187</v>
      </c>
      <c r="K16107" s="34">
        <v>132</v>
      </c>
      <c r="L16107" s="34">
        <v>166</v>
      </c>
      <c r="M16107" s="34">
        <v>129</v>
      </c>
    </row>
    <row r="16108" spans="1:13" x14ac:dyDescent="0.2">
      <c r="A16108" s="34" t="s">
        <v>117002</v>
      </c>
      <c r="B16108" s="34">
        <v>210</v>
      </c>
      <c r="C16108" s="34">
        <v>176</v>
      </c>
      <c r="D16108" s="34">
        <v>145</v>
      </c>
      <c r="E16108" s="34">
        <v>173</v>
      </c>
      <c r="F16108" s="34">
        <v>159</v>
      </c>
      <c r="G16108" s="34">
        <v>180</v>
      </c>
      <c r="H16108" s="34">
        <v>194</v>
      </c>
      <c r="I16108" s="34">
        <v>154</v>
      </c>
      <c r="J16108" s="34">
        <v>184</v>
      </c>
      <c r="K16108" s="34">
        <v>128</v>
      </c>
      <c r="L16108" s="34">
        <v>214</v>
      </c>
      <c r="M16108" s="34">
        <v>123</v>
      </c>
    </row>
    <row r="16109" spans="1:13" x14ac:dyDescent="0.2">
      <c r="A16109" s="34" t="s">
        <v>117003</v>
      </c>
      <c r="B16109" s="34">
        <v>218</v>
      </c>
      <c r="C16109" s="34">
        <v>261</v>
      </c>
      <c r="D16109" s="34">
        <v>205</v>
      </c>
      <c r="E16109" s="34">
        <v>302</v>
      </c>
      <c r="F16109" s="34">
        <v>220</v>
      </c>
      <c r="G16109" s="34">
        <v>248</v>
      </c>
      <c r="H16109" s="34">
        <v>262</v>
      </c>
      <c r="I16109" s="34">
        <v>289</v>
      </c>
      <c r="J16109" s="34">
        <v>240</v>
      </c>
      <c r="K16109" s="34">
        <v>229</v>
      </c>
      <c r="L16109" s="34">
        <v>213</v>
      </c>
      <c r="M16109" s="34">
        <v>200</v>
      </c>
    </row>
    <row r="16110" spans="1:13" x14ac:dyDescent="0.2">
      <c r="A16110" s="34" t="s">
        <v>117004</v>
      </c>
      <c r="B16110" s="34">
        <v>92</v>
      </c>
      <c r="C16110" s="34">
        <v>96</v>
      </c>
      <c r="D16110" s="34">
        <v>108</v>
      </c>
      <c r="E16110" s="34">
        <v>120</v>
      </c>
      <c r="F16110" s="34">
        <v>126</v>
      </c>
      <c r="G16110" s="34">
        <v>104</v>
      </c>
      <c r="H16110" s="34">
        <v>97</v>
      </c>
      <c r="I16110" s="34">
        <v>111</v>
      </c>
      <c r="J16110" s="34">
        <v>132</v>
      </c>
      <c r="K16110" s="34">
        <v>71</v>
      </c>
      <c r="L16110" s="34">
        <v>92</v>
      </c>
      <c r="M16110" s="34">
        <v>89</v>
      </c>
    </row>
    <row r="16111" spans="1:13" x14ac:dyDescent="0.2">
      <c r="A16111" s="34" t="s">
        <v>117005</v>
      </c>
      <c r="B16111" s="34">
        <v>165</v>
      </c>
      <c r="C16111" s="34">
        <v>170</v>
      </c>
      <c r="D16111" s="34">
        <v>218</v>
      </c>
      <c r="E16111" s="34">
        <v>174</v>
      </c>
      <c r="F16111" s="34">
        <v>176</v>
      </c>
      <c r="G16111" s="34">
        <v>148</v>
      </c>
      <c r="H16111" s="34">
        <v>215</v>
      </c>
      <c r="I16111" s="34">
        <v>166</v>
      </c>
      <c r="J16111" s="34">
        <v>163</v>
      </c>
      <c r="K16111" s="34">
        <v>163</v>
      </c>
      <c r="L16111" s="34">
        <v>223</v>
      </c>
      <c r="M16111" s="34">
        <v>131</v>
      </c>
    </row>
    <row r="16112" spans="1:13" x14ac:dyDescent="0.2">
      <c r="A16112" s="34" t="s">
        <v>117006</v>
      </c>
      <c r="B16112" s="34">
        <v>85</v>
      </c>
      <c r="C16112" s="34">
        <v>114</v>
      </c>
      <c r="D16112" s="34">
        <v>126</v>
      </c>
      <c r="E16112" s="34">
        <v>116</v>
      </c>
      <c r="F16112" s="34">
        <v>83</v>
      </c>
      <c r="G16112" s="34">
        <v>82</v>
      </c>
      <c r="H16112" s="34">
        <v>141</v>
      </c>
      <c r="I16112" s="34">
        <v>87</v>
      </c>
      <c r="J16112" s="34">
        <v>125</v>
      </c>
      <c r="K16112" s="34">
        <v>97</v>
      </c>
      <c r="L16112" s="34">
        <v>108</v>
      </c>
      <c r="M16112" s="34">
        <v>98</v>
      </c>
    </row>
    <row r="16113" spans="1:13" x14ac:dyDescent="0.2">
      <c r="A16113" s="34" t="s">
        <v>117007</v>
      </c>
      <c r="B16113" s="34">
        <v>272</v>
      </c>
      <c r="C16113" s="34">
        <v>264</v>
      </c>
      <c r="D16113" s="34">
        <v>225</v>
      </c>
      <c r="E16113" s="34">
        <v>266</v>
      </c>
      <c r="F16113" s="34">
        <v>266</v>
      </c>
      <c r="G16113" s="34">
        <v>222</v>
      </c>
      <c r="H16113" s="34">
        <v>262</v>
      </c>
      <c r="I16113" s="34">
        <v>238</v>
      </c>
      <c r="J16113" s="34">
        <v>279</v>
      </c>
      <c r="K16113" s="34">
        <v>225</v>
      </c>
      <c r="L16113" s="34">
        <v>223</v>
      </c>
      <c r="M16113" s="34">
        <v>214</v>
      </c>
    </row>
    <row r="16114" spans="1:13" x14ac:dyDescent="0.2">
      <c r="A16114" s="34" t="s">
        <v>117008</v>
      </c>
      <c r="B16114" s="34">
        <v>187</v>
      </c>
      <c r="C16114" s="34">
        <v>161</v>
      </c>
      <c r="D16114" s="34">
        <v>226</v>
      </c>
      <c r="E16114" s="34">
        <v>172</v>
      </c>
      <c r="F16114" s="34">
        <v>162</v>
      </c>
      <c r="G16114" s="34">
        <v>156</v>
      </c>
      <c r="H16114" s="34">
        <v>206</v>
      </c>
      <c r="I16114" s="34">
        <v>166</v>
      </c>
      <c r="J16114" s="34">
        <v>203</v>
      </c>
      <c r="K16114" s="34">
        <v>139</v>
      </c>
      <c r="L16114" s="34">
        <v>209</v>
      </c>
      <c r="M16114" s="34">
        <v>119</v>
      </c>
    </row>
    <row r="16115" spans="1:13" x14ac:dyDescent="0.2">
      <c r="A16115" s="34" t="s">
        <v>117009</v>
      </c>
      <c r="B16115" s="34">
        <v>143</v>
      </c>
      <c r="C16115" s="34">
        <v>181</v>
      </c>
      <c r="D16115" s="34">
        <v>131</v>
      </c>
      <c r="E16115" s="34">
        <v>124</v>
      </c>
      <c r="F16115" s="34">
        <v>93</v>
      </c>
      <c r="G16115" s="34">
        <v>145</v>
      </c>
      <c r="H16115" s="34">
        <v>116</v>
      </c>
      <c r="I16115" s="34">
        <v>156</v>
      </c>
      <c r="J16115" s="34">
        <v>120</v>
      </c>
      <c r="K16115" s="34">
        <v>85</v>
      </c>
      <c r="L16115" s="34">
        <v>96</v>
      </c>
      <c r="M16115" s="34">
        <v>98</v>
      </c>
    </row>
    <row r="16116" spans="1:13" x14ac:dyDescent="0.2">
      <c r="A16116" s="34" t="s">
        <v>117010</v>
      </c>
      <c r="B16116" s="34">
        <v>294</v>
      </c>
      <c r="C16116" s="34">
        <v>270</v>
      </c>
      <c r="D16116" s="34">
        <v>346</v>
      </c>
      <c r="E16116" s="34">
        <v>339</v>
      </c>
      <c r="F16116" s="34">
        <v>332</v>
      </c>
      <c r="G16116" s="34">
        <v>247</v>
      </c>
      <c r="H16116" s="34">
        <v>348</v>
      </c>
      <c r="I16116" s="34">
        <v>339</v>
      </c>
      <c r="J16116" s="34">
        <v>351</v>
      </c>
      <c r="K16116" s="34">
        <v>284</v>
      </c>
      <c r="L16116" s="34">
        <v>356</v>
      </c>
      <c r="M16116" s="34">
        <v>244</v>
      </c>
    </row>
    <row r="16117" spans="1:13" x14ac:dyDescent="0.2">
      <c r="A16117" s="34" t="s">
        <v>117011</v>
      </c>
      <c r="B16117" s="34">
        <v>284</v>
      </c>
      <c r="C16117" s="34">
        <v>249</v>
      </c>
      <c r="D16117" s="34">
        <v>314</v>
      </c>
      <c r="E16117" s="34">
        <v>251</v>
      </c>
      <c r="F16117" s="34">
        <v>269</v>
      </c>
      <c r="G16117" s="34">
        <v>241</v>
      </c>
      <c r="H16117" s="34">
        <v>254</v>
      </c>
      <c r="I16117" s="34">
        <v>261</v>
      </c>
      <c r="J16117" s="34">
        <v>337</v>
      </c>
      <c r="K16117" s="34">
        <v>200</v>
      </c>
      <c r="L16117" s="34">
        <v>288</v>
      </c>
      <c r="M16117" s="34">
        <v>238</v>
      </c>
    </row>
    <row r="16118" spans="1:13" x14ac:dyDescent="0.2">
      <c r="A16118" s="34" t="s">
        <v>117012</v>
      </c>
      <c r="B16118" s="34">
        <v>142</v>
      </c>
      <c r="C16118" s="34">
        <v>95</v>
      </c>
      <c r="D16118" s="34">
        <v>118</v>
      </c>
      <c r="E16118" s="34">
        <v>114</v>
      </c>
      <c r="F16118" s="34">
        <v>131</v>
      </c>
      <c r="G16118" s="34">
        <v>106</v>
      </c>
      <c r="H16118" s="34">
        <v>109</v>
      </c>
      <c r="I16118" s="34">
        <v>80</v>
      </c>
      <c r="J16118" s="34">
        <v>94</v>
      </c>
      <c r="K16118" s="34">
        <v>73</v>
      </c>
      <c r="L16118" s="34">
        <v>139</v>
      </c>
      <c r="M16118" s="34">
        <v>88</v>
      </c>
    </row>
    <row r="16119" spans="1:13" x14ac:dyDescent="0.2">
      <c r="A16119" s="34" t="s">
        <v>117013</v>
      </c>
      <c r="B16119" s="34">
        <v>183</v>
      </c>
      <c r="C16119" s="34">
        <v>187</v>
      </c>
      <c r="D16119" s="34">
        <v>226</v>
      </c>
      <c r="E16119" s="34">
        <v>190</v>
      </c>
      <c r="F16119" s="34">
        <v>128</v>
      </c>
      <c r="G16119" s="34">
        <v>176</v>
      </c>
      <c r="H16119" s="34">
        <v>211</v>
      </c>
      <c r="I16119" s="34">
        <v>209</v>
      </c>
      <c r="J16119" s="34">
        <v>215</v>
      </c>
      <c r="K16119" s="34">
        <v>153</v>
      </c>
      <c r="L16119" s="34">
        <v>186</v>
      </c>
      <c r="M16119" s="34">
        <v>147</v>
      </c>
    </row>
    <row r="16120" spans="1:13" x14ac:dyDescent="0.2">
      <c r="A16120" s="34" t="s">
        <v>117014</v>
      </c>
      <c r="B16120" s="34">
        <v>173</v>
      </c>
      <c r="C16120" s="34">
        <v>287</v>
      </c>
      <c r="D16120" s="34">
        <v>212</v>
      </c>
      <c r="E16120" s="34">
        <v>278</v>
      </c>
      <c r="F16120" s="34">
        <v>202</v>
      </c>
      <c r="G16120" s="34">
        <v>234</v>
      </c>
      <c r="H16120" s="34">
        <v>285</v>
      </c>
      <c r="I16120" s="34">
        <v>251</v>
      </c>
      <c r="J16120" s="34">
        <v>220</v>
      </c>
      <c r="K16120" s="34">
        <v>224</v>
      </c>
      <c r="L16120" s="34">
        <v>231</v>
      </c>
      <c r="M16120" s="34">
        <v>166</v>
      </c>
    </row>
    <row r="16121" spans="1:13" x14ac:dyDescent="0.2">
      <c r="A16121" s="34" t="s">
        <v>117015</v>
      </c>
      <c r="B16121" s="34">
        <v>250</v>
      </c>
      <c r="C16121" s="34">
        <v>288</v>
      </c>
      <c r="D16121" s="34">
        <v>355</v>
      </c>
      <c r="E16121" s="34">
        <v>390</v>
      </c>
      <c r="F16121" s="34">
        <v>288</v>
      </c>
      <c r="G16121" s="34">
        <v>276</v>
      </c>
      <c r="H16121" s="34">
        <v>301</v>
      </c>
      <c r="I16121" s="34">
        <v>356</v>
      </c>
      <c r="J16121" s="34">
        <v>361</v>
      </c>
      <c r="K16121" s="34">
        <v>294</v>
      </c>
      <c r="L16121" s="34">
        <v>303</v>
      </c>
      <c r="M16121" s="34">
        <v>268</v>
      </c>
    </row>
    <row r="16122" spans="1:13" x14ac:dyDescent="0.2">
      <c r="A16122" s="34" t="s">
        <v>117016</v>
      </c>
      <c r="B16122" s="34">
        <v>211</v>
      </c>
      <c r="C16122" s="34">
        <v>253</v>
      </c>
      <c r="D16122" s="34">
        <v>244</v>
      </c>
      <c r="E16122" s="34">
        <v>290</v>
      </c>
      <c r="F16122" s="34">
        <v>217</v>
      </c>
      <c r="G16122" s="34">
        <v>249</v>
      </c>
      <c r="H16122" s="34">
        <v>261</v>
      </c>
      <c r="I16122" s="34">
        <v>253</v>
      </c>
      <c r="J16122" s="34">
        <v>225</v>
      </c>
      <c r="K16122" s="34">
        <v>215</v>
      </c>
      <c r="L16122" s="34">
        <v>258</v>
      </c>
      <c r="M16122" s="34">
        <v>187</v>
      </c>
    </row>
    <row r="16123" spans="1:13" x14ac:dyDescent="0.2">
      <c r="A16123" s="34" t="s">
        <v>117017</v>
      </c>
      <c r="B16123" s="34">
        <v>575</v>
      </c>
      <c r="C16123" s="34">
        <v>609</v>
      </c>
      <c r="D16123" s="34">
        <v>624</v>
      </c>
      <c r="E16123" s="34">
        <v>598</v>
      </c>
      <c r="F16123" s="34">
        <v>581</v>
      </c>
      <c r="G16123" s="34">
        <v>551</v>
      </c>
      <c r="H16123" s="34">
        <v>634</v>
      </c>
      <c r="I16123" s="34">
        <v>613</v>
      </c>
      <c r="J16123" s="34">
        <v>687</v>
      </c>
      <c r="K16123" s="34">
        <v>502</v>
      </c>
      <c r="L16123" s="34">
        <v>597</v>
      </c>
      <c r="M16123" s="34">
        <v>502</v>
      </c>
    </row>
    <row r="16124" spans="1:13" x14ac:dyDescent="0.2">
      <c r="A16124" s="34" t="s">
        <v>117018</v>
      </c>
      <c r="B16124" s="34">
        <v>903</v>
      </c>
      <c r="C16124" s="34">
        <v>898</v>
      </c>
      <c r="D16124" s="34">
        <v>919</v>
      </c>
      <c r="E16124" s="34">
        <v>892</v>
      </c>
      <c r="F16124" s="34">
        <v>768</v>
      </c>
      <c r="G16124" s="34">
        <v>776</v>
      </c>
      <c r="H16124" s="34">
        <v>948</v>
      </c>
      <c r="I16124" s="34">
        <v>937</v>
      </c>
      <c r="J16124" s="34">
        <v>1014</v>
      </c>
      <c r="K16124" s="34">
        <v>724</v>
      </c>
      <c r="L16124" s="34">
        <v>819</v>
      </c>
      <c r="M16124" s="34">
        <v>738</v>
      </c>
    </row>
    <row r="16125" spans="1:13" x14ac:dyDescent="0.2">
      <c r="A16125" s="34" t="s">
        <v>117019</v>
      </c>
      <c r="B16125" s="34">
        <v>376</v>
      </c>
      <c r="C16125" s="34">
        <v>322</v>
      </c>
      <c r="D16125" s="34">
        <v>325</v>
      </c>
      <c r="E16125" s="34">
        <v>404</v>
      </c>
      <c r="F16125" s="34">
        <v>311</v>
      </c>
      <c r="G16125" s="34">
        <v>281</v>
      </c>
      <c r="H16125" s="34">
        <v>392</v>
      </c>
      <c r="I16125" s="34">
        <v>365</v>
      </c>
      <c r="J16125" s="34">
        <v>355</v>
      </c>
      <c r="K16125" s="34">
        <v>265</v>
      </c>
      <c r="L16125" s="34">
        <v>321</v>
      </c>
      <c r="M16125" s="34">
        <v>242</v>
      </c>
    </row>
    <row r="16126" spans="1:13" x14ac:dyDescent="0.2">
      <c r="A16126" s="34" t="s">
        <v>117020</v>
      </c>
      <c r="B16126" s="34">
        <v>387</v>
      </c>
      <c r="C16126" s="34">
        <v>429</v>
      </c>
      <c r="D16126" s="34">
        <v>469</v>
      </c>
      <c r="E16126" s="34">
        <v>386</v>
      </c>
      <c r="F16126" s="34">
        <v>385</v>
      </c>
      <c r="G16126" s="34">
        <v>363</v>
      </c>
      <c r="H16126" s="34">
        <v>479</v>
      </c>
      <c r="I16126" s="34">
        <v>433</v>
      </c>
      <c r="J16126" s="34">
        <v>427</v>
      </c>
      <c r="K16126" s="34">
        <v>330</v>
      </c>
      <c r="L16126" s="34">
        <v>464</v>
      </c>
      <c r="M16126" s="34">
        <v>350</v>
      </c>
    </row>
    <row r="16127" spans="1:13" x14ac:dyDescent="0.2">
      <c r="A16127" s="34" t="s">
        <v>117021</v>
      </c>
      <c r="B16127" s="34">
        <v>438</v>
      </c>
      <c r="C16127" s="34">
        <v>424</v>
      </c>
      <c r="D16127" s="34">
        <v>477</v>
      </c>
      <c r="E16127" s="34">
        <v>538</v>
      </c>
      <c r="F16127" s="34">
        <v>472</v>
      </c>
      <c r="G16127" s="34">
        <v>420</v>
      </c>
      <c r="H16127" s="34">
        <v>515</v>
      </c>
      <c r="I16127" s="34">
        <v>529</v>
      </c>
      <c r="J16127" s="34">
        <v>538</v>
      </c>
      <c r="K16127" s="34">
        <v>413</v>
      </c>
      <c r="L16127" s="34">
        <v>424</v>
      </c>
      <c r="M16127" s="34">
        <v>328</v>
      </c>
    </row>
    <row r="16128" spans="1:13" x14ac:dyDescent="0.2">
      <c r="A16128" s="34" t="s">
        <v>117022</v>
      </c>
      <c r="B16128" s="34">
        <v>250</v>
      </c>
      <c r="C16128" s="34">
        <v>275</v>
      </c>
      <c r="D16128" s="34">
        <v>302</v>
      </c>
      <c r="E16128" s="34">
        <v>291</v>
      </c>
      <c r="F16128" s="34">
        <v>208</v>
      </c>
      <c r="G16128" s="34">
        <v>260</v>
      </c>
      <c r="H16128" s="34">
        <v>327</v>
      </c>
      <c r="I16128" s="34">
        <v>264</v>
      </c>
      <c r="J16128" s="34">
        <v>284</v>
      </c>
      <c r="K16128" s="34">
        <v>209</v>
      </c>
      <c r="L16128" s="34">
        <v>279</v>
      </c>
      <c r="M16128" s="34">
        <v>202</v>
      </c>
    </row>
    <row r="16129" spans="1:13" x14ac:dyDescent="0.2">
      <c r="A16129" s="34" t="s">
        <v>117023</v>
      </c>
      <c r="B16129" s="34">
        <v>250</v>
      </c>
      <c r="C16129" s="34">
        <v>289</v>
      </c>
      <c r="D16129" s="34">
        <v>275</v>
      </c>
      <c r="E16129" s="34">
        <v>299</v>
      </c>
      <c r="F16129" s="34">
        <v>236</v>
      </c>
      <c r="G16129" s="34">
        <v>248</v>
      </c>
      <c r="H16129" s="34">
        <v>335</v>
      </c>
      <c r="I16129" s="34">
        <v>287</v>
      </c>
      <c r="J16129" s="34">
        <v>276</v>
      </c>
      <c r="K16129" s="34">
        <v>245</v>
      </c>
      <c r="L16129" s="34">
        <v>268</v>
      </c>
      <c r="M16129" s="34">
        <v>215</v>
      </c>
    </row>
    <row r="16130" spans="1:13" x14ac:dyDescent="0.2">
      <c r="A16130" s="34" t="s">
        <v>117024</v>
      </c>
      <c r="B16130" s="34">
        <v>164</v>
      </c>
      <c r="C16130" s="34">
        <v>199</v>
      </c>
      <c r="D16130" s="34">
        <v>213</v>
      </c>
      <c r="E16130" s="34">
        <v>222</v>
      </c>
      <c r="F16130" s="34">
        <v>178</v>
      </c>
      <c r="G16130" s="34">
        <v>189</v>
      </c>
      <c r="H16130" s="34">
        <v>215</v>
      </c>
      <c r="I16130" s="34">
        <v>222</v>
      </c>
      <c r="J16130" s="34">
        <v>240</v>
      </c>
      <c r="K16130" s="34">
        <v>153</v>
      </c>
      <c r="L16130" s="34">
        <v>215</v>
      </c>
      <c r="M16130" s="34">
        <v>148</v>
      </c>
    </row>
    <row r="16131" spans="1:13" x14ac:dyDescent="0.2">
      <c r="A16131" s="34" t="s">
        <v>117025</v>
      </c>
      <c r="B16131" s="34">
        <v>199</v>
      </c>
      <c r="C16131" s="34">
        <v>206</v>
      </c>
      <c r="D16131" s="34">
        <v>173</v>
      </c>
      <c r="E16131" s="34">
        <v>212</v>
      </c>
      <c r="F16131" s="34">
        <v>197</v>
      </c>
      <c r="G16131" s="34">
        <v>170</v>
      </c>
      <c r="H16131" s="34">
        <v>169</v>
      </c>
      <c r="I16131" s="34">
        <v>194</v>
      </c>
      <c r="J16131" s="34">
        <v>233</v>
      </c>
      <c r="K16131" s="34">
        <v>154</v>
      </c>
      <c r="L16131" s="34">
        <v>170</v>
      </c>
      <c r="M16131" s="34">
        <v>149</v>
      </c>
    </row>
    <row r="16132" spans="1:13" x14ac:dyDescent="0.2">
      <c r="A16132" s="34" t="s">
        <v>117026</v>
      </c>
      <c r="B16132" s="34">
        <v>236</v>
      </c>
      <c r="C16132" s="34">
        <v>264</v>
      </c>
      <c r="D16132" s="34">
        <v>390</v>
      </c>
      <c r="E16132" s="34">
        <v>296</v>
      </c>
      <c r="F16132" s="34">
        <v>269</v>
      </c>
      <c r="G16132" s="34">
        <v>271</v>
      </c>
      <c r="H16132" s="34">
        <v>343</v>
      </c>
      <c r="I16132" s="34">
        <v>301</v>
      </c>
      <c r="J16132" s="34">
        <v>333</v>
      </c>
      <c r="K16132" s="34">
        <v>240</v>
      </c>
      <c r="L16132" s="34">
        <v>282</v>
      </c>
      <c r="M16132" s="34">
        <v>264</v>
      </c>
    </row>
    <row r="16133" spans="1:13" x14ac:dyDescent="0.2">
      <c r="A16133" s="34" t="s">
        <v>117027</v>
      </c>
      <c r="B16133" s="34">
        <v>221</v>
      </c>
      <c r="C16133" s="34">
        <v>221</v>
      </c>
      <c r="D16133" s="34">
        <v>224</v>
      </c>
      <c r="E16133" s="34">
        <v>222</v>
      </c>
      <c r="F16133" s="34">
        <v>200</v>
      </c>
      <c r="G16133" s="34">
        <v>213</v>
      </c>
      <c r="H16133" s="34">
        <v>266</v>
      </c>
      <c r="I16133" s="34">
        <v>229</v>
      </c>
      <c r="J16133" s="34">
        <v>192</v>
      </c>
      <c r="K16133" s="34">
        <v>171</v>
      </c>
      <c r="L16133" s="34">
        <v>230</v>
      </c>
      <c r="M16133" s="34">
        <v>186</v>
      </c>
    </row>
    <row r="16134" spans="1:13" x14ac:dyDescent="0.2">
      <c r="A16134" s="34" t="s">
        <v>117028</v>
      </c>
      <c r="B16134" s="34">
        <v>117</v>
      </c>
      <c r="C16134" s="34">
        <v>157</v>
      </c>
      <c r="D16134" s="34">
        <v>204</v>
      </c>
      <c r="E16134" s="34">
        <v>193</v>
      </c>
      <c r="F16134" s="34">
        <v>165</v>
      </c>
      <c r="G16134" s="34">
        <v>153</v>
      </c>
      <c r="H16134" s="34">
        <v>242</v>
      </c>
      <c r="I16134" s="34">
        <v>176</v>
      </c>
      <c r="J16134" s="34">
        <v>157</v>
      </c>
      <c r="K16134" s="34">
        <v>124</v>
      </c>
      <c r="L16134" s="34">
        <v>226</v>
      </c>
      <c r="M16134" s="34">
        <v>136</v>
      </c>
    </row>
    <row r="16135" spans="1:13" x14ac:dyDescent="0.2">
      <c r="A16135" s="34" t="s">
        <v>117029</v>
      </c>
      <c r="B16135" s="34">
        <v>734</v>
      </c>
      <c r="C16135" s="34">
        <v>653</v>
      </c>
      <c r="D16135" s="34">
        <v>741</v>
      </c>
      <c r="E16135" s="34">
        <v>752</v>
      </c>
      <c r="F16135" s="34">
        <v>671</v>
      </c>
      <c r="G16135" s="34">
        <v>624</v>
      </c>
      <c r="H16135" s="34">
        <v>804</v>
      </c>
      <c r="I16135" s="34">
        <v>649</v>
      </c>
      <c r="J16135" s="34">
        <v>791</v>
      </c>
      <c r="K16135" s="34">
        <v>529</v>
      </c>
      <c r="L16135" s="34">
        <v>715</v>
      </c>
      <c r="M16135" s="34">
        <v>530</v>
      </c>
    </row>
    <row r="16136" spans="1:13" x14ac:dyDescent="0.2">
      <c r="A16136" s="34" t="s">
        <v>117030</v>
      </c>
      <c r="B16136" s="34">
        <v>145</v>
      </c>
      <c r="C16136" s="34">
        <v>137</v>
      </c>
      <c r="D16136" s="34">
        <v>185</v>
      </c>
      <c r="E16136" s="34">
        <v>136</v>
      </c>
      <c r="F16136" s="34">
        <v>128</v>
      </c>
      <c r="G16136" s="34">
        <v>138</v>
      </c>
      <c r="H16136" s="34">
        <v>181</v>
      </c>
      <c r="I16136" s="34">
        <v>146</v>
      </c>
      <c r="J16136" s="34">
        <v>171</v>
      </c>
      <c r="K16136" s="34">
        <v>120</v>
      </c>
      <c r="L16136" s="34">
        <v>131</v>
      </c>
      <c r="M16136" s="34">
        <v>122</v>
      </c>
    </row>
    <row r="16137" spans="1:13" x14ac:dyDescent="0.2">
      <c r="A16137" s="34" t="s">
        <v>117031</v>
      </c>
      <c r="B16137" s="34">
        <v>421</v>
      </c>
      <c r="C16137" s="34">
        <v>493</v>
      </c>
      <c r="D16137" s="34">
        <v>517</v>
      </c>
      <c r="E16137" s="34">
        <v>465</v>
      </c>
      <c r="F16137" s="34">
        <v>469</v>
      </c>
      <c r="G16137" s="34">
        <v>403</v>
      </c>
      <c r="H16137" s="34">
        <v>527</v>
      </c>
      <c r="I16137" s="34">
        <v>471</v>
      </c>
      <c r="J16137" s="34">
        <v>568</v>
      </c>
      <c r="K16137" s="34">
        <v>425</v>
      </c>
      <c r="L16137" s="34">
        <v>559</v>
      </c>
      <c r="M16137" s="34">
        <v>351</v>
      </c>
    </row>
    <row r="16138" spans="1:13" x14ac:dyDescent="0.2">
      <c r="A16138" s="34" t="s">
        <v>117032</v>
      </c>
      <c r="B16138" s="34">
        <v>199</v>
      </c>
      <c r="C16138" s="34">
        <v>164</v>
      </c>
      <c r="D16138" s="34">
        <v>200</v>
      </c>
      <c r="E16138" s="34">
        <v>225</v>
      </c>
      <c r="F16138" s="34">
        <v>134</v>
      </c>
      <c r="G16138" s="34">
        <v>147</v>
      </c>
      <c r="H16138" s="34">
        <v>185</v>
      </c>
      <c r="I16138" s="34">
        <v>212</v>
      </c>
      <c r="J16138" s="34">
        <v>183</v>
      </c>
      <c r="K16138" s="34">
        <v>173</v>
      </c>
      <c r="L16138" s="34">
        <v>148</v>
      </c>
      <c r="M16138" s="34">
        <v>134</v>
      </c>
    </row>
    <row r="16139" spans="1:13" x14ac:dyDescent="0.2">
      <c r="A16139" s="34" t="s">
        <v>117033</v>
      </c>
      <c r="B16139" s="34">
        <v>550</v>
      </c>
      <c r="C16139" s="34">
        <v>542</v>
      </c>
      <c r="D16139" s="34">
        <v>682</v>
      </c>
      <c r="E16139" s="34">
        <v>629</v>
      </c>
      <c r="F16139" s="34">
        <v>584</v>
      </c>
      <c r="G16139" s="34">
        <v>571</v>
      </c>
      <c r="H16139" s="34">
        <v>728</v>
      </c>
      <c r="I16139" s="34">
        <v>584</v>
      </c>
      <c r="J16139" s="34">
        <v>675</v>
      </c>
      <c r="K16139" s="34">
        <v>534</v>
      </c>
      <c r="L16139" s="34">
        <v>634</v>
      </c>
      <c r="M16139" s="34">
        <v>511</v>
      </c>
    </row>
    <row r="16140" spans="1:13" x14ac:dyDescent="0.2">
      <c r="A16140" s="34" t="s">
        <v>117034</v>
      </c>
      <c r="B16140" s="34">
        <v>354</v>
      </c>
      <c r="C16140" s="34">
        <v>479</v>
      </c>
      <c r="D16140" s="34">
        <v>326</v>
      </c>
      <c r="E16140" s="34">
        <v>459</v>
      </c>
      <c r="F16140" s="34">
        <v>312</v>
      </c>
      <c r="G16140" s="34">
        <v>349</v>
      </c>
      <c r="H16140" s="34">
        <v>396</v>
      </c>
      <c r="I16140" s="34">
        <v>393</v>
      </c>
      <c r="J16140" s="34">
        <v>334</v>
      </c>
      <c r="K16140" s="34">
        <v>322</v>
      </c>
      <c r="L16140" s="34">
        <v>340</v>
      </c>
      <c r="M16140" s="34">
        <v>307</v>
      </c>
    </row>
    <row r="16141" spans="1:13" x14ac:dyDescent="0.2">
      <c r="A16141" s="34" t="s">
        <v>117035</v>
      </c>
      <c r="B16141" s="34">
        <v>466</v>
      </c>
      <c r="C16141" s="34">
        <v>496</v>
      </c>
      <c r="D16141" s="34">
        <v>448</v>
      </c>
      <c r="E16141" s="34">
        <v>440</v>
      </c>
      <c r="F16141" s="34">
        <v>463</v>
      </c>
      <c r="G16141" s="34">
        <v>437</v>
      </c>
      <c r="H16141" s="34">
        <v>510</v>
      </c>
      <c r="I16141" s="34">
        <v>467</v>
      </c>
      <c r="J16141" s="34">
        <v>447</v>
      </c>
      <c r="K16141" s="34">
        <v>418</v>
      </c>
      <c r="L16141" s="34">
        <v>485</v>
      </c>
      <c r="M16141" s="34">
        <v>409</v>
      </c>
    </row>
    <row r="16142" spans="1:13" x14ac:dyDescent="0.2">
      <c r="A16142" s="34" t="s">
        <v>117036</v>
      </c>
      <c r="B16142" s="34">
        <v>439</v>
      </c>
      <c r="C16142" s="34">
        <v>407</v>
      </c>
      <c r="D16142" s="34">
        <v>411</v>
      </c>
      <c r="E16142" s="34">
        <v>487</v>
      </c>
      <c r="F16142" s="34">
        <v>372</v>
      </c>
      <c r="G16142" s="34">
        <v>353</v>
      </c>
      <c r="H16142" s="34">
        <v>498</v>
      </c>
      <c r="I16142" s="34">
        <v>382</v>
      </c>
      <c r="J16142" s="34">
        <v>436</v>
      </c>
      <c r="K16142" s="34">
        <v>332</v>
      </c>
      <c r="L16142" s="34">
        <v>358</v>
      </c>
      <c r="M16142" s="34">
        <v>308</v>
      </c>
    </row>
    <row r="16143" spans="1:13" x14ac:dyDescent="0.2">
      <c r="A16143" s="34" t="s">
        <v>117037</v>
      </c>
      <c r="B16143" s="34">
        <v>882</v>
      </c>
      <c r="C16143" s="34">
        <v>763</v>
      </c>
      <c r="D16143" s="34">
        <v>727</v>
      </c>
      <c r="E16143" s="34">
        <v>923</v>
      </c>
      <c r="F16143" s="34">
        <v>760</v>
      </c>
      <c r="G16143" s="34">
        <v>783</v>
      </c>
      <c r="H16143" s="34">
        <v>813</v>
      </c>
      <c r="I16143" s="34">
        <v>724</v>
      </c>
      <c r="J16143" s="34">
        <v>782</v>
      </c>
      <c r="K16143" s="34">
        <v>718</v>
      </c>
      <c r="L16143" s="34">
        <v>816</v>
      </c>
      <c r="M16143" s="34">
        <v>586</v>
      </c>
    </row>
    <row r="16144" spans="1:13" x14ac:dyDescent="0.2">
      <c r="A16144" s="34" t="s">
        <v>117038</v>
      </c>
      <c r="B16144" s="34">
        <v>361</v>
      </c>
      <c r="C16144" s="34">
        <v>372</v>
      </c>
      <c r="D16144" s="34">
        <v>377</v>
      </c>
      <c r="E16144" s="34">
        <v>403</v>
      </c>
      <c r="F16144" s="34">
        <v>385</v>
      </c>
      <c r="G16144" s="34">
        <v>346</v>
      </c>
      <c r="H16144" s="34">
        <v>411</v>
      </c>
      <c r="I16144" s="34">
        <v>359</v>
      </c>
      <c r="J16144" s="34">
        <v>355</v>
      </c>
      <c r="K16144" s="34">
        <v>338</v>
      </c>
      <c r="L16144" s="34">
        <v>326</v>
      </c>
      <c r="M16144" s="34">
        <v>317</v>
      </c>
    </row>
    <row r="16145" spans="1:13" x14ac:dyDescent="0.2">
      <c r="A16145" s="34" t="s">
        <v>117039</v>
      </c>
      <c r="B16145" s="34">
        <v>502</v>
      </c>
      <c r="C16145" s="34">
        <v>851</v>
      </c>
      <c r="D16145" s="34">
        <v>526</v>
      </c>
      <c r="E16145" s="34">
        <v>935</v>
      </c>
      <c r="F16145" s="34">
        <v>532</v>
      </c>
      <c r="G16145" s="34">
        <v>796</v>
      </c>
      <c r="H16145" s="34">
        <v>489</v>
      </c>
      <c r="I16145" s="34">
        <v>754</v>
      </c>
      <c r="J16145" s="34">
        <v>542</v>
      </c>
      <c r="K16145" s="34">
        <v>666</v>
      </c>
      <c r="L16145" s="34">
        <v>474</v>
      </c>
      <c r="M16145" s="34">
        <v>580</v>
      </c>
    </row>
    <row r="16146" spans="1:13" x14ac:dyDescent="0.2">
      <c r="A16146" s="34" t="s">
        <v>117040</v>
      </c>
      <c r="B16146" s="34">
        <v>423</v>
      </c>
      <c r="C16146" s="34">
        <v>452</v>
      </c>
      <c r="D16146" s="34">
        <v>437</v>
      </c>
      <c r="E16146" s="34">
        <v>425</v>
      </c>
      <c r="F16146" s="34">
        <v>362</v>
      </c>
      <c r="G16146" s="34">
        <v>384</v>
      </c>
      <c r="H16146" s="34">
        <v>451</v>
      </c>
      <c r="I16146" s="34">
        <v>456</v>
      </c>
      <c r="J16146" s="34">
        <v>471</v>
      </c>
      <c r="K16146" s="34">
        <v>363</v>
      </c>
      <c r="L16146" s="34">
        <v>435</v>
      </c>
      <c r="M16146" s="34">
        <v>366</v>
      </c>
    </row>
    <row r="16147" spans="1:13" x14ac:dyDescent="0.2">
      <c r="A16147" s="34" t="s">
        <v>117041</v>
      </c>
      <c r="B16147" s="34">
        <v>418</v>
      </c>
      <c r="C16147" s="34">
        <v>361</v>
      </c>
      <c r="D16147" s="34">
        <v>508</v>
      </c>
      <c r="E16147" s="34">
        <v>429</v>
      </c>
      <c r="F16147" s="34">
        <v>341</v>
      </c>
      <c r="G16147" s="34">
        <v>287</v>
      </c>
      <c r="H16147" s="34">
        <v>445</v>
      </c>
      <c r="I16147" s="34">
        <v>416</v>
      </c>
      <c r="J16147" s="34">
        <v>428</v>
      </c>
      <c r="K16147" s="34">
        <v>252</v>
      </c>
      <c r="L16147" s="34">
        <v>392</v>
      </c>
      <c r="M16147" s="34">
        <v>257</v>
      </c>
    </row>
    <row r="16148" spans="1:13" x14ac:dyDescent="0.2">
      <c r="A16148" s="34" t="s">
        <v>117042</v>
      </c>
      <c r="B16148" s="34">
        <v>255</v>
      </c>
      <c r="C16148" s="34">
        <v>341</v>
      </c>
      <c r="D16148" s="34">
        <v>277</v>
      </c>
      <c r="E16148" s="34">
        <v>292</v>
      </c>
      <c r="F16148" s="34">
        <v>306</v>
      </c>
      <c r="G16148" s="34">
        <v>350</v>
      </c>
      <c r="H16148" s="34">
        <v>280</v>
      </c>
      <c r="I16148" s="34">
        <v>308</v>
      </c>
      <c r="J16148" s="34">
        <v>265</v>
      </c>
      <c r="K16148" s="34">
        <v>274</v>
      </c>
      <c r="L16148" s="34">
        <v>282</v>
      </c>
      <c r="M16148" s="34">
        <v>273</v>
      </c>
    </row>
    <row r="16149" spans="1:13" x14ac:dyDescent="0.2">
      <c r="A16149" s="34" t="s">
        <v>117043</v>
      </c>
      <c r="B16149" s="34">
        <v>448</v>
      </c>
      <c r="C16149" s="34">
        <v>385</v>
      </c>
      <c r="D16149" s="34">
        <v>474</v>
      </c>
      <c r="E16149" s="34">
        <v>478</v>
      </c>
      <c r="F16149" s="34">
        <v>367</v>
      </c>
      <c r="G16149" s="34">
        <v>395</v>
      </c>
      <c r="H16149" s="34">
        <v>539</v>
      </c>
      <c r="I16149" s="34">
        <v>423</v>
      </c>
      <c r="J16149" s="34">
        <v>457</v>
      </c>
      <c r="K16149" s="34">
        <v>325</v>
      </c>
      <c r="L16149" s="34">
        <v>469</v>
      </c>
      <c r="M16149" s="34">
        <v>322</v>
      </c>
    </row>
    <row r="16150" spans="1:13" x14ac:dyDescent="0.2">
      <c r="A16150" s="34" t="s">
        <v>117044</v>
      </c>
      <c r="B16150" s="34">
        <v>447</v>
      </c>
      <c r="C16150" s="34">
        <v>341</v>
      </c>
      <c r="D16150" s="34">
        <v>371</v>
      </c>
      <c r="E16150" s="34">
        <v>338</v>
      </c>
      <c r="F16150" s="34">
        <v>286</v>
      </c>
      <c r="G16150" s="34">
        <v>303</v>
      </c>
      <c r="H16150" s="34">
        <v>369</v>
      </c>
      <c r="I16150" s="34">
        <v>346</v>
      </c>
      <c r="J16150" s="34">
        <v>402</v>
      </c>
      <c r="K16150" s="34">
        <v>295</v>
      </c>
      <c r="L16150" s="34">
        <v>342</v>
      </c>
      <c r="M16150" s="34">
        <v>268</v>
      </c>
    </row>
    <row r="16151" spans="1:13" x14ac:dyDescent="0.2">
      <c r="A16151" s="34" t="s">
        <v>117045</v>
      </c>
      <c r="B16151" s="34">
        <v>433</v>
      </c>
      <c r="C16151" s="34">
        <v>463</v>
      </c>
      <c r="D16151" s="34">
        <v>463</v>
      </c>
      <c r="E16151" s="34">
        <v>477</v>
      </c>
      <c r="F16151" s="34">
        <v>424</v>
      </c>
      <c r="G16151" s="34">
        <v>420</v>
      </c>
      <c r="H16151" s="34">
        <v>451</v>
      </c>
      <c r="I16151" s="34">
        <v>432</v>
      </c>
      <c r="J16151" s="34">
        <v>463</v>
      </c>
      <c r="K16151" s="34">
        <v>320</v>
      </c>
      <c r="L16151" s="34">
        <v>445</v>
      </c>
      <c r="M16151" s="34">
        <v>378</v>
      </c>
    </row>
    <row r="16152" spans="1:13" x14ac:dyDescent="0.2">
      <c r="A16152" s="34" t="s">
        <v>117046</v>
      </c>
      <c r="B16152" s="34">
        <v>343</v>
      </c>
      <c r="C16152" s="34">
        <v>368</v>
      </c>
      <c r="D16152" s="34">
        <v>336</v>
      </c>
      <c r="E16152" s="34">
        <v>329</v>
      </c>
      <c r="F16152" s="34">
        <v>283</v>
      </c>
      <c r="G16152" s="34">
        <v>273</v>
      </c>
      <c r="H16152" s="34">
        <v>346</v>
      </c>
      <c r="I16152" s="34">
        <v>331</v>
      </c>
      <c r="J16152" s="34">
        <v>338</v>
      </c>
      <c r="K16152" s="34">
        <v>274</v>
      </c>
      <c r="L16152" s="34">
        <v>308</v>
      </c>
      <c r="M16152" s="34">
        <v>264</v>
      </c>
    </row>
    <row r="16153" spans="1:13" x14ac:dyDescent="0.2">
      <c r="A16153" s="34" t="s">
        <v>117047</v>
      </c>
      <c r="B16153" s="34">
        <v>212</v>
      </c>
      <c r="C16153" s="34">
        <v>236</v>
      </c>
      <c r="D16153" s="34">
        <v>271</v>
      </c>
      <c r="E16153" s="34">
        <v>256</v>
      </c>
      <c r="F16153" s="34">
        <v>177</v>
      </c>
      <c r="G16153" s="34">
        <v>214</v>
      </c>
      <c r="H16153" s="34">
        <v>195</v>
      </c>
      <c r="I16153" s="34">
        <v>236</v>
      </c>
      <c r="J16153" s="34">
        <v>211</v>
      </c>
      <c r="K16153" s="34">
        <v>243</v>
      </c>
      <c r="L16153" s="34">
        <v>173</v>
      </c>
      <c r="M16153" s="34">
        <v>202</v>
      </c>
    </row>
    <row r="16154" spans="1:13" x14ac:dyDescent="0.2">
      <c r="A16154" s="34" t="s">
        <v>117048</v>
      </c>
      <c r="B16154" s="34">
        <v>187</v>
      </c>
      <c r="C16154" s="34">
        <v>220</v>
      </c>
      <c r="D16154" s="34">
        <v>265</v>
      </c>
      <c r="E16154" s="34">
        <v>288</v>
      </c>
      <c r="F16154" s="34">
        <v>242</v>
      </c>
      <c r="G16154" s="34">
        <v>225</v>
      </c>
      <c r="H16154" s="34">
        <v>251</v>
      </c>
      <c r="I16154" s="34">
        <v>194</v>
      </c>
      <c r="J16154" s="34">
        <v>242</v>
      </c>
      <c r="K16154" s="34">
        <v>217</v>
      </c>
      <c r="L16154" s="34">
        <v>287</v>
      </c>
      <c r="M16154" s="34">
        <v>204</v>
      </c>
    </row>
    <row r="16155" spans="1:13" x14ac:dyDescent="0.2">
      <c r="A16155" s="34" t="s">
        <v>117049</v>
      </c>
      <c r="B16155" s="34">
        <v>244</v>
      </c>
      <c r="C16155" s="34">
        <v>259</v>
      </c>
      <c r="D16155" s="34">
        <v>325</v>
      </c>
      <c r="E16155" s="34">
        <v>306</v>
      </c>
      <c r="F16155" s="34">
        <v>299</v>
      </c>
      <c r="G16155" s="34">
        <v>266</v>
      </c>
      <c r="H16155" s="34">
        <v>299</v>
      </c>
      <c r="I16155" s="34">
        <v>284</v>
      </c>
      <c r="J16155" s="34">
        <v>382</v>
      </c>
      <c r="K16155" s="34">
        <v>223</v>
      </c>
      <c r="L16155" s="34">
        <v>373</v>
      </c>
      <c r="M16155" s="34">
        <v>232</v>
      </c>
    </row>
    <row r="16156" spans="1:13" x14ac:dyDescent="0.2">
      <c r="A16156" s="34" t="s">
        <v>117050</v>
      </c>
      <c r="B16156" s="34">
        <v>359</v>
      </c>
      <c r="C16156" s="34">
        <v>319</v>
      </c>
      <c r="D16156" s="34">
        <v>299</v>
      </c>
      <c r="E16156" s="34">
        <v>317</v>
      </c>
      <c r="F16156" s="34">
        <v>248</v>
      </c>
      <c r="G16156" s="34">
        <v>274</v>
      </c>
      <c r="H16156" s="34">
        <v>286</v>
      </c>
      <c r="I16156" s="34">
        <v>300</v>
      </c>
      <c r="J16156" s="34">
        <v>267</v>
      </c>
      <c r="K16156" s="34">
        <v>241</v>
      </c>
      <c r="L16156" s="34">
        <v>256</v>
      </c>
      <c r="M16156" s="34">
        <v>203</v>
      </c>
    </row>
    <row r="16157" spans="1:13" x14ac:dyDescent="0.2">
      <c r="A16157" s="34" t="s">
        <v>117051</v>
      </c>
      <c r="B16157" s="34">
        <v>495</v>
      </c>
      <c r="C16157" s="34">
        <v>487</v>
      </c>
      <c r="D16157" s="34">
        <v>517</v>
      </c>
      <c r="E16157" s="34">
        <v>541</v>
      </c>
      <c r="F16157" s="34">
        <v>438</v>
      </c>
      <c r="G16157" s="34">
        <v>457</v>
      </c>
      <c r="H16157" s="34">
        <v>564</v>
      </c>
      <c r="I16157" s="34">
        <v>494</v>
      </c>
      <c r="J16157" s="34">
        <v>496</v>
      </c>
      <c r="K16157" s="34">
        <v>371</v>
      </c>
      <c r="L16157" s="34">
        <v>475</v>
      </c>
      <c r="M16157" s="34">
        <v>438</v>
      </c>
    </row>
    <row r="16158" spans="1:13" x14ac:dyDescent="0.2">
      <c r="A16158" s="34" t="s">
        <v>117052</v>
      </c>
      <c r="B16158" s="34">
        <v>422</v>
      </c>
      <c r="C16158" s="34">
        <v>448</v>
      </c>
      <c r="D16158" s="34">
        <v>538</v>
      </c>
      <c r="E16158" s="34">
        <v>536</v>
      </c>
      <c r="F16158" s="34">
        <v>536</v>
      </c>
      <c r="G16158" s="34">
        <v>441</v>
      </c>
      <c r="H16158" s="34">
        <v>566</v>
      </c>
      <c r="I16158" s="34">
        <v>541</v>
      </c>
      <c r="J16158" s="34">
        <v>559</v>
      </c>
      <c r="K16158" s="34">
        <v>408</v>
      </c>
      <c r="L16158" s="34">
        <v>534</v>
      </c>
      <c r="M16158" s="34">
        <v>370</v>
      </c>
    </row>
    <row r="16159" spans="1:13" x14ac:dyDescent="0.2">
      <c r="A16159" s="34" t="s">
        <v>117053</v>
      </c>
      <c r="B16159" s="34">
        <v>247</v>
      </c>
      <c r="C16159" s="34">
        <v>300</v>
      </c>
      <c r="D16159" s="34">
        <v>307</v>
      </c>
      <c r="E16159" s="34">
        <v>317</v>
      </c>
      <c r="F16159" s="34">
        <v>299</v>
      </c>
      <c r="G16159" s="34">
        <v>234</v>
      </c>
      <c r="H16159" s="34">
        <v>289</v>
      </c>
      <c r="I16159" s="34">
        <v>298</v>
      </c>
      <c r="J16159" s="34">
        <v>288</v>
      </c>
      <c r="K16159" s="34">
        <v>243</v>
      </c>
      <c r="L16159" s="34">
        <v>326</v>
      </c>
      <c r="M16159" s="34">
        <v>222</v>
      </c>
    </row>
    <row r="16160" spans="1:13" x14ac:dyDescent="0.2">
      <c r="A16160" s="34" t="s">
        <v>117054</v>
      </c>
      <c r="B16160" s="34">
        <v>402</v>
      </c>
      <c r="C16160" s="34">
        <v>418</v>
      </c>
      <c r="D16160" s="34">
        <v>479</v>
      </c>
      <c r="E16160" s="34">
        <v>439</v>
      </c>
      <c r="F16160" s="34">
        <v>430</v>
      </c>
      <c r="G16160" s="34">
        <v>392</v>
      </c>
      <c r="H16160" s="34">
        <v>466</v>
      </c>
      <c r="I16160" s="34">
        <v>404</v>
      </c>
      <c r="J16160" s="34">
        <v>460</v>
      </c>
      <c r="K16160" s="34">
        <v>378</v>
      </c>
      <c r="L16160" s="34">
        <v>399</v>
      </c>
      <c r="M16160" s="34">
        <v>336</v>
      </c>
    </row>
    <row r="16161" spans="1:13" x14ac:dyDescent="0.2">
      <c r="A16161" s="34" t="s">
        <v>117055</v>
      </c>
      <c r="B16161" s="34">
        <v>456</v>
      </c>
      <c r="C16161" s="34">
        <v>508</v>
      </c>
      <c r="D16161" s="34">
        <v>560</v>
      </c>
      <c r="E16161" s="34">
        <v>568</v>
      </c>
      <c r="F16161" s="34">
        <v>465</v>
      </c>
      <c r="G16161" s="34">
        <v>487</v>
      </c>
      <c r="H16161" s="34">
        <v>569</v>
      </c>
      <c r="I16161" s="34">
        <v>516</v>
      </c>
      <c r="J16161" s="34">
        <v>516</v>
      </c>
      <c r="K16161" s="34">
        <v>435</v>
      </c>
      <c r="L16161" s="34">
        <v>525</v>
      </c>
      <c r="M16161" s="34">
        <v>374</v>
      </c>
    </row>
    <row r="16162" spans="1:13" x14ac:dyDescent="0.2">
      <c r="A16162" s="34" t="s">
        <v>117056</v>
      </c>
      <c r="B16162" s="34">
        <v>360</v>
      </c>
      <c r="C16162" s="34">
        <v>317</v>
      </c>
      <c r="D16162" s="34">
        <v>400</v>
      </c>
      <c r="E16162" s="34">
        <v>339</v>
      </c>
      <c r="F16162" s="34">
        <v>337</v>
      </c>
      <c r="G16162" s="34">
        <v>320</v>
      </c>
      <c r="H16162" s="34">
        <v>431</v>
      </c>
      <c r="I16162" s="34">
        <v>345</v>
      </c>
      <c r="J16162" s="34">
        <v>413</v>
      </c>
      <c r="K16162" s="34">
        <v>257</v>
      </c>
      <c r="L16162" s="34">
        <v>384</v>
      </c>
      <c r="M16162" s="34">
        <v>265</v>
      </c>
    </row>
    <row r="16163" spans="1:13" x14ac:dyDescent="0.2">
      <c r="A16163" s="34" t="s">
        <v>117057</v>
      </c>
      <c r="B16163" s="34">
        <v>411</v>
      </c>
      <c r="C16163" s="34">
        <v>408</v>
      </c>
      <c r="D16163" s="34">
        <v>397</v>
      </c>
      <c r="E16163" s="34">
        <v>415</v>
      </c>
      <c r="F16163" s="34">
        <v>403</v>
      </c>
      <c r="G16163" s="34">
        <v>389</v>
      </c>
      <c r="H16163" s="34">
        <v>392</v>
      </c>
      <c r="I16163" s="34">
        <v>420</v>
      </c>
      <c r="J16163" s="34">
        <v>384</v>
      </c>
      <c r="K16163" s="34">
        <v>318</v>
      </c>
      <c r="L16163" s="34">
        <v>336</v>
      </c>
      <c r="M16163" s="34">
        <v>283</v>
      </c>
    </row>
    <row r="16164" spans="1:13" x14ac:dyDescent="0.2">
      <c r="A16164" s="34" t="s">
        <v>117058</v>
      </c>
      <c r="B16164" s="34">
        <v>261</v>
      </c>
      <c r="C16164" s="34">
        <v>424</v>
      </c>
      <c r="D16164" s="34">
        <v>347</v>
      </c>
      <c r="E16164" s="34">
        <v>387</v>
      </c>
      <c r="F16164" s="34">
        <v>301</v>
      </c>
      <c r="G16164" s="34">
        <v>391</v>
      </c>
      <c r="H16164" s="34">
        <v>327</v>
      </c>
      <c r="I16164" s="34">
        <v>389</v>
      </c>
      <c r="J16164" s="34">
        <v>325</v>
      </c>
      <c r="K16164" s="34">
        <v>297</v>
      </c>
      <c r="L16164" s="34">
        <v>323</v>
      </c>
      <c r="M16164" s="34">
        <v>303</v>
      </c>
    </row>
    <row r="16165" spans="1:13" x14ac:dyDescent="0.2">
      <c r="A16165" s="34" t="s">
        <v>117059</v>
      </c>
      <c r="B16165" s="34">
        <v>339</v>
      </c>
      <c r="C16165" s="34">
        <v>388</v>
      </c>
      <c r="D16165" s="34">
        <v>415</v>
      </c>
      <c r="E16165" s="34">
        <v>448</v>
      </c>
      <c r="F16165" s="34">
        <v>315</v>
      </c>
      <c r="G16165" s="34">
        <v>399</v>
      </c>
      <c r="H16165" s="34">
        <v>394</v>
      </c>
      <c r="I16165" s="34">
        <v>403</v>
      </c>
      <c r="J16165" s="34">
        <v>375</v>
      </c>
      <c r="K16165" s="34">
        <v>329</v>
      </c>
      <c r="L16165" s="34">
        <v>418</v>
      </c>
      <c r="M16165" s="34">
        <v>296</v>
      </c>
    </row>
    <row r="16166" spans="1:13" x14ac:dyDescent="0.2">
      <c r="A16166" s="34" t="s">
        <v>117060</v>
      </c>
      <c r="B16166" s="34">
        <v>660</v>
      </c>
      <c r="C16166" s="34">
        <v>688</v>
      </c>
      <c r="D16166" s="34">
        <v>793</v>
      </c>
      <c r="E16166" s="34">
        <v>702</v>
      </c>
      <c r="F16166" s="34">
        <v>692</v>
      </c>
      <c r="G16166" s="34">
        <v>647</v>
      </c>
      <c r="H16166" s="34">
        <v>789</v>
      </c>
      <c r="I16166" s="34">
        <v>598</v>
      </c>
      <c r="J16166" s="34">
        <v>762</v>
      </c>
      <c r="K16166" s="34">
        <v>531</v>
      </c>
      <c r="L16166" s="34">
        <v>757</v>
      </c>
      <c r="M16166" s="34">
        <v>503</v>
      </c>
    </row>
    <row r="16167" spans="1:13" x14ac:dyDescent="0.2">
      <c r="A16167" s="34" t="s">
        <v>117061</v>
      </c>
      <c r="B16167" s="34">
        <v>601</v>
      </c>
      <c r="C16167" s="34">
        <v>634</v>
      </c>
      <c r="D16167" s="34">
        <v>598</v>
      </c>
      <c r="E16167" s="34">
        <v>641</v>
      </c>
      <c r="F16167" s="34">
        <v>492</v>
      </c>
      <c r="G16167" s="34">
        <v>654</v>
      </c>
      <c r="H16167" s="34">
        <v>640</v>
      </c>
      <c r="I16167" s="34">
        <v>674</v>
      </c>
      <c r="J16167" s="34">
        <v>586</v>
      </c>
      <c r="K16167" s="34">
        <v>473</v>
      </c>
      <c r="L16167" s="34">
        <v>505</v>
      </c>
      <c r="M16167" s="34">
        <v>516</v>
      </c>
    </row>
    <row r="16168" spans="1:13" x14ac:dyDescent="0.2">
      <c r="A16168" s="34" t="s">
        <v>117062</v>
      </c>
      <c r="B16168" s="34">
        <v>433</v>
      </c>
      <c r="C16168" s="34">
        <v>383</v>
      </c>
      <c r="D16168" s="34">
        <v>448</v>
      </c>
      <c r="E16168" s="34">
        <v>421</v>
      </c>
      <c r="F16168" s="34">
        <v>372</v>
      </c>
      <c r="G16168" s="34">
        <v>353</v>
      </c>
      <c r="H16168" s="34">
        <v>502</v>
      </c>
      <c r="I16168" s="34">
        <v>416</v>
      </c>
      <c r="J16168" s="34">
        <v>465</v>
      </c>
      <c r="K16168" s="34">
        <v>337</v>
      </c>
      <c r="L16168" s="34">
        <v>377</v>
      </c>
      <c r="M16168" s="34">
        <v>248</v>
      </c>
    </row>
    <row r="16169" spans="1:13" x14ac:dyDescent="0.2">
      <c r="A16169" s="34" t="s">
        <v>117063</v>
      </c>
      <c r="B16169" s="34">
        <v>820</v>
      </c>
      <c r="C16169" s="34">
        <v>794</v>
      </c>
      <c r="D16169" s="34">
        <v>950</v>
      </c>
      <c r="E16169" s="34">
        <v>952</v>
      </c>
      <c r="F16169" s="34">
        <v>766</v>
      </c>
      <c r="G16169" s="34">
        <v>706</v>
      </c>
      <c r="H16169" s="34">
        <v>1013</v>
      </c>
      <c r="I16169" s="34">
        <v>768</v>
      </c>
      <c r="J16169" s="34">
        <v>976</v>
      </c>
      <c r="K16169" s="34">
        <v>624</v>
      </c>
      <c r="L16169" s="34">
        <v>893</v>
      </c>
      <c r="M16169" s="34">
        <v>589</v>
      </c>
    </row>
    <row r="16170" spans="1:13" x14ac:dyDescent="0.2">
      <c r="A16170" s="34" t="s">
        <v>117064</v>
      </c>
      <c r="B16170" s="34">
        <v>959</v>
      </c>
      <c r="C16170" s="34">
        <v>888</v>
      </c>
      <c r="D16170" s="34">
        <v>1047</v>
      </c>
      <c r="E16170" s="34">
        <v>1001</v>
      </c>
      <c r="F16170" s="34">
        <v>919</v>
      </c>
      <c r="G16170" s="34">
        <v>929</v>
      </c>
      <c r="H16170" s="34">
        <v>1057</v>
      </c>
      <c r="I16170" s="34">
        <v>987</v>
      </c>
      <c r="J16170" s="34">
        <v>1025</v>
      </c>
      <c r="K16170" s="34">
        <v>786</v>
      </c>
      <c r="L16170" s="34">
        <v>1068</v>
      </c>
      <c r="M16170" s="34">
        <v>774</v>
      </c>
    </row>
    <row r="16171" spans="1:13" x14ac:dyDescent="0.2">
      <c r="A16171" s="34" t="s">
        <v>117065</v>
      </c>
      <c r="B16171" s="34">
        <v>291</v>
      </c>
      <c r="C16171" s="34">
        <v>326</v>
      </c>
      <c r="D16171" s="34">
        <v>334</v>
      </c>
      <c r="E16171" s="34">
        <v>329</v>
      </c>
      <c r="F16171" s="34">
        <v>285</v>
      </c>
      <c r="G16171" s="34">
        <v>280</v>
      </c>
      <c r="H16171" s="34">
        <v>348</v>
      </c>
      <c r="I16171" s="34">
        <v>290</v>
      </c>
      <c r="J16171" s="34">
        <v>366</v>
      </c>
      <c r="K16171" s="34">
        <v>224</v>
      </c>
      <c r="L16171" s="34">
        <v>284</v>
      </c>
      <c r="M16171" s="34">
        <v>238</v>
      </c>
    </row>
    <row r="16172" spans="1:13" x14ac:dyDescent="0.2">
      <c r="A16172" s="34" t="s">
        <v>117066</v>
      </c>
      <c r="B16172" s="34">
        <v>372</v>
      </c>
      <c r="C16172" s="34">
        <v>438</v>
      </c>
      <c r="D16172" s="34">
        <v>353</v>
      </c>
      <c r="E16172" s="34">
        <v>402</v>
      </c>
      <c r="F16172" s="34">
        <v>283</v>
      </c>
      <c r="G16172" s="34">
        <v>405</v>
      </c>
      <c r="H16172" s="34">
        <v>369</v>
      </c>
      <c r="I16172" s="34">
        <v>431</v>
      </c>
      <c r="J16172" s="34">
        <v>386</v>
      </c>
      <c r="K16172" s="34">
        <v>358</v>
      </c>
      <c r="L16172" s="34">
        <v>353</v>
      </c>
      <c r="M16172" s="34">
        <v>307</v>
      </c>
    </row>
    <row r="16173" spans="1:13" x14ac:dyDescent="0.2">
      <c r="A16173" s="34" t="s">
        <v>117067</v>
      </c>
      <c r="B16173" s="34">
        <v>445</v>
      </c>
      <c r="C16173" s="34">
        <v>441</v>
      </c>
      <c r="D16173" s="34">
        <v>448</v>
      </c>
      <c r="E16173" s="34">
        <v>452</v>
      </c>
      <c r="F16173" s="34">
        <v>367</v>
      </c>
      <c r="G16173" s="34">
        <v>382</v>
      </c>
      <c r="H16173" s="34">
        <v>519</v>
      </c>
      <c r="I16173" s="34">
        <v>471</v>
      </c>
      <c r="J16173" s="34">
        <v>436</v>
      </c>
      <c r="K16173" s="34">
        <v>403</v>
      </c>
      <c r="L16173" s="34">
        <v>459</v>
      </c>
      <c r="M16173" s="34">
        <v>351</v>
      </c>
    </row>
    <row r="16174" spans="1:13" x14ac:dyDescent="0.2">
      <c r="A16174" s="34" t="s">
        <v>117068</v>
      </c>
      <c r="B16174" s="34">
        <v>571</v>
      </c>
      <c r="C16174" s="34">
        <v>617</v>
      </c>
      <c r="D16174" s="34">
        <v>594</v>
      </c>
      <c r="E16174" s="34">
        <v>584</v>
      </c>
      <c r="F16174" s="34">
        <v>544</v>
      </c>
      <c r="G16174" s="34">
        <v>510</v>
      </c>
      <c r="H16174" s="34">
        <v>726</v>
      </c>
      <c r="I16174" s="34">
        <v>629</v>
      </c>
      <c r="J16174" s="34">
        <v>531</v>
      </c>
      <c r="K16174" s="34">
        <v>489</v>
      </c>
      <c r="L16174" s="34">
        <v>605</v>
      </c>
      <c r="M16174" s="34">
        <v>460</v>
      </c>
    </row>
    <row r="16175" spans="1:13" x14ac:dyDescent="0.2">
      <c r="A16175" s="34" t="s">
        <v>117069</v>
      </c>
      <c r="B16175" s="34">
        <v>691</v>
      </c>
      <c r="C16175" s="34">
        <v>719</v>
      </c>
      <c r="D16175" s="34">
        <v>768</v>
      </c>
      <c r="E16175" s="34">
        <v>767</v>
      </c>
      <c r="F16175" s="34">
        <v>714</v>
      </c>
      <c r="G16175" s="34">
        <v>670</v>
      </c>
      <c r="H16175" s="34">
        <v>825</v>
      </c>
      <c r="I16175" s="34">
        <v>733</v>
      </c>
      <c r="J16175" s="34">
        <v>775</v>
      </c>
      <c r="K16175" s="34">
        <v>574</v>
      </c>
      <c r="L16175" s="34">
        <v>800</v>
      </c>
      <c r="M16175" s="34">
        <v>533</v>
      </c>
    </row>
    <row r="16176" spans="1:13" x14ac:dyDescent="0.2">
      <c r="A16176" s="34" t="s">
        <v>117070</v>
      </c>
      <c r="B16176" s="34">
        <v>315</v>
      </c>
      <c r="C16176" s="34">
        <v>341</v>
      </c>
      <c r="D16176" s="34">
        <v>299</v>
      </c>
      <c r="E16176" s="34">
        <v>364</v>
      </c>
      <c r="F16176" s="34">
        <v>337</v>
      </c>
      <c r="G16176" s="34">
        <v>253</v>
      </c>
      <c r="H16176" s="34">
        <v>372</v>
      </c>
      <c r="I16176" s="34">
        <v>322</v>
      </c>
      <c r="J16176" s="34">
        <v>264</v>
      </c>
      <c r="K16176" s="34">
        <v>223</v>
      </c>
      <c r="L16176" s="34">
        <v>309</v>
      </c>
      <c r="M16176" s="34">
        <v>233</v>
      </c>
    </row>
    <row r="16177" spans="1:13" x14ac:dyDescent="0.2">
      <c r="A16177" s="34" t="s">
        <v>117071</v>
      </c>
      <c r="B16177" s="34">
        <v>422</v>
      </c>
      <c r="C16177" s="34">
        <v>402</v>
      </c>
      <c r="D16177" s="34">
        <v>460</v>
      </c>
      <c r="E16177" s="34">
        <v>470</v>
      </c>
      <c r="F16177" s="34">
        <v>472</v>
      </c>
      <c r="G16177" s="34">
        <v>383</v>
      </c>
      <c r="H16177" s="34">
        <v>482</v>
      </c>
      <c r="I16177" s="34">
        <v>460</v>
      </c>
      <c r="J16177" s="34">
        <v>449</v>
      </c>
      <c r="K16177" s="34">
        <v>357</v>
      </c>
      <c r="L16177" s="34">
        <v>409</v>
      </c>
      <c r="M16177" s="34">
        <v>319</v>
      </c>
    </row>
    <row r="16178" spans="1:13" x14ac:dyDescent="0.2">
      <c r="A16178" s="34" t="s">
        <v>117072</v>
      </c>
      <c r="B16178" s="34">
        <v>446</v>
      </c>
      <c r="C16178" s="34">
        <v>434</v>
      </c>
      <c r="D16178" s="34">
        <v>482</v>
      </c>
      <c r="E16178" s="34">
        <v>434</v>
      </c>
      <c r="F16178" s="34">
        <v>500</v>
      </c>
      <c r="G16178" s="34">
        <v>387</v>
      </c>
      <c r="H16178" s="34">
        <v>536</v>
      </c>
      <c r="I16178" s="34">
        <v>449</v>
      </c>
      <c r="J16178" s="34">
        <v>508</v>
      </c>
      <c r="K16178" s="34">
        <v>327</v>
      </c>
      <c r="L16178" s="34">
        <v>491</v>
      </c>
      <c r="M16178" s="34">
        <v>333</v>
      </c>
    </row>
    <row r="16179" spans="1:13" x14ac:dyDescent="0.2">
      <c r="A16179" s="34" t="s">
        <v>117073</v>
      </c>
      <c r="B16179" s="34">
        <v>472</v>
      </c>
      <c r="C16179" s="34">
        <v>533</v>
      </c>
      <c r="D16179" s="34">
        <v>497</v>
      </c>
      <c r="E16179" s="34">
        <v>448</v>
      </c>
      <c r="F16179" s="34">
        <v>452</v>
      </c>
      <c r="G16179" s="34">
        <v>498</v>
      </c>
      <c r="H16179" s="34">
        <v>531</v>
      </c>
      <c r="I16179" s="34">
        <v>457</v>
      </c>
      <c r="J16179" s="34">
        <v>522</v>
      </c>
      <c r="K16179" s="34">
        <v>423</v>
      </c>
      <c r="L16179" s="34">
        <v>491</v>
      </c>
      <c r="M16179" s="34">
        <v>357</v>
      </c>
    </row>
    <row r="16180" spans="1:13" x14ac:dyDescent="0.2">
      <c r="A16180" s="34" t="s">
        <v>117074</v>
      </c>
      <c r="B16180" s="34">
        <v>340</v>
      </c>
      <c r="C16180" s="34">
        <v>320</v>
      </c>
      <c r="D16180" s="34">
        <v>335</v>
      </c>
      <c r="E16180" s="34">
        <v>366</v>
      </c>
      <c r="F16180" s="34">
        <v>317</v>
      </c>
      <c r="G16180" s="34">
        <v>256</v>
      </c>
      <c r="H16180" s="34">
        <v>335</v>
      </c>
      <c r="I16180" s="34">
        <v>305</v>
      </c>
      <c r="J16180" s="34">
        <v>355</v>
      </c>
      <c r="K16180" s="34">
        <v>261</v>
      </c>
      <c r="L16180" s="34">
        <v>317</v>
      </c>
      <c r="M16180" s="34">
        <v>252</v>
      </c>
    </row>
    <row r="16181" spans="1:13" x14ac:dyDescent="0.2">
      <c r="A16181" s="34" t="s">
        <v>117075</v>
      </c>
      <c r="B16181" s="34">
        <v>360</v>
      </c>
      <c r="C16181" s="34">
        <v>342</v>
      </c>
      <c r="D16181" s="34">
        <v>364</v>
      </c>
      <c r="E16181" s="34">
        <v>379</v>
      </c>
      <c r="F16181" s="34">
        <v>325</v>
      </c>
      <c r="G16181" s="34">
        <v>316</v>
      </c>
      <c r="H16181" s="34">
        <v>380</v>
      </c>
      <c r="I16181" s="34">
        <v>338</v>
      </c>
      <c r="J16181" s="34">
        <v>348</v>
      </c>
      <c r="K16181" s="34">
        <v>272</v>
      </c>
      <c r="L16181" s="34">
        <v>372</v>
      </c>
      <c r="M16181" s="34">
        <v>269</v>
      </c>
    </row>
    <row r="16182" spans="1:13" x14ac:dyDescent="0.2">
      <c r="A16182" s="34" t="s">
        <v>117076</v>
      </c>
      <c r="B16182" s="34">
        <v>387</v>
      </c>
      <c r="C16182" s="34">
        <v>346</v>
      </c>
      <c r="D16182" s="34">
        <v>469</v>
      </c>
      <c r="E16182" s="34">
        <v>383</v>
      </c>
      <c r="F16182" s="34">
        <v>327</v>
      </c>
      <c r="G16182" s="34">
        <v>359</v>
      </c>
      <c r="H16182" s="34">
        <v>407</v>
      </c>
      <c r="I16182" s="34">
        <v>407</v>
      </c>
      <c r="J16182" s="34">
        <v>453</v>
      </c>
      <c r="K16182" s="34">
        <v>321</v>
      </c>
      <c r="L16182" s="34">
        <v>439</v>
      </c>
      <c r="M16182" s="34">
        <v>292</v>
      </c>
    </row>
    <row r="16183" spans="1:13" x14ac:dyDescent="0.2">
      <c r="A16183" s="34" t="s">
        <v>117077</v>
      </c>
      <c r="B16183" s="34">
        <v>347</v>
      </c>
      <c r="C16183" s="34">
        <v>353</v>
      </c>
      <c r="D16183" s="34">
        <v>345</v>
      </c>
      <c r="E16183" s="34">
        <v>340</v>
      </c>
      <c r="F16183" s="34">
        <v>335</v>
      </c>
      <c r="G16183" s="34">
        <v>302</v>
      </c>
      <c r="H16183" s="34">
        <v>378</v>
      </c>
      <c r="I16183" s="34">
        <v>330</v>
      </c>
      <c r="J16183" s="34">
        <v>356</v>
      </c>
      <c r="K16183" s="34">
        <v>308</v>
      </c>
      <c r="L16183" s="34">
        <v>312</v>
      </c>
      <c r="M16183" s="34">
        <v>254</v>
      </c>
    </row>
    <row r="16184" spans="1:13" x14ac:dyDescent="0.2">
      <c r="A16184" s="34" t="s">
        <v>117078</v>
      </c>
      <c r="B16184" s="34">
        <v>614</v>
      </c>
      <c r="C16184" s="34">
        <v>605</v>
      </c>
      <c r="D16184" s="34">
        <v>649</v>
      </c>
      <c r="E16184" s="34">
        <v>635</v>
      </c>
      <c r="F16184" s="34">
        <v>561</v>
      </c>
      <c r="G16184" s="34">
        <v>565</v>
      </c>
      <c r="H16184" s="34">
        <v>764</v>
      </c>
      <c r="I16184" s="34">
        <v>625</v>
      </c>
      <c r="J16184" s="34">
        <v>670</v>
      </c>
      <c r="K16184" s="34">
        <v>545</v>
      </c>
      <c r="L16184" s="34">
        <v>654</v>
      </c>
      <c r="M16184" s="34">
        <v>532</v>
      </c>
    </row>
    <row r="16185" spans="1:13" x14ac:dyDescent="0.2">
      <c r="A16185" s="34" t="s">
        <v>117079</v>
      </c>
      <c r="B16185" s="34">
        <v>631</v>
      </c>
      <c r="C16185" s="34">
        <v>673</v>
      </c>
      <c r="D16185" s="34">
        <v>702</v>
      </c>
      <c r="E16185" s="34">
        <v>762</v>
      </c>
      <c r="F16185" s="34">
        <v>611</v>
      </c>
      <c r="G16185" s="34">
        <v>645</v>
      </c>
      <c r="H16185" s="34">
        <v>765</v>
      </c>
      <c r="I16185" s="34">
        <v>713</v>
      </c>
      <c r="J16185" s="34">
        <v>715</v>
      </c>
      <c r="K16185" s="34">
        <v>511</v>
      </c>
      <c r="L16185" s="34">
        <v>662</v>
      </c>
      <c r="M16185" s="34">
        <v>607</v>
      </c>
    </row>
    <row r="16186" spans="1:13" x14ac:dyDescent="0.2">
      <c r="A16186" s="34" t="s">
        <v>117080</v>
      </c>
      <c r="B16186" s="34">
        <v>296</v>
      </c>
      <c r="C16186" s="34">
        <v>367</v>
      </c>
      <c r="D16186" s="34">
        <v>349</v>
      </c>
      <c r="E16186" s="34">
        <v>384</v>
      </c>
      <c r="F16186" s="34">
        <v>343</v>
      </c>
      <c r="G16186" s="34">
        <v>290</v>
      </c>
      <c r="H16186" s="34">
        <v>443</v>
      </c>
      <c r="I16186" s="34">
        <v>353</v>
      </c>
      <c r="J16186" s="34">
        <v>396</v>
      </c>
      <c r="K16186" s="34">
        <v>304</v>
      </c>
      <c r="L16186" s="34">
        <v>357</v>
      </c>
      <c r="M16186" s="34">
        <v>245</v>
      </c>
    </row>
    <row r="16187" spans="1:13" x14ac:dyDescent="0.2">
      <c r="A16187" s="34" t="s">
        <v>117081</v>
      </c>
      <c r="B16187" s="34">
        <v>420</v>
      </c>
      <c r="C16187" s="34">
        <v>401</v>
      </c>
      <c r="D16187" s="34">
        <v>393</v>
      </c>
      <c r="E16187" s="34">
        <v>464</v>
      </c>
      <c r="F16187" s="34">
        <v>336</v>
      </c>
      <c r="G16187" s="34">
        <v>347</v>
      </c>
      <c r="H16187" s="34">
        <v>410</v>
      </c>
      <c r="I16187" s="34">
        <v>384</v>
      </c>
      <c r="J16187" s="34">
        <v>429</v>
      </c>
      <c r="K16187" s="34">
        <v>274</v>
      </c>
      <c r="L16187" s="34">
        <v>419</v>
      </c>
      <c r="M16187" s="34">
        <v>305</v>
      </c>
    </row>
    <row r="16188" spans="1:13" x14ac:dyDescent="0.2">
      <c r="A16188" s="34" t="s">
        <v>117082</v>
      </c>
      <c r="B16188" s="34">
        <v>338</v>
      </c>
      <c r="C16188" s="34">
        <v>490</v>
      </c>
      <c r="D16188" s="34">
        <v>513</v>
      </c>
      <c r="E16188" s="34">
        <v>486</v>
      </c>
      <c r="F16188" s="34">
        <v>404</v>
      </c>
      <c r="G16188" s="34">
        <v>417</v>
      </c>
      <c r="H16188" s="34">
        <v>483</v>
      </c>
      <c r="I16188" s="34">
        <v>471</v>
      </c>
      <c r="J16188" s="34">
        <v>472</v>
      </c>
      <c r="K16188" s="34">
        <v>381</v>
      </c>
      <c r="L16188" s="34">
        <v>459</v>
      </c>
      <c r="M16188" s="34">
        <v>329</v>
      </c>
    </row>
    <row r="16189" spans="1:13" x14ac:dyDescent="0.2">
      <c r="A16189" s="34" t="s">
        <v>117083</v>
      </c>
      <c r="B16189" s="34">
        <v>443</v>
      </c>
      <c r="C16189" s="34">
        <v>559</v>
      </c>
      <c r="D16189" s="34">
        <v>551</v>
      </c>
      <c r="E16189" s="34">
        <v>518</v>
      </c>
      <c r="F16189" s="34">
        <v>494</v>
      </c>
      <c r="G16189" s="34">
        <v>528</v>
      </c>
      <c r="H16189" s="34">
        <v>646</v>
      </c>
      <c r="I16189" s="34">
        <v>524</v>
      </c>
      <c r="J16189" s="34">
        <v>655</v>
      </c>
      <c r="K16189" s="34">
        <v>473</v>
      </c>
      <c r="L16189" s="34">
        <v>627</v>
      </c>
      <c r="M16189" s="34">
        <v>445</v>
      </c>
    </row>
    <row r="16190" spans="1:13" x14ac:dyDescent="0.2">
      <c r="A16190" s="34" t="s">
        <v>117084</v>
      </c>
      <c r="B16190" s="34">
        <v>529</v>
      </c>
      <c r="C16190" s="34">
        <v>565</v>
      </c>
      <c r="D16190" s="34">
        <v>540</v>
      </c>
      <c r="E16190" s="34">
        <v>654</v>
      </c>
      <c r="F16190" s="34">
        <v>541</v>
      </c>
      <c r="G16190" s="34">
        <v>495</v>
      </c>
      <c r="H16190" s="34">
        <v>724</v>
      </c>
      <c r="I16190" s="34">
        <v>571</v>
      </c>
      <c r="J16190" s="34">
        <v>699</v>
      </c>
      <c r="K16190" s="34">
        <v>460</v>
      </c>
      <c r="L16190" s="34">
        <v>583</v>
      </c>
      <c r="M16190" s="34">
        <v>451</v>
      </c>
    </row>
    <row r="16191" spans="1:13" x14ac:dyDescent="0.2">
      <c r="A16191" s="34" t="s">
        <v>117085</v>
      </c>
      <c r="B16191" s="34">
        <v>332</v>
      </c>
      <c r="C16191" s="34">
        <v>289</v>
      </c>
      <c r="D16191" s="34">
        <v>317</v>
      </c>
      <c r="E16191" s="34">
        <v>366</v>
      </c>
      <c r="F16191" s="34">
        <v>297</v>
      </c>
      <c r="G16191" s="34">
        <v>276</v>
      </c>
      <c r="H16191" s="34">
        <v>331</v>
      </c>
      <c r="I16191" s="34">
        <v>277</v>
      </c>
      <c r="J16191" s="34">
        <v>335</v>
      </c>
      <c r="K16191" s="34">
        <v>260</v>
      </c>
      <c r="L16191" s="34">
        <v>372</v>
      </c>
      <c r="M16191" s="34">
        <v>257</v>
      </c>
    </row>
    <row r="16192" spans="1:13" x14ac:dyDescent="0.2">
      <c r="A16192" s="34" t="s">
        <v>117086</v>
      </c>
      <c r="B16192" s="34">
        <v>712</v>
      </c>
      <c r="C16192" s="34">
        <v>726</v>
      </c>
      <c r="D16192" s="34">
        <v>717</v>
      </c>
      <c r="E16192" s="34">
        <v>817</v>
      </c>
      <c r="F16192" s="34">
        <v>699</v>
      </c>
      <c r="G16192" s="34">
        <v>646</v>
      </c>
      <c r="H16192" s="34">
        <v>797</v>
      </c>
      <c r="I16192" s="34">
        <v>724</v>
      </c>
      <c r="J16192" s="34">
        <v>791</v>
      </c>
      <c r="K16192" s="34">
        <v>647</v>
      </c>
      <c r="L16192" s="34">
        <v>726</v>
      </c>
      <c r="M16192" s="34">
        <v>562</v>
      </c>
    </row>
    <row r="16193" spans="1:13" x14ac:dyDescent="0.2">
      <c r="A16193" s="34" t="s">
        <v>117087</v>
      </c>
      <c r="B16193" s="34">
        <v>395</v>
      </c>
      <c r="C16193" s="34">
        <v>453</v>
      </c>
      <c r="D16193" s="34">
        <v>352</v>
      </c>
      <c r="E16193" s="34">
        <v>378</v>
      </c>
      <c r="F16193" s="34">
        <v>309</v>
      </c>
      <c r="G16193" s="34">
        <v>436</v>
      </c>
      <c r="H16193" s="34">
        <v>469</v>
      </c>
      <c r="I16193" s="34">
        <v>378</v>
      </c>
      <c r="J16193" s="34">
        <v>408</v>
      </c>
      <c r="K16193" s="34">
        <v>337</v>
      </c>
      <c r="L16193" s="34">
        <v>280</v>
      </c>
      <c r="M16193" s="34">
        <v>380</v>
      </c>
    </row>
    <row r="16194" spans="1:13" x14ac:dyDescent="0.2">
      <c r="A16194" s="34" t="s">
        <v>117088</v>
      </c>
      <c r="B16194" s="34">
        <v>324</v>
      </c>
      <c r="C16194" s="34">
        <v>375</v>
      </c>
      <c r="D16194" s="34">
        <v>402</v>
      </c>
      <c r="E16194" s="34">
        <v>400</v>
      </c>
      <c r="F16194" s="34">
        <v>336</v>
      </c>
      <c r="G16194" s="34">
        <v>361</v>
      </c>
      <c r="H16194" s="34">
        <v>379</v>
      </c>
      <c r="I16194" s="34">
        <v>398</v>
      </c>
      <c r="J16194" s="34">
        <v>389</v>
      </c>
      <c r="K16194" s="34">
        <v>339</v>
      </c>
      <c r="L16194" s="34">
        <v>353</v>
      </c>
      <c r="M16194" s="34">
        <v>314</v>
      </c>
    </row>
    <row r="16195" spans="1:13" x14ac:dyDescent="0.2">
      <c r="A16195" s="34" t="s">
        <v>117089</v>
      </c>
      <c r="B16195" s="34">
        <v>308</v>
      </c>
      <c r="C16195" s="34">
        <v>292</v>
      </c>
      <c r="D16195" s="34">
        <v>330</v>
      </c>
      <c r="E16195" s="34">
        <v>383</v>
      </c>
      <c r="F16195" s="34">
        <v>326</v>
      </c>
      <c r="G16195" s="34">
        <v>327</v>
      </c>
      <c r="H16195" s="34">
        <v>373</v>
      </c>
      <c r="I16195" s="34">
        <v>350</v>
      </c>
      <c r="J16195" s="34">
        <v>369</v>
      </c>
      <c r="K16195" s="34">
        <v>244</v>
      </c>
      <c r="L16195" s="34">
        <v>287</v>
      </c>
      <c r="M16195" s="34">
        <v>247</v>
      </c>
    </row>
    <row r="16196" spans="1:13" x14ac:dyDescent="0.2">
      <c r="A16196" s="34" t="s">
        <v>117090</v>
      </c>
      <c r="B16196" s="34">
        <v>501</v>
      </c>
      <c r="C16196" s="34">
        <v>469</v>
      </c>
      <c r="D16196" s="34">
        <v>522</v>
      </c>
      <c r="E16196" s="34">
        <v>467</v>
      </c>
      <c r="F16196" s="34">
        <v>490</v>
      </c>
      <c r="G16196" s="34">
        <v>473</v>
      </c>
      <c r="H16196" s="34">
        <v>480</v>
      </c>
      <c r="I16196" s="34">
        <v>448</v>
      </c>
      <c r="J16196" s="34">
        <v>497</v>
      </c>
      <c r="K16196" s="34">
        <v>380</v>
      </c>
      <c r="L16196" s="34">
        <v>503</v>
      </c>
      <c r="M16196" s="34">
        <v>327</v>
      </c>
    </row>
    <row r="16197" spans="1:13" x14ac:dyDescent="0.2">
      <c r="A16197" s="34" t="s">
        <v>117091</v>
      </c>
      <c r="B16197" s="34">
        <v>545</v>
      </c>
      <c r="C16197" s="34">
        <v>649</v>
      </c>
      <c r="D16197" s="34">
        <v>627</v>
      </c>
      <c r="E16197" s="34">
        <v>672</v>
      </c>
      <c r="F16197" s="34">
        <v>526</v>
      </c>
      <c r="G16197" s="34">
        <v>621</v>
      </c>
      <c r="H16197" s="34">
        <v>707</v>
      </c>
      <c r="I16197" s="34">
        <v>663</v>
      </c>
      <c r="J16197" s="34">
        <v>655</v>
      </c>
      <c r="K16197" s="34">
        <v>529</v>
      </c>
      <c r="L16197" s="34">
        <v>546</v>
      </c>
      <c r="M16197" s="34">
        <v>491</v>
      </c>
    </row>
    <row r="16198" spans="1:13" x14ac:dyDescent="0.2">
      <c r="A16198" s="34" t="s">
        <v>117092</v>
      </c>
      <c r="B16198" s="34">
        <v>289</v>
      </c>
      <c r="C16198" s="34">
        <v>496</v>
      </c>
      <c r="D16198" s="34">
        <v>451</v>
      </c>
      <c r="E16198" s="34">
        <v>496</v>
      </c>
      <c r="F16198" s="34">
        <v>396</v>
      </c>
      <c r="G16198" s="34">
        <v>421</v>
      </c>
      <c r="H16198" s="34">
        <v>426</v>
      </c>
      <c r="I16198" s="34">
        <v>419</v>
      </c>
      <c r="J16198" s="34">
        <v>457</v>
      </c>
      <c r="K16198" s="34">
        <v>397</v>
      </c>
      <c r="L16198" s="34">
        <v>408</v>
      </c>
      <c r="M16198" s="34">
        <v>349</v>
      </c>
    </row>
    <row r="16199" spans="1:13" x14ac:dyDescent="0.2">
      <c r="A16199" s="34" t="s">
        <v>117093</v>
      </c>
      <c r="B16199" s="34">
        <v>494</v>
      </c>
      <c r="C16199" s="34">
        <v>579</v>
      </c>
      <c r="D16199" s="34">
        <v>621</v>
      </c>
      <c r="E16199" s="34">
        <v>575</v>
      </c>
      <c r="F16199" s="34">
        <v>586</v>
      </c>
      <c r="G16199" s="34">
        <v>528</v>
      </c>
      <c r="H16199" s="34">
        <v>602</v>
      </c>
      <c r="I16199" s="34">
        <v>552</v>
      </c>
      <c r="J16199" s="34">
        <v>538</v>
      </c>
      <c r="K16199" s="34">
        <v>473</v>
      </c>
      <c r="L16199" s="34">
        <v>569</v>
      </c>
      <c r="M16199" s="34">
        <v>400</v>
      </c>
    </row>
    <row r="16200" spans="1:13" x14ac:dyDescent="0.2">
      <c r="A16200" s="34" t="s">
        <v>117094</v>
      </c>
      <c r="B16200" s="34">
        <v>454</v>
      </c>
      <c r="C16200" s="34">
        <v>555</v>
      </c>
      <c r="D16200" s="34">
        <v>537</v>
      </c>
      <c r="E16200" s="34">
        <v>524</v>
      </c>
      <c r="F16200" s="34">
        <v>424</v>
      </c>
      <c r="G16200" s="34">
        <v>491</v>
      </c>
      <c r="H16200" s="34">
        <v>568</v>
      </c>
      <c r="I16200" s="34">
        <v>520</v>
      </c>
      <c r="J16200" s="34">
        <v>465</v>
      </c>
      <c r="K16200" s="34">
        <v>433</v>
      </c>
      <c r="L16200" s="34">
        <v>433</v>
      </c>
      <c r="M16200" s="34">
        <v>367</v>
      </c>
    </row>
    <row r="16201" spans="1:13" x14ac:dyDescent="0.2">
      <c r="A16201" s="34" t="s">
        <v>117095</v>
      </c>
      <c r="B16201" s="34">
        <v>463</v>
      </c>
      <c r="C16201" s="34">
        <v>424</v>
      </c>
      <c r="D16201" s="34">
        <v>451</v>
      </c>
      <c r="E16201" s="34">
        <v>461</v>
      </c>
      <c r="F16201" s="34">
        <v>358</v>
      </c>
      <c r="G16201" s="34">
        <v>385</v>
      </c>
      <c r="H16201" s="34">
        <v>521</v>
      </c>
      <c r="I16201" s="34">
        <v>425</v>
      </c>
      <c r="J16201" s="34">
        <v>507</v>
      </c>
      <c r="K16201" s="34">
        <v>353</v>
      </c>
      <c r="L16201" s="34">
        <v>438</v>
      </c>
      <c r="M16201" s="34">
        <v>293</v>
      </c>
    </row>
    <row r="16202" spans="1:13" x14ac:dyDescent="0.2">
      <c r="A16202" s="34" t="s">
        <v>117096</v>
      </c>
      <c r="B16202" s="34">
        <v>648</v>
      </c>
      <c r="C16202" s="34">
        <v>624</v>
      </c>
      <c r="D16202" s="34">
        <v>720</v>
      </c>
      <c r="E16202" s="34">
        <v>706</v>
      </c>
      <c r="F16202" s="34">
        <v>673</v>
      </c>
      <c r="G16202" s="34">
        <v>558</v>
      </c>
      <c r="H16202" s="34">
        <v>691</v>
      </c>
      <c r="I16202" s="34">
        <v>616</v>
      </c>
      <c r="J16202" s="34">
        <v>718</v>
      </c>
      <c r="K16202" s="34">
        <v>551</v>
      </c>
      <c r="L16202" s="34">
        <v>718</v>
      </c>
      <c r="M16202" s="34">
        <v>495</v>
      </c>
    </row>
    <row r="16203" spans="1:13" x14ac:dyDescent="0.2">
      <c r="A16203" s="34" t="s">
        <v>117097</v>
      </c>
      <c r="B16203" s="34">
        <v>368</v>
      </c>
      <c r="C16203" s="34">
        <v>427</v>
      </c>
      <c r="D16203" s="34">
        <v>418</v>
      </c>
      <c r="E16203" s="34">
        <v>504</v>
      </c>
      <c r="F16203" s="34">
        <v>365</v>
      </c>
      <c r="G16203" s="34">
        <v>336</v>
      </c>
      <c r="H16203" s="34">
        <v>428</v>
      </c>
      <c r="I16203" s="34">
        <v>485</v>
      </c>
      <c r="J16203" s="34">
        <v>467</v>
      </c>
      <c r="K16203" s="34">
        <v>328</v>
      </c>
      <c r="L16203" s="34">
        <v>424</v>
      </c>
      <c r="M16203" s="34">
        <v>369</v>
      </c>
    </row>
    <row r="16204" spans="1:13" x14ac:dyDescent="0.2">
      <c r="A16204" s="34" t="s">
        <v>117098</v>
      </c>
      <c r="B16204" s="34">
        <v>307</v>
      </c>
      <c r="C16204" s="34">
        <v>404</v>
      </c>
      <c r="D16204" s="34">
        <v>403</v>
      </c>
      <c r="E16204" s="34">
        <v>405</v>
      </c>
      <c r="F16204" s="34">
        <v>332</v>
      </c>
      <c r="G16204" s="34">
        <v>362</v>
      </c>
      <c r="H16204" s="34">
        <v>403</v>
      </c>
      <c r="I16204" s="34">
        <v>358</v>
      </c>
      <c r="J16204" s="34">
        <v>388</v>
      </c>
      <c r="K16204" s="34">
        <v>365</v>
      </c>
      <c r="L16204" s="34">
        <v>374</v>
      </c>
      <c r="M16204" s="34">
        <v>336</v>
      </c>
    </row>
    <row r="16205" spans="1:13" x14ac:dyDescent="0.2">
      <c r="A16205" s="34" t="s">
        <v>117099</v>
      </c>
      <c r="B16205" s="34">
        <v>461</v>
      </c>
      <c r="C16205" s="34">
        <v>396</v>
      </c>
      <c r="D16205" s="34">
        <v>390</v>
      </c>
      <c r="E16205" s="34">
        <v>428</v>
      </c>
      <c r="F16205" s="34">
        <v>439</v>
      </c>
      <c r="G16205" s="34">
        <v>374</v>
      </c>
      <c r="H16205" s="34">
        <v>417</v>
      </c>
      <c r="I16205" s="34">
        <v>399</v>
      </c>
      <c r="J16205" s="34">
        <v>409</v>
      </c>
      <c r="K16205" s="34">
        <v>334</v>
      </c>
      <c r="L16205" s="34">
        <v>358</v>
      </c>
      <c r="M16205" s="34">
        <v>284</v>
      </c>
    </row>
    <row r="16206" spans="1:13" x14ac:dyDescent="0.2">
      <c r="A16206" s="34" t="s">
        <v>117100</v>
      </c>
      <c r="B16206" s="34">
        <v>710</v>
      </c>
      <c r="C16206" s="34">
        <v>630</v>
      </c>
      <c r="D16206" s="34">
        <v>953</v>
      </c>
      <c r="E16206" s="34">
        <v>687</v>
      </c>
      <c r="F16206" s="34">
        <v>667</v>
      </c>
      <c r="G16206" s="34">
        <v>683</v>
      </c>
      <c r="H16206" s="34">
        <v>878</v>
      </c>
      <c r="I16206" s="34">
        <v>723</v>
      </c>
      <c r="J16206" s="34">
        <v>799</v>
      </c>
      <c r="K16206" s="34">
        <v>583</v>
      </c>
      <c r="L16206" s="34">
        <v>822</v>
      </c>
      <c r="M16206" s="34">
        <v>582</v>
      </c>
    </row>
    <row r="16207" spans="1:13" x14ac:dyDescent="0.2">
      <c r="A16207" s="34" t="s">
        <v>117101</v>
      </c>
      <c r="B16207" s="34">
        <v>872</v>
      </c>
      <c r="C16207" s="34">
        <v>864</v>
      </c>
      <c r="D16207" s="34">
        <v>816</v>
      </c>
      <c r="E16207" s="34">
        <v>937</v>
      </c>
      <c r="F16207" s="34">
        <v>783</v>
      </c>
      <c r="G16207" s="34">
        <v>781</v>
      </c>
      <c r="H16207" s="34">
        <v>913</v>
      </c>
      <c r="I16207" s="34">
        <v>894</v>
      </c>
      <c r="J16207" s="34">
        <v>884</v>
      </c>
      <c r="K16207" s="34">
        <v>669</v>
      </c>
      <c r="L16207" s="34">
        <v>913</v>
      </c>
      <c r="M16207" s="34">
        <v>658</v>
      </c>
    </row>
    <row r="16208" spans="1:13" x14ac:dyDescent="0.2">
      <c r="A16208" s="34" t="s">
        <v>117102</v>
      </c>
      <c r="B16208" s="34">
        <v>567</v>
      </c>
      <c r="C16208" s="34">
        <v>544</v>
      </c>
      <c r="D16208" s="34">
        <v>630</v>
      </c>
      <c r="E16208" s="34">
        <v>655</v>
      </c>
      <c r="F16208" s="34">
        <v>586</v>
      </c>
      <c r="G16208" s="34">
        <v>548</v>
      </c>
      <c r="H16208" s="34">
        <v>646</v>
      </c>
      <c r="I16208" s="34">
        <v>621</v>
      </c>
      <c r="J16208" s="34">
        <v>637</v>
      </c>
      <c r="K16208" s="34">
        <v>479</v>
      </c>
      <c r="L16208" s="34">
        <v>631</v>
      </c>
      <c r="M16208" s="34">
        <v>428</v>
      </c>
    </row>
    <row r="16209" spans="1:13" x14ac:dyDescent="0.2">
      <c r="A16209" s="34" t="s">
        <v>117103</v>
      </c>
      <c r="B16209" s="34">
        <v>272</v>
      </c>
      <c r="C16209" s="34">
        <v>339</v>
      </c>
      <c r="D16209" s="34">
        <v>338</v>
      </c>
      <c r="E16209" s="34">
        <v>293</v>
      </c>
      <c r="F16209" s="34">
        <v>351</v>
      </c>
      <c r="G16209" s="34">
        <v>259</v>
      </c>
      <c r="H16209" s="34">
        <v>404</v>
      </c>
      <c r="I16209" s="34">
        <v>316</v>
      </c>
      <c r="J16209" s="34">
        <v>431</v>
      </c>
      <c r="K16209" s="34">
        <v>264</v>
      </c>
      <c r="L16209" s="34">
        <v>335</v>
      </c>
      <c r="M16209" s="34">
        <v>259</v>
      </c>
    </row>
    <row r="16210" spans="1:13" x14ac:dyDescent="0.2">
      <c r="A16210" s="34" t="s">
        <v>117104</v>
      </c>
      <c r="B16210" s="34">
        <v>454</v>
      </c>
      <c r="C16210" s="34">
        <v>464</v>
      </c>
      <c r="D16210" s="34">
        <v>438</v>
      </c>
      <c r="E16210" s="34">
        <v>449</v>
      </c>
      <c r="F16210" s="34">
        <v>490</v>
      </c>
      <c r="G16210" s="34">
        <v>418</v>
      </c>
      <c r="H16210" s="34">
        <v>432</v>
      </c>
      <c r="I16210" s="34">
        <v>487</v>
      </c>
      <c r="J16210" s="34">
        <v>444</v>
      </c>
      <c r="K16210" s="34">
        <v>380</v>
      </c>
      <c r="L16210" s="34">
        <v>418</v>
      </c>
      <c r="M16210" s="34">
        <v>334</v>
      </c>
    </row>
    <row r="16211" spans="1:13" x14ac:dyDescent="0.2">
      <c r="A16211" s="34" t="s">
        <v>117105</v>
      </c>
      <c r="B16211" s="34">
        <v>470</v>
      </c>
      <c r="C16211" s="34">
        <v>499</v>
      </c>
      <c r="D16211" s="34">
        <v>455</v>
      </c>
      <c r="E16211" s="34">
        <v>493</v>
      </c>
      <c r="F16211" s="34">
        <v>358</v>
      </c>
      <c r="G16211" s="34">
        <v>486</v>
      </c>
      <c r="H16211" s="34">
        <v>512</v>
      </c>
      <c r="I16211" s="34">
        <v>534</v>
      </c>
      <c r="J16211" s="34">
        <v>399</v>
      </c>
      <c r="K16211" s="34">
        <v>391</v>
      </c>
      <c r="L16211" s="34">
        <v>393</v>
      </c>
      <c r="M16211" s="34">
        <v>412</v>
      </c>
    </row>
    <row r="16212" spans="1:13" x14ac:dyDescent="0.2">
      <c r="A16212" s="34" t="s">
        <v>117106</v>
      </c>
      <c r="B16212" s="34">
        <v>398</v>
      </c>
      <c r="C16212" s="34">
        <v>411</v>
      </c>
      <c r="D16212" s="34">
        <v>490</v>
      </c>
      <c r="E16212" s="34">
        <v>436</v>
      </c>
      <c r="F16212" s="34">
        <v>377</v>
      </c>
      <c r="G16212" s="34">
        <v>361</v>
      </c>
      <c r="H16212" s="34">
        <v>535</v>
      </c>
      <c r="I16212" s="34">
        <v>402</v>
      </c>
      <c r="J16212" s="34">
        <v>476</v>
      </c>
      <c r="K16212" s="34">
        <v>318</v>
      </c>
      <c r="L16212" s="34">
        <v>406</v>
      </c>
      <c r="M16212" s="34">
        <v>300</v>
      </c>
    </row>
    <row r="16213" spans="1:13" x14ac:dyDescent="0.2">
      <c r="A16213" s="34" t="s">
        <v>117107</v>
      </c>
      <c r="B16213" s="34">
        <v>620</v>
      </c>
      <c r="C16213" s="34">
        <v>756</v>
      </c>
      <c r="D16213" s="34">
        <v>732</v>
      </c>
      <c r="E16213" s="34">
        <v>756</v>
      </c>
      <c r="F16213" s="34">
        <v>683</v>
      </c>
      <c r="G16213" s="34">
        <v>642</v>
      </c>
      <c r="H16213" s="34">
        <v>773</v>
      </c>
      <c r="I16213" s="34">
        <v>703</v>
      </c>
      <c r="J16213" s="34">
        <v>759</v>
      </c>
      <c r="K16213" s="34">
        <v>577</v>
      </c>
      <c r="L16213" s="34">
        <v>795</v>
      </c>
      <c r="M16213" s="34">
        <v>575</v>
      </c>
    </row>
    <row r="16214" spans="1:13" x14ac:dyDescent="0.2">
      <c r="A16214" s="34" t="s">
        <v>117108</v>
      </c>
      <c r="B16214" s="34">
        <v>519</v>
      </c>
      <c r="C16214" s="34">
        <v>658</v>
      </c>
      <c r="D16214" s="34">
        <v>614</v>
      </c>
      <c r="E16214" s="34">
        <v>727</v>
      </c>
      <c r="F16214" s="34">
        <v>532</v>
      </c>
      <c r="G16214" s="34">
        <v>613</v>
      </c>
      <c r="H16214" s="34">
        <v>561</v>
      </c>
      <c r="I16214" s="34">
        <v>607</v>
      </c>
      <c r="J16214" s="34">
        <v>593</v>
      </c>
      <c r="K16214" s="34">
        <v>512</v>
      </c>
      <c r="L16214" s="34">
        <v>627</v>
      </c>
      <c r="M16214" s="34">
        <v>510</v>
      </c>
    </row>
    <row r="16215" spans="1:13" x14ac:dyDescent="0.2">
      <c r="A16215" s="34" t="s">
        <v>117109</v>
      </c>
      <c r="B16215" s="34">
        <v>366</v>
      </c>
      <c r="C16215" s="34">
        <v>411</v>
      </c>
      <c r="D16215" s="34">
        <v>433</v>
      </c>
      <c r="E16215" s="34">
        <v>393</v>
      </c>
      <c r="F16215" s="34">
        <v>372</v>
      </c>
      <c r="G16215" s="34">
        <v>326</v>
      </c>
      <c r="H16215" s="34">
        <v>415</v>
      </c>
      <c r="I16215" s="34">
        <v>387</v>
      </c>
      <c r="J16215" s="34">
        <v>449</v>
      </c>
      <c r="K16215" s="34">
        <v>309</v>
      </c>
      <c r="L16215" s="34">
        <v>371</v>
      </c>
      <c r="M16215" s="34">
        <v>271</v>
      </c>
    </row>
    <row r="16216" spans="1:13" x14ac:dyDescent="0.2">
      <c r="A16216" s="34" t="s">
        <v>117110</v>
      </c>
      <c r="B16216" s="34">
        <v>349</v>
      </c>
      <c r="C16216" s="34">
        <v>506</v>
      </c>
      <c r="D16216" s="34">
        <v>470</v>
      </c>
      <c r="E16216" s="34">
        <v>443</v>
      </c>
      <c r="F16216" s="34">
        <v>433</v>
      </c>
      <c r="G16216" s="34">
        <v>423</v>
      </c>
      <c r="H16216" s="34">
        <v>563</v>
      </c>
      <c r="I16216" s="34">
        <v>457</v>
      </c>
      <c r="J16216" s="34">
        <v>506</v>
      </c>
      <c r="K16216" s="34">
        <v>343</v>
      </c>
      <c r="L16216" s="34">
        <v>408</v>
      </c>
      <c r="M16216" s="34">
        <v>415</v>
      </c>
    </row>
    <row r="16217" spans="1:13" x14ac:dyDescent="0.2">
      <c r="A16217" s="34" t="s">
        <v>117111</v>
      </c>
      <c r="B16217" s="34">
        <v>1287</v>
      </c>
      <c r="C16217" s="34">
        <v>971</v>
      </c>
      <c r="D16217" s="34">
        <v>1221</v>
      </c>
      <c r="E16217" s="34">
        <v>970</v>
      </c>
      <c r="F16217" s="34">
        <v>1003</v>
      </c>
      <c r="G16217" s="34">
        <v>960</v>
      </c>
      <c r="H16217" s="34">
        <v>1168</v>
      </c>
      <c r="I16217" s="34">
        <v>886</v>
      </c>
      <c r="J16217" s="34">
        <v>1064</v>
      </c>
      <c r="K16217" s="34">
        <v>713</v>
      </c>
      <c r="L16217" s="34">
        <v>1080</v>
      </c>
      <c r="M16217" s="34">
        <v>747</v>
      </c>
    </row>
    <row r="16218" spans="1:13" x14ac:dyDescent="0.2">
      <c r="A16218" s="34" t="s">
        <v>117112</v>
      </c>
      <c r="B16218" s="34">
        <v>693</v>
      </c>
      <c r="C16218" s="34">
        <v>784</v>
      </c>
      <c r="D16218" s="34">
        <v>867</v>
      </c>
      <c r="E16218" s="34">
        <v>804</v>
      </c>
      <c r="F16218" s="34">
        <v>761</v>
      </c>
      <c r="G16218" s="34">
        <v>729</v>
      </c>
      <c r="H16218" s="34">
        <v>803</v>
      </c>
      <c r="I16218" s="34">
        <v>717</v>
      </c>
      <c r="J16218" s="34">
        <v>784</v>
      </c>
      <c r="K16218" s="34">
        <v>624</v>
      </c>
      <c r="L16218" s="34">
        <v>756</v>
      </c>
      <c r="M16218" s="34">
        <v>546</v>
      </c>
    </row>
    <row r="16219" spans="1:13" x14ac:dyDescent="0.2">
      <c r="A16219" s="34" t="s">
        <v>117113</v>
      </c>
      <c r="B16219" s="34">
        <v>990</v>
      </c>
      <c r="C16219" s="34">
        <v>937</v>
      </c>
      <c r="D16219" s="34">
        <v>1084</v>
      </c>
      <c r="E16219" s="34">
        <v>965</v>
      </c>
      <c r="F16219" s="34">
        <v>888</v>
      </c>
      <c r="G16219" s="34">
        <v>809</v>
      </c>
      <c r="H16219" s="34">
        <v>1103</v>
      </c>
      <c r="I16219" s="34">
        <v>921</v>
      </c>
      <c r="J16219" s="34">
        <v>1092</v>
      </c>
      <c r="K16219" s="34">
        <v>793</v>
      </c>
      <c r="L16219" s="34">
        <v>1001</v>
      </c>
      <c r="M16219" s="34">
        <v>703</v>
      </c>
    </row>
    <row r="16220" spans="1:13" x14ac:dyDescent="0.2">
      <c r="A16220" s="34" t="s">
        <v>117114</v>
      </c>
      <c r="B16220" s="34">
        <v>711</v>
      </c>
      <c r="C16220" s="34">
        <v>636</v>
      </c>
      <c r="D16220" s="34">
        <v>656</v>
      </c>
      <c r="E16220" s="34">
        <v>717</v>
      </c>
      <c r="F16220" s="34">
        <v>531</v>
      </c>
      <c r="G16220" s="34">
        <v>580</v>
      </c>
      <c r="H16220" s="34">
        <v>775</v>
      </c>
      <c r="I16220" s="34">
        <v>637</v>
      </c>
      <c r="J16220" s="34">
        <v>721</v>
      </c>
      <c r="K16220" s="34">
        <v>536</v>
      </c>
      <c r="L16220" s="34">
        <v>632</v>
      </c>
      <c r="M16220" s="34">
        <v>481</v>
      </c>
    </row>
    <row r="16221" spans="1:13" x14ac:dyDescent="0.2">
      <c r="A16221" s="34" t="s">
        <v>117115</v>
      </c>
      <c r="B16221" s="34">
        <v>782</v>
      </c>
      <c r="C16221" s="34">
        <v>601</v>
      </c>
      <c r="D16221" s="34">
        <v>710</v>
      </c>
      <c r="E16221" s="34">
        <v>762</v>
      </c>
      <c r="F16221" s="34">
        <v>626</v>
      </c>
      <c r="G16221" s="34">
        <v>551</v>
      </c>
      <c r="H16221" s="34">
        <v>816</v>
      </c>
      <c r="I16221" s="34">
        <v>544</v>
      </c>
      <c r="J16221" s="34">
        <v>635</v>
      </c>
      <c r="K16221" s="34">
        <v>530</v>
      </c>
      <c r="L16221" s="34">
        <v>687</v>
      </c>
      <c r="M16221" s="34">
        <v>452</v>
      </c>
    </row>
    <row r="16222" spans="1:13" x14ac:dyDescent="0.2">
      <c r="A16222" s="34" t="s">
        <v>117116</v>
      </c>
      <c r="B16222" s="34">
        <v>1130</v>
      </c>
      <c r="C16222" s="34">
        <v>976</v>
      </c>
      <c r="D16222" s="34">
        <v>1135</v>
      </c>
      <c r="E16222" s="34">
        <v>1105</v>
      </c>
      <c r="F16222" s="34">
        <v>1085</v>
      </c>
      <c r="G16222" s="34">
        <v>947</v>
      </c>
      <c r="H16222" s="34">
        <v>1334</v>
      </c>
      <c r="I16222" s="34">
        <v>1015</v>
      </c>
      <c r="J16222" s="34">
        <v>1243</v>
      </c>
      <c r="K16222" s="34">
        <v>891</v>
      </c>
      <c r="L16222" s="34">
        <v>1184</v>
      </c>
      <c r="M16222" s="34">
        <v>747</v>
      </c>
    </row>
    <row r="16223" spans="1:13" x14ac:dyDescent="0.2">
      <c r="A16223" s="34" t="s">
        <v>117117</v>
      </c>
      <c r="B16223" s="34">
        <v>395</v>
      </c>
      <c r="C16223" s="34">
        <v>472</v>
      </c>
      <c r="D16223" s="34">
        <v>447</v>
      </c>
      <c r="E16223" s="34">
        <v>622</v>
      </c>
      <c r="F16223" s="34">
        <v>503</v>
      </c>
      <c r="G16223" s="34">
        <v>489</v>
      </c>
      <c r="H16223" s="34">
        <v>476</v>
      </c>
      <c r="I16223" s="34">
        <v>526</v>
      </c>
      <c r="J16223" s="34">
        <v>503</v>
      </c>
      <c r="K16223" s="34">
        <v>449</v>
      </c>
      <c r="L16223" s="34">
        <v>452</v>
      </c>
      <c r="M16223" s="34">
        <v>407</v>
      </c>
    </row>
    <row r="16224" spans="1:13" x14ac:dyDescent="0.2">
      <c r="A16224" s="34" t="s">
        <v>117118</v>
      </c>
      <c r="B16224" s="34">
        <v>368</v>
      </c>
      <c r="C16224" s="34">
        <v>379</v>
      </c>
      <c r="D16224" s="34">
        <v>387</v>
      </c>
      <c r="E16224" s="34">
        <v>384</v>
      </c>
      <c r="F16224" s="34">
        <v>314</v>
      </c>
      <c r="G16224" s="34">
        <v>395</v>
      </c>
      <c r="H16224" s="34">
        <v>390</v>
      </c>
      <c r="I16224" s="34">
        <v>403</v>
      </c>
      <c r="J16224" s="34">
        <v>417</v>
      </c>
      <c r="K16224" s="34">
        <v>325</v>
      </c>
      <c r="L16224" s="34">
        <v>360</v>
      </c>
      <c r="M16224" s="34">
        <v>318</v>
      </c>
    </row>
    <row r="16225" spans="1:13" x14ac:dyDescent="0.2">
      <c r="A16225" s="34" t="s">
        <v>117119</v>
      </c>
      <c r="B16225" s="34">
        <v>394</v>
      </c>
      <c r="C16225" s="34">
        <v>318</v>
      </c>
      <c r="D16225" s="34">
        <v>351</v>
      </c>
      <c r="E16225" s="34">
        <v>314</v>
      </c>
      <c r="F16225" s="34">
        <v>316</v>
      </c>
      <c r="G16225" s="34">
        <v>272</v>
      </c>
      <c r="H16225" s="34">
        <v>369</v>
      </c>
      <c r="I16225" s="34">
        <v>330</v>
      </c>
      <c r="J16225" s="34">
        <v>387</v>
      </c>
      <c r="K16225" s="34">
        <v>230</v>
      </c>
      <c r="L16225" s="34">
        <v>350</v>
      </c>
      <c r="M16225" s="34">
        <v>258</v>
      </c>
    </row>
    <row r="16226" spans="1:13" x14ac:dyDescent="0.2">
      <c r="A16226" s="34" t="s">
        <v>117120</v>
      </c>
      <c r="B16226" s="34">
        <v>302</v>
      </c>
      <c r="C16226" s="34">
        <v>436</v>
      </c>
      <c r="D16226" s="34">
        <v>372</v>
      </c>
      <c r="E16226" s="34">
        <v>366</v>
      </c>
      <c r="F16226" s="34">
        <v>304</v>
      </c>
      <c r="G16226" s="34">
        <v>343</v>
      </c>
      <c r="H16226" s="34">
        <v>401</v>
      </c>
      <c r="I16226" s="34">
        <v>373</v>
      </c>
      <c r="J16226" s="34">
        <v>370</v>
      </c>
      <c r="K16226" s="34">
        <v>272</v>
      </c>
      <c r="L16226" s="34">
        <v>336</v>
      </c>
      <c r="M16226" s="34">
        <v>284</v>
      </c>
    </row>
    <row r="16227" spans="1:13" x14ac:dyDescent="0.2">
      <c r="A16227" s="34" t="s">
        <v>117121</v>
      </c>
      <c r="B16227" s="34">
        <v>408</v>
      </c>
      <c r="C16227" s="34">
        <v>529</v>
      </c>
      <c r="D16227" s="34">
        <v>583</v>
      </c>
      <c r="E16227" s="34">
        <v>474</v>
      </c>
      <c r="F16227" s="34">
        <v>431</v>
      </c>
      <c r="G16227" s="34">
        <v>440</v>
      </c>
      <c r="H16227" s="34">
        <v>550</v>
      </c>
      <c r="I16227" s="34">
        <v>433</v>
      </c>
      <c r="J16227" s="34">
        <v>515</v>
      </c>
      <c r="K16227" s="34">
        <v>400</v>
      </c>
      <c r="L16227" s="34">
        <v>452</v>
      </c>
      <c r="M16227" s="34">
        <v>363</v>
      </c>
    </row>
    <row r="16228" spans="1:13" x14ac:dyDescent="0.2">
      <c r="A16228" s="34" t="s">
        <v>117122</v>
      </c>
      <c r="B16228" s="34">
        <v>600</v>
      </c>
      <c r="C16228" s="34">
        <v>543</v>
      </c>
      <c r="D16228" s="34">
        <v>542</v>
      </c>
      <c r="E16228" s="34">
        <v>645</v>
      </c>
      <c r="F16228" s="34">
        <v>490</v>
      </c>
      <c r="G16228" s="34">
        <v>506</v>
      </c>
      <c r="H16228" s="34">
        <v>616</v>
      </c>
      <c r="I16228" s="34">
        <v>545</v>
      </c>
      <c r="J16228" s="34">
        <v>569</v>
      </c>
      <c r="K16228" s="34">
        <v>448</v>
      </c>
      <c r="L16228" s="34">
        <v>583</v>
      </c>
      <c r="M16228" s="34">
        <v>458</v>
      </c>
    </row>
    <row r="16229" spans="1:13" x14ac:dyDescent="0.2">
      <c r="A16229" s="34" t="s">
        <v>117123</v>
      </c>
      <c r="B16229" s="34">
        <v>446</v>
      </c>
      <c r="C16229" s="34">
        <v>490</v>
      </c>
      <c r="D16229" s="34">
        <v>532</v>
      </c>
      <c r="E16229" s="34">
        <v>557</v>
      </c>
      <c r="F16229" s="34">
        <v>460</v>
      </c>
      <c r="G16229" s="34">
        <v>500</v>
      </c>
      <c r="H16229" s="34">
        <v>539</v>
      </c>
      <c r="I16229" s="34">
        <v>524</v>
      </c>
      <c r="J16229" s="34">
        <v>478</v>
      </c>
      <c r="K16229" s="34">
        <v>433</v>
      </c>
      <c r="L16229" s="34">
        <v>448</v>
      </c>
      <c r="M16229" s="34">
        <v>414</v>
      </c>
    </row>
    <row r="16230" spans="1:13" x14ac:dyDescent="0.2">
      <c r="A16230" s="34" t="s">
        <v>117124</v>
      </c>
      <c r="B16230" s="34">
        <v>385</v>
      </c>
      <c r="C16230" s="34">
        <v>378</v>
      </c>
      <c r="D16230" s="34">
        <v>414</v>
      </c>
      <c r="E16230" s="34">
        <v>359</v>
      </c>
      <c r="F16230" s="34">
        <v>335</v>
      </c>
      <c r="G16230" s="34">
        <v>325</v>
      </c>
      <c r="H16230" s="34">
        <v>423</v>
      </c>
      <c r="I16230" s="34">
        <v>359</v>
      </c>
      <c r="J16230" s="34">
        <v>402</v>
      </c>
      <c r="K16230" s="34">
        <v>309</v>
      </c>
      <c r="L16230" s="34">
        <v>461</v>
      </c>
      <c r="M16230" s="34">
        <v>284</v>
      </c>
    </row>
    <row r="16231" spans="1:13" x14ac:dyDescent="0.2">
      <c r="A16231" s="34" t="s">
        <v>117125</v>
      </c>
      <c r="B16231" s="34">
        <v>446</v>
      </c>
      <c r="C16231" s="34">
        <v>459</v>
      </c>
      <c r="D16231" s="34">
        <v>450</v>
      </c>
      <c r="E16231" s="34">
        <v>551</v>
      </c>
      <c r="F16231" s="34">
        <v>360</v>
      </c>
      <c r="G16231" s="34">
        <v>379</v>
      </c>
      <c r="H16231" s="34">
        <v>495</v>
      </c>
      <c r="I16231" s="34">
        <v>500</v>
      </c>
      <c r="J16231" s="34">
        <v>413</v>
      </c>
      <c r="K16231" s="34">
        <v>375</v>
      </c>
      <c r="L16231" s="34">
        <v>403</v>
      </c>
      <c r="M16231" s="34">
        <v>335</v>
      </c>
    </row>
    <row r="16232" spans="1:13" x14ac:dyDescent="0.2">
      <c r="A16232" s="34" t="s">
        <v>117126</v>
      </c>
      <c r="B16232" s="34">
        <v>508</v>
      </c>
      <c r="C16232" s="34">
        <v>524</v>
      </c>
      <c r="D16232" s="34">
        <v>542</v>
      </c>
      <c r="E16232" s="34">
        <v>620</v>
      </c>
      <c r="F16232" s="34">
        <v>488</v>
      </c>
      <c r="G16232" s="34">
        <v>541</v>
      </c>
      <c r="H16232" s="34">
        <v>646</v>
      </c>
      <c r="I16232" s="34">
        <v>550</v>
      </c>
      <c r="J16232" s="34">
        <v>550</v>
      </c>
      <c r="K16232" s="34">
        <v>495</v>
      </c>
      <c r="L16232" s="34">
        <v>483</v>
      </c>
      <c r="M16232" s="34">
        <v>441</v>
      </c>
    </row>
    <row r="16233" spans="1:13" x14ac:dyDescent="0.2">
      <c r="A16233" s="34" t="s">
        <v>117127</v>
      </c>
      <c r="B16233" s="34">
        <v>264</v>
      </c>
      <c r="C16233" s="34">
        <v>344</v>
      </c>
      <c r="D16233" s="34">
        <v>346</v>
      </c>
      <c r="E16233" s="34">
        <v>327</v>
      </c>
      <c r="F16233" s="34">
        <v>258</v>
      </c>
      <c r="G16233" s="34">
        <v>279</v>
      </c>
      <c r="H16233" s="34">
        <v>314</v>
      </c>
      <c r="I16233" s="34">
        <v>342</v>
      </c>
      <c r="J16233" s="34">
        <v>355</v>
      </c>
      <c r="K16233" s="34">
        <v>266</v>
      </c>
      <c r="L16233" s="34">
        <v>275</v>
      </c>
      <c r="M16233" s="34">
        <v>219</v>
      </c>
    </row>
    <row r="16234" spans="1:13" x14ac:dyDescent="0.2">
      <c r="A16234" s="34" t="s">
        <v>117128</v>
      </c>
      <c r="B16234" s="34">
        <v>1005</v>
      </c>
      <c r="C16234" s="34">
        <v>844</v>
      </c>
      <c r="D16234" s="34">
        <v>893</v>
      </c>
      <c r="E16234" s="34">
        <v>882</v>
      </c>
      <c r="F16234" s="34">
        <v>904</v>
      </c>
      <c r="G16234" s="34">
        <v>844</v>
      </c>
      <c r="H16234" s="34">
        <v>1095</v>
      </c>
      <c r="I16234" s="34">
        <v>932</v>
      </c>
      <c r="J16234" s="34">
        <v>938</v>
      </c>
      <c r="K16234" s="34">
        <v>764</v>
      </c>
      <c r="L16234" s="34">
        <v>975</v>
      </c>
      <c r="M16234" s="34">
        <v>665</v>
      </c>
    </row>
    <row r="16235" spans="1:13" x14ac:dyDescent="0.2">
      <c r="A16235" s="34" t="s">
        <v>117129</v>
      </c>
      <c r="B16235" s="34">
        <v>630</v>
      </c>
      <c r="C16235" s="34">
        <v>585</v>
      </c>
      <c r="D16235" s="34">
        <v>532</v>
      </c>
      <c r="E16235" s="34">
        <v>614</v>
      </c>
      <c r="F16235" s="34">
        <v>533</v>
      </c>
      <c r="G16235" s="34">
        <v>499</v>
      </c>
      <c r="H16235" s="34">
        <v>644</v>
      </c>
      <c r="I16235" s="34">
        <v>566</v>
      </c>
      <c r="J16235" s="34">
        <v>579</v>
      </c>
      <c r="K16235" s="34">
        <v>435</v>
      </c>
      <c r="L16235" s="34">
        <v>558</v>
      </c>
      <c r="M16235" s="34">
        <v>448</v>
      </c>
    </row>
    <row r="16236" spans="1:13" x14ac:dyDescent="0.2">
      <c r="A16236" s="34" t="s">
        <v>117130</v>
      </c>
      <c r="B16236" s="34">
        <v>524</v>
      </c>
      <c r="C16236" s="34">
        <v>442</v>
      </c>
      <c r="D16236" s="34">
        <v>545</v>
      </c>
      <c r="E16236" s="34">
        <v>518</v>
      </c>
      <c r="F16236" s="34">
        <v>496</v>
      </c>
      <c r="G16236" s="34">
        <v>432</v>
      </c>
      <c r="H16236" s="34">
        <v>489</v>
      </c>
      <c r="I16236" s="34">
        <v>466</v>
      </c>
      <c r="J16236" s="34">
        <v>522</v>
      </c>
      <c r="K16236" s="34">
        <v>386</v>
      </c>
      <c r="L16236" s="34">
        <v>479</v>
      </c>
      <c r="M16236" s="34">
        <v>347</v>
      </c>
    </row>
    <row r="16237" spans="1:13" x14ac:dyDescent="0.2">
      <c r="A16237" s="34" t="s">
        <v>117131</v>
      </c>
      <c r="B16237" s="34">
        <v>459</v>
      </c>
      <c r="C16237" s="34">
        <v>556</v>
      </c>
      <c r="D16237" s="34">
        <v>528</v>
      </c>
      <c r="E16237" s="34">
        <v>531</v>
      </c>
      <c r="F16237" s="34">
        <v>506</v>
      </c>
      <c r="G16237" s="34">
        <v>457</v>
      </c>
      <c r="H16237" s="34">
        <v>520</v>
      </c>
      <c r="I16237" s="34">
        <v>477</v>
      </c>
      <c r="J16237" s="34">
        <v>482</v>
      </c>
      <c r="K16237" s="34">
        <v>422</v>
      </c>
      <c r="L16237" s="34">
        <v>482</v>
      </c>
      <c r="M16237" s="34">
        <v>390</v>
      </c>
    </row>
    <row r="16238" spans="1:13" x14ac:dyDescent="0.2">
      <c r="A16238" s="34" t="s">
        <v>117132</v>
      </c>
      <c r="B16238" s="34">
        <v>307</v>
      </c>
      <c r="C16238" s="34">
        <v>412</v>
      </c>
      <c r="D16238" s="34">
        <v>402</v>
      </c>
      <c r="E16238" s="34">
        <v>440</v>
      </c>
      <c r="F16238" s="34">
        <v>323</v>
      </c>
      <c r="G16238" s="34">
        <v>323</v>
      </c>
      <c r="H16238" s="34">
        <v>389</v>
      </c>
      <c r="I16238" s="34">
        <v>337</v>
      </c>
      <c r="J16238" s="34">
        <v>363</v>
      </c>
      <c r="K16238" s="34">
        <v>289</v>
      </c>
      <c r="L16238" s="34">
        <v>316</v>
      </c>
      <c r="M16238" s="34">
        <v>243</v>
      </c>
    </row>
    <row r="16239" spans="1:13" x14ac:dyDescent="0.2">
      <c r="A16239" s="34" t="s">
        <v>117133</v>
      </c>
      <c r="B16239" s="34">
        <v>401</v>
      </c>
      <c r="C16239" s="34">
        <v>344</v>
      </c>
      <c r="D16239" s="34">
        <v>369</v>
      </c>
      <c r="E16239" s="34">
        <v>311</v>
      </c>
      <c r="F16239" s="34">
        <v>308</v>
      </c>
      <c r="G16239" s="34">
        <v>321</v>
      </c>
      <c r="H16239" s="34">
        <v>363</v>
      </c>
      <c r="I16239" s="34">
        <v>312</v>
      </c>
      <c r="J16239" s="34">
        <v>382</v>
      </c>
      <c r="K16239" s="34">
        <v>276</v>
      </c>
      <c r="L16239" s="34">
        <v>324</v>
      </c>
      <c r="M16239" s="34">
        <v>279</v>
      </c>
    </row>
    <row r="16240" spans="1:13" x14ac:dyDescent="0.2">
      <c r="A16240" s="34" t="s">
        <v>117134</v>
      </c>
      <c r="B16240" s="34">
        <v>335</v>
      </c>
      <c r="C16240" s="34">
        <v>379</v>
      </c>
      <c r="D16240" s="34">
        <v>448</v>
      </c>
      <c r="E16240" s="34">
        <v>378</v>
      </c>
      <c r="F16240" s="34">
        <v>298</v>
      </c>
      <c r="G16240" s="34">
        <v>322</v>
      </c>
      <c r="H16240" s="34">
        <v>383</v>
      </c>
      <c r="I16240" s="34">
        <v>367</v>
      </c>
      <c r="J16240" s="34">
        <v>302</v>
      </c>
      <c r="K16240" s="34">
        <v>297</v>
      </c>
      <c r="L16240" s="34">
        <v>279</v>
      </c>
      <c r="M16240" s="34">
        <v>257</v>
      </c>
    </row>
    <row r="16241" spans="1:13" x14ac:dyDescent="0.2">
      <c r="A16241" s="34" t="s">
        <v>117135</v>
      </c>
      <c r="B16241" s="34">
        <v>461</v>
      </c>
      <c r="C16241" s="34">
        <v>472</v>
      </c>
      <c r="D16241" s="34">
        <v>443</v>
      </c>
      <c r="E16241" s="34">
        <v>479</v>
      </c>
      <c r="F16241" s="34">
        <v>495</v>
      </c>
      <c r="G16241" s="34">
        <v>387</v>
      </c>
      <c r="H16241" s="34">
        <v>471</v>
      </c>
      <c r="I16241" s="34">
        <v>448</v>
      </c>
      <c r="J16241" s="34">
        <v>535</v>
      </c>
      <c r="K16241" s="34">
        <v>358</v>
      </c>
      <c r="L16241" s="34">
        <v>500</v>
      </c>
      <c r="M16241" s="34">
        <v>304</v>
      </c>
    </row>
    <row r="16242" spans="1:13" x14ac:dyDescent="0.2">
      <c r="A16242" s="34" t="s">
        <v>117136</v>
      </c>
      <c r="B16242" s="34">
        <v>420</v>
      </c>
      <c r="C16242" s="34">
        <v>477</v>
      </c>
      <c r="D16242" s="34">
        <v>561</v>
      </c>
      <c r="E16242" s="34">
        <v>534</v>
      </c>
      <c r="F16242" s="34">
        <v>386</v>
      </c>
      <c r="G16242" s="34">
        <v>434</v>
      </c>
      <c r="H16242" s="34">
        <v>499</v>
      </c>
      <c r="I16242" s="34">
        <v>458</v>
      </c>
      <c r="J16242" s="34">
        <v>480</v>
      </c>
      <c r="K16242" s="34">
        <v>364</v>
      </c>
      <c r="L16242" s="34">
        <v>476</v>
      </c>
      <c r="M16242" s="34">
        <v>362</v>
      </c>
    </row>
    <row r="16243" spans="1:13" x14ac:dyDescent="0.2">
      <c r="A16243" s="34" t="s">
        <v>117137</v>
      </c>
      <c r="B16243" s="34">
        <v>412</v>
      </c>
      <c r="C16243" s="34">
        <v>394</v>
      </c>
      <c r="D16243" s="34">
        <v>480</v>
      </c>
      <c r="E16243" s="34">
        <v>491</v>
      </c>
      <c r="F16243" s="34">
        <v>399</v>
      </c>
      <c r="G16243" s="34">
        <v>434</v>
      </c>
      <c r="H16243" s="34">
        <v>460</v>
      </c>
      <c r="I16243" s="34">
        <v>406</v>
      </c>
      <c r="J16243" s="34">
        <v>420</v>
      </c>
      <c r="K16243" s="34">
        <v>344</v>
      </c>
      <c r="L16243" s="34">
        <v>472</v>
      </c>
      <c r="M16243" s="34">
        <v>364</v>
      </c>
    </row>
    <row r="16244" spans="1:13" x14ac:dyDescent="0.2">
      <c r="A16244" s="34" t="s">
        <v>117138</v>
      </c>
      <c r="B16244" s="34">
        <v>451</v>
      </c>
      <c r="C16244" s="34">
        <v>373</v>
      </c>
      <c r="D16244" s="34">
        <v>413</v>
      </c>
      <c r="E16244" s="34">
        <v>436</v>
      </c>
      <c r="F16244" s="34">
        <v>388</v>
      </c>
      <c r="G16244" s="34">
        <v>329</v>
      </c>
      <c r="H16244" s="34">
        <v>426</v>
      </c>
      <c r="I16244" s="34">
        <v>384</v>
      </c>
      <c r="J16244" s="34">
        <v>416</v>
      </c>
      <c r="K16244" s="34">
        <v>307</v>
      </c>
      <c r="L16244" s="34">
        <v>408</v>
      </c>
      <c r="M16244" s="34">
        <v>250</v>
      </c>
    </row>
    <row r="16245" spans="1:13" x14ac:dyDescent="0.2">
      <c r="A16245" s="34" t="s">
        <v>117139</v>
      </c>
      <c r="B16245" s="34">
        <v>621</v>
      </c>
      <c r="C16245" s="34">
        <v>724</v>
      </c>
      <c r="D16245" s="34">
        <v>750</v>
      </c>
      <c r="E16245" s="34">
        <v>865</v>
      </c>
      <c r="F16245" s="34">
        <v>670</v>
      </c>
      <c r="G16245" s="34">
        <v>682</v>
      </c>
      <c r="H16245" s="34">
        <v>706</v>
      </c>
      <c r="I16245" s="34">
        <v>749</v>
      </c>
      <c r="J16245" s="34">
        <v>589</v>
      </c>
      <c r="K16245" s="34">
        <v>553</v>
      </c>
      <c r="L16245" s="34">
        <v>702</v>
      </c>
      <c r="M16245" s="34">
        <v>529</v>
      </c>
    </row>
    <row r="16246" spans="1:13" x14ac:dyDescent="0.2">
      <c r="A16246" s="34" t="s">
        <v>117140</v>
      </c>
      <c r="B16246" s="34">
        <v>594</v>
      </c>
      <c r="C16246" s="34">
        <v>508</v>
      </c>
      <c r="D16246" s="34">
        <v>493</v>
      </c>
      <c r="E16246" s="34">
        <v>513</v>
      </c>
      <c r="F16246" s="34">
        <v>491</v>
      </c>
      <c r="G16246" s="34">
        <v>482</v>
      </c>
      <c r="H16246" s="34">
        <v>549</v>
      </c>
      <c r="I16246" s="34">
        <v>486</v>
      </c>
      <c r="J16246" s="34">
        <v>531</v>
      </c>
      <c r="K16246" s="34">
        <v>394</v>
      </c>
      <c r="L16246" s="34">
        <v>459</v>
      </c>
      <c r="M16246" s="34">
        <v>364</v>
      </c>
    </row>
    <row r="16247" spans="1:13" x14ac:dyDescent="0.2">
      <c r="A16247" s="34" t="s">
        <v>117141</v>
      </c>
      <c r="B16247" s="34">
        <v>271</v>
      </c>
      <c r="C16247" s="34">
        <v>368</v>
      </c>
      <c r="D16247" s="34">
        <v>401</v>
      </c>
      <c r="E16247" s="34">
        <v>358</v>
      </c>
      <c r="F16247" s="34">
        <v>334</v>
      </c>
      <c r="G16247" s="34">
        <v>278</v>
      </c>
      <c r="H16247" s="34">
        <v>361</v>
      </c>
      <c r="I16247" s="34">
        <v>323</v>
      </c>
      <c r="J16247" s="34">
        <v>449</v>
      </c>
      <c r="K16247" s="34">
        <v>331</v>
      </c>
      <c r="L16247" s="34">
        <v>296</v>
      </c>
      <c r="M16247" s="34">
        <v>214</v>
      </c>
    </row>
    <row r="16248" spans="1:13" x14ac:dyDescent="0.2">
      <c r="A16248" s="34" t="s">
        <v>117142</v>
      </c>
      <c r="B16248" s="34">
        <v>418</v>
      </c>
      <c r="C16248" s="34">
        <v>287</v>
      </c>
      <c r="D16248" s="34">
        <v>401</v>
      </c>
      <c r="E16248" s="34">
        <v>417</v>
      </c>
      <c r="F16248" s="34">
        <v>288</v>
      </c>
      <c r="G16248" s="34">
        <v>349</v>
      </c>
      <c r="H16248" s="34">
        <v>339</v>
      </c>
      <c r="I16248" s="34">
        <v>405</v>
      </c>
      <c r="J16248" s="34">
        <v>397</v>
      </c>
      <c r="K16248" s="34">
        <v>291</v>
      </c>
      <c r="L16248" s="34">
        <v>394</v>
      </c>
      <c r="M16248" s="34">
        <v>279</v>
      </c>
    </row>
    <row r="16249" spans="1:13" x14ac:dyDescent="0.2">
      <c r="A16249" s="34" t="s">
        <v>117143</v>
      </c>
      <c r="B16249" s="34">
        <v>566</v>
      </c>
      <c r="C16249" s="34">
        <v>573</v>
      </c>
      <c r="D16249" s="34">
        <v>660</v>
      </c>
      <c r="E16249" s="34">
        <v>640</v>
      </c>
      <c r="F16249" s="34">
        <v>632</v>
      </c>
      <c r="G16249" s="34">
        <v>599</v>
      </c>
      <c r="H16249" s="34">
        <v>572</v>
      </c>
      <c r="I16249" s="34">
        <v>551</v>
      </c>
      <c r="J16249" s="34">
        <v>643</v>
      </c>
      <c r="K16249" s="34">
        <v>471</v>
      </c>
      <c r="L16249" s="34">
        <v>624</v>
      </c>
      <c r="M16249" s="34">
        <v>415</v>
      </c>
    </row>
    <row r="16250" spans="1:13" x14ac:dyDescent="0.2">
      <c r="A16250" s="34" t="s">
        <v>117144</v>
      </c>
      <c r="B16250" s="34">
        <v>487</v>
      </c>
      <c r="C16250" s="34">
        <v>468</v>
      </c>
      <c r="D16250" s="34">
        <v>510</v>
      </c>
      <c r="E16250" s="34">
        <v>423</v>
      </c>
      <c r="F16250" s="34">
        <v>431</v>
      </c>
      <c r="G16250" s="34">
        <v>369</v>
      </c>
      <c r="H16250" s="34">
        <v>489</v>
      </c>
      <c r="I16250" s="34">
        <v>418</v>
      </c>
      <c r="J16250" s="34">
        <v>384</v>
      </c>
      <c r="K16250" s="34">
        <v>332</v>
      </c>
      <c r="L16250" s="34">
        <v>452</v>
      </c>
      <c r="M16250" s="34">
        <v>318</v>
      </c>
    </row>
    <row r="16251" spans="1:13" x14ac:dyDescent="0.2">
      <c r="A16251" s="34" t="s">
        <v>117145</v>
      </c>
      <c r="B16251" s="34">
        <v>207</v>
      </c>
      <c r="C16251" s="34">
        <v>298</v>
      </c>
      <c r="D16251" s="34">
        <v>305</v>
      </c>
      <c r="E16251" s="34">
        <v>296</v>
      </c>
      <c r="F16251" s="34">
        <v>342</v>
      </c>
      <c r="G16251" s="34">
        <v>340</v>
      </c>
      <c r="H16251" s="34">
        <v>387</v>
      </c>
      <c r="I16251" s="34">
        <v>302</v>
      </c>
      <c r="J16251" s="34">
        <v>358</v>
      </c>
      <c r="K16251" s="34">
        <v>238</v>
      </c>
      <c r="L16251" s="34">
        <v>270</v>
      </c>
      <c r="M16251" s="34">
        <v>209</v>
      </c>
    </row>
    <row r="16252" spans="1:13" x14ac:dyDescent="0.2">
      <c r="A16252" s="34" t="s">
        <v>117146</v>
      </c>
      <c r="B16252" s="34">
        <v>350</v>
      </c>
      <c r="C16252" s="34">
        <v>404</v>
      </c>
      <c r="D16252" s="34">
        <v>411</v>
      </c>
      <c r="E16252" s="34">
        <v>405</v>
      </c>
      <c r="F16252" s="34">
        <v>396</v>
      </c>
      <c r="G16252" s="34">
        <v>376</v>
      </c>
      <c r="H16252" s="34">
        <v>378</v>
      </c>
      <c r="I16252" s="34">
        <v>408</v>
      </c>
      <c r="J16252" s="34">
        <v>363</v>
      </c>
      <c r="K16252" s="34">
        <v>331</v>
      </c>
      <c r="L16252" s="34">
        <v>371</v>
      </c>
      <c r="M16252" s="34">
        <v>337</v>
      </c>
    </row>
    <row r="16253" spans="1:13" x14ac:dyDescent="0.2">
      <c r="A16253" s="34" t="s">
        <v>117147</v>
      </c>
      <c r="B16253" s="34">
        <v>229</v>
      </c>
      <c r="C16253" s="34">
        <v>235</v>
      </c>
      <c r="D16253" s="34">
        <v>270</v>
      </c>
      <c r="E16253" s="34">
        <v>234</v>
      </c>
      <c r="F16253" s="34">
        <v>253</v>
      </c>
      <c r="G16253" s="34">
        <v>202</v>
      </c>
      <c r="H16253" s="34">
        <v>246</v>
      </c>
      <c r="I16253" s="34">
        <v>229</v>
      </c>
      <c r="J16253" s="34">
        <v>331</v>
      </c>
      <c r="K16253" s="34">
        <v>193</v>
      </c>
      <c r="L16253" s="34">
        <v>248</v>
      </c>
      <c r="M16253" s="34">
        <v>178</v>
      </c>
    </row>
    <row r="16254" spans="1:13" x14ac:dyDescent="0.2">
      <c r="A16254" s="34" t="s">
        <v>117148</v>
      </c>
      <c r="B16254" s="34">
        <v>523</v>
      </c>
      <c r="C16254" s="34">
        <v>566</v>
      </c>
      <c r="D16254" s="34">
        <v>578</v>
      </c>
      <c r="E16254" s="34">
        <v>540</v>
      </c>
      <c r="F16254" s="34">
        <v>488</v>
      </c>
      <c r="G16254" s="34">
        <v>519</v>
      </c>
      <c r="H16254" s="34">
        <v>571</v>
      </c>
      <c r="I16254" s="34">
        <v>561</v>
      </c>
      <c r="J16254" s="34">
        <v>546</v>
      </c>
      <c r="K16254" s="34">
        <v>484</v>
      </c>
      <c r="L16254" s="34">
        <v>527</v>
      </c>
      <c r="M16254" s="34">
        <v>493</v>
      </c>
    </row>
    <row r="16255" spans="1:13" x14ac:dyDescent="0.2">
      <c r="A16255" s="34" t="s">
        <v>117149</v>
      </c>
      <c r="B16255" s="34">
        <v>299</v>
      </c>
      <c r="C16255" s="34">
        <v>417</v>
      </c>
      <c r="D16255" s="34">
        <v>365</v>
      </c>
      <c r="E16255" s="34">
        <v>377</v>
      </c>
      <c r="F16255" s="34">
        <v>325</v>
      </c>
      <c r="G16255" s="34">
        <v>359</v>
      </c>
      <c r="H16255" s="34">
        <v>339</v>
      </c>
      <c r="I16255" s="34">
        <v>349</v>
      </c>
      <c r="J16255" s="34">
        <v>322</v>
      </c>
      <c r="K16255" s="34">
        <v>302</v>
      </c>
      <c r="L16255" s="34">
        <v>283</v>
      </c>
      <c r="M16255" s="34">
        <v>338</v>
      </c>
    </row>
    <row r="16256" spans="1:13" x14ac:dyDescent="0.2">
      <c r="A16256" s="34" t="s">
        <v>117150</v>
      </c>
      <c r="B16256" s="34">
        <v>512</v>
      </c>
      <c r="C16256" s="34">
        <v>495</v>
      </c>
      <c r="D16256" s="34">
        <v>534</v>
      </c>
      <c r="E16256" s="34">
        <v>525</v>
      </c>
      <c r="F16256" s="34">
        <v>434</v>
      </c>
      <c r="G16256" s="34">
        <v>431</v>
      </c>
      <c r="H16256" s="34">
        <v>578</v>
      </c>
      <c r="I16256" s="34">
        <v>481</v>
      </c>
      <c r="J16256" s="34">
        <v>517</v>
      </c>
      <c r="K16256" s="34">
        <v>398</v>
      </c>
      <c r="L16256" s="34">
        <v>523</v>
      </c>
      <c r="M16256" s="34">
        <v>350</v>
      </c>
    </row>
    <row r="16257" spans="1:13" x14ac:dyDescent="0.2">
      <c r="A16257" s="34" t="s">
        <v>117151</v>
      </c>
      <c r="B16257" s="34">
        <v>179</v>
      </c>
      <c r="C16257" s="34">
        <v>280</v>
      </c>
      <c r="D16257" s="34">
        <v>222</v>
      </c>
      <c r="E16257" s="34">
        <v>265</v>
      </c>
      <c r="F16257" s="34">
        <v>220</v>
      </c>
      <c r="G16257" s="34">
        <v>231</v>
      </c>
      <c r="H16257" s="34">
        <v>321</v>
      </c>
      <c r="I16257" s="34">
        <v>238</v>
      </c>
      <c r="J16257" s="34">
        <v>277</v>
      </c>
      <c r="K16257" s="34">
        <v>209</v>
      </c>
      <c r="L16257" s="34">
        <v>249</v>
      </c>
      <c r="M16257" s="34">
        <v>204</v>
      </c>
    </row>
    <row r="16258" spans="1:13" x14ac:dyDescent="0.2">
      <c r="A16258" s="34" t="s">
        <v>117152</v>
      </c>
      <c r="B16258" s="34">
        <v>160</v>
      </c>
      <c r="C16258" s="34">
        <v>308</v>
      </c>
      <c r="D16258" s="34">
        <v>228</v>
      </c>
      <c r="E16258" s="34">
        <v>239</v>
      </c>
      <c r="F16258" s="34">
        <v>196</v>
      </c>
      <c r="G16258" s="34">
        <v>234</v>
      </c>
      <c r="H16258" s="34">
        <v>201</v>
      </c>
      <c r="I16258" s="34">
        <v>243</v>
      </c>
      <c r="J16258" s="34">
        <v>219</v>
      </c>
      <c r="K16258" s="34">
        <v>209</v>
      </c>
      <c r="L16258" s="34">
        <v>218</v>
      </c>
      <c r="M16258" s="34">
        <v>201</v>
      </c>
    </row>
    <row r="16259" spans="1:13" x14ac:dyDescent="0.2">
      <c r="A16259" s="34" t="s">
        <v>117153</v>
      </c>
      <c r="B16259" s="34">
        <v>499</v>
      </c>
      <c r="C16259" s="34">
        <v>429</v>
      </c>
      <c r="D16259" s="34">
        <v>449</v>
      </c>
      <c r="E16259" s="34">
        <v>515</v>
      </c>
      <c r="F16259" s="34">
        <v>384</v>
      </c>
      <c r="G16259" s="34">
        <v>421</v>
      </c>
      <c r="H16259" s="34">
        <v>466</v>
      </c>
      <c r="I16259" s="34">
        <v>434</v>
      </c>
      <c r="J16259" s="34">
        <v>411</v>
      </c>
      <c r="K16259" s="34">
        <v>378</v>
      </c>
      <c r="L16259" s="34">
        <v>420</v>
      </c>
      <c r="M16259" s="34">
        <v>405</v>
      </c>
    </row>
    <row r="16260" spans="1:13" x14ac:dyDescent="0.2">
      <c r="A16260" s="34" t="s">
        <v>117154</v>
      </c>
      <c r="B16260" s="34">
        <v>376</v>
      </c>
      <c r="C16260" s="34">
        <v>529</v>
      </c>
      <c r="D16260" s="34">
        <v>496</v>
      </c>
      <c r="E16260" s="34">
        <v>529</v>
      </c>
      <c r="F16260" s="34">
        <v>418</v>
      </c>
      <c r="G16260" s="34">
        <v>504</v>
      </c>
      <c r="H16260" s="34">
        <v>419</v>
      </c>
      <c r="I16260" s="34">
        <v>442</v>
      </c>
      <c r="J16260" s="34">
        <v>433</v>
      </c>
      <c r="K16260" s="34">
        <v>407</v>
      </c>
      <c r="L16260" s="34">
        <v>359</v>
      </c>
      <c r="M16260" s="34">
        <v>383</v>
      </c>
    </row>
    <row r="16261" spans="1:13" x14ac:dyDescent="0.2">
      <c r="A16261" s="34" t="s">
        <v>117155</v>
      </c>
      <c r="B16261" s="34">
        <v>458</v>
      </c>
      <c r="C16261" s="34">
        <v>530</v>
      </c>
      <c r="D16261" s="34">
        <v>504</v>
      </c>
      <c r="E16261" s="34">
        <v>609</v>
      </c>
      <c r="F16261" s="34">
        <v>569</v>
      </c>
      <c r="G16261" s="34">
        <v>557</v>
      </c>
      <c r="H16261" s="34">
        <v>515</v>
      </c>
      <c r="I16261" s="34">
        <v>517</v>
      </c>
      <c r="J16261" s="34">
        <v>541</v>
      </c>
      <c r="K16261" s="34">
        <v>478</v>
      </c>
      <c r="L16261" s="34">
        <v>575</v>
      </c>
      <c r="M16261" s="34">
        <v>435</v>
      </c>
    </row>
    <row r="16262" spans="1:13" x14ac:dyDescent="0.2">
      <c r="A16262" s="34" t="s">
        <v>117156</v>
      </c>
      <c r="B16262" s="34">
        <v>567</v>
      </c>
      <c r="C16262" s="34">
        <v>662</v>
      </c>
      <c r="D16262" s="34">
        <v>650</v>
      </c>
      <c r="E16262" s="34">
        <v>559</v>
      </c>
      <c r="F16262" s="34">
        <v>494</v>
      </c>
      <c r="G16262" s="34">
        <v>536</v>
      </c>
      <c r="H16262" s="34">
        <v>608</v>
      </c>
      <c r="I16262" s="34">
        <v>616</v>
      </c>
      <c r="J16262" s="34">
        <v>563</v>
      </c>
      <c r="K16262" s="34">
        <v>428</v>
      </c>
      <c r="L16262" s="34">
        <v>591</v>
      </c>
      <c r="M16262" s="34">
        <v>441</v>
      </c>
    </row>
    <row r="16263" spans="1:13" x14ac:dyDescent="0.2">
      <c r="A16263" s="34" t="s">
        <v>117157</v>
      </c>
      <c r="B16263" s="34">
        <v>322</v>
      </c>
      <c r="C16263" s="34">
        <v>465</v>
      </c>
      <c r="D16263" s="34">
        <v>386</v>
      </c>
      <c r="E16263" s="34">
        <v>452</v>
      </c>
      <c r="F16263" s="34">
        <v>352</v>
      </c>
      <c r="G16263" s="34">
        <v>368</v>
      </c>
      <c r="H16263" s="34">
        <v>383</v>
      </c>
      <c r="I16263" s="34">
        <v>424</v>
      </c>
      <c r="J16263" s="34">
        <v>386</v>
      </c>
      <c r="K16263" s="34">
        <v>407</v>
      </c>
      <c r="L16263" s="34">
        <v>361</v>
      </c>
      <c r="M16263" s="34">
        <v>354</v>
      </c>
    </row>
    <row r="16264" spans="1:13" x14ac:dyDescent="0.2">
      <c r="A16264" s="34" t="s">
        <v>117158</v>
      </c>
      <c r="B16264" s="34">
        <v>270</v>
      </c>
      <c r="C16264" s="34">
        <v>286</v>
      </c>
      <c r="D16264" s="34">
        <v>296</v>
      </c>
      <c r="E16264" s="34">
        <v>264</v>
      </c>
      <c r="F16264" s="34">
        <v>252</v>
      </c>
      <c r="G16264" s="34">
        <v>224</v>
      </c>
      <c r="H16264" s="34">
        <v>316</v>
      </c>
      <c r="I16264" s="34">
        <v>245</v>
      </c>
      <c r="J16264" s="34">
        <v>222</v>
      </c>
      <c r="K16264" s="34">
        <v>249</v>
      </c>
      <c r="L16264" s="34">
        <v>251</v>
      </c>
      <c r="M16264" s="34">
        <v>200</v>
      </c>
    </row>
    <row r="16265" spans="1:13" x14ac:dyDescent="0.2">
      <c r="A16265" s="34" t="s">
        <v>117159</v>
      </c>
      <c r="B16265" s="34">
        <v>565</v>
      </c>
      <c r="C16265" s="34">
        <v>708</v>
      </c>
      <c r="D16265" s="34">
        <v>705</v>
      </c>
      <c r="E16265" s="34">
        <v>818</v>
      </c>
      <c r="F16265" s="34">
        <v>604</v>
      </c>
      <c r="G16265" s="34">
        <v>647</v>
      </c>
      <c r="H16265" s="34">
        <v>761</v>
      </c>
      <c r="I16265" s="34">
        <v>703</v>
      </c>
      <c r="J16265" s="34">
        <v>764</v>
      </c>
      <c r="K16265" s="34">
        <v>634</v>
      </c>
      <c r="L16265" s="34">
        <v>675</v>
      </c>
      <c r="M16265" s="34">
        <v>564</v>
      </c>
    </row>
    <row r="16266" spans="1:13" x14ac:dyDescent="0.2">
      <c r="A16266" s="34" t="s">
        <v>117160</v>
      </c>
      <c r="B16266" s="34">
        <v>408</v>
      </c>
      <c r="C16266" s="34">
        <v>457</v>
      </c>
      <c r="D16266" s="34">
        <v>493</v>
      </c>
      <c r="E16266" s="34">
        <v>498</v>
      </c>
      <c r="F16266" s="34">
        <v>416</v>
      </c>
      <c r="G16266" s="34">
        <v>402</v>
      </c>
      <c r="H16266" s="34">
        <v>443</v>
      </c>
      <c r="I16266" s="34">
        <v>453</v>
      </c>
      <c r="J16266" s="34">
        <v>583</v>
      </c>
      <c r="K16266" s="34">
        <v>407</v>
      </c>
      <c r="L16266" s="34">
        <v>442</v>
      </c>
      <c r="M16266" s="34">
        <v>324</v>
      </c>
    </row>
    <row r="16267" spans="1:13" x14ac:dyDescent="0.2">
      <c r="A16267" s="34" t="s">
        <v>117161</v>
      </c>
      <c r="B16267" s="34">
        <v>1164</v>
      </c>
      <c r="C16267" s="34">
        <v>912</v>
      </c>
      <c r="D16267" s="34">
        <v>1244</v>
      </c>
      <c r="E16267" s="34">
        <v>1200</v>
      </c>
      <c r="F16267" s="34">
        <v>1046</v>
      </c>
      <c r="G16267" s="34">
        <v>1009</v>
      </c>
      <c r="H16267" s="34">
        <v>1204</v>
      </c>
      <c r="I16267" s="34">
        <v>1029</v>
      </c>
      <c r="J16267" s="34">
        <v>1218</v>
      </c>
      <c r="K16267" s="34">
        <v>858</v>
      </c>
      <c r="L16267" s="34">
        <v>1119</v>
      </c>
      <c r="M16267" s="34">
        <v>880</v>
      </c>
    </row>
    <row r="16268" spans="1:13" x14ac:dyDescent="0.2">
      <c r="A16268" s="34" t="s">
        <v>117162</v>
      </c>
      <c r="B16268" s="34">
        <v>254</v>
      </c>
      <c r="C16268" s="34">
        <v>330</v>
      </c>
      <c r="D16268" s="34">
        <v>285</v>
      </c>
      <c r="E16268" s="34">
        <v>206</v>
      </c>
      <c r="F16268" s="34">
        <v>229</v>
      </c>
      <c r="G16268" s="34">
        <v>227</v>
      </c>
      <c r="H16268" s="34">
        <v>235</v>
      </c>
      <c r="I16268" s="34">
        <v>257</v>
      </c>
      <c r="J16268" s="34">
        <v>247</v>
      </c>
      <c r="K16268" s="34">
        <v>206</v>
      </c>
      <c r="L16268" s="34">
        <v>264</v>
      </c>
      <c r="M16268" s="34">
        <v>187</v>
      </c>
    </row>
    <row r="16269" spans="1:13" x14ac:dyDescent="0.2">
      <c r="A16269" s="34" t="s">
        <v>117163</v>
      </c>
      <c r="B16269" s="34">
        <v>261</v>
      </c>
      <c r="C16269" s="34">
        <v>300</v>
      </c>
      <c r="D16269" s="34">
        <v>289</v>
      </c>
      <c r="E16269" s="34">
        <v>342</v>
      </c>
      <c r="F16269" s="34">
        <v>257</v>
      </c>
      <c r="G16269" s="34">
        <v>303</v>
      </c>
      <c r="H16269" s="34">
        <v>366</v>
      </c>
      <c r="I16269" s="34">
        <v>302</v>
      </c>
      <c r="J16269" s="34">
        <v>233</v>
      </c>
      <c r="K16269" s="34">
        <v>280</v>
      </c>
      <c r="L16269" s="34">
        <v>259</v>
      </c>
      <c r="M16269" s="34">
        <v>219</v>
      </c>
    </row>
    <row r="16270" spans="1:13" x14ac:dyDescent="0.2">
      <c r="A16270" s="34" t="s">
        <v>117164</v>
      </c>
      <c r="B16270" s="34">
        <v>383</v>
      </c>
      <c r="C16270" s="34">
        <v>383</v>
      </c>
      <c r="D16270" s="34">
        <v>371</v>
      </c>
      <c r="E16270" s="34">
        <v>437</v>
      </c>
      <c r="F16270" s="34">
        <v>371</v>
      </c>
      <c r="G16270" s="34">
        <v>311</v>
      </c>
      <c r="H16270" s="34">
        <v>416</v>
      </c>
      <c r="I16270" s="34">
        <v>375</v>
      </c>
      <c r="J16270" s="34">
        <v>431</v>
      </c>
      <c r="K16270" s="34">
        <v>351</v>
      </c>
      <c r="L16270" s="34">
        <v>357</v>
      </c>
      <c r="M16270" s="34">
        <v>295</v>
      </c>
    </row>
    <row r="16271" spans="1:13" x14ac:dyDescent="0.2">
      <c r="A16271" s="34" t="s">
        <v>117165</v>
      </c>
      <c r="B16271" s="34">
        <v>198</v>
      </c>
      <c r="C16271" s="34">
        <v>283</v>
      </c>
      <c r="D16271" s="34">
        <v>325</v>
      </c>
      <c r="E16271" s="34">
        <v>272</v>
      </c>
      <c r="F16271" s="34">
        <v>260</v>
      </c>
      <c r="G16271" s="34">
        <v>291</v>
      </c>
      <c r="H16271" s="34">
        <v>245</v>
      </c>
      <c r="I16271" s="34">
        <v>292</v>
      </c>
      <c r="J16271" s="34">
        <v>291</v>
      </c>
      <c r="K16271" s="34">
        <v>255</v>
      </c>
      <c r="L16271" s="34">
        <v>252</v>
      </c>
      <c r="M16271" s="34">
        <v>234</v>
      </c>
    </row>
    <row r="16272" spans="1:13" x14ac:dyDescent="0.2">
      <c r="A16272" s="34" t="s">
        <v>117166</v>
      </c>
      <c r="B16272" s="34">
        <v>325</v>
      </c>
      <c r="C16272" s="34">
        <v>303</v>
      </c>
      <c r="D16272" s="34">
        <v>390</v>
      </c>
      <c r="E16272" s="34">
        <v>317</v>
      </c>
      <c r="F16272" s="34">
        <v>302</v>
      </c>
      <c r="G16272" s="34">
        <v>239</v>
      </c>
      <c r="H16272" s="34">
        <v>381</v>
      </c>
      <c r="I16272" s="34">
        <v>300</v>
      </c>
      <c r="J16272" s="34">
        <v>377</v>
      </c>
      <c r="K16272" s="34">
        <v>280</v>
      </c>
      <c r="L16272" s="34">
        <v>282</v>
      </c>
      <c r="M16272" s="34">
        <v>270</v>
      </c>
    </row>
    <row r="16273" spans="1:13" x14ac:dyDescent="0.2">
      <c r="A16273" s="34" t="s">
        <v>117167</v>
      </c>
      <c r="B16273" s="34">
        <v>277</v>
      </c>
      <c r="C16273" s="34">
        <v>260</v>
      </c>
      <c r="D16273" s="34">
        <v>314</v>
      </c>
      <c r="E16273" s="34">
        <v>309</v>
      </c>
      <c r="F16273" s="34">
        <v>283</v>
      </c>
      <c r="G16273" s="34">
        <v>221</v>
      </c>
      <c r="H16273" s="34">
        <v>314</v>
      </c>
      <c r="I16273" s="34">
        <v>264</v>
      </c>
      <c r="J16273" s="34">
        <v>284</v>
      </c>
      <c r="K16273" s="34">
        <v>214</v>
      </c>
      <c r="L16273" s="34">
        <v>247</v>
      </c>
      <c r="M16273" s="34">
        <v>189</v>
      </c>
    </row>
    <row r="16274" spans="1:13" x14ac:dyDescent="0.2">
      <c r="A16274" s="34" t="s">
        <v>117168</v>
      </c>
      <c r="B16274" s="34">
        <v>209</v>
      </c>
      <c r="C16274" s="34">
        <v>323</v>
      </c>
      <c r="D16274" s="34">
        <v>389</v>
      </c>
      <c r="E16274" s="34">
        <v>359</v>
      </c>
      <c r="F16274" s="34">
        <v>317</v>
      </c>
      <c r="G16274" s="34">
        <v>314</v>
      </c>
      <c r="H16274" s="34">
        <v>293</v>
      </c>
      <c r="I16274" s="34">
        <v>280</v>
      </c>
      <c r="J16274" s="34">
        <v>293</v>
      </c>
      <c r="K16274" s="34">
        <v>259</v>
      </c>
      <c r="L16274" s="34">
        <v>263</v>
      </c>
      <c r="M16274" s="34">
        <v>226</v>
      </c>
    </row>
    <row r="16275" spans="1:13" x14ac:dyDescent="0.2">
      <c r="A16275" s="34" t="s">
        <v>117169</v>
      </c>
      <c r="B16275" s="34">
        <v>76</v>
      </c>
      <c r="C16275" s="34">
        <v>149</v>
      </c>
      <c r="D16275" s="34">
        <v>71</v>
      </c>
      <c r="E16275" s="34">
        <v>124</v>
      </c>
      <c r="F16275" s="34">
        <v>92</v>
      </c>
      <c r="G16275" s="34">
        <v>96</v>
      </c>
      <c r="H16275" s="34">
        <v>114</v>
      </c>
      <c r="I16275" s="34">
        <v>103</v>
      </c>
      <c r="J16275" s="34">
        <v>138</v>
      </c>
      <c r="K16275" s="34">
        <v>95</v>
      </c>
      <c r="L16275" s="34">
        <v>113</v>
      </c>
      <c r="M16275" s="34">
        <v>90</v>
      </c>
    </row>
    <row r="16276" spans="1:13" x14ac:dyDescent="0.2">
      <c r="A16276" s="34" t="s">
        <v>117170</v>
      </c>
      <c r="B16276" s="34">
        <v>263</v>
      </c>
      <c r="C16276" s="34">
        <v>251</v>
      </c>
      <c r="D16276" s="34">
        <v>255</v>
      </c>
      <c r="E16276" s="34">
        <v>255</v>
      </c>
      <c r="F16276" s="34">
        <v>202</v>
      </c>
      <c r="G16276" s="34">
        <v>216</v>
      </c>
      <c r="H16276" s="34">
        <v>234</v>
      </c>
      <c r="I16276" s="34">
        <v>276</v>
      </c>
      <c r="J16276" s="34">
        <v>249</v>
      </c>
      <c r="K16276" s="34">
        <v>205</v>
      </c>
      <c r="L16276" s="34">
        <v>279</v>
      </c>
      <c r="M16276" s="34">
        <v>200</v>
      </c>
    </row>
    <row r="16277" spans="1:13" x14ac:dyDescent="0.2">
      <c r="A16277" s="34" t="s">
        <v>117171</v>
      </c>
      <c r="B16277" s="34">
        <v>202</v>
      </c>
      <c r="C16277" s="34">
        <v>184</v>
      </c>
      <c r="D16277" s="34">
        <v>223</v>
      </c>
      <c r="E16277" s="34">
        <v>205</v>
      </c>
      <c r="F16277" s="34">
        <v>224</v>
      </c>
      <c r="G16277" s="34">
        <v>222</v>
      </c>
      <c r="H16277" s="34">
        <v>240</v>
      </c>
      <c r="I16277" s="34">
        <v>235</v>
      </c>
      <c r="J16277" s="34">
        <v>250</v>
      </c>
      <c r="K16277" s="34">
        <v>171</v>
      </c>
      <c r="L16277" s="34">
        <v>221</v>
      </c>
      <c r="M16277" s="34">
        <v>168</v>
      </c>
    </row>
    <row r="16278" spans="1:13" x14ac:dyDescent="0.2">
      <c r="A16278" s="34" t="s">
        <v>117172</v>
      </c>
      <c r="B16278" s="34">
        <v>376</v>
      </c>
      <c r="C16278" s="34">
        <v>295</v>
      </c>
      <c r="D16278" s="34">
        <v>306</v>
      </c>
      <c r="E16278" s="34">
        <v>286</v>
      </c>
      <c r="F16278" s="34">
        <v>252</v>
      </c>
      <c r="G16278" s="34">
        <v>302</v>
      </c>
      <c r="H16278" s="34">
        <v>329</v>
      </c>
      <c r="I16278" s="34">
        <v>295</v>
      </c>
      <c r="J16278" s="34">
        <v>272</v>
      </c>
      <c r="K16278" s="34">
        <v>256</v>
      </c>
      <c r="L16278" s="34">
        <v>257</v>
      </c>
      <c r="M16278" s="34">
        <v>233</v>
      </c>
    </row>
    <row r="16279" spans="1:13" x14ac:dyDescent="0.2">
      <c r="A16279" s="34" t="s">
        <v>117173</v>
      </c>
      <c r="B16279" s="34">
        <v>299</v>
      </c>
      <c r="C16279" s="34">
        <v>290</v>
      </c>
      <c r="D16279" s="34">
        <v>351</v>
      </c>
      <c r="E16279" s="34">
        <v>351</v>
      </c>
      <c r="F16279" s="34">
        <v>296</v>
      </c>
      <c r="G16279" s="34">
        <v>266</v>
      </c>
      <c r="H16279" s="34">
        <v>411</v>
      </c>
      <c r="I16279" s="34">
        <v>303</v>
      </c>
      <c r="J16279" s="34">
        <v>341</v>
      </c>
      <c r="K16279" s="34">
        <v>283</v>
      </c>
      <c r="L16279" s="34">
        <v>371</v>
      </c>
      <c r="M16279" s="34">
        <v>226</v>
      </c>
    </row>
    <row r="16280" spans="1:13" x14ac:dyDescent="0.2">
      <c r="A16280" s="34" t="s">
        <v>117174</v>
      </c>
      <c r="B16280" s="34">
        <v>522</v>
      </c>
      <c r="C16280" s="34">
        <v>471</v>
      </c>
      <c r="D16280" s="34">
        <v>585</v>
      </c>
      <c r="E16280" s="34">
        <v>556</v>
      </c>
      <c r="F16280" s="34">
        <v>514</v>
      </c>
      <c r="G16280" s="34">
        <v>472</v>
      </c>
      <c r="H16280" s="34">
        <v>555</v>
      </c>
      <c r="I16280" s="34">
        <v>538</v>
      </c>
      <c r="J16280" s="34">
        <v>537</v>
      </c>
      <c r="K16280" s="34">
        <v>433</v>
      </c>
      <c r="L16280" s="34">
        <v>583</v>
      </c>
      <c r="M16280" s="34">
        <v>449</v>
      </c>
    </row>
    <row r="16281" spans="1:13" x14ac:dyDescent="0.2">
      <c r="A16281" s="34" t="s">
        <v>117175</v>
      </c>
      <c r="B16281" s="34">
        <v>464</v>
      </c>
      <c r="C16281" s="34">
        <v>430</v>
      </c>
      <c r="D16281" s="34">
        <v>466</v>
      </c>
      <c r="E16281" s="34">
        <v>516</v>
      </c>
      <c r="F16281" s="34">
        <v>430</v>
      </c>
      <c r="G16281" s="34">
        <v>363</v>
      </c>
      <c r="H16281" s="34">
        <v>489</v>
      </c>
      <c r="I16281" s="34">
        <v>398</v>
      </c>
      <c r="J16281" s="34">
        <v>518</v>
      </c>
      <c r="K16281" s="34">
        <v>350</v>
      </c>
      <c r="L16281" s="34">
        <v>431</v>
      </c>
      <c r="M16281" s="34">
        <v>366</v>
      </c>
    </row>
    <row r="16282" spans="1:13" x14ac:dyDescent="0.2">
      <c r="A16282" s="34" t="s">
        <v>117176</v>
      </c>
      <c r="B16282" s="34">
        <v>1245</v>
      </c>
      <c r="C16282" s="34">
        <v>1060</v>
      </c>
      <c r="D16282" s="34">
        <v>1230</v>
      </c>
      <c r="E16282" s="34">
        <v>1100</v>
      </c>
      <c r="F16282" s="34">
        <v>1082</v>
      </c>
      <c r="G16282" s="34">
        <v>1002</v>
      </c>
      <c r="H16282" s="34">
        <v>1258</v>
      </c>
      <c r="I16282" s="34">
        <v>921</v>
      </c>
      <c r="J16282" s="34">
        <v>1260</v>
      </c>
      <c r="K16282" s="34">
        <v>858</v>
      </c>
      <c r="L16282" s="34">
        <v>1273</v>
      </c>
      <c r="M16282" s="34">
        <v>830</v>
      </c>
    </row>
    <row r="16283" spans="1:13" x14ac:dyDescent="0.2">
      <c r="A16283" s="34" t="s">
        <v>117177</v>
      </c>
      <c r="B16283" s="34">
        <v>235</v>
      </c>
      <c r="C16283" s="34">
        <v>310</v>
      </c>
      <c r="D16283" s="34">
        <v>284</v>
      </c>
      <c r="E16283" s="34">
        <v>371</v>
      </c>
      <c r="F16283" s="34">
        <v>253</v>
      </c>
      <c r="G16283" s="34">
        <v>350</v>
      </c>
      <c r="H16283" s="34">
        <v>319</v>
      </c>
      <c r="I16283" s="34">
        <v>422</v>
      </c>
      <c r="J16283" s="34">
        <v>316</v>
      </c>
      <c r="K16283" s="34">
        <v>273</v>
      </c>
      <c r="L16283" s="34">
        <v>287</v>
      </c>
      <c r="M16283" s="34">
        <v>257</v>
      </c>
    </row>
    <row r="16284" spans="1:13" x14ac:dyDescent="0.2">
      <c r="A16284" s="34" t="s">
        <v>117178</v>
      </c>
      <c r="B16284" s="34">
        <v>200</v>
      </c>
      <c r="C16284" s="34">
        <v>262</v>
      </c>
      <c r="D16284" s="34">
        <v>186</v>
      </c>
      <c r="E16284" s="34">
        <v>187</v>
      </c>
      <c r="F16284" s="34">
        <v>171</v>
      </c>
      <c r="G16284" s="34">
        <v>183</v>
      </c>
      <c r="H16284" s="34">
        <v>261</v>
      </c>
      <c r="I16284" s="34">
        <v>200</v>
      </c>
      <c r="J16284" s="34">
        <v>224</v>
      </c>
      <c r="K16284" s="34">
        <v>148</v>
      </c>
      <c r="L16284" s="34">
        <v>191</v>
      </c>
      <c r="M16284" s="34">
        <v>166</v>
      </c>
    </row>
    <row r="16285" spans="1:13" x14ac:dyDescent="0.2">
      <c r="A16285" s="34" t="s">
        <v>117179</v>
      </c>
      <c r="B16285" s="34">
        <v>486</v>
      </c>
      <c r="C16285" s="34">
        <v>627</v>
      </c>
      <c r="D16285" s="34">
        <v>632</v>
      </c>
      <c r="E16285" s="34">
        <v>625</v>
      </c>
      <c r="F16285" s="34">
        <v>485</v>
      </c>
      <c r="G16285" s="34">
        <v>565</v>
      </c>
      <c r="H16285" s="34">
        <v>700</v>
      </c>
      <c r="I16285" s="34">
        <v>642</v>
      </c>
      <c r="J16285" s="34">
        <v>562</v>
      </c>
      <c r="K16285" s="34">
        <v>478</v>
      </c>
      <c r="L16285" s="34">
        <v>585</v>
      </c>
      <c r="M16285" s="34">
        <v>469</v>
      </c>
    </row>
    <row r="16286" spans="1:13" x14ac:dyDescent="0.2">
      <c r="A16286" s="34" t="s">
        <v>117180</v>
      </c>
      <c r="B16286" s="34">
        <v>378</v>
      </c>
      <c r="C16286" s="34">
        <v>372</v>
      </c>
      <c r="D16286" s="34">
        <v>406</v>
      </c>
      <c r="E16286" s="34">
        <v>356</v>
      </c>
      <c r="F16286" s="34">
        <v>346</v>
      </c>
      <c r="G16286" s="34">
        <v>356</v>
      </c>
      <c r="H16286" s="34">
        <v>483</v>
      </c>
      <c r="I16286" s="34">
        <v>412</v>
      </c>
      <c r="J16286" s="34">
        <v>418</v>
      </c>
      <c r="K16286" s="34">
        <v>302</v>
      </c>
      <c r="L16286" s="34">
        <v>401</v>
      </c>
      <c r="M16286" s="34">
        <v>276</v>
      </c>
    </row>
    <row r="16287" spans="1:13" x14ac:dyDescent="0.2">
      <c r="A16287" s="34" t="s">
        <v>117181</v>
      </c>
      <c r="B16287" s="34">
        <v>270</v>
      </c>
      <c r="C16287" s="34">
        <v>312</v>
      </c>
      <c r="D16287" s="34">
        <v>288</v>
      </c>
      <c r="E16287" s="34">
        <v>332</v>
      </c>
      <c r="F16287" s="34">
        <v>295</v>
      </c>
      <c r="G16287" s="34">
        <v>289</v>
      </c>
      <c r="H16287" s="34">
        <v>325</v>
      </c>
      <c r="I16287" s="34">
        <v>298</v>
      </c>
      <c r="J16287" s="34">
        <v>365</v>
      </c>
      <c r="K16287" s="34">
        <v>274</v>
      </c>
      <c r="L16287" s="34">
        <v>275</v>
      </c>
      <c r="M16287" s="34">
        <v>247</v>
      </c>
    </row>
    <row r="16288" spans="1:13" x14ac:dyDescent="0.2">
      <c r="A16288" s="34" t="s">
        <v>117182</v>
      </c>
      <c r="B16288" s="34">
        <v>279</v>
      </c>
      <c r="C16288" s="34">
        <v>238</v>
      </c>
      <c r="D16288" s="34">
        <v>373</v>
      </c>
      <c r="E16288" s="34">
        <v>310</v>
      </c>
      <c r="F16288" s="34">
        <v>222</v>
      </c>
      <c r="G16288" s="34">
        <v>261</v>
      </c>
      <c r="H16288" s="34">
        <v>309</v>
      </c>
      <c r="I16288" s="34">
        <v>285</v>
      </c>
      <c r="J16288" s="34">
        <v>310</v>
      </c>
      <c r="K16288" s="34">
        <v>238</v>
      </c>
      <c r="L16288" s="34">
        <v>271</v>
      </c>
      <c r="M16288" s="34">
        <v>211</v>
      </c>
    </row>
    <row r="16289" spans="1:13" x14ac:dyDescent="0.2">
      <c r="A16289" s="34" t="s">
        <v>117183</v>
      </c>
      <c r="B16289" s="34">
        <v>245</v>
      </c>
      <c r="C16289" s="34">
        <v>292</v>
      </c>
      <c r="D16289" s="34">
        <v>320</v>
      </c>
      <c r="E16289" s="34">
        <v>358</v>
      </c>
      <c r="F16289" s="34">
        <v>248</v>
      </c>
      <c r="G16289" s="34">
        <v>279</v>
      </c>
      <c r="H16289" s="34">
        <v>315</v>
      </c>
      <c r="I16289" s="34">
        <v>334</v>
      </c>
      <c r="J16289" s="34">
        <v>311</v>
      </c>
      <c r="K16289" s="34">
        <v>255</v>
      </c>
      <c r="L16289" s="34">
        <v>291</v>
      </c>
      <c r="M16289" s="34">
        <v>249</v>
      </c>
    </row>
    <row r="16290" spans="1:13" x14ac:dyDescent="0.2">
      <c r="A16290" s="34" t="s">
        <v>117184</v>
      </c>
      <c r="B16290" s="34">
        <v>213</v>
      </c>
      <c r="C16290" s="34">
        <v>322</v>
      </c>
      <c r="D16290" s="34">
        <v>269</v>
      </c>
      <c r="E16290" s="34">
        <v>298</v>
      </c>
      <c r="F16290" s="34">
        <v>215</v>
      </c>
      <c r="G16290" s="34">
        <v>321</v>
      </c>
      <c r="H16290" s="34">
        <v>316</v>
      </c>
      <c r="I16290" s="34">
        <v>297</v>
      </c>
      <c r="J16290" s="34">
        <v>258</v>
      </c>
      <c r="K16290" s="34">
        <v>253</v>
      </c>
      <c r="L16290" s="34">
        <v>228</v>
      </c>
      <c r="M16290" s="34">
        <v>242</v>
      </c>
    </row>
    <row r="16291" spans="1:13" x14ac:dyDescent="0.2">
      <c r="A16291" s="34" t="s">
        <v>117185</v>
      </c>
      <c r="B16291" s="34">
        <v>424</v>
      </c>
      <c r="C16291" s="34">
        <v>545</v>
      </c>
      <c r="D16291" s="34">
        <v>485</v>
      </c>
      <c r="E16291" s="34">
        <v>559</v>
      </c>
      <c r="F16291" s="34">
        <v>467</v>
      </c>
      <c r="G16291" s="34">
        <v>430</v>
      </c>
      <c r="H16291" s="34">
        <v>477</v>
      </c>
      <c r="I16291" s="34">
        <v>447</v>
      </c>
      <c r="J16291" s="34">
        <v>514</v>
      </c>
      <c r="K16291" s="34">
        <v>441</v>
      </c>
      <c r="L16291" s="34">
        <v>484</v>
      </c>
      <c r="M16291" s="34">
        <v>357</v>
      </c>
    </row>
    <row r="16292" spans="1:13" x14ac:dyDescent="0.2">
      <c r="A16292" s="34" t="s">
        <v>117186</v>
      </c>
      <c r="B16292" s="34">
        <v>542</v>
      </c>
      <c r="C16292" s="34">
        <v>658</v>
      </c>
      <c r="D16292" s="34">
        <v>676</v>
      </c>
      <c r="E16292" s="34">
        <v>598</v>
      </c>
      <c r="F16292" s="34">
        <v>633</v>
      </c>
      <c r="G16292" s="34">
        <v>554</v>
      </c>
      <c r="H16292" s="34">
        <v>695</v>
      </c>
      <c r="I16292" s="34">
        <v>614</v>
      </c>
      <c r="J16292" s="34">
        <v>722</v>
      </c>
      <c r="K16292" s="34">
        <v>522</v>
      </c>
      <c r="L16292" s="34">
        <v>596</v>
      </c>
      <c r="M16292" s="34">
        <v>397</v>
      </c>
    </row>
    <row r="16293" spans="1:13" x14ac:dyDescent="0.2">
      <c r="A16293" s="34" t="s">
        <v>117187</v>
      </c>
      <c r="B16293" s="34">
        <v>525</v>
      </c>
      <c r="C16293" s="34">
        <v>584</v>
      </c>
      <c r="D16293" s="34">
        <v>588</v>
      </c>
      <c r="E16293" s="34">
        <v>627</v>
      </c>
      <c r="F16293" s="34">
        <v>525</v>
      </c>
      <c r="G16293" s="34">
        <v>542</v>
      </c>
      <c r="H16293" s="34">
        <v>665</v>
      </c>
      <c r="I16293" s="34">
        <v>531</v>
      </c>
      <c r="J16293" s="34">
        <v>613</v>
      </c>
      <c r="K16293" s="34">
        <v>475</v>
      </c>
      <c r="L16293" s="34">
        <v>602</v>
      </c>
      <c r="M16293" s="34">
        <v>452</v>
      </c>
    </row>
    <row r="16294" spans="1:13" x14ac:dyDescent="0.2">
      <c r="A16294" s="34" t="s">
        <v>117188</v>
      </c>
      <c r="B16294" s="34">
        <v>174</v>
      </c>
      <c r="C16294" s="34">
        <v>197</v>
      </c>
      <c r="D16294" s="34">
        <v>158</v>
      </c>
      <c r="E16294" s="34">
        <v>256</v>
      </c>
      <c r="F16294" s="34">
        <v>140</v>
      </c>
      <c r="G16294" s="34">
        <v>205</v>
      </c>
      <c r="H16294" s="34">
        <v>205</v>
      </c>
      <c r="I16294" s="34">
        <v>179</v>
      </c>
      <c r="J16294" s="34">
        <v>219</v>
      </c>
      <c r="K16294" s="34">
        <v>191</v>
      </c>
      <c r="L16294" s="34">
        <v>131</v>
      </c>
      <c r="M16294" s="34">
        <v>192</v>
      </c>
    </row>
    <row r="16295" spans="1:13" x14ac:dyDescent="0.2">
      <c r="A16295" s="34" t="s">
        <v>117189</v>
      </c>
      <c r="B16295" s="34">
        <v>288</v>
      </c>
      <c r="C16295" s="34">
        <v>281</v>
      </c>
      <c r="D16295" s="34">
        <v>335</v>
      </c>
      <c r="E16295" s="34">
        <v>308</v>
      </c>
      <c r="F16295" s="34">
        <v>236</v>
      </c>
      <c r="G16295" s="34">
        <v>228</v>
      </c>
      <c r="H16295" s="34">
        <v>277</v>
      </c>
      <c r="I16295" s="34">
        <v>250</v>
      </c>
      <c r="J16295" s="34">
        <v>329</v>
      </c>
      <c r="K16295" s="34">
        <v>224</v>
      </c>
      <c r="L16295" s="34">
        <v>299</v>
      </c>
      <c r="M16295" s="34">
        <v>251</v>
      </c>
    </row>
    <row r="16296" spans="1:13" x14ac:dyDescent="0.2">
      <c r="A16296" s="34" t="s">
        <v>117190</v>
      </c>
      <c r="B16296" s="34">
        <v>171</v>
      </c>
      <c r="C16296" s="34">
        <v>203</v>
      </c>
      <c r="D16296" s="34">
        <v>254</v>
      </c>
      <c r="E16296" s="34">
        <v>220</v>
      </c>
      <c r="F16296" s="34">
        <v>156</v>
      </c>
      <c r="G16296" s="34">
        <v>185</v>
      </c>
      <c r="H16296" s="34">
        <v>224</v>
      </c>
      <c r="I16296" s="34">
        <v>239</v>
      </c>
      <c r="J16296" s="34">
        <v>208</v>
      </c>
      <c r="K16296" s="34">
        <v>188</v>
      </c>
      <c r="L16296" s="34">
        <v>200</v>
      </c>
      <c r="M16296" s="34">
        <v>151</v>
      </c>
    </row>
    <row r="16297" spans="1:13" x14ac:dyDescent="0.2">
      <c r="A16297" s="34" t="s">
        <v>117191</v>
      </c>
      <c r="B16297" s="34">
        <v>293</v>
      </c>
      <c r="C16297" s="34">
        <v>192</v>
      </c>
      <c r="D16297" s="34">
        <v>281</v>
      </c>
      <c r="E16297" s="34">
        <v>229</v>
      </c>
      <c r="F16297" s="34">
        <v>203</v>
      </c>
      <c r="G16297" s="34">
        <v>199</v>
      </c>
      <c r="H16297" s="34">
        <v>212</v>
      </c>
      <c r="I16297" s="34">
        <v>221</v>
      </c>
      <c r="J16297" s="34">
        <v>254</v>
      </c>
      <c r="K16297" s="34">
        <v>186</v>
      </c>
      <c r="L16297" s="34">
        <v>186</v>
      </c>
      <c r="M16297" s="34">
        <v>194</v>
      </c>
    </row>
    <row r="16298" spans="1:13" x14ac:dyDescent="0.2">
      <c r="A16298" s="34" t="s">
        <v>117192</v>
      </c>
      <c r="B16298" s="34">
        <v>200</v>
      </c>
      <c r="C16298" s="34">
        <v>273</v>
      </c>
      <c r="D16298" s="34">
        <v>209</v>
      </c>
      <c r="E16298" s="34">
        <v>308</v>
      </c>
      <c r="F16298" s="34">
        <v>225</v>
      </c>
      <c r="G16298" s="34">
        <v>211</v>
      </c>
      <c r="H16298" s="34">
        <v>219</v>
      </c>
      <c r="I16298" s="34">
        <v>262</v>
      </c>
      <c r="J16298" s="34">
        <v>241</v>
      </c>
      <c r="K16298" s="34">
        <v>225</v>
      </c>
      <c r="L16298" s="34">
        <v>199</v>
      </c>
      <c r="M16298" s="34">
        <v>172</v>
      </c>
    </row>
    <row r="16299" spans="1:13" x14ac:dyDescent="0.2">
      <c r="A16299" s="34" t="s">
        <v>117193</v>
      </c>
      <c r="B16299" s="34">
        <v>305</v>
      </c>
      <c r="C16299" s="34">
        <v>435</v>
      </c>
      <c r="D16299" s="34">
        <v>479</v>
      </c>
      <c r="E16299" s="34">
        <v>505</v>
      </c>
      <c r="F16299" s="34">
        <v>390</v>
      </c>
      <c r="G16299" s="34">
        <v>407</v>
      </c>
      <c r="H16299" s="34">
        <v>523</v>
      </c>
      <c r="I16299" s="34">
        <v>511</v>
      </c>
      <c r="J16299" s="34">
        <v>505</v>
      </c>
      <c r="K16299" s="34">
        <v>404</v>
      </c>
      <c r="L16299" s="34">
        <v>409</v>
      </c>
      <c r="M16299" s="34">
        <v>369</v>
      </c>
    </row>
    <row r="16300" spans="1:13" x14ac:dyDescent="0.2">
      <c r="A16300" s="34" t="s">
        <v>117194</v>
      </c>
      <c r="B16300" s="34">
        <v>217</v>
      </c>
      <c r="C16300" s="34">
        <v>222</v>
      </c>
      <c r="D16300" s="34">
        <v>177</v>
      </c>
      <c r="E16300" s="34">
        <v>251</v>
      </c>
      <c r="F16300" s="34">
        <v>165</v>
      </c>
      <c r="G16300" s="34">
        <v>260</v>
      </c>
      <c r="H16300" s="34">
        <v>192</v>
      </c>
      <c r="I16300" s="34">
        <v>254</v>
      </c>
      <c r="J16300" s="34">
        <v>170</v>
      </c>
      <c r="K16300" s="34">
        <v>175</v>
      </c>
      <c r="L16300" s="34">
        <v>178</v>
      </c>
      <c r="M16300" s="34">
        <v>190</v>
      </c>
    </row>
    <row r="16301" spans="1:13" x14ac:dyDescent="0.2">
      <c r="A16301" s="34" t="s">
        <v>117195</v>
      </c>
      <c r="B16301" s="34">
        <v>285</v>
      </c>
      <c r="C16301" s="34">
        <v>315</v>
      </c>
      <c r="D16301" s="34">
        <v>324</v>
      </c>
      <c r="E16301" s="34">
        <v>322</v>
      </c>
      <c r="F16301" s="34">
        <v>272</v>
      </c>
      <c r="G16301" s="34">
        <v>291</v>
      </c>
      <c r="H16301" s="34">
        <v>339</v>
      </c>
      <c r="I16301" s="34">
        <v>285</v>
      </c>
      <c r="J16301" s="34">
        <v>318</v>
      </c>
      <c r="K16301" s="34">
        <v>255</v>
      </c>
      <c r="L16301" s="34">
        <v>291</v>
      </c>
      <c r="M16301" s="34">
        <v>235</v>
      </c>
    </row>
    <row r="16302" spans="1:13" x14ac:dyDescent="0.2">
      <c r="A16302" s="34" t="s">
        <v>117196</v>
      </c>
      <c r="B16302" s="34">
        <v>598</v>
      </c>
      <c r="C16302" s="34">
        <v>544</v>
      </c>
      <c r="D16302" s="34">
        <v>560</v>
      </c>
      <c r="E16302" s="34">
        <v>628</v>
      </c>
      <c r="F16302" s="34">
        <v>557</v>
      </c>
      <c r="G16302" s="34">
        <v>508</v>
      </c>
      <c r="H16302" s="34">
        <v>635</v>
      </c>
      <c r="I16302" s="34">
        <v>506</v>
      </c>
      <c r="J16302" s="34">
        <v>621</v>
      </c>
      <c r="K16302" s="34">
        <v>441</v>
      </c>
      <c r="L16302" s="34">
        <v>564</v>
      </c>
      <c r="M16302" s="34">
        <v>484</v>
      </c>
    </row>
    <row r="16303" spans="1:13" x14ac:dyDescent="0.2">
      <c r="A16303" s="34" t="s">
        <v>117197</v>
      </c>
      <c r="B16303" s="34">
        <v>1219</v>
      </c>
      <c r="C16303" s="34">
        <v>1155</v>
      </c>
      <c r="D16303" s="34">
        <v>1139</v>
      </c>
      <c r="E16303" s="34">
        <v>1324</v>
      </c>
      <c r="F16303" s="34">
        <v>1069</v>
      </c>
      <c r="G16303" s="34">
        <v>1058</v>
      </c>
      <c r="H16303" s="34">
        <v>1085</v>
      </c>
      <c r="I16303" s="34">
        <v>1161</v>
      </c>
      <c r="J16303" s="34">
        <v>1093</v>
      </c>
      <c r="K16303" s="34">
        <v>974</v>
      </c>
      <c r="L16303" s="34">
        <v>1062</v>
      </c>
      <c r="M16303" s="34">
        <v>891</v>
      </c>
    </row>
    <row r="16304" spans="1:13" x14ac:dyDescent="0.2">
      <c r="A16304" s="34" t="s">
        <v>117198</v>
      </c>
      <c r="B16304" s="34">
        <v>352</v>
      </c>
      <c r="C16304" s="34">
        <v>410</v>
      </c>
      <c r="D16304" s="34">
        <v>391</v>
      </c>
      <c r="E16304" s="34">
        <v>397</v>
      </c>
      <c r="F16304" s="34">
        <v>395</v>
      </c>
      <c r="G16304" s="34">
        <v>413</v>
      </c>
      <c r="H16304" s="34">
        <v>413</v>
      </c>
      <c r="I16304" s="34">
        <v>448</v>
      </c>
      <c r="J16304" s="34">
        <v>410</v>
      </c>
      <c r="K16304" s="34">
        <v>366</v>
      </c>
      <c r="L16304" s="34">
        <v>473</v>
      </c>
      <c r="M16304" s="34">
        <v>344</v>
      </c>
    </row>
    <row r="16305" spans="1:13" x14ac:dyDescent="0.2">
      <c r="A16305" s="34" t="s">
        <v>117199</v>
      </c>
      <c r="B16305" s="34">
        <v>627</v>
      </c>
      <c r="C16305" s="34">
        <v>576</v>
      </c>
      <c r="D16305" s="34">
        <v>625</v>
      </c>
      <c r="E16305" s="34">
        <v>606</v>
      </c>
      <c r="F16305" s="34">
        <v>530</v>
      </c>
      <c r="G16305" s="34">
        <v>552</v>
      </c>
      <c r="H16305" s="34">
        <v>701</v>
      </c>
      <c r="I16305" s="34">
        <v>566</v>
      </c>
      <c r="J16305" s="34">
        <v>605</v>
      </c>
      <c r="K16305" s="34">
        <v>519</v>
      </c>
      <c r="L16305" s="34">
        <v>545</v>
      </c>
      <c r="M16305" s="34">
        <v>451</v>
      </c>
    </row>
    <row r="16306" spans="1:13" x14ac:dyDescent="0.2">
      <c r="A16306" s="34" t="s">
        <v>117200</v>
      </c>
      <c r="B16306" s="34">
        <v>524</v>
      </c>
      <c r="C16306" s="34">
        <v>465</v>
      </c>
      <c r="D16306" s="34">
        <v>515</v>
      </c>
      <c r="E16306" s="34">
        <v>613</v>
      </c>
      <c r="F16306" s="34">
        <v>450</v>
      </c>
      <c r="G16306" s="34">
        <v>517</v>
      </c>
      <c r="H16306" s="34">
        <v>524</v>
      </c>
      <c r="I16306" s="34">
        <v>508</v>
      </c>
      <c r="J16306" s="34">
        <v>561</v>
      </c>
      <c r="K16306" s="34">
        <v>407</v>
      </c>
      <c r="L16306" s="34">
        <v>552</v>
      </c>
      <c r="M16306" s="34">
        <v>412</v>
      </c>
    </row>
    <row r="16307" spans="1:13" x14ac:dyDescent="0.2">
      <c r="A16307" s="34" t="s">
        <v>117201</v>
      </c>
      <c r="B16307" s="34">
        <v>318</v>
      </c>
      <c r="C16307" s="34">
        <v>313</v>
      </c>
      <c r="D16307" s="34">
        <v>369</v>
      </c>
      <c r="E16307" s="34">
        <v>295</v>
      </c>
      <c r="F16307" s="34">
        <v>251</v>
      </c>
      <c r="G16307" s="34">
        <v>253</v>
      </c>
      <c r="H16307" s="34">
        <v>369</v>
      </c>
      <c r="I16307" s="34">
        <v>304</v>
      </c>
      <c r="J16307" s="34">
        <v>267</v>
      </c>
      <c r="K16307" s="34">
        <v>205</v>
      </c>
      <c r="L16307" s="34">
        <v>363</v>
      </c>
      <c r="M16307" s="34">
        <v>219</v>
      </c>
    </row>
    <row r="16308" spans="1:13" x14ac:dyDescent="0.2">
      <c r="A16308" s="34" t="s">
        <v>117202</v>
      </c>
      <c r="B16308" s="34">
        <v>241</v>
      </c>
      <c r="C16308" s="34">
        <v>237</v>
      </c>
      <c r="D16308" s="34">
        <v>287</v>
      </c>
      <c r="E16308" s="34">
        <v>288</v>
      </c>
      <c r="F16308" s="34">
        <v>282</v>
      </c>
      <c r="G16308" s="34">
        <v>213</v>
      </c>
      <c r="H16308" s="34">
        <v>297</v>
      </c>
      <c r="I16308" s="34">
        <v>245</v>
      </c>
      <c r="J16308" s="34">
        <v>302</v>
      </c>
      <c r="K16308" s="34">
        <v>239</v>
      </c>
      <c r="L16308" s="34">
        <v>260</v>
      </c>
      <c r="M16308" s="34">
        <v>206</v>
      </c>
    </row>
    <row r="16309" spans="1:13" x14ac:dyDescent="0.2">
      <c r="A16309" s="34" t="s">
        <v>117203</v>
      </c>
      <c r="B16309" s="34">
        <v>267</v>
      </c>
      <c r="C16309" s="34">
        <v>347</v>
      </c>
      <c r="D16309" s="34">
        <v>381</v>
      </c>
      <c r="E16309" s="34">
        <v>414</v>
      </c>
      <c r="F16309" s="34">
        <v>326</v>
      </c>
      <c r="G16309" s="34">
        <v>335</v>
      </c>
      <c r="H16309" s="34">
        <v>392</v>
      </c>
      <c r="I16309" s="34">
        <v>363</v>
      </c>
      <c r="J16309" s="34">
        <v>354</v>
      </c>
      <c r="K16309" s="34">
        <v>292</v>
      </c>
      <c r="L16309" s="34">
        <v>324</v>
      </c>
      <c r="M16309" s="34">
        <v>240</v>
      </c>
    </row>
    <row r="16310" spans="1:13" x14ac:dyDescent="0.2">
      <c r="A16310" s="34" t="s">
        <v>117204</v>
      </c>
      <c r="B16310" s="34">
        <v>107</v>
      </c>
      <c r="C16310" s="34">
        <v>129</v>
      </c>
      <c r="D16310" s="34">
        <v>118</v>
      </c>
      <c r="E16310" s="34">
        <v>134</v>
      </c>
      <c r="F16310" s="34">
        <v>105</v>
      </c>
      <c r="G16310" s="34">
        <v>85</v>
      </c>
      <c r="H16310" s="34">
        <v>97</v>
      </c>
      <c r="I16310" s="34">
        <v>105</v>
      </c>
      <c r="J16310" s="34">
        <v>90</v>
      </c>
      <c r="K16310" s="34">
        <v>71</v>
      </c>
      <c r="L16310" s="34">
        <v>114</v>
      </c>
      <c r="M16310" s="34">
        <v>63</v>
      </c>
    </row>
    <row r="16311" spans="1:13" x14ac:dyDescent="0.2">
      <c r="A16311" s="34" t="s">
        <v>117205</v>
      </c>
      <c r="B16311" s="34">
        <v>235</v>
      </c>
      <c r="C16311" s="34">
        <v>234</v>
      </c>
      <c r="D16311" s="34">
        <v>229</v>
      </c>
      <c r="E16311" s="34">
        <v>283</v>
      </c>
      <c r="F16311" s="34">
        <v>197</v>
      </c>
      <c r="G16311" s="34">
        <v>238</v>
      </c>
      <c r="H16311" s="34">
        <v>247</v>
      </c>
      <c r="I16311" s="34">
        <v>214</v>
      </c>
      <c r="J16311" s="34">
        <v>263</v>
      </c>
      <c r="K16311" s="34">
        <v>196</v>
      </c>
      <c r="L16311" s="34">
        <v>263</v>
      </c>
      <c r="M16311" s="34">
        <v>210</v>
      </c>
    </row>
    <row r="16312" spans="1:13" x14ac:dyDescent="0.2">
      <c r="A16312" s="34" t="s">
        <v>117206</v>
      </c>
      <c r="B16312" s="34">
        <v>194</v>
      </c>
      <c r="C16312" s="34">
        <v>147</v>
      </c>
      <c r="D16312" s="34">
        <v>160</v>
      </c>
      <c r="E16312" s="34">
        <v>185</v>
      </c>
      <c r="F16312" s="34">
        <v>181</v>
      </c>
      <c r="G16312" s="34">
        <v>116</v>
      </c>
      <c r="H16312" s="34">
        <v>225</v>
      </c>
      <c r="I16312" s="34">
        <v>174</v>
      </c>
      <c r="J16312" s="34">
        <v>142</v>
      </c>
      <c r="K16312" s="34">
        <v>126</v>
      </c>
      <c r="L16312" s="34">
        <v>167</v>
      </c>
      <c r="M16312" s="34">
        <v>108</v>
      </c>
    </row>
    <row r="16313" spans="1:13" x14ac:dyDescent="0.2">
      <c r="A16313" s="34" t="s">
        <v>117207</v>
      </c>
      <c r="B16313" s="34">
        <v>231</v>
      </c>
      <c r="C16313" s="34">
        <v>226</v>
      </c>
      <c r="D16313" s="34">
        <v>196</v>
      </c>
      <c r="E16313" s="34">
        <v>193</v>
      </c>
      <c r="F16313" s="34">
        <v>244</v>
      </c>
      <c r="G16313" s="34">
        <v>220</v>
      </c>
      <c r="H16313" s="34">
        <v>243</v>
      </c>
      <c r="I16313" s="34">
        <v>238</v>
      </c>
      <c r="J16313" s="34">
        <v>236</v>
      </c>
      <c r="K16313" s="34">
        <v>187</v>
      </c>
      <c r="L16313" s="34">
        <v>237</v>
      </c>
      <c r="M16313" s="34">
        <v>213</v>
      </c>
    </row>
    <row r="16314" spans="1:13" x14ac:dyDescent="0.2">
      <c r="A16314" s="34" t="s">
        <v>117208</v>
      </c>
      <c r="B16314" s="34">
        <v>246</v>
      </c>
      <c r="C16314" s="34">
        <v>247</v>
      </c>
      <c r="D16314" s="34">
        <v>244</v>
      </c>
      <c r="E16314" s="34">
        <v>221</v>
      </c>
      <c r="F16314" s="34">
        <v>179</v>
      </c>
      <c r="G16314" s="34">
        <v>197</v>
      </c>
      <c r="H16314" s="34">
        <v>276</v>
      </c>
      <c r="I16314" s="34">
        <v>228</v>
      </c>
      <c r="J16314" s="34">
        <v>272</v>
      </c>
      <c r="K16314" s="34">
        <v>166</v>
      </c>
      <c r="L16314" s="34">
        <v>217</v>
      </c>
      <c r="M16314" s="34">
        <v>172</v>
      </c>
    </row>
    <row r="16315" spans="1:13" x14ac:dyDescent="0.2">
      <c r="A16315" s="34" t="s">
        <v>117209</v>
      </c>
      <c r="B16315" s="34">
        <v>196</v>
      </c>
      <c r="C16315" s="34">
        <v>207</v>
      </c>
      <c r="D16315" s="34">
        <v>271</v>
      </c>
      <c r="E16315" s="34">
        <v>191</v>
      </c>
      <c r="F16315" s="34">
        <v>176</v>
      </c>
      <c r="G16315" s="34">
        <v>186</v>
      </c>
      <c r="H16315" s="34">
        <v>282</v>
      </c>
      <c r="I16315" s="34">
        <v>200</v>
      </c>
      <c r="J16315" s="34">
        <v>238</v>
      </c>
      <c r="K16315" s="34">
        <v>139</v>
      </c>
      <c r="L16315" s="34">
        <v>204</v>
      </c>
      <c r="M16315" s="34">
        <v>179</v>
      </c>
    </row>
    <row r="16316" spans="1:13" x14ac:dyDescent="0.2">
      <c r="A16316" s="34" t="s">
        <v>117210</v>
      </c>
      <c r="B16316" s="34">
        <v>371</v>
      </c>
      <c r="C16316" s="34">
        <v>332</v>
      </c>
      <c r="D16316" s="34">
        <v>376</v>
      </c>
      <c r="E16316" s="34">
        <v>319</v>
      </c>
      <c r="F16316" s="34">
        <v>341</v>
      </c>
      <c r="G16316" s="34">
        <v>288</v>
      </c>
      <c r="H16316" s="34">
        <v>358</v>
      </c>
      <c r="I16316" s="34">
        <v>325</v>
      </c>
      <c r="J16316" s="34">
        <v>384</v>
      </c>
      <c r="K16316" s="34">
        <v>272</v>
      </c>
      <c r="L16316" s="34">
        <v>380</v>
      </c>
      <c r="M16316" s="34">
        <v>264</v>
      </c>
    </row>
    <row r="16317" spans="1:13" x14ac:dyDescent="0.2">
      <c r="A16317" s="34" t="s">
        <v>117211</v>
      </c>
      <c r="B16317" s="34">
        <v>322</v>
      </c>
      <c r="C16317" s="34">
        <v>308</v>
      </c>
      <c r="D16317" s="34">
        <v>447</v>
      </c>
      <c r="E16317" s="34">
        <v>422</v>
      </c>
      <c r="F16317" s="34">
        <v>344</v>
      </c>
      <c r="G16317" s="34">
        <v>387</v>
      </c>
      <c r="H16317" s="34">
        <v>407</v>
      </c>
      <c r="I16317" s="34">
        <v>361</v>
      </c>
      <c r="J16317" s="34">
        <v>416</v>
      </c>
      <c r="K16317" s="34">
        <v>289</v>
      </c>
      <c r="L16317" s="34">
        <v>385</v>
      </c>
      <c r="M16317" s="34">
        <v>281</v>
      </c>
    </row>
    <row r="16318" spans="1:13" x14ac:dyDescent="0.2">
      <c r="A16318" s="34" t="s">
        <v>117212</v>
      </c>
      <c r="B16318" s="34">
        <v>81</v>
      </c>
      <c r="C16318" s="34">
        <v>101</v>
      </c>
      <c r="D16318" s="34">
        <v>156</v>
      </c>
      <c r="E16318" s="34">
        <v>105</v>
      </c>
      <c r="F16318" s="34">
        <v>129</v>
      </c>
      <c r="G16318" s="34">
        <v>81</v>
      </c>
      <c r="H16318" s="34">
        <v>121</v>
      </c>
      <c r="I16318" s="34">
        <v>105</v>
      </c>
      <c r="J16318" s="34">
        <v>91</v>
      </c>
      <c r="K16318" s="34">
        <v>93</v>
      </c>
      <c r="L16318" s="34">
        <v>111</v>
      </c>
      <c r="M16318" s="34">
        <v>77</v>
      </c>
    </row>
    <row r="16319" spans="1:13" x14ac:dyDescent="0.2">
      <c r="A16319" s="34" t="s">
        <v>117213</v>
      </c>
      <c r="B16319" s="34">
        <v>274</v>
      </c>
      <c r="C16319" s="34">
        <v>207</v>
      </c>
      <c r="D16319" s="34">
        <v>282</v>
      </c>
      <c r="E16319" s="34">
        <v>237</v>
      </c>
      <c r="F16319" s="34">
        <v>185</v>
      </c>
      <c r="G16319" s="34">
        <v>247</v>
      </c>
      <c r="H16319" s="34">
        <v>252</v>
      </c>
      <c r="I16319" s="34">
        <v>219</v>
      </c>
      <c r="J16319" s="34">
        <v>213</v>
      </c>
      <c r="K16319" s="34">
        <v>153</v>
      </c>
      <c r="L16319" s="34">
        <v>207</v>
      </c>
      <c r="M16319" s="34">
        <v>166</v>
      </c>
    </row>
    <row r="16320" spans="1:13" x14ac:dyDescent="0.2">
      <c r="A16320" s="34" t="s">
        <v>117214</v>
      </c>
      <c r="B16320" s="34">
        <v>245</v>
      </c>
      <c r="C16320" s="34">
        <v>318</v>
      </c>
      <c r="D16320" s="34">
        <v>310</v>
      </c>
      <c r="E16320" s="34">
        <v>263</v>
      </c>
      <c r="F16320" s="34">
        <v>290</v>
      </c>
      <c r="G16320" s="34">
        <v>221</v>
      </c>
      <c r="H16320" s="34">
        <v>455</v>
      </c>
      <c r="I16320" s="34">
        <v>260</v>
      </c>
      <c r="J16320" s="34">
        <v>360</v>
      </c>
      <c r="K16320" s="34">
        <v>245</v>
      </c>
      <c r="L16320" s="34">
        <v>306</v>
      </c>
      <c r="M16320" s="34">
        <v>238</v>
      </c>
    </row>
    <row r="16321" spans="1:13" x14ac:dyDescent="0.2">
      <c r="A16321" s="34" t="s">
        <v>117215</v>
      </c>
      <c r="B16321" s="34">
        <v>425</v>
      </c>
      <c r="C16321" s="34">
        <v>319</v>
      </c>
      <c r="D16321" s="34">
        <v>470</v>
      </c>
      <c r="E16321" s="34">
        <v>419</v>
      </c>
      <c r="F16321" s="34">
        <v>376</v>
      </c>
      <c r="G16321" s="34">
        <v>428</v>
      </c>
      <c r="H16321" s="34">
        <v>459</v>
      </c>
      <c r="I16321" s="34">
        <v>406</v>
      </c>
      <c r="J16321" s="34">
        <v>505</v>
      </c>
      <c r="K16321" s="34">
        <v>363</v>
      </c>
      <c r="L16321" s="34">
        <v>366</v>
      </c>
      <c r="M16321" s="34">
        <v>270</v>
      </c>
    </row>
    <row r="16322" spans="1:13" x14ac:dyDescent="0.2">
      <c r="A16322" s="34" t="s">
        <v>117216</v>
      </c>
      <c r="B16322" s="34">
        <v>326</v>
      </c>
      <c r="C16322" s="34">
        <v>367</v>
      </c>
      <c r="D16322" s="34">
        <v>331</v>
      </c>
      <c r="E16322" s="34">
        <v>323</v>
      </c>
      <c r="F16322" s="34">
        <v>277</v>
      </c>
      <c r="G16322" s="34">
        <v>345</v>
      </c>
      <c r="H16322" s="34">
        <v>302</v>
      </c>
      <c r="I16322" s="34">
        <v>390</v>
      </c>
      <c r="J16322" s="34">
        <v>343</v>
      </c>
      <c r="K16322" s="34">
        <v>292</v>
      </c>
      <c r="L16322" s="34">
        <v>281</v>
      </c>
      <c r="M16322" s="34">
        <v>265</v>
      </c>
    </row>
    <row r="16323" spans="1:13" x14ac:dyDescent="0.2">
      <c r="A16323" s="34" t="s">
        <v>117217</v>
      </c>
      <c r="B16323" s="34">
        <v>698</v>
      </c>
      <c r="C16323" s="34">
        <v>694</v>
      </c>
      <c r="D16323" s="34">
        <v>657</v>
      </c>
      <c r="E16323" s="34">
        <v>813</v>
      </c>
      <c r="F16323" s="34">
        <v>682</v>
      </c>
      <c r="G16323" s="34">
        <v>626</v>
      </c>
      <c r="H16323" s="34">
        <v>625</v>
      </c>
      <c r="I16323" s="34">
        <v>676</v>
      </c>
      <c r="J16323" s="34">
        <v>633</v>
      </c>
      <c r="K16323" s="34">
        <v>607</v>
      </c>
      <c r="L16323" s="34">
        <v>650</v>
      </c>
      <c r="M16323" s="34">
        <v>560</v>
      </c>
    </row>
    <row r="16324" spans="1:13" x14ac:dyDescent="0.2">
      <c r="A16324" s="34" t="s">
        <v>117218</v>
      </c>
      <c r="B16324" s="34">
        <v>1189</v>
      </c>
      <c r="C16324" s="34">
        <v>984</v>
      </c>
      <c r="D16324" s="34">
        <v>1057</v>
      </c>
      <c r="E16324" s="34">
        <v>1081</v>
      </c>
      <c r="F16324" s="34">
        <v>1000</v>
      </c>
      <c r="G16324" s="34">
        <v>1052</v>
      </c>
      <c r="H16324" s="34">
        <v>1189</v>
      </c>
      <c r="I16324" s="34">
        <v>1127</v>
      </c>
      <c r="J16324" s="34">
        <v>1168</v>
      </c>
      <c r="K16324" s="34">
        <v>897</v>
      </c>
      <c r="L16324" s="34">
        <v>1099</v>
      </c>
      <c r="M16324" s="34">
        <v>869</v>
      </c>
    </row>
    <row r="16325" spans="1:13" x14ac:dyDescent="0.2">
      <c r="A16325" s="34" t="s">
        <v>117219</v>
      </c>
      <c r="B16325" s="34">
        <v>461</v>
      </c>
      <c r="C16325" s="34">
        <v>584</v>
      </c>
      <c r="D16325" s="34">
        <v>430</v>
      </c>
      <c r="E16325" s="34">
        <v>729</v>
      </c>
      <c r="F16325" s="34">
        <v>410</v>
      </c>
      <c r="G16325" s="34">
        <v>571</v>
      </c>
      <c r="H16325" s="34">
        <v>449</v>
      </c>
      <c r="I16325" s="34">
        <v>692</v>
      </c>
      <c r="J16325" s="34">
        <v>479</v>
      </c>
      <c r="K16325" s="34">
        <v>503</v>
      </c>
      <c r="L16325" s="34">
        <v>445</v>
      </c>
      <c r="M16325" s="34">
        <v>507</v>
      </c>
    </row>
    <row r="16326" spans="1:13" x14ac:dyDescent="0.2">
      <c r="A16326" s="34" t="s">
        <v>117220</v>
      </c>
      <c r="B16326" s="34">
        <v>396</v>
      </c>
      <c r="C16326" s="34">
        <v>437</v>
      </c>
      <c r="D16326" s="34">
        <v>438</v>
      </c>
      <c r="E16326" s="34">
        <v>510</v>
      </c>
      <c r="F16326" s="34">
        <v>345</v>
      </c>
      <c r="G16326" s="34">
        <v>372</v>
      </c>
      <c r="H16326" s="34">
        <v>450</v>
      </c>
      <c r="I16326" s="34">
        <v>428</v>
      </c>
      <c r="J16326" s="34">
        <v>508</v>
      </c>
      <c r="K16326" s="34">
        <v>336</v>
      </c>
      <c r="L16326" s="34">
        <v>428</v>
      </c>
      <c r="M16326" s="34">
        <v>340</v>
      </c>
    </row>
    <row r="16327" spans="1:13" x14ac:dyDescent="0.2">
      <c r="A16327" s="34" t="s">
        <v>117221</v>
      </c>
      <c r="B16327" s="34">
        <v>609</v>
      </c>
      <c r="C16327" s="34">
        <v>679</v>
      </c>
      <c r="D16327" s="34">
        <v>684</v>
      </c>
      <c r="E16327" s="34">
        <v>733</v>
      </c>
      <c r="F16327" s="34">
        <v>589</v>
      </c>
      <c r="G16327" s="34">
        <v>585</v>
      </c>
      <c r="H16327" s="34">
        <v>590</v>
      </c>
      <c r="I16327" s="34">
        <v>588</v>
      </c>
      <c r="J16327" s="34">
        <v>680</v>
      </c>
      <c r="K16327" s="34">
        <v>454</v>
      </c>
      <c r="L16327" s="34">
        <v>612</v>
      </c>
      <c r="M16327" s="34">
        <v>495</v>
      </c>
    </row>
    <row r="16328" spans="1:13" x14ac:dyDescent="0.2">
      <c r="A16328" s="34" t="s">
        <v>117222</v>
      </c>
      <c r="B16328" s="34">
        <v>322</v>
      </c>
      <c r="C16328" s="34">
        <v>321</v>
      </c>
      <c r="D16328" s="34">
        <v>400</v>
      </c>
      <c r="E16328" s="34">
        <v>321</v>
      </c>
      <c r="F16328" s="34">
        <v>276</v>
      </c>
      <c r="G16328" s="34">
        <v>288</v>
      </c>
      <c r="H16328" s="34">
        <v>343</v>
      </c>
      <c r="I16328" s="34">
        <v>306</v>
      </c>
      <c r="J16328" s="34">
        <v>334</v>
      </c>
      <c r="K16328" s="34">
        <v>294</v>
      </c>
      <c r="L16328" s="34">
        <v>310</v>
      </c>
      <c r="M16328" s="34">
        <v>209</v>
      </c>
    </row>
    <row r="16329" spans="1:13" x14ac:dyDescent="0.2">
      <c r="A16329" s="34" t="s">
        <v>117223</v>
      </c>
      <c r="B16329" s="34">
        <v>253</v>
      </c>
      <c r="C16329" s="34">
        <v>285</v>
      </c>
      <c r="D16329" s="34">
        <v>278</v>
      </c>
      <c r="E16329" s="34">
        <v>282</v>
      </c>
      <c r="F16329" s="34">
        <v>243</v>
      </c>
      <c r="G16329" s="34">
        <v>250</v>
      </c>
      <c r="H16329" s="34">
        <v>296</v>
      </c>
      <c r="I16329" s="34">
        <v>255</v>
      </c>
      <c r="J16329" s="34">
        <v>316</v>
      </c>
      <c r="K16329" s="34">
        <v>220</v>
      </c>
      <c r="L16329" s="34">
        <v>284</v>
      </c>
      <c r="M16329" s="34">
        <v>197</v>
      </c>
    </row>
    <row r="16330" spans="1:13" x14ac:dyDescent="0.2">
      <c r="A16330" s="34" t="s">
        <v>117224</v>
      </c>
      <c r="B16330" s="34">
        <v>289</v>
      </c>
      <c r="C16330" s="34">
        <v>300</v>
      </c>
      <c r="D16330" s="34">
        <v>294</v>
      </c>
      <c r="E16330" s="34">
        <v>254</v>
      </c>
      <c r="F16330" s="34">
        <v>291</v>
      </c>
      <c r="G16330" s="34">
        <v>202</v>
      </c>
      <c r="H16330" s="34">
        <v>310</v>
      </c>
      <c r="I16330" s="34">
        <v>240</v>
      </c>
      <c r="J16330" s="34">
        <v>275</v>
      </c>
      <c r="K16330" s="34">
        <v>223</v>
      </c>
      <c r="L16330" s="34">
        <v>224</v>
      </c>
      <c r="M16330" s="34">
        <v>182</v>
      </c>
    </row>
    <row r="16331" spans="1:13" x14ac:dyDescent="0.2">
      <c r="A16331" s="34" t="s">
        <v>117225</v>
      </c>
      <c r="B16331" s="34">
        <v>270</v>
      </c>
      <c r="C16331" s="34">
        <v>168</v>
      </c>
      <c r="D16331" s="34">
        <v>205</v>
      </c>
      <c r="E16331" s="34">
        <v>242</v>
      </c>
      <c r="F16331" s="34">
        <v>171</v>
      </c>
      <c r="G16331" s="34">
        <v>169</v>
      </c>
      <c r="H16331" s="34">
        <v>197</v>
      </c>
      <c r="I16331" s="34">
        <v>208</v>
      </c>
      <c r="J16331" s="34">
        <v>177</v>
      </c>
      <c r="K16331" s="34">
        <v>197</v>
      </c>
      <c r="L16331" s="34">
        <v>175</v>
      </c>
      <c r="M16331" s="34">
        <v>179</v>
      </c>
    </row>
    <row r="16332" spans="1:13" x14ac:dyDescent="0.2">
      <c r="A16332" s="34" t="s">
        <v>117226</v>
      </c>
      <c r="B16332" s="34">
        <v>428</v>
      </c>
      <c r="C16332" s="34">
        <v>407</v>
      </c>
      <c r="D16332" s="34">
        <v>467</v>
      </c>
      <c r="E16332" s="34">
        <v>418</v>
      </c>
      <c r="F16332" s="34">
        <v>466</v>
      </c>
      <c r="G16332" s="34">
        <v>343</v>
      </c>
      <c r="H16332" s="34">
        <v>494</v>
      </c>
      <c r="I16332" s="34">
        <v>389</v>
      </c>
      <c r="J16332" s="34">
        <v>422</v>
      </c>
      <c r="K16332" s="34">
        <v>282</v>
      </c>
      <c r="L16332" s="34">
        <v>507</v>
      </c>
      <c r="M16332" s="34">
        <v>290</v>
      </c>
    </row>
    <row r="16333" spans="1:13" x14ac:dyDescent="0.2">
      <c r="A16333" s="34" t="s">
        <v>117227</v>
      </c>
      <c r="B16333" s="34">
        <v>248</v>
      </c>
      <c r="C16333" s="34">
        <v>211</v>
      </c>
      <c r="D16333" s="34">
        <v>270</v>
      </c>
      <c r="E16333" s="34">
        <v>237</v>
      </c>
      <c r="F16333" s="34">
        <v>209</v>
      </c>
      <c r="G16333" s="34">
        <v>224</v>
      </c>
      <c r="H16333" s="34">
        <v>210</v>
      </c>
      <c r="I16333" s="34">
        <v>231</v>
      </c>
      <c r="J16333" s="34">
        <v>239</v>
      </c>
      <c r="K16333" s="34">
        <v>202</v>
      </c>
      <c r="L16333" s="34">
        <v>226</v>
      </c>
      <c r="M16333" s="34">
        <v>167</v>
      </c>
    </row>
    <row r="16334" spans="1:13" x14ac:dyDescent="0.2">
      <c r="A16334" s="34" t="s">
        <v>117228</v>
      </c>
      <c r="B16334" s="34">
        <v>245</v>
      </c>
      <c r="C16334" s="34">
        <v>243</v>
      </c>
      <c r="D16334" s="34">
        <v>277</v>
      </c>
      <c r="E16334" s="34">
        <v>304</v>
      </c>
      <c r="F16334" s="34">
        <v>219</v>
      </c>
      <c r="G16334" s="34">
        <v>255</v>
      </c>
      <c r="H16334" s="34">
        <v>271</v>
      </c>
      <c r="I16334" s="34">
        <v>238</v>
      </c>
      <c r="J16334" s="34">
        <v>231</v>
      </c>
      <c r="K16334" s="34">
        <v>237</v>
      </c>
      <c r="L16334" s="34">
        <v>231</v>
      </c>
      <c r="M16334" s="34">
        <v>190</v>
      </c>
    </row>
    <row r="16335" spans="1:13" x14ac:dyDescent="0.2">
      <c r="A16335" s="34" t="s">
        <v>117229</v>
      </c>
      <c r="B16335" s="34">
        <v>733</v>
      </c>
      <c r="C16335" s="34">
        <v>692</v>
      </c>
      <c r="D16335" s="34">
        <v>854</v>
      </c>
      <c r="E16335" s="34">
        <v>780</v>
      </c>
      <c r="F16335" s="34">
        <v>794</v>
      </c>
      <c r="G16335" s="34">
        <v>635</v>
      </c>
      <c r="H16335" s="34">
        <v>763</v>
      </c>
      <c r="I16335" s="34">
        <v>691</v>
      </c>
      <c r="J16335" s="34">
        <v>822</v>
      </c>
      <c r="K16335" s="34">
        <v>591</v>
      </c>
      <c r="L16335" s="34">
        <v>792</v>
      </c>
      <c r="M16335" s="34">
        <v>565</v>
      </c>
    </row>
    <row r="16336" spans="1:13" x14ac:dyDescent="0.2">
      <c r="A16336" s="34" t="s">
        <v>117230</v>
      </c>
      <c r="B16336" s="34">
        <v>193</v>
      </c>
      <c r="C16336" s="34">
        <v>218</v>
      </c>
      <c r="D16336" s="34">
        <v>252</v>
      </c>
      <c r="E16336" s="34">
        <v>236</v>
      </c>
      <c r="F16336" s="34">
        <v>240</v>
      </c>
      <c r="G16336" s="34">
        <v>188</v>
      </c>
      <c r="H16336" s="34">
        <v>261</v>
      </c>
      <c r="I16336" s="34">
        <v>210</v>
      </c>
      <c r="J16336" s="34">
        <v>251</v>
      </c>
      <c r="K16336" s="34">
        <v>155</v>
      </c>
      <c r="L16336" s="34">
        <v>218</v>
      </c>
      <c r="M16336" s="34">
        <v>129</v>
      </c>
    </row>
    <row r="16337" spans="1:13" x14ac:dyDescent="0.2">
      <c r="A16337" s="34" t="s">
        <v>117231</v>
      </c>
      <c r="B16337" s="34">
        <v>619</v>
      </c>
      <c r="C16337" s="34">
        <v>543</v>
      </c>
      <c r="D16337" s="34">
        <v>681</v>
      </c>
      <c r="E16337" s="34">
        <v>615</v>
      </c>
      <c r="F16337" s="34">
        <v>502</v>
      </c>
      <c r="G16337" s="34">
        <v>537</v>
      </c>
      <c r="H16337" s="34">
        <v>637</v>
      </c>
      <c r="I16337" s="34">
        <v>526</v>
      </c>
      <c r="J16337" s="34">
        <v>581</v>
      </c>
      <c r="K16337" s="34">
        <v>461</v>
      </c>
      <c r="L16337" s="34">
        <v>550</v>
      </c>
      <c r="M16337" s="34">
        <v>414</v>
      </c>
    </row>
    <row r="16338" spans="1:13" x14ac:dyDescent="0.2">
      <c r="A16338" s="34" t="s">
        <v>117232</v>
      </c>
      <c r="B16338" s="34">
        <v>159</v>
      </c>
      <c r="C16338" s="34">
        <v>166</v>
      </c>
      <c r="D16338" s="34">
        <v>119</v>
      </c>
      <c r="E16338" s="34">
        <v>149</v>
      </c>
      <c r="F16338" s="34">
        <v>105</v>
      </c>
      <c r="G16338" s="34">
        <v>160</v>
      </c>
      <c r="H16338" s="34">
        <v>97</v>
      </c>
      <c r="I16338" s="34">
        <v>161</v>
      </c>
      <c r="J16338" s="34">
        <v>152</v>
      </c>
      <c r="K16338" s="34">
        <v>112</v>
      </c>
      <c r="L16338" s="34">
        <v>147</v>
      </c>
      <c r="M16338" s="34">
        <v>84</v>
      </c>
    </row>
    <row r="16339" spans="1:13" x14ac:dyDescent="0.2">
      <c r="A16339" s="34" t="s">
        <v>117233</v>
      </c>
      <c r="B16339" s="34">
        <v>732</v>
      </c>
      <c r="C16339" s="34">
        <v>677</v>
      </c>
      <c r="D16339" s="34">
        <v>721</v>
      </c>
      <c r="E16339" s="34">
        <v>714</v>
      </c>
      <c r="F16339" s="34">
        <v>643</v>
      </c>
      <c r="G16339" s="34">
        <v>576</v>
      </c>
      <c r="H16339" s="34">
        <v>681</v>
      </c>
      <c r="I16339" s="34">
        <v>695</v>
      </c>
      <c r="J16339" s="34">
        <v>762</v>
      </c>
      <c r="K16339" s="34">
        <v>591</v>
      </c>
      <c r="L16339" s="34">
        <v>689</v>
      </c>
      <c r="M16339" s="34">
        <v>541</v>
      </c>
    </row>
    <row r="16340" spans="1:13" x14ac:dyDescent="0.2">
      <c r="A16340" s="34" t="s">
        <v>117234</v>
      </c>
      <c r="B16340" s="34">
        <v>495</v>
      </c>
      <c r="C16340" s="34">
        <v>517</v>
      </c>
      <c r="D16340" s="34">
        <v>519</v>
      </c>
      <c r="E16340" s="34">
        <v>556</v>
      </c>
      <c r="F16340" s="34">
        <v>498</v>
      </c>
      <c r="G16340" s="34">
        <v>553</v>
      </c>
      <c r="H16340" s="34">
        <v>489</v>
      </c>
      <c r="I16340" s="34">
        <v>466</v>
      </c>
      <c r="J16340" s="34">
        <v>529</v>
      </c>
      <c r="K16340" s="34">
        <v>436</v>
      </c>
      <c r="L16340" s="34">
        <v>474</v>
      </c>
      <c r="M16340" s="34">
        <v>370</v>
      </c>
    </row>
    <row r="16341" spans="1:13" x14ac:dyDescent="0.2">
      <c r="A16341" s="34" t="s">
        <v>117235</v>
      </c>
      <c r="B16341" s="34">
        <v>575</v>
      </c>
      <c r="C16341" s="34">
        <v>741</v>
      </c>
      <c r="D16341" s="34">
        <v>746</v>
      </c>
      <c r="E16341" s="34">
        <v>679</v>
      </c>
      <c r="F16341" s="34">
        <v>627</v>
      </c>
      <c r="G16341" s="34">
        <v>551</v>
      </c>
      <c r="H16341" s="34">
        <v>682</v>
      </c>
      <c r="I16341" s="34">
        <v>594</v>
      </c>
      <c r="J16341" s="34">
        <v>706</v>
      </c>
      <c r="K16341" s="34">
        <v>535</v>
      </c>
      <c r="L16341" s="34">
        <v>681</v>
      </c>
      <c r="M16341" s="34">
        <v>445</v>
      </c>
    </row>
    <row r="16342" spans="1:13" x14ac:dyDescent="0.2">
      <c r="A16342" s="34" t="s">
        <v>117236</v>
      </c>
      <c r="B16342" s="34">
        <v>422</v>
      </c>
      <c r="C16342" s="34">
        <v>423</v>
      </c>
      <c r="D16342" s="34">
        <v>449</v>
      </c>
      <c r="E16342" s="34">
        <v>445</v>
      </c>
      <c r="F16342" s="34">
        <v>389</v>
      </c>
      <c r="G16342" s="34">
        <v>406</v>
      </c>
      <c r="H16342" s="34">
        <v>437</v>
      </c>
      <c r="I16342" s="34">
        <v>362</v>
      </c>
      <c r="J16342" s="34">
        <v>460</v>
      </c>
      <c r="K16342" s="34">
        <v>360</v>
      </c>
      <c r="L16342" s="34">
        <v>416</v>
      </c>
      <c r="M16342" s="34">
        <v>330</v>
      </c>
    </row>
    <row r="16343" spans="1:13" x14ac:dyDescent="0.2">
      <c r="A16343" s="34" t="s">
        <v>117237</v>
      </c>
      <c r="B16343" s="34">
        <v>901</v>
      </c>
      <c r="C16343" s="34">
        <v>901</v>
      </c>
      <c r="D16343" s="34">
        <v>915</v>
      </c>
      <c r="E16343" s="34">
        <v>980</v>
      </c>
      <c r="F16343" s="34">
        <v>818</v>
      </c>
      <c r="G16343" s="34">
        <v>820</v>
      </c>
      <c r="H16343" s="34">
        <v>993</v>
      </c>
      <c r="I16343" s="34">
        <v>815</v>
      </c>
      <c r="J16343" s="34">
        <v>952</v>
      </c>
      <c r="K16343" s="34">
        <v>752</v>
      </c>
      <c r="L16343" s="34">
        <v>906</v>
      </c>
      <c r="M16343" s="34">
        <v>694</v>
      </c>
    </row>
    <row r="16344" spans="1:13" x14ac:dyDescent="0.2">
      <c r="A16344" s="34" t="s">
        <v>117238</v>
      </c>
      <c r="B16344" s="34">
        <v>502</v>
      </c>
      <c r="C16344" s="34">
        <v>476</v>
      </c>
      <c r="D16344" s="34">
        <v>452</v>
      </c>
      <c r="E16344" s="34">
        <v>474</v>
      </c>
      <c r="F16344" s="34">
        <v>390</v>
      </c>
      <c r="G16344" s="34">
        <v>404</v>
      </c>
      <c r="H16344" s="34">
        <v>480</v>
      </c>
      <c r="I16344" s="34">
        <v>500</v>
      </c>
      <c r="J16344" s="34">
        <v>421</v>
      </c>
      <c r="K16344" s="34">
        <v>394</v>
      </c>
      <c r="L16344" s="34">
        <v>398</v>
      </c>
      <c r="M16344" s="34">
        <v>354</v>
      </c>
    </row>
    <row r="16345" spans="1:13" x14ac:dyDescent="0.2">
      <c r="A16345" s="34" t="s">
        <v>117239</v>
      </c>
      <c r="B16345" s="34">
        <v>747</v>
      </c>
      <c r="C16345" s="34">
        <v>777</v>
      </c>
      <c r="D16345" s="34">
        <v>778</v>
      </c>
      <c r="E16345" s="34">
        <v>917</v>
      </c>
      <c r="F16345" s="34">
        <v>632</v>
      </c>
      <c r="G16345" s="34">
        <v>734</v>
      </c>
      <c r="H16345" s="34">
        <v>746</v>
      </c>
      <c r="I16345" s="34">
        <v>801</v>
      </c>
      <c r="J16345" s="34">
        <v>681</v>
      </c>
      <c r="K16345" s="34">
        <v>721</v>
      </c>
      <c r="L16345" s="34">
        <v>669</v>
      </c>
      <c r="M16345" s="34">
        <v>628</v>
      </c>
    </row>
    <row r="16346" spans="1:13" x14ac:dyDescent="0.2">
      <c r="A16346" s="34" t="s">
        <v>117240</v>
      </c>
      <c r="B16346" s="34">
        <v>576</v>
      </c>
      <c r="C16346" s="34">
        <v>529</v>
      </c>
      <c r="D16346" s="34">
        <v>560</v>
      </c>
      <c r="E16346" s="34">
        <v>482</v>
      </c>
      <c r="F16346" s="34">
        <v>485</v>
      </c>
      <c r="G16346" s="34">
        <v>512</v>
      </c>
      <c r="H16346" s="34">
        <v>626</v>
      </c>
      <c r="I16346" s="34">
        <v>527</v>
      </c>
      <c r="J16346" s="34">
        <v>537</v>
      </c>
      <c r="K16346" s="34">
        <v>419</v>
      </c>
      <c r="L16346" s="34">
        <v>564</v>
      </c>
      <c r="M16346" s="34">
        <v>430</v>
      </c>
    </row>
    <row r="16347" spans="1:13" x14ac:dyDescent="0.2">
      <c r="A16347" s="34" t="s">
        <v>117241</v>
      </c>
      <c r="B16347" s="34">
        <v>604</v>
      </c>
      <c r="C16347" s="34">
        <v>548</v>
      </c>
      <c r="D16347" s="34">
        <v>653</v>
      </c>
      <c r="E16347" s="34">
        <v>580</v>
      </c>
      <c r="F16347" s="34">
        <v>533</v>
      </c>
      <c r="G16347" s="34">
        <v>503</v>
      </c>
      <c r="H16347" s="34">
        <v>616</v>
      </c>
      <c r="I16347" s="34">
        <v>560</v>
      </c>
      <c r="J16347" s="34">
        <v>662</v>
      </c>
      <c r="K16347" s="34">
        <v>492</v>
      </c>
      <c r="L16347" s="34">
        <v>655</v>
      </c>
      <c r="M16347" s="34">
        <v>469</v>
      </c>
    </row>
    <row r="16348" spans="1:13" x14ac:dyDescent="0.2">
      <c r="A16348" s="34" t="s">
        <v>117242</v>
      </c>
      <c r="B16348" s="34">
        <v>366</v>
      </c>
      <c r="C16348" s="34">
        <v>470</v>
      </c>
      <c r="D16348" s="34">
        <v>362</v>
      </c>
      <c r="E16348" s="34">
        <v>506</v>
      </c>
      <c r="F16348" s="34">
        <v>376</v>
      </c>
      <c r="G16348" s="34">
        <v>385</v>
      </c>
      <c r="H16348" s="34">
        <v>445</v>
      </c>
      <c r="I16348" s="34">
        <v>429</v>
      </c>
      <c r="J16348" s="34">
        <v>409</v>
      </c>
      <c r="K16348" s="34">
        <v>356</v>
      </c>
      <c r="L16348" s="34">
        <v>399</v>
      </c>
      <c r="M16348" s="34">
        <v>310</v>
      </c>
    </row>
    <row r="16349" spans="1:13" x14ac:dyDescent="0.2">
      <c r="A16349" s="34" t="s">
        <v>117243</v>
      </c>
      <c r="B16349" s="34">
        <v>495</v>
      </c>
      <c r="C16349" s="34">
        <v>396</v>
      </c>
      <c r="D16349" s="34">
        <v>639</v>
      </c>
      <c r="E16349" s="34">
        <v>474</v>
      </c>
      <c r="F16349" s="34">
        <v>409</v>
      </c>
      <c r="G16349" s="34">
        <v>412</v>
      </c>
      <c r="H16349" s="34">
        <v>537</v>
      </c>
      <c r="I16349" s="34">
        <v>436</v>
      </c>
      <c r="J16349" s="34">
        <v>485</v>
      </c>
      <c r="K16349" s="34">
        <v>340</v>
      </c>
      <c r="L16349" s="34">
        <v>474</v>
      </c>
      <c r="M16349" s="34">
        <v>318</v>
      </c>
    </row>
    <row r="16350" spans="1:13" x14ac:dyDescent="0.2">
      <c r="A16350" s="34" t="s">
        <v>117244</v>
      </c>
      <c r="B16350" s="34">
        <v>356</v>
      </c>
      <c r="C16350" s="34">
        <v>432</v>
      </c>
      <c r="D16350" s="34">
        <v>370</v>
      </c>
      <c r="E16350" s="34">
        <v>385</v>
      </c>
      <c r="F16350" s="34">
        <v>347</v>
      </c>
      <c r="G16350" s="34">
        <v>403</v>
      </c>
      <c r="H16350" s="34">
        <v>375</v>
      </c>
      <c r="I16350" s="34">
        <v>347</v>
      </c>
      <c r="J16350" s="34">
        <v>313</v>
      </c>
      <c r="K16350" s="34">
        <v>302</v>
      </c>
      <c r="L16350" s="34">
        <v>307</v>
      </c>
      <c r="M16350" s="34">
        <v>273</v>
      </c>
    </row>
    <row r="16351" spans="1:13" x14ac:dyDescent="0.2">
      <c r="A16351" s="34" t="s">
        <v>117245</v>
      </c>
      <c r="B16351" s="34">
        <v>457</v>
      </c>
      <c r="C16351" s="34">
        <v>557</v>
      </c>
      <c r="D16351" s="34">
        <v>624</v>
      </c>
      <c r="E16351" s="34">
        <v>616</v>
      </c>
      <c r="F16351" s="34">
        <v>591</v>
      </c>
      <c r="G16351" s="34">
        <v>552</v>
      </c>
      <c r="H16351" s="34">
        <v>713</v>
      </c>
      <c r="I16351" s="34">
        <v>616</v>
      </c>
      <c r="J16351" s="34">
        <v>562</v>
      </c>
      <c r="K16351" s="34">
        <v>413</v>
      </c>
      <c r="L16351" s="34">
        <v>570</v>
      </c>
      <c r="M16351" s="34">
        <v>435</v>
      </c>
    </row>
    <row r="16352" spans="1:13" x14ac:dyDescent="0.2">
      <c r="A16352" s="34" t="s">
        <v>117246</v>
      </c>
      <c r="B16352" s="34">
        <v>374</v>
      </c>
      <c r="C16352" s="34">
        <v>401</v>
      </c>
      <c r="D16352" s="34">
        <v>420</v>
      </c>
      <c r="E16352" s="34">
        <v>415</v>
      </c>
      <c r="F16352" s="34">
        <v>307</v>
      </c>
      <c r="G16352" s="34">
        <v>323</v>
      </c>
      <c r="H16352" s="34">
        <v>346</v>
      </c>
      <c r="I16352" s="34">
        <v>379</v>
      </c>
      <c r="J16352" s="34">
        <v>413</v>
      </c>
      <c r="K16352" s="34">
        <v>342</v>
      </c>
      <c r="L16352" s="34">
        <v>295</v>
      </c>
      <c r="M16352" s="34">
        <v>304</v>
      </c>
    </row>
    <row r="16353" spans="1:13" x14ac:dyDescent="0.2">
      <c r="A16353" s="34" t="s">
        <v>117247</v>
      </c>
      <c r="B16353" s="34">
        <v>350</v>
      </c>
      <c r="C16353" s="34">
        <v>393</v>
      </c>
      <c r="D16353" s="34">
        <v>404</v>
      </c>
      <c r="E16353" s="34">
        <v>437</v>
      </c>
      <c r="F16353" s="34">
        <v>421</v>
      </c>
      <c r="G16353" s="34">
        <v>422</v>
      </c>
      <c r="H16353" s="34">
        <v>359</v>
      </c>
      <c r="I16353" s="34">
        <v>388</v>
      </c>
      <c r="J16353" s="34">
        <v>403</v>
      </c>
      <c r="K16353" s="34">
        <v>332</v>
      </c>
      <c r="L16353" s="34">
        <v>327</v>
      </c>
      <c r="M16353" s="34">
        <v>285</v>
      </c>
    </row>
    <row r="16354" spans="1:13" x14ac:dyDescent="0.2">
      <c r="A16354" s="34" t="s">
        <v>117248</v>
      </c>
      <c r="B16354" s="34">
        <v>190</v>
      </c>
      <c r="C16354" s="34">
        <v>223</v>
      </c>
      <c r="D16354" s="34">
        <v>290</v>
      </c>
      <c r="E16354" s="34">
        <v>271</v>
      </c>
      <c r="F16354" s="34">
        <v>244</v>
      </c>
      <c r="G16354" s="34">
        <v>226</v>
      </c>
      <c r="H16354" s="34">
        <v>251</v>
      </c>
      <c r="I16354" s="34">
        <v>232</v>
      </c>
      <c r="J16354" s="34">
        <v>236</v>
      </c>
      <c r="K16354" s="34">
        <v>198</v>
      </c>
      <c r="L16354" s="34">
        <v>275</v>
      </c>
      <c r="M16354" s="34">
        <v>170</v>
      </c>
    </row>
    <row r="16355" spans="1:13" x14ac:dyDescent="0.2">
      <c r="A16355" s="34" t="s">
        <v>117249</v>
      </c>
      <c r="B16355" s="34">
        <v>276</v>
      </c>
      <c r="C16355" s="34">
        <v>348</v>
      </c>
      <c r="D16355" s="34">
        <v>342</v>
      </c>
      <c r="E16355" s="34">
        <v>434</v>
      </c>
      <c r="F16355" s="34">
        <v>305</v>
      </c>
      <c r="G16355" s="34">
        <v>345</v>
      </c>
      <c r="H16355" s="34">
        <v>374</v>
      </c>
      <c r="I16355" s="34">
        <v>372</v>
      </c>
      <c r="J16355" s="34">
        <v>372</v>
      </c>
      <c r="K16355" s="34">
        <v>287</v>
      </c>
      <c r="L16355" s="34">
        <v>335</v>
      </c>
      <c r="M16355" s="34">
        <v>324</v>
      </c>
    </row>
    <row r="16356" spans="1:13" x14ac:dyDescent="0.2">
      <c r="A16356" s="34" t="s">
        <v>117250</v>
      </c>
      <c r="B16356" s="34">
        <v>379</v>
      </c>
      <c r="C16356" s="34">
        <v>310</v>
      </c>
      <c r="D16356" s="34">
        <v>364</v>
      </c>
      <c r="E16356" s="34">
        <v>332</v>
      </c>
      <c r="F16356" s="34">
        <v>300</v>
      </c>
      <c r="G16356" s="34">
        <v>264</v>
      </c>
      <c r="H16356" s="34">
        <v>349</v>
      </c>
      <c r="I16356" s="34">
        <v>305</v>
      </c>
      <c r="J16356" s="34">
        <v>347</v>
      </c>
      <c r="K16356" s="34">
        <v>268</v>
      </c>
      <c r="L16356" s="34">
        <v>287</v>
      </c>
      <c r="M16356" s="34">
        <v>229</v>
      </c>
    </row>
    <row r="16357" spans="1:13" x14ac:dyDescent="0.2">
      <c r="A16357" s="34" t="s">
        <v>117251</v>
      </c>
      <c r="B16357" s="34">
        <v>607</v>
      </c>
      <c r="C16357" s="34">
        <v>626</v>
      </c>
      <c r="D16357" s="34">
        <v>682</v>
      </c>
      <c r="E16357" s="34">
        <v>701</v>
      </c>
      <c r="F16357" s="34">
        <v>577</v>
      </c>
      <c r="G16357" s="34">
        <v>597</v>
      </c>
      <c r="H16357" s="34">
        <v>688</v>
      </c>
      <c r="I16357" s="34">
        <v>633</v>
      </c>
      <c r="J16357" s="34">
        <v>659</v>
      </c>
      <c r="K16357" s="34">
        <v>485</v>
      </c>
      <c r="L16357" s="34">
        <v>685</v>
      </c>
      <c r="M16357" s="34">
        <v>415</v>
      </c>
    </row>
    <row r="16358" spans="1:13" x14ac:dyDescent="0.2">
      <c r="A16358" s="34" t="s">
        <v>117252</v>
      </c>
      <c r="B16358" s="34">
        <v>605</v>
      </c>
      <c r="C16358" s="34">
        <v>536</v>
      </c>
      <c r="D16358" s="34">
        <v>601</v>
      </c>
      <c r="E16358" s="34">
        <v>563</v>
      </c>
      <c r="F16358" s="34">
        <v>588</v>
      </c>
      <c r="G16358" s="34">
        <v>445</v>
      </c>
      <c r="H16358" s="34">
        <v>619</v>
      </c>
      <c r="I16358" s="34">
        <v>556</v>
      </c>
      <c r="J16358" s="34">
        <v>601</v>
      </c>
      <c r="K16358" s="34">
        <v>405</v>
      </c>
      <c r="L16358" s="34">
        <v>622</v>
      </c>
      <c r="M16358" s="34">
        <v>409</v>
      </c>
    </row>
    <row r="16359" spans="1:13" x14ac:dyDescent="0.2">
      <c r="A16359" s="34" t="s">
        <v>117253</v>
      </c>
      <c r="B16359" s="34">
        <v>218</v>
      </c>
      <c r="C16359" s="34">
        <v>288</v>
      </c>
      <c r="D16359" s="34">
        <v>321</v>
      </c>
      <c r="E16359" s="34">
        <v>314</v>
      </c>
      <c r="F16359" s="34">
        <v>284</v>
      </c>
      <c r="G16359" s="34">
        <v>268</v>
      </c>
      <c r="H16359" s="34">
        <v>422</v>
      </c>
      <c r="I16359" s="34">
        <v>307</v>
      </c>
      <c r="J16359" s="34">
        <v>304</v>
      </c>
      <c r="K16359" s="34">
        <v>262</v>
      </c>
      <c r="L16359" s="34">
        <v>324</v>
      </c>
      <c r="M16359" s="34">
        <v>220</v>
      </c>
    </row>
    <row r="16360" spans="1:13" x14ac:dyDescent="0.2">
      <c r="A16360" s="34" t="s">
        <v>117254</v>
      </c>
      <c r="B16360" s="34">
        <v>437</v>
      </c>
      <c r="C16360" s="34">
        <v>400</v>
      </c>
      <c r="D16360" s="34">
        <v>462</v>
      </c>
      <c r="E16360" s="34">
        <v>427</v>
      </c>
      <c r="F16360" s="34">
        <v>393</v>
      </c>
      <c r="G16360" s="34">
        <v>344</v>
      </c>
      <c r="H16360" s="34">
        <v>427</v>
      </c>
      <c r="I16360" s="34">
        <v>441</v>
      </c>
      <c r="J16360" s="34">
        <v>478</v>
      </c>
      <c r="K16360" s="34">
        <v>391</v>
      </c>
      <c r="L16360" s="34">
        <v>416</v>
      </c>
      <c r="M16360" s="34">
        <v>303</v>
      </c>
    </row>
    <row r="16361" spans="1:13" x14ac:dyDescent="0.2">
      <c r="A16361" s="34" t="s">
        <v>117255</v>
      </c>
      <c r="B16361" s="34">
        <v>455</v>
      </c>
      <c r="C16361" s="34">
        <v>501</v>
      </c>
      <c r="D16361" s="34">
        <v>587</v>
      </c>
      <c r="E16361" s="34">
        <v>546</v>
      </c>
      <c r="F16361" s="34">
        <v>426</v>
      </c>
      <c r="G16361" s="34">
        <v>579</v>
      </c>
      <c r="H16361" s="34">
        <v>578</v>
      </c>
      <c r="I16361" s="34">
        <v>487</v>
      </c>
      <c r="J16361" s="34">
        <v>656</v>
      </c>
      <c r="K16361" s="34">
        <v>427</v>
      </c>
      <c r="L16361" s="34">
        <v>540</v>
      </c>
      <c r="M16361" s="34">
        <v>389</v>
      </c>
    </row>
    <row r="16362" spans="1:13" x14ac:dyDescent="0.2">
      <c r="A16362" s="34" t="s">
        <v>117256</v>
      </c>
      <c r="B16362" s="34">
        <v>440</v>
      </c>
      <c r="C16362" s="34">
        <v>425</v>
      </c>
      <c r="D16362" s="34">
        <v>474</v>
      </c>
      <c r="E16362" s="34">
        <v>508</v>
      </c>
      <c r="F16362" s="34">
        <v>417</v>
      </c>
      <c r="G16362" s="34">
        <v>479</v>
      </c>
      <c r="H16362" s="34">
        <v>501</v>
      </c>
      <c r="I16362" s="34">
        <v>438</v>
      </c>
      <c r="J16362" s="34">
        <v>478</v>
      </c>
      <c r="K16362" s="34">
        <v>371</v>
      </c>
      <c r="L16362" s="34">
        <v>447</v>
      </c>
      <c r="M16362" s="34">
        <v>369</v>
      </c>
    </row>
    <row r="16363" spans="1:13" x14ac:dyDescent="0.2">
      <c r="A16363" s="34" t="s">
        <v>117257</v>
      </c>
      <c r="B16363" s="34">
        <v>476</v>
      </c>
      <c r="C16363" s="34">
        <v>469</v>
      </c>
      <c r="D16363" s="34">
        <v>437</v>
      </c>
      <c r="E16363" s="34">
        <v>531</v>
      </c>
      <c r="F16363" s="34">
        <v>395</v>
      </c>
      <c r="G16363" s="34">
        <v>456</v>
      </c>
      <c r="H16363" s="34">
        <v>439</v>
      </c>
      <c r="I16363" s="34">
        <v>454</v>
      </c>
      <c r="J16363" s="34">
        <v>419</v>
      </c>
      <c r="K16363" s="34">
        <v>421</v>
      </c>
      <c r="L16363" s="34">
        <v>446</v>
      </c>
      <c r="M16363" s="34">
        <v>326</v>
      </c>
    </row>
    <row r="16364" spans="1:13" x14ac:dyDescent="0.2">
      <c r="A16364" s="34" t="s">
        <v>117258</v>
      </c>
      <c r="B16364" s="34">
        <v>384</v>
      </c>
      <c r="C16364" s="34">
        <v>407</v>
      </c>
      <c r="D16364" s="34">
        <v>459</v>
      </c>
      <c r="E16364" s="34">
        <v>450</v>
      </c>
      <c r="F16364" s="34">
        <v>390</v>
      </c>
      <c r="G16364" s="34">
        <v>381</v>
      </c>
      <c r="H16364" s="34">
        <v>509</v>
      </c>
      <c r="I16364" s="34">
        <v>395</v>
      </c>
      <c r="J16364" s="34">
        <v>465</v>
      </c>
      <c r="K16364" s="34">
        <v>404</v>
      </c>
      <c r="L16364" s="34">
        <v>457</v>
      </c>
      <c r="M16364" s="34">
        <v>326</v>
      </c>
    </row>
    <row r="16365" spans="1:13" x14ac:dyDescent="0.2">
      <c r="A16365" s="34" t="s">
        <v>117259</v>
      </c>
      <c r="B16365" s="34">
        <v>531</v>
      </c>
      <c r="C16365" s="34">
        <v>530</v>
      </c>
      <c r="D16365" s="34">
        <v>563</v>
      </c>
      <c r="E16365" s="34">
        <v>580</v>
      </c>
      <c r="F16365" s="34">
        <v>422</v>
      </c>
      <c r="G16365" s="34">
        <v>487</v>
      </c>
      <c r="H16365" s="34">
        <v>550</v>
      </c>
      <c r="I16365" s="34">
        <v>514</v>
      </c>
      <c r="J16365" s="34">
        <v>491</v>
      </c>
      <c r="K16365" s="34">
        <v>419</v>
      </c>
      <c r="L16365" s="34">
        <v>421</v>
      </c>
      <c r="M16365" s="34">
        <v>457</v>
      </c>
    </row>
    <row r="16366" spans="1:13" x14ac:dyDescent="0.2">
      <c r="A16366" s="34" t="s">
        <v>117260</v>
      </c>
      <c r="B16366" s="34">
        <v>716</v>
      </c>
      <c r="C16366" s="34">
        <v>786</v>
      </c>
      <c r="D16366" s="34">
        <v>802</v>
      </c>
      <c r="E16366" s="34">
        <v>833</v>
      </c>
      <c r="F16366" s="34">
        <v>742</v>
      </c>
      <c r="G16366" s="34">
        <v>777</v>
      </c>
      <c r="H16366" s="34">
        <v>711</v>
      </c>
      <c r="I16366" s="34">
        <v>809</v>
      </c>
      <c r="J16366" s="34">
        <v>761</v>
      </c>
      <c r="K16366" s="34">
        <v>674</v>
      </c>
      <c r="L16366" s="34">
        <v>691</v>
      </c>
      <c r="M16366" s="34">
        <v>632</v>
      </c>
    </row>
    <row r="16367" spans="1:13" x14ac:dyDescent="0.2">
      <c r="A16367" s="34" t="s">
        <v>117261</v>
      </c>
      <c r="B16367" s="34">
        <v>541</v>
      </c>
      <c r="C16367" s="34">
        <v>651</v>
      </c>
      <c r="D16367" s="34">
        <v>666</v>
      </c>
      <c r="E16367" s="34">
        <v>702</v>
      </c>
      <c r="F16367" s="34">
        <v>614</v>
      </c>
      <c r="G16367" s="34">
        <v>600</v>
      </c>
      <c r="H16367" s="34">
        <v>729</v>
      </c>
      <c r="I16367" s="34">
        <v>672</v>
      </c>
      <c r="J16367" s="34">
        <v>717</v>
      </c>
      <c r="K16367" s="34">
        <v>527</v>
      </c>
      <c r="L16367" s="34">
        <v>627</v>
      </c>
      <c r="M16367" s="34">
        <v>460</v>
      </c>
    </row>
    <row r="16368" spans="1:13" x14ac:dyDescent="0.2">
      <c r="A16368" s="34" t="s">
        <v>117262</v>
      </c>
      <c r="B16368" s="34">
        <v>535</v>
      </c>
      <c r="C16368" s="34">
        <v>500</v>
      </c>
      <c r="D16368" s="34">
        <v>455</v>
      </c>
      <c r="E16368" s="34">
        <v>506</v>
      </c>
      <c r="F16368" s="34">
        <v>445</v>
      </c>
      <c r="G16368" s="34">
        <v>468</v>
      </c>
      <c r="H16368" s="34">
        <v>533</v>
      </c>
      <c r="I16368" s="34">
        <v>510</v>
      </c>
      <c r="J16368" s="34">
        <v>470</v>
      </c>
      <c r="K16368" s="34">
        <v>416</v>
      </c>
      <c r="L16368" s="34">
        <v>485</v>
      </c>
      <c r="M16368" s="34">
        <v>436</v>
      </c>
    </row>
    <row r="16369" spans="1:13" x14ac:dyDescent="0.2">
      <c r="A16369" s="34" t="s">
        <v>117263</v>
      </c>
      <c r="B16369" s="34">
        <v>1170</v>
      </c>
      <c r="C16369" s="34">
        <v>1034</v>
      </c>
      <c r="D16369" s="34">
        <v>1081</v>
      </c>
      <c r="E16369" s="34">
        <v>1077</v>
      </c>
      <c r="F16369" s="34">
        <v>954</v>
      </c>
      <c r="G16369" s="34">
        <v>986</v>
      </c>
      <c r="H16369" s="34">
        <v>1133</v>
      </c>
      <c r="I16369" s="34">
        <v>1105</v>
      </c>
      <c r="J16369" s="34">
        <v>1038</v>
      </c>
      <c r="K16369" s="34">
        <v>801</v>
      </c>
      <c r="L16369" s="34">
        <v>1009</v>
      </c>
      <c r="M16369" s="34">
        <v>713</v>
      </c>
    </row>
    <row r="16370" spans="1:13" x14ac:dyDescent="0.2">
      <c r="A16370" s="34" t="s">
        <v>117264</v>
      </c>
      <c r="B16370" s="34">
        <v>1180</v>
      </c>
      <c r="C16370" s="34">
        <v>1253</v>
      </c>
      <c r="D16370" s="34">
        <v>1399</v>
      </c>
      <c r="E16370" s="34">
        <v>1369</v>
      </c>
      <c r="F16370" s="34">
        <v>1292</v>
      </c>
      <c r="G16370" s="34">
        <v>1118</v>
      </c>
      <c r="H16370" s="34">
        <v>1367</v>
      </c>
      <c r="I16370" s="34">
        <v>1236</v>
      </c>
      <c r="J16370" s="34">
        <v>1312</v>
      </c>
      <c r="K16370" s="34">
        <v>1039</v>
      </c>
      <c r="L16370" s="34">
        <v>1269</v>
      </c>
      <c r="M16370" s="34">
        <v>988</v>
      </c>
    </row>
    <row r="16371" spans="1:13" x14ac:dyDescent="0.2">
      <c r="A16371" s="34" t="s">
        <v>117265</v>
      </c>
      <c r="B16371" s="34">
        <v>359</v>
      </c>
      <c r="C16371" s="34">
        <v>340</v>
      </c>
      <c r="D16371" s="34">
        <v>370</v>
      </c>
      <c r="E16371" s="34">
        <v>381</v>
      </c>
      <c r="F16371" s="34">
        <v>339</v>
      </c>
      <c r="G16371" s="34">
        <v>311</v>
      </c>
      <c r="H16371" s="34">
        <v>427</v>
      </c>
      <c r="I16371" s="34">
        <v>348</v>
      </c>
      <c r="J16371" s="34">
        <v>383</v>
      </c>
      <c r="K16371" s="34">
        <v>273</v>
      </c>
      <c r="L16371" s="34">
        <v>343</v>
      </c>
      <c r="M16371" s="34">
        <v>225</v>
      </c>
    </row>
    <row r="16372" spans="1:13" x14ac:dyDescent="0.2">
      <c r="A16372" s="34" t="s">
        <v>117266</v>
      </c>
      <c r="B16372" s="34">
        <v>592</v>
      </c>
      <c r="C16372" s="34">
        <v>639</v>
      </c>
      <c r="D16372" s="34">
        <v>592</v>
      </c>
      <c r="E16372" s="34">
        <v>725</v>
      </c>
      <c r="F16372" s="34">
        <v>548</v>
      </c>
      <c r="G16372" s="34">
        <v>557</v>
      </c>
      <c r="H16372" s="34">
        <v>688</v>
      </c>
      <c r="I16372" s="34">
        <v>660</v>
      </c>
      <c r="J16372" s="34">
        <v>692</v>
      </c>
      <c r="K16372" s="34">
        <v>520</v>
      </c>
      <c r="L16372" s="34">
        <v>551</v>
      </c>
      <c r="M16372" s="34">
        <v>493</v>
      </c>
    </row>
    <row r="16373" spans="1:13" x14ac:dyDescent="0.2">
      <c r="A16373" s="34" t="s">
        <v>117267</v>
      </c>
      <c r="B16373" s="34">
        <v>502</v>
      </c>
      <c r="C16373" s="34">
        <v>565</v>
      </c>
      <c r="D16373" s="34">
        <v>558</v>
      </c>
      <c r="E16373" s="34">
        <v>609</v>
      </c>
      <c r="F16373" s="34">
        <v>560</v>
      </c>
      <c r="G16373" s="34">
        <v>490</v>
      </c>
      <c r="H16373" s="34">
        <v>554</v>
      </c>
      <c r="I16373" s="34">
        <v>528</v>
      </c>
      <c r="J16373" s="34">
        <v>595</v>
      </c>
      <c r="K16373" s="34">
        <v>459</v>
      </c>
      <c r="L16373" s="34">
        <v>554</v>
      </c>
      <c r="M16373" s="34">
        <v>372</v>
      </c>
    </row>
    <row r="16374" spans="1:13" x14ac:dyDescent="0.2">
      <c r="A16374" s="34" t="s">
        <v>117268</v>
      </c>
      <c r="B16374" s="34">
        <v>818</v>
      </c>
      <c r="C16374" s="34">
        <v>768</v>
      </c>
      <c r="D16374" s="34">
        <v>832</v>
      </c>
      <c r="E16374" s="34">
        <v>880</v>
      </c>
      <c r="F16374" s="34">
        <v>775</v>
      </c>
      <c r="G16374" s="34">
        <v>727</v>
      </c>
      <c r="H16374" s="34">
        <v>1012</v>
      </c>
      <c r="I16374" s="34">
        <v>813</v>
      </c>
      <c r="J16374" s="34">
        <v>824</v>
      </c>
      <c r="K16374" s="34">
        <v>673</v>
      </c>
      <c r="L16374" s="34">
        <v>805</v>
      </c>
      <c r="M16374" s="34">
        <v>600</v>
      </c>
    </row>
    <row r="16375" spans="1:13" x14ac:dyDescent="0.2">
      <c r="A16375" s="34" t="s">
        <v>117269</v>
      </c>
      <c r="B16375" s="34">
        <v>1189</v>
      </c>
      <c r="C16375" s="34">
        <v>996</v>
      </c>
      <c r="D16375" s="34">
        <v>1232</v>
      </c>
      <c r="E16375" s="34">
        <v>1013</v>
      </c>
      <c r="F16375" s="34">
        <v>970</v>
      </c>
      <c r="G16375" s="34">
        <v>972</v>
      </c>
      <c r="H16375" s="34">
        <v>1239</v>
      </c>
      <c r="I16375" s="34">
        <v>1026</v>
      </c>
      <c r="J16375" s="34">
        <v>1168</v>
      </c>
      <c r="K16375" s="34">
        <v>823</v>
      </c>
      <c r="L16375" s="34">
        <v>967</v>
      </c>
      <c r="M16375" s="34">
        <v>737</v>
      </c>
    </row>
    <row r="16376" spans="1:13" x14ac:dyDescent="0.2">
      <c r="A16376" s="34" t="s">
        <v>117270</v>
      </c>
      <c r="B16376" s="34">
        <v>405</v>
      </c>
      <c r="C16376" s="34">
        <v>338</v>
      </c>
      <c r="D16376" s="34">
        <v>325</v>
      </c>
      <c r="E16376" s="34">
        <v>334</v>
      </c>
      <c r="F16376" s="34">
        <v>315</v>
      </c>
      <c r="G16376" s="34">
        <v>285</v>
      </c>
      <c r="H16376" s="34">
        <v>371</v>
      </c>
      <c r="I16376" s="34">
        <v>316</v>
      </c>
      <c r="J16376" s="34">
        <v>404</v>
      </c>
      <c r="K16376" s="34">
        <v>219</v>
      </c>
      <c r="L16376" s="34">
        <v>262</v>
      </c>
      <c r="M16376" s="34">
        <v>220</v>
      </c>
    </row>
    <row r="16377" spans="1:13" x14ac:dyDescent="0.2">
      <c r="A16377" s="34" t="s">
        <v>117271</v>
      </c>
      <c r="B16377" s="34">
        <v>439</v>
      </c>
      <c r="C16377" s="34">
        <v>569</v>
      </c>
      <c r="D16377" s="34">
        <v>465</v>
      </c>
      <c r="E16377" s="34">
        <v>569</v>
      </c>
      <c r="F16377" s="34">
        <v>408</v>
      </c>
      <c r="G16377" s="34">
        <v>502</v>
      </c>
      <c r="H16377" s="34">
        <v>422</v>
      </c>
      <c r="I16377" s="34">
        <v>489</v>
      </c>
      <c r="J16377" s="34">
        <v>497</v>
      </c>
      <c r="K16377" s="34">
        <v>448</v>
      </c>
      <c r="L16377" s="34">
        <v>484</v>
      </c>
      <c r="M16377" s="34">
        <v>411</v>
      </c>
    </row>
    <row r="16378" spans="1:13" x14ac:dyDescent="0.2">
      <c r="A16378" s="34" t="s">
        <v>117272</v>
      </c>
      <c r="B16378" s="34">
        <v>437</v>
      </c>
      <c r="C16378" s="34">
        <v>416</v>
      </c>
      <c r="D16378" s="34">
        <v>506</v>
      </c>
      <c r="E16378" s="34">
        <v>507</v>
      </c>
      <c r="F16378" s="34">
        <v>466</v>
      </c>
      <c r="G16378" s="34">
        <v>403</v>
      </c>
      <c r="H16378" s="34">
        <v>557</v>
      </c>
      <c r="I16378" s="34">
        <v>444</v>
      </c>
      <c r="J16378" s="34">
        <v>469</v>
      </c>
      <c r="K16378" s="34">
        <v>379</v>
      </c>
      <c r="L16378" s="34">
        <v>491</v>
      </c>
      <c r="M16378" s="34">
        <v>338</v>
      </c>
    </row>
    <row r="16379" spans="1:13" x14ac:dyDescent="0.2">
      <c r="A16379" s="34" t="s">
        <v>117273</v>
      </c>
      <c r="B16379" s="34">
        <v>543</v>
      </c>
      <c r="C16379" s="34">
        <v>610</v>
      </c>
      <c r="D16379" s="34">
        <v>647</v>
      </c>
      <c r="E16379" s="34">
        <v>662</v>
      </c>
      <c r="F16379" s="34">
        <v>496</v>
      </c>
      <c r="G16379" s="34">
        <v>571</v>
      </c>
      <c r="H16379" s="34">
        <v>666</v>
      </c>
      <c r="I16379" s="34">
        <v>692</v>
      </c>
      <c r="J16379" s="34">
        <v>621</v>
      </c>
      <c r="K16379" s="34">
        <v>503</v>
      </c>
      <c r="L16379" s="34">
        <v>602</v>
      </c>
      <c r="M16379" s="34">
        <v>489</v>
      </c>
    </row>
    <row r="16380" spans="1:13" x14ac:dyDescent="0.2">
      <c r="A16380" s="34" t="s">
        <v>117274</v>
      </c>
      <c r="B16380" s="34">
        <v>250</v>
      </c>
      <c r="C16380" s="34">
        <v>249</v>
      </c>
      <c r="D16380" s="34">
        <v>274</v>
      </c>
      <c r="E16380" s="34">
        <v>328</v>
      </c>
      <c r="F16380" s="34">
        <v>262</v>
      </c>
      <c r="G16380" s="34">
        <v>277</v>
      </c>
      <c r="H16380" s="34">
        <v>356</v>
      </c>
      <c r="I16380" s="34">
        <v>275</v>
      </c>
      <c r="J16380" s="34">
        <v>311</v>
      </c>
      <c r="K16380" s="34">
        <v>214</v>
      </c>
      <c r="L16380" s="34">
        <v>304</v>
      </c>
      <c r="M16380" s="34">
        <v>219</v>
      </c>
    </row>
    <row r="16381" spans="1:13" x14ac:dyDescent="0.2">
      <c r="A16381" s="34" t="s">
        <v>117275</v>
      </c>
      <c r="B16381" s="34">
        <v>443</v>
      </c>
      <c r="C16381" s="34">
        <v>372</v>
      </c>
      <c r="D16381" s="34">
        <v>384</v>
      </c>
      <c r="E16381" s="34">
        <v>404</v>
      </c>
      <c r="F16381" s="34">
        <v>361</v>
      </c>
      <c r="G16381" s="34">
        <v>373</v>
      </c>
      <c r="H16381" s="34">
        <v>443</v>
      </c>
      <c r="I16381" s="34">
        <v>386</v>
      </c>
      <c r="J16381" s="34">
        <v>397</v>
      </c>
      <c r="K16381" s="34">
        <v>373</v>
      </c>
      <c r="L16381" s="34">
        <v>404</v>
      </c>
      <c r="M16381" s="34">
        <v>237</v>
      </c>
    </row>
    <row r="16382" spans="1:13" x14ac:dyDescent="0.2">
      <c r="A16382" s="34" t="s">
        <v>117276</v>
      </c>
      <c r="B16382" s="34">
        <v>545</v>
      </c>
      <c r="C16382" s="34">
        <v>437</v>
      </c>
      <c r="D16382" s="34">
        <v>555</v>
      </c>
      <c r="E16382" s="34">
        <v>537</v>
      </c>
      <c r="F16382" s="34">
        <v>519</v>
      </c>
      <c r="G16382" s="34">
        <v>460</v>
      </c>
      <c r="H16382" s="34">
        <v>576</v>
      </c>
      <c r="I16382" s="34">
        <v>467</v>
      </c>
      <c r="J16382" s="34">
        <v>479</v>
      </c>
      <c r="K16382" s="34">
        <v>379</v>
      </c>
      <c r="L16382" s="34">
        <v>546</v>
      </c>
      <c r="M16382" s="34">
        <v>354</v>
      </c>
    </row>
    <row r="16383" spans="1:13" x14ac:dyDescent="0.2">
      <c r="A16383" s="34" t="s">
        <v>117277</v>
      </c>
      <c r="B16383" s="34">
        <v>365</v>
      </c>
      <c r="C16383" s="34">
        <v>482</v>
      </c>
      <c r="D16383" s="34">
        <v>547</v>
      </c>
      <c r="E16383" s="34">
        <v>542</v>
      </c>
      <c r="F16383" s="34">
        <v>376</v>
      </c>
      <c r="G16383" s="34">
        <v>434</v>
      </c>
      <c r="H16383" s="34">
        <v>501</v>
      </c>
      <c r="I16383" s="34">
        <v>473</v>
      </c>
      <c r="J16383" s="34">
        <v>496</v>
      </c>
      <c r="K16383" s="34">
        <v>492</v>
      </c>
      <c r="L16383" s="34">
        <v>383</v>
      </c>
      <c r="M16383" s="34">
        <v>375</v>
      </c>
    </row>
    <row r="16384" spans="1:13" x14ac:dyDescent="0.2">
      <c r="A16384" s="34" t="s">
        <v>117278</v>
      </c>
      <c r="B16384" s="34">
        <v>676</v>
      </c>
      <c r="C16384" s="34">
        <v>823</v>
      </c>
      <c r="D16384" s="34">
        <v>798</v>
      </c>
      <c r="E16384" s="34">
        <v>773</v>
      </c>
      <c r="F16384" s="34">
        <v>806</v>
      </c>
      <c r="G16384" s="34">
        <v>730</v>
      </c>
      <c r="H16384" s="34">
        <v>891</v>
      </c>
      <c r="I16384" s="34">
        <v>726</v>
      </c>
      <c r="J16384" s="34">
        <v>858</v>
      </c>
      <c r="K16384" s="34">
        <v>588</v>
      </c>
      <c r="L16384" s="34">
        <v>862</v>
      </c>
      <c r="M16384" s="34">
        <v>621</v>
      </c>
    </row>
    <row r="16385" spans="1:13" x14ac:dyDescent="0.2">
      <c r="A16385" s="34" t="s">
        <v>117279</v>
      </c>
      <c r="B16385" s="34">
        <v>870</v>
      </c>
      <c r="C16385" s="34">
        <v>971</v>
      </c>
      <c r="D16385" s="34">
        <v>1006</v>
      </c>
      <c r="E16385" s="34">
        <v>1017</v>
      </c>
      <c r="F16385" s="34">
        <v>930</v>
      </c>
      <c r="G16385" s="34">
        <v>881</v>
      </c>
      <c r="H16385" s="34">
        <v>1039</v>
      </c>
      <c r="I16385" s="34">
        <v>834</v>
      </c>
      <c r="J16385" s="34">
        <v>967</v>
      </c>
      <c r="K16385" s="34">
        <v>751</v>
      </c>
      <c r="L16385" s="34">
        <v>974</v>
      </c>
      <c r="M16385" s="34">
        <v>725</v>
      </c>
    </row>
    <row r="16386" spans="1:13" x14ac:dyDescent="0.2">
      <c r="A16386" s="34" t="s">
        <v>117280</v>
      </c>
      <c r="B16386" s="34">
        <v>531</v>
      </c>
      <c r="C16386" s="34">
        <v>500</v>
      </c>
      <c r="D16386" s="34">
        <v>541</v>
      </c>
      <c r="E16386" s="34">
        <v>532</v>
      </c>
      <c r="F16386" s="34">
        <v>554</v>
      </c>
      <c r="G16386" s="34">
        <v>519</v>
      </c>
      <c r="H16386" s="34">
        <v>515</v>
      </c>
      <c r="I16386" s="34">
        <v>542</v>
      </c>
      <c r="J16386" s="34">
        <v>551</v>
      </c>
      <c r="K16386" s="34">
        <v>401</v>
      </c>
      <c r="L16386" s="34">
        <v>474</v>
      </c>
      <c r="M16386" s="34">
        <v>385</v>
      </c>
    </row>
    <row r="16387" spans="1:13" x14ac:dyDescent="0.2">
      <c r="A16387" s="34" t="s">
        <v>117281</v>
      </c>
      <c r="B16387" s="34">
        <v>476</v>
      </c>
      <c r="C16387" s="34">
        <v>413</v>
      </c>
      <c r="D16387" s="34">
        <v>499</v>
      </c>
      <c r="E16387" s="34">
        <v>415</v>
      </c>
      <c r="F16387" s="34">
        <v>460</v>
      </c>
      <c r="G16387" s="34">
        <v>394</v>
      </c>
      <c r="H16387" s="34">
        <v>510</v>
      </c>
      <c r="I16387" s="34">
        <v>357</v>
      </c>
      <c r="J16387" s="34">
        <v>523</v>
      </c>
      <c r="K16387" s="34">
        <v>288</v>
      </c>
      <c r="L16387" s="34">
        <v>518</v>
      </c>
      <c r="M16387" s="34">
        <v>312</v>
      </c>
    </row>
    <row r="16388" spans="1:13" x14ac:dyDescent="0.2">
      <c r="A16388" s="34" t="s">
        <v>117282</v>
      </c>
      <c r="B16388" s="34">
        <v>502</v>
      </c>
      <c r="C16388" s="34">
        <v>529</v>
      </c>
      <c r="D16388" s="34">
        <v>552</v>
      </c>
      <c r="E16388" s="34">
        <v>582</v>
      </c>
      <c r="F16388" s="34">
        <v>449</v>
      </c>
      <c r="G16388" s="34">
        <v>433</v>
      </c>
      <c r="H16388" s="34">
        <v>550</v>
      </c>
      <c r="I16388" s="34">
        <v>549</v>
      </c>
      <c r="J16388" s="34">
        <v>485</v>
      </c>
      <c r="K16388" s="34">
        <v>428</v>
      </c>
      <c r="L16388" s="34">
        <v>478</v>
      </c>
      <c r="M16388" s="34">
        <v>374</v>
      </c>
    </row>
    <row r="16389" spans="1:13" x14ac:dyDescent="0.2">
      <c r="A16389" s="34" t="s">
        <v>117283</v>
      </c>
      <c r="B16389" s="34">
        <v>662</v>
      </c>
      <c r="C16389" s="34">
        <v>648</v>
      </c>
      <c r="D16389" s="34">
        <v>678</v>
      </c>
      <c r="E16389" s="34">
        <v>749</v>
      </c>
      <c r="F16389" s="34">
        <v>637</v>
      </c>
      <c r="G16389" s="34">
        <v>600</v>
      </c>
      <c r="H16389" s="34">
        <v>712</v>
      </c>
      <c r="I16389" s="34">
        <v>681</v>
      </c>
      <c r="J16389" s="34">
        <v>654</v>
      </c>
      <c r="K16389" s="34">
        <v>563</v>
      </c>
      <c r="L16389" s="34">
        <v>624</v>
      </c>
      <c r="M16389" s="34">
        <v>495</v>
      </c>
    </row>
    <row r="16390" spans="1:13" x14ac:dyDescent="0.2">
      <c r="A16390" s="34" t="s">
        <v>117284</v>
      </c>
      <c r="B16390" s="34">
        <v>670</v>
      </c>
      <c r="C16390" s="34">
        <v>644</v>
      </c>
      <c r="D16390" s="34">
        <v>679</v>
      </c>
      <c r="E16390" s="34">
        <v>706</v>
      </c>
      <c r="F16390" s="34">
        <v>627</v>
      </c>
      <c r="G16390" s="34">
        <v>601</v>
      </c>
      <c r="H16390" s="34">
        <v>725</v>
      </c>
      <c r="I16390" s="34">
        <v>682</v>
      </c>
      <c r="J16390" s="34">
        <v>725</v>
      </c>
      <c r="K16390" s="34">
        <v>556</v>
      </c>
      <c r="L16390" s="34">
        <v>740</v>
      </c>
      <c r="M16390" s="34">
        <v>512</v>
      </c>
    </row>
    <row r="16391" spans="1:13" x14ac:dyDescent="0.2">
      <c r="A16391" s="34" t="s">
        <v>117285</v>
      </c>
      <c r="B16391" s="34">
        <v>301</v>
      </c>
      <c r="C16391" s="34">
        <v>367</v>
      </c>
      <c r="D16391" s="34">
        <v>353</v>
      </c>
      <c r="E16391" s="34">
        <v>344</v>
      </c>
      <c r="F16391" s="34">
        <v>355</v>
      </c>
      <c r="G16391" s="34">
        <v>331</v>
      </c>
      <c r="H16391" s="34">
        <v>411</v>
      </c>
      <c r="I16391" s="34">
        <v>360</v>
      </c>
      <c r="J16391" s="34">
        <v>321</v>
      </c>
      <c r="K16391" s="34">
        <v>262</v>
      </c>
      <c r="L16391" s="34">
        <v>328</v>
      </c>
      <c r="M16391" s="34">
        <v>218</v>
      </c>
    </row>
    <row r="16392" spans="1:13" x14ac:dyDescent="0.2">
      <c r="A16392" s="34" t="s">
        <v>117286</v>
      </c>
      <c r="B16392" s="34">
        <v>687</v>
      </c>
      <c r="C16392" s="34">
        <v>776</v>
      </c>
      <c r="D16392" s="34">
        <v>716</v>
      </c>
      <c r="E16392" s="34">
        <v>789</v>
      </c>
      <c r="F16392" s="34">
        <v>710</v>
      </c>
      <c r="G16392" s="34">
        <v>693</v>
      </c>
      <c r="H16392" s="34">
        <v>700</v>
      </c>
      <c r="I16392" s="34">
        <v>693</v>
      </c>
      <c r="J16392" s="34">
        <v>796</v>
      </c>
      <c r="K16392" s="34">
        <v>628</v>
      </c>
      <c r="L16392" s="34">
        <v>657</v>
      </c>
      <c r="M16392" s="34">
        <v>617</v>
      </c>
    </row>
    <row r="16393" spans="1:13" x14ac:dyDescent="0.2">
      <c r="A16393" s="34" t="s">
        <v>117287</v>
      </c>
      <c r="B16393" s="34">
        <v>574</v>
      </c>
      <c r="C16393" s="34">
        <v>590</v>
      </c>
      <c r="D16393" s="34">
        <v>657</v>
      </c>
      <c r="E16393" s="34">
        <v>586</v>
      </c>
      <c r="F16393" s="34">
        <v>459</v>
      </c>
      <c r="G16393" s="34">
        <v>579</v>
      </c>
      <c r="H16393" s="34">
        <v>625</v>
      </c>
      <c r="I16393" s="34">
        <v>584</v>
      </c>
      <c r="J16393" s="34">
        <v>600</v>
      </c>
      <c r="K16393" s="34">
        <v>503</v>
      </c>
      <c r="L16393" s="34">
        <v>519</v>
      </c>
      <c r="M16393" s="34">
        <v>468</v>
      </c>
    </row>
    <row r="16394" spans="1:13" x14ac:dyDescent="0.2">
      <c r="A16394" s="34" t="s">
        <v>117288</v>
      </c>
      <c r="B16394" s="34">
        <v>464</v>
      </c>
      <c r="C16394" s="34">
        <v>568</v>
      </c>
      <c r="D16394" s="34">
        <v>524</v>
      </c>
      <c r="E16394" s="34">
        <v>586</v>
      </c>
      <c r="F16394" s="34">
        <v>410</v>
      </c>
      <c r="G16394" s="34">
        <v>479</v>
      </c>
      <c r="H16394" s="34">
        <v>500</v>
      </c>
      <c r="I16394" s="34">
        <v>492</v>
      </c>
      <c r="J16394" s="34">
        <v>460</v>
      </c>
      <c r="K16394" s="34">
        <v>387</v>
      </c>
      <c r="L16394" s="34">
        <v>490</v>
      </c>
      <c r="M16394" s="34">
        <v>429</v>
      </c>
    </row>
    <row r="16395" spans="1:13" x14ac:dyDescent="0.2">
      <c r="A16395" s="34" t="s">
        <v>117289</v>
      </c>
      <c r="B16395" s="34">
        <v>355</v>
      </c>
      <c r="C16395" s="34">
        <v>365</v>
      </c>
      <c r="D16395" s="34">
        <v>450</v>
      </c>
      <c r="E16395" s="34">
        <v>471</v>
      </c>
      <c r="F16395" s="34">
        <v>363</v>
      </c>
      <c r="G16395" s="34">
        <v>425</v>
      </c>
      <c r="H16395" s="34">
        <v>515</v>
      </c>
      <c r="I16395" s="34">
        <v>377</v>
      </c>
      <c r="J16395" s="34">
        <v>468</v>
      </c>
      <c r="K16395" s="34">
        <v>323</v>
      </c>
      <c r="L16395" s="34">
        <v>357</v>
      </c>
      <c r="M16395" s="34">
        <v>369</v>
      </c>
    </row>
    <row r="16396" spans="1:13" x14ac:dyDescent="0.2">
      <c r="A16396" s="34" t="s">
        <v>117290</v>
      </c>
      <c r="B16396" s="34">
        <v>328</v>
      </c>
      <c r="C16396" s="34">
        <v>398</v>
      </c>
      <c r="D16396" s="34">
        <v>362</v>
      </c>
      <c r="E16396" s="34">
        <v>492</v>
      </c>
      <c r="F16396" s="34">
        <v>353</v>
      </c>
      <c r="G16396" s="34">
        <v>371</v>
      </c>
      <c r="H16396" s="34">
        <v>421</v>
      </c>
      <c r="I16396" s="34">
        <v>435</v>
      </c>
      <c r="J16396" s="34">
        <v>459</v>
      </c>
      <c r="K16396" s="34">
        <v>339</v>
      </c>
      <c r="L16396" s="34">
        <v>333</v>
      </c>
      <c r="M16396" s="34">
        <v>304</v>
      </c>
    </row>
    <row r="16397" spans="1:13" x14ac:dyDescent="0.2">
      <c r="A16397" s="34" t="s">
        <v>117291</v>
      </c>
      <c r="B16397" s="34">
        <v>508</v>
      </c>
      <c r="C16397" s="34">
        <v>538</v>
      </c>
      <c r="D16397" s="34">
        <v>646</v>
      </c>
      <c r="E16397" s="34">
        <v>634</v>
      </c>
      <c r="F16397" s="34">
        <v>529</v>
      </c>
      <c r="G16397" s="34">
        <v>541</v>
      </c>
      <c r="H16397" s="34">
        <v>655</v>
      </c>
      <c r="I16397" s="34">
        <v>544</v>
      </c>
      <c r="J16397" s="34">
        <v>629</v>
      </c>
      <c r="K16397" s="34">
        <v>458</v>
      </c>
      <c r="L16397" s="34">
        <v>568</v>
      </c>
      <c r="M16397" s="34">
        <v>450</v>
      </c>
    </row>
    <row r="16398" spans="1:13" x14ac:dyDescent="0.2">
      <c r="A16398" s="34" t="s">
        <v>117292</v>
      </c>
      <c r="B16398" s="34">
        <v>427</v>
      </c>
      <c r="C16398" s="34">
        <v>399</v>
      </c>
      <c r="D16398" s="34">
        <v>432</v>
      </c>
      <c r="E16398" s="34">
        <v>526</v>
      </c>
      <c r="F16398" s="34">
        <v>380</v>
      </c>
      <c r="G16398" s="34">
        <v>386</v>
      </c>
      <c r="H16398" s="34">
        <v>464</v>
      </c>
      <c r="I16398" s="34">
        <v>439</v>
      </c>
      <c r="J16398" s="34">
        <v>432</v>
      </c>
      <c r="K16398" s="34">
        <v>388</v>
      </c>
      <c r="L16398" s="34">
        <v>432</v>
      </c>
      <c r="M16398" s="34">
        <v>371</v>
      </c>
    </row>
    <row r="16399" spans="1:13" x14ac:dyDescent="0.2">
      <c r="A16399" s="34" t="s">
        <v>117293</v>
      </c>
      <c r="B16399" s="34">
        <v>723</v>
      </c>
      <c r="C16399" s="34">
        <v>756</v>
      </c>
      <c r="D16399" s="34">
        <v>821</v>
      </c>
      <c r="E16399" s="34">
        <v>785</v>
      </c>
      <c r="F16399" s="34">
        <v>749</v>
      </c>
      <c r="G16399" s="34">
        <v>718</v>
      </c>
      <c r="H16399" s="34">
        <v>839</v>
      </c>
      <c r="I16399" s="34">
        <v>719</v>
      </c>
      <c r="J16399" s="34">
        <v>878</v>
      </c>
      <c r="K16399" s="34">
        <v>639</v>
      </c>
      <c r="L16399" s="34">
        <v>862</v>
      </c>
      <c r="M16399" s="34">
        <v>617</v>
      </c>
    </row>
    <row r="16400" spans="1:13" x14ac:dyDescent="0.2">
      <c r="A16400" s="34" t="s">
        <v>117294</v>
      </c>
      <c r="B16400" s="34">
        <v>467</v>
      </c>
      <c r="C16400" s="34">
        <v>519</v>
      </c>
      <c r="D16400" s="34">
        <v>638</v>
      </c>
      <c r="E16400" s="34">
        <v>619</v>
      </c>
      <c r="F16400" s="34">
        <v>520</v>
      </c>
      <c r="G16400" s="34">
        <v>526</v>
      </c>
      <c r="H16400" s="34">
        <v>574</v>
      </c>
      <c r="I16400" s="34">
        <v>548</v>
      </c>
      <c r="J16400" s="34">
        <v>542</v>
      </c>
      <c r="K16400" s="34">
        <v>464</v>
      </c>
      <c r="L16400" s="34">
        <v>495</v>
      </c>
      <c r="M16400" s="34">
        <v>411</v>
      </c>
    </row>
    <row r="16401" spans="1:13" x14ac:dyDescent="0.2">
      <c r="A16401" s="34" t="s">
        <v>117295</v>
      </c>
      <c r="B16401" s="34">
        <v>509</v>
      </c>
      <c r="C16401" s="34">
        <v>547</v>
      </c>
      <c r="D16401" s="34">
        <v>559</v>
      </c>
      <c r="E16401" s="34">
        <v>531</v>
      </c>
      <c r="F16401" s="34">
        <v>427</v>
      </c>
      <c r="G16401" s="34">
        <v>446</v>
      </c>
      <c r="H16401" s="34">
        <v>659</v>
      </c>
      <c r="I16401" s="34">
        <v>474</v>
      </c>
      <c r="J16401" s="34">
        <v>567</v>
      </c>
      <c r="K16401" s="34">
        <v>391</v>
      </c>
      <c r="L16401" s="34">
        <v>588</v>
      </c>
      <c r="M16401" s="34">
        <v>416</v>
      </c>
    </row>
    <row r="16402" spans="1:13" x14ac:dyDescent="0.2">
      <c r="A16402" s="34" t="s">
        <v>117296</v>
      </c>
      <c r="B16402" s="34">
        <v>400</v>
      </c>
      <c r="C16402" s="34">
        <v>521</v>
      </c>
      <c r="D16402" s="34">
        <v>498</v>
      </c>
      <c r="E16402" s="34">
        <v>552</v>
      </c>
      <c r="F16402" s="34">
        <v>507</v>
      </c>
      <c r="G16402" s="34">
        <v>515</v>
      </c>
      <c r="H16402" s="34">
        <v>622</v>
      </c>
      <c r="I16402" s="34">
        <v>487</v>
      </c>
      <c r="J16402" s="34">
        <v>531</v>
      </c>
      <c r="K16402" s="34">
        <v>398</v>
      </c>
      <c r="L16402" s="34">
        <v>509</v>
      </c>
      <c r="M16402" s="34">
        <v>367</v>
      </c>
    </row>
    <row r="16403" spans="1:13" x14ac:dyDescent="0.2">
      <c r="A16403" s="34" t="s">
        <v>117297</v>
      </c>
      <c r="B16403" s="34">
        <v>376</v>
      </c>
      <c r="C16403" s="34">
        <v>427</v>
      </c>
      <c r="D16403" s="34">
        <v>351</v>
      </c>
      <c r="E16403" s="34">
        <v>446</v>
      </c>
      <c r="F16403" s="34">
        <v>396</v>
      </c>
      <c r="G16403" s="34">
        <v>429</v>
      </c>
      <c r="H16403" s="34">
        <v>534</v>
      </c>
      <c r="I16403" s="34">
        <v>431</v>
      </c>
      <c r="J16403" s="34">
        <v>451</v>
      </c>
      <c r="K16403" s="34">
        <v>339</v>
      </c>
      <c r="L16403" s="34">
        <v>400</v>
      </c>
      <c r="M16403" s="34">
        <v>309</v>
      </c>
    </row>
    <row r="16404" spans="1:13" x14ac:dyDescent="0.2">
      <c r="A16404" s="34" t="s">
        <v>117298</v>
      </c>
      <c r="B16404" s="34">
        <v>349</v>
      </c>
      <c r="C16404" s="34">
        <v>355</v>
      </c>
      <c r="D16404" s="34">
        <v>370</v>
      </c>
      <c r="E16404" s="34">
        <v>366</v>
      </c>
      <c r="F16404" s="34">
        <v>314</v>
      </c>
      <c r="G16404" s="34">
        <v>275</v>
      </c>
      <c r="H16404" s="34">
        <v>343</v>
      </c>
      <c r="I16404" s="34">
        <v>331</v>
      </c>
      <c r="J16404" s="34">
        <v>368</v>
      </c>
      <c r="K16404" s="34">
        <v>258</v>
      </c>
      <c r="L16404" s="34">
        <v>324</v>
      </c>
      <c r="M16404" s="34">
        <v>240</v>
      </c>
    </row>
    <row r="16405" spans="1:13" x14ac:dyDescent="0.2">
      <c r="A16405" s="34" t="s">
        <v>117299</v>
      </c>
      <c r="B16405" s="34">
        <v>269</v>
      </c>
      <c r="C16405" s="34">
        <v>324</v>
      </c>
      <c r="D16405" s="34">
        <v>325</v>
      </c>
      <c r="E16405" s="34">
        <v>314</v>
      </c>
      <c r="F16405" s="34">
        <v>306</v>
      </c>
      <c r="G16405" s="34">
        <v>318</v>
      </c>
      <c r="H16405" s="34">
        <v>365</v>
      </c>
      <c r="I16405" s="34">
        <v>377</v>
      </c>
      <c r="J16405" s="34">
        <v>425</v>
      </c>
      <c r="K16405" s="34">
        <v>256</v>
      </c>
      <c r="L16405" s="34">
        <v>340</v>
      </c>
      <c r="M16405" s="34">
        <v>225</v>
      </c>
    </row>
    <row r="16406" spans="1:13" x14ac:dyDescent="0.2">
      <c r="A16406" s="34" t="s">
        <v>117300</v>
      </c>
      <c r="B16406" s="34">
        <v>567</v>
      </c>
      <c r="C16406" s="34">
        <v>631</v>
      </c>
      <c r="D16406" s="34">
        <v>678</v>
      </c>
      <c r="E16406" s="34">
        <v>565</v>
      </c>
      <c r="F16406" s="34">
        <v>540</v>
      </c>
      <c r="G16406" s="34">
        <v>620</v>
      </c>
      <c r="H16406" s="34">
        <v>632</v>
      </c>
      <c r="I16406" s="34">
        <v>566</v>
      </c>
      <c r="J16406" s="34">
        <v>746</v>
      </c>
      <c r="K16406" s="34">
        <v>539</v>
      </c>
      <c r="L16406" s="34">
        <v>637</v>
      </c>
      <c r="M16406" s="34">
        <v>474</v>
      </c>
    </row>
    <row r="16407" spans="1:13" x14ac:dyDescent="0.2">
      <c r="A16407" s="34" t="s">
        <v>117301</v>
      </c>
      <c r="B16407" s="34">
        <v>413</v>
      </c>
      <c r="C16407" s="34">
        <v>544</v>
      </c>
      <c r="D16407" s="34">
        <v>549</v>
      </c>
      <c r="E16407" s="34">
        <v>545</v>
      </c>
      <c r="F16407" s="34">
        <v>468</v>
      </c>
      <c r="G16407" s="34">
        <v>483</v>
      </c>
      <c r="H16407" s="34">
        <v>518</v>
      </c>
      <c r="I16407" s="34">
        <v>470</v>
      </c>
      <c r="J16407" s="34">
        <v>523</v>
      </c>
      <c r="K16407" s="34">
        <v>377</v>
      </c>
      <c r="L16407" s="34">
        <v>505</v>
      </c>
      <c r="M16407" s="34">
        <v>366</v>
      </c>
    </row>
    <row r="16408" spans="1:13" x14ac:dyDescent="0.2">
      <c r="A16408" s="34" t="s">
        <v>117302</v>
      </c>
      <c r="B16408" s="34">
        <v>422</v>
      </c>
      <c r="C16408" s="34">
        <v>405</v>
      </c>
      <c r="D16408" s="34">
        <v>498</v>
      </c>
      <c r="E16408" s="34">
        <v>547</v>
      </c>
      <c r="F16408" s="34">
        <v>445</v>
      </c>
      <c r="G16408" s="34">
        <v>428</v>
      </c>
      <c r="H16408" s="34">
        <v>511</v>
      </c>
      <c r="I16408" s="34">
        <v>442</v>
      </c>
      <c r="J16408" s="34">
        <v>466</v>
      </c>
      <c r="K16408" s="34">
        <v>411</v>
      </c>
      <c r="L16408" s="34">
        <v>444</v>
      </c>
      <c r="M16408" s="34">
        <v>360</v>
      </c>
    </row>
    <row r="16409" spans="1:13" x14ac:dyDescent="0.2">
      <c r="A16409" s="34" t="s">
        <v>117303</v>
      </c>
      <c r="B16409" s="34">
        <v>256</v>
      </c>
      <c r="C16409" s="34">
        <v>333</v>
      </c>
      <c r="D16409" s="34">
        <v>329</v>
      </c>
      <c r="E16409" s="34">
        <v>327</v>
      </c>
      <c r="F16409" s="34">
        <v>300</v>
      </c>
      <c r="G16409" s="34">
        <v>279</v>
      </c>
      <c r="H16409" s="34">
        <v>383</v>
      </c>
      <c r="I16409" s="34">
        <v>331</v>
      </c>
      <c r="J16409" s="34">
        <v>300</v>
      </c>
      <c r="K16409" s="34">
        <v>255</v>
      </c>
      <c r="L16409" s="34">
        <v>250</v>
      </c>
      <c r="M16409" s="34">
        <v>225</v>
      </c>
    </row>
    <row r="16410" spans="1:13" x14ac:dyDescent="0.2">
      <c r="A16410" s="34" t="s">
        <v>117304</v>
      </c>
      <c r="B16410" s="34">
        <v>391</v>
      </c>
      <c r="C16410" s="34">
        <v>362</v>
      </c>
      <c r="D16410" s="34">
        <v>384</v>
      </c>
      <c r="E16410" s="34">
        <v>384</v>
      </c>
      <c r="F16410" s="34">
        <v>330</v>
      </c>
      <c r="G16410" s="34">
        <v>288</v>
      </c>
      <c r="H16410" s="34">
        <v>412</v>
      </c>
      <c r="I16410" s="34">
        <v>343</v>
      </c>
      <c r="J16410" s="34">
        <v>440</v>
      </c>
      <c r="K16410" s="34">
        <v>291</v>
      </c>
      <c r="L16410" s="34">
        <v>383</v>
      </c>
      <c r="M16410" s="34">
        <v>270</v>
      </c>
    </row>
    <row r="16411" spans="1:13" x14ac:dyDescent="0.2">
      <c r="A16411" s="34" t="s">
        <v>117305</v>
      </c>
      <c r="B16411" s="34">
        <v>332</v>
      </c>
      <c r="C16411" s="34">
        <v>397</v>
      </c>
      <c r="D16411" s="34">
        <v>427</v>
      </c>
      <c r="E16411" s="34">
        <v>352</v>
      </c>
      <c r="F16411" s="34">
        <v>358</v>
      </c>
      <c r="G16411" s="34">
        <v>376</v>
      </c>
      <c r="H16411" s="34">
        <v>415</v>
      </c>
      <c r="I16411" s="34">
        <v>405</v>
      </c>
      <c r="J16411" s="34">
        <v>445</v>
      </c>
      <c r="K16411" s="34">
        <v>318</v>
      </c>
      <c r="L16411" s="34">
        <v>375</v>
      </c>
      <c r="M16411" s="34">
        <v>283</v>
      </c>
    </row>
    <row r="16412" spans="1:13" x14ac:dyDescent="0.2">
      <c r="A16412" s="34" t="s">
        <v>117306</v>
      </c>
      <c r="B16412" s="34">
        <v>284</v>
      </c>
      <c r="C16412" s="34">
        <v>288</v>
      </c>
      <c r="D16412" s="34">
        <v>343</v>
      </c>
      <c r="E16412" s="34">
        <v>392</v>
      </c>
      <c r="F16412" s="34">
        <v>271</v>
      </c>
      <c r="G16412" s="34">
        <v>336</v>
      </c>
      <c r="H16412" s="34">
        <v>334</v>
      </c>
      <c r="I16412" s="34">
        <v>327</v>
      </c>
      <c r="J16412" s="34">
        <v>333</v>
      </c>
      <c r="K16412" s="34">
        <v>252</v>
      </c>
      <c r="L16412" s="34">
        <v>299</v>
      </c>
      <c r="M16412" s="34">
        <v>262</v>
      </c>
    </row>
    <row r="16413" spans="1:13" x14ac:dyDescent="0.2">
      <c r="A16413" s="34" t="s">
        <v>117307</v>
      </c>
      <c r="B16413" s="34">
        <v>506</v>
      </c>
      <c r="C16413" s="34">
        <v>557</v>
      </c>
      <c r="D16413" s="34">
        <v>583</v>
      </c>
      <c r="E16413" s="34">
        <v>610</v>
      </c>
      <c r="F16413" s="34">
        <v>642</v>
      </c>
      <c r="G16413" s="34">
        <v>587</v>
      </c>
      <c r="H16413" s="34">
        <v>638</v>
      </c>
      <c r="I16413" s="34">
        <v>532</v>
      </c>
      <c r="J16413" s="34">
        <v>565</v>
      </c>
      <c r="K16413" s="34">
        <v>539</v>
      </c>
      <c r="L16413" s="34">
        <v>650</v>
      </c>
      <c r="M16413" s="34">
        <v>420</v>
      </c>
    </row>
    <row r="16414" spans="1:13" x14ac:dyDescent="0.2">
      <c r="A16414" s="34" t="s">
        <v>117308</v>
      </c>
      <c r="B16414" s="34">
        <v>478</v>
      </c>
      <c r="C16414" s="34">
        <v>556</v>
      </c>
      <c r="D16414" s="34">
        <v>490</v>
      </c>
      <c r="E16414" s="34">
        <v>521</v>
      </c>
      <c r="F16414" s="34">
        <v>507</v>
      </c>
      <c r="G16414" s="34">
        <v>462</v>
      </c>
      <c r="H16414" s="34">
        <v>484</v>
      </c>
      <c r="I16414" s="34">
        <v>472</v>
      </c>
      <c r="J16414" s="34">
        <v>541</v>
      </c>
      <c r="K16414" s="34">
        <v>400</v>
      </c>
      <c r="L16414" s="34">
        <v>526</v>
      </c>
      <c r="M16414" s="34">
        <v>412</v>
      </c>
    </row>
    <row r="16415" spans="1:13" x14ac:dyDescent="0.2">
      <c r="A16415" s="34" t="s">
        <v>117309</v>
      </c>
      <c r="B16415" s="34">
        <v>365</v>
      </c>
      <c r="C16415" s="34">
        <v>377</v>
      </c>
      <c r="D16415" s="34">
        <v>377</v>
      </c>
      <c r="E16415" s="34">
        <v>372</v>
      </c>
      <c r="F16415" s="34">
        <v>308</v>
      </c>
      <c r="G16415" s="34">
        <v>348</v>
      </c>
      <c r="H16415" s="34">
        <v>381</v>
      </c>
      <c r="I16415" s="34">
        <v>322</v>
      </c>
      <c r="J16415" s="34">
        <v>325</v>
      </c>
      <c r="K16415" s="34">
        <v>279</v>
      </c>
      <c r="L16415" s="34">
        <v>344</v>
      </c>
      <c r="M16415" s="34">
        <v>261</v>
      </c>
    </row>
    <row r="16416" spans="1:13" x14ac:dyDescent="0.2">
      <c r="A16416" s="34" t="s">
        <v>117310</v>
      </c>
      <c r="B16416" s="34">
        <v>421</v>
      </c>
      <c r="C16416" s="34">
        <v>522</v>
      </c>
      <c r="D16416" s="34">
        <v>489</v>
      </c>
      <c r="E16416" s="34">
        <v>579</v>
      </c>
      <c r="F16416" s="34">
        <v>413</v>
      </c>
      <c r="G16416" s="34">
        <v>493</v>
      </c>
      <c r="H16416" s="34">
        <v>528</v>
      </c>
      <c r="I16416" s="34">
        <v>518</v>
      </c>
      <c r="J16416" s="34">
        <v>484</v>
      </c>
      <c r="K16416" s="34">
        <v>440</v>
      </c>
      <c r="L16416" s="34">
        <v>530</v>
      </c>
      <c r="M16416" s="34">
        <v>405</v>
      </c>
    </row>
    <row r="16417" spans="1:13" x14ac:dyDescent="0.2">
      <c r="A16417" s="34" t="s">
        <v>117311</v>
      </c>
      <c r="B16417" s="34">
        <v>648</v>
      </c>
      <c r="C16417" s="34">
        <v>826</v>
      </c>
      <c r="D16417" s="34">
        <v>831</v>
      </c>
      <c r="E16417" s="34">
        <v>864</v>
      </c>
      <c r="F16417" s="34">
        <v>794</v>
      </c>
      <c r="G16417" s="34">
        <v>826</v>
      </c>
      <c r="H16417" s="34">
        <v>946</v>
      </c>
      <c r="I16417" s="34">
        <v>722</v>
      </c>
      <c r="J16417" s="34">
        <v>862</v>
      </c>
      <c r="K16417" s="34">
        <v>645</v>
      </c>
      <c r="L16417" s="34">
        <v>753</v>
      </c>
      <c r="M16417" s="34">
        <v>636</v>
      </c>
    </row>
    <row r="16418" spans="1:13" x14ac:dyDescent="0.2">
      <c r="A16418" s="34" t="s">
        <v>117312</v>
      </c>
      <c r="B16418" s="34">
        <v>509</v>
      </c>
      <c r="C16418" s="34">
        <v>568</v>
      </c>
      <c r="D16418" s="34">
        <v>539</v>
      </c>
      <c r="E16418" s="34">
        <v>676</v>
      </c>
      <c r="F16418" s="34">
        <v>584</v>
      </c>
      <c r="G16418" s="34">
        <v>571</v>
      </c>
      <c r="H16418" s="34">
        <v>596</v>
      </c>
      <c r="I16418" s="34">
        <v>611</v>
      </c>
      <c r="J16418" s="34">
        <v>628</v>
      </c>
      <c r="K16418" s="34">
        <v>505</v>
      </c>
      <c r="L16418" s="34">
        <v>535</v>
      </c>
      <c r="M16418" s="34">
        <v>494</v>
      </c>
    </row>
    <row r="16419" spans="1:13" x14ac:dyDescent="0.2">
      <c r="A16419" s="34" t="s">
        <v>117313</v>
      </c>
      <c r="B16419" s="34">
        <v>453</v>
      </c>
      <c r="C16419" s="34">
        <v>614</v>
      </c>
      <c r="D16419" s="34">
        <v>639</v>
      </c>
      <c r="E16419" s="34">
        <v>582</v>
      </c>
      <c r="F16419" s="34">
        <v>475</v>
      </c>
      <c r="G16419" s="34">
        <v>518</v>
      </c>
      <c r="H16419" s="34">
        <v>664</v>
      </c>
      <c r="I16419" s="34">
        <v>581</v>
      </c>
      <c r="J16419" s="34">
        <v>580</v>
      </c>
      <c r="K16419" s="34">
        <v>437</v>
      </c>
      <c r="L16419" s="34">
        <v>561</v>
      </c>
      <c r="M16419" s="34">
        <v>448</v>
      </c>
    </row>
    <row r="16420" spans="1:13" x14ac:dyDescent="0.2">
      <c r="A16420" s="34" t="s">
        <v>117314</v>
      </c>
      <c r="B16420" s="34">
        <v>490</v>
      </c>
      <c r="C16420" s="34">
        <v>572</v>
      </c>
      <c r="D16420" s="34">
        <v>393</v>
      </c>
      <c r="E16420" s="34">
        <v>564</v>
      </c>
      <c r="F16420" s="34">
        <v>359</v>
      </c>
      <c r="G16420" s="34">
        <v>448</v>
      </c>
      <c r="H16420" s="34">
        <v>435</v>
      </c>
      <c r="I16420" s="34">
        <v>450</v>
      </c>
      <c r="J16420" s="34">
        <v>554</v>
      </c>
      <c r="K16420" s="34">
        <v>397</v>
      </c>
      <c r="L16420" s="34">
        <v>450</v>
      </c>
      <c r="M16420" s="34">
        <v>377</v>
      </c>
    </row>
    <row r="16421" spans="1:13" x14ac:dyDescent="0.2">
      <c r="A16421" s="34" t="s">
        <v>117315</v>
      </c>
      <c r="B16421" s="34">
        <v>495</v>
      </c>
      <c r="C16421" s="34">
        <v>458</v>
      </c>
      <c r="D16421" s="34">
        <v>521</v>
      </c>
      <c r="E16421" s="34">
        <v>481</v>
      </c>
      <c r="F16421" s="34">
        <v>476</v>
      </c>
      <c r="G16421" s="34">
        <v>423</v>
      </c>
      <c r="H16421" s="34">
        <v>546</v>
      </c>
      <c r="I16421" s="34">
        <v>465</v>
      </c>
      <c r="J16421" s="34">
        <v>495</v>
      </c>
      <c r="K16421" s="34">
        <v>348</v>
      </c>
      <c r="L16421" s="34">
        <v>478</v>
      </c>
      <c r="M16421" s="34">
        <v>356</v>
      </c>
    </row>
    <row r="16422" spans="1:13" x14ac:dyDescent="0.2">
      <c r="A16422" s="34" t="s">
        <v>117316</v>
      </c>
      <c r="B16422" s="34">
        <v>740</v>
      </c>
      <c r="C16422" s="34">
        <v>717</v>
      </c>
      <c r="D16422" s="34">
        <v>766</v>
      </c>
      <c r="E16422" s="34">
        <v>799</v>
      </c>
      <c r="F16422" s="34">
        <v>659</v>
      </c>
      <c r="G16422" s="34">
        <v>687</v>
      </c>
      <c r="H16422" s="34">
        <v>787</v>
      </c>
      <c r="I16422" s="34">
        <v>699</v>
      </c>
      <c r="J16422" s="34">
        <v>875</v>
      </c>
      <c r="K16422" s="34">
        <v>625</v>
      </c>
      <c r="L16422" s="34">
        <v>797</v>
      </c>
      <c r="M16422" s="34">
        <v>567</v>
      </c>
    </row>
    <row r="16423" spans="1:13" x14ac:dyDescent="0.2">
      <c r="A16423" s="34" t="s">
        <v>117317</v>
      </c>
      <c r="B16423" s="34">
        <v>495</v>
      </c>
      <c r="C16423" s="34">
        <v>444</v>
      </c>
      <c r="D16423" s="34">
        <v>433</v>
      </c>
      <c r="E16423" s="34">
        <v>428</v>
      </c>
      <c r="F16423" s="34">
        <v>436</v>
      </c>
      <c r="G16423" s="34">
        <v>370</v>
      </c>
      <c r="H16423" s="34">
        <v>437</v>
      </c>
      <c r="I16423" s="34">
        <v>456</v>
      </c>
      <c r="J16423" s="34">
        <v>422</v>
      </c>
      <c r="K16423" s="34">
        <v>350</v>
      </c>
      <c r="L16423" s="34">
        <v>424</v>
      </c>
      <c r="M16423" s="34">
        <v>385</v>
      </c>
    </row>
    <row r="16424" spans="1:13" x14ac:dyDescent="0.2">
      <c r="A16424" s="34" t="s">
        <v>117318</v>
      </c>
      <c r="B16424" s="34">
        <v>289</v>
      </c>
      <c r="C16424" s="34">
        <v>322</v>
      </c>
      <c r="D16424" s="34">
        <v>373</v>
      </c>
      <c r="E16424" s="34">
        <v>325</v>
      </c>
      <c r="F16424" s="34">
        <v>334</v>
      </c>
      <c r="G16424" s="34">
        <v>298</v>
      </c>
      <c r="H16424" s="34">
        <v>375</v>
      </c>
      <c r="I16424" s="34">
        <v>315</v>
      </c>
      <c r="J16424" s="34">
        <v>344</v>
      </c>
      <c r="K16424" s="34">
        <v>256</v>
      </c>
      <c r="L16424" s="34">
        <v>319</v>
      </c>
      <c r="M16424" s="34">
        <v>245</v>
      </c>
    </row>
    <row r="16425" spans="1:13" x14ac:dyDescent="0.2">
      <c r="A16425" s="34" t="s">
        <v>117319</v>
      </c>
      <c r="B16425" s="34">
        <v>312</v>
      </c>
      <c r="C16425" s="34">
        <v>310</v>
      </c>
      <c r="D16425" s="34">
        <v>302</v>
      </c>
      <c r="E16425" s="34">
        <v>327</v>
      </c>
      <c r="F16425" s="34">
        <v>248</v>
      </c>
      <c r="G16425" s="34">
        <v>282</v>
      </c>
      <c r="H16425" s="34">
        <v>351</v>
      </c>
      <c r="I16425" s="34">
        <v>329</v>
      </c>
      <c r="J16425" s="34">
        <v>308</v>
      </c>
      <c r="K16425" s="34">
        <v>249</v>
      </c>
      <c r="L16425" s="34">
        <v>333</v>
      </c>
      <c r="M16425" s="34">
        <v>225</v>
      </c>
    </row>
    <row r="16426" spans="1:13" x14ac:dyDescent="0.2">
      <c r="A16426" s="34" t="s">
        <v>117320</v>
      </c>
      <c r="B16426" s="34">
        <v>304</v>
      </c>
      <c r="C16426" s="34">
        <v>361</v>
      </c>
      <c r="D16426" s="34">
        <v>301</v>
      </c>
      <c r="E16426" s="34">
        <v>308</v>
      </c>
      <c r="F16426" s="34">
        <v>288</v>
      </c>
      <c r="G16426" s="34">
        <v>357</v>
      </c>
      <c r="H16426" s="34">
        <v>315</v>
      </c>
      <c r="I16426" s="34">
        <v>360</v>
      </c>
      <c r="J16426" s="34">
        <v>323</v>
      </c>
      <c r="K16426" s="34">
        <v>290</v>
      </c>
      <c r="L16426" s="34">
        <v>308</v>
      </c>
      <c r="M16426" s="34">
        <v>276</v>
      </c>
    </row>
    <row r="16427" spans="1:13" x14ac:dyDescent="0.2">
      <c r="A16427" s="34" t="s">
        <v>117321</v>
      </c>
      <c r="B16427" s="34">
        <v>373</v>
      </c>
      <c r="C16427" s="34">
        <v>392</v>
      </c>
      <c r="D16427" s="34">
        <v>356</v>
      </c>
      <c r="E16427" s="34">
        <v>453</v>
      </c>
      <c r="F16427" s="34">
        <v>369</v>
      </c>
      <c r="G16427" s="34">
        <v>335</v>
      </c>
      <c r="H16427" s="34">
        <v>392</v>
      </c>
      <c r="I16427" s="34">
        <v>424</v>
      </c>
      <c r="J16427" s="34">
        <v>348</v>
      </c>
      <c r="K16427" s="34">
        <v>347</v>
      </c>
      <c r="L16427" s="34">
        <v>338</v>
      </c>
      <c r="M16427" s="34">
        <v>283</v>
      </c>
    </row>
    <row r="16428" spans="1:13" x14ac:dyDescent="0.2">
      <c r="A16428" s="34" t="s">
        <v>117322</v>
      </c>
      <c r="B16428" s="34">
        <v>671</v>
      </c>
      <c r="C16428" s="34">
        <v>534</v>
      </c>
      <c r="D16428" s="34">
        <v>694</v>
      </c>
      <c r="E16428" s="34">
        <v>542</v>
      </c>
      <c r="F16428" s="34">
        <v>573</v>
      </c>
      <c r="G16428" s="34">
        <v>502</v>
      </c>
      <c r="H16428" s="34">
        <v>607</v>
      </c>
      <c r="I16428" s="34">
        <v>546</v>
      </c>
      <c r="J16428" s="34">
        <v>618</v>
      </c>
      <c r="K16428" s="34">
        <v>409</v>
      </c>
      <c r="L16428" s="34">
        <v>586</v>
      </c>
      <c r="M16428" s="34">
        <v>420</v>
      </c>
    </row>
    <row r="16429" spans="1:13" x14ac:dyDescent="0.2">
      <c r="A16429" s="34" t="s">
        <v>117323</v>
      </c>
      <c r="B16429" s="34">
        <v>400</v>
      </c>
      <c r="C16429" s="34">
        <v>347</v>
      </c>
      <c r="D16429" s="34">
        <v>419</v>
      </c>
      <c r="E16429" s="34">
        <v>428</v>
      </c>
      <c r="F16429" s="34">
        <v>313</v>
      </c>
      <c r="G16429" s="34">
        <v>403</v>
      </c>
      <c r="H16429" s="34">
        <v>449</v>
      </c>
      <c r="I16429" s="34">
        <v>375</v>
      </c>
      <c r="J16429" s="34">
        <v>406</v>
      </c>
      <c r="K16429" s="34">
        <v>336</v>
      </c>
      <c r="L16429" s="34">
        <v>386</v>
      </c>
      <c r="M16429" s="34">
        <v>267</v>
      </c>
    </row>
    <row r="16430" spans="1:13" x14ac:dyDescent="0.2">
      <c r="A16430" s="34" t="s">
        <v>117324</v>
      </c>
      <c r="B16430" s="34">
        <v>307</v>
      </c>
      <c r="C16430" s="34">
        <v>282</v>
      </c>
      <c r="D16430" s="34">
        <v>272</v>
      </c>
      <c r="E16430" s="34">
        <v>304</v>
      </c>
      <c r="F16430" s="34">
        <v>248</v>
      </c>
      <c r="G16430" s="34">
        <v>273</v>
      </c>
      <c r="H16430" s="34">
        <v>312</v>
      </c>
      <c r="I16430" s="34">
        <v>301</v>
      </c>
      <c r="J16430" s="34">
        <v>365</v>
      </c>
      <c r="K16430" s="34">
        <v>242</v>
      </c>
      <c r="L16430" s="34">
        <v>257</v>
      </c>
      <c r="M16430" s="34">
        <v>214</v>
      </c>
    </row>
    <row r="16431" spans="1:13" x14ac:dyDescent="0.2">
      <c r="A16431" s="34" t="s">
        <v>117325</v>
      </c>
      <c r="B16431" s="34">
        <v>331</v>
      </c>
      <c r="C16431" s="34">
        <v>351</v>
      </c>
      <c r="D16431" s="34">
        <v>307</v>
      </c>
      <c r="E16431" s="34">
        <v>347</v>
      </c>
      <c r="F16431" s="34">
        <v>291</v>
      </c>
      <c r="G16431" s="34">
        <v>285</v>
      </c>
      <c r="H16431" s="34">
        <v>399</v>
      </c>
      <c r="I16431" s="34">
        <v>336</v>
      </c>
      <c r="J16431" s="34">
        <v>372</v>
      </c>
      <c r="K16431" s="34">
        <v>242</v>
      </c>
      <c r="L16431" s="34">
        <v>345</v>
      </c>
      <c r="M16431" s="34">
        <v>251</v>
      </c>
    </row>
    <row r="16432" spans="1:13" x14ac:dyDescent="0.2">
      <c r="A16432" s="34" t="s">
        <v>117326</v>
      </c>
      <c r="B16432" s="34">
        <v>463</v>
      </c>
      <c r="C16432" s="34">
        <v>400</v>
      </c>
      <c r="D16432" s="34">
        <v>479</v>
      </c>
      <c r="E16432" s="34">
        <v>495</v>
      </c>
      <c r="F16432" s="34">
        <v>425</v>
      </c>
      <c r="G16432" s="34">
        <v>373</v>
      </c>
      <c r="H16432" s="34">
        <v>429</v>
      </c>
      <c r="I16432" s="34">
        <v>442</v>
      </c>
      <c r="J16432" s="34">
        <v>425</v>
      </c>
      <c r="K16432" s="34">
        <v>380</v>
      </c>
      <c r="L16432" s="34">
        <v>436</v>
      </c>
      <c r="M16432" s="34">
        <v>352</v>
      </c>
    </row>
    <row r="16433" spans="1:13" x14ac:dyDescent="0.2">
      <c r="A16433" s="34" t="s">
        <v>117327</v>
      </c>
      <c r="B16433" s="34">
        <v>277</v>
      </c>
      <c r="C16433" s="34">
        <v>361</v>
      </c>
      <c r="D16433" s="34">
        <v>306</v>
      </c>
      <c r="E16433" s="34">
        <v>281</v>
      </c>
      <c r="F16433" s="34">
        <v>250</v>
      </c>
      <c r="G16433" s="34">
        <v>327</v>
      </c>
      <c r="H16433" s="34">
        <v>316</v>
      </c>
      <c r="I16433" s="34">
        <v>300</v>
      </c>
      <c r="J16433" s="34">
        <v>278</v>
      </c>
      <c r="K16433" s="34">
        <v>273</v>
      </c>
      <c r="L16433" s="34">
        <v>287</v>
      </c>
      <c r="M16433" s="34">
        <v>255</v>
      </c>
    </row>
    <row r="16434" spans="1:13" x14ac:dyDescent="0.2">
      <c r="A16434" s="34" t="s">
        <v>117328</v>
      </c>
      <c r="B16434" s="34">
        <v>523</v>
      </c>
      <c r="C16434" s="34">
        <v>566</v>
      </c>
      <c r="D16434" s="34">
        <v>560</v>
      </c>
      <c r="E16434" s="34">
        <v>588</v>
      </c>
      <c r="F16434" s="34">
        <v>589</v>
      </c>
      <c r="G16434" s="34">
        <v>544</v>
      </c>
      <c r="H16434" s="34">
        <v>572</v>
      </c>
      <c r="I16434" s="34">
        <v>607</v>
      </c>
      <c r="J16434" s="34">
        <v>571</v>
      </c>
      <c r="K16434" s="34">
        <v>490</v>
      </c>
      <c r="L16434" s="34">
        <v>597</v>
      </c>
      <c r="M16434" s="34">
        <v>427</v>
      </c>
    </row>
    <row r="16435" spans="1:13" x14ac:dyDescent="0.2">
      <c r="A16435" s="34" t="s">
        <v>117329</v>
      </c>
      <c r="B16435" s="34">
        <v>374</v>
      </c>
      <c r="C16435" s="34">
        <v>308</v>
      </c>
      <c r="D16435" s="34">
        <v>330</v>
      </c>
      <c r="E16435" s="34">
        <v>349</v>
      </c>
      <c r="F16435" s="34">
        <v>298</v>
      </c>
      <c r="G16435" s="34">
        <v>264</v>
      </c>
      <c r="H16435" s="34">
        <v>300</v>
      </c>
      <c r="I16435" s="34">
        <v>282</v>
      </c>
      <c r="J16435" s="34">
        <v>315</v>
      </c>
      <c r="K16435" s="34">
        <v>216</v>
      </c>
      <c r="L16435" s="34">
        <v>326</v>
      </c>
      <c r="M16435" s="34">
        <v>200</v>
      </c>
    </row>
    <row r="16436" spans="1:13" x14ac:dyDescent="0.2">
      <c r="A16436" s="34" t="s">
        <v>117330</v>
      </c>
      <c r="B16436" s="34">
        <v>344</v>
      </c>
      <c r="C16436" s="34">
        <v>421</v>
      </c>
      <c r="D16436" s="34">
        <v>350</v>
      </c>
      <c r="E16436" s="34">
        <v>404</v>
      </c>
      <c r="F16436" s="34">
        <v>273</v>
      </c>
      <c r="G16436" s="34">
        <v>326</v>
      </c>
      <c r="H16436" s="34">
        <v>357</v>
      </c>
      <c r="I16436" s="34">
        <v>365</v>
      </c>
      <c r="J16436" s="34">
        <v>356</v>
      </c>
      <c r="K16436" s="34">
        <v>307</v>
      </c>
      <c r="L16436" s="34">
        <v>320</v>
      </c>
      <c r="M16436" s="34">
        <v>274</v>
      </c>
    </row>
    <row r="16437" spans="1:13" x14ac:dyDescent="0.2">
      <c r="A16437" s="34" t="s">
        <v>117331</v>
      </c>
      <c r="B16437" s="34">
        <v>367</v>
      </c>
      <c r="C16437" s="34">
        <v>384</v>
      </c>
      <c r="D16437" s="34">
        <v>327</v>
      </c>
      <c r="E16437" s="34">
        <v>436</v>
      </c>
      <c r="F16437" s="34">
        <v>356</v>
      </c>
      <c r="G16437" s="34">
        <v>402</v>
      </c>
      <c r="H16437" s="34">
        <v>437</v>
      </c>
      <c r="I16437" s="34">
        <v>380</v>
      </c>
      <c r="J16437" s="34">
        <v>369</v>
      </c>
      <c r="K16437" s="34">
        <v>347</v>
      </c>
      <c r="L16437" s="34">
        <v>356</v>
      </c>
      <c r="M16437" s="34">
        <v>288</v>
      </c>
    </row>
    <row r="16438" spans="1:13" x14ac:dyDescent="0.2">
      <c r="A16438" s="34" t="s">
        <v>117332</v>
      </c>
      <c r="B16438" s="34">
        <v>267</v>
      </c>
      <c r="C16438" s="34">
        <v>349</v>
      </c>
      <c r="D16438" s="34">
        <v>328</v>
      </c>
      <c r="E16438" s="34">
        <v>365</v>
      </c>
      <c r="F16438" s="34">
        <v>292</v>
      </c>
      <c r="G16438" s="34">
        <v>296</v>
      </c>
      <c r="H16438" s="34">
        <v>390</v>
      </c>
      <c r="I16438" s="34">
        <v>332</v>
      </c>
      <c r="J16438" s="34">
        <v>350</v>
      </c>
      <c r="K16438" s="34">
        <v>258</v>
      </c>
      <c r="L16438" s="34">
        <v>280</v>
      </c>
      <c r="M16438" s="34">
        <v>249</v>
      </c>
    </row>
    <row r="16439" spans="1:13" x14ac:dyDescent="0.2">
      <c r="A16439" s="34" t="s">
        <v>117333</v>
      </c>
      <c r="B16439" s="34">
        <v>327</v>
      </c>
      <c r="C16439" s="34">
        <v>254</v>
      </c>
      <c r="D16439" s="34">
        <v>279</v>
      </c>
      <c r="E16439" s="34">
        <v>286</v>
      </c>
      <c r="F16439" s="34">
        <v>244</v>
      </c>
      <c r="G16439" s="34">
        <v>263</v>
      </c>
      <c r="H16439" s="34">
        <v>267</v>
      </c>
      <c r="I16439" s="34">
        <v>259</v>
      </c>
      <c r="J16439" s="34">
        <v>282</v>
      </c>
      <c r="K16439" s="34">
        <v>233</v>
      </c>
      <c r="L16439" s="34">
        <v>316</v>
      </c>
      <c r="M16439" s="34">
        <v>226</v>
      </c>
    </row>
    <row r="16440" spans="1:13" x14ac:dyDescent="0.2">
      <c r="A16440" s="34" t="s">
        <v>117334</v>
      </c>
      <c r="B16440" s="34">
        <v>314</v>
      </c>
      <c r="C16440" s="34">
        <v>378</v>
      </c>
      <c r="D16440" s="34">
        <v>398</v>
      </c>
      <c r="E16440" s="34">
        <v>390</v>
      </c>
      <c r="F16440" s="34">
        <v>340</v>
      </c>
      <c r="G16440" s="34">
        <v>376</v>
      </c>
      <c r="H16440" s="34">
        <v>442</v>
      </c>
      <c r="I16440" s="34">
        <v>394</v>
      </c>
      <c r="J16440" s="34">
        <v>388</v>
      </c>
      <c r="K16440" s="34">
        <v>274</v>
      </c>
      <c r="L16440" s="34">
        <v>412</v>
      </c>
      <c r="M16440" s="34">
        <v>331</v>
      </c>
    </row>
    <row r="16441" spans="1:13" x14ac:dyDescent="0.2">
      <c r="A16441" s="34" t="s">
        <v>117335</v>
      </c>
      <c r="B16441" s="34">
        <v>417</v>
      </c>
      <c r="C16441" s="34">
        <v>501</v>
      </c>
      <c r="D16441" s="34">
        <v>542</v>
      </c>
      <c r="E16441" s="34">
        <v>517</v>
      </c>
      <c r="F16441" s="34">
        <v>456</v>
      </c>
      <c r="G16441" s="34">
        <v>404</v>
      </c>
      <c r="H16441" s="34">
        <v>467</v>
      </c>
      <c r="I16441" s="34">
        <v>445</v>
      </c>
      <c r="J16441" s="34">
        <v>541</v>
      </c>
      <c r="K16441" s="34">
        <v>370</v>
      </c>
      <c r="L16441" s="34">
        <v>403</v>
      </c>
      <c r="M16441" s="34">
        <v>344</v>
      </c>
    </row>
    <row r="16442" spans="1:13" x14ac:dyDescent="0.2">
      <c r="A16442" s="34" t="s">
        <v>117336</v>
      </c>
      <c r="B16442" s="34">
        <v>396</v>
      </c>
      <c r="C16442" s="34">
        <v>367</v>
      </c>
      <c r="D16442" s="34">
        <v>421</v>
      </c>
      <c r="E16442" s="34">
        <v>425</v>
      </c>
      <c r="F16442" s="34">
        <v>323</v>
      </c>
      <c r="G16442" s="34">
        <v>397</v>
      </c>
      <c r="H16442" s="34">
        <v>432</v>
      </c>
      <c r="I16442" s="34">
        <v>414</v>
      </c>
      <c r="J16442" s="34">
        <v>354</v>
      </c>
      <c r="K16442" s="34">
        <v>342</v>
      </c>
      <c r="L16442" s="34">
        <v>346</v>
      </c>
      <c r="M16442" s="34">
        <v>307</v>
      </c>
    </row>
    <row r="16443" spans="1:13" x14ac:dyDescent="0.2">
      <c r="A16443" s="34" t="s">
        <v>117337</v>
      </c>
      <c r="B16443" s="34">
        <v>345</v>
      </c>
      <c r="C16443" s="34">
        <v>354</v>
      </c>
      <c r="D16443" s="34">
        <v>412</v>
      </c>
      <c r="E16443" s="34">
        <v>374</v>
      </c>
      <c r="F16443" s="34">
        <v>384</v>
      </c>
      <c r="G16443" s="34">
        <v>338</v>
      </c>
      <c r="H16443" s="34">
        <v>391</v>
      </c>
      <c r="I16443" s="34">
        <v>374</v>
      </c>
      <c r="J16443" s="34">
        <v>337</v>
      </c>
      <c r="K16443" s="34">
        <v>297</v>
      </c>
      <c r="L16443" s="34">
        <v>357</v>
      </c>
      <c r="M16443" s="34">
        <v>288</v>
      </c>
    </row>
    <row r="16444" spans="1:13" x14ac:dyDescent="0.2">
      <c r="A16444" s="34" t="s">
        <v>117338</v>
      </c>
      <c r="B16444" s="34">
        <v>245</v>
      </c>
      <c r="C16444" s="34">
        <v>392</v>
      </c>
      <c r="D16444" s="34">
        <v>390</v>
      </c>
      <c r="E16444" s="34">
        <v>416</v>
      </c>
      <c r="F16444" s="34">
        <v>253</v>
      </c>
      <c r="G16444" s="34">
        <v>350</v>
      </c>
      <c r="H16444" s="34">
        <v>251</v>
      </c>
      <c r="I16444" s="34">
        <v>357</v>
      </c>
      <c r="J16444" s="34">
        <v>359</v>
      </c>
      <c r="K16444" s="34">
        <v>282</v>
      </c>
      <c r="L16444" s="34">
        <v>258</v>
      </c>
      <c r="M16444" s="34">
        <v>275</v>
      </c>
    </row>
    <row r="16445" spans="1:13" x14ac:dyDescent="0.2">
      <c r="A16445" s="34" t="s">
        <v>117339</v>
      </c>
      <c r="B16445" s="34">
        <v>452</v>
      </c>
      <c r="C16445" s="34">
        <v>466</v>
      </c>
      <c r="D16445" s="34">
        <v>454</v>
      </c>
      <c r="E16445" s="34">
        <v>518</v>
      </c>
      <c r="F16445" s="34">
        <v>456</v>
      </c>
      <c r="G16445" s="34">
        <v>448</v>
      </c>
      <c r="H16445" s="34">
        <v>486</v>
      </c>
      <c r="I16445" s="34">
        <v>390</v>
      </c>
      <c r="J16445" s="34">
        <v>451</v>
      </c>
      <c r="K16445" s="34">
        <v>360</v>
      </c>
      <c r="L16445" s="34">
        <v>470</v>
      </c>
      <c r="M16445" s="34">
        <v>390</v>
      </c>
    </row>
    <row r="16446" spans="1:13" x14ac:dyDescent="0.2">
      <c r="A16446" s="34" t="s">
        <v>117340</v>
      </c>
      <c r="B16446" s="34">
        <v>328</v>
      </c>
      <c r="C16446" s="34">
        <v>401</v>
      </c>
      <c r="D16446" s="34">
        <v>379</v>
      </c>
      <c r="E16446" s="34">
        <v>428</v>
      </c>
      <c r="F16446" s="34">
        <v>344</v>
      </c>
      <c r="G16446" s="34">
        <v>383</v>
      </c>
      <c r="H16446" s="34">
        <v>375</v>
      </c>
      <c r="I16446" s="34">
        <v>405</v>
      </c>
      <c r="J16446" s="34">
        <v>374</v>
      </c>
      <c r="K16446" s="34">
        <v>334</v>
      </c>
      <c r="L16446" s="34">
        <v>349</v>
      </c>
      <c r="M16446" s="34">
        <v>290</v>
      </c>
    </row>
    <row r="16447" spans="1:13" x14ac:dyDescent="0.2">
      <c r="A16447" s="34" t="s">
        <v>117341</v>
      </c>
      <c r="B16447" s="34">
        <v>275</v>
      </c>
      <c r="C16447" s="34">
        <v>281</v>
      </c>
      <c r="D16447" s="34">
        <v>279</v>
      </c>
      <c r="E16447" s="34">
        <v>309</v>
      </c>
      <c r="F16447" s="34">
        <v>305</v>
      </c>
      <c r="G16447" s="34">
        <v>291</v>
      </c>
      <c r="H16447" s="34">
        <v>311</v>
      </c>
      <c r="I16447" s="34">
        <v>295</v>
      </c>
      <c r="J16447" s="34">
        <v>298</v>
      </c>
      <c r="K16447" s="34">
        <v>245</v>
      </c>
      <c r="L16447" s="34">
        <v>300</v>
      </c>
      <c r="M16447" s="34">
        <v>240</v>
      </c>
    </row>
    <row r="16448" spans="1:13" x14ac:dyDescent="0.2">
      <c r="A16448" s="34" t="s">
        <v>117342</v>
      </c>
      <c r="B16448" s="34">
        <v>367</v>
      </c>
      <c r="C16448" s="34">
        <v>404</v>
      </c>
      <c r="D16448" s="34">
        <v>329</v>
      </c>
      <c r="E16448" s="34">
        <v>385</v>
      </c>
      <c r="F16448" s="34">
        <v>294</v>
      </c>
      <c r="G16448" s="34">
        <v>323</v>
      </c>
      <c r="H16448" s="34">
        <v>369</v>
      </c>
      <c r="I16448" s="34">
        <v>392</v>
      </c>
      <c r="J16448" s="34">
        <v>323</v>
      </c>
      <c r="K16448" s="34">
        <v>256</v>
      </c>
      <c r="L16448" s="34">
        <v>332</v>
      </c>
      <c r="M16448" s="34">
        <v>274</v>
      </c>
    </row>
    <row r="16449" spans="1:13" x14ac:dyDescent="0.2">
      <c r="A16449" s="34" t="s">
        <v>117343</v>
      </c>
      <c r="B16449" s="34">
        <v>492</v>
      </c>
      <c r="C16449" s="34">
        <v>440</v>
      </c>
      <c r="D16449" s="34">
        <v>576</v>
      </c>
      <c r="E16449" s="34">
        <v>455</v>
      </c>
      <c r="F16449" s="34">
        <v>389</v>
      </c>
      <c r="G16449" s="34">
        <v>434</v>
      </c>
      <c r="H16449" s="34">
        <v>519</v>
      </c>
      <c r="I16449" s="34">
        <v>464</v>
      </c>
      <c r="J16449" s="34">
        <v>521</v>
      </c>
      <c r="K16449" s="34">
        <v>355</v>
      </c>
      <c r="L16449" s="34">
        <v>456</v>
      </c>
      <c r="M16449" s="34">
        <v>335</v>
      </c>
    </row>
    <row r="16450" spans="1:13" x14ac:dyDescent="0.2">
      <c r="A16450" s="34" t="s">
        <v>117344</v>
      </c>
      <c r="B16450" s="34">
        <v>305</v>
      </c>
      <c r="C16450" s="34">
        <v>438</v>
      </c>
      <c r="D16450" s="34">
        <v>332</v>
      </c>
      <c r="E16450" s="34">
        <v>405</v>
      </c>
      <c r="F16450" s="34">
        <v>331</v>
      </c>
      <c r="G16450" s="34">
        <v>304</v>
      </c>
      <c r="H16450" s="34">
        <v>399</v>
      </c>
      <c r="I16450" s="34">
        <v>395</v>
      </c>
      <c r="J16450" s="34">
        <v>346</v>
      </c>
      <c r="K16450" s="34">
        <v>300</v>
      </c>
      <c r="L16450" s="34">
        <v>344</v>
      </c>
      <c r="M16450" s="34">
        <v>314</v>
      </c>
    </row>
    <row r="16451" spans="1:13" x14ac:dyDescent="0.2">
      <c r="A16451" s="34" t="s">
        <v>117345</v>
      </c>
      <c r="B16451" s="34">
        <v>245</v>
      </c>
      <c r="C16451" s="34">
        <v>302</v>
      </c>
      <c r="D16451" s="34">
        <v>244</v>
      </c>
      <c r="E16451" s="34">
        <v>269</v>
      </c>
      <c r="F16451" s="34">
        <v>234</v>
      </c>
      <c r="G16451" s="34">
        <v>297</v>
      </c>
      <c r="H16451" s="34">
        <v>270</v>
      </c>
      <c r="I16451" s="34">
        <v>314</v>
      </c>
      <c r="J16451" s="34">
        <v>298</v>
      </c>
      <c r="K16451" s="34">
        <v>210</v>
      </c>
      <c r="L16451" s="34">
        <v>253</v>
      </c>
      <c r="M16451" s="34">
        <v>208</v>
      </c>
    </row>
    <row r="16452" spans="1:13" x14ac:dyDescent="0.2">
      <c r="A16452" s="34" t="s">
        <v>117346</v>
      </c>
      <c r="B16452" s="34">
        <v>319</v>
      </c>
      <c r="C16452" s="34">
        <v>357</v>
      </c>
      <c r="D16452" s="34">
        <v>369</v>
      </c>
      <c r="E16452" s="34">
        <v>392</v>
      </c>
      <c r="F16452" s="34">
        <v>325</v>
      </c>
      <c r="G16452" s="34">
        <v>324</v>
      </c>
      <c r="H16452" s="34">
        <v>388</v>
      </c>
      <c r="I16452" s="34">
        <v>413</v>
      </c>
      <c r="J16452" s="34">
        <v>373</v>
      </c>
      <c r="K16452" s="34">
        <v>289</v>
      </c>
      <c r="L16452" s="34">
        <v>321</v>
      </c>
      <c r="M16452" s="34">
        <v>272</v>
      </c>
    </row>
    <row r="16453" spans="1:13" x14ac:dyDescent="0.2">
      <c r="A16453" s="34" t="s">
        <v>117347</v>
      </c>
      <c r="B16453" s="34">
        <v>265</v>
      </c>
      <c r="C16453" s="34">
        <v>258</v>
      </c>
      <c r="D16453" s="34">
        <v>237</v>
      </c>
      <c r="E16453" s="34">
        <v>237</v>
      </c>
      <c r="F16453" s="34">
        <v>259</v>
      </c>
      <c r="G16453" s="34">
        <v>294</v>
      </c>
      <c r="H16453" s="34">
        <v>303</v>
      </c>
      <c r="I16453" s="34">
        <v>233</v>
      </c>
      <c r="J16453" s="34">
        <v>255</v>
      </c>
      <c r="K16453" s="34">
        <v>228</v>
      </c>
      <c r="L16453" s="34">
        <v>297</v>
      </c>
      <c r="M16453" s="34">
        <v>230</v>
      </c>
    </row>
    <row r="16454" spans="1:13" x14ac:dyDescent="0.2">
      <c r="A16454" s="34" t="s">
        <v>117348</v>
      </c>
      <c r="B16454" s="34">
        <v>454</v>
      </c>
      <c r="C16454" s="34">
        <v>520</v>
      </c>
      <c r="D16454" s="34">
        <v>470</v>
      </c>
      <c r="E16454" s="34">
        <v>510</v>
      </c>
      <c r="F16454" s="34">
        <v>384</v>
      </c>
      <c r="G16454" s="34">
        <v>460</v>
      </c>
      <c r="H16454" s="34">
        <v>555</v>
      </c>
      <c r="I16454" s="34">
        <v>488</v>
      </c>
      <c r="J16454" s="34">
        <v>550</v>
      </c>
      <c r="K16454" s="34">
        <v>431</v>
      </c>
      <c r="L16454" s="34">
        <v>501</v>
      </c>
      <c r="M16454" s="34">
        <v>386</v>
      </c>
    </row>
    <row r="16455" spans="1:13" x14ac:dyDescent="0.2">
      <c r="A16455" s="34" t="s">
        <v>117349</v>
      </c>
      <c r="B16455" s="34">
        <v>278</v>
      </c>
      <c r="C16455" s="34">
        <v>311</v>
      </c>
      <c r="D16455" s="34">
        <v>330</v>
      </c>
      <c r="E16455" s="34">
        <v>384</v>
      </c>
      <c r="F16455" s="34">
        <v>282</v>
      </c>
      <c r="G16455" s="34">
        <v>361</v>
      </c>
      <c r="H16455" s="34">
        <v>393</v>
      </c>
      <c r="I16455" s="34">
        <v>377</v>
      </c>
      <c r="J16455" s="34">
        <v>372</v>
      </c>
      <c r="K16455" s="34">
        <v>278</v>
      </c>
      <c r="L16455" s="34">
        <v>236</v>
      </c>
      <c r="M16455" s="34">
        <v>280</v>
      </c>
    </row>
    <row r="16456" spans="1:13" x14ac:dyDescent="0.2">
      <c r="A16456" s="34" t="s">
        <v>117350</v>
      </c>
      <c r="B16456" s="34">
        <v>365</v>
      </c>
      <c r="C16456" s="34">
        <v>424</v>
      </c>
      <c r="D16456" s="34">
        <v>434</v>
      </c>
      <c r="E16456" s="34">
        <v>422</v>
      </c>
      <c r="F16456" s="34">
        <v>395</v>
      </c>
      <c r="G16456" s="34">
        <v>405</v>
      </c>
      <c r="H16456" s="34">
        <v>447</v>
      </c>
      <c r="I16456" s="34">
        <v>397</v>
      </c>
      <c r="J16456" s="34">
        <v>481</v>
      </c>
      <c r="K16456" s="34">
        <v>318</v>
      </c>
      <c r="L16456" s="34">
        <v>502</v>
      </c>
      <c r="M16456" s="34">
        <v>304</v>
      </c>
    </row>
    <row r="16457" spans="1:13" x14ac:dyDescent="0.2">
      <c r="A16457" s="34" t="s">
        <v>117351</v>
      </c>
      <c r="B16457" s="34">
        <v>184</v>
      </c>
      <c r="C16457" s="34">
        <v>195</v>
      </c>
      <c r="D16457" s="34">
        <v>207</v>
      </c>
      <c r="E16457" s="34">
        <v>185</v>
      </c>
      <c r="F16457" s="34">
        <v>197</v>
      </c>
      <c r="G16457" s="34">
        <v>198</v>
      </c>
      <c r="H16457" s="34">
        <v>233</v>
      </c>
      <c r="I16457" s="34">
        <v>202</v>
      </c>
      <c r="J16457" s="34">
        <v>176</v>
      </c>
      <c r="K16457" s="34">
        <v>168</v>
      </c>
      <c r="L16457" s="34">
        <v>182</v>
      </c>
      <c r="M16457" s="34">
        <v>158</v>
      </c>
    </row>
    <row r="16458" spans="1:13" x14ac:dyDescent="0.2">
      <c r="A16458" s="34" t="s">
        <v>117352</v>
      </c>
      <c r="B16458" s="34">
        <v>135</v>
      </c>
      <c r="C16458" s="34">
        <v>176</v>
      </c>
      <c r="D16458" s="34">
        <v>108</v>
      </c>
      <c r="E16458" s="34">
        <v>148</v>
      </c>
      <c r="F16458" s="34">
        <v>89</v>
      </c>
      <c r="G16458" s="34">
        <v>156</v>
      </c>
      <c r="H16458" s="34">
        <v>118</v>
      </c>
      <c r="I16458" s="34">
        <v>148</v>
      </c>
      <c r="J16458" s="34">
        <v>139</v>
      </c>
      <c r="K16458" s="34">
        <v>124</v>
      </c>
      <c r="L16458" s="34">
        <v>114</v>
      </c>
      <c r="M16458" s="34">
        <v>114</v>
      </c>
    </row>
    <row r="16459" spans="1:13" x14ac:dyDescent="0.2">
      <c r="A16459" s="34" t="s">
        <v>117353</v>
      </c>
      <c r="B16459" s="34">
        <v>443</v>
      </c>
      <c r="C16459" s="34">
        <v>430</v>
      </c>
      <c r="D16459" s="34">
        <v>455</v>
      </c>
      <c r="E16459" s="34">
        <v>394</v>
      </c>
      <c r="F16459" s="34">
        <v>363</v>
      </c>
      <c r="G16459" s="34">
        <v>336</v>
      </c>
      <c r="H16459" s="34">
        <v>428</v>
      </c>
      <c r="I16459" s="34">
        <v>363</v>
      </c>
      <c r="J16459" s="34">
        <v>450</v>
      </c>
      <c r="K16459" s="34">
        <v>326</v>
      </c>
      <c r="L16459" s="34">
        <v>383</v>
      </c>
      <c r="M16459" s="34">
        <v>320</v>
      </c>
    </row>
    <row r="16460" spans="1:13" x14ac:dyDescent="0.2">
      <c r="A16460" s="34" t="s">
        <v>117354</v>
      </c>
      <c r="B16460" s="34">
        <v>349</v>
      </c>
      <c r="C16460" s="34">
        <v>412</v>
      </c>
      <c r="D16460" s="34">
        <v>338</v>
      </c>
      <c r="E16460" s="34">
        <v>448</v>
      </c>
      <c r="F16460" s="34">
        <v>365</v>
      </c>
      <c r="G16460" s="34">
        <v>388</v>
      </c>
      <c r="H16460" s="34">
        <v>357</v>
      </c>
      <c r="I16460" s="34">
        <v>369</v>
      </c>
      <c r="J16460" s="34">
        <v>338</v>
      </c>
      <c r="K16460" s="34">
        <v>316</v>
      </c>
      <c r="L16460" s="34">
        <v>343</v>
      </c>
      <c r="M16460" s="34">
        <v>316</v>
      </c>
    </row>
    <row r="16461" spans="1:13" x14ac:dyDescent="0.2">
      <c r="A16461" s="34" t="s">
        <v>117355</v>
      </c>
      <c r="B16461" s="34">
        <v>243</v>
      </c>
      <c r="C16461" s="34">
        <v>373</v>
      </c>
      <c r="D16461" s="34">
        <v>304</v>
      </c>
      <c r="E16461" s="34">
        <v>391</v>
      </c>
      <c r="F16461" s="34">
        <v>258</v>
      </c>
      <c r="G16461" s="34">
        <v>275</v>
      </c>
      <c r="H16461" s="34">
        <v>383</v>
      </c>
      <c r="I16461" s="34">
        <v>323</v>
      </c>
      <c r="J16461" s="34">
        <v>309</v>
      </c>
      <c r="K16461" s="34">
        <v>263</v>
      </c>
      <c r="L16461" s="34">
        <v>248</v>
      </c>
      <c r="M16461" s="34">
        <v>256</v>
      </c>
    </row>
    <row r="16462" spans="1:13" x14ac:dyDescent="0.2">
      <c r="A16462" s="34" t="s">
        <v>117356</v>
      </c>
      <c r="B16462" s="34">
        <v>372</v>
      </c>
      <c r="C16462" s="34">
        <v>381</v>
      </c>
      <c r="D16462" s="34">
        <v>370</v>
      </c>
      <c r="E16462" s="34">
        <v>367</v>
      </c>
      <c r="F16462" s="34">
        <v>375</v>
      </c>
      <c r="G16462" s="34">
        <v>337</v>
      </c>
      <c r="H16462" s="34">
        <v>380</v>
      </c>
      <c r="I16462" s="34">
        <v>386</v>
      </c>
      <c r="J16462" s="34">
        <v>404</v>
      </c>
      <c r="K16462" s="34">
        <v>294</v>
      </c>
      <c r="L16462" s="34">
        <v>359</v>
      </c>
      <c r="M16462" s="34">
        <v>320</v>
      </c>
    </row>
    <row r="16463" spans="1:13" x14ac:dyDescent="0.2">
      <c r="A16463" s="34" t="s">
        <v>117357</v>
      </c>
      <c r="B16463" s="34">
        <v>328</v>
      </c>
      <c r="C16463" s="34">
        <v>283</v>
      </c>
      <c r="D16463" s="34">
        <v>359</v>
      </c>
      <c r="E16463" s="34">
        <v>391</v>
      </c>
      <c r="F16463" s="34">
        <v>310</v>
      </c>
      <c r="G16463" s="34">
        <v>356</v>
      </c>
      <c r="H16463" s="34">
        <v>391</v>
      </c>
      <c r="I16463" s="34">
        <v>365</v>
      </c>
      <c r="J16463" s="34">
        <v>331</v>
      </c>
      <c r="K16463" s="34">
        <v>312</v>
      </c>
      <c r="L16463" s="34">
        <v>270</v>
      </c>
      <c r="M16463" s="34">
        <v>241</v>
      </c>
    </row>
    <row r="16464" spans="1:13" x14ac:dyDescent="0.2">
      <c r="A16464" s="34" t="s">
        <v>117358</v>
      </c>
      <c r="B16464" s="34">
        <v>207</v>
      </c>
      <c r="C16464" s="34">
        <v>191</v>
      </c>
      <c r="D16464" s="34">
        <v>222</v>
      </c>
      <c r="E16464" s="34">
        <v>313</v>
      </c>
      <c r="F16464" s="34">
        <v>217</v>
      </c>
      <c r="G16464" s="34">
        <v>213</v>
      </c>
      <c r="H16464" s="34">
        <v>264</v>
      </c>
      <c r="I16464" s="34">
        <v>211</v>
      </c>
      <c r="J16464" s="34">
        <v>261</v>
      </c>
      <c r="K16464" s="34">
        <v>212</v>
      </c>
      <c r="L16464" s="34">
        <v>248</v>
      </c>
      <c r="M16464" s="34">
        <v>178</v>
      </c>
    </row>
    <row r="16465" spans="1:13" x14ac:dyDescent="0.2">
      <c r="A16465" s="34" t="s">
        <v>117359</v>
      </c>
      <c r="B16465" s="34">
        <v>535</v>
      </c>
      <c r="C16465" s="34">
        <v>700</v>
      </c>
      <c r="D16465" s="34">
        <v>605</v>
      </c>
      <c r="E16465" s="34">
        <v>696</v>
      </c>
      <c r="F16465" s="34">
        <v>453</v>
      </c>
      <c r="G16465" s="34">
        <v>686</v>
      </c>
      <c r="H16465" s="34">
        <v>646</v>
      </c>
      <c r="I16465" s="34">
        <v>620</v>
      </c>
      <c r="J16465" s="34">
        <v>624</v>
      </c>
      <c r="K16465" s="34">
        <v>489</v>
      </c>
      <c r="L16465" s="34">
        <v>389</v>
      </c>
      <c r="M16465" s="34">
        <v>597</v>
      </c>
    </row>
    <row r="16466" spans="1:13" x14ac:dyDescent="0.2">
      <c r="A16466" s="34" t="s">
        <v>117360</v>
      </c>
      <c r="B16466" s="34">
        <v>455</v>
      </c>
      <c r="C16466" s="34">
        <v>473</v>
      </c>
      <c r="D16466" s="34">
        <v>472</v>
      </c>
      <c r="E16466" s="34">
        <v>473</v>
      </c>
      <c r="F16466" s="34">
        <v>406</v>
      </c>
      <c r="G16466" s="34">
        <v>488</v>
      </c>
      <c r="H16466" s="34">
        <v>536</v>
      </c>
      <c r="I16466" s="34">
        <v>479</v>
      </c>
      <c r="J16466" s="34">
        <v>474</v>
      </c>
      <c r="K16466" s="34">
        <v>410</v>
      </c>
      <c r="L16466" s="34">
        <v>484</v>
      </c>
      <c r="M16466" s="34">
        <v>352</v>
      </c>
    </row>
    <row r="16467" spans="1:13" x14ac:dyDescent="0.2">
      <c r="A16467" s="34" t="s">
        <v>117361</v>
      </c>
      <c r="B16467" s="34">
        <v>931</v>
      </c>
      <c r="C16467" s="34">
        <v>957</v>
      </c>
      <c r="D16467" s="34">
        <v>972</v>
      </c>
      <c r="E16467" s="34">
        <v>974</v>
      </c>
      <c r="F16467" s="34">
        <v>857</v>
      </c>
      <c r="G16467" s="34">
        <v>893</v>
      </c>
      <c r="H16467" s="34">
        <v>980</v>
      </c>
      <c r="I16467" s="34">
        <v>881</v>
      </c>
      <c r="J16467" s="34">
        <v>970</v>
      </c>
      <c r="K16467" s="34">
        <v>762</v>
      </c>
      <c r="L16467" s="34">
        <v>845</v>
      </c>
      <c r="M16467" s="34">
        <v>687</v>
      </c>
    </row>
    <row r="16468" spans="1:13" x14ac:dyDescent="0.2">
      <c r="A16468" s="34" t="s">
        <v>117362</v>
      </c>
      <c r="B16468" s="34">
        <v>233</v>
      </c>
      <c r="C16468" s="34">
        <v>304</v>
      </c>
      <c r="D16468" s="34">
        <v>279</v>
      </c>
      <c r="E16468" s="34">
        <v>335</v>
      </c>
      <c r="F16468" s="34">
        <v>245</v>
      </c>
      <c r="G16468" s="34">
        <v>310</v>
      </c>
      <c r="H16468" s="34">
        <v>371</v>
      </c>
      <c r="I16468" s="34">
        <v>252</v>
      </c>
      <c r="J16468" s="34">
        <v>242</v>
      </c>
      <c r="K16468" s="34">
        <v>243</v>
      </c>
      <c r="L16468" s="34">
        <v>302</v>
      </c>
      <c r="M16468" s="34">
        <v>200</v>
      </c>
    </row>
    <row r="16469" spans="1:13" x14ac:dyDescent="0.2">
      <c r="A16469" s="34" t="s">
        <v>117363</v>
      </c>
      <c r="B16469" s="34">
        <v>210</v>
      </c>
      <c r="C16469" s="34">
        <v>194</v>
      </c>
      <c r="D16469" s="34">
        <v>222</v>
      </c>
      <c r="E16469" s="34">
        <v>180</v>
      </c>
      <c r="F16469" s="34">
        <v>154</v>
      </c>
      <c r="G16469" s="34">
        <v>183</v>
      </c>
      <c r="H16469" s="34">
        <v>174</v>
      </c>
      <c r="I16469" s="34">
        <v>180</v>
      </c>
      <c r="J16469" s="34">
        <v>210</v>
      </c>
      <c r="K16469" s="34">
        <v>142</v>
      </c>
      <c r="L16469" s="34">
        <v>140</v>
      </c>
      <c r="M16469" s="34">
        <v>164</v>
      </c>
    </row>
    <row r="16470" spans="1:13" x14ac:dyDescent="0.2">
      <c r="A16470" s="34" t="s">
        <v>117364</v>
      </c>
      <c r="B16470" s="34">
        <v>440</v>
      </c>
      <c r="C16470" s="34">
        <v>438</v>
      </c>
      <c r="D16470" s="34">
        <v>444</v>
      </c>
      <c r="E16470" s="34">
        <v>510</v>
      </c>
      <c r="F16470" s="34">
        <v>372</v>
      </c>
      <c r="G16470" s="34">
        <v>398</v>
      </c>
      <c r="H16470" s="34">
        <v>429</v>
      </c>
      <c r="I16470" s="34">
        <v>421</v>
      </c>
      <c r="J16470" s="34">
        <v>360</v>
      </c>
      <c r="K16470" s="34">
        <v>342</v>
      </c>
      <c r="L16470" s="34">
        <v>401</v>
      </c>
      <c r="M16470" s="34">
        <v>343</v>
      </c>
    </row>
    <row r="16471" spans="1:13" x14ac:dyDescent="0.2">
      <c r="A16471" s="34" t="s">
        <v>117365</v>
      </c>
      <c r="B16471" s="34">
        <v>200</v>
      </c>
      <c r="C16471" s="34">
        <v>211</v>
      </c>
      <c r="D16471" s="34">
        <v>192</v>
      </c>
      <c r="E16471" s="34">
        <v>258</v>
      </c>
      <c r="F16471" s="34">
        <v>169</v>
      </c>
      <c r="G16471" s="34">
        <v>207</v>
      </c>
      <c r="H16471" s="34">
        <v>193</v>
      </c>
      <c r="I16471" s="34">
        <v>178</v>
      </c>
      <c r="J16471" s="34">
        <v>225</v>
      </c>
      <c r="K16471" s="34">
        <v>169</v>
      </c>
      <c r="L16471" s="34">
        <v>180</v>
      </c>
      <c r="M16471" s="34">
        <v>154</v>
      </c>
    </row>
    <row r="16472" spans="1:13" x14ac:dyDescent="0.2">
      <c r="A16472" s="34" t="s">
        <v>117366</v>
      </c>
      <c r="B16472" s="34">
        <v>228</v>
      </c>
      <c r="C16472" s="34">
        <v>237</v>
      </c>
      <c r="D16472" s="34">
        <v>241</v>
      </c>
      <c r="E16472" s="34">
        <v>301</v>
      </c>
      <c r="F16472" s="34">
        <v>269</v>
      </c>
      <c r="G16472" s="34">
        <v>292</v>
      </c>
      <c r="H16472" s="34">
        <v>293</v>
      </c>
      <c r="I16472" s="34">
        <v>278</v>
      </c>
      <c r="J16472" s="34">
        <v>267</v>
      </c>
      <c r="K16472" s="34">
        <v>241</v>
      </c>
      <c r="L16472" s="34">
        <v>262</v>
      </c>
      <c r="M16472" s="34">
        <v>213</v>
      </c>
    </row>
    <row r="16473" spans="1:13" x14ac:dyDescent="0.2">
      <c r="A16473" s="34" t="s">
        <v>117367</v>
      </c>
      <c r="B16473" s="34">
        <v>238</v>
      </c>
      <c r="C16473" s="34">
        <v>240</v>
      </c>
      <c r="D16473" s="34">
        <v>307</v>
      </c>
      <c r="E16473" s="34">
        <v>265</v>
      </c>
      <c r="F16473" s="34">
        <v>237</v>
      </c>
      <c r="G16473" s="34">
        <v>233</v>
      </c>
      <c r="H16473" s="34">
        <v>305</v>
      </c>
      <c r="I16473" s="34">
        <v>249</v>
      </c>
      <c r="J16473" s="34">
        <v>223</v>
      </c>
      <c r="K16473" s="34">
        <v>182</v>
      </c>
      <c r="L16473" s="34">
        <v>273</v>
      </c>
      <c r="M16473" s="34">
        <v>173</v>
      </c>
    </row>
    <row r="16474" spans="1:13" x14ac:dyDescent="0.2">
      <c r="A16474" s="34" t="s">
        <v>117368</v>
      </c>
      <c r="B16474" s="34">
        <v>273</v>
      </c>
      <c r="C16474" s="34">
        <v>285</v>
      </c>
      <c r="D16474" s="34">
        <v>269</v>
      </c>
      <c r="E16474" s="34">
        <v>255</v>
      </c>
      <c r="F16474" s="34">
        <v>213</v>
      </c>
      <c r="G16474" s="34">
        <v>262</v>
      </c>
      <c r="H16474" s="34">
        <v>270</v>
      </c>
      <c r="I16474" s="34">
        <v>224</v>
      </c>
      <c r="J16474" s="34">
        <v>287</v>
      </c>
      <c r="K16474" s="34">
        <v>206</v>
      </c>
      <c r="L16474" s="34">
        <v>256</v>
      </c>
      <c r="M16474" s="34">
        <v>186</v>
      </c>
    </row>
    <row r="16475" spans="1:13" x14ac:dyDescent="0.2">
      <c r="A16475" s="34" t="s">
        <v>117369</v>
      </c>
      <c r="B16475" s="34">
        <v>119</v>
      </c>
      <c r="C16475" s="34">
        <v>132</v>
      </c>
      <c r="D16475" s="34">
        <v>127</v>
      </c>
      <c r="E16475" s="34">
        <v>143</v>
      </c>
      <c r="F16475" s="34">
        <v>125</v>
      </c>
      <c r="G16475" s="34">
        <v>105</v>
      </c>
      <c r="H16475" s="34">
        <v>141</v>
      </c>
      <c r="I16475" s="34">
        <v>141</v>
      </c>
      <c r="J16475" s="34">
        <v>135</v>
      </c>
      <c r="K16475" s="34">
        <v>96</v>
      </c>
      <c r="L16475" s="34">
        <v>184</v>
      </c>
      <c r="M16475" s="34">
        <v>117</v>
      </c>
    </row>
    <row r="16476" spans="1:13" x14ac:dyDescent="0.2">
      <c r="A16476" s="34" t="s">
        <v>117370</v>
      </c>
      <c r="B16476" s="34">
        <v>126</v>
      </c>
      <c r="C16476" s="34">
        <v>188</v>
      </c>
      <c r="D16476" s="34">
        <v>193</v>
      </c>
      <c r="E16476" s="34">
        <v>148</v>
      </c>
      <c r="F16476" s="34">
        <v>174</v>
      </c>
      <c r="G16476" s="34">
        <v>151</v>
      </c>
      <c r="H16476" s="34">
        <v>167</v>
      </c>
      <c r="I16476" s="34">
        <v>199</v>
      </c>
      <c r="J16476" s="34">
        <v>179</v>
      </c>
      <c r="K16476" s="34">
        <v>129</v>
      </c>
      <c r="L16476" s="34">
        <v>128</v>
      </c>
      <c r="M16476" s="34">
        <v>126</v>
      </c>
    </row>
    <row r="16477" spans="1:13" x14ac:dyDescent="0.2">
      <c r="A16477" s="34" t="s">
        <v>117371</v>
      </c>
      <c r="B16477" s="34">
        <v>201</v>
      </c>
      <c r="C16477" s="34">
        <v>198</v>
      </c>
      <c r="D16477" s="34">
        <v>296</v>
      </c>
      <c r="E16477" s="34">
        <v>284</v>
      </c>
      <c r="F16477" s="34">
        <v>189</v>
      </c>
      <c r="G16477" s="34">
        <v>249</v>
      </c>
      <c r="H16477" s="34">
        <v>235</v>
      </c>
      <c r="I16477" s="34">
        <v>227</v>
      </c>
      <c r="J16477" s="34">
        <v>197</v>
      </c>
      <c r="K16477" s="34">
        <v>203</v>
      </c>
      <c r="L16477" s="34">
        <v>223</v>
      </c>
      <c r="M16477" s="34">
        <v>198</v>
      </c>
    </row>
    <row r="16478" spans="1:13" x14ac:dyDescent="0.2">
      <c r="A16478" s="34" t="s">
        <v>117372</v>
      </c>
      <c r="B16478" s="34">
        <v>210</v>
      </c>
      <c r="C16478" s="34">
        <v>240</v>
      </c>
      <c r="D16478" s="34">
        <v>208</v>
      </c>
      <c r="E16478" s="34">
        <v>241</v>
      </c>
      <c r="F16478" s="34">
        <v>181</v>
      </c>
      <c r="G16478" s="34">
        <v>194</v>
      </c>
      <c r="H16478" s="34">
        <v>247</v>
      </c>
      <c r="I16478" s="34">
        <v>218</v>
      </c>
      <c r="J16478" s="34">
        <v>212</v>
      </c>
      <c r="K16478" s="34">
        <v>174</v>
      </c>
      <c r="L16478" s="34">
        <v>221</v>
      </c>
      <c r="M16478" s="34">
        <v>154</v>
      </c>
    </row>
    <row r="16479" spans="1:13" x14ac:dyDescent="0.2">
      <c r="A16479" s="34" t="s">
        <v>117373</v>
      </c>
      <c r="B16479" s="34">
        <v>227</v>
      </c>
      <c r="C16479" s="34">
        <v>262</v>
      </c>
      <c r="D16479" s="34">
        <v>269</v>
      </c>
      <c r="E16479" s="34">
        <v>306</v>
      </c>
      <c r="F16479" s="34">
        <v>235</v>
      </c>
      <c r="G16479" s="34">
        <v>229</v>
      </c>
      <c r="H16479" s="34">
        <v>253</v>
      </c>
      <c r="I16479" s="34">
        <v>290</v>
      </c>
      <c r="J16479" s="34">
        <v>262</v>
      </c>
      <c r="K16479" s="34">
        <v>209</v>
      </c>
      <c r="L16479" s="34">
        <v>274</v>
      </c>
      <c r="M16479" s="34">
        <v>206</v>
      </c>
    </row>
    <row r="16480" spans="1:13" x14ac:dyDescent="0.2">
      <c r="A16480" s="34" t="s">
        <v>117374</v>
      </c>
      <c r="B16480" s="34">
        <v>315</v>
      </c>
      <c r="C16480" s="34">
        <v>409</v>
      </c>
      <c r="D16480" s="34">
        <v>384</v>
      </c>
      <c r="E16480" s="34">
        <v>408</v>
      </c>
      <c r="F16480" s="34">
        <v>354</v>
      </c>
      <c r="G16480" s="34">
        <v>383</v>
      </c>
      <c r="H16480" s="34">
        <v>482</v>
      </c>
      <c r="I16480" s="34">
        <v>324</v>
      </c>
      <c r="J16480" s="34">
        <v>389</v>
      </c>
      <c r="K16480" s="34">
        <v>330</v>
      </c>
      <c r="L16480" s="34">
        <v>373</v>
      </c>
      <c r="M16480" s="34">
        <v>306</v>
      </c>
    </row>
    <row r="16481" spans="1:13" x14ac:dyDescent="0.2">
      <c r="A16481" s="34" t="s">
        <v>117375</v>
      </c>
      <c r="B16481" s="34">
        <v>447</v>
      </c>
      <c r="C16481" s="34">
        <v>366</v>
      </c>
      <c r="D16481" s="34">
        <v>398</v>
      </c>
      <c r="E16481" s="34">
        <v>396</v>
      </c>
      <c r="F16481" s="34">
        <v>351</v>
      </c>
      <c r="G16481" s="34">
        <v>369</v>
      </c>
      <c r="H16481" s="34">
        <v>470</v>
      </c>
      <c r="I16481" s="34">
        <v>374</v>
      </c>
      <c r="J16481" s="34">
        <v>385</v>
      </c>
      <c r="K16481" s="34">
        <v>309</v>
      </c>
      <c r="L16481" s="34">
        <v>435</v>
      </c>
      <c r="M16481" s="34">
        <v>287</v>
      </c>
    </row>
    <row r="16482" spans="1:13" x14ac:dyDescent="0.2">
      <c r="A16482" s="34" t="s">
        <v>117376</v>
      </c>
      <c r="B16482" s="34">
        <v>863</v>
      </c>
      <c r="C16482" s="34">
        <v>991</v>
      </c>
      <c r="D16482" s="34">
        <v>1102</v>
      </c>
      <c r="E16482" s="34">
        <v>1024</v>
      </c>
      <c r="F16482" s="34">
        <v>885</v>
      </c>
      <c r="G16482" s="34">
        <v>799</v>
      </c>
      <c r="H16482" s="34">
        <v>970</v>
      </c>
      <c r="I16482" s="34">
        <v>1021</v>
      </c>
      <c r="J16482" s="34">
        <v>1112</v>
      </c>
      <c r="K16482" s="34">
        <v>789</v>
      </c>
      <c r="L16482" s="34">
        <v>992</v>
      </c>
      <c r="M16482" s="34">
        <v>746</v>
      </c>
    </row>
    <row r="16483" spans="1:13" x14ac:dyDescent="0.2">
      <c r="A16483" s="34" t="s">
        <v>117377</v>
      </c>
      <c r="B16483" s="34">
        <v>256</v>
      </c>
      <c r="C16483" s="34">
        <v>241</v>
      </c>
      <c r="D16483" s="34">
        <v>315</v>
      </c>
      <c r="E16483" s="34">
        <v>250</v>
      </c>
      <c r="F16483" s="34">
        <v>254</v>
      </c>
      <c r="G16483" s="34">
        <v>207</v>
      </c>
      <c r="H16483" s="34">
        <v>238</v>
      </c>
      <c r="I16483" s="34">
        <v>221</v>
      </c>
      <c r="J16483" s="34">
        <v>298</v>
      </c>
      <c r="K16483" s="34">
        <v>191</v>
      </c>
      <c r="L16483" s="34">
        <v>238</v>
      </c>
      <c r="M16483" s="34">
        <v>182</v>
      </c>
    </row>
    <row r="16484" spans="1:13" x14ac:dyDescent="0.2">
      <c r="A16484" s="34" t="s">
        <v>117378</v>
      </c>
      <c r="B16484" s="34">
        <v>186</v>
      </c>
      <c r="C16484" s="34">
        <v>229</v>
      </c>
      <c r="D16484" s="34">
        <v>169</v>
      </c>
      <c r="E16484" s="34">
        <v>236</v>
      </c>
      <c r="F16484" s="34">
        <v>182</v>
      </c>
      <c r="G16484" s="34">
        <v>165</v>
      </c>
      <c r="H16484" s="34">
        <v>185</v>
      </c>
      <c r="I16484" s="34">
        <v>187</v>
      </c>
      <c r="J16484" s="34">
        <v>178</v>
      </c>
      <c r="K16484" s="34">
        <v>154</v>
      </c>
      <c r="L16484" s="34">
        <v>218</v>
      </c>
      <c r="M16484" s="34">
        <v>153</v>
      </c>
    </row>
    <row r="16485" spans="1:13" x14ac:dyDescent="0.2">
      <c r="A16485" s="34" t="s">
        <v>117379</v>
      </c>
      <c r="B16485" s="34">
        <v>418</v>
      </c>
      <c r="C16485" s="34">
        <v>526</v>
      </c>
      <c r="D16485" s="34">
        <v>455</v>
      </c>
      <c r="E16485" s="34">
        <v>529</v>
      </c>
      <c r="F16485" s="34">
        <v>410</v>
      </c>
      <c r="G16485" s="34">
        <v>465</v>
      </c>
      <c r="H16485" s="34">
        <v>549</v>
      </c>
      <c r="I16485" s="34">
        <v>536</v>
      </c>
      <c r="J16485" s="34">
        <v>516</v>
      </c>
      <c r="K16485" s="34">
        <v>453</v>
      </c>
      <c r="L16485" s="34">
        <v>486</v>
      </c>
      <c r="M16485" s="34">
        <v>431</v>
      </c>
    </row>
    <row r="16486" spans="1:13" x14ac:dyDescent="0.2">
      <c r="A16486" s="34" t="s">
        <v>117380</v>
      </c>
      <c r="B16486" s="34">
        <v>337</v>
      </c>
      <c r="C16486" s="34">
        <v>290</v>
      </c>
      <c r="D16486" s="34">
        <v>285</v>
      </c>
      <c r="E16486" s="34">
        <v>344</v>
      </c>
      <c r="F16486" s="34">
        <v>245</v>
      </c>
      <c r="G16486" s="34">
        <v>272</v>
      </c>
      <c r="H16486" s="34">
        <v>268</v>
      </c>
      <c r="I16486" s="34">
        <v>257</v>
      </c>
      <c r="J16486" s="34">
        <v>261</v>
      </c>
      <c r="K16486" s="34">
        <v>184</v>
      </c>
      <c r="L16486" s="34">
        <v>299</v>
      </c>
      <c r="M16486" s="34">
        <v>215</v>
      </c>
    </row>
    <row r="16487" spans="1:13" x14ac:dyDescent="0.2">
      <c r="A16487" s="34" t="s">
        <v>117381</v>
      </c>
      <c r="B16487" s="34">
        <v>241</v>
      </c>
      <c r="C16487" s="34">
        <v>265</v>
      </c>
      <c r="D16487" s="34">
        <v>281</v>
      </c>
      <c r="E16487" s="34">
        <v>314</v>
      </c>
      <c r="F16487" s="34">
        <v>264</v>
      </c>
      <c r="G16487" s="34">
        <v>248</v>
      </c>
      <c r="H16487" s="34">
        <v>256</v>
      </c>
      <c r="I16487" s="34">
        <v>310</v>
      </c>
      <c r="J16487" s="34">
        <v>232</v>
      </c>
      <c r="K16487" s="34">
        <v>238</v>
      </c>
      <c r="L16487" s="34">
        <v>264</v>
      </c>
      <c r="M16487" s="34">
        <v>215</v>
      </c>
    </row>
    <row r="16488" spans="1:13" x14ac:dyDescent="0.2">
      <c r="A16488" s="34" t="s">
        <v>117382</v>
      </c>
      <c r="B16488" s="34">
        <v>249</v>
      </c>
      <c r="C16488" s="34">
        <v>191</v>
      </c>
      <c r="D16488" s="34">
        <v>172</v>
      </c>
      <c r="E16488" s="34">
        <v>239</v>
      </c>
      <c r="F16488" s="34">
        <v>192</v>
      </c>
      <c r="G16488" s="34">
        <v>179</v>
      </c>
      <c r="H16488" s="34">
        <v>225</v>
      </c>
      <c r="I16488" s="34">
        <v>193</v>
      </c>
      <c r="J16488" s="34">
        <v>202</v>
      </c>
      <c r="K16488" s="34">
        <v>183</v>
      </c>
      <c r="L16488" s="34">
        <v>175</v>
      </c>
      <c r="M16488" s="34">
        <v>180</v>
      </c>
    </row>
    <row r="16489" spans="1:13" x14ac:dyDescent="0.2">
      <c r="A16489" s="34" t="s">
        <v>117383</v>
      </c>
      <c r="B16489" s="34">
        <v>254</v>
      </c>
      <c r="C16489" s="34">
        <v>310</v>
      </c>
      <c r="D16489" s="34">
        <v>236</v>
      </c>
      <c r="E16489" s="34">
        <v>285</v>
      </c>
      <c r="F16489" s="34">
        <v>237</v>
      </c>
      <c r="G16489" s="34">
        <v>297</v>
      </c>
      <c r="H16489" s="34">
        <v>276</v>
      </c>
      <c r="I16489" s="34">
        <v>329</v>
      </c>
      <c r="J16489" s="34">
        <v>254</v>
      </c>
      <c r="K16489" s="34">
        <v>259</v>
      </c>
      <c r="L16489" s="34">
        <v>241</v>
      </c>
      <c r="M16489" s="34">
        <v>200</v>
      </c>
    </row>
    <row r="16490" spans="1:13" x14ac:dyDescent="0.2">
      <c r="A16490" s="34" t="s">
        <v>117384</v>
      </c>
      <c r="B16490" s="34">
        <v>250</v>
      </c>
      <c r="C16490" s="34">
        <v>282</v>
      </c>
      <c r="D16490" s="34">
        <v>275</v>
      </c>
      <c r="E16490" s="34">
        <v>265</v>
      </c>
      <c r="F16490" s="34">
        <v>218</v>
      </c>
      <c r="G16490" s="34">
        <v>269</v>
      </c>
      <c r="H16490" s="34">
        <v>304</v>
      </c>
      <c r="I16490" s="34">
        <v>282</v>
      </c>
      <c r="J16490" s="34">
        <v>257</v>
      </c>
      <c r="K16490" s="34">
        <v>258</v>
      </c>
      <c r="L16490" s="34">
        <v>273</v>
      </c>
      <c r="M16490" s="34">
        <v>194</v>
      </c>
    </row>
    <row r="16491" spans="1:13" x14ac:dyDescent="0.2">
      <c r="A16491" s="34" t="s">
        <v>117385</v>
      </c>
      <c r="B16491" s="34">
        <v>402</v>
      </c>
      <c r="C16491" s="34">
        <v>350</v>
      </c>
      <c r="D16491" s="34">
        <v>439</v>
      </c>
      <c r="E16491" s="34">
        <v>368</v>
      </c>
      <c r="F16491" s="34">
        <v>371</v>
      </c>
      <c r="G16491" s="34">
        <v>353</v>
      </c>
      <c r="H16491" s="34">
        <v>480</v>
      </c>
      <c r="I16491" s="34">
        <v>318</v>
      </c>
      <c r="J16491" s="34">
        <v>390</v>
      </c>
      <c r="K16491" s="34">
        <v>324</v>
      </c>
      <c r="L16491" s="34">
        <v>441</v>
      </c>
      <c r="M16491" s="34">
        <v>249</v>
      </c>
    </row>
    <row r="16492" spans="1:13" x14ac:dyDescent="0.2">
      <c r="A16492" s="34" t="s">
        <v>117386</v>
      </c>
      <c r="B16492" s="34">
        <v>721</v>
      </c>
      <c r="C16492" s="34">
        <v>557</v>
      </c>
      <c r="D16492" s="34">
        <v>618</v>
      </c>
      <c r="E16492" s="34">
        <v>533</v>
      </c>
      <c r="F16492" s="34">
        <v>594</v>
      </c>
      <c r="G16492" s="34">
        <v>492</v>
      </c>
      <c r="H16492" s="34">
        <v>662</v>
      </c>
      <c r="I16492" s="34">
        <v>563</v>
      </c>
      <c r="J16492" s="34">
        <v>681</v>
      </c>
      <c r="K16492" s="34">
        <v>451</v>
      </c>
      <c r="L16492" s="34">
        <v>584</v>
      </c>
      <c r="M16492" s="34">
        <v>422</v>
      </c>
    </row>
    <row r="16493" spans="1:13" x14ac:dyDescent="0.2">
      <c r="A16493" s="34" t="s">
        <v>117387</v>
      </c>
      <c r="B16493" s="34">
        <v>361</v>
      </c>
      <c r="C16493" s="34">
        <v>420</v>
      </c>
      <c r="D16493" s="34">
        <v>421</v>
      </c>
      <c r="E16493" s="34">
        <v>374</v>
      </c>
      <c r="F16493" s="34">
        <v>351</v>
      </c>
      <c r="G16493" s="34">
        <v>402</v>
      </c>
      <c r="H16493" s="34">
        <v>481</v>
      </c>
      <c r="I16493" s="34">
        <v>382</v>
      </c>
      <c r="J16493" s="34">
        <v>404</v>
      </c>
      <c r="K16493" s="34">
        <v>353</v>
      </c>
      <c r="L16493" s="34">
        <v>445</v>
      </c>
      <c r="M16493" s="34">
        <v>335</v>
      </c>
    </row>
    <row r="16494" spans="1:13" x14ac:dyDescent="0.2">
      <c r="A16494" s="34" t="s">
        <v>117388</v>
      </c>
      <c r="B16494" s="34">
        <v>221</v>
      </c>
      <c r="C16494" s="34">
        <v>186</v>
      </c>
      <c r="D16494" s="34">
        <v>257</v>
      </c>
      <c r="E16494" s="34">
        <v>191</v>
      </c>
      <c r="F16494" s="34">
        <v>149</v>
      </c>
      <c r="G16494" s="34">
        <v>204</v>
      </c>
      <c r="H16494" s="34">
        <v>222</v>
      </c>
      <c r="I16494" s="34">
        <v>188</v>
      </c>
      <c r="J16494" s="34">
        <v>199</v>
      </c>
      <c r="K16494" s="34">
        <v>148</v>
      </c>
      <c r="L16494" s="34">
        <v>149</v>
      </c>
      <c r="M16494" s="34">
        <v>177</v>
      </c>
    </row>
    <row r="16495" spans="1:13" x14ac:dyDescent="0.2">
      <c r="A16495" s="34" t="s">
        <v>117389</v>
      </c>
      <c r="B16495" s="34">
        <v>269</v>
      </c>
      <c r="C16495" s="34">
        <v>310</v>
      </c>
      <c r="D16495" s="34">
        <v>334</v>
      </c>
      <c r="E16495" s="34">
        <v>318</v>
      </c>
      <c r="F16495" s="34">
        <v>238</v>
      </c>
      <c r="G16495" s="34">
        <v>265</v>
      </c>
      <c r="H16495" s="34">
        <v>305</v>
      </c>
      <c r="I16495" s="34">
        <v>302</v>
      </c>
      <c r="J16495" s="34">
        <v>345</v>
      </c>
      <c r="K16495" s="34">
        <v>215</v>
      </c>
      <c r="L16495" s="34">
        <v>308</v>
      </c>
      <c r="M16495" s="34">
        <v>225</v>
      </c>
    </row>
    <row r="16496" spans="1:13" x14ac:dyDescent="0.2">
      <c r="A16496" s="34" t="s">
        <v>117390</v>
      </c>
      <c r="B16496" s="34">
        <v>224</v>
      </c>
      <c r="C16496" s="34">
        <v>247</v>
      </c>
      <c r="D16496" s="34">
        <v>240</v>
      </c>
      <c r="E16496" s="34">
        <v>293</v>
      </c>
      <c r="F16496" s="34">
        <v>172</v>
      </c>
      <c r="G16496" s="34">
        <v>188</v>
      </c>
      <c r="H16496" s="34">
        <v>266</v>
      </c>
      <c r="I16496" s="34">
        <v>233</v>
      </c>
      <c r="J16496" s="34">
        <v>204</v>
      </c>
      <c r="K16496" s="34">
        <v>181</v>
      </c>
      <c r="L16496" s="34">
        <v>192</v>
      </c>
      <c r="M16496" s="34">
        <v>179</v>
      </c>
    </row>
    <row r="16497" spans="1:13" x14ac:dyDescent="0.2">
      <c r="A16497" s="34" t="s">
        <v>117391</v>
      </c>
      <c r="B16497" s="34">
        <v>228</v>
      </c>
      <c r="C16497" s="34">
        <v>162</v>
      </c>
      <c r="D16497" s="34">
        <v>158</v>
      </c>
      <c r="E16497" s="34">
        <v>207</v>
      </c>
      <c r="F16497" s="34">
        <v>140</v>
      </c>
      <c r="G16497" s="34">
        <v>168</v>
      </c>
      <c r="H16497" s="34">
        <v>162</v>
      </c>
      <c r="I16497" s="34">
        <v>178</v>
      </c>
      <c r="J16497" s="34">
        <v>166</v>
      </c>
      <c r="K16497" s="34">
        <v>165</v>
      </c>
      <c r="L16497" s="34">
        <v>169</v>
      </c>
      <c r="M16497" s="34">
        <v>127</v>
      </c>
    </row>
    <row r="16498" spans="1:13" x14ac:dyDescent="0.2">
      <c r="A16498" s="34" t="s">
        <v>117392</v>
      </c>
      <c r="B16498" s="34">
        <v>153</v>
      </c>
      <c r="C16498" s="34">
        <v>215</v>
      </c>
      <c r="D16498" s="34">
        <v>197</v>
      </c>
      <c r="E16498" s="34">
        <v>185</v>
      </c>
      <c r="F16498" s="34">
        <v>149</v>
      </c>
      <c r="G16498" s="34">
        <v>199</v>
      </c>
      <c r="H16498" s="34">
        <v>166</v>
      </c>
      <c r="I16498" s="34">
        <v>161</v>
      </c>
      <c r="J16498" s="34">
        <v>139</v>
      </c>
      <c r="K16498" s="34">
        <v>152</v>
      </c>
      <c r="L16498" s="34">
        <v>181</v>
      </c>
      <c r="M16498" s="34">
        <v>154</v>
      </c>
    </row>
    <row r="16499" spans="1:13" x14ac:dyDescent="0.2">
      <c r="A16499" s="34" t="s">
        <v>117393</v>
      </c>
      <c r="B16499" s="34">
        <v>346</v>
      </c>
      <c r="C16499" s="34">
        <v>327</v>
      </c>
      <c r="D16499" s="34">
        <v>379</v>
      </c>
      <c r="E16499" s="34">
        <v>436</v>
      </c>
      <c r="F16499" s="34">
        <v>381</v>
      </c>
      <c r="G16499" s="34">
        <v>353</v>
      </c>
      <c r="H16499" s="34">
        <v>392</v>
      </c>
      <c r="I16499" s="34">
        <v>378</v>
      </c>
      <c r="J16499" s="34">
        <v>316</v>
      </c>
      <c r="K16499" s="34">
        <v>316</v>
      </c>
      <c r="L16499" s="34">
        <v>359</v>
      </c>
      <c r="M16499" s="34">
        <v>273</v>
      </c>
    </row>
    <row r="16500" spans="1:13" x14ac:dyDescent="0.2">
      <c r="A16500" s="34" t="s">
        <v>117394</v>
      </c>
      <c r="B16500" s="34">
        <v>187</v>
      </c>
      <c r="C16500" s="34">
        <v>183</v>
      </c>
      <c r="D16500" s="34">
        <v>175</v>
      </c>
      <c r="E16500" s="34">
        <v>213</v>
      </c>
      <c r="F16500" s="34">
        <v>189</v>
      </c>
      <c r="G16500" s="34">
        <v>178</v>
      </c>
      <c r="H16500" s="34">
        <v>206</v>
      </c>
      <c r="I16500" s="34">
        <v>173</v>
      </c>
      <c r="J16500" s="34">
        <v>170</v>
      </c>
      <c r="K16500" s="34">
        <v>127</v>
      </c>
      <c r="L16500" s="34">
        <v>167</v>
      </c>
      <c r="M16500" s="34">
        <v>127</v>
      </c>
    </row>
    <row r="16501" spans="1:13" x14ac:dyDescent="0.2">
      <c r="A16501" s="34" t="s">
        <v>117395</v>
      </c>
      <c r="B16501" s="34">
        <v>277</v>
      </c>
      <c r="C16501" s="34">
        <v>255</v>
      </c>
      <c r="D16501" s="34">
        <v>279</v>
      </c>
      <c r="E16501" s="34">
        <v>252</v>
      </c>
      <c r="F16501" s="34">
        <v>317</v>
      </c>
      <c r="G16501" s="34">
        <v>229</v>
      </c>
      <c r="H16501" s="34">
        <v>378</v>
      </c>
      <c r="I16501" s="34">
        <v>253</v>
      </c>
      <c r="J16501" s="34">
        <v>280</v>
      </c>
      <c r="K16501" s="34">
        <v>208</v>
      </c>
      <c r="L16501" s="34">
        <v>273</v>
      </c>
      <c r="M16501" s="34">
        <v>198</v>
      </c>
    </row>
    <row r="16502" spans="1:13" x14ac:dyDescent="0.2">
      <c r="A16502" s="34" t="s">
        <v>117396</v>
      </c>
      <c r="B16502" s="34">
        <v>530</v>
      </c>
      <c r="C16502" s="34">
        <v>493</v>
      </c>
      <c r="D16502" s="34">
        <v>586</v>
      </c>
      <c r="E16502" s="34">
        <v>589</v>
      </c>
      <c r="F16502" s="34">
        <v>500</v>
      </c>
      <c r="G16502" s="34">
        <v>499</v>
      </c>
      <c r="H16502" s="34">
        <v>631</v>
      </c>
      <c r="I16502" s="34">
        <v>486</v>
      </c>
      <c r="J16502" s="34">
        <v>538</v>
      </c>
      <c r="K16502" s="34">
        <v>410</v>
      </c>
      <c r="L16502" s="34">
        <v>530</v>
      </c>
      <c r="M16502" s="34">
        <v>425</v>
      </c>
    </row>
    <row r="16503" spans="1:13" x14ac:dyDescent="0.2">
      <c r="A16503" s="34" t="s">
        <v>117397</v>
      </c>
      <c r="B16503" s="34">
        <v>927</v>
      </c>
      <c r="C16503" s="34">
        <v>982</v>
      </c>
      <c r="D16503" s="34">
        <v>1129</v>
      </c>
      <c r="E16503" s="34">
        <v>1135</v>
      </c>
      <c r="F16503" s="34">
        <v>966</v>
      </c>
      <c r="G16503" s="34">
        <v>959</v>
      </c>
      <c r="H16503" s="34">
        <v>1209</v>
      </c>
      <c r="I16503" s="34">
        <v>1001</v>
      </c>
      <c r="J16503" s="34">
        <v>1121</v>
      </c>
      <c r="K16503" s="34">
        <v>848</v>
      </c>
      <c r="L16503" s="34">
        <v>968</v>
      </c>
      <c r="M16503" s="34">
        <v>740</v>
      </c>
    </row>
    <row r="16504" spans="1:13" x14ac:dyDescent="0.2">
      <c r="A16504" s="34" t="s">
        <v>117398</v>
      </c>
      <c r="B16504" s="34">
        <v>249</v>
      </c>
      <c r="C16504" s="34">
        <v>350</v>
      </c>
      <c r="D16504" s="34">
        <v>310</v>
      </c>
      <c r="E16504" s="34">
        <v>331</v>
      </c>
      <c r="F16504" s="34">
        <v>327</v>
      </c>
      <c r="G16504" s="34">
        <v>316</v>
      </c>
      <c r="H16504" s="34">
        <v>376</v>
      </c>
      <c r="I16504" s="34">
        <v>293</v>
      </c>
      <c r="J16504" s="34">
        <v>378</v>
      </c>
      <c r="K16504" s="34">
        <v>303</v>
      </c>
      <c r="L16504" s="34">
        <v>369</v>
      </c>
      <c r="M16504" s="34">
        <v>245</v>
      </c>
    </row>
    <row r="16505" spans="1:13" x14ac:dyDescent="0.2">
      <c r="A16505" s="34" t="s">
        <v>117399</v>
      </c>
      <c r="B16505" s="34">
        <v>643</v>
      </c>
      <c r="C16505" s="34">
        <v>588</v>
      </c>
      <c r="D16505" s="34">
        <v>668</v>
      </c>
      <c r="E16505" s="34">
        <v>613</v>
      </c>
      <c r="F16505" s="34">
        <v>505</v>
      </c>
      <c r="G16505" s="34">
        <v>535</v>
      </c>
      <c r="H16505" s="34">
        <v>620</v>
      </c>
      <c r="I16505" s="34">
        <v>615</v>
      </c>
      <c r="J16505" s="34">
        <v>593</v>
      </c>
      <c r="K16505" s="34">
        <v>427</v>
      </c>
      <c r="L16505" s="34">
        <v>532</v>
      </c>
      <c r="M16505" s="34">
        <v>391</v>
      </c>
    </row>
    <row r="16506" spans="1:13" x14ac:dyDescent="0.2">
      <c r="A16506" s="34" t="s">
        <v>117400</v>
      </c>
      <c r="B16506" s="34">
        <v>388</v>
      </c>
      <c r="C16506" s="34">
        <v>393</v>
      </c>
      <c r="D16506" s="34">
        <v>455</v>
      </c>
      <c r="E16506" s="34">
        <v>415</v>
      </c>
      <c r="F16506" s="34">
        <v>403</v>
      </c>
      <c r="G16506" s="34">
        <v>381</v>
      </c>
      <c r="H16506" s="34">
        <v>470</v>
      </c>
      <c r="I16506" s="34">
        <v>347</v>
      </c>
      <c r="J16506" s="34">
        <v>485</v>
      </c>
      <c r="K16506" s="34">
        <v>373</v>
      </c>
      <c r="L16506" s="34">
        <v>432</v>
      </c>
      <c r="M16506" s="34">
        <v>321</v>
      </c>
    </row>
    <row r="16507" spans="1:13" x14ac:dyDescent="0.2">
      <c r="A16507" s="34" t="s">
        <v>117401</v>
      </c>
      <c r="B16507" s="34">
        <v>153</v>
      </c>
      <c r="C16507" s="34">
        <v>158</v>
      </c>
      <c r="D16507" s="34">
        <v>192</v>
      </c>
      <c r="E16507" s="34">
        <v>214</v>
      </c>
      <c r="F16507" s="34">
        <v>201</v>
      </c>
      <c r="G16507" s="34">
        <v>186</v>
      </c>
      <c r="H16507" s="34">
        <v>239</v>
      </c>
      <c r="I16507" s="34">
        <v>195</v>
      </c>
      <c r="J16507" s="34">
        <v>175</v>
      </c>
      <c r="K16507" s="34">
        <v>181</v>
      </c>
      <c r="L16507" s="34">
        <v>203</v>
      </c>
      <c r="M16507" s="34">
        <v>145</v>
      </c>
    </row>
    <row r="16508" spans="1:13" x14ac:dyDescent="0.2">
      <c r="A16508" s="34" t="s">
        <v>117402</v>
      </c>
      <c r="B16508" s="34">
        <v>174</v>
      </c>
      <c r="C16508" s="34">
        <v>225</v>
      </c>
      <c r="D16508" s="34">
        <v>157</v>
      </c>
      <c r="E16508" s="34">
        <v>260</v>
      </c>
      <c r="F16508" s="34">
        <v>91</v>
      </c>
      <c r="G16508" s="34">
        <v>182</v>
      </c>
      <c r="H16508" s="34">
        <v>197</v>
      </c>
      <c r="I16508" s="34">
        <v>219</v>
      </c>
      <c r="J16508" s="34">
        <v>181</v>
      </c>
      <c r="K16508" s="34">
        <v>156</v>
      </c>
      <c r="L16508" s="34">
        <v>135</v>
      </c>
      <c r="M16508" s="34">
        <v>157</v>
      </c>
    </row>
    <row r="16509" spans="1:13" x14ac:dyDescent="0.2">
      <c r="A16509" s="34" t="s">
        <v>117403</v>
      </c>
      <c r="B16509" s="34">
        <v>262</v>
      </c>
      <c r="C16509" s="34">
        <v>214</v>
      </c>
      <c r="D16509" s="34">
        <v>250</v>
      </c>
      <c r="E16509" s="34">
        <v>244</v>
      </c>
      <c r="F16509" s="34">
        <v>224</v>
      </c>
      <c r="G16509" s="34">
        <v>203</v>
      </c>
      <c r="H16509" s="34">
        <v>207</v>
      </c>
      <c r="I16509" s="34">
        <v>185</v>
      </c>
      <c r="J16509" s="34">
        <v>266</v>
      </c>
      <c r="K16509" s="34">
        <v>178</v>
      </c>
      <c r="L16509" s="34">
        <v>203</v>
      </c>
      <c r="M16509" s="34">
        <v>174</v>
      </c>
    </row>
    <row r="16510" spans="1:13" x14ac:dyDescent="0.2">
      <c r="A16510" s="34" t="s">
        <v>117404</v>
      </c>
      <c r="B16510" s="34">
        <v>125</v>
      </c>
      <c r="C16510" s="34">
        <v>138</v>
      </c>
      <c r="D16510" s="34">
        <v>91</v>
      </c>
      <c r="E16510" s="34">
        <v>144</v>
      </c>
      <c r="F16510" s="34">
        <v>86</v>
      </c>
      <c r="G16510" s="34">
        <v>131</v>
      </c>
      <c r="H16510" s="34">
        <v>125</v>
      </c>
      <c r="I16510" s="34">
        <v>110</v>
      </c>
      <c r="J16510" s="34">
        <v>115</v>
      </c>
      <c r="K16510" s="34">
        <v>111</v>
      </c>
      <c r="L16510" s="34">
        <v>94</v>
      </c>
      <c r="M16510" s="34">
        <v>100</v>
      </c>
    </row>
    <row r="16511" spans="1:13" x14ac:dyDescent="0.2">
      <c r="A16511" s="34" t="s">
        <v>117405</v>
      </c>
      <c r="B16511" s="34">
        <v>185</v>
      </c>
      <c r="C16511" s="34">
        <v>154</v>
      </c>
      <c r="D16511" s="34">
        <v>150</v>
      </c>
      <c r="E16511" s="34">
        <v>198</v>
      </c>
      <c r="F16511" s="34">
        <v>171</v>
      </c>
      <c r="G16511" s="34">
        <v>159</v>
      </c>
      <c r="H16511" s="34">
        <v>188</v>
      </c>
      <c r="I16511" s="34">
        <v>168</v>
      </c>
      <c r="J16511" s="34">
        <v>148</v>
      </c>
      <c r="K16511" s="34">
        <v>146</v>
      </c>
      <c r="L16511" s="34">
        <v>186</v>
      </c>
      <c r="M16511" s="34">
        <v>141</v>
      </c>
    </row>
    <row r="16512" spans="1:13" x14ac:dyDescent="0.2">
      <c r="A16512" s="34" t="s">
        <v>117406</v>
      </c>
      <c r="B16512" s="34">
        <v>155</v>
      </c>
      <c r="C16512" s="34">
        <v>122</v>
      </c>
      <c r="D16512" s="34">
        <v>151</v>
      </c>
      <c r="E16512" s="34">
        <v>136</v>
      </c>
      <c r="F16512" s="34">
        <v>127</v>
      </c>
      <c r="G16512" s="34">
        <v>144</v>
      </c>
      <c r="H16512" s="34">
        <v>155</v>
      </c>
      <c r="I16512" s="34">
        <v>120</v>
      </c>
      <c r="J16512" s="34">
        <v>196</v>
      </c>
      <c r="K16512" s="34">
        <v>101</v>
      </c>
      <c r="L16512" s="34">
        <v>177</v>
      </c>
      <c r="M16512" s="34">
        <v>111</v>
      </c>
    </row>
    <row r="16513" spans="1:13" x14ac:dyDescent="0.2">
      <c r="A16513" s="34" t="s">
        <v>117407</v>
      </c>
      <c r="B16513" s="34">
        <v>166</v>
      </c>
      <c r="C16513" s="34">
        <v>228</v>
      </c>
      <c r="D16513" s="34">
        <v>247</v>
      </c>
      <c r="E16513" s="34">
        <v>260</v>
      </c>
      <c r="F16513" s="34">
        <v>278</v>
      </c>
      <c r="G16513" s="34">
        <v>189</v>
      </c>
      <c r="H16513" s="34">
        <v>296</v>
      </c>
      <c r="I16513" s="34">
        <v>214</v>
      </c>
      <c r="J16513" s="34">
        <v>238</v>
      </c>
      <c r="K16513" s="34">
        <v>167</v>
      </c>
      <c r="L16513" s="34">
        <v>214</v>
      </c>
      <c r="M16513" s="34">
        <v>187</v>
      </c>
    </row>
    <row r="16514" spans="1:13" x14ac:dyDescent="0.2">
      <c r="A16514" s="34" t="s">
        <v>117408</v>
      </c>
      <c r="B16514" s="34">
        <v>164</v>
      </c>
      <c r="C16514" s="34">
        <v>152</v>
      </c>
      <c r="D16514" s="34">
        <v>168</v>
      </c>
      <c r="E16514" s="34">
        <v>186</v>
      </c>
      <c r="F16514" s="34">
        <v>175</v>
      </c>
      <c r="G16514" s="34">
        <v>198</v>
      </c>
      <c r="H16514" s="34">
        <v>210</v>
      </c>
      <c r="I16514" s="34">
        <v>165</v>
      </c>
      <c r="J16514" s="34">
        <v>167</v>
      </c>
      <c r="K16514" s="34">
        <v>147</v>
      </c>
      <c r="L16514" s="34">
        <v>191</v>
      </c>
      <c r="M16514" s="34">
        <v>138</v>
      </c>
    </row>
    <row r="16515" spans="1:13" x14ac:dyDescent="0.2">
      <c r="A16515" s="34" t="s">
        <v>117409</v>
      </c>
      <c r="B16515" s="34">
        <v>103</v>
      </c>
      <c r="C16515" s="34">
        <v>161</v>
      </c>
      <c r="D16515" s="34">
        <v>154</v>
      </c>
      <c r="E16515" s="34">
        <v>145</v>
      </c>
      <c r="F16515" s="34">
        <v>115</v>
      </c>
      <c r="G16515" s="34">
        <v>125</v>
      </c>
      <c r="H16515" s="34">
        <v>115</v>
      </c>
      <c r="I16515" s="34">
        <v>115</v>
      </c>
      <c r="J16515" s="34">
        <v>113</v>
      </c>
      <c r="K16515" s="34">
        <v>105</v>
      </c>
      <c r="L16515" s="34">
        <v>105</v>
      </c>
      <c r="M16515" s="34">
        <v>102</v>
      </c>
    </row>
    <row r="16516" spans="1:13" x14ac:dyDescent="0.2">
      <c r="A16516" s="34" t="s">
        <v>117410</v>
      </c>
      <c r="B16516" s="34">
        <v>311</v>
      </c>
      <c r="C16516" s="34">
        <v>287</v>
      </c>
      <c r="D16516" s="34">
        <v>384</v>
      </c>
      <c r="E16516" s="34">
        <v>339</v>
      </c>
      <c r="F16516" s="34">
        <v>359</v>
      </c>
      <c r="G16516" s="34">
        <v>343</v>
      </c>
      <c r="H16516" s="34">
        <v>453</v>
      </c>
      <c r="I16516" s="34">
        <v>295</v>
      </c>
      <c r="J16516" s="34">
        <v>418</v>
      </c>
      <c r="K16516" s="34">
        <v>279</v>
      </c>
      <c r="L16516" s="34">
        <v>323</v>
      </c>
      <c r="M16516" s="34">
        <v>290</v>
      </c>
    </row>
    <row r="16517" spans="1:13" x14ac:dyDescent="0.2">
      <c r="A16517" s="34" t="s">
        <v>117411</v>
      </c>
      <c r="B16517" s="34">
        <v>308</v>
      </c>
      <c r="C16517" s="34">
        <v>262</v>
      </c>
      <c r="D16517" s="34">
        <v>304</v>
      </c>
      <c r="E16517" s="34">
        <v>296</v>
      </c>
      <c r="F16517" s="34">
        <v>251</v>
      </c>
      <c r="G16517" s="34">
        <v>267</v>
      </c>
      <c r="H16517" s="34">
        <v>300</v>
      </c>
      <c r="I16517" s="34">
        <v>263</v>
      </c>
      <c r="J16517" s="34">
        <v>373</v>
      </c>
      <c r="K16517" s="34">
        <v>217</v>
      </c>
      <c r="L16517" s="34">
        <v>306</v>
      </c>
      <c r="M16517" s="34">
        <v>206</v>
      </c>
    </row>
    <row r="16518" spans="1:13" x14ac:dyDescent="0.2">
      <c r="A16518" s="34" t="s">
        <v>117412</v>
      </c>
      <c r="B16518" s="34">
        <v>112</v>
      </c>
      <c r="C16518" s="34">
        <v>82</v>
      </c>
      <c r="D16518" s="34">
        <v>105</v>
      </c>
      <c r="E16518" s="34">
        <v>130</v>
      </c>
      <c r="F16518" s="34">
        <v>107</v>
      </c>
      <c r="G16518" s="34">
        <v>76</v>
      </c>
      <c r="H16518" s="34">
        <v>118</v>
      </c>
      <c r="I16518" s="34">
        <v>105</v>
      </c>
      <c r="J16518" s="34">
        <v>105</v>
      </c>
      <c r="K16518" s="34">
        <v>64</v>
      </c>
      <c r="L16518" s="34">
        <v>110</v>
      </c>
      <c r="M16518" s="34">
        <v>84</v>
      </c>
    </row>
    <row r="16519" spans="1:13" x14ac:dyDescent="0.2">
      <c r="A16519" s="34" t="s">
        <v>117413</v>
      </c>
      <c r="B16519" s="34">
        <v>157</v>
      </c>
      <c r="C16519" s="34">
        <v>125</v>
      </c>
      <c r="D16519" s="34">
        <v>159</v>
      </c>
      <c r="E16519" s="34">
        <v>166</v>
      </c>
      <c r="F16519" s="34">
        <v>136</v>
      </c>
      <c r="G16519" s="34">
        <v>132</v>
      </c>
      <c r="H16519" s="34">
        <v>201</v>
      </c>
      <c r="I16519" s="34">
        <v>163</v>
      </c>
      <c r="J16519" s="34">
        <v>163</v>
      </c>
      <c r="K16519" s="34">
        <v>150</v>
      </c>
      <c r="L16519" s="34">
        <v>131</v>
      </c>
      <c r="M16519" s="34">
        <v>122</v>
      </c>
    </row>
    <row r="16520" spans="1:13" x14ac:dyDescent="0.2">
      <c r="A16520" s="34" t="s">
        <v>117414</v>
      </c>
      <c r="B16520" s="34">
        <v>207</v>
      </c>
      <c r="C16520" s="34">
        <v>190</v>
      </c>
      <c r="D16520" s="34">
        <v>222</v>
      </c>
      <c r="E16520" s="34">
        <v>246</v>
      </c>
      <c r="F16520" s="34">
        <v>178</v>
      </c>
      <c r="G16520" s="34">
        <v>180</v>
      </c>
      <c r="H16520" s="34">
        <v>231</v>
      </c>
      <c r="I16520" s="34">
        <v>202</v>
      </c>
      <c r="J16520" s="34">
        <v>192</v>
      </c>
      <c r="K16520" s="34">
        <v>176</v>
      </c>
      <c r="L16520" s="34">
        <v>184</v>
      </c>
      <c r="M16520" s="34">
        <v>149</v>
      </c>
    </row>
    <row r="16521" spans="1:13" x14ac:dyDescent="0.2">
      <c r="A16521" s="34" t="s">
        <v>117415</v>
      </c>
      <c r="B16521" s="34">
        <v>274</v>
      </c>
      <c r="C16521" s="34">
        <v>293</v>
      </c>
      <c r="D16521" s="34">
        <v>303</v>
      </c>
      <c r="E16521" s="34">
        <v>344</v>
      </c>
      <c r="F16521" s="34">
        <v>311</v>
      </c>
      <c r="G16521" s="34">
        <v>282</v>
      </c>
      <c r="H16521" s="34">
        <v>297</v>
      </c>
      <c r="I16521" s="34">
        <v>286</v>
      </c>
      <c r="J16521" s="34">
        <v>322</v>
      </c>
      <c r="K16521" s="34">
        <v>247</v>
      </c>
      <c r="L16521" s="34">
        <v>262</v>
      </c>
      <c r="M16521" s="34">
        <v>206</v>
      </c>
    </row>
    <row r="16522" spans="1:13" x14ac:dyDescent="0.2">
      <c r="A16522" s="34" t="s">
        <v>117416</v>
      </c>
      <c r="B16522" s="34">
        <v>341</v>
      </c>
      <c r="C16522" s="34">
        <v>335</v>
      </c>
      <c r="D16522" s="34">
        <v>351</v>
      </c>
      <c r="E16522" s="34">
        <v>317</v>
      </c>
      <c r="F16522" s="34">
        <v>315</v>
      </c>
      <c r="G16522" s="34">
        <v>348</v>
      </c>
      <c r="H16522" s="34">
        <v>341</v>
      </c>
      <c r="I16522" s="34">
        <v>306</v>
      </c>
      <c r="J16522" s="34">
        <v>357</v>
      </c>
      <c r="K16522" s="34">
        <v>266</v>
      </c>
      <c r="L16522" s="34">
        <v>272</v>
      </c>
      <c r="M16522" s="34">
        <v>253</v>
      </c>
    </row>
    <row r="16523" spans="1:13" x14ac:dyDescent="0.2">
      <c r="A16523" s="34" t="s">
        <v>117417</v>
      </c>
      <c r="B16523" s="34">
        <v>463</v>
      </c>
      <c r="C16523" s="34">
        <v>564</v>
      </c>
      <c r="D16523" s="34">
        <v>421</v>
      </c>
      <c r="E16523" s="34">
        <v>593</v>
      </c>
      <c r="F16523" s="34">
        <v>423</v>
      </c>
      <c r="G16523" s="34">
        <v>521</v>
      </c>
      <c r="H16523" s="34">
        <v>514</v>
      </c>
      <c r="I16523" s="34">
        <v>529</v>
      </c>
      <c r="J16523" s="34">
        <v>504</v>
      </c>
      <c r="K16523" s="34">
        <v>476</v>
      </c>
      <c r="L16523" s="34">
        <v>470</v>
      </c>
      <c r="M16523" s="34">
        <v>431</v>
      </c>
    </row>
    <row r="16524" spans="1:13" x14ac:dyDescent="0.2">
      <c r="A16524" s="34" t="s">
        <v>117418</v>
      </c>
      <c r="B16524" s="34">
        <v>944</v>
      </c>
      <c r="C16524" s="34">
        <v>1088</v>
      </c>
      <c r="D16524" s="34">
        <v>976</v>
      </c>
      <c r="E16524" s="34">
        <v>1187</v>
      </c>
      <c r="F16524" s="34">
        <v>888</v>
      </c>
      <c r="G16524" s="34">
        <v>937</v>
      </c>
      <c r="H16524" s="34">
        <v>978</v>
      </c>
      <c r="I16524" s="34">
        <v>1037</v>
      </c>
      <c r="J16524" s="34">
        <v>1055</v>
      </c>
      <c r="K16524" s="34">
        <v>891</v>
      </c>
      <c r="L16524" s="34">
        <v>978</v>
      </c>
      <c r="M16524" s="34">
        <v>804</v>
      </c>
    </row>
    <row r="16525" spans="1:13" x14ac:dyDescent="0.2">
      <c r="A16525" s="34" t="s">
        <v>117419</v>
      </c>
      <c r="B16525" s="34">
        <v>414</v>
      </c>
      <c r="C16525" s="34">
        <v>475</v>
      </c>
      <c r="D16525" s="34">
        <v>501</v>
      </c>
      <c r="E16525" s="34">
        <v>500</v>
      </c>
      <c r="F16525" s="34">
        <v>401</v>
      </c>
      <c r="G16525" s="34">
        <v>466</v>
      </c>
      <c r="H16525" s="34">
        <v>489</v>
      </c>
      <c r="I16525" s="34">
        <v>444</v>
      </c>
      <c r="J16525" s="34">
        <v>409</v>
      </c>
      <c r="K16525" s="34">
        <v>356</v>
      </c>
      <c r="L16525" s="34">
        <v>422</v>
      </c>
      <c r="M16525" s="34">
        <v>346</v>
      </c>
    </row>
    <row r="16526" spans="1:13" x14ac:dyDescent="0.2">
      <c r="A16526" s="34" t="s">
        <v>117420</v>
      </c>
      <c r="B16526" s="34">
        <v>313</v>
      </c>
      <c r="C16526" s="34">
        <v>334</v>
      </c>
      <c r="D16526" s="34">
        <v>386</v>
      </c>
      <c r="E16526" s="34">
        <v>399</v>
      </c>
      <c r="F16526" s="34">
        <v>274</v>
      </c>
      <c r="G16526" s="34">
        <v>358</v>
      </c>
      <c r="H16526" s="34">
        <v>401</v>
      </c>
      <c r="I16526" s="34">
        <v>343</v>
      </c>
      <c r="J16526" s="34">
        <v>402</v>
      </c>
      <c r="K16526" s="34">
        <v>279</v>
      </c>
      <c r="L16526" s="34">
        <v>414</v>
      </c>
      <c r="M16526" s="34">
        <v>272</v>
      </c>
    </row>
    <row r="16527" spans="1:13" x14ac:dyDescent="0.2">
      <c r="A16527" s="34" t="s">
        <v>117421</v>
      </c>
      <c r="B16527" s="34">
        <v>464</v>
      </c>
      <c r="C16527" s="34">
        <v>415</v>
      </c>
      <c r="D16527" s="34">
        <v>461</v>
      </c>
      <c r="E16527" s="34">
        <v>501</v>
      </c>
      <c r="F16527" s="34">
        <v>410</v>
      </c>
      <c r="G16527" s="34">
        <v>395</v>
      </c>
      <c r="H16527" s="34">
        <v>502</v>
      </c>
      <c r="I16527" s="34">
        <v>436</v>
      </c>
      <c r="J16527" s="34">
        <v>440</v>
      </c>
      <c r="K16527" s="34">
        <v>379</v>
      </c>
      <c r="L16527" s="34">
        <v>422</v>
      </c>
      <c r="M16527" s="34">
        <v>320</v>
      </c>
    </row>
    <row r="16528" spans="1:13" x14ac:dyDescent="0.2">
      <c r="A16528" s="34" t="s">
        <v>117422</v>
      </c>
      <c r="B16528" s="34">
        <v>166</v>
      </c>
      <c r="C16528" s="34">
        <v>226</v>
      </c>
      <c r="D16528" s="34">
        <v>169</v>
      </c>
      <c r="E16528" s="34">
        <v>239</v>
      </c>
      <c r="F16528" s="34">
        <v>118</v>
      </c>
      <c r="G16528" s="34">
        <v>189</v>
      </c>
      <c r="H16528" s="34">
        <v>161</v>
      </c>
      <c r="I16528" s="34">
        <v>264</v>
      </c>
      <c r="J16528" s="34">
        <v>135</v>
      </c>
      <c r="K16528" s="34">
        <v>188</v>
      </c>
      <c r="L16528" s="34">
        <v>104</v>
      </c>
      <c r="M16528" s="34">
        <v>135</v>
      </c>
    </row>
    <row r="16529" spans="1:13" x14ac:dyDescent="0.2">
      <c r="A16529" s="34" t="s">
        <v>117423</v>
      </c>
      <c r="B16529" s="34">
        <v>219</v>
      </c>
      <c r="C16529" s="34">
        <v>265</v>
      </c>
      <c r="D16529" s="34">
        <v>240</v>
      </c>
      <c r="E16529" s="34">
        <v>242</v>
      </c>
      <c r="F16529" s="34">
        <v>225</v>
      </c>
      <c r="G16529" s="34">
        <v>225</v>
      </c>
      <c r="H16529" s="34">
        <v>261</v>
      </c>
      <c r="I16529" s="34">
        <v>277</v>
      </c>
      <c r="J16529" s="34">
        <v>293</v>
      </c>
      <c r="K16529" s="34">
        <v>234</v>
      </c>
      <c r="L16529" s="34">
        <v>221</v>
      </c>
      <c r="M16529" s="34">
        <v>207</v>
      </c>
    </row>
    <row r="16530" spans="1:13" x14ac:dyDescent="0.2">
      <c r="A16530" s="34" t="s">
        <v>117424</v>
      </c>
      <c r="B16530" s="34">
        <v>166</v>
      </c>
      <c r="C16530" s="34">
        <v>150</v>
      </c>
      <c r="D16530" s="34">
        <v>207</v>
      </c>
      <c r="E16530" s="34">
        <v>205</v>
      </c>
      <c r="F16530" s="34">
        <v>194</v>
      </c>
      <c r="G16530" s="34">
        <v>141</v>
      </c>
      <c r="H16530" s="34">
        <v>228</v>
      </c>
      <c r="I16530" s="34">
        <v>179</v>
      </c>
      <c r="J16530" s="34">
        <v>191</v>
      </c>
      <c r="K16530" s="34">
        <v>137</v>
      </c>
      <c r="L16530" s="34">
        <v>198</v>
      </c>
      <c r="M16530" s="34">
        <v>152</v>
      </c>
    </row>
    <row r="16531" spans="1:13" x14ac:dyDescent="0.2">
      <c r="A16531" s="34" t="s">
        <v>117425</v>
      </c>
      <c r="B16531" s="34">
        <v>245</v>
      </c>
      <c r="C16531" s="34">
        <v>183</v>
      </c>
      <c r="D16531" s="34">
        <v>221</v>
      </c>
      <c r="E16531" s="34">
        <v>180</v>
      </c>
      <c r="F16531" s="34">
        <v>265</v>
      </c>
      <c r="G16531" s="34">
        <v>204</v>
      </c>
      <c r="H16531" s="34">
        <v>231</v>
      </c>
      <c r="I16531" s="34">
        <v>165</v>
      </c>
      <c r="J16531" s="34">
        <v>228</v>
      </c>
      <c r="K16531" s="34">
        <v>166</v>
      </c>
      <c r="L16531" s="34">
        <v>188</v>
      </c>
      <c r="M16531" s="34">
        <v>162</v>
      </c>
    </row>
    <row r="16532" spans="1:13" x14ac:dyDescent="0.2">
      <c r="A16532" s="34" t="s">
        <v>117426</v>
      </c>
      <c r="B16532" s="34">
        <v>308</v>
      </c>
      <c r="C16532" s="34">
        <v>251</v>
      </c>
      <c r="D16532" s="34">
        <v>269</v>
      </c>
      <c r="E16532" s="34">
        <v>310</v>
      </c>
      <c r="F16532" s="34">
        <v>261</v>
      </c>
      <c r="G16532" s="34">
        <v>281</v>
      </c>
      <c r="H16532" s="34">
        <v>292</v>
      </c>
      <c r="I16532" s="34">
        <v>273</v>
      </c>
      <c r="J16532" s="34">
        <v>289</v>
      </c>
      <c r="K16532" s="34">
        <v>259</v>
      </c>
      <c r="L16532" s="34">
        <v>288</v>
      </c>
      <c r="M16532" s="34">
        <v>192</v>
      </c>
    </row>
    <row r="16533" spans="1:13" x14ac:dyDescent="0.2">
      <c r="A16533" s="34" t="s">
        <v>117427</v>
      </c>
      <c r="B16533" s="34">
        <v>113</v>
      </c>
      <c r="C16533" s="34">
        <v>169</v>
      </c>
      <c r="D16533" s="34">
        <v>215</v>
      </c>
      <c r="E16533" s="34">
        <v>169</v>
      </c>
      <c r="F16533" s="34">
        <v>133</v>
      </c>
      <c r="G16533" s="34">
        <v>169</v>
      </c>
      <c r="H16533" s="34">
        <v>186</v>
      </c>
      <c r="I16533" s="34">
        <v>207</v>
      </c>
      <c r="J16533" s="34">
        <v>203</v>
      </c>
      <c r="K16533" s="34">
        <v>149</v>
      </c>
      <c r="L16533" s="34">
        <v>185</v>
      </c>
      <c r="M16533" s="34">
        <v>123</v>
      </c>
    </row>
    <row r="16534" spans="1:13" x14ac:dyDescent="0.2">
      <c r="A16534" s="34" t="s">
        <v>117428</v>
      </c>
      <c r="B16534" s="34">
        <v>118</v>
      </c>
      <c r="C16534" s="34">
        <v>196</v>
      </c>
      <c r="D16534" s="34">
        <v>194</v>
      </c>
      <c r="E16534" s="34">
        <v>250</v>
      </c>
      <c r="F16534" s="34">
        <v>145</v>
      </c>
      <c r="G16534" s="34">
        <v>164</v>
      </c>
      <c r="H16534" s="34">
        <v>231</v>
      </c>
      <c r="I16534" s="34">
        <v>169</v>
      </c>
      <c r="J16534" s="34">
        <v>181</v>
      </c>
      <c r="K16534" s="34">
        <v>159</v>
      </c>
      <c r="L16534" s="34">
        <v>171</v>
      </c>
      <c r="M16534" s="34">
        <v>139</v>
      </c>
    </row>
    <row r="16535" spans="1:13" x14ac:dyDescent="0.2">
      <c r="A16535" s="34" t="s">
        <v>117429</v>
      </c>
      <c r="B16535" s="34">
        <v>760</v>
      </c>
      <c r="C16535" s="34">
        <v>658</v>
      </c>
      <c r="D16535" s="34">
        <v>875</v>
      </c>
      <c r="E16535" s="34">
        <v>760</v>
      </c>
      <c r="F16535" s="34">
        <v>708</v>
      </c>
      <c r="G16535" s="34">
        <v>619</v>
      </c>
      <c r="H16535" s="34">
        <v>863</v>
      </c>
      <c r="I16535" s="34">
        <v>746</v>
      </c>
      <c r="J16535" s="34">
        <v>829</v>
      </c>
      <c r="K16535" s="34">
        <v>598</v>
      </c>
      <c r="L16535" s="34">
        <v>793</v>
      </c>
      <c r="M16535" s="34">
        <v>608</v>
      </c>
    </row>
    <row r="16536" spans="1:13" x14ac:dyDescent="0.2">
      <c r="A16536" s="34" t="s">
        <v>117430</v>
      </c>
      <c r="B16536" s="34">
        <v>228</v>
      </c>
      <c r="C16536" s="34">
        <v>204</v>
      </c>
      <c r="D16536" s="34">
        <v>223</v>
      </c>
      <c r="E16536" s="34">
        <v>222</v>
      </c>
      <c r="F16536" s="34">
        <v>205</v>
      </c>
      <c r="G16536" s="34">
        <v>203</v>
      </c>
      <c r="H16536" s="34">
        <v>239</v>
      </c>
      <c r="I16536" s="34">
        <v>231</v>
      </c>
      <c r="J16536" s="34">
        <v>229</v>
      </c>
      <c r="K16536" s="34">
        <v>175</v>
      </c>
      <c r="L16536" s="34">
        <v>223</v>
      </c>
      <c r="M16536" s="34">
        <v>117</v>
      </c>
    </row>
    <row r="16537" spans="1:13" x14ac:dyDescent="0.2">
      <c r="A16537" s="34" t="s">
        <v>117431</v>
      </c>
      <c r="B16537" s="34">
        <v>338</v>
      </c>
      <c r="C16537" s="34">
        <v>382</v>
      </c>
      <c r="D16537" s="34">
        <v>415</v>
      </c>
      <c r="E16537" s="34">
        <v>388</v>
      </c>
      <c r="F16537" s="34">
        <v>380</v>
      </c>
      <c r="G16537" s="34">
        <v>319</v>
      </c>
      <c r="H16537" s="34">
        <v>412</v>
      </c>
      <c r="I16537" s="34">
        <v>325</v>
      </c>
      <c r="J16537" s="34">
        <v>448</v>
      </c>
      <c r="K16537" s="34">
        <v>314</v>
      </c>
      <c r="L16537" s="34">
        <v>350</v>
      </c>
      <c r="M16537" s="34">
        <v>247</v>
      </c>
    </row>
    <row r="16538" spans="1:13" x14ac:dyDescent="0.2">
      <c r="A16538" s="34" t="s">
        <v>117432</v>
      </c>
      <c r="B16538" s="34">
        <v>83</v>
      </c>
      <c r="C16538" s="34">
        <v>165</v>
      </c>
      <c r="D16538" s="34">
        <v>123</v>
      </c>
      <c r="E16538" s="34">
        <v>191</v>
      </c>
      <c r="F16538" s="34">
        <v>113</v>
      </c>
      <c r="G16538" s="34">
        <v>160</v>
      </c>
      <c r="H16538" s="34">
        <v>150</v>
      </c>
      <c r="I16538" s="34">
        <v>200</v>
      </c>
      <c r="J16538" s="34">
        <v>163</v>
      </c>
      <c r="K16538" s="34">
        <v>163</v>
      </c>
      <c r="L16538" s="34">
        <v>146</v>
      </c>
      <c r="M16538" s="34">
        <v>146</v>
      </c>
    </row>
    <row r="16539" spans="1:13" x14ac:dyDescent="0.2">
      <c r="A16539" s="34" t="s">
        <v>117433</v>
      </c>
      <c r="B16539" s="34">
        <v>570</v>
      </c>
      <c r="C16539" s="34">
        <v>512</v>
      </c>
      <c r="D16539" s="34">
        <v>674</v>
      </c>
      <c r="E16539" s="34">
        <v>585</v>
      </c>
      <c r="F16539" s="34">
        <v>468</v>
      </c>
      <c r="G16539" s="34">
        <v>490</v>
      </c>
      <c r="H16539" s="34">
        <v>580</v>
      </c>
      <c r="I16539" s="34">
        <v>513</v>
      </c>
      <c r="J16539" s="34">
        <v>598</v>
      </c>
      <c r="K16539" s="34">
        <v>366</v>
      </c>
      <c r="L16539" s="34">
        <v>554</v>
      </c>
      <c r="M16539" s="34">
        <v>442</v>
      </c>
    </row>
    <row r="16540" spans="1:13" x14ac:dyDescent="0.2">
      <c r="A16540" s="34" t="s">
        <v>117434</v>
      </c>
      <c r="B16540" s="34">
        <v>303</v>
      </c>
      <c r="C16540" s="34">
        <v>410</v>
      </c>
      <c r="D16540" s="34">
        <v>404</v>
      </c>
      <c r="E16540" s="34">
        <v>370</v>
      </c>
      <c r="F16540" s="34">
        <v>305</v>
      </c>
      <c r="G16540" s="34">
        <v>368</v>
      </c>
      <c r="H16540" s="34">
        <v>413</v>
      </c>
      <c r="I16540" s="34">
        <v>432</v>
      </c>
      <c r="J16540" s="34">
        <v>370</v>
      </c>
      <c r="K16540" s="34">
        <v>327</v>
      </c>
      <c r="L16540" s="34">
        <v>375</v>
      </c>
      <c r="M16540" s="34">
        <v>326</v>
      </c>
    </row>
    <row r="16541" spans="1:13" x14ac:dyDescent="0.2">
      <c r="A16541" s="34" t="s">
        <v>117435</v>
      </c>
      <c r="B16541" s="34">
        <v>420</v>
      </c>
      <c r="C16541" s="34">
        <v>482</v>
      </c>
      <c r="D16541" s="34">
        <v>488</v>
      </c>
      <c r="E16541" s="34">
        <v>489</v>
      </c>
      <c r="F16541" s="34">
        <v>430</v>
      </c>
      <c r="G16541" s="34">
        <v>433</v>
      </c>
      <c r="H16541" s="34">
        <v>513</v>
      </c>
      <c r="I16541" s="34">
        <v>431</v>
      </c>
      <c r="J16541" s="34">
        <v>505</v>
      </c>
      <c r="K16541" s="34">
        <v>393</v>
      </c>
      <c r="L16541" s="34">
        <v>419</v>
      </c>
      <c r="M16541" s="34">
        <v>357</v>
      </c>
    </row>
    <row r="16542" spans="1:13" x14ac:dyDescent="0.2">
      <c r="A16542" s="34" t="s">
        <v>117436</v>
      </c>
      <c r="B16542" s="34">
        <v>463</v>
      </c>
      <c r="C16542" s="34">
        <v>449</v>
      </c>
      <c r="D16542" s="34">
        <v>523</v>
      </c>
      <c r="E16542" s="34">
        <v>433</v>
      </c>
      <c r="F16542" s="34">
        <v>428</v>
      </c>
      <c r="G16542" s="34">
        <v>445</v>
      </c>
      <c r="H16542" s="34">
        <v>517</v>
      </c>
      <c r="I16542" s="34">
        <v>469</v>
      </c>
      <c r="J16542" s="34">
        <v>507</v>
      </c>
      <c r="K16542" s="34">
        <v>442</v>
      </c>
      <c r="L16542" s="34">
        <v>416</v>
      </c>
      <c r="M16542" s="34">
        <v>331</v>
      </c>
    </row>
    <row r="16543" spans="1:13" x14ac:dyDescent="0.2">
      <c r="A16543" s="34" t="s">
        <v>117437</v>
      </c>
      <c r="B16543" s="34">
        <v>634</v>
      </c>
      <c r="C16543" s="34">
        <v>617</v>
      </c>
      <c r="D16543" s="34">
        <v>672</v>
      </c>
      <c r="E16543" s="34">
        <v>691</v>
      </c>
      <c r="F16543" s="34">
        <v>610</v>
      </c>
      <c r="G16543" s="34">
        <v>584</v>
      </c>
      <c r="H16543" s="34">
        <v>861</v>
      </c>
      <c r="I16543" s="34">
        <v>789</v>
      </c>
      <c r="J16543" s="34">
        <v>655</v>
      </c>
      <c r="K16543" s="34">
        <v>572</v>
      </c>
      <c r="L16543" s="34">
        <v>645</v>
      </c>
      <c r="M16543" s="34">
        <v>519</v>
      </c>
    </row>
    <row r="16544" spans="1:13" x14ac:dyDescent="0.2">
      <c r="A16544" s="34" t="s">
        <v>117438</v>
      </c>
      <c r="B16544" s="34">
        <v>412</v>
      </c>
      <c r="C16544" s="34">
        <v>437</v>
      </c>
      <c r="D16544" s="34">
        <v>393</v>
      </c>
      <c r="E16544" s="34">
        <v>400</v>
      </c>
      <c r="F16544" s="34">
        <v>362</v>
      </c>
      <c r="G16544" s="34">
        <v>387</v>
      </c>
      <c r="H16544" s="34">
        <v>415</v>
      </c>
      <c r="I16544" s="34">
        <v>402</v>
      </c>
      <c r="J16544" s="34">
        <v>349</v>
      </c>
      <c r="K16544" s="34">
        <v>323</v>
      </c>
      <c r="L16544" s="34">
        <v>317</v>
      </c>
      <c r="M16544" s="34">
        <v>253</v>
      </c>
    </row>
    <row r="16545" spans="1:13" x14ac:dyDescent="0.2">
      <c r="A16545" s="34" t="s">
        <v>117439</v>
      </c>
      <c r="B16545" s="34">
        <v>616</v>
      </c>
      <c r="C16545" s="34">
        <v>795</v>
      </c>
      <c r="D16545" s="34">
        <v>767</v>
      </c>
      <c r="E16545" s="34">
        <v>857</v>
      </c>
      <c r="F16545" s="34">
        <v>606</v>
      </c>
      <c r="G16545" s="34">
        <v>735</v>
      </c>
      <c r="H16545" s="34">
        <v>698</v>
      </c>
      <c r="I16545" s="34">
        <v>667</v>
      </c>
      <c r="J16545" s="34">
        <v>689</v>
      </c>
      <c r="K16545" s="34">
        <v>604</v>
      </c>
      <c r="L16545" s="34">
        <v>669</v>
      </c>
      <c r="M16545" s="34">
        <v>614</v>
      </c>
    </row>
    <row r="16546" spans="1:13" x14ac:dyDescent="0.2">
      <c r="A16546" s="34" t="s">
        <v>117440</v>
      </c>
      <c r="B16546" s="34">
        <v>433</v>
      </c>
      <c r="C16546" s="34">
        <v>521</v>
      </c>
      <c r="D16546" s="34">
        <v>473</v>
      </c>
      <c r="E16546" s="34">
        <v>534</v>
      </c>
      <c r="F16546" s="34">
        <v>443</v>
      </c>
      <c r="G16546" s="34">
        <v>446</v>
      </c>
      <c r="H16546" s="34">
        <v>432</v>
      </c>
      <c r="I16546" s="34">
        <v>410</v>
      </c>
      <c r="J16546" s="34">
        <v>454</v>
      </c>
      <c r="K16546" s="34">
        <v>390</v>
      </c>
      <c r="L16546" s="34">
        <v>428</v>
      </c>
      <c r="M16546" s="34">
        <v>351</v>
      </c>
    </row>
    <row r="16547" spans="1:13" x14ac:dyDescent="0.2">
      <c r="A16547" s="34" t="s">
        <v>117441</v>
      </c>
      <c r="B16547" s="34">
        <v>313</v>
      </c>
      <c r="C16547" s="34">
        <v>356</v>
      </c>
      <c r="D16547" s="34">
        <v>352</v>
      </c>
      <c r="E16547" s="34">
        <v>407</v>
      </c>
      <c r="F16547" s="34">
        <v>271</v>
      </c>
      <c r="G16547" s="34">
        <v>336</v>
      </c>
      <c r="H16547" s="34">
        <v>409</v>
      </c>
      <c r="I16547" s="34">
        <v>313</v>
      </c>
      <c r="J16547" s="34">
        <v>402</v>
      </c>
      <c r="K16547" s="34">
        <v>321</v>
      </c>
      <c r="L16547" s="34">
        <v>352</v>
      </c>
      <c r="M16547" s="34">
        <v>256</v>
      </c>
    </row>
    <row r="16548" spans="1:13" x14ac:dyDescent="0.2">
      <c r="A16548" s="34" t="s">
        <v>117442</v>
      </c>
      <c r="B16548" s="34">
        <v>290</v>
      </c>
      <c r="C16548" s="34">
        <v>352</v>
      </c>
      <c r="D16548" s="34">
        <v>246</v>
      </c>
      <c r="E16548" s="34">
        <v>392</v>
      </c>
      <c r="F16548" s="34">
        <v>221</v>
      </c>
      <c r="G16548" s="34">
        <v>290</v>
      </c>
      <c r="H16548" s="34">
        <v>277</v>
      </c>
      <c r="I16548" s="34">
        <v>330</v>
      </c>
      <c r="J16548" s="34">
        <v>279</v>
      </c>
      <c r="K16548" s="34">
        <v>260</v>
      </c>
      <c r="L16548" s="34">
        <v>259</v>
      </c>
      <c r="M16548" s="34">
        <v>309</v>
      </c>
    </row>
    <row r="16549" spans="1:13" x14ac:dyDescent="0.2">
      <c r="A16549" s="34" t="s">
        <v>117443</v>
      </c>
      <c r="B16549" s="34">
        <v>394</v>
      </c>
      <c r="C16549" s="34">
        <v>362</v>
      </c>
      <c r="D16549" s="34">
        <v>414</v>
      </c>
      <c r="E16549" s="34">
        <v>447</v>
      </c>
      <c r="F16549" s="34">
        <v>406</v>
      </c>
      <c r="G16549" s="34">
        <v>331</v>
      </c>
      <c r="H16549" s="34">
        <v>415</v>
      </c>
      <c r="I16549" s="34">
        <v>367</v>
      </c>
      <c r="J16549" s="34">
        <v>443</v>
      </c>
      <c r="K16549" s="34">
        <v>343</v>
      </c>
      <c r="L16549" s="34">
        <v>356</v>
      </c>
      <c r="M16549" s="34">
        <v>275</v>
      </c>
    </row>
    <row r="16550" spans="1:13" x14ac:dyDescent="0.2">
      <c r="A16550" s="34" t="s">
        <v>117444</v>
      </c>
      <c r="B16550" s="34">
        <v>376</v>
      </c>
      <c r="C16550" s="34">
        <v>390</v>
      </c>
      <c r="D16550" s="34">
        <v>482</v>
      </c>
      <c r="E16550" s="34">
        <v>461</v>
      </c>
      <c r="F16550" s="34">
        <v>470</v>
      </c>
      <c r="G16550" s="34">
        <v>446</v>
      </c>
      <c r="H16550" s="34">
        <v>475</v>
      </c>
      <c r="I16550" s="34">
        <v>436</v>
      </c>
      <c r="J16550" s="34">
        <v>464</v>
      </c>
      <c r="K16550" s="34">
        <v>376</v>
      </c>
      <c r="L16550" s="34">
        <v>395</v>
      </c>
      <c r="M16550" s="34">
        <v>339</v>
      </c>
    </row>
    <row r="16551" spans="1:13" x14ac:dyDescent="0.2">
      <c r="A16551" s="34" t="s">
        <v>117445</v>
      </c>
      <c r="B16551" s="34">
        <v>502</v>
      </c>
      <c r="C16551" s="34">
        <v>469</v>
      </c>
      <c r="D16551" s="34">
        <v>537</v>
      </c>
      <c r="E16551" s="34">
        <v>537</v>
      </c>
      <c r="F16551" s="34">
        <v>450</v>
      </c>
      <c r="G16551" s="34">
        <v>514</v>
      </c>
      <c r="H16551" s="34">
        <v>521</v>
      </c>
      <c r="I16551" s="34">
        <v>512</v>
      </c>
      <c r="J16551" s="34">
        <v>543</v>
      </c>
      <c r="K16551" s="34">
        <v>426</v>
      </c>
      <c r="L16551" s="34">
        <v>429</v>
      </c>
      <c r="M16551" s="34">
        <v>333</v>
      </c>
    </row>
    <row r="16552" spans="1:13" x14ac:dyDescent="0.2">
      <c r="A16552" s="34" t="s">
        <v>117446</v>
      </c>
      <c r="B16552" s="34">
        <v>352</v>
      </c>
      <c r="C16552" s="34">
        <v>333</v>
      </c>
      <c r="D16552" s="34">
        <v>377</v>
      </c>
      <c r="E16552" s="34">
        <v>391</v>
      </c>
      <c r="F16552" s="34">
        <v>324</v>
      </c>
      <c r="G16552" s="34">
        <v>347</v>
      </c>
      <c r="H16552" s="34">
        <v>315</v>
      </c>
      <c r="I16552" s="34">
        <v>384</v>
      </c>
      <c r="J16552" s="34">
        <v>359</v>
      </c>
      <c r="K16552" s="34">
        <v>291</v>
      </c>
      <c r="L16552" s="34">
        <v>318</v>
      </c>
      <c r="M16552" s="34">
        <v>279</v>
      </c>
    </row>
    <row r="16553" spans="1:13" x14ac:dyDescent="0.2">
      <c r="A16553" s="34" t="s">
        <v>117447</v>
      </c>
      <c r="B16553" s="34">
        <v>239</v>
      </c>
      <c r="C16553" s="34">
        <v>260</v>
      </c>
      <c r="D16553" s="34">
        <v>258</v>
      </c>
      <c r="E16553" s="34">
        <v>306</v>
      </c>
      <c r="F16553" s="34">
        <v>265</v>
      </c>
      <c r="G16553" s="34">
        <v>253</v>
      </c>
      <c r="H16553" s="34">
        <v>250</v>
      </c>
      <c r="I16553" s="34">
        <v>291</v>
      </c>
      <c r="J16553" s="34">
        <v>223</v>
      </c>
      <c r="K16553" s="34">
        <v>202</v>
      </c>
      <c r="L16553" s="34">
        <v>235</v>
      </c>
      <c r="M16553" s="34">
        <v>240</v>
      </c>
    </row>
    <row r="16554" spans="1:13" x14ac:dyDescent="0.2">
      <c r="A16554" s="34" t="s">
        <v>117448</v>
      </c>
      <c r="B16554" s="34">
        <v>156</v>
      </c>
      <c r="C16554" s="34">
        <v>195</v>
      </c>
      <c r="D16554" s="34">
        <v>181</v>
      </c>
      <c r="E16554" s="34">
        <v>240</v>
      </c>
      <c r="F16554" s="34">
        <v>205</v>
      </c>
      <c r="G16554" s="34">
        <v>205</v>
      </c>
      <c r="H16554" s="34">
        <v>291</v>
      </c>
      <c r="I16554" s="34">
        <v>171</v>
      </c>
      <c r="J16554" s="34">
        <v>177</v>
      </c>
      <c r="K16554" s="34">
        <v>163</v>
      </c>
      <c r="L16554" s="34">
        <v>209</v>
      </c>
      <c r="M16554" s="34">
        <v>178</v>
      </c>
    </row>
    <row r="16555" spans="1:13" x14ac:dyDescent="0.2">
      <c r="A16555" s="34" t="s">
        <v>117449</v>
      </c>
      <c r="B16555" s="34">
        <v>315</v>
      </c>
      <c r="C16555" s="34">
        <v>345</v>
      </c>
      <c r="D16555" s="34">
        <v>259</v>
      </c>
      <c r="E16555" s="34">
        <v>381</v>
      </c>
      <c r="F16555" s="34">
        <v>257</v>
      </c>
      <c r="G16555" s="34">
        <v>279</v>
      </c>
      <c r="H16555" s="34">
        <v>330</v>
      </c>
      <c r="I16555" s="34">
        <v>264</v>
      </c>
      <c r="J16555" s="34">
        <v>309</v>
      </c>
      <c r="K16555" s="34">
        <v>238</v>
      </c>
      <c r="L16555" s="34">
        <v>282</v>
      </c>
      <c r="M16555" s="34">
        <v>261</v>
      </c>
    </row>
    <row r="16556" spans="1:13" x14ac:dyDescent="0.2">
      <c r="A16556" s="34" t="s">
        <v>117450</v>
      </c>
      <c r="B16556" s="34">
        <v>113</v>
      </c>
      <c r="C16556" s="34">
        <v>175</v>
      </c>
      <c r="D16556" s="34">
        <v>199</v>
      </c>
      <c r="E16556" s="34">
        <v>213</v>
      </c>
      <c r="F16556" s="34">
        <v>182</v>
      </c>
      <c r="G16556" s="34">
        <v>159</v>
      </c>
      <c r="H16556" s="34">
        <v>194</v>
      </c>
      <c r="I16556" s="34">
        <v>208</v>
      </c>
      <c r="J16556" s="34">
        <v>233</v>
      </c>
      <c r="K16556" s="34">
        <v>204</v>
      </c>
      <c r="L16556" s="34">
        <v>197</v>
      </c>
      <c r="M16556" s="34">
        <v>166</v>
      </c>
    </row>
    <row r="16557" spans="1:13" x14ac:dyDescent="0.2">
      <c r="A16557" s="34" t="s">
        <v>117451</v>
      </c>
      <c r="B16557" s="34">
        <v>438</v>
      </c>
      <c r="C16557" s="34">
        <v>444</v>
      </c>
      <c r="D16557" s="34">
        <v>421</v>
      </c>
      <c r="E16557" s="34">
        <v>420</v>
      </c>
      <c r="F16557" s="34">
        <v>381</v>
      </c>
      <c r="G16557" s="34">
        <v>398</v>
      </c>
      <c r="H16557" s="34">
        <v>493</v>
      </c>
      <c r="I16557" s="34">
        <v>413</v>
      </c>
      <c r="J16557" s="34">
        <v>461</v>
      </c>
      <c r="K16557" s="34">
        <v>298</v>
      </c>
      <c r="L16557" s="34">
        <v>389</v>
      </c>
      <c r="M16557" s="34">
        <v>302</v>
      </c>
    </row>
    <row r="16558" spans="1:13" x14ac:dyDescent="0.2">
      <c r="A16558" s="34" t="s">
        <v>117452</v>
      </c>
      <c r="B16558" s="34">
        <v>445</v>
      </c>
      <c r="C16558" s="34">
        <v>427</v>
      </c>
      <c r="D16558" s="34">
        <v>458</v>
      </c>
      <c r="E16558" s="34">
        <v>477</v>
      </c>
      <c r="F16558" s="34">
        <v>454</v>
      </c>
      <c r="G16558" s="34">
        <v>444</v>
      </c>
      <c r="H16558" s="34">
        <v>478</v>
      </c>
      <c r="I16558" s="34">
        <v>439</v>
      </c>
      <c r="J16558" s="34">
        <v>426</v>
      </c>
      <c r="K16558" s="34">
        <v>368</v>
      </c>
      <c r="L16558" s="34">
        <v>445</v>
      </c>
      <c r="M16558" s="34">
        <v>388</v>
      </c>
    </row>
    <row r="16559" spans="1:13" x14ac:dyDescent="0.2">
      <c r="A16559" s="34" t="s">
        <v>117453</v>
      </c>
      <c r="B16559" s="34">
        <v>231</v>
      </c>
      <c r="C16559" s="34">
        <v>325</v>
      </c>
      <c r="D16559" s="34">
        <v>235</v>
      </c>
      <c r="E16559" s="34">
        <v>350</v>
      </c>
      <c r="F16559" s="34">
        <v>207</v>
      </c>
      <c r="G16559" s="34">
        <v>308</v>
      </c>
      <c r="H16559" s="34">
        <v>277</v>
      </c>
      <c r="I16559" s="34">
        <v>346</v>
      </c>
      <c r="J16559" s="34">
        <v>258</v>
      </c>
      <c r="K16559" s="34">
        <v>265</v>
      </c>
      <c r="L16559" s="34">
        <v>278</v>
      </c>
      <c r="M16559" s="34">
        <v>247</v>
      </c>
    </row>
    <row r="16560" spans="1:13" x14ac:dyDescent="0.2">
      <c r="A16560" s="34" t="s">
        <v>117454</v>
      </c>
      <c r="B16560" s="34">
        <v>360</v>
      </c>
      <c r="C16560" s="34">
        <v>366</v>
      </c>
      <c r="D16560" s="34">
        <v>408</v>
      </c>
      <c r="E16560" s="34">
        <v>387</v>
      </c>
      <c r="F16560" s="34">
        <v>332</v>
      </c>
      <c r="G16560" s="34">
        <v>271</v>
      </c>
      <c r="H16560" s="34">
        <v>401</v>
      </c>
      <c r="I16560" s="34">
        <v>343</v>
      </c>
      <c r="J16560" s="34">
        <v>334</v>
      </c>
      <c r="K16560" s="34">
        <v>293</v>
      </c>
      <c r="L16560" s="34">
        <v>383</v>
      </c>
      <c r="M16560" s="34">
        <v>279</v>
      </c>
    </row>
    <row r="16561" spans="1:13" x14ac:dyDescent="0.2">
      <c r="A16561" s="34" t="s">
        <v>117455</v>
      </c>
      <c r="B16561" s="34">
        <v>417</v>
      </c>
      <c r="C16561" s="34">
        <v>470</v>
      </c>
      <c r="D16561" s="34">
        <v>539</v>
      </c>
      <c r="E16561" s="34">
        <v>513</v>
      </c>
      <c r="F16561" s="34">
        <v>476</v>
      </c>
      <c r="G16561" s="34">
        <v>458</v>
      </c>
      <c r="H16561" s="34">
        <v>550</v>
      </c>
      <c r="I16561" s="34">
        <v>469</v>
      </c>
      <c r="J16561" s="34">
        <v>475</v>
      </c>
      <c r="K16561" s="34">
        <v>383</v>
      </c>
      <c r="L16561" s="34">
        <v>442</v>
      </c>
      <c r="M16561" s="34">
        <v>331</v>
      </c>
    </row>
    <row r="16562" spans="1:13" x14ac:dyDescent="0.2">
      <c r="A16562" s="34" t="s">
        <v>117456</v>
      </c>
      <c r="B16562" s="34">
        <v>322</v>
      </c>
      <c r="C16562" s="34">
        <v>321</v>
      </c>
      <c r="D16562" s="34">
        <v>423</v>
      </c>
      <c r="E16562" s="34">
        <v>434</v>
      </c>
      <c r="F16562" s="34">
        <v>346</v>
      </c>
      <c r="G16562" s="34">
        <v>329</v>
      </c>
      <c r="H16562" s="34">
        <v>359</v>
      </c>
      <c r="I16562" s="34">
        <v>400</v>
      </c>
      <c r="J16562" s="34">
        <v>348</v>
      </c>
      <c r="K16562" s="34">
        <v>319</v>
      </c>
      <c r="L16562" s="34">
        <v>338</v>
      </c>
      <c r="M16562" s="34">
        <v>354</v>
      </c>
    </row>
    <row r="16563" spans="1:13" x14ac:dyDescent="0.2">
      <c r="A16563" s="34" t="s">
        <v>117457</v>
      </c>
      <c r="B16563" s="34">
        <v>479</v>
      </c>
      <c r="C16563" s="34">
        <v>451</v>
      </c>
      <c r="D16563" s="34">
        <v>481</v>
      </c>
      <c r="E16563" s="34">
        <v>460</v>
      </c>
      <c r="F16563" s="34">
        <v>408</v>
      </c>
      <c r="G16563" s="34">
        <v>443</v>
      </c>
      <c r="H16563" s="34">
        <v>541</v>
      </c>
      <c r="I16563" s="34">
        <v>511</v>
      </c>
      <c r="J16563" s="34">
        <v>616</v>
      </c>
      <c r="K16563" s="34">
        <v>358</v>
      </c>
      <c r="L16563" s="34">
        <v>499</v>
      </c>
      <c r="M16563" s="34">
        <v>311</v>
      </c>
    </row>
    <row r="16564" spans="1:13" x14ac:dyDescent="0.2">
      <c r="A16564" s="34" t="s">
        <v>117458</v>
      </c>
      <c r="B16564" s="34">
        <v>375</v>
      </c>
      <c r="C16564" s="34">
        <v>388</v>
      </c>
      <c r="D16564" s="34">
        <v>350</v>
      </c>
      <c r="E16564" s="34">
        <v>488</v>
      </c>
      <c r="F16564" s="34">
        <v>287</v>
      </c>
      <c r="G16564" s="34">
        <v>397</v>
      </c>
      <c r="H16564" s="34">
        <v>404</v>
      </c>
      <c r="I16564" s="34">
        <v>347</v>
      </c>
      <c r="J16564" s="34">
        <v>371</v>
      </c>
      <c r="K16564" s="34">
        <v>300</v>
      </c>
      <c r="L16564" s="34">
        <v>320</v>
      </c>
      <c r="M16564" s="34">
        <v>278</v>
      </c>
    </row>
    <row r="16565" spans="1:13" x14ac:dyDescent="0.2">
      <c r="A16565" s="34" t="s">
        <v>117459</v>
      </c>
      <c r="B16565" s="34">
        <v>376</v>
      </c>
      <c r="C16565" s="34">
        <v>509</v>
      </c>
      <c r="D16565" s="34">
        <v>443</v>
      </c>
      <c r="E16565" s="34">
        <v>447</v>
      </c>
      <c r="F16565" s="34">
        <v>360</v>
      </c>
      <c r="G16565" s="34">
        <v>396</v>
      </c>
      <c r="H16565" s="34">
        <v>500</v>
      </c>
      <c r="I16565" s="34">
        <v>456</v>
      </c>
      <c r="J16565" s="34">
        <v>462</v>
      </c>
      <c r="K16565" s="34">
        <v>382</v>
      </c>
      <c r="L16565" s="34">
        <v>478</v>
      </c>
      <c r="M16565" s="34">
        <v>356</v>
      </c>
    </row>
    <row r="16566" spans="1:13" x14ac:dyDescent="0.2">
      <c r="A16566" s="34" t="s">
        <v>117460</v>
      </c>
      <c r="B16566" s="34">
        <v>817</v>
      </c>
      <c r="C16566" s="34">
        <v>747</v>
      </c>
      <c r="D16566" s="34">
        <v>789</v>
      </c>
      <c r="E16566" s="34">
        <v>702</v>
      </c>
      <c r="F16566" s="34">
        <v>668</v>
      </c>
      <c r="G16566" s="34">
        <v>698</v>
      </c>
      <c r="H16566" s="34">
        <v>726</v>
      </c>
      <c r="I16566" s="34">
        <v>677</v>
      </c>
      <c r="J16566" s="34">
        <v>818</v>
      </c>
      <c r="K16566" s="34">
        <v>584</v>
      </c>
      <c r="L16566" s="34">
        <v>801</v>
      </c>
      <c r="M16566" s="34">
        <v>516</v>
      </c>
    </row>
    <row r="16567" spans="1:13" x14ac:dyDescent="0.2">
      <c r="A16567" s="34" t="s">
        <v>117461</v>
      </c>
      <c r="B16567" s="34">
        <v>493</v>
      </c>
      <c r="C16567" s="34">
        <v>481</v>
      </c>
      <c r="D16567" s="34">
        <v>514</v>
      </c>
      <c r="E16567" s="34">
        <v>512</v>
      </c>
      <c r="F16567" s="34">
        <v>466</v>
      </c>
      <c r="G16567" s="34">
        <v>487</v>
      </c>
      <c r="H16567" s="34">
        <v>494</v>
      </c>
      <c r="I16567" s="34">
        <v>471</v>
      </c>
      <c r="J16567" s="34">
        <v>529</v>
      </c>
      <c r="K16567" s="34">
        <v>372</v>
      </c>
      <c r="L16567" s="34">
        <v>515</v>
      </c>
      <c r="M16567" s="34">
        <v>432</v>
      </c>
    </row>
    <row r="16568" spans="1:13" x14ac:dyDescent="0.2">
      <c r="A16568" s="34" t="s">
        <v>117462</v>
      </c>
      <c r="B16568" s="34">
        <v>354</v>
      </c>
      <c r="C16568" s="34">
        <v>395</v>
      </c>
      <c r="D16568" s="34">
        <v>467</v>
      </c>
      <c r="E16568" s="34">
        <v>416</v>
      </c>
      <c r="F16568" s="34">
        <v>382</v>
      </c>
      <c r="G16568" s="34">
        <v>333</v>
      </c>
      <c r="H16568" s="34">
        <v>437</v>
      </c>
      <c r="I16568" s="34">
        <v>359</v>
      </c>
      <c r="J16568" s="34">
        <v>525</v>
      </c>
      <c r="K16568" s="34">
        <v>413</v>
      </c>
      <c r="L16568" s="34">
        <v>446</v>
      </c>
      <c r="M16568" s="34">
        <v>331</v>
      </c>
    </row>
    <row r="16569" spans="1:13" x14ac:dyDescent="0.2">
      <c r="A16569" s="34" t="s">
        <v>117463</v>
      </c>
      <c r="B16569" s="34">
        <v>585</v>
      </c>
      <c r="C16569" s="34">
        <v>710</v>
      </c>
      <c r="D16569" s="34">
        <v>922</v>
      </c>
      <c r="E16569" s="34">
        <v>759</v>
      </c>
      <c r="F16569" s="34">
        <v>698</v>
      </c>
      <c r="G16569" s="34">
        <v>643</v>
      </c>
      <c r="H16569" s="34">
        <v>886</v>
      </c>
      <c r="I16569" s="34">
        <v>692</v>
      </c>
      <c r="J16569" s="34">
        <v>761</v>
      </c>
      <c r="K16569" s="34">
        <v>639</v>
      </c>
      <c r="L16569" s="34">
        <v>713</v>
      </c>
      <c r="M16569" s="34">
        <v>530</v>
      </c>
    </row>
    <row r="16570" spans="1:13" x14ac:dyDescent="0.2">
      <c r="A16570" s="34" t="s">
        <v>117464</v>
      </c>
      <c r="B16570" s="34">
        <v>828</v>
      </c>
      <c r="C16570" s="34">
        <v>886</v>
      </c>
      <c r="D16570" s="34">
        <v>855</v>
      </c>
      <c r="E16570" s="34">
        <v>806</v>
      </c>
      <c r="F16570" s="34">
        <v>793</v>
      </c>
      <c r="G16570" s="34">
        <v>664</v>
      </c>
      <c r="H16570" s="34">
        <v>962</v>
      </c>
      <c r="I16570" s="34">
        <v>879</v>
      </c>
      <c r="J16570" s="34">
        <v>911</v>
      </c>
      <c r="K16570" s="34">
        <v>685</v>
      </c>
      <c r="L16570" s="34">
        <v>775</v>
      </c>
      <c r="M16570" s="34">
        <v>612</v>
      </c>
    </row>
    <row r="16571" spans="1:13" x14ac:dyDescent="0.2">
      <c r="A16571" s="34" t="s">
        <v>117465</v>
      </c>
      <c r="B16571" s="34">
        <v>267</v>
      </c>
      <c r="C16571" s="34">
        <v>323</v>
      </c>
      <c r="D16571" s="34">
        <v>406</v>
      </c>
      <c r="E16571" s="34">
        <v>350</v>
      </c>
      <c r="F16571" s="34">
        <v>265</v>
      </c>
      <c r="G16571" s="34">
        <v>295</v>
      </c>
      <c r="H16571" s="34">
        <v>394</v>
      </c>
      <c r="I16571" s="34">
        <v>302</v>
      </c>
      <c r="J16571" s="34">
        <v>334</v>
      </c>
      <c r="K16571" s="34">
        <v>279</v>
      </c>
      <c r="L16571" s="34">
        <v>273</v>
      </c>
      <c r="M16571" s="34">
        <v>255</v>
      </c>
    </row>
    <row r="16572" spans="1:13" x14ac:dyDescent="0.2">
      <c r="A16572" s="34" t="s">
        <v>117466</v>
      </c>
      <c r="B16572" s="34">
        <v>596</v>
      </c>
      <c r="C16572" s="34">
        <v>485</v>
      </c>
      <c r="D16572" s="34">
        <v>518</v>
      </c>
      <c r="E16572" s="34">
        <v>539</v>
      </c>
      <c r="F16572" s="34">
        <v>504</v>
      </c>
      <c r="G16572" s="34">
        <v>457</v>
      </c>
      <c r="H16572" s="34">
        <v>546</v>
      </c>
      <c r="I16572" s="34">
        <v>496</v>
      </c>
      <c r="J16572" s="34">
        <v>588</v>
      </c>
      <c r="K16572" s="34">
        <v>421</v>
      </c>
      <c r="L16572" s="34">
        <v>455</v>
      </c>
      <c r="M16572" s="34">
        <v>373</v>
      </c>
    </row>
    <row r="16573" spans="1:13" x14ac:dyDescent="0.2">
      <c r="A16573" s="34" t="s">
        <v>117467</v>
      </c>
      <c r="B16573" s="34">
        <v>512</v>
      </c>
      <c r="C16573" s="34">
        <v>415</v>
      </c>
      <c r="D16573" s="34">
        <v>511</v>
      </c>
      <c r="E16573" s="34">
        <v>509</v>
      </c>
      <c r="F16573" s="34">
        <v>462</v>
      </c>
      <c r="G16573" s="34">
        <v>412</v>
      </c>
      <c r="H16573" s="34">
        <v>448</v>
      </c>
      <c r="I16573" s="34">
        <v>539</v>
      </c>
      <c r="J16573" s="34">
        <v>487</v>
      </c>
      <c r="K16573" s="34">
        <v>376</v>
      </c>
      <c r="L16573" s="34">
        <v>480</v>
      </c>
      <c r="M16573" s="34">
        <v>370</v>
      </c>
    </row>
    <row r="16574" spans="1:13" x14ac:dyDescent="0.2">
      <c r="A16574" s="34" t="s">
        <v>117468</v>
      </c>
      <c r="B16574" s="34">
        <v>474</v>
      </c>
      <c r="C16574" s="34">
        <v>535</v>
      </c>
      <c r="D16574" s="34">
        <v>566</v>
      </c>
      <c r="E16574" s="34">
        <v>580</v>
      </c>
      <c r="F16574" s="34">
        <v>486</v>
      </c>
      <c r="G16574" s="34">
        <v>551</v>
      </c>
      <c r="H16574" s="34">
        <v>576</v>
      </c>
      <c r="I16574" s="34">
        <v>573</v>
      </c>
      <c r="J16574" s="34">
        <v>564</v>
      </c>
      <c r="K16574" s="34">
        <v>459</v>
      </c>
      <c r="L16574" s="34">
        <v>613</v>
      </c>
      <c r="M16574" s="34">
        <v>429</v>
      </c>
    </row>
    <row r="16575" spans="1:13" x14ac:dyDescent="0.2">
      <c r="A16575" s="34" t="s">
        <v>117469</v>
      </c>
      <c r="B16575" s="34">
        <v>846</v>
      </c>
      <c r="C16575" s="34">
        <v>820</v>
      </c>
      <c r="D16575" s="34">
        <v>933</v>
      </c>
      <c r="E16575" s="34">
        <v>1002</v>
      </c>
      <c r="F16575" s="34">
        <v>868</v>
      </c>
      <c r="G16575" s="34">
        <v>809</v>
      </c>
      <c r="H16575" s="34">
        <v>948</v>
      </c>
      <c r="I16575" s="34">
        <v>910</v>
      </c>
      <c r="J16575" s="34">
        <v>1033</v>
      </c>
      <c r="K16575" s="34">
        <v>747</v>
      </c>
      <c r="L16575" s="34">
        <v>955</v>
      </c>
      <c r="M16575" s="34">
        <v>669</v>
      </c>
    </row>
    <row r="16576" spans="1:13" x14ac:dyDescent="0.2">
      <c r="A16576" s="34" t="s">
        <v>117470</v>
      </c>
      <c r="B16576" s="34">
        <v>249</v>
      </c>
      <c r="C16576" s="34">
        <v>328</v>
      </c>
      <c r="D16576" s="34">
        <v>376</v>
      </c>
      <c r="E16576" s="34">
        <v>366</v>
      </c>
      <c r="F16576" s="34">
        <v>308</v>
      </c>
      <c r="G16576" s="34">
        <v>333</v>
      </c>
      <c r="H16576" s="34">
        <v>378</v>
      </c>
      <c r="I16576" s="34">
        <v>271</v>
      </c>
      <c r="J16576" s="34">
        <v>414</v>
      </c>
      <c r="K16576" s="34">
        <v>261</v>
      </c>
      <c r="L16576" s="34">
        <v>332</v>
      </c>
      <c r="M16576" s="34">
        <v>216</v>
      </c>
    </row>
    <row r="16577" spans="1:13" x14ac:dyDescent="0.2">
      <c r="A16577" s="34" t="s">
        <v>117471</v>
      </c>
      <c r="B16577" s="34">
        <v>380</v>
      </c>
      <c r="C16577" s="34">
        <v>421</v>
      </c>
      <c r="D16577" s="34">
        <v>458</v>
      </c>
      <c r="E16577" s="34">
        <v>472</v>
      </c>
      <c r="F16577" s="34">
        <v>405</v>
      </c>
      <c r="G16577" s="34">
        <v>379</v>
      </c>
      <c r="H16577" s="34">
        <v>436</v>
      </c>
      <c r="I16577" s="34">
        <v>423</v>
      </c>
      <c r="J16577" s="34">
        <v>402</v>
      </c>
      <c r="K16577" s="34">
        <v>353</v>
      </c>
      <c r="L16577" s="34">
        <v>359</v>
      </c>
      <c r="M16577" s="34">
        <v>318</v>
      </c>
    </row>
    <row r="16578" spans="1:13" x14ac:dyDescent="0.2">
      <c r="A16578" s="34" t="s">
        <v>117472</v>
      </c>
      <c r="B16578" s="34">
        <v>501</v>
      </c>
      <c r="C16578" s="34">
        <v>551</v>
      </c>
      <c r="D16578" s="34">
        <v>517</v>
      </c>
      <c r="E16578" s="34">
        <v>622</v>
      </c>
      <c r="F16578" s="34">
        <v>447</v>
      </c>
      <c r="G16578" s="34">
        <v>486</v>
      </c>
      <c r="H16578" s="34">
        <v>535</v>
      </c>
      <c r="I16578" s="34">
        <v>524</v>
      </c>
      <c r="J16578" s="34">
        <v>549</v>
      </c>
      <c r="K16578" s="34">
        <v>465</v>
      </c>
      <c r="L16578" s="34">
        <v>507</v>
      </c>
      <c r="M16578" s="34">
        <v>433</v>
      </c>
    </row>
    <row r="16579" spans="1:13" x14ac:dyDescent="0.2">
      <c r="A16579" s="34" t="s">
        <v>117473</v>
      </c>
      <c r="B16579" s="34">
        <v>500</v>
      </c>
      <c r="C16579" s="34">
        <v>506</v>
      </c>
      <c r="D16579" s="34">
        <v>429</v>
      </c>
      <c r="E16579" s="34">
        <v>566</v>
      </c>
      <c r="F16579" s="34">
        <v>443</v>
      </c>
      <c r="G16579" s="34">
        <v>466</v>
      </c>
      <c r="H16579" s="34">
        <v>601</v>
      </c>
      <c r="I16579" s="34">
        <v>532</v>
      </c>
      <c r="J16579" s="34">
        <v>516</v>
      </c>
      <c r="K16579" s="34">
        <v>456</v>
      </c>
      <c r="L16579" s="34">
        <v>574</v>
      </c>
      <c r="M16579" s="34">
        <v>352</v>
      </c>
    </row>
    <row r="16580" spans="1:13" x14ac:dyDescent="0.2">
      <c r="A16580" s="34" t="s">
        <v>117474</v>
      </c>
      <c r="B16580" s="34">
        <v>344</v>
      </c>
      <c r="C16580" s="34">
        <v>343</v>
      </c>
      <c r="D16580" s="34">
        <v>378</v>
      </c>
      <c r="E16580" s="34">
        <v>350</v>
      </c>
      <c r="F16580" s="34">
        <v>273</v>
      </c>
      <c r="G16580" s="34">
        <v>359</v>
      </c>
      <c r="H16580" s="34">
        <v>367</v>
      </c>
      <c r="I16580" s="34">
        <v>296</v>
      </c>
      <c r="J16580" s="34">
        <v>337</v>
      </c>
      <c r="K16580" s="34">
        <v>285</v>
      </c>
      <c r="L16580" s="34">
        <v>351</v>
      </c>
      <c r="M16580" s="34">
        <v>307</v>
      </c>
    </row>
    <row r="16581" spans="1:13" x14ac:dyDescent="0.2">
      <c r="A16581" s="34" t="s">
        <v>117475</v>
      </c>
      <c r="B16581" s="34">
        <v>363</v>
      </c>
      <c r="C16581" s="34">
        <v>316</v>
      </c>
      <c r="D16581" s="34">
        <v>448</v>
      </c>
      <c r="E16581" s="34">
        <v>399</v>
      </c>
      <c r="F16581" s="34">
        <v>343</v>
      </c>
      <c r="G16581" s="34">
        <v>379</v>
      </c>
      <c r="H16581" s="34">
        <v>418</v>
      </c>
      <c r="I16581" s="34">
        <v>378</v>
      </c>
      <c r="J16581" s="34">
        <v>385</v>
      </c>
      <c r="K16581" s="34">
        <v>284</v>
      </c>
      <c r="L16581" s="34">
        <v>319</v>
      </c>
      <c r="M16581" s="34">
        <v>297</v>
      </c>
    </row>
    <row r="16582" spans="1:13" x14ac:dyDescent="0.2">
      <c r="A16582" s="34" t="s">
        <v>117476</v>
      </c>
      <c r="B16582" s="34">
        <v>459</v>
      </c>
      <c r="C16582" s="34">
        <v>393</v>
      </c>
      <c r="D16582" s="34">
        <v>472</v>
      </c>
      <c r="E16582" s="34">
        <v>415</v>
      </c>
      <c r="F16582" s="34">
        <v>342</v>
      </c>
      <c r="G16582" s="34">
        <v>365</v>
      </c>
      <c r="H16582" s="34">
        <v>475</v>
      </c>
      <c r="I16582" s="34">
        <v>509</v>
      </c>
      <c r="J16582" s="34">
        <v>454</v>
      </c>
      <c r="K16582" s="34">
        <v>346</v>
      </c>
      <c r="L16582" s="34">
        <v>406</v>
      </c>
      <c r="M16582" s="34">
        <v>312</v>
      </c>
    </row>
    <row r="16583" spans="1:13" x14ac:dyDescent="0.2">
      <c r="A16583" s="34" t="s">
        <v>117477</v>
      </c>
      <c r="B16583" s="34">
        <v>383</v>
      </c>
      <c r="C16583" s="34">
        <v>402</v>
      </c>
      <c r="D16583" s="34">
        <v>380</v>
      </c>
      <c r="E16583" s="34">
        <v>497</v>
      </c>
      <c r="F16583" s="34">
        <v>354</v>
      </c>
      <c r="G16583" s="34">
        <v>366</v>
      </c>
      <c r="H16583" s="34">
        <v>382</v>
      </c>
      <c r="I16583" s="34">
        <v>396</v>
      </c>
      <c r="J16583" s="34">
        <v>463</v>
      </c>
      <c r="K16583" s="34">
        <v>367</v>
      </c>
      <c r="L16583" s="34">
        <v>426</v>
      </c>
      <c r="M16583" s="34">
        <v>325</v>
      </c>
    </row>
    <row r="16584" spans="1:13" x14ac:dyDescent="0.2">
      <c r="A16584" s="34" t="s">
        <v>117478</v>
      </c>
      <c r="B16584" s="34">
        <v>620</v>
      </c>
      <c r="C16584" s="34">
        <v>639</v>
      </c>
      <c r="D16584" s="34">
        <v>679</v>
      </c>
      <c r="E16584" s="34">
        <v>597</v>
      </c>
      <c r="F16584" s="34">
        <v>640</v>
      </c>
      <c r="G16584" s="34">
        <v>573</v>
      </c>
      <c r="H16584" s="34">
        <v>566</v>
      </c>
      <c r="I16584" s="34">
        <v>604</v>
      </c>
      <c r="J16584" s="34">
        <v>649</v>
      </c>
      <c r="K16584" s="34">
        <v>464</v>
      </c>
      <c r="L16584" s="34">
        <v>567</v>
      </c>
      <c r="M16584" s="34">
        <v>472</v>
      </c>
    </row>
    <row r="16585" spans="1:13" x14ac:dyDescent="0.2">
      <c r="A16585" s="34" t="s">
        <v>117479</v>
      </c>
      <c r="B16585" s="34">
        <v>736</v>
      </c>
      <c r="C16585" s="34">
        <v>642</v>
      </c>
      <c r="D16585" s="34">
        <v>723</v>
      </c>
      <c r="E16585" s="34">
        <v>763</v>
      </c>
      <c r="F16585" s="34">
        <v>688</v>
      </c>
      <c r="G16585" s="34">
        <v>587</v>
      </c>
      <c r="H16585" s="34">
        <v>740</v>
      </c>
      <c r="I16585" s="34">
        <v>747</v>
      </c>
      <c r="J16585" s="34">
        <v>725</v>
      </c>
      <c r="K16585" s="34">
        <v>530</v>
      </c>
      <c r="L16585" s="34">
        <v>643</v>
      </c>
      <c r="M16585" s="34">
        <v>521</v>
      </c>
    </row>
    <row r="16586" spans="1:13" x14ac:dyDescent="0.2">
      <c r="A16586" s="34" t="s">
        <v>117480</v>
      </c>
      <c r="B16586" s="34">
        <v>298</v>
      </c>
      <c r="C16586" s="34">
        <v>315</v>
      </c>
      <c r="D16586" s="34">
        <v>354</v>
      </c>
      <c r="E16586" s="34">
        <v>434</v>
      </c>
      <c r="F16586" s="34">
        <v>391</v>
      </c>
      <c r="G16586" s="34">
        <v>387</v>
      </c>
      <c r="H16586" s="34">
        <v>424</v>
      </c>
      <c r="I16586" s="34">
        <v>377</v>
      </c>
      <c r="J16586" s="34">
        <v>389</v>
      </c>
      <c r="K16586" s="34">
        <v>317</v>
      </c>
      <c r="L16586" s="34">
        <v>383</v>
      </c>
      <c r="M16586" s="34">
        <v>292</v>
      </c>
    </row>
    <row r="16587" spans="1:13" x14ac:dyDescent="0.2">
      <c r="A16587" s="34" t="s">
        <v>117481</v>
      </c>
      <c r="B16587" s="34">
        <v>276</v>
      </c>
      <c r="C16587" s="34">
        <v>313</v>
      </c>
      <c r="D16587" s="34">
        <v>316</v>
      </c>
      <c r="E16587" s="34">
        <v>349</v>
      </c>
      <c r="F16587" s="34">
        <v>334</v>
      </c>
      <c r="G16587" s="34">
        <v>283</v>
      </c>
      <c r="H16587" s="34">
        <v>369</v>
      </c>
      <c r="I16587" s="34">
        <v>266</v>
      </c>
      <c r="J16587" s="34">
        <v>327</v>
      </c>
      <c r="K16587" s="34">
        <v>268</v>
      </c>
      <c r="L16587" s="34">
        <v>361</v>
      </c>
      <c r="M16587" s="34">
        <v>279</v>
      </c>
    </row>
    <row r="16588" spans="1:13" x14ac:dyDescent="0.2">
      <c r="A16588" s="34" t="s">
        <v>117482</v>
      </c>
      <c r="B16588" s="34">
        <v>320</v>
      </c>
      <c r="C16588" s="34">
        <v>336</v>
      </c>
      <c r="D16588" s="34">
        <v>471</v>
      </c>
      <c r="E16588" s="34">
        <v>486</v>
      </c>
      <c r="F16588" s="34">
        <v>317</v>
      </c>
      <c r="G16588" s="34">
        <v>322</v>
      </c>
      <c r="H16588" s="34">
        <v>451</v>
      </c>
      <c r="I16588" s="34">
        <v>391</v>
      </c>
      <c r="J16588" s="34">
        <v>312</v>
      </c>
      <c r="K16588" s="34">
        <v>300</v>
      </c>
      <c r="L16588" s="34">
        <v>340</v>
      </c>
      <c r="M16588" s="34">
        <v>292</v>
      </c>
    </row>
    <row r="16589" spans="1:13" x14ac:dyDescent="0.2">
      <c r="A16589" s="34" t="s">
        <v>117483</v>
      </c>
      <c r="B16589" s="34">
        <v>626</v>
      </c>
      <c r="C16589" s="34">
        <v>578</v>
      </c>
      <c r="D16589" s="34">
        <v>643</v>
      </c>
      <c r="E16589" s="34">
        <v>671</v>
      </c>
      <c r="F16589" s="34">
        <v>514</v>
      </c>
      <c r="G16589" s="34">
        <v>587</v>
      </c>
      <c r="H16589" s="34">
        <v>684</v>
      </c>
      <c r="I16589" s="34">
        <v>611</v>
      </c>
      <c r="J16589" s="34">
        <v>557</v>
      </c>
      <c r="K16589" s="34">
        <v>566</v>
      </c>
      <c r="L16589" s="34">
        <v>627</v>
      </c>
      <c r="M16589" s="34">
        <v>410</v>
      </c>
    </row>
    <row r="16590" spans="1:13" x14ac:dyDescent="0.2">
      <c r="A16590" s="34" t="s">
        <v>117484</v>
      </c>
      <c r="B16590" s="34">
        <v>535</v>
      </c>
      <c r="C16590" s="34">
        <v>508</v>
      </c>
      <c r="D16590" s="34">
        <v>539</v>
      </c>
      <c r="E16590" s="34">
        <v>543</v>
      </c>
      <c r="F16590" s="34">
        <v>528</v>
      </c>
      <c r="G16590" s="34">
        <v>478</v>
      </c>
      <c r="H16590" s="34">
        <v>613</v>
      </c>
      <c r="I16590" s="34">
        <v>550</v>
      </c>
      <c r="J16590" s="34">
        <v>569</v>
      </c>
      <c r="K16590" s="34">
        <v>422</v>
      </c>
      <c r="L16590" s="34">
        <v>510</v>
      </c>
      <c r="M16590" s="34">
        <v>438</v>
      </c>
    </row>
    <row r="16591" spans="1:13" x14ac:dyDescent="0.2">
      <c r="A16591" s="34" t="s">
        <v>117485</v>
      </c>
      <c r="B16591" s="34">
        <v>277</v>
      </c>
      <c r="C16591" s="34">
        <v>330</v>
      </c>
      <c r="D16591" s="34">
        <v>396</v>
      </c>
      <c r="E16591" s="34">
        <v>370</v>
      </c>
      <c r="F16591" s="34">
        <v>250</v>
      </c>
      <c r="G16591" s="34">
        <v>295</v>
      </c>
      <c r="H16591" s="34">
        <v>423</v>
      </c>
      <c r="I16591" s="34">
        <v>405</v>
      </c>
      <c r="J16591" s="34">
        <v>442</v>
      </c>
      <c r="K16591" s="34">
        <v>268</v>
      </c>
      <c r="L16591" s="34">
        <v>358</v>
      </c>
      <c r="M16591" s="34">
        <v>266</v>
      </c>
    </row>
    <row r="16592" spans="1:13" x14ac:dyDescent="0.2">
      <c r="A16592" s="34" t="s">
        <v>117486</v>
      </c>
      <c r="B16592" s="34">
        <v>564</v>
      </c>
      <c r="C16592" s="34">
        <v>627</v>
      </c>
      <c r="D16592" s="34">
        <v>688</v>
      </c>
      <c r="E16592" s="34">
        <v>716</v>
      </c>
      <c r="F16592" s="34">
        <v>641</v>
      </c>
      <c r="G16592" s="34">
        <v>608</v>
      </c>
      <c r="H16592" s="34">
        <v>731</v>
      </c>
      <c r="I16592" s="34">
        <v>619</v>
      </c>
      <c r="J16592" s="34">
        <v>733</v>
      </c>
      <c r="K16592" s="34">
        <v>525</v>
      </c>
      <c r="L16592" s="34">
        <v>685</v>
      </c>
      <c r="M16592" s="34">
        <v>527</v>
      </c>
    </row>
    <row r="16593" spans="1:13" x14ac:dyDescent="0.2">
      <c r="A16593" s="34" t="s">
        <v>117487</v>
      </c>
      <c r="B16593" s="34">
        <v>408</v>
      </c>
      <c r="C16593" s="34">
        <v>434</v>
      </c>
      <c r="D16593" s="34">
        <v>482</v>
      </c>
      <c r="E16593" s="34">
        <v>484</v>
      </c>
      <c r="F16593" s="34">
        <v>411</v>
      </c>
      <c r="G16593" s="34">
        <v>454</v>
      </c>
      <c r="H16593" s="34">
        <v>475</v>
      </c>
      <c r="I16593" s="34">
        <v>481</v>
      </c>
      <c r="J16593" s="34">
        <v>434</v>
      </c>
      <c r="K16593" s="34">
        <v>378</v>
      </c>
      <c r="L16593" s="34">
        <v>368</v>
      </c>
      <c r="M16593" s="34">
        <v>364</v>
      </c>
    </row>
    <row r="16594" spans="1:13" x14ac:dyDescent="0.2">
      <c r="A16594" s="34" t="s">
        <v>117488</v>
      </c>
      <c r="B16594" s="34">
        <v>333</v>
      </c>
      <c r="C16594" s="34">
        <v>504</v>
      </c>
      <c r="D16594" s="34">
        <v>389</v>
      </c>
      <c r="E16594" s="34">
        <v>509</v>
      </c>
      <c r="F16594" s="34">
        <v>374</v>
      </c>
      <c r="G16594" s="34">
        <v>392</v>
      </c>
      <c r="H16594" s="34">
        <v>416</v>
      </c>
      <c r="I16594" s="34">
        <v>411</v>
      </c>
      <c r="J16594" s="34">
        <v>390</v>
      </c>
      <c r="K16594" s="34">
        <v>333</v>
      </c>
      <c r="L16594" s="34">
        <v>408</v>
      </c>
      <c r="M16594" s="34">
        <v>328</v>
      </c>
    </row>
    <row r="16595" spans="1:13" x14ac:dyDescent="0.2">
      <c r="A16595" s="34" t="s">
        <v>117489</v>
      </c>
      <c r="B16595" s="34">
        <v>275</v>
      </c>
      <c r="C16595" s="34">
        <v>263</v>
      </c>
      <c r="D16595" s="34">
        <v>300</v>
      </c>
      <c r="E16595" s="34">
        <v>376</v>
      </c>
      <c r="F16595" s="34">
        <v>286</v>
      </c>
      <c r="G16595" s="34">
        <v>350</v>
      </c>
      <c r="H16595" s="34">
        <v>350</v>
      </c>
      <c r="I16595" s="34">
        <v>367</v>
      </c>
      <c r="J16595" s="34">
        <v>377</v>
      </c>
      <c r="K16595" s="34">
        <v>292</v>
      </c>
      <c r="L16595" s="34">
        <v>346</v>
      </c>
      <c r="M16595" s="34">
        <v>290</v>
      </c>
    </row>
    <row r="16596" spans="1:13" x14ac:dyDescent="0.2">
      <c r="A16596" s="34" t="s">
        <v>117490</v>
      </c>
      <c r="B16596" s="34">
        <v>499</v>
      </c>
      <c r="C16596" s="34">
        <v>429</v>
      </c>
      <c r="D16596" s="34">
        <v>501</v>
      </c>
      <c r="E16596" s="34">
        <v>556</v>
      </c>
      <c r="F16596" s="34">
        <v>407</v>
      </c>
      <c r="G16596" s="34">
        <v>406</v>
      </c>
      <c r="H16596" s="34">
        <v>553</v>
      </c>
      <c r="I16596" s="34">
        <v>504</v>
      </c>
      <c r="J16596" s="34">
        <v>511</v>
      </c>
      <c r="K16596" s="34">
        <v>372</v>
      </c>
      <c r="L16596" s="34">
        <v>431</v>
      </c>
      <c r="M16596" s="34">
        <v>377</v>
      </c>
    </row>
    <row r="16597" spans="1:13" x14ac:dyDescent="0.2">
      <c r="A16597" s="34" t="s">
        <v>117491</v>
      </c>
      <c r="B16597" s="34">
        <v>540</v>
      </c>
      <c r="C16597" s="34">
        <v>495</v>
      </c>
      <c r="D16597" s="34">
        <v>529</v>
      </c>
      <c r="E16597" s="34">
        <v>560</v>
      </c>
      <c r="F16597" s="34">
        <v>477</v>
      </c>
      <c r="G16597" s="34">
        <v>477</v>
      </c>
      <c r="H16597" s="34">
        <v>531</v>
      </c>
      <c r="I16597" s="34">
        <v>519</v>
      </c>
      <c r="J16597" s="34">
        <v>606</v>
      </c>
      <c r="K16597" s="34">
        <v>436</v>
      </c>
      <c r="L16597" s="34">
        <v>540</v>
      </c>
      <c r="M16597" s="34">
        <v>402</v>
      </c>
    </row>
    <row r="16598" spans="1:13" x14ac:dyDescent="0.2">
      <c r="A16598" s="34" t="s">
        <v>117492</v>
      </c>
      <c r="B16598" s="34">
        <v>256</v>
      </c>
      <c r="C16598" s="34">
        <v>309</v>
      </c>
      <c r="D16598" s="34">
        <v>347</v>
      </c>
      <c r="E16598" s="34">
        <v>455</v>
      </c>
      <c r="F16598" s="34">
        <v>282</v>
      </c>
      <c r="G16598" s="34">
        <v>329</v>
      </c>
      <c r="H16598" s="34">
        <v>350</v>
      </c>
      <c r="I16598" s="34">
        <v>414</v>
      </c>
      <c r="J16598" s="34">
        <v>338</v>
      </c>
      <c r="K16598" s="34">
        <v>261</v>
      </c>
      <c r="L16598" s="34">
        <v>301</v>
      </c>
      <c r="M16598" s="34">
        <v>259</v>
      </c>
    </row>
    <row r="16599" spans="1:13" x14ac:dyDescent="0.2">
      <c r="A16599" s="34" t="s">
        <v>117493</v>
      </c>
      <c r="B16599" s="34">
        <v>574</v>
      </c>
      <c r="C16599" s="34">
        <v>558</v>
      </c>
      <c r="D16599" s="34">
        <v>540</v>
      </c>
      <c r="E16599" s="34">
        <v>632</v>
      </c>
      <c r="F16599" s="34">
        <v>529</v>
      </c>
      <c r="G16599" s="34">
        <v>548</v>
      </c>
      <c r="H16599" s="34">
        <v>609</v>
      </c>
      <c r="I16599" s="34">
        <v>577</v>
      </c>
      <c r="J16599" s="34">
        <v>606</v>
      </c>
      <c r="K16599" s="34">
        <v>443</v>
      </c>
      <c r="L16599" s="34">
        <v>507</v>
      </c>
      <c r="M16599" s="34">
        <v>429</v>
      </c>
    </row>
    <row r="16600" spans="1:13" x14ac:dyDescent="0.2">
      <c r="A16600" s="34" t="s">
        <v>117494</v>
      </c>
      <c r="B16600" s="34">
        <v>458</v>
      </c>
      <c r="C16600" s="34">
        <v>549</v>
      </c>
      <c r="D16600" s="34">
        <v>463</v>
      </c>
      <c r="E16600" s="34">
        <v>508</v>
      </c>
      <c r="F16600" s="34">
        <v>412</v>
      </c>
      <c r="G16600" s="34">
        <v>430</v>
      </c>
      <c r="H16600" s="34">
        <v>500</v>
      </c>
      <c r="I16600" s="34">
        <v>457</v>
      </c>
      <c r="J16600" s="34">
        <v>424</v>
      </c>
      <c r="K16600" s="34">
        <v>338</v>
      </c>
      <c r="L16600" s="34">
        <v>429</v>
      </c>
      <c r="M16600" s="34">
        <v>380</v>
      </c>
    </row>
    <row r="16601" spans="1:13" x14ac:dyDescent="0.2">
      <c r="A16601" s="34" t="s">
        <v>117495</v>
      </c>
      <c r="B16601" s="34">
        <v>411</v>
      </c>
      <c r="C16601" s="34">
        <v>453</v>
      </c>
      <c r="D16601" s="34">
        <v>434</v>
      </c>
      <c r="E16601" s="34">
        <v>407</v>
      </c>
      <c r="F16601" s="34">
        <v>244</v>
      </c>
      <c r="G16601" s="34">
        <v>469</v>
      </c>
      <c r="H16601" s="34">
        <v>419</v>
      </c>
      <c r="I16601" s="34">
        <v>416</v>
      </c>
      <c r="J16601" s="34">
        <v>384</v>
      </c>
      <c r="K16601" s="34">
        <v>308</v>
      </c>
      <c r="L16601" s="34">
        <v>261</v>
      </c>
      <c r="M16601" s="34">
        <v>365</v>
      </c>
    </row>
    <row r="16602" spans="1:13" x14ac:dyDescent="0.2">
      <c r="A16602" s="34" t="s">
        <v>117496</v>
      </c>
      <c r="B16602" s="34">
        <v>928</v>
      </c>
      <c r="C16602" s="34">
        <v>850</v>
      </c>
      <c r="D16602" s="34">
        <v>772</v>
      </c>
      <c r="E16602" s="34">
        <v>868</v>
      </c>
      <c r="F16602" s="34">
        <v>841</v>
      </c>
      <c r="G16602" s="34">
        <v>711</v>
      </c>
      <c r="H16602" s="34">
        <v>934</v>
      </c>
      <c r="I16602" s="34">
        <v>768</v>
      </c>
      <c r="J16602" s="34">
        <v>900</v>
      </c>
      <c r="K16602" s="34">
        <v>621</v>
      </c>
      <c r="L16602" s="34">
        <v>946</v>
      </c>
      <c r="M16602" s="34">
        <v>687</v>
      </c>
    </row>
    <row r="16603" spans="1:13" x14ac:dyDescent="0.2">
      <c r="A16603" s="34" t="s">
        <v>117497</v>
      </c>
      <c r="B16603" s="34">
        <v>574</v>
      </c>
      <c r="C16603" s="34">
        <v>603</v>
      </c>
      <c r="D16603" s="34">
        <v>597</v>
      </c>
      <c r="E16603" s="34">
        <v>569</v>
      </c>
      <c r="F16603" s="34">
        <v>571</v>
      </c>
      <c r="G16603" s="34">
        <v>453</v>
      </c>
      <c r="H16603" s="34">
        <v>627</v>
      </c>
      <c r="I16603" s="34">
        <v>553</v>
      </c>
      <c r="J16603" s="34">
        <v>592</v>
      </c>
      <c r="K16603" s="34">
        <v>451</v>
      </c>
      <c r="L16603" s="34">
        <v>575</v>
      </c>
      <c r="M16603" s="34">
        <v>446</v>
      </c>
    </row>
    <row r="16604" spans="1:13" x14ac:dyDescent="0.2">
      <c r="A16604" s="34" t="s">
        <v>117498</v>
      </c>
      <c r="B16604" s="34">
        <v>460</v>
      </c>
      <c r="C16604" s="34">
        <v>525</v>
      </c>
      <c r="D16604" s="34">
        <v>479</v>
      </c>
      <c r="E16604" s="34">
        <v>526</v>
      </c>
      <c r="F16604" s="34">
        <v>434</v>
      </c>
      <c r="G16604" s="34">
        <v>439</v>
      </c>
      <c r="H16604" s="34">
        <v>549</v>
      </c>
      <c r="I16604" s="34">
        <v>525</v>
      </c>
      <c r="J16604" s="34">
        <v>512</v>
      </c>
      <c r="K16604" s="34">
        <v>405</v>
      </c>
      <c r="L16604" s="34">
        <v>477</v>
      </c>
      <c r="M16604" s="34">
        <v>340</v>
      </c>
    </row>
    <row r="16605" spans="1:13" x14ac:dyDescent="0.2">
      <c r="A16605" s="34" t="s">
        <v>117499</v>
      </c>
      <c r="B16605" s="34">
        <v>431</v>
      </c>
      <c r="C16605" s="34">
        <v>529</v>
      </c>
      <c r="D16605" s="34">
        <v>543</v>
      </c>
      <c r="E16605" s="34">
        <v>589</v>
      </c>
      <c r="F16605" s="34">
        <v>409</v>
      </c>
      <c r="G16605" s="34">
        <v>432</v>
      </c>
      <c r="H16605" s="34">
        <v>470</v>
      </c>
      <c r="I16605" s="34">
        <v>493</v>
      </c>
      <c r="J16605" s="34">
        <v>580</v>
      </c>
      <c r="K16605" s="34">
        <v>408</v>
      </c>
      <c r="L16605" s="34">
        <v>501</v>
      </c>
      <c r="M16605" s="34">
        <v>410</v>
      </c>
    </row>
    <row r="16606" spans="1:13" x14ac:dyDescent="0.2">
      <c r="A16606" s="34" t="s">
        <v>117500</v>
      </c>
      <c r="B16606" s="34">
        <v>705</v>
      </c>
      <c r="C16606" s="34">
        <v>846</v>
      </c>
      <c r="D16606" s="34">
        <v>754</v>
      </c>
      <c r="E16606" s="34">
        <v>798</v>
      </c>
      <c r="F16606" s="34">
        <v>658</v>
      </c>
      <c r="G16606" s="34">
        <v>720</v>
      </c>
      <c r="H16606" s="34">
        <v>830</v>
      </c>
      <c r="I16606" s="34">
        <v>726</v>
      </c>
      <c r="J16606" s="34">
        <v>762</v>
      </c>
      <c r="K16606" s="34">
        <v>622</v>
      </c>
      <c r="L16606" s="34">
        <v>680</v>
      </c>
      <c r="M16606" s="34">
        <v>571</v>
      </c>
    </row>
    <row r="16607" spans="1:13" x14ac:dyDescent="0.2">
      <c r="A16607" s="34" t="s">
        <v>117501</v>
      </c>
      <c r="B16607" s="34">
        <v>850</v>
      </c>
      <c r="C16607" s="34">
        <v>956</v>
      </c>
      <c r="D16607" s="34">
        <v>893</v>
      </c>
      <c r="E16607" s="34">
        <v>1006</v>
      </c>
      <c r="F16607" s="34">
        <v>861</v>
      </c>
      <c r="G16607" s="34">
        <v>802</v>
      </c>
      <c r="H16607" s="34">
        <v>1067</v>
      </c>
      <c r="I16607" s="34">
        <v>926</v>
      </c>
      <c r="J16607" s="34">
        <v>993</v>
      </c>
      <c r="K16607" s="34">
        <v>738</v>
      </c>
      <c r="L16607" s="34">
        <v>842</v>
      </c>
      <c r="M16607" s="34">
        <v>691</v>
      </c>
    </row>
    <row r="16608" spans="1:13" x14ac:dyDescent="0.2">
      <c r="A16608" s="34" t="s">
        <v>117502</v>
      </c>
      <c r="B16608" s="34">
        <v>757</v>
      </c>
      <c r="C16608" s="34">
        <v>651</v>
      </c>
      <c r="D16608" s="34">
        <v>810</v>
      </c>
      <c r="E16608" s="34">
        <v>743</v>
      </c>
      <c r="F16608" s="34">
        <v>706</v>
      </c>
      <c r="G16608" s="34">
        <v>588</v>
      </c>
      <c r="H16608" s="34">
        <v>827</v>
      </c>
      <c r="I16608" s="34">
        <v>693</v>
      </c>
      <c r="J16608" s="34">
        <v>802</v>
      </c>
      <c r="K16608" s="34">
        <v>540</v>
      </c>
      <c r="L16608" s="34">
        <v>757</v>
      </c>
      <c r="M16608" s="34">
        <v>571</v>
      </c>
    </row>
    <row r="16609" spans="1:13" x14ac:dyDescent="0.2">
      <c r="A16609" s="34" t="s">
        <v>117503</v>
      </c>
      <c r="B16609" s="34">
        <v>342</v>
      </c>
      <c r="C16609" s="34">
        <v>356</v>
      </c>
      <c r="D16609" s="34">
        <v>436</v>
      </c>
      <c r="E16609" s="34">
        <v>444</v>
      </c>
      <c r="F16609" s="34">
        <v>382</v>
      </c>
      <c r="G16609" s="34">
        <v>390</v>
      </c>
      <c r="H16609" s="34">
        <v>408</v>
      </c>
      <c r="I16609" s="34">
        <v>416</v>
      </c>
      <c r="J16609" s="34">
        <v>452</v>
      </c>
      <c r="K16609" s="34">
        <v>321</v>
      </c>
      <c r="L16609" s="34">
        <v>412</v>
      </c>
      <c r="M16609" s="34">
        <v>316</v>
      </c>
    </row>
    <row r="16610" spans="1:13" x14ac:dyDescent="0.2">
      <c r="A16610" s="34" t="s">
        <v>117504</v>
      </c>
      <c r="B16610" s="34">
        <v>381</v>
      </c>
      <c r="C16610" s="34">
        <v>438</v>
      </c>
      <c r="D16610" s="34">
        <v>555</v>
      </c>
      <c r="E16610" s="34">
        <v>535</v>
      </c>
      <c r="F16610" s="34">
        <v>413</v>
      </c>
      <c r="G16610" s="34">
        <v>427</v>
      </c>
      <c r="H16610" s="34">
        <v>497</v>
      </c>
      <c r="I16610" s="34">
        <v>432</v>
      </c>
      <c r="J16610" s="34">
        <v>478</v>
      </c>
      <c r="K16610" s="34">
        <v>408</v>
      </c>
      <c r="L16610" s="34">
        <v>438</v>
      </c>
      <c r="M16610" s="34">
        <v>334</v>
      </c>
    </row>
    <row r="16611" spans="1:13" x14ac:dyDescent="0.2">
      <c r="A16611" s="34" t="s">
        <v>117505</v>
      </c>
      <c r="B16611" s="34">
        <v>492</v>
      </c>
      <c r="C16611" s="34">
        <v>568</v>
      </c>
      <c r="D16611" s="34">
        <v>631</v>
      </c>
      <c r="E16611" s="34">
        <v>583</v>
      </c>
      <c r="F16611" s="34">
        <v>561</v>
      </c>
      <c r="G16611" s="34">
        <v>601</v>
      </c>
      <c r="H16611" s="34">
        <v>682</v>
      </c>
      <c r="I16611" s="34">
        <v>574</v>
      </c>
      <c r="J16611" s="34">
        <v>648</v>
      </c>
      <c r="K16611" s="34">
        <v>486</v>
      </c>
      <c r="L16611" s="34">
        <v>531</v>
      </c>
      <c r="M16611" s="34">
        <v>471</v>
      </c>
    </row>
    <row r="16612" spans="1:13" x14ac:dyDescent="0.2">
      <c r="A16612" s="34" t="s">
        <v>117506</v>
      </c>
      <c r="B16612" s="34">
        <v>531</v>
      </c>
      <c r="C16612" s="34">
        <v>510</v>
      </c>
      <c r="D16612" s="34">
        <v>495</v>
      </c>
      <c r="E16612" s="34">
        <v>639</v>
      </c>
      <c r="F16612" s="34">
        <v>482</v>
      </c>
      <c r="G16612" s="34">
        <v>562</v>
      </c>
      <c r="H16612" s="34">
        <v>492</v>
      </c>
      <c r="I16612" s="34">
        <v>539</v>
      </c>
      <c r="J16612" s="34">
        <v>547</v>
      </c>
      <c r="K16612" s="34">
        <v>509</v>
      </c>
      <c r="L16612" s="34">
        <v>515</v>
      </c>
      <c r="M16612" s="34">
        <v>477</v>
      </c>
    </row>
    <row r="16613" spans="1:13" x14ac:dyDescent="0.2">
      <c r="A16613" s="34" t="s">
        <v>117507</v>
      </c>
      <c r="B16613" s="34">
        <v>825</v>
      </c>
      <c r="C16613" s="34">
        <v>950</v>
      </c>
      <c r="D16613" s="34">
        <v>876</v>
      </c>
      <c r="E16613" s="34">
        <v>926</v>
      </c>
      <c r="F16613" s="34">
        <v>816</v>
      </c>
      <c r="G16613" s="34">
        <v>845</v>
      </c>
      <c r="H16613" s="34">
        <v>1009</v>
      </c>
      <c r="I16613" s="34">
        <v>939</v>
      </c>
      <c r="J16613" s="34">
        <v>971</v>
      </c>
      <c r="K16613" s="34">
        <v>674</v>
      </c>
      <c r="L16613" s="34">
        <v>863</v>
      </c>
      <c r="M16613" s="34">
        <v>680</v>
      </c>
    </row>
    <row r="16614" spans="1:13" x14ac:dyDescent="0.2">
      <c r="A16614" s="34" t="s">
        <v>117508</v>
      </c>
      <c r="B16614" s="34">
        <v>799</v>
      </c>
      <c r="C16614" s="34">
        <v>813</v>
      </c>
      <c r="D16614" s="34">
        <v>773</v>
      </c>
      <c r="E16614" s="34">
        <v>852</v>
      </c>
      <c r="F16614" s="34">
        <v>735</v>
      </c>
      <c r="G16614" s="34">
        <v>822</v>
      </c>
      <c r="H16614" s="34">
        <v>923</v>
      </c>
      <c r="I16614" s="34">
        <v>812</v>
      </c>
      <c r="J16614" s="34">
        <v>790</v>
      </c>
      <c r="K16614" s="34">
        <v>699</v>
      </c>
      <c r="L16614" s="34">
        <v>720</v>
      </c>
      <c r="M16614" s="34">
        <v>655</v>
      </c>
    </row>
    <row r="16615" spans="1:13" x14ac:dyDescent="0.2">
      <c r="A16615" s="34" t="s">
        <v>117509</v>
      </c>
      <c r="B16615" s="34">
        <v>460</v>
      </c>
      <c r="C16615" s="34">
        <v>411</v>
      </c>
      <c r="D16615" s="34">
        <v>523</v>
      </c>
      <c r="E16615" s="34">
        <v>523</v>
      </c>
      <c r="F16615" s="34">
        <v>425</v>
      </c>
      <c r="G16615" s="34">
        <v>427</v>
      </c>
      <c r="H16615" s="34">
        <v>547</v>
      </c>
      <c r="I16615" s="34">
        <v>416</v>
      </c>
      <c r="J16615" s="34">
        <v>471</v>
      </c>
      <c r="K16615" s="34">
        <v>388</v>
      </c>
      <c r="L16615" s="34">
        <v>391</v>
      </c>
      <c r="M16615" s="34">
        <v>386</v>
      </c>
    </row>
    <row r="16616" spans="1:13" x14ac:dyDescent="0.2">
      <c r="A16616" s="34" t="s">
        <v>117510</v>
      </c>
      <c r="B16616" s="34">
        <v>660</v>
      </c>
      <c r="C16616" s="34">
        <v>703</v>
      </c>
      <c r="D16616" s="34">
        <v>738</v>
      </c>
      <c r="E16616" s="34">
        <v>770</v>
      </c>
      <c r="F16616" s="34">
        <v>555</v>
      </c>
      <c r="G16616" s="34">
        <v>663</v>
      </c>
      <c r="H16616" s="34">
        <v>728</v>
      </c>
      <c r="I16616" s="34">
        <v>627</v>
      </c>
      <c r="J16616" s="34">
        <v>716</v>
      </c>
      <c r="K16616" s="34">
        <v>534</v>
      </c>
      <c r="L16616" s="34">
        <v>678</v>
      </c>
      <c r="M16616" s="34">
        <v>521</v>
      </c>
    </row>
    <row r="16617" spans="1:13" x14ac:dyDescent="0.2">
      <c r="A16617" s="34" t="s">
        <v>117511</v>
      </c>
      <c r="B16617" s="34">
        <v>1273</v>
      </c>
      <c r="C16617" s="34">
        <v>1227</v>
      </c>
      <c r="D16617" s="34">
        <v>1392</v>
      </c>
      <c r="E16617" s="34">
        <v>1208</v>
      </c>
      <c r="F16617" s="34">
        <v>1244</v>
      </c>
      <c r="G16617" s="34">
        <v>1116</v>
      </c>
      <c r="H16617" s="34">
        <v>1545</v>
      </c>
      <c r="I16617" s="34">
        <v>1290</v>
      </c>
      <c r="J16617" s="34">
        <v>1392</v>
      </c>
      <c r="K16617" s="34">
        <v>979</v>
      </c>
      <c r="L16617" s="34">
        <v>1465</v>
      </c>
      <c r="M16617" s="34">
        <v>903</v>
      </c>
    </row>
    <row r="16618" spans="1:13" x14ac:dyDescent="0.2">
      <c r="A16618" s="34" t="s">
        <v>117512</v>
      </c>
      <c r="B16618" s="34">
        <v>764</v>
      </c>
      <c r="C16618" s="34">
        <v>831</v>
      </c>
      <c r="D16618" s="34">
        <v>868</v>
      </c>
      <c r="E16618" s="34">
        <v>923</v>
      </c>
      <c r="F16618" s="34">
        <v>729</v>
      </c>
      <c r="G16618" s="34">
        <v>779</v>
      </c>
      <c r="H16618" s="34">
        <v>867</v>
      </c>
      <c r="I16618" s="34">
        <v>843</v>
      </c>
      <c r="J16618" s="34">
        <v>841</v>
      </c>
      <c r="K16618" s="34">
        <v>738</v>
      </c>
      <c r="L16618" s="34">
        <v>918</v>
      </c>
      <c r="M16618" s="34">
        <v>698</v>
      </c>
    </row>
    <row r="16619" spans="1:13" x14ac:dyDescent="0.2">
      <c r="A16619" s="34" t="s">
        <v>117513</v>
      </c>
      <c r="B16619" s="34">
        <v>1115</v>
      </c>
      <c r="C16619" s="34">
        <v>1008</v>
      </c>
      <c r="D16619" s="34">
        <v>1193</v>
      </c>
      <c r="E16619" s="34">
        <v>1068</v>
      </c>
      <c r="F16619" s="34">
        <v>1042</v>
      </c>
      <c r="G16619" s="34">
        <v>985</v>
      </c>
      <c r="H16619" s="34">
        <v>1165</v>
      </c>
      <c r="I16619" s="34">
        <v>998</v>
      </c>
      <c r="J16619" s="34">
        <v>1114</v>
      </c>
      <c r="K16619" s="34">
        <v>875</v>
      </c>
      <c r="L16619" s="34">
        <v>1025</v>
      </c>
      <c r="M16619" s="34">
        <v>763</v>
      </c>
    </row>
    <row r="16620" spans="1:13" x14ac:dyDescent="0.2">
      <c r="A16620" s="34" t="s">
        <v>117514</v>
      </c>
      <c r="B16620" s="34">
        <v>687</v>
      </c>
      <c r="C16620" s="34">
        <v>726</v>
      </c>
      <c r="D16620" s="34">
        <v>829</v>
      </c>
      <c r="E16620" s="34">
        <v>640</v>
      </c>
      <c r="F16620" s="34">
        <v>703</v>
      </c>
      <c r="G16620" s="34">
        <v>670</v>
      </c>
      <c r="H16620" s="34">
        <v>878</v>
      </c>
      <c r="I16620" s="34">
        <v>647</v>
      </c>
      <c r="J16620" s="34">
        <v>786</v>
      </c>
      <c r="K16620" s="34">
        <v>581</v>
      </c>
      <c r="L16620" s="34">
        <v>709</v>
      </c>
      <c r="M16620" s="34">
        <v>493</v>
      </c>
    </row>
    <row r="16621" spans="1:13" x14ac:dyDescent="0.2">
      <c r="A16621" s="34" t="s">
        <v>117515</v>
      </c>
      <c r="B16621" s="34">
        <v>858</v>
      </c>
      <c r="C16621" s="34">
        <v>800</v>
      </c>
      <c r="D16621" s="34">
        <v>874</v>
      </c>
      <c r="E16621" s="34">
        <v>739</v>
      </c>
      <c r="F16621" s="34">
        <v>857</v>
      </c>
      <c r="G16621" s="34">
        <v>806</v>
      </c>
      <c r="H16621" s="34">
        <v>935</v>
      </c>
      <c r="I16621" s="34">
        <v>870</v>
      </c>
      <c r="J16621" s="34">
        <v>957</v>
      </c>
      <c r="K16621" s="34">
        <v>666</v>
      </c>
      <c r="L16621" s="34">
        <v>914</v>
      </c>
      <c r="M16621" s="34">
        <v>616</v>
      </c>
    </row>
    <row r="16622" spans="1:13" x14ac:dyDescent="0.2">
      <c r="A16622" s="34" t="s">
        <v>117516</v>
      </c>
      <c r="B16622" s="34">
        <v>1424</v>
      </c>
      <c r="C16622" s="34">
        <v>1313</v>
      </c>
      <c r="D16622" s="34">
        <v>1582</v>
      </c>
      <c r="E16622" s="34">
        <v>1488</v>
      </c>
      <c r="F16622" s="34">
        <v>1433</v>
      </c>
      <c r="G16622" s="34">
        <v>1199</v>
      </c>
      <c r="H16622" s="34">
        <v>1550</v>
      </c>
      <c r="I16622" s="34">
        <v>1313</v>
      </c>
      <c r="J16622" s="34">
        <v>1578</v>
      </c>
      <c r="K16622" s="34">
        <v>1170</v>
      </c>
      <c r="L16622" s="34">
        <v>1425</v>
      </c>
      <c r="M16622" s="34">
        <v>1039</v>
      </c>
    </row>
    <row r="16623" spans="1:13" x14ac:dyDescent="0.2">
      <c r="A16623" s="34" t="s">
        <v>117517</v>
      </c>
      <c r="B16623" s="34">
        <v>580</v>
      </c>
      <c r="C16623" s="34">
        <v>641</v>
      </c>
      <c r="D16623" s="34">
        <v>659</v>
      </c>
      <c r="E16623" s="34">
        <v>633</v>
      </c>
      <c r="F16623" s="34">
        <v>515</v>
      </c>
      <c r="G16623" s="34">
        <v>556</v>
      </c>
      <c r="H16623" s="34">
        <v>537</v>
      </c>
      <c r="I16623" s="34">
        <v>627</v>
      </c>
      <c r="J16623" s="34">
        <v>674</v>
      </c>
      <c r="K16623" s="34">
        <v>465</v>
      </c>
      <c r="L16623" s="34">
        <v>582</v>
      </c>
      <c r="M16623" s="34">
        <v>481</v>
      </c>
    </row>
    <row r="16624" spans="1:13" x14ac:dyDescent="0.2">
      <c r="A16624" s="34" t="s">
        <v>117518</v>
      </c>
      <c r="B16624" s="34">
        <v>560</v>
      </c>
      <c r="C16624" s="34">
        <v>544</v>
      </c>
      <c r="D16624" s="34">
        <v>569</v>
      </c>
      <c r="E16624" s="34">
        <v>612</v>
      </c>
      <c r="F16624" s="34">
        <v>547</v>
      </c>
      <c r="G16624" s="34">
        <v>439</v>
      </c>
      <c r="H16624" s="34">
        <v>593</v>
      </c>
      <c r="I16624" s="34">
        <v>504</v>
      </c>
      <c r="J16624" s="34">
        <v>628</v>
      </c>
      <c r="K16624" s="34">
        <v>435</v>
      </c>
      <c r="L16624" s="34">
        <v>552</v>
      </c>
      <c r="M16624" s="34">
        <v>431</v>
      </c>
    </row>
    <row r="16625" spans="1:13" x14ac:dyDescent="0.2">
      <c r="A16625" s="34" t="s">
        <v>117519</v>
      </c>
      <c r="B16625" s="34">
        <v>455</v>
      </c>
      <c r="C16625" s="34">
        <v>525</v>
      </c>
      <c r="D16625" s="34">
        <v>482</v>
      </c>
      <c r="E16625" s="34">
        <v>507</v>
      </c>
      <c r="F16625" s="34">
        <v>403</v>
      </c>
      <c r="G16625" s="34">
        <v>415</v>
      </c>
      <c r="H16625" s="34">
        <v>553</v>
      </c>
      <c r="I16625" s="34">
        <v>490</v>
      </c>
      <c r="J16625" s="34">
        <v>486</v>
      </c>
      <c r="K16625" s="34">
        <v>476</v>
      </c>
      <c r="L16625" s="34">
        <v>465</v>
      </c>
      <c r="M16625" s="34">
        <v>393</v>
      </c>
    </row>
    <row r="16626" spans="1:13" x14ac:dyDescent="0.2">
      <c r="A16626" s="34" t="s">
        <v>117520</v>
      </c>
      <c r="B16626" s="34">
        <v>421</v>
      </c>
      <c r="C16626" s="34">
        <v>401</v>
      </c>
      <c r="D16626" s="34">
        <v>449</v>
      </c>
      <c r="E16626" s="34">
        <v>545</v>
      </c>
      <c r="F16626" s="34">
        <v>388</v>
      </c>
      <c r="G16626" s="34">
        <v>412</v>
      </c>
      <c r="H16626" s="34">
        <v>480</v>
      </c>
      <c r="I16626" s="34">
        <v>406</v>
      </c>
      <c r="J16626" s="34">
        <v>482</v>
      </c>
      <c r="K16626" s="34">
        <v>323</v>
      </c>
      <c r="L16626" s="34">
        <v>408</v>
      </c>
      <c r="M16626" s="34">
        <v>321</v>
      </c>
    </row>
    <row r="16627" spans="1:13" x14ac:dyDescent="0.2">
      <c r="A16627" s="34" t="s">
        <v>117521</v>
      </c>
      <c r="B16627" s="34">
        <v>691</v>
      </c>
      <c r="C16627" s="34">
        <v>577</v>
      </c>
      <c r="D16627" s="34">
        <v>498</v>
      </c>
      <c r="E16627" s="34">
        <v>566</v>
      </c>
      <c r="F16627" s="34">
        <v>563</v>
      </c>
      <c r="G16627" s="34">
        <v>532</v>
      </c>
      <c r="H16627" s="34">
        <v>661</v>
      </c>
      <c r="I16627" s="34">
        <v>616</v>
      </c>
      <c r="J16627" s="34">
        <v>640</v>
      </c>
      <c r="K16627" s="34">
        <v>499</v>
      </c>
      <c r="L16627" s="34">
        <v>554</v>
      </c>
      <c r="M16627" s="34">
        <v>447</v>
      </c>
    </row>
    <row r="16628" spans="1:13" x14ac:dyDescent="0.2">
      <c r="A16628" s="34" t="s">
        <v>117522</v>
      </c>
      <c r="B16628" s="34">
        <v>779</v>
      </c>
      <c r="C16628" s="34">
        <v>823</v>
      </c>
      <c r="D16628" s="34">
        <v>808</v>
      </c>
      <c r="E16628" s="34">
        <v>857</v>
      </c>
      <c r="F16628" s="34">
        <v>809</v>
      </c>
      <c r="G16628" s="34">
        <v>683</v>
      </c>
      <c r="H16628" s="34">
        <v>942</v>
      </c>
      <c r="I16628" s="34">
        <v>722</v>
      </c>
      <c r="J16628" s="34">
        <v>825</v>
      </c>
      <c r="K16628" s="34">
        <v>621</v>
      </c>
      <c r="L16628" s="34">
        <v>814</v>
      </c>
      <c r="M16628" s="34">
        <v>551</v>
      </c>
    </row>
    <row r="16629" spans="1:13" x14ac:dyDescent="0.2">
      <c r="A16629" s="34" t="s">
        <v>117523</v>
      </c>
      <c r="B16629" s="34">
        <v>637</v>
      </c>
      <c r="C16629" s="34">
        <v>549</v>
      </c>
      <c r="D16629" s="34">
        <v>733</v>
      </c>
      <c r="E16629" s="34">
        <v>618</v>
      </c>
      <c r="F16629" s="34">
        <v>472</v>
      </c>
      <c r="G16629" s="34">
        <v>570</v>
      </c>
      <c r="H16629" s="34">
        <v>610</v>
      </c>
      <c r="I16629" s="34">
        <v>580</v>
      </c>
      <c r="J16629" s="34">
        <v>644</v>
      </c>
      <c r="K16629" s="34">
        <v>481</v>
      </c>
      <c r="L16629" s="34">
        <v>608</v>
      </c>
      <c r="M16629" s="34">
        <v>428</v>
      </c>
    </row>
    <row r="16630" spans="1:13" x14ac:dyDescent="0.2">
      <c r="A16630" s="34" t="s">
        <v>117524</v>
      </c>
      <c r="B16630" s="34">
        <v>499</v>
      </c>
      <c r="C16630" s="34">
        <v>455</v>
      </c>
      <c r="D16630" s="34">
        <v>464</v>
      </c>
      <c r="E16630" s="34">
        <v>449</v>
      </c>
      <c r="F16630" s="34">
        <v>407</v>
      </c>
      <c r="G16630" s="34">
        <v>437</v>
      </c>
      <c r="H16630" s="34">
        <v>456</v>
      </c>
      <c r="I16630" s="34">
        <v>463</v>
      </c>
      <c r="J16630" s="34">
        <v>495</v>
      </c>
      <c r="K16630" s="34">
        <v>354</v>
      </c>
      <c r="L16630" s="34">
        <v>519</v>
      </c>
      <c r="M16630" s="34">
        <v>356</v>
      </c>
    </row>
    <row r="16631" spans="1:13" x14ac:dyDescent="0.2">
      <c r="A16631" s="34" t="s">
        <v>117525</v>
      </c>
      <c r="B16631" s="34">
        <v>558</v>
      </c>
      <c r="C16631" s="34">
        <v>639</v>
      </c>
      <c r="D16631" s="34">
        <v>581</v>
      </c>
      <c r="E16631" s="34">
        <v>663</v>
      </c>
      <c r="F16631" s="34">
        <v>518</v>
      </c>
      <c r="G16631" s="34">
        <v>612</v>
      </c>
      <c r="H16631" s="34">
        <v>629</v>
      </c>
      <c r="I16631" s="34">
        <v>596</v>
      </c>
      <c r="J16631" s="34">
        <v>574</v>
      </c>
      <c r="K16631" s="34">
        <v>544</v>
      </c>
      <c r="L16631" s="34">
        <v>575</v>
      </c>
      <c r="M16631" s="34">
        <v>486</v>
      </c>
    </row>
    <row r="16632" spans="1:13" x14ac:dyDescent="0.2">
      <c r="A16632" s="34" t="s">
        <v>117526</v>
      </c>
      <c r="B16632" s="34">
        <v>445</v>
      </c>
      <c r="C16632" s="34">
        <v>548</v>
      </c>
      <c r="D16632" s="34">
        <v>528</v>
      </c>
      <c r="E16632" s="34">
        <v>625</v>
      </c>
      <c r="F16632" s="34">
        <v>426</v>
      </c>
      <c r="G16632" s="34">
        <v>556</v>
      </c>
      <c r="H16632" s="34">
        <v>560</v>
      </c>
      <c r="I16632" s="34">
        <v>507</v>
      </c>
      <c r="J16632" s="34">
        <v>478</v>
      </c>
      <c r="K16632" s="34">
        <v>398</v>
      </c>
      <c r="L16632" s="34">
        <v>499</v>
      </c>
      <c r="M16632" s="34">
        <v>415</v>
      </c>
    </row>
    <row r="16633" spans="1:13" x14ac:dyDescent="0.2">
      <c r="A16633" s="34" t="s">
        <v>117527</v>
      </c>
      <c r="B16633" s="34">
        <v>370</v>
      </c>
      <c r="C16633" s="34">
        <v>473</v>
      </c>
      <c r="D16633" s="34">
        <v>398</v>
      </c>
      <c r="E16633" s="34">
        <v>494</v>
      </c>
      <c r="F16633" s="34">
        <v>332</v>
      </c>
      <c r="G16633" s="34">
        <v>455</v>
      </c>
      <c r="H16633" s="34">
        <v>448</v>
      </c>
      <c r="I16633" s="34">
        <v>465</v>
      </c>
      <c r="J16633" s="34">
        <v>387</v>
      </c>
      <c r="K16633" s="34">
        <v>374</v>
      </c>
      <c r="L16633" s="34">
        <v>370</v>
      </c>
      <c r="M16633" s="34">
        <v>345</v>
      </c>
    </row>
    <row r="16634" spans="1:13" x14ac:dyDescent="0.2">
      <c r="A16634" s="34" t="s">
        <v>117528</v>
      </c>
      <c r="B16634" s="34">
        <v>851</v>
      </c>
      <c r="C16634" s="34">
        <v>862</v>
      </c>
      <c r="D16634" s="34">
        <v>906</v>
      </c>
      <c r="E16634" s="34">
        <v>960</v>
      </c>
      <c r="F16634" s="34">
        <v>806</v>
      </c>
      <c r="G16634" s="34">
        <v>755</v>
      </c>
      <c r="H16634" s="34">
        <v>973</v>
      </c>
      <c r="I16634" s="34">
        <v>854</v>
      </c>
      <c r="J16634" s="34">
        <v>945</v>
      </c>
      <c r="K16634" s="34">
        <v>728</v>
      </c>
      <c r="L16634" s="34">
        <v>918</v>
      </c>
      <c r="M16634" s="34">
        <v>623</v>
      </c>
    </row>
    <row r="16635" spans="1:13" x14ac:dyDescent="0.2">
      <c r="A16635" s="34" t="s">
        <v>117529</v>
      </c>
      <c r="B16635" s="34">
        <v>601</v>
      </c>
      <c r="C16635" s="34">
        <v>650</v>
      </c>
      <c r="D16635" s="34">
        <v>684</v>
      </c>
      <c r="E16635" s="34">
        <v>563</v>
      </c>
      <c r="F16635" s="34">
        <v>620</v>
      </c>
      <c r="G16635" s="34">
        <v>493</v>
      </c>
      <c r="H16635" s="34">
        <v>704</v>
      </c>
      <c r="I16635" s="34">
        <v>656</v>
      </c>
      <c r="J16635" s="34">
        <v>687</v>
      </c>
      <c r="K16635" s="34">
        <v>487</v>
      </c>
      <c r="L16635" s="34">
        <v>577</v>
      </c>
      <c r="M16635" s="34">
        <v>436</v>
      </c>
    </row>
    <row r="16636" spans="1:13" x14ac:dyDescent="0.2">
      <c r="A16636" s="34" t="s">
        <v>117530</v>
      </c>
      <c r="B16636" s="34">
        <v>505</v>
      </c>
      <c r="C16636" s="34">
        <v>587</v>
      </c>
      <c r="D16636" s="34">
        <v>590</v>
      </c>
      <c r="E16636" s="34">
        <v>594</v>
      </c>
      <c r="F16636" s="34">
        <v>569</v>
      </c>
      <c r="G16636" s="34">
        <v>481</v>
      </c>
      <c r="H16636" s="34">
        <v>606</v>
      </c>
      <c r="I16636" s="34">
        <v>531</v>
      </c>
      <c r="J16636" s="34">
        <v>606</v>
      </c>
      <c r="K16636" s="34">
        <v>429</v>
      </c>
      <c r="L16636" s="34">
        <v>568</v>
      </c>
      <c r="M16636" s="34">
        <v>470</v>
      </c>
    </row>
    <row r="16637" spans="1:13" x14ac:dyDescent="0.2">
      <c r="A16637" s="34" t="s">
        <v>117531</v>
      </c>
      <c r="B16637" s="34">
        <v>579</v>
      </c>
      <c r="C16637" s="34">
        <v>562</v>
      </c>
      <c r="D16637" s="34">
        <v>604</v>
      </c>
      <c r="E16637" s="34">
        <v>625</v>
      </c>
      <c r="F16637" s="34">
        <v>533</v>
      </c>
      <c r="G16637" s="34">
        <v>579</v>
      </c>
      <c r="H16637" s="34">
        <v>599</v>
      </c>
      <c r="I16637" s="34">
        <v>587</v>
      </c>
      <c r="J16637" s="34">
        <v>563</v>
      </c>
      <c r="K16637" s="34">
        <v>476</v>
      </c>
      <c r="L16637" s="34">
        <v>567</v>
      </c>
      <c r="M16637" s="34">
        <v>464</v>
      </c>
    </row>
    <row r="16638" spans="1:13" x14ac:dyDescent="0.2">
      <c r="A16638" s="34" t="s">
        <v>117532</v>
      </c>
      <c r="B16638" s="34">
        <v>518</v>
      </c>
      <c r="C16638" s="34">
        <v>446</v>
      </c>
      <c r="D16638" s="34">
        <v>593</v>
      </c>
      <c r="E16638" s="34">
        <v>568</v>
      </c>
      <c r="F16638" s="34">
        <v>473</v>
      </c>
      <c r="G16638" s="34">
        <v>491</v>
      </c>
      <c r="H16638" s="34">
        <v>596</v>
      </c>
      <c r="I16638" s="34">
        <v>504</v>
      </c>
      <c r="J16638" s="34">
        <v>520</v>
      </c>
      <c r="K16638" s="34">
        <v>449</v>
      </c>
      <c r="L16638" s="34">
        <v>567</v>
      </c>
      <c r="M16638" s="34">
        <v>377</v>
      </c>
    </row>
    <row r="16639" spans="1:13" x14ac:dyDescent="0.2">
      <c r="A16639" s="34" t="s">
        <v>117533</v>
      </c>
      <c r="B16639" s="34">
        <v>441</v>
      </c>
      <c r="C16639" s="34">
        <v>409</v>
      </c>
      <c r="D16639" s="34">
        <v>466</v>
      </c>
      <c r="E16639" s="34">
        <v>514</v>
      </c>
      <c r="F16639" s="34">
        <v>437</v>
      </c>
      <c r="G16639" s="34">
        <v>435</v>
      </c>
      <c r="H16639" s="34">
        <v>574</v>
      </c>
      <c r="I16639" s="34">
        <v>450</v>
      </c>
      <c r="J16639" s="34">
        <v>463</v>
      </c>
      <c r="K16639" s="34">
        <v>382</v>
      </c>
      <c r="L16639" s="34">
        <v>498</v>
      </c>
      <c r="M16639" s="34">
        <v>385</v>
      </c>
    </row>
    <row r="16640" spans="1:13" x14ac:dyDescent="0.2">
      <c r="A16640" s="34" t="s">
        <v>117534</v>
      </c>
      <c r="B16640" s="34">
        <v>412</v>
      </c>
      <c r="C16640" s="34">
        <v>553</v>
      </c>
      <c r="D16640" s="34">
        <v>609</v>
      </c>
      <c r="E16640" s="34">
        <v>531</v>
      </c>
      <c r="F16640" s="34">
        <v>542</v>
      </c>
      <c r="G16640" s="34">
        <v>519</v>
      </c>
      <c r="H16640" s="34">
        <v>669</v>
      </c>
      <c r="I16640" s="34">
        <v>578</v>
      </c>
      <c r="J16640" s="34">
        <v>573</v>
      </c>
      <c r="K16640" s="34">
        <v>346</v>
      </c>
      <c r="L16640" s="34">
        <v>569</v>
      </c>
      <c r="M16640" s="34">
        <v>398</v>
      </c>
    </row>
    <row r="16641" spans="1:13" x14ac:dyDescent="0.2">
      <c r="A16641" s="34" t="s">
        <v>117535</v>
      </c>
      <c r="B16641" s="34">
        <v>599</v>
      </c>
      <c r="C16641" s="34">
        <v>549</v>
      </c>
      <c r="D16641" s="34">
        <v>666</v>
      </c>
      <c r="E16641" s="34">
        <v>619</v>
      </c>
      <c r="F16641" s="34">
        <v>584</v>
      </c>
      <c r="G16641" s="34">
        <v>591</v>
      </c>
      <c r="H16641" s="34">
        <v>757</v>
      </c>
      <c r="I16641" s="34">
        <v>631</v>
      </c>
      <c r="J16641" s="34">
        <v>695</v>
      </c>
      <c r="K16641" s="34">
        <v>452</v>
      </c>
      <c r="L16641" s="34">
        <v>554</v>
      </c>
      <c r="M16641" s="34">
        <v>522</v>
      </c>
    </row>
    <row r="16642" spans="1:13" x14ac:dyDescent="0.2">
      <c r="A16642" s="34" t="s">
        <v>117536</v>
      </c>
      <c r="B16642" s="34">
        <v>577</v>
      </c>
      <c r="C16642" s="34">
        <v>522</v>
      </c>
      <c r="D16642" s="34">
        <v>524</v>
      </c>
      <c r="E16642" s="34">
        <v>562</v>
      </c>
      <c r="F16642" s="34">
        <v>580</v>
      </c>
      <c r="G16642" s="34">
        <v>491</v>
      </c>
      <c r="H16642" s="34">
        <v>689</v>
      </c>
      <c r="I16642" s="34">
        <v>567</v>
      </c>
      <c r="J16642" s="34">
        <v>541</v>
      </c>
      <c r="K16642" s="34">
        <v>528</v>
      </c>
      <c r="L16642" s="34">
        <v>529</v>
      </c>
      <c r="M16642" s="34">
        <v>407</v>
      </c>
    </row>
    <row r="16643" spans="1:13" x14ac:dyDescent="0.2">
      <c r="A16643" s="34" t="s">
        <v>117537</v>
      </c>
      <c r="B16643" s="34">
        <v>562</v>
      </c>
      <c r="C16643" s="34">
        <v>566</v>
      </c>
      <c r="D16643" s="34">
        <v>713</v>
      </c>
      <c r="E16643" s="34">
        <v>673</v>
      </c>
      <c r="F16643" s="34">
        <v>643</v>
      </c>
      <c r="G16643" s="34">
        <v>579</v>
      </c>
      <c r="H16643" s="34">
        <v>758</v>
      </c>
      <c r="I16643" s="34">
        <v>565</v>
      </c>
      <c r="J16643" s="34">
        <v>663</v>
      </c>
      <c r="K16643" s="34">
        <v>520</v>
      </c>
      <c r="L16643" s="34">
        <v>618</v>
      </c>
      <c r="M16643" s="34">
        <v>460</v>
      </c>
    </row>
    <row r="16644" spans="1:13" x14ac:dyDescent="0.2">
      <c r="A16644" s="34" t="s">
        <v>117538</v>
      </c>
      <c r="B16644" s="34">
        <v>517</v>
      </c>
      <c r="C16644" s="34">
        <v>563</v>
      </c>
      <c r="D16644" s="34">
        <v>567</v>
      </c>
      <c r="E16644" s="34">
        <v>587</v>
      </c>
      <c r="F16644" s="34">
        <v>527</v>
      </c>
      <c r="G16644" s="34">
        <v>479</v>
      </c>
      <c r="H16644" s="34">
        <v>622</v>
      </c>
      <c r="I16644" s="34">
        <v>591</v>
      </c>
      <c r="J16644" s="34">
        <v>618</v>
      </c>
      <c r="K16644" s="34">
        <v>455</v>
      </c>
      <c r="L16644" s="34">
        <v>476</v>
      </c>
      <c r="M16644" s="34">
        <v>397</v>
      </c>
    </row>
    <row r="16645" spans="1:13" x14ac:dyDescent="0.2">
      <c r="A16645" s="34" t="s">
        <v>117539</v>
      </c>
      <c r="B16645" s="34">
        <v>856</v>
      </c>
      <c r="C16645" s="34">
        <v>830</v>
      </c>
      <c r="D16645" s="34">
        <v>815</v>
      </c>
      <c r="E16645" s="34">
        <v>915</v>
      </c>
      <c r="F16645" s="34">
        <v>808</v>
      </c>
      <c r="G16645" s="34">
        <v>714</v>
      </c>
      <c r="H16645" s="34">
        <v>954</v>
      </c>
      <c r="I16645" s="34">
        <v>871</v>
      </c>
      <c r="J16645" s="34">
        <v>810</v>
      </c>
      <c r="K16645" s="34">
        <v>739</v>
      </c>
      <c r="L16645" s="34">
        <v>824</v>
      </c>
      <c r="M16645" s="34">
        <v>570</v>
      </c>
    </row>
    <row r="16646" spans="1:13" x14ac:dyDescent="0.2">
      <c r="A16646" s="34" t="s">
        <v>117540</v>
      </c>
      <c r="B16646" s="34">
        <v>566</v>
      </c>
      <c r="C16646" s="34">
        <v>652</v>
      </c>
      <c r="D16646" s="34">
        <v>592</v>
      </c>
      <c r="E16646" s="34">
        <v>651</v>
      </c>
      <c r="F16646" s="34">
        <v>620</v>
      </c>
      <c r="G16646" s="34">
        <v>445</v>
      </c>
      <c r="H16646" s="34">
        <v>633</v>
      </c>
      <c r="I16646" s="34">
        <v>626</v>
      </c>
      <c r="J16646" s="34">
        <v>609</v>
      </c>
      <c r="K16646" s="34">
        <v>439</v>
      </c>
      <c r="L16646" s="34">
        <v>557</v>
      </c>
      <c r="M16646" s="34">
        <v>516</v>
      </c>
    </row>
    <row r="16647" spans="1:13" x14ac:dyDescent="0.2">
      <c r="A16647" s="34" t="s">
        <v>117541</v>
      </c>
      <c r="B16647" s="34">
        <v>304</v>
      </c>
      <c r="C16647" s="34">
        <v>382</v>
      </c>
      <c r="D16647" s="34">
        <v>434</v>
      </c>
      <c r="E16647" s="34">
        <v>411</v>
      </c>
      <c r="F16647" s="34">
        <v>340</v>
      </c>
      <c r="G16647" s="34">
        <v>388</v>
      </c>
      <c r="H16647" s="34">
        <v>388</v>
      </c>
      <c r="I16647" s="34">
        <v>428</v>
      </c>
      <c r="J16647" s="34">
        <v>405</v>
      </c>
      <c r="K16647" s="34">
        <v>317</v>
      </c>
      <c r="L16647" s="34">
        <v>335</v>
      </c>
      <c r="M16647" s="34">
        <v>271</v>
      </c>
    </row>
    <row r="16648" spans="1:13" x14ac:dyDescent="0.2">
      <c r="A16648" s="34" t="s">
        <v>117542</v>
      </c>
      <c r="B16648" s="34">
        <v>397</v>
      </c>
      <c r="C16648" s="34">
        <v>487</v>
      </c>
      <c r="D16648" s="34">
        <v>477</v>
      </c>
      <c r="E16648" s="34">
        <v>517</v>
      </c>
      <c r="F16648" s="34">
        <v>452</v>
      </c>
      <c r="G16648" s="34">
        <v>441</v>
      </c>
      <c r="H16648" s="34">
        <v>555</v>
      </c>
      <c r="I16648" s="34">
        <v>504</v>
      </c>
      <c r="J16648" s="34">
        <v>486</v>
      </c>
      <c r="K16648" s="34">
        <v>382</v>
      </c>
      <c r="L16648" s="34">
        <v>449</v>
      </c>
      <c r="M16648" s="34">
        <v>385</v>
      </c>
    </row>
    <row r="16649" spans="1:13" x14ac:dyDescent="0.2">
      <c r="A16649" s="34" t="s">
        <v>117543</v>
      </c>
      <c r="B16649" s="34">
        <v>560</v>
      </c>
      <c r="C16649" s="34">
        <v>549</v>
      </c>
      <c r="D16649" s="34">
        <v>631</v>
      </c>
      <c r="E16649" s="34">
        <v>614</v>
      </c>
      <c r="F16649" s="34">
        <v>568</v>
      </c>
      <c r="G16649" s="34">
        <v>507</v>
      </c>
      <c r="H16649" s="34">
        <v>726</v>
      </c>
      <c r="I16649" s="34">
        <v>504</v>
      </c>
      <c r="J16649" s="34">
        <v>623</v>
      </c>
      <c r="K16649" s="34">
        <v>420</v>
      </c>
      <c r="L16649" s="34">
        <v>592</v>
      </c>
      <c r="M16649" s="34">
        <v>448</v>
      </c>
    </row>
    <row r="16650" spans="1:13" x14ac:dyDescent="0.2">
      <c r="A16650" s="34" t="s">
        <v>117544</v>
      </c>
      <c r="B16650" s="34">
        <v>501</v>
      </c>
      <c r="C16650" s="34">
        <v>408</v>
      </c>
      <c r="D16650" s="34">
        <v>473</v>
      </c>
      <c r="E16650" s="34">
        <v>463</v>
      </c>
      <c r="F16650" s="34">
        <v>428</v>
      </c>
      <c r="G16650" s="34">
        <v>480</v>
      </c>
      <c r="H16650" s="34">
        <v>518</v>
      </c>
      <c r="I16650" s="34">
        <v>439</v>
      </c>
      <c r="J16650" s="34">
        <v>577</v>
      </c>
      <c r="K16650" s="34">
        <v>389</v>
      </c>
      <c r="L16650" s="34">
        <v>496</v>
      </c>
      <c r="M16650" s="34">
        <v>335</v>
      </c>
    </row>
    <row r="16651" spans="1:13" x14ac:dyDescent="0.2">
      <c r="A16651" s="34" t="s">
        <v>117545</v>
      </c>
      <c r="B16651" s="34">
        <v>450</v>
      </c>
      <c r="C16651" s="34">
        <v>426</v>
      </c>
      <c r="D16651" s="34">
        <v>507</v>
      </c>
      <c r="E16651" s="34">
        <v>429</v>
      </c>
      <c r="F16651" s="34">
        <v>470</v>
      </c>
      <c r="G16651" s="34">
        <v>458</v>
      </c>
      <c r="H16651" s="34">
        <v>634</v>
      </c>
      <c r="I16651" s="34">
        <v>487</v>
      </c>
      <c r="J16651" s="34">
        <v>426</v>
      </c>
      <c r="K16651" s="34">
        <v>341</v>
      </c>
      <c r="L16651" s="34">
        <v>455</v>
      </c>
      <c r="M16651" s="34">
        <v>347</v>
      </c>
    </row>
    <row r="16652" spans="1:13" x14ac:dyDescent="0.2">
      <c r="A16652" s="34" t="s">
        <v>117546</v>
      </c>
      <c r="B16652" s="34">
        <v>545</v>
      </c>
      <c r="C16652" s="34">
        <v>502</v>
      </c>
      <c r="D16652" s="34">
        <v>548</v>
      </c>
      <c r="E16652" s="34">
        <v>604</v>
      </c>
      <c r="F16652" s="34">
        <v>502</v>
      </c>
      <c r="G16652" s="34">
        <v>541</v>
      </c>
      <c r="H16652" s="34">
        <v>544</v>
      </c>
      <c r="I16652" s="34">
        <v>587</v>
      </c>
      <c r="J16652" s="34">
        <v>637</v>
      </c>
      <c r="K16652" s="34">
        <v>491</v>
      </c>
      <c r="L16652" s="34">
        <v>600</v>
      </c>
      <c r="M16652" s="34">
        <v>434</v>
      </c>
    </row>
    <row r="16653" spans="1:13" x14ac:dyDescent="0.2">
      <c r="A16653" s="34" t="s">
        <v>117547</v>
      </c>
      <c r="B16653" s="34">
        <v>369</v>
      </c>
      <c r="C16653" s="34">
        <v>385</v>
      </c>
      <c r="D16653" s="34">
        <v>409</v>
      </c>
      <c r="E16653" s="34">
        <v>426</v>
      </c>
      <c r="F16653" s="34">
        <v>351</v>
      </c>
      <c r="G16653" s="34">
        <v>363</v>
      </c>
      <c r="H16653" s="34">
        <v>412</v>
      </c>
      <c r="I16653" s="34">
        <v>334</v>
      </c>
      <c r="J16653" s="34">
        <v>350</v>
      </c>
      <c r="K16653" s="34">
        <v>311</v>
      </c>
      <c r="L16653" s="34">
        <v>312</v>
      </c>
      <c r="M16653" s="34">
        <v>280</v>
      </c>
    </row>
    <row r="16654" spans="1:13" x14ac:dyDescent="0.2">
      <c r="A16654" s="34" t="s">
        <v>117548</v>
      </c>
      <c r="B16654" s="34">
        <v>639</v>
      </c>
      <c r="C16654" s="34">
        <v>688</v>
      </c>
      <c r="D16654" s="34">
        <v>647</v>
      </c>
      <c r="E16654" s="34">
        <v>682</v>
      </c>
      <c r="F16654" s="34">
        <v>656</v>
      </c>
      <c r="G16654" s="34">
        <v>688</v>
      </c>
      <c r="H16654" s="34">
        <v>800</v>
      </c>
      <c r="I16654" s="34">
        <v>713</v>
      </c>
      <c r="J16654" s="34">
        <v>725</v>
      </c>
      <c r="K16654" s="34">
        <v>651</v>
      </c>
      <c r="L16654" s="34">
        <v>690</v>
      </c>
      <c r="M16654" s="34">
        <v>572</v>
      </c>
    </row>
    <row r="16655" spans="1:13" x14ac:dyDescent="0.2">
      <c r="A16655" s="34" t="s">
        <v>117549</v>
      </c>
      <c r="B16655" s="34">
        <v>339</v>
      </c>
      <c r="C16655" s="34">
        <v>405</v>
      </c>
      <c r="D16655" s="34">
        <v>481</v>
      </c>
      <c r="E16655" s="34">
        <v>428</v>
      </c>
      <c r="F16655" s="34">
        <v>441</v>
      </c>
      <c r="G16655" s="34">
        <v>395</v>
      </c>
      <c r="H16655" s="34">
        <v>526</v>
      </c>
      <c r="I16655" s="34">
        <v>370</v>
      </c>
      <c r="J16655" s="34">
        <v>500</v>
      </c>
      <c r="K16655" s="34">
        <v>316</v>
      </c>
      <c r="L16655" s="34">
        <v>434</v>
      </c>
      <c r="M16655" s="34">
        <v>325</v>
      </c>
    </row>
    <row r="16656" spans="1:13" x14ac:dyDescent="0.2">
      <c r="A16656" s="34" t="s">
        <v>117550</v>
      </c>
      <c r="B16656" s="34">
        <v>670</v>
      </c>
      <c r="C16656" s="34">
        <v>574</v>
      </c>
      <c r="D16656" s="34">
        <v>681</v>
      </c>
      <c r="E16656" s="34">
        <v>642</v>
      </c>
      <c r="F16656" s="34">
        <v>666</v>
      </c>
      <c r="G16656" s="34">
        <v>596</v>
      </c>
      <c r="H16656" s="34">
        <v>693</v>
      </c>
      <c r="I16656" s="34">
        <v>573</v>
      </c>
      <c r="J16656" s="34">
        <v>717</v>
      </c>
      <c r="K16656" s="34">
        <v>510</v>
      </c>
      <c r="L16656" s="34">
        <v>613</v>
      </c>
      <c r="M16656" s="34">
        <v>434</v>
      </c>
    </row>
    <row r="16657" spans="1:13" x14ac:dyDescent="0.2">
      <c r="A16657" s="34" t="s">
        <v>117551</v>
      </c>
      <c r="B16657" s="34">
        <v>350</v>
      </c>
      <c r="C16657" s="34">
        <v>355</v>
      </c>
      <c r="D16657" s="34">
        <v>373</v>
      </c>
      <c r="E16657" s="34">
        <v>424</v>
      </c>
      <c r="F16657" s="34">
        <v>317</v>
      </c>
      <c r="G16657" s="34">
        <v>262</v>
      </c>
      <c r="H16657" s="34">
        <v>312</v>
      </c>
      <c r="I16657" s="34">
        <v>347</v>
      </c>
      <c r="J16657" s="34">
        <v>314</v>
      </c>
      <c r="K16657" s="34">
        <v>285</v>
      </c>
      <c r="L16657" s="34">
        <v>343</v>
      </c>
      <c r="M16657" s="34">
        <v>290</v>
      </c>
    </row>
    <row r="16658" spans="1:13" x14ac:dyDescent="0.2">
      <c r="A16658" s="34" t="s">
        <v>117552</v>
      </c>
      <c r="B16658" s="34">
        <v>262</v>
      </c>
      <c r="C16658" s="34">
        <v>402</v>
      </c>
      <c r="D16658" s="34">
        <v>313</v>
      </c>
      <c r="E16658" s="34">
        <v>423</v>
      </c>
      <c r="F16658" s="34">
        <v>269</v>
      </c>
      <c r="G16658" s="34">
        <v>368</v>
      </c>
      <c r="H16658" s="34">
        <v>321</v>
      </c>
      <c r="I16658" s="34">
        <v>404</v>
      </c>
      <c r="J16658" s="34">
        <v>293</v>
      </c>
      <c r="K16658" s="34">
        <v>330</v>
      </c>
      <c r="L16658" s="34">
        <v>281</v>
      </c>
      <c r="M16658" s="34">
        <v>304</v>
      </c>
    </row>
    <row r="16659" spans="1:13" x14ac:dyDescent="0.2">
      <c r="A16659" s="34" t="s">
        <v>117553</v>
      </c>
      <c r="B16659" s="34">
        <v>477</v>
      </c>
      <c r="C16659" s="34">
        <v>637</v>
      </c>
      <c r="D16659" s="34">
        <v>635</v>
      </c>
      <c r="E16659" s="34">
        <v>644</v>
      </c>
      <c r="F16659" s="34">
        <v>483</v>
      </c>
      <c r="G16659" s="34">
        <v>489</v>
      </c>
      <c r="H16659" s="34">
        <v>628</v>
      </c>
      <c r="I16659" s="34">
        <v>599</v>
      </c>
      <c r="J16659" s="34">
        <v>632</v>
      </c>
      <c r="K16659" s="34">
        <v>448</v>
      </c>
      <c r="L16659" s="34">
        <v>528</v>
      </c>
      <c r="M16659" s="34">
        <v>457</v>
      </c>
    </row>
    <row r="16660" spans="1:13" x14ac:dyDescent="0.2">
      <c r="A16660" s="34" t="s">
        <v>117554</v>
      </c>
      <c r="B16660" s="34">
        <v>318</v>
      </c>
      <c r="C16660" s="34">
        <v>742</v>
      </c>
      <c r="D16660" s="34">
        <v>438</v>
      </c>
      <c r="E16660" s="34">
        <v>737</v>
      </c>
      <c r="F16660" s="34">
        <v>366</v>
      </c>
      <c r="G16660" s="34">
        <v>708</v>
      </c>
      <c r="H16660" s="34">
        <v>462</v>
      </c>
      <c r="I16660" s="34">
        <v>810</v>
      </c>
      <c r="J16660" s="34">
        <v>372</v>
      </c>
      <c r="K16660" s="34">
        <v>650</v>
      </c>
      <c r="L16660" s="34">
        <v>393</v>
      </c>
      <c r="M16660" s="34">
        <v>541</v>
      </c>
    </row>
    <row r="16661" spans="1:13" x14ac:dyDescent="0.2">
      <c r="A16661" s="34" t="s">
        <v>117555</v>
      </c>
      <c r="B16661" s="34">
        <v>423</v>
      </c>
      <c r="C16661" s="34">
        <v>491</v>
      </c>
      <c r="D16661" s="34">
        <v>451</v>
      </c>
      <c r="E16661" s="34">
        <v>524</v>
      </c>
      <c r="F16661" s="34">
        <v>444</v>
      </c>
      <c r="G16661" s="34">
        <v>496</v>
      </c>
      <c r="H16661" s="34">
        <v>516</v>
      </c>
      <c r="I16661" s="34">
        <v>434</v>
      </c>
      <c r="J16661" s="34">
        <v>499</v>
      </c>
      <c r="K16661" s="34">
        <v>413</v>
      </c>
      <c r="L16661" s="34">
        <v>511</v>
      </c>
      <c r="M16661" s="34">
        <v>369</v>
      </c>
    </row>
    <row r="16662" spans="1:13" x14ac:dyDescent="0.2">
      <c r="A16662" s="34" t="s">
        <v>117556</v>
      </c>
      <c r="B16662" s="34">
        <v>611</v>
      </c>
      <c r="C16662" s="34">
        <v>613</v>
      </c>
      <c r="D16662" s="34">
        <v>675</v>
      </c>
      <c r="E16662" s="34">
        <v>756</v>
      </c>
      <c r="F16662" s="34">
        <v>642</v>
      </c>
      <c r="G16662" s="34">
        <v>656</v>
      </c>
      <c r="H16662" s="34">
        <v>774</v>
      </c>
      <c r="I16662" s="34">
        <v>636</v>
      </c>
      <c r="J16662" s="34">
        <v>717</v>
      </c>
      <c r="K16662" s="34">
        <v>598</v>
      </c>
      <c r="L16662" s="34">
        <v>665</v>
      </c>
      <c r="M16662" s="34">
        <v>468</v>
      </c>
    </row>
    <row r="16663" spans="1:13" x14ac:dyDescent="0.2">
      <c r="A16663" s="34" t="s">
        <v>117557</v>
      </c>
      <c r="B16663" s="34">
        <v>459</v>
      </c>
      <c r="C16663" s="34">
        <v>525</v>
      </c>
      <c r="D16663" s="34">
        <v>599</v>
      </c>
      <c r="E16663" s="34">
        <v>570</v>
      </c>
      <c r="F16663" s="34">
        <v>484</v>
      </c>
      <c r="G16663" s="34">
        <v>483</v>
      </c>
      <c r="H16663" s="34">
        <v>610</v>
      </c>
      <c r="I16663" s="34">
        <v>614</v>
      </c>
      <c r="J16663" s="34">
        <v>500</v>
      </c>
      <c r="K16663" s="34">
        <v>448</v>
      </c>
      <c r="L16663" s="34">
        <v>564</v>
      </c>
      <c r="M16663" s="34">
        <v>462</v>
      </c>
    </row>
    <row r="16664" spans="1:13" x14ac:dyDescent="0.2">
      <c r="A16664" s="34" t="s">
        <v>117558</v>
      </c>
      <c r="B16664" s="34">
        <v>296</v>
      </c>
      <c r="C16664" s="34">
        <v>334</v>
      </c>
      <c r="D16664" s="34">
        <v>319</v>
      </c>
      <c r="E16664" s="34">
        <v>355</v>
      </c>
      <c r="F16664" s="34">
        <v>320</v>
      </c>
      <c r="G16664" s="34">
        <v>276</v>
      </c>
      <c r="H16664" s="34">
        <v>435</v>
      </c>
      <c r="I16664" s="34">
        <v>365</v>
      </c>
      <c r="J16664" s="34">
        <v>365</v>
      </c>
      <c r="K16664" s="34">
        <v>311</v>
      </c>
      <c r="L16664" s="34">
        <v>381</v>
      </c>
      <c r="M16664" s="34">
        <v>279</v>
      </c>
    </row>
    <row r="16665" spans="1:13" x14ac:dyDescent="0.2">
      <c r="A16665" s="34" t="s">
        <v>117559</v>
      </c>
      <c r="B16665" s="34">
        <v>842</v>
      </c>
      <c r="C16665" s="34">
        <v>883</v>
      </c>
      <c r="D16665" s="34">
        <v>1086</v>
      </c>
      <c r="E16665" s="34">
        <v>982</v>
      </c>
      <c r="F16665" s="34">
        <v>795</v>
      </c>
      <c r="G16665" s="34">
        <v>783</v>
      </c>
      <c r="H16665" s="34">
        <v>1080</v>
      </c>
      <c r="I16665" s="34">
        <v>905</v>
      </c>
      <c r="J16665" s="34">
        <v>951</v>
      </c>
      <c r="K16665" s="34">
        <v>726</v>
      </c>
      <c r="L16665" s="34">
        <v>909</v>
      </c>
      <c r="M16665" s="34">
        <v>709</v>
      </c>
    </row>
    <row r="16666" spans="1:13" x14ac:dyDescent="0.2">
      <c r="A16666" s="34" t="s">
        <v>117560</v>
      </c>
      <c r="B16666" s="34">
        <v>691</v>
      </c>
      <c r="C16666" s="34">
        <v>578</v>
      </c>
      <c r="D16666" s="34">
        <v>639</v>
      </c>
      <c r="E16666" s="34">
        <v>746</v>
      </c>
      <c r="F16666" s="34">
        <v>583</v>
      </c>
      <c r="G16666" s="34">
        <v>645</v>
      </c>
      <c r="H16666" s="34">
        <v>758</v>
      </c>
      <c r="I16666" s="34">
        <v>654</v>
      </c>
      <c r="J16666" s="34">
        <v>729</v>
      </c>
      <c r="K16666" s="34">
        <v>554</v>
      </c>
      <c r="L16666" s="34">
        <v>737</v>
      </c>
      <c r="M16666" s="34">
        <v>528</v>
      </c>
    </row>
    <row r="16667" spans="1:13" x14ac:dyDescent="0.2">
      <c r="A16667" s="34" t="s">
        <v>117561</v>
      </c>
      <c r="B16667" s="34">
        <v>1193</v>
      </c>
      <c r="C16667" s="34">
        <v>1245</v>
      </c>
      <c r="D16667" s="34">
        <v>1514</v>
      </c>
      <c r="E16667" s="34">
        <v>1504</v>
      </c>
      <c r="F16667" s="34">
        <v>1318</v>
      </c>
      <c r="G16667" s="34">
        <v>1254</v>
      </c>
      <c r="H16667" s="34">
        <v>1475</v>
      </c>
      <c r="I16667" s="34">
        <v>1259</v>
      </c>
      <c r="J16667" s="34">
        <v>1432</v>
      </c>
      <c r="K16667" s="34">
        <v>1026</v>
      </c>
      <c r="L16667" s="34">
        <v>1341</v>
      </c>
      <c r="M16667" s="34">
        <v>980</v>
      </c>
    </row>
    <row r="16668" spans="1:13" x14ac:dyDescent="0.2">
      <c r="A16668" s="34" t="s">
        <v>117562</v>
      </c>
      <c r="B16668" s="34">
        <v>360</v>
      </c>
      <c r="C16668" s="34">
        <v>468</v>
      </c>
      <c r="D16668" s="34">
        <v>322</v>
      </c>
      <c r="E16668" s="34">
        <v>408</v>
      </c>
      <c r="F16668" s="34">
        <v>254</v>
      </c>
      <c r="G16668" s="34">
        <v>407</v>
      </c>
      <c r="H16668" s="34">
        <v>331</v>
      </c>
      <c r="I16668" s="34">
        <v>443</v>
      </c>
      <c r="J16668" s="34">
        <v>323</v>
      </c>
      <c r="K16668" s="34">
        <v>332</v>
      </c>
      <c r="L16668" s="34">
        <v>304</v>
      </c>
      <c r="M16668" s="34">
        <v>313</v>
      </c>
    </row>
    <row r="16669" spans="1:13" x14ac:dyDescent="0.2">
      <c r="A16669" s="34" t="s">
        <v>117563</v>
      </c>
      <c r="B16669" s="34">
        <v>287</v>
      </c>
      <c r="C16669" s="34">
        <v>310</v>
      </c>
      <c r="D16669" s="34">
        <v>296</v>
      </c>
      <c r="E16669" s="34">
        <v>223</v>
      </c>
      <c r="F16669" s="34">
        <v>224</v>
      </c>
      <c r="G16669" s="34">
        <v>255</v>
      </c>
      <c r="H16669" s="34">
        <v>259</v>
      </c>
      <c r="I16669" s="34">
        <v>297</v>
      </c>
      <c r="J16669" s="34">
        <v>293</v>
      </c>
      <c r="K16669" s="34">
        <v>238</v>
      </c>
      <c r="L16669" s="34">
        <v>290</v>
      </c>
      <c r="M16669" s="34">
        <v>229</v>
      </c>
    </row>
    <row r="16670" spans="1:13" x14ac:dyDescent="0.2">
      <c r="A16670" s="34" t="s">
        <v>117564</v>
      </c>
      <c r="B16670" s="34">
        <v>531</v>
      </c>
      <c r="C16670" s="34">
        <v>557</v>
      </c>
      <c r="D16670" s="34">
        <v>542</v>
      </c>
      <c r="E16670" s="34">
        <v>658</v>
      </c>
      <c r="F16670" s="34">
        <v>512</v>
      </c>
      <c r="G16670" s="34">
        <v>505</v>
      </c>
      <c r="H16670" s="34">
        <v>611</v>
      </c>
      <c r="I16670" s="34">
        <v>596</v>
      </c>
      <c r="J16670" s="34">
        <v>526</v>
      </c>
      <c r="K16670" s="34">
        <v>476</v>
      </c>
      <c r="L16670" s="34">
        <v>539</v>
      </c>
      <c r="M16670" s="34">
        <v>446</v>
      </c>
    </row>
    <row r="16671" spans="1:13" x14ac:dyDescent="0.2">
      <c r="A16671" s="34" t="s">
        <v>117565</v>
      </c>
      <c r="B16671" s="34">
        <v>312</v>
      </c>
      <c r="C16671" s="34">
        <v>328</v>
      </c>
      <c r="D16671" s="34">
        <v>374</v>
      </c>
      <c r="E16671" s="34">
        <v>354</v>
      </c>
      <c r="F16671" s="34">
        <v>376</v>
      </c>
      <c r="G16671" s="34">
        <v>343</v>
      </c>
      <c r="H16671" s="34">
        <v>455</v>
      </c>
      <c r="I16671" s="34">
        <v>412</v>
      </c>
      <c r="J16671" s="34">
        <v>422</v>
      </c>
      <c r="K16671" s="34">
        <v>267</v>
      </c>
      <c r="L16671" s="34">
        <v>342</v>
      </c>
      <c r="M16671" s="34">
        <v>284</v>
      </c>
    </row>
    <row r="16672" spans="1:13" x14ac:dyDescent="0.2">
      <c r="A16672" s="34" t="s">
        <v>117566</v>
      </c>
      <c r="B16672" s="34">
        <v>398</v>
      </c>
      <c r="C16672" s="34">
        <v>335</v>
      </c>
      <c r="D16672" s="34">
        <v>373</v>
      </c>
      <c r="E16672" s="34">
        <v>314</v>
      </c>
      <c r="F16672" s="34">
        <v>343</v>
      </c>
      <c r="G16672" s="34">
        <v>362</v>
      </c>
      <c r="H16672" s="34">
        <v>427</v>
      </c>
      <c r="I16672" s="34">
        <v>345</v>
      </c>
      <c r="J16672" s="34">
        <v>337</v>
      </c>
      <c r="K16672" s="34">
        <v>251</v>
      </c>
      <c r="L16672" s="34">
        <v>355</v>
      </c>
      <c r="M16672" s="34">
        <v>288</v>
      </c>
    </row>
    <row r="16673" spans="1:13" x14ac:dyDescent="0.2">
      <c r="A16673" s="34" t="s">
        <v>117567</v>
      </c>
      <c r="B16673" s="34">
        <v>369</v>
      </c>
      <c r="C16673" s="34">
        <v>328</v>
      </c>
      <c r="D16673" s="34">
        <v>430</v>
      </c>
      <c r="E16673" s="34">
        <v>368</v>
      </c>
      <c r="F16673" s="34">
        <v>340</v>
      </c>
      <c r="G16673" s="34">
        <v>356</v>
      </c>
      <c r="H16673" s="34">
        <v>426</v>
      </c>
      <c r="I16673" s="34">
        <v>359</v>
      </c>
      <c r="J16673" s="34">
        <v>453</v>
      </c>
      <c r="K16673" s="34">
        <v>327</v>
      </c>
      <c r="L16673" s="34">
        <v>401</v>
      </c>
      <c r="M16673" s="34">
        <v>304</v>
      </c>
    </row>
    <row r="16674" spans="1:13" x14ac:dyDescent="0.2">
      <c r="A16674" s="34" t="s">
        <v>117568</v>
      </c>
      <c r="B16674" s="34">
        <v>343</v>
      </c>
      <c r="C16674" s="34">
        <v>341</v>
      </c>
      <c r="D16674" s="34">
        <v>435</v>
      </c>
      <c r="E16674" s="34">
        <v>357</v>
      </c>
      <c r="F16674" s="34">
        <v>382</v>
      </c>
      <c r="G16674" s="34">
        <v>364</v>
      </c>
      <c r="H16674" s="34">
        <v>421</v>
      </c>
      <c r="I16674" s="34">
        <v>328</v>
      </c>
      <c r="J16674" s="34">
        <v>392</v>
      </c>
      <c r="K16674" s="34">
        <v>296</v>
      </c>
      <c r="L16674" s="34">
        <v>362</v>
      </c>
      <c r="M16674" s="34">
        <v>297</v>
      </c>
    </row>
    <row r="16675" spans="1:13" x14ac:dyDescent="0.2">
      <c r="A16675" s="34" t="s">
        <v>117569</v>
      </c>
      <c r="B16675" s="34">
        <v>152</v>
      </c>
      <c r="C16675" s="34">
        <v>179</v>
      </c>
      <c r="D16675" s="34">
        <v>185</v>
      </c>
      <c r="E16675" s="34">
        <v>251</v>
      </c>
      <c r="F16675" s="34">
        <v>221</v>
      </c>
      <c r="G16675" s="34">
        <v>164</v>
      </c>
      <c r="H16675" s="34">
        <v>224</v>
      </c>
      <c r="I16675" s="34">
        <v>181</v>
      </c>
      <c r="J16675" s="34">
        <v>216</v>
      </c>
      <c r="K16675" s="34">
        <v>185</v>
      </c>
      <c r="L16675" s="34">
        <v>223</v>
      </c>
      <c r="M16675" s="34">
        <v>152</v>
      </c>
    </row>
    <row r="16676" spans="1:13" x14ac:dyDescent="0.2">
      <c r="A16676" s="34" t="s">
        <v>117570</v>
      </c>
      <c r="B16676" s="34">
        <v>254</v>
      </c>
      <c r="C16676" s="34">
        <v>291</v>
      </c>
      <c r="D16676" s="34">
        <v>305</v>
      </c>
      <c r="E16676" s="34">
        <v>334</v>
      </c>
      <c r="F16676" s="34">
        <v>280</v>
      </c>
      <c r="G16676" s="34">
        <v>247</v>
      </c>
      <c r="H16676" s="34">
        <v>338</v>
      </c>
      <c r="I16676" s="34">
        <v>322</v>
      </c>
      <c r="J16676" s="34">
        <v>263</v>
      </c>
      <c r="K16676" s="34">
        <v>248</v>
      </c>
      <c r="L16676" s="34">
        <v>310</v>
      </c>
      <c r="M16676" s="34">
        <v>226</v>
      </c>
    </row>
    <row r="16677" spans="1:13" x14ac:dyDescent="0.2">
      <c r="A16677" s="34" t="s">
        <v>117571</v>
      </c>
      <c r="B16677" s="34">
        <v>264</v>
      </c>
      <c r="C16677" s="34">
        <v>309</v>
      </c>
      <c r="D16677" s="34">
        <v>344</v>
      </c>
      <c r="E16677" s="34">
        <v>325</v>
      </c>
      <c r="F16677" s="34">
        <v>248</v>
      </c>
      <c r="G16677" s="34">
        <v>260</v>
      </c>
      <c r="H16677" s="34">
        <v>343</v>
      </c>
      <c r="I16677" s="34">
        <v>230</v>
      </c>
      <c r="J16677" s="34">
        <v>336</v>
      </c>
      <c r="K16677" s="34">
        <v>205</v>
      </c>
      <c r="L16677" s="34">
        <v>278</v>
      </c>
      <c r="M16677" s="34">
        <v>196</v>
      </c>
    </row>
    <row r="16678" spans="1:13" x14ac:dyDescent="0.2">
      <c r="A16678" s="34" t="s">
        <v>117572</v>
      </c>
      <c r="B16678" s="34">
        <v>415</v>
      </c>
      <c r="C16678" s="34">
        <v>310</v>
      </c>
      <c r="D16678" s="34">
        <v>415</v>
      </c>
      <c r="E16678" s="34">
        <v>380</v>
      </c>
      <c r="F16678" s="34">
        <v>304</v>
      </c>
      <c r="G16678" s="34">
        <v>317</v>
      </c>
      <c r="H16678" s="34">
        <v>430</v>
      </c>
      <c r="I16678" s="34">
        <v>369</v>
      </c>
      <c r="J16678" s="34">
        <v>407</v>
      </c>
      <c r="K16678" s="34">
        <v>252</v>
      </c>
      <c r="L16678" s="34">
        <v>346</v>
      </c>
      <c r="M16678" s="34">
        <v>252</v>
      </c>
    </row>
    <row r="16679" spans="1:13" x14ac:dyDescent="0.2">
      <c r="A16679" s="34" t="s">
        <v>117573</v>
      </c>
      <c r="B16679" s="34">
        <v>506</v>
      </c>
      <c r="C16679" s="34">
        <v>439</v>
      </c>
      <c r="D16679" s="34">
        <v>477</v>
      </c>
      <c r="E16679" s="34">
        <v>445</v>
      </c>
      <c r="F16679" s="34">
        <v>405</v>
      </c>
      <c r="G16679" s="34">
        <v>383</v>
      </c>
      <c r="H16679" s="34">
        <v>578</v>
      </c>
      <c r="I16679" s="34">
        <v>425</v>
      </c>
      <c r="J16679" s="34">
        <v>507</v>
      </c>
      <c r="K16679" s="34">
        <v>304</v>
      </c>
      <c r="L16679" s="34">
        <v>434</v>
      </c>
      <c r="M16679" s="34">
        <v>313</v>
      </c>
    </row>
    <row r="16680" spans="1:13" x14ac:dyDescent="0.2">
      <c r="A16680" s="34" t="s">
        <v>117574</v>
      </c>
      <c r="B16680" s="34">
        <v>716</v>
      </c>
      <c r="C16680" s="34">
        <v>662</v>
      </c>
      <c r="D16680" s="34">
        <v>725</v>
      </c>
      <c r="E16680" s="34">
        <v>691</v>
      </c>
      <c r="F16680" s="34">
        <v>713</v>
      </c>
      <c r="G16680" s="34">
        <v>634</v>
      </c>
      <c r="H16680" s="34">
        <v>935</v>
      </c>
      <c r="I16680" s="34">
        <v>741</v>
      </c>
      <c r="J16680" s="34">
        <v>739</v>
      </c>
      <c r="K16680" s="34">
        <v>561</v>
      </c>
      <c r="L16680" s="34">
        <v>759</v>
      </c>
      <c r="M16680" s="34">
        <v>473</v>
      </c>
    </row>
    <row r="16681" spans="1:13" x14ac:dyDescent="0.2">
      <c r="A16681" s="34" t="s">
        <v>117575</v>
      </c>
      <c r="B16681" s="34">
        <v>434</v>
      </c>
      <c r="C16681" s="34">
        <v>526</v>
      </c>
      <c r="D16681" s="34">
        <v>458</v>
      </c>
      <c r="E16681" s="34">
        <v>517</v>
      </c>
      <c r="F16681" s="34">
        <v>382</v>
      </c>
      <c r="G16681" s="34">
        <v>495</v>
      </c>
      <c r="H16681" s="34">
        <v>458</v>
      </c>
      <c r="I16681" s="34">
        <v>577</v>
      </c>
      <c r="J16681" s="34">
        <v>474</v>
      </c>
      <c r="K16681" s="34">
        <v>407</v>
      </c>
      <c r="L16681" s="34">
        <v>470</v>
      </c>
      <c r="M16681" s="34">
        <v>397</v>
      </c>
    </row>
    <row r="16682" spans="1:13" x14ac:dyDescent="0.2">
      <c r="A16682" s="34" t="s">
        <v>117576</v>
      </c>
      <c r="B16682" s="34">
        <v>1342</v>
      </c>
      <c r="C16682" s="34">
        <v>1232</v>
      </c>
      <c r="D16682" s="34">
        <v>1562</v>
      </c>
      <c r="E16682" s="34">
        <v>1382</v>
      </c>
      <c r="F16682" s="34">
        <v>1292</v>
      </c>
      <c r="G16682" s="34">
        <v>1158</v>
      </c>
      <c r="H16682" s="34">
        <v>1571</v>
      </c>
      <c r="I16682" s="34">
        <v>1099</v>
      </c>
      <c r="J16682" s="34">
        <v>1479</v>
      </c>
      <c r="K16682" s="34">
        <v>985</v>
      </c>
      <c r="L16682" s="34">
        <v>1465</v>
      </c>
      <c r="M16682" s="34">
        <v>896</v>
      </c>
    </row>
    <row r="16683" spans="1:13" x14ac:dyDescent="0.2">
      <c r="A16683" s="34" t="s">
        <v>117577</v>
      </c>
      <c r="B16683" s="34">
        <v>266</v>
      </c>
      <c r="C16683" s="34">
        <v>331</v>
      </c>
      <c r="D16683" s="34">
        <v>380</v>
      </c>
      <c r="E16683" s="34">
        <v>400</v>
      </c>
      <c r="F16683" s="34">
        <v>251</v>
      </c>
      <c r="G16683" s="34">
        <v>325</v>
      </c>
      <c r="H16683" s="34">
        <v>367</v>
      </c>
      <c r="I16683" s="34">
        <v>334</v>
      </c>
      <c r="J16683" s="34">
        <v>304</v>
      </c>
      <c r="K16683" s="34">
        <v>325</v>
      </c>
      <c r="L16683" s="34">
        <v>359</v>
      </c>
      <c r="M16683" s="34">
        <v>260</v>
      </c>
    </row>
    <row r="16684" spans="1:13" x14ac:dyDescent="0.2">
      <c r="A16684" s="34" t="s">
        <v>117578</v>
      </c>
      <c r="B16684" s="34">
        <v>230</v>
      </c>
      <c r="C16684" s="34">
        <v>256</v>
      </c>
      <c r="D16684" s="34">
        <v>289</v>
      </c>
      <c r="E16684" s="34">
        <v>222</v>
      </c>
      <c r="F16684" s="34">
        <v>215</v>
      </c>
      <c r="G16684" s="34">
        <v>194</v>
      </c>
      <c r="H16684" s="34">
        <v>239</v>
      </c>
      <c r="I16684" s="34">
        <v>240</v>
      </c>
      <c r="J16684" s="34">
        <v>262</v>
      </c>
      <c r="K16684" s="34">
        <v>205</v>
      </c>
      <c r="L16684" s="34">
        <v>177</v>
      </c>
      <c r="M16684" s="34">
        <v>180</v>
      </c>
    </row>
    <row r="16685" spans="1:13" x14ac:dyDescent="0.2">
      <c r="A16685" s="34" t="s">
        <v>117579</v>
      </c>
      <c r="B16685" s="34">
        <v>564</v>
      </c>
      <c r="C16685" s="34">
        <v>722</v>
      </c>
      <c r="D16685" s="34">
        <v>557</v>
      </c>
      <c r="E16685" s="34">
        <v>752</v>
      </c>
      <c r="F16685" s="34">
        <v>540</v>
      </c>
      <c r="G16685" s="34">
        <v>672</v>
      </c>
      <c r="H16685" s="34">
        <v>639</v>
      </c>
      <c r="I16685" s="34">
        <v>767</v>
      </c>
      <c r="J16685" s="34">
        <v>607</v>
      </c>
      <c r="K16685" s="34">
        <v>566</v>
      </c>
      <c r="L16685" s="34">
        <v>638</v>
      </c>
      <c r="M16685" s="34">
        <v>510</v>
      </c>
    </row>
    <row r="16686" spans="1:13" x14ac:dyDescent="0.2">
      <c r="A16686" s="34" t="s">
        <v>117580</v>
      </c>
      <c r="B16686" s="34">
        <v>418</v>
      </c>
      <c r="C16686" s="34">
        <v>403</v>
      </c>
      <c r="D16686" s="34">
        <v>485</v>
      </c>
      <c r="E16686" s="34">
        <v>442</v>
      </c>
      <c r="F16686" s="34">
        <v>428</v>
      </c>
      <c r="G16686" s="34">
        <v>413</v>
      </c>
      <c r="H16686" s="34">
        <v>536</v>
      </c>
      <c r="I16686" s="34">
        <v>444</v>
      </c>
      <c r="J16686" s="34">
        <v>449</v>
      </c>
      <c r="K16686" s="34">
        <v>326</v>
      </c>
      <c r="L16686" s="34">
        <v>499</v>
      </c>
      <c r="M16686" s="34">
        <v>350</v>
      </c>
    </row>
    <row r="16687" spans="1:13" x14ac:dyDescent="0.2">
      <c r="A16687" s="34" t="s">
        <v>117581</v>
      </c>
      <c r="B16687" s="34">
        <v>287</v>
      </c>
      <c r="C16687" s="34">
        <v>373</v>
      </c>
      <c r="D16687" s="34">
        <v>398</v>
      </c>
      <c r="E16687" s="34">
        <v>362</v>
      </c>
      <c r="F16687" s="34">
        <v>296</v>
      </c>
      <c r="G16687" s="34">
        <v>284</v>
      </c>
      <c r="H16687" s="34">
        <v>387</v>
      </c>
      <c r="I16687" s="34">
        <v>315</v>
      </c>
      <c r="J16687" s="34">
        <v>352</v>
      </c>
      <c r="K16687" s="34">
        <v>314</v>
      </c>
      <c r="L16687" s="34">
        <v>399</v>
      </c>
      <c r="M16687" s="34">
        <v>254</v>
      </c>
    </row>
    <row r="16688" spans="1:13" x14ac:dyDescent="0.2">
      <c r="A16688" s="34" t="s">
        <v>117582</v>
      </c>
      <c r="B16688" s="34">
        <v>302</v>
      </c>
      <c r="C16688" s="34">
        <v>315</v>
      </c>
      <c r="D16688" s="34">
        <v>375</v>
      </c>
      <c r="E16688" s="34">
        <v>368</v>
      </c>
      <c r="F16688" s="34">
        <v>328</v>
      </c>
      <c r="G16688" s="34">
        <v>304</v>
      </c>
      <c r="H16688" s="34">
        <v>398</v>
      </c>
      <c r="I16688" s="34">
        <v>326</v>
      </c>
      <c r="J16688" s="34">
        <v>361</v>
      </c>
      <c r="K16688" s="34">
        <v>250</v>
      </c>
      <c r="L16688" s="34">
        <v>326</v>
      </c>
      <c r="M16688" s="34">
        <v>241</v>
      </c>
    </row>
    <row r="16689" spans="1:13" x14ac:dyDescent="0.2">
      <c r="A16689" s="34" t="s">
        <v>117583</v>
      </c>
      <c r="B16689" s="34">
        <v>298</v>
      </c>
      <c r="C16689" s="34">
        <v>419</v>
      </c>
      <c r="D16689" s="34">
        <v>465</v>
      </c>
      <c r="E16689" s="34">
        <v>464</v>
      </c>
      <c r="F16689" s="34">
        <v>364</v>
      </c>
      <c r="G16689" s="34">
        <v>418</v>
      </c>
      <c r="H16689" s="34">
        <v>439</v>
      </c>
      <c r="I16689" s="34">
        <v>453</v>
      </c>
      <c r="J16689" s="34">
        <v>466</v>
      </c>
      <c r="K16689" s="34">
        <v>376</v>
      </c>
      <c r="L16689" s="34">
        <v>362</v>
      </c>
      <c r="M16689" s="34">
        <v>328</v>
      </c>
    </row>
    <row r="16690" spans="1:13" x14ac:dyDescent="0.2">
      <c r="A16690" s="34" t="s">
        <v>117584</v>
      </c>
      <c r="B16690" s="34">
        <v>310</v>
      </c>
      <c r="C16690" s="34">
        <v>272</v>
      </c>
      <c r="D16690" s="34">
        <v>301</v>
      </c>
      <c r="E16690" s="34">
        <v>346</v>
      </c>
      <c r="F16690" s="34">
        <v>278</v>
      </c>
      <c r="G16690" s="34">
        <v>301</v>
      </c>
      <c r="H16690" s="34">
        <v>285</v>
      </c>
      <c r="I16690" s="34">
        <v>284</v>
      </c>
      <c r="J16690" s="34">
        <v>317</v>
      </c>
      <c r="K16690" s="34">
        <v>284</v>
      </c>
      <c r="L16690" s="34">
        <v>297</v>
      </c>
      <c r="M16690" s="34">
        <v>256</v>
      </c>
    </row>
    <row r="16691" spans="1:13" x14ac:dyDescent="0.2">
      <c r="A16691" s="34" t="s">
        <v>117585</v>
      </c>
      <c r="B16691" s="34">
        <v>436</v>
      </c>
      <c r="C16691" s="34">
        <v>544</v>
      </c>
      <c r="D16691" s="34">
        <v>533</v>
      </c>
      <c r="E16691" s="34">
        <v>545</v>
      </c>
      <c r="F16691" s="34">
        <v>457</v>
      </c>
      <c r="G16691" s="34">
        <v>478</v>
      </c>
      <c r="H16691" s="34">
        <v>549</v>
      </c>
      <c r="I16691" s="34">
        <v>499</v>
      </c>
      <c r="J16691" s="34">
        <v>464</v>
      </c>
      <c r="K16691" s="34">
        <v>434</v>
      </c>
      <c r="L16691" s="34">
        <v>475</v>
      </c>
      <c r="M16691" s="34">
        <v>439</v>
      </c>
    </row>
    <row r="16692" spans="1:13" x14ac:dyDescent="0.2">
      <c r="A16692" s="34" t="s">
        <v>117586</v>
      </c>
      <c r="B16692" s="34">
        <v>693</v>
      </c>
      <c r="C16692" s="34">
        <v>644</v>
      </c>
      <c r="D16692" s="34">
        <v>725</v>
      </c>
      <c r="E16692" s="34">
        <v>743</v>
      </c>
      <c r="F16692" s="34">
        <v>706</v>
      </c>
      <c r="G16692" s="34">
        <v>620</v>
      </c>
      <c r="H16692" s="34">
        <v>854</v>
      </c>
      <c r="I16692" s="34">
        <v>695</v>
      </c>
      <c r="J16692" s="34">
        <v>779</v>
      </c>
      <c r="K16692" s="34">
        <v>539</v>
      </c>
      <c r="L16692" s="34">
        <v>648</v>
      </c>
      <c r="M16692" s="34">
        <v>561</v>
      </c>
    </row>
    <row r="16693" spans="1:13" x14ac:dyDescent="0.2">
      <c r="A16693" s="34" t="s">
        <v>117587</v>
      </c>
      <c r="B16693" s="34">
        <v>662</v>
      </c>
      <c r="C16693" s="34">
        <v>635</v>
      </c>
      <c r="D16693" s="34">
        <v>699</v>
      </c>
      <c r="E16693" s="34">
        <v>697</v>
      </c>
      <c r="F16693" s="34">
        <v>693</v>
      </c>
      <c r="G16693" s="34">
        <v>522</v>
      </c>
      <c r="H16693" s="34">
        <v>749</v>
      </c>
      <c r="I16693" s="34">
        <v>656</v>
      </c>
      <c r="J16693" s="34">
        <v>754</v>
      </c>
      <c r="K16693" s="34">
        <v>590</v>
      </c>
      <c r="L16693" s="34">
        <v>730</v>
      </c>
      <c r="M16693" s="34">
        <v>486</v>
      </c>
    </row>
    <row r="16694" spans="1:13" x14ac:dyDescent="0.2">
      <c r="A16694" s="34" t="s">
        <v>117588</v>
      </c>
      <c r="B16694" s="34">
        <v>213</v>
      </c>
      <c r="C16694" s="34">
        <v>219</v>
      </c>
      <c r="D16694" s="34">
        <v>191</v>
      </c>
      <c r="E16694" s="34">
        <v>209</v>
      </c>
      <c r="F16694" s="34">
        <v>181</v>
      </c>
      <c r="G16694" s="34">
        <v>225</v>
      </c>
      <c r="H16694" s="34">
        <v>268</v>
      </c>
      <c r="I16694" s="34">
        <v>196</v>
      </c>
      <c r="J16694" s="34">
        <v>197</v>
      </c>
      <c r="K16694" s="34">
        <v>162</v>
      </c>
      <c r="L16694" s="34">
        <v>209</v>
      </c>
      <c r="M16694" s="34">
        <v>152</v>
      </c>
    </row>
    <row r="16695" spans="1:13" x14ac:dyDescent="0.2">
      <c r="A16695" s="34" t="s">
        <v>117589</v>
      </c>
      <c r="B16695" s="34">
        <v>382</v>
      </c>
      <c r="C16695" s="34">
        <v>385</v>
      </c>
      <c r="D16695" s="34">
        <v>412</v>
      </c>
      <c r="E16695" s="34">
        <v>431</v>
      </c>
      <c r="F16695" s="34">
        <v>363</v>
      </c>
      <c r="G16695" s="34">
        <v>351</v>
      </c>
      <c r="H16695" s="34">
        <v>403</v>
      </c>
      <c r="I16695" s="34">
        <v>366</v>
      </c>
      <c r="J16695" s="34">
        <v>346</v>
      </c>
      <c r="K16695" s="34">
        <v>324</v>
      </c>
      <c r="L16695" s="34">
        <v>396</v>
      </c>
      <c r="M16695" s="34">
        <v>350</v>
      </c>
    </row>
    <row r="16696" spans="1:13" x14ac:dyDescent="0.2">
      <c r="A16696" s="34" t="s">
        <v>117590</v>
      </c>
      <c r="B16696" s="34">
        <v>238</v>
      </c>
      <c r="C16696" s="34">
        <v>258</v>
      </c>
      <c r="D16696" s="34">
        <v>242</v>
      </c>
      <c r="E16696" s="34">
        <v>298</v>
      </c>
      <c r="F16696" s="34">
        <v>256</v>
      </c>
      <c r="G16696" s="34">
        <v>231</v>
      </c>
      <c r="H16696" s="34">
        <v>322</v>
      </c>
      <c r="I16696" s="34">
        <v>259</v>
      </c>
      <c r="J16696" s="34">
        <v>256</v>
      </c>
      <c r="K16696" s="34">
        <v>216</v>
      </c>
      <c r="L16696" s="34">
        <v>250</v>
      </c>
      <c r="M16696" s="34">
        <v>192</v>
      </c>
    </row>
    <row r="16697" spans="1:13" x14ac:dyDescent="0.2">
      <c r="A16697" s="34" t="s">
        <v>117591</v>
      </c>
      <c r="B16697" s="34">
        <v>224</v>
      </c>
      <c r="C16697" s="34">
        <v>305</v>
      </c>
      <c r="D16697" s="34">
        <v>261</v>
      </c>
      <c r="E16697" s="34">
        <v>391</v>
      </c>
      <c r="F16697" s="34">
        <v>239</v>
      </c>
      <c r="G16697" s="34">
        <v>290</v>
      </c>
      <c r="H16697" s="34">
        <v>265</v>
      </c>
      <c r="I16697" s="34">
        <v>336</v>
      </c>
      <c r="J16697" s="34">
        <v>285</v>
      </c>
      <c r="K16697" s="34">
        <v>270</v>
      </c>
      <c r="L16697" s="34">
        <v>261</v>
      </c>
      <c r="M16697" s="34">
        <v>228</v>
      </c>
    </row>
    <row r="16698" spans="1:13" x14ac:dyDescent="0.2">
      <c r="A16698" s="34" t="s">
        <v>117592</v>
      </c>
      <c r="B16698" s="34">
        <v>295</v>
      </c>
      <c r="C16698" s="34">
        <v>345</v>
      </c>
      <c r="D16698" s="34">
        <v>343</v>
      </c>
      <c r="E16698" s="34">
        <v>318</v>
      </c>
      <c r="F16698" s="34">
        <v>272</v>
      </c>
      <c r="G16698" s="34">
        <v>317</v>
      </c>
      <c r="H16698" s="34">
        <v>388</v>
      </c>
      <c r="I16698" s="34">
        <v>318</v>
      </c>
      <c r="J16698" s="34">
        <v>356</v>
      </c>
      <c r="K16698" s="34">
        <v>259</v>
      </c>
      <c r="L16698" s="34">
        <v>286</v>
      </c>
      <c r="M16698" s="34">
        <v>318</v>
      </c>
    </row>
    <row r="16699" spans="1:13" x14ac:dyDescent="0.2">
      <c r="A16699" s="34" t="s">
        <v>117593</v>
      </c>
      <c r="B16699" s="34">
        <v>513</v>
      </c>
      <c r="C16699" s="34">
        <v>555</v>
      </c>
      <c r="D16699" s="34">
        <v>579</v>
      </c>
      <c r="E16699" s="34">
        <v>554</v>
      </c>
      <c r="F16699" s="34">
        <v>525</v>
      </c>
      <c r="G16699" s="34">
        <v>503</v>
      </c>
      <c r="H16699" s="34">
        <v>536</v>
      </c>
      <c r="I16699" s="34">
        <v>572</v>
      </c>
      <c r="J16699" s="34">
        <v>530</v>
      </c>
      <c r="K16699" s="34">
        <v>418</v>
      </c>
      <c r="L16699" s="34">
        <v>619</v>
      </c>
      <c r="M16699" s="34">
        <v>421</v>
      </c>
    </row>
    <row r="16700" spans="1:13" x14ac:dyDescent="0.2">
      <c r="A16700" s="34" t="s">
        <v>117594</v>
      </c>
      <c r="B16700" s="34">
        <v>243</v>
      </c>
      <c r="C16700" s="34">
        <v>210</v>
      </c>
      <c r="D16700" s="34">
        <v>265</v>
      </c>
      <c r="E16700" s="34">
        <v>261</v>
      </c>
      <c r="F16700" s="34">
        <v>216</v>
      </c>
      <c r="G16700" s="34">
        <v>210</v>
      </c>
      <c r="H16700" s="34">
        <v>276</v>
      </c>
      <c r="I16700" s="34">
        <v>230</v>
      </c>
      <c r="J16700" s="34">
        <v>246</v>
      </c>
      <c r="K16700" s="34">
        <v>185</v>
      </c>
      <c r="L16700" s="34">
        <v>250</v>
      </c>
      <c r="M16700" s="34">
        <v>180</v>
      </c>
    </row>
    <row r="16701" spans="1:13" x14ac:dyDescent="0.2">
      <c r="A16701" s="34" t="s">
        <v>117595</v>
      </c>
      <c r="B16701" s="34">
        <v>451</v>
      </c>
      <c r="C16701" s="34">
        <v>430</v>
      </c>
      <c r="D16701" s="34">
        <v>519</v>
      </c>
      <c r="E16701" s="34">
        <v>510</v>
      </c>
      <c r="F16701" s="34">
        <v>481</v>
      </c>
      <c r="G16701" s="34">
        <v>439</v>
      </c>
      <c r="H16701" s="34">
        <v>610</v>
      </c>
      <c r="I16701" s="34">
        <v>436</v>
      </c>
      <c r="J16701" s="34">
        <v>456</v>
      </c>
      <c r="K16701" s="34">
        <v>382</v>
      </c>
      <c r="L16701" s="34">
        <v>492</v>
      </c>
      <c r="M16701" s="34">
        <v>343</v>
      </c>
    </row>
    <row r="16702" spans="1:13" x14ac:dyDescent="0.2">
      <c r="A16702" s="34" t="s">
        <v>117596</v>
      </c>
      <c r="B16702" s="34">
        <v>904</v>
      </c>
      <c r="C16702" s="34">
        <v>860</v>
      </c>
      <c r="D16702" s="34">
        <v>988</v>
      </c>
      <c r="E16702" s="34">
        <v>890</v>
      </c>
      <c r="F16702" s="34">
        <v>859</v>
      </c>
      <c r="G16702" s="34">
        <v>812</v>
      </c>
      <c r="H16702" s="34">
        <v>1059</v>
      </c>
      <c r="I16702" s="34">
        <v>853</v>
      </c>
      <c r="J16702" s="34">
        <v>994</v>
      </c>
      <c r="K16702" s="34">
        <v>649</v>
      </c>
      <c r="L16702" s="34">
        <v>943</v>
      </c>
      <c r="M16702" s="34">
        <v>670</v>
      </c>
    </row>
    <row r="16703" spans="1:13" x14ac:dyDescent="0.2">
      <c r="A16703" s="34" t="s">
        <v>117597</v>
      </c>
      <c r="B16703" s="34">
        <v>1355</v>
      </c>
      <c r="C16703" s="34">
        <v>1261</v>
      </c>
      <c r="D16703" s="34">
        <v>1344</v>
      </c>
      <c r="E16703" s="34">
        <v>1388</v>
      </c>
      <c r="F16703" s="34">
        <v>1186</v>
      </c>
      <c r="G16703" s="34">
        <v>1168</v>
      </c>
      <c r="H16703" s="34">
        <v>1562</v>
      </c>
      <c r="I16703" s="34">
        <v>1215</v>
      </c>
      <c r="J16703" s="34">
        <v>1585</v>
      </c>
      <c r="K16703" s="34">
        <v>1060</v>
      </c>
      <c r="L16703" s="34">
        <v>1386</v>
      </c>
      <c r="M16703" s="34">
        <v>1085</v>
      </c>
    </row>
    <row r="16704" spans="1:13" x14ac:dyDescent="0.2">
      <c r="A16704" s="34" t="s">
        <v>117598</v>
      </c>
      <c r="B16704" s="34">
        <v>549</v>
      </c>
      <c r="C16704" s="34">
        <v>578</v>
      </c>
      <c r="D16704" s="34">
        <v>548</v>
      </c>
      <c r="E16704" s="34">
        <v>551</v>
      </c>
      <c r="F16704" s="34">
        <v>515</v>
      </c>
      <c r="G16704" s="34">
        <v>446</v>
      </c>
      <c r="H16704" s="34">
        <v>664</v>
      </c>
      <c r="I16704" s="34">
        <v>588</v>
      </c>
      <c r="J16704" s="34">
        <v>565</v>
      </c>
      <c r="K16704" s="34">
        <v>402</v>
      </c>
      <c r="L16704" s="34">
        <v>526</v>
      </c>
      <c r="M16704" s="34">
        <v>442</v>
      </c>
    </row>
    <row r="16705" spans="1:13" x14ac:dyDescent="0.2">
      <c r="A16705" s="34" t="s">
        <v>117599</v>
      </c>
      <c r="B16705" s="34">
        <v>660</v>
      </c>
      <c r="C16705" s="34">
        <v>658</v>
      </c>
      <c r="D16705" s="34">
        <v>672</v>
      </c>
      <c r="E16705" s="34">
        <v>766</v>
      </c>
      <c r="F16705" s="34">
        <v>624</v>
      </c>
      <c r="G16705" s="34">
        <v>594</v>
      </c>
      <c r="H16705" s="34">
        <v>717</v>
      </c>
      <c r="I16705" s="34">
        <v>756</v>
      </c>
      <c r="J16705" s="34">
        <v>646</v>
      </c>
      <c r="K16705" s="34">
        <v>597</v>
      </c>
      <c r="L16705" s="34">
        <v>651</v>
      </c>
      <c r="M16705" s="34">
        <v>504</v>
      </c>
    </row>
    <row r="16706" spans="1:13" x14ac:dyDescent="0.2">
      <c r="A16706" s="34" t="s">
        <v>117600</v>
      </c>
      <c r="B16706" s="34">
        <v>589</v>
      </c>
      <c r="C16706" s="34">
        <v>667</v>
      </c>
      <c r="D16706" s="34">
        <v>644</v>
      </c>
      <c r="E16706" s="34">
        <v>689</v>
      </c>
      <c r="F16706" s="34">
        <v>608</v>
      </c>
      <c r="G16706" s="34">
        <v>662</v>
      </c>
      <c r="H16706" s="34">
        <v>777</v>
      </c>
      <c r="I16706" s="34">
        <v>648</v>
      </c>
      <c r="J16706" s="34">
        <v>718</v>
      </c>
      <c r="K16706" s="34">
        <v>552</v>
      </c>
      <c r="L16706" s="34">
        <v>616</v>
      </c>
      <c r="M16706" s="34">
        <v>479</v>
      </c>
    </row>
    <row r="16707" spans="1:13" x14ac:dyDescent="0.2">
      <c r="A16707" s="34" t="s">
        <v>117601</v>
      </c>
      <c r="B16707" s="34">
        <v>207</v>
      </c>
      <c r="C16707" s="34">
        <v>304</v>
      </c>
      <c r="D16707" s="34">
        <v>306</v>
      </c>
      <c r="E16707" s="34">
        <v>417</v>
      </c>
      <c r="F16707" s="34">
        <v>265</v>
      </c>
      <c r="G16707" s="34">
        <v>334</v>
      </c>
      <c r="H16707" s="34">
        <v>338</v>
      </c>
      <c r="I16707" s="34">
        <v>358</v>
      </c>
      <c r="J16707" s="34">
        <v>266</v>
      </c>
      <c r="K16707" s="34">
        <v>350</v>
      </c>
      <c r="L16707" s="34">
        <v>311</v>
      </c>
      <c r="M16707" s="34">
        <v>266</v>
      </c>
    </row>
    <row r="16708" spans="1:13" x14ac:dyDescent="0.2">
      <c r="A16708" s="34" t="s">
        <v>117602</v>
      </c>
      <c r="B16708" s="34">
        <v>279</v>
      </c>
      <c r="C16708" s="34">
        <v>363</v>
      </c>
      <c r="D16708" s="34">
        <v>309</v>
      </c>
      <c r="E16708" s="34">
        <v>333</v>
      </c>
      <c r="F16708" s="34">
        <v>321</v>
      </c>
      <c r="G16708" s="34">
        <v>316</v>
      </c>
      <c r="H16708" s="34">
        <v>323</v>
      </c>
      <c r="I16708" s="34">
        <v>264</v>
      </c>
      <c r="J16708" s="34">
        <v>358</v>
      </c>
      <c r="K16708" s="34">
        <v>238</v>
      </c>
      <c r="L16708" s="34">
        <v>314</v>
      </c>
      <c r="M16708" s="34">
        <v>255</v>
      </c>
    </row>
    <row r="16709" spans="1:13" x14ac:dyDescent="0.2">
      <c r="A16709" s="34" t="s">
        <v>117603</v>
      </c>
      <c r="B16709" s="34">
        <v>405</v>
      </c>
      <c r="C16709" s="34">
        <v>425</v>
      </c>
      <c r="D16709" s="34">
        <v>433</v>
      </c>
      <c r="E16709" s="34">
        <v>406</v>
      </c>
      <c r="F16709" s="34">
        <v>438</v>
      </c>
      <c r="G16709" s="34">
        <v>406</v>
      </c>
      <c r="H16709" s="34">
        <v>457</v>
      </c>
      <c r="I16709" s="34">
        <v>376</v>
      </c>
      <c r="J16709" s="34">
        <v>489</v>
      </c>
      <c r="K16709" s="34">
        <v>327</v>
      </c>
      <c r="L16709" s="34">
        <v>449</v>
      </c>
      <c r="M16709" s="34">
        <v>330</v>
      </c>
    </row>
    <row r="16710" spans="1:13" x14ac:dyDescent="0.2">
      <c r="A16710" s="34" t="s">
        <v>117604</v>
      </c>
      <c r="B16710" s="34">
        <v>89</v>
      </c>
      <c r="C16710" s="34">
        <v>116</v>
      </c>
      <c r="D16710" s="34">
        <v>177</v>
      </c>
      <c r="E16710" s="34">
        <v>94</v>
      </c>
      <c r="F16710" s="34">
        <v>168</v>
      </c>
      <c r="G16710" s="34">
        <v>137</v>
      </c>
      <c r="H16710" s="34">
        <v>158</v>
      </c>
      <c r="I16710" s="34">
        <v>106</v>
      </c>
      <c r="J16710" s="34">
        <v>122</v>
      </c>
      <c r="K16710" s="34">
        <v>117</v>
      </c>
      <c r="L16710" s="34">
        <v>144</v>
      </c>
      <c r="M16710" s="34">
        <v>86</v>
      </c>
    </row>
    <row r="16711" spans="1:13" x14ac:dyDescent="0.2">
      <c r="A16711" s="34" t="s">
        <v>117605</v>
      </c>
      <c r="B16711" s="34">
        <v>241</v>
      </c>
      <c r="C16711" s="34">
        <v>255</v>
      </c>
      <c r="D16711" s="34">
        <v>315</v>
      </c>
      <c r="E16711" s="34">
        <v>239</v>
      </c>
      <c r="F16711" s="34">
        <v>199</v>
      </c>
      <c r="G16711" s="34">
        <v>206</v>
      </c>
      <c r="H16711" s="34">
        <v>295</v>
      </c>
      <c r="I16711" s="34">
        <v>223</v>
      </c>
      <c r="J16711" s="34">
        <v>236</v>
      </c>
      <c r="K16711" s="34">
        <v>201</v>
      </c>
      <c r="L16711" s="34">
        <v>269</v>
      </c>
      <c r="M16711" s="34">
        <v>195</v>
      </c>
    </row>
    <row r="16712" spans="1:13" x14ac:dyDescent="0.2">
      <c r="A16712" s="34" t="s">
        <v>117606</v>
      </c>
      <c r="B16712" s="34">
        <v>364</v>
      </c>
      <c r="C16712" s="34">
        <v>210</v>
      </c>
      <c r="D16712" s="34">
        <v>282</v>
      </c>
      <c r="E16712" s="34">
        <v>203</v>
      </c>
      <c r="F16712" s="34">
        <v>263</v>
      </c>
      <c r="G16712" s="34">
        <v>182</v>
      </c>
      <c r="H16712" s="34">
        <v>268</v>
      </c>
      <c r="I16712" s="34">
        <v>206</v>
      </c>
      <c r="J16712" s="34">
        <v>236</v>
      </c>
      <c r="K16712" s="34">
        <v>190</v>
      </c>
      <c r="L16712" s="34">
        <v>196</v>
      </c>
      <c r="M16712" s="34">
        <v>173</v>
      </c>
    </row>
    <row r="16713" spans="1:13" x14ac:dyDescent="0.2">
      <c r="A16713" s="34" t="s">
        <v>117607</v>
      </c>
      <c r="B16713" s="34">
        <v>259</v>
      </c>
      <c r="C16713" s="34">
        <v>311</v>
      </c>
      <c r="D16713" s="34">
        <v>359</v>
      </c>
      <c r="E16713" s="34">
        <v>322</v>
      </c>
      <c r="F16713" s="34">
        <v>270</v>
      </c>
      <c r="G16713" s="34">
        <v>255</v>
      </c>
      <c r="H16713" s="34">
        <v>341</v>
      </c>
      <c r="I16713" s="34">
        <v>297</v>
      </c>
      <c r="J16713" s="34">
        <v>329</v>
      </c>
      <c r="K16713" s="34">
        <v>214</v>
      </c>
      <c r="L16713" s="34">
        <v>336</v>
      </c>
      <c r="M16713" s="34">
        <v>252</v>
      </c>
    </row>
    <row r="16714" spans="1:13" x14ac:dyDescent="0.2">
      <c r="A16714" s="34" t="s">
        <v>117608</v>
      </c>
      <c r="B16714" s="34">
        <v>255</v>
      </c>
      <c r="C16714" s="34">
        <v>271</v>
      </c>
      <c r="D16714" s="34">
        <v>280</v>
      </c>
      <c r="E16714" s="34">
        <v>304</v>
      </c>
      <c r="F16714" s="34">
        <v>260</v>
      </c>
      <c r="G16714" s="34">
        <v>225</v>
      </c>
      <c r="H16714" s="34">
        <v>326</v>
      </c>
      <c r="I16714" s="34">
        <v>297</v>
      </c>
      <c r="J16714" s="34">
        <v>266</v>
      </c>
      <c r="K16714" s="34">
        <v>251</v>
      </c>
      <c r="L16714" s="34">
        <v>228</v>
      </c>
      <c r="M16714" s="34">
        <v>191</v>
      </c>
    </row>
    <row r="16715" spans="1:13" x14ac:dyDescent="0.2">
      <c r="A16715" s="34" t="s">
        <v>117609</v>
      </c>
      <c r="B16715" s="34">
        <v>171</v>
      </c>
      <c r="C16715" s="34">
        <v>224</v>
      </c>
      <c r="D16715" s="34">
        <v>203</v>
      </c>
      <c r="E16715" s="34">
        <v>191</v>
      </c>
      <c r="F16715" s="34">
        <v>153</v>
      </c>
      <c r="G16715" s="34">
        <v>176</v>
      </c>
      <c r="H16715" s="34">
        <v>184</v>
      </c>
      <c r="I16715" s="34">
        <v>187</v>
      </c>
      <c r="J16715" s="34">
        <v>216</v>
      </c>
      <c r="K16715" s="34">
        <v>185</v>
      </c>
      <c r="L16715" s="34">
        <v>180</v>
      </c>
      <c r="M16715" s="34">
        <v>159</v>
      </c>
    </row>
    <row r="16716" spans="1:13" x14ac:dyDescent="0.2">
      <c r="A16716" s="34" t="s">
        <v>117610</v>
      </c>
      <c r="B16716" s="34">
        <v>318</v>
      </c>
      <c r="C16716" s="34">
        <v>357</v>
      </c>
      <c r="D16716" s="34">
        <v>384</v>
      </c>
      <c r="E16716" s="34">
        <v>315</v>
      </c>
      <c r="F16716" s="34">
        <v>355</v>
      </c>
      <c r="G16716" s="34">
        <v>330</v>
      </c>
      <c r="H16716" s="34">
        <v>355</v>
      </c>
      <c r="I16716" s="34">
        <v>345</v>
      </c>
      <c r="J16716" s="34">
        <v>421</v>
      </c>
      <c r="K16716" s="34">
        <v>262</v>
      </c>
      <c r="L16716" s="34">
        <v>360</v>
      </c>
      <c r="M16716" s="34">
        <v>245</v>
      </c>
    </row>
    <row r="16717" spans="1:13" x14ac:dyDescent="0.2">
      <c r="A16717" s="34" t="s">
        <v>117611</v>
      </c>
      <c r="B16717" s="34">
        <v>423</v>
      </c>
      <c r="C16717" s="34">
        <v>406</v>
      </c>
      <c r="D16717" s="34">
        <v>498</v>
      </c>
      <c r="E16717" s="34">
        <v>443</v>
      </c>
      <c r="F16717" s="34">
        <v>494</v>
      </c>
      <c r="G16717" s="34">
        <v>362</v>
      </c>
      <c r="H16717" s="34">
        <v>461</v>
      </c>
      <c r="I16717" s="34">
        <v>442</v>
      </c>
      <c r="J16717" s="34">
        <v>492</v>
      </c>
      <c r="K16717" s="34">
        <v>355</v>
      </c>
      <c r="L16717" s="34">
        <v>489</v>
      </c>
      <c r="M16717" s="34">
        <v>327</v>
      </c>
    </row>
    <row r="16718" spans="1:13" x14ac:dyDescent="0.2">
      <c r="A16718" s="34" t="s">
        <v>117612</v>
      </c>
      <c r="B16718" s="34">
        <v>105</v>
      </c>
      <c r="C16718" s="34">
        <v>145</v>
      </c>
      <c r="D16718" s="34">
        <v>156</v>
      </c>
      <c r="E16718" s="34">
        <v>181</v>
      </c>
      <c r="F16718" s="34">
        <v>157</v>
      </c>
      <c r="G16718" s="34">
        <v>139</v>
      </c>
      <c r="H16718" s="34">
        <v>174</v>
      </c>
      <c r="I16718" s="34">
        <v>172</v>
      </c>
      <c r="J16718" s="34">
        <v>146</v>
      </c>
      <c r="K16718" s="34">
        <v>144</v>
      </c>
      <c r="L16718" s="34">
        <v>160</v>
      </c>
      <c r="M16718" s="34">
        <v>126</v>
      </c>
    </row>
    <row r="16719" spans="1:13" x14ac:dyDescent="0.2">
      <c r="A16719" s="34" t="s">
        <v>117613</v>
      </c>
      <c r="B16719" s="34">
        <v>293</v>
      </c>
      <c r="C16719" s="34">
        <v>292</v>
      </c>
      <c r="D16719" s="34">
        <v>272</v>
      </c>
      <c r="E16719" s="34">
        <v>298</v>
      </c>
      <c r="F16719" s="34">
        <v>275</v>
      </c>
      <c r="G16719" s="34">
        <v>246</v>
      </c>
      <c r="H16719" s="34">
        <v>313</v>
      </c>
      <c r="I16719" s="34">
        <v>286</v>
      </c>
      <c r="J16719" s="34">
        <v>309</v>
      </c>
      <c r="K16719" s="34">
        <v>195</v>
      </c>
      <c r="L16719" s="34">
        <v>299</v>
      </c>
      <c r="M16719" s="34">
        <v>224</v>
      </c>
    </row>
    <row r="16720" spans="1:13" x14ac:dyDescent="0.2">
      <c r="A16720" s="34" t="s">
        <v>117614</v>
      </c>
      <c r="B16720" s="34">
        <v>364</v>
      </c>
      <c r="C16720" s="34">
        <v>415</v>
      </c>
      <c r="D16720" s="34">
        <v>399</v>
      </c>
      <c r="E16720" s="34">
        <v>386</v>
      </c>
      <c r="F16720" s="34">
        <v>330</v>
      </c>
      <c r="G16720" s="34">
        <v>332</v>
      </c>
      <c r="H16720" s="34">
        <v>397</v>
      </c>
      <c r="I16720" s="34">
        <v>385</v>
      </c>
      <c r="J16720" s="34">
        <v>405</v>
      </c>
      <c r="K16720" s="34">
        <v>308</v>
      </c>
      <c r="L16720" s="34">
        <v>419</v>
      </c>
      <c r="M16720" s="34">
        <v>264</v>
      </c>
    </row>
    <row r="16721" spans="1:13" x14ac:dyDescent="0.2">
      <c r="A16721" s="34" t="s">
        <v>117615</v>
      </c>
      <c r="B16721" s="34">
        <v>490</v>
      </c>
      <c r="C16721" s="34">
        <v>462</v>
      </c>
      <c r="D16721" s="34">
        <v>541</v>
      </c>
      <c r="E16721" s="34">
        <v>519</v>
      </c>
      <c r="F16721" s="34">
        <v>495</v>
      </c>
      <c r="G16721" s="34">
        <v>421</v>
      </c>
      <c r="H16721" s="34">
        <v>524</v>
      </c>
      <c r="I16721" s="34">
        <v>425</v>
      </c>
      <c r="J16721" s="34">
        <v>547</v>
      </c>
      <c r="K16721" s="34">
        <v>404</v>
      </c>
      <c r="L16721" s="34">
        <v>571</v>
      </c>
      <c r="M16721" s="34">
        <v>392</v>
      </c>
    </row>
    <row r="16722" spans="1:13" x14ac:dyDescent="0.2">
      <c r="A16722" s="34" t="s">
        <v>117616</v>
      </c>
      <c r="B16722" s="34">
        <v>319</v>
      </c>
      <c r="C16722" s="34">
        <v>432</v>
      </c>
      <c r="D16722" s="34">
        <v>497</v>
      </c>
      <c r="E16722" s="34">
        <v>495</v>
      </c>
      <c r="F16722" s="34">
        <v>387</v>
      </c>
      <c r="G16722" s="34">
        <v>350</v>
      </c>
      <c r="H16722" s="34">
        <v>417</v>
      </c>
      <c r="I16722" s="34">
        <v>389</v>
      </c>
      <c r="J16722" s="34">
        <v>418</v>
      </c>
      <c r="K16722" s="34">
        <v>297</v>
      </c>
      <c r="L16722" s="34">
        <v>360</v>
      </c>
      <c r="M16722" s="34">
        <v>310</v>
      </c>
    </row>
    <row r="16723" spans="1:13" x14ac:dyDescent="0.2">
      <c r="A16723" s="34" t="s">
        <v>117617</v>
      </c>
      <c r="B16723" s="34">
        <v>809</v>
      </c>
      <c r="C16723" s="34">
        <v>845</v>
      </c>
      <c r="D16723" s="34">
        <v>890</v>
      </c>
      <c r="E16723" s="34">
        <v>939</v>
      </c>
      <c r="F16723" s="34">
        <v>824</v>
      </c>
      <c r="G16723" s="34">
        <v>713</v>
      </c>
      <c r="H16723" s="34">
        <v>953</v>
      </c>
      <c r="I16723" s="34">
        <v>803</v>
      </c>
      <c r="J16723" s="34">
        <v>995</v>
      </c>
      <c r="K16723" s="34">
        <v>579</v>
      </c>
      <c r="L16723" s="34">
        <v>885</v>
      </c>
      <c r="M16723" s="34">
        <v>626</v>
      </c>
    </row>
    <row r="16724" spans="1:13" x14ac:dyDescent="0.2">
      <c r="A16724" s="34" t="s">
        <v>117618</v>
      </c>
      <c r="B16724" s="34">
        <v>1255</v>
      </c>
      <c r="C16724" s="34">
        <v>1231</v>
      </c>
      <c r="D16724" s="34">
        <v>1289</v>
      </c>
      <c r="E16724" s="34">
        <v>1267</v>
      </c>
      <c r="F16724" s="34">
        <v>1262</v>
      </c>
      <c r="G16724" s="34">
        <v>1124</v>
      </c>
      <c r="H16724" s="34">
        <v>1400</v>
      </c>
      <c r="I16724" s="34">
        <v>1193</v>
      </c>
      <c r="J16724" s="34">
        <v>1388</v>
      </c>
      <c r="K16724" s="34">
        <v>1076</v>
      </c>
      <c r="L16724" s="34">
        <v>1332</v>
      </c>
      <c r="M16724" s="34">
        <v>988</v>
      </c>
    </row>
    <row r="16725" spans="1:13" x14ac:dyDescent="0.2">
      <c r="A16725" s="34" t="s">
        <v>117619</v>
      </c>
      <c r="B16725" s="34">
        <v>518</v>
      </c>
      <c r="C16725" s="34">
        <v>598</v>
      </c>
      <c r="D16725" s="34">
        <v>566</v>
      </c>
      <c r="E16725" s="34">
        <v>613</v>
      </c>
      <c r="F16725" s="34">
        <v>481</v>
      </c>
      <c r="G16725" s="34">
        <v>555</v>
      </c>
      <c r="H16725" s="34">
        <v>620</v>
      </c>
      <c r="I16725" s="34">
        <v>530</v>
      </c>
      <c r="J16725" s="34">
        <v>665</v>
      </c>
      <c r="K16725" s="34">
        <v>492</v>
      </c>
      <c r="L16725" s="34">
        <v>485</v>
      </c>
      <c r="M16725" s="34">
        <v>450</v>
      </c>
    </row>
    <row r="16726" spans="1:13" x14ac:dyDescent="0.2">
      <c r="A16726" s="34" t="s">
        <v>117620</v>
      </c>
      <c r="B16726" s="34">
        <v>578</v>
      </c>
      <c r="C16726" s="34">
        <v>502</v>
      </c>
      <c r="D16726" s="34">
        <v>601</v>
      </c>
      <c r="E16726" s="34">
        <v>564</v>
      </c>
      <c r="F16726" s="34">
        <v>469</v>
      </c>
      <c r="G16726" s="34">
        <v>458</v>
      </c>
      <c r="H16726" s="34">
        <v>527</v>
      </c>
      <c r="I16726" s="34">
        <v>497</v>
      </c>
      <c r="J16726" s="34">
        <v>583</v>
      </c>
      <c r="K16726" s="34">
        <v>466</v>
      </c>
      <c r="L16726" s="34">
        <v>520</v>
      </c>
      <c r="M16726" s="34">
        <v>369</v>
      </c>
    </row>
    <row r="16727" spans="1:13" x14ac:dyDescent="0.2">
      <c r="A16727" s="34" t="s">
        <v>117621</v>
      </c>
      <c r="B16727" s="34">
        <v>702</v>
      </c>
      <c r="C16727" s="34">
        <v>664</v>
      </c>
      <c r="D16727" s="34">
        <v>700</v>
      </c>
      <c r="E16727" s="34">
        <v>691</v>
      </c>
      <c r="F16727" s="34">
        <v>661</v>
      </c>
      <c r="G16727" s="34">
        <v>675</v>
      </c>
      <c r="H16727" s="34">
        <v>739</v>
      </c>
      <c r="I16727" s="34">
        <v>631</v>
      </c>
      <c r="J16727" s="34">
        <v>729</v>
      </c>
      <c r="K16727" s="34">
        <v>546</v>
      </c>
      <c r="L16727" s="34">
        <v>729</v>
      </c>
      <c r="M16727" s="34">
        <v>561</v>
      </c>
    </row>
    <row r="16728" spans="1:13" x14ac:dyDescent="0.2">
      <c r="A16728" s="34" t="s">
        <v>117622</v>
      </c>
      <c r="B16728" s="34">
        <v>297</v>
      </c>
      <c r="C16728" s="34">
        <v>417</v>
      </c>
      <c r="D16728" s="34">
        <v>335</v>
      </c>
      <c r="E16728" s="34">
        <v>369</v>
      </c>
      <c r="F16728" s="34">
        <v>377</v>
      </c>
      <c r="G16728" s="34">
        <v>316</v>
      </c>
      <c r="H16728" s="34">
        <v>373</v>
      </c>
      <c r="I16728" s="34">
        <v>352</v>
      </c>
      <c r="J16728" s="34">
        <v>455</v>
      </c>
      <c r="K16728" s="34">
        <v>323</v>
      </c>
      <c r="L16728" s="34">
        <v>335</v>
      </c>
      <c r="M16728" s="34">
        <v>284</v>
      </c>
    </row>
    <row r="16729" spans="1:13" x14ac:dyDescent="0.2">
      <c r="A16729" s="34" t="s">
        <v>117623</v>
      </c>
      <c r="B16729" s="34">
        <v>262</v>
      </c>
      <c r="C16729" s="34">
        <v>359</v>
      </c>
      <c r="D16729" s="34">
        <v>303</v>
      </c>
      <c r="E16729" s="34">
        <v>364</v>
      </c>
      <c r="F16729" s="34">
        <v>345</v>
      </c>
      <c r="G16729" s="34">
        <v>300</v>
      </c>
      <c r="H16729" s="34">
        <v>356</v>
      </c>
      <c r="I16729" s="34">
        <v>325</v>
      </c>
      <c r="J16729" s="34">
        <v>338</v>
      </c>
      <c r="K16729" s="34">
        <v>272</v>
      </c>
      <c r="L16729" s="34">
        <v>392</v>
      </c>
      <c r="M16729" s="34">
        <v>292</v>
      </c>
    </row>
    <row r="16730" spans="1:13" x14ac:dyDescent="0.2">
      <c r="A16730" s="34" t="s">
        <v>117624</v>
      </c>
      <c r="B16730" s="34">
        <v>238</v>
      </c>
      <c r="C16730" s="34">
        <v>263</v>
      </c>
      <c r="D16730" s="34">
        <v>306</v>
      </c>
      <c r="E16730" s="34">
        <v>247</v>
      </c>
      <c r="F16730" s="34">
        <v>292</v>
      </c>
      <c r="G16730" s="34">
        <v>268</v>
      </c>
      <c r="H16730" s="34">
        <v>292</v>
      </c>
      <c r="I16730" s="34">
        <v>220</v>
      </c>
      <c r="J16730" s="34">
        <v>326</v>
      </c>
      <c r="K16730" s="34">
        <v>255</v>
      </c>
      <c r="L16730" s="34">
        <v>311</v>
      </c>
      <c r="M16730" s="34">
        <v>170</v>
      </c>
    </row>
    <row r="16731" spans="1:13" x14ac:dyDescent="0.2">
      <c r="A16731" s="34" t="s">
        <v>117625</v>
      </c>
      <c r="B16731" s="34">
        <v>195</v>
      </c>
      <c r="C16731" s="34">
        <v>287</v>
      </c>
      <c r="D16731" s="34">
        <v>275</v>
      </c>
      <c r="E16731" s="34">
        <v>282</v>
      </c>
      <c r="F16731" s="34">
        <v>259</v>
      </c>
      <c r="G16731" s="34">
        <v>269</v>
      </c>
      <c r="H16731" s="34">
        <v>261</v>
      </c>
      <c r="I16731" s="34">
        <v>273</v>
      </c>
      <c r="J16731" s="34">
        <v>220</v>
      </c>
      <c r="K16731" s="34">
        <v>198</v>
      </c>
      <c r="L16731" s="34">
        <v>223</v>
      </c>
      <c r="M16731" s="34">
        <v>231</v>
      </c>
    </row>
    <row r="16732" spans="1:13" x14ac:dyDescent="0.2">
      <c r="A16732" s="34" t="s">
        <v>117626</v>
      </c>
      <c r="B16732" s="34">
        <v>501</v>
      </c>
      <c r="C16732" s="34">
        <v>526</v>
      </c>
      <c r="D16732" s="34">
        <v>622</v>
      </c>
      <c r="E16732" s="34">
        <v>569</v>
      </c>
      <c r="F16732" s="34">
        <v>574</v>
      </c>
      <c r="G16732" s="34">
        <v>495</v>
      </c>
      <c r="H16732" s="34">
        <v>595</v>
      </c>
      <c r="I16732" s="34">
        <v>564</v>
      </c>
      <c r="J16732" s="34">
        <v>585</v>
      </c>
      <c r="K16732" s="34">
        <v>427</v>
      </c>
      <c r="L16732" s="34">
        <v>543</v>
      </c>
      <c r="M16732" s="34">
        <v>428</v>
      </c>
    </row>
    <row r="16733" spans="1:13" x14ac:dyDescent="0.2">
      <c r="A16733" s="34" t="s">
        <v>117627</v>
      </c>
      <c r="B16733" s="34">
        <v>249</v>
      </c>
      <c r="C16733" s="34">
        <v>321</v>
      </c>
      <c r="D16733" s="34">
        <v>298</v>
      </c>
      <c r="E16733" s="34">
        <v>293</v>
      </c>
      <c r="F16733" s="34">
        <v>296</v>
      </c>
      <c r="G16733" s="34">
        <v>274</v>
      </c>
      <c r="H16733" s="34">
        <v>333</v>
      </c>
      <c r="I16733" s="34">
        <v>232</v>
      </c>
      <c r="J16733" s="34">
        <v>321</v>
      </c>
      <c r="K16733" s="34">
        <v>231</v>
      </c>
      <c r="L16733" s="34">
        <v>284</v>
      </c>
      <c r="M16733" s="34">
        <v>167</v>
      </c>
    </row>
    <row r="16734" spans="1:13" x14ac:dyDescent="0.2">
      <c r="A16734" s="34" t="s">
        <v>117628</v>
      </c>
      <c r="B16734" s="34">
        <v>242</v>
      </c>
      <c r="C16734" s="34">
        <v>222</v>
      </c>
      <c r="D16734" s="34">
        <v>252</v>
      </c>
      <c r="E16734" s="34">
        <v>231</v>
      </c>
      <c r="F16734" s="34">
        <v>233</v>
      </c>
      <c r="G16734" s="34">
        <v>193</v>
      </c>
      <c r="H16734" s="34">
        <v>252</v>
      </c>
      <c r="I16734" s="34">
        <v>181</v>
      </c>
      <c r="J16734" s="34">
        <v>247</v>
      </c>
      <c r="K16734" s="34">
        <v>191</v>
      </c>
      <c r="L16734" s="34">
        <v>240</v>
      </c>
      <c r="M16734" s="34">
        <v>177</v>
      </c>
    </row>
    <row r="16735" spans="1:13" x14ac:dyDescent="0.2">
      <c r="A16735" s="34" t="s">
        <v>117629</v>
      </c>
      <c r="B16735" s="34">
        <v>879</v>
      </c>
      <c r="C16735" s="34">
        <v>815</v>
      </c>
      <c r="D16735" s="34">
        <v>892</v>
      </c>
      <c r="E16735" s="34">
        <v>1002</v>
      </c>
      <c r="F16735" s="34">
        <v>805</v>
      </c>
      <c r="G16735" s="34">
        <v>811</v>
      </c>
      <c r="H16735" s="34">
        <v>1008</v>
      </c>
      <c r="I16735" s="34">
        <v>864</v>
      </c>
      <c r="J16735" s="34">
        <v>926</v>
      </c>
      <c r="K16735" s="34">
        <v>768</v>
      </c>
      <c r="L16735" s="34">
        <v>874</v>
      </c>
      <c r="M16735" s="34">
        <v>658</v>
      </c>
    </row>
    <row r="16736" spans="1:13" x14ac:dyDescent="0.2">
      <c r="A16736" s="34" t="s">
        <v>117630</v>
      </c>
      <c r="B16736" s="34">
        <v>254</v>
      </c>
      <c r="C16736" s="34">
        <v>253</v>
      </c>
      <c r="D16736" s="34">
        <v>292</v>
      </c>
      <c r="E16736" s="34">
        <v>280</v>
      </c>
      <c r="F16736" s="34">
        <v>279</v>
      </c>
      <c r="G16736" s="34">
        <v>245</v>
      </c>
      <c r="H16736" s="34">
        <v>343</v>
      </c>
      <c r="I16736" s="34">
        <v>258</v>
      </c>
      <c r="J16736" s="34">
        <v>292</v>
      </c>
      <c r="K16736" s="34">
        <v>175</v>
      </c>
      <c r="L16736" s="34">
        <v>232</v>
      </c>
      <c r="M16736" s="34">
        <v>162</v>
      </c>
    </row>
    <row r="16737" spans="1:13" x14ac:dyDescent="0.2">
      <c r="A16737" s="34" t="s">
        <v>117631</v>
      </c>
      <c r="B16737" s="34">
        <v>548</v>
      </c>
      <c r="C16737" s="34">
        <v>498</v>
      </c>
      <c r="D16737" s="34">
        <v>572</v>
      </c>
      <c r="E16737" s="34">
        <v>477</v>
      </c>
      <c r="F16737" s="34">
        <v>519</v>
      </c>
      <c r="G16737" s="34">
        <v>479</v>
      </c>
      <c r="H16737" s="34">
        <v>612</v>
      </c>
      <c r="I16737" s="34">
        <v>531</v>
      </c>
      <c r="J16737" s="34">
        <v>509</v>
      </c>
      <c r="K16737" s="34">
        <v>420</v>
      </c>
      <c r="L16737" s="34">
        <v>478</v>
      </c>
      <c r="M16737" s="34">
        <v>353</v>
      </c>
    </row>
    <row r="16738" spans="1:13" x14ac:dyDescent="0.2">
      <c r="A16738" s="34" t="s">
        <v>117632</v>
      </c>
      <c r="B16738" s="34">
        <v>170</v>
      </c>
      <c r="C16738" s="34">
        <v>243</v>
      </c>
      <c r="D16738" s="34">
        <v>174</v>
      </c>
      <c r="E16738" s="34">
        <v>244</v>
      </c>
      <c r="F16738" s="34">
        <v>192</v>
      </c>
      <c r="G16738" s="34">
        <v>194</v>
      </c>
      <c r="H16738" s="34">
        <v>173</v>
      </c>
      <c r="I16738" s="34">
        <v>252</v>
      </c>
      <c r="J16738" s="34">
        <v>178</v>
      </c>
      <c r="K16738" s="34">
        <v>169</v>
      </c>
      <c r="L16738" s="34">
        <v>144</v>
      </c>
      <c r="M16738" s="34">
        <v>146</v>
      </c>
    </row>
    <row r="16739" spans="1:13" x14ac:dyDescent="0.2">
      <c r="A16739" s="34" t="s">
        <v>117633</v>
      </c>
      <c r="B16739" s="34">
        <v>636</v>
      </c>
      <c r="C16739" s="34">
        <v>701</v>
      </c>
      <c r="D16739" s="34">
        <v>781</v>
      </c>
      <c r="E16739" s="34">
        <v>781</v>
      </c>
      <c r="F16739" s="34">
        <v>706</v>
      </c>
      <c r="G16739" s="34">
        <v>671</v>
      </c>
      <c r="H16739" s="34">
        <v>818</v>
      </c>
      <c r="I16739" s="34">
        <v>719</v>
      </c>
      <c r="J16739" s="34">
        <v>806</v>
      </c>
      <c r="K16739" s="34">
        <v>605</v>
      </c>
      <c r="L16739" s="34">
        <v>686</v>
      </c>
      <c r="M16739" s="34">
        <v>521</v>
      </c>
    </row>
    <row r="16740" spans="1:13" x14ac:dyDescent="0.2">
      <c r="A16740" s="34" t="s">
        <v>117634</v>
      </c>
      <c r="B16740" s="34">
        <v>524</v>
      </c>
      <c r="C16740" s="34">
        <v>609</v>
      </c>
      <c r="D16740" s="34">
        <v>619</v>
      </c>
      <c r="E16740" s="34">
        <v>703</v>
      </c>
      <c r="F16740" s="34">
        <v>587</v>
      </c>
      <c r="G16740" s="34">
        <v>596</v>
      </c>
      <c r="H16740" s="34">
        <v>639</v>
      </c>
      <c r="I16740" s="34">
        <v>689</v>
      </c>
      <c r="J16740" s="34">
        <v>619</v>
      </c>
      <c r="K16740" s="34">
        <v>476</v>
      </c>
      <c r="L16740" s="34">
        <v>620</v>
      </c>
      <c r="M16740" s="34">
        <v>452</v>
      </c>
    </row>
    <row r="16741" spans="1:13" x14ac:dyDescent="0.2">
      <c r="A16741" s="34" t="s">
        <v>117635</v>
      </c>
      <c r="B16741" s="34">
        <v>670</v>
      </c>
      <c r="C16741" s="34">
        <v>739</v>
      </c>
      <c r="D16741" s="34">
        <v>954</v>
      </c>
      <c r="E16741" s="34">
        <v>768</v>
      </c>
      <c r="F16741" s="34">
        <v>827</v>
      </c>
      <c r="G16741" s="34">
        <v>721</v>
      </c>
      <c r="H16741" s="34">
        <v>889</v>
      </c>
      <c r="I16741" s="34">
        <v>710</v>
      </c>
      <c r="J16741" s="34">
        <v>892</v>
      </c>
      <c r="K16741" s="34">
        <v>621</v>
      </c>
      <c r="L16741" s="34">
        <v>810</v>
      </c>
      <c r="M16741" s="34">
        <v>630</v>
      </c>
    </row>
    <row r="16742" spans="1:13" x14ac:dyDescent="0.2">
      <c r="A16742" s="34" t="s">
        <v>117636</v>
      </c>
      <c r="B16742" s="34">
        <v>571</v>
      </c>
      <c r="C16742" s="34">
        <v>531</v>
      </c>
      <c r="D16742" s="34">
        <v>540</v>
      </c>
      <c r="E16742" s="34">
        <v>594</v>
      </c>
      <c r="F16742" s="34">
        <v>547</v>
      </c>
      <c r="G16742" s="34">
        <v>522</v>
      </c>
      <c r="H16742" s="34">
        <v>581</v>
      </c>
      <c r="I16742" s="34">
        <v>558</v>
      </c>
      <c r="J16742" s="34">
        <v>601</v>
      </c>
      <c r="K16742" s="34">
        <v>516</v>
      </c>
      <c r="L16742" s="34">
        <v>602</v>
      </c>
      <c r="M16742" s="34">
        <v>426</v>
      </c>
    </row>
    <row r="16743" spans="1:13" x14ac:dyDescent="0.2">
      <c r="A16743" s="34" t="s">
        <v>117637</v>
      </c>
      <c r="B16743" s="34">
        <v>1034</v>
      </c>
      <c r="C16743" s="34">
        <v>964</v>
      </c>
      <c r="D16743" s="34">
        <v>1013</v>
      </c>
      <c r="E16743" s="34">
        <v>1223</v>
      </c>
      <c r="F16743" s="34">
        <v>975</v>
      </c>
      <c r="G16743" s="34">
        <v>992</v>
      </c>
      <c r="H16743" s="34">
        <v>1170</v>
      </c>
      <c r="I16743" s="34">
        <v>1090</v>
      </c>
      <c r="J16743" s="34">
        <v>1098</v>
      </c>
      <c r="K16743" s="34">
        <v>928</v>
      </c>
      <c r="L16743" s="34">
        <v>1153</v>
      </c>
      <c r="M16743" s="34">
        <v>830</v>
      </c>
    </row>
    <row r="16744" spans="1:13" x14ac:dyDescent="0.2">
      <c r="A16744" s="34" t="s">
        <v>117638</v>
      </c>
      <c r="B16744" s="34">
        <v>464</v>
      </c>
      <c r="C16744" s="34">
        <v>480</v>
      </c>
      <c r="D16744" s="34">
        <v>553</v>
      </c>
      <c r="E16744" s="34">
        <v>529</v>
      </c>
      <c r="F16744" s="34">
        <v>461</v>
      </c>
      <c r="G16744" s="34">
        <v>563</v>
      </c>
      <c r="H16744" s="34">
        <v>546</v>
      </c>
      <c r="I16744" s="34">
        <v>519</v>
      </c>
      <c r="J16744" s="34">
        <v>556</v>
      </c>
      <c r="K16744" s="34">
        <v>406</v>
      </c>
      <c r="L16744" s="34">
        <v>422</v>
      </c>
      <c r="M16744" s="34">
        <v>404</v>
      </c>
    </row>
    <row r="16745" spans="1:13" x14ac:dyDescent="0.2">
      <c r="A16745" s="34" t="s">
        <v>117639</v>
      </c>
      <c r="B16745" s="34">
        <v>858</v>
      </c>
      <c r="C16745" s="34">
        <v>1180</v>
      </c>
      <c r="D16745" s="34">
        <v>1066</v>
      </c>
      <c r="E16745" s="34">
        <v>1232</v>
      </c>
      <c r="F16745" s="34">
        <v>896</v>
      </c>
      <c r="G16745" s="34">
        <v>1123</v>
      </c>
      <c r="H16745" s="34">
        <v>1018</v>
      </c>
      <c r="I16745" s="34">
        <v>1111</v>
      </c>
      <c r="J16745" s="34">
        <v>941</v>
      </c>
      <c r="K16745" s="34">
        <v>856</v>
      </c>
      <c r="L16745" s="34">
        <v>930</v>
      </c>
      <c r="M16745" s="34">
        <v>834</v>
      </c>
    </row>
    <row r="16746" spans="1:13" x14ac:dyDescent="0.2">
      <c r="A16746" s="34" t="s">
        <v>117640</v>
      </c>
      <c r="B16746" s="34">
        <v>621</v>
      </c>
      <c r="C16746" s="34">
        <v>559</v>
      </c>
      <c r="D16746" s="34">
        <v>690</v>
      </c>
      <c r="E16746" s="34">
        <v>556</v>
      </c>
      <c r="F16746" s="34">
        <v>564</v>
      </c>
      <c r="G16746" s="34">
        <v>557</v>
      </c>
      <c r="H16746" s="34">
        <v>760</v>
      </c>
      <c r="I16746" s="34">
        <v>571</v>
      </c>
      <c r="J16746" s="34">
        <v>691</v>
      </c>
      <c r="K16746" s="34">
        <v>459</v>
      </c>
      <c r="L16746" s="34">
        <v>684</v>
      </c>
      <c r="M16746" s="34">
        <v>415</v>
      </c>
    </row>
    <row r="16747" spans="1:13" x14ac:dyDescent="0.2">
      <c r="A16747" s="34" t="s">
        <v>117641</v>
      </c>
      <c r="B16747" s="34">
        <v>513</v>
      </c>
      <c r="C16747" s="34">
        <v>536</v>
      </c>
      <c r="D16747" s="34">
        <v>624</v>
      </c>
      <c r="E16747" s="34">
        <v>588</v>
      </c>
      <c r="F16747" s="34">
        <v>626</v>
      </c>
      <c r="G16747" s="34">
        <v>551</v>
      </c>
      <c r="H16747" s="34">
        <v>753</v>
      </c>
      <c r="I16747" s="34">
        <v>631</v>
      </c>
      <c r="J16747" s="34">
        <v>797</v>
      </c>
      <c r="K16747" s="34">
        <v>435</v>
      </c>
      <c r="L16747" s="34">
        <v>645</v>
      </c>
      <c r="M16747" s="34">
        <v>432</v>
      </c>
    </row>
    <row r="16748" spans="1:13" x14ac:dyDescent="0.2">
      <c r="A16748" s="34" t="s">
        <v>117642</v>
      </c>
      <c r="B16748" s="34">
        <v>356</v>
      </c>
      <c r="C16748" s="34">
        <v>599</v>
      </c>
      <c r="D16748" s="34">
        <v>356</v>
      </c>
      <c r="E16748" s="34">
        <v>523</v>
      </c>
      <c r="F16748" s="34">
        <v>295</v>
      </c>
      <c r="G16748" s="34">
        <v>548</v>
      </c>
      <c r="H16748" s="34">
        <v>414</v>
      </c>
      <c r="I16748" s="34">
        <v>560</v>
      </c>
      <c r="J16748" s="34">
        <v>379</v>
      </c>
      <c r="K16748" s="34">
        <v>455</v>
      </c>
      <c r="L16748" s="34">
        <v>362</v>
      </c>
      <c r="M16748" s="34">
        <v>438</v>
      </c>
    </row>
    <row r="16749" spans="1:13" x14ac:dyDescent="0.2">
      <c r="A16749" s="34" t="s">
        <v>117643</v>
      </c>
      <c r="B16749" s="34">
        <v>641</v>
      </c>
      <c r="C16749" s="34">
        <v>613</v>
      </c>
      <c r="D16749" s="34">
        <v>705</v>
      </c>
      <c r="E16749" s="34">
        <v>675</v>
      </c>
      <c r="F16749" s="34">
        <v>695</v>
      </c>
      <c r="G16749" s="34">
        <v>663</v>
      </c>
      <c r="H16749" s="34">
        <v>785</v>
      </c>
      <c r="I16749" s="34">
        <v>650</v>
      </c>
      <c r="J16749" s="34">
        <v>796</v>
      </c>
      <c r="K16749" s="34">
        <v>566</v>
      </c>
      <c r="L16749" s="34">
        <v>606</v>
      </c>
      <c r="M16749" s="34">
        <v>494</v>
      </c>
    </row>
    <row r="16750" spans="1:13" x14ac:dyDescent="0.2">
      <c r="A16750" s="34" t="s">
        <v>117644</v>
      </c>
      <c r="B16750" s="34">
        <v>449</v>
      </c>
      <c r="C16750" s="34">
        <v>530</v>
      </c>
      <c r="D16750" s="34">
        <v>553</v>
      </c>
      <c r="E16750" s="34">
        <v>580</v>
      </c>
      <c r="F16750" s="34">
        <v>476</v>
      </c>
      <c r="G16750" s="34">
        <v>484</v>
      </c>
      <c r="H16750" s="34">
        <v>631</v>
      </c>
      <c r="I16750" s="34">
        <v>543</v>
      </c>
      <c r="J16750" s="34">
        <v>548</v>
      </c>
      <c r="K16750" s="34">
        <v>435</v>
      </c>
      <c r="L16750" s="34">
        <v>528</v>
      </c>
      <c r="M16750" s="34">
        <v>401</v>
      </c>
    </row>
    <row r="16751" spans="1:13" x14ac:dyDescent="0.2">
      <c r="A16751" s="34" t="s">
        <v>117645</v>
      </c>
      <c r="B16751" s="34">
        <v>683</v>
      </c>
      <c r="C16751" s="34">
        <v>710</v>
      </c>
      <c r="D16751" s="34">
        <v>797</v>
      </c>
      <c r="E16751" s="34">
        <v>796</v>
      </c>
      <c r="F16751" s="34">
        <v>634</v>
      </c>
      <c r="G16751" s="34">
        <v>609</v>
      </c>
      <c r="H16751" s="34">
        <v>767</v>
      </c>
      <c r="I16751" s="34">
        <v>624</v>
      </c>
      <c r="J16751" s="34">
        <v>922</v>
      </c>
      <c r="K16751" s="34">
        <v>552</v>
      </c>
      <c r="L16751" s="34">
        <v>740</v>
      </c>
      <c r="M16751" s="34">
        <v>472</v>
      </c>
    </row>
    <row r="16752" spans="1:13" x14ac:dyDescent="0.2">
      <c r="A16752" s="34" t="s">
        <v>117646</v>
      </c>
      <c r="B16752" s="34">
        <v>456</v>
      </c>
      <c r="C16752" s="34">
        <v>512</v>
      </c>
      <c r="D16752" s="34">
        <v>501</v>
      </c>
      <c r="E16752" s="34">
        <v>560</v>
      </c>
      <c r="F16752" s="34">
        <v>507</v>
      </c>
      <c r="G16752" s="34">
        <v>442</v>
      </c>
      <c r="H16752" s="34">
        <v>541</v>
      </c>
      <c r="I16752" s="34">
        <v>493</v>
      </c>
      <c r="J16752" s="34">
        <v>453</v>
      </c>
      <c r="K16752" s="34">
        <v>456</v>
      </c>
      <c r="L16752" s="34">
        <v>530</v>
      </c>
      <c r="M16752" s="34">
        <v>381</v>
      </c>
    </row>
    <row r="16753" spans="1:13" x14ac:dyDescent="0.2">
      <c r="A16753" s="34" t="s">
        <v>117647</v>
      </c>
      <c r="B16753" s="34">
        <v>326</v>
      </c>
      <c r="C16753" s="34">
        <v>334</v>
      </c>
      <c r="D16753" s="34">
        <v>365</v>
      </c>
      <c r="E16753" s="34">
        <v>365</v>
      </c>
      <c r="F16753" s="34">
        <v>344</v>
      </c>
      <c r="G16753" s="34">
        <v>365</v>
      </c>
      <c r="H16753" s="34">
        <v>396</v>
      </c>
      <c r="I16753" s="34">
        <v>388</v>
      </c>
      <c r="J16753" s="34">
        <v>344</v>
      </c>
      <c r="K16753" s="34">
        <v>268</v>
      </c>
      <c r="L16753" s="34">
        <v>343</v>
      </c>
      <c r="M16753" s="34">
        <v>280</v>
      </c>
    </row>
    <row r="16754" spans="1:13" x14ac:dyDescent="0.2">
      <c r="A16754" s="34" t="s">
        <v>117648</v>
      </c>
      <c r="B16754" s="34">
        <v>250</v>
      </c>
      <c r="C16754" s="34">
        <v>334</v>
      </c>
      <c r="D16754" s="34">
        <v>272</v>
      </c>
      <c r="E16754" s="34">
        <v>341</v>
      </c>
      <c r="F16754" s="34">
        <v>230</v>
      </c>
      <c r="G16754" s="34">
        <v>255</v>
      </c>
      <c r="H16754" s="34">
        <v>267</v>
      </c>
      <c r="I16754" s="34">
        <v>303</v>
      </c>
      <c r="J16754" s="34">
        <v>288</v>
      </c>
      <c r="K16754" s="34">
        <v>242</v>
      </c>
      <c r="L16754" s="34">
        <v>276</v>
      </c>
      <c r="M16754" s="34">
        <v>248</v>
      </c>
    </row>
    <row r="16755" spans="1:13" x14ac:dyDescent="0.2">
      <c r="A16755" s="34" t="s">
        <v>117649</v>
      </c>
      <c r="B16755" s="34">
        <v>347</v>
      </c>
      <c r="C16755" s="34">
        <v>404</v>
      </c>
      <c r="D16755" s="34">
        <v>379</v>
      </c>
      <c r="E16755" s="34">
        <v>428</v>
      </c>
      <c r="F16755" s="34">
        <v>264</v>
      </c>
      <c r="G16755" s="34">
        <v>366</v>
      </c>
      <c r="H16755" s="34">
        <v>424</v>
      </c>
      <c r="I16755" s="34">
        <v>387</v>
      </c>
      <c r="J16755" s="34">
        <v>367</v>
      </c>
      <c r="K16755" s="34">
        <v>320</v>
      </c>
      <c r="L16755" s="34">
        <v>381</v>
      </c>
      <c r="M16755" s="34">
        <v>258</v>
      </c>
    </row>
    <row r="16756" spans="1:13" x14ac:dyDescent="0.2">
      <c r="A16756" s="34" t="s">
        <v>117650</v>
      </c>
      <c r="B16756" s="34">
        <v>425</v>
      </c>
      <c r="C16756" s="34">
        <v>342</v>
      </c>
      <c r="D16756" s="34">
        <v>365</v>
      </c>
      <c r="E16756" s="34">
        <v>363</v>
      </c>
      <c r="F16756" s="34">
        <v>353</v>
      </c>
      <c r="G16756" s="34">
        <v>311</v>
      </c>
      <c r="H16756" s="34">
        <v>348</v>
      </c>
      <c r="I16756" s="34">
        <v>313</v>
      </c>
      <c r="J16756" s="34">
        <v>394</v>
      </c>
      <c r="K16756" s="34">
        <v>295</v>
      </c>
      <c r="L16756" s="34">
        <v>398</v>
      </c>
      <c r="M16756" s="34">
        <v>254</v>
      </c>
    </row>
    <row r="16757" spans="1:13" x14ac:dyDescent="0.2">
      <c r="A16757" s="34" t="s">
        <v>117651</v>
      </c>
      <c r="B16757" s="34">
        <v>732</v>
      </c>
      <c r="C16757" s="34">
        <v>658</v>
      </c>
      <c r="D16757" s="34">
        <v>736</v>
      </c>
      <c r="E16757" s="34">
        <v>675</v>
      </c>
      <c r="F16757" s="34">
        <v>610</v>
      </c>
      <c r="G16757" s="34">
        <v>619</v>
      </c>
      <c r="H16757" s="34">
        <v>727</v>
      </c>
      <c r="I16757" s="34">
        <v>650</v>
      </c>
      <c r="J16757" s="34">
        <v>772</v>
      </c>
      <c r="K16757" s="34">
        <v>560</v>
      </c>
      <c r="L16757" s="34">
        <v>662</v>
      </c>
      <c r="M16757" s="34">
        <v>518</v>
      </c>
    </row>
    <row r="16758" spans="1:13" x14ac:dyDescent="0.2">
      <c r="A16758" s="34" t="s">
        <v>117652</v>
      </c>
      <c r="B16758" s="34">
        <v>587</v>
      </c>
      <c r="C16758" s="34">
        <v>582</v>
      </c>
      <c r="D16758" s="34">
        <v>670</v>
      </c>
      <c r="E16758" s="34">
        <v>641</v>
      </c>
      <c r="F16758" s="34">
        <v>506</v>
      </c>
      <c r="G16758" s="34">
        <v>540</v>
      </c>
      <c r="H16758" s="34">
        <v>664</v>
      </c>
      <c r="I16758" s="34">
        <v>515</v>
      </c>
      <c r="J16758" s="34">
        <v>677</v>
      </c>
      <c r="K16758" s="34">
        <v>534</v>
      </c>
      <c r="L16758" s="34">
        <v>625</v>
      </c>
      <c r="M16758" s="34">
        <v>485</v>
      </c>
    </row>
    <row r="16759" spans="1:13" x14ac:dyDescent="0.2">
      <c r="A16759" s="34" t="s">
        <v>117653</v>
      </c>
      <c r="B16759" s="34">
        <v>437</v>
      </c>
      <c r="C16759" s="34">
        <v>403</v>
      </c>
      <c r="D16759" s="34">
        <v>407</v>
      </c>
      <c r="E16759" s="34">
        <v>411</v>
      </c>
      <c r="F16759" s="34">
        <v>354</v>
      </c>
      <c r="G16759" s="34">
        <v>374</v>
      </c>
      <c r="H16759" s="34">
        <v>369</v>
      </c>
      <c r="I16759" s="34">
        <v>415</v>
      </c>
      <c r="J16759" s="34">
        <v>468</v>
      </c>
      <c r="K16759" s="34">
        <v>407</v>
      </c>
      <c r="L16759" s="34">
        <v>356</v>
      </c>
      <c r="M16759" s="34">
        <v>347</v>
      </c>
    </row>
    <row r="16760" spans="1:13" x14ac:dyDescent="0.2">
      <c r="A16760" s="34" t="s">
        <v>117654</v>
      </c>
      <c r="B16760" s="34">
        <v>516</v>
      </c>
      <c r="C16760" s="34">
        <v>558</v>
      </c>
      <c r="D16760" s="34">
        <v>524</v>
      </c>
      <c r="E16760" s="34">
        <v>553</v>
      </c>
      <c r="F16760" s="34">
        <v>493</v>
      </c>
      <c r="G16760" s="34">
        <v>557</v>
      </c>
      <c r="H16760" s="34">
        <v>563</v>
      </c>
      <c r="I16760" s="34">
        <v>530</v>
      </c>
      <c r="J16760" s="34">
        <v>680</v>
      </c>
      <c r="K16760" s="34">
        <v>389</v>
      </c>
      <c r="L16760" s="34">
        <v>507</v>
      </c>
      <c r="M16760" s="34">
        <v>474</v>
      </c>
    </row>
    <row r="16761" spans="1:13" x14ac:dyDescent="0.2">
      <c r="A16761" s="34" t="s">
        <v>117655</v>
      </c>
      <c r="B16761" s="34">
        <v>668</v>
      </c>
      <c r="C16761" s="34">
        <v>655</v>
      </c>
      <c r="D16761" s="34">
        <v>686</v>
      </c>
      <c r="E16761" s="34">
        <v>694</v>
      </c>
      <c r="F16761" s="34">
        <v>563</v>
      </c>
      <c r="G16761" s="34">
        <v>642</v>
      </c>
      <c r="H16761" s="34">
        <v>729</v>
      </c>
      <c r="I16761" s="34">
        <v>595</v>
      </c>
      <c r="J16761" s="34">
        <v>809</v>
      </c>
      <c r="K16761" s="34">
        <v>539</v>
      </c>
      <c r="L16761" s="34">
        <v>608</v>
      </c>
      <c r="M16761" s="34">
        <v>470</v>
      </c>
    </row>
    <row r="16762" spans="1:13" x14ac:dyDescent="0.2">
      <c r="A16762" s="34" t="s">
        <v>117656</v>
      </c>
      <c r="B16762" s="34">
        <v>599</v>
      </c>
      <c r="C16762" s="34">
        <v>540</v>
      </c>
      <c r="D16762" s="34">
        <v>608</v>
      </c>
      <c r="E16762" s="34">
        <v>624</v>
      </c>
      <c r="F16762" s="34">
        <v>495</v>
      </c>
      <c r="G16762" s="34">
        <v>528</v>
      </c>
      <c r="H16762" s="34">
        <v>607</v>
      </c>
      <c r="I16762" s="34">
        <v>598</v>
      </c>
      <c r="J16762" s="34">
        <v>571</v>
      </c>
      <c r="K16762" s="34">
        <v>418</v>
      </c>
      <c r="L16762" s="34">
        <v>554</v>
      </c>
      <c r="M16762" s="34">
        <v>428</v>
      </c>
    </row>
    <row r="16763" spans="1:13" x14ac:dyDescent="0.2">
      <c r="A16763" s="34" t="s">
        <v>117657</v>
      </c>
      <c r="B16763" s="34">
        <v>336</v>
      </c>
      <c r="C16763" s="34">
        <v>569</v>
      </c>
      <c r="D16763" s="34">
        <v>400</v>
      </c>
      <c r="E16763" s="34">
        <v>660</v>
      </c>
      <c r="F16763" s="34">
        <v>347</v>
      </c>
      <c r="G16763" s="34">
        <v>567</v>
      </c>
      <c r="H16763" s="34">
        <v>402</v>
      </c>
      <c r="I16763" s="34">
        <v>551</v>
      </c>
      <c r="J16763" s="34">
        <v>394</v>
      </c>
      <c r="K16763" s="34">
        <v>435</v>
      </c>
      <c r="L16763" s="34">
        <v>368</v>
      </c>
      <c r="M16763" s="34">
        <v>513</v>
      </c>
    </row>
    <row r="16764" spans="1:13" x14ac:dyDescent="0.2">
      <c r="A16764" s="34" t="s">
        <v>117658</v>
      </c>
      <c r="B16764" s="34">
        <v>411</v>
      </c>
      <c r="C16764" s="34">
        <v>558</v>
      </c>
      <c r="D16764" s="34">
        <v>578</v>
      </c>
      <c r="E16764" s="34">
        <v>548</v>
      </c>
      <c r="F16764" s="34">
        <v>477</v>
      </c>
      <c r="G16764" s="34">
        <v>532</v>
      </c>
      <c r="H16764" s="34">
        <v>603</v>
      </c>
      <c r="I16764" s="34">
        <v>559</v>
      </c>
      <c r="J16764" s="34">
        <v>604</v>
      </c>
      <c r="K16764" s="34">
        <v>458</v>
      </c>
      <c r="L16764" s="34">
        <v>506</v>
      </c>
      <c r="M16764" s="34">
        <v>416</v>
      </c>
    </row>
    <row r="16765" spans="1:13" x14ac:dyDescent="0.2">
      <c r="A16765" s="34" t="s">
        <v>117659</v>
      </c>
      <c r="B16765" s="34">
        <v>621</v>
      </c>
      <c r="C16765" s="34">
        <v>607</v>
      </c>
      <c r="D16765" s="34">
        <v>714</v>
      </c>
      <c r="E16765" s="34">
        <v>654</v>
      </c>
      <c r="F16765" s="34">
        <v>624</v>
      </c>
      <c r="G16765" s="34">
        <v>558</v>
      </c>
      <c r="H16765" s="34">
        <v>646</v>
      </c>
      <c r="I16765" s="34">
        <v>636</v>
      </c>
      <c r="J16765" s="34">
        <v>699</v>
      </c>
      <c r="K16765" s="34">
        <v>515</v>
      </c>
      <c r="L16765" s="34">
        <v>636</v>
      </c>
      <c r="M16765" s="34">
        <v>462</v>
      </c>
    </row>
    <row r="16766" spans="1:13" x14ac:dyDescent="0.2">
      <c r="A16766" s="34" t="s">
        <v>117660</v>
      </c>
      <c r="B16766" s="34">
        <v>959</v>
      </c>
      <c r="C16766" s="34">
        <v>1158</v>
      </c>
      <c r="D16766" s="34">
        <v>1092</v>
      </c>
      <c r="E16766" s="34">
        <v>1315</v>
      </c>
      <c r="F16766" s="34">
        <v>979</v>
      </c>
      <c r="G16766" s="34">
        <v>1136</v>
      </c>
      <c r="H16766" s="34">
        <v>1127</v>
      </c>
      <c r="I16766" s="34">
        <v>1197</v>
      </c>
      <c r="J16766" s="34">
        <v>1073</v>
      </c>
      <c r="K16766" s="34">
        <v>921</v>
      </c>
      <c r="L16766" s="34">
        <v>1128</v>
      </c>
      <c r="M16766" s="34">
        <v>827</v>
      </c>
    </row>
    <row r="16767" spans="1:13" x14ac:dyDescent="0.2">
      <c r="A16767" s="34" t="s">
        <v>117661</v>
      </c>
      <c r="B16767" s="34">
        <v>738</v>
      </c>
      <c r="C16767" s="34">
        <v>635</v>
      </c>
      <c r="D16767" s="34">
        <v>786</v>
      </c>
      <c r="E16767" s="34">
        <v>745</v>
      </c>
      <c r="F16767" s="34">
        <v>776</v>
      </c>
      <c r="G16767" s="34">
        <v>694</v>
      </c>
      <c r="H16767" s="34">
        <v>797</v>
      </c>
      <c r="I16767" s="34">
        <v>732</v>
      </c>
      <c r="J16767" s="34">
        <v>703</v>
      </c>
      <c r="K16767" s="34">
        <v>532</v>
      </c>
      <c r="L16767" s="34">
        <v>842</v>
      </c>
      <c r="M16767" s="34">
        <v>563</v>
      </c>
    </row>
    <row r="16768" spans="1:13" x14ac:dyDescent="0.2">
      <c r="A16768" s="34" t="s">
        <v>117662</v>
      </c>
      <c r="B16768" s="34">
        <v>572</v>
      </c>
      <c r="C16768" s="34">
        <v>568</v>
      </c>
      <c r="D16768" s="34">
        <v>642</v>
      </c>
      <c r="E16768" s="34">
        <v>608</v>
      </c>
      <c r="F16768" s="34">
        <v>595</v>
      </c>
      <c r="G16768" s="34">
        <v>614</v>
      </c>
      <c r="H16768" s="34">
        <v>632</v>
      </c>
      <c r="I16768" s="34">
        <v>578</v>
      </c>
      <c r="J16768" s="34">
        <v>677</v>
      </c>
      <c r="K16768" s="34">
        <v>473</v>
      </c>
      <c r="L16768" s="34">
        <v>551</v>
      </c>
      <c r="M16768" s="34">
        <v>441</v>
      </c>
    </row>
    <row r="16769" spans="1:13" x14ac:dyDescent="0.2">
      <c r="A16769" s="34" t="s">
        <v>117663</v>
      </c>
      <c r="B16769" s="34">
        <v>1119</v>
      </c>
      <c r="C16769" s="34">
        <v>1004</v>
      </c>
      <c r="D16769" s="34">
        <v>1132</v>
      </c>
      <c r="E16769" s="34">
        <v>1089</v>
      </c>
      <c r="F16769" s="34">
        <v>1054</v>
      </c>
      <c r="G16769" s="34">
        <v>866</v>
      </c>
      <c r="H16769" s="34">
        <v>1111</v>
      </c>
      <c r="I16769" s="34">
        <v>933</v>
      </c>
      <c r="J16769" s="34">
        <v>1105</v>
      </c>
      <c r="K16769" s="34">
        <v>784</v>
      </c>
      <c r="L16769" s="34">
        <v>982</v>
      </c>
      <c r="M16769" s="34">
        <v>827</v>
      </c>
    </row>
    <row r="16770" spans="1:13" x14ac:dyDescent="0.2">
      <c r="A16770" s="34" t="s">
        <v>117664</v>
      </c>
      <c r="B16770" s="34">
        <v>1385</v>
      </c>
      <c r="C16770" s="34">
        <v>1320</v>
      </c>
      <c r="D16770" s="34">
        <v>1485</v>
      </c>
      <c r="E16770" s="34">
        <v>1370</v>
      </c>
      <c r="F16770" s="34">
        <v>1253</v>
      </c>
      <c r="G16770" s="34">
        <v>1144</v>
      </c>
      <c r="H16770" s="34">
        <v>1588</v>
      </c>
      <c r="I16770" s="34">
        <v>1207</v>
      </c>
      <c r="J16770" s="34">
        <v>1551</v>
      </c>
      <c r="K16770" s="34">
        <v>1052</v>
      </c>
      <c r="L16770" s="34">
        <v>1326</v>
      </c>
      <c r="M16770" s="34">
        <v>977</v>
      </c>
    </row>
    <row r="16771" spans="1:13" x14ac:dyDescent="0.2">
      <c r="A16771" s="34" t="s">
        <v>117665</v>
      </c>
      <c r="B16771" s="34">
        <v>352</v>
      </c>
      <c r="C16771" s="34">
        <v>391</v>
      </c>
      <c r="D16771" s="34">
        <v>368</v>
      </c>
      <c r="E16771" s="34">
        <v>411</v>
      </c>
      <c r="F16771" s="34">
        <v>318</v>
      </c>
      <c r="G16771" s="34">
        <v>445</v>
      </c>
      <c r="H16771" s="34">
        <v>428</v>
      </c>
      <c r="I16771" s="34">
        <v>378</v>
      </c>
      <c r="J16771" s="34">
        <v>377</v>
      </c>
      <c r="K16771" s="34">
        <v>292</v>
      </c>
      <c r="L16771" s="34">
        <v>395</v>
      </c>
      <c r="M16771" s="34">
        <v>297</v>
      </c>
    </row>
    <row r="16772" spans="1:13" x14ac:dyDescent="0.2">
      <c r="A16772" s="34" t="s">
        <v>117666</v>
      </c>
      <c r="B16772" s="34">
        <v>608</v>
      </c>
      <c r="C16772" s="34">
        <v>700</v>
      </c>
      <c r="D16772" s="34">
        <v>630</v>
      </c>
      <c r="E16772" s="34">
        <v>745</v>
      </c>
      <c r="F16772" s="34">
        <v>639</v>
      </c>
      <c r="G16772" s="34">
        <v>687</v>
      </c>
      <c r="H16772" s="34">
        <v>771</v>
      </c>
      <c r="I16772" s="34">
        <v>724</v>
      </c>
      <c r="J16772" s="34">
        <v>725</v>
      </c>
      <c r="K16772" s="34">
        <v>557</v>
      </c>
      <c r="L16772" s="34">
        <v>686</v>
      </c>
      <c r="M16772" s="34">
        <v>587</v>
      </c>
    </row>
    <row r="16773" spans="1:13" x14ac:dyDescent="0.2">
      <c r="A16773" s="34" t="s">
        <v>117667</v>
      </c>
      <c r="B16773" s="34">
        <v>595</v>
      </c>
      <c r="C16773" s="34">
        <v>690</v>
      </c>
      <c r="D16773" s="34">
        <v>647</v>
      </c>
      <c r="E16773" s="34">
        <v>744</v>
      </c>
      <c r="F16773" s="34">
        <v>561</v>
      </c>
      <c r="G16773" s="34">
        <v>575</v>
      </c>
      <c r="H16773" s="34">
        <v>691</v>
      </c>
      <c r="I16773" s="34">
        <v>678</v>
      </c>
      <c r="J16773" s="34">
        <v>636</v>
      </c>
      <c r="K16773" s="34">
        <v>483</v>
      </c>
      <c r="L16773" s="34">
        <v>592</v>
      </c>
      <c r="M16773" s="34">
        <v>474</v>
      </c>
    </row>
    <row r="16774" spans="1:13" x14ac:dyDescent="0.2">
      <c r="A16774" s="34" t="s">
        <v>117668</v>
      </c>
      <c r="B16774" s="34">
        <v>933</v>
      </c>
      <c r="C16774" s="34">
        <v>810</v>
      </c>
      <c r="D16774" s="34">
        <v>845</v>
      </c>
      <c r="E16774" s="34">
        <v>830</v>
      </c>
      <c r="F16774" s="34">
        <v>795</v>
      </c>
      <c r="G16774" s="34">
        <v>788</v>
      </c>
      <c r="H16774" s="34">
        <v>977</v>
      </c>
      <c r="I16774" s="34">
        <v>853</v>
      </c>
      <c r="J16774" s="34">
        <v>838</v>
      </c>
      <c r="K16774" s="34">
        <v>665</v>
      </c>
      <c r="L16774" s="34">
        <v>907</v>
      </c>
      <c r="M16774" s="34">
        <v>646</v>
      </c>
    </row>
    <row r="16775" spans="1:13" x14ac:dyDescent="0.2">
      <c r="A16775" s="34" t="s">
        <v>117669</v>
      </c>
      <c r="B16775" s="34">
        <v>1026</v>
      </c>
      <c r="C16775" s="34">
        <v>1070</v>
      </c>
      <c r="D16775" s="34">
        <v>1251</v>
      </c>
      <c r="E16775" s="34">
        <v>1101</v>
      </c>
      <c r="F16775" s="34">
        <v>1084</v>
      </c>
      <c r="G16775" s="34">
        <v>1032</v>
      </c>
      <c r="H16775" s="34">
        <v>1270</v>
      </c>
      <c r="I16775" s="34">
        <v>1077</v>
      </c>
      <c r="J16775" s="34">
        <v>1385</v>
      </c>
      <c r="K16775" s="34">
        <v>940</v>
      </c>
      <c r="L16775" s="34">
        <v>1079</v>
      </c>
      <c r="M16775" s="34">
        <v>863</v>
      </c>
    </row>
    <row r="16776" spans="1:13" x14ac:dyDescent="0.2">
      <c r="A16776" s="34" t="s">
        <v>117670</v>
      </c>
      <c r="B16776" s="34">
        <v>434</v>
      </c>
      <c r="C16776" s="34">
        <v>461</v>
      </c>
      <c r="D16776" s="34">
        <v>432</v>
      </c>
      <c r="E16776" s="34">
        <v>519</v>
      </c>
      <c r="F16776" s="34">
        <v>353</v>
      </c>
      <c r="G16776" s="34">
        <v>403</v>
      </c>
      <c r="H16776" s="34">
        <v>488</v>
      </c>
      <c r="I16776" s="34">
        <v>378</v>
      </c>
      <c r="J16776" s="34">
        <v>518</v>
      </c>
      <c r="K16776" s="34">
        <v>348</v>
      </c>
      <c r="L16776" s="34">
        <v>432</v>
      </c>
      <c r="M16776" s="34">
        <v>333</v>
      </c>
    </row>
    <row r="16777" spans="1:13" x14ac:dyDescent="0.2">
      <c r="A16777" s="34" t="s">
        <v>117671</v>
      </c>
      <c r="B16777" s="34">
        <v>489</v>
      </c>
      <c r="C16777" s="34">
        <v>593</v>
      </c>
      <c r="D16777" s="34">
        <v>569</v>
      </c>
      <c r="E16777" s="34">
        <v>668</v>
      </c>
      <c r="F16777" s="34">
        <v>573</v>
      </c>
      <c r="G16777" s="34">
        <v>534</v>
      </c>
      <c r="H16777" s="34">
        <v>552</v>
      </c>
      <c r="I16777" s="34">
        <v>549</v>
      </c>
      <c r="J16777" s="34">
        <v>652</v>
      </c>
      <c r="K16777" s="34">
        <v>509</v>
      </c>
      <c r="L16777" s="34">
        <v>549</v>
      </c>
      <c r="M16777" s="34">
        <v>508</v>
      </c>
    </row>
    <row r="16778" spans="1:13" x14ac:dyDescent="0.2">
      <c r="A16778" s="34" t="s">
        <v>117672</v>
      </c>
      <c r="B16778" s="34">
        <v>521</v>
      </c>
      <c r="C16778" s="34">
        <v>573</v>
      </c>
      <c r="D16778" s="34">
        <v>674</v>
      </c>
      <c r="E16778" s="34">
        <v>659</v>
      </c>
      <c r="F16778" s="34">
        <v>522</v>
      </c>
      <c r="G16778" s="34">
        <v>552</v>
      </c>
      <c r="H16778" s="34">
        <v>687</v>
      </c>
      <c r="I16778" s="34">
        <v>553</v>
      </c>
      <c r="J16778" s="34">
        <v>585</v>
      </c>
      <c r="K16778" s="34">
        <v>449</v>
      </c>
      <c r="L16778" s="34">
        <v>596</v>
      </c>
      <c r="M16778" s="34">
        <v>423</v>
      </c>
    </row>
    <row r="16779" spans="1:13" x14ac:dyDescent="0.2">
      <c r="A16779" s="34" t="s">
        <v>117673</v>
      </c>
      <c r="B16779" s="34">
        <v>649</v>
      </c>
      <c r="C16779" s="34">
        <v>637</v>
      </c>
      <c r="D16779" s="34">
        <v>623</v>
      </c>
      <c r="E16779" s="34">
        <v>651</v>
      </c>
      <c r="F16779" s="34">
        <v>622</v>
      </c>
      <c r="G16779" s="34">
        <v>564</v>
      </c>
      <c r="H16779" s="34">
        <v>789</v>
      </c>
      <c r="I16779" s="34">
        <v>636</v>
      </c>
      <c r="J16779" s="34">
        <v>669</v>
      </c>
      <c r="K16779" s="34">
        <v>512</v>
      </c>
      <c r="L16779" s="34">
        <v>560</v>
      </c>
      <c r="M16779" s="34">
        <v>482</v>
      </c>
    </row>
    <row r="16780" spans="1:13" x14ac:dyDescent="0.2">
      <c r="A16780" s="34" t="s">
        <v>117674</v>
      </c>
      <c r="B16780" s="34">
        <v>560</v>
      </c>
      <c r="C16780" s="34">
        <v>474</v>
      </c>
      <c r="D16780" s="34">
        <v>548</v>
      </c>
      <c r="E16780" s="34">
        <v>537</v>
      </c>
      <c r="F16780" s="34">
        <v>459</v>
      </c>
      <c r="G16780" s="34">
        <v>462</v>
      </c>
      <c r="H16780" s="34">
        <v>557</v>
      </c>
      <c r="I16780" s="34">
        <v>440</v>
      </c>
      <c r="J16780" s="34">
        <v>555</v>
      </c>
      <c r="K16780" s="34">
        <v>443</v>
      </c>
      <c r="L16780" s="34">
        <v>494</v>
      </c>
      <c r="M16780" s="34">
        <v>360</v>
      </c>
    </row>
    <row r="16781" spans="1:13" x14ac:dyDescent="0.2">
      <c r="A16781" s="34" t="s">
        <v>117675</v>
      </c>
      <c r="B16781" s="34">
        <v>408</v>
      </c>
      <c r="C16781" s="34">
        <v>465</v>
      </c>
      <c r="D16781" s="34">
        <v>431</v>
      </c>
      <c r="E16781" s="34">
        <v>498</v>
      </c>
      <c r="F16781" s="34">
        <v>446</v>
      </c>
      <c r="G16781" s="34">
        <v>440</v>
      </c>
      <c r="H16781" s="34">
        <v>463</v>
      </c>
      <c r="I16781" s="34">
        <v>447</v>
      </c>
      <c r="J16781" s="34">
        <v>473</v>
      </c>
      <c r="K16781" s="34">
        <v>366</v>
      </c>
      <c r="L16781" s="34">
        <v>463</v>
      </c>
      <c r="M16781" s="34">
        <v>347</v>
      </c>
    </row>
    <row r="16782" spans="1:13" x14ac:dyDescent="0.2">
      <c r="A16782" s="34" t="s">
        <v>117676</v>
      </c>
      <c r="B16782" s="34">
        <v>727</v>
      </c>
      <c r="C16782" s="34">
        <v>636</v>
      </c>
      <c r="D16782" s="34">
        <v>841</v>
      </c>
      <c r="E16782" s="34">
        <v>693</v>
      </c>
      <c r="F16782" s="34">
        <v>784</v>
      </c>
      <c r="G16782" s="34">
        <v>638</v>
      </c>
      <c r="H16782" s="34">
        <v>820</v>
      </c>
      <c r="I16782" s="34">
        <v>699</v>
      </c>
      <c r="J16782" s="34">
        <v>736</v>
      </c>
      <c r="K16782" s="34">
        <v>498</v>
      </c>
      <c r="L16782" s="34">
        <v>732</v>
      </c>
      <c r="M16782" s="34">
        <v>546</v>
      </c>
    </row>
    <row r="16783" spans="1:13" x14ac:dyDescent="0.2">
      <c r="A16783" s="34" t="s">
        <v>117677</v>
      </c>
      <c r="B16783" s="34">
        <v>547</v>
      </c>
      <c r="C16783" s="34">
        <v>605</v>
      </c>
      <c r="D16783" s="34">
        <v>663</v>
      </c>
      <c r="E16783" s="34">
        <v>721</v>
      </c>
      <c r="F16783" s="34">
        <v>633</v>
      </c>
      <c r="G16783" s="34">
        <v>580</v>
      </c>
      <c r="H16783" s="34">
        <v>713</v>
      </c>
      <c r="I16783" s="34">
        <v>625</v>
      </c>
      <c r="J16783" s="34">
        <v>605</v>
      </c>
      <c r="K16783" s="34">
        <v>501</v>
      </c>
      <c r="L16783" s="34">
        <v>629</v>
      </c>
      <c r="M16783" s="34">
        <v>504</v>
      </c>
    </row>
    <row r="16784" spans="1:13" x14ac:dyDescent="0.2">
      <c r="A16784" s="34" t="s">
        <v>117678</v>
      </c>
      <c r="B16784" s="34">
        <v>861</v>
      </c>
      <c r="C16784" s="34">
        <v>816</v>
      </c>
      <c r="D16784" s="34">
        <v>856</v>
      </c>
      <c r="E16784" s="34">
        <v>811</v>
      </c>
      <c r="F16784" s="34">
        <v>708</v>
      </c>
      <c r="G16784" s="34">
        <v>685</v>
      </c>
      <c r="H16784" s="34">
        <v>838</v>
      </c>
      <c r="I16784" s="34">
        <v>729</v>
      </c>
      <c r="J16784" s="34">
        <v>805</v>
      </c>
      <c r="K16784" s="34">
        <v>587</v>
      </c>
      <c r="L16784" s="34">
        <v>757</v>
      </c>
      <c r="M16784" s="34">
        <v>556</v>
      </c>
    </row>
    <row r="16785" spans="1:13" x14ac:dyDescent="0.2">
      <c r="A16785" s="34" t="s">
        <v>117679</v>
      </c>
      <c r="B16785" s="34">
        <v>840</v>
      </c>
      <c r="C16785" s="34">
        <v>912</v>
      </c>
      <c r="D16785" s="34">
        <v>987</v>
      </c>
      <c r="E16785" s="34">
        <v>954</v>
      </c>
      <c r="F16785" s="34">
        <v>850</v>
      </c>
      <c r="G16785" s="34">
        <v>831</v>
      </c>
      <c r="H16785" s="34">
        <v>994</v>
      </c>
      <c r="I16785" s="34">
        <v>918</v>
      </c>
      <c r="J16785" s="34">
        <v>1023</v>
      </c>
      <c r="K16785" s="34">
        <v>767</v>
      </c>
      <c r="L16785" s="34">
        <v>987</v>
      </c>
      <c r="M16785" s="34">
        <v>691</v>
      </c>
    </row>
    <row r="16786" spans="1:13" x14ac:dyDescent="0.2">
      <c r="A16786" s="34" t="s">
        <v>117680</v>
      </c>
      <c r="B16786" s="34">
        <v>528</v>
      </c>
      <c r="C16786" s="34">
        <v>516</v>
      </c>
      <c r="D16786" s="34">
        <v>578</v>
      </c>
      <c r="E16786" s="34">
        <v>543</v>
      </c>
      <c r="F16786" s="34">
        <v>538</v>
      </c>
      <c r="G16786" s="34">
        <v>525</v>
      </c>
      <c r="H16786" s="34">
        <v>653</v>
      </c>
      <c r="I16786" s="34">
        <v>547</v>
      </c>
      <c r="J16786" s="34">
        <v>698</v>
      </c>
      <c r="K16786" s="34">
        <v>402</v>
      </c>
      <c r="L16786" s="34">
        <v>589</v>
      </c>
      <c r="M16786" s="34">
        <v>395</v>
      </c>
    </row>
    <row r="16787" spans="1:13" x14ac:dyDescent="0.2">
      <c r="A16787" s="34" t="s">
        <v>117681</v>
      </c>
      <c r="B16787" s="34">
        <v>469</v>
      </c>
      <c r="C16787" s="34">
        <v>528</v>
      </c>
      <c r="D16787" s="34">
        <v>434</v>
      </c>
      <c r="E16787" s="34">
        <v>577</v>
      </c>
      <c r="F16787" s="34">
        <v>506</v>
      </c>
      <c r="G16787" s="34">
        <v>483</v>
      </c>
      <c r="H16787" s="34">
        <v>591</v>
      </c>
      <c r="I16787" s="34">
        <v>492</v>
      </c>
      <c r="J16787" s="34">
        <v>457</v>
      </c>
      <c r="K16787" s="34">
        <v>418</v>
      </c>
      <c r="L16787" s="34">
        <v>536</v>
      </c>
      <c r="M16787" s="34">
        <v>365</v>
      </c>
    </row>
    <row r="16788" spans="1:13" x14ac:dyDescent="0.2">
      <c r="A16788" s="34" t="s">
        <v>117682</v>
      </c>
      <c r="B16788" s="34">
        <v>647</v>
      </c>
      <c r="C16788" s="34">
        <v>680</v>
      </c>
      <c r="D16788" s="34">
        <v>755</v>
      </c>
      <c r="E16788" s="34">
        <v>725</v>
      </c>
      <c r="F16788" s="34">
        <v>603</v>
      </c>
      <c r="G16788" s="34">
        <v>638</v>
      </c>
      <c r="H16788" s="34">
        <v>684</v>
      </c>
      <c r="I16788" s="34">
        <v>697</v>
      </c>
      <c r="J16788" s="34">
        <v>702</v>
      </c>
      <c r="K16788" s="34">
        <v>575</v>
      </c>
      <c r="L16788" s="34">
        <v>695</v>
      </c>
      <c r="M16788" s="34">
        <v>512</v>
      </c>
    </row>
    <row r="16789" spans="1:13" x14ac:dyDescent="0.2">
      <c r="A16789" s="34" t="s">
        <v>117683</v>
      </c>
      <c r="B16789" s="34">
        <v>1042</v>
      </c>
      <c r="C16789" s="34">
        <v>809</v>
      </c>
      <c r="D16789" s="34">
        <v>1027</v>
      </c>
      <c r="E16789" s="34">
        <v>981</v>
      </c>
      <c r="F16789" s="34">
        <v>944</v>
      </c>
      <c r="G16789" s="34">
        <v>846</v>
      </c>
      <c r="H16789" s="34">
        <v>1006</v>
      </c>
      <c r="I16789" s="34">
        <v>938</v>
      </c>
      <c r="J16789" s="34">
        <v>1040</v>
      </c>
      <c r="K16789" s="34">
        <v>783</v>
      </c>
      <c r="L16789" s="34">
        <v>1038</v>
      </c>
      <c r="M16789" s="34">
        <v>692</v>
      </c>
    </row>
    <row r="16790" spans="1:13" x14ac:dyDescent="0.2">
      <c r="A16790" s="34" t="s">
        <v>117684</v>
      </c>
      <c r="B16790" s="34">
        <v>709</v>
      </c>
      <c r="C16790" s="34">
        <v>819</v>
      </c>
      <c r="D16790" s="34">
        <v>871</v>
      </c>
      <c r="E16790" s="34">
        <v>870</v>
      </c>
      <c r="F16790" s="34">
        <v>751</v>
      </c>
      <c r="G16790" s="34">
        <v>765</v>
      </c>
      <c r="H16790" s="34">
        <v>966</v>
      </c>
      <c r="I16790" s="34">
        <v>787</v>
      </c>
      <c r="J16790" s="34">
        <v>844</v>
      </c>
      <c r="K16790" s="34">
        <v>608</v>
      </c>
      <c r="L16790" s="34">
        <v>797</v>
      </c>
      <c r="M16790" s="34">
        <v>606</v>
      </c>
    </row>
    <row r="16791" spans="1:13" x14ac:dyDescent="0.2">
      <c r="A16791" s="34" t="s">
        <v>117685</v>
      </c>
      <c r="B16791" s="34">
        <v>345</v>
      </c>
      <c r="C16791" s="34">
        <v>387</v>
      </c>
      <c r="D16791" s="34">
        <v>417</v>
      </c>
      <c r="E16791" s="34">
        <v>425</v>
      </c>
      <c r="F16791" s="34">
        <v>354</v>
      </c>
      <c r="G16791" s="34">
        <v>328</v>
      </c>
      <c r="H16791" s="34">
        <v>404</v>
      </c>
      <c r="I16791" s="34">
        <v>319</v>
      </c>
      <c r="J16791" s="34">
        <v>392</v>
      </c>
      <c r="K16791" s="34">
        <v>307</v>
      </c>
      <c r="L16791" s="34">
        <v>471</v>
      </c>
      <c r="M16791" s="34">
        <v>309</v>
      </c>
    </row>
    <row r="16792" spans="1:13" x14ac:dyDescent="0.2">
      <c r="A16792" s="34" t="s">
        <v>117686</v>
      </c>
      <c r="B16792" s="34">
        <v>871</v>
      </c>
      <c r="C16792" s="34">
        <v>838</v>
      </c>
      <c r="D16792" s="34">
        <v>1058</v>
      </c>
      <c r="E16792" s="34">
        <v>1113</v>
      </c>
      <c r="F16792" s="34">
        <v>949</v>
      </c>
      <c r="G16792" s="34">
        <v>895</v>
      </c>
      <c r="H16792" s="34">
        <v>963</v>
      </c>
      <c r="I16792" s="34">
        <v>1002</v>
      </c>
      <c r="J16792" s="34">
        <v>1100</v>
      </c>
      <c r="K16792" s="34">
        <v>756</v>
      </c>
      <c r="L16792" s="34">
        <v>955</v>
      </c>
      <c r="M16792" s="34">
        <v>769</v>
      </c>
    </row>
    <row r="16793" spans="1:13" x14ac:dyDescent="0.2">
      <c r="A16793" s="34" t="s">
        <v>117687</v>
      </c>
      <c r="B16793" s="34">
        <v>563</v>
      </c>
      <c r="C16793" s="34">
        <v>652</v>
      </c>
      <c r="D16793" s="34">
        <v>688</v>
      </c>
      <c r="E16793" s="34">
        <v>701</v>
      </c>
      <c r="F16793" s="34">
        <v>620</v>
      </c>
      <c r="G16793" s="34">
        <v>647</v>
      </c>
      <c r="H16793" s="34">
        <v>732</v>
      </c>
      <c r="I16793" s="34">
        <v>633</v>
      </c>
      <c r="J16793" s="34">
        <v>664</v>
      </c>
      <c r="K16793" s="34">
        <v>496</v>
      </c>
      <c r="L16793" s="34">
        <v>605</v>
      </c>
      <c r="M16793" s="34">
        <v>528</v>
      </c>
    </row>
    <row r="16794" spans="1:13" x14ac:dyDescent="0.2">
      <c r="A16794" s="34" t="s">
        <v>117688</v>
      </c>
      <c r="B16794" s="34">
        <v>622</v>
      </c>
      <c r="C16794" s="34">
        <v>564</v>
      </c>
      <c r="D16794" s="34">
        <v>560</v>
      </c>
      <c r="E16794" s="34">
        <v>648</v>
      </c>
      <c r="F16794" s="34">
        <v>580</v>
      </c>
      <c r="G16794" s="34">
        <v>577</v>
      </c>
      <c r="H16794" s="34">
        <v>551</v>
      </c>
      <c r="I16794" s="34">
        <v>666</v>
      </c>
      <c r="J16794" s="34">
        <v>549</v>
      </c>
      <c r="K16794" s="34">
        <v>502</v>
      </c>
      <c r="L16794" s="34">
        <v>556</v>
      </c>
      <c r="M16794" s="34">
        <v>487</v>
      </c>
    </row>
    <row r="16795" spans="1:13" x14ac:dyDescent="0.2">
      <c r="A16795" s="34" t="s">
        <v>117689</v>
      </c>
      <c r="B16795" s="34">
        <v>617</v>
      </c>
      <c r="C16795" s="34">
        <v>542</v>
      </c>
      <c r="D16795" s="34">
        <v>589</v>
      </c>
      <c r="E16795" s="34">
        <v>524</v>
      </c>
      <c r="F16795" s="34">
        <v>494</v>
      </c>
      <c r="G16795" s="34">
        <v>476</v>
      </c>
      <c r="H16795" s="34">
        <v>631</v>
      </c>
      <c r="I16795" s="34">
        <v>554</v>
      </c>
      <c r="J16795" s="34">
        <v>535</v>
      </c>
      <c r="K16795" s="34">
        <v>415</v>
      </c>
      <c r="L16795" s="34">
        <v>453</v>
      </c>
      <c r="M16795" s="34">
        <v>379</v>
      </c>
    </row>
    <row r="16796" spans="1:13" x14ac:dyDescent="0.2">
      <c r="A16796" s="34" t="s">
        <v>117690</v>
      </c>
      <c r="B16796" s="34">
        <v>580</v>
      </c>
      <c r="C16796" s="34">
        <v>603</v>
      </c>
      <c r="D16796" s="34">
        <v>672</v>
      </c>
      <c r="E16796" s="34">
        <v>590</v>
      </c>
      <c r="F16796" s="34">
        <v>493</v>
      </c>
      <c r="G16796" s="34">
        <v>609</v>
      </c>
      <c r="H16796" s="34">
        <v>678</v>
      </c>
      <c r="I16796" s="34">
        <v>591</v>
      </c>
      <c r="J16796" s="34">
        <v>547</v>
      </c>
      <c r="K16796" s="34">
        <v>456</v>
      </c>
      <c r="L16796" s="34">
        <v>615</v>
      </c>
      <c r="M16796" s="34">
        <v>506</v>
      </c>
    </row>
    <row r="16797" spans="1:13" x14ac:dyDescent="0.2">
      <c r="A16797" s="34" t="s">
        <v>117691</v>
      </c>
      <c r="B16797" s="34">
        <v>852</v>
      </c>
      <c r="C16797" s="34">
        <v>825</v>
      </c>
      <c r="D16797" s="34">
        <v>836</v>
      </c>
      <c r="E16797" s="34">
        <v>838</v>
      </c>
      <c r="F16797" s="34">
        <v>838</v>
      </c>
      <c r="G16797" s="34">
        <v>695</v>
      </c>
      <c r="H16797" s="34">
        <v>888</v>
      </c>
      <c r="I16797" s="34">
        <v>813</v>
      </c>
      <c r="J16797" s="34">
        <v>852</v>
      </c>
      <c r="K16797" s="34">
        <v>617</v>
      </c>
      <c r="L16797" s="34">
        <v>887</v>
      </c>
      <c r="M16797" s="34">
        <v>707</v>
      </c>
    </row>
    <row r="16798" spans="1:13" x14ac:dyDescent="0.2">
      <c r="A16798" s="34" t="s">
        <v>117692</v>
      </c>
      <c r="B16798" s="34">
        <v>517</v>
      </c>
      <c r="C16798" s="34">
        <v>647</v>
      </c>
      <c r="D16798" s="34">
        <v>599</v>
      </c>
      <c r="E16798" s="34">
        <v>553</v>
      </c>
      <c r="F16798" s="34">
        <v>524</v>
      </c>
      <c r="G16798" s="34">
        <v>505</v>
      </c>
      <c r="H16798" s="34">
        <v>653</v>
      </c>
      <c r="I16798" s="34">
        <v>570</v>
      </c>
      <c r="J16798" s="34">
        <v>734</v>
      </c>
      <c r="K16798" s="34">
        <v>462</v>
      </c>
      <c r="L16798" s="34">
        <v>537</v>
      </c>
      <c r="M16798" s="34">
        <v>487</v>
      </c>
    </row>
    <row r="16799" spans="1:13" x14ac:dyDescent="0.2">
      <c r="A16799" s="34" t="s">
        <v>117693</v>
      </c>
      <c r="B16799" s="34">
        <v>1017</v>
      </c>
      <c r="C16799" s="34">
        <v>946</v>
      </c>
      <c r="D16799" s="34">
        <v>959</v>
      </c>
      <c r="E16799" s="34">
        <v>966</v>
      </c>
      <c r="F16799" s="34">
        <v>891</v>
      </c>
      <c r="G16799" s="34">
        <v>806</v>
      </c>
      <c r="H16799" s="34">
        <v>1089</v>
      </c>
      <c r="I16799" s="34">
        <v>903</v>
      </c>
      <c r="J16799" s="34">
        <v>948</v>
      </c>
      <c r="K16799" s="34">
        <v>792</v>
      </c>
      <c r="L16799" s="34">
        <v>844</v>
      </c>
      <c r="M16799" s="34">
        <v>697</v>
      </c>
    </row>
    <row r="16800" spans="1:13" x14ac:dyDescent="0.2">
      <c r="A16800" s="34" t="s">
        <v>117694</v>
      </c>
      <c r="B16800" s="34">
        <v>696</v>
      </c>
      <c r="C16800" s="34">
        <v>718</v>
      </c>
      <c r="D16800" s="34">
        <v>703</v>
      </c>
      <c r="E16800" s="34">
        <v>678</v>
      </c>
      <c r="F16800" s="34">
        <v>606</v>
      </c>
      <c r="G16800" s="34">
        <v>703</v>
      </c>
      <c r="H16800" s="34">
        <v>816</v>
      </c>
      <c r="I16800" s="34">
        <v>745</v>
      </c>
      <c r="J16800" s="34">
        <v>777</v>
      </c>
      <c r="K16800" s="34">
        <v>585</v>
      </c>
      <c r="L16800" s="34">
        <v>693</v>
      </c>
      <c r="M16800" s="34">
        <v>543</v>
      </c>
    </row>
    <row r="16801" spans="1:13" x14ac:dyDescent="0.2">
      <c r="A16801" s="34" t="s">
        <v>117695</v>
      </c>
      <c r="B16801" s="34">
        <v>586</v>
      </c>
      <c r="C16801" s="34">
        <v>584</v>
      </c>
      <c r="D16801" s="34">
        <v>619</v>
      </c>
      <c r="E16801" s="34">
        <v>713</v>
      </c>
      <c r="F16801" s="34">
        <v>506</v>
      </c>
      <c r="G16801" s="34">
        <v>611</v>
      </c>
      <c r="H16801" s="34">
        <v>681</v>
      </c>
      <c r="I16801" s="34">
        <v>605</v>
      </c>
      <c r="J16801" s="34">
        <v>650</v>
      </c>
      <c r="K16801" s="34">
        <v>464</v>
      </c>
      <c r="L16801" s="34">
        <v>538</v>
      </c>
      <c r="M16801" s="34">
        <v>487</v>
      </c>
    </row>
    <row r="16802" spans="1:13" x14ac:dyDescent="0.2">
      <c r="A16802" s="34" t="s">
        <v>117696</v>
      </c>
      <c r="B16802" s="34">
        <v>587</v>
      </c>
      <c r="C16802" s="34">
        <v>508</v>
      </c>
      <c r="D16802" s="34">
        <v>576</v>
      </c>
      <c r="E16802" s="34">
        <v>603</v>
      </c>
      <c r="F16802" s="34">
        <v>585</v>
      </c>
      <c r="G16802" s="34">
        <v>497</v>
      </c>
      <c r="H16802" s="34">
        <v>771</v>
      </c>
      <c r="I16802" s="34">
        <v>509</v>
      </c>
      <c r="J16802" s="34">
        <v>568</v>
      </c>
      <c r="K16802" s="34">
        <v>451</v>
      </c>
      <c r="L16802" s="34">
        <v>658</v>
      </c>
      <c r="M16802" s="34">
        <v>369</v>
      </c>
    </row>
    <row r="16803" spans="1:13" x14ac:dyDescent="0.2">
      <c r="A16803" s="34" t="s">
        <v>117697</v>
      </c>
      <c r="B16803" s="34">
        <v>301</v>
      </c>
      <c r="C16803" s="34">
        <v>356</v>
      </c>
      <c r="D16803" s="34">
        <v>290</v>
      </c>
      <c r="E16803" s="34">
        <v>357</v>
      </c>
      <c r="F16803" s="34">
        <v>311</v>
      </c>
      <c r="G16803" s="34">
        <v>296</v>
      </c>
      <c r="H16803" s="34">
        <v>291</v>
      </c>
      <c r="I16803" s="34">
        <v>373</v>
      </c>
      <c r="J16803" s="34">
        <v>370</v>
      </c>
      <c r="K16803" s="34">
        <v>271</v>
      </c>
      <c r="L16803" s="34">
        <v>325</v>
      </c>
      <c r="M16803" s="34">
        <v>253</v>
      </c>
    </row>
    <row r="16804" spans="1:13" x14ac:dyDescent="0.2">
      <c r="A16804" s="34" t="s">
        <v>117698</v>
      </c>
      <c r="B16804" s="34">
        <v>256</v>
      </c>
      <c r="C16804" s="34">
        <v>278</v>
      </c>
      <c r="D16804" s="34">
        <v>316</v>
      </c>
      <c r="E16804" s="34">
        <v>319</v>
      </c>
      <c r="F16804" s="34">
        <v>264</v>
      </c>
      <c r="G16804" s="34">
        <v>289</v>
      </c>
      <c r="H16804" s="34">
        <v>289</v>
      </c>
      <c r="I16804" s="34">
        <v>270</v>
      </c>
      <c r="J16804" s="34">
        <v>320</v>
      </c>
      <c r="K16804" s="34">
        <v>216</v>
      </c>
      <c r="L16804" s="34">
        <v>252</v>
      </c>
      <c r="M16804" s="34">
        <v>201</v>
      </c>
    </row>
    <row r="16805" spans="1:13" x14ac:dyDescent="0.2">
      <c r="A16805" s="34" t="s">
        <v>117699</v>
      </c>
      <c r="B16805" s="34">
        <v>332</v>
      </c>
      <c r="C16805" s="34">
        <v>323</v>
      </c>
      <c r="D16805" s="34">
        <v>341</v>
      </c>
      <c r="E16805" s="34">
        <v>381</v>
      </c>
      <c r="F16805" s="34">
        <v>350</v>
      </c>
      <c r="G16805" s="34">
        <v>295</v>
      </c>
      <c r="H16805" s="34">
        <v>424</v>
      </c>
      <c r="I16805" s="34">
        <v>329</v>
      </c>
      <c r="J16805" s="34">
        <v>448</v>
      </c>
      <c r="K16805" s="34">
        <v>259</v>
      </c>
      <c r="L16805" s="34">
        <v>368</v>
      </c>
      <c r="M16805" s="34">
        <v>290</v>
      </c>
    </row>
    <row r="16806" spans="1:13" x14ac:dyDescent="0.2">
      <c r="A16806" s="34" t="s">
        <v>117700</v>
      </c>
      <c r="B16806" s="34">
        <v>508</v>
      </c>
      <c r="C16806" s="34">
        <v>423</v>
      </c>
      <c r="D16806" s="34">
        <v>513</v>
      </c>
      <c r="E16806" s="34">
        <v>404</v>
      </c>
      <c r="F16806" s="34">
        <v>463</v>
      </c>
      <c r="G16806" s="34">
        <v>435</v>
      </c>
      <c r="H16806" s="34">
        <v>521</v>
      </c>
      <c r="I16806" s="34">
        <v>415</v>
      </c>
      <c r="J16806" s="34">
        <v>524</v>
      </c>
      <c r="K16806" s="34">
        <v>351</v>
      </c>
      <c r="L16806" s="34">
        <v>532</v>
      </c>
      <c r="M16806" s="34">
        <v>295</v>
      </c>
    </row>
    <row r="16807" spans="1:13" x14ac:dyDescent="0.2">
      <c r="A16807" s="34" t="s">
        <v>117701</v>
      </c>
      <c r="B16807" s="34">
        <v>516</v>
      </c>
      <c r="C16807" s="34">
        <v>493</v>
      </c>
      <c r="D16807" s="34">
        <v>515</v>
      </c>
      <c r="E16807" s="34">
        <v>527</v>
      </c>
      <c r="F16807" s="34">
        <v>463</v>
      </c>
      <c r="G16807" s="34">
        <v>449</v>
      </c>
      <c r="H16807" s="34">
        <v>592</v>
      </c>
      <c r="I16807" s="34">
        <v>493</v>
      </c>
      <c r="J16807" s="34">
        <v>466</v>
      </c>
      <c r="K16807" s="34">
        <v>450</v>
      </c>
      <c r="L16807" s="34">
        <v>454</v>
      </c>
      <c r="M16807" s="34">
        <v>386</v>
      </c>
    </row>
    <row r="16808" spans="1:13" x14ac:dyDescent="0.2">
      <c r="A16808" s="34" t="s">
        <v>117702</v>
      </c>
      <c r="B16808" s="34">
        <v>400</v>
      </c>
      <c r="C16808" s="34">
        <v>383</v>
      </c>
      <c r="D16808" s="34">
        <v>490</v>
      </c>
      <c r="E16808" s="34">
        <v>481</v>
      </c>
      <c r="F16808" s="34">
        <v>513</v>
      </c>
      <c r="G16808" s="34">
        <v>410</v>
      </c>
      <c r="H16808" s="34">
        <v>518</v>
      </c>
      <c r="I16808" s="34">
        <v>470</v>
      </c>
      <c r="J16808" s="34">
        <v>522</v>
      </c>
      <c r="K16808" s="34">
        <v>316</v>
      </c>
      <c r="L16808" s="34">
        <v>435</v>
      </c>
      <c r="M16808" s="34">
        <v>344</v>
      </c>
    </row>
    <row r="16809" spans="1:13" x14ac:dyDescent="0.2">
      <c r="A16809" s="34" t="s">
        <v>117703</v>
      </c>
      <c r="B16809" s="34">
        <v>223</v>
      </c>
      <c r="C16809" s="34">
        <v>262</v>
      </c>
      <c r="D16809" s="34">
        <v>240</v>
      </c>
      <c r="E16809" s="34">
        <v>281</v>
      </c>
      <c r="F16809" s="34">
        <v>254</v>
      </c>
      <c r="G16809" s="34">
        <v>210</v>
      </c>
      <c r="H16809" s="34">
        <v>282</v>
      </c>
      <c r="I16809" s="34">
        <v>218</v>
      </c>
      <c r="J16809" s="34">
        <v>249</v>
      </c>
      <c r="K16809" s="34">
        <v>190</v>
      </c>
      <c r="L16809" s="34">
        <v>246</v>
      </c>
      <c r="M16809" s="34">
        <v>177</v>
      </c>
    </row>
    <row r="16810" spans="1:13" x14ac:dyDescent="0.2">
      <c r="A16810" s="34" t="s">
        <v>117704</v>
      </c>
      <c r="B16810" s="34">
        <v>328</v>
      </c>
      <c r="C16810" s="34">
        <v>346</v>
      </c>
      <c r="D16810" s="34">
        <v>318</v>
      </c>
      <c r="E16810" s="34">
        <v>338</v>
      </c>
      <c r="F16810" s="34">
        <v>331</v>
      </c>
      <c r="G16810" s="34">
        <v>304</v>
      </c>
      <c r="H16810" s="34">
        <v>331</v>
      </c>
      <c r="I16810" s="34">
        <v>283</v>
      </c>
      <c r="J16810" s="34">
        <v>287</v>
      </c>
      <c r="K16810" s="34">
        <v>266</v>
      </c>
      <c r="L16810" s="34">
        <v>317</v>
      </c>
      <c r="M16810" s="34">
        <v>279</v>
      </c>
    </row>
    <row r="16811" spans="1:13" x14ac:dyDescent="0.2">
      <c r="A16811" s="34" t="s">
        <v>117705</v>
      </c>
      <c r="B16811" s="34">
        <v>402</v>
      </c>
      <c r="C16811" s="34">
        <v>323</v>
      </c>
      <c r="D16811" s="34">
        <v>398</v>
      </c>
      <c r="E16811" s="34">
        <v>354</v>
      </c>
      <c r="F16811" s="34">
        <v>345</v>
      </c>
      <c r="G16811" s="34">
        <v>285</v>
      </c>
      <c r="H16811" s="34">
        <v>363</v>
      </c>
      <c r="I16811" s="34">
        <v>301</v>
      </c>
      <c r="J16811" s="34">
        <v>338</v>
      </c>
      <c r="K16811" s="34">
        <v>270</v>
      </c>
      <c r="L16811" s="34">
        <v>392</v>
      </c>
      <c r="M16811" s="34">
        <v>227</v>
      </c>
    </row>
    <row r="16812" spans="1:13" x14ac:dyDescent="0.2">
      <c r="A16812" s="34" t="s">
        <v>117706</v>
      </c>
      <c r="B16812" s="34">
        <v>292</v>
      </c>
      <c r="C16812" s="34">
        <v>247</v>
      </c>
      <c r="D16812" s="34">
        <v>278</v>
      </c>
      <c r="E16812" s="34">
        <v>281</v>
      </c>
      <c r="F16812" s="34">
        <v>234</v>
      </c>
      <c r="G16812" s="34">
        <v>244</v>
      </c>
      <c r="H16812" s="34">
        <v>290</v>
      </c>
      <c r="I16812" s="34">
        <v>274</v>
      </c>
      <c r="J16812" s="34">
        <v>262</v>
      </c>
      <c r="K16812" s="34">
        <v>216</v>
      </c>
      <c r="L16812" s="34">
        <v>292</v>
      </c>
      <c r="M16812" s="34">
        <v>227</v>
      </c>
    </row>
    <row r="16813" spans="1:13" x14ac:dyDescent="0.2">
      <c r="A16813" s="34" t="s">
        <v>117707</v>
      </c>
      <c r="B16813" s="34">
        <v>387</v>
      </c>
      <c r="C16813" s="34">
        <v>443</v>
      </c>
      <c r="D16813" s="34">
        <v>535</v>
      </c>
      <c r="E16813" s="34">
        <v>484</v>
      </c>
      <c r="F16813" s="34">
        <v>498</v>
      </c>
      <c r="G16813" s="34">
        <v>428</v>
      </c>
      <c r="H16813" s="34">
        <v>565</v>
      </c>
      <c r="I16813" s="34">
        <v>472</v>
      </c>
      <c r="J16813" s="34">
        <v>504</v>
      </c>
      <c r="K16813" s="34">
        <v>374</v>
      </c>
      <c r="L16813" s="34">
        <v>581</v>
      </c>
      <c r="M16813" s="34">
        <v>371</v>
      </c>
    </row>
    <row r="16814" spans="1:13" x14ac:dyDescent="0.2">
      <c r="A16814" s="34" t="s">
        <v>117708</v>
      </c>
      <c r="B16814" s="34">
        <v>355</v>
      </c>
      <c r="C16814" s="34">
        <v>415</v>
      </c>
      <c r="D16814" s="34">
        <v>423</v>
      </c>
      <c r="E16814" s="34">
        <v>460</v>
      </c>
      <c r="F16814" s="34">
        <v>418</v>
      </c>
      <c r="G16814" s="34">
        <v>468</v>
      </c>
      <c r="H16814" s="34">
        <v>465</v>
      </c>
      <c r="I16814" s="34">
        <v>447</v>
      </c>
      <c r="J16814" s="34">
        <v>444</v>
      </c>
      <c r="K16814" s="34">
        <v>353</v>
      </c>
      <c r="L16814" s="34">
        <v>416</v>
      </c>
      <c r="M16814" s="34">
        <v>401</v>
      </c>
    </row>
    <row r="16815" spans="1:13" x14ac:dyDescent="0.2">
      <c r="A16815" s="34" t="s">
        <v>117709</v>
      </c>
      <c r="B16815" s="34">
        <v>297</v>
      </c>
      <c r="C16815" s="34">
        <v>327</v>
      </c>
      <c r="D16815" s="34">
        <v>323</v>
      </c>
      <c r="E16815" s="34">
        <v>317</v>
      </c>
      <c r="F16815" s="34">
        <v>325</v>
      </c>
      <c r="G16815" s="34">
        <v>286</v>
      </c>
      <c r="H16815" s="34">
        <v>383</v>
      </c>
      <c r="I16815" s="34">
        <v>323</v>
      </c>
      <c r="J16815" s="34">
        <v>344</v>
      </c>
      <c r="K16815" s="34">
        <v>245</v>
      </c>
      <c r="L16815" s="34">
        <v>361</v>
      </c>
      <c r="M16815" s="34">
        <v>224</v>
      </c>
    </row>
    <row r="16816" spans="1:13" x14ac:dyDescent="0.2">
      <c r="A16816" s="34" t="s">
        <v>117710</v>
      </c>
      <c r="B16816" s="34">
        <v>334</v>
      </c>
      <c r="C16816" s="34">
        <v>388</v>
      </c>
      <c r="D16816" s="34">
        <v>416</v>
      </c>
      <c r="E16816" s="34">
        <v>462</v>
      </c>
      <c r="F16816" s="34">
        <v>338</v>
      </c>
      <c r="G16816" s="34">
        <v>375</v>
      </c>
      <c r="H16816" s="34">
        <v>414</v>
      </c>
      <c r="I16816" s="34">
        <v>414</v>
      </c>
      <c r="J16816" s="34">
        <v>424</v>
      </c>
      <c r="K16816" s="34">
        <v>323</v>
      </c>
      <c r="L16816" s="34">
        <v>408</v>
      </c>
      <c r="M16816" s="34">
        <v>309</v>
      </c>
    </row>
    <row r="16817" spans="1:13" x14ac:dyDescent="0.2">
      <c r="A16817" s="34" t="s">
        <v>117711</v>
      </c>
      <c r="B16817" s="34">
        <v>852</v>
      </c>
      <c r="C16817" s="34">
        <v>749</v>
      </c>
      <c r="D16817" s="34">
        <v>872</v>
      </c>
      <c r="E16817" s="34">
        <v>823</v>
      </c>
      <c r="F16817" s="34">
        <v>737</v>
      </c>
      <c r="G16817" s="34">
        <v>817</v>
      </c>
      <c r="H16817" s="34">
        <v>927</v>
      </c>
      <c r="I16817" s="34">
        <v>724</v>
      </c>
      <c r="J16817" s="34">
        <v>865</v>
      </c>
      <c r="K16817" s="34">
        <v>608</v>
      </c>
      <c r="L16817" s="34">
        <v>797</v>
      </c>
      <c r="M16817" s="34">
        <v>586</v>
      </c>
    </row>
    <row r="16818" spans="1:13" x14ac:dyDescent="0.2">
      <c r="A16818" s="34" t="s">
        <v>117712</v>
      </c>
      <c r="B16818" s="34">
        <v>635</v>
      </c>
      <c r="C16818" s="34">
        <v>534</v>
      </c>
      <c r="D16818" s="34">
        <v>647</v>
      </c>
      <c r="E16818" s="34">
        <v>573</v>
      </c>
      <c r="F16818" s="34">
        <v>514</v>
      </c>
      <c r="G16818" s="34">
        <v>602</v>
      </c>
      <c r="H16818" s="34">
        <v>685</v>
      </c>
      <c r="I16818" s="34">
        <v>598</v>
      </c>
      <c r="J16818" s="34">
        <v>663</v>
      </c>
      <c r="K16818" s="34">
        <v>467</v>
      </c>
      <c r="L16818" s="34">
        <v>543</v>
      </c>
      <c r="M16818" s="34">
        <v>434</v>
      </c>
    </row>
    <row r="16819" spans="1:13" x14ac:dyDescent="0.2">
      <c r="A16819" s="34" t="s">
        <v>117713</v>
      </c>
      <c r="B16819" s="34">
        <v>463</v>
      </c>
      <c r="C16819" s="34">
        <v>511</v>
      </c>
      <c r="D16819" s="34">
        <v>536</v>
      </c>
      <c r="E16819" s="34">
        <v>559</v>
      </c>
      <c r="F16819" s="34">
        <v>480</v>
      </c>
      <c r="G16819" s="34">
        <v>479</v>
      </c>
      <c r="H16819" s="34">
        <v>580</v>
      </c>
      <c r="I16819" s="34">
        <v>494</v>
      </c>
      <c r="J16819" s="34">
        <v>512</v>
      </c>
      <c r="K16819" s="34">
        <v>401</v>
      </c>
      <c r="L16819" s="34">
        <v>455</v>
      </c>
      <c r="M16819" s="34">
        <v>361</v>
      </c>
    </row>
    <row r="16820" spans="1:13" x14ac:dyDescent="0.2">
      <c r="A16820" s="34" t="s">
        <v>117714</v>
      </c>
      <c r="B16820" s="34">
        <v>393</v>
      </c>
      <c r="C16820" s="34">
        <v>453</v>
      </c>
      <c r="D16820" s="34">
        <v>498</v>
      </c>
      <c r="E16820" s="34">
        <v>560</v>
      </c>
      <c r="F16820" s="34">
        <v>395</v>
      </c>
      <c r="G16820" s="34">
        <v>382</v>
      </c>
      <c r="H16820" s="34">
        <v>445</v>
      </c>
      <c r="I16820" s="34">
        <v>483</v>
      </c>
      <c r="J16820" s="34">
        <v>564</v>
      </c>
      <c r="K16820" s="34">
        <v>360</v>
      </c>
      <c r="L16820" s="34">
        <v>497</v>
      </c>
      <c r="M16820" s="34">
        <v>362</v>
      </c>
    </row>
    <row r="16821" spans="1:13" x14ac:dyDescent="0.2">
      <c r="A16821" s="34" t="s">
        <v>117715</v>
      </c>
      <c r="B16821" s="34">
        <v>457</v>
      </c>
      <c r="C16821" s="34">
        <v>384</v>
      </c>
      <c r="D16821" s="34">
        <v>459</v>
      </c>
      <c r="E16821" s="34">
        <v>505</v>
      </c>
      <c r="F16821" s="34">
        <v>401</v>
      </c>
      <c r="G16821" s="34">
        <v>472</v>
      </c>
      <c r="H16821" s="34">
        <v>511</v>
      </c>
      <c r="I16821" s="34">
        <v>399</v>
      </c>
      <c r="J16821" s="34">
        <v>423</v>
      </c>
      <c r="K16821" s="34">
        <v>322</v>
      </c>
      <c r="L16821" s="34">
        <v>459</v>
      </c>
      <c r="M16821" s="34">
        <v>352</v>
      </c>
    </row>
    <row r="16822" spans="1:13" x14ac:dyDescent="0.2">
      <c r="A16822" s="34" t="s">
        <v>117716</v>
      </c>
      <c r="B16822" s="34">
        <v>645</v>
      </c>
      <c r="C16822" s="34">
        <v>765</v>
      </c>
      <c r="D16822" s="34">
        <v>844</v>
      </c>
      <c r="E16822" s="34">
        <v>762</v>
      </c>
      <c r="F16822" s="34">
        <v>686</v>
      </c>
      <c r="G16822" s="34">
        <v>699</v>
      </c>
      <c r="H16822" s="34">
        <v>778</v>
      </c>
      <c r="I16822" s="34">
        <v>758</v>
      </c>
      <c r="J16822" s="34">
        <v>838</v>
      </c>
      <c r="K16822" s="34">
        <v>627</v>
      </c>
      <c r="L16822" s="34">
        <v>751</v>
      </c>
      <c r="M16822" s="34">
        <v>588</v>
      </c>
    </row>
    <row r="16823" spans="1:13" x14ac:dyDescent="0.2">
      <c r="A16823" s="34" t="s">
        <v>117717</v>
      </c>
      <c r="B16823" s="34">
        <v>390</v>
      </c>
      <c r="C16823" s="34">
        <v>368</v>
      </c>
      <c r="D16823" s="34">
        <v>383</v>
      </c>
      <c r="E16823" s="34">
        <v>392</v>
      </c>
      <c r="F16823" s="34">
        <v>357</v>
      </c>
      <c r="G16823" s="34">
        <v>360</v>
      </c>
      <c r="H16823" s="34">
        <v>337</v>
      </c>
      <c r="I16823" s="34">
        <v>403</v>
      </c>
      <c r="J16823" s="34">
        <v>301</v>
      </c>
      <c r="K16823" s="34">
        <v>317</v>
      </c>
      <c r="L16823" s="34">
        <v>385</v>
      </c>
      <c r="M16823" s="34">
        <v>271</v>
      </c>
    </row>
    <row r="16824" spans="1:13" x14ac:dyDescent="0.2">
      <c r="A16824" s="34" t="s">
        <v>117718</v>
      </c>
      <c r="B16824" s="34">
        <v>355</v>
      </c>
      <c r="C16824" s="34">
        <v>283</v>
      </c>
      <c r="D16824" s="34">
        <v>336</v>
      </c>
      <c r="E16824" s="34">
        <v>320</v>
      </c>
      <c r="F16824" s="34">
        <v>284</v>
      </c>
      <c r="G16824" s="34">
        <v>268</v>
      </c>
      <c r="H16824" s="34">
        <v>269</v>
      </c>
      <c r="I16824" s="34">
        <v>326</v>
      </c>
      <c r="J16824" s="34">
        <v>332</v>
      </c>
      <c r="K16824" s="34">
        <v>214</v>
      </c>
      <c r="L16824" s="34">
        <v>255</v>
      </c>
      <c r="M16824" s="34">
        <v>232</v>
      </c>
    </row>
    <row r="16825" spans="1:13" x14ac:dyDescent="0.2">
      <c r="A16825" s="34" t="s">
        <v>117719</v>
      </c>
      <c r="B16825" s="34">
        <v>288</v>
      </c>
      <c r="C16825" s="34">
        <v>293</v>
      </c>
      <c r="D16825" s="34">
        <v>343</v>
      </c>
      <c r="E16825" s="34">
        <v>309</v>
      </c>
      <c r="F16825" s="34">
        <v>336</v>
      </c>
      <c r="G16825" s="34">
        <v>259</v>
      </c>
      <c r="H16825" s="34">
        <v>285</v>
      </c>
      <c r="I16825" s="34">
        <v>304</v>
      </c>
      <c r="J16825" s="34">
        <v>286</v>
      </c>
      <c r="K16825" s="34">
        <v>297</v>
      </c>
      <c r="L16825" s="34">
        <v>256</v>
      </c>
      <c r="M16825" s="34">
        <v>272</v>
      </c>
    </row>
    <row r="16826" spans="1:13" x14ac:dyDescent="0.2">
      <c r="A16826" s="34" t="s">
        <v>117720</v>
      </c>
      <c r="B16826" s="34">
        <v>291</v>
      </c>
      <c r="C16826" s="34">
        <v>309</v>
      </c>
      <c r="D16826" s="34">
        <v>288</v>
      </c>
      <c r="E16826" s="34">
        <v>368</v>
      </c>
      <c r="F16826" s="34">
        <v>251</v>
      </c>
      <c r="G16826" s="34">
        <v>282</v>
      </c>
      <c r="H16826" s="34">
        <v>290</v>
      </c>
      <c r="I16826" s="34">
        <v>268</v>
      </c>
      <c r="J16826" s="34">
        <v>258</v>
      </c>
      <c r="K16826" s="34">
        <v>240</v>
      </c>
      <c r="L16826" s="34">
        <v>232</v>
      </c>
      <c r="M16826" s="34">
        <v>254</v>
      </c>
    </row>
    <row r="16827" spans="1:13" x14ac:dyDescent="0.2">
      <c r="A16827" s="34" t="s">
        <v>117721</v>
      </c>
      <c r="B16827" s="34">
        <v>281</v>
      </c>
      <c r="C16827" s="34">
        <v>384</v>
      </c>
      <c r="D16827" s="34">
        <v>335</v>
      </c>
      <c r="E16827" s="34">
        <v>403</v>
      </c>
      <c r="F16827" s="34">
        <v>282</v>
      </c>
      <c r="G16827" s="34">
        <v>315</v>
      </c>
      <c r="H16827" s="34">
        <v>347</v>
      </c>
      <c r="I16827" s="34">
        <v>319</v>
      </c>
      <c r="J16827" s="34">
        <v>364</v>
      </c>
      <c r="K16827" s="34">
        <v>251</v>
      </c>
      <c r="L16827" s="34">
        <v>322</v>
      </c>
      <c r="M16827" s="34">
        <v>283</v>
      </c>
    </row>
    <row r="16828" spans="1:13" x14ac:dyDescent="0.2">
      <c r="A16828" s="34" t="s">
        <v>117722</v>
      </c>
      <c r="B16828" s="34">
        <v>411</v>
      </c>
      <c r="C16828" s="34">
        <v>511</v>
      </c>
      <c r="D16828" s="34">
        <v>470</v>
      </c>
      <c r="E16828" s="34">
        <v>571</v>
      </c>
      <c r="F16828" s="34">
        <v>500</v>
      </c>
      <c r="G16828" s="34">
        <v>485</v>
      </c>
      <c r="H16828" s="34">
        <v>475</v>
      </c>
      <c r="I16828" s="34">
        <v>453</v>
      </c>
      <c r="J16828" s="34">
        <v>525</v>
      </c>
      <c r="K16828" s="34">
        <v>411</v>
      </c>
      <c r="L16828" s="34">
        <v>419</v>
      </c>
      <c r="M16828" s="34">
        <v>309</v>
      </c>
    </row>
    <row r="16829" spans="1:13" x14ac:dyDescent="0.2">
      <c r="A16829" s="34" t="s">
        <v>117723</v>
      </c>
      <c r="B16829" s="34">
        <v>291</v>
      </c>
      <c r="C16829" s="34">
        <v>370</v>
      </c>
      <c r="D16829" s="34">
        <v>337</v>
      </c>
      <c r="E16829" s="34">
        <v>342</v>
      </c>
      <c r="F16829" s="34">
        <v>315</v>
      </c>
      <c r="G16829" s="34">
        <v>287</v>
      </c>
      <c r="H16829" s="34">
        <v>458</v>
      </c>
      <c r="I16829" s="34">
        <v>322</v>
      </c>
      <c r="J16829" s="34">
        <v>348</v>
      </c>
      <c r="K16829" s="34">
        <v>260</v>
      </c>
      <c r="L16829" s="34">
        <v>311</v>
      </c>
      <c r="M16829" s="34">
        <v>245</v>
      </c>
    </row>
    <row r="16830" spans="1:13" x14ac:dyDescent="0.2">
      <c r="A16830" s="34" t="s">
        <v>117724</v>
      </c>
      <c r="B16830" s="34">
        <v>289</v>
      </c>
      <c r="C16830" s="34">
        <v>312</v>
      </c>
      <c r="D16830" s="34">
        <v>308</v>
      </c>
      <c r="E16830" s="34">
        <v>292</v>
      </c>
      <c r="F16830" s="34">
        <v>197</v>
      </c>
      <c r="G16830" s="34">
        <v>195</v>
      </c>
      <c r="H16830" s="34">
        <v>265</v>
      </c>
      <c r="I16830" s="34">
        <v>278</v>
      </c>
      <c r="J16830" s="34">
        <v>277</v>
      </c>
      <c r="K16830" s="34">
        <v>241</v>
      </c>
      <c r="L16830" s="34">
        <v>255</v>
      </c>
      <c r="M16830" s="34">
        <v>188</v>
      </c>
    </row>
    <row r="16831" spans="1:13" x14ac:dyDescent="0.2">
      <c r="A16831" s="34" t="s">
        <v>117725</v>
      </c>
      <c r="B16831" s="34">
        <v>274</v>
      </c>
      <c r="C16831" s="34">
        <v>307</v>
      </c>
      <c r="D16831" s="34">
        <v>298</v>
      </c>
      <c r="E16831" s="34">
        <v>322</v>
      </c>
      <c r="F16831" s="34">
        <v>238</v>
      </c>
      <c r="G16831" s="34">
        <v>299</v>
      </c>
      <c r="H16831" s="34">
        <v>383</v>
      </c>
      <c r="I16831" s="34">
        <v>355</v>
      </c>
      <c r="J16831" s="34">
        <v>317</v>
      </c>
      <c r="K16831" s="34">
        <v>266</v>
      </c>
      <c r="L16831" s="34">
        <v>289</v>
      </c>
      <c r="M16831" s="34">
        <v>242</v>
      </c>
    </row>
    <row r="16832" spans="1:13" x14ac:dyDescent="0.2">
      <c r="A16832" s="34" t="s">
        <v>117726</v>
      </c>
      <c r="B16832" s="34">
        <v>371</v>
      </c>
      <c r="C16832" s="34">
        <v>360</v>
      </c>
      <c r="D16832" s="34">
        <v>361</v>
      </c>
      <c r="E16832" s="34">
        <v>411</v>
      </c>
      <c r="F16832" s="34">
        <v>354</v>
      </c>
      <c r="G16832" s="34">
        <v>329</v>
      </c>
      <c r="H16832" s="34">
        <v>383</v>
      </c>
      <c r="I16832" s="34">
        <v>364</v>
      </c>
      <c r="J16832" s="34">
        <v>416</v>
      </c>
      <c r="K16832" s="34">
        <v>330</v>
      </c>
      <c r="L16832" s="34">
        <v>405</v>
      </c>
      <c r="M16832" s="34">
        <v>297</v>
      </c>
    </row>
    <row r="16833" spans="1:13" x14ac:dyDescent="0.2">
      <c r="A16833" s="34" t="s">
        <v>117727</v>
      </c>
      <c r="B16833" s="34">
        <v>250</v>
      </c>
      <c r="C16833" s="34">
        <v>311</v>
      </c>
      <c r="D16833" s="34">
        <v>255</v>
      </c>
      <c r="E16833" s="34">
        <v>280</v>
      </c>
      <c r="F16833" s="34">
        <v>186</v>
      </c>
      <c r="G16833" s="34">
        <v>286</v>
      </c>
      <c r="H16833" s="34">
        <v>293</v>
      </c>
      <c r="I16833" s="34">
        <v>309</v>
      </c>
      <c r="J16833" s="34">
        <v>252</v>
      </c>
      <c r="K16833" s="34">
        <v>254</v>
      </c>
      <c r="L16833" s="34">
        <v>270</v>
      </c>
      <c r="M16833" s="34">
        <v>251</v>
      </c>
    </row>
    <row r="16834" spans="1:13" x14ac:dyDescent="0.2">
      <c r="A16834" s="34" t="s">
        <v>117728</v>
      </c>
      <c r="B16834" s="34">
        <v>432</v>
      </c>
      <c r="C16834" s="34">
        <v>439</v>
      </c>
      <c r="D16834" s="34">
        <v>473</v>
      </c>
      <c r="E16834" s="34">
        <v>500</v>
      </c>
      <c r="F16834" s="34">
        <v>378</v>
      </c>
      <c r="G16834" s="34">
        <v>418</v>
      </c>
      <c r="H16834" s="34">
        <v>481</v>
      </c>
      <c r="I16834" s="34">
        <v>449</v>
      </c>
      <c r="J16834" s="34">
        <v>485</v>
      </c>
      <c r="K16834" s="34">
        <v>358</v>
      </c>
      <c r="L16834" s="34">
        <v>449</v>
      </c>
      <c r="M16834" s="34">
        <v>349</v>
      </c>
    </row>
    <row r="16835" spans="1:13" x14ac:dyDescent="0.2">
      <c r="A16835" s="34" t="s">
        <v>117729</v>
      </c>
      <c r="B16835" s="34">
        <v>224</v>
      </c>
      <c r="C16835" s="34">
        <v>267</v>
      </c>
      <c r="D16835" s="34">
        <v>294</v>
      </c>
      <c r="E16835" s="34">
        <v>293</v>
      </c>
      <c r="F16835" s="34">
        <v>277</v>
      </c>
      <c r="G16835" s="34">
        <v>256</v>
      </c>
      <c r="H16835" s="34">
        <v>314</v>
      </c>
      <c r="I16835" s="34">
        <v>271</v>
      </c>
      <c r="J16835" s="34">
        <v>279</v>
      </c>
      <c r="K16835" s="34">
        <v>208</v>
      </c>
      <c r="L16835" s="34">
        <v>277</v>
      </c>
      <c r="M16835" s="34">
        <v>187</v>
      </c>
    </row>
    <row r="16836" spans="1:13" x14ac:dyDescent="0.2">
      <c r="A16836" s="34" t="s">
        <v>117730</v>
      </c>
      <c r="B16836" s="34">
        <v>292</v>
      </c>
      <c r="C16836" s="34">
        <v>291</v>
      </c>
      <c r="D16836" s="34">
        <v>292</v>
      </c>
      <c r="E16836" s="34">
        <v>337</v>
      </c>
      <c r="F16836" s="34">
        <v>276</v>
      </c>
      <c r="G16836" s="34">
        <v>316</v>
      </c>
      <c r="H16836" s="34">
        <v>339</v>
      </c>
      <c r="I16836" s="34">
        <v>303</v>
      </c>
      <c r="J16836" s="34">
        <v>301</v>
      </c>
      <c r="K16836" s="34">
        <v>273</v>
      </c>
      <c r="L16836" s="34">
        <v>327</v>
      </c>
      <c r="M16836" s="34">
        <v>212</v>
      </c>
    </row>
    <row r="16837" spans="1:13" x14ac:dyDescent="0.2">
      <c r="A16837" s="34" t="s">
        <v>117731</v>
      </c>
      <c r="B16837" s="34">
        <v>306</v>
      </c>
      <c r="C16837" s="34">
        <v>307</v>
      </c>
      <c r="D16837" s="34">
        <v>377</v>
      </c>
      <c r="E16837" s="34">
        <v>391</v>
      </c>
      <c r="F16837" s="34">
        <v>384</v>
      </c>
      <c r="G16837" s="34">
        <v>328</v>
      </c>
      <c r="H16837" s="34">
        <v>373</v>
      </c>
      <c r="I16837" s="34">
        <v>319</v>
      </c>
      <c r="J16837" s="34">
        <v>389</v>
      </c>
      <c r="K16837" s="34">
        <v>322</v>
      </c>
      <c r="L16837" s="34">
        <v>328</v>
      </c>
      <c r="M16837" s="34">
        <v>276</v>
      </c>
    </row>
    <row r="16838" spans="1:13" x14ac:dyDescent="0.2">
      <c r="A16838" s="34" t="s">
        <v>117732</v>
      </c>
      <c r="B16838" s="34">
        <v>240</v>
      </c>
      <c r="C16838" s="34">
        <v>292</v>
      </c>
      <c r="D16838" s="34">
        <v>197</v>
      </c>
      <c r="E16838" s="34">
        <v>227</v>
      </c>
      <c r="F16838" s="34">
        <v>185</v>
      </c>
      <c r="G16838" s="34">
        <v>215</v>
      </c>
      <c r="H16838" s="34">
        <v>220</v>
      </c>
      <c r="I16838" s="34">
        <v>253</v>
      </c>
      <c r="J16838" s="34">
        <v>215</v>
      </c>
      <c r="K16838" s="34">
        <v>205</v>
      </c>
      <c r="L16838" s="34">
        <v>257</v>
      </c>
      <c r="M16838" s="34">
        <v>210</v>
      </c>
    </row>
    <row r="16839" spans="1:13" x14ac:dyDescent="0.2">
      <c r="A16839" s="34" t="s">
        <v>117733</v>
      </c>
      <c r="B16839" s="34">
        <v>275</v>
      </c>
      <c r="C16839" s="34">
        <v>305</v>
      </c>
      <c r="D16839" s="34">
        <v>243</v>
      </c>
      <c r="E16839" s="34">
        <v>328</v>
      </c>
      <c r="F16839" s="34">
        <v>252</v>
      </c>
      <c r="G16839" s="34">
        <v>237</v>
      </c>
      <c r="H16839" s="34">
        <v>308</v>
      </c>
      <c r="I16839" s="34">
        <v>255</v>
      </c>
      <c r="J16839" s="34">
        <v>264</v>
      </c>
      <c r="K16839" s="34">
        <v>215</v>
      </c>
      <c r="L16839" s="34">
        <v>293</v>
      </c>
      <c r="M16839" s="34">
        <v>220</v>
      </c>
    </row>
    <row r="16840" spans="1:13" x14ac:dyDescent="0.2">
      <c r="A16840" s="34" t="s">
        <v>117734</v>
      </c>
      <c r="B16840" s="34">
        <v>335</v>
      </c>
      <c r="C16840" s="34">
        <v>326</v>
      </c>
      <c r="D16840" s="34">
        <v>366</v>
      </c>
      <c r="E16840" s="34">
        <v>321</v>
      </c>
      <c r="F16840" s="34">
        <v>313</v>
      </c>
      <c r="G16840" s="34">
        <v>298</v>
      </c>
      <c r="H16840" s="34">
        <v>388</v>
      </c>
      <c r="I16840" s="34">
        <v>373</v>
      </c>
      <c r="J16840" s="34">
        <v>307</v>
      </c>
      <c r="K16840" s="34">
        <v>259</v>
      </c>
      <c r="L16840" s="34">
        <v>346</v>
      </c>
      <c r="M16840" s="34">
        <v>268</v>
      </c>
    </row>
    <row r="16841" spans="1:13" x14ac:dyDescent="0.2">
      <c r="A16841" s="34" t="s">
        <v>117735</v>
      </c>
      <c r="B16841" s="34">
        <v>339</v>
      </c>
      <c r="C16841" s="34">
        <v>349</v>
      </c>
      <c r="D16841" s="34">
        <v>404</v>
      </c>
      <c r="E16841" s="34">
        <v>417</v>
      </c>
      <c r="F16841" s="34">
        <v>421</v>
      </c>
      <c r="G16841" s="34">
        <v>369</v>
      </c>
      <c r="H16841" s="34">
        <v>523</v>
      </c>
      <c r="I16841" s="34">
        <v>394</v>
      </c>
      <c r="J16841" s="34">
        <v>455</v>
      </c>
      <c r="K16841" s="34">
        <v>316</v>
      </c>
      <c r="L16841" s="34">
        <v>400</v>
      </c>
      <c r="M16841" s="34">
        <v>339</v>
      </c>
    </row>
    <row r="16842" spans="1:13" x14ac:dyDescent="0.2">
      <c r="A16842" s="34" t="s">
        <v>117736</v>
      </c>
      <c r="B16842" s="34">
        <v>319</v>
      </c>
      <c r="C16842" s="34">
        <v>355</v>
      </c>
      <c r="D16842" s="34">
        <v>389</v>
      </c>
      <c r="E16842" s="34">
        <v>372</v>
      </c>
      <c r="F16842" s="34">
        <v>272</v>
      </c>
      <c r="G16842" s="34">
        <v>367</v>
      </c>
      <c r="H16842" s="34">
        <v>398</v>
      </c>
      <c r="I16842" s="34">
        <v>311</v>
      </c>
      <c r="J16842" s="34">
        <v>444</v>
      </c>
      <c r="K16842" s="34">
        <v>271</v>
      </c>
      <c r="L16842" s="34">
        <v>305</v>
      </c>
      <c r="M16842" s="34">
        <v>273</v>
      </c>
    </row>
    <row r="16843" spans="1:13" x14ac:dyDescent="0.2">
      <c r="A16843" s="34" t="s">
        <v>117737</v>
      </c>
      <c r="B16843" s="34">
        <v>284</v>
      </c>
      <c r="C16843" s="34">
        <v>291</v>
      </c>
      <c r="D16843" s="34">
        <v>312</v>
      </c>
      <c r="E16843" s="34">
        <v>388</v>
      </c>
      <c r="F16843" s="34">
        <v>325</v>
      </c>
      <c r="G16843" s="34">
        <v>300</v>
      </c>
      <c r="H16843" s="34">
        <v>325</v>
      </c>
      <c r="I16843" s="34">
        <v>309</v>
      </c>
      <c r="J16843" s="34">
        <v>279</v>
      </c>
      <c r="K16843" s="34">
        <v>277</v>
      </c>
      <c r="L16843" s="34">
        <v>307</v>
      </c>
      <c r="M16843" s="34">
        <v>247</v>
      </c>
    </row>
    <row r="16844" spans="1:13" x14ac:dyDescent="0.2">
      <c r="A16844" s="34" t="s">
        <v>117738</v>
      </c>
      <c r="B16844" s="34">
        <v>340</v>
      </c>
      <c r="C16844" s="34">
        <v>321</v>
      </c>
      <c r="D16844" s="34">
        <v>306</v>
      </c>
      <c r="E16844" s="34">
        <v>314</v>
      </c>
      <c r="F16844" s="34">
        <v>367</v>
      </c>
      <c r="G16844" s="34">
        <v>225</v>
      </c>
      <c r="H16844" s="34">
        <v>320</v>
      </c>
      <c r="I16844" s="34">
        <v>238</v>
      </c>
      <c r="J16844" s="34">
        <v>265</v>
      </c>
      <c r="K16844" s="34">
        <v>198</v>
      </c>
      <c r="L16844" s="34">
        <v>295</v>
      </c>
      <c r="M16844" s="34">
        <v>199</v>
      </c>
    </row>
    <row r="16845" spans="1:13" x14ac:dyDescent="0.2">
      <c r="A16845" s="34" t="s">
        <v>117739</v>
      </c>
      <c r="B16845" s="34">
        <v>478</v>
      </c>
      <c r="C16845" s="34">
        <v>420</v>
      </c>
      <c r="D16845" s="34">
        <v>479</v>
      </c>
      <c r="E16845" s="34">
        <v>495</v>
      </c>
      <c r="F16845" s="34">
        <v>433</v>
      </c>
      <c r="G16845" s="34">
        <v>366</v>
      </c>
      <c r="H16845" s="34">
        <v>566</v>
      </c>
      <c r="I16845" s="34">
        <v>434</v>
      </c>
      <c r="J16845" s="34">
        <v>578</v>
      </c>
      <c r="K16845" s="34">
        <v>392</v>
      </c>
      <c r="L16845" s="34">
        <v>528</v>
      </c>
      <c r="M16845" s="34">
        <v>324</v>
      </c>
    </row>
    <row r="16846" spans="1:13" x14ac:dyDescent="0.2">
      <c r="A16846" s="34" t="s">
        <v>117740</v>
      </c>
      <c r="B16846" s="34">
        <v>290</v>
      </c>
      <c r="C16846" s="34">
        <v>320</v>
      </c>
      <c r="D16846" s="34">
        <v>394</v>
      </c>
      <c r="E16846" s="34">
        <v>329</v>
      </c>
      <c r="F16846" s="34">
        <v>257</v>
      </c>
      <c r="G16846" s="34">
        <v>313</v>
      </c>
      <c r="H16846" s="34">
        <v>334</v>
      </c>
      <c r="I16846" s="34">
        <v>319</v>
      </c>
      <c r="J16846" s="34">
        <v>325</v>
      </c>
      <c r="K16846" s="34">
        <v>251</v>
      </c>
      <c r="L16846" s="34">
        <v>307</v>
      </c>
      <c r="M16846" s="34">
        <v>222</v>
      </c>
    </row>
    <row r="16847" spans="1:13" x14ac:dyDescent="0.2">
      <c r="A16847" s="34" t="s">
        <v>117741</v>
      </c>
      <c r="B16847" s="34">
        <v>214</v>
      </c>
      <c r="C16847" s="34">
        <v>236</v>
      </c>
      <c r="D16847" s="34">
        <v>202</v>
      </c>
      <c r="E16847" s="34">
        <v>270</v>
      </c>
      <c r="F16847" s="34">
        <v>183</v>
      </c>
      <c r="G16847" s="34">
        <v>264</v>
      </c>
      <c r="H16847" s="34">
        <v>235</v>
      </c>
      <c r="I16847" s="34">
        <v>238</v>
      </c>
      <c r="J16847" s="34">
        <v>248</v>
      </c>
      <c r="K16847" s="34">
        <v>219</v>
      </c>
      <c r="L16847" s="34">
        <v>198</v>
      </c>
      <c r="M16847" s="34">
        <v>218</v>
      </c>
    </row>
    <row r="16848" spans="1:13" x14ac:dyDescent="0.2">
      <c r="A16848" s="34" t="s">
        <v>117742</v>
      </c>
      <c r="B16848" s="34">
        <v>351</v>
      </c>
      <c r="C16848" s="34">
        <v>349</v>
      </c>
      <c r="D16848" s="34">
        <v>314</v>
      </c>
      <c r="E16848" s="34">
        <v>359</v>
      </c>
      <c r="F16848" s="34">
        <v>314</v>
      </c>
      <c r="G16848" s="34">
        <v>343</v>
      </c>
      <c r="H16848" s="34">
        <v>370</v>
      </c>
      <c r="I16848" s="34">
        <v>360</v>
      </c>
      <c r="J16848" s="34">
        <v>328</v>
      </c>
      <c r="K16848" s="34">
        <v>310</v>
      </c>
      <c r="L16848" s="34">
        <v>299</v>
      </c>
      <c r="M16848" s="34">
        <v>241</v>
      </c>
    </row>
    <row r="16849" spans="1:13" x14ac:dyDescent="0.2">
      <c r="A16849" s="34" t="s">
        <v>117743</v>
      </c>
      <c r="B16849" s="34">
        <v>384</v>
      </c>
      <c r="C16849" s="34">
        <v>354</v>
      </c>
      <c r="D16849" s="34">
        <v>325</v>
      </c>
      <c r="E16849" s="34">
        <v>412</v>
      </c>
      <c r="F16849" s="34">
        <v>337</v>
      </c>
      <c r="G16849" s="34">
        <v>351</v>
      </c>
      <c r="H16849" s="34">
        <v>358</v>
      </c>
      <c r="I16849" s="34">
        <v>444</v>
      </c>
      <c r="J16849" s="34">
        <v>419</v>
      </c>
      <c r="K16849" s="34">
        <v>353</v>
      </c>
      <c r="L16849" s="34">
        <v>364</v>
      </c>
      <c r="M16849" s="34">
        <v>341</v>
      </c>
    </row>
    <row r="16850" spans="1:13" x14ac:dyDescent="0.2">
      <c r="A16850" s="34" t="s">
        <v>117744</v>
      </c>
      <c r="B16850" s="34">
        <v>332</v>
      </c>
      <c r="C16850" s="34">
        <v>295</v>
      </c>
      <c r="D16850" s="34">
        <v>304</v>
      </c>
      <c r="E16850" s="34">
        <v>295</v>
      </c>
      <c r="F16850" s="34">
        <v>309</v>
      </c>
      <c r="G16850" s="34">
        <v>313</v>
      </c>
      <c r="H16850" s="34">
        <v>372</v>
      </c>
      <c r="I16850" s="34">
        <v>268</v>
      </c>
      <c r="J16850" s="34">
        <v>385</v>
      </c>
      <c r="K16850" s="34">
        <v>269</v>
      </c>
      <c r="L16850" s="34">
        <v>260</v>
      </c>
      <c r="M16850" s="34">
        <v>240</v>
      </c>
    </row>
    <row r="16851" spans="1:13" x14ac:dyDescent="0.2">
      <c r="A16851" s="34" t="s">
        <v>117745</v>
      </c>
      <c r="B16851" s="34">
        <v>287</v>
      </c>
      <c r="C16851" s="34">
        <v>219</v>
      </c>
      <c r="D16851" s="34">
        <v>315</v>
      </c>
      <c r="E16851" s="34">
        <v>226</v>
      </c>
      <c r="F16851" s="34">
        <v>235</v>
      </c>
      <c r="G16851" s="34">
        <v>210</v>
      </c>
      <c r="H16851" s="34">
        <v>312</v>
      </c>
      <c r="I16851" s="34">
        <v>235</v>
      </c>
      <c r="J16851" s="34">
        <v>251</v>
      </c>
      <c r="K16851" s="34">
        <v>208</v>
      </c>
      <c r="L16851" s="34">
        <v>222</v>
      </c>
      <c r="M16851" s="34">
        <v>177</v>
      </c>
    </row>
    <row r="16852" spans="1:13" x14ac:dyDescent="0.2">
      <c r="A16852" s="34" t="s">
        <v>117746</v>
      </c>
      <c r="B16852" s="34">
        <v>286</v>
      </c>
      <c r="C16852" s="34">
        <v>316</v>
      </c>
      <c r="D16852" s="34">
        <v>293</v>
      </c>
      <c r="E16852" s="34">
        <v>388</v>
      </c>
      <c r="F16852" s="34">
        <v>310</v>
      </c>
      <c r="G16852" s="34">
        <v>366</v>
      </c>
      <c r="H16852" s="34">
        <v>334</v>
      </c>
      <c r="I16852" s="34">
        <v>334</v>
      </c>
      <c r="J16852" s="34">
        <v>331</v>
      </c>
      <c r="K16852" s="34">
        <v>259</v>
      </c>
      <c r="L16852" s="34">
        <v>264</v>
      </c>
      <c r="M16852" s="34">
        <v>236</v>
      </c>
    </row>
    <row r="16853" spans="1:13" x14ac:dyDescent="0.2">
      <c r="A16853" s="34" t="s">
        <v>117747</v>
      </c>
      <c r="B16853" s="34">
        <v>277</v>
      </c>
      <c r="C16853" s="34">
        <v>281</v>
      </c>
      <c r="D16853" s="34">
        <v>290</v>
      </c>
      <c r="E16853" s="34">
        <v>310</v>
      </c>
      <c r="F16853" s="34">
        <v>289</v>
      </c>
      <c r="G16853" s="34">
        <v>225</v>
      </c>
      <c r="H16853" s="34">
        <v>329</v>
      </c>
      <c r="I16853" s="34">
        <v>230</v>
      </c>
      <c r="J16853" s="34">
        <v>330</v>
      </c>
      <c r="K16853" s="34">
        <v>214</v>
      </c>
      <c r="L16853" s="34">
        <v>270</v>
      </c>
      <c r="M16853" s="34">
        <v>216</v>
      </c>
    </row>
    <row r="16854" spans="1:13" x14ac:dyDescent="0.2">
      <c r="A16854" s="34" t="s">
        <v>117748</v>
      </c>
      <c r="B16854" s="34">
        <v>402</v>
      </c>
      <c r="C16854" s="34">
        <v>353</v>
      </c>
      <c r="D16854" s="34">
        <v>319</v>
      </c>
      <c r="E16854" s="34">
        <v>404</v>
      </c>
      <c r="F16854" s="34">
        <v>306</v>
      </c>
      <c r="G16854" s="34">
        <v>320</v>
      </c>
      <c r="H16854" s="34">
        <v>351</v>
      </c>
      <c r="I16854" s="34">
        <v>335</v>
      </c>
      <c r="J16854" s="34">
        <v>446</v>
      </c>
      <c r="K16854" s="34">
        <v>298</v>
      </c>
      <c r="L16854" s="34">
        <v>272</v>
      </c>
      <c r="M16854" s="34">
        <v>283</v>
      </c>
    </row>
    <row r="16855" spans="1:13" x14ac:dyDescent="0.2">
      <c r="A16855" s="34" t="s">
        <v>117749</v>
      </c>
      <c r="B16855" s="34">
        <v>285</v>
      </c>
      <c r="C16855" s="34">
        <v>313</v>
      </c>
      <c r="D16855" s="34">
        <v>318</v>
      </c>
      <c r="E16855" s="34">
        <v>394</v>
      </c>
      <c r="F16855" s="34">
        <v>262</v>
      </c>
      <c r="G16855" s="34">
        <v>332</v>
      </c>
      <c r="H16855" s="34">
        <v>329</v>
      </c>
      <c r="I16855" s="34">
        <v>317</v>
      </c>
      <c r="J16855" s="34">
        <v>300</v>
      </c>
      <c r="K16855" s="34">
        <v>271</v>
      </c>
      <c r="L16855" s="34">
        <v>259</v>
      </c>
      <c r="M16855" s="34">
        <v>315</v>
      </c>
    </row>
    <row r="16856" spans="1:13" x14ac:dyDescent="0.2">
      <c r="A16856" s="34" t="s">
        <v>117750</v>
      </c>
      <c r="B16856" s="34">
        <v>259</v>
      </c>
      <c r="C16856" s="34">
        <v>307</v>
      </c>
      <c r="D16856" s="34">
        <v>385</v>
      </c>
      <c r="E16856" s="34">
        <v>384</v>
      </c>
      <c r="F16856" s="34">
        <v>258</v>
      </c>
      <c r="G16856" s="34">
        <v>317</v>
      </c>
      <c r="H16856" s="34">
        <v>411</v>
      </c>
      <c r="I16856" s="34">
        <v>318</v>
      </c>
      <c r="J16856" s="34">
        <v>406</v>
      </c>
      <c r="K16856" s="34">
        <v>333</v>
      </c>
      <c r="L16856" s="34">
        <v>357</v>
      </c>
      <c r="M16856" s="34">
        <v>289</v>
      </c>
    </row>
    <row r="16857" spans="1:13" x14ac:dyDescent="0.2">
      <c r="A16857" s="34" t="s">
        <v>117751</v>
      </c>
      <c r="B16857" s="34">
        <v>202</v>
      </c>
      <c r="C16857" s="34">
        <v>150</v>
      </c>
      <c r="D16857" s="34">
        <v>172</v>
      </c>
      <c r="E16857" s="34">
        <v>184</v>
      </c>
      <c r="F16857" s="34">
        <v>146</v>
      </c>
      <c r="G16857" s="34">
        <v>158</v>
      </c>
      <c r="H16857" s="34">
        <v>181</v>
      </c>
      <c r="I16857" s="34">
        <v>142</v>
      </c>
      <c r="J16857" s="34">
        <v>142</v>
      </c>
      <c r="K16857" s="34">
        <v>98</v>
      </c>
      <c r="L16857" s="34">
        <v>128</v>
      </c>
      <c r="M16857" s="34">
        <v>100</v>
      </c>
    </row>
    <row r="16858" spans="1:13" x14ac:dyDescent="0.2">
      <c r="A16858" s="34" t="s">
        <v>117752</v>
      </c>
      <c r="B16858" s="34">
        <v>179</v>
      </c>
      <c r="C16858" s="34">
        <v>183</v>
      </c>
      <c r="D16858" s="34">
        <v>195</v>
      </c>
      <c r="E16858" s="34">
        <v>199</v>
      </c>
      <c r="F16858" s="34">
        <v>153</v>
      </c>
      <c r="G16858" s="34">
        <v>195</v>
      </c>
      <c r="H16858" s="34">
        <v>178</v>
      </c>
      <c r="I16858" s="34">
        <v>165</v>
      </c>
      <c r="J16858" s="34">
        <v>175</v>
      </c>
      <c r="K16858" s="34">
        <v>149</v>
      </c>
      <c r="L16858" s="34">
        <v>189</v>
      </c>
      <c r="M16858" s="34">
        <v>135</v>
      </c>
    </row>
    <row r="16859" spans="1:13" x14ac:dyDescent="0.2">
      <c r="A16859" s="34" t="s">
        <v>117753</v>
      </c>
      <c r="B16859" s="34">
        <v>327</v>
      </c>
      <c r="C16859" s="34">
        <v>363</v>
      </c>
      <c r="D16859" s="34">
        <v>425</v>
      </c>
      <c r="E16859" s="34">
        <v>338</v>
      </c>
      <c r="F16859" s="34">
        <v>326</v>
      </c>
      <c r="G16859" s="34">
        <v>337</v>
      </c>
      <c r="H16859" s="34">
        <v>413</v>
      </c>
      <c r="I16859" s="34">
        <v>334</v>
      </c>
      <c r="J16859" s="34">
        <v>449</v>
      </c>
      <c r="K16859" s="34">
        <v>279</v>
      </c>
      <c r="L16859" s="34">
        <v>428</v>
      </c>
      <c r="M16859" s="34">
        <v>250</v>
      </c>
    </row>
    <row r="16860" spans="1:13" x14ac:dyDescent="0.2">
      <c r="A16860" s="34" t="s">
        <v>117754</v>
      </c>
      <c r="B16860" s="34">
        <v>273</v>
      </c>
      <c r="C16860" s="34">
        <v>372</v>
      </c>
      <c r="D16860" s="34">
        <v>300</v>
      </c>
      <c r="E16860" s="34">
        <v>406</v>
      </c>
      <c r="F16860" s="34">
        <v>251</v>
      </c>
      <c r="G16860" s="34">
        <v>402</v>
      </c>
      <c r="H16860" s="34">
        <v>332</v>
      </c>
      <c r="I16860" s="34">
        <v>381</v>
      </c>
      <c r="J16860" s="34">
        <v>324</v>
      </c>
      <c r="K16860" s="34">
        <v>314</v>
      </c>
      <c r="L16860" s="34">
        <v>326</v>
      </c>
      <c r="M16860" s="34">
        <v>298</v>
      </c>
    </row>
    <row r="16861" spans="1:13" x14ac:dyDescent="0.2">
      <c r="A16861" s="34" t="s">
        <v>117755</v>
      </c>
      <c r="B16861" s="34">
        <v>339</v>
      </c>
      <c r="C16861" s="34">
        <v>298</v>
      </c>
      <c r="D16861" s="34">
        <v>351</v>
      </c>
      <c r="E16861" s="34">
        <v>356</v>
      </c>
      <c r="F16861" s="34">
        <v>333</v>
      </c>
      <c r="G16861" s="34">
        <v>321</v>
      </c>
      <c r="H16861" s="34">
        <v>392</v>
      </c>
      <c r="I16861" s="34">
        <v>309</v>
      </c>
      <c r="J16861" s="34">
        <v>408</v>
      </c>
      <c r="K16861" s="34">
        <v>279</v>
      </c>
      <c r="L16861" s="34">
        <v>336</v>
      </c>
      <c r="M16861" s="34">
        <v>254</v>
      </c>
    </row>
    <row r="16862" spans="1:13" x14ac:dyDescent="0.2">
      <c r="A16862" s="34" t="s">
        <v>117756</v>
      </c>
      <c r="B16862" s="34">
        <v>466</v>
      </c>
      <c r="C16862" s="34">
        <v>474</v>
      </c>
      <c r="D16862" s="34">
        <v>486</v>
      </c>
      <c r="E16862" s="34">
        <v>467</v>
      </c>
      <c r="F16862" s="34">
        <v>457</v>
      </c>
      <c r="G16862" s="34">
        <v>398</v>
      </c>
      <c r="H16862" s="34">
        <v>542</v>
      </c>
      <c r="I16862" s="34">
        <v>402</v>
      </c>
      <c r="J16862" s="34">
        <v>589</v>
      </c>
      <c r="K16862" s="34">
        <v>374</v>
      </c>
      <c r="L16862" s="34">
        <v>468</v>
      </c>
      <c r="M16862" s="34">
        <v>307</v>
      </c>
    </row>
    <row r="16863" spans="1:13" x14ac:dyDescent="0.2">
      <c r="A16863" s="34" t="s">
        <v>117757</v>
      </c>
      <c r="B16863" s="34">
        <v>277</v>
      </c>
      <c r="C16863" s="34">
        <v>351</v>
      </c>
      <c r="D16863" s="34">
        <v>330</v>
      </c>
      <c r="E16863" s="34">
        <v>390</v>
      </c>
      <c r="F16863" s="34">
        <v>243</v>
      </c>
      <c r="G16863" s="34">
        <v>352</v>
      </c>
      <c r="H16863" s="34">
        <v>283</v>
      </c>
      <c r="I16863" s="34">
        <v>328</v>
      </c>
      <c r="J16863" s="34">
        <v>334</v>
      </c>
      <c r="K16863" s="34">
        <v>242</v>
      </c>
      <c r="L16863" s="34">
        <v>312</v>
      </c>
      <c r="M16863" s="34">
        <v>245</v>
      </c>
    </row>
    <row r="16864" spans="1:13" x14ac:dyDescent="0.2">
      <c r="A16864" s="34" t="s">
        <v>117758</v>
      </c>
      <c r="B16864" s="34">
        <v>222</v>
      </c>
      <c r="C16864" s="34">
        <v>190</v>
      </c>
      <c r="D16864" s="34">
        <v>214</v>
      </c>
      <c r="E16864" s="34">
        <v>220</v>
      </c>
      <c r="F16864" s="34">
        <v>194</v>
      </c>
      <c r="G16864" s="34">
        <v>176</v>
      </c>
      <c r="H16864" s="34">
        <v>236</v>
      </c>
      <c r="I16864" s="34">
        <v>174</v>
      </c>
      <c r="J16864" s="34">
        <v>281</v>
      </c>
      <c r="K16864" s="34">
        <v>176</v>
      </c>
      <c r="L16864" s="34">
        <v>183</v>
      </c>
      <c r="M16864" s="34">
        <v>153</v>
      </c>
    </row>
    <row r="16865" spans="1:13" x14ac:dyDescent="0.2">
      <c r="A16865" s="34" t="s">
        <v>117759</v>
      </c>
      <c r="B16865" s="34">
        <v>592</v>
      </c>
      <c r="C16865" s="34">
        <v>636</v>
      </c>
      <c r="D16865" s="34">
        <v>730</v>
      </c>
      <c r="E16865" s="34">
        <v>596</v>
      </c>
      <c r="F16865" s="34">
        <v>635</v>
      </c>
      <c r="G16865" s="34">
        <v>525</v>
      </c>
      <c r="H16865" s="34">
        <v>693</v>
      </c>
      <c r="I16865" s="34">
        <v>593</v>
      </c>
      <c r="J16865" s="34">
        <v>632</v>
      </c>
      <c r="K16865" s="34">
        <v>546</v>
      </c>
      <c r="L16865" s="34">
        <v>663</v>
      </c>
      <c r="M16865" s="34">
        <v>465</v>
      </c>
    </row>
    <row r="16866" spans="1:13" x14ac:dyDescent="0.2">
      <c r="A16866" s="34" t="s">
        <v>117760</v>
      </c>
      <c r="B16866" s="34">
        <v>428</v>
      </c>
      <c r="C16866" s="34">
        <v>389</v>
      </c>
      <c r="D16866" s="34">
        <v>447</v>
      </c>
      <c r="E16866" s="34">
        <v>448</v>
      </c>
      <c r="F16866" s="34">
        <v>354</v>
      </c>
      <c r="G16866" s="34">
        <v>356</v>
      </c>
      <c r="H16866" s="34">
        <v>473</v>
      </c>
      <c r="I16866" s="34">
        <v>469</v>
      </c>
      <c r="J16866" s="34">
        <v>416</v>
      </c>
      <c r="K16866" s="34">
        <v>329</v>
      </c>
      <c r="L16866" s="34">
        <v>448</v>
      </c>
      <c r="M16866" s="34">
        <v>323</v>
      </c>
    </row>
    <row r="16867" spans="1:13" x14ac:dyDescent="0.2">
      <c r="A16867" s="34" t="s">
        <v>117761</v>
      </c>
      <c r="B16867" s="34">
        <v>800</v>
      </c>
      <c r="C16867" s="34">
        <v>717</v>
      </c>
      <c r="D16867" s="34">
        <v>959</v>
      </c>
      <c r="E16867" s="34">
        <v>839</v>
      </c>
      <c r="F16867" s="34">
        <v>818</v>
      </c>
      <c r="G16867" s="34">
        <v>773</v>
      </c>
      <c r="H16867" s="34">
        <v>946</v>
      </c>
      <c r="I16867" s="34">
        <v>835</v>
      </c>
      <c r="J16867" s="34">
        <v>917</v>
      </c>
      <c r="K16867" s="34">
        <v>652</v>
      </c>
      <c r="L16867" s="34">
        <v>927</v>
      </c>
      <c r="M16867" s="34">
        <v>666</v>
      </c>
    </row>
    <row r="16868" spans="1:13" x14ac:dyDescent="0.2">
      <c r="A16868" s="34" t="s">
        <v>117762</v>
      </c>
      <c r="B16868" s="34">
        <v>225</v>
      </c>
      <c r="C16868" s="34">
        <v>281</v>
      </c>
      <c r="D16868" s="34">
        <v>253</v>
      </c>
      <c r="E16868" s="34">
        <v>258</v>
      </c>
      <c r="F16868" s="34">
        <v>209</v>
      </c>
      <c r="G16868" s="34">
        <v>203</v>
      </c>
      <c r="H16868" s="34">
        <v>318</v>
      </c>
      <c r="I16868" s="34">
        <v>185</v>
      </c>
      <c r="J16868" s="34">
        <v>249</v>
      </c>
      <c r="K16868" s="34">
        <v>208</v>
      </c>
      <c r="L16868" s="34">
        <v>303</v>
      </c>
      <c r="M16868" s="34">
        <v>152</v>
      </c>
    </row>
    <row r="16869" spans="1:13" x14ac:dyDescent="0.2">
      <c r="A16869" s="34" t="s">
        <v>117763</v>
      </c>
      <c r="B16869" s="34">
        <v>163</v>
      </c>
      <c r="C16869" s="34">
        <v>250</v>
      </c>
      <c r="D16869" s="34">
        <v>221</v>
      </c>
      <c r="E16869" s="34">
        <v>263</v>
      </c>
      <c r="F16869" s="34">
        <v>230</v>
      </c>
      <c r="G16869" s="34">
        <v>207</v>
      </c>
      <c r="H16869" s="34">
        <v>237</v>
      </c>
      <c r="I16869" s="34">
        <v>204</v>
      </c>
      <c r="J16869" s="34">
        <v>256</v>
      </c>
      <c r="K16869" s="34">
        <v>208</v>
      </c>
      <c r="L16869" s="34">
        <v>185</v>
      </c>
      <c r="M16869" s="34">
        <v>152</v>
      </c>
    </row>
    <row r="16870" spans="1:13" x14ac:dyDescent="0.2">
      <c r="A16870" s="34" t="s">
        <v>117764</v>
      </c>
      <c r="B16870" s="34">
        <v>342</v>
      </c>
      <c r="C16870" s="34">
        <v>411</v>
      </c>
      <c r="D16870" s="34">
        <v>394</v>
      </c>
      <c r="E16870" s="34">
        <v>404</v>
      </c>
      <c r="F16870" s="34">
        <v>387</v>
      </c>
      <c r="G16870" s="34">
        <v>391</v>
      </c>
      <c r="H16870" s="34">
        <v>460</v>
      </c>
      <c r="I16870" s="34">
        <v>377</v>
      </c>
      <c r="J16870" s="34">
        <v>454</v>
      </c>
      <c r="K16870" s="34">
        <v>320</v>
      </c>
      <c r="L16870" s="34">
        <v>320</v>
      </c>
      <c r="M16870" s="34">
        <v>314</v>
      </c>
    </row>
    <row r="16871" spans="1:13" x14ac:dyDescent="0.2">
      <c r="A16871" s="34" t="s">
        <v>117765</v>
      </c>
      <c r="B16871" s="34">
        <v>275</v>
      </c>
      <c r="C16871" s="34">
        <v>234</v>
      </c>
      <c r="D16871" s="34">
        <v>245</v>
      </c>
      <c r="E16871" s="34">
        <v>247</v>
      </c>
      <c r="F16871" s="34">
        <v>206</v>
      </c>
      <c r="G16871" s="34">
        <v>240</v>
      </c>
      <c r="H16871" s="34">
        <v>259</v>
      </c>
      <c r="I16871" s="34">
        <v>262</v>
      </c>
      <c r="J16871" s="34">
        <v>241</v>
      </c>
      <c r="K16871" s="34">
        <v>189</v>
      </c>
      <c r="L16871" s="34">
        <v>240</v>
      </c>
      <c r="M16871" s="34">
        <v>189</v>
      </c>
    </row>
    <row r="16872" spans="1:13" x14ac:dyDescent="0.2">
      <c r="A16872" s="34" t="s">
        <v>117766</v>
      </c>
      <c r="B16872" s="34">
        <v>184</v>
      </c>
      <c r="C16872" s="34">
        <v>222</v>
      </c>
      <c r="D16872" s="34">
        <v>211</v>
      </c>
      <c r="E16872" s="34">
        <v>239</v>
      </c>
      <c r="F16872" s="34">
        <v>149</v>
      </c>
      <c r="G16872" s="34">
        <v>232</v>
      </c>
      <c r="H16872" s="34">
        <v>179</v>
      </c>
      <c r="I16872" s="34">
        <v>203</v>
      </c>
      <c r="J16872" s="34">
        <v>167</v>
      </c>
      <c r="K16872" s="34">
        <v>153</v>
      </c>
      <c r="L16872" s="34">
        <v>243</v>
      </c>
      <c r="M16872" s="34">
        <v>170</v>
      </c>
    </row>
    <row r="16873" spans="1:13" x14ac:dyDescent="0.2">
      <c r="A16873" s="34" t="s">
        <v>117767</v>
      </c>
      <c r="B16873" s="34">
        <v>218</v>
      </c>
      <c r="C16873" s="34">
        <v>199</v>
      </c>
      <c r="D16873" s="34">
        <v>236</v>
      </c>
      <c r="E16873" s="34">
        <v>239</v>
      </c>
      <c r="F16873" s="34">
        <v>197</v>
      </c>
      <c r="G16873" s="34">
        <v>213</v>
      </c>
      <c r="H16873" s="34">
        <v>266</v>
      </c>
      <c r="I16873" s="34">
        <v>238</v>
      </c>
      <c r="J16873" s="34">
        <v>265</v>
      </c>
      <c r="K16873" s="34">
        <v>176</v>
      </c>
      <c r="L16873" s="34">
        <v>221</v>
      </c>
      <c r="M16873" s="34">
        <v>165</v>
      </c>
    </row>
    <row r="16874" spans="1:13" x14ac:dyDescent="0.2">
      <c r="A16874" s="34" t="s">
        <v>117768</v>
      </c>
      <c r="B16874" s="34">
        <v>197</v>
      </c>
      <c r="C16874" s="34">
        <v>217</v>
      </c>
      <c r="D16874" s="34">
        <v>230</v>
      </c>
      <c r="E16874" s="34">
        <v>227</v>
      </c>
      <c r="F16874" s="34">
        <v>227</v>
      </c>
      <c r="G16874" s="34">
        <v>192</v>
      </c>
      <c r="H16874" s="34">
        <v>214</v>
      </c>
      <c r="I16874" s="34">
        <v>218</v>
      </c>
      <c r="J16874" s="34">
        <v>216</v>
      </c>
      <c r="K16874" s="34">
        <v>164</v>
      </c>
      <c r="L16874" s="34">
        <v>182</v>
      </c>
      <c r="M16874" s="34">
        <v>165</v>
      </c>
    </row>
    <row r="16875" spans="1:13" x14ac:dyDescent="0.2">
      <c r="A16875" s="34" t="s">
        <v>117769</v>
      </c>
      <c r="B16875" s="34">
        <v>59</v>
      </c>
      <c r="C16875" s="34">
        <v>90</v>
      </c>
      <c r="D16875" s="34">
        <v>84</v>
      </c>
      <c r="E16875" s="34">
        <v>112</v>
      </c>
      <c r="F16875" s="34">
        <v>47</v>
      </c>
      <c r="G16875" s="34">
        <v>108</v>
      </c>
      <c r="H16875" s="34">
        <v>65</v>
      </c>
      <c r="I16875" s="34">
        <v>113</v>
      </c>
      <c r="J16875" s="34">
        <v>70</v>
      </c>
      <c r="K16875" s="34">
        <v>79</v>
      </c>
      <c r="L16875" s="34">
        <v>95</v>
      </c>
      <c r="M16875" s="34">
        <v>101</v>
      </c>
    </row>
    <row r="16876" spans="1:13" x14ac:dyDescent="0.2">
      <c r="A16876" s="34" t="s">
        <v>117770</v>
      </c>
      <c r="B16876" s="34">
        <v>165</v>
      </c>
      <c r="C16876" s="34">
        <v>155</v>
      </c>
      <c r="D16876" s="34">
        <v>204</v>
      </c>
      <c r="E16876" s="34">
        <v>164</v>
      </c>
      <c r="F16876" s="34">
        <v>179</v>
      </c>
      <c r="G16876" s="34">
        <v>168</v>
      </c>
      <c r="H16876" s="34">
        <v>193</v>
      </c>
      <c r="I16876" s="34">
        <v>178</v>
      </c>
      <c r="J16876" s="34">
        <v>167</v>
      </c>
      <c r="K16876" s="34">
        <v>130</v>
      </c>
      <c r="L16876" s="34">
        <v>183</v>
      </c>
      <c r="M16876" s="34">
        <v>119</v>
      </c>
    </row>
    <row r="16877" spans="1:13" x14ac:dyDescent="0.2">
      <c r="A16877" s="34" t="s">
        <v>117771</v>
      </c>
      <c r="B16877" s="34">
        <v>151</v>
      </c>
      <c r="C16877" s="34">
        <v>170</v>
      </c>
      <c r="D16877" s="34">
        <v>216</v>
      </c>
      <c r="E16877" s="34">
        <v>188</v>
      </c>
      <c r="F16877" s="34">
        <v>204</v>
      </c>
      <c r="G16877" s="34">
        <v>206</v>
      </c>
      <c r="H16877" s="34">
        <v>234</v>
      </c>
      <c r="I16877" s="34">
        <v>209</v>
      </c>
      <c r="J16877" s="34">
        <v>195</v>
      </c>
      <c r="K16877" s="34">
        <v>154</v>
      </c>
      <c r="L16877" s="34">
        <v>179</v>
      </c>
      <c r="M16877" s="34">
        <v>171</v>
      </c>
    </row>
    <row r="16878" spans="1:13" x14ac:dyDescent="0.2">
      <c r="A16878" s="34" t="s">
        <v>117772</v>
      </c>
      <c r="B16878" s="34">
        <v>192</v>
      </c>
      <c r="C16878" s="34">
        <v>131</v>
      </c>
      <c r="D16878" s="34">
        <v>189</v>
      </c>
      <c r="E16878" s="34">
        <v>196</v>
      </c>
      <c r="F16878" s="34">
        <v>117</v>
      </c>
      <c r="G16878" s="34">
        <v>148</v>
      </c>
      <c r="H16878" s="34">
        <v>234</v>
      </c>
      <c r="I16878" s="34">
        <v>159</v>
      </c>
      <c r="J16878" s="34">
        <v>177</v>
      </c>
      <c r="K16878" s="34">
        <v>123</v>
      </c>
      <c r="L16878" s="34">
        <v>187</v>
      </c>
      <c r="M16878" s="34">
        <v>109</v>
      </c>
    </row>
    <row r="16879" spans="1:13" x14ac:dyDescent="0.2">
      <c r="A16879" s="34" t="s">
        <v>117773</v>
      </c>
      <c r="B16879" s="34">
        <v>271</v>
      </c>
      <c r="C16879" s="34">
        <v>213</v>
      </c>
      <c r="D16879" s="34">
        <v>251</v>
      </c>
      <c r="E16879" s="34">
        <v>243</v>
      </c>
      <c r="F16879" s="34">
        <v>260</v>
      </c>
      <c r="G16879" s="34">
        <v>235</v>
      </c>
      <c r="H16879" s="34">
        <v>291</v>
      </c>
      <c r="I16879" s="34">
        <v>275</v>
      </c>
      <c r="J16879" s="34">
        <v>241</v>
      </c>
      <c r="K16879" s="34">
        <v>183</v>
      </c>
      <c r="L16879" s="34">
        <v>229</v>
      </c>
      <c r="M16879" s="34">
        <v>155</v>
      </c>
    </row>
    <row r="16880" spans="1:13" x14ac:dyDescent="0.2">
      <c r="A16880" s="34" t="s">
        <v>117774</v>
      </c>
      <c r="B16880" s="34">
        <v>339</v>
      </c>
      <c r="C16880" s="34">
        <v>355</v>
      </c>
      <c r="D16880" s="34">
        <v>343</v>
      </c>
      <c r="E16880" s="34">
        <v>308</v>
      </c>
      <c r="F16880" s="34">
        <v>330</v>
      </c>
      <c r="G16880" s="34">
        <v>357</v>
      </c>
      <c r="H16880" s="34">
        <v>361</v>
      </c>
      <c r="I16880" s="34">
        <v>320</v>
      </c>
      <c r="J16880" s="34">
        <v>321</v>
      </c>
      <c r="K16880" s="34">
        <v>303</v>
      </c>
      <c r="L16880" s="34">
        <v>290</v>
      </c>
      <c r="M16880" s="34">
        <v>288</v>
      </c>
    </row>
    <row r="16881" spans="1:13" x14ac:dyDescent="0.2">
      <c r="A16881" s="34" t="s">
        <v>117775</v>
      </c>
      <c r="B16881" s="34">
        <v>386</v>
      </c>
      <c r="C16881" s="34">
        <v>334</v>
      </c>
      <c r="D16881" s="34">
        <v>343</v>
      </c>
      <c r="E16881" s="34">
        <v>438</v>
      </c>
      <c r="F16881" s="34">
        <v>348</v>
      </c>
      <c r="G16881" s="34">
        <v>365</v>
      </c>
      <c r="H16881" s="34">
        <v>395</v>
      </c>
      <c r="I16881" s="34">
        <v>367</v>
      </c>
      <c r="J16881" s="34">
        <v>376</v>
      </c>
      <c r="K16881" s="34">
        <v>303</v>
      </c>
      <c r="L16881" s="34">
        <v>373</v>
      </c>
      <c r="M16881" s="34">
        <v>262</v>
      </c>
    </row>
    <row r="16882" spans="1:13" x14ac:dyDescent="0.2">
      <c r="A16882" s="34" t="s">
        <v>117776</v>
      </c>
      <c r="B16882" s="34">
        <v>674</v>
      </c>
      <c r="C16882" s="34">
        <v>739</v>
      </c>
      <c r="D16882" s="34">
        <v>675</v>
      </c>
      <c r="E16882" s="34">
        <v>731</v>
      </c>
      <c r="F16882" s="34">
        <v>671</v>
      </c>
      <c r="G16882" s="34">
        <v>611</v>
      </c>
      <c r="H16882" s="34">
        <v>781</v>
      </c>
      <c r="I16882" s="34">
        <v>650</v>
      </c>
      <c r="J16882" s="34">
        <v>746</v>
      </c>
      <c r="K16882" s="34">
        <v>598</v>
      </c>
      <c r="L16882" s="34">
        <v>778</v>
      </c>
      <c r="M16882" s="34">
        <v>527</v>
      </c>
    </row>
    <row r="16883" spans="1:13" x14ac:dyDescent="0.2">
      <c r="A16883" s="34" t="s">
        <v>117777</v>
      </c>
      <c r="B16883" s="34">
        <v>278</v>
      </c>
      <c r="C16883" s="34">
        <v>283</v>
      </c>
      <c r="D16883" s="34">
        <v>279</v>
      </c>
      <c r="E16883" s="34">
        <v>332</v>
      </c>
      <c r="F16883" s="34">
        <v>230</v>
      </c>
      <c r="G16883" s="34">
        <v>248</v>
      </c>
      <c r="H16883" s="34">
        <v>286</v>
      </c>
      <c r="I16883" s="34">
        <v>283</v>
      </c>
      <c r="J16883" s="34">
        <v>305</v>
      </c>
      <c r="K16883" s="34">
        <v>217</v>
      </c>
      <c r="L16883" s="34">
        <v>286</v>
      </c>
      <c r="M16883" s="34">
        <v>175</v>
      </c>
    </row>
    <row r="16884" spans="1:13" x14ac:dyDescent="0.2">
      <c r="A16884" s="34" t="s">
        <v>117778</v>
      </c>
      <c r="B16884" s="34">
        <v>156</v>
      </c>
      <c r="C16884" s="34">
        <v>155</v>
      </c>
      <c r="D16884" s="34">
        <v>146</v>
      </c>
      <c r="E16884" s="34">
        <v>146</v>
      </c>
      <c r="F16884" s="34">
        <v>146</v>
      </c>
      <c r="G16884" s="34">
        <v>114</v>
      </c>
      <c r="H16884" s="34">
        <v>137</v>
      </c>
      <c r="I16884" s="34">
        <v>169</v>
      </c>
      <c r="J16884" s="34">
        <v>181</v>
      </c>
      <c r="K16884" s="34">
        <v>162</v>
      </c>
      <c r="L16884" s="34">
        <v>156</v>
      </c>
      <c r="M16884" s="34">
        <v>124</v>
      </c>
    </row>
    <row r="16885" spans="1:13" x14ac:dyDescent="0.2">
      <c r="A16885" s="34" t="s">
        <v>117779</v>
      </c>
      <c r="B16885" s="34">
        <v>411</v>
      </c>
      <c r="C16885" s="34">
        <v>458</v>
      </c>
      <c r="D16885" s="34">
        <v>420</v>
      </c>
      <c r="E16885" s="34">
        <v>451</v>
      </c>
      <c r="F16885" s="34">
        <v>359</v>
      </c>
      <c r="G16885" s="34">
        <v>457</v>
      </c>
      <c r="H16885" s="34">
        <v>446</v>
      </c>
      <c r="I16885" s="34">
        <v>483</v>
      </c>
      <c r="J16885" s="34">
        <v>424</v>
      </c>
      <c r="K16885" s="34">
        <v>420</v>
      </c>
      <c r="L16885" s="34">
        <v>441</v>
      </c>
      <c r="M16885" s="34">
        <v>333</v>
      </c>
    </row>
    <row r="16886" spans="1:13" x14ac:dyDescent="0.2">
      <c r="A16886" s="34" t="s">
        <v>117780</v>
      </c>
      <c r="B16886" s="34">
        <v>235</v>
      </c>
      <c r="C16886" s="34">
        <v>287</v>
      </c>
      <c r="D16886" s="34">
        <v>349</v>
      </c>
      <c r="E16886" s="34">
        <v>295</v>
      </c>
      <c r="F16886" s="34">
        <v>226</v>
      </c>
      <c r="G16886" s="34">
        <v>220</v>
      </c>
      <c r="H16886" s="34">
        <v>374</v>
      </c>
      <c r="I16886" s="34">
        <v>276</v>
      </c>
      <c r="J16886" s="34">
        <v>330</v>
      </c>
      <c r="K16886" s="34">
        <v>211</v>
      </c>
      <c r="L16886" s="34">
        <v>248</v>
      </c>
      <c r="M16886" s="34">
        <v>232</v>
      </c>
    </row>
    <row r="16887" spans="1:13" x14ac:dyDescent="0.2">
      <c r="A16887" s="34" t="s">
        <v>117781</v>
      </c>
      <c r="B16887" s="34">
        <v>238</v>
      </c>
      <c r="C16887" s="34">
        <v>249</v>
      </c>
      <c r="D16887" s="34">
        <v>257</v>
      </c>
      <c r="E16887" s="34">
        <v>267</v>
      </c>
      <c r="F16887" s="34">
        <v>245</v>
      </c>
      <c r="G16887" s="34">
        <v>236</v>
      </c>
      <c r="H16887" s="34">
        <v>267</v>
      </c>
      <c r="I16887" s="34">
        <v>263</v>
      </c>
      <c r="J16887" s="34">
        <v>224</v>
      </c>
      <c r="K16887" s="34">
        <v>228</v>
      </c>
      <c r="L16887" s="34">
        <v>207</v>
      </c>
      <c r="M16887" s="34">
        <v>202</v>
      </c>
    </row>
    <row r="16888" spans="1:13" x14ac:dyDescent="0.2">
      <c r="A16888" s="34" t="s">
        <v>117782</v>
      </c>
      <c r="B16888" s="34">
        <v>176</v>
      </c>
      <c r="C16888" s="34">
        <v>225</v>
      </c>
      <c r="D16888" s="34">
        <v>235</v>
      </c>
      <c r="E16888" s="34">
        <v>206</v>
      </c>
      <c r="F16888" s="34">
        <v>134</v>
      </c>
      <c r="G16888" s="34">
        <v>159</v>
      </c>
      <c r="H16888" s="34">
        <v>233</v>
      </c>
      <c r="I16888" s="34">
        <v>164</v>
      </c>
      <c r="J16888" s="34">
        <v>170</v>
      </c>
      <c r="K16888" s="34">
        <v>131</v>
      </c>
      <c r="L16888" s="34">
        <v>172</v>
      </c>
      <c r="M16888" s="34">
        <v>117</v>
      </c>
    </row>
    <row r="16889" spans="1:13" x14ac:dyDescent="0.2">
      <c r="A16889" s="34" t="s">
        <v>117783</v>
      </c>
      <c r="B16889" s="34">
        <v>166</v>
      </c>
      <c r="C16889" s="34">
        <v>338</v>
      </c>
      <c r="D16889" s="34">
        <v>254</v>
      </c>
      <c r="E16889" s="34">
        <v>282</v>
      </c>
      <c r="F16889" s="34">
        <v>174</v>
      </c>
      <c r="G16889" s="34">
        <v>292</v>
      </c>
      <c r="H16889" s="34">
        <v>217</v>
      </c>
      <c r="I16889" s="34">
        <v>308</v>
      </c>
      <c r="J16889" s="34">
        <v>223</v>
      </c>
      <c r="K16889" s="34">
        <v>256</v>
      </c>
      <c r="L16889" s="34">
        <v>192</v>
      </c>
      <c r="M16889" s="34">
        <v>291</v>
      </c>
    </row>
    <row r="16890" spans="1:13" x14ac:dyDescent="0.2">
      <c r="A16890" s="34" t="s">
        <v>117784</v>
      </c>
      <c r="B16890" s="34">
        <v>236</v>
      </c>
      <c r="C16890" s="34">
        <v>215</v>
      </c>
      <c r="D16890" s="34">
        <v>302</v>
      </c>
      <c r="E16890" s="34">
        <v>232</v>
      </c>
      <c r="F16890" s="34">
        <v>247</v>
      </c>
      <c r="G16890" s="34">
        <v>148</v>
      </c>
      <c r="H16890" s="34">
        <v>272</v>
      </c>
      <c r="I16890" s="34">
        <v>162</v>
      </c>
      <c r="J16890" s="34">
        <v>247</v>
      </c>
      <c r="K16890" s="34">
        <v>157</v>
      </c>
      <c r="L16890" s="34">
        <v>262</v>
      </c>
      <c r="M16890" s="34">
        <v>138</v>
      </c>
    </row>
    <row r="16891" spans="1:13" x14ac:dyDescent="0.2">
      <c r="A16891" s="34" t="s">
        <v>117785</v>
      </c>
      <c r="B16891" s="34">
        <v>338</v>
      </c>
      <c r="C16891" s="34">
        <v>258</v>
      </c>
      <c r="D16891" s="34">
        <v>275</v>
      </c>
      <c r="E16891" s="34">
        <v>290</v>
      </c>
      <c r="F16891" s="34">
        <v>256</v>
      </c>
      <c r="G16891" s="34">
        <v>280</v>
      </c>
      <c r="H16891" s="34">
        <v>310</v>
      </c>
      <c r="I16891" s="34">
        <v>266</v>
      </c>
      <c r="J16891" s="34">
        <v>307</v>
      </c>
      <c r="K16891" s="34">
        <v>214</v>
      </c>
      <c r="L16891" s="34">
        <v>250</v>
      </c>
      <c r="M16891" s="34">
        <v>202</v>
      </c>
    </row>
    <row r="16892" spans="1:13" x14ac:dyDescent="0.2">
      <c r="A16892" s="34" t="s">
        <v>117786</v>
      </c>
      <c r="B16892" s="34">
        <v>510</v>
      </c>
      <c r="C16892" s="34">
        <v>391</v>
      </c>
      <c r="D16892" s="34">
        <v>473</v>
      </c>
      <c r="E16892" s="34">
        <v>396</v>
      </c>
      <c r="F16892" s="34">
        <v>425</v>
      </c>
      <c r="G16892" s="34">
        <v>343</v>
      </c>
      <c r="H16892" s="34">
        <v>419</v>
      </c>
      <c r="I16892" s="34">
        <v>424</v>
      </c>
      <c r="J16892" s="34">
        <v>464</v>
      </c>
      <c r="K16892" s="34">
        <v>317</v>
      </c>
      <c r="L16892" s="34">
        <v>363</v>
      </c>
      <c r="M16892" s="34">
        <v>251</v>
      </c>
    </row>
    <row r="16893" spans="1:13" x14ac:dyDescent="0.2">
      <c r="A16893" s="34" t="s">
        <v>117787</v>
      </c>
      <c r="B16893" s="34">
        <v>431</v>
      </c>
      <c r="C16893" s="34">
        <v>415</v>
      </c>
      <c r="D16893" s="34">
        <v>432</v>
      </c>
      <c r="E16893" s="34">
        <v>415</v>
      </c>
      <c r="F16893" s="34">
        <v>381</v>
      </c>
      <c r="G16893" s="34">
        <v>363</v>
      </c>
      <c r="H16893" s="34">
        <v>464</v>
      </c>
      <c r="I16893" s="34">
        <v>333</v>
      </c>
      <c r="J16893" s="34">
        <v>367</v>
      </c>
      <c r="K16893" s="34">
        <v>339</v>
      </c>
      <c r="L16893" s="34">
        <v>394</v>
      </c>
      <c r="M16893" s="34">
        <v>285</v>
      </c>
    </row>
    <row r="16894" spans="1:13" x14ac:dyDescent="0.2">
      <c r="A16894" s="34" t="s">
        <v>117788</v>
      </c>
      <c r="B16894" s="34">
        <v>147</v>
      </c>
      <c r="C16894" s="34">
        <v>173</v>
      </c>
      <c r="D16894" s="34">
        <v>183</v>
      </c>
      <c r="E16894" s="34">
        <v>168</v>
      </c>
      <c r="F16894" s="34">
        <v>147</v>
      </c>
      <c r="G16894" s="34">
        <v>152</v>
      </c>
      <c r="H16894" s="34">
        <v>230</v>
      </c>
      <c r="I16894" s="34">
        <v>147</v>
      </c>
      <c r="J16894" s="34">
        <v>170</v>
      </c>
      <c r="K16894" s="34">
        <v>111</v>
      </c>
      <c r="L16894" s="34">
        <v>88</v>
      </c>
      <c r="M16894" s="34">
        <v>108</v>
      </c>
    </row>
    <row r="16895" spans="1:13" x14ac:dyDescent="0.2">
      <c r="A16895" s="34" t="s">
        <v>117789</v>
      </c>
      <c r="B16895" s="34">
        <v>240</v>
      </c>
      <c r="C16895" s="34">
        <v>197</v>
      </c>
      <c r="D16895" s="34">
        <v>257</v>
      </c>
      <c r="E16895" s="34">
        <v>195</v>
      </c>
      <c r="F16895" s="34">
        <v>195</v>
      </c>
      <c r="G16895" s="34">
        <v>269</v>
      </c>
      <c r="H16895" s="34">
        <v>227</v>
      </c>
      <c r="I16895" s="34">
        <v>231</v>
      </c>
      <c r="J16895" s="34">
        <v>234</v>
      </c>
      <c r="K16895" s="34">
        <v>173</v>
      </c>
      <c r="L16895" s="34">
        <v>190</v>
      </c>
      <c r="M16895" s="34">
        <v>187</v>
      </c>
    </row>
    <row r="16896" spans="1:13" x14ac:dyDescent="0.2">
      <c r="A16896" s="34" t="s">
        <v>117790</v>
      </c>
      <c r="B16896" s="34">
        <v>136</v>
      </c>
      <c r="C16896" s="34">
        <v>150</v>
      </c>
      <c r="D16896" s="34">
        <v>144</v>
      </c>
      <c r="E16896" s="34">
        <v>144</v>
      </c>
      <c r="F16896" s="34">
        <v>149</v>
      </c>
      <c r="G16896" s="34">
        <v>121</v>
      </c>
      <c r="H16896" s="34">
        <v>122</v>
      </c>
      <c r="I16896" s="34">
        <v>130</v>
      </c>
      <c r="J16896" s="34">
        <v>163</v>
      </c>
      <c r="K16896" s="34">
        <v>119</v>
      </c>
      <c r="L16896" s="34">
        <v>167</v>
      </c>
      <c r="M16896" s="34">
        <v>126</v>
      </c>
    </row>
    <row r="16897" spans="1:13" x14ac:dyDescent="0.2">
      <c r="A16897" s="34" t="s">
        <v>117791</v>
      </c>
      <c r="B16897" s="34">
        <v>113</v>
      </c>
      <c r="C16897" s="34">
        <v>121</v>
      </c>
      <c r="D16897" s="34">
        <v>135</v>
      </c>
      <c r="E16897" s="34">
        <v>170</v>
      </c>
      <c r="F16897" s="34">
        <v>99</v>
      </c>
      <c r="G16897" s="34">
        <v>136</v>
      </c>
      <c r="H16897" s="34">
        <v>141</v>
      </c>
      <c r="I16897" s="34">
        <v>116</v>
      </c>
      <c r="J16897" s="34">
        <v>138</v>
      </c>
      <c r="K16897" s="34">
        <v>123</v>
      </c>
      <c r="L16897" s="34">
        <v>141</v>
      </c>
      <c r="M16897" s="34">
        <v>105</v>
      </c>
    </row>
    <row r="16898" spans="1:13" x14ac:dyDescent="0.2">
      <c r="A16898" s="34" t="s">
        <v>117792</v>
      </c>
      <c r="B16898" s="34">
        <v>134</v>
      </c>
      <c r="C16898" s="34">
        <v>137</v>
      </c>
      <c r="D16898" s="34">
        <v>129</v>
      </c>
      <c r="E16898" s="34">
        <v>166</v>
      </c>
      <c r="F16898" s="34">
        <v>127</v>
      </c>
      <c r="G16898" s="34">
        <v>138</v>
      </c>
      <c r="H16898" s="34">
        <v>147</v>
      </c>
      <c r="I16898" s="34">
        <v>122</v>
      </c>
      <c r="J16898" s="34">
        <v>130</v>
      </c>
      <c r="K16898" s="34">
        <v>124</v>
      </c>
      <c r="L16898" s="34">
        <v>121</v>
      </c>
      <c r="M16898" s="34">
        <v>95</v>
      </c>
    </row>
    <row r="16899" spans="1:13" x14ac:dyDescent="0.2">
      <c r="A16899" s="34" t="s">
        <v>117793</v>
      </c>
      <c r="B16899" s="34">
        <v>280</v>
      </c>
      <c r="C16899" s="34">
        <v>286</v>
      </c>
      <c r="D16899" s="34">
        <v>292</v>
      </c>
      <c r="E16899" s="34">
        <v>311</v>
      </c>
      <c r="F16899" s="34">
        <v>242</v>
      </c>
      <c r="G16899" s="34">
        <v>246</v>
      </c>
      <c r="H16899" s="34">
        <v>319</v>
      </c>
      <c r="I16899" s="34">
        <v>245</v>
      </c>
      <c r="J16899" s="34">
        <v>318</v>
      </c>
      <c r="K16899" s="34">
        <v>227</v>
      </c>
      <c r="L16899" s="34">
        <v>301</v>
      </c>
      <c r="M16899" s="34">
        <v>192</v>
      </c>
    </row>
    <row r="16900" spans="1:13" x14ac:dyDescent="0.2">
      <c r="A16900" s="34" t="s">
        <v>117794</v>
      </c>
      <c r="B16900" s="34">
        <v>176</v>
      </c>
      <c r="C16900" s="34">
        <v>181</v>
      </c>
      <c r="D16900" s="34">
        <v>158</v>
      </c>
      <c r="E16900" s="34">
        <v>214</v>
      </c>
      <c r="F16900" s="34">
        <v>137</v>
      </c>
      <c r="G16900" s="34">
        <v>176</v>
      </c>
      <c r="H16900" s="34">
        <v>171</v>
      </c>
      <c r="I16900" s="34">
        <v>152</v>
      </c>
      <c r="J16900" s="34">
        <v>174</v>
      </c>
      <c r="K16900" s="34">
        <v>142</v>
      </c>
      <c r="L16900" s="34">
        <v>145</v>
      </c>
      <c r="M16900" s="34">
        <v>101</v>
      </c>
    </row>
    <row r="16901" spans="1:13" x14ac:dyDescent="0.2">
      <c r="A16901" s="34" t="s">
        <v>117795</v>
      </c>
      <c r="B16901" s="34">
        <v>338</v>
      </c>
      <c r="C16901" s="34">
        <v>296</v>
      </c>
      <c r="D16901" s="34">
        <v>325</v>
      </c>
      <c r="E16901" s="34">
        <v>334</v>
      </c>
      <c r="F16901" s="34">
        <v>289</v>
      </c>
      <c r="G16901" s="34">
        <v>277</v>
      </c>
      <c r="H16901" s="34">
        <v>308</v>
      </c>
      <c r="I16901" s="34">
        <v>301</v>
      </c>
      <c r="J16901" s="34">
        <v>352</v>
      </c>
      <c r="K16901" s="34">
        <v>215</v>
      </c>
      <c r="L16901" s="34">
        <v>302</v>
      </c>
      <c r="M16901" s="34">
        <v>234</v>
      </c>
    </row>
    <row r="16902" spans="1:13" x14ac:dyDescent="0.2">
      <c r="A16902" s="34" t="s">
        <v>117796</v>
      </c>
      <c r="B16902" s="34">
        <v>502</v>
      </c>
      <c r="C16902" s="34">
        <v>505</v>
      </c>
      <c r="D16902" s="34">
        <v>516</v>
      </c>
      <c r="E16902" s="34">
        <v>599</v>
      </c>
      <c r="F16902" s="34">
        <v>445</v>
      </c>
      <c r="G16902" s="34">
        <v>483</v>
      </c>
      <c r="H16902" s="34">
        <v>505</v>
      </c>
      <c r="I16902" s="34">
        <v>535</v>
      </c>
      <c r="J16902" s="34">
        <v>598</v>
      </c>
      <c r="K16902" s="34">
        <v>431</v>
      </c>
      <c r="L16902" s="34">
        <v>530</v>
      </c>
      <c r="M16902" s="34">
        <v>398</v>
      </c>
    </row>
    <row r="16903" spans="1:13" x14ac:dyDescent="0.2">
      <c r="A16903" s="34" t="s">
        <v>117797</v>
      </c>
      <c r="B16903" s="34">
        <v>940</v>
      </c>
      <c r="C16903" s="34">
        <v>907</v>
      </c>
      <c r="D16903" s="34">
        <v>865</v>
      </c>
      <c r="E16903" s="34">
        <v>887</v>
      </c>
      <c r="F16903" s="34">
        <v>797</v>
      </c>
      <c r="G16903" s="34">
        <v>747</v>
      </c>
      <c r="H16903" s="34">
        <v>957</v>
      </c>
      <c r="I16903" s="34">
        <v>854</v>
      </c>
      <c r="J16903" s="34">
        <v>917</v>
      </c>
      <c r="K16903" s="34">
        <v>677</v>
      </c>
      <c r="L16903" s="34">
        <v>819</v>
      </c>
      <c r="M16903" s="34">
        <v>653</v>
      </c>
    </row>
    <row r="16904" spans="1:13" x14ac:dyDescent="0.2">
      <c r="A16904" s="34" t="s">
        <v>117798</v>
      </c>
      <c r="B16904" s="34">
        <v>372</v>
      </c>
      <c r="C16904" s="34">
        <v>286</v>
      </c>
      <c r="D16904" s="34">
        <v>368</v>
      </c>
      <c r="E16904" s="34">
        <v>364</v>
      </c>
      <c r="F16904" s="34">
        <v>263</v>
      </c>
      <c r="G16904" s="34">
        <v>325</v>
      </c>
      <c r="H16904" s="34">
        <v>322</v>
      </c>
      <c r="I16904" s="34">
        <v>308</v>
      </c>
      <c r="J16904" s="34">
        <v>322</v>
      </c>
      <c r="K16904" s="34">
        <v>253</v>
      </c>
      <c r="L16904" s="34">
        <v>387</v>
      </c>
      <c r="M16904" s="34">
        <v>220</v>
      </c>
    </row>
    <row r="16905" spans="1:13" x14ac:dyDescent="0.2">
      <c r="A16905" s="34" t="s">
        <v>117799</v>
      </c>
      <c r="B16905" s="34">
        <v>436</v>
      </c>
      <c r="C16905" s="34">
        <v>457</v>
      </c>
      <c r="D16905" s="34">
        <v>652</v>
      </c>
      <c r="E16905" s="34">
        <v>505</v>
      </c>
      <c r="F16905" s="34">
        <v>453</v>
      </c>
      <c r="G16905" s="34">
        <v>391</v>
      </c>
      <c r="H16905" s="34">
        <v>493</v>
      </c>
      <c r="I16905" s="34">
        <v>489</v>
      </c>
      <c r="J16905" s="34">
        <v>588</v>
      </c>
      <c r="K16905" s="34">
        <v>433</v>
      </c>
      <c r="L16905" s="34">
        <v>567</v>
      </c>
      <c r="M16905" s="34">
        <v>373</v>
      </c>
    </row>
    <row r="16906" spans="1:13" x14ac:dyDescent="0.2">
      <c r="A16906" s="34" t="s">
        <v>117800</v>
      </c>
      <c r="B16906" s="34">
        <v>295</v>
      </c>
      <c r="C16906" s="34">
        <v>309</v>
      </c>
      <c r="D16906" s="34">
        <v>315</v>
      </c>
      <c r="E16906" s="34">
        <v>332</v>
      </c>
      <c r="F16906" s="34">
        <v>330</v>
      </c>
      <c r="G16906" s="34">
        <v>279</v>
      </c>
      <c r="H16906" s="34">
        <v>346</v>
      </c>
      <c r="I16906" s="34">
        <v>322</v>
      </c>
      <c r="J16906" s="34">
        <v>368</v>
      </c>
      <c r="K16906" s="34">
        <v>252</v>
      </c>
      <c r="L16906" s="34">
        <v>314</v>
      </c>
      <c r="M16906" s="34">
        <v>213</v>
      </c>
    </row>
    <row r="16907" spans="1:13" x14ac:dyDescent="0.2">
      <c r="A16907" s="34" t="s">
        <v>117801</v>
      </c>
      <c r="B16907" s="34">
        <v>97</v>
      </c>
      <c r="C16907" s="34">
        <v>113</v>
      </c>
      <c r="D16907" s="34">
        <v>151</v>
      </c>
      <c r="E16907" s="34">
        <v>158</v>
      </c>
      <c r="F16907" s="34">
        <v>123</v>
      </c>
      <c r="G16907" s="34">
        <v>137</v>
      </c>
      <c r="H16907" s="34">
        <v>135</v>
      </c>
      <c r="I16907" s="34">
        <v>145</v>
      </c>
      <c r="J16907" s="34">
        <v>168</v>
      </c>
      <c r="K16907" s="34">
        <v>109</v>
      </c>
      <c r="L16907" s="34">
        <v>153</v>
      </c>
      <c r="M16907" s="34">
        <v>131</v>
      </c>
    </row>
    <row r="16908" spans="1:13" x14ac:dyDescent="0.2">
      <c r="A16908" s="34" t="s">
        <v>117802</v>
      </c>
      <c r="B16908" s="34">
        <v>157</v>
      </c>
      <c r="C16908" s="34">
        <v>195</v>
      </c>
      <c r="D16908" s="34">
        <v>277</v>
      </c>
      <c r="E16908" s="34">
        <v>197</v>
      </c>
      <c r="F16908" s="34">
        <v>184</v>
      </c>
      <c r="G16908" s="34">
        <v>163</v>
      </c>
      <c r="H16908" s="34">
        <v>223</v>
      </c>
      <c r="I16908" s="34">
        <v>197</v>
      </c>
      <c r="J16908" s="34">
        <v>254</v>
      </c>
      <c r="K16908" s="34">
        <v>160</v>
      </c>
      <c r="L16908" s="34">
        <v>249</v>
      </c>
      <c r="M16908" s="34">
        <v>132</v>
      </c>
    </row>
    <row r="16909" spans="1:13" x14ac:dyDescent="0.2">
      <c r="A16909" s="34" t="s">
        <v>117803</v>
      </c>
      <c r="B16909" s="34">
        <v>231</v>
      </c>
      <c r="C16909" s="34">
        <v>203</v>
      </c>
      <c r="D16909" s="34">
        <v>225</v>
      </c>
      <c r="E16909" s="34">
        <v>242</v>
      </c>
      <c r="F16909" s="34">
        <v>164</v>
      </c>
      <c r="G16909" s="34">
        <v>173</v>
      </c>
      <c r="H16909" s="34">
        <v>243</v>
      </c>
      <c r="I16909" s="34">
        <v>206</v>
      </c>
      <c r="J16909" s="34">
        <v>231</v>
      </c>
      <c r="K16909" s="34">
        <v>197</v>
      </c>
      <c r="L16909" s="34">
        <v>203</v>
      </c>
      <c r="M16909" s="34">
        <v>188</v>
      </c>
    </row>
    <row r="16910" spans="1:13" x14ac:dyDescent="0.2">
      <c r="A16910" s="34" t="s">
        <v>117804</v>
      </c>
      <c r="B16910" s="34">
        <v>50</v>
      </c>
      <c r="C16910" s="34">
        <v>95</v>
      </c>
      <c r="D16910" s="34">
        <v>119</v>
      </c>
      <c r="E16910" s="34">
        <v>105</v>
      </c>
      <c r="F16910" s="34">
        <v>94</v>
      </c>
      <c r="G16910" s="34">
        <v>80</v>
      </c>
      <c r="H16910" s="34">
        <v>112</v>
      </c>
      <c r="I16910" s="34">
        <v>89</v>
      </c>
      <c r="J16910" s="34">
        <v>96</v>
      </c>
      <c r="K16910" s="34">
        <v>62</v>
      </c>
      <c r="L16910" s="34">
        <v>83</v>
      </c>
      <c r="M16910" s="34">
        <v>65</v>
      </c>
    </row>
    <row r="16911" spans="1:13" x14ac:dyDescent="0.2">
      <c r="A16911" s="34" t="s">
        <v>117805</v>
      </c>
      <c r="B16911" s="34">
        <v>178</v>
      </c>
      <c r="C16911" s="34">
        <v>134</v>
      </c>
      <c r="D16911" s="34">
        <v>149</v>
      </c>
      <c r="E16911" s="34">
        <v>146</v>
      </c>
      <c r="F16911" s="34">
        <v>171</v>
      </c>
      <c r="G16911" s="34">
        <v>147</v>
      </c>
      <c r="H16911" s="34">
        <v>156</v>
      </c>
      <c r="I16911" s="34">
        <v>135</v>
      </c>
      <c r="J16911" s="34">
        <v>222</v>
      </c>
      <c r="K16911" s="34">
        <v>118</v>
      </c>
      <c r="L16911" s="34">
        <v>197</v>
      </c>
      <c r="M16911" s="34">
        <v>136</v>
      </c>
    </row>
    <row r="16912" spans="1:13" x14ac:dyDescent="0.2">
      <c r="A16912" s="34" t="s">
        <v>117806</v>
      </c>
      <c r="B16912" s="34">
        <v>111</v>
      </c>
      <c r="C16912" s="34">
        <v>112</v>
      </c>
      <c r="D16912" s="34">
        <v>125</v>
      </c>
      <c r="E16912" s="34">
        <v>131</v>
      </c>
      <c r="F16912" s="34">
        <v>91</v>
      </c>
      <c r="G16912" s="34">
        <v>73</v>
      </c>
      <c r="H16912" s="34">
        <v>98</v>
      </c>
      <c r="I16912" s="34">
        <v>105</v>
      </c>
      <c r="J16912" s="34">
        <v>89</v>
      </c>
      <c r="K16912" s="34">
        <v>72</v>
      </c>
      <c r="L16912" s="34">
        <v>100</v>
      </c>
      <c r="M16912" s="34">
        <v>80</v>
      </c>
    </row>
    <row r="16913" spans="1:13" x14ac:dyDescent="0.2">
      <c r="A16913" s="34" t="s">
        <v>117807</v>
      </c>
      <c r="B16913" s="34">
        <v>188</v>
      </c>
      <c r="C16913" s="34">
        <v>155</v>
      </c>
      <c r="D16913" s="34">
        <v>202</v>
      </c>
      <c r="E16913" s="34">
        <v>194</v>
      </c>
      <c r="F16913" s="34">
        <v>148</v>
      </c>
      <c r="G16913" s="34">
        <v>156</v>
      </c>
      <c r="H16913" s="34">
        <v>183</v>
      </c>
      <c r="I16913" s="34">
        <v>183</v>
      </c>
      <c r="J16913" s="34">
        <v>187</v>
      </c>
      <c r="K16913" s="34">
        <v>142</v>
      </c>
      <c r="L16913" s="34">
        <v>205</v>
      </c>
      <c r="M16913" s="34">
        <v>171</v>
      </c>
    </row>
    <row r="16914" spans="1:13" x14ac:dyDescent="0.2">
      <c r="A16914" s="34" t="s">
        <v>117808</v>
      </c>
      <c r="B16914" s="34">
        <v>108</v>
      </c>
      <c r="C16914" s="34">
        <v>157</v>
      </c>
      <c r="D16914" s="34">
        <v>162</v>
      </c>
      <c r="E16914" s="34">
        <v>152</v>
      </c>
      <c r="F16914" s="34">
        <v>131</v>
      </c>
      <c r="G16914" s="34">
        <v>114</v>
      </c>
      <c r="H16914" s="34">
        <v>179</v>
      </c>
      <c r="I16914" s="34">
        <v>159</v>
      </c>
      <c r="J16914" s="34">
        <v>148</v>
      </c>
      <c r="K16914" s="34">
        <v>147</v>
      </c>
      <c r="L16914" s="34">
        <v>195</v>
      </c>
      <c r="M16914" s="34">
        <v>109</v>
      </c>
    </row>
    <row r="16915" spans="1:13" x14ac:dyDescent="0.2">
      <c r="A16915" s="34" t="s">
        <v>117809</v>
      </c>
      <c r="B16915" s="34">
        <v>89</v>
      </c>
      <c r="C16915" s="34">
        <v>140</v>
      </c>
      <c r="D16915" s="34">
        <v>125</v>
      </c>
      <c r="E16915" s="34">
        <v>117</v>
      </c>
      <c r="F16915" s="34">
        <v>125</v>
      </c>
      <c r="G16915" s="34">
        <v>103</v>
      </c>
      <c r="H16915" s="34">
        <v>138</v>
      </c>
      <c r="I16915" s="34">
        <v>122</v>
      </c>
      <c r="J16915" s="34">
        <v>132</v>
      </c>
      <c r="K16915" s="34">
        <v>125</v>
      </c>
      <c r="L16915" s="34">
        <v>117</v>
      </c>
      <c r="M16915" s="34">
        <v>57</v>
      </c>
    </row>
    <row r="16916" spans="1:13" x14ac:dyDescent="0.2">
      <c r="A16916" s="34" t="s">
        <v>117810</v>
      </c>
      <c r="B16916" s="34">
        <v>218</v>
      </c>
      <c r="C16916" s="34">
        <v>212</v>
      </c>
      <c r="D16916" s="34">
        <v>236</v>
      </c>
      <c r="E16916" s="34">
        <v>234</v>
      </c>
      <c r="F16916" s="34">
        <v>231</v>
      </c>
      <c r="G16916" s="34">
        <v>176</v>
      </c>
      <c r="H16916" s="34">
        <v>236</v>
      </c>
      <c r="I16916" s="34">
        <v>255</v>
      </c>
      <c r="J16916" s="34">
        <v>212</v>
      </c>
      <c r="K16916" s="34">
        <v>182</v>
      </c>
      <c r="L16916" s="34">
        <v>247</v>
      </c>
      <c r="M16916" s="34">
        <v>176</v>
      </c>
    </row>
    <row r="16917" spans="1:13" x14ac:dyDescent="0.2">
      <c r="A16917" s="34" t="s">
        <v>117811</v>
      </c>
      <c r="B16917" s="34">
        <v>211</v>
      </c>
      <c r="C16917" s="34">
        <v>188</v>
      </c>
      <c r="D16917" s="34">
        <v>217</v>
      </c>
      <c r="E16917" s="34">
        <v>212</v>
      </c>
      <c r="F16917" s="34">
        <v>216</v>
      </c>
      <c r="G16917" s="34">
        <v>208</v>
      </c>
      <c r="H16917" s="34">
        <v>262</v>
      </c>
      <c r="I16917" s="34">
        <v>205</v>
      </c>
      <c r="J16917" s="34">
        <v>283</v>
      </c>
      <c r="K16917" s="34">
        <v>152</v>
      </c>
      <c r="L16917" s="34">
        <v>188</v>
      </c>
      <c r="M16917" s="34">
        <v>135</v>
      </c>
    </row>
    <row r="16918" spans="1:13" x14ac:dyDescent="0.2">
      <c r="A16918" s="34" t="s">
        <v>117812</v>
      </c>
      <c r="B16918" s="34">
        <v>92</v>
      </c>
      <c r="C16918" s="34">
        <v>78</v>
      </c>
      <c r="D16918" s="34">
        <v>144</v>
      </c>
      <c r="E16918" s="34">
        <v>103</v>
      </c>
      <c r="F16918" s="34">
        <v>100</v>
      </c>
      <c r="G16918" s="34">
        <v>68</v>
      </c>
      <c r="H16918" s="34">
        <v>128</v>
      </c>
      <c r="I16918" s="34">
        <v>82</v>
      </c>
      <c r="J16918" s="34">
        <v>113</v>
      </c>
      <c r="K16918" s="34">
        <v>97</v>
      </c>
      <c r="L16918" s="34">
        <v>132</v>
      </c>
      <c r="M16918" s="34">
        <v>82</v>
      </c>
    </row>
    <row r="16919" spans="1:13" x14ac:dyDescent="0.2">
      <c r="A16919" s="34" t="s">
        <v>117813</v>
      </c>
      <c r="B16919" s="34">
        <v>104</v>
      </c>
      <c r="C16919" s="34">
        <v>142</v>
      </c>
      <c r="D16919" s="34">
        <v>131</v>
      </c>
      <c r="E16919" s="34">
        <v>143</v>
      </c>
      <c r="F16919" s="34">
        <v>123</v>
      </c>
      <c r="G16919" s="34">
        <v>130</v>
      </c>
      <c r="H16919" s="34">
        <v>125</v>
      </c>
      <c r="I16919" s="34">
        <v>155</v>
      </c>
      <c r="J16919" s="34">
        <v>136</v>
      </c>
      <c r="K16919" s="34">
        <v>123</v>
      </c>
      <c r="L16919" s="34">
        <v>132</v>
      </c>
      <c r="M16919" s="34">
        <v>131</v>
      </c>
    </row>
    <row r="16920" spans="1:13" x14ac:dyDescent="0.2">
      <c r="A16920" s="34" t="s">
        <v>117814</v>
      </c>
      <c r="B16920" s="34">
        <v>165</v>
      </c>
      <c r="C16920" s="34">
        <v>168</v>
      </c>
      <c r="D16920" s="34">
        <v>238</v>
      </c>
      <c r="E16920" s="34">
        <v>215</v>
      </c>
      <c r="F16920" s="34">
        <v>187</v>
      </c>
      <c r="G16920" s="34">
        <v>150</v>
      </c>
      <c r="H16920" s="34">
        <v>215</v>
      </c>
      <c r="I16920" s="34">
        <v>227</v>
      </c>
      <c r="J16920" s="34">
        <v>225</v>
      </c>
      <c r="K16920" s="34">
        <v>155</v>
      </c>
      <c r="L16920" s="34">
        <v>176</v>
      </c>
      <c r="M16920" s="34">
        <v>101</v>
      </c>
    </row>
    <row r="16921" spans="1:13" x14ac:dyDescent="0.2">
      <c r="A16921" s="34" t="s">
        <v>117815</v>
      </c>
      <c r="B16921" s="34">
        <v>278</v>
      </c>
      <c r="C16921" s="34">
        <v>305</v>
      </c>
      <c r="D16921" s="34">
        <v>319</v>
      </c>
      <c r="E16921" s="34">
        <v>276</v>
      </c>
      <c r="F16921" s="34">
        <v>215</v>
      </c>
      <c r="G16921" s="34">
        <v>267</v>
      </c>
      <c r="H16921" s="34">
        <v>342</v>
      </c>
      <c r="I16921" s="34">
        <v>260</v>
      </c>
      <c r="J16921" s="34">
        <v>319</v>
      </c>
      <c r="K16921" s="34">
        <v>207</v>
      </c>
      <c r="L16921" s="34">
        <v>306</v>
      </c>
      <c r="M16921" s="34">
        <v>239</v>
      </c>
    </row>
    <row r="16922" spans="1:13" x14ac:dyDescent="0.2">
      <c r="A16922" s="34" t="s">
        <v>117816</v>
      </c>
      <c r="B16922" s="34">
        <v>235</v>
      </c>
      <c r="C16922" s="34">
        <v>345</v>
      </c>
      <c r="D16922" s="34">
        <v>341</v>
      </c>
      <c r="E16922" s="34">
        <v>358</v>
      </c>
      <c r="F16922" s="34">
        <v>371</v>
      </c>
      <c r="G16922" s="34">
        <v>323</v>
      </c>
      <c r="H16922" s="34">
        <v>407</v>
      </c>
      <c r="I16922" s="34">
        <v>311</v>
      </c>
      <c r="J16922" s="34">
        <v>335</v>
      </c>
      <c r="K16922" s="34">
        <v>296</v>
      </c>
      <c r="L16922" s="34">
        <v>321</v>
      </c>
      <c r="M16922" s="34">
        <v>266</v>
      </c>
    </row>
    <row r="16923" spans="1:13" x14ac:dyDescent="0.2">
      <c r="A16923" s="34" t="s">
        <v>117817</v>
      </c>
      <c r="B16923" s="34">
        <v>448</v>
      </c>
      <c r="C16923" s="34">
        <v>386</v>
      </c>
      <c r="D16923" s="34">
        <v>510</v>
      </c>
      <c r="E16923" s="34">
        <v>493</v>
      </c>
      <c r="F16923" s="34">
        <v>418</v>
      </c>
      <c r="G16923" s="34">
        <v>468</v>
      </c>
      <c r="H16923" s="34">
        <v>540</v>
      </c>
      <c r="I16923" s="34">
        <v>404</v>
      </c>
      <c r="J16923" s="34">
        <v>460</v>
      </c>
      <c r="K16923" s="34">
        <v>341</v>
      </c>
      <c r="L16923" s="34">
        <v>463</v>
      </c>
      <c r="M16923" s="34">
        <v>330</v>
      </c>
    </row>
    <row r="16924" spans="1:13" x14ac:dyDescent="0.2">
      <c r="A16924" s="34" t="s">
        <v>117818</v>
      </c>
      <c r="B16924" s="34">
        <v>723</v>
      </c>
      <c r="C16924" s="34">
        <v>762</v>
      </c>
      <c r="D16924" s="34">
        <v>796</v>
      </c>
      <c r="E16924" s="34">
        <v>723</v>
      </c>
      <c r="F16924" s="34">
        <v>729</v>
      </c>
      <c r="G16924" s="34">
        <v>733</v>
      </c>
      <c r="H16924" s="34">
        <v>874</v>
      </c>
      <c r="I16924" s="34">
        <v>731</v>
      </c>
      <c r="J16924" s="34">
        <v>799</v>
      </c>
      <c r="K16924" s="34">
        <v>643</v>
      </c>
      <c r="L16924" s="34">
        <v>794</v>
      </c>
      <c r="M16924" s="34">
        <v>650</v>
      </c>
    </row>
    <row r="16925" spans="1:13" x14ac:dyDescent="0.2">
      <c r="A16925" s="34" t="s">
        <v>117819</v>
      </c>
      <c r="B16925" s="34">
        <v>401</v>
      </c>
      <c r="C16925" s="34">
        <v>418</v>
      </c>
      <c r="D16925" s="34">
        <v>406</v>
      </c>
      <c r="E16925" s="34">
        <v>461</v>
      </c>
      <c r="F16925" s="34">
        <v>340</v>
      </c>
      <c r="G16925" s="34">
        <v>376</v>
      </c>
      <c r="H16925" s="34">
        <v>398</v>
      </c>
      <c r="I16925" s="34">
        <v>416</v>
      </c>
      <c r="J16925" s="34">
        <v>375</v>
      </c>
      <c r="K16925" s="34">
        <v>351</v>
      </c>
      <c r="L16925" s="34">
        <v>405</v>
      </c>
      <c r="M16925" s="34">
        <v>275</v>
      </c>
    </row>
    <row r="16926" spans="1:13" x14ac:dyDescent="0.2">
      <c r="A16926" s="34" t="s">
        <v>117820</v>
      </c>
      <c r="B16926" s="34">
        <v>248</v>
      </c>
      <c r="C16926" s="34">
        <v>264</v>
      </c>
      <c r="D16926" s="34">
        <v>306</v>
      </c>
      <c r="E16926" s="34">
        <v>269</v>
      </c>
      <c r="F16926" s="34">
        <v>255</v>
      </c>
      <c r="G16926" s="34">
        <v>261</v>
      </c>
      <c r="H16926" s="34">
        <v>349</v>
      </c>
      <c r="I16926" s="34">
        <v>263</v>
      </c>
      <c r="J16926" s="34">
        <v>291</v>
      </c>
      <c r="K16926" s="34">
        <v>278</v>
      </c>
      <c r="L16926" s="34">
        <v>278</v>
      </c>
      <c r="M16926" s="34">
        <v>264</v>
      </c>
    </row>
    <row r="16927" spans="1:13" x14ac:dyDescent="0.2">
      <c r="A16927" s="34" t="s">
        <v>117821</v>
      </c>
      <c r="B16927" s="34">
        <v>490</v>
      </c>
      <c r="C16927" s="34">
        <v>465</v>
      </c>
      <c r="D16927" s="34">
        <v>436</v>
      </c>
      <c r="E16927" s="34">
        <v>515</v>
      </c>
      <c r="F16927" s="34">
        <v>413</v>
      </c>
      <c r="G16927" s="34">
        <v>374</v>
      </c>
      <c r="H16927" s="34">
        <v>459</v>
      </c>
      <c r="I16927" s="34">
        <v>442</v>
      </c>
      <c r="J16927" s="34">
        <v>475</v>
      </c>
      <c r="K16927" s="34">
        <v>348</v>
      </c>
      <c r="L16927" s="34">
        <v>468</v>
      </c>
      <c r="M16927" s="34">
        <v>362</v>
      </c>
    </row>
    <row r="16928" spans="1:13" x14ac:dyDescent="0.2">
      <c r="A16928" s="34" t="s">
        <v>117822</v>
      </c>
      <c r="B16928" s="34">
        <v>298</v>
      </c>
      <c r="C16928" s="34">
        <v>285</v>
      </c>
      <c r="D16928" s="34">
        <v>259</v>
      </c>
      <c r="E16928" s="34">
        <v>293</v>
      </c>
      <c r="F16928" s="34">
        <v>195</v>
      </c>
      <c r="G16928" s="34">
        <v>233</v>
      </c>
      <c r="H16928" s="34">
        <v>237</v>
      </c>
      <c r="I16928" s="34">
        <v>245</v>
      </c>
      <c r="J16928" s="34">
        <v>267</v>
      </c>
      <c r="K16928" s="34">
        <v>207</v>
      </c>
      <c r="L16928" s="34">
        <v>209</v>
      </c>
      <c r="M16928" s="34">
        <v>225</v>
      </c>
    </row>
    <row r="16929" spans="1:13" x14ac:dyDescent="0.2">
      <c r="A16929" s="34" t="s">
        <v>117823</v>
      </c>
      <c r="B16929" s="34">
        <v>205</v>
      </c>
      <c r="C16929" s="34">
        <v>243</v>
      </c>
      <c r="D16929" s="34">
        <v>215</v>
      </c>
      <c r="E16929" s="34">
        <v>203</v>
      </c>
      <c r="F16929" s="34">
        <v>180</v>
      </c>
      <c r="G16929" s="34">
        <v>198</v>
      </c>
      <c r="H16929" s="34">
        <v>232</v>
      </c>
      <c r="I16929" s="34">
        <v>244</v>
      </c>
      <c r="J16929" s="34">
        <v>180</v>
      </c>
      <c r="K16929" s="34">
        <v>181</v>
      </c>
      <c r="L16929" s="34">
        <v>157</v>
      </c>
      <c r="M16929" s="34">
        <v>172</v>
      </c>
    </row>
    <row r="16930" spans="1:13" x14ac:dyDescent="0.2">
      <c r="A16930" s="34" t="s">
        <v>117824</v>
      </c>
      <c r="B16930" s="34">
        <v>115</v>
      </c>
      <c r="C16930" s="34">
        <v>140</v>
      </c>
      <c r="D16930" s="34">
        <v>146</v>
      </c>
      <c r="E16930" s="34">
        <v>154</v>
      </c>
      <c r="F16930" s="34">
        <v>129</v>
      </c>
      <c r="G16930" s="34">
        <v>128</v>
      </c>
      <c r="H16930" s="34">
        <v>135</v>
      </c>
      <c r="I16930" s="34">
        <v>141</v>
      </c>
      <c r="J16930" s="34">
        <v>166</v>
      </c>
      <c r="K16930" s="34">
        <v>97</v>
      </c>
      <c r="L16930" s="34">
        <v>136</v>
      </c>
      <c r="M16930" s="34">
        <v>107</v>
      </c>
    </row>
    <row r="16931" spans="1:13" x14ac:dyDescent="0.2">
      <c r="A16931" s="34" t="s">
        <v>117825</v>
      </c>
      <c r="B16931" s="34">
        <v>162</v>
      </c>
      <c r="C16931" s="34">
        <v>165</v>
      </c>
      <c r="D16931" s="34">
        <v>197</v>
      </c>
      <c r="E16931" s="34">
        <v>238</v>
      </c>
      <c r="F16931" s="34">
        <v>129</v>
      </c>
      <c r="G16931" s="34">
        <v>193</v>
      </c>
      <c r="H16931" s="34">
        <v>246</v>
      </c>
      <c r="I16931" s="34">
        <v>173</v>
      </c>
      <c r="J16931" s="34">
        <v>236</v>
      </c>
      <c r="K16931" s="34">
        <v>157</v>
      </c>
      <c r="L16931" s="34">
        <v>171</v>
      </c>
      <c r="M16931" s="34">
        <v>145</v>
      </c>
    </row>
    <row r="16932" spans="1:13" x14ac:dyDescent="0.2">
      <c r="A16932" s="34" t="s">
        <v>117826</v>
      </c>
      <c r="B16932" s="34">
        <v>121</v>
      </c>
      <c r="C16932" s="34">
        <v>227</v>
      </c>
      <c r="D16932" s="34">
        <v>253</v>
      </c>
      <c r="E16932" s="34">
        <v>240</v>
      </c>
      <c r="F16932" s="34">
        <v>240</v>
      </c>
      <c r="G16932" s="34">
        <v>233</v>
      </c>
      <c r="H16932" s="34">
        <v>264</v>
      </c>
      <c r="I16932" s="34">
        <v>247</v>
      </c>
      <c r="J16932" s="34">
        <v>233</v>
      </c>
      <c r="K16932" s="34">
        <v>178</v>
      </c>
      <c r="L16932" s="34">
        <v>194</v>
      </c>
      <c r="M16932" s="34">
        <v>198</v>
      </c>
    </row>
    <row r="16933" spans="1:13" x14ac:dyDescent="0.2">
      <c r="A16933" s="34" t="s">
        <v>117827</v>
      </c>
      <c r="B16933" s="34">
        <v>170</v>
      </c>
      <c r="C16933" s="34">
        <v>190</v>
      </c>
      <c r="D16933" s="34">
        <v>217</v>
      </c>
      <c r="E16933" s="34">
        <v>184</v>
      </c>
      <c r="F16933" s="34">
        <v>170</v>
      </c>
      <c r="G16933" s="34">
        <v>189</v>
      </c>
      <c r="H16933" s="34">
        <v>198</v>
      </c>
      <c r="I16933" s="34">
        <v>174</v>
      </c>
      <c r="J16933" s="34">
        <v>180</v>
      </c>
      <c r="K16933" s="34">
        <v>181</v>
      </c>
      <c r="L16933" s="34">
        <v>194</v>
      </c>
      <c r="M16933" s="34">
        <v>139</v>
      </c>
    </row>
    <row r="16934" spans="1:13" x14ac:dyDescent="0.2">
      <c r="A16934" s="34" t="s">
        <v>117828</v>
      </c>
      <c r="B16934" s="34">
        <v>208</v>
      </c>
      <c r="C16934" s="34">
        <v>202</v>
      </c>
      <c r="D16934" s="34">
        <v>233</v>
      </c>
      <c r="E16934" s="34">
        <v>187</v>
      </c>
      <c r="F16934" s="34">
        <v>197</v>
      </c>
      <c r="G16934" s="34">
        <v>133</v>
      </c>
      <c r="H16934" s="34">
        <v>243</v>
      </c>
      <c r="I16934" s="34">
        <v>214</v>
      </c>
      <c r="J16934" s="34">
        <v>218</v>
      </c>
      <c r="K16934" s="34">
        <v>143</v>
      </c>
      <c r="L16934" s="34">
        <v>252</v>
      </c>
      <c r="M16934" s="34">
        <v>192</v>
      </c>
    </row>
    <row r="16935" spans="1:13" x14ac:dyDescent="0.2">
      <c r="A16935" s="34" t="s">
        <v>117829</v>
      </c>
      <c r="B16935" s="34">
        <v>475</v>
      </c>
      <c r="C16935" s="34">
        <v>500</v>
      </c>
      <c r="D16935" s="34">
        <v>589</v>
      </c>
      <c r="E16935" s="34">
        <v>549</v>
      </c>
      <c r="F16935" s="34">
        <v>419</v>
      </c>
      <c r="G16935" s="34">
        <v>491</v>
      </c>
      <c r="H16935" s="34">
        <v>620</v>
      </c>
      <c r="I16935" s="34">
        <v>498</v>
      </c>
      <c r="J16935" s="34">
        <v>614</v>
      </c>
      <c r="K16935" s="34">
        <v>392</v>
      </c>
      <c r="L16935" s="34">
        <v>519</v>
      </c>
      <c r="M16935" s="34">
        <v>430</v>
      </c>
    </row>
    <row r="16936" spans="1:13" x14ac:dyDescent="0.2">
      <c r="A16936" s="34" t="s">
        <v>117830</v>
      </c>
      <c r="B16936" s="34">
        <v>141</v>
      </c>
      <c r="C16936" s="34">
        <v>164</v>
      </c>
      <c r="D16936" s="34">
        <v>183</v>
      </c>
      <c r="E16936" s="34">
        <v>138</v>
      </c>
      <c r="F16936" s="34">
        <v>125</v>
      </c>
      <c r="G16936" s="34">
        <v>135</v>
      </c>
      <c r="H16936" s="34">
        <v>196</v>
      </c>
      <c r="I16936" s="34">
        <v>152</v>
      </c>
      <c r="J16936" s="34">
        <v>209</v>
      </c>
      <c r="K16936" s="34">
        <v>111</v>
      </c>
      <c r="L16936" s="34">
        <v>188</v>
      </c>
      <c r="M16936" s="34">
        <v>136</v>
      </c>
    </row>
    <row r="16937" spans="1:13" x14ac:dyDescent="0.2">
      <c r="A16937" s="34" t="s">
        <v>117831</v>
      </c>
      <c r="B16937" s="34">
        <v>331</v>
      </c>
      <c r="C16937" s="34">
        <v>365</v>
      </c>
      <c r="D16937" s="34">
        <v>367</v>
      </c>
      <c r="E16937" s="34">
        <v>347</v>
      </c>
      <c r="F16937" s="34">
        <v>302</v>
      </c>
      <c r="G16937" s="34">
        <v>310</v>
      </c>
      <c r="H16937" s="34">
        <v>379</v>
      </c>
      <c r="I16937" s="34">
        <v>311</v>
      </c>
      <c r="J16937" s="34">
        <v>420</v>
      </c>
      <c r="K16937" s="34">
        <v>275</v>
      </c>
      <c r="L16937" s="34">
        <v>331</v>
      </c>
      <c r="M16937" s="34">
        <v>233</v>
      </c>
    </row>
    <row r="16938" spans="1:13" x14ac:dyDescent="0.2">
      <c r="A16938" s="34" t="s">
        <v>117832</v>
      </c>
      <c r="B16938" s="34">
        <v>100</v>
      </c>
      <c r="C16938" s="34">
        <v>147</v>
      </c>
      <c r="D16938" s="34">
        <v>145</v>
      </c>
      <c r="E16938" s="34">
        <v>126</v>
      </c>
      <c r="F16938" s="34">
        <v>149</v>
      </c>
      <c r="G16938" s="34">
        <v>125</v>
      </c>
      <c r="H16938" s="34">
        <v>129</v>
      </c>
      <c r="I16938" s="34">
        <v>126</v>
      </c>
      <c r="J16938" s="34">
        <v>145</v>
      </c>
      <c r="K16938" s="34">
        <v>106</v>
      </c>
      <c r="L16938" s="34">
        <v>150</v>
      </c>
      <c r="M16938" s="34">
        <v>108</v>
      </c>
    </row>
    <row r="16939" spans="1:13" x14ac:dyDescent="0.2">
      <c r="A16939" s="34" t="s">
        <v>117833</v>
      </c>
      <c r="B16939" s="34">
        <v>485</v>
      </c>
      <c r="C16939" s="34">
        <v>485</v>
      </c>
      <c r="D16939" s="34">
        <v>593</v>
      </c>
      <c r="E16939" s="34">
        <v>506</v>
      </c>
      <c r="F16939" s="34">
        <v>536</v>
      </c>
      <c r="G16939" s="34">
        <v>463</v>
      </c>
      <c r="H16939" s="34">
        <v>528</v>
      </c>
      <c r="I16939" s="34">
        <v>440</v>
      </c>
      <c r="J16939" s="34">
        <v>559</v>
      </c>
      <c r="K16939" s="34">
        <v>391</v>
      </c>
      <c r="L16939" s="34">
        <v>531</v>
      </c>
      <c r="M16939" s="34">
        <v>339</v>
      </c>
    </row>
    <row r="16940" spans="1:13" x14ac:dyDescent="0.2">
      <c r="A16940" s="34" t="s">
        <v>117834</v>
      </c>
      <c r="B16940" s="34">
        <v>279</v>
      </c>
      <c r="C16940" s="34">
        <v>363</v>
      </c>
      <c r="D16940" s="34">
        <v>331</v>
      </c>
      <c r="E16940" s="34">
        <v>379</v>
      </c>
      <c r="F16940" s="34">
        <v>286</v>
      </c>
      <c r="G16940" s="34">
        <v>410</v>
      </c>
      <c r="H16940" s="34">
        <v>387</v>
      </c>
      <c r="I16940" s="34">
        <v>361</v>
      </c>
      <c r="J16940" s="34">
        <v>277</v>
      </c>
      <c r="K16940" s="34">
        <v>278</v>
      </c>
      <c r="L16940" s="34">
        <v>377</v>
      </c>
      <c r="M16940" s="34">
        <v>276</v>
      </c>
    </row>
    <row r="16941" spans="1:13" x14ac:dyDescent="0.2">
      <c r="A16941" s="34" t="s">
        <v>117835</v>
      </c>
      <c r="B16941" s="34">
        <v>493</v>
      </c>
      <c r="C16941" s="34">
        <v>461</v>
      </c>
      <c r="D16941" s="34">
        <v>538</v>
      </c>
      <c r="E16941" s="34">
        <v>461</v>
      </c>
      <c r="F16941" s="34">
        <v>477</v>
      </c>
      <c r="G16941" s="34">
        <v>457</v>
      </c>
      <c r="H16941" s="34">
        <v>520</v>
      </c>
      <c r="I16941" s="34">
        <v>402</v>
      </c>
      <c r="J16941" s="34">
        <v>549</v>
      </c>
      <c r="K16941" s="34">
        <v>413</v>
      </c>
      <c r="L16941" s="34">
        <v>487</v>
      </c>
      <c r="M16941" s="34">
        <v>380</v>
      </c>
    </row>
    <row r="16942" spans="1:13" x14ac:dyDescent="0.2">
      <c r="A16942" s="34" t="s">
        <v>117836</v>
      </c>
      <c r="B16942" s="34">
        <v>209</v>
      </c>
      <c r="C16942" s="34">
        <v>285</v>
      </c>
      <c r="D16942" s="34">
        <v>289</v>
      </c>
      <c r="E16942" s="34">
        <v>268</v>
      </c>
      <c r="F16942" s="34">
        <v>256</v>
      </c>
      <c r="G16942" s="34">
        <v>247</v>
      </c>
      <c r="H16942" s="34">
        <v>270</v>
      </c>
      <c r="I16942" s="34">
        <v>266</v>
      </c>
      <c r="J16942" s="34">
        <v>212</v>
      </c>
      <c r="K16942" s="34">
        <v>221</v>
      </c>
      <c r="L16942" s="34">
        <v>263</v>
      </c>
      <c r="M16942" s="34">
        <v>210</v>
      </c>
    </row>
    <row r="16943" spans="1:13" x14ac:dyDescent="0.2">
      <c r="A16943" s="34" t="s">
        <v>117837</v>
      </c>
      <c r="B16943" s="34">
        <v>741</v>
      </c>
      <c r="C16943" s="34">
        <v>671</v>
      </c>
      <c r="D16943" s="34">
        <v>723</v>
      </c>
      <c r="E16943" s="34">
        <v>659</v>
      </c>
      <c r="F16943" s="34">
        <v>645</v>
      </c>
      <c r="G16943" s="34">
        <v>603</v>
      </c>
      <c r="H16943" s="34">
        <v>739</v>
      </c>
      <c r="I16943" s="34">
        <v>574</v>
      </c>
      <c r="J16943" s="34">
        <v>633</v>
      </c>
      <c r="K16943" s="34">
        <v>516</v>
      </c>
      <c r="L16943" s="34">
        <v>558</v>
      </c>
      <c r="M16943" s="34">
        <v>544</v>
      </c>
    </row>
    <row r="16944" spans="1:13" x14ac:dyDescent="0.2">
      <c r="A16944" s="34" t="s">
        <v>117838</v>
      </c>
      <c r="B16944" s="34">
        <v>287</v>
      </c>
      <c r="C16944" s="34">
        <v>315</v>
      </c>
      <c r="D16944" s="34">
        <v>342</v>
      </c>
      <c r="E16944" s="34">
        <v>363</v>
      </c>
      <c r="F16944" s="34">
        <v>284</v>
      </c>
      <c r="G16944" s="34">
        <v>304</v>
      </c>
      <c r="H16944" s="34">
        <v>328</v>
      </c>
      <c r="I16944" s="34">
        <v>296</v>
      </c>
      <c r="J16944" s="34">
        <v>317</v>
      </c>
      <c r="K16944" s="34">
        <v>298</v>
      </c>
      <c r="L16944" s="34">
        <v>310</v>
      </c>
      <c r="M16944" s="34">
        <v>236</v>
      </c>
    </row>
    <row r="16945" spans="1:13" x14ac:dyDescent="0.2">
      <c r="A16945" s="34" t="s">
        <v>117839</v>
      </c>
      <c r="B16945" s="34">
        <v>689</v>
      </c>
      <c r="C16945" s="34">
        <v>636</v>
      </c>
      <c r="D16945" s="34">
        <v>611</v>
      </c>
      <c r="E16945" s="34">
        <v>711</v>
      </c>
      <c r="F16945" s="34">
        <v>556</v>
      </c>
      <c r="G16945" s="34">
        <v>606</v>
      </c>
      <c r="H16945" s="34">
        <v>672</v>
      </c>
      <c r="I16945" s="34">
        <v>615</v>
      </c>
      <c r="J16945" s="34">
        <v>590</v>
      </c>
      <c r="K16945" s="34">
        <v>467</v>
      </c>
      <c r="L16945" s="34">
        <v>544</v>
      </c>
      <c r="M16945" s="34">
        <v>420</v>
      </c>
    </row>
    <row r="16946" spans="1:13" x14ac:dyDescent="0.2">
      <c r="A16946" s="34" t="s">
        <v>117840</v>
      </c>
      <c r="B16946" s="34">
        <v>346</v>
      </c>
      <c r="C16946" s="34">
        <v>477</v>
      </c>
      <c r="D16946" s="34">
        <v>555</v>
      </c>
      <c r="E16946" s="34">
        <v>492</v>
      </c>
      <c r="F16946" s="34">
        <v>408</v>
      </c>
      <c r="G16946" s="34">
        <v>402</v>
      </c>
      <c r="H16946" s="34">
        <v>436</v>
      </c>
      <c r="I16946" s="34">
        <v>450</v>
      </c>
      <c r="J16946" s="34">
        <v>469</v>
      </c>
      <c r="K16946" s="34">
        <v>354</v>
      </c>
      <c r="L16946" s="34">
        <v>439</v>
      </c>
      <c r="M16946" s="34">
        <v>328</v>
      </c>
    </row>
    <row r="16947" spans="1:13" x14ac:dyDescent="0.2">
      <c r="A16947" s="34" t="s">
        <v>117841</v>
      </c>
      <c r="B16947" s="34">
        <v>361</v>
      </c>
      <c r="C16947" s="34">
        <v>353</v>
      </c>
      <c r="D16947" s="34">
        <v>448</v>
      </c>
      <c r="E16947" s="34">
        <v>454</v>
      </c>
      <c r="F16947" s="34">
        <v>395</v>
      </c>
      <c r="G16947" s="34">
        <v>372</v>
      </c>
      <c r="H16947" s="34">
        <v>463</v>
      </c>
      <c r="I16947" s="34">
        <v>374</v>
      </c>
      <c r="J16947" s="34">
        <v>442</v>
      </c>
      <c r="K16947" s="34">
        <v>342</v>
      </c>
      <c r="L16947" s="34">
        <v>327</v>
      </c>
      <c r="M16947" s="34">
        <v>344</v>
      </c>
    </row>
    <row r="16948" spans="1:13" x14ac:dyDescent="0.2">
      <c r="A16948" s="34" t="s">
        <v>117842</v>
      </c>
      <c r="B16948" s="34">
        <v>234</v>
      </c>
      <c r="C16948" s="34">
        <v>293</v>
      </c>
      <c r="D16948" s="34">
        <v>265</v>
      </c>
      <c r="E16948" s="34">
        <v>320</v>
      </c>
      <c r="F16948" s="34">
        <v>261</v>
      </c>
      <c r="G16948" s="34">
        <v>306</v>
      </c>
      <c r="H16948" s="34">
        <v>363</v>
      </c>
      <c r="I16948" s="34">
        <v>360</v>
      </c>
      <c r="J16948" s="34">
        <v>311</v>
      </c>
      <c r="K16948" s="34">
        <v>222</v>
      </c>
      <c r="L16948" s="34">
        <v>275</v>
      </c>
      <c r="M16948" s="34">
        <v>197</v>
      </c>
    </row>
    <row r="16949" spans="1:13" x14ac:dyDescent="0.2">
      <c r="A16949" s="34" t="s">
        <v>117843</v>
      </c>
      <c r="B16949" s="34">
        <v>384</v>
      </c>
      <c r="C16949" s="34">
        <v>342</v>
      </c>
      <c r="D16949" s="34">
        <v>355</v>
      </c>
      <c r="E16949" s="34">
        <v>363</v>
      </c>
      <c r="F16949" s="34">
        <v>378</v>
      </c>
      <c r="G16949" s="34">
        <v>378</v>
      </c>
      <c r="H16949" s="34">
        <v>410</v>
      </c>
      <c r="I16949" s="34">
        <v>322</v>
      </c>
      <c r="J16949" s="34">
        <v>407</v>
      </c>
      <c r="K16949" s="34">
        <v>290</v>
      </c>
      <c r="L16949" s="34">
        <v>358</v>
      </c>
      <c r="M16949" s="34">
        <v>263</v>
      </c>
    </row>
    <row r="16950" spans="1:13" x14ac:dyDescent="0.2">
      <c r="A16950" s="34" t="s">
        <v>117844</v>
      </c>
      <c r="B16950" s="34">
        <v>314</v>
      </c>
      <c r="C16950" s="34">
        <v>371</v>
      </c>
      <c r="D16950" s="34">
        <v>304</v>
      </c>
      <c r="E16950" s="34">
        <v>421</v>
      </c>
      <c r="F16950" s="34">
        <v>287</v>
      </c>
      <c r="G16950" s="34">
        <v>285</v>
      </c>
      <c r="H16950" s="34">
        <v>369</v>
      </c>
      <c r="I16950" s="34">
        <v>318</v>
      </c>
      <c r="J16950" s="34">
        <v>377</v>
      </c>
      <c r="K16950" s="34">
        <v>282</v>
      </c>
      <c r="L16950" s="34">
        <v>282</v>
      </c>
      <c r="M16950" s="34">
        <v>284</v>
      </c>
    </row>
    <row r="16951" spans="1:13" x14ac:dyDescent="0.2">
      <c r="A16951" s="34" t="s">
        <v>117845</v>
      </c>
      <c r="B16951" s="34">
        <v>482</v>
      </c>
      <c r="C16951" s="34">
        <v>424</v>
      </c>
      <c r="D16951" s="34">
        <v>466</v>
      </c>
      <c r="E16951" s="34">
        <v>466</v>
      </c>
      <c r="F16951" s="34">
        <v>351</v>
      </c>
      <c r="G16951" s="34">
        <v>401</v>
      </c>
      <c r="H16951" s="34">
        <v>434</v>
      </c>
      <c r="I16951" s="34">
        <v>443</v>
      </c>
      <c r="J16951" s="34">
        <v>411</v>
      </c>
      <c r="K16951" s="34">
        <v>321</v>
      </c>
      <c r="L16951" s="34">
        <v>460</v>
      </c>
      <c r="M16951" s="34">
        <v>369</v>
      </c>
    </row>
    <row r="16952" spans="1:13" x14ac:dyDescent="0.2">
      <c r="A16952" s="34" t="s">
        <v>117846</v>
      </c>
      <c r="B16952" s="34">
        <v>262</v>
      </c>
      <c r="C16952" s="34">
        <v>343</v>
      </c>
      <c r="D16952" s="34">
        <v>290</v>
      </c>
      <c r="E16952" s="34">
        <v>386</v>
      </c>
      <c r="F16952" s="34">
        <v>245</v>
      </c>
      <c r="G16952" s="34">
        <v>322</v>
      </c>
      <c r="H16952" s="34">
        <v>385</v>
      </c>
      <c r="I16952" s="34">
        <v>331</v>
      </c>
      <c r="J16952" s="34">
        <v>339</v>
      </c>
      <c r="K16952" s="34">
        <v>299</v>
      </c>
      <c r="L16952" s="34">
        <v>289</v>
      </c>
      <c r="M16952" s="34">
        <v>288</v>
      </c>
    </row>
    <row r="16953" spans="1:13" x14ac:dyDescent="0.2">
      <c r="A16953" s="34" t="s">
        <v>117847</v>
      </c>
      <c r="B16953" s="34">
        <v>225</v>
      </c>
      <c r="C16953" s="34">
        <v>238</v>
      </c>
      <c r="D16953" s="34">
        <v>176</v>
      </c>
      <c r="E16953" s="34">
        <v>253</v>
      </c>
      <c r="F16953" s="34">
        <v>161</v>
      </c>
      <c r="G16953" s="34">
        <v>207</v>
      </c>
      <c r="H16953" s="34">
        <v>242</v>
      </c>
      <c r="I16953" s="34">
        <v>224</v>
      </c>
      <c r="J16953" s="34">
        <v>175</v>
      </c>
      <c r="K16953" s="34">
        <v>185</v>
      </c>
      <c r="L16953" s="34">
        <v>216</v>
      </c>
      <c r="M16953" s="34">
        <v>150</v>
      </c>
    </row>
    <row r="16954" spans="1:13" x14ac:dyDescent="0.2">
      <c r="A16954" s="34" t="s">
        <v>117848</v>
      </c>
      <c r="B16954" s="34">
        <v>179</v>
      </c>
      <c r="C16954" s="34">
        <v>161</v>
      </c>
      <c r="D16954" s="34">
        <v>153</v>
      </c>
      <c r="E16954" s="34">
        <v>187</v>
      </c>
      <c r="F16954" s="34">
        <v>136</v>
      </c>
      <c r="G16954" s="34">
        <v>174</v>
      </c>
      <c r="H16954" s="34">
        <v>161</v>
      </c>
      <c r="I16954" s="34">
        <v>224</v>
      </c>
      <c r="J16954" s="34">
        <v>204</v>
      </c>
      <c r="K16954" s="34">
        <v>133</v>
      </c>
      <c r="L16954" s="34">
        <v>167</v>
      </c>
      <c r="M16954" s="34">
        <v>147</v>
      </c>
    </row>
    <row r="16955" spans="1:13" x14ac:dyDescent="0.2">
      <c r="A16955" s="34" t="s">
        <v>117849</v>
      </c>
      <c r="B16955" s="34">
        <v>213</v>
      </c>
      <c r="C16955" s="34">
        <v>247</v>
      </c>
      <c r="D16955" s="34">
        <v>221</v>
      </c>
      <c r="E16955" s="34">
        <v>232</v>
      </c>
      <c r="F16955" s="34">
        <v>212</v>
      </c>
      <c r="G16955" s="34">
        <v>212</v>
      </c>
      <c r="H16955" s="34">
        <v>232</v>
      </c>
      <c r="I16955" s="34">
        <v>220</v>
      </c>
      <c r="J16955" s="34">
        <v>269</v>
      </c>
      <c r="K16955" s="34">
        <v>175</v>
      </c>
      <c r="L16955" s="34">
        <v>233</v>
      </c>
      <c r="M16955" s="34">
        <v>166</v>
      </c>
    </row>
    <row r="16956" spans="1:13" x14ac:dyDescent="0.2">
      <c r="A16956" s="34" t="s">
        <v>117850</v>
      </c>
      <c r="B16956" s="34">
        <v>197</v>
      </c>
      <c r="C16956" s="34">
        <v>208</v>
      </c>
      <c r="D16956" s="34">
        <v>245</v>
      </c>
      <c r="E16956" s="34">
        <v>203</v>
      </c>
      <c r="F16956" s="34">
        <v>236</v>
      </c>
      <c r="G16956" s="34">
        <v>187</v>
      </c>
      <c r="H16956" s="34">
        <v>272</v>
      </c>
      <c r="I16956" s="34">
        <v>197</v>
      </c>
      <c r="J16956" s="34">
        <v>220</v>
      </c>
      <c r="K16956" s="34">
        <v>136</v>
      </c>
      <c r="L16956" s="34">
        <v>206</v>
      </c>
      <c r="M16956" s="34">
        <v>161</v>
      </c>
    </row>
    <row r="16957" spans="1:13" x14ac:dyDescent="0.2">
      <c r="A16957" s="34" t="s">
        <v>117851</v>
      </c>
      <c r="B16957" s="34">
        <v>323</v>
      </c>
      <c r="C16957" s="34">
        <v>322</v>
      </c>
      <c r="D16957" s="34">
        <v>389</v>
      </c>
      <c r="E16957" s="34">
        <v>354</v>
      </c>
      <c r="F16957" s="34">
        <v>401</v>
      </c>
      <c r="G16957" s="34">
        <v>290</v>
      </c>
      <c r="H16957" s="34">
        <v>420</v>
      </c>
      <c r="I16957" s="34">
        <v>370</v>
      </c>
      <c r="J16957" s="34">
        <v>325</v>
      </c>
      <c r="K16957" s="34">
        <v>296</v>
      </c>
      <c r="L16957" s="34">
        <v>394</v>
      </c>
      <c r="M16957" s="34">
        <v>255</v>
      </c>
    </row>
    <row r="16958" spans="1:13" x14ac:dyDescent="0.2">
      <c r="A16958" s="34" t="s">
        <v>117852</v>
      </c>
      <c r="B16958" s="34">
        <v>396</v>
      </c>
      <c r="C16958" s="34">
        <v>459</v>
      </c>
      <c r="D16958" s="34">
        <v>568</v>
      </c>
      <c r="E16958" s="34">
        <v>486</v>
      </c>
      <c r="F16958" s="34">
        <v>370</v>
      </c>
      <c r="G16958" s="34">
        <v>410</v>
      </c>
      <c r="H16958" s="34">
        <v>491</v>
      </c>
      <c r="I16958" s="34">
        <v>404</v>
      </c>
      <c r="J16958" s="34">
        <v>566</v>
      </c>
      <c r="K16958" s="34">
        <v>383</v>
      </c>
      <c r="L16958" s="34">
        <v>476</v>
      </c>
      <c r="M16958" s="34">
        <v>355</v>
      </c>
    </row>
    <row r="16959" spans="1:13" x14ac:dyDescent="0.2">
      <c r="A16959" s="34" t="s">
        <v>117853</v>
      </c>
      <c r="B16959" s="34">
        <v>177</v>
      </c>
      <c r="C16959" s="34">
        <v>253</v>
      </c>
      <c r="D16959" s="34">
        <v>226</v>
      </c>
      <c r="E16959" s="34">
        <v>294</v>
      </c>
      <c r="F16959" s="34">
        <v>182</v>
      </c>
      <c r="G16959" s="34">
        <v>259</v>
      </c>
      <c r="H16959" s="34">
        <v>236</v>
      </c>
      <c r="I16959" s="34">
        <v>199</v>
      </c>
      <c r="J16959" s="34">
        <v>248</v>
      </c>
      <c r="K16959" s="34">
        <v>205</v>
      </c>
      <c r="L16959" s="34">
        <v>193</v>
      </c>
      <c r="M16959" s="34">
        <v>161</v>
      </c>
    </row>
    <row r="16960" spans="1:13" x14ac:dyDescent="0.2">
      <c r="A16960" s="34" t="s">
        <v>117854</v>
      </c>
      <c r="B16960" s="34">
        <v>337</v>
      </c>
      <c r="C16960" s="34">
        <v>406</v>
      </c>
      <c r="D16960" s="34">
        <v>426</v>
      </c>
      <c r="E16960" s="34">
        <v>443</v>
      </c>
      <c r="F16960" s="34">
        <v>326</v>
      </c>
      <c r="G16960" s="34">
        <v>297</v>
      </c>
      <c r="H16960" s="34">
        <v>422</v>
      </c>
      <c r="I16960" s="34">
        <v>342</v>
      </c>
      <c r="J16960" s="34">
        <v>376</v>
      </c>
      <c r="K16960" s="34">
        <v>283</v>
      </c>
      <c r="L16960" s="34">
        <v>359</v>
      </c>
      <c r="M16960" s="34">
        <v>289</v>
      </c>
    </row>
    <row r="16961" spans="1:13" x14ac:dyDescent="0.2">
      <c r="A16961" s="34" t="s">
        <v>117855</v>
      </c>
      <c r="B16961" s="34">
        <v>310</v>
      </c>
      <c r="C16961" s="34">
        <v>410</v>
      </c>
      <c r="D16961" s="34">
        <v>434</v>
      </c>
      <c r="E16961" s="34">
        <v>370</v>
      </c>
      <c r="F16961" s="34">
        <v>418</v>
      </c>
      <c r="G16961" s="34">
        <v>327</v>
      </c>
      <c r="H16961" s="34">
        <v>402</v>
      </c>
      <c r="I16961" s="34">
        <v>342</v>
      </c>
      <c r="J16961" s="34">
        <v>338</v>
      </c>
      <c r="K16961" s="34">
        <v>289</v>
      </c>
      <c r="L16961" s="34">
        <v>384</v>
      </c>
      <c r="M16961" s="34">
        <v>286</v>
      </c>
    </row>
    <row r="16962" spans="1:13" x14ac:dyDescent="0.2">
      <c r="A16962" s="34" t="s">
        <v>117856</v>
      </c>
      <c r="B16962" s="34">
        <v>377</v>
      </c>
      <c r="C16962" s="34">
        <v>370</v>
      </c>
      <c r="D16962" s="34">
        <v>379</v>
      </c>
      <c r="E16962" s="34">
        <v>360</v>
      </c>
      <c r="F16962" s="34">
        <v>349</v>
      </c>
      <c r="G16962" s="34">
        <v>352</v>
      </c>
      <c r="H16962" s="34">
        <v>440</v>
      </c>
      <c r="I16962" s="34">
        <v>362</v>
      </c>
      <c r="J16962" s="34">
        <v>426</v>
      </c>
      <c r="K16962" s="34">
        <v>296</v>
      </c>
      <c r="L16962" s="34">
        <v>342</v>
      </c>
      <c r="M16962" s="34">
        <v>268</v>
      </c>
    </row>
    <row r="16963" spans="1:13" x14ac:dyDescent="0.2">
      <c r="A16963" s="34" t="s">
        <v>117857</v>
      </c>
      <c r="B16963" s="34">
        <v>395</v>
      </c>
      <c r="C16963" s="34">
        <v>300</v>
      </c>
      <c r="D16963" s="34">
        <v>337</v>
      </c>
      <c r="E16963" s="34">
        <v>350</v>
      </c>
      <c r="F16963" s="34">
        <v>288</v>
      </c>
      <c r="G16963" s="34">
        <v>294</v>
      </c>
      <c r="H16963" s="34">
        <v>379</v>
      </c>
      <c r="I16963" s="34">
        <v>326</v>
      </c>
      <c r="J16963" s="34">
        <v>382</v>
      </c>
      <c r="K16963" s="34">
        <v>295</v>
      </c>
      <c r="L16963" s="34">
        <v>277</v>
      </c>
      <c r="M16963" s="34">
        <v>280</v>
      </c>
    </row>
    <row r="16964" spans="1:13" x14ac:dyDescent="0.2">
      <c r="A16964" s="34" t="s">
        <v>117858</v>
      </c>
      <c r="B16964" s="34">
        <v>277</v>
      </c>
      <c r="C16964" s="34">
        <v>388</v>
      </c>
      <c r="D16964" s="34">
        <v>334</v>
      </c>
      <c r="E16964" s="34">
        <v>371</v>
      </c>
      <c r="F16964" s="34">
        <v>296</v>
      </c>
      <c r="G16964" s="34">
        <v>332</v>
      </c>
      <c r="H16964" s="34">
        <v>334</v>
      </c>
      <c r="I16964" s="34">
        <v>360</v>
      </c>
      <c r="J16964" s="34">
        <v>341</v>
      </c>
      <c r="K16964" s="34">
        <v>276</v>
      </c>
      <c r="L16964" s="34">
        <v>342</v>
      </c>
      <c r="M16964" s="34">
        <v>303</v>
      </c>
    </row>
    <row r="16965" spans="1:13" x14ac:dyDescent="0.2">
      <c r="A16965" s="34" t="s">
        <v>117859</v>
      </c>
      <c r="B16965" s="34">
        <v>278</v>
      </c>
      <c r="C16965" s="34">
        <v>457</v>
      </c>
      <c r="D16965" s="34">
        <v>409</v>
      </c>
      <c r="E16965" s="34">
        <v>455</v>
      </c>
      <c r="F16965" s="34">
        <v>388</v>
      </c>
      <c r="G16965" s="34">
        <v>411</v>
      </c>
      <c r="H16965" s="34">
        <v>443</v>
      </c>
      <c r="I16965" s="34">
        <v>449</v>
      </c>
      <c r="J16965" s="34">
        <v>374</v>
      </c>
      <c r="K16965" s="34">
        <v>360</v>
      </c>
      <c r="L16965" s="34">
        <v>341</v>
      </c>
      <c r="M16965" s="34">
        <v>368</v>
      </c>
    </row>
    <row r="16966" spans="1:13" x14ac:dyDescent="0.2">
      <c r="A16966" s="34" t="s">
        <v>117860</v>
      </c>
      <c r="B16966" s="34">
        <v>546</v>
      </c>
      <c r="C16966" s="34">
        <v>616</v>
      </c>
      <c r="D16966" s="34">
        <v>663</v>
      </c>
      <c r="E16966" s="34">
        <v>715</v>
      </c>
      <c r="F16966" s="34">
        <v>528</v>
      </c>
      <c r="G16966" s="34">
        <v>603</v>
      </c>
      <c r="H16966" s="34">
        <v>617</v>
      </c>
      <c r="I16966" s="34">
        <v>694</v>
      </c>
      <c r="J16966" s="34">
        <v>555</v>
      </c>
      <c r="K16966" s="34">
        <v>464</v>
      </c>
      <c r="L16966" s="34">
        <v>591</v>
      </c>
      <c r="M16966" s="34">
        <v>474</v>
      </c>
    </row>
    <row r="16967" spans="1:13" x14ac:dyDescent="0.2">
      <c r="A16967" s="34" t="s">
        <v>117861</v>
      </c>
      <c r="B16967" s="34">
        <v>478</v>
      </c>
      <c r="C16967" s="34">
        <v>529</v>
      </c>
      <c r="D16967" s="34">
        <v>622</v>
      </c>
      <c r="E16967" s="34">
        <v>611</v>
      </c>
      <c r="F16967" s="34">
        <v>499</v>
      </c>
      <c r="G16967" s="34">
        <v>476</v>
      </c>
      <c r="H16967" s="34">
        <v>552</v>
      </c>
      <c r="I16967" s="34">
        <v>580</v>
      </c>
      <c r="J16967" s="34">
        <v>583</v>
      </c>
      <c r="K16967" s="34">
        <v>461</v>
      </c>
      <c r="L16967" s="34">
        <v>472</v>
      </c>
      <c r="M16967" s="34">
        <v>415</v>
      </c>
    </row>
    <row r="16968" spans="1:13" x14ac:dyDescent="0.2">
      <c r="A16968" s="34" t="s">
        <v>117862</v>
      </c>
      <c r="B16968" s="34">
        <v>433</v>
      </c>
      <c r="C16968" s="34">
        <v>332</v>
      </c>
      <c r="D16968" s="34">
        <v>455</v>
      </c>
      <c r="E16968" s="34">
        <v>437</v>
      </c>
      <c r="F16968" s="34">
        <v>411</v>
      </c>
      <c r="G16968" s="34">
        <v>355</v>
      </c>
      <c r="H16968" s="34">
        <v>455</v>
      </c>
      <c r="I16968" s="34">
        <v>422</v>
      </c>
      <c r="J16968" s="34">
        <v>491</v>
      </c>
      <c r="K16968" s="34">
        <v>329</v>
      </c>
      <c r="L16968" s="34">
        <v>416</v>
      </c>
      <c r="M16968" s="34">
        <v>300</v>
      </c>
    </row>
    <row r="16969" spans="1:13" x14ac:dyDescent="0.2">
      <c r="A16969" s="34" t="s">
        <v>117863</v>
      </c>
      <c r="B16969" s="34">
        <v>655</v>
      </c>
      <c r="C16969" s="34">
        <v>615</v>
      </c>
      <c r="D16969" s="34">
        <v>751</v>
      </c>
      <c r="E16969" s="34">
        <v>745</v>
      </c>
      <c r="F16969" s="34">
        <v>623</v>
      </c>
      <c r="G16969" s="34">
        <v>680</v>
      </c>
      <c r="H16969" s="34">
        <v>843</v>
      </c>
      <c r="I16969" s="34">
        <v>682</v>
      </c>
      <c r="J16969" s="34">
        <v>784</v>
      </c>
      <c r="K16969" s="34">
        <v>559</v>
      </c>
      <c r="L16969" s="34">
        <v>675</v>
      </c>
      <c r="M16969" s="34">
        <v>555</v>
      </c>
    </row>
    <row r="16970" spans="1:13" x14ac:dyDescent="0.2">
      <c r="A16970" s="34" t="s">
        <v>117864</v>
      </c>
      <c r="B16970" s="34">
        <v>865</v>
      </c>
      <c r="C16970" s="34">
        <v>769</v>
      </c>
      <c r="D16970" s="34">
        <v>952</v>
      </c>
      <c r="E16970" s="34">
        <v>942</v>
      </c>
      <c r="F16970" s="34">
        <v>807</v>
      </c>
      <c r="G16970" s="34">
        <v>734</v>
      </c>
      <c r="H16970" s="34">
        <v>925</v>
      </c>
      <c r="I16970" s="34">
        <v>788</v>
      </c>
      <c r="J16970" s="34">
        <v>895</v>
      </c>
      <c r="K16970" s="34">
        <v>680</v>
      </c>
      <c r="L16970" s="34">
        <v>943</v>
      </c>
      <c r="M16970" s="34">
        <v>669</v>
      </c>
    </row>
    <row r="16971" spans="1:13" x14ac:dyDescent="0.2">
      <c r="A16971" s="34" t="s">
        <v>117865</v>
      </c>
      <c r="B16971" s="34">
        <v>285</v>
      </c>
      <c r="C16971" s="34">
        <v>280</v>
      </c>
      <c r="D16971" s="34">
        <v>280</v>
      </c>
      <c r="E16971" s="34">
        <v>261</v>
      </c>
      <c r="F16971" s="34">
        <v>214</v>
      </c>
      <c r="G16971" s="34">
        <v>257</v>
      </c>
      <c r="H16971" s="34">
        <v>287</v>
      </c>
      <c r="I16971" s="34">
        <v>273</v>
      </c>
      <c r="J16971" s="34">
        <v>251</v>
      </c>
      <c r="K16971" s="34">
        <v>249</v>
      </c>
      <c r="L16971" s="34">
        <v>278</v>
      </c>
      <c r="M16971" s="34">
        <v>232</v>
      </c>
    </row>
    <row r="16972" spans="1:13" x14ac:dyDescent="0.2">
      <c r="A16972" s="34" t="s">
        <v>117866</v>
      </c>
      <c r="B16972" s="34">
        <v>452</v>
      </c>
      <c r="C16972" s="34">
        <v>363</v>
      </c>
      <c r="D16972" s="34">
        <v>498</v>
      </c>
      <c r="E16972" s="34">
        <v>453</v>
      </c>
      <c r="F16972" s="34">
        <v>442</v>
      </c>
      <c r="G16972" s="34">
        <v>388</v>
      </c>
      <c r="H16972" s="34">
        <v>474</v>
      </c>
      <c r="I16972" s="34">
        <v>415</v>
      </c>
      <c r="J16972" s="34">
        <v>420</v>
      </c>
      <c r="K16972" s="34">
        <v>345</v>
      </c>
      <c r="L16972" s="34">
        <v>437</v>
      </c>
      <c r="M16972" s="34">
        <v>343</v>
      </c>
    </row>
    <row r="16973" spans="1:13" x14ac:dyDescent="0.2">
      <c r="A16973" s="34" t="s">
        <v>117867</v>
      </c>
      <c r="B16973" s="34">
        <v>423</v>
      </c>
      <c r="C16973" s="34">
        <v>340</v>
      </c>
      <c r="D16973" s="34">
        <v>439</v>
      </c>
      <c r="E16973" s="34">
        <v>377</v>
      </c>
      <c r="F16973" s="34">
        <v>424</v>
      </c>
      <c r="G16973" s="34">
        <v>323</v>
      </c>
      <c r="H16973" s="34">
        <v>423</v>
      </c>
      <c r="I16973" s="34">
        <v>375</v>
      </c>
      <c r="J16973" s="34">
        <v>478</v>
      </c>
      <c r="K16973" s="34">
        <v>276</v>
      </c>
      <c r="L16973" s="34">
        <v>386</v>
      </c>
      <c r="M16973" s="34">
        <v>266</v>
      </c>
    </row>
    <row r="16974" spans="1:13" x14ac:dyDescent="0.2">
      <c r="A16974" s="34" t="s">
        <v>117868</v>
      </c>
      <c r="B16974" s="34">
        <v>485</v>
      </c>
      <c r="C16974" s="34">
        <v>422</v>
      </c>
      <c r="D16974" s="34">
        <v>444</v>
      </c>
      <c r="E16974" s="34">
        <v>475</v>
      </c>
      <c r="F16974" s="34">
        <v>423</v>
      </c>
      <c r="G16974" s="34">
        <v>413</v>
      </c>
      <c r="H16974" s="34">
        <v>527</v>
      </c>
      <c r="I16974" s="34">
        <v>466</v>
      </c>
      <c r="J16974" s="34">
        <v>514</v>
      </c>
      <c r="K16974" s="34">
        <v>389</v>
      </c>
      <c r="L16974" s="34">
        <v>483</v>
      </c>
      <c r="M16974" s="34">
        <v>387</v>
      </c>
    </row>
    <row r="16975" spans="1:13" x14ac:dyDescent="0.2">
      <c r="A16975" s="34" t="s">
        <v>117869</v>
      </c>
      <c r="B16975" s="34">
        <v>606</v>
      </c>
      <c r="C16975" s="34">
        <v>731</v>
      </c>
      <c r="D16975" s="34">
        <v>667</v>
      </c>
      <c r="E16975" s="34">
        <v>723</v>
      </c>
      <c r="F16975" s="34">
        <v>666</v>
      </c>
      <c r="G16975" s="34">
        <v>670</v>
      </c>
      <c r="H16975" s="34">
        <v>822</v>
      </c>
      <c r="I16975" s="34">
        <v>717</v>
      </c>
      <c r="J16975" s="34">
        <v>638</v>
      </c>
      <c r="K16975" s="34">
        <v>615</v>
      </c>
      <c r="L16975" s="34">
        <v>689</v>
      </c>
      <c r="M16975" s="34">
        <v>594</v>
      </c>
    </row>
    <row r="16976" spans="1:13" x14ac:dyDescent="0.2">
      <c r="A16976" s="34" t="s">
        <v>117870</v>
      </c>
      <c r="B16976" s="34">
        <v>223</v>
      </c>
      <c r="C16976" s="34">
        <v>235</v>
      </c>
      <c r="D16976" s="34">
        <v>288</v>
      </c>
      <c r="E16976" s="34">
        <v>277</v>
      </c>
      <c r="F16976" s="34">
        <v>245</v>
      </c>
      <c r="G16976" s="34">
        <v>244</v>
      </c>
      <c r="H16976" s="34">
        <v>327</v>
      </c>
      <c r="I16976" s="34">
        <v>245</v>
      </c>
      <c r="J16976" s="34">
        <v>360</v>
      </c>
      <c r="K16976" s="34">
        <v>220</v>
      </c>
      <c r="L16976" s="34">
        <v>301</v>
      </c>
      <c r="M16976" s="34">
        <v>193</v>
      </c>
    </row>
    <row r="16977" spans="1:13" x14ac:dyDescent="0.2">
      <c r="A16977" s="34" t="s">
        <v>117871</v>
      </c>
      <c r="B16977" s="34">
        <v>329</v>
      </c>
      <c r="C16977" s="34">
        <v>366</v>
      </c>
      <c r="D16977" s="34">
        <v>382</v>
      </c>
      <c r="E16977" s="34">
        <v>393</v>
      </c>
      <c r="F16977" s="34">
        <v>357</v>
      </c>
      <c r="G16977" s="34">
        <v>300</v>
      </c>
      <c r="H16977" s="34">
        <v>426</v>
      </c>
      <c r="I16977" s="34">
        <v>328</v>
      </c>
      <c r="J16977" s="34">
        <v>343</v>
      </c>
      <c r="K16977" s="34">
        <v>299</v>
      </c>
      <c r="L16977" s="34">
        <v>320</v>
      </c>
      <c r="M16977" s="34">
        <v>297</v>
      </c>
    </row>
    <row r="16978" spans="1:13" x14ac:dyDescent="0.2">
      <c r="A16978" s="34" t="s">
        <v>117872</v>
      </c>
      <c r="B16978" s="34">
        <v>307</v>
      </c>
      <c r="C16978" s="34">
        <v>406</v>
      </c>
      <c r="D16978" s="34">
        <v>417</v>
      </c>
      <c r="E16978" s="34">
        <v>455</v>
      </c>
      <c r="F16978" s="34">
        <v>283</v>
      </c>
      <c r="G16978" s="34">
        <v>392</v>
      </c>
      <c r="H16978" s="34">
        <v>321</v>
      </c>
      <c r="I16978" s="34">
        <v>419</v>
      </c>
      <c r="J16978" s="34">
        <v>391</v>
      </c>
      <c r="K16978" s="34">
        <v>318</v>
      </c>
      <c r="L16978" s="34">
        <v>343</v>
      </c>
      <c r="M16978" s="34">
        <v>295</v>
      </c>
    </row>
    <row r="16979" spans="1:13" x14ac:dyDescent="0.2">
      <c r="A16979" s="34" t="s">
        <v>117873</v>
      </c>
      <c r="B16979" s="34">
        <v>585</v>
      </c>
      <c r="C16979" s="34">
        <v>429</v>
      </c>
      <c r="D16979" s="34">
        <v>528</v>
      </c>
      <c r="E16979" s="34">
        <v>516</v>
      </c>
      <c r="F16979" s="34">
        <v>552</v>
      </c>
      <c r="G16979" s="34">
        <v>427</v>
      </c>
      <c r="H16979" s="34">
        <v>614</v>
      </c>
      <c r="I16979" s="34">
        <v>502</v>
      </c>
      <c r="J16979" s="34">
        <v>613</v>
      </c>
      <c r="K16979" s="34">
        <v>438</v>
      </c>
      <c r="L16979" s="34">
        <v>562</v>
      </c>
      <c r="M16979" s="34">
        <v>394</v>
      </c>
    </row>
    <row r="16980" spans="1:13" x14ac:dyDescent="0.2">
      <c r="A16980" s="34" t="s">
        <v>117874</v>
      </c>
      <c r="B16980" s="34">
        <v>288</v>
      </c>
      <c r="C16980" s="34">
        <v>283</v>
      </c>
      <c r="D16980" s="34">
        <v>294</v>
      </c>
      <c r="E16980" s="34">
        <v>337</v>
      </c>
      <c r="F16980" s="34">
        <v>221</v>
      </c>
      <c r="G16980" s="34">
        <v>270</v>
      </c>
      <c r="H16980" s="34">
        <v>283</v>
      </c>
      <c r="I16980" s="34">
        <v>293</v>
      </c>
      <c r="J16980" s="34">
        <v>271</v>
      </c>
      <c r="K16980" s="34">
        <v>249</v>
      </c>
      <c r="L16980" s="34">
        <v>271</v>
      </c>
      <c r="M16980" s="34">
        <v>245</v>
      </c>
    </row>
    <row r="16981" spans="1:13" x14ac:dyDescent="0.2">
      <c r="A16981" s="34" t="s">
        <v>117875</v>
      </c>
      <c r="B16981" s="34">
        <v>318</v>
      </c>
      <c r="C16981" s="34">
        <v>296</v>
      </c>
      <c r="D16981" s="34">
        <v>327</v>
      </c>
      <c r="E16981" s="34">
        <v>340</v>
      </c>
      <c r="F16981" s="34">
        <v>239</v>
      </c>
      <c r="G16981" s="34">
        <v>289</v>
      </c>
      <c r="H16981" s="34">
        <v>295</v>
      </c>
      <c r="I16981" s="34">
        <v>336</v>
      </c>
      <c r="J16981" s="34">
        <v>296</v>
      </c>
      <c r="K16981" s="34">
        <v>241</v>
      </c>
      <c r="L16981" s="34">
        <v>319</v>
      </c>
      <c r="M16981" s="34">
        <v>265</v>
      </c>
    </row>
    <row r="16982" spans="1:13" x14ac:dyDescent="0.2">
      <c r="A16982" s="34" t="s">
        <v>117876</v>
      </c>
      <c r="B16982" s="34">
        <v>299</v>
      </c>
      <c r="C16982" s="34">
        <v>350</v>
      </c>
      <c r="D16982" s="34">
        <v>443</v>
      </c>
      <c r="E16982" s="34">
        <v>376</v>
      </c>
      <c r="F16982" s="34">
        <v>371</v>
      </c>
      <c r="G16982" s="34">
        <v>314</v>
      </c>
      <c r="H16982" s="34">
        <v>347</v>
      </c>
      <c r="I16982" s="34">
        <v>342</v>
      </c>
      <c r="J16982" s="34">
        <v>421</v>
      </c>
      <c r="K16982" s="34">
        <v>271</v>
      </c>
      <c r="L16982" s="34">
        <v>394</v>
      </c>
      <c r="M16982" s="34">
        <v>246</v>
      </c>
    </row>
    <row r="16983" spans="1:13" x14ac:dyDescent="0.2">
      <c r="A16983" s="34" t="s">
        <v>117877</v>
      </c>
      <c r="B16983" s="34">
        <v>403</v>
      </c>
      <c r="C16983" s="34">
        <v>404</v>
      </c>
      <c r="D16983" s="34">
        <v>365</v>
      </c>
      <c r="E16983" s="34">
        <v>344</v>
      </c>
      <c r="F16983" s="34">
        <v>345</v>
      </c>
      <c r="G16983" s="34">
        <v>378</v>
      </c>
      <c r="H16983" s="34">
        <v>413</v>
      </c>
      <c r="I16983" s="34">
        <v>420</v>
      </c>
      <c r="J16983" s="34">
        <v>386</v>
      </c>
      <c r="K16983" s="34">
        <v>342</v>
      </c>
      <c r="L16983" s="34">
        <v>323</v>
      </c>
      <c r="M16983" s="34">
        <v>377</v>
      </c>
    </row>
    <row r="16984" spans="1:13" x14ac:dyDescent="0.2">
      <c r="A16984" s="34" t="s">
        <v>117878</v>
      </c>
      <c r="B16984" s="34">
        <v>501</v>
      </c>
      <c r="C16984" s="34">
        <v>539</v>
      </c>
      <c r="D16984" s="34">
        <v>633</v>
      </c>
      <c r="E16984" s="34">
        <v>575</v>
      </c>
      <c r="F16984" s="34">
        <v>533</v>
      </c>
      <c r="G16984" s="34">
        <v>478</v>
      </c>
      <c r="H16984" s="34">
        <v>674</v>
      </c>
      <c r="I16984" s="34">
        <v>548</v>
      </c>
      <c r="J16984" s="34">
        <v>555</v>
      </c>
      <c r="K16984" s="34">
        <v>410</v>
      </c>
      <c r="L16984" s="34">
        <v>571</v>
      </c>
      <c r="M16984" s="34">
        <v>385</v>
      </c>
    </row>
    <row r="16985" spans="1:13" x14ac:dyDescent="0.2">
      <c r="A16985" s="34" t="s">
        <v>117879</v>
      </c>
      <c r="B16985" s="34">
        <v>692</v>
      </c>
      <c r="C16985" s="34">
        <v>708</v>
      </c>
      <c r="D16985" s="34">
        <v>798</v>
      </c>
      <c r="E16985" s="34">
        <v>698</v>
      </c>
      <c r="F16985" s="34">
        <v>711</v>
      </c>
      <c r="G16985" s="34">
        <v>510</v>
      </c>
      <c r="H16985" s="34">
        <v>799</v>
      </c>
      <c r="I16985" s="34">
        <v>684</v>
      </c>
      <c r="J16985" s="34">
        <v>760</v>
      </c>
      <c r="K16985" s="34">
        <v>511</v>
      </c>
      <c r="L16985" s="34">
        <v>734</v>
      </c>
      <c r="M16985" s="34">
        <v>432</v>
      </c>
    </row>
    <row r="16986" spans="1:13" x14ac:dyDescent="0.2">
      <c r="A16986" s="34" t="s">
        <v>117880</v>
      </c>
      <c r="B16986" s="34">
        <v>246</v>
      </c>
      <c r="C16986" s="34">
        <v>368</v>
      </c>
      <c r="D16986" s="34">
        <v>273</v>
      </c>
      <c r="E16986" s="34">
        <v>344</v>
      </c>
      <c r="F16986" s="34">
        <v>265</v>
      </c>
      <c r="G16986" s="34">
        <v>306</v>
      </c>
      <c r="H16986" s="34">
        <v>281</v>
      </c>
      <c r="I16986" s="34">
        <v>269</v>
      </c>
      <c r="J16986" s="34">
        <v>261</v>
      </c>
      <c r="K16986" s="34">
        <v>257</v>
      </c>
      <c r="L16986" s="34">
        <v>296</v>
      </c>
      <c r="M16986" s="34">
        <v>222</v>
      </c>
    </row>
    <row r="16987" spans="1:13" x14ac:dyDescent="0.2">
      <c r="A16987" s="34" t="s">
        <v>117881</v>
      </c>
      <c r="B16987" s="34">
        <v>248</v>
      </c>
      <c r="C16987" s="34">
        <v>284</v>
      </c>
      <c r="D16987" s="34">
        <v>227</v>
      </c>
      <c r="E16987" s="34">
        <v>322</v>
      </c>
      <c r="F16987" s="34">
        <v>322</v>
      </c>
      <c r="G16987" s="34">
        <v>262</v>
      </c>
      <c r="H16987" s="34">
        <v>320</v>
      </c>
      <c r="I16987" s="34">
        <v>231</v>
      </c>
      <c r="J16987" s="34">
        <v>281</v>
      </c>
      <c r="K16987" s="34">
        <v>208</v>
      </c>
      <c r="L16987" s="34">
        <v>269</v>
      </c>
      <c r="M16987" s="34">
        <v>224</v>
      </c>
    </row>
    <row r="16988" spans="1:13" x14ac:dyDescent="0.2">
      <c r="A16988" s="34" t="s">
        <v>117882</v>
      </c>
      <c r="B16988" s="34">
        <v>410</v>
      </c>
      <c r="C16988" s="34">
        <v>439</v>
      </c>
      <c r="D16988" s="34">
        <v>414</v>
      </c>
      <c r="E16988" s="34">
        <v>415</v>
      </c>
      <c r="F16988" s="34">
        <v>342</v>
      </c>
      <c r="G16988" s="34">
        <v>360</v>
      </c>
      <c r="H16988" s="34">
        <v>436</v>
      </c>
      <c r="I16988" s="34">
        <v>394</v>
      </c>
      <c r="J16988" s="34">
        <v>391</v>
      </c>
      <c r="K16988" s="34">
        <v>312</v>
      </c>
      <c r="L16988" s="34">
        <v>363</v>
      </c>
      <c r="M16988" s="34">
        <v>338</v>
      </c>
    </row>
    <row r="16989" spans="1:13" x14ac:dyDescent="0.2">
      <c r="A16989" s="34" t="s">
        <v>117883</v>
      </c>
      <c r="B16989" s="34">
        <v>432</v>
      </c>
      <c r="C16989" s="34">
        <v>463</v>
      </c>
      <c r="D16989" s="34">
        <v>465</v>
      </c>
      <c r="E16989" s="34">
        <v>518</v>
      </c>
      <c r="F16989" s="34">
        <v>428</v>
      </c>
      <c r="G16989" s="34">
        <v>413</v>
      </c>
      <c r="H16989" s="34">
        <v>486</v>
      </c>
      <c r="I16989" s="34">
        <v>425</v>
      </c>
      <c r="J16989" s="34">
        <v>459</v>
      </c>
      <c r="K16989" s="34">
        <v>406</v>
      </c>
      <c r="L16989" s="34">
        <v>430</v>
      </c>
      <c r="M16989" s="34">
        <v>333</v>
      </c>
    </row>
    <row r="16990" spans="1:13" x14ac:dyDescent="0.2">
      <c r="A16990" s="34" t="s">
        <v>117884</v>
      </c>
      <c r="B16990" s="34">
        <v>451</v>
      </c>
      <c r="C16990" s="34">
        <v>498</v>
      </c>
      <c r="D16990" s="34">
        <v>552</v>
      </c>
      <c r="E16990" s="34">
        <v>599</v>
      </c>
      <c r="F16990" s="34">
        <v>429</v>
      </c>
      <c r="G16990" s="34">
        <v>441</v>
      </c>
      <c r="H16990" s="34">
        <v>608</v>
      </c>
      <c r="I16990" s="34">
        <v>500</v>
      </c>
      <c r="J16990" s="34">
        <v>631</v>
      </c>
      <c r="K16990" s="34">
        <v>445</v>
      </c>
      <c r="L16990" s="34">
        <v>455</v>
      </c>
      <c r="M16990" s="34">
        <v>381</v>
      </c>
    </row>
    <row r="16991" spans="1:13" x14ac:dyDescent="0.2">
      <c r="A16991" s="34" t="s">
        <v>117885</v>
      </c>
      <c r="B16991" s="34">
        <v>231</v>
      </c>
      <c r="C16991" s="34">
        <v>329</v>
      </c>
      <c r="D16991" s="34">
        <v>288</v>
      </c>
      <c r="E16991" s="34">
        <v>359</v>
      </c>
      <c r="F16991" s="34">
        <v>262</v>
      </c>
      <c r="G16991" s="34">
        <v>291</v>
      </c>
      <c r="H16991" s="34">
        <v>332</v>
      </c>
      <c r="I16991" s="34">
        <v>304</v>
      </c>
      <c r="J16991" s="34">
        <v>291</v>
      </c>
      <c r="K16991" s="34">
        <v>279</v>
      </c>
      <c r="L16991" s="34">
        <v>272</v>
      </c>
      <c r="M16991" s="34">
        <v>212</v>
      </c>
    </row>
    <row r="16992" spans="1:13" x14ac:dyDescent="0.2">
      <c r="A16992" s="34" t="s">
        <v>117886</v>
      </c>
      <c r="B16992" s="34">
        <v>410</v>
      </c>
      <c r="C16992" s="34">
        <v>460</v>
      </c>
      <c r="D16992" s="34">
        <v>409</v>
      </c>
      <c r="E16992" s="34">
        <v>581</v>
      </c>
      <c r="F16992" s="34">
        <v>404</v>
      </c>
      <c r="G16992" s="34">
        <v>459</v>
      </c>
      <c r="H16992" s="34">
        <v>482</v>
      </c>
      <c r="I16992" s="34">
        <v>576</v>
      </c>
      <c r="J16992" s="34">
        <v>460</v>
      </c>
      <c r="K16992" s="34">
        <v>466</v>
      </c>
      <c r="L16992" s="34">
        <v>535</v>
      </c>
      <c r="M16992" s="34">
        <v>357</v>
      </c>
    </row>
    <row r="16993" spans="1:13" x14ac:dyDescent="0.2">
      <c r="A16993" s="34" t="s">
        <v>117887</v>
      </c>
      <c r="B16993" s="34">
        <v>420</v>
      </c>
      <c r="C16993" s="34">
        <v>382</v>
      </c>
      <c r="D16993" s="34">
        <v>421</v>
      </c>
      <c r="E16993" s="34">
        <v>478</v>
      </c>
      <c r="F16993" s="34">
        <v>356</v>
      </c>
      <c r="G16993" s="34">
        <v>404</v>
      </c>
      <c r="H16993" s="34">
        <v>525</v>
      </c>
      <c r="I16993" s="34">
        <v>458</v>
      </c>
      <c r="J16993" s="34">
        <v>499</v>
      </c>
      <c r="K16993" s="34">
        <v>351</v>
      </c>
      <c r="L16993" s="34">
        <v>363</v>
      </c>
      <c r="M16993" s="34">
        <v>330</v>
      </c>
    </row>
    <row r="16994" spans="1:13" x14ac:dyDescent="0.2">
      <c r="A16994" s="34" t="s">
        <v>117888</v>
      </c>
      <c r="B16994" s="34">
        <v>326</v>
      </c>
      <c r="C16994" s="34">
        <v>349</v>
      </c>
      <c r="D16994" s="34">
        <v>363</v>
      </c>
      <c r="E16994" s="34">
        <v>378</v>
      </c>
      <c r="F16994" s="34">
        <v>367</v>
      </c>
      <c r="G16994" s="34">
        <v>352</v>
      </c>
      <c r="H16994" s="34">
        <v>385</v>
      </c>
      <c r="I16994" s="34">
        <v>359</v>
      </c>
      <c r="J16994" s="34">
        <v>321</v>
      </c>
      <c r="K16994" s="34">
        <v>271</v>
      </c>
      <c r="L16994" s="34">
        <v>338</v>
      </c>
      <c r="M16994" s="34">
        <v>256</v>
      </c>
    </row>
    <row r="16995" spans="1:13" x14ac:dyDescent="0.2">
      <c r="A16995" s="34" t="s">
        <v>117889</v>
      </c>
      <c r="B16995" s="34">
        <v>318</v>
      </c>
      <c r="C16995" s="34">
        <v>335</v>
      </c>
      <c r="D16995" s="34">
        <v>301</v>
      </c>
      <c r="E16995" s="34">
        <v>353</v>
      </c>
      <c r="F16995" s="34">
        <v>234</v>
      </c>
      <c r="G16995" s="34">
        <v>289</v>
      </c>
      <c r="H16995" s="34">
        <v>312</v>
      </c>
      <c r="I16995" s="34">
        <v>326</v>
      </c>
      <c r="J16995" s="34">
        <v>303</v>
      </c>
      <c r="K16995" s="34">
        <v>230</v>
      </c>
      <c r="L16995" s="34">
        <v>216</v>
      </c>
      <c r="M16995" s="34">
        <v>208</v>
      </c>
    </row>
    <row r="16996" spans="1:13" x14ac:dyDescent="0.2">
      <c r="A16996" s="34" t="s">
        <v>117890</v>
      </c>
      <c r="B16996" s="34">
        <v>400</v>
      </c>
      <c r="C16996" s="34">
        <v>380</v>
      </c>
      <c r="D16996" s="34">
        <v>457</v>
      </c>
      <c r="E16996" s="34">
        <v>451</v>
      </c>
      <c r="F16996" s="34">
        <v>400</v>
      </c>
      <c r="G16996" s="34">
        <v>376</v>
      </c>
      <c r="H16996" s="34">
        <v>450</v>
      </c>
      <c r="I16996" s="34">
        <v>415</v>
      </c>
      <c r="J16996" s="34">
        <v>347</v>
      </c>
      <c r="K16996" s="34">
        <v>275</v>
      </c>
      <c r="L16996" s="34">
        <v>400</v>
      </c>
      <c r="M16996" s="34">
        <v>279</v>
      </c>
    </row>
    <row r="16997" spans="1:13" x14ac:dyDescent="0.2">
      <c r="A16997" s="34" t="s">
        <v>117891</v>
      </c>
      <c r="B16997" s="34">
        <v>443</v>
      </c>
      <c r="C16997" s="34">
        <v>427</v>
      </c>
      <c r="D16997" s="34">
        <v>555</v>
      </c>
      <c r="E16997" s="34">
        <v>565</v>
      </c>
      <c r="F16997" s="34">
        <v>420</v>
      </c>
      <c r="G16997" s="34">
        <v>503</v>
      </c>
      <c r="H16997" s="34">
        <v>539</v>
      </c>
      <c r="I16997" s="34">
        <v>464</v>
      </c>
      <c r="J16997" s="34">
        <v>520</v>
      </c>
      <c r="K16997" s="34">
        <v>388</v>
      </c>
      <c r="L16997" s="34">
        <v>516</v>
      </c>
      <c r="M16997" s="34">
        <v>437</v>
      </c>
    </row>
    <row r="16998" spans="1:13" x14ac:dyDescent="0.2">
      <c r="A16998" s="34" t="s">
        <v>117892</v>
      </c>
      <c r="B16998" s="34">
        <v>255</v>
      </c>
      <c r="C16998" s="34">
        <v>243</v>
      </c>
      <c r="D16998" s="34">
        <v>259</v>
      </c>
      <c r="E16998" s="34">
        <v>303</v>
      </c>
      <c r="F16998" s="34">
        <v>222</v>
      </c>
      <c r="G16998" s="34">
        <v>249</v>
      </c>
      <c r="H16998" s="34">
        <v>288</v>
      </c>
      <c r="I16998" s="34">
        <v>252</v>
      </c>
      <c r="J16998" s="34">
        <v>282</v>
      </c>
      <c r="K16998" s="34">
        <v>244</v>
      </c>
      <c r="L16998" s="34">
        <v>274</v>
      </c>
      <c r="M16998" s="34">
        <v>220</v>
      </c>
    </row>
    <row r="16999" spans="1:13" x14ac:dyDescent="0.2">
      <c r="A16999" s="34" t="s">
        <v>117893</v>
      </c>
      <c r="B16999" s="34">
        <v>462</v>
      </c>
      <c r="C16999" s="34">
        <v>602</v>
      </c>
      <c r="D16999" s="34">
        <v>530</v>
      </c>
      <c r="E16999" s="34">
        <v>532</v>
      </c>
      <c r="F16999" s="34">
        <v>452</v>
      </c>
      <c r="G16999" s="34">
        <v>528</v>
      </c>
      <c r="H16999" s="34">
        <v>629</v>
      </c>
      <c r="I16999" s="34">
        <v>491</v>
      </c>
      <c r="J16999" s="34">
        <v>503</v>
      </c>
      <c r="K16999" s="34">
        <v>413</v>
      </c>
      <c r="L16999" s="34">
        <v>547</v>
      </c>
      <c r="M16999" s="34">
        <v>412</v>
      </c>
    </row>
    <row r="17000" spans="1:13" x14ac:dyDescent="0.2">
      <c r="A17000" s="34" t="s">
        <v>117894</v>
      </c>
      <c r="B17000" s="34">
        <v>367</v>
      </c>
      <c r="C17000" s="34">
        <v>445</v>
      </c>
      <c r="D17000" s="34">
        <v>395</v>
      </c>
      <c r="E17000" s="34">
        <v>478</v>
      </c>
      <c r="F17000" s="34">
        <v>347</v>
      </c>
      <c r="G17000" s="34">
        <v>426</v>
      </c>
      <c r="H17000" s="34">
        <v>519</v>
      </c>
      <c r="I17000" s="34">
        <v>415</v>
      </c>
      <c r="J17000" s="34">
        <v>547</v>
      </c>
      <c r="K17000" s="34">
        <v>343</v>
      </c>
      <c r="L17000" s="34">
        <v>429</v>
      </c>
      <c r="M17000" s="34">
        <v>329</v>
      </c>
    </row>
    <row r="17001" spans="1:13" x14ac:dyDescent="0.2">
      <c r="A17001" s="34" t="s">
        <v>117895</v>
      </c>
      <c r="B17001" s="34">
        <v>305</v>
      </c>
      <c r="C17001" s="34">
        <v>362</v>
      </c>
      <c r="D17001" s="34">
        <v>312</v>
      </c>
      <c r="E17001" s="34">
        <v>434</v>
      </c>
      <c r="F17001" s="34">
        <v>221</v>
      </c>
      <c r="G17001" s="34">
        <v>417</v>
      </c>
      <c r="H17001" s="34">
        <v>358</v>
      </c>
      <c r="I17001" s="34">
        <v>398</v>
      </c>
      <c r="J17001" s="34">
        <v>319</v>
      </c>
      <c r="K17001" s="34">
        <v>330</v>
      </c>
      <c r="L17001" s="34">
        <v>249</v>
      </c>
      <c r="M17001" s="34">
        <v>365</v>
      </c>
    </row>
    <row r="17002" spans="1:13" x14ac:dyDescent="0.2">
      <c r="A17002" s="34" t="s">
        <v>117896</v>
      </c>
      <c r="B17002" s="34">
        <v>1007</v>
      </c>
      <c r="C17002" s="34">
        <v>937</v>
      </c>
      <c r="D17002" s="34">
        <v>1157</v>
      </c>
      <c r="E17002" s="34">
        <v>1043</v>
      </c>
      <c r="F17002" s="34">
        <v>959</v>
      </c>
      <c r="G17002" s="34">
        <v>907</v>
      </c>
      <c r="H17002" s="34">
        <v>1144</v>
      </c>
      <c r="I17002" s="34">
        <v>982</v>
      </c>
      <c r="J17002" s="34">
        <v>1151</v>
      </c>
      <c r="K17002" s="34">
        <v>827</v>
      </c>
      <c r="L17002" s="34">
        <v>1001</v>
      </c>
      <c r="M17002" s="34">
        <v>743</v>
      </c>
    </row>
    <row r="17003" spans="1:13" x14ac:dyDescent="0.2">
      <c r="A17003" s="34" t="s">
        <v>117897</v>
      </c>
      <c r="B17003" s="34">
        <v>483</v>
      </c>
      <c r="C17003" s="34">
        <v>501</v>
      </c>
      <c r="D17003" s="34">
        <v>555</v>
      </c>
      <c r="E17003" s="34">
        <v>538</v>
      </c>
      <c r="F17003" s="34">
        <v>414</v>
      </c>
      <c r="G17003" s="34">
        <v>475</v>
      </c>
      <c r="H17003" s="34">
        <v>566</v>
      </c>
      <c r="I17003" s="34">
        <v>514</v>
      </c>
      <c r="J17003" s="34">
        <v>624</v>
      </c>
      <c r="K17003" s="34">
        <v>403</v>
      </c>
      <c r="L17003" s="34">
        <v>515</v>
      </c>
      <c r="M17003" s="34">
        <v>401</v>
      </c>
    </row>
    <row r="17004" spans="1:13" x14ac:dyDescent="0.2">
      <c r="A17004" s="34" t="s">
        <v>117898</v>
      </c>
      <c r="B17004" s="34">
        <v>471</v>
      </c>
      <c r="C17004" s="34">
        <v>459</v>
      </c>
      <c r="D17004" s="34">
        <v>468</v>
      </c>
      <c r="E17004" s="34">
        <v>503</v>
      </c>
      <c r="F17004" s="34">
        <v>427</v>
      </c>
      <c r="G17004" s="34">
        <v>418</v>
      </c>
      <c r="H17004" s="34">
        <v>464</v>
      </c>
      <c r="I17004" s="34">
        <v>418</v>
      </c>
      <c r="J17004" s="34">
        <v>423</v>
      </c>
      <c r="K17004" s="34">
        <v>398</v>
      </c>
      <c r="L17004" s="34">
        <v>431</v>
      </c>
      <c r="M17004" s="34">
        <v>314</v>
      </c>
    </row>
    <row r="17005" spans="1:13" x14ac:dyDescent="0.2">
      <c r="A17005" s="34" t="s">
        <v>117899</v>
      </c>
      <c r="B17005" s="34">
        <v>564</v>
      </c>
      <c r="C17005" s="34">
        <v>567</v>
      </c>
      <c r="D17005" s="34">
        <v>579</v>
      </c>
      <c r="E17005" s="34">
        <v>601</v>
      </c>
      <c r="F17005" s="34">
        <v>502</v>
      </c>
      <c r="G17005" s="34">
        <v>487</v>
      </c>
      <c r="H17005" s="34">
        <v>606</v>
      </c>
      <c r="I17005" s="34">
        <v>564</v>
      </c>
      <c r="J17005" s="34">
        <v>563</v>
      </c>
      <c r="K17005" s="34">
        <v>459</v>
      </c>
      <c r="L17005" s="34">
        <v>555</v>
      </c>
      <c r="M17005" s="34">
        <v>457</v>
      </c>
    </row>
    <row r="17006" spans="1:13" x14ac:dyDescent="0.2">
      <c r="A17006" s="34" t="s">
        <v>117900</v>
      </c>
      <c r="B17006" s="34">
        <v>592</v>
      </c>
      <c r="C17006" s="34">
        <v>569</v>
      </c>
      <c r="D17006" s="34">
        <v>679</v>
      </c>
      <c r="E17006" s="34">
        <v>602</v>
      </c>
      <c r="F17006" s="34">
        <v>551</v>
      </c>
      <c r="G17006" s="34">
        <v>638</v>
      </c>
      <c r="H17006" s="34">
        <v>681</v>
      </c>
      <c r="I17006" s="34">
        <v>630</v>
      </c>
      <c r="J17006" s="34">
        <v>671</v>
      </c>
      <c r="K17006" s="34">
        <v>569</v>
      </c>
      <c r="L17006" s="34">
        <v>576</v>
      </c>
      <c r="M17006" s="34">
        <v>487</v>
      </c>
    </row>
    <row r="17007" spans="1:13" x14ac:dyDescent="0.2">
      <c r="A17007" s="34" t="s">
        <v>117901</v>
      </c>
      <c r="B17007" s="34">
        <v>853</v>
      </c>
      <c r="C17007" s="34">
        <v>880</v>
      </c>
      <c r="D17007" s="34">
        <v>836</v>
      </c>
      <c r="E17007" s="34">
        <v>904</v>
      </c>
      <c r="F17007" s="34">
        <v>777</v>
      </c>
      <c r="G17007" s="34">
        <v>800</v>
      </c>
      <c r="H17007" s="34">
        <v>849</v>
      </c>
      <c r="I17007" s="34">
        <v>913</v>
      </c>
      <c r="J17007" s="34">
        <v>826</v>
      </c>
      <c r="K17007" s="34">
        <v>704</v>
      </c>
      <c r="L17007" s="34">
        <v>771</v>
      </c>
      <c r="M17007" s="34">
        <v>673</v>
      </c>
    </row>
    <row r="17008" spans="1:13" x14ac:dyDescent="0.2">
      <c r="A17008" s="34" t="s">
        <v>117902</v>
      </c>
      <c r="B17008" s="34">
        <v>551</v>
      </c>
      <c r="C17008" s="34">
        <v>678</v>
      </c>
      <c r="D17008" s="34">
        <v>653</v>
      </c>
      <c r="E17008" s="34">
        <v>704</v>
      </c>
      <c r="F17008" s="34">
        <v>681</v>
      </c>
      <c r="G17008" s="34">
        <v>585</v>
      </c>
      <c r="H17008" s="34">
        <v>700</v>
      </c>
      <c r="I17008" s="34">
        <v>616</v>
      </c>
      <c r="J17008" s="34">
        <v>733</v>
      </c>
      <c r="K17008" s="34">
        <v>531</v>
      </c>
      <c r="L17008" s="34">
        <v>663</v>
      </c>
      <c r="M17008" s="34">
        <v>531</v>
      </c>
    </row>
    <row r="17009" spans="1:13" x14ac:dyDescent="0.2">
      <c r="A17009" s="34" t="s">
        <v>117903</v>
      </c>
      <c r="B17009" s="34">
        <v>320</v>
      </c>
      <c r="C17009" s="34">
        <v>357</v>
      </c>
      <c r="D17009" s="34">
        <v>364</v>
      </c>
      <c r="E17009" s="34">
        <v>457</v>
      </c>
      <c r="F17009" s="34">
        <v>315</v>
      </c>
      <c r="G17009" s="34">
        <v>390</v>
      </c>
      <c r="H17009" s="34">
        <v>405</v>
      </c>
      <c r="I17009" s="34">
        <v>412</v>
      </c>
      <c r="J17009" s="34">
        <v>403</v>
      </c>
      <c r="K17009" s="34">
        <v>321</v>
      </c>
      <c r="L17009" s="34">
        <v>367</v>
      </c>
      <c r="M17009" s="34">
        <v>330</v>
      </c>
    </row>
    <row r="17010" spans="1:13" x14ac:dyDescent="0.2">
      <c r="A17010" s="34" t="s">
        <v>117904</v>
      </c>
      <c r="B17010" s="34">
        <v>395</v>
      </c>
      <c r="C17010" s="34">
        <v>441</v>
      </c>
      <c r="D17010" s="34">
        <v>593</v>
      </c>
      <c r="E17010" s="34">
        <v>436</v>
      </c>
      <c r="F17010" s="34">
        <v>436</v>
      </c>
      <c r="G17010" s="34">
        <v>458</v>
      </c>
      <c r="H17010" s="34">
        <v>535</v>
      </c>
      <c r="I17010" s="34">
        <v>486</v>
      </c>
      <c r="J17010" s="34">
        <v>543</v>
      </c>
      <c r="K17010" s="34">
        <v>388</v>
      </c>
      <c r="L17010" s="34">
        <v>507</v>
      </c>
      <c r="M17010" s="34">
        <v>405</v>
      </c>
    </row>
    <row r="17011" spans="1:13" x14ac:dyDescent="0.2">
      <c r="A17011" s="34" t="s">
        <v>117905</v>
      </c>
      <c r="B17011" s="34">
        <v>423</v>
      </c>
      <c r="C17011" s="34">
        <v>578</v>
      </c>
      <c r="D17011" s="34">
        <v>548</v>
      </c>
      <c r="E17011" s="34">
        <v>611</v>
      </c>
      <c r="F17011" s="34">
        <v>465</v>
      </c>
      <c r="G17011" s="34">
        <v>542</v>
      </c>
      <c r="H17011" s="34">
        <v>606</v>
      </c>
      <c r="I17011" s="34">
        <v>622</v>
      </c>
      <c r="J17011" s="34">
        <v>532</v>
      </c>
      <c r="K17011" s="34">
        <v>534</v>
      </c>
      <c r="L17011" s="34">
        <v>479</v>
      </c>
      <c r="M17011" s="34">
        <v>484</v>
      </c>
    </row>
    <row r="17012" spans="1:13" x14ac:dyDescent="0.2">
      <c r="A17012" s="34" t="s">
        <v>117906</v>
      </c>
      <c r="B17012" s="34">
        <v>424</v>
      </c>
      <c r="C17012" s="34">
        <v>439</v>
      </c>
      <c r="D17012" s="34">
        <v>499</v>
      </c>
      <c r="E17012" s="34">
        <v>554</v>
      </c>
      <c r="F17012" s="34">
        <v>486</v>
      </c>
      <c r="G17012" s="34">
        <v>437</v>
      </c>
      <c r="H17012" s="34">
        <v>497</v>
      </c>
      <c r="I17012" s="34">
        <v>452</v>
      </c>
      <c r="J17012" s="34">
        <v>468</v>
      </c>
      <c r="K17012" s="34">
        <v>388</v>
      </c>
      <c r="L17012" s="34">
        <v>489</v>
      </c>
      <c r="M17012" s="34">
        <v>391</v>
      </c>
    </row>
    <row r="17013" spans="1:13" x14ac:dyDescent="0.2">
      <c r="A17013" s="34" t="s">
        <v>117907</v>
      </c>
      <c r="B17013" s="34">
        <v>975</v>
      </c>
      <c r="C17013" s="34">
        <v>861</v>
      </c>
      <c r="D17013" s="34">
        <v>895</v>
      </c>
      <c r="E17013" s="34">
        <v>919</v>
      </c>
      <c r="F17013" s="34">
        <v>841</v>
      </c>
      <c r="G17013" s="34">
        <v>729</v>
      </c>
      <c r="H17013" s="34">
        <v>1003</v>
      </c>
      <c r="I17013" s="34">
        <v>881</v>
      </c>
      <c r="J17013" s="34">
        <v>910</v>
      </c>
      <c r="K17013" s="34">
        <v>716</v>
      </c>
      <c r="L17013" s="34">
        <v>859</v>
      </c>
      <c r="M17013" s="34">
        <v>671</v>
      </c>
    </row>
    <row r="17014" spans="1:13" x14ac:dyDescent="0.2">
      <c r="A17014" s="34" t="s">
        <v>117908</v>
      </c>
      <c r="B17014" s="34">
        <v>620</v>
      </c>
      <c r="C17014" s="34">
        <v>630</v>
      </c>
      <c r="D17014" s="34">
        <v>633</v>
      </c>
      <c r="E17014" s="34">
        <v>608</v>
      </c>
      <c r="F17014" s="34">
        <v>612</v>
      </c>
      <c r="G17014" s="34">
        <v>611</v>
      </c>
      <c r="H17014" s="34">
        <v>734</v>
      </c>
      <c r="I17014" s="34">
        <v>571</v>
      </c>
      <c r="J17014" s="34">
        <v>606</v>
      </c>
      <c r="K17014" s="34">
        <v>486</v>
      </c>
      <c r="L17014" s="34">
        <v>588</v>
      </c>
      <c r="M17014" s="34">
        <v>478</v>
      </c>
    </row>
    <row r="17015" spans="1:13" x14ac:dyDescent="0.2">
      <c r="A17015" s="34" t="s">
        <v>117909</v>
      </c>
      <c r="B17015" s="34">
        <v>387</v>
      </c>
      <c r="C17015" s="34">
        <v>374</v>
      </c>
      <c r="D17015" s="34">
        <v>455</v>
      </c>
      <c r="E17015" s="34">
        <v>410</v>
      </c>
      <c r="F17015" s="34">
        <v>362</v>
      </c>
      <c r="G17015" s="34">
        <v>396</v>
      </c>
      <c r="H17015" s="34">
        <v>492</v>
      </c>
      <c r="I17015" s="34">
        <v>381</v>
      </c>
      <c r="J17015" s="34">
        <v>503</v>
      </c>
      <c r="K17015" s="34">
        <v>345</v>
      </c>
      <c r="L17015" s="34">
        <v>423</v>
      </c>
      <c r="M17015" s="34">
        <v>325</v>
      </c>
    </row>
    <row r="17016" spans="1:13" x14ac:dyDescent="0.2">
      <c r="A17016" s="34" t="s">
        <v>117910</v>
      </c>
      <c r="B17016" s="34">
        <v>589</v>
      </c>
      <c r="C17016" s="34">
        <v>681</v>
      </c>
      <c r="D17016" s="34">
        <v>647</v>
      </c>
      <c r="E17016" s="34">
        <v>764</v>
      </c>
      <c r="F17016" s="34">
        <v>647</v>
      </c>
      <c r="G17016" s="34">
        <v>646</v>
      </c>
      <c r="H17016" s="34">
        <v>714</v>
      </c>
      <c r="I17016" s="34">
        <v>647</v>
      </c>
      <c r="J17016" s="34">
        <v>688</v>
      </c>
      <c r="K17016" s="34">
        <v>542</v>
      </c>
      <c r="L17016" s="34">
        <v>663</v>
      </c>
      <c r="M17016" s="34">
        <v>431</v>
      </c>
    </row>
    <row r="17017" spans="1:13" x14ac:dyDescent="0.2">
      <c r="A17017" s="34" t="s">
        <v>117911</v>
      </c>
      <c r="B17017" s="34">
        <v>1247</v>
      </c>
      <c r="C17017" s="34">
        <v>1167</v>
      </c>
      <c r="D17017" s="34">
        <v>1277</v>
      </c>
      <c r="E17017" s="34">
        <v>1285</v>
      </c>
      <c r="F17017" s="34">
        <v>1205</v>
      </c>
      <c r="G17017" s="34">
        <v>1085</v>
      </c>
      <c r="H17017" s="34">
        <v>1469</v>
      </c>
      <c r="I17017" s="34">
        <v>1163</v>
      </c>
      <c r="J17017" s="34">
        <v>1346</v>
      </c>
      <c r="K17017" s="34">
        <v>1057</v>
      </c>
      <c r="L17017" s="34">
        <v>1431</v>
      </c>
      <c r="M17017" s="34">
        <v>930</v>
      </c>
    </row>
    <row r="17018" spans="1:13" x14ac:dyDescent="0.2">
      <c r="A17018" s="34" t="s">
        <v>117912</v>
      </c>
      <c r="B17018" s="34">
        <v>703</v>
      </c>
      <c r="C17018" s="34">
        <v>821</v>
      </c>
      <c r="D17018" s="34">
        <v>872</v>
      </c>
      <c r="E17018" s="34">
        <v>1016</v>
      </c>
      <c r="F17018" s="34">
        <v>755</v>
      </c>
      <c r="G17018" s="34">
        <v>835</v>
      </c>
      <c r="H17018" s="34">
        <v>980</v>
      </c>
      <c r="I17018" s="34">
        <v>880</v>
      </c>
      <c r="J17018" s="34">
        <v>908</v>
      </c>
      <c r="K17018" s="34">
        <v>706</v>
      </c>
      <c r="L17018" s="34">
        <v>736</v>
      </c>
      <c r="M17018" s="34">
        <v>725</v>
      </c>
    </row>
    <row r="17019" spans="1:13" x14ac:dyDescent="0.2">
      <c r="A17019" s="34" t="s">
        <v>117913</v>
      </c>
      <c r="B17019" s="34">
        <v>903</v>
      </c>
      <c r="C17019" s="34">
        <v>965</v>
      </c>
      <c r="D17019" s="34">
        <v>1034</v>
      </c>
      <c r="E17019" s="34">
        <v>1021</v>
      </c>
      <c r="F17019" s="34">
        <v>848</v>
      </c>
      <c r="G17019" s="34">
        <v>906</v>
      </c>
      <c r="H17019" s="34">
        <v>1005</v>
      </c>
      <c r="I17019" s="34">
        <v>953</v>
      </c>
      <c r="J17019" s="34">
        <v>978</v>
      </c>
      <c r="K17019" s="34">
        <v>822</v>
      </c>
      <c r="L17019" s="34">
        <v>956</v>
      </c>
      <c r="M17019" s="34">
        <v>803</v>
      </c>
    </row>
    <row r="17020" spans="1:13" x14ac:dyDescent="0.2">
      <c r="A17020" s="34" t="s">
        <v>117914</v>
      </c>
      <c r="B17020" s="34">
        <v>650</v>
      </c>
      <c r="C17020" s="34">
        <v>701</v>
      </c>
      <c r="D17020" s="34">
        <v>707</v>
      </c>
      <c r="E17020" s="34">
        <v>723</v>
      </c>
      <c r="F17020" s="34">
        <v>659</v>
      </c>
      <c r="G17020" s="34">
        <v>685</v>
      </c>
      <c r="H17020" s="34">
        <v>767</v>
      </c>
      <c r="I17020" s="34">
        <v>629</v>
      </c>
      <c r="J17020" s="34">
        <v>756</v>
      </c>
      <c r="K17020" s="34">
        <v>547</v>
      </c>
      <c r="L17020" s="34">
        <v>694</v>
      </c>
      <c r="M17020" s="34">
        <v>517</v>
      </c>
    </row>
    <row r="17021" spans="1:13" x14ac:dyDescent="0.2">
      <c r="A17021" s="34" t="s">
        <v>117915</v>
      </c>
      <c r="B17021" s="34">
        <v>614</v>
      </c>
      <c r="C17021" s="34">
        <v>657</v>
      </c>
      <c r="D17021" s="34">
        <v>715</v>
      </c>
      <c r="E17021" s="34">
        <v>771</v>
      </c>
      <c r="F17021" s="34">
        <v>532</v>
      </c>
      <c r="G17021" s="34">
        <v>636</v>
      </c>
      <c r="H17021" s="34">
        <v>736</v>
      </c>
      <c r="I17021" s="34">
        <v>609</v>
      </c>
      <c r="J17021" s="34">
        <v>668</v>
      </c>
      <c r="K17021" s="34">
        <v>597</v>
      </c>
      <c r="L17021" s="34">
        <v>654</v>
      </c>
      <c r="M17021" s="34">
        <v>500</v>
      </c>
    </row>
    <row r="17022" spans="1:13" x14ac:dyDescent="0.2">
      <c r="A17022" s="34" t="s">
        <v>117916</v>
      </c>
      <c r="B17022" s="34">
        <v>1020</v>
      </c>
      <c r="C17022" s="34">
        <v>993</v>
      </c>
      <c r="D17022" s="34">
        <v>1231</v>
      </c>
      <c r="E17022" s="34">
        <v>1141</v>
      </c>
      <c r="F17022" s="34">
        <v>1078</v>
      </c>
      <c r="G17022" s="34">
        <v>876</v>
      </c>
      <c r="H17022" s="34">
        <v>1164</v>
      </c>
      <c r="I17022" s="34">
        <v>893</v>
      </c>
      <c r="J17022" s="34">
        <v>1127</v>
      </c>
      <c r="K17022" s="34">
        <v>850</v>
      </c>
      <c r="L17022" s="34">
        <v>1110</v>
      </c>
      <c r="M17022" s="34">
        <v>831</v>
      </c>
    </row>
    <row r="17023" spans="1:13" x14ac:dyDescent="0.2">
      <c r="A17023" s="34" t="s">
        <v>117917</v>
      </c>
      <c r="B17023" s="34">
        <v>554</v>
      </c>
      <c r="C17023" s="34">
        <v>618</v>
      </c>
      <c r="D17023" s="34">
        <v>540</v>
      </c>
      <c r="E17023" s="34">
        <v>753</v>
      </c>
      <c r="F17023" s="34">
        <v>506</v>
      </c>
      <c r="G17023" s="34">
        <v>581</v>
      </c>
      <c r="H17023" s="34">
        <v>554</v>
      </c>
      <c r="I17023" s="34">
        <v>615</v>
      </c>
      <c r="J17023" s="34">
        <v>525</v>
      </c>
      <c r="K17023" s="34">
        <v>510</v>
      </c>
      <c r="L17023" s="34">
        <v>493</v>
      </c>
      <c r="M17023" s="34">
        <v>590</v>
      </c>
    </row>
    <row r="17024" spans="1:13" x14ac:dyDescent="0.2">
      <c r="A17024" s="34" t="s">
        <v>117918</v>
      </c>
      <c r="B17024" s="34">
        <v>465</v>
      </c>
      <c r="C17024" s="34">
        <v>484</v>
      </c>
      <c r="D17024" s="34">
        <v>470</v>
      </c>
      <c r="E17024" s="34">
        <v>536</v>
      </c>
      <c r="F17024" s="34">
        <v>411</v>
      </c>
      <c r="G17024" s="34">
        <v>383</v>
      </c>
      <c r="H17024" s="34">
        <v>547</v>
      </c>
      <c r="I17024" s="34">
        <v>468</v>
      </c>
      <c r="J17024" s="34">
        <v>465</v>
      </c>
      <c r="K17024" s="34">
        <v>401</v>
      </c>
      <c r="L17024" s="34">
        <v>444</v>
      </c>
      <c r="M17024" s="34">
        <v>354</v>
      </c>
    </row>
    <row r="17025" spans="1:13" x14ac:dyDescent="0.2">
      <c r="A17025" s="34" t="s">
        <v>117919</v>
      </c>
      <c r="B17025" s="34">
        <v>395</v>
      </c>
      <c r="C17025" s="34">
        <v>388</v>
      </c>
      <c r="D17025" s="34">
        <v>487</v>
      </c>
      <c r="E17025" s="34">
        <v>430</v>
      </c>
      <c r="F17025" s="34">
        <v>307</v>
      </c>
      <c r="G17025" s="34">
        <v>386</v>
      </c>
      <c r="H17025" s="34">
        <v>433</v>
      </c>
      <c r="I17025" s="34">
        <v>406</v>
      </c>
      <c r="J17025" s="34">
        <v>395</v>
      </c>
      <c r="K17025" s="34">
        <v>331</v>
      </c>
      <c r="L17025" s="34">
        <v>399</v>
      </c>
      <c r="M17025" s="34">
        <v>296</v>
      </c>
    </row>
    <row r="17026" spans="1:13" x14ac:dyDescent="0.2">
      <c r="A17026" s="34" t="s">
        <v>117920</v>
      </c>
      <c r="B17026" s="34">
        <v>459</v>
      </c>
      <c r="C17026" s="34">
        <v>548</v>
      </c>
      <c r="D17026" s="34">
        <v>508</v>
      </c>
      <c r="E17026" s="34">
        <v>669</v>
      </c>
      <c r="F17026" s="34">
        <v>454</v>
      </c>
      <c r="G17026" s="34">
        <v>533</v>
      </c>
      <c r="H17026" s="34">
        <v>628</v>
      </c>
      <c r="I17026" s="34">
        <v>491</v>
      </c>
      <c r="J17026" s="34">
        <v>571</v>
      </c>
      <c r="K17026" s="34">
        <v>403</v>
      </c>
      <c r="L17026" s="34">
        <v>550</v>
      </c>
      <c r="M17026" s="34">
        <v>435</v>
      </c>
    </row>
    <row r="17027" spans="1:13" x14ac:dyDescent="0.2">
      <c r="A17027" s="34" t="s">
        <v>117921</v>
      </c>
      <c r="B17027" s="34">
        <v>407</v>
      </c>
      <c r="C17027" s="34">
        <v>496</v>
      </c>
      <c r="D17027" s="34">
        <v>548</v>
      </c>
      <c r="E17027" s="34">
        <v>592</v>
      </c>
      <c r="F17027" s="34">
        <v>410</v>
      </c>
      <c r="G17027" s="34">
        <v>519</v>
      </c>
      <c r="H17027" s="34">
        <v>583</v>
      </c>
      <c r="I17027" s="34">
        <v>592</v>
      </c>
      <c r="J17027" s="34">
        <v>598</v>
      </c>
      <c r="K17027" s="34">
        <v>468</v>
      </c>
      <c r="L17027" s="34">
        <v>559</v>
      </c>
      <c r="M17027" s="34">
        <v>420</v>
      </c>
    </row>
    <row r="17028" spans="1:13" x14ac:dyDescent="0.2">
      <c r="A17028" s="34" t="s">
        <v>117922</v>
      </c>
      <c r="B17028" s="34">
        <v>643</v>
      </c>
      <c r="C17028" s="34">
        <v>709</v>
      </c>
      <c r="D17028" s="34">
        <v>678</v>
      </c>
      <c r="E17028" s="34">
        <v>639</v>
      </c>
      <c r="F17028" s="34">
        <v>614</v>
      </c>
      <c r="G17028" s="34">
        <v>630</v>
      </c>
      <c r="H17028" s="34">
        <v>712</v>
      </c>
      <c r="I17028" s="34">
        <v>642</v>
      </c>
      <c r="J17028" s="34">
        <v>731</v>
      </c>
      <c r="K17028" s="34">
        <v>511</v>
      </c>
      <c r="L17028" s="34">
        <v>627</v>
      </c>
      <c r="M17028" s="34">
        <v>547</v>
      </c>
    </row>
    <row r="17029" spans="1:13" x14ac:dyDescent="0.2">
      <c r="A17029" s="34" t="s">
        <v>117923</v>
      </c>
      <c r="B17029" s="34">
        <v>730</v>
      </c>
      <c r="C17029" s="34">
        <v>555</v>
      </c>
      <c r="D17029" s="34">
        <v>631</v>
      </c>
      <c r="E17029" s="34">
        <v>583</v>
      </c>
      <c r="F17029" s="34">
        <v>609</v>
      </c>
      <c r="G17029" s="34">
        <v>645</v>
      </c>
      <c r="H17029" s="34">
        <v>696</v>
      </c>
      <c r="I17029" s="34">
        <v>571</v>
      </c>
      <c r="J17029" s="34">
        <v>688</v>
      </c>
      <c r="K17029" s="34">
        <v>491</v>
      </c>
      <c r="L17029" s="34">
        <v>590</v>
      </c>
      <c r="M17029" s="34">
        <v>477</v>
      </c>
    </row>
    <row r="17030" spans="1:13" x14ac:dyDescent="0.2">
      <c r="A17030" s="34" t="s">
        <v>117924</v>
      </c>
      <c r="B17030" s="34">
        <v>500</v>
      </c>
      <c r="C17030" s="34">
        <v>386</v>
      </c>
      <c r="D17030" s="34">
        <v>403</v>
      </c>
      <c r="E17030" s="34">
        <v>479</v>
      </c>
      <c r="F17030" s="34">
        <v>374</v>
      </c>
      <c r="G17030" s="34">
        <v>363</v>
      </c>
      <c r="H17030" s="34">
        <v>419</v>
      </c>
      <c r="I17030" s="34">
        <v>405</v>
      </c>
      <c r="J17030" s="34">
        <v>506</v>
      </c>
      <c r="K17030" s="34">
        <v>345</v>
      </c>
      <c r="L17030" s="34">
        <v>429</v>
      </c>
      <c r="M17030" s="34">
        <v>317</v>
      </c>
    </row>
    <row r="17031" spans="1:13" x14ac:dyDescent="0.2">
      <c r="A17031" s="34" t="s">
        <v>117925</v>
      </c>
      <c r="B17031" s="34">
        <v>476</v>
      </c>
      <c r="C17031" s="34">
        <v>571</v>
      </c>
      <c r="D17031" s="34">
        <v>544</v>
      </c>
      <c r="E17031" s="34">
        <v>553</v>
      </c>
      <c r="F17031" s="34">
        <v>427</v>
      </c>
      <c r="G17031" s="34">
        <v>497</v>
      </c>
      <c r="H17031" s="34">
        <v>597</v>
      </c>
      <c r="I17031" s="34">
        <v>481</v>
      </c>
      <c r="J17031" s="34">
        <v>507</v>
      </c>
      <c r="K17031" s="34">
        <v>416</v>
      </c>
      <c r="L17031" s="34">
        <v>524</v>
      </c>
      <c r="M17031" s="34">
        <v>433</v>
      </c>
    </row>
    <row r="17032" spans="1:13" x14ac:dyDescent="0.2">
      <c r="A17032" s="34" t="s">
        <v>117926</v>
      </c>
      <c r="B17032" s="34">
        <v>638</v>
      </c>
      <c r="C17032" s="34">
        <v>552</v>
      </c>
      <c r="D17032" s="34">
        <v>646</v>
      </c>
      <c r="E17032" s="34">
        <v>609</v>
      </c>
      <c r="F17032" s="34">
        <v>526</v>
      </c>
      <c r="G17032" s="34">
        <v>514</v>
      </c>
      <c r="H17032" s="34">
        <v>615</v>
      </c>
      <c r="I17032" s="34">
        <v>567</v>
      </c>
      <c r="J17032" s="34">
        <v>612</v>
      </c>
      <c r="K17032" s="34">
        <v>479</v>
      </c>
      <c r="L17032" s="34">
        <v>564</v>
      </c>
      <c r="M17032" s="34">
        <v>443</v>
      </c>
    </row>
    <row r="17033" spans="1:13" x14ac:dyDescent="0.2">
      <c r="A17033" s="34" t="s">
        <v>117927</v>
      </c>
      <c r="B17033" s="34">
        <v>386</v>
      </c>
      <c r="C17033" s="34">
        <v>378</v>
      </c>
      <c r="D17033" s="34">
        <v>364</v>
      </c>
      <c r="E17033" s="34">
        <v>452</v>
      </c>
      <c r="F17033" s="34">
        <v>425</v>
      </c>
      <c r="G17033" s="34">
        <v>426</v>
      </c>
      <c r="H17033" s="34">
        <v>501</v>
      </c>
      <c r="I17033" s="34">
        <v>415</v>
      </c>
      <c r="J17033" s="34">
        <v>390</v>
      </c>
      <c r="K17033" s="34">
        <v>336</v>
      </c>
      <c r="L17033" s="34">
        <v>404</v>
      </c>
      <c r="M17033" s="34">
        <v>331</v>
      </c>
    </row>
    <row r="17034" spans="1:13" x14ac:dyDescent="0.2">
      <c r="A17034" s="34" t="s">
        <v>117928</v>
      </c>
      <c r="B17034" s="34">
        <v>769</v>
      </c>
      <c r="C17034" s="34">
        <v>789</v>
      </c>
      <c r="D17034" s="34">
        <v>874</v>
      </c>
      <c r="E17034" s="34">
        <v>937</v>
      </c>
      <c r="F17034" s="34">
        <v>850</v>
      </c>
      <c r="G17034" s="34">
        <v>707</v>
      </c>
      <c r="H17034" s="34">
        <v>845</v>
      </c>
      <c r="I17034" s="34">
        <v>810</v>
      </c>
      <c r="J17034" s="34">
        <v>855</v>
      </c>
      <c r="K17034" s="34">
        <v>636</v>
      </c>
      <c r="L17034" s="34">
        <v>810</v>
      </c>
      <c r="M17034" s="34">
        <v>549</v>
      </c>
    </row>
    <row r="17035" spans="1:13" x14ac:dyDescent="0.2">
      <c r="A17035" s="34" t="s">
        <v>117929</v>
      </c>
      <c r="B17035" s="34">
        <v>431</v>
      </c>
      <c r="C17035" s="34">
        <v>479</v>
      </c>
      <c r="D17035" s="34">
        <v>438</v>
      </c>
      <c r="E17035" s="34">
        <v>432</v>
      </c>
      <c r="F17035" s="34">
        <v>397</v>
      </c>
      <c r="G17035" s="34">
        <v>404</v>
      </c>
      <c r="H17035" s="34">
        <v>522</v>
      </c>
      <c r="I17035" s="34">
        <v>430</v>
      </c>
      <c r="J17035" s="34">
        <v>463</v>
      </c>
      <c r="K17035" s="34">
        <v>348</v>
      </c>
      <c r="L17035" s="34">
        <v>443</v>
      </c>
      <c r="M17035" s="34">
        <v>392</v>
      </c>
    </row>
    <row r="17036" spans="1:13" x14ac:dyDescent="0.2">
      <c r="A17036" s="34" t="s">
        <v>117930</v>
      </c>
      <c r="B17036" s="34">
        <v>442</v>
      </c>
      <c r="C17036" s="34">
        <v>524</v>
      </c>
      <c r="D17036" s="34">
        <v>610</v>
      </c>
      <c r="E17036" s="34">
        <v>627</v>
      </c>
      <c r="F17036" s="34">
        <v>468</v>
      </c>
      <c r="G17036" s="34">
        <v>548</v>
      </c>
      <c r="H17036" s="34">
        <v>590</v>
      </c>
      <c r="I17036" s="34">
        <v>565</v>
      </c>
      <c r="J17036" s="34">
        <v>603</v>
      </c>
      <c r="K17036" s="34">
        <v>416</v>
      </c>
      <c r="L17036" s="34">
        <v>567</v>
      </c>
      <c r="M17036" s="34">
        <v>425</v>
      </c>
    </row>
    <row r="17037" spans="1:13" x14ac:dyDescent="0.2">
      <c r="A17037" s="34" t="s">
        <v>117931</v>
      </c>
      <c r="B17037" s="34">
        <v>452</v>
      </c>
      <c r="C17037" s="34">
        <v>454</v>
      </c>
      <c r="D17037" s="34">
        <v>540</v>
      </c>
      <c r="E17037" s="34">
        <v>473</v>
      </c>
      <c r="F17037" s="34">
        <v>424</v>
      </c>
      <c r="G17037" s="34">
        <v>426</v>
      </c>
      <c r="H17037" s="34">
        <v>579</v>
      </c>
      <c r="I17037" s="34">
        <v>481</v>
      </c>
      <c r="J17037" s="34">
        <v>439</v>
      </c>
      <c r="K17037" s="34">
        <v>467</v>
      </c>
      <c r="L17037" s="34">
        <v>424</v>
      </c>
      <c r="M17037" s="34">
        <v>368</v>
      </c>
    </row>
    <row r="17038" spans="1:13" x14ac:dyDescent="0.2">
      <c r="A17038" s="34" t="s">
        <v>117932</v>
      </c>
      <c r="B17038" s="34">
        <v>374</v>
      </c>
      <c r="C17038" s="34">
        <v>443</v>
      </c>
      <c r="D17038" s="34">
        <v>432</v>
      </c>
      <c r="E17038" s="34">
        <v>480</v>
      </c>
      <c r="F17038" s="34">
        <v>465</v>
      </c>
      <c r="G17038" s="34">
        <v>410</v>
      </c>
      <c r="H17038" s="34">
        <v>498</v>
      </c>
      <c r="I17038" s="34">
        <v>475</v>
      </c>
      <c r="J17038" s="34">
        <v>431</v>
      </c>
      <c r="K17038" s="34">
        <v>335</v>
      </c>
      <c r="L17038" s="34">
        <v>489</v>
      </c>
      <c r="M17038" s="34">
        <v>324</v>
      </c>
    </row>
    <row r="17039" spans="1:13" x14ac:dyDescent="0.2">
      <c r="A17039" s="34" t="s">
        <v>117933</v>
      </c>
      <c r="B17039" s="34">
        <v>625</v>
      </c>
      <c r="C17039" s="34">
        <v>557</v>
      </c>
      <c r="D17039" s="34">
        <v>585</v>
      </c>
      <c r="E17039" s="34">
        <v>606</v>
      </c>
      <c r="F17039" s="34">
        <v>608</v>
      </c>
      <c r="G17039" s="34">
        <v>480</v>
      </c>
      <c r="H17039" s="34">
        <v>528</v>
      </c>
      <c r="I17039" s="34">
        <v>604</v>
      </c>
      <c r="J17039" s="34">
        <v>573</v>
      </c>
      <c r="K17039" s="34">
        <v>441</v>
      </c>
      <c r="L17039" s="34">
        <v>508</v>
      </c>
      <c r="M17039" s="34">
        <v>429</v>
      </c>
    </row>
    <row r="17040" spans="1:13" x14ac:dyDescent="0.2">
      <c r="A17040" s="34" t="s">
        <v>117934</v>
      </c>
      <c r="B17040" s="34">
        <v>225</v>
      </c>
      <c r="C17040" s="34">
        <v>642</v>
      </c>
      <c r="D17040" s="34">
        <v>359</v>
      </c>
      <c r="E17040" s="34">
        <v>621</v>
      </c>
      <c r="F17040" s="34">
        <v>257</v>
      </c>
      <c r="G17040" s="34">
        <v>567</v>
      </c>
      <c r="H17040" s="34">
        <v>397</v>
      </c>
      <c r="I17040" s="34">
        <v>603</v>
      </c>
      <c r="J17040" s="34">
        <v>320</v>
      </c>
      <c r="K17040" s="34">
        <v>502</v>
      </c>
      <c r="L17040" s="34">
        <v>302</v>
      </c>
      <c r="M17040" s="34">
        <v>470</v>
      </c>
    </row>
    <row r="17041" spans="1:13" x14ac:dyDescent="0.2">
      <c r="A17041" s="34" t="s">
        <v>117935</v>
      </c>
      <c r="B17041" s="34">
        <v>684</v>
      </c>
      <c r="C17041" s="34">
        <v>604</v>
      </c>
      <c r="D17041" s="34">
        <v>693</v>
      </c>
      <c r="E17041" s="34">
        <v>629</v>
      </c>
      <c r="F17041" s="34">
        <v>527</v>
      </c>
      <c r="G17041" s="34">
        <v>550</v>
      </c>
      <c r="H17041" s="34">
        <v>685</v>
      </c>
      <c r="I17041" s="34">
        <v>586</v>
      </c>
      <c r="J17041" s="34">
        <v>675</v>
      </c>
      <c r="K17041" s="34">
        <v>513</v>
      </c>
      <c r="L17041" s="34">
        <v>682</v>
      </c>
      <c r="M17041" s="34">
        <v>507</v>
      </c>
    </row>
    <row r="17042" spans="1:13" x14ac:dyDescent="0.2">
      <c r="A17042" s="34" t="s">
        <v>117936</v>
      </c>
      <c r="B17042" s="34">
        <v>488</v>
      </c>
      <c r="C17042" s="34">
        <v>548</v>
      </c>
      <c r="D17042" s="34">
        <v>606</v>
      </c>
      <c r="E17042" s="34">
        <v>559</v>
      </c>
      <c r="F17042" s="34">
        <v>513</v>
      </c>
      <c r="G17042" s="34">
        <v>538</v>
      </c>
      <c r="H17042" s="34">
        <v>642</v>
      </c>
      <c r="I17042" s="34">
        <v>510</v>
      </c>
      <c r="J17042" s="34">
        <v>551</v>
      </c>
      <c r="K17042" s="34">
        <v>504</v>
      </c>
      <c r="L17042" s="34">
        <v>545</v>
      </c>
      <c r="M17042" s="34">
        <v>428</v>
      </c>
    </row>
    <row r="17043" spans="1:13" x14ac:dyDescent="0.2">
      <c r="A17043" s="34" t="s">
        <v>117937</v>
      </c>
      <c r="B17043" s="34">
        <v>538</v>
      </c>
      <c r="C17043" s="34">
        <v>510</v>
      </c>
      <c r="D17043" s="34">
        <v>679</v>
      </c>
      <c r="E17043" s="34">
        <v>535</v>
      </c>
      <c r="F17043" s="34">
        <v>560</v>
      </c>
      <c r="G17043" s="34">
        <v>543</v>
      </c>
      <c r="H17043" s="34">
        <v>732</v>
      </c>
      <c r="I17043" s="34">
        <v>530</v>
      </c>
      <c r="J17043" s="34">
        <v>633</v>
      </c>
      <c r="K17043" s="34">
        <v>479</v>
      </c>
      <c r="L17043" s="34">
        <v>570</v>
      </c>
      <c r="M17043" s="34">
        <v>431</v>
      </c>
    </row>
    <row r="17044" spans="1:13" x14ac:dyDescent="0.2">
      <c r="A17044" s="34" t="s">
        <v>117938</v>
      </c>
      <c r="B17044" s="34">
        <v>477</v>
      </c>
      <c r="C17044" s="34">
        <v>410</v>
      </c>
      <c r="D17044" s="34">
        <v>464</v>
      </c>
      <c r="E17044" s="34">
        <v>488</v>
      </c>
      <c r="F17044" s="34">
        <v>431</v>
      </c>
      <c r="G17044" s="34">
        <v>458</v>
      </c>
      <c r="H17044" s="34">
        <v>571</v>
      </c>
      <c r="I17044" s="34">
        <v>417</v>
      </c>
      <c r="J17044" s="34">
        <v>473</v>
      </c>
      <c r="K17044" s="34">
        <v>418</v>
      </c>
      <c r="L17044" s="34">
        <v>492</v>
      </c>
      <c r="M17044" s="34">
        <v>382</v>
      </c>
    </row>
    <row r="17045" spans="1:13" x14ac:dyDescent="0.2">
      <c r="A17045" s="34" t="s">
        <v>117939</v>
      </c>
      <c r="B17045" s="34">
        <v>614</v>
      </c>
      <c r="C17045" s="34">
        <v>593</v>
      </c>
      <c r="D17045" s="34">
        <v>707</v>
      </c>
      <c r="E17045" s="34">
        <v>750</v>
      </c>
      <c r="F17045" s="34">
        <v>577</v>
      </c>
      <c r="G17045" s="34">
        <v>645</v>
      </c>
      <c r="H17045" s="34">
        <v>796</v>
      </c>
      <c r="I17045" s="34">
        <v>722</v>
      </c>
      <c r="J17045" s="34">
        <v>702</v>
      </c>
      <c r="K17045" s="34">
        <v>524</v>
      </c>
      <c r="L17045" s="34">
        <v>671</v>
      </c>
      <c r="M17045" s="34">
        <v>518</v>
      </c>
    </row>
    <row r="17046" spans="1:13" x14ac:dyDescent="0.2">
      <c r="A17046" s="34" t="s">
        <v>117940</v>
      </c>
      <c r="B17046" s="34">
        <v>623</v>
      </c>
      <c r="C17046" s="34">
        <v>673</v>
      </c>
      <c r="D17046" s="34">
        <v>578</v>
      </c>
      <c r="E17046" s="34">
        <v>667</v>
      </c>
      <c r="F17046" s="34">
        <v>456</v>
      </c>
      <c r="G17046" s="34">
        <v>532</v>
      </c>
      <c r="H17046" s="34">
        <v>586</v>
      </c>
      <c r="I17046" s="34">
        <v>562</v>
      </c>
      <c r="J17046" s="34">
        <v>610</v>
      </c>
      <c r="K17046" s="34">
        <v>502</v>
      </c>
      <c r="L17046" s="34">
        <v>578</v>
      </c>
      <c r="M17046" s="34">
        <v>408</v>
      </c>
    </row>
    <row r="17047" spans="1:13" x14ac:dyDescent="0.2">
      <c r="A17047" s="34" t="s">
        <v>117941</v>
      </c>
      <c r="B17047" s="34">
        <v>224</v>
      </c>
      <c r="C17047" s="34">
        <v>528</v>
      </c>
      <c r="D17047" s="34">
        <v>314</v>
      </c>
      <c r="E17047" s="34">
        <v>532</v>
      </c>
      <c r="F17047" s="34">
        <v>277</v>
      </c>
      <c r="G17047" s="34">
        <v>516</v>
      </c>
      <c r="H17047" s="34">
        <v>398</v>
      </c>
      <c r="I17047" s="34">
        <v>554</v>
      </c>
      <c r="J17047" s="34">
        <v>308</v>
      </c>
      <c r="K17047" s="34">
        <v>436</v>
      </c>
      <c r="L17047" s="34">
        <v>373</v>
      </c>
      <c r="M17047" s="34">
        <v>431</v>
      </c>
    </row>
    <row r="17048" spans="1:13" x14ac:dyDescent="0.2">
      <c r="A17048" s="34" t="s">
        <v>117942</v>
      </c>
      <c r="B17048" s="34">
        <v>578</v>
      </c>
      <c r="C17048" s="34">
        <v>503</v>
      </c>
      <c r="D17048" s="34">
        <v>507</v>
      </c>
      <c r="E17048" s="34">
        <v>584</v>
      </c>
      <c r="F17048" s="34">
        <v>425</v>
      </c>
      <c r="G17048" s="34">
        <v>551</v>
      </c>
      <c r="H17048" s="34">
        <v>558</v>
      </c>
      <c r="I17048" s="34">
        <v>502</v>
      </c>
      <c r="J17048" s="34">
        <v>543</v>
      </c>
      <c r="K17048" s="34">
        <v>465</v>
      </c>
      <c r="L17048" s="34">
        <v>523</v>
      </c>
      <c r="M17048" s="34">
        <v>422</v>
      </c>
    </row>
    <row r="17049" spans="1:13" x14ac:dyDescent="0.2">
      <c r="A17049" s="34" t="s">
        <v>117943</v>
      </c>
      <c r="B17049" s="34">
        <v>582</v>
      </c>
      <c r="C17049" s="34">
        <v>641</v>
      </c>
      <c r="D17049" s="34">
        <v>721</v>
      </c>
      <c r="E17049" s="34">
        <v>732</v>
      </c>
      <c r="F17049" s="34">
        <v>576</v>
      </c>
      <c r="G17049" s="34">
        <v>629</v>
      </c>
      <c r="H17049" s="34">
        <v>728</v>
      </c>
      <c r="I17049" s="34">
        <v>638</v>
      </c>
      <c r="J17049" s="34">
        <v>580</v>
      </c>
      <c r="K17049" s="34">
        <v>500</v>
      </c>
      <c r="L17049" s="34">
        <v>595</v>
      </c>
      <c r="M17049" s="34">
        <v>482</v>
      </c>
    </row>
    <row r="17050" spans="1:13" x14ac:dyDescent="0.2">
      <c r="A17050" s="34" t="s">
        <v>117944</v>
      </c>
      <c r="B17050" s="34">
        <v>324</v>
      </c>
      <c r="C17050" s="34">
        <v>485</v>
      </c>
      <c r="D17050" s="34">
        <v>484</v>
      </c>
      <c r="E17050" s="34">
        <v>463</v>
      </c>
      <c r="F17050" s="34">
        <v>365</v>
      </c>
      <c r="G17050" s="34">
        <v>437</v>
      </c>
      <c r="H17050" s="34">
        <v>423</v>
      </c>
      <c r="I17050" s="34">
        <v>436</v>
      </c>
      <c r="J17050" s="34">
        <v>429</v>
      </c>
      <c r="K17050" s="34">
        <v>395</v>
      </c>
      <c r="L17050" s="34">
        <v>457</v>
      </c>
      <c r="M17050" s="34">
        <v>371</v>
      </c>
    </row>
    <row r="17051" spans="1:13" x14ac:dyDescent="0.2">
      <c r="A17051" s="34" t="s">
        <v>117945</v>
      </c>
      <c r="B17051" s="34">
        <v>373</v>
      </c>
      <c r="C17051" s="34">
        <v>345</v>
      </c>
      <c r="D17051" s="34">
        <v>395</v>
      </c>
      <c r="E17051" s="34">
        <v>380</v>
      </c>
      <c r="F17051" s="34">
        <v>378</v>
      </c>
      <c r="G17051" s="34">
        <v>353</v>
      </c>
      <c r="H17051" s="34">
        <v>455</v>
      </c>
      <c r="I17051" s="34">
        <v>399</v>
      </c>
      <c r="J17051" s="34">
        <v>394</v>
      </c>
      <c r="K17051" s="34">
        <v>349</v>
      </c>
      <c r="L17051" s="34">
        <v>350</v>
      </c>
      <c r="M17051" s="34">
        <v>251</v>
      </c>
    </row>
    <row r="17052" spans="1:13" x14ac:dyDescent="0.2">
      <c r="A17052" s="34" t="s">
        <v>117946</v>
      </c>
      <c r="B17052" s="34">
        <v>355</v>
      </c>
      <c r="C17052" s="34">
        <v>425</v>
      </c>
      <c r="D17052" s="34">
        <v>472</v>
      </c>
      <c r="E17052" s="34">
        <v>463</v>
      </c>
      <c r="F17052" s="34">
        <v>396</v>
      </c>
      <c r="G17052" s="34">
        <v>411</v>
      </c>
      <c r="H17052" s="34">
        <v>477</v>
      </c>
      <c r="I17052" s="34">
        <v>468</v>
      </c>
      <c r="J17052" s="34">
        <v>478</v>
      </c>
      <c r="K17052" s="34">
        <v>391</v>
      </c>
      <c r="L17052" s="34">
        <v>404</v>
      </c>
      <c r="M17052" s="34">
        <v>339</v>
      </c>
    </row>
    <row r="17053" spans="1:13" x14ac:dyDescent="0.2">
      <c r="A17053" s="34" t="s">
        <v>117947</v>
      </c>
      <c r="B17053" s="34">
        <v>445</v>
      </c>
      <c r="C17053" s="34">
        <v>430</v>
      </c>
      <c r="D17053" s="34">
        <v>415</v>
      </c>
      <c r="E17053" s="34">
        <v>385</v>
      </c>
      <c r="F17053" s="34">
        <v>363</v>
      </c>
      <c r="G17053" s="34">
        <v>359</v>
      </c>
      <c r="H17053" s="34">
        <v>453</v>
      </c>
      <c r="I17053" s="34">
        <v>407</v>
      </c>
      <c r="J17053" s="34">
        <v>416</v>
      </c>
      <c r="K17053" s="34">
        <v>363</v>
      </c>
      <c r="L17053" s="34">
        <v>339</v>
      </c>
      <c r="M17053" s="34">
        <v>349</v>
      </c>
    </row>
    <row r="17054" spans="1:13" x14ac:dyDescent="0.2">
      <c r="A17054" s="34" t="s">
        <v>117948</v>
      </c>
      <c r="B17054" s="34">
        <v>619</v>
      </c>
      <c r="C17054" s="34">
        <v>645</v>
      </c>
      <c r="D17054" s="34">
        <v>695</v>
      </c>
      <c r="E17054" s="34">
        <v>747</v>
      </c>
      <c r="F17054" s="34">
        <v>663</v>
      </c>
      <c r="G17054" s="34">
        <v>670</v>
      </c>
      <c r="H17054" s="34">
        <v>691</v>
      </c>
      <c r="I17054" s="34">
        <v>652</v>
      </c>
      <c r="J17054" s="34">
        <v>731</v>
      </c>
      <c r="K17054" s="34">
        <v>571</v>
      </c>
      <c r="L17054" s="34">
        <v>716</v>
      </c>
      <c r="M17054" s="34">
        <v>501</v>
      </c>
    </row>
    <row r="17055" spans="1:13" x14ac:dyDescent="0.2">
      <c r="A17055" s="34" t="s">
        <v>117949</v>
      </c>
      <c r="B17055" s="34">
        <v>446</v>
      </c>
      <c r="C17055" s="34">
        <v>370</v>
      </c>
      <c r="D17055" s="34">
        <v>505</v>
      </c>
      <c r="E17055" s="34">
        <v>421</v>
      </c>
      <c r="F17055" s="34">
        <v>293</v>
      </c>
      <c r="G17055" s="34">
        <v>453</v>
      </c>
      <c r="H17055" s="34">
        <v>424</v>
      </c>
      <c r="I17055" s="34">
        <v>390</v>
      </c>
      <c r="J17055" s="34">
        <v>448</v>
      </c>
      <c r="K17055" s="34">
        <v>323</v>
      </c>
      <c r="L17055" s="34">
        <v>318</v>
      </c>
      <c r="M17055" s="34">
        <v>348</v>
      </c>
    </row>
    <row r="17056" spans="1:13" x14ac:dyDescent="0.2">
      <c r="A17056" s="34" t="s">
        <v>117950</v>
      </c>
      <c r="B17056" s="34">
        <v>719</v>
      </c>
      <c r="C17056" s="34">
        <v>588</v>
      </c>
      <c r="D17056" s="34">
        <v>628</v>
      </c>
      <c r="E17056" s="34">
        <v>627</v>
      </c>
      <c r="F17056" s="34">
        <v>614</v>
      </c>
      <c r="G17056" s="34">
        <v>557</v>
      </c>
      <c r="H17056" s="34">
        <v>706</v>
      </c>
      <c r="I17056" s="34">
        <v>617</v>
      </c>
      <c r="J17056" s="34">
        <v>661</v>
      </c>
      <c r="K17056" s="34">
        <v>448</v>
      </c>
      <c r="L17056" s="34">
        <v>680</v>
      </c>
      <c r="M17056" s="34">
        <v>464</v>
      </c>
    </row>
    <row r="17057" spans="1:13" x14ac:dyDescent="0.2">
      <c r="A17057" s="34" t="s">
        <v>117951</v>
      </c>
      <c r="B17057" s="34">
        <v>342</v>
      </c>
      <c r="C17057" s="34">
        <v>285</v>
      </c>
      <c r="D17057" s="34">
        <v>345</v>
      </c>
      <c r="E17057" s="34">
        <v>349</v>
      </c>
      <c r="F17057" s="34">
        <v>324</v>
      </c>
      <c r="G17057" s="34">
        <v>328</v>
      </c>
      <c r="H17057" s="34">
        <v>385</v>
      </c>
      <c r="I17057" s="34">
        <v>332</v>
      </c>
      <c r="J17057" s="34">
        <v>377</v>
      </c>
      <c r="K17057" s="34">
        <v>254</v>
      </c>
      <c r="L17057" s="34">
        <v>326</v>
      </c>
      <c r="M17057" s="34">
        <v>237</v>
      </c>
    </row>
    <row r="17058" spans="1:13" x14ac:dyDescent="0.2">
      <c r="A17058" s="34" t="s">
        <v>117952</v>
      </c>
      <c r="B17058" s="34">
        <v>312</v>
      </c>
      <c r="C17058" s="34">
        <v>266</v>
      </c>
      <c r="D17058" s="34">
        <v>231</v>
      </c>
      <c r="E17058" s="34">
        <v>308</v>
      </c>
      <c r="F17058" s="34">
        <v>242</v>
      </c>
      <c r="G17058" s="34">
        <v>259</v>
      </c>
      <c r="H17058" s="34">
        <v>330</v>
      </c>
      <c r="I17058" s="34">
        <v>300</v>
      </c>
      <c r="J17058" s="34">
        <v>225</v>
      </c>
      <c r="K17058" s="34">
        <v>216</v>
      </c>
      <c r="L17058" s="34">
        <v>241</v>
      </c>
      <c r="M17058" s="34">
        <v>211</v>
      </c>
    </row>
    <row r="17059" spans="1:13" x14ac:dyDescent="0.2">
      <c r="A17059" s="34" t="s">
        <v>117953</v>
      </c>
      <c r="B17059" s="34">
        <v>445</v>
      </c>
      <c r="C17059" s="34">
        <v>562</v>
      </c>
      <c r="D17059" s="34">
        <v>564</v>
      </c>
      <c r="E17059" s="34">
        <v>559</v>
      </c>
      <c r="F17059" s="34">
        <v>513</v>
      </c>
      <c r="G17059" s="34">
        <v>502</v>
      </c>
      <c r="H17059" s="34">
        <v>566</v>
      </c>
      <c r="I17059" s="34">
        <v>547</v>
      </c>
      <c r="J17059" s="34">
        <v>532</v>
      </c>
      <c r="K17059" s="34">
        <v>416</v>
      </c>
      <c r="L17059" s="34">
        <v>569</v>
      </c>
      <c r="M17059" s="34">
        <v>378</v>
      </c>
    </row>
    <row r="17060" spans="1:13" x14ac:dyDescent="0.2">
      <c r="A17060" s="34" t="s">
        <v>117954</v>
      </c>
      <c r="B17060" s="34">
        <v>219</v>
      </c>
      <c r="C17060" s="34">
        <v>591</v>
      </c>
      <c r="D17060" s="34">
        <v>213</v>
      </c>
      <c r="E17060" s="34">
        <v>694</v>
      </c>
      <c r="F17060" s="34">
        <v>183</v>
      </c>
      <c r="G17060" s="34">
        <v>518</v>
      </c>
      <c r="H17060" s="34">
        <v>318</v>
      </c>
      <c r="I17060" s="34">
        <v>602</v>
      </c>
      <c r="J17060" s="34">
        <v>239</v>
      </c>
      <c r="K17060" s="34">
        <v>531</v>
      </c>
      <c r="L17060" s="34">
        <v>216</v>
      </c>
      <c r="M17060" s="34">
        <v>473</v>
      </c>
    </row>
    <row r="17061" spans="1:13" x14ac:dyDescent="0.2">
      <c r="A17061" s="34" t="s">
        <v>117955</v>
      </c>
      <c r="B17061" s="34">
        <v>526</v>
      </c>
      <c r="C17061" s="34">
        <v>457</v>
      </c>
      <c r="D17061" s="34">
        <v>473</v>
      </c>
      <c r="E17061" s="34">
        <v>545</v>
      </c>
      <c r="F17061" s="34">
        <v>534</v>
      </c>
      <c r="G17061" s="34">
        <v>503</v>
      </c>
      <c r="H17061" s="34">
        <v>563</v>
      </c>
      <c r="I17061" s="34">
        <v>508</v>
      </c>
      <c r="J17061" s="34">
        <v>516</v>
      </c>
      <c r="K17061" s="34">
        <v>417</v>
      </c>
      <c r="L17061" s="34">
        <v>505</v>
      </c>
      <c r="M17061" s="34">
        <v>394</v>
      </c>
    </row>
    <row r="17062" spans="1:13" x14ac:dyDescent="0.2">
      <c r="A17062" s="34" t="s">
        <v>117956</v>
      </c>
      <c r="B17062" s="34">
        <v>545</v>
      </c>
      <c r="C17062" s="34">
        <v>646</v>
      </c>
      <c r="D17062" s="34">
        <v>633</v>
      </c>
      <c r="E17062" s="34">
        <v>741</v>
      </c>
      <c r="F17062" s="34">
        <v>566</v>
      </c>
      <c r="G17062" s="34">
        <v>605</v>
      </c>
      <c r="H17062" s="34">
        <v>633</v>
      </c>
      <c r="I17062" s="34">
        <v>641</v>
      </c>
      <c r="J17062" s="34">
        <v>708</v>
      </c>
      <c r="K17062" s="34">
        <v>462</v>
      </c>
      <c r="L17062" s="34">
        <v>650</v>
      </c>
      <c r="M17062" s="34">
        <v>492</v>
      </c>
    </row>
    <row r="17063" spans="1:13" x14ac:dyDescent="0.2">
      <c r="A17063" s="34" t="s">
        <v>117957</v>
      </c>
      <c r="B17063" s="34">
        <v>327</v>
      </c>
      <c r="C17063" s="34">
        <v>344</v>
      </c>
      <c r="D17063" s="34">
        <v>332</v>
      </c>
      <c r="E17063" s="34">
        <v>302</v>
      </c>
      <c r="F17063" s="34">
        <v>335</v>
      </c>
      <c r="G17063" s="34">
        <v>340</v>
      </c>
      <c r="H17063" s="34">
        <v>395</v>
      </c>
      <c r="I17063" s="34">
        <v>377</v>
      </c>
      <c r="J17063" s="34">
        <v>415</v>
      </c>
      <c r="K17063" s="34">
        <v>287</v>
      </c>
      <c r="L17063" s="34">
        <v>310</v>
      </c>
      <c r="M17063" s="34">
        <v>244</v>
      </c>
    </row>
    <row r="17064" spans="1:13" x14ac:dyDescent="0.2">
      <c r="A17064" s="34" t="s">
        <v>117958</v>
      </c>
      <c r="B17064" s="34">
        <v>362</v>
      </c>
      <c r="C17064" s="34">
        <v>315</v>
      </c>
      <c r="D17064" s="34">
        <v>346</v>
      </c>
      <c r="E17064" s="34">
        <v>322</v>
      </c>
      <c r="F17064" s="34">
        <v>287</v>
      </c>
      <c r="G17064" s="34">
        <v>306</v>
      </c>
      <c r="H17064" s="34">
        <v>367</v>
      </c>
      <c r="I17064" s="34">
        <v>314</v>
      </c>
      <c r="J17064" s="34">
        <v>301</v>
      </c>
      <c r="K17064" s="34">
        <v>220</v>
      </c>
      <c r="L17064" s="34">
        <v>315</v>
      </c>
      <c r="M17064" s="34">
        <v>241</v>
      </c>
    </row>
    <row r="17065" spans="1:13" x14ac:dyDescent="0.2">
      <c r="A17065" s="34" t="s">
        <v>117959</v>
      </c>
      <c r="B17065" s="34">
        <v>770</v>
      </c>
      <c r="C17065" s="34">
        <v>693</v>
      </c>
      <c r="D17065" s="34">
        <v>799</v>
      </c>
      <c r="E17065" s="34">
        <v>955</v>
      </c>
      <c r="F17065" s="34">
        <v>663</v>
      </c>
      <c r="G17065" s="34">
        <v>671</v>
      </c>
      <c r="H17065" s="34">
        <v>789</v>
      </c>
      <c r="I17065" s="34">
        <v>772</v>
      </c>
      <c r="J17065" s="34">
        <v>916</v>
      </c>
      <c r="K17065" s="34">
        <v>677</v>
      </c>
      <c r="L17065" s="34">
        <v>673</v>
      </c>
      <c r="M17065" s="34">
        <v>637</v>
      </c>
    </row>
    <row r="17066" spans="1:13" x14ac:dyDescent="0.2">
      <c r="A17066" s="34" t="s">
        <v>117960</v>
      </c>
      <c r="B17066" s="34">
        <v>536</v>
      </c>
      <c r="C17066" s="34">
        <v>606</v>
      </c>
      <c r="D17066" s="34">
        <v>567</v>
      </c>
      <c r="E17066" s="34">
        <v>641</v>
      </c>
      <c r="F17066" s="34">
        <v>498</v>
      </c>
      <c r="G17066" s="34">
        <v>500</v>
      </c>
      <c r="H17066" s="34">
        <v>580</v>
      </c>
      <c r="I17066" s="34">
        <v>573</v>
      </c>
      <c r="J17066" s="34">
        <v>625</v>
      </c>
      <c r="K17066" s="34">
        <v>447</v>
      </c>
      <c r="L17066" s="34">
        <v>592</v>
      </c>
      <c r="M17066" s="34">
        <v>490</v>
      </c>
    </row>
    <row r="17067" spans="1:13" x14ac:dyDescent="0.2">
      <c r="A17067" s="34" t="s">
        <v>117961</v>
      </c>
      <c r="B17067" s="34">
        <v>1384</v>
      </c>
      <c r="C17067" s="34">
        <v>1143</v>
      </c>
      <c r="D17067" s="34">
        <v>1385</v>
      </c>
      <c r="E17067" s="34">
        <v>1261</v>
      </c>
      <c r="F17067" s="34">
        <v>1303</v>
      </c>
      <c r="G17067" s="34">
        <v>1226</v>
      </c>
      <c r="H17067" s="34">
        <v>1491</v>
      </c>
      <c r="I17067" s="34">
        <v>1216</v>
      </c>
      <c r="J17067" s="34">
        <v>1326</v>
      </c>
      <c r="K17067" s="34">
        <v>1040</v>
      </c>
      <c r="L17067" s="34">
        <v>1271</v>
      </c>
      <c r="M17067" s="34">
        <v>888</v>
      </c>
    </row>
    <row r="17068" spans="1:13" x14ac:dyDescent="0.2">
      <c r="A17068" s="34" t="s">
        <v>117962</v>
      </c>
      <c r="B17068" s="34">
        <v>423</v>
      </c>
      <c r="C17068" s="34">
        <v>504</v>
      </c>
      <c r="D17068" s="34">
        <v>398</v>
      </c>
      <c r="E17068" s="34">
        <v>490</v>
      </c>
      <c r="F17068" s="34">
        <v>338</v>
      </c>
      <c r="G17068" s="34">
        <v>468</v>
      </c>
      <c r="H17068" s="34">
        <v>445</v>
      </c>
      <c r="I17068" s="34">
        <v>419</v>
      </c>
      <c r="J17068" s="34">
        <v>377</v>
      </c>
      <c r="K17068" s="34">
        <v>406</v>
      </c>
      <c r="L17068" s="34">
        <v>404</v>
      </c>
      <c r="M17068" s="34">
        <v>350</v>
      </c>
    </row>
    <row r="17069" spans="1:13" x14ac:dyDescent="0.2">
      <c r="A17069" s="34" t="s">
        <v>117963</v>
      </c>
      <c r="B17069" s="34">
        <v>291</v>
      </c>
      <c r="C17069" s="34">
        <v>333</v>
      </c>
      <c r="D17069" s="34">
        <v>285</v>
      </c>
      <c r="E17069" s="34">
        <v>384</v>
      </c>
      <c r="F17069" s="34">
        <v>271</v>
      </c>
      <c r="G17069" s="34">
        <v>384</v>
      </c>
      <c r="H17069" s="34">
        <v>303</v>
      </c>
      <c r="I17069" s="34">
        <v>359</v>
      </c>
      <c r="J17069" s="34">
        <v>309</v>
      </c>
      <c r="K17069" s="34">
        <v>289</v>
      </c>
      <c r="L17069" s="34">
        <v>256</v>
      </c>
      <c r="M17069" s="34">
        <v>260</v>
      </c>
    </row>
    <row r="17070" spans="1:13" x14ac:dyDescent="0.2">
      <c r="A17070" s="34" t="s">
        <v>117964</v>
      </c>
      <c r="B17070" s="34">
        <v>320</v>
      </c>
      <c r="C17070" s="34">
        <v>474</v>
      </c>
      <c r="D17070" s="34">
        <v>453</v>
      </c>
      <c r="E17070" s="34">
        <v>575</v>
      </c>
      <c r="F17070" s="34">
        <v>397</v>
      </c>
      <c r="G17070" s="34">
        <v>456</v>
      </c>
      <c r="H17070" s="34">
        <v>422</v>
      </c>
      <c r="I17070" s="34">
        <v>507</v>
      </c>
      <c r="J17070" s="34">
        <v>433</v>
      </c>
      <c r="K17070" s="34">
        <v>397</v>
      </c>
      <c r="L17070" s="34">
        <v>435</v>
      </c>
      <c r="M17070" s="34">
        <v>384</v>
      </c>
    </row>
    <row r="17071" spans="1:13" x14ac:dyDescent="0.2">
      <c r="A17071" s="34" t="s">
        <v>117965</v>
      </c>
      <c r="B17071" s="34">
        <v>380</v>
      </c>
      <c r="C17071" s="34">
        <v>335</v>
      </c>
      <c r="D17071" s="34">
        <v>460</v>
      </c>
      <c r="E17071" s="34">
        <v>401</v>
      </c>
      <c r="F17071" s="34">
        <v>366</v>
      </c>
      <c r="G17071" s="34">
        <v>359</v>
      </c>
      <c r="H17071" s="34">
        <v>497</v>
      </c>
      <c r="I17071" s="34">
        <v>374</v>
      </c>
      <c r="J17071" s="34">
        <v>357</v>
      </c>
      <c r="K17071" s="34">
        <v>323</v>
      </c>
      <c r="L17071" s="34">
        <v>380</v>
      </c>
      <c r="M17071" s="34">
        <v>297</v>
      </c>
    </row>
    <row r="17072" spans="1:13" x14ac:dyDescent="0.2">
      <c r="A17072" s="34" t="s">
        <v>117966</v>
      </c>
      <c r="B17072" s="34">
        <v>384</v>
      </c>
      <c r="C17072" s="34">
        <v>481</v>
      </c>
      <c r="D17072" s="34">
        <v>479</v>
      </c>
      <c r="E17072" s="34">
        <v>437</v>
      </c>
      <c r="F17072" s="34">
        <v>381</v>
      </c>
      <c r="G17072" s="34">
        <v>352</v>
      </c>
      <c r="H17072" s="34">
        <v>459</v>
      </c>
      <c r="I17072" s="34">
        <v>398</v>
      </c>
      <c r="J17072" s="34">
        <v>410</v>
      </c>
      <c r="K17072" s="34">
        <v>301</v>
      </c>
      <c r="L17072" s="34">
        <v>404</v>
      </c>
      <c r="M17072" s="34">
        <v>319</v>
      </c>
    </row>
    <row r="17073" spans="1:13" x14ac:dyDescent="0.2">
      <c r="A17073" s="34" t="s">
        <v>117967</v>
      </c>
      <c r="B17073" s="34">
        <v>355</v>
      </c>
      <c r="C17073" s="34">
        <v>274</v>
      </c>
      <c r="D17073" s="34">
        <v>378</v>
      </c>
      <c r="E17073" s="34">
        <v>320</v>
      </c>
      <c r="F17073" s="34">
        <v>352</v>
      </c>
      <c r="G17073" s="34">
        <v>309</v>
      </c>
      <c r="H17073" s="34">
        <v>385</v>
      </c>
      <c r="I17073" s="34">
        <v>331</v>
      </c>
      <c r="J17073" s="34">
        <v>380</v>
      </c>
      <c r="K17073" s="34">
        <v>257</v>
      </c>
      <c r="L17073" s="34">
        <v>298</v>
      </c>
      <c r="M17073" s="34">
        <v>228</v>
      </c>
    </row>
    <row r="17074" spans="1:13" x14ac:dyDescent="0.2">
      <c r="A17074" s="34" t="s">
        <v>117968</v>
      </c>
      <c r="B17074" s="34">
        <v>271</v>
      </c>
      <c r="C17074" s="34">
        <v>392</v>
      </c>
      <c r="D17074" s="34">
        <v>237</v>
      </c>
      <c r="E17074" s="34">
        <v>421</v>
      </c>
      <c r="F17074" s="34">
        <v>187</v>
      </c>
      <c r="G17074" s="34">
        <v>316</v>
      </c>
      <c r="H17074" s="34">
        <v>222</v>
      </c>
      <c r="I17074" s="34">
        <v>369</v>
      </c>
      <c r="J17074" s="34">
        <v>275</v>
      </c>
      <c r="K17074" s="34">
        <v>311</v>
      </c>
      <c r="L17074" s="34">
        <v>246</v>
      </c>
      <c r="M17074" s="34">
        <v>295</v>
      </c>
    </row>
    <row r="17075" spans="1:13" x14ac:dyDescent="0.2">
      <c r="A17075" s="34" t="s">
        <v>117969</v>
      </c>
      <c r="B17075" s="34">
        <v>160</v>
      </c>
      <c r="C17075" s="34">
        <v>164</v>
      </c>
      <c r="D17075" s="34">
        <v>145</v>
      </c>
      <c r="E17075" s="34">
        <v>181</v>
      </c>
      <c r="F17075" s="34">
        <v>203</v>
      </c>
      <c r="G17075" s="34">
        <v>159</v>
      </c>
      <c r="H17075" s="34">
        <v>183</v>
      </c>
      <c r="I17075" s="34">
        <v>188</v>
      </c>
      <c r="J17075" s="34">
        <v>201</v>
      </c>
      <c r="K17075" s="34">
        <v>176</v>
      </c>
      <c r="L17075" s="34">
        <v>159</v>
      </c>
      <c r="M17075" s="34">
        <v>119</v>
      </c>
    </row>
    <row r="17076" spans="1:13" x14ac:dyDescent="0.2">
      <c r="A17076" s="34" t="s">
        <v>117970</v>
      </c>
      <c r="B17076" s="34">
        <v>304</v>
      </c>
      <c r="C17076" s="34">
        <v>314</v>
      </c>
      <c r="D17076" s="34">
        <v>330</v>
      </c>
      <c r="E17076" s="34">
        <v>369</v>
      </c>
      <c r="F17076" s="34">
        <v>278</v>
      </c>
      <c r="G17076" s="34">
        <v>339</v>
      </c>
      <c r="H17076" s="34">
        <v>430</v>
      </c>
      <c r="I17076" s="34">
        <v>347</v>
      </c>
      <c r="J17076" s="34">
        <v>370</v>
      </c>
      <c r="K17076" s="34">
        <v>264</v>
      </c>
      <c r="L17076" s="34">
        <v>382</v>
      </c>
      <c r="M17076" s="34">
        <v>287</v>
      </c>
    </row>
    <row r="17077" spans="1:13" x14ac:dyDescent="0.2">
      <c r="A17077" s="34" t="s">
        <v>117971</v>
      </c>
      <c r="B17077" s="34">
        <v>289</v>
      </c>
      <c r="C17077" s="34">
        <v>272</v>
      </c>
      <c r="D17077" s="34">
        <v>289</v>
      </c>
      <c r="E17077" s="34">
        <v>347</v>
      </c>
      <c r="F17077" s="34">
        <v>262</v>
      </c>
      <c r="G17077" s="34">
        <v>277</v>
      </c>
      <c r="H17077" s="34">
        <v>299</v>
      </c>
      <c r="I17077" s="34">
        <v>287</v>
      </c>
      <c r="J17077" s="34">
        <v>228</v>
      </c>
      <c r="K17077" s="34">
        <v>237</v>
      </c>
      <c r="L17077" s="34">
        <v>233</v>
      </c>
      <c r="M17077" s="34">
        <v>212</v>
      </c>
    </row>
    <row r="17078" spans="1:13" x14ac:dyDescent="0.2">
      <c r="A17078" s="34" t="s">
        <v>117972</v>
      </c>
      <c r="B17078" s="34">
        <v>266</v>
      </c>
      <c r="C17078" s="34">
        <v>251</v>
      </c>
      <c r="D17078" s="34">
        <v>278</v>
      </c>
      <c r="E17078" s="34">
        <v>310</v>
      </c>
      <c r="F17078" s="34">
        <v>237</v>
      </c>
      <c r="G17078" s="34">
        <v>225</v>
      </c>
      <c r="H17078" s="34">
        <v>303</v>
      </c>
      <c r="I17078" s="34">
        <v>288</v>
      </c>
      <c r="J17078" s="34">
        <v>294</v>
      </c>
      <c r="K17078" s="34">
        <v>207</v>
      </c>
      <c r="L17078" s="34">
        <v>269</v>
      </c>
      <c r="M17078" s="34">
        <v>190</v>
      </c>
    </row>
    <row r="17079" spans="1:13" x14ac:dyDescent="0.2">
      <c r="A17079" s="34" t="s">
        <v>117973</v>
      </c>
      <c r="B17079" s="34">
        <v>340</v>
      </c>
      <c r="C17079" s="34">
        <v>470</v>
      </c>
      <c r="D17079" s="34">
        <v>427</v>
      </c>
      <c r="E17079" s="34">
        <v>479</v>
      </c>
      <c r="F17079" s="34">
        <v>393</v>
      </c>
      <c r="G17079" s="34">
        <v>421</v>
      </c>
      <c r="H17079" s="34">
        <v>416</v>
      </c>
      <c r="I17079" s="34">
        <v>417</v>
      </c>
      <c r="J17079" s="34">
        <v>363</v>
      </c>
      <c r="K17079" s="34">
        <v>323</v>
      </c>
      <c r="L17079" s="34">
        <v>400</v>
      </c>
      <c r="M17079" s="34">
        <v>350</v>
      </c>
    </row>
    <row r="17080" spans="1:13" x14ac:dyDescent="0.2">
      <c r="A17080" s="34" t="s">
        <v>117974</v>
      </c>
      <c r="B17080" s="34">
        <v>486</v>
      </c>
      <c r="C17080" s="34">
        <v>670</v>
      </c>
      <c r="D17080" s="34">
        <v>563</v>
      </c>
      <c r="E17080" s="34">
        <v>741</v>
      </c>
      <c r="F17080" s="34">
        <v>535</v>
      </c>
      <c r="G17080" s="34">
        <v>618</v>
      </c>
      <c r="H17080" s="34">
        <v>538</v>
      </c>
      <c r="I17080" s="34">
        <v>617</v>
      </c>
      <c r="J17080" s="34">
        <v>559</v>
      </c>
      <c r="K17080" s="34">
        <v>502</v>
      </c>
      <c r="L17080" s="34">
        <v>600</v>
      </c>
      <c r="M17080" s="34">
        <v>526</v>
      </c>
    </row>
    <row r="17081" spans="1:13" x14ac:dyDescent="0.2">
      <c r="A17081" s="34" t="s">
        <v>117975</v>
      </c>
      <c r="B17081" s="34">
        <v>607</v>
      </c>
      <c r="C17081" s="34">
        <v>630</v>
      </c>
      <c r="D17081" s="34">
        <v>571</v>
      </c>
      <c r="E17081" s="34">
        <v>603</v>
      </c>
      <c r="F17081" s="34">
        <v>521</v>
      </c>
      <c r="G17081" s="34">
        <v>542</v>
      </c>
      <c r="H17081" s="34">
        <v>634</v>
      </c>
      <c r="I17081" s="34">
        <v>506</v>
      </c>
      <c r="J17081" s="34">
        <v>531</v>
      </c>
      <c r="K17081" s="34">
        <v>496</v>
      </c>
      <c r="L17081" s="34">
        <v>559</v>
      </c>
      <c r="M17081" s="34">
        <v>450</v>
      </c>
    </row>
    <row r="17082" spans="1:13" x14ac:dyDescent="0.2">
      <c r="A17082" s="34" t="s">
        <v>117976</v>
      </c>
      <c r="B17082" s="34">
        <v>1209</v>
      </c>
      <c r="C17082" s="34">
        <v>1193</v>
      </c>
      <c r="D17082" s="34">
        <v>1354</v>
      </c>
      <c r="E17082" s="34">
        <v>1271</v>
      </c>
      <c r="F17082" s="34">
        <v>1142</v>
      </c>
      <c r="G17082" s="34">
        <v>1189</v>
      </c>
      <c r="H17082" s="34">
        <v>1428</v>
      </c>
      <c r="I17082" s="34">
        <v>1319</v>
      </c>
      <c r="J17082" s="34">
        <v>1605</v>
      </c>
      <c r="K17082" s="34">
        <v>1015</v>
      </c>
      <c r="L17082" s="34">
        <v>1204</v>
      </c>
      <c r="M17082" s="34">
        <v>1025</v>
      </c>
    </row>
    <row r="17083" spans="1:13" x14ac:dyDescent="0.2">
      <c r="A17083" s="34" t="s">
        <v>117977</v>
      </c>
      <c r="B17083" s="34">
        <v>343</v>
      </c>
      <c r="C17083" s="34">
        <v>428</v>
      </c>
      <c r="D17083" s="34">
        <v>330</v>
      </c>
      <c r="E17083" s="34">
        <v>425</v>
      </c>
      <c r="F17083" s="34">
        <v>289</v>
      </c>
      <c r="G17083" s="34">
        <v>353</v>
      </c>
      <c r="H17083" s="34">
        <v>415</v>
      </c>
      <c r="I17083" s="34">
        <v>352</v>
      </c>
      <c r="J17083" s="34">
        <v>364</v>
      </c>
      <c r="K17083" s="34">
        <v>316</v>
      </c>
      <c r="L17083" s="34">
        <v>340</v>
      </c>
      <c r="M17083" s="34">
        <v>294</v>
      </c>
    </row>
    <row r="17084" spans="1:13" x14ac:dyDescent="0.2">
      <c r="A17084" s="34" t="s">
        <v>117978</v>
      </c>
      <c r="B17084" s="34">
        <v>245</v>
      </c>
      <c r="C17084" s="34">
        <v>263</v>
      </c>
      <c r="D17084" s="34">
        <v>318</v>
      </c>
      <c r="E17084" s="34">
        <v>322</v>
      </c>
      <c r="F17084" s="34">
        <v>251</v>
      </c>
      <c r="G17084" s="34">
        <v>266</v>
      </c>
      <c r="H17084" s="34">
        <v>286</v>
      </c>
      <c r="I17084" s="34">
        <v>267</v>
      </c>
      <c r="J17084" s="34">
        <v>248</v>
      </c>
      <c r="K17084" s="34">
        <v>224</v>
      </c>
      <c r="L17084" s="34">
        <v>308</v>
      </c>
      <c r="M17084" s="34">
        <v>226</v>
      </c>
    </row>
    <row r="17085" spans="1:13" x14ac:dyDescent="0.2">
      <c r="A17085" s="34" t="s">
        <v>117979</v>
      </c>
      <c r="B17085" s="34">
        <v>840</v>
      </c>
      <c r="C17085" s="34">
        <v>782</v>
      </c>
      <c r="D17085" s="34">
        <v>880</v>
      </c>
      <c r="E17085" s="34">
        <v>917</v>
      </c>
      <c r="F17085" s="34">
        <v>714</v>
      </c>
      <c r="G17085" s="34">
        <v>787</v>
      </c>
      <c r="H17085" s="34">
        <v>908</v>
      </c>
      <c r="I17085" s="34">
        <v>847</v>
      </c>
      <c r="J17085" s="34">
        <v>840</v>
      </c>
      <c r="K17085" s="34">
        <v>708</v>
      </c>
      <c r="L17085" s="34">
        <v>805</v>
      </c>
      <c r="M17085" s="34">
        <v>619</v>
      </c>
    </row>
    <row r="17086" spans="1:13" x14ac:dyDescent="0.2">
      <c r="A17086" s="34" t="s">
        <v>117980</v>
      </c>
      <c r="B17086" s="34">
        <v>340</v>
      </c>
      <c r="C17086" s="34">
        <v>422</v>
      </c>
      <c r="D17086" s="34">
        <v>415</v>
      </c>
      <c r="E17086" s="34">
        <v>345</v>
      </c>
      <c r="F17086" s="34">
        <v>399</v>
      </c>
      <c r="G17086" s="34">
        <v>377</v>
      </c>
      <c r="H17086" s="34">
        <v>485</v>
      </c>
      <c r="I17086" s="34">
        <v>394</v>
      </c>
      <c r="J17086" s="34">
        <v>447</v>
      </c>
      <c r="K17086" s="34">
        <v>320</v>
      </c>
      <c r="L17086" s="34">
        <v>349</v>
      </c>
      <c r="M17086" s="34">
        <v>287</v>
      </c>
    </row>
    <row r="17087" spans="1:13" x14ac:dyDescent="0.2">
      <c r="A17087" s="34" t="s">
        <v>117981</v>
      </c>
      <c r="B17087" s="34">
        <v>341</v>
      </c>
      <c r="C17087" s="34">
        <v>485</v>
      </c>
      <c r="D17087" s="34">
        <v>378</v>
      </c>
      <c r="E17087" s="34">
        <v>460</v>
      </c>
      <c r="F17087" s="34">
        <v>431</v>
      </c>
      <c r="G17087" s="34">
        <v>427</v>
      </c>
      <c r="H17087" s="34">
        <v>438</v>
      </c>
      <c r="I17087" s="34">
        <v>468</v>
      </c>
      <c r="J17087" s="34">
        <v>447</v>
      </c>
      <c r="K17087" s="34">
        <v>301</v>
      </c>
      <c r="L17087" s="34">
        <v>405</v>
      </c>
      <c r="M17087" s="34">
        <v>309</v>
      </c>
    </row>
    <row r="17088" spans="1:13" x14ac:dyDescent="0.2">
      <c r="A17088" s="34" t="s">
        <v>117982</v>
      </c>
      <c r="B17088" s="34">
        <v>342</v>
      </c>
      <c r="C17088" s="34">
        <v>370</v>
      </c>
      <c r="D17088" s="34">
        <v>391</v>
      </c>
      <c r="E17088" s="34">
        <v>369</v>
      </c>
      <c r="F17088" s="34">
        <v>357</v>
      </c>
      <c r="G17088" s="34">
        <v>348</v>
      </c>
      <c r="H17088" s="34">
        <v>404</v>
      </c>
      <c r="I17088" s="34">
        <v>321</v>
      </c>
      <c r="J17088" s="34">
        <v>418</v>
      </c>
      <c r="K17088" s="34">
        <v>266</v>
      </c>
      <c r="L17088" s="34">
        <v>365</v>
      </c>
      <c r="M17088" s="34">
        <v>269</v>
      </c>
    </row>
    <row r="17089" spans="1:13" x14ac:dyDescent="0.2">
      <c r="A17089" s="34" t="s">
        <v>117983</v>
      </c>
      <c r="B17089" s="34">
        <v>274</v>
      </c>
      <c r="C17089" s="34">
        <v>384</v>
      </c>
      <c r="D17089" s="34">
        <v>319</v>
      </c>
      <c r="E17089" s="34">
        <v>405</v>
      </c>
      <c r="F17089" s="34">
        <v>324</v>
      </c>
      <c r="G17089" s="34">
        <v>364</v>
      </c>
      <c r="H17089" s="34">
        <v>340</v>
      </c>
      <c r="I17089" s="34">
        <v>378</v>
      </c>
      <c r="J17089" s="34">
        <v>399</v>
      </c>
      <c r="K17089" s="34">
        <v>327</v>
      </c>
      <c r="L17089" s="34">
        <v>354</v>
      </c>
      <c r="M17089" s="34">
        <v>323</v>
      </c>
    </row>
    <row r="17090" spans="1:13" x14ac:dyDescent="0.2">
      <c r="A17090" s="34" t="s">
        <v>117984</v>
      </c>
      <c r="B17090" s="34">
        <v>241</v>
      </c>
      <c r="C17090" s="34">
        <v>308</v>
      </c>
      <c r="D17090" s="34">
        <v>294</v>
      </c>
      <c r="E17090" s="34">
        <v>256</v>
      </c>
      <c r="F17090" s="34">
        <v>219</v>
      </c>
      <c r="G17090" s="34">
        <v>269</v>
      </c>
      <c r="H17090" s="34">
        <v>320</v>
      </c>
      <c r="I17090" s="34">
        <v>342</v>
      </c>
      <c r="J17090" s="34">
        <v>295</v>
      </c>
      <c r="K17090" s="34">
        <v>230</v>
      </c>
      <c r="L17090" s="34">
        <v>258</v>
      </c>
      <c r="M17090" s="34">
        <v>199</v>
      </c>
    </row>
    <row r="17091" spans="1:13" x14ac:dyDescent="0.2">
      <c r="A17091" s="34" t="s">
        <v>117985</v>
      </c>
      <c r="B17091" s="34">
        <v>444</v>
      </c>
      <c r="C17091" s="34">
        <v>580</v>
      </c>
      <c r="D17091" s="34">
        <v>568</v>
      </c>
      <c r="E17091" s="34">
        <v>556</v>
      </c>
      <c r="F17091" s="34">
        <v>491</v>
      </c>
      <c r="G17091" s="34">
        <v>514</v>
      </c>
      <c r="H17091" s="34">
        <v>607</v>
      </c>
      <c r="I17091" s="34">
        <v>501</v>
      </c>
      <c r="J17091" s="34">
        <v>496</v>
      </c>
      <c r="K17091" s="34">
        <v>399</v>
      </c>
      <c r="L17091" s="34">
        <v>516</v>
      </c>
      <c r="M17091" s="34">
        <v>417</v>
      </c>
    </row>
    <row r="17092" spans="1:13" x14ac:dyDescent="0.2">
      <c r="A17092" s="34" t="s">
        <v>117986</v>
      </c>
      <c r="B17092" s="34">
        <v>864</v>
      </c>
      <c r="C17092" s="34">
        <v>762</v>
      </c>
      <c r="D17092" s="34">
        <v>1020</v>
      </c>
      <c r="E17092" s="34">
        <v>865</v>
      </c>
      <c r="F17092" s="34">
        <v>893</v>
      </c>
      <c r="G17092" s="34">
        <v>823</v>
      </c>
      <c r="H17092" s="34">
        <v>966</v>
      </c>
      <c r="I17092" s="34">
        <v>848</v>
      </c>
      <c r="J17092" s="34">
        <v>928</v>
      </c>
      <c r="K17092" s="34">
        <v>705</v>
      </c>
      <c r="L17092" s="34">
        <v>803</v>
      </c>
      <c r="M17092" s="34">
        <v>658</v>
      </c>
    </row>
    <row r="17093" spans="1:13" x14ac:dyDescent="0.2">
      <c r="A17093" s="34" t="s">
        <v>117987</v>
      </c>
      <c r="B17093" s="34">
        <v>557</v>
      </c>
      <c r="C17093" s="34">
        <v>633</v>
      </c>
      <c r="D17093" s="34">
        <v>666</v>
      </c>
      <c r="E17093" s="34">
        <v>634</v>
      </c>
      <c r="F17093" s="34">
        <v>545</v>
      </c>
      <c r="G17093" s="34">
        <v>580</v>
      </c>
      <c r="H17093" s="34">
        <v>646</v>
      </c>
      <c r="I17093" s="34">
        <v>535</v>
      </c>
      <c r="J17093" s="34">
        <v>729</v>
      </c>
      <c r="K17093" s="34">
        <v>543</v>
      </c>
      <c r="L17093" s="34">
        <v>610</v>
      </c>
      <c r="M17093" s="34">
        <v>415</v>
      </c>
    </row>
    <row r="17094" spans="1:13" x14ac:dyDescent="0.2">
      <c r="A17094" s="34" t="s">
        <v>117988</v>
      </c>
      <c r="B17094" s="34">
        <v>201</v>
      </c>
      <c r="C17094" s="34">
        <v>189</v>
      </c>
      <c r="D17094" s="34">
        <v>203</v>
      </c>
      <c r="E17094" s="34">
        <v>209</v>
      </c>
      <c r="F17094" s="34">
        <v>153</v>
      </c>
      <c r="G17094" s="34">
        <v>243</v>
      </c>
      <c r="H17094" s="34">
        <v>242</v>
      </c>
      <c r="I17094" s="34">
        <v>200</v>
      </c>
      <c r="J17094" s="34">
        <v>205</v>
      </c>
      <c r="K17094" s="34">
        <v>152</v>
      </c>
      <c r="L17094" s="34">
        <v>148</v>
      </c>
      <c r="M17094" s="34">
        <v>172</v>
      </c>
    </row>
    <row r="17095" spans="1:13" x14ac:dyDescent="0.2">
      <c r="A17095" s="34" t="s">
        <v>117989</v>
      </c>
      <c r="B17095" s="34">
        <v>418</v>
      </c>
      <c r="C17095" s="34">
        <v>458</v>
      </c>
      <c r="D17095" s="34">
        <v>551</v>
      </c>
      <c r="E17095" s="34">
        <v>521</v>
      </c>
      <c r="F17095" s="34">
        <v>454</v>
      </c>
      <c r="G17095" s="34">
        <v>474</v>
      </c>
      <c r="H17095" s="34">
        <v>514</v>
      </c>
      <c r="I17095" s="34">
        <v>435</v>
      </c>
      <c r="J17095" s="34">
        <v>557</v>
      </c>
      <c r="K17095" s="34">
        <v>479</v>
      </c>
      <c r="L17095" s="34">
        <v>453</v>
      </c>
      <c r="M17095" s="34">
        <v>390</v>
      </c>
    </row>
    <row r="17096" spans="1:13" x14ac:dyDescent="0.2">
      <c r="A17096" s="34" t="s">
        <v>117990</v>
      </c>
      <c r="B17096" s="34">
        <v>371</v>
      </c>
      <c r="C17096" s="34">
        <v>316</v>
      </c>
      <c r="D17096" s="34">
        <v>363</v>
      </c>
      <c r="E17096" s="34">
        <v>352</v>
      </c>
      <c r="F17096" s="34">
        <v>291</v>
      </c>
      <c r="G17096" s="34">
        <v>343</v>
      </c>
      <c r="H17096" s="34">
        <v>343</v>
      </c>
      <c r="I17096" s="34">
        <v>314</v>
      </c>
      <c r="J17096" s="34">
        <v>435</v>
      </c>
      <c r="K17096" s="34">
        <v>280</v>
      </c>
      <c r="L17096" s="34">
        <v>358</v>
      </c>
      <c r="M17096" s="34">
        <v>248</v>
      </c>
    </row>
    <row r="17097" spans="1:13" x14ac:dyDescent="0.2">
      <c r="A17097" s="34" t="s">
        <v>117991</v>
      </c>
      <c r="B17097" s="34">
        <v>216</v>
      </c>
      <c r="C17097" s="34">
        <v>257</v>
      </c>
      <c r="D17097" s="34">
        <v>187</v>
      </c>
      <c r="E17097" s="34">
        <v>254</v>
      </c>
      <c r="F17097" s="34">
        <v>184</v>
      </c>
      <c r="G17097" s="34">
        <v>229</v>
      </c>
      <c r="H17097" s="34">
        <v>209</v>
      </c>
      <c r="I17097" s="34">
        <v>240</v>
      </c>
      <c r="J17097" s="34">
        <v>211</v>
      </c>
      <c r="K17097" s="34">
        <v>197</v>
      </c>
      <c r="L17097" s="34">
        <v>216</v>
      </c>
      <c r="M17097" s="34">
        <v>205</v>
      </c>
    </row>
    <row r="17098" spans="1:13" x14ac:dyDescent="0.2">
      <c r="A17098" s="34" t="s">
        <v>117992</v>
      </c>
      <c r="B17098" s="34">
        <v>247</v>
      </c>
      <c r="C17098" s="34">
        <v>228</v>
      </c>
      <c r="D17098" s="34">
        <v>209</v>
      </c>
      <c r="E17098" s="34">
        <v>255</v>
      </c>
      <c r="F17098" s="34">
        <v>254</v>
      </c>
      <c r="G17098" s="34">
        <v>265</v>
      </c>
      <c r="H17098" s="34">
        <v>264</v>
      </c>
      <c r="I17098" s="34">
        <v>281</v>
      </c>
      <c r="J17098" s="34">
        <v>280</v>
      </c>
      <c r="K17098" s="34">
        <v>271</v>
      </c>
      <c r="L17098" s="34">
        <v>257</v>
      </c>
      <c r="M17098" s="34">
        <v>175</v>
      </c>
    </row>
    <row r="17099" spans="1:13" x14ac:dyDescent="0.2">
      <c r="A17099" s="34" t="s">
        <v>117993</v>
      </c>
      <c r="B17099" s="34">
        <v>643</v>
      </c>
      <c r="C17099" s="34">
        <v>638</v>
      </c>
      <c r="D17099" s="34">
        <v>713</v>
      </c>
      <c r="E17099" s="34">
        <v>743</v>
      </c>
      <c r="F17099" s="34">
        <v>559</v>
      </c>
      <c r="G17099" s="34">
        <v>581</v>
      </c>
      <c r="H17099" s="34">
        <v>736</v>
      </c>
      <c r="I17099" s="34">
        <v>661</v>
      </c>
      <c r="J17099" s="34">
        <v>739</v>
      </c>
      <c r="K17099" s="34">
        <v>514</v>
      </c>
      <c r="L17099" s="34">
        <v>675</v>
      </c>
      <c r="M17099" s="34">
        <v>489</v>
      </c>
    </row>
    <row r="17100" spans="1:13" x14ac:dyDescent="0.2">
      <c r="A17100" s="34" t="s">
        <v>117994</v>
      </c>
      <c r="B17100" s="34">
        <v>141</v>
      </c>
      <c r="C17100" s="34">
        <v>227</v>
      </c>
      <c r="D17100" s="34">
        <v>206</v>
      </c>
      <c r="E17100" s="34">
        <v>187</v>
      </c>
      <c r="F17100" s="34">
        <v>175</v>
      </c>
      <c r="G17100" s="34">
        <v>187</v>
      </c>
      <c r="H17100" s="34">
        <v>241</v>
      </c>
      <c r="I17100" s="34">
        <v>228</v>
      </c>
      <c r="J17100" s="34">
        <v>189</v>
      </c>
      <c r="K17100" s="34">
        <v>177</v>
      </c>
      <c r="L17100" s="34">
        <v>174</v>
      </c>
      <c r="M17100" s="34">
        <v>179</v>
      </c>
    </row>
    <row r="17101" spans="1:13" x14ac:dyDescent="0.2">
      <c r="A17101" s="34" t="s">
        <v>117995</v>
      </c>
      <c r="B17101" s="34">
        <v>431</v>
      </c>
      <c r="C17101" s="34">
        <v>435</v>
      </c>
      <c r="D17101" s="34">
        <v>496</v>
      </c>
      <c r="E17101" s="34">
        <v>505</v>
      </c>
      <c r="F17101" s="34">
        <v>346</v>
      </c>
      <c r="G17101" s="34">
        <v>433</v>
      </c>
      <c r="H17101" s="34">
        <v>482</v>
      </c>
      <c r="I17101" s="34">
        <v>444</v>
      </c>
      <c r="J17101" s="34">
        <v>475</v>
      </c>
      <c r="K17101" s="34">
        <v>370</v>
      </c>
      <c r="L17101" s="34">
        <v>390</v>
      </c>
      <c r="M17101" s="34">
        <v>365</v>
      </c>
    </row>
    <row r="17102" spans="1:13" x14ac:dyDescent="0.2">
      <c r="A17102" s="34" t="s">
        <v>117996</v>
      </c>
      <c r="B17102" s="34">
        <v>399</v>
      </c>
      <c r="C17102" s="34">
        <v>501</v>
      </c>
      <c r="D17102" s="34">
        <v>479</v>
      </c>
      <c r="E17102" s="34">
        <v>567</v>
      </c>
      <c r="F17102" s="34">
        <v>478</v>
      </c>
      <c r="G17102" s="34">
        <v>492</v>
      </c>
      <c r="H17102" s="34">
        <v>495</v>
      </c>
      <c r="I17102" s="34">
        <v>491</v>
      </c>
      <c r="J17102" s="34">
        <v>449</v>
      </c>
      <c r="K17102" s="34">
        <v>412</v>
      </c>
      <c r="L17102" s="34">
        <v>429</v>
      </c>
      <c r="M17102" s="34">
        <v>421</v>
      </c>
    </row>
    <row r="17103" spans="1:13" x14ac:dyDescent="0.2">
      <c r="A17103" s="34" t="s">
        <v>117997</v>
      </c>
      <c r="B17103" s="34">
        <v>1356</v>
      </c>
      <c r="C17103" s="34">
        <v>1282</v>
      </c>
      <c r="D17103" s="34">
        <v>1396</v>
      </c>
      <c r="E17103" s="34">
        <v>1381</v>
      </c>
      <c r="F17103" s="34">
        <v>1276</v>
      </c>
      <c r="G17103" s="34">
        <v>1190</v>
      </c>
      <c r="H17103" s="34">
        <v>1450</v>
      </c>
      <c r="I17103" s="34">
        <v>1249</v>
      </c>
      <c r="J17103" s="34">
        <v>1272</v>
      </c>
      <c r="K17103" s="34">
        <v>1064</v>
      </c>
      <c r="L17103" s="34">
        <v>1299</v>
      </c>
      <c r="M17103" s="34">
        <v>1037</v>
      </c>
    </row>
    <row r="17104" spans="1:13" x14ac:dyDescent="0.2">
      <c r="A17104" s="34" t="s">
        <v>117998</v>
      </c>
      <c r="B17104" s="34">
        <v>488</v>
      </c>
      <c r="C17104" s="34">
        <v>485</v>
      </c>
      <c r="D17104" s="34">
        <v>549</v>
      </c>
      <c r="E17104" s="34">
        <v>523</v>
      </c>
      <c r="F17104" s="34">
        <v>381</v>
      </c>
      <c r="G17104" s="34">
        <v>465</v>
      </c>
      <c r="H17104" s="34">
        <v>463</v>
      </c>
      <c r="I17104" s="34">
        <v>503</v>
      </c>
      <c r="J17104" s="34">
        <v>424</v>
      </c>
      <c r="K17104" s="34">
        <v>475</v>
      </c>
      <c r="L17104" s="34">
        <v>444</v>
      </c>
      <c r="M17104" s="34">
        <v>355</v>
      </c>
    </row>
    <row r="17105" spans="1:13" x14ac:dyDescent="0.2">
      <c r="A17105" s="34" t="s">
        <v>117999</v>
      </c>
      <c r="B17105" s="34">
        <v>742</v>
      </c>
      <c r="C17105" s="34">
        <v>874</v>
      </c>
      <c r="D17105" s="34">
        <v>833</v>
      </c>
      <c r="E17105" s="34">
        <v>766</v>
      </c>
      <c r="F17105" s="34">
        <v>692</v>
      </c>
      <c r="G17105" s="34">
        <v>712</v>
      </c>
      <c r="H17105" s="34">
        <v>832</v>
      </c>
      <c r="I17105" s="34">
        <v>731</v>
      </c>
      <c r="J17105" s="34">
        <v>807</v>
      </c>
      <c r="K17105" s="34">
        <v>613</v>
      </c>
      <c r="L17105" s="34">
        <v>806</v>
      </c>
      <c r="M17105" s="34">
        <v>565</v>
      </c>
    </row>
    <row r="17106" spans="1:13" x14ac:dyDescent="0.2">
      <c r="A17106" s="34" t="s">
        <v>118000</v>
      </c>
      <c r="B17106" s="34">
        <v>528</v>
      </c>
      <c r="C17106" s="34">
        <v>563</v>
      </c>
      <c r="D17106" s="34">
        <v>602</v>
      </c>
      <c r="E17106" s="34">
        <v>653</v>
      </c>
      <c r="F17106" s="34">
        <v>554</v>
      </c>
      <c r="G17106" s="34">
        <v>554</v>
      </c>
      <c r="H17106" s="34">
        <v>617</v>
      </c>
      <c r="I17106" s="34">
        <v>610</v>
      </c>
      <c r="J17106" s="34">
        <v>570</v>
      </c>
      <c r="K17106" s="34">
        <v>442</v>
      </c>
      <c r="L17106" s="34">
        <v>586</v>
      </c>
      <c r="M17106" s="34">
        <v>458</v>
      </c>
    </row>
    <row r="17107" spans="1:13" x14ac:dyDescent="0.2">
      <c r="A17107" s="34" t="s">
        <v>118001</v>
      </c>
      <c r="B17107" s="34">
        <v>400</v>
      </c>
      <c r="C17107" s="34">
        <v>302</v>
      </c>
      <c r="D17107" s="34">
        <v>428</v>
      </c>
      <c r="E17107" s="34">
        <v>375</v>
      </c>
      <c r="F17107" s="34">
        <v>366</v>
      </c>
      <c r="G17107" s="34">
        <v>274</v>
      </c>
      <c r="H17107" s="34">
        <v>396</v>
      </c>
      <c r="I17107" s="34">
        <v>309</v>
      </c>
      <c r="J17107" s="34">
        <v>409</v>
      </c>
      <c r="K17107" s="34">
        <v>277</v>
      </c>
      <c r="L17107" s="34">
        <v>360</v>
      </c>
      <c r="M17107" s="34">
        <v>235</v>
      </c>
    </row>
    <row r="17108" spans="1:13" x14ac:dyDescent="0.2">
      <c r="A17108" s="34" t="s">
        <v>118002</v>
      </c>
      <c r="B17108" s="34">
        <v>229</v>
      </c>
      <c r="C17108" s="34">
        <v>235</v>
      </c>
      <c r="D17108" s="34">
        <v>252</v>
      </c>
      <c r="E17108" s="34">
        <v>272</v>
      </c>
      <c r="F17108" s="34">
        <v>248</v>
      </c>
      <c r="G17108" s="34">
        <v>225</v>
      </c>
      <c r="H17108" s="34">
        <v>259</v>
      </c>
      <c r="I17108" s="34">
        <v>231</v>
      </c>
      <c r="J17108" s="34">
        <v>287</v>
      </c>
      <c r="K17108" s="34">
        <v>200</v>
      </c>
      <c r="L17108" s="34">
        <v>200</v>
      </c>
      <c r="M17108" s="34">
        <v>187</v>
      </c>
    </row>
    <row r="17109" spans="1:13" x14ac:dyDescent="0.2">
      <c r="A17109" s="34" t="s">
        <v>118003</v>
      </c>
      <c r="B17109" s="34">
        <v>370</v>
      </c>
      <c r="C17109" s="34">
        <v>422</v>
      </c>
      <c r="D17109" s="34">
        <v>391</v>
      </c>
      <c r="E17109" s="34">
        <v>497</v>
      </c>
      <c r="F17109" s="34">
        <v>315</v>
      </c>
      <c r="G17109" s="34">
        <v>391</v>
      </c>
      <c r="H17109" s="34">
        <v>309</v>
      </c>
      <c r="I17109" s="34">
        <v>429</v>
      </c>
      <c r="J17109" s="34">
        <v>380</v>
      </c>
      <c r="K17109" s="34">
        <v>304</v>
      </c>
      <c r="L17109" s="34">
        <v>358</v>
      </c>
      <c r="M17109" s="34">
        <v>297</v>
      </c>
    </row>
    <row r="17110" spans="1:13" x14ac:dyDescent="0.2">
      <c r="A17110" s="34" t="s">
        <v>118004</v>
      </c>
      <c r="B17110" s="34">
        <v>129</v>
      </c>
      <c r="C17110" s="34">
        <v>169</v>
      </c>
      <c r="D17110" s="34">
        <v>119</v>
      </c>
      <c r="E17110" s="34">
        <v>160</v>
      </c>
      <c r="F17110" s="34">
        <v>119</v>
      </c>
      <c r="G17110" s="34">
        <v>169</v>
      </c>
      <c r="H17110" s="34">
        <v>134</v>
      </c>
      <c r="I17110" s="34">
        <v>154</v>
      </c>
      <c r="J17110" s="34">
        <v>128</v>
      </c>
      <c r="K17110" s="34">
        <v>90</v>
      </c>
      <c r="L17110" s="34">
        <v>130</v>
      </c>
      <c r="M17110" s="34">
        <v>114</v>
      </c>
    </row>
    <row r="17111" spans="1:13" x14ac:dyDescent="0.2">
      <c r="A17111" s="34" t="s">
        <v>118005</v>
      </c>
      <c r="B17111" s="34">
        <v>212</v>
      </c>
      <c r="C17111" s="34">
        <v>255</v>
      </c>
      <c r="D17111" s="34">
        <v>191</v>
      </c>
      <c r="E17111" s="34">
        <v>231</v>
      </c>
      <c r="F17111" s="34">
        <v>182</v>
      </c>
      <c r="G17111" s="34">
        <v>199</v>
      </c>
      <c r="H17111" s="34">
        <v>253</v>
      </c>
      <c r="I17111" s="34">
        <v>246</v>
      </c>
      <c r="J17111" s="34">
        <v>257</v>
      </c>
      <c r="K17111" s="34">
        <v>189</v>
      </c>
      <c r="L17111" s="34">
        <v>196</v>
      </c>
      <c r="M17111" s="34">
        <v>183</v>
      </c>
    </row>
    <row r="17112" spans="1:13" x14ac:dyDescent="0.2">
      <c r="A17112" s="34" t="s">
        <v>118006</v>
      </c>
      <c r="B17112" s="34">
        <v>151</v>
      </c>
      <c r="C17112" s="34">
        <v>167</v>
      </c>
      <c r="D17112" s="34">
        <v>182</v>
      </c>
      <c r="E17112" s="34">
        <v>172</v>
      </c>
      <c r="F17112" s="34">
        <v>149</v>
      </c>
      <c r="G17112" s="34">
        <v>187</v>
      </c>
      <c r="H17112" s="34">
        <v>147</v>
      </c>
      <c r="I17112" s="34">
        <v>170</v>
      </c>
      <c r="J17112" s="34">
        <v>179</v>
      </c>
      <c r="K17112" s="34">
        <v>117</v>
      </c>
      <c r="L17112" s="34">
        <v>179</v>
      </c>
      <c r="M17112" s="34">
        <v>163</v>
      </c>
    </row>
    <row r="17113" spans="1:13" x14ac:dyDescent="0.2">
      <c r="A17113" s="34" t="s">
        <v>118007</v>
      </c>
      <c r="B17113" s="34">
        <v>339</v>
      </c>
      <c r="C17113" s="34">
        <v>403</v>
      </c>
      <c r="D17113" s="34">
        <v>333</v>
      </c>
      <c r="E17113" s="34">
        <v>379</v>
      </c>
      <c r="F17113" s="34">
        <v>334</v>
      </c>
      <c r="G17113" s="34">
        <v>282</v>
      </c>
      <c r="H17113" s="34">
        <v>356</v>
      </c>
      <c r="I17113" s="34">
        <v>371</v>
      </c>
      <c r="J17113" s="34">
        <v>391</v>
      </c>
      <c r="K17113" s="34">
        <v>254</v>
      </c>
      <c r="L17113" s="34">
        <v>388</v>
      </c>
      <c r="M17113" s="34">
        <v>228</v>
      </c>
    </row>
    <row r="17114" spans="1:13" x14ac:dyDescent="0.2">
      <c r="A17114" s="34" t="s">
        <v>118008</v>
      </c>
      <c r="B17114" s="34">
        <v>261</v>
      </c>
      <c r="C17114" s="34">
        <v>232</v>
      </c>
      <c r="D17114" s="34">
        <v>279</v>
      </c>
      <c r="E17114" s="34">
        <v>244</v>
      </c>
      <c r="F17114" s="34">
        <v>180</v>
      </c>
      <c r="G17114" s="34">
        <v>217</v>
      </c>
      <c r="H17114" s="34">
        <v>244</v>
      </c>
      <c r="I17114" s="34">
        <v>222</v>
      </c>
      <c r="J17114" s="34">
        <v>297</v>
      </c>
      <c r="K17114" s="34">
        <v>168</v>
      </c>
      <c r="L17114" s="34">
        <v>272</v>
      </c>
      <c r="M17114" s="34">
        <v>194</v>
      </c>
    </row>
    <row r="17115" spans="1:13" x14ac:dyDescent="0.2">
      <c r="A17115" s="34" t="s">
        <v>118009</v>
      </c>
      <c r="B17115" s="34">
        <v>195</v>
      </c>
      <c r="C17115" s="34">
        <v>211</v>
      </c>
      <c r="D17115" s="34">
        <v>164</v>
      </c>
      <c r="E17115" s="34">
        <v>234</v>
      </c>
      <c r="F17115" s="34">
        <v>122</v>
      </c>
      <c r="G17115" s="34">
        <v>185</v>
      </c>
      <c r="H17115" s="34">
        <v>151</v>
      </c>
      <c r="I17115" s="34">
        <v>194</v>
      </c>
      <c r="J17115" s="34">
        <v>197</v>
      </c>
      <c r="K17115" s="34">
        <v>187</v>
      </c>
      <c r="L17115" s="34">
        <v>201</v>
      </c>
      <c r="M17115" s="34">
        <v>134</v>
      </c>
    </row>
    <row r="17116" spans="1:13" x14ac:dyDescent="0.2">
      <c r="A17116" s="34" t="s">
        <v>118010</v>
      </c>
      <c r="B17116" s="34">
        <v>292</v>
      </c>
      <c r="C17116" s="34">
        <v>410</v>
      </c>
      <c r="D17116" s="34">
        <v>438</v>
      </c>
      <c r="E17116" s="34">
        <v>459</v>
      </c>
      <c r="F17116" s="34">
        <v>431</v>
      </c>
      <c r="G17116" s="34">
        <v>367</v>
      </c>
      <c r="H17116" s="34">
        <v>436</v>
      </c>
      <c r="I17116" s="34">
        <v>435</v>
      </c>
      <c r="J17116" s="34">
        <v>434</v>
      </c>
      <c r="K17116" s="34">
        <v>334</v>
      </c>
      <c r="L17116" s="34">
        <v>454</v>
      </c>
      <c r="M17116" s="34">
        <v>314</v>
      </c>
    </row>
    <row r="17117" spans="1:13" x14ac:dyDescent="0.2">
      <c r="A17117" s="34" t="s">
        <v>118011</v>
      </c>
      <c r="B17117" s="34">
        <v>371</v>
      </c>
      <c r="C17117" s="34">
        <v>440</v>
      </c>
      <c r="D17117" s="34">
        <v>473</v>
      </c>
      <c r="E17117" s="34">
        <v>434</v>
      </c>
      <c r="F17117" s="34">
        <v>443</v>
      </c>
      <c r="G17117" s="34">
        <v>333</v>
      </c>
      <c r="H17117" s="34">
        <v>510</v>
      </c>
      <c r="I17117" s="34">
        <v>418</v>
      </c>
      <c r="J17117" s="34">
        <v>478</v>
      </c>
      <c r="K17117" s="34">
        <v>325</v>
      </c>
      <c r="L17117" s="34">
        <v>430</v>
      </c>
      <c r="M17117" s="34">
        <v>289</v>
      </c>
    </row>
    <row r="17118" spans="1:13" x14ac:dyDescent="0.2">
      <c r="A17118" s="34" t="s">
        <v>118012</v>
      </c>
      <c r="B17118" s="34">
        <v>179</v>
      </c>
      <c r="C17118" s="34">
        <v>192</v>
      </c>
      <c r="D17118" s="34">
        <v>158</v>
      </c>
      <c r="E17118" s="34">
        <v>139</v>
      </c>
      <c r="F17118" s="34">
        <v>143</v>
      </c>
      <c r="G17118" s="34">
        <v>139</v>
      </c>
      <c r="H17118" s="34">
        <v>181</v>
      </c>
      <c r="I17118" s="34">
        <v>162</v>
      </c>
      <c r="J17118" s="34">
        <v>193</v>
      </c>
      <c r="K17118" s="34">
        <v>126</v>
      </c>
      <c r="L17118" s="34">
        <v>172</v>
      </c>
      <c r="M17118" s="34">
        <v>92</v>
      </c>
    </row>
    <row r="17119" spans="1:13" x14ac:dyDescent="0.2">
      <c r="A17119" s="34" t="s">
        <v>118013</v>
      </c>
      <c r="B17119" s="34">
        <v>228</v>
      </c>
      <c r="C17119" s="34">
        <v>168</v>
      </c>
      <c r="D17119" s="34">
        <v>205</v>
      </c>
      <c r="E17119" s="34">
        <v>227</v>
      </c>
      <c r="F17119" s="34">
        <v>161</v>
      </c>
      <c r="G17119" s="34">
        <v>188</v>
      </c>
      <c r="H17119" s="34">
        <v>183</v>
      </c>
      <c r="I17119" s="34">
        <v>182</v>
      </c>
      <c r="J17119" s="34">
        <v>203</v>
      </c>
      <c r="K17119" s="34">
        <v>181</v>
      </c>
      <c r="L17119" s="34">
        <v>200</v>
      </c>
      <c r="M17119" s="34">
        <v>173</v>
      </c>
    </row>
    <row r="17120" spans="1:13" x14ac:dyDescent="0.2">
      <c r="A17120" s="34" t="s">
        <v>118014</v>
      </c>
      <c r="B17120" s="34">
        <v>274</v>
      </c>
      <c r="C17120" s="34">
        <v>268</v>
      </c>
      <c r="D17120" s="34">
        <v>277</v>
      </c>
      <c r="E17120" s="34">
        <v>298</v>
      </c>
      <c r="F17120" s="34">
        <v>308</v>
      </c>
      <c r="G17120" s="34">
        <v>263</v>
      </c>
      <c r="H17120" s="34">
        <v>335</v>
      </c>
      <c r="I17120" s="34">
        <v>296</v>
      </c>
      <c r="J17120" s="34">
        <v>274</v>
      </c>
      <c r="K17120" s="34">
        <v>267</v>
      </c>
      <c r="L17120" s="34">
        <v>340</v>
      </c>
      <c r="M17120" s="34">
        <v>221</v>
      </c>
    </row>
    <row r="17121" spans="1:13" x14ac:dyDescent="0.2">
      <c r="A17121" s="34" t="s">
        <v>118015</v>
      </c>
      <c r="B17121" s="34">
        <v>476</v>
      </c>
      <c r="C17121" s="34">
        <v>404</v>
      </c>
      <c r="D17121" s="34">
        <v>509</v>
      </c>
      <c r="E17121" s="34">
        <v>487</v>
      </c>
      <c r="F17121" s="34">
        <v>501</v>
      </c>
      <c r="G17121" s="34">
        <v>435</v>
      </c>
      <c r="H17121" s="34">
        <v>540</v>
      </c>
      <c r="I17121" s="34">
        <v>511</v>
      </c>
      <c r="J17121" s="34">
        <v>576</v>
      </c>
      <c r="K17121" s="34">
        <v>393</v>
      </c>
      <c r="L17121" s="34">
        <v>452</v>
      </c>
      <c r="M17121" s="34">
        <v>342</v>
      </c>
    </row>
    <row r="17122" spans="1:13" x14ac:dyDescent="0.2">
      <c r="A17122" s="34" t="s">
        <v>118016</v>
      </c>
      <c r="B17122" s="34">
        <v>378</v>
      </c>
      <c r="C17122" s="34">
        <v>453</v>
      </c>
      <c r="D17122" s="34">
        <v>394</v>
      </c>
      <c r="E17122" s="34">
        <v>421</v>
      </c>
      <c r="F17122" s="34">
        <v>280</v>
      </c>
      <c r="G17122" s="34">
        <v>380</v>
      </c>
      <c r="H17122" s="34">
        <v>405</v>
      </c>
      <c r="I17122" s="34">
        <v>401</v>
      </c>
      <c r="J17122" s="34">
        <v>388</v>
      </c>
      <c r="K17122" s="34">
        <v>349</v>
      </c>
      <c r="L17122" s="34">
        <v>327</v>
      </c>
      <c r="M17122" s="34">
        <v>259</v>
      </c>
    </row>
    <row r="17123" spans="1:13" x14ac:dyDescent="0.2">
      <c r="A17123" s="34" t="s">
        <v>118017</v>
      </c>
      <c r="B17123" s="34">
        <v>936</v>
      </c>
      <c r="C17123" s="34">
        <v>926</v>
      </c>
      <c r="D17123" s="34">
        <v>848</v>
      </c>
      <c r="E17123" s="34">
        <v>938</v>
      </c>
      <c r="F17123" s="34">
        <v>864</v>
      </c>
      <c r="G17123" s="34">
        <v>872</v>
      </c>
      <c r="H17123" s="34">
        <v>1004</v>
      </c>
      <c r="I17123" s="34">
        <v>908</v>
      </c>
      <c r="J17123" s="34">
        <v>925</v>
      </c>
      <c r="K17123" s="34">
        <v>787</v>
      </c>
      <c r="L17123" s="34">
        <v>748</v>
      </c>
      <c r="M17123" s="34">
        <v>750</v>
      </c>
    </row>
    <row r="17124" spans="1:13" x14ac:dyDescent="0.2">
      <c r="A17124" s="34" t="s">
        <v>118018</v>
      </c>
      <c r="B17124" s="34">
        <v>1365</v>
      </c>
      <c r="C17124" s="34">
        <v>1372</v>
      </c>
      <c r="D17124" s="34">
        <v>1421</v>
      </c>
      <c r="E17124" s="34">
        <v>1374</v>
      </c>
      <c r="F17124" s="34">
        <v>1360</v>
      </c>
      <c r="G17124" s="34">
        <v>1273</v>
      </c>
      <c r="H17124" s="34">
        <v>1495</v>
      </c>
      <c r="I17124" s="34">
        <v>1349</v>
      </c>
      <c r="J17124" s="34">
        <v>1570</v>
      </c>
      <c r="K17124" s="34">
        <v>1065</v>
      </c>
      <c r="L17124" s="34">
        <v>1327</v>
      </c>
      <c r="M17124" s="34">
        <v>989</v>
      </c>
    </row>
    <row r="17125" spans="1:13" x14ac:dyDescent="0.2">
      <c r="A17125" s="34" t="s">
        <v>118019</v>
      </c>
      <c r="B17125" s="34">
        <v>618</v>
      </c>
      <c r="C17125" s="34">
        <v>687</v>
      </c>
      <c r="D17125" s="34">
        <v>708</v>
      </c>
      <c r="E17125" s="34">
        <v>691</v>
      </c>
      <c r="F17125" s="34">
        <v>595</v>
      </c>
      <c r="G17125" s="34">
        <v>684</v>
      </c>
      <c r="H17125" s="34">
        <v>800</v>
      </c>
      <c r="I17125" s="34">
        <v>632</v>
      </c>
      <c r="J17125" s="34">
        <v>563</v>
      </c>
      <c r="K17125" s="34">
        <v>612</v>
      </c>
      <c r="L17125" s="34">
        <v>649</v>
      </c>
      <c r="M17125" s="34">
        <v>513</v>
      </c>
    </row>
    <row r="17126" spans="1:13" x14ac:dyDescent="0.2">
      <c r="A17126" s="34" t="s">
        <v>118020</v>
      </c>
      <c r="B17126" s="34">
        <v>416</v>
      </c>
      <c r="C17126" s="34">
        <v>440</v>
      </c>
      <c r="D17126" s="34">
        <v>470</v>
      </c>
      <c r="E17126" s="34">
        <v>500</v>
      </c>
      <c r="F17126" s="34">
        <v>380</v>
      </c>
      <c r="G17126" s="34">
        <v>419</v>
      </c>
      <c r="H17126" s="34">
        <v>451</v>
      </c>
      <c r="I17126" s="34">
        <v>437</v>
      </c>
      <c r="J17126" s="34">
        <v>550</v>
      </c>
      <c r="K17126" s="34">
        <v>398</v>
      </c>
      <c r="L17126" s="34">
        <v>442</v>
      </c>
      <c r="M17126" s="34">
        <v>346</v>
      </c>
    </row>
    <row r="17127" spans="1:13" x14ac:dyDescent="0.2">
      <c r="A17127" s="34" t="s">
        <v>118021</v>
      </c>
      <c r="B17127" s="34">
        <v>516</v>
      </c>
      <c r="C17127" s="34">
        <v>655</v>
      </c>
      <c r="D17127" s="34">
        <v>615</v>
      </c>
      <c r="E17127" s="34">
        <v>608</v>
      </c>
      <c r="F17127" s="34">
        <v>526</v>
      </c>
      <c r="G17127" s="34">
        <v>518</v>
      </c>
      <c r="H17127" s="34">
        <v>630</v>
      </c>
      <c r="I17127" s="34">
        <v>544</v>
      </c>
      <c r="J17127" s="34">
        <v>616</v>
      </c>
      <c r="K17127" s="34">
        <v>440</v>
      </c>
      <c r="L17127" s="34">
        <v>546</v>
      </c>
      <c r="M17127" s="34">
        <v>507</v>
      </c>
    </row>
    <row r="17128" spans="1:13" x14ac:dyDescent="0.2">
      <c r="A17128" s="34" t="s">
        <v>118022</v>
      </c>
      <c r="B17128" s="34">
        <v>245</v>
      </c>
      <c r="C17128" s="34">
        <v>391</v>
      </c>
      <c r="D17128" s="34">
        <v>371</v>
      </c>
      <c r="E17128" s="34">
        <v>405</v>
      </c>
      <c r="F17128" s="34">
        <v>337</v>
      </c>
      <c r="G17128" s="34">
        <v>367</v>
      </c>
      <c r="H17128" s="34">
        <v>265</v>
      </c>
      <c r="I17128" s="34">
        <v>392</v>
      </c>
      <c r="J17128" s="34">
        <v>279</v>
      </c>
      <c r="K17128" s="34">
        <v>310</v>
      </c>
      <c r="L17128" s="34">
        <v>304</v>
      </c>
      <c r="M17128" s="34">
        <v>274</v>
      </c>
    </row>
    <row r="17129" spans="1:13" x14ac:dyDescent="0.2">
      <c r="A17129" s="34" t="s">
        <v>118023</v>
      </c>
      <c r="B17129" s="34">
        <v>477</v>
      </c>
      <c r="C17129" s="34">
        <v>399</v>
      </c>
      <c r="D17129" s="34">
        <v>454</v>
      </c>
      <c r="E17129" s="34">
        <v>458</v>
      </c>
      <c r="F17129" s="34">
        <v>482</v>
      </c>
      <c r="G17129" s="34">
        <v>418</v>
      </c>
      <c r="H17129" s="34">
        <v>574</v>
      </c>
      <c r="I17129" s="34">
        <v>422</v>
      </c>
      <c r="J17129" s="34">
        <v>510</v>
      </c>
      <c r="K17129" s="34">
        <v>385</v>
      </c>
      <c r="L17129" s="34">
        <v>467</v>
      </c>
      <c r="M17129" s="34">
        <v>355</v>
      </c>
    </row>
    <row r="17130" spans="1:13" x14ac:dyDescent="0.2">
      <c r="A17130" s="34" t="s">
        <v>118024</v>
      </c>
      <c r="B17130" s="34">
        <v>243</v>
      </c>
      <c r="C17130" s="34">
        <v>198</v>
      </c>
      <c r="D17130" s="34">
        <v>240</v>
      </c>
      <c r="E17130" s="34">
        <v>216</v>
      </c>
      <c r="F17130" s="34">
        <v>286</v>
      </c>
      <c r="G17130" s="34">
        <v>206</v>
      </c>
      <c r="H17130" s="34">
        <v>239</v>
      </c>
      <c r="I17130" s="34">
        <v>226</v>
      </c>
      <c r="J17130" s="34">
        <v>248</v>
      </c>
      <c r="K17130" s="34">
        <v>174</v>
      </c>
      <c r="L17130" s="34">
        <v>183</v>
      </c>
      <c r="M17130" s="34">
        <v>140</v>
      </c>
    </row>
    <row r="17131" spans="1:13" x14ac:dyDescent="0.2">
      <c r="A17131" s="34" t="s">
        <v>118025</v>
      </c>
      <c r="B17131" s="34">
        <v>260</v>
      </c>
      <c r="C17131" s="34">
        <v>219</v>
      </c>
      <c r="D17131" s="34">
        <v>238</v>
      </c>
      <c r="E17131" s="34">
        <v>227</v>
      </c>
      <c r="F17131" s="34">
        <v>223</v>
      </c>
      <c r="G17131" s="34">
        <v>171</v>
      </c>
      <c r="H17131" s="34">
        <v>247</v>
      </c>
      <c r="I17131" s="34">
        <v>217</v>
      </c>
      <c r="J17131" s="34">
        <v>273</v>
      </c>
      <c r="K17131" s="34">
        <v>155</v>
      </c>
      <c r="L17131" s="34">
        <v>262</v>
      </c>
      <c r="M17131" s="34">
        <v>164</v>
      </c>
    </row>
    <row r="17132" spans="1:13" x14ac:dyDescent="0.2">
      <c r="A17132" s="34" t="s">
        <v>118026</v>
      </c>
      <c r="B17132" s="34">
        <v>404</v>
      </c>
      <c r="C17132" s="34">
        <v>378</v>
      </c>
      <c r="D17132" s="34">
        <v>384</v>
      </c>
      <c r="E17132" s="34">
        <v>352</v>
      </c>
      <c r="F17132" s="34">
        <v>385</v>
      </c>
      <c r="G17132" s="34">
        <v>322</v>
      </c>
      <c r="H17132" s="34">
        <v>412</v>
      </c>
      <c r="I17132" s="34">
        <v>375</v>
      </c>
      <c r="J17132" s="34">
        <v>376</v>
      </c>
      <c r="K17132" s="34">
        <v>309</v>
      </c>
      <c r="L17132" s="34">
        <v>413</v>
      </c>
      <c r="M17132" s="34">
        <v>309</v>
      </c>
    </row>
    <row r="17133" spans="1:13" x14ac:dyDescent="0.2">
      <c r="A17133" s="34" t="s">
        <v>118027</v>
      </c>
      <c r="B17133" s="34">
        <v>230</v>
      </c>
      <c r="C17133" s="34">
        <v>285</v>
      </c>
      <c r="D17133" s="34">
        <v>275</v>
      </c>
      <c r="E17133" s="34">
        <v>301</v>
      </c>
      <c r="F17133" s="34">
        <v>264</v>
      </c>
      <c r="G17133" s="34">
        <v>272</v>
      </c>
      <c r="H17133" s="34">
        <v>289</v>
      </c>
      <c r="I17133" s="34">
        <v>279</v>
      </c>
      <c r="J17133" s="34">
        <v>300</v>
      </c>
      <c r="K17133" s="34">
        <v>203</v>
      </c>
      <c r="L17133" s="34">
        <v>234</v>
      </c>
      <c r="M17133" s="34">
        <v>210</v>
      </c>
    </row>
    <row r="17134" spans="1:13" x14ac:dyDescent="0.2">
      <c r="A17134" s="34" t="s">
        <v>118028</v>
      </c>
      <c r="B17134" s="34">
        <v>215</v>
      </c>
      <c r="C17134" s="34">
        <v>325</v>
      </c>
      <c r="D17134" s="34">
        <v>295</v>
      </c>
      <c r="E17134" s="34">
        <v>330</v>
      </c>
      <c r="F17134" s="34">
        <v>277</v>
      </c>
      <c r="G17134" s="34">
        <v>297</v>
      </c>
      <c r="H17134" s="34">
        <v>286</v>
      </c>
      <c r="I17134" s="34">
        <v>319</v>
      </c>
      <c r="J17134" s="34">
        <v>257</v>
      </c>
      <c r="K17134" s="34">
        <v>195</v>
      </c>
      <c r="L17134" s="34">
        <v>326</v>
      </c>
      <c r="M17134" s="34">
        <v>256</v>
      </c>
    </row>
    <row r="17135" spans="1:13" x14ac:dyDescent="0.2">
      <c r="A17135" s="34" t="s">
        <v>118029</v>
      </c>
      <c r="B17135" s="34">
        <v>808</v>
      </c>
      <c r="C17135" s="34">
        <v>772</v>
      </c>
      <c r="D17135" s="34">
        <v>787</v>
      </c>
      <c r="E17135" s="34">
        <v>814</v>
      </c>
      <c r="F17135" s="34">
        <v>715</v>
      </c>
      <c r="G17135" s="34">
        <v>775</v>
      </c>
      <c r="H17135" s="34">
        <v>817</v>
      </c>
      <c r="I17135" s="34">
        <v>790</v>
      </c>
      <c r="J17135" s="34">
        <v>761</v>
      </c>
      <c r="K17135" s="34">
        <v>648</v>
      </c>
      <c r="L17135" s="34">
        <v>784</v>
      </c>
      <c r="M17135" s="34">
        <v>595</v>
      </c>
    </row>
    <row r="17136" spans="1:13" x14ac:dyDescent="0.2">
      <c r="A17136" s="34" t="s">
        <v>118030</v>
      </c>
      <c r="B17136" s="34">
        <v>210</v>
      </c>
      <c r="C17136" s="34">
        <v>199</v>
      </c>
      <c r="D17136" s="34">
        <v>236</v>
      </c>
      <c r="E17136" s="34">
        <v>219</v>
      </c>
      <c r="F17136" s="34">
        <v>172</v>
      </c>
      <c r="G17136" s="34">
        <v>192</v>
      </c>
      <c r="H17136" s="34">
        <v>240</v>
      </c>
      <c r="I17136" s="34">
        <v>195</v>
      </c>
      <c r="J17136" s="34">
        <v>230</v>
      </c>
      <c r="K17136" s="34">
        <v>173</v>
      </c>
      <c r="L17136" s="34">
        <v>212</v>
      </c>
      <c r="M17136" s="34">
        <v>139</v>
      </c>
    </row>
    <row r="17137" spans="1:13" x14ac:dyDescent="0.2">
      <c r="A17137" s="34" t="s">
        <v>118031</v>
      </c>
      <c r="B17137" s="34">
        <v>661</v>
      </c>
      <c r="C17137" s="34">
        <v>547</v>
      </c>
      <c r="D17137" s="34">
        <v>734</v>
      </c>
      <c r="E17137" s="34">
        <v>661</v>
      </c>
      <c r="F17137" s="34">
        <v>550</v>
      </c>
      <c r="G17137" s="34">
        <v>569</v>
      </c>
      <c r="H17137" s="34">
        <v>719</v>
      </c>
      <c r="I17137" s="34">
        <v>634</v>
      </c>
      <c r="J17137" s="34">
        <v>674</v>
      </c>
      <c r="K17137" s="34">
        <v>552</v>
      </c>
      <c r="L17137" s="34">
        <v>590</v>
      </c>
      <c r="M17137" s="34">
        <v>458</v>
      </c>
    </row>
    <row r="17138" spans="1:13" x14ac:dyDescent="0.2">
      <c r="A17138" s="34" t="s">
        <v>118032</v>
      </c>
      <c r="B17138" s="34">
        <v>177</v>
      </c>
      <c r="C17138" s="34">
        <v>212</v>
      </c>
      <c r="D17138" s="34">
        <v>152</v>
      </c>
      <c r="E17138" s="34">
        <v>226</v>
      </c>
      <c r="F17138" s="34">
        <v>141</v>
      </c>
      <c r="G17138" s="34">
        <v>176</v>
      </c>
      <c r="H17138" s="34">
        <v>134</v>
      </c>
      <c r="I17138" s="34">
        <v>200</v>
      </c>
      <c r="J17138" s="34">
        <v>174</v>
      </c>
      <c r="K17138" s="34">
        <v>152</v>
      </c>
      <c r="L17138" s="34">
        <v>149</v>
      </c>
      <c r="M17138" s="34">
        <v>174</v>
      </c>
    </row>
    <row r="17139" spans="1:13" x14ac:dyDescent="0.2">
      <c r="A17139" s="34" t="s">
        <v>118033</v>
      </c>
      <c r="B17139" s="34">
        <v>717</v>
      </c>
      <c r="C17139" s="34">
        <v>687</v>
      </c>
      <c r="D17139" s="34">
        <v>767</v>
      </c>
      <c r="E17139" s="34">
        <v>760</v>
      </c>
      <c r="F17139" s="34">
        <v>710</v>
      </c>
      <c r="G17139" s="34">
        <v>711</v>
      </c>
      <c r="H17139" s="34">
        <v>833</v>
      </c>
      <c r="I17139" s="34">
        <v>755</v>
      </c>
      <c r="J17139" s="34">
        <v>793</v>
      </c>
      <c r="K17139" s="34">
        <v>621</v>
      </c>
      <c r="L17139" s="34">
        <v>729</v>
      </c>
      <c r="M17139" s="34">
        <v>562</v>
      </c>
    </row>
    <row r="17140" spans="1:13" x14ac:dyDescent="0.2">
      <c r="A17140" s="34" t="s">
        <v>118034</v>
      </c>
      <c r="B17140" s="34">
        <v>426</v>
      </c>
      <c r="C17140" s="34">
        <v>540</v>
      </c>
      <c r="D17140" s="34">
        <v>453</v>
      </c>
      <c r="E17140" s="34">
        <v>582</v>
      </c>
      <c r="F17140" s="34">
        <v>341</v>
      </c>
      <c r="G17140" s="34">
        <v>545</v>
      </c>
      <c r="H17140" s="34">
        <v>527</v>
      </c>
      <c r="I17140" s="34">
        <v>579</v>
      </c>
      <c r="J17140" s="34">
        <v>388</v>
      </c>
      <c r="K17140" s="34">
        <v>473</v>
      </c>
      <c r="L17140" s="34">
        <v>388</v>
      </c>
      <c r="M17140" s="34">
        <v>431</v>
      </c>
    </row>
    <row r="17141" spans="1:13" x14ac:dyDescent="0.2">
      <c r="A17141" s="34" t="s">
        <v>118035</v>
      </c>
      <c r="B17141" s="34">
        <v>684</v>
      </c>
      <c r="C17141" s="34">
        <v>702</v>
      </c>
      <c r="D17141" s="34">
        <v>629</v>
      </c>
      <c r="E17141" s="34">
        <v>693</v>
      </c>
      <c r="F17141" s="34">
        <v>683</v>
      </c>
      <c r="G17141" s="34">
        <v>612</v>
      </c>
      <c r="H17141" s="34">
        <v>741</v>
      </c>
      <c r="I17141" s="34">
        <v>684</v>
      </c>
      <c r="J17141" s="34">
        <v>725</v>
      </c>
      <c r="K17141" s="34">
        <v>585</v>
      </c>
      <c r="L17141" s="34">
        <v>626</v>
      </c>
      <c r="M17141" s="34">
        <v>529</v>
      </c>
    </row>
    <row r="17142" spans="1:13" x14ac:dyDescent="0.2">
      <c r="A17142" s="34" t="s">
        <v>118036</v>
      </c>
      <c r="B17142" s="34">
        <v>557</v>
      </c>
      <c r="C17142" s="34">
        <v>536</v>
      </c>
      <c r="D17142" s="34">
        <v>639</v>
      </c>
      <c r="E17142" s="34">
        <v>512</v>
      </c>
      <c r="F17142" s="34">
        <v>529</v>
      </c>
      <c r="G17142" s="34">
        <v>516</v>
      </c>
      <c r="H17142" s="34">
        <v>637</v>
      </c>
      <c r="I17142" s="34">
        <v>524</v>
      </c>
      <c r="J17142" s="34">
        <v>633</v>
      </c>
      <c r="K17142" s="34">
        <v>452</v>
      </c>
      <c r="L17142" s="34">
        <v>572</v>
      </c>
      <c r="M17142" s="34">
        <v>471</v>
      </c>
    </row>
    <row r="17143" spans="1:13" x14ac:dyDescent="0.2">
      <c r="A17143" s="34" t="s">
        <v>118037</v>
      </c>
      <c r="B17143" s="34">
        <v>906</v>
      </c>
      <c r="C17143" s="34">
        <v>964</v>
      </c>
      <c r="D17143" s="34">
        <v>1028</v>
      </c>
      <c r="E17143" s="34">
        <v>1102</v>
      </c>
      <c r="F17143" s="34">
        <v>865</v>
      </c>
      <c r="G17143" s="34">
        <v>922</v>
      </c>
      <c r="H17143" s="34">
        <v>1165</v>
      </c>
      <c r="I17143" s="34">
        <v>1050</v>
      </c>
      <c r="J17143" s="34">
        <v>1014</v>
      </c>
      <c r="K17143" s="34">
        <v>818</v>
      </c>
      <c r="L17143" s="34">
        <v>858</v>
      </c>
      <c r="M17143" s="34">
        <v>755</v>
      </c>
    </row>
    <row r="17144" spans="1:13" x14ac:dyDescent="0.2">
      <c r="A17144" s="34" t="s">
        <v>118038</v>
      </c>
      <c r="B17144" s="34">
        <v>417</v>
      </c>
      <c r="C17144" s="34">
        <v>461</v>
      </c>
      <c r="D17144" s="34">
        <v>516</v>
      </c>
      <c r="E17144" s="34">
        <v>557</v>
      </c>
      <c r="F17144" s="34">
        <v>397</v>
      </c>
      <c r="G17144" s="34">
        <v>513</v>
      </c>
      <c r="H17144" s="34">
        <v>480</v>
      </c>
      <c r="I17144" s="34">
        <v>557</v>
      </c>
      <c r="J17144" s="34">
        <v>472</v>
      </c>
      <c r="K17144" s="34">
        <v>391</v>
      </c>
      <c r="L17144" s="34">
        <v>476</v>
      </c>
      <c r="M17144" s="34">
        <v>451</v>
      </c>
    </row>
    <row r="17145" spans="1:13" x14ac:dyDescent="0.2">
      <c r="A17145" s="34" t="s">
        <v>118039</v>
      </c>
      <c r="B17145" s="34">
        <v>595</v>
      </c>
      <c r="C17145" s="34">
        <v>1203</v>
      </c>
      <c r="D17145" s="34">
        <v>695</v>
      </c>
      <c r="E17145" s="34">
        <v>1184</v>
      </c>
      <c r="F17145" s="34">
        <v>553</v>
      </c>
      <c r="G17145" s="34">
        <v>1133</v>
      </c>
      <c r="H17145" s="34">
        <v>741</v>
      </c>
      <c r="I17145" s="34">
        <v>1122</v>
      </c>
      <c r="J17145" s="34">
        <v>623</v>
      </c>
      <c r="K17145" s="34">
        <v>996</v>
      </c>
      <c r="L17145" s="34">
        <v>681</v>
      </c>
      <c r="M17145" s="34">
        <v>884</v>
      </c>
    </row>
    <row r="17146" spans="1:13" x14ac:dyDescent="0.2">
      <c r="A17146" s="34" t="s">
        <v>118040</v>
      </c>
      <c r="B17146" s="34">
        <v>556</v>
      </c>
      <c r="C17146" s="34">
        <v>535</v>
      </c>
      <c r="D17146" s="34">
        <v>638</v>
      </c>
      <c r="E17146" s="34">
        <v>657</v>
      </c>
      <c r="F17146" s="34">
        <v>572</v>
      </c>
      <c r="G17146" s="34">
        <v>532</v>
      </c>
      <c r="H17146" s="34">
        <v>611</v>
      </c>
      <c r="I17146" s="34">
        <v>533</v>
      </c>
      <c r="J17146" s="34">
        <v>686</v>
      </c>
      <c r="K17146" s="34">
        <v>478</v>
      </c>
      <c r="L17146" s="34">
        <v>552</v>
      </c>
      <c r="M17146" s="34">
        <v>415</v>
      </c>
    </row>
    <row r="17147" spans="1:13" x14ac:dyDescent="0.2">
      <c r="A17147" s="34" t="s">
        <v>118041</v>
      </c>
      <c r="B17147" s="34">
        <v>527</v>
      </c>
      <c r="C17147" s="34">
        <v>578</v>
      </c>
      <c r="D17147" s="34">
        <v>743</v>
      </c>
      <c r="E17147" s="34">
        <v>678</v>
      </c>
      <c r="F17147" s="34">
        <v>610</v>
      </c>
      <c r="G17147" s="34">
        <v>561</v>
      </c>
      <c r="H17147" s="34">
        <v>873</v>
      </c>
      <c r="I17147" s="34">
        <v>718</v>
      </c>
      <c r="J17147" s="34">
        <v>740</v>
      </c>
      <c r="K17147" s="34">
        <v>549</v>
      </c>
      <c r="L17147" s="34">
        <v>749</v>
      </c>
      <c r="M17147" s="34">
        <v>487</v>
      </c>
    </row>
    <row r="17148" spans="1:13" x14ac:dyDescent="0.2">
      <c r="A17148" s="34" t="s">
        <v>118042</v>
      </c>
      <c r="B17148" s="34">
        <v>288</v>
      </c>
      <c r="C17148" s="34">
        <v>474</v>
      </c>
      <c r="D17148" s="34">
        <v>423</v>
      </c>
      <c r="E17148" s="34">
        <v>521</v>
      </c>
      <c r="F17148" s="34">
        <v>354</v>
      </c>
      <c r="G17148" s="34">
        <v>417</v>
      </c>
      <c r="H17148" s="34">
        <v>406</v>
      </c>
      <c r="I17148" s="34">
        <v>463</v>
      </c>
      <c r="J17148" s="34">
        <v>319</v>
      </c>
      <c r="K17148" s="34">
        <v>354</v>
      </c>
      <c r="L17148" s="34">
        <v>370</v>
      </c>
      <c r="M17148" s="34">
        <v>376</v>
      </c>
    </row>
    <row r="17149" spans="1:13" x14ac:dyDescent="0.2">
      <c r="A17149" s="34" t="s">
        <v>118043</v>
      </c>
      <c r="B17149" s="34">
        <v>545</v>
      </c>
      <c r="C17149" s="34">
        <v>487</v>
      </c>
      <c r="D17149" s="34">
        <v>550</v>
      </c>
      <c r="E17149" s="34">
        <v>532</v>
      </c>
      <c r="F17149" s="34">
        <v>523</v>
      </c>
      <c r="G17149" s="34">
        <v>461</v>
      </c>
      <c r="H17149" s="34">
        <v>580</v>
      </c>
      <c r="I17149" s="34">
        <v>537</v>
      </c>
      <c r="J17149" s="34">
        <v>534</v>
      </c>
      <c r="K17149" s="34">
        <v>390</v>
      </c>
      <c r="L17149" s="34">
        <v>575</v>
      </c>
      <c r="M17149" s="34">
        <v>425</v>
      </c>
    </row>
    <row r="17150" spans="1:13" x14ac:dyDescent="0.2">
      <c r="A17150" s="34" t="s">
        <v>118044</v>
      </c>
      <c r="B17150" s="34">
        <v>490</v>
      </c>
      <c r="C17150" s="34">
        <v>499</v>
      </c>
      <c r="D17150" s="34">
        <v>583</v>
      </c>
      <c r="E17150" s="34">
        <v>522</v>
      </c>
      <c r="F17150" s="34">
        <v>516</v>
      </c>
      <c r="G17150" s="34">
        <v>490</v>
      </c>
      <c r="H17150" s="34">
        <v>505</v>
      </c>
      <c r="I17150" s="34">
        <v>524</v>
      </c>
      <c r="J17150" s="34">
        <v>495</v>
      </c>
      <c r="K17150" s="34">
        <v>460</v>
      </c>
      <c r="L17150" s="34">
        <v>573</v>
      </c>
      <c r="M17150" s="34">
        <v>378</v>
      </c>
    </row>
    <row r="17151" spans="1:13" x14ac:dyDescent="0.2">
      <c r="A17151" s="34" t="s">
        <v>118045</v>
      </c>
      <c r="B17151" s="34">
        <v>566</v>
      </c>
      <c r="C17151" s="34">
        <v>595</v>
      </c>
      <c r="D17151" s="34">
        <v>806</v>
      </c>
      <c r="E17151" s="34">
        <v>663</v>
      </c>
      <c r="F17151" s="34">
        <v>666</v>
      </c>
      <c r="G17151" s="34">
        <v>652</v>
      </c>
      <c r="H17151" s="34">
        <v>739</v>
      </c>
      <c r="I17151" s="34">
        <v>634</v>
      </c>
      <c r="J17151" s="34">
        <v>657</v>
      </c>
      <c r="K17151" s="34">
        <v>521</v>
      </c>
      <c r="L17151" s="34">
        <v>603</v>
      </c>
      <c r="M17151" s="34">
        <v>509</v>
      </c>
    </row>
    <row r="17152" spans="1:13" x14ac:dyDescent="0.2">
      <c r="A17152" s="34" t="s">
        <v>118046</v>
      </c>
      <c r="B17152" s="34">
        <v>504</v>
      </c>
      <c r="C17152" s="34">
        <v>457</v>
      </c>
      <c r="D17152" s="34">
        <v>483</v>
      </c>
      <c r="E17152" s="34">
        <v>546</v>
      </c>
      <c r="F17152" s="34">
        <v>482</v>
      </c>
      <c r="G17152" s="34">
        <v>440</v>
      </c>
      <c r="H17152" s="34">
        <v>553</v>
      </c>
      <c r="I17152" s="34">
        <v>454</v>
      </c>
      <c r="J17152" s="34">
        <v>534</v>
      </c>
      <c r="K17152" s="34">
        <v>398</v>
      </c>
      <c r="L17152" s="34">
        <v>426</v>
      </c>
      <c r="M17152" s="34">
        <v>367</v>
      </c>
    </row>
    <row r="17153" spans="1:13" x14ac:dyDescent="0.2">
      <c r="A17153" s="34" t="s">
        <v>118047</v>
      </c>
      <c r="B17153" s="34">
        <v>281</v>
      </c>
      <c r="C17153" s="34">
        <v>349</v>
      </c>
      <c r="D17153" s="34">
        <v>301</v>
      </c>
      <c r="E17153" s="34">
        <v>346</v>
      </c>
      <c r="F17153" s="34">
        <v>282</v>
      </c>
      <c r="G17153" s="34">
        <v>360</v>
      </c>
      <c r="H17153" s="34">
        <v>261</v>
      </c>
      <c r="I17153" s="34">
        <v>345</v>
      </c>
      <c r="J17153" s="34">
        <v>367</v>
      </c>
      <c r="K17153" s="34">
        <v>276</v>
      </c>
      <c r="L17153" s="34">
        <v>270</v>
      </c>
      <c r="M17153" s="34">
        <v>251</v>
      </c>
    </row>
    <row r="17154" spans="1:13" x14ac:dyDescent="0.2">
      <c r="A17154" s="34" t="s">
        <v>118048</v>
      </c>
      <c r="B17154" s="34">
        <v>274</v>
      </c>
      <c r="C17154" s="34">
        <v>244</v>
      </c>
      <c r="D17154" s="34">
        <v>283</v>
      </c>
      <c r="E17154" s="34">
        <v>292</v>
      </c>
      <c r="F17154" s="34">
        <v>262</v>
      </c>
      <c r="G17154" s="34">
        <v>264</v>
      </c>
      <c r="H17154" s="34">
        <v>274</v>
      </c>
      <c r="I17154" s="34">
        <v>258</v>
      </c>
      <c r="J17154" s="34">
        <v>307</v>
      </c>
      <c r="K17154" s="34">
        <v>232</v>
      </c>
      <c r="L17154" s="34">
        <v>296</v>
      </c>
      <c r="M17154" s="34">
        <v>184</v>
      </c>
    </row>
    <row r="17155" spans="1:13" x14ac:dyDescent="0.2">
      <c r="A17155" s="34" t="s">
        <v>118049</v>
      </c>
      <c r="B17155" s="34">
        <v>400</v>
      </c>
      <c r="C17155" s="34">
        <v>457</v>
      </c>
      <c r="D17155" s="34">
        <v>460</v>
      </c>
      <c r="E17155" s="34">
        <v>461</v>
      </c>
      <c r="F17155" s="34">
        <v>491</v>
      </c>
      <c r="G17155" s="34">
        <v>474</v>
      </c>
      <c r="H17155" s="34">
        <v>468</v>
      </c>
      <c r="I17155" s="34">
        <v>436</v>
      </c>
      <c r="J17155" s="34">
        <v>395</v>
      </c>
      <c r="K17155" s="34">
        <v>373</v>
      </c>
      <c r="L17155" s="34">
        <v>436</v>
      </c>
      <c r="M17155" s="34">
        <v>355</v>
      </c>
    </row>
    <row r="17156" spans="1:13" x14ac:dyDescent="0.2">
      <c r="A17156" s="34" t="s">
        <v>118050</v>
      </c>
      <c r="B17156" s="34">
        <v>314</v>
      </c>
      <c r="C17156" s="34">
        <v>296</v>
      </c>
      <c r="D17156" s="34">
        <v>376</v>
      </c>
      <c r="E17156" s="34">
        <v>380</v>
      </c>
      <c r="F17156" s="34">
        <v>324</v>
      </c>
      <c r="G17156" s="34">
        <v>344</v>
      </c>
      <c r="H17156" s="34">
        <v>359</v>
      </c>
      <c r="I17156" s="34">
        <v>354</v>
      </c>
      <c r="J17156" s="34">
        <v>374</v>
      </c>
      <c r="K17156" s="34">
        <v>305</v>
      </c>
      <c r="L17156" s="34">
        <v>354</v>
      </c>
      <c r="M17156" s="34">
        <v>272</v>
      </c>
    </row>
    <row r="17157" spans="1:13" x14ac:dyDescent="0.2">
      <c r="A17157" s="34" t="s">
        <v>118051</v>
      </c>
      <c r="B17157" s="34">
        <v>582</v>
      </c>
      <c r="C17157" s="34">
        <v>531</v>
      </c>
      <c r="D17157" s="34">
        <v>610</v>
      </c>
      <c r="E17157" s="34">
        <v>605</v>
      </c>
      <c r="F17157" s="34">
        <v>586</v>
      </c>
      <c r="G17157" s="34">
        <v>556</v>
      </c>
      <c r="H17157" s="34">
        <v>649</v>
      </c>
      <c r="I17157" s="34">
        <v>562</v>
      </c>
      <c r="J17157" s="34">
        <v>690</v>
      </c>
      <c r="K17157" s="34">
        <v>506</v>
      </c>
      <c r="L17157" s="34">
        <v>646</v>
      </c>
      <c r="M17157" s="34">
        <v>456</v>
      </c>
    </row>
    <row r="17158" spans="1:13" x14ac:dyDescent="0.2">
      <c r="A17158" s="34" t="s">
        <v>118052</v>
      </c>
      <c r="B17158" s="34">
        <v>542</v>
      </c>
      <c r="C17158" s="34">
        <v>588</v>
      </c>
      <c r="D17158" s="34">
        <v>652</v>
      </c>
      <c r="E17158" s="34">
        <v>545</v>
      </c>
      <c r="F17158" s="34">
        <v>560</v>
      </c>
      <c r="G17158" s="34">
        <v>561</v>
      </c>
      <c r="H17158" s="34">
        <v>691</v>
      </c>
      <c r="I17158" s="34">
        <v>572</v>
      </c>
      <c r="J17158" s="34">
        <v>625</v>
      </c>
      <c r="K17158" s="34">
        <v>486</v>
      </c>
      <c r="L17158" s="34">
        <v>628</v>
      </c>
      <c r="M17158" s="34">
        <v>479</v>
      </c>
    </row>
    <row r="17159" spans="1:13" x14ac:dyDescent="0.2">
      <c r="A17159" s="34" t="s">
        <v>118053</v>
      </c>
      <c r="B17159" s="34">
        <v>379</v>
      </c>
      <c r="C17159" s="34">
        <v>362</v>
      </c>
      <c r="D17159" s="34">
        <v>385</v>
      </c>
      <c r="E17159" s="34">
        <v>406</v>
      </c>
      <c r="F17159" s="34">
        <v>321</v>
      </c>
      <c r="G17159" s="34">
        <v>284</v>
      </c>
      <c r="H17159" s="34">
        <v>332</v>
      </c>
      <c r="I17159" s="34">
        <v>346</v>
      </c>
      <c r="J17159" s="34">
        <v>409</v>
      </c>
      <c r="K17159" s="34">
        <v>291</v>
      </c>
      <c r="L17159" s="34">
        <v>313</v>
      </c>
      <c r="M17159" s="34">
        <v>289</v>
      </c>
    </row>
    <row r="17160" spans="1:13" x14ac:dyDescent="0.2">
      <c r="A17160" s="34" t="s">
        <v>118054</v>
      </c>
      <c r="B17160" s="34">
        <v>454</v>
      </c>
      <c r="C17160" s="34">
        <v>476</v>
      </c>
      <c r="D17160" s="34">
        <v>524</v>
      </c>
      <c r="E17160" s="34">
        <v>460</v>
      </c>
      <c r="F17160" s="34">
        <v>439</v>
      </c>
      <c r="G17160" s="34">
        <v>451</v>
      </c>
      <c r="H17160" s="34">
        <v>494</v>
      </c>
      <c r="I17160" s="34">
        <v>502</v>
      </c>
      <c r="J17160" s="34">
        <v>528</v>
      </c>
      <c r="K17160" s="34">
        <v>395</v>
      </c>
      <c r="L17160" s="34">
        <v>457</v>
      </c>
      <c r="M17160" s="34">
        <v>378</v>
      </c>
    </row>
    <row r="17161" spans="1:13" x14ac:dyDescent="0.2">
      <c r="A17161" s="34" t="s">
        <v>118055</v>
      </c>
      <c r="B17161" s="34">
        <v>710</v>
      </c>
      <c r="C17161" s="34">
        <v>550</v>
      </c>
      <c r="D17161" s="34">
        <v>641</v>
      </c>
      <c r="E17161" s="34">
        <v>653</v>
      </c>
      <c r="F17161" s="34">
        <v>534</v>
      </c>
      <c r="G17161" s="34">
        <v>638</v>
      </c>
      <c r="H17161" s="34">
        <v>696</v>
      </c>
      <c r="I17161" s="34">
        <v>575</v>
      </c>
      <c r="J17161" s="34">
        <v>658</v>
      </c>
      <c r="K17161" s="34">
        <v>563</v>
      </c>
      <c r="L17161" s="34">
        <v>604</v>
      </c>
      <c r="M17161" s="34">
        <v>497</v>
      </c>
    </row>
    <row r="17162" spans="1:13" x14ac:dyDescent="0.2">
      <c r="A17162" s="34" t="s">
        <v>118056</v>
      </c>
      <c r="B17162" s="34">
        <v>500</v>
      </c>
      <c r="C17162" s="34">
        <v>412</v>
      </c>
      <c r="D17162" s="34">
        <v>498</v>
      </c>
      <c r="E17162" s="34">
        <v>419</v>
      </c>
      <c r="F17162" s="34">
        <v>410</v>
      </c>
      <c r="G17162" s="34">
        <v>473</v>
      </c>
      <c r="H17162" s="34">
        <v>524</v>
      </c>
      <c r="I17162" s="34">
        <v>457</v>
      </c>
      <c r="J17162" s="34">
        <v>487</v>
      </c>
      <c r="K17162" s="34">
        <v>350</v>
      </c>
      <c r="L17162" s="34">
        <v>407</v>
      </c>
      <c r="M17162" s="34">
        <v>392</v>
      </c>
    </row>
    <row r="17163" spans="1:13" x14ac:dyDescent="0.2">
      <c r="A17163" s="34" t="s">
        <v>118057</v>
      </c>
      <c r="B17163" s="34">
        <v>500</v>
      </c>
      <c r="C17163" s="34">
        <v>488</v>
      </c>
      <c r="D17163" s="34">
        <v>452</v>
      </c>
      <c r="E17163" s="34">
        <v>554</v>
      </c>
      <c r="F17163" s="34">
        <v>389</v>
      </c>
      <c r="G17163" s="34">
        <v>463</v>
      </c>
      <c r="H17163" s="34">
        <v>555</v>
      </c>
      <c r="I17163" s="34">
        <v>474</v>
      </c>
      <c r="J17163" s="34">
        <v>468</v>
      </c>
      <c r="K17163" s="34">
        <v>436</v>
      </c>
      <c r="L17163" s="34">
        <v>482</v>
      </c>
      <c r="M17163" s="34">
        <v>374</v>
      </c>
    </row>
    <row r="17164" spans="1:13" x14ac:dyDescent="0.2">
      <c r="A17164" s="34" t="s">
        <v>118058</v>
      </c>
      <c r="B17164" s="34">
        <v>357</v>
      </c>
      <c r="C17164" s="34">
        <v>426</v>
      </c>
      <c r="D17164" s="34">
        <v>410</v>
      </c>
      <c r="E17164" s="34">
        <v>501</v>
      </c>
      <c r="F17164" s="34">
        <v>392</v>
      </c>
      <c r="G17164" s="34">
        <v>388</v>
      </c>
      <c r="H17164" s="34">
        <v>449</v>
      </c>
      <c r="I17164" s="34">
        <v>450</v>
      </c>
      <c r="J17164" s="34">
        <v>380</v>
      </c>
      <c r="K17164" s="34">
        <v>346</v>
      </c>
      <c r="L17164" s="34">
        <v>460</v>
      </c>
      <c r="M17164" s="34">
        <v>307</v>
      </c>
    </row>
    <row r="17165" spans="1:13" x14ac:dyDescent="0.2">
      <c r="A17165" s="34" t="s">
        <v>118059</v>
      </c>
      <c r="B17165" s="34">
        <v>628</v>
      </c>
      <c r="C17165" s="34">
        <v>595</v>
      </c>
      <c r="D17165" s="34">
        <v>479</v>
      </c>
      <c r="E17165" s="34">
        <v>660</v>
      </c>
      <c r="F17165" s="34">
        <v>474</v>
      </c>
      <c r="G17165" s="34">
        <v>606</v>
      </c>
      <c r="H17165" s="34">
        <v>554</v>
      </c>
      <c r="I17165" s="34">
        <v>568</v>
      </c>
      <c r="J17165" s="34">
        <v>618</v>
      </c>
      <c r="K17165" s="34">
        <v>459</v>
      </c>
      <c r="L17165" s="34">
        <v>513</v>
      </c>
      <c r="M17165" s="34">
        <v>450</v>
      </c>
    </row>
    <row r="17166" spans="1:13" x14ac:dyDescent="0.2">
      <c r="A17166" s="34" t="s">
        <v>118060</v>
      </c>
      <c r="B17166" s="34">
        <v>1122</v>
      </c>
      <c r="C17166" s="34">
        <v>1107</v>
      </c>
      <c r="D17166" s="34">
        <v>1153</v>
      </c>
      <c r="E17166" s="34">
        <v>1210</v>
      </c>
      <c r="F17166" s="34">
        <v>1046</v>
      </c>
      <c r="G17166" s="34">
        <v>941</v>
      </c>
      <c r="H17166" s="34">
        <v>1211</v>
      </c>
      <c r="I17166" s="34">
        <v>1100</v>
      </c>
      <c r="J17166" s="34">
        <v>1247</v>
      </c>
      <c r="K17166" s="34">
        <v>900</v>
      </c>
      <c r="L17166" s="34">
        <v>1089</v>
      </c>
      <c r="M17166" s="34">
        <v>809</v>
      </c>
    </row>
    <row r="17167" spans="1:13" x14ac:dyDescent="0.2">
      <c r="A17167" s="34" t="s">
        <v>118061</v>
      </c>
      <c r="B17167" s="34">
        <v>550</v>
      </c>
      <c r="C17167" s="34">
        <v>732</v>
      </c>
      <c r="D17167" s="34">
        <v>658</v>
      </c>
      <c r="E17167" s="34">
        <v>728</v>
      </c>
      <c r="F17167" s="34">
        <v>609</v>
      </c>
      <c r="G17167" s="34">
        <v>586</v>
      </c>
      <c r="H17167" s="34">
        <v>725</v>
      </c>
      <c r="I17167" s="34">
        <v>697</v>
      </c>
      <c r="J17167" s="34">
        <v>705</v>
      </c>
      <c r="K17167" s="34">
        <v>558</v>
      </c>
      <c r="L17167" s="34">
        <v>736</v>
      </c>
      <c r="M17167" s="34">
        <v>535</v>
      </c>
    </row>
    <row r="17168" spans="1:13" x14ac:dyDescent="0.2">
      <c r="A17168" s="34" t="s">
        <v>118062</v>
      </c>
      <c r="B17168" s="34">
        <v>544</v>
      </c>
      <c r="C17168" s="34">
        <v>691</v>
      </c>
      <c r="D17168" s="34">
        <v>682</v>
      </c>
      <c r="E17168" s="34">
        <v>754</v>
      </c>
      <c r="F17168" s="34">
        <v>585</v>
      </c>
      <c r="G17168" s="34">
        <v>577</v>
      </c>
      <c r="H17168" s="34">
        <v>687</v>
      </c>
      <c r="I17168" s="34">
        <v>563</v>
      </c>
      <c r="J17168" s="34">
        <v>699</v>
      </c>
      <c r="K17168" s="34">
        <v>479</v>
      </c>
      <c r="L17168" s="34">
        <v>682</v>
      </c>
      <c r="M17168" s="34">
        <v>512</v>
      </c>
    </row>
    <row r="17169" spans="1:13" x14ac:dyDescent="0.2">
      <c r="A17169" s="34" t="s">
        <v>118063</v>
      </c>
      <c r="B17169" s="34">
        <v>848</v>
      </c>
      <c r="C17169" s="34">
        <v>909</v>
      </c>
      <c r="D17169" s="34">
        <v>1139</v>
      </c>
      <c r="E17169" s="34">
        <v>968</v>
      </c>
      <c r="F17169" s="34">
        <v>955</v>
      </c>
      <c r="G17169" s="34">
        <v>779</v>
      </c>
      <c r="H17169" s="34">
        <v>1122</v>
      </c>
      <c r="I17169" s="34">
        <v>807</v>
      </c>
      <c r="J17169" s="34">
        <v>1037</v>
      </c>
      <c r="K17169" s="34">
        <v>753</v>
      </c>
      <c r="L17169" s="34">
        <v>1093</v>
      </c>
      <c r="M17169" s="34">
        <v>695</v>
      </c>
    </row>
    <row r="17170" spans="1:13" x14ac:dyDescent="0.2">
      <c r="A17170" s="34" t="s">
        <v>118064</v>
      </c>
      <c r="B17170" s="34">
        <v>1334</v>
      </c>
      <c r="C17170" s="34">
        <v>1170</v>
      </c>
      <c r="D17170" s="34">
        <v>1447</v>
      </c>
      <c r="E17170" s="34">
        <v>1298</v>
      </c>
      <c r="F17170" s="34">
        <v>1215</v>
      </c>
      <c r="G17170" s="34">
        <v>1099</v>
      </c>
      <c r="H17170" s="34">
        <v>1443</v>
      </c>
      <c r="I17170" s="34">
        <v>1232</v>
      </c>
      <c r="J17170" s="34">
        <v>1430</v>
      </c>
      <c r="K17170" s="34">
        <v>1085</v>
      </c>
      <c r="L17170" s="34">
        <v>1257</v>
      </c>
      <c r="M17170" s="34">
        <v>983</v>
      </c>
    </row>
    <row r="17171" spans="1:13" x14ac:dyDescent="0.2">
      <c r="A17171" s="34" t="s">
        <v>118065</v>
      </c>
      <c r="B17171" s="34">
        <v>389</v>
      </c>
      <c r="C17171" s="34">
        <v>502</v>
      </c>
      <c r="D17171" s="34">
        <v>396</v>
      </c>
      <c r="E17171" s="34">
        <v>453</v>
      </c>
      <c r="F17171" s="34">
        <v>402</v>
      </c>
      <c r="G17171" s="34">
        <v>387</v>
      </c>
      <c r="H17171" s="34">
        <v>404</v>
      </c>
      <c r="I17171" s="34">
        <v>439</v>
      </c>
      <c r="J17171" s="34">
        <v>458</v>
      </c>
      <c r="K17171" s="34">
        <v>334</v>
      </c>
      <c r="L17171" s="34">
        <v>387</v>
      </c>
      <c r="M17171" s="34">
        <v>306</v>
      </c>
    </row>
    <row r="17172" spans="1:13" x14ac:dyDescent="0.2">
      <c r="A17172" s="34" t="s">
        <v>118066</v>
      </c>
      <c r="B17172" s="34">
        <v>621</v>
      </c>
      <c r="C17172" s="34">
        <v>630</v>
      </c>
      <c r="D17172" s="34">
        <v>611</v>
      </c>
      <c r="E17172" s="34">
        <v>654</v>
      </c>
      <c r="F17172" s="34">
        <v>595</v>
      </c>
      <c r="G17172" s="34">
        <v>644</v>
      </c>
      <c r="H17172" s="34">
        <v>729</v>
      </c>
      <c r="I17172" s="34">
        <v>663</v>
      </c>
      <c r="J17172" s="34">
        <v>546</v>
      </c>
      <c r="K17172" s="34">
        <v>511</v>
      </c>
      <c r="L17172" s="34">
        <v>663</v>
      </c>
      <c r="M17172" s="34">
        <v>470</v>
      </c>
    </row>
    <row r="17173" spans="1:13" x14ac:dyDescent="0.2">
      <c r="A17173" s="34" t="s">
        <v>118067</v>
      </c>
      <c r="B17173" s="34">
        <v>624</v>
      </c>
      <c r="C17173" s="34">
        <v>630</v>
      </c>
      <c r="D17173" s="34">
        <v>696</v>
      </c>
      <c r="E17173" s="34">
        <v>716</v>
      </c>
      <c r="F17173" s="34">
        <v>646</v>
      </c>
      <c r="G17173" s="34">
        <v>618</v>
      </c>
      <c r="H17173" s="34">
        <v>700</v>
      </c>
      <c r="I17173" s="34">
        <v>588</v>
      </c>
      <c r="J17173" s="34">
        <v>643</v>
      </c>
      <c r="K17173" s="34">
        <v>552</v>
      </c>
      <c r="L17173" s="34">
        <v>658</v>
      </c>
      <c r="M17173" s="34">
        <v>481</v>
      </c>
    </row>
    <row r="17174" spans="1:13" x14ac:dyDescent="0.2">
      <c r="A17174" s="34" t="s">
        <v>118068</v>
      </c>
      <c r="B17174" s="34">
        <v>762</v>
      </c>
      <c r="C17174" s="34">
        <v>754</v>
      </c>
      <c r="D17174" s="34">
        <v>909</v>
      </c>
      <c r="E17174" s="34">
        <v>1001</v>
      </c>
      <c r="F17174" s="34">
        <v>802</v>
      </c>
      <c r="G17174" s="34">
        <v>786</v>
      </c>
      <c r="H17174" s="34">
        <v>979</v>
      </c>
      <c r="I17174" s="34">
        <v>839</v>
      </c>
      <c r="J17174" s="34">
        <v>967</v>
      </c>
      <c r="K17174" s="34">
        <v>722</v>
      </c>
      <c r="L17174" s="34">
        <v>847</v>
      </c>
      <c r="M17174" s="34">
        <v>677</v>
      </c>
    </row>
    <row r="17175" spans="1:13" x14ac:dyDescent="0.2">
      <c r="A17175" s="34" t="s">
        <v>118069</v>
      </c>
      <c r="B17175" s="34">
        <v>1016</v>
      </c>
      <c r="C17175" s="34">
        <v>1373</v>
      </c>
      <c r="D17175" s="34">
        <v>1115</v>
      </c>
      <c r="E17175" s="34">
        <v>1391</v>
      </c>
      <c r="F17175" s="34">
        <v>1057</v>
      </c>
      <c r="G17175" s="34">
        <v>1325</v>
      </c>
      <c r="H17175" s="34">
        <v>1236</v>
      </c>
      <c r="I17175" s="34">
        <v>1415</v>
      </c>
      <c r="J17175" s="34">
        <v>1218</v>
      </c>
      <c r="K17175" s="34">
        <v>1114</v>
      </c>
      <c r="L17175" s="34">
        <v>1128</v>
      </c>
      <c r="M17175" s="34">
        <v>1118</v>
      </c>
    </row>
    <row r="17176" spans="1:13" x14ac:dyDescent="0.2">
      <c r="A17176" s="34" t="s">
        <v>118070</v>
      </c>
      <c r="B17176" s="34">
        <v>323</v>
      </c>
      <c r="C17176" s="34">
        <v>383</v>
      </c>
      <c r="D17176" s="34">
        <v>403</v>
      </c>
      <c r="E17176" s="34">
        <v>478</v>
      </c>
      <c r="F17176" s="34">
        <v>345</v>
      </c>
      <c r="G17176" s="34">
        <v>333</v>
      </c>
      <c r="H17176" s="34">
        <v>398</v>
      </c>
      <c r="I17176" s="34">
        <v>443</v>
      </c>
      <c r="J17176" s="34">
        <v>402</v>
      </c>
      <c r="K17176" s="34">
        <v>288</v>
      </c>
      <c r="L17176" s="34">
        <v>415</v>
      </c>
      <c r="M17176" s="34">
        <v>338</v>
      </c>
    </row>
    <row r="17177" spans="1:13" x14ac:dyDescent="0.2">
      <c r="A17177" s="34" t="s">
        <v>118071</v>
      </c>
      <c r="B17177" s="34">
        <v>480</v>
      </c>
      <c r="C17177" s="34">
        <v>590</v>
      </c>
      <c r="D17177" s="34">
        <v>620</v>
      </c>
      <c r="E17177" s="34">
        <v>615</v>
      </c>
      <c r="F17177" s="34">
        <v>461</v>
      </c>
      <c r="G17177" s="34">
        <v>577</v>
      </c>
      <c r="H17177" s="34">
        <v>505</v>
      </c>
      <c r="I17177" s="34">
        <v>551</v>
      </c>
      <c r="J17177" s="34">
        <v>592</v>
      </c>
      <c r="K17177" s="34">
        <v>493</v>
      </c>
      <c r="L17177" s="34">
        <v>537</v>
      </c>
      <c r="M17177" s="34">
        <v>417</v>
      </c>
    </row>
    <row r="17178" spans="1:13" x14ac:dyDescent="0.2">
      <c r="A17178" s="34" t="s">
        <v>118072</v>
      </c>
      <c r="B17178" s="34">
        <v>547</v>
      </c>
      <c r="C17178" s="34">
        <v>622</v>
      </c>
      <c r="D17178" s="34">
        <v>704</v>
      </c>
      <c r="E17178" s="34">
        <v>657</v>
      </c>
      <c r="F17178" s="34">
        <v>649</v>
      </c>
      <c r="G17178" s="34">
        <v>638</v>
      </c>
      <c r="H17178" s="34">
        <v>728</v>
      </c>
      <c r="I17178" s="34">
        <v>618</v>
      </c>
      <c r="J17178" s="34">
        <v>755</v>
      </c>
      <c r="K17178" s="34">
        <v>515</v>
      </c>
      <c r="L17178" s="34">
        <v>716</v>
      </c>
      <c r="M17178" s="34">
        <v>486</v>
      </c>
    </row>
    <row r="17179" spans="1:13" x14ac:dyDescent="0.2">
      <c r="A17179" s="34" t="s">
        <v>118073</v>
      </c>
      <c r="B17179" s="34">
        <v>799</v>
      </c>
      <c r="C17179" s="34">
        <v>777</v>
      </c>
      <c r="D17179" s="34">
        <v>805</v>
      </c>
      <c r="E17179" s="34">
        <v>788</v>
      </c>
      <c r="F17179" s="34">
        <v>764</v>
      </c>
      <c r="G17179" s="34">
        <v>690</v>
      </c>
      <c r="H17179" s="34">
        <v>1044</v>
      </c>
      <c r="I17179" s="34">
        <v>739</v>
      </c>
      <c r="J17179" s="34">
        <v>823</v>
      </c>
      <c r="K17179" s="34">
        <v>585</v>
      </c>
      <c r="L17179" s="34">
        <v>708</v>
      </c>
      <c r="M17179" s="34">
        <v>573</v>
      </c>
    </row>
    <row r="17180" spans="1:13" x14ac:dyDescent="0.2">
      <c r="A17180" s="34" t="s">
        <v>118074</v>
      </c>
      <c r="B17180" s="34">
        <v>258</v>
      </c>
      <c r="C17180" s="34">
        <v>373</v>
      </c>
      <c r="D17180" s="34">
        <v>419</v>
      </c>
      <c r="E17180" s="34">
        <v>360</v>
      </c>
      <c r="F17180" s="34">
        <v>431</v>
      </c>
      <c r="G17180" s="34">
        <v>380</v>
      </c>
      <c r="H17180" s="34">
        <v>440</v>
      </c>
      <c r="I17180" s="34">
        <v>355</v>
      </c>
      <c r="J17180" s="34">
        <v>431</v>
      </c>
      <c r="K17180" s="34">
        <v>291</v>
      </c>
      <c r="L17180" s="34">
        <v>388</v>
      </c>
      <c r="M17180" s="34">
        <v>285</v>
      </c>
    </row>
    <row r="17181" spans="1:13" x14ac:dyDescent="0.2">
      <c r="A17181" s="34" t="s">
        <v>118075</v>
      </c>
      <c r="B17181" s="34">
        <v>550</v>
      </c>
      <c r="C17181" s="34">
        <v>513</v>
      </c>
      <c r="D17181" s="34">
        <v>601</v>
      </c>
      <c r="E17181" s="34">
        <v>591</v>
      </c>
      <c r="F17181" s="34">
        <v>489</v>
      </c>
      <c r="G17181" s="34">
        <v>480</v>
      </c>
      <c r="H17181" s="34">
        <v>618</v>
      </c>
      <c r="I17181" s="34">
        <v>529</v>
      </c>
      <c r="J17181" s="34">
        <v>613</v>
      </c>
      <c r="K17181" s="34">
        <v>436</v>
      </c>
      <c r="L17181" s="34">
        <v>568</v>
      </c>
      <c r="M17181" s="34">
        <v>414</v>
      </c>
    </row>
    <row r="17182" spans="1:13" x14ac:dyDescent="0.2">
      <c r="A17182" s="34" t="s">
        <v>118076</v>
      </c>
      <c r="B17182" s="34">
        <v>545</v>
      </c>
      <c r="C17182" s="34">
        <v>518</v>
      </c>
      <c r="D17182" s="34">
        <v>493</v>
      </c>
      <c r="E17182" s="34">
        <v>559</v>
      </c>
      <c r="F17182" s="34">
        <v>433</v>
      </c>
      <c r="G17182" s="34">
        <v>496</v>
      </c>
      <c r="H17182" s="34">
        <v>516</v>
      </c>
      <c r="I17182" s="34">
        <v>453</v>
      </c>
      <c r="J17182" s="34">
        <v>514</v>
      </c>
      <c r="K17182" s="34">
        <v>416</v>
      </c>
      <c r="L17182" s="34">
        <v>511</v>
      </c>
      <c r="M17182" s="34">
        <v>431</v>
      </c>
    </row>
    <row r="17183" spans="1:13" x14ac:dyDescent="0.2">
      <c r="A17183" s="34" t="s">
        <v>118077</v>
      </c>
      <c r="B17183" s="34">
        <v>542</v>
      </c>
      <c r="C17183" s="34">
        <v>543</v>
      </c>
      <c r="D17183" s="34">
        <v>573</v>
      </c>
      <c r="E17183" s="34">
        <v>594</v>
      </c>
      <c r="F17183" s="34">
        <v>570</v>
      </c>
      <c r="G17183" s="34">
        <v>556</v>
      </c>
      <c r="H17183" s="34">
        <v>643</v>
      </c>
      <c r="I17183" s="34">
        <v>613</v>
      </c>
      <c r="J17183" s="34">
        <v>551</v>
      </c>
      <c r="K17183" s="34">
        <v>448</v>
      </c>
      <c r="L17183" s="34">
        <v>516</v>
      </c>
      <c r="M17183" s="34">
        <v>503</v>
      </c>
    </row>
    <row r="17184" spans="1:13" x14ac:dyDescent="0.2">
      <c r="A17184" s="34" t="s">
        <v>118078</v>
      </c>
      <c r="B17184" s="34">
        <v>936</v>
      </c>
      <c r="C17184" s="34">
        <v>822</v>
      </c>
      <c r="D17184" s="34">
        <v>878</v>
      </c>
      <c r="E17184" s="34">
        <v>1005</v>
      </c>
      <c r="F17184" s="34">
        <v>793</v>
      </c>
      <c r="G17184" s="34">
        <v>810</v>
      </c>
      <c r="H17184" s="34">
        <v>1009</v>
      </c>
      <c r="I17184" s="34">
        <v>870</v>
      </c>
      <c r="J17184" s="34">
        <v>861</v>
      </c>
      <c r="K17184" s="34">
        <v>715</v>
      </c>
      <c r="L17184" s="34">
        <v>829</v>
      </c>
      <c r="M17184" s="34">
        <v>687</v>
      </c>
    </row>
    <row r="17185" spans="1:13" x14ac:dyDescent="0.2">
      <c r="A17185" s="34" t="s">
        <v>118079</v>
      </c>
      <c r="B17185" s="34">
        <v>758</v>
      </c>
      <c r="C17185" s="34">
        <v>798</v>
      </c>
      <c r="D17185" s="34">
        <v>918</v>
      </c>
      <c r="E17185" s="34">
        <v>903</v>
      </c>
      <c r="F17185" s="34">
        <v>720</v>
      </c>
      <c r="G17185" s="34">
        <v>783</v>
      </c>
      <c r="H17185" s="34">
        <v>905</v>
      </c>
      <c r="I17185" s="34">
        <v>857</v>
      </c>
      <c r="J17185" s="34">
        <v>770</v>
      </c>
      <c r="K17185" s="34">
        <v>624</v>
      </c>
      <c r="L17185" s="34">
        <v>857</v>
      </c>
      <c r="M17185" s="34">
        <v>635</v>
      </c>
    </row>
    <row r="17186" spans="1:13" x14ac:dyDescent="0.2">
      <c r="A17186" s="34" t="s">
        <v>118080</v>
      </c>
      <c r="B17186" s="34">
        <v>495</v>
      </c>
      <c r="C17186" s="34">
        <v>576</v>
      </c>
      <c r="D17186" s="34">
        <v>656</v>
      </c>
      <c r="E17186" s="34">
        <v>592</v>
      </c>
      <c r="F17186" s="34">
        <v>515</v>
      </c>
      <c r="G17186" s="34">
        <v>463</v>
      </c>
      <c r="H17186" s="34">
        <v>676</v>
      </c>
      <c r="I17186" s="34">
        <v>543</v>
      </c>
      <c r="J17186" s="34">
        <v>572</v>
      </c>
      <c r="K17186" s="34">
        <v>430</v>
      </c>
      <c r="L17186" s="34">
        <v>559</v>
      </c>
      <c r="M17186" s="34">
        <v>393</v>
      </c>
    </row>
    <row r="17187" spans="1:13" x14ac:dyDescent="0.2">
      <c r="A17187" s="34" t="s">
        <v>118081</v>
      </c>
      <c r="B17187" s="34">
        <v>541</v>
      </c>
      <c r="C17187" s="34">
        <v>479</v>
      </c>
      <c r="D17187" s="34">
        <v>594</v>
      </c>
      <c r="E17187" s="34">
        <v>620</v>
      </c>
      <c r="F17187" s="34">
        <v>499</v>
      </c>
      <c r="G17187" s="34">
        <v>490</v>
      </c>
      <c r="H17187" s="34">
        <v>593</v>
      </c>
      <c r="I17187" s="34">
        <v>499</v>
      </c>
      <c r="J17187" s="34">
        <v>604</v>
      </c>
      <c r="K17187" s="34">
        <v>435</v>
      </c>
      <c r="L17187" s="34">
        <v>541</v>
      </c>
      <c r="M17187" s="34">
        <v>426</v>
      </c>
    </row>
    <row r="17188" spans="1:13" x14ac:dyDescent="0.2">
      <c r="A17188" s="34" t="s">
        <v>118082</v>
      </c>
      <c r="B17188" s="34">
        <v>511</v>
      </c>
      <c r="C17188" s="34">
        <v>793</v>
      </c>
      <c r="D17188" s="34">
        <v>599</v>
      </c>
      <c r="E17188" s="34">
        <v>805</v>
      </c>
      <c r="F17188" s="34">
        <v>499</v>
      </c>
      <c r="G17188" s="34">
        <v>719</v>
      </c>
      <c r="H17188" s="34">
        <v>618</v>
      </c>
      <c r="I17188" s="34">
        <v>770</v>
      </c>
      <c r="J17188" s="34">
        <v>555</v>
      </c>
      <c r="K17188" s="34">
        <v>556</v>
      </c>
      <c r="L17188" s="34">
        <v>581</v>
      </c>
      <c r="M17188" s="34">
        <v>574</v>
      </c>
    </row>
    <row r="17189" spans="1:13" x14ac:dyDescent="0.2">
      <c r="A17189" s="34" t="s">
        <v>118083</v>
      </c>
      <c r="B17189" s="34">
        <v>979</v>
      </c>
      <c r="C17189" s="34">
        <v>944</v>
      </c>
      <c r="D17189" s="34">
        <v>1031</v>
      </c>
      <c r="E17189" s="34">
        <v>1047</v>
      </c>
      <c r="F17189" s="34">
        <v>917</v>
      </c>
      <c r="G17189" s="34">
        <v>979</v>
      </c>
      <c r="H17189" s="34">
        <v>1076</v>
      </c>
      <c r="I17189" s="34">
        <v>923</v>
      </c>
      <c r="J17189" s="34">
        <v>991</v>
      </c>
      <c r="K17189" s="34">
        <v>847</v>
      </c>
      <c r="L17189" s="34">
        <v>990</v>
      </c>
      <c r="M17189" s="34">
        <v>728</v>
      </c>
    </row>
    <row r="17190" spans="1:13" x14ac:dyDescent="0.2">
      <c r="A17190" s="34" t="s">
        <v>118084</v>
      </c>
      <c r="B17190" s="34">
        <v>816</v>
      </c>
      <c r="C17190" s="34">
        <v>684</v>
      </c>
      <c r="D17190" s="34">
        <v>671</v>
      </c>
      <c r="E17190" s="34">
        <v>770</v>
      </c>
      <c r="F17190" s="34">
        <v>636</v>
      </c>
      <c r="G17190" s="34">
        <v>725</v>
      </c>
      <c r="H17190" s="34">
        <v>825</v>
      </c>
      <c r="I17190" s="34">
        <v>757</v>
      </c>
      <c r="J17190" s="34">
        <v>716</v>
      </c>
      <c r="K17190" s="34">
        <v>612</v>
      </c>
      <c r="L17190" s="34">
        <v>685</v>
      </c>
      <c r="M17190" s="34">
        <v>635</v>
      </c>
    </row>
    <row r="17191" spans="1:13" x14ac:dyDescent="0.2">
      <c r="A17191" s="34" t="s">
        <v>118085</v>
      </c>
      <c r="B17191" s="34">
        <v>592</v>
      </c>
      <c r="C17191" s="34">
        <v>506</v>
      </c>
      <c r="D17191" s="34">
        <v>532</v>
      </c>
      <c r="E17191" s="34">
        <v>614</v>
      </c>
      <c r="F17191" s="34">
        <v>530</v>
      </c>
      <c r="G17191" s="34">
        <v>520</v>
      </c>
      <c r="H17191" s="34">
        <v>589</v>
      </c>
      <c r="I17191" s="34">
        <v>456</v>
      </c>
      <c r="J17191" s="34">
        <v>506</v>
      </c>
      <c r="K17191" s="34">
        <v>407</v>
      </c>
      <c r="L17191" s="34">
        <v>535</v>
      </c>
      <c r="M17191" s="34">
        <v>379</v>
      </c>
    </row>
    <row r="17192" spans="1:13" x14ac:dyDescent="0.2">
      <c r="A17192" s="34" t="s">
        <v>118086</v>
      </c>
      <c r="B17192" s="34">
        <v>809</v>
      </c>
      <c r="C17192" s="34">
        <v>990</v>
      </c>
      <c r="D17192" s="34">
        <v>972</v>
      </c>
      <c r="E17192" s="34">
        <v>1007</v>
      </c>
      <c r="F17192" s="34">
        <v>887</v>
      </c>
      <c r="G17192" s="34">
        <v>854</v>
      </c>
      <c r="H17192" s="34">
        <v>1044</v>
      </c>
      <c r="I17192" s="34">
        <v>981</v>
      </c>
      <c r="J17192" s="34">
        <v>896</v>
      </c>
      <c r="K17192" s="34">
        <v>779</v>
      </c>
      <c r="L17192" s="34">
        <v>867</v>
      </c>
      <c r="M17192" s="34">
        <v>733</v>
      </c>
    </row>
    <row r="17193" spans="1:13" x14ac:dyDescent="0.2">
      <c r="A17193" s="34" t="s">
        <v>118087</v>
      </c>
      <c r="B17193" s="34">
        <v>558</v>
      </c>
      <c r="C17193" s="34">
        <v>557</v>
      </c>
      <c r="D17193" s="34">
        <v>538</v>
      </c>
      <c r="E17193" s="34">
        <v>642</v>
      </c>
      <c r="F17193" s="34">
        <v>424</v>
      </c>
      <c r="G17193" s="34">
        <v>620</v>
      </c>
      <c r="H17193" s="34">
        <v>605</v>
      </c>
      <c r="I17193" s="34">
        <v>581</v>
      </c>
      <c r="J17193" s="34">
        <v>608</v>
      </c>
      <c r="K17193" s="34">
        <v>504</v>
      </c>
      <c r="L17193" s="34">
        <v>400</v>
      </c>
      <c r="M17193" s="34">
        <v>466</v>
      </c>
    </row>
    <row r="17194" spans="1:13" x14ac:dyDescent="0.2">
      <c r="A17194" s="34" t="s">
        <v>118088</v>
      </c>
      <c r="B17194" s="34">
        <v>521</v>
      </c>
      <c r="C17194" s="34">
        <v>512</v>
      </c>
      <c r="D17194" s="34">
        <v>444</v>
      </c>
      <c r="E17194" s="34">
        <v>568</v>
      </c>
      <c r="F17194" s="34">
        <v>519</v>
      </c>
      <c r="G17194" s="34">
        <v>497</v>
      </c>
      <c r="H17194" s="34">
        <v>525</v>
      </c>
      <c r="I17194" s="34">
        <v>507</v>
      </c>
      <c r="J17194" s="34">
        <v>481</v>
      </c>
      <c r="K17194" s="34">
        <v>431</v>
      </c>
      <c r="L17194" s="34">
        <v>519</v>
      </c>
      <c r="M17194" s="34">
        <v>381</v>
      </c>
    </row>
    <row r="17195" spans="1:13" x14ac:dyDescent="0.2">
      <c r="A17195" s="34" t="s">
        <v>118089</v>
      </c>
      <c r="B17195" s="34">
        <v>550</v>
      </c>
      <c r="C17195" s="34">
        <v>393</v>
      </c>
      <c r="D17195" s="34">
        <v>421</v>
      </c>
      <c r="E17195" s="34">
        <v>437</v>
      </c>
      <c r="F17195" s="34">
        <v>329</v>
      </c>
      <c r="G17195" s="34">
        <v>394</v>
      </c>
      <c r="H17195" s="34">
        <v>538</v>
      </c>
      <c r="I17195" s="34">
        <v>413</v>
      </c>
      <c r="J17195" s="34">
        <v>509</v>
      </c>
      <c r="K17195" s="34">
        <v>311</v>
      </c>
      <c r="L17195" s="34">
        <v>284</v>
      </c>
      <c r="M17195" s="34">
        <v>344</v>
      </c>
    </row>
    <row r="17196" spans="1:13" x14ac:dyDescent="0.2">
      <c r="A17196" s="34" t="s">
        <v>118090</v>
      </c>
      <c r="B17196" s="34">
        <v>476</v>
      </c>
      <c r="C17196" s="34">
        <v>547</v>
      </c>
      <c r="D17196" s="34">
        <v>502</v>
      </c>
      <c r="E17196" s="34">
        <v>536</v>
      </c>
      <c r="F17196" s="34">
        <v>422</v>
      </c>
      <c r="G17196" s="34">
        <v>468</v>
      </c>
      <c r="H17196" s="34">
        <v>508</v>
      </c>
      <c r="I17196" s="34">
        <v>517</v>
      </c>
      <c r="J17196" s="34">
        <v>487</v>
      </c>
      <c r="K17196" s="34">
        <v>412</v>
      </c>
      <c r="L17196" s="34">
        <v>486</v>
      </c>
      <c r="M17196" s="34">
        <v>369</v>
      </c>
    </row>
    <row r="17197" spans="1:13" x14ac:dyDescent="0.2">
      <c r="A17197" s="34" t="s">
        <v>118091</v>
      </c>
      <c r="B17197" s="34">
        <v>792</v>
      </c>
      <c r="C17197" s="34">
        <v>856</v>
      </c>
      <c r="D17197" s="34">
        <v>993</v>
      </c>
      <c r="E17197" s="34">
        <v>939</v>
      </c>
      <c r="F17197" s="34">
        <v>786</v>
      </c>
      <c r="G17197" s="34">
        <v>873</v>
      </c>
      <c r="H17197" s="34">
        <v>973</v>
      </c>
      <c r="I17197" s="34">
        <v>882</v>
      </c>
      <c r="J17197" s="34">
        <v>984</v>
      </c>
      <c r="K17197" s="34">
        <v>715</v>
      </c>
      <c r="L17197" s="34">
        <v>883</v>
      </c>
      <c r="M17197" s="34">
        <v>663</v>
      </c>
    </row>
    <row r="17198" spans="1:13" x14ac:dyDescent="0.2">
      <c r="A17198" s="34" t="s">
        <v>118092</v>
      </c>
      <c r="B17198" s="34">
        <v>489</v>
      </c>
      <c r="C17198" s="34">
        <v>582</v>
      </c>
      <c r="D17198" s="34">
        <v>503</v>
      </c>
      <c r="E17198" s="34">
        <v>537</v>
      </c>
      <c r="F17198" s="34">
        <v>406</v>
      </c>
      <c r="G17198" s="34">
        <v>498</v>
      </c>
      <c r="H17198" s="34">
        <v>458</v>
      </c>
      <c r="I17198" s="34">
        <v>548</v>
      </c>
      <c r="J17198" s="34">
        <v>489</v>
      </c>
      <c r="K17198" s="34">
        <v>464</v>
      </c>
      <c r="L17198" s="34">
        <v>423</v>
      </c>
      <c r="M17198" s="34">
        <v>378</v>
      </c>
    </row>
    <row r="17199" spans="1:13" x14ac:dyDescent="0.2">
      <c r="A17199" s="34" t="s">
        <v>118093</v>
      </c>
      <c r="B17199" s="34">
        <v>767</v>
      </c>
      <c r="C17199" s="34">
        <v>767</v>
      </c>
      <c r="D17199" s="34">
        <v>769</v>
      </c>
      <c r="E17199" s="34">
        <v>769</v>
      </c>
      <c r="F17199" s="34">
        <v>791</v>
      </c>
      <c r="G17199" s="34">
        <v>677</v>
      </c>
      <c r="H17199" s="34">
        <v>928</v>
      </c>
      <c r="I17199" s="34">
        <v>665</v>
      </c>
      <c r="J17199" s="34">
        <v>789</v>
      </c>
      <c r="K17199" s="34">
        <v>594</v>
      </c>
      <c r="L17199" s="34">
        <v>773</v>
      </c>
      <c r="M17199" s="34">
        <v>551</v>
      </c>
    </row>
    <row r="17200" spans="1:13" x14ac:dyDescent="0.2">
      <c r="A17200" s="34" t="s">
        <v>118094</v>
      </c>
      <c r="B17200" s="34">
        <v>598</v>
      </c>
      <c r="C17200" s="34">
        <v>719</v>
      </c>
      <c r="D17200" s="34">
        <v>808</v>
      </c>
      <c r="E17200" s="34">
        <v>843</v>
      </c>
      <c r="F17200" s="34">
        <v>708</v>
      </c>
      <c r="G17200" s="34">
        <v>696</v>
      </c>
      <c r="H17200" s="34">
        <v>760</v>
      </c>
      <c r="I17200" s="34">
        <v>771</v>
      </c>
      <c r="J17200" s="34">
        <v>707</v>
      </c>
      <c r="K17200" s="34">
        <v>579</v>
      </c>
      <c r="L17200" s="34">
        <v>745</v>
      </c>
      <c r="M17200" s="34">
        <v>510</v>
      </c>
    </row>
    <row r="17201" spans="1:13" x14ac:dyDescent="0.2">
      <c r="A17201" s="34" t="s">
        <v>118095</v>
      </c>
      <c r="B17201" s="34">
        <v>505</v>
      </c>
      <c r="C17201" s="34">
        <v>515</v>
      </c>
      <c r="D17201" s="34">
        <v>436</v>
      </c>
      <c r="E17201" s="34">
        <v>523</v>
      </c>
      <c r="F17201" s="34">
        <v>485</v>
      </c>
      <c r="G17201" s="34">
        <v>515</v>
      </c>
      <c r="H17201" s="34">
        <v>557</v>
      </c>
      <c r="I17201" s="34">
        <v>516</v>
      </c>
      <c r="J17201" s="34">
        <v>555</v>
      </c>
      <c r="K17201" s="34">
        <v>411</v>
      </c>
      <c r="L17201" s="34">
        <v>513</v>
      </c>
      <c r="M17201" s="34">
        <v>452</v>
      </c>
    </row>
    <row r="17202" spans="1:13" x14ac:dyDescent="0.2">
      <c r="A17202" s="34" t="s">
        <v>118096</v>
      </c>
      <c r="B17202" s="34">
        <v>493</v>
      </c>
      <c r="C17202" s="34">
        <v>404</v>
      </c>
      <c r="D17202" s="34">
        <v>493</v>
      </c>
      <c r="E17202" s="34">
        <v>461</v>
      </c>
      <c r="F17202" s="34">
        <v>409</v>
      </c>
      <c r="G17202" s="34">
        <v>373</v>
      </c>
      <c r="H17202" s="34">
        <v>454</v>
      </c>
      <c r="I17202" s="34">
        <v>433</v>
      </c>
      <c r="J17202" s="34">
        <v>458</v>
      </c>
      <c r="K17202" s="34">
        <v>395</v>
      </c>
      <c r="L17202" s="34">
        <v>415</v>
      </c>
      <c r="M17202" s="34">
        <v>310</v>
      </c>
    </row>
    <row r="17203" spans="1:13" x14ac:dyDescent="0.2">
      <c r="A17203" s="34" t="s">
        <v>118097</v>
      </c>
      <c r="B17203" s="34">
        <v>316</v>
      </c>
      <c r="C17203" s="34">
        <v>234</v>
      </c>
      <c r="D17203" s="34">
        <v>366</v>
      </c>
      <c r="E17203" s="34">
        <v>281</v>
      </c>
      <c r="F17203" s="34">
        <v>301</v>
      </c>
      <c r="G17203" s="34">
        <v>223</v>
      </c>
      <c r="H17203" s="34">
        <v>300</v>
      </c>
      <c r="I17203" s="34">
        <v>232</v>
      </c>
      <c r="J17203" s="34">
        <v>323</v>
      </c>
      <c r="K17203" s="34">
        <v>189</v>
      </c>
      <c r="L17203" s="34">
        <v>299</v>
      </c>
      <c r="M17203" s="34">
        <v>189</v>
      </c>
    </row>
    <row r="17204" spans="1:13" x14ac:dyDescent="0.2">
      <c r="A17204" s="34" t="s">
        <v>118098</v>
      </c>
      <c r="B17204" s="34">
        <v>243</v>
      </c>
      <c r="C17204" s="34">
        <v>265</v>
      </c>
      <c r="D17204" s="34">
        <v>216</v>
      </c>
      <c r="E17204" s="34">
        <v>321</v>
      </c>
      <c r="F17204" s="34">
        <v>244</v>
      </c>
      <c r="G17204" s="34">
        <v>225</v>
      </c>
      <c r="H17204" s="34">
        <v>262</v>
      </c>
      <c r="I17204" s="34">
        <v>254</v>
      </c>
      <c r="J17204" s="34">
        <v>256</v>
      </c>
      <c r="K17204" s="34">
        <v>218</v>
      </c>
      <c r="L17204" s="34">
        <v>228</v>
      </c>
      <c r="M17204" s="34">
        <v>215</v>
      </c>
    </row>
    <row r="17205" spans="1:13" x14ac:dyDescent="0.2">
      <c r="A17205" s="34" t="s">
        <v>118099</v>
      </c>
      <c r="B17205" s="34">
        <v>244</v>
      </c>
      <c r="C17205" s="34">
        <v>231</v>
      </c>
      <c r="D17205" s="34">
        <v>280</v>
      </c>
      <c r="E17205" s="34">
        <v>299</v>
      </c>
      <c r="F17205" s="34">
        <v>262</v>
      </c>
      <c r="G17205" s="34">
        <v>296</v>
      </c>
      <c r="H17205" s="34">
        <v>284</v>
      </c>
      <c r="I17205" s="34">
        <v>301</v>
      </c>
      <c r="J17205" s="34">
        <v>334</v>
      </c>
      <c r="K17205" s="34">
        <v>224</v>
      </c>
      <c r="L17205" s="34">
        <v>270</v>
      </c>
      <c r="M17205" s="34">
        <v>245</v>
      </c>
    </row>
    <row r="17206" spans="1:13" x14ac:dyDescent="0.2">
      <c r="A17206" s="34" t="s">
        <v>118100</v>
      </c>
      <c r="B17206" s="34">
        <v>411</v>
      </c>
      <c r="C17206" s="34">
        <v>395</v>
      </c>
      <c r="D17206" s="34">
        <v>445</v>
      </c>
      <c r="E17206" s="34">
        <v>436</v>
      </c>
      <c r="F17206" s="34">
        <v>405</v>
      </c>
      <c r="G17206" s="34">
        <v>344</v>
      </c>
      <c r="H17206" s="34">
        <v>480</v>
      </c>
      <c r="I17206" s="34">
        <v>402</v>
      </c>
      <c r="J17206" s="34">
        <v>468</v>
      </c>
      <c r="K17206" s="34">
        <v>344</v>
      </c>
      <c r="L17206" s="34">
        <v>402</v>
      </c>
      <c r="M17206" s="34">
        <v>242</v>
      </c>
    </row>
    <row r="17207" spans="1:13" x14ac:dyDescent="0.2">
      <c r="A17207" s="34" t="s">
        <v>118101</v>
      </c>
      <c r="B17207" s="34">
        <v>535</v>
      </c>
      <c r="C17207" s="34">
        <v>502</v>
      </c>
      <c r="D17207" s="34">
        <v>494</v>
      </c>
      <c r="E17207" s="34">
        <v>537</v>
      </c>
      <c r="F17207" s="34">
        <v>467</v>
      </c>
      <c r="G17207" s="34">
        <v>419</v>
      </c>
      <c r="H17207" s="34">
        <v>526</v>
      </c>
      <c r="I17207" s="34">
        <v>425</v>
      </c>
      <c r="J17207" s="34">
        <v>623</v>
      </c>
      <c r="K17207" s="34">
        <v>375</v>
      </c>
      <c r="L17207" s="34">
        <v>418</v>
      </c>
      <c r="M17207" s="34">
        <v>385</v>
      </c>
    </row>
    <row r="17208" spans="1:13" x14ac:dyDescent="0.2">
      <c r="A17208" s="34" t="s">
        <v>118102</v>
      </c>
      <c r="B17208" s="34">
        <v>367</v>
      </c>
      <c r="C17208" s="34">
        <v>357</v>
      </c>
      <c r="D17208" s="34">
        <v>368</v>
      </c>
      <c r="E17208" s="34">
        <v>377</v>
      </c>
      <c r="F17208" s="34">
        <v>311</v>
      </c>
      <c r="G17208" s="34">
        <v>274</v>
      </c>
      <c r="H17208" s="34">
        <v>404</v>
      </c>
      <c r="I17208" s="34">
        <v>311</v>
      </c>
      <c r="J17208" s="34">
        <v>358</v>
      </c>
      <c r="K17208" s="34">
        <v>291</v>
      </c>
      <c r="L17208" s="34">
        <v>417</v>
      </c>
      <c r="M17208" s="34">
        <v>257</v>
      </c>
    </row>
    <row r="17209" spans="1:13" x14ac:dyDescent="0.2">
      <c r="A17209" s="34" t="s">
        <v>118103</v>
      </c>
      <c r="B17209" s="34">
        <v>229</v>
      </c>
      <c r="C17209" s="34">
        <v>230</v>
      </c>
      <c r="D17209" s="34">
        <v>274</v>
      </c>
      <c r="E17209" s="34">
        <v>233</v>
      </c>
      <c r="F17209" s="34">
        <v>219</v>
      </c>
      <c r="G17209" s="34">
        <v>186</v>
      </c>
      <c r="H17209" s="34">
        <v>248</v>
      </c>
      <c r="I17209" s="34">
        <v>237</v>
      </c>
      <c r="J17209" s="34">
        <v>253</v>
      </c>
      <c r="K17209" s="34">
        <v>168</v>
      </c>
      <c r="L17209" s="34">
        <v>260</v>
      </c>
      <c r="M17209" s="34">
        <v>165</v>
      </c>
    </row>
    <row r="17210" spans="1:13" x14ac:dyDescent="0.2">
      <c r="A17210" s="34" t="s">
        <v>118104</v>
      </c>
      <c r="B17210" s="34">
        <v>251</v>
      </c>
      <c r="C17210" s="34">
        <v>226</v>
      </c>
      <c r="D17210" s="34">
        <v>235</v>
      </c>
      <c r="E17210" s="34">
        <v>312</v>
      </c>
      <c r="F17210" s="34">
        <v>199</v>
      </c>
      <c r="G17210" s="34">
        <v>244</v>
      </c>
      <c r="H17210" s="34">
        <v>258</v>
      </c>
      <c r="I17210" s="34">
        <v>226</v>
      </c>
      <c r="J17210" s="34">
        <v>204</v>
      </c>
      <c r="K17210" s="34">
        <v>226</v>
      </c>
      <c r="L17210" s="34">
        <v>224</v>
      </c>
      <c r="M17210" s="34">
        <v>180</v>
      </c>
    </row>
    <row r="17211" spans="1:13" x14ac:dyDescent="0.2">
      <c r="A17211" s="34" t="s">
        <v>118105</v>
      </c>
      <c r="B17211" s="34">
        <v>276</v>
      </c>
      <c r="C17211" s="34">
        <v>282</v>
      </c>
      <c r="D17211" s="34">
        <v>275</v>
      </c>
      <c r="E17211" s="34">
        <v>299</v>
      </c>
      <c r="F17211" s="34">
        <v>269</v>
      </c>
      <c r="G17211" s="34">
        <v>264</v>
      </c>
      <c r="H17211" s="34">
        <v>329</v>
      </c>
      <c r="I17211" s="34">
        <v>259</v>
      </c>
      <c r="J17211" s="34">
        <v>237</v>
      </c>
      <c r="K17211" s="34">
        <v>187</v>
      </c>
      <c r="L17211" s="34">
        <v>233</v>
      </c>
      <c r="M17211" s="34">
        <v>195</v>
      </c>
    </row>
    <row r="17212" spans="1:13" x14ac:dyDescent="0.2">
      <c r="A17212" s="34" t="s">
        <v>118106</v>
      </c>
      <c r="B17212" s="34">
        <v>232</v>
      </c>
      <c r="C17212" s="34">
        <v>348</v>
      </c>
      <c r="D17212" s="34">
        <v>329</v>
      </c>
      <c r="E17212" s="34">
        <v>320</v>
      </c>
      <c r="F17212" s="34">
        <v>272</v>
      </c>
      <c r="G17212" s="34">
        <v>304</v>
      </c>
      <c r="H17212" s="34">
        <v>324</v>
      </c>
      <c r="I17212" s="34">
        <v>330</v>
      </c>
      <c r="J17212" s="34">
        <v>310</v>
      </c>
      <c r="K17212" s="34">
        <v>274</v>
      </c>
      <c r="L17212" s="34">
        <v>298</v>
      </c>
      <c r="M17212" s="34">
        <v>284</v>
      </c>
    </row>
    <row r="17213" spans="1:13" x14ac:dyDescent="0.2">
      <c r="A17213" s="34" t="s">
        <v>118107</v>
      </c>
      <c r="B17213" s="34">
        <v>478</v>
      </c>
      <c r="C17213" s="34">
        <v>491</v>
      </c>
      <c r="D17213" s="34">
        <v>491</v>
      </c>
      <c r="E17213" s="34">
        <v>542</v>
      </c>
      <c r="F17213" s="34">
        <v>473</v>
      </c>
      <c r="G17213" s="34">
        <v>491</v>
      </c>
      <c r="H17213" s="34">
        <v>534</v>
      </c>
      <c r="I17213" s="34">
        <v>495</v>
      </c>
      <c r="J17213" s="34">
        <v>632</v>
      </c>
      <c r="K17213" s="34">
        <v>424</v>
      </c>
      <c r="L17213" s="34">
        <v>488</v>
      </c>
      <c r="M17213" s="34">
        <v>394</v>
      </c>
    </row>
    <row r="17214" spans="1:13" x14ac:dyDescent="0.2">
      <c r="A17214" s="34" t="s">
        <v>118108</v>
      </c>
      <c r="B17214" s="34">
        <v>399</v>
      </c>
      <c r="C17214" s="34">
        <v>408</v>
      </c>
      <c r="D17214" s="34">
        <v>381</v>
      </c>
      <c r="E17214" s="34">
        <v>464</v>
      </c>
      <c r="F17214" s="34">
        <v>395</v>
      </c>
      <c r="G17214" s="34">
        <v>384</v>
      </c>
      <c r="H17214" s="34">
        <v>471</v>
      </c>
      <c r="I17214" s="34">
        <v>396</v>
      </c>
      <c r="J17214" s="34">
        <v>462</v>
      </c>
      <c r="K17214" s="34">
        <v>350</v>
      </c>
      <c r="L17214" s="34">
        <v>425</v>
      </c>
      <c r="M17214" s="34">
        <v>346</v>
      </c>
    </row>
    <row r="17215" spans="1:13" x14ac:dyDescent="0.2">
      <c r="A17215" s="34" t="s">
        <v>118109</v>
      </c>
      <c r="B17215" s="34">
        <v>276</v>
      </c>
      <c r="C17215" s="34">
        <v>275</v>
      </c>
      <c r="D17215" s="34">
        <v>340</v>
      </c>
      <c r="E17215" s="34">
        <v>278</v>
      </c>
      <c r="F17215" s="34">
        <v>301</v>
      </c>
      <c r="G17215" s="34">
        <v>257</v>
      </c>
      <c r="H17215" s="34">
        <v>321</v>
      </c>
      <c r="I17215" s="34">
        <v>257</v>
      </c>
      <c r="J17215" s="34">
        <v>292</v>
      </c>
      <c r="K17215" s="34">
        <v>184</v>
      </c>
      <c r="L17215" s="34">
        <v>305</v>
      </c>
      <c r="M17215" s="34">
        <v>235</v>
      </c>
    </row>
    <row r="17216" spans="1:13" x14ac:dyDescent="0.2">
      <c r="A17216" s="34" t="s">
        <v>118110</v>
      </c>
      <c r="B17216" s="34">
        <v>323</v>
      </c>
      <c r="C17216" s="34">
        <v>314</v>
      </c>
      <c r="D17216" s="34">
        <v>351</v>
      </c>
      <c r="E17216" s="34">
        <v>361</v>
      </c>
      <c r="F17216" s="34">
        <v>291</v>
      </c>
      <c r="G17216" s="34">
        <v>322</v>
      </c>
      <c r="H17216" s="34">
        <v>432</v>
      </c>
      <c r="I17216" s="34">
        <v>356</v>
      </c>
      <c r="J17216" s="34">
        <v>362</v>
      </c>
      <c r="K17216" s="34">
        <v>309</v>
      </c>
      <c r="L17216" s="34">
        <v>328</v>
      </c>
      <c r="M17216" s="34">
        <v>288</v>
      </c>
    </row>
    <row r="17217" spans="1:13" x14ac:dyDescent="0.2">
      <c r="A17217" s="34" t="s">
        <v>118111</v>
      </c>
      <c r="B17217" s="34">
        <v>494</v>
      </c>
      <c r="C17217" s="34">
        <v>517</v>
      </c>
      <c r="D17217" s="34">
        <v>579</v>
      </c>
      <c r="E17217" s="34">
        <v>508</v>
      </c>
      <c r="F17217" s="34">
        <v>566</v>
      </c>
      <c r="G17217" s="34">
        <v>501</v>
      </c>
      <c r="H17217" s="34">
        <v>708</v>
      </c>
      <c r="I17217" s="34">
        <v>569</v>
      </c>
      <c r="J17217" s="34">
        <v>656</v>
      </c>
      <c r="K17217" s="34">
        <v>485</v>
      </c>
      <c r="L17217" s="34">
        <v>650</v>
      </c>
      <c r="M17217" s="34">
        <v>422</v>
      </c>
    </row>
    <row r="17218" spans="1:13" x14ac:dyDescent="0.2">
      <c r="A17218" s="34" t="s">
        <v>118112</v>
      </c>
      <c r="B17218" s="34">
        <v>347</v>
      </c>
      <c r="C17218" s="34">
        <v>449</v>
      </c>
      <c r="D17218" s="34">
        <v>444</v>
      </c>
      <c r="E17218" s="34">
        <v>414</v>
      </c>
      <c r="F17218" s="34">
        <v>426</v>
      </c>
      <c r="G17218" s="34">
        <v>441</v>
      </c>
      <c r="H17218" s="34">
        <v>433</v>
      </c>
      <c r="I17218" s="34">
        <v>413</v>
      </c>
      <c r="J17218" s="34">
        <v>428</v>
      </c>
      <c r="K17218" s="34">
        <v>363</v>
      </c>
      <c r="L17218" s="34">
        <v>414</v>
      </c>
      <c r="M17218" s="34">
        <v>293</v>
      </c>
    </row>
    <row r="17219" spans="1:13" x14ac:dyDescent="0.2">
      <c r="A17219" s="34" t="s">
        <v>118113</v>
      </c>
      <c r="B17219" s="34">
        <v>500</v>
      </c>
      <c r="C17219" s="34">
        <v>580</v>
      </c>
      <c r="D17219" s="34">
        <v>606</v>
      </c>
      <c r="E17219" s="34">
        <v>592</v>
      </c>
      <c r="F17219" s="34">
        <v>556</v>
      </c>
      <c r="G17219" s="34">
        <v>540</v>
      </c>
      <c r="H17219" s="34">
        <v>599</v>
      </c>
      <c r="I17219" s="34">
        <v>504</v>
      </c>
      <c r="J17219" s="34">
        <v>609</v>
      </c>
      <c r="K17219" s="34">
        <v>477</v>
      </c>
      <c r="L17219" s="34">
        <v>594</v>
      </c>
      <c r="M17219" s="34">
        <v>435</v>
      </c>
    </row>
    <row r="17220" spans="1:13" x14ac:dyDescent="0.2">
      <c r="A17220" s="34" t="s">
        <v>118114</v>
      </c>
      <c r="B17220" s="34">
        <v>309</v>
      </c>
      <c r="C17220" s="34">
        <v>361</v>
      </c>
      <c r="D17220" s="34">
        <v>308</v>
      </c>
      <c r="E17220" s="34">
        <v>335</v>
      </c>
      <c r="F17220" s="34">
        <v>284</v>
      </c>
      <c r="G17220" s="34">
        <v>316</v>
      </c>
      <c r="H17220" s="34">
        <v>353</v>
      </c>
      <c r="I17220" s="34">
        <v>334</v>
      </c>
      <c r="J17220" s="34">
        <v>397</v>
      </c>
      <c r="K17220" s="34">
        <v>252</v>
      </c>
      <c r="L17220" s="34">
        <v>276</v>
      </c>
      <c r="M17220" s="34">
        <v>249</v>
      </c>
    </row>
    <row r="17221" spans="1:13" x14ac:dyDescent="0.2">
      <c r="A17221" s="34" t="s">
        <v>118115</v>
      </c>
      <c r="B17221" s="34">
        <v>351</v>
      </c>
      <c r="C17221" s="34">
        <v>377</v>
      </c>
      <c r="D17221" s="34">
        <v>346</v>
      </c>
      <c r="E17221" s="34">
        <v>379</v>
      </c>
      <c r="F17221" s="34">
        <v>382</v>
      </c>
      <c r="G17221" s="34">
        <v>391</v>
      </c>
      <c r="H17221" s="34">
        <v>457</v>
      </c>
      <c r="I17221" s="34">
        <v>334</v>
      </c>
      <c r="J17221" s="34">
        <v>418</v>
      </c>
      <c r="K17221" s="34">
        <v>300</v>
      </c>
      <c r="L17221" s="34">
        <v>447</v>
      </c>
      <c r="M17221" s="34">
        <v>304</v>
      </c>
    </row>
    <row r="17222" spans="1:13" x14ac:dyDescent="0.2">
      <c r="A17222" s="34" t="s">
        <v>118116</v>
      </c>
      <c r="B17222" s="34">
        <v>710</v>
      </c>
      <c r="C17222" s="34">
        <v>703</v>
      </c>
      <c r="D17222" s="34">
        <v>850</v>
      </c>
      <c r="E17222" s="34">
        <v>727</v>
      </c>
      <c r="F17222" s="34">
        <v>794</v>
      </c>
      <c r="G17222" s="34">
        <v>598</v>
      </c>
      <c r="H17222" s="34">
        <v>852</v>
      </c>
      <c r="I17222" s="34">
        <v>614</v>
      </c>
      <c r="J17222" s="34">
        <v>851</v>
      </c>
      <c r="K17222" s="34">
        <v>561</v>
      </c>
      <c r="L17222" s="34">
        <v>785</v>
      </c>
      <c r="M17222" s="34">
        <v>476</v>
      </c>
    </row>
    <row r="17223" spans="1:13" x14ac:dyDescent="0.2">
      <c r="A17223" s="34" t="s">
        <v>118117</v>
      </c>
      <c r="B17223" s="34">
        <v>369</v>
      </c>
      <c r="C17223" s="34">
        <v>342</v>
      </c>
      <c r="D17223" s="34">
        <v>349</v>
      </c>
      <c r="E17223" s="34">
        <v>411</v>
      </c>
      <c r="F17223" s="34">
        <v>330</v>
      </c>
      <c r="G17223" s="34">
        <v>313</v>
      </c>
      <c r="H17223" s="34">
        <v>334</v>
      </c>
      <c r="I17223" s="34">
        <v>405</v>
      </c>
      <c r="J17223" s="34">
        <v>398</v>
      </c>
      <c r="K17223" s="34">
        <v>298</v>
      </c>
      <c r="L17223" s="34">
        <v>303</v>
      </c>
      <c r="M17223" s="34">
        <v>298</v>
      </c>
    </row>
    <row r="17224" spans="1:13" x14ac:dyDescent="0.2">
      <c r="A17224" s="34" t="s">
        <v>118118</v>
      </c>
      <c r="B17224" s="34">
        <v>329</v>
      </c>
      <c r="C17224" s="34">
        <v>301</v>
      </c>
      <c r="D17224" s="34">
        <v>313</v>
      </c>
      <c r="E17224" s="34">
        <v>322</v>
      </c>
      <c r="F17224" s="34">
        <v>320</v>
      </c>
      <c r="G17224" s="34">
        <v>234</v>
      </c>
      <c r="H17224" s="34">
        <v>375</v>
      </c>
      <c r="I17224" s="34">
        <v>315</v>
      </c>
      <c r="J17224" s="34">
        <v>327</v>
      </c>
      <c r="K17224" s="34">
        <v>263</v>
      </c>
      <c r="L17224" s="34">
        <v>366</v>
      </c>
      <c r="M17224" s="34">
        <v>198</v>
      </c>
    </row>
    <row r="17225" spans="1:13" x14ac:dyDescent="0.2">
      <c r="A17225" s="34" t="s">
        <v>118119</v>
      </c>
      <c r="B17225" s="34">
        <v>168</v>
      </c>
      <c r="C17225" s="34">
        <v>258</v>
      </c>
      <c r="D17225" s="34">
        <v>232</v>
      </c>
      <c r="E17225" s="34">
        <v>242</v>
      </c>
      <c r="F17225" s="34">
        <v>195</v>
      </c>
      <c r="G17225" s="34">
        <v>184</v>
      </c>
      <c r="H17225" s="34">
        <v>203</v>
      </c>
      <c r="I17225" s="34">
        <v>251</v>
      </c>
      <c r="J17225" s="34">
        <v>233</v>
      </c>
      <c r="K17225" s="34">
        <v>196</v>
      </c>
      <c r="L17225" s="34">
        <v>179</v>
      </c>
      <c r="M17225" s="34">
        <v>194</v>
      </c>
    </row>
    <row r="17226" spans="1:13" x14ac:dyDescent="0.2">
      <c r="A17226" s="34" t="s">
        <v>118120</v>
      </c>
      <c r="B17226" s="34">
        <v>253</v>
      </c>
      <c r="C17226" s="34">
        <v>289</v>
      </c>
      <c r="D17226" s="34">
        <v>194</v>
      </c>
      <c r="E17226" s="34">
        <v>257</v>
      </c>
      <c r="F17226" s="34">
        <v>228</v>
      </c>
      <c r="G17226" s="34">
        <v>214</v>
      </c>
      <c r="H17226" s="34">
        <v>259</v>
      </c>
      <c r="I17226" s="34">
        <v>221</v>
      </c>
      <c r="J17226" s="34">
        <v>295</v>
      </c>
      <c r="K17226" s="34">
        <v>206</v>
      </c>
      <c r="L17226" s="34">
        <v>239</v>
      </c>
      <c r="M17226" s="34">
        <v>201</v>
      </c>
    </row>
    <row r="17227" spans="1:13" x14ac:dyDescent="0.2">
      <c r="A17227" s="34" t="s">
        <v>118121</v>
      </c>
      <c r="B17227" s="34">
        <v>301</v>
      </c>
      <c r="C17227" s="34">
        <v>285</v>
      </c>
      <c r="D17227" s="34">
        <v>298</v>
      </c>
      <c r="E17227" s="34">
        <v>298</v>
      </c>
      <c r="F17227" s="34">
        <v>280</v>
      </c>
      <c r="G17227" s="34">
        <v>282</v>
      </c>
      <c r="H17227" s="34">
        <v>317</v>
      </c>
      <c r="I17227" s="34">
        <v>301</v>
      </c>
      <c r="J17227" s="34">
        <v>291</v>
      </c>
      <c r="K17227" s="34">
        <v>233</v>
      </c>
      <c r="L17227" s="34">
        <v>224</v>
      </c>
      <c r="M17227" s="34">
        <v>215</v>
      </c>
    </row>
    <row r="17228" spans="1:13" x14ac:dyDescent="0.2">
      <c r="A17228" s="34" t="s">
        <v>118122</v>
      </c>
      <c r="B17228" s="34">
        <v>423</v>
      </c>
      <c r="C17228" s="34">
        <v>419</v>
      </c>
      <c r="D17228" s="34">
        <v>514</v>
      </c>
      <c r="E17228" s="34">
        <v>525</v>
      </c>
      <c r="F17228" s="34">
        <v>428</v>
      </c>
      <c r="G17228" s="34">
        <v>392</v>
      </c>
      <c r="H17228" s="34">
        <v>418</v>
      </c>
      <c r="I17228" s="34">
        <v>442</v>
      </c>
      <c r="J17228" s="34">
        <v>402</v>
      </c>
      <c r="K17228" s="34">
        <v>393</v>
      </c>
      <c r="L17228" s="34">
        <v>432</v>
      </c>
      <c r="M17228" s="34">
        <v>333</v>
      </c>
    </row>
    <row r="17229" spans="1:13" x14ac:dyDescent="0.2">
      <c r="A17229" s="34" t="s">
        <v>118123</v>
      </c>
      <c r="B17229" s="34">
        <v>320</v>
      </c>
      <c r="C17229" s="34">
        <v>307</v>
      </c>
      <c r="D17229" s="34">
        <v>320</v>
      </c>
      <c r="E17229" s="34">
        <v>347</v>
      </c>
      <c r="F17229" s="34">
        <v>271</v>
      </c>
      <c r="G17229" s="34">
        <v>270</v>
      </c>
      <c r="H17229" s="34">
        <v>284</v>
      </c>
      <c r="I17229" s="34">
        <v>303</v>
      </c>
      <c r="J17229" s="34">
        <v>336</v>
      </c>
      <c r="K17229" s="34">
        <v>258</v>
      </c>
      <c r="L17229" s="34">
        <v>287</v>
      </c>
      <c r="M17229" s="34">
        <v>227</v>
      </c>
    </row>
    <row r="17230" spans="1:13" x14ac:dyDescent="0.2">
      <c r="A17230" s="34" t="s">
        <v>118124</v>
      </c>
      <c r="B17230" s="34">
        <v>219</v>
      </c>
      <c r="C17230" s="34">
        <v>256</v>
      </c>
      <c r="D17230" s="34">
        <v>193</v>
      </c>
      <c r="E17230" s="34">
        <v>196</v>
      </c>
      <c r="F17230" s="34">
        <v>194</v>
      </c>
      <c r="G17230" s="34">
        <v>189</v>
      </c>
      <c r="H17230" s="34">
        <v>227</v>
      </c>
      <c r="I17230" s="34">
        <v>191</v>
      </c>
      <c r="J17230" s="34">
        <v>181</v>
      </c>
      <c r="K17230" s="34">
        <v>181</v>
      </c>
      <c r="L17230" s="34">
        <v>182</v>
      </c>
      <c r="M17230" s="34">
        <v>171</v>
      </c>
    </row>
    <row r="17231" spans="1:13" x14ac:dyDescent="0.2">
      <c r="A17231" s="34" t="s">
        <v>118125</v>
      </c>
      <c r="B17231" s="34">
        <v>269</v>
      </c>
      <c r="C17231" s="34">
        <v>274</v>
      </c>
      <c r="D17231" s="34">
        <v>249</v>
      </c>
      <c r="E17231" s="34">
        <v>291</v>
      </c>
      <c r="F17231" s="34">
        <v>180</v>
      </c>
      <c r="G17231" s="34">
        <v>274</v>
      </c>
      <c r="H17231" s="34">
        <v>237</v>
      </c>
      <c r="I17231" s="34">
        <v>279</v>
      </c>
      <c r="J17231" s="34">
        <v>227</v>
      </c>
      <c r="K17231" s="34">
        <v>202</v>
      </c>
      <c r="L17231" s="34">
        <v>258</v>
      </c>
      <c r="M17231" s="34">
        <v>249</v>
      </c>
    </row>
    <row r="17232" spans="1:13" x14ac:dyDescent="0.2">
      <c r="A17232" s="34" t="s">
        <v>118126</v>
      </c>
      <c r="B17232" s="34">
        <v>258</v>
      </c>
      <c r="C17232" s="34">
        <v>265</v>
      </c>
      <c r="D17232" s="34">
        <v>296</v>
      </c>
      <c r="E17232" s="34">
        <v>345</v>
      </c>
      <c r="F17232" s="34">
        <v>259</v>
      </c>
      <c r="G17232" s="34">
        <v>311</v>
      </c>
      <c r="H17232" s="34">
        <v>341</v>
      </c>
      <c r="I17232" s="34">
        <v>275</v>
      </c>
      <c r="J17232" s="34">
        <v>338</v>
      </c>
      <c r="K17232" s="34">
        <v>254</v>
      </c>
      <c r="L17232" s="34">
        <v>338</v>
      </c>
      <c r="M17232" s="34">
        <v>194</v>
      </c>
    </row>
    <row r="17233" spans="1:13" x14ac:dyDescent="0.2">
      <c r="A17233" s="34" t="s">
        <v>118127</v>
      </c>
      <c r="B17233" s="34">
        <v>224</v>
      </c>
      <c r="C17233" s="34">
        <v>265</v>
      </c>
      <c r="D17233" s="34">
        <v>262</v>
      </c>
      <c r="E17233" s="34">
        <v>238</v>
      </c>
      <c r="F17233" s="34">
        <v>248</v>
      </c>
      <c r="G17233" s="34">
        <v>225</v>
      </c>
      <c r="H17233" s="34">
        <v>285</v>
      </c>
      <c r="I17233" s="34">
        <v>247</v>
      </c>
      <c r="J17233" s="34">
        <v>288</v>
      </c>
      <c r="K17233" s="34">
        <v>194</v>
      </c>
      <c r="L17233" s="34">
        <v>236</v>
      </c>
      <c r="M17233" s="34">
        <v>180</v>
      </c>
    </row>
    <row r="17234" spans="1:13" x14ac:dyDescent="0.2">
      <c r="A17234" s="34" t="s">
        <v>118128</v>
      </c>
      <c r="B17234" s="34">
        <v>400</v>
      </c>
      <c r="C17234" s="34">
        <v>442</v>
      </c>
      <c r="D17234" s="34">
        <v>508</v>
      </c>
      <c r="E17234" s="34">
        <v>530</v>
      </c>
      <c r="F17234" s="34">
        <v>413</v>
      </c>
      <c r="G17234" s="34">
        <v>467</v>
      </c>
      <c r="H17234" s="34">
        <v>471</v>
      </c>
      <c r="I17234" s="34">
        <v>477</v>
      </c>
      <c r="J17234" s="34">
        <v>489</v>
      </c>
      <c r="K17234" s="34">
        <v>419</v>
      </c>
      <c r="L17234" s="34">
        <v>524</v>
      </c>
      <c r="M17234" s="34">
        <v>360</v>
      </c>
    </row>
    <row r="17235" spans="1:13" x14ac:dyDescent="0.2">
      <c r="A17235" s="34" t="s">
        <v>118129</v>
      </c>
      <c r="B17235" s="34">
        <v>362</v>
      </c>
      <c r="C17235" s="34">
        <v>300</v>
      </c>
      <c r="D17235" s="34">
        <v>325</v>
      </c>
      <c r="E17235" s="34">
        <v>302</v>
      </c>
      <c r="F17235" s="34">
        <v>267</v>
      </c>
      <c r="G17235" s="34">
        <v>323</v>
      </c>
      <c r="H17235" s="34">
        <v>378</v>
      </c>
      <c r="I17235" s="34">
        <v>310</v>
      </c>
      <c r="J17235" s="34">
        <v>389</v>
      </c>
      <c r="K17235" s="34">
        <v>276</v>
      </c>
      <c r="L17235" s="34">
        <v>357</v>
      </c>
      <c r="M17235" s="34">
        <v>286</v>
      </c>
    </row>
    <row r="17236" spans="1:13" x14ac:dyDescent="0.2">
      <c r="A17236" s="34" t="s">
        <v>118130</v>
      </c>
      <c r="B17236" s="34">
        <v>319</v>
      </c>
      <c r="C17236" s="34">
        <v>313</v>
      </c>
      <c r="D17236" s="34">
        <v>321</v>
      </c>
      <c r="E17236" s="34">
        <v>310</v>
      </c>
      <c r="F17236" s="34">
        <v>261</v>
      </c>
      <c r="G17236" s="34">
        <v>254</v>
      </c>
      <c r="H17236" s="34">
        <v>311</v>
      </c>
      <c r="I17236" s="34">
        <v>323</v>
      </c>
      <c r="J17236" s="34">
        <v>305</v>
      </c>
      <c r="K17236" s="34">
        <v>212</v>
      </c>
      <c r="L17236" s="34">
        <v>309</v>
      </c>
      <c r="M17236" s="34">
        <v>249</v>
      </c>
    </row>
    <row r="17237" spans="1:13" x14ac:dyDescent="0.2">
      <c r="A17237" s="34" t="s">
        <v>118131</v>
      </c>
      <c r="B17237" s="34">
        <v>265</v>
      </c>
      <c r="C17237" s="34">
        <v>277</v>
      </c>
      <c r="D17237" s="34">
        <v>339</v>
      </c>
      <c r="E17237" s="34">
        <v>396</v>
      </c>
      <c r="F17237" s="34">
        <v>278</v>
      </c>
      <c r="G17237" s="34">
        <v>282</v>
      </c>
      <c r="H17237" s="34">
        <v>393</v>
      </c>
      <c r="I17237" s="34">
        <v>329</v>
      </c>
      <c r="J17237" s="34">
        <v>342</v>
      </c>
      <c r="K17237" s="34">
        <v>315</v>
      </c>
      <c r="L17237" s="34">
        <v>246</v>
      </c>
      <c r="M17237" s="34">
        <v>219</v>
      </c>
    </row>
    <row r="17238" spans="1:13" x14ac:dyDescent="0.2">
      <c r="A17238" s="34" t="s">
        <v>118132</v>
      </c>
      <c r="B17238" s="34">
        <v>225</v>
      </c>
      <c r="C17238" s="34">
        <v>210</v>
      </c>
      <c r="D17238" s="34">
        <v>256</v>
      </c>
      <c r="E17238" s="34">
        <v>222</v>
      </c>
      <c r="F17238" s="34">
        <v>179</v>
      </c>
      <c r="G17238" s="34">
        <v>171</v>
      </c>
      <c r="H17238" s="34">
        <v>279</v>
      </c>
      <c r="I17238" s="34">
        <v>219</v>
      </c>
      <c r="J17238" s="34">
        <v>241</v>
      </c>
      <c r="K17238" s="34">
        <v>142</v>
      </c>
      <c r="L17238" s="34">
        <v>199</v>
      </c>
      <c r="M17238" s="34">
        <v>197</v>
      </c>
    </row>
    <row r="17239" spans="1:13" x14ac:dyDescent="0.2">
      <c r="A17239" s="34" t="s">
        <v>118133</v>
      </c>
      <c r="B17239" s="34">
        <v>166</v>
      </c>
      <c r="C17239" s="34">
        <v>191</v>
      </c>
      <c r="D17239" s="34">
        <v>221</v>
      </c>
      <c r="E17239" s="34">
        <v>237</v>
      </c>
      <c r="F17239" s="34">
        <v>194</v>
      </c>
      <c r="G17239" s="34">
        <v>197</v>
      </c>
      <c r="H17239" s="34">
        <v>196</v>
      </c>
      <c r="I17239" s="34">
        <v>218</v>
      </c>
      <c r="J17239" s="34">
        <v>216</v>
      </c>
      <c r="K17239" s="34">
        <v>195</v>
      </c>
      <c r="L17239" s="34">
        <v>203</v>
      </c>
      <c r="M17239" s="34">
        <v>130</v>
      </c>
    </row>
    <row r="17240" spans="1:13" x14ac:dyDescent="0.2">
      <c r="A17240" s="34" t="s">
        <v>118134</v>
      </c>
      <c r="B17240" s="34">
        <v>263</v>
      </c>
      <c r="C17240" s="34">
        <v>335</v>
      </c>
      <c r="D17240" s="34">
        <v>354</v>
      </c>
      <c r="E17240" s="34">
        <v>388</v>
      </c>
      <c r="F17240" s="34">
        <v>363</v>
      </c>
      <c r="G17240" s="34">
        <v>340</v>
      </c>
      <c r="H17240" s="34">
        <v>377</v>
      </c>
      <c r="I17240" s="34">
        <v>345</v>
      </c>
      <c r="J17240" s="34">
        <v>357</v>
      </c>
      <c r="K17240" s="34">
        <v>279</v>
      </c>
      <c r="L17240" s="34">
        <v>376</v>
      </c>
      <c r="M17240" s="34">
        <v>259</v>
      </c>
    </row>
    <row r="17241" spans="1:13" x14ac:dyDescent="0.2">
      <c r="A17241" s="34" t="s">
        <v>118135</v>
      </c>
      <c r="B17241" s="34">
        <v>334</v>
      </c>
      <c r="C17241" s="34">
        <v>324</v>
      </c>
      <c r="D17241" s="34">
        <v>409</v>
      </c>
      <c r="E17241" s="34">
        <v>337</v>
      </c>
      <c r="F17241" s="34">
        <v>294</v>
      </c>
      <c r="G17241" s="34">
        <v>294</v>
      </c>
      <c r="H17241" s="34">
        <v>346</v>
      </c>
      <c r="I17241" s="34">
        <v>326</v>
      </c>
      <c r="J17241" s="34">
        <v>343</v>
      </c>
      <c r="K17241" s="34">
        <v>269</v>
      </c>
      <c r="L17241" s="34">
        <v>341</v>
      </c>
      <c r="M17241" s="34">
        <v>294</v>
      </c>
    </row>
    <row r="17242" spans="1:13" x14ac:dyDescent="0.2">
      <c r="A17242" s="34" t="s">
        <v>118136</v>
      </c>
      <c r="B17242" s="34">
        <v>169</v>
      </c>
      <c r="C17242" s="34">
        <v>237</v>
      </c>
      <c r="D17242" s="34">
        <v>282</v>
      </c>
      <c r="E17242" s="34">
        <v>247</v>
      </c>
      <c r="F17242" s="34">
        <v>211</v>
      </c>
      <c r="G17242" s="34">
        <v>187</v>
      </c>
      <c r="H17242" s="34">
        <v>270</v>
      </c>
      <c r="I17242" s="34">
        <v>251</v>
      </c>
      <c r="J17242" s="34">
        <v>295</v>
      </c>
      <c r="K17242" s="34">
        <v>222</v>
      </c>
      <c r="L17242" s="34">
        <v>256</v>
      </c>
      <c r="M17242" s="34">
        <v>171</v>
      </c>
    </row>
    <row r="17243" spans="1:13" x14ac:dyDescent="0.2">
      <c r="A17243" s="34" t="s">
        <v>118137</v>
      </c>
      <c r="B17243" s="34">
        <v>295</v>
      </c>
      <c r="C17243" s="34">
        <v>307</v>
      </c>
      <c r="D17243" s="34">
        <v>336</v>
      </c>
      <c r="E17243" s="34">
        <v>320</v>
      </c>
      <c r="F17243" s="34">
        <v>317</v>
      </c>
      <c r="G17243" s="34">
        <v>279</v>
      </c>
      <c r="H17243" s="34">
        <v>275</v>
      </c>
      <c r="I17243" s="34">
        <v>281</v>
      </c>
      <c r="J17243" s="34">
        <v>318</v>
      </c>
      <c r="K17243" s="34">
        <v>294</v>
      </c>
      <c r="L17243" s="34">
        <v>243</v>
      </c>
      <c r="M17243" s="34">
        <v>247</v>
      </c>
    </row>
    <row r="17244" spans="1:13" x14ac:dyDescent="0.2">
      <c r="A17244" s="34" t="s">
        <v>118138</v>
      </c>
      <c r="B17244" s="34">
        <v>262</v>
      </c>
      <c r="C17244" s="34">
        <v>227</v>
      </c>
      <c r="D17244" s="34">
        <v>297</v>
      </c>
      <c r="E17244" s="34">
        <v>286</v>
      </c>
      <c r="F17244" s="34">
        <v>270</v>
      </c>
      <c r="G17244" s="34">
        <v>237</v>
      </c>
      <c r="H17244" s="34">
        <v>319</v>
      </c>
      <c r="I17244" s="34">
        <v>243</v>
      </c>
      <c r="J17244" s="34">
        <v>340</v>
      </c>
      <c r="K17244" s="34">
        <v>222</v>
      </c>
      <c r="L17244" s="34">
        <v>324</v>
      </c>
      <c r="M17244" s="34">
        <v>200</v>
      </c>
    </row>
    <row r="17245" spans="1:13" x14ac:dyDescent="0.2">
      <c r="A17245" s="34" t="s">
        <v>118139</v>
      </c>
      <c r="B17245" s="34">
        <v>398</v>
      </c>
      <c r="C17245" s="34">
        <v>403</v>
      </c>
      <c r="D17245" s="34">
        <v>489</v>
      </c>
      <c r="E17245" s="34">
        <v>436</v>
      </c>
      <c r="F17245" s="34">
        <v>342</v>
      </c>
      <c r="G17245" s="34">
        <v>464</v>
      </c>
      <c r="H17245" s="34">
        <v>525</v>
      </c>
      <c r="I17245" s="34">
        <v>414</v>
      </c>
      <c r="J17245" s="34">
        <v>490</v>
      </c>
      <c r="K17245" s="34">
        <v>350</v>
      </c>
      <c r="L17245" s="34">
        <v>452</v>
      </c>
      <c r="M17245" s="34">
        <v>342</v>
      </c>
    </row>
    <row r="17246" spans="1:13" x14ac:dyDescent="0.2">
      <c r="A17246" s="34" t="s">
        <v>118140</v>
      </c>
      <c r="B17246" s="34">
        <v>333</v>
      </c>
      <c r="C17246" s="34">
        <v>342</v>
      </c>
      <c r="D17246" s="34">
        <v>304</v>
      </c>
      <c r="E17246" s="34">
        <v>291</v>
      </c>
      <c r="F17246" s="34">
        <v>300</v>
      </c>
      <c r="G17246" s="34">
        <v>249</v>
      </c>
      <c r="H17246" s="34">
        <v>358</v>
      </c>
      <c r="I17246" s="34">
        <v>344</v>
      </c>
      <c r="J17246" s="34">
        <v>327</v>
      </c>
      <c r="K17246" s="34">
        <v>261</v>
      </c>
      <c r="L17246" s="34">
        <v>344</v>
      </c>
      <c r="M17246" s="34">
        <v>236</v>
      </c>
    </row>
    <row r="17247" spans="1:13" x14ac:dyDescent="0.2">
      <c r="A17247" s="34" t="s">
        <v>118141</v>
      </c>
      <c r="B17247" s="34">
        <v>238</v>
      </c>
      <c r="C17247" s="34">
        <v>220</v>
      </c>
      <c r="D17247" s="34">
        <v>236</v>
      </c>
      <c r="E17247" s="34">
        <v>275</v>
      </c>
      <c r="F17247" s="34">
        <v>182</v>
      </c>
      <c r="G17247" s="34">
        <v>228</v>
      </c>
      <c r="H17247" s="34">
        <v>233</v>
      </c>
      <c r="I17247" s="34">
        <v>211</v>
      </c>
      <c r="J17247" s="34">
        <v>291</v>
      </c>
      <c r="K17247" s="34">
        <v>179</v>
      </c>
      <c r="L17247" s="34">
        <v>241</v>
      </c>
      <c r="M17247" s="34">
        <v>144</v>
      </c>
    </row>
    <row r="17248" spans="1:13" x14ac:dyDescent="0.2">
      <c r="A17248" s="34" t="s">
        <v>118142</v>
      </c>
      <c r="B17248" s="34">
        <v>254</v>
      </c>
      <c r="C17248" s="34">
        <v>221</v>
      </c>
      <c r="D17248" s="34">
        <v>296</v>
      </c>
      <c r="E17248" s="34">
        <v>271</v>
      </c>
      <c r="F17248" s="34">
        <v>220</v>
      </c>
      <c r="G17248" s="34">
        <v>242</v>
      </c>
      <c r="H17248" s="34">
        <v>217</v>
      </c>
      <c r="I17248" s="34">
        <v>263</v>
      </c>
      <c r="J17248" s="34">
        <v>296</v>
      </c>
      <c r="K17248" s="34">
        <v>204</v>
      </c>
      <c r="L17248" s="34">
        <v>287</v>
      </c>
      <c r="M17248" s="34">
        <v>185</v>
      </c>
    </row>
    <row r="17249" spans="1:13" x14ac:dyDescent="0.2">
      <c r="A17249" s="34" t="s">
        <v>118143</v>
      </c>
      <c r="B17249" s="34">
        <v>274</v>
      </c>
      <c r="C17249" s="34">
        <v>340</v>
      </c>
      <c r="D17249" s="34">
        <v>317</v>
      </c>
      <c r="E17249" s="34">
        <v>355</v>
      </c>
      <c r="F17249" s="34">
        <v>305</v>
      </c>
      <c r="G17249" s="34">
        <v>327</v>
      </c>
      <c r="H17249" s="34">
        <v>382</v>
      </c>
      <c r="I17249" s="34">
        <v>314</v>
      </c>
      <c r="J17249" s="34">
        <v>311</v>
      </c>
      <c r="K17249" s="34">
        <v>321</v>
      </c>
      <c r="L17249" s="34">
        <v>321</v>
      </c>
      <c r="M17249" s="34">
        <v>254</v>
      </c>
    </row>
    <row r="17250" spans="1:13" x14ac:dyDescent="0.2">
      <c r="A17250" s="34" t="s">
        <v>118144</v>
      </c>
      <c r="B17250" s="34">
        <v>308</v>
      </c>
      <c r="C17250" s="34">
        <v>257</v>
      </c>
      <c r="D17250" s="34">
        <v>331</v>
      </c>
      <c r="E17250" s="34">
        <v>238</v>
      </c>
      <c r="F17250" s="34">
        <v>298</v>
      </c>
      <c r="G17250" s="34">
        <v>222</v>
      </c>
      <c r="H17250" s="34">
        <v>321</v>
      </c>
      <c r="I17250" s="34">
        <v>280</v>
      </c>
      <c r="J17250" s="34">
        <v>305</v>
      </c>
      <c r="K17250" s="34">
        <v>238</v>
      </c>
      <c r="L17250" s="34">
        <v>280</v>
      </c>
      <c r="M17250" s="34">
        <v>249</v>
      </c>
    </row>
    <row r="17251" spans="1:13" x14ac:dyDescent="0.2">
      <c r="A17251" s="34" t="s">
        <v>118145</v>
      </c>
      <c r="B17251" s="34">
        <v>193</v>
      </c>
      <c r="C17251" s="34">
        <v>229</v>
      </c>
      <c r="D17251" s="34">
        <v>230</v>
      </c>
      <c r="E17251" s="34">
        <v>264</v>
      </c>
      <c r="F17251" s="34">
        <v>184</v>
      </c>
      <c r="G17251" s="34">
        <v>215</v>
      </c>
      <c r="H17251" s="34">
        <v>215</v>
      </c>
      <c r="I17251" s="34">
        <v>258</v>
      </c>
      <c r="J17251" s="34">
        <v>192</v>
      </c>
      <c r="K17251" s="34">
        <v>162</v>
      </c>
      <c r="L17251" s="34">
        <v>209</v>
      </c>
      <c r="M17251" s="34">
        <v>138</v>
      </c>
    </row>
    <row r="17252" spans="1:13" x14ac:dyDescent="0.2">
      <c r="A17252" s="34" t="s">
        <v>118146</v>
      </c>
      <c r="B17252" s="34">
        <v>296</v>
      </c>
      <c r="C17252" s="34">
        <v>230</v>
      </c>
      <c r="D17252" s="34">
        <v>271</v>
      </c>
      <c r="E17252" s="34">
        <v>263</v>
      </c>
      <c r="F17252" s="34">
        <v>241</v>
      </c>
      <c r="G17252" s="34">
        <v>248</v>
      </c>
      <c r="H17252" s="34">
        <v>254</v>
      </c>
      <c r="I17252" s="34">
        <v>218</v>
      </c>
      <c r="J17252" s="34">
        <v>291</v>
      </c>
      <c r="K17252" s="34">
        <v>173</v>
      </c>
      <c r="L17252" s="34">
        <v>285</v>
      </c>
      <c r="M17252" s="34">
        <v>183</v>
      </c>
    </row>
    <row r="17253" spans="1:13" x14ac:dyDescent="0.2">
      <c r="A17253" s="34" t="s">
        <v>118147</v>
      </c>
      <c r="B17253" s="34">
        <v>246</v>
      </c>
      <c r="C17253" s="34">
        <v>254</v>
      </c>
      <c r="D17253" s="34">
        <v>225</v>
      </c>
      <c r="E17253" s="34">
        <v>304</v>
      </c>
      <c r="F17253" s="34">
        <v>250</v>
      </c>
      <c r="G17253" s="34">
        <v>223</v>
      </c>
      <c r="H17253" s="34">
        <v>271</v>
      </c>
      <c r="I17253" s="34">
        <v>254</v>
      </c>
      <c r="J17253" s="34">
        <v>256</v>
      </c>
      <c r="K17253" s="34">
        <v>215</v>
      </c>
      <c r="L17253" s="34">
        <v>272</v>
      </c>
      <c r="M17253" s="34">
        <v>217</v>
      </c>
    </row>
    <row r="17254" spans="1:13" x14ac:dyDescent="0.2">
      <c r="A17254" s="34" t="s">
        <v>118148</v>
      </c>
      <c r="B17254" s="34">
        <v>314</v>
      </c>
      <c r="C17254" s="34">
        <v>361</v>
      </c>
      <c r="D17254" s="34">
        <v>338</v>
      </c>
      <c r="E17254" s="34">
        <v>384</v>
      </c>
      <c r="F17254" s="34">
        <v>324</v>
      </c>
      <c r="G17254" s="34">
        <v>342</v>
      </c>
      <c r="H17254" s="34">
        <v>343</v>
      </c>
      <c r="I17254" s="34">
        <v>298</v>
      </c>
      <c r="J17254" s="34">
        <v>338</v>
      </c>
      <c r="K17254" s="34">
        <v>280</v>
      </c>
      <c r="L17254" s="34">
        <v>347</v>
      </c>
      <c r="M17254" s="34">
        <v>279</v>
      </c>
    </row>
    <row r="17255" spans="1:13" x14ac:dyDescent="0.2">
      <c r="A17255" s="34" t="s">
        <v>118149</v>
      </c>
      <c r="B17255" s="34">
        <v>252</v>
      </c>
      <c r="C17255" s="34">
        <v>250</v>
      </c>
      <c r="D17255" s="34">
        <v>256</v>
      </c>
      <c r="E17255" s="34">
        <v>276</v>
      </c>
      <c r="F17255" s="34">
        <v>178</v>
      </c>
      <c r="G17255" s="34">
        <v>229</v>
      </c>
      <c r="H17255" s="34">
        <v>259</v>
      </c>
      <c r="I17255" s="34">
        <v>258</v>
      </c>
      <c r="J17255" s="34">
        <v>212</v>
      </c>
      <c r="K17255" s="34">
        <v>225</v>
      </c>
      <c r="L17255" s="34">
        <v>192</v>
      </c>
      <c r="M17255" s="34">
        <v>226</v>
      </c>
    </row>
    <row r="17256" spans="1:13" x14ac:dyDescent="0.2">
      <c r="A17256" s="34" t="s">
        <v>118150</v>
      </c>
      <c r="B17256" s="34">
        <v>383</v>
      </c>
      <c r="C17256" s="34">
        <v>295</v>
      </c>
      <c r="D17256" s="34">
        <v>316</v>
      </c>
      <c r="E17256" s="34">
        <v>305</v>
      </c>
      <c r="F17256" s="34">
        <v>352</v>
      </c>
      <c r="G17256" s="34">
        <v>258</v>
      </c>
      <c r="H17256" s="34">
        <v>389</v>
      </c>
      <c r="I17256" s="34">
        <v>294</v>
      </c>
      <c r="J17256" s="34">
        <v>363</v>
      </c>
      <c r="K17256" s="34">
        <v>296</v>
      </c>
      <c r="L17256" s="34">
        <v>300</v>
      </c>
      <c r="M17256" s="34">
        <v>220</v>
      </c>
    </row>
    <row r="17257" spans="1:13" x14ac:dyDescent="0.2">
      <c r="A17257" s="34" t="s">
        <v>118151</v>
      </c>
      <c r="B17257" s="34">
        <v>162</v>
      </c>
      <c r="C17257" s="34">
        <v>150</v>
      </c>
      <c r="D17257" s="34">
        <v>179</v>
      </c>
      <c r="E17257" s="34">
        <v>175</v>
      </c>
      <c r="F17257" s="34">
        <v>149</v>
      </c>
      <c r="G17257" s="34">
        <v>142</v>
      </c>
      <c r="H17257" s="34">
        <v>173</v>
      </c>
      <c r="I17257" s="34">
        <v>136</v>
      </c>
      <c r="J17257" s="34">
        <v>148</v>
      </c>
      <c r="K17257" s="34">
        <v>108</v>
      </c>
      <c r="L17257" s="34">
        <v>147</v>
      </c>
      <c r="M17257" s="34">
        <v>119</v>
      </c>
    </row>
    <row r="17258" spans="1:13" x14ac:dyDescent="0.2">
      <c r="A17258" s="34" t="s">
        <v>118152</v>
      </c>
      <c r="B17258" s="34">
        <v>125</v>
      </c>
      <c r="C17258" s="34">
        <v>179</v>
      </c>
      <c r="D17258" s="34">
        <v>127</v>
      </c>
      <c r="E17258" s="34">
        <v>186</v>
      </c>
      <c r="F17258" s="34">
        <v>151</v>
      </c>
      <c r="G17258" s="34">
        <v>156</v>
      </c>
      <c r="H17258" s="34">
        <v>147</v>
      </c>
      <c r="I17258" s="34">
        <v>181</v>
      </c>
      <c r="J17258" s="34">
        <v>173</v>
      </c>
      <c r="K17258" s="34">
        <v>151</v>
      </c>
      <c r="L17258" s="34">
        <v>167</v>
      </c>
      <c r="M17258" s="34">
        <v>134</v>
      </c>
    </row>
    <row r="17259" spans="1:13" x14ac:dyDescent="0.2">
      <c r="A17259" s="34" t="s">
        <v>118153</v>
      </c>
      <c r="B17259" s="34">
        <v>371</v>
      </c>
      <c r="C17259" s="34">
        <v>289</v>
      </c>
      <c r="D17259" s="34">
        <v>402</v>
      </c>
      <c r="E17259" s="34">
        <v>313</v>
      </c>
      <c r="F17259" s="34">
        <v>370</v>
      </c>
      <c r="G17259" s="34">
        <v>313</v>
      </c>
      <c r="H17259" s="34">
        <v>407</v>
      </c>
      <c r="I17259" s="34">
        <v>340</v>
      </c>
      <c r="J17259" s="34">
        <v>395</v>
      </c>
      <c r="K17259" s="34">
        <v>308</v>
      </c>
      <c r="L17259" s="34">
        <v>380</v>
      </c>
      <c r="M17259" s="34">
        <v>255</v>
      </c>
    </row>
    <row r="17260" spans="1:13" x14ac:dyDescent="0.2">
      <c r="A17260" s="34" t="s">
        <v>118154</v>
      </c>
      <c r="B17260" s="34">
        <v>249</v>
      </c>
      <c r="C17260" s="34">
        <v>324</v>
      </c>
      <c r="D17260" s="34">
        <v>252</v>
      </c>
      <c r="E17260" s="34">
        <v>315</v>
      </c>
      <c r="F17260" s="34">
        <v>220</v>
      </c>
      <c r="G17260" s="34">
        <v>303</v>
      </c>
      <c r="H17260" s="34">
        <v>298</v>
      </c>
      <c r="I17260" s="34">
        <v>262</v>
      </c>
      <c r="J17260" s="34">
        <v>245</v>
      </c>
      <c r="K17260" s="34">
        <v>267</v>
      </c>
      <c r="L17260" s="34">
        <v>311</v>
      </c>
      <c r="M17260" s="34">
        <v>255</v>
      </c>
    </row>
    <row r="17261" spans="1:13" x14ac:dyDescent="0.2">
      <c r="A17261" s="34" t="s">
        <v>118155</v>
      </c>
      <c r="B17261" s="34">
        <v>280</v>
      </c>
      <c r="C17261" s="34">
        <v>325</v>
      </c>
      <c r="D17261" s="34">
        <v>287</v>
      </c>
      <c r="E17261" s="34">
        <v>338</v>
      </c>
      <c r="F17261" s="34">
        <v>267</v>
      </c>
      <c r="G17261" s="34">
        <v>321</v>
      </c>
      <c r="H17261" s="34">
        <v>321</v>
      </c>
      <c r="I17261" s="34">
        <v>326</v>
      </c>
      <c r="J17261" s="34">
        <v>318</v>
      </c>
      <c r="K17261" s="34">
        <v>289</v>
      </c>
      <c r="L17261" s="34">
        <v>314</v>
      </c>
      <c r="M17261" s="34">
        <v>215</v>
      </c>
    </row>
    <row r="17262" spans="1:13" x14ac:dyDescent="0.2">
      <c r="A17262" s="34" t="s">
        <v>118156</v>
      </c>
      <c r="B17262" s="34">
        <v>259</v>
      </c>
      <c r="C17262" s="34">
        <v>349</v>
      </c>
      <c r="D17262" s="34">
        <v>363</v>
      </c>
      <c r="E17262" s="34">
        <v>399</v>
      </c>
      <c r="F17262" s="34">
        <v>333</v>
      </c>
      <c r="G17262" s="34">
        <v>372</v>
      </c>
      <c r="H17262" s="34">
        <v>390</v>
      </c>
      <c r="I17262" s="34">
        <v>351</v>
      </c>
      <c r="J17262" s="34">
        <v>369</v>
      </c>
      <c r="K17262" s="34">
        <v>303</v>
      </c>
      <c r="L17262" s="34">
        <v>352</v>
      </c>
      <c r="M17262" s="34">
        <v>268</v>
      </c>
    </row>
    <row r="17263" spans="1:13" x14ac:dyDescent="0.2">
      <c r="A17263" s="34" t="s">
        <v>118157</v>
      </c>
      <c r="B17263" s="34">
        <v>319</v>
      </c>
      <c r="C17263" s="34">
        <v>361</v>
      </c>
      <c r="D17263" s="34">
        <v>317</v>
      </c>
      <c r="E17263" s="34">
        <v>362</v>
      </c>
      <c r="F17263" s="34">
        <v>257</v>
      </c>
      <c r="G17263" s="34">
        <v>322</v>
      </c>
      <c r="H17263" s="34">
        <v>339</v>
      </c>
      <c r="I17263" s="34">
        <v>299</v>
      </c>
      <c r="J17263" s="34">
        <v>273</v>
      </c>
      <c r="K17263" s="34">
        <v>246</v>
      </c>
      <c r="L17263" s="34">
        <v>274</v>
      </c>
      <c r="M17263" s="34">
        <v>244</v>
      </c>
    </row>
    <row r="17264" spans="1:13" x14ac:dyDescent="0.2">
      <c r="A17264" s="34" t="s">
        <v>118158</v>
      </c>
      <c r="B17264" s="34">
        <v>188</v>
      </c>
      <c r="C17264" s="34">
        <v>203</v>
      </c>
      <c r="D17264" s="34">
        <v>238</v>
      </c>
      <c r="E17264" s="34">
        <v>189</v>
      </c>
      <c r="F17264" s="34">
        <v>169</v>
      </c>
      <c r="G17264" s="34">
        <v>142</v>
      </c>
      <c r="H17264" s="34">
        <v>208</v>
      </c>
      <c r="I17264" s="34">
        <v>167</v>
      </c>
      <c r="J17264" s="34">
        <v>223</v>
      </c>
      <c r="K17264" s="34">
        <v>155</v>
      </c>
      <c r="L17264" s="34">
        <v>171</v>
      </c>
      <c r="M17264" s="34">
        <v>145</v>
      </c>
    </row>
    <row r="17265" spans="1:13" x14ac:dyDescent="0.2">
      <c r="A17265" s="34" t="s">
        <v>118159</v>
      </c>
      <c r="B17265" s="34">
        <v>516</v>
      </c>
      <c r="C17265" s="34">
        <v>478</v>
      </c>
      <c r="D17265" s="34">
        <v>480</v>
      </c>
      <c r="E17265" s="34">
        <v>531</v>
      </c>
      <c r="F17265" s="34">
        <v>538</v>
      </c>
      <c r="G17265" s="34">
        <v>449</v>
      </c>
      <c r="H17265" s="34">
        <v>491</v>
      </c>
      <c r="I17265" s="34">
        <v>482</v>
      </c>
      <c r="J17265" s="34">
        <v>530</v>
      </c>
      <c r="K17265" s="34">
        <v>395</v>
      </c>
      <c r="L17265" s="34">
        <v>514</v>
      </c>
      <c r="M17265" s="34">
        <v>417</v>
      </c>
    </row>
    <row r="17266" spans="1:13" x14ac:dyDescent="0.2">
      <c r="A17266" s="34" t="s">
        <v>118160</v>
      </c>
      <c r="B17266" s="34">
        <v>361</v>
      </c>
      <c r="C17266" s="34">
        <v>394</v>
      </c>
      <c r="D17266" s="34">
        <v>408</v>
      </c>
      <c r="E17266" s="34">
        <v>395</v>
      </c>
      <c r="F17266" s="34">
        <v>373</v>
      </c>
      <c r="G17266" s="34">
        <v>325</v>
      </c>
      <c r="H17266" s="34">
        <v>352</v>
      </c>
      <c r="I17266" s="34">
        <v>399</v>
      </c>
      <c r="J17266" s="34">
        <v>390</v>
      </c>
      <c r="K17266" s="34">
        <v>287</v>
      </c>
      <c r="L17266" s="34">
        <v>313</v>
      </c>
      <c r="M17266" s="34">
        <v>267</v>
      </c>
    </row>
    <row r="17267" spans="1:13" x14ac:dyDescent="0.2">
      <c r="A17267" s="34" t="s">
        <v>118161</v>
      </c>
      <c r="B17267" s="34">
        <v>811</v>
      </c>
      <c r="C17267" s="34">
        <v>749</v>
      </c>
      <c r="D17267" s="34">
        <v>858</v>
      </c>
      <c r="E17267" s="34">
        <v>792</v>
      </c>
      <c r="F17267" s="34">
        <v>871</v>
      </c>
      <c r="G17267" s="34">
        <v>719</v>
      </c>
      <c r="H17267" s="34">
        <v>1033</v>
      </c>
      <c r="I17267" s="34">
        <v>716</v>
      </c>
      <c r="J17267" s="34">
        <v>909</v>
      </c>
      <c r="K17267" s="34">
        <v>648</v>
      </c>
      <c r="L17267" s="34">
        <v>841</v>
      </c>
      <c r="M17267" s="34">
        <v>579</v>
      </c>
    </row>
    <row r="17268" spans="1:13" x14ac:dyDescent="0.2">
      <c r="A17268" s="34" t="s">
        <v>118162</v>
      </c>
      <c r="B17268" s="34">
        <v>137</v>
      </c>
      <c r="C17268" s="34">
        <v>137</v>
      </c>
      <c r="D17268" s="34">
        <v>185</v>
      </c>
      <c r="E17268" s="34">
        <v>166</v>
      </c>
      <c r="F17268" s="34">
        <v>180</v>
      </c>
      <c r="G17268" s="34">
        <v>166</v>
      </c>
      <c r="H17268" s="34">
        <v>170</v>
      </c>
      <c r="I17268" s="34">
        <v>158</v>
      </c>
      <c r="J17268" s="34">
        <v>178</v>
      </c>
      <c r="K17268" s="34">
        <v>135</v>
      </c>
      <c r="L17268" s="34">
        <v>181</v>
      </c>
      <c r="M17268" s="34">
        <v>107</v>
      </c>
    </row>
    <row r="17269" spans="1:13" x14ac:dyDescent="0.2">
      <c r="A17269" s="34" t="s">
        <v>118163</v>
      </c>
      <c r="B17269" s="34">
        <v>178</v>
      </c>
      <c r="C17269" s="34">
        <v>168</v>
      </c>
      <c r="D17269" s="34">
        <v>157</v>
      </c>
      <c r="E17269" s="34">
        <v>152</v>
      </c>
      <c r="F17269" s="34">
        <v>122</v>
      </c>
      <c r="G17269" s="34">
        <v>141</v>
      </c>
      <c r="H17269" s="34">
        <v>169</v>
      </c>
      <c r="I17269" s="34">
        <v>174</v>
      </c>
      <c r="J17269" s="34">
        <v>123</v>
      </c>
      <c r="K17269" s="34">
        <v>140</v>
      </c>
      <c r="L17269" s="34">
        <v>153</v>
      </c>
      <c r="M17269" s="34">
        <v>140</v>
      </c>
    </row>
    <row r="17270" spans="1:13" x14ac:dyDescent="0.2">
      <c r="A17270" s="34" t="s">
        <v>118164</v>
      </c>
      <c r="B17270" s="34">
        <v>333</v>
      </c>
      <c r="C17270" s="34">
        <v>362</v>
      </c>
      <c r="D17270" s="34">
        <v>274</v>
      </c>
      <c r="E17270" s="34">
        <v>342</v>
      </c>
      <c r="F17270" s="34">
        <v>273</v>
      </c>
      <c r="G17270" s="34">
        <v>248</v>
      </c>
      <c r="H17270" s="34">
        <v>248</v>
      </c>
      <c r="I17270" s="34">
        <v>284</v>
      </c>
      <c r="J17270" s="34">
        <v>322</v>
      </c>
      <c r="K17270" s="34">
        <v>221</v>
      </c>
      <c r="L17270" s="34">
        <v>226</v>
      </c>
      <c r="M17270" s="34">
        <v>255</v>
      </c>
    </row>
    <row r="17271" spans="1:13" x14ac:dyDescent="0.2">
      <c r="A17271" s="34" t="s">
        <v>118165</v>
      </c>
      <c r="B17271" s="34">
        <v>134</v>
      </c>
      <c r="C17271" s="34">
        <v>126</v>
      </c>
      <c r="D17271" s="34">
        <v>151</v>
      </c>
      <c r="E17271" s="34">
        <v>180</v>
      </c>
      <c r="F17271" s="34">
        <v>142</v>
      </c>
      <c r="G17271" s="34">
        <v>151</v>
      </c>
      <c r="H17271" s="34">
        <v>133</v>
      </c>
      <c r="I17271" s="34">
        <v>148</v>
      </c>
      <c r="J17271" s="34">
        <v>167</v>
      </c>
      <c r="K17271" s="34">
        <v>128</v>
      </c>
      <c r="L17271" s="34">
        <v>146</v>
      </c>
      <c r="M17271" s="34">
        <v>104</v>
      </c>
    </row>
    <row r="17272" spans="1:13" x14ac:dyDescent="0.2">
      <c r="A17272" s="34" t="s">
        <v>118166</v>
      </c>
      <c r="B17272" s="34">
        <v>235</v>
      </c>
      <c r="C17272" s="34">
        <v>175</v>
      </c>
      <c r="D17272" s="34">
        <v>199</v>
      </c>
      <c r="E17272" s="34">
        <v>225</v>
      </c>
      <c r="F17272" s="34">
        <v>187</v>
      </c>
      <c r="G17272" s="34">
        <v>180</v>
      </c>
      <c r="H17272" s="34">
        <v>218</v>
      </c>
      <c r="I17272" s="34">
        <v>208</v>
      </c>
      <c r="J17272" s="34">
        <v>177</v>
      </c>
      <c r="K17272" s="34">
        <v>162</v>
      </c>
      <c r="L17272" s="34">
        <v>179</v>
      </c>
      <c r="M17272" s="34">
        <v>171</v>
      </c>
    </row>
    <row r="17273" spans="1:13" x14ac:dyDescent="0.2">
      <c r="A17273" s="34" t="s">
        <v>118167</v>
      </c>
      <c r="B17273" s="34">
        <v>177</v>
      </c>
      <c r="C17273" s="34">
        <v>166</v>
      </c>
      <c r="D17273" s="34">
        <v>185</v>
      </c>
      <c r="E17273" s="34">
        <v>211</v>
      </c>
      <c r="F17273" s="34">
        <v>186</v>
      </c>
      <c r="G17273" s="34">
        <v>156</v>
      </c>
      <c r="H17273" s="34">
        <v>185</v>
      </c>
      <c r="I17273" s="34">
        <v>172</v>
      </c>
      <c r="J17273" s="34">
        <v>186</v>
      </c>
      <c r="K17273" s="34">
        <v>177</v>
      </c>
      <c r="L17273" s="34">
        <v>181</v>
      </c>
      <c r="M17273" s="34">
        <v>147</v>
      </c>
    </row>
    <row r="17274" spans="1:13" x14ac:dyDescent="0.2">
      <c r="A17274" s="34" t="s">
        <v>118168</v>
      </c>
      <c r="B17274" s="34">
        <v>174</v>
      </c>
      <c r="C17274" s="34">
        <v>184</v>
      </c>
      <c r="D17274" s="34">
        <v>165</v>
      </c>
      <c r="E17274" s="34">
        <v>167</v>
      </c>
      <c r="F17274" s="34">
        <v>228</v>
      </c>
      <c r="G17274" s="34">
        <v>141</v>
      </c>
      <c r="H17274" s="34">
        <v>219</v>
      </c>
      <c r="I17274" s="34">
        <v>176</v>
      </c>
      <c r="J17274" s="34">
        <v>243</v>
      </c>
      <c r="K17274" s="34">
        <v>160</v>
      </c>
      <c r="L17274" s="34">
        <v>176</v>
      </c>
      <c r="M17274" s="34">
        <v>90</v>
      </c>
    </row>
    <row r="17275" spans="1:13" x14ac:dyDescent="0.2">
      <c r="A17275" s="34" t="s">
        <v>118169</v>
      </c>
      <c r="B17275" s="34">
        <v>64</v>
      </c>
      <c r="C17275" s="34">
        <v>90</v>
      </c>
      <c r="D17275" s="34">
        <v>105</v>
      </c>
      <c r="E17275" s="34">
        <v>106</v>
      </c>
      <c r="F17275" s="34">
        <v>87</v>
      </c>
      <c r="G17275" s="34">
        <v>95</v>
      </c>
      <c r="H17275" s="34">
        <v>109</v>
      </c>
      <c r="I17275" s="34">
        <v>111</v>
      </c>
      <c r="J17275" s="34">
        <v>109</v>
      </c>
      <c r="K17275" s="34">
        <v>103</v>
      </c>
      <c r="L17275" s="34">
        <v>72</v>
      </c>
      <c r="M17275" s="34">
        <v>88</v>
      </c>
    </row>
    <row r="17276" spans="1:13" x14ac:dyDescent="0.2">
      <c r="A17276" s="34" t="s">
        <v>118170</v>
      </c>
      <c r="B17276" s="34">
        <v>166</v>
      </c>
      <c r="C17276" s="34">
        <v>177</v>
      </c>
      <c r="D17276" s="34">
        <v>146</v>
      </c>
      <c r="E17276" s="34">
        <v>149</v>
      </c>
      <c r="F17276" s="34">
        <v>154</v>
      </c>
      <c r="G17276" s="34">
        <v>146</v>
      </c>
      <c r="H17276" s="34">
        <v>159</v>
      </c>
      <c r="I17276" s="34">
        <v>148</v>
      </c>
      <c r="J17276" s="34">
        <v>153</v>
      </c>
      <c r="K17276" s="34">
        <v>127</v>
      </c>
      <c r="L17276" s="34">
        <v>141</v>
      </c>
      <c r="M17276" s="34">
        <v>112</v>
      </c>
    </row>
    <row r="17277" spans="1:13" x14ac:dyDescent="0.2">
      <c r="A17277" s="34" t="s">
        <v>118171</v>
      </c>
      <c r="B17277" s="34">
        <v>174</v>
      </c>
      <c r="C17277" s="34">
        <v>144</v>
      </c>
      <c r="D17277" s="34">
        <v>240</v>
      </c>
      <c r="E17277" s="34">
        <v>195</v>
      </c>
      <c r="F17277" s="34">
        <v>185</v>
      </c>
      <c r="G17277" s="34">
        <v>132</v>
      </c>
      <c r="H17277" s="34">
        <v>231</v>
      </c>
      <c r="I17277" s="34">
        <v>161</v>
      </c>
      <c r="J17277" s="34">
        <v>239</v>
      </c>
      <c r="K17277" s="34">
        <v>118</v>
      </c>
      <c r="L17277" s="34">
        <v>218</v>
      </c>
      <c r="M17277" s="34">
        <v>108</v>
      </c>
    </row>
    <row r="17278" spans="1:13" x14ac:dyDescent="0.2">
      <c r="A17278" s="34" t="s">
        <v>118172</v>
      </c>
      <c r="B17278" s="34">
        <v>167</v>
      </c>
      <c r="C17278" s="34">
        <v>161</v>
      </c>
      <c r="D17278" s="34">
        <v>173</v>
      </c>
      <c r="E17278" s="34">
        <v>201</v>
      </c>
      <c r="F17278" s="34">
        <v>170</v>
      </c>
      <c r="G17278" s="34">
        <v>131</v>
      </c>
      <c r="H17278" s="34">
        <v>197</v>
      </c>
      <c r="I17278" s="34">
        <v>149</v>
      </c>
      <c r="J17278" s="34">
        <v>163</v>
      </c>
      <c r="K17278" s="34">
        <v>154</v>
      </c>
      <c r="L17278" s="34">
        <v>191</v>
      </c>
      <c r="M17278" s="34">
        <v>89</v>
      </c>
    </row>
    <row r="17279" spans="1:13" x14ac:dyDescent="0.2">
      <c r="A17279" s="34" t="s">
        <v>118173</v>
      </c>
      <c r="B17279" s="34">
        <v>153</v>
      </c>
      <c r="C17279" s="34">
        <v>157</v>
      </c>
      <c r="D17279" s="34">
        <v>170</v>
      </c>
      <c r="E17279" s="34">
        <v>151</v>
      </c>
      <c r="F17279" s="34">
        <v>158</v>
      </c>
      <c r="G17279" s="34">
        <v>158</v>
      </c>
      <c r="H17279" s="34">
        <v>206</v>
      </c>
      <c r="I17279" s="34">
        <v>166</v>
      </c>
      <c r="J17279" s="34">
        <v>198</v>
      </c>
      <c r="K17279" s="34">
        <v>95</v>
      </c>
      <c r="L17279" s="34">
        <v>161</v>
      </c>
      <c r="M17279" s="34">
        <v>125</v>
      </c>
    </row>
    <row r="17280" spans="1:13" x14ac:dyDescent="0.2">
      <c r="A17280" s="34" t="s">
        <v>118174</v>
      </c>
      <c r="B17280" s="34">
        <v>341</v>
      </c>
      <c r="C17280" s="34">
        <v>346</v>
      </c>
      <c r="D17280" s="34">
        <v>341</v>
      </c>
      <c r="E17280" s="34">
        <v>405</v>
      </c>
      <c r="F17280" s="34">
        <v>277</v>
      </c>
      <c r="G17280" s="34">
        <v>333</v>
      </c>
      <c r="H17280" s="34">
        <v>382</v>
      </c>
      <c r="I17280" s="34">
        <v>352</v>
      </c>
      <c r="J17280" s="34">
        <v>400</v>
      </c>
      <c r="K17280" s="34">
        <v>310</v>
      </c>
      <c r="L17280" s="34">
        <v>385</v>
      </c>
      <c r="M17280" s="34">
        <v>293</v>
      </c>
    </row>
    <row r="17281" spans="1:13" x14ac:dyDescent="0.2">
      <c r="A17281" s="34" t="s">
        <v>118175</v>
      </c>
      <c r="B17281" s="34">
        <v>296</v>
      </c>
      <c r="C17281" s="34">
        <v>264</v>
      </c>
      <c r="D17281" s="34">
        <v>277</v>
      </c>
      <c r="E17281" s="34">
        <v>294</v>
      </c>
      <c r="F17281" s="34">
        <v>251</v>
      </c>
      <c r="G17281" s="34">
        <v>278</v>
      </c>
      <c r="H17281" s="34">
        <v>296</v>
      </c>
      <c r="I17281" s="34">
        <v>272</v>
      </c>
      <c r="J17281" s="34">
        <v>315</v>
      </c>
      <c r="K17281" s="34">
        <v>254</v>
      </c>
      <c r="L17281" s="34">
        <v>259</v>
      </c>
      <c r="M17281" s="34">
        <v>219</v>
      </c>
    </row>
    <row r="17282" spans="1:13" x14ac:dyDescent="0.2">
      <c r="A17282" s="34" t="s">
        <v>118176</v>
      </c>
      <c r="B17282" s="34">
        <v>679</v>
      </c>
      <c r="C17282" s="34">
        <v>538</v>
      </c>
      <c r="D17282" s="34">
        <v>642</v>
      </c>
      <c r="E17282" s="34">
        <v>592</v>
      </c>
      <c r="F17282" s="34">
        <v>635</v>
      </c>
      <c r="G17282" s="34">
        <v>510</v>
      </c>
      <c r="H17282" s="34">
        <v>732</v>
      </c>
      <c r="I17282" s="34">
        <v>580</v>
      </c>
      <c r="J17282" s="34">
        <v>696</v>
      </c>
      <c r="K17282" s="34">
        <v>461</v>
      </c>
      <c r="L17282" s="34">
        <v>637</v>
      </c>
      <c r="M17282" s="34">
        <v>452</v>
      </c>
    </row>
    <row r="17283" spans="1:13" x14ac:dyDescent="0.2">
      <c r="A17283" s="34" t="s">
        <v>118177</v>
      </c>
      <c r="B17283" s="34">
        <v>199</v>
      </c>
      <c r="C17283" s="34">
        <v>213</v>
      </c>
      <c r="D17283" s="34">
        <v>232</v>
      </c>
      <c r="E17283" s="34">
        <v>229</v>
      </c>
      <c r="F17283" s="34">
        <v>160</v>
      </c>
      <c r="G17283" s="34">
        <v>225</v>
      </c>
      <c r="H17283" s="34">
        <v>203</v>
      </c>
      <c r="I17283" s="34">
        <v>229</v>
      </c>
      <c r="J17283" s="34">
        <v>222</v>
      </c>
      <c r="K17283" s="34">
        <v>190</v>
      </c>
      <c r="L17283" s="34">
        <v>203</v>
      </c>
      <c r="M17283" s="34">
        <v>222</v>
      </c>
    </row>
    <row r="17284" spans="1:13" x14ac:dyDescent="0.2">
      <c r="A17284" s="34" t="s">
        <v>118178</v>
      </c>
      <c r="B17284" s="34">
        <v>154</v>
      </c>
      <c r="C17284" s="34">
        <v>142</v>
      </c>
      <c r="D17284" s="34">
        <v>170</v>
      </c>
      <c r="E17284" s="34">
        <v>144</v>
      </c>
      <c r="F17284" s="34">
        <v>138</v>
      </c>
      <c r="G17284" s="34">
        <v>182</v>
      </c>
      <c r="H17284" s="34">
        <v>168</v>
      </c>
      <c r="I17284" s="34">
        <v>144</v>
      </c>
      <c r="J17284" s="34">
        <v>145</v>
      </c>
      <c r="K17284" s="34">
        <v>139</v>
      </c>
      <c r="L17284" s="34">
        <v>139</v>
      </c>
      <c r="M17284" s="34">
        <v>101</v>
      </c>
    </row>
    <row r="17285" spans="1:13" x14ac:dyDescent="0.2">
      <c r="A17285" s="34" t="s">
        <v>118179</v>
      </c>
      <c r="B17285" s="34">
        <v>323</v>
      </c>
      <c r="C17285" s="34">
        <v>390</v>
      </c>
      <c r="D17285" s="34">
        <v>415</v>
      </c>
      <c r="E17285" s="34">
        <v>442</v>
      </c>
      <c r="F17285" s="34">
        <v>362</v>
      </c>
      <c r="G17285" s="34">
        <v>378</v>
      </c>
      <c r="H17285" s="34">
        <v>412</v>
      </c>
      <c r="I17285" s="34">
        <v>402</v>
      </c>
      <c r="J17285" s="34">
        <v>421</v>
      </c>
      <c r="K17285" s="34">
        <v>316</v>
      </c>
      <c r="L17285" s="34">
        <v>376</v>
      </c>
      <c r="M17285" s="34">
        <v>303</v>
      </c>
    </row>
    <row r="17286" spans="1:13" x14ac:dyDescent="0.2">
      <c r="A17286" s="34" t="s">
        <v>118180</v>
      </c>
      <c r="B17286" s="34">
        <v>247</v>
      </c>
      <c r="C17286" s="34">
        <v>208</v>
      </c>
      <c r="D17286" s="34">
        <v>276</v>
      </c>
      <c r="E17286" s="34">
        <v>267</v>
      </c>
      <c r="F17286" s="34">
        <v>260</v>
      </c>
      <c r="G17286" s="34">
        <v>235</v>
      </c>
      <c r="H17286" s="34">
        <v>291</v>
      </c>
      <c r="I17286" s="34">
        <v>232</v>
      </c>
      <c r="J17286" s="34">
        <v>312</v>
      </c>
      <c r="K17286" s="34">
        <v>193</v>
      </c>
      <c r="L17286" s="34">
        <v>290</v>
      </c>
      <c r="M17286" s="34">
        <v>168</v>
      </c>
    </row>
    <row r="17287" spans="1:13" x14ac:dyDescent="0.2">
      <c r="A17287" s="34" t="s">
        <v>118181</v>
      </c>
      <c r="B17287" s="34">
        <v>123</v>
      </c>
      <c r="C17287" s="34">
        <v>198</v>
      </c>
      <c r="D17287" s="34">
        <v>179</v>
      </c>
      <c r="E17287" s="34">
        <v>166</v>
      </c>
      <c r="F17287" s="34">
        <v>198</v>
      </c>
      <c r="G17287" s="34">
        <v>152</v>
      </c>
      <c r="H17287" s="34">
        <v>192</v>
      </c>
      <c r="I17287" s="34">
        <v>152</v>
      </c>
      <c r="J17287" s="34">
        <v>182</v>
      </c>
      <c r="K17287" s="34">
        <v>146</v>
      </c>
      <c r="L17287" s="34">
        <v>197</v>
      </c>
      <c r="M17287" s="34">
        <v>152</v>
      </c>
    </row>
    <row r="17288" spans="1:13" x14ac:dyDescent="0.2">
      <c r="A17288" s="34" t="s">
        <v>118182</v>
      </c>
      <c r="B17288" s="34">
        <v>175</v>
      </c>
      <c r="C17288" s="34">
        <v>142</v>
      </c>
      <c r="D17288" s="34">
        <v>148</v>
      </c>
      <c r="E17288" s="34">
        <v>182</v>
      </c>
      <c r="F17288" s="34">
        <v>167</v>
      </c>
      <c r="G17288" s="34">
        <v>159</v>
      </c>
      <c r="H17288" s="34">
        <v>165</v>
      </c>
      <c r="I17288" s="34">
        <v>134</v>
      </c>
      <c r="J17288" s="34">
        <v>159</v>
      </c>
      <c r="K17288" s="34">
        <v>121</v>
      </c>
      <c r="L17288" s="34">
        <v>173</v>
      </c>
      <c r="M17288" s="34">
        <v>98</v>
      </c>
    </row>
    <row r="17289" spans="1:13" x14ac:dyDescent="0.2">
      <c r="A17289" s="34" t="s">
        <v>118183</v>
      </c>
      <c r="B17289" s="34">
        <v>165</v>
      </c>
      <c r="C17289" s="34">
        <v>254</v>
      </c>
      <c r="D17289" s="34">
        <v>189</v>
      </c>
      <c r="E17289" s="34">
        <v>200</v>
      </c>
      <c r="F17289" s="34">
        <v>161</v>
      </c>
      <c r="G17289" s="34">
        <v>179</v>
      </c>
      <c r="H17289" s="34">
        <v>213</v>
      </c>
      <c r="I17289" s="34">
        <v>188</v>
      </c>
      <c r="J17289" s="34">
        <v>207</v>
      </c>
      <c r="K17289" s="34">
        <v>151</v>
      </c>
      <c r="L17289" s="34">
        <v>181</v>
      </c>
      <c r="M17289" s="34">
        <v>121</v>
      </c>
    </row>
    <row r="17290" spans="1:13" x14ac:dyDescent="0.2">
      <c r="A17290" s="34" t="s">
        <v>118184</v>
      </c>
      <c r="B17290" s="34">
        <v>240</v>
      </c>
      <c r="C17290" s="34">
        <v>162</v>
      </c>
      <c r="D17290" s="34">
        <v>191</v>
      </c>
      <c r="E17290" s="34">
        <v>147</v>
      </c>
      <c r="F17290" s="34">
        <v>157</v>
      </c>
      <c r="G17290" s="34">
        <v>186</v>
      </c>
      <c r="H17290" s="34">
        <v>180</v>
      </c>
      <c r="I17290" s="34">
        <v>155</v>
      </c>
      <c r="J17290" s="34">
        <v>194</v>
      </c>
      <c r="K17290" s="34">
        <v>134</v>
      </c>
      <c r="L17290" s="34">
        <v>186</v>
      </c>
      <c r="M17290" s="34">
        <v>137</v>
      </c>
    </row>
    <row r="17291" spans="1:13" x14ac:dyDescent="0.2">
      <c r="A17291" s="34" t="s">
        <v>118185</v>
      </c>
      <c r="B17291" s="34">
        <v>268</v>
      </c>
      <c r="C17291" s="34">
        <v>232</v>
      </c>
      <c r="D17291" s="34">
        <v>226</v>
      </c>
      <c r="E17291" s="34">
        <v>282</v>
      </c>
      <c r="F17291" s="34">
        <v>222</v>
      </c>
      <c r="G17291" s="34">
        <v>236</v>
      </c>
      <c r="H17291" s="34">
        <v>272</v>
      </c>
      <c r="I17291" s="34">
        <v>264</v>
      </c>
      <c r="J17291" s="34">
        <v>287</v>
      </c>
      <c r="K17291" s="34">
        <v>229</v>
      </c>
      <c r="L17291" s="34">
        <v>247</v>
      </c>
      <c r="M17291" s="34">
        <v>208</v>
      </c>
    </row>
    <row r="17292" spans="1:13" x14ac:dyDescent="0.2">
      <c r="A17292" s="34" t="s">
        <v>118186</v>
      </c>
      <c r="B17292" s="34">
        <v>308</v>
      </c>
      <c r="C17292" s="34">
        <v>382</v>
      </c>
      <c r="D17292" s="34">
        <v>362</v>
      </c>
      <c r="E17292" s="34">
        <v>425</v>
      </c>
      <c r="F17292" s="34">
        <v>381</v>
      </c>
      <c r="G17292" s="34">
        <v>358</v>
      </c>
      <c r="H17292" s="34">
        <v>387</v>
      </c>
      <c r="I17292" s="34">
        <v>409</v>
      </c>
      <c r="J17292" s="34">
        <v>440</v>
      </c>
      <c r="K17292" s="34">
        <v>319</v>
      </c>
      <c r="L17292" s="34">
        <v>417</v>
      </c>
      <c r="M17292" s="34">
        <v>336</v>
      </c>
    </row>
    <row r="17293" spans="1:13" x14ac:dyDescent="0.2">
      <c r="A17293" s="34" t="s">
        <v>118187</v>
      </c>
      <c r="B17293" s="34">
        <v>344</v>
      </c>
      <c r="C17293" s="34">
        <v>423</v>
      </c>
      <c r="D17293" s="34">
        <v>450</v>
      </c>
      <c r="E17293" s="34">
        <v>458</v>
      </c>
      <c r="F17293" s="34">
        <v>358</v>
      </c>
      <c r="G17293" s="34">
        <v>389</v>
      </c>
      <c r="H17293" s="34">
        <v>433</v>
      </c>
      <c r="I17293" s="34">
        <v>422</v>
      </c>
      <c r="J17293" s="34">
        <v>450</v>
      </c>
      <c r="K17293" s="34">
        <v>334</v>
      </c>
      <c r="L17293" s="34">
        <v>387</v>
      </c>
      <c r="M17293" s="34">
        <v>347</v>
      </c>
    </row>
    <row r="17294" spans="1:13" x14ac:dyDescent="0.2">
      <c r="A17294" s="34" t="s">
        <v>118188</v>
      </c>
      <c r="B17294" s="34">
        <v>116</v>
      </c>
      <c r="C17294" s="34">
        <v>143</v>
      </c>
      <c r="D17294" s="34">
        <v>84</v>
      </c>
      <c r="E17294" s="34">
        <v>144</v>
      </c>
      <c r="F17294" s="34">
        <v>72</v>
      </c>
      <c r="G17294" s="34">
        <v>116</v>
      </c>
      <c r="H17294" s="34">
        <v>114</v>
      </c>
      <c r="I17294" s="34">
        <v>127</v>
      </c>
      <c r="J17294" s="34">
        <v>120</v>
      </c>
      <c r="K17294" s="34">
        <v>123</v>
      </c>
      <c r="L17294" s="34">
        <v>56</v>
      </c>
      <c r="M17294" s="34">
        <v>121</v>
      </c>
    </row>
    <row r="17295" spans="1:13" x14ac:dyDescent="0.2">
      <c r="A17295" s="34" t="s">
        <v>118189</v>
      </c>
      <c r="B17295" s="34">
        <v>180</v>
      </c>
      <c r="C17295" s="34">
        <v>231</v>
      </c>
      <c r="D17295" s="34">
        <v>184</v>
      </c>
      <c r="E17295" s="34">
        <v>212</v>
      </c>
      <c r="F17295" s="34">
        <v>198</v>
      </c>
      <c r="G17295" s="34">
        <v>201</v>
      </c>
      <c r="H17295" s="34">
        <v>182</v>
      </c>
      <c r="I17295" s="34">
        <v>199</v>
      </c>
      <c r="J17295" s="34">
        <v>199</v>
      </c>
      <c r="K17295" s="34">
        <v>191</v>
      </c>
      <c r="L17295" s="34">
        <v>216</v>
      </c>
      <c r="M17295" s="34">
        <v>179</v>
      </c>
    </row>
    <row r="17296" spans="1:13" x14ac:dyDescent="0.2">
      <c r="A17296" s="34" t="s">
        <v>118190</v>
      </c>
      <c r="B17296" s="34">
        <v>118</v>
      </c>
      <c r="C17296" s="34">
        <v>135</v>
      </c>
      <c r="D17296" s="34">
        <v>178</v>
      </c>
      <c r="E17296" s="34">
        <v>140</v>
      </c>
      <c r="F17296" s="34">
        <v>109</v>
      </c>
      <c r="G17296" s="34">
        <v>153</v>
      </c>
      <c r="H17296" s="34">
        <v>174</v>
      </c>
      <c r="I17296" s="34">
        <v>154</v>
      </c>
      <c r="J17296" s="34">
        <v>136</v>
      </c>
      <c r="K17296" s="34">
        <v>113</v>
      </c>
      <c r="L17296" s="34">
        <v>138</v>
      </c>
      <c r="M17296" s="34">
        <v>107</v>
      </c>
    </row>
    <row r="17297" spans="1:13" x14ac:dyDescent="0.2">
      <c r="A17297" s="34" t="s">
        <v>118191</v>
      </c>
      <c r="B17297" s="34">
        <v>113</v>
      </c>
      <c r="C17297" s="34">
        <v>174</v>
      </c>
      <c r="D17297" s="34">
        <v>114</v>
      </c>
      <c r="E17297" s="34">
        <v>169</v>
      </c>
      <c r="F17297" s="34">
        <v>143</v>
      </c>
      <c r="G17297" s="34">
        <v>167</v>
      </c>
      <c r="H17297" s="34">
        <v>94</v>
      </c>
      <c r="I17297" s="34">
        <v>162</v>
      </c>
      <c r="J17297" s="34">
        <v>125</v>
      </c>
      <c r="K17297" s="34">
        <v>131</v>
      </c>
      <c r="L17297" s="34">
        <v>96</v>
      </c>
      <c r="M17297" s="34">
        <v>139</v>
      </c>
    </row>
    <row r="17298" spans="1:13" x14ac:dyDescent="0.2">
      <c r="A17298" s="34" t="s">
        <v>118192</v>
      </c>
      <c r="B17298" s="34">
        <v>178</v>
      </c>
      <c r="C17298" s="34">
        <v>186</v>
      </c>
      <c r="D17298" s="34">
        <v>196</v>
      </c>
      <c r="E17298" s="34">
        <v>247</v>
      </c>
      <c r="F17298" s="34">
        <v>173</v>
      </c>
      <c r="G17298" s="34">
        <v>192</v>
      </c>
      <c r="H17298" s="34">
        <v>231</v>
      </c>
      <c r="I17298" s="34">
        <v>204</v>
      </c>
      <c r="J17298" s="34">
        <v>165</v>
      </c>
      <c r="K17298" s="34">
        <v>149</v>
      </c>
      <c r="L17298" s="34">
        <v>204</v>
      </c>
      <c r="M17298" s="34">
        <v>165</v>
      </c>
    </row>
    <row r="17299" spans="1:13" x14ac:dyDescent="0.2">
      <c r="A17299" s="34" t="s">
        <v>118193</v>
      </c>
      <c r="B17299" s="34">
        <v>288</v>
      </c>
      <c r="C17299" s="34">
        <v>334</v>
      </c>
      <c r="D17299" s="34">
        <v>377</v>
      </c>
      <c r="E17299" s="34">
        <v>315</v>
      </c>
      <c r="F17299" s="34">
        <v>294</v>
      </c>
      <c r="G17299" s="34">
        <v>219</v>
      </c>
      <c r="H17299" s="34">
        <v>442</v>
      </c>
      <c r="I17299" s="34">
        <v>292</v>
      </c>
      <c r="J17299" s="34">
        <v>348</v>
      </c>
      <c r="K17299" s="34">
        <v>272</v>
      </c>
      <c r="L17299" s="34">
        <v>315</v>
      </c>
      <c r="M17299" s="34">
        <v>254</v>
      </c>
    </row>
    <row r="17300" spans="1:13" x14ac:dyDescent="0.2">
      <c r="A17300" s="34" t="s">
        <v>118194</v>
      </c>
      <c r="B17300" s="34">
        <v>106</v>
      </c>
      <c r="C17300" s="34">
        <v>132</v>
      </c>
      <c r="D17300" s="34">
        <v>157</v>
      </c>
      <c r="E17300" s="34">
        <v>160</v>
      </c>
      <c r="F17300" s="34">
        <v>95</v>
      </c>
      <c r="G17300" s="34">
        <v>111</v>
      </c>
      <c r="H17300" s="34">
        <v>113</v>
      </c>
      <c r="I17300" s="34">
        <v>104</v>
      </c>
      <c r="J17300" s="34">
        <v>119</v>
      </c>
      <c r="K17300" s="34">
        <v>106</v>
      </c>
      <c r="L17300" s="34">
        <v>150</v>
      </c>
      <c r="M17300" s="34">
        <v>116</v>
      </c>
    </row>
    <row r="17301" spans="1:13" x14ac:dyDescent="0.2">
      <c r="A17301" s="34" t="s">
        <v>118195</v>
      </c>
      <c r="B17301" s="34">
        <v>202</v>
      </c>
      <c r="C17301" s="34">
        <v>193</v>
      </c>
      <c r="D17301" s="34">
        <v>183</v>
      </c>
      <c r="E17301" s="34">
        <v>179</v>
      </c>
      <c r="F17301" s="34">
        <v>222</v>
      </c>
      <c r="G17301" s="34">
        <v>170</v>
      </c>
      <c r="H17301" s="34">
        <v>225</v>
      </c>
      <c r="I17301" s="34">
        <v>190</v>
      </c>
      <c r="J17301" s="34">
        <v>206</v>
      </c>
      <c r="K17301" s="34">
        <v>154</v>
      </c>
      <c r="L17301" s="34">
        <v>194</v>
      </c>
      <c r="M17301" s="34">
        <v>131</v>
      </c>
    </row>
    <row r="17302" spans="1:13" x14ac:dyDescent="0.2">
      <c r="A17302" s="34" t="s">
        <v>118196</v>
      </c>
      <c r="B17302" s="34">
        <v>374</v>
      </c>
      <c r="C17302" s="34">
        <v>382</v>
      </c>
      <c r="D17302" s="34">
        <v>437</v>
      </c>
      <c r="E17302" s="34">
        <v>395</v>
      </c>
      <c r="F17302" s="34">
        <v>393</v>
      </c>
      <c r="G17302" s="34">
        <v>300</v>
      </c>
      <c r="H17302" s="34">
        <v>438</v>
      </c>
      <c r="I17302" s="34">
        <v>365</v>
      </c>
      <c r="J17302" s="34">
        <v>451</v>
      </c>
      <c r="K17302" s="34">
        <v>278</v>
      </c>
      <c r="L17302" s="34">
        <v>430</v>
      </c>
      <c r="M17302" s="34">
        <v>251</v>
      </c>
    </row>
    <row r="17303" spans="1:13" x14ac:dyDescent="0.2">
      <c r="A17303" s="34" t="s">
        <v>118197</v>
      </c>
      <c r="B17303" s="34">
        <v>870</v>
      </c>
      <c r="C17303" s="34">
        <v>793</v>
      </c>
      <c r="D17303" s="34">
        <v>789</v>
      </c>
      <c r="E17303" s="34">
        <v>752</v>
      </c>
      <c r="F17303" s="34">
        <v>672</v>
      </c>
      <c r="G17303" s="34">
        <v>722</v>
      </c>
      <c r="H17303" s="34">
        <v>949</v>
      </c>
      <c r="I17303" s="34">
        <v>698</v>
      </c>
      <c r="J17303" s="34">
        <v>803</v>
      </c>
      <c r="K17303" s="34">
        <v>593</v>
      </c>
      <c r="L17303" s="34">
        <v>757</v>
      </c>
      <c r="M17303" s="34">
        <v>510</v>
      </c>
    </row>
    <row r="17304" spans="1:13" x14ac:dyDescent="0.2">
      <c r="A17304" s="34" t="s">
        <v>118198</v>
      </c>
      <c r="B17304" s="34">
        <v>238</v>
      </c>
      <c r="C17304" s="34">
        <v>242</v>
      </c>
      <c r="D17304" s="34">
        <v>292</v>
      </c>
      <c r="E17304" s="34">
        <v>300</v>
      </c>
      <c r="F17304" s="34">
        <v>216</v>
      </c>
      <c r="G17304" s="34">
        <v>207</v>
      </c>
      <c r="H17304" s="34">
        <v>256</v>
      </c>
      <c r="I17304" s="34">
        <v>252</v>
      </c>
      <c r="J17304" s="34">
        <v>293</v>
      </c>
      <c r="K17304" s="34">
        <v>242</v>
      </c>
      <c r="L17304" s="34">
        <v>225</v>
      </c>
      <c r="M17304" s="34">
        <v>208</v>
      </c>
    </row>
    <row r="17305" spans="1:13" x14ac:dyDescent="0.2">
      <c r="A17305" s="34" t="s">
        <v>118199</v>
      </c>
      <c r="B17305" s="34">
        <v>321</v>
      </c>
      <c r="C17305" s="34">
        <v>428</v>
      </c>
      <c r="D17305" s="34">
        <v>372</v>
      </c>
      <c r="E17305" s="34">
        <v>430</v>
      </c>
      <c r="F17305" s="34">
        <v>446</v>
      </c>
      <c r="G17305" s="34">
        <v>419</v>
      </c>
      <c r="H17305" s="34">
        <v>461</v>
      </c>
      <c r="I17305" s="34">
        <v>446</v>
      </c>
      <c r="J17305" s="34">
        <v>446</v>
      </c>
      <c r="K17305" s="34">
        <v>321</v>
      </c>
      <c r="L17305" s="34">
        <v>368</v>
      </c>
      <c r="M17305" s="34">
        <v>317</v>
      </c>
    </row>
    <row r="17306" spans="1:13" x14ac:dyDescent="0.2">
      <c r="A17306" s="34" t="s">
        <v>118200</v>
      </c>
      <c r="B17306" s="34">
        <v>285</v>
      </c>
      <c r="C17306" s="34">
        <v>258</v>
      </c>
      <c r="D17306" s="34">
        <v>300</v>
      </c>
      <c r="E17306" s="34">
        <v>302</v>
      </c>
      <c r="F17306" s="34">
        <v>287</v>
      </c>
      <c r="G17306" s="34">
        <v>291</v>
      </c>
      <c r="H17306" s="34">
        <v>279</v>
      </c>
      <c r="I17306" s="34">
        <v>275</v>
      </c>
      <c r="J17306" s="34">
        <v>315</v>
      </c>
      <c r="K17306" s="34">
        <v>245</v>
      </c>
      <c r="L17306" s="34">
        <v>259</v>
      </c>
      <c r="M17306" s="34">
        <v>229</v>
      </c>
    </row>
    <row r="17307" spans="1:13" x14ac:dyDescent="0.2">
      <c r="A17307" s="34" t="s">
        <v>118201</v>
      </c>
      <c r="B17307" s="34">
        <v>143</v>
      </c>
      <c r="C17307" s="34">
        <v>121</v>
      </c>
      <c r="D17307" s="34">
        <v>227</v>
      </c>
      <c r="E17307" s="34">
        <v>172</v>
      </c>
      <c r="F17307" s="34">
        <v>141</v>
      </c>
      <c r="G17307" s="34">
        <v>181</v>
      </c>
      <c r="H17307" s="34">
        <v>154</v>
      </c>
      <c r="I17307" s="34">
        <v>148</v>
      </c>
      <c r="J17307" s="34">
        <v>163</v>
      </c>
      <c r="K17307" s="34">
        <v>135</v>
      </c>
      <c r="L17307" s="34">
        <v>129</v>
      </c>
      <c r="M17307" s="34">
        <v>106</v>
      </c>
    </row>
    <row r="17308" spans="1:13" x14ac:dyDescent="0.2">
      <c r="A17308" s="34" t="s">
        <v>118202</v>
      </c>
      <c r="B17308" s="34">
        <v>109</v>
      </c>
      <c r="C17308" s="34">
        <v>146</v>
      </c>
      <c r="D17308" s="34">
        <v>137</v>
      </c>
      <c r="E17308" s="34">
        <v>132</v>
      </c>
      <c r="F17308" s="34">
        <v>120</v>
      </c>
      <c r="G17308" s="34">
        <v>153</v>
      </c>
      <c r="H17308" s="34">
        <v>123</v>
      </c>
      <c r="I17308" s="34">
        <v>132</v>
      </c>
      <c r="J17308" s="34">
        <v>145</v>
      </c>
      <c r="K17308" s="34">
        <v>145</v>
      </c>
      <c r="L17308" s="34">
        <v>127</v>
      </c>
      <c r="M17308" s="34">
        <v>118</v>
      </c>
    </row>
    <row r="17309" spans="1:13" x14ac:dyDescent="0.2">
      <c r="A17309" s="34" t="s">
        <v>118203</v>
      </c>
      <c r="B17309" s="34">
        <v>165</v>
      </c>
      <c r="C17309" s="34">
        <v>201</v>
      </c>
      <c r="D17309" s="34">
        <v>210</v>
      </c>
      <c r="E17309" s="34">
        <v>191</v>
      </c>
      <c r="F17309" s="34">
        <v>173</v>
      </c>
      <c r="G17309" s="34">
        <v>181</v>
      </c>
      <c r="H17309" s="34">
        <v>182</v>
      </c>
      <c r="I17309" s="34">
        <v>244</v>
      </c>
      <c r="J17309" s="34">
        <v>175</v>
      </c>
      <c r="K17309" s="34">
        <v>129</v>
      </c>
      <c r="L17309" s="34">
        <v>190</v>
      </c>
      <c r="M17309" s="34">
        <v>185</v>
      </c>
    </row>
    <row r="17310" spans="1:13" x14ac:dyDescent="0.2">
      <c r="A17310" s="34" t="s">
        <v>118204</v>
      </c>
      <c r="B17310" s="34">
        <v>59</v>
      </c>
      <c r="C17310" s="34">
        <v>69</v>
      </c>
      <c r="D17310" s="34">
        <v>60</v>
      </c>
      <c r="E17310" s="34">
        <v>103</v>
      </c>
      <c r="F17310" s="34">
        <v>51</v>
      </c>
      <c r="G17310" s="34">
        <v>80</v>
      </c>
      <c r="H17310" s="34">
        <v>71</v>
      </c>
      <c r="I17310" s="34">
        <v>66</v>
      </c>
      <c r="J17310" s="34">
        <v>57</v>
      </c>
      <c r="K17310" s="34">
        <v>62</v>
      </c>
      <c r="L17310" s="34">
        <v>78</v>
      </c>
      <c r="M17310" s="34">
        <v>46</v>
      </c>
    </row>
    <row r="17311" spans="1:13" x14ac:dyDescent="0.2">
      <c r="A17311" s="34" t="s">
        <v>118205</v>
      </c>
      <c r="B17311" s="34">
        <v>130</v>
      </c>
      <c r="C17311" s="34">
        <v>153</v>
      </c>
      <c r="D17311" s="34">
        <v>111</v>
      </c>
      <c r="E17311" s="34">
        <v>120</v>
      </c>
      <c r="F17311" s="34">
        <v>119</v>
      </c>
      <c r="G17311" s="34">
        <v>143</v>
      </c>
      <c r="H17311" s="34">
        <v>153</v>
      </c>
      <c r="I17311" s="34">
        <v>104</v>
      </c>
      <c r="J17311" s="34">
        <v>122</v>
      </c>
      <c r="K17311" s="34">
        <v>127</v>
      </c>
      <c r="L17311" s="34">
        <v>113</v>
      </c>
      <c r="M17311" s="34">
        <v>112</v>
      </c>
    </row>
    <row r="17312" spans="1:13" x14ac:dyDescent="0.2">
      <c r="A17312" s="34" t="s">
        <v>118206</v>
      </c>
      <c r="B17312" s="34">
        <v>125</v>
      </c>
      <c r="C17312" s="34">
        <v>100</v>
      </c>
      <c r="D17312" s="34">
        <v>166</v>
      </c>
      <c r="E17312" s="34">
        <v>143</v>
      </c>
      <c r="F17312" s="34">
        <v>133</v>
      </c>
      <c r="G17312" s="34">
        <v>129</v>
      </c>
      <c r="H17312" s="34">
        <v>181</v>
      </c>
      <c r="I17312" s="34">
        <v>120</v>
      </c>
      <c r="J17312" s="34">
        <v>153</v>
      </c>
      <c r="K17312" s="34">
        <v>93</v>
      </c>
      <c r="L17312" s="34">
        <v>130</v>
      </c>
      <c r="M17312" s="34">
        <v>112</v>
      </c>
    </row>
    <row r="17313" spans="1:13" x14ac:dyDescent="0.2">
      <c r="A17313" s="34" t="s">
        <v>118207</v>
      </c>
      <c r="B17313" s="34">
        <v>191</v>
      </c>
      <c r="C17313" s="34">
        <v>163</v>
      </c>
      <c r="D17313" s="34">
        <v>207</v>
      </c>
      <c r="E17313" s="34">
        <v>155</v>
      </c>
      <c r="F17313" s="34">
        <v>168</v>
      </c>
      <c r="G17313" s="34">
        <v>136</v>
      </c>
      <c r="H17313" s="34">
        <v>238</v>
      </c>
      <c r="I17313" s="34">
        <v>174</v>
      </c>
      <c r="J17313" s="34">
        <v>222</v>
      </c>
      <c r="K17313" s="34">
        <v>136</v>
      </c>
      <c r="L17313" s="34">
        <v>180</v>
      </c>
      <c r="M17313" s="34">
        <v>148</v>
      </c>
    </row>
    <row r="17314" spans="1:13" x14ac:dyDescent="0.2">
      <c r="A17314" s="34" t="s">
        <v>118208</v>
      </c>
      <c r="B17314" s="34">
        <v>178</v>
      </c>
      <c r="C17314" s="34">
        <v>129</v>
      </c>
      <c r="D17314" s="34">
        <v>136</v>
      </c>
      <c r="E17314" s="34">
        <v>169</v>
      </c>
      <c r="F17314" s="34">
        <v>159</v>
      </c>
      <c r="G17314" s="34">
        <v>161</v>
      </c>
      <c r="H17314" s="34">
        <v>151</v>
      </c>
      <c r="I17314" s="34">
        <v>129</v>
      </c>
      <c r="J17314" s="34">
        <v>160</v>
      </c>
      <c r="K17314" s="34">
        <v>103</v>
      </c>
      <c r="L17314" s="34">
        <v>177</v>
      </c>
      <c r="M17314" s="34">
        <v>98</v>
      </c>
    </row>
    <row r="17315" spans="1:13" x14ac:dyDescent="0.2">
      <c r="A17315" s="34" t="s">
        <v>118209</v>
      </c>
      <c r="B17315" s="34">
        <v>101</v>
      </c>
      <c r="C17315" s="34">
        <v>80</v>
      </c>
      <c r="D17315" s="34">
        <v>95</v>
      </c>
      <c r="E17315" s="34">
        <v>132</v>
      </c>
      <c r="F17315" s="34">
        <v>108</v>
      </c>
      <c r="G17315" s="34">
        <v>67</v>
      </c>
      <c r="H17315" s="34">
        <v>119</v>
      </c>
      <c r="I17315" s="34">
        <v>84</v>
      </c>
      <c r="J17315" s="34">
        <v>104</v>
      </c>
      <c r="K17315" s="34">
        <v>85</v>
      </c>
      <c r="L17315" s="34">
        <v>79</v>
      </c>
      <c r="M17315" s="34">
        <v>59</v>
      </c>
    </row>
    <row r="17316" spans="1:13" x14ac:dyDescent="0.2">
      <c r="A17316" s="34" t="s">
        <v>118210</v>
      </c>
      <c r="B17316" s="34">
        <v>294</v>
      </c>
      <c r="C17316" s="34">
        <v>270</v>
      </c>
      <c r="D17316" s="34">
        <v>289</v>
      </c>
      <c r="E17316" s="34">
        <v>293</v>
      </c>
      <c r="F17316" s="34">
        <v>298</v>
      </c>
      <c r="G17316" s="34">
        <v>257</v>
      </c>
      <c r="H17316" s="34">
        <v>322</v>
      </c>
      <c r="I17316" s="34">
        <v>239</v>
      </c>
      <c r="J17316" s="34">
        <v>317</v>
      </c>
      <c r="K17316" s="34">
        <v>229</v>
      </c>
      <c r="L17316" s="34">
        <v>278</v>
      </c>
      <c r="M17316" s="34">
        <v>195</v>
      </c>
    </row>
    <row r="17317" spans="1:13" x14ac:dyDescent="0.2">
      <c r="A17317" s="34" t="s">
        <v>118211</v>
      </c>
      <c r="B17317" s="34">
        <v>229</v>
      </c>
      <c r="C17317" s="34">
        <v>201</v>
      </c>
      <c r="D17317" s="34">
        <v>248</v>
      </c>
      <c r="E17317" s="34">
        <v>273</v>
      </c>
      <c r="F17317" s="34">
        <v>225</v>
      </c>
      <c r="G17317" s="34">
        <v>214</v>
      </c>
      <c r="H17317" s="34">
        <v>231</v>
      </c>
      <c r="I17317" s="34">
        <v>205</v>
      </c>
      <c r="J17317" s="34">
        <v>256</v>
      </c>
      <c r="K17317" s="34">
        <v>199</v>
      </c>
      <c r="L17317" s="34">
        <v>236</v>
      </c>
      <c r="M17317" s="34">
        <v>162</v>
      </c>
    </row>
    <row r="17318" spans="1:13" x14ac:dyDescent="0.2">
      <c r="A17318" s="34" t="s">
        <v>118212</v>
      </c>
      <c r="B17318" s="34">
        <v>102</v>
      </c>
      <c r="C17318" s="34">
        <v>138</v>
      </c>
      <c r="D17318" s="34">
        <v>145</v>
      </c>
      <c r="E17318" s="34">
        <v>119</v>
      </c>
      <c r="F17318" s="34">
        <v>88</v>
      </c>
      <c r="G17318" s="34">
        <v>114</v>
      </c>
      <c r="H17318" s="34">
        <v>79</v>
      </c>
      <c r="I17318" s="34">
        <v>113</v>
      </c>
      <c r="J17318" s="34">
        <v>140</v>
      </c>
      <c r="K17318" s="34">
        <v>105</v>
      </c>
      <c r="L17318" s="34">
        <v>125</v>
      </c>
      <c r="M17318" s="34">
        <v>90</v>
      </c>
    </row>
    <row r="17319" spans="1:13" x14ac:dyDescent="0.2">
      <c r="A17319" s="34" t="s">
        <v>118213</v>
      </c>
      <c r="B17319" s="34">
        <v>71</v>
      </c>
      <c r="C17319" s="34">
        <v>96</v>
      </c>
      <c r="D17319" s="34">
        <v>86</v>
      </c>
      <c r="E17319" s="34">
        <v>111</v>
      </c>
      <c r="F17319" s="34">
        <v>92</v>
      </c>
      <c r="G17319" s="34">
        <v>77</v>
      </c>
      <c r="H17319" s="34">
        <v>93</v>
      </c>
      <c r="I17319" s="34">
        <v>100</v>
      </c>
      <c r="J17319" s="34">
        <v>125</v>
      </c>
      <c r="K17319" s="34">
        <v>64</v>
      </c>
      <c r="L17319" s="34">
        <v>68</v>
      </c>
      <c r="M17319" s="34">
        <v>75</v>
      </c>
    </row>
    <row r="17320" spans="1:13" x14ac:dyDescent="0.2">
      <c r="A17320" s="34" t="s">
        <v>118214</v>
      </c>
      <c r="B17320" s="34">
        <v>195</v>
      </c>
      <c r="C17320" s="34">
        <v>160</v>
      </c>
      <c r="D17320" s="34">
        <v>208</v>
      </c>
      <c r="E17320" s="34">
        <v>164</v>
      </c>
      <c r="F17320" s="34">
        <v>125</v>
      </c>
      <c r="G17320" s="34">
        <v>154</v>
      </c>
      <c r="H17320" s="34">
        <v>149</v>
      </c>
      <c r="I17320" s="34">
        <v>151</v>
      </c>
      <c r="J17320" s="34">
        <v>188</v>
      </c>
      <c r="K17320" s="34">
        <v>140</v>
      </c>
      <c r="L17320" s="34">
        <v>176</v>
      </c>
      <c r="M17320" s="34">
        <v>115</v>
      </c>
    </row>
    <row r="17321" spans="1:13" x14ac:dyDescent="0.2">
      <c r="A17321" s="34" t="s">
        <v>118215</v>
      </c>
      <c r="B17321" s="34">
        <v>264</v>
      </c>
      <c r="C17321" s="34">
        <v>255</v>
      </c>
      <c r="D17321" s="34">
        <v>226</v>
      </c>
      <c r="E17321" s="34">
        <v>287</v>
      </c>
      <c r="F17321" s="34">
        <v>266</v>
      </c>
      <c r="G17321" s="34">
        <v>251</v>
      </c>
      <c r="H17321" s="34">
        <v>252</v>
      </c>
      <c r="I17321" s="34">
        <v>283</v>
      </c>
      <c r="J17321" s="34">
        <v>289</v>
      </c>
      <c r="K17321" s="34">
        <v>244</v>
      </c>
      <c r="L17321" s="34">
        <v>291</v>
      </c>
      <c r="M17321" s="34">
        <v>223</v>
      </c>
    </row>
    <row r="17322" spans="1:13" x14ac:dyDescent="0.2">
      <c r="A17322" s="34" t="s">
        <v>118216</v>
      </c>
      <c r="B17322" s="34">
        <v>156</v>
      </c>
      <c r="C17322" s="34">
        <v>323</v>
      </c>
      <c r="D17322" s="34">
        <v>225</v>
      </c>
      <c r="E17322" s="34">
        <v>327</v>
      </c>
      <c r="F17322" s="34">
        <v>287</v>
      </c>
      <c r="G17322" s="34">
        <v>321</v>
      </c>
      <c r="H17322" s="34">
        <v>273</v>
      </c>
      <c r="I17322" s="34">
        <v>307</v>
      </c>
      <c r="J17322" s="34">
        <v>256</v>
      </c>
      <c r="K17322" s="34">
        <v>276</v>
      </c>
      <c r="L17322" s="34">
        <v>228</v>
      </c>
      <c r="M17322" s="34">
        <v>210</v>
      </c>
    </row>
    <row r="17323" spans="1:13" x14ac:dyDescent="0.2">
      <c r="A17323" s="34" t="s">
        <v>118217</v>
      </c>
      <c r="B17323" s="34">
        <v>377</v>
      </c>
      <c r="C17323" s="34">
        <v>415</v>
      </c>
      <c r="D17323" s="34">
        <v>464</v>
      </c>
      <c r="E17323" s="34">
        <v>427</v>
      </c>
      <c r="F17323" s="34">
        <v>424</v>
      </c>
      <c r="G17323" s="34">
        <v>358</v>
      </c>
      <c r="H17323" s="34">
        <v>502</v>
      </c>
      <c r="I17323" s="34">
        <v>438</v>
      </c>
      <c r="J17323" s="34">
        <v>399</v>
      </c>
      <c r="K17323" s="34">
        <v>333</v>
      </c>
      <c r="L17323" s="34">
        <v>424</v>
      </c>
      <c r="M17323" s="34">
        <v>289</v>
      </c>
    </row>
    <row r="17324" spans="1:13" x14ac:dyDescent="0.2">
      <c r="A17324" s="34" t="s">
        <v>118218</v>
      </c>
      <c r="B17324" s="34">
        <v>827</v>
      </c>
      <c r="C17324" s="34">
        <v>762</v>
      </c>
      <c r="D17324" s="34">
        <v>880</v>
      </c>
      <c r="E17324" s="34">
        <v>752</v>
      </c>
      <c r="F17324" s="34">
        <v>753</v>
      </c>
      <c r="G17324" s="34">
        <v>765</v>
      </c>
      <c r="H17324" s="34">
        <v>932</v>
      </c>
      <c r="I17324" s="34">
        <v>725</v>
      </c>
      <c r="J17324" s="34">
        <v>908</v>
      </c>
      <c r="K17324" s="34">
        <v>618</v>
      </c>
      <c r="L17324" s="34">
        <v>774</v>
      </c>
      <c r="M17324" s="34">
        <v>651</v>
      </c>
    </row>
    <row r="17325" spans="1:13" x14ac:dyDescent="0.2">
      <c r="A17325" s="34" t="s">
        <v>118219</v>
      </c>
      <c r="B17325" s="34">
        <v>331</v>
      </c>
      <c r="C17325" s="34">
        <v>280</v>
      </c>
      <c r="D17325" s="34">
        <v>382</v>
      </c>
      <c r="E17325" s="34">
        <v>383</v>
      </c>
      <c r="F17325" s="34">
        <v>253</v>
      </c>
      <c r="G17325" s="34">
        <v>327</v>
      </c>
      <c r="H17325" s="34">
        <v>361</v>
      </c>
      <c r="I17325" s="34">
        <v>350</v>
      </c>
      <c r="J17325" s="34">
        <v>355</v>
      </c>
      <c r="K17325" s="34">
        <v>287</v>
      </c>
      <c r="L17325" s="34">
        <v>306</v>
      </c>
      <c r="M17325" s="34">
        <v>273</v>
      </c>
    </row>
    <row r="17326" spans="1:13" x14ac:dyDescent="0.2">
      <c r="A17326" s="34" t="s">
        <v>118220</v>
      </c>
      <c r="B17326" s="34">
        <v>281</v>
      </c>
      <c r="C17326" s="34">
        <v>281</v>
      </c>
      <c r="D17326" s="34">
        <v>313</v>
      </c>
      <c r="E17326" s="34">
        <v>267</v>
      </c>
      <c r="F17326" s="34">
        <v>216</v>
      </c>
      <c r="G17326" s="34">
        <v>210</v>
      </c>
      <c r="H17326" s="34">
        <v>331</v>
      </c>
      <c r="I17326" s="34">
        <v>232</v>
      </c>
      <c r="J17326" s="34">
        <v>265</v>
      </c>
      <c r="K17326" s="34">
        <v>195</v>
      </c>
      <c r="L17326" s="34">
        <v>296</v>
      </c>
      <c r="M17326" s="34">
        <v>170</v>
      </c>
    </row>
    <row r="17327" spans="1:13" x14ac:dyDescent="0.2">
      <c r="A17327" s="34" t="s">
        <v>118221</v>
      </c>
      <c r="B17327" s="34">
        <v>356</v>
      </c>
      <c r="C17327" s="34">
        <v>289</v>
      </c>
      <c r="D17327" s="34">
        <v>326</v>
      </c>
      <c r="E17327" s="34">
        <v>362</v>
      </c>
      <c r="F17327" s="34">
        <v>344</v>
      </c>
      <c r="G17327" s="34">
        <v>347</v>
      </c>
      <c r="H17327" s="34">
        <v>433</v>
      </c>
      <c r="I17327" s="34">
        <v>344</v>
      </c>
      <c r="J17327" s="34">
        <v>293</v>
      </c>
      <c r="K17327" s="34">
        <v>254</v>
      </c>
      <c r="L17327" s="34">
        <v>366</v>
      </c>
      <c r="M17327" s="34">
        <v>228</v>
      </c>
    </row>
    <row r="17328" spans="1:13" x14ac:dyDescent="0.2">
      <c r="A17328" s="34" t="s">
        <v>118222</v>
      </c>
      <c r="B17328" s="34">
        <v>160</v>
      </c>
      <c r="C17328" s="34">
        <v>230</v>
      </c>
      <c r="D17328" s="34">
        <v>197</v>
      </c>
      <c r="E17328" s="34">
        <v>205</v>
      </c>
      <c r="F17328" s="34">
        <v>177</v>
      </c>
      <c r="G17328" s="34">
        <v>214</v>
      </c>
      <c r="H17328" s="34">
        <v>223</v>
      </c>
      <c r="I17328" s="34">
        <v>202</v>
      </c>
      <c r="J17328" s="34">
        <v>200</v>
      </c>
      <c r="K17328" s="34">
        <v>131</v>
      </c>
      <c r="L17328" s="34">
        <v>190</v>
      </c>
      <c r="M17328" s="34">
        <v>117</v>
      </c>
    </row>
    <row r="17329" spans="1:13" x14ac:dyDescent="0.2">
      <c r="A17329" s="34" t="s">
        <v>118223</v>
      </c>
      <c r="B17329" s="34">
        <v>171</v>
      </c>
      <c r="C17329" s="34">
        <v>223</v>
      </c>
      <c r="D17329" s="34">
        <v>238</v>
      </c>
      <c r="E17329" s="34">
        <v>257</v>
      </c>
      <c r="F17329" s="34">
        <v>197</v>
      </c>
      <c r="G17329" s="34">
        <v>199</v>
      </c>
      <c r="H17329" s="34">
        <v>245</v>
      </c>
      <c r="I17329" s="34">
        <v>229</v>
      </c>
      <c r="J17329" s="34">
        <v>238</v>
      </c>
      <c r="K17329" s="34">
        <v>182</v>
      </c>
      <c r="L17329" s="34">
        <v>272</v>
      </c>
      <c r="M17329" s="34">
        <v>179</v>
      </c>
    </row>
    <row r="17330" spans="1:13" x14ac:dyDescent="0.2">
      <c r="A17330" s="34" t="s">
        <v>118224</v>
      </c>
      <c r="B17330" s="34">
        <v>129</v>
      </c>
      <c r="C17330" s="34">
        <v>126</v>
      </c>
      <c r="D17330" s="34">
        <v>142</v>
      </c>
      <c r="E17330" s="34">
        <v>165</v>
      </c>
      <c r="F17330" s="34">
        <v>170</v>
      </c>
      <c r="G17330" s="34">
        <v>137</v>
      </c>
      <c r="H17330" s="34">
        <v>151</v>
      </c>
      <c r="I17330" s="34">
        <v>135</v>
      </c>
      <c r="J17330" s="34">
        <v>141</v>
      </c>
      <c r="K17330" s="34">
        <v>120</v>
      </c>
      <c r="L17330" s="34">
        <v>145</v>
      </c>
      <c r="M17330" s="34">
        <v>100</v>
      </c>
    </row>
    <row r="17331" spans="1:13" x14ac:dyDescent="0.2">
      <c r="A17331" s="34" t="s">
        <v>118225</v>
      </c>
      <c r="B17331" s="34">
        <v>119</v>
      </c>
      <c r="C17331" s="34">
        <v>109</v>
      </c>
      <c r="D17331" s="34">
        <v>132</v>
      </c>
      <c r="E17331" s="34">
        <v>199</v>
      </c>
      <c r="F17331" s="34">
        <v>131</v>
      </c>
      <c r="G17331" s="34">
        <v>121</v>
      </c>
      <c r="H17331" s="34">
        <v>129</v>
      </c>
      <c r="I17331" s="34">
        <v>124</v>
      </c>
      <c r="J17331" s="34">
        <v>156</v>
      </c>
      <c r="K17331" s="34">
        <v>113</v>
      </c>
      <c r="L17331" s="34">
        <v>114</v>
      </c>
      <c r="M17331" s="34">
        <v>103</v>
      </c>
    </row>
    <row r="17332" spans="1:13" x14ac:dyDescent="0.2">
      <c r="A17332" s="34" t="s">
        <v>118226</v>
      </c>
      <c r="B17332" s="34">
        <v>274</v>
      </c>
      <c r="C17332" s="34">
        <v>297</v>
      </c>
      <c r="D17332" s="34">
        <v>266</v>
      </c>
      <c r="E17332" s="34">
        <v>362</v>
      </c>
      <c r="F17332" s="34">
        <v>275</v>
      </c>
      <c r="G17332" s="34">
        <v>238</v>
      </c>
      <c r="H17332" s="34">
        <v>340</v>
      </c>
      <c r="I17332" s="34">
        <v>331</v>
      </c>
      <c r="J17332" s="34">
        <v>267</v>
      </c>
      <c r="K17332" s="34">
        <v>220</v>
      </c>
      <c r="L17332" s="34">
        <v>291</v>
      </c>
      <c r="M17332" s="34">
        <v>231</v>
      </c>
    </row>
    <row r="17333" spans="1:13" x14ac:dyDescent="0.2">
      <c r="A17333" s="34" t="s">
        <v>118227</v>
      </c>
      <c r="B17333" s="34">
        <v>182</v>
      </c>
      <c r="C17333" s="34">
        <v>167</v>
      </c>
      <c r="D17333" s="34">
        <v>215</v>
      </c>
      <c r="E17333" s="34">
        <v>186</v>
      </c>
      <c r="F17333" s="34">
        <v>163</v>
      </c>
      <c r="G17333" s="34">
        <v>172</v>
      </c>
      <c r="H17333" s="34">
        <v>190</v>
      </c>
      <c r="I17333" s="34">
        <v>164</v>
      </c>
      <c r="J17333" s="34">
        <v>174</v>
      </c>
      <c r="K17333" s="34">
        <v>135</v>
      </c>
      <c r="L17333" s="34">
        <v>189</v>
      </c>
      <c r="M17333" s="34">
        <v>122</v>
      </c>
    </row>
    <row r="17334" spans="1:13" x14ac:dyDescent="0.2">
      <c r="A17334" s="34" t="s">
        <v>118228</v>
      </c>
      <c r="B17334" s="34">
        <v>127</v>
      </c>
      <c r="C17334" s="34">
        <v>126</v>
      </c>
      <c r="D17334" s="34">
        <v>107</v>
      </c>
      <c r="E17334" s="34">
        <v>106</v>
      </c>
      <c r="F17334" s="34">
        <v>126</v>
      </c>
      <c r="G17334" s="34">
        <v>152</v>
      </c>
      <c r="H17334" s="34">
        <v>153</v>
      </c>
      <c r="I17334" s="34">
        <v>140</v>
      </c>
      <c r="J17334" s="34">
        <v>132</v>
      </c>
      <c r="K17334" s="34">
        <v>87</v>
      </c>
      <c r="L17334" s="34">
        <v>70</v>
      </c>
      <c r="M17334" s="34">
        <v>106</v>
      </c>
    </row>
    <row r="17335" spans="1:13" x14ac:dyDescent="0.2">
      <c r="A17335" s="34" t="s">
        <v>118229</v>
      </c>
      <c r="B17335" s="34">
        <v>607</v>
      </c>
      <c r="C17335" s="34">
        <v>512</v>
      </c>
      <c r="D17335" s="34">
        <v>619</v>
      </c>
      <c r="E17335" s="34">
        <v>559</v>
      </c>
      <c r="F17335" s="34">
        <v>490</v>
      </c>
      <c r="G17335" s="34">
        <v>462</v>
      </c>
      <c r="H17335" s="34">
        <v>705</v>
      </c>
      <c r="I17335" s="34">
        <v>480</v>
      </c>
      <c r="J17335" s="34">
        <v>653</v>
      </c>
      <c r="K17335" s="34">
        <v>470</v>
      </c>
      <c r="L17335" s="34">
        <v>604</v>
      </c>
      <c r="M17335" s="34">
        <v>414</v>
      </c>
    </row>
    <row r="17336" spans="1:13" x14ac:dyDescent="0.2">
      <c r="A17336" s="34" t="s">
        <v>118230</v>
      </c>
      <c r="B17336" s="34">
        <v>124</v>
      </c>
      <c r="C17336" s="34">
        <v>115</v>
      </c>
      <c r="D17336" s="34">
        <v>113</v>
      </c>
      <c r="E17336" s="34">
        <v>128</v>
      </c>
      <c r="F17336" s="34">
        <v>134</v>
      </c>
      <c r="G17336" s="34">
        <v>77</v>
      </c>
      <c r="H17336" s="34">
        <v>132</v>
      </c>
      <c r="I17336" s="34">
        <v>115</v>
      </c>
      <c r="J17336" s="34">
        <v>131</v>
      </c>
      <c r="K17336" s="34">
        <v>97</v>
      </c>
      <c r="L17336" s="34">
        <v>119</v>
      </c>
      <c r="M17336" s="34">
        <v>81</v>
      </c>
    </row>
    <row r="17337" spans="1:13" x14ac:dyDescent="0.2">
      <c r="A17337" s="34" t="s">
        <v>118231</v>
      </c>
      <c r="B17337" s="34">
        <v>365</v>
      </c>
      <c r="C17337" s="34">
        <v>388</v>
      </c>
      <c r="D17337" s="34">
        <v>418</v>
      </c>
      <c r="E17337" s="34">
        <v>386</v>
      </c>
      <c r="F17337" s="34">
        <v>406</v>
      </c>
      <c r="G17337" s="34">
        <v>367</v>
      </c>
      <c r="H17337" s="34">
        <v>463</v>
      </c>
      <c r="I17337" s="34">
        <v>329</v>
      </c>
      <c r="J17337" s="34">
        <v>481</v>
      </c>
      <c r="K17337" s="34">
        <v>289</v>
      </c>
      <c r="L17337" s="34">
        <v>387</v>
      </c>
      <c r="M17337" s="34">
        <v>262</v>
      </c>
    </row>
    <row r="17338" spans="1:13" x14ac:dyDescent="0.2">
      <c r="A17338" s="34" t="s">
        <v>118232</v>
      </c>
      <c r="B17338" s="34">
        <v>78</v>
      </c>
      <c r="C17338" s="34">
        <v>105</v>
      </c>
      <c r="D17338" s="34">
        <v>101</v>
      </c>
      <c r="E17338" s="34">
        <v>99</v>
      </c>
      <c r="F17338" s="34">
        <v>101</v>
      </c>
      <c r="G17338" s="34">
        <v>102</v>
      </c>
      <c r="H17338" s="34">
        <v>93</v>
      </c>
      <c r="I17338" s="34">
        <v>99</v>
      </c>
      <c r="J17338" s="34">
        <v>83</v>
      </c>
      <c r="K17338" s="34">
        <v>89</v>
      </c>
      <c r="L17338" s="34">
        <v>85</v>
      </c>
      <c r="M17338" s="34">
        <v>100</v>
      </c>
    </row>
    <row r="17339" spans="1:13" x14ac:dyDescent="0.2">
      <c r="A17339" s="34" t="s">
        <v>118233</v>
      </c>
      <c r="B17339" s="34">
        <v>439</v>
      </c>
      <c r="C17339" s="34">
        <v>430</v>
      </c>
      <c r="D17339" s="34">
        <v>399</v>
      </c>
      <c r="E17339" s="34">
        <v>383</v>
      </c>
      <c r="F17339" s="34">
        <v>409</v>
      </c>
      <c r="G17339" s="34">
        <v>362</v>
      </c>
      <c r="H17339" s="34">
        <v>431</v>
      </c>
      <c r="I17339" s="34">
        <v>364</v>
      </c>
      <c r="J17339" s="34">
        <v>479</v>
      </c>
      <c r="K17339" s="34">
        <v>322</v>
      </c>
      <c r="L17339" s="34">
        <v>397</v>
      </c>
      <c r="M17339" s="34">
        <v>260</v>
      </c>
    </row>
    <row r="17340" spans="1:13" x14ac:dyDescent="0.2">
      <c r="A17340" s="34" t="s">
        <v>118234</v>
      </c>
      <c r="B17340" s="34">
        <v>282</v>
      </c>
      <c r="C17340" s="34">
        <v>398</v>
      </c>
      <c r="D17340" s="34">
        <v>325</v>
      </c>
      <c r="E17340" s="34">
        <v>381</v>
      </c>
      <c r="F17340" s="34">
        <v>301</v>
      </c>
      <c r="G17340" s="34">
        <v>363</v>
      </c>
      <c r="H17340" s="34">
        <v>348</v>
      </c>
      <c r="I17340" s="34">
        <v>328</v>
      </c>
      <c r="J17340" s="34">
        <v>352</v>
      </c>
      <c r="K17340" s="34">
        <v>284</v>
      </c>
      <c r="L17340" s="34">
        <v>321</v>
      </c>
      <c r="M17340" s="34">
        <v>255</v>
      </c>
    </row>
    <row r="17341" spans="1:13" x14ac:dyDescent="0.2">
      <c r="A17341" s="34" t="s">
        <v>118235</v>
      </c>
      <c r="B17341" s="34">
        <v>406</v>
      </c>
      <c r="C17341" s="34">
        <v>443</v>
      </c>
      <c r="D17341" s="34">
        <v>453</v>
      </c>
      <c r="E17341" s="34">
        <v>433</v>
      </c>
      <c r="F17341" s="34">
        <v>347</v>
      </c>
      <c r="G17341" s="34">
        <v>342</v>
      </c>
      <c r="H17341" s="34">
        <v>444</v>
      </c>
      <c r="I17341" s="34">
        <v>424</v>
      </c>
      <c r="J17341" s="34">
        <v>428</v>
      </c>
      <c r="K17341" s="34">
        <v>399</v>
      </c>
      <c r="L17341" s="34">
        <v>392</v>
      </c>
      <c r="M17341" s="34">
        <v>290</v>
      </c>
    </row>
    <row r="17342" spans="1:13" x14ac:dyDescent="0.2">
      <c r="A17342" s="34" t="s">
        <v>118236</v>
      </c>
      <c r="B17342" s="34">
        <v>226</v>
      </c>
      <c r="C17342" s="34">
        <v>230</v>
      </c>
      <c r="D17342" s="34">
        <v>299</v>
      </c>
      <c r="E17342" s="34">
        <v>293</v>
      </c>
      <c r="F17342" s="34">
        <v>224</v>
      </c>
      <c r="G17342" s="34">
        <v>251</v>
      </c>
      <c r="H17342" s="34">
        <v>322</v>
      </c>
      <c r="I17342" s="34">
        <v>285</v>
      </c>
      <c r="J17342" s="34">
        <v>240</v>
      </c>
      <c r="K17342" s="34">
        <v>210</v>
      </c>
      <c r="L17342" s="34">
        <v>248</v>
      </c>
      <c r="M17342" s="34">
        <v>220</v>
      </c>
    </row>
    <row r="17343" spans="1:13" x14ac:dyDescent="0.2">
      <c r="A17343" s="34" t="s">
        <v>118237</v>
      </c>
      <c r="B17343" s="34">
        <v>585</v>
      </c>
      <c r="C17343" s="34">
        <v>597</v>
      </c>
      <c r="D17343" s="34">
        <v>700</v>
      </c>
      <c r="E17343" s="34">
        <v>656</v>
      </c>
      <c r="F17343" s="34">
        <v>607</v>
      </c>
      <c r="G17343" s="34">
        <v>588</v>
      </c>
      <c r="H17343" s="34">
        <v>680</v>
      </c>
      <c r="I17343" s="34">
        <v>582</v>
      </c>
      <c r="J17343" s="34">
        <v>688</v>
      </c>
      <c r="K17343" s="34">
        <v>469</v>
      </c>
      <c r="L17343" s="34">
        <v>594</v>
      </c>
      <c r="M17343" s="34">
        <v>467</v>
      </c>
    </row>
    <row r="17344" spans="1:13" x14ac:dyDescent="0.2">
      <c r="A17344" s="34" t="s">
        <v>118238</v>
      </c>
      <c r="B17344" s="34">
        <v>280</v>
      </c>
      <c r="C17344" s="34">
        <v>291</v>
      </c>
      <c r="D17344" s="34">
        <v>292</v>
      </c>
      <c r="E17344" s="34">
        <v>315</v>
      </c>
      <c r="F17344" s="34">
        <v>242</v>
      </c>
      <c r="G17344" s="34">
        <v>285</v>
      </c>
      <c r="H17344" s="34">
        <v>297</v>
      </c>
      <c r="I17344" s="34">
        <v>286</v>
      </c>
      <c r="J17344" s="34">
        <v>316</v>
      </c>
      <c r="K17344" s="34">
        <v>192</v>
      </c>
      <c r="L17344" s="34">
        <v>284</v>
      </c>
      <c r="M17344" s="34">
        <v>236</v>
      </c>
    </row>
    <row r="17345" spans="1:13" x14ac:dyDescent="0.2">
      <c r="A17345" s="34" t="s">
        <v>118239</v>
      </c>
      <c r="B17345" s="34">
        <v>459</v>
      </c>
      <c r="C17345" s="34">
        <v>538</v>
      </c>
      <c r="D17345" s="34">
        <v>554</v>
      </c>
      <c r="E17345" s="34">
        <v>719</v>
      </c>
      <c r="F17345" s="34">
        <v>481</v>
      </c>
      <c r="G17345" s="34">
        <v>536</v>
      </c>
      <c r="H17345" s="34">
        <v>522</v>
      </c>
      <c r="I17345" s="34">
        <v>593</v>
      </c>
      <c r="J17345" s="34">
        <v>476</v>
      </c>
      <c r="K17345" s="34">
        <v>536</v>
      </c>
      <c r="L17345" s="34">
        <v>460</v>
      </c>
      <c r="M17345" s="34">
        <v>435</v>
      </c>
    </row>
    <row r="17346" spans="1:13" x14ac:dyDescent="0.2">
      <c r="A17346" s="34" t="s">
        <v>118240</v>
      </c>
      <c r="B17346" s="34">
        <v>411</v>
      </c>
      <c r="C17346" s="34">
        <v>342</v>
      </c>
      <c r="D17346" s="34">
        <v>389</v>
      </c>
      <c r="E17346" s="34">
        <v>378</v>
      </c>
      <c r="F17346" s="34">
        <v>316</v>
      </c>
      <c r="G17346" s="34">
        <v>352</v>
      </c>
      <c r="H17346" s="34">
        <v>346</v>
      </c>
      <c r="I17346" s="34">
        <v>370</v>
      </c>
      <c r="J17346" s="34">
        <v>332</v>
      </c>
      <c r="K17346" s="34">
        <v>264</v>
      </c>
      <c r="L17346" s="34">
        <v>331</v>
      </c>
      <c r="M17346" s="34">
        <v>249</v>
      </c>
    </row>
    <row r="17347" spans="1:13" x14ac:dyDescent="0.2">
      <c r="A17347" s="34" t="s">
        <v>118241</v>
      </c>
      <c r="B17347" s="34">
        <v>290</v>
      </c>
      <c r="C17347" s="34">
        <v>240</v>
      </c>
      <c r="D17347" s="34">
        <v>327</v>
      </c>
      <c r="E17347" s="34">
        <v>333</v>
      </c>
      <c r="F17347" s="34">
        <v>310</v>
      </c>
      <c r="G17347" s="34">
        <v>208</v>
      </c>
      <c r="H17347" s="34">
        <v>263</v>
      </c>
      <c r="I17347" s="34">
        <v>281</v>
      </c>
      <c r="J17347" s="34">
        <v>260</v>
      </c>
      <c r="K17347" s="34">
        <v>206</v>
      </c>
      <c r="L17347" s="34">
        <v>273</v>
      </c>
      <c r="M17347" s="34">
        <v>237</v>
      </c>
    </row>
    <row r="17348" spans="1:13" x14ac:dyDescent="0.2">
      <c r="A17348" s="34" t="s">
        <v>118242</v>
      </c>
      <c r="B17348" s="34">
        <v>151</v>
      </c>
      <c r="C17348" s="34">
        <v>280</v>
      </c>
      <c r="D17348" s="34">
        <v>230</v>
      </c>
      <c r="E17348" s="34">
        <v>311</v>
      </c>
      <c r="F17348" s="34">
        <v>157</v>
      </c>
      <c r="G17348" s="34">
        <v>254</v>
      </c>
      <c r="H17348" s="34">
        <v>236</v>
      </c>
      <c r="I17348" s="34">
        <v>269</v>
      </c>
      <c r="J17348" s="34">
        <v>230</v>
      </c>
      <c r="K17348" s="34">
        <v>218</v>
      </c>
      <c r="L17348" s="34">
        <v>221</v>
      </c>
      <c r="M17348" s="34">
        <v>196</v>
      </c>
    </row>
    <row r="17349" spans="1:13" x14ac:dyDescent="0.2">
      <c r="A17349" s="34" t="s">
        <v>118243</v>
      </c>
      <c r="B17349" s="34">
        <v>351</v>
      </c>
      <c r="C17349" s="34">
        <v>365</v>
      </c>
      <c r="D17349" s="34">
        <v>343</v>
      </c>
      <c r="E17349" s="34">
        <v>420</v>
      </c>
      <c r="F17349" s="34">
        <v>282</v>
      </c>
      <c r="G17349" s="34">
        <v>325</v>
      </c>
      <c r="H17349" s="34">
        <v>414</v>
      </c>
      <c r="I17349" s="34">
        <v>302</v>
      </c>
      <c r="J17349" s="34">
        <v>374</v>
      </c>
      <c r="K17349" s="34">
        <v>254</v>
      </c>
      <c r="L17349" s="34">
        <v>337</v>
      </c>
      <c r="M17349" s="34">
        <v>228</v>
      </c>
    </row>
    <row r="17350" spans="1:13" x14ac:dyDescent="0.2">
      <c r="A17350" s="34" t="s">
        <v>118244</v>
      </c>
      <c r="B17350" s="34">
        <v>287</v>
      </c>
      <c r="C17350" s="34">
        <v>290</v>
      </c>
      <c r="D17350" s="34">
        <v>320</v>
      </c>
      <c r="E17350" s="34">
        <v>304</v>
      </c>
      <c r="F17350" s="34">
        <v>303</v>
      </c>
      <c r="G17350" s="34">
        <v>318</v>
      </c>
      <c r="H17350" s="34">
        <v>359</v>
      </c>
      <c r="I17350" s="34">
        <v>289</v>
      </c>
      <c r="J17350" s="34">
        <v>305</v>
      </c>
      <c r="K17350" s="34">
        <v>256</v>
      </c>
      <c r="L17350" s="34">
        <v>263</v>
      </c>
      <c r="M17350" s="34">
        <v>224</v>
      </c>
    </row>
    <row r="17351" spans="1:13" x14ac:dyDescent="0.2">
      <c r="A17351" s="34" t="s">
        <v>118245</v>
      </c>
      <c r="B17351" s="34">
        <v>325</v>
      </c>
      <c r="C17351" s="34">
        <v>363</v>
      </c>
      <c r="D17351" s="34">
        <v>349</v>
      </c>
      <c r="E17351" s="34">
        <v>398</v>
      </c>
      <c r="F17351" s="34">
        <v>310</v>
      </c>
      <c r="G17351" s="34">
        <v>385</v>
      </c>
      <c r="H17351" s="34">
        <v>382</v>
      </c>
      <c r="I17351" s="34">
        <v>369</v>
      </c>
      <c r="J17351" s="34">
        <v>333</v>
      </c>
      <c r="K17351" s="34">
        <v>305</v>
      </c>
      <c r="L17351" s="34">
        <v>316</v>
      </c>
      <c r="M17351" s="34">
        <v>330</v>
      </c>
    </row>
    <row r="17352" spans="1:13" x14ac:dyDescent="0.2">
      <c r="A17352" s="34" t="s">
        <v>118246</v>
      </c>
      <c r="B17352" s="34">
        <v>174</v>
      </c>
      <c r="C17352" s="34">
        <v>215</v>
      </c>
      <c r="D17352" s="34">
        <v>204</v>
      </c>
      <c r="E17352" s="34">
        <v>236</v>
      </c>
      <c r="F17352" s="34">
        <v>170</v>
      </c>
      <c r="G17352" s="34">
        <v>236</v>
      </c>
      <c r="H17352" s="34">
        <v>258</v>
      </c>
      <c r="I17352" s="34">
        <v>182</v>
      </c>
      <c r="J17352" s="34">
        <v>222</v>
      </c>
      <c r="K17352" s="34">
        <v>195</v>
      </c>
      <c r="L17352" s="34">
        <v>218</v>
      </c>
      <c r="M17352" s="34">
        <v>164</v>
      </c>
    </row>
    <row r="17353" spans="1:13" x14ac:dyDescent="0.2">
      <c r="A17353" s="34" t="s">
        <v>118247</v>
      </c>
      <c r="B17353" s="34">
        <v>197</v>
      </c>
      <c r="C17353" s="34">
        <v>169</v>
      </c>
      <c r="D17353" s="34">
        <v>156</v>
      </c>
      <c r="E17353" s="34">
        <v>174</v>
      </c>
      <c r="F17353" s="34">
        <v>185</v>
      </c>
      <c r="G17353" s="34">
        <v>143</v>
      </c>
      <c r="H17353" s="34">
        <v>231</v>
      </c>
      <c r="I17353" s="34">
        <v>174</v>
      </c>
      <c r="J17353" s="34">
        <v>163</v>
      </c>
      <c r="K17353" s="34">
        <v>146</v>
      </c>
      <c r="L17353" s="34">
        <v>156</v>
      </c>
      <c r="M17353" s="34">
        <v>124</v>
      </c>
    </row>
    <row r="17354" spans="1:13" x14ac:dyDescent="0.2">
      <c r="A17354" s="34" t="s">
        <v>118248</v>
      </c>
      <c r="B17354" s="34">
        <v>189</v>
      </c>
      <c r="C17354" s="34">
        <v>118</v>
      </c>
      <c r="D17354" s="34">
        <v>183</v>
      </c>
      <c r="E17354" s="34">
        <v>127</v>
      </c>
      <c r="F17354" s="34">
        <v>164</v>
      </c>
      <c r="G17354" s="34">
        <v>124</v>
      </c>
      <c r="H17354" s="34">
        <v>164</v>
      </c>
      <c r="I17354" s="34">
        <v>150</v>
      </c>
      <c r="J17354" s="34">
        <v>195</v>
      </c>
      <c r="K17354" s="34">
        <v>109</v>
      </c>
      <c r="L17354" s="34">
        <v>143</v>
      </c>
      <c r="M17354" s="34">
        <v>120</v>
      </c>
    </row>
    <row r="17355" spans="1:13" x14ac:dyDescent="0.2">
      <c r="A17355" s="34" t="s">
        <v>118249</v>
      </c>
      <c r="B17355" s="34">
        <v>228</v>
      </c>
      <c r="C17355" s="34">
        <v>179</v>
      </c>
      <c r="D17355" s="34">
        <v>201</v>
      </c>
      <c r="E17355" s="34">
        <v>216</v>
      </c>
      <c r="F17355" s="34">
        <v>164</v>
      </c>
      <c r="G17355" s="34">
        <v>176</v>
      </c>
      <c r="H17355" s="34">
        <v>193</v>
      </c>
      <c r="I17355" s="34">
        <v>229</v>
      </c>
      <c r="J17355" s="34">
        <v>174</v>
      </c>
      <c r="K17355" s="34">
        <v>168</v>
      </c>
      <c r="L17355" s="34">
        <v>141</v>
      </c>
      <c r="M17355" s="34">
        <v>155</v>
      </c>
    </row>
    <row r="17356" spans="1:13" x14ac:dyDescent="0.2">
      <c r="A17356" s="34" t="s">
        <v>118250</v>
      </c>
      <c r="B17356" s="34">
        <v>209</v>
      </c>
      <c r="C17356" s="34">
        <v>198</v>
      </c>
      <c r="D17356" s="34">
        <v>191</v>
      </c>
      <c r="E17356" s="34">
        <v>211</v>
      </c>
      <c r="F17356" s="34">
        <v>160</v>
      </c>
      <c r="G17356" s="34">
        <v>185</v>
      </c>
      <c r="H17356" s="34">
        <v>246</v>
      </c>
      <c r="I17356" s="34">
        <v>179</v>
      </c>
      <c r="J17356" s="34">
        <v>164</v>
      </c>
      <c r="K17356" s="34">
        <v>193</v>
      </c>
      <c r="L17356" s="34">
        <v>164</v>
      </c>
      <c r="M17356" s="34">
        <v>160</v>
      </c>
    </row>
    <row r="17357" spans="1:13" x14ac:dyDescent="0.2">
      <c r="A17357" s="34" t="s">
        <v>118251</v>
      </c>
      <c r="B17357" s="34">
        <v>448</v>
      </c>
      <c r="C17357" s="34">
        <v>389</v>
      </c>
      <c r="D17357" s="34">
        <v>450</v>
      </c>
      <c r="E17357" s="34">
        <v>377</v>
      </c>
      <c r="F17357" s="34">
        <v>420</v>
      </c>
      <c r="G17357" s="34">
        <v>402</v>
      </c>
      <c r="H17357" s="34">
        <v>457</v>
      </c>
      <c r="I17357" s="34">
        <v>324</v>
      </c>
      <c r="J17357" s="34">
        <v>516</v>
      </c>
      <c r="K17357" s="34">
        <v>345</v>
      </c>
      <c r="L17357" s="34">
        <v>427</v>
      </c>
      <c r="M17357" s="34">
        <v>316</v>
      </c>
    </row>
    <row r="17358" spans="1:13" x14ac:dyDescent="0.2">
      <c r="A17358" s="34" t="s">
        <v>118252</v>
      </c>
      <c r="B17358" s="34">
        <v>471</v>
      </c>
      <c r="C17358" s="34">
        <v>338</v>
      </c>
      <c r="D17358" s="34">
        <v>393</v>
      </c>
      <c r="E17358" s="34">
        <v>376</v>
      </c>
      <c r="F17358" s="34">
        <v>418</v>
      </c>
      <c r="G17358" s="34">
        <v>319</v>
      </c>
      <c r="H17358" s="34">
        <v>477</v>
      </c>
      <c r="I17358" s="34">
        <v>349</v>
      </c>
      <c r="J17358" s="34">
        <v>414</v>
      </c>
      <c r="K17358" s="34">
        <v>280</v>
      </c>
      <c r="L17358" s="34">
        <v>419</v>
      </c>
      <c r="M17358" s="34">
        <v>275</v>
      </c>
    </row>
    <row r="17359" spans="1:13" x14ac:dyDescent="0.2">
      <c r="A17359" s="34" t="s">
        <v>118253</v>
      </c>
      <c r="B17359" s="34">
        <v>162</v>
      </c>
      <c r="C17359" s="34">
        <v>194</v>
      </c>
      <c r="D17359" s="34">
        <v>180</v>
      </c>
      <c r="E17359" s="34">
        <v>248</v>
      </c>
      <c r="F17359" s="34">
        <v>152</v>
      </c>
      <c r="G17359" s="34">
        <v>199</v>
      </c>
      <c r="H17359" s="34">
        <v>192</v>
      </c>
      <c r="I17359" s="34">
        <v>177</v>
      </c>
      <c r="J17359" s="34">
        <v>174</v>
      </c>
      <c r="K17359" s="34">
        <v>142</v>
      </c>
      <c r="L17359" s="34">
        <v>177</v>
      </c>
      <c r="M17359" s="34">
        <v>163</v>
      </c>
    </row>
    <row r="17360" spans="1:13" x14ac:dyDescent="0.2">
      <c r="A17360" s="34" t="s">
        <v>118254</v>
      </c>
      <c r="B17360" s="34">
        <v>230</v>
      </c>
      <c r="C17360" s="34">
        <v>269</v>
      </c>
      <c r="D17360" s="34">
        <v>239</v>
      </c>
      <c r="E17360" s="34">
        <v>309</v>
      </c>
      <c r="F17360" s="34">
        <v>309</v>
      </c>
      <c r="G17360" s="34">
        <v>301</v>
      </c>
      <c r="H17360" s="34">
        <v>309</v>
      </c>
      <c r="I17360" s="34">
        <v>230</v>
      </c>
      <c r="J17360" s="34">
        <v>297</v>
      </c>
      <c r="K17360" s="34">
        <v>215</v>
      </c>
      <c r="L17360" s="34">
        <v>265</v>
      </c>
      <c r="M17360" s="34">
        <v>183</v>
      </c>
    </row>
    <row r="17361" spans="1:13" x14ac:dyDescent="0.2">
      <c r="A17361" s="34" t="s">
        <v>118255</v>
      </c>
      <c r="B17361" s="34">
        <v>256</v>
      </c>
      <c r="C17361" s="34">
        <v>323</v>
      </c>
      <c r="D17361" s="34">
        <v>341</v>
      </c>
      <c r="E17361" s="34">
        <v>349</v>
      </c>
      <c r="F17361" s="34">
        <v>295</v>
      </c>
      <c r="G17361" s="34">
        <v>291</v>
      </c>
      <c r="H17361" s="34">
        <v>299</v>
      </c>
      <c r="I17361" s="34">
        <v>306</v>
      </c>
      <c r="J17361" s="34">
        <v>264</v>
      </c>
      <c r="K17361" s="34">
        <v>264</v>
      </c>
      <c r="L17361" s="34">
        <v>323</v>
      </c>
      <c r="M17361" s="34">
        <v>253</v>
      </c>
    </row>
    <row r="17362" spans="1:13" x14ac:dyDescent="0.2">
      <c r="A17362" s="34" t="s">
        <v>118256</v>
      </c>
      <c r="B17362" s="34">
        <v>260</v>
      </c>
      <c r="C17362" s="34">
        <v>347</v>
      </c>
      <c r="D17362" s="34">
        <v>286</v>
      </c>
      <c r="E17362" s="34">
        <v>303</v>
      </c>
      <c r="F17362" s="34">
        <v>280</v>
      </c>
      <c r="G17362" s="34">
        <v>261</v>
      </c>
      <c r="H17362" s="34">
        <v>351</v>
      </c>
      <c r="I17362" s="34">
        <v>302</v>
      </c>
      <c r="J17362" s="34">
        <v>337</v>
      </c>
      <c r="K17362" s="34">
        <v>253</v>
      </c>
      <c r="L17362" s="34">
        <v>270</v>
      </c>
      <c r="M17362" s="34">
        <v>236</v>
      </c>
    </row>
    <row r="17363" spans="1:13" x14ac:dyDescent="0.2">
      <c r="A17363" s="34" t="s">
        <v>118257</v>
      </c>
      <c r="B17363" s="34">
        <v>230</v>
      </c>
      <c r="C17363" s="34">
        <v>299</v>
      </c>
      <c r="D17363" s="34">
        <v>243</v>
      </c>
      <c r="E17363" s="34">
        <v>324</v>
      </c>
      <c r="F17363" s="34">
        <v>216</v>
      </c>
      <c r="G17363" s="34">
        <v>254</v>
      </c>
      <c r="H17363" s="34">
        <v>243</v>
      </c>
      <c r="I17363" s="34">
        <v>308</v>
      </c>
      <c r="J17363" s="34">
        <v>237</v>
      </c>
      <c r="K17363" s="34">
        <v>229</v>
      </c>
      <c r="L17363" s="34">
        <v>257</v>
      </c>
      <c r="M17363" s="34">
        <v>204</v>
      </c>
    </row>
    <row r="17364" spans="1:13" x14ac:dyDescent="0.2">
      <c r="A17364" s="34" t="s">
        <v>118258</v>
      </c>
      <c r="B17364" s="34">
        <v>290</v>
      </c>
      <c r="C17364" s="34">
        <v>271</v>
      </c>
      <c r="D17364" s="34">
        <v>268</v>
      </c>
      <c r="E17364" s="34">
        <v>216</v>
      </c>
      <c r="F17364" s="34">
        <v>224</v>
      </c>
      <c r="G17364" s="34">
        <v>232</v>
      </c>
      <c r="H17364" s="34">
        <v>246</v>
      </c>
      <c r="I17364" s="34">
        <v>260</v>
      </c>
      <c r="J17364" s="34">
        <v>203</v>
      </c>
      <c r="K17364" s="34">
        <v>194</v>
      </c>
      <c r="L17364" s="34">
        <v>260</v>
      </c>
      <c r="M17364" s="34">
        <v>191</v>
      </c>
    </row>
    <row r="17365" spans="1:13" x14ac:dyDescent="0.2">
      <c r="A17365" s="34" t="s">
        <v>118259</v>
      </c>
      <c r="B17365" s="34">
        <v>386</v>
      </c>
      <c r="C17365" s="34">
        <v>317</v>
      </c>
      <c r="D17365" s="34">
        <v>336</v>
      </c>
      <c r="E17365" s="34">
        <v>357</v>
      </c>
      <c r="F17365" s="34">
        <v>338</v>
      </c>
      <c r="G17365" s="34">
        <v>323</v>
      </c>
      <c r="H17365" s="34">
        <v>401</v>
      </c>
      <c r="I17365" s="34">
        <v>340</v>
      </c>
      <c r="J17365" s="34">
        <v>348</v>
      </c>
      <c r="K17365" s="34">
        <v>312</v>
      </c>
      <c r="L17365" s="34">
        <v>270</v>
      </c>
      <c r="M17365" s="34">
        <v>234</v>
      </c>
    </row>
    <row r="17366" spans="1:13" x14ac:dyDescent="0.2">
      <c r="A17366" s="34" t="s">
        <v>118260</v>
      </c>
      <c r="B17366" s="34">
        <v>545</v>
      </c>
      <c r="C17366" s="34">
        <v>595</v>
      </c>
      <c r="D17366" s="34">
        <v>682</v>
      </c>
      <c r="E17366" s="34">
        <v>576</v>
      </c>
      <c r="F17366" s="34">
        <v>547</v>
      </c>
      <c r="G17366" s="34">
        <v>547</v>
      </c>
      <c r="H17366" s="34">
        <v>638</v>
      </c>
      <c r="I17366" s="34">
        <v>545</v>
      </c>
      <c r="J17366" s="34">
        <v>736</v>
      </c>
      <c r="K17366" s="34">
        <v>571</v>
      </c>
      <c r="L17366" s="34">
        <v>568</v>
      </c>
      <c r="M17366" s="34">
        <v>486</v>
      </c>
    </row>
    <row r="17367" spans="1:13" x14ac:dyDescent="0.2">
      <c r="A17367" s="34" t="s">
        <v>118261</v>
      </c>
      <c r="B17367" s="34">
        <v>489</v>
      </c>
      <c r="C17367" s="34">
        <v>455</v>
      </c>
      <c r="D17367" s="34">
        <v>421</v>
      </c>
      <c r="E17367" s="34">
        <v>453</v>
      </c>
      <c r="F17367" s="34">
        <v>401</v>
      </c>
      <c r="G17367" s="34">
        <v>436</v>
      </c>
      <c r="H17367" s="34">
        <v>413</v>
      </c>
      <c r="I17367" s="34">
        <v>431</v>
      </c>
      <c r="J17367" s="34">
        <v>448</v>
      </c>
      <c r="K17367" s="34">
        <v>348</v>
      </c>
      <c r="L17367" s="34">
        <v>413</v>
      </c>
      <c r="M17367" s="34">
        <v>353</v>
      </c>
    </row>
    <row r="17368" spans="1:13" x14ac:dyDescent="0.2">
      <c r="A17368" s="34" t="s">
        <v>118262</v>
      </c>
      <c r="B17368" s="34">
        <v>270</v>
      </c>
      <c r="C17368" s="34">
        <v>337</v>
      </c>
      <c r="D17368" s="34">
        <v>327</v>
      </c>
      <c r="E17368" s="34">
        <v>326</v>
      </c>
      <c r="F17368" s="34">
        <v>275</v>
      </c>
      <c r="G17368" s="34">
        <v>301</v>
      </c>
      <c r="H17368" s="34">
        <v>446</v>
      </c>
      <c r="I17368" s="34">
        <v>319</v>
      </c>
      <c r="J17368" s="34">
        <v>311</v>
      </c>
      <c r="K17368" s="34">
        <v>270</v>
      </c>
      <c r="L17368" s="34">
        <v>320</v>
      </c>
      <c r="M17368" s="34">
        <v>247</v>
      </c>
    </row>
    <row r="17369" spans="1:13" x14ac:dyDescent="0.2">
      <c r="A17369" s="34" t="s">
        <v>118263</v>
      </c>
      <c r="B17369" s="34">
        <v>614</v>
      </c>
      <c r="C17369" s="34">
        <v>518</v>
      </c>
      <c r="D17369" s="34">
        <v>733</v>
      </c>
      <c r="E17369" s="34">
        <v>559</v>
      </c>
      <c r="F17369" s="34">
        <v>681</v>
      </c>
      <c r="G17369" s="34">
        <v>486</v>
      </c>
      <c r="H17369" s="34">
        <v>736</v>
      </c>
      <c r="I17369" s="34">
        <v>501</v>
      </c>
      <c r="J17369" s="34">
        <v>729</v>
      </c>
      <c r="K17369" s="34">
        <v>405</v>
      </c>
      <c r="L17369" s="34">
        <v>663</v>
      </c>
      <c r="M17369" s="34">
        <v>394</v>
      </c>
    </row>
    <row r="17370" spans="1:13" x14ac:dyDescent="0.2">
      <c r="A17370" s="34" t="s">
        <v>118264</v>
      </c>
      <c r="B17370" s="34">
        <v>801</v>
      </c>
      <c r="C17370" s="34">
        <v>777</v>
      </c>
      <c r="D17370" s="34">
        <v>834</v>
      </c>
      <c r="E17370" s="34">
        <v>744</v>
      </c>
      <c r="F17370" s="34">
        <v>771</v>
      </c>
      <c r="G17370" s="34">
        <v>597</v>
      </c>
      <c r="H17370" s="34">
        <v>878</v>
      </c>
      <c r="I17370" s="34">
        <v>722</v>
      </c>
      <c r="J17370" s="34">
        <v>825</v>
      </c>
      <c r="K17370" s="34">
        <v>561</v>
      </c>
      <c r="L17370" s="34">
        <v>812</v>
      </c>
      <c r="M17370" s="34">
        <v>504</v>
      </c>
    </row>
    <row r="17371" spans="1:13" x14ac:dyDescent="0.2">
      <c r="A17371" s="34" t="s">
        <v>118265</v>
      </c>
      <c r="B17371" s="34">
        <v>268</v>
      </c>
      <c r="C17371" s="34">
        <v>161</v>
      </c>
      <c r="D17371" s="34">
        <v>216</v>
      </c>
      <c r="E17371" s="34">
        <v>217</v>
      </c>
      <c r="F17371" s="34">
        <v>207</v>
      </c>
      <c r="G17371" s="34">
        <v>215</v>
      </c>
      <c r="H17371" s="34">
        <v>263</v>
      </c>
      <c r="I17371" s="34">
        <v>209</v>
      </c>
      <c r="J17371" s="34">
        <v>253</v>
      </c>
      <c r="K17371" s="34">
        <v>164</v>
      </c>
      <c r="L17371" s="34">
        <v>216</v>
      </c>
      <c r="M17371" s="34">
        <v>169</v>
      </c>
    </row>
    <row r="17372" spans="1:13" x14ac:dyDescent="0.2">
      <c r="A17372" s="34" t="s">
        <v>118266</v>
      </c>
      <c r="B17372" s="34">
        <v>275</v>
      </c>
      <c r="C17372" s="34">
        <v>275</v>
      </c>
      <c r="D17372" s="34">
        <v>270</v>
      </c>
      <c r="E17372" s="34">
        <v>279</v>
      </c>
      <c r="F17372" s="34">
        <v>296</v>
      </c>
      <c r="G17372" s="34">
        <v>278</v>
      </c>
      <c r="H17372" s="34">
        <v>317</v>
      </c>
      <c r="I17372" s="34">
        <v>294</v>
      </c>
      <c r="J17372" s="34">
        <v>287</v>
      </c>
      <c r="K17372" s="34">
        <v>235</v>
      </c>
      <c r="L17372" s="34">
        <v>262</v>
      </c>
      <c r="M17372" s="34">
        <v>260</v>
      </c>
    </row>
    <row r="17373" spans="1:13" x14ac:dyDescent="0.2">
      <c r="A17373" s="34" t="s">
        <v>118267</v>
      </c>
      <c r="B17373" s="34">
        <v>348</v>
      </c>
      <c r="C17373" s="34">
        <v>412</v>
      </c>
      <c r="D17373" s="34">
        <v>464</v>
      </c>
      <c r="E17373" s="34">
        <v>383</v>
      </c>
      <c r="F17373" s="34">
        <v>369</v>
      </c>
      <c r="G17373" s="34">
        <v>325</v>
      </c>
      <c r="H17373" s="34">
        <v>431</v>
      </c>
      <c r="I17373" s="34">
        <v>356</v>
      </c>
      <c r="J17373" s="34">
        <v>385</v>
      </c>
      <c r="K17373" s="34">
        <v>276</v>
      </c>
      <c r="L17373" s="34">
        <v>423</v>
      </c>
      <c r="M17373" s="34">
        <v>288</v>
      </c>
    </row>
    <row r="17374" spans="1:13" x14ac:dyDescent="0.2">
      <c r="A17374" s="34" t="s">
        <v>118268</v>
      </c>
      <c r="B17374" s="34">
        <v>380</v>
      </c>
      <c r="C17374" s="34">
        <v>382</v>
      </c>
      <c r="D17374" s="34">
        <v>421</v>
      </c>
      <c r="E17374" s="34">
        <v>397</v>
      </c>
      <c r="F17374" s="34">
        <v>394</v>
      </c>
      <c r="G17374" s="34">
        <v>367</v>
      </c>
      <c r="H17374" s="34">
        <v>420</v>
      </c>
      <c r="I17374" s="34">
        <v>366</v>
      </c>
      <c r="J17374" s="34">
        <v>458</v>
      </c>
      <c r="K17374" s="34">
        <v>304</v>
      </c>
      <c r="L17374" s="34">
        <v>394</v>
      </c>
      <c r="M17374" s="34">
        <v>254</v>
      </c>
    </row>
    <row r="17375" spans="1:13" x14ac:dyDescent="0.2">
      <c r="A17375" s="34" t="s">
        <v>118269</v>
      </c>
      <c r="B17375" s="34">
        <v>524</v>
      </c>
      <c r="C17375" s="34">
        <v>516</v>
      </c>
      <c r="D17375" s="34">
        <v>595</v>
      </c>
      <c r="E17375" s="34">
        <v>582</v>
      </c>
      <c r="F17375" s="34">
        <v>493</v>
      </c>
      <c r="G17375" s="34">
        <v>537</v>
      </c>
      <c r="H17375" s="34">
        <v>651</v>
      </c>
      <c r="I17375" s="34">
        <v>556</v>
      </c>
      <c r="J17375" s="34">
        <v>679</v>
      </c>
      <c r="K17375" s="34">
        <v>419</v>
      </c>
      <c r="L17375" s="34">
        <v>543</v>
      </c>
      <c r="M17375" s="34">
        <v>409</v>
      </c>
    </row>
    <row r="17376" spans="1:13" x14ac:dyDescent="0.2">
      <c r="A17376" s="34" t="s">
        <v>118270</v>
      </c>
      <c r="B17376" s="34">
        <v>248</v>
      </c>
      <c r="C17376" s="34">
        <v>183</v>
      </c>
      <c r="D17376" s="34">
        <v>252</v>
      </c>
      <c r="E17376" s="34">
        <v>242</v>
      </c>
      <c r="F17376" s="34">
        <v>199</v>
      </c>
      <c r="G17376" s="34">
        <v>207</v>
      </c>
      <c r="H17376" s="34">
        <v>299</v>
      </c>
      <c r="I17376" s="34">
        <v>189</v>
      </c>
      <c r="J17376" s="34">
        <v>322</v>
      </c>
      <c r="K17376" s="34">
        <v>171</v>
      </c>
      <c r="L17376" s="34">
        <v>264</v>
      </c>
      <c r="M17376" s="34">
        <v>173</v>
      </c>
    </row>
    <row r="17377" spans="1:13" x14ac:dyDescent="0.2">
      <c r="A17377" s="34" t="s">
        <v>118271</v>
      </c>
      <c r="B17377" s="34">
        <v>314</v>
      </c>
      <c r="C17377" s="34">
        <v>271</v>
      </c>
      <c r="D17377" s="34">
        <v>303</v>
      </c>
      <c r="E17377" s="34">
        <v>313</v>
      </c>
      <c r="F17377" s="34">
        <v>290</v>
      </c>
      <c r="G17377" s="34">
        <v>271</v>
      </c>
      <c r="H17377" s="34">
        <v>294</v>
      </c>
      <c r="I17377" s="34">
        <v>291</v>
      </c>
      <c r="J17377" s="34">
        <v>309</v>
      </c>
      <c r="K17377" s="34">
        <v>259</v>
      </c>
      <c r="L17377" s="34">
        <v>309</v>
      </c>
      <c r="M17377" s="34">
        <v>220</v>
      </c>
    </row>
    <row r="17378" spans="1:13" x14ac:dyDescent="0.2">
      <c r="A17378" s="34" t="s">
        <v>118272</v>
      </c>
      <c r="B17378" s="34">
        <v>365</v>
      </c>
      <c r="C17378" s="34">
        <v>303</v>
      </c>
      <c r="D17378" s="34">
        <v>306</v>
      </c>
      <c r="E17378" s="34">
        <v>375</v>
      </c>
      <c r="F17378" s="34">
        <v>325</v>
      </c>
      <c r="G17378" s="34">
        <v>304</v>
      </c>
      <c r="H17378" s="34">
        <v>367</v>
      </c>
      <c r="I17378" s="34">
        <v>358</v>
      </c>
      <c r="J17378" s="34">
        <v>342</v>
      </c>
      <c r="K17378" s="34">
        <v>229</v>
      </c>
      <c r="L17378" s="34">
        <v>301</v>
      </c>
      <c r="M17378" s="34">
        <v>230</v>
      </c>
    </row>
    <row r="17379" spans="1:13" x14ac:dyDescent="0.2">
      <c r="A17379" s="34" t="s">
        <v>118273</v>
      </c>
      <c r="B17379" s="34">
        <v>442</v>
      </c>
      <c r="C17379" s="34">
        <v>391</v>
      </c>
      <c r="D17379" s="34">
        <v>496</v>
      </c>
      <c r="E17379" s="34">
        <v>457</v>
      </c>
      <c r="F17379" s="34">
        <v>326</v>
      </c>
      <c r="G17379" s="34">
        <v>339</v>
      </c>
      <c r="H17379" s="34">
        <v>441</v>
      </c>
      <c r="I17379" s="34">
        <v>448</v>
      </c>
      <c r="J17379" s="34">
        <v>417</v>
      </c>
      <c r="K17379" s="34">
        <v>300</v>
      </c>
      <c r="L17379" s="34">
        <v>404</v>
      </c>
      <c r="M17379" s="34">
        <v>329</v>
      </c>
    </row>
    <row r="17380" spans="1:13" x14ac:dyDescent="0.2">
      <c r="A17380" s="34" t="s">
        <v>118274</v>
      </c>
      <c r="B17380" s="34">
        <v>270</v>
      </c>
      <c r="C17380" s="34">
        <v>205</v>
      </c>
      <c r="D17380" s="34">
        <v>235</v>
      </c>
      <c r="E17380" s="34">
        <v>248</v>
      </c>
      <c r="F17380" s="34">
        <v>212</v>
      </c>
      <c r="G17380" s="34">
        <v>244</v>
      </c>
      <c r="H17380" s="34">
        <v>284</v>
      </c>
      <c r="I17380" s="34">
        <v>205</v>
      </c>
      <c r="J17380" s="34">
        <v>256</v>
      </c>
      <c r="K17380" s="34">
        <v>199</v>
      </c>
      <c r="L17380" s="34">
        <v>269</v>
      </c>
      <c r="M17380" s="34">
        <v>163</v>
      </c>
    </row>
    <row r="17381" spans="1:13" x14ac:dyDescent="0.2">
      <c r="A17381" s="34" t="s">
        <v>118275</v>
      </c>
      <c r="B17381" s="34">
        <v>258</v>
      </c>
      <c r="C17381" s="34">
        <v>294</v>
      </c>
      <c r="D17381" s="34">
        <v>300</v>
      </c>
      <c r="E17381" s="34">
        <v>288</v>
      </c>
      <c r="F17381" s="34">
        <v>239</v>
      </c>
      <c r="G17381" s="34">
        <v>244</v>
      </c>
      <c r="H17381" s="34">
        <v>369</v>
      </c>
      <c r="I17381" s="34">
        <v>228</v>
      </c>
      <c r="J17381" s="34">
        <v>347</v>
      </c>
      <c r="K17381" s="34">
        <v>197</v>
      </c>
      <c r="L17381" s="34">
        <v>288</v>
      </c>
      <c r="M17381" s="34">
        <v>197</v>
      </c>
    </row>
    <row r="17382" spans="1:13" x14ac:dyDescent="0.2">
      <c r="A17382" s="34" t="s">
        <v>118276</v>
      </c>
      <c r="B17382" s="34">
        <v>317</v>
      </c>
      <c r="C17382" s="34">
        <v>306</v>
      </c>
      <c r="D17382" s="34">
        <v>388</v>
      </c>
      <c r="E17382" s="34">
        <v>339</v>
      </c>
      <c r="F17382" s="34">
        <v>288</v>
      </c>
      <c r="G17382" s="34">
        <v>282</v>
      </c>
      <c r="H17382" s="34">
        <v>364</v>
      </c>
      <c r="I17382" s="34">
        <v>283</v>
      </c>
      <c r="J17382" s="34">
        <v>398</v>
      </c>
      <c r="K17382" s="34">
        <v>230</v>
      </c>
      <c r="L17382" s="34">
        <v>298</v>
      </c>
      <c r="M17382" s="34">
        <v>209</v>
      </c>
    </row>
    <row r="17383" spans="1:13" x14ac:dyDescent="0.2">
      <c r="A17383" s="34" t="s">
        <v>118277</v>
      </c>
      <c r="B17383" s="34">
        <v>303</v>
      </c>
      <c r="C17383" s="34">
        <v>303</v>
      </c>
      <c r="D17383" s="34">
        <v>336</v>
      </c>
      <c r="E17383" s="34">
        <v>328</v>
      </c>
      <c r="F17383" s="34">
        <v>247</v>
      </c>
      <c r="G17383" s="34">
        <v>293</v>
      </c>
      <c r="H17383" s="34">
        <v>316</v>
      </c>
      <c r="I17383" s="34">
        <v>311</v>
      </c>
      <c r="J17383" s="34">
        <v>290</v>
      </c>
      <c r="K17383" s="34">
        <v>237</v>
      </c>
      <c r="L17383" s="34">
        <v>282</v>
      </c>
      <c r="M17383" s="34">
        <v>218</v>
      </c>
    </row>
    <row r="17384" spans="1:13" x14ac:dyDescent="0.2">
      <c r="A17384" s="34" t="s">
        <v>118278</v>
      </c>
      <c r="B17384" s="34">
        <v>516</v>
      </c>
      <c r="C17384" s="34">
        <v>441</v>
      </c>
      <c r="D17384" s="34">
        <v>534</v>
      </c>
      <c r="E17384" s="34">
        <v>515</v>
      </c>
      <c r="F17384" s="34">
        <v>462</v>
      </c>
      <c r="G17384" s="34">
        <v>408</v>
      </c>
      <c r="H17384" s="34">
        <v>591</v>
      </c>
      <c r="I17384" s="34">
        <v>471</v>
      </c>
      <c r="J17384" s="34">
        <v>555</v>
      </c>
      <c r="K17384" s="34">
        <v>373</v>
      </c>
      <c r="L17384" s="34">
        <v>489</v>
      </c>
      <c r="M17384" s="34">
        <v>323</v>
      </c>
    </row>
    <row r="17385" spans="1:13" x14ac:dyDescent="0.2">
      <c r="A17385" s="34" t="s">
        <v>118279</v>
      </c>
      <c r="B17385" s="34">
        <v>554</v>
      </c>
      <c r="C17385" s="34">
        <v>572</v>
      </c>
      <c r="D17385" s="34">
        <v>615</v>
      </c>
      <c r="E17385" s="34">
        <v>647</v>
      </c>
      <c r="F17385" s="34">
        <v>607</v>
      </c>
      <c r="G17385" s="34">
        <v>558</v>
      </c>
      <c r="H17385" s="34">
        <v>706</v>
      </c>
      <c r="I17385" s="34">
        <v>531</v>
      </c>
      <c r="J17385" s="34">
        <v>712</v>
      </c>
      <c r="K17385" s="34">
        <v>477</v>
      </c>
      <c r="L17385" s="34">
        <v>579</v>
      </c>
      <c r="M17385" s="34">
        <v>441</v>
      </c>
    </row>
    <row r="17386" spans="1:13" x14ac:dyDescent="0.2">
      <c r="A17386" s="34" t="s">
        <v>118280</v>
      </c>
      <c r="B17386" s="34">
        <v>212</v>
      </c>
      <c r="C17386" s="34">
        <v>250</v>
      </c>
      <c r="D17386" s="34">
        <v>340</v>
      </c>
      <c r="E17386" s="34">
        <v>290</v>
      </c>
      <c r="F17386" s="34">
        <v>334</v>
      </c>
      <c r="G17386" s="34">
        <v>243</v>
      </c>
      <c r="H17386" s="34">
        <v>316</v>
      </c>
      <c r="I17386" s="34">
        <v>287</v>
      </c>
      <c r="J17386" s="34">
        <v>306</v>
      </c>
      <c r="K17386" s="34">
        <v>241</v>
      </c>
      <c r="L17386" s="34">
        <v>271</v>
      </c>
      <c r="M17386" s="34">
        <v>220</v>
      </c>
    </row>
    <row r="17387" spans="1:13" x14ac:dyDescent="0.2">
      <c r="A17387" s="34" t="s">
        <v>118281</v>
      </c>
      <c r="B17387" s="34">
        <v>245</v>
      </c>
      <c r="C17387" s="34">
        <v>360</v>
      </c>
      <c r="D17387" s="34">
        <v>362</v>
      </c>
      <c r="E17387" s="34">
        <v>314</v>
      </c>
      <c r="F17387" s="34">
        <v>319</v>
      </c>
      <c r="G17387" s="34">
        <v>274</v>
      </c>
      <c r="H17387" s="34">
        <v>458</v>
      </c>
      <c r="I17387" s="34">
        <v>334</v>
      </c>
      <c r="J17387" s="34">
        <v>327</v>
      </c>
      <c r="K17387" s="34">
        <v>307</v>
      </c>
      <c r="L17387" s="34">
        <v>331</v>
      </c>
      <c r="M17387" s="34">
        <v>274</v>
      </c>
    </row>
    <row r="17388" spans="1:13" x14ac:dyDescent="0.2">
      <c r="A17388" s="34" t="s">
        <v>118282</v>
      </c>
      <c r="B17388" s="34">
        <v>182</v>
      </c>
      <c r="C17388" s="34">
        <v>321</v>
      </c>
      <c r="D17388" s="34">
        <v>239</v>
      </c>
      <c r="E17388" s="34">
        <v>376</v>
      </c>
      <c r="F17388" s="34">
        <v>170</v>
      </c>
      <c r="G17388" s="34">
        <v>334</v>
      </c>
      <c r="H17388" s="34">
        <v>249</v>
      </c>
      <c r="I17388" s="34">
        <v>344</v>
      </c>
      <c r="J17388" s="34">
        <v>183</v>
      </c>
      <c r="K17388" s="34">
        <v>262</v>
      </c>
      <c r="L17388" s="34">
        <v>161</v>
      </c>
      <c r="M17388" s="34">
        <v>246</v>
      </c>
    </row>
    <row r="17389" spans="1:13" x14ac:dyDescent="0.2">
      <c r="A17389" s="34" t="s">
        <v>118283</v>
      </c>
      <c r="B17389" s="34">
        <v>450</v>
      </c>
      <c r="C17389" s="34">
        <v>479</v>
      </c>
      <c r="D17389" s="34">
        <v>564</v>
      </c>
      <c r="E17389" s="34">
        <v>614</v>
      </c>
      <c r="F17389" s="34">
        <v>471</v>
      </c>
      <c r="G17389" s="34">
        <v>465</v>
      </c>
      <c r="H17389" s="34">
        <v>657</v>
      </c>
      <c r="I17389" s="34">
        <v>478</v>
      </c>
      <c r="J17389" s="34">
        <v>477</v>
      </c>
      <c r="K17389" s="34">
        <v>408</v>
      </c>
      <c r="L17389" s="34">
        <v>461</v>
      </c>
      <c r="M17389" s="34">
        <v>382</v>
      </c>
    </row>
    <row r="17390" spans="1:13" x14ac:dyDescent="0.2">
      <c r="A17390" s="34" t="s">
        <v>118284</v>
      </c>
      <c r="B17390" s="34">
        <v>379</v>
      </c>
      <c r="C17390" s="34">
        <v>464</v>
      </c>
      <c r="D17390" s="34">
        <v>482</v>
      </c>
      <c r="E17390" s="34">
        <v>553</v>
      </c>
      <c r="F17390" s="34">
        <v>461</v>
      </c>
      <c r="G17390" s="34">
        <v>413</v>
      </c>
      <c r="H17390" s="34">
        <v>467</v>
      </c>
      <c r="I17390" s="34">
        <v>422</v>
      </c>
      <c r="J17390" s="34">
        <v>499</v>
      </c>
      <c r="K17390" s="34">
        <v>384</v>
      </c>
      <c r="L17390" s="34">
        <v>425</v>
      </c>
      <c r="M17390" s="34">
        <v>343</v>
      </c>
    </row>
    <row r="17391" spans="1:13" x14ac:dyDescent="0.2">
      <c r="A17391" s="34" t="s">
        <v>118285</v>
      </c>
      <c r="B17391" s="34">
        <v>281</v>
      </c>
      <c r="C17391" s="34">
        <v>228</v>
      </c>
      <c r="D17391" s="34">
        <v>333</v>
      </c>
      <c r="E17391" s="34">
        <v>276</v>
      </c>
      <c r="F17391" s="34">
        <v>278</v>
      </c>
      <c r="G17391" s="34">
        <v>269</v>
      </c>
      <c r="H17391" s="34">
        <v>326</v>
      </c>
      <c r="I17391" s="34">
        <v>239</v>
      </c>
      <c r="J17391" s="34">
        <v>348</v>
      </c>
      <c r="K17391" s="34">
        <v>203</v>
      </c>
      <c r="L17391" s="34">
        <v>283</v>
      </c>
      <c r="M17391" s="34">
        <v>183</v>
      </c>
    </row>
    <row r="17392" spans="1:13" x14ac:dyDescent="0.2">
      <c r="A17392" s="34" t="s">
        <v>118286</v>
      </c>
      <c r="B17392" s="34">
        <v>465</v>
      </c>
      <c r="C17392" s="34">
        <v>494</v>
      </c>
      <c r="D17392" s="34">
        <v>522</v>
      </c>
      <c r="E17392" s="34">
        <v>576</v>
      </c>
      <c r="F17392" s="34">
        <v>410</v>
      </c>
      <c r="G17392" s="34">
        <v>548</v>
      </c>
      <c r="H17392" s="34">
        <v>550</v>
      </c>
      <c r="I17392" s="34">
        <v>524</v>
      </c>
      <c r="J17392" s="34">
        <v>481</v>
      </c>
      <c r="K17392" s="34">
        <v>403</v>
      </c>
      <c r="L17392" s="34">
        <v>495</v>
      </c>
      <c r="M17392" s="34">
        <v>406</v>
      </c>
    </row>
    <row r="17393" spans="1:13" x14ac:dyDescent="0.2">
      <c r="A17393" s="34" t="s">
        <v>118287</v>
      </c>
      <c r="B17393" s="34">
        <v>330</v>
      </c>
      <c r="C17393" s="34">
        <v>266</v>
      </c>
      <c r="D17393" s="34">
        <v>283</v>
      </c>
      <c r="E17393" s="34">
        <v>277</v>
      </c>
      <c r="F17393" s="34">
        <v>228</v>
      </c>
      <c r="G17393" s="34">
        <v>243</v>
      </c>
      <c r="H17393" s="34">
        <v>284</v>
      </c>
      <c r="I17393" s="34">
        <v>246</v>
      </c>
      <c r="J17393" s="34">
        <v>278</v>
      </c>
      <c r="K17393" s="34">
        <v>249</v>
      </c>
      <c r="L17393" s="34">
        <v>305</v>
      </c>
      <c r="M17393" s="34">
        <v>217</v>
      </c>
    </row>
    <row r="17394" spans="1:13" x14ac:dyDescent="0.2">
      <c r="A17394" s="34" t="s">
        <v>118288</v>
      </c>
      <c r="B17394" s="34">
        <v>268</v>
      </c>
      <c r="C17394" s="34">
        <v>305</v>
      </c>
      <c r="D17394" s="34">
        <v>308</v>
      </c>
      <c r="E17394" s="34">
        <v>295</v>
      </c>
      <c r="F17394" s="34">
        <v>276</v>
      </c>
      <c r="G17394" s="34">
        <v>287</v>
      </c>
      <c r="H17394" s="34">
        <v>250</v>
      </c>
      <c r="I17394" s="34">
        <v>318</v>
      </c>
      <c r="J17394" s="34">
        <v>329</v>
      </c>
      <c r="K17394" s="34">
        <v>279</v>
      </c>
      <c r="L17394" s="34">
        <v>287</v>
      </c>
      <c r="M17394" s="34">
        <v>256</v>
      </c>
    </row>
    <row r="17395" spans="1:13" x14ac:dyDescent="0.2">
      <c r="A17395" s="34" t="s">
        <v>118289</v>
      </c>
      <c r="B17395" s="34">
        <v>270</v>
      </c>
      <c r="C17395" s="34">
        <v>304</v>
      </c>
      <c r="D17395" s="34">
        <v>329</v>
      </c>
      <c r="E17395" s="34">
        <v>364</v>
      </c>
      <c r="F17395" s="34">
        <v>275</v>
      </c>
      <c r="G17395" s="34">
        <v>340</v>
      </c>
      <c r="H17395" s="34">
        <v>264</v>
      </c>
      <c r="I17395" s="34">
        <v>340</v>
      </c>
      <c r="J17395" s="34">
        <v>313</v>
      </c>
      <c r="K17395" s="34">
        <v>293</v>
      </c>
      <c r="L17395" s="34">
        <v>233</v>
      </c>
      <c r="M17395" s="34">
        <v>271</v>
      </c>
    </row>
    <row r="17396" spans="1:13" x14ac:dyDescent="0.2">
      <c r="A17396" s="34" t="s">
        <v>118290</v>
      </c>
      <c r="B17396" s="34">
        <v>260</v>
      </c>
      <c r="C17396" s="34">
        <v>282</v>
      </c>
      <c r="D17396" s="34">
        <v>284</v>
      </c>
      <c r="E17396" s="34">
        <v>248</v>
      </c>
      <c r="F17396" s="34">
        <v>224</v>
      </c>
      <c r="G17396" s="34">
        <v>273</v>
      </c>
      <c r="H17396" s="34">
        <v>320</v>
      </c>
      <c r="I17396" s="34">
        <v>320</v>
      </c>
      <c r="J17396" s="34">
        <v>295</v>
      </c>
      <c r="K17396" s="34">
        <v>249</v>
      </c>
      <c r="L17396" s="34">
        <v>256</v>
      </c>
      <c r="M17396" s="34">
        <v>192</v>
      </c>
    </row>
    <row r="17397" spans="1:13" x14ac:dyDescent="0.2">
      <c r="A17397" s="34" t="s">
        <v>118291</v>
      </c>
      <c r="B17397" s="34">
        <v>392</v>
      </c>
      <c r="C17397" s="34">
        <v>386</v>
      </c>
      <c r="D17397" s="34">
        <v>424</v>
      </c>
      <c r="E17397" s="34">
        <v>445</v>
      </c>
      <c r="F17397" s="34">
        <v>430</v>
      </c>
      <c r="G17397" s="34">
        <v>348</v>
      </c>
      <c r="H17397" s="34">
        <v>462</v>
      </c>
      <c r="I17397" s="34">
        <v>419</v>
      </c>
      <c r="J17397" s="34">
        <v>390</v>
      </c>
      <c r="K17397" s="34">
        <v>338</v>
      </c>
      <c r="L17397" s="34">
        <v>426</v>
      </c>
      <c r="M17397" s="34">
        <v>302</v>
      </c>
    </row>
    <row r="17398" spans="1:13" x14ac:dyDescent="0.2">
      <c r="A17398" s="34" t="s">
        <v>118292</v>
      </c>
      <c r="B17398" s="34">
        <v>255</v>
      </c>
      <c r="C17398" s="34">
        <v>385</v>
      </c>
      <c r="D17398" s="34">
        <v>339</v>
      </c>
      <c r="E17398" s="34">
        <v>359</v>
      </c>
      <c r="F17398" s="34">
        <v>300</v>
      </c>
      <c r="G17398" s="34">
        <v>341</v>
      </c>
      <c r="H17398" s="34">
        <v>370</v>
      </c>
      <c r="I17398" s="34">
        <v>320</v>
      </c>
      <c r="J17398" s="34">
        <v>350</v>
      </c>
      <c r="K17398" s="34">
        <v>270</v>
      </c>
      <c r="L17398" s="34">
        <v>291</v>
      </c>
      <c r="M17398" s="34">
        <v>220</v>
      </c>
    </row>
    <row r="17399" spans="1:13" x14ac:dyDescent="0.2">
      <c r="A17399" s="34" t="s">
        <v>118293</v>
      </c>
      <c r="B17399" s="34">
        <v>485</v>
      </c>
      <c r="C17399" s="34">
        <v>408</v>
      </c>
      <c r="D17399" s="34">
        <v>454</v>
      </c>
      <c r="E17399" s="34">
        <v>484</v>
      </c>
      <c r="F17399" s="34">
        <v>374</v>
      </c>
      <c r="G17399" s="34">
        <v>382</v>
      </c>
      <c r="H17399" s="34">
        <v>468</v>
      </c>
      <c r="I17399" s="34">
        <v>453</v>
      </c>
      <c r="J17399" s="34">
        <v>511</v>
      </c>
      <c r="K17399" s="34">
        <v>343</v>
      </c>
      <c r="L17399" s="34">
        <v>484</v>
      </c>
      <c r="M17399" s="34">
        <v>349</v>
      </c>
    </row>
    <row r="17400" spans="1:13" x14ac:dyDescent="0.2">
      <c r="A17400" s="34" t="s">
        <v>118294</v>
      </c>
      <c r="B17400" s="34">
        <v>355</v>
      </c>
      <c r="C17400" s="34">
        <v>435</v>
      </c>
      <c r="D17400" s="34">
        <v>396</v>
      </c>
      <c r="E17400" s="34">
        <v>459</v>
      </c>
      <c r="F17400" s="34">
        <v>383</v>
      </c>
      <c r="G17400" s="34">
        <v>352</v>
      </c>
      <c r="H17400" s="34">
        <v>359</v>
      </c>
      <c r="I17400" s="34">
        <v>435</v>
      </c>
      <c r="J17400" s="34">
        <v>403</v>
      </c>
      <c r="K17400" s="34">
        <v>353</v>
      </c>
      <c r="L17400" s="34">
        <v>346</v>
      </c>
      <c r="M17400" s="34">
        <v>303</v>
      </c>
    </row>
    <row r="17401" spans="1:13" x14ac:dyDescent="0.2">
      <c r="A17401" s="34" t="s">
        <v>118295</v>
      </c>
      <c r="B17401" s="34">
        <v>329</v>
      </c>
      <c r="C17401" s="34">
        <v>226</v>
      </c>
      <c r="D17401" s="34">
        <v>286</v>
      </c>
      <c r="E17401" s="34">
        <v>321</v>
      </c>
      <c r="F17401" s="34">
        <v>217</v>
      </c>
      <c r="G17401" s="34">
        <v>270</v>
      </c>
      <c r="H17401" s="34">
        <v>332</v>
      </c>
      <c r="I17401" s="34">
        <v>294</v>
      </c>
      <c r="J17401" s="34">
        <v>347</v>
      </c>
      <c r="K17401" s="34">
        <v>246</v>
      </c>
      <c r="L17401" s="34">
        <v>285</v>
      </c>
      <c r="M17401" s="34">
        <v>229</v>
      </c>
    </row>
    <row r="17402" spans="1:13" x14ac:dyDescent="0.2">
      <c r="A17402" s="34" t="s">
        <v>118296</v>
      </c>
      <c r="B17402" s="34">
        <v>504</v>
      </c>
      <c r="C17402" s="34">
        <v>444</v>
      </c>
      <c r="D17402" s="34">
        <v>580</v>
      </c>
      <c r="E17402" s="34">
        <v>507</v>
      </c>
      <c r="F17402" s="34">
        <v>487</v>
      </c>
      <c r="G17402" s="34">
        <v>414</v>
      </c>
      <c r="H17402" s="34">
        <v>614</v>
      </c>
      <c r="I17402" s="34">
        <v>488</v>
      </c>
      <c r="J17402" s="34">
        <v>589</v>
      </c>
      <c r="K17402" s="34">
        <v>412</v>
      </c>
      <c r="L17402" s="34">
        <v>480</v>
      </c>
      <c r="M17402" s="34">
        <v>326</v>
      </c>
    </row>
    <row r="17403" spans="1:13" x14ac:dyDescent="0.2">
      <c r="A17403" s="34" t="s">
        <v>118297</v>
      </c>
      <c r="B17403" s="34">
        <v>337</v>
      </c>
      <c r="C17403" s="34">
        <v>256</v>
      </c>
      <c r="D17403" s="34">
        <v>325</v>
      </c>
      <c r="E17403" s="34">
        <v>309</v>
      </c>
      <c r="F17403" s="34">
        <v>296</v>
      </c>
      <c r="G17403" s="34">
        <v>291</v>
      </c>
      <c r="H17403" s="34">
        <v>284</v>
      </c>
      <c r="I17403" s="34">
        <v>307</v>
      </c>
      <c r="J17403" s="34">
        <v>334</v>
      </c>
      <c r="K17403" s="34">
        <v>291</v>
      </c>
      <c r="L17403" s="34">
        <v>352</v>
      </c>
      <c r="M17403" s="34">
        <v>247</v>
      </c>
    </row>
    <row r="17404" spans="1:13" x14ac:dyDescent="0.2">
      <c r="A17404" s="34" t="s">
        <v>118298</v>
      </c>
      <c r="B17404" s="34">
        <v>261</v>
      </c>
      <c r="C17404" s="34">
        <v>297</v>
      </c>
      <c r="D17404" s="34">
        <v>281</v>
      </c>
      <c r="E17404" s="34">
        <v>272</v>
      </c>
      <c r="F17404" s="34">
        <v>286</v>
      </c>
      <c r="G17404" s="34">
        <v>269</v>
      </c>
      <c r="H17404" s="34">
        <v>276</v>
      </c>
      <c r="I17404" s="34">
        <v>283</v>
      </c>
      <c r="J17404" s="34">
        <v>312</v>
      </c>
      <c r="K17404" s="34">
        <v>221</v>
      </c>
      <c r="L17404" s="34">
        <v>262</v>
      </c>
      <c r="M17404" s="34">
        <v>206</v>
      </c>
    </row>
    <row r="17405" spans="1:13" x14ac:dyDescent="0.2">
      <c r="A17405" s="34" t="s">
        <v>118299</v>
      </c>
      <c r="B17405" s="34">
        <v>306</v>
      </c>
      <c r="C17405" s="34">
        <v>289</v>
      </c>
      <c r="D17405" s="34">
        <v>275</v>
      </c>
      <c r="E17405" s="34">
        <v>282</v>
      </c>
      <c r="F17405" s="34">
        <v>211</v>
      </c>
      <c r="G17405" s="34">
        <v>272</v>
      </c>
      <c r="H17405" s="34">
        <v>220</v>
      </c>
      <c r="I17405" s="34">
        <v>262</v>
      </c>
      <c r="J17405" s="34">
        <v>255</v>
      </c>
      <c r="K17405" s="34">
        <v>212</v>
      </c>
      <c r="L17405" s="34">
        <v>255</v>
      </c>
      <c r="M17405" s="34">
        <v>247</v>
      </c>
    </row>
    <row r="17406" spans="1:13" x14ac:dyDescent="0.2">
      <c r="A17406" s="34" t="s">
        <v>118300</v>
      </c>
      <c r="B17406" s="34">
        <v>412</v>
      </c>
      <c r="C17406" s="34">
        <v>476</v>
      </c>
      <c r="D17406" s="34">
        <v>470</v>
      </c>
      <c r="E17406" s="34">
        <v>473</v>
      </c>
      <c r="F17406" s="34">
        <v>400</v>
      </c>
      <c r="G17406" s="34">
        <v>387</v>
      </c>
      <c r="H17406" s="34">
        <v>438</v>
      </c>
      <c r="I17406" s="34">
        <v>476</v>
      </c>
      <c r="J17406" s="34">
        <v>488</v>
      </c>
      <c r="K17406" s="34">
        <v>344</v>
      </c>
      <c r="L17406" s="34">
        <v>430</v>
      </c>
      <c r="M17406" s="34">
        <v>328</v>
      </c>
    </row>
    <row r="17407" spans="1:13" x14ac:dyDescent="0.2">
      <c r="A17407" s="34" t="s">
        <v>118301</v>
      </c>
      <c r="B17407" s="34">
        <v>399</v>
      </c>
      <c r="C17407" s="34">
        <v>431</v>
      </c>
      <c r="D17407" s="34">
        <v>475</v>
      </c>
      <c r="E17407" s="34">
        <v>542</v>
      </c>
      <c r="F17407" s="34">
        <v>366</v>
      </c>
      <c r="G17407" s="34">
        <v>417</v>
      </c>
      <c r="H17407" s="34">
        <v>457</v>
      </c>
      <c r="I17407" s="34">
        <v>426</v>
      </c>
      <c r="J17407" s="34">
        <v>464</v>
      </c>
      <c r="K17407" s="34">
        <v>391</v>
      </c>
      <c r="L17407" s="34">
        <v>507</v>
      </c>
      <c r="M17407" s="34">
        <v>399</v>
      </c>
    </row>
    <row r="17408" spans="1:13" x14ac:dyDescent="0.2">
      <c r="A17408" s="34" t="s">
        <v>118302</v>
      </c>
      <c r="B17408" s="34">
        <v>295</v>
      </c>
      <c r="C17408" s="34">
        <v>380</v>
      </c>
      <c r="D17408" s="34">
        <v>354</v>
      </c>
      <c r="E17408" s="34">
        <v>429</v>
      </c>
      <c r="F17408" s="34">
        <v>312</v>
      </c>
      <c r="G17408" s="34">
        <v>312</v>
      </c>
      <c r="H17408" s="34">
        <v>366</v>
      </c>
      <c r="I17408" s="34">
        <v>342</v>
      </c>
      <c r="J17408" s="34">
        <v>350</v>
      </c>
      <c r="K17408" s="34">
        <v>308</v>
      </c>
      <c r="L17408" s="34">
        <v>305</v>
      </c>
      <c r="M17408" s="34">
        <v>274</v>
      </c>
    </row>
    <row r="17409" spans="1:13" x14ac:dyDescent="0.2">
      <c r="A17409" s="34" t="s">
        <v>118303</v>
      </c>
      <c r="B17409" s="34">
        <v>287</v>
      </c>
      <c r="C17409" s="34">
        <v>282</v>
      </c>
      <c r="D17409" s="34">
        <v>271</v>
      </c>
      <c r="E17409" s="34">
        <v>290</v>
      </c>
      <c r="F17409" s="34">
        <v>279</v>
      </c>
      <c r="G17409" s="34">
        <v>227</v>
      </c>
      <c r="H17409" s="34">
        <v>333</v>
      </c>
      <c r="I17409" s="34">
        <v>242</v>
      </c>
      <c r="J17409" s="34">
        <v>249</v>
      </c>
      <c r="K17409" s="34">
        <v>190</v>
      </c>
      <c r="L17409" s="34">
        <v>293</v>
      </c>
      <c r="M17409" s="34">
        <v>235</v>
      </c>
    </row>
    <row r="17410" spans="1:13" x14ac:dyDescent="0.2">
      <c r="A17410" s="34" t="s">
        <v>118304</v>
      </c>
      <c r="B17410" s="34">
        <v>252</v>
      </c>
      <c r="C17410" s="34">
        <v>260</v>
      </c>
      <c r="D17410" s="34">
        <v>282</v>
      </c>
      <c r="E17410" s="34">
        <v>275</v>
      </c>
      <c r="F17410" s="34">
        <v>188</v>
      </c>
      <c r="G17410" s="34">
        <v>224</v>
      </c>
      <c r="H17410" s="34">
        <v>259</v>
      </c>
      <c r="I17410" s="34">
        <v>263</v>
      </c>
      <c r="J17410" s="34">
        <v>272</v>
      </c>
      <c r="K17410" s="34">
        <v>201</v>
      </c>
      <c r="L17410" s="34">
        <v>221</v>
      </c>
      <c r="M17410" s="34">
        <v>178</v>
      </c>
    </row>
    <row r="17411" spans="1:13" x14ac:dyDescent="0.2">
      <c r="A17411" s="34" t="s">
        <v>118305</v>
      </c>
      <c r="B17411" s="34">
        <v>167</v>
      </c>
      <c r="C17411" s="34">
        <v>377</v>
      </c>
      <c r="D17411" s="34">
        <v>154</v>
      </c>
      <c r="E17411" s="34">
        <v>385</v>
      </c>
      <c r="F17411" s="34">
        <v>121</v>
      </c>
      <c r="G17411" s="34">
        <v>403</v>
      </c>
      <c r="H17411" s="34">
        <v>235</v>
      </c>
      <c r="I17411" s="34">
        <v>360</v>
      </c>
      <c r="J17411" s="34">
        <v>152</v>
      </c>
      <c r="K17411" s="34">
        <v>320</v>
      </c>
      <c r="L17411" s="34">
        <v>175</v>
      </c>
      <c r="M17411" s="34">
        <v>315</v>
      </c>
    </row>
    <row r="17412" spans="1:13" x14ac:dyDescent="0.2">
      <c r="A17412" s="34" t="s">
        <v>118306</v>
      </c>
      <c r="B17412" s="34">
        <v>267</v>
      </c>
      <c r="C17412" s="34">
        <v>261</v>
      </c>
      <c r="D17412" s="34">
        <v>277</v>
      </c>
      <c r="E17412" s="34">
        <v>246</v>
      </c>
      <c r="F17412" s="34">
        <v>195</v>
      </c>
      <c r="G17412" s="34">
        <v>210</v>
      </c>
      <c r="H17412" s="34">
        <v>271</v>
      </c>
      <c r="I17412" s="34">
        <v>267</v>
      </c>
      <c r="J17412" s="34">
        <v>267</v>
      </c>
      <c r="K17412" s="34">
        <v>178</v>
      </c>
      <c r="L17412" s="34">
        <v>225</v>
      </c>
      <c r="M17412" s="34">
        <v>170</v>
      </c>
    </row>
    <row r="17413" spans="1:13" x14ac:dyDescent="0.2">
      <c r="A17413" s="34" t="s">
        <v>118307</v>
      </c>
      <c r="B17413" s="34">
        <v>375</v>
      </c>
      <c r="C17413" s="34">
        <v>419</v>
      </c>
      <c r="D17413" s="34">
        <v>461</v>
      </c>
      <c r="E17413" s="34">
        <v>506</v>
      </c>
      <c r="F17413" s="34">
        <v>423</v>
      </c>
      <c r="G17413" s="34">
        <v>386</v>
      </c>
      <c r="H17413" s="34">
        <v>537</v>
      </c>
      <c r="I17413" s="34">
        <v>373</v>
      </c>
      <c r="J17413" s="34">
        <v>441</v>
      </c>
      <c r="K17413" s="34">
        <v>344</v>
      </c>
      <c r="L17413" s="34">
        <v>429</v>
      </c>
      <c r="M17413" s="34">
        <v>344</v>
      </c>
    </row>
    <row r="17414" spans="1:13" x14ac:dyDescent="0.2">
      <c r="A17414" s="34" t="s">
        <v>118308</v>
      </c>
      <c r="B17414" s="34">
        <v>299</v>
      </c>
      <c r="C17414" s="34">
        <v>351</v>
      </c>
      <c r="D17414" s="34">
        <v>241</v>
      </c>
      <c r="E17414" s="34">
        <v>359</v>
      </c>
      <c r="F17414" s="34">
        <v>246</v>
      </c>
      <c r="G17414" s="34">
        <v>315</v>
      </c>
      <c r="H17414" s="34">
        <v>329</v>
      </c>
      <c r="I17414" s="34">
        <v>293</v>
      </c>
      <c r="J17414" s="34">
        <v>373</v>
      </c>
      <c r="K17414" s="34">
        <v>300</v>
      </c>
      <c r="L17414" s="34">
        <v>289</v>
      </c>
      <c r="M17414" s="34">
        <v>261</v>
      </c>
    </row>
    <row r="17415" spans="1:13" x14ac:dyDescent="0.2">
      <c r="A17415" s="34" t="s">
        <v>118309</v>
      </c>
      <c r="B17415" s="34">
        <v>202</v>
      </c>
      <c r="C17415" s="34">
        <v>239</v>
      </c>
      <c r="D17415" s="34">
        <v>251</v>
      </c>
      <c r="E17415" s="34">
        <v>270</v>
      </c>
      <c r="F17415" s="34">
        <v>226</v>
      </c>
      <c r="G17415" s="34">
        <v>205</v>
      </c>
      <c r="H17415" s="34">
        <v>211</v>
      </c>
      <c r="I17415" s="34">
        <v>231</v>
      </c>
      <c r="J17415" s="34">
        <v>269</v>
      </c>
      <c r="K17415" s="34">
        <v>208</v>
      </c>
      <c r="L17415" s="34">
        <v>253</v>
      </c>
      <c r="M17415" s="34">
        <v>193</v>
      </c>
    </row>
    <row r="17416" spans="1:13" x14ac:dyDescent="0.2">
      <c r="A17416" s="34" t="s">
        <v>118310</v>
      </c>
      <c r="B17416" s="34">
        <v>197</v>
      </c>
      <c r="C17416" s="34">
        <v>324</v>
      </c>
      <c r="D17416" s="34">
        <v>259</v>
      </c>
      <c r="E17416" s="34">
        <v>344</v>
      </c>
      <c r="F17416" s="34">
        <v>270</v>
      </c>
      <c r="G17416" s="34">
        <v>282</v>
      </c>
      <c r="H17416" s="34">
        <v>346</v>
      </c>
      <c r="I17416" s="34">
        <v>297</v>
      </c>
      <c r="J17416" s="34">
        <v>241</v>
      </c>
      <c r="K17416" s="34">
        <v>253</v>
      </c>
      <c r="L17416" s="34">
        <v>299</v>
      </c>
      <c r="M17416" s="34">
        <v>205</v>
      </c>
    </row>
    <row r="17417" spans="1:13" x14ac:dyDescent="0.2">
      <c r="A17417" s="34" t="s">
        <v>118311</v>
      </c>
      <c r="B17417" s="34">
        <v>716</v>
      </c>
      <c r="C17417" s="34">
        <v>677</v>
      </c>
      <c r="D17417" s="34">
        <v>766</v>
      </c>
      <c r="E17417" s="34">
        <v>709</v>
      </c>
      <c r="F17417" s="34">
        <v>649</v>
      </c>
      <c r="G17417" s="34">
        <v>706</v>
      </c>
      <c r="H17417" s="34">
        <v>786</v>
      </c>
      <c r="I17417" s="34">
        <v>669</v>
      </c>
      <c r="J17417" s="34">
        <v>687</v>
      </c>
      <c r="K17417" s="34">
        <v>533</v>
      </c>
      <c r="L17417" s="34">
        <v>661</v>
      </c>
      <c r="M17417" s="34">
        <v>493</v>
      </c>
    </row>
    <row r="17418" spans="1:13" x14ac:dyDescent="0.2">
      <c r="A17418" s="34" t="s">
        <v>118312</v>
      </c>
      <c r="B17418" s="34">
        <v>382</v>
      </c>
      <c r="C17418" s="34">
        <v>425</v>
      </c>
      <c r="D17418" s="34">
        <v>514</v>
      </c>
      <c r="E17418" s="34">
        <v>515</v>
      </c>
      <c r="F17418" s="34">
        <v>419</v>
      </c>
      <c r="G17418" s="34">
        <v>476</v>
      </c>
      <c r="H17418" s="34">
        <v>440</v>
      </c>
      <c r="I17418" s="34">
        <v>487</v>
      </c>
      <c r="J17418" s="34">
        <v>482</v>
      </c>
      <c r="K17418" s="34">
        <v>355</v>
      </c>
      <c r="L17418" s="34">
        <v>429</v>
      </c>
      <c r="M17418" s="34">
        <v>318</v>
      </c>
    </row>
    <row r="17419" spans="1:13" x14ac:dyDescent="0.2">
      <c r="A17419" s="34" t="s">
        <v>118313</v>
      </c>
      <c r="B17419" s="34">
        <v>442</v>
      </c>
      <c r="C17419" s="34">
        <v>428</v>
      </c>
      <c r="D17419" s="34">
        <v>522</v>
      </c>
      <c r="E17419" s="34">
        <v>502</v>
      </c>
      <c r="F17419" s="34">
        <v>452</v>
      </c>
      <c r="G17419" s="34">
        <v>444</v>
      </c>
      <c r="H17419" s="34">
        <v>565</v>
      </c>
      <c r="I17419" s="34">
        <v>511</v>
      </c>
      <c r="J17419" s="34">
        <v>505</v>
      </c>
      <c r="K17419" s="34">
        <v>406</v>
      </c>
      <c r="L17419" s="34">
        <v>547</v>
      </c>
      <c r="M17419" s="34">
        <v>350</v>
      </c>
    </row>
    <row r="17420" spans="1:13" x14ac:dyDescent="0.2">
      <c r="A17420" s="34" t="s">
        <v>118314</v>
      </c>
      <c r="B17420" s="34">
        <v>313</v>
      </c>
      <c r="C17420" s="34">
        <v>413</v>
      </c>
      <c r="D17420" s="34">
        <v>397</v>
      </c>
      <c r="E17420" s="34">
        <v>455</v>
      </c>
      <c r="F17420" s="34">
        <v>373</v>
      </c>
      <c r="G17420" s="34">
        <v>383</v>
      </c>
      <c r="H17420" s="34">
        <v>435</v>
      </c>
      <c r="I17420" s="34">
        <v>391</v>
      </c>
      <c r="J17420" s="34">
        <v>372</v>
      </c>
      <c r="K17420" s="34">
        <v>366</v>
      </c>
      <c r="L17420" s="34">
        <v>398</v>
      </c>
      <c r="M17420" s="34">
        <v>358</v>
      </c>
    </row>
    <row r="17421" spans="1:13" x14ac:dyDescent="0.2">
      <c r="A17421" s="34" t="s">
        <v>118315</v>
      </c>
      <c r="B17421" s="34">
        <v>282</v>
      </c>
      <c r="C17421" s="34">
        <v>361</v>
      </c>
      <c r="D17421" s="34">
        <v>418</v>
      </c>
      <c r="E17421" s="34">
        <v>358</v>
      </c>
      <c r="F17421" s="34">
        <v>302</v>
      </c>
      <c r="G17421" s="34">
        <v>395</v>
      </c>
      <c r="H17421" s="34">
        <v>420</v>
      </c>
      <c r="I17421" s="34">
        <v>333</v>
      </c>
      <c r="J17421" s="34">
        <v>441</v>
      </c>
      <c r="K17421" s="34">
        <v>280</v>
      </c>
      <c r="L17421" s="34">
        <v>359</v>
      </c>
      <c r="M17421" s="34">
        <v>329</v>
      </c>
    </row>
    <row r="17422" spans="1:13" x14ac:dyDescent="0.2">
      <c r="A17422" s="34" t="s">
        <v>118316</v>
      </c>
      <c r="B17422" s="34">
        <v>649</v>
      </c>
      <c r="C17422" s="34">
        <v>650</v>
      </c>
      <c r="D17422" s="34">
        <v>707</v>
      </c>
      <c r="E17422" s="34">
        <v>692</v>
      </c>
      <c r="F17422" s="34">
        <v>508</v>
      </c>
      <c r="G17422" s="34">
        <v>562</v>
      </c>
      <c r="H17422" s="34">
        <v>754</v>
      </c>
      <c r="I17422" s="34">
        <v>585</v>
      </c>
      <c r="J17422" s="34">
        <v>772</v>
      </c>
      <c r="K17422" s="34">
        <v>507</v>
      </c>
      <c r="L17422" s="34">
        <v>736</v>
      </c>
      <c r="M17422" s="34">
        <v>451</v>
      </c>
    </row>
    <row r="17423" spans="1:13" x14ac:dyDescent="0.2">
      <c r="A17423" s="34" t="s">
        <v>118317</v>
      </c>
      <c r="B17423" s="34">
        <v>222</v>
      </c>
      <c r="C17423" s="34">
        <v>266</v>
      </c>
      <c r="D17423" s="34">
        <v>217</v>
      </c>
      <c r="E17423" s="34">
        <v>306</v>
      </c>
      <c r="F17423" s="34">
        <v>218</v>
      </c>
      <c r="G17423" s="34">
        <v>293</v>
      </c>
      <c r="H17423" s="34">
        <v>227</v>
      </c>
      <c r="I17423" s="34">
        <v>247</v>
      </c>
      <c r="J17423" s="34">
        <v>250</v>
      </c>
      <c r="K17423" s="34">
        <v>248</v>
      </c>
      <c r="L17423" s="34">
        <v>241</v>
      </c>
      <c r="M17423" s="34">
        <v>207</v>
      </c>
    </row>
    <row r="17424" spans="1:13" x14ac:dyDescent="0.2">
      <c r="A17424" s="34" t="s">
        <v>118318</v>
      </c>
      <c r="B17424" s="34">
        <v>248</v>
      </c>
      <c r="C17424" s="34">
        <v>260</v>
      </c>
      <c r="D17424" s="34">
        <v>277</v>
      </c>
      <c r="E17424" s="34">
        <v>269</v>
      </c>
      <c r="F17424" s="34">
        <v>315</v>
      </c>
      <c r="G17424" s="34">
        <v>248</v>
      </c>
      <c r="H17424" s="34">
        <v>275</v>
      </c>
      <c r="I17424" s="34">
        <v>240</v>
      </c>
      <c r="J17424" s="34">
        <v>332</v>
      </c>
      <c r="K17424" s="34">
        <v>241</v>
      </c>
      <c r="L17424" s="34">
        <v>269</v>
      </c>
      <c r="M17424" s="34">
        <v>168</v>
      </c>
    </row>
    <row r="17425" spans="1:13" x14ac:dyDescent="0.2">
      <c r="A17425" s="34" t="s">
        <v>118319</v>
      </c>
      <c r="B17425" s="34">
        <v>254</v>
      </c>
      <c r="C17425" s="34">
        <v>235</v>
      </c>
      <c r="D17425" s="34">
        <v>270</v>
      </c>
      <c r="E17425" s="34">
        <v>252</v>
      </c>
      <c r="F17425" s="34">
        <v>177</v>
      </c>
      <c r="G17425" s="34">
        <v>215</v>
      </c>
      <c r="H17425" s="34">
        <v>233</v>
      </c>
      <c r="I17425" s="34">
        <v>213</v>
      </c>
      <c r="J17425" s="34">
        <v>247</v>
      </c>
      <c r="K17425" s="34">
        <v>192</v>
      </c>
      <c r="L17425" s="34">
        <v>189</v>
      </c>
      <c r="M17425" s="34">
        <v>172</v>
      </c>
    </row>
    <row r="17426" spans="1:13" x14ac:dyDescent="0.2">
      <c r="A17426" s="34" t="s">
        <v>118320</v>
      </c>
      <c r="B17426" s="34">
        <v>231</v>
      </c>
      <c r="C17426" s="34">
        <v>259</v>
      </c>
      <c r="D17426" s="34">
        <v>213</v>
      </c>
      <c r="E17426" s="34">
        <v>268</v>
      </c>
      <c r="F17426" s="34">
        <v>264</v>
      </c>
      <c r="G17426" s="34">
        <v>242</v>
      </c>
      <c r="H17426" s="34">
        <v>229</v>
      </c>
      <c r="I17426" s="34">
        <v>267</v>
      </c>
      <c r="J17426" s="34">
        <v>251</v>
      </c>
      <c r="K17426" s="34">
        <v>188</v>
      </c>
      <c r="L17426" s="34">
        <v>216</v>
      </c>
      <c r="M17426" s="34">
        <v>190</v>
      </c>
    </row>
    <row r="17427" spans="1:13" x14ac:dyDescent="0.2">
      <c r="A17427" s="34" t="s">
        <v>118321</v>
      </c>
      <c r="B17427" s="34">
        <v>268</v>
      </c>
      <c r="C17427" s="34">
        <v>278</v>
      </c>
      <c r="D17427" s="34">
        <v>285</v>
      </c>
      <c r="E17427" s="34">
        <v>325</v>
      </c>
      <c r="F17427" s="34">
        <v>305</v>
      </c>
      <c r="G17427" s="34">
        <v>319</v>
      </c>
      <c r="H17427" s="34">
        <v>220</v>
      </c>
      <c r="I17427" s="34">
        <v>260</v>
      </c>
      <c r="J17427" s="34">
        <v>265</v>
      </c>
      <c r="K17427" s="34">
        <v>257</v>
      </c>
      <c r="L17427" s="34">
        <v>244</v>
      </c>
      <c r="M17427" s="34">
        <v>237</v>
      </c>
    </row>
    <row r="17428" spans="1:13" x14ac:dyDescent="0.2">
      <c r="A17428" s="34" t="s">
        <v>118322</v>
      </c>
      <c r="B17428" s="34">
        <v>446</v>
      </c>
      <c r="C17428" s="34">
        <v>495</v>
      </c>
      <c r="D17428" s="34">
        <v>522</v>
      </c>
      <c r="E17428" s="34">
        <v>449</v>
      </c>
      <c r="F17428" s="34">
        <v>433</v>
      </c>
      <c r="G17428" s="34">
        <v>439</v>
      </c>
      <c r="H17428" s="34">
        <v>495</v>
      </c>
      <c r="I17428" s="34">
        <v>434</v>
      </c>
      <c r="J17428" s="34">
        <v>477</v>
      </c>
      <c r="K17428" s="34">
        <v>378</v>
      </c>
      <c r="L17428" s="34">
        <v>428</v>
      </c>
      <c r="M17428" s="34">
        <v>358</v>
      </c>
    </row>
    <row r="17429" spans="1:13" x14ac:dyDescent="0.2">
      <c r="A17429" s="34" t="s">
        <v>118323</v>
      </c>
      <c r="B17429" s="34">
        <v>356</v>
      </c>
      <c r="C17429" s="34">
        <v>346</v>
      </c>
      <c r="D17429" s="34">
        <v>409</v>
      </c>
      <c r="E17429" s="34">
        <v>394</v>
      </c>
      <c r="F17429" s="34">
        <v>269</v>
      </c>
      <c r="G17429" s="34">
        <v>338</v>
      </c>
      <c r="H17429" s="34">
        <v>329</v>
      </c>
      <c r="I17429" s="34">
        <v>350</v>
      </c>
      <c r="J17429" s="34">
        <v>283</v>
      </c>
      <c r="K17429" s="34">
        <v>271</v>
      </c>
      <c r="L17429" s="34">
        <v>327</v>
      </c>
      <c r="M17429" s="34">
        <v>273</v>
      </c>
    </row>
    <row r="17430" spans="1:13" x14ac:dyDescent="0.2">
      <c r="A17430" s="34" t="s">
        <v>118324</v>
      </c>
      <c r="B17430" s="34">
        <v>208</v>
      </c>
      <c r="C17430" s="34">
        <v>184</v>
      </c>
      <c r="D17430" s="34">
        <v>185</v>
      </c>
      <c r="E17430" s="34">
        <v>221</v>
      </c>
      <c r="F17430" s="34">
        <v>195</v>
      </c>
      <c r="G17430" s="34">
        <v>192</v>
      </c>
      <c r="H17430" s="34">
        <v>201</v>
      </c>
      <c r="I17430" s="34">
        <v>194</v>
      </c>
      <c r="J17430" s="34">
        <v>263</v>
      </c>
      <c r="K17430" s="34">
        <v>182</v>
      </c>
      <c r="L17430" s="34">
        <v>243</v>
      </c>
      <c r="M17430" s="34">
        <v>178</v>
      </c>
    </row>
    <row r="17431" spans="1:13" x14ac:dyDescent="0.2">
      <c r="A17431" s="34" t="s">
        <v>118325</v>
      </c>
      <c r="B17431" s="34">
        <v>271</v>
      </c>
      <c r="C17431" s="34">
        <v>224</v>
      </c>
      <c r="D17431" s="34">
        <v>247</v>
      </c>
      <c r="E17431" s="34">
        <v>211</v>
      </c>
      <c r="F17431" s="34">
        <v>248</v>
      </c>
      <c r="G17431" s="34">
        <v>246</v>
      </c>
      <c r="H17431" s="34">
        <v>206</v>
      </c>
      <c r="I17431" s="34">
        <v>230</v>
      </c>
      <c r="J17431" s="34">
        <v>221</v>
      </c>
      <c r="K17431" s="34">
        <v>183</v>
      </c>
      <c r="L17431" s="34">
        <v>206</v>
      </c>
      <c r="M17431" s="34">
        <v>174</v>
      </c>
    </row>
    <row r="17432" spans="1:13" x14ac:dyDescent="0.2">
      <c r="A17432" s="34" t="s">
        <v>118326</v>
      </c>
      <c r="B17432" s="34">
        <v>348</v>
      </c>
      <c r="C17432" s="34">
        <v>342</v>
      </c>
      <c r="D17432" s="34">
        <v>322</v>
      </c>
      <c r="E17432" s="34">
        <v>344</v>
      </c>
      <c r="F17432" s="34">
        <v>371</v>
      </c>
      <c r="G17432" s="34">
        <v>332</v>
      </c>
      <c r="H17432" s="34">
        <v>374</v>
      </c>
      <c r="I17432" s="34">
        <v>350</v>
      </c>
      <c r="J17432" s="34">
        <v>363</v>
      </c>
      <c r="K17432" s="34">
        <v>300</v>
      </c>
      <c r="L17432" s="34">
        <v>337</v>
      </c>
      <c r="M17432" s="34">
        <v>273</v>
      </c>
    </row>
    <row r="17433" spans="1:13" x14ac:dyDescent="0.2">
      <c r="A17433" s="34" t="s">
        <v>118327</v>
      </c>
      <c r="B17433" s="34">
        <v>160</v>
      </c>
      <c r="C17433" s="34">
        <v>235</v>
      </c>
      <c r="D17433" s="34">
        <v>185</v>
      </c>
      <c r="E17433" s="34">
        <v>241</v>
      </c>
      <c r="F17433" s="34">
        <v>162</v>
      </c>
      <c r="G17433" s="34">
        <v>236</v>
      </c>
      <c r="H17433" s="34">
        <v>155</v>
      </c>
      <c r="I17433" s="34">
        <v>219</v>
      </c>
      <c r="J17433" s="34">
        <v>160</v>
      </c>
      <c r="K17433" s="34">
        <v>167</v>
      </c>
      <c r="L17433" s="34">
        <v>179</v>
      </c>
      <c r="M17433" s="34">
        <v>173</v>
      </c>
    </row>
    <row r="17434" spans="1:13" x14ac:dyDescent="0.2">
      <c r="A17434" s="34" t="s">
        <v>118328</v>
      </c>
      <c r="B17434" s="34">
        <v>471</v>
      </c>
      <c r="C17434" s="34">
        <v>499</v>
      </c>
      <c r="D17434" s="34">
        <v>439</v>
      </c>
      <c r="E17434" s="34">
        <v>576</v>
      </c>
      <c r="F17434" s="34">
        <v>384</v>
      </c>
      <c r="G17434" s="34">
        <v>487</v>
      </c>
      <c r="H17434" s="34">
        <v>513</v>
      </c>
      <c r="I17434" s="34">
        <v>422</v>
      </c>
      <c r="J17434" s="34">
        <v>527</v>
      </c>
      <c r="K17434" s="34">
        <v>376</v>
      </c>
      <c r="L17434" s="34">
        <v>516</v>
      </c>
      <c r="M17434" s="34">
        <v>404</v>
      </c>
    </row>
    <row r="17435" spans="1:13" x14ac:dyDescent="0.2">
      <c r="A17435" s="34" t="s">
        <v>118329</v>
      </c>
      <c r="B17435" s="34">
        <v>178</v>
      </c>
      <c r="C17435" s="34">
        <v>295</v>
      </c>
      <c r="D17435" s="34">
        <v>279</v>
      </c>
      <c r="E17435" s="34">
        <v>305</v>
      </c>
      <c r="F17435" s="34">
        <v>271</v>
      </c>
      <c r="G17435" s="34">
        <v>268</v>
      </c>
      <c r="H17435" s="34">
        <v>294</v>
      </c>
      <c r="I17435" s="34">
        <v>291</v>
      </c>
      <c r="J17435" s="34">
        <v>269</v>
      </c>
      <c r="K17435" s="34">
        <v>238</v>
      </c>
      <c r="L17435" s="34">
        <v>326</v>
      </c>
      <c r="M17435" s="34">
        <v>233</v>
      </c>
    </row>
    <row r="17436" spans="1:13" x14ac:dyDescent="0.2">
      <c r="A17436" s="34" t="s">
        <v>118330</v>
      </c>
      <c r="B17436" s="34">
        <v>228</v>
      </c>
      <c r="C17436" s="34">
        <v>253</v>
      </c>
      <c r="D17436" s="34">
        <v>264</v>
      </c>
      <c r="E17436" s="34">
        <v>303</v>
      </c>
      <c r="F17436" s="34">
        <v>218</v>
      </c>
      <c r="G17436" s="34">
        <v>236</v>
      </c>
      <c r="H17436" s="34">
        <v>225</v>
      </c>
      <c r="I17436" s="34">
        <v>302</v>
      </c>
      <c r="J17436" s="34">
        <v>289</v>
      </c>
      <c r="K17436" s="34">
        <v>253</v>
      </c>
      <c r="L17436" s="34">
        <v>260</v>
      </c>
      <c r="M17436" s="34">
        <v>223</v>
      </c>
    </row>
    <row r="17437" spans="1:13" x14ac:dyDescent="0.2">
      <c r="A17437" s="34" t="s">
        <v>118331</v>
      </c>
      <c r="B17437" s="34">
        <v>202</v>
      </c>
      <c r="C17437" s="34">
        <v>217</v>
      </c>
      <c r="D17437" s="34">
        <v>241</v>
      </c>
      <c r="E17437" s="34">
        <v>268</v>
      </c>
      <c r="F17437" s="34">
        <v>218</v>
      </c>
      <c r="G17437" s="34">
        <v>223</v>
      </c>
      <c r="H17437" s="34">
        <v>347</v>
      </c>
      <c r="I17437" s="34">
        <v>210</v>
      </c>
      <c r="J17437" s="34">
        <v>218</v>
      </c>
      <c r="K17437" s="34">
        <v>175</v>
      </c>
      <c r="L17437" s="34">
        <v>224</v>
      </c>
      <c r="M17437" s="34">
        <v>215</v>
      </c>
    </row>
    <row r="17438" spans="1:13" x14ac:dyDescent="0.2">
      <c r="A17438" s="34" t="s">
        <v>118332</v>
      </c>
      <c r="B17438" s="34">
        <v>232</v>
      </c>
      <c r="C17438" s="34">
        <v>240</v>
      </c>
      <c r="D17438" s="34">
        <v>266</v>
      </c>
      <c r="E17438" s="34">
        <v>307</v>
      </c>
      <c r="F17438" s="34">
        <v>254</v>
      </c>
      <c r="G17438" s="34">
        <v>192</v>
      </c>
      <c r="H17438" s="34">
        <v>280</v>
      </c>
      <c r="I17438" s="34">
        <v>249</v>
      </c>
      <c r="J17438" s="34">
        <v>316</v>
      </c>
      <c r="K17438" s="34">
        <v>201</v>
      </c>
      <c r="L17438" s="34">
        <v>247</v>
      </c>
      <c r="M17438" s="34">
        <v>187</v>
      </c>
    </row>
    <row r="17439" spans="1:13" x14ac:dyDescent="0.2">
      <c r="A17439" s="34" t="s">
        <v>118333</v>
      </c>
      <c r="B17439" s="34">
        <v>260</v>
      </c>
      <c r="C17439" s="34">
        <v>234</v>
      </c>
      <c r="D17439" s="34">
        <v>198</v>
      </c>
      <c r="E17439" s="34">
        <v>294</v>
      </c>
      <c r="F17439" s="34">
        <v>243</v>
      </c>
      <c r="G17439" s="34">
        <v>205</v>
      </c>
      <c r="H17439" s="34">
        <v>328</v>
      </c>
      <c r="I17439" s="34">
        <v>251</v>
      </c>
      <c r="J17439" s="34">
        <v>286</v>
      </c>
      <c r="K17439" s="34">
        <v>180</v>
      </c>
      <c r="L17439" s="34">
        <v>266</v>
      </c>
      <c r="M17439" s="34">
        <v>184</v>
      </c>
    </row>
    <row r="17440" spans="1:13" x14ac:dyDescent="0.2">
      <c r="A17440" s="34" t="s">
        <v>118334</v>
      </c>
      <c r="B17440" s="34">
        <v>248</v>
      </c>
      <c r="C17440" s="34">
        <v>291</v>
      </c>
      <c r="D17440" s="34">
        <v>280</v>
      </c>
      <c r="E17440" s="34">
        <v>312</v>
      </c>
      <c r="F17440" s="34">
        <v>236</v>
      </c>
      <c r="G17440" s="34">
        <v>319</v>
      </c>
      <c r="H17440" s="34">
        <v>256</v>
      </c>
      <c r="I17440" s="34">
        <v>275</v>
      </c>
      <c r="J17440" s="34">
        <v>289</v>
      </c>
      <c r="K17440" s="34">
        <v>214</v>
      </c>
      <c r="L17440" s="34">
        <v>261</v>
      </c>
      <c r="M17440" s="34">
        <v>191</v>
      </c>
    </row>
    <row r="17441" spans="1:13" x14ac:dyDescent="0.2">
      <c r="A17441" s="34" t="s">
        <v>118335</v>
      </c>
      <c r="B17441" s="34">
        <v>380</v>
      </c>
      <c r="C17441" s="34">
        <v>365</v>
      </c>
      <c r="D17441" s="34">
        <v>386</v>
      </c>
      <c r="E17441" s="34">
        <v>339</v>
      </c>
      <c r="F17441" s="34">
        <v>316</v>
      </c>
      <c r="G17441" s="34">
        <v>325</v>
      </c>
      <c r="H17441" s="34">
        <v>373</v>
      </c>
      <c r="I17441" s="34">
        <v>292</v>
      </c>
      <c r="J17441" s="34">
        <v>378</v>
      </c>
      <c r="K17441" s="34">
        <v>264</v>
      </c>
      <c r="L17441" s="34">
        <v>361</v>
      </c>
      <c r="M17441" s="34">
        <v>227</v>
      </c>
    </row>
    <row r="17442" spans="1:13" x14ac:dyDescent="0.2">
      <c r="A17442" s="34" t="s">
        <v>118336</v>
      </c>
      <c r="B17442" s="34">
        <v>268</v>
      </c>
      <c r="C17442" s="34">
        <v>235</v>
      </c>
      <c r="D17442" s="34">
        <v>304</v>
      </c>
      <c r="E17442" s="34">
        <v>271</v>
      </c>
      <c r="F17442" s="34">
        <v>236</v>
      </c>
      <c r="G17442" s="34">
        <v>234</v>
      </c>
      <c r="H17442" s="34">
        <v>267</v>
      </c>
      <c r="I17442" s="34">
        <v>250</v>
      </c>
      <c r="J17442" s="34">
        <v>270</v>
      </c>
      <c r="K17442" s="34">
        <v>200</v>
      </c>
      <c r="L17442" s="34">
        <v>247</v>
      </c>
      <c r="M17442" s="34">
        <v>191</v>
      </c>
    </row>
    <row r="17443" spans="1:13" x14ac:dyDescent="0.2">
      <c r="A17443" s="34" t="s">
        <v>118337</v>
      </c>
      <c r="B17443" s="34">
        <v>270</v>
      </c>
      <c r="C17443" s="34">
        <v>354</v>
      </c>
      <c r="D17443" s="34">
        <v>344</v>
      </c>
      <c r="E17443" s="34">
        <v>362</v>
      </c>
      <c r="F17443" s="34">
        <v>322</v>
      </c>
      <c r="G17443" s="34">
        <v>349</v>
      </c>
      <c r="H17443" s="34">
        <v>305</v>
      </c>
      <c r="I17443" s="34">
        <v>316</v>
      </c>
      <c r="J17443" s="34">
        <v>279</v>
      </c>
      <c r="K17443" s="34">
        <v>279</v>
      </c>
      <c r="L17443" s="34">
        <v>306</v>
      </c>
      <c r="M17443" s="34">
        <v>265</v>
      </c>
    </row>
    <row r="17444" spans="1:13" x14ac:dyDescent="0.2">
      <c r="A17444" s="34" t="s">
        <v>118338</v>
      </c>
      <c r="B17444" s="34">
        <v>220</v>
      </c>
      <c r="C17444" s="34">
        <v>234</v>
      </c>
      <c r="D17444" s="34">
        <v>206</v>
      </c>
      <c r="E17444" s="34">
        <v>230</v>
      </c>
      <c r="F17444" s="34">
        <v>244</v>
      </c>
      <c r="G17444" s="34">
        <v>234</v>
      </c>
      <c r="H17444" s="34">
        <v>256</v>
      </c>
      <c r="I17444" s="34">
        <v>238</v>
      </c>
      <c r="J17444" s="34">
        <v>241</v>
      </c>
      <c r="K17444" s="34">
        <v>200</v>
      </c>
      <c r="L17444" s="34">
        <v>227</v>
      </c>
      <c r="M17444" s="34">
        <v>180</v>
      </c>
    </row>
    <row r="17445" spans="1:13" x14ac:dyDescent="0.2">
      <c r="A17445" s="34" t="s">
        <v>118339</v>
      </c>
      <c r="B17445" s="34">
        <v>526</v>
      </c>
      <c r="C17445" s="34">
        <v>480</v>
      </c>
      <c r="D17445" s="34">
        <v>426</v>
      </c>
      <c r="E17445" s="34">
        <v>379</v>
      </c>
      <c r="F17445" s="34">
        <v>392</v>
      </c>
      <c r="G17445" s="34">
        <v>473</v>
      </c>
      <c r="H17445" s="34">
        <v>484</v>
      </c>
      <c r="I17445" s="34">
        <v>403</v>
      </c>
      <c r="J17445" s="34">
        <v>432</v>
      </c>
      <c r="K17445" s="34">
        <v>345</v>
      </c>
      <c r="L17445" s="34">
        <v>368</v>
      </c>
      <c r="M17445" s="34">
        <v>345</v>
      </c>
    </row>
    <row r="17446" spans="1:13" x14ac:dyDescent="0.2">
      <c r="A17446" s="34" t="s">
        <v>118340</v>
      </c>
      <c r="B17446" s="34">
        <v>226</v>
      </c>
      <c r="C17446" s="34">
        <v>292</v>
      </c>
      <c r="D17446" s="34">
        <v>318</v>
      </c>
      <c r="E17446" s="34">
        <v>330</v>
      </c>
      <c r="F17446" s="34">
        <v>255</v>
      </c>
      <c r="G17446" s="34">
        <v>275</v>
      </c>
      <c r="H17446" s="34">
        <v>278</v>
      </c>
      <c r="I17446" s="34">
        <v>282</v>
      </c>
      <c r="J17446" s="34">
        <v>261</v>
      </c>
      <c r="K17446" s="34">
        <v>240</v>
      </c>
      <c r="L17446" s="34">
        <v>293</v>
      </c>
      <c r="M17446" s="34">
        <v>223</v>
      </c>
    </row>
    <row r="17447" spans="1:13" x14ac:dyDescent="0.2">
      <c r="A17447" s="34" t="s">
        <v>118341</v>
      </c>
      <c r="B17447" s="34">
        <v>172</v>
      </c>
      <c r="C17447" s="34">
        <v>204</v>
      </c>
      <c r="D17447" s="34">
        <v>212</v>
      </c>
      <c r="E17447" s="34">
        <v>202</v>
      </c>
      <c r="F17447" s="34">
        <v>161</v>
      </c>
      <c r="G17447" s="34">
        <v>216</v>
      </c>
      <c r="H17447" s="34">
        <v>207</v>
      </c>
      <c r="I17447" s="34">
        <v>239</v>
      </c>
      <c r="J17447" s="34">
        <v>178</v>
      </c>
      <c r="K17447" s="34">
        <v>172</v>
      </c>
      <c r="L17447" s="34">
        <v>199</v>
      </c>
      <c r="M17447" s="34">
        <v>158</v>
      </c>
    </row>
    <row r="17448" spans="1:13" x14ac:dyDescent="0.2">
      <c r="A17448" s="34" t="s">
        <v>118342</v>
      </c>
      <c r="B17448" s="34">
        <v>250</v>
      </c>
      <c r="C17448" s="34">
        <v>262</v>
      </c>
      <c r="D17448" s="34">
        <v>311</v>
      </c>
      <c r="E17448" s="34">
        <v>291</v>
      </c>
      <c r="F17448" s="34">
        <v>246</v>
      </c>
      <c r="G17448" s="34">
        <v>256</v>
      </c>
      <c r="H17448" s="34">
        <v>353</v>
      </c>
      <c r="I17448" s="34">
        <v>247</v>
      </c>
      <c r="J17448" s="34">
        <v>295</v>
      </c>
      <c r="K17448" s="34">
        <v>238</v>
      </c>
      <c r="L17448" s="34">
        <v>306</v>
      </c>
      <c r="M17448" s="34">
        <v>228</v>
      </c>
    </row>
    <row r="17449" spans="1:13" x14ac:dyDescent="0.2">
      <c r="A17449" s="34" t="s">
        <v>118343</v>
      </c>
      <c r="B17449" s="34">
        <v>372</v>
      </c>
      <c r="C17449" s="34">
        <v>379</v>
      </c>
      <c r="D17449" s="34">
        <v>369</v>
      </c>
      <c r="E17449" s="34">
        <v>393</v>
      </c>
      <c r="F17449" s="34">
        <v>332</v>
      </c>
      <c r="G17449" s="34">
        <v>345</v>
      </c>
      <c r="H17449" s="34">
        <v>433</v>
      </c>
      <c r="I17449" s="34">
        <v>379</v>
      </c>
      <c r="J17449" s="34">
        <v>409</v>
      </c>
      <c r="K17449" s="34">
        <v>300</v>
      </c>
      <c r="L17449" s="34">
        <v>338</v>
      </c>
      <c r="M17449" s="34">
        <v>310</v>
      </c>
    </row>
    <row r="17450" spans="1:13" x14ac:dyDescent="0.2">
      <c r="A17450" s="34" t="s">
        <v>118344</v>
      </c>
      <c r="B17450" s="34">
        <v>280</v>
      </c>
      <c r="C17450" s="34">
        <v>296</v>
      </c>
      <c r="D17450" s="34">
        <v>292</v>
      </c>
      <c r="E17450" s="34">
        <v>291</v>
      </c>
      <c r="F17450" s="34">
        <v>284</v>
      </c>
      <c r="G17450" s="34">
        <v>243</v>
      </c>
      <c r="H17450" s="34">
        <v>361</v>
      </c>
      <c r="I17450" s="34">
        <v>286</v>
      </c>
      <c r="J17450" s="34">
        <v>326</v>
      </c>
      <c r="K17450" s="34">
        <v>225</v>
      </c>
      <c r="L17450" s="34">
        <v>344</v>
      </c>
      <c r="M17450" s="34">
        <v>205</v>
      </c>
    </row>
    <row r="17451" spans="1:13" x14ac:dyDescent="0.2">
      <c r="A17451" s="34" t="s">
        <v>118345</v>
      </c>
      <c r="B17451" s="34">
        <v>256</v>
      </c>
      <c r="C17451" s="34">
        <v>244</v>
      </c>
      <c r="D17451" s="34">
        <v>235</v>
      </c>
      <c r="E17451" s="34">
        <v>268</v>
      </c>
      <c r="F17451" s="34">
        <v>226</v>
      </c>
      <c r="G17451" s="34">
        <v>225</v>
      </c>
      <c r="H17451" s="34">
        <v>215</v>
      </c>
      <c r="I17451" s="34">
        <v>242</v>
      </c>
      <c r="J17451" s="34">
        <v>243</v>
      </c>
      <c r="K17451" s="34">
        <v>195</v>
      </c>
      <c r="L17451" s="34">
        <v>263</v>
      </c>
      <c r="M17451" s="34">
        <v>179</v>
      </c>
    </row>
    <row r="17452" spans="1:13" x14ac:dyDescent="0.2">
      <c r="A17452" s="34" t="s">
        <v>118346</v>
      </c>
      <c r="B17452" s="34">
        <v>265</v>
      </c>
      <c r="C17452" s="34">
        <v>249</v>
      </c>
      <c r="D17452" s="34">
        <v>265</v>
      </c>
      <c r="E17452" s="34">
        <v>272</v>
      </c>
      <c r="F17452" s="34">
        <v>257</v>
      </c>
      <c r="G17452" s="34">
        <v>263</v>
      </c>
      <c r="H17452" s="34">
        <v>250</v>
      </c>
      <c r="I17452" s="34">
        <v>249</v>
      </c>
      <c r="J17452" s="34">
        <v>296</v>
      </c>
      <c r="K17452" s="34">
        <v>244</v>
      </c>
      <c r="L17452" s="34">
        <v>235</v>
      </c>
      <c r="M17452" s="34">
        <v>204</v>
      </c>
    </row>
    <row r="17453" spans="1:13" x14ac:dyDescent="0.2">
      <c r="A17453" s="34" t="s">
        <v>118347</v>
      </c>
      <c r="B17453" s="34">
        <v>241</v>
      </c>
      <c r="C17453" s="34">
        <v>234</v>
      </c>
      <c r="D17453" s="34">
        <v>210</v>
      </c>
      <c r="E17453" s="34">
        <v>229</v>
      </c>
      <c r="F17453" s="34">
        <v>185</v>
      </c>
      <c r="G17453" s="34">
        <v>228</v>
      </c>
      <c r="H17453" s="34">
        <v>233</v>
      </c>
      <c r="I17453" s="34">
        <v>210</v>
      </c>
      <c r="J17453" s="34">
        <v>159</v>
      </c>
      <c r="K17453" s="34">
        <v>189</v>
      </c>
      <c r="L17453" s="34">
        <v>201</v>
      </c>
      <c r="M17453" s="34">
        <v>185</v>
      </c>
    </row>
    <row r="17454" spans="1:13" x14ac:dyDescent="0.2">
      <c r="A17454" s="34" t="s">
        <v>118348</v>
      </c>
      <c r="B17454" s="34">
        <v>223</v>
      </c>
      <c r="C17454" s="34">
        <v>263</v>
      </c>
      <c r="D17454" s="34">
        <v>291</v>
      </c>
      <c r="E17454" s="34">
        <v>285</v>
      </c>
      <c r="F17454" s="34">
        <v>219</v>
      </c>
      <c r="G17454" s="34">
        <v>223</v>
      </c>
      <c r="H17454" s="34">
        <v>352</v>
      </c>
      <c r="I17454" s="34">
        <v>294</v>
      </c>
      <c r="J17454" s="34">
        <v>274</v>
      </c>
      <c r="K17454" s="34">
        <v>199</v>
      </c>
      <c r="L17454" s="34">
        <v>241</v>
      </c>
      <c r="M17454" s="34">
        <v>214</v>
      </c>
    </row>
    <row r="17455" spans="1:13" x14ac:dyDescent="0.2">
      <c r="A17455" s="34" t="s">
        <v>118349</v>
      </c>
      <c r="B17455" s="34">
        <v>239</v>
      </c>
      <c r="C17455" s="34">
        <v>266</v>
      </c>
      <c r="D17455" s="34">
        <v>300</v>
      </c>
      <c r="E17455" s="34">
        <v>232</v>
      </c>
      <c r="F17455" s="34">
        <v>204</v>
      </c>
      <c r="G17455" s="34">
        <v>214</v>
      </c>
      <c r="H17455" s="34">
        <v>252</v>
      </c>
      <c r="I17455" s="34">
        <v>229</v>
      </c>
      <c r="J17455" s="34">
        <v>253</v>
      </c>
      <c r="K17455" s="34">
        <v>210</v>
      </c>
      <c r="L17455" s="34">
        <v>190</v>
      </c>
      <c r="M17455" s="34">
        <v>171</v>
      </c>
    </row>
    <row r="17456" spans="1:13" x14ac:dyDescent="0.2">
      <c r="A17456" s="34" t="s">
        <v>118350</v>
      </c>
      <c r="B17456" s="34">
        <v>301</v>
      </c>
      <c r="C17456" s="34">
        <v>320</v>
      </c>
      <c r="D17456" s="34">
        <v>363</v>
      </c>
      <c r="E17456" s="34">
        <v>341</v>
      </c>
      <c r="F17456" s="34">
        <v>310</v>
      </c>
      <c r="G17456" s="34">
        <v>257</v>
      </c>
      <c r="H17456" s="34">
        <v>375</v>
      </c>
      <c r="I17456" s="34">
        <v>325</v>
      </c>
      <c r="J17456" s="34">
        <v>359</v>
      </c>
      <c r="K17456" s="34">
        <v>302</v>
      </c>
      <c r="L17456" s="34">
        <v>358</v>
      </c>
      <c r="M17456" s="34">
        <v>289</v>
      </c>
    </row>
    <row r="17457" spans="1:13" x14ac:dyDescent="0.2">
      <c r="A17457" s="34" t="s">
        <v>118351</v>
      </c>
      <c r="B17457" s="34">
        <v>117</v>
      </c>
      <c r="C17457" s="34">
        <v>150</v>
      </c>
      <c r="D17457" s="34">
        <v>134</v>
      </c>
      <c r="E17457" s="34">
        <v>187</v>
      </c>
      <c r="F17457" s="34">
        <v>145</v>
      </c>
      <c r="G17457" s="34">
        <v>163</v>
      </c>
      <c r="H17457" s="34">
        <v>137</v>
      </c>
      <c r="I17457" s="34">
        <v>135</v>
      </c>
      <c r="J17457" s="34">
        <v>146</v>
      </c>
      <c r="K17457" s="34">
        <v>161</v>
      </c>
      <c r="L17457" s="34">
        <v>145</v>
      </c>
      <c r="M17457" s="34">
        <v>117</v>
      </c>
    </row>
    <row r="17458" spans="1:13" x14ac:dyDescent="0.2">
      <c r="A17458" s="34" t="s">
        <v>118352</v>
      </c>
      <c r="B17458" s="34">
        <v>133</v>
      </c>
      <c r="C17458" s="34">
        <v>128</v>
      </c>
      <c r="D17458" s="34">
        <v>121</v>
      </c>
      <c r="E17458" s="34">
        <v>148</v>
      </c>
      <c r="F17458" s="34">
        <v>88</v>
      </c>
      <c r="G17458" s="34">
        <v>112</v>
      </c>
      <c r="H17458" s="34">
        <v>113</v>
      </c>
      <c r="I17458" s="34">
        <v>99</v>
      </c>
      <c r="J17458" s="34">
        <v>106</v>
      </c>
      <c r="K17458" s="34">
        <v>85</v>
      </c>
      <c r="L17458" s="34">
        <v>101</v>
      </c>
      <c r="M17458" s="34">
        <v>82</v>
      </c>
    </row>
    <row r="17459" spans="1:13" x14ac:dyDescent="0.2">
      <c r="A17459" s="34" t="s">
        <v>118353</v>
      </c>
      <c r="B17459" s="34">
        <v>346</v>
      </c>
      <c r="C17459" s="34">
        <v>263</v>
      </c>
      <c r="D17459" s="34">
        <v>260</v>
      </c>
      <c r="E17459" s="34">
        <v>259</v>
      </c>
      <c r="F17459" s="34">
        <v>274</v>
      </c>
      <c r="G17459" s="34">
        <v>255</v>
      </c>
      <c r="H17459" s="34">
        <v>245</v>
      </c>
      <c r="I17459" s="34">
        <v>253</v>
      </c>
      <c r="J17459" s="34">
        <v>304</v>
      </c>
      <c r="K17459" s="34">
        <v>234</v>
      </c>
      <c r="L17459" s="34">
        <v>261</v>
      </c>
      <c r="M17459" s="34">
        <v>216</v>
      </c>
    </row>
    <row r="17460" spans="1:13" x14ac:dyDescent="0.2">
      <c r="A17460" s="34" t="s">
        <v>118354</v>
      </c>
      <c r="B17460" s="34">
        <v>191</v>
      </c>
      <c r="C17460" s="34">
        <v>414</v>
      </c>
      <c r="D17460" s="34">
        <v>309</v>
      </c>
      <c r="E17460" s="34">
        <v>326</v>
      </c>
      <c r="F17460" s="34">
        <v>253</v>
      </c>
      <c r="G17460" s="34">
        <v>304</v>
      </c>
      <c r="H17460" s="34">
        <v>296</v>
      </c>
      <c r="I17460" s="34">
        <v>350</v>
      </c>
      <c r="J17460" s="34">
        <v>311</v>
      </c>
      <c r="K17460" s="34">
        <v>270</v>
      </c>
      <c r="L17460" s="34">
        <v>213</v>
      </c>
      <c r="M17460" s="34">
        <v>251</v>
      </c>
    </row>
    <row r="17461" spans="1:13" x14ac:dyDescent="0.2">
      <c r="A17461" s="34" t="s">
        <v>118355</v>
      </c>
      <c r="B17461" s="34">
        <v>243</v>
      </c>
      <c r="C17461" s="34">
        <v>260</v>
      </c>
      <c r="D17461" s="34">
        <v>270</v>
      </c>
      <c r="E17461" s="34">
        <v>247</v>
      </c>
      <c r="F17461" s="34">
        <v>241</v>
      </c>
      <c r="G17461" s="34">
        <v>188</v>
      </c>
      <c r="H17461" s="34">
        <v>318</v>
      </c>
      <c r="I17461" s="34">
        <v>265</v>
      </c>
      <c r="J17461" s="34">
        <v>325</v>
      </c>
      <c r="K17461" s="34">
        <v>182</v>
      </c>
      <c r="L17461" s="34">
        <v>257</v>
      </c>
      <c r="M17461" s="34">
        <v>169</v>
      </c>
    </row>
    <row r="17462" spans="1:13" x14ac:dyDescent="0.2">
      <c r="A17462" s="34" t="s">
        <v>118356</v>
      </c>
      <c r="B17462" s="34">
        <v>264</v>
      </c>
      <c r="C17462" s="34">
        <v>354</v>
      </c>
      <c r="D17462" s="34">
        <v>340</v>
      </c>
      <c r="E17462" s="34">
        <v>384</v>
      </c>
      <c r="F17462" s="34">
        <v>309</v>
      </c>
      <c r="G17462" s="34">
        <v>320</v>
      </c>
      <c r="H17462" s="34">
        <v>286</v>
      </c>
      <c r="I17462" s="34">
        <v>329</v>
      </c>
      <c r="J17462" s="34">
        <v>367</v>
      </c>
      <c r="K17462" s="34">
        <v>268</v>
      </c>
      <c r="L17462" s="34">
        <v>312</v>
      </c>
      <c r="M17462" s="34">
        <v>248</v>
      </c>
    </row>
    <row r="17463" spans="1:13" x14ac:dyDescent="0.2">
      <c r="A17463" s="34" t="s">
        <v>118357</v>
      </c>
      <c r="B17463" s="34">
        <v>167</v>
      </c>
      <c r="C17463" s="34">
        <v>250</v>
      </c>
      <c r="D17463" s="34">
        <v>180</v>
      </c>
      <c r="E17463" s="34">
        <v>252</v>
      </c>
      <c r="F17463" s="34">
        <v>222</v>
      </c>
      <c r="G17463" s="34">
        <v>218</v>
      </c>
      <c r="H17463" s="34">
        <v>217</v>
      </c>
      <c r="I17463" s="34">
        <v>222</v>
      </c>
      <c r="J17463" s="34">
        <v>231</v>
      </c>
      <c r="K17463" s="34">
        <v>201</v>
      </c>
      <c r="L17463" s="34">
        <v>191</v>
      </c>
      <c r="M17463" s="34">
        <v>197</v>
      </c>
    </row>
    <row r="17464" spans="1:13" x14ac:dyDescent="0.2">
      <c r="A17464" s="34" t="s">
        <v>118358</v>
      </c>
      <c r="B17464" s="34">
        <v>150</v>
      </c>
      <c r="C17464" s="34">
        <v>125</v>
      </c>
      <c r="D17464" s="34">
        <v>203</v>
      </c>
      <c r="E17464" s="34">
        <v>159</v>
      </c>
      <c r="F17464" s="34">
        <v>146</v>
      </c>
      <c r="G17464" s="34">
        <v>141</v>
      </c>
      <c r="H17464" s="34">
        <v>160</v>
      </c>
      <c r="I17464" s="34">
        <v>110</v>
      </c>
      <c r="J17464" s="34">
        <v>123</v>
      </c>
      <c r="K17464" s="34">
        <v>107</v>
      </c>
      <c r="L17464" s="34">
        <v>162</v>
      </c>
      <c r="M17464" s="34">
        <v>111</v>
      </c>
    </row>
    <row r="17465" spans="1:13" x14ac:dyDescent="0.2">
      <c r="A17465" s="34" t="s">
        <v>118359</v>
      </c>
      <c r="B17465" s="34">
        <v>364</v>
      </c>
      <c r="C17465" s="34">
        <v>450</v>
      </c>
      <c r="D17465" s="34">
        <v>528</v>
      </c>
      <c r="E17465" s="34">
        <v>485</v>
      </c>
      <c r="F17465" s="34">
        <v>462</v>
      </c>
      <c r="G17465" s="34">
        <v>423</v>
      </c>
      <c r="H17465" s="34">
        <v>485</v>
      </c>
      <c r="I17465" s="34">
        <v>450</v>
      </c>
      <c r="J17465" s="34">
        <v>477</v>
      </c>
      <c r="K17465" s="34">
        <v>371</v>
      </c>
      <c r="L17465" s="34">
        <v>418</v>
      </c>
      <c r="M17465" s="34">
        <v>375</v>
      </c>
    </row>
    <row r="17466" spans="1:13" x14ac:dyDescent="0.2">
      <c r="A17466" s="34" t="s">
        <v>118360</v>
      </c>
      <c r="B17466" s="34">
        <v>294</v>
      </c>
      <c r="C17466" s="34">
        <v>363</v>
      </c>
      <c r="D17466" s="34">
        <v>325</v>
      </c>
      <c r="E17466" s="34">
        <v>356</v>
      </c>
      <c r="F17466" s="34">
        <v>321</v>
      </c>
      <c r="G17466" s="34">
        <v>358</v>
      </c>
      <c r="H17466" s="34">
        <v>393</v>
      </c>
      <c r="I17466" s="34">
        <v>373</v>
      </c>
      <c r="J17466" s="34">
        <v>310</v>
      </c>
      <c r="K17466" s="34">
        <v>321</v>
      </c>
      <c r="L17466" s="34">
        <v>320</v>
      </c>
      <c r="M17466" s="34">
        <v>281</v>
      </c>
    </row>
    <row r="17467" spans="1:13" x14ac:dyDescent="0.2">
      <c r="A17467" s="34" t="s">
        <v>118361</v>
      </c>
      <c r="B17467" s="34">
        <v>646</v>
      </c>
      <c r="C17467" s="34">
        <v>643</v>
      </c>
      <c r="D17467" s="34">
        <v>648</v>
      </c>
      <c r="E17467" s="34">
        <v>761</v>
      </c>
      <c r="F17467" s="34">
        <v>626</v>
      </c>
      <c r="G17467" s="34">
        <v>708</v>
      </c>
      <c r="H17467" s="34">
        <v>710</v>
      </c>
      <c r="I17467" s="34">
        <v>706</v>
      </c>
      <c r="J17467" s="34">
        <v>641</v>
      </c>
      <c r="K17467" s="34">
        <v>578</v>
      </c>
      <c r="L17467" s="34">
        <v>680</v>
      </c>
      <c r="M17467" s="34">
        <v>522</v>
      </c>
    </row>
    <row r="17468" spans="1:13" x14ac:dyDescent="0.2">
      <c r="A17468" s="34" t="s">
        <v>118362</v>
      </c>
      <c r="B17468" s="34">
        <v>170</v>
      </c>
      <c r="C17468" s="34">
        <v>219</v>
      </c>
      <c r="D17468" s="34">
        <v>160</v>
      </c>
      <c r="E17468" s="34">
        <v>232</v>
      </c>
      <c r="F17468" s="34">
        <v>159</v>
      </c>
      <c r="G17468" s="34">
        <v>173</v>
      </c>
      <c r="H17468" s="34">
        <v>230</v>
      </c>
      <c r="I17468" s="34">
        <v>209</v>
      </c>
      <c r="J17468" s="34">
        <v>200</v>
      </c>
      <c r="K17468" s="34">
        <v>189</v>
      </c>
      <c r="L17468" s="34">
        <v>179</v>
      </c>
      <c r="M17468" s="34">
        <v>172</v>
      </c>
    </row>
    <row r="17469" spans="1:13" x14ac:dyDescent="0.2">
      <c r="A17469" s="34" t="s">
        <v>118363</v>
      </c>
      <c r="B17469" s="34">
        <v>131</v>
      </c>
      <c r="C17469" s="34">
        <v>143</v>
      </c>
      <c r="D17469" s="34">
        <v>149</v>
      </c>
      <c r="E17469" s="34">
        <v>167</v>
      </c>
      <c r="F17469" s="34">
        <v>117</v>
      </c>
      <c r="G17469" s="34">
        <v>126</v>
      </c>
      <c r="H17469" s="34">
        <v>123</v>
      </c>
      <c r="I17469" s="34">
        <v>109</v>
      </c>
      <c r="J17469" s="34">
        <v>154</v>
      </c>
      <c r="K17469" s="34">
        <v>115</v>
      </c>
      <c r="L17469" s="34">
        <v>155</v>
      </c>
      <c r="M17469" s="34">
        <v>113</v>
      </c>
    </row>
    <row r="17470" spans="1:13" x14ac:dyDescent="0.2">
      <c r="A17470" s="34" t="s">
        <v>118364</v>
      </c>
      <c r="B17470" s="34">
        <v>337</v>
      </c>
      <c r="C17470" s="34">
        <v>294</v>
      </c>
      <c r="D17470" s="34">
        <v>353</v>
      </c>
      <c r="E17470" s="34">
        <v>334</v>
      </c>
      <c r="F17470" s="34">
        <v>286</v>
      </c>
      <c r="G17470" s="34">
        <v>274</v>
      </c>
      <c r="H17470" s="34">
        <v>357</v>
      </c>
      <c r="I17470" s="34">
        <v>297</v>
      </c>
      <c r="J17470" s="34">
        <v>383</v>
      </c>
      <c r="K17470" s="34">
        <v>249</v>
      </c>
      <c r="L17470" s="34">
        <v>317</v>
      </c>
      <c r="M17470" s="34">
        <v>214</v>
      </c>
    </row>
    <row r="17471" spans="1:13" x14ac:dyDescent="0.2">
      <c r="A17471" s="34" t="s">
        <v>118365</v>
      </c>
      <c r="B17471" s="34">
        <v>192</v>
      </c>
      <c r="C17471" s="34">
        <v>208</v>
      </c>
      <c r="D17471" s="34">
        <v>167</v>
      </c>
      <c r="E17471" s="34">
        <v>239</v>
      </c>
      <c r="F17471" s="34">
        <v>181</v>
      </c>
      <c r="G17471" s="34">
        <v>172</v>
      </c>
      <c r="H17471" s="34">
        <v>240</v>
      </c>
      <c r="I17471" s="34">
        <v>217</v>
      </c>
      <c r="J17471" s="34">
        <v>223</v>
      </c>
      <c r="K17471" s="34">
        <v>149</v>
      </c>
      <c r="L17471" s="34">
        <v>186</v>
      </c>
      <c r="M17471" s="34">
        <v>167</v>
      </c>
    </row>
    <row r="17472" spans="1:13" x14ac:dyDescent="0.2">
      <c r="A17472" s="34" t="s">
        <v>118366</v>
      </c>
      <c r="B17472" s="34">
        <v>172</v>
      </c>
      <c r="C17472" s="34">
        <v>190</v>
      </c>
      <c r="D17472" s="34">
        <v>174</v>
      </c>
      <c r="E17472" s="34">
        <v>179</v>
      </c>
      <c r="F17472" s="34">
        <v>158</v>
      </c>
      <c r="G17472" s="34">
        <v>178</v>
      </c>
      <c r="H17472" s="34">
        <v>229</v>
      </c>
      <c r="I17472" s="34">
        <v>176</v>
      </c>
      <c r="J17472" s="34">
        <v>149</v>
      </c>
      <c r="K17472" s="34">
        <v>148</v>
      </c>
      <c r="L17472" s="34">
        <v>187</v>
      </c>
      <c r="M17472" s="34">
        <v>122</v>
      </c>
    </row>
    <row r="17473" spans="1:13" x14ac:dyDescent="0.2">
      <c r="A17473" s="34" t="s">
        <v>118367</v>
      </c>
      <c r="B17473" s="34">
        <v>158</v>
      </c>
      <c r="C17473" s="34">
        <v>196</v>
      </c>
      <c r="D17473" s="34">
        <v>163</v>
      </c>
      <c r="E17473" s="34">
        <v>190</v>
      </c>
      <c r="F17473" s="34">
        <v>113</v>
      </c>
      <c r="G17473" s="34">
        <v>163</v>
      </c>
      <c r="H17473" s="34">
        <v>213</v>
      </c>
      <c r="I17473" s="34">
        <v>198</v>
      </c>
      <c r="J17473" s="34">
        <v>191</v>
      </c>
      <c r="K17473" s="34">
        <v>164</v>
      </c>
      <c r="L17473" s="34">
        <v>141</v>
      </c>
      <c r="M17473" s="34">
        <v>134</v>
      </c>
    </row>
    <row r="17474" spans="1:13" x14ac:dyDescent="0.2">
      <c r="A17474" s="34" t="s">
        <v>118368</v>
      </c>
      <c r="B17474" s="34">
        <v>145</v>
      </c>
      <c r="C17474" s="34">
        <v>191</v>
      </c>
      <c r="D17474" s="34">
        <v>140</v>
      </c>
      <c r="E17474" s="34">
        <v>150</v>
      </c>
      <c r="F17474" s="34">
        <v>94</v>
      </c>
      <c r="G17474" s="34">
        <v>173</v>
      </c>
      <c r="H17474" s="34">
        <v>163</v>
      </c>
      <c r="I17474" s="34">
        <v>144</v>
      </c>
      <c r="J17474" s="34">
        <v>117</v>
      </c>
      <c r="K17474" s="34">
        <v>160</v>
      </c>
      <c r="L17474" s="34">
        <v>98</v>
      </c>
      <c r="M17474" s="34">
        <v>106</v>
      </c>
    </row>
    <row r="17475" spans="1:13" x14ac:dyDescent="0.2">
      <c r="A17475" s="34" t="s">
        <v>118369</v>
      </c>
      <c r="B17475" s="34">
        <v>80</v>
      </c>
      <c r="C17475" s="34">
        <v>112</v>
      </c>
      <c r="D17475" s="34">
        <v>83</v>
      </c>
      <c r="E17475" s="34">
        <v>103</v>
      </c>
      <c r="F17475" s="34">
        <v>76</v>
      </c>
      <c r="G17475" s="34">
        <v>78</v>
      </c>
      <c r="H17475" s="34">
        <v>87</v>
      </c>
      <c r="I17475" s="34">
        <v>91</v>
      </c>
      <c r="J17475" s="34">
        <v>73</v>
      </c>
      <c r="K17475" s="34">
        <v>81</v>
      </c>
      <c r="L17475" s="34">
        <v>122</v>
      </c>
      <c r="M17475" s="34">
        <v>48</v>
      </c>
    </row>
    <row r="17476" spans="1:13" x14ac:dyDescent="0.2">
      <c r="A17476" s="34" t="s">
        <v>118370</v>
      </c>
      <c r="B17476" s="34">
        <v>112</v>
      </c>
      <c r="C17476" s="34">
        <v>128</v>
      </c>
      <c r="D17476" s="34">
        <v>99</v>
      </c>
      <c r="E17476" s="34">
        <v>133</v>
      </c>
      <c r="F17476" s="34">
        <v>95</v>
      </c>
      <c r="G17476" s="34">
        <v>96</v>
      </c>
      <c r="H17476" s="34">
        <v>124</v>
      </c>
      <c r="I17476" s="34">
        <v>108</v>
      </c>
      <c r="J17476" s="34">
        <v>116</v>
      </c>
      <c r="K17476" s="34">
        <v>114</v>
      </c>
      <c r="L17476" s="34">
        <v>108</v>
      </c>
      <c r="M17476" s="34">
        <v>95</v>
      </c>
    </row>
    <row r="17477" spans="1:13" x14ac:dyDescent="0.2">
      <c r="A17477" s="34" t="s">
        <v>118371</v>
      </c>
      <c r="B17477" s="34">
        <v>135</v>
      </c>
      <c r="C17477" s="34">
        <v>139</v>
      </c>
      <c r="D17477" s="34">
        <v>185</v>
      </c>
      <c r="E17477" s="34">
        <v>128</v>
      </c>
      <c r="F17477" s="34">
        <v>131</v>
      </c>
      <c r="G17477" s="34">
        <v>122</v>
      </c>
      <c r="H17477" s="34">
        <v>162</v>
      </c>
      <c r="I17477" s="34">
        <v>122</v>
      </c>
      <c r="J17477" s="34">
        <v>145</v>
      </c>
      <c r="K17477" s="34">
        <v>111</v>
      </c>
      <c r="L17477" s="34">
        <v>125</v>
      </c>
      <c r="M17477" s="34">
        <v>91</v>
      </c>
    </row>
    <row r="17478" spans="1:13" x14ac:dyDescent="0.2">
      <c r="A17478" s="34" t="s">
        <v>118372</v>
      </c>
      <c r="B17478" s="34">
        <v>193</v>
      </c>
      <c r="C17478" s="34">
        <v>173</v>
      </c>
      <c r="D17478" s="34">
        <v>164</v>
      </c>
      <c r="E17478" s="34">
        <v>207</v>
      </c>
      <c r="F17478" s="34">
        <v>159</v>
      </c>
      <c r="G17478" s="34">
        <v>181</v>
      </c>
      <c r="H17478" s="34">
        <v>217</v>
      </c>
      <c r="I17478" s="34">
        <v>181</v>
      </c>
      <c r="J17478" s="34">
        <v>213</v>
      </c>
      <c r="K17478" s="34">
        <v>163</v>
      </c>
      <c r="L17478" s="34">
        <v>129</v>
      </c>
      <c r="M17478" s="34">
        <v>152</v>
      </c>
    </row>
    <row r="17479" spans="1:13" x14ac:dyDescent="0.2">
      <c r="A17479" s="34" t="s">
        <v>118373</v>
      </c>
      <c r="B17479" s="34">
        <v>246</v>
      </c>
      <c r="C17479" s="34">
        <v>217</v>
      </c>
      <c r="D17479" s="34">
        <v>277</v>
      </c>
      <c r="E17479" s="34">
        <v>288</v>
      </c>
      <c r="F17479" s="34">
        <v>218</v>
      </c>
      <c r="G17479" s="34">
        <v>224</v>
      </c>
      <c r="H17479" s="34">
        <v>275</v>
      </c>
      <c r="I17479" s="34">
        <v>276</v>
      </c>
      <c r="J17479" s="34">
        <v>157</v>
      </c>
      <c r="K17479" s="34">
        <v>190</v>
      </c>
      <c r="L17479" s="34">
        <v>266</v>
      </c>
      <c r="M17479" s="34">
        <v>213</v>
      </c>
    </row>
    <row r="17480" spans="1:13" x14ac:dyDescent="0.2">
      <c r="A17480" s="34" t="s">
        <v>118374</v>
      </c>
      <c r="B17480" s="34">
        <v>291</v>
      </c>
      <c r="C17480" s="34">
        <v>354</v>
      </c>
      <c r="D17480" s="34">
        <v>384</v>
      </c>
      <c r="E17480" s="34">
        <v>290</v>
      </c>
      <c r="F17480" s="34">
        <v>320</v>
      </c>
      <c r="G17480" s="34">
        <v>313</v>
      </c>
      <c r="H17480" s="34">
        <v>378</v>
      </c>
      <c r="I17480" s="34">
        <v>323</v>
      </c>
      <c r="J17480" s="34">
        <v>397</v>
      </c>
      <c r="K17480" s="34">
        <v>286</v>
      </c>
      <c r="L17480" s="34">
        <v>369</v>
      </c>
      <c r="M17480" s="34">
        <v>262</v>
      </c>
    </row>
    <row r="17481" spans="1:13" x14ac:dyDescent="0.2">
      <c r="A17481" s="34" t="s">
        <v>118375</v>
      </c>
      <c r="B17481" s="34">
        <v>294</v>
      </c>
      <c r="C17481" s="34">
        <v>294</v>
      </c>
      <c r="D17481" s="34">
        <v>296</v>
      </c>
      <c r="E17481" s="34">
        <v>307</v>
      </c>
      <c r="F17481" s="34">
        <v>306</v>
      </c>
      <c r="G17481" s="34">
        <v>321</v>
      </c>
      <c r="H17481" s="34">
        <v>405</v>
      </c>
      <c r="I17481" s="34">
        <v>252</v>
      </c>
      <c r="J17481" s="34">
        <v>332</v>
      </c>
      <c r="K17481" s="34">
        <v>235</v>
      </c>
      <c r="L17481" s="34">
        <v>295</v>
      </c>
      <c r="M17481" s="34">
        <v>257</v>
      </c>
    </row>
    <row r="17482" spans="1:13" x14ac:dyDescent="0.2">
      <c r="A17482" s="34" t="s">
        <v>118376</v>
      </c>
      <c r="B17482" s="34">
        <v>605</v>
      </c>
      <c r="C17482" s="34">
        <v>635</v>
      </c>
      <c r="D17482" s="34">
        <v>655</v>
      </c>
      <c r="E17482" s="34">
        <v>705</v>
      </c>
      <c r="F17482" s="34">
        <v>643</v>
      </c>
      <c r="G17482" s="34">
        <v>540</v>
      </c>
      <c r="H17482" s="34">
        <v>715</v>
      </c>
      <c r="I17482" s="34">
        <v>618</v>
      </c>
      <c r="J17482" s="34">
        <v>621</v>
      </c>
      <c r="K17482" s="34">
        <v>516</v>
      </c>
      <c r="L17482" s="34">
        <v>631</v>
      </c>
      <c r="M17482" s="34">
        <v>431</v>
      </c>
    </row>
    <row r="17483" spans="1:13" x14ac:dyDescent="0.2">
      <c r="A17483" s="34" t="s">
        <v>118377</v>
      </c>
      <c r="B17483" s="34">
        <v>181</v>
      </c>
      <c r="C17483" s="34">
        <v>235</v>
      </c>
      <c r="D17483" s="34">
        <v>190</v>
      </c>
      <c r="E17483" s="34">
        <v>182</v>
      </c>
      <c r="F17483" s="34">
        <v>143</v>
      </c>
      <c r="G17483" s="34">
        <v>179</v>
      </c>
      <c r="H17483" s="34">
        <v>242</v>
      </c>
      <c r="I17483" s="34">
        <v>194</v>
      </c>
      <c r="J17483" s="34">
        <v>171</v>
      </c>
      <c r="K17483" s="34">
        <v>166</v>
      </c>
      <c r="L17483" s="34">
        <v>215</v>
      </c>
      <c r="M17483" s="34">
        <v>128</v>
      </c>
    </row>
    <row r="17484" spans="1:13" x14ac:dyDescent="0.2">
      <c r="A17484" s="34" t="s">
        <v>118378</v>
      </c>
      <c r="B17484" s="34">
        <v>156</v>
      </c>
      <c r="C17484" s="34">
        <v>106</v>
      </c>
      <c r="D17484" s="34">
        <v>132</v>
      </c>
      <c r="E17484" s="34">
        <v>142</v>
      </c>
      <c r="F17484" s="34">
        <v>149</v>
      </c>
      <c r="G17484" s="34">
        <v>161</v>
      </c>
      <c r="H17484" s="34">
        <v>162</v>
      </c>
      <c r="I17484" s="34">
        <v>126</v>
      </c>
      <c r="J17484" s="34">
        <v>157</v>
      </c>
      <c r="K17484" s="34">
        <v>123</v>
      </c>
      <c r="L17484" s="34">
        <v>149</v>
      </c>
      <c r="M17484" s="34">
        <v>97</v>
      </c>
    </row>
    <row r="17485" spans="1:13" x14ac:dyDescent="0.2">
      <c r="A17485" s="34" t="s">
        <v>118379</v>
      </c>
      <c r="B17485" s="34">
        <v>373</v>
      </c>
      <c r="C17485" s="34">
        <v>460</v>
      </c>
      <c r="D17485" s="34">
        <v>418</v>
      </c>
      <c r="E17485" s="34">
        <v>422</v>
      </c>
      <c r="F17485" s="34">
        <v>391</v>
      </c>
      <c r="G17485" s="34">
        <v>363</v>
      </c>
      <c r="H17485" s="34">
        <v>432</v>
      </c>
      <c r="I17485" s="34">
        <v>407</v>
      </c>
      <c r="J17485" s="34">
        <v>469</v>
      </c>
      <c r="K17485" s="34">
        <v>332</v>
      </c>
      <c r="L17485" s="34">
        <v>422</v>
      </c>
      <c r="M17485" s="34">
        <v>324</v>
      </c>
    </row>
    <row r="17486" spans="1:13" x14ac:dyDescent="0.2">
      <c r="A17486" s="34" t="s">
        <v>118380</v>
      </c>
      <c r="B17486" s="34">
        <v>221</v>
      </c>
      <c r="C17486" s="34">
        <v>213</v>
      </c>
      <c r="D17486" s="34">
        <v>213</v>
      </c>
      <c r="E17486" s="34">
        <v>212</v>
      </c>
      <c r="F17486" s="34">
        <v>188</v>
      </c>
      <c r="G17486" s="34">
        <v>239</v>
      </c>
      <c r="H17486" s="34">
        <v>223</v>
      </c>
      <c r="I17486" s="34">
        <v>256</v>
      </c>
      <c r="J17486" s="34">
        <v>219</v>
      </c>
      <c r="K17486" s="34">
        <v>168</v>
      </c>
      <c r="L17486" s="34">
        <v>231</v>
      </c>
      <c r="M17486" s="34">
        <v>168</v>
      </c>
    </row>
    <row r="17487" spans="1:13" x14ac:dyDescent="0.2">
      <c r="A17487" s="34" t="s">
        <v>118381</v>
      </c>
      <c r="B17487" s="34">
        <v>117</v>
      </c>
      <c r="C17487" s="34">
        <v>171</v>
      </c>
      <c r="D17487" s="34">
        <v>153</v>
      </c>
      <c r="E17487" s="34">
        <v>200</v>
      </c>
      <c r="F17487" s="34">
        <v>166</v>
      </c>
      <c r="G17487" s="34">
        <v>192</v>
      </c>
      <c r="H17487" s="34">
        <v>187</v>
      </c>
      <c r="I17487" s="34">
        <v>174</v>
      </c>
      <c r="J17487" s="34">
        <v>174</v>
      </c>
      <c r="K17487" s="34">
        <v>148</v>
      </c>
      <c r="L17487" s="34">
        <v>162</v>
      </c>
      <c r="M17487" s="34">
        <v>134</v>
      </c>
    </row>
    <row r="17488" spans="1:13" x14ac:dyDescent="0.2">
      <c r="A17488" s="34" t="s">
        <v>118382</v>
      </c>
      <c r="B17488" s="34">
        <v>183</v>
      </c>
      <c r="C17488" s="34">
        <v>210</v>
      </c>
      <c r="D17488" s="34">
        <v>191</v>
      </c>
      <c r="E17488" s="34">
        <v>193</v>
      </c>
      <c r="F17488" s="34">
        <v>150</v>
      </c>
      <c r="G17488" s="34">
        <v>208</v>
      </c>
      <c r="H17488" s="34">
        <v>148</v>
      </c>
      <c r="I17488" s="34">
        <v>197</v>
      </c>
      <c r="J17488" s="34">
        <v>163</v>
      </c>
      <c r="K17488" s="34">
        <v>174</v>
      </c>
      <c r="L17488" s="34">
        <v>115</v>
      </c>
      <c r="M17488" s="34">
        <v>147</v>
      </c>
    </row>
    <row r="17489" spans="1:13" x14ac:dyDescent="0.2">
      <c r="A17489" s="34" t="s">
        <v>118383</v>
      </c>
      <c r="B17489" s="34">
        <v>225</v>
      </c>
      <c r="C17489" s="34">
        <v>251</v>
      </c>
      <c r="D17489" s="34">
        <v>201</v>
      </c>
      <c r="E17489" s="34">
        <v>247</v>
      </c>
      <c r="F17489" s="34">
        <v>156</v>
      </c>
      <c r="G17489" s="34">
        <v>188</v>
      </c>
      <c r="H17489" s="34">
        <v>246</v>
      </c>
      <c r="I17489" s="34">
        <v>195</v>
      </c>
      <c r="J17489" s="34">
        <v>251</v>
      </c>
      <c r="K17489" s="34">
        <v>220</v>
      </c>
      <c r="L17489" s="34">
        <v>188</v>
      </c>
      <c r="M17489" s="34">
        <v>192</v>
      </c>
    </row>
    <row r="17490" spans="1:13" x14ac:dyDescent="0.2">
      <c r="A17490" s="34" t="s">
        <v>118384</v>
      </c>
      <c r="B17490" s="34">
        <v>127</v>
      </c>
      <c r="C17490" s="34">
        <v>156</v>
      </c>
      <c r="D17490" s="34">
        <v>165</v>
      </c>
      <c r="E17490" s="34">
        <v>226</v>
      </c>
      <c r="F17490" s="34">
        <v>144</v>
      </c>
      <c r="G17490" s="34">
        <v>130</v>
      </c>
      <c r="H17490" s="34">
        <v>159</v>
      </c>
      <c r="I17490" s="34">
        <v>145</v>
      </c>
      <c r="J17490" s="34">
        <v>182</v>
      </c>
      <c r="K17490" s="34">
        <v>136</v>
      </c>
      <c r="L17490" s="34">
        <v>218</v>
      </c>
      <c r="M17490" s="34">
        <v>107</v>
      </c>
    </row>
    <row r="17491" spans="1:13" x14ac:dyDescent="0.2">
      <c r="A17491" s="34" t="s">
        <v>118385</v>
      </c>
      <c r="B17491" s="34">
        <v>265</v>
      </c>
      <c r="C17491" s="34">
        <v>304</v>
      </c>
      <c r="D17491" s="34">
        <v>316</v>
      </c>
      <c r="E17491" s="34">
        <v>261</v>
      </c>
      <c r="F17491" s="34">
        <v>237</v>
      </c>
      <c r="G17491" s="34">
        <v>247</v>
      </c>
      <c r="H17491" s="34">
        <v>308</v>
      </c>
      <c r="I17491" s="34">
        <v>288</v>
      </c>
      <c r="J17491" s="34">
        <v>254</v>
      </c>
      <c r="K17491" s="34">
        <v>220</v>
      </c>
      <c r="L17491" s="34">
        <v>320</v>
      </c>
      <c r="M17491" s="34">
        <v>190</v>
      </c>
    </row>
    <row r="17492" spans="1:13" x14ac:dyDescent="0.2">
      <c r="A17492" s="34" t="s">
        <v>118386</v>
      </c>
      <c r="B17492" s="34">
        <v>435</v>
      </c>
      <c r="C17492" s="34">
        <v>396</v>
      </c>
      <c r="D17492" s="34">
        <v>429</v>
      </c>
      <c r="E17492" s="34">
        <v>368</v>
      </c>
      <c r="F17492" s="34">
        <v>445</v>
      </c>
      <c r="G17492" s="34">
        <v>354</v>
      </c>
      <c r="H17492" s="34">
        <v>441</v>
      </c>
      <c r="I17492" s="34">
        <v>422</v>
      </c>
      <c r="J17492" s="34">
        <v>427</v>
      </c>
      <c r="K17492" s="34">
        <v>337</v>
      </c>
      <c r="L17492" s="34">
        <v>398</v>
      </c>
      <c r="M17492" s="34">
        <v>289</v>
      </c>
    </row>
    <row r="17493" spans="1:13" x14ac:dyDescent="0.2">
      <c r="A17493" s="34" t="s">
        <v>118387</v>
      </c>
      <c r="B17493" s="34">
        <v>324</v>
      </c>
      <c r="C17493" s="34">
        <v>324</v>
      </c>
      <c r="D17493" s="34">
        <v>288</v>
      </c>
      <c r="E17493" s="34">
        <v>343</v>
      </c>
      <c r="F17493" s="34">
        <v>292</v>
      </c>
      <c r="G17493" s="34">
        <v>312</v>
      </c>
      <c r="H17493" s="34">
        <v>379</v>
      </c>
      <c r="I17493" s="34">
        <v>362</v>
      </c>
      <c r="J17493" s="34">
        <v>344</v>
      </c>
      <c r="K17493" s="34">
        <v>246</v>
      </c>
      <c r="L17493" s="34">
        <v>294</v>
      </c>
      <c r="M17493" s="34">
        <v>244</v>
      </c>
    </row>
    <row r="17494" spans="1:13" x14ac:dyDescent="0.2">
      <c r="A17494" s="34" t="s">
        <v>118388</v>
      </c>
      <c r="B17494" s="34">
        <v>134</v>
      </c>
      <c r="C17494" s="34">
        <v>119</v>
      </c>
      <c r="D17494" s="34">
        <v>105</v>
      </c>
      <c r="E17494" s="34">
        <v>116</v>
      </c>
      <c r="F17494" s="34">
        <v>100</v>
      </c>
      <c r="G17494" s="34">
        <v>106</v>
      </c>
      <c r="H17494" s="34">
        <v>138</v>
      </c>
      <c r="I17494" s="34">
        <v>114</v>
      </c>
      <c r="J17494" s="34">
        <v>110</v>
      </c>
      <c r="K17494" s="34">
        <v>81</v>
      </c>
      <c r="L17494" s="34">
        <v>82</v>
      </c>
      <c r="M17494" s="34">
        <v>84</v>
      </c>
    </row>
    <row r="17495" spans="1:13" x14ac:dyDescent="0.2">
      <c r="A17495" s="34" t="s">
        <v>118389</v>
      </c>
      <c r="B17495" s="34">
        <v>189</v>
      </c>
      <c r="C17495" s="34">
        <v>212</v>
      </c>
      <c r="D17495" s="34">
        <v>182</v>
      </c>
      <c r="E17495" s="34">
        <v>209</v>
      </c>
      <c r="F17495" s="34">
        <v>174</v>
      </c>
      <c r="G17495" s="34">
        <v>208</v>
      </c>
      <c r="H17495" s="34">
        <v>224</v>
      </c>
      <c r="I17495" s="34">
        <v>204</v>
      </c>
      <c r="J17495" s="34">
        <v>213</v>
      </c>
      <c r="K17495" s="34">
        <v>165</v>
      </c>
      <c r="L17495" s="34">
        <v>171</v>
      </c>
      <c r="M17495" s="34">
        <v>167</v>
      </c>
    </row>
    <row r="17496" spans="1:13" x14ac:dyDescent="0.2">
      <c r="A17496" s="34" t="s">
        <v>118390</v>
      </c>
      <c r="B17496" s="34">
        <v>137</v>
      </c>
      <c r="C17496" s="34">
        <v>122</v>
      </c>
      <c r="D17496" s="34">
        <v>197</v>
      </c>
      <c r="E17496" s="34">
        <v>180</v>
      </c>
      <c r="F17496" s="34">
        <v>146</v>
      </c>
      <c r="G17496" s="34">
        <v>154</v>
      </c>
      <c r="H17496" s="34">
        <v>178</v>
      </c>
      <c r="I17496" s="34">
        <v>167</v>
      </c>
      <c r="J17496" s="34">
        <v>135</v>
      </c>
      <c r="K17496" s="34">
        <v>100</v>
      </c>
      <c r="L17496" s="34">
        <v>131</v>
      </c>
      <c r="M17496" s="34">
        <v>107</v>
      </c>
    </row>
    <row r="17497" spans="1:13" x14ac:dyDescent="0.2">
      <c r="A17497" s="34" t="s">
        <v>118391</v>
      </c>
      <c r="B17497" s="34">
        <v>91</v>
      </c>
      <c r="C17497" s="34">
        <v>123</v>
      </c>
      <c r="D17497" s="34">
        <v>110</v>
      </c>
      <c r="E17497" s="34">
        <v>163</v>
      </c>
      <c r="F17497" s="34">
        <v>92</v>
      </c>
      <c r="G17497" s="34">
        <v>130</v>
      </c>
      <c r="H17497" s="34">
        <v>104</v>
      </c>
      <c r="I17497" s="34">
        <v>158</v>
      </c>
      <c r="J17497" s="34">
        <v>82</v>
      </c>
      <c r="K17497" s="34">
        <v>120</v>
      </c>
      <c r="L17497" s="34">
        <v>124</v>
      </c>
      <c r="M17497" s="34">
        <v>123</v>
      </c>
    </row>
    <row r="17498" spans="1:13" x14ac:dyDescent="0.2">
      <c r="A17498" s="34" t="s">
        <v>118392</v>
      </c>
      <c r="B17498" s="34">
        <v>133</v>
      </c>
      <c r="C17498" s="34">
        <v>120</v>
      </c>
      <c r="D17498" s="34">
        <v>97</v>
      </c>
      <c r="E17498" s="34">
        <v>131</v>
      </c>
      <c r="F17498" s="34">
        <v>98</v>
      </c>
      <c r="G17498" s="34">
        <v>112</v>
      </c>
      <c r="H17498" s="34">
        <v>122</v>
      </c>
      <c r="I17498" s="34">
        <v>134</v>
      </c>
      <c r="J17498" s="34">
        <v>140</v>
      </c>
      <c r="K17498" s="34">
        <v>125</v>
      </c>
      <c r="L17498" s="34">
        <v>90</v>
      </c>
      <c r="M17498" s="34">
        <v>111</v>
      </c>
    </row>
    <row r="17499" spans="1:13" x14ac:dyDescent="0.2">
      <c r="A17499" s="34" t="s">
        <v>118393</v>
      </c>
      <c r="B17499" s="34">
        <v>271</v>
      </c>
      <c r="C17499" s="34">
        <v>253</v>
      </c>
      <c r="D17499" s="34">
        <v>271</v>
      </c>
      <c r="E17499" s="34">
        <v>302</v>
      </c>
      <c r="F17499" s="34">
        <v>235</v>
      </c>
      <c r="G17499" s="34">
        <v>239</v>
      </c>
      <c r="H17499" s="34">
        <v>212</v>
      </c>
      <c r="I17499" s="34">
        <v>279</v>
      </c>
      <c r="J17499" s="34">
        <v>280</v>
      </c>
      <c r="K17499" s="34">
        <v>183</v>
      </c>
      <c r="L17499" s="34">
        <v>226</v>
      </c>
      <c r="M17499" s="34">
        <v>217</v>
      </c>
    </row>
    <row r="17500" spans="1:13" x14ac:dyDescent="0.2">
      <c r="A17500" s="34" t="s">
        <v>118394</v>
      </c>
      <c r="B17500" s="34">
        <v>147</v>
      </c>
      <c r="C17500" s="34">
        <v>121</v>
      </c>
      <c r="D17500" s="34">
        <v>166</v>
      </c>
      <c r="E17500" s="34">
        <v>154</v>
      </c>
      <c r="F17500" s="34">
        <v>132</v>
      </c>
      <c r="G17500" s="34">
        <v>125</v>
      </c>
      <c r="H17500" s="34">
        <v>141</v>
      </c>
      <c r="I17500" s="34">
        <v>144</v>
      </c>
      <c r="J17500" s="34">
        <v>166</v>
      </c>
      <c r="K17500" s="34">
        <v>117</v>
      </c>
      <c r="L17500" s="34">
        <v>141</v>
      </c>
      <c r="M17500" s="34">
        <v>105</v>
      </c>
    </row>
    <row r="17501" spans="1:13" x14ac:dyDescent="0.2">
      <c r="A17501" s="34" t="s">
        <v>118395</v>
      </c>
      <c r="B17501" s="34">
        <v>210</v>
      </c>
      <c r="C17501" s="34">
        <v>225</v>
      </c>
      <c r="D17501" s="34">
        <v>271</v>
      </c>
      <c r="E17501" s="34">
        <v>217</v>
      </c>
      <c r="F17501" s="34">
        <v>229</v>
      </c>
      <c r="G17501" s="34">
        <v>195</v>
      </c>
      <c r="H17501" s="34">
        <v>184</v>
      </c>
      <c r="I17501" s="34">
        <v>219</v>
      </c>
      <c r="J17501" s="34">
        <v>224</v>
      </c>
      <c r="K17501" s="34">
        <v>203</v>
      </c>
      <c r="L17501" s="34">
        <v>241</v>
      </c>
      <c r="M17501" s="34">
        <v>211</v>
      </c>
    </row>
    <row r="17502" spans="1:13" x14ac:dyDescent="0.2">
      <c r="A17502" s="34" t="s">
        <v>118396</v>
      </c>
      <c r="B17502" s="34">
        <v>644</v>
      </c>
      <c r="C17502" s="34">
        <v>588</v>
      </c>
      <c r="D17502" s="34">
        <v>646</v>
      </c>
      <c r="E17502" s="34">
        <v>572</v>
      </c>
      <c r="F17502" s="34">
        <v>657</v>
      </c>
      <c r="G17502" s="34">
        <v>529</v>
      </c>
      <c r="H17502" s="34">
        <v>644</v>
      </c>
      <c r="I17502" s="34">
        <v>507</v>
      </c>
      <c r="J17502" s="34">
        <v>632</v>
      </c>
      <c r="K17502" s="34">
        <v>489</v>
      </c>
      <c r="L17502" s="34">
        <v>531</v>
      </c>
      <c r="M17502" s="34">
        <v>373</v>
      </c>
    </row>
    <row r="17503" spans="1:13" x14ac:dyDescent="0.2">
      <c r="A17503" s="34" t="s">
        <v>118397</v>
      </c>
      <c r="B17503" s="34">
        <v>829</v>
      </c>
      <c r="C17503" s="34">
        <v>720</v>
      </c>
      <c r="D17503" s="34">
        <v>802</v>
      </c>
      <c r="E17503" s="34">
        <v>802</v>
      </c>
      <c r="F17503" s="34">
        <v>775</v>
      </c>
      <c r="G17503" s="34">
        <v>725</v>
      </c>
      <c r="H17503" s="34">
        <v>948</v>
      </c>
      <c r="I17503" s="34">
        <v>753</v>
      </c>
      <c r="J17503" s="34">
        <v>864</v>
      </c>
      <c r="K17503" s="34">
        <v>645</v>
      </c>
      <c r="L17503" s="34">
        <v>830</v>
      </c>
      <c r="M17503" s="34">
        <v>571</v>
      </c>
    </row>
    <row r="17504" spans="1:13" x14ac:dyDescent="0.2">
      <c r="A17504" s="34" t="s">
        <v>118398</v>
      </c>
      <c r="B17504" s="34">
        <v>226</v>
      </c>
      <c r="C17504" s="34">
        <v>177</v>
      </c>
      <c r="D17504" s="34">
        <v>205</v>
      </c>
      <c r="E17504" s="34">
        <v>250</v>
      </c>
      <c r="F17504" s="34">
        <v>169</v>
      </c>
      <c r="G17504" s="34">
        <v>204</v>
      </c>
      <c r="H17504" s="34">
        <v>274</v>
      </c>
      <c r="I17504" s="34">
        <v>217</v>
      </c>
      <c r="J17504" s="34">
        <v>218</v>
      </c>
      <c r="K17504" s="34">
        <v>168</v>
      </c>
      <c r="L17504" s="34">
        <v>230</v>
      </c>
      <c r="M17504" s="34">
        <v>157</v>
      </c>
    </row>
    <row r="17505" spans="1:13" x14ac:dyDescent="0.2">
      <c r="A17505" s="34" t="s">
        <v>118399</v>
      </c>
      <c r="B17505" s="34">
        <v>406</v>
      </c>
      <c r="C17505" s="34">
        <v>451</v>
      </c>
      <c r="D17505" s="34">
        <v>443</v>
      </c>
      <c r="E17505" s="34">
        <v>429</v>
      </c>
      <c r="F17505" s="34">
        <v>292</v>
      </c>
      <c r="G17505" s="34">
        <v>401</v>
      </c>
      <c r="H17505" s="34">
        <v>497</v>
      </c>
      <c r="I17505" s="34">
        <v>433</v>
      </c>
      <c r="J17505" s="34">
        <v>379</v>
      </c>
      <c r="K17505" s="34">
        <v>365</v>
      </c>
      <c r="L17505" s="34">
        <v>348</v>
      </c>
      <c r="M17505" s="34">
        <v>350</v>
      </c>
    </row>
    <row r="17506" spans="1:13" x14ac:dyDescent="0.2">
      <c r="A17506" s="34" t="s">
        <v>118400</v>
      </c>
      <c r="B17506" s="34">
        <v>383</v>
      </c>
      <c r="C17506" s="34">
        <v>356</v>
      </c>
      <c r="D17506" s="34">
        <v>291</v>
      </c>
      <c r="E17506" s="34">
        <v>358</v>
      </c>
      <c r="F17506" s="34">
        <v>311</v>
      </c>
      <c r="G17506" s="34">
        <v>331</v>
      </c>
      <c r="H17506" s="34">
        <v>383</v>
      </c>
      <c r="I17506" s="34">
        <v>356</v>
      </c>
      <c r="J17506" s="34">
        <v>371</v>
      </c>
      <c r="K17506" s="34">
        <v>283</v>
      </c>
      <c r="L17506" s="34">
        <v>358</v>
      </c>
      <c r="M17506" s="34">
        <v>250</v>
      </c>
    </row>
    <row r="17507" spans="1:13" x14ac:dyDescent="0.2">
      <c r="A17507" s="34" t="s">
        <v>118401</v>
      </c>
      <c r="B17507" s="34">
        <v>195</v>
      </c>
      <c r="C17507" s="34">
        <v>205</v>
      </c>
      <c r="D17507" s="34">
        <v>177</v>
      </c>
      <c r="E17507" s="34">
        <v>233</v>
      </c>
      <c r="F17507" s="34">
        <v>151</v>
      </c>
      <c r="G17507" s="34">
        <v>220</v>
      </c>
      <c r="H17507" s="34">
        <v>181</v>
      </c>
      <c r="I17507" s="34">
        <v>198</v>
      </c>
      <c r="J17507" s="34">
        <v>196</v>
      </c>
      <c r="K17507" s="34">
        <v>175</v>
      </c>
      <c r="L17507" s="34">
        <v>177</v>
      </c>
      <c r="M17507" s="34">
        <v>155</v>
      </c>
    </row>
    <row r="17508" spans="1:13" x14ac:dyDescent="0.2">
      <c r="A17508" s="34" t="s">
        <v>118402</v>
      </c>
      <c r="B17508" s="34">
        <v>107</v>
      </c>
      <c r="C17508" s="34">
        <v>141</v>
      </c>
      <c r="D17508" s="34">
        <v>144</v>
      </c>
      <c r="E17508" s="34">
        <v>130</v>
      </c>
      <c r="F17508" s="34">
        <v>72</v>
      </c>
      <c r="G17508" s="34">
        <v>121</v>
      </c>
      <c r="H17508" s="34">
        <v>159</v>
      </c>
      <c r="I17508" s="34">
        <v>159</v>
      </c>
      <c r="J17508" s="34">
        <v>147</v>
      </c>
      <c r="K17508" s="34">
        <v>94</v>
      </c>
      <c r="L17508" s="34">
        <v>100</v>
      </c>
      <c r="M17508" s="34">
        <v>125</v>
      </c>
    </row>
    <row r="17509" spans="1:13" x14ac:dyDescent="0.2">
      <c r="A17509" s="34" t="s">
        <v>118403</v>
      </c>
      <c r="B17509" s="34">
        <v>155</v>
      </c>
      <c r="C17509" s="34">
        <v>174</v>
      </c>
      <c r="D17509" s="34">
        <v>206</v>
      </c>
      <c r="E17509" s="34">
        <v>244</v>
      </c>
      <c r="F17509" s="34">
        <v>155</v>
      </c>
      <c r="G17509" s="34">
        <v>177</v>
      </c>
      <c r="H17509" s="34">
        <v>237</v>
      </c>
      <c r="I17509" s="34">
        <v>185</v>
      </c>
      <c r="J17509" s="34">
        <v>232</v>
      </c>
      <c r="K17509" s="34">
        <v>183</v>
      </c>
      <c r="L17509" s="34">
        <v>177</v>
      </c>
      <c r="M17509" s="34">
        <v>141</v>
      </c>
    </row>
    <row r="17510" spans="1:13" x14ac:dyDescent="0.2">
      <c r="A17510" s="34" t="s">
        <v>118404</v>
      </c>
      <c r="B17510" s="34">
        <v>73</v>
      </c>
      <c r="C17510" s="34">
        <v>75</v>
      </c>
      <c r="D17510" s="34">
        <v>47</v>
      </c>
      <c r="E17510" s="34">
        <v>80</v>
      </c>
      <c r="F17510" s="34">
        <v>52</v>
      </c>
      <c r="G17510" s="34">
        <v>68</v>
      </c>
      <c r="H17510" s="34">
        <v>75</v>
      </c>
      <c r="I17510" s="34">
        <v>86</v>
      </c>
      <c r="J17510" s="34">
        <v>44</v>
      </c>
      <c r="K17510" s="34">
        <v>76</v>
      </c>
      <c r="L17510" s="34">
        <v>68</v>
      </c>
      <c r="M17510" s="34">
        <v>60</v>
      </c>
    </row>
    <row r="17511" spans="1:13" x14ac:dyDescent="0.2">
      <c r="A17511" s="34" t="s">
        <v>118405</v>
      </c>
      <c r="B17511" s="34">
        <v>87</v>
      </c>
      <c r="C17511" s="34">
        <v>100</v>
      </c>
      <c r="D17511" s="34">
        <v>82</v>
      </c>
      <c r="E17511" s="34">
        <v>126</v>
      </c>
      <c r="F17511" s="34">
        <v>110</v>
      </c>
      <c r="G17511" s="34">
        <v>92</v>
      </c>
      <c r="H17511" s="34">
        <v>105</v>
      </c>
      <c r="I17511" s="34">
        <v>137</v>
      </c>
      <c r="J17511" s="34">
        <v>118</v>
      </c>
      <c r="K17511" s="34">
        <v>97</v>
      </c>
      <c r="L17511" s="34">
        <v>116</v>
      </c>
      <c r="M17511" s="34">
        <v>91</v>
      </c>
    </row>
    <row r="17512" spans="1:13" x14ac:dyDescent="0.2">
      <c r="A17512" s="34" t="s">
        <v>118406</v>
      </c>
      <c r="B17512" s="34">
        <v>87</v>
      </c>
      <c r="C17512" s="34">
        <v>106</v>
      </c>
      <c r="D17512" s="34">
        <v>132</v>
      </c>
      <c r="E17512" s="34">
        <v>90</v>
      </c>
      <c r="F17512" s="34">
        <v>126</v>
      </c>
      <c r="G17512" s="34">
        <v>55</v>
      </c>
      <c r="H17512" s="34">
        <v>130</v>
      </c>
      <c r="I17512" s="34">
        <v>65</v>
      </c>
      <c r="J17512" s="34">
        <v>108</v>
      </c>
      <c r="K17512" s="34">
        <v>63</v>
      </c>
      <c r="L17512" s="34">
        <v>102</v>
      </c>
      <c r="M17512" s="34">
        <v>70</v>
      </c>
    </row>
    <row r="17513" spans="1:13" x14ac:dyDescent="0.2">
      <c r="A17513" s="34" t="s">
        <v>118407</v>
      </c>
      <c r="B17513" s="34">
        <v>295</v>
      </c>
      <c r="C17513" s="34">
        <v>203</v>
      </c>
      <c r="D17513" s="34">
        <v>230</v>
      </c>
      <c r="E17513" s="34">
        <v>244</v>
      </c>
      <c r="F17513" s="34">
        <v>234</v>
      </c>
      <c r="G17513" s="34">
        <v>208</v>
      </c>
      <c r="H17513" s="34">
        <v>196</v>
      </c>
      <c r="I17513" s="34">
        <v>197</v>
      </c>
      <c r="J17513" s="34">
        <v>210</v>
      </c>
      <c r="K17513" s="34">
        <v>173</v>
      </c>
      <c r="L17513" s="34">
        <v>243</v>
      </c>
      <c r="M17513" s="34">
        <v>157</v>
      </c>
    </row>
    <row r="17514" spans="1:13" x14ac:dyDescent="0.2">
      <c r="A17514" s="34" t="s">
        <v>118408</v>
      </c>
      <c r="B17514" s="34">
        <v>136</v>
      </c>
      <c r="C17514" s="34">
        <v>111</v>
      </c>
      <c r="D17514" s="34">
        <v>151</v>
      </c>
      <c r="E17514" s="34">
        <v>145</v>
      </c>
      <c r="F17514" s="34">
        <v>105</v>
      </c>
      <c r="G17514" s="34">
        <v>124</v>
      </c>
      <c r="H17514" s="34">
        <v>123</v>
      </c>
      <c r="I17514" s="34">
        <v>104</v>
      </c>
      <c r="J17514" s="34">
        <v>145</v>
      </c>
      <c r="K17514" s="34">
        <v>108</v>
      </c>
      <c r="L17514" s="34">
        <v>147</v>
      </c>
      <c r="M17514" s="34">
        <v>108</v>
      </c>
    </row>
    <row r="17515" spans="1:13" x14ac:dyDescent="0.2">
      <c r="A17515" s="34" t="s">
        <v>118409</v>
      </c>
      <c r="B17515" s="34">
        <v>75</v>
      </c>
      <c r="C17515" s="34">
        <v>119</v>
      </c>
      <c r="D17515" s="34">
        <v>139</v>
      </c>
      <c r="E17515" s="34">
        <v>131</v>
      </c>
      <c r="F17515" s="34">
        <v>97</v>
      </c>
      <c r="G17515" s="34">
        <v>115</v>
      </c>
      <c r="H17515" s="34">
        <v>126</v>
      </c>
      <c r="I17515" s="34">
        <v>115</v>
      </c>
      <c r="J17515" s="34">
        <v>135</v>
      </c>
      <c r="K17515" s="34">
        <v>105</v>
      </c>
      <c r="L17515" s="34">
        <v>124</v>
      </c>
      <c r="M17515" s="34">
        <v>78</v>
      </c>
    </row>
    <row r="17516" spans="1:13" x14ac:dyDescent="0.2">
      <c r="A17516" s="34" t="s">
        <v>118410</v>
      </c>
      <c r="B17516" s="34">
        <v>241</v>
      </c>
      <c r="C17516" s="34">
        <v>265</v>
      </c>
      <c r="D17516" s="34">
        <v>290</v>
      </c>
      <c r="E17516" s="34">
        <v>251</v>
      </c>
      <c r="F17516" s="34">
        <v>212</v>
      </c>
      <c r="G17516" s="34">
        <v>239</v>
      </c>
      <c r="H17516" s="34">
        <v>223</v>
      </c>
      <c r="I17516" s="34">
        <v>230</v>
      </c>
      <c r="J17516" s="34">
        <v>216</v>
      </c>
      <c r="K17516" s="34">
        <v>190</v>
      </c>
      <c r="L17516" s="34">
        <v>209</v>
      </c>
      <c r="M17516" s="34">
        <v>189</v>
      </c>
    </row>
    <row r="17517" spans="1:13" x14ac:dyDescent="0.2">
      <c r="A17517" s="34" t="s">
        <v>118411</v>
      </c>
      <c r="B17517" s="34">
        <v>251</v>
      </c>
      <c r="C17517" s="34">
        <v>220</v>
      </c>
      <c r="D17517" s="34">
        <v>263</v>
      </c>
      <c r="E17517" s="34">
        <v>265</v>
      </c>
      <c r="F17517" s="34">
        <v>246</v>
      </c>
      <c r="G17517" s="34">
        <v>228</v>
      </c>
      <c r="H17517" s="34">
        <v>285</v>
      </c>
      <c r="I17517" s="34">
        <v>244</v>
      </c>
      <c r="J17517" s="34">
        <v>229</v>
      </c>
      <c r="K17517" s="34">
        <v>235</v>
      </c>
      <c r="L17517" s="34">
        <v>249</v>
      </c>
      <c r="M17517" s="34">
        <v>190</v>
      </c>
    </row>
    <row r="17518" spans="1:13" x14ac:dyDescent="0.2">
      <c r="A17518" s="34" t="s">
        <v>118412</v>
      </c>
      <c r="B17518" s="34">
        <v>88</v>
      </c>
      <c r="C17518" s="34">
        <v>62</v>
      </c>
      <c r="D17518" s="34">
        <v>84</v>
      </c>
      <c r="E17518" s="34">
        <v>90</v>
      </c>
      <c r="F17518" s="34">
        <v>77</v>
      </c>
      <c r="G17518" s="34">
        <v>85</v>
      </c>
      <c r="H17518" s="34">
        <v>102</v>
      </c>
      <c r="I17518" s="34">
        <v>90</v>
      </c>
      <c r="J17518" s="34">
        <v>98</v>
      </c>
      <c r="K17518" s="34">
        <v>84</v>
      </c>
      <c r="L17518" s="34">
        <v>70</v>
      </c>
      <c r="M17518" s="34">
        <v>54</v>
      </c>
    </row>
    <row r="17519" spans="1:13" x14ac:dyDescent="0.2">
      <c r="A17519" s="34" t="s">
        <v>118413</v>
      </c>
      <c r="B17519" s="34">
        <v>201</v>
      </c>
      <c r="C17519" s="34">
        <v>162</v>
      </c>
      <c r="D17519" s="34">
        <v>172</v>
      </c>
      <c r="E17519" s="34">
        <v>189</v>
      </c>
      <c r="F17519" s="34">
        <v>155</v>
      </c>
      <c r="G17519" s="34">
        <v>147</v>
      </c>
      <c r="H17519" s="34">
        <v>196</v>
      </c>
      <c r="I17519" s="34">
        <v>178</v>
      </c>
      <c r="J17519" s="34">
        <v>206</v>
      </c>
      <c r="K17519" s="34">
        <v>132</v>
      </c>
      <c r="L17519" s="34">
        <v>160</v>
      </c>
      <c r="M17519" s="34">
        <v>148</v>
      </c>
    </row>
    <row r="17520" spans="1:13" x14ac:dyDescent="0.2">
      <c r="A17520" s="34" t="s">
        <v>118414</v>
      </c>
      <c r="B17520" s="34">
        <v>229</v>
      </c>
      <c r="C17520" s="34">
        <v>138</v>
      </c>
      <c r="D17520" s="34">
        <v>216</v>
      </c>
      <c r="E17520" s="34">
        <v>172</v>
      </c>
      <c r="F17520" s="34">
        <v>188</v>
      </c>
      <c r="G17520" s="34">
        <v>157</v>
      </c>
      <c r="H17520" s="34">
        <v>237</v>
      </c>
      <c r="I17520" s="34">
        <v>190</v>
      </c>
      <c r="J17520" s="34">
        <v>218</v>
      </c>
      <c r="K17520" s="34">
        <v>120</v>
      </c>
      <c r="L17520" s="34">
        <v>205</v>
      </c>
      <c r="M17520" s="34">
        <v>137</v>
      </c>
    </row>
    <row r="17521" spans="1:13" x14ac:dyDescent="0.2">
      <c r="A17521" s="34" t="s">
        <v>118415</v>
      </c>
      <c r="B17521" s="34">
        <v>180</v>
      </c>
      <c r="C17521" s="34">
        <v>237</v>
      </c>
      <c r="D17521" s="34">
        <v>258</v>
      </c>
      <c r="E17521" s="34">
        <v>278</v>
      </c>
      <c r="F17521" s="34">
        <v>257</v>
      </c>
      <c r="G17521" s="34">
        <v>219</v>
      </c>
      <c r="H17521" s="34">
        <v>244</v>
      </c>
      <c r="I17521" s="34">
        <v>260</v>
      </c>
      <c r="J17521" s="34">
        <v>229</v>
      </c>
      <c r="K17521" s="34">
        <v>196</v>
      </c>
      <c r="L17521" s="34">
        <v>216</v>
      </c>
      <c r="M17521" s="34">
        <v>221</v>
      </c>
    </row>
    <row r="17522" spans="1:13" x14ac:dyDescent="0.2">
      <c r="A17522" s="34" t="s">
        <v>118416</v>
      </c>
      <c r="B17522" s="34">
        <v>279</v>
      </c>
      <c r="C17522" s="34">
        <v>232</v>
      </c>
      <c r="D17522" s="34">
        <v>223</v>
      </c>
      <c r="E17522" s="34">
        <v>294</v>
      </c>
      <c r="F17522" s="34">
        <v>209</v>
      </c>
      <c r="G17522" s="34">
        <v>217</v>
      </c>
      <c r="H17522" s="34">
        <v>301</v>
      </c>
      <c r="I17522" s="34">
        <v>301</v>
      </c>
      <c r="J17522" s="34">
        <v>249</v>
      </c>
      <c r="K17522" s="34">
        <v>206</v>
      </c>
      <c r="L17522" s="34">
        <v>246</v>
      </c>
      <c r="M17522" s="34">
        <v>258</v>
      </c>
    </row>
    <row r="17523" spans="1:13" x14ac:dyDescent="0.2">
      <c r="A17523" s="34" t="s">
        <v>118417</v>
      </c>
      <c r="B17523" s="34">
        <v>422</v>
      </c>
      <c r="C17523" s="34">
        <v>440</v>
      </c>
      <c r="D17523" s="34">
        <v>506</v>
      </c>
      <c r="E17523" s="34">
        <v>506</v>
      </c>
      <c r="F17523" s="34">
        <v>421</v>
      </c>
      <c r="G17523" s="34">
        <v>405</v>
      </c>
      <c r="H17523" s="34">
        <v>526</v>
      </c>
      <c r="I17523" s="34">
        <v>426</v>
      </c>
      <c r="J17523" s="34">
        <v>452</v>
      </c>
      <c r="K17523" s="34">
        <v>363</v>
      </c>
      <c r="L17523" s="34">
        <v>482</v>
      </c>
      <c r="M17523" s="34">
        <v>344</v>
      </c>
    </row>
    <row r="17524" spans="1:13" x14ac:dyDescent="0.2">
      <c r="A17524" s="34" t="s">
        <v>118418</v>
      </c>
      <c r="B17524" s="34">
        <v>596</v>
      </c>
      <c r="C17524" s="34">
        <v>686</v>
      </c>
      <c r="D17524" s="34">
        <v>688</v>
      </c>
      <c r="E17524" s="34">
        <v>770</v>
      </c>
      <c r="F17524" s="34">
        <v>643</v>
      </c>
      <c r="G17524" s="34">
        <v>628</v>
      </c>
      <c r="H17524" s="34">
        <v>774</v>
      </c>
      <c r="I17524" s="34">
        <v>646</v>
      </c>
      <c r="J17524" s="34">
        <v>689</v>
      </c>
      <c r="K17524" s="34">
        <v>576</v>
      </c>
      <c r="L17524" s="34">
        <v>735</v>
      </c>
      <c r="M17524" s="34">
        <v>553</v>
      </c>
    </row>
    <row r="17525" spans="1:13" x14ac:dyDescent="0.2">
      <c r="A17525" s="34" t="s">
        <v>118419</v>
      </c>
      <c r="B17525" s="34">
        <v>372</v>
      </c>
      <c r="C17525" s="34">
        <v>343</v>
      </c>
      <c r="D17525" s="34">
        <v>378</v>
      </c>
      <c r="E17525" s="34">
        <v>366</v>
      </c>
      <c r="F17525" s="34">
        <v>262</v>
      </c>
      <c r="G17525" s="34">
        <v>328</v>
      </c>
      <c r="H17525" s="34">
        <v>388</v>
      </c>
      <c r="I17525" s="34">
        <v>394</v>
      </c>
      <c r="J17525" s="34">
        <v>330</v>
      </c>
      <c r="K17525" s="34">
        <v>301</v>
      </c>
      <c r="L17525" s="34">
        <v>315</v>
      </c>
      <c r="M17525" s="34">
        <v>244</v>
      </c>
    </row>
    <row r="17526" spans="1:13" x14ac:dyDescent="0.2">
      <c r="A17526" s="34" t="s">
        <v>118420</v>
      </c>
      <c r="B17526" s="34">
        <v>234</v>
      </c>
      <c r="C17526" s="34">
        <v>249</v>
      </c>
      <c r="D17526" s="34">
        <v>309</v>
      </c>
      <c r="E17526" s="34">
        <v>309</v>
      </c>
      <c r="F17526" s="34">
        <v>200</v>
      </c>
      <c r="G17526" s="34">
        <v>272</v>
      </c>
      <c r="H17526" s="34">
        <v>298</v>
      </c>
      <c r="I17526" s="34">
        <v>279</v>
      </c>
      <c r="J17526" s="34">
        <v>251</v>
      </c>
      <c r="K17526" s="34">
        <v>187</v>
      </c>
      <c r="L17526" s="34">
        <v>238</v>
      </c>
      <c r="M17526" s="34">
        <v>191</v>
      </c>
    </row>
    <row r="17527" spans="1:13" x14ac:dyDescent="0.2">
      <c r="A17527" s="34" t="s">
        <v>118421</v>
      </c>
      <c r="B17527" s="34">
        <v>223</v>
      </c>
      <c r="C17527" s="34">
        <v>356</v>
      </c>
      <c r="D17527" s="34">
        <v>272</v>
      </c>
      <c r="E17527" s="34">
        <v>359</v>
      </c>
      <c r="F17527" s="34">
        <v>274</v>
      </c>
      <c r="G17527" s="34">
        <v>313</v>
      </c>
      <c r="H17527" s="34">
        <v>316</v>
      </c>
      <c r="I17527" s="34">
        <v>338</v>
      </c>
      <c r="J17527" s="34">
        <v>299</v>
      </c>
      <c r="K17527" s="34">
        <v>277</v>
      </c>
      <c r="L17527" s="34">
        <v>261</v>
      </c>
      <c r="M17527" s="34">
        <v>251</v>
      </c>
    </row>
    <row r="17528" spans="1:13" x14ac:dyDescent="0.2">
      <c r="A17528" s="34" t="s">
        <v>118422</v>
      </c>
      <c r="B17528" s="34">
        <v>127</v>
      </c>
      <c r="C17528" s="34">
        <v>242</v>
      </c>
      <c r="D17528" s="34">
        <v>193</v>
      </c>
      <c r="E17528" s="34">
        <v>203</v>
      </c>
      <c r="F17528" s="34">
        <v>137</v>
      </c>
      <c r="G17528" s="34">
        <v>200</v>
      </c>
      <c r="H17528" s="34">
        <v>168</v>
      </c>
      <c r="I17528" s="34">
        <v>147</v>
      </c>
      <c r="J17528" s="34">
        <v>164</v>
      </c>
      <c r="K17528" s="34">
        <v>176</v>
      </c>
      <c r="L17528" s="34">
        <v>142</v>
      </c>
      <c r="M17528" s="34">
        <v>144</v>
      </c>
    </row>
    <row r="17529" spans="1:13" x14ac:dyDescent="0.2">
      <c r="A17529" s="34" t="s">
        <v>118423</v>
      </c>
      <c r="B17529" s="34">
        <v>197</v>
      </c>
      <c r="C17529" s="34">
        <v>194</v>
      </c>
      <c r="D17529" s="34">
        <v>208</v>
      </c>
      <c r="E17529" s="34">
        <v>204</v>
      </c>
      <c r="F17529" s="34">
        <v>171</v>
      </c>
      <c r="G17529" s="34">
        <v>160</v>
      </c>
      <c r="H17529" s="34">
        <v>175</v>
      </c>
      <c r="I17529" s="34">
        <v>186</v>
      </c>
      <c r="J17529" s="34">
        <v>156</v>
      </c>
      <c r="K17529" s="34">
        <v>132</v>
      </c>
      <c r="L17529" s="34">
        <v>166</v>
      </c>
      <c r="M17529" s="34">
        <v>149</v>
      </c>
    </row>
    <row r="17530" spans="1:13" x14ac:dyDescent="0.2">
      <c r="A17530" s="34" t="s">
        <v>118424</v>
      </c>
      <c r="B17530" s="34">
        <v>99</v>
      </c>
      <c r="C17530" s="34">
        <v>122</v>
      </c>
      <c r="D17530" s="34">
        <v>127</v>
      </c>
      <c r="E17530" s="34">
        <v>155</v>
      </c>
      <c r="F17530" s="34">
        <v>126</v>
      </c>
      <c r="G17530" s="34">
        <v>158</v>
      </c>
      <c r="H17530" s="34">
        <v>157</v>
      </c>
      <c r="I17530" s="34">
        <v>147</v>
      </c>
      <c r="J17530" s="34">
        <v>154</v>
      </c>
      <c r="K17530" s="34">
        <v>138</v>
      </c>
      <c r="L17530" s="34">
        <v>119</v>
      </c>
      <c r="M17530" s="34">
        <v>125</v>
      </c>
    </row>
    <row r="17531" spans="1:13" x14ac:dyDescent="0.2">
      <c r="A17531" s="34" t="s">
        <v>118425</v>
      </c>
      <c r="B17531" s="34">
        <v>172</v>
      </c>
      <c r="C17531" s="34">
        <v>122</v>
      </c>
      <c r="D17531" s="34">
        <v>162</v>
      </c>
      <c r="E17531" s="34">
        <v>176</v>
      </c>
      <c r="F17531" s="34">
        <v>146</v>
      </c>
      <c r="G17531" s="34">
        <v>135</v>
      </c>
      <c r="H17531" s="34">
        <v>220</v>
      </c>
      <c r="I17531" s="34">
        <v>175</v>
      </c>
      <c r="J17531" s="34">
        <v>166</v>
      </c>
      <c r="K17531" s="34">
        <v>155</v>
      </c>
      <c r="L17531" s="34">
        <v>206</v>
      </c>
      <c r="M17531" s="34">
        <v>143</v>
      </c>
    </row>
    <row r="17532" spans="1:13" x14ac:dyDescent="0.2">
      <c r="A17532" s="34" t="s">
        <v>118426</v>
      </c>
      <c r="B17532" s="34">
        <v>361</v>
      </c>
      <c r="C17532" s="34">
        <v>274</v>
      </c>
      <c r="D17532" s="34">
        <v>359</v>
      </c>
      <c r="E17532" s="34">
        <v>307</v>
      </c>
      <c r="F17532" s="34">
        <v>288</v>
      </c>
      <c r="G17532" s="34">
        <v>285</v>
      </c>
      <c r="H17532" s="34">
        <v>351</v>
      </c>
      <c r="I17532" s="34">
        <v>301</v>
      </c>
      <c r="J17532" s="34">
        <v>331</v>
      </c>
      <c r="K17532" s="34">
        <v>263</v>
      </c>
      <c r="L17532" s="34">
        <v>335</v>
      </c>
      <c r="M17532" s="34">
        <v>238</v>
      </c>
    </row>
    <row r="17533" spans="1:13" x14ac:dyDescent="0.2">
      <c r="A17533" s="34" t="s">
        <v>118427</v>
      </c>
      <c r="B17533" s="34">
        <v>184</v>
      </c>
      <c r="C17533" s="34">
        <v>178</v>
      </c>
      <c r="D17533" s="34">
        <v>158</v>
      </c>
      <c r="E17533" s="34">
        <v>161</v>
      </c>
      <c r="F17533" s="34">
        <v>153</v>
      </c>
      <c r="G17533" s="34">
        <v>161</v>
      </c>
      <c r="H17533" s="34">
        <v>179</v>
      </c>
      <c r="I17533" s="34">
        <v>175</v>
      </c>
      <c r="J17533" s="34">
        <v>155</v>
      </c>
      <c r="K17533" s="34">
        <v>152</v>
      </c>
      <c r="L17533" s="34">
        <v>175</v>
      </c>
      <c r="M17533" s="34">
        <v>130</v>
      </c>
    </row>
    <row r="17534" spans="1:13" x14ac:dyDescent="0.2">
      <c r="A17534" s="34" t="s">
        <v>118428</v>
      </c>
      <c r="B17534" s="34">
        <v>136</v>
      </c>
      <c r="C17534" s="34">
        <v>123</v>
      </c>
      <c r="D17534" s="34">
        <v>143</v>
      </c>
      <c r="E17534" s="34">
        <v>168</v>
      </c>
      <c r="F17534" s="34">
        <v>154</v>
      </c>
      <c r="G17534" s="34">
        <v>147</v>
      </c>
      <c r="H17534" s="34">
        <v>170</v>
      </c>
      <c r="I17534" s="34">
        <v>140</v>
      </c>
      <c r="J17534" s="34">
        <v>124</v>
      </c>
      <c r="K17534" s="34">
        <v>112</v>
      </c>
      <c r="L17534" s="34">
        <v>153</v>
      </c>
      <c r="M17534" s="34">
        <v>91</v>
      </c>
    </row>
    <row r="17535" spans="1:13" x14ac:dyDescent="0.2">
      <c r="A17535" s="34" t="s">
        <v>118429</v>
      </c>
      <c r="B17535" s="34">
        <v>460</v>
      </c>
      <c r="C17535" s="34">
        <v>435</v>
      </c>
      <c r="D17535" s="34">
        <v>559</v>
      </c>
      <c r="E17535" s="34">
        <v>423</v>
      </c>
      <c r="F17535" s="34">
        <v>476</v>
      </c>
      <c r="G17535" s="34">
        <v>399</v>
      </c>
      <c r="H17535" s="34">
        <v>514</v>
      </c>
      <c r="I17535" s="34">
        <v>405</v>
      </c>
      <c r="J17535" s="34">
        <v>505</v>
      </c>
      <c r="K17535" s="34">
        <v>367</v>
      </c>
      <c r="L17535" s="34">
        <v>422</v>
      </c>
      <c r="M17535" s="34">
        <v>295</v>
      </c>
    </row>
    <row r="17536" spans="1:13" x14ac:dyDescent="0.2">
      <c r="A17536" s="34" t="s">
        <v>118430</v>
      </c>
      <c r="B17536" s="34">
        <v>115</v>
      </c>
      <c r="C17536" s="34">
        <v>102</v>
      </c>
      <c r="D17536" s="34">
        <v>130</v>
      </c>
      <c r="E17536" s="34">
        <v>124</v>
      </c>
      <c r="F17536" s="34">
        <v>154</v>
      </c>
      <c r="G17536" s="34">
        <v>83</v>
      </c>
      <c r="H17536" s="34">
        <v>119</v>
      </c>
      <c r="I17536" s="34">
        <v>104</v>
      </c>
      <c r="J17536" s="34">
        <v>124</v>
      </c>
      <c r="K17536" s="34">
        <v>110</v>
      </c>
      <c r="L17536" s="34">
        <v>93</v>
      </c>
      <c r="M17536" s="34">
        <v>97</v>
      </c>
    </row>
    <row r="17537" spans="1:13" x14ac:dyDescent="0.2">
      <c r="A17537" s="34" t="s">
        <v>118431</v>
      </c>
      <c r="B17537" s="34">
        <v>343</v>
      </c>
      <c r="C17537" s="34">
        <v>302</v>
      </c>
      <c r="D17537" s="34">
        <v>335</v>
      </c>
      <c r="E17537" s="34">
        <v>314</v>
      </c>
      <c r="F17537" s="34">
        <v>254</v>
      </c>
      <c r="G17537" s="34">
        <v>258</v>
      </c>
      <c r="H17537" s="34">
        <v>252</v>
      </c>
      <c r="I17537" s="34">
        <v>262</v>
      </c>
      <c r="J17537" s="34">
        <v>293</v>
      </c>
      <c r="K17537" s="34">
        <v>247</v>
      </c>
      <c r="L17537" s="34">
        <v>328</v>
      </c>
      <c r="M17537" s="34">
        <v>204</v>
      </c>
    </row>
    <row r="17538" spans="1:13" x14ac:dyDescent="0.2">
      <c r="A17538" s="34" t="s">
        <v>118432</v>
      </c>
      <c r="B17538" s="34">
        <v>65</v>
      </c>
      <c r="C17538" s="34">
        <v>101</v>
      </c>
      <c r="D17538" s="34">
        <v>105</v>
      </c>
      <c r="E17538" s="34">
        <v>88</v>
      </c>
      <c r="F17538" s="34">
        <v>93</v>
      </c>
      <c r="G17538" s="34">
        <v>93</v>
      </c>
      <c r="H17538" s="34">
        <v>87</v>
      </c>
      <c r="I17538" s="34">
        <v>99</v>
      </c>
      <c r="J17538" s="34">
        <v>63</v>
      </c>
      <c r="K17538" s="34">
        <v>75</v>
      </c>
      <c r="L17538" s="34">
        <v>75</v>
      </c>
      <c r="M17538" s="34">
        <v>63</v>
      </c>
    </row>
    <row r="17539" spans="1:13" x14ac:dyDescent="0.2">
      <c r="A17539" s="34" t="s">
        <v>118433</v>
      </c>
      <c r="B17539" s="34">
        <v>464</v>
      </c>
      <c r="C17539" s="34">
        <v>496</v>
      </c>
      <c r="D17539" s="34">
        <v>463</v>
      </c>
      <c r="E17539" s="34">
        <v>551</v>
      </c>
      <c r="F17539" s="34">
        <v>469</v>
      </c>
      <c r="G17539" s="34">
        <v>440</v>
      </c>
      <c r="H17539" s="34">
        <v>494</v>
      </c>
      <c r="I17539" s="34">
        <v>443</v>
      </c>
      <c r="J17539" s="34">
        <v>531</v>
      </c>
      <c r="K17539" s="34">
        <v>386</v>
      </c>
      <c r="L17539" s="34">
        <v>486</v>
      </c>
      <c r="M17539" s="34">
        <v>368</v>
      </c>
    </row>
    <row r="17540" spans="1:13" x14ac:dyDescent="0.2">
      <c r="A17540" s="34" t="s">
        <v>118434</v>
      </c>
      <c r="B17540" s="34">
        <v>258</v>
      </c>
      <c r="C17540" s="34">
        <v>320</v>
      </c>
      <c r="D17540" s="34">
        <v>297</v>
      </c>
      <c r="E17540" s="34">
        <v>310</v>
      </c>
      <c r="F17540" s="34">
        <v>262</v>
      </c>
      <c r="G17540" s="34">
        <v>280</v>
      </c>
      <c r="H17540" s="34">
        <v>341</v>
      </c>
      <c r="I17540" s="34">
        <v>281</v>
      </c>
      <c r="J17540" s="34">
        <v>312</v>
      </c>
      <c r="K17540" s="34">
        <v>236</v>
      </c>
      <c r="L17540" s="34">
        <v>286</v>
      </c>
      <c r="M17540" s="34">
        <v>256</v>
      </c>
    </row>
    <row r="17541" spans="1:13" x14ac:dyDescent="0.2">
      <c r="A17541" s="34" t="s">
        <v>118435</v>
      </c>
      <c r="B17541" s="34">
        <v>446</v>
      </c>
      <c r="C17541" s="34">
        <v>497</v>
      </c>
      <c r="D17541" s="34">
        <v>471</v>
      </c>
      <c r="E17541" s="34">
        <v>521</v>
      </c>
      <c r="F17541" s="34">
        <v>421</v>
      </c>
      <c r="G17541" s="34">
        <v>412</v>
      </c>
      <c r="H17541" s="34">
        <v>467</v>
      </c>
      <c r="I17541" s="34">
        <v>457</v>
      </c>
      <c r="J17541" s="34">
        <v>411</v>
      </c>
      <c r="K17541" s="34">
        <v>440</v>
      </c>
      <c r="L17541" s="34">
        <v>485</v>
      </c>
      <c r="M17541" s="34">
        <v>376</v>
      </c>
    </row>
    <row r="17542" spans="1:13" x14ac:dyDescent="0.2">
      <c r="A17542" s="34" t="s">
        <v>118436</v>
      </c>
      <c r="B17542" s="34">
        <v>263</v>
      </c>
      <c r="C17542" s="34">
        <v>249</v>
      </c>
      <c r="D17542" s="34">
        <v>259</v>
      </c>
      <c r="E17542" s="34">
        <v>261</v>
      </c>
      <c r="F17542" s="34">
        <v>272</v>
      </c>
      <c r="G17542" s="34">
        <v>264</v>
      </c>
      <c r="H17542" s="34">
        <v>273</v>
      </c>
      <c r="I17542" s="34">
        <v>237</v>
      </c>
      <c r="J17542" s="34">
        <v>305</v>
      </c>
      <c r="K17542" s="34">
        <v>206</v>
      </c>
      <c r="L17542" s="34">
        <v>268</v>
      </c>
      <c r="M17542" s="34">
        <v>211</v>
      </c>
    </row>
    <row r="17543" spans="1:13" x14ac:dyDescent="0.2">
      <c r="A17543" s="34" t="s">
        <v>118437</v>
      </c>
      <c r="B17543" s="34">
        <v>314</v>
      </c>
      <c r="C17543" s="34">
        <v>769</v>
      </c>
      <c r="D17543" s="34">
        <v>397</v>
      </c>
      <c r="E17543" s="34">
        <v>758</v>
      </c>
      <c r="F17543" s="34">
        <v>297</v>
      </c>
      <c r="G17543" s="34">
        <v>653</v>
      </c>
      <c r="H17543" s="34">
        <v>432</v>
      </c>
      <c r="I17543" s="34">
        <v>666</v>
      </c>
      <c r="J17543" s="34">
        <v>409</v>
      </c>
      <c r="K17543" s="34">
        <v>558</v>
      </c>
      <c r="L17543" s="34">
        <v>343</v>
      </c>
      <c r="M17543" s="34">
        <v>512</v>
      </c>
    </row>
    <row r="17544" spans="1:13" x14ac:dyDescent="0.2">
      <c r="A17544" s="34" t="s">
        <v>118438</v>
      </c>
      <c r="B17544" s="34">
        <v>321</v>
      </c>
      <c r="C17544" s="34">
        <v>342</v>
      </c>
      <c r="D17544" s="34">
        <v>345</v>
      </c>
      <c r="E17544" s="34">
        <v>379</v>
      </c>
      <c r="F17544" s="34">
        <v>339</v>
      </c>
      <c r="G17544" s="34">
        <v>272</v>
      </c>
      <c r="H17544" s="34">
        <v>400</v>
      </c>
      <c r="I17544" s="34">
        <v>280</v>
      </c>
      <c r="J17544" s="34">
        <v>382</v>
      </c>
      <c r="K17544" s="34">
        <v>274</v>
      </c>
      <c r="L17544" s="34">
        <v>348</v>
      </c>
      <c r="M17544" s="34">
        <v>229</v>
      </c>
    </row>
    <row r="17545" spans="1:13" x14ac:dyDescent="0.2">
      <c r="A17545" s="34" t="s">
        <v>118439</v>
      </c>
      <c r="B17545" s="34">
        <v>473</v>
      </c>
      <c r="C17545" s="34">
        <v>599</v>
      </c>
      <c r="D17545" s="34">
        <v>500</v>
      </c>
      <c r="E17545" s="34">
        <v>635</v>
      </c>
      <c r="F17545" s="34">
        <v>444</v>
      </c>
      <c r="G17545" s="34">
        <v>568</v>
      </c>
      <c r="H17545" s="34">
        <v>505</v>
      </c>
      <c r="I17545" s="34">
        <v>512</v>
      </c>
      <c r="J17545" s="34">
        <v>479</v>
      </c>
      <c r="K17545" s="34">
        <v>450</v>
      </c>
      <c r="L17545" s="34">
        <v>379</v>
      </c>
      <c r="M17545" s="34">
        <v>438</v>
      </c>
    </row>
    <row r="17546" spans="1:13" x14ac:dyDescent="0.2">
      <c r="A17546" s="34" t="s">
        <v>118440</v>
      </c>
      <c r="B17546" s="34">
        <v>422</v>
      </c>
      <c r="C17546" s="34">
        <v>383</v>
      </c>
      <c r="D17546" s="34">
        <v>396</v>
      </c>
      <c r="E17546" s="34">
        <v>372</v>
      </c>
      <c r="F17546" s="34">
        <v>344</v>
      </c>
      <c r="G17546" s="34">
        <v>350</v>
      </c>
      <c r="H17546" s="34">
        <v>395</v>
      </c>
      <c r="I17546" s="34">
        <v>377</v>
      </c>
      <c r="J17546" s="34">
        <v>453</v>
      </c>
      <c r="K17546" s="34">
        <v>372</v>
      </c>
      <c r="L17546" s="34">
        <v>409</v>
      </c>
      <c r="M17546" s="34">
        <v>300</v>
      </c>
    </row>
    <row r="17547" spans="1:13" x14ac:dyDescent="0.2">
      <c r="A17547" s="34" t="s">
        <v>118441</v>
      </c>
      <c r="B17547" s="34">
        <v>330</v>
      </c>
      <c r="C17547" s="34">
        <v>357</v>
      </c>
      <c r="D17547" s="34">
        <v>356</v>
      </c>
      <c r="E17547" s="34">
        <v>365</v>
      </c>
      <c r="F17547" s="34">
        <v>232</v>
      </c>
      <c r="G17547" s="34">
        <v>238</v>
      </c>
      <c r="H17547" s="34">
        <v>312</v>
      </c>
      <c r="I17547" s="34">
        <v>312</v>
      </c>
      <c r="J17547" s="34">
        <v>265</v>
      </c>
      <c r="K17547" s="34">
        <v>277</v>
      </c>
      <c r="L17547" s="34">
        <v>284</v>
      </c>
      <c r="M17547" s="34">
        <v>199</v>
      </c>
    </row>
    <row r="17548" spans="1:13" x14ac:dyDescent="0.2">
      <c r="A17548" s="34" t="s">
        <v>118442</v>
      </c>
      <c r="B17548" s="34">
        <v>209</v>
      </c>
      <c r="C17548" s="34">
        <v>266</v>
      </c>
      <c r="D17548" s="34">
        <v>180</v>
      </c>
      <c r="E17548" s="34">
        <v>280</v>
      </c>
      <c r="F17548" s="34">
        <v>191</v>
      </c>
      <c r="G17548" s="34">
        <v>266</v>
      </c>
      <c r="H17548" s="34">
        <v>209</v>
      </c>
      <c r="I17548" s="34">
        <v>291</v>
      </c>
      <c r="J17548" s="34">
        <v>233</v>
      </c>
      <c r="K17548" s="34">
        <v>219</v>
      </c>
      <c r="L17548" s="34">
        <v>205</v>
      </c>
      <c r="M17548" s="34">
        <v>235</v>
      </c>
    </row>
    <row r="17549" spans="1:13" x14ac:dyDescent="0.2">
      <c r="A17549" s="34" t="s">
        <v>118443</v>
      </c>
      <c r="B17549" s="34">
        <v>311</v>
      </c>
      <c r="C17549" s="34">
        <v>357</v>
      </c>
      <c r="D17549" s="34">
        <v>320</v>
      </c>
      <c r="E17549" s="34">
        <v>383</v>
      </c>
      <c r="F17549" s="34">
        <v>279</v>
      </c>
      <c r="G17549" s="34">
        <v>369</v>
      </c>
      <c r="H17549" s="34">
        <v>366</v>
      </c>
      <c r="I17549" s="34">
        <v>372</v>
      </c>
      <c r="J17549" s="34">
        <v>349</v>
      </c>
      <c r="K17549" s="34">
        <v>275</v>
      </c>
      <c r="L17549" s="34">
        <v>307</v>
      </c>
      <c r="M17549" s="34">
        <v>273</v>
      </c>
    </row>
    <row r="17550" spans="1:13" x14ac:dyDescent="0.2">
      <c r="A17550" s="34" t="s">
        <v>118444</v>
      </c>
      <c r="B17550" s="34">
        <v>258</v>
      </c>
      <c r="C17550" s="34">
        <v>303</v>
      </c>
      <c r="D17550" s="34">
        <v>328</v>
      </c>
      <c r="E17550" s="34">
        <v>399</v>
      </c>
      <c r="F17550" s="34">
        <v>293</v>
      </c>
      <c r="G17550" s="34">
        <v>310</v>
      </c>
      <c r="H17550" s="34">
        <v>333</v>
      </c>
      <c r="I17550" s="34">
        <v>301</v>
      </c>
      <c r="J17550" s="34">
        <v>320</v>
      </c>
      <c r="K17550" s="34">
        <v>278</v>
      </c>
      <c r="L17550" s="34">
        <v>309</v>
      </c>
      <c r="M17550" s="34">
        <v>219</v>
      </c>
    </row>
    <row r="17551" spans="1:13" x14ac:dyDescent="0.2">
      <c r="A17551" s="34" t="s">
        <v>118445</v>
      </c>
      <c r="B17551" s="34">
        <v>291</v>
      </c>
      <c r="C17551" s="34">
        <v>385</v>
      </c>
      <c r="D17551" s="34">
        <v>321</v>
      </c>
      <c r="E17551" s="34">
        <v>467</v>
      </c>
      <c r="F17551" s="34">
        <v>330</v>
      </c>
      <c r="G17551" s="34">
        <v>347</v>
      </c>
      <c r="H17551" s="34">
        <v>359</v>
      </c>
      <c r="I17551" s="34">
        <v>393</v>
      </c>
      <c r="J17551" s="34">
        <v>332</v>
      </c>
      <c r="K17551" s="34">
        <v>311</v>
      </c>
      <c r="L17551" s="34">
        <v>375</v>
      </c>
      <c r="M17551" s="34">
        <v>272</v>
      </c>
    </row>
    <row r="17552" spans="1:13" x14ac:dyDescent="0.2">
      <c r="A17552" s="34" t="s">
        <v>118446</v>
      </c>
      <c r="B17552" s="34">
        <v>197</v>
      </c>
      <c r="C17552" s="34">
        <v>205</v>
      </c>
      <c r="D17552" s="34">
        <v>284</v>
      </c>
      <c r="E17552" s="34">
        <v>223</v>
      </c>
      <c r="F17552" s="34">
        <v>168</v>
      </c>
      <c r="G17552" s="34">
        <v>184</v>
      </c>
      <c r="H17552" s="34">
        <v>185</v>
      </c>
      <c r="I17552" s="34">
        <v>237</v>
      </c>
      <c r="J17552" s="34">
        <v>232</v>
      </c>
      <c r="K17552" s="34">
        <v>200</v>
      </c>
      <c r="L17552" s="34">
        <v>254</v>
      </c>
      <c r="M17552" s="34">
        <v>159</v>
      </c>
    </row>
    <row r="17553" spans="1:13" x14ac:dyDescent="0.2">
      <c r="A17553" s="34" t="s">
        <v>118447</v>
      </c>
      <c r="B17553" s="34">
        <v>155</v>
      </c>
      <c r="C17553" s="34">
        <v>194</v>
      </c>
      <c r="D17553" s="34">
        <v>165</v>
      </c>
      <c r="E17553" s="34">
        <v>186</v>
      </c>
      <c r="F17553" s="34">
        <v>125</v>
      </c>
      <c r="G17553" s="34">
        <v>174</v>
      </c>
      <c r="H17553" s="34">
        <v>156</v>
      </c>
      <c r="I17553" s="34">
        <v>144</v>
      </c>
      <c r="J17553" s="34">
        <v>189</v>
      </c>
      <c r="K17553" s="34">
        <v>129</v>
      </c>
      <c r="L17553" s="34">
        <v>152</v>
      </c>
      <c r="M17553" s="34">
        <v>149</v>
      </c>
    </row>
    <row r="17554" spans="1:13" x14ac:dyDescent="0.2">
      <c r="A17554" s="34" t="s">
        <v>118448</v>
      </c>
      <c r="B17554" s="34">
        <v>154</v>
      </c>
      <c r="C17554" s="34">
        <v>161</v>
      </c>
      <c r="D17554" s="34">
        <v>152</v>
      </c>
      <c r="E17554" s="34">
        <v>170</v>
      </c>
      <c r="F17554" s="34">
        <v>138</v>
      </c>
      <c r="G17554" s="34">
        <v>147</v>
      </c>
      <c r="H17554" s="34">
        <v>184</v>
      </c>
      <c r="I17554" s="34">
        <v>174</v>
      </c>
      <c r="J17554" s="34">
        <v>130</v>
      </c>
      <c r="K17554" s="34">
        <v>113</v>
      </c>
      <c r="L17554" s="34">
        <v>155</v>
      </c>
      <c r="M17554" s="34">
        <v>141</v>
      </c>
    </row>
    <row r="17555" spans="1:13" x14ac:dyDescent="0.2">
      <c r="A17555" s="34" t="s">
        <v>118449</v>
      </c>
      <c r="B17555" s="34">
        <v>290</v>
      </c>
      <c r="C17555" s="34">
        <v>253</v>
      </c>
      <c r="D17555" s="34">
        <v>281</v>
      </c>
      <c r="E17555" s="34">
        <v>243</v>
      </c>
      <c r="F17555" s="34">
        <v>291</v>
      </c>
      <c r="G17555" s="34">
        <v>218</v>
      </c>
      <c r="H17555" s="34">
        <v>349</v>
      </c>
      <c r="I17555" s="34">
        <v>253</v>
      </c>
      <c r="J17555" s="34">
        <v>287</v>
      </c>
      <c r="K17555" s="34">
        <v>226</v>
      </c>
      <c r="L17555" s="34">
        <v>332</v>
      </c>
      <c r="M17555" s="34">
        <v>175</v>
      </c>
    </row>
    <row r="17556" spans="1:13" x14ac:dyDescent="0.2">
      <c r="A17556" s="34" t="s">
        <v>118450</v>
      </c>
      <c r="B17556" s="34">
        <v>190</v>
      </c>
      <c r="C17556" s="34">
        <v>219</v>
      </c>
      <c r="D17556" s="34">
        <v>193</v>
      </c>
      <c r="E17556" s="34">
        <v>203</v>
      </c>
      <c r="F17556" s="34">
        <v>141</v>
      </c>
      <c r="G17556" s="34">
        <v>210</v>
      </c>
      <c r="H17556" s="34">
        <v>203</v>
      </c>
      <c r="I17556" s="34">
        <v>171</v>
      </c>
      <c r="J17556" s="34">
        <v>191</v>
      </c>
      <c r="K17556" s="34">
        <v>130</v>
      </c>
      <c r="L17556" s="34">
        <v>200</v>
      </c>
      <c r="M17556" s="34">
        <v>155</v>
      </c>
    </row>
    <row r="17557" spans="1:13" x14ac:dyDescent="0.2">
      <c r="A17557" s="34" t="s">
        <v>118451</v>
      </c>
      <c r="B17557" s="34">
        <v>389</v>
      </c>
      <c r="C17557" s="34">
        <v>356</v>
      </c>
      <c r="D17557" s="34">
        <v>380</v>
      </c>
      <c r="E17557" s="34">
        <v>362</v>
      </c>
      <c r="F17557" s="34">
        <v>347</v>
      </c>
      <c r="G17557" s="34">
        <v>356</v>
      </c>
      <c r="H17557" s="34">
        <v>425</v>
      </c>
      <c r="I17557" s="34">
        <v>372</v>
      </c>
      <c r="J17557" s="34">
        <v>416</v>
      </c>
      <c r="K17557" s="34">
        <v>271</v>
      </c>
      <c r="L17557" s="34">
        <v>378</v>
      </c>
      <c r="M17557" s="34">
        <v>259</v>
      </c>
    </row>
    <row r="17558" spans="1:13" x14ac:dyDescent="0.2">
      <c r="A17558" s="34" t="s">
        <v>118452</v>
      </c>
      <c r="B17558" s="34">
        <v>338</v>
      </c>
      <c r="C17558" s="34">
        <v>338</v>
      </c>
      <c r="D17558" s="34">
        <v>310</v>
      </c>
      <c r="E17558" s="34">
        <v>333</v>
      </c>
      <c r="F17558" s="34">
        <v>314</v>
      </c>
      <c r="G17558" s="34">
        <v>287</v>
      </c>
      <c r="H17558" s="34">
        <v>383</v>
      </c>
      <c r="I17558" s="34">
        <v>325</v>
      </c>
      <c r="J17558" s="34">
        <v>345</v>
      </c>
      <c r="K17558" s="34">
        <v>244</v>
      </c>
      <c r="L17558" s="34">
        <v>335</v>
      </c>
      <c r="M17558" s="34">
        <v>205</v>
      </c>
    </row>
    <row r="17559" spans="1:13" x14ac:dyDescent="0.2">
      <c r="A17559" s="34" t="s">
        <v>118453</v>
      </c>
      <c r="B17559" s="34">
        <v>249</v>
      </c>
      <c r="C17559" s="34">
        <v>216</v>
      </c>
      <c r="D17559" s="34">
        <v>236</v>
      </c>
      <c r="E17559" s="34">
        <v>234</v>
      </c>
      <c r="F17559" s="34">
        <v>277</v>
      </c>
      <c r="G17559" s="34">
        <v>239</v>
      </c>
      <c r="H17559" s="34">
        <v>300</v>
      </c>
      <c r="I17559" s="34">
        <v>241</v>
      </c>
      <c r="J17559" s="34">
        <v>254</v>
      </c>
      <c r="K17559" s="34">
        <v>179</v>
      </c>
      <c r="L17559" s="34">
        <v>269</v>
      </c>
      <c r="M17559" s="34">
        <v>175</v>
      </c>
    </row>
    <row r="17560" spans="1:13" x14ac:dyDescent="0.2">
      <c r="A17560" s="34" t="s">
        <v>118454</v>
      </c>
      <c r="B17560" s="34">
        <v>315</v>
      </c>
      <c r="C17560" s="34">
        <v>272</v>
      </c>
      <c r="D17560" s="34">
        <v>372</v>
      </c>
      <c r="E17560" s="34">
        <v>338</v>
      </c>
      <c r="F17560" s="34">
        <v>290</v>
      </c>
      <c r="G17560" s="34">
        <v>276</v>
      </c>
      <c r="H17560" s="34">
        <v>388</v>
      </c>
      <c r="I17560" s="34">
        <v>297</v>
      </c>
      <c r="J17560" s="34">
        <v>337</v>
      </c>
      <c r="K17560" s="34">
        <v>250</v>
      </c>
      <c r="L17560" s="34">
        <v>316</v>
      </c>
      <c r="M17560" s="34">
        <v>250</v>
      </c>
    </row>
    <row r="17561" spans="1:13" x14ac:dyDescent="0.2">
      <c r="A17561" s="34" t="s">
        <v>118455</v>
      </c>
      <c r="B17561" s="34">
        <v>319</v>
      </c>
      <c r="C17561" s="34">
        <v>336</v>
      </c>
      <c r="D17561" s="34">
        <v>367</v>
      </c>
      <c r="E17561" s="34">
        <v>368</v>
      </c>
      <c r="F17561" s="34">
        <v>258</v>
      </c>
      <c r="G17561" s="34">
        <v>299</v>
      </c>
      <c r="H17561" s="34">
        <v>284</v>
      </c>
      <c r="I17561" s="34">
        <v>338</v>
      </c>
      <c r="J17561" s="34">
        <v>276</v>
      </c>
      <c r="K17561" s="34">
        <v>285</v>
      </c>
      <c r="L17561" s="34">
        <v>270</v>
      </c>
      <c r="M17561" s="34">
        <v>279</v>
      </c>
    </row>
    <row r="17562" spans="1:13" x14ac:dyDescent="0.2">
      <c r="A17562" s="34" t="s">
        <v>118456</v>
      </c>
      <c r="B17562" s="34">
        <v>259</v>
      </c>
      <c r="C17562" s="34">
        <v>237</v>
      </c>
      <c r="D17562" s="34">
        <v>322</v>
      </c>
      <c r="E17562" s="34">
        <v>332</v>
      </c>
      <c r="F17562" s="34">
        <v>219</v>
      </c>
      <c r="G17562" s="34">
        <v>222</v>
      </c>
      <c r="H17562" s="34">
        <v>291</v>
      </c>
      <c r="I17562" s="34">
        <v>273</v>
      </c>
      <c r="J17562" s="34">
        <v>315</v>
      </c>
      <c r="K17562" s="34">
        <v>183</v>
      </c>
      <c r="L17562" s="34">
        <v>288</v>
      </c>
      <c r="M17562" s="34">
        <v>176</v>
      </c>
    </row>
    <row r="17563" spans="1:13" x14ac:dyDescent="0.2">
      <c r="A17563" s="34" t="s">
        <v>118457</v>
      </c>
      <c r="B17563" s="34">
        <v>272</v>
      </c>
      <c r="C17563" s="34">
        <v>313</v>
      </c>
      <c r="D17563" s="34">
        <v>249</v>
      </c>
      <c r="E17563" s="34">
        <v>280</v>
      </c>
      <c r="F17563" s="34">
        <v>193</v>
      </c>
      <c r="G17563" s="34">
        <v>298</v>
      </c>
      <c r="H17563" s="34">
        <v>306</v>
      </c>
      <c r="I17563" s="34">
        <v>279</v>
      </c>
      <c r="J17563" s="34">
        <v>293</v>
      </c>
      <c r="K17563" s="34">
        <v>233</v>
      </c>
      <c r="L17563" s="34">
        <v>232</v>
      </c>
      <c r="M17563" s="34">
        <v>263</v>
      </c>
    </row>
    <row r="17564" spans="1:13" x14ac:dyDescent="0.2">
      <c r="A17564" s="34" t="s">
        <v>118458</v>
      </c>
      <c r="B17564" s="34">
        <v>282</v>
      </c>
      <c r="C17564" s="34">
        <v>272</v>
      </c>
      <c r="D17564" s="34">
        <v>287</v>
      </c>
      <c r="E17564" s="34">
        <v>265</v>
      </c>
      <c r="F17564" s="34">
        <v>265</v>
      </c>
      <c r="G17564" s="34">
        <v>275</v>
      </c>
      <c r="H17564" s="34">
        <v>307</v>
      </c>
      <c r="I17564" s="34">
        <v>240</v>
      </c>
      <c r="J17564" s="34">
        <v>326</v>
      </c>
      <c r="K17564" s="34">
        <v>205</v>
      </c>
      <c r="L17564" s="34">
        <v>262</v>
      </c>
      <c r="M17564" s="34">
        <v>213</v>
      </c>
    </row>
    <row r="17565" spans="1:13" x14ac:dyDescent="0.2">
      <c r="A17565" s="34" t="s">
        <v>118459</v>
      </c>
      <c r="B17565" s="34">
        <v>244</v>
      </c>
      <c r="C17565" s="34">
        <v>295</v>
      </c>
      <c r="D17565" s="34">
        <v>311</v>
      </c>
      <c r="E17565" s="34">
        <v>327</v>
      </c>
      <c r="F17565" s="34">
        <v>273</v>
      </c>
      <c r="G17565" s="34">
        <v>310</v>
      </c>
      <c r="H17565" s="34">
        <v>330</v>
      </c>
      <c r="I17565" s="34">
        <v>316</v>
      </c>
      <c r="J17565" s="34">
        <v>296</v>
      </c>
      <c r="K17565" s="34">
        <v>269</v>
      </c>
      <c r="L17565" s="34">
        <v>244</v>
      </c>
      <c r="M17565" s="34">
        <v>249</v>
      </c>
    </row>
    <row r="17566" spans="1:13" x14ac:dyDescent="0.2">
      <c r="A17566" s="34" t="s">
        <v>118460</v>
      </c>
      <c r="B17566" s="34">
        <v>503</v>
      </c>
      <c r="C17566" s="34">
        <v>517</v>
      </c>
      <c r="D17566" s="34">
        <v>516</v>
      </c>
      <c r="E17566" s="34">
        <v>523</v>
      </c>
      <c r="F17566" s="34">
        <v>496</v>
      </c>
      <c r="G17566" s="34">
        <v>454</v>
      </c>
      <c r="H17566" s="34">
        <v>621</v>
      </c>
      <c r="I17566" s="34">
        <v>480</v>
      </c>
      <c r="J17566" s="34">
        <v>593</v>
      </c>
      <c r="K17566" s="34">
        <v>422</v>
      </c>
      <c r="L17566" s="34">
        <v>519</v>
      </c>
      <c r="M17566" s="34">
        <v>378</v>
      </c>
    </row>
    <row r="17567" spans="1:13" x14ac:dyDescent="0.2">
      <c r="A17567" s="34" t="s">
        <v>118461</v>
      </c>
      <c r="B17567" s="34">
        <v>440</v>
      </c>
      <c r="C17567" s="34">
        <v>408</v>
      </c>
      <c r="D17567" s="34">
        <v>380</v>
      </c>
      <c r="E17567" s="34">
        <v>453</v>
      </c>
      <c r="F17567" s="34">
        <v>359</v>
      </c>
      <c r="G17567" s="34">
        <v>469</v>
      </c>
      <c r="H17567" s="34">
        <v>443</v>
      </c>
      <c r="I17567" s="34">
        <v>486</v>
      </c>
      <c r="J17567" s="34">
        <v>478</v>
      </c>
      <c r="K17567" s="34">
        <v>331</v>
      </c>
      <c r="L17567" s="34">
        <v>410</v>
      </c>
      <c r="M17567" s="34">
        <v>361</v>
      </c>
    </row>
    <row r="17568" spans="1:13" x14ac:dyDescent="0.2">
      <c r="A17568" s="34" t="s">
        <v>118462</v>
      </c>
      <c r="B17568" s="34">
        <v>314</v>
      </c>
      <c r="C17568" s="34">
        <v>384</v>
      </c>
      <c r="D17568" s="34">
        <v>393</v>
      </c>
      <c r="E17568" s="34">
        <v>363</v>
      </c>
      <c r="F17568" s="34">
        <v>298</v>
      </c>
      <c r="G17568" s="34">
        <v>351</v>
      </c>
      <c r="H17568" s="34">
        <v>396</v>
      </c>
      <c r="I17568" s="34">
        <v>381</v>
      </c>
      <c r="J17568" s="34">
        <v>368</v>
      </c>
      <c r="K17568" s="34">
        <v>340</v>
      </c>
      <c r="L17568" s="34">
        <v>350</v>
      </c>
      <c r="M17568" s="34">
        <v>275</v>
      </c>
    </row>
    <row r="17569" spans="1:13" x14ac:dyDescent="0.2">
      <c r="A17569" s="34" t="s">
        <v>118463</v>
      </c>
      <c r="B17569" s="34">
        <v>651</v>
      </c>
      <c r="C17569" s="34">
        <v>636</v>
      </c>
      <c r="D17569" s="34">
        <v>650</v>
      </c>
      <c r="E17569" s="34">
        <v>668</v>
      </c>
      <c r="F17569" s="34">
        <v>630</v>
      </c>
      <c r="G17569" s="34">
        <v>543</v>
      </c>
      <c r="H17569" s="34">
        <v>728</v>
      </c>
      <c r="I17569" s="34">
        <v>563</v>
      </c>
      <c r="J17569" s="34">
        <v>830</v>
      </c>
      <c r="K17569" s="34">
        <v>535</v>
      </c>
      <c r="L17569" s="34">
        <v>673</v>
      </c>
      <c r="M17569" s="34">
        <v>481</v>
      </c>
    </row>
    <row r="17570" spans="1:13" x14ac:dyDescent="0.2">
      <c r="A17570" s="34" t="s">
        <v>118464</v>
      </c>
      <c r="B17570" s="34">
        <v>721</v>
      </c>
      <c r="C17570" s="34">
        <v>658</v>
      </c>
      <c r="D17570" s="34">
        <v>707</v>
      </c>
      <c r="E17570" s="34">
        <v>720</v>
      </c>
      <c r="F17570" s="34">
        <v>682</v>
      </c>
      <c r="G17570" s="34">
        <v>673</v>
      </c>
      <c r="H17570" s="34">
        <v>792</v>
      </c>
      <c r="I17570" s="34">
        <v>765</v>
      </c>
      <c r="J17570" s="34">
        <v>766</v>
      </c>
      <c r="K17570" s="34">
        <v>645</v>
      </c>
      <c r="L17570" s="34">
        <v>733</v>
      </c>
      <c r="M17570" s="34">
        <v>580</v>
      </c>
    </row>
    <row r="17571" spans="1:13" x14ac:dyDescent="0.2">
      <c r="A17571" s="34" t="s">
        <v>118465</v>
      </c>
      <c r="B17571" s="34">
        <v>189</v>
      </c>
      <c r="C17571" s="34">
        <v>182</v>
      </c>
      <c r="D17571" s="34">
        <v>211</v>
      </c>
      <c r="E17571" s="34">
        <v>198</v>
      </c>
      <c r="F17571" s="34">
        <v>181</v>
      </c>
      <c r="G17571" s="34">
        <v>172</v>
      </c>
      <c r="H17571" s="34">
        <v>249</v>
      </c>
      <c r="I17571" s="34">
        <v>244</v>
      </c>
      <c r="J17571" s="34">
        <v>199</v>
      </c>
      <c r="K17571" s="34">
        <v>175</v>
      </c>
      <c r="L17571" s="34">
        <v>170</v>
      </c>
      <c r="M17571" s="34">
        <v>152</v>
      </c>
    </row>
    <row r="17572" spans="1:13" x14ac:dyDescent="0.2">
      <c r="A17572" s="34" t="s">
        <v>118466</v>
      </c>
      <c r="B17572" s="34">
        <v>300</v>
      </c>
      <c r="C17572" s="34">
        <v>327</v>
      </c>
      <c r="D17572" s="34">
        <v>263</v>
      </c>
      <c r="E17572" s="34">
        <v>385</v>
      </c>
      <c r="F17572" s="34">
        <v>214</v>
      </c>
      <c r="G17572" s="34">
        <v>377</v>
      </c>
      <c r="H17572" s="34">
        <v>239</v>
      </c>
      <c r="I17572" s="34">
        <v>339</v>
      </c>
      <c r="J17572" s="34">
        <v>232</v>
      </c>
      <c r="K17572" s="34">
        <v>305</v>
      </c>
      <c r="L17572" s="34">
        <v>273</v>
      </c>
      <c r="M17572" s="34">
        <v>283</v>
      </c>
    </row>
    <row r="17573" spans="1:13" x14ac:dyDescent="0.2">
      <c r="A17573" s="34" t="s">
        <v>118467</v>
      </c>
      <c r="B17573" s="34">
        <v>317</v>
      </c>
      <c r="C17573" s="34">
        <v>435</v>
      </c>
      <c r="D17573" s="34">
        <v>386</v>
      </c>
      <c r="E17573" s="34">
        <v>377</v>
      </c>
      <c r="F17573" s="34">
        <v>332</v>
      </c>
      <c r="G17573" s="34">
        <v>375</v>
      </c>
      <c r="H17573" s="34">
        <v>272</v>
      </c>
      <c r="I17573" s="34">
        <v>354</v>
      </c>
      <c r="J17573" s="34">
        <v>372</v>
      </c>
      <c r="K17573" s="34">
        <v>302</v>
      </c>
      <c r="L17573" s="34">
        <v>300</v>
      </c>
      <c r="M17573" s="34">
        <v>302</v>
      </c>
    </row>
    <row r="17574" spans="1:13" x14ac:dyDescent="0.2">
      <c r="A17574" s="34" t="s">
        <v>118468</v>
      </c>
      <c r="B17574" s="34">
        <v>379</v>
      </c>
      <c r="C17574" s="34">
        <v>376</v>
      </c>
      <c r="D17574" s="34">
        <v>340</v>
      </c>
      <c r="E17574" s="34">
        <v>445</v>
      </c>
      <c r="F17574" s="34">
        <v>280</v>
      </c>
      <c r="G17574" s="34">
        <v>378</v>
      </c>
      <c r="H17574" s="34">
        <v>326</v>
      </c>
      <c r="I17574" s="34">
        <v>429</v>
      </c>
      <c r="J17574" s="34">
        <v>443</v>
      </c>
      <c r="K17574" s="34">
        <v>349</v>
      </c>
      <c r="L17574" s="34">
        <v>386</v>
      </c>
      <c r="M17574" s="34">
        <v>279</v>
      </c>
    </row>
    <row r="17575" spans="1:13" x14ac:dyDescent="0.2">
      <c r="A17575" s="34" t="s">
        <v>118469</v>
      </c>
      <c r="B17575" s="34">
        <v>525</v>
      </c>
      <c r="C17575" s="34">
        <v>643</v>
      </c>
      <c r="D17575" s="34">
        <v>710</v>
      </c>
      <c r="E17575" s="34">
        <v>578</v>
      </c>
      <c r="F17575" s="34">
        <v>567</v>
      </c>
      <c r="G17575" s="34">
        <v>597</v>
      </c>
      <c r="H17575" s="34">
        <v>734</v>
      </c>
      <c r="I17575" s="34">
        <v>617</v>
      </c>
      <c r="J17575" s="34">
        <v>718</v>
      </c>
      <c r="K17575" s="34">
        <v>494</v>
      </c>
      <c r="L17575" s="34">
        <v>657</v>
      </c>
      <c r="M17575" s="34">
        <v>533</v>
      </c>
    </row>
    <row r="17576" spans="1:13" x14ac:dyDescent="0.2">
      <c r="A17576" s="34" t="s">
        <v>118470</v>
      </c>
      <c r="B17576" s="34">
        <v>207</v>
      </c>
      <c r="C17576" s="34">
        <v>182</v>
      </c>
      <c r="D17576" s="34">
        <v>184</v>
      </c>
      <c r="E17576" s="34">
        <v>171</v>
      </c>
      <c r="F17576" s="34">
        <v>168</v>
      </c>
      <c r="G17576" s="34">
        <v>161</v>
      </c>
      <c r="H17576" s="34">
        <v>246</v>
      </c>
      <c r="I17576" s="34">
        <v>204</v>
      </c>
      <c r="J17576" s="34">
        <v>209</v>
      </c>
      <c r="K17576" s="34">
        <v>163</v>
      </c>
      <c r="L17576" s="34">
        <v>186</v>
      </c>
      <c r="M17576" s="34">
        <v>161</v>
      </c>
    </row>
    <row r="17577" spans="1:13" x14ac:dyDescent="0.2">
      <c r="A17577" s="34" t="s">
        <v>118471</v>
      </c>
      <c r="B17577" s="34">
        <v>250</v>
      </c>
      <c r="C17577" s="34">
        <v>316</v>
      </c>
      <c r="D17577" s="34">
        <v>319</v>
      </c>
      <c r="E17577" s="34">
        <v>379</v>
      </c>
      <c r="F17577" s="34">
        <v>264</v>
      </c>
      <c r="G17577" s="34">
        <v>300</v>
      </c>
      <c r="H17577" s="34">
        <v>300</v>
      </c>
      <c r="I17577" s="34">
        <v>397</v>
      </c>
      <c r="J17577" s="34">
        <v>281</v>
      </c>
      <c r="K17577" s="34">
        <v>264</v>
      </c>
      <c r="L17577" s="34">
        <v>305</v>
      </c>
      <c r="M17577" s="34">
        <v>286</v>
      </c>
    </row>
    <row r="17578" spans="1:13" x14ac:dyDescent="0.2">
      <c r="A17578" s="34" t="s">
        <v>118472</v>
      </c>
      <c r="B17578" s="34">
        <v>353</v>
      </c>
      <c r="C17578" s="34">
        <v>310</v>
      </c>
      <c r="D17578" s="34">
        <v>434</v>
      </c>
      <c r="E17578" s="34">
        <v>361</v>
      </c>
      <c r="F17578" s="34">
        <v>320</v>
      </c>
      <c r="G17578" s="34">
        <v>285</v>
      </c>
      <c r="H17578" s="34">
        <v>448</v>
      </c>
      <c r="I17578" s="34">
        <v>342</v>
      </c>
      <c r="J17578" s="34">
        <v>391</v>
      </c>
      <c r="K17578" s="34">
        <v>268</v>
      </c>
      <c r="L17578" s="34">
        <v>428</v>
      </c>
      <c r="M17578" s="34">
        <v>248</v>
      </c>
    </row>
    <row r="17579" spans="1:13" x14ac:dyDescent="0.2">
      <c r="A17579" s="34" t="s">
        <v>118473</v>
      </c>
      <c r="B17579" s="34">
        <v>230</v>
      </c>
      <c r="C17579" s="34">
        <v>489</v>
      </c>
      <c r="D17579" s="34">
        <v>239</v>
      </c>
      <c r="E17579" s="34">
        <v>478</v>
      </c>
      <c r="F17579" s="34">
        <v>235</v>
      </c>
      <c r="G17579" s="34">
        <v>418</v>
      </c>
      <c r="H17579" s="34">
        <v>223</v>
      </c>
      <c r="I17579" s="34">
        <v>471</v>
      </c>
      <c r="J17579" s="34">
        <v>210</v>
      </c>
      <c r="K17579" s="34">
        <v>438</v>
      </c>
      <c r="L17579" s="34">
        <v>233</v>
      </c>
      <c r="M17579" s="34">
        <v>366</v>
      </c>
    </row>
    <row r="17580" spans="1:13" x14ac:dyDescent="0.2">
      <c r="A17580" s="34" t="s">
        <v>118474</v>
      </c>
      <c r="B17580" s="34">
        <v>203</v>
      </c>
      <c r="C17580" s="34">
        <v>225</v>
      </c>
      <c r="D17580" s="34">
        <v>215</v>
      </c>
      <c r="E17580" s="34">
        <v>217</v>
      </c>
      <c r="F17580" s="34">
        <v>195</v>
      </c>
      <c r="G17580" s="34">
        <v>196</v>
      </c>
      <c r="H17580" s="34">
        <v>229</v>
      </c>
      <c r="I17580" s="34">
        <v>218</v>
      </c>
      <c r="J17580" s="34">
        <v>218</v>
      </c>
      <c r="K17580" s="34">
        <v>206</v>
      </c>
      <c r="L17580" s="34">
        <v>193</v>
      </c>
      <c r="M17580" s="34">
        <v>155</v>
      </c>
    </row>
    <row r="17581" spans="1:13" x14ac:dyDescent="0.2">
      <c r="A17581" s="34" t="s">
        <v>118475</v>
      </c>
      <c r="B17581" s="34">
        <v>297</v>
      </c>
      <c r="C17581" s="34">
        <v>352</v>
      </c>
      <c r="D17581" s="34">
        <v>346</v>
      </c>
      <c r="E17581" s="34">
        <v>398</v>
      </c>
      <c r="F17581" s="34">
        <v>283</v>
      </c>
      <c r="G17581" s="34">
        <v>295</v>
      </c>
      <c r="H17581" s="34">
        <v>321</v>
      </c>
      <c r="I17581" s="34">
        <v>339</v>
      </c>
      <c r="J17581" s="34">
        <v>363</v>
      </c>
      <c r="K17581" s="34">
        <v>286</v>
      </c>
      <c r="L17581" s="34">
        <v>313</v>
      </c>
      <c r="M17581" s="34">
        <v>252</v>
      </c>
    </row>
    <row r="17582" spans="1:13" x14ac:dyDescent="0.2">
      <c r="A17582" s="34" t="s">
        <v>118476</v>
      </c>
      <c r="B17582" s="34">
        <v>346</v>
      </c>
      <c r="C17582" s="34">
        <v>262</v>
      </c>
      <c r="D17582" s="34">
        <v>367</v>
      </c>
      <c r="E17582" s="34">
        <v>344</v>
      </c>
      <c r="F17582" s="34">
        <v>325</v>
      </c>
      <c r="G17582" s="34">
        <v>292</v>
      </c>
      <c r="H17582" s="34">
        <v>390</v>
      </c>
      <c r="I17582" s="34">
        <v>359</v>
      </c>
      <c r="J17582" s="34">
        <v>305</v>
      </c>
      <c r="K17582" s="34">
        <v>250</v>
      </c>
      <c r="L17582" s="34">
        <v>333</v>
      </c>
      <c r="M17582" s="34">
        <v>234</v>
      </c>
    </row>
    <row r="17583" spans="1:13" x14ac:dyDescent="0.2">
      <c r="A17583" s="34" t="s">
        <v>118477</v>
      </c>
      <c r="B17583" s="34">
        <v>397</v>
      </c>
      <c r="C17583" s="34">
        <v>376</v>
      </c>
      <c r="D17583" s="34">
        <v>333</v>
      </c>
      <c r="E17583" s="34">
        <v>341</v>
      </c>
      <c r="F17583" s="34">
        <v>324</v>
      </c>
      <c r="G17583" s="34">
        <v>252</v>
      </c>
      <c r="H17583" s="34">
        <v>339</v>
      </c>
      <c r="I17583" s="34">
        <v>277</v>
      </c>
      <c r="J17583" s="34">
        <v>333</v>
      </c>
      <c r="K17583" s="34">
        <v>278</v>
      </c>
      <c r="L17583" s="34">
        <v>322</v>
      </c>
      <c r="M17583" s="34">
        <v>237</v>
      </c>
    </row>
    <row r="17584" spans="1:13" x14ac:dyDescent="0.2">
      <c r="A17584" s="34" t="s">
        <v>118478</v>
      </c>
      <c r="B17584" s="34">
        <v>425</v>
      </c>
      <c r="C17584" s="34">
        <v>402</v>
      </c>
      <c r="D17584" s="34">
        <v>478</v>
      </c>
      <c r="E17584" s="34">
        <v>450</v>
      </c>
      <c r="F17584" s="34">
        <v>408</v>
      </c>
      <c r="G17584" s="34">
        <v>398</v>
      </c>
      <c r="H17584" s="34">
        <v>544</v>
      </c>
      <c r="I17584" s="34">
        <v>434</v>
      </c>
      <c r="J17584" s="34">
        <v>501</v>
      </c>
      <c r="K17584" s="34">
        <v>384</v>
      </c>
      <c r="L17584" s="34">
        <v>516</v>
      </c>
      <c r="M17584" s="34">
        <v>369</v>
      </c>
    </row>
    <row r="17585" spans="1:13" x14ac:dyDescent="0.2">
      <c r="A17585" s="34" t="s">
        <v>118479</v>
      </c>
      <c r="B17585" s="34">
        <v>524</v>
      </c>
      <c r="C17585" s="34">
        <v>582</v>
      </c>
      <c r="D17585" s="34">
        <v>619</v>
      </c>
      <c r="E17585" s="34">
        <v>561</v>
      </c>
      <c r="F17585" s="34">
        <v>595</v>
      </c>
      <c r="G17585" s="34">
        <v>499</v>
      </c>
      <c r="H17585" s="34">
        <v>584</v>
      </c>
      <c r="I17585" s="34">
        <v>514</v>
      </c>
      <c r="J17585" s="34">
        <v>617</v>
      </c>
      <c r="K17585" s="34">
        <v>458</v>
      </c>
      <c r="L17585" s="34">
        <v>606</v>
      </c>
      <c r="M17585" s="34">
        <v>417</v>
      </c>
    </row>
    <row r="17586" spans="1:13" x14ac:dyDescent="0.2">
      <c r="A17586" s="34" t="s">
        <v>118480</v>
      </c>
      <c r="B17586" s="34">
        <v>322</v>
      </c>
      <c r="C17586" s="34">
        <v>363</v>
      </c>
      <c r="D17586" s="34">
        <v>326</v>
      </c>
      <c r="E17586" s="34">
        <v>363</v>
      </c>
      <c r="F17586" s="34">
        <v>296</v>
      </c>
      <c r="G17586" s="34">
        <v>341</v>
      </c>
      <c r="H17586" s="34">
        <v>350</v>
      </c>
      <c r="I17586" s="34">
        <v>371</v>
      </c>
      <c r="J17586" s="34">
        <v>344</v>
      </c>
      <c r="K17586" s="34">
        <v>245</v>
      </c>
      <c r="L17586" s="34">
        <v>298</v>
      </c>
      <c r="M17586" s="34">
        <v>247</v>
      </c>
    </row>
    <row r="17587" spans="1:13" x14ac:dyDescent="0.2">
      <c r="A17587" s="34" t="s">
        <v>118481</v>
      </c>
      <c r="B17587" s="34">
        <v>233</v>
      </c>
      <c r="C17587" s="34">
        <v>256</v>
      </c>
      <c r="D17587" s="34">
        <v>288</v>
      </c>
      <c r="E17587" s="34">
        <v>340</v>
      </c>
      <c r="F17587" s="34">
        <v>211</v>
      </c>
      <c r="G17587" s="34">
        <v>250</v>
      </c>
      <c r="H17587" s="34">
        <v>325</v>
      </c>
      <c r="I17587" s="34">
        <v>258</v>
      </c>
      <c r="J17587" s="34">
        <v>273</v>
      </c>
      <c r="K17587" s="34">
        <v>215</v>
      </c>
      <c r="L17587" s="34">
        <v>263</v>
      </c>
      <c r="M17587" s="34">
        <v>213</v>
      </c>
    </row>
    <row r="17588" spans="1:13" x14ac:dyDescent="0.2">
      <c r="A17588" s="34" t="s">
        <v>118482</v>
      </c>
      <c r="B17588" s="34">
        <v>347</v>
      </c>
      <c r="C17588" s="34">
        <v>343</v>
      </c>
      <c r="D17588" s="34">
        <v>394</v>
      </c>
      <c r="E17588" s="34">
        <v>375</v>
      </c>
      <c r="F17588" s="34">
        <v>295</v>
      </c>
      <c r="G17588" s="34">
        <v>312</v>
      </c>
      <c r="H17588" s="34">
        <v>319</v>
      </c>
      <c r="I17588" s="34">
        <v>333</v>
      </c>
      <c r="J17588" s="34">
        <v>333</v>
      </c>
      <c r="K17588" s="34">
        <v>285</v>
      </c>
      <c r="L17588" s="34">
        <v>323</v>
      </c>
      <c r="M17588" s="34">
        <v>269</v>
      </c>
    </row>
    <row r="17589" spans="1:13" x14ac:dyDescent="0.2">
      <c r="A17589" s="34" t="s">
        <v>118483</v>
      </c>
      <c r="B17589" s="34">
        <v>426</v>
      </c>
      <c r="C17589" s="34">
        <v>515</v>
      </c>
      <c r="D17589" s="34">
        <v>437</v>
      </c>
      <c r="E17589" s="34">
        <v>467</v>
      </c>
      <c r="F17589" s="34">
        <v>430</v>
      </c>
      <c r="G17589" s="34">
        <v>379</v>
      </c>
      <c r="H17589" s="34">
        <v>512</v>
      </c>
      <c r="I17589" s="34">
        <v>463</v>
      </c>
      <c r="J17589" s="34">
        <v>500</v>
      </c>
      <c r="K17589" s="34">
        <v>339</v>
      </c>
      <c r="L17589" s="34">
        <v>445</v>
      </c>
      <c r="M17589" s="34">
        <v>326</v>
      </c>
    </row>
    <row r="17590" spans="1:13" x14ac:dyDescent="0.2">
      <c r="A17590" s="34" t="s">
        <v>118484</v>
      </c>
      <c r="B17590" s="34">
        <v>475</v>
      </c>
      <c r="C17590" s="34">
        <v>448</v>
      </c>
      <c r="D17590" s="34">
        <v>470</v>
      </c>
      <c r="E17590" s="34">
        <v>488</v>
      </c>
      <c r="F17590" s="34">
        <v>417</v>
      </c>
      <c r="G17590" s="34">
        <v>499</v>
      </c>
      <c r="H17590" s="34">
        <v>501</v>
      </c>
      <c r="I17590" s="34">
        <v>477</v>
      </c>
      <c r="J17590" s="34">
        <v>471</v>
      </c>
      <c r="K17590" s="34">
        <v>388</v>
      </c>
      <c r="L17590" s="34">
        <v>481</v>
      </c>
      <c r="M17590" s="34">
        <v>380</v>
      </c>
    </row>
    <row r="17591" spans="1:13" x14ac:dyDescent="0.2">
      <c r="A17591" s="34" t="s">
        <v>118485</v>
      </c>
      <c r="B17591" s="34">
        <v>237</v>
      </c>
      <c r="C17591" s="34">
        <v>224</v>
      </c>
      <c r="D17591" s="34">
        <v>241</v>
      </c>
      <c r="E17591" s="34">
        <v>244</v>
      </c>
      <c r="F17591" s="34">
        <v>181</v>
      </c>
      <c r="G17591" s="34">
        <v>215</v>
      </c>
      <c r="H17591" s="34">
        <v>200</v>
      </c>
      <c r="I17591" s="34">
        <v>266</v>
      </c>
      <c r="J17591" s="34">
        <v>231</v>
      </c>
      <c r="K17591" s="34">
        <v>164</v>
      </c>
      <c r="L17591" s="34">
        <v>240</v>
      </c>
      <c r="M17591" s="34">
        <v>186</v>
      </c>
    </row>
    <row r="17592" spans="1:13" x14ac:dyDescent="0.2">
      <c r="A17592" s="34" t="s">
        <v>118486</v>
      </c>
      <c r="B17592" s="34">
        <v>444</v>
      </c>
      <c r="C17592" s="34">
        <v>415</v>
      </c>
      <c r="D17592" s="34">
        <v>397</v>
      </c>
      <c r="E17592" s="34">
        <v>473</v>
      </c>
      <c r="F17592" s="34">
        <v>412</v>
      </c>
      <c r="G17592" s="34">
        <v>426</v>
      </c>
      <c r="H17592" s="34">
        <v>460</v>
      </c>
      <c r="I17592" s="34">
        <v>463</v>
      </c>
      <c r="J17592" s="34">
        <v>388</v>
      </c>
      <c r="K17592" s="34">
        <v>357</v>
      </c>
      <c r="L17592" s="34">
        <v>446</v>
      </c>
      <c r="M17592" s="34">
        <v>378</v>
      </c>
    </row>
    <row r="17593" spans="1:13" x14ac:dyDescent="0.2">
      <c r="A17593" s="34" t="s">
        <v>118487</v>
      </c>
      <c r="B17593" s="34">
        <v>374</v>
      </c>
      <c r="C17593" s="34">
        <v>334</v>
      </c>
      <c r="D17593" s="34">
        <v>334</v>
      </c>
      <c r="E17593" s="34">
        <v>379</v>
      </c>
      <c r="F17593" s="34">
        <v>247</v>
      </c>
      <c r="G17593" s="34">
        <v>291</v>
      </c>
      <c r="H17593" s="34">
        <v>391</v>
      </c>
      <c r="I17593" s="34">
        <v>369</v>
      </c>
      <c r="J17593" s="34">
        <v>304</v>
      </c>
      <c r="K17593" s="34">
        <v>290</v>
      </c>
      <c r="L17593" s="34">
        <v>259</v>
      </c>
      <c r="M17593" s="34">
        <v>307</v>
      </c>
    </row>
    <row r="17594" spans="1:13" x14ac:dyDescent="0.2">
      <c r="A17594" s="34" t="s">
        <v>118488</v>
      </c>
      <c r="B17594" s="34">
        <v>193</v>
      </c>
      <c r="C17594" s="34">
        <v>343</v>
      </c>
      <c r="D17594" s="34">
        <v>235</v>
      </c>
      <c r="E17594" s="34">
        <v>275</v>
      </c>
      <c r="F17594" s="34">
        <v>236</v>
      </c>
      <c r="G17594" s="34">
        <v>241</v>
      </c>
      <c r="H17594" s="34">
        <v>296</v>
      </c>
      <c r="I17594" s="34">
        <v>294</v>
      </c>
      <c r="J17594" s="34">
        <v>210</v>
      </c>
      <c r="K17594" s="34">
        <v>241</v>
      </c>
      <c r="L17594" s="34">
        <v>192</v>
      </c>
      <c r="M17594" s="34">
        <v>210</v>
      </c>
    </row>
    <row r="17595" spans="1:13" x14ac:dyDescent="0.2">
      <c r="A17595" s="34" t="s">
        <v>118489</v>
      </c>
      <c r="B17595" s="34">
        <v>275</v>
      </c>
      <c r="C17595" s="34">
        <v>181</v>
      </c>
      <c r="D17595" s="34">
        <v>289</v>
      </c>
      <c r="E17595" s="34">
        <v>243</v>
      </c>
      <c r="F17595" s="34">
        <v>197</v>
      </c>
      <c r="G17595" s="34">
        <v>242</v>
      </c>
      <c r="H17595" s="34">
        <v>234</v>
      </c>
      <c r="I17595" s="34">
        <v>250</v>
      </c>
      <c r="J17595" s="34">
        <v>291</v>
      </c>
      <c r="K17595" s="34">
        <v>194</v>
      </c>
      <c r="L17595" s="34">
        <v>267</v>
      </c>
      <c r="M17595" s="34">
        <v>185</v>
      </c>
    </row>
    <row r="17596" spans="1:13" x14ac:dyDescent="0.2">
      <c r="A17596" s="34" t="s">
        <v>118490</v>
      </c>
      <c r="B17596" s="34">
        <v>314</v>
      </c>
      <c r="C17596" s="34">
        <v>309</v>
      </c>
      <c r="D17596" s="34">
        <v>311</v>
      </c>
      <c r="E17596" s="34">
        <v>375</v>
      </c>
      <c r="F17596" s="34">
        <v>256</v>
      </c>
      <c r="G17596" s="34">
        <v>295</v>
      </c>
      <c r="H17596" s="34">
        <v>293</v>
      </c>
      <c r="I17596" s="34">
        <v>326</v>
      </c>
      <c r="J17596" s="34">
        <v>262</v>
      </c>
      <c r="K17596" s="34">
        <v>222</v>
      </c>
      <c r="L17596" s="34">
        <v>248</v>
      </c>
      <c r="M17596" s="34">
        <v>237</v>
      </c>
    </row>
    <row r="17597" spans="1:13" x14ac:dyDescent="0.2">
      <c r="A17597" s="34" t="s">
        <v>118491</v>
      </c>
      <c r="B17597" s="34">
        <v>392</v>
      </c>
      <c r="C17597" s="34">
        <v>393</v>
      </c>
      <c r="D17597" s="34">
        <v>479</v>
      </c>
      <c r="E17597" s="34">
        <v>417</v>
      </c>
      <c r="F17597" s="34">
        <v>373</v>
      </c>
      <c r="G17597" s="34">
        <v>381</v>
      </c>
      <c r="H17597" s="34">
        <v>462</v>
      </c>
      <c r="I17597" s="34">
        <v>396</v>
      </c>
      <c r="J17597" s="34">
        <v>380</v>
      </c>
      <c r="K17597" s="34">
        <v>313</v>
      </c>
      <c r="L17597" s="34">
        <v>379</v>
      </c>
      <c r="M17597" s="34">
        <v>299</v>
      </c>
    </row>
    <row r="17598" spans="1:13" x14ac:dyDescent="0.2">
      <c r="A17598" s="34" t="s">
        <v>118492</v>
      </c>
      <c r="B17598" s="34">
        <v>266</v>
      </c>
      <c r="C17598" s="34">
        <v>316</v>
      </c>
      <c r="D17598" s="34">
        <v>268</v>
      </c>
      <c r="E17598" s="34">
        <v>343</v>
      </c>
      <c r="F17598" s="34">
        <v>249</v>
      </c>
      <c r="G17598" s="34">
        <v>307</v>
      </c>
      <c r="H17598" s="34">
        <v>320</v>
      </c>
      <c r="I17598" s="34">
        <v>308</v>
      </c>
      <c r="J17598" s="34">
        <v>258</v>
      </c>
      <c r="K17598" s="34">
        <v>252</v>
      </c>
      <c r="L17598" s="34">
        <v>311</v>
      </c>
      <c r="M17598" s="34">
        <v>211</v>
      </c>
    </row>
    <row r="17599" spans="1:13" x14ac:dyDescent="0.2">
      <c r="A17599" s="34" t="s">
        <v>118493</v>
      </c>
      <c r="B17599" s="34">
        <v>450</v>
      </c>
      <c r="C17599" s="34">
        <v>418</v>
      </c>
      <c r="D17599" s="34">
        <v>535</v>
      </c>
      <c r="E17599" s="34">
        <v>429</v>
      </c>
      <c r="F17599" s="34">
        <v>439</v>
      </c>
      <c r="G17599" s="34">
        <v>379</v>
      </c>
      <c r="H17599" s="34">
        <v>469</v>
      </c>
      <c r="I17599" s="34">
        <v>445</v>
      </c>
      <c r="J17599" s="34">
        <v>477</v>
      </c>
      <c r="K17599" s="34">
        <v>359</v>
      </c>
      <c r="L17599" s="34">
        <v>468</v>
      </c>
      <c r="M17599" s="34">
        <v>355</v>
      </c>
    </row>
    <row r="17600" spans="1:13" x14ac:dyDescent="0.2">
      <c r="A17600" s="34" t="s">
        <v>118494</v>
      </c>
      <c r="B17600" s="34">
        <v>361</v>
      </c>
      <c r="C17600" s="34">
        <v>411</v>
      </c>
      <c r="D17600" s="34">
        <v>484</v>
      </c>
      <c r="E17600" s="34">
        <v>470</v>
      </c>
      <c r="F17600" s="34">
        <v>344</v>
      </c>
      <c r="G17600" s="34">
        <v>375</v>
      </c>
      <c r="H17600" s="34">
        <v>455</v>
      </c>
      <c r="I17600" s="34">
        <v>424</v>
      </c>
      <c r="J17600" s="34">
        <v>462</v>
      </c>
      <c r="K17600" s="34">
        <v>315</v>
      </c>
      <c r="L17600" s="34">
        <v>366</v>
      </c>
      <c r="M17600" s="34">
        <v>327</v>
      </c>
    </row>
    <row r="17601" spans="1:13" x14ac:dyDescent="0.2">
      <c r="A17601" s="34" t="s">
        <v>118495</v>
      </c>
      <c r="B17601" s="34">
        <v>195</v>
      </c>
      <c r="C17601" s="34">
        <v>260</v>
      </c>
      <c r="D17601" s="34">
        <v>238</v>
      </c>
      <c r="E17601" s="34">
        <v>283</v>
      </c>
      <c r="F17601" s="34">
        <v>210</v>
      </c>
      <c r="G17601" s="34">
        <v>264</v>
      </c>
      <c r="H17601" s="34">
        <v>258</v>
      </c>
      <c r="I17601" s="34">
        <v>272</v>
      </c>
      <c r="J17601" s="34">
        <v>250</v>
      </c>
      <c r="K17601" s="34">
        <v>208</v>
      </c>
      <c r="L17601" s="34">
        <v>269</v>
      </c>
      <c r="M17601" s="34">
        <v>212</v>
      </c>
    </row>
    <row r="17602" spans="1:13" x14ac:dyDescent="0.2">
      <c r="A17602" s="34" t="s">
        <v>118496</v>
      </c>
      <c r="B17602" s="34">
        <v>543</v>
      </c>
      <c r="C17602" s="34">
        <v>509</v>
      </c>
      <c r="D17602" s="34">
        <v>623</v>
      </c>
      <c r="E17602" s="34">
        <v>591</v>
      </c>
      <c r="F17602" s="34">
        <v>580</v>
      </c>
      <c r="G17602" s="34">
        <v>484</v>
      </c>
      <c r="H17602" s="34">
        <v>653</v>
      </c>
      <c r="I17602" s="34">
        <v>507</v>
      </c>
      <c r="J17602" s="34">
        <v>634</v>
      </c>
      <c r="K17602" s="34">
        <v>452</v>
      </c>
      <c r="L17602" s="34">
        <v>555</v>
      </c>
      <c r="M17602" s="34">
        <v>392</v>
      </c>
    </row>
    <row r="17603" spans="1:13" x14ac:dyDescent="0.2">
      <c r="A17603" s="34" t="s">
        <v>118497</v>
      </c>
      <c r="B17603" s="34">
        <v>410</v>
      </c>
      <c r="C17603" s="34">
        <v>456</v>
      </c>
      <c r="D17603" s="34">
        <v>388</v>
      </c>
      <c r="E17603" s="34">
        <v>428</v>
      </c>
      <c r="F17603" s="34">
        <v>335</v>
      </c>
      <c r="G17603" s="34">
        <v>344</v>
      </c>
      <c r="H17603" s="34">
        <v>512</v>
      </c>
      <c r="I17603" s="34">
        <v>426</v>
      </c>
      <c r="J17603" s="34">
        <v>483</v>
      </c>
      <c r="K17603" s="34">
        <v>367</v>
      </c>
      <c r="L17603" s="34">
        <v>447</v>
      </c>
      <c r="M17603" s="34">
        <v>352</v>
      </c>
    </row>
    <row r="17604" spans="1:13" x14ac:dyDescent="0.2">
      <c r="A17604" s="34" t="s">
        <v>118498</v>
      </c>
      <c r="B17604" s="34">
        <v>314</v>
      </c>
      <c r="C17604" s="34">
        <v>342</v>
      </c>
      <c r="D17604" s="34">
        <v>499</v>
      </c>
      <c r="E17604" s="34">
        <v>371</v>
      </c>
      <c r="F17604" s="34">
        <v>274</v>
      </c>
      <c r="G17604" s="34">
        <v>352</v>
      </c>
      <c r="H17604" s="34">
        <v>383</v>
      </c>
      <c r="I17604" s="34">
        <v>361</v>
      </c>
      <c r="J17604" s="34">
        <v>357</v>
      </c>
      <c r="K17604" s="34">
        <v>292</v>
      </c>
      <c r="L17604" s="34">
        <v>309</v>
      </c>
      <c r="M17604" s="34">
        <v>227</v>
      </c>
    </row>
    <row r="17605" spans="1:13" x14ac:dyDescent="0.2">
      <c r="A17605" s="34" t="s">
        <v>118499</v>
      </c>
      <c r="B17605" s="34">
        <v>368</v>
      </c>
      <c r="C17605" s="34">
        <v>355</v>
      </c>
      <c r="D17605" s="34">
        <v>387</v>
      </c>
      <c r="E17605" s="34">
        <v>442</v>
      </c>
      <c r="F17605" s="34">
        <v>369</v>
      </c>
      <c r="G17605" s="34">
        <v>329</v>
      </c>
      <c r="H17605" s="34">
        <v>383</v>
      </c>
      <c r="I17605" s="34">
        <v>298</v>
      </c>
      <c r="J17605" s="34">
        <v>405</v>
      </c>
      <c r="K17605" s="34">
        <v>319</v>
      </c>
      <c r="L17605" s="34">
        <v>397</v>
      </c>
      <c r="M17605" s="34">
        <v>303</v>
      </c>
    </row>
    <row r="17606" spans="1:13" x14ac:dyDescent="0.2">
      <c r="A17606" s="34" t="s">
        <v>118500</v>
      </c>
      <c r="B17606" s="34">
        <v>600</v>
      </c>
      <c r="C17606" s="34">
        <v>623</v>
      </c>
      <c r="D17606" s="34">
        <v>669</v>
      </c>
      <c r="E17606" s="34">
        <v>600</v>
      </c>
      <c r="F17606" s="34">
        <v>664</v>
      </c>
      <c r="G17606" s="34">
        <v>578</v>
      </c>
      <c r="H17606" s="34">
        <v>689</v>
      </c>
      <c r="I17606" s="34">
        <v>593</v>
      </c>
      <c r="J17606" s="34">
        <v>628</v>
      </c>
      <c r="K17606" s="34">
        <v>481</v>
      </c>
      <c r="L17606" s="34">
        <v>572</v>
      </c>
      <c r="M17606" s="34">
        <v>454</v>
      </c>
    </row>
    <row r="17607" spans="1:13" x14ac:dyDescent="0.2">
      <c r="A17607" s="34" t="s">
        <v>118501</v>
      </c>
      <c r="B17607" s="34">
        <v>616</v>
      </c>
      <c r="C17607" s="34">
        <v>642</v>
      </c>
      <c r="D17607" s="34">
        <v>692</v>
      </c>
      <c r="E17607" s="34">
        <v>679</v>
      </c>
      <c r="F17607" s="34">
        <v>618</v>
      </c>
      <c r="G17607" s="34">
        <v>608</v>
      </c>
      <c r="H17607" s="34">
        <v>751</v>
      </c>
      <c r="I17607" s="34">
        <v>679</v>
      </c>
      <c r="J17607" s="34">
        <v>637</v>
      </c>
      <c r="K17607" s="34">
        <v>567</v>
      </c>
      <c r="L17607" s="34">
        <v>587</v>
      </c>
      <c r="M17607" s="34">
        <v>538</v>
      </c>
    </row>
    <row r="17608" spans="1:13" x14ac:dyDescent="0.2">
      <c r="A17608" s="34" t="s">
        <v>118502</v>
      </c>
      <c r="B17608" s="34">
        <v>489</v>
      </c>
      <c r="C17608" s="34">
        <v>495</v>
      </c>
      <c r="D17608" s="34">
        <v>492</v>
      </c>
      <c r="E17608" s="34">
        <v>553</v>
      </c>
      <c r="F17608" s="34">
        <v>462</v>
      </c>
      <c r="G17608" s="34">
        <v>467</v>
      </c>
      <c r="H17608" s="34">
        <v>492</v>
      </c>
      <c r="I17608" s="34">
        <v>511</v>
      </c>
      <c r="J17608" s="34">
        <v>468</v>
      </c>
      <c r="K17608" s="34">
        <v>444</v>
      </c>
      <c r="L17608" s="34">
        <v>481</v>
      </c>
      <c r="M17608" s="34">
        <v>418</v>
      </c>
    </row>
    <row r="17609" spans="1:13" x14ac:dyDescent="0.2">
      <c r="A17609" s="34" t="s">
        <v>118503</v>
      </c>
      <c r="B17609" s="34">
        <v>204</v>
      </c>
      <c r="C17609" s="34">
        <v>251</v>
      </c>
      <c r="D17609" s="34">
        <v>273</v>
      </c>
      <c r="E17609" s="34">
        <v>283</v>
      </c>
      <c r="F17609" s="34">
        <v>280</v>
      </c>
      <c r="G17609" s="34">
        <v>231</v>
      </c>
      <c r="H17609" s="34">
        <v>332</v>
      </c>
      <c r="I17609" s="34">
        <v>217</v>
      </c>
      <c r="J17609" s="34">
        <v>338</v>
      </c>
      <c r="K17609" s="34">
        <v>206</v>
      </c>
      <c r="L17609" s="34">
        <v>268</v>
      </c>
      <c r="M17609" s="34">
        <v>216</v>
      </c>
    </row>
    <row r="17610" spans="1:13" x14ac:dyDescent="0.2">
      <c r="A17610" s="34" t="s">
        <v>118504</v>
      </c>
      <c r="B17610" s="34">
        <v>332</v>
      </c>
      <c r="C17610" s="34">
        <v>359</v>
      </c>
      <c r="D17610" s="34">
        <v>302</v>
      </c>
      <c r="E17610" s="34">
        <v>392</v>
      </c>
      <c r="F17610" s="34">
        <v>299</v>
      </c>
      <c r="G17610" s="34">
        <v>333</v>
      </c>
      <c r="H17610" s="34">
        <v>376</v>
      </c>
      <c r="I17610" s="34">
        <v>337</v>
      </c>
      <c r="J17610" s="34">
        <v>321</v>
      </c>
      <c r="K17610" s="34">
        <v>271</v>
      </c>
      <c r="L17610" s="34">
        <v>345</v>
      </c>
      <c r="M17610" s="34">
        <v>259</v>
      </c>
    </row>
    <row r="17611" spans="1:13" x14ac:dyDescent="0.2">
      <c r="A17611" s="34" t="s">
        <v>118505</v>
      </c>
      <c r="B17611" s="34">
        <v>399</v>
      </c>
      <c r="C17611" s="34">
        <v>415</v>
      </c>
      <c r="D17611" s="34">
        <v>338</v>
      </c>
      <c r="E17611" s="34">
        <v>454</v>
      </c>
      <c r="F17611" s="34">
        <v>333</v>
      </c>
      <c r="G17611" s="34">
        <v>450</v>
      </c>
      <c r="H17611" s="34">
        <v>383</v>
      </c>
      <c r="I17611" s="34">
        <v>399</v>
      </c>
      <c r="J17611" s="34">
        <v>384</v>
      </c>
      <c r="K17611" s="34">
        <v>331</v>
      </c>
      <c r="L17611" s="34">
        <v>348</v>
      </c>
      <c r="M17611" s="34">
        <v>301</v>
      </c>
    </row>
    <row r="17612" spans="1:13" x14ac:dyDescent="0.2">
      <c r="A17612" s="34" t="s">
        <v>118506</v>
      </c>
      <c r="B17612" s="34">
        <v>259</v>
      </c>
      <c r="C17612" s="34">
        <v>290</v>
      </c>
      <c r="D17612" s="34">
        <v>344</v>
      </c>
      <c r="E17612" s="34">
        <v>334</v>
      </c>
      <c r="F17612" s="34">
        <v>312</v>
      </c>
      <c r="G17612" s="34">
        <v>316</v>
      </c>
      <c r="H17612" s="34">
        <v>400</v>
      </c>
      <c r="I17612" s="34">
        <v>300</v>
      </c>
      <c r="J17612" s="34">
        <v>373</v>
      </c>
      <c r="K17612" s="34">
        <v>293</v>
      </c>
      <c r="L17612" s="34">
        <v>293</v>
      </c>
      <c r="M17612" s="34">
        <v>267</v>
      </c>
    </row>
    <row r="17613" spans="1:13" x14ac:dyDescent="0.2">
      <c r="A17613" s="34" t="s">
        <v>118507</v>
      </c>
      <c r="B17613" s="34">
        <v>594</v>
      </c>
      <c r="C17613" s="34">
        <v>660</v>
      </c>
      <c r="D17613" s="34">
        <v>587</v>
      </c>
      <c r="E17613" s="34">
        <v>728</v>
      </c>
      <c r="F17613" s="34">
        <v>527</v>
      </c>
      <c r="G17613" s="34">
        <v>530</v>
      </c>
      <c r="H17613" s="34">
        <v>651</v>
      </c>
      <c r="I17613" s="34">
        <v>619</v>
      </c>
      <c r="J17613" s="34">
        <v>573</v>
      </c>
      <c r="K17613" s="34">
        <v>441</v>
      </c>
      <c r="L17613" s="34">
        <v>537</v>
      </c>
      <c r="M17613" s="34">
        <v>467</v>
      </c>
    </row>
    <row r="17614" spans="1:13" x14ac:dyDescent="0.2">
      <c r="A17614" s="34" t="s">
        <v>118508</v>
      </c>
      <c r="B17614" s="34">
        <v>398</v>
      </c>
      <c r="C17614" s="34">
        <v>482</v>
      </c>
      <c r="D17614" s="34">
        <v>535</v>
      </c>
      <c r="E17614" s="34">
        <v>537</v>
      </c>
      <c r="F17614" s="34">
        <v>468</v>
      </c>
      <c r="G17614" s="34">
        <v>478</v>
      </c>
      <c r="H17614" s="34">
        <v>553</v>
      </c>
      <c r="I17614" s="34">
        <v>606</v>
      </c>
      <c r="J17614" s="34">
        <v>593</v>
      </c>
      <c r="K17614" s="34">
        <v>434</v>
      </c>
      <c r="L17614" s="34">
        <v>496</v>
      </c>
      <c r="M17614" s="34">
        <v>432</v>
      </c>
    </row>
    <row r="17615" spans="1:13" x14ac:dyDescent="0.2">
      <c r="A17615" s="34" t="s">
        <v>118509</v>
      </c>
      <c r="B17615" s="34">
        <v>296</v>
      </c>
      <c r="C17615" s="34">
        <v>348</v>
      </c>
      <c r="D17615" s="34">
        <v>359</v>
      </c>
      <c r="E17615" s="34">
        <v>403</v>
      </c>
      <c r="F17615" s="34">
        <v>311</v>
      </c>
      <c r="G17615" s="34">
        <v>311</v>
      </c>
      <c r="H17615" s="34">
        <v>363</v>
      </c>
      <c r="I17615" s="34">
        <v>329</v>
      </c>
      <c r="J17615" s="34">
        <v>330</v>
      </c>
      <c r="K17615" s="34">
        <v>302</v>
      </c>
      <c r="L17615" s="34">
        <v>399</v>
      </c>
      <c r="M17615" s="34">
        <v>265</v>
      </c>
    </row>
    <row r="17616" spans="1:13" x14ac:dyDescent="0.2">
      <c r="A17616" s="34" t="s">
        <v>118510</v>
      </c>
      <c r="B17616" s="34">
        <v>539</v>
      </c>
      <c r="C17616" s="34">
        <v>593</v>
      </c>
      <c r="D17616" s="34">
        <v>475</v>
      </c>
      <c r="E17616" s="34">
        <v>633</v>
      </c>
      <c r="F17616" s="34">
        <v>433</v>
      </c>
      <c r="G17616" s="34">
        <v>632</v>
      </c>
      <c r="H17616" s="34">
        <v>545</v>
      </c>
      <c r="I17616" s="34">
        <v>585</v>
      </c>
      <c r="J17616" s="34">
        <v>503</v>
      </c>
      <c r="K17616" s="34">
        <v>540</v>
      </c>
      <c r="L17616" s="34">
        <v>411</v>
      </c>
      <c r="M17616" s="34">
        <v>507</v>
      </c>
    </row>
    <row r="17617" spans="1:13" x14ac:dyDescent="0.2">
      <c r="A17617" s="34" t="s">
        <v>118511</v>
      </c>
      <c r="B17617" s="34">
        <v>740</v>
      </c>
      <c r="C17617" s="34">
        <v>779</v>
      </c>
      <c r="D17617" s="34">
        <v>881</v>
      </c>
      <c r="E17617" s="34">
        <v>836</v>
      </c>
      <c r="F17617" s="34">
        <v>712</v>
      </c>
      <c r="G17617" s="34">
        <v>767</v>
      </c>
      <c r="H17617" s="34">
        <v>882</v>
      </c>
      <c r="I17617" s="34">
        <v>799</v>
      </c>
      <c r="J17617" s="34">
        <v>830</v>
      </c>
      <c r="K17617" s="34">
        <v>680</v>
      </c>
      <c r="L17617" s="34">
        <v>769</v>
      </c>
      <c r="M17617" s="34">
        <v>609</v>
      </c>
    </row>
    <row r="17618" spans="1:13" x14ac:dyDescent="0.2">
      <c r="A17618" s="34" t="s">
        <v>118512</v>
      </c>
      <c r="B17618" s="34">
        <v>592</v>
      </c>
      <c r="C17618" s="34">
        <v>593</v>
      </c>
      <c r="D17618" s="34">
        <v>554</v>
      </c>
      <c r="E17618" s="34">
        <v>668</v>
      </c>
      <c r="F17618" s="34">
        <v>602</v>
      </c>
      <c r="G17618" s="34">
        <v>564</v>
      </c>
      <c r="H17618" s="34">
        <v>621</v>
      </c>
      <c r="I17618" s="34">
        <v>562</v>
      </c>
      <c r="J17618" s="34">
        <v>615</v>
      </c>
      <c r="K17618" s="34">
        <v>505</v>
      </c>
      <c r="L17618" s="34">
        <v>691</v>
      </c>
      <c r="M17618" s="34">
        <v>497</v>
      </c>
    </row>
    <row r="17619" spans="1:13" x14ac:dyDescent="0.2">
      <c r="A17619" s="34" t="s">
        <v>118513</v>
      </c>
      <c r="B17619" s="34">
        <v>720</v>
      </c>
      <c r="C17619" s="34">
        <v>688</v>
      </c>
      <c r="D17619" s="34">
        <v>791</v>
      </c>
      <c r="E17619" s="34">
        <v>615</v>
      </c>
      <c r="F17619" s="34">
        <v>697</v>
      </c>
      <c r="G17619" s="34">
        <v>651</v>
      </c>
      <c r="H17619" s="34">
        <v>755</v>
      </c>
      <c r="I17619" s="34">
        <v>615</v>
      </c>
      <c r="J17619" s="34">
        <v>683</v>
      </c>
      <c r="K17619" s="34">
        <v>496</v>
      </c>
      <c r="L17619" s="34">
        <v>640</v>
      </c>
      <c r="M17619" s="34">
        <v>474</v>
      </c>
    </row>
    <row r="17620" spans="1:13" x14ac:dyDescent="0.2">
      <c r="A17620" s="34" t="s">
        <v>118514</v>
      </c>
      <c r="B17620" s="34">
        <v>374</v>
      </c>
      <c r="C17620" s="34">
        <v>462</v>
      </c>
      <c r="D17620" s="34">
        <v>398</v>
      </c>
      <c r="E17620" s="34">
        <v>499</v>
      </c>
      <c r="F17620" s="34">
        <v>370</v>
      </c>
      <c r="G17620" s="34">
        <v>447</v>
      </c>
      <c r="H17620" s="34">
        <v>526</v>
      </c>
      <c r="I17620" s="34">
        <v>508</v>
      </c>
      <c r="J17620" s="34">
        <v>446</v>
      </c>
      <c r="K17620" s="34">
        <v>383</v>
      </c>
      <c r="L17620" s="34">
        <v>409</v>
      </c>
      <c r="M17620" s="34">
        <v>384</v>
      </c>
    </row>
    <row r="17621" spans="1:13" x14ac:dyDescent="0.2">
      <c r="A17621" s="34" t="s">
        <v>118515</v>
      </c>
      <c r="B17621" s="34">
        <v>421</v>
      </c>
      <c r="C17621" s="34">
        <v>426</v>
      </c>
      <c r="D17621" s="34">
        <v>525</v>
      </c>
      <c r="E17621" s="34">
        <v>505</v>
      </c>
      <c r="F17621" s="34">
        <v>508</v>
      </c>
      <c r="G17621" s="34">
        <v>395</v>
      </c>
      <c r="H17621" s="34">
        <v>604</v>
      </c>
      <c r="I17621" s="34">
        <v>455</v>
      </c>
      <c r="J17621" s="34">
        <v>493</v>
      </c>
      <c r="K17621" s="34">
        <v>418</v>
      </c>
      <c r="L17621" s="34">
        <v>509</v>
      </c>
      <c r="M17621" s="34">
        <v>374</v>
      </c>
    </row>
    <row r="17622" spans="1:13" x14ac:dyDescent="0.2">
      <c r="A17622" s="34" t="s">
        <v>118516</v>
      </c>
      <c r="B17622" s="34">
        <v>869</v>
      </c>
      <c r="C17622" s="34">
        <v>774</v>
      </c>
      <c r="D17622" s="34">
        <v>860</v>
      </c>
      <c r="E17622" s="34">
        <v>858</v>
      </c>
      <c r="F17622" s="34">
        <v>850</v>
      </c>
      <c r="G17622" s="34">
        <v>758</v>
      </c>
      <c r="H17622" s="34">
        <v>1000</v>
      </c>
      <c r="I17622" s="34">
        <v>811</v>
      </c>
      <c r="J17622" s="34">
        <v>868</v>
      </c>
      <c r="K17622" s="34">
        <v>683</v>
      </c>
      <c r="L17622" s="34">
        <v>828</v>
      </c>
      <c r="M17622" s="34">
        <v>632</v>
      </c>
    </row>
    <row r="17623" spans="1:13" x14ac:dyDescent="0.2">
      <c r="A17623" s="34" t="s">
        <v>118517</v>
      </c>
      <c r="B17623" s="34">
        <v>457</v>
      </c>
      <c r="C17623" s="34">
        <v>536</v>
      </c>
      <c r="D17623" s="34">
        <v>487</v>
      </c>
      <c r="E17623" s="34">
        <v>487</v>
      </c>
      <c r="F17623" s="34">
        <v>449</v>
      </c>
      <c r="G17623" s="34">
        <v>456</v>
      </c>
      <c r="H17623" s="34">
        <v>551</v>
      </c>
      <c r="I17623" s="34">
        <v>517</v>
      </c>
      <c r="J17623" s="34">
        <v>427</v>
      </c>
      <c r="K17623" s="34">
        <v>428</v>
      </c>
      <c r="L17623" s="34">
        <v>422</v>
      </c>
      <c r="M17623" s="34">
        <v>374</v>
      </c>
    </row>
    <row r="17624" spans="1:13" x14ac:dyDescent="0.2">
      <c r="A17624" s="34" t="s">
        <v>118518</v>
      </c>
      <c r="B17624" s="34">
        <v>339</v>
      </c>
      <c r="C17624" s="34">
        <v>393</v>
      </c>
      <c r="D17624" s="34">
        <v>303</v>
      </c>
      <c r="E17624" s="34">
        <v>372</v>
      </c>
      <c r="F17624" s="34">
        <v>370</v>
      </c>
      <c r="G17624" s="34">
        <v>359</v>
      </c>
      <c r="H17624" s="34">
        <v>385</v>
      </c>
      <c r="I17624" s="34">
        <v>423</v>
      </c>
      <c r="J17624" s="34">
        <v>374</v>
      </c>
      <c r="K17624" s="34">
        <v>306</v>
      </c>
      <c r="L17624" s="34">
        <v>368</v>
      </c>
      <c r="M17624" s="34">
        <v>307</v>
      </c>
    </row>
    <row r="17625" spans="1:13" x14ac:dyDescent="0.2">
      <c r="A17625" s="34" t="s">
        <v>118519</v>
      </c>
      <c r="B17625" s="34">
        <v>249</v>
      </c>
      <c r="C17625" s="34">
        <v>307</v>
      </c>
      <c r="D17625" s="34">
        <v>293</v>
      </c>
      <c r="E17625" s="34">
        <v>313</v>
      </c>
      <c r="F17625" s="34">
        <v>266</v>
      </c>
      <c r="G17625" s="34">
        <v>288</v>
      </c>
      <c r="H17625" s="34">
        <v>276</v>
      </c>
      <c r="I17625" s="34">
        <v>268</v>
      </c>
      <c r="J17625" s="34">
        <v>256</v>
      </c>
      <c r="K17625" s="34">
        <v>228</v>
      </c>
      <c r="L17625" s="34">
        <v>263</v>
      </c>
      <c r="M17625" s="34">
        <v>224</v>
      </c>
    </row>
    <row r="17626" spans="1:13" x14ac:dyDescent="0.2">
      <c r="A17626" s="34" t="s">
        <v>118520</v>
      </c>
      <c r="B17626" s="34">
        <v>354</v>
      </c>
      <c r="C17626" s="34">
        <v>384</v>
      </c>
      <c r="D17626" s="34">
        <v>373</v>
      </c>
      <c r="E17626" s="34">
        <v>382</v>
      </c>
      <c r="F17626" s="34">
        <v>305</v>
      </c>
      <c r="G17626" s="34">
        <v>318</v>
      </c>
      <c r="H17626" s="34">
        <v>384</v>
      </c>
      <c r="I17626" s="34">
        <v>336</v>
      </c>
      <c r="J17626" s="34">
        <v>350</v>
      </c>
      <c r="K17626" s="34">
        <v>284</v>
      </c>
      <c r="L17626" s="34">
        <v>342</v>
      </c>
      <c r="M17626" s="34">
        <v>283</v>
      </c>
    </row>
    <row r="17627" spans="1:13" x14ac:dyDescent="0.2">
      <c r="A17627" s="34" t="s">
        <v>118521</v>
      </c>
      <c r="B17627" s="34">
        <v>386</v>
      </c>
      <c r="C17627" s="34">
        <v>325</v>
      </c>
      <c r="D17627" s="34">
        <v>361</v>
      </c>
      <c r="E17627" s="34">
        <v>392</v>
      </c>
      <c r="F17627" s="34">
        <v>304</v>
      </c>
      <c r="G17627" s="34">
        <v>330</v>
      </c>
      <c r="H17627" s="34">
        <v>467</v>
      </c>
      <c r="I17627" s="34">
        <v>316</v>
      </c>
      <c r="J17627" s="34">
        <v>384</v>
      </c>
      <c r="K17627" s="34">
        <v>284</v>
      </c>
      <c r="L17627" s="34">
        <v>414</v>
      </c>
      <c r="M17627" s="34">
        <v>303</v>
      </c>
    </row>
    <row r="17628" spans="1:13" x14ac:dyDescent="0.2">
      <c r="A17628" s="34" t="s">
        <v>118522</v>
      </c>
      <c r="B17628" s="34">
        <v>555</v>
      </c>
      <c r="C17628" s="34">
        <v>583</v>
      </c>
      <c r="D17628" s="34">
        <v>619</v>
      </c>
      <c r="E17628" s="34">
        <v>609</v>
      </c>
      <c r="F17628" s="34">
        <v>464</v>
      </c>
      <c r="G17628" s="34">
        <v>541</v>
      </c>
      <c r="H17628" s="34">
        <v>707</v>
      </c>
      <c r="I17628" s="34">
        <v>498</v>
      </c>
      <c r="J17628" s="34">
        <v>600</v>
      </c>
      <c r="K17628" s="34">
        <v>394</v>
      </c>
      <c r="L17628" s="34">
        <v>612</v>
      </c>
      <c r="M17628" s="34">
        <v>392</v>
      </c>
    </row>
    <row r="17629" spans="1:13" x14ac:dyDescent="0.2">
      <c r="A17629" s="34" t="s">
        <v>118523</v>
      </c>
      <c r="B17629" s="34">
        <v>367</v>
      </c>
      <c r="C17629" s="34">
        <v>378</v>
      </c>
      <c r="D17629" s="34">
        <v>398</v>
      </c>
      <c r="E17629" s="34">
        <v>422</v>
      </c>
      <c r="F17629" s="34">
        <v>340</v>
      </c>
      <c r="G17629" s="34">
        <v>374</v>
      </c>
      <c r="H17629" s="34">
        <v>489</v>
      </c>
      <c r="I17629" s="34">
        <v>439</v>
      </c>
      <c r="J17629" s="34">
        <v>432</v>
      </c>
      <c r="K17629" s="34">
        <v>351</v>
      </c>
      <c r="L17629" s="34">
        <v>457</v>
      </c>
      <c r="M17629" s="34">
        <v>358</v>
      </c>
    </row>
    <row r="17630" spans="1:13" x14ac:dyDescent="0.2">
      <c r="A17630" s="34" t="s">
        <v>118524</v>
      </c>
      <c r="B17630" s="34">
        <v>288</v>
      </c>
      <c r="C17630" s="34">
        <v>327</v>
      </c>
      <c r="D17630" s="34">
        <v>320</v>
      </c>
      <c r="E17630" s="34">
        <v>385</v>
      </c>
      <c r="F17630" s="34">
        <v>304</v>
      </c>
      <c r="G17630" s="34">
        <v>284</v>
      </c>
      <c r="H17630" s="34">
        <v>349</v>
      </c>
      <c r="I17630" s="34">
        <v>282</v>
      </c>
      <c r="J17630" s="34">
        <v>283</v>
      </c>
      <c r="K17630" s="34">
        <v>292</v>
      </c>
      <c r="L17630" s="34">
        <v>276</v>
      </c>
      <c r="M17630" s="34">
        <v>233</v>
      </c>
    </row>
    <row r="17631" spans="1:13" x14ac:dyDescent="0.2">
      <c r="A17631" s="34" t="s">
        <v>118525</v>
      </c>
      <c r="B17631" s="34">
        <v>328</v>
      </c>
      <c r="C17631" s="34">
        <v>385</v>
      </c>
      <c r="D17631" s="34">
        <v>457</v>
      </c>
      <c r="E17631" s="34">
        <v>395</v>
      </c>
      <c r="F17631" s="34">
        <v>351</v>
      </c>
      <c r="G17631" s="34">
        <v>376</v>
      </c>
      <c r="H17631" s="34">
        <v>425</v>
      </c>
      <c r="I17631" s="34">
        <v>380</v>
      </c>
      <c r="J17631" s="34">
        <v>359</v>
      </c>
      <c r="K17631" s="34">
        <v>315</v>
      </c>
      <c r="L17631" s="34">
        <v>321</v>
      </c>
      <c r="M17631" s="34">
        <v>371</v>
      </c>
    </row>
    <row r="17632" spans="1:13" x14ac:dyDescent="0.2">
      <c r="A17632" s="34" t="s">
        <v>118526</v>
      </c>
      <c r="B17632" s="34">
        <v>395</v>
      </c>
      <c r="C17632" s="34">
        <v>434</v>
      </c>
      <c r="D17632" s="34">
        <v>390</v>
      </c>
      <c r="E17632" s="34">
        <v>449</v>
      </c>
      <c r="F17632" s="34">
        <v>299</v>
      </c>
      <c r="G17632" s="34">
        <v>429</v>
      </c>
      <c r="H17632" s="34">
        <v>420</v>
      </c>
      <c r="I17632" s="34">
        <v>379</v>
      </c>
      <c r="J17632" s="34">
        <v>370</v>
      </c>
      <c r="K17632" s="34">
        <v>276</v>
      </c>
      <c r="L17632" s="34">
        <v>433</v>
      </c>
      <c r="M17632" s="34">
        <v>336</v>
      </c>
    </row>
    <row r="17633" spans="1:13" x14ac:dyDescent="0.2">
      <c r="A17633" s="34" t="s">
        <v>118527</v>
      </c>
      <c r="B17633" s="34">
        <v>176</v>
      </c>
      <c r="C17633" s="34">
        <v>243</v>
      </c>
      <c r="D17633" s="34">
        <v>263</v>
      </c>
      <c r="E17633" s="34">
        <v>293</v>
      </c>
      <c r="F17633" s="34">
        <v>255</v>
      </c>
      <c r="G17633" s="34">
        <v>198</v>
      </c>
      <c r="H17633" s="34">
        <v>237</v>
      </c>
      <c r="I17633" s="34">
        <v>242</v>
      </c>
      <c r="J17633" s="34">
        <v>230</v>
      </c>
      <c r="K17633" s="34">
        <v>199</v>
      </c>
      <c r="L17633" s="34">
        <v>229</v>
      </c>
      <c r="M17633" s="34">
        <v>185</v>
      </c>
    </row>
    <row r="17634" spans="1:13" x14ac:dyDescent="0.2">
      <c r="A17634" s="34" t="s">
        <v>118528</v>
      </c>
      <c r="B17634" s="34">
        <v>658</v>
      </c>
      <c r="C17634" s="34">
        <v>620</v>
      </c>
      <c r="D17634" s="34">
        <v>694</v>
      </c>
      <c r="E17634" s="34">
        <v>644</v>
      </c>
      <c r="F17634" s="34">
        <v>622</v>
      </c>
      <c r="G17634" s="34">
        <v>626</v>
      </c>
      <c r="H17634" s="34">
        <v>758</v>
      </c>
      <c r="I17634" s="34">
        <v>592</v>
      </c>
      <c r="J17634" s="34">
        <v>747</v>
      </c>
      <c r="K17634" s="34">
        <v>539</v>
      </c>
      <c r="L17634" s="34">
        <v>732</v>
      </c>
      <c r="M17634" s="34">
        <v>466</v>
      </c>
    </row>
    <row r="17635" spans="1:13" x14ac:dyDescent="0.2">
      <c r="A17635" s="34" t="s">
        <v>118529</v>
      </c>
      <c r="B17635" s="34">
        <v>386</v>
      </c>
      <c r="C17635" s="34">
        <v>333</v>
      </c>
      <c r="D17635" s="34">
        <v>396</v>
      </c>
      <c r="E17635" s="34">
        <v>329</v>
      </c>
      <c r="F17635" s="34">
        <v>301</v>
      </c>
      <c r="G17635" s="34">
        <v>316</v>
      </c>
      <c r="H17635" s="34">
        <v>361</v>
      </c>
      <c r="I17635" s="34">
        <v>298</v>
      </c>
      <c r="J17635" s="34">
        <v>383</v>
      </c>
      <c r="K17635" s="34">
        <v>276</v>
      </c>
      <c r="L17635" s="34">
        <v>382</v>
      </c>
      <c r="M17635" s="34">
        <v>252</v>
      </c>
    </row>
    <row r="17636" spans="1:13" x14ac:dyDescent="0.2">
      <c r="A17636" s="34" t="s">
        <v>118530</v>
      </c>
      <c r="B17636" s="34">
        <v>376</v>
      </c>
      <c r="C17636" s="34">
        <v>413</v>
      </c>
      <c r="D17636" s="34">
        <v>364</v>
      </c>
      <c r="E17636" s="34">
        <v>456</v>
      </c>
      <c r="F17636" s="34">
        <v>327</v>
      </c>
      <c r="G17636" s="34">
        <v>344</v>
      </c>
      <c r="H17636" s="34">
        <v>391</v>
      </c>
      <c r="I17636" s="34">
        <v>395</v>
      </c>
      <c r="J17636" s="34">
        <v>436</v>
      </c>
      <c r="K17636" s="34">
        <v>314</v>
      </c>
      <c r="L17636" s="34">
        <v>333</v>
      </c>
      <c r="M17636" s="34">
        <v>289</v>
      </c>
    </row>
    <row r="17637" spans="1:13" x14ac:dyDescent="0.2">
      <c r="A17637" s="34" t="s">
        <v>118531</v>
      </c>
      <c r="B17637" s="34">
        <v>259</v>
      </c>
      <c r="C17637" s="34">
        <v>336</v>
      </c>
      <c r="D17637" s="34">
        <v>288</v>
      </c>
      <c r="E17637" s="34">
        <v>358</v>
      </c>
      <c r="F17637" s="34">
        <v>261</v>
      </c>
      <c r="G17637" s="34">
        <v>265</v>
      </c>
      <c r="H17637" s="34">
        <v>292</v>
      </c>
      <c r="I17637" s="34">
        <v>311</v>
      </c>
      <c r="J17637" s="34">
        <v>380</v>
      </c>
      <c r="K17637" s="34">
        <v>276</v>
      </c>
      <c r="L17637" s="34">
        <v>311</v>
      </c>
      <c r="M17637" s="34">
        <v>230</v>
      </c>
    </row>
    <row r="17638" spans="1:13" x14ac:dyDescent="0.2">
      <c r="A17638" s="34" t="s">
        <v>118532</v>
      </c>
      <c r="B17638" s="34">
        <v>257</v>
      </c>
      <c r="C17638" s="34">
        <v>312</v>
      </c>
      <c r="D17638" s="34">
        <v>424</v>
      </c>
      <c r="E17638" s="34">
        <v>385</v>
      </c>
      <c r="F17638" s="34">
        <v>279</v>
      </c>
      <c r="G17638" s="34">
        <v>334</v>
      </c>
      <c r="H17638" s="34">
        <v>355</v>
      </c>
      <c r="I17638" s="34">
        <v>382</v>
      </c>
      <c r="J17638" s="34">
        <v>345</v>
      </c>
      <c r="K17638" s="34">
        <v>292</v>
      </c>
      <c r="L17638" s="34">
        <v>311</v>
      </c>
      <c r="M17638" s="34">
        <v>266</v>
      </c>
    </row>
    <row r="17639" spans="1:13" x14ac:dyDescent="0.2">
      <c r="A17639" s="34" t="s">
        <v>118533</v>
      </c>
      <c r="B17639" s="34">
        <v>327</v>
      </c>
      <c r="C17639" s="34">
        <v>283</v>
      </c>
      <c r="D17639" s="34">
        <v>325</v>
      </c>
      <c r="E17639" s="34">
        <v>323</v>
      </c>
      <c r="F17639" s="34">
        <v>306</v>
      </c>
      <c r="G17639" s="34">
        <v>251</v>
      </c>
      <c r="H17639" s="34">
        <v>377</v>
      </c>
      <c r="I17639" s="34">
        <v>310</v>
      </c>
      <c r="J17639" s="34">
        <v>313</v>
      </c>
      <c r="K17639" s="34">
        <v>258</v>
      </c>
      <c r="L17639" s="34">
        <v>303</v>
      </c>
      <c r="M17639" s="34">
        <v>215</v>
      </c>
    </row>
    <row r="17640" spans="1:13" x14ac:dyDescent="0.2">
      <c r="A17640" s="34" t="s">
        <v>118534</v>
      </c>
      <c r="B17640" s="34">
        <v>267</v>
      </c>
      <c r="C17640" s="34">
        <v>356</v>
      </c>
      <c r="D17640" s="34">
        <v>384</v>
      </c>
      <c r="E17640" s="34">
        <v>382</v>
      </c>
      <c r="F17640" s="34">
        <v>303</v>
      </c>
      <c r="G17640" s="34">
        <v>379</v>
      </c>
      <c r="H17640" s="34">
        <v>392</v>
      </c>
      <c r="I17640" s="34">
        <v>310</v>
      </c>
      <c r="J17640" s="34">
        <v>346</v>
      </c>
      <c r="K17640" s="34">
        <v>227</v>
      </c>
      <c r="L17640" s="34">
        <v>300</v>
      </c>
      <c r="M17640" s="34">
        <v>295</v>
      </c>
    </row>
    <row r="17641" spans="1:13" x14ac:dyDescent="0.2">
      <c r="A17641" s="34" t="s">
        <v>118535</v>
      </c>
      <c r="B17641" s="34">
        <v>446</v>
      </c>
      <c r="C17641" s="34">
        <v>461</v>
      </c>
      <c r="D17641" s="34">
        <v>452</v>
      </c>
      <c r="E17641" s="34">
        <v>539</v>
      </c>
      <c r="F17641" s="34">
        <v>513</v>
      </c>
      <c r="G17641" s="34">
        <v>456</v>
      </c>
      <c r="H17641" s="34">
        <v>596</v>
      </c>
      <c r="I17641" s="34">
        <v>487</v>
      </c>
      <c r="J17641" s="34">
        <v>585</v>
      </c>
      <c r="K17641" s="34">
        <v>363</v>
      </c>
      <c r="L17641" s="34">
        <v>514</v>
      </c>
      <c r="M17641" s="34">
        <v>380</v>
      </c>
    </row>
    <row r="17642" spans="1:13" x14ac:dyDescent="0.2">
      <c r="A17642" s="34" t="s">
        <v>118536</v>
      </c>
      <c r="B17642" s="34">
        <v>365</v>
      </c>
      <c r="C17642" s="34">
        <v>411</v>
      </c>
      <c r="D17642" s="34">
        <v>331</v>
      </c>
      <c r="E17642" s="34">
        <v>369</v>
      </c>
      <c r="F17642" s="34">
        <v>386</v>
      </c>
      <c r="G17642" s="34">
        <v>366</v>
      </c>
      <c r="H17642" s="34">
        <v>441</v>
      </c>
      <c r="I17642" s="34">
        <v>357</v>
      </c>
      <c r="J17642" s="34">
        <v>346</v>
      </c>
      <c r="K17642" s="34">
        <v>279</v>
      </c>
      <c r="L17642" s="34">
        <v>397</v>
      </c>
      <c r="M17642" s="34">
        <v>312</v>
      </c>
    </row>
    <row r="17643" spans="1:13" x14ac:dyDescent="0.2">
      <c r="A17643" s="34" t="s">
        <v>118537</v>
      </c>
      <c r="B17643" s="34">
        <v>360</v>
      </c>
      <c r="C17643" s="34">
        <v>420</v>
      </c>
      <c r="D17643" s="34">
        <v>362</v>
      </c>
      <c r="E17643" s="34">
        <v>416</v>
      </c>
      <c r="F17643" s="34">
        <v>320</v>
      </c>
      <c r="G17643" s="34">
        <v>341</v>
      </c>
      <c r="H17643" s="34">
        <v>421</v>
      </c>
      <c r="I17643" s="34">
        <v>405</v>
      </c>
      <c r="J17643" s="34">
        <v>408</v>
      </c>
      <c r="K17643" s="34">
        <v>310</v>
      </c>
      <c r="L17643" s="34">
        <v>382</v>
      </c>
      <c r="M17643" s="34">
        <v>342</v>
      </c>
    </row>
    <row r="17644" spans="1:13" x14ac:dyDescent="0.2">
      <c r="A17644" s="34" t="s">
        <v>118538</v>
      </c>
      <c r="B17644" s="34">
        <v>361</v>
      </c>
      <c r="C17644" s="34">
        <v>291</v>
      </c>
      <c r="D17644" s="34">
        <v>357</v>
      </c>
      <c r="E17644" s="34">
        <v>357</v>
      </c>
      <c r="F17644" s="34">
        <v>287</v>
      </c>
      <c r="G17644" s="34">
        <v>292</v>
      </c>
      <c r="H17644" s="34">
        <v>366</v>
      </c>
      <c r="I17644" s="34">
        <v>337</v>
      </c>
      <c r="J17644" s="34">
        <v>391</v>
      </c>
      <c r="K17644" s="34">
        <v>260</v>
      </c>
      <c r="L17644" s="34">
        <v>355</v>
      </c>
      <c r="M17644" s="34">
        <v>259</v>
      </c>
    </row>
    <row r="17645" spans="1:13" x14ac:dyDescent="0.2">
      <c r="A17645" s="34" t="s">
        <v>118539</v>
      </c>
      <c r="B17645" s="34">
        <v>557</v>
      </c>
      <c r="C17645" s="34">
        <v>512</v>
      </c>
      <c r="D17645" s="34">
        <v>669</v>
      </c>
      <c r="E17645" s="34">
        <v>585</v>
      </c>
      <c r="F17645" s="34">
        <v>572</v>
      </c>
      <c r="G17645" s="34">
        <v>472</v>
      </c>
      <c r="H17645" s="34">
        <v>693</v>
      </c>
      <c r="I17645" s="34">
        <v>529</v>
      </c>
      <c r="J17645" s="34">
        <v>546</v>
      </c>
      <c r="K17645" s="34">
        <v>395</v>
      </c>
      <c r="L17645" s="34">
        <v>574</v>
      </c>
      <c r="M17645" s="34">
        <v>392</v>
      </c>
    </row>
    <row r="17646" spans="1:13" x14ac:dyDescent="0.2">
      <c r="A17646" s="34" t="s">
        <v>118540</v>
      </c>
      <c r="B17646" s="34">
        <v>337</v>
      </c>
      <c r="C17646" s="34">
        <v>366</v>
      </c>
      <c r="D17646" s="34">
        <v>413</v>
      </c>
      <c r="E17646" s="34">
        <v>410</v>
      </c>
      <c r="F17646" s="34">
        <v>352</v>
      </c>
      <c r="G17646" s="34">
        <v>383</v>
      </c>
      <c r="H17646" s="34">
        <v>378</v>
      </c>
      <c r="I17646" s="34">
        <v>367</v>
      </c>
      <c r="J17646" s="34">
        <v>410</v>
      </c>
      <c r="K17646" s="34">
        <v>344</v>
      </c>
      <c r="L17646" s="34">
        <v>421</v>
      </c>
      <c r="M17646" s="34">
        <v>306</v>
      </c>
    </row>
    <row r="17647" spans="1:13" x14ac:dyDescent="0.2">
      <c r="A17647" s="34" t="s">
        <v>118541</v>
      </c>
      <c r="B17647" s="34">
        <v>341</v>
      </c>
      <c r="C17647" s="34">
        <v>289</v>
      </c>
      <c r="D17647" s="34">
        <v>346</v>
      </c>
      <c r="E17647" s="34">
        <v>352</v>
      </c>
      <c r="F17647" s="34">
        <v>233</v>
      </c>
      <c r="G17647" s="34">
        <v>335</v>
      </c>
      <c r="H17647" s="34">
        <v>302</v>
      </c>
      <c r="I17647" s="34">
        <v>288</v>
      </c>
      <c r="J17647" s="34">
        <v>379</v>
      </c>
      <c r="K17647" s="34">
        <v>250</v>
      </c>
      <c r="L17647" s="34">
        <v>224</v>
      </c>
      <c r="M17647" s="34">
        <v>250</v>
      </c>
    </row>
    <row r="17648" spans="1:13" x14ac:dyDescent="0.2">
      <c r="A17648" s="34" t="s">
        <v>118542</v>
      </c>
      <c r="B17648" s="34">
        <v>417</v>
      </c>
      <c r="C17648" s="34">
        <v>412</v>
      </c>
      <c r="D17648" s="34">
        <v>451</v>
      </c>
      <c r="E17648" s="34">
        <v>483</v>
      </c>
      <c r="F17648" s="34">
        <v>394</v>
      </c>
      <c r="G17648" s="34">
        <v>423</v>
      </c>
      <c r="H17648" s="34">
        <v>420</v>
      </c>
      <c r="I17648" s="34">
        <v>445</v>
      </c>
      <c r="J17648" s="34">
        <v>438</v>
      </c>
      <c r="K17648" s="34">
        <v>355</v>
      </c>
      <c r="L17648" s="34">
        <v>372</v>
      </c>
      <c r="M17648" s="34">
        <v>341</v>
      </c>
    </row>
    <row r="17649" spans="1:13" x14ac:dyDescent="0.2">
      <c r="A17649" s="34" t="s">
        <v>118543</v>
      </c>
      <c r="B17649" s="34">
        <v>504</v>
      </c>
      <c r="C17649" s="34">
        <v>521</v>
      </c>
      <c r="D17649" s="34">
        <v>577</v>
      </c>
      <c r="E17649" s="34">
        <v>572</v>
      </c>
      <c r="F17649" s="34">
        <v>410</v>
      </c>
      <c r="G17649" s="34">
        <v>470</v>
      </c>
      <c r="H17649" s="34">
        <v>661</v>
      </c>
      <c r="I17649" s="34">
        <v>527</v>
      </c>
      <c r="J17649" s="34">
        <v>572</v>
      </c>
      <c r="K17649" s="34">
        <v>370</v>
      </c>
      <c r="L17649" s="34">
        <v>557</v>
      </c>
      <c r="M17649" s="34">
        <v>378</v>
      </c>
    </row>
    <row r="17650" spans="1:13" x14ac:dyDescent="0.2">
      <c r="A17650" s="34" t="s">
        <v>118544</v>
      </c>
      <c r="B17650" s="34">
        <v>334</v>
      </c>
      <c r="C17650" s="34">
        <v>402</v>
      </c>
      <c r="D17650" s="34">
        <v>331</v>
      </c>
      <c r="E17650" s="34">
        <v>423</v>
      </c>
      <c r="F17650" s="34">
        <v>300</v>
      </c>
      <c r="G17650" s="34">
        <v>285</v>
      </c>
      <c r="H17650" s="34">
        <v>341</v>
      </c>
      <c r="I17650" s="34">
        <v>387</v>
      </c>
      <c r="J17650" s="34">
        <v>402</v>
      </c>
      <c r="K17650" s="34">
        <v>280</v>
      </c>
      <c r="L17650" s="34">
        <v>324</v>
      </c>
      <c r="M17650" s="34">
        <v>263</v>
      </c>
    </row>
    <row r="17651" spans="1:13" x14ac:dyDescent="0.2">
      <c r="A17651" s="34" t="s">
        <v>118545</v>
      </c>
      <c r="B17651" s="34">
        <v>317</v>
      </c>
      <c r="C17651" s="34">
        <v>310</v>
      </c>
      <c r="D17651" s="34">
        <v>378</v>
      </c>
      <c r="E17651" s="34">
        <v>320</v>
      </c>
      <c r="F17651" s="34">
        <v>341</v>
      </c>
      <c r="G17651" s="34">
        <v>315</v>
      </c>
      <c r="H17651" s="34">
        <v>352</v>
      </c>
      <c r="I17651" s="34">
        <v>292</v>
      </c>
      <c r="J17651" s="34">
        <v>264</v>
      </c>
      <c r="K17651" s="34">
        <v>226</v>
      </c>
      <c r="L17651" s="34">
        <v>317</v>
      </c>
      <c r="M17651" s="34">
        <v>228</v>
      </c>
    </row>
    <row r="17652" spans="1:13" x14ac:dyDescent="0.2">
      <c r="A17652" s="34" t="s">
        <v>118546</v>
      </c>
      <c r="B17652" s="34">
        <v>323</v>
      </c>
      <c r="C17652" s="34">
        <v>333</v>
      </c>
      <c r="D17652" s="34">
        <v>339</v>
      </c>
      <c r="E17652" s="34">
        <v>476</v>
      </c>
      <c r="F17652" s="34">
        <v>357</v>
      </c>
      <c r="G17652" s="34">
        <v>376</v>
      </c>
      <c r="H17652" s="34">
        <v>433</v>
      </c>
      <c r="I17652" s="34">
        <v>482</v>
      </c>
      <c r="J17652" s="34">
        <v>385</v>
      </c>
      <c r="K17652" s="34">
        <v>339</v>
      </c>
      <c r="L17652" s="34">
        <v>329</v>
      </c>
      <c r="M17652" s="34">
        <v>306</v>
      </c>
    </row>
    <row r="17653" spans="1:13" x14ac:dyDescent="0.2">
      <c r="A17653" s="34" t="s">
        <v>118547</v>
      </c>
      <c r="B17653" s="34">
        <v>333</v>
      </c>
      <c r="C17653" s="34">
        <v>212</v>
      </c>
      <c r="D17653" s="34">
        <v>268</v>
      </c>
      <c r="E17653" s="34">
        <v>252</v>
      </c>
      <c r="F17653" s="34">
        <v>286</v>
      </c>
      <c r="G17653" s="34">
        <v>234</v>
      </c>
      <c r="H17653" s="34">
        <v>267</v>
      </c>
      <c r="I17653" s="34">
        <v>206</v>
      </c>
      <c r="J17653" s="34">
        <v>307</v>
      </c>
      <c r="K17653" s="34">
        <v>179</v>
      </c>
      <c r="L17653" s="34">
        <v>250</v>
      </c>
      <c r="M17653" s="34">
        <v>160</v>
      </c>
    </row>
    <row r="17654" spans="1:13" x14ac:dyDescent="0.2">
      <c r="A17654" s="34" t="s">
        <v>118548</v>
      </c>
      <c r="B17654" s="34">
        <v>565</v>
      </c>
      <c r="C17654" s="34">
        <v>567</v>
      </c>
      <c r="D17654" s="34">
        <v>628</v>
      </c>
      <c r="E17654" s="34">
        <v>556</v>
      </c>
      <c r="F17654" s="34">
        <v>487</v>
      </c>
      <c r="G17654" s="34">
        <v>534</v>
      </c>
      <c r="H17654" s="34">
        <v>555</v>
      </c>
      <c r="I17654" s="34">
        <v>563</v>
      </c>
      <c r="J17654" s="34">
        <v>538</v>
      </c>
      <c r="K17654" s="34">
        <v>423</v>
      </c>
      <c r="L17654" s="34">
        <v>577</v>
      </c>
      <c r="M17654" s="34">
        <v>447</v>
      </c>
    </row>
    <row r="17655" spans="1:13" x14ac:dyDescent="0.2">
      <c r="A17655" s="34" t="s">
        <v>118549</v>
      </c>
      <c r="B17655" s="34">
        <v>374</v>
      </c>
      <c r="C17655" s="34">
        <v>399</v>
      </c>
      <c r="D17655" s="34">
        <v>390</v>
      </c>
      <c r="E17655" s="34">
        <v>463</v>
      </c>
      <c r="F17655" s="34">
        <v>338</v>
      </c>
      <c r="G17655" s="34">
        <v>409</v>
      </c>
      <c r="H17655" s="34">
        <v>494</v>
      </c>
      <c r="I17655" s="34">
        <v>411</v>
      </c>
      <c r="J17655" s="34">
        <v>425</v>
      </c>
      <c r="K17655" s="34">
        <v>338</v>
      </c>
      <c r="L17655" s="34">
        <v>411</v>
      </c>
      <c r="M17655" s="34">
        <v>370</v>
      </c>
    </row>
    <row r="17656" spans="1:13" x14ac:dyDescent="0.2">
      <c r="A17656" s="34" t="s">
        <v>118550</v>
      </c>
      <c r="B17656" s="34">
        <v>371</v>
      </c>
      <c r="C17656" s="34">
        <v>340</v>
      </c>
      <c r="D17656" s="34">
        <v>408</v>
      </c>
      <c r="E17656" s="34">
        <v>395</v>
      </c>
      <c r="F17656" s="34">
        <v>394</v>
      </c>
      <c r="G17656" s="34">
        <v>357</v>
      </c>
      <c r="H17656" s="34">
        <v>465</v>
      </c>
      <c r="I17656" s="34">
        <v>352</v>
      </c>
      <c r="J17656" s="34">
        <v>441</v>
      </c>
      <c r="K17656" s="34">
        <v>321</v>
      </c>
      <c r="L17656" s="34">
        <v>397</v>
      </c>
      <c r="M17656" s="34">
        <v>333</v>
      </c>
    </row>
    <row r="17657" spans="1:13" x14ac:dyDescent="0.2">
      <c r="A17657" s="34" t="s">
        <v>118551</v>
      </c>
      <c r="B17657" s="34">
        <v>192</v>
      </c>
      <c r="C17657" s="34">
        <v>185</v>
      </c>
      <c r="D17657" s="34">
        <v>248</v>
      </c>
      <c r="E17657" s="34">
        <v>195</v>
      </c>
      <c r="F17657" s="34">
        <v>152</v>
      </c>
      <c r="G17657" s="34">
        <v>206</v>
      </c>
      <c r="H17657" s="34">
        <v>209</v>
      </c>
      <c r="I17657" s="34">
        <v>166</v>
      </c>
      <c r="J17657" s="34">
        <v>216</v>
      </c>
      <c r="K17657" s="34">
        <v>181</v>
      </c>
      <c r="L17657" s="34">
        <v>202</v>
      </c>
      <c r="M17657" s="34">
        <v>164</v>
      </c>
    </row>
    <row r="17658" spans="1:13" x14ac:dyDescent="0.2">
      <c r="A17658" s="34" t="s">
        <v>118552</v>
      </c>
      <c r="B17658" s="34">
        <v>162</v>
      </c>
      <c r="C17658" s="34">
        <v>191</v>
      </c>
      <c r="D17658" s="34">
        <v>175</v>
      </c>
      <c r="E17658" s="34">
        <v>211</v>
      </c>
      <c r="F17658" s="34">
        <v>168</v>
      </c>
      <c r="G17658" s="34">
        <v>175</v>
      </c>
      <c r="H17658" s="34">
        <v>141</v>
      </c>
      <c r="I17658" s="34">
        <v>168</v>
      </c>
      <c r="J17658" s="34">
        <v>189</v>
      </c>
      <c r="K17658" s="34">
        <v>145</v>
      </c>
      <c r="L17658" s="34">
        <v>177</v>
      </c>
      <c r="M17658" s="34">
        <v>138</v>
      </c>
    </row>
    <row r="17659" spans="1:13" x14ac:dyDescent="0.2">
      <c r="A17659" s="34" t="s">
        <v>118553</v>
      </c>
      <c r="B17659" s="34">
        <v>455</v>
      </c>
      <c r="C17659" s="34">
        <v>465</v>
      </c>
      <c r="D17659" s="34">
        <v>358</v>
      </c>
      <c r="E17659" s="34">
        <v>400</v>
      </c>
      <c r="F17659" s="34">
        <v>349</v>
      </c>
      <c r="G17659" s="34">
        <v>345</v>
      </c>
      <c r="H17659" s="34">
        <v>362</v>
      </c>
      <c r="I17659" s="34">
        <v>388</v>
      </c>
      <c r="J17659" s="34">
        <v>428</v>
      </c>
      <c r="K17659" s="34">
        <v>338</v>
      </c>
      <c r="L17659" s="34">
        <v>421</v>
      </c>
      <c r="M17659" s="34">
        <v>254</v>
      </c>
    </row>
    <row r="17660" spans="1:13" x14ac:dyDescent="0.2">
      <c r="A17660" s="34" t="s">
        <v>118554</v>
      </c>
      <c r="B17660" s="34">
        <v>331</v>
      </c>
      <c r="C17660" s="34">
        <v>514</v>
      </c>
      <c r="D17660" s="34">
        <v>367</v>
      </c>
      <c r="E17660" s="34">
        <v>500</v>
      </c>
      <c r="F17660" s="34">
        <v>450</v>
      </c>
      <c r="G17660" s="34">
        <v>442</v>
      </c>
      <c r="H17660" s="34">
        <v>427</v>
      </c>
      <c r="I17660" s="34">
        <v>464</v>
      </c>
      <c r="J17660" s="34">
        <v>442</v>
      </c>
      <c r="K17660" s="34">
        <v>389</v>
      </c>
      <c r="L17660" s="34">
        <v>472</v>
      </c>
      <c r="M17660" s="34">
        <v>387</v>
      </c>
    </row>
    <row r="17661" spans="1:13" x14ac:dyDescent="0.2">
      <c r="A17661" s="34" t="s">
        <v>118555</v>
      </c>
      <c r="B17661" s="34">
        <v>378</v>
      </c>
      <c r="C17661" s="34">
        <v>384</v>
      </c>
      <c r="D17661" s="34">
        <v>320</v>
      </c>
      <c r="E17661" s="34">
        <v>379</v>
      </c>
      <c r="F17661" s="34">
        <v>322</v>
      </c>
      <c r="G17661" s="34">
        <v>365</v>
      </c>
      <c r="H17661" s="34">
        <v>371</v>
      </c>
      <c r="I17661" s="34">
        <v>389</v>
      </c>
      <c r="J17661" s="34">
        <v>384</v>
      </c>
      <c r="K17661" s="34">
        <v>272</v>
      </c>
      <c r="L17661" s="34">
        <v>294</v>
      </c>
      <c r="M17661" s="34">
        <v>300</v>
      </c>
    </row>
    <row r="17662" spans="1:13" x14ac:dyDescent="0.2">
      <c r="A17662" s="34" t="s">
        <v>118556</v>
      </c>
      <c r="B17662" s="34">
        <v>420</v>
      </c>
      <c r="C17662" s="34">
        <v>432</v>
      </c>
      <c r="D17662" s="34">
        <v>487</v>
      </c>
      <c r="E17662" s="34">
        <v>444</v>
      </c>
      <c r="F17662" s="34">
        <v>433</v>
      </c>
      <c r="G17662" s="34">
        <v>458</v>
      </c>
      <c r="H17662" s="34">
        <v>465</v>
      </c>
      <c r="I17662" s="34">
        <v>457</v>
      </c>
      <c r="J17662" s="34">
        <v>531</v>
      </c>
      <c r="K17662" s="34">
        <v>336</v>
      </c>
      <c r="L17662" s="34">
        <v>456</v>
      </c>
      <c r="M17662" s="34">
        <v>329</v>
      </c>
    </row>
    <row r="17663" spans="1:13" x14ac:dyDescent="0.2">
      <c r="A17663" s="34" t="s">
        <v>118557</v>
      </c>
      <c r="B17663" s="34">
        <v>387</v>
      </c>
      <c r="C17663" s="34">
        <v>367</v>
      </c>
      <c r="D17663" s="34">
        <v>418</v>
      </c>
      <c r="E17663" s="34">
        <v>407</v>
      </c>
      <c r="F17663" s="34">
        <v>363</v>
      </c>
      <c r="G17663" s="34">
        <v>367</v>
      </c>
      <c r="H17663" s="34">
        <v>463</v>
      </c>
      <c r="I17663" s="34">
        <v>398</v>
      </c>
      <c r="J17663" s="34">
        <v>397</v>
      </c>
      <c r="K17663" s="34">
        <v>332</v>
      </c>
      <c r="L17663" s="34">
        <v>384</v>
      </c>
      <c r="M17663" s="34">
        <v>316</v>
      </c>
    </row>
    <row r="17664" spans="1:13" x14ac:dyDescent="0.2">
      <c r="A17664" s="34" t="s">
        <v>118558</v>
      </c>
      <c r="B17664" s="34">
        <v>301</v>
      </c>
      <c r="C17664" s="34">
        <v>242</v>
      </c>
      <c r="D17664" s="34">
        <v>310</v>
      </c>
      <c r="E17664" s="34">
        <v>304</v>
      </c>
      <c r="F17664" s="34">
        <v>237</v>
      </c>
      <c r="G17664" s="34">
        <v>260</v>
      </c>
      <c r="H17664" s="34">
        <v>270</v>
      </c>
      <c r="I17664" s="34">
        <v>288</v>
      </c>
      <c r="J17664" s="34">
        <v>346</v>
      </c>
      <c r="K17664" s="34">
        <v>233</v>
      </c>
      <c r="L17664" s="34">
        <v>277</v>
      </c>
      <c r="M17664" s="34">
        <v>195</v>
      </c>
    </row>
    <row r="17665" spans="1:13" x14ac:dyDescent="0.2">
      <c r="A17665" s="34" t="s">
        <v>118559</v>
      </c>
      <c r="B17665" s="34">
        <v>698</v>
      </c>
      <c r="C17665" s="34">
        <v>732</v>
      </c>
      <c r="D17665" s="34">
        <v>645</v>
      </c>
      <c r="E17665" s="34">
        <v>694</v>
      </c>
      <c r="F17665" s="34">
        <v>678</v>
      </c>
      <c r="G17665" s="34">
        <v>623</v>
      </c>
      <c r="H17665" s="34">
        <v>770</v>
      </c>
      <c r="I17665" s="34">
        <v>714</v>
      </c>
      <c r="J17665" s="34">
        <v>658</v>
      </c>
      <c r="K17665" s="34">
        <v>580</v>
      </c>
      <c r="L17665" s="34">
        <v>610</v>
      </c>
      <c r="M17665" s="34">
        <v>489</v>
      </c>
    </row>
    <row r="17666" spans="1:13" x14ac:dyDescent="0.2">
      <c r="A17666" s="34" t="s">
        <v>118560</v>
      </c>
      <c r="B17666" s="34">
        <v>456</v>
      </c>
      <c r="C17666" s="34">
        <v>539</v>
      </c>
      <c r="D17666" s="34">
        <v>556</v>
      </c>
      <c r="E17666" s="34">
        <v>557</v>
      </c>
      <c r="F17666" s="34">
        <v>474</v>
      </c>
      <c r="G17666" s="34">
        <v>522</v>
      </c>
      <c r="H17666" s="34">
        <v>589</v>
      </c>
      <c r="I17666" s="34">
        <v>511</v>
      </c>
      <c r="J17666" s="34">
        <v>544</v>
      </c>
      <c r="K17666" s="34">
        <v>441</v>
      </c>
      <c r="L17666" s="34">
        <v>565</v>
      </c>
      <c r="M17666" s="34">
        <v>413</v>
      </c>
    </row>
    <row r="17667" spans="1:13" x14ac:dyDescent="0.2">
      <c r="A17667" s="34" t="s">
        <v>118561</v>
      </c>
      <c r="B17667" s="34">
        <v>723</v>
      </c>
      <c r="C17667" s="34">
        <v>712</v>
      </c>
      <c r="D17667" s="34">
        <v>789</v>
      </c>
      <c r="E17667" s="34">
        <v>866</v>
      </c>
      <c r="F17667" s="34">
        <v>728</v>
      </c>
      <c r="G17667" s="34">
        <v>747</v>
      </c>
      <c r="H17667" s="34">
        <v>923</v>
      </c>
      <c r="I17667" s="34">
        <v>776</v>
      </c>
      <c r="J17667" s="34">
        <v>778</v>
      </c>
      <c r="K17667" s="34">
        <v>619</v>
      </c>
      <c r="L17667" s="34">
        <v>907</v>
      </c>
      <c r="M17667" s="34">
        <v>627</v>
      </c>
    </row>
    <row r="17668" spans="1:13" x14ac:dyDescent="0.2">
      <c r="A17668" s="34" t="s">
        <v>118562</v>
      </c>
      <c r="B17668" s="34">
        <v>202</v>
      </c>
      <c r="C17668" s="34">
        <v>369</v>
      </c>
      <c r="D17668" s="34">
        <v>257</v>
      </c>
      <c r="E17668" s="34">
        <v>361</v>
      </c>
      <c r="F17668" s="34">
        <v>206</v>
      </c>
      <c r="G17668" s="34">
        <v>298</v>
      </c>
      <c r="H17668" s="34">
        <v>232</v>
      </c>
      <c r="I17668" s="34">
        <v>285</v>
      </c>
      <c r="J17668" s="34">
        <v>254</v>
      </c>
      <c r="K17668" s="34">
        <v>237</v>
      </c>
      <c r="L17668" s="34">
        <v>227</v>
      </c>
      <c r="M17668" s="34">
        <v>211</v>
      </c>
    </row>
    <row r="17669" spans="1:13" x14ac:dyDescent="0.2">
      <c r="A17669" s="34" t="s">
        <v>118563</v>
      </c>
      <c r="B17669" s="34">
        <v>228</v>
      </c>
      <c r="C17669" s="34">
        <v>265</v>
      </c>
      <c r="D17669" s="34">
        <v>252</v>
      </c>
      <c r="E17669" s="34">
        <v>311</v>
      </c>
      <c r="F17669" s="34">
        <v>264</v>
      </c>
      <c r="G17669" s="34">
        <v>261</v>
      </c>
      <c r="H17669" s="34">
        <v>248</v>
      </c>
      <c r="I17669" s="34">
        <v>250</v>
      </c>
      <c r="J17669" s="34">
        <v>201</v>
      </c>
      <c r="K17669" s="34">
        <v>256</v>
      </c>
      <c r="L17669" s="34">
        <v>218</v>
      </c>
      <c r="M17669" s="34">
        <v>179</v>
      </c>
    </row>
    <row r="17670" spans="1:13" x14ac:dyDescent="0.2">
      <c r="A17670" s="34" t="s">
        <v>118564</v>
      </c>
      <c r="B17670" s="34">
        <v>230</v>
      </c>
      <c r="C17670" s="34">
        <v>426</v>
      </c>
      <c r="D17670" s="34">
        <v>353</v>
      </c>
      <c r="E17670" s="34">
        <v>486</v>
      </c>
      <c r="F17670" s="34">
        <v>259</v>
      </c>
      <c r="G17670" s="34">
        <v>424</v>
      </c>
      <c r="H17670" s="34">
        <v>329</v>
      </c>
      <c r="I17670" s="34">
        <v>378</v>
      </c>
      <c r="J17670" s="34">
        <v>285</v>
      </c>
      <c r="K17670" s="34">
        <v>332</v>
      </c>
      <c r="L17670" s="34">
        <v>243</v>
      </c>
      <c r="M17670" s="34">
        <v>330</v>
      </c>
    </row>
    <row r="17671" spans="1:13" x14ac:dyDescent="0.2">
      <c r="A17671" s="34" t="s">
        <v>118565</v>
      </c>
      <c r="B17671" s="34">
        <v>172</v>
      </c>
      <c r="C17671" s="34">
        <v>255</v>
      </c>
      <c r="D17671" s="34">
        <v>210</v>
      </c>
      <c r="E17671" s="34">
        <v>214</v>
      </c>
      <c r="F17671" s="34">
        <v>226</v>
      </c>
      <c r="G17671" s="34">
        <v>235</v>
      </c>
      <c r="H17671" s="34">
        <v>245</v>
      </c>
      <c r="I17671" s="34">
        <v>191</v>
      </c>
      <c r="J17671" s="34">
        <v>236</v>
      </c>
      <c r="K17671" s="34">
        <v>180</v>
      </c>
      <c r="L17671" s="34">
        <v>229</v>
      </c>
      <c r="M17671" s="34">
        <v>190</v>
      </c>
    </row>
    <row r="17672" spans="1:13" x14ac:dyDescent="0.2">
      <c r="A17672" s="34" t="s">
        <v>118566</v>
      </c>
      <c r="B17672" s="34">
        <v>215</v>
      </c>
      <c r="C17672" s="34">
        <v>253</v>
      </c>
      <c r="D17672" s="34">
        <v>279</v>
      </c>
      <c r="E17672" s="34">
        <v>319</v>
      </c>
      <c r="F17672" s="34">
        <v>308</v>
      </c>
      <c r="G17672" s="34">
        <v>265</v>
      </c>
      <c r="H17672" s="34">
        <v>318</v>
      </c>
      <c r="I17672" s="34">
        <v>251</v>
      </c>
      <c r="J17672" s="34">
        <v>333</v>
      </c>
      <c r="K17672" s="34">
        <v>185</v>
      </c>
      <c r="L17672" s="34">
        <v>277</v>
      </c>
      <c r="M17672" s="34">
        <v>206</v>
      </c>
    </row>
    <row r="17673" spans="1:13" x14ac:dyDescent="0.2">
      <c r="A17673" s="34" t="s">
        <v>118567</v>
      </c>
      <c r="B17673" s="34">
        <v>222</v>
      </c>
      <c r="C17673" s="34">
        <v>240</v>
      </c>
      <c r="D17673" s="34">
        <v>248</v>
      </c>
      <c r="E17673" s="34">
        <v>250</v>
      </c>
      <c r="F17673" s="34">
        <v>205</v>
      </c>
      <c r="G17673" s="34">
        <v>239</v>
      </c>
      <c r="H17673" s="34">
        <v>250</v>
      </c>
      <c r="I17673" s="34">
        <v>233</v>
      </c>
      <c r="J17673" s="34">
        <v>221</v>
      </c>
      <c r="K17673" s="34">
        <v>190</v>
      </c>
      <c r="L17673" s="34">
        <v>201</v>
      </c>
      <c r="M17673" s="34">
        <v>202</v>
      </c>
    </row>
    <row r="17674" spans="1:13" x14ac:dyDescent="0.2">
      <c r="A17674" s="34" t="s">
        <v>118568</v>
      </c>
      <c r="B17674" s="34">
        <v>194</v>
      </c>
      <c r="C17674" s="34">
        <v>172</v>
      </c>
      <c r="D17674" s="34">
        <v>199</v>
      </c>
      <c r="E17674" s="34">
        <v>237</v>
      </c>
      <c r="F17674" s="34">
        <v>157</v>
      </c>
      <c r="G17674" s="34">
        <v>148</v>
      </c>
      <c r="H17674" s="34">
        <v>255</v>
      </c>
      <c r="I17674" s="34">
        <v>159</v>
      </c>
      <c r="J17674" s="34">
        <v>159</v>
      </c>
      <c r="K17674" s="34">
        <v>143</v>
      </c>
      <c r="L17674" s="34">
        <v>161</v>
      </c>
      <c r="M17674" s="34">
        <v>140</v>
      </c>
    </row>
    <row r="17675" spans="1:13" x14ac:dyDescent="0.2">
      <c r="A17675" s="34" t="s">
        <v>118569</v>
      </c>
      <c r="B17675" s="34">
        <v>106</v>
      </c>
      <c r="C17675" s="34">
        <v>152</v>
      </c>
      <c r="D17675" s="34">
        <v>124</v>
      </c>
      <c r="E17675" s="34">
        <v>142</v>
      </c>
      <c r="F17675" s="34">
        <v>89</v>
      </c>
      <c r="G17675" s="34">
        <v>136</v>
      </c>
      <c r="H17675" s="34">
        <v>117</v>
      </c>
      <c r="I17675" s="34">
        <v>117</v>
      </c>
      <c r="J17675" s="34">
        <v>112</v>
      </c>
      <c r="K17675" s="34">
        <v>73</v>
      </c>
      <c r="L17675" s="34">
        <v>125</v>
      </c>
      <c r="M17675" s="34">
        <v>106</v>
      </c>
    </row>
    <row r="17676" spans="1:13" x14ac:dyDescent="0.2">
      <c r="A17676" s="34" t="s">
        <v>118570</v>
      </c>
      <c r="B17676" s="34">
        <v>195</v>
      </c>
      <c r="C17676" s="34">
        <v>160</v>
      </c>
      <c r="D17676" s="34">
        <v>199</v>
      </c>
      <c r="E17676" s="34">
        <v>210</v>
      </c>
      <c r="F17676" s="34">
        <v>179</v>
      </c>
      <c r="G17676" s="34">
        <v>199</v>
      </c>
      <c r="H17676" s="34">
        <v>216</v>
      </c>
      <c r="I17676" s="34">
        <v>196</v>
      </c>
      <c r="J17676" s="34">
        <v>236</v>
      </c>
      <c r="K17676" s="34">
        <v>167</v>
      </c>
      <c r="L17676" s="34">
        <v>202</v>
      </c>
      <c r="M17676" s="34">
        <v>194</v>
      </c>
    </row>
    <row r="17677" spans="1:13" x14ac:dyDescent="0.2">
      <c r="A17677" s="34" t="s">
        <v>118571</v>
      </c>
      <c r="B17677" s="34">
        <v>201</v>
      </c>
      <c r="C17677" s="34">
        <v>200</v>
      </c>
      <c r="D17677" s="34">
        <v>300</v>
      </c>
      <c r="E17677" s="34">
        <v>261</v>
      </c>
      <c r="F17677" s="34">
        <v>225</v>
      </c>
      <c r="G17677" s="34">
        <v>243</v>
      </c>
      <c r="H17677" s="34">
        <v>283</v>
      </c>
      <c r="I17677" s="34">
        <v>226</v>
      </c>
      <c r="J17677" s="34">
        <v>249</v>
      </c>
      <c r="K17677" s="34">
        <v>205</v>
      </c>
      <c r="L17677" s="34">
        <v>267</v>
      </c>
      <c r="M17677" s="34">
        <v>190</v>
      </c>
    </row>
    <row r="17678" spans="1:13" x14ac:dyDescent="0.2">
      <c r="A17678" s="34" t="s">
        <v>118572</v>
      </c>
      <c r="B17678" s="34">
        <v>253</v>
      </c>
      <c r="C17678" s="34">
        <v>251</v>
      </c>
      <c r="D17678" s="34">
        <v>333</v>
      </c>
      <c r="E17678" s="34">
        <v>243</v>
      </c>
      <c r="F17678" s="34">
        <v>286</v>
      </c>
      <c r="G17678" s="34">
        <v>223</v>
      </c>
      <c r="H17678" s="34">
        <v>307</v>
      </c>
      <c r="I17678" s="34">
        <v>214</v>
      </c>
      <c r="J17678" s="34">
        <v>291</v>
      </c>
      <c r="K17678" s="34">
        <v>172</v>
      </c>
      <c r="L17678" s="34">
        <v>275</v>
      </c>
      <c r="M17678" s="34">
        <v>163</v>
      </c>
    </row>
    <row r="17679" spans="1:13" x14ac:dyDescent="0.2">
      <c r="A17679" s="34" t="s">
        <v>118573</v>
      </c>
      <c r="B17679" s="34">
        <v>324</v>
      </c>
      <c r="C17679" s="34">
        <v>329</v>
      </c>
      <c r="D17679" s="34">
        <v>379</v>
      </c>
      <c r="E17679" s="34">
        <v>324</v>
      </c>
      <c r="F17679" s="34">
        <v>263</v>
      </c>
      <c r="G17679" s="34">
        <v>285</v>
      </c>
      <c r="H17679" s="34">
        <v>364</v>
      </c>
      <c r="I17679" s="34">
        <v>330</v>
      </c>
      <c r="J17679" s="34">
        <v>334</v>
      </c>
      <c r="K17679" s="34">
        <v>268</v>
      </c>
      <c r="L17679" s="34">
        <v>325</v>
      </c>
      <c r="M17679" s="34">
        <v>269</v>
      </c>
    </row>
    <row r="17680" spans="1:13" x14ac:dyDescent="0.2">
      <c r="A17680" s="34" t="s">
        <v>118574</v>
      </c>
      <c r="B17680" s="34">
        <v>448</v>
      </c>
      <c r="C17680" s="34">
        <v>421</v>
      </c>
      <c r="D17680" s="34">
        <v>485</v>
      </c>
      <c r="E17680" s="34">
        <v>507</v>
      </c>
      <c r="F17680" s="34">
        <v>451</v>
      </c>
      <c r="G17680" s="34">
        <v>403</v>
      </c>
      <c r="H17680" s="34">
        <v>433</v>
      </c>
      <c r="I17680" s="34">
        <v>432</v>
      </c>
      <c r="J17680" s="34">
        <v>428</v>
      </c>
      <c r="K17680" s="34">
        <v>344</v>
      </c>
      <c r="L17680" s="34">
        <v>377</v>
      </c>
      <c r="M17680" s="34">
        <v>343</v>
      </c>
    </row>
    <row r="17681" spans="1:13" x14ac:dyDescent="0.2">
      <c r="A17681" s="34" t="s">
        <v>118575</v>
      </c>
      <c r="B17681" s="34">
        <v>333</v>
      </c>
      <c r="C17681" s="34">
        <v>352</v>
      </c>
      <c r="D17681" s="34">
        <v>338</v>
      </c>
      <c r="E17681" s="34">
        <v>376</v>
      </c>
      <c r="F17681" s="34">
        <v>359</v>
      </c>
      <c r="G17681" s="34">
        <v>289</v>
      </c>
      <c r="H17681" s="34">
        <v>368</v>
      </c>
      <c r="I17681" s="34">
        <v>386</v>
      </c>
      <c r="J17681" s="34">
        <v>363</v>
      </c>
      <c r="K17681" s="34">
        <v>299</v>
      </c>
      <c r="L17681" s="34">
        <v>327</v>
      </c>
      <c r="M17681" s="34">
        <v>256</v>
      </c>
    </row>
    <row r="17682" spans="1:13" x14ac:dyDescent="0.2">
      <c r="A17682" s="34" t="s">
        <v>118576</v>
      </c>
      <c r="B17682" s="34">
        <v>774</v>
      </c>
      <c r="C17682" s="34">
        <v>710</v>
      </c>
      <c r="D17682" s="34">
        <v>955</v>
      </c>
      <c r="E17682" s="34">
        <v>857</v>
      </c>
      <c r="F17682" s="34">
        <v>751</v>
      </c>
      <c r="G17682" s="34">
        <v>707</v>
      </c>
      <c r="H17682" s="34">
        <v>923</v>
      </c>
      <c r="I17682" s="34">
        <v>738</v>
      </c>
      <c r="J17682" s="34">
        <v>874</v>
      </c>
      <c r="K17682" s="34">
        <v>595</v>
      </c>
      <c r="L17682" s="34">
        <v>737</v>
      </c>
      <c r="M17682" s="34">
        <v>579</v>
      </c>
    </row>
    <row r="17683" spans="1:13" x14ac:dyDescent="0.2">
      <c r="A17683" s="34" t="s">
        <v>118577</v>
      </c>
      <c r="B17683" s="34">
        <v>281</v>
      </c>
      <c r="C17683" s="34">
        <v>241</v>
      </c>
      <c r="D17683" s="34">
        <v>246</v>
      </c>
      <c r="E17683" s="34">
        <v>262</v>
      </c>
      <c r="F17683" s="34">
        <v>199</v>
      </c>
      <c r="G17683" s="34">
        <v>264</v>
      </c>
      <c r="H17683" s="34">
        <v>261</v>
      </c>
      <c r="I17683" s="34">
        <v>265</v>
      </c>
      <c r="J17683" s="34">
        <v>284</v>
      </c>
      <c r="K17683" s="34">
        <v>213</v>
      </c>
      <c r="L17683" s="34">
        <v>258</v>
      </c>
      <c r="M17683" s="34">
        <v>174</v>
      </c>
    </row>
    <row r="17684" spans="1:13" x14ac:dyDescent="0.2">
      <c r="A17684" s="34" t="s">
        <v>118578</v>
      </c>
      <c r="B17684" s="34">
        <v>163</v>
      </c>
      <c r="C17684" s="34">
        <v>171</v>
      </c>
      <c r="D17684" s="34">
        <v>208</v>
      </c>
      <c r="E17684" s="34">
        <v>213</v>
      </c>
      <c r="F17684" s="34">
        <v>190</v>
      </c>
      <c r="G17684" s="34">
        <v>146</v>
      </c>
      <c r="H17684" s="34">
        <v>228</v>
      </c>
      <c r="I17684" s="34">
        <v>201</v>
      </c>
      <c r="J17684" s="34">
        <v>247</v>
      </c>
      <c r="K17684" s="34">
        <v>137</v>
      </c>
      <c r="L17684" s="34">
        <v>215</v>
      </c>
      <c r="M17684" s="34">
        <v>154</v>
      </c>
    </row>
    <row r="17685" spans="1:13" x14ac:dyDescent="0.2">
      <c r="A17685" s="34" t="s">
        <v>118579</v>
      </c>
      <c r="B17685" s="34">
        <v>624</v>
      </c>
      <c r="C17685" s="34">
        <v>527</v>
      </c>
      <c r="D17685" s="34">
        <v>607</v>
      </c>
      <c r="E17685" s="34">
        <v>572</v>
      </c>
      <c r="F17685" s="34">
        <v>541</v>
      </c>
      <c r="G17685" s="34">
        <v>496</v>
      </c>
      <c r="H17685" s="34">
        <v>668</v>
      </c>
      <c r="I17685" s="34">
        <v>495</v>
      </c>
      <c r="J17685" s="34">
        <v>569</v>
      </c>
      <c r="K17685" s="34">
        <v>431</v>
      </c>
      <c r="L17685" s="34">
        <v>472</v>
      </c>
      <c r="M17685" s="34">
        <v>420</v>
      </c>
    </row>
    <row r="17686" spans="1:13" x14ac:dyDescent="0.2">
      <c r="A17686" s="34" t="s">
        <v>118580</v>
      </c>
      <c r="B17686" s="34">
        <v>287</v>
      </c>
      <c r="C17686" s="34">
        <v>350</v>
      </c>
      <c r="D17686" s="34">
        <v>321</v>
      </c>
      <c r="E17686" s="34">
        <v>336</v>
      </c>
      <c r="F17686" s="34">
        <v>342</v>
      </c>
      <c r="G17686" s="34">
        <v>272</v>
      </c>
      <c r="H17686" s="34">
        <v>329</v>
      </c>
      <c r="I17686" s="34">
        <v>324</v>
      </c>
      <c r="J17686" s="34">
        <v>348</v>
      </c>
      <c r="K17686" s="34">
        <v>253</v>
      </c>
      <c r="L17686" s="34">
        <v>306</v>
      </c>
      <c r="M17686" s="34">
        <v>276</v>
      </c>
    </row>
    <row r="17687" spans="1:13" x14ac:dyDescent="0.2">
      <c r="A17687" s="34" t="s">
        <v>118581</v>
      </c>
      <c r="B17687" s="34">
        <v>189</v>
      </c>
      <c r="C17687" s="34">
        <v>238</v>
      </c>
      <c r="D17687" s="34">
        <v>234</v>
      </c>
      <c r="E17687" s="34">
        <v>283</v>
      </c>
      <c r="F17687" s="34">
        <v>205</v>
      </c>
      <c r="G17687" s="34">
        <v>238</v>
      </c>
      <c r="H17687" s="34">
        <v>270</v>
      </c>
      <c r="I17687" s="34">
        <v>254</v>
      </c>
      <c r="J17687" s="34">
        <v>262</v>
      </c>
      <c r="K17687" s="34">
        <v>227</v>
      </c>
      <c r="L17687" s="34">
        <v>215</v>
      </c>
      <c r="M17687" s="34">
        <v>240</v>
      </c>
    </row>
    <row r="17688" spans="1:13" x14ac:dyDescent="0.2">
      <c r="A17688" s="34" t="s">
        <v>118582</v>
      </c>
      <c r="B17688" s="34">
        <v>260</v>
      </c>
      <c r="C17688" s="34">
        <v>240</v>
      </c>
      <c r="D17688" s="34">
        <v>232</v>
      </c>
      <c r="E17688" s="34">
        <v>224</v>
      </c>
      <c r="F17688" s="34">
        <v>213</v>
      </c>
      <c r="G17688" s="34">
        <v>216</v>
      </c>
      <c r="H17688" s="34">
        <v>247</v>
      </c>
      <c r="I17688" s="34">
        <v>198</v>
      </c>
      <c r="J17688" s="34">
        <v>212</v>
      </c>
      <c r="K17688" s="34">
        <v>192</v>
      </c>
      <c r="L17688" s="34">
        <v>187</v>
      </c>
      <c r="M17688" s="34">
        <v>159</v>
      </c>
    </row>
    <row r="17689" spans="1:13" x14ac:dyDescent="0.2">
      <c r="A17689" s="34" t="s">
        <v>118583</v>
      </c>
      <c r="B17689" s="34">
        <v>248</v>
      </c>
      <c r="C17689" s="34">
        <v>311</v>
      </c>
      <c r="D17689" s="34">
        <v>366</v>
      </c>
      <c r="E17689" s="34">
        <v>322</v>
      </c>
      <c r="F17689" s="34">
        <v>269</v>
      </c>
      <c r="G17689" s="34">
        <v>297</v>
      </c>
      <c r="H17689" s="34">
        <v>294</v>
      </c>
      <c r="I17689" s="34">
        <v>355</v>
      </c>
      <c r="J17689" s="34">
        <v>316</v>
      </c>
      <c r="K17689" s="34">
        <v>238</v>
      </c>
      <c r="L17689" s="34">
        <v>273</v>
      </c>
      <c r="M17689" s="34">
        <v>273</v>
      </c>
    </row>
    <row r="17690" spans="1:13" x14ac:dyDescent="0.2">
      <c r="A17690" s="34" t="s">
        <v>118584</v>
      </c>
      <c r="B17690" s="34">
        <v>254</v>
      </c>
      <c r="C17690" s="34">
        <v>213</v>
      </c>
      <c r="D17690" s="34">
        <v>220</v>
      </c>
      <c r="E17690" s="34">
        <v>250</v>
      </c>
      <c r="F17690" s="34">
        <v>194</v>
      </c>
      <c r="G17690" s="34">
        <v>199</v>
      </c>
      <c r="H17690" s="34">
        <v>253</v>
      </c>
      <c r="I17690" s="34">
        <v>182</v>
      </c>
      <c r="J17690" s="34">
        <v>185</v>
      </c>
      <c r="K17690" s="34">
        <v>151</v>
      </c>
      <c r="L17690" s="34">
        <v>156</v>
      </c>
      <c r="M17690" s="34">
        <v>169</v>
      </c>
    </row>
    <row r="17691" spans="1:13" x14ac:dyDescent="0.2">
      <c r="A17691" s="34" t="s">
        <v>118585</v>
      </c>
      <c r="B17691" s="34">
        <v>254</v>
      </c>
      <c r="C17691" s="34">
        <v>309</v>
      </c>
      <c r="D17691" s="34">
        <v>380</v>
      </c>
      <c r="E17691" s="34">
        <v>369</v>
      </c>
      <c r="F17691" s="34">
        <v>288</v>
      </c>
      <c r="G17691" s="34">
        <v>338</v>
      </c>
      <c r="H17691" s="34">
        <v>327</v>
      </c>
      <c r="I17691" s="34">
        <v>316</v>
      </c>
      <c r="J17691" s="34">
        <v>406</v>
      </c>
      <c r="K17691" s="34">
        <v>290</v>
      </c>
      <c r="L17691" s="34">
        <v>303</v>
      </c>
      <c r="M17691" s="34">
        <v>310</v>
      </c>
    </row>
    <row r="17692" spans="1:13" x14ac:dyDescent="0.2">
      <c r="A17692" s="34" t="s">
        <v>118586</v>
      </c>
      <c r="B17692" s="34">
        <v>378</v>
      </c>
      <c r="C17692" s="34">
        <v>410</v>
      </c>
      <c r="D17692" s="34">
        <v>497</v>
      </c>
      <c r="E17692" s="34">
        <v>423</v>
      </c>
      <c r="F17692" s="34">
        <v>439</v>
      </c>
      <c r="G17692" s="34">
        <v>452</v>
      </c>
      <c r="H17692" s="34">
        <v>487</v>
      </c>
      <c r="I17692" s="34">
        <v>472</v>
      </c>
      <c r="J17692" s="34">
        <v>502</v>
      </c>
      <c r="K17692" s="34">
        <v>402</v>
      </c>
      <c r="L17692" s="34">
        <v>403</v>
      </c>
      <c r="M17692" s="34">
        <v>356</v>
      </c>
    </row>
    <row r="17693" spans="1:13" x14ac:dyDescent="0.2">
      <c r="A17693" s="34" t="s">
        <v>118587</v>
      </c>
      <c r="B17693" s="34">
        <v>371</v>
      </c>
      <c r="C17693" s="34">
        <v>356</v>
      </c>
      <c r="D17693" s="34">
        <v>359</v>
      </c>
      <c r="E17693" s="34">
        <v>436</v>
      </c>
      <c r="F17693" s="34">
        <v>362</v>
      </c>
      <c r="G17693" s="34">
        <v>424</v>
      </c>
      <c r="H17693" s="34">
        <v>411</v>
      </c>
      <c r="I17693" s="34">
        <v>432</v>
      </c>
      <c r="J17693" s="34">
        <v>478</v>
      </c>
      <c r="K17693" s="34">
        <v>348</v>
      </c>
      <c r="L17693" s="34">
        <v>332</v>
      </c>
      <c r="M17693" s="34">
        <v>297</v>
      </c>
    </row>
    <row r="17694" spans="1:13" x14ac:dyDescent="0.2">
      <c r="A17694" s="34" t="s">
        <v>118588</v>
      </c>
      <c r="B17694" s="34">
        <v>140</v>
      </c>
      <c r="C17694" s="34">
        <v>137</v>
      </c>
      <c r="D17694" s="34">
        <v>186</v>
      </c>
      <c r="E17694" s="34">
        <v>163</v>
      </c>
      <c r="F17694" s="34">
        <v>111</v>
      </c>
      <c r="G17694" s="34">
        <v>117</v>
      </c>
      <c r="H17694" s="34">
        <v>140</v>
      </c>
      <c r="I17694" s="34">
        <v>157</v>
      </c>
      <c r="J17694" s="34">
        <v>159</v>
      </c>
      <c r="K17694" s="34">
        <v>130</v>
      </c>
      <c r="L17694" s="34">
        <v>128</v>
      </c>
      <c r="M17694" s="34">
        <v>119</v>
      </c>
    </row>
    <row r="17695" spans="1:13" x14ac:dyDescent="0.2">
      <c r="A17695" s="34" t="s">
        <v>118589</v>
      </c>
      <c r="B17695" s="34">
        <v>307</v>
      </c>
      <c r="C17695" s="34">
        <v>258</v>
      </c>
      <c r="D17695" s="34">
        <v>262</v>
      </c>
      <c r="E17695" s="34">
        <v>260</v>
      </c>
      <c r="F17695" s="34">
        <v>275</v>
      </c>
      <c r="G17695" s="34">
        <v>258</v>
      </c>
      <c r="H17695" s="34">
        <v>304</v>
      </c>
      <c r="I17695" s="34">
        <v>273</v>
      </c>
      <c r="J17695" s="34">
        <v>287</v>
      </c>
      <c r="K17695" s="34">
        <v>208</v>
      </c>
      <c r="L17695" s="34">
        <v>278</v>
      </c>
      <c r="M17695" s="34">
        <v>183</v>
      </c>
    </row>
    <row r="17696" spans="1:13" x14ac:dyDescent="0.2">
      <c r="A17696" s="34" t="s">
        <v>118590</v>
      </c>
      <c r="B17696" s="34">
        <v>140</v>
      </c>
      <c r="C17696" s="34">
        <v>150</v>
      </c>
      <c r="D17696" s="34">
        <v>156</v>
      </c>
      <c r="E17696" s="34">
        <v>144</v>
      </c>
      <c r="F17696" s="34">
        <v>145</v>
      </c>
      <c r="G17696" s="34">
        <v>129</v>
      </c>
      <c r="H17696" s="34">
        <v>155</v>
      </c>
      <c r="I17696" s="34">
        <v>160</v>
      </c>
      <c r="J17696" s="34">
        <v>196</v>
      </c>
      <c r="K17696" s="34">
        <v>114</v>
      </c>
      <c r="L17696" s="34">
        <v>127</v>
      </c>
      <c r="M17696" s="34">
        <v>97</v>
      </c>
    </row>
    <row r="17697" spans="1:13" x14ac:dyDescent="0.2">
      <c r="A17697" s="34" t="s">
        <v>118591</v>
      </c>
      <c r="B17697" s="34">
        <v>128</v>
      </c>
      <c r="C17697" s="34">
        <v>230</v>
      </c>
      <c r="D17697" s="34">
        <v>209</v>
      </c>
      <c r="E17697" s="34">
        <v>210</v>
      </c>
      <c r="F17697" s="34">
        <v>161</v>
      </c>
      <c r="G17697" s="34">
        <v>219</v>
      </c>
      <c r="H17697" s="34">
        <v>205</v>
      </c>
      <c r="I17697" s="34">
        <v>207</v>
      </c>
      <c r="J17697" s="34">
        <v>139</v>
      </c>
      <c r="K17697" s="34">
        <v>167</v>
      </c>
      <c r="L17697" s="34">
        <v>169</v>
      </c>
      <c r="M17697" s="34">
        <v>137</v>
      </c>
    </row>
    <row r="17698" spans="1:13" x14ac:dyDescent="0.2">
      <c r="A17698" s="34" t="s">
        <v>118592</v>
      </c>
      <c r="B17698" s="34">
        <v>144</v>
      </c>
      <c r="C17698" s="34">
        <v>194</v>
      </c>
      <c r="D17698" s="34">
        <v>172</v>
      </c>
      <c r="E17698" s="34">
        <v>211</v>
      </c>
      <c r="F17698" s="34">
        <v>138</v>
      </c>
      <c r="G17698" s="34">
        <v>187</v>
      </c>
      <c r="H17698" s="34">
        <v>159</v>
      </c>
      <c r="I17698" s="34">
        <v>186</v>
      </c>
      <c r="J17698" s="34">
        <v>158</v>
      </c>
      <c r="K17698" s="34">
        <v>154</v>
      </c>
      <c r="L17698" s="34">
        <v>172</v>
      </c>
      <c r="M17698" s="34">
        <v>147</v>
      </c>
    </row>
    <row r="17699" spans="1:13" x14ac:dyDescent="0.2">
      <c r="A17699" s="34" t="s">
        <v>118593</v>
      </c>
      <c r="B17699" s="34">
        <v>396</v>
      </c>
      <c r="C17699" s="34">
        <v>317</v>
      </c>
      <c r="D17699" s="34">
        <v>399</v>
      </c>
      <c r="E17699" s="34">
        <v>339</v>
      </c>
      <c r="F17699" s="34">
        <v>390</v>
      </c>
      <c r="G17699" s="34">
        <v>316</v>
      </c>
      <c r="H17699" s="34">
        <v>412</v>
      </c>
      <c r="I17699" s="34">
        <v>335</v>
      </c>
      <c r="J17699" s="34">
        <v>334</v>
      </c>
      <c r="K17699" s="34">
        <v>283</v>
      </c>
      <c r="L17699" s="34">
        <v>383</v>
      </c>
      <c r="M17699" s="34">
        <v>263</v>
      </c>
    </row>
    <row r="17700" spans="1:13" x14ac:dyDescent="0.2">
      <c r="A17700" s="34" t="s">
        <v>118594</v>
      </c>
      <c r="B17700" s="34">
        <v>215</v>
      </c>
      <c r="C17700" s="34">
        <v>207</v>
      </c>
      <c r="D17700" s="34">
        <v>158</v>
      </c>
      <c r="E17700" s="34">
        <v>226</v>
      </c>
      <c r="F17700" s="34">
        <v>167</v>
      </c>
      <c r="G17700" s="34">
        <v>198</v>
      </c>
      <c r="H17700" s="34">
        <v>207</v>
      </c>
      <c r="I17700" s="34">
        <v>221</v>
      </c>
      <c r="J17700" s="34">
        <v>232</v>
      </c>
      <c r="K17700" s="34">
        <v>186</v>
      </c>
      <c r="L17700" s="34">
        <v>220</v>
      </c>
      <c r="M17700" s="34">
        <v>148</v>
      </c>
    </row>
    <row r="17701" spans="1:13" x14ac:dyDescent="0.2">
      <c r="A17701" s="34" t="s">
        <v>118595</v>
      </c>
      <c r="B17701" s="34">
        <v>231</v>
      </c>
      <c r="C17701" s="34">
        <v>219</v>
      </c>
      <c r="D17701" s="34">
        <v>262</v>
      </c>
      <c r="E17701" s="34">
        <v>338</v>
      </c>
      <c r="F17701" s="34">
        <v>218</v>
      </c>
      <c r="G17701" s="34">
        <v>260</v>
      </c>
      <c r="H17701" s="34">
        <v>311</v>
      </c>
      <c r="I17701" s="34">
        <v>307</v>
      </c>
      <c r="J17701" s="34">
        <v>235</v>
      </c>
      <c r="K17701" s="34">
        <v>204</v>
      </c>
      <c r="L17701" s="34">
        <v>236</v>
      </c>
      <c r="M17701" s="34">
        <v>190</v>
      </c>
    </row>
    <row r="17702" spans="1:13" x14ac:dyDescent="0.2">
      <c r="A17702" s="34" t="s">
        <v>118596</v>
      </c>
      <c r="B17702" s="34">
        <v>516</v>
      </c>
      <c r="C17702" s="34">
        <v>451</v>
      </c>
      <c r="D17702" s="34">
        <v>515</v>
      </c>
      <c r="E17702" s="34">
        <v>418</v>
      </c>
      <c r="F17702" s="34">
        <v>427</v>
      </c>
      <c r="G17702" s="34">
        <v>418</v>
      </c>
      <c r="H17702" s="34">
        <v>488</v>
      </c>
      <c r="I17702" s="34">
        <v>505</v>
      </c>
      <c r="J17702" s="34">
        <v>496</v>
      </c>
      <c r="K17702" s="34">
        <v>394</v>
      </c>
      <c r="L17702" s="34">
        <v>481</v>
      </c>
      <c r="M17702" s="34">
        <v>348</v>
      </c>
    </row>
    <row r="17703" spans="1:13" x14ac:dyDescent="0.2">
      <c r="A17703" s="34" t="s">
        <v>118597</v>
      </c>
      <c r="B17703" s="34">
        <v>928</v>
      </c>
      <c r="C17703" s="34">
        <v>807</v>
      </c>
      <c r="D17703" s="34">
        <v>949</v>
      </c>
      <c r="E17703" s="34">
        <v>962</v>
      </c>
      <c r="F17703" s="34">
        <v>922</v>
      </c>
      <c r="G17703" s="34">
        <v>869</v>
      </c>
      <c r="H17703" s="34">
        <v>1052</v>
      </c>
      <c r="I17703" s="34">
        <v>917</v>
      </c>
      <c r="J17703" s="34">
        <v>980</v>
      </c>
      <c r="K17703" s="34">
        <v>780</v>
      </c>
      <c r="L17703" s="34">
        <v>906</v>
      </c>
      <c r="M17703" s="34">
        <v>752</v>
      </c>
    </row>
    <row r="17704" spans="1:13" x14ac:dyDescent="0.2">
      <c r="A17704" s="34" t="s">
        <v>118598</v>
      </c>
      <c r="B17704" s="34">
        <v>240</v>
      </c>
      <c r="C17704" s="34">
        <v>362</v>
      </c>
      <c r="D17704" s="34">
        <v>275</v>
      </c>
      <c r="E17704" s="34">
        <v>414</v>
      </c>
      <c r="F17704" s="34">
        <v>287</v>
      </c>
      <c r="G17704" s="34">
        <v>363</v>
      </c>
      <c r="H17704" s="34">
        <v>300</v>
      </c>
      <c r="I17704" s="34">
        <v>383</v>
      </c>
      <c r="J17704" s="34">
        <v>273</v>
      </c>
      <c r="K17704" s="34">
        <v>303</v>
      </c>
      <c r="L17704" s="34">
        <v>247</v>
      </c>
      <c r="M17704" s="34">
        <v>311</v>
      </c>
    </row>
    <row r="17705" spans="1:13" x14ac:dyDescent="0.2">
      <c r="A17705" s="34" t="s">
        <v>118599</v>
      </c>
      <c r="B17705" s="34">
        <v>510</v>
      </c>
      <c r="C17705" s="34">
        <v>448</v>
      </c>
      <c r="D17705" s="34">
        <v>447</v>
      </c>
      <c r="E17705" s="34">
        <v>477</v>
      </c>
      <c r="F17705" s="34">
        <v>504</v>
      </c>
      <c r="G17705" s="34">
        <v>420</v>
      </c>
      <c r="H17705" s="34">
        <v>532</v>
      </c>
      <c r="I17705" s="34">
        <v>486</v>
      </c>
      <c r="J17705" s="34">
        <v>388</v>
      </c>
      <c r="K17705" s="34">
        <v>345</v>
      </c>
      <c r="L17705" s="34">
        <v>495</v>
      </c>
      <c r="M17705" s="34">
        <v>360</v>
      </c>
    </row>
    <row r="17706" spans="1:13" x14ac:dyDescent="0.2">
      <c r="A17706" s="34" t="s">
        <v>118600</v>
      </c>
      <c r="B17706" s="34">
        <v>422</v>
      </c>
      <c r="C17706" s="34">
        <v>422</v>
      </c>
      <c r="D17706" s="34">
        <v>439</v>
      </c>
      <c r="E17706" s="34">
        <v>490</v>
      </c>
      <c r="F17706" s="34">
        <v>432</v>
      </c>
      <c r="G17706" s="34">
        <v>400</v>
      </c>
      <c r="H17706" s="34">
        <v>447</v>
      </c>
      <c r="I17706" s="34">
        <v>407</v>
      </c>
      <c r="J17706" s="34">
        <v>552</v>
      </c>
      <c r="K17706" s="34">
        <v>383</v>
      </c>
      <c r="L17706" s="34">
        <v>530</v>
      </c>
      <c r="M17706" s="34">
        <v>345</v>
      </c>
    </row>
    <row r="17707" spans="1:13" x14ac:dyDescent="0.2">
      <c r="A17707" s="34" t="s">
        <v>118601</v>
      </c>
      <c r="B17707" s="34">
        <v>265</v>
      </c>
      <c r="C17707" s="34">
        <v>239</v>
      </c>
      <c r="D17707" s="34">
        <v>273</v>
      </c>
      <c r="E17707" s="34">
        <v>248</v>
      </c>
      <c r="F17707" s="34">
        <v>182</v>
      </c>
      <c r="G17707" s="34">
        <v>215</v>
      </c>
      <c r="H17707" s="34">
        <v>237</v>
      </c>
      <c r="I17707" s="34">
        <v>230</v>
      </c>
      <c r="J17707" s="34">
        <v>264</v>
      </c>
      <c r="K17707" s="34">
        <v>224</v>
      </c>
      <c r="L17707" s="34">
        <v>205</v>
      </c>
      <c r="M17707" s="34">
        <v>166</v>
      </c>
    </row>
    <row r="17708" spans="1:13" x14ac:dyDescent="0.2">
      <c r="A17708" s="34" t="s">
        <v>118602</v>
      </c>
      <c r="B17708" s="34">
        <v>267</v>
      </c>
      <c r="C17708" s="34">
        <v>231</v>
      </c>
      <c r="D17708" s="34">
        <v>271</v>
      </c>
      <c r="E17708" s="34">
        <v>267</v>
      </c>
      <c r="F17708" s="34">
        <v>256</v>
      </c>
      <c r="G17708" s="34">
        <v>233</v>
      </c>
      <c r="H17708" s="34">
        <v>292</v>
      </c>
      <c r="I17708" s="34">
        <v>237</v>
      </c>
      <c r="J17708" s="34">
        <v>248</v>
      </c>
      <c r="K17708" s="34">
        <v>199</v>
      </c>
      <c r="L17708" s="34">
        <v>228</v>
      </c>
      <c r="M17708" s="34">
        <v>219</v>
      </c>
    </row>
    <row r="17709" spans="1:13" x14ac:dyDescent="0.2">
      <c r="A17709" s="34" t="s">
        <v>118603</v>
      </c>
      <c r="B17709" s="34">
        <v>200</v>
      </c>
      <c r="C17709" s="34">
        <v>248</v>
      </c>
      <c r="D17709" s="34">
        <v>233</v>
      </c>
      <c r="E17709" s="34">
        <v>241</v>
      </c>
      <c r="F17709" s="34">
        <v>265</v>
      </c>
      <c r="G17709" s="34">
        <v>234</v>
      </c>
      <c r="H17709" s="34">
        <v>296</v>
      </c>
      <c r="I17709" s="34">
        <v>215</v>
      </c>
      <c r="J17709" s="34">
        <v>260</v>
      </c>
      <c r="K17709" s="34">
        <v>163</v>
      </c>
      <c r="L17709" s="34">
        <v>230</v>
      </c>
      <c r="M17709" s="34">
        <v>200</v>
      </c>
    </row>
    <row r="17710" spans="1:13" x14ac:dyDescent="0.2">
      <c r="A17710" s="34" t="s">
        <v>118604</v>
      </c>
      <c r="B17710" s="34">
        <v>52</v>
      </c>
      <c r="C17710" s="34">
        <v>108</v>
      </c>
      <c r="D17710" s="34">
        <v>96</v>
      </c>
      <c r="E17710" s="34">
        <v>115</v>
      </c>
      <c r="F17710" s="34">
        <v>93</v>
      </c>
      <c r="G17710" s="34">
        <v>104</v>
      </c>
      <c r="H17710" s="34">
        <v>92</v>
      </c>
      <c r="I17710" s="34">
        <v>76</v>
      </c>
      <c r="J17710" s="34">
        <v>85</v>
      </c>
      <c r="K17710" s="34">
        <v>90</v>
      </c>
      <c r="L17710" s="34">
        <v>85</v>
      </c>
      <c r="M17710" s="34">
        <v>74</v>
      </c>
    </row>
    <row r="17711" spans="1:13" x14ac:dyDescent="0.2">
      <c r="A17711" s="34" t="s">
        <v>118605</v>
      </c>
      <c r="B17711" s="34">
        <v>165</v>
      </c>
      <c r="C17711" s="34">
        <v>222</v>
      </c>
      <c r="D17711" s="34">
        <v>174</v>
      </c>
      <c r="E17711" s="34">
        <v>195</v>
      </c>
      <c r="F17711" s="34">
        <v>156</v>
      </c>
      <c r="G17711" s="34">
        <v>186</v>
      </c>
      <c r="H17711" s="34">
        <v>162</v>
      </c>
      <c r="I17711" s="34">
        <v>204</v>
      </c>
      <c r="J17711" s="34">
        <v>143</v>
      </c>
      <c r="K17711" s="34">
        <v>174</v>
      </c>
      <c r="L17711" s="34">
        <v>170</v>
      </c>
      <c r="M17711" s="34">
        <v>135</v>
      </c>
    </row>
    <row r="17712" spans="1:13" x14ac:dyDescent="0.2">
      <c r="A17712" s="34" t="s">
        <v>118606</v>
      </c>
      <c r="B17712" s="34">
        <v>86</v>
      </c>
      <c r="C17712" s="34">
        <v>104</v>
      </c>
      <c r="D17712" s="34">
        <v>172</v>
      </c>
      <c r="E17712" s="34">
        <v>133</v>
      </c>
      <c r="F17712" s="34">
        <v>105</v>
      </c>
      <c r="G17712" s="34">
        <v>123</v>
      </c>
      <c r="H17712" s="34">
        <v>119</v>
      </c>
      <c r="I17712" s="34">
        <v>88</v>
      </c>
      <c r="J17712" s="34">
        <v>134</v>
      </c>
      <c r="K17712" s="34">
        <v>95</v>
      </c>
      <c r="L17712" s="34">
        <v>141</v>
      </c>
      <c r="M17712" s="34">
        <v>96</v>
      </c>
    </row>
    <row r="17713" spans="1:13" x14ac:dyDescent="0.2">
      <c r="A17713" s="34" t="s">
        <v>118607</v>
      </c>
      <c r="B17713" s="34">
        <v>192</v>
      </c>
      <c r="C17713" s="34">
        <v>245</v>
      </c>
      <c r="D17713" s="34">
        <v>190</v>
      </c>
      <c r="E17713" s="34">
        <v>251</v>
      </c>
      <c r="F17713" s="34">
        <v>209</v>
      </c>
      <c r="G17713" s="34">
        <v>224</v>
      </c>
      <c r="H17713" s="34">
        <v>234</v>
      </c>
      <c r="I17713" s="34">
        <v>222</v>
      </c>
      <c r="J17713" s="34">
        <v>185</v>
      </c>
      <c r="K17713" s="34">
        <v>187</v>
      </c>
      <c r="L17713" s="34">
        <v>149</v>
      </c>
      <c r="M17713" s="34">
        <v>179</v>
      </c>
    </row>
    <row r="17714" spans="1:13" x14ac:dyDescent="0.2">
      <c r="A17714" s="34" t="s">
        <v>118608</v>
      </c>
      <c r="B17714" s="34">
        <v>142</v>
      </c>
      <c r="C17714" s="34">
        <v>156</v>
      </c>
      <c r="D17714" s="34">
        <v>168</v>
      </c>
      <c r="E17714" s="34">
        <v>187</v>
      </c>
      <c r="F17714" s="34">
        <v>180</v>
      </c>
      <c r="G17714" s="34">
        <v>177</v>
      </c>
      <c r="H17714" s="34">
        <v>213</v>
      </c>
      <c r="I17714" s="34">
        <v>151</v>
      </c>
      <c r="J17714" s="34">
        <v>185</v>
      </c>
      <c r="K17714" s="34">
        <v>152</v>
      </c>
      <c r="L17714" s="34">
        <v>219</v>
      </c>
      <c r="M17714" s="34">
        <v>128</v>
      </c>
    </row>
    <row r="17715" spans="1:13" x14ac:dyDescent="0.2">
      <c r="A17715" s="34" t="s">
        <v>118609</v>
      </c>
      <c r="B17715" s="34">
        <v>97</v>
      </c>
      <c r="C17715" s="34">
        <v>137</v>
      </c>
      <c r="D17715" s="34">
        <v>166</v>
      </c>
      <c r="E17715" s="34">
        <v>119</v>
      </c>
      <c r="F17715" s="34">
        <v>114</v>
      </c>
      <c r="G17715" s="34">
        <v>128</v>
      </c>
      <c r="H17715" s="34">
        <v>140</v>
      </c>
      <c r="I17715" s="34">
        <v>140</v>
      </c>
      <c r="J17715" s="34">
        <v>120</v>
      </c>
      <c r="K17715" s="34">
        <v>118</v>
      </c>
      <c r="L17715" s="34">
        <v>150</v>
      </c>
      <c r="M17715" s="34">
        <v>95</v>
      </c>
    </row>
    <row r="17716" spans="1:13" x14ac:dyDescent="0.2">
      <c r="A17716" s="34" t="s">
        <v>118610</v>
      </c>
      <c r="B17716" s="34">
        <v>335</v>
      </c>
      <c r="C17716" s="34">
        <v>331</v>
      </c>
      <c r="D17716" s="34">
        <v>388</v>
      </c>
      <c r="E17716" s="34">
        <v>322</v>
      </c>
      <c r="F17716" s="34">
        <v>275</v>
      </c>
      <c r="G17716" s="34">
        <v>331</v>
      </c>
      <c r="H17716" s="34">
        <v>339</v>
      </c>
      <c r="I17716" s="34">
        <v>308</v>
      </c>
      <c r="J17716" s="34">
        <v>339</v>
      </c>
      <c r="K17716" s="34">
        <v>306</v>
      </c>
      <c r="L17716" s="34">
        <v>351</v>
      </c>
      <c r="M17716" s="34">
        <v>241</v>
      </c>
    </row>
    <row r="17717" spans="1:13" x14ac:dyDescent="0.2">
      <c r="A17717" s="34" t="s">
        <v>118611</v>
      </c>
      <c r="B17717" s="34">
        <v>326</v>
      </c>
      <c r="C17717" s="34">
        <v>304</v>
      </c>
      <c r="D17717" s="34">
        <v>340</v>
      </c>
      <c r="E17717" s="34">
        <v>332</v>
      </c>
      <c r="F17717" s="34">
        <v>346</v>
      </c>
      <c r="G17717" s="34">
        <v>311</v>
      </c>
      <c r="H17717" s="34">
        <v>360</v>
      </c>
      <c r="I17717" s="34">
        <v>316</v>
      </c>
      <c r="J17717" s="34">
        <v>365</v>
      </c>
      <c r="K17717" s="34">
        <v>247</v>
      </c>
      <c r="L17717" s="34">
        <v>327</v>
      </c>
      <c r="M17717" s="34">
        <v>233</v>
      </c>
    </row>
    <row r="17718" spans="1:13" x14ac:dyDescent="0.2">
      <c r="A17718" s="34" t="s">
        <v>118612</v>
      </c>
      <c r="B17718" s="34">
        <v>100</v>
      </c>
      <c r="C17718" s="34">
        <v>156</v>
      </c>
      <c r="D17718" s="34">
        <v>98</v>
      </c>
      <c r="E17718" s="34">
        <v>139</v>
      </c>
      <c r="F17718" s="34">
        <v>114</v>
      </c>
      <c r="G17718" s="34">
        <v>155</v>
      </c>
      <c r="H17718" s="34">
        <v>135</v>
      </c>
      <c r="I17718" s="34">
        <v>132</v>
      </c>
      <c r="J17718" s="34">
        <v>118</v>
      </c>
      <c r="K17718" s="34">
        <v>105</v>
      </c>
      <c r="L17718" s="34">
        <v>130</v>
      </c>
      <c r="M17718" s="34">
        <v>85</v>
      </c>
    </row>
    <row r="17719" spans="1:13" x14ac:dyDescent="0.2">
      <c r="A17719" s="34" t="s">
        <v>118613</v>
      </c>
      <c r="B17719" s="34">
        <v>214</v>
      </c>
      <c r="C17719" s="34">
        <v>209</v>
      </c>
      <c r="D17719" s="34">
        <v>260</v>
      </c>
      <c r="E17719" s="34">
        <v>238</v>
      </c>
      <c r="F17719" s="34">
        <v>178</v>
      </c>
      <c r="G17719" s="34">
        <v>184</v>
      </c>
      <c r="H17719" s="34">
        <v>239</v>
      </c>
      <c r="I17719" s="34">
        <v>202</v>
      </c>
      <c r="J17719" s="34">
        <v>166</v>
      </c>
      <c r="K17719" s="34">
        <v>146</v>
      </c>
      <c r="L17719" s="34">
        <v>166</v>
      </c>
      <c r="M17719" s="34">
        <v>153</v>
      </c>
    </row>
    <row r="17720" spans="1:13" x14ac:dyDescent="0.2">
      <c r="A17720" s="34" t="s">
        <v>118614</v>
      </c>
      <c r="B17720" s="34">
        <v>264</v>
      </c>
      <c r="C17720" s="34">
        <v>256</v>
      </c>
      <c r="D17720" s="34">
        <v>237</v>
      </c>
      <c r="E17720" s="34">
        <v>335</v>
      </c>
      <c r="F17720" s="34">
        <v>180</v>
      </c>
      <c r="G17720" s="34">
        <v>222</v>
      </c>
      <c r="H17720" s="34">
        <v>269</v>
      </c>
      <c r="I17720" s="34">
        <v>256</v>
      </c>
      <c r="J17720" s="34">
        <v>251</v>
      </c>
      <c r="K17720" s="34">
        <v>230</v>
      </c>
      <c r="L17720" s="34">
        <v>238</v>
      </c>
      <c r="M17720" s="34">
        <v>186</v>
      </c>
    </row>
    <row r="17721" spans="1:13" x14ac:dyDescent="0.2">
      <c r="A17721" s="34" t="s">
        <v>118615</v>
      </c>
      <c r="B17721" s="34">
        <v>328</v>
      </c>
      <c r="C17721" s="34">
        <v>296</v>
      </c>
      <c r="D17721" s="34">
        <v>277</v>
      </c>
      <c r="E17721" s="34">
        <v>405</v>
      </c>
      <c r="F17721" s="34">
        <v>265</v>
      </c>
      <c r="G17721" s="34">
        <v>331</v>
      </c>
      <c r="H17721" s="34">
        <v>307</v>
      </c>
      <c r="I17721" s="34">
        <v>302</v>
      </c>
      <c r="J17721" s="34">
        <v>317</v>
      </c>
      <c r="K17721" s="34">
        <v>288</v>
      </c>
      <c r="L17721" s="34">
        <v>271</v>
      </c>
      <c r="M17721" s="34">
        <v>281</v>
      </c>
    </row>
    <row r="17722" spans="1:13" x14ac:dyDescent="0.2">
      <c r="A17722" s="34" t="s">
        <v>118616</v>
      </c>
      <c r="B17722" s="34">
        <v>305</v>
      </c>
      <c r="C17722" s="34">
        <v>284</v>
      </c>
      <c r="D17722" s="34">
        <v>323</v>
      </c>
      <c r="E17722" s="34">
        <v>313</v>
      </c>
      <c r="F17722" s="34">
        <v>279</v>
      </c>
      <c r="G17722" s="34">
        <v>215</v>
      </c>
      <c r="H17722" s="34">
        <v>378</v>
      </c>
      <c r="I17722" s="34">
        <v>361</v>
      </c>
      <c r="J17722" s="34">
        <v>340</v>
      </c>
      <c r="K17722" s="34">
        <v>247</v>
      </c>
      <c r="L17722" s="34">
        <v>304</v>
      </c>
      <c r="M17722" s="34">
        <v>229</v>
      </c>
    </row>
    <row r="17723" spans="1:13" x14ac:dyDescent="0.2">
      <c r="A17723" s="34" t="s">
        <v>118617</v>
      </c>
      <c r="B17723" s="34">
        <v>497</v>
      </c>
      <c r="C17723" s="34">
        <v>547</v>
      </c>
      <c r="D17723" s="34">
        <v>536</v>
      </c>
      <c r="E17723" s="34">
        <v>600</v>
      </c>
      <c r="F17723" s="34">
        <v>482</v>
      </c>
      <c r="G17723" s="34">
        <v>465</v>
      </c>
      <c r="H17723" s="34">
        <v>541</v>
      </c>
      <c r="I17723" s="34">
        <v>453</v>
      </c>
      <c r="J17723" s="34">
        <v>533</v>
      </c>
      <c r="K17723" s="34">
        <v>457</v>
      </c>
      <c r="L17723" s="34">
        <v>507</v>
      </c>
      <c r="M17723" s="34">
        <v>397</v>
      </c>
    </row>
    <row r="17724" spans="1:13" x14ac:dyDescent="0.2">
      <c r="A17724" s="34" t="s">
        <v>118618</v>
      </c>
      <c r="B17724" s="34">
        <v>787</v>
      </c>
      <c r="C17724" s="34">
        <v>903</v>
      </c>
      <c r="D17724" s="34">
        <v>838</v>
      </c>
      <c r="E17724" s="34">
        <v>1045</v>
      </c>
      <c r="F17724" s="34">
        <v>752</v>
      </c>
      <c r="G17724" s="34">
        <v>881</v>
      </c>
      <c r="H17724" s="34">
        <v>851</v>
      </c>
      <c r="I17724" s="34">
        <v>870</v>
      </c>
      <c r="J17724" s="34">
        <v>986</v>
      </c>
      <c r="K17724" s="34">
        <v>718</v>
      </c>
      <c r="L17724" s="34">
        <v>808</v>
      </c>
      <c r="M17724" s="34">
        <v>760</v>
      </c>
    </row>
    <row r="17725" spans="1:13" x14ac:dyDescent="0.2">
      <c r="A17725" s="34" t="s">
        <v>118619</v>
      </c>
      <c r="B17725" s="34">
        <v>401</v>
      </c>
      <c r="C17725" s="34">
        <v>558</v>
      </c>
      <c r="D17725" s="34">
        <v>488</v>
      </c>
      <c r="E17725" s="34">
        <v>565</v>
      </c>
      <c r="F17725" s="34">
        <v>519</v>
      </c>
      <c r="G17725" s="34">
        <v>504</v>
      </c>
      <c r="H17725" s="34">
        <v>503</v>
      </c>
      <c r="I17725" s="34">
        <v>504</v>
      </c>
      <c r="J17725" s="34">
        <v>510</v>
      </c>
      <c r="K17725" s="34">
        <v>470</v>
      </c>
      <c r="L17725" s="34">
        <v>437</v>
      </c>
      <c r="M17725" s="34">
        <v>418</v>
      </c>
    </row>
    <row r="17726" spans="1:13" x14ac:dyDescent="0.2">
      <c r="A17726" s="34" t="s">
        <v>118620</v>
      </c>
      <c r="B17726" s="34">
        <v>189</v>
      </c>
      <c r="C17726" s="34">
        <v>412</v>
      </c>
      <c r="D17726" s="34">
        <v>216</v>
      </c>
      <c r="E17726" s="34">
        <v>419</v>
      </c>
      <c r="F17726" s="34">
        <v>184</v>
      </c>
      <c r="G17726" s="34">
        <v>412</v>
      </c>
      <c r="H17726" s="34">
        <v>120</v>
      </c>
      <c r="I17726" s="34">
        <v>449</v>
      </c>
      <c r="J17726" s="34">
        <v>154</v>
      </c>
      <c r="K17726" s="34">
        <v>330</v>
      </c>
      <c r="L17726" s="34">
        <v>181</v>
      </c>
      <c r="M17726" s="34">
        <v>319</v>
      </c>
    </row>
    <row r="17727" spans="1:13" x14ac:dyDescent="0.2">
      <c r="A17727" s="34" t="s">
        <v>118621</v>
      </c>
      <c r="B17727" s="34">
        <v>494</v>
      </c>
      <c r="C17727" s="34">
        <v>514</v>
      </c>
      <c r="D17727" s="34">
        <v>471</v>
      </c>
      <c r="E17727" s="34">
        <v>507</v>
      </c>
      <c r="F17727" s="34">
        <v>388</v>
      </c>
      <c r="G17727" s="34">
        <v>422</v>
      </c>
      <c r="H17727" s="34">
        <v>528</v>
      </c>
      <c r="I17727" s="34">
        <v>457</v>
      </c>
      <c r="J17727" s="34">
        <v>520</v>
      </c>
      <c r="K17727" s="34">
        <v>310</v>
      </c>
      <c r="L17727" s="34">
        <v>439</v>
      </c>
      <c r="M17727" s="34">
        <v>426</v>
      </c>
    </row>
    <row r="17728" spans="1:13" x14ac:dyDescent="0.2">
      <c r="A17728" s="34" t="s">
        <v>118622</v>
      </c>
      <c r="B17728" s="34">
        <v>234</v>
      </c>
      <c r="C17728" s="34">
        <v>273</v>
      </c>
      <c r="D17728" s="34">
        <v>283</v>
      </c>
      <c r="E17728" s="34">
        <v>349</v>
      </c>
      <c r="F17728" s="34">
        <v>253</v>
      </c>
      <c r="G17728" s="34">
        <v>274</v>
      </c>
      <c r="H17728" s="34">
        <v>278</v>
      </c>
      <c r="I17728" s="34">
        <v>312</v>
      </c>
      <c r="J17728" s="34">
        <v>266</v>
      </c>
      <c r="K17728" s="34">
        <v>257</v>
      </c>
      <c r="L17728" s="34">
        <v>236</v>
      </c>
      <c r="M17728" s="34">
        <v>263</v>
      </c>
    </row>
    <row r="17729" spans="1:13" x14ac:dyDescent="0.2">
      <c r="A17729" s="34" t="s">
        <v>118623</v>
      </c>
      <c r="B17729" s="34">
        <v>289</v>
      </c>
      <c r="C17729" s="34">
        <v>293</v>
      </c>
      <c r="D17729" s="34">
        <v>290</v>
      </c>
      <c r="E17729" s="34">
        <v>260</v>
      </c>
      <c r="F17729" s="34">
        <v>259</v>
      </c>
      <c r="G17729" s="34">
        <v>236</v>
      </c>
      <c r="H17729" s="34">
        <v>263</v>
      </c>
      <c r="I17729" s="34">
        <v>272</v>
      </c>
      <c r="J17729" s="34">
        <v>244</v>
      </c>
      <c r="K17729" s="34">
        <v>208</v>
      </c>
      <c r="L17729" s="34">
        <v>290</v>
      </c>
      <c r="M17729" s="34">
        <v>174</v>
      </c>
    </row>
    <row r="17730" spans="1:13" x14ac:dyDescent="0.2">
      <c r="A17730" s="34" t="s">
        <v>118624</v>
      </c>
      <c r="B17730" s="34">
        <v>193</v>
      </c>
      <c r="C17730" s="34">
        <v>193</v>
      </c>
      <c r="D17730" s="34">
        <v>184</v>
      </c>
      <c r="E17730" s="34">
        <v>193</v>
      </c>
      <c r="F17730" s="34">
        <v>195</v>
      </c>
      <c r="G17730" s="34">
        <v>174</v>
      </c>
      <c r="H17730" s="34">
        <v>199</v>
      </c>
      <c r="I17730" s="34">
        <v>208</v>
      </c>
      <c r="J17730" s="34">
        <v>203</v>
      </c>
      <c r="K17730" s="34">
        <v>211</v>
      </c>
      <c r="L17730" s="34">
        <v>185</v>
      </c>
      <c r="M17730" s="34">
        <v>170</v>
      </c>
    </row>
    <row r="17731" spans="1:13" x14ac:dyDescent="0.2">
      <c r="A17731" s="34" t="s">
        <v>118625</v>
      </c>
      <c r="B17731" s="34">
        <v>175</v>
      </c>
      <c r="C17731" s="34">
        <v>251</v>
      </c>
      <c r="D17731" s="34">
        <v>280</v>
      </c>
      <c r="E17731" s="34">
        <v>232</v>
      </c>
      <c r="F17731" s="34">
        <v>212</v>
      </c>
      <c r="G17731" s="34">
        <v>176</v>
      </c>
      <c r="H17731" s="34">
        <v>217</v>
      </c>
      <c r="I17731" s="34">
        <v>238</v>
      </c>
      <c r="J17731" s="34">
        <v>227</v>
      </c>
      <c r="K17731" s="34">
        <v>187</v>
      </c>
      <c r="L17731" s="34">
        <v>219</v>
      </c>
      <c r="M17731" s="34">
        <v>170</v>
      </c>
    </row>
    <row r="17732" spans="1:13" x14ac:dyDescent="0.2">
      <c r="A17732" s="34" t="s">
        <v>118626</v>
      </c>
      <c r="B17732" s="34">
        <v>296</v>
      </c>
      <c r="C17732" s="34">
        <v>294</v>
      </c>
      <c r="D17732" s="34">
        <v>361</v>
      </c>
      <c r="E17732" s="34">
        <v>386</v>
      </c>
      <c r="F17732" s="34">
        <v>316</v>
      </c>
      <c r="G17732" s="34">
        <v>305</v>
      </c>
      <c r="H17732" s="34">
        <v>418</v>
      </c>
      <c r="I17732" s="34">
        <v>342</v>
      </c>
      <c r="J17732" s="34">
        <v>299</v>
      </c>
      <c r="K17732" s="34">
        <v>257</v>
      </c>
      <c r="L17732" s="34">
        <v>295</v>
      </c>
      <c r="M17732" s="34">
        <v>241</v>
      </c>
    </row>
    <row r="17733" spans="1:13" x14ac:dyDescent="0.2">
      <c r="A17733" s="34" t="s">
        <v>118627</v>
      </c>
      <c r="B17733" s="34">
        <v>237</v>
      </c>
      <c r="C17733" s="34">
        <v>200</v>
      </c>
      <c r="D17733" s="34">
        <v>207</v>
      </c>
      <c r="E17733" s="34">
        <v>212</v>
      </c>
      <c r="F17733" s="34">
        <v>203</v>
      </c>
      <c r="G17733" s="34">
        <v>199</v>
      </c>
      <c r="H17733" s="34">
        <v>208</v>
      </c>
      <c r="I17733" s="34">
        <v>177</v>
      </c>
      <c r="J17733" s="34">
        <v>217</v>
      </c>
      <c r="K17733" s="34">
        <v>180</v>
      </c>
      <c r="L17733" s="34">
        <v>215</v>
      </c>
      <c r="M17733" s="34">
        <v>167</v>
      </c>
    </row>
    <row r="17734" spans="1:13" x14ac:dyDescent="0.2">
      <c r="A17734" s="34" t="s">
        <v>118628</v>
      </c>
      <c r="B17734" s="34">
        <v>317</v>
      </c>
      <c r="C17734" s="34">
        <v>281</v>
      </c>
      <c r="D17734" s="34">
        <v>299</v>
      </c>
      <c r="E17734" s="34">
        <v>339</v>
      </c>
      <c r="F17734" s="34">
        <v>300</v>
      </c>
      <c r="G17734" s="34">
        <v>288</v>
      </c>
      <c r="H17734" s="34">
        <v>301</v>
      </c>
      <c r="I17734" s="34">
        <v>272</v>
      </c>
      <c r="J17734" s="34">
        <v>365</v>
      </c>
      <c r="K17734" s="34">
        <v>221</v>
      </c>
      <c r="L17734" s="34">
        <v>255</v>
      </c>
      <c r="M17734" s="34">
        <v>234</v>
      </c>
    </row>
    <row r="17735" spans="1:13" x14ac:dyDescent="0.2">
      <c r="A17735" s="34" t="s">
        <v>118629</v>
      </c>
      <c r="B17735" s="34">
        <v>579</v>
      </c>
      <c r="C17735" s="34">
        <v>744</v>
      </c>
      <c r="D17735" s="34">
        <v>782</v>
      </c>
      <c r="E17735" s="34">
        <v>805</v>
      </c>
      <c r="F17735" s="34">
        <v>633</v>
      </c>
      <c r="G17735" s="34">
        <v>678</v>
      </c>
      <c r="H17735" s="34">
        <v>831</v>
      </c>
      <c r="I17735" s="34">
        <v>718</v>
      </c>
      <c r="J17735" s="34">
        <v>826</v>
      </c>
      <c r="K17735" s="34">
        <v>634</v>
      </c>
      <c r="L17735" s="34">
        <v>705</v>
      </c>
      <c r="M17735" s="34">
        <v>565</v>
      </c>
    </row>
    <row r="17736" spans="1:13" x14ac:dyDescent="0.2">
      <c r="A17736" s="34" t="s">
        <v>118630</v>
      </c>
      <c r="B17736" s="34">
        <v>170</v>
      </c>
      <c r="C17736" s="34">
        <v>220</v>
      </c>
      <c r="D17736" s="34">
        <v>205</v>
      </c>
      <c r="E17736" s="34">
        <v>197</v>
      </c>
      <c r="F17736" s="34">
        <v>207</v>
      </c>
      <c r="G17736" s="34">
        <v>169</v>
      </c>
      <c r="H17736" s="34">
        <v>194</v>
      </c>
      <c r="I17736" s="34">
        <v>201</v>
      </c>
      <c r="J17736" s="34">
        <v>181</v>
      </c>
      <c r="K17736" s="34">
        <v>161</v>
      </c>
      <c r="L17736" s="34">
        <v>166</v>
      </c>
      <c r="M17736" s="34">
        <v>155</v>
      </c>
    </row>
    <row r="17737" spans="1:13" x14ac:dyDescent="0.2">
      <c r="A17737" s="34" t="s">
        <v>118631</v>
      </c>
      <c r="B17737" s="34">
        <v>343</v>
      </c>
      <c r="C17737" s="34">
        <v>345</v>
      </c>
      <c r="D17737" s="34">
        <v>508</v>
      </c>
      <c r="E17737" s="34">
        <v>419</v>
      </c>
      <c r="F17737" s="34">
        <v>405</v>
      </c>
      <c r="G17737" s="34">
        <v>392</v>
      </c>
      <c r="H17737" s="34">
        <v>492</v>
      </c>
      <c r="I17737" s="34">
        <v>370</v>
      </c>
      <c r="J17737" s="34">
        <v>447</v>
      </c>
      <c r="K17737" s="34">
        <v>354</v>
      </c>
      <c r="L17737" s="34">
        <v>457</v>
      </c>
      <c r="M17737" s="34">
        <v>350</v>
      </c>
    </row>
    <row r="17738" spans="1:13" x14ac:dyDescent="0.2">
      <c r="A17738" s="34" t="s">
        <v>118632</v>
      </c>
      <c r="B17738" s="34">
        <v>137</v>
      </c>
      <c r="C17738" s="34">
        <v>220</v>
      </c>
      <c r="D17738" s="34">
        <v>155</v>
      </c>
      <c r="E17738" s="34">
        <v>221</v>
      </c>
      <c r="F17738" s="34">
        <v>128</v>
      </c>
      <c r="G17738" s="34">
        <v>200</v>
      </c>
      <c r="H17738" s="34">
        <v>181</v>
      </c>
      <c r="I17738" s="34">
        <v>217</v>
      </c>
      <c r="J17738" s="34">
        <v>151</v>
      </c>
      <c r="K17738" s="34">
        <v>147</v>
      </c>
      <c r="L17738" s="34">
        <v>156</v>
      </c>
      <c r="M17738" s="34">
        <v>159</v>
      </c>
    </row>
    <row r="17739" spans="1:13" x14ac:dyDescent="0.2">
      <c r="A17739" s="34" t="s">
        <v>118633</v>
      </c>
      <c r="B17739" s="34">
        <v>564</v>
      </c>
      <c r="C17739" s="34">
        <v>447</v>
      </c>
      <c r="D17739" s="34">
        <v>562</v>
      </c>
      <c r="E17739" s="34">
        <v>550</v>
      </c>
      <c r="F17739" s="34">
        <v>463</v>
      </c>
      <c r="G17739" s="34">
        <v>475</v>
      </c>
      <c r="H17739" s="34">
        <v>546</v>
      </c>
      <c r="I17739" s="34">
        <v>444</v>
      </c>
      <c r="J17739" s="34">
        <v>513</v>
      </c>
      <c r="K17739" s="34">
        <v>366</v>
      </c>
      <c r="L17739" s="34">
        <v>499</v>
      </c>
      <c r="M17739" s="34">
        <v>374</v>
      </c>
    </row>
    <row r="17740" spans="1:13" x14ac:dyDescent="0.2">
      <c r="A17740" s="34" t="s">
        <v>118634</v>
      </c>
      <c r="B17740" s="34">
        <v>419</v>
      </c>
      <c r="C17740" s="34">
        <v>385</v>
      </c>
      <c r="D17740" s="34">
        <v>393</v>
      </c>
      <c r="E17740" s="34">
        <v>476</v>
      </c>
      <c r="F17740" s="34">
        <v>398</v>
      </c>
      <c r="G17740" s="34">
        <v>376</v>
      </c>
      <c r="H17740" s="34">
        <v>477</v>
      </c>
      <c r="I17740" s="34">
        <v>365</v>
      </c>
      <c r="J17740" s="34">
        <v>449</v>
      </c>
      <c r="K17740" s="34">
        <v>283</v>
      </c>
      <c r="L17740" s="34">
        <v>406</v>
      </c>
      <c r="M17740" s="34">
        <v>300</v>
      </c>
    </row>
    <row r="17741" spans="1:13" x14ac:dyDescent="0.2">
      <c r="A17741" s="34" t="s">
        <v>118635</v>
      </c>
      <c r="B17741" s="34">
        <v>481</v>
      </c>
      <c r="C17741" s="34">
        <v>575</v>
      </c>
      <c r="D17741" s="34">
        <v>635</v>
      </c>
      <c r="E17741" s="34">
        <v>555</v>
      </c>
      <c r="F17741" s="34">
        <v>499</v>
      </c>
      <c r="G17741" s="34">
        <v>506</v>
      </c>
      <c r="H17741" s="34">
        <v>594</v>
      </c>
      <c r="I17741" s="34">
        <v>504</v>
      </c>
      <c r="J17741" s="34">
        <v>542</v>
      </c>
      <c r="K17741" s="34">
        <v>409</v>
      </c>
      <c r="L17741" s="34">
        <v>501</v>
      </c>
      <c r="M17741" s="34">
        <v>429</v>
      </c>
    </row>
    <row r="17742" spans="1:13" x14ac:dyDescent="0.2">
      <c r="A17742" s="34" t="s">
        <v>118636</v>
      </c>
      <c r="B17742" s="34">
        <v>379</v>
      </c>
      <c r="C17742" s="34">
        <v>397</v>
      </c>
      <c r="D17742" s="34">
        <v>345</v>
      </c>
      <c r="E17742" s="34">
        <v>431</v>
      </c>
      <c r="F17742" s="34">
        <v>312</v>
      </c>
      <c r="G17742" s="34">
        <v>331</v>
      </c>
      <c r="H17742" s="34">
        <v>433</v>
      </c>
      <c r="I17742" s="34">
        <v>382</v>
      </c>
      <c r="J17742" s="34">
        <v>435</v>
      </c>
      <c r="K17742" s="34">
        <v>339</v>
      </c>
      <c r="L17742" s="34">
        <v>343</v>
      </c>
      <c r="M17742" s="34">
        <v>296</v>
      </c>
    </row>
    <row r="17743" spans="1:13" x14ac:dyDescent="0.2">
      <c r="A17743" s="34" t="s">
        <v>118637</v>
      </c>
      <c r="B17743" s="34">
        <v>737</v>
      </c>
      <c r="C17743" s="34">
        <v>761</v>
      </c>
      <c r="D17743" s="34">
        <v>779</v>
      </c>
      <c r="E17743" s="34">
        <v>879</v>
      </c>
      <c r="F17743" s="34">
        <v>810</v>
      </c>
      <c r="G17743" s="34">
        <v>815</v>
      </c>
      <c r="H17743" s="34">
        <v>892</v>
      </c>
      <c r="I17743" s="34">
        <v>800</v>
      </c>
      <c r="J17743" s="34">
        <v>872</v>
      </c>
      <c r="K17743" s="34">
        <v>652</v>
      </c>
      <c r="L17743" s="34">
        <v>681</v>
      </c>
      <c r="M17743" s="34">
        <v>616</v>
      </c>
    </row>
    <row r="17744" spans="1:13" x14ac:dyDescent="0.2">
      <c r="A17744" s="34" t="s">
        <v>118638</v>
      </c>
      <c r="B17744" s="34">
        <v>504</v>
      </c>
      <c r="C17744" s="34">
        <v>505</v>
      </c>
      <c r="D17744" s="34">
        <v>449</v>
      </c>
      <c r="E17744" s="34">
        <v>518</v>
      </c>
      <c r="F17744" s="34">
        <v>428</v>
      </c>
      <c r="G17744" s="34">
        <v>402</v>
      </c>
      <c r="H17744" s="34">
        <v>518</v>
      </c>
      <c r="I17744" s="34">
        <v>496</v>
      </c>
      <c r="J17744" s="34">
        <v>449</v>
      </c>
      <c r="K17744" s="34">
        <v>427</v>
      </c>
      <c r="L17744" s="34">
        <v>395</v>
      </c>
      <c r="M17744" s="34">
        <v>386</v>
      </c>
    </row>
    <row r="17745" spans="1:13" x14ac:dyDescent="0.2">
      <c r="A17745" s="34" t="s">
        <v>118639</v>
      </c>
      <c r="B17745" s="34">
        <v>640</v>
      </c>
      <c r="C17745" s="34">
        <v>614</v>
      </c>
      <c r="D17745" s="34">
        <v>704</v>
      </c>
      <c r="E17745" s="34">
        <v>647</v>
      </c>
      <c r="F17745" s="34">
        <v>561</v>
      </c>
      <c r="G17745" s="34">
        <v>626</v>
      </c>
      <c r="H17745" s="34">
        <v>710</v>
      </c>
      <c r="I17745" s="34">
        <v>623</v>
      </c>
      <c r="J17745" s="34">
        <v>662</v>
      </c>
      <c r="K17745" s="34">
        <v>523</v>
      </c>
      <c r="L17745" s="34">
        <v>568</v>
      </c>
      <c r="M17745" s="34">
        <v>491</v>
      </c>
    </row>
    <row r="17746" spans="1:13" x14ac:dyDescent="0.2">
      <c r="A17746" s="34" t="s">
        <v>118640</v>
      </c>
      <c r="B17746" s="34">
        <v>487</v>
      </c>
      <c r="C17746" s="34">
        <v>509</v>
      </c>
      <c r="D17746" s="34">
        <v>529</v>
      </c>
      <c r="E17746" s="34">
        <v>452</v>
      </c>
      <c r="F17746" s="34">
        <v>494</v>
      </c>
      <c r="G17746" s="34">
        <v>490</v>
      </c>
      <c r="H17746" s="34">
        <v>576</v>
      </c>
      <c r="I17746" s="34">
        <v>522</v>
      </c>
      <c r="J17746" s="34">
        <v>496</v>
      </c>
      <c r="K17746" s="34">
        <v>398</v>
      </c>
      <c r="L17746" s="34">
        <v>450</v>
      </c>
      <c r="M17746" s="34">
        <v>342</v>
      </c>
    </row>
    <row r="17747" spans="1:13" x14ac:dyDescent="0.2">
      <c r="A17747" s="34" t="s">
        <v>118641</v>
      </c>
      <c r="B17747" s="34">
        <v>370</v>
      </c>
      <c r="C17747" s="34">
        <v>339</v>
      </c>
      <c r="D17747" s="34">
        <v>360</v>
      </c>
      <c r="E17747" s="34">
        <v>376</v>
      </c>
      <c r="F17747" s="34">
        <v>308</v>
      </c>
      <c r="G17747" s="34">
        <v>308</v>
      </c>
      <c r="H17747" s="34">
        <v>407</v>
      </c>
      <c r="I17747" s="34">
        <v>361</v>
      </c>
      <c r="J17747" s="34">
        <v>390</v>
      </c>
      <c r="K17747" s="34">
        <v>269</v>
      </c>
      <c r="L17747" s="34">
        <v>381</v>
      </c>
      <c r="M17747" s="34">
        <v>259</v>
      </c>
    </row>
    <row r="17748" spans="1:13" x14ac:dyDescent="0.2">
      <c r="A17748" s="34" t="s">
        <v>118642</v>
      </c>
      <c r="B17748" s="34">
        <v>166</v>
      </c>
      <c r="C17748" s="34">
        <v>304</v>
      </c>
      <c r="D17748" s="34">
        <v>262</v>
      </c>
      <c r="E17748" s="34">
        <v>362</v>
      </c>
      <c r="F17748" s="34">
        <v>200</v>
      </c>
      <c r="G17748" s="34">
        <v>284</v>
      </c>
      <c r="H17748" s="34">
        <v>280</v>
      </c>
      <c r="I17748" s="34">
        <v>311</v>
      </c>
      <c r="J17748" s="34">
        <v>210</v>
      </c>
      <c r="K17748" s="34">
        <v>219</v>
      </c>
      <c r="L17748" s="34">
        <v>223</v>
      </c>
      <c r="M17748" s="34">
        <v>229</v>
      </c>
    </row>
    <row r="17749" spans="1:13" x14ac:dyDescent="0.2">
      <c r="A17749" s="34" t="s">
        <v>118643</v>
      </c>
      <c r="B17749" s="34">
        <v>454</v>
      </c>
      <c r="C17749" s="34">
        <v>405</v>
      </c>
      <c r="D17749" s="34">
        <v>410</v>
      </c>
      <c r="E17749" s="34">
        <v>441</v>
      </c>
      <c r="F17749" s="34">
        <v>353</v>
      </c>
      <c r="G17749" s="34">
        <v>368</v>
      </c>
      <c r="H17749" s="34">
        <v>504</v>
      </c>
      <c r="I17749" s="34">
        <v>411</v>
      </c>
      <c r="J17749" s="34">
        <v>423</v>
      </c>
      <c r="K17749" s="34">
        <v>330</v>
      </c>
      <c r="L17749" s="34">
        <v>457</v>
      </c>
      <c r="M17749" s="34">
        <v>316</v>
      </c>
    </row>
    <row r="17750" spans="1:13" x14ac:dyDescent="0.2">
      <c r="A17750" s="34" t="s">
        <v>118644</v>
      </c>
      <c r="B17750" s="34">
        <v>332</v>
      </c>
      <c r="C17750" s="34">
        <v>385</v>
      </c>
      <c r="D17750" s="34">
        <v>388</v>
      </c>
      <c r="E17750" s="34">
        <v>430</v>
      </c>
      <c r="F17750" s="34">
        <v>325</v>
      </c>
      <c r="G17750" s="34">
        <v>383</v>
      </c>
      <c r="H17750" s="34">
        <v>401</v>
      </c>
      <c r="I17750" s="34">
        <v>349</v>
      </c>
      <c r="J17750" s="34">
        <v>335</v>
      </c>
      <c r="K17750" s="34">
        <v>302</v>
      </c>
      <c r="L17750" s="34">
        <v>246</v>
      </c>
      <c r="M17750" s="34">
        <v>276</v>
      </c>
    </row>
    <row r="17751" spans="1:13" x14ac:dyDescent="0.2">
      <c r="A17751" s="34" t="s">
        <v>118645</v>
      </c>
      <c r="B17751" s="34">
        <v>358</v>
      </c>
      <c r="C17751" s="34">
        <v>375</v>
      </c>
      <c r="D17751" s="34">
        <v>402</v>
      </c>
      <c r="E17751" s="34">
        <v>331</v>
      </c>
      <c r="F17751" s="34">
        <v>269</v>
      </c>
      <c r="G17751" s="34">
        <v>291</v>
      </c>
      <c r="H17751" s="34">
        <v>339</v>
      </c>
      <c r="I17751" s="34">
        <v>327</v>
      </c>
      <c r="J17751" s="34">
        <v>347</v>
      </c>
      <c r="K17751" s="34">
        <v>255</v>
      </c>
      <c r="L17751" s="34">
        <v>349</v>
      </c>
      <c r="M17751" s="34">
        <v>205</v>
      </c>
    </row>
    <row r="17752" spans="1:13" x14ac:dyDescent="0.2">
      <c r="A17752" s="34" t="s">
        <v>118646</v>
      </c>
      <c r="B17752" s="34">
        <v>325</v>
      </c>
      <c r="C17752" s="34">
        <v>417</v>
      </c>
      <c r="D17752" s="34">
        <v>328</v>
      </c>
      <c r="E17752" s="34">
        <v>417</v>
      </c>
      <c r="F17752" s="34">
        <v>311</v>
      </c>
      <c r="G17752" s="34">
        <v>309</v>
      </c>
      <c r="H17752" s="34">
        <v>300</v>
      </c>
      <c r="I17752" s="34">
        <v>387</v>
      </c>
      <c r="J17752" s="34">
        <v>352</v>
      </c>
      <c r="K17752" s="34">
        <v>284</v>
      </c>
      <c r="L17752" s="34">
        <v>302</v>
      </c>
      <c r="M17752" s="34">
        <v>286</v>
      </c>
    </row>
    <row r="17753" spans="1:13" x14ac:dyDescent="0.2">
      <c r="A17753" s="34" t="s">
        <v>118647</v>
      </c>
      <c r="B17753" s="34">
        <v>272</v>
      </c>
      <c r="C17753" s="34">
        <v>252</v>
      </c>
      <c r="D17753" s="34">
        <v>263</v>
      </c>
      <c r="E17753" s="34">
        <v>253</v>
      </c>
      <c r="F17753" s="34">
        <v>200</v>
      </c>
      <c r="G17753" s="34">
        <v>222</v>
      </c>
      <c r="H17753" s="34">
        <v>290</v>
      </c>
      <c r="I17753" s="34">
        <v>288</v>
      </c>
      <c r="J17753" s="34">
        <v>252</v>
      </c>
      <c r="K17753" s="34">
        <v>179</v>
      </c>
      <c r="L17753" s="34">
        <v>223</v>
      </c>
      <c r="M17753" s="34">
        <v>205</v>
      </c>
    </row>
    <row r="17754" spans="1:13" x14ac:dyDescent="0.2">
      <c r="A17754" s="34" t="s">
        <v>118648</v>
      </c>
      <c r="B17754" s="34">
        <v>182</v>
      </c>
      <c r="C17754" s="34">
        <v>198</v>
      </c>
      <c r="D17754" s="34">
        <v>228</v>
      </c>
      <c r="E17754" s="34">
        <v>216</v>
      </c>
      <c r="F17754" s="34">
        <v>212</v>
      </c>
      <c r="G17754" s="34">
        <v>207</v>
      </c>
      <c r="H17754" s="34">
        <v>226</v>
      </c>
      <c r="I17754" s="34">
        <v>223</v>
      </c>
      <c r="J17754" s="34">
        <v>217</v>
      </c>
      <c r="K17754" s="34">
        <v>209</v>
      </c>
      <c r="L17754" s="34">
        <v>217</v>
      </c>
      <c r="M17754" s="34">
        <v>190</v>
      </c>
    </row>
    <row r="17755" spans="1:13" x14ac:dyDescent="0.2">
      <c r="A17755" s="34" t="s">
        <v>118649</v>
      </c>
      <c r="B17755" s="34">
        <v>316</v>
      </c>
      <c r="C17755" s="34">
        <v>361</v>
      </c>
      <c r="D17755" s="34">
        <v>357</v>
      </c>
      <c r="E17755" s="34">
        <v>339</v>
      </c>
      <c r="F17755" s="34">
        <v>269</v>
      </c>
      <c r="G17755" s="34">
        <v>288</v>
      </c>
      <c r="H17755" s="34">
        <v>371</v>
      </c>
      <c r="I17755" s="34">
        <v>285</v>
      </c>
      <c r="J17755" s="34">
        <v>328</v>
      </c>
      <c r="K17755" s="34">
        <v>291</v>
      </c>
      <c r="L17755" s="34">
        <v>356</v>
      </c>
      <c r="M17755" s="34">
        <v>273</v>
      </c>
    </row>
    <row r="17756" spans="1:13" x14ac:dyDescent="0.2">
      <c r="A17756" s="34" t="s">
        <v>118650</v>
      </c>
      <c r="B17756" s="34">
        <v>242</v>
      </c>
      <c r="C17756" s="34">
        <v>273</v>
      </c>
      <c r="D17756" s="34">
        <v>251</v>
      </c>
      <c r="E17756" s="34">
        <v>273</v>
      </c>
      <c r="F17756" s="34">
        <v>235</v>
      </c>
      <c r="G17756" s="34">
        <v>238</v>
      </c>
      <c r="H17756" s="34">
        <v>274</v>
      </c>
      <c r="I17756" s="34">
        <v>298</v>
      </c>
      <c r="J17756" s="34">
        <v>215</v>
      </c>
      <c r="K17756" s="34">
        <v>253</v>
      </c>
      <c r="L17756" s="34">
        <v>218</v>
      </c>
      <c r="M17756" s="34">
        <v>195</v>
      </c>
    </row>
    <row r="17757" spans="1:13" x14ac:dyDescent="0.2">
      <c r="A17757" s="34" t="s">
        <v>118651</v>
      </c>
      <c r="B17757" s="34">
        <v>319</v>
      </c>
      <c r="C17757" s="34">
        <v>460</v>
      </c>
      <c r="D17757" s="34">
        <v>422</v>
      </c>
      <c r="E17757" s="34">
        <v>460</v>
      </c>
      <c r="F17757" s="34">
        <v>390</v>
      </c>
      <c r="G17757" s="34">
        <v>351</v>
      </c>
      <c r="H17757" s="34">
        <v>476</v>
      </c>
      <c r="I17757" s="34">
        <v>397</v>
      </c>
      <c r="J17757" s="34">
        <v>405</v>
      </c>
      <c r="K17757" s="34">
        <v>360</v>
      </c>
      <c r="L17757" s="34">
        <v>406</v>
      </c>
      <c r="M17757" s="34">
        <v>330</v>
      </c>
    </row>
    <row r="17758" spans="1:13" x14ac:dyDescent="0.2">
      <c r="A17758" s="34" t="s">
        <v>118652</v>
      </c>
      <c r="B17758" s="34">
        <v>301</v>
      </c>
      <c r="C17758" s="34">
        <v>417</v>
      </c>
      <c r="D17758" s="34">
        <v>413</v>
      </c>
      <c r="E17758" s="34">
        <v>352</v>
      </c>
      <c r="F17758" s="34">
        <v>360</v>
      </c>
      <c r="G17758" s="34">
        <v>314</v>
      </c>
      <c r="H17758" s="34">
        <v>434</v>
      </c>
      <c r="I17758" s="34">
        <v>340</v>
      </c>
      <c r="J17758" s="34">
        <v>430</v>
      </c>
      <c r="K17758" s="34">
        <v>315</v>
      </c>
      <c r="L17758" s="34">
        <v>418</v>
      </c>
      <c r="M17758" s="34">
        <v>278</v>
      </c>
    </row>
    <row r="17759" spans="1:13" x14ac:dyDescent="0.2">
      <c r="A17759" s="34" t="s">
        <v>118653</v>
      </c>
      <c r="B17759" s="34">
        <v>259</v>
      </c>
      <c r="C17759" s="34">
        <v>353</v>
      </c>
      <c r="D17759" s="34">
        <v>334</v>
      </c>
      <c r="E17759" s="34">
        <v>326</v>
      </c>
      <c r="F17759" s="34">
        <v>219</v>
      </c>
      <c r="G17759" s="34">
        <v>291</v>
      </c>
      <c r="H17759" s="34">
        <v>388</v>
      </c>
      <c r="I17759" s="34">
        <v>325</v>
      </c>
      <c r="J17759" s="34">
        <v>302</v>
      </c>
      <c r="K17759" s="34">
        <v>255</v>
      </c>
      <c r="L17759" s="34">
        <v>262</v>
      </c>
      <c r="M17759" s="34">
        <v>226</v>
      </c>
    </row>
    <row r="17760" spans="1:13" x14ac:dyDescent="0.2">
      <c r="A17760" s="34" t="s">
        <v>118654</v>
      </c>
      <c r="B17760" s="34">
        <v>308</v>
      </c>
      <c r="C17760" s="34">
        <v>326</v>
      </c>
      <c r="D17760" s="34">
        <v>340</v>
      </c>
      <c r="E17760" s="34">
        <v>327</v>
      </c>
      <c r="F17760" s="34">
        <v>274</v>
      </c>
      <c r="G17760" s="34">
        <v>321</v>
      </c>
      <c r="H17760" s="34">
        <v>377</v>
      </c>
      <c r="I17760" s="34">
        <v>290</v>
      </c>
      <c r="J17760" s="34">
        <v>308</v>
      </c>
      <c r="K17760" s="34">
        <v>241</v>
      </c>
      <c r="L17760" s="34">
        <v>302</v>
      </c>
      <c r="M17760" s="34">
        <v>220</v>
      </c>
    </row>
    <row r="17761" spans="1:13" x14ac:dyDescent="0.2">
      <c r="A17761" s="34" t="s">
        <v>118655</v>
      </c>
      <c r="B17761" s="34">
        <v>444</v>
      </c>
      <c r="C17761" s="34">
        <v>462</v>
      </c>
      <c r="D17761" s="34">
        <v>477</v>
      </c>
      <c r="E17761" s="34">
        <v>468</v>
      </c>
      <c r="F17761" s="34">
        <v>462</v>
      </c>
      <c r="G17761" s="34">
        <v>408</v>
      </c>
      <c r="H17761" s="34">
        <v>497</v>
      </c>
      <c r="I17761" s="34">
        <v>435</v>
      </c>
      <c r="J17761" s="34">
        <v>431</v>
      </c>
      <c r="K17761" s="34">
        <v>367</v>
      </c>
      <c r="L17761" s="34">
        <v>379</v>
      </c>
      <c r="M17761" s="34">
        <v>354</v>
      </c>
    </row>
    <row r="17762" spans="1:13" x14ac:dyDescent="0.2">
      <c r="A17762" s="34" t="s">
        <v>118656</v>
      </c>
      <c r="B17762" s="34">
        <v>399</v>
      </c>
      <c r="C17762" s="34">
        <v>394</v>
      </c>
      <c r="D17762" s="34">
        <v>386</v>
      </c>
      <c r="E17762" s="34">
        <v>440</v>
      </c>
      <c r="F17762" s="34">
        <v>358</v>
      </c>
      <c r="G17762" s="34">
        <v>368</v>
      </c>
      <c r="H17762" s="34">
        <v>435</v>
      </c>
      <c r="I17762" s="34">
        <v>416</v>
      </c>
      <c r="J17762" s="34">
        <v>379</v>
      </c>
      <c r="K17762" s="34">
        <v>349</v>
      </c>
      <c r="L17762" s="34">
        <v>417</v>
      </c>
      <c r="M17762" s="34">
        <v>322</v>
      </c>
    </row>
    <row r="17763" spans="1:13" x14ac:dyDescent="0.2">
      <c r="A17763" s="34" t="s">
        <v>118657</v>
      </c>
      <c r="B17763" s="34">
        <v>364</v>
      </c>
      <c r="C17763" s="34">
        <v>636</v>
      </c>
      <c r="D17763" s="34">
        <v>387</v>
      </c>
      <c r="E17763" s="34">
        <v>549</v>
      </c>
      <c r="F17763" s="34">
        <v>388</v>
      </c>
      <c r="G17763" s="34">
        <v>457</v>
      </c>
      <c r="H17763" s="34">
        <v>441</v>
      </c>
      <c r="I17763" s="34">
        <v>476</v>
      </c>
      <c r="J17763" s="34">
        <v>466</v>
      </c>
      <c r="K17763" s="34">
        <v>373</v>
      </c>
      <c r="L17763" s="34">
        <v>317</v>
      </c>
      <c r="M17763" s="34">
        <v>371</v>
      </c>
    </row>
    <row r="17764" spans="1:13" x14ac:dyDescent="0.2">
      <c r="A17764" s="34" t="s">
        <v>118658</v>
      </c>
      <c r="B17764" s="34">
        <v>317</v>
      </c>
      <c r="C17764" s="34">
        <v>364</v>
      </c>
      <c r="D17764" s="34">
        <v>381</v>
      </c>
      <c r="E17764" s="34">
        <v>430</v>
      </c>
      <c r="F17764" s="34">
        <v>319</v>
      </c>
      <c r="G17764" s="34">
        <v>350</v>
      </c>
      <c r="H17764" s="34">
        <v>362</v>
      </c>
      <c r="I17764" s="34">
        <v>375</v>
      </c>
      <c r="J17764" s="34">
        <v>357</v>
      </c>
      <c r="K17764" s="34">
        <v>325</v>
      </c>
      <c r="L17764" s="34">
        <v>340</v>
      </c>
      <c r="M17764" s="34">
        <v>311</v>
      </c>
    </row>
    <row r="17765" spans="1:13" x14ac:dyDescent="0.2">
      <c r="A17765" s="34" t="s">
        <v>118659</v>
      </c>
      <c r="B17765" s="34">
        <v>299</v>
      </c>
      <c r="C17765" s="34">
        <v>486</v>
      </c>
      <c r="D17765" s="34">
        <v>341</v>
      </c>
      <c r="E17765" s="34">
        <v>509</v>
      </c>
      <c r="F17765" s="34">
        <v>362</v>
      </c>
      <c r="G17765" s="34">
        <v>404</v>
      </c>
      <c r="H17765" s="34">
        <v>394</v>
      </c>
      <c r="I17765" s="34">
        <v>458</v>
      </c>
      <c r="J17765" s="34">
        <v>433</v>
      </c>
      <c r="K17765" s="34">
        <v>356</v>
      </c>
      <c r="L17765" s="34">
        <v>398</v>
      </c>
      <c r="M17765" s="34">
        <v>342</v>
      </c>
    </row>
    <row r="17766" spans="1:13" x14ac:dyDescent="0.2">
      <c r="A17766" s="34" t="s">
        <v>118660</v>
      </c>
      <c r="B17766" s="34">
        <v>809</v>
      </c>
      <c r="C17766" s="34">
        <v>783</v>
      </c>
      <c r="D17766" s="34">
        <v>860</v>
      </c>
      <c r="E17766" s="34">
        <v>839</v>
      </c>
      <c r="F17766" s="34">
        <v>764</v>
      </c>
      <c r="G17766" s="34">
        <v>686</v>
      </c>
      <c r="H17766" s="34">
        <v>796</v>
      </c>
      <c r="I17766" s="34">
        <v>714</v>
      </c>
      <c r="J17766" s="34">
        <v>799</v>
      </c>
      <c r="K17766" s="34">
        <v>591</v>
      </c>
      <c r="L17766" s="34">
        <v>813</v>
      </c>
      <c r="M17766" s="34">
        <v>560</v>
      </c>
    </row>
    <row r="17767" spans="1:13" x14ac:dyDescent="0.2">
      <c r="A17767" s="34" t="s">
        <v>118661</v>
      </c>
      <c r="B17767" s="34">
        <v>529</v>
      </c>
      <c r="C17767" s="34">
        <v>556</v>
      </c>
      <c r="D17767" s="34">
        <v>630</v>
      </c>
      <c r="E17767" s="34">
        <v>606</v>
      </c>
      <c r="F17767" s="34">
        <v>502</v>
      </c>
      <c r="G17767" s="34">
        <v>563</v>
      </c>
      <c r="H17767" s="34">
        <v>654</v>
      </c>
      <c r="I17767" s="34">
        <v>657</v>
      </c>
      <c r="J17767" s="34">
        <v>664</v>
      </c>
      <c r="K17767" s="34">
        <v>476</v>
      </c>
      <c r="L17767" s="34">
        <v>536</v>
      </c>
      <c r="M17767" s="34">
        <v>433</v>
      </c>
    </row>
    <row r="17768" spans="1:13" x14ac:dyDescent="0.2">
      <c r="A17768" s="34" t="s">
        <v>118662</v>
      </c>
      <c r="B17768" s="34">
        <v>570</v>
      </c>
      <c r="C17768" s="34">
        <v>469</v>
      </c>
      <c r="D17768" s="34">
        <v>548</v>
      </c>
      <c r="E17768" s="34">
        <v>503</v>
      </c>
      <c r="F17768" s="34">
        <v>479</v>
      </c>
      <c r="G17768" s="34">
        <v>424</v>
      </c>
      <c r="H17768" s="34">
        <v>576</v>
      </c>
      <c r="I17768" s="34">
        <v>477</v>
      </c>
      <c r="J17768" s="34">
        <v>510</v>
      </c>
      <c r="K17768" s="34">
        <v>365</v>
      </c>
      <c r="L17768" s="34">
        <v>416</v>
      </c>
      <c r="M17768" s="34">
        <v>345</v>
      </c>
    </row>
    <row r="17769" spans="1:13" x14ac:dyDescent="0.2">
      <c r="A17769" s="34" t="s">
        <v>118663</v>
      </c>
      <c r="B17769" s="34">
        <v>657</v>
      </c>
      <c r="C17769" s="34">
        <v>723</v>
      </c>
      <c r="D17769" s="34">
        <v>743</v>
      </c>
      <c r="E17769" s="34">
        <v>699</v>
      </c>
      <c r="F17769" s="34">
        <v>676</v>
      </c>
      <c r="G17769" s="34">
        <v>675</v>
      </c>
      <c r="H17769" s="34">
        <v>758</v>
      </c>
      <c r="I17769" s="34">
        <v>731</v>
      </c>
      <c r="J17769" s="34">
        <v>762</v>
      </c>
      <c r="K17769" s="34">
        <v>575</v>
      </c>
      <c r="L17769" s="34">
        <v>853</v>
      </c>
      <c r="M17769" s="34">
        <v>578</v>
      </c>
    </row>
    <row r="17770" spans="1:13" x14ac:dyDescent="0.2">
      <c r="A17770" s="34" t="s">
        <v>118664</v>
      </c>
      <c r="B17770" s="34">
        <v>986</v>
      </c>
      <c r="C17770" s="34">
        <v>975</v>
      </c>
      <c r="D17770" s="34">
        <v>990</v>
      </c>
      <c r="E17770" s="34">
        <v>1124</v>
      </c>
      <c r="F17770" s="34">
        <v>1009</v>
      </c>
      <c r="G17770" s="34">
        <v>887</v>
      </c>
      <c r="H17770" s="34">
        <v>1125</v>
      </c>
      <c r="I17770" s="34">
        <v>1077</v>
      </c>
      <c r="J17770" s="34">
        <v>1020</v>
      </c>
      <c r="K17770" s="34">
        <v>849</v>
      </c>
      <c r="L17770" s="34">
        <v>1005</v>
      </c>
      <c r="M17770" s="34">
        <v>725</v>
      </c>
    </row>
    <row r="17771" spans="1:13" x14ac:dyDescent="0.2">
      <c r="A17771" s="34" t="s">
        <v>118665</v>
      </c>
      <c r="B17771" s="34">
        <v>359</v>
      </c>
      <c r="C17771" s="34">
        <v>342</v>
      </c>
      <c r="D17771" s="34">
        <v>349</v>
      </c>
      <c r="E17771" s="34">
        <v>348</v>
      </c>
      <c r="F17771" s="34">
        <v>302</v>
      </c>
      <c r="G17771" s="34">
        <v>279</v>
      </c>
      <c r="H17771" s="34">
        <v>332</v>
      </c>
      <c r="I17771" s="34">
        <v>350</v>
      </c>
      <c r="J17771" s="34">
        <v>293</v>
      </c>
      <c r="K17771" s="34">
        <v>279</v>
      </c>
      <c r="L17771" s="34">
        <v>323</v>
      </c>
      <c r="M17771" s="34">
        <v>228</v>
      </c>
    </row>
    <row r="17772" spans="1:13" x14ac:dyDescent="0.2">
      <c r="A17772" s="34" t="s">
        <v>118666</v>
      </c>
      <c r="B17772" s="34">
        <v>382</v>
      </c>
      <c r="C17772" s="34">
        <v>429</v>
      </c>
      <c r="D17772" s="34">
        <v>410</v>
      </c>
      <c r="E17772" s="34">
        <v>422</v>
      </c>
      <c r="F17772" s="34">
        <v>420</v>
      </c>
      <c r="G17772" s="34">
        <v>447</v>
      </c>
      <c r="H17772" s="34">
        <v>453</v>
      </c>
      <c r="I17772" s="34">
        <v>467</v>
      </c>
      <c r="J17772" s="34">
        <v>483</v>
      </c>
      <c r="K17772" s="34">
        <v>337</v>
      </c>
      <c r="L17772" s="34">
        <v>394</v>
      </c>
      <c r="M17772" s="34">
        <v>319</v>
      </c>
    </row>
    <row r="17773" spans="1:13" x14ac:dyDescent="0.2">
      <c r="A17773" s="34" t="s">
        <v>118667</v>
      </c>
      <c r="B17773" s="34">
        <v>316</v>
      </c>
      <c r="C17773" s="34">
        <v>467</v>
      </c>
      <c r="D17773" s="34">
        <v>351</v>
      </c>
      <c r="E17773" s="34">
        <v>497</v>
      </c>
      <c r="F17773" s="34">
        <v>422</v>
      </c>
      <c r="G17773" s="34">
        <v>440</v>
      </c>
      <c r="H17773" s="34">
        <v>432</v>
      </c>
      <c r="I17773" s="34">
        <v>465</v>
      </c>
      <c r="J17773" s="34">
        <v>468</v>
      </c>
      <c r="K17773" s="34">
        <v>418</v>
      </c>
      <c r="L17773" s="34">
        <v>415</v>
      </c>
      <c r="M17773" s="34">
        <v>325</v>
      </c>
    </row>
    <row r="17774" spans="1:13" x14ac:dyDescent="0.2">
      <c r="A17774" s="34" t="s">
        <v>118668</v>
      </c>
      <c r="B17774" s="34">
        <v>631</v>
      </c>
      <c r="C17774" s="34">
        <v>607</v>
      </c>
      <c r="D17774" s="34">
        <v>752</v>
      </c>
      <c r="E17774" s="34">
        <v>532</v>
      </c>
      <c r="F17774" s="34">
        <v>613</v>
      </c>
      <c r="G17774" s="34">
        <v>596</v>
      </c>
      <c r="H17774" s="34">
        <v>789</v>
      </c>
      <c r="I17774" s="34">
        <v>566</v>
      </c>
      <c r="J17774" s="34">
        <v>702</v>
      </c>
      <c r="K17774" s="34">
        <v>505</v>
      </c>
      <c r="L17774" s="34">
        <v>635</v>
      </c>
      <c r="M17774" s="34">
        <v>471</v>
      </c>
    </row>
    <row r="17775" spans="1:13" x14ac:dyDescent="0.2">
      <c r="A17775" s="34" t="s">
        <v>118669</v>
      </c>
      <c r="B17775" s="34">
        <v>903</v>
      </c>
      <c r="C17775" s="34">
        <v>822</v>
      </c>
      <c r="D17775" s="34">
        <v>935</v>
      </c>
      <c r="E17775" s="34">
        <v>852</v>
      </c>
      <c r="F17775" s="34">
        <v>932</v>
      </c>
      <c r="G17775" s="34">
        <v>750</v>
      </c>
      <c r="H17775" s="34">
        <v>923</v>
      </c>
      <c r="I17775" s="34">
        <v>819</v>
      </c>
      <c r="J17775" s="34">
        <v>958</v>
      </c>
      <c r="K17775" s="34">
        <v>647</v>
      </c>
      <c r="L17775" s="34">
        <v>876</v>
      </c>
      <c r="M17775" s="34">
        <v>583</v>
      </c>
    </row>
    <row r="17776" spans="1:13" x14ac:dyDescent="0.2">
      <c r="A17776" s="34" t="s">
        <v>118670</v>
      </c>
      <c r="B17776" s="34">
        <v>319</v>
      </c>
      <c r="C17776" s="34">
        <v>272</v>
      </c>
      <c r="D17776" s="34">
        <v>328</v>
      </c>
      <c r="E17776" s="34">
        <v>280</v>
      </c>
      <c r="F17776" s="34">
        <v>281</v>
      </c>
      <c r="G17776" s="34">
        <v>257</v>
      </c>
      <c r="H17776" s="34">
        <v>326</v>
      </c>
      <c r="I17776" s="34">
        <v>239</v>
      </c>
      <c r="J17776" s="34">
        <v>323</v>
      </c>
      <c r="K17776" s="34">
        <v>232</v>
      </c>
      <c r="L17776" s="34">
        <v>318</v>
      </c>
      <c r="M17776" s="34">
        <v>220</v>
      </c>
    </row>
    <row r="17777" spans="1:13" x14ac:dyDescent="0.2">
      <c r="A17777" s="34" t="s">
        <v>118671</v>
      </c>
      <c r="B17777" s="34">
        <v>437</v>
      </c>
      <c r="C17777" s="34">
        <v>348</v>
      </c>
      <c r="D17777" s="34">
        <v>394</v>
      </c>
      <c r="E17777" s="34">
        <v>460</v>
      </c>
      <c r="F17777" s="34">
        <v>405</v>
      </c>
      <c r="G17777" s="34">
        <v>355</v>
      </c>
      <c r="H17777" s="34">
        <v>358</v>
      </c>
      <c r="I17777" s="34">
        <v>390</v>
      </c>
      <c r="J17777" s="34">
        <v>407</v>
      </c>
      <c r="K17777" s="34">
        <v>303</v>
      </c>
      <c r="L17777" s="34">
        <v>338</v>
      </c>
      <c r="M17777" s="34">
        <v>298</v>
      </c>
    </row>
    <row r="17778" spans="1:13" x14ac:dyDescent="0.2">
      <c r="A17778" s="34" t="s">
        <v>118672</v>
      </c>
      <c r="B17778" s="34">
        <v>413</v>
      </c>
      <c r="C17778" s="34">
        <v>477</v>
      </c>
      <c r="D17778" s="34">
        <v>507</v>
      </c>
      <c r="E17778" s="34">
        <v>535</v>
      </c>
      <c r="F17778" s="34">
        <v>480</v>
      </c>
      <c r="G17778" s="34">
        <v>455</v>
      </c>
      <c r="H17778" s="34">
        <v>488</v>
      </c>
      <c r="I17778" s="34">
        <v>520</v>
      </c>
      <c r="J17778" s="34">
        <v>507</v>
      </c>
      <c r="K17778" s="34">
        <v>388</v>
      </c>
      <c r="L17778" s="34">
        <v>494</v>
      </c>
      <c r="M17778" s="34">
        <v>357</v>
      </c>
    </row>
    <row r="17779" spans="1:13" x14ac:dyDescent="0.2">
      <c r="A17779" s="34" t="s">
        <v>118673</v>
      </c>
      <c r="B17779" s="34">
        <v>521</v>
      </c>
      <c r="C17779" s="34">
        <v>534</v>
      </c>
      <c r="D17779" s="34">
        <v>548</v>
      </c>
      <c r="E17779" s="34">
        <v>621</v>
      </c>
      <c r="F17779" s="34">
        <v>420</v>
      </c>
      <c r="G17779" s="34">
        <v>576</v>
      </c>
      <c r="H17779" s="34">
        <v>526</v>
      </c>
      <c r="I17779" s="34">
        <v>483</v>
      </c>
      <c r="J17779" s="34">
        <v>513</v>
      </c>
      <c r="K17779" s="34">
        <v>453</v>
      </c>
      <c r="L17779" s="34">
        <v>480</v>
      </c>
      <c r="M17779" s="34">
        <v>382</v>
      </c>
    </row>
    <row r="17780" spans="1:13" x14ac:dyDescent="0.2">
      <c r="A17780" s="34" t="s">
        <v>118674</v>
      </c>
      <c r="B17780" s="34">
        <v>327</v>
      </c>
      <c r="C17780" s="34">
        <v>411</v>
      </c>
      <c r="D17780" s="34">
        <v>362</v>
      </c>
      <c r="E17780" s="34">
        <v>321</v>
      </c>
      <c r="F17780" s="34">
        <v>324</v>
      </c>
      <c r="G17780" s="34">
        <v>308</v>
      </c>
      <c r="H17780" s="34">
        <v>470</v>
      </c>
      <c r="I17780" s="34">
        <v>287</v>
      </c>
      <c r="J17780" s="34">
        <v>335</v>
      </c>
      <c r="K17780" s="34">
        <v>256</v>
      </c>
      <c r="L17780" s="34">
        <v>282</v>
      </c>
      <c r="M17780" s="34">
        <v>248</v>
      </c>
    </row>
    <row r="17781" spans="1:13" x14ac:dyDescent="0.2">
      <c r="A17781" s="34" t="s">
        <v>118675</v>
      </c>
      <c r="B17781" s="34">
        <v>408</v>
      </c>
      <c r="C17781" s="34">
        <v>364</v>
      </c>
      <c r="D17781" s="34">
        <v>431</v>
      </c>
      <c r="E17781" s="34">
        <v>405</v>
      </c>
      <c r="F17781" s="34">
        <v>342</v>
      </c>
      <c r="G17781" s="34">
        <v>376</v>
      </c>
      <c r="H17781" s="34">
        <v>444</v>
      </c>
      <c r="I17781" s="34">
        <v>391</v>
      </c>
      <c r="J17781" s="34">
        <v>398</v>
      </c>
      <c r="K17781" s="34">
        <v>322</v>
      </c>
      <c r="L17781" s="34">
        <v>351</v>
      </c>
      <c r="M17781" s="34">
        <v>270</v>
      </c>
    </row>
    <row r="17782" spans="1:13" x14ac:dyDescent="0.2">
      <c r="A17782" s="34" t="s">
        <v>118676</v>
      </c>
      <c r="B17782" s="34">
        <v>400</v>
      </c>
      <c r="C17782" s="34">
        <v>405</v>
      </c>
      <c r="D17782" s="34">
        <v>423</v>
      </c>
      <c r="E17782" s="34">
        <v>473</v>
      </c>
      <c r="F17782" s="34">
        <v>419</v>
      </c>
      <c r="G17782" s="34">
        <v>393</v>
      </c>
      <c r="H17782" s="34">
        <v>431</v>
      </c>
      <c r="I17782" s="34">
        <v>364</v>
      </c>
      <c r="J17782" s="34">
        <v>468</v>
      </c>
      <c r="K17782" s="34">
        <v>388</v>
      </c>
      <c r="L17782" s="34">
        <v>437</v>
      </c>
      <c r="M17782" s="34">
        <v>280</v>
      </c>
    </row>
    <row r="17783" spans="1:13" x14ac:dyDescent="0.2">
      <c r="A17783" s="34" t="s">
        <v>118677</v>
      </c>
      <c r="B17783" s="34">
        <v>336</v>
      </c>
      <c r="C17783" s="34">
        <v>328</v>
      </c>
      <c r="D17783" s="34">
        <v>413</v>
      </c>
      <c r="E17783" s="34">
        <v>425</v>
      </c>
      <c r="F17783" s="34">
        <v>349</v>
      </c>
      <c r="G17783" s="34">
        <v>341</v>
      </c>
      <c r="H17783" s="34">
        <v>464</v>
      </c>
      <c r="I17783" s="34">
        <v>407</v>
      </c>
      <c r="J17783" s="34">
        <v>373</v>
      </c>
      <c r="K17783" s="34">
        <v>274</v>
      </c>
      <c r="L17783" s="34">
        <v>352</v>
      </c>
      <c r="M17783" s="34">
        <v>284</v>
      </c>
    </row>
    <row r="17784" spans="1:13" x14ac:dyDescent="0.2">
      <c r="A17784" s="34" t="s">
        <v>118678</v>
      </c>
      <c r="B17784" s="34">
        <v>463</v>
      </c>
      <c r="C17784" s="34">
        <v>463</v>
      </c>
      <c r="D17784" s="34">
        <v>433</v>
      </c>
      <c r="E17784" s="34">
        <v>518</v>
      </c>
      <c r="F17784" s="34">
        <v>410</v>
      </c>
      <c r="G17784" s="34">
        <v>427</v>
      </c>
      <c r="H17784" s="34">
        <v>415</v>
      </c>
      <c r="I17784" s="34">
        <v>490</v>
      </c>
      <c r="J17784" s="34">
        <v>465</v>
      </c>
      <c r="K17784" s="34">
        <v>350</v>
      </c>
      <c r="L17784" s="34">
        <v>417</v>
      </c>
      <c r="M17784" s="34">
        <v>372</v>
      </c>
    </row>
    <row r="17785" spans="1:13" x14ac:dyDescent="0.2">
      <c r="A17785" s="34" t="s">
        <v>118679</v>
      </c>
      <c r="B17785" s="34">
        <v>599</v>
      </c>
      <c r="C17785" s="34">
        <v>684</v>
      </c>
      <c r="D17785" s="34">
        <v>749</v>
      </c>
      <c r="E17785" s="34">
        <v>704</v>
      </c>
      <c r="F17785" s="34">
        <v>646</v>
      </c>
      <c r="G17785" s="34">
        <v>648</v>
      </c>
      <c r="H17785" s="34">
        <v>746</v>
      </c>
      <c r="I17785" s="34">
        <v>734</v>
      </c>
      <c r="J17785" s="34">
        <v>791</v>
      </c>
      <c r="K17785" s="34">
        <v>600</v>
      </c>
      <c r="L17785" s="34">
        <v>718</v>
      </c>
      <c r="M17785" s="34">
        <v>516</v>
      </c>
    </row>
    <row r="17786" spans="1:13" x14ac:dyDescent="0.2">
      <c r="A17786" s="34" t="s">
        <v>118680</v>
      </c>
      <c r="B17786" s="34">
        <v>319</v>
      </c>
      <c r="C17786" s="34">
        <v>465</v>
      </c>
      <c r="D17786" s="34">
        <v>470</v>
      </c>
      <c r="E17786" s="34">
        <v>484</v>
      </c>
      <c r="F17786" s="34">
        <v>347</v>
      </c>
      <c r="G17786" s="34">
        <v>388</v>
      </c>
      <c r="H17786" s="34">
        <v>429</v>
      </c>
      <c r="I17786" s="34">
        <v>397</v>
      </c>
      <c r="J17786" s="34">
        <v>440</v>
      </c>
      <c r="K17786" s="34">
        <v>334</v>
      </c>
      <c r="L17786" s="34">
        <v>405</v>
      </c>
      <c r="M17786" s="34">
        <v>342</v>
      </c>
    </row>
    <row r="17787" spans="1:13" x14ac:dyDescent="0.2">
      <c r="A17787" s="34" t="s">
        <v>118681</v>
      </c>
      <c r="B17787" s="34">
        <v>249</v>
      </c>
      <c r="C17787" s="34">
        <v>374</v>
      </c>
      <c r="D17787" s="34">
        <v>301</v>
      </c>
      <c r="E17787" s="34">
        <v>446</v>
      </c>
      <c r="F17787" s="34">
        <v>320</v>
      </c>
      <c r="G17787" s="34">
        <v>327</v>
      </c>
      <c r="H17787" s="34">
        <v>383</v>
      </c>
      <c r="I17787" s="34">
        <v>362</v>
      </c>
      <c r="J17787" s="34">
        <v>326</v>
      </c>
      <c r="K17787" s="34">
        <v>352</v>
      </c>
      <c r="L17787" s="34">
        <v>274</v>
      </c>
      <c r="M17787" s="34">
        <v>273</v>
      </c>
    </row>
    <row r="17788" spans="1:13" x14ac:dyDescent="0.2">
      <c r="A17788" s="34" t="s">
        <v>118682</v>
      </c>
      <c r="B17788" s="34">
        <v>390</v>
      </c>
      <c r="C17788" s="34">
        <v>510</v>
      </c>
      <c r="D17788" s="34">
        <v>467</v>
      </c>
      <c r="E17788" s="34">
        <v>552</v>
      </c>
      <c r="F17788" s="34">
        <v>396</v>
      </c>
      <c r="G17788" s="34">
        <v>445</v>
      </c>
      <c r="H17788" s="34">
        <v>465</v>
      </c>
      <c r="I17788" s="34">
        <v>498</v>
      </c>
      <c r="J17788" s="34">
        <v>447</v>
      </c>
      <c r="K17788" s="34">
        <v>438</v>
      </c>
      <c r="L17788" s="34">
        <v>435</v>
      </c>
      <c r="M17788" s="34">
        <v>358</v>
      </c>
    </row>
    <row r="17789" spans="1:13" x14ac:dyDescent="0.2">
      <c r="A17789" s="34" t="s">
        <v>118683</v>
      </c>
      <c r="B17789" s="34">
        <v>733</v>
      </c>
      <c r="C17789" s="34">
        <v>621</v>
      </c>
      <c r="D17789" s="34">
        <v>729</v>
      </c>
      <c r="E17789" s="34">
        <v>708</v>
      </c>
      <c r="F17789" s="34">
        <v>679</v>
      </c>
      <c r="G17789" s="34">
        <v>595</v>
      </c>
      <c r="H17789" s="34">
        <v>724</v>
      </c>
      <c r="I17789" s="34">
        <v>672</v>
      </c>
      <c r="J17789" s="34">
        <v>777</v>
      </c>
      <c r="K17789" s="34">
        <v>555</v>
      </c>
      <c r="L17789" s="34">
        <v>636</v>
      </c>
      <c r="M17789" s="34">
        <v>537</v>
      </c>
    </row>
    <row r="17790" spans="1:13" x14ac:dyDescent="0.2">
      <c r="A17790" s="34" t="s">
        <v>118684</v>
      </c>
      <c r="B17790" s="34">
        <v>471</v>
      </c>
      <c r="C17790" s="34">
        <v>545</v>
      </c>
      <c r="D17790" s="34">
        <v>556</v>
      </c>
      <c r="E17790" s="34">
        <v>589</v>
      </c>
      <c r="F17790" s="34">
        <v>527</v>
      </c>
      <c r="G17790" s="34">
        <v>508</v>
      </c>
      <c r="H17790" s="34">
        <v>663</v>
      </c>
      <c r="I17790" s="34">
        <v>550</v>
      </c>
      <c r="J17790" s="34">
        <v>608</v>
      </c>
      <c r="K17790" s="34">
        <v>469</v>
      </c>
      <c r="L17790" s="34">
        <v>555</v>
      </c>
      <c r="M17790" s="34">
        <v>437</v>
      </c>
    </row>
    <row r="17791" spans="1:13" x14ac:dyDescent="0.2">
      <c r="A17791" s="34" t="s">
        <v>118685</v>
      </c>
      <c r="B17791" s="34">
        <v>374</v>
      </c>
      <c r="C17791" s="34">
        <v>420</v>
      </c>
      <c r="D17791" s="34">
        <v>529</v>
      </c>
      <c r="E17791" s="34">
        <v>383</v>
      </c>
      <c r="F17791" s="34">
        <v>348</v>
      </c>
      <c r="G17791" s="34">
        <v>351</v>
      </c>
      <c r="H17791" s="34">
        <v>399</v>
      </c>
      <c r="I17791" s="34">
        <v>368</v>
      </c>
      <c r="J17791" s="34">
        <v>436</v>
      </c>
      <c r="K17791" s="34">
        <v>296</v>
      </c>
      <c r="L17791" s="34">
        <v>399</v>
      </c>
      <c r="M17791" s="34">
        <v>229</v>
      </c>
    </row>
    <row r="17792" spans="1:13" x14ac:dyDescent="0.2">
      <c r="A17792" s="34" t="s">
        <v>118686</v>
      </c>
      <c r="B17792" s="34">
        <v>518</v>
      </c>
      <c r="C17792" s="34">
        <v>535</v>
      </c>
      <c r="D17792" s="34">
        <v>553</v>
      </c>
      <c r="E17792" s="34">
        <v>620</v>
      </c>
      <c r="F17792" s="34">
        <v>521</v>
      </c>
      <c r="G17792" s="34">
        <v>544</v>
      </c>
      <c r="H17792" s="34">
        <v>647</v>
      </c>
      <c r="I17792" s="34">
        <v>552</v>
      </c>
      <c r="J17792" s="34">
        <v>595</v>
      </c>
      <c r="K17792" s="34">
        <v>447</v>
      </c>
      <c r="L17792" s="34">
        <v>518</v>
      </c>
      <c r="M17792" s="34">
        <v>460</v>
      </c>
    </row>
    <row r="17793" spans="1:13" x14ac:dyDescent="0.2">
      <c r="A17793" s="34" t="s">
        <v>118687</v>
      </c>
      <c r="B17793" s="34">
        <v>492</v>
      </c>
      <c r="C17793" s="34">
        <v>467</v>
      </c>
      <c r="D17793" s="34">
        <v>542</v>
      </c>
      <c r="E17793" s="34">
        <v>535</v>
      </c>
      <c r="F17793" s="34">
        <v>392</v>
      </c>
      <c r="G17793" s="34">
        <v>564</v>
      </c>
      <c r="H17793" s="34">
        <v>462</v>
      </c>
      <c r="I17793" s="34">
        <v>492</v>
      </c>
      <c r="J17793" s="34">
        <v>462</v>
      </c>
      <c r="K17793" s="34">
        <v>395</v>
      </c>
      <c r="L17793" s="34">
        <v>421</v>
      </c>
      <c r="M17793" s="34">
        <v>376</v>
      </c>
    </row>
    <row r="17794" spans="1:13" x14ac:dyDescent="0.2">
      <c r="A17794" s="34" t="s">
        <v>118688</v>
      </c>
      <c r="B17794" s="34">
        <v>482</v>
      </c>
      <c r="C17794" s="34">
        <v>478</v>
      </c>
      <c r="D17794" s="34">
        <v>507</v>
      </c>
      <c r="E17794" s="34">
        <v>490</v>
      </c>
      <c r="F17794" s="34">
        <v>497</v>
      </c>
      <c r="G17794" s="34">
        <v>387</v>
      </c>
      <c r="H17794" s="34">
        <v>563</v>
      </c>
      <c r="I17794" s="34">
        <v>454</v>
      </c>
      <c r="J17794" s="34">
        <v>383</v>
      </c>
      <c r="K17794" s="34">
        <v>351</v>
      </c>
      <c r="L17794" s="34">
        <v>490</v>
      </c>
      <c r="M17794" s="34">
        <v>346</v>
      </c>
    </row>
    <row r="17795" spans="1:13" x14ac:dyDescent="0.2">
      <c r="A17795" s="34" t="s">
        <v>118689</v>
      </c>
      <c r="B17795" s="34">
        <v>330</v>
      </c>
      <c r="C17795" s="34">
        <v>404</v>
      </c>
      <c r="D17795" s="34">
        <v>375</v>
      </c>
      <c r="E17795" s="34">
        <v>397</v>
      </c>
      <c r="F17795" s="34">
        <v>351</v>
      </c>
      <c r="G17795" s="34">
        <v>361</v>
      </c>
      <c r="H17795" s="34">
        <v>413</v>
      </c>
      <c r="I17795" s="34">
        <v>376</v>
      </c>
      <c r="J17795" s="34">
        <v>457</v>
      </c>
      <c r="K17795" s="34">
        <v>339</v>
      </c>
      <c r="L17795" s="34">
        <v>344</v>
      </c>
      <c r="M17795" s="34">
        <v>332</v>
      </c>
    </row>
    <row r="17796" spans="1:13" x14ac:dyDescent="0.2">
      <c r="A17796" s="34" t="s">
        <v>118690</v>
      </c>
      <c r="B17796" s="34">
        <v>456</v>
      </c>
      <c r="C17796" s="34">
        <v>439</v>
      </c>
      <c r="D17796" s="34">
        <v>512</v>
      </c>
      <c r="E17796" s="34">
        <v>539</v>
      </c>
      <c r="F17796" s="34">
        <v>350</v>
      </c>
      <c r="G17796" s="34">
        <v>418</v>
      </c>
      <c r="H17796" s="34">
        <v>455</v>
      </c>
      <c r="I17796" s="34">
        <v>450</v>
      </c>
      <c r="J17796" s="34">
        <v>446</v>
      </c>
      <c r="K17796" s="34">
        <v>333</v>
      </c>
      <c r="L17796" s="34">
        <v>385</v>
      </c>
      <c r="M17796" s="34">
        <v>342</v>
      </c>
    </row>
    <row r="17797" spans="1:13" x14ac:dyDescent="0.2">
      <c r="A17797" s="34" t="s">
        <v>118691</v>
      </c>
      <c r="B17797" s="34">
        <v>667</v>
      </c>
      <c r="C17797" s="34">
        <v>711</v>
      </c>
      <c r="D17797" s="34">
        <v>634</v>
      </c>
      <c r="E17797" s="34">
        <v>716</v>
      </c>
      <c r="F17797" s="34">
        <v>682</v>
      </c>
      <c r="G17797" s="34">
        <v>652</v>
      </c>
      <c r="H17797" s="34">
        <v>742</v>
      </c>
      <c r="I17797" s="34">
        <v>680</v>
      </c>
      <c r="J17797" s="34">
        <v>708</v>
      </c>
      <c r="K17797" s="34">
        <v>512</v>
      </c>
      <c r="L17797" s="34">
        <v>715</v>
      </c>
      <c r="M17797" s="34">
        <v>521</v>
      </c>
    </row>
    <row r="17798" spans="1:13" x14ac:dyDescent="0.2">
      <c r="A17798" s="34" t="s">
        <v>118692</v>
      </c>
      <c r="B17798" s="34">
        <v>338</v>
      </c>
      <c r="C17798" s="34">
        <v>388</v>
      </c>
      <c r="D17798" s="34">
        <v>354</v>
      </c>
      <c r="E17798" s="34">
        <v>423</v>
      </c>
      <c r="F17798" s="34">
        <v>305</v>
      </c>
      <c r="G17798" s="34">
        <v>362</v>
      </c>
      <c r="H17798" s="34">
        <v>366</v>
      </c>
      <c r="I17798" s="34">
        <v>432</v>
      </c>
      <c r="J17798" s="34">
        <v>389</v>
      </c>
      <c r="K17798" s="34">
        <v>339</v>
      </c>
      <c r="L17798" s="34">
        <v>300</v>
      </c>
      <c r="M17798" s="34">
        <v>272</v>
      </c>
    </row>
    <row r="17799" spans="1:13" x14ac:dyDescent="0.2">
      <c r="A17799" s="34" t="s">
        <v>118693</v>
      </c>
      <c r="B17799" s="34">
        <v>578</v>
      </c>
      <c r="C17799" s="34">
        <v>565</v>
      </c>
      <c r="D17799" s="34">
        <v>687</v>
      </c>
      <c r="E17799" s="34">
        <v>670</v>
      </c>
      <c r="F17799" s="34">
        <v>606</v>
      </c>
      <c r="G17799" s="34">
        <v>538</v>
      </c>
      <c r="H17799" s="34">
        <v>650</v>
      </c>
      <c r="I17799" s="34">
        <v>569</v>
      </c>
      <c r="J17799" s="34">
        <v>662</v>
      </c>
      <c r="K17799" s="34">
        <v>465</v>
      </c>
      <c r="L17799" s="34">
        <v>673</v>
      </c>
      <c r="M17799" s="34">
        <v>494</v>
      </c>
    </row>
    <row r="17800" spans="1:13" x14ac:dyDescent="0.2">
      <c r="A17800" s="34" t="s">
        <v>118694</v>
      </c>
      <c r="B17800" s="34">
        <v>580</v>
      </c>
      <c r="C17800" s="34">
        <v>511</v>
      </c>
      <c r="D17800" s="34">
        <v>513</v>
      </c>
      <c r="E17800" s="34">
        <v>459</v>
      </c>
      <c r="F17800" s="34">
        <v>584</v>
      </c>
      <c r="G17800" s="34">
        <v>455</v>
      </c>
      <c r="H17800" s="34">
        <v>609</v>
      </c>
      <c r="I17800" s="34">
        <v>508</v>
      </c>
      <c r="J17800" s="34">
        <v>584</v>
      </c>
      <c r="K17800" s="34">
        <v>377</v>
      </c>
      <c r="L17800" s="34">
        <v>587</v>
      </c>
      <c r="M17800" s="34">
        <v>374</v>
      </c>
    </row>
    <row r="17801" spans="1:13" x14ac:dyDescent="0.2">
      <c r="A17801" s="34" t="s">
        <v>118695</v>
      </c>
      <c r="B17801" s="34">
        <v>451</v>
      </c>
      <c r="C17801" s="34">
        <v>473</v>
      </c>
      <c r="D17801" s="34">
        <v>545</v>
      </c>
      <c r="E17801" s="34">
        <v>521</v>
      </c>
      <c r="F17801" s="34">
        <v>453</v>
      </c>
      <c r="G17801" s="34">
        <v>469</v>
      </c>
      <c r="H17801" s="34">
        <v>557</v>
      </c>
      <c r="I17801" s="34">
        <v>479</v>
      </c>
      <c r="J17801" s="34">
        <v>536</v>
      </c>
      <c r="K17801" s="34">
        <v>426</v>
      </c>
      <c r="L17801" s="34">
        <v>412</v>
      </c>
      <c r="M17801" s="34">
        <v>368</v>
      </c>
    </row>
    <row r="17802" spans="1:13" x14ac:dyDescent="0.2">
      <c r="A17802" s="34" t="s">
        <v>118696</v>
      </c>
      <c r="B17802" s="34">
        <v>724</v>
      </c>
      <c r="C17802" s="34">
        <v>614</v>
      </c>
      <c r="D17802" s="34">
        <v>718</v>
      </c>
      <c r="E17802" s="34">
        <v>775</v>
      </c>
      <c r="F17802" s="34">
        <v>730</v>
      </c>
      <c r="G17802" s="34">
        <v>639</v>
      </c>
      <c r="H17802" s="34">
        <v>737</v>
      </c>
      <c r="I17802" s="34">
        <v>685</v>
      </c>
      <c r="J17802" s="34">
        <v>803</v>
      </c>
      <c r="K17802" s="34">
        <v>569</v>
      </c>
      <c r="L17802" s="34">
        <v>716</v>
      </c>
      <c r="M17802" s="34">
        <v>494</v>
      </c>
    </row>
    <row r="17803" spans="1:13" x14ac:dyDescent="0.2">
      <c r="A17803" s="34" t="s">
        <v>118697</v>
      </c>
      <c r="B17803" s="34">
        <v>362</v>
      </c>
      <c r="C17803" s="34">
        <v>398</v>
      </c>
      <c r="D17803" s="34">
        <v>472</v>
      </c>
      <c r="E17803" s="34">
        <v>444</v>
      </c>
      <c r="F17803" s="34">
        <v>360</v>
      </c>
      <c r="G17803" s="34">
        <v>378</v>
      </c>
      <c r="H17803" s="34">
        <v>479</v>
      </c>
      <c r="I17803" s="34">
        <v>432</v>
      </c>
      <c r="J17803" s="34">
        <v>461</v>
      </c>
      <c r="K17803" s="34">
        <v>302</v>
      </c>
      <c r="L17803" s="34">
        <v>428</v>
      </c>
      <c r="M17803" s="34">
        <v>296</v>
      </c>
    </row>
    <row r="17804" spans="1:13" x14ac:dyDescent="0.2">
      <c r="A17804" s="34" t="s">
        <v>118698</v>
      </c>
      <c r="B17804" s="34">
        <v>245</v>
      </c>
      <c r="C17804" s="34">
        <v>289</v>
      </c>
      <c r="D17804" s="34">
        <v>322</v>
      </c>
      <c r="E17804" s="34">
        <v>310</v>
      </c>
      <c r="F17804" s="34">
        <v>326</v>
      </c>
      <c r="G17804" s="34">
        <v>228</v>
      </c>
      <c r="H17804" s="34">
        <v>330</v>
      </c>
      <c r="I17804" s="34">
        <v>253</v>
      </c>
      <c r="J17804" s="34">
        <v>306</v>
      </c>
      <c r="K17804" s="34">
        <v>207</v>
      </c>
      <c r="L17804" s="34">
        <v>287</v>
      </c>
      <c r="M17804" s="34">
        <v>231</v>
      </c>
    </row>
    <row r="17805" spans="1:13" x14ac:dyDescent="0.2">
      <c r="A17805" s="34" t="s">
        <v>118699</v>
      </c>
      <c r="B17805" s="34">
        <v>322</v>
      </c>
      <c r="C17805" s="34">
        <v>402</v>
      </c>
      <c r="D17805" s="34">
        <v>382</v>
      </c>
      <c r="E17805" s="34">
        <v>406</v>
      </c>
      <c r="F17805" s="34">
        <v>312</v>
      </c>
      <c r="G17805" s="34">
        <v>349</v>
      </c>
      <c r="H17805" s="34">
        <v>437</v>
      </c>
      <c r="I17805" s="34">
        <v>425</v>
      </c>
      <c r="J17805" s="34">
        <v>348</v>
      </c>
      <c r="K17805" s="34">
        <v>357</v>
      </c>
      <c r="L17805" s="34">
        <v>328</v>
      </c>
      <c r="M17805" s="34">
        <v>319</v>
      </c>
    </row>
    <row r="17806" spans="1:13" x14ac:dyDescent="0.2">
      <c r="A17806" s="34" t="s">
        <v>118700</v>
      </c>
      <c r="B17806" s="34">
        <v>656</v>
      </c>
      <c r="C17806" s="34">
        <v>700</v>
      </c>
      <c r="D17806" s="34">
        <v>849</v>
      </c>
      <c r="E17806" s="34">
        <v>760</v>
      </c>
      <c r="F17806" s="34">
        <v>745</v>
      </c>
      <c r="G17806" s="34">
        <v>628</v>
      </c>
      <c r="H17806" s="34">
        <v>809</v>
      </c>
      <c r="I17806" s="34">
        <v>695</v>
      </c>
      <c r="J17806" s="34">
        <v>825</v>
      </c>
      <c r="K17806" s="34">
        <v>572</v>
      </c>
      <c r="L17806" s="34">
        <v>747</v>
      </c>
      <c r="M17806" s="34">
        <v>525</v>
      </c>
    </row>
    <row r="17807" spans="1:13" x14ac:dyDescent="0.2">
      <c r="A17807" s="34" t="s">
        <v>118701</v>
      </c>
      <c r="B17807" s="34">
        <v>767</v>
      </c>
      <c r="C17807" s="34">
        <v>758</v>
      </c>
      <c r="D17807" s="34">
        <v>796</v>
      </c>
      <c r="E17807" s="34">
        <v>750</v>
      </c>
      <c r="F17807" s="34">
        <v>667</v>
      </c>
      <c r="G17807" s="34">
        <v>649</v>
      </c>
      <c r="H17807" s="34">
        <v>779</v>
      </c>
      <c r="I17807" s="34">
        <v>788</v>
      </c>
      <c r="J17807" s="34">
        <v>740</v>
      </c>
      <c r="K17807" s="34">
        <v>651</v>
      </c>
      <c r="L17807" s="34">
        <v>711</v>
      </c>
      <c r="M17807" s="34">
        <v>642</v>
      </c>
    </row>
    <row r="17808" spans="1:13" x14ac:dyDescent="0.2">
      <c r="A17808" s="34" t="s">
        <v>118702</v>
      </c>
      <c r="B17808" s="34">
        <v>486</v>
      </c>
      <c r="C17808" s="34">
        <v>478</v>
      </c>
      <c r="D17808" s="34">
        <v>544</v>
      </c>
      <c r="E17808" s="34">
        <v>566</v>
      </c>
      <c r="F17808" s="34">
        <v>438</v>
      </c>
      <c r="G17808" s="34">
        <v>499</v>
      </c>
      <c r="H17808" s="34">
        <v>481</v>
      </c>
      <c r="I17808" s="34">
        <v>514</v>
      </c>
      <c r="J17808" s="34">
        <v>488</v>
      </c>
      <c r="K17808" s="34">
        <v>458</v>
      </c>
      <c r="L17808" s="34">
        <v>489</v>
      </c>
      <c r="M17808" s="34">
        <v>429</v>
      </c>
    </row>
    <row r="17809" spans="1:13" x14ac:dyDescent="0.2">
      <c r="A17809" s="34" t="s">
        <v>118703</v>
      </c>
      <c r="B17809" s="34">
        <v>502</v>
      </c>
      <c r="C17809" s="34">
        <v>358</v>
      </c>
      <c r="D17809" s="34">
        <v>438</v>
      </c>
      <c r="E17809" s="34">
        <v>452</v>
      </c>
      <c r="F17809" s="34">
        <v>375</v>
      </c>
      <c r="G17809" s="34">
        <v>305</v>
      </c>
      <c r="H17809" s="34">
        <v>435</v>
      </c>
      <c r="I17809" s="34">
        <v>381</v>
      </c>
      <c r="J17809" s="34">
        <v>338</v>
      </c>
      <c r="K17809" s="34">
        <v>298</v>
      </c>
      <c r="L17809" s="34">
        <v>338</v>
      </c>
      <c r="M17809" s="34">
        <v>330</v>
      </c>
    </row>
    <row r="17810" spans="1:13" x14ac:dyDescent="0.2">
      <c r="A17810" s="34" t="s">
        <v>118704</v>
      </c>
      <c r="B17810" s="34">
        <v>343</v>
      </c>
      <c r="C17810" s="34">
        <v>403</v>
      </c>
      <c r="D17810" s="34">
        <v>458</v>
      </c>
      <c r="E17810" s="34">
        <v>372</v>
      </c>
      <c r="F17810" s="34">
        <v>396</v>
      </c>
      <c r="G17810" s="34">
        <v>343</v>
      </c>
      <c r="H17810" s="34">
        <v>434</v>
      </c>
      <c r="I17810" s="34">
        <v>411</v>
      </c>
      <c r="J17810" s="34">
        <v>420</v>
      </c>
      <c r="K17810" s="34">
        <v>299</v>
      </c>
      <c r="L17810" s="34">
        <v>366</v>
      </c>
      <c r="M17810" s="34">
        <v>336</v>
      </c>
    </row>
    <row r="17811" spans="1:13" x14ac:dyDescent="0.2">
      <c r="A17811" s="34" t="s">
        <v>118705</v>
      </c>
      <c r="B17811" s="34">
        <v>416</v>
      </c>
      <c r="C17811" s="34">
        <v>383</v>
      </c>
      <c r="D17811" s="34">
        <v>374</v>
      </c>
      <c r="E17811" s="34">
        <v>479</v>
      </c>
      <c r="F17811" s="34">
        <v>391</v>
      </c>
      <c r="G17811" s="34">
        <v>366</v>
      </c>
      <c r="H17811" s="34">
        <v>430</v>
      </c>
      <c r="I17811" s="34">
        <v>445</v>
      </c>
      <c r="J17811" s="34">
        <v>389</v>
      </c>
      <c r="K17811" s="34">
        <v>335</v>
      </c>
      <c r="L17811" s="34">
        <v>375</v>
      </c>
      <c r="M17811" s="34">
        <v>317</v>
      </c>
    </row>
    <row r="17812" spans="1:13" x14ac:dyDescent="0.2">
      <c r="A17812" s="34" t="s">
        <v>118706</v>
      </c>
      <c r="B17812" s="34">
        <v>462</v>
      </c>
      <c r="C17812" s="34">
        <v>406</v>
      </c>
      <c r="D17812" s="34">
        <v>414</v>
      </c>
      <c r="E17812" s="34">
        <v>437</v>
      </c>
      <c r="F17812" s="34">
        <v>358</v>
      </c>
      <c r="G17812" s="34">
        <v>391</v>
      </c>
      <c r="H17812" s="34">
        <v>436</v>
      </c>
      <c r="I17812" s="34">
        <v>428</v>
      </c>
      <c r="J17812" s="34">
        <v>413</v>
      </c>
      <c r="K17812" s="34">
        <v>337</v>
      </c>
      <c r="L17812" s="34">
        <v>438</v>
      </c>
      <c r="M17812" s="34">
        <v>356</v>
      </c>
    </row>
    <row r="17813" spans="1:13" x14ac:dyDescent="0.2">
      <c r="A17813" s="34" t="s">
        <v>118707</v>
      </c>
      <c r="B17813" s="34">
        <v>752</v>
      </c>
      <c r="C17813" s="34">
        <v>693</v>
      </c>
      <c r="D17813" s="34">
        <v>707</v>
      </c>
      <c r="E17813" s="34">
        <v>719</v>
      </c>
      <c r="F17813" s="34">
        <v>638</v>
      </c>
      <c r="G17813" s="34">
        <v>659</v>
      </c>
      <c r="H17813" s="34">
        <v>753</v>
      </c>
      <c r="I17813" s="34">
        <v>704</v>
      </c>
      <c r="J17813" s="34">
        <v>753</v>
      </c>
      <c r="K17813" s="34">
        <v>533</v>
      </c>
      <c r="L17813" s="34">
        <v>631</v>
      </c>
      <c r="M17813" s="34">
        <v>589</v>
      </c>
    </row>
    <row r="17814" spans="1:13" x14ac:dyDescent="0.2">
      <c r="A17814" s="34" t="s">
        <v>118708</v>
      </c>
      <c r="B17814" s="34">
        <v>601</v>
      </c>
      <c r="C17814" s="34">
        <v>754</v>
      </c>
      <c r="D17814" s="34">
        <v>660</v>
      </c>
      <c r="E17814" s="34">
        <v>661</v>
      </c>
      <c r="F17814" s="34">
        <v>568</v>
      </c>
      <c r="G17814" s="34">
        <v>613</v>
      </c>
      <c r="H17814" s="34">
        <v>688</v>
      </c>
      <c r="I17814" s="34">
        <v>620</v>
      </c>
      <c r="J17814" s="34">
        <v>575</v>
      </c>
      <c r="K17814" s="34">
        <v>523</v>
      </c>
      <c r="L17814" s="34">
        <v>608</v>
      </c>
      <c r="M17814" s="34">
        <v>510</v>
      </c>
    </row>
    <row r="17815" spans="1:13" x14ac:dyDescent="0.2">
      <c r="A17815" s="34" t="s">
        <v>118709</v>
      </c>
      <c r="B17815" s="34">
        <v>469</v>
      </c>
      <c r="C17815" s="34">
        <v>363</v>
      </c>
      <c r="D17815" s="34">
        <v>435</v>
      </c>
      <c r="E17815" s="34">
        <v>391</v>
      </c>
      <c r="F17815" s="34">
        <v>354</v>
      </c>
      <c r="G17815" s="34">
        <v>352</v>
      </c>
      <c r="H17815" s="34">
        <v>436</v>
      </c>
      <c r="I17815" s="34">
        <v>394</v>
      </c>
      <c r="J17815" s="34">
        <v>431</v>
      </c>
      <c r="K17815" s="34">
        <v>324</v>
      </c>
      <c r="L17815" s="34">
        <v>437</v>
      </c>
      <c r="M17815" s="34">
        <v>318</v>
      </c>
    </row>
    <row r="17816" spans="1:13" x14ac:dyDescent="0.2">
      <c r="A17816" s="34" t="s">
        <v>118710</v>
      </c>
      <c r="B17816" s="34">
        <v>508</v>
      </c>
      <c r="C17816" s="34">
        <v>500</v>
      </c>
      <c r="D17816" s="34">
        <v>573</v>
      </c>
      <c r="E17816" s="34">
        <v>537</v>
      </c>
      <c r="F17816" s="34">
        <v>467</v>
      </c>
      <c r="G17816" s="34">
        <v>496</v>
      </c>
      <c r="H17816" s="34">
        <v>479</v>
      </c>
      <c r="I17816" s="34">
        <v>536</v>
      </c>
      <c r="J17816" s="34">
        <v>540</v>
      </c>
      <c r="K17816" s="34">
        <v>429</v>
      </c>
      <c r="L17816" s="34">
        <v>494</v>
      </c>
      <c r="M17816" s="34">
        <v>422</v>
      </c>
    </row>
    <row r="17817" spans="1:13" x14ac:dyDescent="0.2">
      <c r="A17817" s="34" t="s">
        <v>118711</v>
      </c>
      <c r="B17817" s="34">
        <v>1079</v>
      </c>
      <c r="C17817" s="34">
        <v>1150</v>
      </c>
      <c r="D17817" s="34">
        <v>1284</v>
      </c>
      <c r="E17817" s="34">
        <v>1219</v>
      </c>
      <c r="F17817" s="34">
        <v>1195</v>
      </c>
      <c r="G17817" s="34">
        <v>1077</v>
      </c>
      <c r="H17817" s="34">
        <v>1274</v>
      </c>
      <c r="I17817" s="34">
        <v>1091</v>
      </c>
      <c r="J17817" s="34">
        <v>1311</v>
      </c>
      <c r="K17817" s="34">
        <v>1035</v>
      </c>
      <c r="L17817" s="34">
        <v>1158</v>
      </c>
      <c r="M17817" s="34">
        <v>922</v>
      </c>
    </row>
    <row r="17818" spans="1:13" x14ac:dyDescent="0.2">
      <c r="A17818" s="34" t="s">
        <v>118712</v>
      </c>
      <c r="B17818" s="34">
        <v>759</v>
      </c>
      <c r="C17818" s="34">
        <v>723</v>
      </c>
      <c r="D17818" s="34">
        <v>757</v>
      </c>
      <c r="E17818" s="34">
        <v>894</v>
      </c>
      <c r="F17818" s="34">
        <v>674</v>
      </c>
      <c r="G17818" s="34">
        <v>667</v>
      </c>
      <c r="H17818" s="34">
        <v>838</v>
      </c>
      <c r="I17818" s="34">
        <v>709</v>
      </c>
      <c r="J17818" s="34">
        <v>791</v>
      </c>
      <c r="K17818" s="34">
        <v>622</v>
      </c>
      <c r="L17818" s="34">
        <v>840</v>
      </c>
      <c r="M17818" s="34">
        <v>586</v>
      </c>
    </row>
    <row r="17819" spans="1:13" x14ac:dyDescent="0.2">
      <c r="A17819" s="34" t="s">
        <v>118713</v>
      </c>
      <c r="B17819" s="34">
        <v>748</v>
      </c>
      <c r="C17819" s="34">
        <v>782</v>
      </c>
      <c r="D17819" s="34">
        <v>847</v>
      </c>
      <c r="E17819" s="34">
        <v>894</v>
      </c>
      <c r="F17819" s="34">
        <v>786</v>
      </c>
      <c r="G17819" s="34">
        <v>725</v>
      </c>
      <c r="H17819" s="34">
        <v>932</v>
      </c>
      <c r="I17819" s="34">
        <v>768</v>
      </c>
      <c r="J17819" s="34">
        <v>843</v>
      </c>
      <c r="K17819" s="34">
        <v>648</v>
      </c>
      <c r="L17819" s="34">
        <v>811</v>
      </c>
      <c r="M17819" s="34">
        <v>615</v>
      </c>
    </row>
    <row r="17820" spans="1:13" x14ac:dyDescent="0.2">
      <c r="A17820" s="34" t="s">
        <v>118714</v>
      </c>
      <c r="B17820" s="34">
        <v>568</v>
      </c>
      <c r="C17820" s="34">
        <v>535</v>
      </c>
      <c r="D17820" s="34">
        <v>631</v>
      </c>
      <c r="E17820" s="34">
        <v>549</v>
      </c>
      <c r="F17820" s="34">
        <v>601</v>
      </c>
      <c r="G17820" s="34">
        <v>516</v>
      </c>
      <c r="H17820" s="34">
        <v>711</v>
      </c>
      <c r="I17820" s="34">
        <v>544</v>
      </c>
      <c r="J17820" s="34">
        <v>635</v>
      </c>
      <c r="K17820" s="34">
        <v>459</v>
      </c>
      <c r="L17820" s="34">
        <v>572</v>
      </c>
      <c r="M17820" s="34">
        <v>419</v>
      </c>
    </row>
    <row r="17821" spans="1:13" x14ac:dyDescent="0.2">
      <c r="A17821" s="34" t="s">
        <v>118715</v>
      </c>
      <c r="B17821" s="34">
        <v>502</v>
      </c>
      <c r="C17821" s="34">
        <v>609</v>
      </c>
      <c r="D17821" s="34">
        <v>565</v>
      </c>
      <c r="E17821" s="34">
        <v>651</v>
      </c>
      <c r="F17821" s="34">
        <v>521</v>
      </c>
      <c r="G17821" s="34">
        <v>524</v>
      </c>
      <c r="H17821" s="34">
        <v>660</v>
      </c>
      <c r="I17821" s="34">
        <v>635</v>
      </c>
      <c r="J17821" s="34">
        <v>566</v>
      </c>
      <c r="K17821" s="34">
        <v>478</v>
      </c>
      <c r="L17821" s="34">
        <v>579</v>
      </c>
      <c r="M17821" s="34">
        <v>425</v>
      </c>
    </row>
    <row r="17822" spans="1:13" x14ac:dyDescent="0.2">
      <c r="A17822" s="34" t="s">
        <v>118716</v>
      </c>
      <c r="B17822" s="34">
        <v>1002</v>
      </c>
      <c r="C17822" s="34">
        <v>937</v>
      </c>
      <c r="D17822" s="34">
        <v>1105</v>
      </c>
      <c r="E17822" s="34">
        <v>1108</v>
      </c>
      <c r="F17822" s="34">
        <v>944</v>
      </c>
      <c r="G17822" s="34">
        <v>853</v>
      </c>
      <c r="H17822" s="34">
        <v>1148</v>
      </c>
      <c r="I17822" s="34">
        <v>1043</v>
      </c>
      <c r="J17822" s="34">
        <v>1256</v>
      </c>
      <c r="K17822" s="34">
        <v>782</v>
      </c>
      <c r="L17822" s="34">
        <v>963</v>
      </c>
      <c r="M17822" s="34">
        <v>810</v>
      </c>
    </row>
    <row r="17823" spans="1:13" x14ac:dyDescent="0.2">
      <c r="A17823" s="34" t="s">
        <v>118717</v>
      </c>
      <c r="B17823" s="34">
        <v>454</v>
      </c>
      <c r="C17823" s="34">
        <v>472</v>
      </c>
      <c r="D17823" s="34">
        <v>434</v>
      </c>
      <c r="E17823" s="34">
        <v>476</v>
      </c>
      <c r="F17823" s="34">
        <v>458</v>
      </c>
      <c r="G17823" s="34">
        <v>468</v>
      </c>
      <c r="H17823" s="34">
        <v>391</v>
      </c>
      <c r="I17823" s="34">
        <v>473</v>
      </c>
      <c r="J17823" s="34">
        <v>402</v>
      </c>
      <c r="K17823" s="34">
        <v>352</v>
      </c>
      <c r="L17823" s="34">
        <v>423</v>
      </c>
      <c r="M17823" s="34">
        <v>349</v>
      </c>
    </row>
    <row r="17824" spans="1:13" x14ac:dyDescent="0.2">
      <c r="A17824" s="34" t="s">
        <v>118718</v>
      </c>
      <c r="B17824" s="34">
        <v>351</v>
      </c>
      <c r="C17824" s="34">
        <v>345</v>
      </c>
      <c r="D17824" s="34">
        <v>406</v>
      </c>
      <c r="E17824" s="34">
        <v>427</v>
      </c>
      <c r="F17824" s="34">
        <v>335</v>
      </c>
      <c r="G17824" s="34">
        <v>375</v>
      </c>
      <c r="H17824" s="34">
        <v>441</v>
      </c>
      <c r="I17824" s="34">
        <v>307</v>
      </c>
      <c r="J17824" s="34">
        <v>441</v>
      </c>
      <c r="K17824" s="34">
        <v>344</v>
      </c>
      <c r="L17824" s="34">
        <v>442</v>
      </c>
      <c r="M17824" s="34">
        <v>301</v>
      </c>
    </row>
    <row r="17825" spans="1:13" x14ac:dyDescent="0.2">
      <c r="A17825" s="34" t="s">
        <v>118719</v>
      </c>
      <c r="B17825" s="34">
        <v>313</v>
      </c>
      <c r="C17825" s="34">
        <v>315</v>
      </c>
      <c r="D17825" s="34">
        <v>297</v>
      </c>
      <c r="E17825" s="34">
        <v>296</v>
      </c>
      <c r="F17825" s="34">
        <v>261</v>
      </c>
      <c r="G17825" s="34">
        <v>221</v>
      </c>
      <c r="H17825" s="34">
        <v>365</v>
      </c>
      <c r="I17825" s="34">
        <v>268</v>
      </c>
      <c r="J17825" s="34">
        <v>344</v>
      </c>
      <c r="K17825" s="34">
        <v>227</v>
      </c>
      <c r="L17825" s="34">
        <v>301</v>
      </c>
      <c r="M17825" s="34">
        <v>238</v>
      </c>
    </row>
    <row r="17826" spans="1:13" x14ac:dyDescent="0.2">
      <c r="A17826" s="34" t="s">
        <v>118720</v>
      </c>
      <c r="B17826" s="34">
        <v>372</v>
      </c>
      <c r="C17826" s="34">
        <v>392</v>
      </c>
      <c r="D17826" s="34">
        <v>382</v>
      </c>
      <c r="E17826" s="34">
        <v>423</v>
      </c>
      <c r="F17826" s="34">
        <v>388</v>
      </c>
      <c r="G17826" s="34">
        <v>406</v>
      </c>
      <c r="H17826" s="34">
        <v>427</v>
      </c>
      <c r="I17826" s="34">
        <v>399</v>
      </c>
      <c r="J17826" s="34">
        <v>386</v>
      </c>
      <c r="K17826" s="34">
        <v>355</v>
      </c>
      <c r="L17826" s="34">
        <v>345</v>
      </c>
      <c r="M17826" s="34">
        <v>293</v>
      </c>
    </row>
    <row r="17827" spans="1:13" x14ac:dyDescent="0.2">
      <c r="A17827" s="34" t="s">
        <v>118721</v>
      </c>
      <c r="B17827" s="34">
        <v>494</v>
      </c>
      <c r="C17827" s="34">
        <v>498</v>
      </c>
      <c r="D17827" s="34">
        <v>500</v>
      </c>
      <c r="E17827" s="34">
        <v>547</v>
      </c>
      <c r="F17827" s="34">
        <v>599</v>
      </c>
      <c r="G17827" s="34">
        <v>429</v>
      </c>
      <c r="H17827" s="34">
        <v>553</v>
      </c>
      <c r="I17827" s="34">
        <v>445</v>
      </c>
      <c r="J17827" s="34">
        <v>568</v>
      </c>
      <c r="K17827" s="34">
        <v>435</v>
      </c>
      <c r="L17827" s="34">
        <v>523</v>
      </c>
      <c r="M17827" s="34">
        <v>354</v>
      </c>
    </row>
    <row r="17828" spans="1:13" x14ac:dyDescent="0.2">
      <c r="A17828" s="34" t="s">
        <v>118722</v>
      </c>
      <c r="B17828" s="34">
        <v>611</v>
      </c>
      <c r="C17828" s="34">
        <v>615</v>
      </c>
      <c r="D17828" s="34">
        <v>646</v>
      </c>
      <c r="E17828" s="34">
        <v>677</v>
      </c>
      <c r="F17828" s="34">
        <v>607</v>
      </c>
      <c r="G17828" s="34">
        <v>650</v>
      </c>
      <c r="H17828" s="34">
        <v>729</v>
      </c>
      <c r="I17828" s="34">
        <v>616</v>
      </c>
      <c r="J17828" s="34">
        <v>758</v>
      </c>
      <c r="K17828" s="34">
        <v>473</v>
      </c>
      <c r="L17828" s="34">
        <v>664</v>
      </c>
      <c r="M17828" s="34">
        <v>508</v>
      </c>
    </row>
    <row r="17829" spans="1:13" x14ac:dyDescent="0.2">
      <c r="A17829" s="34" t="s">
        <v>118723</v>
      </c>
      <c r="B17829" s="34">
        <v>537</v>
      </c>
      <c r="C17829" s="34">
        <v>405</v>
      </c>
      <c r="D17829" s="34">
        <v>456</v>
      </c>
      <c r="E17829" s="34">
        <v>511</v>
      </c>
      <c r="F17829" s="34">
        <v>438</v>
      </c>
      <c r="G17829" s="34">
        <v>398</v>
      </c>
      <c r="H17829" s="34">
        <v>486</v>
      </c>
      <c r="I17829" s="34">
        <v>455</v>
      </c>
      <c r="J17829" s="34">
        <v>467</v>
      </c>
      <c r="K17829" s="34">
        <v>384</v>
      </c>
      <c r="L17829" s="34">
        <v>435</v>
      </c>
      <c r="M17829" s="34">
        <v>332</v>
      </c>
    </row>
    <row r="17830" spans="1:13" x14ac:dyDescent="0.2">
      <c r="A17830" s="34" t="s">
        <v>118724</v>
      </c>
      <c r="B17830" s="34">
        <v>359</v>
      </c>
      <c r="C17830" s="34">
        <v>339</v>
      </c>
      <c r="D17830" s="34">
        <v>440</v>
      </c>
      <c r="E17830" s="34">
        <v>384</v>
      </c>
      <c r="F17830" s="34">
        <v>336</v>
      </c>
      <c r="G17830" s="34">
        <v>334</v>
      </c>
      <c r="H17830" s="34">
        <v>413</v>
      </c>
      <c r="I17830" s="34">
        <v>318</v>
      </c>
      <c r="J17830" s="34">
        <v>348</v>
      </c>
      <c r="K17830" s="34">
        <v>285</v>
      </c>
      <c r="L17830" s="34">
        <v>286</v>
      </c>
      <c r="M17830" s="34">
        <v>248</v>
      </c>
    </row>
    <row r="17831" spans="1:13" x14ac:dyDescent="0.2">
      <c r="A17831" s="34" t="s">
        <v>118725</v>
      </c>
      <c r="B17831" s="34">
        <v>324</v>
      </c>
      <c r="C17831" s="34">
        <v>304</v>
      </c>
      <c r="D17831" s="34">
        <v>360</v>
      </c>
      <c r="E17831" s="34">
        <v>393</v>
      </c>
      <c r="F17831" s="34">
        <v>331</v>
      </c>
      <c r="G17831" s="34">
        <v>389</v>
      </c>
      <c r="H17831" s="34">
        <v>431</v>
      </c>
      <c r="I17831" s="34">
        <v>352</v>
      </c>
      <c r="J17831" s="34">
        <v>388</v>
      </c>
      <c r="K17831" s="34">
        <v>288</v>
      </c>
      <c r="L17831" s="34">
        <v>428</v>
      </c>
      <c r="M17831" s="34">
        <v>281</v>
      </c>
    </row>
    <row r="17832" spans="1:13" x14ac:dyDescent="0.2">
      <c r="A17832" s="34" t="s">
        <v>118726</v>
      </c>
      <c r="B17832" s="34">
        <v>455</v>
      </c>
      <c r="C17832" s="34">
        <v>478</v>
      </c>
      <c r="D17832" s="34">
        <v>567</v>
      </c>
      <c r="E17832" s="34">
        <v>533</v>
      </c>
      <c r="F17832" s="34">
        <v>462</v>
      </c>
      <c r="G17832" s="34">
        <v>512</v>
      </c>
      <c r="H17832" s="34">
        <v>584</v>
      </c>
      <c r="I17832" s="34">
        <v>413</v>
      </c>
      <c r="J17832" s="34">
        <v>629</v>
      </c>
      <c r="K17832" s="34">
        <v>397</v>
      </c>
      <c r="L17832" s="34">
        <v>446</v>
      </c>
      <c r="M17832" s="34">
        <v>385</v>
      </c>
    </row>
    <row r="17833" spans="1:13" x14ac:dyDescent="0.2">
      <c r="A17833" s="34" t="s">
        <v>118727</v>
      </c>
      <c r="B17833" s="34">
        <v>315</v>
      </c>
      <c r="C17833" s="34">
        <v>342</v>
      </c>
      <c r="D17833" s="34">
        <v>388</v>
      </c>
      <c r="E17833" s="34">
        <v>368</v>
      </c>
      <c r="F17833" s="34">
        <v>334</v>
      </c>
      <c r="G17833" s="34">
        <v>317</v>
      </c>
      <c r="H17833" s="34">
        <v>348</v>
      </c>
      <c r="I17833" s="34">
        <v>341</v>
      </c>
      <c r="J17833" s="34">
        <v>386</v>
      </c>
      <c r="K17833" s="34">
        <v>312</v>
      </c>
      <c r="L17833" s="34">
        <v>372</v>
      </c>
      <c r="M17833" s="34">
        <v>229</v>
      </c>
    </row>
    <row r="17834" spans="1:13" x14ac:dyDescent="0.2">
      <c r="A17834" s="34" t="s">
        <v>118728</v>
      </c>
      <c r="B17834" s="34">
        <v>760</v>
      </c>
      <c r="C17834" s="34">
        <v>730</v>
      </c>
      <c r="D17834" s="34">
        <v>847</v>
      </c>
      <c r="E17834" s="34">
        <v>778</v>
      </c>
      <c r="F17834" s="34">
        <v>714</v>
      </c>
      <c r="G17834" s="34">
        <v>686</v>
      </c>
      <c r="H17834" s="34">
        <v>902</v>
      </c>
      <c r="I17834" s="34">
        <v>723</v>
      </c>
      <c r="J17834" s="34">
        <v>857</v>
      </c>
      <c r="K17834" s="34">
        <v>609</v>
      </c>
      <c r="L17834" s="34">
        <v>780</v>
      </c>
      <c r="M17834" s="34">
        <v>506</v>
      </c>
    </row>
    <row r="17835" spans="1:13" x14ac:dyDescent="0.2">
      <c r="A17835" s="34" t="s">
        <v>118729</v>
      </c>
      <c r="B17835" s="34">
        <v>446</v>
      </c>
      <c r="C17835" s="34">
        <v>377</v>
      </c>
      <c r="D17835" s="34">
        <v>427</v>
      </c>
      <c r="E17835" s="34">
        <v>383</v>
      </c>
      <c r="F17835" s="34">
        <v>383</v>
      </c>
      <c r="G17835" s="34">
        <v>345</v>
      </c>
      <c r="H17835" s="34">
        <v>501</v>
      </c>
      <c r="I17835" s="34">
        <v>386</v>
      </c>
      <c r="J17835" s="34">
        <v>448</v>
      </c>
      <c r="K17835" s="34">
        <v>298</v>
      </c>
      <c r="L17835" s="34">
        <v>391</v>
      </c>
      <c r="M17835" s="34">
        <v>340</v>
      </c>
    </row>
    <row r="17836" spans="1:13" x14ac:dyDescent="0.2">
      <c r="A17836" s="34" t="s">
        <v>118730</v>
      </c>
      <c r="B17836" s="34">
        <v>376</v>
      </c>
      <c r="C17836" s="34">
        <v>447</v>
      </c>
      <c r="D17836" s="34">
        <v>400</v>
      </c>
      <c r="E17836" s="34">
        <v>441</v>
      </c>
      <c r="F17836" s="34">
        <v>363</v>
      </c>
      <c r="G17836" s="34">
        <v>380</v>
      </c>
      <c r="H17836" s="34">
        <v>400</v>
      </c>
      <c r="I17836" s="34">
        <v>388</v>
      </c>
      <c r="J17836" s="34">
        <v>384</v>
      </c>
      <c r="K17836" s="34">
        <v>335</v>
      </c>
      <c r="L17836" s="34">
        <v>384</v>
      </c>
      <c r="M17836" s="34">
        <v>343</v>
      </c>
    </row>
    <row r="17837" spans="1:13" x14ac:dyDescent="0.2">
      <c r="A17837" s="34" t="s">
        <v>118731</v>
      </c>
      <c r="B17837" s="34">
        <v>199</v>
      </c>
      <c r="C17837" s="34">
        <v>349</v>
      </c>
      <c r="D17837" s="34">
        <v>347</v>
      </c>
      <c r="E17837" s="34">
        <v>373</v>
      </c>
      <c r="F17837" s="34">
        <v>305</v>
      </c>
      <c r="G17837" s="34">
        <v>356</v>
      </c>
      <c r="H17837" s="34">
        <v>345</v>
      </c>
      <c r="I17837" s="34">
        <v>356</v>
      </c>
      <c r="J17837" s="34">
        <v>392</v>
      </c>
      <c r="K17837" s="34">
        <v>313</v>
      </c>
      <c r="L17837" s="34">
        <v>406</v>
      </c>
      <c r="M17837" s="34">
        <v>255</v>
      </c>
    </row>
    <row r="17838" spans="1:13" x14ac:dyDescent="0.2">
      <c r="A17838" s="34" t="s">
        <v>118732</v>
      </c>
      <c r="B17838" s="34">
        <v>296</v>
      </c>
      <c r="C17838" s="34">
        <v>347</v>
      </c>
      <c r="D17838" s="34">
        <v>375</v>
      </c>
      <c r="E17838" s="34">
        <v>343</v>
      </c>
      <c r="F17838" s="34">
        <v>318</v>
      </c>
      <c r="G17838" s="34">
        <v>311</v>
      </c>
      <c r="H17838" s="34">
        <v>407</v>
      </c>
      <c r="I17838" s="34">
        <v>325</v>
      </c>
      <c r="J17838" s="34">
        <v>393</v>
      </c>
      <c r="K17838" s="34">
        <v>260</v>
      </c>
      <c r="L17838" s="34">
        <v>323</v>
      </c>
      <c r="M17838" s="34">
        <v>273</v>
      </c>
    </row>
    <row r="17839" spans="1:13" x14ac:dyDescent="0.2">
      <c r="A17839" s="34" t="s">
        <v>118733</v>
      </c>
      <c r="B17839" s="34">
        <v>355</v>
      </c>
      <c r="C17839" s="34">
        <v>356</v>
      </c>
      <c r="D17839" s="34">
        <v>391</v>
      </c>
      <c r="E17839" s="34">
        <v>398</v>
      </c>
      <c r="F17839" s="34">
        <v>402</v>
      </c>
      <c r="G17839" s="34">
        <v>355</v>
      </c>
      <c r="H17839" s="34">
        <v>421</v>
      </c>
      <c r="I17839" s="34">
        <v>380</v>
      </c>
      <c r="J17839" s="34">
        <v>399</v>
      </c>
      <c r="K17839" s="34">
        <v>332</v>
      </c>
      <c r="L17839" s="34">
        <v>406</v>
      </c>
      <c r="M17839" s="34">
        <v>323</v>
      </c>
    </row>
    <row r="17840" spans="1:13" x14ac:dyDescent="0.2">
      <c r="A17840" s="34" t="s">
        <v>118734</v>
      </c>
      <c r="B17840" s="34">
        <v>404</v>
      </c>
      <c r="C17840" s="34">
        <v>402</v>
      </c>
      <c r="D17840" s="34">
        <v>378</v>
      </c>
      <c r="E17840" s="34">
        <v>413</v>
      </c>
      <c r="F17840" s="34">
        <v>316</v>
      </c>
      <c r="G17840" s="34">
        <v>362</v>
      </c>
      <c r="H17840" s="34">
        <v>416</v>
      </c>
      <c r="I17840" s="34">
        <v>390</v>
      </c>
      <c r="J17840" s="34">
        <v>394</v>
      </c>
      <c r="K17840" s="34">
        <v>315</v>
      </c>
      <c r="L17840" s="34">
        <v>309</v>
      </c>
      <c r="M17840" s="34">
        <v>314</v>
      </c>
    </row>
    <row r="17841" spans="1:13" x14ac:dyDescent="0.2">
      <c r="A17841" s="34" t="s">
        <v>118735</v>
      </c>
      <c r="B17841" s="34">
        <v>615</v>
      </c>
      <c r="C17841" s="34">
        <v>532</v>
      </c>
      <c r="D17841" s="34">
        <v>615</v>
      </c>
      <c r="E17841" s="34">
        <v>565</v>
      </c>
      <c r="F17841" s="34">
        <v>518</v>
      </c>
      <c r="G17841" s="34">
        <v>500</v>
      </c>
      <c r="H17841" s="34">
        <v>615</v>
      </c>
      <c r="I17841" s="34">
        <v>529</v>
      </c>
      <c r="J17841" s="34">
        <v>665</v>
      </c>
      <c r="K17841" s="34">
        <v>403</v>
      </c>
      <c r="L17841" s="34">
        <v>526</v>
      </c>
      <c r="M17841" s="34">
        <v>403</v>
      </c>
    </row>
    <row r="17842" spans="1:13" x14ac:dyDescent="0.2">
      <c r="A17842" s="34" t="s">
        <v>118736</v>
      </c>
      <c r="B17842" s="34">
        <v>435</v>
      </c>
      <c r="C17842" s="34">
        <v>406</v>
      </c>
      <c r="D17842" s="34">
        <v>473</v>
      </c>
      <c r="E17842" s="34">
        <v>476</v>
      </c>
      <c r="F17842" s="34">
        <v>369</v>
      </c>
      <c r="G17842" s="34">
        <v>430</v>
      </c>
      <c r="H17842" s="34">
        <v>465</v>
      </c>
      <c r="I17842" s="34">
        <v>437</v>
      </c>
      <c r="J17842" s="34">
        <v>481</v>
      </c>
      <c r="K17842" s="34">
        <v>375</v>
      </c>
      <c r="L17842" s="34">
        <v>417</v>
      </c>
      <c r="M17842" s="34">
        <v>330</v>
      </c>
    </row>
    <row r="17843" spans="1:13" x14ac:dyDescent="0.2">
      <c r="A17843" s="34" t="s">
        <v>118737</v>
      </c>
      <c r="B17843" s="34">
        <v>350</v>
      </c>
      <c r="C17843" s="34">
        <v>441</v>
      </c>
      <c r="D17843" s="34">
        <v>448</v>
      </c>
      <c r="E17843" s="34">
        <v>430</v>
      </c>
      <c r="F17843" s="34">
        <v>389</v>
      </c>
      <c r="G17843" s="34">
        <v>394</v>
      </c>
      <c r="H17843" s="34">
        <v>460</v>
      </c>
      <c r="I17843" s="34">
        <v>474</v>
      </c>
      <c r="J17843" s="34">
        <v>483</v>
      </c>
      <c r="K17843" s="34">
        <v>311</v>
      </c>
      <c r="L17843" s="34">
        <v>410</v>
      </c>
      <c r="M17843" s="34">
        <v>292</v>
      </c>
    </row>
    <row r="17844" spans="1:13" x14ac:dyDescent="0.2">
      <c r="A17844" s="34" t="s">
        <v>118738</v>
      </c>
      <c r="B17844" s="34">
        <v>409</v>
      </c>
      <c r="C17844" s="34">
        <v>371</v>
      </c>
      <c r="D17844" s="34">
        <v>405</v>
      </c>
      <c r="E17844" s="34">
        <v>405</v>
      </c>
      <c r="F17844" s="34">
        <v>387</v>
      </c>
      <c r="G17844" s="34">
        <v>368</v>
      </c>
      <c r="H17844" s="34">
        <v>447</v>
      </c>
      <c r="I17844" s="34">
        <v>409</v>
      </c>
      <c r="J17844" s="34">
        <v>395</v>
      </c>
      <c r="K17844" s="34">
        <v>280</v>
      </c>
      <c r="L17844" s="34">
        <v>357</v>
      </c>
      <c r="M17844" s="34">
        <v>340</v>
      </c>
    </row>
    <row r="17845" spans="1:13" x14ac:dyDescent="0.2">
      <c r="A17845" s="34" t="s">
        <v>118739</v>
      </c>
      <c r="B17845" s="34">
        <v>662</v>
      </c>
      <c r="C17845" s="34">
        <v>594</v>
      </c>
      <c r="D17845" s="34">
        <v>568</v>
      </c>
      <c r="E17845" s="34">
        <v>572</v>
      </c>
      <c r="F17845" s="34">
        <v>625</v>
      </c>
      <c r="G17845" s="34">
        <v>528</v>
      </c>
      <c r="H17845" s="34">
        <v>645</v>
      </c>
      <c r="I17845" s="34">
        <v>543</v>
      </c>
      <c r="J17845" s="34">
        <v>576</v>
      </c>
      <c r="K17845" s="34">
        <v>446</v>
      </c>
      <c r="L17845" s="34">
        <v>685</v>
      </c>
      <c r="M17845" s="34">
        <v>454</v>
      </c>
    </row>
    <row r="17846" spans="1:13" x14ac:dyDescent="0.2">
      <c r="A17846" s="34" t="s">
        <v>118740</v>
      </c>
      <c r="B17846" s="34">
        <v>465</v>
      </c>
      <c r="C17846" s="34">
        <v>409</v>
      </c>
      <c r="D17846" s="34">
        <v>496</v>
      </c>
      <c r="E17846" s="34">
        <v>488</v>
      </c>
      <c r="F17846" s="34">
        <v>419</v>
      </c>
      <c r="G17846" s="34">
        <v>378</v>
      </c>
      <c r="H17846" s="34">
        <v>531</v>
      </c>
      <c r="I17846" s="34">
        <v>442</v>
      </c>
      <c r="J17846" s="34">
        <v>639</v>
      </c>
      <c r="K17846" s="34">
        <v>348</v>
      </c>
      <c r="L17846" s="34">
        <v>403</v>
      </c>
      <c r="M17846" s="34">
        <v>325</v>
      </c>
    </row>
    <row r="17847" spans="1:13" x14ac:dyDescent="0.2">
      <c r="A17847" s="34" t="s">
        <v>118741</v>
      </c>
      <c r="B17847" s="34">
        <v>262</v>
      </c>
      <c r="C17847" s="34">
        <v>354</v>
      </c>
      <c r="D17847" s="34">
        <v>343</v>
      </c>
      <c r="E17847" s="34">
        <v>345</v>
      </c>
      <c r="F17847" s="34">
        <v>275</v>
      </c>
      <c r="G17847" s="34">
        <v>272</v>
      </c>
      <c r="H17847" s="34">
        <v>338</v>
      </c>
      <c r="I17847" s="34">
        <v>360</v>
      </c>
      <c r="J17847" s="34">
        <v>276</v>
      </c>
      <c r="K17847" s="34">
        <v>270</v>
      </c>
      <c r="L17847" s="34">
        <v>264</v>
      </c>
      <c r="M17847" s="34">
        <v>245</v>
      </c>
    </row>
    <row r="17848" spans="1:13" x14ac:dyDescent="0.2">
      <c r="A17848" s="34" t="s">
        <v>118742</v>
      </c>
      <c r="B17848" s="34">
        <v>299</v>
      </c>
      <c r="C17848" s="34">
        <v>340</v>
      </c>
      <c r="D17848" s="34">
        <v>355</v>
      </c>
      <c r="E17848" s="34">
        <v>368</v>
      </c>
      <c r="F17848" s="34">
        <v>322</v>
      </c>
      <c r="G17848" s="34">
        <v>368</v>
      </c>
      <c r="H17848" s="34">
        <v>342</v>
      </c>
      <c r="I17848" s="34">
        <v>369</v>
      </c>
      <c r="J17848" s="34">
        <v>413</v>
      </c>
      <c r="K17848" s="34">
        <v>293</v>
      </c>
      <c r="L17848" s="34">
        <v>365</v>
      </c>
      <c r="M17848" s="34">
        <v>275</v>
      </c>
    </row>
    <row r="17849" spans="1:13" x14ac:dyDescent="0.2">
      <c r="A17849" s="34" t="s">
        <v>118743</v>
      </c>
      <c r="B17849" s="34">
        <v>640</v>
      </c>
      <c r="C17849" s="34">
        <v>615</v>
      </c>
      <c r="D17849" s="34">
        <v>652</v>
      </c>
      <c r="E17849" s="34">
        <v>606</v>
      </c>
      <c r="F17849" s="34">
        <v>610</v>
      </c>
      <c r="G17849" s="34">
        <v>553</v>
      </c>
      <c r="H17849" s="34">
        <v>553</v>
      </c>
      <c r="I17849" s="34">
        <v>578</v>
      </c>
      <c r="J17849" s="34">
        <v>652</v>
      </c>
      <c r="K17849" s="34">
        <v>466</v>
      </c>
      <c r="L17849" s="34">
        <v>519</v>
      </c>
      <c r="M17849" s="34">
        <v>473</v>
      </c>
    </row>
    <row r="17850" spans="1:13" x14ac:dyDescent="0.2">
      <c r="A17850" s="34" t="s">
        <v>118744</v>
      </c>
      <c r="B17850" s="34">
        <v>408</v>
      </c>
      <c r="C17850" s="34">
        <v>370</v>
      </c>
      <c r="D17850" s="34">
        <v>481</v>
      </c>
      <c r="E17850" s="34">
        <v>390</v>
      </c>
      <c r="F17850" s="34">
        <v>354</v>
      </c>
      <c r="G17850" s="34">
        <v>347</v>
      </c>
      <c r="H17850" s="34">
        <v>443</v>
      </c>
      <c r="I17850" s="34">
        <v>376</v>
      </c>
      <c r="J17850" s="34">
        <v>443</v>
      </c>
      <c r="K17850" s="34">
        <v>252</v>
      </c>
      <c r="L17850" s="34">
        <v>361</v>
      </c>
      <c r="M17850" s="34">
        <v>336</v>
      </c>
    </row>
    <row r="17851" spans="1:13" x14ac:dyDescent="0.2">
      <c r="A17851" s="34" t="s">
        <v>118745</v>
      </c>
      <c r="B17851" s="34">
        <v>417</v>
      </c>
      <c r="C17851" s="34">
        <v>402</v>
      </c>
      <c r="D17851" s="34">
        <v>377</v>
      </c>
      <c r="E17851" s="34">
        <v>385</v>
      </c>
      <c r="F17851" s="34">
        <v>309</v>
      </c>
      <c r="G17851" s="34">
        <v>314</v>
      </c>
      <c r="H17851" s="34">
        <v>432</v>
      </c>
      <c r="I17851" s="34">
        <v>403</v>
      </c>
      <c r="J17851" s="34">
        <v>390</v>
      </c>
      <c r="K17851" s="34">
        <v>295</v>
      </c>
      <c r="L17851" s="34">
        <v>367</v>
      </c>
      <c r="M17851" s="34">
        <v>293</v>
      </c>
    </row>
    <row r="17852" spans="1:13" x14ac:dyDescent="0.2">
      <c r="A17852" s="34" t="s">
        <v>118746</v>
      </c>
      <c r="B17852" s="34">
        <v>369</v>
      </c>
      <c r="C17852" s="34">
        <v>428</v>
      </c>
      <c r="D17852" s="34">
        <v>484</v>
      </c>
      <c r="E17852" s="34">
        <v>504</v>
      </c>
      <c r="F17852" s="34">
        <v>395</v>
      </c>
      <c r="G17852" s="34">
        <v>395</v>
      </c>
      <c r="H17852" s="34">
        <v>442</v>
      </c>
      <c r="I17852" s="34">
        <v>470</v>
      </c>
      <c r="J17852" s="34">
        <v>485</v>
      </c>
      <c r="K17852" s="34">
        <v>337</v>
      </c>
      <c r="L17852" s="34">
        <v>463</v>
      </c>
      <c r="M17852" s="34">
        <v>323</v>
      </c>
    </row>
    <row r="17853" spans="1:13" x14ac:dyDescent="0.2">
      <c r="A17853" s="34" t="s">
        <v>118747</v>
      </c>
      <c r="B17853" s="34">
        <v>288</v>
      </c>
      <c r="C17853" s="34">
        <v>337</v>
      </c>
      <c r="D17853" s="34">
        <v>418</v>
      </c>
      <c r="E17853" s="34">
        <v>394</v>
      </c>
      <c r="F17853" s="34">
        <v>303</v>
      </c>
      <c r="G17853" s="34">
        <v>324</v>
      </c>
      <c r="H17853" s="34">
        <v>372</v>
      </c>
      <c r="I17853" s="34">
        <v>271</v>
      </c>
      <c r="J17853" s="34">
        <v>337</v>
      </c>
      <c r="K17853" s="34">
        <v>243</v>
      </c>
      <c r="L17853" s="34">
        <v>309</v>
      </c>
      <c r="M17853" s="34">
        <v>285</v>
      </c>
    </row>
    <row r="17854" spans="1:13" x14ac:dyDescent="0.2">
      <c r="A17854" s="34" t="s">
        <v>118748</v>
      </c>
      <c r="B17854" s="34">
        <v>556</v>
      </c>
      <c r="C17854" s="34">
        <v>586</v>
      </c>
      <c r="D17854" s="34">
        <v>600</v>
      </c>
      <c r="E17854" s="34">
        <v>678</v>
      </c>
      <c r="F17854" s="34">
        <v>513</v>
      </c>
      <c r="G17854" s="34">
        <v>471</v>
      </c>
      <c r="H17854" s="34">
        <v>607</v>
      </c>
      <c r="I17854" s="34">
        <v>500</v>
      </c>
      <c r="J17854" s="34">
        <v>610</v>
      </c>
      <c r="K17854" s="34">
        <v>445</v>
      </c>
      <c r="L17854" s="34">
        <v>578</v>
      </c>
      <c r="M17854" s="34">
        <v>439</v>
      </c>
    </row>
    <row r="17855" spans="1:13" x14ac:dyDescent="0.2">
      <c r="A17855" s="34" t="s">
        <v>118749</v>
      </c>
      <c r="B17855" s="34">
        <v>496</v>
      </c>
      <c r="C17855" s="34">
        <v>408</v>
      </c>
      <c r="D17855" s="34">
        <v>548</v>
      </c>
      <c r="E17855" s="34">
        <v>412</v>
      </c>
      <c r="F17855" s="34">
        <v>358</v>
      </c>
      <c r="G17855" s="34">
        <v>405</v>
      </c>
      <c r="H17855" s="34">
        <v>477</v>
      </c>
      <c r="I17855" s="34">
        <v>371</v>
      </c>
      <c r="J17855" s="34">
        <v>481</v>
      </c>
      <c r="K17855" s="34">
        <v>332</v>
      </c>
      <c r="L17855" s="34">
        <v>372</v>
      </c>
      <c r="M17855" s="34">
        <v>365</v>
      </c>
    </row>
    <row r="17856" spans="1:13" x14ac:dyDescent="0.2">
      <c r="A17856" s="34" t="s">
        <v>118750</v>
      </c>
      <c r="B17856" s="34">
        <v>537</v>
      </c>
      <c r="C17856" s="34">
        <v>571</v>
      </c>
      <c r="D17856" s="34">
        <v>537</v>
      </c>
      <c r="E17856" s="34">
        <v>588</v>
      </c>
      <c r="F17856" s="34">
        <v>559</v>
      </c>
      <c r="G17856" s="34">
        <v>524</v>
      </c>
      <c r="H17856" s="34">
        <v>531</v>
      </c>
      <c r="I17856" s="34">
        <v>499</v>
      </c>
      <c r="J17856" s="34">
        <v>556</v>
      </c>
      <c r="K17856" s="34">
        <v>417</v>
      </c>
      <c r="L17856" s="34">
        <v>583</v>
      </c>
      <c r="M17856" s="34">
        <v>413</v>
      </c>
    </row>
    <row r="17857" spans="1:13" x14ac:dyDescent="0.2">
      <c r="A17857" s="34" t="s">
        <v>118751</v>
      </c>
      <c r="B17857" s="34">
        <v>175</v>
      </c>
      <c r="C17857" s="34">
        <v>225</v>
      </c>
      <c r="D17857" s="34">
        <v>182</v>
      </c>
      <c r="E17857" s="34">
        <v>188</v>
      </c>
      <c r="F17857" s="34">
        <v>200</v>
      </c>
      <c r="G17857" s="34">
        <v>230</v>
      </c>
      <c r="H17857" s="34">
        <v>257</v>
      </c>
      <c r="I17857" s="34">
        <v>233</v>
      </c>
      <c r="J17857" s="34">
        <v>206</v>
      </c>
      <c r="K17857" s="34">
        <v>178</v>
      </c>
      <c r="L17857" s="34">
        <v>209</v>
      </c>
      <c r="M17857" s="34">
        <v>160</v>
      </c>
    </row>
    <row r="17858" spans="1:13" x14ac:dyDescent="0.2">
      <c r="A17858" s="34" t="s">
        <v>118752</v>
      </c>
      <c r="B17858" s="34">
        <v>160</v>
      </c>
      <c r="C17858" s="34">
        <v>142</v>
      </c>
      <c r="D17858" s="34">
        <v>171</v>
      </c>
      <c r="E17858" s="34">
        <v>166</v>
      </c>
      <c r="F17858" s="34">
        <v>113</v>
      </c>
      <c r="G17858" s="34">
        <v>217</v>
      </c>
      <c r="H17858" s="34">
        <v>114</v>
      </c>
      <c r="I17858" s="34">
        <v>212</v>
      </c>
      <c r="J17858" s="34">
        <v>137</v>
      </c>
      <c r="K17858" s="34">
        <v>145</v>
      </c>
      <c r="L17858" s="34">
        <v>101</v>
      </c>
      <c r="M17858" s="34">
        <v>166</v>
      </c>
    </row>
    <row r="17859" spans="1:13" x14ac:dyDescent="0.2">
      <c r="A17859" s="34" t="s">
        <v>118753</v>
      </c>
      <c r="B17859" s="34">
        <v>428</v>
      </c>
      <c r="C17859" s="34">
        <v>342</v>
      </c>
      <c r="D17859" s="34">
        <v>352</v>
      </c>
      <c r="E17859" s="34">
        <v>370</v>
      </c>
      <c r="F17859" s="34">
        <v>332</v>
      </c>
      <c r="G17859" s="34">
        <v>341</v>
      </c>
      <c r="H17859" s="34">
        <v>350</v>
      </c>
      <c r="I17859" s="34">
        <v>389</v>
      </c>
      <c r="J17859" s="34">
        <v>429</v>
      </c>
      <c r="K17859" s="34">
        <v>307</v>
      </c>
      <c r="L17859" s="34">
        <v>350</v>
      </c>
      <c r="M17859" s="34">
        <v>313</v>
      </c>
    </row>
    <row r="17860" spans="1:13" x14ac:dyDescent="0.2">
      <c r="A17860" s="34" t="s">
        <v>118754</v>
      </c>
      <c r="B17860" s="34">
        <v>364</v>
      </c>
      <c r="C17860" s="34">
        <v>504</v>
      </c>
      <c r="D17860" s="34">
        <v>554</v>
      </c>
      <c r="E17860" s="34">
        <v>551</v>
      </c>
      <c r="F17860" s="34">
        <v>314</v>
      </c>
      <c r="G17860" s="34">
        <v>448</v>
      </c>
      <c r="H17860" s="34">
        <v>547</v>
      </c>
      <c r="I17860" s="34">
        <v>467</v>
      </c>
      <c r="J17860" s="34">
        <v>454</v>
      </c>
      <c r="K17860" s="34">
        <v>380</v>
      </c>
      <c r="L17860" s="34">
        <v>437</v>
      </c>
      <c r="M17860" s="34">
        <v>443</v>
      </c>
    </row>
    <row r="17861" spans="1:13" x14ac:dyDescent="0.2">
      <c r="A17861" s="34" t="s">
        <v>118755</v>
      </c>
      <c r="B17861" s="34">
        <v>426</v>
      </c>
      <c r="C17861" s="34">
        <v>407</v>
      </c>
      <c r="D17861" s="34">
        <v>469</v>
      </c>
      <c r="E17861" s="34">
        <v>420</v>
      </c>
      <c r="F17861" s="34">
        <v>370</v>
      </c>
      <c r="G17861" s="34">
        <v>445</v>
      </c>
      <c r="H17861" s="34">
        <v>487</v>
      </c>
      <c r="I17861" s="34">
        <v>359</v>
      </c>
      <c r="J17861" s="34">
        <v>522</v>
      </c>
      <c r="K17861" s="34">
        <v>389</v>
      </c>
      <c r="L17861" s="34">
        <v>492</v>
      </c>
      <c r="M17861" s="34">
        <v>328</v>
      </c>
    </row>
    <row r="17862" spans="1:13" x14ac:dyDescent="0.2">
      <c r="A17862" s="34" t="s">
        <v>118756</v>
      </c>
      <c r="B17862" s="34">
        <v>582</v>
      </c>
      <c r="C17862" s="34">
        <v>541</v>
      </c>
      <c r="D17862" s="34">
        <v>650</v>
      </c>
      <c r="E17862" s="34">
        <v>552</v>
      </c>
      <c r="F17862" s="34">
        <v>529</v>
      </c>
      <c r="G17862" s="34">
        <v>582</v>
      </c>
      <c r="H17862" s="34">
        <v>597</v>
      </c>
      <c r="I17862" s="34">
        <v>507</v>
      </c>
      <c r="J17862" s="34">
        <v>607</v>
      </c>
      <c r="K17862" s="34">
        <v>454</v>
      </c>
      <c r="L17862" s="34">
        <v>643</v>
      </c>
      <c r="M17862" s="34">
        <v>419</v>
      </c>
    </row>
    <row r="17863" spans="1:13" x14ac:dyDescent="0.2">
      <c r="A17863" s="34" t="s">
        <v>118757</v>
      </c>
      <c r="B17863" s="34">
        <v>412</v>
      </c>
      <c r="C17863" s="34">
        <v>388</v>
      </c>
      <c r="D17863" s="34">
        <v>438</v>
      </c>
      <c r="E17863" s="34">
        <v>499</v>
      </c>
      <c r="F17863" s="34">
        <v>376</v>
      </c>
      <c r="G17863" s="34">
        <v>387</v>
      </c>
      <c r="H17863" s="34">
        <v>471</v>
      </c>
      <c r="I17863" s="34">
        <v>409</v>
      </c>
      <c r="J17863" s="34">
        <v>404</v>
      </c>
      <c r="K17863" s="34">
        <v>348</v>
      </c>
      <c r="L17863" s="34">
        <v>331</v>
      </c>
      <c r="M17863" s="34">
        <v>297</v>
      </c>
    </row>
    <row r="17864" spans="1:13" x14ac:dyDescent="0.2">
      <c r="A17864" s="34" t="s">
        <v>118758</v>
      </c>
      <c r="B17864" s="34">
        <v>259</v>
      </c>
      <c r="C17864" s="34">
        <v>186</v>
      </c>
      <c r="D17864" s="34">
        <v>239</v>
      </c>
      <c r="E17864" s="34">
        <v>230</v>
      </c>
      <c r="F17864" s="34">
        <v>209</v>
      </c>
      <c r="G17864" s="34">
        <v>199</v>
      </c>
      <c r="H17864" s="34">
        <v>253</v>
      </c>
      <c r="I17864" s="34">
        <v>218</v>
      </c>
      <c r="J17864" s="34">
        <v>246</v>
      </c>
      <c r="K17864" s="34">
        <v>175</v>
      </c>
      <c r="L17864" s="34">
        <v>209</v>
      </c>
      <c r="M17864" s="34">
        <v>170</v>
      </c>
    </row>
    <row r="17865" spans="1:13" x14ac:dyDescent="0.2">
      <c r="A17865" s="34" t="s">
        <v>118759</v>
      </c>
      <c r="B17865" s="34">
        <v>649</v>
      </c>
      <c r="C17865" s="34">
        <v>631</v>
      </c>
      <c r="D17865" s="34">
        <v>628</v>
      </c>
      <c r="E17865" s="34">
        <v>701</v>
      </c>
      <c r="F17865" s="34">
        <v>592</v>
      </c>
      <c r="G17865" s="34">
        <v>683</v>
      </c>
      <c r="H17865" s="34">
        <v>776</v>
      </c>
      <c r="I17865" s="34">
        <v>599</v>
      </c>
      <c r="J17865" s="34">
        <v>755</v>
      </c>
      <c r="K17865" s="34">
        <v>532</v>
      </c>
      <c r="L17865" s="34">
        <v>648</v>
      </c>
      <c r="M17865" s="34">
        <v>579</v>
      </c>
    </row>
    <row r="17866" spans="1:13" x14ac:dyDescent="0.2">
      <c r="A17866" s="34" t="s">
        <v>118760</v>
      </c>
      <c r="B17866" s="34">
        <v>516</v>
      </c>
      <c r="C17866" s="34">
        <v>455</v>
      </c>
      <c r="D17866" s="34">
        <v>495</v>
      </c>
      <c r="E17866" s="34">
        <v>495</v>
      </c>
      <c r="F17866" s="34">
        <v>502</v>
      </c>
      <c r="G17866" s="34">
        <v>404</v>
      </c>
      <c r="H17866" s="34">
        <v>539</v>
      </c>
      <c r="I17866" s="34">
        <v>478</v>
      </c>
      <c r="J17866" s="34">
        <v>603</v>
      </c>
      <c r="K17866" s="34">
        <v>406</v>
      </c>
      <c r="L17866" s="34">
        <v>496</v>
      </c>
      <c r="M17866" s="34">
        <v>379</v>
      </c>
    </row>
    <row r="17867" spans="1:13" x14ac:dyDescent="0.2">
      <c r="A17867" s="34" t="s">
        <v>118761</v>
      </c>
      <c r="B17867" s="34">
        <v>1168</v>
      </c>
      <c r="C17867" s="34">
        <v>1115</v>
      </c>
      <c r="D17867" s="34">
        <v>1228</v>
      </c>
      <c r="E17867" s="34">
        <v>1140</v>
      </c>
      <c r="F17867" s="34">
        <v>1003</v>
      </c>
      <c r="G17867" s="34">
        <v>1000</v>
      </c>
      <c r="H17867" s="34">
        <v>1180</v>
      </c>
      <c r="I17867" s="34">
        <v>1116</v>
      </c>
      <c r="J17867" s="34">
        <v>1138</v>
      </c>
      <c r="K17867" s="34">
        <v>961</v>
      </c>
      <c r="L17867" s="34">
        <v>1162</v>
      </c>
      <c r="M17867" s="34">
        <v>784</v>
      </c>
    </row>
    <row r="17868" spans="1:13" x14ac:dyDescent="0.2">
      <c r="A17868" s="34" t="s">
        <v>118762</v>
      </c>
      <c r="B17868" s="34">
        <v>298</v>
      </c>
      <c r="C17868" s="34">
        <v>307</v>
      </c>
      <c r="D17868" s="34">
        <v>327</v>
      </c>
      <c r="E17868" s="34">
        <v>273</v>
      </c>
      <c r="F17868" s="34">
        <v>249</v>
      </c>
      <c r="G17868" s="34">
        <v>271</v>
      </c>
      <c r="H17868" s="34">
        <v>312</v>
      </c>
      <c r="I17868" s="34">
        <v>269</v>
      </c>
      <c r="J17868" s="34">
        <v>329</v>
      </c>
      <c r="K17868" s="34">
        <v>220</v>
      </c>
      <c r="L17868" s="34">
        <v>259</v>
      </c>
      <c r="M17868" s="34">
        <v>254</v>
      </c>
    </row>
    <row r="17869" spans="1:13" x14ac:dyDescent="0.2">
      <c r="A17869" s="34" t="s">
        <v>118763</v>
      </c>
      <c r="B17869" s="34">
        <v>358</v>
      </c>
      <c r="C17869" s="34">
        <v>341</v>
      </c>
      <c r="D17869" s="34">
        <v>314</v>
      </c>
      <c r="E17869" s="34">
        <v>332</v>
      </c>
      <c r="F17869" s="34">
        <v>233</v>
      </c>
      <c r="G17869" s="34">
        <v>291</v>
      </c>
      <c r="H17869" s="34">
        <v>330</v>
      </c>
      <c r="I17869" s="34">
        <v>333</v>
      </c>
      <c r="J17869" s="34">
        <v>287</v>
      </c>
      <c r="K17869" s="34">
        <v>243</v>
      </c>
      <c r="L17869" s="34">
        <v>336</v>
      </c>
      <c r="M17869" s="34">
        <v>207</v>
      </c>
    </row>
    <row r="17870" spans="1:13" x14ac:dyDescent="0.2">
      <c r="A17870" s="34" t="s">
        <v>118764</v>
      </c>
      <c r="B17870" s="34">
        <v>298</v>
      </c>
      <c r="C17870" s="34">
        <v>390</v>
      </c>
      <c r="D17870" s="34">
        <v>363</v>
      </c>
      <c r="E17870" s="34">
        <v>407</v>
      </c>
      <c r="F17870" s="34">
        <v>317</v>
      </c>
      <c r="G17870" s="34">
        <v>375</v>
      </c>
      <c r="H17870" s="34">
        <v>383</v>
      </c>
      <c r="I17870" s="34">
        <v>372</v>
      </c>
      <c r="J17870" s="34">
        <v>391</v>
      </c>
      <c r="K17870" s="34">
        <v>335</v>
      </c>
      <c r="L17870" s="34">
        <v>401</v>
      </c>
      <c r="M17870" s="34">
        <v>313</v>
      </c>
    </row>
    <row r="17871" spans="1:13" x14ac:dyDescent="0.2">
      <c r="A17871" s="34" t="s">
        <v>118765</v>
      </c>
      <c r="B17871" s="34">
        <v>239</v>
      </c>
      <c r="C17871" s="34">
        <v>279</v>
      </c>
      <c r="D17871" s="34">
        <v>228</v>
      </c>
      <c r="E17871" s="34">
        <v>294</v>
      </c>
      <c r="F17871" s="34">
        <v>244</v>
      </c>
      <c r="G17871" s="34">
        <v>263</v>
      </c>
      <c r="H17871" s="34">
        <v>252</v>
      </c>
      <c r="I17871" s="34">
        <v>292</v>
      </c>
      <c r="J17871" s="34">
        <v>250</v>
      </c>
      <c r="K17871" s="34">
        <v>234</v>
      </c>
      <c r="L17871" s="34">
        <v>230</v>
      </c>
      <c r="M17871" s="34">
        <v>172</v>
      </c>
    </row>
    <row r="17872" spans="1:13" x14ac:dyDescent="0.2">
      <c r="A17872" s="34" t="s">
        <v>118766</v>
      </c>
      <c r="B17872" s="34">
        <v>283</v>
      </c>
      <c r="C17872" s="34">
        <v>285</v>
      </c>
      <c r="D17872" s="34">
        <v>307</v>
      </c>
      <c r="E17872" s="34">
        <v>258</v>
      </c>
      <c r="F17872" s="34">
        <v>246</v>
      </c>
      <c r="G17872" s="34">
        <v>292</v>
      </c>
      <c r="H17872" s="34">
        <v>312</v>
      </c>
      <c r="I17872" s="34">
        <v>247</v>
      </c>
      <c r="J17872" s="34">
        <v>302</v>
      </c>
      <c r="K17872" s="34">
        <v>224</v>
      </c>
      <c r="L17872" s="34">
        <v>297</v>
      </c>
      <c r="M17872" s="34">
        <v>197</v>
      </c>
    </row>
    <row r="17873" spans="1:13" x14ac:dyDescent="0.2">
      <c r="A17873" s="34" t="s">
        <v>118767</v>
      </c>
      <c r="B17873" s="34">
        <v>225</v>
      </c>
      <c r="C17873" s="34">
        <v>217</v>
      </c>
      <c r="D17873" s="34">
        <v>257</v>
      </c>
      <c r="E17873" s="34">
        <v>227</v>
      </c>
      <c r="F17873" s="34">
        <v>208</v>
      </c>
      <c r="G17873" s="34">
        <v>202</v>
      </c>
      <c r="H17873" s="34">
        <v>291</v>
      </c>
      <c r="I17873" s="34">
        <v>252</v>
      </c>
      <c r="J17873" s="34">
        <v>271</v>
      </c>
      <c r="K17873" s="34">
        <v>195</v>
      </c>
      <c r="L17873" s="34">
        <v>265</v>
      </c>
      <c r="M17873" s="34">
        <v>195</v>
      </c>
    </row>
    <row r="17874" spans="1:13" x14ac:dyDescent="0.2">
      <c r="A17874" s="34" t="s">
        <v>118768</v>
      </c>
      <c r="B17874" s="34">
        <v>279</v>
      </c>
      <c r="C17874" s="34">
        <v>285</v>
      </c>
      <c r="D17874" s="34">
        <v>293</v>
      </c>
      <c r="E17874" s="34">
        <v>320</v>
      </c>
      <c r="F17874" s="34">
        <v>246</v>
      </c>
      <c r="G17874" s="34">
        <v>231</v>
      </c>
      <c r="H17874" s="34">
        <v>288</v>
      </c>
      <c r="I17874" s="34">
        <v>336</v>
      </c>
      <c r="J17874" s="34">
        <v>327</v>
      </c>
      <c r="K17874" s="34">
        <v>237</v>
      </c>
      <c r="L17874" s="34">
        <v>285</v>
      </c>
      <c r="M17874" s="34">
        <v>219</v>
      </c>
    </row>
    <row r="17875" spans="1:13" x14ac:dyDescent="0.2">
      <c r="A17875" s="34" t="s">
        <v>118769</v>
      </c>
      <c r="B17875" s="34">
        <v>142</v>
      </c>
      <c r="C17875" s="34">
        <v>99</v>
      </c>
      <c r="D17875" s="34">
        <v>115</v>
      </c>
      <c r="E17875" s="34">
        <v>104</v>
      </c>
      <c r="F17875" s="34">
        <v>83</v>
      </c>
      <c r="G17875" s="34">
        <v>89</v>
      </c>
      <c r="H17875" s="34">
        <v>116</v>
      </c>
      <c r="I17875" s="34">
        <v>71</v>
      </c>
      <c r="J17875" s="34">
        <v>103</v>
      </c>
      <c r="K17875" s="34">
        <v>63</v>
      </c>
      <c r="L17875" s="34">
        <v>103</v>
      </c>
      <c r="M17875" s="34">
        <v>95</v>
      </c>
    </row>
    <row r="17876" spans="1:13" x14ac:dyDescent="0.2">
      <c r="A17876" s="34" t="s">
        <v>118770</v>
      </c>
      <c r="B17876" s="34">
        <v>256</v>
      </c>
      <c r="C17876" s="34">
        <v>237</v>
      </c>
      <c r="D17876" s="34">
        <v>264</v>
      </c>
      <c r="E17876" s="34">
        <v>242</v>
      </c>
      <c r="F17876" s="34">
        <v>257</v>
      </c>
      <c r="G17876" s="34">
        <v>222</v>
      </c>
      <c r="H17876" s="34">
        <v>301</v>
      </c>
      <c r="I17876" s="34">
        <v>237</v>
      </c>
      <c r="J17876" s="34">
        <v>342</v>
      </c>
      <c r="K17876" s="34">
        <v>192</v>
      </c>
      <c r="L17876" s="34">
        <v>268</v>
      </c>
      <c r="M17876" s="34">
        <v>193</v>
      </c>
    </row>
    <row r="17877" spans="1:13" x14ac:dyDescent="0.2">
      <c r="A17877" s="34" t="s">
        <v>118771</v>
      </c>
      <c r="B17877" s="34">
        <v>217</v>
      </c>
      <c r="C17877" s="34">
        <v>239</v>
      </c>
      <c r="D17877" s="34">
        <v>278</v>
      </c>
      <c r="E17877" s="34">
        <v>318</v>
      </c>
      <c r="F17877" s="34">
        <v>258</v>
      </c>
      <c r="G17877" s="34">
        <v>230</v>
      </c>
      <c r="H17877" s="34">
        <v>284</v>
      </c>
      <c r="I17877" s="34">
        <v>281</v>
      </c>
      <c r="J17877" s="34">
        <v>268</v>
      </c>
      <c r="K17877" s="34">
        <v>195</v>
      </c>
      <c r="L17877" s="34">
        <v>267</v>
      </c>
      <c r="M17877" s="34">
        <v>201</v>
      </c>
    </row>
    <row r="17878" spans="1:13" x14ac:dyDescent="0.2">
      <c r="A17878" s="34" t="s">
        <v>118772</v>
      </c>
      <c r="B17878" s="34">
        <v>203</v>
      </c>
      <c r="C17878" s="34">
        <v>246</v>
      </c>
      <c r="D17878" s="34">
        <v>243</v>
      </c>
      <c r="E17878" s="34">
        <v>252</v>
      </c>
      <c r="F17878" s="34">
        <v>230</v>
      </c>
      <c r="G17878" s="34">
        <v>217</v>
      </c>
      <c r="H17878" s="34">
        <v>302</v>
      </c>
      <c r="I17878" s="34">
        <v>238</v>
      </c>
      <c r="J17878" s="34">
        <v>252</v>
      </c>
      <c r="K17878" s="34">
        <v>219</v>
      </c>
      <c r="L17878" s="34">
        <v>297</v>
      </c>
      <c r="M17878" s="34">
        <v>208</v>
      </c>
    </row>
    <row r="17879" spans="1:13" x14ac:dyDescent="0.2">
      <c r="A17879" s="34" t="s">
        <v>118773</v>
      </c>
      <c r="B17879" s="34">
        <v>265</v>
      </c>
      <c r="C17879" s="34">
        <v>238</v>
      </c>
      <c r="D17879" s="34">
        <v>371</v>
      </c>
      <c r="E17879" s="34">
        <v>259</v>
      </c>
      <c r="F17879" s="34">
        <v>250</v>
      </c>
      <c r="G17879" s="34">
        <v>275</v>
      </c>
      <c r="H17879" s="34">
        <v>333</v>
      </c>
      <c r="I17879" s="34">
        <v>246</v>
      </c>
      <c r="J17879" s="34">
        <v>288</v>
      </c>
      <c r="K17879" s="34">
        <v>224</v>
      </c>
      <c r="L17879" s="34">
        <v>258</v>
      </c>
      <c r="M17879" s="34">
        <v>218</v>
      </c>
    </row>
    <row r="17880" spans="1:13" x14ac:dyDescent="0.2">
      <c r="A17880" s="34" t="s">
        <v>118774</v>
      </c>
      <c r="B17880" s="34">
        <v>497</v>
      </c>
      <c r="C17880" s="34">
        <v>470</v>
      </c>
      <c r="D17880" s="34">
        <v>564</v>
      </c>
      <c r="E17880" s="34">
        <v>506</v>
      </c>
      <c r="F17880" s="34">
        <v>462</v>
      </c>
      <c r="G17880" s="34">
        <v>463</v>
      </c>
      <c r="H17880" s="34">
        <v>601</v>
      </c>
      <c r="I17880" s="34">
        <v>546</v>
      </c>
      <c r="J17880" s="34">
        <v>587</v>
      </c>
      <c r="K17880" s="34">
        <v>417</v>
      </c>
      <c r="L17880" s="34">
        <v>555</v>
      </c>
      <c r="M17880" s="34">
        <v>380</v>
      </c>
    </row>
    <row r="17881" spans="1:13" x14ac:dyDescent="0.2">
      <c r="A17881" s="34" t="s">
        <v>118775</v>
      </c>
      <c r="B17881" s="34">
        <v>395</v>
      </c>
      <c r="C17881" s="34">
        <v>411</v>
      </c>
      <c r="D17881" s="34">
        <v>402</v>
      </c>
      <c r="E17881" s="34">
        <v>442</v>
      </c>
      <c r="F17881" s="34">
        <v>385</v>
      </c>
      <c r="G17881" s="34">
        <v>370</v>
      </c>
      <c r="H17881" s="34">
        <v>444</v>
      </c>
      <c r="I17881" s="34">
        <v>395</v>
      </c>
      <c r="J17881" s="34">
        <v>378</v>
      </c>
      <c r="K17881" s="34">
        <v>326</v>
      </c>
      <c r="L17881" s="34">
        <v>377</v>
      </c>
      <c r="M17881" s="34">
        <v>321</v>
      </c>
    </row>
    <row r="17882" spans="1:13" x14ac:dyDescent="0.2">
      <c r="A17882" s="34" t="s">
        <v>118776</v>
      </c>
      <c r="B17882" s="34">
        <v>919</v>
      </c>
      <c r="C17882" s="34">
        <v>865</v>
      </c>
      <c r="D17882" s="34">
        <v>990</v>
      </c>
      <c r="E17882" s="34">
        <v>1024</v>
      </c>
      <c r="F17882" s="34">
        <v>900</v>
      </c>
      <c r="G17882" s="34">
        <v>798</v>
      </c>
      <c r="H17882" s="34">
        <v>1128</v>
      </c>
      <c r="I17882" s="34">
        <v>970</v>
      </c>
      <c r="J17882" s="34">
        <v>1011</v>
      </c>
      <c r="K17882" s="34">
        <v>719</v>
      </c>
      <c r="L17882" s="34">
        <v>930</v>
      </c>
      <c r="M17882" s="34">
        <v>673</v>
      </c>
    </row>
    <row r="17883" spans="1:13" x14ac:dyDescent="0.2">
      <c r="A17883" s="34" t="s">
        <v>118777</v>
      </c>
      <c r="B17883" s="34">
        <v>291</v>
      </c>
      <c r="C17883" s="34">
        <v>338</v>
      </c>
      <c r="D17883" s="34">
        <v>353</v>
      </c>
      <c r="E17883" s="34">
        <v>345</v>
      </c>
      <c r="F17883" s="34">
        <v>236</v>
      </c>
      <c r="G17883" s="34">
        <v>269</v>
      </c>
      <c r="H17883" s="34">
        <v>393</v>
      </c>
      <c r="I17883" s="34">
        <v>268</v>
      </c>
      <c r="J17883" s="34">
        <v>266</v>
      </c>
      <c r="K17883" s="34">
        <v>237</v>
      </c>
      <c r="L17883" s="34">
        <v>265</v>
      </c>
      <c r="M17883" s="34">
        <v>214</v>
      </c>
    </row>
    <row r="17884" spans="1:13" x14ac:dyDescent="0.2">
      <c r="A17884" s="34" t="s">
        <v>118778</v>
      </c>
      <c r="B17884" s="34">
        <v>183</v>
      </c>
      <c r="C17884" s="34">
        <v>229</v>
      </c>
      <c r="D17884" s="34">
        <v>235</v>
      </c>
      <c r="E17884" s="34">
        <v>261</v>
      </c>
      <c r="F17884" s="34">
        <v>149</v>
      </c>
      <c r="G17884" s="34">
        <v>245</v>
      </c>
      <c r="H17884" s="34">
        <v>231</v>
      </c>
      <c r="I17884" s="34">
        <v>240</v>
      </c>
      <c r="J17884" s="34">
        <v>214</v>
      </c>
      <c r="K17884" s="34">
        <v>179</v>
      </c>
      <c r="L17884" s="34">
        <v>178</v>
      </c>
      <c r="M17884" s="34">
        <v>157</v>
      </c>
    </row>
    <row r="17885" spans="1:13" x14ac:dyDescent="0.2">
      <c r="A17885" s="34" t="s">
        <v>118779</v>
      </c>
      <c r="B17885" s="34">
        <v>659</v>
      </c>
      <c r="C17885" s="34">
        <v>690</v>
      </c>
      <c r="D17885" s="34">
        <v>616</v>
      </c>
      <c r="E17885" s="34">
        <v>791</v>
      </c>
      <c r="F17885" s="34">
        <v>589</v>
      </c>
      <c r="G17885" s="34">
        <v>654</v>
      </c>
      <c r="H17885" s="34">
        <v>670</v>
      </c>
      <c r="I17885" s="34">
        <v>621</v>
      </c>
      <c r="J17885" s="34">
        <v>621</v>
      </c>
      <c r="K17885" s="34">
        <v>544</v>
      </c>
      <c r="L17885" s="34">
        <v>644</v>
      </c>
      <c r="M17885" s="34">
        <v>482</v>
      </c>
    </row>
    <row r="17886" spans="1:13" x14ac:dyDescent="0.2">
      <c r="A17886" s="34" t="s">
        <v>118780</v>
      </c>
      <c r="B17886" s="34">
        <v>284</v>
      </c>
      <c r="C17886" s="34">
        <v>378</v>
      </c>
      <c r="D17886" s="34">
        <v>426</v>
      </c>
      <c r="E17886" s="34">
        <v>334</v>
      </c>
      <c r="F17886" s="34">
        <v>356</v>
      </c>
      <c r="G17886" s="34">
        <v>335</v>
      </c>
      <c r="H17886" s="34">
        <v>463</v>
      </c>
      <c r="I17886" s="34">
        <v>381</v>
      </c>
      <c r="J17886" s="34">
        <v>443</v>
      </c>
      <c r="K17886" s="34">
        <v>342</v>
      </c>
      <c r="L17886" s="34">
        <v>428</v>
      </c>
      <c r="M17886" s="34">
        <v>251</v>
      </c>
    </row>
    <row r="17887" spans="1:13" x14ac:dyDescent="0.2">
      <c r="A17887" s="34" t="s">
        <v>118781</v>
      </c>
      <c r="B17887" s="34">
        <v>281</v>
      </c>
      <c r="C17887" s="34">
        <v>248</v>
      </c>
      <c r="D17887" s="34">
        <v>295</v>
      </c>
      <c r="E17887" s="34">
        <v>267</v>
      </c>
      <c r="F17887" s="34">
        <v>239</v>
      </c>
      <c r="G17887" s="34">
        <v>288</v>
      </c>
      <c r="H17887" s="34">
        <v>304</v>
      </c>
      <c r="I17887" s="34">
        <v>235</v>
      </c>
      <c r="J17887" s="34">
        <v>279</v>
      </c>
      <c r="K17887" s="34">
        <v>203</v>
      </c>
      <c r="L17887" s="34">
        <v>283</v>
      </c>
      <c r="M17887" s="34">
        <v>208</v>
      </c>
    </row>
    <row r="17888" spans="1:13" x14ac:dyDescent="0.2">
      <c r="A17888" s="34" t="s">
        <v>118782</v>
      </c>
      <c r="B17888" s="34">
        <v>263</v>
      </c>
      <c r="C17888" s="34">
        <v>258</v>
      </c>
      <c r="D17888" s="34">
        <v>262</v>
      </c>
      <c r="E17888" s="34">
        <v>296</v>
      </c>
      <c r="F17888" s="34">
        <v>215</v>
      </c>
      <c r="G17888" s="34">
        <v>236</v>
      </c>
      <c r="H17888" s="34">
        <v>289</v>
      </c>
      <c r="I17888" s="34">
        <v>300</v>
      </c>
      <c r="J17888" s="34">
        <v>275</v>
      </c>
      <c r="K17888" s="34">
        <v>202</v>
      </c>
      <c r="L17888" s="34">
        <v>213</v>
      </c>
      <c r="M17888" s="34">
        <v>231</v>
      </c>
    </row>
    <row r="17889" spans="1:13" x14ac:dyDescent="0.2">
      <c r="A17889" s="34" t="s">
        <v>118783</v>
      </c>
      <c r="B17889" s="34">
        <v>328</v>
      </c>
      <c r="C17889" s="34">
        <v>359</v>
      </c>
      <c r="D17889" s="34">
        <v>420</v>
      </c>
      <c r="E17889" s="34">
        <v>344</v>
      </c>
      <c r="F17889" s="34">
        <v>319</v>
      </c>
      <c r="G17889" s="34">
        <v>328</v>
      </c>
      <c r="H17889" s="34">
        <v>431</v>
      </c>
      <c r="I17889" s="34">
        <v>362</v>
      </c>
      <c r="J17889" s="34">
        <v>391</v>
      </c>
      <c r="K17889" s="34">
        <v>294</v>
      </c>
      <c r="L17889" s="34">
        <v>382</v>
      </c>
      <c r="M17889" s="34">
        <v>282</v>
      </c>
    </row>
    <row r="17890" spans="1:13" x14ac:dyDescent="0.2">
      <c r="A17890" s="34" t="s">
        <v>118784</v>
      </c>
      <c r="B17890" s="34">
        <v>279</v>
      </c>
      <c r="C17890" s="34">
        <v>246</v>
      </c>
      <c r="D17890" s="34">
        <v>225</v>
      </c>
      <c r="E17890" s="34">
        <v>240</v>
      </c>
      <c r="F17890" s="34">
        <v>278</v>
      </c>
      <c r="G17890" s="34">
        <v>233</v>
      </c>
      <c r="H17890" s="34">
        <v>302</v>
      </c>
      <c r="I17890" s="34">
        <v>241</v>
      </c>
      <c r="J17890" s="34">
        <v>265</v>
      </c>
      <c r="K17890" s="34">
        <v>206</v>
      </c>
      <c r="L17890" s="34">
        <v>251</v>
      </c>
      <c r="M17890" s="34">
        <v>234</v>
      </c>
    </row>
    <row r="17891" spans="1:13" x14ac:dyDescent="0.2">
      <c r="A17891" s="34" t="s">
        <v>118785</v>
      </c>
      <c r="B17891" s="34">
        <v>279</v>
      </c>
      <c r="C17891" s="34">
        <v>419</v>
      </c>
      <c r="D17891" s="34">
        <v>351</v>
      </c>
      <c r="E17891" s="34">
        <v>392</v>
      </c>
      <c r="F17891" s="34">
        <v>324</v>
      </c>
      <c r="G17891" s="34">
        <v>354</v>
      </c>
      <c r="H17891" s="34">
        <v>421</v>
      </c>
      <c r="I17891" s="34">
        <v>328</v>
      </c>
      <c r="J17891" s="34">
        <v>424</v>
      </c>
      <c r="K17891" s="34">
        <v>283</v>
      </c>
      <c r="L17891" s="34">
        <v>368</v>
      </c>
      <c r="M17891" s="34">
        <v>252</v>
      </c>
    </row>
    <row r="17892" spans="1:13" x14ac:dyDescent="0.2">
      <c r="A17892" s="34" t="s">
        <v>118786</v>
      </c>
      <c r="B17892" s="34">
        <v>602</v>
      </c>
      <c r="C17892" s="34">
        <v>604</v>
      </c>
      <c r="D17892" s="34">
        <v>680</v>
      </c>
      <c r="E17892" s="34">
        <v>646</v>
      </c>
      <c r="F17892" s="34">
        <v>616</v>
      </c>
      <c r="G17892" s="34">
        <v>582</v>
      </c>
      <c r="H17892" s="34">
        <v>620</v>
      </c>
      <c r="I17892" s="34">
        <v>652</v>
      </c>
      <c r="J17892" s="34">
        <v>651</v>
      </c>
      <c r="K17892" s="34">
        <v>520</v>
      </c>
      <c r="L17892" s="34">
        <v>600</v>
      </c>
      <c r="M17892" s="34">
        <v>452</v>
      </c>
    </row>
    <row r="17893" spans="1:13" x14ac:dyDescent="0.2">
      <c r="A17893" s="34" t="s">
        <v>118787</v>
      </c>
      <c r="B17893" s="34">
        <v>420</v>
      </c>
      <c r="C17893" s="34">
        <v>508</v>
      </c>
      <c r="D17893" s="34">
        <v>435</v>
      </c>
      <c r="E17893" s="34">
        <v>482</v>
      </c>
      <c r="F17893" s="34">
        <v>351</v>
      </c>
      <c r="G17893" s="34">
        <v>447</v>
      </c>
      <c r="H17893" s="34">
        <v>467</v>
      </c>
      <c r="I17893" s="34">
        <v>491</v>
      </c>
      <c r="J17893" s="34">
        <v>402</v>
      </c>
      <c r="K17893" s="34">
        <v>469</v>
      </c>
      <c r="L17893" s="34">
        <v>359</v>
      </c>
      <c r="M17893" s="34">
        <v>375</v>
      </c>
    </row>
    <row r="17894" spans="1:13" x14ac:dyDescent="0.2">
      <c r="A17894" s="34" t="s">
        <v>118788</v>
      </c>
      <c r="B17894" s="34">
        <v>155</v>
      </c>
      <c r="C17894" s="34">
        <v>159</v>
      </c>
      <c r="D17894" s="34">
        <v>190</v>
      </c>
      <c r="E17894" s="34">
        <v>181</v>
      </c>
      <c r="F17894" s="34">
        <v>128</v>
      </c>
      <c r="G17894" s="34">
        <v>170</v>
      </c>
      <c r="H17894" s="34">
        <v>215</v>
      </c>
      <c r="I17894" s="34">
        <v>175</v>
      </c>
      <c r="J17894" s="34">
        <v>165</v>
      </c>
      <c r="K17894" s="34">
        <v>117</v>
      </c>
      <c r="L17894" s="34">
        <v>134</v>
      </c>
      <c r="M17894" s="34">
        <v>177</v>
      </c>
    </row>
    <row r="17895" spans="1:13" x14ac:dyDescent="0.2">
      <c r="A17895" s="34" t="s">
        <v>118789</v>
      </c>
      <c r="B17895" s="34">
        <v>281</v>
      </c>
      <c r="C17895" s="34">
        <v>336</v>
      </c>
      <c r="D17895" s="34">
        <v>328</v>
      </c>
      <c r="E17895" s="34">
        <v>351</v>
      </c>
      <c r="F17895" s="34">
        <v>292</v>
      </c>
      <c r="G17895" s="34">
        <v>251</v>
      </c>
      <c r="H17895" s="34">
        <v>391</v>
      </c>
      <c r="I17895" s="34">
        <v>284</v>
      </c>
      <c r="J17895" s="34">
        <v>293</v>
      </c>
      <c r="K17895" s="34">
        <v>265</v>
      </c>
      <c r="L17895" s="34">
        <v>271</v>
      </c>
      <c r="M17895" s="34">
        <v>225</v>
      </c>
    </row>
    <row r="17896" spans="1:13" x14ac:dyDescent="0.2">
      <c r="A17896" s="34" t="s">
        <v>118790</v>
      </c>
      <c r="B17896" s="34">
        <v>242</v>
      </c>
      <c r="C17896" s="34">
        <v>160</v>
      </c>
      <c r="D17896" s="34">
        <v>173</v>
      </c>
      <c r="E17896" s="34">
        <v>198</v>
      </c>
      <c r="F17896" s="34">
        <v>182</v>
      </c>
      <c r="G17896" s="34">
        <v>145</v>
      </c>
      <c r="H17896" s="34">
        <v>199</v>
      </c>
      <c r="I17896" s="34">
        <v>166</v>
      </c>
      <c r="J17896" s="34">
        <v>161</v>
      </c>
      <c r="K17896" s="34">
        <v>121</v>
      </c>
      <c r="L17896" s="34">
        <v>230</v>
      </c>
      <c r="M17896" s="34">
        <v>112</v>
      </c>
    </row>
    <row r="17897" spans="1:13" x14ac:dyDescent="0.2">
      <c r="A17897" s="34" t="s">
        <v>118791</v>
      </c>
      <c r="B17897" s="34">
        <v>169</v>
      </c>
      <c r="C17897" s="34">
        <v>229</v>
      </c>
      <c r="D17897" s="34">
        <v>230</v>
      </c>
      <c r="E17897" s="34">
        <v>240</v>
      </c>
      <c r="F17897" s="34">
        <v>237</v>
      </c>
      <c r="G17897" s="34">
        <v>278</v>
      </c>
      <c r="H17897" s="34">
        <v>249</v>
      </c>
      <c r="I17897" s="34">
        <v>243</v>
      </c>
      <c r="J17897" s="34">
        <v>263</v>
      </c>
      <c r="K17897" s="34">
        <v>229</v>
      </c>
      <c r="L17897" s="34">
        <v>242</v>
      </c>
      <c r="M17897" s="34">
        <v>238</v>
      </c>
    </row>
    <row r="17898" spans="1:13" x14ac:dyDescent="0.2">
      <c r="A17898" s="34" t="s">
        <v>118792</v>
      </c>
      <c r="B17898" s="34">
        <v>230</v>
      </c>
      <c r="C17898" s="34">
        <v>201</v>
      </c>
      <c r="D17898" s="34">
        <v>192</v>
      </c>
      <c r="E17898" s="34">
        <v>213</v>
      </c>
      <c r="F17898" s="34">
        <v>197</v>
      </c>
      <c r="G17898" s="34">
        <v>186</v>
      </c>
      <c r="H17898" s="34">
        <v>217</v>
      </c>
      <c r="I17898" s="34">
        <v>206</v>
      </c>
      <c r="J17898" s="34">
        <v>210</v>
      </c>
      <c r="K17898" s="34">
        <v>158</v>
      </c>
      <c r="L17898" s="34">
        <v>161</v>
      </c>
      <c r="M17898" s="34">
        <v>154</v>
      </c>
    </row>
    <row r="17899" spans="1:13" x14ac:dyDescent="0.2">
      <c r="A17899" s="34" t="s">
        <v>118793</v>
      </c>
      <c r="B17899" s="34">
        <v>591</v>
      </c>
      <c r="C17899" s="34">
        <v>422</v>
      </c>
      <c r="D17899" s="34">
        <v>574</v>
      </c>
      <c r="E17899" s="34">
        <v>494</v>
      </c>
      <c r="F17899" s="34">
        <v>496</v>
      </c>
      <c r="G17899" s="34">
        <v>427</v>
      </c>
      <c r="H17899" s="34">
        <v>572</v>
      </c>
      <c r="I17899" s="34">
        <v>519</v>
      </c>
      <c r="J17899" s="34">
        <v>544</v>
      </c>
      <c r="K17899" s="34">
        <v>382</v>
      </c>
      <c r="L17899" s="34">
        <v>535</v>
      </c>
      <c r="M17899" s="34">
        <v>354</v>
      </c>
    </row>
    <row r="17900" spans="1:13" x14ac:dyDescent="0.2">
      <c r="A17900" s="34" t="s">
        <v>118794</v>
      </c>
      <c r="B17900" s="34">
        <v>212</v>
      </c>
      <c r="C17900" s="34">
        <v>284</v>
      </c>
      <c r="D17900" s="34">
        <v>223</v>
      </c>
      <c r="E17900" s="34">
        <v>319</v>
      </c>
      <c r="F17900" s="34">
        <v>211</v>
      </c>
      <c r="G17900" s="34">
        <v>250</v>
      </c>
      <c r="H17900" s="34">
        <v>290</v>
      </c>
      <c r="I17900" s="34">
        <v>236</v>
      </c>
      <c r="J17900" s="34">
        <v>297</v>
      </c>
      <c r="K17900" s="34">
        <v>215</v>
      </c>
      <c r="L17900" s="34">
        <v>252</v>
      </c>
      <c r="M17900" s="34">
        <v>217</v>
      </c>
    </row>
    <row r="17901" spans="1:13" x14ac:dyDescent="0.2">
      <c r="A17901" s="34" t="s">
        <v>118795</v>
      </c>
      <c r="B17901" s="34">
        <v>274</v>
      </c>
      <c r="C17901" s="34">
        <v>294</v>
      </c>
      <c r="D17901" s="34">
        <v>347</v>
      </c>
      <c r="E17901" s="34">
        <v>347</v>
      </c>
      <c r="F17901" s="34">
        <v>254</v>
      </c>
      <c r="G17901" s="34">
        <v>325</v>
      </c>
      <c r="H17901" s="34">
        <v>271</v>
      </c>
      <c r="I17901" s="34">
        <v>317</v>
      </c>
      <c r="J17901" s="34">
        <v>268</v>
      </c>
      <c r="K17901" s="34">
        <v>240</v>
      </c>
      <c r="L17901" s="34">
        <v>279</v>
      </c>
      <c r="M17901" s="34">
        <v>241</v>
      </c>
    </row>
    <row r="17902" spans="1:13" x14ac:dyDescent="0.2">
      <c r="A17902" s="34" t="s">
        <v>118796</v>
      </c>
      <c r="B17902" s="34">
        <v>465</v>
      </c>
      <c r="C17902" s="34">
        <v>490</v>
      </c>
      <c r="D17902" s="34">
        <v>505</v>
      </c>
      <c r="E17902" s="34">
        <v>511</v>
      </c>
      <c r="F17902" s="34">
        <v>413</v>
      </c>
      <c r="G17902" s="34">
        <v>444</v>
      </c>
      <c r="H17902" s="34">
        <v>523</v>
      </c>
      <c r="I17902" s="34">
        <v>458</v>
      </c>
      <c r="J17902" s="34">
        <v>616</v>
      </c>
      <c r="K17902" s="34">
        <v>389</v>
      </c>
      <c r="L17902" s="34">
        <v>472</v>
      </c>
      <c r="M17902" s="34">
        <v>370</v>
      </c>
    </row>
    <row r="17903" spans="1:13" x14ac:dyDescent="0.2">
      <c r="A17903" s="34" t="s">
        <v>118797</v>
      </c>
      <c r="B17903" s="34">
        <v>1096</v>
      </c>
      <c r="C17903" s="34">
        <v>1192</v>
      </c>
      <c r="D17903" s="34">
        <v>1237</v>
      </c>
      <c r="E17903" s="34">
        <v>1242</v>
      </c>
      <c r="F17903" s="34">
        <v>1170</v>
      </c>
      <c r="G17903" s="34">
        <v>1224</v>
      </c>
      <c r="H17903" s="34">
        <v>1425</v>
      </c>
      <c r="I17903" s="34">
        <v>1222</v>
      </c>
      <c r="J17903" s="34">
        <v>1394</v>
      </c>
      <c r="K17903" s="34">
        <v>939</v>
      </c>
      <c r="L17903" s="34">
        <v>1281</v>
      </c>
      <c r="M17903" s="34">
        <v>1051</v>
      </c>
    </row>
    <row r="17904" spans="1:13" x14ac:dyDescent="0.2">
      <c r="A17904" s="34" t="s">
        <v>118798</v>
      </c>
      <c r="B17904" s="34">
        <v>473</v>
      </c>
      <c r="C17904" s="34">
        <v>469</v>
      </c>
      <c r="D17904" s="34">
        <v>448</v>
      </c>
      <c r="E17904" s="34">
        <v>458</v>
      </c>
      <c r="F17904" s="34">
        <v>403</v>
      </c>
      <c r="G17904" s="34">
        <v>421</v>
      </c>
      <c r="H17904" s="34">
        <v>525</v>
      </c>
      <c r="I17904" s="34">
        <v>425</v>
      </c>
      <c r="J17904" s="34">
        <v>505</v>
      </c>
      <c r="K17904" s="34">
        <v>395</v>
      </c>
      <c r="L17904" s="34">
        <v>508</v>
      </c>
      <c r="M17904" s="34">
        <v>358</v>
      </c>
    </row>
    <row r="17905" spans="1:13" x14ac:dyDescent="0.2">
      <c r="A17905" s="34" t="s">
        <v>118799</v>
      </c>
      <c r="B17905" s="34">
        <v>625</v>
      </c>
      <c r="C17905" s="34">
        <v>567</v>
      </c>
      <c r="D17905" s="34">
        <v>672</v>
      </c>
      <c r="E17905" s="34">
        <v>678</v>
      </c>
      <c r="F17905" s="34">
        <v>645</v>
      </c>
      <c r="G17905" s="34">
        <v>576</v>
      </c>
      <c r="H17905" s="34">
        <v>618</v>
      </c>
      <c r="I17905" s="34">
        <v>638</v>
      </c>
      <c r="J17905" s="34">
        <v>660</v>
      </c>
      <c r="K17905" s="34">
        <v>504</v>
      </c>
      <c r="L17905" s="34">
        <v>586</v>
      </c>
      <c r="M17905" s="34">
        <v>472</v>
      </c>
    </row>
    <row r="17906" spans="1:13" x14ac:dyDescent="0.2">
      <c r="A17906" s="34" t="s">
        <v>118800</v>
      </c>
      <c r="B17906" s="34">
        <v>345</v>
      </c>
      <c r="C17906" s="34">
        <v>457</v>
      </c>
      <c r="D17906" s="34">
        <v>503</v>
      </c>
      <c r="E17906" s="34">
        <v>533</v>
      </c>
      <c r="F17906" s="34">
        <v>497</v>
      </c>
      <c r="G17906" s="34">
        <v>465</v>
      </c>
      <c r="H17906" s="34">
        <v>481</v>
      </c>
      <c r="I17906" s="34">
        <v>435</v>
      </c>
      <c r="J17906" s="34">
        <v>463</v>
      </c>
      <c r="K17906" s="34">
        <v>371</v>
      </c>
      <c r="L17906" s="34">
        <v>433</v>
      </c>
      <c r="M17906" s="34">
        <v>312</v>
      </c>
    </row>
    <row r="17907" spans="1:13" x14ac:dyDescent="0.2">
      <c r="A17907" s="34" t="s">
        <v>118801</v>
      </c>
      <c r="B17907" s="34">
        <v>149</v>
      </c>
      <c r="C17907" s="34">
        <v>243</v>
      </c>
      <c r="D17907" s="34">
        <v>271</v>
      </c>
      <c r="E17907" s="34">
        <v>218</v>
      </c>
      <c r="F17907" s="34">
        <v>237</v>
      </c>
      <c r="G17907" s="34">
        <v>187</v>
      </c>
      <c r="H17907" s="34">
        <v>254</v>
      </c>
      <c r="I17907" s="34">
        <v>180</v>
      </c>
      <c r="J17907" s="34">
        <v>202</v>
      </c>
      <c r="K17907" s="34">
        <v>136</v>
      </c>
      <c r="L17907" s="34">
        <v>218</v>
      </c>
      <c r="M17907" s="34">
        <v>176</v>
      </c>
    </row>
    <row r="17908" spans="1:13" x14ac:dyDescent="0.2">
      <c r="A17908" s="34" t="s">
        <v>118802</v>
      </c>
      <c r="B17908" s="34">
        <v>201</v>
      </c>
      <c r="C17908" s="34">
        <v>255</v>
      </c>
      <c r="D17908" s="34">
        <v>221</v>
      </c>
      <c r="E17908" s="34">
        <v>259</v>
      </c>
      <c r="F17908" s="34">
        <v>214</v>
      </c>
      <c r="G17908" s="34">
        <v>252</v>
      </c>
      <c r="H17908" s="34">
        <v>268</v>
      </c>
      <c r="I17908" s="34">
        <v>231</v>
      </c>
      <c r="J17908" s="34">
        <v>265</v>
      </c>
      <c r="K17908" s="34">
        <v>197</v>
      </c>
      <c r="L17908" s="34">
        <v>217</v>
      </c>
      <c r="M17908" s="34">
        <v>189</v>
      </c>
    </row>
    <row r="17909" spans="1:13" x14ac:dyDescent="0.2">
      <c r="A17909" s="34" t="s">
        <v>118803</v>
      </c>
      <c r="B17909" s="34">
        <v>307</v>
      </c>
      <c r="C17909" s="34">
        <v>277</v>
      </c>
      <c r="D17909" s="34">
        <v>272</v>
      </c>
      <c r="E17909" s="34">
        <v>354</v>
      </c>
      <c r="F17909" s="34">
        <v>248</v>
      </c>
      <c r="G17909" s="34">
        <v>250</v>
      </c>
      <c r="H17909" s="34">
        <v>268</v>
      </c>
      <c r="I17909" s="34">
        <v>287</v>
      </c>
      <c r="J17909" s="34">
        <v>223</v>
      </c>
      <c r="K17909" s="34">
        <v>233</v>
      </c>
      <c r="L17909" s="34">
        <v>266</v>
      </c>
      <c r="M17909" s="34">
        <v>275</v>
      </c>
    </row>
    <row r="17910" spans="1:13" x14ac:dyDescent="0.2">
      <c r="A17910" s="34" t="s">
        <v>118804</v>
      </c>
      <c r="B17910" s="34">
        <v>138</v>
      </c>
      <c r="C17910" s="34">
        <v>167</v>
      </c>
      <c r="D17910" s="34">
        <v>128</v>
      </c>
      <c r="E17910" s="34">
        <v>154</v>
      </c>
      <c r="F17910" s="34">
        <v>114</v>
      </c>
      <c r="G17910" s="34">
        <v>160</v>
      </c>
      <c r="H17910" s="34">
        <v>156</v>
      </c>
      <c r="I17910" s="34">
        <v>128</v>
      </c>
      <c r="J17910" s="34">
        <v>126</v>
      </c>
      <c r="K17910" s="34">
        <v>107</v>
      </c>
      <c r="L17910" s="34">
        <v>114</v>
      </c>
      <c r="M17910" s="34">
        <v>115</v>
      </c>
    </row>
    <row r="17911" spans="1:13" x14ac:dyDescent="0.2">
      <c r="A17911" s="34" t="s">
        <v>118805</v>
      </c>
      <c r="B17911" s="34">
        <v>147</v>
      </c>
      <c r="C17911" s="34">
        <v>139</v>
      </c>
      <c r="D17911" s="34">
        <v>134</v>
      </c>
      <c r="E17911" s="34">
        <v>188</v>
      </c>
      <c r="F17911" s="34">
        <v>141</v>
      </c>
      <c r="G17911" s="34">
        <v>157</v>
      </c>
      <c r="H17911" s="34">
        <v>155</v>
      </c>
      <c r="I17911" s="34">
        <v>191</v>
      </c>
      <c r="J17911" s="34">
        <v>156</v>
      </c>
      <c r="K17911" s="34">
        <v>144</v>
      </c>
      <c r="L17911" s="34">
        <v>171</v>
      </c>
      <c r="M17911" s="34">
        <v>125</v>
      </c>
    </row>
    <row r="17912" spans="1:13" x14ac:dyDescent="0.2">
      <c r="A17912" s="34" t="s">
        <v>118806</v>
      </c>
      <c r="B17912" s="34">
        <v>155</v>
      </c>
      <c r="C17912" s="34">
        <v>177</v>
      </c>
      <c r="D17912" s="34">
        <v>184</v>
      </c>
      <c r="E17912" s="34">
        <v>198</v>
      </c>
      <c r="F17912" s="34">
        <v>169</v>
      </c>
      <c r="G17912" s="34">
        <v>126</v>
      </c>
      <c r="H17912" s="34">
        <v>162</v>
      </c>
      <c r="I17912" s="34">
        <v>185</v>
      </c>
      <c r="J17912" s="34">
        <v>180</v>
      </c>
      <c r="K17912" s="34">
        <v>158</v>
      </c>
      <c r="L17912" s="34">
        <v>161</v>
      </c>
      <c r="M17912" s="34">
        <v>170</v>
      </c>
    </row>
    <row r="17913" spans="1:13" x14ac:dyDescent="0.2">
      <c r="A17913" s="34" t="s">
        <v>118807</v>
      </c>
      <c r="B17913" s="34">
        <v>208</v>
      </c>
      <c r="C17913" s="34">
        <v>273</v>
      </c>
      <c r="D17913" s="34">
        <v>261</v>
      </c>
      <c r="E17913" s="34">
        <v>255</v>
      </c>
      <c r="F17913" s="34">
        <v>230</v>
      </c>
      <c r="G17913" s="34">
        <v>226</v>
      </c>
      <c r="H17913" s="34">
        <v>257</v>
      </c>
      <c r="I17913" s="34">
        <v>234</v>
      </c>
      <c r="J17913" s="34">
        <v>228</v>
      </c>
      <c r="K17913" s="34">
        <v>230</v>
      </c>
      <c r="L17913" s="34">
        <v>247</v>
      </c>
      <c r="M17913" s="34">
        <v>214</v>
      </c>
    </row>
    <row r="17914" spans="1:13" x14ac:dyDescent="0.2">
      <c r="A17914" s="34" t="s">
        <v>118808</v>
      </c>
      <c r="B17914" s="34">
        <v>222</v>
      </c>
      <c r="C17914" s="34">
        <v>162</v>
      </c>
      <c r="D17914" s="34">
        <v>255</v>
      </c>
      <c r="E17914" s="34">
        <v>190</v>
      </c>
      <c r="F17914" s="34">
        <v>178</v>
      </c>
      <c r="G17914" s="34">
        <v>199</v>
      </c>
      <c r="H17914" s="34">
        <v>195</v>
      </c>
      <c r="I17914" s="34">
        <v>214</v>
      </c>
      <c r="J17914" s="34">
        <v>223</v>
      </c>
      <c r="K17914" s="34">
        <v>130</v>
      </c>
      <c r="L17914" s="34">
        <v>227</v>
      </c>
      <c r="M17914" s="34">
        <v>140</v>
      </c>
    </row>
    <row r="17915" spans="1:13" x14ac:dyDescent="0.2">
      <c r="A17915" s="34" t="s">
        <v>118809</v>
      </c>
      <c r="B17915" s="34">
        <v>168</v>
      </c>
      <c r="C17915" s="34">
        <v>223</v>
      </c>
      <c r="D17915" s="34">
        <v>162</v>
      </c>
      <c r="E17915" s="34">
        <v>190</v>
      </c>
      <c r="F17915" s="34">
        <v>140</v>
      </c>
      <c r="G17915" s="34">
        <v>181</v>
      </c>
      <c r="H17915" s="34">
        <v>187</v>
      </c>
      <c r="I17915" s="34">
        <v>180</v>
      </c>
      <c r="J17915" s="34">
        <v>170</v>
      </c>
      <c r="K17915" s="34">
        <v>165</v>
      </c>
      <c r="L17915" s="34">
        <v>181</v>
      </c>
      <c r="M17915" s="34">
        <v>187</v>
      </c>
    </row>
    <row r="17916" spans="1:13" x14ac:dyDescent="0.2">
      <c r="A17916" s="34" t="s">
        <v>118810</v>
      </c>
      <c r="B17916" s="34">
        <v>407</v>
      </c>
      <c r="C17916" s="34">
        <v>348</v>
      </c>
      <c r="D17916" s="34">
        <v>479</v>
      </c>
      <c r="E17916" s="34">
        <v>378</v>
      </c>
      <c r="F17916" s="34">
        <v>398</v>
      </c>
      <c r="G17916" s="34">
        <v>403</v>
      </c>
      <c r="H17916" s="34">
        <v>439</v>
      </c>
      <c r="I17916" s="34">
        <v>382</v>
      </c>
      <c r="J17916" s="34">
        <v>419</v>
      </c>
      <c r="K17916" s="34">
        <v>313</v>
      </c>
      <c r="L17916" s="34">
        <v>452</v>
      </c>
      <c r="M17916" s="34">
        <v>308</v>
      </c>
    </row>
    <row r="17917" spans="1:13" x14ac:dyDescent="0.2">
      <c r="A17917" s="34" t="s">
        <v>118811</v>
      </c>
      <c r="B17917" s="34">
        <v>341</v>
      </c>
      <c r="C17917" s="34">
        <v>322</v>
      </c>
      <c r="D17917" s="34">
        <v>344</v>
      </c>
      <c r="E17917" s="34">
        <v>297</v>
      </c>
      <c r="F17917" s="34">
        <v>372</v>
      </c>
      <c r="G17917" s="34">
        <v>281</v>
      </c>
      <c r="H17917" s="34">
        <v>432</v>
      </c>
      <c r="I17917" s="34">
        <v>272</v>
      </c>
      <c r="J17917" s="34">
        <v>370</v>
      </c>
      <c r="K17917" s="34">
        <v>210</v>
      </c>
      <c r="L17917" s="34">
        <v>312</v>
      </c>
      <c r="M17917" s="34">
        <v>225</v>
      </c>
    </row>
    <row r="17918" spans="1:13" x14ac:dyDescent="0.2">
      <c r="A17918" s="34" t="s">
        <v>118812</v>
      </c>
      <c r="B17918" s="34">
        <v>122</v>
      </c>
      <c r="C17918" s="34">
        <v>110</v>
      </c>
      <c r="D17918" s="34">
        <v>167</v>
      </c>
      <c r="E17918" s="34">
        <v>112</v>
      </c>
      <c r="F17918" s="34">
        <v>130</v>
      </c>
      <c r="G17918" s="34">
        <v>135</v>
      </c>
      <c r="H17918" s="34">
        <v>150</v>
      </c>
      <c r="I17918" s="34">
        <v>106</v>
      </c>
      <c r="J17918" s="34">
        <v>152</v>
      </c>
      <c r="K17918" s="34">
        <v>100</v>
      </c>
      <c r="L17918" s="34">
        <v>113</v>
      </c>
      <c r="M17918" s="34">
        <v>98</v>
      </c>
    </row>
    <row r="17919" spans="1:13" x14ac:dyDescent="0.2">
      <c r="A17919" s="34" t="s">
        <v>118813</v>
      </c>
      <c r="B17919" s="34">
        <v>186</v>
      </c>
      <c r="C17919" s="34">
        <v>180</v>
      </c>
      <c r="D17919" s="34">
        <v>212</v>
      </c>
      <c r="E17919" s="34">
        <v>213</v>
      </c>
      <c r="F17919" s="34">
        <v>226</v>
      </c>
      <c r="G17919" s="34">
        <v>174</v>
      </c>
      <c r="H17919" s="34">
        <v>204</v>
      </c>
      <c r="I17919" s="34">
        <v>206</v>
      </c>
      <c r="J17919" s="34">
        <v>181</v>
      </c>
      <c r="K17919" s="34">
        <v>139</v>
      </c>
      <c r="L17919" s="34">
        <v>177</v>
      </c>
      <c r="M17919" s="34">
        <v>131</v>
      </c>
    </row>
    <row r="17920" spans="1:13" x14ac:dyDescent="0.2">
      <c r="A17920" s="34" t="s">
        <v>118814</v>
      </c>
      <c r="B17920" s="34">
        <v>226</v>
      </c>
      <c r="C17920" s="34">
        <v>261</v>
      </c>
      <c r="D17920" s="34">
        <v>220</v>
      </c>
      <c r="E17920" s="34">
        <v>277</v>
      </c>
      <c r="F17920" s="34">
        <v>219</v>
      </c>
      <c r="G17920" s="34">
        <v>245</v>
      </c>
      <c r="H17920" s="34">
        <v>297</v>
      </c>
      <c r="I17920" s="34">
        <v>284</v>
      </c>
      <c r="J17920" s="34">
        <v>288</v>
      </c>
      <c r="K17920" s="34">
        <v>231</v>
      </c>
      <c r="L17920" s="34">
        <v>286</v>
      </c>
      <c r="M17920" s="34">
        <v>206</v>
      </c>
    </row>
    <row r="17921" spans="1:13" x14ac:dyDescent="0.2">
      <c r="A17921" s="34" t="s">
        <v>118815</v>
      </c>
      <c r="B17921" s="34">
        <v>327</v>
      </c>
      <c r="C17921" s="34">
        <v>379</v>
      </c>
      <c r="D17921" s="34">
        <v>358</v>
      </c>
      <c r="E17921" s="34">
        <v>398</v>
      </c>
      <c r="F17921" s="34">
        <v>371</v>
      </c>
      <c r="G17921" s="34">
        <v>369</v>
      </c>
      <c r="H17921" s="34">
        <v>394</v>
      </c>
      <c r="I17921" s="34">
        <v>395</v>
      </c>
      <c r="J17921" s="34">
        <v>370</v>
      </c>
      <c r="K17921" s="34">
        <v>362</v>
      </c>
      <c r="L17921" s="34">
        <v>301</v>
      </c>
      <c r="M17921" s="34">
        <v>301</v>
      </c>
    </row>
    <row r="17922" spans="1:13" x14ac:dyDescent="0.2">
      <c r="A17922" s="34" t="s">
        <v>118816</v>
      </c>
      <c r="B17922" s="34">
        <v>299</v>
      </c>
      <c r="C17922" s="34">
        <v>370</v>
      </c>
      <c r="D17922" s="34">
        <v>388</v>
      </c>
      <c r="E17922" s="34">
        <v>407</v>
      </c>
      <c r="F17922" s="34">
        <v>355</v>
      </c>
      <c r="G17922" s="34">
        <v>371</v>
      </c>
      <c r="H17922" s="34">
        <v>416</v>
      </c>
      <c r="I17922" s="34">
        <v>352</v>
      </c>
      <c r="J17922" s="34">
        <v>363</v>
      </c>
      <c r="K17922" s="34">
        <v>328</v>
      </c>
      <c r="L17922" s="34">
        <v>342</v>
      </c>
      <c r="M17922" s="34">
        <v>354</v>
      </c>
    </row>
    <row r="17923" spans="1:13" x14ac:dyDescent="0.2">
      <c r="A17923" s="34" t="s">
        <v>118817</v>
      </c>
      <c r="B17923" s="34">
        <v>771</v>
      </c>
      <c r="C17923" s="34">
        <v>748</v>
      </c>
      <c r="D17923" s="34">
        <v>802</v>
      </c>
      <c r="E17923" s="34">
        <v>854</v>
      </c>
      <c r="F17923" s="34">
        <v>773</v>
      </c>
      <c r="G17923" s="34">
        <v>729</v>
      </c>
      <c r="H17923" s="34">
        <v>830</v>
      </c>
      <c r="I17923" s="34">
        <v>757</v>
      </c>
      <c r="J17923" s="34">
        <v>865</v>
      </c>
      <c r="K17923" s="34">
        <v>620</v>
      </c>
      <c r="L17923" s="34">
        <v>864</v>
      </c>
      <c r="M17923" s="34">
        <v>596</v>
      </c>
    </row>
    <row r="17924" spans="1:13" x14ac:dyDescent="0.2">
      <c r="A17924" s="34" t="s">
        <v>118818</v>
      </c>
      <c r="B17924" s="34">
        <v>996</v>
      </c>
      <c r="C17924" s="34">
        <v>1111</v>
      </c>
      <c r="D17924" s="34">
        <v>1165</v>
      </c>
      <c r="E17924" s="34">
        <v>1148</v>
      </c>
      <c r="F17924" s="34">
        <v>1147</v>
      </c>
      <c r="G17924" s="34">
        <v>992</v>
      </c>
      <c r="H17924" s="34">
        <v>1246</v>
      </c>
      <c r="I17924" s="34">
        <v>1036</v>
      </c>
      <c r="J17924" s="34">
        <v>1229</v>
      </c>
      <c r="K17924" s="34">
        <v>899</v>
      </c>
      <c r="L17924" s="34">
        <v>1126</v>
      </c>
      <c r="M17924" s="34">
        <v>787</v>
      </c>
    </row>
    <row r="17925" spans="1:13" x14ac:dyDescent="0.2">
      <c r="A17925" s="34" t="s">
        <v>118819</v>
      </c>
      <c r="B17925" s="34">
        <v>484</v>
      </c>
      <c r="C17925" s="34">
        <v>542</v>
      </c>
      <c r="D17925" s="34">
        <v>474</v>
      </c>
      <c r="E17925" s="34">
        <v>641</v>
      </c>
      <c r="F17925" s="34">
        <v>440</v>
      </c>
      <c r="G17925" s="34">
        <v>469</v>
      </c>
      <c r="H17925" s="34">
        <v>486</v>
      </c>
      <c r="I17925" s="34">
        <v>520</v>
      </c>
      <c r="J17925" s="34">
        <v>476</v>
      </c>
      <c r="K17925" s="34">
        <v>547</v>
      </c>
      <c r="L17925" s="34">
        <v>388</v>
      </c>
      <c r="M17925" s="34">
        <v>408</v>
      </c>
    </row>
    <row r="17926" spans="1:13" x14ac:dyDescent="0.2">
      <c r="A17926" s="34" t="s">
        <v>118820</v>
      </c>
      <c r="B17926" s="34">
        <v>588</v>
      </c>
      <c r="C17926" s="34">
        <v>511</v>
      </c>
      <c r="D17926" s="34">
        <v>584</v>
      </c>
      <c r="E17926" s="34">
        <v>473</v>
      </c>
      <c r="F17926" s="34">
        <v>436</v>
      </c>
      <c r="G17926" s="34">
        <v>470</v>
      </c>
      <c r="H17926" s="34">
        <v>540</v>
      </c>
      <c r="I17926" s="34">
        <v>464</v>
      </c>
      <c r="J17926" s="34">
        <v>450</v>
      </c>
      <c r="K17926" s="34">
        <v>360</v>
      </c>
      <c r="L17926" s="34">
        <v>530</v>
      </c>
      <c r="M17926" s="34">
        <v>347</v>
      </c>
    </row>
    <row r="17927" spans="1:13" x14ac:dyDescent="0.2">
      <c r="A17927" s="34" t="s">
        <v>118821</v>
      </c>
      <c r="B17927" s="34">
        <v>543</v>
      </c>
      <c r="C17927" s="34">
        <v>597</v>
      </c>
      <c r="D17927" s="34">
        <v>602</v>
      </c>
      <c r="E17927" s="34">
        <v>652</v>
      </c>
      <c r="F17927" s="34">
        <v>573</v>
      </c>
      <c r="G17927" s="34">
        <v>515</v>
      </c>
      <c r="H17927" s="34">
        <v>727</v>
      </c>
      <c r="I17927" s="34">
        <v>608</v>
      </c>
      <c r="J17927" s="34">
        <v>639</v>
      </c>
      <c r="K17927" s="34">
        <v>456</v>
      </c>
      <c r="L17927" s="34">
        <v>621</v>
      </c>
      <c r="M17927" s="34">
        <v>499</v>
      </c>
    </row>
    <row r="17928" spans="1:13" x14ac:dyDescent="0.2">
      <c r="A17928" s="34" t="s">
        <v>118822</v>
      </c>
      <c r="B17928" s="34">
        <v>262</v>
      </c>
      <c r="C17928" s="34">
        <v>310</v>
      </c>
      <c r="D17928" s="34">
        <v>317</v>
      </c>
      <c r="E17928" s="34">
        <v>390</v>
      </c>
      <c r="F17928" s="34">
        <v>319</v>
      </c>
      <c r="G17928" s="34">
        <v>288</v>
      </c>
      <c r="H17928" s="34">
        <v>321</v>
      </c>
      <c r="I17928" s="34">
        <v>310</v>
      </c>
      <c r="J17928" s="34">
        <v>361</v>
      </c>
      <c r="K17928" s="34">
        <v>293</v>
      </c>
      <c r="L17928" s="34">
        <v>310</v>
      </c>
      <c r="M17928" s="34">
        <v>233</v>
      </c>
    </row>
    <row r="17929" spans="1:13" x14ac:dyDescent="0.2">
      <c r="A17929" s="34" t="s">
        <v>118823</v>
      </c>
      <c r="B17929" s="34">
        <v>271</v>
      </c>
      <c r="C17929" s="34">
        <v>326</v>
      </c>
      <c r="D17929" s="34">
        <v>329</v>
      </c>
      <c r="E17929" s="34">
        <v>339</v>
      </c>
      <c r="F17929" s="34">
        <v>255</v>
      </c>
      <c r="G17929" s="34">
        <v>276</v>
      </c>
      <c r="H17929" s="34">
        <v>314</v>
      </c>
      <c r="I17929" s="34">
        <v>286</v>
      </c>
      <c r="J17929" s="34">
        <v>268</v>
      </c>
      <c r="K17929" s="34">
        <v>274</v>
      </c>
      <c r="L17929" s="34">
        <v>258</v>
      </c>
      <c r="M17929" s="34">
        <v>265</v>
      </c>
    </row>
    <row r="17930" spans="1:13" x14ac:dyDescent="0.2">
      <c r="A17930" s="34" t="s">
        <v>118824</v>
      </c>
      <c r="B17930" s="34">
        <v>150</v>
      </c>
      <c r="C17930" s="34">
        <v>177</v>
      </c>
      <c r="D17930" s="34">
        <v>200</v>
      </c>
      <c r="E17930" s="34">
        <v>149</v>
      </c>
      <c r="F17930" s="34">
        <v>142</v>
      </c>
      <c r="G17930" s="34">
        <v>160</v>
      </c>
      <c r="H17930" s="34">
        <v>167</v>
      </c>
      <c r="I17930" s="34">
        <v>176</v>
      </c>
      <c r="J17930" s="34">
        <v>170</v>
      </c>
      <c r="K17930" s="34">
        <v>141</v>
      </c>
      <c r="L17930" s="34">
        <v>133</v>
      </c>
      <c r="M17930" s="34">
        <v>136</v>
      </c>
    </row>
    <row r="17931" spans="1:13" x14ac:dyDescent="0.2">
      <c r="A17931" s="34" t="s">
        <v>118825</v>
      </c>
      <c r="B17931" s="34">
        <v>160</v>
      </c>
      <c r="C17931" s="34">
        <v>189</v>
      </c>
      <c r="D17931" s="34">
        <v>230</v>
      </c>
      <c r="E17931" s="34">
        <v>245</v>
      </c>
      <c r="F17931" s="34">
        <v>188</v>
      </c>
      <c r="G17931" s="34">
        <v>167</v>
      </c>
      <c r="H17931" s="34">
        <v>182</v>
      </c>
      <c r="I17931" s="34">
        <v>201</v>
      </c>
      <c r="J17931" s="34">
        <v>159</v>
      </c>
      <c r="K17931" s="34">
        <v>146</v>
      </c>
      <c r="L17931" s="34">
        <v>190</v>
      </c>
      <c r="M17931" s="34">
        <v>129</v>
      </c>
    </row>
    <row r="17932" spans="1:13" x14ac:dyDescent="0.2">
      <c r="A17932" s="34" t="s">
        <v>118826</v>
      </c>
      <c r="B17932" s="34">
        <v>457</v>
      </c>
      <c r="C17932" s="34">
        <v>378</v>
      </c>
      <c r="D17932" s="34">
        <v>470</v>
      </c>
      <c r="E17932" s="34">
        <v>376</v>
      </c>
      <c r="F17932" s="34">
        <v>328</v>
      </c>
      <c r="G17932" s="34">
        <v>318</v>
      </c>
      <c r="H17932" s="34">
        <v>347</v>
      </c>
      <c r="I17932" s="34">
        <v>319</v>
      </c>
      <c r="J17932" s="34">
        <v>362</v>
      </c>
      <c r="K17932" s="34">
        <v>264</v>
      </c>
      <c r="L17932" s="34">
        <v>358</v>
      </c>
      <c r="M17932" s="34">
        <v>222</v>
      </c>
    </row>
    <row r="17933" spans="1:13" x14ac:dyDescent="0.2">
      <c r="A17933" s="34" t="s">
        <v>118827</v>
      </c>
      <c r="B17933" s="34">
        <v>225</v>
      </c>
      <c r="C17933" s="34">
        <v>251</v>
      </c>
      <c r="D17933" s="34">
        <v>219</v>
      </c>
      <c r="E17933" s="34">
        <v>262</v>
      </c>
      <c r="F17933" s="34">
        <v>179</v>
      </c>
      <c r="G17933" s="34">
        <v>270</v>
      </c>
      <c r="H17933" s="34">
        <v>218</v>
      </c>
      <c r="I17933" s="34">
        <v>283</v>
      </c>
      <c r="J17933" s="34">
        <v>217</v>
      </c>
      <c r="K17933" s="34">
        <v>163</v>
      </c>
      <c r="L17933" s="34">
        <v>248</v>
      </c>
      <c r="M17933" s="34">
        <v>180</v>
      </c>
    </row>
    <row r="17934" spans="1:13" x14ac:dyDescent="0.2">
      <c r="A17934" s="34" t="s">
        <v>118828</v>
      </c>
      <c r="B17934" s="34">
        <v>329</v>
      </c>
      <c r="C17934" s="34">
        <v>255</v>
      </c>
      <c r="D17934" s="34">
        <v>294</v>
      </c>
      <c r="E17934" s="34">
        <v>255</v>
      </c>
      <c r="F17934" s="34">
        <v>233</v>
      </c>
      <c r="G17934" s="34">
        <v>225</v>
      </c>
      <c r="H17934" s="34">
        <v>325</v>
      </c>
      <c r="I17934" s="34">
        <v>268</v>
      </c>
      <c r="J17934" s="34">
        <v>354</v>
      </c>
      <c r="K17934" s="34">
        <v>247</v>
      </c>
      <c r="L17934" s="34">
        <v>286</v>
      </c>
      <c r="M17934" s="34">
        <v>205</v>
      </c>
    </row>
    <row r="17935" spans="1:13" x14ac:dyDescent="0.2">
      <c r="A17935" s="34" t="s">
        <v>118829</v>
      </c>
      <c r="B17935" s="34">
        <v>883</v>
      </c>
      <c r="C17935" s="34">
        <v>772</v>
      </c>
      <c r="D17935" s="34">
        <v>957</v>
      </c>
      <c r="E17935" s="34">
        <v>898</v>
      </c>
      <c r="F17935" s="34">
        <v>859</v>
      </c>
      <c r="G17935" s="34">
        <v>773</v>
      </c>
      <c r="H17935" s="34">
        <v>1087</v>
      </c>
      <c r="I17935" s="34">
        <v>815</v>
      </c>
      <c r="J17935" s="34">
        <v>987</v>
      </c>
      <c r="K17935" s="34">
        <v>659</v>
      </c>
      <c r="L17935" s="34">
        <v>838</v>
      </c>
      <c r="M17935" s="34">
        <v>622</v>
      </c>
    </row>
    <row r="17936" spans="1:13" x14ac:dyDescent="0.2">
      <c r="A17936" s="34" t="s">
        <v>118830</v>
      </c>
      <c r="B17936" s="34">
        <v>179</v>
      </c>
      <c r="C17936" s="34">
        <v>215</v>
      </c>
      <c r="D17936" s="34">
        <v>253</v>
      </c>
      <c r="E17936" s="34">
        <v>238</v>
      </c>
      <c r="F17936" s="34">
        <v>249</v>
      </c>
      <c r="G17936" s="34">
        <v>216</v>
      </c>
      <c r="H17936" s="34">
        <v>246</v>
      </c>
      <c r="I17936" s="34">
        <v>218</v>
      </c>
      <c r="J17936" s="34">
        <v>278</v>
      </c>
      <c r="K17936" s="34">
        <v>185</v>
      </c>
      <c r="L17936" s="34">
        <v>221</v>
      </c>
      <c r="M17936" s="34">
        <v>125</v>
      </c>
    </row>
    <row r="17937" spans="1:13" x14ac:dyDescent="0.2">
      <c r="A17937" s="34" t="s">
        <v>118831</v>
      </c>
      <c r="B17937" s="34">
        <v>577</v>
      </c>
      <c r="C17937" s="34">
        <v>458</v>
      </c>
      <c r="D17937" s="34">
        <v>566</v>
      </c>
      <c r="E17937" s="34">
        <v>607</v>
      </c>
      <c r="F17937" s="34">
        <v>530</v>
      </c>
      <c r="G17937" s="34">
        <v>459</v>
      </c>
      <c r="H17937" s="34">
        <v>602</v>
      </c>
      <c r="I17937" s="34">
        <v>460</v>
      </c>
      <c r="J17937" s="34">
        <v>537</v>
      </c>
      <c r="K17937" s="34">
        <v>479</v>
      </c>
      <c r="L17937" s="34">
        <v>569</v>
      </c>
      <c r="M17937" s="34">
        <v>425</v>
      </c>
    </row>
    <row r="17938" spans="1:13" x14ac:dyDescent="0.2">
      <c r="A17938" s="34" t="s">
        <v>118832</v>
      </c>
      <c r="B17938" s="34">
        <v>109</v>
      </c>
      <c r="C17938" s="34">
        <v>178</v>
      </c>
      <c r="D17938" s="34">
        <v>173</v>
      </c>
      <c r="E17938" s="34">
        <v>186</v>
      </c>
      <c r="F17938" s="34">
        <v>182</v>
      </c>
      <c r="G17938" s="34">
        <v>162</v>
      </c>
      <c r="H17938" s="34">
        <v>189</v>
      </c>
      <c r="I17938" s="34">
        <v>159</v>
      </c>
      <c r="J17938" s="34">
        <v>185</v>
      </c>
      <c r="K17938" s="34">
        <v>131</v>
      </c>
      <c r="L17938" s="34">
        <v>142</v>
      </c>
      <c r="M17938" s="34">
        <v>134</v>
      </c>
    </row>
    <row r="17939" spans="1:13" x14ac:dyDescent="0.2">
      <c r="A17939" s="34" t="s">
        <v>118833</v>
      </c>
      <c r="B17939" s="34">
        <v>609</v>
      </c>
      <c r="C17939" s="34">
        <v>684</v>
      </c>
      <c r="D17939" s="34">
        <v>694</v>
      </c>
      <c r="E17939" s="34">
        <v>735</v>
      </c>
      <c r="F17939" s="34">
        <v>634</v>
      </c>
      <c r="G17939" s="34">
        <v>640</v>
      </c>
      <c r="H17939" s="34">
        <v>701</v>
      </c>
      <c r="I17939" s="34">
        <v>585</v>
      </c>
      <c r="J17939" s="34">
        <v>814</v>
      </c>
      <c r="K17939" s="34">
        <v>510</v>
      </c>
      <c r="L17939" s="34">
        <v>711</v>
      </c>
      <c r="M17939" s="34">
        <v>477</v>
      </c>
    </row>
    <row r="17940" spans="1:13" x14ac:dyDescent="0.2">
      <c r="A17940" s="34" t="s">
        <v>118834</v>
      </c>
      <c r="B17940" s="34">
        <v>508</v>
      </c>
      <c r="C17940" s="34">
        <v>564</v>
      </c>
      <c r="D17940" s="34">
        <v>568</v>
      </c>
      <c r="E17940" s="34">
        <v>636</v>
      </c>
      <c r="F17940" s="34">
        <v>508</v>
      </c>
      <c r="G17940" s="34">
        <v>578</v>
      </c>
      <c r="H17940" s="34">
        <v>672</v>
      </c>
      <c r="I17940" s="34">
        <v>578</v>
      </c>
      <c r="J17940" s="34">
        <v>614</v>
      </c>
      <c r="K17940" s="34">
        <v>496</v>
      </c>
      <c r="L17940" s="34">
        <v>539</v>
      </c>
      <c r="M17940" s="34">
        <v>483</v>
      </c>
    </row>
    <row r="17941" spans="1:13" x14ac:dyDescent="0.2">
      <c r="A17941" s="34" t="s">
        <v>118835</v>
      </c>
      <c r="B17941" s="34">
        <v>493</v>
      </c>
      <c r="C17941" s="34">
        <v>650</v>
      </c>
      <c r="D17941" s="34">
        <v>616</v>
      </c>
      <c r="E17941" s="34">
        <v>649</v>
      </c>
      <c r="F17941" s="34">
        <v>501</v>
      </c>
      <c r="G17941" s="34">
        <v>546</v>
      </c>
      <c r="H17941" s="34">
        <v>675</v>
      </c>
      <c r="I17941" s="34">
        <v>604</v>
      </c>
      <c r="J17941" s="34">
        <v>638</v>
      </c>
      <c r="K17941" s="34">
        <v>451</v>
      </c>
      <c r="L17941" s="34">
        <v>579</v>
      </c>
      <c r="M17941" s="34">
        <v>432</v>
      </c>
    </row>
    <row r="17942" spans="1:13" x14ac:dyDescent="0.2">
      <c r="A17942" s="34" t="s">
        <v>118836</v>
      </c>
      <c r="B17942" s="34">
        <v>497</v>
      </c>
      <c r="C17942" s="34">
        <v>457</v>
      </c>
      <c r="D17942" s="34">
        <v>507</v>
      </c>
      <c r="E17942" s="34">
        <v>491</v>
      </c>
      <c r="F17942" s="34">
        <v>378</v>
      </c>
      <c r="G17942" s="34">
        <v>348</v>
      </c>
      <c r="H17942" s="34">
        <v>486</v>
      </c>
      <c r="I17942" s="34">
        <v>451</v>
      </c>
      <c r="J17942" s="34">
        <v>403</v>
      </c>
      <c r="K17942" s="34">
        <v>373</v>
      </c>
      <c r="L17942" s="34">
        <v>472</v>
      </c>
      <c r="M17942" s="34">
        <v>378</v>
      </c>
    </row>
    <row r="17943" spans="1:13" x14ac:dyDescent="0.2">
      <c r="A17943" s="34" t="s">
        <v>118837</v>
      </c>
      <c r="B17943" s="34">
        <v>856</v>
      </c>
      <c r="C17943" s="34">
        <v>832</v>
      </c>
      <c r="D17943" s="34">
        <v>905</v>
      </c>
      <c r="E17943" s="34">
        <v>995</v>
      </c>
      <c r="F17943" s="34">
        <v>875</v>
      </c>
      <c r="G17943" s="34">
        <v>822</v>
      </c>
      <c r="H17943" s="34">
        <v>1026</v>
      </c>
      <c r="I17943" s="34">
        <v>919</v>
      </c>
      <c r="J17943" s="34">
        <v>1103</v>
      </c>
      <c r="K17943" s="34">
        <v>725</v>
      </c>
      <c r="L17943" s="34">
        <v>861</v>
      </c>
      <c r="M17943" s="34">
        <v>686</v>
      </c>
    </row>
    <row r="17944" spans="1:13" x14ac:dyDescent="0.2">
      <c r="A17944" s="34" t="s">
        <v>118838</v>
      </c>
      <c r="B17944" s="34">
        <v>414</v>
      </c>
      <c r="C17944" s="34">
        <v>457</v>
      </c>
      <c r="D17944" s="34">
        <v>456</v>
      </c>
      <c r="E17944" s="34">
        <v>460</v>
      </c>
      <c r="F17944" s="34">
        <v>403</v>
      </c>
      <c r="G17944" s="34">
        <v>419</v>
      </c>
      <c r="H17944" s="34">
        <v>514</v>
      </c>
      <c r="I17944" s="34">
        <v>446</v>
      </c>
      <c r="J17944" s="34">
        <v>388</v>
      </c>
      <c r="K17944" s="34">
        <v>393</v>
      </c>
      <c r="L17944" s="34">
        <v>478</v>
      </c>
      <c r="M17944" s="34">
        <v>359</v>
      </c>
    </row>
    <row r="17945" spans="1:13" x14ac:dyDescent="0.2">
      <c r="A17945" s="34" t="s">
        <v>118839</v>
      </c>
      <c r="B17945" s="34">
        <v>773</v>
      </c>
      <c r="C17945" s="34">
        <v>823</v>
      </c>
      <c r="D17945" s="34">
        <v>881</v>
      </c>
      <c r="E17945" s="34">
        <v>1022</v>
      </c>
      <c r="F17945" s="34">
        <v>753</v>
      </c>
      <c r="G17945" s="34">
        <v>842</v>
      </c>
      <c r="H17945" s="34">
        <v>918</v>
      </c>
      <c r="I17945" s="34">
        <v>939</v>
      </c>
      <c r="J17945" s="34">
        <v>846</v>
      </c>
      <c r="K17945" s="34">
        <v>714</v>
      </c>
      <c r="L17945" s="34">
        <v>775</v>
      </c>
      <c r="M17945" s="34">
        <v>723</v>
      </c>
    </row>
    <row r="17946" spans="1:13" x14ac:dyDescent="0.2">
      <c r="A17946" s="34" t="s">
        <v>118840</v>
      </c>
      <c r="B17946" s="34">
        <v>401</v>
      </c>
      <c r="C17946" s="34">
        <v>386</v>
      </c>
      <c r="D17946" s="34">
        <v>425</v>
      </c>
      <c r="E17946" s="34">
        <v>408</v>
      </c>
      <c r="F17946" s="34">
        <v>358</v>
      </c>
      <c r="G17946" s="34">
        <v>424</v>
      </c>
      <c r="H17946" s="34">
        <v>480</v>
      </c>
      <c r="I17946" s="34">
        <v>431</v>
      </c>
      <c r="J17946" s="34">
        <v>386</v>
      </c>
      <c r="K17946" s="34">
        <v>363</v>
      </c>
      <c r="L17946" s="34">
        <v>409</v>
      </c>
      <c r="M17946" s="34">
        <v>318</v>
      </c>
    </row>
    <row r="17947" spans="1:13" x14ac:dyDescent="0.2">
      <c r="A17947" s="34" t="s">
        <v>118841</v>
      </c>
      <c r="B17947" s="34">
        <v>566</v>
      </c>
      <c r="C17947" s="34">
        <v>547</v>
      </c>
      <c r="D17947" s="34">
        <v>520</v>
      </c>
      <c r="E17947" s="34">
        <v>515</v>
      </c>
      <c r="F17947" s="34">
        <v>459</v>
      </c>
      <c r="G17947" s="34">
        <v>500</v>
      </c>
      <c r="H17947" s="34">
        <v>632</v>
      </c>
      <c r="I17947" s="34">
        <v>526</v>
      </c>
      <c r="J17947" s="34">
        <v>507</v>
      </c>
      <c r="K17947" s="34">
        <v>465</v>
      </c>
      <c r="L17947" s="34">
        <v>523</v>
      </c>
      <c r="M17947" s="34">
        <v>361</v>
      </c>
    </row>
    <row r="17948" spans="1:13" x14ac:dyDescent="0.2">
      <c r="A17948" s="34" t="s">
        <v>118842</v>
      </c>
      <c r="B17948" s="34">
        <v>303</v>
      </c>
      <c r="C17948" s="34">
        <v>408</v>
      </c>
      <c r="D17948" s="34">
        <v>254</v>
      </c>
      <c r="E17948" s="34">
        <v>394</v>
      </c>
      <c r="F17948" s="34">
        <v>287</v>
      </c>
      <c r="G17948" s="34">
        <v>363</v>
      </c>
      <c r="H17948" s="34">
        <v>346</v>
      </c>
      <c r="I17948" s="34">
        <v>362</v>
      </c>
      <c r="J17948" s="34">
        <v>312</v>
      </c>
      <c r="K17948" s="34">
        <v>300</v>
      </c>
      <c r="L17948" s="34">
        <v>297</v>
      </c>
      <c r="M17948" s="34">
        <v>311</v>
      </c>
    </row>
    <row r="17949" spans="1:13" x14ac:dyDescent="0.2">
      <c r="A17949" s="34" t="s">
        <v>118843</v>
      </c>
      <c r="B17949" s="34">
        <v>466</v>
      </c>
      <c r="C17949" s="34">
        <v>457</v>
      </c>
      <c r="D17949" s="34">
        <v>466</v>
      </c>
      <c r="E17949" s="34">
        <v>463</v>
      </c>
      <c r="F17949" s="34">
        <v>433</v>
      </c>
      <c r="G17949" s="34">
        <v>436</v>
      </c>
      <c r="H17949" s="34">
        <v>515</v>
      </c>
      <c r="I17949" s="34">
        <v>448</v>
      </c>
      <c r="J17949" s="34">
        <v>420</v>
      </c>
      <c r="K17949" s="34">
        <v>415</v>
      </c>
      <c r="L17949" s="34">
        <v>453</v>
      </c>
      <c r="M17949" s="34">
        <v>307</v>
      </c>
    </row>
    <row r="17950" spans="1:13" x14ac:dyDescent="0.2">
      <c r="A17950" s="34" t="s">
        <v>118844</v>
      </c>
      <c r="B17950" s="34">
        <v>404</v>
      </c>
      <c r="C17950" s="34">
        <v>448</v>
      </c>
      <c r="D17950" s="34">
        <v>490</v>
      </c>
      <c r="E17950" s="34">
        <v>450</v>
      </c>
      <c r="F17950" s="34">
        <v>432</v>
      </c>
      <c r="G17950" s="34">
        <v>455</v>
      </c>
      <c r="H17950" s="34">
        <v>487</v>
      </c>
      <c r="I17950" s="34">
        <v>528</v>
      </c>
      <c r="J17950" s="34">
        <v>471</v>
      </c>
      <c r="K17950" s="34">
        <v>408</v>
      </c>
      <c r="L17950" s="34">
        <v>378</v>
      </c>
      <c r="M17950" s="34">
        <v>369</v>
      </c>
    </row>
    <row r="17951" spans="1:13" x14ac:dyDescent="0.2">
      <c r="A17951" s="34" t="s">
        <v>118845</v>
      </c>
      <c r="B17951" s="34">
        <v>569</v>
      </c>
      <c r="C17951" s="34">
        <v>537</v>
      </c>
      <c r="D17951" s="34">
        <v>693</v>
      </c>
      <c r="E17951" s="34">
        <v>577</v>
      </c>
      <c r="F17951" s="34">
        <v>495</v>
      </c>
      <c r="G17951" s="34">
        <v>591</v>
      </c>
      <c r="H17951" s="34">
        <v>672</v>
      </c>
      <c r="I17951" s="34">
        <v>610</v>
      </c>
      <c r="J17951" s="34">
        <v>612</v>
      </c>
      <c r="K17951" s="34">
        <v>486</v>
      </c>
      <c r="L17951" s="34">
        <v>514</v>
      </c>
      <c r="M17951" s="34">
        <v>499</v>
      </c>
    </row>
    <row r="17952" spans="1:13" x14ac:dyDescent="0.2">
      <c r="A17952" s="34" t="s">
        <v>118846</v>
      </c>
      <c r="B17952" s="34">
        <v>282</v>
      </c>
      <c r="C17952" s="34">
        <v>385</v>
      </c>
      <c r="D17952" s="34">
        <v>403</v>
      </c>
      <c r="E17952" s="34">
        <v>474</v>
      </c>
      <c r="F17952" s="34">
        <v>320</v>
      </c>
      <c r="G17952" s="34">
        <v>366</v>
      </c>
      <c r="H17952" s="34">
        <v>342</v>
      </c>
      <c r="I17952" s="34">
        <v>356</v>
      </c>
      <c r="J17952" s="34">
        <v>333</v>
      </c>
      <c r="K17952" s="34">
        <v>307</v>
      </c>
      <c r="L17952" s="34">
        <v>294</v>
      </c>
      <c r="M17952" s="34">
        <v>279</v>
      </c>
    </row>
    <row r="17953" spans="1:13" x14ac:dyDescent="0.2">
      <c r="A17953" s="34" t="s">
        <v>118847</v>
      </c>
      <c r="B17953" s="34">
        <v>303</v>
      </c>
      <c r="C17953" s="34">
        <v>336</v>
      </c>
      <c r="D17953" s="34">
        <v>296</v>
      </c>
      <c r="E17953" s="34">
        <v>337</v>
      </c>
      <c r="F17953" s="34">
        <v>259</v>
      </c>
      <c r="G17953" s="34">
        <v>292</v>
      </c>
      <c r="H17953" s="34">
        <v>341</v>
      </c>
      <c r="I17953" s="34">
        <v>295</v>
      </c>
      <c r="J17953" s="34">
        <v>273</v>
      </c>
      <c r="K17953" s="34">
        <v>227</v>
      </c>
      <c r="L17953" s="34">
        <v>258</v>
      </c>
      <c r="M17953" s="34">
        <v>223</v>
      </c>
    </row>
    <row r="17954" spans="1:13" x14ac:dyDescent="0.2">
      <c r="A17954" s="34" t="s">
        <v>118848</v>
      </c>
      <c r="B17954" s="34">
        <v>255</v>
      </c>
      <c r="C17954" s="34">
        <v>275</v>
      </c>
      <c r="D17954" s="34">
        <v>290</v>
      </c>
      <c r="E17954" s="34">
        <v>257</v>
      </c>
      <c r="F17954" s="34">
        <v>233</v>
      </c>
      <c r="G17954" s="34">
        <v>261</v>
      </c>
      <c r="H17954" s="34">
        <v>274</v>
      </c>
      <c r="I17954" s="34">
        <v>245</v>
      </c>
      <c r="J17954" s="34">
        <v>270</v>
      </c>
      <c r="K17954" s="34">
        <v>213</v>
      </c>
      <c r="L17954" s="34">
        <v>265</v>
      </c>
      <c r="M17954" s="34">
        <v>179</v>
      </c>
    </row>
    <row r="17955" spans="1:13" x14ac:dyDescent="0.2">
      <c r="A17955" s="34" t="s">
        <v>118849</v>
      </c>
      <c r="B17955" s="34">
        <v>261</v>
      </c>
      <c r="C17955" s="34">
        <v>381</v>
      </c>
      <c r="D17955" s="34">
        <v>394</v>
      </c>
      <c r="E17955" s="34">
        <v>399</v>
      </c>
      <c r="F17955" s="34">
        <v>367</v>
      </c>
      <c r="G17955" s="34">
        <v>345</v>
      </c>
      <c r="H17955" s="34">
        <v>387</v>
      </c>
      <c r="I17955" s="34">
        <v>319</v>
      </c>
      <c r="J17955" s="34">
        <v>350</v>
      </c>
      <c r="K17955" s="34">
        <v>312</v>
      </c>
      <c r="L17955" s="34">
        <v>346</v>
      </c>
      <c r="M17955" s="34">
        <v>274</v>
      </c>
    </row>
    <row r="17956" spans="1:13" x14ac:dyDescent="0.2">
      <c r="A17956" s="34" t="s">
        <v>118850</v>
      </c>
      <c r="B17956" s="34">
        <v>358</v>
      </c>
      <c r="C17956" s="34">
        <v>290</v>
      </c>
      <c r="D17956" s="34">
        <v>324</v>
      </c>
      <c r="E17956" s="34">
        <v>320</v>
      </c>
      <c r="F17956" s="34">
        <v>327</v>
      </c>
      <c r="G17956" s="34">
        <v>231</v>
      </c>
      <c r="H17956" s="34">
        <v>336</v>
      </c>
      <c r="I17956" s="34">
        <v>282</v>
      </c>
      <c r="J17956" s="34">
        <v>330</v>
      </c>
      <c r="K17956" s="34">
        <v>232</v>
      </c>
      <c r="L17956" s="34">
        <v>342</v>
      </c>
      <c r="M17956" s="34">
        <v>234</v>
      </c>
    </row>
    <row r="17957" spans="1:13" x14ac:dyDescent="0.2">
      <c r="A17957" s="34" t="s">
        <v>118851</v>
      </c>
      <c r="B17957" s="34">
        <v>529</v>
      </c>
      <c r="C17957" s="34">
        <v>587</v>
      </c>
      <c r="D17957" s="34">
        <v>603</v>
      </c>
      <c r="E17957" s="34">
        <v>639</v>
      </c>
      <c r="F17957" s="34">
        <v>595</v>
      </c>
      <c r="G17957" s="34">
        <v>539</v>
      </c>
      <c r="H17957" s="34">
        <v>609</v>
      </c>
      <c r="I17957" s="34">
        <v>619</v>
      </c>
      <c r="J17957" s="34">
        <v>643</v>
      </c>
      <c r="K17957" s="34">
        <v>501</v>
      </c>
      <c r="L17957" s="34">
        <v>579</v>
      </c>
      <c r="M17957" s="34">
        <v>469</v>
      </c>
    </row>
    <row r="17958" spans="1:13" x14ac:dyDescent="0.2">
      <c r="A17958" s="34" t="s">
        <v>118852</v>
      </c>
      <c r="B17958" s="34">
        <v>420</v>
      </c>
      <c r="C17958" s="34">
        <v>452</v>
      </c>
      <c r="D17958" s="34">
        <v>530</v>
      </c>
      <c r="E17958" s="34">
        <v>550</v>
      </c>
      <c r="F17958" s="34">
        <v>502</v>
      </c>
      <c r="G17958" s="34">
        <v>470</v>
      </c>
      <c r="H17958" s="34">
        <v>590</v>
      </c>
      <c r="I17958" s="34">
        <v>415</v>
      </c>
      <c r="J17958" s="34">
        <v>502</v>
      </c>
      <c r="K17958" s="34">
        <v>370</v>
      </c>
      <c r="L17958" s="34">
        <v>488</v>
      </c>
      <c r="M17958" s="34">
        <v>375</v>
      </c>
    </row>
    <row r="17959" spans="1:13" x14ac:dyDescent="0.2">
      <c r="A17959" s="34" t="s">
        <v>118853</v>
      </c>
      <c r="B17959" s="34">
        <v>281</v>
      </c>
      <c r="C17959" s="34">
        <v>286</v>
      </c>
      <c r="D17959" s="34">
        <v>286</v>
      </c>
      <c r="E17959" s="34">
        <v>301</v>
      </c>
      <c r="F17959" s="34">
        <v>275</v>
      </c>
      <c r="G17959" s="34">
        <v>334</v>
      </c>
      <c r="H17959" s="34">
        <v>264</v>
      </c>
      <c r="I17959" s="34">
        <v>315</v>
      </c>
      <c r="J17959" s="34">
        <v>288</v>
      </c>
      <c r="K17959" s="34">
        <v>248</v>
      </c>
      <c r="L17959" s="34">
        <v>266</v>
      </c>
      <c r="M17959" s="34">
        <v>248</v>
      </c>
    </row>
    <row r="17960" spans="1:13" x14ac:dyDescent="0.2">
      <c r="A17960" s="34" t="s">
        <v>118854</v>
      </c>
      <c r="B17960" s="34">
        <v>424</v>
      </c>
      <c r="C17960" s="34">
        <v>422</v>
      </c>
      <c r="D17960" s="34">
        <v>479</v>
      </c>
      <c r="E17960" s="34">
        <v>457</v>
      </c>
      <c r="F17960" s="34">
        <v>381</v>
      </c>
      <c r="G17960" s="34">
        <v>403</v>
      </c>
      <c r="H17960" s="34">
        <v>532</v>
      </c>
      <c r="I17960" s="34">
        <v>468</v>
      </c>
      <c r="J17960" s="34">
        <v>431</v>
      </c>
      <c r="K17960" s="34">
        <v>351</v>
      </c>
      <c r="L17960" s="34">
        <v>394</v>
      </c>
      <c r="M17960" s="34">
        <v>365</v>
      </c>
    </row>
    <row r="17961" spans="1:13" x14ac:dyDescent="0.2">
      <c r="A17961" s="34" t="s">
        <v>118855</v>
      </c>
      <c r="B17961" s="34">
        <v>477</v>
      </c>
      <c r="C17961" s="34">
        <v>466</v>
      </c>
      <c r="D17961" s="34">
        <v>487</v>
      </c>
      <c r="E17961" s="34">
        <v>467</v>
      </c>
      <c r="F17961" s="34">
        <v>474</v>
      </c>
      <c r="G17961" s="34">
        <v>452</v>
      </c>
      <c r="H17961" s="34">
        <v>599</v>
      </c>
      <c r="I17961" s="34">
        <v>476</v>
      </c>
      <c r="J17961" s="34">
        <v>529</v>
      </c>
      <c r="K17961" s="34">
        <v>438</v>
      </c>
      <c r="L17961" s="34">
        <v>442</v>
      </c>
      <c r="M17961" s="34">
        <v>403</v>
      </c>
    </row>
    <row r="17962" spans="1:13" x14ac:dyDescent="0.2">
      <c r="A17962" s="34" t="s">
        <v>118856</v>
      </c>
      <c r="B17962" s="34">
        <v>396</v>
      </c>
      <c r="C17962" s="34">
        <v>374</v>
      </c>
      <c r="D17962" s="34">
        <v>413</v>
      </c>
      <c r="E17962" s="34">
        <v>408</v>
      </c>
      <c r="F17962" s="34">
        <v>354</v>
      </c>
      <c r="G17962" s="34">
        <v>329</v>
      </c>
      <c r="H17962" s="34">
        <v>398</v>
      </c>
      <c r="I17962" s="34">
        <v>340</v>
      </c>
      <c r="J17962" s="34">
        <v>436</v>
      </c>
      <c r="K17962" s="34">
        <v>261</v>
      </c>
      <c r="L17962" s="34">
        <v>417</v>
      </c>
      <c r="M17962" s="34">
        <v>274</v>
      </c>
    </row>
    <row r="17963" spans="1:13" x14ac:dyDescent="0.2">
      <c r="A17963" s="34" t="s">
        <v>118857</v>
      </c>
      <c r="B17963" s="34">
        <v>285</v>
      </c>
      <c r="C17963" s="34">
        <v>325</v>
      </c>
      <c r="D17963" s="34">
        <v>468</v>
      </c>
      <c r="E17963" s="34">
        <v>489</v>
      </c>
      <c r="F17963" s="34">
        <v>347</v>
      </c>
      <c r="G17963" s="34">
        <v>438</v>
      </c>
      <c r="H17963" s="34">
        <v>468</v>
      </c>
      <c r="I17963" s="34">
        <v>381</v>
      </c>
      <c r="J17963" s="34">
        <v>406</v>
      </c>
      <c r="K17963" s="34">
        <v>296</v>
      </c>
      <c r="L17963" s="34">
        <v>394</v>
      </c>
      <c r="M17963" s="34">
        <v>388</v>
      </c>
    </row>
    <row r="17964" spans="1:13" x14ac:dyDescent="0.2">
      <c r="A17964" s="34" t="s">
        <v>118858</v>
      </c>
      <c r="B17964" s="34">
        <v>333</v>
      </c>
      <c r="C17964" s="34">
        <v>393</v>
      </c>
      <c r="D17964" s="34">
        <v>318</v>
      </c>
      <c r="E17964" s="34">
        <v>418</v>
      </c>
      <c r="F17964" s="34">
        <v>313</v>
      </c>
      <c r="G17964" s="34">
        <v>408</v>
      </c>
      <c r="H17964" s="34">
        <v>484</v>
      </c>
      <c r="I17964" s="34">
        <v>423</v>
      </c>
      <c r="J17964" s="34">
        <v>395</v>
      </c>
      <c r="K17964" s="34">
        <v>307</v>
      </c>
      <c r="L17964" s="34">
        <v>324</v>
      </c>
      <c r="M17964" s="34">
        <v>274</v>
      </c>
    </row>
    <row r="17965" spans="1:13" x14ac:dyDescent="0.2">
      <c r="A17965" s="34" t="s">
        <v>118859</v>
      </c>
      <c r="B17965" s="34">
        <v>438</v>
      </c>
      <c r="C17965" s="34">
        <v>478</v>
      </c>
      <c r="D17965" s="34">
        <v>527</v>
      </c>
      <c r="E17965" s="34">
        <v>507</v>
      </c>
      <c r="F17965" s="34">
        <v>391</v>
      </c>
      <c r="G17965" s="34">
        <v>435</v>
      </c>
      <c r="H17965" s="34">
        <v>510</v>
      </c>
      <c r="I17965" s="34">
        <v>485</v>
      </c>
      <c r="J17965" s="34">
        <v>444</v>
      </c>
      <c r="K17965" s="34">
        <v>384</v>
      </c>
      <c r="L17965" s="34">
        <v>449</v>
      </c>
      <c r="M17965" s="34">
        <v>356</v>
      </c>
    </row>
    <row r="17966" spans="1:13" x14ac:dyDescent="0.2">
      <c r="A17966" s="34" t="s">
        <v>118860</v>
      </c>
      <c r="B17966" s="34">
        <v>824</v>
      </c>
      <c r="C17966" s="34">
        <v>1123</v>
      </c>
      <c r="D17966" s="34">
        <v>831</v>
      </c>
      <c r="E17966" s="34">
        <v>1151</v>
      </c>
      <c r="F17966" s="34">
        <v>859</v>
      </c>
      <c r="G17966" s="34">
        <v>968</v>
      </c>
      <c r="H17966" s="34">
        <v>994</v>
      </c>
      <c r="I17966" s="34">
        <v>1155</v>
      </c>
      <c r="J17966" s="34">
        <v>904</v>
      </c>
      <c r="K17966" s="34">
        <v>901</v>
      </c>
      <c r="L17966" s="34">
        <v>895</v>
      </c>
      <c r="M17966" s="34">
        <v>802</v>
      </c>
    </row>
    <row r="17967" spans="1:13" x14ac:dyDescent="0.2">
      <c r="A17967" s="34" t="s">
        <v>118861</v>
      </c>
      <c r="B17967" s="34">
        <v>628</v>
      </c>
      <c r="C17967" s="34">
        <v>653</v>
      </c>
      <c r="D17967" s="34">
        <v>685</v>
      </c>
      <c r="E17967" s="34">
        <v>675</v>
      </c>
      <c r="F17967" s="34">
        <v>549</v>
      </c>
      <c r="G17967" s="34">
        <v>554</v>
      </c>
      <c r="H17967" s="34">
        <v>782</v>
      </c>
      <c r="I17967" s="34">
        <v>609</v>
      </c>
      <c r="J17967" s="34">
        <v>655</v>
      </c>
      <c r="K17967" s="34">
        <v>583</v>
      </c>
      <c r="L17967" s="34">
        <v>618</v>
      </c>
      <c r="M17967" s="34">
        <v>503</v>
      </c>
    </row>
    <row r="17968" spans="1:13" x14ac:dyDescent="0.2">
      <c r="A17968" s="34" t="s">
        <v>118862</v>
      </c>
      <c r="B17968" s="34">
        <v>554</v>
      </c>
      <c r="C17968" s="34">
        <v>503</v>
      </c>
      <c r="D17968" s="34">
        <v>626</v>
      </c>
      <c r="E17968" s="34">
        <v>611</v>
      </c>
      <c r="F17968" s="34">
        <v>501</v>
      </c>
      <c r="G17968" s="34">
        <v>471</v>
      </c>
      <c r="H17968" s="34">
        <v>516</v>
      </c>
      <c r="I17968" s="34">
        <v>562</v>
      </c>
      <c r="J17968" s="34">
        <v>618</v>
      </c>
      <c r="K17968" s="34">
        <v>454</v>
      </c>
      <c r="L17968" s="34">
        <v>516</v>
      </c>
      <c r="M17968" s="34">
        <v>416</v>
      </c>
    </row>
    <row r="17969" spans="1:13" x14ac:dyDescent="0.2">
      <c r="A17969" s="34" t="s">
        <v>118863</v>
      </c>
      <c r="B17969" s="34">
        <v>866</v>
      </c>
      <c r="C17969" s="34">
        <v>812</v>
      </c>
      <c r="D17969" s="34">
        <v>935</v>
      </c>
      <c r="E17969" s="34">
        <v>838</v>
      </c>
      <c r="F17969" s="34">
        <v>880</v>
      </c>
      <c r="G17969" s="34">
        <v>796</v>
      </c>
      <c r="H17969" s="34">
        <v>927</v>
      </c>
      <c r="I17969" s="34">
        <v>827</v>
      </c>
      <c r="J17969" s="34">
        <v>912</v>
      </c>
      <c r="K17969" s="34">
        <v>711</v>
      </c>
      <c r="L17969" s="34">
        <v>943</v>
      </c>
      <c r="M17969" s="34">
        <v>658</v>
      </c>
    </row>
    <row r="17970" spans="1:13" x14ac:dyDescent="0.2">
      <c r="A17970" s="34" t="s">
        <v>118864</v>
      </c>
      <c r="B17970" s="34">
        <v>1099</v>
      </c>
      <c r="C17970" s="34">
        <v>1153</v>
      </c>
      <c r="D17970" s="34">
        <v>1236</v>
      </c>
      <c r="E17970" s="34">
        <v>1270</v>
      </c>
      <c r="F17970" s="34">
        <v>1100</v>
      </c>
      <c r="G17970" s="34">
        <v>1077</v>
      </c>
      <c r="H17970" s="34">
        <v>1346</v>
      </c>
      <c r="I17970" s="34">
        <v>1193</v>
      </c>
      <c r="J17970" s="34">
        <v>1290</v>
      </c>
      <c r="K17970" s="34">
        <v>1008</v>
      </c>
      <c r="L17970" s="34">
        <v>1240</v>
      </c>
      <c r="M17970" s="34">
        <v>897</v>
      </c>
    </row>
    <row r="17971" spans="1:13" x14ac:dyDescent="0.2">
      <c r="A17971" s="34" t="s">
        <v>118865</v>
      </c>
      <c r="B17971" s="34">
        <v>458</v>
      </c>
      <c r="C17971" s="34">
        <v>377</v>
      </c>
      <c r="D17971" s="34">
        <v>397</v>
      </c>
      <c r="E17971" s="34">
        <v>414</v>
      </c>
      <c r="F17971" s="34">
        <v>338</v>
      </c>
      <c r="G17971" s="34">
        <v>285</v>
      </c>
      <c r="H17971" s="34">
        <v>462</v>
      </c>
      <c r="I17971" s="34">
        <v>377</v>
      </c>
      <c r="J17971" s="34">
        <v>453</v>
      </c>
      <c r="K17971" s="34">
        <v>302</v>
      </c>
      <c r="L17971" s="34">
        <v>400</v>
      </c>
      <c r="M17971" s="34">
        <v>301</v>
      </c>
    </row>
    <row r="17972" spans="1:13" x14ac:dyDescent="0.2">
      <c r="A17972" s="34" t="s">
        <v>118866</v>
      </c>
      <c r="B17972" s="34">
        <v>579</v>
      </c>
      <c r="C17972" s="34">
        <v>541</v>
      </c>
      <c r="D17972" s="34">
        <v>510</v>
      </c>
      <c r="E17972" s="34">
        <v>556</v>
      </c>
      <c r="F17972" s="34">
        <v>490</v>
      </c>
      <c r="G17972" s="34">
        <v>477</v>
      </c>
      <c r="H17972" s="34">
        <v>608</v>
      </c>
      <c r="I17972" s="34">
        <v>607</v>
      </c>
      <c r="J17972" s="34">
        <v>525</v>
      </c>
      <c r="K17972" s="34">
        <v>427</v>
      </c>
      <c r="L17972" s="34">
        <v>490</v>
      </c>
      <c r="M17972" s="34">
        <v>468</v>
      </c>
    </row>
    <row r="17973" spans="1:13" x14ac:dyDescent="0.2">
      <c r="A17973" s="34" t="s">
        <v>118867</v>
      </c>
      <c r="B17973" s="34">
        <v>491</v>
      </c>
      <c r="C17973" s="34">
        <v>517</v>
      </c>
      <c r="D17973" s="34">
        <v>566</v>
      </c>
      <c r="E17973" s="34">
        <v>489</v>
      </c>
      <c r="F17973" s="34">
        <v>441</v>
      </c>
      <c r="G17973" s="34">
        <v>455</v>
      </c>
      <c r="H17973" s="34">
        <v>494</v>
      </c>
      <c r="I17973" s="34">
        <v>551</v>
      </c>
      <c r="J17973" s="34">
        <v>534</v>
      </c>
      <c r="K17973" s="34">
        <v>455</v>
      </c>
      <c r="L17973" s="34">
        <v>445</v>
      </c>
      <c r="M17973" s="34">
        <v>397</v>
      </c>
    </row>
    <row r="17974" spans="1:13" x14ac:dyDescent="0.2">
      <c r="A17974" s="34" t="s">
        <v>118868</v>
      </c>
      <c r="B17974" s="34">
        <v>690</v>
      </c>
      <c r="C17974" s="34">
        <v>771</v>
      </c>
      <c r="D17974" s="34">
        <v>806</v>
      </c>
      <c r="E17974" s="34">
        <v>848</v>
      </c>
      <c r="F17974" s="34">
        <v>691</v>
      </c>
      <c r="G17974" s="34">
        <v>722</v>
      </c>
      <c r="H17974" s="34">
        <v>883</v>
      </c>
      <c r="I17974" s="34">
        <v>737</v>
      </c>
      <c r="J17974" s="34">
        <v>809</v>
      </c>
      <c r="K17974" s="34">
        <v>523</v>
      </c>
      <c r="L17974" s="34">
        <v>687</v>
      </c>
      <c r="M17974" s="34">
        <v>603</v>
      </c>
    </row>
    <row r="17975" spans="1:13" x14ac:dyDescent="0.2">
      <c r="A17975" s="34" t="s">
        <v>118869</v>
      </c>
      <c r="B17975" s="34">
        <v>851</v>
      </c>
      <c r="C17975" s="34">
        <v>760</v>
      </c>
      <c r="D17975" s="34">
        <v>872</v>
      </c>
      <c r="E17975" s="34">
        <v>837</v>
      </c>
      <c r="F17975" s="34">
        <v>818</v>
      </c>
      <c r="G17975" s="34">
        <v>744</v>
      </c>
      <c r="H17975" s="34">
        <v>978</v>
      </c>
      <c r="I17975" s="34">
        <v>803</v>
      </c>
      <c r="J17975" s="34">
        <v>863</v>
      </c>
      <c r="K17975" s="34">
        <v>614</v>
      </c>
      <c r="L17975" s="34">
        <v>808</v>
      </c>
      <c r="M17975" s="34">
        <v>616</v>
      </c>
    </row>
    <row r="17976" spans="1:13" x14ac:dyDescent="0.2">
      <c r="A17976" s="34" t="s">
        <v>118870</v>
      </c>
      <c r="B17976" s="34">
        <v>339</v>
      </c>
      <c r="C17976" s="34">
        <v>365</v>
      </c>
      <c r="D17976" s="34">
        <v>387</v>
      </c>
      <c r="E17976" s="34">
        <v>370</v>
      </c>
      <c r="F17976" s="34">
        <v>377</v>
      </c>
      <c r="G17976" s="34">
        <v>366</v>
      </c>
      <c r="H17976" s="34">
        <v>376</v>
      </c>
      <c r="I17976" s="34">
        <v>408</v>
      </c>
      <c r="J17976" s="34">
        <v>349</v>
      </c>
      <c r="K17976" s="34">
        <v>276</v>
      </c>
      <c r="L17976" s="34">
        <v>398</v>
      </c>
      <c r="M17976" s="34">
        <v>272</v>
      </c>
    </row>
    <row r="17977" spans="1:13" x14ac:dyDescent="0.2">
      <c r="A17977" s="34" t="s">
        <v>118871</v>
      </c>
      <c r="B17977" s="34">
        <v>503</v>
      </c>
      <c r="C17977" s="34">
        <v>434</v>
      </c>
      <c r="D17977" s="34">
        <v>482</v>
      </c>
      <c r="E17977" s="34">
        <v>480</v>
      </c>
      <c r="F17977" s="34">
        <v>392</v>
      </c>
      <c r="G17977" s="34">
        <v>379</v>
      </c>
      <c r="H17977" s="34">
        <v>443</v>
      </c>
      <c r="I17977" s="34">
        <v>399</v>
      </c>
      <c r="J17977" s="34">
        <v>424</v>
      </c>
      <c r="K17977" s="34">
        <v>374</v>
      </c>
      <c r="L17977" s="34">
        <v>434</v>
      </c>
      <c r="M17977" s="34">
        <v>347</v>
      </c>
    </row>
    <row r="17978" spans="1:13" x14ac:dyDescent="0.2">
      <c r="A17978" s="34" t="s">
        <v>118872</v>
      </c>
      <c r="B17978" s="34">
        <v>564</v>
      </c>
      <c r="C17978" s="34">
        <v>657</v>
      </c>
      <c r="D17978" s="34">
        <v>793</v>
      </c>
      <c r="E17978" s="34">
        <v>670</v>
      </c>
      <c r="F17978" s="34">
        <v>648</v>
      </c>
      <c r="G17978" s="34">
        <v>629</v>
      </c>
      <c r="H17978" s="34">
        <v>739</v>
      </c>
      <c r="I17978" s="34">
        <v>594</v>
      </c>
      <c r="J17978" s="34">
        <v>719</v>
      </c>
      <c r="K17978" s="34">
        <v>546</v>
      </c>
      <c r="L17978" s="34">
        <v>601</v>
      </c>
      <c r="M17978" s="34">
        <v>512</v>
      </c>
    </row>
    <row r="17979" spans="1:13" x14ac:dyDescent="0.2">
      <c r="A17979" s="34" t="s">
        <v>118873</v>
      </c>
      <c r="B17979" s="34">
        <v>526</v>
      </c>
      <c r="C17979" s="34">
        <v>573</v>
      </c>
      <c r="D17979" s="34">
        <v>619</v>
      </c>
      <c r="E17979" s="34">
        <v>589</v>
      </c>
      <c r="F17979" s="34">
        <v>397</v>
      </c>
      <c r="G17979" s="34">
        <v>448</v>
      </c>
      <c r="H17979" s="34">
        <v>621</v>
      </c>
      <c r="I17979" s="34">
        <v>526</v>
      </c>
      <c r="J17979" s="34">
        <v>586</v>
      </c>
      <c r="K17979" s="34">
        <v>512</v>
      </c>
      <c r="L17979" s="34">
        <v>475</v>
      </c>
      <c r="M17979" s="34">
        <v>407</v>
      </c>
    </row>
    <row r="17980" spans="1:13" x14ac:dyDescent="0.2">
      <c r="A17980" s="34" t="s">
        <v>118874</v>
      </c>
      <c r="B17980" s="34">
        <v>282</v>
      </c>
      <c r="C17980" s="34">
        <v>318</v>
      </c>
      <c r="D17980" s="34">
        <v>289</v>
      </c>
      <c r="E17980" s="34">
        <v>354</v>
      </c>
      <c r="F17980" s="34">
        <v>276</v>
      </c>
      <c r="G17980" s="34">
        <v>286</v>
      </c>
      <c r="H17980" s="34">
        <v>363</v>
      </c>
      <c r="I17980" s="34">
        <v>256</v>
      </c>
      <c r="J17980" s="34">
        <v>343</v>
      </c>
      <c r="K17980" s="34">
        <v>257</v>
      </c>
      <c r="L17980" s="34">
        <v>356</v>
      </c>
      <c r="M17980" s="34">
        <v>229</v>
      </c>
    </row>
    <row r="17981" spans="1:13" x14ac:dyDescent="0.2">
      <c r="A17981" s="34" t="s">
        <v>118875</v>
      </c>
      <c r="B17981" s="34">
        <v>391</v>
      </c>
      <c r="C17981" s="34">
        <v>407</v>
      </c>
      <c r="D17981" s="34">
        <v>398</v>
      </c>
      <c r="E17981" s="34">
        <v>401</v>
      </c>
      <c r="F17981" s="34">
        <v>373</v>
      </c>
      <c r="G17981" s="34">
        <v>369</v>
      </c>
      <c r="H17981" s="34">
        <v>424</v>
      </c>
      <c r="I17981" s="34">
        <v>350</v>
      </c>
      <c r="J17981" s="34">
        <v>386</v>
      </c>
      <c r="K17981" s="34">
        <v>261</v>
      </c>
      <c r="L17981" s="34">
        <v>413</v>
      </c>
      <c r="M17981" s="34">
        <v>332</v>
      </c>
    </row>
    <row r="17982" spans="1:13" x14ac:dyDescent="0.2">
      <c r="A17982" s="34" t="s">
        <v>118876</v>
      </c>
      <c r="B17982" s="34">
        <v>367</v>
      </c>
      <c r="C17982" s="34">
        <v>367</v>
      </c>
      <c r="D17982" s="34">
        <v>394</v>
      </c>
      <c r="E17982" s="34">
        <v>404</v>
      </c>
      <c r="F17982" s="34">
        <v>379</v>
      </c>
      <c r="G17982" s="34">
        <v>408</v>
      </c>
      <c r="H17982" s="34">
        <v>454</v>
      </c>
      <c r="I17982" s="34">
        <v>406</v>
      </c>
      <c r="J17982" s="34">
        <v>374</v>
      </c>
      <c r="K17982" s="34">
        <v>367</v>
      </c>
      <c r="L17982" s="34">
        <v>435</v>
      </c>
      <c r="M17982" s="34">
        <v>353</v>
      </c>
    </row>
    <row r="17983" spans="1:13" x14ac:dyDescent="0.2">
      <c r="A17983" s="34" t="s">
        <v>118877</v>
      </c>
      <c r="B17983" s="34">
        <v>521</v>
      </c>
      <c r="C17983" s="34">
        <v>560</v>
      </c>
      <c r="D17983" s="34">
        <v>593</v>
      </c>
      <c r="E17983" s="34">
        <v>513</v>
      </c>
      <c r="F17983" s="34">
        <v>480</v>
      </c>
      <c r="G17983" s="34">
        <v>505</v>
      </c>
      <c r="H17983" s="34">
        <v>554</v>
      </c>
      <c r="I17983" s="34">
        <v>522</v>
      </c>
      <c r="J17983" s="34">
        <v>507</v>
      </c>
      <c r="K17983" s="34">
        <v>407</v>
      </c>
      <c r="L17983" s="34">
        <v>534</v>
      </c>
      <c r="M17983" s="34">
        <v>430</v>
      </c>
    </row>
    <row r="17984" spans="1:13" x14ac:dyDescent="0.2">
      <c r="A17984" s="34" t="s">
        <v>118878</v>
      </c>
      <c r="B17984" s="34">
        <v>617</v>
      </c>
      <c r="C17984" s="34">
        <v>695</v>
      </c>
      <c r="D17984" s="34">
        <v>795</v>
      </c>
      <c r="E17984" s="34">
        <v>708</v>
      </c>
      <c r="F17984" s="34">
        <v>689</v>
      </c>
      <c r="G17984" s="34">
        <v>632</v>
      </c>
      <c r="H17984" s="34">
        <v>800</v>
      </c>
      <c r="I17984" s="34">
        <v>676</v>
      </c>
      <c r="J17984" s="34">
        <v>802</v>
      </c>
      <c r="K17984" s="34">
        <v>536</v>
      </c>
      <c r="L17984" s="34">
        <v>691</v>
      </c>
      <c r="M17984" s="34">
        <v>481</v>
      </c>
    </row>
    <row r="17985" spans="1:13" x14ac:dyDescent="0.2">
      <c r="A17985" s="34" t="s">
        <v>118879</v>
      </c>
      <c r="B17985" s="34">
        <v>743</v>
      </c>
      <c r="C17985" s="34">
        <v>658</v>
      </c>
      <c r="D17985" s="34">
        <v>765</v>
      </c>
      <c r="E17985" s="34">
        <v>686</v>
      </c>
      <c r="F17985" s="34">
        <v>653</v>
      </c>
      <c r="G17985" s="34">
        <v>659</v>
      </c>
      <c r="H17985" s="34">
        <v>760</v>
      </c>
      <c r="I17985" s="34">
        <v>667</v>
      </c>
      <c r="J17985" s="34">
        <v>737</v>
      </c>
      <c r="K17985" s="34">
        <v>573</v>
      </c>
      <c r="L17985" s="34">
        <v>691</v>
      </c>
      <c r="M17985" s="34">
        <v>537</v>
      </c>
    </row>
    <row r="17986" spans="1:13" x14ac:dyDescent="0.2">
      <c r="A17986" s="34" t="s">
        <v>118880</v>
      </c>
      <c r="B17986" s="34">
        <v>353</v>
      </c>
      <c r="C17986" s="34">
        <v>545</v>
      </c>
      <c r="D17986" s="34">
        <v>361</v>
      </c>
      <c r="E17986" s="34">
        <v>467</v>
      </c>
      <c r="F17986" s="34">
        <v>282</v>
      </c>
      <c r="G17986" s="34">
        <v>511</v>
      </c>
      <c r="H17986" s="34">
        <v>386</v>
      </c>
      <c r="I17986" s="34">
        <v>514</v>
      </c>
      <c r="J17986" s="34">
        <v>391</v>
      </c>
      <c r="K17986" s="34">
        <v>396</v>
      </c>
      <c r="L17986" s="34">
        <v>331</v>
      </c>
      <c r="M17986" s="34">
        <v>383</v>
      </c>
    </row>
    <row r="17987" spans="1:13" x14ac:dyDescent="0.2">
      <c r="A17987" s="34" t="s">
        <v>118881</v>
      </c>
      <c r="B17987" s="34">
        <v>329</v>
      </c>
      <c r="C17987" s="34">
        <v>361</v>
      </c>
      <c r="D17987" s="34">
        <v>406</v>
      </c>
      <c r="E17987" s="34">
        <v>380</v>
      </c>
      <c r="F17987" s="34">
        <v>326</v>
      </c>
      <c r="G17987" s="34">
        <v>375</v>
      </c>
      <c r="H17987" s="34">
        <v>432</v>
      </c>
      <c r="I17987" s="34">
        <v>382</v>
      </c>
      <c r="J17987" s="34">
        <v>401</v>
      </c>
      <c r="K17987" s="34">
        <v>330</v>
      </c>
      <c r="L17987" s="34">
        <v>381</v>
      </c>
      <c r="M17987" s="34">
        <v>261</v>
      </c>
    </row>
    <row r="17988" spans="1:13" x14ac:dyDescent="0.2">
      <c r="A17988" s="34" t="s">
        <v>118882</v>
      </c>
      <c r="B17988" s="34">
        <v>343</v>
      </c>
      <c r="C17988" s="34">
        <v>352</v>
      </c>
      <c r="D17988" s="34">
        <v>350</v>
      </c>
      <c r="E17988" s="34">
        <v>457</v>
      </c>
      <c r="F17988" s="34">
        <v>344</v>
      </c>
      <c r="G17988" s="34">
        <v>402</v>
      </c>
      <c r="H17988" s="34">
        <v>425</v>
      </c>
      <c r="I17988" s="34">
        <v>459</v>
      </c>
      <c r="J17988" s="34">
        <v>375</v>
      </c>
      <c r="K17988" s="34">
        <v>318</v>
      </c>
      <c r="L17988" s="34">
        <v>360</v>
      </c>
      <c r="M17988" s="34">
        <v>300</v>
      </c>
    </row>
    <row r="17989" spans="1:13" x14ac:dyDescent="0.2">
      <c r="A17989" s="34" t="s">
        <v>118883</v>
      </c>
      <c r="B17989" s="34">
        <v>709</v>
      </c>
      <c r="C17989" s="34">
        <v>698</v>
      </c>
      <c r="D17989" s="34">
        <v>871</v>
      </c>
      <c r="E17989" s="34">
        <v>729</v>
      </c>
      <c r="F17989" s="34">
        <v>704</v>
      </c>
      <c r="G17989" s="34">
        <v>623</v>
      </c>
      <c r="H17989" s="34">
        <v>918</v>
      </c>
      <c r="I17989" s="34">
        <v>730</v>
      </c>
      <c r="J17989" s="34">
        <v>880</v>
      </c>
      <c r="K17989" s="34">
        <v>555</v>
      </c>
      <c r="L17989" s="34">
        <v>783</v>
      </c>
      <c r="M17989" s="34">
        <v>544</v>
      </c>
    </row>
    <row r="17990" spans="1:13" x14ac:dyDescent="0.2">
      <c r="A17990" s="34" t="s">
        <v>118884</v>
      </c>
      <c r="B17990" s="34">
        <v>680</v>
      </c>
      <c r="C17990" s="34">
        <v>594</v>
      </c>
      <c r="D17990" s="34">
        <v>598</v>
      </c>
      <c r="E17990" s="34">
        <v>730</v>
      </c>
      <c r="F17990" s="34">
        <v>541</v>
      </c>
      <c r="G17990" s="34">
        <v>599</v>
      </c>
      <c r="H17990" s="34">
        <v>754</v>
      </c>
      <c r="I17990" s="34">
        <v>577</v>
      </c>
      <c r="J17990" s="34">
        <v>671</v>
      </c>
      <c r="K17990" s="34">
        <v>537</v>
      </c>
      <c r="L17990" s="34">
        <v>621</v>
      </c>
      <c r="M17990" s="34">
        <v>462</v>
      </c>
    </row>
    <row r="17991" spans="1:13" x14ac:dyDescent="0.2">
      <c r="A17991" s="34" t="s">
        <v>118885</v>
      </c>
      <c r="B17991" s="34">
        <v>310</v>
      </c>
      <c r="C17991" s="34">
        <v>356</v>
      </c>
      <c r="D17991" s="34">
        <v>275</v>
      </c>
      <c r="E17991" s="34">
        <v>430</v>
      </c>
      <c r="F17991" s="34">
        <v>234</v>
      </c>
      <c r="G17991" s="34">
        <v>395</v>
      </c>
      <c r="H17991" s="34">
        <v>387</v>
      </c>
      <c r="I17991" s="34">
        <v>380</v>
      </c>
      <c r="J17991" s="34">
        <v>319</v>
      </c>
      <c r="K17991" s="34">
        <v>301</v>
      </c>
      <c r="L17991" s="34">
        <v>254</v>
      </c>
      <c r="M17991" s="34">
        <v>294</v>
      </c>
    </row>
    <row r="17992" spans="1:13" x14ac:dyDescent="0.2">
      <c r="A17992" s="34" t="s">
        <v>118886</v>
      </c>
      <c r="B17992" s="34">
        <v>707</v>
      </c>
      <c r="C17992" s="34">
        <v>716</v>
      </c>
      <c r="D17992" s="34">
        <v>730</v>
      </c>
      <c r="E17992" s="34">
        <v>770</v>
      </c>
      <c r="F17992" s="34">
        <v>757</v>
      </c>
      <c r="G17992" s="34">
        <v>628</v>
      </c>
      <c r="H17992" s="34">
        <v>824</v>
      </c>
      <c r="I17992" s="34">
        <v>794</v>
      </c>
      <c r="J17992" s="34">
        <v>783</v>
      </c>
      <c r="K17992" s="34">
        <v>641</v>
      </c>
      <c r="L17992" s="34">
        <v>771</v>
      </c>
      <c r="M17992" s="34">
        <v>593</v>
      </c>
    </row>
    <row r="17993" spans="1:13" x14ac:dyDescent="0.2">
      <c r="A17993" s="34" t="s">
        <v>118887</v>
      </c>
      <c r="B17993" s="34">
        <v>460</v>
      </c>
      <c r="C17993" s="34">
        <v>443</v>
      </c>
      <c r="D17993" s="34">
        <v>498</v>
      </c>
      <c r="E17993" s="34">
        <v>493</v>
      </c>
      <c r="F17993" s="34">
        <v>437</v>
      </c>
      <c r="G17993" s="34">
        <v>450</v>
      </c>
      <c r="H17993" s="34">
        <v>439</v>
      </c>
      <c r="I17993" s="34">
        <v>457</v>
      </c>
      <c r="J17993" s="34">
        <v>432</v>
      </c>
      <c r="K17993" s="34">
        <v>393</v>
      </c>
      <c r="L17993" s="34">
        <v>336</v>
      </c>
      <c r="M17993" s="34">
        <v>426</v>
      </c>
    </row>
    <row r="17994" spans="1:13" x14ac:dyDescent="0.2">
      <c r="A17994" s="34" t="s">
        <v>118888</v>
      </c>
      <c r="B17994" s="34">
        <v>358</v>
      </c>
      <c r="C17994" s="34">
        <v>472</v>
      </c>
      <c r="D17994" s="34">
        <v>477</v>
      </c>
      <c r="E17994" s="34">
        <v>446</v>
      </c>
      <c r="F17994" s="34">
        <v>370</v>
      </c>
      <c r="G17994" s="34">
        <v>425</v>
      </c>
      <c r="H17994" s="34">
        <v>526</v>
      </c>
      <c r="I17994" s="34">
        <v>437</v>
      </c>
      <c r="J17994" s="34">
        <v>485</v>
      </c>
      <c r="K17994" s="34">
        <v>419</v>
      </c>
      <c r="L17994" s="34">
        <v>373</v>
      </c>
      <c r="M17994" s="34">
        <v>367</v>
      </c>
    </row>
    <row r="17995" spans="1:13" x14ac:dyDescent="0.2">
      <c r="A17995" s="34" t="s">
        <v>118889</v>
      </c>
      <c r="B17995" s="34">
        <v>353</v>
      </c>
      <c r="C17995" s="34">
        <v>390</v>
      </c>
      <c r="D17995" s="34">
        <v>433</v>
      </c>
      <c r="E17995" s="34">
        <v>471</v>
      </c>
      <c r="F17995" s="34">
        <v>355</v>
      </c>
      <c r="G17995" s="34">
        <v>429</v>
      </c>
      <c r="H17995" s="34">
        <v>460</v>
      </c>
      <c r="I17995" s="34">
        <v>433</v>
      </c>
      <c r="J17995" s="34">
        <v>429</v>
      </c>
      <c r="K17995" s="34">
        <v>325</v>
      </c>
      <c r="L17995" s="34">
        <v>304</v>
      </c>
      <c r="M17995" s="34">
        <v>351</v>
      </c>
    </row>
    <row r="17996" spans="1:13" x14ac:dyDescent="0.2">
      <c r="A17996" s="34" t="s">
        <v>118890</v>
      </c>
      <c r="B17996" s="34">
        <v>497</v>
      </c>
      <c r="C17996" s="34">
        <v>389</v>
      </c>
      <c r="D17996" s="34">
        <v>505</v>
      </c>
      <c r="E17996" s="34">
        <v>532</v>
      </c>
      <c r="F17996" s="34">
        <v>506</v>
      </c>
      <c r="G17996" s="34">
        <v>486</v>
      </c>
      <c r="H17996" s="34">
        <v>550</v>
      </c>
      <c r="I17996" s="34">
        <v>441</v>
      </c>
      <c r="J17996" s="34">
        <v>492</v>
      </c>
      <c r="K17996" s="34">
        <v>395</v>
      </c>
      <c r="L17996" s="34">
        <v>524</v>
      </c>
      <c r="M17996" s="34">
        <v>402</v>
      </c>
    </row>
    <row r="17997" spans="1:13" x14ac:dyDescent="0.2">
      <c r="A17997" s="34" t="s">
        <v>118891</v>
      </c>
      <c r="B17997" s="34">
        <v>538</v>
      </c>
      <c r="C17997" s="34">
        <v>562</v>
      </c>
      <c r="D17997" s="34">
        <v>614</v>
      </c>
      <c r="E17997" s="34">
        <v>576</v>
      </c>
      <c r="F17997" s="34">
        <v>534</v>
      </c>
      <c r="G17997" s="34">
        <v>477</v>
      </c>
      <c r="H17997" s="34">
        <v>553</v>
      </c>
      <c r="I17997" s="34">
        <v>547</v>
      </c>
      <c r="J17997" s="34">
        <v>634</v>
      </c>
      <c r="K17997" s="34">
        <v>450</v>
      </c>
      <c r="L17997" s="34">
        <v>610</v>
      </c>
      <c r="M17997" s="34">
        <v>390</v>
      </c>
    </row>
    <row r="17998" spans="1:13" x14ac:dyDescent="0.2">
      <c r="A17998" s="34" t="s">
        <v>118892</v>
      </c>
      <c r="B17998" s="34">
        <v>456</v>
      </c>
      <c r="C17998" s="34">
        <v>423</v>
      </c>
      <c r="D17998" s="34">
        <v>452</v>
      </c>
      <c r="E17998" s="34">
        <v>503</v>
      </c>
      <c r="F17998" s="34">
        <v>414</v>
      </c>
      <c r="G17998" s="34">
        <v>410</v>
      </c>
      <c r="H17998" s="34">
        <v>427</v>
      </c>
      <c r="I17998" s="34">
        <v>498</v>
      </c>
      <c r="J17998" s="34">
        <v>509</v>
      </c>
      <c r="K17998" s="34">
        <v>356</v>
      </c>
      <c r="L17998" s="34">
        <v>441</v>
      </c>
      <c r="M17998" s="34">
        <v>342</v>
      </c>
    </row>
    <row r="17999" spans="1:13" x14ac:dyDescent="0.2">
      <c r="A17999" s="34" t="s">
        <v>118893</v>
      </c>
      <c r="B17999" s="34">
        <v>885</v>
      </c>
      <c r="C17999" s="34">
        <v>707</v>
      </c>
      <c r="D17999" s="34">
        <v>814</v>
      </c>
      <c r="E17999" s="34">
        <v>729</v>
      </c>
      <c r="F17999" s="34">
        <v>653</v>
      </c>
      <c r="G17999" s="34">
        <v>711</v>
      </c>
      <c r="H17999" s="34">
        <v>889</v>
      </c>
      <c r="I17999" s="34">
        <v>750</v>
      </c>
      <c r="J17999" s="34">
        <v>830</v>
      </c>
      <c r="K17999" s="34">
        <v>570</v>
      </c>
      <c r="L17999" s="34">
        <v>857</v>
      </c>
      <c r="M17999" s="34">
        <v>564</v>
      </c>
    </row>
    <row r="18000" spans="1:13" x14ac:dyDescent="0.2">
      <c r="A18000" s="34" t="s">
        <v>118894</v>
      </c>
      <c r="B18000" s="34">
        <v>574</v>
      </c>
      <c r="C18000" s="34">
        <v>683</v>
      </c>
      <c r="D18000" s="34">
        <v>649</v>
      </c>
      <c r="E18000" s="34">
        <v>686</v>
      </c>
      <c r="F18000" s="34">
        <v>583</v>
      </c>
      <c r="G18000" s="34">
        <v>604</v>
      </c>
      <c r="H18000" s="34">
        <v>684</v>
      </c>
      <c r="I18000" s="34">
        <v>679</v>
      </c>
      <c r="J18000" s="34">
        <v>586</v>
      </c>
      <c r="K18000" s="34">
        <v>510</v>
      </c>
      <c r="L18000" s="34">
        <v>606</v>
      </c>
      <c r="M18000" s="34">
        <v>483</v>
      </c>
    </row>
    <row r="18001" spans="1:13" x14ac:dyDescent="0.2">
      <c r="A18001" s="34" t="s">
        <v>118895</v>
      </c>
      <c r="B18001" s="34">
        <v>460</v>
      </c>
      <c r="C18001" s="34">
        <v>428</v>
      </c>
      <c r="D18001" s="34">
        <v>409</v>
      </c>
      <c r="E18001" s="34">
        <v>378</v>
      </c>
      <c r="F18001" s="34">
        <v>320</v>
      </c>
      <c r="G18001" s="34">
        <v>373</v>
      </c>
      <c r="H18001" s="34">
        <v>409</v>
      </c>
      <c r="I18001" s="34">
        <v>446</v>
      </c>
      <c r="J18001" s="34">
        <v>423</v>
      </c>
      <c r="K18001" s="34">
        <v>337</v>
      </c>
      <c r="L18001" s="34">
        <v>368</v>
      </c>
      <c r="M18001" s="34">
        <v>284</v>
      </c>
    </row>
    <row r="18002" spans="1:13" x14ac:dyDescent="0.2">
      <c r="A18002" s="34" t="s">
        <v>118896</v>
      </c>
      <c r="B18002" s="34">
        <v>407</v>
      </c>
      <c r="C18002" s="34">
        <v>414</v>
      </c>
      <c r="D18002" s="34">
        <v>416</v>
      </c>
      <c r="E18002" s="34">
        <v>382</v>
      </c>
      <c r="F18002" s="34">
        <v>414</v>
      </c>
      <c r="G18002" s="34">
        <v>377</v>
      </c>
      <c r="H18002" s="34">
        <v>490</v>
      </c>
      <c r="I18002" s="34">
        <v>405</v>
      </c>
      <c r="J18002" s="34">
        <v>408</v>
      </c>
      <c r="K18002" s="34">
        <v>312</v>
      </c>
      <c r="L18002" s="34">
        <v>433</v>
      </c>
      <c r="M18002" s="34">
        <v>331</v>
      </c>
    </row>
    <row r="18003" spans="1:13" x14ac:dyDescent="0.2">
      <c r="A18003" s="34" t="s">
        <v>118897</v>
      </c>
      <c r="B18003" s="34">
        <v>312</v>
      </c>
      <c r="C18003" s="34">
        <v>313</v>
      </c>
      <c r="D18003" s="34">
        <v>270</v>
      </c>
      <c r="E18003" s="34">
        <v>298</v>
      </c>
      <c r="F18003" s="34">
        <v>283</v>
      </c>
      <c r="G18003" s="34">
        <v>305</v>
      </c>
      <c r="H18003" s="34">
        <v>331</v>
      </c>
      <c r="I18003" s="34">
        <v>284</v>
      </c>
      <c r="J18003" s="34">
        <v>337</v>
      </c>
      <c r="K18003" s="34">
        <v>252</v>
      </c>
      <c r="L18003" s="34">
        <v>294</v>
      </c>
      <c r="M18003" s="34">
        <v>248</v>
      </c>
    </row>
    <row r="18004" spans="1:13" x14ac:dyDescent="0.2">
      <c r="A18004" s="34" t="s">
        <v>118898</v>
      </c>
      <c r="B18004" s="34">
        <v>304</v>
      </c>
      <c r="C18004" s="34">
        <v>307</v>
      </c>
      <c r="D18004" s="34">
        <v>327</v>
      </c>
      <c r="E18004" s="34">
        <v>368</v>
      </c>
      <c r="F18004" s="34">
        <v>316</v>
      </c>
      <c r="G18004" s="34">
        <v>234</v>
      </c>
      <c r="H18004" s="34">
        <v>368</v>
      </c>
      <c r="I18004" s="34">
        <v>321</v>
      </c>
      <c r="J18004" s="34">
        <v>373</v>
      </c>
      <c r="K18004" s="34">
        <v>255</v>
      </c>
      <c r="L18004" s="34">
        <v>288</v>
      </c>
      <c r="M18004" s="34">
        <v>245</v>
      </c>
    </row>
    <row r="18005" spans="1:13" x14ac:dyDescent="0.2">
      <c r="A18005" s="34" t="s">
        <v>118899</v>
      </c>
      <c r="B18005" s="34">
        <v>259</v>
      </c>
      <c r="C18005" s="34">
        <v>266</v>
      </c>
      <c r="D18005" s="34">
        <v>298</v>
      </c>
      <c r="E18005" s="34">
        <v>289</v>
      </c>
      <c r="F18005" s="34">
        <v>277</v>
      </c>
      <c r="G18005" s="34">
        <v>277</v>
      </c>
      <c r="H18005" s="34">
        <v>368</v>
      </c>
      <c r="I18005" s="34">
        <v>243</v>
      </c>
      <c r="J18005" s="34">
        <v>323</v>
      </c>
      <c r="K18005" s="34">
        <v>252</v>
      </c>
      <c r="L18005" s="34">
        <v>292</v>
      </c>
      <c r="M18005" s="34">
        <v>233</v>
      </c>
    </row>
    <row r="18006" spans="1:13" x14ac:dyDescent="0.2">
      <c r="A18006" s="34" t="s">
        <v>118900</v>
      </c>
      <c r="B18006" s="34">
        <v>389</v>
      </c>
      <c r="C18006" s="34">
        <v>543</v>
      </c>
      <c r="D18006" s="34">
        <v>533</v>
      </c>
      <c r="E18006" s="34">
        <v>530</v>
      </c>
      <c r="F18006" s="34">
        <v>502</v>
      </c>
      <c r="G18006" s="34">
        <v>431</v>
      </c>
      <c r="H18006" s="34">
        <v>458</v>
      </c>
      <c r="I18006" s="34">
        <v>459</v>
      </c>
      <c r="J18006" s="34">
        <v>535</v>
      </c>
      <c r="K18006" s="34">
        <v>358</v>
      </c>
      <c r="L18006" s="34">
        <v>469</v>
      </c>
      <c r="M18006" s="34">
        <v>343</v>
      </c>
    </row>
    <row r="18007" spans="1:13" x14ac:dyDescent="0.2">
      <c r="A18007" s="34" t="s">
        <v>118901</v>
      </c>
      <c r="B18007" s="34">
        <v>531</v>
      </c>
      <c r="C18007" s="34">
        <v>530</v>
      </c>
      <c r="D18007" s="34">
        <v>579</v>
      </c>
      <c r="E18007" s="34">
        <v>516</v>
      </c>
      <c r="F18007" s="34">
        <v>453</v>
      </c>
      <c r="G18007" s="34">
        <v>490</v>
      </c>
      <c r="H18007" s="34">
        <v>575</v>
      </c>
      <c r="I18007" s="34">
        <v>489</v>
      </c>
      <c r="J18007" s="34">
        <v>634</v>
      </c>
      <c r="K18007" s="34">
        <v>457</v>
      </c>
      <c r="L18007" s="34">
        <v>498</v>
      </c>
      <c r="M18007" s="34">
        <v>381</v>
      </c>
    </row>
    <row r="18008" spans="1:13" x14ac:dyDescent="0.2">
      <c r="A18008" s="34" t="s">
        <v>118902</v>
      </c>
      <c r="B18008" s="34">
        <v>388</v>
      </c>
      <c r="C18008" s="34">
        <v>404</v>
      </c>
      <c r="D18008" s="34">
        <v>419</v>
      </c>
      <c r="E18008" s="34">
        <v>467</v>
      </c>
      <c r="F18008" s="34">
        <v>401</v>
      </c>
      <c r="G18008" s="34">
        <v>356</v>
      </c>
      <c r="H18008" s="34">
        <v>523</v>
      </c>
      <c r="I18008" s="34">
        <v>376</v>
      </c>
      <c r="J18008" s="34">
        <v>506</v>
      </c>
      <c r="K18008" s="34">
        <v>340</v>
      </c>
      <c r="L18008" s="34">
        <v>410</v>
      </c>
      <c r="M18008" s="34">
        <v>312</v>
      </c>
    </row>
    <row r="18009" spans="1:13" x14ac:dyDescent="0.2">
      <c r="A18009" s="34" t="s">
        <v>118903</v>
      </c>
      <c r="B18009" s="34">
        <v>224</v>
      </c>
      <c r="C18009" s="34">
        <v>214</v>
      </c>
      <c r="D18009" s="34">
        <v>238</v>
      </c>
      <c r="E18009" s="34">
        <v>205</v>
      </c>
      <c r="F18009" s="34">
        <v>192</v>
      </c>
      <c r="G18009" s="34">
        <v>209</v>
      </c>
      <c r="H18009" s="34">
        <v>244</v>
      </c>
      <c r="I18009" s="34">
        <v>230</v>
      </c>
      <c r="J18009" s="34">
        <v>224</v>
      </c>
      <c r="K18009" s="34">
        <v>165</v>
      </c>
      <c r="L18009" s="34">
        <v>215</v>
      </c>
      <c r="M18009" s="34">
        <v>148</v>
      </c>
    </row>
    <row r="18010" spans="1:13" x14ac:dyDescent="0.2">
      <c r="A18010" s="34" t="s">
        <v>118904</v>
      </c>
      <c r="B18010" s="34">
        <v>271</v>
      </c>
      <c r="C18010" s="34">
        <v>199</v>
      </c>
      <c r="D18010" s="34">
        <v>252</v>
      </c>
      <c r="E18010" s="34">
        <v>296</v>
      </c>
      <c r="F18010" s="34">
        <v>262</v>
      </c>
      <c r="G18010" s="34">
        <v>204</v>
      </c>
      <c r="H18010" s="34">
        <v>357</v>
      </c>
      <c r="I18010" s="34">
        <v>250</v>
      </c>
      <c r="J18010" s="34">
        <v>306</v>
      </c>
      <c r="K18010" s="34">
        <v>191</v>
      </c>
      <c r="L18010" s="34">
        <v>310</v>
      </c>
      <c r="M18010" s="34">
        <v>190</v>
      </c>
    </row>
    <row r="18011" spans="1:13" x14ac:dyDescent="0.2">
      <c r="A18011" s="34" t="s">
        <v>118905</v>
      </c>
      <c r="B18011" s="34">
        <v>363</v>
      </c>
      <c r="C18011" s="34">
        <v>360</v>
      </c>
      <c r="D18011" s="34">
        <v>455</v>
      </c>
      <c r="E18011" s="34">
        <v>384</v>
      </c>
      <c r="F18011" s="34">
        <v>344</v>
      </c>
      <c r="G18011" s="34">
        <v>349</v>
      </c>
      <c r="H18011" s="34">
        <v>355</v>
      </c>
      <c r="I18011" s="34">
        <v>329</v>
      </c>
      <c r="J18011" s="34">
        <v>359</v>
      </c>
      <c r="K18011" s="34">
        <v>299</v>
      </c>
      <c r="L18011" s="34">
        <v>329</v>
      </c>
      <c r="M18011" s="34">
        <v>237</v>
      </c>
    </row>
    <row r="18012" spans="1:13" x14ac:dyDescent="0.2">
      <c r="A18012" s="34" t="s">
        <v>118906</v>
      </c>
      <c r="B18012" s="34">
        <v>248</v>
      </c>
      <c r="C18012" s="34">
        <v>226</v>
      </c>
      <c r="D18012" s="34">
        <v>292</v>
      </c>
      <c r="E18012" s="34">
        <v>261</v>
      </c>
      <c r="F18012" s="34">
        <v>228</v>
      </c>
      <c r="G18012" s="34">
        <v>231</v>
      </c>
      <c r="H18012" s="34">
        <v>249</v>
      </c>
      <c r="I18012" s="34">
        <v>217</v>
      </c>
      <c r="J18012" s="34">
        <v>284</v>
      </c>
      <c r="K18012" s="34">
        <v>190</v>
      </c>
      <c r="L18012" s="34">
        <v>263</v>
      </c>
      <c r="M18012" s="34">
        <v>173</v>
      </c>
    </row>
    <row r="18013" spans="1:13" x14ac:dyDescent="0.2">
      <c r="A18013" s="34" t="s">
        <v>118907</v>
      </c>
      <c r="B18013" s="34">
        <v>346</v>
      </c>
      <c r="C18013" s="34">
        <v>388</v>
      </c>
      <c r="D18013" s="34">
        <v>361</v>
      </c>
      <c r="E18013" s="34">
        <v>441</v>
      </c>
      <c r="F18013" s="34">
        <v>377</v>
      </c>
      <c r="G18013" s="34">
        <v>365</v>
      </c>
      <c r="H18013" s="34">
        <v>434</v>
      </c>
      <c r="I18013" s="34">
        <v>385</v>
      </c>
      <c r="J18013" s="34">
        <v>443</v>
      </c>
      <c r="K18013" s="34">
        <v>302</v>
      </c>
      <c r="L18013" s="34">
        <v>367</v>
      </c>
      <c r="M18013" s="34">
        <v>265</v>
      </c>
    </row>
    <row r="18014" spans="1:13" x14ac:dyDescent="0.2">
      <c r="A18014" s="34" t="s">
        <v>118908</v>
      </c>
      <c r="B18014" s="34">
        <v>433</v>
      </c>
      <c r="C18014" s="34">
        <v>419</v>
      </c>
      <c r="D18014" s="34">
        <v>370</v>
      </c>
      <c r="E18014" s="34">
        <v>422</v>
      </c>
      <c r="F18014" s="34">
        <v>367</v>
      </c>
      <c r="G18014" s="34">
        <v>388</v>
      </c>
      <c r="H18014" s="34">
        <v>458</v>
      </c>
      <c r="I18014" s="34">
        <v>401</v>
      </c>
      <c r="J18014" s="34">
        <v>377</v>
      </c>
      <c r="K18014" s="34">
        <v>297</v>
      </c>
      <c r="L18014" s="34">
        <v>373</v>
      </c>
      <c r="M18014" s="34">
        <v>317</v>
      </c>
    </row>
    <row r="18015" spans="1:13" x14ac:dyDescent="0.2">
      <c r="A18015" s="34" t="s">
        <v>118909</v>
      </c>
      <c r="B18015" s="34">
        <v>298</v>
      </c>
      <c r="C18015" s="34">
        <v>239</v>
      </c>
      <c r="D18015" s="34">
        <v>318</v>
      </c>
      <c r="E18015" s="34">
        <v>259</v>
      </c>
      <c r="F18015" s="34">
        <v>241</v>
      </c>
      <c r="G18015" s="34">
        <v>243</v>
      </c>
      <c r="H18015" s="34">
        <v>256</v>
      </c>
      <c r="I18015" s="34">
        <v>264</v>
      </c>
      <c r="J18015" s="34">
        <v>290</v>
      </c>
      <c r="K18015" s="34">
        <v>197</v>
      </c>
      <c r="L18015" s="34">
        <v>293</v>
      </c>
      <c r="M18015" s="34">
        <v>184</v>
      </c>
    </row>
    <row r="18016" spans="1:13" x14ac:dyDescent="0.2">
      <c r="A18016" s="34" t="s">
        <v>118910</v>
      </c>
      <c r="B18016" s="34">
        <v>248</v>
      </c>
      <c r="C18016" s="34">
        <v>424</v>
      </c>
      <c r="D18016" s="34">
        <v>349</v>
      </c>
      <c r="E18016" s="34">
        <v>393</v>
      </c>
      <c r="F18016" s="34">
        <v>257</v>
      </c>
      <c r="G18016" s="34">
        <v>336</v>
      </c>
      <c r="H18016" s="34">
        <v>385</v>
      </c>
      <c r="I18016" s="34">
        <v>346</v>
      </c>
      <c r="J18016" s="34">
        <v>353</v>
      </c>
      <c r="K18016" s="34">
        <v>320</v>
      </c>
      <c r="L18016" s="34">
        <v>319</v>
      </c>
      <c r="M18016" s="34">
        <v>259</v>
      </c>
    </row>
    <row r="18017" spans="1:13" x14ac:dyDescent="0.2">
      <c r="A18017" s="34" t="s">
        <v>118911</v>
      </c>
      <c r="B18017" s="34">
        <v>752</v>
      </c>
      <c r="C18017" s="34">
        <v>740</v>
      </c>
      <c r="D18017" s="34">
        <v>692</v>
      </c>
      <c r="E18017" s="34">
        <v>719</v>
      </c>
      <c r="F18017" s="34">
        <v>639</v>
      </c>
      <c r="G18017" s="34">
        <v>610</v>
      </c>
      <c r="H18017" s="34">
        <v>763</v>
      </c>
      <c r="I18017" s="34">
        <v>643</v>
      </c>
      <c r="J18017" s="34">
        <v>698</v>
      </c>
      <c r="K18017" s="34">
        <v>572</v>
      </c>
      <c r="L18017" s="34">
        <v>698</v>
      </c>
      <c r="M18017" s="34">
        <v>466</v>
      </c>
    </row>
    <row r="18018" spans="1:13" x14ac:dyDescent="0.2">
      <c r="A18018" s="34" t="s">
        <v>118912</v>
      </c>
      <c r="B18018" s="34">
        <v>570</v>
      </c>
      <c r="C18018" s="34">
        <v>525</v>
      </c>
      <c r="D18018" s="34">
        <v>561</v>
      </c>
      <c r="E18018" s="34">
        <v>539</v>
      </c>
      <c r="F18018" s="34">
        <v>422</v>
      </c>
      <c r="G18018" s="34">
        <v>492</v>
      </c>
      <c r="H18018" s="34">
        <v>552</v>
      </c>
      <c r="I18018" s="34">
        <v>511</v>
      </c>
      <c r="J18018" s="34">
        <v>550</v>
      </c>
      <c r="K18018" s="34">
        <v>403</v>
      </c>
      <c r="L18018" s="34">
        <v>483</v>
      </c>
      <c r="M18018" s="34">
        <v>388</v>
      </c>
    </row>
    <row r="18019" spans="1:13" x14ac:dyDescent="0.2">
      <c r="A18019" s="34" t="s">
        <v>118913</v>
      </c>
      <c r="B18019" s="34">
        <v>513</v>
      </c>
      <c r="C18019" s="34">
        <v>569</v>
      </c>
      <c r="D18019" s="34">
        <v>638</v>
      </c>
      <c r="E18019" s="34">
        <v>629</v>
      </c>
      <c r="F18019" s="34">
        <v>639</v>
      </c>
      <c r="G18019" s="34">
        <v>546</v>
      </c>
      <c r="H18019" s="34">
        <v>690</v>
      </c>
      <c r="I18019" s="34">
        <v>662</v>
      </c>
      <c r="J18019" s="34">
        <v>635</v>
      </c>
      <c r="K18019" s="34">
        <v>481</v>
      </c>
      <c r="L18019" s="34">
        <v>627</v>
      </c>
      <c r="M18019" s="34">
        <v>426</v>
      </c>
    </row>
    <row r="18020" spans="1:13" x14ac:dyDescent="0.2">
      <c r="A18020" s="34" t="s">
        <v>118914</v>
      </c>
      <c r="B18020" s="34">
        <v>405</v>
      </c>
      <c r="C18020" s="34">
        <v>331</v>
      </c>
      <c r="D18020" s="34">
        <v>517</v>
      </c>
      <c r="E18020" s="34">
        <v>455</v>
      </c>
      <c r="F18020" s="34">
        <v>463</v>
      </c>
      <c r="G18020" s="34">
        <v>392</v>
      </c>
      <c r="H18020" s="34">
        <v>532</v>
      </c>
      <c r="I18020" s="34">
        <v>440</v>
      </c>
      <c r="J18020" s="34">
        <v>583</v>
      </c>
      <c r="K18020" s="34">
        <v>300</v>
      </c>
      <c r="L18020" s="34">
        <v>461</v>
      </c>
      <c r="M18020" s="34">
        <v>333</v>
      </c>
    </row>
    <row r="18021" spans="1:13" x14ac:dyDescent="0.2">
      <c r="A18021" s="34" t="s">
        <v>118915</v>
      </c>
      <c r="B18021" s="34">
        <v>413</v>
      </c>
      <c r="C18021" s="34">
        <v>396</v>
      </c>
      <c r="D18021" s="34">
        <v>381</v>
      </c>
      <c r="E18021" s="34">
        <v>469</v>
      </c>
      <c r="F18021" s="34">
        <v>426</v>
      </c>
      <c r="G18021" s="34">
        <v>422</v>
      </c>
      <c r="H18021" s="34">
        <v>441</v>
      </c>
      <c r="I18021" s="34">
        <v>457</v>
      </c>
      <c r="J18021" s="34">
        <v>467</v>
      </c>
      <c r="K18021" s="34">
        <v>361</v>
      </c>
      <c r="L18021" s="34">
        <v>450</v>
      </c>
      <c r="M18021" s="34">
        <v>319</v>
      </c>
    </row>
    <row r="18022" spans="1:13" x14ac:dyDescent="0.2">
      <c r="A18022" s="34" t="s">
        <v>118916</v>
      </c>
      <c r="B18022" s="34">
        <v>601</v>
      </c>
      <c r="C18022" s="34">
        <v>661</v>
      </c>
      <c r="D18022" s="34">
        <v>743</v>
      </c>
      <c r="E18022" s="34">
        <v>778</v>
      </c>
      <c r="F18022" s="34">
        <v>700</v>
      </c>
      <c r="G18022" s="34">
        <v>619</v>
      </c>
      <c r="H18022" s="34">
        <v>780</v>
      </c>
      <c r="I18022" s="34">
        <v>750</v>
      </c>
      <c r="J18022" s="34">
        <v>727</v>
      </c>
      <c r="K18022" s="34">
        <v>564</v>
      </c>
      <c r="L18022" s="34">
        <v>682</v>
      </c>
      <c r="M18022" s="34">
        <v>530</v>
      </c>
    </row>
    <row r="18023" spans="1:13" x14ac:dyDescent="0.2">
      <c r="A18023" s="34" t="s">
        <v>118917</v>
      </c>
      <c r="B18023" s="34">
        <v>320</v>
      </c>
      <c r="C18023" s="34">
        <v>316</v>
      </c>
      <c r="D18023" s="34">
        <v>318</v>
      </c>
      <c r="E18023" s="34">
        <v>348</v>
      </c>
      <c r="F18023" s="34">
        <v>307</v>
      </c>
      <c r="G18023" s="34">
        <v>291</v>
      </c>
      <c r="H18023" s="34">
        <v>354</v>
      </c>
      <c r="I18023" s="34">
        <v>316</v>
      </c>
      <c r="J18023" s="34">
        <v>350</v>
      </c>
      <c r="K18023" s="34">
        <v>268</v>
      </c>
      <c r="L18023" s="34">
        <v>308</v>
      </c>
      <c r="M18023" s="34">
        <v>279</v>
      </c>
    </row>
    <row r="18024" spans="1:13" x14ac:dyDescent="0.2">
      <c r="A18024" s="34" t="s">
        <v>118918</v>
      </c>
      <c r="B18024" s="34">
        <v>225</v>
      </c>
      <c r="C18024" s="34">
        <v>288</v>
      </c>
      <c r="D18024" s="34">
        <v>329</v>
      </c>
      <c r="E18024" s="34">
        <v>309</v>
      </c>
      <c r="F18024" s="34">
        <v>282</v>
      </c>
      <c r="G18024" s="34">
        <v>246</v>
      </c>
      <c r="H18024" s="34">
        <v>328</v>
      </c>
      <c r="I18024" s="34">
        <v>262</v>
      </c>
      <c r="J18024" s="34">
        <v>302</v>
      </c>
      <c r="K18024" s="34">
        <v>230</v>
      </c>
      <c r="L18024" s="34">
        <v>319</v>
      </c>
      <c r="M18024" s="34">
        <v>238</v>
      </c>
    </row>
    <row r="18025" spans="1:13" x14ac:dyDescent="0.2">
      <c r="A18025" s="34" t="s">
        <v>118919</v>
      </c>
      <c r="B18025" s="34">
        <v>346</v>
      </c>
      <c r="C18025" s="34">
        <v>268</v>
      </c>
      <c r="D18025" s="34">
        <v>364</v>
      </c>
      <c r="E18025" s="34">
        <v>292</v>
      </c>
      <c r="F18025" s="34">
        <v>279</v>
      </c>
      <c r="G18025" s="34">
        <v>236</v>
      </c>
      <c r="H18025" s="34">
        <v>349</v>
      </c>
      <c r="I18025" s="34">
        <v>306</v>
      </c>
      <c r="J18025" s="34">
        <v>321</v>
      </c>
      <c r="K18025" s="34">
        <v>203</v>
      </c>
      <c r="L18025" s="34">
        <v>257</v>
      </c>
      <c r="M18025" s="34">
        <v>212</v>
      </c>
    </row>
    <row r="18026" spans="1:13" x14ac:dyDescent="0.2">
      <c r="A18026" s="34" t="s">
        <v>118920</v>
      </c>
      <c r="B18026" s="34">
        <v>256</v>
      </c>
      <c r="C18026" s="34">
        <v>301</v>
      </c>
      <c r="D18026" s="34">
        <v>296</v>
      </c>
      <c r="E18026" s="34">
        <v>282</v>
      </c>
      <c r="F18026" s="34">
        <v>236</v>
      </c>
      <c r="G18026" s="34">
        <v>245</v>
      </c>
      <c r="H18026" s="34">
        <v>264</v>
      </c>
      <c r="I18026" s="34">
        <v>282</v>
      </c>
      <c r="J18026" s="34">
        <v>226</v>
      </c>
      <c r="K18026" s="34">
        <v>230</v>
      </c>
      <c r="L18026" s="34">
        <v>245</v>
      </c>
      <c r="M18026" s="34">
        <v>252</v>
      </c>
    </row>
    <row r="18027" spans="1:13" x14ac:dyDescent="0.2">
      <c r="A18027" s="34" t="s">
        <v>118921</v>
      </c>
      <c r="B18027" s="34">
        <v>333</v>
      </c>
      <c r="C18027" s="34">
        <v>308</v>
      </c>
      <c r="D18027" s="34">
        <v>283</v>
      </c>
      <c r="E18027" s="34">
        <v>287</v>
      </c>
      <c r="F18027" s="34">
        <v>249</v>
      </c>
      <c r="G18027" s="34">
        <v>303</v>
      </c>
      <c r="H18027" s="34">
        <v>308</v>
      </c>
      <c r="I18027" s="34">
        <v>339</v>
      </c>
      <c r="J18027" s="34">
        <v>340</v>
      </c>
      <c r="K18027" s="34">
        <v>280</v>
      </c>
      <c r="L18027" s="34">
        <v>285</v>
      </c>
      <c r="M18027" s="34">
        <v>245</v>
      </c>
    </row>
    <row r="18028" spans="1:13" x14ac:dyDescent="0.2">
      <c r="A18028" s="34" t="s">
        <v>118922</v>
      </c>
      <c r="B18028" s="34">
        <v>406</v>
      </c>
      <c r="C18028" s="34">
        <v>365</v>
      </c>
      <c r="D18028" s="34">
        <v>442</v>
      </c>
      <c r="E18028" s="34">
        <v>416</v>
      </c>
      <c r="F18028" s="34">
        <v>323</v>
      </c>
      <c r="G18028" s="34">
        <v>354</v>
      </c>
      <c r="H18028" s="34">
        <v>533</v>
      </c>
      <c r="I18028" s="34">
        <v>412</v>
      </c>
      <c r="J18028" s="34">
        <v>505</v>
      </c>
      <c r="K18028" s="34">
        <v>300</v>
      </c>
      <c r="L18028" s="34">
        <v>455</v>
      </c>
      <c r="M18028" s="34">
        <v>299</v>
      </c>
    </row>
    <row r="18029" spans="1:13" x14ac:dyDescent="0.2">
      <c r="A18029" s="34" t="s">
        <v>118923</v>
      </c>
      <c r="B18029" s="34">
        <v>281</v>
      </c>
      <c r="C18029" s="34">
        <v>384</v>
      </c>
      <c r="D18029" s="34">
        <v>389</v>
      </c>
      <c r="E18029" s="34">
        <v>409</v>
      </c>
      <c r="F18029" s="34">
        <v>384</v>
      </c>
      <c r="G18029" s="34">
        <v>355</v>
      </c>
      <c r="H18029" s="34">
        <v>420</v>
      </c>
      <c r="I18029" s="34">
        <v>385</v>
      </c>
      <c r="J18029" s="34">
        <v>409</v>
      </c>
      <c r="K18029" s="34">
        <v>276</v>
      </c>
      <c r="L18029" s="34">
        <v>349</v>
      </c>
      <c r="M18029" s="34">
        <v>306</v>
      </c>
    </row>
    <row r="18030" spans="1:13" x14ac:dyDescent="0.2">
      <c r="A18030" s="34" t="s">
        <v>118924</v>
      </c>
      <c r="B18030" s="34">
        <v>249</v>
      </c>
      <c r="C18030" s="34">
        <v>281</v>
      </c>
      <c r="D18030" s="34">
        <v>280</v>
      </c>
      <c r="E18030" s="34">
        <v>333</v>
      </c>
      <c r="F18030" s="34">
        <v>222</v>
      </c>
      <c r="G18030" s="34">
        <v>273</v>
      </c>
      <c r="H18030" s="34">
        <v>278</v>
      </c>
      <c r="I18030" s="34">
        <v>291</v>
      </c>
      <c r="J18030" s="34">
        <v>335</v>
      </c>
      <c r="K18030" s="34">
        <v>214</v>
      </c>
      <c r="L18030" s="34">
        <v>294</v>
      </c>
      <c r="M18030" s="34">
        <v>200</v>
      </c>
    </row>
    <row r="18031" spans="1:13" x14ac:dyDescent="0.2">
      <c r="A18031" s="34" t="s">
        <v>118925</v>
      </c>
      <c r="B18031" s="34">
        <v>260</v>
      </c>
      <c r="C18031" s="34">
        <v>284</v>
      </c>
      <c r="D18031" s="34">
        <v>326</v>
      </c>
      <c r="E18031" s="34">
        <v>292</v>
      </c>
      <c r="F18031" s="34">
        <v>238</v>
      </c>
      <c r="G18031" s="34">
        <v>278</v>
      </c>
      <c r="H18031" s="34">
        <v>232</v>
      </c>
      <c r="I18031" s="34">
        <v>314</v>
      </c>
      <c r="J18031" s="34">
        <v>298</v>
      </c>
      <c r="K18031" s="34">
        <v>239</v>
      </c>
      <c r="L18031" s="34">
        <v>273</v>
      </c>
      <c r="M18031" s="34">
        <v>238</v>
      </c>
    </row>
    <row r="18032" spans="1:13" x14ac:dyDescent="0.2">
      <c r="A18032" s="34" t="s">
        <v>118926</v>
      </c>
      <c r="B18032" s="34">
        <v>404</v>
      </c>
      <c r="C18032" s="34">
        <v>468</v>
      </c>
      <c r="D18032" s="34">
        <v>398</v>
      </c>
      <c r="E18032" s="34">
        <v>489</v>
      </c>
      <c r="F18032" s="34">
        <v>383</v>
      </c>
      <c r="G18032" s="34">
        <v>402</v>
      </c>
      <c r="H18032" s="34">
        <v>446</v>
      </c>
      <c r="I18032" s="34">
        <v>447</v>
      </c>
      <c r="J18032" s="34">
        <v>444</v>
      </c>
      <c r="K18032" s="34">
        <v>325</v>
      </c>
      <c r="L18032" s="34">
        <v>358</v>
      </c>
      <c r="M18032" s="34">
        <v>290</v>
      </c>
    </row>
    <row r="18033" spans="1:13" x14ac:dyDescent="0.2">
      <c r="A18033" s="34" t="s">
        <v>118927</v>
      </c>
      <c r="B18033" s="34">
        <v>263</v>
      </c>
      <c r="C18033" s="34">
        <v>259</v>
      </c>
      <c r="D18033" s="34">
        <v>281</v>
      </c>
      <c r="E18033" s="34">
        <v>261</v>
      </c>
      <c r="F18033" s="34">
        <v>231</v>
      </c>
      <c r="G18033" s="34">
        <v>207</v>
      </c>
      <c r="H18033" s="34">
        <v>313</v>
      </c>
      <c r="I18033" s="34">
        <v>243</v>
      </c>
      <c r="J18033" s="34">
        <v>217</v>
      </c>
      <c r="K18033" s="34">
        <v>201</v>
      </c>
      <c r="L18033" s="34">
        <v>268</v>
      </c>
      <c r="M18033" s="34">
        <v>170</v>
      </c>
    </row>
    <row r="18034" spans="1:13" x14ac:dyDescent="0.2">
      <c r="A18034" s="34" t="s">
        <v>118928</v>
      </c>
      <c r="B18034" s="34">
        <v>527</v>
      </c>
      <c r="C18034" s="34">
        <v>539</v>
      </c>
      <c r="D18034" s="34">
        <v>570</v>
      </c>
      <c r="E18034" s="34">
        <v>579</v>
      </c>
      <c r="F18034" s="34">
        <v>479</v>
      </c>
      <c r="G18034" s="34">
        <v>517</v>
      </c>
      <c r="H18034" s="34">
        <v>552</v>
      </c>
      <c r="I18034" s="34">
        <v>571</v>
      </c>
      <c r="J18034" s="34">
        <v>596</v>
      </c>
      <c r="K18034" s="34">
        <v>438</v>
      </c>
      <c r="L18034" s="34">
        <v>615</v>
      </c>
      <c r="M18034" s="34">
        <v>472</v>
      </c>
    </row>
    <row r="18035" spans="1:13" x14ac:dyDescent="0.2">
      <c r="A18035" s="34" t="s">
        <v>118929</v>
      </c>
      <c r="B18035" s="34">
        <v>284</v>
      </c>
      <c r="C18035" s="34">
        <v>292</v>
      </c>
      <c r="D18035" s="34">
        <v>282</v>
      </c>
      <c r="E18035" s="34">
        <v>305</v>
      </c>
      <c r="F18035" s="34">
        <v>253</v>
      </c>
      <c r="G18035" s="34">
        <v>247</v>
      </c>
      <c r="H18035" s="34">
        <v>263</v>
      </c>
      <c r="I18035" s="34">
        <v>294</v>
      </c>
      <c r="J18035" s="34">
        <v>303</v>
      </c>
      <c r="K18035" s="34">
        <v>203</v>
      </c>
      <c r="L18035" s="34">
        <v>234</v>
      </c>
      <c r="M18035" s="34">
        <v>245</v>
      </c>
    </row>
    <row r="18036" spans="1:13" x14ac:dyDescent="0.2">
      <c r="A18036" s="34" t="s">
        <v>118930</v>
      </c>
      <c r="B18036" s="34">
        <v>340</v>
      </c>
      <c r="C18036" s="34">
        <v>281</v>
      </c>
      <c r="D18036" s="34">
        <v>402</v>
      </c>
      <c r="E18036" s="34">
        <v>326</v>
      </c>
      <c r="F18036" s="34">
        <v>355</v>
      </c>
      <c r="G18036" s="34">
        <v>294</v>
      </c>
      <c r="H18036" s="34">
        <v>464</v>
      </c>
      <c r="I18036" s="34">
        <v>282</v>
      </c>
      <c r="J18036" s="34">
        <v>422</v>
      </c>
      <c r="K18036" s="34">
        <v>290</v>
      </c>
      <c r="L18036" s="34">
        <v>336</v>
      </c>
      <c r="M18036" s="34">
        <v>229</v>
      </c>
    </row>
    <row r="18037" spans="1:13" x14ac:dyDescent="0.2">
      <c r="A18037" s="34" t="s">
        <v>118931</v>
      </c>
      <c r="B18037" s="34">
        <v>254</v>
      </c>
      <c r="C18037" s="34">
        <v>314</v>
      </c>
      <c r="D18037" s="34">
        <v>298</v>
      </c>
      <c r="E18037" s="34">
        <v>351</v>
      </c>
      <c r="F18037" s="34">
        <v>329</v>
      </c>
      <c r="G18037" s="34">
        <v>239</v>
      </c>
      <c r="H18037" s="34">
        <v>327</v>
      </c>
      <c r="I18037" s="34">
        <v>278</v>
      </c>
      <c r="J18037" s="34">
        <v>264</v>
      </c>
      <c r="K18037" s="34">
        <v>241</v>
      </c>
      <c r="L18037" s="34">
        <v>293</v>
      </c>
      <c r="M18037" s="34">
        <v>217</v>
      </c>
    </row>
    <row r="18038" spans="1:13" x14ac:dyDescent="0.2">
      <c r="A18038" s="34" t="s">
        <v>118932</v>
      </c>
      <c r="B18038" s="34">
        <v>195</v>
      </c>
      <c r="C18038" s="34">
        <v>272</v>
      </c>
      <c r="D18038" s="34">
        <v>257</v>
      </c>
      <c r="E18038" s="34">
        <v>263</v>
      </c>
      <c r="F18038" s="34">
        <v>245</v>
      </c>
      <c r="G18038" s="34">
        <v>238</v>
      </c>
      <c r="H18038" s="34">
        <v>294</v>
      </c>
      <c r="I18038" s="34">
        <v>246</v>
      </c>
      <c r="J18038" s="34">
        <v>264</v>
      </c>
      <c r="K18038" s="34">
        <v>206</v>
      </c>
      <c r="L18038" s="34">
        <v>230</v>
      </c>
      <c r="M18038" s="34">
        <v>186</v>
      </c>
    </row>
    <row r="18039" spans="1:13" x14ac:dyDescent="0.2">
      <c r="A18039" s="34" t="s">
        <v>118933</v>
      </c>
      <c r="B18039" s="34">
        <v>271</v>
      </c>
      <c r="C18039" s="34">
        <v>307</v>
      </c>
      <c r="D18039" s="34">
        <v>290</v>
      </c>
      <c r="E18039" s="34">
        <v>326</v>
      </c>
      <c r="F18039" s="34">
        <v>265</v>
      </c>
      <c r="G18039" s="34">
        <v>269</v>
      </c>
      <c r="H18039" s="34">
        <v>278</v>
      </c>
      <c r="I18039" s="34">
        <v>253</v>
      </c>
      <c r="J18039" s="34">
        <v>328</v>
      </c>
      <c r="K18039" s="34">
        <v>248</v>
      </c>
      <c r="L18039" s="34">
        <v>250</v>
      </c>
      <c r="M18039" s="34">
        <v>230</v>
      </c>
    </row>
    <row r="18040" spans="1:13" x14ac:dyDescent="0.2">
      <c r="A18040" s="34" t="s">
        <v>118934</v>
      </c>
      <c r="B18040" s="34">
        <v>276</v>
      </c>
      <c r="C18040" s="34">
        <v>335</v>
      </c>
      <c r="D18040" s="34">
        <v>261</v>
      </c>
      <c r="E18040" s="34">
        <v>348</v>
      </c>
      <c r="F18040" s="34">
        <v>273</v>
      </c>
      <c r="G18040" s="34">
        <v>349</v>
      </c>
      <c r="H18040" s="34">
        <v>351</v>
      </c>
      <c r="I18040" s="34">
        <v>366</v>
      </c>
      <c r="J18040" s="34">
        <v>324</v>
      </c>
      <c r="K18040" s="34">
        <v>298</v>
      </c>
      <c r="L18040" s="34">
        <v>316</v>
      </c>
      <c r="M18040" s="34">
        <v>260</v>
      </c>
    </row>
    <row r="18041" spans="1:13" x14ac:dyDescent="0.2">
      <c r="A18041" s="34" t="s">
        <v>118935</v>
      </c>
      <c r="B18041" s="34">
        <v>392</v>
      </c>
      <c r="C18041" s="34">
        <v>332</v>
      </c>
      <c r="D18041" s="34">
        <v>381</v>
      </c>
      <c r="E18041" s="34">
        <v>452</v>
      </c>
      <c r="F18041" s="34">
        <v>381</v>
      </c>
      <c r="G18041" s="34">
        <v>373</v>
      </c>
      <c r="H18041" s="34">
        <v>468</v>
      </c>
      <c r="I18041" s="34">
        <v>461</v>
      </c>
      <c r="J18041" s="34">
        <v>440</v>
      </c>
      <c r="K18041" s="34">
        <v>366</v>
      </c>
      <c r="L18041" s="34">
        <v>439</v>
      </c>
      <c r="M18041" s="34">
        <v>337</v>
      </c>
    </row>
    <row r="18042" spans="1:13" x14ac:dyDescent="0.2">
      <c r="A18042" s="34" t="s">
        <v>118936</v>
      </c>
      <c r="B18042" s="34">
        <v>320</v>
      </c>
      <c r="C18042" s="34">
        <v>268</v>
      </c>
      <c r="D18042" s="34">
        <v>308</v>
      </c>
      <c r="E18042" s="34">
        <v>311</v>
      </c>
      <c r="F18042" s="34">
        <v>269</v>
      </c>
      <c r="G18042" s="34">
        <v>287</v>
      </c>
      <c r="H18042" s="34">
        <v>287</v>
      </c>
      <c r="I18042" s="34">
        <v>342</v>
      </c>
      <c r="J18042" s="34">
        <v>295</v>
      </c>
      <c r="K18042" s="34">
        <v>204</v>
      </c>
      <c r="L18042" s="34">
        <v>280</v>
      </c>
      <c r="M18042" s="34">
        <v>197</v>
      </c>
    </row>
    <row r="18043" spans="1:13" x14ac:dyDescent="0.2">
      <c r="A18043" s="34" t="s">
        <v>118937</v>
      </c>
      <c r="B18043" s="34">
        <v>329</v>
      </c>
      <c r="C18043" s="34">
        <v>260</v>
      </c>
      <c r="D18043" s="34">
        <v>292</v>
      </c>
      <c r="E18043" s="34">
        <v>348</v>
      </c>
      <c r="F18043" s="34">
        <v>280</v>
      </c>
      <c r="G18043" s="34">
        <v>316</v>
      </c>
      <c r="H18043" s="34">
        <v>343</v>
      </c>
      <c r="I18043" s="34">
        <v>287</v>
      </c>
      <c r="J18043" s="34">
        <v>312</v>
      </c>
      <c r="K18043" s="34">
        <v>241</v>
      </c>
      <c r="L18043" s="34">
        <v>309</v>
      </c>
      <c r="M18043" s="34">
        <v>251</v>
      </c>
    </row>
    <row r="18044" spans="1:13" x14ac:dyDescent="0.2">
      <c r="A18044" s="34" t="s">
        <v>118938</v>
      </c>
      <c r="B18044" s="34">
        <v>296</v>
      </c>
      <c r="C18044" s="34">
        <v>349</v>
      </c>
      <c r="D18044" s="34">
        <v>366</v>
      </c>
      <c r="E18044" s="34">
        <v>367</v>
      </c>
      <c r="F18044" s="34">
        <v>309</v>
      </c>
      <c r="G18044" s="34">
        <v>277</v>
      </c>
      <c r="H18044" s="34">
        <v>397</v>
      </c>
      <c r="I18044" s="34">
        <v>338</v>
      </c>
      <c r="J18044" s="34">
        <v>379</v>
      </c>
      <c r="K18044" s="34">
        <v>292</v>
      </c>
      <c r="L18044" s="34">
        <v>279</v>
      </c>
      <c r="M18044" s="34">
        <v>288</v>
      </c>
    </row>
    <row r="18045" spans="1:13" x14ac:dyDescent="0.2">
      <c r="A18045" s="34" t="s">
        <v>118939</v>
      </c>
      <c r="B18045" s="34">
        <v>468</v>
      </c>
      <c r="C18045" s="34">
        <v>485</v>
      </c>
      <c r="D18045" s="34">
        <v>535</v>
      </c>
      <c r="E18045" s="34">
        <v>491</v>
      </c>
      <c r="F18045" s="34">
        <v>491</v>
      </c>
      <c r="G18045" s="34">
        <v>433</v>
      </c>
      <c r="H18045" s="34">
        <v>544</v>
      </c>
      <c r="I18045" s="34">
        <v>452</v>
      </c>
      <c r="J18045" s="34">
        <v>622</v>
      </c>
      <c r="K18045" s="34">
        <v>380</v>
      </c>
      <c r="L18045" s="34">
        <v>483</v>
      </c>
      <c r="M18045" s="34">
        <v>336</v>
      </c>
    </row>
    <row r="18046" spans="1:13" x14ac:dyDescent="0.2">
      <c r="A18046" s="34" t="s">
        <v>118940</v>
      </c>
      <c r="B18046" s="34">
        <v>359</v>
      </c>
      <c r="C18046" s="34">
        <v>285</v>
      </c>
      <c r="D18046" s="34">
        <v>388</v>
      </c>
      <c r="E18046" s="34">
        <v>418</v>
      </c>
      <c r="F18046" s="34">
        <v>361</v>
      </c>
      <c r="G18046" s="34">
        <v>349</v>
      </c>
      <c r="H18046" s="34">
        <v>410</v>
      </c>
      <c r="I18046" s="34">
        <v>359</v>
      </c>
      <c r="J18046" s="34">
        <v>389</v>
      </c>
      <c r="K18046" s="34">
        <v>313</v>
      </c>
      <c r="L18046" s="34">
        <v>373</v>
      </c>
      <c r="M18046" s="34">
        <v>279</v>
      </c>
    </row>
    <row r="18047" spans="1:13" x14ac:dyDescent="0.2">
      <c r="A18047" s="34" t="s">
        <v>118941</v>
      </c>
      <c r="B18047" s="34">
        <v>259</v>
      </c>
      <c r="C18047" s="34">
        <v>290</v>
      </c>
      <c r="D18047" s="34">
        <v>261</v>
      </c>
      <c r="E18047" s="34">
        <v>293</v>
      </c>
      <c r="F18047" s="34">
        <v>219</v>
      </c>
      <c r="G18047" s="34">
        <v>294</v>
      </c>
      <c r="H18047" s="34">
        <v>350</v>
      </c>
      <c r="I18047" s="34">
        <v>294</v>
      </c>
      <c r="J18047" s="34">
        <v>327</v>
      </c>
      <c r="K18047" s="34">
        <v>215</v>
      </c>
      <c r="L18047" s="34">
        <v>283</v>
      </c>
      <c r="M18047" s="34">
        <v>195</v>
      </c>
    </row>
    <row r="18048" spans="1:13" x14ac:dyDescent="0.2">
      <c r="A18048" s="34" t="s">
        <v>118942</v>
      </c>
      <c r="B18048" s="34">
        <v>327</v>
      </c>
      <c r="C18048" s="34">
        <v>307</v>
      </c>
      <c r="D18048" s="34">
        <v>340</v>
      </c>
      <c r="E18048" s="34">
        <v>336</v>
      </c>
      <c r="F18048" s="34">
        <v>275</v>
      </c>
      <c r="G18048" s="34">
        <v>303</v>
      </c>
      <c r="H18048" s="34">
        <v>360</v>
      </c>
      <c r="I18048" s="34">
        <v>306</v>
      </c>
      <c r="J18048" s="34">
        <v>366</v>
      </c>
      <c r="K18048" s="34">
        <v>274</v>
      </c>
      <c r="L18048" s="34">
        <v>297</v>
      </c>
      <c r="M18048" s="34">
        <v>220</v>
      </c>
    </row>
    <row r="18049" spans="1:13" x14ac:dyDescent="0.2">
      <c r="A18049" s="34" t="s">
        <v>118943</v>
      </c>
      <c r="B18049" s="34">
        <v>354</v>
      </c>
      <c r="C18049" s="34">
        <v>395</v>
      </c>
      <c r="D18049" s="34">
        <v>459</v>
      </c>
      <c r="E18049" s="34">
        <v>431</v>
      </c>
      <c r="F18049" s="34">
        <v>390</v>
      </c>
      <c r="G18049" s="34">
        <v>400</v>
      </c>
      <c r="H18049" s="34">
        <v>482</v>
      </c>
      <c r="I18049" s="34">
        <v>402</v>
      </c>
      <c r="J18049" s="34">
        <v>348</v>
      </c>
      <c r="K18049" s="34">
        <v>331</v>
      </c>
      <c r="L18049" s="34">
        <v>352</v>
      </c>
      <c r="M18049" s="34">
        <v>339</v>
      </c>
    </row>
    <row r="18050" spans="1:13" x14ac:dyDescent="0.2">
      <c r="A18050" s="34" t="s">
        <v>118944</v>
      </c>
      <c r="B18050" s="34">
        <v>234</v>
      </c>
      <c r="C18050" s="34">
        <v>235</v>
      </c>
      <c r="D18050" s="34">
        <v>254</v>
      </c>
      <c r="E18050" s="34">
        <v>262</v>
      </c>
      <c r="F18050" s="34">
        <v>222</v>
      </c>
      <c r="G18050" s="34">
        <v>243</v>
      </c>
      <c r="H18050" s="34">
        <v>273</v>
      </c>
      <c r="I18050" s="34">
        <v>214</v>
      </c>
      <c r="J18050" s="34">
        <v>237</v>
      </c>
      <c r="K18050" s="34">
        <v>204</v>
      </c>
      <c r="L18050" s="34">
        <v>245</v>
      </c>
      <c r="M18050" s="34">
        <v>151</v>
      </c>
    </row>
    <row r="18051" spans="1:13" x14ac:dyDescent="0.2">
      <c r="A18051" s="34" t="s">
        <v>118945</v>
      </c>
      <c r="B18051" s="34">
        <v>269</v>
      </c>
      <c r="C18051" s="34">
        <v>182</v>
      </c>
      <c r="D18051" s="34">
        <v>265</v>
      </c>
      <c r="E18051" s="34">
        <v>218</v>
      </c>
      <c r="F18051" s="34">
        <v>203</v>
      </c>
      <c r="G18051" s="34">
        <v>170</v>
      </c>
      <c r="H18051" s="34">
        <v>297</v>
      </c>
      <c r="I18051" s="34">
        <v>226</v>
      </c>
      <c r="J18051" s="34">
        <v>299</v>
      </c>
      <c r="K18051" s="34">
        <v>203</v>
      </c>
      <c r="L18051" s="34">
        <v>240</v>
      </c>
      <c r="M18051" s="34">
        <v>161</v>
      </c>
    </row>
    <row r="18052" spans="1:13" x14ac:dyDescent="0.2">
      <c r="A18052" s="34" t="s">
        <v>118946</v>
      </c>
      <c r="B18052" s="34">
        <v>351</v>
      </c>
      <c r="C18052" s="34">
        <v>265</v>
      </c>
      <c r="D18052" s="34">
        <v>354</v>
      </c>
      <c r="E18052" s="34">
        <v>315</v>
      </c>
      <c r="F18052" s="34">
        <v>284</v>
      </c>
      <c r="G18052" s="34">
        <v>273</v>
      </c>
      <c r="H18052" s="34">
        <v>367</v>
      </c>
      <c r="I18052" s="34">
        <v>314</v>
      </c>
      <c r="J18052" s="34">
        <v>359</v>
      </c>
      <c r="K18052" s="34">
        <v>225</v>
      </c>
      <c r="L18052" s="34">
        <v>309</v>
      </c>
      <c r="M18052" s="34">
        <v>212</v>
      </c>
    </row>
    <row r="18053" spans="1:13" x14ac:dyDescent="0.2">
      <c r="A18053" s="34" t="s">
        <v>118947</v>
      </c>
      <c r="B18053" s="34">
        <v>279</v>
      </c>
      <c r="C18053" s="34">
        <v>279</v>
      </c>
      <c r="D18053" s="34">
        <v>297</v>
      </c>
      <c r="E18053" s="34">
        <v>288</v>
      </c>
      <c r="F18053" s="34">
        <v>242</v>
      </c>
      <c r="G18053" s="34">
        <v>251</v>
      </c>
      <c r="H18053" s="34">
        <v>267</v>
      </c>
      <c r="I18053" s="34">
        <v>276</v>
      </c>
      <c r="J18053" s="34">
        <v>291</v>
      </c>
      <c r="K18053" s="34">
        <v>181</v>
      </c>
      <c r="L18053" s="34">
        <v>287</v>
      </c>
      <c r="M18053" s="34">
        <v>207</v>
      </c>
    </row>
    <row r="18054" spans="1:13" x14ac:dyDescent="0.2">
      <c r="A18054" s="34" t="s">
        <v>118948</v>
      </c>
      <c r="B18054" s="34">
        <v>343</v>
      </c>
      <c r="C18054" s="34">
        <v>356</v>
      </c>
      <c r="D18054" s="34">
        <v>365</v>
      </c>
      <c r="E18054" s="34">
        <v>361</v>
      </c>
      <c r="F18054" s="34">
        <v>366</v>
      </c>
      <c r="G18054" s="34">
        <v>335</v>
      </c>
      <c r="H18054" s="34">
        <v>443</v>
      </c>
      <c r="I18054" s="34">
        <v>333</v>
      </c>
      <c r="J18054" s="34">
        <v>470</v>
      </c>
      <c r="K18054" s="34">
        <v>297</v>
      </c>
      <c r="L18054" s="34">
        <v>383</v>
      </c>
      <c r="M18054" s="34">
        <v>261</v>
      </c>
    </row>
    <row r="18055" spans="1:13" x14ac:dyDescent="0.2">
      <c r="A18055" s="34" t="s">
        <v>118949</v>
      </c>
      <c r="B18055" s="34">
        <v>265</v>
      </c>
      <c r="C18055" s="34">
        <v>292</v>
      </c>
      <c r="D18055" s="34">
        <v>351</v>
      </c>
      <c r="E18055" s="34">
        <v>331</v>
      </c>
      <c r="F18055" s="34">
        <v>246</v>
      </c>
      <c r="G18055" s="34">
        <v>245</v>
      </c>
      <c r="H18055" s="34">
        <v>314</v>
      </c>
      <c r="I18055" s="34">
        <v>290</v>
      </c>
      <c r="J18055" s="34">
        <v>264</v>
      </c>
      <c r="K18055" s="34">
        <v>231</v>
      </c>
      <c r="L18055" s="34">
        <v>280</v>
      </c>
      <c r="M18055" s="34">
        <v>207</v>
      </c>
    </row>
    <row r="18056" spans="1:13" x14ac:dyDescent="0.2">
      <c r="A18056" s="34" t="s">
        <v>118950</v>
      </c>
      <c r="B18056" s="34">
        <v>444</v>
      </c>
      <c r="C18056" s="34">
        <v>358</v>
      </c>
      <c r="D18056" s="34">
        <v>359</v>
      </c>
      <c r="E18056" s="34">
        <v>341</v>
      </c>
      <c r="F18056" s="34">
        <v>306</v>
      </c>
      <c r="G18056" s="34">
        <v>314</v>
      </c>
      <c r="H18056" s="34">
        <v>404</v>
      </c>
      <c r="I18056" s="34">
        <v>314</v>
      </c>
      <c r="J18056" s="34">
        <v>413</v>
      </c>
      <c r="K18056" s="34">
        <v>276</v>
      </c>
      <c r="L18056" s="34">
        <v>356</v>
      </c>
      <c r="M18056" s="34">
        <v>295</v>
      </c>
    </row>
    <row r="18057" spans="1:13" x14ac:dyDescent="0.2">
      <c r="A18057" s="34" t="s">
        <v>118951</v>
      </c>
      <c r="B18057" s="34">
        <v>181</v>
      </c>
      <c r="C18057" s="34">
        <v>221</v>
      </c>
      <c r="D18057" s="34">
        <v>235</v>
      </c>
      <c r="E18057" s="34">
        <v>239</v>
      </c>
      <c r="F18057" s="34">
        <v>170</v>
      </c>
      <c r="G18057" s="34">
        <v>196</v>
      </c>
      <c r="H18057" s="34">
        <v>244</v>
      </c>
      <c r="I18057" s="34">
        <v>228</v>
      </c>
      <c r="J18057" s="34">
        <v>186</v>
      </c>
      <c r="K18057" s="34">
        <v>190</v>
      </c>
      <c r="L18057" s="34">
        <v>219</v>
      </c>
      <c r="M18057" s="34">
        <v>135</v>
      </c>
    </row>
    <row r="18058" spans="1:13" x14ac:dyDescent="0.2">
      <c r="A18058" s="34" t="s">
        <v>118952</v>
      </c>
      <c r="B18058" s="34">
        <v>137</v>
      </c>
      <c r="C18058" s="34">
        <v>165</v>
      </c>
      <c r="D18058" s="34">
        <v>141</v>
      </c>
      <c r="E18058" s="34">
        <v>158</v>
      </c>
      <c r="F18058" s="34">
        <v>167</v>
      </c>
      <c r="G18058" s="34">
        <v>124</v>
      </c>
      <c r="H18058" s="34">
        <v>140</v>
      </c>
      <c r="I18058" s="34">
        <v>151</v>
      </c>
      <c r="J18058" s="34">
        <v>135</v>
      </c>
      <c r="K18058" s="34">
        <v>141</v>
      </c>
      <c r="L18058" s="34">
        <v>156</v>
      </c>
      <c r="M18058" s="34">
        <v>140</v>
      </c>
    </row>
    <row r="18059" spans="1:13" x14ac:dyDescent="0.2">
      <c r="A18059" s="34" t="s">
        <v>118953</v>
      </c>
      <c r="B18059" s="34">
        <v>389</v>
      </c>
      <c r="C18059" s="34">
        <v>348</v>
      </c>
      <c r="D18059" s="34">
        <v>449</v>
      </c>
      <c r="E18059" s="34">
        <v>342</v>
      </c>
      <c r="F18059" s="34">
        <v>362</v>
      </c>
      <c r="G18059" s="34">
        <v>302</v>
      </c>
      <c r="H18059" s="34">
        <v>439</v>
      </c>
      <c r="I18059" s="34">
        <v>351</v>
      </c>
      <c r="J18059" s="34">
        <v>354</v>
      </c>
      <c r="K18059" s="34">
        <v>296</v>
      </c>
      <c r="L18059" s="34">
        <v>339</v>
      </c>
      <c r="M18059" s="34">
        <v>258</v>
      </c>
    </row>
    <row r="18060" spans="1:13" x14ac:dyDescent="0.2">
      <c r="A18060" s="34" t="s">
        <v>118954</v>
      </c>
      <c r="B18060" s="34">
        <v>243</v>
      </c>
      <c r="C18060" s="34">
        <v>297</v>
      </c>
      <c r="D18060" s="34">
        <v>320</v>
      </c>
      <c r="E18060" s="34">
        <v>381</v>
      </c>
      <c r="F18060" s="34">
        <v>250</v>
      </c>
      <c r="G18060" s="34">
        <v>324</v>
      </c>
      <c r="H18060" s="34">
        <v>261</v>
      </c>
      <c r="I18060" s="34">
        <v>327</v>
      </c>
      <c r="J18060" s="34">
        <v>218</v>
      </c>
      <c r="K18060" s="34">
        <v>241</v>
      </c>
      <c r="L18060" s="34">
        <v>247</v>
      </c>
      <c r="M18060" s="34">
        <v>244</v>
      </c>
    </row>
    <row r="18061" spans="1:13" x14ac:dyDescent="0.2">
      <c r="A18061" s="34" t="s">
        <v>118955</v>
      </c>
      <c r="B18061" s="34">
        <v>302</v>
      </c>
      <c r="C18061" s="34">
        <v>288</v>
      </c>
      <c r="D18061" s="34">
        <v>382</v>
      </c>
      <c r="E18061" s="34">
        <v>387</v>
      </c>
      <c r="F18061" s="34">
        <v>325</v>
      </c>
      <c r="G18061" s="34">
        <v>315</v>
      </c>
      <c r="H18061" s="34">
        <v>335</v>
      </c>
      <c r="I18061" s="34">
        <v>331</v>
      </c>
      <c r="J18061" s="34">
        <v>387</v>
      </c>
      <c r="K18061" s="34">
        <v>237</v>
      </c>
      <c r="L18061" s="34">
        <v>321</v>
      </c>
      <c r="M18061" s="34">
        <v>266</v>
      </c>
    </row>
    <row r="18062" spans="1:13" x14ac:dyDescent="0.2">
      <c r="A18062" s="34" t="s">
        <v>118956</v>
      </c>
      <c r="B18062" s="34">
        <v>303</v>
      </c>
      <c r="C18062" s="34">
        <v>359</v>
      </c>
      <c r="D18062" s="34">
        <v>394</v>
      </c>
      <c r="E18062" s="34">
        <v>404</v>
      </c>
      <c r="F18062" s="34">
        <v>351</v>
      </c>
      <c r="G18062" s="34">
        <v>352</v>
      </c>
      <c r="H18062" s="34">
        <v>389</v>
      </c>
      <c r="I18062" s="34">
        <v>351</v>
      </c>
      <c r="J18062" s="34">
        <v>380</v>
      </c>
      <c r="K18062" s="34">
        <v>262</v>
      </c>
      <c r="L18062" s="34">
        <v>346</v>
      </c>
      <c r="M18062" s="34">
        <v>277</v>
      </c>
    </row>
    <row r="18063" spans="1:13" x14ac:dyDescent="0.2">
      <c r="A18063" s="34" t="s">
        <v>118957</v>
      </c>
      <c r="B18063" s="34">
        <v>325</v>
      </c>
      <c r="C18063" s="34">
        <v>376</v>
      </c>
      <c r="D18063" s="34">
        <v>296</v>
      </c>
      <c r="E18063" s="34">
        <v>365</v>
      </c>
      <c r="F18063" s="34">
        <v>262</v>
      </c>
      <c r="G18063" s="34">
        <v>322</v>
      </c>
      <c r="H18063" s="34">
        <v>295</v>
      </c>
      <c r="I18063" s="34">
        <v>298</v>
      </c>
      <c r="J18063" s="34">
        <v>340</v>
      </c>
      <c r="K18063" s="34">
        <v>236</v>
      </c>
      <c r="L18063" s="34">
        <v>288</v>
      </c>
      <c r="M18063" s="34">
        <v>265</v>
      </c>
    </row>
    <row r="18064" spans="1:13" x14ac:dyDescent="0.2">
      <c r="A18064" s="34" t="s">
        <v>118958</v>
      </c>
      <c r="B18064" s="34">
        <v>134</v>
      </c>
      <c r="C18064" s="34">
        <v>142</v>
      </c>
      <c r="D18064" s="34">
        <v>198</v>
      </c>
      <c r="E18064" s="34">
        <v>157</v>
      </c>
      <c r="F18064" s="34">
        <v>186</v>
      </c>
      <c r="G18064" s="34">
        <v>161</v>
      </c>
      <c r="H18064" s="34">
        <v>181</v>
      </c>
      <c r="I18064" s="34">
        <v>153</v>
      </c>
      <c r="J18064" s="34">
        <v>194</v>
      </c>
      <c r="K18064" s="34">
        <v>136</v>
      </c>
      <c r="L18064" s="34">
        <v>193</v>
      </c>
      <c r="M18064" s="34">
        <v>142</v>
      </c>
    </row>
    <row r="18065" spans="1:13" x14ac:dyDescent="0.2">
      <c r="A18065" s="34" t="s">
        <v>118959</v>
      </c>
      <c r="B18065" s="34">
        <v>375</v>
      </c>
      <c r="C18065" s="34">
        <v>447</v>
      </c>
      <c r="D18065" s="34">
        <v>487</v>
      </c>
      <c r="E18065" s="34">
        <v>535</v>
      </c>
      <c r="F18065" s="34">
        <v>383</v>
      </c>
      <c r="G18065" s="34">
        <v>414</v>
      </c>
      <c r="H18065" s="34">
        <v>482</v>
      </c>
      <c r="I18065" s="34">
        <v>497</v>
      </c>
      <c r="J18065" s="34">
        <v>493</v>
      </c>
      <c r="K18065" s="34">
        <v>387</v>
      </c>
      <c r="L18065" s="34">
        <v>453</v>
      </c>
      <c r="M18065" s="34">
        <v>402</v>
      </c>
    </row>
    <row r="18066" spans="1:13" x14ac:dyDescent="0.2">
      <c r="A18066" s="34" t="s">
        <v>118960</v>
      </c>
      <c r="B18066" s="34">
        <v>383</v>
      </c>
      <c r="C18066" s="34">
        <v>400</v>
      </c>
      <c r="D18066" s="34">
        <v>417</v>
      </c>
      <c r="E18066" s="34">
        <v>348</v>
      </c>
      <c r="F18066" s="34">
        <v>399</v>
      </c>
      <c r="G18066" s="34">
        <v>383</v>
      </c>
      <c r="H18066" s="34">
        <v>426</v>
      </c>
      <c r="I18066" s="34">
        <v>354</v>
      </c>
      <c r="J18066" s="34">
        <v>464</v>
      </c>
      <c r="K18066" s="34">
        <v>308</v>
      </c>
      <c r="L18066" s="34">
        <v>382</v>
      </c>
      <c r="M18066" s="34">
        <v>300</v>
      </c>
    </row>
    <row r="18067" spans="1:13" x14ac:dyDescent="0.2">
      <c r="A18067" s="34" t="s">
        <v>118961</v>
      </c>
      <c r="B18067" s="34">
        <v>693</v>
      </c>
      <c r="C18067" s="34">
        <v>687</v>
      </c>
      <c r="D18067" s="34">
        <v>785</v>
      </c>
      <c r="E18067" s="34">
        <v>830</v>
      </c>
      <c r="F18067" s="34">
        <v>710</v>
      </c>
      <c r="G18067" s="34">
        <v>695</v>
      </c>
      <c r="H18067" s="34">
        <v>840</v>
      </c>
      <c r="I18067" s="34">
        <v>772</v>
      </c>
      <c r="J18067" s="34">
        <v>826</v>
      </c>
      <c r="K18067" s="34">
        <v>591</v>
      </c>
      <c r="L18067" s="34">
        <v>748</v>
      </c>
      <c r="M18067" s="34">
        <v>596</v>
      </c>
    </row>
    <row r="18068" spans="1:13" x14ac:dyDescent="0.2">
      <c r="A18068" s="34" t="s">
        <v>118962</v>
      </c>
      <c r="B18068" s="34">
        <v>163</v>
      </c>
      <c r="C18068" s="34">
        <v>238</v>
      </c>
      <c r="D18068" s="34">
        <v>219</v>
      </c>
      <c r="E18068" s="34">
        <v>273</v>
      </c>
      <c r="F18068" s="34">
        <v>164</v>
      </c>
      <c r="G18068" s="34">
        <v>203</v>
      </c>
      <c r="H18068" s="34">
        <v>186</v>
      </c>
      <c r="I18068" s="34">
        <v>269</v>
      </c>
      <c r="J18068" s="34">
        <v>206</v>
      </c>
      <c r="K18068" s="34">
        <v>178</v>
      </c>
      <c r="L18068" s="34">
        <v>197</v>
      </c>
      <c r="M18068" s="34">
        <v>142</v>
      </c>
    </row>
    <row r="18069" spans="1:13" x14ac:dyDescent="0.2">
      <c r="A18069" s="34" t="s">
        <v>118963</v>
      </c>
      <c r="B18069" s="34">
        <v>214</v>
      </c>
      <c r="C18069" s="34">
        <v>197</v>
      </c>
      <c r="D18069" s="34">
        <v>196</v>
      </c>
      <c r="E18069" s="34">
        <v>204</v>
      </c>
      <c r="F18069" s="34">
        <v>150</v>
      </c>
      <c r="G18069" s="34">
        <v>185</v>
      </c>
      <c r="H18069" s="34">
        <v>169</v>
      </c>
      <c r="I18069" s="34">
        <v>169</v>
      </c>
      <c r="J18069" s="34">
        <v>175</v>
      </c>
      <c r="K18069" s="34">
        <v>160</v>
      </c>
      <c r="L18069" s="34">
        <v>120</v>
      </c>
      <c r="M18069" s="34">
        <v>130</v>
      </c>
    </row>
    <row r="18070" spans="1:13" x14ac:dyDescent="0.2">
      <c r="A18070" s="34" t="s">
        <v>118964</v>
      </c>
      <c r="B18070" s="34">
        <v>399</v>
      </c>
      <c r="C18070" s="34">
        <v>385</v>
      </c>
      <c r="D18070" s="34">
        <v>418</v>
      </c>
      <c r="E18070" s="34">
        <v>365</v>
      </c>
      <c r="F18070" s="34">
        <v>345</v>
      </c>
      <c r="G18070" s="34">
        <v>328</v>
      </c>
      <c r="H18070" s="34">
        <v>384</v>
      </c>
      <c r="I18070" s="34">
        <v>361</v>
      </c>
      <c r="J18070" s="34">
        <v>430</v>
      </c>
      <c r="K18070" s="34">
        <v>347</v>
      </c>
      <c r="L18070" s="34">
        <v>350</v>
      </c>
      <c r="M18070" s="34">
        <v>339</v>
      </c>
    </row>
    <row r="18071" spans="1:13" x14ac:dyDescent="0.2">
      <c r="A18071" s="34" t="s">
        <v>118965</v>
      </c>
      <c r="B18071" s="34">
        <v>189</v>
      </c>
      <c r="C18071" s="34">
        <v>194</v>
      </c>
      <c r="D18071" s="34">
        <v>198</v>
      </c>
      <c r="E18071" s="34">
        <v>197</v>
      </c>
      <c r="F18071" s="34">
        <v>161</v>
      </c>
      <c r="G18071" s="34">
        <v>209</v>
      </c>
      <c r="H18071" s="34">
        <v>177</v>
      </c>
      <c r="I18071" s="34">
        <v>193</v>
      </c>
      <c r="J18071" s="34">
        <v>165</v>
      </c>
      <c r="K18071" s="34">
        <v>166</v>
      </c>
      <c r="L18071" s="34">
        <v>197</v>
      </c>
      <c r="M18071" s="34">
        <v>149</v>
      </c>
    </row>
    <row r="18072" spans="1:13" x14ac:dyDescent="0.2">
      <c r="A18072" s="34" t="s">
        <v>118966</v>
      </c>
      <c r="B18072" s="34">
        <v>311</v>
      </c>
      <c r="C18072" s="34">
        <v>270</v>
      </c>
      <c r="D18072" s="34">
        <v>313</v>
      </c>
      <c r="E18072" s="34">
        <v>269</v>
      </c>
      <c r="F18072" s="34">
        <v>220</v>
      </c>
      <c r="G18072" s="34">
        <v>208</v>
      </c>
      <c r="H18072" s="34">
        <v>270</v>
      </c>
      <c r="I18072" s="34">
        <v>280</v>
      </c>
      <c r="J18072" s="34">
        <v>256</v>
      </c>
      <c r="K18072" s="34">
        <v>224</v>
      </c>
      <c r="L18072" s="34">
        <v>249</v>
      </c>
      <c r="M18072" s="34">
        <v>186</v>
      </c>
    </row>
    <row r="18073" spans="1:13" x14ac:dyDescent="0.2">
      <c r="A18073" s="34" t="s">
        <v>118967</v>
      </c>
      <c r="B18073" s="34">
        <v>168</v>
      </c>
      <c r="C18073" s="34">
        <v>199</v>
      </c>
      <c r="D18073" s="34">
        <v>203</v>
      </c>
      <c r="E18073" s="34">
        <v>188</v>
      </c>
      <c r="F18073" s="34">
        <v>149</v>
      </c>
      <c r="G18073" s="34">
        <v>150</v>
      </c>
      <c r="H18073" s="34">
        <v>242</v>
      </c>
      <c r="I18073" s="34">
        <v>203</v>
      </c>
      <c r="J18073" s="34">
        <v>209</v>
      </c>
      <c r="K18073" s="34">
        <v>186</v>
      </c>
      <c r="L18073" s="34">
        <v>207</v>
      </c>
      <c r="M18073" s="34">
        <v>134</v>
      </c>
    </row>
    <row r="18074" spans="1:13" x14ac:dyDescent="0.2">
      <c r="A18074" s="34" t="s">
        <v>118968</v>
      </c>
      <c r="B18074" s="34">
        <v>218</v>
      </c>
      <c r="C18074" s="34">
        <v>241</v>
      </c>
      <c r="D18074" s="34">
        <v>210</v>
      </c>
      <c r="E18074" s="34">
        <v>242</v>
      </c>
      <c r="F18074" s="34">
        <v>246</v>
      </c>
      <c r="G18074" s="34">
        <v>195</v>
      </c>
      <c r="H18074" s="34">
        <v>212</v>
      </c>
      <c r="I18074" s="34">
        <v>197</v>
      </c>
      <c r="J18074" s="34">
        <v>208</v>
      </c>
      <c r="K18074" s="34">
        <v>166</v>
      </c>
      <c r="L18074" s="34">
        <v>222</v>
      </c>
      <c r="M18074" s="34">
        <v>180</v>
      </c>
    </row>
    <row r="18075" spans="1:13" x14ac:dyDescent="0.2">
      <c r="A18075" s="34" t="s">
        <v>118969</v>
      </c>
      <c r="B18075" s="34">
        <v>110</v>
      </c>
      <c r="C18075" s="34">
        <v>93</v>
      </c>
      <c r="D18075" s="34">
        <v>142</v>
      </c>
      <c r="E18075" s="34">
        <v>135</v>
      </c>
      <c r="F18075" s="34">
        <v>107</v>
      </c>
      <c r="G18075" s="34">
        <v>110</v>
      </c>
      <c r="H18075" s="34">
        <v>114</v>
      </c>
      <c r="I18075" s="34">
        <v>107</v>
      </c>
      <c r="J18075" s="34">
        <v>157</v>
      </c>
      <c r="K18075" s="34">
        <v>94</v>
      </c>
      <c r="L18075" s="34">
        <v>134</v>
      </c>
      <c r="M18075" s="34">
        <v>100</v>
      </c>
    </row>
    <row r="18076" spans="1:13" x14ac:dyDescent="0.2">
      <c r="A18076" s="34" t="s">
        <v>118970</v>
      </c>
      <c r="B18076" s="34">
        <v>215</v>
      </c>
      <c r="C18076" s="34">
        <v>145</v>
      </c>
      <c r="D18076" s="34">
        <v>198</v>
      </c>
      <c r="E18076" s="34">
        <v>126</v>
      </c>
      <c r="F18076" s="34">
        <v>132</v>
      </c>
      <c r="G18076" s="34">
        <v>119</v>
      </c>
      <c r="H18076" s="34">
        <v>193</v>
      </c>
      <c r="I18076" s="34">
        <v>143</v>
      </c>
      <c r="J18076" s="34">
        <v>145</v>
      </c>
      <c r="K18076" s="34">
        <v>125</v>
      </c>
      <c r="L18076" s="34">
        <v>135</v>
      </c>
      <c r="M18076" s="34">
        <v>134</v>
      </c>
    </row>
    <row r="18077" spans="1:13" x14ac:dyDescent="0.2">
      <c r="A18077" s="34" t="s">
        <v>118971</v>
      </c>
      <c r="B18077" s="34">
        <v>152</v>
      </c>
      <c r="C18077" s="34">
        <v>223</v>
      </c>
      <c r="D18077" s="34">
        <v>228</v>
      </c>
      <c r="E18077" s="34">
        <v>230</v>
      </c>
      <c r="F18077" s="34">
        <v>138</v>
      </c>
      <c r="G18077" s="34">
        <v>186</v>
      </c>
      <c r="H18077" s="34">
        <v>203</v>
      </c>
      <c r="I18077" s="34">
        <v>211</v>
      </c>
      <c r="J18077" s="34">
        <v>203</v>
      </c>
      <c r="K18077" s="34">
        <v>175</v>
      </c>
      <c r="L18077" s="34">
        <v>186</v>
      </c>
      <c r="M18077" s="34">
        <v>158</v>
      </c>
    </row>
    <row r="18078" spans="1:13" x14ac:dyDescent="0.2">
      <c r="A18078" s="34" t="s">
        <v>118972</v>
      </c>
      <c r="B18078" s="34">
        <v>153</v>
      </c>
      <c r="C18078" s="34">
        <v>158</v>
      </c>
      <c r="D18078" s="34">
        <v>162</v>
      </c>
      <c r="E18078" s="34">
        <v>196</v>
      </c>
      <c r="F18078" s="34">
        <v>191</v>
      </c>
      <c r="G18078" s="34">
        <v>143</v>
      </c>
      <c r="H18078" s="34">
        <v>200</v>
      </c>
      <c r="I18078" s="34">
        <v>165</v>
      </c>
      <c r="J18078" s="34">
        <v>209</v>
      </c>
      <c r="K18078" s="34">
        <v>144</v>
      </c>
      <c r="L18078" s="34">
        <v>199</v>
      </c>
      <c r="M18078" s="34">
        <v>144</v>
      </c>
    </row>
    <row r="18079" spans="1:13" x14ac:dyDescent="0.2">
      <c r="A18079" s="34" t="s">
        <v>118973</v>
      </c>
      <c r="B18079" s="34">
        <v>215</v>
      </c>
      <c r="C18079" s="34">
        <v>214</v>
      </c>
      <c r="D18079" s="34">
        <v>275</v>
      </c>
      <c r="E18079" s="34">
        <v>252</v>
      </c>
      <c r="F18079" s="34">
        <v>190</v>
      </c>
      <c r="G18079" s="34">
        <v>227</v>
      </c>
      <c r="H18079" s="34">
        <v>278</v>
      </c>
      <c r="I18079" s="34">
        <v>253</v>
      </c>
      <c r="J18079" s="34">
        <v>282</v>
      </c>
      <c r="K18079" s="34">
        <v>196</v>
      </c>
      <c r="L18079" s="34">
        <v>276</v>
      </c>
      <c r="M18079" s="34">
        <v>170</v>
      </c>
    </row>
    <row r="18080" spans="1:13" x14ac:dyDescent="0.2">
      <c r="A18080" s="34" t="s">
        <v>118974</v>
      </c>
      <c r="B18080" s="34">
        <v>390</v>
      </c>
      <c r="C18080" s="34">
        <v>339</v>
      </c>
      <c r="D18080" s="34">
        <v>382</v>
      </c>
      <c r="E18080" s="34">
        <v>333</v>
      </c>
      <c r="F18080" s="34">
        <v>341</v>
      </c>
      <c r="G18080" s="34">
        <v>255</v>
      </c>
      <c r="H18080" s="34">
        <v>335</v>
      </c>
      <c r="I18080" s="34">
        <v>350</v>
      </c>
      <c r="J18080" s="34">
        <v>417</v>
      </c>
      <c r="K18080" s="34">
        <v>247</v>
      </c>
      <c r="L18080" s="34">
        <v>426</v>
      </c>
      <c r="M18080" s="34">
        <v>274</v>
      </c>
    </row>
    <row r="18081" spans="1:13" x14ac:dyDescent="0.2">
      <c r="A18081" s="34" t="s">
        <v>118975</v>
      </c>
      <c r="B18081" s="34">
        <v>281</v>
      </c>
      <c r="C18081" s="34">
        <v>260</v>
      </c>
      <c r="D18081" s="34">
        <v>306</v>
      </c>
      <c r="E18081" s="34">
        <v>300</v>
      </c>
      <c r="F18081" s="34">
        <v>313</v>
      </c>
      <c r="G18081" s="34">
        <v>304</v>
      </c>
      <c r="H18081" s="34">
        <v>298</v>
      </c>
      <c r="I18081" s="34">
        <v>237</v>
      </c>
      <c r="J18081" s="34">
        <v>293</v>
      </c>
      <c r="K18081" s="34">
        <v>216</v>
      </c>
      <c r="L18081" s="34">
        <v>211</v>
      </c>
      <c r="M18081" s="34">
        <v>226</v>
      </c>
    </row>
    <row r="18082" spans="1:13" x14ac:dyDescent="0.2">
      <c r="A18082" s="34" t="s">
        <v>118976</v>
      </c>
      <c r="B18082" s="34">
        <v>715</v>
      </c>
      <c r="C18082" s="34">
        <v>752</v>
      </c>
      <c r="D18082" s="34">
        <v>697</v>
      </c>
      <c r="E18082" s="34">
        <v>648</v>
      </c>
      <c r="F18082" s="34">
        <v>619</v>
      </c>
      <c r="G18082" s="34">
        <v>604</v>
      </c>
      <c r="H18082" s="34">
        <v>721</v>
      </c>
      <c r="I18082" s="34">
        <v>655</v>
      </c>
      <c r="J18082" s="34">
        <v>678</v>
      </c>
      <c r="K18082" s="34">
        <v>582</v>
      </c>
      <c r="L18082" s="34">
        <v>715</v>
      </c>
      <c r="M18082" s="34">
        <v>545</v>
      </c>
    </row>
    <row r="18083" spans="1:13" x14ac:dyDescent="0.2">
      <c r="A18083" s="34" t="s">
        <v>118977</v>
      </c>
      <c r="B18083" s="34">
        <v>213</v>
      </c>
      <c r="C18083" s="34">
        <v>209</v>
      </c>
      <c r="D18083" s="34">
        <v>245</v>
      </c>
      <c r="E18083" s="34">
        <v>232</v>
      </c>
      <c r="F18083" s="34">
        <v>216</v>
      </c>
      <c r="G18083" s="34">
        <v>197</v>
      </c>
      <c r="H18083" s="34">
        <v>243</v>
      </c>
      <c r="I18083" s="34">
        <v>245</v>
      </c>
      <c r="J18083" s="34">
        <v>212</v>
      </c>
      <c r="K18083" s="34">
        <v>166</v>
      </c>
      <c r="L18083" s="34">
        <v>263</v>
      </c>
      <c r="M18083" s="34">
        <v>178</v>
      </c>
    </row>
    <row r="18084" spans="1:13" x14ac:dyDescent="0.2">
      <c r="A18084" s="34" t="s">
        <v>118978</v>
      </c>
      <c r="B18084" s="34">
        <v>184</v>
      </c>
      <c r="C18084" s="34">
        <v>142</v>
      </c>
      <c r="D18084" s="34">
        <v>158</v>
      </c>
      <c r="E18084" s="34">
        <v>143</v>
      </c>
      <c r="F18084" s="34">
        <v>151</v>
      </c>
      <c r="G18084" s="34">
        <v>125</v>
      </c>
      <c r="H18084" s="34">
        <v>169</v>
      </c>
      <c r="I18084" s="34">
        <v>154</v>
      </c>
      <c r="J18084" s="34">
        <v>128</v>
      </c>
      <c r="K18084" s="34">
        <v>102</v>
      </c>
      <c r="L18084" s="34">
        <v>135</v>
      </c>
      <c r="M18084" s="34">
        <v>85</v>
      </c>
    </row>
    <row r="18085" spans="1:13" x14ac:dyDescent="0.2">
      <c r="A18085" s="34" t="s">
        <v>118979</v>
      </c>
      <c r="B18085" s="34">
        <v>427</v>
      </c>
      <c r="C18085" s="34">
        <v>499</v>
      </c>
      <c r="D18085" s="34">
        <v>501</v>
      </c>
      <c r="E18085" s="34">
        <v>553</v>
      </c>
      <c r="F18085" s="34">
        <v>480</v>
      </c>
      <c r="G18085" s="34">
        <v>511</v>
      </c>
      <c r="H18085" s="34">
        <v>531</v>
      </c>
      <c r="I18085" s="34">
        <v>527</v>
      </c>
      <c r="J18085" s="34">
        <v>507</v>
      </c>
      <c r="K18085" s="34">
        <v>426</v>
      </c>
      <c r="L18085" s="34">
        <v>485</v>
      </c>
      <c r="M18085" s="34">
        <v>473</v>
      </c>
    </row>
    <row r="18086" spans="1:13" x14ac:dyDescent="0.2">
      <c r="A18086" s="34" t="s">
        <v>118980</v>
      </c>
      <c r="B18086" s="34">
        <v>204</v>
      </c>
      <c r="C18086" s="34">
        <v>238</v>
      </c>
      <c r="D18086" s="34">
        <v>256</v>
      </c>
      <c r="E18086" s="34">
        <v>264</v>
      </c>
      <c r="F18086" s="34">
        <v>224</v>
      </c>
      <c r="G18086" s="34">
        <v>228</v>
      </c>
      <c r="H18086" s="34">
        <v>279</v>
      </c>
      <c r="I18086" s="34">
        <v>258</v>
      </c>
      <c r="J18086" s="34">
        <v>240</v>
      </c>
      <c r="K18086" s="34">
        <v>166</v>
      </c>
      <c r="L18086" s="34">
        <v>269</v>
      </c>
      <c r="M18086" s="34">
        <v>152</v>
      </c>
    </row>
    <row r="18087" spans="1:13" x14ac:dyDescent="0.2">
      <c r="A18087" s="34" t="s">
        <v>118981</v>
      </c>
      <c r="B18087" s="34">
        <v>186</v>
      </c>
      <c r="C18087" s="34">
        <v>237</v>
      </c>
      <c r="D18087" s="34">
        <v>243</v>
      </c>
      <c r="E18087" s="34">
        <v>306</v>
      </c>
      <c r="F18087" s="34">
        <v>195</v>
      </c>
      <c r="G18087" s="34">
        <v>223</v>
      </c>
      <c r="H18087" s="34">
        <v>198</v>
      </c>
      <c r="I18087" s="34">
        <v>231</v>
      </c>
      <c r="J18087" s="34">
        <v>190</v>
      </c>
      <c r="K18087" s="34">
        <v>214</v>
      </c>
      <c r="L18087" s="34">
        <v>179</v>
      </c>
      <c r="M18087" s="34">
        <v>202</v>
      </c>
    </row>
    <row r="18088" spans="1:13" x14ac:dyDescent="0.2">
      <c r="A18088" s="34" t="s">
        <v>118982</v>
      </c>
      <c r="B18088" s="34">
        <v>141</v>
      </c>
      <c r="C18088" s="34">
        <v>232</v>
      </c>
      <c r="D18088" s="34">
        <v>191</v>
      </c>
      <c r="E18088" s="34">
        <v>229</v>
      </c>
      <c r="F18088" s="34">
        <v>215</v>
      </c>
      <c r="G18088" s="34">
        <v>181</v>
      </c>
      <c r="H18088" s="34">
        <v>295</v>
      </c>
      <c r="I18088" s="34">
        <v>225</v>
      </c>
      <c r="J18088" s="34">
        <v>263</v>
      </c>
      <c r="K18088" s="34">
        <v>184</v>
      </c>
      <c r="L18088" s="34">
        <v>163</v>
      </c>
      <c r="M18088" s="34">
        <v>164</v>
      </c>
    </row>
    <row r="18089" spans="1:13" x14ac:dyDescent="0.2">
      <c r="A18089" s="34" t="s">
        <v>118983</v>
      </c>
      <c r="B18089" s="34">
        <v>243</v>
      </c>
      <c r="C18089" s="34">
        <v>247</v>
      </c>
      <c r="D18089" s="34">
        <v>223</v>
      </c>
      <c r="E18089" s="34">
        <v>247</v>
      </c>
      <c r="F18089" s="34">
        <v>236</v>
      </c>
      <c r="G18089" s="34">
        <v>218</v>
      </c>
      <c r="H18089" s="34">
        <v>231</v>
      </c>
      <c r="I18089" s="34">
        <v>203</v>
      </c>
      <c r="J18089" s="34">
        <v>289</v>
      </c>
      <c r="K18089" s="34">
        <v>191</v>
      </c>
      <c r="L18089" s="34">
        <v>251</v>
      </c>
      <c r="M18089" s="34">
        <v>184</v>
      </c>
    </row>
    <row r="18090" spans="1:13" x14ac:dyDescent="0.2">
      <c r="A18090" s="34" t="s">
        <v>118984</v>
      </c>
      <c r="B18090" s="34">
        <v>207</v>
      </c>
      <c r="C18090" s="34">
        <v>148</v>
      </c>
      <c r="D18090" s="34">
        <v>169</v>
      </c>
      <c r="E18090" s="34">
        <v>191</v>
      </c>
      <c r="F18090" s="34">
        <v>135</v>
      </c>
      <c r="G18090" s="34">
        <v>151</v>
      </c>
      <c r="H18090" s="34">
        <v>205</v>
      </c>
      <c r="I18090" s="34">
        <v>208</v>
      </c>
      <c r="J18090" s="34">
        <v>192</v>
      </c>
      <c r="K18090" s="34">
        <v>162</v>
      </c>
      <c r="L18090" s="34">
        <v>169</v>
      </c>
      <c r="M18090" s="34">
        <v>147</v>
      </c>
    </row>
    <row r="18091" spans="1:13" x14ac:dyDescent="0.2">
      <c r="A18091" s="34" t="s">
        <v>118985</v>
      </c>
      <c r="B18091" s="34">
        <v>321</v>
      </c>
      <c r="C18091" s="34">
        <v>227</v>
      </c>
      <c r="D18091" s="34">
        <v>383</v>
      </c>
      <c r="E18091" s="34">
        <v>294</v>
      </c>
      <c r="F18091" s="34">
        <v>264</v>
      </c>
      <c r="G18091" s="34">
        <v>260</v>
      </c>
      <c r="H18091" s="34">
        <v>307</v>
      </c>
      <c r="I18091" s="34">
        <v>339</v>
      </c>
      <c r="J18091" s="34">
        <v>349</v>
      </c>
      <c r="K18091" s="34">
        <v>221</v>
      </c>
      <c r="L18091" s="34">
        <v>293</v>
      </c>
      <c r="M18091" s="34">
        <v>236</v>
      </c>
    </row>
    <row r="18092" spans="1:13" x14ac:dyDescent="0.2">
      <c r="A18092" s="34" t="s">
        <v>118986</v>
      </c>
      <c r="B18092" s="34">
        <v>377</v>
      </c>
      <c r="C18092" s="34">
        <v>373</v>
      </c>
      <c r="D18092" s="34">
        <v>364</v>
      </c>
      <c r="E18092" s="34">
        <v>424</v>
      </c>
      <c r="F18092" s="34">
        <v>361</v>
      </c>
      <c r="G18092" s="34">
        <v>346</v>
      </c>
      <c r="H18092" s="34">
        <v>445</v>
      </c>
      <c r="I18092" s="34">
        <v>366</v>
      </c>
      <c r="J18092" s="34">
        <v>425</v>
      </c>
      <c r="K18092" s="34">
        <v>365</v>
      </c>
      <c r="L18092" s="34">
        <v>397</v>
      </c>
      <c r="M18092" s="34">
        <v>283</v>
      </c>
    </row>
    <row r="18093" spans="1:13" x14ac:dyDescent="0.2">
      <c r="A18093" s="34" t="s">
        <v>118987</v>
      </c>
      <c r="B18093" s="34">
        <v>387</v>
      </c>
      <c r="C18093" s="34">
        <v>385</v>
      </c>
      <c r="D18093" s="34">
        <v>317</v>
      </c>
      <c r="E18093" s="34">
        <v>383</v>
      </c>
      <c r="F18093" s="34">
        <v>323</v>
      </c>
      <c r="G18093" s="34">
        <v>355</v>
      </c>
      <c r="H18093" s="34">
        <v>370</v>
      </c>
      <c r="I18093" s="34">
        <v>326</v>
      </c>
      <c r="J18093" s="34">
        <v>448</v>
      </c>
      <c r="K18093" s="34">
        <v>275</v>
      </c>
      <c r="L18093" s="34">
        <v>316</v>
      </c>
      <c r="M18093" s="34">
        <v>307</v>
      </c>
    </row>
    <row r="18094" spans="1:13" x14ac:dyDescent="0.2">
      <c r="A18094" s="34" t="s">
        <v>118988</v>
      </c>
      <c r="B18094" s="34">
        <v>213</v>
      </c>
      <c r="C18094" s="34">
        <v>208</v>
      </c>
      <c r="D18094" s="34">
        <v>207</v>
      </c>
      <c r="E18094" s="34">
        <v>197</v>
      </c>
      <c r="F18094" s="34">
        <v>150</v>
      </c>
      <c r="G18094" s="34">
        <v>206</v>
      </c>
      <c r="H18094" s="34">
        <v>256</v>
      </c>
      <c r="I18094" s="34">
        <v>189</v>
      </c>
      <c r="J18094" s="34">
        <v>177</v>
      </c>
      <c r="K18094" s="34">
        <v>175</v>
      </c>
      <c r="L18094" s="34">
        <v>151</v>
      </c>
      <c r="M18094" s="34">
        <v>203</v>
      </c>
    </row>
    <row r="18095" spans="1:13" x14ac:dyDescent="0.2">
      <c r="A18095" s="34" t="s">
        <v>118989</v>
      </c>
      <c r="B18095" s="34">
        <v>196</v>
      </c>
      <c r="C18095" s="34">
        <v>235</v>
      </c>
      <c r="D18095" s="34">
        <v>265</v>
      </c>
      <c r="E18095" s="34">
        <v>250</v>
      </c>
      <c r="F18095" s="34">
        <v>244</v>
      </c>
      <c r="G18095" s="34">
        <v>202</v>
      </c>
      <c r="H18095" s="34">
        <v>251</v>
      </c>
      <c r="I18095" s="34">
        <v>228</v>
      </c>
      <c r="J18095" s="34">
        <v>280</v>
      </c>
      <c r="K18095" s="34">
        <v>200</v>
      </c>
      <c r="L18095" s="34">
        <v>239</v>
      </c>
      <c r="M18095" s="34">
        <v>208</v>
      </c>
    </row>
    <row r="18096" spans="1:13" x14ac:dyDescent="0.2">
      <c r="A18096" s="34" t="s">
        <v>118990</v>
      </c>
      <c r="B18096" s="34">
        <v>138</v>
      </c>
      <c r="C18096" s="34">
        <v>119</v>
      </c>
      <c r="D18096" s="34">
        <v>170</v>
      </c>
      <c r="E18096" s="34">
        <v>160</v>
      </c>
      <c r="F18096" s="34">
        <v>137</v>
      </c>
      <c r="G18096" s="34">
        <v>108</v>
      </c>
      <c r="H18096" s="34">
        <v>125</v>
      </c>
      <c r="I18096" s="34">
        <v>129</v>
      </c>
      <c r="J18096" s="34">
        <v>120</v>
      </c>
      <c r="K18096" s="34">
        <v>134</v>
      </c>
      <c r="L18096" s="34">
        <v>139</v>
      </c>
      <c r="M18096" s="34">
        <v>114</v>
      </c>
    </row>
    <row r="18097" spans="1:13" x14ac:dyDescent="0.2">
      <c r="A18097" s="34" t="s">
        <v>118991</v>
      </c>
      <c r="B18097" s="34">
        <v>123</v>
      </c>
      <c r="C18097" s="34">
        <v>169</v>
      </c>
      <c r="D18097" s="34">
        <v>122</v>
      </c>
      <c r="E18097" s="34">
        <v>165</v>
      </c>
      <c r="F18097" s="34">
        <v>117</v>
      </c>
      <c r="G18097" s="34">
        <v>126</v>
      </c>
      <c r="H18097" s="34">
        <v>108</v>
      </c>
      <c r="I18097" s="34">
        <v>128</v>
      </c>
      <c r="J18097" s="34">
        <v>148</v>
      </c>
      <c r="K18097" s="34">
        <v>130</v>
      </c>
      <c r="L18097" s="34">
        <v>118</v>
      </c>
      <c r="M18097" s="34">
        <v>91</v>
      </c>
    </row>
    <row r="18098" spans="1:13" x14ac:dyDescent="0.2">
      <c r="A18098" s="34" t="s">
        <v>118992</v>
      </c>
      <c r="B18098" s="34">
        <v>37</v>
      </c>
      <c r="C18098" s="34">
        <v>65</v>
      </c>
      <c r="D18098" s="34">
        <v>42</v>
      </c>
      <c r="E18098" s="34">
        <v>47</v>
      </c>
      <c r="F18098" s="34">
        <v>29</v>
      </c>
      <c r="G18098" s="34">
        <v>53</v>
      </c>
      <c r="H18098" s="34">
        <v>34</v>
      </c>
      <c r="I18098" s="34">
        <v>42</v>
      </c>
      <c r="J18098" s="34">
        <v>36</v>
      </c>
      <c r="K18098" s="34">
        <v>34</v>
      </c>
      <c r="L18098" s="34">
        <v>30</v>
      </c>
      <c r="M18098" s="34">
        <v>38</v>
      </c>
    </row>
    <row r="18099" spans="1:13" x14ac:dyDescent="0.2">
      <c r="A18099" s="34" t="s">
        <v>118993</v>
      </c>
      <c r="B18099" s="34">
        <v>318</v>
      </c>
      <c r="C18099" s="34">
        <v>311</v>
      </c>
      <c r="D18099" s="34">
        <v>334</v>
      </c>
      <c r="E18099" s="34">
        <v>332</v>
      </c>
      <c r="F18099" s="34">
        <v>235</v>
      </c>
      <c r="G18099" s="34">
        <v>338</v>
      </c>
      <c r="H18099" s="34">
        <v>327</v>
      </c>
      <c r="I18099" s="34">
        <v>299</v>
      </c>
      <c r="J18099" s="34">
        <v>292</v>
      </c>
      <c r="K18099" s="34">
        <v>294</v>
      </c>
      <c r="L18099" s="34">
        <v>301</v>
      </c>
      <c r="M18099" s="34">
        <v>241</v>
      </c>
    </row>
    <row r="18100" spans="1:13" x14ac:dyDescent="0.2">
      <c r="A18100" s="34" t="s">
        <v>118994</v>
      </c>
      <c r="B18100" s="34">
        <v>132</v>
      </c>
      <c r="C18100" s="34">
        <v>163</v>
      </c>
      <c r="D18100" s="34">
        <v>172</v>
      </c>
      <c r="E18100" s="34">
        <v>173</v>
      </c>
      <c r="F18100" s="34">
        <v>150</v>
      </c>
      <c r="G18100" s="34">
        <v>165</v>
      </c>
      <c r="H18100" s="34">
        <v>132</v>
      </c>
      <c r="I18100" s="34">
        <v>189</v>
      </c>
      <c r="J18100" s="34">
        <v>156</v>
      </c>
      <c r="K18100" s="34">
        <v>106</v>
      </c>
      <c r="L18100" s="34">
        <v>172</v>
      </c>
      <c r="M18100" s="34">
        <v>115</v>
      </c>
    </row>
    <row r="18101" spans="1:13" x14ac:dyDescent="0.2">
      <c r="A18101" s="34" t="s">
        <v>118995</v>
      </c>
      <c r="B18101" s="34">
        <v>216</v>
      </c>
      <c r="C18101" s="34">
        <v>202</v>
      </c>
      <c r="D18101" s="34">
        <v>200</v>
      </c>
      <c r="E18101" s="34">
        <v>178</v>
      </c>
      <c r="F18101" s="34">
        <v>175</v>
      </c>
      <c r="G18101" s="34">
        <v>200</v>
      </c>
      <c r="H18101" s="34">
        <v>206</v>
      </c>
      <c r="I18101" s="34">
        <v>186</v>
      </c>
      <c r="J18101" s="34">
        <v>201</v>
      </c>
      <c r="K18101" s="34">
        <v>164</v>
      </c>
      <c r="L18101" s="34">
        <v>220</v>
      </c>
      <c r="M18101" s="34">
        <v>140</v>
      </c>
    </row>
    <row r="18102" spans="1:13" x14ac:dyDescent="0.2">
      <c r="A18102" s="34" t="s">
        <v>118996</v>
      </c>
      <c r="B18102" s="34">
        <v>396</v>
      </c>
      <c r="C18102" s="34">
        <v>426</v>
      </c>
      <c r="D18102" s="34">
        <v>499</v>
      </c>
      <c r="E18102" s="34">
        <v>398</v>
      </c>
      <c r="F18102" s="34">
        <v>365</v>
      </c>
      <c r="G18102" s="34">
        <v>367</v>
      </c>
      <c r="H18102" s="34">
        <v>488</v>
      </c>
      <c r="I18102" s="34">
        <v>398</v>
      </c>
      <c r="J18102" s="34">
        <v>412</v>
      </c>
      <c r="K18102" s="34">
        <v>319</v>
      </c>
      <c r="L18102" s="34">
        <v>361</v>
      </c>
      <c r="M18102" s="34">
        <v>337</v>
      </c>
    </row>
    <row r="18103" spans="1:13" x14ac:dyDescent="0.2">
      <c r="A18103" s="34" t="s">
        <v>118997</v>
      </c>
      <c r="B18103" s="34">
        <v>718</v>
      </c>
      <c r="C18103" s="34">
        <v>763</v>
      </c>
      <c r="D18103" s="34">
        <v>867</v>
      </c>
      <c r="E18103" s="34">
        <v>823</v>
      </c>
      <c r="F18103" s="34">
        <v>763</v>
      </c>
      <c r="G18103" s="34">
        <v>712</v>
      </c>
      <c r="H18103" s="34">
        <v>857</v>
      </c>
      <c r="I18103" s="34">
        <v>693</v>
      </c>
      <c r="J18103" s="34">
        <v>830</v>
      </c>
      <c r="K18103" s="34">
        <v>637</v>
      </c>
      <c r="L18103" s="34">
        <v>858</v>
      </c>
      <c r="M18103" s="34">
        <v>586</v>
      </c>
    </row>
    <row r="18104" spans="1:13" x14ac:dyDescent="0.2">
      <c r="A18104" s="34" t="s">
        <v>118998</v>
      </c>
      <c r="B18104" s="34">
        <v>299</v>
      </c>
      <c r="C18104" s="34">
        <v>329</v>
      </c>
      <c r="D18104" s="34">
        <v>325</v>
      </c>
      <c r="E18104" s="34">
        <v>327</v>
      </c>
      <c r="F18104" s="34">
        <v>290</v>
      </c>
      <c r="G18104" s="34">
        <v>296</v>
      </c>
      <c r="H18104" s="34">
        <v>352</v>
      </c>
      <c r="I18104" s="34">
        <v>341</v>
      </c>
      <c r="J18104" s="34">
        <v>282</v>
      </c>
      <c r="K18104" s="34">
        <v>261</v>
      </c>
      <c r="L18104" s="34">
        <v>310</v>
      </c>
      <c r="M18104" s="34">
        <v>239</v>
      </c>
    </row>
    <row r="18105" spans="1:13" x14ac:dyDescent="0.2">
      <c r="A18105" s="34" t="s">
        <v>118999</v>
      </c>
      <c r="B18105" s="34">
        <v>381</v>
      </c>
      <c r="C18105" s="34">
        <v>368</v>
      </c>
      <c r="D18105" s="34">
        <v>488</v>
      </c>
      <c r="E18105" s="34">
        <v>475</v>
      </c>
      <c r="F18105" s="34">
        <v>426</v>
      </c>
      <c r="G18105" s="34">
        <v>395</v>
      </c>
      <c r="H18105" s="34">
        <v>409</v>
      </c>
      <c r="I18105" s="34">
        <v>442</v>
      </c>
      <c r="J18105" s="34">
        <v>426</v>
      </c>
      <c r="K18105" s="34">
        <v>362</v>
      </c>
      <c r="L18105" s="34">
        <v>384</v>
      </c>
      <c r="M18105" s="34">
        <v>316</v>
      </c>
    </row>
    <row r="18106" spans="1:13" x14ac:dyDescent="0.2">
      <c r="A18106" s="34" t="s">
        <v>119000</v>
      </c>
      <c r="B18106" s="34">
        <v>415</v>
      </c>
      <c r="C18106" s="34">
        <v>322</v>
      </c>
      <c r="D18106" s="34">
        <v>373</v>
      </c>
      <c r="E18106" s="34">
        <v>370</v>
      </c>
      <c r="F18106" s="34">
        <v>280</v>
      </c>
      <c r="G18106" s="34">
        <v>321</v>
      </c>
      <c r="H18106" s="34">
        <v>366</v>
      </c>
      <c r="I18106" s="34">
        <v>279</v>
      </c>
      <c r="J18106" s="34">
        <v>316</v>
      </c>
      <c r="K18106" s="34">
        <v>292</v>
      </c>
      <c r="L18106" s="34">
        <v>286</v>
      </c>
      <c r="M18106" s="34">
        <v>223</v>
      </c>
    </row>
    <row r="18107" spans="1:13" x14ac:dyDescent="0.2">
      <c r="A18107" s="34" t="s">
        <v>119001</v>
      </c>
      <c r="B18107" s="34">
        <v>157</v>
      </c>
      <c r="C18107" s="34">
        <v>138</v>
      </c>
      <c r="D18107" s="34">
        <v>187</v>
      </c>
      <c r="E18107" s="34">
        <v>178</v>
      </c>
      <c r="F18107" s="34">
        <v>161</v>
      </c>
      <c r="G18107" s="34">
        <v>141</v>
      </c>
      <c r="H18107" s="34">
        <v>148</v>
      </c>
      <c r="I18107" s="34">
        <v>142</v>
      </c>
      <c r="J18107" s="34">
        <v>175</v>
      </c>
      <c r="K18107" s="34">
        <v>125</v>
      </c>
      <c r="L18107" s="34">
        <v>150</v>
      </c>
      <c r="M18107" s="34">
        <v>89</v>
      </c>
    </row>
    <row r="18108" spans="1:13" x14ac:dyDescent="0.2">
      <c r="A18108" s="34" t="s">
        <v>119002</v>
      </c>
      <c r="B18108" s="34">
        <v>141</v>
      </c>
      <c r="C18108" s="34">
        <v>153</v>
      </c>
      <c r="D18108" s="34">
        <v>157</v>
      </c>
      <c r="E18108" s="34">
        <v>195</v>
      </c>
      <c r="F18108" s="34">
        <v>141</v>
      </c>
      <c r="G18108" s="34">
        <v>200</v>
      </c>
      <c r="H18108" s="34">
        <v>181</v>
      </c>
      <c r="I18108" s="34">
        <v>153</v>
      </c>
      <c r="J18108" s="34">
        <v>197</v>
      </c>
      <c r="K18108" s="34">
        <v>108</v>
      </c>
      <c r="L18108" s="34">
        <v>149</v>
      </c>
      <c r="M18108" s="34">
        <v>145</v>
      </c>
    </row>
    <row r="18109" spans="1:13" x14ac:dyDescent="0.2">
      <c r="A18109" s="34" t="s">
        <v>119003</v>
      </c>
      <c r="B18109" s="34">
        <v>173</v>
      </c>
      <c r="C18109" s="34">
        <v>211</v>
      </c>
      <c r="D18109" s="34">
        <v>212</v>
      </c>
      <c r="E18109" s="34">
        <v>171</v>
      </c>
      <c r="F18109" s="34">
        <v>155</v>
      </c>
      <c r="G18109" s="34">
        <v>171</v>
      </c>
      <c r="H18109" s="34">
        <v>191</v>
      </c>
      <c r="I18109" s="34">
        <v>187</v>
      </c>
      <c r="J18109" s="34">
        <v>212</v>
      </c>
      <c r="K18109" s="34">
        <v>154</v>
      </c>
      <c r="L18109" s="34">
        <v>179</v>
      </c>
      <c r="M18109" s="34">
        <v>170</v>
      </c>
    </row>
    <row r="18110" spans="1:13" x14ac:dyDescent="0.2">
      <c r="A18110" s="34" t="s">
        <v>119004</v>
      </c>
      <c r="B18110" s="34">
        <v>38</v>
      </c>
      <c r="C18110" s="34">
        <v>83</v>
      </c>
      <c r="D18110" s="34">
        <v>80</v>
      </c>
      <c r="E18110" s="34">
        <v>83</v>
      </c>
      <c r="F18110" s="34">
        <v>61</v>
      </c>
      <c r="G18110" s="34">
        <v>54</v>
      </c>
      <c r="H18110" s="34">
        <v>86</v>
      </c>
      <c r="I18110" s="34">
        <v>70</v>
      </c>
      <c r="J18110" s="34">
        <v>113</v>
      </c>
      <c r="K18110" s="34">
        <v>58</v>
      </c>
      <c r="L18110" s="34">
        <v>79</v>
      </c>
      <c r="M18110" s="34">
        <v>60</v>
      </c>
    </row>
    <row r="18111" spans="1:13" x14ac:dyDescent="0.2">
      <c r="A18111" s="34" t="s">
        <v>119005</v>
      </c>
      <c r="B18111" s="34">
        <v>95</v>
      </c>
      <c r="C18111" s="34">
        <v>100</v>
      </c>
      <c r="D18111" s="34">
        <v>107</v>
      </c>
      <c r="E18111" s="34">
        <v>142</v>
      </c>
      <c r="F18111" s="34">
        <v>93</v>
      </c>
      <c r="G18111" s="34">
        <v>96</v>
      </c>
      <c r="H18111" s="34">
        <v>94</v>
      </c>
      <c r="I18111" s="34">
        <v>89</v>
      </c>
      <c r="J18111" s="34">
        <v>157</v>
      </c>
      <c r="K18111" s="34">
        <v>85</v>
      </c>
      <c r="L18111" s="34">
        <v>106</v>
      </c>
      <c r="M18111" s="34">
        <v>93</v>
      </c>
    </row>
    <row r="18112" spans="1:13" x14ac:dyDescent="0.2">
      <c r="A18112" s="34" t="s">
        <v>119006</v>
      </c>
      <c r="B18112" s="34">
        <v>96</v>
      </c>
      <c r="C18112" s="34">
        <v>142</v>
      </c>
      <c r="D18112" s="34">
        <v>154</v>
      </c>
      <c r="E18112" s="34">
        <v>129</v>
      </c>
      <c r="F18112" s="34">
        <v>115</v>
      </c>
      <c r="G18112" s="34">
        <v>164</v>
      </c>
      <c r="H18112" s="34">
        <v>159</v>
      </c>
      <c r="I18112" s="34">
        <v>146</v>
      </c>
      <c r="J18112" s="34">
        <v>124</v>
      </c>
      <c r="K18112" s="34">
        <v>101</v>
      </c>
      <c r="L18112" s="34">
        <v>162</v>
      </c>
      <c r="M18112" s="34">
        <v>138</v>
      </c>
    </row>
    <row r="18113" spans="1:13" x14ac:dyDescent="0.2">
      <c r="A18113" s="34" t="s">
        <v>119007</v>
      </c>
      <c r="B18113" s="34">
        <v>170</v>
      </c>
      <c r="C18113" s="34">
        <v>179</v>
      </c>
      <c r="D18113" s="34">
        <v>201</v>
      </c>
      <c r="E18113" s="34">
        <v>194</v>
      </c>
      <c r="F18113" s="34">
        <v>160</v>
      </c>
      <c r="G18113" s="34">
        <v>186</v>
      </c>
      <c r="H18113" s="34">
        <v>200</v>
      </c>
      <c r="I18113" s="34">
        <v>198</v>
      </c>
      <c r="J18113" s="34">
        <v>133</v>
      </c>
      <c r="K18113" s="34">
        <v>139</v>
      </c>
      <c r="L18113" s="34">
        <v>161</v>
      </c>
      <c r="M18113" s="34">
        <v>145</v>
      </c>
    </row>
    <row r="18114" spans="1:13" x14ac:dyDescent="0.2">
      <c r="A18114" s="34" t="s">
        <v>119008</v>
      </c>
      <c r="B18114" s="34">
        <v>145</v>
      </c>
      <c r="C18114" s="34">
        <v>174</v>
      </c>
      <c r="D18114" s="34">
        <v>144</v>
      </c>
      <c r="E18114" s="34">
        <v>167</v>
      </c>
      <c r="F18114" s="34">
        <v>127</v>
      </c>
      <c r="G18114" s="34">
        <v>147</v>
      </c>
      <c r="H18114" s="34">
        <v>184</v>
      </c>
      <c r="I18114" s="34">
        <v>147</v>
      </c>
      <c r="J18114" s="34">
        <v>207</v>
      </c>
      <c r="K18114" s="34">
        <v>145</v>
      </c>
      <c r="L18114" s="34">
        <v>119</v>
      </c>
      <c r="M18114" s="34">
        <v>128</v>
      </c>
    </row>
    <row r="18115" spans="1:13" x14ac:dyDescent="0.2">
      <c r="A18115" s="34" t="s">
        <v>119009</v>
      </c>
      <c r="B18115" s="34">
        <v>134</v>
      </c>
      <c r="C18115" s="34">
        <v>129</v>
      </c>
      <c r="D18115" s="34">
        <v>162</v>
      </c>
      <c r="E18115" s="34">
        <v>170</v>
      </c>
      <c r="F18115" s="34">
        <v>151</v>
      </c>
      <c r="G18115" s="34">
        <v>122</v>
      </c>
      <c r="H18115" s="34">
        <v>130</v>
      </c>
      <c r="I18115" s="34">
        <v>144</v>
      </c>
      <c r="J18115" s="34">
        <v>185</v>
      </c>
      <c r="K18115" s="34">
        <v>113</v>
      </c>
      <c r="L18115" s="34">
        <v>161</v>
      </c>
      <c r="M18115" s="34">
        <v>144</v>
      </c>
    </row>
    <row r="18116" spans="1:13" x14ac:dyDescent="0.2">
      <c r="A18116" s="34" t="s">
        <v>119010</v>
      </c>
      <c r="B18116" s="34">
        <v>317</v>
      </c>
      <c r="C18116" s="34">
        <v>284</v>
      </c>
      <c r="D18116" s="34">
        <v>256</v>
      </c>
      <c r="E18116" s="34">
        <v>284</v>
      </c>
      <c r="F18116" s="34">
        <v>241</v>
      </c>
      <c r="G18116" s="34">
        <v>274</v>
      </c>
      <c r="H18116" s="34">
        <v>283</v>
      </c>
      <c r="I18116" s="34">
        <v>259</v>
      </c>
      <c r="J18116" s="34">
        <v>307</v>
      </c>
      <c r="K18116" s="34">
        <v>225</v>
      </c>
      <c r="L18116" s="34">
        <v>295</v>
      </c>
      <c r="M18116" s="34">
        <v>202</v>
      </c>
    </row>
    <row r="18117" spans="1:13" x14ac:dyDescent="0.2">
      <c r="A18117" s="34" t="s">
        <v>119011</v>
      </c>
      <c r="B18117" s="34">
        <v>251</v>
      </c>
      <c r="C18117" s="34">
        <v>212</v>
      </c>
      <c r="D18117" s="34">
        <v>239</v>
      </c>
      <c r="E18117" s="34">
        <v>219</v>
      </c>
      <c r="F18117" s="34">
        <v>191</v>
      </c>
      <c r="G18117" s="34">
        <v>219</v>
      </c>
      <c r="H18117" s="34">
        <v>206</v>
      </c>
      <c r="I18117" s="34">
        <v>244</v>
      </c>
      <c r="J18117" s="34">
        <v>223</v>
      </c>
      <c r="K18117" s="34">
        <v>206</v>
      </c>
      <c r="L18117" s="34">
        <v>206</v>
      </c>
      <c r="M18117" s="34">
        <v>173</v>
      </c>
    </row>
    <row r="18118" spans="1:13" x14ac:dyDescent="0.2">
      <c r="A18118" s="34" t="s">
        <v>119012</v>
      </c>
      <c r="B18118" s="34">
        <v>168</v>
      </c>
      <c r="C18118" s="34">
        <v>149</v>
      </c>
      <c r="D18118" s="34">
        <v>130</v>
      </c>
      <c r="E18118" s="34">
        <v>152</v>
      </c>
      <c r="F18118" s="34">
        <v>109</v>
      </c>
      <c r="G18118" s="34">
        <v>113</v>
      </c>
      <c r="H18118" s="34">
        <v>159</v>
      </c>
      <c r="I18118" s="34">
        <v>134</v>
      </c>
      <c r="J18118" s="34">
        <v>128</v>
      </c>
      <c r="K18118" s="34">
        <v>127</v>
      </c>
      <c r="L18118" s="34">
        <v>128</v>
      </c>
      <c r="M18118" s="34">
        <v>109</v>
      </c>
    </row>
    <row r="18119" spans="1:13" x14ac:dyDescent="0.2">
      <c r="A18119" s="34" t="s">
        <v>119013</v>
      </c>
      <c r="B18119" s="34">
        <v>88</v>
      </c>
      <c r="C18119" s="34">
        <v>141</v>
      </c>
      <c r="D18119" s="34">
        <v>138</v>
      </c>
      <c r="E18119" s="34">
        <v>188</v>
      </c>
      <c r="F18119" s="34">
        <v>110</v>
      </c>
      <c r="G18119" s="34">
        <v>119</v>
      </c>
      <c r="H18119" s="34">
        <v>145</v>
      </c>
      <c r="I18119" s="34">
        <v>140</v>
      </c>
      <c r="J18119" s="34">
        <v>144</v>
      </c>
      <c r="K18119" s="34">
        <v>114</v>
      </c>
      <c r="L18119" s="34">
        <v>130</v>
      </c>
      <c r="M18119" s="34">
        <v>83</v>
      </c>
    </row>
    <row r="18120" spans="1:13" x14ac:dyDescent="0.2">
      <c r="A18120" s="34" t="s">
        <v>119014</v>
      </c>
      <c r="B18120" s="34">
        <v>148</v>
      </c>
      <c r="C18120" s="34">
        <v>213</v>
      </c>
      <c r="D18120" s="34">
        <v>221</v>
      </c>
      <c r="E18120" s="34">
        <v>207</v>
      </c>
      <c r="F18120" s="34">
        <v>178</v>
      </c>
      <c r="G18120" s="34">
        <v>219</v>
      </c>
      <c r="H18120" s="34">
        <v>265</v>
      </c>
      <c r="I18120" s="34">
        <v>228</v>
      </c>
      <c r="J18120" s="34">
        <v>143</v>
      </c>
      <c r="K18120" s="34">
        <v>190</v>
      </c>
      <c r="L18120" s="34">
        <v>190</v>
      </c>
      <c r="M18120" s="34">
        <v>170</v>
      </c>
    </row>
    <row r="18121" spans="1:13" x14ac:dyDescent="0.2">
      <c r="A18121" s="34" t="s">
        <v>119015</v>
      </c>
      <c r="B18121" s="34">
        <v>285</v>
      </c>
      <c r="C18121" s="34">
        <v>287</v>
      </c>
      <c r="D18121" s="34">
        <v>256</v>
      </c>
      <c r="E18121" s="34">
        <v>317</v>
      </c>
      <c r="F18121" s="34">
        <v>260</v>
      </c>
      <c r="G18121" s="34">
        <v>247</v>
      </c>
      <c r="H18121" s="34">
        <v>325</v>
      </c>
      <c r="I18121" s="34">
        <v>294</v>
      </c>
      <c r="J18121" s="34">
        <v>304</v>
      </c>
      <c r="K18121" s="34">
        <v>207</v>
      </c>
      <c r="L18121" s="34">
        <v>207</v>
      </c>
      <c r="M18121" s="34">
        <v>223</v>
      </c>
    </row>
    <row r="18122" spans="1:13" x14ac:dyDescent="0.2">
      <c r="A18122" s="34" t="s">
        <v>119016</v>
      </c>
      <c r="B18122" s="34">
        <v>282</v>
      </c>
      <c r="C18122" s="34">
        <v>302</v>
      </c>
      <c r="D18122" s="34">
        <v>335</v>
      </c>
      <c r="E18122" s="34">
        <v>304</v>
      </c>
      <c r="F18122" s="34">
        <v>252</v>
      </c>
      <c r="G18122" s="34">
        <v>291</v>
      </c>
      <c r="H18122" s="34">
        <v>238</v>
      </c>
      <c r="I18122" s="34">
        <v>285</v>
      </c>
      <c r="J18122" s="34">
        <v>281</v>
      </c>
      <c r="K18122" s="34">
        <v>240</v>
      </c>
      <c r="L18122" s="34">
        <v>259</v>
      </c>
      <c r="M18122" s="34">
        <v>210</v>
      </c>
    </row>
    <row r="18123" spans="1:13" x14ac:dyDescent="0.2">
      <c r="A18123" s="34" t="s">
        <v>119017</v>
      </c>
      <c r="B18123" s="34">
        <v>578</v>
      </c>
      <c r="C18123" s="34">
        <v>551</v>
      </c>
      <c r="D18123" s="34">
        <v>567</v>
      </c>
      <c r="E18123" s="34">
        <v>661</v>
      </c>
      <c r="F18123" s="34">
        <v>573</v>
      </c>
      <c r="G18123" s="34">
        <v>505</v>
      </c>
      <c r="H18123" s="34">
        <v>582</v>
      </c>
      <c r="I18123" s="34">
        <v>516</v>
      </c>
      <c r="J18123" s="34">
        <v>501</v>
      </c>
      <c r="K18123" s="34">
        <v>483</v>
      </c>
      <c r="L18123" s="34">
        <v>547</v>
      </c>
      <c r="M18123" s="34">
        <v>407</v>
      </c>
    </row>
    <row r="18124" spans="1:13" x14ac:dyDescent="0.2">
      <c r="A18124" s="34" t="s">
        <v>119018</v>
      </c>
      <c r="B18124" s="34">
        <v>670</v>
      </c>
      <c r="C18124" s="34">
        <v>695</v>
      </c>
      <c r="D18124" s="34">
        <v>766</v>
      </c>
      <c r="E18124" s="34">
        <v>752</v>
      </c>
      <c r="F18124" s="34">
        <v>685</v>
      </c>
      <c r="G18124" s="34">
        <v>688</v>
      </c>
      <c r="H18124" s="34">
        <v>746</v>
      </c>
      <c r="I18124" s="34">
        <v>779</v>
      </c>
      <c r="J18124" s="34">
        <v>737</v>
      </c>
      <c r="K18124" s="34">
        <v>573</v>
      </c>
      <c r="L18124" s="34">
        <v>707</v>
      </c>
      <c r="M18124" s="34">
        <v>580</v>
      </c>
    </row>
    <row r="18125" spans="1:13" x14ac:dyDescent="0.2">
      <c r="A18125" s="34" t="s">
        <v>119019</v>
      </c>
      <c r="B18125" s="34">
        <v>306</v>
      </c>
      <c r="C18125" s="34">
        <v>390</v>
      </c>
      <c r="D18125" s="34">
        <v>354</v>
      </c>
      <c r="E18125" s="34">
        <v>406</v>
      </c>
      <c r="F18125" s="34">
        <v>336</v>
      </c>
      <c r="G18125" s="34">
        <v>347</v>
      </c>
      <c r="H18125" s="34">
        <v>364</v>
      </c>
      <c r="I18125" s="34">
        <v>318</v>
      </c>
      <c r="J18125" s="34">
        <v>273</v>
      </c>
      <c r="K18125" s="34">
        <v>295</v>
      </c>
      <c r="L18125" s="34">
        <v>317</v>
      </c>
      <c r="M18125" s="34">
        <v>250</v>
      </c>
    </row>
    <row r="18126" spans="1:13" x14ac:dyDescent="0.2">
      <c r="A18126" s="34" t="s">
        <v>119020</v>
      </c>
      <c r="B18126" s="34">
        <v>237</v>
      </c>
      <c r="C18126" s="34">
        <v>303</v>
      </c>
      <c r="D18126" s="34">
        <v>284</v>
      </c>
      <c r="E18126" s="34">
        <v>343</v>
      </c>
      <c r="F18126" s="34">
        <v>281</v>
      </c>
      <c r="G18126" s="34">
        <v>272</v>
      </c>
      <c r="H18126" s="34">
        <v>326</v>
      </c>
      <c r="I18126" s="34">
        <v>320</v>
      </c>
      <c r="J18126" s="34">
        <v>265</v>
      </c>
      <c r="K18126" s="34">
        <v>237</v>
      </c>
      <c r="L18126" s="34">
        <v>264</v>
      </c>
      <c r="M18126" s="34">
        <v>255</v>
      </c>
    </row>
    <row r="18127" spans="1:13" x14ac:dyDescent="0.2">
      <c r="A18127" s="34" t="s">
        <v>119021</v>
      </c>
      <c r="B18127" s="34">
        <v>485</v>
      </c>
      <c r="C18127" s="34">
        <v>437</v>
      </c>
      <c r="D18127" s="34">
        <v>435</v>
      </c>
      <c r="E18127" s="34">
        <v>463</v>
      </c>
      <c r="F18127" s="34">
        <v>396</v>
      </c>
      <c r="G18127" s="34">
        <v>430</v>
      </c>
      <c r="H18127" s="34">
        <v>477</v>
      </c>
      <c r="I18127" s="34">
        <v>465</v>
      </c>
      <c r="J18127" s="34">
        <v>415</v>
      </c>
      <c r="K18127" s="34">
        <v>374</v>
      </c>
      <c r="L18127" s="34">
        <v>450</v>
      </c>
      <c r="M18127" s="34">
        <v>301</v>
      </c>
    </row>
    <row r="18128" spans="1:13" x14ac:dyDescent="0.2">
      <c r="A18128" s="34" t="s">
        <v>119022</v>
      </c>
      <c r="B18128" s="34">
        <v>335</v>
      </c>
      <c r="C18128" s="34">
        <v>232</v>
      </c>
      <c r="D18128" s="34">
        <v>273</v>
      </c>
      <c r="E18128" s="34">
        <v>196</v>
      </c>
      <c r="F18128" s="34">
        <v>212</v>
      </c>
      <c r="G18128" s="34">
        <v>200</v>
      </c>
      <c r="H18128" s="34">
        <v>254</v>
      </c>
      <c r="I18128" s="34">
        <v>205</v>
      </c>
      <c r="J18128" s="34">
        <v>274</v>
      </c>
      <c r="K18128" s="34">
        <v>159</v>
      </c>
      <c r="L18128" s="34">
        <v>251</v>
      </c>
      <c r="M18128" s="34">
        <v>156</v>
      </c>
    </row>
    <row r="18129" spans="1:13" x14ac:dyDescent="0.2">
      <c r="A18129" s="34" t="s">
        <v>119023</v>
      </c>
      <c r="B18129" s="34">
        <v>248</v>
      </c>
      <c r="C18129" s="34">
        <v>245</v>
      </c>
      <c r="D18129" s="34">
        <v>301</v>
      </c>
      <c r="E18129" s="34">
        <v>240</v>
      </c>
      <c r="F18129" s="34">
        <v>223</v>
      </c>
      <c r="G18129" s="34">
        <v>280</v>
      </c>
      <c r="H18129" s="34">
        <v>247</v>
      </c>
      <c r="I18129" s="34">
        <v>214</v>
      </c>
      <c r="J18129" s="34">
        <v>256</v>
      </c>
      <c r="K18129" s="34">
        <v>215</v>
      </c>
      <c r="L18129" s="34">
        <v>215</v>
      </c>
      <c r="M18129" s="34">
        <v>196</v>
      </c>
    </row>
    <row r="18130" spans="1:13" x14ac:dyDescent="0.2">
      <c r="A18130" s="34" t="s">
        <v>119024</v>
      </c>
      <c r="B18130" s="34">
        <v>168</v>
      </c>
      <c r="C18130" s="34">
        <v>200</v>
      </c>
      <c r="D18130" s="34">
        <v>155</v>
      </c>
      <c r="E18130" s="34">
        <v>180</v>
      </c>
      <c r="F18130" s="34">
        <v>143</v>
      </c>
      <c r="G18130" s="34">
        <v>165</v>
      </c>
      <c r="H18130" s="34">
        <v>163</v>
      </c>
      <c r="I18130" s="34">
        <v>146</v>
      </c>
      <c r="J18130" s="34">
        <v>212</v>
      </c>
      <c r="K18130" s="34">
        <v>128</v>
      </c>
      <c r="L18130" s="34">
        <v>140</v>
      </c>
      <c r="M18130" s="34">
        <v>98</v>
      </c>
    </row>
    <row r="18131" spans="1:13" x14ac:dyDescent="0.2">
      <c r="A18131" s="34" t="s">
        <v>119025</v>
      </c>
      <c r="B18131" s="34">
        <v>157</v>
      </c>
      <c r="C18131" s="34">
        <v>117</v>
      </c>
      <c r="D18131" s="34">
        <v>145</v>
      </c>
      <c r="E18131" s="34">
        <v>153</v>
      </c>
      <c r="F18131" s="34">
        <v>137</v>
      </c>
      <c r="G18131" s="34">
        <v>133</v>
      </c>
      <c r="H18131" s="34">
        <v>166</v>
      </c>
      <c r="I18131" s="34">
        <v>115</v>
      </c>
      <c r="J18131" s="34">
        <v>121</v>
      </c>
      <c r="K18131" s="34">
        <v>117</v>
      </c>
      <c r="L18131" s="34">
        <v>146</v>
      </c>
      <c r="M18131" s="34">
        <v>121</v>
      </c>
    </row>
    <row r="18132" spans="1:13" x14ac:dyDescent="0.2">
      <c r="A18132" s="34" t="s">
        <v>119026</v>
      </c>
      <c r="B18132" s="34">
        <v>292</v>
      </c>
      <c r="C18132" s="34">
        <v>250</v>
      </c>
      <c r="D18132" s="34">
        <v>308</v>
      </c>
      <c r="E18132" s="34">
        <v>260</v>
      </c>
      <c r="F18132" s="34">
        <v>232</v>
      </c>
      <c r="G18132" s="34">
        <v>277</v>
      </c>
      <c r="H18132" s="34">
        <v>341</v>
      </c>
      <c r="I18132" s="34">
        <v>257</v>
      </c>
      <c r="J18132" s="34">
        <v>305</v>
      </c>
      <c r="K18132" s="34">
        <v>247</v>
      </c>
      <c r="L18132" s="34">
        <v>280</v>
      </c>
      <c r="M18132" s="34">
        <v>236</v>
      </c>
    </row>
    <row r="18133" spans="1:13" x14ac:dyDescent="0.2">
      <c r="A18133" s="34" t="s">
        <v>119027</v>
      </c>
      <c r="B18133" s="34">
        <v>137</v>
      </c>
      <c r="C18133" s="34">
        <v>232</v>
      </c>
      <c r="D18133" s="34">
        <v>193</v>
      </c>
      <c r="E18133" s="34">
        <v>220</v>
      </c>
      <c r="F18133" s="34">
        <v>218</v>
      </c>
      <c r="G18133" s="34">
        <v>182</v>
      </c>
      <c r="H18133" s="34">
        <v>178</v>
      </c>
      <c r="I18133" s="34">
        <v>204</v>
      </c>
      <c r="J18133" s="34">
        <v>211</v>
      </c>
      <c r="K18133" s="34">
        <v>153</v>
      </c>
      <c r="L18133" s="34">
        <v>159</v>
      </c>
      <c r="M18133" s="34">
        <v>149</v>
      </c>
    </row>
    <row r="18134" spans="1:13" x14ac:dyDescent="0.2">
      <c r="A18134" s="34" t="s">
        <v>119028</v>
      </c>
      <c r="B18134" s="34">
        <v>127</v>
      </c>
      <c r="C18134" s="34">
        <v>113</v>
      </c>
      <c r="D18134" s="34">
        <v>158</v>
      </c>
      <c r="E18134" s="34">
        <v>112</v>
      </c>
      <c r="F18134" s="34">
        <v>106</v>
      </c>
      <c r="G18134" s="34">
        <v>95</v>
      </c>
      <c r="H18134" s="34">
        <v>134</v>
      </c>
      <c r="I18134" s="34">
        <v>99</v>
      </c>
      <c r="J18134" s="34">
        <v>148</v>
      </c>
      <c r="K18134" s="34">
        <v>104</v>
      </c>
      <c r="L18134" s="34">
        <v>114</v>
      </c>
      <c r="M18134" s="34">
        <v>109</v>
      </c>
    </row>
    <row r="18135" spans="1:13" x14ac:dyDescent="0.2">
      <c r="A18135" s="34" t="s">
        <v>119029</v>
      </c>
      <c r="B18135" s="34">
        <v>518</v>
      </c>
      <c r="C18135" s="34">
        <v>439</v>
      </c>
      <c r="D18135" s="34">
        <v>469</v>
      </c>
      <c r="E18135" s="34">
        <v>448</v>
      </c>
      <c r="F18135" s="34">
        <v>461</v>
      </c>
      <c r="G18135" s="34">
        <v>381</v>
      </c>
      <c r="H18135" s="34">
        <v>498</v>
      </c>
      <c r="I18135" s="34">
        <v>456</v>
      </c>
      <c r="J18135" s="34">
        <v>534</v>
      </c>
      <c r="K18135" s="34">
        <v>373</v>
      </c>
      <c r="L18135" s="34">
        <v>448</v>
      </c>
      <c r="M18135" s="34">
        <v>359</v>
      </c>
    </row>
    <row r="18136" spans="1:13" x14ac:dyDescent="0.2">
      <c r="A18136" s="34" t="s">
        <v>119030</v>
      </c>
      <c r="B18136" s="34">
        <v>155</v>
      </c>
      <c r="C18136" s="34">
        <v>142</v>
      </c>
      <c r="D18136" s="34">
        <v>138</v>
      </c>
      <c r="E18136" s="34">
        <v>124</v>
      </c>
      <c r="F18136" s="34">
        <v>157</v>
      </c>
      <c r="G18136" s="34">
        <v>140</v>
      </c>
      <c r="H18136" s="34">
        <v>185</v>
      </c>
      <c r="I18136" s="34">
        <v>131</v>
      </c>
      <c r="J18136" s="34">
        <v>175</v>
      </c>
      <c r="K18136" s="34">
        <v>139</v>
      </c>
      <c r="L18136" s="34">
        <v>203</v>
      </c>
      <c r="M18136" s="34">
        <v>131</v>
      </c>
    </row>
    <row r="18137" spans="1:13" x14ac:dyDescent="0.2">
      <c r="A18137" s="34" t="s">
        <v>119031</v>
      </c>
      <c r="B18137" s="34">
        <v>299</v>
      </c>
      <c r="C18137" s="34">
        <v>345</v>
      </c>
      <c r="D18137" s="34">
        <v>366</v>
      </c>
      <c r="E18137" s="34">
        <v>393</v>
      </c>
      <c r="F18137" s="34">
        <v>322</v>
      </c>
      <c r="G18137" s="34">
        <v>279</v>
      </c>
      <c r="H18137" s="34">
        <v>326</v>
      </c>
      <c r="I18137" s="34">
        <v>323</v>
      </c>
      <c r="J18137" s="34">
        <v>301</v>
      </c>
      <c r="K18137" s="34">
        <v>247</v>
      </c>
      <c r="L18137" s="34">
        <v>335</v>
      </c>
      <c r="M18137" s="34">
        <v>262</v>
      </c>
    </row>
    <row r="18138" spans="1:13" x14ac:dyDescent="0.2">
      <c r="A18138" s="34" t="s">
        <v>119032</v>
      </c>
      <c r="B18138" s="34">
        <v>87</v>
      </c>
      <c r="C18138" s="34">
        <v>142</v>
      </c>
      <c r="D18138" s="34">
        <v>129</v>
      </c>
      <c r="E18138" s="34">
        <v>167</v>
      </c>
      <c r="F18138" s="34">
        <v>88</v>
      </c>
      <c r="G18138" s="34">
        <v>146</v>
      </c>
      <c r="H18138" s="34">
        <v>132</v>
      </c>
      <c r="I18138" s="34">
        <v>163</v>
      </c>
      <c r="J18138" s="34">
        <v>136</v>
      </c>
      <c r="K18138" s="34">
        <v>137</v>
      </c>
      <c r="L18138" s="34">
        <v>94</v>
      </c>
      <c r="M18138" s="34">
        <v>100</v>
      </c>
    </row>
    <row r="18139" spans="1:13" x14ac:dyDescent="0.2">
      <c r="A18139" s="34" t="s">
        <v>119033</v>
      </c>
      <c r="B18139" s="34">
        <v>442</v>
      </c>
      <c r="C18139" s="34">
        <v>445</v>
      </c>
      <c r="D18139" s="34">
        <v>543</v>
      </c>
      <c r="E18139" s="34">
        <v>526</v>
      </c>
      <c r="F18139" s="34">
        <v>517</v>
      </c>
      <c r="G18139" s="34">
        <v>420</v>
      </c>
      <c r="H18139" s="34">
        <v>569</v>
      </c>
      <c r="I18139" s="34">
        <v>431</v>
      </c>
      <c r="J18139" s="34">
        <v>555</v>
      </c>
      <c r="K18139" s="34">
        <v>355</v>
      </c>
      <c r="L18139" s="34">
        <v>525</v>
      </c>
      <c r="M18139" s="34">
        <v>361</v>
      </c>
    </row>
    <row r="18140" spans="1:13" x14ac:dyDescent="0.2">
      <c r="A18140" s="34" t="s">
        <v>119034</v>
      </c>
      <c r="B18140" s="34">
        <v>300</v>
      </c>
      <c r="C18140" s="34">
        <v>381</v>
      </c>
      <c r="D18140" s="34">
        <v>369</v>
      </c>
      <c r="E18140" s="34">
        <v>342</v>
      </c>
      <c r="F18140" s="34">
        <v>311</v>
      </c>
      <c r="G18140" s="34">
        <v>331</v>
      </c>
      <c r="H18140" s="34">
        <v>295</v>
      </c>
      <c r="I18140" s="34">
        <v>319</v>
      </c>
      <c r="J18140" s="34">
        <v>319</v>
      </c>
      <c r="K18140" s="34">
        <v>313</v>
      </c>
      <c r="L18140" s="34">
        <v>341</v>
      </c>
      <c r="M18140" s="34">
        <v>256</v>
      </c>
    </row>
    <row r="18141" spans="1:13" x14ac:dyDescent="0.2">
      <c r="A18141" s="34" t="s">
        <v>119035</v>
      </c>
      <c r="B18141" s="34">
        <v>339</v>
      </c>
      <c r="C18141" s="34">
        <v>345</v>
      </c>
      <c r="D18141" s="34">
        <v>420</v>
      </c>
      <c r="E18141" s="34">
        <v>456</v>
      </c>
      <c r="F18141" s="34">
        <v>363</v>
      </c>
      <c r="G18141" s="34">
        <v>380</v>
      </c>
      <c r="H18141" s="34">
        <v>413</v>
      </c>
      <c r="I18141" s="34">
        <v>448</v>
      </c>
      <c r="J18141" s="34">
        <v>468</v>
      </c>
      <c r="K18141" s="34">
        <v>366</v>
      </c>
      <c r="L18141" s="34">
        <v>386</v>
      </c>
      <c r="M18141" s="34">
        <v>321</v>
      </c>
    </row>
    <row r="18142" spans="1:13" x14ac:dyDescent="0.2">
      <c r="A18142" s="34" t="s">
        <v>119036</v>
      </c>
      <c r="B18142" s="34">
        <v>266</v>
      </c>
      <c r="C18142" s="34">
        <v>318</v>
      </c>
      <c r="D18142" s="34">
        <v>247</v>
      </c>
      <c r="E18142" s="34">
        <v>316</v>
      </c>
      <c r="F18142" s="34">
        <v>218</v>
      </c>
      <c r="G18142" s="34">
        <v>243</v>
      </c>
      <c r="H18142" s="34">
        <v>326</v>
      </c>
      <c r="I18142" s="34">
        <v>274</v>
      </c>
      <c r="J18142" s="34">
        <v>245</v>
      </c>
      <c r="K18142" s="34">
        <v>221</v>
      </c>
      <c r="L18142" s="34">
        <v>233</v>
      </c>
      <c r="M18142" s="34">
        <v>240</v>
      </c>
    </row>
    <row r="18143" spans="1:13" x14ac:dyDescent="0.2">
      <c r="A18143" s="34" t="s">
        <v>119037</v>
      </c>
      <c r="B18143" s="34">
        <v>506</v>
      </c>
      <c r="C18143" s="34">
        <v>565</v>
      </c>
      <c r="D18143" s="34">
        <v>586</v>
      </c>
      <c r="E18143" s="34">
        <v>677</v>
      </c>
      <c r="F18143" s="34">
        <v>514</v>
      </c>
      <c r="G18143" s="34">
        <v>577</v>
      </c>
      <c r="H18143" s="34">
        <v>588</v>
      </c>
      <c r="I18143" s="34">
        <v>536</v>
      </c>
      <c r="J18143" s="34">
        <v>561</v>
      </c>
      <c r="K18143" s="34">
        <v>496</v>
      </c>
      <c r="L18143" s="34">
        <v>556</v>
      </c>
      <c r="M18143" s="34">
        <v>499</v>
      </c>
    </row>
    <row r="18144" spans="1:13" x14ac:dyDescent="0.2">
      <c r="A18144" s="34" t="s">
        <v>119038</v>
      </c>
      <c r="B18144" s="34">
        <v>285</v>
      </c>
      <c r="C18144" s="34">
        <v>308</v>
      </c>
      <c r="D18144" s="34">
        <v>361</v>
      </c>
      <c r="E18144" s="34">
        <v>346</v>
      </c>
      <c r="F18144" s="34">
        <v>300</v>
      </c>
      <c r="G18144" s="34">
        <v>278</v>
      </c>
      <c r="H18144" s="34">
        <v>305</v>
      </c>
      <c r="I18144" s="34">
        <v>293</v>
      </c>
      <c r="J18144" s="34">
        <v>339</v>
      </c>
      <c r="K18144" s="34">
        <v>267</v>
      </c>
      <c r="L18144" s="34">
        <v>314</v>
      </c>
      <c r="M18144" s="34">
        <v>231</v>
      </c>
    </row>
    <row r="18145" spans="1:13" x14ac:dyDescent="0.2">
      <c r="A18145" s="34" t="s">
        <v>119039</v>
      </c>
      <c r="B18145" s="34">
        <v>476</v>
      </c>
      <c r="C18145" s="34">
        <v>546</v>
      </c>
      <c r="D18145" s="34">
        <v>644</v>
      </c>
      <c r="E18145" s="34">
        <v>526</v>
      </c>
      <c r="F18145" s="34">
        <v>498</v>
      </c>
      <c r="G18145" s="34">
        <v>490</v>
      </c>
      <c r="H18145" s="34">
        <v>524</v>
      </c>
      <c r="I18145" s="34">
        <v>486</v>
      </c>
      <c r="J18145" s="34">
        <v>606</v>
      </c>
      <c r="K18145" s="34">
        <v>435</v>
      </c>
      <c r="L18145" s="34">
        <v>571</v>
      </c>
      <c r="M18145" s="34">
        <v>388</v>
      </c>
    </row>
    <row r="18146" spans="1:13" x14ac:dyDescent="0.2">
      <c r="A18146" s="34" t="s">
        <v>119040</v>
      </c>
      <c r="B18146" s="34">
        <v>425</v>
      </c>
      <c r="C18146" s="34">
        <v>456</v>
      </c>
      <c r="D18146" s="34">
        <v>433</v>
      </c>
      <c r="E18146" s="34">
        <v>451</v>
      </c>
      <c r="F18146" s="34">
        <v>417</v>
      </c>
      <c r="G18146" s="34">
        <v>414</v>
      </c>
      <c r="H18146" s="34">
        <v>497</v>
      </c>
      <c r="I18146" s="34">
        <v>472</v>
      </c>
      <c r="J18146" s="34">
        <v>477</v>
      </c>
      <c r="K18146" s="34">
        <v>403</v>
      </c>
      <c r="L18146" s="34">
        <v>446</v>
      </c>
      <c r="M18146" s="34">
        <v>343</v>
      </c>
    </row>
    <row r="18147" spans="1:13" x14ac:dyDescent="0.2">
      <c r="A18147" s="34" t="s">
        <v>119041</v>
      </c>
      <c r="B18147" s="34">
        <v>408</v>
      </c>
      <c r="C18147" s="34">
        <v>306</v>
      </c>
      <c r="D18147" s="34">
        <v>477</v>
      </c>
      <c r="E18147" s="34">
        <v>416</v>
      </c>
      <c r="F18147" s="34">
        <v>416</v>
      </c>
      <c r="G18147" s="34">
        <v>401</v>
      </c>
      <c r="H18147" s="34">
        <v>422</v>
      </c>
      <c r="I18147" s="34">
        <v>438</v>
      </c>
      <c r="J18147" s="34">
        <v>461</v>
      </c>
      <c r="K18147" s="34">
        <v>348</v>
      </c>
      <c r="L18147" s="34">
        <v>402</v>
      </c>
      <c r="M18147" s="34">
        <v>272</v>
      </c>
    </row>
    <row r="18148" spans="1:13" x14ac:dyDescent="0.2">
      <c r="A18148" s="34" t="s">
        <v>119042</v>
      </c>
      <c r="B18148" s="34">
        <v>223</v>
      </c>
      <c r="C18148" s="34">
        <v>252</v>
      </c>
      <c r="D18148" s="34">
        <v>241</v>
      </c>
      <c r="E18148" s="34">
        <v>294</v>
      </c>
      <c r="F18148" s="34">
        <v>225</v>
      </c>
      <c r="G18148" s="34">
        <v>253</v>
      </c>
      <c r="H18148" s="34">
        <v>244</v>
      </c>
      <c r="I18148" s="34">
        <v>286</v>
      </c>
      <c r="J18148" s="34">
        <v>241</v>
      </c>
      <c r="K18148" s="34">
        <v>209</v>
      </c>
      <c r="L18148" s="34">
        <v>226</v>
      </c>
      <c r="M18148" s="34">
        <v>173</v>
      </c>
    </row>
    <row r="18149" spans="1:13" x14ac:dyDescent="0.2">
      <c r="A18149" s="34" t="s">
        <v>119043</v>
      </c>
      <c r="B18149" s="34">
        <v>292</v>
      </c>
      <c r="C18149" s="34">
        <v>283</v>
      </c>
      <c r="D18149" s="34">
        <v>338</v>
      </c>
      <c r="E18149" s="34">
        <v>311</v>
      </c>
      <c r="F18149" s="34">
        <v>271</v>
      </c>
      <c r="G18149" s="34">
        <v>270</v>
      </c>
      <c r="H18149" s="34">
        <v>367</v>
      </c>
      <c r="I18149" s="34">
        <v>253</v>
      </c>
      <c r="J18149" s="34">
        <v>298</v>
      </c>
      <c r="K18149" s="34">
        <v>224</v>
      </c>
      <c r="L18149" s="34">
        <v>337</v>
      </c>
      <c r="M18149" s="34">
        <v>224</v>
      </c>
    </row>
    <row r="18150" spans="1:13" x14ac:dyDescent="0.2">
      <c r="A18150" s="34" t="s">
        <v>119044</v>
      </c>
      <c r="B18150" s="34">
        <v>404</v>
      </c>
      <c r="C18150" s="34">
        <v>320</v>
      </c>
      <c r="D18150" s="34">
        <v>290</v>
      </c>
      <c r="E18150" s="34">
        <v>355</v>
      </c>
      <c r="F18150" s="34">
        <v>294</v>
      </c>
      <c r="G18150" s="34">
        <v>316</v>
      </c>
      <c r="H18150" s="34">
        <v>351</v>
      </c>
      <c r="I18150" s="34">
        <v>320</v>
      </c>
      <c r="J18150" s="34">
        <v>322</v>
      </c>
      <c r="K18150" s="34">
        <v>265</v>
      </c>
      <c r="L18150" s="34">
        <v>325</v>
      </c>
      <c r="M18150" s="34">
        <v>261</v>
      </c>
    </row>
    <row r="18151" spans="1:13" x14ac:dyDescent="0.2">
      <c r="A18151" s="34" t="s">
        <v>119045</v>
      </c>
      <c r="B18151" s="34">
        <v>444</v>
      </c>
      <c r="C18151" s="34">
        <v>426</v>
      </c>
      <c r="D18151" s="34">
        <v>450</v>
      </c>
      <c r="E18151" s="34">
        <v>418</v>
      </c>
      <c r="F18151" s="34">
        <v>418</v>
      </c>
      <c r="G18151" s="34">
        <v>394</v>
      </c>
      <c r="H18151" s="34">
        <v>507</v>
      </c>
      <c r="I18151" s="34">
        <v>434</v>
      </c>
      <c r="J18151" s="34">
        <v>438</v>
      </c>
      <c r="K18151" s="34">
        <v>356</v>
      </c>
      <c r="L18151" s="34">
        <v>452</v>
      </c>
      <c r="M18151" s="34">
        <v>323</v>
      </c>
    </row>
    <row r="18152" spans="1:13" x14ac:dyDescent="0.2">
      <c r="A18152" s="34" t="s">
        <v>119046</v>
      </c>
      <c r="B18152" s="34">
        <v>317</v>
      </c>
      <c r="C18152" s="34">
        <v>352</v>
      </c>
      <c r="D18152" s="34">
        <v>266</v>
      </c>
      <c r="E18152" s="34">
        <v>344</v>
      </c>
      <c r="F18152" s="34">
        <v>271</v>
      </c>
      <c r="G18152" s="34">
        <v>309</v>
      </c>
      <c r="H18152" s="34">
        <v>298</v>
      </c>
      <c r="I18152" s="34">
        <v>317</v>
      </c>
      <c r="J18152" s="34">
        <v>293</v>
      </c>
      <c r="K18152" s="34">
        <v>266</v>
      </c>
      <c r="L18152" s="34">
        <v>251</v>
      </c>
      <c r="M18152" s="34">
        <v>257</v>
      </c>
    </row>
    <row r="18153" spans="1:13" x14ac:dyDescent="0.2">
      <c r="A18153" s="34" t="s">
        <v>119047</v>
      </c>
      <c r="B18153" s="34">
        <v>154</v>
      </c>
      <c r="C18153" s="34">
        <v>222</v>
      </c>
      <c r="D18153" s="34">
        <v>203</v>
      </c>
      <c r="E18153" s="34">
        <v>220</v>
      </c>
      <c r="F18153" s="34">
        <v>172</v>
      </c>
      <c r="G18153" s="34">
        <v>167</v>
      </c>
      <c r="H18153" s="34">
        <v>189</v>
      </c>
      <c r="I18153" s="34">
        <v>216</v>
      </c>
      <c r="J18153" s="34">
        <v>202</v>
      </c>
      <c r="K18153" s="34">
        <v>166</v>
      </c>
      <c r="L18153" s="34">
        <v>196</v>
      </c>
      <c r="M18153" s="34">
        <v>141</v>
      </c>
    </row>
    <row r="18154" spans="1:13" x14ac:dyDescent="0.2">
      <c r="A18154" s="34" t="s">
        <v>119048</v>
      </c>
      <c r="B18154" s="34">
        <v>186</v>
      </c>
      <c r="C18154" s="34">
        <v>172</v>
      </c>
      <c r="D18154" s="34">
        <v>193</v>
      </c>
      <c r="E18154" s="34">
        <v>242</v>
      </c>
      <c r="F18154" s="34">
        <v>195</v>
      </c>
      <c r="G18154" s="34">
        <v>191</v>
      </c>
      <c r="H18154" s="34">
        <v>206</v>
      </c>
      <c r="I18154" s="34">
        <v>130</v>
      </c>
      <c r="J18154" s="34">
        <v>222</v>
      </c>
      <c r="K18154" s="34">
        <v>166</v>
      </c>
      <c r="L18154" s="34">
        <v>194</v>
      </c>
      <c r="M18154" s="34">
        <v>124</v>
      </c>
    </row>
    <row r="18155" spans="1:13" x14ac:dyDescent="0.2">
      <c r="A18155" s="34" t="s">
        <v>119049</v>
      </c>
      <c r="B18155" s="34">
        <v>169</v>
      </c>
      <c r="C18155" s="34">
        <v>236</v>
      </c>
      <c r="D18155" s="34">
        <v>252</v>
      </c>
      <c r="E18155" s="34">
        <v>224</v>
      </c>
      <c r="F18155" s="34">
        <v>171</v>
      </c>
      <c r="G18155" s="34">
        <v>235</v>
      </c>
      <c r="H18155" s="34">
        <v>236</v>
      </c>
      <c r="I18155" s="34">
        <v>200</v>
      </c>
      <c r="J18155" s="34">
        <v>223</v>
      </c>
      <c r="K18155" s="34">
        <v>165</v>
      </c>
      <c r="L18155" s="34">
        <v>210</v>
      </c>
      <c r="M18155" s="34">
        <v>179</v>
      </c>
    </row>
    <row r="18156" spans="1:13" x14ac:dyDescent="0.2">
      <c r="A18156" s="34" t="s">
        <v>119050</v>
      </c>
      <c r="B18156" s="34">
        <v>226</v>
      </c>
      <c r="C18156" s="34">
        <v>172</v>
      </c>
      <c r="D18156" s="34">
        <v>186</v>
      </c>
      <c r="E18156" s="34">
        <v>218</v>
      </c>
      <c r="F18156" s="34">
        <v>196</v>
      </c>
      <c r="G18156" s="34">
        <v>205</v>
      </c>
      <c r="H18156" s="34">
        <v>197</v>
      </c>
      <c r="I18156" s="34">
        <v>186</v>
      </c>
      <c r="J18156" s="34">
        <v>234</v>
      </c>
      <c r="K18156" s="34">
        <v>174</v>
      </c>
      <c r="L18156" s="34">
        <v>222</v>
      </c>
      <c r="M18156" s="34">
        <v>155</v>
      </c>
    </row>
    <row r="18157" spans="1:13" x14ac:dyDescent="0.2">
      <c r="A18157" s="34" t="s">
        <v>119051</v>
      </c>
      <c r="B18157" s="34">
        <v>404</v>
      </c>
      <c r="C18157" s="34">
        <v>354</v>
      </c>
      <c r="D18157" s="34">
        <v>426</v>
      </c>
      <c r="E18157" s="34">
        <v>362</v>
      </c>
      <c r="F18157" s="34">
        <v>305</v>
      </c>
      <c r="G18157" s="34">
        <v>299</v>
      </c>
      <c r="H18157" s="34">
        <v>408</v>
      </c>
      <c r="I18157" s="34">
        <v>325</v>
      </c>
      <c r="J18157" s="34">
        <v>392</v>
      </c>
      <c r="K18157" s="34">
        <v>286</v>
      </c>
      <c r="L18157" s="34">
        <v>337</v>
      </c>
      <c r="M18157" s="34">
        <v>262</v>
      </c>
    </row>
    <row r="18158" spans="1:13" x14ac:dyDescent="0.2">
      <c r="A18158" s="34" t="s">
        <v>119052</v>
      </c>
      <c r="B18158" s="34">
        <v>449</v>
      </c>
      <c r="C18158" s="34">
        <v>356</v>
      </c>
      <c r="D18158" s="34">
        <v>460</v>
      </c>
      <c r="E18158" s="34">
        <v>390</v>
      </c>
      <c r="F18158" s="34">
        <v>407</v>
      </c>
      <c r="G18158" s="34">
        <v>292</v>
      </c>
      <c r="H18158" s="34">
        <v>476</v>
      </c>
      <c r="I18158" s="34">
        <v>357</v>
      </c>
      <c r="J18158" s="34">
        <v>413</v>
      </c>
      <c r="K18158" s="34">
        <v>301</v>
      </c>
      <c r="L18158" s="34">
        <v>546</v>
      </c>
      <c r="M18158" s="34">
        <v>264</v>
      </c>
    </row>
    <row r="18159" spans="1:13" x14ac:dyDescent="0.2">
      <c r="A18159" s="34" t="s">
        <v>119053</v>
      </c>
      <c r="B18159" s="34">
        <v>256</v>
      </c>
      <c r="C18159" s="34">
        <v>242</v>
      </c>
      <c r="D18159" s="34">
        <v>223</v>
      </c>
      <c r="E18159" s="34">
        <v>240</v>
      </c>
      <c r="F18159" s="34">
        <v>163</v>
      </c>
      <c r="G18159" s="34">
        <v>231</v>
      </c>
      <c r="H18159" s="34">
        <v>266</v>
      </c>
      <c r="I18159" s="34">
        <v>218</v>
      </c>
      <c r="J18159" s="34">
        <v>249</v>
      </c>
      <c r="K18159" s="34">
        <v>230</v>
      </c>
      <c r="L18159" s="34">
        <v>269</v>
      </c>
      <c r="M18159" s="34">
        <v>195</v>
      </c>
    </row>
    <row r="18160" spans="1:13" x14ac:dyDescent="0.2">
      <c r="A18160" s="34" t="s">
        <v>119054</v>
      </c>
      <c r="B18160" s="34">
        <v>354</v>
      </c>
      <c r="C18160" s="34">
        <v>294</v>
      </c>
      <c r="D18160" s="34">
        <v>375</v>
      </c>
      <c r="E18160" s="34">
        <v>319</v>
      </c>
      <c r="F18160" s="34">
        <v>245</v>
      </c>
      <c r="G18160" s="34">
        <v>297</v>
      </c>
      <c r="H18160" s="34">
        <v>324</v>
      </c>
      <c r="I18160" s="34">
        <v>309</v>
      </c>
      <c r="J18160" s="34">
        <v>321</v>
      </c>
      <c r="K18160" s="34">
        <v>229</v>
      </c>
      <c r="L18160" s="34">
        <v>326</v>
      </c>
      <c r="M18160" s="34">
        <v>229</v>
      </c>
    </row>
    <row r="18161" spans="1:13" x14ac:dyDescent="0.2">
      <c r="A18161" s="34" t="s">
        <v>119055</v>
      </c>
      <c r="B18161" s="34">
        <v>333</v>
      </c>
      <c r="C18161" s="34">
        <v>369</v>
      </c>
      <c r="D18161" s="34">
        <v>386</v>
      </c>
      <c r="E18161" s="34">
        <v>421</v>
      </c>
      <c r="F18161" s="34">
        <v>389</v>
      </c>
      <c r="G18161" s="34">
        <v>314</v>
      </c>
      <c r="H18161" s="34">
        <v>422</v>
      </c>
      <c r="I18161" s="34">
        <v>367</v>
      </c>
      <c r="J18161" s="34">
        <v>352</v>
      </c>
      <c r="K18161" s="34">
        <v>333</v>
      </c>
      <c r="L18161" s="34">
        <v>334</v>
      </c>
      <c r="M18161" s="34">
        <v>308</v>
      </c>
    </row>
    <row r="18162" spans="1:13" x14ac:dyDescent="0.2">
      <c r="A18162" s="34" t="s">
        <v>119056</v>
      </c>
      <c r="B18162" s="34">
        <v>266</v>
      </c>
      <c r="C18162" s="34">
        <v>264</v>
      </c>
      <c r="D18162" s="34">
        <v>300</v>
      </c>
      <c r="E18162" s="34">
        <v>349</v>
      </c>
      <c r="F18162" s="34">
        <v>322</v>
      </c>
      <c r="G18162" s="34">
        <v>241</v>
      </c>
      <c r="H18162" s="34">
        <v>417</v>
      </c>
      <c r="I18162" s="34">
        <v>263</v>
      </c>
      <c r="J18162" s="34">
        <v>306</v>
      </c>
      <c r="K18162" s="34">
        <v>230</v>
      </c>
      <c r="L18162" s="34">
        <v>330</v>
      </c>
      <c r="M18162" s="34">
        <v>219</v>
      </c>
    </row>
    <row r="18163" spans="1:13" x14ac:dyDescent="0.2">
      <c r="A18163" s="34" t="s">
        <v>119057</v>
      </c>
      <c r="B18163" s="34">
        <v>209</v>
      </c>
      <c r="C18163" s="34">
        <v>326</v>
      </c>
      <c r="D18163" s="34">
        <v>286</v>
      </c>
      <c r="E18163" s="34">
        <v>312</v>
      </c>
      <c r="F18163" s="34">
        <v>295</v>
      </c>
      <c r="G18163" s="34">
        <v>282</v>
      </c>
      <c r="H18163" s="34">
        <v>301</v>
      </c>
      <c r="I18163" s="34">
        <v>263</v>
      </c>
      <c r="J18163" s="34">
        <v>336</v>
      </c>
      <c r="K18163" s="34">
        <v>244</v>
      </c>
      <c r="L18163" s="34">
        <v>229</v>
      </c>
      <c r="M18163" s="34">
        <v>230</v>
      </c>
    </row>
    <row r="18164" spans="1:13" x14ac:dyDescent="0.2">
      <c r="A18164" s="34" t="s">
        <v>119058</v>
      </c>
      <c r="B18164" s="34">
        <v>313</v>
      </c>
      <c r="C18164" s="34">
        <v>378</v>
      </c>
      <c r="D18164" s="34">
        <v>327</v>
      </c>
      <c r="E18164" s="34">
        <v>336</v>
      </c>
      <c r="F18164" s="34">
        <v>295</v>
      </c>
      <c r="G18164" s="34">
        <v>303</v>
      </c>
      <c r="H18164" s="34">
        <v>341</v>
      </c>
      <c r="I18164" s="34">
        <v>330</v>
      </c>
      <c r="J18164" s="34">
        <v>311</v>
      </c>
      <c r="K18164" s="34">
        <v>270</v>
      </c>
      <c r="L18164" s="34">
        <v>320</v>
      </c>
      <c r="M18164" s="34">
        <v>263</v>
      </c>
    </row>
    <row r="18165" spans="1:13" x14ac:dyDescent="0.2">
      <c r="A18165" s="34" t="s">
        <v>119059</v>
      </c>
      <c r="B18165" s="34">
        <v>348</v>
      </c>
      <c r="C18165" s="34">
        <v>398</v>
      </c>
      <c r="D18165" s="34">
        <v>322</v>
      </c>
      <c r="E18165" s="34">
        <v>430</v>
      </c>
      <c r="F18165" s="34">
        <v>354</v>
      </c>
      <c r="G18165" s="34">
        <v>370</v>
      </c>
      <c r="H18165" s="34">
        <v>454</v>
      </c>
      <c r="I18165" s="34">
        <v>397</v>
      </c>
      <c r="J18165" s="34">
        <v>408</v>
      </c>
      <c r="K18165" s="34">
        <v>317</v>
      </c>
      <c r="L18165" s="34">
        <v>375</v>
      </c>
      <c r="M18165" s="34">
        <v>318</v>
      </c>
    </row>
    <row r="18166" spans="1:13" x14ac:dyDescent="0.2">
      <c r="A18166" s="34" t="s">
        <v>119060</v>
      </c>
      <c r="B18166" s="34">
        <v>332</v>
      </c>
      <c r="C18166" s="34">
        <v>557</v>
      </c>
      <c r="D18166" s="34">
        <v>549</v>
      </c>
      <c r="E18166" s="34">
        <v>642</v>
      </c>
      <c r="F18166" s="34">
        <v>528</v>
      </c>
      <c r="G18166" s="34">
        <v>568</v>
      </c>
      <c r="H18166" s="34">
        <v>440</v>
      </c>
      <c r="I18166" s="34">
        <v>589</v>
      </c>
      <c r="J18166" s="34">
        <v>490</v>
      </c>
      <c r="K18166" s="34">
        <v>499</v>
      </c>
      <c r="L18166" s="34">
        <v>519</v>
      </c>
      <c r="M18166" s="34">
        <v>450</v>
      </c>
    </row>
    <row r="18167" spans="1:13" x14ac:dyDescent="0.2">
      <c r="A18167" s="34" t="s">
        <v>119061</v>
      </c>
      <c r="B18167" s="34">
        <v>482</v>
      </c>
      <c r="C18167" s="34">
        <v>434</v>
      </c>
      <c r="D18167" s="34">
        <v>532</v>
      </c>
      <c r="E18167" s="34">
        <v>548</v>
      </c>
      <c r="F18167" s="34">
        <v>383</v>
      </c>
      <c r="G18167" s="34">
        <v>354</v>
      </c>
      <c r="H18167" s="34">
        <v>581</v>
      </c>
      <c r="I18167" s="34">
        <v>442</v>
      </c>
      <c r="J18167" s="34">
        <v>432</v>
      </c>
      <c r="K18167" s="34">
        <v>382</v>
      </c>
      <c r="L18167" s="34">
        <v>469</v>
      </c>
      <c r="M18167" s="34">
        <v>348</v>
      </c>
    </row>
    <row r="18168" spans="1:13" x14ac:dyDescent="0.2">
      <c r="A18168" s="34" t="s">
        <v>119062</v>
      </c>
      <c r="B18168" s="34">
        <v>331</v>
      </c>
      <c r="C18168" s="34">
        <v>364</v>
      </c>
      <c r="D18168" s="34">
        <v>359</v>
      </c>
      <c r="E18168" s="34">
        <v>432</v>
      </c>
      <c r="F18168" s="34">
        <v>315</v>
      </c>
      <c r="G18168" s="34">
        <v>355</v>
      </c>
      <c r="H18168" s="34">
        <v>427</v>
      </c>
      <c r="I18168" s="34">
        <v>398</v>
      </c>
      <c r="J18168" s="34">
        <v>365</v>
      </c>
      <c r="K18168" s="34">
        <v>316</v>
      </c>
      <c r="L18168" s="34">
        <v>366</v>
      </c>
      <c r="M18168" s="34">
        <v>341</v>
      </c>
    </row>
    <row r="18169" spans="1:13" x14ac:dyDescent="0.2">
      <c r="A18169" s="34" t="s">
        <v>119063</v>
      </c>
      <c r="B18169" s="34">
        <v>609</v>
      </c>
      <c r="C18169" s="34">
        <v>575</v>
      </c>
      <c r="D18169" s="34">
        <v>687</v>
      </c>
      <c r="E18169" s="34">
        <v>730</v>
      </c>
      <c r="F18169" s="34">
        <v>620</v>
      </c>
      <c r="G18169" s="34">
        <v>546</v>
      </c>
      <c r="H18169" s="34">
        <v>658</v>
      </c>
      <c r="I18169" s="34">
        <v>611</v>
      </c>
      <c r="J18169" s="34">
        <v>674</v>
      </c>
      <c r="K18169" s="34">
        <v>474</v>
      </c>
      <c r="L18169" s="34">
        <v>631</v>
      </c>
      <c r="M18169" s="34">
        <v>425</v>
      </c>
    </row>
    <row r="18170" spans="1:13" x14ac:dyDescent="0.2">
      <c r="A18170" s="34" t="s">
        <v>119064</v>
      </c>
      <c r="B18170" s="34">
        <v>810</v>
      </c>
      <c r="C18170" s="34">
        <v>707</v>
      </c>
      <c r="D18170" s="34">
        <v>811</v>
      </c>
      <c r="E18170" s="34">
        <v>762</v>
      </c>
      <c r="F18170" s="34">
        <v>735</v>
      </c>
      <c r="G18170" s="34">
        <v>683</v>
      </c>
      <c r="H18170" s="34">
        <v>856</v>
      </c>
      <c r="I18170" s="34">
        <v>704</v>
      </c>
      <c r="J18170" s="34">
        <v>879</v>
      </c>
      <c r="K18170" s="34">
        <v>588</v>
      </c>
      <c r="L18170" s="34">
        <v>732</v>
      </c>
      <c r="M18170" s="34">
        <v>592</v>
      </c>
    </row>
    <row r="18171" spans="1:13" x14ac:dyDescent="0.2">
      <c r="A18171" s="34" t="s">
        <v>119065</v>
      </c>
      <c r="B18171" s="34">
        <v>239</v>
      </c>
      <c r="C18171" s="34">
        <v>241</v>
      </c>
      <c r="D18171" s="34">
        <v>249</v>
      </c>
      <c r="E18171" s="34">
        <v>227</v>
      </c>
      <c r="F18171" s="34">
        <v>229</v>
      </c>
      <c r="G18171" s="34">
        <v>167</v>
      </c>
      <c r="H18171" s="34">
        <v>249</v>
      </c>
      <c r="I18171" s="34">
        <v>223</v>
      </c>
      <c r="J18171" s="34">
        <v>203</v>
      </c>
      <c r="K18171" s="34">
        <v>229</v>
      </c>
      <c r="L18171" s="34">
        <v>259</v>
      </c>
      <c r="M18171" s="34">
        <v>172</v>
      </c>
    </row>
    <row r="18172" spans="1:13" x14ac:dyDescent="0.2">
      <c r="A18172" s="34" t="s">
        <v>119066</v>
      </c>
      <c r="B18172" s="34">
        <v>324</v>
      </c>
      <c r="C18172" s="34">
        <v>328</v>
      </c>
      <c r="D18172" s="34">
        <v>372</v>
      </c>
      <c r="E18172" s="34">
        <v>341</v>
      </c>
      <c r="F18172" s="34">
        <v>379</v>
      </c>
      <c r="G18172" s="34">
        <v>338</v>
      </c>
      <c r="H18172" s="34">
        <v>416</v>
      </c>
      <c r="I18172" s="34">
        <v>368</v>
      </c>
      <c r="J18172" s="34">
        <v>433</v>
      </c>
      <c r="K18172" s="34">
        <v>339</v>
      </c>
      <c r="L18172" s="34">
        <v>385</v>
      </c>
      <c r="M18172" s="34">
        <v>288</v>
      </c>
    </row>
    <row r="18173" spans="1:13" x14ac:dyDescent="0.2">
      <c r="A18173" s="34" t="s">
        <v>119067</v>
      </c>
      <c r="B18173" s="34">
        <v>429</v>
      </c>
      <c r="C18173" s="34">
        <v>368</v>
      </c>
      <c r="D18173" s="34">
        <v>417</v>
      </c>
      <c r="E18173" s="34">
        <v>472</v>
      </c>
      <c r="F18173" s="34">
        <v>342</v>
      </c>
      <c r="G18173" s="34">
        <v>430</v>
      </c>
      <c r="H18173" s="34">
        <v>442</v>
      </c>
      <c r="I18173" s="34">
        <v>433</v>
      </c>
      <c r="J18173" s="34">
        <v>475</v>
      </c>
      <c r="K18173" s="34">
        <v>346</v>
      </c>
      <c r="L18173" s="34">
        <v>448</v>
      </c>
      <c r="M18173" s="34">
        <v>369</v>
      </c>
    </row>
    <row r="18174" spans="1:13" x14ac:dyDescent="0.2">
      <c r="A18174" s="34" t="s">
        <v>119068</v>
      </c>
      <c r="B18174" s="34">
        <v>461</v>
      </c>
      <c r="C18174" s="34">
        <v>479</v>
      </c>
      <c r="D18174" s="34">
        <v>498</v>
      </c>
      <c r="E18174" s="34">
        <v>511</v>
      </c>
      <c r="F18174" s="34">
        <v>419</v>
      </c>
      <c r="G18174" s="34">
        <v>391</v>
      </c>
      <c r="H18174" s="34">
        <v>408</v>
      </c>
      <c r="I18174" s="34">
        <v>405</v>
      </c>
      <c r="J18174" s="34">
        <v>404</v>
      </c>
      <c r="K18174" s="34">
        <v>424</v>
      </c>
      <c r="L18174" s="34">
        <v>442</v>
      </c>
      <c r="M18174" s="34">
        <v>343</v>
      </c>
    </row>
    <row r="18175" spans="1:13" x14ac:dyDescent="0.2">
      <c r="A18175" s="34" t="s">
        <v>119069</v>
      </c>
      <c r="B18175" s="34">
        <v>656</v>
      </c>
      <c r="C18175" s="34">
        <v>682</v>
      </c>
      <c r="D18175" s="34">
        <v>752</v>
      </c>
      <c r="E18175" s="34">
        <v>769</v>
      </c>
      <c r="F18175" s="34">
        <v>687</v>
      </c>
      <c r="G18175" s="34">
        <v>578</v>
      </c>
      <c r="H18175" s="34">
        <v>730</v>
      </c>
      <c r="I18175" s="34">
        <v>675</v>
      </c>
      <c r="J18175" s="34">
        <v>738</v>
      </c>
      <c r="K18175" s="34">
        <v>575</v>
      </c>
      <c r="L18175" s="34">
        <v>746</v>
      </c>
      <c r="M18175" s="34">
        <v>538</v>
      </c>
    </row>
    <row r="18176" spans="1:13" x14ac:dyDescent="0.2">
      <c r="A18176" s="34" t="s">
        <v>119070</v>
      </c>
      <c r="B18176" s="34">
        <v>185</v>
      </c>
      <c r="C18176" s="34">
        <v>254</v>
      </c>
      <c r="D18176" s="34">
        <v>216</v>
      </c>
      <c r="E18176" s="34">
        <v>298</v>
      </c>
      <c r="F18176" s="34">
        <v>264</v>
      </c>
      <c r="G18176" s="34">
        <v>227</v>
      </c>
      <c r="H18176" s="34">
        <v>257</v>
      </c>
      <c r="I18176" s="34">
        <v>196</v>
      </c>
      <c r="J18176" s="34">
        <v>296</v>
      </c>
      <c r="K18176" s="34">
        <v>228</v>
      </c>
      <c r="L18176" s="34">
        <v>253</v>
      </c>
      <c r="M18176" s="34">
        <v>216</v>
      </c>
    </row>
    <row r="18177" spans="1:13" x14ac:dyDescent="0.2">
      <c r="A18177" s="34" t="s">
        <v>119071</v>
      </c>
      <c r="B18177" s="34">
        <v>268</v>
      </c>
      <c r="C18177" s="34">
        <v>302</v>
      </c>
      <c r="D18177" s="34">
        <v>342</v>
      </c>
      <c r="E18177" s="34">
        <v>314</v>
      </c>
      <c r="F18177" s="34">
        <v>316</v>
      </c>
      <c r="G18177" s="34">
        <v>261</v>
      </c>
      <c r="H18177" s="34">
        <v>353</v>
      </c>
      <c r="I18177" s="34">
        <v>266</v>
      </c>
      <c r="J18177" s="34">
        <v>322</v>
      </c>
      <c r="K18177" s="34">
        <v>262</v>
      </c>
      <c r="L18177" s="34">
        <v>284</v>
      </c>
      <c r="M18177" s="34">
        <v>269</v>
      </c>
    </row>
    <row r="18178" spans="1:13" x14ac:dyDescent="0.2">
      <c r="A18178" s="34" t="s">
        <v>119072</v>
      </c>
      <c r="B18178" s="34">
        <v>453</v>
      </c>
      <c r="C18178" s="34">
        <v>444</v>
      </c>
      <c r="D18178" s="34">
        <v>480</v>
      </c>
      <c r="E18178" s="34">
        <v>529</v>
      </c>
      <c r="F18178" s="34">
        <v>423</v>
      </c>
      <c r="G18178" s="34">
        <v>438</v>
      </c>
      <c r="H18178" s="34">
        <v>531</v>
      </c>
      <c r="I18178" s="34">
        <v>472</v>
      </c>
      <c r="J18178" s="34">
        <v>455</v>
      </c>
      <c r="K18178" s="34">
        <v>397</v>
      </c>
      <c r="L18178" s="34">
        <v>468</v>
      </c>
      <c r="M18178" s="34">
        <v>384</v>
      </c>
    </row>
    <row r="18179" spans="1:13" x14ac:dyDescent="0.2">
      <c r="A18179" s="34" t="s">
        <v>119073</v>
      </c>
      <c r="B18179" s="34">
        <v>347</v>
      </c>
      <c r="C18179" s="34">
        <v>390</v>
      </c>
      <c r="D18179" s="34">
        <v>361</v>
      </c>
      <c r="E18179" s="34">
        <v>437</v>
      </c>
      <c r="F18179" s="34">
        <v>340</v>
      </c>
      <c r="G18179" s="34">
        <v>341</v>
      </c>
      <c r="H18179" s="34">
        <v>414</v>
      </c>
      <c r="I18179" s="34">
        <v>413</v>
      </c>
      <c r="J18179" s="34">
        <v>400</v>
      </c>
      <c r="K18179" s="34">
        <v>364</v>
      </c>
      <c r="L18179" s="34">
        <v>379</v>
      </c>
      <c r="M18179" s="34">
        <v>339</v>
      </c>
    </row>
    <row r="18180" spans="1:13" x14ac:dyDescent="0.2">
      <c r="A18180" s="34" t="s">
        <v>119074</v>
      </c>
      <c r="B18180" s="34">
        <v>272</v>
      </c>
      <c r="C18180" s="34">
        <v>258</v>
      </c>
      <c r="D18180" s="34">
        <v>272</v>
      </c>
      <c r="E18180" s="34">
        <v>305</v>
      </c>
      <c r="F18180" s="34">
        <v>287</v>
      </c>
      <c r="G18180" s="34">
        <v>248</v>
      </c>
      <c r="H18180" s="34">
        <v>286</v>
      </c>
      <c r="I18180" s="34">
        <v>250</v>
      </c>
      <c r="J18180" s="34">
        <v>304</v>
      </c>
      <c r="K18180" s="34">
        <v>157</v>
      </c>
      <c r="L18180" s="34">
        <v>274</v>
      </c>
      <c r="M18180" s="34">
        <v>185</v>
      </c>
    </row>
    <row r="18181" spans="1:13" x14ac:dyDescent="0.2">
      <c r="A18181" s="34" t="s">
        <v>119075</v>
      </c>
      <c r="B18181" s="34">
        <v>376</v>
      </c>
      <c r="C18181" s="34">
        <v>375</v>
      </c>
      <c r="D18181" s="34">
        <v>339</v>
      </c>
      <c r="E18181" s="34">
        <v>394</v>
      </c>
      <c r="F18181" s="34">
        <v>321</v>
      </c>
      <c r="G18181" s="34">
        <v>290</v>
      </c>
      <c r="H18181" s="34">
        <v>408</v>
      </c>
      <c r="I18181" s="34">
        <v>377</v>
      </c>
      <c r="J18181" s="34">
        <v>347</v>
      </c>
      <c r="K18181" s="34">
        <v>295</v>
      </c>
      <c r="L18181" s="34">
        <v>401</v>
      </c>
      <c r="M18181" s="34">
        <v>308</v>
      </c>
    </row>
    <row r="18182" spans="1:13" x14ac:dyDescent="0.2">
      <c r="A18182" s="34" t="s">
        <v>119076</v>
      </c>
      <c r="B18182" s="34">
        <v>384</v>
      </c>
      <c r="C18182" s="34">
        <v>397</v>
      </c>
      <c r="D18182" s="34">
        <v>443</v>
      </c>
      <c r="E18182" s="34">
        <v>491</v>
      </c>
      <c r="F18182" s="34">
        <v>328</v>
      </c>
      <c r="G18182" s="34">
        <v>349</v>
      </c>
      <c r="H18182" s="34">
        <v>471</v>
      </c>
      <c r="I18182" s="34">
        <v>433</v>
      </c>
      <c r="J18182" s="34">
        <v>350</v>
      </c>
      <c r="K18182" s="34">
        <v>352</v>
      </c>
      <c r="L18182" s="34">
        <v>350</v>
      </c>
      <c r="M18182" s="34">
        <v>318</v>
      </c>
    </row>
    <row r="18183" spans="1:13" x14ac:dyDescent="0.2">
      <c r="A18183" s="34" t="s">
        <v>119077</v>
      </c>
      <c r="B18183" s="34">
        <v>265</v>
      </c>
      <c r="C18183" s="34">
        <v>249</v>
      </c>
      <c r="D18183" s="34">
        <v>283</v>
      </c>
      <c r="E18183" s="34">
        <v>273</v>
      </c>
      <c r="F18183" s="34">
        <v>312</v>
      </c>
      <c r="G18183" s="34">
        <v>233</v>
      </c>
      <c r="H18183" s="34">
        <v>315</v>
      </c>
      <c r="I18183" s="34">
        <v>273</v>
      </c>
      <c r="J18183" s="34">
        <v>291</v>
      </c>
      <c r="K18183" s="34">
        <v>214</v>
      </c>
      <c r="L18183" s="34">
        <v>260</v>
      </c>
      <c r="M18183" s="34">
        <v>214</v>
      </c>
    </row>
    <row r="18184" spans="1:13" x14ac:dyDescent="0.2">
      <c r="A18184" s="34" t="s">
        <v>119078</v>
      </c>
      <c r="B18184" s="34">
        <v>490</v>
      </c>
      <c r="C18184" s="34">
        <v>500</v>
      </c>
      <c r="D18184" s="34">
        <v>517</v>
      </c>
      <c r="E18184" s="34">
        <v>528</v>
      </c>
      <c r="F18184" s="34">
        <v>463</v>
      </c>
      <c r="G18184" s="34">
        <v>444</v>
      </c>
      <c r="H18184" s="34">
        <v>577</v>
      </c>
      <c r="I18184" s="34">
        <v>486</v>
      </c>
      <c r="J18184" s="34">
        <v>646</v>
      </c>
      <c r="K18184" s="34">
        <v>427</v>
      </c>
      <c r="L18184" s="34">
        <v>566</v>
      </c>
      <c r="M18184" s="34">
        <v>360</v>
      </c>
    </row>
    <row r="18185" spans="1:13" x14ac:dyDescent="0.2">
      <c r="A18185" s="34" t="s">
        <v>119079</v>
      </c>
      <c r="B18185" s="34">
        <v>498</v>
      </c>
      <c r="C18185" s="34">
        <v>508</v>
      </c>
      <c r="D18185" s="34">
        <v>544</v>
      </c>
      <c r="E18185" s="34">
        <v>596</v>
      </c>
      <c r="F18185" s="34">
        <v>459</v>
      </c>
      <c r="G18185" s="34">
        <v>536</v>
      </c>
      <c r="H18185" s="34">
        <v>616</v>
      </c>
      <c r="I18185" s="34">
        <v>566</v>
      </c>
      <c r="J18185" s="34">
        <v>621</v>
      </c>
      <c r="K18185" s="34">
        <v>466</v>
      </c>
      <c r="L18185" s="34">
        <v>505</v>
      </c>
      <c r="M18185" s="34">
        <v>450</v>
      </c>
    </row>
    <row r="18186" spans="1:13" x14ac:dyDescent="0.2">
      <c r="A18186" s="34" t="s">
        <v>119080</v>
      </c>
      <c r="B18186" s="34">
        <v>254</v>
      </c>
      <c r="C18186" s="34">
        <v>244</v>
      </c>
      <c r="D18186" s="34">
        <v>282</v>
      </c>
      <c r="E18186" s="34">
        <v>261</v>
      </c>
      <c r="F18186" s="34">
        <v>185</v>
      </c>
      <c r="G18186" s="34">
        <v>235</v>
      </c>
      <c r="H18186" s="34">
        <v>264</v>
      </c>
      <c r="I18186" s="34">
        <v>274</v>
      </c>
      <c r="J18186" s="34">
        <v>225</v>
      </c>
      <c r="K18186" s="34">
        <v>220</v>
      </c>
      <c r="L18186" s="34">
        <v>228</v>
      </c>
      <c r="M18186" s="34">
        <v>237</v>
      </c>
    </row>
    <row r="18187" spans="1:13" x14ac:dyDescent="0.2">
      <c r="A18187" s="34" t="s">
        <v>119081</v>
      </c>
      <c r="B18187" s="34">
        <v>294</v>
      </c>
      <c r="C18187" s="34">
        <v>245</v>
      </c>
      <c r="D18187" s="34">
        <v>292</v>
      </c>
      <c r="E18187" s="34">
        <v>287</v>
      </c>
      <c r="F18187" s="34">
        <v>262</v>
      </c>
      <c r="G18187" s="34">
        <v>270</v>
      </c>
      <c r="H18187" s="34">
        <v>269</v>
      </c>
      <c r="I18187" s="34">
        <v>261</v>
      </c>
      <c r="J18187" s="34">
        <v>295</v>
      </c>
      <c r="K18187" s="34">
        <v>225</v>
      </c>
      <c r="L18187" s="34">
        <v>325</v>
      </c>
      <c r="M18187" s="34">
        <v>243</v>
      </c>
    </row>
    <row r="18188" spans="1:13" x14ac:dyDescent="0.2">
      <c r="A18188" s="34" t="s">
        <v>119082</v>
      </c>
      <c r="B18188" s="34">
        <v>348</v>
      </c>
      <c r="C18188" s="34">
        <v>330</v>
      </c>
      <c r="D18188" s="34">
        <v>469</v>
      </c>
      <c r="E18188" s="34">
        <v>421</v>
      </c>
      <c r="F18188" s="34">
        <v>394</v>
      </c>
      <c r="G18188" s="34">
        <v>353</v>
      </c>
      <c r="H18188" s="34">
        <v>481</v>
      </c>
      <c r="I18188" s="34">
        <v>364</v>
      </c>
      <c r="J18188" s="34">
        <v>495</v>
      </c>
      <c r="K18188" s="34">
        <v>315</v>
      </c>
      <c r="L18188" s="34">
        <v>482</v>
      </c>
      <c r="M18188" s="34">
        <v>301</v>
      </c>
    </row>
    <row r="18189" spans="1:13" x14ac:dyDescent="0.2">
      <c r="A18189" s="34" t="s">
        <v>119083</v>
      </c>
      <c r="B18189" s="34">
        <v>525</v>
      </c>
      <c r="C18189" s="34">
        <v>507</v>
      </c>
      <c r="D18189" s="34">
        <v>557</v>
      </c>
      <c r="E18189" s="34">
        <v>553</v>
      </c>
      <c r="F18189" s="34">
        <v>538</v>
      </c>
      <c r="G18189" s="34">
        <v>524</v>
      </c>
      <c r="H18189" s="34">
        <v>598</v>
      </c>
      <c r="I18189" s="34">
        <v>576</v>
      </c>
      <c r="J18189" s="34">
        <v>462</v>
      </c>
      <c r="K18189" s="34">
        <v>422</v>
      </c>
      <c r="L18189" s="34">
        <v>586</v>
      </c>
      <c r="M18189" s="34">
        <v>389</v>
      </c>
    </row>
    <row r="18190" spans="1:13" x14ac:dyDescent="0.2">
      <c r="A18190" s="34" t="s">
        <v>119084</v>
      </c>
      <c r="B18190" s="34">
        <v>324</v>
      </c>
      <c r="C18190" s="34">
        <v>391</v>
      </c>
      <c r="D18190" s="34">
        <v>374</v>
      </c>
      <c r="E18190" s="34">
        <v>389</v>
      </c>
      <c r="F18190" s="34">
        <v>429</v>
      </c>
      <c r="G18190" s="34">
        <v>368</v>
      </c>
      <c r="H18190" s="34">
        <v>494</v>
      </c>
      <c r="I18190" s="34">
        <v>429</v>
      </c>
      <c r="J18190" s="34">
        <v>451</v>
      </c>
      <c r="K18190" s="34">
        <v>323</v>
      </c>
      <c r="L18190" s="34">
        <v>417</v>
      </c>
      <c r="M18190" s="34">
        <v>336</v>
      </c>
    </row>
    <row r="18191" spans="1:13" x14ac:dyDescent="0.2">
      <c r="A18191" s="34" t="s">
        <v>119085</v>
      </c>
      <c r="B18191" s="34">
        <v>323</v>
      </c>
      <c r="C18191" s="34">
        <v>286</v>
      </c>
      <c r="D18191" s="34">
        <v>358</v>
      </c>
      <c r="E18191" s="34">
        <v>336</v>
      </c>
      <c r="F18191" s="34">
        <v>303</v>
      </c>
      <c r="G18191" s="34">
        <v>320</v>
      </c>
      <c r="H18191" s="34">
        <v>302</v>
      </c>
      <c r="I18191" s="34">
        <v>261</v>
      </c>
      <c r="J18191" s="34">
        <v>320</v>
      </c>
      <c r="K18191" s="34">
        <v>238</v>
      </c>
      <c r="L18191" s="34">
        <v>278</v>
      </c>
      <c r="M18191" s="34">
        <v>278</v>
      </c>
    </row>
    <row r="18192" spans="1:13" x14ac:dyDescent="0.2">
      <c r="A18192" s="34" t="s">
        <v>119086</v>
      </c>
      <c r="B18192" s="34">
        <v>392</v>
      </c>
      <c r="C18192" s="34">
        <v>441</v>
      </c>
      <c r="D18192" s="34">
        <v>557</v>
      </c>
      <c r="E18192" s="34">
        <v>445</v>
      </c>
      <c r="F18192" s="34">
        <v>403</v>
      </c>
      <c r="G18192" s="34">
        <v>384</v>
      </c>
      <c r="H18192" s="34">
        <v>429</v>
      </c>
      <c r="I18192" s="34">
        <v>389</v>
      </c>
      <c r="J18192" s="34">
        <v>491</v>
      </c>
      <c r="K18192" s="34">
        <v>379</v>
      </c>
      <c r="L18192" s="34">
        <v>488</v>
      </c>
      <c r="M18192" s="34">
        <v>331</v>
      </c>
    </row>
    <row r="18193" spans="1:13" x14ac:dyDescent="0.2">
      <c r="A18193" s="34" t="s">
        <v>119087</v>
      </c>
      <c r="B18193" s="34">
        <v>395</v>
      </c>
      <c r="C18193" s="34">
        <v>406</v>
      </c>
      <c r="D18193" s="34">
        <v>379</v>
      </c>
      <c r="E18193" s="34">
        <v>342</v>
      </c>
      <c r="F18193" s="34">
        <v>282</v>
      </c>
      <c r="G18193" s="34">
        <v>372</v>
      </c>
      <c r="H18193" s="34">
        <v>405</v>
      </c>
      <c r="I18193" s="34">
        <v>332</v>
      </c>
      <c r="J18193" s="34">
        <v>388</v>
      </c>
      <c r="K18193" s="34">
        <v>306</v>
      </c>
      <c r="L18193" s="34">
        <v>294</v>
      </c>
      <c r="M18193" s="34">
        <v>262</v>
      </c>
    </row>
    <row r="18194" spans="1:13" x14ac:dyDescent="0.2">
      <c r="A18194" s="34" t="s">
        <v>119088</v>
      </c>
      <c r="B18194" s="34">
        <v>323</v>
      </c>
      <c r="C18194" s="34">
        <v>355</v>
      </c>
      <c r="D18194" s="34">
        <v>303</v>
      </c>
      <c r="E18194" s="34">
        <v>296</v>
      </c>
      <c r="F18194" s="34">
        <v>344</v>
      </c>
      <c r="G18194" s="34">
        <v>299</v>
      </c>
      <c r="H18194" s="34">
        <v>340</v>
      </c>
      <c r="I18194" s="34">
        <v>311</v>
      </c>
      <c r="J18194" s="34">
        <v>297</v>
      </c>
      <c r="K18194" s="34">
        <v>235</v>
      </c>
      <c r="L18194" s="34">
        <v>360</v>
      </c>
      <c r="M18194" s="34">
        <v>230</v>
      </c>
    </row>
    <row r="18195" spans="1:13" x14ac:dyDescent="0.2">
      <c r="A18195" s="34" t="s">
        <v>119089</v>
      </c>
      <c r="B18195" s="34">
        <v>382</v>
      </c>
      <c r="C18195" s="34">
        <v>295</v>
      </c>
      <c r="D18195" s="34">
        <v>353</v>
      </c>
      <c r="E18195" s="34">
        <v>335</v>
      </c>
      <c r="F18195" s="34">
        <v>225</v>
      </c>
      <c r="G18195" s="34">
        <v>307</v>
      </c>
      <c r="H18195" s="34">
        <v>284</v>
      </c>
      <c r="I18195" s="34">
        <v>339</v>
      </c>
      <c r="J18195" s="34">
        <v>330</v>
      </c>
      <c r="K18195" s="34">
        <v>266</v>
      </c>
      <c r="L18195" s="34">
        <v>308</v>
      </c>
      <c r="M18195" s="34">
        <v>253</v>
      </c>
    </row>
    <row r="18196" spans="1:13" x14ac:dyDescent="0.2">
      <c r="A18196" s="34" t="s">
        <v>119090</v>
      </c>
      <c r="B18196" s="34">
        <v>292</v>
      </c>
      <c r="C18196" s="34">
        <v>253</v>
      </c>
      <c r="D18196" s="34">
        <v>365</v>
      </c>
      <c r="E18196" s="34">
        <v>299</v>
      </c>
      <c r="F18196" s="34">
        <v>248</v>
      </c>
      <c r="G18196" s="34">
        <v>264</v>
      </c>
      <c r="H18196" s="34">
        <v>330</v>
      </c>
      <c r="I18196" s="34">
        <v>255</v>
      </c>
      <c r="J18196" s="34">
        <v>348</v>
      </c>
      <c r="K18196" s="34">
        <v>248</v>
      </c>
      <c r="L18196" s="34">
        <v>292</v>
      </c>
      <c r="M18196" s="34">
        <v>215</v>
      </c>
    </row>
    <row r="18197" spans="1:13" x14ac:dyDescent="0.2">
      <c r="A18197" s="34" t="s">
        <v>119091</v>
      </c>
      <c r="B18197" s="34">
        <v>452</v>
      </c>
      <c r="C18197" s="34">
        <v>487</v>
      </c>
      <c r="D18197" s="34">
        <v>455</v>
      </c>
      <c r="E18197" s="34">
        <v>416</v>
      </c>
      <c r="F18197" s="34">
        <v>450</v>
      </c>
      <c r="G18197" s="34">
        <v>333</v>
      </c>
      <c r="H18197" s="34">
        <v>537</v>
      </c>
      <c r="I18197" s="34">
        <v>444</v>
      </c>
      <c r="J18197" s="34">
        <v>490</v>
      </c>
      <c r="K18197" s="34">
        <v>334</v>
      </c>
      <c r="L18197" s="34">
        <v>445</v>
      </c>
      <c r="M18197" s="34">
        <v>311</v>
      </c>
    </row>
    <row r="18198" spans="1:13" x14ac:dyDescent="0.2">
      <c r="A18198" s="34" t="s">
        <v>119092</v>
      </c>
      <c r="B18198" s="34">
        <v>308</v>
      </c>
      <c r="C18198" s="34">
        <v>378</v>
      </c>
      <c r="D18198" s="34">
        <v>390</v>
      </c>
      <c r="E18198" s="34">
        <v>383</v>
      </c>
      <c r="F18198" s="34">
        <v>318</v>
      </c>
      <c r="G18198" s="34">
        <v>376</v>
      </c>
      <c r="H18198" s="34">
        <v>385</v>
      </c>
      <c r="I18198" s="34">
        <v>348</v>
      </c>
      <c r="J18198" s="34">
        <v>356</v>
      </c>
      <c r="K18198" s="34">
        <v>310</v>
      </c>
      <c r="L18198" s="34">
        <v>367</v>
      </c>
      <c r="M18198" s="34">
        <v>253</v>
      </c>
    </row>
    <row r="18199" spans="1:13" x14ac:dyDescent="0.2">
      <c r="A18199" s="34" t="s">
        <v>119093</v>
      </c>
      <c r="B18199" s="34">
        <v>409</v>
      </c>
      <c r="C18199" s="34">
        <v>443</v>
      </c>
      <c r="D18199" s="34">
        <v>426</v>
      </c>
      <c r="E18199" s="34">
        <v>508</v>
      </c>
      <c r="F18199" s="34">
        <v>363</v>
      </c>
      <c r="G18199" s="34">
        <v>450</v>
      </c>
      <c r="H18199" s="34">
        <v>500</v>
      </c>
      <c r="I18199" s="34">
        <v>450</v>
      </c>
      <c r="J18199" s="34">
        <v>469</v>
      </c>
      <c r="K18199" s="34">
        <v>346</v>
      </c>
      <c r="L18199" s="34">
        <v>402</v>
      </c>
      <c r="M18199" s="34">
        <v>340</v>
      </c>
    </row>
    <row r="18200" spans="1:13" x14ac:dyDescent="0.2">
      <c r="A18200" s="34" t="s">
        <v>119094</v>
      </c>
      <c r="B18200" s="34">
        <v>303</v>
      </c>
      <c r="C18200" s="34">
        <v>391</v>
      </c>
      <c r="D18200" s="34">
        <v>429</v>
      </c>
      <c r="E18200" s="34">
        <v>494</v>
      </c>
      <c r="F18200" s="34">
        <v>382</v>
      </c>
      <c r="G18200" s="34">
        <v>421</v>
      </c>
      <c r="H18200" s="34">
        <v>469</v>
      </c>
      <c r="I18200" s="34">
        <v>419</v>
      </c>
      <c r="J18200" s="34">
        <v>457</v>
      </c>
      <c r="K18200" s="34">
        <v>347</v>
      </c>
      <c r="L18200" s="34">
        <v>412</v>
      </c>
      <c r="M18200" s="34">
        <v>350</v>
      </c>
    </row>
    <row r="18201" spans="1:13" x14ac:dyDescent="0.2">
      <c r="A18201" s="34" t="s">
        <v>119095</v>
      </c>
      <c r="B18201" s="34">
        <v>299</v>
      </c>
      <c r="C18201" s="34">
        <v>242</v>
      </c>
      <c r="D18201" s="34">
        <v>304</v>
      </c>
      <c r="E18201" s="34">
        <v>271</v>
      </c>
      <c r="F18201" s="34">
        <v>213</v>
      </c>
      <c r="G18201" s="34">
        <v>217</v>
      </c>
      <c r="H18201" s="34">
        <v>272</v>
      </c>
      <c r="I18201" s="34">
        <v>306</v>
      </c>
      <c r="J18201" s="34">
        <v>307</v>
      </c>
      <c r="K18201" s="34">
        <v>231</v>
      </c>
      <c r="L18201" s="34">
        <v>252</v>
      </c>
      <c r="M18201" s="34">
        <v>188</v>
      </c>
    </row>
    <row r="18202" spans="1:13" x14ac:dyDescent="0.2">
      <c r="A18202" s="34" t="s">
        <v>119096</v>
      </c>
      <c r="B18202" s="34">
        <v>545</v>
      </c>
      <c r="C18202" s="34">
        <v>515</v>
      </c>
      <c r="D18202" s="34">
        <v>632</v>
      </c>
      <c r="E18202" s="34">
        <v>545</v>
      </c>
      <c r="F18202" s="34">
        <v>498</v>
      </c>
      <c r="G18202" s="34">
        <v>471</v>
      </c>
      <c r="H18202" s="34">
        <v>590</v>
      </c>
      <c r="I18202" s="34">
        <v>499</v>
      </c>
      <c r="J18202" s="34">
        <v>575</v>
      </c>
      <c r="K18202" s="34">
        <v>469</v>
      </c>
      <c r="L18202" s="34">
        <v>558</v>
      </c>
      <c r="M18202" s="34">
        <v>395</v>
      </c>
    </row>
    <row r="18203" spans="1:13" x14ac:dyDescent="0.2">
      <c r="A18203" s="34" t="s">
        <v>119097</v>
      </c>
      <c r="B18203" s="34">
        <v>451</v>
      </c>
      <c r="C18203" s="34">
        <v>439</v>
      </c>
      <c r="D18203" s="34">
        <v>353</v>
      </c>
      <c r="E18203" s="34">
        <v>428</v>
      </c>
      <c r="F18203" s="34">
        <v>351</v>
      </c>
      <c r="G18203" s="34">
        <v>385</v>
      </c>
      <c r="H18203" s="34">
        <v>415</v>
      </c>
      <c r="I18203" s="34">
        <v>435</v>
      </c>
      <c r="J18203" s="34">
        <v>322</v>
      </c>
      <c r="K18203" s="34">
        <v>327</v>
      </c>
      <c r="L18203" s="34">
        <v>352</v>
      </c>
      <c r="M18203" s="34">
        <v>316</v>
      </c>
    </row>
    <row r="18204" spans="1:13" x14ac:dyDescent="0.2">
      <c r="A18204" s="34" t="s">
        <v>119098</v>
      </c>
      <c r="B18204" s="34">
        <v>411</v>
      </c>
      <c r="C18204" s="34">
        <v>394</v>
      </c>
      <c r="D18204" s="34">
        <v>486</v>
      </c>
      <c r="E18204" s="34">
        <v>455</v>
      </c>
      <c r="F18204" s="34">
        <v>425</v>
      </c>
      <c r="G18204" s="34">
        <v>395</v>
      </c>
      <c r="H18204" s="34">
        <v>468</v>
      </c>
      <c r="I18204" s="34">
        <v>437</v>
      </c>
      <c r="J18204" s="34">
        <v>463</v>
      </c>
      <c r="K18204" s="34">
        <v>338</v>
      </c>
      <c r="L18204" s="34">
        <v>439</v>
      </c>
      <c r="M18204" s="34">
        <v>337</v>
      </c>
    </row>
    <row r="18205" spans="1:13" x14ac:dyDescent="0.2">
      <c r="A18205" s="34" t="s">
        <v>119099</v>
      </c>
      <c r="B18205" s="34">
        <v>281</v>
      </c>
      <c r="C18205" s="34">
        <v>294</v>
      </c>
      <c r="D18205" s="34">
        <v>418</v>
      </c>
      <c r="E18205" s="34">
        <v>326</v>
      </c>
      <c r="F18205" s="34">
        <v>369</v>
      </c>
      <c r="G18205" s="34">
        <v>281</v>
      </c>
      <c r="H18205" s="34">
        <v>292</v>
      </c>
      <c r="I18205" s="34">
        <v>353</v>
      </c>
      <c r="J18205" s="34">
        <v>410</v>
      </c>
      <c r="K18205" s="34">
        <v>237</v>
      </c>
      <c r="L18205" s="34">
        <v>278</v>
      </c>
      <c r="M18205" s="34">
        <v>220</v>
      </c>
    </row>
    <row r="18206" spans="1:13" x14ac:dyDescent="0.2">
      <c r="A18206" s="34" t="s">
        <v>119100</v>
      </c>
      <c r="B18206" s="34">
        <v>505</v>
      </c>
      <c r="C18206" s="34">
        <v>499</v>
      </c>
      <c r="D18206" s="34">
        <v>713</v>
      </c>
      <c r="E18206" s="34">
        <v>583</v>
      </c>
      <c r="F18206" s="34">
        <v>617</v>
      </c>
      <c r="G18206" s="34">
        <v>550</v>
      </c>
      <c r="H18206" s="34">
        <v>676</v>
      </c>
      <c r="I18206" s="34">
        <v>518</v>
      </c>
      <c r="J18206" s="34">
        <v>661</v>
      </c>
      <c r="K18206" s="34">
        <v>497</v>
      </c>
      <c r="L18206" s="34">
        <v>551</v>
      </c>
      <c r="M18206" s="34">
        <v>452</v>
      </c>
    </row>
    <row r="18207" spans="1:13" x14ac:dyDescent="0.2">
      <c r="A18207" s="34" t="s">
        <v>119101</v>
      </c>
      <c r="B18207" s="34">
        <v>682</v>
      </c>
      <c r="C18207" s="34">
        <v>828</v>
      </c>
      <c r="D18207" s="34">
        <v>642</v>
      </c>
      <c r="E18207" s="34">
        <v>846</v>
      </c>
      <c r="F18207" s="34">
        <v>649</v>
      </c>
      <c r="G18207" s="34">
        <v>675</v>
      </c>
      <c r="H18207" s="34">
        <v>818</v>
      </c>
      <c r="I18207" s="34">
        <v>708</v>
      </c>
      <c r="J18207" s="34">
        <v>878</v>
      </c>
      <c r="K18207" s="34">
        <v>636</v>
      </c>
      <c r="L18207" s="34">
        <v>652</v>
      </c>
      <c r="M18207" s="34">
        <v>593</v>
      </c>
    </row>
    <row r="18208" spans="1:13" x14ac:dyDescent="0.2">
      <c r="A18208" s="34" t="s">
        <v>119102</v>
      </c>
      <c r="B18208" s="34">
        <v>483</v>
      </c>
      <c r="C18208" s="34">
        <v>548</v>
      </c>
      <c r="D18208" s="34">
        <v>600</v>
      </c>
      <c r="E18208" s="34">
        <v>620</v>
      </c>
      <c r="F18208" s="34">
        <v>473</v>
      </c>
      <c r="G18208" s="34">
        <v>495</v>
      </c>
      <c r="H18208" s="34">
        <v>641</v>
      </c>
      <c r="I18208" s="34">
        <v>560</v>
      </c>
      <c r="J18208" s="34">
        <v>528</v>
      </c>
      <c r="K18208" s="34">
        <v>482</v>
      </c>
      <c r="L18208" s="34">
        <v>467</v>
      </c>
      <c r="M18208" s="34">
        <v>427</v>
      </c>
    </row>
    <row r="18209" spans="1:13" x14ac:dyDescent="0.2">
      <c r="A18209" s="34" t="s">
        <v>119103</v>
      </c>
      <c r="B18209" s="34">
        <v>282</v>
      </c>
      <c r="C18209" s="34">
        <v>342</v>
      </c>
      <c r="D18209" s="34">
        <v>290</v>
      </c>
      <c r="E18209" s="34">
        <v>355</v>
      </c>
      <c r="F18209" s="34">
        <v>271</v>
      </c>
      <c r="G18209" s="34">
        <v>335</v>
      </c>
      <c r="H18209" s="34">
        <v>392</v>
      </c>
      <c r="I18209" s="34">
        <v>346</v>
      </c>
      <c r="J18209" s="34">
        <v>394</v>
      </c>
      <c r="K18209" s="34">
        <v>284</v>
      </c>
      <c r="L18209" s="34">
        <v>327</v>
      </c>
      <c r="M18209" s="34">
        <v>232</v>
      </c>
    </row>
    <row r="18210" spans="1:13" x14ac:dyDescent="0.2">
      <c r="A18210" s="34" t="s">
        <v>119104</v>
      </c>
      <c r="B18210" s="34">
        <v>414</v>
      </c>
      <c r="C18210" s="34">
        <v>404</v>
      </c>
      <c r="D18210" s="34">
        <v>513</v>
      </c>
      <c r="E18210" s="34">
        <v>477</v>
      </c>
      <c r="F18210" s="34">
        <v>432</v>
      </c>
      <c r="G18210" s="34">
        <v>438</v>
      </c>
      <c r="H18210" s="34">
        <v>411</v>
      </c>
      <c r="I18210" s="34">
        <v>416</v>
      </c>
      <c r="J18210" s="34">
        <v>452</v>
      </c>
      <c r="K18210" s="34">
        <v>336</v>
      </c>
      <c r="L18210" s="34">
        <v>451</v>
      </c>
      <c r="M18210" s="34">
        <v>381</v>
      </c>
    </row>
    <row r="18211" spans="1:13" x14ac:dyDescent="0.2">
      <c r="A18211" s="34" t="s">
        <v>119105</v>
      </c>
      <c r="B18211" s="34">
        <v>287</v>
      </c>
      <c r="C18211" s="34">
        <v>316</v>
      </c>
      <c r="D18211" s="34">
        <v>265</v>
      </c>
      <c r="E18211" s="34">
        <v>313</v>
      </c>
      <c r="F18211" s="34">
        <v>252</v>
      </c>
      <c r="G18211" s="34">
        <v>245</v>
      </c>
      <c r="H18211" s="34">
        <v>359</v>
      </c>
      <c r="I18211" s="34">
        <v>303</v>
      </c>
      <c r="J18211" s="34">
        <v>281</v>
      </c>
      <c r="K18211" s="34">
        <v>272</v>
      </c>
      <c r="L18211" s="34">
        <v>262</v>
      </c>
      <c r="M18211" s="34">
        <v>244</v>
      </c>
    </row>
    <row r="18212" spans="1:13" x14ac:dyDescent="0.2">
      <c r="A18212" s="34" t="s">
        <v>119106</v>
      </c>
      <c r="B18212" s="34">
        <v>343</v>
      </c>
      <c r="C18212" s="34">
        <v>311</v>
      </c>
      <c r="D18212" s="34">
        <v>378</v>
      </c>
      <c r="E18212" s="34">
        <v>324</v>
      </c>
      <c r="F18212" s="34">
        <v>313</v>
      </c>
      <c r="G18212" s="34">
        <v>285</v>
      </c>
      <c r="H18212" s="34">
        <v>364</v>
      </c>
      <c r="I18212" s="34">
        <v>335</v>
      </c>
      <c r="J18212" s="34">
        <v>360</v>
      </c>
      <c r="K18212" s="34">
        <v>304</v>
      </c>
      <c r="L18212" s="34">
        <v>364</v>
      </c>
      <c r="M18212" s="34">
        <v>246</v>
      </c>
    </row>
    <row r="18213" spans="1:13" x14ac:dyDescent="0.2">
      <c r="A18213" s="34" t="s">
        <v>119107</v>
      </c>
      <c r="B18213" s="34">
        <v>593</v>
      </c>
      <c r="C18213" s="34">
        <v>685</v>
      </c>
      <c r="D18213" s="34">
        <v>676</v>
      </c>
      <c r="E18213" s="34">
        <v>690</v>
      </c>
      <c r="F18213" s="34">
        <v>567</v>
      </c>
      <c r="G18213" s="34">
        <v>609</v>
      </c>
      <c r="H18213" s="34">
        <v>648</v>
      </c>
      <c r="I18213" s="34">
        <v>640</v>
      </c>
      <c r="J18213" s="34">
        <v>677</v>
      </c>
      <c r="K18213" s="34">
        <v>541</v>
      </c>
      <c r="L18213" s="34">
        <v>636</v>
      </c>
      <c r="M18213" s="34">
        <v>498</v>
      </c>
    </row>
    <row r="18214" spans="1:13" x14ac:dyDescent="0.2">
      <c r="A18214" s="34" t="s">
        <v>119108</v>
      </c>
      <c r="B18214" s="34">
        <v>467</v>
      </c>
      <c r="C18214" s="34">
        <v>424</v>
      </c>
      <c r="D18214" s="34">
        <v>458</v>
      </c>
      <c r="E18214" s="34">
        <v>486</v>
      </c>
      <c r="F18214" s="34">
        <v>430</v>
      </c>
      <c r="G18214" s="34">
        <v>414</v>
      </c>
      <c r="H18214" s="34">
        <v>494</v>
      </c>
      <c r="I18214" s="34">
        <v>457</v>
      </c>
      <c r="J18214" s="34">
        <v>493</v>
      </c>
      <c r="K18214" s="34">
        <v>422</v>
      </c>
      <c r="L18214" s="34">
        <v>485</v>
      </c>
      <c r="M18214" s="34">
        <v>402</v>
      </c>
    </row>
    <row r="18215" spans="1:13" x14ac:dyDescent="0.2">
      <c r="A18215" s="34" t="s">
        <v>119109</v>
      </c>
      <c r="B18215" s="34">
        <v>329</v>
      </c>
      <c r="C18215" s="34">
        <v>344</v>
      </c>
      <c r="D18215" s="34">
        <v>297</v>
      </c>
      <c r="E18215" s="34">
        <v>310</v>
      </c>
      <c r="F18215" s="34">
        <v>270</v>
      </c>
      <c r="G18215" s="34">
        <v>282</v>
      </c>
      <c r="H18215" s="34">
        <v>310</v>
      </c>
      <c r="I18215" s="34">
        <v>335</v>
      </c>
      <c r="J18215" s="34">
        <v>273</v>
      </c>
      <c r="K18215" s="34">
        <v>236</v>
      </c>
      <c r="L18215" s="34">
        <v>258</v>
      </c>
      <c r="M18215" s="34">
        <v>231</v>
      </c>
    </row>
    <row r="18216" spans="1:13" x14ac:dyDescent="0.2">
      <c r="A18216" s="34" t="s">
        <v>119110</v>
      </c>
      <c r="B18216" s="34">
        <v>464</v>
      </c>
      <c r="C18216" s="34">
        <v>485</v>
      </c>
      <c r="D18216" s="34">
        <v>457</v>
      </c>
      <c r="E18216" s="34">
        <v>510</v>
      </c>
      <c r="F18216" s="34">
        <v>419</v>
      </c>
      <c r="G18216" s="34">
        <v>496</v>
      </c>
      <c r="H18216" s="34">
        <v>503</v>
      </c>
      <c r="I18216" s="34">
        <v>581</v>
      </c>
      <c r="J18216" s="34">
        <v>487</v>
      </c>
      <c r="K18216" s="34">
        <v>439</v>
      </c>
      <c r="L18216" s="34">
        <v>466</v>
      </c>
      <c r="M18216" s="34">
        <v>395</v>
      </c>
    </row>
    <row r="18217" spans="1:13" x14ac:dyDescent="0.2">
      <c r="A18217" s="34" t="s">
        <v>119111</v>
      </c>
      <c r="B18217" s="34">
        <v>864</v>
      </c>
      <c r="C18217" s="34">
        <v>852</v>
      </c>
      <c r="D18217" s="34">
        <v>916</v>
      </c>
      <c r="E18217" s="34">
        <v>842</v>
      </c>
      <c r="F18217" s="34">
        <v>844</v>
      </c>
      <c r="G18217" s="34">
        <v>825</v>
      </c>
      <c r="H18217" s="34">
        <v>943</v>
      </c>
      <c r="I18217" s="34">
        <v>867</v>
      </c>
      <c r="J18217" s="34">
        <v>847</v>
      </c>
      <c r="K18217" s="34">
        <v>765</v>
      </c>
      <c r="L18217" s="34">
        <v>912</v>
      </c>
      <c r="M18217" s="34">
        <v>672</v>
      </c>
    </row>
    <row r="18218" spans="1:13" x14ac:dyDescent="0.2">
      <c r="A18218" s="34" t="s">
        <v>119112</v>
      </c>
      <c r="B18218" s="34">
        <v>627</v>
      </c>
      <c r="C18218" s="34">
        <v>619</v>
      </c>
      <c r="D18218" s="34">
        <v>578</v>
      </c>
      <c r="E18218" s="34">
        <v>623</v>
      </c>
      <c r="F18218" s="34">
        <v>495</v>
      </c>
      <c r="G18218" s="34">
        <v>559</v>
      </c>
      <c r="H18218" s="34">
        <v>560</v>
      </c>
      <c r="I18218" s="34">
        <v>576</v>
      </c>
      <c r="J18218" s="34">
        <v>629</v>
      </c>
      <c r="K18218" s="34">
        <v>538</v>
      </c>
      <c r="L18218" s="34">
        <v>638</v>
      </c>
      <c r="M18218" s="34">
        <v>461</v>
      </c>
    </row>
    <row r="18219" spans="1:13" x14ac:dyDescent="0.2">
      <c r="A18219" s="34" t="s">
        <v>119113</v>
      </c>
      <c r="B18219" s="34">
        <v>700</v>
      </c>
      <c r="C18219" s="34">
        <v>661</v>
      </c>
      <c r="D18219" s="34">
        <v>714</v>
      </c>
      <c r="E18219" s="34">
        <v>636</v>
      </c>
      <c r="F18219" s="34">
        <v>578</v>
      </c>
      <c r="G18219" s="34">
        <v>535</v>
      </c>
      <c r="H18219" s="34">
        <v>742</v>
      </c>
      <c r="I18219" s="34">
        <v>647</v>
      </c>
      <c r="J18219" s="34">
        <v>692</v>
      </c>
      <c r="K18219" s="34">
        <v>550</v>
      </c>
      <c r="L18219" s="34">
        <v>556</v>
      </c>
      <c r="M18219" s="34">
        <v>502</v>
      </c>
    </row>
    <row r="18220" spans="1:13" x14ac:dyDescent="0.2">
      <c r="A18220" s="34" t="s">
        <v>119114</v>
      </c>
      <c r="B18220" s="34">
        <v>338</v>
      </c>
      <c r="C18220" s="34">
        <v>425</v>
      </c>
      <c r="D18220" s="34">
        <v>377</v>
      </c>
      <c r="E18220" s="34">
        <v>455</v>
      </c>
      <c r="F18220" s="34">
        <v>316</v>
      </c>
      <c r="G18220" s="34">
        <v>407</v>
      </c>
      <c r="H18220" s="34">
        <v>383</v>
      </c>
      <c r="I18220" s="34">
        <v>385</v>
      </c>
      <c r="J18220" s="34">
        <v>377</v>
      </c>
      <c r="K18220" s="34">
        <v>334</v>
      </c>
      <c r="L18220" s="34">
        <v>407</v>
      </c>
      <c r="M18220" s="34">
        <v>369</v>
      </c>
    </row>
    <row r="18221" spans="1:13" x14ac:dyDescent="0.2">
      <c r="A18221" s="34" t="s">
        <v>119115</v>
      </c>
      <c r="B18221" s="34">
        <v>497</v>
      </c>
      <c r="C18221" s="34">
        <v>496</v>
      </c>
      <c r="D18221" s="34">
        <v>518</v>
      </c>
      <c r="E18221" s="34">
        <v>538</v>
      </c>
      <c r="F18221" s="34">
        <v>393</v>
      </c>
      <c r="G18221" s="34">
        <v>396</v>
      </c>
      <c r="H18221" s="34">
        <v>505</v>
      </c>
      <c r="I18221" s="34">
        <v>443</v>
      </c>
      <c r="J18221" s="34">
        <v>577</v>
      </c>
      <c r="K18221" s="34">
        <v>387</v>
      </c>
      <c r="L18221" s="34">
        <v>441</v>
      </c>
      <c r="M18221" s="34">
        <v>386</v>
      </c>
    </row>
    <row r="18222" spans="1:13" x14ac:dyDescent="0.2">
      <c r="A18222" s="34" t="s">
        <v>119116</v>
      </c>
      <c r="B18222" s="34">
        <v>787</v>
      </c>
      <c r="C18222" s="34">
        <v>762</v>
      </c>
      <c r="D18222" s="34">
        <v>787</v>
      </c>
      <c r="E18222" s="34">
        <v>746</v>
      </c>
      <c r="F18222" s="34">
        <v>767</v>
      </c>
      <c r="G18222" s="34">
        <v>722</v>
      </c>
      <c r="H18222" s="34">
        <v>974</v>
      </c>
      <c r="I18222" s="34">
        <v>724</v>
      </c>
      <c r="J18222" s="34">
        <v>868</v>
      </c>
      <c r="K18222" s="34">
        <v>590</v>
      </c>
      <c r="L18222" s="34">
        <v>904</v>
      </c>
      <c r="M18222" s="34">
        <v>575</v>
      </c>
    </row>
    <row r="18223" spans="1:13" x14ac:dyDescent="0.2">
      <c r="A18223" s="34" t="s">
        <v>119117</v>
      </c>
      <c r="B18223" s="34">
        <v>444</v>
      </c>
      <c r="C18223" s="34">
        <v>433</v>
      </c>
      <c r="D18223" s="34">
        <v>375</v>
      </c>
      <c r="E18223" s="34">
        <v>356</v>
      </c>
      <c r="F18223" s="34">
        <v>342</v>
      </c>
      <c r="G18223" s="34">
        <v>356</v>
      </c>
      <c r="H18223" s="34">
        <v>453</v>
      </c>
      <c r="I18223" s="34">
        <v>351</v>
      </c>
      <c r="J18223" s="34">
        <v>388</v>
      </c>
      <c r="K18223" s="34">
        <v>344</v>
      </c>
      <c r="L18223" s="34">
        <v>365</v>
      </c>
      <c r="M18223" s="34">
        <v>349</v>
      </c>
    </row>
    <row r="18224" spans="1:13" x14ac:dyDescent="0.2">
      <c r="A18224" s="34" t="s">
        <v>119118</v>
      </c>
      <c r="B18224" s="34">
        <v>391</v>
      </c>
      <c r="C18224" s="34">
        <v>370</v>
      </c>
      <c r="D18224" s="34">
        <v>364</v>
      </c>
      <c r="E18224" s="34">
        <v>414</v>
      </c>
      <c r="F18224" s="34">
        <v>337</v>
      </c>
      <c r="G18224" s="34">
        <v>318</v>
      </c>
      <c r="H18224" s="34">
        <v>362</v>
      </c>
      <c r="I18224" s="34">
        <v>396</v>
      </c>
      <c r="J18224" s="34">
        <v>382</v>
      </c>
      <c r="K18224" s="34">
        <v>244</v>
      </c>
      <c r="L18224" s="34">
        <v>319</v>
      </c>
      <c r="M18224" s="34">
        <v>269</v>
      </c>
    </row>
    <row r="18225" spans="1:13" x14ac:dyDescent="0.2">
      <c r="A18225" s="34" t="s">
        <v>119119</v>
      </c>
      <c r="B18225" s="34">
        <v>223</v>
      </c>
      <c r="C18225" s="34">
        <v>294</v>
      </c>
      <c r="D18225" s="34">
        <v>265</v>
      </c>
      <c r="E18225" s="34">
        <v>355</v>
      </c>
      <c r="F18225" s="34">
        <v>277</v>
      </c>
      <c r="G18225" s="34">
        <v>316</v>
      </c>
      <c r="H18225" s="34">
        <v>277</v>
      </c>
      <c r="I18225" s="34">
        <v>318</v>
      </c>
      <c r="J18225" s="34">
        <v>291</v>
      </c>
      <c r="K18225" s="34">
        <v>273</v>
      </c>
      <c r="L18225" s="34">
        <v>277</v>
      </c>
      <c r="M18225" s="34">
        <v>262</v>
      </c>
    </row>
    <row r="18226" spans="1:13" x14ac:dyDescent="0.2">
      <c r="A18226" s="34" t="s">
        <v>119120</v>
      </c>
      <c r="B18226" s="34">
        <v>211</v>
      </c>
      <c r="C18226" s="34">
        <v>398</v>
      </c>
      <c r="D18226" s="34">
        <v>311</v>
      </c>
      <c r="E18226" s="34">
        <v>395</v>
      </c>
      <c r="F18226" s="34">
        <v>278</v>
      </c>
      <c r="G18226" s="34">
        <v>361</v>
      </c>
      <c r="H18226" s="34">
        <v>328</v>
      </c>
      <c r="I18226" s="34">
        <v>328</v>
      </c>
      <c r="J18226" s="34">
        <v>316</v>
      </c>
      <c r="K18226" s="34">
        <v>266</v>
      </c>
      <c r="L18226" s="34">
        <v>380</v>
      </c>
      <c r="M18226" s="34">
        <v>286</v>
      </c>
    </row>
    <row r="18227" spans="1:13" x14ac:dyDescent="0.2">
      <c r="A18227" s="34" t="s">
        <v>119121</v>
      </c>
      <c r="B18227" s="34">
        <v>416</v>
      </c>
      <c r="C18227" s="34">
        <v>335</v>
      </c>
      <c r="D18227" s="34">
        <v>365</v>
      </c>
      <c r="E18227" s="34">
        <v>397</v>
      </c>
      <c r="F18227" s="34">
        <v>278</v>
      </c>
      <c r="G18227" s="34">
        <v>319</v>
      </c>
      <c r="H18227" s="34">
        <v>429</v>
      </c>
      <c r="I18227" s="34">
        <v>347</v>
      </c>
      <c r="J18227" s="34">
        <v>421</v>
      </c>
      <c r="K18227" s="34">
        <v>279</v>
      </c>
      <c r="L18227" s="34">
        <v>374</v>
      </c>
      <c r="M18227" s="34">
        <v>229</v>
      </c>
    </row>
    <row r="18228" spans="1:13" x14ac:dyDescent="0.2">
      <c r="A18228" s="34" t="s">
        <v>119122</v>
      </c>
      <c r="B18228" s="34">
        <v>613</v>
      </c>
      <c r="C18228" s="34">
        <v>559</v>
      </c>
      <c r="D18228" s="34">
        <v>608</v>
      </c>
      <c r="E18228" s="34">
        <v>639</v>
      </c>
      <c r="F18228" s="34">
        <v>600</v>
      </c>
      <c r="G18228" s="34">
        <v>536</v>
      </c>
      <c r="H18228" s="34">
        <v>684</v>
      </c>
      <c r="I18228" s="34">
        <v>592</v>
      </c>
      <c r="J18228" s="34">
        <v>604</v>
      </c>
      <c r="K18228" s="34">
        <v>533</v>
      </c>
      <c r="L18228" s="34">
        <v>609</v>
      </c>
      <c r="M18228" s="34">
        <v>447</v>
      </c>
    </row>
    <row r="18229" spans="1:13" x14ac:dyDescent="0.2">
      <c r="A18229" s="34" t="s">
        <v>119123</v>
      </c>
      <c r="B18229" s="34">
        <v>459</v>
      </c>
      <c r="C18229" s="34">
        <v>395</v>
      </c>
      <c r="D18229" s="34">
        <v>434</v>
      </c>
      <c r="E18229" s="34">
        <v>434</v>
      </c>
      <c r="F18229" s="34">
        <v>367</v>
      </c>
      <c r="G18229" s="34">
        <v>356</v>
      </c>
      <c r="H18229" s="34">
        <v>536</v>
      </c>
      <c r="I18229" s="34">
        <v>402</v>
      </c>
      <c r="J18229" s="34">
        <v>486</v>
      </c>
      <c r="K18229" s="34">
        <v>330</v>
      </c>
      <c r="L18229" s="34">
        <v>397</v>
      </c>
      <c r="M18229" s="34">
        <v>289</v>
      </c>
    </row>
    <row r="18230" spans="1:13" x14ac:dyDescent="0.2">
      <c r="A18230" s="34" t="s">
        <v>119124</v>
      </c>
      <c r="B18230" s="34">
        <v>326</v>
      </c>
      <c r="C18230" s="34">
        <v>389</v>
      </c>
      <c r="D18230" s="34">
        <v>376</v>
      </c>
      <c r="E18230" s="34">
        <v>368</v>
      </c>
      <c r="F18230" s="34">
        <v>328</v>
      </c>
      <c r="G18230" s="34">
        <v>318</v>
      </c>
      <c r="H18230" s="34">
        <v>372</v>
      </c>
      <c r="I18230" s="34">
        <v>320</v>
      </c>
      <c r="J18230" s="34">
        <v>394</v>
      </c>
      <c r="K18230" s="34">
        <v>254</v>
      </c>
      <c r="L18230" s="34">
        <v>403</v>
      </c>
      <c r="M18230" s="34">
        <v>239</v>
      </c>
    </row>
    <row r="18231" spans="1:13" x14ac:dyDescent="0.2">
      <c r="A18231" s="34" t="s">
        <v>119125</v>
      </c>
      <c r="B18231" s="34">
        <v>340</v>
      </c>
      <c r="C18231" s="34">
        <v>420</v>
      </c>
      <c r="D18231" s="34">
        <v>403</v>
      </c>
      <c r="E18231" s="34">
        <v>388</v>
      </c>
      <c r="F18231" s="34">
        <v>297</v>
      </c>
      <c r="G18231" s="34">
        <v>386</v>
      </c>
      <c r="H18231" s="34">
        <v>375</v>
      </c>
      <c r="I18231" s="34">
        <v>431</v>
      </c>
      <c r="J18231" s="34">
        <v>392</v>
      </c>
      <c r="K18231" s="34">
        <v>369</v>
      </c>
      <c r="L18231" s="34">
        <v>371</v>
      </c>
      <c r="M18231" s="34">
        <v>326</v>
      </c>
    </row>
    <row r="18232" spans="1:13" x14ac:dyDescent="0.2">
      <c r="A18232" s="34" t="s">
        <v>119126</v>
      </c>
      <c r="B18232" s="34">
        <v>446</v>
      </c>
      <c r="C18232" s="34">
        <v>389</v>
      </c>
      <c r="D18232" s="34">
        <v>377</v>
      </c>
      <c r="E18232" s="34">
        <v>399</v>
      </c>
      <c r="F18232" s="34">
        <v>335</v>
      </c>
      <c r="G18232" s="34">
        <v>381</v>
      </c>
      <c r="H18232" s="34">
        <v>355</v>
      </c>
      <c r="I18232" s="34">
        <v>401</v>
      </c>
      <c r="J18232" s="34">
        <v>381</v>
      </c>
      <c r="K18232" s="34">
        <v>356</v>
      </c>
      <c r="L18232" s="34">
        <v>314</v>
      </c>
      <c r="M18232" s="34">
        <v>363</v>
      </c>
    </row>
    <row r="18233" spans="1:13" x14ac:dyDescent="0.2">
      <c r="A18233" s="34" t="s">
        <v>119127</v>
      </c>
      <c r="B18233" s="34">
        <v>318</v>
      </c>
      <c r="C18233" s="34">
        <v>334</v>
      </c>
      <c r="D18233" s="34">
        <v>327</v>
      </c>
      <c r="E18233" s="34">
        <v>299</v>
      </c>
      <c r="F18233" s="34">
        <v>299</v>
      </c>
      <c r="G18233" s="34">
        <v>255</v>
      </c>
      <c r="H18233" s="34">
        <v>382</v>
      </c>
      <c r="I18233" s="34">
        <v>307</v>
      </c>
      <c r="J18233" s="34">
        <v>301</v>
      </c>
      <c r="K18233" s="34">
        <v>253</v>
      </c>
      <c r="L18233" s="34">
        <v>293</v>
      </c>
      <c r="M18233" s="34">
        <v>221</v>
      </c>
    </row>
    <row r="18234" spans="1:13" x14ac:dyDescent="0.2">
      <c r="A18234" s="34" t="s">
        <v>119128</v>
      </c>
      <c r="B18234" s="34">
        <v>606</v>
      </c>
      <c r="C18234" s="34">
        <v>610</v>
      </c>
      <c r="D18234" s="34">
        <v>784</v>
      </c>
      <c r="E18234" s="34">
        <v>737</v>
      </c>
      <c r="F18234" s="34">
        <v>655</v>
      </c>
      <c r="G18234" s="34">
        <v>589</v>
      </c>
      <c r="H18234" s="34">
        <v>770</v>
      </c>
      <c r="I18234" s="34">
        <v>640</v>
      </c>
      <c r="J18234" s="34">
        <v>752</v>
      </c>
      <c r="K18234" s="34">
        <v>541</v>
      </c>
      <c r="L18234" s="34">
        <v>619</v>
      </c>
      <c r="M18234" s="34">
        <v>539</v>
      </c>
    </row>
    <row r="18235" spans="1:13" x14ac:dyDescent="0.2">
      <c r="A18235" s="34" t="s">
        <v>119129</v>
      </c>
      <c r="B18235" s="34">
        <v>318</v>
      </c>
      <c r="C18235" s="34">
        <v>366</v>
      </c>
      <c r="D18235" s="34">
        <v>330</v>
      </c>
      <c r="E18235" s="34">
        <v>441</v>
      </c>
      <c r="F18235" s="34">
        <v>354</v>
      </c>
      <c r="G18235" s="34">
        <v>366</v>
      </c>
      <c r="H18235" s="34">
        <v>460</v>
      </c>
      <c r="I18235" s="34">
        <v>370</v>
      </c>
      <c r="J18235" s="34">
        <v>385</v>
      </c>
      <c r="K18235" s="34">
        <v>302</v>
      </c>
      <c r="L18235" s="34">
        <v>381</v>
      </c>
      <c r="M18235" s="34">
        <v>274</v>
      </c>
    </row>
    <row r="18236" spans="1:13" x14ac:dyDescent="0.2">
      <c r="A18236" s="34" t="s">
        <v>119130</v>
      </c>
      <c r="B18236" s="34">
        <v>382</v>
      </c>
      <c r="C18236" s="34">
        <v>368</v>
      </c>
      <c r="D18236" s="34">
        <v>426</v>
      </c>
      <c r="E18236" s="34">
        <v>387</v>
      </c>
      <c r="F18236" s="34">
        <v>367</v>
      </c>
      <c r="G18236" s="34">
        <v>293</v>
      </c>
      <c r="H18236" s="34">
        <v>363</v>
      </c>
      <c r="I18236" s="34">
        <v>370</v>
      </c>
      <c r="J18236" s="34">
        <v>388</v>
      </c>
      <c r="K18236" s="34">
        <v>292</v>
      </c>
      <c r="L18236" s="34">
        <v>372</v>
      </c>
      <c r="M18236" s="34">
        <v>281</v>
      </c>
    </row>
    <row r="18237" spans="1:13" x14ac:dyDescent="0.2">
      <c r="A18237" s="34" t="s">
        <v>119131</v>
      </c>
      <c r="B18237" s="34">
        <v>333</v>
      </c>
      <c r="C18237" s="34">
        <v>413</v>
      </c>
      <c r="D18237" s="34">
        <v>320</v>
      </c>
      <c r="E18237" s="34">
        <v>431</v>
      </c>
      <c r="F18237" s="34">
        <v>311</v>
      </c>
      <c r="G18237" s="34">
        <v>336</v>
      </c>
      <c r="H18237" s="34">
        <v>403</v>
      </c>
      <c r="I18237" s="34">
        <v>400</v>
      </c>
      <c r="J18237" s="34">
        <v>453</v>
      </c>
      <c r="K18237" s="34">
        <v>352</v>
      </c>
      <c r="L18237" s="34">
        <v>354</v>
      </c>
      <c r="M18237" s="34">
        <v>295</v>
      </c>
    </row>
    <row r="18238" spans="1:13" x14ac:dyDescent="0.2">
      <c r="A18238" s="34" t="s">
        <v>119132</v>
      </c>
      <c r="B18238" s="34">
        <v>274</v>
      </c>
      <c r="C18238" s="34">
        <v>369</v>
      </c>
      <c r="D18238" s="34">
        <v>307</v>
      </c>
      <c r="E18238" s="34">
        <v>355</v>
      </c>
      <c r="F18238" s="34">
        <v>239</v>
      </c>
      <c r="G18238" s="34">
        <v>287</v>
      </c>
      <c r="H18238" s="34">
        <v>301</v>
      </c>
      <c r="I18238" s="34">
        <v>289</v>
      </c>
      <c r="J18238" s="34">
        <v>295</v>
      </c>
      <c r="K18238" s="34">
        <v>245</v>
      </c>
      <c r="L18238" s="34">
        <v>294</v>
      </c>
      <c r="M18238" s="34">
        <v>204</v>
      </c>
    </row>
    <row r="18239" spans="1:13" x14ac:dyDescent="0.2">
      <c r="A18239" s="34" t="s">
        <v>119133</v>
      </c>
      <c r="B18239" s="34">
        <v>249</v>
      </c>
      <c r="C18239" s="34">
        <v>358</v>
      </c>
      <c r="D18239" s="34">
        <v>322</v>
      </c>
      <c r="E18239" s="34">
        <v>339</v>
      </c>
      <c r="F18239" s="34">
        <v>307</v>
      </c>
      <c r="G18239" s="34">
        <v>319</v>
      </c>
      <c r="H18239" s="34">
        <v>365</v>
      </c>
      <c r="I18239" s="34">
        <v>348</v>
      </c>
      <c r="J18239" s="34">
        <v>378</v>
      </c>
      <c r="K18239" s="34">
        <v>249</v>
      </c>
      <c r="L18239" s="34">
        <v>317</v>
      </c>
      <c r="M18239" s="34">
        <v>238</v>
      </c>
    </row>
    <row r="18240" spans="1:13" x14ac:dyDescent="0.2">
      <c r="A18240" s="34" t="s">
        <v>119134</v>
      </c>
      <c r="B18240" s="34">
        <v>368</v>
      </c>
      <c r="C18240" s="34">
        <v>372</v>
      </c>
      <c r="D18240" s="34">
        <v>394</v>
      </c>
      <c r="E18240" s="34">
        <v>484</v>
      </c>
      <c r="F18240" s="34">
        <v>394</v>
      </c>
      <c r="G18240" s="34">
        <v>364</v>
      </c>
      <c r="H18240" s="34">
        <v>416</v>
      </c>
      <c r="I18240" s="34">
        <v>396</v>
      </c>
      <c r="J18240" s="34">
        <v>365</v>
      </c>
      <c r="K18240" s="34">
        <v>331</v>
      </c>
      <c r="L18240" s="34">
        <v>350</v>
      </c>
      <c r="M18240" s="34">
        <v>324</v>
      </c>
    </row>
    <row r="18241" spans="1:13" x14ac:dyDescent="0.2">
      <c r="A18241" s="34" t="s">
        <v>119135</v>
      </c>
      <c r="B18241" s="34">
        <v>413</v>
      </c>
      <c r="C18241" s="34">
        <v>524</v>
      </c>
      <c r="D18241" s="34">
        <v>593</v>
      </c>
      <c r="E18241" s="34">
        <v>555</v>
      </c>
      <c r="F18241" s="34">
        <v>495</v>
      </c>
      <c r="G18241" s="34">
        <v>512</v>
      </c>
      <c r="H18241" s="34">
        <v>539</v>
      </c>
      <c r="I18241" s="34">
        <v>524</v>
      </c>
      <c r="J18241" s="34">
        <v>531</v>
      </c>
      <c r="K18241" s="34">
        <v>437</v>
      </c>
      <c r="L18241" s="34">
        <v>570</v>
      </c>
      <c r="M18241" s="34">
        <v>406</v>
      </c>
    </row>
    <row r="18242" spans="1:13" x14ac:dyDescent="0.2">
      <c r="A18242" s="34" t="s">
        <v>119136</v>
      </c>
      <c r="B18242" s="34">
        <v>393</v>
      </c>
      <c r="C18242" s="34">
        <v>407</v>
      </c>
      <c r="D18242" s="34">
        <v>452</v>
      </c>
      <c r="E18242" s="34">
        <v>381</v>
      </c>
      <c r="F18242" s="34">
        <v>376</v>
      </c>
      <c r="G18242" s="34">
        <v>390</v>
      </c>
      <c r="H18242" s="34">
        <v>431</v>
      </c>
      <c r="I18242" s="34">
        <v>365</v>
      </c>
      <c r="J18242" s="34">
        <v>412</v>
      </c>
      <c r="K18242" s="34">
        <v>275</v>
      </c>
      <c r="L18242" s="34">
        <v>367</v>
      </c>
      <c r="M18242" s="34">
        <v>253</v>
      </c>
    </row>
    <row r="18243" spans="1:13" x14ac:dyDescent="0.2">
      <c r="A18243" s="34" t="s">
        <v>119137</v>
      </c>
      <c r="B18243" s="34">
        <v>401</v>
      </c>
      <c r="C18243" s="34">
        <v>394</v>
      </c>
      <c r="D18243" s="34">
        <v>441</v>
      </c>
      <c r="E18243" s="34">
        <v>486</v>
      </c>
      <c r="F18243" s="34">
        <v>365</v>
      </c>
      <c r="G18243" s="34">
        <v>386</v>
      </c>
      <c r="H18243" s="34">
        <v>452</v>
      </c>
      <c r="I18243" s="34">
        <v>429</v>
      </c>
      <c r="J18243" s="34">
        <v>469</v>
      </c>
      <c r="K18243" s="34">
        <v>328</v>
      </c>
      <c r="L18243" s="34">
        <v>425</v>
      </c>
      <c r="M18243" s="34">
        <v>293</v>
      </c>
    </row>
    <row r="18244" spans="1:13" x14ac:dyDescent="0.2">
      <c r="A18244" s="34" t="s">
        <v>119138</v>
      </c>
      <c r="B18244" s="34">
        <v>361</v>
      </c>
      <c r="C18244" s="34">
        <v>398</v>
      </c>
      <c r="D18244" s="34">
        <v>387</v>
      </c>
      <c r="E18244" s="34">
        <v>411</v>
      </c>
      <c r="F18244" s="34">
        <v>396</v>
      </c>
      <c r="G18244" s="34">
        <v>365</v>
      </c>
      <c r="H18244" s="34">
        <v>481</v>
      </c>
      <c r="I18244" s="34">
        <v>394</v>
      </c>
      <c r="J18244" s="34">
        <v>411</v>
      </c>
      <c r="K18244" s="34">
        <v>322</v>
      </c>
      <c r="L18244" s="34">
        <v>458</v>
      </c>
      <c r="M18244" s="34">
        <v>317</v>
      </c>
    </row>
    <row r="18245" spans="1:13" x14ac:dyDescent="0.2">
      <c r="A18245" s="34" t="s">
        <v>119139</v>
      </c>
      <c r="B18245" s="34">
        <v>523</v>
      </c>
      <c r="C18245" s="34">
        <v>528</v>
      </c>
      <c r="D18245" s="34">
        <v>514</v>
      </c>
      <c r="E18245" s="34">
        <v>548</v>
      </c>
      <c r="F18245" s="34">
        <v>545</v>
      </c>
      <c r="G18245" s="34">
        <v>483</v>
      </c>
      <c r="H18245" s="34">
        <v>643</v>
      </c>
      <c r="I18245" s="34">
        <v>474</v>
      </c>
      <c r="J18245" s="34">
        <v>502</v>
      </c>
      <c r="K18245" s="34">
        <v>431</v>
      </c>
      <c r="L18245" s="34">
        <v>525</v>
      </c>
      <c r="M18245" s="34">
        <v>389</v>
      </c>
    </row>
    <row r="18246" spans="1:13" x14ac:dyDescent="0.2">
      <c r="A18246" s="34" t="s">
        <v>119140</v>
      </c>
      <c r="B18246" s="34">
        <v>287</v>
      </c>
      <c r="C18246" s="34">
        <v>472</v>
      </c>
      <c r="D18246" s="34">
        <v>415</v>
      </c>
      <c r="E18246" s="34">
        <v>431</v>
      </c>
      <c r="F18246" s="34">
        <v>329</v>
      </c>
      <c r="G18246" s="34">
        <v>334</v>
      </c>
      <c r="H18246" s="34">
        <v>420</v>
      </c>
      <c r="I18246" s="34">
        <v>428</v>
      </c>
      <c r="J18246" s="34">
        <v>406</v>
      </c>
      <c r="K18246" s="34">
        <v>347</v>
      </c>
      <c r="L18246" s="34">
        <v>420</v>
      </c>
      <c r="M18246" s="34">
        <v>314</v>
      </c>
    </row>
    <row r="18247" spans="1:13" x14ac:dyDescent="0.2">
      <c r="A18247" s="34" t="s">
        <v>119141</v>
      </c>
      <c r="B18247" s="34">
        <v>307</v>
      </c>
      <c r="C18247" s="34">
        <v>313</v>
      </c>
      <c r="D18247" s="34">
        <v>201</v>
      </c>
      <c r="E18247" s="34">
        <v>364</v>
      </c>
      <c r="F18247" s="34">
        <v>295</v>
      </c>
      <c r="G18247" s="34">
        <v>304</v>
      </c>
      <c r="H18247" s="34">
        <v>294</v>
      </c>
      <c r="I18247" s="34">
        <v>343</v>
      </c>
      <c r="J18247" s="34">
        <v>258</v>
      </c>
      <c r="K18247" s="34">
        <v>269</v>
      </c>
      <c r="L18247" s="34">
        <v>281</v>
      </c>
      <c r="M18247" s="34">
        <v>235</v>
      </c>
    </row>
    <row r="18248" spans="1:13" x14ac:dyDescent="0.2">
      <c r="A18248" s="34" t="s">
        <v>119142</v>
      </c>
      <c r="B18248" s="34">
        <v>393</v>
      </c>
      <c r="C18248" s="34">
        <v>425</v>
      </c>
      <c r="D18248" s="34">
        <v>344</v>
      </c>
      <c r="E18248" s="34">
        <v>454</v>
      </c>
      <c r="F18248" s="34">
        <v>318</v>
      </c>
      <c r="G18248" s="34">
        <v>349</v>
      </c>
      <c r="H18248" s="34">
        <v>408</v>
      </c>
      <c r="I18248" s="34">
        <v>335</v>
      </c>
      <c r="J18248" s="34">
        <v>342</v>
      </c>
      <c r="K18248" s="34">
        <v>278</v>
      </c>
      <c r="L18248" s="34">
        <v>327</v>
      </c>
      <c r="M18248" s="34">
        <v>271</v>
      </c>
    </row>
    <row r="18249" spans="1:13" x14ac:dyDescent="0.2">
      <c r="A18249" s="34" t="s">
        <v>119143</v>
      </c>
      <c r="B18249" s="34">
        <v>352</v>
      </c>
      <c r="C18249" s="34">
        <v>476</v>
      </c>
      <c r="D18249" s="34">
        <v>406</v>
      </c>
      <c r="E18249" s="34">
        <v>427</v>
      </c>
      <c r="F18249" s="34">
        <v>372</v>
      </c>
      <c r="G18249" s="34">
        <v>409</v>
      </c>
      <c r="H18249" s="34">
        <v>524</v>
      </c>
      <c r="I18249" s="34">
        <v>504</v>
      </c>
      <c r="J18249" s="34">
        <v>448</v>
      </c>
      <c r="K18249" s="34">
        <v>413</v>
      </c>
      <c r="L18249" s="34">
        <v>452</v>
      </c>
      <c r="M18249" s="34">
        <v>373</v>
      </c>
    </row>
    <row r="18250" spans="1:13" x14ac:dyDescent="0.2">
      <c r="A18250" s="34" t="s">
        <v>119144</v>
      </c>
      <c r="B18250" s="34">
        <v>375</v>
      </c>
      <c r="C18250" s="34">
        <v>393</v>
      </c>
      <c r="D18250" s="34">
        <v>346</v>
      </c>
      <c r="E18250" s="34">
        <v>402</v>
      </c>
      <c r="F18250" s="34">
        <v>321</v>
      </c>
      <c r="G18250" s="34">
        <v>363</v>
      </c>
      <c r="H18250" s="34">
        <v>399</v>
      </c>
      <c r="I18250" s="34">
        <v>431</v>
      </c>
      <c r="J18250" s="34">
        <v>374</v>
      </c>
      <c r="K18250" s="34">
        <v>350</v>
      </c>
      <c r="L18250" s="34">
        <v>320</v>
      </c>
      <c r="M18250" s="34">
        <v>283</v>
      </c>
    </row>
    <row r="18251" spans="1:13" x14ac:dyDescent="0.2">
      <c r="A18251" s="34" t="s">
        <v>119145</v>
      </c>
      <c r="B18251" s="34">
        <v>225</v>
      </c>
      <c r="C18251" s="34">
        <v>266</v>
      </c>
      <c r="D18251" s="34">
        <v>247</v>
      </c>
      <c r="E18251" s="34">
        <v>284</v>
      </c>
      <c r="F18251" s="34">
        <v>225</v>
      </c>
      <c r="G18251" s="34">
        <v>230</v>
      </c>
      <c r="H18251" s="34">
        <v>293</v>
      </c>
      <c r="I18251" s="34">
        <v>236</v>
      </c>
      <c r="J18251" s="34">
        <v>305</v>
      </c>
      <c r="K18251" s="34">
        <v>196</v>
      </c>
      <c r="L18251" s="34">
        <v>253</v>
      </c>
      <c r="M18251" s="34">
        <v>225</v>
      </c>
    </row>
    <row r="18252" spans="1:13" x14ac:dyDescent="0.2">
      <c r="A18252" s="34" t="s">
        <v>119146</v>
      </c>
      <c r="B18252" s="34">
        <v>290</v>
      </c>
      <c r="C18252" s="34">
        <v>324</v>
      </c>
      <c r="D18252" s="34">
        <v>324</v>
      </c>
      <c r="E18252" s="34">
        <v>341</v>
      </c>
      <c r="F18252" s="34">
        <v>256</v>
      </c>
      <c r="G18252" s="34">
        <v>301</v>
      </c>
      <c r="H18252" s="34">
        <v>339</v>
      </c>
      <c r="I18252" s="34">
        <v>278</v>
      </c>
      <c r="J18252" s="34">
        <v>325</v>
      </c>
      <c r="K18252" s="34">
        <v>305</v>
      </c>
      <c r="L18252" s="34">
        <v>225</v>
      </c>
      <c r="M18252" s="34">
        <v>269</v>
      </c>
    </row>
    <row r="18253" spans="1:13" x14ac:dyDescent="0.2">
      <c r="A18253" s="34" t="s">
        <v>119147</v>
      </c>
      <c r="B18253" s="34">
        <v>316</v>
      </c>
      <c r="C18253" s="34">
        <v>312</v>
      </c>
      <c r="D18253" s="34">
        <v>338</v>
      </c>
      <c r="E18253" s="34">
        <v>343</v>
      </c>
      <c r="F18253" s="34">
        <v>305</v>
      </c>
      <c r="G18253" s="34">
        <v>268</v>
      </c>
      <c r="H18253" s="34">
        <v>358</v>
      </c>
      <c r="I18253" s="34">
        <v>325</v>
      </c>
      <c r="J18253" s="34">
        <v>322</v>
      </c>
      <c r="K18253" s="34">
        <v>259</v>
      </c>
      <c r="L18253" s="34">
        <v>260</v>
      </c>
      <c r="M18253" s="34">
        <v>254</v>
      </c>
    </row>
    <row r="18254" spans="1:13" x14ac:dyDescent="0.2">
      <c r="A18254" s="34" t="s">
        <v>119148</v>
      </c>
      <c r="B18254" s="34">
        <v>348</v>
      </c>
      <c r="C18254" s="34">
        <v>453</v>
      </c>
      <c r="D18254" s="34">
        <v>429</v>
      </c>
      <c r="E18254" s="34">
        <v>400</v>
      </c>
      <c r="F18254" s="34">
        <v>396</v>
      </c>
      <c r="G18254" s="34">
        <v>421</v>
      </c>
      <c r="H18254" s="34">
        <v>471</v>
      </c>
      <c r="I18254" s="34">
        <v>402</v>
      </c>
      <c r="J18254" s="34">
        <v>422</v>
      </c>
      <c r="K18254" s="34">
        <v>333</v>
      </c>
      <c r="L18254" s="34">
        <v>438</v>
      </c>
      <c r="M18254" s="34">
        <v>319</v>
      </c>
    </row>
    <row r="18255" spans="1:13" x14ac:dyDescent="0.2">
      <c r="A18255" s="34" t="s">
        <v>119149</v>
      </c>
      <c r="B18255" s="34">
        <v>370</v>
      </c>
      <c r="C18255" s="34">
        <v>345</v>
      </c>
      <c r="D18255" s="34">
        <v>364</v>
      </c>
      <c r="E18255" s="34">
        <v>371</v>
      </c>
      <c r="F18255" s="34">
        <v>290</v>
      </c>
      <c r="G18255" s="34">
        <v>395</v>
      </c>
      <c r="H18255" s="34">
        <v>413</v>
      </c>
      <c r="I18255" s="34">
        <v>381</v>
      </c>
      <c r="J18255" s="34">
        <v>388</v>
      </c>
      <c r="K18255" s="34">
        <v>278</v>
      </c>
      <c r="L18255" s="34">
        <v>305</v>
      </c>
      <c r="M18255" s="34">
        <v>332</v>
      </c>
    </row>
    <row r="18256" spans="1:13" x14ac:dyDescent="0.2">
      <c r="A18256" s="34" t="s">
        <v>119150</v>
      </c>
      <c r="B18256" s="34">
        <v>487</v>
      </c>
      <c r="C18256" s="34">
        <v>330</v>
      </c>
      <c r="D18256" s="34">
        <v>537</v>
      </c>
      <c r="E18256" s="34">
        <v>399</v>
      </c>
      <c r="F18256" s="34">
        <v>374</v>
      </c>
      <c r="G18256" s="34">
        <v>377</v>
      </c>
      <c r="H18256" s="34">
        <v>409</v>
      </c>
      <c r="I18256" s="34">
        <v>437</v>
      </c>
      <c r="J18256" s="34">
        <v>387</v>
      </c>
      <c r="K18256" s="34">
        <v>315</v>
      </c>
      <c r="L18256" s="34">
        <v>424</v>
      </c>
      <c r="M18256" s="34">
        <v>294</v>
      </c>
    </row>
    <row r="18257" spans="1:13" x14ac:dyDescent="0.2">
      <c r="A18257" s="34" t="s">
        <v>119151</v>
      </c>
      <c r="B18257" s="34">
        <v>135</v>
      </c>
      <c r="C18257" s="34">
        <v>207</v>
      </c>
      <c r="D18257" s="34">
        <v>171</v>
      </c>
      <c r="E18257" s="34">
        <v>222</v>
      </c>
      <c r="F18257" s="34">
        <v>179</v>
      </c>
      <c r="G18257" s="34">
        <v>146</v>
      </c>
      <c r="H18257" s="34">
        <v>205</v>
      </c>
      <c r="I18257" s="34">
        <v>197</v>
      </c>
      <c r="J18257" s="34">
        <v>178</v>
      </c>
      <c r="K18257" s="34">
        <v>178</v>
      </c>
      <c r="L18257" s="34">
        <v>174</v>
      </c>
      <c r="M18257" s="34">
        <v>159</v>
      </c>
    </row>
    <row r="18258" spans="1:13" x14ac:dyDescent="0.2">
      <c r="A18258" s="34" t="s">
        <v>119152</v>
      </c>
      <c r="B18258" s="34">
        <v>153</v>
      </c>
      <c r="C18258" s="34">
        <v>209</v>
      </c>
      <c r="D18258" s="34">
        <v>163</v>
      </c>
      <c r="E18258" s="34">
        <v>210</v>
      </c>
      <c r="F18258" s="34">
        <v>177</v>
      </c>
      <c r="G18258" s="34">
        <v>194</v>
      </c>
      <c r="H18258" s="34">
        <v>248</v>
      </c>
      <c r="I18258" s="34">
        <v>252</v>
      </c>
      <c r="J18258" s="34">
        <v>189</v>
      </c>
      <c r="K18258" s="34">
        <v>209</v>
      </c>
      <c r="L18258" s="34">
        <v>271</v>
      </c>
      <c r="M18258" s="34">
        <v>173</v>
      </c>
    </row>
    <row r="18259" spans="1:13" x14ac:dyDescent="0.2">
      <c r="A18259" s="34" t="s">
        <v>119153</v>
      </c>
      <c r="B18259" s="34">
        <v>367</v>
      </c>
      <c r="C18259" s="34">
        <v>420</v>
      </c>
      <c r="D18259" s="34">
        <v>335</v>
      </c>
      <c r="E18259" s="34">
        <v>450</v>
      </c>
      <c r="F18259" s="34">
        <v>347</v>
      </c>
      <c r="G18259" s="34">
        <v>470</v>
      </c>
      <c r="H18259" s="34">
        <v>335</v>
      </c>
      <c r="I18259" s="34">
        <v>379</v>
      </c>
      <c r="J18259" s="34">
        <v>402</v>
      </c>
      <c r="K18259" s="34">
        <v>412</v>
      </c>
      <c r="L18259" s="34">
        <v>332</v>
      </c>
      <c r="M18259" s="34">
        <v>362</v>
      </c>
    </row>
    <row r="18260" spans="1:13" x14ac:dyDescent="0.2">
      <c r="A18260" s="34" t="s">
        <v>119154</v>
      </c>
      <c r="B18260" s="34">
        <v>330</v>
      </c>
      <c r="C18260" s="34">
        <v>365</v>
      </c>
      <c r="D18260" s="34">
        <v>358</v>
      </c>
      <c r="E18260" s="34">
        <v>425</v>
      </c>
      <c r="F18260" s="34">
        <v>313</v>
      </c>
      <c r="G18260" s="34">
        <v>348</v>
      </c>
      <c r="H18260" s="34">
        <v>354</v>
      </c>
      <c r="I18260" s="34">
        <v>395</v>
      </c>
      <c r="J18260" s="34">
        <v>351</v>
      </c>
      <c r="K18260" s="34">
        <v>347</v>
      </c>
      <c r="L18260" s="34">
        <v>308</v>
      </c>
      <c r="M18260" s="34">
        <v>284</v>
      </c>
    </row>
    <row r="18261" spans="1:13" x14ac:dyDescent="0.2">
      <c r="A18261" s="34" t="s">
        <v>119155</v>
      </c>
      <c r="B18261" s="34">
        <v>343</v>
      </c>
      <c r="C18261" s="34">
        <v>279</v>
      </c>
      <c r="D18261" s="34">
        <v>310</v>
      </c>
      <c r="E18261" s="34">
        <v>283</v>
      </c>
      <c r="F18261" s="34">
        <v>335</v>
      </c>
      <c r="G18261" s="34">
        <v>258</v>
      </c>
      <c r="H18261" s="34">
        <v>393</v>
      </c>
      <c r="I18261" s="34">
        <v>297</v>
      </c>
      <c r="J18261" s="34">
        <v>390</v>
      </c>
      <c r="K18261" s="34">
        <v>316</v>
      </c>
      <c r="L18261" s="34">
        <v>274</v>
      </c>
      <c r="M18261" s="34">
        <v>227</v>
      </c>
    </row>
    <row r="18262" spans="1:13" x14ac:dyDescent="0.2">
      <c r="A18262" s="34" t="s">
        <v>119156</v>
      </c>
      <c r="B18262" s="34">
        <v>445</v>
      </c>
      <c r="C18262" s="34">
        <v>407</v>
      </c>
      <c r="D18262" s="34">
        <v>404</v>
      </c>
      <c r="E18262" s="34">
        <v>462</v>
      </c>
      <c r="F18262" s="34">
        <v>409</v>
      </c>
      <c r="G18262" s="34">
        <v>409</v>
      </c>
      <c r="H18262" s="34">
        <v>506</v>
      </c>
      <c r="I18262" s="34">
        <v>441</v>
      </c>
      <c r="J18262" s="34">
        <v>482</v>
      </c>
      <c r="K18262" s="34">
        <v>310</v>
      </c>
      <c r="L18262" s="34">
        <v>394</v>
      </c>
      <c r="M18262" s="34">
        <v>389</v>
      </c>
    </row>
    <row r="18263" spans="1:13" x14ac:dyDescent="0.2">
      <c r="A18263" s="34" t="s">
        <v>119157</v>
      </c>
      <c r="B18263" s="34">
        <v>348</v>
      </c>
      <c r="C18263" s="34">
        <v>390</v>
      </c>
      <c r="D18263" s="34">
        <v>349</v>
      </c>
      <c r="E18263" s="34">
        <v>412</v>
      </c>
      <c r="F18263" s="34">
        <v>277</v>
      </c>
      <c r="G18263" s="34">
        <v>366</v>
      </c>
      <c r="H18263" s="34">
        <v>345</v>
      </c>
      <c r="I18263" s="34">
        <v>416</v>
      </c>
      <c r="J18263" s="34">
        <v>395</v>
      </c>
      <c r="K18263" s="34">
        <v>333</v>
      </c>
      <c r="L18263" s="34">
        <v>313</v>
      </c>
      <c r="M18263" s="34">
        <v>339</v>
      </c>
    </row>
    <row r="18264" spans="1:13" x14ac:dyDescent="0.2">
      <c r="A18264" s="34" t="s">
        <v>119158</v>
      </c>
      <c r="B18264" s="34">
        <v>261</v>
      </c>
      <c r="C18264" s="34">
        <v>231</v>
      </c>
      <c r="D18264" s="34">
        <v>287</v>
      </c>
      <c r="E18264" s="34">
        <v>221</v>
      </c>
      <c r="F18264" s="34">
        <v>209</v>
      </c>
      <c r="G18264" s="34">
        <v>192</v>
      </c>
      <c r="H18264" s="34">
        <v>253</v>
      </c>
      <c r="I18264" s="34">
        <v>210</v>
      </c>
      <c r="J18264" s="34">
        <v>230</v>
      </c>
      <c r="K18264" s="34">
        <v>163</v>
      </c>
      <c r="L18264" s="34">
        <v>231</v>
      </c>
      <c r="M18264" s="34">
        <v>178</v>
      </c>
    </row>
    <row r="18265" spans="1:13" x14ac:dyDescent="0.2">
      <c r="A18265" s="34" t="s">
        <v>119159</v>
      </c>
      <c r="B18265" s="34">
        <v>600</v>
      </c>
      <c r="C18265" s="34">
        <v>688</v>
      </c>
      <c r="D18265" s="34">
        <v>753</v>
      </c>
      <c r="E18265" s="34">
        <v>761</v>
      </c>
      <c r="F18265" s="34">
        <v>582</v>
      </c>
      <c r="G18265" s="34">
        <v>602</v>
      </c>
      <c r="H18265" s="34">
        <v>793</v>
      </c>
      <c r="I18265" s="34">
        <v>769</v>
      </c>
      <c r="J18265" s="34">
        <v>681</v>
      </c>
      <c r="K18265" s="34">
        <v>550</v>
      </c>
      <c r="L18265" s="34">
        <v>604</v>
      </c>
      <c r="M18265" s="34">
        <v>569</v>
      </c>
    </row>
    <row r="18266" spans="1:13" x14ac:dyDescent="0.2">
      <c r="A18266" s="34" t="s">
        <v>119160</v>
      </c>
      <c r="B18266" s="34">
        <v>430</v>
      </c>
      <c r="C18266" s="34">
        <v>447</v>
      </c>
      <c r="D18266" s="34">
        <v>465</v>
      </c>
      <c r="E18266" s="34">
        <v>417</v>
      </c>
      <c r="F18266" s="34">
        <v>437</v>
      </c>
      <c r="G18266" s="34">
        <v>400</v>
      </c>
      <c r="H18266" s="34">
        <v>550</v>
      </c>
      <c r="I18266" s="34">
        <v>475</v>
      </c>
      <c r="J18266" s="34">
        <v>480</v>
      </c>
      <c r="K18266" s="34">
        <v>383</v>
      </c>
      <c r="L18266" s="34">
        <v>478</v>
      </c>
      <c r="M18266" s="34">
        <v>379</v>
      </c>
    </row>
    <row r="18267" spans="1:13" x14ac:dyDescent="0.2">
      <c r="A18267" s="34" t="s">
        <v>119161</v>
      </c>
      <c r="B18267" s="34">
        <v>692</v>
      </c>
      <c r="C18267" s="34">
        <v>695</v>
      </c>
      <c r="D18267" s="34">
        <v>906</v>
      </c>
      <c r="E18267" s="34">
        <v>811</v>
      </c>
      <c r="F18267" s="34">
        <v>899</v>
      </c>
      <c r="G18267" s="34">
        <v>667</v>
      </c>
      <c r="H18267" s="34">
        <v>907</v>
      </c>
      <c r="I18267" s="34">
        <v>819</v>
      </c>
      <c r="J18267" s="34">
        <v>886</v>
      </c>
      <c r="K18267" s="34">
        <v>684</v>
      </c>
      <c r="L18267" s="34">
        <v>839</v>
      </c>
      <c r="M18267" s="34">
        <v>608</v>
      </c>
    </row>
    <row r="18268" spans="1:13" x14ac:dyDescent="0.2">
      <c r="A18268" s="34" t="s">
        <v>119162</v>
      </c>
      <c r="B18268" s="34">
        <v>313</v>
      </c>
      <c r="C18268" s="34">
        <v>304</v>
      </c>
      <c r="D18268" s="34">
        <v>304</v>
      </c>
      <c r="E18268" s="34">
        <v>345</v>
      </c>
      <c r="F18268" s="34">
        <v>299</v>
      </c>
      <c r="G18268" s="34">
        <v>239</v>
      </c>
      <c r="H18268" s="34">
        <v>354</v>
      </c>
      <c r="I18268" s="34">
        <v>303</v>
      </c>
      <c r="J18268" s="34">
        <v>306</v>
      </c>
      <c r="K18268" s="34">
        <v>255</v>
      </c>
      <c r="L18268" s="34">
        <v>289</v>
      </c>
      <c r="M18268" s="34">
        <v>194</v>
      </c>
    </row>
    <row r="18269" spans="1:13" x14ac:dyDescent="0.2">
      <c r="A18269" s="34" t="s">
        <v>119163</v>
      </c>
      <c r="B18269" s="34">
        <v>178</v>
      </c>
      <c r="C18269" s="34">
        <v>210</v>
      </c>
      <c r="D18269" s="34">
        <v>194</v>
      </c>
      <c r="E18269" s="34">
        <v>246</v>
      </c>
      <c r="F18269" s="34">
        <v>209</v>
      </c>
      <c r="G18269" s="34">
        <v>178</v>
      </c>
      <c r="H18269" s="34">
        <v>266</v>
      </c>
      <c r="I18269" s="34">
        <v>266</v>
      </c>
      <c r="J18269" s="34">
        <v>229</v>
      </c>
      <c r="K18269" s="34">
        <v>207</v>
      </c>
      <c r="L18269" s="34">
        <v>203</v>
      </c>
      <c r="M18269" s="34">
        <v>180</v>
      </c>
    </row>
    <row r="18270" spans="1:13" x14ac:dyDescent="0.2">
      <c r="A18270" s="34" t="s">
        <v>119164</v>
      </c>
      <c r="B18270" s="34">
        <v>309</v>
      </c>
      <c r="C18270" s="34">
        <v>391</v>
      </c>
      <c r="D18270" s="34">
        <v>372</v>
      </c>
      <c r="E18270" s="34">
        <v>438</v>
      </c>
      <c r="F18270" s="34">
        <v>361</v>
      </c>
      <c r="G18270" s="34">
        <v>382</v>
      </c>
      <c r="H18270" s="34">
        <v>488</v>
      </c>
      <c r="I18270" s="34">
        <v>342</v>
      </c>
      <c r="J18270" s="34">
        <v>368</v>
      </c>
      <c r="K18270" s="34">
        <v>323</v>
      </c>
      <c r="L18270" s="34">
        <v>393</v>
      </c>
      <c r="M18270" s="34">
        <v>280</v>
      </c>
    </row>
    <row r="18271" spans="1:13" x14ac:dyDescent="0.2">
      <c r="A18271" s="34" t="s">
        <v>119165</v>
      </c>
      <c r="B18271" s="34">
        <v>234</v>
      </c>
      <c r="C18271" s="34">
        <v>190</v>
      </c>
      <c r="D18271" s="34">
        <v>264</v>
      </c>
      <c r="E18271" s="34">
        <v>230</v>
      </c>
      <c r="F18271" s="34">
        <v>216</v>
      </c>
      <c r="G18271" s="34">
        <v>244</v>
      </c>
      <c r="H18271" s="34">
        <v>257</v>
      </c>
      <c r="I18271" s="34">
        <v>200</v>
      </c>
      <c r="J18271" s="34">
        <v>231</v>
      </c>
      <c r="K18271" s="34">
        <v>210</v>
      </c>
      <c r="L18271" s="34">
        <v>214</v>
      </c>
      <c r="M18271" s="34">
        <v>202</v>
      </c>
    </row>
    <row r="18272" spans="1:13" x14ac:dyDescent="0.2">
      <c r="A18272" s="34" t="s">
        <v>119166</v>
      </c>
      <c r="B18272" s="34">
        <v>270</v>
      </c>
      <c r="C18272" s="34">
        <v>205</v>
      </c>
      <c r="D18272" s="34">
        <v>253</v>
      </c>
      <c r="E18272" s="34">
        <v>251</v>
      </c>
      <c r="F18272" s="34">
        <v>270</v>
      </c>
      <c r="G18272" s="34">
        <v>274</v>
      </c>
      <c r="H18272" s="34">
        <v>272</v>
      </c>
      <c r="I18272" s="34">
        <v>243</v>
      </c>
      <c r="J18272" s="34">
        <v>230</v>
      </c>
      <c r="K18272" s="34">
        <v>196</v>
      </c>
      <c r="L18272" s="34">
        <v>244</v>
      </c>
      <c r="M18272" s="34">
        <v>192</v>
      </c>
    </row>
    <row r="18273" spans="1:13" x14ac:dyDescent="0.2">
      <c r="A18273" s="34" t="s">
        <v>119167</v>
      </c>
      <c r="B18273" s="34">
        <v>213</v>
      </c>
      <c r="C18273" s="34">
        <v>274</v>
      </c>
      <c r="D18273" s="34">
        <v>246</v>
      </c>
      <c r="E18273" s="34">
        <v>307</v>
      </c>
      <c r="F18273" s="34">
        <v>199</v>
      </c>
      <c r="G18273" s="34">
        <v>306</v>
      </c>
      <c r="H18273" s="34">
        <v>250</v>
      </c>
      <c r="I18273" s="34">
        <v>273</v>
      </c>
      <c r="J18273" s="34">
        <v>261</v>
      </c>
      <c r="K18273" s="34">
        <v>204</v>
      </c>
      <c r="L18273" s="34">
        <v>255</v>
      </c>
      <c r="M18273" s="34">
        <v>240</v>
      </c>
    </row>
    <row r="18274" spans="1:13" x14ac:dyDescent="0.2">
      <c r="A18274" s="34" t="s">
        <v>119168</v>
      </c>
      <c r="B18274" s="34">
        <v>399</v>
      </c>
      <c r="C18274" s="34">
        <v>272</v>
      </c>
      <c r="D18274" s="34">
        <v>257</v>
      </c>
      <c r="E18274" s="34">
        <v>284</v>
      </c>
      <c r="F18274" s="34">
        <v>256</v>
      </c>
      <c r="G18274" s="34">
        <v>242</v>
      </c>
      <c r="H18274" s="34">
        <v>316</v>
      </c>
      <c r="I18274" s="34">
        <v>243</v>
      </c>
      <c r="J18274" s="34">
        <v>326</v>
      </c>
      <c r="K18274" s="34">
        <v>184</v>
      </c>
      <c r="L18274" s="34">
        <v>242</v>
      </c>
      <c r="M18274" s="34">
        <v>184</v>
      </c>
    </row>
    <row r="18275" spans="1:13" x14ac:dyDescent="0.2">
      <c r="A18275" s="34" t="s">
        <v>119169</v>
      </c>
      <c r="B18275" s="34">
        <v>95</v>
      </c>
      <c r="C18275" s="34">
        <v>123</v>
      </c>
      <c r="D18275" s="34">
        <v>93</v>
      </c>
      <c r="E18275" s="34">
        <v>135</v>
      </c>
      <c r="F18275" s="34">
        <v>69</v>
      </c>
      <c r="G18275" s="34">
        <v>114</v>
      </c>
      <c r="H18275" s="34">
        <v>112</v>
      </c>
      <c r="I18275" s="34">
        <v>108</v>
      </c>
      <c r="J18275" s="34">
        <v>89</v>
      </c>
      <c r="K18275" s="34">
        <v>105</v>
      </c>
      <c r="L18275" s="34">
        <v>76</v>
      </c>
      <c r="M18275" s="34">
        <v>103</v>
      </c>
    </row>
    <row r="18276" spans="1:13" x14ac:dyDescent="0.2">
      <c r="A18276" s="34" t="s">
        <v>119170</v>
      </c>
      <c r="B18276" s="34">
        <v>152</v>
      </c>
      <c r="C18276" s="34">
        <v>260</v>
      </c>
      <c r="D18276" s="34">
        <v>180</v>
      </c>
      <c r="E18276" s="34">
        <v>281</v>
      </c>
      <c r="F18276" s="34">
        <v>110</v>
      </c>
      <c r="G18276" s="34">
        <v>249</v>
      </c>
      <c r="H18276" s="34">
        <v>168</v>
      </c>
      <c r="I18276" s="34">
        <v>296</v>
      </c>
      <c r="J18276" s="34">
        <v>131</v>
      </c>
      <c r="K18276" s="34">
        <v>213</v>
      </c>
      <c r="L18276" s="34">
        <v>115</v>
      </c>
      <c r="M18276" s="34">
        <v>238</v>
      </c>
    </row>
    <row r="18277" spans="1:13" x14ac:dyDescent="0.2">
      <c r="A18277" s="34" t="s">
        <v>119171</v>
      </c>
      <c r="B18277" s="34">
        <v>220</v>
      </c>
      <c r="C18277" s="34">
        <v>228</v>
      </c>
      <c r="D18277" s="34">
        <v>244</v>
      </c>
      <c r="E18277" s="34">
        <v>215</v>
      </c>
      <c r="F18277" s="34">
        <v>205</v>
      </c>
      <c r="G18277" s="34">
        <v>157</v>
      </c>
      <c r="H18277" s="34">
        <v>249</v>
      </c>
      <c r="I18277" s="34">
        <v>225</v>
      </c>
      <c r="J18277" s="34">
        <v>243</v>
      </c>
      <c r="K18277" s="34">
        <v>183</v>
      </c>
      <c r="L18277" s="34">
        <v>222</v>
      </c>
      <c r="M18277" s="34">
        <v>187</v>
      </c>
    </row>
    <row r="18278" spans="1:13" x14ac:dyDescent="0.2">
      <c r="A18278" s="34" t="s">
        <v>119172</v>
      </c>
      <c r="B18278" s="34">
        <v>185</v>
      </c>
      <c r="C18278" s="34">
        <v>251</v>
      </c>
      <c r="D18278" s="34">
        <v>252</v>
      </c>
      <c r="E18278" s="34">
        <v>297</v>
      </c>
      <c r="F18278" s="34">
        <v>233</v>
      </c>
      <c r="G18278" s="34">
        <v>207</v>
      </c>
      <c r="H18278" s="34">
        <v>263</v>
      </c>
      <c r="I18278" s="34">
        <v>226</v>
      </c>
      <c r="J18278" s="34">
        <v>219</v>
      </c>
      <c r="K18278" s="34">
        <v>205</v>
      </c>
      <c r="L18278" s="34">
        <v>265</v>
      </c>
      <c r="M18278" s="34">
        <v>170</v>
      </c>
    </row>
    <row r="18279" spans="1:13" x14ac:dyDescent="0.2">
      <c r="A18279" s="34" t="s">
        <v>119173</v>
      </c>
      <c r="B18279" s="34">
        <v>248</v>
      </c>
      <c r="C18279" s="34">
        <v>293</v>
      </c>
      <c r="D18279" s="34">
        <v>296</v>
      </c>
      <c r="E18279" s="34">
        <v>264</v>
      </c>
      <c r="F18279" s="34">
        <v>282</v>
      </c>
      <c r="G18279" s="34">
        <v>251</v>
      </c>
      <c r="H18279" s="34">
        <v>343</v>
      </c>
      <c r="I18279" s="34">
        <v>309</v>
      </c>
      <c r="J18279" s="34">
        <v>284</v>
      </c>
      <c r="K18279" s="34">
        <v>250</v>
      </c>
      <c r="L18279" s="34">
        <v>318</v>
      </c>
      <c r="M18279" s="34">
        <v>207</v>
      </c>
    </row>
    <row r="18280" spans="1:13" x14ac:dyDescent="0.2">
      <c r="A18280" s="34" t="s">
        <v>119174</v>
      </c>
      <c r="B18280" s="34">
        <v>338</v>
      </c>
      <c r="C18280" s="34">
        <v>328</v>
      </c>
      <c r="D18280" s="34">
        <v>380</v>
      </c>
      <c r="E18280" s="34">
        <v>322</v>
      </c>
      <c r="F18280" s="34">
        <v>314</v>
      </c>
      <c r="G18280" s="34">
        <v>368</v>
      </c>
      <c r="H18280" s="34">
        <v>323</v>
      </c>
      <c r="I18280" s="34">
        <v>349</v>
      </c>
      <c r="J18280" s="34">
        <v>398</v>
      </c>
      <c r="K18280" s="34">
        <v>302</v>
      </c>
      <c r="L18280" s="34">
        <v>299</v>
      </c>
      <c r="M18280" s="34">
        <v>301</v>
      </c>
    </row>
    <row r="18281" spans="1:13" x14ac:dyDescent="0.2">
      <c r="A18281" s="34" t="s">
        <v>119175</v>
      </c>
      <c r="B18281" s="34">
        <v>325</v>
      </c>
      <c r="C18281" s="34">
        <v>406</v>
      </c>
      <c r="D18281" s="34">
        <v>322</v>
      </c>
      <c r="E18281" s="34">
        <v>407</v>
      </c>
      <c r="F18281" s="34">
        <v>329</v>
      </c>
      <c r="G18281" s="34">
        <v>331</v>
      </c>
      <c r="H18281" s="34">
        <v>383</v>
      </c>
      <c r="I18281" s="34">
        <v>412</v>
      </c>
      <c r="J18281" s="34">
        <v>313</v>
      </c>
      <c r="K18281" s="34">
        <v>285</v>
      </c>
      <c r="L18281" s="34">
        <v>328</v>
      </c>
      <c r="M18281" s="34">
        <v>289</v>
      </c>
    </row>
    <row r="18282" spans="1:13" x14ac:dyDescent="0.2">
      <c r="A18282" s="34" t="s">
        <v>119176</v>
      </c>
      <c r="B18282" s="34">
        <v>856</v>
      </c>
      <c r="C18282" s="34">
        <v>816</v>
      </c>
      <c r="D18282" s="34">
        <v>914</v>
      </c>
      <c r="E18282" s="34">
        <v>860</v>
      </c>
      <c r="F18282" s="34">
        <v>892</v>
      </c>
      <c r="G18282" s="34">
        <v>841</v>
      </c>
      <c r="H18282" s="34">
        <v>1050</v>
      </c>
      <c r="I18282" s="34">
        <v>892</v>
      </c>
      <c r="J18282" s="34">
        <v>948</v>
      </c>
      <c r="K18282" s="34">
        <v>664</v>
      </c>
      <c r="L18282" s="34">
        <v>852</v>
      </c>
      <c r="M18282" s="34">
        <v>661</v>
      </c>
    </row>
    <row r="18283" spans="1:13" x14ac:dyDescent="0.2">
      <c r="A18283" s="34" t="s">
        <v>119177</v>
      </c>
      <c r="B18283" s="34">
        <v>287</v>
      </c>
      <c r="C18283" s="34">
        <v>382</v>
      </c>
      <c r="D18283" s="34">
        <v>363</v>
      </c>
      <c r="E18283" s="34">
        <v>368</v>
      </c>
      <c r="F18283" s="34">
        <v>343</v>
      </c>
      <c r="G18283" s="34">
        <v>328</v>
      </c>
      <c r="H18283" s="34">
        <v>322</v>
      </c>
      <c r="I18283" s="34">
        <v>368</v>
      </c>
      <c r="J18283" s="34">
        <v>366</v>
      </c>
      <c r="K18283" s="34">
        <v>321</v>
      </c>
      <c r="L18283" s="34">
        <v>348</v>
      </c>
      <c r="M18283" s="34">
        <v>262</v>
      </c>
    </row>
    <row r="18284" spans="1:13" x14ac:dyDescent="0.2">
      <c r="A18284" s="34" t="s">
        <v>119178</v>
      </c>
      <c r="B18284" s="34">
        <v>206</v>
      </c>
      <c r="C18284" s="34">
        <v>166</v>
      </c>
      <c r="D18284" s="34">
        <v>185</v>
      </c>
      <c r="E18284" s="34">
        <v>238</v>
      </c>
      <c r="F18284" s="34">
        <v>166</v>
      </c>
      <c r="G18284" s="34">
        <v>257</v>
      </c>
      <c r="H18284" s="34">
        <v>155</v>
      </c>
      <c r="I18284" s="34">
        <v>183</v>
      </c>
      <c r="J18284" s="34">
        <v>138</v>
      </c>
      <c r="K18284" s="34">
        <v>210</v>
      </c>
      <c r="L18284" s="34">
        <v>169</v>
      </c>
      <c r="M18284" s="34">
        <v>174</v>
      </c>
    </row>
    <row r="18285" spans="1:13" x14ac:dyDescent="0.2">
      <c r="A18285" s="34" t="s">
        <v>119179</v>
      </c>
      <c r="B18285" s="34">
        <v>490</v>
      </c>
      <c r="C18285" s="34">
        <v>524</v>
      </c>
      <c r="D18285" s="34">
        <v>516</v>
      </c>
      <c r="E18285" s="34">
        <v>479</v>
      </c>
      <c r="F18285" s="34">
        <v>493</v>
      </c>
      <c r="G18285" s="34">
        <v>490</v>
      </c>
      <c r="H18285" s="34">
        <v>536</v>
      </c>
      <c r="I18285" s="34">
        <v>529</v>
      </c>
      <c r="J18285" s="34">
        <v>562</v>
      </c>
      <c r="K18285" s="34">
        <v>384</v>
      </c>
      <c r="L18285" s="34">
        <v>463</v>
      </c>
      <c r="M18285" s="34">
        <v>372</v>
      </c>
    </row>
    <row r="18286" spans="1:13" x14ac:dyDescent="0.2">
      <c r="A18286" s="34" t="s">
        <v>119180</v>
      </c>
      <c r="B18286" s="34">
        <v>271</v>
      </c>
      <c r="C18286" s="34">
        <v>291</v>
      </c>
      <c r="D18286" s="34">
        <v>360</v>
      </c>
      <c r="E18286" s="34">
        <v>319</v>
      </c>
      <c r="F18286" s="34">
        <v>273</v>
      </c>
      <c r="G18286" s="34">
        <v>280</v>
      </c>
      <c r="H18286" s="34">
        <v>374</v>
      </c>
      <c r="I18286" s="34">
        <v>261</v>
      </c>
      <c r="J18286" s="34">
        <v>367</v>
      </c>
      <c r="K18286" s="34">
        <v>269</v>
      </c>
      <c r="L18286" s="34">
        <v>311</v>
      </c>
      <c r="M18286" s="34">
        <v>244</v>
      </c>
    </row>
    <row r="18287" spans="1:13" x14ac:dyDescent="0.2">
      <c r="A18287" s="34" t="s">
        <v>119181</v>
      </c>
      <c r="B18287" s="34">
        <v>207</v>
      </c>
      <c r="C18287" s="34">
        <v>236</v>
      </c>
      <c r="D18287" s="34">
        <v>260</v>
      </c>
      <c r="E18287" s="34">
        <v>310</v>
      </c>
      <c r="F18287" s="34">
        <v>264</v>
      </c>
      <c r="G18287" s="34">
        <v>205</v>
      </c>
      <c r="H18287" s="34">
        <v>238</v>
      </c>
      <c r="I18287" s="34">
        <v>274</v>
      </c>
      <c r="J18287" s="34">
        <v>280</v>
      </c>
      <c r="K18287" s="34">
        <v>207</v>
      </c>
      <c r="L18287" s="34">
        <v>285</v>
      </c>
      <c r="M18287" s="34">
        <v>207</v>
      </c>
    </row>
    <row r="18288" spans="1:13" x14ac:dyDescent="0.2">
      <c r="A18288" s="34" t="s">
        <v>119182</v>
      </c>
      <c r="B18288" s="34">
        <v>151</v>
      </c>
      <c r="C18288" s="34">
        <v>197</v>
      </c>
      <c r="D18288" s="34">
        <v>193</v>
      </c>
      <c r="E18288" s="34">
        <v>266</v>
      </c>
      <c r="F18288" s="34">
        <v>146</v>
      </c>
      <c r="G18288" s="34">
        <v>155</v>
      </c>
      <c r="H18288" s="34">
        <v>241</v>
      </c>
      <c r="I18288" s="34">
        <v>206</v>
      </c>
      <c r="J18288" s="34">
        <v>214</v>
      </c>
      <c r="K18288" s="34">
        <v>167</v>
      </c>
      <c r="L18288" s="34">
        <v>212</v>
      </c>
      <c r="M18288" s="34">
        <v>185</v>
      </c>
    </row>
    <row r="18289" spans="1:13" x14ac:dyDescent="0.2">
      <c r="A18289" s="34" t="s">
        <v>119183</v>
      </c>
      <c r="B18289" s="34">
        <v>186</v>
      </c>
      <c r="C18289" s="34">
        <v>309</v>
      </c>
      <c r="D18289" s="34">
        <v>269</v>
      </c>
      <c r="E18289" s="34">
        <v>322</v>
      </c>
      <c r="F18289" s="34">
        <v>243</v>
      </c>
      <c r="G18289" s="34">
        <v>279</v>
      </c>
      <c r="H18289" s="34">
        <v>281</v>
      </c>
      <c r="I18289" s="34">
        <v>279</v>
      </c>
      <c r="J18289" s="34">
        <v>225</v>
      </c>
      <c r="K18289" s="34">
        <v>241</v>
      </c>
      <c r="L18289" s="34">
        <v>277</v>
      </c>
      <c r="M18289" s="34">
        <v>242</v>
      </c>
    </row>
    <row r="18290" spans="1:13" x14ac:dyDescent="0.2">
      <c r="A18290" s="34" t="s">
        <v>119184</v>
      </c>
      <c r="B18290" s="34">
        <v>231</v>
      </c>
      <c r="C18290" s="34">
        <v>270</v>
      </c>
      <c r="D18290" s="34">
        <v>261</v>
      </c>
      <c r="E18290" s="34">
        <v>252</v>
      </c>
      <c r="F18290" s="34">
        <v>249</v>
      </c>
      <c r="G18290" s="34">
        <v>259</v>
      </c>
      <c r="H18290" s="34">
        <v>293</v>
      </c>
      <c r="I18290" s="34">
        <v>245</v>
      </c>
      <c r="J18290" s="34">
        <v>288</v>
      </c>
      <c r="K18290" s="34">
        <v>195</v>
      </c>
      <c r="L18290" s="34">
        <v>270</v>
      </c>
      <c r="M18290" s="34">
        <v>174</v>
      </c>
    </row>
    <row r="18291" spans="1:13" x14ac:dyDescent="0.2">
      <c r="A18291" s="34" t="s">
        <v>119185</v>
      </c>
      <c r="B18291" s="34">
        <v>342</v>
      </c>
      <c r="C18291" s="34">
        <v>354</v>
      </c>
      <c r="D18291" s="34">
        <v>392</v>
      </c>
      <c r="E18291" s="34">
        <v>425</v>
      </c>
      <c r="F18291" s="34">
        <v>395</v>
      </c>
      <c r="G18291" s="34">
        <v>395</v>
      </c>
      <c r="H18291" s="34">
        <v>399</v>
      </c>
      <c r="I18291" s="34">
        <v>404</v>
      </c>
      <c r="J18291" s="34">
        <v>358</v>
      </c>
      <c r="K18291" s="34">
        <v>280</v>
      </c>
      <c r="L18291" s="34">
        <v>384</v>
      </c>
      <c r="M18291" s="34">
        <v>281</v>
      </c>
    </row>
    <row r="18292" spans="1:13" x14ac:dyDescent="0.2">
      <c r="A18292" s="34" t="s">
        <v>119186</v>
      </c>
      <c r="B18292" s="34">
        <v>514</v>
      </c>
      <c r="C18292" s="34">
        <v>471</v>
      </c>
      <c r="D18292" s="34">
        <v>506</v>
      </c>
      <c r="E18292" s="34">
        <v>467</v>
      </c>
      <c r="F18292" s="34">
        <v>475</v>
      </c>
      <c r="G18292" s="34">
        <v>471</v>
      </c>
      <c r="H18292" s="34">
        <v>612</v>
      </c>
      <c r="I18292" s="34">
        <v>471</v>
      </c>
      <c r="J18292" s="34">
        <v>541</v>
      </c>
      <c r="K18292" s="34">
        <v>395</v>
      </c>
      <c r="L18292" s="34">
        <v>517</v>
      </c>
      <c r="M18292" s="34">
        <v>343</v>
      </c>
    </row>
    <row r="18293" spans="1:13" x14ac:dyDescent="0.2">
      <c r="A18293" s="34" t="s">
        <v>119187</v>
      </c>
      <c r="B18293" s="34">
        <v>424</v>
      </c>
      <c r="C18293" s="34">
        <v>514</v>
      </c>
      <c r="D18293" s="34">
        <v>529</v>
      </c>
      <c r="E18293" s="34">
        <v>469</v>
      </c>
      <c r="F18293" s="34">
        <v>492</v>
      </c>
      <c r="G18293" s="34">
        <v>423</v>
      </c>
      <c r="H18293" s="34">
        <v>476</v>
      </c>
      <c r="I18293" s="34">
        <v>429</v>
      </c>
      <c r="J18293" s="34">
        <v>474</v>
      </c>
      <c r="K18293" s="34">
        <v>377</v>
      </c>
      <c r="L18293" s="34">
        <v>439</v>
      </c>
      <c r="M18293" s="34">
        <v>360</v>
      </c>
    </row>
    <row r="18294" spans="1:13" x14ac:dyDescent="0.2">
      <c r="A18294" s="34" t="s">
        <v>119188</v>
      </c>
      <c r="B18294" s="34">
        <v>221</v>
      </c>
      <c r="C18294" s="34">
        <v>180</v>
      </c>
      <c r="D18294" s="34">
        <v>238</v>
      </c>
      <c r="E18294" s="34">
        <v>170</v>
      </c>
      <c r="F18294" s="34">
        <v>140</v>
      </c>
      <c r="G18294" s="34">
        <v>153</v>
      </c>
      <c r="H18294" s="34">
        <v>176</v>
      </c>
      <c r="I18294" s="34">
        <v>171</v>
      </c>
      <c r="J18294" s="34">
        <v>202</v>
      </c>
      <c r="K18294" s="34">
        <v>138</v>
      </c>
      <c r="L18294" s="34">
        <v>150</v>
      </c>
      <c r="M18294" s="34">
        <v>138</v>
      </c>
    </row>
    <row r="18295" spans="1:13" x14ac:dyDescent="0.2">
      <c r="A18295" s="34" t="s">
        <v>119189</v>
      </c>
      <c r="B18295" s="34">
        <v>204</v>
      </c>
      <c r="C18295" s="34">
        <v>296</v>
      </c>
      <c r="D18295" s="34">
        <v>299</v>
      </c>
      <c r="E18295" s="34">
        <v>310</v>
      </c>
      <c r="F18295" s="34">
        <v>240</v>
      </c>
      <c r="G18295" s="34">
        <v>253</v>
      </c>
      <c r="H18295" s="34">
        <v>353</v>
      </c>
      <c r="I18295" s="34">
        <v>278</v>
      </c>
      <c r="J18295" s="34">
        <v>339</v>
      </c>
      <c r="K18295" s="34">
        <v>239</v>
      </c>
      <c r="L18295" s="34">
        <v>329</v>
      </c>
      <c r="M18295" s="34">
        <v>204</v>
      </c>
    </row>
    <row r="18296" spans="1:13" x14ac:dyDescent="0.2">
      <c r="A18296" s="34" t="s">
        <v>119190</v>
      </c>
      <c r="B18296" s="34">
        <v>176</v>
      </c>
      <c r="C18296" s="34">
        <v>165</v>
      </c>
      <c r="D18296" s="34">
        <v>121</v>
      </c>
      <c r="E18296" s="34">
        <v>170</v>
      </c>
      <c r="F18296" s="34">
        <v>167</v>
      </c>
      <c r="G18296" s="34">
        <v>177</v>
      </c>
      <c r="H18296" s="34">
        <v>150</v>
      </c>
      <c r="I18296" s="34">
        <v>156</v>
      </c>
      <c r="J18296" s="34">
        <v>158</v>
      </c>
      <c r="K18296" s="34">
        <v>138</v>
      </c>
      <c r="L18296" s="34">
        <v>145</v>
      </c>
      <c r="M18296" s="34">
        <v>149</v>
      </c>
    </row>
    <row r="18297" spans="1:13" x14ac:dyDescent="0.2">
      <c r="A18297" s="34" t="s">
        <v>119191</v>
      </c>
      <c r="B18297" s="34">
        <v>176</v>
      </c>
      <c r="C18297" s="34">
        <v>206</v>
      </c>
      <c r="D18297" s="34">
        <v>162</v>
      </c>
      <c r="E18297" s="34">
        <v>203</v>
      </c>
      <c r="F18297" s="34">
        <v>151</v>
      </c>
      <c r="G18297" s="34">
        <v>158</v>
      </c>
      <c r="H18297" s="34">
        <v>198</v>
      </c>
      <c r="I18297" s="34">
        <v>211</v>
      </c>
      <c r="J18297" s="34">
        <v>200</v>
      </c>
      <c r="K18297" s="34">
        <v>168</v>
      </c>
      <c r="L18297" s="34">
        <v>166</v>
      </c>
      <c r="M18297" s="34">
        <v>134</v>
      </c>
    </row>
    <row r="18298" spans="1:13" x14ac:dyDescent="0.2">
      <c r="A18298" s="34" t="s">
        <v>119192</v>
      </c>
      <c r="B18298" s="34">
        <v>154</v>
      </c>
      <c r="C18298" s="34">
        <v>220</v>
      </c>
      <c r="D18298" s="34">
        <v>186</v>
      </c>
      <c r="E18298" s="34">
        <v>251</v>
      </c>
      <c r="F18298" s="34">
        <v>195</v>
      </c>
      <c r="G18298" s="34">
        <v>215</v>
      </c>
      <c r="H18298" s="34">
        <v>212</v>
      </c>
      <c r="I18298" s="34">
        <v>216</v>
      </c>
      <c r="J18298" s="34">
        <v>156</v>
      </c>
      <c r="K18298" s="34">
        <v>159</v>
      </c>
      <c r="L18298" s="34">
        <v>189</v>
      </c>
      <c r="M18298" s="34">
        <v>152</v>
      </c>
    </row>
    <row r="18299" spans="1:13" x14ac:dyDescent="0.2">
      <c r="A18299" s="34" t="s">
        <v>119193</v>
      </c>
      <c r="B18299" s="34">
        <v>432</v>
      </c>
      <c r="C18299" s="34">
        <v>416</v>
      </c>
      <c r="D18299" s="34">
        <v>388</v>
      </c>
      <c r="E18299" s="34">
        <v>413</v>
      </c>
      <c r="F18299" s="34">
        <v>317</v>
      </c>
      <c r="G18299" s="34">
        <v>338</v>
      </c>
      <c r="H18299" s="34">
        <v>400</v>
      </c>
      <c r="I18299" s="34">
        <v>400</v>
      </c>
      <c r="J18299" s="34">
        <v>441</v>
      </c>
      <c r="K18299" s="34">
        <v>328</v>
      </c>
      <c r="L18299" s="34">
        <v>390</v>
      </c>
      <c r="M18299" s="34">
        <v>331</v>
      </c>
    </row>
    <row r="18300" spans="1:13" x14ac:dyDescent="0.2">
      <c r="A18300" s="34" t="s">
        <v>119194</v>
      </c>
      <c r="B18300" s="34">
        <v>135</v>
      </c>
      <c r="C18300" s="34">
        <v>125</v>
      </c>
      <c r="D18300" s="34">
        <v>198</v>
      </c>
      <c r="E18300" s="34">
        <v>150</v>
      </c>
      <c r="F18300" s="34">
        <v>151</v>
      </c>
      <c r="G18300" s="34">
        <v>157</v>
      </c>
      <c r="H18300" s="34">
        <v>152</v>
      </c>
      <c r="I18300" s="34">
        <v>118</v>
      </c>
      <c r="J18300" s="34">
        <v>163</v>
      </c>
      <c r="K18300" s="34">
        <v>146</v>
      </c>
      <c r="L18300" s="34">
        <v>190</v>
      </c>
      <c r="M18300" s="34">
        <v>109</v>
      </c>
    </row>
    <row r="18301" spans="1:13" x14ac:dyDescent="0.2">
      <c r="A18301" s="34" t="s">
        <v>119195</v>
      </c>
      <c r="B18301" s="34">
        <v>161</v>
      </c>
      <c r="C18301" s="34">
        <v>266</v>
      </c>
      <c r="D18301" s="34">
        <v>208</v>
      </c>
      <c r="E18301" s="34">
        <v>232</v>
      </c>
      <c r="F18301" s="34">
        <v>222</v>
      </c>
      <c r="G18301" s="34">
        <v>209</v>
      </c>
      <c r="H18301" s="34">
        <v>211</v>
      </c>
      <c r="I18301" s="34">
        <v>205</v>
      </c>
      <c r="J18301" s="34">
        <v>218</v>
      </c>
      <c r="K18301" s="34">
        <v>167</v>
      </c>
      <c r="L18301" s="34">
        <v>201</v>
      </c>
      <c r="M18301" s="34">
        <v>155</v>
      </c>
    </row>
    <row r="18302" spans="1:13" x14ac:dyDescent="0.2">
      <c r="A18302" s="34" t="s">
        <v>119196</v>
      </c>
      <c r="B18302" s="34">
        <v>618</v>
      </c>
      <c r="C18302" s="34">
        <v>668</v>
      </c>
      <c r="D18302" s="34">
        <v>543</v>
      </c>
      <c r="E18302" s="34">
        <v>691</v>
      </c>
      <c r="F18302" s="34">
        <v>614</v>
      </c>
      <c r="G18302" s="34">
        <v>556</v>
      </c>
      <c r="H18302" s="34">
        <v>689</v>
      </c>
      <c r="I18302" s="34">
        <v>643</v>
      </c>
      <c r="J18302" s="34">
        <v>644</v>
      </c>
      <c r="K18302" s="34">
        <v>517</v>
      </c>
      <c r="L18302" s="34">
        <v>685</v>
      </c>
      <c r="M18302" s="34">
        <v>512</v>
      </c>
    </row>
    <row r="18303" spans="1:13" x14ac:dyDescent="0.2">
      <c r="A18303" s="34" t="s">
        <v>119197</v>
      </c>
      <c r="B18303" s="34">
        <v>1032</v>
      </c>
      <c r="C18303" s="34">
        <v>1005</v>
      </c>
      <c r="D18303" s="34">
        <v>1025</v>
      </c>
      <c r="E18303" s="34">
        <v>1103</v>
      </c>
      <c r="F18303" s="34">
        <v>990</v>
      </c>
      <c r="G18303" s="34">
        <v>978</v>
      </c>
      <c r="H18303" s="34">
        <v>1075</v>
      </c>
      <c r="I18303" s="34">
        <v>974</v>
      </c>
      <c r="J18303" s="34">
        <v>1088</v>
      </c>
      <c r="K18303" s="34">
        <v>834</v>
      </c>
      <c r="L18303" s="34">
        <v>910</v>
      </c>
      <c r="M18303" s="34">
        <v>801</v>
      </c>
    </row>
    <row r="18304" spans="1:13" x14ac:dyDescent="0.2">
      <c r="A18304" s="34" t="s">
        <v>119198</v>
      </c>
      <c r="B18304" s="34">
        <v>212</v>
      </c>
      <c r="C18304" s="34">
        <v>397</v>
      </c>
      <c r="D18304" s="34">
        <v>398</v>
      </c>
      <c r="E18304" s="34">
        <v>454</v>
      </c>
      <c r="F18304" s="34">
        <v>346</v>
      </c>
      <c r="G18304" s="34">
        <v>363</v>
      </c>
      <c r="H18304" s="34">
        <v>403</v>
      </c>
      <c r="I18304" s="34">
        <v>369</v>
      </c>
      <c r="J18304" s="34">
        <v>362</v>
      </c>
      <c r="K18304" s="34">
        <v>276</v>
      </c>
      <c r="L18304" s="34">
        <v>356</v>
      </c>
      <c r="M18304" s="34">
        <v>310</v>
      </c>
    </row>
    <row r="18305" spans="1:13" x14ac:dyDescent="0.2">
      <c r="A18305" s="34" t="s">
        <v>119199</v>
      </c>
      <c r="B18305" s="34">
        <v>444</v>
      </c>
      <c r="C18305" s="34">
        <v>464</v>
      </c>
      <c r="D18305" s="34">
        <v>524</v>
      </c>
      <c r="E18305" s="34">
        <v>583</v>
      </c>
      <c r="F18305" s="34">
        <v>465</v>
      </c>
      <c r="G18305" s="34">
        <v>448</v>
      </c>
      <c r="H18305" s="34">
        <v>478</v>
      </c>
      <c r="I18305" s="34">
        <v>496</v>
      </c>
      <c r="J18305" s="34">
        <v>521</v>
      </c>
      <c r="K18305" s="34">
        <v>442</v>
      </c>
      <c r="L18305" s="34">
        <v>418</v>
      </c>
      <c r="M18305" s="34">
        <v>337</v>
      </c>
    </row>
    <row r="18306" spans="1:13" x14ac:dyDescent="0.2">
      <c r="A18306" s="34" t="s">
        <v>119200</v>
      </c>
      <c r="B18306" s="34">
        <v>375</v>
      </c>
      <c r="C18306" s="34">
        <v>386</v>
      </c>
      <c r="D18306" s="34">
        <v>419</v>
      </c>
      <c r="E18306" s="34">
        <v>398</v>
      </c>
      <c r="F18306" s="34">
        <v>305</v>
      </c>
      <c r="G18306" s="34">
        <v>359</v>
      </c>
      <c r="H18306" s="34">
        <v>405</v>
      </c>
      <c r="I18306" s="34">
        <v>378</v>
      </c>
      <c r="J18306" s="34">
        <v>458</v>
      </c>
      <c r="K18306" s="34">
        <v>296</v>
      </c>
      <c r="L18306" s="34">
        <v>382</v>
      </c>
      <c r="M18306" s="34">
        <v>264</v>
      </c>
    </row>
    <row r="18307" spans="1:13" x14ac:dyDescent="0.2">
      <c r="A18307" s="34" t="s">
        <v>119201</v>
      </c>
      <c r="B18307" s="34">
        <v>284</v>
      </c>
      <c r="C18307" s="34">
        <v>255</v>
      </c>
      <c r="D18307" s="34">
        <v>254</v>
      </c>
      <c r="E18307" s="34">
        <v>253</v>
      </c>
      <c r="F18307" s="34">
        <v>218</v>
      </c>
      <c r="G18307" s="34">
        <v>229</v>
      </c>
      <c r="H18307" s="34">
        <v>361</v>
      </c>
      <c r="I18307" s="34">
        <v>305</v>
      </c>
      <c r="J18307" s="34">
        <v>265</v>
      </c>
      <c r="K18307" s="34">
        <v>227</v>
      </c>
      <c r="L18307" s="34">
        <v>267</v>
      </c>
      <c r="M18307" s="34">
        <v>200</v>
      </c>
    </row>
    <row r="18308" spans="1:13" x14ac:dyDescent="0.2">
      <c r="A18308" s="34" t="s">
        <v>119202</v>
      </c>
      <c r="B18308" s="34">
        <v>245</v>
      </c>
      <c r="C18308" s="34">
        <v>274</v>
      </c>
      <c r="D18308" s="34">
        <v>258</v>
      </c>
      <c r="E18308" s="34">
        <v>233</v>
      </c>
      <c r="F18308" s="34">
        <v>233</v>
      </c>
      <c r="G18308" s="34">
        <v>247</v>
      </c>
      <c r="H18308" s="34">
        <v>235</v>
      </c>
      <c r="I18308" s="34">
        <v>275</v>
      </c>
      <c r="J18308" s="34">
        <v>245</v>
      </c>
      <c r="K18308" s="34">
        <v>213</v>
      </c>
      <c r="L18308" s="34">
        <v>229</v>
      </c>
      <c r="M18308" s="34">
        <v>186</v>
      </c>
    </row>
    <row r="18309" spans="1:13" x14ac:dyDescent="0.2">
      <c r="A18309" s="34" t="s">
        <v>119203</v>
      </c>
      <c r="B18309" s="34">
        <v>186</v>
      </c>
      <c r="C18309" s="34">
        <v>301</v>
      </c>
      <c r="D18309" s="34">
        <v>239</v>
      </c>
      <c r="E18309" s="34">
        <v>299</v>
      </c>
      <c r="F18309" s="34">
        <v>227</v>
      </c>
      <c r="G18309" s="34">
        <v>272</v>
      </c>
      <c r="H18309" s="34">
        <v>223</v>
      </c>
      <c r="I18309" s="34">
        <v>267</v>
      </c>
      <c r="J18309" s="34">
        <v>234</v>
      </c>
      <c r="K18309" s="34">
        <v>252</v>
      </c>
      <c r="L18309" s="34">
        <v>294</v>
      </c>
      <c r="M18309" s="34">
        <v>208</v>
      </c>
    </row>
    <row r="18310" spans="1:13" x14ac:dyDescent="0.2">
      <c r="A18310" s="34" t="s">
        <v>119204</v>
      </c>
      <c r="B18310" s="34">
        <v>182</v>
      </c>
      <c r="C18310" s="34">
        <v>125</v>
      </c>
      <c r="D18310" s="34">
        <v>118</v>
      </c>
      <c r="E18310" s="34">
        <v>141</v>
      </c>
      <c r="F18310" s="34">
        <v>136</v>
      </c>
      <c r="G18310" s="34">
        <v>134</v>
      </c>
      <c r="H18310" s="34">
        <v>144</v>
      </c>
      <c r="I18310" s="34">
        <v>138</v>
      </c>
      <c r="J18310" s="34">
        <v>203</v>
      </c>
      <c r="K18310" s="34">
        <v>131</v>
      </c>
      <c r="L18310" s="34">
        <v>136</v>
      </c>
      <c r="M18310" s="34">
        <v>95</v>
      </c>
    </row>
    <row r="18311" spans="1:13" x14ac:dyDescent="0.2">
      <c r="A18311" s="34" t="s">
        <v>119205</v>
      </c>
      <c r="B18311" s="34">
        <v>125</v>
      </c>
      <c r="C18311" s="34">
        <v>153</v>
      </c>
      <c r="D18311" s="34">
        <v>132</v>
      </c>
      <c r="E18311" s="34">
        <v>181</v>
      </c>
      <c r="F18311" s="34">
        <v>117</v>
      </c>
      <c r="G18311" s="34">
        <v>130</v>
      </c>
      <c r="H18311" s="34">
        <v>157</v>
      </c>
      <c r="I18311" s="34">
        <v>172</v>
      </c>
      <c r="J18311" s="34">
        <v>135</v>
      </c>
      <c r="K18311" s="34">
        <v>110</v>
      </c>
      <c r="L18311" s="34">
        <v>138</v>
      </c>
      <c r="M18311" s="34">
        <v>138</v>
      </c>
    </row>
    <row r="18312" spans="1:13" x14ac:dyDescent="0.2">
      <c r="A18312" s="34" t="s">
        <v>119206</v>
      </c>
      <c r="B18312" s="34">
        <v>141</v>
      </c>
      <c r="C18312" s="34">
        <v>114</v>
      </c>
      <c r="D18312" s="34">
        <v>140</v>
      </c>
      <c r="E18312" s="34">
        <v>151</v>
      </c>
      <c r="F18312" s="34">
        <v>151</v>
      </c>
      <c r="G18312" s="34">
        <v>171</v>
      </c>
      <c r="H18312" s="34">
        <v>167</v>
      </c>
      <c r="I18312" s="34">
        <v>145</v>
      </c>
      <c r="J18312" s="34">
        <v>147</v>
      </c>
      <c r="K18312" s="34">
        <v>148</v>
      </c>
      <c r="L18312" s="34">
        <v>144</v>
      </c>
      <c r="M18312" s="34">
        <v>142</v>
      </c>
    </row>
    <row r="18313" spans="1:13" x14ac:dyDescent="0.2">
      <c r="A18313" s="34" t="s">
        <v>119207</v>
      </c>
      <c r="B18313" s="34">
        <v>259</v>
      </c>
      <c r="C18313" s="34">
        <v>229</v>
      </c>
      <c r="D18313" s="34">
        <v>339</v>
      </c>
      <c r="E18313" s="34">
        <v>268</v>
      </c>
      <c r="F18313" s="34">
        <v>222</v>
      </c>
      <c r="G18313" s="34">
        <v>218</v>
      </c>
      <c r="H18313" s="34">
        <v>286</v>
      </c>
      <c r="I18313" s="34">
        <v>260</v>
      </c>
      <c r="J18313" s="34">
        <v>259</v>
      </c>
      <c r="K18313" s="34">
        <v>177</v>
      </c>
      <c r="L18313" s="34">
        <v>281</v>
      </c>
      <c r="M18313" s="34">
        <v>199</v>
      </c>
    </row>
    <row r="18314" spans="1:13" x14ac:dyDescent="0.2">
      <c r="A18314" s="34" t="s">
        <v>119208</v>
      </c>
      <c r="B18314" s="34">
        <v>96</v>
      </c>
      <c r="C18314" s="34">
        <v>135</v>
      </c>
      <c r="D18314" s="34">
        <v>138</v>
      </c>
      <c r="E18314" s="34">
        <v>159</v>
      </c>
      <c r="F18314" s="34">
        <v>118</v>
      </c>
      <c r="G18314" s="34">
        <v>186</v>
      </c>
      <c r="H18314" s="34">
        <v>171</v>
      </c>
      <c r="I18314" s="34">
        <v>156</v>
      </c>
      <c r="J18314" s="34">
        <v>150</v>
      </c>
      <c r="K18314" s="34">
        <v>141</v>
      </c>
      <c r="L18314" s="34">
        <v>145</v>
      </c>
      <c r="M18314" s="34">
        <v>108</v>
      </c>
    </row>
    <row r="18315" spans="1:13" x14ac:dyDescent="0.2">
      <c r="A18315" s="34" t="s">
        <v>119209</v>
      </c>
      <c r="B18315" s="34">
        <v>113</v>
      </c>
      <c r="C18315" s="34">
        <v>162</v>
      </c>
      <c r="D18315" s="34">
        <v>159</v>
      </c>
      <c r="E18315" s="34">
        <v>124</v>
      </c>
      <c r="F18315" s="34">
        <v>136</v>
      </c>
      <c r="G18315" s="34">
        <v>168</v>
      </c>
      <c r="H18315" s="34">
        <v>117</v>
      </c>
      <c r="I18315" s="34">
        <v>174</v>
      </c>
      <c r="J18315" s="34">
        <v>149</v>
      </c>
      <c r="K18315" s="34">
        <v>120</v>
      </c>
      <c r="L18315" s="34">
        <v>160</v>
      </c>
      <c r="M18315" s="34">
        <v>139</v>
      </c>
    </row>
    <row r="18316" spans="1:13" x14ac:dyDescent="0.2">
      <c r="A18316" s="34" t="s">
        <v>119210</v>
      </c>
      <c r="B18316" s="34">
        <v>244</v>
      </c>
      <c r="C18316" s="34">
        <v>305</v>
      </c>
      <c r="D18316" s="34">
        <v>296</v>
      </c>
      <c r="E18316" s="34">
        <v>304</v>
      </c>
      <c r="F18316" s="34">
        <v>241</v>
      </c>
      <c r="G18316" s="34">
        <v>292</v>
      </c>
      <c r="H18316" s="34">
        <v>258</v>
      </c>
      <c r="I18316" s="34">
        <v>283</v>
      </c>
      <c r="J18316" s="34">
        <v>295</v>
      </c>
      <c r="K18316" s="34">
        <v>226</v>
      </c>
      <c r="L18316" s="34">
        <v>269</v>
      </c>
      <c r="M18316" s="34">
        <v>207</v>
      </c>
    </row>
    <row r="18317" spans="1:13" x14ac:dyDescent="0.2">
      <c r="A18317" s="34" t="s">
        <v>119211</v>
      </c>
      <c r="B18317" s="34">
        <v>298</v>
      </c>
      <c r="C18317" s="34">
        <v>267</v>
      </c>
      <c r="D18317" s="34">
        <v>402</v>
      </c>
      <c r="E18317" s="34">
        <v>369</v>
      </c>
      <c r="F18317" s="34">
        <v>351</v>
      </c>
      <c r="G18317" s="34">
        <v>273</v>
      </c>
      <c r="H18317" s="34">
        <v>331</v>
      </c>
      <c r="I18317" s="34">
        <v>340</v>
      </c>
      <c r="J18317" s="34">
        <v>368</v>
      </c>
      <c r="K18317" s="34">
        <v>293</v>
      </c>
      <c r="L18317" s="34">
        <v>320</v>
      </c>
      <c r="M18317" s="34">
        <v>235</v>
      </c>
    </row>
    <row r="18318" spans="1:13" x14ac:dyDescent="0.2">
      <c r="A18318" s="34" t="s">
        <v>119212</v>
      </c>
      <c r="B18318" s="34">
        <v>183</v>
      </c>
      <c r="C18318" s="34">
        <v>145</v>
      </c>
      <c r="D18318" s="34">
        <v>158</v>
      </c>
      <c r="E18318" s="34">
        <v>157</v>
      </c>
      <c r="F18318" s="34">
        <v>96</v>
      </c>
      <c r="G18318" s="34">
        <v>137</v>
      </c>
      <c r="H18318" s="34">
        <v>152</v>
      </c>
      <c r="I18318" s="34">
        <v>144</v>
      </c>
      <c r="J18318" s="34">
        <v>151</v>
      </c>
      <c r="K18318" s="34">
        <v>131</v>
      </c>
      <c r="L18318" s="34">
        <v>118</v>
      </c>
      <c r="M18318" s="34">
        <v>119</v>
      </c>
    </row>
    <row r="18319" spans="1:13" x14ac:dyDescent="0.2">
      <c r="A18319" s="34" t="s">
        <v>119213</v>
      </c>
      <c r="B18319" s="34">
        <v>128</v>
      </c>
      <c r="C18319" s="34">
        <v>178</v>
      </c>
      <c r="D18319" s="34">
        <v>142</v>
      </c>
      <c r="E18319" s="34">
        <v>164</v>
      </c>
      <c r="F18319" s="34">
        <v>160</v>
      </c>
      <c r="G18319" s="34">
        <v>167</v>
      </c>
      <c r="H18319" s="34">
        <v>142</v>
      </c>
      <c r="I18319" s="34">
        <v>177</v>
      </c>
      <c r="J18319" s="34">
        <v>163</v>
      </c>
      <c r="K18319" s="34">
        <v>154</v>
      </c>
      <c r="L18319" s="34">
        <v>145</v>
      </c>
      <c r="M18319" s="34">
        <v>108</v>
      </c>
    </row>
    <row r="18320" spans="1:13" x14ac:dyDescent="0.2">
      <c r="A18320" s="34" t="s">
        <v>119214</v>
      </c>
      <c r="B18320" s="34">
        <v>191</v>
      </c>
      <c r="C18320" s="34">
        <v>275</v>
      </c>
      <c r="D18320" s="34">
        <v>242</v>
      </c>
      <c r="E18320" s="34">
        <v>187</v>
      </c>
      <c r="F18320" s="34">
        <v>199</v>
      </c>
      <c r="G18320" s="34">
        <v>189</v>
      </c>
      <c r="H18320" s="34">
        <v>217</v>
      </c>
      <c r="I18320" s="34">
        <v>212</v>
      </c>
      <c r="J18320" s="34">
        <v>237</v>
      </c>
      <c r="K18320" s="34">
        <v>152</v>
      </c>
      <c r="L18320" s="34">
        <v>210</v>
      </c>
      <c r="M18320" s="34">
        <v>153</v>
      </c>
    </row>
    <row r="18321" spans="1:13" x14ac:dyDescent="0.2">
      <c r="A18321" s="34" t="s">
        <v>119215</v>
      </c>
      <c r="B18321" s="34">
        <v>385</v>
      </c>
      <c r="C18321" s="34">
        <v>354</v>
      </c>
      <c r="D18321" s="34">
        <v>371</v>
      </c>
      <c r="E18321" s="34">
        <v>357</v>
      </c>
      <c r="F18321" s="34">
        <v>326</v>
      </c>
      <c r="G18321" s="34">
        <v>291</v>
      </c>
      <c r="H18321" s="34">
        <v>397</v>
      </c>
      <c r="I18321" s="34">
        <v>338</v>
      </c>
      <c r="J18321" s="34">
        <v>392</v>
      </c>
      <c r="K18321" s="34">
        <v>242</v>
      </c>
      <c r="L18321" s="34">
        <v>330</v>
      </c>
      <c r="M18321" s="34">
        <v>268</v>
      </c>
    </row>
    <row r="18322" spans="1:13" x14ac:dyDescent="0.2">
      <c r="A18322" s="34" t="s">
        <v>119216</v>
      </c>
      <c r="B18322" s="34">
        <v>265</v>
      </c>
      <c r="C18322" s="34">
        <v>259</v>
      </c>
      <c r="D18322" s="34">
        <v>298</v>
      </c>
      <c r="E18322" s="34">
        <v>348</v>
      </c>
      <c r="F18322" s="34">
        <v>303</v>
      </c>
      <c r="G18322" s="34">
        <v>327</v>
      </c>
      <c r="H18322" s="34">
        <v>363</v>
      </c>
      <c r="I18322" s="34">
        <v>319</v>
      </c>
      <c r="J18322" s="34">
        <v>270</v>
      </c>
      <c r="K18322" s="34">
        <v>229</v>
      </c>
      <c r="L18322" s="34">
        <v>319</v>
      </c>
      <c r="M18322" s="34">
        <v>283</v>
      </c>
    </row>
    <row r="18323" spans="1:13" x14ac:dyDescent="0.2">
      <c r="A18323" s="34" t="s">
        <v>119217</v>
      </c>
      <c r="B18323" s="34">
        <v>538</v>
      </c>
      <c r="C18323" s="34">
        <v>563</v>
      </c>
      <c r="D18323" s="34">
        <v>624</v>
      </c>
      <c r="E18323" s="34">
        <v>630</v>
      </c>
      <c r="F18323" s="34">
        <v>651</v>
      </c>
      <c r="G18323" s="34">
        <v>576</v>
      </c>
      <c r="H18323" s="34">
        <v>617</v>
      </c>
      <c r="I18323" s="34">
        <v>613</v>
      </c>
      <c r="J18323" s="34">
        <v>600</v>
      </c>
      <c r="K18323" s="34">
        <v>476</v>
      </c>
      <c r="L18323" s="34">
        <v>609</v>
      </c>
      <c r="M18323" s="34">
        <v>463</v>
      </c>
    </row>
    <row r="18324" spans="1:13" x14ac:dyDescent="0.2">
      <c r="A18324" s="34" t="s">
        <v>119218</v>
      </c>
      <c r="B18324" s="34">
        <v>752</v>
      </c>
      <c r="C18324" s="34">
        <v>1021</v>
      </c>
      <c r="D18324" s="34">
        <v>1057</v>
      </c>
      <c r="E18324" s="34">
        <v>1009</v>
      </c>
      <c r="F18324" s="34">
        <v>842</v>
      </c>
      <c r="G18324" s="34">
        <v>910</v>
      </c>
      <c r="H18324" s="34">
        <v>1044</v>
      </c>
      <c r="I18324" s="34">
        <v>901</v>
      </c>
      <c r="J18324" s="34">
        <v>989</v>
      </c>
      <c r="K18324" s="34">
        <v>835</v>
      </c>
      <c r="L18324" s="34">
        <v>940</v>
      </c>
      <c r="M18324" s="34">
        <v>689</v>
      </c>
    </row>
    <row r="18325" spans="1:13" x14ac:dyDescent="0.2">
      <c r="A18325" s="34" t="s">
        <v>119219</v>
      </c>
      <c r="B18325" s="34">
        <v>458</v>
      </c>
      <c r="C18325" s="34">
        <v>440</v>
      </c>
      <c r="D18325" s="34">
        <v>464</v>
      </c>
      <c r="E18325" s="34">
        <v>460</v>
      </c>
      <c r="F18325" s="34">
        <v>447</v>
      </c>
      <c r="G18325" s="34">
        <v>397</v>
      </c>
      <c r="H18325" s="34">
        <v>468</v>
      </c>
      <c r="I18325" s="34">
        <v>402</v>
      </c>
      <c r="J18325" s="34">
        <v>486</v>
      </c>
      <c r="K18325" s="34">
        <v>336</v>
      </c>
      <c r="L18325" s="34">
        <v>449</v>
      </c>
      <c r="M18325" s="34">
        <v>356</v>
      </c>
    </row>
    <row r="18326" spans="1:13" x14ac:dyDescent="0.2">
      <c r="A18326" s="34" t="s">
        <v>119220</v>
      </c>
      <c r="B18326" s="34">
        <v>327</v>
      </c>
      <c r="C18326" s="34">
        <v>430</v>
      </c>
      <c r="D18326" s="34">
        <v>320</v>
      </c>
      <c r="E18326" s="34">
        <v>441</v>
      </c>
      <c r="F18326" s="34">
        <v>322</v>
      </c>
      <c r="G18326" s="34">
        <v>355</v>
      </c>
      <c r="H18326" s="34">
        <v>466</v>
      </c>
      <c r="I18326" s="34">
        <v>380</v>
      </c>
      <c r="J18326" s="34">
        <v>300</v>
      </c>
      <c r="K18326" s="34">
        <v>291</v>
      </c>
      <c r="L18326" s="34">
        <v>349</v>
      </c>
      <c r="M18326" s="34">
        <v>315</v>
      </c>
    </row>
    <row r="18327" spans="1:13" x14ac:dyDescent="0.2">
      <c r="A18327" s="34" t="s">
        <v>119221</v>
      </c>
      <c r="B18327" s="34">
        <v>379</v>
      </c>
      <c r="C18327" s="34">
        <v>362</v>
      </c>
      <c r="D18327" s="34">
        <v>377</v>
      </c>
      <c r="E18327" s="34">
        <v>431</v>
      </c>
      <c r="F18327" s="34">
        <v>359</v>
      </c>
      <c r="G18327" s="34">
        <v>444</v>
      </c>
      <c r="H18327" s="34">
        <v>369</v>
      </c>
      <c r="I18327" s="34">
        <v>472</v>
      </c>
      <c r="J18327" s="34">
        <v>408</v>
      </c>
      <c r="K18327" s="34">
        <v>321</v>
      </c>
      <c r="L18327" s="34">
        <v>388</v>
      </c>
      <c r="M18327" s="34">
        <v>338</v>
      </c>
    </row>
    <row r="18328" spans="1:13" x14ac:dyDescent="0.2">
      <c r="A18328" s="34" t="s">
        <v>119222</v>
      </c>
      <c r="B18328" s="34">
        <v>299</v>
      </c>
      <c r="C18328" s="34">
        <v>268</v>
      </c>
      <c r="D18328" s="34">
        <v>263</v>
      </c>
      <c r="E18328" s="34">
        <v>303</v>
      </c>
      <c r="F18328" s="34">
        <v>226</v>
      </c>
      <c r="G18328" s="34">
        <v>279</v>
      </c>
      <c r="H18328" s="34">
        <v>307</v>
      </c>
      <c r="I18328" s="34">
        <v>243</v>
      </c>
      <c r="J18328" s="34">
        <v>256</v>
      </c>
      <c r="K18328" s="34">
        <v>221</v>
      </c>
      <c r="L18328" s="34">
        <v>268</v>
      </c>
      <c r="M18328" s="34">
        <v>219</v>
      </c>
    </row>
    <row r="18329" spans="1:13" x14ac:dyDescent="0.2">
      <c r="A18329" s="34" t="s">
        <v>119223</v>
      </c>
      <c r="B18329" s="34">
        <v>242</v>
      </c>
      <c r="C18329" s="34">
        <v>326</v>
      </c>
      <c r="D18329" s="34">
        <v>241</v>
      </c>
      <c r="E18329" s="34">
        <v>261</v>
      </c>
      <c r="F18329" s="34">
        <v>198</v>
      </c>
      <c r="G18329" s="34">
        <v>259</v>
      </c>
      <c r="H18329" s="34">
        <v>239</v>
      </c>
      <c r="I18329" s="34">
        <v>256</v>
      </c>
      <c r="J18329" s="34">
        <v>260</v>
      </c>
      <c r="K18329" s="34">
        <v>208</v>
      </c>
      <c r="L18329" s="34">
        <v>283</v>
      </c>
      <c r="M18329" s="34">
        <v>197</v>
      </c>
    </row>
    <row r="18330" spans="1:13" x14ac:dyDescent="0.2">
      <c r="A18330" s="34" t="s">
        <v>119224</v>
      </c>
      <c r="B18330" s="34">
        <v>228</v>
      </c>
      <c r="C18330" s="34">
        <v>215</v>
      </c>
      <c r="D18330" s="34">
        <v>176</v>
      </c>
      <c r="E18330" s="34">
        <v>194</v>
      </c>
      <c r="F18330" s="34">
        <v>186</v>
      </c>
      <c r="G18330" s="34">
        <v>202</v>
      </c>
      <c r="H18330" s="34">
        <v>209</v>
      </c>
      <c r="I18330" s="34">
        <v>199</v>
      </c>
      <c r="J18330" s="34">
        <v>181</v>
      </c>
      <c r="K18330" s="34">
        <v>163</v>
      </c>
      <c r="L18330" s="34">
        <v>175</v>
      </c>
      <c r="M18330" s="34">
        <v>143</v>
      </c>
    </row>
    <row r="18331" spans="1:13" x14ac:dyDescent="0.2">
      <c r="A18331" s="34" t="s">
        <v>119225</v>
      </c>
      <c r="B18331" s="34">
        <v>184</v>
      </c>
      <c r="C18331" s="34">
        <v>189</v>
      </c>
      <c r="D18331" s="34">
        <v>219</v>
      </c>
      <c r="E18331" s="34">
        <v>188</v>
      </c>
      <c r="F18331" s="34">
        <v>174</v>
      </c>
      <c r="G18331" s="34">
        <v>159</v>
      </c>
      <c r="H18331" s="34">
        <v>233</v>
      </c>
      <c r="I18331" s="34">
        <v>165</v>
      </c>
      <c r="J18331" s="34">
        <v>201</v>
      </c>
      <c r="K18331" s="34">
        <v>135</v>
      </c>
      <c r="L18331" s="34">
        <v>173</v>
      </c>
      <c r="M18331" s="34">
        <v>117</v>
      </c>
    </row>
    <row r="18332" spans="1:13" x14ac:dyDescent="0.2">
      <c r="A18332" s="34" t="s">
        <v>119226</v>
      </c>
      <c r="B18332" s="34">
        <v>280</v>
      </c>
      <c r="C18332" s="34">
        <v>370</v>
      </c>
      <c r="D18332" s="34">
        <v>431</v>
      </c>
      <c r="E18332" s="34">
        <v>456</v>
      </c>
      <c r="F18332" s="34">
        <v>285</v>
      </c>
      <c r="G18332" s="34">
        <v>410</v>
      </c>
      <c r="H18332" s="34">
        <v>400</v>
      </c>
      <c r="I18332" s="34">
        <v>399</v>
      </c>
      <c r="J18332" s="34">
        <v>408</v>
      </c>
      <c r="K18332" s="34">
        <v>294</v>
      </c>
      <c r="L18332" s="34">
        <v>363</v>
      </c>
      <c r="M18332" s="34">
        <v>304</v>
      </c>
    </row>
    <row r="18333" spans="1:13" x14ac:dyDescent="0.2">
      <c r="A18333" s="34" t="s">
        <v>119227</v>
      </c>
      <c r="B18333" s="34">
        <v>130</v>
      </c>
      <c r="C18333" s="34">
        <v>191</v>
      </c>
      <c r="D18333" s="34">
        <v>171</v>
      </c>
      <c r="E18333" s="34">
        <v>193</v>
      </c>
      <c r="F18333" s="34">
        <v>125</v>
      </c>
      <c r="G18333" s="34">
        <v>193</v>
      </c>
      <c r="H18333" s="34">
        <v>168</v>
      </c>
      <c r="I18333" s="34">
        <v>241</v>
      </c>
      <c r="J18333" s="34">
        <v>195</v>
      </c>
      <c r="K18333" s="34">
        <v>193</v>
      </c>
      <c r="L18333" s="34">
        <v>160</v>
      </c>
      <c r="M18333" s="34">
        <v>175</v>
      </c>
    </row>
    <row r="18334" spans="1:13" x14ac:dyDescent="0.2">
      <c r="A18334" s="34" t="s">
        <v>119228</v>
      </c>
      <c r="B18334" s="34">
        <v>212</v>
      </c>
      <c r="C18334" s="34">
        <v>192</v>
      </c>
      <c r="D18334" s="34">
        <v>279</v>
      </c>
      <c r="E18334" s="34">
        <v>194</v>
      </c>
      <c r="F18334" s="34">
        <v>223</v>
      </c>
      <c r="G18334" s="34">
        <v>223</v>
      </c>
      <c r="H18334" s="34">
        <v>262</v>
      </c>
      <c r="I18334" s="34">
        <v>206</v>
      </c>
      <c r="J18334" s="34">
        <v>282</v>
      </c>
      <c r="K18334" s="34">
        <v>146</v>
      </c>
      <c r="L18334" s="34">
        <v>214</v>
      </c>
      <c r="M18334" s="34">
        <v>168</v>
      </c>
    </row>
    <row r="18335" spans="1:13" x14ac:dyDescent="0.2">
      <c r="A18335" s="34" t="s">
        <v>119229</v>
      </c>
      <c r="B18335" s="34">
        <v>742</v>
      </c>
      <c r="C18335" s="34">
        <v>662</v>
      </c>
      <c r="D18335" s="34">
        <v>750</v>
      </c>
      <c r="E18335" s="34">
        <v>695</v>
      </c>
      <c r="F18335" s="34">
        <v>721</v>
      </c>
      <c r="G18335" s="34">
        <v>619</v>
      </c>
      <c r="H18335" s="34">
        <v>701</v>
      </c>
      <c r="I18335" s="34">
        <v>685</v>
      </c>
      <c r="J18335" s="34">
        <v>706</v>
      </c>
      <c r="K18335" s="34">
        <v>565</v>
      </c>
      <c r="L18335" s="34">
        <v>667</v>
      </c>
      <c r="M18335" s="34">
        <v>517</v>
      </c>
    </row>
    <row r="18336" spans="1:13" x14ac:dyDescent="0.2">
      <c r="A18336" s="34" t="s">
        <v>119230</v>
      </c>
      <c r="B18336" s="34">
        <v>133</v>
      </c>
      <c r="C18336" s="34">
        <v>131</v>
      </c>
      <c r="D18336" s="34">
        <v>133</v>
      </c>
      <c r="E18336" s="34">
        <v>128</v>
      </c>
      <c r="F18336" s="34">
        <v>111</v>
      </c>
      <c r="G18336" s="34">
        <v>126</v>
      </c>
      <c r="H18336" s="34">
        <v>87</v>
      </c>
      <c r="I18336" s="34">
        <v>143</v>
      </c>
      <c r="J18336" s="34">
        <v>143</v>
      </c>
      <c r="K18336" s="34">
        <v>84</v>
      </c>
      <c r="L18336" s="34">
        <v>96</v>
      </c>
      <c r="M18336" s="34">
        <v>104</v>
      </c>
    </row>
    <row r="18337" spans="1:13" x14ac:dyDescent="0.2">
      <c r="A18337" s="34" t="s">
        <v>119231</v>
      </c>
      <c r="B18337" s="34">
        <v>422</v>
      </c>
      <c r="C18337" s="34">
        <v>346</v>
      </c>
      <c r="D18337" s="34">
        <v>429</v>
      </c>
      <c r="E18337" s="34">
        <v>364</v>
      </c>
      <c r="F18337" s="34">
        <v>364</v>
      </c>
      <c r="G18337" s="34">
        <v>386</v>
      </c>
      <c r="H18337" s="34">
        <v>460</v>
      </c>
      <c r="I18337" s="34">
        <v>372</v>
      </c>
      <c r="J18337" s="34">
        <v>429</v>
      </c>
      <c r="K18337" s="34">
        <v>281</v>
      </c>
      <c r="L18337" s="34">
        <v>385</v>
      </c>
      <c r="M18337" s="34">
        <v>264</v>
      </c>
    </row>
    <row r="18338" spans="1:13" x14ac:dyDescent="0.2">
      <c r="A18338" s="34" t="s">
        <v>119232</v>
      </c>
      <c r="B18338" s="34">
        <v>192</v>
      </c>
      <c r="C18338" s="34">
        <v>202</v>
      </c>
      <c r="D18338" s="34">
        <v>166</v>
      </c>
      <c r="E18338" s="34">
        <v>172</v>
      </c>
      <c r="F18338" s="34">
        <v>137</v>
      </c>
      <c r="G18338" s="34">
        <v>158</v>
      </c>
      <c r="H18338" s="34">
        <v>210</v>
      </c>
      <c r="I18338" s="34">
        <v>183</v>
      </c>
      <c r="J18338" s="34">
        <v>200</v>
      </c>
      <c r="K18338" s="34">
        <v>145</v>
      </c>
      <c r="L18338" s="34">
        <v>199</v>
      </c>
      <c r="M18338" s="34">
        <v>135</v>
      </c>
    </row>
    <row r="18339" spans="1:13" x14ac:dyDescent="0.2">
      <c r="A18339" s="34" t="s">
        <v>119233</v>
      </c>
      <c r="B18339" s="34">
        <v>521</v>
      </c>
      <c r="C18339" s="34">
        <v>561</v>
      </c>
      <c r="D18339" s="34">
        <v>571</v>
      </c>
      <c r="E18339" s="34">
        <v>534</v>
      </c>
      <c r="F18339" s="34">
        <v>457</v>
      </c>
      <c r="G18339" s="34">
        <v>441</v>
      </c>
      <c r="H18339" s="34">
        <v>441</v>
      </c>
      <c r="I18339" s="34">
        <v>469</v>
      </c>
      <c r="J18339" s="34">
        <v>566</v>
      </c>
      <c r="K18339" s="34">
        <v>390</v>
      </c>
      <c r="L18339" s="34">
        <v>503</v>
      </c>
      <c r="M18339" s="34">
        <v>379</v>
      </c>
    </row>
    <row r="18340" spans="1:13" x14ac:dyDescent="0.2">
      <c r="A18340" s="34" t="s">
        <v>119234</v>
      </c>
      <c r="B18340" s="34">
        <v>301</v>
      </c>
      <c r="C18340" s="34">
        <v>416</v>
      </c>
      <c r="D18340" s="34">
        <v>390</v>
      </c>
      <c r="E18340" s="34">
        <v>442</v>
      </c>
      <c r="F18340" s="34">
        <v>342</v>
      </c>
      <c r="G18340" s="34">
        <v>394</v>
      </c>
      <c r="H18340" s="34">
        <v>342</v>
      </c>
      <c r="I18340" s="34">
        <v>431</v>
      </c>
      <c r="J18340" s="34">
        <v>338</v>
      </c>
      <c r="K18340" s="34">
        <v>327</v>
      </c>
      <c r="L18340" s="34">
        <v>334</v>
      </c>
      <c r="M18340" s="34">
        <v>336</v>
      </c>
    </row>
    <row r="18341" spans="1:13" x14ac:dyDescent="0.2">
      <c r="A18341" s="34" t="s">
        <v>119235</v>
      </c>
      <c r="B18341" s="34">
        <v>416</v>
      </c>
      <c r="C18341" s="34">
        <v>484</v>
      </c>
      <c r="D18341" s="34">
        <v>465</v>
      </c>
      <c r="E18341" s="34">
        <v>530</v>
      </c>
      <c r="F18341" s="34">
        <v>467</v>
      </c>
      <c r="G18341" s="34">
        <v>460</v>
      </c>
      <c r="H18341" s="34">
        <v>534</v>
      </c>
      <c r="I18341" s="34">
        <v>543</v>
      </c>
      <c r="J18341" s="34">
        <v>496</v>
      </c>
      <c r="K18341" s="34">
        <v>422</v>
      </c>
      <c r="L18341" s="34">
        <v>536</v>
      </c>
      <c r="M18341" s="34">
        <v>347</v>
      </c>
    </row>
    <row r="18342" spans="1:13" x14ac:dyDescent="0.2">
      <c r="A18342" s="34" t="s">
        <v>119236</v>
      </c>
      <c r="B18342" s="34">
        <v>259</v>
      </c>
      <c r="C18342" s="34">
        <v>401</v>
      </c>
      <c r="D18342" s="34">
        <v>352</v>
      </c>
      <c r="E18342" s="34">
        <v>422</v>
      </c>
      <c r="F18342" s="34">
        <v>309</v>
      </c>
      <c r="G18342" s="34">
        <v>385</v>
      </c>
      <c r="H18342" s="34">
        <v>358</v>
      </c>
      <c r="I18342" s="34">
        <v>371</v>
      </c>
      <c r="J18342" s="34">
        <v>329</v>
      </c>
      <c r="K18342" s="34">
        <v>293</v>
      </c>
      <c r="L18342" s="34">
        <v>364</v>
      </c>
      <c r="M18342" s="34">
        <v>314</v>
      </c>
    </row>
    <row r="18343" spans="1:13" x14ac:dyDescent="0.2">
      <c r="A18343" s="34" t="s">
        <v>119237</v>
      </c>
      <c r="B18343" s="34">
        <v>657</v>
      </c>
      <c r="C18343" s="34">
        <v>649</v>
      </c>
      <c r="D18343" s="34">
        <v>634</v>
      </c>
      <c r="E18343" s="34">
        <v>740</v>
      </c>
      <c r="F18343" s="34">
        <v>604</v>
      </c>
      <c r="G18343" s="34">
        <v>662</v>
      </c>
      <c r="H18343" s="34">
        <v>815</v>
      </c>
      <c r="I18343" s="34">
        <v>710</v>
      </c>
      <c r="J18343" s="34">
        <v>692</v>
      </c>
      <c r="K18343" s="34">
        <v>583</v>
      </c>
      <c r="L18343" s="34">
        <v>689</v>
      </c>
      <c r="M18343" s="34">
        <v>561</v>
      </c>
    </row>
    <row r="18344" spans="1:13" x14ac:dyDescent="0.2">
      <c r="A18344" s="34" t="s">
        <v>119238</v>
      </c>
      <c r="B18344" s="34">
        <v>377</v>
      </c>
      <c r="C18344" s="34">
        <v>453</v>
      </c>
      <c r="D18344" s="34">
        <v>536</v>
      </c>
      <c r="E18344" s="34">
        <v>454</v>
      </c>
      <c r="F18344" s="34">
        <v>384</v>
      </c>
      <c r="G18344" s="34">
        <v>397</v>
      </c>
      <c r="H18344" s="34">
        <v>489</v>
      </c>
      <c r="I18344" s="34">
        <v>425</v>
      </c>
      <c r="J18344" s="34">
        <v>446</v>
      </c>
      <c r="K18344" s="34">
        <v>368</v>
      </c>
      <c r="L18344" s="34">
        <v>443</v>
      </c>
      <c r="M18344" s="34">
        <v>382</v>
      </c>
    </row>
    <row r="18345" spans="1:13" x14ac:dyDescent="0.2">
      <c r="A18345" s="34" t="s">
        <v>119239</v>
      </c>
      <c r="B18345" s="34">
        <v>689</v>
      </c>
      <c r="C18345" s="34">
        <v>779</v>
      </c>
      <c r="D18345" s="34">
        <v>671</v>
      </c>
      <c r="E18345" s="34">
        <v>863</v>
      </c>
      <c r="F18345" s="34">
        <v>690</v>
      </c>
      <c r="G18345" s="34">
        <v>755</v>
      </c>
      <c r="H18345" s="34">
        <v>758</v>
      </c>
      <c r="I18345" s="34">
        <v>835</v>
      </c>
      <c r="J18345" s="34">
        <v>787</v>
      </c>
      <c r="K18345" s="34">
        <v>613</v>
      </c>
      <c r="L18345" s="34">
        <v>693</v>
      </c>
      <c r="M18345" s="34">
        <v>609</v>
      </c>
    </row>
    <row r="18346" spans="1:13" x14ac:dyDescent="0.2">
      <c r="A18346" s="34" t="s">
        <v>119240</v>
      </c>
      <c r="B18346" s="34">
        <v>326</v>
      </c>
      <c r="C18346" s="34">
        <v>364</v>
      </c>
      <c r="D18346" s="34">
        <v>396</v>
      </c>
      <c r="E18346" s="34">
        <v>395</v>
      </c>
      <c r="F18346" s="34">
        <v>368</v>
      </c>
      <c r="G18346" s="34">
        <v>394</v>
      </c>
      <c r="H18346" s="34">
        <v>422</v>
      </c>
      <c r="I18346" s="34">
        <v>436</v>
      </c>
      <c r="J18346" s="34">
        <v>464</v>
      </c>
      <c r="K18346" s="34">
        <v>371</v>
      </c>
      <c r="L18346" s="34">
        <v>348</v>
      </c>
      <c r="M18346" s="34">
        <v>314</v>
      </c>
    </row>
    <row r="18347" spans="1:13" x14ac:dyDescent="0.2">
      <c r="A18347" s="34" t="s">
        <v>119241</v>
      </c>
      <c r="B18347" s="34">
        <v>460</v>
      </c>
      <c r="C18347" s="34">
        <v>318</v>
      </c>
      <c r="D18347" s="34">
        <v>413</v>
      </c>
      <c r="E18347" s="34">
        <v>393</v>
      </c>
      <c r="F18347" s="34">
        <v>344</v>
      </c>
      <c r="G18347" s="34">
        <v>304</v>
      </c>
      <c r="H18347" s="34">
        <v>441</v>
      </c>
      <c r="I18347" s="34">
        <v>340</v>
      </c>
      <c r="J18347" s="34">
        <v>412</v>
      </c>
      <c r="K18347" s="34">
        <v>299</v>
      </c>
      <c r="L18347" s="34">
        <v>365</v>
      </c>
      <c r="M18347" s="34">
        <v>255</v>
      </c>
    </row>
    <row r="18348" spans="1:13" x14ac:dyDescent="0.2">
      <c r="A18348" s="34" t="s">
        <v>119242</v>
      </c>
      <c r="B18348" s="34">
        <v>306</v>
      </c>
      <c r="C18348" s="34">
        <v>416</v>
      </c>
      <c r="D18348" s="34">
        <v>339</v>
      </c>
      <c r="E18348" s="34">
        <v>422</v>
      </c>
      <c r="F18348" s="34">
        <v>307</v>
      </c>
      <c r="G18348" s="34">
        <v>423</v>
      </c>
      <c r="H18348" s="34">
        <v>420</v>
      </c>
      <c r="I18348" s="34">
        <v>374</v>
      </c>
      <c r="J18348" s="34">
        <v>368</v>
      </c>
      <c r="K18348" s="34">
        <v>325</v>
      </c>
      <c r="L18348" s="34">
        <v>317</v>
      </c>
      <c r="M18348" s="34">
        <v>326</v>
      </c>
    </row>
    <row r="18349" spans="1:13" x14ac:dyDescent="0.2">
      <c r="A18349" s="34" t="s">
        <v>119243</v>
      </c>
      <c r="B18349" s="34">
        <v>357</v>
      </c>
      <c r="C18349" s="34">
        <v>368</v>
      </c>
      <c r="D18349" s="34">
        <v>394</v>
      </c>
      <c r="E18349" s="34">
        <v>383</v>
      </c>
      <c r="F18349" s="34">
        <v>404</v>
      </c>
      <c r="G18349" s="34">
        <v>395</v>
      </c>
      <c r="H18349" s="34">
        <v>456</v>
      </c>
      <c r="I18349" s="34">
        <v>428</v>
      </c>
      <c r="J18349" s="34">
        <v>448</v>
      </c>
      <c r="K18349" s="34">
        <v>283</v>
      </c>
      <c r="L18349" s="34">
        <v>407</v>
      </c>
      <c r="M18349" s="34">
        <v>306</v>
      </c>
    </row>
    <row r="18350" spans="1:13" x14ac:dyDescent="0.2">
      <c r="A18350" s="34" t="s">
        <v>119244</v>
      </c>
      <c r="B18350" s="34">
        <v>333</v>
      </c>
      <c r="C18350" s="34">
        <v>388</v>
      </c>
      <c r="D18350" s="34">
        <v>440</v>
      </c>
      <c r="E18350" s="34">
        <v>405</v>
      </c>
      <c r="F18350" s="34">
        <v>397</v>
      </c>
      <c r="G18350" s="34">
        <v>344</v>
      </c>
      <c r="H18350" s="34">
        <v>446</v>
      </c>
      <c r="I18350" s="34">
        <v>341</v>
      </c>
      <c r="J18350" s="34">
        <v>444</v>
      </c>
      <c r="K18350" s="34">
        <v>320</v>
      </c>
      <c r="L18350" s="34">
        <v>418</v>
      </c>
      <c r="M18350" s="34">
        <v>286</v>
      </c>
    </row>
    <row r="18351" spans="1:13" x14ac:dyDescent="0.2">
      <c r="A18351" s="34" t="s">
        <v>119245</v>
      </c>
      <c r="B18351" s="34">
        <v>482</v>
      </c>
      <c r="C18351" s="34">
        <v>632</v>
      </c>
      <c r="D18351" s="34">
        <v>617</v>
      </c>
      <c r="E18351" s="34">
        <v>630</v>
      </c>
      <c r="F18351" s="34">
        <v>536</v>
      </c>
      <c r="G18351" s="34">
        <v>489</v>
      </c>
      <c r="H18351" s="34">
        <v>633</v>
      </c>
      <c r="I18351" s="34">
        <v>604</v>
      </c>
      <c r="J18351" s="34">
        <v>605</v>
      </c>
      <c r="K18351" s="34">
        <v>487</v>
      </c>
      <c r="L18351" s="34">
        <v>536</v>
      </c>
      <c r="M18351" s="34">
        <v>417</v>
      </c>
    </row>
    <row r="18352" spans="1:13" x14ac:dyDescent="0.2">
      <c r="A18352" s="34" t="s">
        <v>119246</v>
      </c>
      <c r="B18352" s="34">
        <v>371</v>
      </c>
      <c r="C18352" s="34">
        <v>423</v>
      </c>
      <c r="D18352" s="34">
        <v>378</v>
      </c>
      <c r="E18352" s="34">
        <v>423</v>
      </c>
      <c r="F18352" s="34">
        <v>350</v>
      </c>
      <c r="G18352" s="34">
        <v>364</v>
      </c>
      <c r="H18352" s="34">
        <v>372</v>
      </c>
      <c r="I18352" s="34">
        <v>419</v>
      </c>
      <c r="J18352" s="34">
        <v>367</v>
      </c>
      <c r="K18352" s="34">
        <v>370</v>
      </c>
      <c r="L18352" s="34">
        <v>322</v>
      </c>
      <c r="M18352" s="34">
        <v>364</v>
      </c>
    </row>
    <row r="18353" spans="1:13" x14ac:dyDescent="0.2">
      <c r="A18353" s="34" t="s">
        <v>119247</v>
      </c>
      <c r="B18353" s="34">
        <v>235</v>
      </c>
      <c r="C18353" s="34">
        <v>342</v>
      </c>
      <c r="D18353" s="34">
        <v>258</v>
      </c>
      <c r="E18353" s="34">
        <v>311</v>
      </c>
      <c r="F18353" s="34">
        <v>239</v>
      </c>
      <c r="G18353" s="34">
        <v>312</v>
      </c>
      <c r="H18353" s="34">
        <v>269</v>
      </c>
      <c r="I18353" s="34">
        <v>259</v>
      </c>
      <c r="J18353" s="34">
        <v>330</v>
      </c>
      <c r="K18353" s="34">
        <v>262</v>
      </c>
      <c r="L18353" s="34">
        <v>272</v>
      </c>
      <c r="M18353" s="34">
        <v>229</v>
      </c>
    </row>
    <row r="18354" spans="1:13" x14ac:dyDescent="0.2">
      <c r="A18354" s="34" t="s">
        <v>119248</v>
      </c>
      <c r="B18354" s="34">
        <v>295</v>
      </c>
      <c r="C18354" s="34">
        <v>304</v>
      </c>
      <c r="D18354" s="34">
        <v>253</v>
      </c>
      <c r="E18354" s="34">
        <v>258</v>
      </c>
      <c r="F18354" s="34">
        <v>251</v>
      </c>
      <c r="G18354" s="34">
        <v>258</v>
      </c>
      <c r="H18354" s="34">
        <v>254</v>
      </c>
      <c r="I18354" s="34">
        <v>276</v>
      </c>
      <c r="J18354" s="34">
        <v>258</v>
      </c>
      <c r="K18354" s="34">
        <v>250</v>
      </c>
      <c r="L18354" s="34">
        <v>228</v>
      </c>
      <c r="M18354" s="34">
        <v>221</v>
      </c>
    </row>
    <row r="18355" spans="1:13" x14ac:dyDescent="0.2">
      <c r="A18355" s="34" t="s">
        <v>119249</v>
      </c>
      <c r="B18355" s="34">
        <v>277</v>
      </c>
      <c r="C18355" s="34">
        <v>269</v>
      </c>
      <c r="D18355" s="34">
        <v>363</v>
      </c>
      <c r="E18355" s="34">
        <v>347</v>
      </c>
      <c r="F18355" s="34">
        <v>321</v>
      </c>
      <c r="G18355" s="34">
        <v>304</v>
      </c>
      <c r="H18355" s="34">
        <v>290</v>
      </c>
      <c r="I18355" s="34">
        <v>273</v>
      </c>
      <c r="J18355" s="34">
        <v>291</v>
      </c>
      <c r="K18355" s="34">
        <v>264</v>
      </c>
      <c r="L18355" s="34">
        <v>315</v>
      </c>
      <c r="M18355" s="34">
        <v>278</v>
      </c>
    </row>
    <row r="18356" spans="1:13" x14ac:dyDescent="0.2">
      <c r="A18356" s="34" t="s">
        <v>119250</v>
      </c>
      <c r="B18356" s="34">
        <v>228</v>
      </c>
      <c r="C18356" s="34">
        <v>248</v>
      </c>
      <c r="D18356" s="34">
        <v>259</v>
      </c>
      <c r="E18356" s="34">
        <v>270</v>
      </c>
      <c r="F18356" s="34">
        <v>260</v>
      </c>
      <c r="G18356" s="34">
        <v>270</v>
      </c>
      <c r="H18356" s="34">
        <v>295</v>
      </c>
      <c r="I18356" s="34">
        <v>247</v>
      </c>
      <c r="J18356" s="34">
        <v>257</v>
      </c>
      <c r="K18356" s="34">
        <v>197</v>
      </c>
      <c r="L18356" s="34">
        <v>244</v>
      </c>
      <c r="M18356" s="34">
        <v>188</v>
      </c>
    </row>
    <row r="18357" spans="1:13" x14ac:dyDescent="0.2">
      <c r="A18357" s="34" t="s">
        <v>119251</v>
      </c>
      <c r="B18357" s="34">
        <v>439</v>
      </c>
      <c r="C18357" s="34">
        <v>505</v>
      </c>
      <c r="D18357" s="34">
        <v>468</v>
      </c>
      <c r="E18357" s="34">
        <v>484</v>
      </c>
      <c r="F18357" s="34">
        <v>406</v>
      </c>
      <c r="G18357" s="34">
        <v>390</v>
      </c>
      <c r="H18357" s="34">
        <v>553</v>
      </c>
      <c r="I18357" s="34">
        <v>388</v>
      </c>
      <c r="J18357" s="34">
        <v>477</v>
      </c>
      <c r="K18357" s="34">
        <v>362</v>
      </c>
      <c r="L18357" s="34">
        <v>438</v>
      </c>
      <c r="M18357" s="34">
        <v>324</v>
      </c>
    </row>
    <row r="18358" spans="1:13" x14ac:dyDescent="0.2">
      <c r="A18358" s="34" t="s">
        <v>119252</v>
      </c>
      <c r="B18358" s="34">
        <v>444</v>
      </c>
      <c r="C18358" s="34">
        <v>448</v>
      </c>
      <c r="D18358" s="34">
        <v>500</v>
      </c>
      <c r="E18358" s="34">
        <v>414</v>
      </c>
      <c r="F18358" s="34">
        <v>505</v>
      </c>
      <c r="G18358" s="34">
        <v>388</v>
      </c>
      <c r="H18358" s="34">
        <v>525</v>
      </c>
      <c r="I18358" s="34">
        <v>426</v>
      </c>
      <c r="J18358" s="34">
        <v>497</v>
      </c>
      <c r="K18358" s="34">
        <v>424</v>
      </c>
      <c r="L18358" s="34">
        <v>375</v>
      </c>
      <c r="M18358" s="34">
        <v>335</v>
      </c>
    </row>
    <row r="18359" spans="1:13" x14ac:dyDescent="0.2">
      <c r="A18359" s="34" t="s">
        <v>119253</v>
      </c>
      <c r="B18359" s="34">
        <v>286</v>
      </c>
      <c r="C18359" s="34">
        <v>310</v>
      </c>
      <c r="D18359" s="34">
        <v>240</v>
      </c>
      <c r="E18359" s="34">
        <v>293</v>
      </c>
      <c r="F18359" s="34">
        <v>248</v>
      </c>
      <c r="G18359" s="34">
        <v>303</v>
      </c>
      <c r="H18359" s="34">
        <v>292</v>
      </c>
      <c r="I18359" s="34">
        <v>350</v>
      </c>
      <c r="J18359" s="34">
        <v>272</v>
      </c>
      <c r="K18359" s="34">
        <v>243</v>
      </c>
      <c r="L18359" s="34">
        <v>269</v>
      </c>
      <c r="M18359" s="34">
        <v>251</v>
      </c>
    </row>
    <row r="18360" spans="1:13" x14ac:dyDescent="0.2">
      <c r="A18360" s="34" t="s">
        <v>119254</v>
      </c>
      <c r="B18360" s="34">
        <v>284</v>
      </c>
      <c r="C18360" s="34">
        <v>324</v>
      </c>
      <c r="D18360" s="34">
        <v>378</v>
      </c>
      <c r="E18360" s="34">
        <v>406</v>
      </c>
      <c r="F18360" s="34">
        <v>297</v>
      </c>
      <c r="G18360" s="34">
        <v>335</v>
      </c>
      <c r="H18360" s="34">
        <v>358</v>
      </c>
      <c r="I18360" s="34">
        <v>323</v>
      </c>
      <c r="J18360" s="34">
        <v>390</v>
      </c>
      <c r="K18360" s="34">
        <v>273</v>
      </c>
      <c r="L18360" s="34">
        <v>341</v>
      </c>
      <c r="M18360" s="34">
        <v>290</v>
      </c>
    </row>
    <row r="18361" spans="1:13" x14ac:dyDescent="0.2">
      <c r="A18361" s="34" t="s">
        <v>119255</v>
      </c>
      <c r="B18361" s="34">
        <v>373</v>
      </c>
      <c r="C18361" s="34">
        <v>468</v>
      </c>
      <c r="D18361" s="34">
        <v>465</v>
      </c>
      <c r="E18361" s="34">
        <v>555</v>
      </c>
      <c r="F18361" s="34">
        <v>386</v>
      </c>
      <c r="G18361" s="34">
        <v>473</v>
      </c>
      <c r="H18361" s="34">
        <v>484</v>
      </c>
      <c r="I18361" s="34">
        <v>481</v>
      </c>
      <c r="J18361" s="34">
        <v>445</v>
      </c>
      <c r="K18361" s="34">
        <v>385</v>
      </c>
      <c r="L18361" s="34">
        <v>428</v>
      </c>
      <c r="M18361" s="34">
        <v>369</v>
      </c>
    </row>
    <row r="18362" spans="1:13" x14ac:dyDescent="0.2">
      <c r="A18362" s="34" t="s">
        <v>119256</v>
      </c>
      <c r="B18362" s="34">
        <v>405</v>
      </c>
      <c r="C18362" s="34">
        <v>412</v>
      </c>
      <c r="D18362" s="34">
        <v>420</v>
      </c>
      <c r="E18362" s="34">
        <v>474</v>
      </c>
      <c r="F18362" s="34">
        <v>375</v>
      </c>
      <c r="G18362" s="34">
        <v>361</v>
      </c>
      <c r="H18362" s="34">
        <v>448</v>
      </c>
      <c r="I18362" s="34">
        <v>414</v>
      </c>
      <c r="J18362" s="34">
        <v>512</v>
      </c>
      <c r="K18362" s="34">
        <v>393</v>
      </c>
      <c r="L18362" s="34">
        <v>375</v>
      </c>
      <c r="M18362" s="34">
        <v>334</v>
      </c>
    </row>
    <row r="18363" spans="1:13" x14ac:dyDescent="0.2">
      <c r="A18363" s="34" t="s">
        <v>119257</v>
      </c>
      <c r="B18363" s="34">
        <v>331</v>
      </c>
      <c r="C18363" s="34">
        <v>450</v>
      </c>
      <c r="D18363" s="34">
        <v>480</v>
      </c>
      <c r="E18363" s="34">
        <v>443</v>
      </c>
      <c r="F18363" s="34">
        <v>371</v>
      </c>
      <c r="G18363" s="34">
        <v>395</v>
      </c>
      <c r="H18363" s="34">
        <v>420</v>
      </c>
      <c r="I18363" s="34">
        <v>357</v>
      </c>
      <c r="J18363" s="34">
        <v>362</v>
      </c>
      <c r="K18363" s="34">
        <v>321</v>
      </c>
      <c r="L18363" s="34">
        <v>408</v>
      </c>
      <c r="M18363" s="34">
        <v>302</v>
      </c>
    </row>
    <row r="18364" spans="1:13" x14ac:dyDescent="0.2">
      <c r="A18364" s="34" t="s">
        <v>119258</v>
      </c>
      <c r="B18364" s="34">
        <v>351</v>
      </c>
      <c r="C18364" s="34">
        <v>446</v>
      </c>
      <c r="D18364" s="34">
        <v>441</v>
      </c>
      <c r="E18364" s="34">
        <v>470</v>
      </c>
      <c r="F18364" s="34">
        <v>344</v>
      </c>
      <c r="G18364" s="34">
        <v>439</v>
      </c>
      <c r="H18364" s="34">
        <v>414</v>
      </c>
      <c r="I18364" s="34">
        <v>432</v>
      </c>
      <c r="J18364" s="34">
        <v>378</v>
      </c>
      <c r="K18364" s="34">
        <v>375</v>
      </c>
      <c r="L18364" s="34">
        <v>369</v>
      </c>
      <c r="M18364" s="34">
        <v>385</v>
      </c>
    </row>
    <row r="18365" spans="1:13" x14ac:dyDescent="0.2">
      <c r="A18365" s="34" t="s">
        <v>119259</v>
      </c>
      <c r="B18365" s="34">
        <v>441</v>
      </c>
      <c r="C18365" s="34">
        <v>436</v>
      </c>
      <c r="D18365" s="34">
        <v>461</v>
      </c>
      <c r="E18365" s="34">
        <v>506</v>
      </c>
      <c r="F18365" s="34">
        <v>421</v>
      </c>
      <c r="G18365" s="34">
        <v>443</v>
      </c>
      <c r="H18365" s="34">
        <v>423</v>
      </c>
      <c r="I18365" s="34">
        <v>395</v>
      </c>
      <c r="J18365" s="34">
        <v>496</v>
      </c>
      <c r="K18365" s="34">
        <v>380</v>
      </c>
      <c r="L18365" s="34">
        <v>397</v>
      </c>
      <c r="M18365" s="34">
        <v>350</v>
      </c>
    </row>
    <row r="18366" spans="1:13" x14ac:dyDescent="0.2">
      <c r="A18366" s="34" t="s">
        <v>119260</v>
      </c>
      <c r="B18366" s="34">
        <v>690</v>
      </c>
      <c r="C18366" s="34">
        <v>689</v>
      </c>
      <c r="D18366" s="34">
        <v>842</v>
      </c>
      <c r="E18366" s="34">
        <v>764</v>
      </c>
      <c r="F18366" s="34">
        <v>678</v>
      </c>
      <c r="G18366" s="34">
        <v>681</v>
      </c>
      <c r="H18366" s="34">
        <v>774</v>
      </c>
      <c r="I18366" s="34">
        <v>744</v>
      </c>
      <c r="J18366" s="34">
        <v>744</v>
      </c>
      <c r="K18366" s="34">
        <v>600</v>
      </c>
      <c r="L18366" s="34">
        <v>703</v>
      </c>
      <c r="M18366" s="34">
        <v>603</v>
      </c>
    </row>
    <row r="18367" spans="1:13" x14ac:dyDescent="0.2">
      <c r="A18367" s="34" t="s">
        <v>119261</v>
      </c>
      <c r="B18367" s="34">
        <v>519</v>
      </c>
      <c r="C18367" s="34">
        <v>529</v>
      </c>
      <c r="D18367" s="34">
        <v>493</v>
      </c>
      <c r="E18367" s="34">
        <v>543</v>
      </c>
      <c r="F18367" s="34">
        <v>534</v>
      </c>
      <c r="G18367" s="34">
        <v>573</v>
      </c>
      <c r="H18367" s="34">
        <v>544</v>
      </c>
      <c r="I18367" s="34">
        <v>546</v>
      </c>
      <c r="J18367" s="34">
        <v>536</v>
      </c>
      <c r="K18367" s="34">
        <v>382</v>
      </c>
      <c r="L18367" s="34">
        <v>476</v>
      </c>
      <c r="M18367" s="34">
        <v>425</v>
      </c>
    </row>
    <row r="18368" spans="1:13" x14ac:dyDescent="0.2">
      <c r="A18368" s="34" t="s">
        <v>119262</v>
      </c>
      <c r="B18368" s="34">
        <v>447</v>
      </c>
      <c r="C18368" s="34">
        <v>463</v>
      </c>
      <c r="D18368" s="34">
        <v>548</v>
      </c>
      <c r="E18368" s="34">
        <v>512</v>
      </c>
      <c r="F18368" s="34">
        <v>409</v>
      </c>
      <c r="G18368" s="34">
        <v>483</v>
      </c>
      <c r="H18368" s="34">
        <v>483</v>
      </c>
      <c r="I18368" s="34">
        <v>490</v>
      </c>
      <c r="J18368" s="34">
        <v>487</v>
      </c>
      <c r="K18368" s="34">
        <v>353</v>
      </c>
      <c r="L18368" s="34">
        <v>448</v>
      </c>
      <c r="M18368" s="34">
        <v>394</v>
      </c>
    </row>
    <row r="18369" spans="1:13" x14ac:dyDescent="0.2">
      <c r="A18369" s="34" t="s">
        <v>119263</v>
      </c>
      <c r="B18369" s="34">
        <v>710</v>
      </c>
      <c r="C18369" s="34">
        <v>754</v>
      </c>
      <c r="D18369" s="34">
        <v>803</v>
      </c>
      <c r="E18369" s="34">
        <v>856</v>
      </c>
      <c r="F18369" s="34">
        <v>685</v>
      </c>
      <c r="G18369" s="34">
        <v>702</v>
      </c>
      <c r="H18369" s="34">
        <v>822</v>
      </c>
      <c r="I18369" s="34">
        <v>845</v>
      </c>
      <c r="J18369" s="34">
        <v>837</v>
      </c>
      <c r="K18369" s="34">
        <v>642</v>
      </c>
      <c r="L18369" s="34">
        <v>844</v>
      </c>
      <c r="M18369" s="34">
        <v>645</v>
      </c>
    </row>
    <row r="18370" spans="1:13" x14ac:dyDescent="0.2">
      <c r="A18370" s="34" t="s">
        <v>119264</v>
      </c>
      <c r="B18370" s="34">
        <v>881</v>
      </c>
      <c r="C18370" s="34">
        <v>938</v>
      </c>
      <c r="D18370" s="34">
        <v>1001</v>
      </c>
      <c r="E18370" s="34">
        <v>909</v>
      </c>
      <c r="F18370" s="34">
        <v>846</v>
      </c>
      <c r="G18370" s="34">
        <v>815</v>
      </c>
      <c r="H18370" s="34">
        <v>1007</v>
      </c>
      <c r="I18370" s="34">
        <v>936</v>
      </c>
      <c r="J18370" s="34">
        <v>901</v>
      </c>
      <c r="K18370" s="34">
        <v>719</v>
      </c>
      <c r="L18370" s="34">
        <v>880</v>
      </c>
      <c r="M18370" s="34">
        <v>636</v>
      </c>
    </row>
    <row r="18371" spans="1:13" x14ac:dyDescent="0.2">
      <c r="A18371" s="34" t="s">
        <v>119265</v>
      </c>
      <c r="B18371" s="34">
        <v>358</v>
      </c>
      <c r="C18371" s="34">
        <v>303</v>
      </c>
      <c r="D18371" s="34">
        <v>410</v>
      </c>
      <c r="E18371" s="34">
        <v>345</v>
      </c>
      <c r="F18371" s="34">
        <v>302</v>
      </c>
      <c r="G18371" s="34">
        <v>292</v>
      </c>
      <c r="H18371" s="34">
        <v>332</v>
      </c>
      <c r="I18371" s="34">
        <v>274</v>
      </c>
      <c r="J18371" s="34">
        <v>351</v>
      </c>
      <c r="K18371" s="34">
        <v>248</v>
      </c>
      <c r="L18371" s="34">
        <v>301</v>
      </c>
      <c r="M18371" s="34">
        <v>231</v>
      </c>
    </row>
    <row r="18372" spans="1:13" x14ac:dyDescent="0.2">
      <c r="A18372" s="34" t="s">
        <v>119266</v>
      </c>
      <c r="B18372" s="34">
        <v>423</v>
      </c>
      <c r="C18372" s="34">
        <v>429</v>
      </c>
      <c r="D18372" s="34">
        <v>488</v>
      </c>
      <c r="E18372" s="34">
        <v>484</v>
      </c>
      <c r="F18372" s="34">
        <v>422</v>
      </c>
      <c r="G18372" s="34">
        <v>405</v>
      </c>
      <c r="H18372" s="34">
        <v>504</v>
      </c>
      <c r="I18372" s="34">
        <v>478</v>
      </c>
      <c r="J18372" s="34">
        <v>401</v>
      </c>
      <c r="K18372" s="34">
        <v>284</v>
      </c>
      <c r="L18372" s="34">
        <v>466</v>
      </c>
      <c r="M18372" s="34">
        <v>325</v>
      </c>
    </row>
    <row r="18373" spans="1:13" x14ac:dyDescent="0.2">
      <c r="A18373" s="34" t="s">
        <v>119267</v>
      </c>
      <c r="B18373" s="34">
        <v>378</v>
      </c>
      <c r="C18373" s="34">
        <v>437</v>
      </c>
      <c r="D18373" s="34">
        <v>395</v>
      </c>
      <c r="E18373" s="34">
        <v>453</v>
      </c>
      <c r="F18373" s="34">
        <v>327</v>
      </c>
      <c r="G18373" s="34">
        <v>422</v>
      </c>
      <c r="H18373" s="34">
        <v>444</v>
      </c>
      <c r="I18373" s="34">
        <v>340</v>
      </c>
      <c r="J18373" s="34">
        <v>429</v>
      </c>
      <c r="K18373" s="34">
        <v>318</v>
      </c>
      <c r="L18373" s="34">
        <v>395</v>
      </c>
      <c r="M18373" s="34">
        <v>309</v>
      </c>
    </row>
    <row r="18374" spans="1:13" x14ac:dyDescent="0.2">
      <c r="A18374" s="34" t="s">
        <v>119268</v>
      </c>
      <c r="B18374" s="34">
        <v>669</v>
      </c>
      <c r="C18374" s="34">
        <v>596</v>
      </c>
      <c r="D18374" s="34">
        <v>617</v>
      </c>
      <c r="E18374" s="34">
        <v>645</v>
      </c>
      <c r="F18374" s="34">
        <v>573</v>
      </c>
      <c r="G18374" s="34">
        <v>622</v>
      </c>
      <c r="H18374" s="34">
        <v>667</v>
      </c>
      <c r="I18374" s="34">
        <v>614</v>
      </c>
      <c r="J18374" s="34">
        <v>685</v>
      </c>
      <c r="K18374" s="34">
        <v>468</v>
      </c>
      <c r="L18374" s="34">
        <v>592</v>
      </c>
      <c r="M18374" s="34">
        <v>509</v>
      </c>
    </row>
    <row r="18375" spans="1:13" x14ac:dyDescent="0.2">
      <c r="A18375" s="34" t="s">
        <v>119269</v>
      </c>
      <c r="B18375" s="34">
        <v>737</v>
      </c>
      <c r="C18375" s="34">
        <v>693</v>
      </c>
      <c r="D18375" s="34">
        <v>808</v>
      </c>
      <c r="E18375" s="34">
        <v>738</v>
      </c>
      <c r="F18375" s="34">
        <v>696</v>
      </c>
      <c r="G18375" s="34">
        <v>636</v>
      </c>
      <c r="H18375" s="34">
        <v>867</v>
      </c>
      <c r="I18375" s="34">
        <v>713</v>
      </c>
      <c r="J18375" s="34">
        <v>848</v>
      </c>
      <c r="K18375" s="34">
        <v>575</v>
      </c>
      <c r="L18375" s="34">
        <v>754</v>
      </c>
      <c r="M18375" s="34">
        <v>557</v>
      </c>
    </row>
    <row r="18376" spans="1:13" x14ac:dyDescent="0.2">
      <c r="A18376" s="34" t="s">
        <v>119270</v>
      </c>
      <c r="B18376" s="34">
        <v>271</v>
      </c>
      <c r="C18376" s="34">
        <v>233</v>
      </c>
      <c r="D18376" s="34">
        <v>354</v>
      </c>
      <c r="E18376" s="34">
        <v>322</v>
      </c>
      <c r="F18376" s="34">
        <v>259</v>
      </c>
      <c r="G18376" s="34">
        <v>262</v>
      </c>
      <c r="H18376" s="34">
        <v>353</v>
      </c>
      <c r="I18376" s="34">
        <v>282</v>
      </c>
      <c r="J18376" s="34">
        <v>358</v>
      </c>
      <c r="K18376" s="34">
        <v>231</v>
      </c>
      <c r="L18376" s="34">
        <v>284</v>
      </c>
      <c r="M18376" s="34">
        <v>183</v>
      </c>
    </row>
    <row r="18377" spans="1:13" x14ac:dyDescent="0.2">
      <c r="A18377" s="34" t="s">
        <v>119271</v>
      </c>
      <c r="B18377" s="34">
        <v>451</v>
      </c>
      <c r="C18377" s="34">
        <v>441</v>
      </c>
      <c r="D18377" s="34">
        <v>411</v>
      </c>
      <c r="E18377" s="34">
        <v>495</v>
      </c>
      <c r="F18377" s="34">
        <v>430</v>
      </c>
      <c r="G18377" s="34">
        <v>424</v>
      </c>
      <c r="H18377" s="34">
        <v>498</v>
      </c>
      <c r="I18377" s="34">
        <v>401</v>
      </c>
      <c r="J18377" s="34">
        <v>395</v>
      </c>
      <c r="K18377" s="34">
        <v>339</v>
      </c>
      <c r="L18377" s="34">
        <v>419</v>
      </c>
      <c r="M18377" s="34">
        <v>317</v>
      </c>
    </row>
    <row r="18378" spans="1:13" x14ac:dyDescent="0.2">
      <c r="A18378" s="34" t="s">
        <v>119272</v>
      </c>
      <c r="B18378" s="34">
        <v>406</v>
      </c>
      <c r="C18378" s="34">
        <v>504</v>
      </c>
      <c r="D18378" s="34">
        <v>506</v>
      </c>
      <c r="E18378" s="34">
        <v>579</v>
      </c>
      <c r="F18378" s="34">
        <v>479</v>
      </c>
      <c r="G18378" s="34">
        <v>437</v>
      </c>
      <c r="H18378" s="34">
        <v>537</v>
      </c>
      <c r="I18378" s="34">
        <v>486</v>
      </c>
      <c r="J18378" s="34">
        <v>438</v>
      </c>
      <c r="K18378" s="34">
        <v>388</v>
      </c>
      <c r="L18378" s="34">
        <v>458</v>
      </c>
      <c r="M18378" s="34">
        <v>407</v>
      </c>
    </row>
    <row r="18379" spans="1:13" x14ac:dyDescent="0.2">
      <c r="A18379" s="34" t="s">
        <v>119273</v>
      </c>
      <c r="B18379" s="34">
        <v>397</v>
      </c>
      <c r="C18379" s="34">
        <v>538</v>
      </c>
      <c r="D18379" s="34">
        <v>542</v>
      </c>
      <c r="E18379" s="34">
        <v>530</v>
      </c>
      <c r="F18379" s="34">
        <v>470</v>
      </c>
      <c r="G18379" s="34">
        <v>566</v>
      </c>
      <c r="H18379" s="34">
        <v>578</v>
      </c>
      <c r="I18379" s="34">
        <v>505</v>
      </c>
      <c r="J18379" s="34">
        <v>450</v>
      </c>
      <c r="K18379" s="34">
        <v>509</v>
      </c>
      <c r="L18379" s="34">
        <v>527</v>
      </c>
      <c r="M18379" s="34">
        <v>442</v>
      </c>
    </row>
    <row r="18380" spans="1:13" x14ac:dyDescent="0.2">
      <c r="A18380" s="34" t="s">
        <v>119274</v>
      </c>
      <c r="B18380" s="34">
        <v>295</v>
      </c>
      <c r="C18380" s="34">
        <v>303</v>
      </c>
      <c r="D18380" s="34">
        <v>330</v>
      </c>
      <c r="E18380" s="34">
        <v>341</v>
      </c>
      <c r="F18380" s="34">
        <v>265</v>
      </c>
      <c r="G18380" s="34">
        <v>277</v>
      </c>
      <c r="H18380" s="34">
        <v>321</v>
      </c>
      <c r="I18380" s="34">
        <v>282</v>
      </c>
      <c r="J18380" s="34">
        <v>380</v>
      </c>
      <c r="K18380" s="34">
        <v>239</v>
      </c>
      <c r="L18380" s="34">
        <v>303</v>
      </c>
      <c r="M18380" s="34">
        <v>227</v>
      </c>
    </row>
    <row r="18381" spans="1:13" x14ac:dyDescent="0.2">
      <c r="A18381" s="34" t="s">
        <v>119275</v>
      </c>
      <c r="B18381" s="34">
        <v>321</v>
      </c>
      <c r="C18381" s="34">
        <v>361</v>
      </c>
      <c r="D18381" s="34">
        <v>393</v>
      </c>
      <c r="E18381" s="34">
        <v>432</v>
      </c>
      <c r="F18381" s="34">
        <v>306</v>
      </c>
      <c r="G18381" s="34">
        <v>391</v>
      </c>
      <c r="H18381" s="34">
        <v>439</v>
      </c>
      <c r="I18381" s="34">
        <v>427</v>
      </c>
      <c r="J18381" s="34">
        <v>380</v>
      </c>
      <c r="K18381" s="34">
        <v>318</v>
      </c>
      <c r="L18381" s="34">
        <v>386</v>
      </c>
      <c r="M18381" s="34">
        <v>305</v>
      </c>
    </row>
    <row r="18382" spans="1:13" x14ac:dyDescent="0.2">
      <c r="A18382" s="34" t="s">
        <v>119276</v>
      </c>
      <c r="B18382" s="34">
        <v>535</v>
      </c>
      <c r="C18382" s="34">
        <v>478</v>
      </c>
      <c r="D18382" s="34">
        <v>476</v>
      </c>
      <c r="E18382" s="34">
        <v>526</v>
      </c>
      <c r="F18382" s="34">
        <v>435</v>
      </c>
      <c r="G18382" s="34">
        <v>502</v>
      </c>
      <c r="H18382" s="34">
        <v>513</v>
      </c>
      <c r="I18382" s="34">
        <v>508</v>
      </c>
      <c r="J18382" s="34">
        <v>564</v>
      </c>
      <c r="K18382" s="34">
        <v>415</v>
      </c>
      <c r="L18382" s="34">
        <v>465</v>
      </c>
      <c r="M18382" s="34">
        <v>396</v>
      </c>
    </row>
    <row r="18383" spans="1:13" x14ac:dyDescent="0.2">
      <c r="A18383" s="34" t="s">
        <v>119277</v>
      </c>
      <c r="B18383" s="34">
        <v>388</v>
      </c>
      <c r="C18383" s="34">
        <v>379</v>
      </c>
      <c r="D18383" s="34">
        <v>473</v>
      </c>
      <c r="E18383" s="34">
        <v>398</v>
      </c>
      <c r="F18383" s="34">
        <v>406</v>
      </c>
      <c r="G18383" s="34">
        <v>385</v>
      </c>
      <c r="H18383" s="34">
        <v>514</v>
      </c>
      <c r="I18383" s="34">
        <v>434</v>
      </c>
      <c r="J18383" s="34">
        <v>470</v>
      </c>
      <c r="K18383" s="34">
        <v>338</v>
      </c>
      <c r="L18383" s="34">
        <v>436</v>
      </c>
      <c r="M18383" s="34">
        <v>393</v>
      </c>
    </row>
    <row r="18384" spans="1:13" x14ac:dyDescent="0.2">
      <c r="A18384" s="34" t="s">
        <v>119278</v>
      </c>
      <c r="B18384" s="34">
        <v>573</v>
      </c>
      <c r="C18384" s="34">
        <v>633</v>
      </c>
      <c r="D18384" s="34">
        <v>673</v>
      </c>
      <c r="E18384" s="34">
        <v>690</v>
      </c>
      <c r="F18384" s="34">
        <v>581</v>
      </c>
      <c r="G18384" s="34">
        <v>626</v>
      </c>
      <c r="H18384" s="34">
        <v>710</v>
      </c>
      <c r="I18384" s="34">
        <v>646</v>
      </c>
      <c r="J18384" s="34">
        <v>757</v>
      </c>
      <c r="K18384" s="34">
        <v>503</v>
      </c>
      <c r="L18384" s="34">
        <v>651</v>
      </c>
      <c r="M18384" s="34">
        <v>462</v>
      </c>
    </row>
    <row r="18385" spans="1:13" x14ac:dyDescent="0.2">
      <c r="A18385" s="34" t="s">
        <v>119279</v>
      </c>
      <c r="B18385" s="34">
        <v>729</v>
      </c>
      <c r="C18385" s="34">
        <v>728</v>
      </c>
      <c r="D18385" s="34">
        <v>748</v>
      </c>
      <c r="E18385" s="34">
        <v>790</v>
      </c>
      <c r="F18385" s="34">
        <v>700</v>
      </c>
      <c r="G18385" s="34">
        <v>672</v>
      </c>
      <c r="H18385" s="34">
        <v>908</v>
      </c>
      <c r="I18385" s="34">
        <v>756</v>
      </c>
      <c r="J18385" s="34">
        <v>745</v>
      </c>
      <c r="K18385" s="34">
        <v>567</v>
      </c>
      <c r="L18385" s="34">
        <v>720</v>
      </c>
      <c r="M18385" s="34">
        <v>529</v>
      </c>
    </row>
    <row r="18386" spans="1:13" x14ac:dyDescent="0.2">
      <c r="A18386" s="34" t="s">
        <v>119280</v>
      </c>
      <c r="B18386" s="34">
        <v>301</v>
      </c>
      <c r="C18386" s="34">
        <v>439</v>
      </c>
      <c r="D18386" s="34">
        <v>426</v>
      </c>
      <c r="E18386" s="34">
        <v>416</v>
      </c>
      <c r="F18386" s="34">
        <v>333</v>
      </c>
      <c r="G18386" s="34">
        <v>368</v>
      </c>
      <c r="H18386" s="34">
        <v>396</v>
      </c>
      <c r="I18386" s="34">
        <v>419</v>
      </c>
      <c r="J18386" s="34">
        <v>366</v>
      </c>
      <c r="K18386" s="34">
        <v>334</v>
      </c>
      <c r="L18386" s="34">
        <v>362</v>
      </c>
      <c r="M18386" s="34">
        <v>314</v>
      </c>
    </row>
    <row r="18387" spans="1:13" x14ac:dyDescent="0.2">
      <c r="A18387" s="34" t="s">
        <v>119281</v>
      </c>
      <c r="B18387" s="34">
        <v>283</v>
      </c>
      <c r="C18387" s="34">
        <v>385</v>
      </c>
      <c r="D18387" s="34">
        <v>341</v>
      </c>
      <c r="E18387" s="34">
        <v>357</v>
      </c>
      <c r="F18387" s="34">
        <v>355</v>
      </c>
      <c r="G18387" s="34">
        <v>384</v>
      </c>
      <c r="H18387" s="34">
        <v>408</v>
      </c>
      <c r="I18387" s="34">
        <v>360</v>
      </c>
      <c r="J18387" s="34">
        <v>416</v>
      </c>
      <c r="K18387" s="34">
        <v>315</v>
      </c>
      <c r="L18387" s="34">
        <v>403</v>
      </c>
      <c r="M18387" s="34">
        <v>271</v>
      </c>
    </row>
    <row r="18388" spans="1:13" x14ac:dyDescent="0.2">
      <c r="A18388" s="34" t="s">
        <v>119282</v>
      </c>
      <c r="B18388" s="34">
        <v>280</v>
      </c>
      <c r="C18388" s="34">
        <v>364</v>
      </c>
      <c r="D18388" s="34">
        <v>331</v>
      </c>
      <c r="E18388" s="34">
        <v>428</v>
      </c>
      <c r="F18388" s="34">
        <v>287</v>
      </c>
      <c r="G18388" s="34">
        <v>380</v>
      </c>
      <c r="H18388" s="34">
        <v>321</v>
      </c>
      <c r="I18388" s="34">
        <v>342</v>
      </c>
      <c r="J18388" s="34">
        <v>441</v>
      </c>
      <c r="K18388" s="34">
        <v>317</v>
      </c>
      <c r="L18388" s="34">
        <v>325</v>
      </c>
      <c r="M18388" s="34">
        <v>347</v>
      </c>
    </row>
    <row r="18389" spans="1:13" x14ac:dyDescent="0.2">
      <c r="A18389" s="34" t="s">
        <v>119283</v>
      </c>
      <c r="B18389" s="34">
        <v>676</v>
      </c>
      <c r="C18389" s="34">
        <v>674</v>
      </c>
      <c r="D18389" s="34">
        <v>763</v>
      </c>
      <c r="E18389" s="34">
        <v>783</v>
      </c>
      <c r="F18389" s="34">
        <v>620</v>
      </c>
      <c r="G18389" s="34">
        <v>599</v>
      </c>
      <c r="H18389" s="34">
        <v>758</v>
      </c>
      <c r="I18389" s="34">
        <v>706</v>
      </c>
      <c r="J18389" s="34">
        <v>698</v>
      </c>
      <c r="K18389" s="34">
        <v>571</v>
      </c>
      <c r="L18389" s="34">
        <v>595</v>
      </c>
      <c r="M18389" s="34">
        <v>554</v>
      </c>
    </row>
    <row r="18390" spans="1:13" x14ac:dyDescent="0.2">
      <c r="A18390" s="34" t="s">
        <v>119284</v>
      </c>
      <c r="B18390" s="34">
        <v>456</v>
      </c>
      <c r="C18390" s="34">
        <v>533</v>
      </c>
      <c r="D18390" s="34">
        <v>491</v>
      </c>
      <c r="E18390" s="34">
        <v>556</v>
      </c>
      <c r="F18390" s="34">
        <v>442</v>
      </c>
      <c r="G18390" s="34">
        <v>470</v>
      </c>
      <c r="H18390" s="34">
        <v>630</v>
      </c>
      <c r="I18390" s="34">
        <v>559</v>
      </c>
      <c r="J18390" s="34">
        <v>558</v>
      </c>
      <c r="K18390" s="34">
        <v>371</v>
      </c>
      <c r="L18390" s="34">
        <v>456</v>
      </c>
      <c r="M18390" s="34">
        <v>401</v>
      </c>
    </row>
    <row r="18391" spans="1:13" x14ac:dyDescent="0.2">
      <c r="A18391" s="34" t="s">
        <v>119285</v>
      </c>
      <c r="B18391" s="34">
        <v>256</v>
      </c>
      <c r="C18391" s="34">
        <v>345</v>
      </c>
      <c r="D18391" s="34">
        <v>358</v>
      </c>
      <c r="E18391" s="34">
        <v>362</v>
      </c>
      <c r="F18391" s="34">
        <v>290</v>
      </c>
      <c r="G18391" s="34">
        <v>284</v>
      </c>
      <c r="H18391" s="34">
        <v>338</v>
      </c>
      <c r="I18391" s="34">
        <v>316</v>
      </c>
      <c r="J18391" s="34">
        <v>324</v>
      </c>
      <c r="K18391" s="34">
        <v>277</v>
      </c>
      <c r="L18391" s="34">
        <v>333</v>
      </c>
      <c r="M18391" s="34">
        <v>254</v>
      </c>
    </row>
    <row r="18392" spans="1:13" x14ac:dyDescent="0.2">
      <c r="A18392" s="34" t="s">
        <v>119286</v>
      </c>
      <c r="B18392" s="34">
        <v>592</v>
      </c>
      <c r="C18392" s="34">
        <v>592</v>
      </c>
      <c r="D18392" s="34">
        <v>618</v>
      </c>
      <c r="E18392" s="34">
        <v>724</v>
      </c>
      <c r="F18392" s="34">
        <v>548</v>
      </c>
      <c r="G18392" s="34">
        <v>587</v>
      </c>
      <c r="H18392" s="34">
        <v>710</v>
      </c>
      <c r="I18392" s="34">
        <v>626</v>
      </c>
      <c r="J18392" s="34">
        <v>591</v>
      </c>
      <c r="K18392" s="34">
        <v>496</v>
      </c>
      <c r="L18392" s="34">
        <v>650</v>
      </c>
      <c r="M18392" s="34">
        <v>443</v>
      </c>
    </row>
    <row r="18393" spans="1:13" x14ac:dyDescent="0.2">
      <c r="A18393" s="34" t="s">
        <v>119287</v>
      </c>
      <c r="B18393" s="34">
        <v>461</v>
      </c>
      <c r="C18393" s="34">
        <v>470</v>
      </c>
      <c r="D18393" s="34">
        <v>513</v>
      </c>
      <c r="E18393" s="34">
        <v>570</v>
      </c>
      <c r="F18393" s="34">
        <v>367</v>
      </c>
      <c r="G18393" s="34">
        <v>502</v>
      </c>
      <c r="H18393" s="34">
        <v>496</v>
      </c>
      <c r="I18393" s="34">
        <v>433</v>
      </c>
      <c r="J18393" s="34">
        <v>470</v>
      </c>
      <c r="K18393" s="34">
        <v>379</v>
      </c>
      <c r="L18393" s="34">
        <v>411</v>
      </c>
      <c r="M18393" s="34">
        <v>340</v>
      </c>
    </row>
    <row r="18394" spans="1:13" x14ac:dyDescent="0.2">
      <c r="A18394" s="34" t="s">
        <v>119288</v>
      </c>
      <c r="B18394" s="34">
        <v>324</v>
      </c>
      <c r="C18394" s="34">
        <v>396</v>
      </c>
      <c r="D18394" s="34">
        <v>345</v>
      </c>
      <c r="E18394" s="34">
        <v>439</v>
      </c>
      <c r="F18394" s="34">
        <v>321</v>
      </c>
      <c r="G18394" s="34">
        <v>402</v>
      </c>
      <c r="H18394" s="34">
        <v>393</v>
      </c>
      <c r="I18394" s="34">
        <v>358</v>
      </c>
      <c r="J18394" s="34">
        <v>349</v>
      </c>
      <c r="K18394" s="34">
        <v>281</v>
      </c>
      <c r="L18394" s="34">
        <v>299</v>
      </c>
      <c r="M18394" s="34">
        <v>280</v>
      </c>
    </row>
    <row r="18395" spans="1:13" x14ac:dyDescent="0.2">
      <c r="A18395" s="34" t="s">
        <v>119289</v>
      </c>
      <c r="B18395" s="34">
        <v>397</v>
      </c>
      <c r="C18395" s="34">
        <v>327</v>
      </c>
      <c r="D18395" s="34">
        <v>434</v>
      </c>
      <c r="E18395" s="34">
        <v>481</v>
      </c>
      <c r="F18395" s="34">
        <v>367</v>
      </c>
      <c r="G18395" s="34">
        <v>371</v>
      </c>
      <c r="H18395" s="34">
        <v>443</v>
      </c>
      <c r="I18395" s="34">
        <v>351</v>
      </c>
      <c r="J18395" s="34">
        <v>387</v>
      </c>
      <c r="K18395" s="34">
        <v>334</v>
      </c>
      <c r="L18395" s="34">
        <v>327</v>
      </c>
      <c r="M18395" s="34">
        <v>293</v>
      </c>
    </row>
    <row r="18396" spans="1:13" x14ac:dyDescent="0.2">
      <c r="A18396" s="34" t="s">
        <v>119290</v>
      </c>
      <c r="B18396" s="34">
        <v>301</v>
      </c>
      <c r="C18396" s="34">
        <v>373</v>
      </c>
      <c r="D18396" s="34">
        <v>335</v>
      </c>
      <c r="E18396" s="34">
        <v>486</v>
      </c>
      <c r="F18396" s="34">
        <v>383</v>
      </c>
      <c r="G18396" s="34">
        <v>382</v>
      </c>
      <c r="H18396" s="34">
        <v>352</v>
      </c>
      <c r="I18396" s="34">
        <v>376</v>
      </c>
      <c r="J18396" s="34">
        <v>332</v>
      </c>
      <c r="K18396" s="34">
        <v>345</v>
      </c>
      <c r="L18396" s="34">
        <v>317</v>
      </c>
      <c r="M18396" s="34">
        <v>292</v>
      </c>
    </row>
    <row r="18397" spans="1:13" x14ac:dyDescent="0.2">
      <c r="A18397" s="34" t="s">
        <v>119291</v>
      </c>
      <c r="B18397" s="34">
        <v>432</v>
      </c>
      <c r="C18397" s="34">
        <v>533</v>
      </c>
      <c r="D18397" s="34">
        <v>559</v>
      </c>
      <c r="E18397" s="34">
        <v>680</v>
      </c>
      <c r="F18397" s="34">
        <v>497</v>
      </c>
      <c r="G18397" s="34">
        <v>512</v>
      </c>
      <c r="H18397" s="34">
        <v>614</v>
      </c>
      <c r="I18397" s="34">
        <v>600</v>
      </c>
      <c r="J18397" s="34">
        <v>544</v>
      </c>
      <c r="K18397" s="34">
        <v>456</v>
      </c>
      <c r="L18397" s="34">
        <v>527</v>
      </c>
      <c r="M18397" s="34">
        <v>488</v>
      </c>
    </row>
    <row r="18398" spans="1:13" x14ac:dyDescent="0.2">
      <c r="A18398" s="34" t="s">
        <v>119292</v>
      </c>
      <c r="B18398" s="34">
        <v>394</v>
      </c>
      <c r="C18398" s="34">
        <v>489</v>
      </c>
      <c r="D18398" s="34">
        <v>389</v>
      </c>
      <c r="E18398" s="34">
        <v>466</v>
      </c>
      <c r="F18398" s="34">
        <v>328</v>
      </c>
      <c r="G18398" s="34">
        <v>366</v>
      </c>
      <c r="H18398" s="34">
        <v>396</v>
      </c>
      <c r="I18398" s="34">
        <v>467</v>
      </c>
      <c r="J18398" s="34">
        <v>390</v>
      </c>
      <c r="K18398" s="34">
        <v>351</v>
      </c>
      <c r="L18398" s="34">
        <v>358</v>
      </c>
      <c r="M18398" s="34">
        <v>370</v>
      </c>
    </row>
    <row r="18399" spans="1:13" x14ac:dyDescent="0.2">
      <c r="A18399" s="34" t="s">
        <v>119293</v>
      </c>
      <c r="B18399" s="34">
        <v>670</v>
      </c>
      <c r="C18399" s="34">
        <v>630</v>
      </c>
      <c r="D18399" s="34">
        <v>746</v>
      </c>
      <c r="E18399" s="34">
        <v>777</v>
      </c>
      <c r="F18399" s="34">
        <v>688</v>
      </c>
      <c r="G18399" s="34">
        <v>602</v>
      </c>
      <c r="H18399" s="34">
        <v>789</v>
      </c>
      <c r="I18399" s="34">
        <v>608</v>
      </c>
      <c r="J18399" s="34">
        <v>717</v>
      </c>
      <c r="K18399" s="34">
        <v>577</v>
      </c>
      <c r="L18399" s="34">
        <v>632</v>
      </c>
      <c r="M18399" s="34">
        <v>527</v>
      </c>
    </row>
    <row r="18400" spans="1:13" x14ac:dyDescent="0.2">
      <c r="A18400" s="34" t="s">
        <v>119294</v>
      </c>
      <c r="B18400" s="34">
        <v>589</v>
      </c>
      <c r="C18400" s="34">
        <v>639</v>
      </c>
      <c r="D18400" s="34">
        <v>668</v>
      </c>
      <c r="E18400" s="34">
        <v>647</v>
      </c>
      <c r="F18400" s="34">
        <v>472</v>
      </c>
      <c r="G18400" s="34">
        <v>572</v>
      </c>
      <c r="H18400" s="34">
        <v>616</v>
      </c>
      <c r="I18400" s="34">
        <v>602</v>
      </c>
      <c r="J18400" s="34">
        <v>635</v>
      </c>
      <c r="K18400" s="34">
        <v>451</v>
      </c>
      <c r="L18400" s="34">
        <v>625</v>
      </c>
      <c r="M18400" s="34">
        <v>487</v>
      </c>
    </row>
    <row r="18401" spans="1:13" x14ac:dyDescent="0.2">
      <c r="A18401" s="34" t="s">
        <v>119295</v>
      </c>
      <c r="B18401" s="34">
        <v>296</v>
      </c>
      <c r="C18401" s="34">
        <v>423</v>
      </c>
      <c r="D18401" s="34">
        <v>409</v>
      </c>
      <c r="E18401" s="34">
        <v>449</v>
      </c>
      <c r="F18401" s="34">
        <v>413</v>
      </c>
      <c r="G18401" s="34">
        <v>438</v>
      </c>
      <c r="H18401" s="34">
        <v>465</v>
      </c>
      <c r="I18401" s="34">
        <v>404</v>
      </c>
      <c r="J18401" s="34">
        <v>473</v>
      </c>
      <c r="K18401" s="34">
        <v>345</v>
      </c>
      <c r="L18401" s="34">
        <v>416</v>
      </c>
      <c r="M18401" s="34">
        <v>371</v>
      </c>
    </row>
    <row r="18402" spans="1:13" x14ac:dyDescent="0.2">
      <c r="A18402" s="34" t="s">
        <v>119296</v>
      </c>
      <c r="B18402" s="34">
        <v>1277</v>
      </c>
      <c r="C18402" s="34">
        <v>1131</v>
      </c>
      <c r="D18402" s="34">
        <v>1398</v>
      </c>
      <c r="E18402" s="34">
        <v>1321</v>
      </c>
      <c r="F18402" s="34">
        <v>1223</v>
      </c>
      <c r="G18402" s="34">
        <v>1127</v>
      </c>
      <c r="H18402" s="34">
        <v>1352</v>
      </c>
      <c r="I18402" s="34">
        <v>1215</v>
      </c>
      <c r="J18402" s="34">
        <v>1374</v>
      </c>
      <c r="K18402" s="34">
        <v>963</v>
      </c>
      <c r="L18402" s="34">
        <v>1341</v>
      </c>
      <c r="M18402" s="34">
        <v>867</v>
      </c>
    </row>
    <row r="18403" spans="1:13" x14ac:dyDescent="0.2">
      <c r="A18403" s="34" t="s">
        <v>119297</v>
      </c>
      <c r="B18403" s="34">
        <v>1083</v>
      </c>
      <c r="C18403" s="34">
        <v>924</v>
      </c>
      <c r="D18403" s="34">
        <v>1004</v>
      </c>
      <c r="E18403" s="34">
        <v>889</v>
      </c>
      <c r="F18403" s="34">
        <v>974</v>
      </c>
      <c r="G18403" s="34">
        <v>806</v>
      </c>
      <c r="H18403" s="34">
        <v>1075</v>
      </c>
      <c r="I18403" s="34">
        <v>838</v>
      </c>
      <c r="J18403" s="34">
        <v>1169</v>
      </c>
      <c r="K18403" s="34">
        <v>747</v>
      </c>
      <c r="L18403" s="34">
        <v>875</v>
      </c>
      <c r="M18403" s="34">
        <v>671</v>
      </c>
    </row>
    <row r="18404" spans="1:13" x14ac:dyDescent="0.2">
      <c r="A18404" s="34" t="s">
        <v>119298</v>
      </c>
      <c r="B18404" s="34">
        <v>835</v>
      </c>
      <c r="C18404" s="34">
        <v>805</v>
      </c>
      <c r="D18404" s="34">
        <v>852</v>
      </c>
      <c r="E18404" s="34">
        <v>1022</v>
      </c>
      <c r="F18404" s="34">
        <v>713</v>
      </c>
      <c r="G18404" s="34">
        <v>756</v>
      </c>
      <c r="H18404" s="34">
        <v>919</v>
      </c>
      <c r="I18404" s="34">
        <v>791</v>
      </c>
      <c r="J18404" s="34">
        <v>865</v>
      </c>
      <c r="K18404" s="34">
        <v>656</v>
      </c>
      <c r="L18404" s="34">
        <v>793</v>
      </c>
      <c r="M18404" s="34">
        <v>569</v>
      </c>
    </row>
    <row r="18405" spans="1:13" x14ac:dyDescent="0.2">
      <c r="A18405" s="34" t="s">
        <v>119299</v>
      </c>
      <c r="B18405" s="34">
        <v>560</v>
      </c>
      <c r="C18405" s="34">
        <v>688</v>
      </c>
      <c r="D18405" s="34">
        <v>697</v>
      </c>
      <c r="E18405" s="34">
        <v>659</v>
      </c>
      <c r="F18405" s="34">
        <v>637</v>
      </c>
      <c r="G18405" s="34">
        <v>674</v>
      </c>
      <c r="H18405" s="34">
        <v>760</v>
      </c>
      <c r="I18405" s="34">
        <v>703</v>
      </c>
      <c r="J18405" s="34">
        <v>664</v>
      </c>
      <c r="K18405" s="34">
        <v>580</v>
      </c>
      <c r="L18405" s="34">
        <v>585</v>
      </c>
      <c r="M18405" s="34">
        <v>518</v>
      </c>
    </row>
    <row r="18406" spans="1:13" x14ac:dyDescent="0.2">
      <c r="A18406" s="34" t="s">
        <v>119300</v>
      </c>
      <c r="B18406" s="34">
        <v>1283</v>
      </c>
      <c r="C18406" s="34">
        <v>1198</v>
      </c>
      <c r="D18406" s="34">
        <v>1436</v>
      </c>
      <c r="E18406" s="34">
        <v>1234</v>
      </c>
      <c r="F18406" s="34">
        <v>1160</v>
      </c>
      <c r="G18406" s="34">
        <v>1084</v>
      </c>
      <c r="H18406" s="34">
        <v>1549</v>
      </c>
      <c r="I18406" s="34">
        <v>1158</v>
      </c>
      <c r="J18406" s="34">
        <v>1376</v>
      </c>
      <c r="K18406" s="34">
        <v>983</v>
      </c>
      <c r="L18406" s="34">
        <v>1348</v>
      </c>
      <c r="M18406" s="34">
        <v>891</v>
      </c>
    </row>
    <row r="18407" spans="1:13" x14ac:dyDescent="0.2">
      <c r="A18407" s="34" t="s">
        <v>119301</v>
      </c>
      <c r="B18407" s="34">
        <v>1184</v>
      </c>
      <c r="C18407" s="34">
        <v>1465</v>
      </c>
      <c r="D18407" s="34">
        <v>1407</v>
      </c>
      <c r="E18407" s="34">
        <v>1484</v>
      </c>
      <c r="F18407" s="34">
        <v>1238</v>
      </c>
      <c r="G18407" s="34">
        <v>1376</v>
      </c>
      <c r="H18407" s="34">
        <v>1564</v>
      </c>
      <c r="I18407" s="34">
        <v>1384</v>
      </c>
      <c r="J18407" s="34">
        <v>1362</v>
      </c>
      <c r="K18407" s="34">
        <v>1206</v>
      </c>
      <c r="L18407" s="34">
        <v>1312</v>
      </c>
      <c r="M18407" s="34">
        <v>1181</v>
      </c>
    </row>
    <row r="18408" spans="1:13" x14ac:dyDescent="0.2">
      <c r="A18408" s="34" t="s">
        <v>119302</v>
      </c>
      <c r="B18408" s="34">
        <v>769</v>
      </c>
      <c r="C18408" s="34">
        <v>898</v>
      </c>
      <c r="D18408" s="34">
        <v>869</v>
      </c>
      <c r="E18408" s="34">
        <v>999</v>
      </c>
      <c r="F18408" s="34">
        <v>824</v>
      </c>
      <c r="G18408" s="34">
        <v>852</v>
      </c>
      <c r="H18408" s="34">
        <v>869</v>
      </c>
      <c r="I18408" s="34">
        <v>954</v>
      </c>
      <c r="J18408" s="34">
        <v>935</v>
      </c>
      <c r="K18408" s="34">
        <v>736</v>
      </c>
      <c r="L18408" s="34">
        <v>707</v>
      </c>
      <c r="M18408" s="34">
        <v>672</v>
      </c>
    </row>
    <row r="18409" spans="1:13" x14ac:dyDescent="0.2">
      <c r="A18409" s="34" t="s">
        <v>119303</v>
      </c>
      <c r="B18409" s="34">
        <v>553</v>
      </c>
      <c r="C18409" s="34">
        <v>645</v>
      </c>
      <c r="D18409" s="34">
        <v>642</v>
      </c>
      <c r="E18409" s="34">
        <v>671</v>
      </c>
      <c r="F18409" s="34">
        <v>575</v>
      </c>
      <c r="G18409" s="34">
        <v>564</v>
      </c>
      <c r="H18409" s="34">
        <v>718</v>
      </c>
      <c r="I18409" s="34">
        <v>625</v>
      </c>
      <c r="J18409" s="34">
        <v>618</v>
      </c>
      <c r="K18409" s="34">
        <v>499</v>
      </c>
      <c r="L18409" s="34">
        <v>571</v>
      </c>
      <c r="M18409" s="34">
        <v>485</v>
      </c>
    </row>
    <row r="18410" spans="1:13" x14ac:dyDescent="0.2">
      <c r="A18410" s="34" t="s">
        <v>119304</v>
      </c>
      <c r="B18410" s="34">
        <v>761</v>
      </c>
      <c r="C18410" s="34">
        <v>753</v>
      </c>
      <c r="D18410" s="34">
        <v>830</v>
      </c>
      <c r="E18410" s="34">
        <v>776</v>
      </c>
      <c r="F18410" s="34">
        <v>660</v>
      </c>
      <c r="G18410" s="34">
        <v>696</v>
      </c>
      <c r="H18410" s="34">
        <v>875</v>
      </c>
      <c r="I18410" s="34">
        <v>692</v>
      </c>
      <c r="J18410" s="34">
        <v>756</v>
      </c>
      <c r="K18410" s="34">
        <v>585</v>
      </c>
      <c r="L18410" s="34">
        <v>779</v>
      </c>
      <c r="M18410" s="34">
        <v>556</v>
      </c>
    </row>
    <row r="18411" spans="1:13" x14ac:dyDescent="0.2">
      <c r="A18411" s="34" t="s">
        <v>119305</v>
      </c>
      <c r="B18411" s="34">
        <v>716</v>
      </c>
      <c r="C18411" s="34">
        <v>785</v>
      </c>
      <c r="D18411" s="34">
        <v>798</v>
      </c>
      <c r="E18411" s="34">
        <v>863</v>
      </c>
      <c r="F18411" s="34">
        <v>736</v>
      </c>
      <c r="G18411" s="34">
        <v>773</v>
      </c>
      <c r="H18411" s="34">
        <v>955</v>
      </c>
      <c r="I18411" s="34">
        <v>734</v>
      </c>
      <c r="J18411" s="34">
        <v>819</v>
      </c>
      <c r="K18411" s="34">
        <v>585</v>
      </c>
      <c r="L18411" s="34">
        <v>781</v>
      </c>
      <c r="M18411" s="34">
        <v>611</v>
      </c>
    </row>
    <row r="18412" spans="1:13" x14ac:dyDescent="0.2">
      <c r="A18412" s="34" t="s">
        <v>119306</v>
      </c>
      <c r="B18412" s="34">
        <v>767</v>
      </c>
      <c r="C18412" s="34">
        <v>800</v>
      </c>
      <c r="D18412" s="34">
        <v>764</v>
      </c>
      <c r="E18412" s="34">
        <v>827</v>
      </c>
      <c r="F18412" s="34">
        <v>676</v>
      </c>
      <c r="G18412" s="34">
        <v>659</v>
      </c>
      <c r="H18412" s="34">
        <v>758</v>
      </c>
      <c r="I18412" s="34">
        <v>760</v>
      </c>
      <c r="J18412" s="34">
        <v>747</v>
      </c>
      <c r="K18412" s="34">
        <v>559</v>
      </c>
      <c r="L18412" s="34">
        <v>690</v>
      </c>
      <c r="M18412" s="34">
        <v>538</v>
      </c>
    </row>
    <row r="18413" spans="1:13" x14ac:dyDescent="0.2">
      <c r="A18413" s="34" t="s">
        <v>119307</v>
      </c>
      <c r="B18413" s="34">
        <v>1143</v>
      </c>
      <c r="C18413" s="34">
        <v>1260</v>
      </c>
      <c r="D18413" s="34">
        <v>1348</v>
      </c>
      <c r="E18413" s="34">
        <v>1329</v>
      </c>
      <c r="F18413" s="34">
        <v>1183</v>
      </c>
      <c r="G18413" s="34">
        <v>1132</v>
      </c>
      <c r="H18413" s="34">
        <v>1498</v>
      </c>
      <c r="I18413" s="34">
        <v>1203</v>
      </c>
      <c r="J18413" s="34">
        <v>1437</v>
      </c>
      <c r="K18413" s="34">
        <v>952</v>
      </c>
      <c r="L18413" s="34">
        <v>1240</v>
      </c>
      <c r="M18413" s="34">
        <v>1008</v>
      </c>
    </row>
    <row r="18414" spans="1:13" x14ac:dyDescent="0.2">
      <c r="A18414" s="34" t="s">
        <v>119308</v>
      </c>
      <c r="B18414" s="34">
        <v>1073</v>
      </c>
      <c r="C18414" s="34">
        <v>1070</v>
      </c>
      <c r="D18414" s="34">
        <v>1176</v>
      </c>
      <c r="E18414" s="34">
        <v>1231</v>
      </c>
      <c r="F18414" s="34">
        <v>1022</v>
      </c>
      <c r="G18414" s="34">
        <v>950</v>
      </c>
      <c r="H18414" s="34">
        <v>1216</v>
      </c>
      <c r="I18414" s="34">
        <v>1028</v>
      </c>
      <c r="J18414" s="34">
        <v>1067</v>
      </c>
      <c r="K18414" s="34">
        <v>908</v>
      </c>
      <c r="L18414" s="34">
        <v>1056</v>
      </c>
      <c r="M18414" s="34">
        <v>796</v>
      </c>
    </row>
    <row r="18415" spans="1:13" x14ac:dyDescent="0.2">
      <c r="A18415" s="34" t="s">
        <v>119309</v>
      </c>
      <c r="B18415" s="34">
        <v>723</v>
      </c>
      <c r="C18415" s="34">
        <v>798</v>
      </c>
      <c r="D18415" s="34">
        <v>780</v>
      </c>
      <c r="E18415" s="34">
        <v>726</v>
      </c>
      <c r="F18415" s="34">
        <v>805</v>
      </c>
      <c r="G18415" s="34">
        <v>646</v>
      </c>
      <c r="H18415" s="34">
        <v>847</v>
      </c>
      <c r="I18415" s="34">
        <v>668</v>
      </c>
      <c r="J18415" s="34">
        <v>747</v>
      </c>
      <c r="K18415" s="34">
        <v>583</v>
      </c>
      <c r="L18415" s="34">
        <v>859</v>
      </c>
      <c r="M18415" s="34">
        <v>575</v>
      </c>
    </row>
    <row r="18416" spans="1:13" x14ac:dyDescent="0.2">
      <c r="A18416" s="34" t="s">
        <v>119310</v>
      </c>
      <c r="B18416" s="34">
        <v>699</v>
      </c>
      <c r="C18416" s="34">
        <v>866</v>
      </c>
      <c r="D18416" s="34">
        <v>764</v>
      </c>
      <c r="E18416" s="34">
        <v>802</v>
      </c>
      <c r="F18416" s="34">
        <v>846</v>
      </c>
      <c r="G18416" s="34">
        <v>790</v>
      </c>
      <c r="H18416" s="34">
        <v>1085</v>
      </c>
      <c r="I18416" s="34">
        <v>771</v>
      </c>
      <c r="J18416" s="34">
        <v>889</v>
      </c>
      <c r="K18416" s="34">
        <v>674</v>
      </c>
      <c r="L18416" s="34">
        <v>784</v>
      </c>
      <c r="M18416" s="34">
        <v>654</v>
      </c>
    </row>
    <row r="18417" spans="1:13" x14ac:dyDescent="0.2">
      <c r="A18417" s="34" t="s">
        <v>119311</v>
      </c>
      <c r="B18417" s="34">
        <v>1698</v>
      </c>
      <c r="C18417" s="34">
        <v>1733</v>
      </c>
      <c r="D18417" s="34">
        <v>1991</v>
      </c>
      <c r="E18417" s="34">
        <v>1844</v>
      </c>
      <c r="F18417" s="34">
        <v>1730</v>
      </c>
      <c r="G18417" s="34">
        <v>1694</v>
      </c>
      <c r="H18417" s="34">
        <v>2005</v>
      </c>
      <c r="I18417" s="34">
        <v>1768</v>
      </c>
      <c r="J18417" s="34">
        <v>1953</v>
      </c>
      <c r="K18417" s="34">
        <v>1530</v>
      </c>
      <c r="L18417" s="34">
        <v>2071</v>
      </c>
      <c r="M18417" s="34">
        <v>1414</v>
      </c>
    </row>
    <row r="18418" spans="1:13" x14ac:dyDescent="0.2">
      <c r="A18418" s="34" t="s">
        <v>119312</v>
      </c>
      <c r="B18418" s="34">
        <v>1113</v>
      </c>
      <c r="C18418" s="34">
        <v>1203</v>
      </c>
      <c r="D18418" s="34">
        <v>1171</v>
      </c>
      <c r="E18418" s="34">
        <v>1389</v>
      </c>
      <c r="F18418" s="34">
        <v>1077</v>
      </c>
      <c r="G18418" s="34">
        <v>1077</v>
      </c>
      <c r="H18418" s="34">
        <v>1279</v>
      </c>
      <c r="I18418" s="34">
        <v>1286</v>
      </c>
      <c r="J18418" s="34">
        <v>1315</v>
      </c>
      <c r="K18418" s="34">
        <v>1034</v>
      </c>
      <c r="L18418" s="34">
        <v>1223</v>
      </c>
      <c r="M18418" s="34">
        <v>978</v>
      </c>
    </row>
    <row r="18419" spans="1:13" x14ac:dyDescent="0.2">
      <c r="A18419" s="34" t="s">
        <v>119313</v>
      </c>
      <c r="B18419" s="34">
        <v>1440</v>
      </c>
      <c r="C18419" s="34">
        <v>1460</v>
      </c>
      <c r="D18419" s="34">
        <v>1486</v>
      </c>
      <c r="E18419" s="34">
        <v>1572</v>
      </c>
      <c r="F18419" s="34">
        <v>1411</v>
      </c>
      <c r="G18419" s="34">
        <v>1410</v>
      </c>
      <c r="H18419" s="34">
        <v>1704</v>
      </c>
      <c r="I18419" s="34">
        <v>1409</v>
      </c>
      <c r="J18419" s="34">
        <v>1685</v>
      </c>
      <c r="K18419" s="34">
        <v>1267</v>
      </c>
      <c r="L18419" s="34">
        <v>1512</v>
      </c>
      <c r="M18419" s="34">
        <v>1108</v>
      </c>
    </row>
    <row r="18420" spans="1:13" x14ac:dyDescent="0.2">
      <c r="A18420" s="34" t="s">
        <v>119314</v>
      </c>
      <c r="B18420" s="34">
        <v>950</v>
      </c>
      <c r="C18420" s="34">
        <v>975</v>
      </c>
      <c r="D18420" s="34">
        <v>1060</v>
      </c>
      <c r="E18420" s="34">
        <v>1061</v>
      </c>
      <c r="F18420" s="34">
        <v>972</v>
      </c>
      <c r="G18420" s="34">
        <v>996</v>
      </c>
      <c r="H18420" s="34">
        <v>1125</v>
      </c>
      <c r="I18420" s="34">
        <v>1025</v>
      </c>
      <c r="J18420" s="34">
        <v>1023</v>
      </c>
      <c r="K18420" s="34">
        <v>813</v>
      </c>
      <c r="L18420" s="34">
        <v>900</v>
      </c>
      <c r="M18420" s="34">
        <v>802</v>
      </c>
    </row>
    <row r="18421" spans="1:13" x14ac:dyDescent="0.2">
      <c r="A18421" s="34" t="s">
        <v>119315</v>
      </c>
      <c r="B18421" s="34">
        <v>1158</v>
      </c>
      <c r="C18421" s="34">
        <v>1168</v>
      </c>
      <c r="D18421" s="34">
        <v>1185</v>
      </c>
      <c r="E18421" s="34">
        <v>1307</v>
      </c>
      <c r="F18421" s="34">
        <v>1136</v>
      </c>
      <c r="G18421" s="34">
        <v>1154</v>
      </c>
      <c r="H18421" s="34">
        <v>1392</v>
      </c>
      <c r="I18421" s="34">
        <v>1117</v>
      </c>
      <c r="J18421" s="34">
        <v>1357</v>
      </c>
      <c r="K18421" s="34">
        <v>964</v>
      </c>
      <c r="L18421" s="34">
        <v>1186</v>
      </c>
      <c r="M18421" s="34">
        <v>942</v>
      </c>
    </row>
    <row r="18422" spans="1:13" x14ac:dyDescent="0.2">
      <c r="A18422" s="34" t="s">
        <v>119316</v>
      </c>
      <c r="B18422" s="34">
        <v>1753</v>
      </c>
      <c r="C18422" s="34">
        <v>1776</v>
      </c>
      <c r="D18422" s="34">
        <v>1900</v>
      </c>
      <c r="E18422" s="34">
        <v>1926</v>
      </c>
      <c r="F18422" s="34">
        <v>1757</v>
      </c>
      <c r="G18422" s="34">
        <v>1648</v>
      </c>
      <c r="H18422" s="34">
        <v>2055</v>
      </c>
      <c r="I18422" s="34">
        <v>1664</v>
      </c>
      <c r="J18422" s="34">
        <v>1999</v>
      </c>
      <c r="K18422" s="34">
        <v>1427</v>
      </c>
      <c r="L18422" s="34">
        <v>1887</v>
      </c>
      <c r="M18422" s="34">
        <v>1414</v>
      </c>
    </row>
    <row r="18423" spans="1:13" x14ac:dyDescent="0.2">
      <c r="A18423" s="34" t="s">
        <v>119317</v>
      </c>
      <c r="B18423" s="34">
        <v>697</v>
      </c>
      <c r="C18423" s="34">
        <v>802</v>
      </c>
      <c r="D18423" s="34">
        <v>776</v>
      </c>
      <c r="E18423" s="34">
        <v>926</v>
      </c>
      <c r="F18423" s="34">
        <v>813</v>
      </c>
      <c r="G18423" s="34">
        <v>704</v>
      </c>
      <c r="H18423" s="34">
        <v>924</v>
      </c>
      <c r="I18423" s="34">
        <v>855</v>
      </c>
      <c r="J18423" s="34">
        <v>865</v>
      </c>
      <c r="K18423" s="34">
        <v>595</v>
      </c>
      <c r="L18423" s="34">
        <v>698</v>
      </c>
      <c r="M18423" s="34">
        <v>624</v>
      </c>
    </row>
    <row r="18424" spans="1:13" x14ac:dyDescent="0.2">
      <c r="A18424" s="34" t="s">
        <v>119318</v>
      </c>
      <c r="B18424" s="34">
        <v>702</v>
      </c>
      <c r="C18424" s="34">
        <v>768</v>
      </c>
      <c r="D18424" s="34">
        <v>723</v>
      </c>
      <c r="E18424" s="34">
        <v>775</v>
      </c>
      <c r="F18424" s="34">
        <v>709</v>
      </c>
      <c r="G18424" s="34">
        <v>807</v>
      </c>
      <c r="H18424" s="34">
        <v>770</v>
      </c>
      <c r="I18424" s="34">
        <v>677</v>
      </c>
      <c r="J18424" s="34">
        <v>805</v>
      </c>
      <c r="K18424" s="34">
        <v>665</v>
      </c>
      <c r="L18424" s="34">
        <v>710</v>
      </c>
      <c r="M18424" s="34">
        <v>565</v>
      </c>
    </row>
    <row r="18425" spans="1:13" x14ac:dyDescent="0.2">
      <c r="A18425" s="34" t="s">
        <v>119319</v>
      </c>
      <c r="B18425" s="34">
        <v>619</v>
      </c>
      <c r="C18425" s="34">
        <v>625</v>
      </c>
      <c r="D18425" s="34">
        <v>698</v>
      </c>
      <c r="E18425" s="34">
        <v>669</v>
      </c>
      <c r="F18425" s="34">
        <v>631</v>
      </c>
      <c r="G18425" s="34">
        <v>608</v>
      </c>
      <c r="H18425" s="34">
        <v>685</v>
      </c>
      <c r="I18425" s="34">
        <v>659</v>
      </c>
      <c r="J18425" s="34">
        <v>706</v>
      </c>
      <c r="K18425" s="34">
        <v>541</v>
      </c>
      <c r="L18425" s="34">
        <v>624</v>
      </c>
      <c r="M18425" s="34">
        <v>473</v>
      </c>
    </row>
    <row r="18426" spans="1:13" x14ac:dyDescent="0.2">
      <c r="A18426" s="34" t="s">
        <v>119320</v>
      </c>
      <c r="B18426" s="34">
        <v>653</v>
      </c>
      <c r="C18426" s="34">
        <v>653</v>
      </c>
      <c r="D18426" s="34">
        <v>724</v>
      </c>
      <c r="E18426" s="34">
        <v>691</v>
      </c>
      <c r="F18426" s="34">
        <v>656</v>
      </c>
      <c r="G18426" s="34">
        <v>644</v>
      </c>
      <c r="H18426" s="34">
        <v>709</v>
      </c>
      <c r="I18426" s="34">
        <v>645</v>
      </c>
      <c r="J18426" s="34">
        <v>759</v>
      </c>
      <c r="K18426" s="34">
        <v>585</v>
      </c>
      <c r="L18426" s="34">
        <v>740</v>
      </c>
      <c r="M18426" s="34">
        <v>542</v>
      </c>
    </row>
    <row r="18427" spans="1:13" x14ac:dyDescent="0.2">
      <c r="A18427" s="34" t="s">
        <v>119321</v>
      </c>
      <c r="B18427" s="34">
        <v>712</v>
      </c>
      <c r="C18427" s="34">
        <v>765</v>
      </c>
      <c r="D18427" s="34">
        <v>817</v>
      </c>
      <c r="E18427" s="34">
        <v>797</v>
      </c>
      <c r="F18427" s="34">
        <v>692</v>
      </c>
      <c r="G18427" s="34">
        <v>715</v>
      </c>
      <c r="H18427" s="34">
        <v>863</v>
      </c>
      <c r="I18427" s="34">
        <v>782</v>
      </c>
      <c r="J18427" s="34">
        <v>794</v>
      </c>
      <c r="K18427" s="34">
        <v>556</v>
      </c>
      <c r="L18427" s="34">
        <v>795</v>
      </c>
      <c r="M18427" s="34">
        <v>533</v>
      </c>
    </row>
    <row r="18428" spans="1:13" x14ac:dyDescent="0.2">
      <c r="A18428" s="34" t="s">
        <v>119322</v>
      </c>
      <c r="B18428" s="34">
        <v>1209</v>
      </c>
      <c r="C18428" s="34">
        <v>1172</v>
      </c>
      <c r="D18428" s="34">
        <v>1310</v>
      </c>
      <c r="E18428" s="34">
        <v>1197</v>
      </c>
      <c r="F18428" s="34">
        <v>1154</v>
      </c>
      <c r="G18428" s="34">
        <v>1032</v>
      </c>
      <c r="H18428" s="34">
        <v>1284</v>
      </c>
      <c r="I18428" s="34">
        <v>1118</v>
      </c>
      <c r="J18428" s="34">
        <v>1193</v>
      </c>
      <c r="K18428" s="34">
        <v>888</v>
      </c>
      <c r="L18428" s="34">
        <v>1278</v>
      </c>
      <c r="M18428" s="34">
        <v>817</v>
      </c>
    </row>
    <row r="18429" spans="1:13" x14ac:dyDescent="0.2">
      <c r="A18429" s="34" t="s">
        <v>119323</v>
      </c>
      <c r="B18429" s="34">
        <v>874</v>
      </c>
      <c r="C18429" s="34">
        <v>820</v>
      </c>
      <c r="D18429" s="34">
        <v>1066</v>
      </c>
      <c r="E18429" s="34">
        <v>938</v>
      </c>
      <c r="F18429" s="34">
        <v>886</v>
      </c>
      <c r="G18429" s="34">
        <v>936</v>
      </c>
      <c r="H18429" s="34">
        <v>1048</v>
      </c>
      <c r="I18429" s="34">
        <v>945</v>
      </c>
      <c r="J18429" s="34">
        <v>1034</v>
      </c>
      <c r="K18429" s="34">
        <v>752</v>
      </c>
      <c r="L18429" s="34">
        <v>906</v>
      </c>
      <c r="M18429" s="34">
        <v>771</v>
      </c>
    </row>
    <row r="18430" spans="1:13" x14ac:dyDescent="0.2">
      <c r="A18430" s="34" t="s">
        <v>119324</v>
      </c>
      <c r="B18430" s="34">
        <v>583</v>
      </c>
      <c r="C18430" s="34">
        <v>644</v>
      </c>
      <c r="D18430" s="34">
        <v>613</v>
      </c>
      <c r="E18430" s="34">
        <v>633</v>
      </c>
      <c r="F18430" s="34">
        <v>609</v>
      </c>
      <c r="G18430" s="34">
        <v>579</v>
      </c>
      <c r="H18430" s="34">
        <v>671</v>
      </c>
      <c r="I18430" s="34">
        <v>636</v>
      </c>
      <c r="J18430" s="34">
        <v>625</v>
      </c>
      <c r="K18430" s="34">
        <v>479</v>
      </c>
      <c r="L18430" s="34">
        <v>572</v>
      </c>
      <c r="M18430" s="34">
        <v>456</v>
      </c>
    </row>
    <row r="18431" spans="1:13" x14ac:dyDescent="0.2">
      <c r="A18431" s="34" t="s">
        <v>119325</v>
      </c>
      <c r="B18431" s="34">
        <v>723</v>
      </c>
      <c r="C18431" s="34">
        <v>776</v>
      </c>
      <c r="D18431" s="34">
        <v>797</v>
      </c>
      <c r="E18431" s="34">
        <v>809</v>
      </c>
      <c r="F18431" s="34">
        <v>764</v>
      </c>
      <c r="G18431" s="34">
        <v>720</v>
      </c>
      <c r="H18431" s="34">
        <v>796</v>
      </c>
      <c r="I18431" s="34">
        <v>693</v>
      </c>
      <c r="J18431" s="34">
        <v>815</v>
      </c>
      <c r="K18431" s="34">
        <v>625</v>
      </c>
      <c r="L18431" s="34">
        <v>680</v>
      </c>
      <c r="M18431" s="34">
        <v>560</v>
      </c>
    </row>
    <row r="18432" spans="1:13" x14ac:dyDescent="0.2">
      <c r="A18432" s="34" t="s">
        <v>119326</v>
      </c>
      <c r="B18432" s="34">
        <v>817</v>
      </c>
      <c r="C18432" s="34">
        <v>866</v>
      </c>
      <c r="D18432" s="34">
        <v>902</v>
      </c>
      <c r="E18432" s="34">
        <v>973</v>
      </c>
      <c r="F18432" s="34">
        <v>779</v>
      </c>
      <c r="G18432" s="34">
        <v>849</v>
      </c>
      <c r="H18432" s="34">
        <v>901</v>
      </c>
      <c r="I18432" s="34">
        <v>826</v>
      </c>
      <c r="J18432" s="34">
        <v>878</v>
      </c>
      <c r="K18432" s="34">
        <v>735</v>
      </c>
      <c r="L18432" s="34">
        <v>887</v>
      </c>
      <c r="M18432" s="34">
        <v>690</v>
      </c>
    </row>
    <row r="18433" spans="1:13" x14ac:dyDescent="0.2">
      <c r="A18433" s="34" t="s">
        <v>119327</v>
      </c>
      <c r="B18433" s="34">
        <v>435</v>
      </c>
      <c r="C18433" s="34">
        <v>524</v>
      </c>
      <c r="D18433" s="34">
        <v>541</v>
      </c>
      <c r="E18433" s="34">
        <v>547</v>
      </c>
      <c r="F18433" s="34">
        <v>469</v>
      </c>
      <c r="G18433" s="34">
        <v>493</v>
      </c>
      <c r="H18433" s="34">
        <v>480</v>
      </c>
      <c r="I18433" s="34">
        <v>543</v>
      </c>
      <c r="J18433" s="34">
        <v>554</v>
      </c>
      <c r="K18433" s="34">
        <v>482</v>
      </c>
      <c r="L18433" s="34">
        <v>445</v>
      </c>
      <c r="M18433" s="34">
        <v>465</v>
      </c>
    </row>
    <row r="18434" spans="1:13" x14ac:dyDescent="0.2">
      <c r="A18434" s="34" t="s">
        <v>119328</v>
      </c>
      <c r="B18434" s="34">
        <v>1192</v>
      </c>
      <c r="C18434" s="34">
        <v>1137</v>
      </c>
      <c r="D18434" s="34">
        <v>1299</v>
      </c>
      <c r="E18434" s="34">
        <v>1211</v>
      </c>
      <c r="F18434" s="34">
        <v>1097</v>
      </c>
      <c r="G18434" s="34">
        <v>1020</v>
      </c>
      <c r="H18434" s="34">
        <v>1337</v>
      </c>
      <c r="I18434" s="34">
        <v>1095</v>
      </c>
      <c r="J18434" s="34">
        <v>1219</v>
      </c>
      <c r="K18434" s="34">
        <v>875</v>
      </c>
      <c r="L18434" s="34">
        <v>1245</v>
      </c>
      <c r="M18434" s="34">
        <v>879</v>
      </c>
    </row>
    <row r="18435" spans="1:13" x14ac:dyDescent="0.2">
      <c r="A18435" s="34" t="s">
        <v>119329</v>
      </c>
      <c r="B18435" s="34">
        <v>764</v>
      </c>
      <c r="C18435" s="34">
        <v>802</v>
      </c>
      <c r="D18435" s="34">
        <v>854</v>
      </c>
      <c r="E18435" s="34">
        <v>778</v>
      </c>
      <c r="F18435" s="34">
        <v>710</v>
      </c>
      <c r="G18435" s="34">
        <v>769</v>
      </c>
      <c r="H18435" s="34">
        <v>761</v>
      </c>
      <c r="I18435" s="34">
        <v>676</v>
      </c>
      <c r="J18435" s="34">
        <v>770</v>
      </c>
      <c r="K18435" s="34">
        <v>682</v>
      </c>
      <c r="L18435" s="34">
        <v>764</v>
      </c>
      <c r="M18435" s="34">
        <v>522</v>
      </c>
    </row>
    <row r="18436" spans="1:13" x14ac:dyDescent="0.2">
      <c r="A18436" s="34" t="s">
        <v>119330</v>
      </c>
      <c r="B18436" s="34">
        <v>667</v>
      </c>
      <c r="C18436" s="34">
        <v>760</v>
      </c>
      <c r="D18436" s="34">
        <v>766</v>
      </c>
      <c r="E18436" s="34">
        <v>766</v>
      </c>
      <c r="F18436" s="34">
        <v>670</v>
      </c>
      <c r="G18436" s="34">
        <v>675</v>
      </c>
      <c r="H18436" s="34">
        <v>849</v>
      </c>
      <c r="I18436" s="34">
        <v>720</v>
      </c>
      <c r="J18436" s="34">
        <v>793</v>
      </c>
      <c r="K18436" s="34">
        <v>572</v>
      </c>
      <c r="L18436" s="34">
        <v>675</v>
      </c>
      <c r="M18436" s="34">
        <v>583</v>
      </c>
    </row>
    <row r="18437" spans="1:13" x14ac:dyDescent="0.2">
      <c r="A18437" s="34" t="s">
        <v>119331</v>
      </c>
      <c r="B18437" s="34">
        <v>803</v>
      </c>
      <c r="C18437" s="34">
        <v>861</v>
      </c>
      <c r="D18437" s="34">
        <v>1063</v>
      </c>
      <c r="E18437" s="34">
        <v>915</v>
      </c>
      <c r="F18437" s="34">
        <v>782</v>
      </c>
      <c r="G18437" s="34">
        <v>824</v>
      </c>
      <c r="H18437" s="34">
        <v>968</v>
      </c>
      <c r="I18437" s="34">
        <v>859</v>
      </c>
      <c r="J18437" s="34">
        <v>968</v>
      </c>
      <c r="K18437" s="34">
        <v>688</v>
      </c>
      <c r="L18437" s="34">
        <v>852</v>
      </c>
      <c r="M18437" s="34">
        <v>645</v>
      </c>
    </row>
    <row r="18438" spans="1:13" x14ac:dyDescent="0.2">
      <c r="A18438" s="34" t="s">
        <v>119332</v>
      </c>
      <c r="B18438" s="34">
        <v>720</v>
      </c>
      <c r="C18438" s="34">
        <v>635</v>
      </c>
      <c r="D18438" s="34">
        <v>832</v>
      </c>
      <c r="E18438" s="34">
        <v>751</v>
      </c>
      <c r="F18438" s="34">
        <v>677</v>
      </c>
      <c r="G18438" s="34">
        <v>578</v>
      </c>
      <c r="H18438" s="34">
        <v>722</v>
      </c>
      <c r="I18438" s="34">
        <v>656</v>
      </c>
      <c r="J18438" s="34">
        <v>685</v>
      </c>
      <c r="K18438" s="34">
        <v>549</v>
      </c>
      <c r="L18438" s="34">
        <v>652</v>
      </c>
      <c r="M18438" s="34">
        <v>500</v>
      </c>
    </row>
    <row r="18439" spans="1:13" x14ac:dyDescent="0.2">
      <c r="A18439" s="34" t="s">
        <v>119333</v>
      </c>
      <c r="B18439" s="34">
        <v>580</v>
      </c>
      <c r="C18439" s="34">
        <v>735</v>
      </c>
      <c r="D18439" s="34">
        <v>544</v>
      </c>
      <c r="E18439" s="34">
        <v>816</v>
      </c>
      <c r="F18439" s="34">
        <v>564</v>
      </c>
      <c r="G18439" s="34">
        <v>662</v>
      </c>
      <c r="H18439" s="34">
        <v>815</v>
      </c>
      <c r="I18439" s="34">
        <v>739</v>
      </c>
      <c r="J18439" s="34">
        <v>680</v>
      </c>
      <c r="K18439" s="34">
        <v>596</v>
      </c>
      <c r="L18439" s="34">
        <v>596</v>
      </c>
      <c r="M18439" s="34">
        <v>530</v>
      </c>
    </row>
    <row r="18440" spans="1:13" x14ac:dyDescent="0.2">
      <c r="A18440" s="34" t="s">
        <v>119334</v>
      </c>
      <c r="B18440" s="34">
        <v>664</v>
      </c>
      <c r="C18440" s="34">
        <v>779</v>
      </c>
      <c r="D18440" s="34">
        <v>755</v>
      </c>
      <c r="E18440" s="34">
        <v>925</v>
      </c>
      <c r="F18440" s="34">
        <v>603</v>
      </c>
      <c r="G18440" s="34">
        <v>754</v>
      </c>
      <c r="H18440" s="34">
        <v>795</v>
      </c>
      <c r="I18440" s="34">
        <v>781</v>
      </c>
      <c r="J18440" s="34">
        <v>826</v>
      </c>
      <c r="K18440" s="34">
        <v>662</v>
      </c>
      <c r="L18440" s="34">
        <v>660</v>
      </c>
      <c r="M18440" s="34">
        <v>607</v>
      </c>
    </row>
    <row r="18441" spans="1:13" x14ac:dyDescent="0.2">
      <c r="A18441" s="34" t="s">
        <v>119335</v>
      </c>
      <c r="B18441" s="34">
        <v>935</v>
      </c>
      <c r="C18441" s="34">
        <v>863</v>
      </c>
      <c r="D18441" s="34">
        <v>957</v>
      </c>
      <c r="E18441" s="34">
        <v>845</v>
      </c>
      <c r="F18441" s="34">
        <v>862</v>
      </c>
      <c r="G18441" s="34">
        <v>789</v>
      </c>
      <c r="H18441" s="34">
        <v>997</v>
      </c>
      <c r="I18441" s="34">
        <v>912</v>
      </c>
      <c r="J18441" s="34">
        <v>934</v>
      </c>
      <c r="K18441" s="34">
        <v>728</v>
      </c>
      <c r="L18441" s="34">
        <v>878</v>
      </c>
      <c r="M18441" s="34">
        <v>628</v>
      </c>
    </row>
    <row r="18442" spans="1:13" x14ac:dyDescent="0.2">
      <c r="A18442" s="34" t="s">
        <v>119336</v>
      </c>
      <c r="B18442" s="34">
        <v>681</v>
      </c>
      <c r="C18442" s="34">
        <v>741</v>
      </c>
      <c r="D18442" s="34">
        <v>823</v>
      </c>
      <c r="E18442" s="34">
        <v>760</v>
      </c>
      <c r="F18442" s="34">
        <v>812</v>
      </c>
      <c r="G18442" s="34">
        <v>688</v>
      </c>
      <c r="H18442" s="34">
        <v>868</v>
      </c>
      <c r="I18442" s="34">
        <v>733</v>
      </c>
      <c r="J18442" s="34">
        <v>797</v>
      </c>
      <c r="K18442" s="34">
        <v>603</v>
      </c>
      <c r="L18442" s="34">
        <v>856</v>
      </c>
      <c r="M18442" s="34">
        <v>593</v>
      </c>
    </row>
    <row r="18443" spans="1:13" x14ac:dyDescent="0.2">
      <c r="A18443" s="34" t="s">
        <v>119337</v>
      </c>
      <c r="B18443" s="34">
        <v>862</v>
      </c>
      <c r="C18443" s="34">
        <v>829</v>
      </c>
      <c r="D18443" s="34">
        <v>843</v>
      </c>
      <c r="E18443" s="34">
        <v>895</v>
      </c>
      <c r="F18443" s="34">
        <v>721</v>
      </c>
      <c r="G18443" s="34">
        <v>795</v>
      </c>
      <c r="H18443" s="34">
        <v>924</v>
      </c>
      <c r="I18443" s="34">
        <v>840</v>
      </c>
      <c r="J18443" s="34">
        <v>786</v>
      </c>
      <c r="K18443" s="34">
        <v>665</v>
      </c>
      <c r="L18443" s="34">
        <v>790</v>
      </c>
      <c r="M18443" s="34">
        <v>604</v>
      </c>
    </row>
    <row r="18444" spans="1:13" x14ac:dyDescent="0.2">
      <c r="A18444" s="34" t="s">
        <v>119338</v>
      </c>
      <c r="B18444" s="34">
        <v>637</v>
      </c>
      <c r="C18444" s="34">
        <v>675</v>
      </c>
      <c r="D18444" s="34">
        <v>698</v>
      </c>
      <c r="E18444" s="34">
        <v>792</v>
      </c>
      <c r="F18444" s="34">
        <v>634</v>
      </c>
      <c r="G18444" s="34">
        <v>705</v>
      </c>
      <c r="H18444" s="34">
        <v>774</v>
      </c>
      <c r="I18444" s="34">
        <v>739</v>
      </c>
      <c r="J18444" s="34">
        <v>765</v>
      </c>
      <c r="K18444" s="34">
        <v>598</v>
      </c>
      <c r="L18444" s="34">
        <v>717</v>
      </c>
      <c r="M18444" s="34">
        <v>600</v>
      </c>
    </row>
    <row r="18445" spans="1:13" x14ac:dyDescent="0.2">
      <c r="A18445" s="34" t="s">
        <v>119339</v>
      </c>
      <c r="B18445" s="34">
        <v>1086</v>
      </c>
      <c r="C18445" s="34">
        <v>1130</v>
      </c>
      <c r="D18445" s="34">
        <v>1230</v>
      </c>
      <c r="E18445" s="34">
        <v>1287</v>
      </c>
      <c r="F18445" s="34">
        <v>1169</v>
      </c>
      <c r="G18445" s="34">
        <v>1138</v>
      </c>
      <c r="H18445" s="34">
        <v>1301</v>
      </c>
      <c r="I18445" s="34">
        <v>1223</v>
      </c>
      <c r="J18445" s="34">
        <v>1353</v>
      </c>
      <c r="K18445" s="34">
        <v>943</v>
      </c>
      <c r="L18445" s="34">
        <v>1353</v>
      </c>
      <c r="M18445" s="34">
        <v>891</v>
      </c>
    </row>
    <row r="18446" spans="1:13" x14ac:dyDescent="0.2">
      <c r="A18446" s="34" t="s">
        <v>119340</v>
      </c>
      <c r="B18446" s="34">
        <v>875</v>
      </c>
      <c r="C18446" s="34">
        <v>987</v>
      </c>
      <c r="D18446" s="34">
        <v>1000</v>
      </c>
      <c r="E18446" s="34">
        <v>1047</v>
      </c>
      <c r="F18446" s="34">
        <v>919</v>
      </c>
      <c r="G18446" s="34">
        <v>879</v>
      </c>
      <c r="H18446" s="34">
        <v>1069</v>
      </c>
      <c r="I18446" s="34">
        <v>916</v>
      </c>
      <c r="J18446" s="34">
        <v>999</v>
      </c>
      <c r="K18446" s="34">
        <v>731</v>
      </c>
      <c r="L18446" s="34">
        <v>953</v>
      </c>
      <c r="M18446" s="34">
        <v>754</v>
      </c>
    </row>
    <row r="18447" spans="1:13" x14ac:dyDescent="0.2">
      <c r="A18447" s="34" t="s">
        <v>119341</v>
      </c>
      <c r="B18447" s="34">
        <v>509</v>
      </c>
      <c r="C18447" s="34">
        <v>561</v>
      </c>
      <c r="D18447" s="34">
        <v>577</v>
      </c>
      <c r="E18447" s="34">
        <v>666</v>
      </c>
      <c r="F18447" s="34">
        <v>506</v>
      </c>
      <c r="G18447" s="34">
        <v>498</v>
      </c>
      <c r="H18447" s="34">
        <v>625</v>
      </c>
      <c r="I18447" s="34">
        <v>520</v>
      </c>
      <c r="J18447" s="34">
        <v>555</v>
      </c>
      <c r="K18447" s="34">
        <v>473</v>
      </c>
      <c r="L18447" s="34">
        <v>521</v>
      </c>
      <c r="M18447" s="34">
        <v>462</v>
      </c>
    </row>
    <row r="18448" spans="1:13" x14ac:dyDescent="0.2">
      <c r="A18448" s="34" t="s">
        <v>119342</v>
      </c>
      <c r="B18448" s="34">
        <v>658</v>
      </c>
      <c r="C18448" s="34">
        <v>776</v>
      </c>
      <c r="D18448" s="34">
        <v>683</v>
      </c>
      <c r="E18448" s="34">
        <v>803</v>
      </c>
      <c r="F18448" s="34">
        <v>555</v>
      </c>
      <c r="G18448" s="34">
        <v>760</v>
      </c>
      <c r="H18448" s="34">
        <v>760</v>
      </c>
      <c r="I18448" s="34">
        <v>809</v>
      </c>
      <c r="J18448" s="34">
        <v>689</v>
      </c>
      <c r="K18448" s="34">
        <v>670</v>
      </c>
      <c r="L18448" s="34">
        <v>687</v>
      </c>
      <c r="M18448" s="34">
        <v>689</v>
      </c>
    </row>
    <row r="18449" spans="1:13" x14ac:dyDescent="0.2">
      <c r="A18449" s="34" t="s">
        <v>119343</v>
      </c>
      <c r="B18449" s="34">
        <v>876</v>
      </c>
      <c r="C18449" s="34">
        <v>869</v>
      </c>
      <c r="D18449" s="34">
        <v>954</v>
      </c>
      <c r="E18449" s="34">
        <v>936</v>
      </c>
      <c r="F18449" s="34">
        <v>930</v>
      </c>
      <c r="G18449" s="34">
        <v>829</v>
      </c>
      <c r="H18449" s="34">
        <v>1010</v>
      </c>
      <c r="I18449" s="34">
        <v>831</v>
      </c>
      <c r="J18449" s="34">
        <v>1068</v>
      </c>
      <c r="K18449" s="34">
        <v>734</v>
      </c>
      <c r="L18449" s="34">
        <v>894</v>
      </c>
      <c r="M18449" s="34">
        <v>638</v>
      </c>
    </row>
    <row r="18450" spans="1:13" x14ac:dyDescent="0.2">
      <c r="A18450" s="34" t="s">
        <v>119344</v>
      </c>
      <c r="B18450" s="34">
        <v>720</v>
      </c>
      <c r="C18450" s="34">
        <v>711</v>
      </c>
      <c r="D18450" s="34">
        <v>703</v>
      </c>
      <c r="E18450" s="34">
        <v>757</v>
      </c>
      <c r="F18450" s="34">
        <v>618</v>
      </c>
      <c r="G18450" s="34">
        <v>620</v>
      </c>
      <c r="H18450" s="34">
        <v>850</v>
      </c>
      <c r="I18450" s="34">
        <v>762</v>
      </c>
      <c r="J18450" s="34">
        <v>741</v>
      </c>
      <c r="K18450" s="34">
        <v>588</v>
      </c>
      <c r="L18450" s="34">
        <v>729</v>
      </c>
      <c r="M18450" s="34">
        <v>573</v>
      </c>
    </row>
    <row r="18451" spans="1:13" x14ac:dyDescent="0.2">
      <c r="A18451" s="34" t="s">
        <v>119345</v>
      </c>
      <c r="B18451" s="34">
        <v>774</v>
      </c>
      <c r="C18451" s="34">
        <v>660</v>
      </c>
      <c r="D18451" s="34">
        <v>631</v>
      </c>
      <c r="E18451" s="34">
        <v>628</v>
      </c>
      <c r="F18451" s="34">
        <v>751</v>
      </c>
      <c r="G18451" s="34">
        <v>584</v>
      </c>
      <c r="H18451" s="34">
        <v>768</v>
      </c>
      <c r="I18451" s="34">
        <v>592</v>
      </c>
      <c r="J18451" s="34">
        <v>765</v>
      </c>
      <c r="K18451" s="34">
        <v>521</v>
      </c>
      <c r="L18451" s="34">
        <v>573</v>
      </c>
      <c r="M18451" s="34">
        <v>445</v>
      </c>
    </row>
    <row r="18452" spans="1:13" x14ac:dyDescent="0.2">
      <c r="A18452" s="34" t="s">
        <v>119346</v>
      </c>
      <c r="B18452" s="34">
        <v>694</v>
      </c>
      <c r="C18452" s="34">
        <v>744</v>
      </c>
      <c r="D18452" s="34">
        <v>644</v>
      </c>
      <c r="E18452" s="34">
        <v>804</v>
      </c>
      <c r="F18452" s="34">
        <v>725</v>
      </c>
      <c r="G18452" s="34">
        <v>691</v>
      </c>
      <c r="H18452" s="34">
        <v>778</v>
      </c>
      <c r="I18452" s="34">
        <v>798</v>
      </c>
      <c r="J18452" s="34">
        <v>760</v>
      </c>
      <c r="K18452" s="34">
        <v>633</v>
      </c>
      <c r="L18452" s="34">
        <v>829</v>
      </c>
      <c r="M18452" s="34">
        <v>656</v>
      </c>
    </row>
    <row r="18453" spans="1:13" x14ac:dyDescent="0.2">
      <c r="A18453" s="34" t="s">
        <v>119347</v>
      </c>
      <c r="B18453" s="34">
        <v>508</v>
      </c>
      <c r="C18453" s="34">
        <v>553</v>
      </c>
      <c r="D18453" s="34">
        <v>604</v>
      </c>
      <c r="E18453" s="34">
        <v>603</v>
      </c>
      <c r="F18453" s="34">
        <v>509</v>
      </c>
      <c r="G18453" s="34">
        <v>564</v>
      </c>
      <c r="H18453" s="34">
        <v>588</v>
      </c>
      <c r="I18453" s="34">
        <v>609</v>
      </c>
      <c r="J18453" s="34">
        <v>612</v>
      </c>
      <c r="K18453" s="34">
        <v>523</v>
      </c>
      <c r="L18453" s="34">
        <v>530</v>
      </c>
      <c r="M18453" s="34">
        <v>441</v>
      </c>
    </row>
    <row r="18454" spans="1:13" x14ac:dyDescent="0.2">
      <c r="A18454" s="34" t="s">
        <v>119348</v>
      </c>
      <c r="B18454" s="34">
        <v>941</v>
      </c>
      <c r="C18454" s="34">
        <v>1144</v>
      </c>
      <c r="D18454" s="34">
        <v>1148</v>
      </c>
      <c r="E18454" s="34">
        <v>1123</v>
      </c>
      <c r="F18454" s="34">
        <v>861</v>
      </c>
      <c r="G18454" s="34">
        <v>1001</v>
      </c>
      <c r="H18454" s="34">
        <v>1093</v>
      </c>
      <c r="I18454" s="34">
        <v>1077</v>
      </c>
      <c r="J18454" s="34">
        <v>1021</v>
      </c>
      <c r="K18454" s="34">
        <v>909</v>
      </c>
      <c r="L18454" s="34">
        <v>1019</v>
      </c>
      <c r="M18454" s="34">
        <v>820</v>
      </c>
    </row>
    <row r="18455" spans="1:13" x14ac:dyDescent="0.2">
      <c r="A18455" s="34" t="s">
        <v>119349</v>
      </c>
      <c r="B18455" s="34">
        <v>697</v>
      </c>
      <c r="C18455" s="34">
        <v>720</v>
      </c>
      <c r="D18455" s="34">
        <v>726</v>
      </c>
      <c r="E18455" s="34">
        <v>804</v>
      </c>
      <c r="F18455" s="34">
        <v>698</v>
      </c>
      <c r="G18455" s="34">
        <v>688</v>
      </c>
      <c r="H18455" s="34">
        <v>817</v>
      </c>
      <c r="I18455" s="34">
        <v>724</v>
      </c>
      <c r="J18455" s="34">
        <v>847</v>
      </c>
      <c r="K18455" s="34">
        <v>626</v>
      </c>
      <c r="L18455" s="34">
        <v>682</v>
      </c>
      <c r="M18455" s="34">
        <v>564</v>
      </c>
    </row>
    <row r="18456" spans="1:13" x14ac:dyDescent="0.2">
      <c r="A18456" s="34" t="s">
        <v>119350</v>
      </c>
      <c r="B18456" s="34">
        <v>822</v>
      </c>
      <c r="C18456" s="34">
        <v>829</v>
      </c>
      <c r="D18456" s="34">
        <v>1049</v>
      </c>
      <c r="E18456" s="34">
        <v>900</v>
      </c>
      <c r="F18456" s="34">
        <v>837</v>
      </c>
      <c r="G18456" s="34">
        <v>804</v>
      </c>
      <c r="H18456" s="34">
        <v>997</v>
      </c>
      <c r="I18456" s="34">
        <v>879</v>
      </c>
      <c r="J18456" s="34">
        <v>1038</v>
      </c>
      <c r="K18456" s="34">
        <v>779</v>
      </c>
      <c r="L18456" s="34">
        <v>1016</v>
      </c>
      <c r="M18456" s="34">
        <v>697</v>
      </c>
    </row>
    <row r="18457" spans="1:13" x14ac:dyDescent="0.2">
      <c r="A18457" s="34" t="s">
        <v>119351</v>
      </c>
      <c r="B18457" s="34">
        <v>469</v>
      </c>
      <c r="C18457" s="34">
        <v>508</v>
      </c>
      <c r="D18457" s="34">
        <v>510</v>
      </c>
      <c r="E18457" s="34">
        <v>525</v>
      </c>
      <c r="F18457" s="34">
        <v>450</v>
      </c>
      <c r="G18457" s="34">
        <v>472</v>
      </c>
      <c r="H18457" s="34">
        <v>595</v>
      </c>
      <c r="I18457" s="34">
        <v>549</v>
      </c>
      <c r="J18457" s="34">
        <v>452</v>
      </c>
      <c r="K18457" s="34">
        <v>405</v>
      </c>
      <c r="L18457" s="34">
        <v>480</v>
      </c>
      <c r="M18457" s="34">
        <v>435</v>
      </c>
    </row>
    <row r="18458" spans="1:13" x14ac:dyDescent="0.2">
      <c r="A18458" s="34" t="s">
        <v>119352</v>
      </c>
      <c r="B18458" s="34">
        <v>269</v>
      </c>
      <c r="C18458" s="34">
        <v>338</v>
      </c>
      <c r="D18458" s="34">
        <v>325</v>
      </c>
      <c r="E18458" s="34">
        <v>360</v>
      </c>
      <c r="F18458" s="34">
        <v>274</v>
      </c>
      <c r="G18458" s="34">
        <v>332</v>
      </c>
      <c r="H18458" s="34">
        <v>304</v>
      </c>
      <c r="I18458" s="34">
        <v>327</v>
      </c>
      <c r="J18458" s="34">
        <v>284</v>
      </c>
      <c r="K18458" s="34">
        <v>267</v>
      </c>
      <c r="L18458" s="34">
        <v>303</v>
      </c>
      <c r="M18458" s="34">
        <v>273</v>
      </c>
    </row>
    <row r="18459" spans="1:13" x14ac:dyDescent="0.2">
      <c r="A18459" s="34" t="s">
        <v>119353</v>
      </c>
      <c r="B18459" s="34">
        <v>730</v>
      </c>
      <c r="C18459" s="34">
        <v>647</v>
      </c>
      <c r="D18459" s="34">
        <v>794</v>
      </c>
      <c r="E18459" s="34">
        <v>900</v>
      </c>
      <c r="F18459" s="34">
        <v>657</v>
      </c>
      <c r="G18459" s="34">
        <v>705</v>
      </c>
      <c r="H18459" s="34">
        <v>821</v>
      </c>
      <c r="I18459" s="34">
        <v>684</v>
      </c>
      <c r="J18459" s="34">
        <v>846</v>
      </c>
      <c r="K18459" s="34">
        <v>625</v>
      </c>
      <c r="L18459" s="34">
        <v>710</v>
      </c>
      <c r="M18459" s="34">
        <v>560</v>
      </c>
    </row>
    <row r="18460" spans="1:13" x14ac:dyDescent="0.2">
      <c r="A18460" s="34" t="s">
        <v>119354</v>
      </c>
      <c r="B18460" s="34">
        <v>553</v>
      </c>
      <c r="C18460" s="34">
        <v>719</v>
      </c>
      <c r="D18460" s="34">
        <v>643</v>
      </c>
      <c r="E18460" s="34">
        <v>770</v>
      </c>
      <c r="F18460" s="34">
        <v>512</v>
      </c>
      <c r="G18460" s="34">
        <v>653</v>
      </c>
      <c r="H18460" s="34">
        <v>590</v>
      </c>
      <c r="I18460" s="34">
        <v>709</v>
      </c>
      <c r="J18460" s="34">
        <v>641</v>
      </c>
      <c r="K18460" s="34">
        <v>587</v>
      </c>
      <c r="L18460" s="34">
        <v>651</v>
      </c>
      <c r="M18460" s="34">
        <v>584</v>
      </c>
    </row>
    <row r="18461" spans="1:13" x14ac:dyDescent="0.2">
      <c r="A18461" s="34" t="s">
        <v>119355</v>
      </c>
      <c r="B18461" s="34">
        <v>778</v>
      </c>
      <c r="C18461" s="34">
        <v>797</v>
      </c>
      <c r="D18461" s="34">
        <v>818</v>
      </c>
      <c r="E18461" s="34">
        <v>798</v>
      </c>
      <c r="F18461" s="34">
        <v>696</v>
      </c>
      <c r="G18461" s="34">
        <v>770</v>
      </c>
      <c r="H18461" s="34">
        <v>932</v>
      </c>
      <c r="I18461" s="34">
        <v>811</v>
      </c>
      <c r="J18461" s="34">
        <v>777</v>
      </c>
      <c r="K18461" s="34">
        <v>716</v>
      </c>
      <c r="L18461" s="34">
        <v>867</v>
      </c>
      <c r="M18461" s="34">
        <v>667</v>
      </c>
    </row>
    <row r="18462" spans="1:13" x14ac:dyDescent="0.2">
      <c r="A18462" s="34" t="s">
        <v>119356</v>
      </c>
      <c r="B18462" s="34">
        <v>878</v>
      </c>
      <c r="C18462" s="34">
        <v>928</v>
      </c>
      <c r="D18462" s="34">
        <v>1032</v>
      </c>
      <c r="E18462" s="34">
        <v>1004</v>
      </c>
      <c r="F18462" s="34">
        <v>1016</v>
      </c>
      <c r="G18462" s="34">
        <v>890</v>
      </c>
      <c r="H18462" s="34">
        <v>1094</v>
      </c>
      <c r="I18462" s="34">
        <v>906</v>
      </c>
      <c r="J18462" s="34">
        <v>1028</v>
      </c>
      <c r="K18462" s="34">
        <v>730</v>
      </c>
      <c r="L18462" s="34">
        <v>864</v>
      </c>
      <c r="M18462" s="34">
        <v>798</v>
      </c>
    </row>
    <row r="18463" spans="1:13" x14ac:dyDescent="0.2">
      <c r="A18463" s="34" t="s">
        <v>119357</v>
      </c>
      <c r="B18463" s="34">
        <v>641</v>
      </c>
      <c r="C18463" s="34">
        <v>867</v>
      </c>
      <c r="D18463" s="34">
        <v>739</v>
      </c>
      <c r="E18463" s="34">
        <v>914</v>
      </c>
      <c r="F18463" s="34">
        <v>715</v>
      </c>
      <c r="G18463" s="34">
        <v>752</v>
      </c>
      <c r="H18463" s="34">
        <v>822</v>
      </c>
      <c r="I18463" s="34">
        <v>924</v>
      </c>
      <c r="J18463" s="34">
        <v>758</v>
      </c>
      <c r="K18463" s="34">
        <v>664</v>
      </c>
      <c r="L18463" s="34">
        <v>686</v>
      </c>
      <c r="M18463" s="34">
        <v>644</v>
      </c>
    </row>
    <row r="18464" spans="1:13" x14ac:dyDescent="0.2">
      <c r="A18464" s="34" t="s">
        <v>119358</v>
      </c>
      <c r="B18464" s="34">
        <v>421</v>
      </c>
      <c r="C18464" s="34">
        <v>460</v>
      </c>
      <c r="D18464" s="34">
        <v>523</v>
      </c>
      <c r="E18464" s="34">
        <v>526</v>
      </c>
      <c r="F18464" s="34">
        <v>436</v>
      </c>
      <c r="G18464" s="34">
        <v>440</v>
      </c>
      <c r="H18464" s="34">
        <v>513</v>
      </c>
      <c r="I18464" s="34">
        <v>514</v>
      </c>
      <c r="J18464" s="34">
        <v>477</v>
      </c>
      <c r="K18464" s="34">
        <v>439</v>
      </c>
      <c r="L18464" s="34">
        <v>490</v>
      </c>
      <c r="M18464" s="34">
        <v>349</v>
      </c>
    </row>
    <row r="18465" spans="1:13" x14ac:dyDescent="0.2">
      <c r="A18465" s="34" t="s">
        <v>119359</v>
      </c>
      <c r="B18465" s="34">
        <v>992</v>
      </c>
      <c r="C18465" s="34">
        <v>1246</v>
      </c>
      <c r="D18465" s="34">
        <v>1198</v>
      </c>
      <c r="E18465" s="34">
        <v>1305</v>
      </c>
      <c r="F18465" s="34">
        <v>1082</v>
      </c>
      <c r="G18465" s="34">
        <v>1182</v>
      </c>
      <c r="H18465" s="34">
        <v>1402</v>
      </c>
      <c r="I18465" s="34">
        <v>1199</v>
      </c>
      <c r="J18465" s="34">
        <v>1208</v>
      </c>
      <c r="K18465" s="34">
        <v>981</v>
      </c>
      <c r="L18465" s="34">
        <v>1090</v>
      </c>
      <c r="M18465" s="34">
        <v>905</v>
      </c>
    </row>
    <row r="18466" spans="1:13" x14ac:dyDescent="0.2">
      <c r="A18466" s="34" t="s">
        <v>119360</v>
      </c>
      <c r="B18466" s="34">
        <v>894</v>
      </c>
      <c r="C18466" s="34">
        <v>925</v>
      </c>
      <c r="D18466" s="34">
        <v>872</v>
      </c>
      <c r="E18466" s="34">
        <v>960</v>
      </c>
      <c r="F18466" s="34">
        <v>843</v>
      </c>
      <c r="G18466" s="34">
        <v>841</v>
      </c>
      <c r="H18466" s="34">
        <v>989</v>
      </c>
      <c r="I18466" s="34">
        <v>868</v>
      </c>
      <c r="J18466" s="34">
        <v>1011</v>
      </c>
      <c r="K18466" s="34">
        <v>696</v>
      </c>
      <c r="L18466" s="34">
        <v>1006</v>
      </c>
      <c r="M18466" s="34">
        <v>706</v>
      </c>
    </row>
    <row r="18467" spans="1:13" x14ac:dyDescent="0.2">
      <c r="A18467" s="34" t="s">
        <v>119361</v>
      </c>
      <c r="B18467" s="34">
        <v>1648</v>
      </c>
      <c r="C18467" s="34">
        <v>1719</v>
      </c>
      <c r="D18467" s="34">
        <v>2003</v>
      </c>
      <c r="E18467" s="34">
        <v>1808</v>
      </c>
      <c r="F18467" s="34">
        <v>1716</v>
      </c>
      <c r="G18467" s="34">
        <v>1631</v>
      </c>
      <c r="H18467" s="34">
        <v>2108</v>
      </c>
      <c r="I18467" s="34">
        <v>1718</v>
      </c>
      <c r="J18467" s="34">
        <v>2013</v>
      </c>
      <c r="K18467" s="34">
        <v>1457</v>
      </c>
      <c r="L18467" s="34">
        <v>1987</v>
      </c>
      <c r="M18467" s="34">
        <v>1363</v>
      </c>
    </row>
    <row r="18468" spans="1:13" x14ac:dyDescent="0.2">
      <c r="A18468" s="34" t="s">
        <v>119362</v>
      </c>
      <c r="B18468" s="34">
        <v>400</v>
      </c>
      <c r="C18468" s="34">
        <v>485</v>
      </c>
      <c r="D18468" s="34">
        <v>443</v>
      </c>
      <c r="E18468" s="34">
        <v>530</v>
      </c>
      <c r="F18468" s="34">
        <v>404</v>
      </c>
      <c r="G18468" s="34">
        <v>459</v>
      </c>
      <c r="H18468" s="34">
        <v>429</v>
      </c>
      <c r="I18468" s="34">
        <v>451</v>
      </c>
      <c r="J18468" s="34">
        <v>453</v>
      </c>
      <c r="K18468" s="34">
        <v>388</v>
      </c>
      <c r="L18468" s="34">
        <v>409</v>
      </c>
      <c r="M18468" s="34">
        <v>372</v>
      </c>
    </row>
    <row r="18469" spans="1:13" x14ac:dyDescent="0.2">
      <c r="A18469" s="34" t="s">
        <v>119363</v>
      </c>
      <c r="B18469" s="34">
        <v>523</v>
      </c>
      <c r="C18469" s="34">
        <v>527</v>
      </c>
      <c r="D18469" s="34">
        <v>536</v>
      </c>
      <c r="E18469" s="34">
        <v>607</v>
      </c>
      <c r="F18469" s="34">
        <v>453</v>
      </c>
      <c r="G18469" s="34">
        <v>472</v>
      </c>
      <c r="H18469" s="34">
        <v>567</v>
      </c>
      <c r="I18469" s="34">
        <v>493</v>
      </c>
      <c r="J18469" s="34">
        <v>567</v>
      </c>
      <c r="K18469" s="34">
        <v>423</v>
      </c>
      <c r="L18469" s="34">
        <v>576</v>
      </c>
      <c r="M18469" s="34">
        <v>398</v>
      </c>
    </row>
    <row r="18470" spans="1:13" x14ac:dyDescent="0.2">
      <c r="A18470" s="34" t="s">
        <v>119364</v>
      </c>
      <c r="B18470" s="34">
        <v>839</v>
      </c>
      <c r="C18470" s="34">
        <v>828</v>
      </c>
      <c r="D18470" s="34">
        <v>906</v>
      </c>
      <c r="E18470" s="34">
        <v>888</v>
      </c>
      <c r="F18470" s="34">
        <v>645</v>
      </c>
      <c r="G18470" s="34">
        <v>683</v>
      </c>
      <c r="H18470" s="34">
        <v>810</v>
      </c>
      <c r="I18470" s="34">
        <v>720</v>
      </c>
      <c r="J18470" s="34">
        <v>766</v>
      </c>
      <c r="K18470" s="34">
        <v>583</v>
      </c>
      <c r="L18470" s="34">
        <v>829</v>
      </c>
      <c r="M18470" s="34">
        <v>612</v>
      </c>
    </row>
    <row r="18471" spans="1:13" x14ac:dyDescent="0.2">
      <c r="A18471" s="34" t="s">
        <v>119365</v>
      </c>
      <c r="B18471" s="34">
        <v>571</v>
      </c>
      <c r="C18471" s="34">
        <v>574</v>
      </c>
      <c r="D18471" s="34">
        <v>685</v>
      </c>
      <c r="E18471" s="34">
        <v>663</v>
      </c>
      <c r="F18471" s="34">
        <v>617</v>
      </c>
      <c r="G18471" s="34">
        <v>529</v>
      </c>
      <c r="H18471" s="34">
        <v>601</v>
      </c>
      <c r="I18471" s="34">
        <v>656</v>
      </c>
      <c r="J18471" s="34">
        <v>633</v>
      </c>
      <c r="K18471" s="34">
        <v>500</v>
      </c>
      <c r="L18471" s="34">
        <v>579</v>
      </c>
      <c r="M18471" s="34">
        <v>469</v>
      </c>
    </row>
    <row r="18472" spans="1:13" x14ac:dyDescent="0.2">
      <c r="A18472" s="34" t="s">
        <v>119366</v>
      </c>
      <c r="B18472" s="34">
        <v>625</v>
      </c>
      <c r="C18472" s="34">
        <v>562</v>
      </c>
      <c r="D18472" s="34">
        <v>602</v>
      </c>
      <c r="E18472" s="34">
        <v>649</v>
      </c>
      <c r="F18472" s="34">
        <v>527</v>
      </c>
      <c r="G18472" s="34">
        <v>561</v>
      </c>
      <c r="H18472" s="34">
        <v>597</v>
      </c>
      <c r="I18472" s="34">
        <v>534</v>
      </c>
      <c r="J18472" s="34">
        <v>534</v>
      </c>
      <c r="K18472" s="34">
        <v>459</v>
      </c>
      <c r="L18472" s="34">
        <v>539</v>
      </c>
      <c r="M18472" s="34">
        <v>489</v>
      </c>
    </row>
    <row r="18473" spans="1:13" x14ac:dyDescent="0.2">
      <c r="A18473" s="34" t="s">
        <v>119367</v>
      </c>
      <c r="B18473" s="34">
        <v>450</v>
      </c>
      <c r="C18473" s="34">
        <v>469</v>
      </c>
      <c r="D18473" s="34">
        <v>427</v>
      </c>
      <c r="E18473" s="34">
        <v>445</v>
      </c>
      <c r="F18473" s="34">
        <v>376</v>
      </c>
      <c r="G18473" s="34">
        <v>392</v>
      </c>
      <c r="H18473" s="34">
        <v>533</v>
      </c>
      <c r="I18473" s="34">
        <v>444</v>
      </c>
      <c r="J18473" s="34">
        <v>531</v>
      </c>
      <c r="K18473" s="34">
        <v>421</v>
      </c>
      <c r="L18473" s="34">
        <v>544</v>
      </c>
      <c r="M18473" s="34">
        <v>363</v>
      </c>
    </row>
    <row r="18474" spans="1:13" x14ac:dyDescent="0.2">
      <c r="A18474" s="34" t="s">
        <v>119368</v>
      </c>
      <c r="B18474" s="34">
        <v>619</v>
      </c>
      <c r="C18474" s="34">
        <v>599</v>
      </c>
      <c r="D18474" s="34">
        <v>617</v>
      </c>
      <c r="E18474" s="34">
        <v>537</v>
      </c>
      <c r="F18474" s="34">
        <v>583</v>
      </c>
      <c r="G18474" s="34">
        <v>509</v>
      </c>
      <c r="H18474" s="34">
        <v>723</v>
      </c>
      <c r="I18474" s="34">
        <v>527</v>
      </c>
      <c r="J18474" s="34">
        <v>704</v>
      </c>
      <c r="K18474" s="34">
        <v>453</v>
      </c>
      <c r="L18474" s="34">
        <v>645</v>
      </c>
      <c r="M18474" s="34">
        <v>427</v>
      </c>
    </row>
    <row r="18475" spans="1:13" x14ac:dyDescent="0.2">
      <c r="A18475" s="34" t="s">
        <v>119369</v>
      </c>
      <c r="B18475" s="34">
        <v>248</v>
      </c>
      <c r="C18475" s="34">
        <v>241</v>
      </c>
      <c r="D18475" s="34">
        <v>310</v>
      </c>
      <c r="E18475" s="34">
        <v>287</v>
      </c>
      <c r="F18475" s="34">
        <v>230</v>
      </c>
      <c r="G18475" s="34">
        <v>256</v>
      </c>
      <c r="H18475" s="34">
        <v>329</v>
      </c>
      <c r="I18475" s="34">
        <v>238</v>
      </c>
      <c r="J18475" s="34">
        <v>244</v>
      </c>
      <c r="K18475" s="34">
        <v>220</v>
      </c>
      <c r="L18475" s="34">
        <v>256</v>
      </c>
      <c r="M18475" s="34">
        <v>216</v>
      </c>
    </row>
    <row r="18476" spans="1:13" x14ac:dyDescent="0.2">
      <c r="A18476" s="34" t="s">
        <v>119370</v>
      </c>
      <c r="B18476" s="34">
        <v>518</v>
      </c>
      <c r="C18476" s="34">
        <v>522</v>
      </c>
      <c r="D18476" s="34">
        <v>509</v>
      </c>
      <c r="E18476" s="34">
        <v>509</v>
      </c>
      <c r="F18476" s="34">
        <v>529</v>
      </c>
      <c r="G18476" s="34">
        <v>411</v>
      </c>
      <c r="H18476" s="34">
        <v>560</v>
      </c>
      <c r="I18476" s="34">
        <v>454</v>
      </c>
      <c r="J18476" s="34">
        <v>539</v>
      </c>
      <c r="K18476" s="34">
        <v>425</v>
      </c>
      <c r="L18476" s="34">
        <v>491</v>
      </c>
      <c r="M18476" s="34">
        <v>395</v>
      </c>
    </row>
    <row r="18477" spans="1:13" x14ac:dyDescent="0.2">
      <c r="A18477" s="34" t="s">
        <v>119371</v>
      </c>
      <c r="B18477" s="34">
        <v>466</v>
      </c>
      <c r="C18477" s="34">
        <v>367</v>
      </c>
      <c r="D18477" s="34">
        <v>441</v>
      </c>
      <c r="E18477" s="34">
        <v>485</v>
      </c>
      <c r="F18477" s="34">
        <v>416</v>
      </c>
      <c r="G18477" s="34">
        <v>376</v>
      </c>
      <c r="H18477" s="34">
        <v>536</v>
      </c>
      <c r="I18477" s="34">
        <v>385</v>
      </c>
      <c r="J18477" s="34">
        <v>524</v>
      </c>
      <c r="K18477" s="34">
        <v>311</v>
      </c>
      <c r="L18477" s="34">
        <v>447</v>
      </c>
      <c r="M18477" s="34">
        <v>290</v>
      </c>
    </row>
    <row r="18478" spans="1:13" x14ac:dyDescent="0.2">
      <c r="A18478" s="34" t="s">
        <v>119372</v>
      </c>
      <c r="B18478" s="34">
        <v>546</v>
      </c>
      <c r="C18478" s="34">
        <v>708</v>
      </c>
      <c r="D18478" s="34">
        <v>634</v>
      </c>
      <c r="E18478" s="34">
        <v>746</v>
      </c>
      <c r="F18478" s="34">
        <v>567</v>
      </c>
      <c r="G18478" s="34">
        <v>636</v>
      </c>
      <c r="H18478" s="34">
        <v>732</v>
      </c>
      <c r="I18478" s="34">
        <v>672</v>
      </c>
      <c r="J18478" s="34">
        <v>627</v>
      </c>
      <c r="K18478" s="34">
        <v>560</v>
      </c>
      <c r="L18478" s="34">
        <v>577</v>
      </c>
      <c r="M18478" s="34">
        <v>530</v>
      </c>
    </row>
    <row r="18479" spans="1:13" x14ac:dyDescent="0.2">
      <c r="A18479" s="34" t="s">
        <v>119373</v>
      </c>
      <c r="B18479" s="34">
        <v>357</v>
      </c>
      <c r="C18479" s="34">
        <v>589</v>
      </c>
      <c r="D18479" s="34">
        <v>495</v>
      </c>
      <c r="E18479" s="34">
        <v>632</v>
      </c>
      <c r="F18479" s="34">
        <v>459</v>
      </c>
      <c r="G18479" s="34">
        <v>601</v>
      </c>
      <c r="H18479" s="34">
        <v>535</v>
      </c>
      <c r="I18479" s="34">
        <v>572</v>
      </c>
      <c r="J18479" s="34">
        <v>453</v>
      </c>
      <c r="K18479" s="34">
        <v>551</v>
      </c>
      <c r="L18479" s="34">
        <v>485</v>
      </c>
      <c r="M18479" s="34">
        <v>487</v>
      </c>
    </row>
    <row r="18480" spans="1:13" x14ac:dyDescent="0.2">
      <c r="A18480" s="34" t="s">
        <v>119374</v>
      </c>
      <c r="B18480" s="34">
        <v>993</v>
      </c>
      <c r="C18480" s="34">
        <v>937</v>
      </c>
      <c r="D18480" s="34">
        <v>967</v>
      </c>
      <c r="E18480" s="34">
        <v>1038</v>
      </c>
      <c r="F18480" s="34">
        <v>876</v>
      </c>
      <c r="G18480" s="34">
        <v>905</v>
      </c>
      <c r="H18480" s="34">
        <v>1105</v>
      </c>
      <c r="I18480" s="34">
        <v>929</v>
      </c>
      <c r="J18480" s="34">
        <v>1082</v>
      </c>
      <c r="K18480" s="34">
        <v>718</v>
      </c>
      <c r="L18480" s="34">
        <v>1001</v>
      </c>
      <c r="M18480" s="34">
        <v>699</v>
      </c>
    </row>
    <row r="18481" spans="1:13" x14ac:dyDescent="0.2">
      <c r="A18481" s="34" t="s">
        <v>119375</v>
      </c>
      <c r="B18481" s="34">
        <v>691</v>
      </c>
      <c r="C18481" s="34">
        <v>806</v>
      </c>
      <c r="D18481" s="34">
        <v>754</v>
      </c>
      <c r="E18481" s="34">
        <v>826</v>
      </c>
      <c r="F18481" s="34">
        <v>742</v>
      </c>
      <c r="G18481" s="34">
        <v>776</v>
      </c>
      <c r="H18481" s="34">
        <v>822</v>
      </c>
      <c r="I18481" s="34">
        <v>786</v>
      </c>
      <c r="J18481" s="34">
        <v>747</v>
      </c>
      <c r="K18481" s="34">
        <v>698</v>
      </c>
      <c r="L18481" s="34">
        <v>769</v>
      </c>
      <c r="M18481" s="34">
        <v>603</v>
      </c>
    </row>
    <row r="18482" spans="1:13" x14ac:dyDescent="0.2">
      <c r="A18482" s="34" t="s">
        <v>119376</v>
      </c>
      <c r="B18482" s="34">
        <v>1683</v>
      </c>
      <c r="C18482" s="34">
        <v>1600</v>
      </c>
      <c r="D18482" s="34">
        <v>1905</v>
      </c>
      <c r="E18482" s="34">
        <v>1830</v>
      </c>
      <c r="F18482" s="34">
        <v>1501</v>
      </c>
      <c r="G18482" s="34">
        <v>1550</v>
      </c>
      <c r="H18482" s="34">
        <v>1965</v>
      </c>
      <c r="I18482" s="34">
        <v>1738</v>
      </c>
      <c r="J18482" s="34">
        <v>1884</v>
      </c>
      <c r="K18482" s="34">
        <v>1359</v>
      </c>
      <c r="L18482" s="34">
        <v>1691</v>
      </c>
      <c r="M18482" s="34">
        <v>1300</v>
      </c>
    </row>
    <row r="18483" spans="1:13" x14ac:dyDescent="0.2">
      <c r="A18483" s="34" t="s">
        <v>119377</v>
      </c>
      <c r="B18483" s="34">
        <v>737</v>
      </c>
      <c r="C18483" s="34">
        <v>608</v>
      </c>
      <c r="D18483" s="34">
        <v>693</v>
      </c>
      <c r="E18483" s="34">
        <v>760</v>
      </c>
      <c r="F18483" s="34">
        <v>653</v>
      </c>
      <c r="G18483" s="34">
        <v>607</v>
      </c>
      <c r="H18483" s="34">
        <v>760</v>
      </c>
      <c r="I18483" s="34">
        <v>664</v>
      </c>
      <c r="J18483" s="34">
        <v>765</v>
      </c>
      <c r="K18483" s="34">
        <v>491</v>
      </c>
      <c r="L18483" s="34">
        <v>743</v>
      </c>
      <c r="M18483" s="34">
        <v>473</v>
      </c>
    </row>
    <row r="18484" spans="1:13" x14ac:dyDescent="0.2">
      <c r="A18484" s="34" t="s">
        <v>119378</v>
      </c>
      <c r="B18484" s="34">
        <v>179</v>
      </c>
      <c r="C18484" s="34">
        <v>566</v>
      </c>
      <c r="D18484" s="34">
        <v>164</v>
      </c>
      <c r="E18484" s="34">
        <v>649</v>
      </c>
      <c r="F18484" s="34">
        <v>151</v>
      </c>
      <c r="G18484" s="34">
        <v>543</v>
      </c>
      <c r="H18484" s="34">
        <v>202</v>
      </c>
      <c r="I18484" s="34">
        <v>537</v>
      </c>
      <c r="J18484" s="34">
        <v>139</v>
      </c>
      <c r="K18484" s="34">
        <v>483</v>
      </c>
      <c r="L18484" s="34">
        <v>158</v>
      </c>
      <c r="M18484" s="34">
        <v>389</v>
      </c>
    </row>
    <row r="18485" spans="1:13" x14ac:dyDescent="0.2">
      <c r="A18485" s="34" t="s">
        <v>119379</v>
      </c>
      <c r="B18485" s="34">
        <v>970</v>
      </c>
      <c r="C18485" s="34">
        <v>1105</v>
      </c>
      <c r="D18485" s="34">
        <v>1066</v>
      </c>
      <c r="E18485" s="34">
        <v>1114</v>
      </c>
      <c r="F18485" s="34">
        <v>953</v>
      </c>
      <c r="G18485" s="34">
        <v>977</v>
      </c>
      <c r="H18485" s="34">
        <v>1192</v>
      </c>
      <c r="I18485" s="34">
        <v>1051</v>
      </c>
      <c r="J18485" s="34">
        <v>1153</v>
      </c>
      <c r="K18485" s="34">
        <v>919</v>
      </c>
      <c r="L18485" s="34">
        <v>984</v>
      </c>
      <c r="M18485" s="34">
        <v>765</v>
      </c>
    </row>
    <row r="18486" spans="1:13" x14ac:dyDescent="0.2">
      <c r="A18486" s="34" t="s">
        <v>119380</v>
      </c>
      <c r="B18486" s="34">
        <v>629</v>
      </c>
      <c r="C18486" s="34">
        <v>658</v>
      </c>
      <c r="D18486" s="34">
        <v>662</v>
      </c>
      <c r="E18486" s="34">
        <v>628</v>
      </c>
      <c r="F18486" s="34">
        <v>569</v>
      </c>
      <c r="G18486" s="34">
        <v>539</v>
      </c>
      <c r="H18486" s="34">
        <v>615</v>
      </c>
      <c r="I18486" s="34">
        <v>614</v>
      </c>
      <c r="J18486" s="34">
        <v>612</v>
      </c>
      <c r="K18486" s="34">
        <v>599</v>
      </c>
      <c r="L18486" s="34">
        <v>589</v>
      </c>
      <c r="M18486" s="34">
        <v>484</v>
      </c>
    </row>
    <row r="18487" spans="1:13" x14ac:dyDescent="0.2">
      <c r="A18487" s="34" t="s">
        <v>119381</v>
      </c>
      <c r="B18487" s="34">
        <v>444</v>
      </c>
      <c r="C18487" s="34">
        <v>608</v>
      </c>
      <c r="D18487" s="34">
        <v>491</v>
      </c>
      <c r="E18487" s="34">
        <v>565</v>
      </c>
      <c r="F18487" s="34">
        <v>400</v>
      </c>
      <c r="G18487" s="34">
        <v>586</v>
      </c>
      <c r="H18487" s="34">
        <v>416</v>
      </c>
      <c r="I18487" s="34">
        <v>535</v>
      </c>
      <c r="J18487" s="34">
        <v>559</v>
      </c>
      <c r="K18487" s="34">
        <v>447</v>
      </c>
      <c r="L18487" s="34">
        <v>407</v>
      </c>
      <c r="M18487" s="34">
        <v>453</v>
      </c>
    </row>
    <row r="18488" spans="1:13" x14ac:dyDescent="0.2">
      <c r="A18488" s="34" t="s">
        <v>119382</v>
      </c>
      <c r="B18488" s="34">
        <v>497</v>
      </c>
      <c r="C18488" s="34">
        <v>499</v>
      </c>
      <c r="D18488" s="34">
        <v>483</v>
      </c>
      <c r="E18488" s="34">
        <v>542</v>
      </c>
      <c r="F18488" s="34">
        <v>432</v>
      </c>
      <c r="G18488" s="34">
        <v>470</v>
      </c>
      <c r="H18488" s="34">
        <v>581</v>
      </c>
      <c r="I18488" s="34">
        <v>483</v>
      </c>
      <c r="J18488" s="34">
        <v>590</v>
      </c>
      <c r="K18488" s="34">
        <v>390</v>
      </c>
      <c r="L18488" s="34">
        <v>513</v>
      </c>
      <c r="M18488" s="34">
        <v>365</v>
      </c>
    </row>
    <row r="18489" spans="1:13" x14ac:dyDescent="0.2">
      <c r="A18489" s="34" t="s">
        <v>119383</v>
      </c>
      <c r="B18489" s="34">
        <v>509</v>
      </c>
      <c r="C18489" s="34">
        <v>617</v>
      </c>
      <c r="D18489" s="34">
        <v>551</v>
      </c>
      <c r="E18489" s="34">
        <v>630</v>
      </c>
      <c r="F18489" s="34">
        <v>557</v>
      </c>
      <c r="G18489" s="34">
        <v>554</v>
      </c>
      <c r="H18489" s="34">
        <v>696</v>
      </c>
      <c r="I18489" s="34">
        <v>637</v>
      </c>
      <c r="J18489" s="34">
        <v>599</v>
      </c>
      <c r="K18489" s="34">
        <v>461</v>
      </c>
      <c r="L18489" s="34">
        <v>539</v>
      </c>
      <c r="M18489" s="34">
        <v>433</v>
      </c>
    </row>
    <row r="18490" spans="1:13" x14ac:dyDescent="0.2">
      <c r="A18490" s="34" t="s">
        <v>119384</v>
      </c>
      <c r="B18490" s="34">
        <v>597</v>
      </c>
      <c r="C18490" s="34">
        <v>462</v>
      </c>
      <c r="D18490" s="34">
        <v>636</v>
      </c>
      <c r="E18490" s="34">
        <v>595</v>
      </c>
      <c r="F18490" s="34">
        <v>505</v>
      </c>
      <c r="G18490" s="34">
        <v>417</v>
      </c>
      <c r="H18490" s="34">
        <v>642</v>
      </c>
      <c r="I18490" s="34">
        <v>513</v>
      </c>
      <c r="J18490" s="34">
        <v>599</v>
      </c>
      <c r="K18490" s="34">
        <v>443</v>
      </c>
      <c r="L18490" s="34">
        <v>561</v>
      </c>
      <c r="M18490" s="34">
        <v>456</v>
      </c>
    </row>
    <row r="18491" spans="1:13" x14ac:dyDescent="0.2">
      <c r="A18491" s="34" t="s">
        <v>119385</v>
      </c>
      <c r="B18491" s="34">
        <v>744</v>
      </c>
      <c r="C18491" s="34">
        <v>700</v>
      </c>
      <c r="D18491" s="34">
        <v>688</v>
      </c>
      <c r="E18491" s="34">
        <v>635</v>
      </c>
      <c r="F18491" s="34">
        <v>685</v>
      </c>
      <c r="G18491" s="34">
        <v>636</v>
      </c>
      <c r="H18491" s="34">
        <v>830</v>
      </c>
      <c r="I18491" s="34">
        <v>671</v>
      </c>
      <c r="J18491" s="34">
        <v>696</v>
      </c>
      <c r="K18491" s="34">
        <v>627</v>
      </c>
      <c r="L18491" s="34">
        <v>666</v>
      </c>
      <c r="M18491" s="34">
        <v>515</v>
      </c>
    </row>
    <row r="18492" spans="1:13" x14ac:dyDescent="0.2">
      <c r="A18492" s="34" t="s">
        <v>119386</v>
      </c>
      <c r="B18492" s="34">
        <v>1025</v>
      </c>
      <c r="C18492" s="34">
        <v>1080</v>
      </c>
      <c r="D18492" s="34">
        <v>1130</v>
      </c>
      <c r="E18492" s="34">
        <v>1128</v>
      </c>
      <c r="F18492" s="34">
        <v>1005</v>
      </c>
      <c r="G18492" s="34">
        <v>928</v>
      </c>
      <c r="H18492" s="34">
        <v>1197</v>
      </c>
      <c r="I18492" s="34">
        <v>1004</v>
      </c>
      <c r="J18492" s="34">
        <v>1159</v>
      </c>
      <c r="K18492" s="34">
        <v>902</v>
      </c>
      <c r="L18492" s="34">
        <v>1180</v>
      </c>
      <c r="M18492" s="34">
        <v>774</v>
      </c>
    </row>
    <row r="18493" spans="1:13" x14ac:dyDescent="0.2">
      <c r="A18493" s="34" t="s">
        <v>119387</v>
      </c>
      <c r="B18493" s="34">
        <v>929</v>
      </c>
      <c r="C18493" s="34">
        <v>816</v>
      </c>
      <c r="D18493" s="34">
        <v>904</v>
      </c>
      <c r="E18493" s="34">
        <v>908</v>
      </c>
      <c r="F18493" s="34">
        <v>937</v>
      </c>
      <c r="G18493" s="34">
        <v>795</v>
      </c>
      <c r="H18493" s="34">
        <v>958</v>
      </c>
      <c r="I18493" s="34">
        <v>734</v>
      </c>
      <c r="J18493" s="34">
        <v>862</v>
      </c>
      <c r="K18493" s="34">
        <v>715</v>
      </c>
      <c r="L18493" s="34">
        <v>892</v>
      </c>
      <c r="M18493" s="34">
        <v>638</v>
      </c>
    </row>
    <row r="18494" spans="1:13" x14ac:dyDescent="0.2">
      <c r="A18494" s="34" t="s">
        <v>119388</v>
      </c>
      <c r="B18494" s="34">
        <v>414</v>
      </c>
      <c r="C18494" s="34">
        <v>337</v>
      </c>
      <c r="D18494" s="34">
        <v>392</v>
      </c>
      <c r="E18494" s="34">
        <v>416</v>
      </c>
      <c r="F18494" s="34">
        <v>385</v>
      </c>
      <c r="G18494" s="34">
        <v>438</v>
      </c>
      <c r="H18494" s="34">
        <v>449</v>
      </c>
      <c r="I18494" s="34">
        <v>344</v>
      </c>
      <c r="J18494" s="34">
        <v>353</v>
      </c>
      <c r="K18494" s="34">
        <v>360</v>
      </c>
      <c r="L18494" s="34">
        <v>374</v>
      </c>
      <c r="M18494" s="34">
        <v>299</v>
      </c>
    </row>
    <row r="18495" spans="1:13" x14ac:dyDescent="0.2">
      <c r="A18495" s="34" t="s">
        <v>119389</v>
      </c>
      <c r="B18495" s="34">
        <v>694</v>
      </c>
      <c r="C18495" s="34">
        <v>576</v>
      </c>
      <c r="D18495" s="34">
        <v>603</v>
      </c>
      <c r="E18495" s="34">
        <v>664</v>
      </c>
      <c r="F18495" s="34">
        <v>489</v>
      </c>
      <c r="G18495" s="34">
        <v>590</v>
      </c>
      <c r="H18495" s="34">
        <v>566</v>
      </c>
      <c r="I18495" s="34">
        <v>656</v>
      </c>
      <c r="J18495" s="34">
        <v>624</v>
      </c>
      <c r="K18495" s="34">
        <v>499</v>
      </c>
      <c r="L18495" s="34">
        <v>573</v>
      </c>
      <c r="M18495" s="34">
        <v>489</v>
      </c>
    </row>
    <row r="18496" spans="1:13" x14ac:dyDescent="0.2">
      <c r="A18496" s="34" t="s">
        <v>119390</v>
      </c>
      <c r="B18496" s="34">
        <v>355</v>
      </c>
      <c r="C18496" s="34">
        <v>390</v>
      </c>
      <c r="D18496" s="34">
        <v>376</v>
      </c>
      <c r="E18496" s="34">
        <v>377</v>
      </c>
      <c r="F18496" s="34">
        <v>332</v>
      </c>
      <c r="G18496" s="34">
        <v>404</v>
      </c>
      <c r="H18496" s="34">
        <v>341</v>
      </c>
      <c r="I18496" s="34">
        <v>384</v>
      </c>
      <c r="J18496" s="34">
        <v>363</v>
      </c>
      <c r="K18496" s="34">
        <v>285</v>
      </c>
      <c r="L18496" s="34">
        <v>341</v>
      </c>
      <c r="M18496" s="34">
        <v>276</v>
      </c>
    </row>
    <row r="18497" spans="1:13" x14ac:dyDescent="0.2">
      <c r="A18497" s="34" t="s">
        <v>119391</v>
      </c>
      <c r="B18497" s="34">
        <v>523</v>
      </c>
      <c r="C18497" s="34">
        <v>546</v>
      </c>
      <c r="D18497" s="34">
        <v>512</v>
      </c>
      <c r="E18497" s="34">
        <v>564</v>
      </c>
      <c r="F18497" s="34">
        <v>444</v>
      </c>
      <c r="G18497" s="34">
        <v>451</v>
      </c>
      <c r="H18497" s="34">
        <v>505</v>
      </c>
      <c r="I18497" s="34">
        <v>503</v>
      </c>
      <c r="J18497" s="34">
        <v>430</v>
      </c>
      <c r="K18497" s="34">
        <v>446</v>
      </c>
      <c r="L18497" s="34">
        <v>427</v>
      </c>
      <c r="M18497" s="34">
        <v>365</v>
      </c>
    </row>
    <row r="18498" spans="1:13" x14ac:dyDescent="0.2">
      <c r="A18498" s="34" t="s">
        <v>119392</v>
      </c>
      <c r="B18498" s="34">
        <v>387</v>
      </c>
      <c r="C18498" s="34">
        <v>431</v>
      </c>
      <c r="D18498" s="34">
        <v>388</v>
      </c>
      <c r="E18498" s="34">
        <v>532</v>
      </c>
      <c r="F18498" s="34">
        <v>336</v>
      </c>
      <c r="G18498" s="34">
        <v>494</v>
      </c>
      <c r="H18498" s="34">
        <v>363</v>
      </c>
      <c r="I18498" s="34">
        <v>490</v>
      </c>
      <c r="J18498" s="34">
        <v>402</v>
      </c>
      <c r="K18498" s="34">
        <v>381</v>
      </c>
      <c r="L18498" s="34">
        <v>405</v>
      </c>
      <c r="M18498" s="34">
        <v>373</v>
      </c>
    </row>
    <row r="18499" spans="1:13" x14ac:dyDescent="0.2">
      <c r="A18499" s="34" t="s">
        <v>119393</v>
      </c>
      <c r="B18499" s="34">
        <v>870</v>
      </c>
      <c r="C18499" s="34">
        <v>948</v>
      </c>
      <c r="D18499" s="34">
        <v>1010</v>
      </c>
      <c r="E18499" s="34">
        <v>924</v>
      </c>
      <c r="F18499" s="34">
        <v>750</v>
      </c>
      <c r="G18499" s="34">
        <v>923</v>
      </c>
      <c r="H18499" s="34">
        <v>882</v>
      </c>
      <c r="I18499" s="34">
        <v>931</v>
      </c>
      <c r="J18499" s="34">
        <v>753</v>
      </c>
      <c r="K18499" s="34">
        <v>726</v>
      </c>
      <c r="L18499" s="34">
        <v>776</v>
      </c>
      <c r="M18499" s="34">
        <v>731</v>
      </c>
    </row>
    <row r="18500" spans="1:13" x14ac:dyDescent="0.2">
      <c r="A18500" s="34" t="s">
        <v>119394</v>
      </c>
      <c r="B18500" s="34">
        <v>268</v>
      </c>
      <c r="C18500" s="34">
        <v>346</v>
      </c>
      <c r="D18500" s="34">
        <v>331</v>
      </c>
      <c r="E18500" s="34">
        <v>441</v>
      </c>
      <c r="F18500" s="34">
        <v>301</v>
      </c>
      <c r="G18500" s="34">
        <v>368</v>
      </c>
      <c r="H18500" s="34">
        <v>332</v>
      </c>
      <c r="I18500" s="34">
        <v>349</v>
      </c>
      <c r="J18500" s="34">
        <v>289</v>
      </c>
      <c r="K18500" s="34">
        <v>229</v>
      </c>
      <c r="L18500" s="34">
        <v>285</v>
      </c>
      <c r="M18500" s="34">
        <v>284</v>
      </c>
    </row>
    <row r="18501" spans="1:13" x14ac:dyDescent="0.2">
      <c r="A18501" s="34" t="s">
        <v>119395</v>
      </c>
      <c r="B18501" s="34">
        <v>580</v>
      </c>
      <c r="C18501" s="34">
        <v>593</v>
      </c>
      <c r="D18501" s="34">
        <v>652</v>
      </c>
      <c r="E18501" s="34">
        <v>609</v>
      </c>
      <c r="F18501" s="34">
        <v>631</v>
      </c>
      <c r="G18501" s="34">
        <v>548</v>
      </c>
      <c r="H18501" s="34">
        <v>647</v>
      </c>
      <c r="I18501" s="34">
        <v>575</v>
      </c>
      <c r="J18501" s="34">
        <v>686</v>
      </c>
      <c r="K18501" s="34">
        <v>483</v>
      </c>
      <c r="L18501" s="34">
        <v>604</v>
      </c>
      <c r="M18501" s="34">
        <v>455</v>
      </c>
    </row>
    <row r="18502" spans="1:13" x14ac:dyDescent="0.2">
      <c r="A18502" s="34" t="s">
        <v>119396</v>
      </c>
      <c r="B18502" s="34">
        <v>821</v>
      </c>
      <c r="C18502" s="34">
        <v>1097</v>
      </c>
      <c r="D18502" s="34">
        <v>1148</v>
      </c>
      <c r="E18502" s="34">
        <v>1119</v>
      </c>
      <c r="F18502" s="34">
        <v>1166</v>
      </c>
      <c r="G18502" s="34">
        <v>1012</v>
      </c>
      <c r="H18502" s="34">
        <v>1346</v>
      </c>
      <c r="I18502" s="34">
        <v>1121</v>
      </c>
      <c r="J18502" s="34">
        <v>1273</v>
      </c>
      <c r="K18502" s="34">
        <v>919</v>
      </c>
      <c r="L18502" s="34">
        <v>1282</v>
      </c>
      <c r="M18502" s="34">
        <v>893</v>
      </c>
    </row>
    <row r="18503" spans="1:13" x14ac:dyDescent="0.2">
      <c r="A18503" s="34" t="s">
        <v>119397</v>
      </c>
      <c r="B18503" s="34">
        <v>1730</v>
      </c>
      <c r="C18503" s="34">
        <v>1829</v>
      </c>
      <c r="D18503" s="34">
        <v>1879</v>
      </c>
      <c r="E18503" s="34">
        <v>1872</v>
      </c>
      <c r="F18503" s="34">
        <v>1668</v>
      </c>
      <c r="G18503" s="34">
        <v>1762</v>
      </c>
      <c r="H18503" s="34">
        <v>2126</v>
      </c>
      <c r="I18503" s="34">
        <v>1801</v>
      </c>
      <c r="J18503" s="34">
        <v>1979</v>
      </c>
      <c r="K18503" s="34">
        <v>1510</v>
      </c>
      <c r="L18503" s="34">
        <v>1839</v>
      </c>
      <c r="M18503" s="34">
        <v>1430</v>
      </c>
    </row>
    <row r="18504" spans="1:13" x14ac:dyDescent="0.2">
      <c r="A18504" s="34" t="s">
        <v>119398</v>
      </c>
      <c r="B18504" s="34">
        <v>722</v>
      </c>
      <c r="C18504" s="34">
        <v>693</v>
      </c>
      <c r="D18504" s="34">
        <v>806</v>
      </c>
      <c r="E18504" s="34">
        <v>702</v>
      </c>
      <c r="F18504" s="34">
        <v>617</v>
      </c>
      <c r="G18504" s="34">
        <v>656</v>
      </c>
      <c r="H18504" s="34">
        <v>757</v>
      </c>
      <c r="I18504" s="34">
        <v>675</v>
      </c>
      <c r="J18504" s="34">
        <v>607</v>
      </c>
      <c r="K18504" s="34">
        <v>595</v>
      </c>
      <c r="L18504" s="34">
        <v>671</v>
      </c>
      <c r="M18504" s="34">
        <v>487</v>
      </c>
    </row>
    <row r="18505" spans="1:13" x14ac:dyDescent="0.2">
      <c r="A18505" s="34" t="s">
        <v>119399</v>
      </c>
      <c r="B18505" s="34">
        <v>1019</v>
      </c>
      <c r="C18505" s="34">
        <v>1356</v>
      </c>
      <c r="D18505" s="34">
        <v>1190</v>
      </c>
      <c r="E18505" s="34">
        <v>1286</v>
      </c>
      <c r="F18505" s="34">
        <v>1034</v>
      </c>
      <c r="G18505" s="34">
        <v>1081</v>
      </c>
      <c r="H18505" s="34">
        <v>1299</v>
      </c>
      <c r="I18505" s="34">
        <v>1325</v>
      </c>
      <c r="J18505" s="34">
        <v>1191</v>
      </c>
      <c r="K18505" s="34">
        <v>1019</v>
      </c>
      <c r="L18505" s="34">
        <v>1141</v>
      </c>
      <c r="M18505" s="34">
        <v>920</v>
      </c>
    </row>
    <row r="18506" spans="1:13" x14ac:dyDescent="0.2">
      <c r="A18506" s="34" t="s">
        <v>119400</v>
      </c>
      <c r="B18506" s="34">
        <v>928</v>
      </c>
      <c r="C18506" s="34">
        <v>865</v>
      </c>
      <c r="D18506" s="34">
        <v>919</v>
      </c>
      <c r="E18506" s="34">
        <v>956</v>
      </c>
      <c r="F18506" s="34">
        <v>830</v>
      </c>
      <c r="G18506" s="34">
        <v>914</v>
      </c>
      <c r="H18506" s="34">
        <v>1001</v>
      </c>
      <c r="I18506" s="34">
        <v>899</v>
      </c>
      <c r="J18506" s="34">
        <v>906</v>
      </c>
      <c r="K18506" s="34">
        <v>706</v>
      </c>
      <c r="L18506" s="34">
        <v>866</v>
      </c>
      <c r="M18506" s="34">
        <v>685</v>
      </c>
    </row>
    <row r="18507" spans="1:13" x14ac:dyDescent="0.2">
      <c r="A18507" s="34" t="s">
        <v>119401</v>
      </c>
      <c r="B18507" s="34">
        <v>412</v>
      </c>
      <c r="C18507" s="34">
        <v>414</v>
      </c>
      <c r="D18507" s="34">
        <v>503</v>
      </c>
      <c r="E18507" s="34">
        <v>479</v>
      </c>
      <c r="F18507" s="34">
        <v>479</v>
      </c>
      <c r="G18507" s="34">
        <v>431</v>
      </c>
      <c r="H18507" s="34">
        <v>584</v>
      </c>
      <c r="I18507" s="34">
        <v>477</v>
      </c>
      <c r="J18507" s="34">
        <v>508</v>
      </c>
      <c r="K18507" s="34">
        <v>361</v>
      </c>
      <c r="L18507" s="34">
        <v>474</v>
      </c>
      <c r="M18507" s="34">
        <v>352</v>
      </c>
    </row>
    <row r="18508" spans="1:13" x14ac:dyDescent="0.2">
      <c r="A18508" s="34" t="s">
        <v>119402</v>
      </c>
      <c r="B18508" s="34">
        <v>370</v>
      </c>
      <c r="C18508" s="34">
        <v>443</v>
      </c>
      <c r="D18508" s="34">
        <v>391</v>
      </c>
      <c r="E18508" s="34">
        <v>441</v>
      </c>
      <c r="F18508" s="34">
        <v>345</v>
      </c>
      <c r="G18508" s="34">
        <v>360</v>
      </c>
      <c r="H18508" s="34">
        <v>429</v>
      </c>
      <c r="I18508" s="34">
        <v>448</v>
      </c>
      <c r="J18508" s="34">
        <v>368</v>
      </c>
      <c r="K18508" s="34">
        <v>329</v>
      </c>
      <c r="L18508" s="34">
        <v>358</v>
      </c>
      <c r="M18508" s="34">
        <v>298</v>
      </c>
    </row>
    <row r="18509" spans="1:13" x14ac:dyDescent="0.2">
      <c r="A18509" s="34" t="s">
        <v>119403</v>
      </c>
      <c r="B18509" s="34">
        <v>593</v>
      </c>
      <c r="C18509" s="34">
        <v>475</v>
      </c>
      <c r="D18509" s="34">
        <v>498</v>
      </c>
      <c r="E18509" s="34">
        <v>502</v>
      </c>
      <c r="F18509" s="34">
        <v>500</v>
      </c>
      <c r="G18509" s="34">
        <v>414</v>
      </c>
      <c r="H18509" s="34">
        <v>468</v>
      </c>
      <c r="I18509" s="34">
        <v>491</v>
      </c>
      <c r="J18509" s="34">
        <v>572</v>
      </c>
      <c r="K18509" s="34">
        <v>365</v>
      </c>
      <c r="L18509" s="34">
        <v>450</v>
      </c>
      <c r="M18509" s="34">
        <v>382</v>
      </c>
    </row>
    <row r="18510" spans="1:13" x14ac:dyDescent="0.2">
      <c r="A18510" s="34" t="s">
        <v>119404</v>
      </c>
      <c r="B18510" s="34">
        <v>206</v>
      </c>
      <c r="C18510" s="34">
        <v>249</v>
      </c>
      <c r="D18510" s="34">
        <v>205</v>
      </c>
      <c r="E18510" s="34">
        <v>190</v>
      </c>
      <c r="F18510" s="34">
        <v>203</v>
      </c>
      <c r="G18510" s="34">
        <v>179</v>
      </c>
      <c r="H18510" s="34">
        <v>247</v>
      </c>
      <c r="I18510" s="34">
        <v>257</v>
      </c>
      <c r="J18510" s="34">
        <v>201</v>
      </c>
      <c r="K18510" s="34">
        <v>173</v>
      </c>
      <c r="L18510" s="34">
        <v>236</v>
      </c>
      <c r="M18510" s="34">
        <v>159</v>
      </c>
    </row>
    <row r="18511" spans="1:13" x14ac:dyDescent="0.2">
      <c r="A18511" s="34" t="s">
        <v>119405</v>
      </c>
      <c r="B18511" s="34">
        <v>410</v>
      </c>
      <c r="C18511" s="34">
        <v>399</v>
      </c>
      <c r="D18511" s="34">
        <v>463</v>
      </c>
      <c r="E18511" s="34">
        <v>388</v>
      </c>
      <c r="F18511" s="34">
        <v>374</v>
      </c>
      <c r="G18511" s="34">
        <v>349</v>
      </c>
      <c r="H18511" s="34">
        <v>436</v>
      </c>
      <c r="I18511" s="34">
        <v>370</v>
      </c>
      <c r="J18511" s="34">
        <v>362</v>
      </c>
      <c r="K18511" s="34">
        <v>315</v>
      </c>
      <c r="L18511" s="34">
        <v>377</v>
      </c>
      <c r="M18511" s="34">
        <v>296</v>
      </c>
    </row>
    <row r="18512" spans="1:13" x14ac:dyDescent="0.2">
      <c r="A18512" s="34" t="s">
        <v>119406</v>
      </c>
      <c r="B18512" s="34">
        <v>255</v>
      </c>
      <c r="C18512" s="34">
        <v>276</v>
      </c>
      <c r="D18512" s="34">
        <v>294</v>
      </c>
      <c r="E18512" s="34">
        <v>324</v>
      </c>
      <c r="F18512" s="34">
        <v>262</v>
      </c>
      <c r="G18512" s="34">
        <v>266</v>
      </c>
      <c r="H18512" s="34">
        <v>331</v>
      </c>
      <c r="I18512" s="34">
        <v>225</v>
      </c>
      <c r="J18512" s="34">
        <v>276</v>
      </c>
      <c r="K18512" s="34">
        <v>220</v>
      </c>
      <c r="L18512" s="34">
        <v>298</v>
      </c>
      <c r="M18512" s="34">
        <v>201</v>
      </c>
    </row>
    <row r="18513" spans="1:13" x14ac:dyDescent="0.2">
      <c r="A18513" s="34" t="s">
        <v>119407</v>
      </c>
      <c r="B18513" s="34">
        <v>438</v>
      </c>
      <c r="C18513" s="34">
        <v>476</v>
      </c>
      <c r="D18513" s="34">
        <v>396</v>
      </c>
      <c r="E18513" s="34">
        <v>471</v>
      </c>
      <c r="F18513" s="34">
        <v>405</v>
      </c>
      <c r="G18513" s="34">
        <v>361</v>
      </c>
      <c r="H18513" s="34">
        <v>481</v>
      </c>
      <c r="I18513" s="34">
        <v>374</v>
      </c>
      <c r="J18513" s="34">
        <v>418</v>
      </c>
      <c r="K18513" s="34">
        <v>345</v>
      </c>
      <c r="L18513" s="34">
        <v>387</v>
      </c>
      <c r="M18513" s="34">
        <v>308</v>
      </c>
    </row>
    <row r="18514" spans="1:13" x14ac:dyDescent="0.2">
      <c r="A18514" s="34" t="s">
        <v>119408</v>
      </c>
      <c r="B18514" s="34">
        <v>374</v>
      </c>
      <c r="C18514" s="34">
        <v>404</v>
      </c>
      <c r="D18514" s="34">
        <v>423</v>
      </c>
      <c r="E18514" s="34">
        <v>388</v>
      </c>
      <c r="F18514" s="34">
        <v>349</v>
      </c>
      <c r="G18514" s="34">
        <v>342</v>
      </c>
      <c r="H18514" s="34">
        <v>377</v>
      </c>
      <c r="I18514" s="34">
        <v>353</v>
      </c>
      <c r="J18514" s="34">
        <v>409</v>
      </c>
      <c r="K18514" s="34">
        <v>320</v>
      </c>
      <c r="L18514" s="34">
        <v>366</v>
      </c>
      <c r="M18514" s="34">
        <v>328</v>
      </c>
    </row>
    <row r="18515" spans="1:13" x14ac:dyDescent="0.2">
      <c r="A18515" s="34" t="s">
        <v>119409</v>
      </c>
      <c r="B18515" s="34">
        <v>327</v>
      </c>
      <c r="C18515" s="34">
        <v>371</v>
      </c>
      <c r="D18515" s="34">
        <v>395</v>
      </c>
      <c r="E18515" s="34">
        <v>315</v>
      </c>
      <c r="F18515" s="34">
        <v>340</v>
      </c>
      <c r="G18515" s="34">
        <v>362</v>
      </c>
      <c r="H18515" s="34">
        <v>464</v>
      </c>
      <c r="I18515" s="34">
        <v>388</v>
      </c>
      <c r="J18515" s="34">
        <v>401</v>
      </c>
      <c r="K18515" s="34">
        <v>269</v>
      </c>
      <c r="L18515" s="34">
        <v>386</v>
      </c>
      <c r="M18515" s="34">
        <v>335</v>
      </c>
    </row>
    <row r="18516" spans="1:13" x14ac:dyDescent="0.2">
      <c r="A18516" s="34" t="s">
        <v>119410</v>
      </c>
      <c r="B18516" s="34">
        <v>555</v>
      </c>
      <c r="C18516" s="34">
        <v>460</v>
      </c>
      <c r="D18516" s="34">
        <v>499</v>
      </c>
      <c r="E18516" s="34">
        <v>583</v>
      </c>
      <c r="F18516" s="34">
        <v>462</v>
      </c>
      <c r="G18516" s="34">
        <v>451</v>
      </c>
      <c r="H18516" s="34">
        <v>594</v>
      </c>
      <c r="I18516" s="34">
        <v>475</v>
      </c>
      <c r="J18516" s="34">
        <v>538</v>
      </c>
      <c r="K18516" s="34">
        <v>375</v>
      </c>
      <c r="L18516" s="34">
        <v>488</v>
      </c>
      <c r="M18516" s="34">
        <v>445</v>
      </c>
    </row>
    <row r="18517" spans="1:13" x14ac:dyDescent="0.2">
      <c r="A18517" s="34" t="s">
        <v>119411</v>
      </c>
      <c r="B18517" s="34">
        <v>572</v>
      </c>
      <c r="C18517" s="34">
        <v>542</v>
      </c>
      <c r="D18517" s="34">
        <v>727</v>
      </c>
      <c r="E18517" s="34">
        <v>647</v>
      </c>
      <c r="F18517" s="34">
        <v>696</v>
      </c>
      <c r="G18517" s="34">
        <v>558</v>
      </c>
      <c r="H18517" s="34">
        <v>787</v>
      </c>
      <c r="I18517" s="34">
        <v>594</v>
      </c>
      <c r="J18517" s="34">
        <v>772</v>
      </c>
      <c r="K18517" s="34">
        <v>586</v>
      </c>
      <c r="L18517" s="34">
        <v>559</v>
      </c>
      <c r="M18517" s="34">
        <v>499</v>
      </c>
    </row>
    <row r="18518" spans="1:13" x14ac:dyDescent="0.2">
      <c r="A18518" s="34" t="s">
        <v>119412</v>
      </c>
      <c r="B18518" s="34">
        <v>215</v>
      </c>
      <c r="C18518" s="34">
        <v>315</v>
      </c>
      <c r="D18518" s="34">
        <v>202</v>
      </c>
      <c r="E18518" s="34">
        <v>302</v>
      </c>
      <c r="F18518" s="34">
        <v>260</v>
      </c>
      <c r="G18518" s="34">
        <v>335</v>
      </c>
      <c r="H18518" s="34">
        <v>271</v>
      </c>
      <c r="I18518" s="34">
        <v>285</v>
      </c>
      <c r="J18518" s="34">
        <v>262</v>
      </c>
      <c r="K18518" s="34">
        <v>230</v>
      </c>
      <c r="L18518" s="34">
        <v>236</v>
      </c>
      <c r="M18518" s="34">
        <v>254</v>
      </c>
    </row>
    <row r="18519" spans="1:13" x14ac:dyDescent="0.2">
      <c r="A18519" s="34" t="s">
        <v>119413</v>
      </c>
      <c r="B18519" s="34">
        <v>299</v>
      </c>
      <c r="C18519" s="34">
        <v>456</v>
      </c>
      <c r="D18519" s="34">
        <v>414</v>
      </c>
      <c r="E18519" s="34">
        <v>499</v>
      </c>
      <c r="F18519" s="34">
        <v>307</v>
      </c>
      <c r="G18519" s="34">
        <v>387</v>
      </c>
      <c r="H18519" s="34">
        <v>374</v>
      </c>
      <c r="I18519" s="34">
        <v>451</v>
      </c>
      <c r="J18519" s="34">
        <v>400</v>
      </c>
      <c r="K18519" s="34">
        <v>348</v>
      </c>
      <c r="L18519" s="34">
        <v>407</v>
      </c>
      <c r="M18519" s="34">
        <v>347</v>
      </c>
    </row>
    <row r="18520" spans="1:13" x14ac:dyDescent="0.2">
      <c r="A18520" s="34" t="s">
        <v>119414</v>
      </c>
      <c r="B18520" s="34">
        <v>429</v>
      </c>
      <c r="C18520" s="34">
        <v>509</v>
      </c>
      <c r="D18520" s="34">
        <v>507</v>
      </c>
      <c r="E18520" s="34">
        <v>569</v>
      </c>
      <c r="F18520" s="34">
        <v>415</v>
      </c>
      <c r="G18520" s="34">
        <v>496</v>
      </c>
      <c r="H18520" s="34">
        <v>511</v>
      </c>
      <c r="I18520" s="34">
        <v>567</v>
      </c>
      <c r="J18520" s="34">
        <v>525</v>
      </c>
      <c r="K18520" s="34">
        <v>400</v>
      </c>
      <c r="L18520" s="34">
        <v>422</v>
      </c>
      <c r="M18520" s="34">
        <v>429</v>
      </c>
    </row>
    <row r="18521" spans="1:13" x14ac:dyDescent="0.2">
      <c r="A18521" s="34" t="s">
        <v>119415</v>
      </c>
      <c r="B18521" s="34">
        <v>595</v>
      </c>
      <c r="C18521" s="34">
        <v>673</v>
      </c>
      <c r="D18521" s="34">
        <v>756</v>
      </c>
      <c r="E18521" s="34">
        <v>725</v>
      </c>
      <c r="F18521" s="34">
        <v>627</v>
      </c>
      <c r="G18521" s="34">
        <v>575</v>
      </c>
      <c r="H18521" s="34">
        <v>774</v>
      </c>
      <c r="I18521" s="34">
        <v>622</v>
      </c>
      <c r="J18521" s="34">
        <v>683</v>
      </c>
      <c r="K18521" s="34">
        <v>545</v>
      </c>
      <c r="L18521" s="34">
        <v>652</v>
      </c>
      <c r="M18521" s="34">
        <v>587</v>
      </c>
    </row>
    <row r="18522" spans="1:13" x14ac:dyDescent="0.2">
      <c r="A18522" s="34" t="s">
        <v>119416</v>
      </c>
      <c r="B18522" s="34">
        <v>601</v>
      </c>
      <c r="C18522" s="34">
        <v>819</v>
      </c>
      <c r="D18522" s="34">
        <v>657</v>
      </c>
      <c r="E18522" s="34">
        <v>747</v>
      </c>
      <c r="F18522" s="34">
        <v>612</v>
      </c>
      <c r="G18522" s="34">
        <v>712</v>
      </c>
      <c r="H18522" s="34">
        <v>747</v>
      </c>
      <c r="I18522" s="34">
        <v>796</v>
      </c>
      <c r="J18522" s="34">
        <v>691</v>
      </c>
      <c r="K18522" s="34">
        <v>617</v>
      </c>
      <c r="L18522" s="34">
        <v>686</v>
      </c>
      <c r="M18522" s="34">
        <v>581</v>
      </c>
    </row>
    <row r="18523" spans="1:13" x14ac:dyDescent="0.2">
      <c r="A18523" s="34" t="s">
        <v>119417</v>
      </c>
      <c r="B18523" s="34">
        <v>1375</v>
      </c>
      <c r="C18523" s="34">
        <v>1261</v>
      </c>
      <c r="D18523" s="34">
        <v>1408</v>
      </c>
      <c r="E18523" s="34">
        <v>1346</v>
      </c>
      <c r="F18523" s="34">
        <v>1171</v>
      </c>
      <c r="G18523" s="34">
        <v>1244</v>
      </c>
      <c r="H18523" s="34">
        <v>1487</v>
      </c>
      <c r="I18523" s="34">
        <v>1251</v>
      </c>
      <c r="J18523" s="34">
        <v>1478</v>
      </c>
      <c r="K18523" s="34">
        <v>1148</v>
      </c>
      <c r="L18523" s="34">
        <v>1373</v>
      </c>
      <c r="M18523" s="34">
        <v>1019</v>
      </c>
    </row>
    <row r="18524" spans="1:13" x14ac:dyDescent="0.2">
      <c r="A18524" s="34" t="s">
        <v>119418</v>
      </c>
      <c r="B18524" s="34">
        <v>1675</v>
      </c>
      <c r="C18524" s="34">
        <v>1875</v>
      </c>
      <c r="D18524" s="34">
        <v>1817</v>
      </c>
      <c r="E18524" s="34">
        <v>1887</v>
      </c>
      <c r="F18524" s="34">
        <v>1813</v>
      </c>
      <c r="G18524" s="34">
        <v>1741</v>
      </c>
      <c r="H18524" s="34">
        <v>2040</v>
      </c>
      <c r="I18524" s="34">
        <v>1777</v>
      </c>
      <c r="J18524" s="34">
        <v>1888</v>
      </c>
      <c r="K18524" s="34">
        <v>1589</v>
      </c>
      <c r="L18524" s="34">
        <v>1825</v>
      </c>
      <c r="M18524" s="34">
        <v>1447</v>
      </c>
    </row>
    <row r="18525" spans="1:13" x14ac:dyDescent="0.2">
      <c r="A18525" s="34" t="s">
        <v>119419</v>
      </c>
      <c r="B18525" s="34">
        <v>962</v>
      </c>
      <c r="C18525" s="34">
        <v>940</v>
      </c>
      <c r="D18525" s="34">
        <v>948</v>
      </c>
      <c r="E18525" s="34">
        <v>1097</v>
      </c>
      <c r="F18525" s="34">
        <v>839</v>
      </c>
      <c r="G18525" s="34">
        <v>926</v>
      </c>
      <c r="H18525" s="34">
        <v>1171</v>
      </c>
      <c r="I18525" s="34">
        <v>1047</v>
      </c>
      <c r="J18525" s="34">
        <v>955</v>
      </c>
      <c r="K18525" s="34">
        <v>856</v>
      </c>
      <c r="L18525" s="34">
        <v>907</v>
      </c>
      <c r="M18525" s="34">
        <v>740</v>
      </c>
    </row>
    <row r="18526" spans="1:13" x14ac:dyDescent="0.2">
      <c r="A18526" s="34" t="s">
        <v>119420</v>
      </c>
      <c r="B18526" s="34">
        <v>838</v>
      </c>
      <c r="C18526" s="34">
        <v>759</v>
      </c>
      <c r="D18526" s="34">
        <v>896</v>
      </c>
      <c r="E18526" s="34">
        <v>731</v>
      </c>
      <c r="F18526" s="34">
        <v>752</v>
      </c>
      <c r="G18526" s="34">
        <v>726</v>
      </c>
      <c r="H18526" s="34">
        <v>873</v>
      </c>
      <c r="I18526" s="34">
        <v>791</v>
      </c>
      <c r="J18526" s="34">
        <v>832</v>
      </c>
      <c r="K18526" s="34">
        <v>570</v>
      </c>
      <c r="L18526" s="34">
        <v>868</v>
      </c>
      <c r="M18526" s="34">
        <v>616</v>
      </c>
    </row>
    <row r="18527" spans="1:13" x14ac:dyDescent="0.2">
      <c r="A18527" s="34" t="s">
        <v>119421</v>
      </c>
      <c r="B18527" s="34">
        <v>861</v>
      </c>
      <c r="C18527" s="34">
        <v>956</v>
      </c>
      <c r="D18527" s="34">
        <v>994</v>
      </c>
      <c r="E18527" s="34">
        <v>972</v>
      </c>
      <c r="F18527" s="34">
        <v>848</v>
      </c>
      <c r="G18527" s="34">
        <v>814</v>
      </c>
      <c r="H18527" s="34">
        <v>952</v>
      </c>
      <c r="I18527" s="34">
        <v>937</v>
      </c>
      <c r="J18527" s="34">
        <v>1005</v>
      </c>
      <c r="K18527" s="34">
        <v>787</v>
      </c>
      <c r="L18527" s="34">
        <v>918</v>
      </c>
      <c r="M18527" s="34">
        <v>728</v>
      </c>
    </row>
    <row r="18528" spans="1:13" x14ac:dyDescent="0.2">
      <c r="A18528" s="34" t="s">
        <v>119422</v>
      </c>
      <c r="B18528" s="34">
        <v>451</v>
      </c>
      <c r="C18528" s="34">
        <v>551</v>
      </c>
      <c r="D18528" s="34">
        <v>502</v>
      </c>
      <c r="E18528" s="34">
        <v>605</v>
      </c>
      <c r="F18528" s="34">
        <v>546</v>
      </c>
      <c r="G18528" s="34">
        <v>537</v>
      </c>
      <c r="H18528" s="34">
        <v>598</v>
      </c>
      <c r="I18528" s="34">
        <v>564</v>
      </c>
      <c r="J18528" s="34">
        <v>566</v>
      </c>
      <c r="K18528" s="34">
        <v>453</v>
      </c>
      <c r="L18528" s="34">
        <v>538</v>
      </c>
      <c r="M18528" s="34">
        <v>409</v>
      </c>
    </row>
    <row r="18529" spans="1:13" x14ac:dyDescent="0.2">
      <c r="A18529" s="34" t="s">
        <v>119423</v>
      </c>
      <c r="B18529" s="34">
        <v>516</v>
      </c>
      <c r="C18529" s="34">
        <v>607</v>
      </c>
      <c r="D18529" s="34">
        <v>526</v>
      </c>
      <c r="E18529" s="34">
        <v>564</v>
      </c>
      <c r="F18529" s="34">
        <v>468</v>
      </c>
      <c r="G18529" s="34">
        <v>529</v>
      </c>
      <c r="H18529" s="34">
        <v>547</v>
      </c>
      <c r="I18529" s="34">
        <v>565</v>
      </c>
      <c r="J18529" s="34">
        <v>492</v>
      </c>
      <c r="K18529" s="34">
        <v>517</v>
      </c>
      <c r="L18529" s="34">
        <v>501</v>
      </c>
      <c r="M18529" s="34">
        <v>400</v>
      </c>
    </row>
    <row r="18530" spans="1:13" x14ac:dyDescent="0.2">
      <c r="A18530" s="34" t="s">
        <v>119424</v>
      </c>
      <c r="B18530" s="34">
        <v>294</v>
      </c>
      <c r="C18530" s="34">
        <v>407</v>
      </c>
      <c r="D18530" s="34">
        <v>447</v>
      </c>
      <c r="E18530" s="34">
        <v>411</v>
      </c>
      <c r="F18530" s="34">
        <v>347</v>
      </c>
      <c r="G18530" s="34">
        <v>358</v>
      </c>
      <c r="H18530" s="34">
        <v>486</v>
      </c>
      <c r="I18530" s="34">
        <v>376</v>
      </c>
      <c r="J18530" s="34">
        <v>414</v>
      </c>
      <c r="K18530" s="34">
        <v>374</v>
      </c>
      <c r="L18530" s="34">
        <v>361</v>
      </c>
      <c r="M18530" s="34">
        <v>340</v>
      </c>
    </row>
    <row r="18531" spans="1:13" x14ac:dyDescent="0.2">
      <c r="A18531" s="34" t="s">
        <v>119425</v>
      </c>
      <c r="B18531" s="34">
        <v>322</v>
      </c>
      <c r="C18531" s="34">
        <v>295</v>
      </c>
      <c r="D18531" s="34">
        <v>312</v>
      </c>
      <c r="E18531" s="34">
        <v>289</v>
      </c>
      <c r="F18531" s="34">
        <v>254</v>
      </c>
      <c r="G18531" s="34">
        <v>319</v>
      </c>
      <c r="H18531" s="34">
        <v>323</v>
      </c>
      <c r="I18531" s="34">
        <v>346</v>
      </c>
      <c r="J18531" s="34">
        <v>288</v>
      </c>
      <c r="K18531" s="34">
        <v>221</v>
      </c>
      <c r="L18531" s="34">
        <v>256</v>
      </c>
      <c r="M18531" s="34">
        <v>261</v>
      </c>
    </row>
    <row r="18532" spans="1:13" x14ac:dyDescent="0.2">
      <c r="A18532" s="34" t="s">
        <v>119426</v>
      </c>
      <c r="B18532" s="34">
        <v>728</v>
      </c>
      <c r="C18532" s="34">
        <v>657</v>
      </c>
      <c r="D18532" s="34">
        <v>771</v>
      </c>
      <c r="E18532" s="34">
        <v>653</v>
      </c>
      <c r="F18532" s="34">
        <v>659</v>
      </c>
      <c r="G18532" s="34">
        <v>645</v>
      </c>
      <c r="H18532" s="34">
        <v>742</v>
      </c>
      <c r="I18532" s="34">
        <v>728</v>
      </c>
      <c r="J18532" s="34">
        <v>760</v>
      </c>
      <c r="K18532" s="34">
        <v>528</v>
      </c>
      <c r="L18532" s="34">
        <v>760</v>
      </c>
      <c r="M18532" s="34">
        <v>507</v>
      </c>
    </row>
    <row r="18533" spans="1:13" x14ac:dyDescent="0.2">
      <c r="A18533" s="34" t="s">
        <v>119427</v>
      </c>
      <c r="B18533" s="34">
        <v>375</v>
      </c>
      <c r="C18533" s="34">
        <v>499</v>
      </c>
      <c r="D18533" s="34">
        <v>453</v>
      </c>
      <c r="E18533" s="34">
        <v>464</v>
      </c>
      <c r="F18533" s="34">
        <v>364</v>
      </c>
      <c r="G18533" s="34">
        <v>377</v>
      </c>
      <c r="H18533" s="34">
        <v>398</v>
      </c>
      <c r="I18533" s="34">
        <v>430</v>
      </c>
      <c r="J18533" s="34">
        <v>431</v>
      </c>
      <c r="K18533" s="34">
        <v>371</v>
      </c>
      <c r="L18533" s="34">
        <v>357</v>
      </c>
      <c r="M18533" s="34">
        <v>336</v>
      </c>
    </row>
    <row r="18534" spans="1:13" x14ac:dyDescent="0.2">
      <c r="A18534" s="34" t="s">
        <v>119428</v>
      </c>
      <c r="B18534" s="34">
        <v>505</v>
      </c>
      <c r="C18534" s="34">
        <v>573</v>
      </c>
      <c r="D18534" s="34">
        <v>622</v>
      </c>
      <c r="E18534" s="34">
        <v>598</v>
      </c>
      <c r="F18534" s="34">
        <v>510</v>
      </c>
      <c r="G18534" s="34">
        <v>490</v>
      </c>
      <c r="H18534" s="34">
        <v>599</v>
      </c>
      <c r="I18534" s="34">
        <v>577</v>
      </c>
      <c r="J18534" s="34">
        <v>608</v>
      </c>
      <c r="K18534" s="34">
        <v>468</v>
      </c>
      <c r="L18534" s="34">
        <v>554</v>
      </c>
      <c r="M18534" s="34">
        <v>451</v>
      </c>
    </row>
    <row r="18535" spans="1:13" x14ac:dyDescent="0.2">
      <c r="A18535" s="34" t="s">
        <v>119429</v>
      </c>
      <c r="B18535" s="34">
        <v>1367</v>
      </c>
      <c r="C18535" s="34">
        <v>1124</v>
      </c>
      <c r="D18535" s="34">
        <v>1334</v>
      </c>
      <c r="E18535" s="34">
        <v>1312</v>
      </c>
      <c r="F18535" s="34">
        <v>1187</v>
      </c>
      <c r="G18535" s="34">
        <v>1146</v>
      </c>
      <c r="H18535" s="34">
        <v>1355</v>
      </c>
      <c r="I18535" s="34">
        <v>1192</v>
      </c>
      <c r="J18535" s="34">
        <v>1265</v>
      </c>
      <c r="K18535" s="34">
        <v>1002</v>
      </c>
      <c r="L18535" s="34">
        <v>1226</v>
      </c>
      <c r="M18535" s="34">
        <v>942</v>
      </c>
    </row>
    <row r="18536" spans="1:13" x14ac:dyDescent="0.2">
      <c r="A18536" s="34" t="s">
        <v>119430</v>
      </c>
      <c r="B18536" s="34">
        <v>411</v>
      </c>
      <c r="C18536" s="34">
        <v>367</v>
      </c>
      <c r="D18536" s="34">
        <v>471</v>
      </c>
      <c r="E18536" s="34">
        <v>409</v>
      </c>
      <c r="F18536" s="34">
        <v>431</v>
      </c>
      <c r="G18536" s="34">
        <v>377</v>
      </c>
      <c r="H18536" s="34">
        <v>428</v>
      </c>
      <c r="I18536" s="34">
        <v>396</v>
      </c>
      <c r="J18536" s="34">
        <v>502</v>
      </c>
      <c r="K18536" s="34">
        <v>311</v>
      </c>
      <c r="L18536" s="34">
        <v>421</v>
      </c>
      <c r="M18536" s="34">
        <v>287</v>
      </c>
    </row>
    <row r="18537" spans="1:13" x14ac:dyDescent="0.2">
      <c r="A18537" s="34" t="s">
        <v>119431</v>
      </c>
      <c r="B18537" s="34">
        <v>704</v>
      </c>
      <c r="C18537" s="34">
        <v>792</v>
      </c>
      <c r="D18537" s="34">
        <v>936</v>
      </c>
      <c r="E18537" s="34">
        <v>790</v>
      </c>
      <c r="F18537" s="34">
        <v>718</v>
      </c>
      <c r="G18537" s="34">
        <v>631</v>
      </c>
      <c r="H18537" s="34">
        <v>939</v>
      </c>
      <c r="I18537" s="34">
        <v>725</v>
      </c>
      <c r="J18537" s="34">
        <v>790</v>
      </c>
      <c r="K18537" s="34">
        <v>687</v>
      </c>
      <c r="L18537" s="34">
        <v>772</v>
      </c>
      <c r="M18537" s="34">
        <v>567</v>
      </c>
    </row>
    <row r="18538" spans="1:13" x14ac:dyDescent="0.2">
      <c r="A18538" s="34" t="s">
        <v>119432</v>
      </c>
      <c r="B18538" s="34">
        <v>311</v>
      </c>
      <c r="C18538" s="34">
        <v>333</v>
      </c>
      <c r="D18538" s="34">
        <v>343</v>
      </c>
      <c r="E18538" s="34">
        <v>419</v>
      </c>
      <c r="F18538" s="34">
        <v>318</v>
      </c>
      <c r="G18538" s="34">
        <v>375</v>
      </c>
      <c r="H18538" s="34">
        <v>376</v>
      </c>
      <c r="I18538" s="34">
        <v>359</v>
      </c>
      <c r="J18538" s="34">
        <v>352</v>
      </c>
      <c r="K18538" s="34">
        <v>354</v>
      </c>
      <c r="L18538" s="34">
        <v>331</v>
      </c>
      <c r="M18538" s="34">
        <v>289</v>
      </c>
    </row>
    <row r="18539" spans="1:13" x14ac:dyDescent="0.2">
      <c r="A18539" s="34" t="s">
        <v>119433</v>
      </c>
      <c r="B18539" s="34">
        <v>1177</v>
      </c>
      <c r="C18539" s="34">
        <v>1068</v>
      </c>
      <c r="D18539" s="34">
        <v>1247</v>
      </c>
      <c r="E18539" s="34">
        <v>1172</v>
      </c>
      <c r="F18539" s="34">
        <v>1164</v>
      </c>
      <c r="G18539" s="34">
        <v>1008</v>
      </c>
      <c r="H18539" s="34">
        <v>1235</v>
      </c>
      <c r="I18539" s="34">
        <v>1145</v>
      </c>
      <c r="J18539" s="34">
        <v>1275</v>
      </c>
      <c r="K18539" s="34">
        <v>903</v>
      </c>
      <c r="L18539" s="34">
        <v>1141</v>
      </c>
      <c r="M18539" s="34">
        <v>886</v>
      </c>
    </row>
    <row r="18540" spans="1:13" x14ac:dyDescent="0.2">
      <c r="A18540" s="34" t="s">
        <v>119434</v>
      </c>
      <c r="B18540" s="34">
        <v>590</v>
      </c>
      <c r="C18540" s="34">
        <v>707</v>
      </c>
      <c r="D18540" s="34">
        <v>653</v>
      </c>
      <c r="E18540" s="34">
        <v>694</v>
      </c>
      <c r="F18540" s="34">
        <v>521</v>
      </c>
      <c r="G18540" s="34">
        <v>666</v>
      </c>
      <c r="H18540" s="34">
        <v>723</v>
      </c>
      <c r="I18540" s="34">
        <v>762</v>
      </c>
      <c r="J18540" s="34">
        <v>662</v>
      </c>
      <c r="K18540" s="34">
        <v>543</v>
      </c>
      <c r="L18540" s="34">
        <v>609</v>
      </c>
      <c r="M18540" s="34">
        <v>580</v>
      </c>
    </row>
    <row r="18541" spans="1:13" x14ac:dyDescent="0.2">
      <c r="A18541" s="34" t="s">
        <v>119435</v>
      </c>
      <c r="B18541" s="34">
        <v>931</v>
      </c>
      <c r="C18541" s="34">
        <v>900</v>
      </c>
      <c r="D18541" s="34">
        <v>1110</v>
      </c>
      <c r="E18541" s="34">
        <v>1064</v>
      </c>
      <c r="F18541" s="34">
        <v>1011</v>
      </c>
      <c r="G18541" s="34">
        <v>881</v>
      </c>
      <c r="H18541" s="34">
        <v>1105</v>
      </c>
      <c r="I18541" s="34">
        <v>1022</v>
      </c>
      <c r="J18541" s="34">
        <v>1077</v>
      </c>
      <c r="K18541" s="34">
        <v>841</v>
      </c>
      <c r="L18541" s="34">
        <v>1098</v>
      </c>
      <c r="M18541" s="34">
        <v>711</v>
      </c>
    </row>
    <row r="18542" spans="1:13" x14ac:dyDescent="0.2">
      <c r="A18542" s="34" t="s">
        <v>119436</v>
      </c>
      <c r="B18542" s="34">
        <v>857</v>
      </c>
      <c r="C18542" s="34">
        <v>919</v>
      </c>
      <c r="D18542" s="34">
        <v>923</v>
      </c>
      <c r="E18542" s="34">
        <v>852</v>
      </c>
      <c r="F18542" s="34">
        <v>835</v>
      </c>
      <c r="G18542" s="34">
        <v>752</v>
      </c>
      <c r="H18542" s="34">
        <v>949</v>
      </c>
      <c r="I18542" s="34">
        <v>866</v>
      </c>
      <c r="J18542" s="34">
        <v>882</v>
      </c>
      <c r="K18542" s="34">
        <v>697</v>
      </c>
      <c r="L18542" s="34">
        <v>889</v>
      </c>
      <c r="M18542" s="34">
        <v>665</v>
      </c>
    </row>
    <row r="18543" spans="1:13" x14ac:dyDescent="0.2">
      <c r="A18543" s="34" t="s">
        <v>119437</v>
      </c>
      <c r="B18543" s="34">
        <v>1223</v>
      </c>
      <c r="C18543" s="34">
        <v>1638</v>
      </c>
      <c r="D18543" s="34">
        <v>1510</v>
      </c>
      <c r="E18543" s="34">
        <v>1730</v>
      </c>
      <c r="F18543" s="34">
        <v>1374</v>
      </c>
      <c r="G18543" s="34">
        <v>1585</v>
      </c>
      <c r="H18543" s="34">
        <v>1717</v>
      </c>
      <c r="I18543" s="34">
        <v>1550</v>
      </c>
      <c r="J18543" s="34">
        <v>1433</v>
      </c>
      <c r="K18543" s="34">
        <v>1280</v>
      </c>
      <c r="L18543" s="34">
        <v>1327</v>
      </c>
      <c r="M18543" s="34">
        <v>1165</v>
      </c>
    </row>
    <row r="18544" spans="1:13" x14ac:dyDescent="0.2">
      <c r="A18544" s="34" t="s">
        <v>119438</v>
      </c>
      <c r="B18544" s="34">
        <v>687</v>
      </c>
      <c r="C18544" s="34">
        <v>737</v>
      </c>
      <c r="D18544" s="34">
        <v>779</v>
      </c>
      <c r="E18544" s="34">
        <v>782</v>
      </c>
      <c r="F18544" s="34">
        <v>684</v>
      </c>
      <c r="G18544" s="34">
        <v>665</v>
      </c>
      <c r="H18544" s="34">
        <v>864</v>
      </c>
      <c r="I18544" s="34">
        <v>763</v>
      </c>
      <c r="J18544" s="34">
        <v>754</v>
      </c>
      <c r="K18544" s="34">
        <v>583</v>
      </c>
      <c r="L18544" s="34">
        <v>672</v>
      </c>
      <c r="M18544" s="34">
        <v>627</v>
      </c>
    </row>
    <row r="18545" spans="1:13" x14ac:dyDescent="0.2">
      <c r="A18545" s="34" t="s">
        <v>119439</v>
      </c>
      <c r="B18545" s="34">
        <v>843</v>
      </c>
      <c r="C18545" s="34">
        <v>1479</v>
      </c>
      <c r="D18545" s="34">
        <v>923</v>
      </c>
      <c r="E18545" s="34">
        <v>1571</v>
      </c>
      <c r="F18545" s="34">
        <v>808</v>
      </c>
      <c r="G18545" s="34">
        <v>1346</v>
      </c>
      <c r="H18545" s="34">
        <v>910</v>
      </c>
      <c r="I18545" s="34">
        <v>1503</v>
      </c>
      <c r="J18545" s="34">
        <v>981</v>
      </c>
      <c r="K18545" s="34">
        <v>1180</v>
      </c>
      <c r="L18545" s="34">
        <v>886</v>
      </c>
      <c r="M18545" s="34">
        <v>1085</v>
      </c>
    </row>
    <row r="18546" spans="1:13" x14ac:dyDescent="0.2">
      <c r="A18546" s="34" t="s">
        <v>119440</v>
      </c>
      <c r="B18546" s="34">
        <v>948</v>
      </c>
      <c r="C18546" s="34">
        <v>1046</v>
      </c>
      <c r="D18546" s="34">
        <v>1042</v>
      </c>
      <c r="E18546" s="34">
        <v>1086</v>
      </c>
      <c r="F18546" s="34">
        <v>904</v>
      </c>
      <c r="G18546" s="34">
        <v>906</v>
      </c>
      <c r="H18546" s="34">
        <v>1017</v>
      </c>
      <c r="I18546" s="34">
        <v>1041</v>
      </c>
      <c r="J18546" s="34">
        <v>1084</v>
      </c>
      <c r="K18546" s="34">
        <v>790</v>
      </c>
      <c r="L18546" s="34">
        <v>904</v>
      </c>
      <c r="M18546" s="34">
        <v>796</v>
      </c>
    </row>
    <row r="18547" spans="1:13" x14ac:dyDescent="0.2">
      <c r="A18547" s="34" t="s">
        <v>119441</v>
      </c>
      <c r="B18547" s="34">
        <v>764</v>
      </c>
      <c r="C18547" s="34">
        <v>823</v>
      </c>
      <c r="D18547" s="34">
        <v>954</v>
      </c>
      <c r="E18547" s="34">
        <v>904</v>
      </c>
      <c r="F18547" s="34">
        <v>899</v>
      </c>
      <c r="G18547" s="34">
        <v>759</v>
      </c>
      <c r="H18547" s="34">
        <v>927</v>
      </c>
      <c r="I18547" s="34">
        <v>884</v>
      </c>
      <c r="J18547" s="34">
        <v>867</v>
      </c>
      <c r="K18547" s="34">
        <v>734</v>
      </c>
      <c r="L18547" s="34">
        <v>821</v>
      </c>
      <c r="M18547" s="34">
        <v>670</v>
      </c>
    </row>
    <row r="18548" spans="1:13" x14ac:dyDescent="0.2">
      <c r="A18548" s="34" t="s">
        <v>119442</v>
      </c>
      <c r="B18548" s="34">
        <v>508</v>
      </c>
      <c r="C18548" s="34">
        <v>604</v>
      </c>
      <c r="D18548" s="34">
        <v>550</v>
      </c>
      <c r="E18548" s="34">
        <v>630</v>
      </c>
      <c r="F18548" s="34">
        <v>486</v>
      </c>
      <c r="G18548" s="34">
        <v>553</v>
      </c>
      <c r="H18548" s="34">
        <v>621</v>
      </c>
      <c r="I18548" s="34">
        <v>594</v>
      </c>
      <c r="J18548" s="34">
        <v>542</v>
      </c>
      <c r="K18548" s="34">
        <v>509</v>
      </c>
      <c r="L18548" s="34">
        <v>531</v>
      </c>
      <c r="M18548" s="34">
        <v>423</v>
      </c>
    </row>
    <row r="18549" spans="1:13" x14ac:dyDescent="0.2">
      <c r="A18549" s="34" t="s">
        <v>119443</v>
      </c>
      <c r="B18549" s="34">
        <v>797</v>
      </c>
      <c r="C18549" s="34">
        <v>759</v>
      </c>
      <c r="D18549" s="34">
        <v>869</v>
      </c>
      <c r="E18549" s="34">
        <v>812</v>
      </c>
      <c r="F18549" s="34">
        <v>766</v>
      </c>
      <c r="G18549" s="34">
        <v>744</v>
      </c>
      <c r="H18549" s="34">
        <v>909</v>
      </c>
      <c r="I18549" s="34">
        <v>761</v>
      </c>
      <c r="J18549" s="34">
        <v>860</v>
      </c>
      <c r="K18549" s="34">
        <v>652</v>
      </c>
      <c r="L18549" s="34">
        <v>837</v>
      </c>
      <c r="M18549" s="34">
        <v>653</v>
      </c>
    </row>
    <row r="18550" spans="1:13" x14ac:dyDescent="0.2">
      <c r="A18550" s="34" t="s">
        <v>119444</v>
      </c>
      <c r="B18550" s="34">
        <v>805</v>
      </c>
      <c r="C18550" s="34">
        <v>872</v>
      </c>
      <c r="D18550" s="34">
        <v>873</v>
      </c>
      <c r="E18550" s="34">
        <v>925</v>
      </c>
      <c r="F18550" s="34">
        <v>749</v>
      </c>
      <c r="G18550" s="34">
        <v>818</v>
      </c>
      <c r="H18550" s="34">
        <v>985</v>
      </c>
      <c r="I18550" s="34">
        <v>844</v>
      </c>
      <c r="J18550" s="34">
        <v>834</v>
      </c>
      <c r="K18550" s="34">
        <v>778</v>
      </c>
      <c r="L18550" s="34">
        <v>769</v>
      </c>
      <c r="M18550" s="34">
        <v>671</v>
      </c>
    </row>
    <row r="18551" spans="1:13" x14ac:dyDescent="0.2">
      <c r="A18551" s="34" t="s">
        <v>119445</v>
      </c>
      <c r="B18551" s="34">
        <v>820</v>
      </c>
      <c r="C18551" s="34">
        <v>861</v>
      </c>
      <c r="D18551" s="34">
        <v>962</v>
      </c>
      <c r="E18551" s="34">
        <v>890</v>
      </c>
      <c r="F18551" s="34">
        <v>834</v>
      </c>
      <c r="G18551" s="34">
        <v>1001</v>
      </c>
      <c r="H18551" s="34">
        <v>1046</v>
      </c>
      <c r="I18551" s="34">
        <v>870</v>
      </c>
      <c r="J18551" s="34">
        <v>901</v>
      </c>
      <c r="K18551" s="34">
        <v>748</v>
      </c>
      <c r="L18551" s="34">
        <v>853</v>
      </c>
      <c r="M18551" s="34">
        <v>678</v>
      </c>
    </row>
    <row r="18552" spans="1:13" x14ac:dyDescent="0.2">
      <c r="A18552" s="34" t="s">
        <v>119446</v>
      </c>
      <c r="B18552" s="34">
        <v>722</v>
      </c>
      <c r="C18552" s="34">
        <v>616</v>
      </c>
      <c r="D18552" s="34">
        <v>798</v>
      </c>
      <c r="E18552" s="34">
        <v>761</v>
      </c>
      <c r="F18552" s="34">
        <v>631</v>
      </c>
      <c r="G18552" s="34">
        <v>665</v>
      </c>
      <c r="H18552" s="34">
        <v>779</v>
      </c>
      <c r="I18552" s="34">
        <v>690</v>
      </c>
      <c r="J18552" s="34">
        <v>775</v>
      </c>
      <c r="K18552" s="34">
        <v>600</v>
      </c>
      <c r="L18552" s="34">
        <v>644</v>
      </c>
      <c r="M18552" s="34">
        <v>548</v>
      </c>
    </row>
    <row r="18553" spans="1:13" x14ac:dyDescent="0.2">
      <c r="A18553" s="34" t="s">
        <v>119447</v>
      </c>
      <c r="B18553" s="34">
        <v>488</v>
      </c>
      <c r="C18553" s="34">
        <v>556</v>
      </c>
      <c r="D18553" s="34">
        <v>452</v>
      </c>
      <c r="E18553" s="34">
        <v>613</v>
      </c>
      <c r="F18553" s="34">
        <v>483</v>
      </c>
      <c r="G18553" s="34">
        <v>415</v>
      </c>
      <c r="H18553" s="34">
        <v>661</v>
      </c>
      <c r="I18553" s="34">
        <v>565</v>
      </c>
      <c r="J18553" s="34">
        <v>536</v>
      </c>
      <c r="K18553" s="34">
        <v>446</v>
      </c>
      <c r="L18553" s="34">
        <v>486</v>
      </c>
      <c r="M18553" s="34">
        <v>382</v>
      </c>
    </row>
    <row r="18554" spans="1:13" x14ac:dyDescent="0.2">
      <c r="A18554" s="34" t="s">
        <v>119448</v>
      </c>
      <c r="B18554" s="34">
        <v>527</v>
      </c>
      <c r="C18554" s="34">
        <v>489</v>
      </c>
      <c r="D18554" s="34">
        <v>502</v>
      </c>
      <c r="E18554" s="34">
        <v>538</v>
      </c>
      <c r="F18554" s="34">
        <v>461</v>
      </c>
      <c r="G18554" s="34">
        <v>439</v>
      </c>
      <c r="H18554" s="34">
        <v>511</v>
      </c>
      <c r="I18554" s="34">
        <v>467</v>
      </c>
      <c r="J18554" s="34">
        <v>503</v>
      </c>
      <c r="K18554" s="34">
        <v>385</v>
      </c>
      <c r="L18554" s="34">
        <v>470</v>
      </c>
      <c r="M18554" s="34">
        <v>367</v>
      </c>
    </row>
    <row r="18555" spans="1:13" x14ac:dyDescent="0.2">
      <c r="A18555" s="34" t="s">
        <v>119449</v>
      </c>
      <c r="B18555" s="34">
        <v>585</v>
      </c>
      <c r="C18555" s="34">
        <v>520</v>
      </c>
      <c r="D18555" s="34">
        <v>670</v>
      </c>
      <c r="E18555" s="34">
        <v>536</v>
      </c>
      <c r="F18555" s="34">
        <v>637</v>
      </c>
      <c r="G18555" s="34">
        <v>479</v>
      </c>
      <c r="H18555" s="34">
        <v>671</v>
      </c>
      <c r="I18555" s="34">
        <v>569</v>
      </c>
      <c r="J18555" s="34">
        <v>702</v>
      </c>
      <c r="K18555" s="34">
        <v>416</v>
      </c>
      <c r="L18555" s="34">
        <v>572</v>
      </c>
      <c r="M18555" s="34">
        <v>450</v>
      </c>
    </row>
    <row r="18556" spans="1:13" x14ac:dyDescent="0.2">
      <c r="A18556" s="34" t="s">
        <v>119450</v>
      </c>
      <c r="B18556" s="34">
        <v>432</v>
      </c>
      <c r="C18556" s="34">
        <v>499</v>
      </c>
      <c r="D18556" s="34">
        <v>525</v>
      </c>
      <c r="E18556" s="34">
        <v>584</v>
      </c>
      <c r="F18556" s="34">
        <v>480</v>
      </c>
      <c r="G18556" s="34">
        <v>449</v>
      </c>
      <c r="H18556" s="34">
        <v>591</v>
      </c>
      <c r="I18556" s="34">
        <v>504</v>
      </c>
      <c r="J18556" s="34">
        <v>506</v>
      </c>
      <c r="K18556" s="34">
        <v>336</v>
      </c>
      <c r="L18556" s="34">
        <v>483</v>
      </c>
      <c r="M18556" s="34">
        <v>394</v>
      </c>
    </row>
    <row r="18557" spans="1:13" x14ac:dyDescent="0.2">
      <c r="A18557" s="34" t="s">
        <v>119451</v>
      </c>
      <c r="B18557" s="34">
        <v>627</v>
      </c>
      <c r="C18557" s="34">
        <v>862</v>
      </c>
      <c r="D18557" s="34">
        <v>835</v>
      </c>
      <c r="E18557" s="34">
        <v>814</v>
      </c>
      <c r="F18557" s="34">
        <v>797</v>
      </c>
      <c r="G18557" s="34">
        <v>832</v>
      </c>
      <c r="H18557" s="34">
        <v>822</v>
      </c>
      <c r="I18557" s="34">
        <v>776</v>
      </c>
      <c r="J18557" s="34">
        <v>896</v>
      </c>
      <c r="K18557" s="34">
        <v>621</v>
      </c>
      <c r="L18557" s="34">
        <v>786</v>
      </c>
      <c r="M18557" s="34">
        <v>623</v>
      </c>
    </row>
    <row r="18558" spans="1:13" x14ac:dyDescent="0.2">
      <c r="A18558" s="34" t="s">
        <v>119452</v>
      </c>
      <c r="B18558" s="34">
        <v>767</v>
      </c>
      <c r="C18558" s="34">
        <v>874</v>
      </c>
      <c r="D18558" s="34">
        <v>915</v>
      </c>
      <c r="E18558" s="34">
        <v>843</v>
      </c>
      <c r="F18558" s="34">
        <v>934</v>
      </c>
      <c r="G18558" s="34">
        <v>822</v>
      </c>
      <c r="H18558" s="34">
        <v>1157</v>
      </c>
      <c r="I18558" s="34">
        <v>896</v>
      </c>
      <c r="J18558" s="34">
        <v>946</v>
      </c>
      <c r="K18558" s="34">
        <v>706</v>
      </c>
      <c r="L18558" s="34">
        <v>876</v>
      </c>
      <c r="M18558" s="34">
        <v>674</v>
      </c>
    </row>
    <row r="18559" spans="1:13" x14ac:dyDescent="0.2">
      <c r="A18559" s="34" t="s">
        <v>119453</v>
      </c>
      <c r="B18559" s="34">
        <v>537</v>
      </c>
      <c r="C18559" s="34">
        <v>624</v>
      </c>
      <c r="D18559" s="34">
        <v>547</v>
      </c>
      <c r="E18559" s="34">
        <v>641</v>
      </c>
      <c r="F18559" s="34">
        <v>583</v>
      </c>
      <c r="G18559" s="34">
        <v>552</v>
      </c>
      <c r="H18559" s="34">
        <v>723</v>
      </c>
      <c r="I18559" s="34">
        <v>604</v>
      </c>
      <c r="J18559" s="34">
        <v>640</v>
      </c>
      <c r="K18559" s="34">
        <v>457</v>
      </c>
      <c r="L18559" s="34">
        <v>687</v>
      </c>
      <c r="M18559" s="34">
        <v>509</v>
      </c>
    </row>
    <row r="18560" spans="1:13" x14ac:dyDescent="0.2">
      <c r="A18560" s="34" t="s">
        <v>119454</v>
      </c>
      <c r="B18560" s="34">
        <v>817</v>
      </c>
      <c r="C18560" s="34">
        <v>706</v>
      </c>
      <c r="D18560" s="34">
        <v>828</v>
      </c>
      <c r="E18560" s="34">
        <v>613</v>
      </c>
      <c r="F18560" s="34">
        <v>670</v>
      </c>
      <c r="G18560" s="34">
        <v>587</v>
      </c>
      <c r="H18560" s="34">
        <v>812</v>
      </c>
      <c r="I18560" s="34">
        <v>617</v>
      </c>
      <c r="J18560" s="34">
        <v>735</v>
      </c>
      <c r="K18560" s="34">
        <v>544</v>
      </c>
      <c r="L18560" s="34">
        <v>724</v>
      </c>
      <c r="M18560" s="34">
        <v>490</v>
      </c>
    </row>
    <row r="18561" spans="1:13" x14ac:dyDescent="0.2">
      <c r="A18561" s="34" t="s">
        <v>119455</v>
      </c>
      <c r="B18561" s="34">
        <v>1005</v>
      </c>
      <c r="C18561" s="34">
        <v>1098</v>
      </c>
      <c r="D18561" s="34">
        <v>1039</v>
      </c>
      <c r="E18561" s="34">
        <v>1192</v>
      </c>
      <c r="F18561" s="34">
        <v>942</v>
      </c>
      <c r="G18561" s="34">
        <v>1067</v>
      </c>
      <c r="H18561" s="34">
        <v>1174</v>
      </c>
      <c r="I18561" s="34">
        <v>1059</v>
      </c>
      <c r="J18561" s="34">
        <v>1092</v>
      </c>
      <c r="K18561" s="34">
        <v>838</v>
      </c>
      <c r="L18561" s="34">
        <v>1109</v>
      </c>
      <c r="M18561" s="34">
        <v>784</v>
      </c>
    </row>
    <row r="18562" spans="1:13" x14ac:dyDescent="0.2">
      <c r="A18562" s="34" t="s">
        <v>119456</v>
      </c>
      <c r="B18562" s="34">
        <v>704</v>
      </c>
      <c r="C18562" s="34">
        <v>719</v>
      </c>
      <c r="D18562" s="34">
        <v>795</v>
      </c>
      <c r="E18562" s="34">
        <v>780</v>
      </c>
      <c r="F18562" s="34">
        <v>619</v>
      </c>
      <c r="G18562" s="34">
        <v>738</v>
      </c>
      <c r="H18562" s="34">
        <v>849</v>
      </c>
      <c r="I18562" s="34">
        <v>692</v>
      </c>
      <c r="J18562" s="34">
        <v>746</v>
      </c>
      <c r="K18562" s="34">
        <v>585</v>
      </c>
      <c r="L18562" s="34">
        <v>754</v>
      </c>
      <c r="M18562" s="34">
        <v>578</v>
      </c>
    </row>
    <row r="18563" spans="1:13" x14ac:dyDescent="0.2">
      <c r="A18563" s="34" t="s">
        <v>119457</v>
      </c>
      <c r="B18563" s="34">
        <v>676</v>
      </c>
      <c r="C18563" s="34">
        <v>942</v>
      </c>
      <c r="D18563" s="34">
        <v>819</v>
      </c>
      <c r="E18563" s="34">
        <v>963</v>
      </c>
      <c r="F18563" s="34">
        <v>794</v>
      </c>
      <c r="G18563" s="34">
        <v>788</v>
      </c>
      <c r="H18563" s="34">
        <v>891</v>
      </c>
      <c r="I18563" s="34">
        <v>925</v>
      </c>
      <c r="J18563" s="34">
        <v>897</v>
      </c>
      <c r="K18563" s="34">
        <v>679</v>
      </c>
      <c r="L18563" s="34">
        <v>771</v>
      </c>
      <c r="M18563" s="34">
        <v>654</v>
      </c>
    </row>
    <row r="18564" spans="1:13" x14ac:dyDescent="0.2">
      <c r="A18564" s="34" t="s">
        <v>119458</v>
      </c>
      <c r="B18564" s="34">
        <v>657</v>
      </c>
      <c r="C18564" s="34">
        <v>774</v>
      </c>
      <c r="D18564" s="34">
        <v>771</v>
      </c>
      <c r="E18564" s="34">
        <v>769</v>
      </c>
      <c r="F18564" s="34">
        <v>650</v>
      </c>
      <c r="G18564" s="34">
        <v>712</v>
      </c>
      <c r="H18564" s="34">
        <v>658</v>
      </c>
      <c r="I18564" s="34">
        <v>724</v>
      </c>
      <c r="J18564" s="34">
        <v>729</v>
      </c>
      <c r="K18564" s="34">
        <v>481</v>
      </c>
      <c r="L18564" s="34">
        <v>742</v>
      </c>
      <c r="M18564" s="34">
        <v>540</v>
      </c>
    </row>
    <row r="18565" spans="1:13" x14ac:dyDescent="0.2">
      <c r="A18565" s="34" t="s">
        <v>119459</v>
      </c>
      <c r="B18565" s="34">
        <v>900</v>
      </c>
      <c r="C18565" s="34">
        <v>1111</v>
      </c>
      <c r="D18565" s="34">
        <v>1103</v>
      </c>
      <c r="E18565" s="34">
        <v>1107</v>
      </c>
      <c r="F18565" s="34">
        <v>959</v>
      </c>
      <c r="G18565" s="34">
        <v>1065</v>
      </c>
      <c r="H18565" s="34">
        <v>1121</v>
      </c>
      <c r="I18565" s="34">
        <v>1047</v>
      </c>
      <c r="J18565" s="34">
        <v>1002</v>
      </c>
      <c r="K18565" s="34">
        <v>845</v>
      </c>
      <c r="L18565" s="34">
        <v>1149</v>
      </c>
      <c r="M18565" s="34">
        <v>750</v>
      </c>
    </row>
    <row r="18566" spans="1:13" x14ac:dyDescent="0.2">
      <c r="A18566" s="34" t="s">
        <v>119460</v>
      </c>
      <c r="B18566" s="34">
        <v>1614</v>
      </c>
      <c r="C18566" s="34">
        <v>1546</v>
      </c>
      <c r="D18566" s="34">
        <v>1550</v>
      </c>
      <c r="E18566" s="34">
        <v>1695</v>
      </c>
      <c r="F18566" s="34">
        <v>1535</v>
      </c>
      <c r="G18566" s="34">
        <v>1400</v>
      </c>
      <c r="H18566" s="34">
        <v>1569</v>
      </c>
      <c r="I18566" s="34">
        <v>1590</v>
      </c>
      <c r="J18566" s="34">
        <v>1686</v>
      </c>
      <c r="K18566" s="34">
        <v>1206</v>
      </c>
      <c r="L18566" s="34">
        <v>1632</v>
      </c>
      <c r="M18566" s="34">
        <v>1157</v>
      </c>
    </row>
    <row r="18567" spans="1:13" x14ac:dyDescent="0.2">
      <c r="A18567" s="34" t="s">
        <v>119461</v>
      </c>
      <c r="B18567" s="34">
        <v>1347</v>
      </c>
      <c r="C18567" s="34">
        <v>1250</v>
      </c>
      <c r="D18567" s="34">
        <v>1326</v>
      </c>
      <c r="E18567" s="34">
        <v>1413</v>
      </c>
      <c r="F18567" s="34">
        <v>1316</v>
      </c>
      <c r="G18567" s="34">
        <v>1268</v>
      </c>
      <c r="H18567" s="34">
        <v>1495</v>
      </c>
      <c r="I18567" s="34">
        <v>1414</v>
      </c>
      <c r="J18567" s="34">
        <v>1449</v>
      </c>
      <c r="K18567" s="34">
        <v>1059</v>
      </c>
      <c r="L18567" s="34">
        <v>1448</v>
      </c>
      <c r="M18567" s="34">
        <v>1009</v>
      </c>
    </row>
    <row r="18568" spans="1:13" x14ac:dyDescent="0.2">
      <c r="A18568" s="34" t="s">
        <v>119462</v>
      </c>
      <c r="B18568" s="34">
        <v>825</v>
      </c>
      <c r="C18568" s="34">
        <v>828</v>
      </c>
      <c r="D18568" s="34">
        <v>812</v>
      </c>
      <c r="E18568" s="34">
        <v>911</v>
      </c>
      <c r="F18568" s="34">
        <v>693</v>
      </c>
      <c r="G18568" s="34">
        <v>791</v>
      </c>
      <c r="H18568" s="34">
        <v>973</v>
      </c>
      <c r="I18568" s="34">
        <v>774</v>
      </c>
      <c r="J18568" s="34">
        <v>830</v>
      </c>
      <c r="K18568" s="34">
        <v>735</v>
      </c>
      <c r="L18568" s="34">
        <v>753</v>
      </c>
      <c r="M18568" s="34">
        <v>587</v>
      </c>
    </row>
    <row r="18569" spans="1:13" x14ac:dyDescent="0.2">
      <c r="A18569" s="34" t="s">
        <v>119463</v>
      </c>
      <c r="B18569" s="34">
        <v>1602</v>
      </c>
      <c r="C18569" s="34">
        <v>1568</v>
      </c>
      <c r="D18569" s="34">
        <v>1713</v>
      </c>
      <c r="E18569" s="34">
        <v>1653</v>
      </c>
      <c r="F18569" s="34">
        <v>1633</v>
      </c>
      <c r="G18569" s="34">
        <v>1524</v>
      </c>
      <c r="H18569" s="34">
        <v>1928</v>
      </c>
      <c r="I18569" s="34">
        <v>1605</v>
      </c>
      <c r="J18569" s="34">
        <v>1871</v>
      </c>
      <c r="K18569" s="34">
        <v>1278</v>
      </c>
      <c r="L18569" s="34">
        <v>1745</v>
      </c>
      <c r="M18569" s="34">
        <v>1284</v>
      </c>
    </row>
    <row r="18570" spans="1:13" x14ac:dyDescent="0.2">
      <c r="A18570" s="34" t="s">
        <v>119464</v>
      </c>
      <c r="B18570" s="34">
        <v>1852</v>
      </c>
      <c r="C18570" s="34">
        <v>1897</v>
      </c>
      <c r="D18570" s="34">
        <v>2119</v>
      </c>
      <c r="E18570" s="34">
        <v>2153</v>
      </c>
      <c r="F18570" s="34">
        <v>1966</v>
      </c>
      <c r="G18570" s="34">
        <v>1919</v>
      </c>
      <c r="H18570" s="34">
        <v>2242</v>
      </c>
      <c r="I18570" s="34">
        <v>2027</v>
      </c>
      <c r="J18570" s="34">
        <v>2180</v>
      </c>
      <c r="K18570" s="34">
        <v>1698</v>
      </c>
      <c r="L18570" s="34">
        <v>1980</v>
      </c>
      <c r="M18570" s="34">
        <v>1542</v>
      </c>
    </row>
    <row r="18571" spans="1:13" x14ac:dyDescent="0.2">
      <c r="A18571" s="34" t="s">
        <v>119465</v>
      </c>
      <c r="B18571" s="34">
        <v>456</v>
      </c>
      <c r="C18571" s="34">
        <v>478</v>
      </c>
      <c r="D18571" s="34">
        <v>581</v>
      </c>
      <c r="E18571" s="34">
        <v>588</v>
      </c>
      <c r="F18571" s="34">
        <v>461</v>
      </c>
      <c r="G18571" s="34">
        <v>504</v>
      </c>
      <c r="H18571" s="34">
        <v>606</v>
      </c>
      <c r="I18571" s="34">
        <v>499</v>
      </c>
      <c r="J18571" s="34">
        <v>585</v>
      </c>
      <c r="K18571" s="34">
        <v>389</v>
      </c>
      <c r="L18571" s="34">
        <v>610</v>
      </c>
      <c r="M18571" s="34">
        <v>412</v>
      </c>
    </row>
    <row r="18572" spans="1:13" x14ac:dyDescent="0.2">
      <c r="A18572" s="34" t="s">
        <v>119466</v>
      </c>
      <c r="B18572" s="34">
        <v>935</v>
      </c>
      <c r="C18572" s="34">
        <v>934</v>
      </c>
      <c r="D18572" s="34">
        <v>1036</v>
      </c>
      <c r="E18572" s="34">
        <v>992</v>
      </c>
      <c r="F18572" s="34">
        <v>964</v>
      </c>
      <c r="G18572" s="34">
        <v>883</v>
      </c>
      <c r="H18572" s="34">
        <v>1087</v>
      </c>
      <c r="I18572" s="34">
        <v>909</v>
      </c>
      <c r="J18572" s="34">
        <v>1113</v>
      </c>
      <c r="K18572" s="34">
        <v>792</v>
      </c>
      <c r="L18572" s="34">
        <v>930</v>
      </c>
      <c r="M18572" s="34">
        <v>700</v>
      </c>
    </row>
    <row r="18573" spans="1:13" x14ac:dyDescent="0.2">
      <c r="A18573" s="34" t="s">
        <v>119467</v>
      </c>
      <c r="B18573" s="34">
        <v>777</v>
      </c>
      <c r="C18573" s="34">
        <v>874</v>
      </c>
      <c r="D18573" s="34">
        <v>919</v>
      </c>
      <c r="E18573" s="34">
        <v>917</v>
      </c>
      <c r="F18573" s="34">
        <v>745</v>
      </c>
      <c r="G18573" s="34">
        <v>764</v>
      </c>
      <c r="H18573" s="34">
        <v>977</v>
      </c>
      <c r="I18573" s="34">
        <v>921</v>
      </c>
      <c r="J18573" s="34">
        <v>840</v>
      </c>
      <c r="K18573" s="34">
        <v>692</v>
      </c>
      <c r="L18573" s="34">
        <v>772</v>
      </c>
      <c r="M18573" s="34">
        <v>622</v>
      </c>
    </row>
    <row r="18574" spans="1:13" x14ac:dyDescent="0.2">
      <c r="A18574" s="34" t="s">
        <v>119468</v>
      </c>
      <c r="B18574" s="34">
        <v>1099</v>
      </c>
      <c r="C18574" s="34">
        <v>1205</v>
      </c>
      <c r="D18574" s="34">
        <v>1250</v>
      </c>
      <c r="E18574" s="34">
        <v>1378</v>
      </c>
      <c r="F18574" s="34">
        <v>1221</v>
      </c>
      <c r="G18574" s="34">
        <v>1107</v>
      </c>
      <c r="H18574" s="34">
        <v>1261</v>
      </c>
      <c r="I18574" s="34">
        <v>1257</v>
      </c>
      <c r="J18574" s="34">
        <v>1416</v>
      </c>
      <c r="K18574" s="34">
        <v>1047</v>
      </c>
      <c r="L18574" s="34">
        <v>1125</v>
      </c>
      <c r="M18574" s="34">
        <v>998</v>
      </c>
    </row>
    <row r="18575" spans="1:13" x14ac:dyDescent="0.2">
      <c r="A18575" s="34" t="s">
        <v>119469</v>
      </c>
      <c r="B18575" s="34">
        <v>1548</v>
      </c>
      <c r="C18575" s="34">
        <v>1492</v>
      </c>
      <c r="D18575" s="34">
        <v>1776</v>
      </c>
      <c r="E18575" s="34">
        <v>1585</v>
      </c>
      <c r="F18575" s="34">
        <v>1630</v>
      </c>
      <c r="G18575" s="34">
        <v>1468</v>
      </c>
      <c r="H18575" s="34">
        <v>1824</v>
      </c>
      <c r="I18575" s="34">
        <v>1495</v>
      </c>
      <c r="J18575" s="34">
        <v>1655</v>
      </c>
      <c r="K18575" s="34">
        <v>1299</v>
      </c>
      <c r="L18575" s="34">
        <v>1705</v>
      </c>
      <c r="M18575" s="34">
        <v>1126</v>
      </c>
    </row>
    <row r="18576" spans="1:13" x14ac:dyDescent="0.2">
      <c r="A18576" s="34" t="s">
        <v>119470</v>
      </c>
      <c r="B18576" s="34">
        <v>606</v>
      </c>
      <c r="C18576" s="34">
        <v>664</v>
      </c>
      <c r="D18576" s="34">
        <v>692</v>
      </c>
      <c r="E18576" s="34">
        <v>662</v>
      </c>
      <c r="F18576" s="34">
        <v>576</v>
      </c>
      <c r="G18576" s="34">
        <v>565</v>
      </c>
      <c r="H18576" s="34">
        <v>794</v>
      </c>
      <c r="I18576" s="34">
        <v>615</v>
      </c>
      <c r="J18576" s="34">
        <v>715</v>
      </c>
      <c r="K18576" s="34">
        <v>529</v>
      </c>
      <c r="L18576" s="34">
        <v>708</v>
      </c>
      <c r="M18576" s="34">
        <v>494</v>
      </c>
    </row>
    <row r="18577" spans="1:13" x14ac:dyDescent="0.2">
      <c r="A18577" s="34" t="s">
        <v>119471</v>
      </c>
      <c r="B18577" s="34">
        <v>675</v>
      </c>
      <c r="C18577" s="34">
        <v>699</v>
      </c>
      <c r="D18577" s="34">
        <v>813</v>
      </c>
      <c r="E18577" s="34">
        <v>854</v>
      </c>
      <c r="F18577" s="34">
        <v>666</v>
      </c>
      <c r="G18577" s="34">
        <v>803</v>
      </c>
      <c r="H18577" s="34">
        <v>875</v>
      </c>
      <c r="I18577" s="34">
        <v>803</v>
      </c>
      <c r="J18577" s="34">
        <v>900</v>
      </c>
      <c r="K18577" s="34">
        <v>677</v>
      </c>
      <c r="L18577" s="34">
        <v>816</v>
      </c>
      <c r="M18577" s="34">
        <v>554</v>
      </c>
    </row>
    <row r="18578" spans="1:13" x14ac:dyDescent="0.2">
      <c r="A18578" s="34" t="s">
        <v>119472</v>
      </c>
      <c r="B18578" s="34">
        <v>803</v>
      </c>
      <c r="C18578" s="34">
        <v>1001</v>
      </c>
      <c r="D18578" s="34">
        <v>1013</v>
      </c>
      <c r="E18578" s="34">
        <v>1002</v>
      </c>
      <c r="F18578" s="34">
        <v>831</v>
      </c>
      <c r="G18578" s="34">
        <v>827</v>
      </c>
      <c r="H18578" s="34">
        <v>940</v>
      </c>
      <c r="I18578" s="34">
        <v>922</v>
      </c>
      <c r="J18578" s="34">
        <v>1034</v>
      </c>
      <c r="K18578" s="34">
        <v>732</v>
      </c>
      <c r="L18578" s="34">
        <v>904</v>
      </c>
      <c r="M18578" s="34">
        <v>702</v>
      </c>
    </row>
    <row r="18579" spans="1:13" x14ac:dyDescent="0.2">
      <c r="A18579" s="34" t="s">
        <v>119473</v>
      </c>
      <c r="B18579" s="34">
        <v>870</v>
      </c>
      <c r="C18579" s="34">
        <v>973</v>
      </c>
      <c r="D18579" s="34">
        <v>955</v>
      </c>
      <c r="E18579" s="34">
        <v>1104</v>
      </c>
      <c r="F18579" s="34">
        <v>940</v>
      </c>
      <c r="G18579" s="34">
        <v>969</v>
      </c>
      <c r="H18579" s="34">
        <v>988</v>
      </c>
      <c r="I18579" s="34">
        <v>1063</v>
      </c>
      <c r="J18579" s="34">
        <v>1090</v>
      </c>
      <c r="K18579" s="34">
        <v>887</v>
      </c>
      <c r="L18579" s="34">
        <v>966</v>
      </c>
      <c r="M18579" s="34">
        <v>764</v>
      </c>
    </row>
    <row r="18580" spans="1:13" x14ac:dyDescent="0.2">
      <c r="A18580" s="34" t="s">
        <v>119474</v>
      </c>
      <c r="B18580" s="34">
        <v>528</v>
      </c>
      <c r="C18580" s="34">
        <v>517</v>
      </c>
      <c r="D18580" s="34">
        <v>541</v>
      </c>
      <c r="E18580" s="34">
        <v>557</v>
      </c>
      <c r="F18580" s="34">
        <v>497</v>
      </c>
      <c r="G18580" s="34">
        <v>511</v>
      </c>
      <c r="H18580" s="34">
        <v>642</v>
      </c>
      <c r="I18580" s="34">
        <v>522</v>
      </c>
      <c r="J18580" s="34">
        <v>544</v>
      </c>
      <c r="K18580" s="34">
        <v>395</v>
      </c>
      <c r="L18580" s="34">
        <v>534</v>
      </c>
      <c r="M18580" s="34">
        <v>427</v>
      </c>
    </row>
    <row r="18581" spans="1:13" x14ac:dyDescent="0.2">
      <c r="A18581" s="34" t="s">
        <v>119475</v>
      </c>
      <c r="B18581" s="34">
        <v>759</v>
      </c>
      <c r="C18581" s="34">
        <v>767</v>
      </c>
      <c r="D18581" s="34">
        <v>836</v>
      </c>
      <c r="E18581" s="34">
        <v>776</v>
      </c>
      <c r="F18581" s="34">
        <v>679</v>
      </c>
      <c r="G18581" s="34">
        <v>714</v>
      </c>
      <c r="H18581" s="34">
        <v>867</v>
      </c>
      <c r="I18581" s="34">
        <v>729</v>
      </c>
      <c r="J18581" s="34">
        <v>803</v>
      </c>
      <c r="K18581" s="34">
        <v>634</v>
      </c>
      <c r="L18581" s="34">
        <v>771</v>
      </c>
      <c r="M18581" s="34">
        <v>582</v>
      </c>
    </row>
    <row r="18582" spans="1:13" x14ac:dyDescent="0.2">
      <c r="A18582" s="34" t="s">
        <v>119476</v>
      </c>
      <c r="B18582" s="34">
        <v>942</v>
      </c>
      <c r="C18582" s="34">
        <v>932</v>
      </c>
      <c r="D18582" s="34">
        <v>930</v>
      </c>
      <c r="E18582" s="34">
        <v>1024</v>
      </c>
      <c r="F18582" s="34">
        <v>847</v>
      </c>
      <c r="G18582" s="34">
        <v>831</v>
      </c>
      <c r="H18582" s="34">
        <v>970</v>
      </c>
      <c r="I18582" s="34">
        <v>868</v>
      </c>
      <c r="J18582" s="34">
        <v>1099</v>
      </c>
      <c r="K18582" s="34">
        <v>716</v>
      </c>
      <c r="L18582" s="34">
        <v>1001</v>
      </c>
      <c r="M18582" s="34">
        <v>709</v>
      </c>
    </row>
    <row r="18583" spans="1:13" x14ac:dyDescent="0.2">
      <c r="A18583" s="34" t="s">
        <v>119477</v>
      </c>
      <c r="B18583" s="34">
        <v>936</v>
      </c>
      <c r="C18583" s="34">
        <v>859</v>
      </c>
      <c r="D18583" s="34">
        <v>886</v>
      </c>
      <c r="E18583" s="34">
        <v>884</v>
      </c>
      <c r="F18583" s="34">
        <v>935</v>
      </c>
      <c r="G18583" s="34">
        <v>892</v>
      </c>
      <c r="H18583" s="34">
        <v>1064</v>
      </c>
      <c r="I18583" s="34">
        <v>881</v>
      </c>
      <c r="J18583" s="34">
        <v>1065</v>
      </c>
      <c r="K18583" s="34">
        <v>698</v>
      </c>
      <c r="L18583" s="34">
        <v>1015</v>
      </c>
      <c r="M18583" s="34">
        <v>770</v>
      </c>
    </row>
    <row r="18584" spans="1:13" x14ac:dyDescent="0.2">
      <c r="A18584" s="34" t="s">
        <v>119478</v>
      </c>
      <c r="B18584" s="34">
        <v>1072</v>
      </c>
      <c r="C18584" s="34">
        <v>1040</v>
      </c>
      <c r="D18584" s="34">
        <v>1233</v>
      </c>
      <c r="E18584" s="34">
        <v>1014</v>
      </c>
      <c r="F18584" s="34">
        <v>974</v>
      </c>
      <c r="G18584" s="34">
        <v>1023</v>
      </c>
      <c r="H18584" s="34">
        <v>1138</v>
      </c>
      <c r="I18584" s="34">
        <v>976</v>
      </c>
      <c r="J18584" s="34">
        <v>1203</v>
      </c>
      <c r="K18584" s="34">
        <v>807</v>
      </c>
      <c r="L18584" s="34">
        <v>1119</v>
      </c>
      <c r="M18584" s="34">
        <v>805</v>
      </c>
    </row>
    <row r="18585" spans="1:13" x14ac:dyDescent="0.2">
      <c r="A18585" s="34" t="s">
        <v>119479</v>
      </c>
      <c r="B18585" s="34">
        <v>1609</v>
      </c>
      <c r="C18585" s="34">
        <v>1307</v>
      </c>
      <c r="D18585" s="34">
        <v>1500</v>
      </c>
      <c r="E18585" s="34">
        <v>1467</v>
      </c>
      <c r="F18585" s="34">
        <v>1368</v>
      </c>
      <c r="G18585" s="34">
        <v>1222</v>
      </c>
      <c r="H18585" s="34">
        <v>1599</v>
      </c>
      <c r="I18585" s="34">
        <v>1352</v>
      </c>
      <c r="J18585" s="34">
        <v>1531</v>
      </c>
      <c r="K18585" s="34">
        <v>1186</v>
      </c>
      <c r="L18585" s="34">
        <v>1392</v>
      </c>
      <c r="M18585" s="34">
        <v>1076</v>
      </c>
    </row>
    <row r="18586" spans="1:13" x14ac:dyDescent="0.2">
      <c r="A18586" s="34" t="s">
        <v>119480</v>
      </c>
      <c r="B18586" s="34">
        <v>617</v>
      </c>
      <c r="C18586" s="34">
        <v>766</v>
      </c>
      <c r="D18586" s="34">
        <v>699</v>
      </c>
      <c r="E18586" s="34">
        <v>836</v>
      </c>
      <c r="F18586" s="34">
        <v>717</v>
      </c>
      <c r="G18586" s="34">
        <v>774</v>
      </c>
      <c r="H18586" s="34">
        <v>887</v>
      </c>
      <c r="I18586" s="34">
        <v>844</v>
      </c>
      <c r="J18586" s="34">
        <v>771</v>
      </c>
      <c r="K18586" s="34">
        <v>622</v>
      </c>
      <c r="L18586" s="34">
        <v>673</v>
      </c>
      <c r="M18586" s="34">
        <v>597</v>
      </c>
    </row>
    <row r="18587" spans="1:13" x14ac:dyDescent="0.2">
      <c r="A18587" s="34" t="s">
        <v>119481</v>
      </c>
      <c r="B18587" s="34">
        <v>742</v>
      </c>
      <c r="C18587" s="34">
        <v>818</v>
      </c>
      <c r="D18587" s="34">
        <v>755</v>
      </c>
      <c r="E18587" s="34">
        <v>827</v>
      </c>
      <c r="F18587" s="34">
        <v>704</v>
      </c>
      <c r="G18587" s="34">
        <v>787</v>
      </c>
      <c r="H18587" s="34">
        <v>746</v>
      </c>
      <c r="I18587" s="34">
        <v>764</v>
      </c>
      <c r="J18587" s="34">
        <v>754</v>
      </c>
      <c r="K18587" s="34">
        <v>645</v>
      </c>
      <c r="L18587" s="34">
        <v>793</v>
      </c>
      <c r="M18587" s="34">
        <v>619</v>
      </c>
    </row>
    <row r="18588" spans="1:13" x14ac:dyDescent="0.2">
      <c r="A18588" s="34" t="s">
        <v>119482</v>
      </c>
      <c r="B18588" s="34">
        <v>949</v>
      </c>
      <c r="C18588" s="34">
        <v>1129</v>
      </c>
      <c r="D18588" s="34">
        <v>990</v>
      </c>
      <c r="E18588" s="34">
        <v>1100</v>
      </c>
      <c r="F18588" s="34">
        <v>791</v>
      </c>
      <c r="G18588" s="34">
        <v>1079</v>
      </c>
      <c r="H18588" s="34">
        <v>888</v>
      </c>
      <c r="I18588" s="34">
        <v>1110</v>
      </c>
      <c r="J18588" s="34">
        <v>992</v>
      </c>
      <c r="K18588" s="34">
        <v>849</v>
      </c>
      <c r="L18588" s="34">
        <v>880</v>
      </c>
      <c r="M18588" s="34">
        <v>783</v>
      </c>
    </row>
    <row r="18589" spans="1:13" x14ac:dyDescent="0.2">
      <c r="A18589" s="34" t="s">
        <v>119483</v>
      </c>
      <c r="B18589" s="34">
        <v>1436</v>
      </c>
      <c r="C18589" s="34">
        <v>1276</v>
      </c>
      <c r="D18589" s="34">
        <v>1604</v>
      </c>
      <c r="E18589" s="34">
        <v>1386</v>
      </c>
      <c r="F18589" s="34">
        <v>1387</v>
      </c>
      <c r="G18589" s="34">
        <v>1278</v>
      </c>
      <c r="H18589" s="34">
        <v>1601</v>
      </c>
      <c r="I18589" s="34">
        <v>1290</v>
      </c>
      <c r="J18589" s="34">
        <v>1378</v>
      </c>
      <c r="K18589" s="34">
        <v>1087</v>
      </c>
      <c r="L18589" s="34">
        <v>1476</v>
      </c>
      <c r="M18589" s="34">
        <v>1003</v>
      </c>
    </row>
    <row r="18590" spans="1:13" x14ac:dyDescent="0.2">
      <c r="A18590" s="34" t="s">
        <v>119484</v>
      </c>
      <c r="B18590" s="34">
        <v>1091</v>
      </c>
      <c r="C18590" s="34">
        <v>1109</v>
      </c>
      <c r="D18590" s="34">
        <v>1114</v>
      </c>
      <c r="E18590" s="34">
        <v>1252</v>
      </c>
      <c r="F18590" s="34">
        <v>1050</v>
      </c>
      <c r="G18590" s="34">
        <v>1025</v>
      </c>
      <c r="H18590" s="34">
        <v>1166</v>
      </c>
      <c r="I18590" s="34">
        <v>1125</v>
      </c>
      <c r="J18590" s="34">
        <v>1150</v>
      </c>
      <c r="K18590" s="34">
        <v>880</v>
      </c>
      <c r="L18590" s="34">
        <v>1120</v>
      </c>
      <c r="M18590" s="34">
        <v>879</v>
      </c>
    </row>
    <row r="18591" spans="1:13" x14ac:dyDescent="0.2">
      <c r="A18591" s="34" t="s">
        <v>119485</v>
      </c>
      <c r="B18591" s="34">
        <v>656</v>
      </c>
      <c r="C18591" s="34">
        <v>688</v>
      </c>
      <c r="D18591" s="34">
        <v>730</v>
      </c>
      <c r="E18591" s="34">
        <v>782</v>
      </c>
      <c r="F18591" s="34">
        <v>593</v>
      </c>
      <c r="G18591" s="34">
        <v>706</v>
      </c>
      <c r="H18591" s="34">
        <v>714</v>
      </c>
      <c r="I18591" s="34">
        <v>716</v>
      </c>
      <c r="J18591" s="34">
        <v>800</v>
      </c>
      <c r="K18591" s="34">
        <v>530</v>
      </c>
      <c r="L18591" s="34">
        <v>630</v>
      </c>
      <c r="M18591" s="34">
        <v>537</v>
      </c>
    </row>
    <row r="18592" spans="1:13" x14ac:dyDescent="0.2">
      <c r="A18592" s="34" t="s">
        <v>119486</v>
      </c>
      <c r="B18592" s="34">
        <v>1194</v>
      </c>
      <c r="C18592" s="34">
        <v>1294</v>
      </c>
      <c r="D18592" s="34">
        <v>1185</v>
      </c>
      <c r="E18592" s="34">
        <v>1347</v>
      </c>
      <c r="F18592" s="34">
        <v>1165</v>
      </c>
      <c r="G18592" s="34">
        <v>1126</v>
      </c>
      <c r="H18592" s="34">
        <v>1302</v>
      </c>
      <c r="I18592" s="34">
        <v>1301</v>
      </c>
      <c r="J18592" s="34">
        <v>1212</v>
      </c>
      <c r="K18592" s="34">
        <v>1082</v>
      </c>
      <c r="L18592" s="34">
        <v>1197</v>
      </c>
      <c r="M18592" s="34">
        <v>957</v>
      </c>
    </row>
    <row r="18593" spans="1:13" x14ac:dyDescent="0.2">
      <c r="A18593" s="34" t="s">
        <v>119487</v>
      </c>
      <c r="B18593" s="34">
        <v>932</v>
      </c>
      <c r="C18593" s="34">
        <v>986</v>
      </c>
      <c r="D18593" s="34">
        <v>1050</v>
      </c>
      <c r="E18593" s="34">
        <v>1223</v>
      </c>
      <c r="F18593" s="34">
        <v>936</v>
      </c>
      <c r="G18593" s="34">
        <v>879</v>
      </c>
      <c r="H18593" s="34">
        <v>1061</v>
      </c>
      <c r="I18593" s="34">
        <v>931</v>
      </c>
      <c r="J18593" s="34">
        <v>1068</v>
      </c>
      <c r="K18593" s="34">
        <v>854</v>
      </c>
      <c r="L18593" s="34">
        <v>999</v>
      </c>
      <c r="M18593" s="34">
        <v>818</v>
      </c>
    </row>
    <row r="18594" spans="1:13" x14ac:dyDescent="0.2">
      <c r="A18594" s="34" t="s">
        <v>119488</v>
      </c>
      <c r="B18594" s="34">
        <v>787</v>
      </c>
      <c r="C18594" s="34">
        <v>818</v>
      </c>
      <c r="D18594" s="34">
        <v>815</v>
      </c>
      <c r="E18594" s="34">
        <v>847</v>
      </c>
      <c r="F18594" s="34">
        <v>742</v>
      </c>
      <c r="G18594" s="34">
        <v>795</v>
      </c>
      <c r="H18594" s="34">
        <v>749</v>
      </c>
      <c r="I18594" s="34">
        <v>807</v>
      </c>
      <c r="J18594" s="34">
        <v>732</v>
      </c>
      <c r="K18594" s="34">
        <v>655</v>
      </c>
      <c r="L18594" s="34">
        <v>651</v>
      </c>
      <c r="M18594" s="34">
        <v>744</v>
      </c>
    </row>
    <row r="18595" spans="1:13" x14ac:dyDescent="0.2">
      <c r="A18595" s="34" t="s">
        <v>119489</v>
      </c>
      <c r="B18595" s="34">
        <v>873</v>
      </c>
      <c r="C18595" s="34">
        <v>743</v>
      </c>
      <c r="D18595" s="34">
        <v>844</v>
      </c>
      <c r="E18595" s="34">
        <v>794</v>
      </c>
      <c r="F18595" s="34">
        <v>730</v>
      </c>
      <c r="G18595" s="34">
        <v>811</v>
      </c>
      <c r="H18595" s="34">
        <v>919</v>
      </c>
      <c r="I18595" s="34">
        <v>784</v>
      </c>
      <c r="J18595" s="34">
        <v>903</v>
      </c>
      <c r="K18595" s="34">
        <v>620</v>
      </c>
      <c r="L18595" s="34">
        <v>697</v>
      </c>
      <c r="M18595" s="34">
        <v>582</v>
      </c>
    </row>
    <row r="18596" spans="1:13" x14ac:dyDescent="0.2">
      <c r="A18596" s="34" t="s">
        <v>119490</v>
      </c>
      <c r="B18596" s="34">
        <v>830</v>
      </c>
      <c r="C18596" s="34">
        <v>854</v>
      </c>
      <c r="D18596" s="34">
        <v>864</v>
      </c>
      <c r="E18596" s="34">
        <v>826</v>
      </c>
      <c r="F18596" s="34">
        <v>827</v>
      </c>
      <c r="G18596" s="34">
        <v>760</v>
      </c>
      <c r="H18596" s="34">
        <v>913</v>
      </c>
      <c r="I18596" s="34">
        <v>925</v>
      </c>
      <c r="J18596" s="34">
        <v>884</v>
      </c>
      <c r="K18596" s="34">
        <v>620</v>
      </c>
      <c r="L18596" s="34">
        <v>896</v>
      </c>
      <c r="M18596" s="34">
        <v>614</v>
      </c>
    </row>
    <row r="18597" spans="1:13" x14ac:dyDescent="0.2">
      <c r="A18597" s="34" t="s">
        <v>119491</v>
      </c>
      <c r="B18597" s="34">
        <v>1119</v>
      </c>
      <c r="C18597" s="34">
        <v>1062</v>
      </c>
      <c r="D18597" s="34">
        <v>1139</v>
      </c>
      <c r="E18597" s="34">
        <v>1205</v>
      </c>
      <c r="F18597" s="34">
        <v>1055</v>
      </c>
      <c r="G18597" s="34">
        <v>1005</v>
      </c>
      <c r="H18597" s="34">
        <v>1202</v>
      </c>
      <c r="I18597" s="34">
        <v>1188</v>
      </c>
      <c r="J18597" s="34">
        <v>1301</v>
      </c>
      <c r="K18597" s="34">
        <v>934</v>
      </c>
      <c r="L18597" s="34">
        <v>1153</v>
      </c>
      <c r="M18597" s="34">
        <v>867</v>
      </c>
    </row>
    <row r="18598" spans="1:13" x14ac:dyDescent="0.2">
      <c r="A18598" s="34" t="s">
        <v>119492</v>
      </c>
      <c r="B18598" s="34">
        <v>816</v>
      </c>
      <c r="C18598" s="34">
        <v>782</v>
      </c>
      <c r="D18598" s="34">
        <v>805</v>
      </c>
      <c r="E18598" s="34">
        <v>883</v>
      </c>
      <c r="F18598" s="34">
        <v>771</v>
      </c>
      <c r="G18598" s="34">
        <v>728</v>
      </c>
      <c r="H18598" s="34">
        <v>873</v>
      </c>
      <c r="I18598" s="34">
        <v>810</v>
      </c>
      <c r="J18598" s="34">
        <v>876</v>
      </c>
      <c r="K18598" s="34">
        <v>620</v>
      </c>
      <c r="L18598" s="34">
        <v>862</v>
      </c>
      <c r="M18598" s="34">
        <v>591</v>
      </c>
    </row>
    <row r="18599" spans="1:13" x14ac:dyDescent="0.2">
      <c r="A18599" s="34" t="s">
        <v>119493</v>
      </c>
      <c r="B18599" s="34">
        <v>1434</v>
      </c>
      <c r="C18599" s="34">
        <v>1145</v>
      </c>
      <c r="D18599" s="34">
        <v>1532</v>
      </c>
      <c r="E18599" s="34">
        <v>1334</v>
      </c>
      <c r="F18599" s="34">
        <v>1328</v>
      </c>
      <c r="G18599" s="34">
        <v>1094</v>
      </c>
      <c r="H18599" s="34">
        <v>1612</v>
      </c>
      <c r="I18599" s="34">
        <v>1246</v>
      </c>
      <c r="J18599" s="34">
        <v>1411</v>
      </c>
      <c r="K18599" s="34">
        <v>1039</v>
      </c>
      <c r="L18599" s="34">
        <v>1401</v>
      </c>
      <c r="M18599" s="34">
        <v>968</v>
      </c>
    </row>
    <row r="18600" spans="1:13" x14ac:dyDescent="0.2">
      <c r="A18600" s="34" t="s">
        <v>119494</v>
      </c>
      <c r="B18600" s="34">
        <v>661</v>
      </c>
      <c r="C18600" s="34">
        <v>1184</v>
      </c>
      <c r="D18600" s="34">
        <v>777</v>
      </c>
      <c r="E18600" s="34">
        <v>1211</v>
      </c>
      <c r="F18600" s="34">
        <v>640</v>
      </c>
      <c r="G18600" s="34">
        <v>1055</v>
      </c>
      <c r="H18600" s="34">
        <v>733</v>
      </c>
      <c r="I18600" s="34">
        <v>1166</v>
      </c>
      <c r="J18600" s="34">
        <v>776</v>
      </c>
      <c r="K18600" s="34">
        <v>963</v>
      </c>
      <c r="L18600" s="34">
        <v>776</v>
      </c>
      <c r="M18600" s="34">
        <v>1008</v>
      </c>
    </row>
    <row r="18601" spans="1:13" x14ac:dyDescent="0.2">
      <c r="A18601" s="34" t="s">
        <v>119495</v>
      </c>
      <c r="B18601" s="34">
        <v>873</v>
      </c>
      <c r="C18601" s="34">
        <v>909</v>
      </c>
      <c r="D18601" s="34">
        <v>949</v>
      </c>
      <c r="E18601" s="34">
        <v>950</v>
      </c>
      <c r="F18601" s="34">
        <v>696</v>
      </c>
      <c r="G18601" s="34">
        <v>807</v>
      </c>
      <c r="H18601" s="34">
        <v>1071</v>
      </c>
      <c r="I18601" s="34">
        <v>836</v>
      </c>
      <c r="J18601" s="34">
        <v>1010</v>
      </c>
      <c r="K18601" s="34">
        <v>692</v>
      </c>
      <c r="L18601" s="34">
        <v>878</v>
      </c>
      <c r="M18601" s="34">
        <v>629</v>
      </c>
    </row>
    <row r="18602" spans="1:13" x14ac:dyDescent="0.2">
      <c r="A18602" s="34" t="s">
        <v>119496</v>
      </c>
      <c r="B18602" s="34">
        <v>412</v>
      </c>
      <c r="C18602" s="34">
        <v>468</v>
      </c>
      <c r="D18602" s="34">
        <v>554</v>
      </c>
      <c r="E18602" s="34">
        <v>406</v>
      </c>
      <c r="F18602" s="34">
        <v>422</v>
      </c>
      <c r="G18602" s="34">
        <v>433</v>
      </c>
      <c r="H18602" s="34">
        <v>509</v>
      </c>
      <c r="I18602" s="34">
        <v>453</v>
      </c>
      <c r="J18602" s="34">
        <v>482</v>
      </c>
      <c r="K18602" s="34">
        <v>416</v>
      </c>
      <c r="L18602" s="34">
        <v>434</v>
      </c>
      <c r="M18602" s="34">
        <v>307</v>
      </c>
    </row>
    <row r="18603" spans="1:13" x14ac:dyDescent="0.2">
      <c r="A18603" s="34" t="s">
        <v>119497</v>
      </c>
      <c r="B18603" s="34">
        <v>397</v>
      </c>
      <c r="C18603" s="34">
        <v>290</v>
      </c>
      <c r="D18603" s="34">
        <v>400</v>
      </c>
      <c r="E18603" s="34">
        <v>374</v>
      </c>
      <c r="F18603" s="34">
        <v>324</v>
      </c>
      <c r="G18603" s="34">
        <v>294</v>
      </c>
      <c r="H18603" s="34">
        <v>361</v>
      </c>
      <c r="I18603" s="34">
        <v>339</v>
      </c>
      <c r="J18603" s="34">
        <v>389</v>
      </c>
      <c r="K18603" s="34">
        <v>254</v>
      </c>
      <c r="L18603" s="34">
        <v>334</v>
      </c>
      <c r="M18603" s="34">
        <v>274</v>
      </c>
    </row>
    <row r="18604" spans="1:13" x14ac:dyDescent="0.2">
      <c r="A18604" s="34" t="s">
        <v>119498</v>
      </c>
      <c r="B18604" s="34">
        <v>284</v>
      </c>
      <c r="C18604" s="34">
        <v>284</v>
      </c>
      <c r="D18604" s="34">
        <v>253</v>
      </c>
      <c r="E18604" s="34">
        <v>315</v>
      </c>
      <c r="F18604" s="34">
        <v>282</v>
      </c>
      <c r="G18604" s="34">
        <v>285</v>
      </c>
      <c r="H18604" s="34">
        <v>346</v>
      </c>
      <c r="I18604" s="34">
        <v>317</v>
      </c>
      <c r="J18604" s="34">
        <v>336</v>
      </c>
      <c r="K18604" s="34">
        <v>265</v>
      </c>
      <c r="L18604" s="34">
        <v>306</v>
      </c>
      <c r="M18604" s="34">
        <v>251</v>
      </c>
    </row>
    <row r="18605" spans="1:13" x14ac:dyDescent="0.2">
      <c r="A18605" s="34" t="s">
        <v>119499</v>
      </c>
      <c r="B18605" s="34">
        <v>258</v>
      </c>
      <c r="C18605" s="34">
        <v>256</v>
      </c>
      <c r="D18605" s="34">
        <v>227</v>
      </c>
      <c r="E18605" s="34">
        <v>230</v>
      </c>
      <c r="F18605" s="34">
        <v>208</v>
      </c>
      <c r="G18605" s="34">
        <v>309</v>
      </c>
      <c r="H18605" s="34">
        <v>317</v>
      </c>
      <c r="I18605" s="34">
        <v>286</v>
      </c>
      <c r="J18605" s="34">
        <v>288</v>
      </c>
      <c r="K18605" s="34">
        <v>175</v>
      </c>
      <c r="L18605" s="34">
        <v>274</v>
      </c>
      <c r="M18605" s="34">
        <v>196</v>
      </c>
    </row>
    <row r="18606" spans="1:13" x14ac:dyDescent="0.2">
      <c r="A18606" s="34" t="s">
        <v>119500</v>
      </c>
      <c r="B18606" s="34">
        <v>415</v>
      </c>
      <c r="C18606" s="34">
        <v>451</v>
      </c>
      <c r="D18606" s="34">
        <v>506</v>
      </c>
      <c r="E18606" s="34">
        <v>496</v>
      </c>
      <c r="F18606" s="34">
        <v>392</v>
      </c>
      <c r="G18606" s="34">
        <v>443</v>
      </c>
      <c r="H18606" s="34">
        <v>486</v>
      </c>
      <c r="I18606" s="34">
        <v>465</v>
      </c>
      <c r="J18606" s="34">
        <v>485</v>
      </c>
      <c r="K18606" s="34">
        <v>377</v>
      </c>
      <c r="L18606" s="34">
        <v>523</v>
      </c>
      <c r="M18606" s="34">
        <v>345</v>
      </c>
    </row>
    <row r="18607" spans="1:13" x14ac:dyDescent="0.2">
      <c r="A18607" s="34" t="s">
        <v>119501</v>
      </c>
      <c r="B18607" s="34">
        <v>487</v>
      </c>
      <c r="C18607" s="34">
        <v>560</v>
      </c>
      <c r="D18607" s="34">
        <v>637</v>
      </c>
      <c r="E18607" s="34">
        <v>647</v>
      </c>
      <c r="F18607" s="34">
        <v>496</v>
      </c>
      <c r="G18607" s="34">
        <v>569</v>
      </c>
      <c r="H18607" s="34">
        <v>587</v>
      </c>
      <c r="I18607" s="34">
        <v>559</v>
      </c>
      <c r="J18607" s="34">
        <v>576</v>
      </c>
      <c r="K18607" s="34">
        <v>482</v>
      </c>
      <c r="L18607" s="34">
        <v>546</v>
      </c>
      <c r="M18607" s="34">
        <v>463</v>
      </c>
    </row>
    <row r="18608" spans="1:13" x14ac:dyDescent="0.2">
      <c r="A18608" s="34" t="s">
        <v>119502</v>
      </c>
      <c r="B18608" s="34">
        <v>336</v>
      </c>
      <c r="C18608" s="34">
        <v>432</v>
      </c>
      <c r="D18608" s="34">
        <v>425</v>
      </c>
      <c r="E18608" s="34">
        <v>460</v>
      </c>
      <c r="F18608" s="34">
        <v>320</v>
      </c>
      <c r="G18608" s="34">
        <v>379</v>
      </c>
      <c r="H18608" s="34">
        <v>490</v>
      </c>
      <c r="I18608" s="34">
        <v>420</v>
      </c>
      <c r="J18608" s="34">
        <v>484</v>
      </c>
      <c r="K18608" s="34">
        <v>360</v>
      </c>
      <c r="L18608" s="34">
        <v>348</v>
      </c>
      <c r="M18608" s="34">
        <v>279</v>
      </c>
    </row>
    <row r="18609" spans="1:13" x14ac:dyDescent="0.2">
      <c r="A18609" s="34" t="s">
        <v>119503</v>
      </c>
      <c r="B18609" s="34">
        <v>286</v>
      </c>
      <c r="C18609" s="34">
        <v>289</v>
      </c>
      <c r="D18609" s="34">
        <v>300</v>
      </c>
      <c r="E18609" s="34">
        <v>296</v>
      </c>
      <c r="F18609" s="34">
        <v>202</v>
      </c>
      <c r="G18609" s="34">
        <v>279</v>
      </c>
      <c r="H18609" s="34">
        <v>299</v>
      </c>
      <c r="I18609" s="34">
        <v>246</v>
      </c>
      <c r="J18609" s="34">
        <v>235</v>
      </c>
      <c r="K18609" s="34">
        <v>220</v>
      </c>
      <c r="L18609" s="34">
        <v>225</v>
      </c>
      <c r="M18609" s="34">
        <v>227</v>
      </c>
    </row>
    <row r="18610" spans="1:13" x14ac:dyDescent="0.2">
      <c r="A18610" s="34" t="s">
        <v>119504</v>
      </c>
      <c r="B18610" s="34">
        <v>312</v>
      </c>
      <c r="C18610" s="34">
        <v>381</v>
      </c>
      <c r="D18610" s="34">
        <v>390</v>
      </c>
      <c r="E18610" s="34">
        <v>409</v>
      </c>
      <c r="F18610" s="34">
        <v>357</v>
      </c>
      <c r="G18610" s="34">
        <v>379</v>
      </c>
      <c r="H18610" s="34">
        <v>400</v>
      </c>
      <c r="I18610" s="34">
        <v>381</v>
      </c>
      <c r="J18610" s="34">
        <v>377</v>
      </c>
      <c r="K18610" s="34">
        <v>318</v>
      </c>
      <c r="L18610" s="34">
        <v>407</v>
      </c>
      <c r="M18610" s="34">
        <v>290</v>
      </c>
    </row>
    <row r="18611" spans="1:13" x14ac:dyDescent="0.2">
      <c r="A18611" s="34" t="s">
        <v>119505</v>
      </c>
      <c r="B18611" s="34">
        <v>226</v>
      </c>
      <c r="C18611" s="34">
        <v>320</v>
      </c>
      <c r="D18611" s="34">
        <v>301</v>
      </c>
      <c r="E18611" s="34">
        <v>306</v>
      </c>
      <c r="F18611" s="34">
        <v>249</v>
      </c>
      <c r="G18611" s="34">
        <v>356</v>
      </c>
      <c r="H18611" s="34">
        <v>315</v>
      </c>
      <c r="I18611" s="34">
        <v>331</v>
      </c>
      <c r="J18611" s="34">
        <v>345</v>
      </c>
      <c r="K18611" s="34">
        <v>304</v>
      </c>
      <c r="L18611" s="34">
        <v>303</v>
      </c>
      <c r="M18611" s="34">
        <v>256</v>
      </c>
    </row>
    <row r="18612" spans="1:13" x14ac:dyDescent="0.2">
      <c r="A18612" s="34" t="s">
        <v>119506</v>
      </c>
      <c r="B18612" s="34">
        <v>345</v>
      </c>
      <c r="C18612" s="34">
        <v>354</v>
      </c>
      <c r="D18612" s="34">
        <v>331</v>
      </c>
      <c r="E18612" s="34">
        <v>373</v>
      </c>
      <c r="F18612" s="34">
        <v>236</v>
      </c>
      <c r="G18612" s="34">
        <v>274</v>
      </c>
      <c r="H18612" s="34">
        <v>346</v>
      </c>
      <c r="I18612" s="34">
        <v>343</v>
      </c>
      <c r="J18612" s="34">
        <v>306</v>
      </c>
      <c r="K18612" s="34">
        <v>308</v>
      </c>
      <c r="L18612" s="34">
        <v>301</v>
      </c>
      <c r="M18612" s="34">
        <v>248</v>
      </c>
    </row>
    <row r="18613" spans="1:13" x14ac:dyDescent="0.2">
      <c r="A18613" s="34" t="s">
        <v>119507</v>
      </c>
      <c r="B18613" s="34">
        <v>448</v>
      </c>
      <c r="C18613" s="34">
        <v>532</v>
      </c>
      <c r="D18613" s="34">
        <v>375</v>
      </c>
      <c r="E18613" s="34">
        <v>542</v>
      </c>
      <c r="F18613" s="34">
        <v>372</v>
      </c>
      <c r="G18613" s="34">
        <v>496</v>
      </c>
      <c r="H18613" s="34">
        <v>487</v>
      </c>
      <c r="I18613" s="34">
        <v>522</v>
      </c>
      <c r="J18613" s="34">
        <v>452</v>
      </c>
      <c r="K18613" s="34">
        <v>438</v>
      </c>
      <c r="L18613" s="34">
        <v>368</v>
      </c>
      <c r="M18613" s="34">
        <v>438</v>
      </c>
    </row>
    <row r="18614" spans="1:13" x14ac:dyDescent="0.2">
      <c r="A18614" s="34" t="s">
        <v>119508</v>
      </c>
      <c r="B18614" s="34">
        <v>426</v>
      </c>
      <c r="C18614" s="34">
        <v>429</v>
      </c>
      <c r="D18614" s="34">
        <v>412</v>
      </c>
      <c r="E18614" s="34">
        <v>523</v>
      </c>
      <c r="F18614" s="34">
        <v>392</v>
      </c>
      <c r="G18614" s="34">
        <v>452</v>
      </c>
      <c r="H18614" s="34">
        <v>375</v>
      </c>
      <c r="I18614" s="34">
        <v>462</v>
      </c>
      <c r="J18614" s="34">
        <v>403</v>
      </c>
      <c r="K18614" s="34">
        <v>374</v>
      </c>
      <c r="L18614" s="34">
        <v>406</v>
      </c>
      <c r="M18614" s="34">
        <v>309</v>
      </c>
    </row>
    <row r="18615" spans="1:13" x14ac:dyDescent="0.2">
      <c r="A18615" s="34" t="s">
        <v>119509</v>
      </c>
      <c r="B18615" s="34">
        <v>297</v>
      </c>
      <c r="C18615" s="34">
        <v>332</v>
      </c>
      <c r="D18615" s="34">
        <v>376</v>
      </c>
      <c r="E18615" s="34">
        <v>336</v>
      </c>
      <c r="F18615" s="34">
        <v>324</v>
      </c>
      <c r="G18615" s="34">
        <v>270</v>
      </c>
      <c r="H18615" s="34">
        <v>394</v>
      </c>
      <c r="I18615" s="34">
        <v>316</v>
      </c>
      <c r="J18615" s="34">
        <v>357</v>
      </c>
      <c r="K18615" s="34">
        <v>279</v>
      </c>
      <c r="L18615" s="34">
        <v>389</v>
      </c>
      <c r="M18615" s="34">
        <v>257</v>
      </c>
    </row>
    <row r="18616" spans="1:13" x14ac:dyDescent="0.2">
      <c r="A18616" s="34" t="s">
        <v>119510</v>
      </c>
      <c r="B18616" s="34">
        <v>425</v>
      </c>
      <c r="C18616" s="34">
        <v>478</v>
      </c>
      <c r="D18616" s="34">
        <v>431</v>
      </c>
      <c r="E18616" s="34">
        <v>387</v>
      </c>
      <c r="F18616" s="34">
        <v>394</v>
      </c>
      <c r="G18616" s="34">
        <v>373</v>
      </c>
      <c r="H18616" s="34">
        <v>446</v>
      </c>
      <c r="I18616" s="34">
        <v>435</v>
      </c>
      <c r="J18616" s="34">
        <v>457</v>
      </c>
      <c r="K18616" s="34">
        <v>382</v>
      </c>
      <c r="L18616" s="34">
        <v>427</v>
      </c>
      <c r="M18616" s="34">
        <v>376</v>
      </c>
    </row>
    <row r="18617" spans="1:13" x14ac:dyDescent="0.2">
      <c r="A18617" s="34" t="s">
        <v>119511</v>
      </c>
      <c r="B18617" s="34">
        <v>631</v>
      </c>
      <c r="C18617" s="34">
        <v>726</v>
      </c>
      <c r="D18617" s="34">
        <v>824</v>
      </c>
      <c r="E18617" s="34">
        <v>811</v>
      </c>
      <c r="F18617" s="34">
        <v>669</v>
      </c>
      <c r="G18617" s="34">
        <v>668</v>
      </c>
      <c r="H18617" s="34">
        <v>831</v>
      </c>
      <c r="I18617" s="34">
        <v>743</v>
      </c>
      <c r="J18617" s="34">
        <v>700</v>
      </c>
      <c r="K18617" s="34">
        <v>620</v>
      </c>
      <c r="L18617" s="34">
        <v>724</v>
      </c>
      <c r="M18617" s="34">
        <v>646</v>
      </c>
    </row>
    <row r="18618" spans="1:13" x14ac:dyDescent="0.2">
      <c r="A18618" s="34" t="s">
        <v>119512</v>
      </c>
      <c r="B18618" s="34">
        <v>536</v>
      </c>
      <c r="C18618" s="34">
        <v>593</v>
      </c>
      <c r="D18618" s="34">
        <v>623</v>
      </c>
      <c r="E18618" s="34">
        <v>703</v>
      </c>
      <c r="F18618" s="34">
        <v>539</v>
      </c>
      <c r="G18618" s="34">
        <v>515</v>
      </c>
      <c r="H18618" s="34">
        <v>720</v>
      </c>
      <c r="I18618" s="34">
        <v>620</v>
      </c>
      <c r="J18618" s="34">
        <v>668</v>
      </c>
      <c r="K18618" s="34">
        <v>467</v>
      </c>
      <c r="L18618" s="34">
        <v>655</v>
      </c>
      <c r="M18618" s="34">
        <v>471</v>
      </c>
    </row>
    <row r="18619" spans="1:13" x14ac:dyDescent="0.2">
      <c r="A18619" s="34" t="s">
        <v>119513</v>
      </c>
      <c r="B18619" s="34">
        <v>556</v>
      </c>
      <c r="C18619" s="34">
        <v>555</v>
      </c>
      <c r="D18619" s="34">
        <v>566</v>
      </c>
      <c r="E18619" s="34">
        <v>572</v>
      </c>
      <c r="F18619" s="34">
        <v>532</v>
      </c>
      <c r="G18619" s="34">
        <v>479</v>
      </c>
      <c r="H18619" s="34">
        <v>640</v>
      </c>
      <c r="I18619" s="34">
        <v>469</v>
      </c>
      <c r="J18619" s="34">
        <v>590</v>
      </c>
      <c r="K18619" s="34">
        <v>402</v>
      </c>
      <c r="L18619" s="34">
        <v>487</v>
      </c>
      <c r="M18619" s="34">
        <v>431</v>
      </c>
    </row>
    <row r="18620" spans="1:13" x14ac:dyDescent="0.2">
      <c r="A18620" s="34" t="s">
        <v>119514</v>
      </c>
      <c r="B18620" s="34">
        <v>419</v>
      </c>
      <c r="C18620" s="34">
        <v>431</v>
      </c>
      <c r="D18620" s="34">
        <v>475</v>
      </c>
      <c r="E18620" s="34">
        <v>473</v>
      </c>
      <c r="F18620" s="34">
        <v>406</v>
      </c>
      <c r="G18620" s="34">
        <v>417</v>
      </c>
      <c r="H18620" s="34">
        <v>453</v>
      </c>
      <c r="I18620" s="34">
        <v>468</v>
      </c>
      <c r="J18620" s="34">
        <v>440</v>
      </c>
      <c r="K18620" s="34">
        <v>397</v>
      </c>
      <c r="L18620" s="34">
        <v>517</v>
      </c>
      <c r="M18620" s="34">
        <v>286</v>
      </c>
    </row>
    <row r="18621" spans="1:13" x14ac:dyDescent="0.2">
      <c r="A18621" s="34" t="s">
        <v>119515</v>
      </c>
      <c r="B18621" s="34">
        <v>352</v>
      </c>
      <c r="C18621" s="34">
        <v>382</v>
      </c>
      <c r="D18621" s="34">
        <v>408</v>
      </c>
      <c r="E18621" s="34">
        <v>383</v>
      </c>
      <c r="F18621" s="34">
        <v>362</v>
      </c>
      <c r="G18621" s="34">
        <v>352</v>
      </c>
      <c r="H18621" s="34">
        <v>347</v>
      </c>
      <c r="I18621" s="34">
        <v>351</v>
      </c>
      <c r="J18621" s="34">
        <v>344</v>
      </c>
      <c r="K18621" s="34">
        <v>274</v>
      </c>
      <c r="L18621" s="34">
        <v>369</v>
      </c>
      <c r="M18621" s="34">
        <v>333</v>
      </c>
    </row>
    <row r="18622" spans="1:13" x14ac:dyDescent="0.2">
      <c r="A18622" s="34" t="s">
        <v>119516</v>
      </c>
      <c r="B18622" s="34">
        <v>734</v>
      </c>
      <c r="C18622" s="34">
        <v>652</v>
      </c>
      <c r="D18622" s="34">
        <v>812</v>
      </c>
      <c r="E18622" s="34">
        <v>744</v>
      </c>
      <c r="F18622" s="34">
        <v>649</v>
      </c>
      <c r="G18622" s="34">
        <v>629</v>
      </c>
      <c r="H18622" s="34">
        <v>699</v>
      </c>
      <c r="I18622" s="34">
        <v>744</v>
      </c>
      <c r="J18622" s="34">
        <v>689</v>
      </c>
      <c r="K18622" s="34">
        <v>568</v>
      </c>
      <c r="L18622" s="34">
        <v>679</v>
      </c>
      <c r="M18622" s="34">
        <v>575</v>
      </c>
    </row>
    <row r="18623" spans="1:13" x14ac:dyDescent="0.2">
      <c r="A18623" s="34" t="s">
        <v>119517</v>
      </c>
      <c r="B18623" s="34">
        <v>368</v>
      </c>
      <c r="C18623" s="34">
        <v>365</v>
      </c>
      <c r="D18623" s="34">
        <v>336</v>
      </c>
      <c r="E18623" s="34">
        <v>433</v>
      </c>
      <c r="F18623" s="34">
        <v>310</v>
      </c>
      <c r="G18623" s="34">
        <v>354</v>
      </c>
      <c r="H18623" s="34">
        <v>379</v>
      </c>
      <c r="I18623" s="34">
        <v>396</v>
      </c>
      <c r="J18623" s="34">
        <v>293</v>
      </c>
      <c r="K18623" s="34">
        <v>288</v>
      </c>
      <c r="L18623" s="34">
        <v>325</v>
      </c>
      <c r="M18623" s="34">
        <v>266</v>
      </c>
    </row>
    <row r="18624" spans="1:13" x14ac:dyDescent="0.2">
      <c r="A18624" s="34" t="s">
        <v>119518</v>
      </c>
      <c r="B18624" s="34">
        <v>319</v>
      </c>
      <c r="C18624" s="34">
        <v>261</v>
      </c>
      <c r="D18624" s="34">
        <v>291</v>
      </c>
      <c r="E18624" s="34">
        <v>264</v>
      </c>
      <c r="F18624" s="34">
        <v>281</v>
      </c>
      <c r="G18624" s="34">
        <v>263</v>
      </c>
      <c r="H18624" s="34">
        <v>307</v>
      </c>
      <c r="I18624" s="34">
        <v>239</v>
      </c>
      <c r="J18624" s="34">
        <v>280</v>
      </c>
      <c r="K18624" s="34">
        <v>195</v>
      </c>
      <c r="L18624" s="34">
        <v>338</v>
      </c>
      <c r="M18624" s="34">
        <v>194</v>
      </c>
    </row>
    <row r="18625" spans="1:13" x14ac:dyDescent="0.2">
      <c r="A18625" s="34" t="s">
        <v>119519</v>
      </c>
      <c r="B18625" s="34">
        <v>243</v>
      </c>
      <c r="C18625" s="34">
        <v>263</v>
      </c>
      <c r="D18625" s="34">
        <v>265</v>
      </c>
      <c r="E18625" s="34">
        <v>222</v>
      </c>
      <c r="F18625" s="34">
        <v>189</v>
      </c>
      <c r="G18625" s="34">
        <v>206</v>
      </c>
      <c r="H18625" s="34">
        <v>291</v>
      </c>
      <c r="I18625" s="34">
        <v>288</v>
      </c>
      <c r="J18625" s="34">
        <v>208</v>
      </c>
      <c r="K18625" s="34">
        <v>219</v>
      </c>
      <c r="L18625" s="34">
        <v>258</v>
      </c>
      <c r="M18625" s="34">
        <v>248</v>
      </c>
    </row>
    <row r="18626" spans="1:13" x14ac:dyDescent="0.2">
      <c r="A18626" s="34" t="s">
        <v>119520</v>
      </c>
      <c r="B18626" s="34">
        <v>192</v>
      </c>
      <c r="C18626" s="34">
        <v>255</v>
      </c>
      <c r="D18626" s="34">
        <v>293</v>
      </c>
      <c r="E18626" s="34">
        <v>290</v>
      </c>
      <c r="F18626" s="34">
        <v>260</v>
      </c>
      <c r="G18626" s="34">
        <v>266</v>
      </c>
      <c r="H18626" s="34">
        <v>318</v>
      </c>
      <c r="I18626" s="34">
        <v>240</v>
      </c>
      <c r="J18626" s="34">
        <v>318</v>
      </c>
      <c r="K18626" s="34">
        <v>216</v>
      </c>
      <c r="L18626" s="34">
        <v>300</v>
      </c>
      <c r="M18626" s="34">
        <v>191</v>
      </c>
    </row>
    <row r="18627" spans="1:13" x14ac:dyDescent="0.2">
      <c r="A18627" s="34" t="s">
        <v>119521</v>
      </c>
      <c r="B18627" s="34">
        <v>264</v>
      </c>
      <c r="C18627" s="34">
        <v>309</v>
      </c>
      <c r="D18627" s="34">
        <v>322</v>
      </c>
      <c r="E18627" s="34">
        <v>345</v>
      </c>
      <c r="F18627" s="34">
        <v>292</v>
      </c>
      <c r="G18627" s="34">
        <v>288</v>
      </c>
      <c r="H18627" s="34">
        <v>316</v>
      </c>
      <c r="I18627" s="34">
        <v>289</v>
      </c>
      <c r="J18627" s="34">
        <v>310</v>
      </c>
      <c r="K18627" s="34">
        <v>265</v>
      </c>
      <c r="L18627" s="34">
        <v>286</v>
      </c>
      <c r="M18627" s="34">
        <v>260</v>
      </c>
    </row>
    <row r="18628" spans="1:13" x14ac:dyDescent="0.2">
      <c r="A18628" s="34" t="s">
        <v>119522</v>
      </c>
      <c r="B18628" s="34">
        <v>503</v>
      </c>
      <c r="C18628" s="34">
        <v>409</v>
      </c>
      <c r="D18628" s="34">
        <v>505</v>
      </c>
      <c r="E18628" s="34">
        <v>521</v>
      </c>
      <c r="F18628" s="34">
        <v>393</v>
      </c>
      <c r="G18628" s="34">
        <v>481</v>
      </c>
      <c r="H18628" s="34">
        <v>549</v>
      </c>
      <c r="I18628" s="34">
        <v>483</v>
      </c>
      <c r="J18628" s="34">
        <v>542</v>
      </c>
      <c r="K18628" s="34">
        <v>395</v>
      </c>
      <c r="L18628" s="34">
        <v>520</v>
      </c>
      <c r="M18628" s="34">
        <v>357</v>
      </c>
    </row>
    <row r="18629" spans="1:13" x14ac:dyDescent="0.2">
      <c r="A18629" s="34" t="s">
        <v>119523</v>
      </c>
      <c r="B18629" s="34">
        <v>322</v>
      </c>
      <c r="C18629" s="34">
        <v>341</v>
      </c>
      <c r="D18629" s="34">
        <v>287</v>
      </c>
      <c r="E18629" s="34">
        <v>322</v>
      </c>
      <c r="F18629" s="34">
        <v>335</v>
      </c>
      <c r="G18629" s="34">
        <v>356</v>
      </c>
      <c r="H18629" s="34">
        <v>387</v>
      </c>
      <c r="I18629" s="34">
        <v>387</v>
      </c>
      <c r="J18629" s="34">
        <v>397</v>
      </c>
      <c r="K18629" s="34">
        <v>275</v>
      </c>
      <c r="L18629" s="34">
        <v>315</v>
      </c>
      <c r="M18629" s="34">
        <v>245</v>
      </c>
    </row>
    <row r="18630" spans="1:13" x14ac:dyDescent="0.2">
      <c r="A18630" s="34" t="s">
        <v>119524</v>
      </c>
      <c r="B18630" s="34">
        <v>220</v>
      </c>
      <c r="C18630" s="34">
        <v>244</v>
      </c>
      <c r="D18630" s="34">
        <v>264</v>
      </c>
      <c r="E18630" s="34">
        <v>254</v>
      </c>
      <c r="F18630" s="34">
        <v>238</v>
      </c>
      <c r="G18630" s="34">
        <v>223</v>
      </c>
      <c r="H18630" s="34">
        <v>281</v>
      </c>
      <c r="I18630" s="34">
        <v>255</v>
      </c>
      <c r="J18630" s="34">
        <v>273</v>
      </c>
      <c r="K18630" s="34">
        <v>198</v>
      </c>
      <c r="L18630" s="34">
        <v>219</v>
      </c>
      <c r="M18630" s="34">
        <v>245</v>
      </c>
    </row>
    <row r="18631" spans="1:13" x14ac:dyDescent="0.2">
      <c r="A18631" s="34" t="s">
        <v>119525</v>
      </c>
      <c r="B18631" s="34">
        <v>308</v>
      </c>
      <c r="C18631" s="34">
        <v>358</v>
      </c>
      <c r="D18631" s="34">
        <v>371</v>
      </c>
      <c r="E18631" s="34">
        <v>339</v>
      </c>
      <c r="F18631" s="34">
        <v>296</v>
      </c>
      <c r="G18631" s="34">
        <v>348</v>
      </c>
      <c r="H18631" s="34">
        <v>387</v>
      </c>
      <c r="I18631" s="34">
        <v>379</v>
      </c>
      <c r="J18631" s="34">
        <v>313</v>
      </c>
      <c r="K18631" s="34">
        <v>325</v>
      </c>
      <c r="L18631" s="34">
        <v>315</v>
      </c>
      <c r="M18631" s="34">
        <v>323</v>
      </c>
    </row>
    <row r="18632" spans="1:13" x14ac:dyDescent="0.2">
      <c r="A18632" s="34" t="s">
        <v>119526</v>
      </c>
      <c r="B18632" s="34">
        <v>438</v>
      </c>
      <c r="C18632" s="34">
        <v>371</v>
      </c>
      <c r="D18632" s="34">
        <v>475</v>
      </c>
      <c r="E18632" s="34">
        <v>402</v>
      </c>
      <c r="F18632" s="34">
        <v>435</v>
      </c>
      <c r="G18632" s="34">
        <v>336</v>
      </c>
      <c r="H18632" s="34">
        <v>446</v>
      </c>
      <c r="I18632" s="34">
        <v>335</v>
      </c>
      <c r="J18632" s="34">
        <v>419</v>
      </c>
      <c r="K18632" s="34">
        <v>292</v>
      </c>
      <c r="L18632" s="34">
        <v>402</v>
      </c>
      <c r="M18632" s="34">
        <v>245</v>
      </c>
    </row>
    <row r="18633" spans="1:13" x14ac:dyDescent="0.2">
      <c r="A18633" s="34" t="s">
        <v>119527</v>
      </c>
      <c r="B18633" s="34">
        <v>239</v>
      </c>
      <c r="C18633" s="34">
        <v>247</v>
      </c>
      <c r="D18633" s="34">
        <v>262</v>
      </c>
      <c r="E18633" s="34">
        <v>253</v>
      </c>
      <c r="F18633" s="34">
        <v>237</v>
      </c>
      <c r="G18633" s="34">
        <v>271</v>
      </c>
      <c r="H18633" s="34">
        <v>222</v>
      </c>
      <c r="I18633" s="34">
        <v>244</v>
      </c>
      <c r="J18633" s="34">
        <v>255</v>
      </c>
      <c r="K18633" s="34">
        <v>231</v>
      </c>
      <c r="L18633" s="34">
        <v>188</v>
      </c>
      <c r="M18633" s="34">
        <v>207</v>
      </c>
    </row>
    <row r="18634" spans="1:13" x14ac:dyDescent="0.2">
      <c r="A18634" s="34" t="s">
        <v>119528</v>
      </c>
      <c r="B18634" s="34">
        <v>495</v>
      </c>
      <c r="C18634" s="34">
        <v>532</v>
      </c>
      <c r="D18634" s="34">
        <v>521</v>
      </c>
      <c r="E18634" s="34">
        <v>547</v>
      </c>
      <c r="F18634" s="34">
        <v>410</v>
      </c>
      <c r="G18634" s="34">
        <v>562</v>
      </c>
      <c r="H18634" s="34">
        <v>643</v>
      </c>
      <c r="I18634" s="34">
        <v>557</v>
      </c>
      <c r="J18634" s="34">
        <v>536</v>
      </c>
      <c r="K18634" s="34">
        <v>434</v>
      </c>
      <c r="L18634" s="34">
        <v>496</v>
      </c>
      <c r="M18634" s="34">
        <v>413</v>
      </c>
    </row>
    <row r="18635" spans="1:13" x14ac:dyDescent="0.2">
      <c r="A18635" s="34" t="s">
        <v>119529</v>
      </c>
      <c r="B18635" s="34">
        <v>379</v>
      </c>
      <c r="C18635" s="34">
        <v>269</v>
      </c>
      <c r="D18635" s="34">
        <v>445</v>
      </c>
      <c r="E18635" s="34">
        <v>363</v>
      </c>
      <c r="F18635" s="34">
        <v>332</v>
      </c>
      <c r="G18635" s="34">
        <v>371</v>
      </c>
      <c r="H18635" s="34">
        <v>480</v>
      </c>
      <c r="I18635" s="34">
        <v>329</v>
      </c>
      <c r="J18635" s="34">
        <v>452</v>
      </c>
      <c r="K18635" s="34">
        <v>275</v>
      </c>
      <c r="L18635" s="34">
        <v>409</v>
      </c>
      <c r="M18635" s="34">
        <v>255</v>
      </c>
    </row>
    <row r="18636" spans="1:13" x14ac:dyDescent="0.2">
      <c r="A18636" s="34" t="s">
        <v>119530</v>
      </c>
      <c r="B18636" s="34">
        <v>360</v>
      </c>
      <c r="C18636" s="34">
        <v>297</v>
      </c>
      <c r="D18636" s="34">
        <v>294</v>
      </c>
      <c r="E18636" s="34">
        <v>288</v>
      </c>
      <c r="F18636" s="34">
        <v>260</v>
      </c>
      <c r="G18636" s="34">
        <v>263</v>
      </c>
      <c r="H18636" s="34">
        <v>304</v>
      </c>
      <c r="I18636" s="34">
        <v>359</v>
      </c>
      <c r="J18636" s="34">
        <v>350</v>
      </c>
      <c r="K18636" s="34">
        <v>229</v>
      </c>
      <c r="L18636" s="34">
        <v>290</v>
      </c>
      <c r="M18636" s="34">
        <v>219</v>
      </c>
    </row>
    <row r="18637" spans="1:13" x14ac:dyDescent="0.2">
      <c r="A18637" s="34" t="s">
        <v>119531</v>
      </c>
      <c r="B18637" s="34">
        <v>234</v>
      </c>
      <c r="C18637" s="34">
        <v>291</v>
      </c>
      <c r="D18637" s="34">
        <v>269</v>
      </c>
      <c r="E18637" s="34">
        <v>354</v>
      </c>
      <c r="F18637" s="34">
        <v>260</v>
      </c>
      <c r="G18637" s="34">
        <v>262</v>
      </c>
      <c r="H18637" s="34">
        <v>342</v>
      </c>
      <c r="I18637" s="34">
        <v>371</v>
      </c>
      <c r="J18637" s="34">
        <v>243</v>
      </c>
      <c r="K18637" s="34">
        <v>238</v>
      </c>
      <c r="L18637" s="34">
        <v>245</v>
      </c>
      <c r="M18637" s="34">
        <v>211</v>
      </c>
    </row>
    <row r="18638" spans="1:13" x14ac:dyDescent="0.2">
      <c r="A18638" s="34" t="s">
        <v>119532</v>
      </c>
      <c r="B18638" s="34">
        <v>205</v>
      </c>
      <c r="C18638" s="34">
        <v>237</v>
      </c>
      <c r="D18638" s="34">
        <v>222</v>
      </c>
      <c r="E18638" s="34">
        <v>249</v>
      </c>
      <c r="F18638" s="34">
        <v>142</v>
      </c>
      <c r="G18638" s="34">
        <v>200</v>
      </c>
      <c r="H18638" s="34">
        <v>207</v>
      </c>
      <c r="I18638" s="34">
        <v>242</v>
      </c>
      <c r="J18638" s="34">
        <v>208</v>
      </c>
      <c r="K18638" s="34">
        <v>204</v>
      </c>
      <c r="L18638" s="34">
        <v>206</v>
      </c>
      <c r="M18638" s="34">
        <v>194</v>
      </c>
    </row>
    <row r="18639" spans="1:13" x14ac:dyDescent="0.2">
      <c r="A18639" s="34" t="s">
        <v>119533</v>
      </c>
      <c r="B18639" s="34">
        <v>275</v>
      </c>
      <c r="C18639" s="34">
        <v>278</v>
      </c>
      <c r="D18639" s="34">
        <v>316</v>
      </c>
      <c r="E18639" s="34">
        <v>244</v>
      </c>
      <c r="F18639" s="34">
        <v>202</v>
      </c>
      <c r="G18639" s="34">
        <v>264</v>
      </c>
      <c r="H18639" s="34">
        <v>316</v>
      </c>
      <c r="I18639" s="34">
        <v>277</v>
      </c>
      <c r="J18639" s="34">
        <v>270</v>
      </c>
      <c r="K18639" s="34">
        <v>194</v>
      </c>
      <c r="L18639" s="34">
        <v>292</v>
      </c>
      <c r="M18639" s="34">
        <v>204</v>
      </c>
    </row>
    <row r="18640" spans="1:13" x14ac:dyDescent="0.2">
      <c r="A18640" s="34" t="s">
        <v>119534</v>
      </c>
      <c r="B18640" s="34">
        <v>275</v>
      </c>
      <c r="C18640" s="34">
        <v>296</v>
      </c>
      <c r="D18640" s="34">
        <v>314</v>
      </c>
      <c r="E18640" s="34">
        <v>342</v>
      </c>
      <c r="F18640" s="34">
        <v>236</v>
      </c>
      <c r="G18640" s="34">
        <v>280</v>
      </c>
      <c r="H18640" s="34">
        <v>331</v>
      </c>
      <c r="I18640" s="34">
        <v>304</v>
      </c>
      <c r="J18640" s="34">
        <v>330</v>
      </c>
      <c r="K18640" s="34">
        <v>278</v>
      </c>
      <c r="L18640" s="34">
        <v>268</v>
      </c>
      <c r="M18640" s="34">
        <v>229</v>
      </c>
    </row>
    <row r="18641" spans="1:13" x14ac:dyDescent="0.2">
      <c r="A18641" s="34" t="s">
        <v>119535</v>
      </c>
      <c r="B18641" s="34">
        <v>391</v>
      </c>
      <c r="C18641" s="34">
        <v>348</v>
      </c>
      <c r="D18641" s="34">
        <v>421</v>
      </c>
      <c r="E18641" s="34">
        <v>350</v>
      </c>
      <c r="F18641" s="34">
        <v>411</v>
      </c>
      <c r="G18641" s="34">
        <v>387</v>
      </c>
      <c r="H18641" s="34">
        <v>413</v>
      </c>
      <c r="I18641" s="34">
        <v>394</v>
      </c>
      <c r="J18641" s="34">
        <v>463</v>
      </c>
      <c r="K18641" s="34">
        <v>363</v>
      </c>
      <c r="L18641" s="34">
        <v>441</v>
      </c>
      <c r="M18641" s="34">
        <v>322</v>
      </c>
    </row>
    <row r="18642" spans="1:13" x14ac:dyDescent="0.2">
      <c r="A18642" s="34" t="s">
        <v>119536</v>
      </c>
      <c r="B18642" s="34">
        <v>297</v>
      </c>
      <c r="C18642" s="34">
        <v>260</v>
      </c>
      <c r="D18642" s="34">
        <v>292</v>
      </c>
      <c r="E18642" s="34">
        <v>339</v>
      </c>
      <c r="F18642" s="34">
        <v>315</v>
      </c>
      <c r="G18642" s="34">
        <v>282</v>
      </c>
      <c r="H18642" s="34">
        <v>408</v>
      </c>
      <c r="I18642" s="34">
        <v>359</v>
      </c>
      <c r="J18642" s="34">
        <v>356</v>
      </c>
      <c r="K18642" s="34">
        <v>267</v>
      </c>
      <c r="L18642" s="34">
        <v>327</v>
      </c>
      <c r="M18642" s="34">
        <v>214</v>
      </c>
    </row>
    <row r="18643" spans="1:13" x14ac:dyDescent="0.2">
      <c r="A18643" s="34" t="s">
        <v>119537</v>
      </c>
      <c r="B18643" s="34">
        <v>325</v>
      </c>
      <c r="C18643" s="34">
        <v>281</v>
      </c>
      <c r="D18643" s="34">
        <v>394</v>
      </c>
      <c r="E18643" s="34">
        <v>312</v>
      </c>
      <c r="F18643" s="34">
        <v>366</v>
      </c>
      <c r="G18643" s="34">
        <v>326</v>
      </c>
      <c r="H18643" s="34">
        <v>408</v>
      </c>
      <c r="I18643" s="34">
        <v>329</v>
      </c>
      <c r="J18643" s="34">
        <v>355</v>
      </c>
      <c r="K18643" s="34">
        <v>294</v>
      </c>
      <c r="L18643" s="34">
        <v>302</v>
      </c>
      <c r="M18643" s="34">
        <v>247</v>
      </c>
    </row>
    <row r="18644" spans="1:13" x14ac:dyDescent="0.2">
      <c r="A18644" s="34" t="s">
        <v>119538</v>
      </c>
      <c r="B18644" s="34">
        <v>374</v>
      </c>
      <c r="C18644" s="34">
        <v>355</v>
      </c>
      <c r="D18644" s="34">
        <v>294</v>
      </c>
      <c r="E18644" s="34">
        <v>337</v>
      </c>
      <c r="F18644" s="34">
        <v>271</v>
      </c>
      <c r="G18644" s="34">
        <v>323</v>
      </c>
      <c r="H18644" s="34">
        <v>346</v>
      </c>
      <c r="I18644" s="34">
        <v>323</v>
      </c>
      <c r="J18644" s="34">
        <v>411</v>
      </c>
      <c r="K18644" s="34">
        <v>299</v>
      </c>
      <c r="L18644" s="34">
        <v>300</v>
      </c>
      <c r="M18644" s="34">
        <v>235</v>
      </c>
    </row>
    <row r="18645" spans="1:13" x14ac:dyDescent="0.2">
      <c r="A18645" s="34" t="s">
        <v>119539</v>
      </c>
      <c r="B18645" s="34">
        <v>418</v>
      </c>
      <c r="C18645" s="34">
        <v>471</v>
      </c>
      <c r="D18645" s="34">
        <v>428</v>
      </c>
      <c r="E18645" s="34">
        <v>476</v>
      </c>
      <c r="F18645" s="34">
        <v>454</v>
      </c>
      <c r="G18645" s="34">
        <v>454</v>
      </c>
      <c r="H18645" s="34">
        <v>560</v>
      </c>
      <c r="I18645" s="34">
        <v>505</v>
      </c>
      <c r="J18645" s="34">
        <v>413</v>
      </c>
      <c r="K18645" s="34">
        <v>410</v>
      </c>
      <c r="L18645" s="34">
        <v>422</v>
      </c>
      <c r="M18645" s="34">
        <v>383</v>
      </c>
    </row>
    <row r="18646" spans="1:13" x14ac:dyDescent="0.2">
      <c r="A18646" s="34" t="s">
        <v>119540</v>
      </c>
      <c r="B18646" s="34">
        <v>325</v>
      </c>
      <c r="C18646" s="34">
        <v>335</v>
      </c>
      <c r="D18646" s="34">
        <v>430</v>
      </c>
      <c r="E18646" s="34">
        <v>401</v>
      </c>
      <c r="F18646" s="34">
        <v>346</v>
      </c>
      <c r="G18646" s="34">
        <v>393</v>
      </c>
      <c r="H18646" s="34">
        <v>435</v>
      </c>
      <c r="I18646" s="34">
        <v>361</v>
      </c>
      <c r="J18646" s="34">
        <v>429</v>
      </c>
      <c r="K18646" s="34">
        <v>315</v>
      </c>
      <c r="L18646" s="34">
        <v>354</v>
      </c>
      <c r="M18646" s="34">
        <v>293</v>
      </c>
    </row>
    <row r="18647" spans="1:13" x14ac:dyDescent="0.2">
      <c r="A18647" s="34" t="s">
        <v>119541</v>
      </c>
      <c r="B18647" s="34">
        <v>214</v>
      </c>
      <c r="C18647" s="34">
        <v>235</v>
      </c>
      <c r="D18647" s="34">
        <v>239</v>
      </c>
      <c r="E18647" s="34">
        <v>239</v>
      </c>
      <c r="F18647" s="34">
        <v>192</v>
      </c>
      <c r="G18647" s="34">
        <v>263</v>
      </c>
      <c r="H18647" s="34">
        <v>235</v>
      </c>
      <c r="I18647" s="34">
        <v>222</v>
      </c>
      <c r="J18647" s="34">
        <v>254</v>
      </c>
      <c r="K18647" s="34">
        <v>220</v>
      </c>
      <c r="L18647" s="34">
        <v>174</v>
      </c>
      <c r="M18647" s="34">
        <v>178</v>
      </c>
    </row>
    <row r="18648" spans="1:13" x14ac:dyDescent="0.2">
      <c r="A18648" s="34" t="s">
        <v>119542</v>
      </c>
      <c r="B18648" s="34">
        <v>340</v>
      </c>
      <c r="C18648" s="34">
        <v>350</v>
      </c>
      <c r="D18648" s="34">
        <v>336</v>
      </c>
      <c r="E18648" s="34">
        <v>417</v>
      </c>
      <c r="F18648" s="34">
        <v>291</v>
      </c>
      <c r="G18648" s="34">
        <v>333</v>
      </c>
      <c r="H18648" s="34">
        <v>400</v>
      </c>
      <c r="I18648" s="34">
        <v>343</v>
      </c>
      <c r="J18648" s="34">
        <v>423</v>
      </c>
      <c r="K18648" s="34">
        <v>268</v>
      </c>
      <c r="L18648" s="34">
        <v>333</v>
      </c>
      <c r="M18648" s="34">
        <v>336</v>
      </c>
    </row>
    <row r="18649" spans="1:13" x14ac:dyDescent="0.2">
      <c r="A18649" s="34" t="s">
        <v>119543</v>
      </c>
      <c r="B18649" s="34">
        <v>416</v>
      </c>
      <c r="C18649" s="34">
        <v>490</v>
      </c>
      <c r="D18649" s="34">
        <v>473</v>
      </c>
      <c r="E18649" s="34">
        <v>415</v>
      </c>
      <c r="F18649" s="34">
        <v>351</v>
      </c>
      <c r="G18649" s="34">
        <v>385</v>
      </c>
      <c r="H18649" s="34">
        <v>474</v>
      </c>
      <c r="I18649" s="34">
        <v>397</v>
      </c>
      <c r="J18649" s="34">
        <v>414</v>
      </c>
      <c r="K18649" s="34">
        <v>317</v>
      </c>
      <c r="L18649" s="34">
        <v>454</v>
      </c>
      <c r="M18649" s="34">
        <v>338</v>
      </c>
    </row>
    <row r="18650" spans="1:13" x14ac:dyDescent="0.2">
      <c r="A18650" s="34" t="s">
        <v>119544</v>
      </c>
      <c r="B18650" s="34">
        <v>276</v>
      </c>
      <c r="C18650" s="34">
        <v>288</v>
      </c>
      <c r="D18650" s="34">
        <v>352</v>
      </c>
      <c r="E18650" s="34">
        <v>316</v>
      </c>
      <c r="F18650" s="34">
        <v>304</v>
      </c>
      <c r="G18650" s="34">
        <v>295</v>
      </c>
      <c r="H18650" s="34">
        <v>357</v>
      </c>
      <c r="I18650" s="34">
        <v>334</v>
      </c>
      <c r="J18650" s="34">
        <v>357</v>
      </c>
      <c r="K18650" s="34">
        <v>264</v>
      </c>
      <c r="L18650" s="34">
        <v>371</v>
      </c>
      <c r="M18650" s="34">
        <v>227</v>
      </c>
    </row>
    <row r="18651" spans="1:13" x14ac:dyDescent="0.2">
      <c r="A18651" s="34" t="s">
        <v>119545</v>
      </c>
      <c r="B18651" s="34">
        <v>253</v>
      </c>
      <c r="C18651" s="34">
        <v>246</v>
      </c>
      <c r="D18651" s="34">
        <v>276</v>
      </c>
      <c r="E18651" s="34">
        <v>201</v>
      </c>
      <c r="F18651" s="34">
        <v>262</v>
      </c>
      <c r="G18651" s="34">
        <v>214</v>
      </c>
      <c r="H18651" s="34">
        <v>270</v>
      </c>
      <c r="I18651" s="34">
        <v>220</v>
      </c>
      <c r="J18651" s="34">
        <v>288</v>
      </c>
      <c r="K18651" s="34">
        <v>185</v>
      </c>
      <c r="L18651" s="34">
        <v>280</v>
      </c>
      <c r="M18651" s="34">
        <v>138</v>
      </c>
    </row>
    <row r="18652" spans="1:13" x14ac:dyDescent="0.2">
      <c r="A18652" s="34" t="s">
        <v>119546</v>
      </c>
      <c r="B18652" s="34">
        <v>284</v>
      </c>
      <c r="C18652" s="34">
        <v>331</v>
      </c>
      <c r="D18652" s="34">
        <v>334</v>
      </c>
      <c r="E18652" s="34">
        <v>425</v>
      </c>
      <c r="F18652" s="34">
        <v>321</v>
      </c>
      <c r="G18652" s="34">
        <v>344</v>
      </c>
      <c r="H18652" s="34">
        <v>325</v>
      </c>
      <c r="I18652" s="34">
        <v>365</v>
      </c>
      <c r="J18652" s="34">
        <v>339</v>
      </c>
      <c r="K18652" s="34">
        <v>289</v>
      </c>
      <c r="L18652" s="34">
        <v>335</v>
      </c>
      <c r="M18652" s="34">
        <v>292</v>
      </c>
    </row>
    <row r="18653" spans="1:13" x14ac:dyDescent="0.2">
      <c r="A18653" s="34" t="s">
        <v>119547</v>
      </c>
      <c r="B18653" s="34">
        <v>242</v>
      </c>
      <c r="C18653" s="34">
        <v>241</v>
      </c>
      <c r="D18653" s="34">
        <v>216</v>
      </c>
      <c r="E18653" s="34">
        <v>280</v>
      </c>
      <c r="F18653" s="34">
        <v>232</v>
      </c>
      <c r="G18653" s="34">
        <v>232</v>
      </c>
      <c r="H18653" s="34">
        <v>258</v>
      </c>
      <c r="I18653" s="34">
        <v>271</v>
      </c>
      <c r="J18653" s="34">
        <v>227</v>
      </c>
      <c r="K18653" s="34">
        <v>204</v>
      </c>
      <c r="L18653" s="34">
        <v>252</v>
      </c>
      <c r="M18653" s="34">
        <v>198</v>
      </c>
    </row>
    <row r="18654" spans="1:13" x14ac:dyDescent="0.2">
      <c r="A18654" s="34" t="s">
        <v>119548</v>
      </c>
      <c r="B18654" s="34">
        <v>479</v>
      </c>
      <c r="C18654" s="34">
        <v>424</v>
      </c>
      <c r="D18654" s="34">
        <v>443</v>
      </c>
      <c r="E18654" s="34">
        <v>448</v>
      </c>
      <c r="F18654" s="34">
        <v>449</v>
      </c>
      <c r="G18654" s="34">
        <v>367</v>
      </c>
      <c r="H18654" s="34">
        <v>501</v>
      </c>
      <c r="I18654" s="34">
        <v>401</v>
      </c>
      <c r="J18654" s="34">
        <v>421</v>
      </c>
      <c r="K18654" s="34">
        <v>304</v>
      </c>
      <c r="L18654" s="34">
        <v>433</v>
      </c>
      <c r="M18654" s="34">
        <v>320</v>
      </c>
    </row>
    <row r="18655" spans="1:13" x14ac:dyDescent="0.2">
      <c r="A18655" s="34" t="s">
        <v>119549</v>
      </c>
      <c r="B18655" s="34">
        <v>249</v>
      </c>
      <c r="C18655" s="34">
        <v>287</v>
      </c>
      <c r="D18655" s="34">
        <v>330</v>
      </c>
      <c r="E18655" s="34">
        <v>284</v>
      </c>
      <c r="F18655" s="34">
        <v>250</v>
      </c>
      <c r="G18655" s="34">
        <v>279</v>
      </c>
      <c r="H18655" s="34">
        <v>343</v>
      </c>
      <c r="I18655" s="34">
        <v>336</v>
      </c>
      <c r="J18655" s="34">
        <v>334</v>
      </c>
      <c r="K18655" s="34">
        <v>237</v>
      </c>
      <c r="L18655" s="34">
        <v>311</v>
      </c>
      <c r="M18655" s="34">
        <v>250</v>
      </c>
    </row>
    <row r="18656" spans="1:13" x14ac:dyDescent="0.2">
      <c r="A18656" s="34" t="s">
        <v>119550</v>
      </c>
      <c r="B18656" s="34">
        <v>292</v>
      </c>
      <c r="C18656" s="34">
        <v>295</v>
      </c>
      <c r="D18656" s="34">
        <v>309</v>
      </c>
      <c r="E18656" s="34">
        <v>338</v>
      </c>
      <c r="F18656" s="34">
        <v>315</v>
      </c>
      <c r="G18656" s="34">
        <v>305</v>
      </c>
      <c r="H18656" s="34">
        <v>351</v>
      </c>
      <c r="I18656" s="34">
        <v>294</v>
      </c>
      <c r="J18656" s="34">
        <v>359</v>
      </c>
      <c r="K18656" s="34">
        <v>263</v>
      </c>
      <c r="L18656" s="34">
        <v>305</v>
      </c>
      <c r="M18656" s="34">
        <v>229</v>
      </c>
    </row>
    <row r="18657" spans="1:13" x14ac:dyDescent="0.2">
      <c r="A18657" s="34" t="s">
        <v>119551</v>
      </c>
      <c r="B18657" s="34">
        <v>131</v>
      </c>
      <c r="C18657" s="34">
        <v>154</v>
      </c>
      <c r="D18657" s="34">
        <v>150</v>
      </c>
      <c r="E18657" s="34">
        <v>164</v>
      </c>
      <c r="F18657" s="34">
        <v>199</v>
      </c>
      <c r="G18657" s="34">
        <v>185</v>
      </c>
      <c r="H18657" s="34">
        <v>203</v>
      </c>
      <c r="I18657" s="34">
        <v>176</v>
      </c>
      <c r="J18657" s="34">
        <v>197</v>
      </c>
      <c r="K18657" s="34">
        <v>146</v>
      </c>
      <c r="L18657" s="34">
        <v>168</v>
      </c>
      <c r="M18657" s="34">
        <v>149</v>
      </c>
    </row>
    <row r="18658" spans="1:13" x14ac:dyDescent="0.2">
      <c r="A18658" s="34" t="s">
        <v>119552</v>
      </c>
      <c r="B18658" s="34">
        <v>69</v>
      </c>
      <c r="C18658" s="34">
        <v>124</v>
      </c>
      <c r="D18658" s="34">
        <v>140</v>
      </c>
      <c r="E18658" s="34">
        <v>145</v>
      </c>
      <c r="F18658" s="34">
        <v>93</v>
      </c>
      <c r="G18658" s="34">
        <v>131</v>
      </c>
      <c r="H18658" s="34">
        <v>137</v>
      </c>
      <c r="I18658" s="34">
        <v>129</v>
      </c>
      <c r="J18658" s="34">
        <v>112</v>
      </c>
      <c r="K18658" s="34">
        <v>91</v>
      </c>
      <c r="L18658" s="34">
        <v>155</v>
      </c>
      <c r="M18658" s="34">
        <v>83</v>
      </c>
    </row>
    <row r="18659" spans="1:13" x14ac:dyDescent="0.2">
      <c r="A18659" s="34" t="s">
        <v>119553</v>
      </c>
      <c r="B18659" s="34">
        <v>314</v>
      </c>
      <c r="C18659" s="34">
        <v>366</v>
      </c>
      <c r="D18659" s="34">
        <v>342</v>
      </c>
      <c r="E18659" s="34">
        <v>371</v>
      </c>
      <c r="F18659" s="34">
        <v>322</v>
      </c>
      <c r="G18659" s="34">
        <v>291</v>
      </c>
      <c r="H18659" s="34">
        <v>396</v>
      </c>
      <c r="I18659" s="34">
        <v>315</v>
      </c>
      <c r="J18659" s="34">
        <v>277</v>
      </c>
      <c r="K18659" s="34">
        <v>283</v>
      </c>
      <c r="L18659" s="34">
        <v>343</v>
      </c>
      <c r="M18659" s="34">
        <v>270</v>
      </c>
    </row>
    <row r="18660" spans="1:13" x14ac:dyDescent="0.2">
      <c r="A18660" s="34" t="s">
        <v>119554</v>
      </c>
      <c r="B18660" s="34">
        <v>256</v>
      </c>
      <c r="C18660" s="34">
        <v>341</v>
      </c>
      <c r="D18660" s="34">
        <v>259</v>
      </c>
      <c r="E18660" s="34">
        <v>322</v>
      </c>
      <c r="F18660" s="34">
        <v>274</v>
      </c>
      <c r="G18660" s="34">
        <v>284</v>
      </c>
      <c r="H18660" s="34">
        <v>254</v>
      </c>
      <c r="I18660" s="34">
        <v>352</v>
      </c>
      <c r="J18660" s="34">
        <v>284</v>
      </c>
      <c r="K18660" s="34">
        <v>309</v>
      </c>
      <c r="L18660" s="34">
        <v>244</v>
      </c>
      <c r="M18660" s="34">
        <v>261</v>
      </c>
    </row>
    <row r="18661" spans="1:13" x14ac:dyDescent="0.2">
      <c r="A18661" s="34" t="s">
        <v>119555</v>
      </c>
      <c r="B18661" s="34">
        <v>266</v>
      </c>
      <c r="C18661" s="34">
        <v>340</v>
      </c>
      <c r="D18661" s="34">
        <v>299</v>
      </c>
      <c r="E18661" s="34">
        <v>344</v>
      </c>
      <c r="F18661" s="34">
        <v>259</v>
      </c>
      <c r="G18661" s="34">
        <v>303</v>
      </c>
      <c r="H18661" s="34">
        <v>358</v>
      </c>
      <c r="I18661" s="34">
        <v>313</v>
      </c>
      <c r="J18661" s="34">
        <v>324</v>
      </c>
      <c r="K18661" s="34">
        <v>231</v>
      </c>
      <c r="L18661" s="34">
        <v>308</v>
      </c>
      <c r="M18661" s="34">
        <v>269</v>
      </c>
    </row>
    <row r="18662" spans="1:13" x14ac:dyDescent="0.2">
      <c r="A18662" s="34" t="s">
        <v>119556</v>
      </c>
      <c r="B18662" s="34">
        <v>296</v>
      </c>
      <c r="C18662" s="34">
        <v>339</v>
      </c>
      <c r="D18662" s="34">
        <v>315</v>
      </c>
      <c r="E18662" s="34">
        <v>326</v>
      </c>
      <c r="F18662" s="34">
        <v>308</v>
      </c>
      <c r="G18662" s="34">
        <v>330</v>
      </c>
      <c r="H18662" s="34">
        <v>402</v>
      </c>
      <c r="I18662" s="34">
        <v>316</v>
      </c>
      <c r="J18662" s="34">
        <v>325</v>
      </c>
      <c r="K18662" s="34">
        <v>291</v>
      </c>
      <c r="L18662" s="34">
        <v>386</v>
      </c>
      <c r="M18662" s="34">
        <v>284</v>
      </c>
    </row>
    <row r="18663" spans="1:13" x14ac:dyDescent="0.2">
      <c r="A18663" s="34" t="s">
        <v>119557</v>
      </c>
      <c r="B18663" s="34">
        <v>313</v>
      </c>
      <c r="C18663" s="34">
        <v>334</v>
      </c>
      <c r="D18663" s="34">
        <v>260</v>
      </c>
      <c r="E18663" s="34">
        <v>345</v>
      </c>
      <c r="F18663" s="34">
        <v>238</v>
      </c>
      <c r="G18663" s="34">
        <v>362</v>
      </c>
      <c r="H18663" s="34">
        <v>348</v>
      </c>
      <c r="I18663" s="34">
        <v>369</v>
      </c>
      <c r="J18663" s="34">
        <v>291</v>
      </c>
      <c r="K18663" s="34">
        <v>278</v>
      </c>
      <c r="L18663" s="34">
        <v>322</v>
      </c>
      <c r="M18663" s="34">
        <v>270</v>
      </c>
    </row>
    <row r="18664" spans="1:13" x14ac:dyDescent="0.2">
      <c r="A18664" s="34" t="s">
        <v>119558</v>
      </c>
      <c r="B18664" s="34">
        <v>159</v>
      </c>
      <c r="C18664" s="34">
        <v>164</v>
      </c>
      <c r="D18664" s="34">
        <v>180</v>
      </c>
      <c r="E18664" s="34">
        <v>184</v>
      </c>
      <c r="F18664" s="34">
        <v>157</v>
      </c>
      <c r="G18664" s="34">
        <v>155</v>
      </c>
      <c r="H18664" s="34">
        <v>179</v>
      </c>
      <c r="I18664" s="34">
        <v>185</v>
      </c>
      <c r="J18664" s="34">
        <v>158</v>
      </c>
      <c r="K18664" s="34">
        <v>163</v>
      </c>
      <c r="L18664" s="34">
        <v>210</v>
      </c>
      <c r="M18664" s="34">
        <v>151</v>
      </c>
    </row>
    <row r="18665" spans="1:13" x14ac:dyDescent="0.2">
      <c r="A18665" s="34" t="s">
        <v>119559</v>
      </c>
      <c r="B18665" s="34">
        <v>446</v>
      </c>
      <c r="C18665" s="34">
        <v>520</v>
      </c>
      <c r="D18665" s="34">
        <v>469</v>
      </c>
      <c r="E18665" s="34">
        <v>469</v>
      </c>
      <c r="F18665" s="34">
        <v>455</v>
      </c>
      <c r="G18665" s="34">
        <v>444</v>
      </c>
      <c r="H18665" s="34">
        <v>513</v>
      </c>
      <c r="I18665" s="34">
        <v>428</v>
      </c>
      <c r="J18665" s="34">
        <v>580</v>
      </c>
      <c r="K18665" s="34">
        <v>380</v>
      </c>
      <c r="L18665" s="34">
        <v>483</v>
      </c>
      <c r="M18665" s="34">
        <v>352</v>
      </c>
    </row>
    <row r="18666" spans="1:13" x14ac:dyDescent="0.2">
      <c r="A18666" s="34" t="s">
        <v>119560</v>
      </c>
      <c r="B18666" s="34">
        <v>396</v>
      </c>
      <c r="C18666" s="34">
        <v>374</v>
      </c>
      <c r="D18666" s="34">
        <v>426</v>
      </c>
      <c r="E18666" s="34">
        <v>401</v>
      </c>
      <c r="F18666" s="34">
        <v>439</v>
      </c>
      <c r="G18666" s="34">
        <v>423</v>
      </c>
      <c r="H18666" s="34">
        <v>463</v>
      </c>
      <c r="I18666" s="34">
        <v>406</v>
      </c>
      <c r="J18666" s="34">
        <v>488</v>
      </c>
      <c r="K18666" s="34">
        <v>333</v>
      </c>
      <c r="L18666" s="34">
        <v>377</v>
      </c>
      <c r="M18666" s="34">
        <v>300</v>
      </c>
    </row>
    <row r="18667" spans="1:13" x14ac:dyDescent="0.2">
      <c r="A18667" s="34" t="s">
        <v>119561</v>
      </c>
      <c r="B18667" s="34">
        <v>786</v>
      </c>
      <c r="C18667" s="34">
        <v>705</v>
      </c>
      <c r="D18667" s="34">
        <v>803</v>
      </c>
      <c r="E18667" s="34">
        <v>816</v>
      </c>
      <c r="F18667" s="34">
        <v>737</v>
      </c>
      <c r="G18667" s="34">
        <v>749</v>
      </c>
      <c r="H18667" s="34">
        <v>867</v>
      </c>
      <c r="I18667" s="34">
        <v>801</v>
      </c>
      <c r="J18667" s="34">
        <v>877</v>
      </c>
      <c r="K18667" s="34">
        <v>630</v>
      </c>
      <c r="L18667" s="34">
        <v>776</v>
      </c>
      <c r="M18667" s="34">
        <v>594</v>
      </c>
    </row>
    <row r="18668" spans="1:13" x14ac:dyDescent="0.2">
      <c r="A18668" s="34" t="s">
        <v>119562</v>
      </c>
      <c r="B18668" s="34">
        <v>257</v>
      </c>
      <c r="C18668" s="34">
        <v>202</v>
      </c>
      <c r="D18668" s="34">
        <v>253</v>
      </c>
      <c r="E18668" s="34">
        <v>208</v>
      </c>
      <c r="F18668" s="34">
        <v>178</v>
      </c>
      <c r="G18668" s="34">
        <v>171</v>
      </c>
      <c r="H18668" s="34">
        <v>236</v>
      </c>
      <c r="I18668" s="34">
        <v>173</v>
      </c>
      <c r="J18668" s="34">
        <v>227</v>
      </c>
      <c r="K18668" s="34">
        <v>157</v>
      </c>
      <c r="L18668" s="34">
        <v>204</v>
      </c>
      <c r="M18668" s="34">
        <v>165</v>
      </c>
    </row>
    <row r="18669" spans="1:13" x14ac:dyDescent="0.2">
      <c r="A18669" s="34" t="s">
        <v>119563</v>
      </c>
      <c r="B18669" s="34">
        <v>136</v>
      </c>
      <c r="C18669" s="34">
        <v>315</v>
      </c>
      <c r="D18669" s="34">
        <v>172</v>
      </c>
      <c r="E18669" s="34">
        <v>305</v>
      </c>
      <c r="F18669" s="34">
        <v>148</v>
      </c>
      <c r="G18669" s="34">
        <v>255</v>
      </c>
      <c r="H18669" s="34">
        <v>156</v>
      </c>
      <c r="I18669" s="34">
        <v>251</v>
      </c>
      <c r="J18669" s="34">
        <v>145</v>
      </c>
      <c r="K18669" s="34">
        <v>227</v>
      </c>
      <c r="L18669" s="34">
        <v>142</v>
      </c>
      <c r="M18669" s="34">
        <v>183</v>
      </c>
    </row>
    <row r="18670" spans="1:13" x14ac:dyDescent="0.2">
      <c r="A18670" s="34" t="s">
        <v>119564</v>
      </c>
      <c r="B18670" s="34">
        <v>338</v>
      </c>
      <c r="C18670" s="34">
        <v>284</v>
      </c>
      <c r="D18670" s="34">
        <v>286</v>
      </c>
      <c r="E18670" s="34">
        <v>312</v>
      </c>
      <c r="F18670" s="34">
        <v>272</v>
      </c>
      <c r="G18670" s="34">
        <v>266</v>
      </c>
      <c r="H18670" s="34">
        <v>309</v>
      </c>
      <c r="I18670" s="34">
        <v>328</v>
      </c>
      <c r="J18670" s="34">
        <v>268</v>
      </c>
      <c r="K18670" s="34">
        <v>255</v>
      </c>
      <c r="L18670" s="34">
        <v>274</v>
      </c>
      <c r="M18670" s="34">
        <v>249</v>
      </c>
    </row>
    <row r="18671" spans="1:13" x14ac:dyDescent="0.2">
      <c r="A18671" s="34" t="s">
        <v>119565</v>
      </c>
      <c r="B18671" s="34">
        <v>228</v>
      </c>
      <c r="C18671" s="34">
        <v>215</v>
      </c>
      <c r="D18671" s="34">
        <v>243</v>
      </c>
      <c r="E18671" s="34">
        <v>215</v>
      </c>
      <c r="F18671" s="34">
        <v>172</v>
      </c>
      <c r="G18671" s="34">
        <v>186</v>
      </c>
      <c r="H18671" s="34">
        <v>158</v>
      </c>
      <c r="I18671" s="34">
        <v>186</v>
      </c>
      <c r="J18671" s="34">
        <v>200</v>
      </c>
      <c r="K18671" s="34">
        <v>139</v>
      </c>
      <c r="L18671" s="34">
        <v>211</v>
      </c>
      <c r="M18671" s="34">
        <v>143</v>
      </c>
    </row>
    <row r="18672" spans="1:13" x14ac:dyDescent="0.2">
      <c r="A18672" s="34" t="s">
        <v>119566</v>
      </c>
      <c r="B18672" s="34">
        <v>212</v>
      </c>
      <c r="C18672" s="34">
        <v>243</v>
      </c>
      <c r="D18672" s="34">
        <v>301</v>
      </c>
      <c r="E18672" s="34">
        <v>276</v>
      </c>
      <c r="F18672" s="34">
        <v>219</v>
      </c>
      <c r="G18672" s="34">
        <v>235</v>
      </c>
      <c r="H18672" s="34">
        <v>263</v>
      </c>
      <c r="I18672" s="34">
        <v>238</v>
      </c>
      <c r="J18672" s="34">
        <v>234</v>
      </c>
      <c r="K18672" s="34">
        <v>180</v>
      </c>
      <c r="L18672" s="34">
        <v>242</v>
      </c>
      <c r="M18672" s="34">
        <v>176</v>
      </c>
    </row>
    <row r="18673" spans="1:13" x14ac:dyDescent="0.2">
      <c r="A18673" s="34" t="s">
        <v>119567</v>
      </c>
      <c r="B18673" s="34">
        <v>127</v>
      </c>
      <c r="C18673" s="34">
        <v>244</v>
      </c>
      <c r="D18673" s="34">
        <v>197</v>
      </c>
      <c r="E18673" s="34">
        <v>242</v>
      </c>
      <c r="F18673" s="34">
        <v>233</v>
      </c>
      <c r="G18673" s="34">
        <v>230</v>
      </c>
      <c r="H18673" s="34">
        <v>235</v>
      </c>
      <c r="I18673" s="34">
        <v>217</v>
      </c>
      <c r="J18673" s="34">
        <v>211</v>
      </c>
      <c r="K18673" s="34">
        <v>180</v>
      </c>
      <c r="L18673" s="34">
        <v>231</v>
      </c>
      <c r="M18673" s="34">
        <v>162</v>
      </c>
    </row>
    <row r="18674" spans="1:13" x14ac:dyDescent="0.2">
      <c r="A18674" s="34" t="s">
        <v>119568</v>
      </c>
      <c r="B18674" s="34">
        <v>223</v>
      </c>
      <c r="C18674" s="34">
        <v>247</v>
      </c>
      <c r="D18674" s="34">
        <v>214</v>
      </c>
      <c r="E18674" s="34">
        <v>219</v>
      </c>
      <c r="F18674" s="34">
        <v>162</v>
      </c>
      <c r="G18674" s="34">
        <v>172</v>
      </c>
      <c r="H18674" s="34">
        <v>253</v>
      </c>
      <c r="I18674" s="34">
        <v>205</v>
      </c>
      <c r="J18674" s="34">
        <v>205</v>
      </c>
      <c r="K18674" s="34">
        <v>190</v>
      </c>
      <c r="L18674" s="34">
        <v>226</v>
      </c>
      <c r="M18674" s="34">
        <v>154</v>
      </c>
    </row>
    <row r="18675" spans="1:13" x14ac:dyDescent="0.2">
      <c r="A18675" s="34" t="s">
        <v>119569</v>
      </c>
      <c r="B18675" s="34">
        <v>122</v>
      </c>
      <c r="C18675" s="34">
        <v>111</v>
      </c>
      <c r="D18675" s="34">
        <v>92</v>
      </c>
      <c r="E18675" s="34">
        <v>144</v>
      </c>
      <c r="F18675" s="34">
        <v>77</v>
      </c>
      <c r="G18675" s="34">
        <v>128</v>
      </c>
      <c r="H18675" s="34">
        <v>97</v>
      </c>
      <c r="I18675" s="34">
        <v>109</v>
      </c>
      <c r="J18675" s="34">
        <v>112</v>
      </c>
      <c r="K18675" s="34">
        <v>90</v>
      </c>
      <c r="L18675" s="34">
        <v>75</v>
      </c>
      <c r="M18675" s="34">
        <v>75</v>
      </c>
    </row>
    <row r="18676" spans="1:13" x14ac:dyDescent="0.2">
      <c r="A18676" s="34" t="s">
        <v>119570</v>
      </c>
      <c r="B18676" s="34">
        <v>146</v>
      </c>
      <c r="C18676" s="34">
        <v>187</v>
      </c>
      <c r="D18676" s="34">
        <v>169</v>
      </c>
      <c r="E18676" s="34">
        <v>218</v>
      </c>
      <c r="F18676" s="34">
        <v>134</v>
      </c>
      <c r="G18676" s="34">
        <v>162</v>
      </c>
      <c r="H18676" s="34">
        <v>210</v>
      </c>
      <c r="I18676" s="34">
        <v>204</v>
      </c>
      <c r="J18676" s="34">
        <v>166</v>
      </c>
      <c r="K18676" s="34">
        <v>157</v>
      </c>
      <c r="L18676" s="34">
        <v>140</v>
      </c>
      <c r="M18676" s="34">
        <v>138</v>
      </c>
    </row>
    <row r="18677" spans="1:13" x14ac:dyDescent="0.2">
      <c r="A18677" s="34" t="s">
        <v>119571</v>
      </c>
      <c r="B18677" s="34">
        <v>237</v>
      </c>
      <c r="C18677" s="34">
        <v>231</v>
      </c>
      <c r="D18677" s="34">
        <v>226</v>
      </c>
      <c r="E18677" s="34">
        <v>233</v>
      </c>
      <c r="F18677" s="34">
        <v>233</v>
      </c>
      <c r="G18677" s="34">
        <v>183</v>
      </c>
      <c r="H18677" s="34">
        <v>285</v>
      </c>
      <c r="I18677" s="34">
        <v>231</v>
      </c>
      <c r="J18677" s="34">
        <v>305</v>
      </c>
      <c r="K18677" s="34">
        <v>170</v>
      </c>
      <c r="L18677" s="34">
        <v>220</v>
      </c>
      <c r="M18677" s="34">
        <v>193</v>
      </c>
    </row>
    <row r="18678" spans="1:13" x14ac:dyDescent="0.2">
      <c r="A18678" s="34" t="s">
        <v>119572</v>
      </c>
      <c r="B18678" s="34">
        <v>134</v>
      </c>
      <c r="C18678" s="34">
        <v>196</v>
      </c>
      <c r="D18678" s="34">
        <v>148</v>
      </c>
      <c r="E18678" s="34">
        <v>271</v>
      </c>
      <c r="F18678" s="34">
        <v>153</v>
      </c>
      <c r="G18678" s="34">
        <v>155</v>
      </c>
      <c r="H18678" s="34">
        <v>242</v>
      </c>
      <c r="I18678" s="34">
        <v>172</v>
      </c>
      <c r="J18678" s="34">
        <v>248</v>
      </c>
      <c r="K18678" s="34">
        <v>152</v>
      </c>
      <c r="L18678" s="34">
        <v>190</v>
      </c>
      <c r="M18678" s="34">
        <v>132</v>
      </c>
    </row>
    <row r="18679" spans="1:13" x14ac:dyDescent="0.2">
      <c r="A18679" s="34" t="s">
        <v>119573</v>
      </c>
      <c r="B18679" s="34">
        <v>196</v>
      </c>
      <c r="C18679" s="34">
        <v>229</v>
      </c>
      <c r="D18679" s="34">
        <v>274</v>
      </c>
      <c r="E18679" s="34">
        <v>277</v>
      </c>
      <c r="F18679" s="34">
        <v>183</v>
      </c>
      <c r="G18679" s="34">
        <v>216</v>
      </c>
      <c r="H18679" s="34">
        <v>229</v>
      </c>
      <c r="I18679" s="34">
        <v>201</v>
      </c>
      <c r="J18679" s="34">
        <v>234</v>
      </c>
      <c r="K18679" s="34">
        <v>179</v>
      </c>
      <c r="L18679" s="34">
        <v>265</v>
      </c>
      <c r="M18679" s="34">
        <v>210</v>
      </c>
    </row>
    <row r="18680" spans="1:13" x14ac:dyDescent="0.2">
      <c r="A18680" s="34" t="s">
        <v>119574</v>
      </c>
      <c r="B18680" s="34">
        <v>290</v>
      </c>
      <c r="C18680" s="34">
        <v>377</v>
      </c>
      <c r="D18680" s="34">
        <v>453</v>
      </c>
      <c r="E18680" s="34">
        <v>427</v>
      </c>
      <c r="F18680" s="34">
        <v>391</v>
      </c>
      <c r="G18680" s="34">
        <v>372</v>
      </c>
      <c r="H18680" s="34">
        <v>451</v>
      </c>
      <c r="I18680" s="34">
        <v>452</v>
      </c>
      <c r="J18680" s="34">
        <v>468</v>
      </c>
      <c r="K18680" s="34">
        <v>358</v>
      </c>
      <c r="L18680" s="34">
        <v>420</v>
      </c>
      <c r="M18680" s="34">
        <v>366</v>
      </c>
    </row>
    <row r="18681" spans="1:13" x14ac:dyDescent="0.2">
      <c r="A18681" s="34" t="s">
        <v>119575</v>
      </c>
      <c r="B18681" s="34">
        <v>284</v>
      </c>
      <c r="C18681" s="34">
        <v>265</v>
      </c>
      <c r="D18681" s="34">
        <v>314</v>
      </c>
      <c r="E18681" s="34">
        <v>365</v>
      </c>
      <c r="F18681" s="34">
        <v>354</v>
      </c>
      <c r="G18681" s="34">
        <v>283</v>
      </c>
      <c r="H18681" s="34">
        <v>334</v>
      </c>
      <c r="I18681" s="34">
        <v>312</v>
      </c>
      <c r="J18681" s="34">
        <v>334</v>
      </c>
      <c r="K18681" s="34">
        <v>224</v>
      </c>
      <c r="L18681" s="34">
        <v>414</v>
      </c>
      <c r="M18681" s="34">
        <v>209</v>
      </c>
    </row>
    <row r="18682" spans="1:13" x14ac:dyDescent="0.2">
      <c r="A18682" s="34" t="s">
        <v>119576</v>
      </c>
      <c r="B18682" s="34">
        <v>645</v>
      </c>
      <c r="C18682" s="34">
        <v>573</v>
      </c>
      <c r="D18682" s="34">
        <v>788</v>
      </c>
      <c r="E18682" s="34">
        <v>758</v>
      </c>
      <c r="F18682" s="34">
        <v>678</v>
      </c>
      <c r="G18682" s="34">
        <v>651</v>
      </c>
      <c r="H18682" s="34">
        <v>873</v>
      </c>
      <c r="I18682" s="34">
        <v>710</v>
      </c>
      <c r="J18682" s="34">
        <v>870</v>
      </c>
      <c r="K18682" s="34">
        <v>594</v>
      </c>
      <c r="L18682" s="34">
        <v>704</v>
      </c>
      <c r="M18682" s="34">
        <v>522</v>
      </c>
    </row>
    <row r="18683" spans="1:13" x14ac:dyDescent="0.2">
      <c r="A18683" s="34" t="s">
        <v>119577</v>
      </c>
      <c r="B18683" s="34">
        <v>268</v>
      </c>
      <c r="C18683" s="34">
        <v>222</v>
      </c>
      <c r="D18683" s="34">
        <v>242</v>
      </c>
      <c r="E18683" s="34">
        <v>291</v>
      </c>
      <c r="F18683" s="34">
        <v>224</v>
      </c>
      <c r="G18683" s="34">
        <v>218</v>
      </c>
      <c r="H18683" s="34">
        <v>275</v>
      </c>
      <c r="I18683" s="34">
        <v>268</v>
      </c>
      <c r="J18683" s="34">
        <v>234</v>
      </c>
      <c r="K18683" s="34">
        <v>206</v>
      </c>
      <c r="L18683" s="34">
        <v>258</v>
      </c>
      <c r="M18683" s="34">
        <v>213</v>
      </c>
    </row>
    <row r="18684" spans="1:13" x14ac:dyDescent="0.2">
      <c r="A18684" s="34" t="s">
        <v>119578</v>
      </c>
      <c r="B18684" s="34">
        <v>90</v>
      </c>
      <c r="C18684" s="34">
        <v>189</v>
      </c>
      <c r="D18684" s="34">
        <v>153</v>
      </c>
      <c r="E18684" s="34">
        <v>141</v>
      </c>
      <c r="F18684" s="34">
        <v>134</v>
      </c>
      <c r="G18684" s="34">
        <v>153</v>
      </c>
      <c r="H18684" s="34">
        <v>145</v>
      </c>
      <c r="I18684" s="34">
        <v>176</v>
      </c>
      <c r="J18684" s="34">
        <v>163</v>
      </c>
      <c r="K18684" s="34">
        <v>110</v>
      </c>
      <c r="L18684" s="34">
        <v>173</v>
      </c>
      <c r="M18684" s="34">
        <v>128</v>
      </c>
    </row>
    <row r="18685" spans="1:13" x14ac:dyDescent="0.2">
      <c r="A18685" s="34" t="s">
        <v>119579</v>
      </c>
      <c r="B18685" s="34">
        <v>492</v>
      </c>
      <c r="C18685" s="34">
        <v>451</v>
      </c>
      <c r="D18685" s="34">
        <v>571</v>
      </c>
      <c r="E18685" s="34">
        <v>453</v>
      </c>
      <c r="F18685" s="34">
        <v>538</v>
      </c>
      <c r="G18685" s="34">
        <v>430</v>
      </c>
      <c r="H18685" s="34">
        <v>564</v>
      </c>
      <c r="I18685" s="34">
        <v>389</v>
      </c>
      <c r="J18685" s="34">
        <v>529</v>
      </c>
      <c r="K18685" s="34">
        <v>367</v>
      </c>
      <c r="L18685" s="34">
        <v>490</v>
      </c>
      <c r="M18685" s="34">
        <v>314</v>
      </c>
    </row>
    <row r="18686" spans="1:13" x14ac:dyDescent="0.2">
      <c r="A18686" s="34" t="s">
        <v>119580</v>
      </c>
      <c r="B18686" s="34">
        <v>199</v>
      </c>
      <c r="C18686" s="34">
        <v>230</v>
      </c>
      <c r="D18686" s="34">
        <v>219</v>
      </c>
      <c r="E18686" s="34">
        <v>269</v>
      </c>
      <c r="F18686" s="34">
        <v>228</v>
      </c>
      <c r="G18686" s="34">
        <v>206</v>
      </c>
      <c r="H18686" s="34">
        <v>271</v>
      </c>
      <c r="I18686" s="34">
        <v>207</v>
      </c>
      <c r="J18686" s="34">
        <v>215</v>
      </c>
      <c r="K18686" s="34">
        <v>190</v>
      </c>
      <c r="L18686" s="34">
        <v>247</v>
      </c>
      <c r="M18686" s="34">
        <v>168</v>
      </c>
    </row>
    <row r="18687" spans="1:13" x14ac:dyDescent="0.2">
      <c r="A18687" s="34" t="s">
        <v>119581</v>
      </c>
      <c r="B18687" s="34">
        <v>166</v>
      </c>
      <c r="C18687" s="34">
        <v>275</v>
      </c>
      <c r="D18687" s="34">
        <v>255</v>
      </c>
      <c r="E18687" s="34">
        <v>210</v>
      </c>
      <c r="F18687" s="34">
        <v>234</v>
      </c>
      <c r="G18687" s="34">
        <v>248</v>
      </c>
      <c r="H18687" s="34">
        <v>221</v>
      </c>
      <c r="I18687" s="34">
        <v>221</v>
      </c>
      <c r="J18687" s="34">
        <v>264</v>
      </c>
      <c r="K18687" s="34">
        <v>205</v>
      </c>
      <c r="L18687" s="34">
        <v>244</v>
      </c>
      <c r="M18687" s="34">
        <v>213</v>
      </c>
    </row>
    <row r="18688" spans="1:13" x14ac:dyDescent="0.2">
      <c r="A18688" s="34" t="s">
        <v>119582</v>
      </c>
      <c r="B18688" s="34">
        <v>133</v>
      </c>
      <c r="C18688" s="34">
        <v>155</v>
      </c>
      <c r="D18688" s="34">
        <v>197</v>
      </c>
      <c r="E18688" s="34">
        <v>170</v>
      </c>
      <c r="F18688" s="34">
        <v>141</v>
      </c>
      <c r="G18688" s="34">
        <v>164</v>
      </c>
      <c r="H18688" s="34">
        <v>126</v>
      </c>
      <c r="I18688" s="34">
        <v>148</v>
      </c>
      <c r="J18688" s="34">
        <v>196</v>
      </c>
      <c r="K18688" s="34">
        <v>141</v>
      </c>
      <c r="L18688" s="34">
        <v>185</v>
      </c>
      <c r="M18688" s="34">
        <v>143</v>
      </c>
    </row>
    <row r="18689" spans="1:13" x14ac:dyDescent="0.2">
      <c r="A18689" s="34" t="s">
        <v>119583</v>
      </c>
      <c r="B18689" s="34">
        <v>172</v>
      </c>
      <c r="C18689" s="34">
        <v>203</v>
      </c>
      <c r="D18689" s="34">
        <v>249</v>
      </c>
      <c r="E18689" s="34">
        <v>269</v>
      </c>
      <c r="F18689" s="34">
        <v>188</v>
      </c>
      <c r="G18689" s="34">
        <v>190</v>
      </c>
      <c r="H18689" s="34">
        <v>214</v>
      </c>
      <c r="I18689" s="34">
        <v>190</v>
      </c>
      <c r="J18689" s="34">
        <v>196</v>
      </c>
      <c r="K18689" s="34">
        <v>209</v>
      </c>
      <c r="L18689" s="34">
        <v>214</v>
      </c>
      <c r="M18689" s="34">
        <v>181</v>
      </c>
    </row>
    <row r="18690" spans="1:13" x14ac:dyDescent="0.2">
      <c r="A18690" s="34" t="s">
        <v>119584</v>
      </c>
      <c r="B18690" s="34">
        <v>197</v>
      </c>
      <c r="C18690" s="34">
        <v>192</v>
      </c>
      <c r="D18690" s="34">
        <v>239</v>
      </c>
      <c r="E18690" s="34">
        <v>214</v>
      </c>
      <c r="F18690" s="34">
        <v>190</v>
      </c>
      <c r="G18690" s="34">
        <v>169</v>
      </c>
      <c r="H18690" s="34">
        <v>227</v>
      </c>
      <c r="I18690" s="34">
        <v>206</v>
      </c>
      <c r="J18690" s="34">
        <v>252</v>
      </c>
      <c r="K18690" s="34">
        <v>203</v>
      </c>
      <c r="L18690" s="34">
        <v>234</v>
      </c>
      <c r="M18690" s="34">
        <v>153</v>
      </c>
    </row>
    <row r="18691" spans="1:13" x14ac:dyDescent="0.2">
      <c r="A18691" s="34" t="s">
        <v>119585</v>
      </c>
      <c r="B18691" s="34">
        <v>297</v>
      </c>
      <c r="C18691" s="34">
        <v>287</v>
      </c>
      <c r="D18691" s="34">
        <v>382</v>
      </c>
      <c r="E18691" s="34">
        <v>384</v>
      </c>
      <c r="F18691" s="34">
        <v>314</v>
      </c>
      <c r="G18691" s="34">
        <v>297</v>
      </c>
      <c r="H18691" s="34">
        <v>398</v>
      </c>
      <c r="I18691" s="34">
        <v>332</v>
      </c>
      <c r="J18691" s="34">
        <v>371</v>
      </c>
      <c r="K18691" s="34">
        <v>246</v>
      </c>
      <c r="L18691" s="34">
        <v>342</v>
      </c>
      <c r="M18691" s="34">
        <v>238</v>
      </c>
    </row>
    <row r="18692" spans="1:13" x14ac:dyDescent="0.2">
      <c r="A18692" s="34" t="s">
        <v>119586</v>
      </c>
      <c r="B18692" s="34">
        <v>483</v>
      </c>
      <c r="C18692" s="34">
        <v>429</v>
      </c>
      <c r="D18692" s="34">
        <v>526</v>
      </c>
      <c r="E18692" s="34">
        <v>483</v>
      </c>
      <c r="F18692" s="34">
        <v>463</v>
      </c>
      <c r="G18692" s="34">
        <v>425</v>
      </c>
      <c r="H18692" s="34">
        <v>529</v>
      </c>
      <c r="I18692" s="34">
        <v>501</v>
      </c>
      <c r="J18692" s="34">
        <v>518</v>
      </c>
      <c r="K18692" s="34">
        <v>403</v>
      </c>
      <c r="L18692" s="34">
        <v>538</v>
      </c>
      <c r="M18692" s="34">
        <v>376</v>
      </c>
    </row>
    <row r="18693" spans="1:13" x14ac:dyDescent="0.2">
      <c r="A18693" s="34" t="s">
        <v>119587</v>
      </c>
      <c r="B18693" s="34">
        <v>335</v>
      </c>
      <c r="C18693" s="34">
        <v>421</v>
      </c>
      <c r="D18693" s="34">
        <v>396</v>
      </c>
      <c r="E18693" s="34">
        <v>401</v>
      </c>
      <c r="F18693" s="34">
        <v>359</v>
      </c>
      <c r="G18693" s="34">
        <v>370</v>
      </c>
      <c r="H18693" s="34">
        <v>391</v>
      </c>
      <c r="I18693" s="34">
        <v>444</v>
      </c>
      <c r="J18693" s="34">
        <v>378</v>
      </c>
      <c r="K18693" s="34">
        <v>252</v>
      </c>
      <c r="L18693" s="34">
        <v>324</v>
      </c>
      <c r="M18693" s="34">
        <v>297</v>
      </c>
    </row>
    <row r="18694" spans="1:13" x14ac:dyDescent="0.2">
      <c r="A18694" s="34" t="s">
        <v>119588</v>
      </c>
      <c r="B18694" s="34">
        <v>143</v>
      </c>
      <c r="C18694" s="34">
        <v>117</v>
      </c>
      <c r="D18694" s="34">
        <v>132</v>
      </c>
      <c r="E18694" s="34">
        <v>137</v>
      </c>
      <c r="F18694" s="34">
        <v>134</v>
      </c>
      <c r="G18694" s="34">
        <v>136</v>
      </c>
      <c r="H18694" s="34">
        <v>169</v>
      </c>
      <c r="I18694" s="34">
        <v>136</v>
      </c>
      <c r="J18694" s="34">
        <v>155</v>
      </c>
      <c r="K18694" s="34">
        <v>109</v>
      </c>
      <c r="L18694" s="34">
        <v>140</v>
      </c>
      <c r="M18694" s="34">
        <v>119</v>
      </c>
    </row>
    <row r="18695" spans="1:13" x14ac:dyDescent="0.2">
      <c r="A18695" s="34" t="s">
        <v>119589</v>
      </c>
      <c r="B18695" s="34">
        <v>231</v>
      </c>
      <c r="C18695" s="34">
        <v>276</v>
      </c>
      <c r="D18695" s="34">
        <v>269</v>
      </c>
      <c r="E18695" s="34">
        <v>238</v>
      </c>
      <c r="F18695" s="34">
        <v>196</v>
      </c>
      <c r="G18695" s="34">
        <v>229</v>
      </c>
      <c r="H18695" s="34">
        <v>245</v>
      </c>
      <c r="I18695" s="34">
        <v>273</v>
      </c>
      <c r="J18695" s="34">
        <v>221</v>
      </c>
      <c r="K18695" s="34">
        <v>209</v>
      </c>
      <c r="L18695" s="34">
        <v>216</v>
      </c>
      <c r="M18695" s="34">
        <v>212</v>
      </c>
    </row>
    <row r="18696" spans="1:13" x14ac:dyDescent="0.2">
      <c r="A18696" s="34" t="s">
        <v>119590</v>
      </c>
      <c r="B18696" s="34">
        <v>212</v>
      </c>
      <c r="C18696" s="34">
        <v>175</v>
      </c>
      <c r="D18696" s="34">
        <v>234</v>
      </c>
      <c r="E18696" s="34">
        <v>189</v>
      </c>
      <c r="F18696" s="34">
        <v>185</v>
      </c>
      <c r="G18696" s="34">
        <v>143</v>
      </c>
      <c r="H18696" s="34">
        <v>172</v>
      </c>
      <c r="I18696" s="34">
        <v>169</v>
      </c>
      <c r="J18696" s="34">
        <v>220</v>
      </c>
      <c r="K18696" s="34">
        <v>137</v>
      </c>
      <c r="L18696" s="34">
        <v>233</v>
      </c>
      <c r="M18696" s="34">
        <v>114</v>
      </c>
    </row>
    <row r="18697" spans="1:13" x14ac:dyDescent="0.2">
      <c r="A18697" s="34" t="s">
        <v>119591</v>
      </c>
      <c r="B18697" s="34">
        <v>146</v>
      </c>
      <c r="C18697" s="34">
        <v>202</v>
      </c>
      <c r="D18697" s="34">
        <v>144</v>
      </c>
      <c r="E18697" s="34">
        <v>184</v>
      </c>
      <c r="F18697" s="34">
        <v>117</v>
      </c>
      <c r="G18697" s="34">
        <v>188</v>
      </c>
      <c r="H18697" s="34">
        <v>179</v>
      </c>
      <c r="I18697" s="34">
        <v>173</v>
      </c>
      <c r="J18697" s="34">
        <v>135</v>
      </c>
      <c r="K18697" s="34">
        <v>159</v>
      </c>
      <c r="L18697" s="34">
        <v>153</v>
      </c>
      <c r="M18697" s="34">
        <v>144</v>
      </c>
    </row>
    <row r="18698" spans="1:13" x14ac:dyDescent="0.2">
      <c r="A18698" s="34" t="s">
        <v>119592</v>
      </c>
      <c r="B18698" s="34">
        <v>117</v>
      </c>
      <c r="C18698" s="34">
        <v>146</v>
      </c>
      <c r="D18698" s="34">
        <v>129</v>
      </c>
      <c r="E18698" s="34">
        <v>171</v>
      </c>
      <c r="F18698" s="34">
        <v>133</v>
      </c>
      <c r="G18698" s="34">
        <v>127</v>
      </c>
      <c r="H18698" s="34">
        <v>109</v>
      </c>
      <c r="I18698" s="34">
        <v>183</v>
      </c>
      <c r="J18698" s="34">
        <v>139</v>
      </c>
      <c r="K18698" s="34">
        <v>132</v>
      </c>
      <c r="L18698" s="34">
        <v>133</v>
      </c>
      <c r="M18698" s="34">
        <v>138</v>
      </c>
    </row>
    <row r="18699" spans="1:13" x14ac:dyDescent="0.2">
      <c r="A18699" s="34" t="s">
        <v>119593</v>
      </c>
      <c r="B18699" s="34">
        <v>370</v>
      </c>
      <c r="C18699" s="34">
        <v>411</v>
      </c>
      <c r="D18699" s="34">
        <v>349</v>
      </c>
      <c r="E18699" s="34">
        <v>394</v>
      </c>
      <c r="F18699" s="34">
        <v>307</v>
      </c>
      <c r="G18699" s="34">
        <v>386</v>
      </c>
      <c r="H18699" s="34">
        <v>425</v>
      </c>
      <c r="I18699" s="34">
        <v>384</v>
      </c>
      <c r="J18699" s="34">
        <v>391</v>
      </c>
      <c r="K18699" s="34">
        <v>311</v>
      </c>
      <c r="L18699" s="34">
        <v>387</v>
      </c>
      <c r="M18699" s="34">
        <v>336</v>
      </c>
    </row>
    <row r="18700" spans="1:13" x14ac:dyDescent="0.2">
      <c r="A18700" s="34" t="s">
        <v>119594</v>
      </c>
      <c r="B18700" s="34">
        <v>173</v>
      </c>
      <c r="C18700" s="34">
        <v>168</v>
      </c>
      <c r="D18700" s="34">
        <v>147</v>
      </c>
      <c r="E18700" s="34">
        <v>141</v>
      </c>
      <c r="F18700" s="34">
        <v>168</v>
      </c>
      <c r="G18700" s="34">
        <v>151</v>
      </c>
      <c r="H18700" s="34">
        <v>163</v>
      </c>
      <c r="I18700" s="34">
        <v>151</v>
      </c>
      <c r="J18700" s="34">
        <v>127</v>
      </c>
      <c r="K18700" s="34">
        <v>99</v>
      </c>
      <c r="L18700" s="34">
        <v>142</v>
      </c>
      <c r="M18700" s="34">
        <v>104</v>
      </c>
    </row>
    <row r="18701" spans="1:13" x14ac:dyDescent="0.2">
      <c r="A18701" s="34" t="s">
        <v>119595</v>
      </c>
      <c r="B18701" s="34">
        <v>164</v>
      </c>
      <c r="C18701" s="34">
        <v>271</v>
      </c>
      <c r="D18701" s="34">
        <v>290</v>
      </c>
      <c r="E18701" s="34">
        <v>216</v>
      </c>
      <c r="F18701" s="34">
        <v>212</v>
      </c>
      <c r="G18701" s="34">
        <v>218</v>
      </c>
      <c r="H18701" s="34">
        <v>302</v>
      </c>
      <c r="I18701" s="34">
        <v>262</v>
      </c>
      <c r="J18701" s="34">
        <v>215</v>
      </c>
      <c r="K18701" s="34">
        <v>184</v>
      </c>
      <c r="L18701" s="34">
        <v>268</v>
      </c>
      <c r="M18701" s="34">
        <v>185</v>
      </c>
    </row>
    <row r="18702" spans="1:13" x14ac:dyDescent="0.2">
      <c r="A18702" s="34" t="s">
        <v>119596</v>
      </c>
      <c r="B18702" s="34">
        <v>456</v>
      </c>
      <c r="C18702" s="34">
        <v>388</v>
      </c>
      <c r="D18702" s="34">
        <v>565</v>
      </c>
      <c r="E18702" s="34">
        <v>455</v>
      </c>
      <c r="F18702" s="34">
        <v>363</v>
      </c>
      <c r="G18702" s="34">
        <v>413</v>
      </c>
      <c r="H18702" s="34">
        <v>586</v>
      </c>
      <c r="I18702" s="34">
        <v>419</v>
      </c>
      <c r="J18702" s="34">
        <v>536</v>
      </c>
      <c r="K18702" s="34">
        <v>369</v>
      </c>
      <c r="L18702" s="34">
        <v>354</v>
      </c>
      <c r="M18702" s="34">
        <v>332</v>
      </c>
    </row>
    <row r="18703" spans="1:13" x14ac:dyDescent="0.2">
      <c r="A18703" s="34" t="s">
        <v>119597</v>
      </c>
      <c r="B18703" s="34">
        <v>605</v>
      </c>
      <c r="C18703" s="34">
        <v>798</v>
      </c>
      <c r="D18703" s="34">
        <v>730</v>
      </c>
      <c r="E18703" s="34">
        <v>833</v>
      </c>
      <c r="F18703" s="34">
        <v>592</v>
      </c>
      <c r="G18703" s="34">
        <v>749</v>
      </c>
      <c r="H18703" s="34">
        <v>780</v>
      </c>
      <c r="I18703" s="34">
        <v>787</v>
      </c>
      <c r="J18703" s="34">
        <v>759</v>
      </c>
      <c r="K18703" s="34">
        <v>749</v>
      </c>
      <c r="L18703" s="34">
        <v>683</v>
      </c>
      <c r="M18703" s="34">
        <v>585</v>
      </c>
    </row>
    <row r="18704" spans="1:13" x14ac:dyDescent="0.2">
      <c r="A18704" s="34" t="s">
        <v>119598</v>
      </c>
      <c r="B18704" s="34">
        <v>269</v>
      </c>
      <c r="C18704" s="34">
        <v>249</v>
      </c>
      <c r="D18704" s="34">
        <v>292</v>
      </c>
      <c r="E18704" s="34">
        <v>323</v>
      </c>
      <c r="F18704" s="34">
        <v>254</v>
      </c>
      <c r="G18704" s="34">
        <v>290</v>
      </c>
      <c r="H18704" s="34">
        <v>290</v>
      </c>
      <c r="I18704" s="34">
        <v>283</v>
      </c>
      <c r="J18704" s="34">
        <v>303</v>
      </c>
      <c r="K18704" s="34">
        <v>211</v>
      </c>
      <c r="L18704" s="34">
        <v>232</v>
      </c>
      <c r="M18704" s="34">
        <v>203</v>
      </c>
    </row>
    <row r="18705" spans="1:13" x14ac:dyDescent="0.2">
      <c r="A18705" s="34" t="s">
        <v>119599</v>
      </c>
      <c r="B18705" s="34">
        <v>470</v>
      </c>
      <c r="C18705" s="34">
        <v>430</v>
      </c>
      <c r="D18705" s="34">
        <v>550</v>
      </c>
      <c r="E18705" s="34">
        <v>493</v>
      </c>
      <c r="F18705" s="34">
        <v>490</v>
      </c>
      <c r="G18705" s="34">
        <v>431</v>
      </c>
      <c r="H18705" s="34">
        <v>563</v>
      </c>
      <c r="I18705" s="34">
        <v>471</v>
      </c>
      <c r="J18705" s="34">
        <v>540</v>
      </c>
      <c r="K18705" s="34">
        <v>350</v>
      </c>
      <c r="L18705" s="34">
        <v>429</v>
      </c>
      <c r="M18705" s="34">
        <v>364</v>
      </c>
    </row>
    <row r="18706" spans="1:13" x14ac:dyDescent="0.2">
      <c r="A18706" s="34" t="s">
        <v>119600</v>
      </c>
      <c r="B18706" s="34">
        <v>351</v>
      </c>
      <c r="C18706" s="34">
        <v>426</v>
      </c>
      <c r="D18706" s="34">
        <v>347</v>
      </c>
      <c r="E18706" s="34">
        <v>428</v>
      </c>
      <c r="F18706" s="34">
        <v>295</v>
      </c>
      <c r="G18706" s="34">
        <v>374</v>
      </c>
      <c r="H18706" s="34">
        <v>342</v>
      </c>
      <c r="I18706" s="34">
        <v>401</v>
      </c>
      <c r="J18706" s="34">
        <v>346</v>
      </c>
      <c r="K18706" s="34">
        <v>283</v>
      </c>
      <c r="L18706" s="34">
        <v>362</v>
      </c>
      <c r="M18706" s="34">
        <v>342</v>
      </c>
    </row>
    <row r="18707" spans="1:13" x14ac:dyDescent="0.2">
      <c r="A18707" s="34" t="s">
        <v>119601</v>
      </c>
      <c r="B18707" s="34">
        <v>191</v>
      </c>
      <c r="C18707" s="34">
        <v>198</v>
      </c>
      <c r="D18707" s="34">
        <v>212</v>
      </c>
      <c r="E18707" s="34">
        <v>242</v>
      </c>
      <c r="F18707" s="34">
        <v>186</v>
      </c>
      <c r="G18707" s="34">
        <v>181</v>
      </c>
      <c r="H18707" s="34">
        <v>216</v>
      </c>
      <c r="I18707" s="34">
        <v>194</v>
      </c>
      <c r="J18707" s="34">
        <v>194</v>
      </c>
      <c r="K18707" s="34">
        <v>151</v>
      </c>
      <c r="L18707" s="34">
        <v>152</v>
      </c>
      <c r="M18707" s="34">
        <v>109</v>
      </c>
    </row>
    <row r="18708" spans="1:13" x14ac:dyDescent="0.2">
      <c r="A18708" s="34" t="s">
        <v>119602</v>
      </c>
      <c r="B18708" s="34">
        <v>190</v>
      </c>
      <c r="C18708" s="34">
        <v>173</v>
      </c>
      <c r="D18708" s="34">
        <v>239</v>
      </c>
      <c r="E18708" s="34">
        <v>191</v>
      </c>
      <c r="F18708" s="34">
        <v>164</v>
      </c>
      <c r="G18708" s="34">
        <v>148</v>
      </c>
      <c r="H18708" s="34">
        <v>194</v>
      </c>
      <c r="I18708" s="34">
        <v>160</v>
      </c>
      <c r="J18708" s="34">
        <v>211</v>
      </c>
      <c r="K18708" s="34">
        <v>133</v>
      </c>
      <c r="L18708" s="34">
        <v>191</v>
      </c>
      <c r="M18708" s="34">
        <v>113</v>
      </c>
    </row>
    <row r="18709" spans="1:13" x14ac:dyDescent="0.2">
      <c r="A18709" s="34" t="s">
        <v>119603</v>
      </c>
      <c r="B18709" s="34">
        <v>196</v>
      </c>
      <c r="C18709" s="34">
        <v>202</v>
      </c>
      <c r="D18709" s="34">
        <v>226</v>
      </c>
      <c r="E18709" s="34">
        <v>262</v>
      </c>
      <c r="F18709" s="34">
        <v>180</v>
      </c>
      <c r="G18709" s="34">
        <v>232</v>
      </c>
      <c r="H18709" s="34">
        <v>275</v>
      </c>
      <c r="I18709" s="34">
        <v>197</v>
      </c>
      <c r="J18709" s="34">
        <v>172</v>
      </c>
      <c r="K18709" s="34">
        <v>184</v>
      </c>
      <c r="L18709" s="34">
        <v>226</v>
      </c>
      <c r="M18709" s="34">
        <v>167</v>
      </c>
    </row>
    <row r="18710" spans="1:13" x14ac:dyDescent="0.2">
      <c r="A18710" s="34" t="s">
        <v>119604</v>
      </c>
      <c r="B18710" s="34">
        <v>90</v>
      </c>
      <c r="C18710" s="34">
        <v>103</v>
      </c>
      <c r="D18710" s="34">
        <v>38</v>
      </c>
      <c r="E18710" s="34">
        <v>90</v>
      </c>
      <c r="F18710" s="34">
        <v>61</v>
      </c>
      <c r="G18710" s="34">
        <v>94</v>
      </c>
      <c r="H18710" s="34">
        <v>90</v>
      </c>
      <c r="I18710" s="34">
        <v>82</v>
      </c>
      <c r="J18710" s="34">
        <v>102</v>
      </c>
      <c r="K18710" s="34">
        <v>75</v>
      </c>
      <c r="L18710" s="34">
        <v>83</v>
      </c>
      <c r="M18710" s="34">
        <v>60</v>
      </c>
    </row>
    <row r="18711" spans="1:13" x14ac:dyDescent="0.2">
      <c r="A18711" s="34" t="s">
        <v>119605</v>
      </c>
      <c r="B18711" s="34">
        <v>97</v>
      </c>
      <c r="C18711" s="34">
        <v>127</v>
      </c>
      <c r="D18711" s="34">
        <v>140</v>
      </c>
      <c r="E18711" s="34">
        <v>145</v>
      </c>
      <c r="F18711" s="34">
        <v>95</v>
      </c>
      <c r="G18711" s="34">
        <v>94</v>
      </c>
      <c r="H18711" s="34">
        <v>166</v>
      </c>
      <c r="I18711" s="34">
        <v>107</v>
      </c>
      <c r="J18711" s="34">
        <v>139</v>
      </c>
      <c r="K18711" s="34">
        <v>86</v>
      </c>
      <c r="L18711" s="34">
        <v>86</v>
      </c>
      <c r="M18711" s="34">
        <v>118</v>
      </c>
    </row>
    <row r="18712" spans="1:13" x14ac:dyDescent="0.2">
      <c r="A18712" s="34" t="s">
        <v>119606</v>
      </c>
      <c r="B18712" s="34">
        <v>72</v>
      </c>
      <c r="C18712" s="34">
        <v>80</v>
      </c>
      <c r="D18712" s="34">
        <v>117</v>
      </c>
      <c r="E18712" s="34">
        <v>96</v>
      </c>
      <c r="F18712" s="34">
        <v>79</v>
      </c>
      <c r="G18712" s="34">
        <v>92</v>
      </c>
      <c r="H18712" s="34">
        <v>108</v>
      </c>
      <c r="I18712" s="34">
        <v>93</v>
      </c>
      <c r="J18712" s="34">
        <v>82</v>
      </c>
      <c r="K18712" s="34">
        <v>57</v>
      </c>
      <c r="L18712" s="34">
        <v>65</v>
      </c>
      <c r="M18712" s="34">
        <v>65</v>
      </c>
    </row>
    <row r="18713" spans="1:13" x14ac:dyDescent="0.2">
      <c r="A18713" s="34" t="s">
        <v>119607</v>
      </c>
      <c r="B18713" s="34">
        <v>242</v>
      </c>
      <c r="C18713" s="34">
        <v>168</v>
      </c>
      <c r="D18713" s="34">
        <v>242</v>
      </c>
      <c r="E18713" s="34">
        <v>245</v>
      </c>
      <c r="F18713" s="34">
        <v>211</v>
      </c>
      <c r="G18713" s="34">
        <v>207</v>
      </c>
      <c r="H18713" s="34">
        <v>221</v>
      </c>
      <c r="I18713" s="34">
        <v>229</v>
      </c>
      <c r="J18713" s="34">
        <v>233</v>
      </c>
      <c r="K18713" s="34">
        <v>177</v>
      </c>
      <c r="L18713" s="34">
        <v>215</v>
      </c>
      <c r="M18713" s="34">
        <v>171</v>
      </c>
    </row>
    <row r="18714" spans="1:13" x14ac:dyDescent="0.2">
      <c r="A18714" s="34" t="s">
        <v>119608</v>
      </c>
      <c r="B18714" s="34">
        <v>141</v>
      </c>
      <c r="C18714" s="34">
        <v>154</v>
      </c>
      <c r="D18714" s="34">
        <v>187</v>
      </c>
      <c r="E18714" s="34">
        <v>153</v>
      </c>
      <c r="F18714" s="34">
        <v>173</v>
      </c>
      <c r="G18714" s="34">
        <v>159</v>
      </c>
      <c r="H18714" s="34">
        <v>140</v>
      </c>
      <c r="I18714" s="34">
        <v>151</v>
      </c>
      <c r="J18714" s="34">
        <v>161</v>
      </c>
      <c r="K18714" s="34">
        <v>131</v>
      </c>
      <c r="L18714" s="34">
        <v>135</v>
      </c>
      <c r="M18714" s="34">
        <v>124</v>
      </c>
    </row>
    <row r="18715" spans="1:13" x14ac:dyDescent="0.2">
      <c r="A18715" s="34" t="s">
        <v>119609</v>
      </c>
      <c r="B18715" s="34">
        <v>185</v>
      </c>
      <c r="C18715" s="34">
        <v>130</v>
      </c>
      <c r="D18715" s="34">
        <v>145</v>
      </c>
      <c r="E18715" s="34">
        <v>157</v>
      </c>
      <c r="F18715" s="34">
        <v>128</v>
      </c>
      <c r="G18715" s="34">
        <v>155</v>
      </c>
      <c r="H18715" s="34">
        <v>230</v>
      </c>
      <c r="I18715" s="34">
        <v>145</v>
      </c>
      <c r="J18715" s="34">
        <v>168</v>
      </c>
      <c r="K18715" s="34">
        <v>144</v>
      </c>
      <c r="L18715" s="34">
        <v>124</v>
      </c>
      <c r="M18715" s="34">
        <v>104</v>
      </c>
    </row>
    <row r="18716" spans="1:13" x14ac:dyDescent="0.2">
      <c r="A18716" s="34" t="s">
        <v>119610</v>
      </c>
      <c r="B18716" s="34">
        <v>211</v>
      </c>
      <c r="C18716" s="34">
        <v>204</v>
      </c>
      <c r="D18716" s="34">
        <v>228</v>
      </c>
      <c r="E18716" s="34">
        <v>235</v>
      </c>
      <c r="F18716" s="34">
        <v>206</v>
      </c>
      <c r="G18716" s="34">
        <v>239</v>
      </c>
      <c r="H18716" s="34">
        <v>191</v>
      </c>
      <c r="I18716" s="34">
        <v>229</v>
      </c>
      <c r="J18716" s="34">
        <v>257</v>
      </c>
      <c r="K18716" s="34">
        <v>192</v>
      </c>
      <c r="L18716" s="34">
        <v>193</v>
      </c>
      <c r="M18716" s="34">
        <v>148</v>
      </c>
    </row>
    <row r="18717" spans="1:13" x14ac:dyDescent="0.2">
      <c r="A18717" s="34" t="s">
        <v>119611</v>
      </c>
      <c r="B18717" s="34">
        <v>315</v>
      </c>
      <c r="C18717" s="34">
        <v>228</v>
      </c>
      <c r="D18717" s="34">
        <v>284</v>
      </c>
      <c r="E18717" s="34">
        <v>301</v>
      </c>
      <c r="F18717" s="34">
        <v>223</v>
      </c>
      <c r="G18717" s="34">
        <v>247</v>
      </c>
      <c r="H18717" s="34">
        <v>296</v>
      </c>
      <c r="I18717" s="34">
        <v>216</v>
      </c>
      <c r="J18717" s="34">
        <v>247</v>
      </c>
      <c r="K18717" s="34">
        <v>181</v>
      </c>
      <c r="L18717" s="34">
        <v>255</v>
      </c>
      <c r="M18717" s="34">
        <v>184</v>
      </c>
    </row>
    <row r="18718" spans="1:13" x14ac:dyDescent="0.2">
      <c r="A18718" s="34" t="s">
        <v>119612</v>
      </c>
      <c r="B18718" s="34">
        <v>86</v>
      </c>
      <c r="C18718" s="34">
        <v>75</v>
      </c>
      <c r="D18718" s="34">
        <v>122</v>
      </c>
      <c r="E18718" s="34">
        <v>98</v>
      </c>
      <c r="F18718" s="34">
        <v>88</v>
      </c>
      <c r="G18718" s="34">
        <v>91</v>
      </c>
      <c r="H18718" s="34">
        <v>102</v>
      </c>
      <c r="I18718" s="34">
        <v>89</v>
      </c>
      <c r="J18718" s="34">
        <v>97</v>
      </c>
      <c r="K18718" s="34">
        <v>71</v>
      </c>
      <c r="L18718" s="34">
        <v>71</v>
      </c>
      <c r="M18718" s="34">
        <v>72</v>
      </c>
    </row>
    <row r="18719" spans="1:13" x14ac:dyDescent="0.2">
      <c r="A18719" s="34" t="s">
        <v>119613</v>
      </c>
      <c r="B18719" s="34">
        <v>177</v>
      </c>
      <c r="C18719" s="34">
        <v>160</v>
      </c>
      <c r="D18719" s="34">
        <v>152</v>
      </c>
      <c r="E18719" s="34">
        <v>189</v>
      </c>
      <c r="F18719" s="34">
        <v>132</v>
      </c>
      <c r="G18719" s="34">
        <v>138</v>
      </c>
      <c r="H18719" s="34">
        <v>180</v>
      </c>
      <c r="I18719" s="34">
        <v>142</v>
      </c>
      <c r="J18719" s="34">
        <v>182</v>
      </c>
      <c r="K18719" s="34">
        <v>160</v>
      </c>
      <c r="L18719" s="34">
        <v>232</v>
      </c>
      <c r="M18719" s="34">
        <v>115</v>
      </c>
    </row>
    <row r="18720" spans="1:13" x14ac:dyDescent="0.2">
      <c r="A18720" s="34" t="s">
        <v>119614</v>
      </c>
      <c r="B18720" s="34">
        <v>222</v>
      </c>
      <c r="C18720" s="34">
        <v>222</v>
      </c>
      <c r="D18720" s="34">
        <v>195</v>
      </c>
      <c r="E18720" s="34">
        <v>247</v>
      </c>
      <c r="F18720" s="34">
        <v>193</v>
      </c>
      <c r="G18720" s="34">
        <v>200</v>
      </c>
      <c r="H18720" s="34">
        <v>248</v>
      </c>
      <c r="I18720" s="34">
        <v>228</v>
      </c>
      <c r="J18720" s="34">
        <v>245</v>
      </c>
      <c r="K18720" s="34">
        <v>173</v>
      </c>
      <c r="L18720" s="34">
        <v>204</v>
      </c>
      <c r="M18720" s="34">
        <v>158</v>
      </c>
    </row>
    <row r="18721" spans="1:13" x14ac:dyDescent="0.2">
      <c r="A18721" s="34" t="s">
        <v>119615</v>
      </c>
      <c r="B18721" s="34">
        <v>337</v>
      </c>
      <c r="C18721" s="34">
        <v>325</v>
      </c>
      <c r="D18721" s="34">
        <v>331</v>
      </c>
      <c r="E18721" s="34">
        <v>294</v>
      </c>
      <c r="F18721" s="34">
        <v>315</v>
      </c>
      <c r="G18721" s="34">
        <v>331</v>
      </c>
      <c r="H18721" s="34">
        <v>354</v>
      </c>
      <c r="I18721" s="34">
        <v>344</v>
      </c>
      <c r="J18721" s="34">
        <v>324</v>
      </c>
      <c r="K18721" s="34">
        <v>235</v>
      </c>
      <c r="L18721" s="34">
        <v>322</v>
      </c>
      <c r="M18721" s="34">
        <v>203</v>
      </c>
    </row>
    <row r="18722" spans="1:13" x14ac:dyDescent="0.2">
      <c r="A18722" s="34" t="s">
        <v>119616</v>
      </c>
      <c r="B18722" s="34">
        <v>256</v>
      </c>
      <c r="C18722" s="34">
        <v>278</v>
      </c>
      <c r="D18722" s="34">
        <v>296</v>
      </c>
      <c r="E18722" s="34">
        <v>269</v>
      </c>
      <c r="F18722" s="34">
        <v>235</v>
      </c>
      <c r="G18722" s="34">
        <v>276</v>
      </c>
      <c r="H18722" s="34">
        <v>351</v>
      </c>
      <c r="I18722" s="34">
        <v>272</v>
      </c>
      <c r="J18722" s="34">
        <v>277</v>
      </c>
      <c r="K18722" s="34">
        <v>222</v>
      </c>
      <c r="L18722" s="34">
        <v>274</v>
      </c>
      <c r="M18722" s="34">
        <v>213</v>
      </c>
    </row>
    <row r="18723" spans="1:13" x14ac:dyDescent="0.2">
      <c r="A18723" s="34" t="s">
        <v>119617</v>
      </c>
      <c r="B18723" s="34">
        <v>447</v>
      </c>
      <c r="C18723" s="34">
        <v>517</v>
      </c>
      <c r="D18723" s="34">
        <v>533</v>
      </c>
      <c r="E18723" s="34">
        <v>515</v>
      </c>
      <c r="F18723" s="34">
        <v>428</v>
      </c>
      <c r="G18723" s="34">
        <v>493</v>
      </c>
      <c r="H18723" s="34">
        <v>558</v>
      </c>
      <c r="I18723" s="34">
        <v>440</v>
      </c>
      <c r="J18723" s="34">
        <v>492</v>
      </c>
      <c r="K18723" s="34">
        <v>349</v>
      </c>
      <c r="L18723" s="34">
        <v>478</v>
      </c>
      <c r="M18723" s="34">
        <v>411</v>
      </c>
    </row>
    <row r="18724" spans="1:13" x14ac:dyDescent="0.2">
      <c r="A18724" s="34" t="s">
        <v>119618</v>
      </c>
      <c r="B18724" s="34">
        <v>796</v>
      </c>
      <c r="C18724" s="34">
        <v>751</v>
      </c>
      <c r="D18724" s="34">
        <v>801</v>
      </c>
      <c r="E18724" s="34">
        <v>832</v>
      </c>
      <c r="F18724" s="34">
        <v>747</v>
      </c>
      <c r="G18724" s="34">
        <v>693</v>
      </c>
      <c r="H18724" s="34">
        <v>921</v>
      </c>
      <c r="I18724" s="34">
        <v>731</v>
      </c>
      <c r="J18724" s="34">
        <v>876</v>
      </c>
      <c r="K18724" s="34">
        <v>694</v>
      </c>
      <c r="L18724" s="34">
        <v>776</v>
      </c>
      <c r="M18724" s="34">
        <v>558</v>
      </c>
    </row>
    <row r="18725" spans="1:13" x14ac:dyDescent="0.2">
      <c r="A18725" s="34" t="s">
        <v>119619</v>
      </c>
      <c r="B18725" s="34">
        <v>285</v>
      </c>
      <c r="C18725" s="34">
        <v>343</v>
      </c>
      <c r="D18725" s="34">
        <v>458</v>
      </c>
      <c r="E18725" s="34">
        <v>393</v>
      </c>
      <c r="F18725" s="34">
        <v>311</v>
      </c>
      <c r="G18725" s="34">
        <v>320</v>
      </c>
      <c r="H18725" s="34">
        <v>369</v>
      </c>
      <c r="I18725" s="34">
        <v>326</v>
      </c>
      <c r="J18725" s="34">
        <v>350</v>
      </c>
      <c r="K18725" s="34">
        <v>294</v>
      </c>
      <c r="L18725" s="34">
        <v>383</v>
      </c>
      <c r="M18725" s="34">
        <v>267</v>
      </c>
    </row>
    <row r="18726" spans="1:13" x14ac:dyDescent="0.2">
      <c r="A18726" s="34" t="s">
        <v>119620</v>
      </c>
      <c r="B18726" s="34">
        <v>319</v>
      </c>
      <c r="C18726" s="34">
        <v>279</v>
      </c>
      <c r="D18726" s="34">
        <v>302</v>
      </c>
      <c r="E18726" s="34">
        <v>309</v>
      </c>
      <c r="F18726" s="34">
        <v>273</v>
      </c>
      <c r="G18726" s="34">
        <v>226</v>
      </c>
      <c r="H18726" s="34">
        <v>336</v>
      </c>
      <c r="I18726" s="34">
        <v>293</v>
      </c>
      <c r="J18726" s="34">
        <v>292</v>
      </c>
      <c r="K18726" s="34">
        <v>250</v>
      </c>
      <c r="L18726" s="34">
        <v>247</v>
      </c>
      <c r="M18726" s="34">
        <v>249</v>
      </c>
    </row>
    <row r="18727" spans="1:13" x14ac:dyDescent="0.2">
      <c r="A18727" s="34" t="s">
        <v>119621</v>
      </c>
      <c r="B18727" s="34">
        <v>339</v>
      </c>
      <c r="C18727" s="34">
        <v>407</v>
      </c>
      <c r="D18727" s="34">
        <v>392</v>
      </c>
      <c r="E18727" s="34">
        <v>491</v>
      </c>
      <c r="F18727" s="34">
        <v>281</v>
      </c>
      <c r="G18727" s="34">
        <v>344</v>
      </c>
      <c r="H18727" s="34">
        <v>373</v>
      </c>
      <c r="I18727" s="34">
        <v>372</v>
      </c>
      <c r="J18727" s="34">
        <v>405</v>
      </c>
      <c r="K18727" s="34">
        <v>323</v>
      </c>
      <c r="L18727" s="34">
        <v>382</v>
      </c>
      <c r="M18727" s="34">
        <v>317</v>
      </c>
    </row>
    <row r="18728" spans="1:13" x14ac:dyDescent="0.2">
      <c r="A18728" s="34" t="s">
        <v>119622</v>
      </c>
      <c r="B18728" s="34">
        <v>249</v>
      </c>
      <c r="C18728" s="34">
        <v>232</v>
      </c>
      <c r="D18728" s="34">
        <v>251</v>
      </c>
      <c r="E18728" s="34">
        <v>251</v>
      </c>
      <c r="F18728" s="34">
        <v>197</v>
      </c>
      <c r="G18728" s="34">
        <v>192</v>
      </c>
      <c r="H18728" s="34">
        <v>322</v>
      </c>
      <c r="I18728" s="34">
        <v>209</v>
      </c>
      <c r="J18728" s="34">
        <v>219</v>
      </c>
      <c r="K18728" s="34">
        <v>197</v>
      </c>
      <c r="L18728" s="34">
        <v>217</v>
      </c>
      <c r="M18728" s="34">
        <v>153</v>
      </c>
    </row>
    <row r="18729" spans="1:13" x14ac:dyDescent="0.2">
      <c r="A18729" s="34" t="s">
        <v>119623</v>
      </c>
      <c r="B18729" s="34">
        <v>226</v>
      </c>
      <c r="C18729" s="34">
        <v>179</v>
      </c>
      <c r="D18729" s="34">
        <v>213</v>
      </c>
      <c r="E18729" s="34">
        <v>267</v>
      </c>
      <c r="F18729" s="34">
        <v>200</v>
      </c>
      <c r="G18729" s="34">
        <v>235</v>
      </c>
      <c r="H18729" s="34">
        <v>235</v>
      </c>
      <c r="I18729" s="34">
        <v>176</v>
      </c>
      <c r="J18729" s="34">
        <v>214</v>
      </c>
      <c r="K18729" s="34">
        <v>197</v>
      </c>
      <c r="L18729" s="34">
        <v>251</v>
      </c>
      <c r="M18729" s="34">
        <v>140</v>
      </c>
    </row>
    <row r="18730" spans="1:13" x14ac:dyDescent="0.2">
      <c r="A18730" s="34" t="s">
        <v>119624</v>
      </c>
      <c r="B18730" s="34">
        <v>167</v>
      </c>
      <c r="C18730" s="34">
        <v>169</v>
      </c>
      <c r="D18730" s="34">
        <v>136</v>
      </c>
      <c r="E18730" s="34">
        <v>191</v>
      </c>
      <c r="F18730" s="34">
        <v>145</v>
      </c>
      <c r="G18730" s="34">
        <v>125</v>
      </c>
      <c r="H18730" s="34">
        <v>164</v>
      </c>
      <c r="I18730" s="34">
        <v>162</v>
      </c>
      <c r="J18730" s="34">
        <v>192</v>
      </c>
      <c r="K18730" s="34">
        <v>139</v>
      </c>
      <c r="L18730" s="34">
        <v>176</v>
      </c>
      <c r="M18730" s="34">
        <v>121</v>
      </c>
    </row>
    <row r="18731" spans="1:13" x14ac:dyDescent="0.2">
      <c r="A18731" s="34" t="s">
        <v>119625</v>
      </c>
      <c r="B18731" s="34">
        <v>174</v>
      </c>
      <c r="C18731" s="34">
        <v>198</v>
      </c>
      <c r="D18731" s="34">
        <v>156</v>
      </c>
      <c r="E18731" s="34">
        <v>219</v>
      </c>
      <c r="F18731" s="34">
        <v>179</v>
      </c>
      <c r="G18731" s="34">
        <v>165</v>
      </c>
      <c r="H18731" s="34">
        <v>189</v>
      </c>
      <c r="I18731" s="34">
        <v>217</v>
      </c>
      <c r="J18731" s="34">
        <v>186</v>
      </c>
      <c r="K18731" s="34">
        <v>176</v>
      </c>
      <c r="L18731" s="34">
        <v>213</v>
      </c>
      <c r="M18731" s="34">
        <v>153</v>
      </c>
    </row>
    <row r="18732" spans="1:13" x14ac:dyDescent="0.2">
      <c r="A18732" s="34" t="s">
        <v>119626</v>
      </c>
      <c r="B18732" s="34">
        <v>275</v>
      </c>
      <c r="C18732" s="34">
        <v>268</v>
      </c>
      <c r="D18732" s="34">
        <v>299</v>
      </c>
      <c r="E18732" s="34">
        <v>258</v>
      </c>
      <c r="F18732" s="34">
        <v>265</v>
      </c>
      <c r="G18732" s="34">
        <v>229</v>
      </c>
      <c r="H18732" s="34">
        <v>304</v>
      </c>
      <c r="I18732" s="34">
        <v>262</v>
      </c>
      <c r="J18732" s="34">
        <v>283</v>
      </c>
      <c r="K18732" s="34">
        <v>250</v>
      </c>
      <c r="L18732" s="34">
        <v>260</v>
      </c>
      <c r="M18732" s="34">
        <v>217</v>
      </c>
    </row>
    <row r="18733" spans="1:13" x14ac:dyDescent="0.2">
      <c r="A18733" s="34" t="s">
        <v>119627</v>
      </c>
      <c r="B18733" s="34">
        <v>194</v>
      </c>
      <c r="C18733" s="34">
        <v>182</v>
      </c>
      <c r="D18733" s="34">
        <v>224</v>
      </c>
      <c r="E18733" s="34">
        <v>226</v>
      </c>
      <c r="F18733" s="34">
        <v>209</v>
      </c>
      <c r="G18733" s="34">
        <v>173</v>
      </c>
      <c r="H18733" s="34">
        <v>207</v>
      </c>
      <c r="I18733" s="34">
        <v>221</v>
      </c>
      <c r="J18733" s="34">
        <v>212</v>
      </c>
      <c r="K18733" s="34">
        <v>161</v>
      </c>
      <c r="L18733" s="34">
        <v>184</v>
      </c>
      <c r="M18733" s="34">
        <v>179</v>
      </c>
    </row>
    <row r="18734" spans="1:13" x14ac:dyDescent="0.2">
      <c r="A18734" s="34" t="s">
        <v>119628</v>
      </c>
      <c r="B18734" s="34">
        <v>176</v>
      </c>
      <c r="C18734" s="34">
        <v>211</v>
      </c>
      <c r="D18734" s="34">
        <v>237</v>
      </c>
      <c r="E18734" s="34">
        <v>238</v>
      </c>
      <c r="F18734" s="34">
        <v>171</v>
      </c>
      <c r="G18734" s="34">
        <v>167</v>
      </c>
      <c r="H18734" s="34">
        <v>217</v>
      </c>
      <c r="I18734" s="34">
        <v>190</v>
      </c>
      <c r="J18734" s="34">
        <v>251</v>
      </c>
      <c r="K18734" s="34">
        <v>170</v>
      </c>
      <c r="L18734" s="34">
        <v>205</v>
      </c>
      <c r="M18734" s="34">
        <v>147</v>
      </c>
    </row>
    <row r="18735" spans="1:13" x14ac:dyDescent="0.2">
      <c r="A18735" s="34" t="s">
        <v>119629</v>
      </c>
      <c r="B18735" s="34">
        <v>603</v>
      </c>
      <c r="C18735" s="34">
        <v>572</v>
      </c>
      <c r="D18735" s="34">
        <v>679</v>
      </c>
      <c r="E18735" s="34">
        <v>599</v>
      </c>
      <c r="F18735" s="34">
        <v>534</v>
      </c>
      <c r="G18735" s="34">
        <v>532</v>
      </c>
      <c r="H18735" s="34">
        <v>644</v>
      </c>
      <c r="I18735" s="34">
        <v>546</v>
      </c>
      <c r="J18735" s="34">
        <v>632</v>
      </c>
      <c r="K18735" s="34">
        <v>451</v>
      </c>
      <c r="L18735" s="34">
        <v>623</v>
      </c>
      <c r="M18735" s="34">
        <v>449</v>
      </c>
    </row>
    <row r="18736" spans="1:13" x14ac:dyDescent="0.2">
      <c r="A18736" s="34" t="s">
        <v>119630</v>
      </c>
      <c r="B18736" s="34">
        <v>178</v>
      </c>
      <c r="C18736" s="34">
        <v>177</v>
      </c>
      <c r="D18736" s="34">
        <v>167</v>
      </c>
      <c r="E18736" s="34">
        <v>172</v>
      </c>
      <c r="F18736" s="34">
        <v>147</v>
      </c>
      <c r="G18736" s="34">
        <v>178</v>
      </c>
      <c r="H18736" s="34">
        <v>169</v>
      </c>
      <c r="I18736" s="34">
        <v>178</v>
      </c>
      <c r="J18736" s="34">
        <v>164</v>
      </c>
      <c r="K18736" s="34">
        <v>143</v>
      </c>
      <c r="L18736" s="34">
        <v>179</v>
      </c>
      <c r="M18736" s="34">
        <v>118</v>
      </c>
    </row>
    <row r="18737" spans="1:13" x14ac:dyDescent="0.2">
      <c r="A18737" s="34" t="s">
        <v>119631</v>
      </c>
      <c r="B18737" s="34">
        <v>440</v>
      </c>
      <c r="C18737" s="34">
        <v>361</v>
      </c>
      <c r="D18737" s="34">
        <v>426</v>
      </c>
      <c r="E18737" s="34">
        <v>453</v>
      </c>
      <c r="F18737" s="34">
        <v>473</v>
      </c>
      <c r="G18737" s="34">
        <v>317</v>
      </c>
      <c r="H18737" s="34">
        <v>465</v>
      </c>
      <c r="I18737" s="34">
        <v>391</v>
      </c>
      <c r="J18737" s="34">
        <v>452</v>
      </c>
      <c r="K18737" s="34">
        <v>313</v>
      </c>
      <c r="L18737" s="34">
        <v>434</v>
      </c>
      <c r="M18737" s="34">
        <v>320</v>
      </c>
    </row>
    <row r="18738" spans="1:13" x14ac:dyDescent="0.2">
      <c r="A18738" s="34" t="s">
        <v>119632</v>
      </c>
      <c r="B18738" s="34">
        <v>92</v>
      </c>
      <c r="C18738" s="34">
        <v>108</v>
      </c>
      <c r="D18738" s="34">
        <v>107</v>
      </c>
      <c r="E18738" s="34">
        <v>115</v>
      </c>
      <c r="F18738" s="34">
        <v>134</v>
      </c>
      <c r="G18738" s="34">
        <v>99</v>
      </c>
      <c r="H18738" s="34">
        <v>99</v>
      </c>
      <c r="I18738" s="34">
        <v>135</v>
      </c>
      <c r="J18738" s="34">
        <v>111</v>
      </c>
      <c r="K18738" s="34">
        <v>116</v>
      </c>
      <c r="L18738" s="34">
        <v>116</v>
      </c>
      <c r="M18738" s="34">
        <v>81</v>
      </c>
    </row>
    <row r="18739" spans="1:13" x14ac:dyDescent="0.2">
      <c r="A18739" s="34" t="s">
        <v>119633</v>
      </c>
      <c r="B18739" s="34">
        <v>498</v>
      </c>
      <c r="C18739" s="34">
        <v>409</v>
      </c>
      <c r="D18739" s="34">
        <v>527</v>
      </c>
      <c r="E18739" s="34">
        <v>446</v>
      </c>
      <c r="F18739" s="34">
        <v>445</v>
      </c>
      <c r="G18739" s="34">
        <v>418</v>
      </c>
      <c r="H18739" s="34">
        <v>491</v>
      </c>
      <c r="I18739" s="34">
        <v>450</v>
      </c>
      <c r="J18739" s="34">
        <v>536</v>
      </c>
      <c r="K18739" s="34">
        <v>359</v>
      </c>
      <c r="L18739" s="34">
        <v>486</v>
      </c>
      <c r="M18739" s="34">
        <v>347</v>
      </c>
    </row>
    <row r="18740" spans="1:13" x14ac:dyDescent="0.2">
      <c r="A18740" s="34" t="s">
        <v>119634</v>
      </c>
      <c r="B18740" s="34">
        <v>299</v>
      </c>
      <c r="C18740" s="34">
        <v>249</v>
      </c>
      <c r="D18740" s="34">
        <v>330</v>
      </c>
      <c r="E18740" s="34">
        <v>321</v>
      </c>
      <c r="F18740" s="34">
        <v>285</v>
      </c>
      <c r="G18740" s="34">
        <v>308</v>
      </c>
      <c r="H18740" s="34">
        <v>372</v>
      </c>
      <c r="I18740" s="34">
        <v>345</v>
      </c>
      <c r="J18740" s="34">
        <v>345</v>
      </c>
      <c r="K18740" s="34">
        <v>285</v>
      </c>
      <c r="L18740" s="34">
        <v>308</v>
      </c>
      <c r="M18740" s="34">
        <v>223</v>
      </c>
    </row>
    <row r="18741" spans="1:13" x14ac:dyDescent="0.2">
      <c r="A18741" s="34" t="s">
        <v>119635</v>
      </c>
      <c r="B18741" s="34">
        <v>440</v>
      </c>
      <c r="C18741" s="34">
        <v>478</v>
      </c>
      <c r="D18741" s="34">
        <v>440</v>
      </c>
      <c r="E18741" s="34">
        <v>483</v>
      </c>
      <c r="F18741" s="34">
        <v>354</v>
      </c>
      <c r="G18741" s="34">
        <v>432</v>
      </c>
      <c r="H18741" s="34">
        <v>518</v>
      </c>
      <c r="I18741" s="34">
        <v>479</v>
      </c>
      <c r="J18741" s="34">
        <v>457</v>
      </c>
      <c r="K18741" s="34">
        <v>398</v>
      </c>
      <c r="L18741" s="34">
        <v>403</v>
      </c>
      <c r="M18741" s="34">
        <v>318</v>
      </c>
    </row>
    <row r="18742" spans="1:13" x14ac:dyDescent="0.2">
      <c r="A18742" s="34" t="s">
        <v>119636</v>
      </c>
      <c r="B18742" s="34">
        <v>286</v>
      </c>
      <c r="C18742" s="34">
        <v>356</v>
      </c>
      <c r="D18742" s="34">
        <v>307</v>
      </c>
      <c r="E18742" s="34">
        <v>344</v>
      </c>
      <c r="F18742" s="34">
        <v>240</v>
      </c>
      <c r="G18742" s="34">
        <v>358</v>
      </c>
      <c r="H18742" s="34">
        <v>406</v>
      </c>
      <c r="I18742" s="34">
        <v>363</v>
      </c>
      <c r="J18742" s="34">
        <v>367</v>
      </c>
      <c r="K18742" s="34">
        <v>264</v>
      </c>
      <c r="L18742" s="34">
        <v>302</v>
      </c>
      <c r="M18742" s="34">
        <v>307</v>
      </c>
    </row>
    <row r="18743" spans="1:13" x14ac:dyDescent="0.2">
      <c r="A18743" s="34" t="s">
        <v>119637</v>
      </c>
      <c r="B18743" s="34">
        <v>654</v>
      </c>
      <c r="C18743" s="34">
        <v>625</v>
      </c>
      <c r="D18743" s="34">
        <v>735</v>
      </c>
      <c r="E18743" s="34">
        <v>657</v>
      </c>
      <c r="F18743" s="34">
        <v>539</v>
      </c>
      <c r="G18743" s="34">
        <v>483</v>
      </c>
      <c r="H18743" s="34">
        <v>741</v>
      </c>
      <c r="I18743" s="34">
        <v>602</v>
      </c>
      <c r="J18743" s="34">
        <v>677</v>
      </c>
      <c r="K18743" s="34">
        <v>491</v>
      </c>
      <c r="L18743" s="34">
        <v>567</v>
      </c>
      <c r="M18743" s="34">
        <v>450</v>
      </c>
    </row>
    <row r="18744" spans="1:13" x14ac:dyDescent="0.2">
      <c r="A18744" s="34" t="s">
        <v>119638</v>
      </c>
      <c r="B18744" s="34">
        <v>302</v>
      </c>
      <c r="C18744" s="34">
        <v>248</v>
      </c>
      <c r="D18744" s="34">
        <v>345</v>
      </c>
      <c r="E18744" s="34">
        <v>254</v>
      </c>
      <c r="F18744" s="34">
        <v>290</v>
      </c>
      <c r="G18744" s="34">
        <v>287</v>
      </c>
      <c r="H18744" s="34">
        <v>325</v>
      </c>
      <c r="I18744" s="34">
        <v>334</v>
      </c>
      <c r="J18744" s="34">
        <v>271</v>
      </c>
      <c r="K18744" s="34">
        <v>261</v>
      </c>
      <c r="L18744" s="34">
        <v>342</v>
      </c>
      <c r="M18744" s="34">
        <v>235</v>
      </c>
    </row>
    <row r="18745" spans="1:13" x14ac:dyDescent="0.2">
      <c r="A18745" s="34" t="s">
        <v>119639</v>
      </c>
      <c r="B18745" s="34">
        <v>558</v>
      </c>
      <c r="C18745" s="34">
        <v>589</v>
      </c>
      <c r="D18745" s="34">
        <v>605</v>
      </c>
      <c r="E18745" s="34">
        <v>661</v>
      </c>
      <c r="F18745" s="34">
        <v>496</v>
      </c>
      <c r="G18745" s="34">
        <v>500</v>
      </c>
      <c r="H18745" s="34">
        <v>679</v>
      </c>
      <c r="I18745" s="34">
        <v>546</v>
      </c>
      <c r="J18745" s="34">
        <v>625</v>
      </c>
      <c r="K18745" s="34">
        <v>483</v>
      </c>
      <c r="L18745" s="34">
        <v>522</v>
      </c>
      <c r="M18745" s="34">
        <v>462</v>
      </c>
    </row>
    <row r="18746" spans="1:13" x14ac:dyDescent="0.2">
      <c r="A18746" s="34" t="s">
        <v>119640</v>
      </c>
      <c r="B18746" s="34">
        <v>359</v>
      </c>
      <c r="C18746" s="34">
        <v>382</v>
      </c>
      <c r="D18746" s="34">
        <v>447</v>
      </c>
      <c r="E18746" s="34">
        <v>425</v>
      </c>
      <c r="F18746" s="34">
        <v>311</v>
      </c>
      <c r="G18746" s="34">
        <v>365</v>
      </c>
      <c r="H18746" s="34">
        <v>399</v>
      </c>
      <c r="I18746" s="34">
        <v>367</v>
      </c>
      <c r="J18746" s="34">
        <v>385</v>
      </c>
      <c r="K18746" s="34">
        <v>342</v>
      </c>
      <c r="L18746" s="34">
        <v>346</v>
      </c>
      <c r="M18746" s="34">
        <v>282</v>
      </c>
    </row>
    <row r="18747" spans="1:13" x14ac:dyDescent="0.2">
      <c r="A18747" s="34" t="s">
        <v>119641</v>
      </c>
      <c r="B18747" s="34">
        <v>357</v>
      </c>
      <c r="C18747" s="34">
        <v>390</v>
      </c>
      <c r="D18747" s="34">
        <v>429</v>
      </c>
      <c r="E18747" s="34">
        <v>395</v>
      </c>
      <c r="F18747" s="34">
        <v>362</v>
      </c>
      <c r="G18747" s="34">
        <v>367</v>
      </c>
      <c r="H18747" s="34">
        <v>382</v>
      </c>
      <c r="I18747" s="34">
        <v>365</v>
      </c>
      <c r="J18747" s="34">
        <v>394</v>
      </c>
      <c r="K18747" s="34">
        <v>296</v>
      </c>
      <c r="L18747" s="34">
        <v>387</v>
      </c>
      <c r="M18747" s="34">
        <v>261</v>
      </c>
    </row>
    <row r="18748" spans="1:13" x14ac:dyDescent="0.2">
      <c r="A18748" s="34" t="s">
        <v>119642</v>
      </c>
      <c r="B18748" s="34">
        <v>312</v>
      </c>
      <c r="C18748" s="34">
        <v>327</v>
      </c>
      <c r="D18748" s="34">
        <v>405</v>
      </c>
      <c r="E18748" s="34">
        <v>318</v>
      </c>
      <c r="F18748" s="34">
        <v>314</v>
      </c>
      <c r="G18748" s="34">
        <v>346</v>
      </c>
      <c r="H18748" s="34">
        <v>320</v>
      </c>
      <c r="I18748" s="34">
        <v>374</v>
      </c>
      <c r="J18748" s="34">
        <v>304</v>
      </c>
      <c r="K18748" s="34">
        <v>291</v>
      </c>
      <c r="L18748" s="34">
        <v>326</v>
      </c>
      <c r="M18748" s="34">
        <v>322</v>
      </c>
    </row>
    <row r="18749" spans="1:13" x14ac:dyDescent="0.2">
      <c r="A18749" s="34" t="s">
        <v>119643</v>
      </c>
      <c r="B18749" s="34">
        <v>266</v>
      </c>
      <c r="C18749" s="34">
        <v>308</v>
      </c>
      <c r="D18749" s="34">
        <v>277</v>
      </c>
      <c r="E18749" s="34">
        <v>344</v>
      </c>
      <c r="F18749" s="34">
        <v>310</v>
      </c>
      <c r="G18749" s="34">
        <v>312</v>
      </c>
      <c r="H18749" s="34">
        <v>299</v>
      </c>
      <c r="I18749" s="34">
        <v>352</v>
      </c>
      <c r="J18749" s="34">
        <v>330</v>
      </c>
      <c r="K18749" s="34">
        <v>255</v>
      </c>
      <c r="L18749" s="34">
        <v>288</v>
      </c>
      <c r="M18749" s="34">
        <v>255</v>
      </c>
    </row>
    <row r="18750" spans="1:13" x14ac:dyDescent="0.2">
      <c r="A18750" s="34" t="s">
        <v>119644</v>
      </c>
      <c r="B18750" s="34">
        <v>343</v>
      </c>
      <c r="C18750" s="34">
        <v>323</v>
      </c>
      <c r="D18750" s="34">
        <v>282</v>
      </c>
      <c r="E18750" s="34">
        <v>330</v>
      </c>
      <c r="F18750" s="34">
        <v>247</v>
      </c>
      <c r="G18750" s="34">
        <v>291</v>
      </c>
      <c r="H18750" s="34">
        <v>347</v>
      </c>
      <c r="I18750" s="34">
        <v>272</v>
      </c>
      <c r="J18750" s="34">
        <v>305</v>
      </c>
      <c r="K18750" s="34">
        <v>266</v>
      </c>
      <c r="L18750" s="34">
        <v>285</v>
      </c>
      <c r="M18750" s="34">
        <v>266</v>
      </c>
    </row>
    <row r="18751" spans="1:13" x14ac:dyDescent="0.2">
      <c r="A18751" s="34" t="s">
        <v>119645</v>
      </c>
      <c r="B18751" s="34">
        <v>294</v>
      </c>
      <c r="C18751" s="34">
        <v>461</v>
      </c>
      <c r="D18751" s="34">
        <v>419</v>
      </c>
      <c r="E18751" s="34">
        <v>428</v>
      </c>
      <c r="F18751" s="34">
        <v>390</v>
      </c>
      <c r="G18751" s="34">
        <v>365</v>
      </c>
      <c r="H18751" s="34">
        <v>393</v>
      </c>
      <c r="I18751" s="34">
        <v>465</v>
      </c>
      <c r="J18751" s="34">
        <v>336</v>
      </c>
      <c r="K18751" s="34">
        <v>342</v>
      </c>
      <c r="L18751" s="34">
        <v>329</v>
      </c>
      <c r="M18751" s="34">
        <v>291</v>
      </c>
    </row>
    <row r="18752" spans="1:13" x14ac:dyDescent="0.2">
      <c r="A18752" s="34" t="s">
        <v>119646</v>
      </c>
      <c r="B18752" s="34">
        <v>242</v>
      </c>
      <c r="C18752" s="34">
        <v>302</v>
      </c>
      <c r="D18752" s="34">
        <v>275</v>
      </c>
      <c r="E18752" s="34">
        <v>355</v>
      </c>
      <c r="F18752" s="34">
        <v>210</v>
      </c>
      <c r="G18752" s="34">
        <v>273</v>
      </c>
      <c r="H18752" s="34">
        <v>277</v>
      </c>
      <c r="I18752" s="34">
        <v>323</v>
      </c>
      <c r="J18752" s="34">
        <v>324</v>
      </c>
      <c r="K18752" s="34">
        <v>271</v>
      </c>
      <c r="L18752" s="34">
        <v>311</v>
      </c>
      <c r="M18752" s="34">
        <v>235</v>
      </c>
    </row>
    <row r="18753" spans="1:13" x14ac:dyDescent="0.2">
      <c r="A18753" s="34" t="s">
        <v>119647</v>
      </c>
      <c r="B18753" s="34">
        <v>176</v>
      </c>
      <c r="C18753" s="34">
        <v>217</v>
      </c>
      <c r="D18753" s="34">
        <v>182</v>
      </c>
      <c r="E18753" s="34">
        <v>243</v>
      </c>
      <c r="F18753" s="34">
        <v>139</v>
      </c>
      <c r="G18753" s="34">
        <v>242</v>
      </c>
      <c r="H18753" s="34">
        <v>137</v>
      </c>
      <c r="I18753" s="34">
        <v>243</v>
      </c>
      <c r="J18753" s="34">
        <v>135</v>
      </c>
      <c r="K18753" s="34">
        <v>186</v>
      </c>
      <c r="L18753" s="34">
        <v>127</v>
      </c>
      <c r="M18753" s="34">
        <v>190</v>
      </c>
    </row>
    <row r="18754" spans="1:13" x14ac:dyDescent="0.2">
      <c r="A18754" s="34" t="s">
        <v>119648</v>
      </c>
      <c r="B18754" s="34">
        <v>140</v>
      </c>
      <c r="C18754" s="34">
        <v>176</v>
      </c>
      <c r="D18754" s="34">
        <v>214</v>
      </c>
      <c r="E18754" s="34">
        <v>156</v>
      </c>
      <c r="F18754" s="34">
        <v>140</v>
      </c>
      <c r="G18754" s="34">
        <v>155</v>
      </c>
      <c r="H18754" s="34">
        <v>210</v>
      </c>
      <c r="I18754" s="34">
        <v>179</v>
      </c>
      <c r="J18754" s="34">
        <v>152</v>
      </c>
      <c r="K18754" s="34">
        <v>147</v>
      </c>
      <c r="L18754" s="34">
        <v>173</v>
      </c>
      <c r="M18754" s="34">
        <v>108</v>
      </c>
    </row>
    <row r="18755" spans="1:13" x14ac:dyDescent="0.2">
      <c r="A18755" s="34" t="s">
        <v>119649</v>
      </c>
      <c r="B18755" s="34">
        <v>359</v>
      </c>
      <c r="C18755" s="34">
        <v>247</v>
      </c>
      <c r="D18755" s="34">
        <v>328</v>
      </c>
      <c r="E18755" s="34">
        <v>288</v>
      </c>
      <c r="F18755" s="34">
        <v>277</v>
      </c>
      <c r="G18755" s="34">
        <v>283</v>
      </c>
      <c r="H18755" s="34">
        <v>276</v>
      </c>
      <c r="I18755" s="34">
        <v>233</v>
      </c>
      <c r="J18755" s="34">
        <v>318</v>
      </c>
      <c r="K18755" s="34">
        <v>241</v>
      </c>
      <c r="L18755" s="34">
        <v>229</v>
      </c>
      <c r="M18755" s="34">
        <v>253</v>
      </c>
    </row>
    <row r="18756" spans="1:13" x14ac:dyDescent="0.2">
      <c r="A18756" s="34" t="s">
        <v>119650</v>
      </c>
      <c r="B18756" s="34">
        <v>280</v>
      </c>
      <c r="C18756" s="34">
        <v>204</v>
      </c>
      <c r="D18756" s="34">
        <v>257</v>
      </c>
      <c r="E18756" s="34">
        <v>264</v>
      </c>
      <c r="F18756" s="34">
        <v>242</v>
      </c>
      <c r="G18756" s="34">
        <v>177</v>
      </c>
      <c r="H18756" s="34">
        <v>258</v>
      </c>
      <c r="I18756" s="34">
        <v>224</v>
      </c>
      <c r="J18756" s="34">
        <v>233</v>
      </c>
      <c r="K18756" s="34">
        <v>212</v>
      </c>
      <c r="L18756" s="34">
        <v>198</v>
      </c>
      <c r="M18756" s="34">
        <v>176</v>
      </c>
    </row>
    <row r="18757" spans="1:13" x14ac:dyDescent="0.2">
      <c r="A18757" s="34" t="s">
        <v>119651</v>
      </c>
      <c r="B18757" s="34">
        <v>429</v>
      </c>
      <c r="C18757" s="34">
        <v>353</v>
      </c>
      <c r="D18757" s="34">
        <v>497</v>
      </c>
      <c r="E18757" s="34">
        <v>382</v>
      </c>
      <c r="F18757" s="34">
        <v>350</v>
      </c>
      <c r="G18757" s="34">
        <v>326</v>
      </c>
      <c r="H18757" s="34">
        <v>373</v>
      </c>
      <c r="I18757" s="34">
        <v>361</v>
      </c>
      <c r="J18757" s="34">
        <v>402</v>
      </c>
      <c r="K18757" s="34">
        <v>304</v>
      </c>
      <c r="L18757" s="34">
        <v>343</v>
      </c>
      <c r="M18757" s="34">
        <v>307</v>
      </c>
    </row>
    <row r="18758" spans="1:13" x14ac:dyDescent="0.2">
      <c r="A18758" s="34" t="s">
        <v>119652</v>
      </c>
      <c r="B18758" s="34">
        <v>318</v>
      </c>
      <c r="C18758" s="34">
        <v>385</v>
      </c>
      <c r="D18758" s="34">
        <v>406</v>
      </c>
      <c r="E18758" s="34">
        <v>358</v>
      </c>
      <c r="F18758" s="34">
        <v>389</v>
      </c>
      <c r="G18758" s="34">
        <v>356</v>
      </c>
      <c r="H18758" s="34">
        <v>473</v>
      </c>
      <c r="I18758" s="34">
        <v>356</v>
      </c>
      <c r="J18758" s="34">
        <v>410</v>
      </c>
      <c r="K18758" s="34">
        <v>311</v>
      </c>
      <c r="L18758" s="34">
        <v>446</v>
      </c>
      <c r="M18758" s="34">
        <v>278</v>
      </c>
    </row>
    <row r="18759" spans="1:13" x14ac:dyDescent="0.2">
      <c r="A18759" s="34" t="s">
        <v>119653</v>
      </c>
      <c r="B18759" s="34">
        <v>228</v>
      </c>
      <c r="C18759" s="34">
        <v>261</v>
      </c>
      <c r="D18759" s="34">
        <v>241</v>
      </c>
      <c r="E18759" s="34">
        <v>226</v>
      </c>
      <c r="F18759" s="34">
        <v>226</v>
      </c>
      <c r="G18759" s="34">
        <v>249</v>
      </c>
      <c r="H18759" s="34">
        <v>267</v>
      </c>
      <c r="I18759" s="34">
        <v>257</v>
      </c>
      <c r="J18759" s="34">
        <v>298</v>
      </c>
      <c r="K18759" s="34">
        <v>201</v>
      </c>
      <c r="L18759" s="34">
        <v>198</v>
      </c>
      <c r="M18759" s="34">
        <v>220</v>
      </c>
    </row>
    <row r="18760" spans="1:13" x14ac:dyDescent="0.2">
      <c r="A18760" s="34" t="s">
        <v>119654</v>
      </c>
      <c r="B18760" s="34">
        <v>342</v>
      </c>
      <c r="C18760" s="34">
        <v>317</v>
      </c>
      <c r="D18760" s="34">
        <v>300</v>
      </c>
      <c r="E18760" s="34">
        <v>341</v>
      </c>
      <c r="F18760" s="34">
        <v>256</v>
      </c>
      <c r="G18760" s="34">
        <v>238</v>
      </c>
      <c r="H18760" s="34">
        <v>341</v>
      </c>
      <c r="I18760" s="34">
        <v>299</v>
      </c>
      <c r="J18760" s="34">
        <v>374</v>
      </c>
      <c r="K18760" s="34">
        <v>266</v>
      </c>
      <c r="L18760" s="34">
        <v>288</v>
      </c>
      <c r="M18760" s="34">
        <v>236</v>
      </c>
    </row>
    <row r="18761" spans="1:13" x14ac:dyDescent="0.2">
      <c r="A18761" s="34" t="s">
        <v>119655</v>
      </c>
      <c r="B18761" s="34">
        <v>329</v>
      </c>
      <c r="C18761" s="34">
        <v>457</v>
      </c>
      <c r="D18761" s="34">
        <v>485</v>
      </c>
      <c r="E18761" s="34">
        <v>411</v>
      </c>
      <c r="F18761" s="34">
        <v>369</v>
      </c>
      <c r="G18761" s="34">
        <v>366</v>
      </c>
      <c r="H18761" s="34">
        <v>422</v>
      </c>
      <c r="I18761" s="34">
        <v>426</v>
      </c>
      <c r="J18761" s="34">
        <v>475</v>
      </c>
      <c r="K18761" s="34">
        <v>388</v>
      </c>
      <c r="L18761" s="34">
        <v>450</v>
      </c>
      <c r="M18761" s="34">
        <v>293</v>
      </c>
    </row>
    <row r="18762" spans="1:13" x14ac:dyDescent="0.2">
      <c r="A18762" s="34" t="s">
        <v>119656</v>
      </c>
      <c r="B18762" s="34">
        <v>288</v>
      </c>
      <c r="C18762" s="34">
        <v>288</v>
      </c>
      <c r="D18762" s="34">
        <v>345</v>
      </c>
      <c r="E18762" s="34">
        <v>347</v>
      </c>
      <c r="F18762" s="34">
        <v>259</v>
      </c>
      <c r="G18762" s="34">
        <v>248</v>
      </c>
      <c r="H18762" s="34">
        <v>377</v>
      </c>
      <c r="I18762" s="34">
        <v>269</v>
      </c>
      <c r="J18762" s="34">
        <v>250</v>
      </c>
      <c r="K18762" s="34">
        <v>218</v>
      </c>
      <c r="L18762" s="34">
        <v>313</v>
      </c>
      <c r="M18762" s="34">
        <v>199</v>
      </c>
    </row>
    <row r="18763" spans="1:13" x14ac:dyDescent="0.2">
      <c r="A18763" s="34" t="s">
        <v>119657</v>
      </c>
      <c r="B18763" s="34">
        <v>402</v>
      </c>
      <c r="C18763" s="34">
        <v>313</v>
      </c>
      <c r="D18763" s="34">
        <v>292</v>
      </c>
      <c r="E18763" s="34">
        <v>394</v>
      </c>
      <c r="F18763" s="34">
        <v>387</v>
      </c>
      <c r="G18763" s="34">
        <v>305</v>
      </c>
      <c r="H18763" s="34">
        <v>334</v>
      </c>
      <c r="I18763" s="34">
        <v>323</v>
      </c>
      <c r="J18763" s="34">
        <v>396</v>
      </c>
      <c r="K18763" s="34">
        <v>244</v>
      </c>
      <c r="L18763" s="34">
        <v>309</v>
      </c>
      <c r="M18763" s="34">
        <v>255</v>
      </c>
    </row>
    <row r="18764" spans="1:13" x14ac:dyDescent="0.2">
      <c r="A18764" s="34" t="s">
        <v>119658</v>
      </c>
      <c r="B18764" s="34">
        <v>321</v>
      </c>
      <c r="C18764" s="34">
        <v>358</v>
      </c>
      <c r="D18764" s="34">
        <v>315</v>
      </c>
      <c r="E18764" s="34">
        <v>318</v>
      </c>
      <c r="F18764" s="34">
        <v>249</v>
      </c>
      <c r="G18764" s="34">
        <v>335</v>
      </c>
      <c r="H18764" s="34">
        <v>373</v>
      </c>
      <c r="I18764" s="34">
        <v>321</v>
      </c>
      <c r="J18764" s="34">
        <v>371</v>
      </c>
      <c r="K18764" s="34">
        <v>303</v>
      </c>
      <c r="L18764" s="34">
        <v>350</v>
      </c>
      <c r="M18764" s="34">
        <v>242</v>
      </c>
    </row>
    <row r="18765" spans="1:13" x14ac:dyDescent="0.2">
      <c r="A18765" s="34" t="s">
        <v>119659</v>
      </c>
      <c r="B18765" s="34">
        <v>410</v>
      </c>
      <c r="C18765" s="34">
        <v>392</v>
      </c>
      <c r="D18765" s="34">
        <v>341</v>
      </c>
      <c r="E18765" s="34">
        <v>399</v>
      </c>
      <c r="F18765" s="34">
        <v>316</v>
      </c>
      <c r="G18765" s="34">
        <v>327</v>
      </c>
      <c r="H18765" s="34">
        <v>310</v>
      </c>
      <c r="I18765" s="34">
        <v>348</v>
      </c>
      <c r="J18765" s="34">
        <v>406</v>
      </c>
      <c r="K18765" s="34">
        <v>283</v>
      </c>
      <c r="L18765" s="34">
        <v>328</v>
      </c>
      <c r="M18765" s="34">
        <v>262</v>
      </c>
    </row>
    <row r="18766" spans="1:13" x14ac:dyDescent="0.2">
      <c r="A18766" s="34" t="s">
        <v>119660</v>
      </c>
      <c r="B18766" s="34">
        <v>659</v>
      </c>
      <c r="C18766" s="34">
        <v>692</v>
      </c>
      <c r="D18766" s="34">
        <v>828</v>
      </c>
      <c r="E18766" s="34">
        <v>790</v>
      </c>
      <c r="F18766" s="34">
        <v>704</v>
      </c>
      <c r="G18766" s="34">
        <v>712</v>
      </c>
      <c r="H18766" s="34">
        <v>834</v>
      </c>
      <c r="I18766" s="34">
        <v>641</v>
      </c>
      <c r="J18766" s="34">
        <v>704</v>
      </c>
      <c r="K18766" s="34">
        <v>610</v>
      </c>
      <c r="L18766" s="34">
        <v>741</v>
      </c>
      <c r="M18766" s="34">
        <v>655</v>
      </c>
    </row>
    <row r="18767" spans="1:13" x14ac:dyDescent="0.2">
      <c r="A18767" s="34" t="s">
        <v>119661</v>
      </c>
      <c r="B18767" s="34">
        <v>518</v>
      </c>
      <c r="C18767" s="34">
        <v>475</v>
      </c>
      <c r="D18767" s="34">
        <v>519</v>
      </c>
      <c r="E18767" s="34">
        <v>528</v>
      </c>
      <c r="F18767" s="34">
        <v>469</v>
      </c>
      <c r="G18767" s="34">
        <v>467</v>
      </c>
      <c r="H18767" s="34">
        <v>491</v>
      </c>
      <c r="I18767" s="34">
        <v>534</v>
      </c>
      <c r="J18767" s="34">
        <v>549</v>
      </c>
      <c r="K18767" s="34">
        <v>421</v>
      </c>
      <c r="L18767" s="34">
        <v>554</v>
      </c>
      <c r="M18767" s="34">
        <v>357</v>
      </c>
    </row>
    <row r="18768" spans="1:13" x14ac:dyDescent="0.2">
      <c r="A18768" s="34" t="s">
        <v>119662</v>
      </c>
      <c r="B18768" s="34">
        <v>285</v>
      </c>
      <c r="C18768" s="34">
        <v>352</v>
      </c>
      <c r="D18768" s="34">
        <v>339</v>
      </c>
      <c r="E18768" s="34">
        <v>394</v>
      </c>
      <c r="F18768" s="34">
        <v>351</v>
      </c>
      <c r="G18768" s="34">
        <v>373</v>
      </c>
      <c r="H18768" s="34">
        <v>392</v>
      </c>
      <c r="I18768" s="34">
        <v>366</v>
      </c>
      <c r="J18768" s="34">
        <v>391</v>
      </c>
      <c r="K18768" s="34">
        <v>319</v>
      </c>
      <c r="L18768" s="34">
        <v>328</v>
      </c>
      <c r="M18768" s="34">
        <v>305</v>
      </c>
    </row>
    <row r="18769" spans="1:13" x14ac:dyDescent="0.2">
      <c r="A18769" s="34" t="s">
        <v>119663</v>
      </c>
      <c r="B18769" s="34">
        <v>610</v>
      </c>
      <c r="C18769" s="34">
        <v>586</v>
      </c>
      <c r="D18769" s="34">
        <v>718</v>
      </c>
      <c r="E18769" s="34">
        <v>633</v>
      </c>
      <c r="F18769" s="34">
        <v>601</v>
      </c>
      <c r="G18769" s="34">
        <v>574</v>
      </c>
      <c r="H18769" s="34">
        <v>707</v>
      </c>
      <c r="I18769" s="34">
        <v>606</v>
      </c>
      <c r="J18769" s="34">
        <v>731</v>
      </c>
      <c r="K18769" s="34">
        <v>510</v>
      </c>
      <c r="L18769" s="34">
        <v>596</v>
      </c>
      <c r="M18769" s="34">
        <v>508</v>
      </c>
    </row>
    <row r="18770" spans="1:13" x14ac:dyDescent="0.2">
      <c r="A18770" s="34" t="s">
        <v>119664</v>
      </c>
      <c r="B18770" s="34">
        <v>868</v>
      </c>
      <c r="C18770" s="34">
        <v>775</v>
      </c>
      <c r="D18770" s="34">
        <v>926</v>
      </c>
      <c r="E18770" s="34">
        <v>896</v>
      </c>
      <c r="F18770" s="34">
        <v>870</v>
      </c>
      <c r="G18770" s="34">
        <v>791</v>
      </c>
      <c r="H18770" s="34">
        <v>936</v>
      </c>
      <c r="I18770" s="34">
        <v>769</v>
      </c>
      <c r="J18770" s="34">
        <v>1036</v>
      </c>
      <c r="K18770" s="34">
        <v>624</v>
      </c>
      <c r="L18770" s="34">
        <v>922</v>
      </c>
      <c r="M18770" s="34">
        <v>627</v>
      </c>
    </row>
    <row r="18771" spans="1:13" x14ac:dyDescent="0.2">
      <c r="A18771" s="34" t="s">
        <v>119665</v>
      </c>
      <c r="B18771" s="34">
        <v>260</v>
      </c>
      <c r="C18771" s="34">
        <v>198</v>
      </c>
      <c r="D18771" s="34">
        <v>291</v>
      </c>
      <c r="E18771" s="34">
        <v>260</v>
      </c>
      <c r="F18771" s="34">
        <v>175</v>
      </c>
      <c r="G18771" s="34">
        <v>240</v>
      </c>
      <c r="H18771" s="34">
        <v>269</v>
      </c>
      <c r="I18771" s="34">
        <v>238</v>
      </c>
      <c r="J18771" s="34">
        <v>292</v>
      </c>
      <c r="K18771" s="34">
        <v>195</v>
      </c>
      <c r="L18771" s="34">
        <v>233</v>
      </c>
      <c r="M18771" s="34">
        <v>217</v>
      </c>
    </row>
    <row r="18772" spans="1:13" x14ac:dyDescent="0.2">
      <c r="A18772" s="34" t="s">
        <v>119666</v>
      </c>
      <c r="B18772" s="34">
        <v>429</v>
      </c>
      <c r="C18772" s="34">
        <v>369</v>
      </c>
      <c r="D18772" s="34">
        <v>502</v>
      </c>
      <c r="E18772" s="34">
        <v>594</v>
      </c>
      <c r="F18772" s="34">
        <v>420</v>
      </c>
      <c r="G18772" s="34">
        <v>468</v>
      </c>
      <c r="H18772" s="34">
        <v>558</v>
      </c>
      <c r="I18772" s="34">
        <v>472</v>
      </c>
      <c r="J18772" s="34">
        <v>469</v>
      </c>
      <c r="K18772" s="34">
        <v>370</v>
      </c>
      <c r="L18772" s="34">
        <v>487</v>
      </c>
      <c r="M18772" s="34">
        <v>365</v>
      </c>
    </row>
    <row r="18773" spans="1:13" x14ac:dyDescent="0.2">
      <c r="A18773" s="34" t="s">
        <v>119667</v>
      </c>
      <c r="B18773" s="34">
        <v>373</v>
      </c>
      <c r="C18773" s="34">
        <v>504</v>
      </c>
      <c r="D18773" s="34">
        <v>416</v>
      </c>
      <c r="E18773" s="34">
        <v>545</v>
      </c>
      <c r="F18773" s="34">
        <v>397</v>
      </c>
      <c r="G18773" s="34">
        <v>461</v>
      </c>
      <c r="H18773" s="34">
        <v>481</v>
      </c>
      <c r="I18773" s="34">
        <v>490</v>
      </c>
      <c r="J18773" s="34">
        <v>497</v>
      </c>
      <c r="K18773" s="34">
        <v>411</v>
      </c>
      <c r="L18773" s="34">
        <v>423</v>
      </c>
      <c r="M18773" s="34">
        <v>385</v>
      </c>
    </row>
    <row r="18774" spans="1:13" x14ac:dyDescent="0.2">
      <c r="A18774" s="34" t="s">
        <v>119668</v>
      </c>
      <c r="B18774" s="34">
        <v>408</v>
      </c>
      <c r="C18774" s="34">
        <v>482</v>
      </c>
      <c r="D18774" s="34">
        <v>541</v>
      </c>
      <c r="E18774" s="34">
        <v>481</v>
      </c>
      <c r="F18774" s="34">
        <v>472</v>
      </c>
      <c r="G18774" s="34">
        <v>480</v>
      </c>
      <c r="H18774" s="34">
        <v>610</v>
      </c>
      <c r="I18774" s="34">
        <v>526</v>
      </c>
      <c r="J18774" s="34">
        <v>530</v>
      </c>
      <c r="K18774" s="34">
        <v>367</v>
      </c>
      <c r="L18774" s="34">
        <v>470</v>
      </c>
      <c r="M18774" s="34">
        <v>364</v>
      </c>
    </row>
    <row r="18775" spans="1:13" x14ac:dyDescent="0.2">
      <c r="A18775" s="34" t="s">
        <v>119669</v>
      </c>
      <c r="B18775" s="34">
        <v>722</v>
      </c>
      <c r="C18775" s="34">
        <v>579</v>
      </c>
      <c r="D18775" s="34">
        <v>699</v>
      </c>
      <c r="E18775" s="34">
        <v>678</v>
      </c>
      <c r="F18775" s="34">
        <v>638</v>
      </c>
      <c r="G18775" s="34">
        <v>526</v>
      </c>
      <c r="H18775" s="34">
        <v>730</v>
      </c>
      <c r="I18775" s="34">
        <v>525</v>
      </c>
      <c r="J18775" s="34">
        <v>695</v>
      </c>
      <c r="K18775" s="34">
        <v>496</v>
      </c>
      <c r="L18775" s="34">
        <v>578</v>
      </c>
      <c r="M18775" s="34">
        <v>464</v>
      </c>
    </row>
    <row r="18776" spans="1:13" x14ac:dyDescent="0.2">
      <c r="A18776" s="34" t="s">
        <v>119670</v>
      </c>
      <c r="B18776" s="34">
        <v>172</v>
      </c>
      <c r="C18776" s="34">
        <v>249</v>
      </c>
      <c r="D18776" s="34">
        <v>308</v>
      </c>
      <c r="E18776" s="34">
        <v>284</v>
      </c>
      <c r="F18776" s="34">
        <v>185</v>
      </c>
      <c r="G18776" s="34">
        <v>193</v>
      </c>
      <c r="H18776" s="34">
        <v>263</v>
      </c>
      <c r="I18776" s="34">
        <v>238</v>
      </c>
      <c r="J18776" s="34">
        <v>256</v>
      </c>
      <c r="K18776" s="34">
        <v>213</v>
      </c>
      <c r="L18776" s="34">
        <v>297</v>
      </c>
      <c r="M18776" s="34">
        <v>164</v>
      </c>
    </row>
    <row r="18777" spans="1:13" x14ac:dyDescent="0.2">
      <c r="A18777" s="34" t="s">
        <v>119671</v>
      </c>
      <c r="B18777" s="34">
        <v>342</v>
      </c>
      <c r="C18777" s="34">
        <v>417</v>
      </c>
      <c r="D18777" s="34">
        <v>369</v>
      </c>
      <c r="E18777" s="34">
        <v>465</v>
      </c>
      <c r="F18777" s="34">
        <v>346</v>
      </c>
      <c r="G18777" s="34">
        <v>426</v>
      </c>
      <c r="H18777" s="34">
        <v>423</v>
      </c>
      <c r="I18777" s="34">
        <v>466</v>
      </c>
      <c r="J18777" s="34">
        <v>382</v>
      </c>
      <c r="K18777" s="34">
        <v>358</v>
      </c>
      <c r="L18777" s="34">
        <v>397</v>
      </c>
      <c r="M18777" s="34">
        <v>395</v>
      </c>
    </row>
    <row r="18778" spans="1:13" x14ac:dyDescent="0.2">
      <c r="A18778" s="34" t="s">
        <v>119672</v>
      </c>
      <c r="B18778" s="34">
        <v>357</v>
      </c>
      <c r="C18778" s="34">
        <v>417</v>
      </c>
      <c r="D18778" s="34">
        <v>445</v>
      </c>
      <c r="E18778" s="34">
        <v>408</v>
      </c>
      <c r="F18778" s="34">
        <v>400</v>
      </c>
      <c r="G18778" s="34">
        <v>401</v>
      </c>
      <c r="H18778" s="34">
        <v>494</v>
      </c>
      <c r="I18778" s="34">
        <v>427</v>
      </c>
      <c r="J18778" s="34">
        <v>435</v>
      </c>
      <c r="K18778" s="34">
        <v>385</v>
      </c>
      <c r="L18778" s="34">
        <v>403</v>
      </c>
      <c r="M18778" s="34">
        <v>403</v>
      </c>
    </row>
    <row r="18779" spans="1:13" x14ac:dyDescent="0.2">
      <c r="A18779" s="34" t="s">
        <v>119673</v>
      </c>
      <c r="B18779" s="34">
        <v>434</v>
      </c>
      <c r="C18779" s="34">
        <v>438</v>
      </c>
      <c r="D18779" s="34">
        <v>504</v>
      </c>
      <c r="E18779" s="34">
        <v>489</v>
      </c>
      <c r="F18779" s="34">
        <v>405</v>
      </c>
      <c r="G18779" s="34">
        <v>405</v>
      </c>
      <c r="H18779" s="34">
        <v>504</v>
      </c>
      <c r="I18779" s="34">
        <v>403</v>
      </c>
      <c r="J18779" s="34">
        <v>428</v>
      </c>
      <c r="K18779" s="34">
        <v>367</v>
      </c>
      <c r="L18779" s="34">
        <v>417</v>
      </c>
      <c r="M18779" s="34">
        <v>307</v>
      </c>
    </row>
    <row r="18780" spans="1:13" x14ac:dyDescent="0.2">
      <c r="A18780" s="34" t="s">
        <v>119674</v>
      </c>
      <c r="B18780" s="34">
        <v>307</v>
      </c>
      <c r="C18780" s="34">
        <v>255</v>
      </c>
      <c r="D18780" s="34">
        <v>305</v>
      </c>
      <c r="E18780" s="34">
        <v>337</v>
      </c>
      <c r="F18780" s="34">
        <v>241</v>
      </c>
      <c r="G18780" s="34">
        <v>287</v>
      </c>
      <c r="H18780" s="34">
        <v>325</v>
      </c>
      <c r="I18780" s="34">
        <v>241</v>
      </c>
      <c r="J18780" s="34">
        <v>310</v>
      </c>
      <c r="K18780" s="34">
        <v>251</v>
      </c>
      <c r="L18780" s="34">
        <v>293</v>
      </c>
      <c r="M18780" s="34">
        <v>167</v>
      </c>
    </row>
    <row r="18781" spans="1:13" x14ac:dyDescent="0.2">
      <c r="A18781" s="34" t="s">
        <v>119675</v>
      </c>
      <c r="B18781" s="34">
        <v>186</v>
      </c>
      <c r="C18781" s="34">
        <v>226</v>
      </c>
      <c r="D18781" s="34">
        <v>231</v>
      </c>
      <c r="E18781" s="34">
        <v>216</v>
      </c>
      <c r="F18781" s="34">
        <v>215</v>
      </c>
      <c r="G18781" s="34">
        <v>170</v>
      </c>
      <c r="H18781" s="34">
        <v>237</v>
      </c>
      <c r="I18781" s="34">
        <v>211</v>
      </c>
      <c r="J18781" s="34">
        <v>262</v>
      </c>
      <c r="K18781" s="34">
        <v>172</v>
      </c>
      <c r="L18781" s="34">
        <v>239</v>
      </c>
      <c r="M18781" s="34">
        <v>146</v>
      </c>
    </row>
    <row r="18782" spans="1:13" x14ac:dyDescent="0.2">
      <c r="A18782" s="34" t="s">
        <v>119676</v>
      </c>
      <c r="B18782" s="34">
        <v>359</v>
      </c>
      <c r="C18782" s="34">
        <v>371</v>
      </c>
      <c r="D18782" s="34">
        <v>435</v>
      </c>
      <c r="E18782" s="34">
        <v>483</v>
      </c>
      <c r="F18782" s="34">
        <v>345</v>
      </c>
      <c r="G18782" s="34">
        <v>432</v>
      </c>
      <c r="H18782" s="34">
        <v>448</v>
      </c>
      <c r="I18782" s="34">
        <v>418</v>
      </c>
      <c r="J18782" s="34">
        <v>408</v>
      </c>
      <c r="K18782" s="34">
        <v>409</v>
      </c>
      <c r="L18782" s="34">
        <v>364</v>
      </c>
      <c r="M18782" s="34">
        <v>298</v>
      </c>
    </row>
    <row r="18783" spans="1:13" x14ac:dyDescent="0.2">
      <c r="A18783" s="34" t="s">
        <v>119677</v>
      </c>
      <c r="B18783" s="34">
        <v>327</v>
      </c>
      <c r="C18783" s="34">
        <v>368</v>
      </c>
      <c r="D18783" s="34">
        <v>334</v>
      </c>
      <c r="E18783" s="34">
        <v>335</v>
      </c>
      <c r="F18783" s="34">
        <v>323</v>
      </c>
      <c r="G18783" s="34">
        <v>307</v>
      </c>
      <c r="H18783" s="34">
        <v>334</v>
      </c>
      <c r="I18783" s="34">
        <v>320</v>
      </c>
      <c r="J18783" s="34">
        <v>356</v>
      </c>
      <c r="K18783" s="34">
        <v>270</v>
      </c>
      <c r="L18783" s="34">
        <v>306</v>
      </c>
      <c r="M18783" s="34">
        <v>283</v>
      </c>
    </row>
    <row r="18784" spans="1:13" x14ac:dyDescent="0.2">
      <c r="A18784" s="34" t="s">
        <v>119678</v>
      </c>
      <c r="B18784" s="34">
        <v>509</v>
      </c>
      <c r="C18784" s="34">
        <v>421</v>
      </c>
      <c r="D18784" s="34">
        <v>516</v>
      </c>
      <c r="E18784" s="34">
        <v>516</v>
      </c>
      <c r="F18784" s="34">
        <v>462</v>
      </c>
      <c r="G18784" s="34">
        <v>499</v>
      </c>
      <c r="H18784" s="34">
        <v>583</v>
      </c>
      <c r="I18784" s="34">
        <v>476</v>
      </c>
      <c r="J18784" s="34">
        <v>582</v>
      </c>
      <c r="K18784" s="34">
        <v>367</v>
      </c>
      <c r="L18784" s="34">
        <v>599</v>
      </c>
      <c r="M18784" s="34">
        <v>312</v>
      </c>
    </row>
    <row r="18785" spans="1:13" x14ac:dyDescent="0.2">
      <c r="A18785" s="34" t="s">
        <v>119679</v>
      </c>
      <c r="B18785" s="34">
        <v>569</v>
      </c>
      <c r="C18785" s="34">
        <v>687</v>
      </c>
      <c r="D18785" s="34">
        <v>684</v>
      </c>
      <c r="E18785" s="34">
        <v>680</v>
      </c>
      <c r="F18785" s="34">
        <v>637</v>
      </c>
      <c r="G18785" s="34">
        <v>644</v>
      </c>
      <c r="H18785" s="34">
        <v>704</v>
      </c>
      <c r="I18785" s="34">
        <v>667</v>
      </c>
      <c r="J18785" s="34">
        <v>653</v>
      </c>
      <c r="K18785" s="34">
        <v>578</v>
      </c>
      <c r="L18785" s="34">
        <v>707</v>
      </c>
      <c r="M18785" s="34">
        <v>536</v>
      </c>
    </row>
    <row r="18786" spans="1:13" x14ac:dyDescent="0.2">
      <c r="A18786" s="34" t="s">
        <v>119680</v>
      </c>
      <c r="B18786" s="34">
        <v>328</v>
      </c>
      <c r="C18786" s="34">
        <v>360</v>
      </c>
      <c r="D18786" s="34">
        <v>369</v>
      </c>
      <c r="E18786" s="34">
        <v>368</v>
      </c>
      <c r="F18786" s="34">
        <v>356</v>
      </c>
      <c r="G18786" s="34">
        <v>378</v>
      </c>
      <c r="H18786" s="34">
        <v>412</v>
      </c>
      <c r="I18786" s="34">
        <v>353</v>
      </c>
      <c r="J18786" s="34">
        <v>406</v>
      </c>
      <c r="K18786" s="34">
        <v>294</v>
      </c>
      <c r="L18786" s="34">
        <v>344</v>
      </c>
      <c r="M18786" s="34">
        <v>276</v>
      </c>
    </row>
    <row r="18787" spans="1:13" x14ac:dyDescent="0.2">
      <c r="A18787" s="34" t="s">
        <v>119681</v>
      </c>
      <c r="B18787" s="34">
        <v>230</v>
      </c>
      <c r="C18787" s="34">
        <v>235</v>
      </c>
      <c r="D18787" s="34">
        <v>301</v>
      </c>
      <c r="E18787" s="34">
        <v>281</v>
      </c>
      <c r="F18787" s="34">
        <v>223</v>
      </c>
      <c r="G18787" s="34">
        <v>231</v>
      </c>
      <c r="H18787" s="34">
        <v>283</v>
      </c>
      <c r="I18787" s="34">
        <v>236</v>
      </c>
      <c r="J18787" s="34">
        <v>292</v>
      </c>
      <c r="K18787" s="34">
        <v>236</v>
      </c>
      <c r="L18787" s="34">
        <v>247</v>
      </c>
      <c r="M18787" s="34">
        <v>205</v>
      </c>
    </row>
    <row r="18788" spans="1:13" x14ac:dyDescent="0.2">
      <c r="A18788" s="34" t="s">
        <v>119682</v>
      </c>
      <c r="B18788" s="34">
        <v>421</v>
      </c>
      <c r="C18788" s="34">
        <v>419</v>
      </c>
      <c r="D18788" s="34">
        <v>537</v>
      </c>
      <c r="E18788" s="34">
        <v>517</v>
      </c>
      <c r="F18788" s="34">
        <v>494</v>
      </c>
      <c r="G18788" s="34">
        <v>438</v>
      </c>
      <c r="H18788" s="34">
        <v>511</v>
      </c>
      <c r="I18788" s="34">
        <v>426</v>
      </c>
      <c r="J18788" s="34">
        <v>522</v>
      </c>
      <c r="K18788" s="34">
        <v>338</v>
      </c>
      <c r="L18788" s="34">
        <v>504</v>
      </c>
      <c r="M18788" s="34">
        <v>361</v>
      </c>
    </row>
    <row r="18789" spans="1:13" x14ac:dyDescent="0.2">
      <c r="A18789" s="34" t="s">
        <v>119683</v>
      </c>
      <c r="B18789" s="34">
        <v>445</v>
      </c>
      <c r="C18789" s="34">
        <v>497</v>
      </c>
      <c r="D18789" s="34">
        <v>488</v>
      </c>
      <c r="E18789" s="34">
        <v>484</v>
      </c>
      <c r="F18789" s="34">
        <v>394</v>
      </c>
      <c r="G18789" s="34">
        <v>441</v>
      </c>
      <c r="H18789" s="34">
        <v>569</v>
      </c>
      <c r="I18789" s="34">
        <v>416</v>
      </c>
      <c r="J18789" s="34">
        <v>434</v>
      </c>
      <c r="K18789" s="34">
        <v>330</v>
      </c>
      <c r="L18789" s="34">
        <v>468</v>
      </c>
      <c r="M18789" s="34">
        <v>364</v>
      </c>
    </row>
    <row r="18790" spans="1:13" x14ac:dyDescent="0.2">
      <c r="A18790" s="34" t="s">
        <v>119684</v>
      </c>
      <c r="B18790" s="34">
        <v>494</v>
      </c>
      <c r="C18790" s="34">
        <v>445</v>
      </c>
      <c r="D18790" s="34">
        <v>534</v>
      </c>
      <c r="E18790" s="34">
        <v>566</v>
      </c>
      <c r="F18790" s="34">
        <v>408</v>
      </c>
      <c r="G18790" s="34">
        <v>443</v>
      </c>
      <c r="H18790" s="34">
        <v>615</v>
      </c>
      <c r="I18790" s="34">
        <v>498</v>
      </c>
      <c r="J18790" s="34">
        <v>519</v>
      </c>
      <c r="K18790" s="34">
        <v>396</v>
      </c>
      <c r="L18790" s="34">
        <v>436</v>
      </c>
      <c r="M18790" s="34">
        <v>368</v>
      </c>
    </row>
    <row r="18791" spans="1:13" x14ac:dyDescent="0.2">
      <c r="A18791" s="34" t="s">
        <v>119685</v>
      </c>
      <c r="B18791" s="34">
        <v>259</v>
      </c>
      <c r="C18791" s="34">
        <v>221</v>
      </c>
      <c r="D18791" s="34">
        <v>268</v>
      </c>
      <c r="E18791" s="34">
        <v>252</v>
      </c>
      <c r="F18791" s="34">
        <v>272</v>
      </c>
      <c r="G18791" s="34">
        <v>223</v>
      </c>
      <c r="H18791" s="34">
        <v>258</v>
      </c>
      <c r="I18791" s="34">
        <v>233</v>
      </c>
      <c r="J18791" s="34">
        <v>255</v>
      </c>
      <c r="K18791" s="34">
        <v>166</v>
      </c>
      <c r="L18791" s="34">
        <v>266</v>
      </c>
      <c r="M18791" s="34">
        <v>189</v>
      </c>
    </row>
    <row r="18792" spans="1:13" x14ac:dyDescent="0.2">
      <c r="A18792" s="34" t="s">
        <v>119686</v>
      </c>
      <c r="B18792" s="34">
        <v>502</v>
      </c>
      <c r="C18792" s="34">
        <v>566</v>
      </c>
      <c r="D18792" s="34">
        <v>599</v>
      </c>
      <c r="E18792" s="34">
        <v>605</v>
      </c>
      <c r="F18792" s="34">
        <v>473</v>
      </c>
      <c r="G18792" s="34">
        <v>574</v>
      </c>
      <c r="H18792" s="34">
        <v>638</v>
      </c>
      <c r="I18792" s="34">
        <v>549</v>
      </c>
      <c r="J18792" s="34">
        <v>574</v>
      </c>
      <c r="K18792" s="34">
        <v>434</v>
      </c>
      <c r="L18792" s="34">
        <v>580</v>
      </c>
      <c r="M18792" s="34">
        <v>417</v>
      </c>
    </row>
    <row r="18793" spans="1:13" x14ac:dyDescent="0.2">
      <c r="A18793" s="34" t="s">
        <v>119687</v>
      </c>
      <c r="B18793" s="34">
        <v>415</v>
      </c>
      <c r="C18793" s="34">
        <v>399</v>
      </c>
      <c r="D18793" s="34">
        <v>429</v>
      </c>
      <c r="E18793" s="34">
        <v>417</v>
      </c>
      <c r="F18793" s="34">
        <v>339</v>
      </c>
      <c r="G18793" s="34">
        <v>416</v>
      </c>
      <c r="H18793" s="34">
        <v>484</v>
      </c>
      <c r="I18793" s="34">
        <v>468</v>
      </c>
      <c r="J18793" s="34">
        <v>439</v>
      </c>
      <c r="K18793" s="34">
        <v>355</v>
      </c>
      <c r="L18793" s="34">
        <v>437</v>
      </c>
      <c r="M18793" s="34">
        <v>337</v>
      </c>
    </row>
    <row r="18794" spans="1:13" x14ac:dyDescent="0.2">
      <c r="A18794" s="34" t="s">
        <v>119688</v>
      </c>
      <c r="B18794" s="34">
        <v>226</v>
      </c>
      <c r="C18794" s="34">
        <v>328</v>
      </c>
      <c r="D18794" s="34">
        <v>259</v>
      </c>
      <c r="E18794" s="34">
        <v>315</v>
      </c>
      <c r="F18794" s="34">
        <v>253</v>
      </c>
      <c r="G18794" s="34">
        <v>289</v>
      </c>
      <c r="H18794" s="34">
        <v>356</v>
      </c>
      <c r="I18794" s="34">
        <v>342</v>
      </c>
      <c r="J18794" s="34">
        <v>380</v>
      </c>
      <c r="K18794" s="34">
        <v>254</v>
      </c>
      <c r="L18794" s="34">
        <v>300</v>
      </c>
      <c r="M18794" s="34">
        <v>232</v>
      </c>
    </row>
    <row r="18795" spans="1:13" x14ac:dyDescent="0.2">
      <c r="A18795" s="34" t="s">
        <v>119689</v>
      </c>
      <c r="B18795" s="34">
        <v>294</v>
      </c>
      <c r="C18795" s="34">
        <v>355</v>
      </c>
      <c r="D18795" s="34">
        <v>300</v>
      </c>
      <c r="E18795" s="34">
        <v>387</v>
      </c>
      <c r="F18795" s="34">
        <v>282</v>
      </c>
      <c r="G18795" s="34">
        <v>386</v>
      </c>
      <c r="H18795" s="34">
        <v>409</v>
      </c>
      <c r="I18795" s="34">
        <v>345</v>
      </c>
      <c r="J18795" s="34">
        <v>326</v>
      </c>
      <c r="K18795" s="34">
        <v>294</v>
      </c>
      <c r="L18795" s="34">
        <v>237</v>
      </c>
      <c r="M18795" s="34">
        <v>250</v>
      </c>
    </row>
    <row r="18796" spans="1:13" x14ac:dyDescent="0.2">
      <c r="A18796" s="34" t="s">
        <v>119690</v>
      </c>
      <c r="B18796" s="34">
        <v>433</v>
      </c>
      <c r="C18796" s="34">
        <v>361</v>
      </c>
      <c r="D18796" s="34">
        <v>354</v>
      </c>
      <c r="E18796" s="34">
        <v>402</v>
      </c>
      <c r="F18796" s="34">
        <v>277</v>
      </c>
      <c r="G18796" s="34">
        <v>328</v>
      </c>
      <c r="H18796" s="34">
        <v>327</v>
      </c>
      <c r="I18796" s="34">
        <v>381</v>
      </c>
      <c r="J18796" s="34">
        <v>334</v>
      </c>
      <c r="K18796" s="34">
        <v>346</v>
      </c>
      <c r="L18796" s="34">
        <v>341</v>
      </c>
      <c r="M18796" s="34">
        <v>319</v>
      </c>
    </row>
    <row r="18797" spans="1:13" x14ac:dyDescent="0.2">
      <c r="A18797" s="34" t="s">
        <v>119691</v>
      </c>
      <c r="B18797" s="34">
        <v>374</v>
      </c>
      <c r="C18797" s="34">
        <v>473</v>
      </c>
      <c r="D18797" s="34">
        <v>549</v>
      </c>
      <c r="E18797" s="34">
        <v>506</v>
      </c>
      <c r="F18797" s="34">
        <v>410</v>
      </c>
      <c r="G18797" s="34">
        <v>436</v>
      </c>
      <c r="H18797" s="34">
        <v>546</v>
      </c>
      <c r="I18797" s="34">
        <v>530</v>
      </c>
      <c r="J18797" s="34">
        <v>426</v>
      </c>
      <c r="K18797" s="34">
        <v>403</v>
      </c>
      <c r="L18797" s="34">
        <v>430</v>
      </c>
      <c r="M18797" s="34">
        <v>368</v>
      </c>
    </row>
    <row r="18798" spans="1:13" x14ac:dyDescent="0.2">
      <c r="A18798" s="34" t="s">
        <v>119692</v>
      </c>
      <c r="B18798" s="34">
        <v>212</v>
      </c>
      <c r="C18798" s="34">
        <v>324</v>
      </c>
      <c r="D18798" s="34">
        <v>274</v>
      </c>
      <c r="E18798" s="34">
        <v>383</v>
      </c>
      <c r="F18798" s="34">
        <v>273</v>
      </c>
      <c r="G18798" s="34">
        <v>321</v>
      </c>
      <c r="H18798" s="34">
        <v>283</v>
      </c>
      <c r="I18798" s="34">
        <v>305</v>
      </c>
      <c r="J18798" s="34">
        <v>288</v>
      </c>
      <c r="K18798" s="34">
        <v>277</v>
      </c>
      <c r="L18798" s="34">
        <v>263</v>
      </c>
      <c r="M18798" s="34">
        <v>286</v>
      </c>
    </row>
    <row r="18799" spans="1:13" x14ac:dyDescent="0.2">
      <c r="A18799" s="34" t="s">
        <v>119693</v>
      </c>
      <c r="B18799" s="34">
        <v>501</v>
      </c>
      <c r="C18799" s="34">
        <v>519</v>
      </c>
      <c r="D18799" s="34">
        <v>502</v>
      </c>
      <c r="E18799" s="34">
        <v>553</v>
      </c>
      <c r="F18799" s="34">
        <v>517</v>
      </c>
      <c r="G18799" s="34">
        <v>504</v>
      </c>
      <c r="H18799" s="34">
        <v>653</v>
      </c>
      <c r="I18799" s="34">
        <v>488</v>
      </c>
      <c r="J18799" s="34">
        <v>638</v>
      </c>
      <c r="K18799" s="34">
        <v>455</v>
      </c>
      <c r="L18799" s="34">
        <v>585</v>
      </c>
      <c r="M18799" s="34">
        <v>399</v>
      </c>
    </row>
    <row r="18800" spans="1:13" x14ac:dyDescent="0.2">
      <c r="A18800" s="34" t="s">
        <v>119694</v>
      </c>
      <c r="B18800" s="34">
        <v>543</v>
      </c>
      <c r="C18800" s="34">
        <v>493</v>
      </c>
      <c r="D18800" s="34">
        <v>453</v>
      </c>
      <c r="E18800" s="34">
        <v>575</v>
      </c>
      <c r="F18800" s="34">
        <v>465</v>
      </c>
      <c r="G18800" s="34">
        <v>433</v>
      </c>
      <c r="H18800" s="34">
        <v>648</v>
      </c>
      <c r="I18800" s="34">
        <v>468</v>
      </c>
      <c r="J18800" s="34">
        <v>527</v>
      </c>
      <c r="K18800" s="34">
        <v>385</v>
      </c>
      <c r="L18800" s="34">
        <v>480</v>
      </c>
      <c r="M18800" s="34">
        <v>343</v>
      </c>
    </row>
    <row r="18801" spans="1:13" x14ac:dyDescent="0.2">
      <c r="A18801" s="34" t="s">
        <v>119695</v>
      </c>
      <c r="B18801" s="34">
        <v>291</v>
      </c>
      <c r="C18801" s="34">
        <v>285</v>
      </c>
      <c r="D18801" s="34">
        <v>281</v>
      </c>
      <c r="E18801" s="34">
        <v>329</v>
      </c>
      <c r="F18801" s="34">
        <v>279</v>
      </c>
      <c r="G18801" s="34">
        <v>286</v>
      </c>
      <c r="H18801" s="34">
        <v>266</v>
      </c>
      <c r="I18801" s="34">
        <v>265</v>
      </c>
      <c r="J18801" s="34">
        <v>289</v>
      </c>
      <c r="K18801" s="34">
        <v>239</v>
      </c>
      <c r="L18801" s="34">
        <v>241</v>
      </c>
      <c r="M18801" s="34">
        <v>205</v>
      </c>
    </row>
    <row r="18802" spans="1:13" x14ac:dyDescent="0.2">
      <c r="A18802" s="34" t="s">
        <v>119696</v>
      </c>
      <c r="B18802" s="34">
        <v>1120</v>
      </c>
      <c r="C18802" s="34">
        <v>1147</v>
      </c>
      <c r="D18802" s="34">
        <v>1163</v>
      </c>
      <c r="E18802" s="34">
        <v>1216</v>
      </c>
      <c r="F18802" s="34">
        <v>1016</v>
      </c>
      <c r="G18802" s="34">
        <v>1068</v>
      </c>
      <c r="H18802" s="34">
        <v>1252</v>
      </c>
      <c r="I18802" s="34">
        <v>1259</v>
      </c>
      <c r="J18802" s="34">
        <v>1223</v>
      </c>
      <c r="K18802" s="34">
        <v>966</v>
      </c>
      <c r="L18802" s="34">
        <v>1099</v>
      </c>
      <c r="M18802" s="34">
        <v>805</v>
      </c>
    </row>
    <row r="18803" spans="1:13" x14ac:dyDescent="0.2">
      <c r="A18803" s="34" t="s">
        <v>119697</v>
      </c>
      <c r="B18803" s="34">
        <v>683</v>
      </c>
      <c r="C18803" s="34">
        <v>678</v>
      </c>
      <c r="D18803" s="34">
        <v>712</v>
      </c>
      <c r="E18803" s="34">
        <v>699</v>
      </c>
      <c r="F18803" s="34">
        <v>642</v>
      </c>
      <c r="G18803" s="34">
        <v>681</v>
      </c>
      <c r="H18803" s="34">
        <v>739</v>
      </c>
      <c r="I18803" s="34">
        <v>691</v>
      </c>
      <c r="J18803" s="34">
        <v>763</v>
      </c>
      <c r="K18803" s="34">
        <v>551</v>
      </c>
      <c r="L18803" s="34">
        <v>673</v>
      </c>
      <c r="M18803" s="34">
        <v>500</v>
      </c>
    </row>
    <row r="18804" spans="1:13" x14ac:dyDescent="0.2">
      <c r="A18804" s="34" t="s">
        <v>119698</v>
      </c>
      <c r="B18804" s="34">
        <v>749</v>
      </c>
      <c r="C18804" s="34">
        <v>620</v>
      </c>
      <c r="D18804" s="34">
        <v>694</v>
      </c>
      <c r="E18804" s="34">
        <v>641</v>
      </c>
      <c r="F18804" s="34">
        <v>605</v>
      </c>
      <c r="G18804" s="34">
        <v>465</v>
      </c>
      <c r="H18804" s="34">
        <v>657</v>
      </c>
      <c r="I18804" s="34">
        <v>580</v>
      </c>
      <c r="J18804" s="34">
        <v>570</v>
      </c>
      <c r="K18804" s="34">
        <v>473</v>
      </c>
      <c r="L18804" s="34">
        <v>658</v>
      </c>
      <c r="M18804" s="34">
        <v>468</v>
      </c>
    </row>
    <row r="18805" spans="1:13" x14ac:dyDescent="0.2">
      <c r="A18805" s="34" t="s">
        <v>119699</v>
      </c>
      <c r="B18805" s="34">
        <v>646</v>
      </c>
      <c r="C18805" s="34">
        <v>674</v>
      </c>
      <c r="D18805" s="34">
        <v>707</v>
      </c>
      <c r="E18805" s="34">
        <v>709</v>
      </c>
      <c r="F18805" s="34">
        <v>581</v>
      </c>
      <c r="G18805" s="34">
        <v>557</v>
      </c>
      <c r="H18805" s="34">
        <v>608</v>
      </c>
      <c r="I18805" s="34">
        <v>544</v>
      </c>
      <c r="J18805" s="34">
        <v>758</v>
      </c>
      <c r="K18805" s="34">
        <v>524</v>
      </c>
      <c r="L18805" s="34">
        <v>748</v>
      </c>
      <c r="M18805" s="34">
        <v>409</v>
      </c>
    </row>
    <row r="18806" spans="1:13" x14ac:dyDescent="0.2">
      <c r="A18806" s="34" t="s">
        <v>119700</v>
      </c>
      <c r="B18806" s="34">
        <v>1073</v>
      </c>
      <c r="C18806" s="34">
        <v>1013</v>
      </c>
      <c r="D18806" s="34">
        <v>1172</v>
      </c>
      <c r="E18806" s="34">
        <v>1071</v>
      </c>
      <c r="F18806" s="34">
        <v>1004</v>
      </c>
      <c r="G18806" s="34">
        <v>950</v>
      </c>
      <c r="H18806" s="34">
        <v>1316</v>
      </c>
      <c r="I18806" s="34">
        <v>1005</v>
      </c>
      <c r="J18806" s="34">
        <v>1187</v>
      </c>
      <c r="K18806" s="34">
        <v>808</v>
      </c>
      <c r="L18806" s="34">
        <v>1056</v>
      </c>
      <c r="M18806" s="34">
        <v>821</v>
      </c>
    </row>
    <row r="18807" spans="1:13" x14ac:dyDescent="0.2">
      <c r="A18807" s="34" t="s">
        <v>119701</v>
      </c>
      <c r="B18807" s="34">
        <v>1124</v>
      </c>
      <c r="C18807" s="34">
        <v>1182</v>
      </c>
      <c r="D18807" s="34">
        <v>1318</v>
      </c>
      <c r="E18807" s="34">
        <v>1384</v>
      </c>
      <c r="F18807" s="34">
        <v>1210</v>
      </c>
      <c r="G18807" s="34">
        <v>1290</v>
      </c>
      <c r="H18807" s="34">
        <v>1336</v>
      </c>
      <c r="I18807" s="34">
        <v>1340</v>
      </c>
      <c r="J18807" s="34">
        <v>1365</v>
      </c>
      <c r="K18807" s="34">
        <v>1042</v>
      </c>
      <c r="L18807" s="34">
        <v>1326</v>
      </c>
      <c r="M18807" s="34">
        <v>959</v>
      </c>
    </row>
    <row r="18808" spans="1:13" x14ac:dyDescent="0.2">
      <c r="A18808" s="34" t="s">
        <v>119702</v>
      </c>
      <c r="B18808" s="34">
        <v>970</v>
      </c>
      <c r="C18808" s="34">
        <v>1029</v>
      </c>
      <c r="D18808" s="34">
        <v>1076</v>
      </c>
      <c r="E18808" s="34">
        <v>1153</v>
      </c>
      <c r="F18808" s="34">
        <v>966</v>
      </c>
      <c r="G18808" s="34">
        <v>916</v>
      </c>
      <c r="H18808" s="34">
        <v>1036</v>
      </c>
      <c r="I18808" s="34">
        <v>980</v>
      </c>
      <c r="J18808" s="34">
        <v>1093</v>
      </c>
      <c r="K18808" s="34">
        <v>802</v>
      </c>
      <c r="L18808" s="34">
        <v>973</v>
      </c>
      <c r="M18808" s="34">
        <v>808</v>
      </c>
    </row>
    <row r="18809" spans="1:13" x14ac:dyDescent="0.2">
      <c r="A18809" s="34" t="s">
        <v>119703</v>
      </c>
      <c r="B18809" s="34">
        <v>577</v>
      </c>
      <c r="C18809" s="34">
        <v>539</v>
      </c>
      <c r="D18809" s="34">
        <v>600</v>
      </c>
      <c r="E18809" s="34">
        <v>572</v>
      </c>
      <c r="F18809" s="34">
        <v>445</v>
      </c>
      <c r="G18809" s="34">
        <v>514</v>
      </c>
      <c r="H18809" s="34">
        <v>666</v>
      </c>
      <c r="I18809" s="34">
        <v>560</v>
      </c>
      <c r="J18809" s="34">
        <v>569</v>
      </c>
      <c r="K18809" s="34">
        <v>490</v>
      </c>
      <c r="L18809" s="34">
        <v>555</v>
      </c>
      <c r="M18809" s="34">
        <v>416</v>
      </c>
    </row>
    <row r="18810" spans="1:13" x14ac:dyDescent="0.2">
      <c r="A18810" s="34" t="s">
        <v>119704</v>
      </c>
      <c r="B18810" s="34">
        <v>614</v>
      </c>
      <c r="C18810" s="34">
        <v>621</v>
      </c>
      <c r="D18810" s="34">
        <v>679</v>
      </c>
      <c r="E18810" s="34">
        <v>601</v>
      </c>
      <c r="F18810" s="34">
        <v>577</v>
      </c>
      <c r="G18810" s="34">
        <v>579</v>
      </c>
      <c r="H18810" s="34">
        <v>733</v>
      </c>
      <c r="I18810" s="34">
        <v>495</v>
      </c>
      <c r="J18810" s="34">
        <v>671</v>
      </c>
      <c r="K18810" s="34">
        <v>469</v>
      </c>
      <c r="L18810" s="34">
        <v>535</v>
      </c>
      <c r="M18810" s="34">
        <v>481</v>
      </c>
    </row>
    <row r="18811" spans="1:13" x14ac:dyDescent="0.2">
      <c r="A18811" s="34" t="s">
        <v>119705</v>
      </c>
      <c r="B18811" s="34">
        <v>873</v>
      </c>
      <c r="C18811" s="34">
        <v>787</v>
      </c>
      <c r="D18811" s="34">
        <v>763</v>
      </c>
      <c r="E18811" s="34">
        <v>851</v>
      </c>
      <c r="F18811" s="34">
        <v>889</v>
      </c>
      <c r="G18811" s="34">
        <v>790</v>
      </c>
      <c r="H18811" s="34">
        <v>922</v>
      </c>
      <c r="I18811" s="34">
        <v>772</v>
      </c>
      <c r="J18811" s="34">
        <v>893</v>
      </c>
      <c r="K18811" s="34">
        <v>662</v>
      </c>
      <c r="L18811" s="34">
        <v>801</v>
      </c>
      <c r="M18811" s="34">
        <v>674</v>
      </c>
    </row>
    <row r="18812" spans="1:13" x14ac:dyDescent="0.2">
      <c r="A18812" s="34" t="s">
        <v>119706</v>
      </c>
      <c r="B18812" s="34">
        <v>582</v>
      </c>
      <c r="C18812" s="34">
        <v>661</v>
      </c>
      <c r="D18812" s="34">
        <v>603</v>
      </c>
      <c r="E18812" s="34">
        <v>684</v>
      </c>
      <c r="F18812" s="34">
        <v>618</v>
      </c>
      <c r="G18812" s="34">
        <v>598</v>
      </c>
      <c r="H18812" s="34">
        <v>685</v>
      </c>
      <c r="I18812" s="34">
        <v>632</v>
      </c>
      <c r="J18812" s="34">
        <v>683</v>
      </c>
      <c r="K18812" s="34">
        <v>471</v>
      </c>
      <c r="L18812" s="34">
        <v>577</v>
      </c>
      <c r="M18812" s="34">
        <v>524</v>
      </c>
    </row>
    <row r="18813" spans="1:13" x14ac:dyDescent="0.2">
      <c r="A18813" s="34" t="s">
        <v>119707</v>
      </c>
      <c r="B18813" s="34">
        <v>1251</v>
      </c>
      <c r="C18813" s="34">
        <v>1270</v>
      </c>
      <c r="D18813" s="34">
        <v>1344</v>
      </c>
      <c r="E18813" s="34">
        <v>1280</v>
      </c>
      <c r="F18813" s="34">
        <v>1168</v>
      </c>
      <c r="G18813" s="34">
        <v>1269</v>
      </c>
      <c r="H18813" s="34">
        <v>1367</v>
      </c>
      <c r="I18813" s="34">
        <v>1212</v>
      </c>
      <c r="J18813" s="34">
        <v>1324</v>
      </c>
      <c r="K18813" s="34">
        <v>1116</v>
      </c>
      <c r="L18813" s="34">
        <v>1244</v>
      </c>
      <c r="M18813" s="34">
        <v>998</v>
      </c>
    </row>
    <row r="18814" spans="1:13" x14ac:dyDescent="0.2">
      <c r="A18814" s="34" t="s">
        <v>119708</v>
      </c>
      <c r="B18814" s="34">
        <v>857</v>
      </c>
      <c r="C18814" s="34">
        <v>1018</v>
      </c>
      <c r="D18814" s="34">
        <v>951</v>
      </c>
      <c r="E18814" s="34">
        <v>1178</v>
      </c>
      <c r="F18814" s="34">
        <v>881</v>
      </c>
      <c r="G18814" s="34">
        <v>888</v>
      </c>
      <c r="H18814" s="34">
        <v>1005</v>
      </c>
      <c r="I18814" s="34">
        <v>1049</v>
      </c>
      <c r="J18814" s="34">
        <v>1070</v>
      </c>
      <c r="K18814" s="34">
        <v>799</v>
      </c>
      <c r="L18814" s="34">
        <v>868</v>
      </c>
      <c r="M18814" s="34">
        <v>831</v>
      </c>
    </row>
    <row r="18815" spans="1:13" x14ac:dyDescent="0.2">
      <c r="A18815" s="34" t="s">
        <v>119709</v>
      </c>
      <c r="B18815" s="34">
        <v>543</v>
      </c>
      <c r="C18815" s="34">
        <v>573</v>
      </c>
      <c r="D18815" s="34">
        <v>542</v>
      </c>
      <c r="E18815" s="34">
        <v>625</v>
      </c>
      <c r="F18815" s="34">
        <v>584</v>
      </c>
      <c r="G18815" s="34">
        <v>543</v>
      </c>
      <c r="H18815" s="34">
        <v>545</v>
      </c>
      <c r="I18815" s="34">
        <v>584</v>
      </c>
      <c r="J18815" s="34">
        <v>608</v>
      </c>
      <c r="K18815" s="34">
        <v>435</v>
      </c>
      <c r="L18815" s="34">
        <v>571</v>
      </c>
      <c r="M18815" s="34">
        <v>398</v>
      </c>
    </row>
    <row r="18816" spans="1:13" x14ac:dyDescent="0.2">
      <c r="A18816" s="34" t="s">
        <v>119710</v>
      </c>
      <c r="B18816" s="34">
        <v>873</v>
      </c>
      <c r="C18816" s="34">
        <v>991</v>
      </c>
      <c r="D18816" s="34">
        <v>902</v>
      </c>
      <c r="E18816" s="34">
        <v>1096</v>
      </c>
      <c r="F18816" s="34">
        <v>857</v>
      </c>
      <c r="G18816" s="34">
        <v>853</v>
      </c>
      <c r="H18816" s="34">
        <v>1035</v>
      </c>
      <c r="I18816" s="34">
        <v>1033</v>
      </c>
      <c r="J18816" s="34">
        <v>1001</v>
      </c>
      <c r="K18816" s="34">
        <v>804</v>
      </c>
      <c r="L18816" s="34">
        <v>896</v>
      </c>
      <c r="M18816" s="34">
        <v>786</v>
      </c>
    </row>
    <row r="18817" spans="1:13" x14ac:dyDescent="0.2">
      <c r="A18817" s="34" t="s">
        <v>119711</v>
      </c>
      <c r="B18817" s="34">
        <v>1686</v>
      </c>
      <c r="C18817" s="34">
        <v>1534</v>
      </c>
      <c r="D18817" s="34">
        <v>1756</v>
      </c>
      <c r="E18817" s="34">
        <v>1624</v>
      </c>
      <c r="F18817" s="34">
        <v>1491</v>
      </c>
      <c r="G18817" s="34">
        <v>1439</v>
      </c>
      <c r="H18817" s="34">
        <v>1716</v>
      </c>
      <c r="I18817" s="34">
        <v>1456</v>
      </c>
      <c r="J18817" s="34">
        <v>1827</v>
      </c>
      <c r="K18817" s="34">
        <v>1278</v>
      </c>
      <c r="L18817" s="34">
        <v>1644</v>
      </c>
      <c r="M18817" s="34">
        <v>1123</v>
      </c>
    </row>
    <row r="18818" spans="1:13" x14ac:dyDescent="0.2">
      <c r="A18818" s="34" t="s">
        <v>119712</v>
      </c>
      <c r="B18818" s="34">
        <v>938</v>
      </c>
      <c r="C18818" s="34">
        <v>1114</v>
      </c>
      <c r="D18818" s="34">
        <v>1126</v>
      </c>
      <c r="E18818" s="34">
        <v>1227</v>
      </c>
      <c r="F18818" s="34">
        <v>1063</v>
      </c>
      <c r="G18818" s="34">
        <v>1178</v>
      </c>
      <c r="H18818" s="34">
        <v>1369</v>
      </c>
      <c r="I18818" s="34">
        <v>1124</v>
      </c>
      <c r="J18818" s="34">
        <v>1140</v>
      </c>
      <c r="K18818" s="34">
        <v>909</v>
      </c>
      <c r="L18818" s="34">
        <v>1197</v>
      </c>
      <c r="M18818" s="34">
        <v>865</v>
      </c>
    </row>
    <row r="18819" spans="1:13" x14ac:dyDescent="0.2">
      <c r="A18819" s="34" t="s">
        <v>119713</v>
      </c>
      <c r="B18819" s="34">
        <v>1423</v>
      </c>
      <c r="C18819" s="34">
        <v>1470</v>
      </c>
      <c r="D18819" s="34">
        <v>1593</v>
      </c>
      <c r="E18819" s="34">
        <v>1602</v>
      </c>
      <c r="F18819" s="34">
        <v>1540</v>
      </c>
      <c r="G18819" s="34">
        <v>1495</v>
      </c>
      <c r="H18819" s="34">
        <v>1776</v>
      </c>
      <c r="I18819" s="34">
        <v>1444</v>
      </c>
      <c r="J18819" s="34">
        <v>1628</v>
      </c>
      <c r="K18819" s="34">
        <v>1240</v>
      </c>
      <c r="L18819" s="34">
        <v>1510</v>
      </c>
      <c r="M18819" s="34">
        <v>1271</v>
      </c>
    </row>
    <row r="18820" spans="1:13" x14ac:dyDescent="0.2">
      <c r="A18820" s="34" t="s">
        <v>119714</v>
      </c>
      <c r="B18820" s="34">
        <v>937</v>
      </c>
      <c r="C18820" s="34">
        <v>1001</v>
      </c>
      <c r="D18820" s="34">
        <v>1095</v>
      </c>
      <c r="E18820" s="34">
        <v>1021</v>
      </c>
      <c r="F18820" s="34">
        <v>964</v>
      </c>
      <c r="G18820" s="34">
        <v>943</v>
      </c>
      <c r="H18820" s="34">
        <v>1032</v>
      </c>
      <c r="I18820" s="34">
        <v>977</v>
      </c>
      <c r="J18820" s="34">
        <v>995</v>
      </c>
      <c r="K18820" s="34">
        <v>773</v>
      </c>
      <c r="L18820" s="34">
        <v>1102</v>
      </c>
      <c r="M18820" s="34">
        <v>727</v>
      </c>
    </row>
    <row r="18821" spans="1:13" x14ac:dyDescent="0.2">
      <c r="A18821" s="34" t="s">
        <v>119715</v>
      </c>
      <c r="B18821" s="34">
        <v>1221</v>
      </c>
      <c r="C18821" s="34">
        <v>1100</v>
      </c>
      <c r="D18821" s="34">
        <v>1174</v>
      </c>
      <c r="E18821" s="34">
        <v>1195</v>
      </c>
      <c r="F18821" s="34">
        <v>972</v>
      </c>
      <c r="G18821" s="34">
        <v>938</v>
      </c>
      <c r="H18821" s="34">
        <v>1234</v>
      </c>
      <c r="I18821" s="34">
        <v>1103</v>
      </c>
      <c r="J18821" s="34">
        <v>1168</v>
      </c>
      <c r="K18821" s="34">
        <v>841</v>
      </c>
      <c r="L18821" s="34">
        <v>1089</v>
      </c>
      <c r="M18821" s="34">
        <v>863</v>
      </c>
    </row>
    <row r="18822" spans="1:13" x14ac:dyDescent="0.2">
      <c r="A18822" s="34" t="s">
        <v>119716</v>
      </c>
      <c r="B18822" s="34">
        <v>1571</v>
      </c>
      <c r="C18822" s="34">
        <v>1581</v>
      </c>
      <c r="D18822" s="34">
        <v>1805</v>
      </c>
      <c r="E18822" s="34">
        <v>1682</v>
      </c>
      <c r="F18822" s="34">
        <v>1676</v>
      </c>
      <c r="G18822" s="34">
        <v>1414</v>
      </c>
      <c r="H18822" s="34">
        <v>1942</v>
      </c>
      <c r="I18822" s="34">
        <v>1536</v>
      </c>
      <c r="J18822" s="34">
        <v>2029</v>
      </c>
      <c r="K18822" s="34">
        <v>1346</v>
      </c>
      <c r="L18822" s="34">
        <v>1811</v>
      </c>
      <c r="M18822" s="34">
        <v>1297</v>
      </c>
    </row>
    <row r="18823" spans="1:13" x14ac:dyDescent="0.2">
      <c r="A18823" s="34" t="s">
        <v>119717</v>
      </c>
      <c r="B18823" s="34">
        <v>770</v>
      </c>
      <c r="C18823" s="34">
        <v>895</v>
      </c>
      <c r="D18823" s="34">
        <v>935</v>
      </c>
      <c r="E18823" s="34">
        <v>898</v>
      </c>
      <c r="F18823" s="34">
        <v>727</v>
      </c>
      <c r="G18823" s="34">
        <v>833</v>
      </c>
      <c r="H18823" s="34">
        <v>900</v>
      </c>
      <c r="I18823" s="34">
        <v>908</v>
      </c>
      <c r="J18823" s="34">
        <v>954</v>
      </c>
      <c r="K18823" s="34">
        <v>677</v>
      </c>
      <c r="L18823" s="34">
        <v>805</v>
      </c>
      <c r="M18823" s="34">
        <v>680</v>
      </c>
    </row>
    <row r="18824" spans="1:13" x14ac:dyDescent="0.2">
      <c r="A18824" s="34" t="s">
        <v>119718</v>
      </c>
      <c r="B18824" s="34">
        <v>621</v>
      </c>
      <c r="C18824" s="34">
        <v>633</v>
      </c>
      <c r="D18824" s="34">
        <v>767</v>
      </c>
      <c r="E18824" s="34">
        <v>710</v>
      </c>
      <c r="F18824" s="34">
        <v>647</v>
      </c>
      <c r="G18824" s="34">
        <v>635</v>
      </c>
      <c r="H18824" s="34">
        <v>782</v>
      </c>
      <c r="I18824" s="34">
        <v>641</v>
      </c>
      <c r="J18824" s="34">
        <v>692</v>
      </c>
      <c r="K18824" s="34">
        <v>611</v>
      </c>
      <c r="L18824" s="34">
        <v>720</v>
      </c>
      <c r="M18824" s="34">
        <v>516</v>
      </c>
    </row>
    <row r="18825" spans="1:13" x14ac:dyDescent="0.2">
      <c r="A18825" s="34" t="s">
        <v>119719</v>
      </c>
      <c r="B18825" s="34">
        <v>652</v>
      </c>
      <c r="C18825" s="34">
        <v>599</v>
      </c>
      <c r="D18825" s="34">
        <v>648</v>
      </c>
      <c r="E18825" s="34">
        <v>726</v>
      </c>
      <c r="F18825" s="34">
        <v>570</v>
      </c>
      <c r="G18825" s="34">
        <v>590</v>
      </c>
      <c r="H18825" s="34">
        <v>586</v>
      </c>
      <c r="I18825" s="34">
        <v>652</v>
      </c>
      <c r="J18825" s="34">
        <v>660</v>
      </c>
      <c r="K18825" s="34">
        <v>469</v>
      </c>
      <c r="L18825" s="34">
        <v>505</v>
      </c>
      <c r="M18825" s="34">
        <v>506</v>
      </c>
    </row>
    <row r="18826" spans="1:13" x14ac:dyDescent="0.2">
      <c r="A18826" s="34" t="s">
        <v>119720</v>
      </c>
      <c r="B18826" s="34">
        <v>605</v>
      </c>
      <c r="C18826" s="34">
        <v>644</v>
      </c>
      <c r="D18826" s="34">
        <v>632</v>
      </c>
      <c r="E18826" s="34">
        <v>652</v>
      </c>
      <c r="F18826" s="34">
        <v>579</v>
      </c>
      <c r="G18826" s="34">
        <v>563</v>
      </c>
      <c r="H18826" s="34">
        <v>715</v>
      </c>
      <c r="I18826" s="34">
        <v>617</v>
      </c>
      <c r="J18826" s="34">
        <v>598</v>
      </c>
      <c r="K18826" s="34">
        <v>491</v>
      </c>
      <c r="L18826" s="34">
        <v>585</v>
      </c>
      <c r="M18826" s="34">
        <v>457</v>
      </c>
    </row>
    <row r="18827" spans="1:13" x14ac:dyDescent="0.2">
      <c r="A18827" s="34" t="s">
        <v>119721</v>
      </c>
      <c r="B18827" s="34">
        <v>800</v>
      </c>
      <c r="C18827" s="34">
        <v>770</v>
      </c>
      <c r="D18827" s="34">
        <v>870</v>
      </c>
      <c r="E18827" s="34">
        <v>799</v>
      </c>
      <c r="F18827" s="34">
        <v>636</v>
      </c>
      <c r="G18827" s="34">
        <v>682</v>
      </c>
      <c r="H18827" s="34">
        <v>955</v>
      </c>
      <c r="I18827" s="34">
        <v>764</v>
      </c>
      <c r="J18827" s="34">
        <v>779</v>
      </c>
      <c r="K18827" s="34">
        <v>561</v>
      </c>
      <c r="L18827" s="34">
        <v>826</v>
      </c>
      <c r="M18827" s="34">
        <v>619</v>
      </c>
    </row>
    <row r="18828" spans="1:13" x14ac:dyDescent="0.2">
      <c r="A18828" s="34" t="s">
        <v>119722</v>
      </c>
      <c r="B18828" s="34">
        <v>1263</v>
      </c>
      <c r="C18828" s="34">
        <v>1211</v>
      </c>
      <c r="D18828" s="34">
        <v>1195</v>
      </c>
      <c r="E18828" s="34">
        <v>1496</v>
      </c>
      <c r="F18828" s="34">
        <v>1170</v>
      </c>
      <c r="G18828" s="34">
        <v>1166</v>
      </c>
      <c r="H18828" s="34">
        <v>1384</v>
      </c>
      <c r="I18828" s="34">
        <v>1191</v>
      </c>
      <c r="J18828" s="34">
        <v>1146</v>
      </c>
      <c r="K18828" s="34">
        <v>1006</v>
      </c>
      <c r="L18828" s="34">
        <v>1284</v>
      </c>
      <c r="M18828" s="34">
        <v>934</v>
      </c>
    </row>
    <row r="18829" spans="1:13" x14ac:dyDescent="0.2">
      <c r="A18829" s="34" t="s">
        <v>119723</v>
      </c>
      <c r="B18829" s="34">
        <v>767</v>
      </c>
      <c r="C18829" s="34">
        <v>918</v>
      </c>
      <c r="D18829" s="34">
        <v>935</v>
      </c>
      <c r="E18829" s="34">
        <v>831</v>
      </c>
      <c r="F18829" s="34">
        <v>787</v>
      </c>
      <c r="G18829" s="34">
        <v>841</v>
      </c>
      <c r="H18829" s="34">
        <v>866</v>
      </c>
      <c r="I18829" s="34">
        <v>873</v>
      </c>
      <c r="J18829" s="34">
        <v>851</v>
      </c>
      <c r="K18829" s="34">
        <v>684</v>
      </c>
      <c r="L18829" s="34">
        <v>851</v>
      </c>
      <c r="M18829" s="34">
        <v>676</v>
      </c>
    </row>
    <row r="18830" spans="1:13" x14ac:dyDescent="0.2">
      <c r="A18830" s="34" t="s">
        <v>119724</v>
      </c>
      <c r="B18830" s="34">
        <v>626</v>
      </c>
      <c r="C18830" s="34">
        <v>595</v>
      </c>
      <c r="D18830" s="34">
        <v>629</v>
      </c>
      <c r="E18830" s="34">
        <v>707</v>
      </c>
      <c r="F18830" s="34">
        <v>530</v>
      </c>
      <c r="G18830" s="34">
        <v>546</v>
      </c>
      <c r="H18830" s="34">
        <v>608</v>
      </c>
      <c r="I18830" s="34">
        <v>589</v>
      </c>
      <c r="J18830" s="34">
        <v>618</v>
      </c>
      <c r="K18830" s="34">
        <v>571</v>
      </c>
      <c r="L18830" s="34">
        <v>627</v>
      </c>
      <c r="M18830" s="34">
        <v>466</v>
      </c>
    </row>
    <row r="18831" spans="1:13" x14ac:dyDescent="0.2">
      <c r="A18831" s="34" t="s">
        <v>119725</v>
      </c>
      <c r="B18831" s="34">
        <v>502</v>
      </c>
      <c r="C18831" s="34">
        <v>671</v>
      </c>
      <c r="D18831" s="34">
        <v>607</v>
      </c>
      <c r="E18831" s="34">
        <v>657</v>
      </c>
      <c r="F18831" s="34">
        <v>499</v>
      </c>
      <c r="G18831" s="34">
        <v>665</v>
      </c>
      <c r="H18831" s="34">
        <v>727</v>
      </c>
      <c r="I18831" s="34">
        <v>641</v>
      </c>
      <c r="J18831" s="34">
        <v>709</v>
      </c>
      <c r="K18831" s="34">
        <v>541</v>
      </c>
      <c r="L18831" s="34">
        <v>623</v>
      </c>
      <c r="M18831" s="34">
        <v>582</v>
      </c>
    </row>
    <row r="18832" spans="1:13" x14ac:dyDescent="0.2">
      <c r="A18832" s="34" t="s">
        <v>119726</v>
      </c>
      <c r="B18832" s="34">
        <v>948</v>
      </c>
      <c r="C18832" s="34">
        <v>881</v>
      </c>
      <c r="D18832" s="34">
        <v>872</v>
      </c>
      <c r="E18832" s="34">
        <v>929</v>
      </c>
      <c r="F18832" s="34">
        <v>751</v>
      </c>
      <c r="G18832" s="34">
        <v>788</v>
      </c>
      <c r="H18832" s="34">
        <v>881</v>
      </c>
      <c r="I18832" s="34">
        <v>882</v>
      </c>
      <c r="J18832" s="34">
        <v>948</v>
      </c>
      <c r="K18832" s="34">
        <v>726</v>
      </c>
      <c r="L18832" s="34">
        <v>861</v>
      </c>
      <c r="M18832" s="34">
        <v>679</v>
      </c>
    </row>
    <row r="18833" spans="1:13" x14ac:dyDescent="0.2">
      <c r="A18833" s="34" t="s">
        <v>119727</v>
      </c>
      <c r="B18833" s="34">
        <v>418</v>
      </c>
      <c r="C18833" s="34">
        <v>555</v>
      </c>
      <c r="D18833" s="34">
        <v>496</v>
      </c>
      <c r="E18833" s="34">
        <v>668</v>
      </c>
      <c r="F18833" s="34">
        <v>492</v>
      </c>
      <c r="G18833" s="34">
        <v>499</v>
      </c>
      <c r="H18833" s="34">
        <v>501</v>
      </c>
      <c r="I18833" s="34">
        <v>546</v>
      </c>
      <c r="J18833" s="34">
        <v>482</v>
      </c>
      <c r="K18833" s="34">
        <v>463</v>
      </c>
      <c r="L18833" s="34">
        <v>467</v>
      </c>
      <c r="M18833" s="34">
        <v>378</v>
      </c>
    </row>
    <row r="18834" spans="1:13" x14ac:dyDescent="0.2">
      <c r="A18834" s="34" t="s">
        <v>119728</v>
      </c>
      <c r="B18834" s="34">
        <v>1306</v>
      </c>
      <c r="C18834" s="34">
        <v>1362</v>
      </c>
      <c r="D18834" s="34">
        <v>1361</v>
      </c>
      <c r="E18834" s="34">
        <v>1364</v>
      </c>
      <c r="F18834" s="34">
        <v>1248</v>
      </c>
      <c r="G18834" s="34">
        <v>1131</v>
      </c>
      <c r="H18834" s="34">
        <v>1363</v>
      </c>
      <c r="I18834" s="34">
        <v>1221</v>
      </c>
      <c r="J18834" s="34">
        <v>1274</v>
      </c>
      <c r="K18834" s="34">
        <v>1065</v>
      </c>
      <c r="L18834" s="34">
        <v>1253</v>
      </c>
      <c r="M18834" s="34">
        <v>1079</v>
      </c>
    </row>
    <row r="18835" spans="1:13" x14ac:dyDescent="0.2">
      <c r="A18835" s="34" t="s">
        <v>119729</v>
      </c>
      <c r="B18835" s="34">
        <v>648</v>
      </c>
      <c r="C18835" s="34">
        <v>726</v>
      </c>
      <c r="D18835" s="34">
        <v>675</v>
      </c>
      <c r="E18835" s="34">
        <v>873</v>
      </c>
      <c r="F18835" s="34">
        <v>676</v>
      </c>
      <c r="G18835" s="34">
        <v>631</v>
      </c>
      <c r="H18835" s="34">
        <v>783</v>
      </c>
      <c r="I18835" s="34">
        <v>714</v>
      </c>
      <c r="J18835" s="34">
        <v>719</v>
      </c>
      <c r="K18835" s="34">
        <v>599</v>
      </c>
      <c r="L18835" s="34">
        <v>730</v>
      </c>
      <c r="M18835" s="34">
        <v>562</v>
      </c>
    </row>
    <row r="18836" spans="1:13" x14ac:dyDescent="0.2">
      <c r="A18836" s="34" t="s">
        <v>119730</v>
      </c>
      <c r="B18836" s="34">
        <v>648</v>
      </c>
      <c r="C18836" s="34">
        <v>761</v>
      </c>
      <c r="D18836" s="34">
        <v>804</v>
      </c>
      <c r="E18836" s="34">
        <v>812</v>
      </c>
      <c r="F18836" s="34">
        <v>724</v>
      </c>
      <c r="G18836" s="34">
        <v>591</v>
      </c>
      <c r="H18836" s="34">
        <v>778</v>
      </c>
      <c r="I18836" s="34">
        <v>705</v>
      </c>
      <c r="J18836" s="34">
        <v>661</v>
      </c>
      <c r="K18836" s="34">
        <v>594</v>
      </c>
      <c r="L18836" s="34">
        <v>731</v>
      </c>
      <c r="M18836" s="34">
        <v>527</v>
      </c>
    </row>
    <row r="18837" spans="1:13" x14ac:dyDescent="0.2">
      <c r="A18837" s="34" t="s">
        <v>119731</v>
      </c>
      <c r="B18837" s="34">
        <v>817</v>
      </c>
      <c r="C18837" s="34">
        <v>840</v>
      </c>
      <c r="D18837" s="34">
        <v>881</v>
      </c>
      <c r="E18837" s="34">
        <v>861</v>
      </c>
      <c r="F18837" s="34">
        <v>791</v>
      </c>
      <c r="G18837" s="34">
        <v>843</v>
      </c>
      <c r="H18837" s="34">
        <v>969</v>
      </c>
      <c r="I18837" s="34">
        <v>795</v>
      </c>
      <c r="J18837" s="34">
        <v>761</v>
      </c>
      <c r="K18837" s="34">
        <v>624</v>
      </c>
      <c r="L18837" s="34">
        <v>849</v>
      </c>
      <c r="M18837" s="34">
        <v>628</v>
      </c>
    </row>
    <row r="18838" spans="1:13" x14ac:dyDescent="0.2">
      <c r="A18838" s="34" t="s">
        <v>119732</v>
      </c>
      <c r="B18838" s="34">
        <v>582</v>
      </c>
      <c r="C18838" s="34">
        <v>576</v>
      </c>
      <c r="D18838" s="34">
        <v>667</v>
      </c>
      <c r="E18838" s="34">
        <v>652</v>
      </c>
      <c r="F18838" s="34">
        <v>637</v>
      </c>
      <c r="G18838" s="34">
        <v>634</v>
      </c>
      <c r="H18838" s="34">
        <v>813</v>
      </c>
      <c r="I18838" s="34">
        <v>637</v>
      </c>
      <c r="J18838" s="34">
        <v>548</v>
      </c>
      <c r="K18838" s="34">
        <v>502</v>
      </c>
      <c r="L18838" s="34">
        <v>676</v>
      </c>
      <c r="M18838" s="34">
        <v>485</v>
      </c>
    </row>
    <row r="18839" spans="1:13" x14ac:dyDescent="0.2">
      <c r="A18839" s="34" t="s">
        <v>119733</v>
      </c>
      <c r="B18839" s="34">
        <v>599</v>
      </c>
      <c r="C18839" s="34">
        <v>638</v>
      </c>
      <c r="D18839" s="34">
        <v>694</v>
      </c>
      <c r="E18839" s="34">
        <v>756</v>
      </c>
      <c r="F18839" s="34">
        <v>562</v>
      </c>
      <c r="G18839" s="34">
        <v>628</v>
      </c>
      <c r="H18839" s="34">
        <v>674</v>
      </c>
      <c r="I18839" s="34">
        <v>703</v>
      </c>
      <c r="J18839" s="34">
        <v>651</v>
      </c>
      <c r="K18839" s="34">
        <v>586</v>
      </c>
      <c r="L18839" s="34">
        <v>678</v>
      </c>
      <c r="M18839" s="34">
        <v>561</v>
      </c>
    </row>
    <row r="18840" spans="1:13" x14ac:dyDescent="0.2">
      <c r="A18840" s="34" t="s">
        <v>119734</v>
      </c>
      <c r="B18840" s="34">
        <v>710</v>
      </c>
      <c r="C18840" s="34">
        <v>753</v>
      </c>
      <c r="D18840" s="34">
        <v>684</v>
      </c>
      <c r="E18840" s="34">
        <v>846</v>
      </c>
      <c r="F18840" s="34">
        <v>635</v>
      </c>
      <c r="G18840" s="34">
        <v>695</v>
      </c>
      <c r="H18840" s="34">
        <v>757</v>
      </c>
      <c r="I18840" s="34">
        <v>721</v>
      </c>
      <c r="J18840" s="34">
        <v>816</v>
      </c>
      <c r="K18840" s="34">
        <v>696</v>
      </c>
      <c r="L18840" s="34">
        <v>718</v>
      </c>
      <c r="M18840" s="34">
        <v>597</v>
      </c>
    </row>
    <row r="18841" spans="1:13" x14ac:dyDescent="0.2">
      <c r="A18841" s="34" t="s">
        <v>119735</v>
      </c>
      <c r="B18841" s="34">
        <v>993</v>
      </c>
      <c r="C18841" s="34">
        <v>1016</v>
      </c>
      <c r="D18841" s="34">
        <v>1220</v>
      </c>
      <c r="E18841" s="34">
        <v>1041</v>
      </c>
      <c r="F18841" s="34">
        <v>917</v>
      </c>
      <c r="G18841" s="34">
        <v>844</v>
      </c>
      <c r="H18841" s="34">
        <v>1210</v>
      </c>
      <c r="I18841" s="34">
        <v>968</v>
      </c>
      <c r="J18841" s="34">
        <v>1153</v>
      </c>
      <c r="K18841" s="34">
        <v>810</v>
      </c>
      <c r="L18841" s="34">
        <v>1164</v>
      </c>
      <c r="M18841" s="34">
        <v>799</v>
      </c>
    </row>
    <row r="18842" spans="1:13" x14ac:dyDescent="0.2">
      <c r="A18842" s="34" t="s">
        <v>119736</v>
      </c>
      <c r="B18842" s="34">
        <v>705</v>
      </c>
      <c r="C18842" s="34">
        <v>640</v>
      </c>
      <c r="D18842" s="34">
        <v>707</v>
      </c>
      <c r="E18842" s="34">
        <v>658</v>
      </c>
      <c r="F18842" s="34">
        <v>583</v>
      </c>
      <c r="G18842" s="34">
        <v>559</v>
      </c>
      <c r="H18842" s="34">
        <v>728</v>
      </c>
      <c r="I18842" s="34">
        <v>541</v>
      </c>
      <c r="J18842" s="34">
        <v>752</v>
      </c>
      <c r="K18842" s="34">
        <v>531</v>
      </c>
      <c r="L18842" s="34">
        <v>585</v>
      </c>
      <c r="M18842" s="34">
        <v>444</v>
      </c>
    </row>
    <row r="18843" spans="1:13" x14ac:dyDescent="0.2">
      <c r="A18843" s="34" t="s">
        <v>119737</v>
      </c>
      <c r="B18843" s="34">
        <v>904</v>
      </c>
      <c r="C18843" s="34">
        <v>755</v>
      </c>
      <c r="D18843" s="34">
        <v>854</v>
      </c>
      <c r="E18843" s="34">
        <v>751</v>
      </c>
      <c r="F18843" s="34">
        <v>728</v>
      </c>
      <c r="G18843" s="34">
        <v>763</v>
      </c>
      <c r="H18843" s="34">
        <v>876</v>
      </c>
      <c r="I18843" s="34">
        <v>707</v>
      </c>
      <c r="J18843" s="34">
        <v>886</v>
      </c>
      <c r="K18843" s="34">
        <v>652</v>
      </c>
      <c r="L18843" s="34">
        <v>747</v>
      </c>
      <c r="M18843" s="34">
        <v>642</v>
      </c>
    </row>
    <row r="18844" spans="1:13" x14ac:dyDescent="0.2">
      <c r="A18844" s="34" t="s">
        <v>119738</v>
      </c>
      <c r="B18844" s="34">
        <v>686</v>
      </c>
      <c r="C18844" s="34">
        <v>756</v>
      </c>
      <c r="D18844" s="34">
        <v>750</v>
      </c>
      <c r="E18844" s="34">
        <v>809</v>
      </c>
      <c r="F18844" s="34">
        <v>646</v>
      </c>
      <c r="G18844" s="34">
        <v>688</v>
      </c>
      <c r="H18844" s="34">
        <v>840</v>
      </c>
      <c r="I18844" s="34">
        <v>749</v>
      </c>
      <c r="J18844" s="34">
        <v>837</v>
      </c>
      <c r="K18844" s="34">
        <v>688</v>
      </c>
      <c r="L18844" s="34">
        <v>731</v>
      </c>
      <c r="M18844" s="34">
        <v>627</v>
      </c>
    </row>
    <row r="18845" spans="1:13" x14ac:dyDescent="0.2">
      <c r="A18845" s="34" t="s">
        <v>119739</v>
      </c>
      <c r="B18845" s="34">
        <v>971</v>
      </c>
      <c r="C18845" s="34">
        <v>1038</v>
      </c>
      <c r="D18845" s="34">
        <v>1019</v>
      </c>
      <c r="E18845" s="34">
        <v>1036</v>
      </c>
      <c r="F18845" s="34">
        <v>973</v>
      </c>
      <c r="G18845" s="34">
        <v>888</v>
      </c>
      <c r="H18845" s="34">
        <v>1107</v>
      </c>
      <c r="I18845" s="34">
        <v>947</v>
      </c>
      <c r="J18845" s="34">
        <v>1077</v>
      </c>
      <c r="K18845" s="34">
        <v>711</v>
      </c>
      <c r="L18845" s="34">
        <v>959</v>
      </c>
      <c r="M18845" s="34">
        <v>773</v>
      </c>
    </row>
    <row r="18846" spans="1:13" x14ac:dyDescent="0.2">
      <c r="A18846" s="34" t="s">
        <v>119740</v>
      </c>
      <c r="B18846" s="34">
        <v>749</v>
      </c>
      <c r="C18846" s="34">
        <v>721</v>
      </c>
      <c r="D18846" s="34">
        <v>889</v>
      </c>
      <c r="E18846" s="34">
        <v>814</v>
      </c>
      <c r="F18846" s="34">
        <v>713</v>
      </c>
      <c r="G18846" s="34">
        <v>685</v>
      </c>
      <c r="H18846" s="34">
        <v>884</v>
      </c>
      <c r="I18846" s="34">
        <v>748</v>
      </c>
      <c r="J18846" s="34">
        <v>802</v>
      </c>
      <c r="K18846" s="34">
        <v>619</v>
      </c>
      <c r="L18846" s="34">
        <v>727</v>
      </c>
      <c r="M18846" s="34">
        <v>583</v>
      </c>
    </row>
    <row r="18847" spans="1:13" x14ac:dyDescent="0.2">
      <c r="A18847" s="34" t="s">
        <v>119741</v>
      </c>
      <c r="B18847" s="34">
        <v>428</v>
      </c>
      <c r="C18847" s="34">
        <v>572</v>
      </c>
      <c r="D18847" s="34">
        <v>580</v>
      </c>
      <c r="E18847" s="34">
        <v>631</v>
      </c>
      <c r="F18847" s="34">
        <v>510</v>
      </c>
      <c r="G18847" s="34">
        <v>547</v>
      </c>
      <c r="H18847" s="34">
        <v>547</v>
      </c>
      <c r="I18847" s="34">
        <v>563</v>
      </c>
      <c r="J18847" s="34">
        <v>613</v>
      </c>
      <c r="K18847" s="34">
        <v>485</v>
      </c>
      <c r="L18847" s="34">
        <v>522</v>
      </c>
      <c r="M18847" s="34">
        <v>455</v>
      </c>
    </row>
    <row r="18848" spans="1:13" x14ac:dyDescent="0.2">
      <c r="A18848" s="34" t="s">
        <v>119742</v>
      </c>
      <c r="B18848" s="34">
        <v>759</v>
      </c>
      <c r="C18848" s="34">
        <v>715</v>
      </c>
      <c r="D18848" s="34">
        <v>639</v>
      </c>
      <c r="E18848" s="34">
        <v>720</v>
      </c>
      <c r="F18848" s="34">
        <v>716</v>
      </c>
      <c r="G18848" s="34">
        <v>659</v>
      </c>
      <c r="H18848" s="34">
        <v>639</v>
      </c>
      <c r="I18848" s="34">
        <v>711</v>
      </c>
      <c r="J18848" s="34">
        <v>743</v>
      </c>
      <c r="K18848" s="34">
        <v>594</v>
      </c>
      <c r="L18848" s="34">
        <v>754</v>
      </c>
      <c r="M18848" s="34">
        <v>513</v>
      </c>
    </row>
    <row r="18849" spans="1:13" x14ac:dyDescent="0.2">
      <c r="A18849" s="34" t="s">
        <v>119743</v>
      </c>
      <c r="B18849" s="34">
        <v>837</v>
      </c>
      <c r="C18849" s="34">
        <v>936</v>
      </c>
      <c r="D18849" s="34">
        <v>863</v>
      </c>
      <c r="E18849" s="34">
        <v>942</v>
      </c>
      <c r="F18849" s="34">
        <v>801</v>
      </c>
      <c r="G18849" s="34">
        <v>822</v>
      </c>
      <c r="H18849" s="34">
        <v>817</v>
      </c>
      <c r="I18849" s="34">
        <v>917</v>
      </c>
      <c r="J18849" s="34">
        <v>861</v>
      </c>
      <c r="K18849" s="34">
        <v>726</v>
      </c>
      <c r="L18849" s="34">
        <v>809</v>
      </c>
      <c r="M18849" s="34">
        <v>676</v>
      </c>
    </row>
    <row r="18850" spans="1:13" x14ac:dyDescent="0.2">
      <c r="A18850" s="34" t="s">
        <v>119744</v>
      </c>
      <c r="B18850" s="34">
        <v>604</v>
      </c>
      <c r="C18850" s="34">
        <v>685</v>
      </c>
      <c r="D18850" s="34">
        <v>628</v>
      </c>
      <c r="E18850" s="34">
        <v>729</v>
      </c>
      <c r="F18850" s="34">
        <v>604</v>
      </c>
      <c r="G18850" s="34">
        <v>562</v>
      </c>
      <c r="H18850" s="34">
        <v>763</v>
      </c>
      <c r="I18850" s="34">
        <v>668</v>
      </c>
      <c r="J18850" s="34">
        <v>731</v>
      </c>
      <c r="K18850" s="34">
        <v>569</v>
      </c>
      <c r="L18850" s="34">
        <v>605</v>
      </c>
      <c r="M18850" s="34">
        <v>537</v>
      </c>
    </row>
    <row r="18851" spans="1:13" x14ac:dyDescent="0.2">
      <c r="A18851" s="34" t="s">
        <v>119745</v>
      </c>
      <c r="B18851" s="34">
        <v>491</v>
      </c>
      <c r="C18851" s="34">
        <v>524</v>
      </c>
      <c r="D18851" s="34">
        <v>545</v>
      </c>
      <c r="E18851" s="34">
        <v>538</v>
      </c>
      <c r="F18851" s="34">
        <v>483</v>
      </c>
      <c r="G18851" s="34">
        <v>516</v>
      </c>
      <c r="H18851" s="34">
        <v>666</v>
      </c>
      <c r="I18851" s="34">
        <v>548</v>
      </c>
      <c r="J18851" s="34">
        <v>582</v>
      </c>
      <c r="K18851" s="34">
        <v>396</v>
      </c>
      <c r="L18851" s="34">
        <v>502</v>
      </c>
      <c r="M18851" s="34">
        <v>419</v>
      </c>
    </row>
    <row r="18852" spans="1:13" x14ac:dyDescent="0.2">
      <c r="A18852" s="34" t="s">
        <v>119746</v>
      </c>
      <c r="B18852" s="34">
        <v>660</v>
      </c>
      <c r="C18852" s="34">
        <v>655</v>
      </c>
      <c r="D18852" s="34">
        <v>665</v>
      </c>
      <c r="E18852" s="34">
        <v>712</v>
      </c>
      <c r="F18852" s="34">
        <v>642</v>
      </c>
      <c r="G18852" s="34">
        <v>622</v>
      </c>
      <c r="H18852" s="34">
        <v>699</v>
      </c>
      <c r="I18852" s="34">
        <v>698</v>
      </c>
      <c r="J18852" s="34">
        <v>754</v>
      </c>
      <c r="K18852" s="34">
        <v>546</v>
      </c>
      <c r="L18852" s="34">
        <v>634</v>
      </c>
      <c r="M18852" s="34">
        <v>532</v>
      </c>
    </row>
    <row r="18853" spans="1:13" x14ac:dyDescent="0.2">
      <c r="A18853" s="34" t="s">
        <v>119747</v>
      </c>
      <c r="B18853" s="34">
        <v>374</v>
      </c>
      <c r="C18853" s="34">
        <v>466</v>
      </c>
      <c r="D18853" s="34">
        <v>463</v>
      </c>
      <c r="E18853" s="34">
        <v>493</v>
      </c>
      <c r="F18853" s="34">
        <v>383</v>
      </c>
      <c r="G18853" s="34">
        <v>372</v>
      </c>
      <c r="H18853" s="34">
        <v>480</v>
      </c>
      <c r="I18853" s="34">
        <v>466</v>
      </c>
      <c r="J18853" s="34">
        <v>497</v>
      </c>
      <c r="K18853" s="34">
        <v>316</v>
      </c>
      <c r="L18853" s="34">
        <v>442</v>
      </c>
      <c r="M18853" s="34">
        <v>354</v>
      </c>
    </row>
    <row r="18854" spans="1:13" x14ac:dyDescent="0.2">
      <c r="A18854" s="34" t="s">
        <v>119748</v>
      </c>
      <c r="B18854" s="34">
        <v>767</v>
      </c>
      <c r="C18854" s="34">
        <v>759</v>
      </c>
      <c r="D18854" s="34">
        <v>867</v>
      </c>
      <c r="E18854" s="34">
        <v>795</v>
      </c>
      <c r="F18854" s="34">
        <v>737</v>
      </c>
      <c r="G18854" s="34">
        <v>714</v>
      </c>
      <c r="H18854" s="34">
        <v>885</v>
      </c>
      <c r="I18854" s="34">
        <v>747</v>
      </c>
      <c r="J18854" s="34">
        <v>900</v>
      </c>
      <c r="K18854" s="34">
        <v>621</v>
      </c>
      <c r="L18854" s="34">
        <v>727</v>
      </c>
      <c r="M18854" s="34">
        <v>577</v>
      </c>
    </row>
    <row r="18855" spans="1:13" x14ac:dyDescent="0.2">
      <c r="A18855" s="34" t="s">
        <v>119749</v>
      </c>
      <c r="B18855" s="34">
        <v>677</v>
      </c>
      <c r="C18855" s="34">
        <v>706</v>
      </c>
      <c r="D18855" s="34">
        <v>855</v>
      </c>
      <c r="E18855" s="34">
        <v>682</v>
      </c>
      <c r="F18855" s="34">
        <v>621</v>
      </c>
      <c r="G18855" s="34">
        <v>684</v>
      </c>
      <c r="H18855" s="34">
        <v>859</v>
      </c>
      <c r="I18855" s="34">
        <v>752</v>
      </c>
      <c r="J18855" s="34">
        <v>787</v>
      </c>
      <c r="K18855" s="34">
        <v>577</v>
      </c>
      <c r="L18855" s="34">
        <v>669</v>
      </c>
      <c r="M18855" s="34">
        <v>570</v>
      </c>
    </row>
    <row r="18856" spans="1:13" x14ac:dyDescent="0.2">
      <c r="A18856" s="34" t="s">
        <v>119750</v>
      </c>
      <c r="B18856" s="34">
        <v>776</v>
      </c>
      <c r="C18856" s="34">
        <v>810</v>
      </c>
      <c r="D18856" s="34">
        <v>933</v>
      </c>
      <c r="E18856" s="34">
        <v>970</v>
      </c>
      <c r="F18856" s="34">
        <v>850</v>
      </c>
      <c r="G18856" s="34">
        <v>807</v>
      </c>
      <c r="H18856" s="34">
        <v>973</v>
      </c>
      <c r="I18856" s="34">
        <v>915</v>
      </c>
      <c r="J18856" s="34">
        <v>977</v>
      </c>
      <c r="K18856" s="34">
        <v>766</v>
      </c>
      <c r="L18856" s="34">
        <v>899</v>
      </c>
      <c r="M18856" s="34">
        <v>738</v>
      </c>
    </row>
    <row r="18857" spans="1:13" x14ac:dyDescent="0.2">
      <c r="A18857" s="34" t="s">
        <v>119751</v>
      </c>
      <c r="B18857" s="34">
        <v>396</v>
      </c>
      <c r="C18857" s="34">
        <v>423</v>
      </c>
      <c r="D18857" s="34">
        <v>352</v>
      </c>
      <c r="E18857" s="34">
        <v>425</v>
      </c>
      <c r="F18857" s="34">
        <v>335</v>
      </c>
      <c r="G18857" s="34">
        <v>397</v>
      </c>
      <c r="H18857" s="34">
        <v>425</v>
      </c>
      <c r="I18857" s="34">
        <v>341</v>
      </c>
      <c r="J18857" s="34">
        <v>413</v>
      </c>
      <c r="K18857" s="34">
        <v>324</v>
      </c>
      <c r="L18857" s="34">
        <v>325</v>
      </c>
      <c r="M18857" s="34">
        <v>252</v>
      </c>
    </row>
    <row r="18858" spans="1:13" x14ac:dyDescent="0.2">
      <c r="A18858" s="34" t="s">
        <v>119752</v>
      </c>
      <c r="B18858" s="34">
        <v>318</v>
      </c>
      <c r="C18858" s="34">
        <v>331</v>
      </c>
      <c r="D18858" s="34">
        <v>401</v>
      </c>
      <c r="E18858" s="34">
        <v>337</v>
      </c>
      <c r="F18858" s="34">
        <v>326</v>
      </c>
      <c r="G18858" s="34">
        <v>352</v>
      </c>
      <c r="H18858" s="34">
        <v>350</v>
      </c>
      <c r="I18858" s="34">
        <v>365</v>
      </c>
      <c r="J18858" s="34">
        <v>375</v>
      </c>
      <c r="K18858" s="34">
        <v>305</v>
      </c>
      <c r="L18858" s="34">
        <v>387</v>
      </c>
      <c r="M18858" s="34">
        <v>240</v>
      </c>
    </row>
    <row r="18859" spans="1:13" x14ac:dyDescent="0.2">
      <c r="A18859" s="34" t="s">
        <v>119753</v>
      </c>
      <c r="B18859" s="34">
        <v>752</v>
      </c>
      <c r="C18859" s="34">
        <v>755</v>
      </c>
      <c r="D18859" s="34">
        <v>863</v>
      </c>
      <c r="E18859" s="34">
        <v>730</v>
      </c>
      <c r="F18859" s="34">
        <v>656</v>
      </c>
      <c r="G18859" s="34">
        <v>640</v>
      </c>
      <c r="H18859" s="34">
        <v>803</v>
      </c>
      <c r="I18859" s="34">
        <v>744</v>
      </c>
      <c r="J18859" s="34">
        <v>820</v>
      </c>
      <c r="K18859" s="34">
        <v>648</v>
      </c>
      <c r="L18859" s="34">
        <v>681</v>
      </c>
      <c r="M18859" s="34">
        <v>562</v>
      </c>
    </row>
    <row r="18860" spans="1:13" x14ac:dyDescent="0.2">
      <c r="A18860" s="34" t="s">
        <v>119754</v>
      </c>
      <c r="B18860" s="34">
        <v>769</v>
      </c>
      <c r="C18860" s="34">
        <v>826</v>
      </c>
      <c r="D18860" s="34">
        <v>786</v>
      </c>
      <c r="E18860" s="34">
        <v>894</v>
      </c>
      <c r="F18860" s="34">
        <v>755</v>
      </c>
      <c r="G18860" s="34">
        <v>766</v>
      </c>
      <c r="H18860" s="34">
        <v>723</v>
      </c>
      <c r="I18860" s="34">
        <v>860</v>
      </c>
      <c r="J18860" s="34">
        <v>786</v>
      </c>
      <c r="K18860" s="34">
        <v>683</v>
      </c>
      <c r="L18860" s="34">
        <v>833</v>
      </c>
      <c r="M18860" s="34">
        <v>698</v>
      </c>
    </row>
    <row r="18861" spans="1:13" x14ac:dyDescent="0.2">
      <c r="A18861" s="34" t="s">
        <v>119755</v>
      </c>
      <c r="B18861" s="34">
        <v>741</v>
      </c>
      <c r="C18861" s="34">
        <v>775</v>
      </c>
      <c r="D18861" s="34">
        <v>866</v>
      </c>
      <c r="E18861" s="34">
        <v>718</v>
      </c>
      <c r="F18861" s="34">
        <v>623</v>
      </c>
      <c r="G18861" s="34">
        <v>644</v>
      </c>
      <c r="H18861" s="34">
        <v>904</v>
      </c>
      <c r="I18861" s="34">
        <v>714</v>
      </c>
      <c r="J18861" s="34">
        <v>750</v>
      </c>
      <c r="K18861" s="34">
        <v>567</v>
      </c>
      <c r="L18861" s="34">
        <v>711</v>
      </c>
      <c r="M18861" s="34">
        <v>540</v>
      </c>
    </row>
    <row r="18862" spans="1:13" x14ac:dyDescent="0.2">
      <c r="A18862" s="34" t="s">
        <v>119756</v>
      </c>
      <c r="B18862" s="34">
        <v>762</v>
      </c>
      <c r="C18862" s="34">
        <v>771</v>
      </c>
      <c r="D18862" s="34">
        <v>987</v>
      </c>
      <c r="E18862" s="34">
        <v>881</v>
      </c>
      <c r="F18862" s="34">
        <v>818</v>
      </c>
      <c r="G18862" s="34">
        <v>816</v>
      </c>
      <c r="H18862" s="34">
        <v>956</v>
      </c>
      <c r="I18862" s="34">
        <v>840</v>
      </c>
      <c r="J18862" s="34">
        <v>960</v>
      </c>
      <c r="K18862" s="34">
        <v>684</v>
      </c>
      <c r="L18862" s="34">
        <v>952</v>
      </c>
      <c r="M18862" s="34">
        <v>649</v>
      </c>
    </row>
    <row r="18863" spans="1:13" x14ac:dyDescent="0.2">
      <c r="A18863" s="34" t="s">
        <v>119757</v>
      </c>
      <c r="B18863" s="34">
        <v>794</v>
      </c>
      <c r="C18863" s="34">
        <v>819</v>
      </c>
      <c r="D18863" s="34">
        <v>802</v>
      </c>
      <c r="E18863" s="34">
        <v>932</v>
      </c>
      <c r="F18863" s="34">
        <v>622</v>
      </c>
      <c r="G18863" s="34">
        <v>733</v>
      </c>
      <c r="H18863" s="34">
        <v>926</v>
      </c>
      <c r="I18863" s="34">
        <v>857</v>
      </c>
      <c r="J18863" s="34">
        <v>735</v>
      </c>
      <c r="K18863" s="34">
        <v>686</v>
      </c>
      <c r="L18863" s="34">
        <v>729</v>
      </c>
      <c r="M18863" s="34">
        <v>551</v>
      </c>
    </row>
    <row r="18864" spans="1:13" x14ac:dyDescent="0.2">
      <c r="A18864" s="34" t="s">
        <v>119758</v>
      </c>
      <c r="B18864" s="34">
        <v>356</v>
      </c>
      <c r="C18864" s="34">
        <v>417</v>
      </c>
      <c r="D18864" s="34">
        <v>419</v>
      </c>
      <c r="E18864" s="34">
        <v>444</v>
      </c>
      <c r="F18864" s="34">
        <v>375</v>
      </c>
      <c r="G18864" s="34">
        <v>391</v>
      </c>
      <c r="H18864" s="34">
        <v>469</v>
      </c>
      <c r="I18864" s="34">
        <v>366</v>
      </c>
      <c r="J18864" s="34">
        <v>440</v>
      </c>
      <c r="K18864" s="34">
        <v>340</v>
      </c>
      <c r="L18864" s="34">
        <v>401</v>
      </c>
      <c r="M18864" s="34">
        <v>302</v>
      </c>
    </row>
    <row r="18865" spans="1:13" x14ac:dyDescent="0.2">
      <c r="A18865" s="34" t="s">
        <v>119759</v>
      </c>
      <c r="B18865" s="34">
        <v>1049</v>
      </c>
      <c r="C18865" s="34">
        <v>1158</v>
      </c>
      <c r="D18865" s="34">
        <v>1339</v>
      </c>
      <c r="E18865" s="34">
        <v>1277</v>
      </c>
      <c r="F18865" s="34">
        <v>1109</v>
      </c>
      <c r="G18865" s="34">
        <v>1203</v>
      </c>
      <c r="H18865" s="34">
        <v>1387</v>
      </c>
      <c r="I18865" s="34">
        <v>1195</v>
      </c>
      <c r="J18865" s="34">
        <v>1447</v>
      </c>
      <c r="K18865" s="34">
        <v>1029</v>
      </c>
      <c r="L18865" s="34">
        <v>1187</v>
      </c>
      <c r="M18865" s="34">
        <v>953</v>
      </c>
    </row>
    <row r="18866" spans="1:13" x14ac:dyDescent="0.2">
      <c r="A18866" s="34" t="s">
        <v>119760</v>
      </c>
      <c r="B18866" s="34">
        <v>896</v>
      </c>
      <c r="C18866" s="34">
        <v>830</v>
      </c>
      <c r="D18866" s="34">
        <v>991</v>
      </c>
      <c r="E18866" s="34">
        <v>988</v>
      </c>
      <c r="F18866" s="34">
        <v>704</v>
      </c>
      <c r="G18866" s="34">
        <v>859</v>
      </c>
      <c r="H18866" s="34">
        <v>1023</v>
      </c>
      <c r="I18866" s="34">
        <v>829</v>
      </c>
      <c r="J18866" s="34">
        <v>1023</v>
      </c>
      <c r="K18866" s="34">
        <v>673</v>
      </c>
      <c r="L18866" s="34">
        <v>952</v>
      </c>
      <c r="M18866" s="34">
        <v>635</v>
      </c>
    </row>
    <row r="18867" spans="1:13" x14ac:dyDescent="0.2">
      <c r="A18867" s="34" t="s">
        <v>119761</v>
      </c>
      <c r="B18867" s="34">
        <v>1771</v>
      </c>
      <c r="C18867" s="34">
        <v>1825</v>
      </c>
      <c r="D18867" s="34">
        <v>2214</v>
      </c>
      <c r="E18867" s="34">
        <v>1904</v>
      </c>
      <c r="F18867" s="34">
        <v>1914</v>
      </c>
      <c r="G18867" s="34">
        <v>1610</v>
      </c>
      <c r="H18867" s="34">
        <v>2087</v>
      </c>
      <c r="I18867" s="34">
        <v>1750</v>
      </c>
      <c r="J18867" s="34">
        <v>2139</v>
      </c>
      <c r="K18867" s="34">
        <v>1519</v>
      </c>
      <c r="L18867" s="34">
        <v>1954</v>
      </c>
      <c r="M18867" s="34">
        <v>1417</v>
      </c>
    </row>
    <row r="18868" spans="1:13" x14ac:dyDescent="0.2">
      <c r="A18868" s="34" t="s">
        <v>119762</v>
      </c>
      <c r="B18868" s="34">
        <v>422</v>
      </c>
      <c r="C18868" s="34">
        <v>423</v>
      </c>
      <c r="D18868" s="34">
        <v>382</v>
      </c>
      <c r="E18868" s="34">
        <v>434</v>
      </c>
      <c r="F18868" s="34">
        <v>439</v>
      </c>
      <c r="G18868" s="34">
        <v>409</v>
      </c>
      <c r="H18868" s="34">
        <v>439</v>
      </c>
      <c r="I18868" s="34">
        <v>418</v>
      </c>
      <c r="J18868" s="34">
        <v>497</v>
      </c>
      <c r="K18868" s="34">
        <v>354</v>
      </c>
      <c r="L18868" s="34">
        <v>406</v>
      </c>
      <c r="M18868" s="34">
        <v>319</v>
      </c>
    </row>
    <row r="18869" spans="1:13" x14ac:dyDescent="0.2">
      <c r="A18869" s="34" t="s">
        <v>119763</v>
      </c>
      <c r="B18869" s="34">
        <v>352</v>
      </c>
      <c r="C18869" s="34">
        <v>402</v>
      </c>
      <c r="D18869" s="34">
        <v>405</v>
      </c>
      <c r="E18869" s="34">
        <v>484</v>
      </c>
      <c r="F18869" s="34">
        <v>312</v>
      </c>
      <c r="G18869" s="34">
        <v>340</v>
      </c>
      <c r="H18869" s="34">
        <v>352</v>
      </c>
      <c r="I18869" s="34">
        <v>388</v>
      </c>
      <c r="J18869" s="34">
        <v>426</v>
      </c>
      <c r="K18869" s="34">
        <v>331</v>
      </c>
      <c r="L18869" s="34">
        <v>395</v>
      </c>
      <c r="M18869" s="34">
        <v>362</v>
      </c>
    </row>
    <row r="18870" spans="1:13" x14ac:dyDescent="0.2">
      <c r="A18870" s="34" t="s">
        <v>119764</v>
      </c>
      <c r="B18870" s="34">
        <v>638</v>
      </c>
      <c r="C18870" s="34">
        <v>631</v>
      </c>
      <c r="D18870" s="34">
        <v>633</v>
      </c>
      <c r="E18870" s="34">
        <v>647</v>
      </c>
      <c r="F18870" s="34">
        <v>584</v>
      </c>
      <c r="G18870" s="34">
        <v>619</v>
      </c>
      <c r="H18870" s="34">
        <v>732</v>
      </c>
      <c r="I18870" s="34">
        <v>549</v>
      </c>
      <c r="J18870" s="34">
        <v>742</v>
      </c>
      <c r="K18870" s="34">
        <v>506</v>
      </c>
      <c r="L18870" s="34">
        <v>603</v>
      </c>
      <c r="M18870" s="34">
        <v>445</v>
      </c>
    </row>
    <row r="18871" spans="1:13" x14ac:dyDescent="0.2">
      <c r="A18871" s="34" t="s">
        <v>119765</v>
      </c>
      <c r="B18871" s="34">
        <v>424</v>
      </c>
      <c r="C18871" s="34">
        <v>438</v>
      </c>
      <c r="D18871" s="34">
        <v>509</v>
      </c>
      <c r="E18871" s="34">
        <v>507</v>
      </c>
      <c r="F18871" s="34">
        <v>471</v>
      </c>
      <c r="G18871" s="34">
        <v>452</v>
      </c>
      <c r="H18871" s="34">
        <v>502</v>
      </c>
      <c r="I18871" s="34">
        <v>514</v>
      </c>
      <c r="J18871" s="34">
        <v>467</v>
      </c>
      <c r="K18871" s="34">
        <v>385</v>
      </c>
      <c r="L18871" s="34">
        <v>506</v>
      </c>
      <c r="M18871" s="34">
        <v>399</v>
      </c>
    </row>
    <row r="18872" spans="1:13" x14ac:dyDescent="0.2">
      <c r="A18872" s="34" t="s">
        <v>119766</v>
      </c>
      <c r="B18872" s="34">
        <v>450</v>
      </c>
      <c r="C18872" s="34">
        <v>501</v>
      </c>
      <c r="D18872" s="34">
        <v>530</v>
      </c>
      <c r="E18872" s="34">
        <v>538</v>
      </c>
      <c r="F18872" s="34">
        <v>412</v>
      </c>
      <c r="G18872" s="34">
        <v>426</v>
      </c>
      <c r="H18872" s="34">
        <v>454</v>
      </c>
      <c r="I18872" s="34">
        <v>446</v>
      </c>
      <c r="J18872" s="34">
        <v>448</v>
      </c>
      <c r="K18872" s="34">
        <v>369</v>
      </c>
      <c r="L18872" s="34">
        <v>511</v>
      </c>
      <c r="M18872" s="34">
        <v>383</v>
      </c>
    </row>
    <row r="18873" spans="1:13" x14ac:dyDescent="0.2">
      <c r="A18873" s="34" t="s">
        <v>119767</v>
      </c>
      <c r="B18873" s="34">
        <v>397</v>
      </c>
      <c r="C18873" s="34">
        <v>403</v>
      </c>
      <c r="D18873" s="34">
        <v>515</v>
      </c>
      <c r="E18873" s="34">
        <v>437</v>
      </c>
      <c r="F18873" s="34">
        <v>375</v>
      </c>
      <c r="G18873" s="34">
        <v>440</v>
      </c>
      <c r="H18873" s="34">
        <v>446</v>
      </c>
      <c r="I18873" s="34">
        <v>429</v>
      </c>
      <c r="J18873" s="34">
        <v>516</v>
      </c>
      <c r="K18873" s="34">
        <v>354</v>
      </c>
      <c r="L18873" s="34">
        <v>365</v>
      </c>
      <c r="M18873" s="34">
        <v>349</v>
      </c>
    </row>
    <row r="18874" spans="1:13" x14ac:dyDescent="0.2">
      <c r="A18874" s="34" t="s">
        <v>119768</v>
      </c>
      <c r="B18874" s="34">
        <v>538</v>
      </c>
      <c r="C18874" s="34">
        <v>488</v>
      </c>
      <c r="D18874" s="34">
        <v>611</v>
      </c>
      <c r="E18874" s="34">
        <v>561</v>
      </c>
      <c r="F18874" s="34">
        <v>577</v>
      </c>
      <c r="G18874" s="34">
        <v>458</v>
      </c>
      <c r="H18874" s="34">
        <v>702</v>
      </c>
      <c r="I18874" s="34">
        <v>532</v>
      </c>
      <c r="J18874" s="34">
        <v>583</v>
      </c>
      <c r="K18874" s="34">
        <v>453</v>
      </c>
      <c r="L18874" s="34">
        <v>599</v>
      </c>
      <c r="M18874" s="34">
        <v>396</v>
      </c>
    </row>
    <row r="18875" spans="1:13" x14ac:dyDescent="0.2">
      <c r="A18875" s="34" t="s">
        <v>119769</v>
      </c>
      <c r="B18875" s="34">
        <v>225</v>
      </c>
      <c r="C18875" s="34">
        <v>198</v>
      </c>
      <c r="D18875" s="34">
        <v>193</v>
      </c>
      <c r="E18875" s="34">
        <v>172</v>
      </c>
      <c r="F18875" s="34">
        <v>182</v>
      </c>
      <c r="G18875" s="34">
        <v>164</v>
      </c>
      <c r="H18875" s="34">
        <v>271</v>
      </c>
      <c r="I18875" s="34">
        <v>151</v>
      </c>
      <c r="J18875" s="34">
        <v>214</v>
      </c>
      <c r="K18875" s="34">
        <v>150</v>
      </c>
      <c r="L18875" s="34">
        <v>206</v>
      </c>
      <c r="M18875" s="34">
        <v>154</v>
      </c>
    </row>
    <row r="18876" spans="1:13" x14ac:dyDescent="0.2">
      <c r="A18876" s="34" t="s">
        <v>119770</v>
      </c>
      <c r="B18876" s="34">
        <v>481</v>
      </c>
      <c r="C18876" s="34">
        <v>411</v>
      </c>
      <c r="D18876" s="34">
        <v>476</v>
      </c>
      <c r="E18876" s="34">
        <v>486</v>
      </c>
      <c r="F18876" s="34">
        <v>413</v>
      </c>
      <c r="G18876" s="34">
        <v>385</v>
      </c>
      <c r="H18876" s="34">
        <v>534</v>
      </c>
      <c r="I18876" s="34">
        <v>420</v>
      </c>
      <c r="J18876" s="34">
        <v>492</v>
      </c>
      <c r="K18876" s="34">
        <v>329</v>
      </c>
      <c r="L18876" s="34">
        <v>435</v>
      </c>
      <c r="M18876" s="34">
        <v>329</v>
      </c>
    </row>
    <row r="18877" spans="1:13" x14ac:dyDescent="0.2">
      <c r="A18877" s="34" t="s">
        <v>119771</v>
      </c>
      <c r="B18877" s="34">
        <v>466</v>
      </c>
      <c r="C18877" s="34">
        <v>460</v>
      </c>
      <c r="D18877" s="34">
        <v>495</v>
      </c>
      <c r="E18877" s="34">
        <v>442</v>
      </c>
      <c r="F18877" s="34">
        <v>483</v>
      </c>
      <c r="G18877" s="34">
        <v>443</v>
      </c>
      <c r="H18877" s="34">
        <v>452</v>
      </c>
      <c r="I18877" s="34">
        <v>482</v>
      </c>
      <c r="J18877" s="34">
        <v>494</v>
      </c>
      <c r="K18877" s="34">
        <v>382</v>
      </c>
      <c r="L18877" s="34">
        <v>477</v>
      </c>
      <c r="M18877" s="34">
        <v>359</v>
      </c>
    </row>
    <row r="18878" spans="1:13" x14ac:dyDescent="0.2">
      <c r="A18878" s="34" t="s">
        <v>119772</v>
      </c>
      <c r="B18878" s="34">
        <v>623</v>
      </c>
      <c r="C18878" s="34">
        <v>556</v>
      </c>
      <c r="D18878" s="34">
        <v>607</v>
      </c>
      <c r="E18878" s="34">
        <v>547</v>
      </c>
      <c r="F18878" s="34">
        <v>543</v>
      </c>
      <c r="G18878" s="34">
        <v>463</v>
      </c>
      <c r="H18878" s="34">
        <v>599</v>
      </c>
      <c r="I18878" s="34">
        <v>518</v>
      </c>
      <c r="J18878" s="34">
        <v>607</v>
      </c>
      <c r="K18878" s="34">
        <v>445</v>
      </c>
      <c r="L18878" s="34">
        <v>546</v>
      </c>
      <c r="M18878" s="34">
        <v>392</v>
      </c>
    </row>
    <row r="18879" spans="1:13" x14ac:dyDescent="0.2">
      <c r="A18879" s="34" t="s">
        <v>119773</v>
      </c>
      <c r="B18879" s="34">
        <v>569</v>
      </c>
      <c r="C18879" s="34">
        <v>526</v>
      </c>
      <c r="D18879" s="34">
        <v>579</v>
      </c>
      <c r="E18879" s="34">
        <v>490</v>
      </c>
      <c r="F18879" s="34">
        <v>466</v>
      </c>
      <c r="G18879" s="34">
        <v>509</v>
      </c>
      <c r="H18879" s="34">
        <v>532</v>
      </c>
      <c r="I18879" s="34">
        <v>518</v>
      </c>
      <c r="J18879" s="34">
        <v>499</v>
      </c>
      <c r="K18879" s="34">
        <v>422</v>
      </c>
      <c r="L18879" s="34">
        <v>554</v>
      </c>
      <c r="M18879" s="34">
        <v>432</v>
      </c>
    </row>
    <row r="18880" spans="1:13" x14ac:dyDescent="0.2">
      <c r="A18880" s="34" t="s">
        <v>119774</v>
      </c>
      <c r="B18880" s="34">
        <v>961</v>
      </c>
      <c r="C18880" s="34">
        <v>1017</v>
      </c>
      <c r="D18880" s="34">
        <v>1076</v>
      </c>
      <c r="E18880" s="34">
        <v>1090</v>
      </c>
      <c r="F18880" s="34">
        <v>1014</v>
      </c>
      <c r="G18880" s="34">
        <v>875</v>
      </c>
      <c r="H18880" s="34">
        <v>1037</v>
      </c>
      <c r="I18880" s="34">
        <v>1005</v>
      </c>
      <c r="J18880" s="34">
        <v>1181</v>
      </c>
      <c r="K18880" s="34">
        <v>841</v>
      </c>
      <c r="L18880" s="34">
        <v>954</v>
      </c>
      <c r="M18880" s="34">
        <v>722</v>
      </c>
    </row>
    <row r="18881" spans="1:13" x14ac:dyDescent="0.2">
      <c r="A18881" s="34" t="s">
        <v>119775</v>
      </c>
      <c r="B18881" s="34">
        <v>750</v>
      </c>
      <c r="C18881" s="34">
        <v>717</v>
      </c>
      <c r="D18881" s="34">
        <v>770</v>
      </c>
      <c r="E18881" s="34">
        <v>747</v>
      </c>
      <c r="F18881" s="34">
        <v>662</v>
      </c>
      <c r="G18881" s="34">
        <v>654</v>
      </c>
      <c r="H18881" s="34">
        <v>776</v>
      </c>
      <c r="I18881" s="34">
        <v>755</v>
      </c>
      <c r="J18881" s="34">
        <v>784</v>
      </c>
      <c r="K18881" s="34">
        <v>544</v>
      </c>
      <c r="L18881" s="34">
        <v>705</v>
      </c>
      <c r="M18881" s="34">
        <v>588</v>
      </c>
    </row>
    <row r="18882" spans="1:13" x14ac:dyDescent="0.2">
      <c r="A18882" s="34" t="s">
        <v>119776</v>
      </c>
      <c r="B18882" s="34">
        <v>1970</v>
      </c>
      <c r="C18882" s="34">
        <v>1938</v>
      </c>
      <c r="D18882" s="34">
        <v>2267</v>
      </c>
      <c r="E18882" s="34">
        <v>2098</v>
      </c>
      <c r="F18882" s="34">
        <v>1968</v>
      </c>
      <c r="G18882" s="34">
        <v>1787</v>
      </c>
      <c r="H18882" s="34">
        <v>2263</v>
      </c>
      <c r="I18882" s="34">
        <v>1983</v>
      </c>
      <c r="J18882" s="34">
        <v>2307</v>
      </c>
      <c r="K18882" s="34">
        <v>1530</v>
      </c>
      <c r="L18882" s="34">
        <v>2067</v>
      </c>
      <c r="M18882" s="34">
        <v>1433</v>
      </c>
    </row>
    <row r="18883" spans="1:13" x14ac:dyDescent="0.2">
      <c r="A18883" s="34" t="s">
        <v>119777</v>
      </c>
      <c r="B18883" s="34">
        <v>591</v>
      </c>
      <c r="C18883" s="34">
        <v>547</v>
      </c>
      <c r="D18883" s="34">
        <v>627</v>
      </c>
      <c r="E18883" s="34">
        <v>557</v>
      </c>
      <c r="F18883" s="34">
        <v>597</v>
      </c>
      <c r="G18883" s="34">
        <v>525</v>
      </c>
      <c r="H18883" s="34">
        <v>717</v>
      </c>
      <c r="I18883" s="34">
        <v>650</v>
      </c>
      <c r="J18883" s="34">
        <v>689</v>
      </c>
      <c r="K18883" s="34">
        <v>475</v>
      </c>
      <c r="L18883" s="34">
        <v>565</v>
      </c>
      <c r="M18883" s="34">
        <v>433</v>
      </c>
    </row>
    <row r="18884" spans="1:13" x14ac:dyDescent="0.2">
      <c r="A18884" s="34" t="s">
        <v>119778</v>
      </c>
      <c r="B18884" s="34">
        <v>387</v>
      </c>
      <c r="C18884" s="34">
        <v>440</v>
      </c>
      <c r="D18884" s="34">
        <v>417</v>
      </c>
      <c r="E18884" s="34">
        <v>428</v>
      </c>
      <c r="F18884" s="34">
        <v>317</v>
      </c>
      <c r="G18884" s="34">
        <v>343</v>
      </c>
      <c r="H18884" s="34">
        <v>449</v>
      </c>
      <c r="I18884" s="34">
        <v>443</v>
      </c>
      <c r="J18884" s="34">
        <v>373</v>
      </c>
      <c r="K18884" s="34">
        <v>365</v>
      </c>
      <c r="L18884" s="34">
        <v>386</v>
      </c>
      <c r="M18884" s="34">
        <v>334</v>
      </c>
    </row>
    <row r="18885" spans="1:13" x14ac:dyDescent="0.2">
      <c r="A18885" s="34" t="s">
        <v>119779</v>
      </c>
      <c r="B18885" s="34">
        <v>1109</v>
      </c>
      <c r="C18885" s="34">
        <v>1138</v>
      </c>
      <c r="D18885" s="34">
        <v>1262</v>
      </c>
      <c r="E18885" s="34">
        <v>1183</v>
      </c>
      <c r="F18885" s="34">
        <v>1130</v>
      </c>
      <c r="G18885" s="34">
        <v>981</v>
      </c>
      <c r="H18885" s="34">
        <v>1232</v>
      </c>
      <c r="I18885" s="34">
        <v>1066</v>
      </c>
      <c r="J18885" s="34">
        <v>1099</v>
      </c>
      <c r="K18885" s="34">
        <v>960</v>
      </c>
      <c r="L18885" s="34">
        <v>1182</v>
      </c>
      <c r="M18885" s="34">
        <v>899</v>
      </c>
    </row>
    <row r="18886" spans="1:13" x14ac:dyDescent="0.2">
      <c r="A18886" s="34" t="s">
        <v>119780</v>
      </c>
      <c r="B18886" s="34">
        <v>684</v>
      </c>
      <c r="C18886" s="34">
        <v>587</v>
      </c>
      <c r="D18886" s="34">
        <v>729</v>
      </c>
      <c r="E18886" s="34">
        <v>584</v>
      </c>
      <c r="F18886" s="34">
        <v>578</v>
      </c>
      <c r="G18886" s="34">
        <v>607</v>
      </c>
      <c r="H18886" s="34">
        <v>770</v>
      </c>
      <c r="I18886" s="34">
        <v>627</v>
      </c>
      <c r="J18886" s="34">
        <v>710</v>
      </c>
      <c r="K18886" s="34">
        <v>451</v>
      </c>
      <c r="L18886" s="34">
        <v>638</v>
      </c>
      <c r="M18886" s="34">
        <v>476</v>
      </c>
    </row>
    <row r="18887" spans="1:13" x14ac:dyDescent="0.2">
      <c r="A18887" s="34" t="s">
        <v>119781</v>
      </c>
      <c r="B18887" s="34">
        <v>471</v>
      </c>
      <c r="C18887" s="34">
        <v>460</v>
      </c>
      <c r="D18887" s="34">
        <v>513</v>
      </c>
      <c r="E18887" s="34">
        <v>486</v>
      </c>
      <c r="F18887" s="34">
        <v>472</v>
      </c>
      <c r="G18887" s="34">
        <v>404</v>
      </c>
      <c r="H18887" s="34">
        <v>522</v>
      </c>
      <c r="I18887" s="34">
        <v>386</v>
      </c>
      <c r="J18887" s="34">
        <v>529</v>
      </c>
      <c r="K18887" s="34">
        <v>339</v>
      </c>
      <c r="L18887" s="34">
        <v>550</v>
      </c>
      <c r="M18887" s="34">
        <v>354</v>
      </c>
    </row>
    <row r="18888" spans="1:13" x14ac:dyDescent="0.2">
      <c r="A18888" s="34" t="s">
        <v>119782</v>
      </c>
      <c r="B18888" s="34">
        <v>435</v>
      </c>
      <c r="C18888" s="34">
        <v>398</v>
      </c>
      <c r="D18888" s="34">
        <v>469</v>
      </c>
      <c r="E18888" s="34">
        <v>398</v>
      </c>
      <c r="F18888" s="34">
        <v>409</v>
      </c>
      <c r="G18888" s="34">
        <v>393</v>
      </c>
      <c r="H18888" s="34">
        <v>441</v>
      </c>
      <c r="I18888" s="34">
        <v>406</v>
      </c>
      <c r="J18888" s="34">
        <v>570</v>
      </c>
      <c r="K18888" s="34">
        <v>317</v>
      </c>
      <c r="L18888" s="34">
        <v>479</v>
      </c>
      <c r="M18888" s="34">
        <v>315</v>
      </c>
    </row>
    <row r="18889" spans="1:13" x14ac:dyDescent="0.2">
      <c r="A18889" s="34" t="s">
        <v>119783</v>
      </c>
      <c r="B18889" s="34">
        <v>508</v>
      </c>
      <c r="C18889" s="34">
        <v>596</v>
      </c>
      <c r="D18889" s="34">
        <v>622</v>
      </c>
      <c r="E18889" s="34">
        <v>646</v>
      </c>
      <c r="F18889" s="34">
        <v>524</v>
      </c>
      <c r="G18889" s="34">
        <v>536</v>
      </c>
      <c r="H18889" s="34">
        <v>601</v>
      </c>
      <c r="I18889" s="34">
        <v>592</v>
      </c>
      <c r="J18889" s="34">
        <v>671</v>
      </c>
      <c r="K18889" s="34">
        <v>481</v>
      </c>
      <c r="L18889" s="34">
        <v>556</v>
      </c>
      <c r="M18889" s="34">
        <v>460</v>
      </c>
    </row>
    <row r="18890" spans="1:13" x14ac:dyDescent="0.2">
      <c r="A18890" s="34" t="s">
        <v>119784</v>
      </c>
      <c r="B18890" s="34">
        <v>428</v>
      </c>
      <c r="C18890" s="34">
        <v>432</v>
      </c>
      <c r="D18890" s="34">
        <v>513</v>
      </c>
      <c r="E18890" s="34">
        <v>573</v>
      </c>
      <c r="F18890" s="34">
        <v>390</v>
      </c>
      <c r="G18890" s="34">
        <v>397</v>
      </c>
      <c r="H18890" s="34">
        <v>459</v>
      </c>
      <c r="I18890" s="34">
        <v>420</v>
      </c>
      <c r="J18890" s="34">
        <v>429</v>
      </c>
      <c r="K18890" s="34">
        <v>341</v>
      </c>
      <c r="L18890" s="34">
        <v>437</v>
      </c>
      <c r="M18890" s="34">
        <v>355</v>
      </c>
    </row>
    <row r="18891" spans="1:13" x14ac:dyDescent="0.2">
      <c r="A18891" s="34" t="s">
        <v>119785</v>
      </c>
      <c r="B18891" s="34">
        <v>702</v>
      </c>
      <c r="C18891" s="34">
        <v>624</v>
      </c>
      <c r="D18891" s="34">
        <v>684</v>
      </c>
      <c r="E18891" s="34">
        <v>755</v>
      </c>
      <c r="F18891" s="34">
        <v>648</v>
      </c>
      <c r="G18891" s="34">
        <v>602</v>
      </c>
      <c r="H18891" s="34">
        <v>703</v>
      </c>
      <c r="I18891" s="34">
        <v>734</v>
      </c>
      <c r="J18891" s="34">
        <v>743</v>
      </c>
      <c r="K18891" s="34">
        <v>562</v>
      </c>
      <c r="L18891" s="34">
        <v>773</v>
      </c>
      <c r="M18891" s="34">
        <v>503</v>
      </c>
    </row>
    <row r="18892" spans="1:13" x14ac:dyDescent="0.2">
      <c r="A18892" s="34" t="s">
        <v>119786</v>
      </c>
      <c r="B18892" s="34">
        <v>1031</v>
      </c>
      <c r="C18892" s="34">
        <v>889</v>
      </c>
      <c r="D18892" s="34">
        <v>1021</v>
      </c>
      <c r="E18892" s="34">
        <v>1028</v>
      </c>
      <c r="F18892" s="34">
        <v>985</v>
      </c>
      <c r="G18892" s="34">
        <v>828</v>
      </c>
      <c r="H18892" s="34">
        <v>1121</v>
      </c>
      <c r="I18892" s="34">
        <v>975</v>
      </c>
      <c r="J18892" s="34">
        <v>1065</v>
      </c>
      <c r="K18892" s="34">
        <v>780</v>
      </c>
      <c r="L18892" s="34">
        <v>978</v>
      </c>
      <c r="M18892" s="34">
        <v>726</v>
      </c>
    </row>
    <row r="18893" spans="1:13" x14ac:dyDescent="0.2">
      <c r="A18893" s="34" t="s">
        <v>119787</v>
      </c>
      <c r="B18893" s="34">
        <v>775</v>
      </c>
      <c r="C18893" s="34">
        <v>866</v>
      </c>
      <c r="D18893" s="34">
        <v>841</v>
      </c>
      <c r="E18893" s="34">
        <v>851</v>
      </c>
      <c r="F18893" s="34">
        <v>710</v>
      </c>
      <c r="G18893" s="34">
        <v>846</v>
      </c>
      <c r="H18893" s="34">
        <v>964</v>
      </c>
      <c r="I18893" s="34">
        <v>782</v>
      </c>
      <c r="J18893" s="34">
        <v>869</v>
      </c>
      <c r="K18893" s="34">
        <v>653</v>
      </c>
      <c r="L18893" s="34">
        <v>841</v>
      </c>
      <c r="M18893" s="34">
        <v>594</v>
      </c>
    </row>
    <row r="18894" spans="1:13" x14ac:dyDescent="0.2">
      <c r="A18894" s="34" t="s">
        <v>119788</v>
      </c>
      <c r="B18894" s="34">
        <v>346</v>
      </c>
      <c r="C18894" s="34">
        <v>251</v>
      </c>
      <c r="D18894" s="34">
        <v>344</v>
      </c>
      <c r="E18894" s="34">
        <v>282</v>
      </c>
      <c r="F18894" s="34">
        <v>245</v>
      </c>
      <c r="G18894" s="34">
        <v>307</v>
      </c>
      <c r="H18894" s="34">
        <v>322</v>
      </c>
      <c r="I18894" s="34">
        <v>276</v>
      </c>
      <c r="J18894" s="34">
        <v>343</v>
      </c>
      <c r="K18894" s="34">
        <v>208</v>
      </c>
      <c r="L18894" s="34">
        <v>295</v>
      </c>
      <c r="M18894" s="34">
        <v>284</v>
      </c>
    </row>
    <row r="18895" spans="1:13" x14ac:dyDescent="0.2">
      <c r="A18895" s="34" t="s">
        <v>119789</v>
      </c>
      <c r="B18895" s="34">
        <v>639</v>
      </c>
      <c r="C18895" s="34">
        <v>626</v>
      </c>
      <c r="D18895" s="34">
        <v>613</v>
      </c>
      <c r="E18895" s="34">
        <v>622</v>
      </c>
      <c r="F18895" s="34">
        <v>601</v>
      </c>
      <c r="G18895" s="34">
        <v>500</v>
      </c>
      <c r="H18895" s="34">
        <v>629</v>
      </c>
      <c r="I18895" s="34">
        <v>560</v>
      </c>
      <c r="J18895" s="34">
        <v>674</v>
      </c>
      <c r="K18895" s="34">
        <v>414</v>
      </c>
      <c r="L18895" s="34">
        <v>631</v>
      </c>
      <c r="M18895" s="34">
        <v>430</v>
      </c>
    </row>
    <row r="18896" spans="1:13" x14ac:dyDescent="0.2">
      <c r="A18896" s="34" t="s">
        <v>119790</v>
      </c>
      <c r="B18896" s="34">
        <v>387</v>
      </c>
      <c r="C18896" s="34">
        <v>345</v>
      </c>
      <c r="D18896" s="34">
        <v>362</v>
      </c>
      <c r="E18896" s="34">
        <v>362</v>
      </c>
      <c r="F18896" s="34">
        <v>357</v>
      </c>
      <c r="G18896" s="34">
        <v>285</v>
      </c>
      <c r="H18896" s="34">
        <v>390</v>
      </c>
      <c r="I18896" s="34">
        <v>303</v>
      </c>
      <c r="J18896" s="34">
        <v>359</v>
      </c>
      <c r="K18896" s="34">
        <v>304</v>
      </c>
      <c r="L18896" s="34">
        <v>391</v>
      </c>
      <c r="M18896" s="34">
        <v>273</v>
      </c>
    </row>
    <row r="18897" spans="1:13" x14ac:dyDescent="0.2">
      <c r="A18897" s="34" t="s">
        <v>119791</v>
      </c>
      <c r="B18897" s="34">
        <v>254</v>
      </c>
      <c r="C18897" s="34">
        <v>383</v>
      </c>
      <c r="D18897" s="34">
        <v>272</v>
      </c>
      <c r="E18897" s="34">
        <v>441</v>
      </c>
      <c r="F18897" s="34">
        <v>300</v>
      </c>
      <c r="G18897" s="34">
        <v>351</v>
      </c>
      <c r="H18897" s="34">
        <v>332</v>
      </c>
      <c r="I18897" s="34">
        <v>413</v>
      </c>
      <c r="J18897" s="34">
        <v>263</v>
      </c>
      <c r="K18897" s="34">
        <v>362</v>
      </c>
      <c r="L18897" s="34">
        <v>305</v>
      </c>
      <c r="M18897" s="34">
        <v>286</v>
      </c>
    </row>
    <row r="18898" spans="1:13" x14ac:dyDescent="0.2">
      <c r="A18898" s="34" t="s">
        <v>119792</v>
      </c>
      <c r="B18898" s="34">
        <v>337</v>
      </c>
      <c r="C18898" s="34">
        <v>481</v>
      </c>
      <c r="D18898" s="34">
        <v>416</v>
      </c>
      <c r="E18898" s="34">
        <v>455</v>
      </c>
      <c r="F18898" s="34">
        <v>330</v>
      </c>
      <c r="G18898" s="34">
        <v>413</v>
      </c>
      <c r="H18898" s="34">
        <v>366</v>
      </c>
      <c r="I18898" s="34">
        <v>434</v>
      </c>
      <c r="J18898" s="34">
        <v>361</v>
      </c>
      <c r="K18898" s="34">
        <v>386</v>
      </c>
      <c r="L18898" s="34">
        <v>465</v>
      </c>
      <c r="M18898" s="34">
        <v>344</v>
      </c>
    </row>
    <row r="18899" spans="1:13" x14ac:dyDescent="0.2">
      <c r="A18899" s="34" t="s">
        <v>119793</v>
      </c>
      <c r="B18899" s="34">
        <v>777</v>
      </c>
      <c r="C18899" s="34">
        <v>814</v>
      </c>
      <c r="D18899" s="34">
        <v>856</v>
      </c>
      <c r="E18899" s="34">
        <v>729</v>
      </c>
      <c r="F18899" s="34">
        <v>751</v>
      </c>
      <c r="G18899" s="34">
        <v>774</v>
      </c>
      <c r="H18899" s="34">
        <v>952</v>
      </c>
      <c r="I18899" s="34">
        <v>701</v>
      </c>
      <c r="J18899" s="34">
        <v>877</v>
      </c>
      <c r="K18899" s="34">
        <v>612</v>
      </c>
      <c r="L18899" s="34">
        <v>820</v>
      </c>
      <c r="M18899" s="34">
        <v>571</v>
      </c>
    </row>
    <row r="18900" spans="1:13" x14ac:dyDescent="0.2">
      <c r="A18900" s="34" t="s">
        <v>119794</v>
      </c>
      <c r="B18900" s="34">
        <v>499</v>
      </c>
      <c r="C18900" s="34">
        <v>357</v>
      </c>
      <c r="D18900" s="34">
        <v>363</v>
      </c>
      <c r="E18900" s="34">
        <v>357</v>
      </c>
      <c r="F18900" s="34">
        <v>383</v>
      </c>
      <c r="G18900" s="34">
        <v>277</v>
      </c>
      <c r="H18900" s="34">
        <v>508</v>
      </c>
      <c r="I18900" s="34">
        <v>359</v>
      </c>
      <c r="J18900" s="34">
        <v>418</v>
      </c>
      <c r="K18900" s="34">
        <v>290</v>
      </c>
      <c r="L18900" s="34">
        <v>401</v>
      </c>
      <c r="M18900" s="34">
        <v>248</v>
      </c>
    </row>
    <row r="18901" spans="1:13" x14ac:dyDescent="0.2">
      <c r="A18901" s="34" t="s">
        <v>119795</v>
      </c>
      <c r="B18901" s="34">
        <v>543</v>
      </c>
      <c r="C18901" s="34">
        <v>572</v>
      </c>
      <c r="D18901" s="34">
        <v>615</v>
      </c>
      <c r="E18901" s="34">
        <v>582</v>
      </c>
      <c r="F18901" s="34">
        <v>624</v>
      </c>
      <c r="G18901" s="34">
        <v>511</v>
      </c>
      <c r="H18901" s="34">
        <v>718</v>
      </c>
      <c r="I18901" s="34">
        <v>573</v>
      </c>
      <c r="J18901" s="34">
        <v>579</v>
      </c>
      <c r="K18901" s="34">
        <v>449</v>
      </c>
      <c r="L18901" s="34">
        <v>564</v>
      </c>
      <c r="M18901" s="34">
        <v>450</v>
      </c>
    </row>
    <row r="18902" spans="1:13" x14ac:dyDescent="0.2">
      <c r="A18902" s="34" t="s">
        <v>119796</v>
      </c>
      <c r="B18902" s="34">
        <v>964</v>
      </c>
      <c r="C18902" s="34">
        <v>901</v>
      </c>
      <c r="D18902" s="34">
        <v>1076</v>
      </c>
      <c r="E18902" s="34">
        <v>1122</v>
      </c>
      <c r="F18902" s="34">
        <v>1059</v>
      </c>
      <c r="G18902" s="34">
        <v>880</v>
      </c>
      <c r="H18902" s="34">
        <v>1195</v>
      </c>
      <c r="I18902" s="34">
        <v>953</v>
      </c>
      <c r="J18902" s="34">
        <v>990</v>
      </c>
      <c r="K18902" s="34">
        <v>762</v>
      </c>
      <c r="L18902" s="34">
        <v>963</v>
      </c>
      <c r="M18902" s="34">
        <v>795</v>
      </c>
    </row>
    <row r="18903" spans="1:13" x14ac:dyDescent="0.2">
      <c r="A18903" s="34" t="s">
        <v>119797</v>
      </c>
      <c r="B18903" s="34">
        <v>2144</v>
      </c>
      <c r="C18903" s="34">
        <v>2049</v>
      </c>
      <c r="D18903" s="34">
        <v>2143</v>
      </c>
      <c r="E18903" s="34">
        <v>2213</v>
      </c>
      <c r="F18903" s="34">
        <v>1903</v>
      </c>
      <c r="G18903" s="34">
        <v>2050</v>
      </c>
      <c r="H18903" s="34">
        <v>2337</v>
      </c>
      <c r="I18903" s="34">
        <v>2205</v>
      </c>
      <c r="J18903" s="34">
        <v>2291</v>
      </c>
      <c r="K18903" s="34">
        <v>1739</v>
      </c>
      <c r="L18903" s="34">
        <v>2103</v>
      </c>
      <c r="M18903" s="34">
        <v>1717</v>
      </c>
    </row>
    <row r="18904" spans="1:13" x14ac:dyDescent="0.2">
      <c r="A18904" s="34" t="s">
        <v>119798</v>
      </c>
      <c r="B18904" s="34">
        <v>600</v>
      </c>
      <c r="C18904" s="34">
        <v>703</v>
      </c>
      <c r="D18904" s="34">
        <v>768</v>
      </c>
      <c r="E18904" s="34">
        <v>718</v>
      </c>
      <c r="F18904" s="34">
        <v>693</v>
      </c>
      <c r="G18904" s="34">
        <v>628</v>
      </c>
      <c r="H18904" s="34">
        <v>787</v>
      </c>
      <c r="I18904" s="34">
        <v>728</v>
      </c>
      <c r="J18904" s="34">
        <v>663</v>
      </c>
      <c r="K18904" s="34">
        <v>585</v>
      </c>
      <c r="L18904" s="34">
        <v>808</v>
      </c>
      <c r="M18904" s="34">
        <v>533</v>
      </c>
    </row>
    <row r="18905" spans="1:13" x14ac:dyDescent="0.2">
      <c r="A18905" s="34" t="s">
        <v>119799</v>
      </c>
      <c r="B18905" s="34">
        <v>1136</v>
      </c>
      <c r="C18905" s="34">
        <v>1117</v>
      </c>
      <c r="D18905" s="34">
        <v>1374</v>
      </c>
      <c r="E18905" s="34">
        <v>1174</v>
      </c>
      <c r="F18905" s="34">
        <v>1080</v>
      </c>
      <c r="G18905" s="34">
        <v>979</v>
      </c>
      <c r="H18905" s="34">
        <v>1355</v>
      </c>
      <c r="I18905" s="34">
        <v>1053</v>
      </c>
      <c r="J18905" s="34">
        <v>1311</v>
      </c>
      <c r="K18905" s="34">
        <v>867</v>
      </c>
      <c r="L18905" s="34">
        <v>1229</v>
      </c>
      <c r="M18905" s="34">
        <v>868</v>
      </c>
    </row>
    <row r="18906" spans="1:13" x14ac:dyDescent="0.2">
      <c r="A18906" s="34" t="s">
        <v>119800</v>
      </c>
      <c r="B18906" s="34">
        <v>949</v>
      </c>
      <c r="C18906" s="34">
        <v>800</v>
      </c>
      <c r="D18906" s="34">
        <v>959</v>
      </c>
      <c r="E18906" s="34">
        <v>978</v>
      </c>
      <c r="F18906" s="34">
        <v>827</v>
      </c>
      <c r="G18906" s="34">
        <v>789</v>
      </c>
      <c r="H18906" s="34">
        <v>894</v>
      </c>
      <c r="I18906" s="34">
        <v>887</v>
      </c>
      <c r="J18906" s="34">
        <v>809</v>
      </c>
      <c r="K18906" s="34">
        <v>732</v>
      </c>
      <c r="L18906" s="34">
        <v>872</v>
      </c>
      <c r="M18906" s="34">
        <v>699</v>
      </c>
    </row>
    <row r="18907" spans="1:13" x14ac:dyDescent="0.2">
      <c r="A18907" s="34" t="s">
        <v>119801</v>
      </c>
      <c r="B18907" s="34">
        <v>389</v>
      </c>
      <c r="C18907" s="34">
        <v>314</v>
      </c>
      <c r="D18907" s="34">
        <v>433</v>
      </c>
      <c r="E18907" s="34">
        <v>316</v>
      </c>
      <c r="F18907" s="34">
        <v>393</v>
      </c>
      <c r="G18907" s="34">
        <v>351</v>
      </c>
      <c r="H18907" s="34">
        <v>497</v>
      </c>
      <c r="I18907" s="34">
        <v>380</v>
      </c>
      <c r="J18907" s="34">
        <v>445</v>
      </c>
      <c r="K18907" s="34">
        <v>319</v>
      </c>
      <c r="L18907" s="34">
        <v>419</v>
      </c>
      <c r="M18907" s="34">
        <v>269</v>
      </c>
    </row>
    <row r="18908" spans="1:13" x14ac:dyDescent="0.2">
      <c r="A18908" s="34" t="s">
        <v>119802</v>
      </c>
      <c r="B18908" s="34">
        <v>464</v>
      </c>
      <c r="C18908" s="34">
        <v>499</v>
      </c>
      <c r="D18908" s="34">
        <v>543</v>
      </c>
      <c r="E18908" s="34">
        <v>574</v>
      </c>
      <c r="F18908" s="34">
        <v>490</v>
      </c>
      <c r="G18908" s="34">
        <v>521</v>
      </c>
      <c r="H18908" s="34">
        <v>615</v>
      </c>
      <c r="I18908" s="34">
        <v>520</v>
      </c>
      <c r="J18908" s="34">
        <v>553</v>
      </c>
      <c r="K18908" s="34">
        <v>368</v>
      </c>
      <c r="L18908" s="34">
        <v>480</v>
      </c>
      <c r="M18908" s="34">
        <v>390</v>
      </c>
    </row>
    <row r="18909" spans="1:13" x14ac:dyDescent="0.2">
      <c r="A18909" s="34" t="s">
        <v>119803</v>
      </c>
      <c r="B18909" s="34">
        <v>392</v>
      </c>
      <c r="C18909" s="34">
        <v>637</v>
      </c>
      <c r="D18909" s="34">
        <v>483</v>
      </c>
      <c r="E18909" s="34">
        <v>659</v>
      </c>
      <c r="F18909" s="34">
        <v>427</v>
      </c>
      <c r="G18909" s="34">
        <v>629</v>
      </c>
      <c r="H18909" s="34">
        <v>474</v>
      </c>
      <c r="I18909" s="34">
        <v>655</v>
      </c>
      <c r="J18909" s="34">
        <v>437</v>
      </c>
      <c r="K18909" s="34">
        <v>497</v>
      </c>
      <c r="L18909" s="34">
        <v>428</v>
      </c>
      <c r="M18909" s="34">
        <v>443</v>
      </c>
    </row>
    <row r="18910" spans="1:13" x14ac:dyDescent="0.2">
      <c r="A18910" s="34" t="s">
        <v>119804</v>
      </c>
      <c r="B18910" s="34">
        <v>210</v>
      </c>
      <c r="C18910" s="34">
        <v>201</v>
      </c>
      <c r="D18910" s="34">
        <v>197</v>
      </c>
      <c r="E18910" s="34">
        <v>248</v>
      </c>
      <c r="F18910" s="34">
        <v>164</v>
      </c>
      <c r="G18910" s="34">
        <v>203</v>
      </c>
      <c r="H18910" s="34">
        <v>242</v>
      </c>
      <c r="I18910" s="34">
        <v>219</v>
      </c>
      <c r="J18910" s="34">
        <v>199</v>
      </c>
      <c r="K18910" s="34">
        <v>173</v>
      </c>
      <c r="L18910" s="34">
        <v>175</v>
      </c>
      <c r="M18910" s="34">
        <v>117</v>
      </c>
    </row>
    <row r="18911" spans="1:13" x14ac:dyDescent="0.2">
      <c r="A18911" s="34" t="s">
        <v>119805</v>
      </c>
      <c r="B18911" s="34">
        <v>274</v>
      </c>
      <c r="C18911" s="34">
        <v>345</v>
      </c>
      <c r="D18911" s="34">
        <v>339</v>
      </c>
      <c r="E18911" s="34">
        <v>367</v>
      </c>
      <c r="F18911" s="34">
        <v>308</v>
      </c>
      <c r="G18911" s="34">
        <v>331</v>
      </c>
      <c r="H18911" s="34">
        <v>331</v>
      </c>
      <c r="I18911" s="34">
        <v>325</v>
      </c>
      <c r="J18911" s="34">
        <v>329</v>
      </c>
      <c r="K18911" s="34">
        <v>274</v>
      </c>
      <c r="L18911" s="34">
        <v>354</v>
      </c>
      <c r="M18911" s="34">
        <v>245</v>
      </c>
    </row>
    <row r="18912" spans="1:13" x14ac:dyDescent="0.2">
      <c r="A18912" s="34" t="s">
        <v>119806</v>
      </c>
      <c r="B18912" s="34">
        <v>234</v>
      </c>
      <c r="C18912" s="34">
        <v>267</v>
      </c>
      <c r="D18912" s="34">
        <v>257</v>
      </c>
      <c r="E18912" s="34">
        <v>286</v>
      </c>
      <c r="F18912" s="34">
        <v>225</v>
      </c>
      <c r="G18912" s="34">
        <v>244</v>
      </c>
      <c r="H18912" s="34">
        <v>220</v>
      </c>
      <c r="I18912" s="34">
        <v>214</v>
      </c>
      <c r="J18912" s="34">
        <v>290</v>
      </c>
      <c r="K18912" s="34">
        <v>191</v>
      </c>
      <c r="L18912" s="34">
        <v>229</v>
      </c>
      <c r="M18912" s="34">
        <v>149</v>
      </c>
    </row>
    <row r="18913" spans="1:13" x14ac:dyDescent="0.2">
      <c r="A18913" s="34" t="s">
        <v>119807</v>
      </c>
      <c r="B18913" s="34">
        <v>314</v>
      </c>
      <c r="C18913" s="34">
        <v>376</v>
      </c>
      <c r="D18913" s="34">
        <v>399</v>
      </c>
      <c r="E18913" s="34">
        <v>387</v>
      </c>
      <c r="F18913" s="34">
        <v>396</v>
      </c>
      <c r="G18913" s="34">
        <v>330</v>
      </c>
      <c r="H18913" s="34">
        <v>428</v>
      </c>
      <c r="I18913" s="34">
        <v>419</v>
      </c>
      <c r="J18913" s="34">
        <v>421</v>
      </c>
      <c r="K18913" s="34">
        <v>332</v>
      </c>
      <c r="L18913" s="34">
        <v>341</v>
      </c>
      <c r="M18913" s="34">
        <v>290</v>
      </c>
    </row>
    <row r="18914" spans="1:13" x14ac:dyDescent="0.2">
      <c r="A18914" s="34" t="s">
        <v>119808</v>
      </c>
      <c r="B18914" s="34">
        <v>349</v>
      </c>
      <c r="C18914" s="34">
        <v>333</v>
      </c>
      <c r="D18914" s="34">
        <v>409</v>
      </c>
      <c r="E18914" s="34">
        <v>373</v>
      </c>
      <c r="F18914" s="34">
        <v>301</v>
      </c>
      <c r="G18914" s="34">
        <v>301</v>
      </c>
      <c r="H18914" s="34">
        <v>386</v>
      </c>
      <c r="I18914" s="34">
        <v>356</v>
      </c>
      <c r="J18914" s="34">
        <v>369</v>
      </c>
      <c r="K18914" s="34">
        <v>231</v>
      </c>
      <c r="L18914" s="34">
        <v>385</v>
      </c>
      <c r="M18914" s="34">
        <v>251</v>
      </c>
    </row>
    <row r="18915" spans="1:13" x14ac:dyDescent="0.2">
      <c r="A18915" s="34" t="s">
        <v>119809</v>
      </c>
      <c r="B18915" s="34">
        <v>246</v>
      </c>
      <c r="C18915" s="34">
        <v>283</v>
      </c>
      <c r="D18915" s="34">
        <v>312</v>
      </c>
      <c r="E18915" s="34">
        <v>301</v>
      </c>
      <c r="F18915" s="34">
        <v>287</v>
      </c>
      <c r="G18915" s="34">
        <v>246</v>
      </c>
      <c r="H18915" s="34">
        <v>313</v>
      </c>
      <c r="I18915" s="34">
        <v>263</v>
      </c>
      <c r="J18915" s="34">
        <v>315</v>
      </c>
      <c r="K18915" s="34">
        <v>250</v>
      </c>
      <c r="L18915" s="34">
        <v>266</v>
      </c>
      <c r="M18915" s="34">
        <v>172</v>
      </c>
    </row>
    <row r="18916" spans="1:13" x14ac:dyDescent="0.2">
      <c r="A18916" s="34" t="s">
        <v>119810</v>
      </c>
      <c r="B18916" s="34">
        <v>729</v>
      </c>
      <c r="C18916" s="34">
        <v>689</v>
      </c>
      <c r="D18916" s="34">
        <v>722</v>
      </c>
      <c r="E18916" s="34">
        <v>721</v>
      </c>
      <c r="F18916" s="34">
        <v>597</v>
      </c>
      <c r="G18916" s="34">
        <v>664</v>
      </c>
      <c r="H18916" s="34">
        <v>788</v>
      </c>
      <c r="I18916" s="34">
        <v>657</v>
      </c>
      <c r="J18916" s="34">
        <v>781</v>
      </c>
      <c r="K18916" s="34">
        <v>579</v>
      </c>
      <c r="L18916" s="34">
        <v>723</v>
      </c>
      <c r="M18916" s="34">
        <v>591</v>
      </c>
    </row>
    <row r="18917" spans="1:13" x14ac:dyDescent="0.2">
      <c r="A18917" s="34" t="s">
        <v>119811</v>
      </c>
      <c r="B18917" s="34">
        <v>581</v>
      </c>
      <c r="C18917" s="34">
        <v>502</v>
      </c>
      <c r="D18917" s="34">
        <v>598</v>
      </c>
      <c r="E18917" s="34">
        <v>662</v>
      </c>
      <c r="F18917" s="34">
        <v>679</v>
      </c>
      <c r="G18917" s="34">
        <v>509</v>
      </c>
      <c r="H18917" s="34">
        <v>739</v>
      </c>
      <c r="I18917" s="34">
        <v>539</v>
      </c>
      <c r="J18917" s="34">
        <v>684</v>
      </c>
      <c r="K18917" s="34">
        <v>504</v>
      </c>
      <c r="L18917" s="34">
        <v>639</v>
      </c>
      <c r="M18917" s="34">
        <v>422</v>
      </c>
    </row>
    <row r="18918" spans="1:13" x14ac:dyDescent="0.2">
      <c r="A18918" s="34" t="s">
        <v>119812</v>
      </c>
      <c r="B18918" s="34">
        <v>187</v>
      </c>
      <c r="C18918" s="34">
        <v>216</v>
      </c>
      <c r="D18918" s="34">
        <v>286</v>
      </c>
      <c r="E18918" s="34">
        <v>199</v>
      </c>
      <c r="F18918" s="34">
        <v>195</v>
      </c>
      <c r="G18918" s="34">
        <v>221</v>
      </c>
      <c r="H18918" s="34">
        <v>270</v>
      </c>
      <c r="I18918" s="34">
        <v>173</v>
      </c>
      <c r="J18918" s="34">
        <v>281</v>
      </c>
      <c r="K18918" s="34">
        <v>172</v>
      </c>
      <c r="L18918" s="34">
        <v>229</v>
      </c>
      <c r="M18918" s="34">
        <v>183</v>
      </c>
    </row>
    <row r="18919" spans="1:13" x14ac:dyDescent="0.2">
      <c r="A18919" s="34" t="s">
        <v>119813</v>
      </c>
      <c r="B18919" s="34">
        <v>425</v>
      </c>
      <c r="C18919" s="34">
        <v>347</v>
      </c>
      <c r="D18919" s="34">
        <v>503</v>
      </c>
      <c r="E18919" s="34">
        <v>369</v>
      </c>
      <c r="F18919" s="34">
        <v>390</v>
      </c>
      <c r="G18919" s="34">
        <v>318</v>
      </c>
      <c r="H18919" s="34">
        <v>459</v>
      </c>
      <c r="I18919" s="34">
        <v>389</v>
      </c>
      <c r="J18919" s="34">
        <v>396</v>
      </c>
      <c r="K18919" s="34">
        <v>261</v>
      </c>
      <c r="L18919" s="34">
        <v>375</v>
      </c>
      <c r="M18919" s="34">
        <v>263</v>
      </c>
    </row>
    <row r="18920" spans="1:13" x14ac:dyDescent="0.2">
      <c r="A18920" s="34" t="s">
        <v>119814</v>
      </c>
      <c r="B18920" s="34">
        <v>490</v>
      </c>
      <c r="C18920" s="34">
        <v>441</v>
      </c>
      <c r="D18920" s="34">
        <v>454</v>
      </c>
      <c r="E18920" s="34">
        <v>473</v>
      </c>
      <c r="F18920" s="34">
        <v>428</v>
      </c>
      <c r="G18920" s="34">
        <v>387</v>
      </c>
      <c r="H18920" s="34">
        <v>570</v>
      </c>
      <c r="I18920" s="34">
        <v>443</v>
      </c>
      <c r="J18920" s="34">
        <v>465</v>
      </c>
      <c r="K18920" s="34">
        <v>349</v>
      </c>
      <c r="L18920" s="34">
        <v>447</v>
      </c>
      <c r="M18920" s="34">
        <v>297</v>
      </c>
    </row>
    <row r="18921" spans="1:13" x14ac:dyDescent="0.2">
      <c r="A18921" s="34" t="s">
        <v>119815</v>
      </c>
      <c r="B18921" s="34">
        <v>610</v>
      </c>
      <c r="C18921" s="34">
        <v>563</v>
      </c>
      <c r="D18921" s="34">
        <v>636</v>
      </c>
      <c r="E18921" s="34">
        <v>586</v>
      </c>
      <c r="F18921" s="34">
        <v>542</v>
      </c>
      <c r="G18921" s="34">
        <v>508</v>
      </c>
      <c r="H18921" s="34">
        <v>605</v>
      </c>
      <c r="I18921" s="34">
        <v>558</v>
      </c>
      <c r="J18921" s="34">
        <v>632</v>
      </c>
      <c r="K18921" s="34">
        <v>424</v>
      </c>
      <c r="L18921" s="34">
        <v>659</v>
      </c>
      <c r="M18921" s="34">
        <v>376</v>
      </c>
    </row>
    <row r="18922" spans="1:13" x14ac:dyDescent="0.2">
      <c r="A18922" s="34" t="s">
        <v>119816</v>
      </c>
      <c r="B18922" s="34">
        <v>465</v>
      </c>
      <c r="C18922" s="34">
        <v>654</v>
      </c>
      <c r="D18922" s="34">
        <v>617</v>
      </c>
      <c r="E18922" s="34">
        <v>665</v>
      </c>
      <c r="F18922" s="34">
        <v>533</v>
      </c>
      <c r="G18922" s="34">
        <v>604</v>
      </c>
      <c r="H18922" s="34">
        <v>761</v>
      </c>
      <c r="I18922" s="34">
        <v>657</v>
      </c>
      <c r="J18922" s="34">
        <v>583</v>
      </c>
      <c r="K18922" s="34">
        <v>505</v>
      </c>
      <c r="L18922" s="34">
        <v>552</v>
      </c>
      <c r="M18922" s="34">
        <v>490</v>
      </c>
    </row>
    <row r="18923" spans="1:13" x14ac:dyDescent="0.2">
      <c r="A18923" s="34" t="s">
        <v>119817</v>
      </c>
      <c r="B18923" s="34">
        <v>988</v>
      </c>
      <c r="C18923" s="34">
        <v>991</v>
      </c>
      <c r="D18923" s="34">
        <v>1146</v>
      </c>
      <c r="E18923" s="34">
        <v>1176</v>
      </c>
      <c r="F18923" s="34">
        <v>1070</v>
      </c>
      <c r="G18923" s="34">
        <v>968</v>
      </c>
      <c r="H18923" s="34">
        <v>1175</v>
      </c>
      <c r="I18923" s="34">
        <v>1148</v>
      </c>
      <c r="J18923" s="34">
        <v>1117</v>
      </c>
      <c r="K18923" s="34">
        <v>795</v>
      </c>
      <c r="L18923" s="34">
        <v>1020</v>
      </c>
      <c r="M18923" s="34">
        <v>808</v>
      </c>
    </row>
    <row r="18924" spans="1:13" x14ac:dyDescent="0.2">
      <c r="A18924" s="34" t="s">
        <v>119818</v>
      </c>
      <c r="B18924" s="34">
        <v>2115</v>
      </c>
      <c r="C18924" s="34">
        <v>1791</v>
      </c>
      <c r="D18924" s="34">
        <v>2194</v>
      </c>
      <c r="E18924" s="34">
        <v>2052</v>
      </c>
      <c r="F18924" s="34">
        <v>1728</v>
      </c>
      <c r="G18924" s="34">
        <v>1728</v>
      </c>
      <c r="H18924" s="34">
        <v>2113</v>
      </c>
      <c r="I18924" s="34">
        <v>1767</v>
      </c>
      <c r="J18924" s="34">
        <v>2096</v>
      </c>
      <c r="K18924" s="34">
        <v>1472</v>
      </c>
      <c r="L18924" s="34">
        <v>1992</v>
      </c>
      <c r="M18924" s="34">
        <v>1516</v>
      </c>
    </row>
    <row r="18925" spans="1:13" x14ac:dyDescent="0.2">
      <c r="A18925" s="34" t="s">
        <v>119819</v>
      </c>
      <c r="B18925" s="34">
        <v>593</v>
      </c>
      <c r="C18925" s="34">
        <v>1154</v>
      </c>
      <c r="D18925" s="34">
        <v>655</v>
      </c>
      <c r="E18925" s="34">
        <v>1302</v>
      </c>
      <c r="F18925" s="34">
        <v>648</v>
      </c>
      <c r="G18925" s="34">
        <v>1129</v>
      </c>
      <c r="H18925" s="34">
        <v>718</v>
      </c>
      <c r="I18925" s="34">
        <v>1069</v>
      </c>
      <c r="J18925" s="34">
        <v>651</v>
      </c>
      <c r="K18925" s="34">
        <v>957</v>
      </c>
      <c r="L18925" s="34">
        <v>574</v>
      </c>
      <c r="M18925" s="34">
        <v>814</v>
      </c>
    </row>
    <row r="18926" spans="1:13" x14ac:dyDescent="0.2">
      <c r="A18926" s="34" t="s">
        <v>119820</v>
      </c>
      <c r="B18926" s="34">
        <v>723</v>
      </c>
      <c r="C18926" s="34">
        <v>732</v>
      </c>
      <c r="D18926" s="34">
        <v>868</v>
      </c>
      <c r="E18926" s="34">
        <v>700</v>
      </c>
      <c r="F18926" s="34">
        <v>586</v>
      </c>
      <c r="G18926" s="34">
        <v>634</v>
      </c>
      <c r="H18926" s="34">
        <v>921</v>
      </c>
      <c r="I18926" s="34">
        <v>565</v>
      </c>
      <c r="J18926" s="34">
        <v>730</v>
      </c>
      <c r="K18926" s="34">
        <v>492</v>
      </c>
      <c r="L18926" s="34">
        <v>837</v>
      </c>
      <c r="M18926" s="34">
        <v>498</v>
      </c>
    </row>
    <row r="18927" spans="1:13" x14ac:dyDescent="0.2">
      <c r="A18927" s="34" t="s">
        <v>119821</v>
      </c>
      <c r="B18927" s="34">
        <v>890</v>
      </c>
      <c r="C18927" s="34">
        <v>955</v>
      </c>
      <c r="D18927" s="34">
        <v>860</v>
      </c>
      <c r="E18927" s="34">
        <v>1029</v>
      </c>
      <c r="F18927" s="34">
        <v>833</v>
      </c>
      <c r="G18927" s="34">
        <v>995</v>
      </c>
      <c r="H18927" s="34">
        <v>927</v>
      </c>
      <c r="I18927" s="34">
        <v>944</v>
      </c>
      <c r="J18927" s="34">
        <v>910</v>
      </c>
      <c r="K18927" s="34">
        <v>784</v>
      </c>
      <c r="L18927" s="34">
        <v>904</v>
      </c>
      <c r="M18927" s="34">
        <v>765</v>
      </c>
    </row>
    <row r="18928" spans="1:13" x14ac:dyDescent="0.2">
      <c r="A18928" s="34" t="s">
        <v>119822</v>
      </c>
      <c r="B18928" s="34">
        <v>419</v>
      </c>
      <c r="C18928" s="34">
        <v>442</v>
      </c>
      <c r="D18928" s="34">
        <v>530</v>
      </c>
      <c r="E18928" s="34">
        <v>486</v>
      </c>
      <c r="F18928" s="34">
        <v>423</v>
      </c>
      <c r="G18928" s="34">
        <v>432</v>
      </c>
      <c r="H18928" s="34">
        <v>539</v>
      </c>
      <c r="I18928" s="34">
        <v>470</v>
      </c>
      <c r="J18928" s="34">
        <v>494</v>
      </c>
      <c r="K18928" s="34">
        <v>378</v>
      </c>
      <c r="L18928" s="34">
        <v>487</v>
      </c>
      <c r="M18928" s="34">
        <v>329</v>
      </c>
    </row>
    <row r="18929" spans="1:13" x14ac:dyDescent="0.2">
      <c r="A18929" s="34" t="s">
        <v>119823</v>
      </c>
      <c r="B18929" s="34">
        <v>425</v>
      </c>
      <c r="C18929" s="34">
        <v>398</v>
      </c>
      <c r="D18929" s="34">
        <v>405</v>
      </c>
      <c r="E18929" s="34">
        <v>524</v>
      </c>
      <c r="F18929" s="34">
        <v>377</v>
      </c>
      <c r="G18929" s="34">
        <v>459</v>
      </c>
      <c r="H18929" s="34">
        <v>525</v>
      </c>
      <c r="I18929" s="34">
        <v>417</v>
      </c>
      <c r="J18929" s="34">
        <v>452</v>
      </c>
      <c r="K18929" s="34">
        <v>376</v>
      </c>
      <c r="L18929" s="34">
        <v>370</v>
      </c>
      <c r="M18929" s="34">
        <v>405</v>
      </c>
    </row>
    <row r="18930" spans="1:13" x14ac:dyDescent="0.2">
      <c r="A18930" s="34" t="s">
        <v>119824</v>
      </c>
      <c r="B18930" s="34">
        <v>370</v>
      </c>
      <c r="C18930" s="34">
        <v>364</v>
      </c>
      <c r="D18930" s="34">
        <v>387</v>
      </c>
      <c r="E18930" s="34">
        <v>408</v>
      </c>
      <c r="F18930" s="34">
        <v>327</v>
      </c>
      <c r="G18930" s="34">
        <v>397</v>
      </c>
      <c r="H18930" s="34">
        <v>443</v>
      </c>
      <c r="I18930" s="34">
        <v>322</v>
      </c>
      <c r="J18930" s="34">
        <v>412</v>
      </c>
      <c r="K18930" s="34">
        <v>300</v>
      </c>
      <c r="L18930" s="34">
        <v>342</v>
      </c>
      <c r="M18930" s="34">
        <v>270</v>
      </c>
    </row>
    <row r="18931" spans="1:13" x14ac:dyDescent="0.2">
      <c r="A18931" s="34" t="s">
        <v>119825</v>
      </c>
      <c r="B18931" s="34">
        <v>305</v>
      </c>
      <c r="C18931" s="34">
        <v>415</v>
      </c>
      <c r="D18931" s="34">
        <v>374</v>
      </c>
      <c r="E18931" s="34">
        <v>340</v>
      </c>
      <c r="F18931" s="34">
        <v>327</v>
      </c>
      <c r="G18931" s="34">
        <v>324</v>
      </c>
      <c r="H18931" s="34">
        <v>400</v>
      </c>
      <c r="I18931" s="34">
        <v>354</v>
      </c>
      <c r="J18931" s="34">
        <v>444</v>
      </c>
      <c r="K18931" s="34">
        <v>273</v>
      </c>
      <c r="L18931" s="34">
        <v>413</v>
      </c>
      <c r="M18931" s="34">
        <v>287</v>
      </c>
    </row>
    <row r="18932" spans="1:13" x14ac:dyDescent="0.2">
      <c r="A18932" s="34" t="s">
        <v>119826</v>
      </c>
      <c r="B18932" s="34">
        <v>845</v>
      </c>
      <c r="C18932" s="34">
        <v>740</v>
      </c>
      <c r="D18932" s="34">
        <v>870</v>
      </c>
      <c r="E18932" s="34">
        <v>687</v>
      </c>
      <c r="F18932" s="34">
        <v>777</v>
      </c>
      <c r="G18932" s="34">
        <v>644</v>
      </c>
      <c r="H18932" s="34">
        <v>869</v>
      </c>
      <c r="I18932" s="34">
        <v>714</v>
      </c>
      <c r="J18932" s="34">
        <v>863</v>
      </c>
      <c r="K18932" s="34">
        <v>639</v>
      </c>
      <c r="L18932" s="34">
        <v>739</v>
      </c>
      <c r="M18932" s="34">
        <v>529</v>
      </c>
    </row>
    <row r="18933" spans="1:13" x14ac:dyDescent="0.2">
      <c r="A18933" s="34" t="s">
        <v>119827</v>
      </c>
      <c r="B18933" s="34">
        <v>420</v>
      </c>
      <c r="C18933" s="34">
        <v>461</v>
      </c>
      <c r="D18933" s="34">
        <v>403</v>
      </c>
      <c r="E18933" s="34">
        <v>491</v>
      </c>
      <c r="F18933" s="34">
        <v>431</v>
      </c>
      <c r="G18933" s="34">
        <v>389</v>
      </c>
      <c r="H18933" s="34">
        <v>517</v>
      </c>
      <c r="I18933" s="34">
        <v>434</v>
      </c>
      <c r="J18933" s="34">
        <v>410</v>
      </c>
      <c r="K18933" s="34">
        <v>369</v>
      </c>
      <c r="L18933" s="34">
        <v>411</v>
      </c>
      <c r="M18933" s="34">
        <v>335</v>
      </c>
    </row>
    <row r="18934" spans="1:13" x14ac:dyDescent="0.2">
      <c r="A18934" s="34" t="s">
        <v>119828</v>
      </c>
      <c r="B18934" s="34">
        <v>363</v>
      </c>
      <c r="C18934" s="34">
        <v>382</v>
      </c>
      <c r="D18934" s="34">
        <v>399</v>
      </c>
      <c r="E18934" s="34">
        <v>457</v>
      </c>
      <c r="F18934" s="34">
        <v>291</v>
      </c>
      <c r="G18934" s="34">
        <v>397</v>
      </c>
      <c r="H18934" s="34">
        <v>377</v>
      </c>
      <c r="I18934" s="34">
        <v>381</v>
      </c>
      <c r="J18934" s="34">
        <v>409</v>
      </c>
      <c r="K18934" s="34">
        <v>283</v>
      </c>
      <c r="L18934" s="34">
        <v>353</v>
      </c>
      <c r="M18934" s="34">
        <v>327</v>
      </c>
    </row>
    <row r="18935" spans="1:13" x14ac:dyDescent="0.2">
      <c r="A18935" s="34" t="s">
        <v>119829</v>
      </c>
      <c r="B18935" s="34">
        <v>1620</v>
      </c>
      <c r="C18935" s="34">
        <v>1441</v>
      </c>
      <c r="D18935" s="34">
        <v>1807</v>
      </c>
      <c r="E18935" s="34">
        <v>1558</v>
      </c>
      <c r="F18935" s="34">
        <v>1557</v>
      </c>
      <c r="G18935" s="34">
        <v>1365</v>
      </c>
      <c r="H18935" s="34">
        <v>1750</v>
      </c>
      <c r="I18935" s="34">
        <v>1360</v>
      </c>
      <c r="J18935" s="34">
        <v>1626</v>
      </c>
      <c r="K18935" s="34">
        <v>1173</v>
      </c>
      <c r="L18935" s="34">
        <v>1804</v>
      </c>
      <c r="M18935" s="34">
        <v>1186</v>
      </c>
    </row>
    <row r="18936" spans="1:13" x14ac:dyDescent="0.2">
      <c r="A18936" s="34" t="s">
        <v>119830</v>
      </c>
      <c r="B18936" s="34">
        <v>266</v>
      </c>
      <c r="C18936" s="34">
        <v>340</v>
      </c>
      <c r="D18936" s="34">
        <v>304</v>
      </c>
      <c r="E18936" s="34">
        <v>268</v>
      </c>
      <c r="F18936" s="34">
        <v>257</v>
      </c>
      <c r="G18936" s="34">
        <v>305</v>
      </c>
      <c r="H18936" s="34">
        <v>275</v>
      </c>
      <c r="I18936" s="34">
        <v>292</v>
      </c>
      <c r="J18936" s="34">
        <v>294</v>
      </c>
      <c r="K18936" s="34">
        <v>238</v>
      </c>
      <c r="L18936" s="34">
        <v>305</v>
      </c>
      <c r="M18936" s="34">
        <v>209</v>
      </c>
    </row>
    <row r="18937" spans="1:13" x14ac:dyDescent="0.2">
      <c r="A18937" s="34" t="s">
        <v>119831</v>
      </c>
      <c r="B18937" s="34">
        <v>840</v>
      </c>
      <c r="C18937" s="34">
        <v>921</v>
      </c>
      <c r="D18937" s="34">
        <v>939</v>
      </c>
      <c r="E18937" s="34">
        <v>966</v>
      </c>
      <c r="F18937" s="34">
        <v>789</v>
      </c>
      <c r="G18937" s="34">
        <v>817</v>
      </c>
      <c r="H18937" s="34">
        <v>1045</v>
      </c>
      <c r="I18937" s="34">
        <v>834</v>
      </c>
      <c r="J18937" s="34">
        <v>894</v>
      </c>
      <c r="K18937" s="34">
        <v>703</v>
      </c>
      <c r="L18937" s="34">
        <v>850</v>
      </c>
      <c r="M18937" s="34">
        <v>700</v>
      </c>
    </row>
    <row r="18938" spans="1:13" x14ac:dyDescent="0.2">
      <c r="A18938" s="34" t="s">
        <v>119832</v>
      </c>
      <c r="B18938" s="34">
        <v>247</v>
      </c>
      <c r="C18938" s="34">
        <v>386</v>
      </c>
      <c r="D18938" s="34">
        <v>327</v>
      </c>
      <c r="E18938" s="34">
        <v>391</v>
      </c>
      <c r="F18938" s="34">
        <v>285</v>
      </c>
      <c r="G18938" s="34">
        <v>338</v>
      </c>
      <c r="H18938" s="34">
        <v>310</v>
      </c>
      <c r="I18938" s="34">
        <v>340</v>
      </c>
      <c r="J18938" s="34">
        <v>321</v>
      </c>
      <c r="K18938" s="34">
        <v>289</v>
      </c>
      <c r="L18938" s="34">
        <v>328</v>
      </c>
      <c r="M18938" s="34">
        <v>281</v>
      </c>
    </row>
    <row r="18939" spans="1:13" x14ac:dyDescent="0.2">
      <c r="A18939" s="34" t="s">
        <v>119833</v>
      </c>
      <c r="B18939" s="34">
        <v>1145</v>
      </c>
      <c r="C18939" s="34">
        <v>1079</v>
      </c>
      <c r="D18939" s="34">
        <v>1167</v>
      </c>
      <c r="E18939" s="34">
        <v>1195</v>
      </c>
      <c r="F18939" s="34">
        <v>1025</v>
      </c>
      <c r="G18939" s="34">
        <v>1027</v>
      </c>
      <c r="H18939" s="34">
        <v>1265</v>
      </c>
      <c r="I18939" s="34">
        <v>1113</v>
      </c>
      <c r="J18939" s="34">
        <v>1252</v>
      </c>
      <c r="K18939" s="34">
        <v>852</v>
      </c>
      <c r="L18939" s="34">
        <v>1107</v>
      </c>
      <c r="M18939" s="34">
        <v>798</v>
      </c>
    </row>
    <row r="18940" spans="1:13" x14ac:dyDescent="0.2">
      <c r="A18940" s="34" t="s">
        <v>119834</v>
      </c>
      <c r="B18940" s="34">
        <v>661</v>
      </c>
      <c r="C18940" s="34">
        <v>787</v>
      </c>
      <c r="D18940" s="34">
        <v>740</v>
      </c>
      <c r="E18940" s="34">
        <v>881</v>
      </c>
      <c r="F18940" s="34">
        <v>711</v>
      </c>
      <c r="G18940" s="34">
        <v>799</v>
      </c>
      <c r="H18940" s="34">
        <v>865</v>
      </c>
      <c r="I18940" s="34">
        <v>842</v>
      </c>
      <c r="J18940" s="34">
        <v>756</v>
      </c>
      <c r="K18940" s="34">
        <v>709</v>
      </c>
      <c r="L18940" s="34">
        <v>673</v>
      </c>
      <c r="M18940" s="34">
        <v>571</v>
      </c>
    </row>
    <row r="18941" spans="1:13" x14ac:dyDescent="0.2">
      <c r="A18941" s="34" t="s">
        <v>119835</v>
      </c>
      <c r="B18941" s="34">
        <v>990</v>
      </c>
      <c r="C18941" s="34">
        <v>1012</v>
      </c>
      <c r="D18941" s="34">
        <v>1070</v>
      </c>
      <c r="E18941" s="34">
        <v>1021</v>
      </c>
      <c r="F18941" s="34">
        <v>939</v>
      </c>
      <c r="G18941" s="34">
        <v>944</v>
      </c>
      <c r="H18941" s="34">
        <v>1123</v>
      </c>
      <c r="I18941" s="34">
        <v>1016</v>
      </c>
      <c r="J18941" s="34">
        <v>1156</v>
      </c>
      <c r="K18941" s="34">
        <v>864</v>
      </c>
      <c r="L18941" s="34">
        <v>1041</v>
      </c>
      <c r="M18941" s="34">
        <v>832</v>
      </c>
    </row>
    <row r="18942" spans="1:13" x14ac:dyDescent="0.2">
      <c r="A18942" s="34" t="s">
        <v>119836</v>
      </c>
      <c r="B18942" s="34">
        <v>812</v>
      </c>
      <c r="C18942" s="34">
        <v>711</v>
      </c>
      <c r="D18942" s="34">
        <v>757</v>
      </c>
      <c r="E18942" s="34">
        <v>808</v>
      </c>
      <c r="F18942" s="34">
        <v>722</v>
      </c>
      <c r="G18942" s="34">
        <v>725</v>
      </c>
      <c r="H18942" s="34">
        <v>769</v>
      </c>
      <c r="I18942" s="34">
        <v>757</v>
      </c>
      <c r="J18942" s="34">
        <v>762</v>
      </c>
      <c r="K18942" s="34">
        <v>571</v>
      </c>
      <c r="L18942" s="34">
        <v>708</v>
      </c>
      <c r="M18942" s="34">
        <v>588</v>
      </c>
    </row>
    <row r="18943" spans="1:13" x14ac:dyDescent="0.2">
      <c r="A18943" s="34" t="s">
        <v>119837</v>
      </c>
      <c r="B18943" s="34">
        <v>1234</v>
      </c>
      <c r="C18943" s="34">
        <v>1358</v>
      </c>
      <c r="D18943" s="34">
        <v>1362</v>
      </c>
      <c r="E18943" s="34">
        <v>1456</v>
      </c>
      <c r="F18943" s="34">
        <v>1196</v>
      </c>
      <c r="G18943" s="34">
        <v>1234</v>
      </c>
      <c r="H18943" s="34">
        <v>1337</v>
      </c>
      <c r="I18943" s="34">
        <v>1267</v>
      </c>
      <c r="J18943" s="34">
        <v>1426</v>
      </c>
      <c r="K18943" s="34">
        <v>1080</v>
      </c>
      <c r="L18943" s="34">
        <v>1401</v>
      </c>
      <c r="M18943" s="34">
        <v>1062</v>
      </c>
    </row>
    <row r="18944" spans="1:13" x14ac:dyDescent="0.2">
      <c r="A18944" s="34" t="s">
        <v>119838</v>
      </c>
      <c r="B18944" s="34">
        <v>757</v>
      </c>
      <c r="C18944" s="34">
        <v>637</v>
      </c>
      <c r="D18944" s="34">
        <v>630</v>
      </c>
      <c r="E18944" s="34">
        <v>629</v>
      </c>
      <c r="F18944" s="34">
        <v>500</v>
      </c>
      <c r="G18944" s="34">
        <v>592</v>
      </c>
      <c r="H18944" s="34">
        <v>675</v>
      </c>
      <c r="I18944" s="34">
        <v>631</v>
      </c>
      <c r="J18944" s="34">
        <v>623</v>
      </c>
      <c r="K18944" s="34">
        <v>501</v>
      </c>
      <c r="L18944" s="34">
        <v>527</v>
      </c>
      <c r="M18944" s="34">
        <v>390</v>
      </c>
    </row>
    <row r="18945" spans="1:13" x14ac:dyDescent="0.2">
      <c r="A18945" s="34" t="s">
        <v>119839</v>
      </c>
      <c r="B18945" s="34">
        <v>904</v>
      </c>
      <c r="C18945" s="34">
        <v>1596</v>
      </c>
      <c r="D18945" s="34">
        <v>872</v>
      </c>
      <c r="E18945" s="34">
        <v>1564</v>
      </c>
      <c r="F18945" s="34">
        <v>733</v>
      </c>
      <c r="G18945" s="34">
        <v>1466</v>
      </c>
      <c r="H18945" s="34">
        <v>1012</v>
      </c>
      <c r="I18945" s="34">
        <v>1542</v>
      </c>
      <c r="J18945" s="34">
        <v>974</v>
      </c>
      <c r="K18945" s="34">
        <v>1306</v>
      </c>
      <c r="L18945" s="34">
        <v>894</v>
      </c>
      <c r="M18945" s="34">
        <v>1142</v>
      </c>
    </row>
    <row r="18946" spans="1:13" x14ac:dyDescent="0.2">
      <c r="A18946" s="34" t="s">
        <v>119840</v>
      </c>
      <c r="B18946" s="34">
        <v>933</v>
      </c>
      <c r="C18946" s="34">
        <v>915</v>
      </c>
      <c r="D18946" s="34">
        <v>1120</v>
      </c>
      <c r="E18946" s="34">
        <v>967</v>
      </c>
      <c r="F18946" s="34">
        <v>839</v>
      </c>
      <c r="G18946" s="34">
        <v>864</v>
      </c>
      <c r="H18946" s="34">
        <v>1094</v>
      </c>
      <c r="I18946" s="34">
        <v>940</v>
      </c>
      <c r="J18946" s="34">
        <v>1083</v>
      </c>
      <c r="K18946" s="34">
        <v>752</v>
      </c>
      <c r="L18946" s="34">
        <v>995</v>
      </c>
      <c r="M18946" s="34">
        <v>693</v>
      </c>
    </row>
    <row r="18947" spans="1:13" x14ac:dyDescent="0.2">
      <c r="A18947" s="34" t="s">
        <v>119841</v>
      </c>
      <c r="B18947" s="34">
        <v>710</v>
      </c>
      <c r="C18947" s="34">
        <v>791</v>
      </c>
      <c r="D18947" s="34">
        <v>919</v>
      </c>
      <c r="E18947" s="34">
        <v>786</v>
      </c>
      <c r="F18947" s="34">
        <v>794</v>
      </c>
      <c r="G18947" s="34">
        <v>791</v>
      </c>
      <c r="H18947" s="34">
        <v>867</v>
      </c>
      <c r="I18947" s="34">
        <v>734</v>
      </c>
      <c r="J18947" s="34">
        <v>972</v>
      </c>
      <c r="K18947" s="34">
        <v>589</v>
      </c>
      <c r="L18947" s="34">
        <v>865</v>
      </c>
      <c r="M18947" s="34">
        <v>617</v>
      </c>
    </row>
    <row r="18948" spans="1:13" x14ac:dyDescent="0.2">
      <c r="A18948" s="34" t="s">
        <v>119842</v>
      </c>
      <c r="B18948" s="34">
        <v>486</v>
      </c>
      <c r="C18948" s="34">
        <v>667</v>
      </c>
      <c r="D18948" s="34">
        <v>558</v>
      </c>
      <c r="E18948" s="34">
        <v>724</v>
      </c>
      <c r="F18948" s="34">
        <v>422</v>
      </c>
      <c r="G18948" s="34">
        <v>710</v>
      </c>
      <c r="H18948" s="34">
        <v>583</v>
      </c>
      <c r="I18948" s="34">
        <v>709</v>
      </c>
      <c r="J18948" s="34">
        <v>526</v>
      </c>
      <c r="K18948" s="34">
        <v>607</v>
      </c>
      <c r="L18948" s="34">
        <v>481</v>
      </c>
      <c r="M18948" s="34">
        <v>623</v>
      </c>
    </row>
    <row r="18949" spans="1:13" x14ac:dyDescent="0.2">
      <c r="A18949" s="34" t="s">
        <v>119843</v>
      </c>
      <c r="B18949" s="34">
        <v>719</v>
      </c>
      <c r="C18949" s="34">
        <v>827</v>
      </c>
      <c r="D18949" s="34">
        <v>766</v>
      </c>
      <c r="E18949" s="34">
        <v>921</v>
      </c>
      <c r="F18949" s="34">
        <v>685</v>
      </c>
      <c r="G18949" s="34">
        <v>817</v>
      </c>
      <c r="H18949" s="34">
        <v>917</v>
      </c>
      <c r="I18949" s="34">
        <v>815</v>
      </c>
      <c r="J18949" s="34">
        <v>857</v>
      </c>
      <c r="K18949" s="34">
        <v>610</v>
      </c>
      <c r="L18949" s="34">
        <v>817</v>
      </c>
      <c r="M18949" s="34">
        <v>603</v>
      </c>
    </row>
    <row r="18950" spans="1:13" x14ac:dyDescent="0.2">
      <c r="A18950" s="34" t="s">
        <v>119844</v>
      </c>
      <c r="B18950" s="34">
        <v>672</v>
      </c>
      <c r="C18950" s="34">
        <v>758</v>
      </c>
      <c r="D18950" s="34">
        <v>641</v>
      </c>
      <c r="E18950" s="34">
        <v>762</v>
      </c>
      <c r="F18950" s="34">
        <v>573</v>
      </c>
      <c r="G18950" s="34">
        <v>692</v>
      </c>
      <c r="H18950" s="34">
        <v>734</v>
      </c>
      <c r="I18950" s="34">
        <v>717</v>
      </c>
      <c r="J18950" s="34">
        <v>720</v>
      </c>
      <c r="K18950" s="34">
        <v>565</v>
      </c>
      <c r="L18950" s="34">
        <v>736</v>
      </c>
      <c r="M18950" s="34">
        <v>495</v>
      </c>
    </row>
    <row r="18951" spans="1:13" x14ac:dyDescent="0.2">
      <c r="A18951" s="34" t="s">
        <v>119845</v>
      </c>
      <c r="B18951" s="34">
        <v>746</v>
      </c>
      <c r="C18951" s="34">
        <v>824</v>
      </c>
      <c r="D18951" s="34">
        <v>861</v>
      </c>
      <c r="E18951" s="34">
        <v>875</v>
      </c>
      <c r="F18951" s="34">
        <v>794</v>
      </c>
      <c r="G18951" s="34">
        <v>770</v>
      </c>
      <c r="H18951" s="34">
        <v>828</v>
      </c>
      <c r="I18951" s="34">
        <v>751</v>
      </c>
      <c r="J18951" s="34">
        <v>945</v>
      </c>
      <c r="K18951" s="34">
        <v>648</v>
      </c>
      <c r="L18951" s="34">
        <v>822</v>
      </c>
      <c r="M18951" s="34">
        <v>576</v>
      </c>
    </row>
    <row r="18952" spans="1:13" x14ac:dyDescent="0.2">
      <c r="A18952" s="34" t="s">
        <v>119846</v>
      </c>
      <c r="B18952" s="34">
        <v>469</v>
      </c>
      <c r="C18952" s="34">
        <v>621</v>
      </c>
      <c r="D18952" s="34">
        <v>670</v>
      </c>
      <c r="E18952" s="34">
        <v>749</v>
      </c>
      <c r="F18952" s="34">
        <v>592</v>
      </c>
      <c r="G18952" s="34">
        <v>620</v>
      </c>
      <c r="H18952" s="34">
        <v>696</v>
      </c>
      <c r="I18952" s="34">
        <v>657</v>
      </c>
      <c r="J18952" s="34">
        <v>671</v>
      </c>
      <c r="K18952" s="34">
        <v>580</v>
      </c>
      <c r="L18952" s="34">
        <v>711</v>
      </c>
      <c r="M18952" s="34">
        <v>497</v>
      </c>
    </row>
    <row r="18953" spans="1:13" x14ac:dyDescent="0.2">
      <c r="A18953" s="34" t="s">
        <v>119847</v>
      </c>
      <c r="B18953" s="34">
        <v>413</v>
      </c>
      <c r="C18953" s="34">
        <v>443</v>
      </c>
      <c r="D18953" s="34">
        <v>452</v>
      </c>
      <c r="E18953" s="34">
        <v>474</v>
      </c>
      <c r="F18953" s="34">
        <v>378</v>
      </c>
      <c r="G18953" s="34">
        <v>413</v>
      </c>
      <c r="H18953" s="34">
        <v>416</v>
      </c>
      <c r="I18953" s="34">
        <v>463</v>
      </c>
      <c r="J18953" s="34">
        <v>387</v>
      </c>
      <c r="K18953" s="34">
        <v>372</v>
      </c>
      <c r="L18953" s="34">
        <v>393</v>
      </c>
      <c r="M18953" s="34">
        <v>315</v>
      </c>
    </row>
    <row r="18954" spans="1:13" x14ac:dyDescent="0.2">
      <c r="A18954" s="34" t="s">
        <v>119848</v>
      </c>
      <c r="B18954" s="34">
        <v>328</v>
      </c>
      <c r="C18954" s="34">
        <v>392</v>
      </c>
      <c r="D18954" s="34">
        <v>372</v>
      </c>
      <c r="E18954" s="34">
        <v>345</v>
      </c>
      <c r="F18954" s="34">
        <v>316</v>
      </c>
      <c r="G18954" s="34">
        <v>294</v>
      </c>
      <c r="H18954" s="34">
        <v>428</v>
      </c>
      <c r="I18954" s="34">
        <v>345</v>
      </c>
      <c r="J18954" s="34">
        <v>354</v>
      </c>
      <c r="K18954" s="34">
        <v>277</v>
      </c>
      <c r="L18954" s="34">
        <v>358</v>
      </c>
      <c r="M18954" s="34">
        <v>266</v>
      </c>
    </row>
    <row r="18955" spans="1:13" x14ac:dyDescent="0.2">
      <c r="A18955" s="34" t="s">
        <v>119849</v>
      </c>
      <c r="B18955" s="34">
        <v>680</v>
      </c>
      <c r="C18955" s="34">
        <v>590</v>
      </c>
      <c r="D18955" s="34">
        <v>715</v>
      </c>
      <c r="E18955" s="34">
        <v>743</v>
      </c>
      <c r="F18955" s="34">
        <v>638</v>
      </c>
      <c r="G18955" s="34">
        <v>670</v>
      </c>
      <c r="H18955" s="34">
        <v>670</v>
      </c>
      <c r="I18955" s="34">
        <v>616</v>
      </c>
      <c r="J18955" s="34">
        <v>707</v>
      </c>
      <c r="K18955" s="34">
        <v>462</v>
      </c>
      <c r="L18955" s="34">
        <v>617</v>
      </c>
      <c r="M18955" s="34">
        <v>465</v>
      </c>
    </row>
    <row r="18956" spans="1:13" x14ac:dyDescent="0.2">
      <c r="A18956" s="34" t="s">
        <v>119850</v>
      </c>
      <c r="B18956" s="34">
        <v>431</v>
      </c>
      <c r="C18956" s="34">
        <v>426</v>
      </c>
      <c r="D18956" s="34">
        <v>420</v>
      </c>
      <c r="E18956" s="34">
        <v>436</v>
      </c>
      <c r="F18956" s="34">
        <v>361</v>
      </c>
      <c r="G18956" s="34">
        <v>401</v>
      </c>
      <c r="H18956" s="34">
        <v>383</v>
      </c>
      <c r="I18956" s="34">
        <v>404</v>
      </c>
      <c r="J18956" s="34">
        <v>386</v>
      </c>
      <c r="K18956" s="34">
        <v>405</v>
      </c>
      <c r="L18956" s="34">
        <v>446</v>
      </c>
      <c r="M18956" s="34">
        <v>326</v>
      </c>
    </row>
    <row r="18957" spans="1:13" x14ac:dyDescent="0.2">
      <c r="A18957" s="34" t="s">
        <v>119851</v>
      </c>
      <c r="B18957" s="34">
        <v>1029</v>
      </c>
      <c r="C18957" s="34">
        <v>904</v>
      </c>
      <c r="D18957" s="34">
        <v>1117</v>
      </c>
      <c r="E18957" s="34">
        <v>1018</v>
      </c>
      <c r="F18957" s="34">
        <v>1013</v>
      </c>
      <c r="G18957" s="34">
        <v>936</v>
      </c>
      <c r="H18957" s="34">
        <v>1172</v>
      </c>
      <c r="I18957" s="34">
        <v>921</v>
      </c>
      <c r="J18957" s="34">
        <v>1012</v>
      </c>
      <c r="K18957" s="34">
        <v>759</v>
      </c>
      <c r="L18957" s="34">
        <v>978</v>
      </c>
      <c r="M18957" s="34">
        <v>756</v>
      </c>
    </row>
    <row r="18958" spans="1:13" x14ac:dyDescent="0.2">
      <c r="A18958" s="34" t="s">
        <v>119852</v>
      </c>
      <c r="B18958" s="34">
        <v>831</v>
      </c>
      <c r="C18958" s="34">
        <v>827</v>
      </c>
      <c r="D18958" s="34">
        <v>887</v>
      </c>
      <c r="E18958" s="34">
        <v>888</v>
      </c>
      <c r="F18958" s="34">
        <v>816</v>
      </c>
      <c r="G18958" s="34">
        <v>783</v>
      </c>
      <c r="H18958" s="34">
        <v>1056</v>
      </c>
      <c r="I18958" s="34">
        <v>782</v>
      </c>
      <c r="J18958" s="34">
        <v>977</v>
      </c>
      <c r="K18958" s="34">
        <v>666</v>
      </c>
      <c r="L18958" s="34">
        <v>907</v>
      </c>
      <c r="M18958" s="34">
        <v>655</v>
      </c>
    </row>
    <row r="18959" spans="1:13" x14ac:dyDescent="0.2">
      <c r="A18959" s="34" t="s">
        <v>119853</v>
      </c>
      <c r="B18959" s="34">
        <v>520</v>
      </c>
      <c r="C18959" s="34">
        <v>590</v>
      </c>
      <c r="D18959" s="34">
        <v>596</v>
      </c>
      <c r="E18959" s="34">
        <v>619</v>
      </c>
      <c r="F18959" s="34">
        <v>571</v>
      </c>
      <c r="G18959" s="34">
        <v>550</v>
      </c>
      <c r="H18959" s="34">
        <v>631</v>
      </c>
      <c r="I18959" s="34">
        <v>519</v>
      </c>
      <c r="J18959" s="34">
        <v>661</v>
      </c>
      <c r="K18959" s="34">
        <v>442</v>
      </c>
      <c r="L18959" s="34">
        <v>575</v>
      </c>
      <c r="M18959" s="34">
        <v>441</v>
      </c>
    </row>
    <row r="18960" spans="1:13" x14ac:dyDescent="0.2">
      <c r="A18960" s="34" t="s">
        <v>119854</v>
      </c>
      <c r="B18960" s="34">
        <v>732</v>
      </c>
      <c r="C18960" s="34">
        <v>693</v>
      </c>
      <c r="D18960" s="34">
        <v>830</v>
      </c>
      <c r="E18960" s="34">
        <v>776</v>
      </c>
      <c r="F18960" s="34">
        <v>776</v>
      </c>
      <c r="G18960" s="34">
        <v>671</v>
      </c>
      <c r="H18960" s="34">
        <v>899</v>
      </c>
      <c r="I18960" s="34">
        <v>719</v>
      </c>
      <c r="J18960" s="34">
        <v>856</v>
      </c>
      <c r="K18960" s="34">
        <v>591</v>
      </c>
      <c r="L18960" s="34">
        <v>705</v>
      </c>
      <c r="M18960" s="34">
        <v>561</v>
      </c>
    </row>
    <row r="18961" spans="1:13" x14ac:dyDescent="0.2">
      <c r="A18961" s="34" t="s">
        <v>119855</v>
      </c>
      <c r="B18961" s="34">
        <v>746</v>
      </c>
      <c r="C18961" s="34">
        <v>830</v>
      </c>
      <c r="D18961" s="34">
        <v>944</v>
      </c>
      <c r="E18961" s="34">
        <v>916</v>
      </c>
      <c r="F18961" s="34">
        <v>770</v>
      </c>
      <c r="G18961" s="34">
        <v>851</v>
      </c>
      <c r="H18961" s="34">
        <v>1007</v>
      </c>
      <c r="I18961" s="34">
        <v>850</v>
      </c>
      <c r="J18961" s="34">
        <v>899</v>
      </c>
      <c r="K18961" s="34">
        <v>723</v>
      </c>
      <c r="L18961" s="34">
        <v>938</v>
      </c>
      <c r="M18961" s="34">
        <v>671</v>
      </c>
    </row>
    <row r="18962" spans="1:13" x14ac:dyDescent="0.2">
      <c r="A18962" s="34" t="s">
        <v>119856</v>
      </c>
      <c r="B18962" s="34">
        <v>621</v>
      </c>
      <c r="C18962" s="34">
        <v>654</v>
      </c>
      <c r="D18962" s="34">
        <v>725</v>
      </c>
      <c r="E18962" s="34">
        <v>661</v>
      </c>
      <c r="F18962" s="34">
        <v>650</v>
      </c>
      <c r="G18962" s="34">
        <v>639</v>
      </c>
      <c r="H18962" s="34">
        <v>782</v>
      </c>
      <c r="I18962" s="34">
        <v>663</v>
      </c>
      <c r="J18962" s="34">
        <v>709</v>
      </c>
      <c r="K18962" s="34">
        <v>512</v>
      </c>
      <c r="L18962" s="34">
        <v>720</v>
      </c>
      <c r="M18962" s="34">
        <v>471</v>
      </c>
    </row>
    <row r="18963" spans="1:13" x14ac:dyDescent="0.2">
      <c r="A18963" s="34" t="s">
        <v>119857</v>
      </c>
      <c r="B18963" s="34">
        <v>606</v>
      </c>
      <c r="C18963" s="34">
        <v>736</v>
      </c>
      <c r="D18963" s="34">
        <v>792</v>
      </c>
      <c r="E18963" s="34">
        <v>796</v>
      </c>
      <c r="F18963" s="34">
        <v>690</v>
      </c>
      <c r="G18963" s="34">
        <v>692</v>
      </c>
      <c r="H18963" s="34">
        <v>812</v>
      </c>
      <c r="I18963" s="34">
        <v>815</v>
      </c>
      <c r="J18963" s="34">
        <v>792</v>
      </c>
      <c r="K18963" s="34">
        <v>631</v>
      </c>
      <c r="L18963" s="34">
        <v>677</v>
      </c>
      <c r="M18963" s="34">
        <v>556</v>
      </c>
    </row>
    <row r="18964" spans="1:13" x14ac:dyDescent="0.2">
      <c r="A18964" s="34" t="s">
        <v>119858</v>
      </c>
      <c r="B18964" s="34">
        <v>712</v>
      </c>
      <c r="C18964" s="34">
        <v>714</v>
      </c>
      <c r="D18964" s="34">
        <v>713</v>
      </c>
      <c r="E18964" s="34">
        <v>687</v>
      </c>
      <c r="F18964" s="34">
        <v>719</v>
      </c>
      <c r="G18964" s="34">
        <v>668</v>
      </c>
      <c r="H18964" s="34">
        <v>765</v>
      </c>
      <c r="I18964" s="34">
        <v>663</v>
      </c>
      <c r="J18964" s="34">
        <v>778</v>
      </c>
      <c r="K18964" s="34">
        <v>615</v>
      </c>
      <c r="L18964" s="34">
        <v>608</v>
      </c>
      <c r="M18964" s="34">
        <v>533</v>
      </c>
    </row>
    <row r="18965" spans="1:13" x14ac:dyDescent="0.2">
      <c r="A18965" s="34" t="s">
        <v>119859</v>
      </c>
      <c r="B18965" s="34">
        <v>1013</v>
      </c>
      <c r="C18965" s="34">
        <v>1008</v>
      </c>
      <c r="D18965" s="34">
        <v>1065</v>
      </c>
      <c r="E18965" s="34">
        <v>1013</v>
      </c>
      <c r="F18965" s="34">
        <v>908</v>
      </c>
      <c r="G18965" s="34">
        <v>911</v>
      </c>
      <c r="H18965" s="34">
        <v>1120</v>
      </c>
      <c r="I18965" s="34">
        <v>955</v>
      </c>
      <c r="J18965" s="34">
        <v>1117</v>
      </c>
      <c r="K18965" s="34">
        <v>861</v>
      </c>
      <c r="L18965" s="34">
        <v>992</v>
      </c>
      <c r="M18965" s="34">
        <v>694</v>
      </c>
    </row>
    <row r="18966" spans="1:13" x14ac:dyDescent="0.2">
      <c r="A18966" s="34" t="s">
        <v>119860</v>
      </c>
      <c r="B18966" s="34">
        <v>1485</v>
      </c>
      <c r="C18966" s="34">
        <v>1340</v>
      </c>
      <c r="D18966" s="34">
        <v>1482</v>
      </c>
      <c r="E18966" s="34">
        <v>1538</v>
      </c>
      <c r="F18966" s="34">
        <v>1319</v>
      </c>
      <c r="G18966" s="34">
        <v>1277</v>
      </c>
      <c r="H18966" s="34">
        <v>1519</v>
      </c>
      <c r="I18966" s="34">
        <v>1295</v>
      </c>
      <c r="J18966" s="34">
        <v>1609</v>
      </c>
      <c r="K18966" s="34">
        <v>1123</v>
      </c>
      <c r="L18966" s="34">
        <v>1664</v>
      </c>
      <c r="M18966" s="34">
        <v>1051</v>
      </c>
    </row>
    <row r="18967" spans="1:13" x14ac:dyDescent="0.2">
      <c r="A18967" s="34" t="s">
        <v>119861</v>
      </c>
      <c r="B18967" s="34">
        <v>1080</v>
      </c>
      <c r="C18967" s="34">
        <v>1107</v>
      </c>
      <c r="D18967" s="34">
        <v>1326</v>
      </c>
      <c r="E18967" s="34">
        <v>1269</v>
      </c>
      <c r="F18967" s="34">
        <v>1142</v>
      </c>
      <c r="G18967" s="34">
        <v>1147</v>
      </c>
      <c r="H18967" s="34">
        <v>1300</v>
      </c>
      <c r="I18967" s="34">
        <v>1150</v>
      </c>
      <c r="J18967" s="34">
        <v>1264</v>
      </c>
      <c r="K18967" s="34">
        <v>1000</v>
      </c>
      <c r="L18967" s="34">
        <v>1258</v>
      </c>
      <c r="M18967" s="34">
        <v>860</v>
      </c>
    </row>
    <row r="18968" spans="1:13" x14ac:dyDescent="0.2">
      <c r="A18968" s="34" t="s">
        <v>119862</v>
      </c>
      <c r="B18968" s="34">
        <v>721</v>
      </c>
      <c r="C18968" s="34">
        <v>745</v>
      </c>
      <c r="D18968" s="34">
        <v>746</v>
      </c>
      <c r="E18968" s="34">
        <v>768</v>
      </c>
      <c r="F18968" s="34">
        <v>718</v>
      </c>
      <c r="G18968" s="34">
        <v>697</v>
      </c>
      <c r="H18968" s="34">
        <v>808</v>
      </c>
      <c r="I18968" s="34">
        <v>829</v>
      </c>
      <c r="J18968" s="34">
        <v>703</v>
      </c>
      <c r="K18968" s="34">
        <v>600</v>
      </c>
      <c r="L18968" s="34">
        <v>748</v>
      </c>
      <c r="M18968" s="34">
        <v>537</v>
      </c>
    </row>
    <row r="18969" spans="1:13" x14ac:dyDescent="0.2">
      <c r="A18969" s="34" t="s">
        <v>119863</v>
      </c>
      <c r="B18969" s="34">
        <v>1361</v>
      </c>
      <c r="C18969" s="34">
        <v>1500</v>
      </c>
      <c r="D18969" s="34">
        <v>1770</v>
      </c>
      <c r="E18969" s="34">
        <v>1647</v>
      </c>
      <c r="F18969" s="34">
        <v>1381</v>
      </c>
      <c r="G18969" s="34">
        <v>1406</v>
      </c>
      <c r="H18969" s="34">
        <v>1758</v>
      </c>
      <c r="I18969" s="34">
        <v>1549</v>
      </c>
      <c r="J18969" s="34">
        <v>1617</v>
      </c>
      <c r="K18969" s="34">
        <v>1315</v>
      </c>
      <c r="L18969" s="34">
        <v>1557</v>
      </c>
      <c r="M18969" s="34">
        <v>1137</v>
      </c>
    </row>
    <row r="18970" spans="1:13" x14ac:dyDescent="0.2">
      <c r="A18970" s="34" t="s">
        <v>119864</v>
      </c>
      <c r="B18970" s="34">
        <v>1785</v>
      </c>
      <c r="C18970" s="34">
        <v>1918</v>
      </c>
      <c r="D18970" s="34">
        <v>2307</v>
      </c>
      <c r="E18970" s="34">
        <v>2097</v>
      </c>
      <c r="F18970" s="34">
        <v>2031</v>
      </c>
      <c r="G18970" s="34">
        <v>1932</v>
      </c>
      <c r="H18970" s="34">
        <v>2366</v>
      </c>
      <c r="I18970" s="34">
        <v>1962</v>
      </c>
      <c r="J18970" s="34">
        <v>2459</v>
      </c>
      <c r="K18970" s="34">
        <v>1623</v>
      </c>
      <c r="L18970" s="34">
        <v>2184</v>
      </c>
      <c r="M18970" s="34">
        <v>1462</v>
      </c>
    </row>
    <row r="18971" spans="1:13" x14ac:dyDescent="0.2">
      <c r="A18971" s="34" t="s">
        <v>119865</v>
      </c>
      <c r="B18971" s="34">
        <v>604</v>
      </c>
      <c r="C18971" s="34">
        <v>548</v>
      </c>
      <c r="D18971" s="34">
        <v>623</v>
      </c>
      <c r="E18971" s="34">
        <v>596</v>
      </c>
      <c r="F18971" s="34">
        <v>466</v>
      </c>
      <c r="G18971" s="34">
        <v>544</v>
      </c>
      <c r="H18971" s="34">
        <v>629</v>
      </c>
      <c r="I18971" s="34">
        <v>573</v>
      </c>
      <c r="J18971" s="34">
        <v>677</v>
      </c>
      <c r="K18971" s="34">
        <v>489</v>
      </c>
      <c r="L18971" s="34">
        <v>533</v>
      </c>
      <c r="M18971" s="34">
        <v>465</v>
      </c>
    </row>
    <row r="18972" spans="1:13" x14ac:dyDescent="0.2">
      <c r="A18972" s="34" t="s">
        <v>119866</v>
      </c>
      <c r="B18972" s="34">
        <v>762</v>
      </c>
      <c r="C18972" s="34">
        <v>901</v>
      </c>
      <c r="D18972" s="34">
        <v>892</v>
      </c>
      <c r="E18972" s="34">
        <v>964</v>
      </c>
      <c r="F18972" s="34">
        <v>774</v>
      </c>
      <c r="G18972" s="34">
        <v>814</v>
      </c>
      <c r="H18972" s="34">
        <v>1071</v>
      </c>
      <c r="I18972" s="34">
        <v>928</v>
      </c>
      <c r="J18972" s="34">
        <v>1024</v>
      </c>
      <c r="K18972" s="34">
        <v>753</v>
      </c>
      <c r="L18972" s="34">
        <v>985</v>
      </c>
      <c r="M18972" s="34">
        <v>718</v>
      </c>
    </row>
    <row r="18973" spans="1:13" x14ac:dyDescent="0.2">
      <c r="A18973" s="34" t="s">
        <v>119867</v>
      </c>
      <c r="B18973" s="34">
        <v>919</v>
      </c>
      <c r="C18973" s="34">
        <v>890</v>
      </c>
      <c r="D18973" s="34">
        <v>994</v>
      </c>
      <c r="E18973" s="34">
        <v>874</v>
      </c>
      <c r="F18973" s="34">
        <v>887</v>
      </c>
      <c r="G18973" s="34">
        <v>816</v>
      </c>
      <c r="H18973" s="34">
        <v>900</v>
      </c>
      <c r="I18973" s="34">
        <v>853</v>
      </c>
      <c r="J18973" s="34">
        <v>924</v>
      </c>
      <c r="K18973" s="34">
        <v>671</v>
      </c>
      <c r="L18973" s="34">
        <v>783</v>
      </c>
      <c r="M18973" s="34">
        <v>632</v>
      </c>
    </row>
    <row r="18974" spans="1:13" x14ac:dyDescent="0.2">
      <c r="A18974" s="34" t="s">
        <v>119868</v>
      </c>
      <c r="B18974" s="34">
        <v>1171</v>
      </c>
      <c r="C18974" s="34">
        <v>1222</v>
      </c>
      <c r="D18974" s="34">
        <v>1351</v>
      </c>
      <c r="E18974" s="34">
        <v>1302</v>
      </c>
      <c r="F18974" s="34">
        <v>1156</v>
      </c>
      <c r="G18974" s="34">
        <v>1192</v>
      </c>
      <c r="H18974" s="34">
        <v>1394</v>
      </c>
      <c r="I18974" s="34">
        <v>1176</v>
      </c>
      <c r="J18974" s="34">
        <v>1331</v>
      </c>
      <c r="K18974" s="34">
        <v>1053</v>
      </c>
      <c r="L18974" s="34">
        <v>1352</v>
      </c>
      <c r="M18974" s="34">
        <v>906</v>
      </c>
    </row>
    <row r="18975" spans="1:13" x14ac:dyDescent="0.2">
      <c r="A18975" s="34" t="s">
        <v>119869</v>
      </c>
      <c r="B18975" s="34">
        <v>1579</v>
      </c>
      <c r="C18975" s="34">
        <v>1510</v>
      </c>
      <c r="D18975" s="34">
        <v>1636</v>
      </c>
      <c r="E18975" s="34">
        <v>1520</v>
      </c>
      <c r="F18975" s="34">
        <v>1577</v>
      </c>
      <c r="G18975" s="34">
        <v>1342</v>
      </c>
      <c r="H18975" s="34">
        <v>1852</v>
      </c>
      <c r="I18975" s="34">
        <v>1516</v>
      </c>
      <c r="J18975" s="34">
        <v>1760</v>
      </c>
      <c r="K18975" s="34">
        <v>1229</v>
      </c>
      <c r="L18975" s="34">
        <v>1600</v>
      </c>
      <c r="M18975" s="34">
        <v>1162</v>
      </c>
    </row>
    <row r="18976" spans="1:13" x14ac:dyDescent="0.2">
      <c r="A18976" s="34" t="s">
        <v>119870</v>
      </c>
      <c r="B18976" s="34">
        <v>692</v>
      </c>
      <c r="C18976" s="34">
        <v>550</v>
      </c>
      <c r="D18976" s="34">
        <v>669</v>
      </c>
      <c r="E18976" s="34">
        <v>536</v>
      </c>
      <c r="F18976" s="34">
        <v>602</v>
      </c>
      <c r="G18976" s="34">
        <v>555</v>
      </c>
      <c r="H18976" s="34">
        <v>654</v>
      </c>
      <c r="I18976" s="34">
        <v>603</v>
      </c>
      <c r="J18976" s="34">
        <v>669</v>
      </c>
      <c r="K18976" s="34">
        <v>473</v>
      </c>
      <c r="L18976" s="34">
        <v>609</v>
      </c>
      <c r="M18976" s="34">
        <v>436</v>
      </c>
    </row>
    <row r="18977" spans="1:13" x14ac:dyDescent="0.2">
      <c r="A18977" s="34" t="s">
        <v>119871</v>
      </c>
      <c r="B18977" s="34">
        <v>681</v>
      </c>
      <c r="C18977" s="34">
        <v>738</v>
      </c>
      <c r="D18977" s="34">
        <v>757</v>
      </c>
      <c r="E18977" s="34">
        <v>689</v>
      </c>
      <c r="F18977" s="34">
        <v>633</v>
      </c>
      <c r="G18977" s="34">
        <v>683</v>
      </c>
      <c r="H18977" s="34">
        <v>732</v>
      </c>
      <c r="I18977" s="34">
        <v>703</v>
      </c>
      <c r="J18977" s="34">
        <v>706</v>
      </c>
      <c r="K18977" s="34">
        <v>562</v>
      </c>
      <c r="L18977" s="34">
        <v>756</v>
      </c>
      <c r="M18977" s="34">
        <v>557</v>
      </c>
    </row>
    <row r="18978" spans="1:13" x14ac:dyDescent="0.2">
      <c r="A18978" s="34" t="s">
        <v>119872</v>
      </c>
      <c r="B18978" s="34">
        <v>949</v>
      </c>
      <c r="C18978" s="34">
        <v>999</v>
      </c>
      <c r="D18978" s="34">
        <v>938</v>
      </c>
      <c r="E18978" s="34">
        <v>951</v>
      </c>
      <c r="F18978" s="34">
        <v>861</v>
      </c>
      <c r="G18978" s="34">
        <v>935</v>
      </c>
      <c r="H18978" s="34">
        <v>926</v>
      </c>
      <c r="I18978" s="34">
        <v>956</v>
      </c>
      <c r="J18978" s="34">
        <v>924</v>
      </c>
      <c r="K18978" s="34">
        <v>775</v>
      </c>
      <c r="L18978" s="34">
        <v>987</v>
      </c>
      <c r="M18978" s="34">
        <v>663</v>
      </c>
    </row>
    <row r="18979" spans="1:13" x14ac:dyDescent="0.2">
      <c r="A18979" s="34" t="s">
        <v>119873</v>
      </c>
      <c r="B18979" s="34">
        <v>884</v>
      </c>
      <c r="C18979" s="34">
        <v>903</v>
      </c>
      <c r="D18979" s="34">
        <v>1031</v>
      </c>
      <c r="E18979" s="34">
        <v>1017</v>
      </c>
      <c r="F18979" s="34">
        <v>907</v>
      </c>
      <c r="G18979" s="34">
        <v>849</v>
      </c>
      <c r="H18979" s="34">
        <v>1104</v>
      </c>
      <c r="I18979" s="34">
        <v>959</v>
      </c>
      <c r="J18979" s="34">
        <v>951</v>
      </c>
      <c r="K18979" s="34">
        <v>791</v>
      </c>
      <c r="L18979" s="34">
        <v>928</v>
      </c>
      <c r="M18979" s="34">
        <v>768</v>
      </c>
    </row>
    <row r="18980" spans="1:13" x14ac:dyDescent="0.2">
      <c r="A18980" s="34" t="s">
        <v>119874</v>
      </c>
      <c r="B18980" s="34">
        <v>480</v>
      </c>
      <c r="C18980" s="34">
        <v>574</v>
      </c>
      <c r="D18980" s="34">
        <v>519</v>
      </c>
      <c r="E18980" s="34">
        <v>537</v>
      </c>
      <c r="F18980" s="34">
        <v>500</v>
      </c>
      <c r="G18980" s="34">
        <v>422</v>
      </c>
      <c r="H18980" s="34">
        <v>596</v>
      </c>
      <c r="I18980" s="34">
        <v>449</v>
      </c>
      <c r="J18980" s="34">
        <v>574</v>
      </c>
      <c r="K18980" s="34">
        <v>435</v>
      </c>
      <c r="L18980" s="34">
        <v>565</v>
      </c>
      <c r="M18980" s="34">
        <v>410</v>
      </c>
    </row>
    <row r="18981" spans="1:13" x14ac:dyDescent="0.2">
      <c r="A18981" s="34" t="s">
        <v>119875</v>
      </c>
      <c r="B18981" s="34">
        <v>764</v>
      </c>
      <c r="C18981" s="34">
        <v>755</v>
      </c>
      <c r="D18981" s="34">
        <v>797</v>
      </c>
      <c r="E18981" s="34">
        <v>779</v>
      </c>
      <c r="F18981" s="34">
        <v>655</v>
      </c>
      <c r="G18981" s="34">
        <v>677</v>
      </c>
      <c r="H18981" s="34">
        <v>848</v>
      </c>
      <c r="I18981" s="34">
        <v>753</v>
      </c>
      <c r="J18981" s="34">
        <v>904</v>
      </c>
      <c r="K18981" s="34">
        <v>601</v>
      </c>
      <c r="L18981" s="34">
        <v>800</v>
      </c>
      <c r="M18981" s="34">
        <v>619</v>
      </c>
    </row>
    <row r="18982" spans="1:13" x14ac:dyDescent="0.2">
      <c r="A18982" s="34" t="s">
        <v>119876</v>
      </c>
      <c r="B18982" s="34">
        <v>892</v>
      </c>
      <c r="C18982" s="34">
        <v>795</v>
      </c>
      <c r="D18982" s="34">
        <v>884</v>
      </c>
      <c r="E18982" s="34">
        <v>803</v>
      </c>
      <c r="F18982" s="34">
        <v>813</v>
      </c>
      <c r="G18982" s="34">
        <v>708</v>
      </c>
      <c r="H18982" s="34">
        <v>905</v>
      </c>
      <c r="I18982" s="34">
        <v>795</v>
      </c>
      <c r="J18982" s="34">
        <v>1019</v>
      </c>
      <c r="K18982" s="34">
        <v>581</v>
      </c>
      <c r="L18982" s="34">
        <v>874</v>
      </c>
      <c r="M18982" s="34">
        <v>675</v>
      </c>
    </row>
    <row r="18983" spans="1:13" x14ac:dyDescent="0.2">
      <c r="A18983" s="34" t="s">
        <v>119877</v>
      </c>
      <c r="B18983" s="34">
        <v>721</v>
      </c>
      <c r="C18983" s="34">
        <v>792</v>
      </c>
      <c r="D18983" s="34">
        <v>839</v>
      </c>
      <c r="E18983" s="34">
        <v>733</v>
      </c>
      <c r="F18983" s="34">
        <v>744</v>
      </c>
      <c r="G18983" s="34">
        <v>701</v>
      </c>
      <c r="H18983" s="34">
        <v>854</v>
      </c>
      <c r="I18983" s="34">
        <v>754</v>
      </c>
      <c r="J18983" s="34">
        <v>781</v>
      </c>
      <c r="K18983" s="34">
        <v>610</v>
      </c>
      <c r="L18983" s="34">
        <v>836</v>
      </c>
      <c r="M18983" s="34">
        <v>599</v>
      </c>
    </row>
    <row r="18984" spans="1:13" x14ac:dyDescent="0.2">
      <c r="A18984" s="34" t="s">
        <v>119878</v>
      </c>
      <c r="B18984" s="34">
        <v>1081</v>
      </c>
      <c r="C18984" s="34">
        <v>1146</v>
      </c>
      <c r="D18984" s="34">
        <v>1270</v>
      </c>
      <c r="E18984" s="34">
        <v>1154</v>
      </c>
      <c r="F18984" s="34">
        <v>1162</v>
      </c>
      <c r="G18984" s="34">
        <v>1062</v>
      </c>
      <c r="H18984" s="34">
        <v>1239</v>
      </c>
      <c r="I18984" s="34">
        <v>1113</v>
      </c>
      <c r="J18984" s="34">
        <v>1220</v>
      </c>
      <c r="K18984" s="34">
        <v>938</v>
      </c>
      <c r="L18984" s="34">
        <v>1299</v>
      </c>
      <c r="M18984" s="34">
        <v>854</v>
      </c>
    </row>
    <row r="18985" spans="1:13" x14ac:dyDescent="0.2">
      <c r="A18985" s="34" t="s">
        <v>119879</v>
      </c>
      <c r="B18985" s="34">
        <v>1208</v>
      </c>
      <c r="C18985" s="34">
        <v>1079</v>
      </c>
      <c r="D18985" s="34">
        <v>1314</v>
      </c>
      <c r="E18985" s="34">
        <v>1203</v>
      </c>
      <c r="F18985" s="34">
        <v>1083</v>
      </c>
      <c r="G18985" s="34">
        <v>1030</v>
      </c>
      <c r="H18985" s="34">
        <v>1403</v>
      </c>
      <c r="I18985" s="34">
        <v>1122</v>
      </c>
      <c r="J18985" s="34">
        <v>1200</v>
      </c>
      <c r="K18985" s="34">
        <v>953</v>
      </c>
      <c r="L18985" s="34">
        <v>1228</v>
      </c>
      <c r="M18985" s="34">
        <v>825</v>
      </c>
    </row>
    <row r="18986" spans="1:13" x14ac:dyDescent="0.2">
      <c r="A18986" s="34" t="s">
        <v>119880</v>
      </c>
      <c r="B18986" s="34">
        <v>625</v>
      </c>
      <c r="C18986" s="34">
        <v>644</v>
      </c>
      <c r="D18986" s="34">
        <v>714</v>
      </c>
      <c r="E18986" s="34">
        <v>688</v>
      </c>
      <c r="F18986" s="34">
        <v>585</v>
      </c>
      <c r="G18986" s="34">
        <v>599</v>
      </c>
      <c r="H18986" s="34">
        <v>699</v>
      </c>
      <c r="I18986" s="34">
        <v>647</v>
      </c>
      <c r="J18986" s="34">
        <v>683</v>
      </c>
      <c r="K18986" s="34">
        <v>620</v>
      </c>
      <c r="L18986" s="34">
        <v>646</v>
      </c>
      <c r="M18986" s="34">
        <v>500</v>
      </c>
    </row>
    <row r="18987" spans="1:13" x14ac:dyDescent="0.2">
      <c r="A18987" s="34" t="s">
        <v>119881</v>
      </c>
      <c r="B18987" s="34">
        <v>611</v>
      </c>
      <c r="C18987" s="34">
        <v>590</v>
      </c>
      <c r="D18987" s="34">
        <v>696</v>
      </c>
      <c r="E18987" s="34">
        <v>615</v>
      </c>
      <c r="F18987" s="34">
        <v>594</v>
      </c>
      <c r="G18987" s="34">
        <v>625</v>
      </c>
      <c r="H18987" s="34">
        <v>598</v>
      </c>
      <c r="I18987" s="34">
        <v>687</v>
      </c>
      <c r="J18987" s="34">
        <v>656</v>
      </c>
      <c r="K18987" s="34">
        <v>523</v>
      </c>
      <c r="L18987" s="34">
        <v>654</v>
      </c>
      <c r="M18987" s="34">
        <v>490</v>
      </c>
    </row>
    <row r="18988" spans="1:13" x14ac:dyDescent="0.2">
      <c r="A18988" s="34" t="s">
        <v>119882</v>
      </c>
      <c r="B18988" s="34">
        <v>783</v>
      </c>
      <c r="C18988" s="34">
        <v>926</v>
      </c>
      <c r="D18988" s="34">
        <v>935</v>
      </c>
      <c r="E18988" s="34">
        <v>974</v>
      </c>
      <c r="F18988" s="34">
        <v>824</v>
      </c>
      <c r="G18988" s="34">
        <v>857</v>
      </c>
      <c r="H18988" s="34">
        <v>828</v>
      </c>
      <c r="I18988" s="34">
        <v>980</v>
      </c>
      <c r="J18988" s="34">
        <v>1004</v>
      </c>
      <c r="K18988" s="34">
        <v>677</v>
      </c>
      <c r="L18988" s="34">
        <v>932</v>
      </c>
      <c r="M18988" s="34">
        <v>722</v>
      </c>
    </row>
    <row r="18989" spans="1:13" x14ac:dyDescent="0.2">
      <c r="A18989" s="34" t="s">
        <v>119883</v>
      </c>
      <c r="B18989" s="34">
        <v>1239</v>
      </c>
      <c r="C18989" s="34">
        <v>1304</v>
      </c>
      <c r="D18989" s="34">
        <v>1385</v>
      </c>
      <c r="E18989" s="34">
        <v>1417</v>
      </c>
      <c r="F18989" s="34">
        <v>1288</v>
      </c>
      <c r="G18989" s="34">
        <v>1201</v>
      </c>
      <c r="H18989" s="34">
        <v>1468</v>
      </c>
      <c r="I18989" s="34">
        <v>1283</v>
      </c>
      <c r="J18989" s="34">
        <v>1475</v>
      </c>
      <c r="K18989" s="34">
        <v>1105</v>
      </c>
      <c r="L18989" s="34">
        <v>1344</v>
      </c>
      <c r="M18989" s="34">
        <v>975</v>
      </c>
    </row>
    <row r="18990" spans="1:13" x14ac:dyDescent="0.2">
      <c r="A18990" s="34" t="s">
        <v>119884</v>
      </c>
      <c r="B18990" s="34">
        <v>1028</v>
      </c>
      <c r="C18990" s="34">
        <v>1017</v>
      </c>
      <c r="D18990" s="34">
        <v>1159</v>
      </c>
      <c r="E18990" s="34">
        <v>1035</v>
      </c>
      <c r="F18990" s="34">
        <v>1018</v>
      </c>
      <c r="G18990" s="34">
        <v>930</v>
      </c>
      <c r="H18990" s="34">
        <v>1220</v>
      </c>
      <c r="I18990" s="34">
        <v>964</v>
      </c>
      <c r="J18990" s="34">
        <v>1160</v>
      </c>
      <c r="K18990" s="34">
        <v>853</v>
      </c>
      <c r="L18990" s="34">
        <v>1039</v>
      </c>
      <c r="M18990" s="34">
        <v>704</v>
      </c>
    </row>
    <row r="18991" spans="1:13" x14ac:dyDescent="0.2">
      <c r="A18991" s="34" t="s">
        <v>119885</v>
      </c>
      <c r="B18991" s="34">
        <v>591</v>
      </c>
      <c r="C18991" s="34">
        <v>536</v>
      </c>
      <c r="D18991" s="34">
        <v>640</v>
      </c>
      <c r="E18991" s="34">
        <v>587</v>
      </c>
      <c r="F18991" s="34">
        <v>552</v>
      </c>
      <c r="G18991" s="34">
        <v>471</v>
      </c>
      <c r="H18991" s="34">
        <v>588</v>
      </c>
      <c r="I18991" s="34">
        <v>479</v>
      </c>
      <c r="J18991" s="34">
        <v>620</v>
      </c>
      <c r="K18991" s="34">
        <v>458</v>
      </c>
      <c r="L18991" s="34">
        <v>593</v>
      </c>
      <c r="M18991" s="34">
        <v>417</v>
      </c>
    </row>
    <row r="18992" spans="1:13" x14ac:dyDescent="0.2">
      <c r="A18992" s="34" t="s">
        <v>119886</v>
      </c>
      <c r="B18992" s="34">
        <v>1373</v>
      </c>
      <c r="C18992" s="34">
        <v>1430</v>
      </c>
      <c r="D18992" s="34">
        <v>1618</v>
      </c>
      <c r="E18992" s="34">
        <v>1558</v>
      </c>
      <c r="F18992" s="34">
        <v>1431</v>
      </c>
      <c r="G18992" s="34">
        <v>1269</v>
      </c>
      <c r="H18992" s="34">
        <v>1787</v>
      </c>
      <c r="I18992" s="34">
        <v>1537</v>
      </c>
      <c r="J18992" s="34">
        <v>1589</v>
      </c>
      <c r="K18992" s="34">
        <v>1125</v>
      </c>
      <c r="L18992" s="34">
        <v>1491</v>
      </c>
      <c r="M18992" s="34">
        <v>1140</v>
      </c>
    </row>
    <row r="18993" spans="1:13" x14ac:dyDescent="0.2">
      <c r="A18993" s="34" t="s">
        <v>119887</v>
      </c>
      <c r="B18993" s="34">
        <v>932</v>
      </c>
      <c r="C18993" s="34">
        <v>915</v>
      </c>
      <c r="D18993" s="34">
        <v>997</v>
      </c>
      <c r="E18993" s="34">
        <v>951</v>
      </c>
      <c r="F18993" s="34">
        <v>783</v>
      </c>
      <c r="G18993" s="34">
        <v>874</v>
      </c>
      <c r="H18993" s="34">
        <v>1032</v>
      </c>
      <c r="I18993" s="34">
        <v>897</v>
      </c>
      <c r="J18993" s="34">
        <v>1026</v>
      </c>
      <c r="K18993" s="34">
        <v>752</v>
      </c>
      <c r="L18993" s="34">
        <v>895</v>
      </c>
      <c r="M18993" s="34">
        <v>758</v>
      </c>
    </row>
    <row r="18994" spans="1:13" x14ac:dyDescent="0.2">
      <c r="A18994" s="34" t="s">
        <v>119888</v>
      </c>
      <c r="B18994" s="34">
        <v>661</v>
      </c>
      <c r="C18994" s="34">
        <v>712</v>
      </c>
      <c r="D18994" s="34">
        <v>656</v>
      </c>
      <c r="E18994" s="34">
        <v>763</v>
      </c>
      <c r="F18994" s="34">
        <v>641</v>
      </c>
      <c r="G18994" s="34">
        <v>706</v>
      </c>
      <c r="H18994" s="34">
        <v>846</v>
      </c>
      <c r="I18994" s="34">
        <v>691</v>
      </c>
      <c r="J18994" s="34">
        <v>782</v>
      </c>
      <c r="K18994" s="34">
        <v>607</v>
      </c>
      <c r="L18994" s="34">
        <v>672</v>
      </c>
      <c r="M18994" s="34">
        <v>572</v>
      </c>
    </row>
    <row r="18995" spans="1:13" x14ac:dyDescent="0.2">
      <c r="A18995" s="34" t="s">
        <v>119889</v>
      </c>
      <c r="B18995" s="34">
        <v>741</v>
      </c>
      <c r="C18995" s="34">
        <v>699</v>
      </c>
      <c r="D18995" s="34">
        <v>791</v>
      </c>
      <c r="E18995" s="34">
        <v>796</v>
      </c>
      <c r="F18995" s="34">
        <v>658</v>
      </c>
      <c r="G18995" s="34">
        <v>786</v>
      </c>
      <c r="H18995" s="34">
        <v>748</v>
      </c>
      <c r="I18995" s="34">
        <v>742</v>
      </c>
      <c r="J18995" s="34">
        <v>819</v>
      </c>
      <c r="K18995" s="34">
        <v>671</v>
      </c>
      <c r="L18995" s="34">
        <v>735</v>
      </c>
      <c r="M18995" s="34">
        <v>646</v>
      </c>
    </row>
    <row r="18996" spans="1:13" x14ac:dyDescent="0.2">
      <c r="A18996" s="34" t="s">
        <v>119890</v>
      </c>
      <c r="B18996" s="34">
        <v>757</v>
      </c>
      <c r="C18996" s="34">
        <v>760</v>
      </c>
      <c r="D18996" s="34">
        <v>774</v>
      </c>
      <c r="E18996" s="34">
        <v>828</v>
      </c>
      <c r="F18996" s="34">
        <v>711</v>
      </c>
      <c r="G18996" s="34">
        <v>674</v>
      </c>
      <c r="H18996" s="34">
        <v>811</v>
      </c>
      <c r="I18996" s="34">
        <v>727</v>
      </c>
      <c r="J18996" s="34">
        <v>750</v>
      </c>
      <c r="K18996" s="34">
        <v>615</v>
      </c>
      <c r="L18996" s="34">
        <v>803</v>
      </c>
      <c r="M18996" s="34">
        <v>571</v>
      </c>
    </row>
    <row r="18997" spans="1:13" x14ac:dyDescent="0.2">
      <c r="A18997" s="34" t="s">
        <v>119891</v>
      </c>
      <c r="B18997" s="34">
        <v>1213</v>
      </c>
      <c r="C18997" s="34">
        <v>1175</v>
      </c>
      <c r="D18997" s="34">
        <v>1116</v>
      </c>
      <c r="E18997" s="34">
        <v>1132</v>
      </c>
      <c r="F18997" s="34">
        <v>1020</v>
      </c>
      <c r="G18997" s="34">
        <v>1044</v>
      </c>
      <c r="H18997" s="34">
        <v>1245</v>
      </c>
      <c r="I18997" s="34">
        <v>1169</v>
      </c>
      <c r="J18997" s="34">
        <v>1210</v>
      </c>
      <c r="K18997" s="34">
        <v>921</v>
      </c>
      <c r="L18997" s="34">
        <v>1060</v>
      </c>
      <c r="M18997" s="34">
        <v>915</v>
      </c>
    </row>
    <row r="18998" spans="1:13" x14ac:dyDescent="0.2">
      <c r="A18998" s="34" t="s">
        <v>119892</v>
      </c>
      <c r="B18998" s="34">
        <v>677</v>
      </c>
      <c r="C18998" s="34">
        <v>641</v>
      </c>
      <c r="D18998" s="34">
        <v>666</v>
      </c>
      <c r="E18998" s="34">
        <v>731</v>
      </c>
      <c r="F18998" s="34">
        <v>528</v>
      </c>
      <c r="G18998" s="34">
        <v>584</v>
      </c>
      <c r="H18998" s="34">
        <v>738</v>
      </c>
      <c r="I18998" s="34">
        <v>674</v>
      </c>
      <c r="J18998" s="34">
        <v>551</v>
      </c>
      <c r="K18998" s="34">
        <v>511</v>
      </c>
      <c r="L18998" s="34">
        <v>632</v>
      </c>
      <c r="M18998" s="34">
        <v>548</v>
      </c>
    </row>
    <row r="18999" spans="1:13" x14ac:dyDescent="0.2">
      <c r="A18999" s="34" t="s">
        <v>119893</v>
      </c>
      <c r="B18999" s="34">
        <v>994</v>
      </c>
      <c r="C18999" s="34">
        <v>894</v>
      </c>
      <c r="D18999" s="34">
        <v>1071</v>
      </c>
      <c r="E18999" s="34">
        <v>986</v>
      </c>
      <c r="F18999" s="34">
        <v>1004</v>
      </c>
      <c r="G18999" s="34">
        <v>898</v>
      </c>
      <c r="H18999" s="34">
        <v>1094</v>
      </c>
      <c r="I18999" s="34">
        <v>906</v>
      </c>
      <c r="J18999" s="34">
        <v>1063</v>
      </c>
      <c r="K18999" s="34">
        <v>735</v>
      </c>
      <c r="L18999" s="34">
        <v>935</v>
      </c>
      <c r="M18999" s="34">
        <v>695</v>
      </c>
    </row>
    <row r="19000" spans="1:13" x14ac:dyDescent="0.2">
      <c r="A19000" s="34" t="s">
        <v>119894</v>
      </c>
      <c r="B19000" s="34">
        <v>836</v>
      </c>
      <c r="C19000" s="34">
        <v>992</v>
      </c>
      <c r="D19000" s="34">
        <v>968</v>
      </c>
      <c r="E19000" s="34">
        <v>1076</v>
      </c>
      <c r="F19000" s="34">
        <v>898</v>
      </c>
      <c r="G19000" s="34">
        <v>983</v>
      </c>
      <c r="H19000" s="34">
        <v>1024</v>
      </c>
      <c r="I19000" s="34">
        <v>1045</v>
      </c>
      <c r="J19000" s="34">
        <v>1046</v>
      </c>
      <c r="K19000" s="34">
        <v>815</v>
      </c>
      <c r="L19000" s="34">
        <v>878</v>
      </c>
      <c r="M19000" s="34">
        <v>766</v>
      </c>
    </row>
    <row r="19001" spans="1:13" x14ac:dyDescent="0.2">
      <c r="A19001" s="34" t="s">
        <v>119895</v>
      </c>
      <c r="B19001" s="34">
        <v>850</v>
      </c>
      <c r="C19001" s="34">
        <v>923</v>
      </c>
      <c r="D19001" s="34">
        <v>962</v>
      </c>
      <c r="E19001" s="34">
        <v>803</v>
      </c>
      <c r="F19001" s="34">
        <v>795</v>
      </c>
      <c r="G19001" s="34">
        <v>788</v>
      </c>
      <c r="H19001" s="34">
        <v>1058</v>
      </c>
      <c r="I19001" s="34">
        <v>824</v>
      </c>
      <c r="J19001" s="34">
        <v>942</v>
      </c>
      <c r="K19001" s="34">
        <v>636</v>
      </c>
      <c r="L19001" s="34">
        <v>858</v>
      </c>
      <c r="M19001" s="34">
        <v>688</v>
      </c>
    </row>
    <row r="19002" spans="1:13" x14ac:dyDescent="0.2">
      <c r="A19002" s="34" t="s">
        <v>119896</v>
      </c>
      <c r="B19002" s="34">
        <v>551</v>
      </c>
      <c r="C19002" s="34">
        <v>678</v>
      </c>
      <c r="D19002" s="34">
        <v>611</v>
      </c>
      <c r="E19002" s="34">
        <v>559</v>
      </c>
      <c r="F19002" s="34">
        <v>499</v>
      </c>
      <c r="G19002" s="34">
        <v>621</v>
      </c>
      <c r="H19002" s="34">
        <v>603</v>
      </c>
      <c r="I19002" s="34">
        <v>520</v>
      </c>
      <c r="J19002" s="34">
        <v>549</v>
      </c>
      <c r="K19002" s="34">
        <v>443</v>
      </c>
      <c r="L19002" s="34">
        <v>575</v>
      </c>
      <c r="M19002" s="34">
        <v>425</v>
      </c>
    </row>
    <row r="19003" spans="1:13" x14ac:dyDescent="0.2">
      <c r="A19003" s="34" t="s">
        <v>119897</v>
      </c>
      <c r="B19003" s="34">
        <v>400</v>
      </c>
      <c r="C19003" s="34">
        <v>452</v>
      </c>
      <c r="D19003" s="34">
        <v>485</v>
      </c>
      <c r="E19003" s="34">
        <v>491</v>
      </c>
      <c r="F19003" s="34">
        <v>345</v>
      </c>
      <c r="G19003" s="34">
        <v>388</v>
      </c>
      <c r="H19003" s="34">
        <v>451</v>
      </c>
      <c r="I19003" s="34">
        <v>405</v>
      </c>
      <c r="J19003" s="34">
        <v>410</v>
      </c>
      <c r="K19003" s="34">
        <v>350</v>
      </c>
      <c r="L19003" s="34">
        <v>434</v>
      </c>
      <c r="M19003" s="34">
        <v>349</v>
      </c>
    </row>
    <row r="19004" spans="1:13" x14ac:dyDescent="0.2">
      <c r="A19004" s="34" t="s">
        <v>119898</v>
      </c>
      <c r="B19004" s="34">
        <v>208</v>
      </c>
      <c r="C19004" s="34">
        <v>342</v>
      </c>
      <c r="D19004" s="34">
        <v>259</v>
      </c>
      <c r="E19004" s="34">
        <v>308</v>
      </c>
      <c r="F19004" s="34">
        <v>257</v>
      </c>
      <c r="G19004" s="34">
        <v>281</v>
      </c>
      <c r="H19004" s="34">
        <v>257</v>
      </c>
      <c r="I19004" s="34">
        <v>306</v>
      </c>
      <c r="J19004" s="34">
        <v>259</v>
      </c>
      <c r="K19004" s="34">
        <v>259</v>
      </c>
      <c r="L19004" s="34">
        <v>237</v>
      </c>
      <c r="M19004" s="34">
        <v>225</v>
      </c>
    </row>
    <row r="19005" spans="1:13" x14ac:dyDescent="0.2">
      <c r="A19005" s="34" t="s">
        <v>119899</v>
      </c>
      <c r="B19005" s="34">
        <v>286</v>
      </c>
      <c r="C19005" s="34">
        <v>370</v>
      </c>
      <c r="D19005" s="34">
        <v>212</v>
      </c>
      <c r="E19005" s="34">
        <v>314</v>
      </c>
      <c r="F19005" s="34">
        <v>230</v>
      </c>
      <c r="G19005" s="34">
        <v>277</v>
      </c>
      <c r="H19005" s="34">
        <v>242</v>
      </c>
      <c r="I19005" s="34">
        <v>347</v>
      </c>
      <c r="J19005" s="34">
        <v>331</v>
      </c>
      <c r="K19005" s="34">
        <v>279</v>
      </c>
      <c r="L19005" s="34">
        <v>246</v>
      </c>
      <c r="M19005" s="34">
        <v>244</v>
      </c>
    </row>
    <row r="19006" spans="1:13" x14ac:dyDescent="0.2">
      <c r="A19006" s="34" t="s">
        <v>119900</v>
      </c>
      <c r="B19006" s="34">
        <v>415</v>
      </c>
      <c r="C19006" s="34">
        <v>482</v>
      </c>
      <c r="D19006" s="34">
        <v>529</v>
      </c>
      <c r="E19006" s="34">
        <v>518</v>
      </c>
      <c r="F19006" s="34">
        <v>414</v>
      </c>
      <c r="G19006" s="34">
        <v>405</v>
      </c>
      <c r="H19006" s="34">
        <v>522</v>
      </c>
      <c r="I19006" s="34">
        <v>451</v>
      </c>
      <c r="J19006" s="34">
        <v>543</v>
      </c>
      <c r="K19006" s="34">
        <v>409</v>
      </c>
      <c r="L19006" s="34">
        <v>401</v>
      </c>
      <c r="M19006" s="34">
        <v>330</v>
      </c>
    </row>
    <row r="19007" spans="1:13" x14ac:dyDescent="0.2">
      <c r="A19007" s="34" t="s">
        <v>119901</v>
      </c>
      <c r="B19007" s="34">
        <v>640</v>
      </c>
      <c r="C19007" s="34">
        <v>579</v>
      </c>
      <c r="D19007" s="34">
        <v>666</v>
      </c>
      <c r="E19007" s="34">
        <v>770</v>
      </c>
      <c r="F19007" s="34">
        <v>509</v>
      </c>
      <c r="G19007" s="34">
        <v>539</v>
      </c>
      <c r="H19007" s="34">
        <v>647</v>
      </c>
      <c r="I19007" s="34">
        <v>607</v>
      </c>
      <c r="J19007" s="34">
        <v>718</v>
      </c>
      <c r="K19007" s="34">
        <v>521</v>
      </c>
      <c r="L19007" s="34">
        <v>670</v>
      </c>
      <c r="M19007" s="34">
        <v>549</v>
      </c>
    </row>
    <row r="19008" spans="1:13" x14ac:dyDescent="0.2">
      <c r="A19008" s="34" t="s">
        <v>119902</v>
      </c>
      <c r="B19008" s="34">
        <v>353</v>
      </c>
      <c r="C19008" s="34">
        <v>508</v>
      </c>
      <c r="D19008" s="34">
        <v>498</v>
      </c>
      <c r="E19008" s="34">
        <v>513</v>
      </c>
      <c r="F19008" s="34">
        <v>440</v>
      </c>
      <c r="G19008" s="34">
        <v>465</v>
      </c>
      <c r="H19008" s="34">
        <v>518</v>
      </c>
      <c r="I19008" s="34">
        <v>434</v>
      </c>
      <c r="J19008" s="34">
        <v>501</v>
      </c>
      <c r="K19008" s="34">
        <v>385</v>
      </c>
      <c r="L19008" s="34">
        <v>411</v>
      </c>
      <c r="M19008" s="34">
        <v>386</v>
      </c>
    </row>
    <row r="19009" spans="1:13" x14ac:dyDescent="0.2">
      <c r="A19009" s="34" t="s">
        <v>119903</v>
      </c>
      <c r="B19009" s="34">
        <v>270</v>
      </c>
      <c r="C19009" s="34">
        <v>295</v>
      </c>
      <c r="D19009" s="34">
        <v>308</v>
      </c>
      <c r="E19009" s="34">
        <v>281</v>
      </c>
      <c r="F19009" s="34">
        <v>280</v>
      </c>
      <c r="G19009" s="34">
        <v>238</v>
      </c>
      <c r="H19009" s="34">
        <v>252</v>
      </c>
      <c r="I19009" s="34">
        <v>221</v>
      </c>
      <c r="J19009" s="34">
        <v>230</v>
      </c>
      <c r="K19009" s="34">
        <v>208</v>
      </c>
      <c r="L19009" s="34">
        <v>280</v>
      </c>
      <c r="M19009" s="34">
        <v>193</v>
      </c>
    </row>
    <row r="19010" spans="1:13" x14ac:dyDescent="0.2">
      <c r="A19010" s="34" t="s">
        <v>119904</v>
      </c>
      <c r="B19010" s="34">
        <v>268</v>
      </c>
      <c r="C19010" s="34">
        <v>379</v>
      </c>
      <c r="D19010" s="34">
        <v>371</v>
      </c>
      <c r="E19010" s="34">
        <v>372</v>
      </c>
      <c r="F19010" s="34">
        <v>316</v>
      </c>
      <c r="G19010" s="34">
        <v>271</v>
      </c>
      <c r="H19010" s="34">
        <v>343</v>
      </c>
      <c r="I19010" s="34">
        <v>333</v>
      </c>
      <c r="J19010" s="34">
        <v>353</v>
      </c>
      <c r="K19010" s="34">
        <v>260</v>
      </c>
      <c r="L19010" s="34">
        <v>328</v>
      </c>
      <c r="M19010" s="34">
        <v>283</v>
      </c>
    </row>
    <row r="19011" spans="1:13" x14ac:dyDescent="0.2">
      <c r="A19011" s="34" t="s">
        <v>119905</v>
      </c>
      <c r="B19011" s="34">
        <v>325</v>
      </c>
      <c r="C19011" s="34">
        <v>353</v>
      </c>
      <c r="D19011" s="34">
        <v>290</v>
      </c>
      <c r="E19011" s="34">
        <v>418</v>
      </c>
      <c r="F19011" s="34">
        <v>203</v>
      </c>
      <c r="G19011" s="34">
        <v>368</v>
      </c>
      <c r="H19011" s="34">
        <v>269</v>
      </c>
      <c r="I19011" s="34">
        <v>307</v>
      </c>
      <c r="J19011" s="34">
        <v>248</v>
      </c>
      <c r="K19011" s="34">
        <v>312</v>
      </c>
      <c r="L19011" s="34">
        <v>213</v>
      </c>
      <c r="M19011" s="34">
        <v>298</v>
      </c>
    </row>
    <row r="19012" spans="1:13" x14ac:dyDescent="0.2">
      <c r="A19012" s="34" t="s">
        <v>119906</v>
      </c>
      <c r="B19012" s="34">
        <v>256</v>
      </c>
      <c r="C19012" s="34">
        <v>392</v>
      </c>
      <c r="D19012" s="34">
        <v>238</v>
      </c>
      <c r="E19012" s="34">
        <v>350</v>
      </c>
      <c r="F19012" s="34">
        <v>251</v>
      </c>
      <c r="G19012" s="34">
        <v>267</v>
      </c>
      <c r="H19012" s="34">
        <v>291</v>
      </c>
      <c r="I19012" s="34">
        <v>365</v>
      </c>
      <c r="J19012" s="34">
        <v>325</v>
      </c>
      <c r="K19012" s="34">
        <v>251</v>
      </c>
      <c r="L19012" s="34">
        <v>304</v>
      </c>
      <c r="M19012" s="34">
        <v>261</v>
      </c>
    </row>
    <row r="19013" spans="1:13" x14ac:dyDescent="0.2">
      <c r="A19013" s="34" t="s">
        <v>119907</v>
      </c>
      <c r="B19013" s="34">
        <v>541</v>
      </c>
      <c r="C19013" s="34">
        <v>608</v>
      </c>
      <c r="D19013" s="34">
        <v>562</v>
      </c>
      <c r="E19013" s="34">
        <v>597</v>
      </c>
      <c r="F19013" s="34">
        <v>550</v>
      </c>
      <c r="G19013" s="34">
        <v>531</v>
      </c>
      <c r="H19013" s="34">
        <v>597</v>
      </c>
      <c r="I19013" s="34">
        <v>560</v>
      </c>
      <c r="J19013" s="34">
        <v>574</v>
      </c>
      <c r="K19013" s="34">
        <v>502</v>
      </c>
      <c r="L19013" s="34">
        <v>529</v>
      </c>
      <c r="M19013" s="34">
        <v>413</v>
      </c>
    </row>
    <row r="19014" spans="1:13" x14ac:dyDescent="0.2">
      <c r="A19014" s="34" t="s">
        <v>119908</v>
      </c>
      <c r="B19014" s="34">
        <v>347</v>
      </c>
      <c r="C19014" s="34">
        <v>421</v>
      </c>
      <c r="D19014" s="34">
        <v>401</v>
      </c>
      <c r="E19014" s="34">
        <v>412</v>
      </c>
      <c r="F19014" s="34">
        <v>367</v>
      </c>
      <c r="G19014" s="34">
        <v>360</v>
      </c>
      <c r="H19014" s="34">
        <v>368</v>
      </c>
      <c r="I19014" s="34">
        <v>480</v>
      </c>
      <c r="J19014" s="34">
        <v>416</v>
      </c>
      <c r="K19014" s="34">
        <v>312</v>
      </c>
      <c r="L19014" s="34">
        <v>383</v>
      </c>
      <c r="M19014" s="34">
        <v>318</v>
      </c>
    </row>
    <row r="19015" spans="1:13" x14ac:dyDescent="0.2">
      <c r="A19015" s="34" t="s">
        <v>119909</v>
      </c>
      <c r="B19015" s="34">
        <v>298</v>
      </c>
      <c r="C19015" s="34">
        <v>375</v>
      </c>
      <c r="D19015" s="34">
        <v>298</v>
      </c>
      <c r="E19015" s="34">
        <v>361</v>
      </c>
      <c r="F19015" s="34">
        <v>259</v>
      </c>
      <c r="G19015" s="34">
        <v>311</v>
      </c>
      <c r="H19015" s="34">
        <v>350</v>
      </c>
      <c r="I19015" s="34">
        <v>294</v>
      </c>
      <c r="J19015" s="34">
        <v>348</v>
      </c>
      <c r="K19015" s="34">
        <v>270</v>
      </c>
      <c r="L19015" s="34">
        <v>253</v>
      </c>
      <c r="M19015" s="34">
        <v>270</v>
      </c>
    </row>
    <row r="19016" spans="1:13" x14ac:dyDescent="0.2">
      <c r="A19016" s="34" t="s">
        <v>119910</v>
      </c>
      <c r="B19016" s="34">
        <v>458</v>
      </c>
      <c r="C19016" s="34">
        <v>450</v>
      </c>
      <c r="D19016" s="34">
        <v>402</v>
      </c>
      <c r="E19016" s="34">
        <v>480</v>
      </c>
      <c r="F19016" s="34">
        <v>371</v>
      </c>
      <c r="G19016" s="34">
        <v>432</v>
      </c>
      <c r="H19016" s="34">
        <v>518</v>
      </c>
      <c r="I19016" s="34">
        <v>479</v>
      </c>
      <c r="J19016" s="34">
        <v>413</v>
      </c>
      <c r="K19016" s="34">
        <v>414</v>
      </c>
      <c r="L19016" s="34">
        <v>474</v>
      </c>
      <c r="M19016" s="34">
        <v>384</v>
      </c>
    </row>
    <row r="19017" spans="1:13" x14ac:dyDescent="0.2">
      <c r="A19017" s="34" t="s">
        <v>119911</v>
      </c>
      <c r="B19017" s="34">
        <v>767</v>
      </c>
      <c r="C19017" s="34">
        <v>801</v>
      </c>
      <c r="D19017" s="34">
        <v>951</v>
      </c>
      <c r="E19017" s="34">
        <v>897</v>
      </c>
      <c r="F19017" s="34">
        <v>863</v>
      </c>
      <c r="G19017" s="34">
        <v>774</v>
      </c>
      <c r="H19017" s="34">
        <v>1042</v>
      </c>
      <c r="I19017" s="34">
        <v>819</v>
      </c>
      <c r="J19017" s="34">
        <v>898</v>
      </c>
      <c r="K19017" s="34">
        <v>740</v>
      </c>
      <c r="L19017" s="34">
        <v>879</v>
      </c>
      <c r="M19017" s="34">
        <v>669</v>
      </c>
    </row>
    <row r="19018" spans="1:13" x14ac:dyDescent="0.2">
      <c r="A19018" s="34" t="s">
        <v>119912</v>
      </c>
      <c r="B19018" s="34">
        <v>455</v>
      </c>
      <c r="C19018" s="34">
        <v>568</v>
      </c>
      <c r="D19018" s="34">
        <v>562</v>
      </c>
      <c r="E19018" s="34">
        <v>595</v>
      </c>
      <c r="F19018" s="34">
        <v>482</v>
      </c>
      <c r="G19018" s="34">
        <v>564</v>
      </c>
      <c r="H19018" s="34">
        <v>501</v>
      </c>
      <c r="I19018" s="34">
        <v>573</v>
      </c>
      <c r="J19018" s="34">
        <v>572</v>
      </c>
      <c r="K19018" s="34">
        <v>535</v>
      </c>
      <c r="L19018" s="34">
        <v>512</v>
      </c>
      <c r="M19018" s="34">
        <v>469</v>
      </c>
    </row>
    <row r="19019" spans="1:13" x14ac:dyDescent="0.2">
      <c r="A19019" s="34" t="s">
        <v>119913</v>
      </c>
      <c r="B19019" s="34">
        <v>613</v>
      </c>
      <c r="C19019" s="34">
        <v>722</v>
      </c>
      <c r="D19019" s="34">
        <v>734</v>
      </c>
      <c r="E19019" s="34">
        <v>822</v>
      </c>
      <c r="F19019" s="34">
        <v>682</v>
      </c>
      <c r="G19019" s="34">
        <v>686</v>
      </c>
      <c r="H19019" s="34">
        <v>754</v>
      </c>
      <c r="I19019" s="34">
        <v>777</v>
      </c>
      <c r="J19019" s="34">
        <v>746</v>
      </c>
      <c r="K19019" s="34">
        <v>641</v>
      </c>
      <c r="L19019" s="34">
        <v>677</v>
      </c>
      <c r="M19019" s="34">
        <v>595</v>
      </c>
    </row>
    <row r="19020" spans="1:13" x14ac:dyDescent="0.2">
      <c r="A19020" s="34" t="s">
        <v>119914</v>
      </c>
      <c r="B19020" s="34">
        <v>529</v>
      </c>
      <c r="C19020" s="34">
        <v>521</v>
      </c>
      <c r="D19020" s="34">
        <v>474</v>
      </c>
      <c r="E19020" s="34">
        <v>537</v>
      </c>
      <c r="F19020" s="34">
        <v>423</v>
      </c>
      <c r="G19020" s="34">
        <v>556</v>
      </c>
      <c r="H19020" s="34">
        <v>555</v>
      </c>
      <c r="I19020" s="34">
        <v>542</v>
      </c>
      <c r="J19020" s="34">
        <v>459</v>
      </c>
      <c r="K19020" s="34">
        <v>406</v>
      </c>
      <c r="L19020" s="34">
        <v>534</v>
      </c>
      <c r="M19020" s="34">
        <v>421</v>
      </c>
    </row>
    <row r="19021" spans="1:13" x14ac:dyDescent="0.2">
      <c r="A19021" s="34" t="s">
        <v>119915</v>
      </c>
      <c r="B19021" s="34">
        <v>581</v>
      </c>
      <c r="C19021" s="34">
        <v>522</v>
      </c>
      <c r="D19021" s="34">
        <v>499</v>
      </c>
      <c r="E19021" s="34">
        <v>526</v>
      </c>
      <c r="F19021" s="34">
        <v>497</v>
      </c>
      <c r="G19021" s="34">
        <v>502</v>
      </c>
      <c r="H19021" s="34">
        <v>651</v>
      </c>
      <c r="I19021" s="34">
        <v>498</v>
      </c>
      <c r="J19021" s="34">
        <v>552</v>
      </c>
      <c r="K19021" s="34">
        <v>472</v>
      </c>
      <c r="L19021" s="34">
        <v>458</v>
      </c>
      <c r="M19021" s="34">
        <v>409</v>
      </c>
    </row>
    <row r="19022" spans="1:13" x14ac:dyDescent="0.2">
      <c r="A19022" s="34" t="s">
        <v>119916</v>
      </c>
      <c r="B19022" s="34">
        <v>751</v>
      </c>
      <c r="C19022" s="34">
        <v>706</v>
      </c>
      <c r="D19022" s="34">
        <v>820</v>
      </c>
      <c r="E19022" s="34">
        <v>845</v>
      </c>
      <c r="F19022" s="34">
        <v>765</v>
      </c>
      <c r="G19022" s="34">
        <v>700</v>
      </c>
      <c r="H19022" s="34">
        <v>847</v>
      </c>
      <c r="I19022" s="34">
        <v>773</v>
      </c>
      <c r="J19022" s="34">
        <v>907</v>
      </c>
      <c r="K19022" s="34">
        <v>621</v>
      </c>
      <c r="L19022" s="34">
        <v>745</v>
      </c>
      <c r="M19022" s="34">
        <v>598</v>
      </c>
    </row>
    <row r="19023" spans="1:13" x14ac:dyDescent="0.2">
      <c r="A19023" s="34" t="s">
        <v>119917</v>
      </c>
      <c r="B19023" s="34">
        <v>286</v>
      </c>
      <c r="C19023" s="34">
        <v>306</v>
      </c>
      <c r="D19023" s="34">
        <v>311</v>
      </c>
      <c r="E19023" s="34">
        <v>385</v>
      </c>
      <c r="F19023" s="34">
        <v>303</v>
      </c>
      <c r="G19023" s="34">
        <v>340</v>
      </c>
      <c r="H19023" s="34">
        <v>342</v>
      </c>
      <c r="I19023" s="34">
        <v>361</v>
      </c>
      <c r="J19023" s="34">
        <v>401</v>
      </c>
      <c r="K19023" s="34">
        <v>276</v>
      </c>
      <c r="L19023" s="34">
        <v>389</v>
      </c>
      <c r="M19023" s="34">
        <v>297</v>
      </c>
    </row>
    <row r="19024" spans="1:13" x14ac:dyDescent="0.2">
      <c r="A19024" s="34" t="s">
        <v>119918</v>
      </c>
      <c r="B19024" s="34">
        <v>261</v>
      </c>
      <c r="C19024" s="34">
        <v>265</v>
      </c>
      <c r="D19024" s="34">
        <v>273</v>
      </c>
      <c r="E19024" s="34">
        <v>330</v>
      </c>
      <c r="F19024" s="34">
        <v>244</v>
      </c>
      <c r="G19024" s="34">
        <v>285</v>
      </c>
      <c r="H19024" s="34">
        <v>256</v>
      </c>
      <c r="I19024" s="34">
        <v>255</v>
      </c>
      <c r="J19024" s="34">
        <v>270</v>
      </c>
      <c r="K19024" s="34">
        <v>228</v>
      </c>
      <c r="L19024" s="34">
        <v>275</v>
      </c>
      <c r="M19024" s="34">
        <v>215</v>
      </c>
    </row>
    <row r="19025" spans="1:13" x14ac:dyDescent="0.2">
      <c r="A19025" s="34" t="s">
        <v>119919</v>
      </c>
      <c r="B19025" s="34">
        <v>216</v>
      </c>
      <c r="C19025" s="34">
        <v>286</v>
      </c>
      <c r="D19025" s="34">
        <v>339</v>
      </c>
      <c r="E19025" s="34">
        <v>318</v>
      </c>
      <c r="F19025" s="34">
        <v>254</v>
      </c>
      <c r="G19025" s="34">
        <v>286</v>
      </c>
      <c r="H19025" s="34">
        <v>343</v>
      </c>
      <c r="I19025" s="34">
        <v>348</v>
      </c>
      <c r="J19025" s="34">
        <v>269</v>
      </c>
      <c r="K19025" s="34">
        <v>264</v>
      </c>
      <c r="L19025" s="34">
        <v>303</v>
      </c>
      <c r="M19025" s="34">
        <v>245</v>
      </c>
    </row>
    <row r="19026" spans="1:13" x14ac:dyDescent="0.2">
      <c r="A19026" s="34" t="s">
        <v>119920</v>
      </c>
      <c r="B19026" s="34">
        <v>84</v>
      </c>
      <c r="C19026" s="34">
        <v>447</v>
      </c>
      <c r="D19026" s="34">
        <v>94</v>
      </c>
      <c r="E19026" s="34">
        <v>481</v>
      </c>
      <c r="F19026" s="34">
        <v>63</v>
      </c>
      <c r="G19026" s="34">
        <v>367</v>
      </c>
      <c r="H19026" s="34">
        <v>73</v>
      </c>
      <c r="I19026" s="34">
        <v>413</v>
      </c>
      <c r="J19026" s="34">
        <v>80</v>
      </c>
      <c r="K19026" s="34">
        <v>371</v>
      </c>
      <c r="L19026" s="34">
        <v>97</v>
      </c>
      <c r="M19026" s="34">
        <v>341</v>
      </c>
    </row>
    <row r="19027" spans="1:13" x14ac:dyDescent="0.2">
      <c r="A19027" s="34" t="s">
        <v>119921</v>
      </c>
      <c r="B19027" s="34">
        <v>334</v>
      </c>
      <c r="C19027" s="34">
        <v>364</v>
      </c>
      <c r="D19027" s="34">
        <v>296</v>
      </c>
      <c r="E19027" s="34">
        <v>391</v>
      </c>
      <c r="F19027" s="34">
        <v>284</v>
      </c>
      <c r="G19027" s="34">
        <v>346</v>
      </c>
      <c r="H19027" s="34">
        <v>343</v>
      </c>
      <c r="I19027" s="34">
        <v>381</v>
      </c>
      <c r="J19027" s="34">
        <v>343</v>
      </c>
      <c r="K19027" s="34">
        <v>306</v>
      </c>
      <c r="L19027" s="34">
        <v>322</v>
      </c>
      <c r="M19027" s="34">
        <v>285</v>
      </c>
    </row>
    <row r="19028" spans="1:13" x14ac:dyDescent="0.2">
      <c r="A19028" s="34" t="s">
        <v>119922</v>
      </c>
      <c r="B19028" s="34">
        <v>566</v>
      </c>
      <c r="C19028" s="34">
        <v>587</v>
      </c>
      <c r="D19028" s="34">
        <v>580</v>
      </c>
      <c r="E19028" s="34">
        <v>564</v>
      </c>
      <c r="F19028" s="34">
        <v>455</v>
      </c>
      <c r="G19028" s="34">
        <v>579</v>
      </c>
      <c r="H19028" s="34">
        <v>641</v>
      </c>
      <c r="I19028" s="34">
        <v>620</v>
      </c>
      <c r="J19028" s="34">
        <v>648</v>
      </c>
      <c r="K19028" s="34">
        <v>475</v>
      </c>
      <c r="L19028" s="34">
        <v>549</v>
      </c>
      <c r="M19028" s="34">
        <v>457</v>
      </c>
    </row>
    <row r="19029" spans="1:13" x14ac:dyDescent="0.2">
      <c r="A19029" s="34" t="s">
        <v>119923</v>
      </c>
      <c r="B19029" s="34">
        <v>301</v>
      </c>
      <c r="C19029" s="34">
        <v>334</v>
      </c>
      <c r="D19029" s="34">
        <v>391</v>
      </c>
      <c r="E19029" s="34">
        <v>411</v>
      </c>
      <c r="F19029" s="34">
        <v>313</v>
      </c>
      <c r="G19029" s="34">
        <v>411</v>
      </c>
      <c r="H19029" s="34">
        <v>381</v>
      </c>
      <c r="I19029" s="34">
        <v>360</v>
      </c>
      <c r="J19029" s="34">
        <v>303</v>
      </c>
      <c r="K19029" s="34">
        <v>343</v>
      </c>
      <c r="L19029" s="34">
        <v>350</v>
      </c>
      <c r="M19029" s="34">
        <v>303</v>
      </c>
    </row>
    <row r="19030" spans="1:13" x14ac:dyDescent="0.2">
      <c r="A19030" s="34" t="s">
        <v>119924</v>
      </c>
      <c r="B19030" s="34">
        <v>320</v>
      </c>
      <c r="C19030" s="34">
        <v>222</v>
      </c>
      <c r="D19030" s="34">
        <v>260</v>
      </c>
      <c r="E19030" s="34">
        <v>221</v>
      </c>
      <c r="F19030" s="34">
        <v>226</v>
      </c>
      <c r="G19030" s="34">
        <v>246</v>
      </c>
      <c r="H19030" s="34">
        <v>322</v>
      </c>
      <c r="I19030" s="34">
        <v>250</v>
      </c>
      <c r="J19030" s="34">
        <v>273</v>
      </c>
      <c r="K19030" s="34">
        <v>196</v>
      </c>
      <c r="L19030" s="34">
        <v>256</v>
      </c>
      <c r="M19030" s="34">
        <v>194</v>
      </c>
    </row>
    <row r="19031" spans="1:13" x14ac:dyDescent="0.2">
      <c r="A19031" s="34" t="s">
        <v>119925</v>
      </c>
      <c r="B19031" s="34">
        <v>343</v>
      </c>
      <c r="C19031" s="34">
        <v>346</v>
      </c>
      <c r="D19031" s="34">
        <v>349</v>
      </c>
      <c r="E19031" s="34">
        <v>316</v>
      </c>
      <c r="F19031" s="34">
        <v>325</v>
      </c>
      <c r="G19031" s="34">
        <v>320</v>
      </c>
      <c r="H19031" s="34">
        <v>365</v>
      </c>
      <c r="I19031" s="34">
        <v>345</v>
      </c>
      <c r="J19031" s="34">
        <v>357</v>
      </c>
      <c r="K19031" s="34">
        <v>278</v>
      </c>
      <c r="L19031" s="34">
        <v>316</v>
      </c>
      <c r="M19031" s="34">
        <v>285</v>
      </c>
    </row>
    <row r="19032" spans="1:13" x14ac:dyDescent="0.2">
      <c r="A19032" s="34" t="s">
        <v>119926</v>
      </c>
      <c r="B19032" s="34">
        <v>332</v>
      </c>
      <c r="C19032" s="34">
        <v>399</v>
      </c>
      <c r="D19032" s="34">
        <v>407</v>
      </c>
      <c r="E19032" s="34">
        <v>475</v>
      </c>
      <c r="F19032" s="34">
        <v>380</v>
      </c>
      <c r="G19032" s="34">
        <v>426</v>
      </c>
      <c r="H19032" s="34">
        <v>394</v>
      </c>
      <c r="I19032" s="34">
        <v>419</v>
      </c>
      <c r="J19032" s="34">
        <v>371</v>
      </c>
      <c r="K19032" s="34">
        <v>374</v>
      </c>
      <c r="L19032" s="34">
        <v>359</v>
      </c>
      <c r="M19032" s="34">
        <v>312</v>
      </c>
    </row>
    <row r="19033" spans="1:13" x14ac:dyDescent="0.2">
      <c r="A19033" s="34" t="s">
        <v>119927</v>
      </c>
      <c r="B19033" s="34">
        <v>250</v>
      </c>
      <c r="C19033" s="34">
        <v>309</v>
      </c>
      <c r="D19033" s="34">
        <v>256</v>
      </c>
      <c r="E19033" s="34">
        <v>252</v>
      </c>
      <c r="F19033" s="34">
        <v>213</v>
      </c>
      <c r="G19033" s="34">
        <v>253</v>
      </c>
      <c r="H19033" s="34">
        <v>278</v>
      </c>
      <c r="I19033" s="34">
        <v>269</v>
      </c>
      <c r="J19033" s="34">
        <v>355</v>
      </c>
      <c r="K19033" s="34">
        <v>229</v>
      </c>
      <c r="L19033" s="34">
        <v>274</v>
      </c>
      <c r="M19033" s="34">
        <v>226</v>
      </c>
    </row>
    <row r="19034" spans="1:13" x14ac:dyDescent="0.2">
      <c r="A19034" s="34" t="s">
        <v>119928</v>
      </c>
      <c r="B19034" s="34">
        <v>609</v>
      </c>
      <c r="C19034" s="34">
        <v>636</v>
      </c>
      <c r="D19034" s="34">
        <v>676</v>
      </c>
      <c r="E19034" s="34">
        <v>757</v>
      </c>
      <c r="F19034" s="34">
        <v>546</v>
      </c>
      <c r="G19034" s="34">
        <v>593</v>
      </c>
      <c r="H19034" s="34">
        <v>596</v>
      </c>
      <c r="I19034" s="34">
        <v>594</v>
      </c>
      <c r="J19034" s="34">
        <v>586</v>
      </c>
      <c r="K19034" s="34">
        <v>477</v>
      </c>
      <c r="L19034" s="34">
        <v>720</v>
      </c>
      <c r="M19034" s="34">
        <v>534</v>
      </c>
    </row>
    <row r="19035" spans="1:13" x14ac:dyDescent="0.2">
      <c r="A19035" s="34" t="s">
        <v>119929</v>
      </c>
      <c r="B19035" s="34">
        <v>265</v>
      </c>
      <c r="C19035" s="34">
        <v>332</v>
      </c>
      <c r="D19035" s="34">
        <v>245</v>
      </c>
      <c r="E19035" s="34">
        <v>398</v>
      </c>
      <c r="F19035" s="34">
        <v>227</v>
      </c>
      <c r="G19035" s="34">
        <v>283</v>
      </c>
      <c r="H19035" s="34">
        <v>297</v>
      </c>
      <c r="I19035" s="34">
        <v>327</v>
      </c>
      <c r="J19035" s="34">
        <v>330</v>
      </c>
      <c r="K19035" s="34">
        <v>274</v>
      </c>
      <c r="L19035" s="34">
        <v>241</v>
      </c>
      <c r="M19035" s="34">
        <v>270</v>
      </c>
    </row>
    <row r="19036" spans="1:13" x14ac:dyDescent="0.2">
      <c r="A19036" s="34" t="s">
        <v>119930</v>
      </c>
      <c r="B19036" s="34">
        <v>299</v>
      </c>
      <c r="C19036" s="34">
        <v>341</v>
      </c>
      <c r="D19036" s="34">
        <v>281</v>
      </c>
      <c r="E19036" s="34">
        <v>374</v>
      </c>
      <c r="F19036" s="34">
        <v>259</v>
      </c>
      <c r="G19036" s="34">
        <v>301</v>
      </c>
      <c r="H19036" s="34">
        <v>325</v>
      </c>
      <c r="I19036" s="34">
        <v>327</v>
      </c>
      <c r="J19036" s="34">
        <v>305</v>
      </c>
      <c r="K19036" s="34">
        <v>202</v>
      </c>
      <c r="L19036" s="34">
        <v>270</v>
      </c>
      <c r="M19036" s="34">
        <v>250</v>
      </c>
    </row>
    <row r="19037" spans="1:13" x14ac:dyDescent="0.2">
      <c r="A19037" s="34" t="s">
        <v>119931</v>
      </c>
      <c r="B19037" s="34">
        <v>329</v>
      </c>
      <c r="C19037" s="34">
        <v>324</v>
      </c>
      <c r="D19037" s="34">
        <v>367</v>
      </c>
      <c r="E19037" s="34">
        <v>343</v>
      </c>
      <c r="F19037" s="34">
        <v>248</v>
      </c>
      <c r="G19037" s="34">
        <v>349</v>
      </c>
      <c r="H19037" s="34">
        <v>403</v>
      </c>
      <c r="I19037" s="34">
        <v>421</v>
      </c>
      <c r="J19037" s="34">
        <v>329</v>
      </c>
      <c r="K19037" s="34">
        <v>293</v>
      </c>
      <c r="L19037" s="34">
        <v>316</v>
      </c>
      <c r="M19037" s="34">
        <v>315</v>
      </c>
    </row>
    <row r="19038" spans="1:13" x14ac:dyDescent="0.2">
      <c r="A19038" s="34" t="s">
        <v>119932</v>
      </c>
      <c r="B19038" s="34">
        <v>308</v>
      </c>
      <c r="C19038" s="34">
        <v>298</v>
      </c>
      <c r="D19038" s="34">
        <v>336</v>
      </c>
      <c r="E19038" s="34">
        <v>327</v>
      </c>
      <c r="F19038" s="34">
        <v>281</v>
      </c>
      <c r="G19038" s="34">
        <v>284</v>
      </c>
      <c r="H19038" s="34">
        <v>311</v>
      </c>
      <c r="I19038" s="34">
        <v>325</v>
      </c>
      <c r="J19038" s="34">
        <v>254</v>
      </c>
      <c r="K19038" s="34">
        <v>219</v>
      </c>
      <c r="L19038" s="34">
        <v>310</v>
      </c>
      <c r="M19038" s="34">
        <v>241</v>
      </c>
    </row>
    <row r="19039" spans="1:13" x14ac:dyDescent="0.2">
      <c r="A19039" s="34" t="s">
        <v>119933</v>
      </c>
      <c r="B19039" s="34">
        <v>331</v>
      </c>
      <c r="C19039" s="34">
        <v>325</v>
      </c>
      <c r="D19039" s="34">
        <v>352</v>
      </c>
      <c r="E19039" s="34">
        <v>396</v>
      </c>
      <c r="F19039" s="34">
        <v>264</v>
      </c>
      <c r="G19039" s="34">
        <v>276</v>
      </c>
      <c r="H19039" s="34">
        <v>411</v>
      </c>
      <c r="I19039" s="34">
        <v>331</v>
      </c>
      <c r="J19039" s="34">
        <v>278</v>
      </c>
      <c r="K19039" s="34">
        <v>290</v>
      </c>
      <c r="L19039" s="34">
        <v>313</v>
      </c>
      <c r="M19039" s="34">
        <v>297</v>
      </c>
    </row>
    <row r="19040" spans="1:13" x14ac:dyDescent="0.2">
      <c r="A19040" s="34" t="s">
        <v>119934</v>
      </c>
      <c r="B19040" s="34">
        <v>305</v>
      </c>
      <c r="C19040" s="34">
        <v>365</v>
      </c>
      <c r="D19040" s="34">
        <v>345</v>
      </c>
      <c r="E19040" s="34">
        <v>423</v>
      </c>
      <c r="F19040" s="34">
        <v>311</v>
      </c>
      <c r="G19040" s="34">
        <v>293</v>
      </c>
      <c r="H19040" s="34">
        <v>339</v>
      </c>
      <c r="I19040" s="34">
        <v>369</v>
      </c>
      <c r="J19040" s="34">
        <v>353</v>
      </c>
      <c r="K19040" s="34">
        <v>302</v>
      </c>
      <c r="L19040" s="34">
        <v>347</v>
      </c>
      <c r="M19040" s="34">
        <v>279</v>
      </c>
    </row>
    <row r="19041" spans="1:13" x14ac:dyDescent="0.2">
      <c r="A19041" s="34" t="s">
        <v>119935</v>
      </c>
      <c r="B19041" s="34">
        <v>353</v>
      </c>
      <c r="C19041" s="34">
        <v>325</v>
      </c>
      <c r="D19041" s="34">
        <v>402</v>
      </c>
      <c r="E19041" s="34">
        <v>321</v>
      </c>
      <c r="F19041" s="34">
        <v>309</v>
      </c>
      <c r="G19041" s="34">
        <v>339</v>
      </c>
      <c r="H19041" s="34">
        <v>356</v>
      </c>
      <c r="I19041" s="34">
        <v>361</v>
      </c>
      <c r="J19041" s="34">
        <v>384</v>
      </c>
      <c r="K19041" s="34">
        <v>250</v>
      </c>
      <c r="L19041" s="34">
        <v>320</v>
      </c>
      <c r="M19041" s="34">
        <v>250</v>
      </c>
    </row>
    <row r="19042" spans="1:13" x14ac:dyDescent="0.2">
      <c r="A19042" s="34" t="s">
        <v>119936</v>
      </c>
      <c r="B19042" s="34">
        <v>288</v>
      </c>
      <c r="C19042" s="34">
        <v>397</v>
      </c>
      <c r="D19042" s="34">
        <v>339</v>
      </c>
      <c r="E19042" s="34">
        <v>351</v>
      </c>
      <c r="F19042" s="34">
        <v>284</v>
      </c>
      <c r="G19042" s="34">
        <v>315</v>
      </c>
      <c r="H19042" s="34">
        <v>367</v>
      </c>
      <c r="I19042" s="34">
        <v>321</v>
      </c>
      <c r="J19042" s="34">
        <v>341</v>
      </c>
      <c r="K19042" s="34">
        <v>296</v>
      </c>
      <c r="L19042" s="34">
        <v>268</v>
      </c>
      <c r="M19042" s="34">
        <v>285</v>
      </c>
    </row>
    <row r="19043" spans="1:13" x14ac:dyDescent="0.2">
      <c r="A19043" s="34" t="s">
        <v>119937</v>
      </c>
      <c r="B19043" s="34">
        <v>281</v>
      </c>
      <c r="C19043" s="34">
        <v>333</v>
      </c>
      <c r="D19043" s="34">
        <v>338</v>
      </c>
      <c r="E19043" s="34">
        <v>381</v>
      </c>
      <c r="F19043" s="34">
        <v>316</v>
      </c>
      <c r="G19043" s="34">
        <v>313</v>
      </c>
      <c r="H19043" s="34">
        <v>353</v>
      </c>
      <c r="I19043" s="34">
        <v>281</v>
      </c>
      <c r="J19043" s="34">
        <v>359</v>
      </c>
      <c r="K19043" s="34">
        <v>263</v>
      </c>
      <c r="L19043" s="34">
        <v>263</v>
      </c>
      <c r="M19043" s="34">
        <v>213</v>
      </c>
    </row>
    <row r="19044" spans="1:13" x14ac:dyDescent="0.2">
      <c r="A19044" s="34" t="s">
        <v>119938</v>
      </c>
      <c r="B19044" s="34">
        <v>320</v>
      </c>
      <c r="C19044" s="34">
        <v>296</v>
      </c>
      <c r="D19044" s="34">
        <v>296</v>
      </c>
      <c r="E19044" s="34">
        <v>270</v>
      </c>
      <c r="F19044" s="34">
        <v>279</v>
      </c>
      <c r="G19044" s="34">
        <v>264</v>
      </c>
      <c r="H19044" s="34">
        <v>361</v>
      </c>
      <c r="I19044" s="34">
        <v>318</v>
      </c>
      <c r="J19044" s="34">
        <v>264</v>
      </c>
      <c r="K19044" s="34">
        <v>269</v>
      </c>
      <c r="L19044" s="34">
        <v>360</v>
      </c>
      <c r="M19044" s="34">
        <v>242</v>
      </c>
    </row>
    <row r="19045" spans="1:13" x14ac:dyDescent="0.2">
      <c r="A19045" s="34" t="s">
        <v>119939</v>
      </c>
      <c r="B19045" s="34">
        <v>493</v>
      </c>
      <c r="C19045" s="34">
        <v>507</v>
      </c>
      <c r="D19045" s="34">
        <v>526</v>
      </c>
      <c r="E19045" s="34">
        <v>561</v>
      </c>
      <c r="F19045" s="34">
        <v>489</v>
      </c>
      <c r="G19045" s="34">
        <v>505</v>
      </c>
      <c r="H19045" s="34">
        <v>593</v>
      </c>
      <c r="I19045" s="34">
        <v>509</v>
      </c>
      <c r="J19045" s="34">
        <v>517</v>
      </c>
      <c r="K19045" s="34">
        <v>426</v>
      </c>
      <c r="L19045" s="34">
        <v>467</v>
      </c>
      <c r="M19045" s="34">
        <v>392</v>
      </c>
    </row>
    <row r="19046" spans="1:13" x14ac:dyDescent="0.2">
      <c r="A19046" s="34" t="s">
        <v>119940</v>
      </c>
      <c r="B19046" s="34">
        <v>324</v>
      </c>
      <c r="C19046" s="34">
        <v>388</v>
      </c>
      <c r="D19046" s="34">
        <v>365</v>
      </c>
      <c r="E19046" s="34">
        <v>441</v>
      </c>
      <c r="F19046" s="34">
        <v>316</v>
      </c>
      <c r="G19046" s="34">
        <v>354</v>
      </c>
      <c r="H19046" s="34">
        <v>373</v>
      </c>
      <c r="I19046" s="34">
        <v>400</v>
      </c>
      <c r="J19046" s="34">
        <v>425</v>
      </c>
      <c r="K19046" s="34">
        <v>322</v>
      </c>
      <c r="L19046" s="34">
        <v>411</v>
      </c>
      <c r="M19046" s="34">
        <v>269</v>
      </c>
    </row>
    <row r="19047" spans="1:13" x14ac:dyDescent="0.2">
      <c r="A19047" s="34" t="s">
        <v>119941</v>
      </c>
      <c r="B19047" s="34">
        <v>181</v>
      </c>
      <c r="C19047" s="34">
        <v>245</v>
      </c>
      <c r="D19047" s="34">
        <v>261</v>
      </c>
      <c r="E19047" s="34">
        <v>257</v>
      </c>
      <c r="F19047" s="34">
        <v>157</v>
      </c>
      <c r="G19047" s="34">
        <v>229</v>
      </c>
      <c r="H19047" s="34">
        <v>260</v>
      </c>
      <c r="I19047" s="34">
        <v>215</v>
      </c>
      <c r="J19047" s="34">
        <v>237</v>
      </c>
      <c r="K19047" s="34">
        <v>169</v>
      </c>
      <c r="L19047" s="34">
        <v>182</v>
      </c>
      <c r="M19047" s="34">
        <v>186</v>
      </c>
    </row>
    <row r="19048" spans="1:13" x14ac:dyDescent="0.2">
      <c r="A19048" s="34" t="s">
        <v>119942</v>
      </c>
      <c r="B19048" s="34">
        <v>306</v>
      </c>
      <c r="C19048" s="34">
        <v>274</v>
      </c>
      <c r="D19048" s="34">
        <v>252</v>
      </c>
      <c r="E19048" s="34">
        <v>329</v>
      </c>
      <c r="F19048" s="34">
        <v>204</v>
      </c>
      <c r="G19048" s="34">
        <v>288</v>
      </c>
      <c r="H19048" s="34">
        <v>321</v>
      </c>
      <c r="I19048" s="34">
        <v>266</v>
      </c>
      <c r="J19048" s="34">
        <v>306</v>
      </c>
      <c r="K19048" s="34">
        <v>203</v>
      </c>
      <c r="L19048" s="34">
        <v>250</v>
      </c>
      <c r="M19048" s="34">
        <v>221</v>
      </c>
    </row>
    <row r="19049" spans="1:13" x14ac:dyDescent="0.2">
      <c r="A19049" s="34" t="s">
        <v>119943</v>
      </c>
      <c r="B19049" s="34">
        <v>410</v>
      </c>
      <c r="C19049" s="34">
        <v>507</v>
      </c>
      <c r="D19049" s="34">
        <v>473</v>
      </c>
      <c r="E19049" s="34">
        <v>520</v>
      </c>
      <c r="F19049" s="34">
        <v>403</v>
      </c>
      <c r="G19049" s="34">
        <v>486</v>
      </c>
      <c r="H19049" s="34">
        <v>442</v>
      </c>
      <c r="I19049" s="34">
        <v>435</v>
      </c>
      <c r="J19049" s="34">
        <v>498</v>
      </c>
      <c r="K19049" s="34">
        <v>428</v>
      </c>
      <c r="L19049" s="34">
        <v>397</v>
      </c>
      <c r="M19049" s="34">
        <v>375</v>
      </c>
    </row>
    <row r="19050" spans="1:13" x14ac:dyDescent="0.2">
      <c r="A19050" s="34" t="s">
        <v>119944</v>
      </c>
      <c r="B19050" s="34">
        <v>242</v>
      </c>
      <c r="C19050" s="34">
        <v>311</v>
      </c>
      <c r="D19050" s="34">
        <v>320</v>
      </c>
      <c r="E19050" s="34">
        <v>352</v>
      </c>
      <c r="F19050" s="34">
        <v>276</v>
      </c>
      <c r="G19050" s="34">
        <v>291</v>
      </c>
      <c r="H19050" s="34">
        <v>358</v>
      </c>
      <c r="I19050" s="34">
        <v>302</v>
      </c>
      <c r="J19050" s="34">
        <v>287</v>
      </c>
      <c r="K19050" s="34">
        <v>231</v>
      </c>
      <c r="L19050" s="34">
        <v>272</v>
      </c>
      <c r="M19050" s="34">
        <v>219</v>
      </c>
    </row>
    <row r="19051" spans="1:13" x14ac:dyDescent="0.2">
      <c r="A19051" s="34" t="s">
        <v>119945</v>
      </c>
      <c r="B19051" s="34">
        <v>294</v>
      </c>
      <c r="C19051" s="34">
        <v>276</v>
      </c>
      <c r="D19051" s="34">
        <v>332</v>
      </c>
      <c r="E19051" s="34">
        <v>278</v>
      </c>
      <c r="F19051" s="34">
        <v>310</v>
      </c>
      <c r="G19051" s="34">
        <v>246</v>
      </c>
      <c r="H19051" s="34">
        <v>379</v>
      </c>
      <c r="I19051" s="34">
        <v>265</v>
      </c>
      <c r="J19051" s="34">
        <v>313</v>
      </c>
      <c r="K19051" s="34">
        <v>225</v>
      </c>
      <c r="L19051" s="34">
        <v>328</v>
      </c>
      <c r="M19051" s="34">
        <v>238</v>
      </c>
    </row>
    <row r="19052" spans="1:13" x14ac:dyDescent="0.2">
      <c r="A19052" s="34" t="s">
        <v>119946</v>
      </c>
      <c r="B19052" s="34">
        <v>276</v>
      </c>
      <c r="C19052" s="34">
        <v>302</v>
      </c>
      <c r="D19052" s="34">
        <v>274</v>
      </c>
      <c r="E19052" s="34">
        <v>377</v>
      </c>
      <c r="F19052" s="34">
        <v>283</v>
      </c>
      <c r="G19052" s="34">
        <v>353</v>
      </c>
      <c r="H19052" s="34">
        <v>353</v>
      </c>
      <c r="I19052" s="34">
        <v>330</v>
      </c>
      <c r="J19052" s="34">
        <v>315</v>
      </c>
      <c r="K19052" s="34">
        <v>253</v>
      </c>
      <c r="L19052" s="34">
        <v>247</v>
      </c>
      <c r="M19052" s="34">
        <v>282</v>
      </c>
    </row>
    <row r="19053" spans="1:13" x14ac:dyDescent="0.2">
      <c r="A19053" s="34" t="s">
        <v>119947</v>
      </c>
      <c r="B19053" s="34">
        <v>314</v>
      </c>
      <c r="C19053" s="34">
        <v>291</v>
      </c>
      <c r="D19053" s="34">
        <v>296</v>
      </c>
      <c r="E19053" s="34">
        <v>330</v>
      </c>
      <c r="F19053" s="34">
        <v>267</v>
      </c>
      <c r="G19053" s="34">
        <v>253</v>
      </c>
      <c r="H19053" s="34">
        <v>303</v>
      </c>
      <c r="I19053" s="34">
        <v>280</v>
      </c>
      <c r="J19053" s="34">
        <v>265</v>
      </c>
      <c r="K19053" s="34">
        <v>234</v>
      </c>
      <c r="L19053" s="34">
        <v>251</v>
      </c>
      <c r="M19053" s="34">
        <v>223</v>
      </c>
    </row>
    <row r="19054" spans="1:13" x14ac:dyDescent="0.2">
      <c r="A19054" s="34" t="s">
        <v>119948</v>
      </c>
      <c r="B19054" s="34">
        <v>368</v>
      </c>
      <c r="C19054" s="34">
        <v>436</v>
      </c>
      <c r="D19054" s="34">
        <v>440</v>
      </c>
      <c r="E19054" s="34">
        <v>481</v>
      </c>
      <c r="F19054" s="34">
        <v>388</v>
      </c>
      <c r="G19054" s="34">
        <v>373</v>
      </c>
      <c r="H19054" s="34">
        <v>376</v>
      </c>
      <c r="I19054" s="34">
        <v>400</v>
      </c>
      <c r="J19054" s="34">
        <v>445</v>
      </c>
      <c r="K19054" s="34">
        <v>331</v>
      </c>
      <c r="L19054" s="34">
        <v>378</v>
      </c>
      <c r="M19054" s="34">
        <v>306</v>
      </c>
    </row>
    <row r="19055" spans="1:13" x14ac:dyDescent="0.2">
      <c r="A19055" s="34" t="s">
        <v>119949</v>
      </c>
      <c r="B19055" s="34">
        <v>377</v>
      </c>
      <c r="C19055" s="34">
        <v>401</v>
      </c>
      <c r="D19055" s="34">
        <v>363</v>
      </c>
      <c r="E19055" s="34">
        <v>377</v>
      </c>
      <c r="F19055" s="34">
        <v>339</v>
      </c>
      <c r="G19055" s="34">
        <v>397</v>
      </c>
      <c r="H19055" s="34">
        <v>386</v>
      </c>
      <c r="I19055" s="34">
        <v>313</v>
      </c>
      <c r="J19055" s="34">
        <v>361</v>
      </c>
      <c r="K19055" s="34">
        <v>311</v>
      </c>
      <c r="L19055" s="34">
        <v>295</v>
      </c>
      <c r="M19055" s="34">
        <v>367</v>
      </c>
    </row>
    <row r="19056" spans="1:13" x14ac:dyDescent="0.2">
      <c r="A19056" s="34" t="s">
        <v>119950</v>
      </c>
      <c r="B19056" s="34">
        <v>454</v>
      </c>
      <c r="C19056" s="34">
        <v>475</v>
      </c>
      <c r="D19056" s="34">
        <v>512</v>
      </c>
      <c r="E19056" s="34">
        <v>543</v>
      </c>
      <c r="F19056" s="34">
        <v>494</v>
      </c>
      <c r="G19056" s="34">
        <v>490</v>
      </c>
      <c r="H19056" s="34">
        <v>584</v>
      </c>
      <c r="I19056" s="34">
        <v>511</v>
      </c>
      <c r="J19056" s="34">
        <v>522</v>
      </c>
      <c r="K19056" s="34">
        <v>445</v>
      </c>
      <c r="L19056" s="34">
        <v>571</v>
      </c>
      <c r="M19056" s="34">
        <v>397</v>
      </c>
    </row>
    <row r="19057" spans="1:13" x14ac:dyDescent="0.2">
      <c r="A19057" s="34" t="s">
        <v>119951</v>
      </c>
      <c r="B19057" s="34">
        <v>181</v>
      </c>
      <c r="C19057" s="34">
        <v>218</v>
      </c>
      <c r="D19057" s="34">
        <v>172</v>
      </c>
      <c r="E19057" s="34">
        <v>322</v>
      </c>
      <c r="F19057" s="34">
        <v>146</v>
      </c>
      <c r="G19057" s="34">
        <v>272</v>
      </c>
      <c r="H19057" s="34">
        <v>207</v>
      </c>
      <c r="I19057" s="34">
        <v>262</v>
      </c>
      <c r="J19057" s="34">
        <v>180</v>
      </c>
      <c r="K19057" s="34">
        <v>207</v>
      </c>
      <c r="L19057" s="34">
        <v>150</v>
      </c>
      <c r="M19057" s="34">
        <v>182</v>
      </c>
    </row>
    <row r="19058" spans="1:13" x14ac:dyDescent="0.2">
      <c r="A19058" s="34" t="s">
        <v>119952</v>
      </c>
      <c r="B19058" s="34">
        <v>59</v>
      </c>
      <c r="C19058" s="34">
        <v>235</v>
      </c>
      <c r="D19058" s="34">
        <v>76</v>
      </c>
      <c r="E19058" s="34">
        <v>226</v>
      </c>
      <c r="F19058" s="34">
        <v>28</v>
      </c>
      <c r="G19058" s="34">
        <v>197</v>
      </c>
      <c r="H19058" s="34">
        <v>58</v>
      </c>
      <c r="I19058" s="34">
        <v>182</v>
      </c>
      <c r="J19058" s="34">
        <v>79</v>
      </c>
      <c r="K19058" s="34">
        <v>186</v>
      </c>
      <c r="L19058" s="34">
        <v>80</v>
      </c>
      <c r="M19058" s="34">
        <v>205</v>
      </c>
    </row>
    <row r="19059" spans="1:13" x14ac:dyDescent="0.2">
      <c r="A19059" s="34" t="s">
        <v>119953</v>
      </c>
      <c r="B19059" s="34">
        <v>271</v>
      </c>
      <c r="C19059" s="34">
        <v>421</v>
      </c>
      <c r="D19059" s="34">
        <v>310</v>
      </c>
      <c r="E19059" s="34">
        <v>510</v>
      </c>
      <c r="F19059" s="34">
        <v>288</v>
      </c>
      <c r="G19059" s="34">
        <v>404</v>
      </c>
      <c r="H19059" s="34">
        <v>298</v>
      </c>
      <c r="I19059" s="34">
        <v>414</v>
      </c>
      <c r="J19059" s="34">
        <v>324</v>
      </c>
      <c r="K19059" s="34">
        <v>338</v>
      </c>
      <c r="L19059" s="34">
        <v>294</v>
      </c>
      <c r="M19059" s="34">
        <v>369</v>
      </c>
    </row>
    <row r="19060" spans="1:13" x14ac:dyDescent="0.2">
      <c r="A19060" s="34" t="s">
        <v>119954</v>
      </c>
      <c r="B19060" s="34">
        <v>224</v>
      </c>
      <c r="C19060" s="34">
        <v>402</v>
      </c>
      <c r="D19060" s="34">
        <v>233</v>
      </c>
      <c r="E19060" s="34">
        <v>435</v>
      </c>
      <c r="F19060" s="34">
        <v>269</v>
      </c>
      <c r="G19060" s="34">
        <v>360</v>
      </c>
      <c r="H19060" s="34">
        <v>286</v>
      </c>
      <c r="I19060" s="34">
        <v>413</v>
      </c>
      <c r="J19060" s="34">
        <v>302</v>
      </c>
      <c r="K19060" s="34">
        <v>285</v>
      </c>
      <c r="L19060" s="34">
        <v>225</v>
      </c>
      <c r="M19060" s="34">
        <v>331</v>
      </c>
    </row>
    <row r="19061" spans="1:13" x14ac:dyDescent="0.2">
      <c r="A19061" s="34" t="s">
        <v>119955</v>
      </c>
      <c r="B19061" s="34">
        <v>292</v>
      </c>
      <c r="C19061" s="34">
        <v>336</v>
      </c>
      <c r="D19061" s="34">
        <v>318</v>
      </c>
      <c r="E19061" s="34">
        <v>370</v>
      </c>
      <c r="F19061" s="34">
        <v>323</v>
      </c>
      <c r="G19061" s="34">
        <v>322</v>
      </c>
      <c r="H19061" s="34">
        <v>341</v>
      </c>
      <c r="I19061" s="34">
        <v>349</v>
      </c>
      <c r="J19061" s="34">
        <v>299</v>
      </c>
      <c r="K19061" s="34">
        <v>313</v>
      </c>
      <c r="L19061" s="34">
        <v>260</v>
      </c>
      <c r="M19061" s="34">
        <v>280</v>
      </c>
    </row>
    <row r="19062" spans="1:13" x14ac:dyDescent="0.2">
      <c r="A19062" s="34" t="s">
        <v>119956</v>
      </c>
      <c r="B19062" s="34">
        <v>547</v>
      </c>
      <c r="C19062" s="34">
        <v>519</v>
      </c>
      <c r="D19062" s="34">
        <v>486</v>
      </c>
      <c r="E19062" s="34">
        <v>602</v>
      </c>
      <c r="F19062" s="34">
        <v>422</v>
      </c>
      <c r="G19062" s="34">
        <v>491</v>
      </c>
      <c r="H19062" s="34">
        <v>512</v>
      </c>
      <c r="I19062" s="34">
        <v>491</v>
      </c>
      <c r="J19062" s="34">
        <v>493</v>
      </c>
      <c r="K19062" s="34">
        <v>436</v>
      </c>
      <c r="L19062" s="34">
        <v>488</v>
      </c>
      <c r="M19062" s="34">
        <v>363</v>
      </c>
    </row>
    <row r="19063" spans="1:13" x14ac:dyDescent="0.2">
      <c r="A19063" s="34" t="s">
        <v>119957</v>
      </c>
      <c r="B19063" s="34">
        <v>309</v>
      </c>
      <c r="C19063" s="34">
        <v>362</v>
      </c>
      <c r="D19063" s="34">
        <v>379</v>
      </c>
      <c r="E19063" s="34">
        <v>389</v>
      </c>
      <c r="F19063" s="34">
        <v>273</v>
      </c>
      <c r="G19063" s="34">
        <v>374</v>
      </c>
      <c r="H19063" s="34">
        <v>343</v>
      </c>
      <c r="I19063" s="34">
        <v>340</v>
      </c>
      <c r="J19063" s="34">
        <v>326</v>
      </c>
      <c r="K19063" s="34">
        <v>319</v>
      </c>
      <c r="L19063" s="34">
        <v>269</v>
      </c>
      <c r="M19063" s="34">
        <v>299</v>
      </c>
    </row>
    <row r="19064" spans="1:13" x14ac:dyDescent="0.2">
      <c r="A19064" s="34" t="s">
        <v>119958</v>
      </c>
      <c r="B19064" s="34">
        <v>194</v>
      </c>
      <c r="C19064" s="34">
        <v>224</v>
      </c>
      <c r="D19064" s="34">
        <v>233</v>
      </c>
      <c r="E19064" s="34">
        <v>243</v>
      </c>
      <c r="F19064" s="34">
        <v>192</v>
      </c>
      <c r="G19064" s="34">
        <v>206</v>
      </c>
      <c r="H19064" s="34">
        <v>192</v>
      </c>
      <c r="I19064" s="34">
        <v>238</v>
      </c>
      <c r="J19064" s="34">
        <v>220</v>
      </c>
      <c r="K19064" s="34">
        <v>194</v>
      </c>
      <c r="L19064" s="34">
        <v>184</v>
      </c>
      <c r="M19064" s="34">
        <v>189</v>
      </c>
    </row>
    <row r="19065" spans="1:13" x14ac:dyDescent="0.2">
      <c r="A19065" s="34" t="s">
        <v>119959</v>
      </c>
      <c r="B19065" s="34">
        <v>559</v>
      </c>
      <c r="C19065" s="34">
        <v>709</v>
      </c>
      <c r="D19065" s="34">
        <v>666</v>
      </c>
      <c r="E19065" s="34">
        <v>814</v>
      </c>
      <c r="F19065" s="34">
        <v>549</v>
      </c>
      <c r="G19065" s="34">
        <v>680</v>
      </c>
      <c r="H19065" s="34">
        <v>724</v>
      </c>
      <c r="I19065" s="34">
        <v>721</v>
      </c>
      <c r="J19065" s="34">
        <v>665</v>
      </c>
      <c r="K19065" s="34">
        <v>600</v>
      </c>
      <c r="L19065" s="34">
        <v>614</v>
      </c>
      <c r="M19065" s="34">
        <v>555</v>
      </c>
    </row>
    <row r="19066" spans="1:13" x14ac:dyDescent="0.2">
      <c r="A19066" s="34" t="s">
        <v>119960</v>
      </c>
      <c r="B19066" s="34">
        <v>446</v>
      </c>
      <c r="C19066" s="34">
        <v>497</v>
      </c>
      <c r="D19066" s="34">
        <v>552</v>
      </c>
      <c r="E19066" s="34">
        <v>571</v>
      </c>
      <c r="F19066" s="34">
        <v>441</v>
      </c>
      <c r="G19066" s="34">
        <v>452</v>
      </c>
      <c r="H19066" s="34">
        <v>632</v>
      </c>
      <c r="I19066" s="34">
        <v>537</v>
      </c>
      <c r="J19066" s="34">
        <v>532</v>
      </c>
      <c r="K19066" s="34">
        <v>492</v>
      </c>
      <c r="L19066" s="34">
        <v>472</v>
      </c>
      <c r="M19066" s="34">
        <v>409</v>
      </c>
    </row>
    <row r="19067" spans="1:13" x14ac:dyDescent="0.2">
      <c r="A19067" s="34" t="s">
        <v>119961</v>
      </c>
      <c r="B19067" s="34">
        <v>949</v>
      </c>
      <c r="C19067" s="34">
        <v>895</v>
      </c>
      <c r="D19067" s="34">
        <v>1030</v>
      </c>
      <c r="E19067" s="34">
        <v>895</v>
      </c>
      <c r="F19067" s="34">
        <v>854</v>
      </c>
      <c r="G19067" s="34">
        <v>902</v>
      </c>
      <c r="H19067" s="34">
        <v>1011</v>
      </c>
      <c r="I19067" s="34">
        <v>948</v>
      </c>
      <c r="J19067" s="34">
        <v>1032</v>
      </c>
      <c r="K19067" s="34">
        <v>812</v>
      </c>
      <c r="L19067" s="34">
        <v>989</v>
      </c>
      <c r="M19067" s="34">
        <v>776</v>
      </c>
    </row>
    <row r="19068" spans="1:13" x14ac:dyDescent="0.2">
      <c r="A19068" s="34" t="s">
        <v>119962</v>
      </c>
      <c r="B19068" s="34">
        <v>254</v>
      </c>
      <c r="C19068" s="34">
        <v>213</v>
      </c>
      <c r="D19068" s="34">
        <v>184</v>
      </c>
      <c r="E19068" s="34">
        <v>236</v>
      </c>
      <c r="F19068" s="34">
        <v>200</v>
      </c>
      <c r="G19068" s="34">
        <v>209</v>
      </c>
      <c r="H19068" s="34">
        <v>209</v>
      </c>
      <c r="I19068" s="34">
        <v>208</v>
      </c>
      <c r="J19068" s="34">
        <v>213</v>
      </c>
      <c r="K19068" s="34">
        <v>192</v>
      </c>
      <c r="L19068" s="34">
        <v>182</v>
      </c>
      <c r="M19068" s="34">
        <v>177</v>
      </c>
    </row>
    <row r="19069" spans="1:13" x14ac:dyDescent="0.2">
      <c r="A19069" s="34" t="s">
        <v>119963</v>
      </c>
      <c r="B19069" s="34">
        <v>155</v>
      </c>
      <c r="C19069" s="34">
        <v>215</v>
      </c>
      <c r="D19069" s="34">
        <v>221</v>
      </c>
      <c r="E19069" s="34">
        <v>222</v>
      </c>
      <c r="F19069" s="34">
        <v>155</v>
      </c>
      <c r="G19069" s="34">
        <v>187</v>
      </c>
      <c r="H19069" s="34">
        <v>213</v>
      </c>
      <c r="I19069" s="34">
        <v>225</v>
      </c>
      <c r="J19069" s="34">
        <v>217</v>
      </c>
      <c r="K19069" s="34">
        <v>176</v>
      </c>
      <c r="L19069" s="34">
        <v>177</v>
      </c>
      <c r="M19069" s="34">
        <v>156</v>
      </c>
    </row>
    <row r="19070" spans="1:13" x14ac:dyDescent="0.2">
      <c r="A19070" s="34" t="s">
        <v>119964</v>
      </c>
      <c r="B19070" s="34">
        <v>241</v>
      </c>
      <c r="C19070" s="34">
        <v>320</v>
      </c>
      <c r="D19070" s="34">
        <v>271</v>
      </c>
      <c r="E19070" s="34">
        <v>327</v>
      </c>
      <c r="F19070" s="34">
        <v>318</v>
      </c>
      <c r="G19070" s="34">
        <v>311</v>
      </c>
      <c r="H19070" s="34">
        <v>318</v>
      </c>
      <c r="I19070" s="34">
        <v>373</v>
      </c>
      <c r="J19070" s="34">
        <v>374</v>
      </c>
      <c r="K19070" s="34">
        <v>239</v>
      </c>
      <c r="L19070" s="34">
        <v>299</v>
      </c>
      <c r="M19070" s="34">
        <v>292</v>
      </c>
    </row>
    <row r="19071" spans="1:13" x14ac:dyDescent="0.2">
      <c r="A19071" s="34" t="s">
        <v>119965</v>
      </c>
      <c r="B19071" s="34">
        <v>294</v>
      </c>
      <c r="C19071" s="34">
        <v>343</v>
      </c>
      <c r="D19071" s="34">
        <v>286</v>
      </c>
      <c r="E19071" s="34">
        <v>285</v>
      </c>
      <c r="F19071" s="34">
        <v>278</v>
      </c>
      <c r="G19071" s="34">
        <v>294</v>
      </c>
      <c r="H19071" s="34">
        <v>322</v>
      </c>
      <c r="I19071" s="34">
        <v>246</v>
      </c>
      <c r="J19071" s="34">
        <v>289</v>
      </c>
      <c r="K19071" s="34">
        <v>231</v>
      </c>
      <c r="L19071" s="34">
        <v>290</v>
      </c>
      <c r="M19071" s="34">
        <v>221</v>
      </c>
    </row>
    <row r="19072" spans="1:13" x14ac:dyDescent="0.2">
      <c r="A19072" s="34" t="s">
        <v>119966</v>
      </c>
      <c r="B19072" s="34">
        <v>198</v>
      </c>
      <c r="C19072" s="34">
        <v>193</v>
      </c>
      <c r="D19072" s="34">
        <v>181</v>
      </c>
      <c r="E19072" s="34">
        <v>248</v>
      </c>
      <c r="F19072" s="34">
        <v>211</v>
      </c>
      <c r="G19072" s="34">
        <v>211</v>
      </c>
      <c r="H19072" s="34">
        <v>200</v>
      </c>
      <c r="I19072" s="34">
        <v>207</v>
      </c>
      <c r="J19072" s="34">
        <v>225</v>
      </c>
      <c r="K19072" s="34">
        <v>170</v>
      </c>
      <c r="L19072" s="34">
        <v>264</v>
      </c>
      <c r="M19072" s="34">
        <v>181</v>
      </c>
    </row>
    <row r="19073" spans="1:13" x14ac:dyDescent="0.2">
      <c r="A19073" s="34" t="s">
        <v>119967</v>
      </c>
      <c r="B19073" s="34">
        <v>227</v>
      </c>
      <c r="C19073" s="34">
        <v>266</v>
      </c>
      <c r="D19073" s="34">
        <v>266</v>
      </c>
      <c r="E19073" s="34">
        <v>213</v>
      </c>
      <c r="F19073" s="34">
        <v>167</v>
      </c>
      <c r="G19073" s="34">
        <v>213</v>
      </c>
      <c r="H19073" s="34">
        <v>232</v>
      </c>
      <c r="I19073" s="34">
        <v>232</v>
      </c>
      <c r="J19073" s="34">
        <v>176</v>
      </c>
      <c r="K19073" s="34">
        <v>183</v>
      </c>
      <c r="L19073" s="34">
        <v>217</v>
      </c>
      <c r="M19073" s="34">
        <v>172</v>
      </c>
    </row>
    <row r="19074" spans="1:13" x14ac:dyDescent="0.2">
      <c r="A19074" s="34" t="s">
        <v>119968</v>
      </c>
      <c r="B19074" s="34">
        <v>287</v>
      </c>
      <c r="C19074" s="34">
        <v>282</v>
      </c>
      <c r="D19074" s="34">
        <v>237</v>
      </c>
      <c r="E19074" s="34">
        <v>278</v>
      </c>
      <c r="F19074" s="34">
        <v>207</v>
      </c>
      <c r="G19074" s="34">
        <v>236</v>
      </c>
      <c r="H19074" s="34">
        <v>261</v>
      </c>
      <c r="I19074" s="34">
        <v>234</v>
      </c>
      <c r="J19074" s="34">
        <v>275</v>
      </c>
      <c r="K19074" s="34">
        <v>212</v>
      </c>
      <c r="L19074" s="34">
        <v>194</v>
      </c>
      <c r="M19074" s="34">
        <v>180</v>
      </c>
    </row>
    <row r="19075" spans="1:13" x14ac:dyDescent="0.2">
      <c r="A19075" s="34" t="s">
        <v>119969</v>
      </c>
      <c r="B19075" s="34">
        <v>105</v>
      </c>
      <c r="C19075" s="34">
        <v>101</v>
      </c>
      <c r="D19075" s="34">
        <v>103</v>
      </c>
      <c r="E19075" s="34">
        <v>154</v>
      </c>
      <c r="F19075" s="34">
        <v>96</v>
      </c>
      <c r="G19075" s="34">
        <v>104</v>
      </c>
      <c r="H19075" s="34">
        <v>111</v>
      </c>
      <c r="I19075" s="34">
        <v>139</v>
      </c>
      <c r="J19075" s="34">
        <v>111</v>
      </c>
      <c r="K19075" s="34">
        <v>104</v>
      </c>
      <c r="L19075" s="34">
        <v>146</v>
      </c>
      <c r="M19075" s="34">
        <v>117</v>
      </c>
    </row>
    <row r="19076" spans="1:13" x14ac:dyDescent="0.2">
      <c r="A19076" s="34" t="s">
        <v>119970</v>
      </c>
      <c r="B19076" s="34">
        <v>233</v>
      </c>
      <c r="C19076" s="34">
        <v>282</v>
      </c>
      <c r="D19076" s="34">
        <v>240</v>
      </c>
      <c r="E19076" s="34">
        <v>286</v>
      </c>
      <c r="F19076" s="34">
        <v>287</v>
      </c>
      <c r="G19076" s="34">
        <v>267</v>
      </c>
      <c r="H19076" s="34">
        <v>275</v>
      </c>
      <c r="I19076" s="34">
        <v>225</v>
      </c>
      <c r="J19076" s="34">
        <v>283</v>
      </c>
      <c r="K19076" s="34">
        <v>219</v>
      </c>
      <c r="L19076" s="34">
        <v>276</v>
      </c>
      <c r="M19076" s="34">
        <v>194</v>
      </c>
    </row>
    <row r="19077" spans="1:13" x14ac:dyDescent="0.2">
      <c r="A19077" s="34" t="s">
        <v>119971</v>
      </c>
      <c r="B19077" s="34">
        <v>162</v>
      </c>
      <c r="C19077" s="34">
        <v>184</v>
      </c>
      <c r="D19077" s="34">
        <v>161</v>
      </c>
      <c r="E19077" s="34">
        <v>188</v>
      </c>
      <c r="F19077" s="34">
        <v>176</v>
      </c>
      <c r="G19077" s="34">
        <v>140</v>
      </c>
      <c r="H19077" s="34">
        <v>190</v>
      </c>
      <c r="I19077" s="34">
        <v>169</v>
      </c>
      <c r="J19077" s="34">
        <v>168</v>
      </c>
      <c r="K19077" s="34">
        <v>151</v>
      </c>
      <c r="L19077" s="34">
        <v>156</v>
      </c>
      <c r="M19077" s="34">
        <v>142</v>
      </c>
    </row>
    <row r="19078" spans="1:13" x14ac:dyDescent="0.2">
      <c r="A19078" s="34" t="s">
        <v>119972</v>
      </c>
      <c r="B19078" s="34">
        <v>224</v>
      </c>
      <c r="C19078" s="34">
        <v>185</v>
      </c>
      <c r="D19078" s="34">
        <v>222</v>
      </c>
      <c r="E19078" s="34">
        <v>230</v>
      </c>
      <c r="F19078" s="34">
        <v>172</v>
      </c>
      <c r="G19078" s="34">
        <v>237</v>
      </c>
      <c r="H19078" s="34">
        <v>280</v>
      </c>
      <c r="I19078" s="34">
        <v>276</v>
      </c>
      <c r="J19078" s="34">
        <v>208</v>
      </c>
      <c r="K19078" s="34">
        <v>205</v>
      </c>
      <c r="L19078" s="34">
        <v>241</v>
      </c>
      <c r="M19078" s="34">
        <v>185</v>
      </c>
    </row>
    <row r="19079" spans="1:13" x14ac:dyDescent="0.2">
      <c r="A19079" s="34" t="s">
        <v>119973</v>
      </c>
      <c r="B19079" s="34">
        <v>210</v>
      </c>
      <c r="C19079" s="34">
        <v>194</v>
      </c>
      <c r="D19079" s="34">
        <v>288</v>
      </c>
      <c r="E19079" s="34">
        <v>223</v>
      </c>
      <c r="F19079" s="34">
        <v>209</v>
      </c>
      <c r="G19079" s="34">
        <v>221</v>
      </c>
      <c r="H19079" s="34">
        <v>268</v>
      </c>
      <c r="I19079" s="34">
        <v>217</v>
      </c>
      <c r="J19079" s="34">
        <v>209</v>
      </c>
      <c r="K19079" s="34">
        <v>208</v>
      </c>
      <c r="L19079" s="34">
        <v>212</v>
      </c>
      <c r="M19079" s="34">
        <v>148</v>
      </c>
    </row>
    <row r="19080" spans="1:13" x14ac:dyDescent="0.2">
      <c r="A19080" s="34" t="s">
        <v>119974</v>
      </c>
      <c r="B19080" s="34">
        <v>361</v>
      </c>
      <c r="C19080" s="34">
        <v>333</v>
      </c>
      <c r="D19080" s="34">
        <v>407</v>
      </c>
      <c r="E19080" s="34">
        <v>341</v>
      </c>
      <c r="F19080" s="34">
        <v>269</v>
      </c>
      <c r="G19080" s="34">
        <v>344</v>
      </c>
      <c r="H19080" s="34">
        <v>377</v>
      </c>
      <c r="I19080" s="34">
        <v>305</v>
      </c>
      <c r="J19080" s="34">
        <v>380</v>
      </c>
      <c r="K19080" s="34">
        <v>287</v>
      </c>
      <c r="L19080" s="34">
        <v>333</v>
      </c>
      <c r="M19080" s="34">
        <v>264</v>
      </c>
    </row>
    <row r="19081" spans="1:13" x14ac:dyDescent="0.2">
      <c r="A19081" s="34" t="s">
        <v>119975</v>
      </c>
      <c r="B19081" s="34">
        <v>364</v>
      </c>
      <c r="C19081" s="34">
        <v>422</v>
      </c>
      <c r="D19081" s="34">
        <v>434</v>
      </c>
      <c r="E19081" s="34">
        <v>394</v>
      </c>
      <c r="F19081" s="34">
        <v>329</v>
      </c>
      <c r="G19081" s="34">
        <v>355</v>
      </c>
      <c r="H19081" s="34">
        <v>459</v>
      </c>
      <c r="I19081" s="34">
        <v>389</v>
      </c>
      <c r="J19081" s="34">
        <v>355</v>
      </c>
      <c r="K19081" s="34">
        <v>336</v>
      </c>
      <c r="L19081" s="34">
        <v>346</v>
      </c>
      <c r="M19081" s="34">
        <v>303</v>
      </c>
    </row>
    <row r="19082" spans="1:13" x14ac:dyDescent="0.2">
      <c r="A19082" s="34" t="s">
        <v>119976</v>
      </c>
      <c r="B19082" s="34">
        <v>990</v>
      </c>
      <c r="C19082" s="34">
        <v>937</v>
      </c>
      <c r="D19082" s="34">
        <v>929</v>
      </c>
      <c r="E19082" s="34">
        <v>962</v>
      </c>
      <c r="F19082" s="34">
        <v>829</v>
      </c>
      <c r="G19082" s="34">
        <v>846</v>
      </c>
      <c r="H19082" s="34">
        <v>991</v>
      </c>
      <c r="I19082" s="34">
        <v>853</v>
      </c>
      <c r="J19082" s="34">
        <v>976</v>
      </c>
      <c r="K19082" s="34">
        <v>708</v>
      </c>
      <c r="L19082" s="34">
        <v>886</v>
      </c>
      <c r="M19082" s="34">
        <v>668</v>
      </c>
    </row>
    <row r="19083" spans="1:13" x14ac:dyDescent="0.2">
      <c r="A19083" s="34" t="s">
        <v>119977</v>
      </c>
      <c r="B19083" s="34">
        <v>185</v>
      </c>
      <c r="C19083" s="34">
        <v>158</v>
      </c>
      <c r="D19083" s="34">
        <v>202</v>
      </c>
      <c r="E19083" s="34">
        <v>217</v>
      </c>
      <c r="F19083" s="34">
        <v>202</v>
      </c>
      <c r="G19083" s="34">
        <v>158</v>
      </c>
      <c r="H19083" s="34">
        <v>209</v>
      </c>
      <c r="I19083" s="34">
        <v>152</v>
      </c>
      <c r="J19083" s="34">
        <v>208</v>
      </c>
      <c r="K19083" s="34">
        <v>124</v>
      </c>
      <c r="L19083" s="34">
        <v>172</v>
      </c>
      <c r="M19083" s="34">
        <v>147</v>
      </c>
    </row>
    <row r="19084" spans="1:13" x14ac:dyDescent="0.2">
      <c r="A19084" s="34" t="s">
        <v>119978</v>
      </c>
      <c r="B19084" s="34">
        <v>114</v>
      </c>
      <c r="C19084" s="34">
        <v>164</v>
      </c>
      <c r="D19084" s="34">
        <v>193</v>
      </c>
      <c r="E19084" s="34">
        <v>215</v>
      </c>
      <c r="F19084" s="34">
        <v>126</v>
      </c>
      <c r="G19084" s="34">
        <v>115</v>
      </c>
      <c r="H19084" s="34">
        <v>214</v>
      </c>
      <c r="I19084" s="34">
        <v>184</v>
      </c>
      <c r="J19084" s="34">
        <v>221</v>
      </c>
      <c r="K19084" s="34">
        <v>128</v>
      </c>
      <c r="L19084" s="34">
        <v>192</v>
      </c>
      <c r="M19084" s="34">
        <v>138</v>
      </c>
    </row>
    <row r="19085" spans="1:13" x14ac:dyDescent="0.2">
      <c r="A19085" s="34" t="s">
        <v>119979</v>
      </c>
      <c r="B19085" s="34">
        <v>532</v>
      </c>
      <c r="C19085" s="34">
        <v>587</v>
      </c>
      <c r="D19085" s="34">
        <v>543</v>
      </c>
      <c r="E19085" s="34">
        <v>557</v>
      </c>
      <c r="F19085" s="34">
        <v>454</v>
      </c>
      <c r="G19085" s="34">
        <v>453</v>
      </c>
      <c r="H19085" s="34">
        <v>550</v>
      </c>
      <c r="I19085" s="34">
        <v>536</v>
      </c>
      <c r="J19085" s="34">
        <v>556</v>
      </c>
      <c r="K19085" s="34">
        <v>424</v>
      </c>
      <c r="L19085" s="34">
        <v>524</v>
      </c>
      <c r="M19085" s="34">
        <v>381</v>
      </c>
    </row>
    <row r="19086" spans="1:13" x14ac:dyDescent="0.2">
      <c r="A19086" s="34" t="s">
        <v>119980</v>
      </c>
      <c r="B19086" s="34">
        <v>309</v>
      </c>
      <c r="C19086" s="34">
        <v>236</v>
      </c>
      <c r="D19086" s="34">
        <v>314</v>
      </c>
      <c r="E19086" s="34">
        <v>267</v>
      </c>
      <c r="F19086" s="34">
        <v>242</v>
      </c>
      <c r="G19086" s="34">
        <v>235</v>
      </c>
      <c r="H19086" s="34">
        <v>347</v>
      </c>
      <c r="I19086" s="34">
        <v>248</v>
      </c>
      <c r="J19086" s="34">
        <v>321</v>
      </c>
      <c r="K19086" s="34">
        <v>211</v>
      </c>
      <c r="L19086" s="34">
        <v>263</v>
      </c>
      <c r="M19086" s="34">
        <v>229</v>
      </c>
    </row>
    <row r="19087" spans="1:13" x14ac:dyDescent="0.2">
      <c r="A19087" s="34" t="s">
        <v>119981</v>
      </c>
      <c r="B19087" s="34">
        <v>208</v>
      </c>
      <c r="C19087" s="34">
        <v>213</v>
      </c>
      <c r="D19087" s="34">
        <v>178</v>
      </c>
      <c r="E19087" s="34">
        <v>268</v>
      </c>
      <c r="F19087" s="34">
        <v>206</v>
      </c>
      <c r="G19087" s="34">
        <v>212</v>
      </c>
      <c r="H19087" s="34">
        <v>224</v>
      </c>
      <c r="I19087" s="34">
        <v>275</v>
      </c>
      <c r="J19087" s="34">
        <v>229</v>
      </c>
      <c r="K19087" s="34">
        <v>171</v>
      </c>
      <c r="L19087" s="34">
        <v>222</v>
      </c>
      <c r="M19087" s="34">
        <v>194</v>
      </c>
    </row>
    <row r="19088" spans="1:13" x14ac:dyDescent="0.2">
      <c r="A19088" s="34" t="s">
        <v>119982</v>
      </c>
      <c r="B19088" s="34">
        <v>176</v>
      </c>
      <c r="C19088" s="34">
        <v>201</v>
      </c>
      <c r="D19088" s="34">
        <v>193</v>
      </c>
      <c r="E19088" s="34">
        <v>189</v>
      </c>
      <c r="F19088" s="34">
        <v>162</v>
      </c>
      <c r="G19088" s="34">
        <v>145</v>
      </c>
      <c r="H19088" s="34">
        <v>169</v>
      </c>
      <c r="I19088" s="34">
        <v>166</v>
      </c>
      <c r="J19088" s="34">
        <v>164</v>
      </c>
      <c r="K19088" s="34">
        <v>134</v>
      </c>
      <c r="L19088" s="34">
        <v>187</v>
      </c>
      <c r="M19088" s="34">
        <v>130</v>
      </c>
    </row>
    <row r="19089" spans="1:13" x14ac:dyDescent="0.2">
      <c r="A19089" s="34" t="s">
        <v>119983</v>
      </c>
      <c r="B19089" s="34">
        <v>319</v>
      </c>
      <c r="C19089" s="34">
        <v>284</v>
      </c>
      <c r="D19089" s="34">
        <v>206</v>
      </c>
      <c r="E19089" s="34">
        <v>258</v>
      </c>
      <c r="F19089" s="34">
        <v>236</v>
      </c>
      <c r="G19089" s="34">
        <v>262</v>
      </c>
      <c r="H19089" s="34">
        <v>298</v>
      </c>
      <c r="I19089" s="34">
        <v>289</v>
      </c>
      <c r="J19089" s="34">
        <v>264</v>
      </c>
      <c r="K19089" s="34">
        <v>220</v>
      </c>
      <c r="L19089" s="34">
        <v>243</v>
      </c>
      <c r="M19089" s="34">
        <v>212</v>
      </c>
    </row>
    <row r="19090" spans="1:13" x14ac:dyDescent="0.2">
      <c r="A19090" s="34" t="s">
        <v>119984</v>
      </c>
      <c r="B19090" s="34">
        <v>192</v>
      </c>
      <c r="C19090" s="34">
        <v>209</v>
      </c>
      <c r="D19090" s="34">
        <v>181</v>
      </c>
      <c r="E19090" s="34">
        <v>205</v>
      </c>
      <c r="F19090" s="34">
        <v>225</v>
      </c>
      <c r="G19090" s="34">
        <v>229</v>
      </c>
      <c r="H19090" s="34">
        <v>211</v>
      </c>
      <c r="I19090" s="34">
        <v>212</v>
      </c>
      <c r="J19090" s="34">
        <v>230</v>
      </c>
      <c r="K19090" s="34">
        <v>204</v>
      </c>
      <c r="L19090" s="34">
        <v>237</v>
      </c>
      <c r="M19090" s="34">
        <v>151</v>
      </c>
    </row>
    <row r="19091" spans="1:13" x14ac:dyDescent="0.2">
      <c r="A19091" s="34" t="s">
        <v>119985</v>
      </c>
      <c r="B19091" s="34">
        <v>330</v>
      </c>
      <c r="C19091" s="34">
        <v>421</v>
      </c>
      <c r="D19091" s="34">
        <v>363</v>
      </c>
      <c r="E19091" s="34">
        <v>361</v>
      </c>
      <c r="F19091" s="34">
        <v>274</v>
      </c>
      <c r="G19091" s="34">
        <v>388</v>
      </c>
      <c r="H19091" s="34">
        <v>382</v>
      </c>
      <c r="I19091" s="34">
        <v>388</v>
      </c>
      <c r="J19091" s="34">
        <v>388</v>
      </c>
      <c r="K19091" s="34">
        <v>277</v>
      </c>
      <c r="L19091" s="34">
        <v>372</v>
      </c>
      <c r="M19091" s="34">
        <v>268</v>
      </c>
    </row>
    <row r="19092" spans="1:13" x14ac:dyDescent="0.2">
      <c r="A19092" s="34" t="s">
        <v>119986</v>
      </c>
      <c r="B19092" s="34">
        <v>615</v>
      </c>
      <c r="C19092" s="34">
        <v>597</v>
      </c>
      <c r="D19092" s="34">
        <v>646</v>
      </c>
      <c r="E19092" s="34">
        <v>599</v>
      </c>
      <c r="F19092" s="34">
        <v>580</v>
      </c>
      <c r="G19092" s="34">
        <v>540</v>
      </c>
      <c r="H19092" s="34">
        <v>752</v>
      </c>
      <c r="I19092" s="34">
        <v>610</v>
      </c>
      <c r="J19092" s="34">
        <v>603</v>
      </c>
      <c r="K19092" s="34">
        <v>505</v>
      </c>
      <c r="L19092" s="34">
        <v>601</v>
      </c>
      <c r="M19092" s="34">
        <v>486</v>
      </c>
    </row>
    <row r="19093" spans="1:13" x14ac:dyDescent="0.2">
      <c r="A19093" s="34" t="s">
        <v>119987</v>
      </c>
      <c r="B19093" s="34">
        <v>396</v>
      </c>
      <c r="C19093" s="34">
        <v>460</v>
      </c>
      <c r="D19093" s="34">
        <v>458</v>
      </c>
      <c r="E19093" s="34">
        <v>451</v>
      </c>
      <c r="F19093" s="34">
        <v>356</v>
      </c>
      <c r="G19093" s="34">
        <v>409</v>
      </c>
      <c r="H19093" s="34">
        <v>420</v>
      </c>
      <c r="I19093" s="34">
        <v>473</v>
      </c>
      <c r="J19093" s="34">
        <v>380</v>
      </c>
      <c r="K19093" s="34">
        <v>349</v>
      </c>
      <c r="L19093" s="34">
        <v>423</v>
      </c>
      <c r="M19093" s="34">
        <v>325</v>
      </c>
    </row>
    <row r="19094" spans="1:13" x14ac:dyDescent="0.2">
      <c r="A19094" s="34" t="s">
        <v>119988</v>
      </c>
      <c r="B19094" s="34">
        <v>98</v>
      </c>
      <c r="C19094" s="34">
        <v>170</v>
      </c>
      <c r="D19094" s="34">
        <v>147</v>
      </c>
      <c r="E19094" s="34">
        <v>193</v>
      </c>
      <c r="F19094" s="34">
        <v>113</v>
      </c>
      <c r="G19094" s="34">
        <v>165</v>
      </c>
      <c r="H19094" s="34">
        <v>203</v>
      </c>
      <c r="I19094" s="34">
        <v>137</v>
      </c>
      <c r="J19094" s="34">
        <v>179</v>
      </c>
      <c r="K19094" s="34">
        <v>117</v>
      </c>
      <c r="L19094" s="34">
        <v>92</v>
      </c>
      <c r="M19094" s="34">
        <v>133</v>
      </c>
    </row>
    <row r="19095" spans="1:13" x14ac:dyDescent="0.2">
      <c r="A19095" s="34" t="s">
        <v>119989</v>
      </c>
      <c r="B19095" s="34">
        <v>260</v>
      </c>
      <c r="C19095" s="34">
        <v>323</v>
      </c>
      <c r="D19095" s="34">
        <v>256</v>
      </c>
      <c r="E19095" s="34">
        <v>320</v>
      </c>
      <c r="F19095" s="34">
        <v>281</v>
      </c>
      <c r="G19095" s="34">
        <v>308</v>
      </c>
      <c r="H19095" s="34">
        <v>277</v>
      </c>
      <c r="I19095" s="34">
        <v>313</v>
      </c>
      <c r="J19095" s="34">
        <v>262</v>
      </c>
      <c r="K19095" s="34">
        <v>260</v>
      </c>
      <c r="L19095" s="34">
        <v>264</v>
      </c>
      <c r="M19095" s="34">
        <v>248</v>
      </c>
    </row>
    <row r="19096" spans="1:13" x14ac:dyDescent="0.2">
      <c r="A19096" s="34" t="s">
        <v>119990</v>
      </c>
      <c r="B19096" s="34">
        <v>138</v>
      </c>
      <c r="C19096" s="34">
        <v>195</v>
      </c>
      <c r="D19096" s="34">
        <v>137</v>
      </c>
      <c r="E19096" s="34">
        <v>182</v>
      </c>
      <c r="F19096" s="34">
        <v>127</v>
      </c>
      <c r="G19096" s="34">
        <v>128</v>
      </c>
      <c r="H19096" s="34">
        <v>157</v>
      </c>
      <c r="I19096" s="34">
        <v>160</v>
      </c>
      <c r="J19096" s="34">
        <v>156</v>
      </c>
      <c r="K19096" s="34">
        <v>119</v>
      </c>
      <c r="L19096" s="34">
        <v>131</v>
      </c>
      <c r="M19096" s="34">
        <v>135</v>
      </c>
    </row>
    <row r="19097" spans="1:13" x14ac:dyDescent="0.2">
      <c r="A19097" s="34" t="s">
        <v>119991</v>
      </c>
      <c r="B19097" s="34">
        <v>206</v>
      </c>
      <c r="C19097" s="34">
        <v>214</v>
      </c>
      <c r="D19097" s="34">
        <v>138</v>
      </c>
      <c r="E19097" s="34">
        <v>220</v>
      </c>
      <c r="F19097" s="34">
        <v>132</v>
      </c>
      <c r="G19097" s="34">
        <v>225</v>
      </c>
      <c r="H19097" s="34">
        <v>133</v>
      </c>
      <c r="I19097" s="34">
        <v>199</v>
      </c>
      <c r="J19097" s="34">
        <v>156</v>
      </c>
      <c r="K19097" s="34">
        <v>122</v>
      </c>
      <c r="L19097" s="34">
        <v>135</v>
      </c>
      <c r="M19097" s="34">
        <v>131</v>
      </c>
    </row>
    <row r="19098" spans="1:13" x14ac:dyDescent="0.2">
      <c r="A19098" s="34" t="s">
        <v>119992</v>
      </c>
      <c r="B19098" s="34">
        <v>151</v>
      </c>
      <c r="C19098" s="34">
        <v>266</v>
      </c>
      <c r="D19098" s="34">
        <v>132</v>
      </c>
      <c r="E19098" s="34">
        <v>330</v>
      </c>
      <c r="F19098" s="34">
        <v>145</v>
      </c>
      <c r="G19098" s="34">
        <v>198</v>
      </c>
      <c r="H19098" s="34">
        <v>171</v>
      </c>
      <c r="I19098" s="34">
        <v>276</v>
      </c>
      <c r="J19098" s="34">
        <v>160</v>
      </c>
      <c r="K19098" s="34">
        <v>226</v>
      </c>
      <c r="L19098" s="34">
        <v>175</v>
      </c>
      <c r="M19098" s="34">
        <v>185</v>
      </c>
    </row>
    <row r="19099" spans="1:13" x14ac:dyDescent="0.2">
      <c r="A19099" s="34" t="s">
        <v>119993</v>
      </c>
      <c r="B19099" s="34">
        <v>237</v>
      </c>
      <c r="C19099" s="34">
        <v>314</v>
      </c>
      <c r="D19099" s="34">
        <v>252</v>
      </c>
      <c r="E19099" s="34">
        <v>343</v>
      </c>
      <c r="F19099" s="34">
        <v>278</v>
      </c>
      <c r="G19099" s="34">
        <v>335</v>
      </c>
      <c r="H19099" s="34">
        <v>383</v>
      </c>
      <c r="I19099" s="34">
        <v>306</v>
      </c>
      <c r="J19099" s="34">
        <v>302</v>
      </c>
      <c r="K19099" s="34">
        <v>249</v>
      </c>
      <c r="L19099" s="34">
        <v>261</v>
      </c>
      <c r="M19099" s="34">
        <v>287</v>
      </c>
    </row>
    <row r="19100" spans="1:13" x14ac:dyDescent="0.2">
      <c r="A19100" s="34" t="s">
        <v>119994</v>
      </c>
      <c r="B19100" s="34">
        <v>216</v>
      </c>
      <c r="C19100" s="34">
        <v>162</v>
      </c>
      <c r="D19100" s="34">
        <v>173</v>
      </c>
      <c r="E19100" s="34">
        <v>180</v>
      </c>
      <c r="F19100" s="34">
        <v>177</v>
      </c>
      <c r="G19100" s="34">
        <v>150</v>
      </c>
      <c r="H19100" s="34">
        <v>146</v>
      </c>
      <c r="I19100" s="34">
        <v>182</v>
      </c>
      <c r="J19100" s="34">
        <v>146</v>
      </c>
      <c r="K19100" s="34">
        <v>160</v>
      </c>
      <c r="L19100" s="34">
        <v>159</v>
      </c>
      <c r="M19100" s="34">
        <v>118</v>
      </c>
    </row>
    <row r="19101" spans="1:13" x14ac:dyDescent="0.2">
      <c r="A19101" s="34" t="s">
        <v>119995</v>
      </c>
      <c r="B19101" s="34">
        <v>216</v>
      </c>
      <c r="C19101" s="34">
        <v>179</v>
      </c>
      <c r="D19101" s="34">
        <v>201</v>
      </c>
      <c r="E19101" s="34">
        <v>291</v>
      </c>
      <c r="F19101" s="34">
        <v>195</v>
      </c>
      <c r="G19101" s="34">
        <v>247</v>
      </c>
      <c r="H19101" s="34">
        <v>229</v>
      </c>
      <c r="I19101" s="34">
        <v>255</v>
      </c>
      <c r="J19101" s="34">
        <v>194</v>
      </c>
      <c r="K19101" s="34">
        <v>216</v>
      </c>
      <c r="L19101" s="34">
        <v>201</v>
      </c>
      <c r="M19101" s="34">
        <v>163</v>
      </c>
    </row>
    <row r="19102" spans="1:13" x14ac:dyDescent="0.2">
      <c r="A19102" s="34" t="s">
        <v>119996</v>
      </c>
      <c r="B19102" s="34">
        <v>432</v>
      </c>
      <c r="C19102" s="34">
        <v>516</v>
      </c>
      <c r="D19102" s="34">
        <v>530</v>
      </c>
      <c r="E19102" s="34">
        <v>547</v>
      </c>
      <c r="F19102" s="34">
        <v>428</v>
      </c>
      <c r="G19102" s="34">
        <v>418</v>
      </c>
      <c r="H19102" s="34">
        <v>524</v>
      </c>
      <c r="I19102" s="34">
        <v>521</v>
      </c>
      <c r="J19102" s="34">
        <v>470</v>
      </c>
      <c r="K19102" s="34">
        <v>349</v>
      </c>
      <c r="L19102" s="34">
        <v>472</v>
      </c>
      <c r="M19102" s="34">
        <v>344</v>
      </c>
    </row>
    <row r="19103" spans="1:13" x14ac:dyDescent="0.2">
      <c r="A19103" s="34" t="s">
        <v>119997</v>
      </c>
      <c r="B19103" s="34">
        <v>902</v>
      </c>
      <c r="C19103" s="34">
        <v>975</v>
      </c>
      <c r="D19103" s="34">
        <v>1003</v>
      </c>
      <c r="E19103" s="34">
        <v>937</v>
      </c>
      <c r="F19103" s="34">
        <v>882</v>
      </c>
      <c r="G19103" s="34">
        <v>923</v>
      </c>
      <c r="H19103" s="34">
        <v>1080</v>
      </c>
      <c r="I19103" s="34">
        <v>972</v>
      </c>
      <c r="J19103" s="34">
        <v>1015</v>
      </c>
      <c r="K19103" s="34">
        <v>803</v>
      </c>
      <c r="L19103" s="34">
        <v>892</v>
      </c>
      <c r="M19103" s="34">
        <v>681</v>
      </c>
    </row>
    <row r="19104" spans="1:13" x14ac:dyDescent="0.2">
      <c r="A19104" s="34" t="s">
        <v>119998</v>
      </c>
      <c r="B19104" s="34">
        <v>208</v>
      </c>
      <c r="C19104" s="34">
        <v>324</v>
      </c>
      <c r="D19104" s="34">
        <v>311</v>
      </c>
      <c r="E19104" s="34">
        <v>313</v>
      </c>
      <c r="F19104" s="34">
        <v>226</v>
      </c>
      <c r="G19104" s="34">
        <v>255</v>
      </c>
      <c r="H19104" s="34">
        <v>309</v>
      </c>
      <c r="I19104" s="34">
        <v>315</v>
      </c>
      <c r="J19104" s="34">
        <v>264</v>
      </c>
      <c r="K19104" s="34">
        <v>226</v>
      </c>
      <c r="L19104" s="34">
        <v>358</v>
      </c>
      <c r="M19104" s="34">
        <v>246</v>
      </c>
    </row>
    <row r="19105" spans="1:13" x14ac:dyDescent="0.2">
      <c r="A19105" s="34" t="s">
        <v>119999</v>
      </c>
      <c r="B19105" s="34">
        <v>468</v>
      </c>
      <c r="C19105" s="34">
        <v>486</v>
      </c>
      <c r="D19105" s="34">
        <v>547</v>
      </c>
      <c r="E19105" s="34">
        <v>549</v>
      </c>
      <c r="F19105" s="34">
        <v>420</v>
      </c>
      <c r="G19105" s="34">
        <v>461</v>
      </c>
      <c r="H19105" s="34">
        <v>502</v>
      </c>
      <c r="I19105" s="34">
        <v>520</v>
      </c>
      <c r="J19105" s="34">
        <v>555</v>
      </c>
      <c r="K19105" s="34">
        <v>482</v>
      </c>
      <c r="L19105" s="34">
        <v>524</v>
      </c>
      <c r="M19105" s="34">
        <v>371</v>
      </c>
    </row>
    <row r="19106" spans="1:13" x14ac:dyDescent="0.2">
      <c r="A19106" s="34" t="s">
        <v>120000</v>
      </c>
      <c r="B19106" s="34">
        <v>338</v>
      </c>
      <c r="C19106" s="34">
        <v>303</v>
      </c>
      <c r="D19106" s="34">
        <v>371</v>
      </c>
      <c r="E19106" s="34">
        <v>403</v>
      </c>
      <c r="F19106" s="34">
        <v>328</v>
      </c>
      <c r="G19106" s="34">
        <v>351</v>
      </c>
      <c r="H19106" s="34">
        <v>414</v>
      </c>
      <c r="I19106" s="34">
        <v>416</v>
      </c>
      <c r="J19106" s="34">
        <v>371</v>
      </c>
      <c r="K19106" s="34">
        <v>287</v>
      </c>
      <c r="L19106" s="34">
        <v>304</v>
      </c>
      <c r="M19106" s="34">
        <v>282</v>
      </c>
    </row>
    <row r="19107" spans="1:13" x14ac:dyDescent="0.2">
      <c r="A19107" s="34" t="s">
        <v>120001</v>
      </c>
      <c r="B19107" s="34">
        <v>210</v>
      </c>
      <c r="C19107" s="34">
        <v>202</v>
      </c>
      <c r="D19107" s="34">
        <v>255</v>
      </c>
      <c r="E19107" s="34">
        <v>194</v>
      </c>
      <c r="F19107" s="34">
        <v>202</v>
      </c>
      <c r="G19107" s="34">
        <v>155</v>
      </c>
      <c r="H19107" s="34">
        <v>309</v>
      </c>
      <c r="I19107" s="34">
        <v>172</v>
      </c>
      <c r="J19107" s="34">
        <v>244</v>
      </c>
      <c r="K19107" s="34">
        <v>159</v>
      </c>
      <c r="L19107" s="34">
        <v>262</v>
      </c>
      <c r="M19107" s="34">
        <v>139</v>
      </c>
    </row>
    <row r="19108" spans="1:13" x14ac:dyDescent="0.2">
      <c r="A19108" s="34" t="s">
        <v>120002</v>
      </c>
      <c r="B19108" s="34">
        <v>163</v>
      </c>
      <c r="C19108" s="34">
        <v>189</v>
      </c>
      <c r="D19108" s="34">
        <v>178</v>
      </c>
      <c r="E19108" s="34">
        <v>178</v>
      </c>
      <c r="F19108" s="34">
        <v>182</v>
      </c>
      <c r="G19108" s="34">
        <v>135</v>
      </c>
      <c r="H19108" s="34">
        <v>227</v>
      </c>
      <c r="I19108" s="34">
        <v>209</v>
      </c>
      <c r="J19108" s="34">
        <v>170</v>
      </c>
      <c r="K19108" s="34">
        <v>170</v>
      </c>
      <c r="L19108" s="34">
        <v>208</v>
      </c>
      <c r="M19108" s="34">
        <v>150</v>
      </c>
    </row>
    <row r="19109" spans="1:13" x14ac:dyDescent="0.2">
      <c r="A19109" s="34" t="s">
        <v>120003</v>
      </c>
      <c r="B19109" s="34">
        <v>187</v>
      </c>
      <c r="C19109" s="34">
        <v>300</v>
      </c>
      <c r="D19109" s="34">
        <v>156</v>
      </c>
      <c r="E19109" s="34">
        <v>361</v>
      </c>
      <c r="F19109" s="34">
        <v>118</v>
      </c>
      <c r="G19109" s="34">
        <v>247</v>
      </c>
      <c r="H19109" s="34">
        <v>134</v>
      </c>
      <c r="I19109" s="34">
        <v>316</v>
      </c>
      <c r="J19109" s="34">
        <v>142</v>
      </c>
      <c r="K19109" s="34">
        <v>270</v>
      </c>
      <c r="L19109" s="34">
        <v>191</v>
      </c>
      <c r="M19109" s="34">
        <v>250</v>
      </c>
    </row>
    <row r="19110" spans="1:13" x14ac:dyDescent="0.2">
      <c r="A19110" s="34" t="s">
        <v>120004</v>
      </c>
      <c r="B19110" s="34">
        <v>56</v>
      </c>
      <c r="C19110" s="34">
        <v>95</v>
      </c>
      <c r="D19110" s="34">
        <v>79</v>
      </c>
      <c r="E19110" s="34">
        <v>100</v>
      </c>
      <c r="F19110" s="34">
        <v>55</v>
      </c>
      <c r="G19110" s="34">
        <v>110</v>
      </c>
      <c r="H19110" s="34">
        <v>86</v>
      </c>
      <c r="I19110" s="34">
        <v>124</v>
      </c>
      <c r="J19110" s="34">
        <v>85</v>
      </c>
      <c r="K19110" s="34">
        <v>59</v>
      </c>
      <c r="L19110" s="34">
        <v>49</v>
      </c>
      <c r="M19110" s="34">
        <v>77</v>
      </c>
    </row>
    <row r="19111" spans="1:13" x14ac:dyDescent="0.2">
      <c r="A19111" s="34" t="s">
        <v>120005</v>
      </c>
      <c r="B19111" s="34">
        <v>93</v>
      </c>
      <c r="C19111" s="34">
        <v>135</v>
      </c>
      <c r="D19111" s="34">
        <v>196</v>
      </c>
      <c r="E19111" s="34">
        <v>171</v>
      </c>
      <c r="F19111" s="34">
        <v>135</v>
      </c>
      <c r="G19111" s="34">
        <v>138</v>
      </c>
      <c r="H19111" s="34">
        <v>150</v>
      </c>
      <c r="I19111" s="34">
        <v>144</v>
      </c>
      <c r="J19111" s="34">
        <v>114</v>
      </c>
      <c r="K19111" s="34">
        <v>138</v>
      </c>
      <c r="L19111" s="34">
        <v>130</v>
      </c>
      <c r="M19111" s="34">
        <v>131</v>
      </c>
    </row>
    <row r="19112" spans="1:13" x14ac:dyDescent="0.2">
      <c r="A19112" s="34" t="s">
        <v>120006</v>
      </c>
      <c r="B19112" s="34">
        <v>98</v>
      </c>
      <c r="C19112" s="34">
        <v>89</v>
      </c>
      <c r="D19112" s="34">
        <v>92</v>
      </c>
      <c r="E19112" s="34">
        <v>148</v>
      </c>
      <c r="F19112" s="34">
        <v>84</v>
      </c>
      <c r="G19112" s="34">
        <v>121</v>
      </c>
      <c r="H19112" s="34">
        <v>83</v>
      </c>
      <c r="I19112" s="34">
        <v>107</v>
      </c>
      <c r="J19112" s="34">
        <v>90</v>
      </c>
      <c r="K19112" s="34">
        <v>95</v>
      </c>
      <c r="L19112" s="34">
        <v>85</v>
      </c>
      <c r="M19112" s="34">
        <v>110</v>
      </c>
    </row>
    <row r="19113" spans="1:13" x14ac:dyDescent="0.2">
      <c r="A19113" s="34" t="s">
        <v>120007</v>
      </c>
      <c r="B19113" s="34">
        <v>151</v>
      </c>
      <c r="C19113" s="34">
        <v>181</v>
      </c>
      <c r="D19113" s="34">
        <v>170</v>
      </c>
      <c r="E19113" s="34">
        <v>211</v>
      </c>
      <c r="F19113" s="34">
        <v>175</v>
      </c>
      <c r="G19113" s="34">
        <v>139</v>
      </c>
      <c r="H19113" s="34">
        <v>158</v>
      </c>
      <c r="I19113" s="34">
        <v>137</v>
      </c>
      <c r="J19113" s="34">
        <v>149</v>
      </c>
      <c r="K19113" s="34">
        <v>151</v>
      </c>
      <c r="L19113" s="34">
        <v>150</v>
      </c>
      <c r="M19113" s="34">
        <v>164</v>
      </c>
    </row>
    <row r="19114" spans="1:13" x14ac:dyDescent="0.2">
      <c r="A19114" s="34" t="s">
        <v>120008</v>
      </c>
      <c r="B19114" s="34">
        <v>185</v>
      </c>
      <c r="C19114" s="34">
        <v>231</v>
      </c>
      <c r="D19114" s="34">
        <v>224</v>
      </c>
      <c r="E19114" s="34">
        <v>202</v>
      </c>
      <c r="F19114" s="34">
        <v>182</v>
      </c>
      <c r="G19114" s="34">
        <v>234</v>
      </c>
      <c r="H19114" s="34">
        <v>234</v>
      </c>
      <c r="I19114" s="34">
        <v>219</v>
      </c>
      <c r="J19114" s="34">
        <v>201</v>
      </c>
      <c r="K19114" s="34">
        <v>175</v>
      </c>
      <c r="L19114" s="34">
        <v>182</v>
      </c>
      <c r="M19114" s="34">
        <v>179</v>
      </c>
    </row>
    <row r="19115" spans="1:13" x14ac:dyDescent="0.2">
      <c r="A19115" s="34" t="s">
        <v>120009</v>
      </c>
      <c r="B19115" s="34">
        <v>103</v>
      </c>
      <c r="C19115" s="34">
        <v>178</v>
      </c>
      <c r="D19115" s="34">
        <v>148</v>
      </c>
      <c r="E19115" s="34">
        <v>134</v>
      </c>
      <c r="F19115" s="34">
        <v>117</v>
      </c>
      <c r="G19115" s="34">
        <v>168</v>
      </c>
      <c r="H19115" s="34">
        <v>115</v>
      </c>
      <c r="I19115" s="34">
        <v>166</v>
      </c>
      <c r="J19115" s="34">
        <v>141</v>
      </c>
      <c r="K19115" s="34">
        <v>122</v>
      </c>
      <c r="L19115" s="34">
        <v>127</v>
      </c>
      <c r="M19115" s="34">
        <v>113</v>
      </c>
    </row>
    <row r="19116" spans="1:13" x14ac:dyDescent="0.2">
      <c r="A19116" s="34" t="s">
        <v>120010</v>
      </c>
      <c r="B19116" s="34">
        <v>250</v>
      </c>
      <c r="C19116" s="34">
        <v>295</v>
      </c>
      <c r="D19116" s="34">
        <v>285</v>
      </c>
      <c r="E19116" s="34">
        <v>319</v>
      </c>
      <c r="F19116" s="34">
        <v>263</v>
      </c>
      <c r="G19116" s="34">
        <v>306</v>
      </c>
      <c r="H19116" s="34">
        <v>320</v>
      </c>
      <c r="I19116" s="34">
        <v>274</v>
      </c>
      <c r="J19116" s="34">
        <v>270</v>
      </c>
      <c r="K19116" s="34">
        <v>270</v>
      </c>
      <c r="L19116" s="34">
        <v>258</v>
      </c>
      <c r="M19116" s="34">
        <v>201</v>
      </c>
    </row>
    <row r="19117" spans="1:13" x14ac:dyDescent="0.2">
      <c r="A19117" s="34" t="s">
        <v>120011</v>
      </c>
      <c r="B19117" s="34">
        <v>346</v>
      </c>
      <c r="C19117" s="34">
        <v>302</v>
      </c>
      <c r="D19117" s="34">
        <v>349</v>
      </c>
      <c r="E19117" s="34">
        <v>365</v>
      </c>
      <c r="F19117" s="34">
        <v>319</v>
      </c>
      <c r="G19117" s="34">
        <v>348</v>
      </c>
      <c r="H19117" s="34">
        <v>367</v>
      </c>
      <c r="I19117" s="34">
        <v>367</v>
      </c>
      <c r="J19117" s="34">
        <v>389</v>
      </c>
      <c r="K19117" s="34">
        <v>314</v>
      </c>
      <c r="L19117" s="34">
        <v>370</v>
      </c>
      <c r="M19117" s="34">
        <v>283</v>
      </c>
    </row>
    <row r="19118" spans="1:13" x14ac:dyDescent="0.2">
      <c r="A19118" s="34" t="s">
        <v>120012</v>
      </c>
      <c r="B19118" s="34">
        <v>93</v>
      </c>
      <c r="C19118" s="34">
        <v>64</v>
      </c>
      <c r="D19118" s="34">
        <v>86</v>
      </c>
      <c r="E19118" s="34">
        <v>101</v>
      </c>
      <c r="F19118" s="34">
        <v>84</v>
      </c>
      <c r="G19118" s="34">
        <v>97</v>
      </c>
      <c r="H19118" s="34">
        <v>98</v>
      </c>
      <c r="I19118" s="34">
        <v>117</v>
      </c>
      <c r="J19118" s="34">
        <v>103</v>
      </c>
      <c r="K19118" s="34">
        <v>67</v>
      </c>
      <c r="L19118" s="34">
        <v>76</v>
      </c>
      <c r="M19118" s="34">
        <v>98</v>
      </c>
    </row>
    <row r="19119" spans="1:13" x14ac:dyDescent="0.2">
      <c r="A19119" s="34" t="s">
        <v>120013</v>
      </c>
      <c r="B19119" s="34">
        <v>86</v>
      </c>
      <c r="C19119" s="34">
        <v>187</v>
      </c>
      <c r="D19119" s="34">
        <v>140</v>
      </c>
      <c r="E19119" s="34">
        <v>212</v>
      </c>
      <c r="F19119" s="34">
        <v>106</v>
      </c>
      <c r="G19119" s="34">
        <v>169</v>
      </c>
      <c r="H19119" s="34">
        <v>127</v>
      </c>
      <c r="I19119" s="34">
        <v>222</v>
      </c>
      <c r="J19119" s="34">
        <v>147</v>
      </c>
      <c r="K19119" s="34">
        <v>149</v>
      </c>
      <c r="L19119" s="34">
        <v>103</v>
      </c>
      <c r="M19119" s="34">
        <v>167</v>
      </c>
    </row>
    <row r="19120" spans="1:13" x14ac:dyDescent="0.2">
      <c r="A19120" s="34" t="s">
        <v>120014</v>
      </c>
      <c r="B19120" s="34">
        <v>225</v>
      </c>
      <c r="C19120" s="34">
        <v>223</v>
      </c>
      <c r="D19120" s="34">
        <v>239</v>
      </c>
      <c r="E19120" s="34">
        <v>214</v>
      </c>
      <c r="F19120" s="34">
        <v>192</v>
      </c>
      <c r="G19120" s="34">
        <v>192</v>
      </c>
      <c r="H19120" s="34">
        <v>280</v>
      </c>
      <c r="I19120" s="34">
        <v>206</v>
      </c>
      <c r="J19120" s="34">
        <v>278</v>
      </c>
      <c r="K19120" s="34">
        <v>227</v>
      </c>
      <c r="L19120" s="34">
        <v>240</v>
      </c>
      <c r="M19120" s="34">
        <v>201</v>
      </c>
    </row>
    <row r="19121" spans="1:13" x14ac:dyDescent="0.2">
      <c r="A19121" s="34" t="s">
        <v>120015</v>
      </c>
      <c r="B19121" s="34">
        <v>316</v>
      </c>
      <c r="C19121" s="34">
        <v>282</v>
      </c>
      <c r="D19121" s="34">
        <v>349</v>
      </c>
      <c r="E19121" s="34">
        <v>333</v>
      </c>
      <c r="F19121" s="34">
        <v>264</v>
      </c>
      <c r="G19121" s="34">
        <v>351</v>
      </c>
      <c r="H19121" s="34">
        <v>326</v>
      </c>
      <c r="I19121" s="34">
        <v>324</v>
      </c>
      <c r="J19121" s="34">
        <v>320</v>
      </c>
      <c r="K19121" s="34">
        <v>285</v>
      </c>
      <c r="L19121" s="34">
        <v>293</v>
      </c>
      <c r="M19121" s="34">
        <v>230</v>
      </c>
    </row>
    <row r="19122" spans="1:13" x14ac:dyDescent="0.2">
      <c r="A19122" s="34" t="s">
        <v>120016</v>
      </c>
      <c r="B19122" s="34">
        <v>225</v>
      </c>
      <c r="C19122" s="34">
        <v>306</v>
      </c>
      <c r="D19122" s="34">
        <v>293</v>
      </c>
      <c r="E19122" s="34">
        <v>315</v>
      </c>
      <c r="F19122" s="34">
        <v>240</v>
      </c>
      <c r="G19122" s="34">
        <v>262</v>
      </c>
      <c r="H19122" s="34">
        <v>305</v>
      </c>
      <c r="I19122" s="34">
        <v>302</v>
      </c>
      <c r="J19122" s="34">
        <v>254</v>
      </c>
      <c r="K19122" s="34">
        <v>251</v>
      </c>
      <c r="L19122" s="34">
        <v>224</v>
      </c>
      <c r="M19122" s="34">
        <v>198</v>
      </c>
    </row>
    <row r="19123" spans="1:13" x14ac:dyDescent="0.2">
      <c r="A19123" s="34" t="s">
        <v>120017</v>
      </c>
      <c r="B19123" s="34">
        <v>527</v>
      </c>
      <c r="C19123" s="34">
        <v>565</v>
      </c>
      <c r="D19123" s="34">
        <v>590</v>
      </c>
      <c r="E19123" s="34">
        <v>595</v>
      </c>
      <c r="F19123" s="34">
        <v>391</v>
      </c>
      <c r="G19123" s="34">
        <v>506</v>
      </c>
      <c r="H19123" s="34">
        <v>458</v>
      </c>
      <c r="I19123" s="34">
        <v>523</v>
      </c>
      <c r="J19123" s="34">
        <v>462</v>
      </c>
      <c r="K19123" s="34">
        <v>508</v>
      </c>
      <c r="L19123" s="34">
        <v>502</v>
      </c>
      <c r="M19123" s="34">
        <v>425</v>
      </c>
    </row>
    <row r="19124" spans="1:13" x14ac:dyDescent="0.2">
      <c r="A19124" s="34" t="s">
        <v>120018</v>
      </c>
      <c r="B19124" s="34">
        <v>865</v>
      </c>
      <c r="C19124" s="34">
        <v>994</v>
      </c>
      <c r="D19124" s="34">
        <v>1059</v>
      </c>
      <c r="E19124" s="34">
        <v>1023</v>
      </c>
      <c r="F19124" s="34">
        <v>927</v>
      </c>
      <c r="G19124" s="34">
        <v>799</v>
      </c>
      <c r="H19124" s="34">
        <v>1085</v>
      </c>
      <c r="I19124" s="34">
        <v>883</v>
      </c>
      <c r="J19124" s="34">
        <v>985</v>
      </c>
      <c r="K19124" s="34">
        <v>810</v>
      </c>
      <c r="L19124" s="34">
        <v>1031</v>
      </c>
      <c r="M19124" s="34">
        <v>754</v>
      </c>
    </row>
    <row r="19125" spans="1:13" x14ac:dyDescent="0.2">
      <c r="A19125" s="34" t="s">
        <v>120019</v>
      </c>
      <c r="B19125" s="34">
        <v>313</v>
      </c>
      <c r="C19125" s="34">
        <v>382</v>
      </c>
      <c r="D19125" s="34">
        <v>376</v>
      </c>
      <c r="E19125" s="34">
        <v>425</v>
      </c>
      <c r="F19125" s="34">
        <v>324</v>
      </c>
      <c r="G19125" s="34">
        <v>397</v>
      </c>
      <c r="H19125" s="34">
        <v>397</v>
      </c>
      <c r="I19125" s="34">
        <v>414</v>
      </c>
      <c r="J19125" s="34">
        <v>364</v>
      </c>
      <c r="K19125" s="34">
        <v>341</v>
      </c>
      <c r="L19125" s="34">
        <v>368</v>
      </c>
      <c r="M19125" s="34">
        <v>319</v>
      </c>
    </row>
    <row r="19126" spans="1:13" x14ac:dyDescent="0.2">
      <c r="A19126" s="34" t="s">
        <v>120020</v>
      </c>
      <c r="B19126" s="34">
        <v>289</v>
      </c>
      <c r="C19126" s="34">
        <v>360</v>
      </c>
      <c r="D19126" s="34">
        <v>365</v>
      </c>
      <c r="E19126" s="34">
        <v>365</v>
      </c>
      <c r="F19126" s="34">
        <v>292</v>
      </c>
      <c r="G19126" s="34">
        <v>288</v>
      </c>
      <c r="H19126" s="34">
        <v>334</v>
      </c>
      <c r="I19126" s="34">
        <v>381</v>
      </c>
      <c r="J19126" s="34">
        <v>429</v>
      </c>
      <c r="K19126" s="34">
        <v>287</v>
      </c>
      <c r="L19126" s="34">
        <v>403</v>
      </c>
      <c r="M19126" s="34">
        <v>307</v>
      </c>
    </row>
    <row r="19127" spans="1:13" x14ac:dyDescent="0.2">
      <c r="A19127" s="34" t="s">
        <v>120021</v>
      </c>
      <c r="B19127" s="34">
        <v>377</v>
      </c>
      <c r="C19127" s="34">
        <v>449</v>
      </c>
      <c r="D19127" s="34">
        <v>376</v>
      </c>
      <c r="E19127" s="34">
        <v>471</v>
      </c>
      <c r="F19127" s="34">
        <v>361</v>
      </c>
      <c r="G19127" s="34">
        <v>377</v>
      </c>
      <c r="H19127" s="34">
        <v>437</v>
      </c>
      <c r="I19127" s="34">
        <v>445</v>
      </c>
      <c r="J19127" s="34">
        <v>405</v>
      </c>
      <c r="K19127" s="34">
        <v>355</v>
      </c>
      <c r="L19127" s="34">
        <v>387</v>
      </c>
      <c r="M19127" s="34">
        <v>337</v>
      </c>
    </row>
    <row r="19128" spans="1:13" x14ac:dyDescent="0.2">
      <c r="A19128" s="34" t="s">
        <v>120022</v>
      </c>
      <c r="B19128" s="34">
        <v>250</v>
      </c>
      <c r="C19128" s="34">
        <v>303</v>
      </c>
      <c r="D19128" s="34">
        <v>304</v>
      </c>
      <c r="E19128" s="34">
        <v>294</v>
      </c>
      <c r="F19128" s="34">
        <v>246</v>
      </c>
      <c r="G19128" s="34">
        <v>271</v>
      </c>
      <c r="H19128" s="34">
        <v>327</v>
      </c>
      <c r="I19128" s="34">
        <v>264</v>
      </c>
      <c r="J19128" s="34">
        <v>277</v>
      </c>
      <c r="K19128" s="34">
        <v>228</v>
      </c>
      <c r="L19128" s="34">
        <v>270</v>
      </c>
      <c r="M19128" s="34">
        <v>248</v>
      </c>
    </row>
    <row r="19129" spans="1:13" x14ac:dyDescent="0.2">
      <c r="A19129" s="34" t="s">
        <v>120023</v>
      </c>
      <c r="B19129" s="34">
        <v>121</v>
      </c>
      <c r="C19129" s="34">
        <v>285</v>
      </c>
      <c r="D19129" s="34">
        <v>95</v>
      </c>
      <c r="E19129" s="34">
        <v>340</v>
      </c>
      <c r="F19129" s="34">
        <v>68</v>
      </c>
      <c r="G19129" s="34">
        <v>300</v>
      </c>
      <c r="H19129" s="34">
        <v>99</v>
      </c>
      <c r="I19129" s="34">
        <v>300</v>
      </c>
      <c r="J19129" s="34">
        <v>75</v>
      </c>
      <c r="K19129" s="34">
        <v>287</v>
      </c>
      <c r="L19129" s="34">
        <v>84</v>
      </c>
      <c r="M19129" s="34">
        <v>238</v>
      </c>
    </row>
    <row r="19130" spans="1:13" x14ac:dyDescent="0.2">
      <c r="A19130" s="34" t="s">
        <v>120024</v>
      </c>
      <c r="B19130" s="34">
        <v>225</v>
      </c>
      <c r="C19130" s="34">
        <v>209</v>
      </c>
      <c r="D19130" s="34">
        <v>227</v>
      </c>
      <c r="E19130" s="34">
        <v>244</v>
      </c>
      <c r="F19130" s="34">
        <v>196</v>
      </c>
      <c r="G19130" s="34">
        <v>249</v>
      </c>
      <c r="H19130" s="34">
        <v>191</v>
      </c>
      <c r="I19130" s="34">
        <v>264</v>
      </c>
      <c r="J19130" s="34">
        <v>224</v>
      </c>
      <c r="K19130" s="34">
        <v>189</v>
      </c>
      <c r="L19130" s="34">
        <v>202</v>
      </c>
      <c r="M19130" s="34">
        <v>200</v>
      </c>
    </row>
    <row r="19131" spans="1:13" x14ac:dyDescent="0.2">
      <c r="A19131" s="34" t="s">
        <v>120025</v>
      </c>
      <c r="B19131" s="34">
        <v>110</v>
      </c>
      <c r="C19131" s="34">
        <v>109</v>
      </c>
      <c r="D19131" s="34">
        <v>98</v>
      </c>
      <c r="E19131" s="34">
        <v>115</v>
      </c>
      <c r="F19131" s="34">
        <v>99</v>
      </c>
      <c r="G19131" s="34">
        <v>111</v>
      </c>
      <c r="H19131" s="34">
        <v>106</v>
      </c>
      <c r="I19131" s="34">
        <v>116</v>
      </c>
      <c r="J19131" s="34">
        <v>109</v>
      </c>
      <c r="K19131" s="34">
        <v>91</v>
      </c>
      <c r="L19131" s="34">
        <v>115</v>
      </c>
      <c r="M19131" s="34">
        <v>98</v>
      </c>
    </row>
    <row r="19132" spans="1:13" x14ac:dyDescent="0.2">
      <c r="A19132" s="34" t="s">
        <v>120026</v>
      </c>
      <c r="B19132" s="34">
        <v>252</v>
      </c>
      <c r="C19132" s="34">
        <v>307</v>
      </c>
      <c r="D19132" s="34">
        <v>311</v>
      </c>
      <c r="E19132" s="34">
        <v>355</v>
      </c>
      <c r="F19132" s="34">
        <v>280</v>
      </c>
      <c r="G19132" s="34">
        <v>285</v>
      </c>
      <c r="H19132" s="34">
        <v>359</v>
      </c>
      <c r="I19132" s="34">
        <v>331</v>
      </c>
      <c r="J19132" s="34">
        <v>354</v>
      </c>
      <c r="K19132" s="34">
        <v>251</v>
      </c>
      <c r="L19132" s="34">
        <v>291</v>
      </c>
      <c r="M19132" s="34">
        <v>242</v>
      </c>
    </row>
    <row r="19133" spans="1:13" x14ac:dyDescent="0.2">
      <c r="A19133" s="34" t="s">
        <v>120027</v>
      </c>
      <c r="B19133" s="34">
        <v>168</v>
      </c>
      <c r="C19133" s="34">
        <v>219</v>
      </c>
      <c r="D19133" s="34">
        <v>209</v>
      </c>
      <c r="E19133" s="34">
        <v>250</v>
      </c>
      <c r="F19133" s="34">
        <v>190</v>
      </c>
      <c r="G19133" s="34">
        <v>199</v>
      </c>
      <c r="H19133" s="34">
        <v>282</v>
      </c>
      <c r="I19133" s="34">
        <v>248</v>
      </c>
      <c r="J19133" s="34">
        <v>204</v>
      </c>
      <c r="K19133" s="34">
        <v>213</v>
      </c>
      <c r="L19133" s="34">
        <v>197</v>
      </c>
      <c r="M19133" s="34">
        <v>180</v>
      </c>
    </row>
    <row r="19134" spans="1:13" x14ac:dyDescent="0.2">
      <c r="A19134" s="34" t="s">
        <v>120028</v>
      </c>
      <c r="B19134" s="34">
        <v>108</v>
      </c>
      <c r="C19134" s="34">
        <v>159</v>
      </c>
      <c r="D19134" s="34">
        <v>134</v>
      </c>
      <c r="E19134" s="34">
        <v>136</v>
      </c>
      <c r="F19134" s="34">
        <v>173</v>
      </c>
      <c r="G19134" s="34">
        <v>141</v>
      </c>
      <c r="H19134" s="34">
        <v>116</v>
      </c>
      <c r="I19134" s="34">
        <v>131</v>
      </c>
      <c r="J19134" s="34">
        <v>125</v>
      </c>
      <c r="K19134" s="34">
        <v>122</v>
      </c>
      <c r="L19134" s="34">
        <v>153</v>
      </c>
      <c r="M19134" s="34">
        <v>84</v>
      </c>
    </row>
    <row r="19135" spans="1:13" x14ac:dyDescent="0.2">
      <c r="A19135" s="34" t="s">
        <v>120029</v>
      </c>
      <c r="B19135" s="34">
        <v>726</v>
      </c>
      <c r="C19135" s="34">
        <v>749</v>
      </c>
      <c r="D19135" s="34">
        <v>766</v>
      </c>
      <c r="E19135" s="34">
        <v>780</v>
      </c>
      <c r="F19135" s="34">
        <v>703</v>
      </c>
      <c r="G19135" s="34">
        <v>722</v>
      </c>
      <c r="H19135" s="34">
        <v>915</v>
      </c>
      <c r="I19135" s="34">
        <v>733</v>
      </c>
      <c r="J19135" s="34">
        <v>850</v>
      </c>
      <c r="K19135" s="34">
        <v>629</v>
      </c>
      <c r="L19135" s="34">
        <v>709</v>
      </c>
      <c r="M19135" s="34">
        <v>600</v>
      </c>
    </row>
    <row r="19136" spans="1:13" x14ac:dyDescent="0.2">
      <c r="A19136" s="34" t="s">
        <v>120030</v>
      </c>
      <c r="B19136" s="34">
        <v>167</v>
      </c>
      <c r="C19136" s="34">
        <v>176</v>
      </c>
      <c r="D19136" s="34">
        <v>147</v>
      </c>
      <c r="E19136" s="34">
        <v>220</v>
      </c>
      <c r="F19136" s="34">
        <v>152</v>
      </c>
      <c r="G19136" s="34">
        <v>164</v>
      </c>
      <c r="H19136" s="34">
        <v>209</v>
      </c>
      <c r="I19136" s="34">
        <v>165</v>
      </c>
      <c r="J19136" s="34">
        <v>183</v>
      </c>
      <c r="K19136" s="34">
        <v>145</v>
      </c>
      <c r="L19136" s="34">
        <v>174</v>
      </c>
      <c r="M19136" s="34">
        <v>145</v>
      </c>
    </row>
    <row r="19137" spans="1:13" x14ac:dyDescent="0.2">
      <c r="A19137" s="34" t="s">
        <v>120031</v>
      </c>
      <c r="B19137" s="34">
        <v>289</v>
      </c>
      <c r="C19137" s="34">
        <v>294</v>
      </c>
      <c r="D19137" s="34">
        <v>339</v>
      </c>
      <c r="E19137" s="34">
        <v>325</v>
      </c>
      <c r="F19137" s="34">
        <v>282</v>
      </c>
      <c r="G19137" s="34">
        <v>315</v>
      </c>
      <c r="H19137" s="34">
        <v>329</v>
      </c>
      <c r="I19137" s="34">
        <v>274</v>
      </c>
      <c r="J19137" s="34">
        <v>353</v>
      </c>
      <c r="K19137" s="34">
        <v>258</v>
      </c>
      <c r="L19137" s="34">
        <v>311</v>
      </c>
      <c r="M19137" s="34">
        <v>269</v>
      </c>
    </row>
    <row r="19138" spans="1:13" x14ac:dyDescent="0.2">
      <c r="A19138" s="34" t="s">
        <v>120032</v>
      </c>
      <c r="B19138" s="34">
        <v>102</v>
      </c>
      <c r="C19138" s="34">
        <v>136</v>
      </c>
      <c r="D19138" s="34">
        <v>103</v>
      </c>
      <c r="E19138" s="34">
        <v>110</v>
      </c>
      <c r="F19138" s="34">
        <v>107</v>
      </c>
      <c r="G19138" s="34">
        <v>130</v>
      </c>
      <c r="H19138" s="34">
        <v>127</v>
      </c>
      <c r="I19138" s="34">
        <v>137</v>
      </c>
      <c r="J19138" s="34">
        <v>111</v>
      </c>
      <c r="K19138" s="34">
        <v>108</v>
      </c>
      <c r="L19138" s="34">
        <v>95</v>
      </c>
      <c r="M19138" s="34">
        <v>108</v>
      </c>
    </row>
    <row r="19139" spans="1:13" x14ac:dyDescent="0.2">
      <c r="A19139" s="34" t="s">
        <v>120033</v>
      </c>
      <c r="B19139" s="34">
        <v>491</v>
      </c>
      <c r="C19139" s="34">
        <v>523</v>
      </c>
      <c r="D19139" s="34">
        <v>542</v>
      </c>
      <c r="E19139" s="34">
        <v>604</v>
      </c>
      <c r="F19139" s="34">
        <v>615</v>
      </c>
      <c r="G19139" s="34">
        <v>492</v>
      </c>
      <c r="H19139" s="34">
        <v>599</v>
      </c>
      <c r="I19139" s="34">
        <v>561</v>
      </c>
      <c r="J19139" s="34">
        <v>656</v>
      </c>
      <c r="K19139" s="34">
        <v>472</v>
      </c>
      <c r="L19139" s="34">
        <v>609</v>
      </c>
      <c r="M19139" s="34">
        <v>408</v>
      </c>
    </row>
    <row r="19140" spans="1:13" x14ac:dyDescent="0.2">
      <c r="A19140" s="34" t="s">
        <v>120034</v>
      </c>
      <c r="B19140" s="34">
        <v>386</v>
      </c>
      <c r="C19140" s="34">
        <v>418</v>
      </c>
      <c r="D19140" s="34">
        <v>463</v>
      </c>
      <c r="E19140" s="34">
        <v>484</v>
      </c>
      <c r="F19140" s="34">
        <v>379</v>
      </c>
      <c r="G19140" s="34">
        <v>445</v>
      </c>
      <c r="H19140" s="34">
        <v>410</v>
      </c>
      <c r="I19140" s="34">
        <v>453</v>
      </c>
      <c r="J19140" s="34">
        <v>403</v>
      </c>
      <c r="K19140" s="34">
        <v>417</v>
      </c>
      <c r="L19140" s="34">
        <v>374</v>
      </c>
      <c r="M19140" s="34">
        <v>326</v>
      </c>
    </row>
    <row r="19141" spans="1:13" x14ac:dyDescent="0.2">
      <c r="A19141" s="34" t="s">
        <v>120035</v>
      </c>
      <c r="B19141" s="34">
        <v>432</v>
      </c>
      <c r="C19141" s="34">
        <v>450</v>
      </c>
      <c r="D19141" s="34">
        <v>522</v>
      </c>
      <c r="E19141" s="34">
        <v>505</v>
      </c>
      <c r="F19141" s="34">
        <v>427</v>
      </c>
      <c r="G19141" s="34">
        <v>465</v>
      </c>
      <c r="H19141" s="34">
        <v>551</v>
      </c>
      <c r="I19141" s="34">
        <v>456</v>
      </c>
      <c r="J19141" s="34">
        <v>527</v>
      </c>
      <c r="K19141" s="34">
        <v>376</v>
      </c>
      <c r="L19141" s="34">
        <v>422</v>
      </c>
      <c r="M19141" s="34">
        <v>329</v>
      </c>
    </row>
    <row r="19142" spans="1:13" x14ac:dyDescent="0.2">
      <c r="A19142" s="34" t="s">
        <v>120036</v>
      </c>
      <c r="B19142" s="34">
        <v>280</v>
      </c>
      <c r="C19142" s="34">
        <v>342</v>
      </c>
      <c r="D19142" s="34">
        <v>280</v>
      </c>
      <c r="E19142" s="34">
        <v>306</v>
      </c>
      <c r="F19142" s="34">
        <v>265</v>
      </c>
      <c r="G19142" s="34">
        <v>279</v>
      </c>
      <c r="H19142" s="34">
        <v>351</v>
      </c>
      <c r="I19142" s="34">
        <v>289</v>
      </c>
      <c r="J19142" s="34">
        <v>349</v>
      </c>
      <c r="K19142" s="34">
        <v>238</v>
      </c>
      <c r="L19142" s="34">
        <v>301</v>
      </c>
      <c r="M19142" s="34">
        <v>247</v>
      </c>
    </row>
    <row r="19143" spans="1:13" x14ac:dyDescent="0.2">
      <c r="A19143" s="34" t="s">
        <v>120037</v>
      </c>
      <c r="B19143" s="34">
        <v>521</v>
      </c>
      <c r="C19143" s="34">
        <v>667</v>
      </c>
      <c r="D19143" s="34">
        <v>676</v>
      </c>
      <c r="E19143" s="34">
        <v>674</v>
      </c>
      <c r="F19143" s="34">
        <v>626</v>
      </c>
      <c r="G19143" s="34">
        <v>639</v>
      </c>
      <c r="H19143" s="34">
        <v>629</v>
      </c>
      <c r="I19143" s="34">
        <v>632</v>
      </c>
      <c r="J19143" s="34">
        <v>704</v>
      </c>
      <c r="K19143" s="34">
        <v>530</v>
      </c>
      <c r="L19143" s="34">
        <v>694</v>
      </c>
      <c r="M19143" s="34">
        <v>471</v>
      </c>
    </row>
    <row r="19144" spans="1:13" x14ac:dyDescent="0.2">
      <c r="A19144" s="34" t="s">
        <v>120038</v>
      </c>
      <c r="B19144" s="34">
        <v>264</v>
      </c>
      <c r="C19144" s="34">
        <v>404</v>
      </c>
      <c r="D19144" s="34">
        <v>419</v>
      </c>
      <c r="E19144" s="34">
        <v>474</v>
      </c>
      <c r="F19144" s="34">
        <v>350</v>
      </c>
      <c r="G19144" s="34">
        <v>392</v>
      </c>
      <c r="H19144" s="34">
        <v>415</v>
      </c>
      <c r="I19144" s="34">
        <v>435</v>
      </c>
      <c r="J19144" s="34">
        <v>403</v>
      </c>
      <c r="K19144" s="34">
        <v>412</v>
      </c>
      <c r="L19144" s="34">
        <v>403</v>
      </c>
      <c r="M19144" s="34">
        <v>315</v>
      </c>
    </row>
    <row r="19145" spans="1:13" x14ac:dyDescent="0.2">
      <c r="A19145" s="34" t="s">
        <v>120039</v>
      </c>
      <c r="B19145" s="34">
        <v>528</v>
      </c>
      <c r="C19145" s="34">
        <v>652</v>
      </c>
      <c r="D19145" s="34">
        <v>582</v>
      </c>
      <c r="E19145" s="34">
        <v>769</v>
      </c>
      <c r="F19145" s="34">
        <v>525</v>
      </c>
      <c r="G19145" s="34">
        <v>598</v>
      </c>
      <c r="H19145" s="34">
        <v>636</v>
      </c>
      <c r="I19145" s="34">
        <v>668</v>
      </c>
      <c r="J19145" s="34">
        <v>614</v>
      </c>
      <c r="K19145" s="34">
        <v>561</v>
      </c>
      <c r="L19145" s="34">
        <v>565</v>
      </c>
      <c r="M19145" s="34">
        <v>546</v>
      </c>
    </row>
    <row r="19146" spans="1:13" x14ac:dyDescent="0.2">
      <c r="A19146" s="34" t="s">
        <v>120040</v>
      </c>
      <c r="B19146" s="34">
        <v>428</v>
      </c>
      <c r="C19146" s="34">
        <v>434</v>
      </c>
      <c r="D19146" s="34">
        <v>382</v>
      </c>
      <c r="E19146" s="34">
        <v>418</v>
      </c>
      <c r="F19146" s="34">
        <v>394</v>
      </c>
      <c r="G19146" s="34">
        <v>379</v>
      </c>
      <c r="H19146" s="34">
        <v>396</v>
      </c>
      <c r="I19146" s="34">
        <v>444</v>
      </c>
      <c r="J19146" s="34">
        <v>332</v>
      </c>
      <c r="K19146" s="34">
        <v>353</v>
      </c>
      <c r="L19146" s="34">
        <v>370</v>
      </c>
      <c r="M19146" s="34">
        <v>311</v>
      </c>
    </row>
    <row r="19147" spans="1:13" x14ac:dyDescent="0.2">
      <c r="A19147" s="34" t="s">
        <v>120041</v>
      </c>
      <c r="B19147" s="34">
        <v>432</v>
      </c>
      <c r="C19147" s="34">
        <v>391</v>
      </c>
      <c r="D19147" s="34">
        <v>438</v>
      </c>
      <c r="E19147" s="34">
        <v>401</v>
      </c>
      <c r="F19147" s="34">
        <v>441</v>
      </c>
      <c r="G19147" s="34">
        <v>420</v>
      </c>
      <c r="H19147" s="34">
        <v>456</v>
      </c>
      <c r="I19147" s="34">
        <v>367</v>
      </c>
      <c r="J19147" s="34">
        <v>413</v>
      </c>
      <c r="K19147" s="34">
        <v>275</v>
      </c>
      <c r="L19147" s="34">
        <v>480</v>
      </c>
      <c r="M19147" s="34">
        <v>317</v>
      </c>
    </row>
    <row r="19148" spans="1:13" x14ac:dyDescent="0.2">
      <c r="A19148" s="34" t="s">
        <v>120042</v>
      </c>
      <c r="B19148" s="34">
        <v>177</v>
      </c>
      <c r="C19148" s="34">
        <v>353</v>
      </c>
      <c r="D19148" s="34">
        <v>187</v>
      </c>
      <c r="E19148" s="34">
        <v>374</v>
      </c>
      <c r="F19148" s="34">
        <v>209</v>
      </c>
      <c r="G19148" s="34">
        <v>326</v>
      </c>
      <c r="H19148" s="34">
        <v>289</v>
      </c>
      <c r="I19148" s="34">
        <v>307</v>
      </c>
      <c r="J19148" s="34">
        <v>243</v>
      </c>
      <c r="K19148" s="34">
        <v>323</v>
      </c>
      <c r="L19148" s="34">
        <v>205</v>
      </c>
      <c r="M19148" s="34">
        <v>235</v>
      </c>
    </row>
    <row r="19149" spans="1:13" x14ac:dyDescent="0.2">
      <c r="A19149" s="34" t="s">
        <v>120043</v>
      </c>
      <c r="B19149" s="34">
        <v>347</v>
      </c>
      <c r="C19149" s="34">
        <v>432</v>
      </c>
      <c r="D19149" s="34">
        <v>433</v>
      </c>
      <c r="E19149" s="34">
        <v>428</v>
      </c>
      <c r="F19149" s="34">
        <v>350</v>
      </c>
      <c r="G19149" s="34">
        <v>449</v>
      </c>
      <c r="H19149" s="34">
        <v>400</v>
      </c>
      <c r="I19149" s="34">
        <v>428</v>
      </c>
      <c r="J19149" s="34">
        <v>453</v>
      </c>
      <c r="K19149" s="34">
        <v>399</v>
      </c>
      <c r="L19149" s="34">
        <v>372</v>
      </c>
      <c r="M19149" s="34">
        <v>348</v>
      </c>
    </row>
    <row r="19150" spans="1:13" x14ac:dyDescent="0.2">
      <c r="A19150" s="34" t="s">
        <v>120044</v>
      </c>
      <c r="B19150" s="34">
        <v>297</v>
      </c>
      <c r="C19150" s="34">
        <v>355</v>
      </c>
      <c r="D19150" s="34">
        <v>339</v>
      </c>
      <c r="E19150" s="34">
        <v>339</v>
      </c>
      <c r="F19150" s="34">
        <v>305</v>
      </c>
      <c r="G19150" s="34">
        <v>373</v>
      </c>
      <c r="H19150" s="34">
        <v>363</v>
      </c>
      <c r="I19150" s="34">
        <v>311</v>
      </c>
      <c r="J19150" s="34">
        <v>310</v>
      </c>
      <c r="K19150" s="34">
        <v>292</v>
      </c>
      <c r="L19150" s="34">
        <v>345</v>
      </c>
      <c r="M19150" s="34">
        <v>299</v>
      </c>
    </row>
    <row r="19151" spans="1:13" x14ac:dyDescent="0.2">
      <c r="A19151" s="34" t="s">
        <v>120045</v>
      </c>
      <c r="B19151" s="34">
        <v>319</v>
      </c>
      <c r="C19151" s="34">
        <v>521</v>
      </c>
      <c r="D19151" s="34">
        <v>433</v>
      </c>
      <c r="E19151" s="34">
        <v>617</v>
      </c>
      <c r="F19151" s="34">
        <v>361</v>
      </c>
      <c r="G19151" s="34">
        <v>521</v>
      </c>
      <c r="H19151" s="34">
        <v>414</v>
      </c>
      <c r="I19151" s="34">
        <v>598</v>
      </c>
      <c r="J19151" s="34">
        <v>398</v>
      </c>
      <c r="K19151" s="34">
        <v>429</v>
      </c>
      <c r="L19151" s="34">
        <v>450</v>
      </c>
      <c r="M19151" s="34">
        <v>451</v>
      </c>
    </row>
    <row r="19152" spans="1:13" x14ac:dyDescent="0.2">
      <c r="A19152" s="34" t="s">
        <v>120046</v>
      </c>
      <c r="B19152" s="34">
        <v>317</v>
      </c>
      <c r="C19152" s="34">
        <v>326</v>
      </c>
      <c r="D19152" s="34">
        <v>360</v>
      </c>
      <c r="E19152" s="34">
        <v>366</v>
      </c>
      <c r="F19152" s="34">
        <v>292</v>
      </c>
      <c r="G19152" s="34">
        <v>358</v>
      </c>
      <c r="H19152" s="34">
        <v>379</v>
      </c>
      <c r="I19152" s="34">
        <v>377</v>
      </c>
      <c r="J19152" s="34">
        <v>324</v>
      </c>
      <c r="K19152" s="34">
        <v>306</v>
      </c>
      <c r="L19152" s="34">
        <v>313</v>
      </c>
      <c r="M19152" s="34">
        <v>296</v>
      </c>
    </row>
    <row r="19153" spans="1:13" x14ac:dyDescent="0.2">
      <c r="A19153" s="34" t="s">
        <v>120047</v>
      </c>
      <c r="B19153" s="34">
        <v>198</v>
      </c>
      <c r="C19153" s="34">
        <v>188</v>
      </c>
      <c r="D19153" s="34">
        <v>276</v>
      </c>
      <c r="E19153" s="34">
        <v>283</v>
      </c>
      <c r="F19153" s="34">
        <v>206</v>
      </c>
      <c r="G19153" s="34">
        <v>239</v>
      </c>
      <c r="H19153" s="34">
        <v>226</v>
      </c>
      <c r="I19153" s="34">
        <v>232</v>
      </c>
      <c r="J19153" s="34">
        <v>197</v>
      </c>
      <c r="K19153" s="34">
        <v>205</v>
      </c>
      <c r="L19153" s="34">
        <v>248</v>
      </c>
      <c r="M19153" s="34">
        <v>152</v>
      </c>
    </row>
    <row r="19154" spans="1:13" x14ac:dyDescent="0.2">
      <c r="A19154" s="34" t="s">
        <v>120048</v>
      </c>
      <c r="B19154" s="34">
        <v>196</v>
      </c>
      <c r="C19154" s="34">
        <v>199</v>
      </c>
      <c r="D19154" s="34">
        <v>233</v>
      </c>
      <c r="E19154" s="34">
        <v>246</v>
      </c>
      <c r="F19154" s="34">
        <v>218</v>
      </c>
      <c r="G19154" s="34">
        <v>170</v>
      </c>
      <c r="H19154" s="34">
        <v>233</v>
      </c>
      <c r="I19154" s="34">
        <v>178</v>
      </c>
      <c r="J19154" s="34">
        <v>203</v>
      </c>
      <c r="K19154" s="34">
        <v>152</v>
      </c>
      <c r="L19154" s="34">
        <v>176</v>
      </c>
      <c r="M19154" s="34">
        <v>150</v>
      </c>
    </row>
    <row r="19155" spans="1:13" x14ac:dyDescent="0.2">
      <c r="A19155" s="34" t="s">
        <v>120049</v>
      </c>
      <c r="B19155" s="34">
        <v>269</v>
      </c>
      <c r="C19155" s="34">
        <v>321</v>
      </c>
      <c r="D19155" s="34">
        <v>335</v>
      </c>
      <c r="E19155" s="34">
        <v>325</v>
      </c>
      <c r="F19155" s="34">
        <v>295</v>
      </c>
      <c r="G19155" s="34">
        <v>296</v>
      </c>
      <c r="H19155" s="34">
        <v>289</v>
      </c>
      <c r="I19155" s="34">
        <v>274</v>
      </c>
      <c r="J19155" s="34">
        <v>318</v>
      </c>
      <c r="K19155" s="34">
        <v>234</v>
      </c>
      <c r="L19155" s="34">
        <v>336</v>
      </c>
      <c r="M19155" s="34">
        <v>254</v>
      </c>
    </row>
    <row r="19156" spans="1:13" x14ac:dyDescent="0.2">
      <c r="A19156" s="34" t="s">
        <v>120050</v>
      </c>
      <c r="B19156" s="34">
        <v>178</v>
      </c>
      <c r="C19156" s="34">
        <v>274</v>
      </c>
      <c r="D19156" s="34">
        <v>172</v>
      </c>
      <c r="E19156" s="34">
        <v>201</v>
      </c>
      <c r="F19156" s="34">
        <v>204</v>
      </c>
      <c r="G19156" s="34">
        <v>194</v>
      </c>
      <c r="H19156" s="34">
        <v>204</v>
      </c>
      <c r="I19156" s="34">
        <v>233</v>
      </c>
      <c r="J19156" s="34">
        <v>198</v>
      </c>
      <c r="K19156" s="34">
        <v>183</v>
      </c>
      <c r="L19156" s="34">
        <v>177</v>
      </c>
      <c r="M19156" s="34">
        <v>174</v>
      </c>
    </row>
    <row r="19157" spans="1:13" x14ac:dyDescent="0.2">
      <c r="A19157" s="34" t="s">
        <v>120051</v>
      </c>
      <c r="B19157" s="34">
        <v>387</v>
      </c>
      <c r="C19157" s="34">
        <v>398</v>
      </c>
      <c r="D19157" s="34">
        <v>483</v>
      </c>
      <c r="E19157" s="34">
        <v>436</v>
      </c>
      <c r="F19157" s="34">
        <v>404</v>
      </c>
      <c r="G19157" s="34">
        <v>403</v>
      </c>
      <c r="H19157" s="34">
        <v>527</v>
      </c>
      <c r="I19157" s="34">
        <v>446</v>
      </c>
      <c r="J19157" s="34">
        <v>423</v>
      </c>
      <c r="K19157" s="34">
        <v>394</v>
      </c>
      <c r="L19157" s="34">
        <v>454</v>
      </c>
      <c r="M19157" s="34">
        <v>315</v>
      </c>
    </row>
    <row r="19158" spans="1:13" x14ac:dyDescent="0.2">
      <c r="A19158" s="34" t="s">
        <v>120052</v>
      </c>
      <c r="B19158" s="34">
        <v>326</v>
      </c>
      <c r="C19158" s="34">
        <v>415</v>
      </c>
      <c r="D19158" s="34">
        <v>454</v>
      </c>
      <c r="E19158" s="34">
        <v>399</v>
      </c>
      <c r="F19158" s="34">
        <v>308</v>
      </c>
      <c r="G19158" s="34">
        <v>356</v>
      </c>
      <c r="H19158" s="34">
        <v>470</v>
      </c>
      <c r="I19158" s="34">
        <v>391</v>
      </c>
      <c r="J19158" s="34">
        <v>353</v>
      </c>
      <c r="K19158" s="34">
        <v>306</v>
      </c>
      <c r="L19158" s="34">
        <v>428</v>
      </c>
      <c r="M19158" s="34">
        <v>250</v>
      </c>
    </row>
    <row r="19159" spans="1:13" x14ac:dyDescent="0.2">
      <c r="A19159" s="34" t="s">
        <v>120053</v>
      </c>
      <c r="B19159" s="34">
        <v>223</v>
      </c>
      <c r="C19159" s="34">
        <v>271</v>
      </c>
      <c r="D19159" s="34">
        <v>301</v>
      </c>
      <c r="E19159" s="34">
        <v>315</v>
      </c>
      <c r="F19159" s="34">
        <v>260</v>
      </c>
      <c r="G19159" s="34">
        <v>305</v>
      </c>
      <c r="H19159" s="34">
        <v>320</v>
      </c>
      <c r="I19159" s="34">
        <v>337</v>
      </c>
      <c r="J19159" s="34">
        <v>285</v>
      </c>
      <c r="K19159" s="34">
        <v>269</v>
      </c>
      <c r="L19159" s="34">
        <v>242</v>
      </c>
      <c r="M19159" s="34">
        <v>257</v>
      </c>
    </row>
    <row r="19160" spans="1:13" x14ac:dyDescent="0.2">
      <c r="A19160" s="34" t="s">
        <v>120054</v>
      </c>
      <c r="B19160" s="34">
        <v>292</v>
      </c>
      <c r="C19160" s="34">
        <v>315</v>
      </c>
      <c r="D19160" s="34">
        <v>383</v>
      </c>
      <c r="E19160" s="34">
        <v>362</v>
      </c>
      <c r="F19160" s="34">
        <v>305</v>
      </c>
      <c r="G19160" s="34">
        <v>320</v>
      </c>
      <c r="H19160" s="34">
        <v>366</v>
      </c>
      <c r="I19160" s="34">
        <v>287</v>
      </c>
      <c r="J19160" s="34">
        <v>288</v>
      </c>
      <c r="K19160" s="34">
        <v>299</v>
      </c>
      <c r="L19160" s="34">
        <v>258</v>
      </c>
      <c r="M19160" s="34">
        <v>233</v>
      </c>
    </row>
    <row r="19161" spans="1:13" x14ac:dyDescent="0.2">
      <c r="A19161" s="34" t="s">
        <v>120055</v>
      </c>
      <c r="B19161" s="34">
        <v>431</v>
      </c>
      <c r="C19161" s="34">
        <v>496</v>
      </c>
      <c r="D19161" s="34">
        <v>480</v>
      </c>
      <c r="E19161" s="34">
        <v>517</v>
      </c>
      <c r="F19161" s="34">
        <v>388</v>
      </c>
      <c r="G19161" s="34">
        <v>364</v>
      </c>
      <c r="H19161" s="34">
        <v>519</v>
      </c>
      <c r="I19161" s="34">
        <v>449</v>
      </c>
      <c r="J19161" s="34">
        <v>477</v>
      </c>
      <c r="K19161" s="34">
        <v>444</v>
      </c>
      <c r="L19161" s="34">
        <v>418</v>
      </c>
      <c r="M19161" s="34">
        <v>351</v>
      </c>
    </row>
    <row r="19162" spans="1:13" x14ac:dyDescent="0.2">
      <c r="A19162" s="34" t="s">
        <v>120056</v>
      </c>
      <c r="B19162" s="34">
        <v>278</v>
      </c>
      <c r="C19162" s="34">
        <v>299</v>
      </c>
      <c r="D19162" s="34">
        <v>284</v>
      </c>
      <c r="E19162" s="34">
        <v>317</v>
      </c>
      <c r="F19162" s="34">
        <v>289</v>
      </c>
      <c r="G19162" s="34">
        <v>280</v>
      </c>
      <c r="H19162" s="34">
        <v>316</v>
      </c>
      <c r="I19162" s="34">
        <v>280</v>
      </c>
      <c r="J19162" s="34">
        <v>233</v>
      </c>
      <c r="K19162" s="34">
        <v>261</v>
      </c>
      <c r="L19162" s="34">
        <v>281</v>
      </c>
      <c r="M19162" s="34">
        <v>230</v>
      </c>
    </row>
    <row r="19163" spans="1:13" x14ac:dyDescent="0.2">
      <c r="A19163" s="34" t="s">
        <v>120057</v>
      </c>
      <c r="B19163" s="34">
        <v>282</v>
      </c>
      <c r="C19163" s="34">
        <v>377</v>
      </c>
      <c r="D19163" s="34">
        <v>357</v>
      </c>
      <c r="E19163" s="34">
        <v>371</v>
      </c>
      <c r="F19163" s="34">
        <v>327</v>
      </c>
      <c r="G19163" s="34">
        <v>357</v>
      </c>
      <c r="H19163" s="34">
        <v>375</v>
      </c>
      <c r="I19163" s="34">
        <v>389</v>
      </c>
      <c r="J19163" s="34">
        <v>316</v>
      </c>
      <c r="K19163" s="34">
        <v>274</v>
      </c>
      <c r="L19163" s="34">
        <v>376</v>
      </c>
      <c r="M19163" s="34">
        <v>294</v>
      </c>
    </row>
    <row r="19164" spans="1:13" x14ac:dyDescent="0.2">
      <c r="A19164" s="34" t="s">
        <v>120058</v>
      </c>
      <c r="B19164" s="34">
        <v>345</v>
      </c>
      <c r="C19164" s="34">
        <v>311</v>
      </c>
      <c r="D19164" s="34">
        <v>314</v>
      </c>
      <c r="E19164" s="34">
        <v>301</v>
      </c>
      <c r="F19164" s="34">
        <v>282</v>
      </c>
      <c r="G19164" s="34">
        <v>302</v>
      </c>
      <c r="H19164" s="34">
        <v>362</v>
      </c>
      <c r="I19164" s="34">
        <v>306</v>
      </c>
      <c r="J19164" s="34">
        <v>341</v>
      </c>
      <c r="K19164" s="34">
        <v>261</v>
      </c>
      <c r="L19164" s="34">
        <v>281</v>
      </c>
      <c r="M19164" s="34">
        <v>255</v>
      </c>
    </row>
    <row r="19165" spans="1:13" x14ac:dyDescent="0.2">
      <c r="A19165" s="34" t="s">
        <v>120059</v>
      </c>
      <c r="B19165" s="34">
        <v>386</v>
      </c>
      <c r="C19165" s="34">
        <v>443</v>
      </c>
      <c r="D19165" s="34">
        <v>432</v>
      </c>
      <c r="E19165" s="34">
        <v>447</v>
      </c>
      <c r="F19165" s="34">
        <v>415</v>
      </c>
      <c r="G19165" s="34">
        <v>427</v>
      </c>
      <c r="H19165" s="34">
        <v>467</v>
      </c>
      <c r="I19165" s="34">
        <v>453</v>
      </c>
      <c r="J19165" s="34">
        <v>439</v>
      </c>
      <c r="K19165" s="34">
        <v>348</v>
      </c>
      <c r="L19165" s="34">
        <v>413</v>
      </c>
      <c r="M19165" s="34">
        <v>333</v>
      </c>
    </row>
    <row r="19166" spans="1:13" x14ac:dyDescent="0.2">
      <c r="A19166" s="34" t="s">
        <v>120060</v>
      </c>
      <c r="B19166" s="34">
        <v>306</v>
      </c>
      <c r="C19166" s="34">
        <v>1003</v>
      </c>
      <c r="D19166" s="34">
        <v>348</v>
      </c>
      <c r="E19166" s="34">
        <v>1068</v>
      </c>
      <c r="F19166" s="34">
        <v>327</v>
      </c>
      <c r="G19166" s="34">
        <v>928</v>
      </c>
      <c r="H19166" s="34">
        <v>403</v>
      </c>
      <c r="I19166" s="34">
        <v>907</v>
      </c>
      <c r="J19166" s="34">
        <v>365</v>
      </c>
      <c r="K19166" s="34">
        <v>858</v>
      </c>
      <c r="L19166" s="34">
        <v>371</v>
      </c>
      <c r="M19166" s="34">
        <v>754</v>
      </c>
    </row>
    <row r="19167" spans="1:13" x14ac:dyDescent="0.2">
      <c r="A19167" s="34" t="s">
        <v>120061</v>
      </c>
      <c r="B19167" s="34">
        <v>418</v>
      </c>
      <c r="C19167" s="34">
        <v>522</v>
      </c>
      <c r="D19167" s="34">
        <v>476</v>
      </c>
      <c r="E19167" s="34">
        <v>486</v>
      </c>
      <c r="F19167" s="34">
        <v>492</v>
      </c>
      <c r="G19167" s="34">
        <v>514</v>
      </c>
      <c r="H19167" s="34">
        <v>572</v>
      </c>
      <c r="I19167" s="34">
        <v>530</v>
      </c>
      <c r="J19167" s="34">
        <v>464</v>
      </c>
      <c r="K19167" s="34">
        <v>410</v>
      </c>
      <c r="L19167" s="34">
        <v>464</v>
      </c>
      <c r="M19167" s="34">
        <v>406</v>
      </c>
    </row>
    <row r="19168" spans="1:13" x14ac:dyDescent="0.2">
      <c r="A19168" s="34" t="s">
        <v>120062</v>
      </c>
      <c r="B19168" s="34">
        <v>335</v>
      </c>
      <c r="C19168" s="34">
        <v>471</v>
      </c>
      <c r="D19168" s="34">
        <v>396</v>
      </c>
      <c r="E19168" s="34">
        <v>513</v>
      </c>
      <c r="F19168" s="34">
        <v>342</v>
      </c>
      <c r="G19168" s="34">
        <v>478</v>
      </c>
      <c r="H19168" s="34">
        <v>520</v>
      </c>
      <c r="I19168" s="34">
        <v>490</v>
      </c>
      <c r="J19168" s="34">
        <v>408</v>
      </c>
      <c r="K19168" s="34">
        <v>386</v>
      </c>
      <c r="L19168" s="34">
        <v>422</v>
      </c>
      <c r="M19168" s="34">
        <v>391</v>
      </c>
    </row>
    <row r="19169" spans="1:13" x14ac:dyDescent="0.2">
      <c r="A19169" s="34" t="s">
        <v>120063</v>
      </c>
      <c r="B19169" s="34">
        <v>768</v>
      </c>
      <c r="C19169" s="34">
        <v>788</v>
      </c>
      <c r="D19169" s="34">
        <v>834</v>
      </c>
      <c r="E19169" s="34">
        <v>759</v>
      </c>
      <c r="F19169" s="34">
        <v>830</v>
      </c>
      <c r="G19169" s="34">
        <v>652</v>
      </c>
      <c r="H19169" s="34">
        <v>872</v>
      </c>
      <c r="I19169" s="34">
        <v>799</v>
      </c>
      <c r="J19169" s="34">
        <v>880</v>
      </c>
      <c r="K19169" s="34">
        <v>625</v>
      </c>
      <c r="L19169" s="34">
        <v>750</v>
      </c>
      <c r="M19169" s="34">
        <v>635</v>
      </c>
    </row>
    <row r="19170" spans="1:13" x14ac:dyDescent="0.2">
      <c r="A19170" s="34" t="s">
        <v>120064</v>
      </c>
      <c r="B19170" s="34">
        <v>1090</v>
      </c>
      <c r="C19170" s="34">
        <v>974</v>
      </c>
      <c r="D19170" s="34">
        <v>1097</v>
      </c>
      <c r="E19170" s="34">
        <v>988</v>
      </c>
      <c r="F19170" s="34">
        <v>970</v>
      </c>
      <c r="G19170" s="34">
        <v>959</v>
      </c>
      <c r="H19170" s="34">
        <v>1187</v>
      </c>
      <c r="I19170" s="34">
        <v>936</v>
      </c>
      <c r="J19170" s="34">
        <v>1158</v>
      </c>
      <c r="K19170" s="34">
        <v>856</v>
      </c>
      <c r="L19170" s="34">
        <v>1081</v>
      </c>
      <c r="M19170" s="34">
        <v>782</v>
      </c>
    </row>
    <row r="19171" spans="1:13" x14ac:dyDescent="0.2">
      <c r="A19171" s="34" t="s">
        <v>120065</v>
      </c>
      <c r="B19171" s="34">
        <v>341</v>
      </c>
      <c r="C19171" s="34">
        <v>258</v>
      </c>
      <c r="D19171" s="34">
        <v>339</v>
      </c>
      <c r="E19171" s="34">
        <v>326</v>
      </c>
      <c r="F19171" s="34">
        <v>232</v>
      </c>
      <c r="G19171" s="34">
        <v>307</v>
      </c>
      <c r="H19171" s="34">
        <v>304</v>
      </c>
      <c r="I19171" s="34">
        <v>287</v>
      </c>
      <c r="J19171" s="34">
        <v>345</v>
      </c>
      <c r="K19171" s="34">
        <v>228</v>
      </c>
      <c r="L19171" s="34">
        <v>254</v>
      </c>
      <c r="M19171" s="34">
        <v>223</v>
      </c>
    </row>
    <row r="19172" spans="1:13" x14ac:dyDescent="0.2">
      <c r="A19172" s="34" t="s">
        <v>120066</v>
      </c>
      <c r="B19172" s="34">
        <v>381</v>
      </c>
      <c r="C19172" s="34">
        <v>405</v>
      </c>
      <c r="D19172" s="34">
        <v>436</v>
      </c>
      <c r="E19172" s="34">
        <v>424</v>
      </c>
      <c r="F19172" s="34">
        <v>448</v>
      </c>
      <c r="G19172" s="34">
        <v>368</v>
      </c>
      <c r="H19172" s="34">
        <v>421</v>
      </c>
      <c r="I19172" s="34">
        <v>411</v>
      </c>
      <c r="J19172" s="34">
        <v>503</v>
      </c>
      <c r="K19172" s="34">
        <v>350</v>
      </c>
      <c r="L19172" s="34">
        <v>358</v>
      </c>
      <c r="M19172" s="34">
        <v>313</v>
      </c>
    </row>
    <row r="19173" spans="1:13" x14ac:dyDescent="0.2">
      <c r="A19173" s="34" t="s">
        <v>120067</v>
      </c>
      <c r="B19173" s="34">
        <v>541</v>
      </c>
      <c r="C19173" s="34">
        <v>429</v>
      </c>
      <c r="D19173" s="34">
        <v>513</v>
      </c>
      <c r="E19173" s="34">
        <v>529</v>
      </c>
      <c r="F19173" s="34">
        <v>345</v>
      </c>
      <c r="G19173" s="34">
        <v>378</v>
      </c>
      <c r="H19173" s="34">
        <v>442</v>
      </c>
      <c r="I19173" s="34">
        <v>479</v>
      </c>
      <c r="J19173" s="34">
        <v>475</v>
      </c>
      <c r="K19173" s="34">
        <v>330</v>
      </c>
      <c r="L19173" s="34">
        <v>399</v>
      </c>
      <c r="M19173" s="34">
        <v>359</v>
      </c>
    </row>
    <row r="19174" spans="1:13" x14ac:dyDescent="0.2">
      <c r="A19174" s="34" t="s">
        <v>120068</v>
      </c>
      <c r="B19174" s="34">
        <v>518</v>
      </c>
      <c r="C19174" s="34">
        <v>533</v>
      </c>
      <c r="D19174" s="34">
        <v>560</v>
      </c>
      <c r="E19174" s="34">
        <v>619</v>
      </c>
      <c r="F19174" s="34">
        <v>559</v>
      </c>
      <c r="G19174" s="34">
        <v>542</v>
      </c>
      <c r="H19174" s="34">
        <v>626</v>
      </c>
      <c r="I19174" s="34">
        <v>500</v>
      </c>
      <c r="J19174" s="34">
        <v>614</v>
      </c>
      <c r="K19174" s="34">
        <v>462</v>
      </c>
      <c r="L19174" s="34">
        <v>490</v>
      </c>
      <c r="M19174" s="34">
        <v>434</v>
      </c>
    </row>
    <row r="19175" spans="1:13" x14ac:dyDescent="0.2">
      <c r="A19175" s="34" t="s">
        <v>120069</v>
      </c>
      <c r="B19175" s="34">
        <v>719</v>
      </c>
      <c r="C19175" s="34">
        <v>614</v>
      </c>
      <c r="D19175" s="34">
        <v>698</v>
      </c>
      <c r="E19175" s="34">
        <v>623</v>
      </c>
      <c r="F19175" s="34">
        <v>616</v>
      </c>
      <c r="G19175" s="34">
        <v>638</v>
      </c>
      <c r="H19175" s="34">
        <v>820</v>
      </c>
      <c r="I19175" s="34">
        <v>745</v>
      </c>
      <c r="J19175" s="34">
        <v>879</v>
      </c>
      <c r="K19175" s="34">
        <v>536</v>
      </c>
      <c r="L19175" s="34">
        <v>730</v>
      </c>
      <c r="M19175" s="34">
        <v>530</v>
      </c>
    </row>
    <row r="19176" spans="1:13" x14ac:dyDescent="0.2">
      <c r="A19176" s="34" t="s">
        <v>120070</v>
      </c>
      <c r="B19176" s="34">
        <v>343</v>
      </c>
      <c r="C19176" s="34">
        <v>317</v>
      </c>
      <c r="D19176" s="34">
        <v>234</v>
      </c>
      <c r="E19176" s="34">
        <v>261</v>
      </c>
      <c r="F19176" s="34">
        <v>191</v>
      </c>
      <c r="G19176" s="34">
        <v>252</v>
      </c>
      <c r="H19176" s="34">
        <v>262</v>
      </c>
      <c r="I19176" s="34">
        <v>308</v>
      </c>
      <c r="J19176" s="34">
        <v>289</v>
      </c>
      <c r="K19176" s="34">
        <v>217</v>
      </c>
      <c r="L19176" s="34">
        <v>266</v>
      </c>
      <c r="M19176" s="34">
        <v>196</v>
      </c>
    </row>
    <row r="19177" spans="1:13" x14ac:dyDescent="0.2">
      <c r="A19177" s="34" t="s">
        <v>120071</v>
      </c>
      <c r="B19177" s="34">
        <v>302</v>
      </c>
      <c r="C19177" s="34">
        <v>334</v>
      </c>
      <c r="D19177" s="34">
        <v>334</v>
      </c>
      <c r="E19177" s="34">
        <v>388</v>
      </c>
      <c r="F19177" s="34">
        <v>365</v>
      </c>
      <c r="G19177" s="34">
        <v>342</v>
      </c>
      <c r="H19177" s="34">
        <v>391</v>
      </c>
      <c r="I19177" s="34">
        <v>416</v>
      </c>
      <c r="J19177" s="34">
        <v>402</v>
      </c>
      <c r="K19177" s="34">
        <v>246</v>
      </c>
      <c r="L19177" s="34">
        <v>307</v>
      </c>
      <c r="M19177" s="34">
        <v>285</v>
      </c>
    </row>
    <row r="19178" spans="1:13" x14ac:dyDescent="0.2">
      <c r="A19178" s="34" t="s">
        <v>120072</v>
      </c>
      <c r="B19178" s="34">
        <v>374</v>
      </c>
      <c r="C19178" s="34">
        <v>357</v>
      </c>
      <c r="D19178" s="34">
        <v>362</v>
      </c>
      <c r="E19178" s="34">
        <v>423</v>
      </c>
      <c r="F19178" s="34">
        <v>331</v>
      </c>
      <c r="G19178" s="34">
        <v>322</v>
      </c>
      <c r="H19178" s="34">
        <v>416</v>
      </c>
      <c r="I19178" s="34">
        <v>324</v>
      </c>
      <c r="J19178" s="34">
        <v>438</v>
      </c>
      <c r="K19178" s="34">
        <v>337</v>
      </c>
      <c r="L19178" s="34">
        <v>393</v>
      </c>
      <c r="M19178" s="34">
        <v>320</v>
      </c>
    </row>
    <row r="19179" spans="1:13" x14ac:dyDescent="0.2">
      <c r="A19179" s="34" t="s">
        <v>120073</v>
      </c>
      <c r="B19179" s="34">
        <v>493</v>
      </c>
      <c r="C19179" s="34">
        <v>430</v>
      </c>
      <c r="D19179" s="34">
        <v>525</v>
      </c>
      <c r="E19179" s="34">
        <v>491</v>
      </c>
      <c r="F19179" s="34">
        <v>486</v>
      </c>
      <c r="G19179" s="34">
        <v>446</v>
      </c>
      <c r="H19179" s="34">
        <v>532</v>
      </c>
      <c r="I19179" s="34">
        <v>430</v>
      </c>
      <c r="J19179" s="34">
        <v>441</v>
      </c>
      <c r="K19179" s="34">
        <v>383</v>
      </c>
      <c r="L19179" s="34">
        <v>478</v>
      </c>
      <c r="M19179" s="34">
        <v>287</v>
      </c>
    </row>
    <row r="19180" spans="1:13" x14ac:dyDescent="0.2">
      <c r="A19180" s="34" t="s">
        <v>120074</v>
      </c>
      <c r="B19180" s="34">
        <v>257</v>
      </c>
      <c r="C19180" s="34">
        <v>312</v>
      </c>
      <c r="D19180" s="34">
        <v>247</v>
      </c>
      <c r="E19180" s="34">
        <v>394</v>
      </c>
      <c r="F19180" s="34">
        <v>276</v>
      </c>
      <c r="G19180" s="34">
        <v>280</v>
      </c>
      <c r="H19180" s="34">
        <v>371</v>
      </c>
      <c r="I19180" s="34">
        <v>328</v>
      </c>
      <c r="J19180" s="34">
        <v>340</v>
      </c>
      <c r="K19180" s="34">
        <v>263</v>
      </c>
      <c r="L19180" s="34">
        <v>223</v>
      </c>
      <c r="M19180" s="34">
        <v>199</v>
      </c>
    </row>
    <row r="19181" spans="1:13" x14ac:dyDescent="0.2">
      <c r="A19181" s="34" t="s">
        <v>120075</v>
      </c>
      <c r="B19181" s="34">
        <v>361</v>
      </c>
      <c r="C19181" s="34">
        <v>338</v>
      </c>
      <c r="D19181" s="34">
        <v>363</v>
      </c>
      <c r="E19181" s="34">
        <v>365</v>
      </c>
      <c r="F19181" s="34">
        <v>298</v>
      </c>
      <c r="G19181" s="34">
        <v>337</v>
      </c>
      <c r="H19181" s="34">
        <v>360</v>
      </c>
      <c r="I19181" s="34">
        <v>359</v>
      </c>
      <c r="J19181" s="34">
        <v>388</v>
      </c>
      <c r="K19181" s="34">
        <v>317</v>
      </c>
      <c r="L19181" s="34">
        <v>383</v>
      </c>
      <c r="M19181" s="34">
        <v>293</v>
      </c>
    </row>
    <row r="19182" spans="1:13" x14ac:dyDescent="0.2">
      <c r="A19182" s="34" t="s">
        <v>120076</v>
      </c>
      <c r="B19182" s="34">
        <v>302</v>
      </c>
      <c r="C19182" s="34">
        <v>292</v>
      </c>
      <c r="D19182" s="34">
        <v>338</v>
      </c>
      <c r="E19182" s="34">
        <v>329</v>
      </c>
      <c r="F19182" s="34">
        <v>324</v>
      </c>
      <c r="G19182" s="34">
        <v>290</v>
      </c>
      <c r="H19182" s="34">
        <v>385</v>
      </c>
      <c r="I19182" s="34">
        <v>344</v>
      </c>
      <c r="J19182" s="34">
        <v>321</v>
      </c>
      <c r="K19182" s="34">
        <v>215</v>
      </c>
      <c r="L19182" s="34">
        <v>315</v>
      </c>
      <c r="M19182" s="34">
        <v>253</v>
      </c>
    </row>
    <row r="19183" spans="1:13" x14ac:dyDescent="0.2">
      <c r="A19183" s="34" t="s">
        <v>120077</v>
      </c>
      <c r="B19183" s="34">
        <v>363</v>
      </c>
      <c r="C19183" s="34">
        <v>408</v>
      </c>
      <c r="D19183" s="34">
        <v>390</v>
      </c>
      <c r="E19183" s="34">
        <v>423</v>
      </c>
      <c r="F19183" s="34">
        <v>376</v>
      </c>
      <c r="G19183" s="34">
        <v>367</v>
      </c>
      <c r="H19183" s="34">
        <v>413</v>
      </c>
      <c r="I19183" s="34">
        <v>390</v>
      </c>
      <c r="J19183" s="34">
        <v>395</v>
      </c>
      <c r="K19183" s="34">
        <v>269</v>
      </c>
      <c r="L19183" s="34">
        <v>366</v>
      </c>
      <c r="M19183" s="34">
        <v>315</v>
      </c>
    </row>
    <row r="19184" spans="1:13" x14ac:dyDescent="0.2">
      <c r="A19184" s="34" t="s">
        <v>120078</v>
      </c>
      <c r="B19184" s="34">
        <v>451</v>
      </c>
      <c r="C19184" s="34">
        <v>373</v>
      </c>
      <c r="D19184" s="34">
        <v>402</v>
      </c>
      <c r="E19184" s="34">
        <v>440</v>
      </c>
      <c r="F19184" s="34">
        <v>392</v>
      </c>
      <c r="G19184" s="34">
        <v>404</v>
      </c>
      <c r="H19184" s="34">
        <v>507</v>
      </c>
      <c r="I19184" s="34">
        <v>415</v>
      </c>
      <c r="J19184" s="34">
        <v>447</v>
      </c>
      <c r="K19184" s="34">
        <v>340</v>
      </c>
      <c r="L19184" s="34">
        <v>402</v>
      </c>
      <c r="M19184" s="34">
        <v>277</v>
      </c>
    </row>
    <row r="19185" spans="1:13" x14ac:dyDescent="0.2">
      <c r="A19185" s="34" t="s">
        <v>120079</v>
      </c>
      <c r="B19185" s="34">
        <v>505</v>
      </c>
      <c r="C19185" s="34">
        <v>576</v>
      </c>
      <c r="D19185" s="34">
        <v>590</v>
      </c>
      <c r="E19185" s="34">
        <v>692</v>
      </c>
      <c r="F19185" s="34">
        <v>529</v>
      </c>
      <c r="G19185" s="34">
        <v>534</v>
      </c>
      <c r="H19185" s="34">
        <v>657</v>
      </c>
      <c r="I19185" s="34">
        <v>642</v>
      </c>
      <c r="J19185" s="34">
        <v>590</v>
      </c>
      <c r="K19185" s="34">
        <v>498</v>
      </c>
      <c r="L19185" s="34">
        <v>595</v>
      </c>
      <c r="M19185" s="34">
        <v>421</v>
      </c>
    </row>
    <row r="19186" spans="1:13" x14ac:dyDescent="0.2">
      <c r="A19186" s="34" t="s">
        <v>120080</v>
      </c>
      <c r="B19186" s="34">
        <v>295</v>
      </c>
      <c r="C19186" s="34">
        <v>387</v>
      </c>
      <c r="D19186" s="34">
        <v>373</v>
      </c>
      <c r="E19186" s="34">
        <v>328</v>
      </c>
      <c r="F19186" s="34">
        <v>310</v>
      </c>
      <c r="G19186" s="34">
        <v>309</v>
      </c>
      <c r="H19186" s="34">
        <v>337</v>
      </c>
      <c r="I19186" s="34">
        <v>265</v>
      </c>
      <c r="J19186" s="34">
        <v>322</v>
      </c>
      <c r="K19186" s="34">
        <v>282</v>
      </c>
      <c r="L19186" s="34">
        <v>363</v>
      </c>
      <c r="M19186" s="34">
        <v>246</v>
      </c>
    </row>
    <row r="19187" spans="1:13" x14ac:dyDescent="0.2">
      <c r="A19187" s="34" t="s">
        <v>120081</v>
      </c>
      <c r="B19187" s="34">
        <v>283</v>
      </c>
      <c r="C19187" s="34">
        <v>307</v>
      </c>
      <c r="D19187" s="34">
        <v>281</v>
      </c>
      <c r="E19187" s="34">
        <v>319</v>
      </c>
      <c r="F19187" s="34">
        <v>320</v>
      </c>
      <c r="G19187" s="34">
        <v>287</v>
      </c>
      <c r="H19187" s="34">
        <v>315</v>
      </c>
      <c r="I19187" s="34">
        <v>335</v>
      </c>
      <c r="J19187" s="34">
        <v>284</v>
      </c>
      <c r="K19187" s="34">
        <v>268</v>
      </c>
      <c r="L19187" s="34">
        <v>300</v>
      </c>
      <c r="M19187" s="34">
        <v>253</v>
      </c>
    </row>
    <row r="19188" spans="1:13" x14ac:dyDescent="0.2">
      <c r="A19188" s="34" t="s">
        <v>120082</v>
      </c>
      <c r="B19188" s="34">
        <v>441</v>
      </c>
      <c r="C19188" s="34">
        <v>351</v>
      </c>
      <c r="D19188" s="34">
        <v>461</v>
      </c>
      <c r="E19188" s="34">
        <v>504</v>
      </c>
      <c r="F19188" s="34">
        <v>388</v>
      </c>
      <c r="G19188" s="34">
        <v>459</v>
      </c>
      <c r="H19188" s="34">
        <v>504</v>
      </c>
      <c r="I19188" s="34">
        <v>433</v>
      </c>
      <c r="J19188" s="34">
        <v>458</v>
      </c>
      <c r="K19188" s="34">
        <v>404</v>
      </c>
      <c r="L19188" s="34">
        <v>404</v>
      </c>
      <c r="M19188" s="34">
        <v>380</v>
      </c>
    </row>
    <row r="19189" spans="1:13" x14ac:dyDescent="0.2">
      <c r="A19189" s="34" t="s">
        <v>120083</v>
      </c>
      <c r="B19189" s="34">
        <v>557</v>
      </c>
      <c r="C19189" s="34">
        <v>688</v>
      </c>
      <c r="D19189" s="34">
        <v>640</v>
      </c>
      <c r="E19189" s="34">
        <v>759</v>
      </c>
      <c r="F19189" s="34">
        <v>651</v>
      </c>
      <c r="G19189" s="34">
        <v>660</v>
      </c>
      <c r="H19189" s="34">
        <v>621</v>
      </c>
      <c r="I19189" s="34">
        <v>737</v>
      </c>
      <c r="J19189" s="34">
        <v>612</v>
      </c>
      <c r="K19189" s="34">
        <v>547</v>
      </c>
      <c r="L19189" s="34">
        <v>607</v>
      </c>
      <c r="M19189" s="34">
        <v>498</v>
      </c>
    </row>
    <row r="19190" spans="1:13" x14ac:dyDescent="0.2">
      <c r="A19190" s="34" t="s">
        <v>120084</v>
      </c>
      <c r="B19190" s="34">
        <v>451</v>
      </c>
      <c r="C19190" s="34">
        <v>502</v>
      </c>
      <c r="D19190" s="34">
        <v>527</v>
      </c>
      <c r="E19190" s="34">
        <v>514</v>
      </c>
      <c r="F19190" s="34">
        <v>501</v>
      </c>
      <c r="G19190" s="34">
        <v>500</v>
      </c>
      <c r="H19190" s="34">
        <v>604</v>
      </c>
      <c r="I19190" s="34">
        <v>532</v>
      </c>
      <c r="J19190" s="34">
        <v>534</v>
      </c>
      <c r="K19190" s="34">
        <v>468</v>
      </c>
      <c r="L19190" s="34">
        <v>486</v>
      </c>
      <c r="M19190" s="34">
        <v>425</v>
      </c>
    </row>
    <row r="19191" spans="1:13" x14ac:dyDescent="0.2">
      <c r="A19191" s="34" t="s">
        <v>120085</v>
      </c>
      <c r="B19191" s="34">
        <v>314</v>
      </c>
      <c r="C19191" s="34">
        <v>320</v>
      </c>
      <c r="D19191" s="34">
        <v>352</v>
      </c>
      <c r="E19191" s="34">
        <v>380</v>
      </c>
      <c r="F19191" s="34">
        <v>276</v>
      </c>
      <c r="G19191" s="34">
        <v>269</v>
      </c>
      <c r="H19191" s="34">
        <v>329</v>
      </c>
      <c r="I19191" s="34">
        <v>338</v>
      </c>
      <c r="J19191" s="34">
        <v>321</v>
      </c>
      <c r="K19191" s="34">
        <v>267</v>
      </c>
      <c r="L19191" s="34">
        <v>274</v>
      </c>
      <c r="M19191" s="34">
        <v>238</v>
      </c>
    </row>
    <row r="19192" spans="1:13" x14ac:dyDescent="0.2">
      <c r="A19192" s="34" t="s">
        <v>120086</v>
      </c>
      <c r="B19192" s="34">
        <v>370</v>
      </c>
      <c r="C19192" s="34">
        <v>482</v>
      </c>
      <c r="D19192" s="34">
        <v>513</v>
      </c>
      <c r="E19192" s="34">
        <v>527</v>
      </c>
      <c r="F19192" s="34">
        <v>416</v>
      </c>
      <c r="G19192" s="34">
        <v>498</v>
      </c>
      <c r="H19192" s="34">
        <v>524</v>
      </c>
      <c r="I19192" s="34">
        <v>463</v>
      </c>
      <c r="J19192" s="34">
        <v>477</v>
      </c>
      <c r="K19192" s="34">
        <v>428</v>
      </c>
      <c r="L19192" s="34">
        <v>533</v>
      </c>
      <c r="M19192" s="34">
        <v>346</v>
      </c>
    </row>
    <row r="19193" spans="1:13" x14ac:dyDescent="0.2">
      <c r="A19193" s="34" t="s">
        <v>120087</v>
      </c>
      <c r="B19193" s="34">
        <v>344</v>
      </c>
      <c r="C19193" s="34">
        <v>379</v>
      </c>
      <c r="D19193" s="34">
        <v>427</v>
      </c>
      <c r="E19193" s="34">
        <v>371</v>
      </c>
      <c r="F19193" s="34">
        <v>312</v>
      </c>
      <c r="G19193" s="34">
        <v>337</v>
      </c>
      <c r="H19193" s="34">
        <v>414</v>
      </c>
      <c r="I19193" s="34">
        <v>353</v>
      </c>
      <c r="J19193" s="34">
        <v>332</v>
      </c>
      <c r="K19193" s="34">
        <v>315</v>
      </c>
      <c r="L19193" s="34">
        <v>264</v>
      </c>
      <c r="M19193" s="34">
        <v>299</v>
      </c>
    </row>
    <row r="19194" spans="1:13" x14ac:dyDescent="0.2">
      <c r="A19194" s="34" t="s">
        <v>120088</v>
      </c>
      <c r="B19194" s="34">
        <v>237</v>
      </c>
      <c r="C19194" s="34">
        <v>295</v>
      </c>
      <c r="D19194" s="34">
        <v>336</v>
      </c>
      <c r="E19194" s="34">
        <v>369</v>
      </c>
      <c r="F19194" s="34">
        <v>243</v>
      </c>
      <c r="G19194" s="34">
        <v>284</v>
      </c>
      <c r="H19194" s="34">
        <v>321</v>
      </c>
      <c r="I19194" s="34">
        <v>312</v>
      </c>
      <c r="J19194" s="34">
        <v>301</v>
      </c>
      <c r="K19194" s="34">
        <v>249</v>
      </c>
      <c r="L19194" s="34">
        <v>289</v>
      </c>
      <c r="M19194" s="34">
        <v>245</v>
      </c>
    </row>
    <row r="19195" spans="1:13" x14ac:dyDescent="0.2">
      <c r="A19195" s="34" t="s">
        <v>120089</v>
      </c>
      <c r="B19195" s="34">
        <v>325</v>
      </c>
      <c r="C19195" s="34">
        <v>322</v>
      </c>
      <c r="D19195" s="34">
        <v>345</v>
      </c>
      <c r="E19195" s="34">
        <v>420</v>
      </c>
      <c r="F19195" s="34">
        <v>268</v>
      </c>
      <c r="G19195" s="34">
        <v>363</v>
      </c>
      <c r="H19195" s="34">
        <v>350</v>
      </c>
      <c r="I19195" s="34">
        <v>408</v>
      </c>
      <c r="J19195" s="34">
        <v>350</v>
      </c>
      <c r="K19195" s="34">
        <v>363</v>
      </c>
      <c r="L19195" s="34">
        <v>253</v>
      </c>
      <c r="M19195" s="34">
        <v>329</v>
      </c>
    </row>
    <row r="19196" spans="1:13" x14ac:dyDescent="0.2">
      <c r="A19196" s="34" t="s">
        <v>120090</v>
      </c>
      <c r="B19196" s="34">
        <v>261</v>
      </c>
      <c r="C19196" s="34">
        <v>311</v>
      </c>
      <c r="D19196" s="34">
        <v>349</v>
      </c>
      <c r="E19196" s="34">
        <v>339</v>
      </c>
      <c r="F19196" s="34">
        <v>261</v>
      </c>
      <c r="G19196" s="34">
        <v>286</v>
      </c>
      <c r="H19196" s="34">
        <v>342</v>
      </c>
      <c r="I19196" s="34">
        <v>360</v>
      </c>
      <c r="J19196" s="34">
        <v>284</v>
      </c>
      <c r="K19196" s="34">
        <v>270</v>
      </c>
      <c r="L19196" s="34">
        <v>300</v>
      </c>
      <c r="M19196" s="34">
        <v>249</v>
      </c>
    </row>
    <row r="19197" spans="1:13" x14ac:dyDescent="0.2">
      <c r="A19197" s="34" t="s">
        <v>120091</v>
      </c>
      <c r="B19197" s="34">
        <v>595</v>
      </c>
      <c r="C19197" s="34">
        <v>540</v>
      </c>
      <c r="D19197" s="34">
        <v>658</v>
      </c>
      <c r="E19197" s="34">
        <v>604</v>
      </c>
      <c r="F19197" s="34">
        <v>550</v>
      </c>
      <c r="G19197" s="34">
        <v>606</v>
      </c>
      <c r="H19197" s="34">
        <v>604</v>
      </c>
      <c r="I19197" s="34">
        <v>529</v>
      </c>
      <c r="J19197" s="34">
        <v>609</v>
      </c>
      <c r="K19197" s="34">
        <v>454</v>
      </c>
      <c r="L19197" s="34">
        <v>557</v>
      </c>
      <c r="M19197" s="34">
        <v>456</v>
      </c>
    </row>
    <row r="19198" spans="1:13" x14ac:dyDescent="0.2">
      <c r="A19198" s="34" t="s">
        <v>120092</v>
      </c>
      <c r="B19198" s="34">
        <v>228</v>
      </c>
      <c r="C19198" s="34">
        <v>326</v>
      </c>
      <c r="D19198" s="34">
        <v>246</v>
      </c>
      <c r="E19198" s="34">
        <v>314</v>
      </c>
      <c r="F19198" s="34">
        <v>276</v>
      </c>
      <c r="G19198" s="34">
        <v>308</v>
      </c>
      <c r="H19198" s="34">
        <v>333</v>
      </c>
      <c r="I19198" s="34">
        <v>300</v>
      </c>
      <c r="J19198" s="34">
        <v>314</v>
      </c>
      <c r="K19198" s="34">
        <v>253</v>
      </c>
      <c r="L19198" s="34">
        <v>223</v>
      </c>
      <c r="M19198" s="34">
        <v>225</v>
      </c>
    </row>
    <row r="19199" spans="1:13" x14ac:dyDescent="0.2">
      <c r="A19199" s="34" t="s">
        <v>120093</v>
      </c>
      <c r="B19199" s="34">
        <v>545</v>
      </c>
      <c r="C19199" s="34">
        <v>472</v>
      </c>
      <c r="D19199" s="34">
        <v>466</v>
      </c>
      <c r="E19199" s="34">
        <v>577</v>
      </c>
      <c r="F19199" s="34">
        <v>450</v>
      </c>
      <c r="G19199" s="34">
        <v>483</v>
      </c>
      <c r="H19199" s="34">
        <v>571</v>
      </c>
      <c r="I19199" s="34">
        <v>514</v>
      </c>
      <c r="J19199" s="34">
        <v>580</v>
      </c>
      <c r="K19199" s="34">
        <v>469</v>
      </c>
      <c r="L19199" s="34">
        <v>476</v>
      </c>
      <c r="M19199" s="34">
        <v>374</v>
      </c>
    </row>
    <row r="19200" spans="1:13" x14ac:dyDescent="0.2">
      <c r="A19200" s="34" t="s">
        <v>120094</v>
      </c>
      <c r="B19200" s="34">
        <v>371</v>
      </c>
      <c r="C19200" s="34">
        <v>414</v>
      </c>
      <c r="D19200" s="34">
        <v>422</v>
      </c>
      <c r="E19200" s="34">
        <v>438</v>
      </c>
      <c r="F19200" s="34">
        <v>385</v>
      </c>
      <c r="G19200" s="34">
        <v>447</v>
      </c>
      <c r="H19200" s="34">
        <v>420</v>
      </c>
      <c r="I19200" s="34">
        <v>427</v>
      </c>
      <c r="J19200" s="34">
        <v>424</v>
      </c>
      <c r="K19200" s="34">
        <v>312</v>
      </c>
      <c r="L19200" s="34">
        <v>383</v>
      </c>
      <c r="M19200" s="34">
        <v>320</v>
      </c>
    </row>
    <row r="19201" spans="1:13" x14ac:dyDescent="0.2">
      <c r="A19201" s="34" t="s">
        <v>120095</v>
      </c>
      <c r="B19201" s="34">
        <v>487</v>
      </c>
      <c r="C19201" s="34">
        <v>391</v>
      </c>
      <c r="D19201" s="34">
        <v>346</v>
      </c>
      <c r="E19201" s="34">
        <v>408</v>
      </c>
      <c r="F19201" s="34">
        <v>382</v>
      </c>
      <c r="G19201" s="34">
        <v>401</v>
      </c>
      <c r="H19201" s="34">
        <v>457</v>
      </c>
      <c r="I19201" s="34">
        <v>371</v>
      </c>
      <c r="J19201" s="34">
        <v>414</v>
      </c>
      <c r="K19201" s="34">
        <v>288</v>
      </c>
      <c r="L19201" s="34">
        <v>388</v>
      </c>
      <c r="M19201" s="34">
        <v>345</v>
      </c>
    </row>
    <row r="19202" spans="1:13" x14ac:dyDescent="0.2">
      <c r="A19202" s="34" t="s">
        <v>120096</v>
      </c>
      <c r="B19202" s="34">
        <v>1006</v>
      </c>
      <c r="C19202" s="34">
        <v>968</v>
      </c>
      <c r="D19202" s="34">
        <v>1200</v>
      </c>
      <c r="E19202" s="34">
        <v>993</v>
      </c>
      <c r="F19202" s="34">
        <v>1045</v>
      </c>
      <c r="G19202" s="34">
        <v>923</v>
      </c>
      <c r="H19202" s="34">
        <v>1199</v>
      </c>
      <c r="I19202" s="34">
        <v>1042</v>
      </c>
      <c r="J19202" s="34">
        <v>1110</v>
      </c>
      <c r="K19202" s="34">
        <v>802</v>
      </c>
      <c r="L19202" s="34">
        <v>1051</v>
      </c>
      <c r="M19202" s="34">
        <v>742</v>
      </c>
    </row>
    <row r="19203" spans="1:13" x14ac:dyDescent="0.2">
      <c r="A19203" s="34" t="s">
        <v>120097</v>
      </c>
      <c r="B19203" s="34">
        <v>616</v>
      </c>
      <c r="C19203" s="34">
        <v>694</v>
      </c>
      <c r="D19203" s="34">
        <v>721</v>
      </c>
      <c r="E19203" s="34">
        <v>666</v>
      </c>
      <c r="F19203" s="34">
        <v>617</v>
      </c>
      <c r="G19203" s="34">
        <v>607</v>
      </c>
      <c r="H19203" s="34">
        <v>775</v>
      </c>
      <c r="I19203" s="34">
        <v>656</v>
      </c>
      <c r="J19203" s="34">
        <v>727</v>
      </c>
      <c r="K19203" s="34">
        <v>543</v>
      </c>
      <c r="L19203" s="34">
        <v>730</v>
      </c>
      <c r="M19203" s="34">
        <v>499</v>
      </c>
    </row>
    <row r="19204" spans="1:13" x14ac:dyDescent="0.2">
      <c r="A19204" s="34" t="s">
        <v>120098</v>
      </c>
      <c r="B19204" s="34">
        <v>567</v>
      </c>
      <c r="C19204" s="34">
        <v>546</v>
      </c>
      <c r="D19204" s="34">
        <v>663</v>
      </c>
      <c r="E19204" s="34">
        <v>544</v>
      </c>
      <c r="F19204" s="34">
        <v>563</v>
      </c>
      <c r="G19204" s="34">
        <v>493</v>
      </c>
      <c r="H19204" s="34">
        <v>633</v>
      </c>
      <c r="I19204" s="34">
        <v>538</v>
      </c>
      <c r="J19204" s="34">
        <v>580</v>
      </c>
      <c r="K19204" s="34">
        <v>390</v>
      </c>
      <c r="L19204" s="34">
        <v>594</v>
      </c>
      <c r="M19204" s="34">
        <v>431</v>
      </c>
    </row>
    <row r="19205" spans="1:13" x14ac:dyDescent="0.2">
      <c r="A19205" s="34" t="s">
        <v>120099</v>
      </c>
      <c r="B19205" s="34">
        <v>532</v>
      </c>
      <c r="C19205" s="34">
        <v>574</v>
      </c>
      <c r="D19205" s="34">
        <v>555</v>
      </c>
      <c r="E19205" s="34">
        <v>670</v>
      </c>
      <c r="F19205" s="34">
        <v>596</v>
      </c>
      <c r="G19205" s="34">
        <v>490</v>
      </c>
      <c r="H19205" s="34">
        <v>576</v>
      </c>
      <c r="I19205" s="34">
        <v>514</v>
      </c>
      <c r="J19205" s="34">
        <v>539</v>
      </c>
      <c r="K19205" s="34">
        <v>469</v>
      </c>
      <c r="L19205" s="34">
        <v>522</v>
      </c>
      <c r="M19205" s="34">
        <v>416</v>
      </c>
    </row>
    <row r="19206" spans="1:13" x14ac:dyDescent="0.2">
      <c r="A19206" s="34" t="s">
        <v>120100</v>
      </c>
      <c r="B19206" s="34">
        <v>996</v>
      </c>
      <c r="C19206" s="34">
        <v>1030</v>
      </c>
      <c r="D19206" s="34">
        <v>1139</v>
      </c>
      <c r="E19206" s="34">
        <v>1087</v>
      </c>
      <c r="F19206" s="34">
        <v>967</v>
      </c>
      <c r="G19206" s="34">
        <v>918</v>
      </c>
      <c r="H19206" s="34">
        <v>1331</v>
      </c>
      <c r="I19206" s="34">
        <v>1020</v>
      </c>
      <c r="J19206" s="34">
        <v>1012</v>
      </c>
      <c r="K19206" s="34">
        <v>857</v>
      </c>
      <c r="L19206" s="34">
        <v>1120</v>
      </c>
      <c r="M19206" s="34">
        <v>865</v>
      </c>
    </row>
    <row r="19207" spans="1:13" x14ac:dyDescent="0.2">
      <c r="A19207" s="34" t="s">
        <v>120101</v>
      </c>
      <c r="B19207" s="34">
        <v>1021</v>
      </c>
      <c r="C19207" s="34">
        <v>1121</v>
      </c>
      <c r="D19207" s="34">
        <v>1072</v>
      </c>
      <c r="E19207" s="34">
        <v>1168</v>
      </c>
      <c r="F19207" s="34">
        <v>988</v>
      </c>
      <c r="G19207" s="34">
        <v>994</v>
      </c>
      <c r="H19207" s="34">
        <v>1103</v>
      </c>
      <c r="I19207" s="34">
        <v>1058</v>
      </c>
      <c r="J19207" s="34">
        <v>1147</v>
      </c>
      <c r="K19207" s="34">
        <v>922</v>
      </c>
      <c r="L19207" s="34">
        <v>1086</v>
      </c>
      <c r="M19207" s="34">
        <v>858</v>
      </c>
    </row>
    <row r="19208" spans="1:13" x14ac:dyDescent="0.2">
      <c r="A19208" s="34" t="s">
        <v>120102</v>
      </c>
      <c r="B19208" s="34">
        <v>715</v>
      </c>
      <c r="C19208" s="34">
        <v>787</v>
      </c>
      <c r="D19208" s="34">
        <v>769</v>
      </c>
      <c r="E19208" s="34">
        <v>830</v>
      </c>
      <c r="F19208" s="34">
        <v>688</v>
      </c>
      <c r="G19208" s="34">
        <v>655</v>
      </c>
      <c r="H19208" s="34">
        <v>715</v>
      </c>
      <c r="I19208" s="34">
        <v>698</v>
      </c>
      <c r="J19208" s="34">
        <v>710</v>
      </c>
      <c r="K19208" s="34">
        <v>567</v>
      </c>
      <c r="L19208" s="34">
        <v>674</v>
      </c>
      <c r="M19208" s="34">
        <v>588</v>
      </c>
    </row>
    <row r="19209" spans="1:13" x14ac:dyDescent="0.2">
      <c r="A19209" s="34" t="s">
        <v>120103</v>
      </c>
      <c r="B19209" s="34">
        <v>563</v>
      </c>
      <c r="C19209" s="34">
        <v>496</v>
      </c>
      <c r="D19209" s="34">
        <v>659</v>
      </c>
      <c r="E19209" s="34">
        <v>617</v>
      </c>
      <c r="F19209" s="34">
        <v>518</v>
      </c>
      <c r="G19209" s="34">
        <v>501</v>
      </c>
      <c r="H19209" s="34">
        <v>548</v>
      </c>
      <c r="I19209" s="34">
        <v>509</v>
      </c>
      <c r="J19209" s="34">
        <v>571</v>
      </c>
      <c r="K19209" s="34">
        <v>446</v>
      </c>
      <c r="L19209" s="34">
        <v>573</v>
      </c>
      <c r="M19209" s="34">
        <v>399</v>
      </c>
    </row>
    <row r="19210" spans="1:13" x14ac:dyDescent="0.2">
      <c r="A19210" s="34" t="s">
        <v>120104</v>
      </c>
      <c r="B19210" s="34">
        <v>535</v>
      </c>
      <c r="C19210" s="34">
        <v>477</v>
      </c>
      <c r="D19210" s="34">
        <v>677</v>
      </c>
      <c r="E19210" s="34">
        <v>619</v>
      </c>
      <c r="F19210" s="34">
        <v>482</v>
      </c>
      <c r="G19210" s="34">
        <v>508</v>
      </c>
      <c r="H19210" s="34">
        <v>560</v>
      </c>
      <c r="I19210" s="34">
        <v>510</v>
      </c>
      <c r="J19210" s="34">
        <v>580</v>
      </c>
      <c r="K19210" s="34">
        <v>448</v>
      </c>
      <c r="L19210" s="34">
        <v>536</v>
      </c>
      <c r="M19210" s="34">
        <v>407</v>
      </c>
    </row>
    <row r="19211" spans="1:13" x14ac:dyDescent="0.2">
      <c r="A19211" s="34" t="s">
        <v>120105</v>
      </c>
      <c r="B19211" s="34">
        <v>601</v>
      </c>
      <c r="C19211" s="34">
        <v>616</v>
      </c>
      <c r="D19211" s="34">
        <v>635</v>
      </c>
      <c r="E19211" s="34">
        <v>699</v>
      </c>
      <c r="F19211" s="34">
        <v>549</v>
      </c>
      <c r="G19211" s="34">
        <v>596</v>
      </c>
      <c r="H19211" s="34">
        <v>763</v>
      </c>
      <c r="I19211" s="34">
        <v>714</v>
      </c>
      <c r="J19211" s="34">
        <v>612</v>
      </c>
      <c r="K19211" s="34">
        <v>593</v>
      </c>
      <c r="L19211" s="34">
        <v>672</v>
      </c>
      <c r="M19211" s="34">
        <v>448</v>
      </c>
    </row>
    <row r="19212" spans="1:13" x14ac:dyDescent="0.2">
      <c r="A19212" s="34" t="s">
        <v>120106</v>
      </c>
      <c r="B19212" s="34">
        <v>509</v>
      </c>
      <c r="C19212" s="34">
        <v>588</v>
      </c>
      <c r="D19212" s="34">
        <v>558</v>
      </c>
      <c r="E19212" s="34">
        <v>678</v>
      </c>
      <c r="F19212" s="34">
        <v>554</v>
      </c>
      <c r="G19212" s="34">
        <v>548</v>
      </c>
      <c r="H19212" s="34">
        <v>532</v>
      </c>
      <c r="I19212" s="34">
        <v>525</v>
      </c>
      <c r="J19212" s="34">
        <v>660</v>
      </c>
      <c r="K19212" s="34">
        <v>502</v>
      </c>
      <c r="L19212" s="34">
        <v>507</v>
      </c>
      <c r="M19212" s="34">
        <v>394</v>
      </c>
    </row>
    <row r="19213" spans="1:13" x14ac:dyDescent="0.2">
      <c r="A19213" s="34" t="s">
        <v>120107</v>
      </c>
      <c r="B19213" s="34">
        <v>1007</v>
      </c>
      <c r="C19213" s="34">
        <v>947</v>
      </c>
      <c r="D19213" s="34">
        <v>1057</v>
      </c>
      <c r="E19213" s="34">
        <v>1058</v>
      </c>
      <c r="F19213" s="34">
        <v>936</v>
      </c>
      <c r="G19213" s="34">
        <v>977</v>
      </c>
      <c r="H19213" s="34">
        <v>1133</v>
      </c>
      <c r="I19213" s="34">
        <v>1023</v>
      </c>
      <c r="J19213" s="34">
        <v>958</v>
      </c>
      <c r="K19213" s="34">
        <v>768</v>
      </c>
      <c r="L19213" s="34">
        <v>919</v>
      </c>
      <c r="M19213" s="34">
        <v>758</v>
      </c>
    </row>
    <row r="19214" spans="1:13" x14ac:dyDescent="0.2">
      <c r="A19214" s="34" t="s">
        <v>120108</v>
      </c>
      <c r="B19214" s="34">
        <v>911</v>
      </c>
      <c r="C19214" s="34">
        <v>983</v>
      </c>
      <c r="D19214" s="34">
        <v>991</v>
      </c>
      <c r="E19214" s="34">
        <v>1015</v>
      </c>
      <c r="F19214" s="34">
        <v>753</v>
      </c>
      <c r="G19214" s="34">
        <v>941</v>
      </c>
      <c r="H19214" s="34">
        <v>1037</v>
      </c>
      <c r="I19214" s="34">
        <v>1006</v>
      </c>
      <c r="J19214" s="34">
        <v>825</v>
      </c>
      <c r="K19214" s="34">
        <v>829</v>
      </c>
      <c r="L19214" s="34">
        <v>928</v>
      </c>
      <c r="M19214" s="34">
        <v>726</v>
      </c>
    </row>
    <row r="19215" spans="1:13" x14ac:dyDescent="0.2">
      <c r="A19215" s="34" t="s">
        <v>120109</v>
      </c>
      <c r="B19215" s="34">
        <v>482</v>
      </c>
      <c r="C19215" s="34">
        <v>498</v>
      </c>
      <c r="D19215" s="34">
        <v>567</v>
      </c>
      <c r="E19215" s="34">
        <v>630</v>
      </c>
      <c r="F19215" s="34">
        <v>442</v>
      </c>
      <c r="G19215" s="34">
        <v>492</v>
      </c>
      <c r="H19215" s="34">
        <v>627</v>
      </c>
      <c r="I19215" s="34">
        <v>487</v>
      </c>
      <c r="J19215" s="34">
        <v>651</v>
      </c>
      <c r="K19215" s="34">
        <v>495</v>
      </c>
      <c r="L19215" s="34">
        <v>576</v>
      </c>
      <c r="M19215" s="34">
        <v>388</v>
      </c>
    </row>
    <row r="19216" spans="1:13" x14ac:dyDescent="0.2">
      <c r="A19216" s="34" t="s">
        <v>120110</v>
      </c>
      <c r="B19216" s="34">
        <v>643</v>
      </c>
      <c r="C19216" s="34">
        <v>797</v>
      </c>
      <c r="D19216" s="34">
        <v>771</v>
      </c>
      <c r="E19216" s="34">
        <v>993</v>
      </c>
      <c r="F19216" s="34">
        <v>651</v>
      </c>
      <c r="G19216" s="34">
        <v>763</v>
      </c>
      <c r="H19216" s="34">
        <v>734</v>
      </c>
      <c r="I19216" s="34">
        <v>823</v>
      </c>
      <c r="J19216" s="34">
        <v>767</v>
      </c>
      <c r="K19216" s="34">
        <v>669</v>
      </c>
      <c r="L19216" s="34">
        <v>739</v>
      </c>
      <c r="M19216" s="34">
        <v>665</v>
      </c>
    </row>
    <row r="19217" spans="1:13" x14ac:dyDescent="0.2">
      <c r="A19217" s="34" t="s">
        <v>120111</v>
      </c>
      <c r="B19217" s="34">
        <v>990</v>
      </c>
      <c r="C19217" s="34">
        <v>1684</v>
      </c>
      <c r="D19217" s="34">
        <v>1490</v>
      </c>
      <c r="E19217" s="34">
        <v>1554</v>
      </c>
      <c r="F19217" s="34">
        <v>1385</v>
      </c>
      <c r="G19217" s="34">
        <v>1312</v>
      </c>
      <c r="H19217" s="34">
        <v>1642</v>
      </c>
      <c r="I19217" s="34">
        <v>1341</v>
      </c>
      <c r="J19217" s="34">
        <v>1041</v>
      </c>
      <c r="K19217" s="34">
        <v>1457</v>
      </c>
      <c r="L19217" s="34">
        <v>1470</v>
      </c>
      <c r="M19217" s="34">
        <v>1136</v>
      </c>
    </row>
    <row r="19218" spans="1:13" x14ac:dyDescent="0.2">
      <c r="A19218" s="34" t="s">
        <v>120112</v>
      </c>
      <c r="B19218" s="34">
        <v>1080</v>
      </c>
      <c r="C19218" s="34">
        <v>1048</v>
      </c>
      <c r="D19218" s="34">
        <v>1162</v>
      </c>
      <c r="E19218" s="34">
        <v>1039</v>
      </c>
      <c r="F19218" s="34">
        <v>964</v>
      </c>
      <c r="G19218" s="34">
        <v>912</v>
      </c>
      <c r="H19218" s="34">
        <v>1132</v>
      </c>
      <c r="I19218" s="34">
        <v>1092</v>
      </c>
      <c r="J19218" s="34">
        <v>1000</v>
      </c>
      <c r="K19218" s="34">
        <v>835</v>
      </c>
      <c r="L19218" s="34">
        <v>1060</v>
      </c>
      <c r="M19218" s="34">
        <v>781</v>
      </c>
    </row>
    <row r="19219" spans="1:13" x14ac:dyDescent="0.2">
      <c r="A19219" s="34" t="s">
        <v>120113</v>
      </c>
      <c r="B19219" s="34">
        <v>1229</v>
      </c>
      <c r="C19219" s="34">
        <v>1137</v>
      </c>
      <c r="D19219" s="34">
        <v>1319</v>
      </c>
      <c r="E19219" s="34">
        <v>1167</v>
      </c>
      <c r="F19219" s="34">
        <v>1190</v>
      </c>
      <c r="G19219" s="34">
        <v>1102</v>
      </c>
      <c r="H19219" s="34">
        <v>1490</v>
      </c>
      <c r="I19219" s="34">
        <v>1021</v>
      </c>
      <c r="J19219" s="34">
        <v>1407</v>
      </c>
      <c r="K19219" s="34">
        <v>907</v>
      </c>
      <c r="L19219" s="34">
        <v>1247</v>
      </c>
      <c r="M19219" s="34">
        <v>812</v>
      </c>
    </row>
    <row r="19220" spans="1:13" x14ac:dyDescent="0.2">
      <c r="A19220" s="34" t="s">
        <v>120114</v>
      </c>
      <c r="B19220" s="34">
        <v>727</v>
      </c>
      <c r="C19220" s="34">
        <v>792</v>
      </c>
      <c r="D19220" s="34">
        <v>856</v>
      </c>
      <c r="E19220" s="34">
        <v>933</v>
      </c>
      <c r="F19220" s="34">
        <v>720</v>
      </c>
      <c r="G19220" s="34">
        <v>832</v>
      </c>
      <c r="H19220" s="34">
        <v>829</v>
      </c>
      <c r="I19220" s="34">
        <v>898</v>
      </c>
      <c r="J19220" s="34">
        <v>895</v>
      </c>
      <c r="K19220" s="34">
        <v>711</v>
      </c>
      <c r="L19220" s="34">
        <v>762</v>
      </c>
      <c r="M19220" s="34">
        <v>652</v>
      </c>
    </row>
    <row r="19221" spans="1:13" x14ac:dyDescent="0.2">
      <c r="A19221" s="34" t="s">
        <v>120115</v>
      </c>
      <c r="B19221" s="34">
        <v>835</v>
      </c>
      <c r="C19221" s="34">
        <v>935</v>
      </c>
      <c r="D19221" s="34">
        <v>1001</v>
      </c>
      <c r="E19221" s="34">
        <v>938</v>
      </c>
      <c r="F19221" s="34">
        <v>894</v>
      </c>
      <c r="G19221" s="34">
        <v>943</v>
      </c>
      <c r="H19221" s="34">
        <v>1031</v>
      </c>
      <c r="I19221" s="34">
        <v>953</v>
      </c>
      <c r="J19221" s="34">
        <v>1012</v>
      </c>
      <c r="K19221" s="34">
        <v>765</v>
      </c>
      <c r="L19221" s="34">
        <v>895</v>
      </c>
      <c r="M19221" s="34">
        <v>680</v>
      </c>
    </row>
    <row r="19222" spans="1:13" x14ac:dyDescent="0.2">
      <c r="A19222" s="34" t="s">
        <v>120116</v>
      </c>
      <c r="B19222" s="34">
        <v>1329</v>
      </c>
      <c r="C19222" s="34">
        <v>1249</v>
      </c>
      <c r="D19222" s="34">
        <v>1378</v>
      </c>
      <c r="E19222" s="34">
        <v>1371</v>
      </c>
      <c r="F19222" s="34">
        <v>1207</v>
      </c>
      <c r="G19222" s="34">
        <v>1279</v>
      </c>
      <c r="H19222" s="34">
        <v>1377</v>
      </c>
      <c r="I19222" s="34">
        <v>1267</v>
      </c>
      <c r="J19222" s="34">
        <v>1531</v>
      </c>
      <c r="K19222" s="34">
        <v>1067</v>
      </c>
      <c r="L19222" s="34">
        <v>1466</v>
      </c>
      <c r="M19222" s="34">
        <v>1070</v>
      </c>
    </row>
    <row r="19223" spans="1:13" x14ac:dyDescent="0.2">
      <c r="A19223" s="34" t="s">
        <v>120117</v>
      </c>
      <c r="B19223" s="34">
        <v>642</v>
      </c>
      <c r="C19223" s="34">
        <v>743</v>
      </c>
      <c r="D19223" s="34">
        <v>638</v>
      </c>
      <c r="E19223" s="34">
        <v>695</v>
      </c>
      <c r="F19223" s="34">
        <v>516</v>
      </c>
      <c r="G19223" s="34">
        <v>718</v>
      </c>
      <c r="H19223" s="34">
        <v>729</v>
      </c>
      <c r="I19223" s="34">
        <v>626</v>
      </c>
      <c r="J19223" s="34">
        <v>675</v>
      </c>
      <c r="K19223" s="34">
        <v>578</v>
      </c>
      <c r="L19223" s="34">
        <v>701</v>
      </c>
      <c r="M19223" s="34">
        <v>572</v>
      </c>
    </row>
    <row r="19224" spans="1:13" x14ac:dyDescent="0.2">
      <c r="A19224" s="34" t="s">
        <v>120118</v>
      </c>
      <c r="B19224" s="34">
        <v>571</v>
      </c>
      <c r="C19224" s="34">
        <v>606</v>
      </c>
      <c r="D19224" s="34">
        <v>687</v>
      </c>
      <c r="E19224" s="34">
        <v>636</v>
      </c>
      <c r="F19224" s="34">
        <v>567</v>
      </c>
      <c r="G19224" s="34">
        <v>555</v>
      </c>
      <c r="H19224" s="34">
        <v>628</v>
      </c>
      <c r="I19224" s="34">
        <v>641</v>
      </c>
      <c r="J19224" s="34">
        <v>606</v>
      </c>
      <c r="K19224" s="34">
        <v>491</v>
      </c>
      <c r="L19224" s="34">
        <v>542</v>
      </c>
      <c r="M19224" s="34">
        <v>487</v>
      </c>
    </row>
    <row r="19225" spans="1:13" x14ac:dyDescent="0.2">
      <c r="A19225" s="34" t="s">
        <v>120119</v>
      </c>
      <c r="B19225" s="34">
        <v>457</v>
      </c>
      <c r="C19225" s="34">
        <v>528</v>
      </c>
      <c r="D19225" s="34">
        <v>506</v>
      </c>
      <c r="E19225" s="34">
        <v>504</v>
      </c>
      <c r="F19225" s="34">
        <v>421</v>
      </c>
      <c r="G19225" s="34">
        <v>432</v>
      </c>
      <c r="H19225" s="34">
        <v>486</v>
      </c>
      <c r="I19225" s="34">
        <v>488</v>
      </c>
      <c r="J19225" s="34">
        <v>514</v>
      </c>
      <c r="K19225" s="34">
        <v>351</v>
      </c>
      <c r="L19225" s="34">
        <v>442</v>
      </c>
      <c r="M19225" s="34">
        <v>403</v>
      </c>
    </row>
    <row r="19226" spans="1:13" x14ac:dyDescent="0.2">
      <c r="A19226" s="34" t="s">
        <v>120120</v>
      </c>
      <c r="B19226" s="34">
        <v>572</v>
      </c>
      <c r="C19226" s="34">
        <v>609</v>
      </c>
      <c r="D19226" s="34">
        <v>569</v>
      </c>
      <c r="E19226" s="34">
        <v>650</v>
      </c>
      <c r="F19226" s="34">
        <v>500</v>
      </c>
      <c r="G19226" s="34">
        <v>570</v>
      </c>
      <c r="H19226" s="34">
        <v>717</v>
      </c>
      <c r="I19226" s="34">
        <v>629</v>
      </c>
      <c r="J19226" s="34">
        <v>591</v>
      </c>
      <c r="K19226" s="34">
        <v>490</v>
      </c>
      <c r="L19226" s="34">
        <v>527</v>
      </c>
      <c r="M19226" s="34">
        <v>429</v>
      </c>
    </row>
    <row r="19227" spans="1:13" x14ac:dyDescent="0.2">
      <c r="A19227" s="34" t="s">
        <v>120121</v>
      </c>
      <c r="B19227" s="34">
        <v>526</v>
      </c>
      <c r="C19227" s="34">
        <v>575</v>
      </c>
      <c r="D19227" s="34">
        <v>599</v>
      </c>
      <c r="E19227" s="34">
        <v>740</v>
      </c>
      <c r="F19227" s="34">
        <v>512</v>
      </c>
      <c r="G19227" s="34">
        <v>489</v>
      </c>
      <c r="H19227" s="34">
        <v>605</v>
      </c>
      <c r="I19227" s="34">
        <v>630</v>
      </c>
      <c r="J19227" s="34">
        <v>659</v>
      </c>
      <c r="K19227" s="34">
        <v>453</v>
      </c>
      <c r="L19227" s="34">
        <v>591</v>
      </c>
      <c r="M19227" s="34">
        <v>478</v>
      </c>
    </row>
    <row r="19228" spans="1:13" x14ac:dyDescent="0.2">
      <c r="A19228" s="34" t="s">
        <v>120122</v>
      </c>
      <c r="B19228" s="34">
        <v>929</v>
      </c>
      <c r="C19228" s="34">
        <v>899</v>
      </c>
      <c r="D19228" s="34">
        <v>1060</v>
      </c>
      <c r="E19228" s="34">
        <v>960</v>
      </c>
      <c r="F19228" s="34">
        <v>957</v>
      </c>
      <c r="G19228" s="34">
        <v>878</v>
      </c>
      <c r="H19228" s="34">
        <v>1080</v>
      </c>
      <c r="I19228" s="34">
        <v>984</v>
      </c>
      <c r="J19228" s="34">
        <v>1024</v>
      </c>
      <c r="K19228" s="34">
        <v>770</v>
      </c>
      <c r="L19228" s="34">
        <v>1046</v>
      </c>
      <c r="M19228" s="34">
        <v>775</v>
      </c>
    </row>
    <row r="19229" spans="1:13" x14ac:dyDescent="0.2">
      <c r="A19229" s="34" t="s">
        <v>120123</v>
      </c>
      <c r="B19229" s="34">
        <v>621</v>
      </c>
      <c r="C19229" s="34">
        <v>655</v>
      </c>
      <c r="D19229" s="34">
        <v>715</v>
      </c>
      <c r="E19229" s="34">
        <v>744</v>
      </c>
      <c r="F19229" s="34">
        <v>631</v>
      </c>
      <c r="G19229" s="34">
        <v>669</v>
      </c>
      <c r="H19229" s="34">
        <v>707</v>
      </c>
      <c r="I19229" s="34">
        <v>613</v>
      </c>
      <c r="J19229" s="34">
        <v>710</v>
      </c>
      <c r="K19229" s="34">
        <v>513</v>
      </c>
      <c r="L19229" s="34">
        <v>663</v>
      </c>
      <c r="M19229" s="34">
        <v>519</v>
      </c>
    </row>
    <row r="19230" spans="1:13" x14ac:dyDescent="0.2">
      <c r="A19230" s="34" t="s">
        <v>120124</v>
      </c>
      <c r="B19230" s="34">
        <v>449</v>
      </c>
      <c r="C19230" s="34">
        <v>482</v>
      </c>
      <c r="D19230" s="34">
        <v>515</v>
      </c>
      <c r="E19230" s="34">
        <v>471</v>
      </c>
      <c r="F19230" s="34">
        <v>362</v>
      </c>
      <c r="G19230" s="34">
        <v>429</v>
      </c>
      <c r="H19230" s="34">
        <v>506</v>
      </c>
      <c r="I19230" s="34">
        <v>479</v>
      </c>
      <c r="J19230" s="34">
        <v>431</v>
      </c>
      <c r="K19230" s="34">
        <v>359</v>
      </c>
      <c r="L19230" s="34">
        <v>546</v>
      </c>
      <c r="M19230" s="34">
        <v>360</v>
      </c>
    </row>
    <row r="19231" spans="1:13" x14ac:dyDescent="0.2">
      <c r="A19231" s="34" t="s">
        <v>120125</v>
      </c>
      <c r="B19231" s="34">
        <v>295</v>
      </c>
      <c r="C19231" s="34">
        <v>653</v>
      </c>
      <c r="D19231" s="34">
        <v>402</v>
      </c>
      <c r="E19231" s="34">
        <v>685</v>
      </c>
      <c r="F19231" s="34">
        <v>264</v>
      </c>
      <c r="G19231" s="34">
        <v>596</v>
      </c>
      <c r="H19231" s="34">
        <v>309</v>
      </c>
      <c r="I19231" s="34">
        <v>703</v>
      </c>
      <c r="J19231" s="34">
        <v>315</v>
      </c>
      <c r="K19231" s="34">
        <v>530</v>
      </c>
      <c r="L19231" s="34">
        <v>291</v>
      </c>
      <c r="M19231" s="34">
        <v>484</v>
      </c>
    </row>
    <row r="19232" spans="1:13" x14ac:dyDescent="0.2">
      <c r="A19232" s="34" t="s">
        <v>120126</v>
      </c>
      <c r="B19232" s="34">
        <v>655</v>
      </c>
      <c r="C19232" s="34">
        <v>767</v>
      </c>
      <c r="D19232" s="34">
        <v>775</v>
      </c>
      <c r="E19232" s="34">
        <v>739</v>
      </c>
      <c r="F19232" s="34">
        <v>630</v>
      </c>
      <c r="G19232" s="34">
        <v>640</v>
      </c>
      <c r="H19232" s="34">
        <v>773</v>
      </c>
      <c r="I19232" s="34">
        <v>633</v>
      </c>
      <c r="J19232" s="34">
        <v>749</v>
      </c>
      <c r="K19232" s="34">
        <v>520</v>
      </c>
      <c r="L19232" s="34">
        <v>655</v>
      </c>
      <c r="M19232" s="34">
        <v>530</v>
      </c>
    </row>
    <row r="19233" spans="1:13" x14ac:dyDescent="0.2">
      <c r="A19233" s="34" t="s">
        <v>120127</v>
      </c>
      <c r="B19233" s="34">
        <v>463</v>
      </c>
      <c r="C19233" s="34">
        <v>426</v>
      </c>
      <c r="D19233" s="34">
        <v>514</v>
      </c>
      <c r="E19233" s="34">
        <v>524</v>
      </c>
      <c r="F19233" s="34">
        <v>499</v>
      </c>
      <c r="G19233" s="34">
        <v>388</v>
      </c>
      <c r="H19233" s="34">
        <v>510</v>
      </c>
      <c r="I19233" s="34">
        <v>420</v>
      </c>
      <c r="J19233" s="34">
        <v>484</v>
      </c>
      <c r="K19233" s="34">
        <v>357</v>
      </c>
      <c r="L19233" s="34">
        <v>436</v>
      </c>
      <c r="M19233" s="34">
        <v>341</v>
      </c>
    </row>
    <row r="19234" spans="1:13" x14ac:dyDescent="0.2">
      <c r="A19234" s="34" t="s">
        <v>120128</v>
      </c>
      <c r="B19234" s="34">
        <v>937</v>
      </c>
      <c r="C19234" s="34">
        <v>963</v>
      </c>
      <c r="D19234" s="34">
        <v>1004</v>
      </c>
      <c r="E19234" s="34">
        <v>1038</v>
      </c>
      <c r="F19234" s="34">
        <v>963</v>
      </c>
      <c r="G19234" s="34">
        <v>905</v>
      </c>
      <c r="H19234" s="34">
        <v>1221</v>
      </c>
      <c r="I19234" s="34">
        <v>967</v>
      </c>
      <c r="J19234" s="34">
        <v>1085</v>
      </c>
      <c r="K19234" s="34">
        <v>844</v>
      </c>
      <c r="L19234" s="34">
        <v>1027</v>
      </c>
      <c r="M19234" s="34">
        <v>706</v>
      </c>
    </row>
    <row r="19235" spans="1:13" x14ac:dyDescent="0.2">
      <c r="A19235" s="34" t="s">
        <v>120129</v>
      </c>
      <c r="B19235" s="34">
        <v>713</v>
      </c>
      <c r="C19235" s="34">
        <v>677</v>
      </c>
      <c r="D19235" s="34">
        <v>751</v>
      </c>
      <c r="E19235" s="34">
        <v>762</v>
      </c>
      <c r="F19235" s="34">
        <v>624</v>
      </c>
      <c r="G19235" s="34">
        <v>570</v>
      </c>
      <c r="H19235" s="34">
        <v>700</v>
      </c>
      <c r="I19235" s="34">
        <v>685</v>
      </c>
      <c r="J19235" s="34">
        <v>788</v>
      </c>
      <c r="K19235" s="34">
        <v>562</v>
      </c>
      <c r="L19235" s="34">
        <v>642</v>
      </c>
      <c r="M19235" s="34">
        <v>482</v>
      </c>
    </row>
    <row r="19236" spans="1:13" x14ac:dyDescent="0.2">
      <c r="A19236" s="34" t="s">
        <v>120130</v>
      </c>
      <c r="B19236" s="34">
        <v>535</v>
      </c>
      <c r="C19236" s="34">
        <v>489</v>
      </c>
      <c r="D19236" s="34">
        <v>527</v>
      </c>
      <c r="E19236" s="34">
        <v>561</v>
      </c>
      <c r="F19236" s="34">
        <v>449</v>
      </c>
      <c r="G19236" s="34">
        <v>423</v>
      </c>
      <c r="H19236" s="34">
        <v>627</v>
      </c>
      <c r="I19236" s="34">
        <v>542</v>
      </c>
      <c r="J19236" s="34">
        <v>567</v>
      </c>
      <c r="K19236" s="34">
        <v>429</v>
      </c>
      <c r="L19236" s="34">
        <v>587</v>
      </c>
      <c r="M19236" s="34">
        <v>405</v>
      </c>
    </row>
    <row r="19237" spans="1:13" x14ac:dyDescent="0.2">
      <c r="A19237" s="34" t="s">
        <v>120131</v>
      </c>
      <c r="B19237" s="34">
        <v>567</v>
      </c>
      <c r="C19237" s="34">
        <v>646</v>
      </c>
      <c r="D19237" s="34">
        <v>675</v>
      </c>
      <c r="E19237" s="34">
        <v>806</v>
      </c>
      <c r="F19237" s="34">
        <v>615</v>
      </c>
      <c r="G19237" s="34">
        <v>623</v>
      </c>
      <c r="H19237" s="34">
        <v>741</v>
      </c>
      <c r="I19237" s="34">
        <v>643</v>
      </c>
      <c r="J19237" s="34">
        <v>711</v>
      </c>
      <c r="K19237" s="34">
        <v>641</v>
      </c>
      <c r="L19237" s="34">
        <v>682</v>
      </c>
      <c r="M19237" s="34">
        <v>485</v>
      </c>
    </row>
    <row r="19238" spans="1:13" x14ac:dyDescent="0.2">
      <c r="A19238" s="34" t="s">
        <v>120132</v>
      </c>
      <c r="B19238" s="34">
        <v>537</v>
      </c>
      <c r="C19238" s="34">
        <v>557</v>
      </c>
      <c r="D19238" s="34">
        <v>653</v>
      </c>
      <c r="E19238" s="34">
        <v>621</v>
      </c>
      <c r="F19238" s="34">
        <v>564</v>
      </c>
      <c r="G19238" s="34">
        <v>517</v>
      </c>
      <c r="H19238" s="34">
        <v>617</v>
      </c>
      <c r="I19238" s="34">
        <v>556</v>
      </c>
      <c r="J19238" s="34">
        <v>749</v>
      </c>
      <c r="K19238" s="34">
        <v>494</v>
      </c>
      <c r="L19238" s="34">
        <v>692</v>
      </c>
      <c r="M19238" s="34">
        <v>425</v>
      </c>
    </row>
    <row r="19239" spans="1:13" x14ac:dyDescent="0.2">
      <c r="A19239" s="34" t="s">
        <v>120133</v>
      </c>
      <c r="B19239" s="34">
        <v>477</v>
      </c>
      <c r="C19239" s="34">
        <v>508</v>
      </c>
      <c r="D19239" s="34">
        <v>605</v>
      </c>
      <c r="E19239" s="34">
        <v>597</v>
      </c>
      <c r="F19239" s="34">
        <v>520</v>
      </c>
      <c r="G19239" s="34">
        <v>528</v>
      </c>
      <c r="H19239" s="34">
        <v>639</v>
      </c>
      <c r="I19239" s="34">
        <v>529</v>
      </c>
      <c r="J19239" s="34">
        <v>600</v>
      </c>
      <c r="K19239" s="34">
        <v>421</v>
      </c>
      <c r="L19239" s="34">
        <v>624</v>
      </c>
      <c r="M19239" s="34">
        <v>434</v>
      </c>
    </row>
    <row r="19240" spans="1:13" x14ac:dyDescent="0.2">
      <c r="A19240" s="34" t="s">
        <v>120134</v>
      </c>
      <c r="B19240" s="34">
        <v>585</v>
      </c>
      <c r="C19240" s="34">
        <v>574</v>
      </c>
      <c r="D19240" s="34">
        <v>700</v>
      </c>
      <c r="E19240" s="34">
        <v>620</v>
      </c>
      <c r="F19240" s="34">
        <v>543</v>
      </c>
      <c r="G19240" s="34">
        <v>557</v>
      </c>
      <c r="H19240" s="34">
        <v>605</v>
      </c>
      <c r="I19240" s="34">
        <v>591</v>
      </c>
      <c r="J19240" s="34">
        <v>565</v>
      </c>
      <c r="K19240" s="34">
        <v>497</v>
      </c>
      <c r="L19240" s="34">
        <v>557</v>
      </c>
      <c r="M19240" s="34">
        <v>400</v>
      </c>
    </row>
    <row r="19241" spans="1:13" x14ac:dyDescent="0.2">
      <c r="A19241" s="34" t="s">
        <v>120135</v>
      </c>
      <c r="B19241" s="34">
        <v>834</v>
      </c>
      <c r="C19241" s="34">
        <v>708</v>
      </c>
      <c r="D19241" s="34">
        <v>1047</v>
      </c>
      <c r="E19241" s="34">
        <v>803</v>
      </c>
      <c r="F19241" s="34">
        <v>795</v>
      </c>
      <c r="G19241" s="34">
        <v>718</v>
      </c>
      <c r="H19241" s="34">
        <v>1022</v>
      </c>
      <c r="I19241" s="34">
        <v>834</v>
      </c>
      <c r="J19241" s="34">
        <v>857</v>
      </c>
      <c r="K19241" s="34">
        <v>621</v>
      </c>
      <c r="L19241" s="34">
        <v>821</v>
      </c>
      <c r="M19241" s="34">
        <v>561</v>
      </c>
    </row>
    <row r="19242" spans="1:13" x14ac:dyDescent="0.2">
      <c r="A19242" s="34" t="s">
        <v>120136</v>
      </c>
      <c r="B19242" s="34">
        <v>528</v>
      </c>
      <c r="C19242" s="34">
        <v>554</v>
      </c>
      <c r="D19242" s="34">
        <v>590</v>
      </c>
      <c r="E19242" s="34">
        <v>619</v>
      </c>
      <c r="F19242" s="34">
        <v>636</v>
      </c>
      <c r="G19242" s="34">
        <v>457</v>
      </c>
      <c r="H19242" s="34">
        <v>656</v>
      </c>
      <c r="I19242" s="34">
        <v>593</v>
      </c>
      <c r="J19242" s="34">
        <v>620</v>
      </c>
      <c r="K19242" s="34">
        <v>480</v>
      </c>
      <c r="L19242" s="34">
        <v>542</v>
      </c>
      <c r="M19242" s="34">
        <v>436</v>
      </c>
    </row>
    <row r="19243" spans="1:13" x14ac:dyDescent="0.2">
      <c r="A19243" s="34" t="s">
        <v>120137</v>
      </c>
      <c r="B19243" s="34">
        <v>644</v>
      </c>
      <c r="C19243" s="34">
        <v>671</v>
      </c>
      <c r="D19243" s="34">
        <v>754</v>
      </c>
      <c r="E19243" s="34">
        <v>731</v>
      </c>
      <c r="F19243" s="34">
        <v>629</v>
      </c>
      <c r="G19243" s="34">
        <v>662</v>
      </c>
      <c r="H19243" s="34">
        <v>786</v>
      </c>
      <c r="I19243" s="34">
        <v>766</v>
      </c>
      <c r="J19243" s="34">
        <v>726</v>
      </c>
      <c r="K19243" s="34">
        <v>542</v>
      </c>
      <c r="L19243" s="34">
        <v>705</v>
      </c>
      <c r="M19243" s="34">
        <v>534</v>
      </c>
    </row>
    <row r="19244" spans="1:13" x14ac:dyDescent="0.2">
      <c r="A19244" s="34" t="s">
        <v>120138</v>
      </c>
      <c r="B19244" s="34">
        <v>554</v>
      </c>
      <c r="C19244" s="34">
        <v>501</v>
      </c>
      <c r="D19244" s="34">
        <v>523</v>
      </c>
      <c r="E19244" s="34">
        <v>611</v>
      </c>
      <c r="F19244" s="34">
        <v>546</v>
      </c>
      <c r="G19244" s="34">
        <v>426</v>
      </c>
      <c r="H19244" s="34">
        <v>580</v>
      </c>
      <c r="I19244" s="34">
        <v>541</v>
      </c>
      <c r="J19244" s="34">
        <v>590</v>
      </c>
      <c r="K19244" s="34">
        <v>494</v>
      </c>
      <c r="L19244" s="34">
        <v>513</v>
      </c>
      <c r="M19244" s="34">
        <v>382</v>
      </c>
    </row>
    <row r="19245" spans="1:13" x14ac:dyDescent="0.2">
      <c r="A19245" s="34" t="s">
        <v>120139</v>
      </c>
      <c r="B19245" s="34">
        <v>948</v>
      </c>
      <c r="C19245" s="34">
        <v>931</v>
      </c>
      <c r="D19245" s="34">
        <v>1120</v>
      </c>
      <c r="E19245" s="34">
        <v>967</v>
      </c>
      <c r="F19245" s="34">
        <v>947</v>
      </c>
      <c r="G19245" s="34">
        <v>852</v>
      </c>
      <c r="H19245" s="34">
        <v>1186</v>
      </c>
      <c r="I19245" s="34">
        <v>853</v>
      </c>
      <c r="J19245" s="34">
        <v>1081</v>
      </c>
      <c r="K19245" s="34">
        <v>744</v>
      </c>
      <c r="L19245" s="34">
        <v>1040</v>
      </c>
      <c r="M19245" s="34">
        <v>662</v>
      </c>
    </row>
    <row r="19246" spans="1:13" x14ac:dyDescent="0.2">
      <c r="A19246" s="34" t="s">
        <v>120140</v>
      </c>
      <c r="B19246" s="34">
        <v>648</v>
      </c>
      <c r="C19246" s="34">
        <v>740</v>
      </c>
      <c r="D19246" s="34">
        <v>731</v>
      </c>
      <c r="E19246" s="34">
        <v>733</v>
      </c>
      <c r="F19246" s="34">
        <v>737</v>
      </c>
      <c r="G19246" s="34">
        <v>705</v>
      </c>
      <c r="H19246" s="34">
        <v>807</v>
      </c>
      <c r="I19246" s="34">
        <v>690</v>
      </c>
      <c r="J19246" s="34">
        <v>771</v>
      </c>
      <c r="K19246" s="34">
        <v>646</v>
      </c>
      <c r="L19246" s="34">
        <v>656</v>
      </c>
      <c r="M19246" s="34">
        <v>583</v>
      </c>
    </row>
    <row r="19247" spans="1:13" x14ac:dyDescent="0.2">
      <c r="A19247" s="34" t="s">
        <v>120141</v>
      </c>
      <c r="B19247" s="34">
        <v>469</v>
      </c>
      <c r="C19247" s="34">
        <v>462</v>
      </c>
      <c r="D19247" s="34">
        <v>468</v>
      </c>
      <c r="E19247" s="34">
        <v>562</v>
      </c>
      <c r="F19247" s="34">
        <v>374</v>
      </c>
      <c r="G19247" s="34">
        <v>527</v>
      </c>
      <c r="H19247" s="34">
        <v>418</v>
      </c>
      <c r="I19247" s="34">
        <v>457</v>
      </c>
      <c r="J19247" s="34">
        <v>510</v>
      </c>
      <c r="K19247" s="34">
        <v>438</v>
      </c>
      <c r="L19247" s="34">
        <v>382</v>
      </c>
      <c r="M19247" s="34">
        <v>377</v>
      </c>
    </row>
    <row r="19248" spans="1:13" x14ac:dyDescent="0.2">
      <c r="A19248" s="34" t="s">
        <v>120142</v>
      </c>
      <c r="B19248" s="34">
        <v>476</v>
      </c>
      <c r="C19248" s="34">
        <v>520</v>
      </c>
      <c r="D19248" s="34">
        <v>587</v>
      </c>
      <c r="E19248" s="34">
        <v>573</v>
      </c>
      <c r="F19248" s="34">
        <v>505</v>
      </c>
      <c r="G19248" s="34">
        <v>483</v>
      </c>
      <c r="H19248" s="34">
        <v>574</v>
      </c>
      <c r="I19248" s="34">
        <v>463</v>
      </c>
      <c r="J19248" s="34">
        <v>547</v>
      </c>
      <c r="K19248" s="34">
        <v>391</v>
      </c>
      <c r="L19248" s="34">
        <v>548</v>
      </c>
      <c r="M19248" s="34">
        <v>342</v>
      </c>
    </row>
    <row r="19249" spans="1:13" x14ac:dyDescent="0.2">
      <c r="A19249" s="34" t="s">
        <v>120143</v>
      </c>
      <c r="B19249" s="34">
        <v>748</v>
      </c>
      <c r="C19249" s="34">
        <v>739</v>
      </c>
      <c r="D19249" s="34">
        <v>812</v>
      </c>
      <c r="E19249" s="34">
        <v>775</v>
      </c>
      <c r="F19249" s="34">
        <v>795</v>
      </c>
      <c r="G19249" s="34">
        <v>636</v>
      </c>
      <c r="H19249" s="34">
        <v>800</v>
      </c>
      <c r="I19249" s="34">
        <v>714</v>
      </c>
      <c r="J19249" s="34">
        <v>822</v>
      </c>
      <c r="K19249" s="34">
        <v>736</v>
      </c>
      <c r="L19249" s="34">
        <v>774</v>
      </c>
      <c r="M19249" s="34">
        <v>585</v>
      </c>
    </row>
    <row r="19250" spans="1:13" x14ac:dyDescent="0.2">
      <c r="A19250" s="34" t="s">
        <v>120144</v>
      </c>
      <c r="B19250" s="34">
        <v>450</v>
      </c>
      <c r="C19250" s="34">
        <v>588</v>
      </c>
      <c r="D19250" s="34">
        <v>550</v>
      </c>
      <c r="E19250" s="34">
        <v>598</v>
      </c>
      <c r="F19250" s="34">
        <v>548</v>
      </c>
      <c r="G19250" s="34">
        <v>476</v>
      </c>
      <c r="H19250" s="34">
        <v>602</v>
      </c>
      <c r="I19250" s="34">
        <v>547</v>
      </c>
      <c r="J19250" s="34">
        <v>513</v>
      </c>
      <c r="K19250" s="34">
        <v>471</v>
      </c>
      <c r="L19250" s="34">
        <v>524</v>
      </c>
      <c r="M19250" s="34">
        <v>455</v>
      </c>
    </row>
    <row r="19251" spans="1:13" x14ac:dyDescent="0.2">
      <c r="A19251" s="34" t="s">
        <v>120145</v>
      </c>
      <c r="B19251" s="34">
        <v>428</v>
      </c>
      <c r="C19251" s="34">
        <v>462</v>
      </c>
      <c r="D19251" s="34">
        <v>502</v>
      </c>
      <c r="E19251" s="34">
        <v>490</v>
      </c>
      <c r="F19251" s="34">
        <v>441</v>
      </c>
      <c r="G19251" s="34">
        <v>429</v>
      </c>
      <c r="H19251" s="34">
        <v>530</v>
      </c>
      <c r="I19251" s="34">
        <v>446</v>
      </c>
      <c r="J19251" s="34">
        <v>483</v>
      </c>
      <c r="K19251" s="34">
        <v>374</v>
      </c>
      <c r="L19251" s="34">
        <v>392</v>
      </c>
      <c r="M19251" s="34">
        <v>358</v>
      </c>
    </row>
    <row r="19252" spans="1:13" x14ac:dyDescent="0.2">
      <c r="A19252" s="34" t="s">
        <v>120146</v>
      </c>
      <c r="B19252" s="34">
        <v>604</v>
      </c>
      <c r="C19252" s="34">
        <v>602</v>
      </c>
      <c r="D19252" s="34">
        <v>638</v>
      </c>
      <c r="E19252" s="34">
        <v>604</v>
      </c>
      <c r="F19252" s="34">
        <v>585</v>
      </c>
      <c r="G19252" s="34">
        <v>530</v>
      </c>
      <c r="H19252" s="34">
        <v>704</v>
      </c>
      <c r="I19252" s="34">
        <v>547</v>
      </c>
      <c r="J19252" s="34">
        <v>612</v>
      </c>
      <c r="K19252" s="34">
        <v>463</v>
      </c>
      <c r="L19252" s="34">
        <v>533</v>
      </c>
      <c r="M19252" s="34">
        <v>454</v>
      </c>
    </row>
    <row r="19253" spans="1:13" x14ac:dyDescent="0.2">
      <c r="A19253" s="34" t="s">
        <v>120147</v>
      </c>
      <c r="B19253" s="34">
        <v>399</v>
      </c>
      <c r="C19253" s="34">
        <v>431</v>
      </c>
      <c r="D19253" s="34">
        <v>408</v>
      </c>
      <c r="E19253" s="34">
        <v>373</v>
      </c>
      <c r="F19253" s="34">
        <v>355</v>
      </c>
      <c r="G19253" s="34">
        <v>413</v>
      </c>
      <c r="H19253" s="34">
        <v>399</v>
      </c>
      <c r="I19253" s="34">
        <v>466</v>
      </c>
      <c r="J19253" s="34">
        <v>435</v>
      </c>
      <c r="K19253" s="34">
        <v>314</v>
      </c>
      <c r="L19253" s="34">
        <v>338</v>
      </c>
      <c r="M19253" s="34">
        <v>279</v>
      </c>
    </row>
    <row r="19254" spans="1:13" x14ac:dyDescent="0.2">
      <c r="A19254" s="34" t="s">
        <v>120148</v>
      </c>
      <c r="B19254" s="34">
        <v>921</v>
      </c>
      <c r="C19254" s="34">
        <v>841</v>
      </c>
      <c r="D19254" s="34">
        <v>879</v>
      </c>
      <c r="E19254" s="34">
        <v>898</v>
      </c>
      <c r="F19254" s="34">
        <v>759</v>
      </c>
      <c r="G19254" s="34">
        <v>862</v>
      </c>
      <c r="H19254" s="34">
        <v>995</v>
      </c>
      <c r="I19254" s="34">
        <v>919</v>
      </c>
      <c r="J19254" s="34">
        <v>936</v>
      </c>
      <c r="K19254" s="34">
        <v>790</v>
      </c>
      <c r="L19254" s="34">
        <v>927</v>
      </c>
      <c r="M19254" s="34">
        <v>628</v>
      </c>
    </row>
    <row r="19255" spans="1:13" x14ac:dyDescent="0.2">
      <c r="A19255" s="34" t="s">
        <v>120149</v>
      </c>
      <c r="B19255" s="34">
        <v>547</v>
      </c>
      <c r="C19255" s="34">
        <v>571</v>
      </c>
      <c r="D19255" s="34">
        <v>567</v>
      </c>
      <c r="E19255" s="34">
        <v>633</v>
      </c>
      <c r="F19255" s="34">
        <v>469</v>
      </c>
      <c r="G19255" s="34">
        <v>511</v>
      </c>
      <c r="H19255" s="34">
        <v>600</v>
      </c>
      <c r="I19255" s="34">
        <v>552</v>
      </c>
      <c r="J19255" s="34">
        <v>587</v>
      </c>
      <c r="K19255" s="34">
        <v>437</v>
      </c>
      <c r="L19255" s="34">
        <v>542</v>
      </c>
      <c r="M19255" s="34">
        <v>470</v>
      </c>
    </row>
    <row r="19256" spans="1:13" x14ac:dyDescent="0.2">
      <c r="A19256" s="34" t="s">
        <v>120150</v>
      </c>
      <c r="B19256" s="34">
        <v>659</v>
      </c>
      <c r="C19256" s="34">
        <v>538</v>
      </c>
      <c r="D19256" s="34">
        <v>638</v>
      </c>
      <c r="E19256" s="34">
        <v>698</v>
      </c>
      <c r="F19256" s="34">
        <v>596</v>
      </c>
      <c r="G19256" s="34">
        <v>490</v>
      </c>
      <c r="H19256" s="34">
        <v>644</v>
      </c>
      <c r="I19256" s="34">
        <v>576</v>
      </c>
      <c r="J19256" s="34">
        <v>647</v>
      </c>
      <c r="K19256" s="34">
        <v>460</v>
      </c>
      <c r="L19256" s="34">
        <v>573</v>
      </c>
      <c r="M19256" s="34">
        <v>440</v>
      </c>
    </row>
    <row r="19257" spans="1:13" x14ac:dyDescent="0.2">
      <c r="A19257" s="34" t="s">
        <v>120151</v>
      </c>
      <c r="B19257" s="34">
        <v>272</v>
      </c>
      <c r="C19257" s="34">
        <v>315</v>
      </c>
      <c r="D19257" s="34">
        <v>296</v>
      </c>
      <c r="E19257" s="34">
        <v>307</v>
      </c>
      <c r="F19257" s="34">
        <v>286</v>
      </c>
      <c r="G19257" s="34">
        <v>281</v>
      </c>
      <c r="H19257" s="34">
        <v>333</v>
      </c>
      <c r="I19257" s="34">
        <v>333</v>
      </c>
      <c r="J19257" s="34">
        <v>383</v>
      </c>
      <c r="K19257" s="34">
        <v>278</v>
      </c>
      <c r="L19257" s="34">
        <v>329</v>
      </c>
      <c r="M19257" s="34">
        <v>286</v>
      </c>
    </row>
    <row r="19258" spans="1:13" x14ac:dyDescent="0.2">
      <c r="A19258" s="34" t="s">
        <v>120152</v>
      </c>
      <c r="B19258" s="34">
        <v>248</v>
      </c>
      <c r="C19258" s="34">
        <v>341</v>
      </c>
      <c r="D19258" s="34">
        <v>278</v>
      </c>
      <c r="E19258" s="34">
        <v>407</v>
      </c>
      <c r="F19258" s="34">
        <v>296</v>
      </c>
      <c r="G19258" s="34">
        <v>336</v>
      </c>
      <c r="H19258" s="34">
        <v>266</v>
      </c>
      <c r="I19258" s="34">
        <v>342</v>
      </c>
      <c r="J19258" s="34">
        <v>304</v>
      </c>
      <c r="K19258" s="34">
        <v>279</v>
      </c>
      <c r="L19258" s="34">
        <v>302</v>
      </c>
      <c r="M19258" s="34">
        <v>280</v>
      </c>
    </row>
    <row r="19259" spans="1:13" x14ac:dyDescent="0.2">
      <c r="A19259" s="34" t="s">
        <v>120153</v>
      </c>
      <c r="B19259" s="34">
        <v>613</v>
      </c>
      <c r="C19259" s="34">
        <v>589</v>
      </c>
      <c r="D19259" s="34">
        <v>663</v>
      </c>
      <c r="E19259" s="34">
        <v>551</v>
      </c>
      <c r="F19259" s="34">
        <v>525</v>
      </c>
      <c r="G19259" s="34">
        <v>529</v>
      </c>
      <c r="H19259" s="34">
        <v>650</v>
      </c>
      <c r="I19259" s="34">
        <v>537</v>
      </c>
      <c r="J19259" s="34">
        <v>592</v>
      </c>
      <c r="K19259" s="34">
        <v>461</v>
      </c>
      <c r="L19259" s="34">
        <v>601</v>
      </c>
      <c r="M19259" s="34">
        <v>450</v>
      </c>
    </row>
    <row r="19260" spans="1:13" x14ac:dyDescent="0.2">
      <c r="A19260" s="34" t="s">
        <v>120154</v>
      </c>
      <c r="B19260" s="34">
        <v>378</v>
      </c>
      <c r="C19260" s="34">
        <v>851</v>
      </c>
      <c r="D19260" s="34">
        <v>498</v>
      </c>
      <c r="E19260" s="34">
        <v>937</v>
      </c>
      <c r="F19260" s="34">
        <v>388</v>
      </c>
      <c r="G19260" s="34">
        <v>858</v>
      </c>
      <c r="H19260" s="34">
        <v>522</v>
      </c>
      <c r="I19260" s="34">
        <v>857</v>
      </c>
      <c r="J19260" s="34">
        <v>374</v>
      </c>
      <c r="K19260" s="34">
        <v>734</v>
      </c>
      <c r="L19260" s="34">
        <v>411</v>
      </c>
      <c r="M19260" s="34">
        <v>613</v>
      </c>
    </row>
    <row r="19261" spans="1:13" x14ac:dyDescent="0.2">
      <c r="A19261" s="34" t="s">
        <v>120155</v>
      </c>
      <c r="B19261" s="34">
        <v>602</v>
      </c>
      <c r="C19261" s="34">
        <v>674</v>
      </c>
      <c r="D19261" s="34">
        <v>690</v>
      </c>
      <c r="E19261" s="34">
        <v>670</v>
      </c>
      <c r="F19261" s="34">
        <v>588</v>
      </c>
      <c r="G19261" s="34">
        <v>595</v>
      </c>
      <c r="H19261" s="34">
        <v>629</v>
      </c>
      <c r="I19261" s="34">
        <v>643</v>
      </c>
      <c r="J19261" s="34">
        <v>666</v>
      </c>
      <c r="K19261" s="34">
        <v>505</v>
      </c>
      <c r="L19261" s="34">
        <v>598</v>
      </c>
      <c r="M19261" s="34">
        <v>476</v>
      </c>
    </row>
    <row r="19262" spans="1:13" x14ac:dyDescent="0.2">
      <c r="A19262" s="34" t="s">
        <v>120156</v>
      </c>
      <c r="B19262" s="34">
        <v>858</v>
      </c>
      <c r="C19262" s="34">
        <v>757</v>
      </c>
      <c r="D19262" s="34">
        <v>859</v>
      </c>
      <c r="E19262" s="34">
        <v>882</v>
      </c>
      <c r="F19262" s="34">
        <v>692</v>
      </c>
      <c r="G19262" s="34">
        <v>717</v>
      </c>
      <c r="H19262" s="34">
        <v>769</v>
      </c>
      <c r="I19262" s="34">
        <v>829</v>
      </c>
      <c r="J19262" s="34">
        <v>814</v>
      </c>
      <c r="K19262" s="34">
        <v>616</v>
      </c>
      <c r="L19262" s="34">
        <v>776</v>
      </c>
      <c r="M19262" s="34">
        <v>611</v>
      </c>
    </row>
    <row r="19263" spans="1:13" x14ac:dyDescent="0.2">
      <c r="A19263" s="34" t="s">
        <v>120157</v>
      </c>
      <c r="B19263" s="34">
        <v>671</v>
      </c>
      <c r="C19263" s="34">
        <v>757</v>
      </c>
      <c r="D19263" s="34">
        <v>659</v>
      </c>
      <c r="E19263" s="34">
        <v>749</v>
      </c>
      <c r="F19263" s="34">
        <v>552</v>
      </c>
      <c r="G19263" s="34">
        <v>683</v>
      </c>
      <c r="H19263" s="34">
        <v>679</v>
      </c>
      <c r="I19263" s="34">
        <v>636</v>
      </c>
      <c r="J19263" s="34">
        <v>520</v>
      </c>
      <c r="K19263" s="34">
        <v>519</v>
      </c>
      <c r="L19263" s="34">
        <v>661</v>
      </c>
      <c r="M19263" s="34">
        <v>545</v>
      </c>
    </row>
    <row r="19264" spans="1:13" x14ac:dyDescent="0.2">
      <c r="A19264" s="34" t="s">
        <v>120158</v>
      </c>
      <c r="B19264" s="34">
        <v>333</v>
      </c>
      <c r="C19264" s="34">
        <v>308</v>
      </c>
      <c r="D19264" s="34">
        <v>371</v>
      </c>
      <c r="E19264" s="34">
        <v>407</v>
      </c>
      <c r="F19264" s="34">
        <v>329</v>
      </c>
      <c r="G19264" s="34">
        <v>370</v>
      </c>
      <c r="H19264" s="34">
        <v>369</v>
      </c>
      <c r="I19264" s="34">
        <v>313</v>
      </c>
      <c r="J19264" s="34">
        <v>326</v>
      </c>
      <c r="K19264" s="34">
        <v>328</v>
      </c>
      <c r="L19264" s="34">
        <v>398</v>
      </c>
      <c r="M19264" s="34">
        <v>274</v>
      </c>
    </row>
    <row r="19265" spans="1:13" x14ac:dyDescent="0.2">
      <c r="A19265" s="34" t="s">
        <v>120159</v>
      </c>
      <c r="B19265" s="34">
        <v>711</v>
      </c>
      <c r="C19265" s="34">
        <v>874</v>
      </c>
      <c r="D19265" s="34">
        <v>807</v>
      </c>
      <c r="E19265" s="34">
        <v>1033</v>
      </c>
      <c r="F19265" s="34">
        <v>787</v>
      </c>
      <c r="G19265" s="34">
        <v>872</v>
      </c>
      <c r="H19265" s="34">
        <v>899</v>
      </c>
      <c r="I19265" s="34">
        <v>889</v>
      </c>
      <c r="J19265" s="34">
        <v>902</v>
      </c>
      <c r="K19265" s="34">
        <v>735</v>
      </c>
      <c r="L19265" s="34">
        <v>881</v>
      </c>
      <c r="M19265" s="34">
        <v>748</v>
      </c>
    </row>
    <row r="19266" spans="1:13" x14ac:dyDescent="0.2">
      <c r="A19266" s="34" t="s">
        <v>120160</v>
      </c>
      <c r="B19266" s="34">
        <v>550</v>
      </c>
      <c r="C19266" s="34">
        <v>807</v>
      </c>
      <c r="D19266" s="34">
        <v>810</v>
      </c>
      <c r="E19266" s="34">
        <v>875</v>
      </c>
      <c r="F19266" s="34">
        <v>664</v>
      </c>
      <c r="G19266" s="34">
        <v>767</v>
      </c>
      <c r="H19266" s="34">
        <v>746</v>
      </c>
      <c r="I19266" s="34">
        <v>795</v>
      </c>
      <c r="J19266" s="34">
        <v>530</v>
      </c>
      <c r="K19266" s="34">
        <v>737</v>
      </c>
      <c r="L19266" s="34">
        <v>693</v>
      </c>
      <c r="M19266" s="34">
        <v>581</v>
      </c>
    </row>
    <row r="19267" spans="1:13" x14ac:dyDescent="0.2">
      <c r="A19267" s="34" t="s">
        <v>120161</v>
      </c>
      <c r="B19267" s="34">
        <v>849</v>
      </c>
      <c r="C19267" s="34">
        <v>1897</v>
      </c>
      <c r="D19267" s="34">
        <v>1610</v>
      </c>
      <c r="E19267" s="34">
        <v>1472</v>
      </c>
      <c r="F19267" s="34">
        <v>1597</v>
      </c>
      <c r="G19267" s="34">
        <v>1279</v>
      </c>
      <c r="H19267" s="34">
        <v>1755</v>
      </c>
      <c r="I19267" s="34">
        <v>1456</v>
      </c>
      <c r="J19267" s="34">
        <v>857</v>
      </c>
      <c r="K19267" s="34">
        <v>1557</v>
      </c>
      <c r="L19267" s="34">
        <v>1521</v>
      </c>
      <c r="M19267" s="34">
        <v>1111</v>
      </c>
    </row>
    <row r="19268" spans="1:13" x14ac:dyDescent="0.2">
      <c r="A19268" s="34" t="s">
        <v>120162</v>
      </c>
      <c r="B19268" s="34">
        <v>435</v>
      </c>
      <c r="C19268" s="34">
        <v>515</v>
      </c>
      <c r="D19268" s="34">
        <v>448</v>
      </c>
      <c r="E19268" s="34">
        <v>552</v>
      </c>
      <c r="F19268" s="34">
        <v>426</v>
      </c>
      <c r="G19268" s="34">
        <v>416</v>
      </c>
      <c r="H19268" s="34">
        <v>558</v>
      </c>
      <c r="I19268" s="34">
        <v>540</v>
      </c>
      <c r="J19268" s="34">
        <v>450</v>
      </c>
      <c r="K19268" s="34">
        <v>443</v>
      </c>
      <c r="L19268" s="34">
        <v>451</v>
      </c>
      <c r="M19268" s="34">
        <v>359</v>
      </c>
    </row>
    <row r="19269" spans="1:13" x14ac:dyDescent="0.2">
      <c r="A19269" s="34" t="s">
        <v>120163</v>
      </c>
      <c r="B19269" s="34">
        <v>275</v>
      </c>
      <c r="C19269" s="34">
        <v>286</v>
      </c>
      <c r="D19269" s="34">
        <v>323</v>
      </c>
      <c r="E19269" s="34">
        <v>328</v>
      </c>
      <c r="F19269" s="34">
        <v>245</v>
      </c>
      <c r="G19269" s="34">
        <v>273</v>
      </c>
      <c r="H19269" s="34">
        <v>343</v>
      </c>
      <c r="I19269" s="34">
        <v>330</v>
      </c>
      <c r="J19269" s="34">
        <v>375</v>
      </c>
      <c r="K19269" s="34">
        <v>250</v>
      </c>
      <c r="L19269" s="34">
        <v>271</v>
      </c>
      <c r="M19269" s="34">
        <v>204</v>
      </c>
    </row>
    <row r="19270" spans="1:13" x14ac:dyDescent="0.2">
      <c r="A19270" s="34" t="s">
        <v>120164</v>
      </c>
      <c r="B19270" s="34">
        <v>460</v>
      </c>
      <c r="C19270" s="34">
        <v>459</v>
      </c>
      <c r="D19270" s="34">
        <v>507</v>
      </c>
      <c r="E19270" s="34">
        <v>546</v>
      </c>
      <c r="F19270" s="34">
        <v>507</v>
      </c>
      <c r="G19270" s="34">
        <v>474</v>
      </c>
      <c r="H19270" s="34">
        <v>597</v>
      </c>
      <c r="I19270" s="34">
        <v>555</v>
      </c>
      <c r="J19270" s="34">
        <v>520</v>
      </c>
      <c r="K19270" s="34">
        <v>423</v>
      </c>
      <c r="L19270" s="34">
        <v>507</v>
      </c>
      <c r="M19270" s="34">
        <v>386</v>
      </c>
    </row>
    <row r="19271" spans="1:13" x14ac:dyDescent="0.2">
      <c r="A19271" s="34" t="s">
        <v>120165</v>
      </c>
      <c r="B19271" s="34">
        <v>417</v>
      </c>
      <c r="C19271" s="34">
        <v>436</v>
      </c>
      <c r="D19271" s="34">
        <v>492</v>
      </c>
      <c r="E19271" s="34">
        <v>484</v>
      </c>
      <c r="F19271" s="34">
        <v>348</v>
      </c>
      <c r="G19271" s="34">
        <v>407</v>
      </c>
      <c r="H19271" s="34">
        <v>472</v>
      </c>
      <c r="I19271" s="34">
        <v>415</v>
      </c>
      <c r="J19271" s="34">
        <v>522</v>
      </c>
      <c r="K19271" s="34">
        <v>355</v>
      </c>
      <c r="L19271" s="34">
        <v>492</v>
      </c>
      <c r="M19271" s="34">
        <v>360</v>
      </c>
    </row>
    <row r="19272" spans="1:13" x14ac:dyDescent="0.2">
      <c r="A19272" s="34" t="s">
        <v>120166</v>
      </c>
      <c r="B19272" s="34">
        <v>348</v>
      </c>
      <c r="C19272" s="34">
        <v>489</v>
      </c>
      <c r="D19272" s="34">
        <v>413</v>
      </c>
      <c r="E19272" s="34">
        <v>539</v>
      </c>
      <c r="F19272" s="34">
        <v>418</v>
      </c>
      <c r="G19272" s="34">
        <v>452</v>
      </c>
      <c r="H19272" s="34">
        <v>541</v>
      </c>
      <c r="I19272" s="34">
        <v>459</v>
      </c>
      <c r="J19272" s="34">
        <v>361</v>
      </c>
      <c r="K19272" s="34">
        <v>375</v>
      </c>
      <c r="L19272" s="34">
        <v>421</v>
      </c>
      <c r="M19272" s="34">
        <v>348</v>
      </c>
    </row>
    <row r="19273" spans="1:13" x14ac:dyDescent="0.2">
      <c r="A19273" s="34" t="s">
        <v>120167</v>
      </c>
      <c r="B19273" s="34">
        <v>348</v>
      </c>
      <c r="C19273" s="34">
        <v>399</v>
      </c>
      <c r="D19273" s="34">
        <v>396</v>
      </c>
      <c r="E19273" s="34">
        <v>364</v>
      </c>
      <c r="F19273" s="34">
        <v>368</v>
      </c>
      <c r="G19273" s="34">
        <v>387</v>
      </c>
      <c r="H19273" s="34">
        <v>392</v>
      </c>
      <c r="I19273" s="34">
        <v>380</v>
      </c>
      <c r="J19273" s="34">
        <v>440</v>
      </c>
      <c r="K19273" s="34">
        <v>320</v>
      </c>
      <c r="L19273" s="34">
        <v>345</v>
      </c>
      <c r="M19273" s="34">
        <v>291</v>
      </c>
    </row>
    <row r="19274" spans="1:13" x14ac:dyDescent="0.2">
      <c r="A19274" s="34" t="s">
        <v>120168</v>
      </c>
      <c r="B19274" s="34">
        <v>424</v>
      </c>
      <c r="C19274" s="34">
        <v>520</v>
      </c>
      <c r="D19274" s="34">
        <v>530</v>
      </c>
      <c r="E19274" s="34">
        <v>403</v>
      </c>
      <c r="F19274" s="34">
        <v>411</v>
      </c>
      <c r="G19274" s="34">
        <v>389</v>
      </c>
      <c r="H19274" s="34">
        <v>481</v>
      </c>
      <c r="I19274" s="34">
        <v>498</v>
      </c>
      <c r="J19274" s="34">
        <v>503</v>
      </c>
      <c r="K19274" s="34">
        <v>345</v>
      </c>
      <c r="L19274" s="34">
        <v>475</v>
      </c>
      <c r="M19274" s="34">
        <v>398</v>
      </c>
    </row>
    <row r="19275" spans="1:13" x14ac:dyDescent="0.2">
      <c r="A19275" s="34" t="s">
        <v>120169</v>
      </c>
      <c r="B19275" s="34">
        <v>116</v>
      </c>
      <c r="C19275" s="34">
        <v>137</v>
      </c>
      <c r="D19275" s="34">
        <v>157</v>
      </c>
      <c r="E19275" s="34">
        <v>182</v>
      </c>
      <c r="F19275" s="34">
        <v>99</v>
      </c>
      <c r="G19275" s="34">
        <v>139</v>
      </c>
      <c r="H19275" s="34">
        <v>173</v>
      </c>
      <c r="I19275" s="34">
        <v>135</v>
      </c>
      <c r="J19275" s="34">
        <v>138</v>
      </c>
      <c r="K19275" s="34">
        <v>139</v>
      </c>
      <c r="L19275" s="34">
        <v>137</v>
      </c>
      <c r="M19275" s="34">
        <v>108</v>
      </c>
    </row>
    <row r="19276" spans="1:13" x14ac:dyDescent="0.2">
      <c r="A19276" s="34" t="s">
        <v>120170</v>
      </c>
      <c r="B19276" s="34">
        <v>326</v>
      </c>
      <c r="C19276" s="34">
        <v>308</v>
      </c>
      <c r="D19276" s="34">
        <v>325</v>
      </c>
      <c r="E19276" s="34">
        <v>410</v>
      </c>
      <c r="F19276" s="34">
        <v>333</v>
      </c>
      <c r="G19276" s="34">
        <v>355</v>
      </c>
      <c r="H19276" s="34">
        <v>374</v>
      </c>
      <c r="I19276" s="34">
        <v>286</v>
      </c>
      <c r="J19276" s="34">
        <v>323</v>
      </c>
      <c r="K19276" s="34">
        <v>219</v>
      </c>
      <c r="L19276" s="34">
        <v>380</v>
      </c>
      <c r="M19276" s="34">
        <v>226</v>
      </c>
    </row>
    <row r="19277" spans="1:13" x14ac:dyDescent="0.2">
      <c r="A19277" s="34" t="s">
        <v>120171</v>
      </c>
      <c r="B19277" s="34">
        <v>431</v>
      </c>
      <c r="C19277" s="34">
        <v>319</v>
      </c>
      <c r="D19277" s="34">
        <v>359</v>
      </c>
      <c r="E19277" s="34">
        <v>370</v>
      </c>
      <c r="F19277" s="34">
        <v>275</v>
      </c>
      <c r="G19277" s="34">
        <v>288</v>
      </c>
      <c r="H19277" s="34">
        <v>360</v>
      </c>
      <c r="I19277" s="34">
        <v>312</v>
      </c>
      <c r="J19277" s="34">
        <v>313</v>
      </c>
      <c r="K19277" s="34">
        <v>275</v>
      </c>
      <c r="L19277" s="34">
        <v>305</v>
      </c>
      <c r="M19277" s="34">
        <v>251</v>
      </c>
    </row>
    <row r="19278" spans="1:13" x14ac:dyDescent="0.2">
      <c r="A19278" s="34" t="s">
        <v>120172</v>
      </c>
      <c r="B19278" s="34">
        <v>378</v>
      </c>
      <c r="C19278" s="34">
        <v>494</v>
      </c>
      <c r="D19278" s="34">
        <v>442</v>
      </c>
      <c r="E19278" s="34">
        <v>499</v>
      </c>
      <c r="F19278" s="34">
        <v>378</v>
      </c>
      <c r="G19278" s="34">
        <v>445</v>
      </c>
      <c r="H19278" s="34">
        <v>417</v>
      </c>
      <c r="I19278" s="34">
        <v>449</v>
      </c>
      <c r="J19278" s="34">
        <v>473</v>
      </c>
      <c r="K19278" s="34">
        <v>356</v>
      </c>
      <c r="L19278" s="34">
        <v>486</v>
      </c>
      <c r="M19278" s="34">
        <v>330</v>
      </c>
    </row>
    <row r="19279" spans="1:13" x14ac:dyDescent="0.2">
      <c r="A19279" s="34" t="s">
        <v>120173</v>
      </c>
      <c r="B19279" s="34">
        <v>489</v>
      </c>
      <c r="C19279" s="34">
        <v>517</v>
      </c>
      <c r="D19279" s="34">
        <v>522</v>
      </c>
      <c r="E19279" s="34">
        <v>594</v>
      </c>
      <c r="F19279" s="34">
        <v>486</v>
      </c>
      <c r="G19279" s="34">
        <v>430</v>
      </c>
      <c r="H19279" s="34">
        <v>497</v>
      </c>
      <c r="I19279" s="34">
        <v>463</v>
      </c>
      <c r="J19279" s="34">
        <v>522</v>
      </c>
      <c r="K19279" s="34">
        <v>411</v>
      </c>
      <c r="L19279" s="34">
        <v>511</v>
      </c>
      <c r="M19279" s="34">
        <v>385</v>
      </c>
    </row>
    <row r="19280" spans="1:13" x14ac:dyDescent="0.2">
      <c r="A19280" s="34" t="s">
        <v>120174</v>
      </c>
      <c r="B19280" s="34">
        <v>891</v>
      </c>
      <c r="C19280" s="34">
        <v>708</v>
      </c>
      <c r="D19280" s="34">
        <v>888</v>
      </c>
      <c r="E19280" s="34">
        <v>907</v>
      </c>
      <c r="F19280" s="34">
        <v>837</v>
      </c>
      <c r="G19280" s="34">
        <v>677</v>
      </c>
      <c r="H19280" s="34">
        <v>881</v>
      </c>
      <c r="I19280" s="34">
        <v>775</v>
      </c>
      <c r="J19280" s="34">
        <v>975</v>
      </c>
      <c r="K19280" s="34">
        <v>693</v>
      </c>
      <c r="L19280" s="34">
        <v>856</v>
      </c>
      <c r="M19280" s="34">
        <v>636</v>
      </c>
    </row>
    <row r="19281" spans="1:13" x14ac:dyDescent="0.2">
      <c r="A19281" s="34" t="s">
        <v>120175</v>
      </c>
      <c r="B19281" s="34">
        <v>641</v>
      </c>
      <c r="C19281" s="34">
        <v>689</v>
      </c>
      <c r="D19281" s="34">
        <v>584</v>
      </c>
      <c r="E19281" s="34">
        <v>663</v>
      </c>
      <c r="F19281" s="34">
        <v>585</v>
      </c>
      <c r="G19281" s="34">
        <v>675</v>
      </c>
      <c r="H19281" s="34">
        <v>709</v>
      </c>
      <c r="I19281" s="34">
        <v>601</v>
      </c>
      <c r="J19281" s="34">
        <v>687</v>
      </c>
      <c r="K19281" s="34">
        <v>576</v>
      </c>
      <c r="L19281" s="34">
        <v>614</v>
      </c>
      <c r="M19281" s="34">
        <v>580</v>
      </c>
    </row>
    <row r="19282" spans="1:13" x14ac:dyDescent="0.2">
      <c r="A19282" s="34" t="s">
        <v>120176</v>
      </c>
      <c r="B19282" s="34">
        <v>1556</v>
      </c>
      <c r="C19282" s="34">
        <v>1614</v>
      </c>
      <c r="D19282" s="34">
        <v>1630</v>
      </c>
      <c r="E19282" s="34">
        <v>1597</v>
      </c>
      <c r="F19282" s="34">
        <v>1455</v>
      </c>
      <c r="G19282" s="34">
        <v>1361</v>
      </c>
      <c r="H19282" s="34">
        <v>1834</v>
      </c>
      <c r="I19282" s="34">
        <v>1507</v>
      </c>
      <c r="J19282" s="34">
        <v>1695</v>
      </c>
      <c r="K19282" s="34">
        <v>1195</v>
      </c>
      <c r="L19282" s="34">
        <v>1582</v>
      </c>
      <c r="M19282" s="34">
        <v>1128</v>
      </c>
    </row>
    <row r="19283" spans="1:13" x14ac:dyDescent="0.2">
      <c r="A19283" s="34" t="s">
        <v>120177</v>
      </c>
      <c r="B19283" s="34">
        <v>419</v>
      </c>
      <c r="C19283" s="34">
        <v>529</v>
      </c>
      <c r="D19283" s="34">
        <v>502</v>
      </c>
      <c r="E19283" s="34">
        <v>572</v>
      </c>
      <c r="F19283" s="34">
        <v>441</v>
      </c>
      <c r="G19283" s="34">
        <v>465</v>
      </c>
      <c r="H19283" s="34">
        <v>489</v>
      </c>
      <c r="I19283" s="34">
        <v>504</v>
      </c>
      <c r="J19283" s="34">
        <v>507</v>
      </c>
      <c r="K19283" s="34">
        <v>384</v>
      </c>
      <c r="L19283" s="34">
        <v>456</v>
      </c>
      <c r="M19283" s="34">
        <v>415</v>
      </c>
    </row>
    <row r="19284" spans="1:13" x14ac:dyDescent="0.2">
      <c r="A19284" s="34" t="s">
        <v>120178</v>
      </c>
      <c r="B19284" s="34">
        <v>318</v>
      </c>
      <c r="C19284" s="34">
        <v>295</v>
      </c>
      <c r="D19284" s="34">
        <v>335</v>
      </c>
      <c r="E19284" s="34">
        <v>364</v>
      </c>
      <c r="F19284" s="34">
        <v>321</v>
      </c>
      <c r="G19284" s="34">
        <v>250</v>
      </c>
      <c r="H19284" s="34">
        <v>307</v>
      </c>
      <c r="I19284" s="34">
        <v>361</v>
      </c>
      <c r="J19284" s="34">
        <v>261</v>
      </c>
      <c r="K19284" s="34">
        <v>276</v>
      </c>
      <c r="L19284" s="34">
        <v>326</v>
      </c>
      <c r="M19284" s="34">
        <v>242</v>
      </c>
    </row>
    <row r="19285" spans="1:13" x14ac:dyDescent="0.2">
      <c r="A19285" s="34" t="s">
        <v>120179</v>
      </c>
      <c r="B19285" s="34">
        <v>817</v>
      </c>
      <c r="C19285" s="34">
        <v>882</v>
      </c>
      <c r="D19285" s="34">
        <v>857</v>
      </c>
      <c r="E19285" s="34">
        <v>891</v>
      </c>
      <c r="F19285" s="34">
        <v>762</v>
      </c>
      <c r="G19285" s="34">
        <v>806</v>
      </c>
      <c r="H19285" s="34">
        <v>855</v>
      </c>
      <c r="I19285" s="34">
        <v>900</v>
      </c>
      <c r="J19285" s="34">
        <v>846</v>
      </c>
      <c r="K19285" s="34">
        <v>754</v>
      </c>
      <c r="L19285" s="34">
        <v>801</v>
      </c>
      <c r="M19285" s="34">
        <v>718</v>
      </c>
    </row>
    <row r="19286" spans="1:13" x14ac:dyDescent="0.2">
      <c r="A19286" s="34" t="s">
        <v>120180</v>
      </c>
      <c r="B19286" s="34">
        <v>519</v>
      </c>
      <c r="C19286" s="34">
        <v>527</v>
      </c>
      <c r="D19286" s="34">
        <v>677</v>
      </c>
      <c r="E19286" s="34">
        <v>607</v>
      </c>
      <c r="F19286" s="34">
        <v>537</v>
      </c>
      <c r="G19286" s="34">
        <v>508</v>
      </c>
      <c r="H19286" s="34">
        <v>564</v>
      </c>
      <c r="I19286" s="34">
        <v>519</v>
      </c>
      <c r="J19286" s="34">
        <v>493</v>
      </c>
      <c r="K19286" s="34">
        <v>401</v>
      </c>
      <c r="L19286" s="34">
        <v>541</v>
      </c>
      <c r="M19286" s="34">
        <v>423</v>
      </c>
    </row>
    <row r="19287" spans="1:13" x14ac:dyDescent="0.2">
      <c r="A19287" s="34" t="s">
        <v>120181</v>
      </c>
      <c r="B19287" s="34">
        <v>325</v>
      </c>
      <c r="C19287" s="34">
        <v>437</v>
      </c>
      <c r="D19287" s="34">
        <v>405</v>
      </c>
      <c r="E19287" s="34">
        <v>394</v>
      </c>
      <c r="F19287" s="34">
        <v>319</v>
      </c>
      <c r="G19287" s="34">
        <v>420</v>
      </c>
      <c r="H19287" s="34">
        <v>458</v>
      </c>
      <c r="I19287" s="34">
        <v>439</v>
      </c>
      <c r="J19287" s="34">
        <v>441</v>
      </c>
      <c r="K19287" s="34">
        <v>357</v>
      </c>
      <c r="L19287" s="34">
        <v>419</v>
      </c>
      <c r="M19287" s="34">
        <v>300</v>
      </c>
    </row>
    <row r="19288" spans="1:13" x14ac:dyDescent="0.2">
      <c r="A19288" s="34" t="s">
        <v>120182</v>
      </c>
      <c r="B19288" s="34">
        <v>365</v>
      </c>
      <c r="C19288" s="34">
        <v>331</v>
      </c>
      <c r="D19288" s="34">
        <v>378</v>
      </c>
      <c r="E19288" s="34">
        <v>352</v>
      </c>
      <c r="F19288" s="34">
        <v>347</v>
      </c>
      <c r="G19288" s="34">
        <v>374</v>
      </c>
      <c r="H19288" s="34">
        <v>456</v>
      </c>
      <c r="I19288" s="34">
        <v>375</v>
      </c>
      <c r="J19288" s="34">
        <v>469</v>
      </c>
      <c r="K19288" s="34">
        <v>294</v>
      </c>
      <c r="L19288" s="34">
        <v>390</v>
      </c>
      <c r="M19288" s="34">
        <v>295</v>
      </c>
    </row>
    <row r="19289" spans="1:13" x14ac:dyDescent="0.2">
      <c r="A19289" s="34" t="s">
        <v>120183</v>
      </c>
      <c r="B19289" s="34">
        <v>458</v>
      </c>
      <c r="C19289" s="34">
        <v>552</v>
      </c>
      <c r="D19289" s="34">
        <v>496</v>
      </c>
      <c r="E19289" s="34">
        <v>544</v>
      </c>
      <c r="F19289" s="34">
        <v>487</v>
      </c>
      <c r="G19289" s="34">
        <v>520</v>
      </c>
      <c r="H19289" s="34">
        <v>483</v>
      </c>
      <c r="I19289" s="34">
        <v>487</v>
      </c>
      <c r="J19289" s="34">
        <v>489</v>
      </c>
      <c r="K19289" s="34">
        <v>436</v>
      </c>
      <c r="L19289" s="34">
        <v>463</v>
      </c>
      <c r="M19289" s="34">
        <v>374</v>
      </c>
    </row>
    <row r="19290" spans="1:13" x14ac:dyDescent="0.2">
      <c r="A19290" s="34" t="s">
        <v>120184</v>
      </c>
      <c r="B19290" s="34">
        <v>350</v>
      </c>
      <c r="C19290" s="34">
        <v>378</v>
      </c>
      <c r="D19290" s="34">
        <v>465</v>
      </c>
      <c r="E19290" s="34">
        <v>436</v>
      </c>
      <c r="F19290" s="34">
        <v>381</v>
      </c>
      <c r="G19290" s="34">
        <v>334</v>
      </c>
      <c r="H19290" s="34">
        <v>399</v>
      </c>
      <c r="I19290" s="34">
        <v>366</v>
      </c>
      <c r="J19290" s="34">
        <v>402</v>
      </c>
      <c r="K19290" s="34">
        <v>335</v>
      </c>
      <c r="L19290" s="34">
        <v>315</v>
      </c>
      <c r="M19290" s="34">
        <v>289</v>
      </c>
    </row>
    <row r="19291" spans="1:13" x14ac:dyDescent="0.2">
      <c r="A19291" s="34" t="s">
        <v>120185</v>
      </c>
      <c r="B19291" s="34">
        <v>595</v>
      </c>
      <c r="C19291" s="34">
        <v>595</v>
      </c>
      <c r="D19291" s="34">
        <v>717</v>
      </c>
      <c r="E19291" s="34">
        <v>589</v>
      </c>
      <c r="F19291" s="34">
        <v>596</v>
      </c>
      <c r="G19291" s="34">
        <v>594</v>
      </c>
      <c r="H19291" s="34">
        <v>811</v>
      </c>
      <c r="I19291" s="34">
        <v>627</v>
      </c>
      <c r="J19291" s="34">
        <v>656</v>
      </c>
      <c r="K19291" s="34">
        <v>517</v>
      </c>
      <c r="L19291" s="34">
        <v>659</v>
      </c>
      <c r="M19291" s="34">
        <v>462</v>
      </c>
    </row>
    <row r="19292" spans="1:13" x14ac:dyDescent="0.2">
      <c r="A19292" s="34" t="s">
        <v>120186</v>
      </c>
      <c r="B19292" s="34">
        <v>876</v>
      </c>
      <c r="C19292" s="34">
        <v>812</v>
      </c>
      <c r="D19292" s="34">
        <v>894</v>
      </c>
      <c r="E19292" s="34">
        <v>733</v>
      </c>
      <c r="F19292" s="34">
        <v>774</v>
      </c>
      <c r="G19292" s="34">
        <v>746</v>
      </c>
      <c r="H19292" s="34">
        <v>997</v>
      </c>
      <c r="I19292" s="34">
        <v>779</v>
      </c>
      <c r="J19292" s="34">
        <v>1026</v>
      </c>
      <c r="K19292" s="34">
        <v>694</v>
      </c>
      <c r="L19292" s="34">
        <v>805</v>
      </c>
      <c r="M19292" s="34">
        <v>530</v>
      </c>
    </row>
    <row r="19293" spans="1:13" x14ac:dyDescent="0.2">
      <c r="A19293" s="34" t="s">
        <v>120187</v>
      </c>
      <c r="B19293" s="34">
        <v>719</v>
      </c>
      <c r="C19293" s="34">
        <v>685</v>
      </c>
      <c r="D19293" s="34">
        <v>800</v>
      </c>
      <c r="E19293" s="34">
        <v>687</v>
      </c>
      <c r="F19293" s="34">
        <v>632</v>
      </c>
      <c r="G19293" s="34">
        <v>646</v>
      </c>
      <c r="H19293" s="34">
        <v>737</v>
      </c>
      <c r="I19293" s="34">
        <v>643</v>
      </c>
      <c r="J19293" s="34">
        <v>711</v>
      </c>
      <c r="K19293" s="34">
        <v>595</v>
      </c>
      <c r="L19293" s="34">
        <v>715</v>
      </c>
      <c r="M19293" s="34">
        <v>485</v>
      </c>
    </row>
    <row r="19294" spans="1:13" x14ac:dyDescent="0.2">
      <c r="A19294" s="34" t="s">
        <v>120188</v>
      </c>
      <c r="B19294" s="34">
        <v>212</v>
      </c>
      <c r="C19294" s="34">
        <v>326</v>
      </c>
      <c r="D19294" s="34">
        <v>307</v>
      </c>
      <c r="E19294" s="34">
        <v>310</v>
      </c>
      <c r="F19294" s="34">
        <v>212</v>
      </c>
      <c r="G19294" s="34">
        <v>320</v>
      </c>
      <c r="H19294" s="34">
        <v>303</v>
      </c>
      <c r="I19294" s="34">
        <v>273</v>
      </c>
      <c r="J19294" s="34">
        <v>327</v>
      </c>
      <c r="K19294" s="34">
        <v>294</v>
      </c>
      <c r="L19294" s="34">
        <v>208</v>
      </c>
      <c r="M19294" s="34">
        <v>277</v>
      </c>
    </row>
    <row r="19295" spans="1:13" x14ac:dyDescent="0.2">
      <c r="A19295" s="34" t="s">
        <v>120189</v>
      </c>
      <c r="B19295" s="34">
        <v>428</v>
      </c>
      <c r="C19295" s="34">
        <v>438</v>
      </c>
      <c r="D19295" s="34">
        <v>479</v>
      </c>
      <c r="E19295" s="34">
        <v>427</v>
      </c>
      <c r="F19295" s="34">
        <v>444</v>
      </c>
      <c r="G19295" s="34">
        <v>452</v>
      </c>
      <c r="H19295" s="34">
        <v>544</v>
      </c>
      <c r="I19295" s="34">
        <v>403</v>
      </c>
      <c r="J19295" s="34">
        <v>402</v>
      </c>
      <c r="K19295" s="34">
        <v>344</v>
      </c>
      <c r="L19295" s="34">
        <v>480</v>
      </c>
      <c r="M19295" s="34">
        <v>298</v>
      </c>
    </row>
    <row r="19296" spans="1:13" x14ac:dyDescent="0.2">
      <c r="A19296" s="34" t="s">
        <v>120190</v>
      </c>
      <c r="B19296" s="34">
        <v>241</v>
      </c>
      <c r="C19296" s="34">
        <v>256</v>
      </c>
      <c r="D19296" s="34">
        <v>228</v>
      </c>
      <c r="E19296" s="34">
        <v>317</v>
      </c>
      <c r="F19296" s="34">
        <v>209</v>
      </c>
      <c r="G19296" s="34">
        <v>246</v>
      </c>
      <c r="H19296" s="34">
        <v>296</v>
      </c>
      <c r="I19296" s="34">
        <v>313</v>
      </c>
      <c r="J19296" s="34">
        <v>283</v>
      </c>
      <c r="K19296" s="34">
        <v>208</v>
      </c>
      <c r="L19296" s="34">
        <v>265</v>
      </c>
      <c r="M19296" s="34">
        <v>197</v>
      </c>
    </row>
    <row r="19297" spans="1:13" x14ac:dyDescent="0.2">
      <c r="A19297" s="34" t="s">
        <v>120191</v>
      </c>
      <c r="B19297" s="34">
        <v>300</v>
      </c>
      <c r="C19297" s="34">
        <v>380</v>
      </c>
      <c r="D19297" s="34">
        <v>360</v>
      </c>
      <c r="E19297" s="34">
        <v>439</v>
      </c>
      <c r="F19297" s="34">
        <v>295</v>
      </c>
      <c r="G19297" s="34">
        <v>390</v>
      </c>
      <c r="H19297" s="34">
        <v>356</v>
      </c>
      <c r="I19297" s="34">
        <v>371</v>
      </c>
      <c r="J19297" s="34">
        <v>266</v>
      </c>
      <c r="K19297" s="34">
        <v>335</v>
      </c>
      <c r="L19297" s="34">
        <v>292</v>
      </c>
      <c r="M19297" s="34">
        <v>332</v>
      </c>
    </row>
    <row r="19298" spans="1:13" x14ac:dyDescent="0.2">
      <c r="A19298" s="34" t="s">
        <v>120192</v>
      </c>
      <c r="B19298" s="34">
        <v>317</v>
      </c>
      <c r="C19298" s="34">
        <v>514</v>
      </c>
      <c r="D19298" s="34">
        <v>320</v>
      </c>
      <c r="E19298" s="34">
        <v>536</v>
      </c>
      <c r="F19298" s="34">
        <v>312</v>
      </c>
      <c r="G19298" s="34">
        <v>420</v>
      </c>
      <c r="H19298" s="34">
        <v>424</v>
      </c>
      <c r="I19298" s="34">
        <v>428</v>
      </c>
      <c r="J19298" s="34">
        <v>347</v>
      </c>
      <c r="K19298" s="34">
        <v>361</v>
      </c>
      <c r="L19298" s="34">
        <v>357</v>
      </c>
      <c r="M19298" s="34">
        <v>339</v>
      </c>
    </row>
    <row r="19299" spans="1:13" x14ac:dyDescent="0.2">
      <c r="A19299" s="34" t="s">
        <v>120193</v>
      </c>
      <c r="B19299" s="34">
        <v>443</v>
      </c>
      <c r="C19299" s="34">
        <v>632</v>
      </c>
      <c r="D19299" s="34">
        <v>531</v>
      </c>
      <c r="E19299" s="34">
        <v>565</v>
      </c>
      <c r="F19299" s="34">
        <v>447</v>
      </c>
      <c r="G19299" s="34">
        <v>481</v>
      </c>
      <c r="H19299" s="34">
        <v>559</v>
      </c>
      <c r="I19299" s="34">
        <v>558</v>
      </c>
      <c r="J19299" s="34">
        <v>522</v>
      </c>
      <c r="K19299" s="34">
        <v>451</v>
      </c>
      <c r="L19299" s="34">
        <v>575</v>
      </c>
      <c r="M19299" s="34">
        <v>398</v>
      </c>
    </row>
    <row r="19300" spans="1:13" x14ac:dyDescent="0.2">
      <c r="A19300" s="34" t="s">
        <v>120194</v>
      </c>
      <c r="B19300" s="34">
        <v>242</v>
      </c>
      <c r="C19300" s="34">
        <v>312</v>
      </c>
      <c r="D19300" s="34">
        <v>313</v>
      </c>
      <c r="E19300" s="34">
        <v>339</v>
      </c>
      <c r="F19300" s="34">
        <v>251</v>
      </c>
      <c r="G19300" s="34">
        <v>269</v>
      </c>
      <c r="H19300" s="34">
        <v>289</v>
      </c>
      <c r="I19300" s="34">
        <v>290</v>
      </c>
      <c r="J19300" s="34">
        <v>303</v>
      </c>
      <c r="K19300" s="34">
        <v>257</v>
      </c>
      <c r="L19300" s="34">
        <v>306</v>
      </c>
      <c r="M19300" s="34">
        <v>237</v>
      </c>
    </row>
    <row r="19301" spans="1:13" x14ac:dyDescent="0.2">
      <c r="A19301" s="34" t="s">
        <v>120195</v>
      </c>
      <c r="B19301" s="34">
        <v>492</v>
      </c>
      <c r="C19301" s="34">
        <v>549</v>
      </c>
      <c r="D19301" s="34">
        <v>585</v>
      </c>
      <c r="E19301" s="34">
        <v>655</v>
      </c>
      <c r="F19301" s="34">
        <v>514</v>
      </c>
      <c r="G19301" s="34">
        <v>512</v>
      </c>
      <c r="H19301" s="34">
        <v>551</v>
      </c>
      <c r="I19301" s="34">
        <v>562</v>
      </c>
      <c r="J19301" s="34">
        <v>530</v>
      </c>
      <c r="K19301" s="34">
        <v>465</v>
      </c>
      <c r="L19301" s="34">
        <v>449</v>
      </c>
      <c r="M19301" s="34">
        <v>416</v>
      </c>
    </row>
    <row r="19302" spans="1:13" x14ac:dyDescent="0.2">
      <c r="A19302" s="34" t="s">
        <v>120196</v>
      </c>
      <c r="B19302" s="34">
        <v>916</v>
      </c>
      <c r="C19302" s="34">
        <v>935</v>
      </c>
      <c r="D19302" s="34">
        <v>902</v>
      </c>
      <c r="E19302" s="34">
        <v>1087</v>
      </c>
      <c r="F19302" s="34">
        <v>775</v>
      </c>
      <c r="G19302" s="34">
        <v>877</v>
      </c>
      <c r="H19302" s="34">
        <v>1012</v>
      </c>
      <c r="I19302" s="34">
        <v>951</v>
      </c>
      <c r="J19302" s="34">
        <v>839</v>
      </c>
      <c r="K19302" s="34">
        <v>837</v>
      </c>
      <c r="L19302" s="34">
        <v>952</v>
      </c>
      <c r="M19302" s="34">
        <v>759</v>
      </c>
    </row>
    <row r="19303" spans="1:13" x14ac:dyDescent="0.2">
      <c r="A19303" s="34" t="s">
        <v>120197</v>
      </c>
      <c r="B19303" s="34">
        <v>1406</v>
      </c>
      <c r="C19303" s="34">
        <v>1419</v>
      </c>
      <c r="D19303" s="34">
        <v>1701</v>
      </c>
      <c r="E19303" s="34">
        <v>1599</v>
      </c>
      <c r="F19303" s="34">
        <v>1450</v>
      </c>
      <c r="G19303" s="34">
        <v>1396</v>
      </c>
      <c r="H19303" s="34">
        <v>1653</v>
      </c>
      <c r="I19303" s="34">
        <v>1437</v>
      </c>
      <c r="J19303" s="34">
        <v>1613</v>
      </c>
      <c r="K19303" s="34">
        <v>1234</v>
      </c>
      <c r="L19303" s="34">
        <v>1543</v>
      </c>
      <c r="M19303" s="34">
        <v>1142</v>
      </c>
    </row>
    <row r="19304" spans="1:13" x14ac:dyDescent="0.2">
      <c r="A19304" s="34" t="s">
        <v>120198</v>
      </c>
      <c r="B19304" s="34">
        <v>536</v>
      </c>
      <c r="C19304" s="34">
        <v>700</v>
      </c>
      <c r="D19304" s="34">
        <v>672</v>
      </c>
      <c r="E19304" s="34">
        <v>648</v>
      </c>
      <c r="F19304" s="34">
        <v>544</v>
      </c>
      <c r="G19304" s="34">
        <v>526</v>
      </c>
      <c r="H19304" s="34">
        <v>617</v>
      </c>
      <c r="I19304" s="34">
        <v>591</v>
      </c>
      <c r="J19304" s="34">
        <v>538</v>
      </c>
      <c r="K19304" s="34">
        <v>530</v>
      </c>
      <c r="L19304" s="34">
        <v>550</v>
      </c>
      <c r="M19304" s="34">
        <v>441</v>
      </c>
    </row>
    <row r="19305" spans="1:13" x14ac:dyDescent="0.2">
      <c r="A19305" s="34" t="s">
        <v>120199</v>
      </c>
      <c r="B19305" s="34">
        <v>717</v>
      </c>
      <c r="C19305" s="34">
        <v>820</v>
      </c>
      <c r="D19305" s="34">
        <v>1012</v>
      </c>
      <c r="E19305" s="34">
        <v>771</v>
      </c>
      <c r="F19305" s="34">
        <v>809</v>
      </c>
      <c r="G19305" s="34">
        <v>797</v>
      </c>
      <c r="H19305" s="34">
        <v>880</v>
      </c>
      <c r="I19305" s="34">
        <v>807</v>
      </c>
      <c r="J19305" s="34">
        <v>890</v>
      </c>
      <c r="K19305" s="34">
        <v>614</v>
      </c>
      <c r="L19305" s="34">
        <v>715</v>
      </c>
      <c r="M19305" s="34">
        <v>564</v>
      </c>
    </row>
    <row r="19306" spans="1:13" x14ac:dyDescent="0.2">
      <c r="A19306" s="34" t="s">
        <v>120200</v>
      </c>
      <c r="B19306" s="34">
        <v>642</v>
      </c>
      <c r="C19306" s="34">
        <v>537</v>
      </c>
      <c r="D19306" s="34">
        <v>665</v>
      </c>
      <c r="E19306" s="34">
        <v>679</v>
      </c>
      <c r="F19306" s="34">
        <v>587</v>
      </c>
      <c r="G19306" s="34">
        <v>555</v>
      </c>
      <c r="H19306" s="34">
        <v>719</v>
      </c>
      <c r="I19306" s="34">
        <v>637</v>
      </c>
      <c r="J19306" s="34">
        <v>620</v>
      </c>
      <c r="K19306" s="34">
        <v>480</v>
      </c>
      <c r="L19306" s="34">
        <v>536</v>
      </c>
      <c r="M19306" s="34">
        <v>453</v>
      </c>
    </row>
    <row r="19307" spans="1:13" x14ac:dyDescent="0.2">
      <c r="A19307" s="34" t="s">
        <v>120201</v>
      </c>
      <c r="B19307" s="34">
        <v>276</v>
      </c>
      <c r="C19307" s="34">
        <v>345</v>
      </c>
      <c r="D19307" s="34">
        <v>333</v>
      </c>
      <c r="E19307" s="34">
        <v>403</v>
      </c>
      <c r="F19307" s="34">
        <v>318</v>
      </c>
      <c r="G19307" s="34">
        <v>286</v>
      </c>
      <c r="H19307" s="34">
        <v>370</v>
      </c>
      <c r="I19307" s="34">
        <v>334</v>
      </c>
      <c r="J19307" s="34">
        <v>313</v>
      </c>
      <c r="K19307" s="34">
        <v>278</v>
      </c>
      <c r="L19307" s="34">
        <v>351</v>
      </c>
      <c r="M19307" s="34">
        <v>245</v>
      </c>
    </row>
    <row r="19308" spans="1:13" x14ac:dyDescent="0.2">
      <c r="A19308" s="34" t="s">
        <v>120202</v>
      </c>
      <c r="B19308" s="34">
        <v>318</v>
      </c>
      <c r="C19308" s="34">
        <v>324</v>
      </c>
      <c r="D19308" s="34">
        <v>354</v>
      </c>
      <c r="E19308" s="34">
        <v>393</v>
      </c>
      <c r="F19308" s="34">
        <v>285</v>
      </c>
      <c r="G19308" s="34">
        <v>298</v>
      </c>
      <c r="H19308" s="34">
        <v>374</v>
      </c>
      <c r="I19308" s="34">
        <v>334</v>
      </c>
      <c r="J19308" s="34">
        <v>337</v>
      </c>
      <c r="K19308" s="34">
        <v>252</v>
      </c>
      <c r="L19308" s="34">
        <v>287</v>
      </c>
      <c r="M19308" s="34">
        <v>236</v>
      </c>
    </row>
    <row r="19309" spans="1:13" x14ac:dyDescent="0.2">
      <c r="A19309" s="34" t="s">
        <v>120203</v>
      </c>
      <c r="B19309" s="34">
        <v>276</v>
      </c>
      <c r="C19309" s="34">
        <v>426</v>
      </c>
      <c r="D19309" s="34">
        <v>286</v>
      </c>
      <c r="E19309" s="34">
        <v>424</v>
      </c>
      <c r="F19309" s="34">
        <v>272</v>
      </c>
      <c r="G19309" s="34">
        <v>386</v>
      </c>
      <c r="H19309" s="34">
        <v>353</v>
      </c>
      <c r="I19309" s="34">
        <v>390</v>
      </c>
      <c r="J19309" s="34">
        <v>288</v>
      </c>
      <c r="K19309" s="34">
        <v>309</v>
      </c>
      <c r="L19309" s="34">
        <v>338</v>
      </c>
      <c r="M19309" s="34">
        <v>344</v>
      </c>
    </row>
    <row r="19310" spans="1:13" x14ac:dyDescent="0.2">
      <c r="A19310" s="34" t="s">
        <v>120204</v>
      </c>
      <c r="B19310" s="34">
        <v>149</v>
      </c>
      <c r="C19310" s="34">
        <v>156</v>
      </c>
      <c r="D19310" s="34">
        <v>120</v>
      </c>
      <c r="E19310" s="34">
        <v>157</v>
      </c>
      <c r="F19310" s="34">
        <v>119</v>
      </c>
      <c r="G19310" s="34">
        <v>164</v>
      </c>
      <c r="H19310" s="34">
        <v>160</v>
      </c>
      <c r="I19310" s="34">
        <v>158</v>
      </c>
      <c r="J19310" s="34">
        <v>186</v>
      </c>
      <c r="K19310" s="34">
        <v>145</v>
      </c>
      <c r="L19310" s="34">
        <v>184</v>
      </c>
      <c r="M19310" s="34">
        <v>132</v>
      </c>
    </row>
    <row r="19311" spans="1:13" x14ac:dyDescent="0.2">
      <c r="A19311" s="34" t="s">
        <v>120205</v>
      </c>
      <c r="B19311" s="34">
        <v>381</v>
      </c>
      <c r="C19311" s="34">
        <v>323</v>
      </c>
      <c r="D19311" s="34">
        <v>331</v>
      </c>
      <c r="E19311" s="34">
        <v>310</v>
      </c>
      <c r="F19311" s="34">
        <v>313</v>
      </c>
      <c r="G19311" s="34">
        <v>350</v>
      </c>
      <c r="H19311" s="34">
        <v>367</v>
      </c>
      <c r="I19311" s="34">
        <v>305</v>
      </c>
      <c r="J19311" s="34">
        <v>318</v>
      </c>
      <c r="K19311" s="34">
        <v>245</v>
      </c>
      <c r="L19311" s="34">
        <v>342</v>
      </c>
      <c r="M19311" s="34">
        <v>287</v>
      </c>
    </row>
    <row r="19312" spans="1:13" x14ac:dyDescent="0.2">
      <c r="A19312" s="34" t="s">
        <v>120206</v>
      </c>
      <c r="B19312" s="34">
        <v>164</v>
      </c>
      <c r="C19312" s="34">
        <v>199</v>
      </c>
      <c r="D19312" s="34">
        <v>315</v>
      </c>
      <c r="E19312" s="34">
        <v>237</v>
      </c>
      <c r="F19312" s="34">
        <v>165</v>
      </c>
      <c r="G19312" s="34">
        <v>201</v>
      </c>
      <c r="H19312" s="34">
        <v>294</v>
      </c>
      <c r="I19312" s="34">
        <v>229</v>
      </c>
      <c r="J19312" s="34">
        <v>238</v>
      </c>
      <c r="K19312" s="34">
        <v>176</v>
      </c>
      <c r="L19312" s="34">
        <v>149</v>
      </c>
      <c r="M19312" s="34">
        <v>157</v>
      </c>
    </row>
    <row r="19313" spans="1:13" x14ac:dyDescent="0.2">
      <c r="A19313" s="34" t="s">
        <v>120207</v>
      </c>
      <c r="B19313" s="34">
        <v>379</v>
      </c>
      <c r="C19313" s="34">
        <v>450</v>
      </c>
      <c r="D19313" s="34">
        <v>410</v>
      </c>
      <c r="E19313" s="34">
        <v>456</v>
      </c>
      <c r="F19313" s="34">
        <v>371</v>
      </c>
      <c r="G19313" s="34">
        <v>385</v>
      </c>
      <c r="H19313" s="34">
        <v>503</v>
      </c>
      <c r="I19313" s="34">
        <v>409</v>
      </c>
      <c r="J19313" s="34">
        <v>481</v>
      </c>
      <c r="K19313" s="34">
        <v>363</v>
      </c>
      <c r="L19313" s="34">
        <v>498</v>
      </c>
      <c r="M19313" s="34">
        <v>338</v>
      </c>
    </row>
    <row r="19314" spans="1:13" x14ac:dyDescent="0.2">
      <c r="A19314" s="34" t="s">
        <v>120208</v>
      </c>
      <c r="B19314" s="34">
        <v>274</v>
      </c>
      <c r="C19314" s="34">
        <v>258</v>
      </c>
      <c r="D19314" s="34">
        <v>299</v>
      </c>
      <c r="E19314" s="34">
        <v>302</v>
      </c>
      <c r="F19314" s="34">
        <v>334</v>
      </c>
      <c r="G19314" s="34">
        <v>226</v>
      </c>
      <c r="H19314" s="34">
        <v>385</v>
      </c>
      <c r="I19314" s="34">
        <v>250</v>
      </c>
      <c r="J19314" s="34">
        <v>303</v>
      </c>
      <c r="K19314" s="34">
        <v>214</v>
      </c>
      <c r="L19314" s="34">
        <v>281</v>
      </c>
      <c r="M19314" s="34">
        <v>216</v>
      </c>
    </row>
    <row r="19315" spans="1:13" x14ac:dyDescent="0.2">
      <c r="A19315" s="34" t="s">
        <v>120209</v>
      </c>
      <c r="B19315" s="34">
        <v>255</v>
      </c>
      <c r="C19315" s="34">
        <v>223</v>
      </c>
      <c r="D19315" s="34">
        <v>239</v>
      </c>
      <c r="E19315" s="34">
        <v>215</v>
      </c>
      <c r="F19315" s="34">
        <v>191</v>
      </c>
      <c r="G19315" s="34">
        <v>255</v>
      </c>
      <c r="H19315" s="34">
        <v>272</v>
      </c>
      <c r="I19315" s="34">
        <v>210</v>
      </c>
      <c r="J19315" s="34">
        <v>281</v>
      </c>
      <c r="K19315" s="34">
        <v>183</v>
      </c>
      <c r="L19315" s="34">
        <v>208</v>
      </c>
      <c r="M19315" s="34">
        <v>193</v>
      </c>
    </row>
    <row r="19316" spans="1:13" x14ac:dyDescent="0.2">
      <c r="A19316" s="34" t="s">
        <v>120210</v>
      </c>
      <c r="B19316" s="34">
        <v>296</v>
      </c>
      <c r="C19316" s="34">
        <v>537</v>
      </c>
      <c r="D19316" s="34">
        <v>480</v>
      </c>
      <c r="E19316" s="34">
        <v>420</v>
      </c>
      <c r="F19316" s="34">
        <v>455</v>
      </c>
      <c r="G19316" s="34">
        <v>433</v>
      </c>
      <c r="H19316" s="34">
        <v>479</v>
      </c>
      <c r="I19316" s="34">
        <v>366</v>
      </c>
      <c r="J19316" s="34">
        <v>240</v>
      </c>
      <c r="K19316" s="34">
        <v>395</v>
      </c>
      <c r="L19316" s="34">
        <v>424</v>
      </c>
      <c r="M19316" s="34">
        <v>342</v>
      </c>
    </row>
    <row r="19317" spans="1:13" x14ac:dyDescent="0.2">
      <c r="A19317" s="34" t="s">
        <v>120211</v>
      </c>
      <c r="B19317" s="34">
        <v>546</v>
      </c>
      <c r="C19317" s="34">
        <v>496</v>
      </c>
      <c r="D19317" s="34">
        <v>552</v>
      </c>
      <c r="E19317" s="34">
        <v>456</v>
      </c>
      <c r="F19317" s="34">
        <v>510</v>
      </c>
      <c r="G19317" s="34">
        <v>429</v>
      </c>
      <c r="H19317" s="34">
        <v>548</v>
      </c>
      <c r="I19317" s="34">
        <v>442</v>
      </c>
      <c r="J19317" s="34">
        <v>559</v>
      </c>
      <c r="K19317" s="34">
        <v>458</v>
      </c>
      <c r="L19317" s="34">
        <v>467</v>
      </c>
      <c r="M19317" s="34">
        <v>394</v>
      </c>
    </row>
    <row r="19318" spans="1:13" x14ac:dyDescent="0.2">
      <c r="A19318" s="34" t="s">
        <v>120212</v>
      </c>
      <c r="B19318" s="34">
        <v>149</v>
      </c>
      <c r="C19318" s="34">
        <v>193</v>
      </c>
      <c r="D19318" s="34">
        <v>191</v>
      </c>
      <c r="E19318" s="34">
        <v>257</v>
      </c>
      <c r="F19318" s="34">
        <v>151</v>
      </c>
      <c r="G19318" s="34">
        <v>184</v>
      </c>
      <c r="H19318" s="34">
        <v>172</v>
      </c>
      <c r="I19318" s="34">
        <v>193</v>
      </c>
      <c r="J19318" s="34">
        <v>160</v>
      </c>
      <c r="K19318" s="34">
        <v>191</v>
      </c>
      <c r="L19318" s="34">
        <v>159</v>
      </c>
      <c r="M19318" s="34">
        <v>152</v>
      </c>
    </row>
    <row r="19319" spans="1:13" x14ac:dyDescent="0.2">
      <c r="A19319" s="34" t="s">
        <v>120213</v>
      </c>
      <c r="B19319" s="34">
        <v>242</v>
      </c>
      <c r="C19319" s="34">
        <v>289</v>
      </c>
      <c r="D19319" s="34">
        <v>270</v>
      </c>
      <c r="E19319" s="34">
        <v>287</v>
      </c>
      <c r="F19319" s="34">
        <v>291</v>
      </c>
      <c r="G19319" s="34">
        <v>283</v>
      </c>
      <c r="H19319" s="34">
        <v>225</v>
      </c>
      <c r="I19319" s="34">
        <v>258</v>
      </c>
      <c r="J19319" s="34">
        <v>264</v>
      </c>
      <c r="K19319" s="34">
        <v>203</v>
      </c>
      <c r="L19319" s="34">
        <v>274</v>
      </c>
      <c r="M19319" s="34">
        <v>183</v>
      </c>
    </row>
    <row r="19320" spans="1:13" x14ac:dyDescent="0.2">
      <c r="A19320" s="34" t="s">
        <v>120214</v>
      </c>
      <c r="B19320" s="34">
        <v>294</v>
      </c>
      <c r="C19320" s="34">
        <v>381</v>
      </c>
      <c r="D19320" s="34">
        <v>393</v>
      </c>
      <c r="E19320" s="34">
        <v>386</v>
      </c>
      <c r="F19320" s="34">
        <v>371</v>
      </c>
      <c r="G19320" s="34">
        <v>312</v>
      </c>
      <c r="H19320" s="34">
        <v>412</v>
      </c>
      <c r="I19320" s="34">
        <v>375</v>
      </c>
      <c r="J19320" s="34">
        <v>374</v>
      </c>
      <c r="K19320" s="34">
        <v>294</v>
      </c>
      <c r="L19320" s="34">
        <v>392</v>
      </c>
      <c r="M19320" s="34">
        <v>268</v>
      </c>
    </row>
    <row r="19321" spans="1:13" x14ac:dyDescent="0.2">
      <c r="A19321" s="34" t="s">
        <v>120215</v>
      </c>
      <c r="B19321" s="34">
        <v>587</v>
      </c>
      <c r="C19321" s="34">
        <v>435</v>
      </c>
      <c r="D19321" s="34">
        <v>516</v>
      </c>
      <c r="E19321" s="34">
        <v>577</v>
      </c>
      <c r="F19321" s="34">
        <v>440</v>
      </c>
      <c r="G19321" s="34">
        <v>477</v>
      </c>
      <c r="H19321" s="34">
        <v>588</v>
      </c>
      <c r="I19321" s="34">
        <v>439</v>
      </c>
      <c r="J19321" s="34">
        <v>586</v>
      </c>
      <c r="K19321" s="34">
        <v>410</v>
      </c>
      <c r="L19321" s="34">
        <v>497</v>
      </c>
      <c r="M19321" s="34">
        <v>388</v>
      </c>
    </row>
    <row r="19322" spans="1:13" x14ac:dyDescent="0.2">
      <c r="A19322" s="34" t="s">
        <v>120216</v>
      </c>
      <c r="B19322" s="34">
        <v>485</v>
      </c>
      <c r="C19322" s="34">
        <v>571</v>
      </c>
      <c r="D19322" s="34">
        <v>567</v>
      </c>
      <c r="E19322" s="34">
        <v>621</v>
      </c>
      <c r="F19322" s="34">
        <v>549</v>
      </c>
      <c r="G19322" s="34">
        <v>589</v>
      </c>
      <c r="H19322" s="34">
        <v>644</v>
      </c>
      <c r="I19322" s="34">
        <v>622</v>
      </c>
      <c r="J19322" s="34">
        <v>488</v>
      </c>
      <c r="K19322" s="34">
        <v>550</v>
      </c>
      <c r="L19322" s="34">
        <v>496</v>
      </c>
      <c r="M19322" s="34">
        <v>522</v>
      </c>
    </row>
    <row r="19323" spans="1:13" x14ac:dyDescent="0.2">
      <c r="A19323" s="34" t="s">
        <v>120217</v>
      </c>
      <c r="B19323" s="34">
        <v>994</v>
      </c>
      <c r="C19323" s="34">
        <v>1003</v>
      </c>
      <c r="D19323" s="34">
        <v>1013</v>
      </c>
      <c r="E19323" s="34">
        <v>988</v>
      </c>
      <c r="F19323" s="34">
        <v>842</v>
      </c>
      <c r="G19323" s="34">
        <v>944</v>
      </c>
      <c r="H19323" s="34">
        <v>975</v>
      </c>
      <c r="I19323" s="34">
        <v>914</v>
      </c>
      <c r="J19323" s="34">
        <v>804</v>
      </c>
      <c r="K19323" s="34">
        <v>797</v>
      </c>
      <c r="L19323" s="34">
        <v>1003</v>
      </c>
      <c r="M19323" s="34">
        <v>759</v>
      </c>
    </row>
    <row r="19324" spans="1:13" x14ac:dyDescent="0.2">
      <c r="A19324" s="34" t="s">
        <v>120218</v>
      </c>
      <c r="B19324" s="34">
        <v>1474</v>
      </c>
      <c r="C19324" s="34">
        <v>1385</v>
      </c>
      <c r="D19324" s="34">
        <v>1626</v>
      </c>
      <c r="E19324" s="34">
        <v>1579</v>
      </c>
      <c r="F19324" s="34">
        <v>1469</v>
      </c>
      <c r="G19324" s="34">
        <v>1344</v>
      </c>
      <c r="H19324" s="34">
        <v>1606</v>
      </c>
      <c r="I19324" s="34">
        <v>1508</v>
      </c>
      <c r="J19324" s="34">
        <v>1487</v>
      </c>
      <c r="K19324" s="34">
        <v>1199</v>
      </c>
      <c r="L19324" s="34">
        <v>1601</v>
      </c>
      <c r="M19324" s="34">
        <v>1037</v>
      </c>
    </row>
    <row r="19325" spans="1:13" x14ac:dyDescent="0.2">
      <c r="A19325" s="34" t="s">
        <v>120219</v>
      </c>
      <c r="B19325" s="34">
        <v>758</v>
      </c>
      <c r="C19325" s="34">
        <v>842</v>
      </c>
      <c r="D19325" s="34">
        <v>750</v>
      </c>
      <c r="E19325" s="34">
        <v>903</v>
      </c>
      <c r="F19325" s="34">
        <v>729</v>
      </c>
      <c r="G19325" s="34">
        <v>854</v>
      </c>
      <c r="H19325" s="34">
        <v>847</v>
      </c>
      <c r="I19325" s="34">
        <v>920</v>
      </c>
      <c r="J19325" s="34">
        <v>840</v>
      </c>
      <c r="K19325" s="34">
        <v>726</v>
      </c>
      <c r="L19325" s="34">
        <v>896</v>
      </c>
      <c r="M19325" s="34">
        <v>714</v>
      </c>
    </row>
    <row r="19326" spans="1:13" x14ac:dyDescent="0.2">
      <c r="A19326" s="34" t="s">
        <v>120220</v>
      </c>
      <c r="B19326" s="34">
        <v>561</v>
      </c>
      <c r="C19326" s="34">
        <v>469</v>
      </c>
      <c r="D19326" s="34">
        <v>621</v>
      </c>
      <c r="E19326" s="34">
        <v>534</v>
      </c>
      <c r="F19326" s="34">
        <v>448</v>
      </c>
      <c r="G19326" s="34">
        <v>535</v>
      </c>
      <c r="H19326" s="34">
        <v>697</v>
      </c>
      <c r="I19326" s="34">
        <v>516</v>
      </c>
      <c r="J19326" s="34">
        <v>664</v>
      </c>
      <c r="K19326" s="34">
        <v>460</v>
      </c>
      <c r="L19326" s="34">
        <v>575</v>
      </c>
      <c r="M19326" s="34">
        <v>372</v>
      </c>
    </row>
    <row r="19327" spans="1:13" x14ac:dyDescent="0.2">
      <c r="A19327" s="34" t="s">
        <v>120221</v>
      </c>
      <c r="B19327" s="34">
        <v>837</v>
      </c>
      <c r="C19327" s="34">
        <v>736</v>
      </c>
      <c r="D19327" s="34">
        <v>851</v>
      </c>
      <c r="E19327" s="34">
        <v>716</v>
      </c>
      <c r="F19327" s="34">
        <v>771</v>
      </c>
      <c r="G19327" s="34">
        <v>684</v>
      </c>
      <c r="H19327" s="34">
        <v>955</v>
      </c>
      <c r="I19327" s="34">
        <v>706</v>
      </c>
      <c r="J19327" s="34">
        <v>878</v>
      </c>
      <c r="K19327" s="34">
        <v>579</v>
      </c>
      <c r="L19327" s="34">
        <v>825</v>
      </c>
      <c r="M19327" s="34">
        <v>591</v>
      </c>
    </row>
    <row r="19328" spans="1:13" x14ac:dyDescent="0.2">
      <c r="A19328" s="34" t="s">
        <v>120222</v>
      </c>
      <c r="B19328" s="34">
        <v>470</v>
      </c>
      <c r="C19328" s="34">
        <v>502</v>
      </c>
      <c r="D19328" s="34">
        <v>490</v>
      </c>
      <c r="E19328" s="34">
        <v>563</v>
      </c>
      <c r="F19328" s="34">
        <v>430</v>
      </c>
      <c r="G19328" s="34">
        <v>462</v>
      </c>
      <c r="H19328" s="34">
        <v>396</v>
      </c>
      <c r="I19328" s="34">
        <v>516</v>
      </c>
      <c r="J19328" s="34">
        <v>493</v>
      </c>
      <c r="K19328" s="34">
        <v>413</v>
      </c>
      <c r="L19328" s="34">
        <v>484</v>
      </c>
      <c r="M19328" s="34">
        <v>408</v>
      </c>
    </row>
    <row r="19329" spans="1:13" x14ac:dyDescent="0.2">
      <c r="A19329" s="34" t="s">
        <v>120223</v>
      </c>
      <c r="B19329" s="34">
        <v>265</v>
      </c>
      <c r="C19329" s="34">
        <v>306</v>
      </c>
      <c r="D19329" s="34">
        <v>360</v>
      </c>
      <c r="E19329" s="34">
        <v>320</v>
      </c>
      <c r="F19329" s="34">
        <v>354</v>
      </c>
      <c r="G19329" s="34">
        <v>309</v>
      </c>
      <c r="H19329" s="34">
        <v>320</v>
      </c>
      <c r="I19329" s="34">
        <v>331</v>
      </c>
      <c r="J19329" s="34">
        <v>344</v>
      </c>
      <c r="K19329" s="34">
        <v>234</v>
      </c>
      <c r="L19329" s="34">
        <v>340</v>
      </c>
      <c r="M19329" s="34">
        <v>227</v>
      </c>
    </row>
    <row r="19330" spans="1:13" x14ac:dyDescent="0.2">
      <c r="A19330" s="34" t="s">
        <v>120224</v>
      </c>
      <c r="B19330" s="34">
        <v>362</v>
      </c>
      <c r="C19330" s="34">
        <v>368</v>
      </c>
      <c r="D19330" s="34">
        <v>370</v>
      </c>
      <c r="E19330" s="34">
        <v>396</v>
      </c>
      <c r="F19330" s="34">
        <v>351</v>
      </c>
      <c r="G19330" s="34">
        <v>315</v>
      </c>
      <c r="H19330" s="34">
        <v>398</v>
      </c>
      <c r="I19330" s="34">
        <v>302</v>
      </c>
      <c r="J19330" s="34">
        <v>400</v>
      </c>
      <c r="K19330" s="34">
        <v>289</v>
      </c>
      <c r="L19330" s="34">
        <v>294</v>
      </c>
      <c r="M19330" s="34">
        <v>273</v>
      </c>
    </row>
    <row r="19331" spans="1:13" x14ac:dyDescent="0.2">
      <c r="A19331" s="34" t="s">
        <v>120225</v>
      </c>
      <c r="B19331" s="34">
        <v>247</v>
      </c>
      <c r="C19331" s="34">
        <v>181</v>
      </c>
      <c r="D19331" s="34">
        <v>245</v>
      </c>
      <c r="E19331" s="34">
        <v>235</v>
      </c>
      <c r="F19331" s="34">
        <v>204</v>
      </c>
      <c r="G19331" s="34">
        <v>261</v>
      </c>
      <c r="H19331" s="34">
        <v>313</v>
      </c>
      <c r="I19331" s="34">
        <v>233</v>
      </c>
      <c r="J19331" s="34">
        <v>219</v>
      </c>
      <c r="K19331" s="34">
        <v>209</v>
      </c>
      <c r="L19331" s="34">
        <v>184</v>
      </c>
      <c r="M19331" s="34">
        <v>162</v>
      </c>
    </row>
    <row r="19332" spans="1:13" x14ac:dyDescent="0.2">
      <c r="A19332" s="34" t="s">
        <v>120226</v>
      </c>
      <c r="B19332" s="34">
        <v>595</v>
      </c>
      <c r="C19332" s="34">
        <v>542</v>
      </c>
      <c r="D19332" s="34">
        <v>632</v>
      </c>
      <c r="E19332" s="34">
        <v>604</v>
      </c>
      <c r="F19332" s="34">
        <v>573</v>
      </c>
      <c r="G19332" s="34">
        <v>555</v>
      </c>
      <c r="H19332" s="34">
        <v>719</v>
      </c>
      <c r="I19332" s="34">
        <v>580</v>
      </c>
      <c r="J19332" s="34">
        <v>702</v>
      </c>
      <c r="K19332" s="34">
        <v>501</v>
      </c>
      <c r="L19332" s="34">
        <v>681</v>
      </c>
      <c r="M19332" s="34">
        <v>465</v>
      </c>
    </row>
    <row r="19333" spans="1:13" x14ac:dyDescent="0.2">
      <c r="A19333" s="34" t="s">
        <v>120227</v>
      </c>
      <c r="B19333" s="34">
        <v>336</v>
      </c>
      <c r="C19333" s="34">
        <v>344</v>
      </c>
      <c r="D19333" s="34">
        <v>317</v>
      </c>
      <c r="E19333" s="34">
        <v>379</v>
      </c>
      <c r="F19333" s="34">
        <v>271</v>
      </c>
      <c r="G19333" s="34">
        <v>295</v>
      </c>
      <c r="H19333" s="34">
        <v>389</v>
      </c>
      <c r="I19333" s="34">
        <v>363</v>
      </c>
      <c r="J19333" s="34">
        <v>324</v>
      </c>
      <c r="K19333" s="34">
        <v>277</v>
      </c>
      <c r="L19333" s="34">
        <v>292</v>
      </c>
      <c r="M19333" s="34">
        <v>271</v>
      </c>
    </row>
    <row r="19334" spans="1:13" x14ac:dyDescent="0.2">
      <c r="A19334" s="34" t="s">
        <v>120228</v>
      </c>
      <c r="B19334" s="34">
        <v>355</v>
      </c>
      <c r="C19334" s="34">
        <v>383</v>
      </c>
      <c r="D19334" s="34">
        <v>352</v>
      </c>
      <c r="E19334" s="34">
        <v>331</v>
      </c>
      <c r="F19334" s="34">
        <v>314</v>
      </c>
      <c r="G19334" s="34">
        <v>308</v>
      </c>
      <c r="H19334" s="34">
        <v>362</v>
      </c>
      <c r="I19334" s="34">
        <v>314</v>
      </c>
      <c r="J19334" s="34">
        <v>336</v>
      </c>
      <c r="K19334" s="34">
        <v>277</v>
      </c>
      <c r="L19334" s="34">
        <v>398</v>
      </c>
      <c r="M19334" s="34">
        <v>232</v>
      </c>
    </row>
    <row r="19335" spans="1:13" x14ac:dyDescent="0.2">
      <c r="A19335" s="34" t="s">
        <v>120229</v>
      </c>
      <c r="B19335" s="34">
        <v>736</v>
      </c>
      <c r="C19335" s="34">
        <v>1353</v>
      </c>
      <c r="D19335" s="34">
        <v>1151</v>
      </c>
      <c r="E19335" s="34">
        <v>1216</v>
      </c>
      <c r="F19335" s="34">
        <v>976</v>
      </c>
      <c r="G19335" s="34">
        <v>1046</v>
      </c>
      <c r="H19335" s="34">
        <v>1293</v>
      </c>
      <c r="I19335" s="34">
        <v>1157</v>
      </c>
      <c r="J19335" s="34">
        <v>776</v>
      </c>
      <c r="K19335" s="34">
        <v>1147</v>
      </c>
      <c r="L19335" s="34">
        <v>1118</v>
      </c>
      <c r="M19335" s="34">
        <v>842</v>
      </c>
    </row>
    <row r="19336" spans="1:13" x14ac:dyDescent="0.2">
      <c r="A19336" s="34" t="s">
        <v>120230</v>
      </c>
      <c r="B19336" s="34">
        <v>230</v>
      </c>
      <c r="C19336" s="34">
        <v>261</v>
      </c>
      <c r="D19336" s="34">
        <v>248</v>
      </c>
      <c r="E19336" s="34">
        <v>235</v>
      </c>
      <c r="F19336" s="34">
        <v>276</v>
      </c>
      <c r="G19336" s="34">
        <v>270</v>
      </c>
      <c r="H19336" s="34">
        <v>307</v>
      </c>
      <c r="I19336" s="34">
        <v>251</v>
      </c>
      <c r="J19336" s="34">
        <v>284</v>
      </c>
      <c r="K19336" s="34">
        <v>261</v>
      </c>
      <c r="L19336" s="34">
        <v>297</v>
      </c>
      <c r="M19336" s="34">
        <v>203</v>
      </c>
    </row>
    <row r="19337" spans="1:13" x14ac:dyDescent="0.2">
      <c r="A19337" s="34" t="s">
        <v>120231</v>
      </c>
      <c r="B19337" s="34">
        <v>467</v>
      </c>
      <c r="C19337" s="34">
        <v>911</v>
      </c>
      <c r="D19337" s="34">
        <v>703</v>
      </c>
      <c r="E19337" s="34">
        <v>726</v>
      </c>
      <c r="F19337" s="34">
        <v>608</v>
      </c>
      <c r="G19337" s="34">
        <v>749</v>
      </c>
      <c r="H19337" s="34">
        <v>841</v>
      </c>
      <c r="I19337" s="34">
        <v>829</v>
      </c>
      <c r="J19337" s="34">
        <v>469</v>
      </c>
      <c r="K19337" s="34">
        <v>760</v>
      </c>
      <c r="L19337" s="34">
        <v>694</v>
      </c>
      <c r="M19337" s="34">
        <v>549</v>
      </c>
    </row>
    <row r="19338" spans="1:13" x14ac:dyDescent="0.2">
      <c r="A19338" s="34" t="s">
        <v>120232</v>
      </c>
      <c r="B19338" s="34">
        <v>260</v>
      </c>
      <c r="C19338" s="34">
        <v>293</v>
      </c>
      <c r="D19338" s="34">
        <v>244</v>
      </c>
      <c r="E19338" s="34">
        <v>280</v>
      </c>
      <c r="F19338" s="34">
        <v>240</v>
      </c>
      <c r="G19338" s="34">
        <v>267</v>
      </c>
      <c r="H19338" s="34">
        <v>264</v>
      </c>
      <c r="I19338" s="34">
        <v>290</v>
      </c>
      <c r="J19338" s="34">
        <v>243</v>
      </c>
      <c r="K19338" s="34">
        <v>233</v>
      </c>
      <c r="L19338" s="34">
        <v>281</v>
      </c>
      <c r="M19338" s="34">
        <v>204</v>
      </c>
    </row>
    <row r="19339" spans="1:13" x14ac:dyDescent="0.2">
      <c r="A19339" s="34" t="s">
        <v>120233</v>
      </c>
      <c r="B19339" s="34">
        <v>822</v>
      </c>
      <c r="C19339" s="34">
        <v>835</v>
      </c>
      <c r="D19339" s="34">
        <v>850</v>
      </c>
      <c r="E19339" s="34">
        <v>870</v>
      </c>
      <c r="F19339" s="34">
        <v>776</v>
      </c>
      <c r="G19339" s="34">
        <v>730</v>
      </c>
      <c r="H19339" s="34">
        <v>934</v>
      </c>
      <c r="I19339" s="34">
        <v>884</v>
      </c>
      <c r="J19339" s="34">
        <v>996</v>
      </c>
      <c r="K19339" s="34">
        <v>720</v>
      </c>
      <c r="L19339" s="34">
        <v>845</v>
      </c>
      <c r="M19339" s="34">
        <v>655</v>
      </c>
    </row>
    <row r="19340" spans="1:13" x14ac:dyDescent="0.2">
      <c r="A19340" s="34" t="s">
        <v>120234</v>
      </c>
      <c r="B19340" s="34">
        <v>478</v>
      </c>
      <c r="C19340" s="34">
        <v>810</v>
      </c>
      <c r="D19340" s="34">
        <v>465</v>
      </c>
      <c r="E19340" s="34">
        <v>813</v>
      </c>
      <c r="F19340" s="34">
        <v>459</v>
      </c>
      <c r="G19340" s="34">
        <v>772</v>
      </c>
      <c r="H19340" s="34">
        <v>438</v>
      </c>
      <c r="I19340" s="34">
        <v>877</v>
      </c>
      <c r="J19340" s="34">
        <v>412</v>
      </c>
      <c r="K19340" s="34">
        <v>684</v>
      </c>
      <c r="L19340" s="34">
        <v>414</v>
      </c>
      <c r="M19340" s="34">
        <v>665</v>
      </c>
    </row>
    <row r="19341" spans="1:13" x14ac:dyDescent="0.2">
      <c r="A19341" s="34" t="s">
        <v>120235</v>
      </c>
      <c r="B19341" s="34">
        <v>990</v>
      </c>
      <c r="C19341" s="34">
        <v>1056</v>
      </c>
      <c r="D19341" s="34">
        <v>1005</v>
      </c>
      <c r="E19341" s="34">
        <v>1008</v>
      </c>
      <c r="F19341" s="34">
        <v>897</v>
      </c>
      <c r="G19341" s="34">
        <v>939</v>
      </c>
      <c r="H19341" s="34">
        <v>1078</v>
      </c>
      <c r="I19341" s="34">
        <v>967</v>
      </c>
      <c r="J19341" s="34">
        <v>1009</v>
      </c>
      <c r="K19341" s="34">
        <v>796</v>
      </c>
      <c r="L19341" s="34">
        <v>898</v>
      </c>
      <c r="M19341" s="34">
        <v>748</v>
      </c>
    </row>
    <row r="19342" spans="1:13" x14ac:dyDescent="0.2">
      <c r="A19342" s="34" t="s">
        <v>120236</v>
      </c>
      <c r="B19342" s="34">
        <v>773</v>
      </c>
      <c r="C19342" s="34">
        <v>699</v>
      </c>
      <c r="D19342" s="34">
        <v>824</v>
      </c>
      <c r="E19342" s="34">
        <v>846</v>
      </c>
      <c r="F19342" s="34">
        <v>744</v>
      </c>
      <c r="G19342" s="34">
        <v>649</v>
      </c>
      <c r="H19342" s="34">
        <v>829</v>
      </c>
      <c r="I19342" s="34">
        <v>699</v>
      </c>
      <c r="J19342" s="34">
        <v>816</v>
      </c>
      <c r="K19342" s="34">
        <v>594</v>
      </c>
      <c r="L19342" s="34">
        <v>846</v>
      </c>
      <c r="M19342" s="34">
        <v>576</v>
      </c>
    </row>
    <row r="19343" spans="1:13" x14ac:dyDescent="0.2">
      <c r="A19343" s="34" t="s">
        <v>120237</v>
      </c>
      <c r="B19343" s="34">
        <v>1067</v>
      </c>
      <c r="C19343" s="34">
        <v>1100</v>
      </c>
      <c r="D19343" s="34">
        <v>1106</v>
      </c>
      <c r="E19343" s="34">
        <v>1258</v>
      </c>
      <c r="F19343" s="34">
        <v>989</v>
      </c>
      <c r="G19343" s="34">
        <v>1098</v>
      </c>
      <c r="H19343" s="34">
        <v>1092</v>
      </c>
      <c r="I19343" s="34">
        <v>1094</v>
      </c>
      <c r="J19343" s="34">
        <v>1129</v>
      </c>
      <c r="K19343" s="34">
        <v>974</v>
      </c>
      <c r="L19343" s="34">
        <v>942</v>
      </c>
      <c r="M19343" s="34">
        <v>864</v>
      </c>
    </row>
    <row r="19344" spans="1:13" x14ac:dyDescent="0.2">
      <c r="A19344" s="34" t="s">
        <v>120238</v>
      </c>
      <c r="B19344" s="34">
        <v>557</v>
      </c>
      <c r="C19344" s="34">
        <v>595</v>
      </c>
      <c r="D19344" s="34">
        <v>675</v>
      </c>
      <c r="E19344" s="34">
        <v>707</v>
      </c>
      <c r="F19344" s="34">
        <v>485</v>
      </c>
      <c r="G19344" s="34">
        <v>567</v>
      </c>
      <c r="H19344" s="34">
        <v>554</v>
      </c>
      <c r="I19344" s="34">
        <v>530</v>
      </c>
      <c r="J19344" s="34">
        <v>658</v>
      </c>
      <c r="K19344" s="34">
        <v>518</v>
      </c>
      <c r="L19344" s="34">
        <v>565</v>
      </c>
      <c r="M19344" s="34">
        <v>450</v>
      </c>
    </row>
    <row r="19345" spans="1:13" x14ac:dyDescent="0.2">
      <c r="A19345" s="34" t="s">
        <v>120239</v>
      </c>
      <c r="B19345" s="34">
        <v>894</v>
      </c>
      <c r="C19345" s="34">
        <v>1271</v>
      </c>
      <c r="D19345" s="34">
        <v>1037</v>
      </c>
      <c r="E19345" s="34">
        <v>1295</v>
      </c>
      <c r="F19345" s="34">
        <v>890</v>
      </c>
      <c r="G19345" s="34">
        <v>1148</v>
      </c>
      <c r="H19345" s="34">
        <v>1085</v>
      </c>
      <c r="I19345" s="34">
        <v>1238</v>
      </c>
      <c r="J19345" s="34">
        <v>1016</v>
      </c>
      <c r="K19345" s="34">
        <v>987</v>
      </c>
      <c r="L19345" s="34">
        <v>925</v>
      </c>
      <c r="M19345" s="34">
        <v>951</v>
      </c>
    </row>
    <row r="19346" spans="1:13" x14ac:dyDescent="0.2">
      <c r="A19346" s="34" t="s">
        <v>120240</v>
      </c>
      <c r="B19346" s="34">
        <v>671</v>
      </c>
      <c r="C19346" s="34">
        <v>830</v>
      </c>
      <c r="D19346" s="34">
        <v>948</v>
      </c>
      <c r="E19346" s="34">
        <v>907</v>
      </c>
      <c r="F19346" s="34">
        <v>766</v>
      </c>
      <c r="G19346" s="34">
        <v>788</v>
      </c>
      <c r="H19346" s="34">
        <v>834</v>
      </c>
      <c r="I19346" s="34">
        <v>799</v>
      </c>
      <c r="J19346" s="34">
        <v>825</v>
      </c>
      <c r="K19346" s="34">
        <v>691</v>
      </c>
      <c r="L19346" s="34">
        <v>877</v>
      </c>
      <c r="M19346" s="34">
        <v>664</v>
      </c>
    </row>
    <row r="19347" spans="1:13" x14ac:dyDescent="0.2">
      <c r="A19347" s="34" t="s">
        <v>120241</v>
      </c>
      <c r="B19347" s="34">
        <v>470</v>
      </c>
      <c r="C19347" s="34">
        <v>649</v>
      </c>
      <c r="D19347" s="34">
        <v>563</v>
      </c>
      <c r="E19347" s="34">
        <v>580</v>
      </c>
      <c r="F19347" s="34">
        <v>494</v>
      </c>
      <c r="G19347" s="34">
        <v>582</v>
      </c>
      <c r="H19347" s="34">
        <v>615</v>
      </c>
      <c r="I19347" s="34">
        <v>561</v>
      </c>
      <c r="J19347" s="34">
        <v>649</v>
      </c>
      <c r="K19347" s="34">
        <v>473</v>
      </c>
      <c r="L19347" s="34">
        <v>558</v>
      </c>
      <c r="M19347" s="34">
        <v>424</v>
      </c>
    </row>
    <row r="19348" spans="1:13" x14ac:dyDescent="0.2">
      <c r="A19348" s="34" t="s">
        <v>120242</v>
      </c>
      <c r="B19348" s="34">
        <v>189</v>
      </c>
      <c r="C19348" s="34">
        <v>401</v>
      </c>
      <c r="D19348" s="34">
        <v>210</v>
      </c>
      <c r="E19348" s="34">
        <v>388</v>
      </c>
      <c r="F19348" s="34">
        <v>123</v>
      </c>
      <c r="G19348" s="34">
        <v>363</v>
      </c>
      <c r="H19348" s="34">
        <v>187</v>
      </c>
      <c r="I19348" s="34">
        <v>384</v>
      </c>
      <c r="J19348" s="34">
        <v>229</v>
      </c>
      <c r="K19348" s="34">
        <v>281</v>
      </c>
      <c r="L19348" s="34">
        <v>191</v>
      </c>
      <c r="M19348" s="34">
        <v>323</v>
      </c>
    </row>
    <row r="19349" spans="1:13" x14ac:dyDescent="0.2">
      <c r="A19349" s="34" t="s">
        <v>120243</v>
      </c>
      <c r="B19349" s="34">
        <v>688</v>
      </c>
      <c r="C19349" s="34">
        <v>635</v>
      </c>
      <c r="D19349" s="34">
        <v>726</v>
      </c>
      <c r="E19349" s="34">
        <v>685</v>
      </c>
      <c r="F19349" s="34">
        <v>637</v>
      </c>
      <c r="G19349" s="34">
        <v>594</v>
      </c>
      <c r="H19349" s="34">
        <v>788</v>
      </c>
      <c r="I19349" s="34">
        <v>678</v>
      </c>
      <c r="J19349" s="34">
        <v>806</v>
      </c>
      <c r="K19349" s="34">
        <v>567</v>
      </c>
      <c r="L19349" s="34">
        <v>755</v>
      </c>
      <c r="M19349" s="34">
        <v>526</v>
      </c>
    </row>
    <row r="19350" spans="1:13" x14ac:dyDescent="0.2">
      <c r="A19350" s="34" t="s">
        <v>120244</v>
      </c>
      <c r="B19350" s="34">
        <v>581</v>
      </c>
      <c r="C19350" s="34">
        <v>686</v>
      </c>
      <c r="D19350" s="34">
        <v>693</v>
      </c>
      <c r="E19350" s="34">
        <v>654</v>
      </c>
      <c r="F19350" s="34">
        <v>647</v>
      </c>
      <c r="G19350" s="34">
        <v>630</v>
      </c>
      <c r="H19350" s="34">
        <v>719</v>
      </c>
      <c r="I19350" s="34">
        <v>731</v>
      </c>
      <c r="J19350" s="34">
        <v>716</v>
      </c>
      <c r="K19350" s="34">
        <v>575</v>
      </c>
      <c r="L19350" s="34">
        <v>612</v>
      </c>
      <c r="M19350" s="34">
        <v>430</v>
      </c>
    </row>
    <row r="19351" spans="1:13" x14ac:dyDescent="0.2">
      <c r="A19351" s="34" t="s">
        <v>120245</v>
      </c>
      <c r="B19351" s="34">
        <v>711</v>
      </c>
      <c r="C19351" s="34">
        <v>730</v>
      </c>
      <c r="D19351" s="34">
        <v>891</v>
      </c>
      <c r="E19351" s="34">
        <v>722</v>
      </c>
      <c r="F19351" s="34">
        <v>727</v>
      </c>
      <c r="G19351" s="34">
        <v>682</v>
      </c>
      <c r="H19351" s="34">
        <v>874</v>
      </c>
      <c r="I19351" s="34">
        <v>693</v>
      </c>
      <c r="J19351" s="34">
        <v>802</v>
      </c>
      <c r="K19351" s="34">
        <v>591</v>
      </c>
      <c r="L19351" s="34">
        <v>771</v>
      </c>
      <c r="M19351" s="34">
        <v>602</v>
      </c>
    </row>
    <row r="19352" spans="1:13" x14ac:dyDescent="0.2">
      <c r="A19352" s="34" t="s">
        <v>120246</v>
      </c>
      <c r="B19352" s="34">
        <v>459</v>
      </c>
      <c r="C19352" s="34">
        <v>538</v>
      </c>
      <c r="D19352" s="34">
        <v>606</v>
      </c>
      <c r="E19352" s="34">
        <v>628</v>
      </c>
      <c r="F19352" s="34">
        <v>502</v>
      </c>
      <c r="G19352" s="34">
        <v>573</v>
      </c>
      <c r="H19352" s="34">
        <v>618</v>
      </c>
      <c r="I19352" s="34">
        <v>597</v>
      </c>
      <c r="J19352" s="34">
        <v>616</v>
      </c>
      <c r="K19352" s="34">
        <v>514</v>
      </c>
      <c r="L19352" s="34">
        <v>587</v>
      </c>
      <c r="M19352" s="34">
        <v>416</v>
      </c>
    </row>
    <row r="19353" spans="1:13" x14ac:dyDescent="0.2">
      <c r="A19353" s="34" t="s">
        <v>120247</v>
      </c>
      <c r="B19353" s="34">
        <v>461</v>
      </c>
      <c r="C19353" s="34">
        <v>340</v>
      </c>
      <c r="D19353" s="34">
        <v>353</v>
      </c>
      <c r="E19353" s="34">
        <v>422</v>
      </c>
      <c r="F19353" s="34">
        <v>323</v>
      </c>
      <c r="G19353" s="34">
        <v>391</v>
      </c>
      <c r="H19353" s="34">
        <v>422</v>
      </c>
      <c r="I19353" s="34">
        <v>407</v>
      </c>
      <c r="J19353" s="34">
        <v>384</v>
      </c>
      <c r="K19353" s="34">
        <v>338</v>
      </c>
      <c r="L19353" s="34">
        <v>330</v>
      </c>
      <c r="M19353" s="34">
        <v>303</v>
      </c>
    </row>
    <row r="19354" spans="1:13" x14ac:dyDescent="0.2">
      <c r="A19354" s="34" t="s">
        <v>120248</v>
      </c>
      <c r="B19354" s="34">
        <v>286</v>
      </c>
      <c r="C19354" s="34">
        <v>317</v>
      </c>
      <c r="D19354" s="34">
        <v>294</v>
      </c>
      <c r="E19354" s="34">
        <v>302</v>
      </c>
      <c r="F19354" s="34">
        <v>290</v>
      </c>
      <c r="G19354" s="34">
        <v>268</v>
      </c>
      <c r="H19354" s="34">
        <v>357</v>
      </c>
      <c r="I19354" s="34">
        <v>245</v>
      </c>
      <c r="J19354" s="34">
        <v>307</v>
      </c>
      <c r="K19354" s="34">
        <v>225</v>
      </c>
      <c r="L19354" s="34">
        <v>275</v>
      </c>
      <c r="M19354" s="34">
        <v>184</v>
      </c>
    </row>
    <row r="19355" spans="1:13" x14ac:dyDescent="0.2">
      <c r="A19355" s="34" t="s">
        <v>120249</v>
      </c>
      <c r="B19355" s="34">
        <v>499</v>
      </c>
      <c r="C19355" s="34">
        <v>479</v>
      </c>
      <c r="D19355" s="34">
        <v>599</v>
      </c>
      <c r="E19355" s="34">
        <v>514</v>
      </c>
      <c r="F19355" s="34">
        <v>469</v>
      </c>
      <c r="G19355" s="34">
        <v>551</v>
      </c>
      <c r="H19355" s="34">
        <v>562</v>
      </c>
      <c r="I19355" s="34">
        <v>537</v>
      </c>
      <c r="J19355" s="34">
        <v>469</v>
      </c>
      <c r="K19355" s="34">
        <v>400</v>
      </c>
      <c r="L19355" s="34">
        <v>505</v>
      </c>
      <c r="M19355" s="34">
        <v>367</v>
      </c>
    </row>
    <row r="19356" spans="1:13" x14ac:dyDescent="0.2">
      <c r="A19356" s="34" t="s">
        <v>120250</v>
      </c>
      <c r="B19356" s="34">
        <v>367</v>
      </c>
      <c r="C19356" s="34">
        <v>422</v>
      </c>
      <c r="D19356" s="34">
        <v>505</v>
      </c>
      <c r="E19356" s="34">
        <v>447</v>
      </c>
      <c r="F19356" s="34">
        <v>329</v>
      </c>
      <c r="G19356" s="34">
        <v>390</v>
      </c>
      <c r="H19356" s="34">
        <v>442</v>
      </c>
      <c r="I19356" s="34">
        <v>440</v>
      </c>
      <c r="J19356" s="34">
        <v>472</v>
      </c>
      <c r="K19356" s="34">
        <v>307</v>
      </c>
      <c r="L19356" s="34">
        <v>422</v>
      </c>
      <c r="M19356" s="34">
        <v>309</v>
      </c>
    </row>
    <row r="19357" spans="1:13" x14ac:dyDescent="0.2">
      <c r="A19357" s="34" t="s">
        <v>120251</v>
      </c>
      <c r="B19357" s="34">
        <v>760</v>
      </c>
      <c r="C19357" s="34">
        <v>586</v>
      </c>
      <c r="D19357" s="34">
        <v>714</v>
      </c>
      <c r="E19357" s="34">
        <v>692</v>
      </c>
      <c r="F19357" s="34">
        <v>596</v>
      </c>
      <c r="G19357" s="34">
        <v>634</v>
      </c>
      <c r="H19357" s="34">
        <v>811</v>
      </c>
      <c r="I19357" s="34">
        <v>641</v>
      </c>
      <c r="J19357" s="34">
        <v>751</v>
      </c>
      <c r="K19357" s="34">
        <v>590</v>
      </c>
      <c r="L19357" s="34">
        <v>702</v>
      </c>
      <c r="M19357" s="34">
        <v>519</v>
      </c>
    </row>
    <row r="19358" spans="1:13" x14ac:dyDescent="0.2">
      <c r="A19358" s="34" t="s">
        <v>120252</v>
      </c>
      <c r="B19358" s="34">
        <v>806</v>
      </c>
      <c r="C19358" s="34">
        <v>662</v>
      </c>
      <c r="D19358" s="34">
        <v>761</v>
      </c>
      <c r="E19358" s="34">
        <v>721</v>
      </c>
      <c r="F19358" s="34">
        <v>781</v>
      </c>
      <c r="G19358" s="34">
        <v>630</v>
      </c>
      <c r="H19358" s="34">
        <v>809</v>
      </c>
      <c r="I19358" s="34">
        <v>588</v>
      </c>
      <c r="J19358" s="34">
        <v>766</v>
      </c>
      <c r="K19358" s="34">
        <v>578</v>
      </c>
      <c r="L19358" s="34">
        <v>761</v>
      </c>
      <c r="M19358" s="34">
        <v>482</v>
      </c>
    </row>
    <row r="19359" spans="1:13" x14ac:dyDescent="0.2">
      <c r="A19359" s="34" t="s">
        <v>120253</v>
      </c>
      <c r="B19359" s="34">
        <v>475</v>
      </c>
      <c r="C19359" s="34">
        <v>545</v>
      </c>
      <c r="D19359" s="34">
        <v>551</v>
      </c>
      <c r="E19359" s="34">
        <v>561</v>
      </c>
      <c r="F19359" s="34">
        <v>463</v>
      </c>
      <c r="G19359" s="34">
        <v>470</v>
      </c>
      <c r="H19359" s="34">
        <v>514</v>
      </c>
      <c r="I19359" s="34">
        <v>528</v>
      </c>
      <c r="J19359" s="34">
        <v>461</v>
      </c>
      <c r="K19359" s="34">
        <v>395</v>
      </c>
      <c r="L19359" s="34">
        <v>522</v>
      </c>
      <c r="M19359" s="34">
        <v>412</v>
      </c>
    </row>
    <row r="19360" spans="1:13" x14ac:dyDescent="0.2">
      <c r="A19360" s="34" t="s">
        <v>120254</v>
      </c>
      <c r="B19360" s="34">
        <v>532</v>
      </c>
      <c r="C19360" s="34">
        <v>674</v>
      </c>
      <c r="D19360" s="34">
        <v>700</v>
      </c>
      <c r="E19360" s="34">
        <v>637</v>
      </c>
      <c r="F19360" s="34">
        <v>631</v>
      </c>
      <c r="G19360" s="34">
        <v>569</v>
      </c>
      <c r="H19360" s="34">
        <v>670</v>
      </c>
      <c r="I19360" s="34">
        <v>545</v>
      </c>
      <c r="J19360" s="34">
        <v>712</v>
      </c>
      <c r="K19360" s="34">
        <v>540</v>
      </c>
      <c r="L19360" s="34">
        <v>644</v>
      </c>
      <c r="M19360" s="34">
        <v>434</v>
      </c>
    </row>
    <row r="19361" spans="1:13" x14ac:dyDescent="0.2">
      <c r="A19361" s="34" t="s">
        <v>120255</v>
      </c>
      <c r="B19361" s="34">
        <v>623</v>
      </c>
      <c r="C19361" s="34">
        <v>673</v>
      </c>
      <c r="D19361" s="34">
        <v>708</v>
      </c>
      <c r="E19361" s="34">
        <v>750</v>
      </c>
      <c r="F19361" s="34">
        <v>592</v>
      </c>
      <c r="G19361" s="34">
        <v>565</v>
      </c>
      <c r="H19361" s="34">
        <v>837</v>
      </c>
      <c r="I19361" s="34">
        <v>649</v>
      </c>
      <c r="J19361" s="34">
        <v>662</v>
      </c>
      <c r="K19361" s="34">
        <v>542</v>
      </c>
      <c r="L19361" s="34">
        <v>593</v>
      </c>
      <c r="M19361" s="34">
        <v>546</v>
      </c>
    </row>
    <row r="19362" spans="1:13" x14ac:dyDescent="0.2">
      <c r="A19362" s="34" t="s">
        <v>120256</v>
      </c>
      <c r="B19362" s="34">
        <v>678</v>
      </c>
      <c r="C19362" s="34">
        <v>538</v>
      </c>
      <c r="D19362" s="34">
        <v>559</v>
      </c>
      <c r="E19362" s="34">
        <v>689</v>
      </c>
      <c r="F19362" s="34">
        <v>532</v>
      </c>
      <c r="G19362" s="34">
        <v>533</v>
      </c>
      <c r="H19362" s="34">
        <v>623</v>
      </c>
      <c r="I19362" s="34">
        <v>525</v>
      </c>
      <c r="J19362" s="34">
        <v>598</v>
      </c>
      <c r="K19362" s="34">
        <v>477</v>
      </c>
      <c r="L19362" s="34">
        <v>558</v>
      </c>
      <c r="M19362" s="34">
        <v>430</v>
      </c>
    </row>
    <row r="19363" spans="1:13" x14ac:dyDescent="0.2">
      <c r="A19363" s="34" t="s">
        <v>120257</v>
      </c>
      <c r="B19363" s="34">
        <v>478</v>
      </c>
      <c r="C19363" s="34">
        <v>634</v>
      </c>
      <c r="D19363" s="34">
        <v>579</v>
      </c>
      <c r="E19363" s="34">
        <v>588</v>
      </c>
      <c r="F19363" s="34">
        <v>560</v>
      </c>
      <c r="G19363" s="34">
        <v>632</v>
      </c>
      <c r="H19363" s="34">
        <v>850</v>
      </c>
      <c r="I19363" s="34">
        <v>591</v>
      </c>
      <c r="J19363" s="34">
        <v>652</v>
      </c>
      <c r="K19363" s="34">
        <v>471</v>
      </c>
      <c r="L19363" s="34">
        <v>597</v>
      </c>
      <c r="M19363" s="34">
        <v>420</v>
      </c>
    </row>
    <row r="19364" spans="1:13" x14ac:dyDescent="0.2">
      <c r="A19364" s="34" t="s">
        <v>120258</v>
      </c>
      <c r="B19364" s="34">
        <v>568</v>
      </c>
      <c r="C19364" s="34">
        <v>559</v>
      </c>
      <c r="D19364" s="34">
        <v>612</v>
      </c>
      <c r="E19364" s="34">
        <v>674</v>
      </c>
      <c r="F19364" s="34">
        <v>571</v>
      </c>
      <c r="G19364" s="34">
        <v>571</v>
      </c>
      <c r="H19364" s="34">
        <v>640</v>
      </c>
      <c r="I19364" s="34">
        <v>576</v>
      </c>
      <c r="J19364" s="34">
        <v>530</v>
      </c>
      <c r="K19364" s="34">
        <v>479</v>
      </c>
      <c r="L19364" s="34">
        <v>543</v>
      </c>
      <c r="M19364" s="34">
        <v>452</v>
      </c>
    </row>
    <row r="19365" spans="1:13" x14ac:dyDescent="0.2">
      <c r="A19365" s="34" t="s">
        <v>120259</v>
      </c>
      <c r="B19365" s="34">
        <v>596</v>
      </c>
      <c r="C19365" s="34">
        <v>731</v>
      </c>
      <c r="D19365" s="34">
        <v>839</v>
      </c>
      <c r="E19365" s="34">
        <v>760</v>
      </c>
      <c r="F19365" s="34">
        <v>651</v>
      </c>
      <c r="G19365" s="34">
        <v>598</v>
      </c>
      <c r="H19365" s="34">
        <v>876</v>
      </c>
      <c r="I19365" s="34">
        <v>680</v>
      </c>
      <c r="J19365" s="34">
        <v>801</v>
      </c>
      <c r="K19365" s="34">
        <v>615</v>
      </c>
      <c r="L19365" s="34">
        <v>675</v>
      </c>
      <c r="M19365" s="34">
        <v>595</v>
      </c>
    </row>
    <row r="19366" spans="1:13" x14ac:dyDescent="0.2">
      <c r="A19366" s="34" t="s">
        <v>120260</v>
      </c>
      <c r="B19366" s="34">
        <v>1114</v>
      </c>
      <c r="C19366" s="34">
        <v>1195</v>
      </c>
      <c r="D19366" s="34">
        <v>1200</v>
      </c>
      <c r="E19366" s="34">
        <v>1295</v>
      </c>
      <c r="F19366" s="34">
        <v>1031</v>
      </c>
      <c r="G19366" s="34">
        <v>998</v>
      </c>
      <c r="H19366" s="34">
        <v>1350</v>
      </c>
      <c r="I19366" s="34">
        <v>1184</v>
      </c>
      <c r="J19366" s="34">
        <v>1164</v>
      </c>
      <c r="K19366" s="34">
        <v>1015</v>
      </c>
      <c r="L19366" s="34">
        <v>1173</v>
      </c>
      <c r="M19366" s="34">
        <v>884</v>
      </c>
    </row>
    <row r="19367" spans="1:13" x14ac:dyDescent="0.2">
      <c r="A19367" s="34" t="s">
        <v>120261</v>
      </c>
      <c r="B19367" s="34">
        <v>863</v>
      </c>
      <c r="C19367" s="34">
        <v>945</v>
      </c>
      <c r="D19367" s="34">
        <v>997</v>
      </c>
      <c r="E19367" s="34">
        <v>1077</v>
      </c>
      <c r="F19367" s="34">
        <v>959</v>
      </c>
      <c r="G19367" s="34">
        <v>897</v>
      </c>
      <c r="H19367" s="34">
        <v>1236</v>
      </c>
      <c r="I19367" s="34">
        <v>959</v>
      </c>
      <c r="J19367" s="34">
        <v>1037</v>
      </c>
      <c r="K19367" s="34">
        <v>765</v>
      </c>
      <c r="L19367" s="34">
        <v>915</v>
      </c>
      <c r="M19367" s="34">
        <v>733</v>
      </c>
    </row>
    <row r="19368" spans="1:13" x14ac:dyDescent="0.2">
      <c r="A19368" s="34" t="s">
        <v>120262</v>
      </c>
      <c r="B19368" s="34">
        <v>765</v>
      </c>
      <c r="C19368" s="34">
        <v>751</v>
      </c>
      <c r="D19368" s="34">
        <v>720</v>
      </c>
      <c r="E19368" s="34">
        <v>870</v>
      </c>
      <c r="F19368" s="34">
        <v>686</v>
      </c>
      <c r="G19368" s="34">
        <v>650</v>
      </c>
      <c r="H19368" s="34">
        <v>842</v>
      </c>
      <c r="I19368" s="34">
        <v>733</v>
      </c>
      <c r="J19368" s="34">
        <v>846</v>
      </c>
      <c r="K19368" s="34">
        <v>631</v>
      </c>
      <c r="L19368" s="34">
        <v>742</v>
      </c>
      <c r="M19368" s="34">
        <v>536</v>
      </c>
    </row>
    <row r="19369" spans="1:13" x14ac:dyDescent="0.2">
      <c r="A19369" s="34" t="s">
        <v>120263</v>
      </c>
      <c r="B19369" s="34">
        <v>1357</v>
      </c>
      <c r="C19369" s="34">
        <v>1297</v>
      </c>
      <c r="D19369" s="34">
        <v>1480</v>
      </c>
      <c r="E19369" s="34">
        <v>1472</v>
      </c>
      <c r="F19369" s="34">
        <v>1360</v>
      </c>
      <c r="G19369" s="34">
        <v>1198</v>
      </c>
      <c r="H19369" s="34">
        <v>1429</v>
      </c>
      <c r="I19369" s="34">
        <v>1283</v>
      </c>
      <c r="J19369" s="34">
        <v>1553</v>
      </c>
      <c r="K19369" s="34">
        <v>1114</v>
      </c>
      <c r="L19369" s="34">
        <v>1527</v>
      </c>
      <c r="M19369" s="34">
        <v>1009</v>
      </c>
    </row>
    <row r="19370" spans="1:13" x14ac:dyDescent="0.2">
      <c r="A19370" s="34" t="s">
        <v>120264</v>
      </c>
      <c r="B19370" s="34">
        <v>1523</v>
      </c>
      <c r="C19370" s="34">
        <v>1322</v>
      </c>
      <c r="D19370" s="34">
        <v>1594</v>
      </c>
      <c r="E19370" s="34">
        <v>1404</v>
      </c>
      <c r="F19370" s="34">
        <v>1410</v>
      </c>
      <c r="G19370" s="34">
        <v>1319</v>
      </c>
      <c r="H19370" s="34">
        <v>1758</v>
      </c>
      <c r="I19370" s="34">
        <v>1328</v>
      </c>
      <c r="J19370" s="34">
        <v>1627</v>
      </c>
      <c r="K19370" s="34">
        <v>1186</v>
      </c>
      <c r="L19370" s="34">
        <v>1415</v>
      </c>
      <c r="M19370" s="34">
        <v>1066</v>
      </c>
    </row>
    <row r="19371" spans="1:13" x14ac:dyDescent="0.2">
      <c r="A19371" s="34" t="s">
        <v>120265</v>
      </c>
      <c r="B19371" s="34">
        <v>474</v>
      </c>
      <c r="C19371" s="34">
        <v>493</v>
      </c>
      <c r="D19371" s="34">
        <v>447</v>
      </c>
      <c r="E19371" s="34">
        <v>505</v>
      </c>
      <c r="F19371" s="34">
        <v>452</v>
      </c>
      <c r="G19371" s="34">
        <v>424</v>
      </c>
      <c r="H19371" s="34">
        <v>555</v>
      </c>
      <c r="I19371" s="34">
        <v>470</v>
      </c>
      <c r="J19371" s="34">
        <v>471</v>
      </c>
      <c r="K19371" s="34">
        <v>355</v>
      </c>
      <c r="L19371" s="34">
        <v>483</v>
      </c>
      <c r="M19371" s="34">
        <v>401</v>
      </c>
    </row>
    <row r="19372" spans="1:13" x14ac:dyDescent="0.2">
      <c r="A19372" s="34" t="s">
        <v>120266</v>
      </c>
      <c r="B19372" s="34">
        <v>832</v>
      </c>
      <c r="C19372" s="34">
        <v>805</v>
      </c>
      <c r="D19372" s="34">
        <v>979</v>
      </c>
      <c r="E19372" s="34">
        <v>870</v>
      </c>
      <c r="F19372" s="34">
        <v>826</v>
      </c>
      <c r="G19372" s="34">
        <v>739</v>
      </c>
      <c r="H19372" s="34">
        <v>820</v>
      </c>
      <c r="I19372" s="34">
        <v>741</v>
      </c>
      <c r="J19372" s="34">
        <v>825</v>
      </c>
      <c r="K19372" s="34">
        <v>651</v>
      </c>
      <c r="L19372" s="34">
        <v>739</v>
      </c>
      <c r="M19372" s="34">
        <v>593</v>
      </c>
    </row>
    <row r="19373" spans="1:13" x14ac:dyDescent="0.2">
      <c r="A19373" s="34" t="s">
        <v>120267</v>
      </c>
      <c r="B19373" s="34">
        <v>618</v>
      </c>
      <c r="C19373" s="34">
        <v>604</v>
      </c>
      <c r="D19373" s="34">
        <v>663</v>
      </c>
      <c r="E19373" s="34">
        <v>652</v>
      </c>
      <c r="F19373" s="34">
        <v>598</v>
      </c>
      <c r="G19373" s="34">
        <v>547</v>
      </c>
      <c r="H19373" s="34">
        <v>714</v>
      </c>
      <c r="I19373" s="34">
        <v>612</v>
      </c>
      <c r="J19373" s="34">
        <v>683</v>
      </c>
      <c r="K19373" s="34">
        <v>516</v>
      </c>
      <c r="L19373" s="34">
        <v>569</v>
      </c>
      <c r="M19373" s="34">
        <v>487</v>
      </c>
    </row>
    <row r="19374" spans="1:13" x14ac:dyDescent="0.2">
      <c r="A19374" s="34" t="s">
        <v>120268</v>
      </c>
      <c r="B19374" s="34">
        <v>971</v>
      </c>
      <c r="C19374" s="34">
        <v>845</v>
      </c>
      <c r="D19374" s="34">
        <v>1044</v>
      </c>
      <c r="E19374" s="34">
        <v>906</v>
      </c>
      <c r="F19374" s="34">
        <v>880</v>
      </c>
      <c r="G19374" s="34">
        <v>811</v>
      </c>
      <c r="H19374" s="34">
        <v>1082</v>
      </c>
      <c r="I19374" s="34">
        <v>834</v>
      </c>
      <c r="J19374" s="34">
        <v>981</v>
      </c>
      <c r="K19374" s="34">
        <v>768</v>
      </c>
      <c r="L19374" s="34">
        <v>927</v>
      </c>
      <c r="M19374" s="34">
        <v>688</v>
      </c>
    </row>
    <row r="19375" spans="1:13" x14ac:dyDescent="0.2">
      <c r="A19375" s="34" t="s">
        <v>120269</v>
      </c>
      <c r="B19375" s="34">
        <v>1274</v>
      </c>
      <c r="C19375" s="34">
        <v>1031</v>
      </c>
      <c r="D19375" s="34">
        <v>1244</v>
      </c>
      <c r="E19375" s="34">
        <v>1117</v>
      </c>
      <c r="F19375" s="34">
        <v>1123</v>
      </c>
      <c r="G19375" s="34">
        <v>1005</v>
      </c>
      <c r="H19375" s="34">
        <v>1251</v>
      </c>
      <c r="I19375" s="34">
        <v>1027</v>
      </c>
      <c r="J19375" s="34">
        <v>1352</v>
      </c>
      <c r="K19375" s="34">
        <v>889</v>
      </c>
      <c r="L19375" s="34">
        <v>1218</v>
      </c>
      <c r="M19375" s="34">
        <v>804</v>
      </c>
    </row>
    <row r="19376" spans="1:13" x14ac:dyDescent="0.2">
      <c r="A19376" s="34" t="s">
        <v>120270</v>
      </c>
      <c r="B19376" s="34">
        <v>544</v>
      </c>
      <c r="C19376" s="34">
        <v>447</v>
      </c>
      <c r="D19376" s="34">
        <v>538</v>
      </c>
      <c r="E19376" s="34">
        <v>482</v>
      </c>
      <c r="F19376" s="34">
        <v>428</v>
      </c>
      <c r="G19376" s="34">
        <v>448</v>
      </c>
      <c r="H19376" s="34">
        <v>475</v>
      </c>
      <c r="I19376" s="34">
        <v>458</v>
      </c>
      <c r="J19376" s="34">
        <v>439</v>
      </c>
      <c r="K19376" s="34">
        <v>392</v>
      </c>
      <c r="L19376" s="34">
        <v>428</v>
      </c>
      <c r="M19376" s="34">
        <v>384</v>
      </c>
    </row>
    <row r="19377" spans="1:13" x14ac:dyDescent="0.2">
      <c r="A19377" s="34" t="s">
        <v>120271</v>
      </c>
      <c r="B19377" s="34">
        <v>818</v>
      </c>
      <c r="C19377" s="34">
        <v>737</v>
      </c>
      <c r="D19377" s="34">
        <v>841</v>
      </c>
      <c r="E19377" s="34">
        <v>814</v>
      </c>
      <c r="F19377" s="34">
        <v>772</v>
      </c>
      <c r="G19377" s="34">
        <v>748</v>
      </c>
      <c r="H19377" s="34">
        <v>879</v>
      </c>
      <c r="I19377" s="34">
        <v>760</v>
      </c>
      <c r="J19377" s="34">
        <v>841</v>
      </c>
      <c r="K19377" s="34">
        <v>662</v>
      </c>
      <c r="L19377" s="34">
        <v>729</v>
      </c>
      <c r="M19377" s="34">
        <v>547</v>
      </c>
    </row>
    <row r="19378" spans="1:13" x14ac:dyDescent="0.2">
      <c r="A19378" s="34" t="s">
        <v>120272</v>
      </c>
      <c r="B19378" s="34">
        <v>699</v>
      </c>
      <c r="C19378" s="34">
        <v>748</v>
      </c>
      <c r="D19378" s="34">
        <v>790</v>
      </c>
      <c r="E19378" s="34">
        <v>871</v>
      </c>
      <c r="F19378" s="34">
        <v>610</v>
      </c>
      <c r="G19378" s="34">
        <v>664</v>
      </c>
      <c r="H19378" s="34">
        <v>768</v>
      </c>
      <c r="I19378" s="34">
        <v>766</v>
      </c>
      <c r="J19378" s="34">
        <v>736</v>
      </c>
      <c r="K19378" s="34">
        <v>607</v>
      </c>
      <c r="L19378" s="34">
        <v>790</v>
      </c>
      <c r="M19378" s="34">
        <v>585</v>
      </c>
    </row>
    <row r="19379" spans="1:13" x14ac:dyDescent="0.2">
      <c r="A19379" s="34" t="s">
        <v>120273</v>
      </c>
      <c r="B19379" s="34">
        <v>893</v>
      </c>
      <c r="C19379" s="34">
        <v>769</v>
      </c>
      <c r="D19379" s="34">
        <v>754</v>
      </c>
      <c r="E19379" s="34">
        <v>759</v>
      </c>
      <c r="F19379" s="34">
        <v>701</v>
      </c>
      <c r="G19379" s="34">
        <v>705</v>
      </c>
      <c r="H19379" s="34">
        <v>825</v>
      </c>
      <c r="I19379" s="34">
        <v>696</v>
      </c>
      <c r="J19379" s="34">
        <v>893</v>
      </c>
      <c r="K19379" s="34">
        <v>625</v>
      </c>
      <c r="L19379" s="34">
        <v>805</v>
      </c>
      <c r="M19379" s="34">
        <v>549</v>
      </c>
    </row>
    <row r="19380" spans="1:13" x14ac:dyDescent="0.2">
      <c r="A19380" s="34" t="s">
        <v>120274</v>
      </c>
      <c r="B19380" s="34">
        <v>476</v>
      </c>
      <c r="C19380" s="34">
        <v>464</v>
      </c>
      <c r="D19380" s="34">
        <v>511</v>
      </c>
      <c r="E19380" s="34">
        <v>527</v>
      </c>
      <c r="F19380" s="34">
        <v>447</v>
      </c>
      <c r="G19380" s="34">
        <v>470</v>
      </c>
      <c r="H19380" s="34">
        <v>581</v>
      </c>
      <c r="I19380" s="34">
        <v>473</v>
      </c>
      <c r="J19380" s="34">
        <v>565</v>
      </c>
      <c r="K19380" s="34">
        <v>395</v>
      </c>
      <c r="L19380" s="34">
        <v>461</v>
      </c>
      <c r="M19380" s="34">
        <v>389</v>
      </c>
    </row>
    <row r="19381" spans="1:13" x14ac:dyDescent="0.2">
      <c r="A19381" s="34" t="s">
        <v>120275</v>
      </c>
      <c r="B19381" s="34">
        <v>651</v>
      </c>
      <c r="C19381" s="34">
        <v>569</v>
      </c>
      <c r="D19381" s="34">
        <v>707</v>
      </c>
      <c r="E19381" s="34">
        <v>663</v>
      </c>
      <c r="F19381" s="34">
        <v>618</v>
      </c>
      <c r="G19381" s="34">
        <v>523</v>
      </c>
      <c r="H19381" s="34">
        <v>776</v>
      </c>
      <c r="I19381" s="34">
        <v>530</v>
      </c>
      <c r="J19381" s="34">
        <v>748</v>
      </c>
      <c r="K19381" s="34">
        <v>474</v>
      </c>
      <c r="L19381" s="34">
        <v>745</v>
      </c>
      <c r="M19381" s="34">
        <v>458</v>
      </c>
    </row>
    <row r="19382" spans="1:13" x14ac:dyDescent="0.2">
      <c r="A19382" s="34" t="s">
        <v>120276</v>
      </c>
      <c r="B19382" s="34">
        <v>882</v>
      </c>
      <c r="C19382" s="34">
        <v>916</v>
      </c>
      <c r="D19382" s="34">
        <v>937</v>
      </c>
      <c r="E19382" s="34">
        <v>1002</v>
      </c>
      <c r="F19382" s="34">
        <v>872</v>
      </c>
      <c r="G19382" s="34">
        <v>848</v>
      </c>
      <c r="H19382" s="34">
        <v>1018</v>
      </c>
      <c r="I19382" s="34">
        <v>831</v>
      </c>
      <c r="J19382" s="34">
        <v>1029</v>
      </c>
      <c r="K19382" s="34">
        <v>616</v>
      </c>
      <c r="L19382" s="34">
        <v>913</v>
      </c>
      <c r="M19382" s="34">
        <v>647</v>
      </c>
    </row>
    <row r="19383" spans="1:13" x14ac:dyDescent="0.2">
      <c r="A19383" s="34" t="s">
        <v>120277</v>
      </c>
      <c r="B19383" s="34">
        <v>582</v>
      </c>
      <c r="C19383" s="34">
        <v>564</v>
      </c>
      <c r="D19383" s="34">
        <v>751</v>
      </c>
      <c r="E19383" s="34">
        <v>727</v>
      </c>
      <c r="F19383" s="34">
        <v>650</v>
      </c>
      <c r="G19383" s="34">
        <v>657</v>
      </c>
      <c r="H19383" s="34">
        <v>743</v>
      </c>
      <c r="I19383" s="34">
        <v>636</v>
      </c>
      <c r="J19383" s="34">
        <v>682</v>
      </c>
      <c r="K19383" s="34">
        <v>554</v>
      </c>
      <c r="L19383" s="34">
        <v>659</v>
      </c>
      <c r="M19383" s="34">
        <v>474</v>
      </c>
    </row>
    <row r="19384" spans="1:13" x14ac:dyDescent="0.2">
      <c r="A19384" s="34" t="s">
        <v>120278</v>
      </c>
      <c r="B19384" s="34">
        <v>965</v>
      </c>
      <c r="C19384" s="34">
        <v>998</v>
      </c>
      <c r="D19384" s="34">
        <v>1111</v>
      </c>
      <c r="E19384" s="34">
        <v>1165</v>
      </c>
      <c r="F19384" s="34">
        <v>1049</v>
      </c>
      <c r="G19384" s="34">
        <v>995</v>
      </c>
      <c r="H19384" s="34">
        <v>1148</v>
      </c>
      <c r="I19384" s="34">
        <v>1076</v>
      </c>
      <c r="J19384" s="34">
        <v>1073</v>
      </c>
      <c r="K19384" s="34">
        <v>836</v>
      </c>
      <c r="L19384" s="34">
        <v>1075</v>
      </c>
      <c r="M19384" s="34">
        <v>879</v>
      </c>
    </row>
    <row r="19385" spans="1:13" x14ac:dyDescent="0.2">
      <c r="A19385" s="34" t="s">
        <v>120279</v>
      </c>
      <c r="B19385" s="34">
        <v>923</v>
      </c>
      <c r="C19385" s="34">
        <v>1110</v>
      </c>
      <c r="D19385" s="34">
        <v>1099</v>
      </c>
      <c r="E19385" s="34">
        <v>1080</v>
      </c>
      <c r="F19385" s="34">
        <v>975</v>
      </c>
      <c r="G19385" s="34">
        <v>959</v>
      </c>
      <c r="H19385" s="34">
        <v>1209</v>
      </c>
      <c r="I19385" s="34">
        <v>1058</v>
      </c>
      <c r="J19385" s="34">
        <v>1092</v>
      </c>
      <c r="K19385" s="34">
        <v>916</v>
      </c>
      <c r="L19385" s="34">
        <v>1038</v>
      </c>
      <c r="M19385" s="34">
        <v>745</v>
      </c>
    </row>
    <row r="19386" spans="1:13" x14ac:dyDescent="0.2">
      <c r="A19386" s="34" t="s">
        <v>120280</v>
      </c>
      <c r="B19386" s="34">
        <v>825</v>
      </c>
      <c r="C19386" s="34">
        <v>700</v>
      </c>
      <c r="D19386" s="34">
        <v>746</v>
      </c>
      <c r="E19386" s="34">
        <v>728</v>
      </c>
      <c r="F19386" s="34">
        <v>741</v>
      </c>
      <c r="G19386" s="34">
        <v>626</v>
      </c>
      <c r="H19386" s="34">
        <v>789</v>
      </c>
      <c r="I19386" s="34">
        <v>651</v>
      </c>
      <c r="J19386" s="34">
        <v>679</v>
      </c>
      <c r="K19386" s="34">
        <v>559</v>
      </c>
      <c r="L19386" s="34">
        <v>711</v>
      </c>
      <c r="M19386" s="34">
        <v>574</v>
      </c>
    </row>
    <row r="19387" spans="1:13" x14ac:dyDescent="0.2">
      <c r="A19387" s="34" t="s">
        <v>120281</v>
      </c>
      <c r="B19387" s="34">
        <v>551</v>
      </c>
      <c r="C19387" s="34">
        <v>471</v>
      </c>
      <c r="D19387" s="34">
        <v>500</v>
      </c>
      <c r="E19387" s="34">
        <v>531</v>
      </c>
      <c r="F19387" s="34">
        <v>425</v>
      </c>
      <c r="G19387" s="34">
        <v>420</v>
      </c>
      <c r="H19387" s="34">
        <v>502</v>
      </c>
      <c r="I19387" s="34">
        <v>462</v>
      </c>
      <c r="J19387" s="34">
        <v>546</v>
      </c>
      <c r="K19387" s="34">
        <v>408</v>
      </c>
      <c r="L19387" s="34">
        <v>465</v>
      </c>
      <c r="M19387" s="34">
        <v>375</v>
      </c>
    </row>
    <row r="19388" spans="1:13" x14ac:dyDescent="0.2">
      <c r="A19388" s="34" t="s">
        <v>120282</v>
      </c>
      <c r="B19388" s="34">
        <v>878</v>
      </c>
      <c r="C19388" s="34">
        <v>699</v>
      </c>
      <c r="D19388" s="34">
        <v>857</v>
      </c>
      <c r="E19388" s="34">
        <v>868</v>
      </c>
      <c r="F19388" s="34">
        <v>806</v>
      </c>
      <c r="G19388" s="34">
        <v>676</v>
      </c>
      <c r="H19388" s="34">
        <v>865</v>
      </c>
      <c r="I19388" s="34">
        <v>722</v>
      </c>
      <c r="J19388" s="34">
        <v>905</v>
      </c>
      <c r="K19388" s="34">
        <v>579</v>
      </c>
      <c r="L19388" s="34">
        <v>831</v>
      </c>
      <c r="M19388" s="34">
        <v>599</v>
      </c>
    </row>
    <row r="19389" spans="1:13" x14ac:dyDescent="0.2">
      <c r="A19389" s="34" t="s">
        <v>120283</v>
      </c>
      <c r="B19389" s="34">
        <v>1210</v>
      </c>
      <c r="C19389" s="34">
        <v>1060</v>
      </c>
      <c r="D19389" s="34">
        <v>1298</v>
      </c>
      <c r="E19389" s="34">
        <v>1175</v>
      </c>
      <c r="F19389" s="34">
        <v>1141</v>
      </c>
      <c r="G19389" s="34">
        <v>1044</v>
      </c>
      <c r="H19389" s="34">
        <v>1202</v>
      </c>
      <c r="I19389" s="34">
        <v>1002</v>
      </c>
      <c r="J19389" s="34">
        <v>1264</v>
      </c>
      <c r="K19389" s="34">
        <v>957</v>
      </c>
      <c r="L19389" s="34">
        <v>1308</v>
      </c>
      <c r="M19389" s="34">
        <v>924</v>
      </c>
    </row>
    <row r="19390" spans="1:13" x14ac:dyDescent="0.2">
      <c r="A19390" s="34" t="s">
        <v>120284</v>
      </c>
      <c r="B19390" s="34">
        <v>835</v>
      </c>
      <c r="C19390" s="34">
        <v>853</v>
      </c>
      <c r="D19390" s="34">
        <v>891</v>
      </c>
      <c r="E19390" s="34">
        <v>873</v>
      </c>
      <c r="F19390" s="34">
        <v>835</v>
      </c>
      <c r="G19390" s="34">
        <v>773</v>
      </c>
      <c r="H19390" s="34">
        <v>943</v>
      </c>
      <c r="I19390" s="34">
        <v>866</v>
      </c>
      <c r="J19390" s="34">
        <v>902</v>
      </c>
      <c r="K19390" s="34">
        <v>671</v>
      </c>
      <c r="L19390" s="34">
        <v>909</v>
      </c>
      <c r="M19390" s="34">
        <v>634</v>
      </c>
    </row>
    <row r="19391" spans="1:13" x14ac:dyDescent="0.2">
      <c r="A19391" s="34" t="s">
        <v>120285</v>
      </c>
      <c r="B19391" s="34">
        <v>530</v>
      </c>
      <c r="C19391" s="34">
        <v>479</v>
      </c>
      <c r="D19391" s="34">
        <v>512</v>
      </c>
      <c r="E19391" s="34">
        <v>614</v>
      </c>
      <c r="F19391" s="34">
        <v>538</v>
      </c>
      <c r="G19391" s="34">
        <v>495</v>
      </c>
      <c r="H19391" s="34">
        <v>584</v>
      </c>
      <c r="I19391" s="34">
        <v>585</v>
      </c>
      <c r="J19391" s="34">
        <v>637</v>
      </c>
      <c r="K19391" s="34">
        <v>449</v>
      </c>
      <c r="L19391" s="34">
        <v>462</v>
      </c>
      <c r="M19391" s="34">
        <v>387</v>
      </c>
    </row>
    <row r="19392" spans="1:13" x14ac:dyDescent="0.2">
      <c r="A19392" s="34" t="s">
        <v>120286</v>
      </c>
      <c r="B19392" s="34">
        <v>1019</v>
      </c>
      <c r="C19392" s="34">
        <v>1089</v>
      </c>
      <c r="D19392" s="34">
        <v>1160</v>
      </c>
      <c r="E19392" s="34">
        <v>1099</v>
      </c>
      <c r="F19392" s="34">
        <v>1070</v>
      </c>
      <c r="G19392" s="34">
        <v>987</v>
      </c>
      <c r="H19392" s="34">
        <v>1219</v>
      </c>
      <c r="I19392" s="34">
        <v>1095</v>
      </c>
      <c r="J19392" s="34">
        <v>1211</v>
      </c>
      <c r="K19392" s="34">
        <v>866</v>
      </c>
      <c r="L19392" s="34">
        <v>1102</v>
      </c>
      <c r="M19392" s="34">
        <v>842</v>
      </c>
    </row>
    <row r="19393" spans="1:13" x14ac:dyDescent="0.2">
      <c r="A19393" s="34" t="s">
        <v>120287</v>
      </c>
      <c r="B19393" s="34">
        <v>632</v>
      </c>
      <c r="C19393" s="34">
        <v>776</v>
      </c>
      <c r="D19393" s="34">
        <v>725</v>
      </c>
      <c r="E19393" s="34">
        <v>788</v>
      </c>
      <c r="F19393" s="34">
        <v>649</v>
      </c>
      <c r="G19393" s="34">
        <v>765</v>
      </c>
      <c r="H19393" s="34">
        <v>881</v>
      </c>
      <c r="I19393" s="34">
        <v>710</v>
      </c>
      <c r="J19393" s="34">
        <v>674</v>
      </c>
      <c r="K19393" s="34">
        <v>647</v>
      </c>
      <c r="L19393" s="34">
        <v>672</v>
      </c>
      <c r="M19393" s="34">
        <v>591</v>
      </c>
    </row>
    <row r="19394" spans="1:13" x14ac:dyDescent="0.2">
      <c r="A19394" s="34" t="s">
        <v>120288</v>
      </c>
      <c r="B19394" s="34">
        <v>632</v>
      </c>
      <c r="C19394" s="34">
        <v>614</v>
      </c>
      <c r="D19394" s="34">
        <v>512</v>
      </c>
      <c r="E19394" s="34">
        <v>646</v>
      </c>
      <c r="F19394" s="34">
        <v>514</v>
      </c>
      <c r="G19394" s="34">
        <v>591</v>
      </c>
      <c r="H19394" s="34">
        <v>658</v>
      </c>
      <c r="I19394" s="34">
        <v>589</v>
      </c>
      <c r="J19394" s="34">
        <v>657</v>
      </c>
      <c r="K19394" s="34">
        <v>495</v>
      </c>
      <c r="L19394" s="34">
        <v>592</v>
      </c>
      <c r="M19394" s="34">
        <v>464</v>
      </c>
    </row>
    <row r="19395" spans="1:13" x14ac:dyDescent="0.2">
      <c r="A19395" s="34" t="s">
        <v>120289</v>
      </c>
      <c r="B19395" s="34">
        <v>599</v>
      </c>
      <c r="C19395" s="34">
        <v>599</v>
      </c>
      <c r="D19395" s="34">
        <v>641</v>
      </c>
      <c r="E19395" s="34">
        <v>580</v>
      </c>
      <c r="F19395" s="34">
        <v>626</v>
      </c>
      <c r="G19395" s="34">
        <v>602</v>
      </c>
      <c r="H19395" s="34">
        <v>696</v>
      </c>
      <c r="I19395" s="34">
        <v>552</v>
      </c>
      <c r="J19395" s="34">
        <v>670</v>
      </c>
      <c r="K19395" s="34">
        <v>471</v>
      </c>
      <c r="L19395" s="34">
        <v>585</v>
      </c>
      <c r="M19395" s="34">
        <v>463</v>
      </c>
    </row>
    <row r="19396" spans="1:13" x14ac:dyDescent="0.2">
      <c r="A19396" s="34" t="s">
        <v>120290</v>
      </c>
      <c r="B19396" s="34">
        <v>510</v>
      </c>
      <c r="C19396" s="34">
        <v>699</v>
      </c>
      <c r="D19396" s="34">
        <v>692</v>
      </c>
      <c r="E19396" s="34">
        <v>656</v>
      </c>
      <c r="F19396" s="34">
        <v>516</v>
      </c>
      <c r="G19396" s="34">
        <v>555</v>
      </c>
      <c r="H19396" s="34">
        <v>682</v>
      </c>
      <c r="I19396" s="34">
        <v>603</v>
      </c>
      <c r="J19396" s="34">
        <v>684</v>
      </c>
      <c r="K19396" s="34">
        <v>544</v>
      </c>
      <c r="L19396" s="34">
        <v>620</v>
      </c>
      <c r="M19396" s="34">
        <v>483</v>
      </c>
    </row>
    <row r="19397" spans="1:13" x14ac:dyDescent="0.2">
      <c r="A19397" s="34" t="s">
        <v>120291</v>
      </c>
      <c r="B19397" s="34">
        <v>968</v>
      </c>
      <c r="C19397" s="34">
        <v>940</v>
      </c>
      <c r="D19397" s="34">
        <v>871</v>
      </c>
      <c r="E19397" s="34">
        <v>875</v>
      </c>
      <c r="F19397" s="34">
        <v>805</v>
      </c>
      <c r="G19397" s="34">
        <v>867</v>
      </c>
      <c r="H19397" s="34">
        <v>1032</v>
      </c>
      <c r="I19397" s="34">
        <v>932</v>
      </c>
      <c r="J19397" s="34">
        <v>853</v>
      </c>
      <c r="K19397" s="34">
        <v>732</v>
      </c>
      <c r="L19397" s="34">
        <v>799</v>
      </c>
      <c r="M19397" s="34">
        <v>674</v>
      </c>
    </row>
    <row r="19398" spans="1:13" x14ac:dyDescent="0.2">
      <c r="A19398" s="34" t="s">
        <v>120292</v>
      </c>
      <c r="B19398" s="34">
        <v>479</v>
      </c>
      <c r="C19398" s="34">
        <v>712</v>
      </c>
      <c r="D19398" s="34">
        <v>699</v>
      </c>
      <c r="E19398" s="34">
        <v>792</v>
      </c>
      <c r="F19398" s="34">
        <v>553</v>
      </c>
      <c r="G19398" s="34">
        <v>669</v>
      </c>
      <c r="H19398" s="34">
        <v>786</v>
      </c>
      <c r="I19398" s="34">
        <v>687</v>
      </c>
      <c r="J19398" s="34">
        <v>636</v>
      </c>
      <c r="K19398" s="34">
        <v>628</v>
      </c>
      <c r="L19398" s="34">
        <v>633</v>
      </c>
      <c r="M19398" s="34">
        <v>511</v>
      </c>
    </row>
    <row r="19399" spans="1:13" x14ac:dyDescent="0.2">
      <c r="A19399" s="34" t="s">
        <v>120293</v>
      </c>
      <c r="B19399" s="34">
        <v>1080</v>
      </c>
      <c r="C19399" s="34">
        <v>1007</v>
      </c>
      <c r="D19399" s="34">
        <v>1244</v>
      </c>
      <c r="E19399" s="34">
        <v>979</v>
      </c>
      <c r="F19399" s="34">
        <v>1070</v>
      </c>
      <c r="G19399" s="34">
        <v>952</v>
      </c>
      <c r="H19399" s="34">
        <v>1309</v>
      </c>
      <c r="I19399" s="34">
        <v>1020</v>
      </c>
      <c r="J19399" s="34">
        <v>1200</v>
      </c>
      <c r="K19399" s="34">
        <v>867</v>
      </c>
      <c r="L19399" s="34">
        <v>1120</v>
      </c>
      <c r="M19399" s="34">
        <v>794</v>
      </c>
    </row>
    <row r="19400" spans="1:13" x14ac:dyDescent="0.2">
      <c r="A19400" s="34" t="s">
        <v>120294</v>
      </c>
      <c r="B19400" s="34">
        <v>768</v>
      </c>
      <c r="C19400" s="34">
        <v>701</v>
      </c>
      <c r="D19400" s="34">
        <v>729</v>
      </c>
      <c r="E19400" s="34">
        <v>779</v>
      </c>
      <c r="F19400" s="34">
        <v>684</v>
      </c>
      <c r="G19400" s="34">
        <v>725</v>
      </c>
      <c r="H19400" s="34">
        <v>782</v>
      </c>
      <c r="I19400" s="34">
        <v>756</v>
      </c>
      <c r="J19400" s="34">
        <v>763</v>
      </c>
      <c r="K19400" s="34">
        <v>566</v>
      </c>
      <c r="L19400" s="34">
        <v>757</v>
      </c>
      <c r="M19400" s="34">
        <v>560</v>
      </c>
    </row>
    <row r="19401" spans="1:13" x14ac:dyDescent="0.2">
      <c r="A19401" s="34" t="s">
        <v>120295</v>
      </c>
      <c r="B19401" s="34">
        <v>522</v>
      </c>
      <c r="C19401" s="34">
        <v>746</v>
      </c>
      <c r="D19401" s="34">
        <v>674</v>
      </c>
      <c r="E19401" s="34">
        <v>745</v>
      </c>
      <c r="F19401" s="34">
        <v>543</v>
      </c>
      <c r="G19401" s="34">
        <v>665</v>
      </c>
      <c r="H19401" s="34">
        <v>704</v>
      </c>
      <c r="I19401" s="34">
        <v>721</v>
      </c>
      <c r="J19401" s="34">
        <v>602</v>
      </c>
      <c r="K19401" s="34">
        <v>639</v>
      </c>
      <c r="L19401" s="34">
        <v>611</v>
      </c>
      <c r="M19401" s="34">
        <v>479</v>
      </c>
    </row>
    <row r="19402" spans="1:13" x14ac:dyDescent="0.2">
      <c r="A19402" s="34" t="s">
        <v>120296</v>
      </c>
      <c r="B19402" s="34">
        <v>919</v>
      </c>
      <c r="C19402" s="34">
        <v>787</v>
      </c>
      <c r="D19402" s="34">
        <v>819</v>
      </c>
      <c r="E19402" s="34">
        <v>787</v>
      </c>
      <c r="F19402" s="34">
        <v>872</v>
      </c>
      <c r="G19402" s="34">
        <v>775</v>
      </c>
      <c r="H19402" s="34">
        <v>843</v>
      </c>
      <c r="I19402" s="34">
        <v>760</v>
      </c>
      <c r="J19402" s="34">
        <v>841</v>
      </c>
      <c r="K19402" s="34">
        <v>625</v>
      </c>
      <c r="L19402" s="34">
        <v>827</v>
      </c>
      <c r="M19402" s="34">
        <v>559</v>
      </c>
    </row>
    <row r="19403" spans="1:13" x14ac:dyDescent="0.2">
      <c r="A19403" s="34" t="s">
        <v>120297</v>
      </c>
      <c r="B19403" s="34">
        <v>422</v>
      </c>
      <c r="C19403" s="34">
        <v>396</v>
      </c>
      <c r="D19403" s="34">
        <v>356</v>
      </c>
      <c r="E19403" s="34">
        <v>421</v>
      </c>
      <c r="F19403" s="34">
        <v>374</v>
      </c>
      <c r="G19403" s="34">
        <v>383</v>
      </c>
      <c r="H19403" s="34">
        <v>378</v>
      </c>
      <c r="I19403" s="34">
        <v>447</v>
      </c>
      <c r="J19403" s="34">
        <v>388</v>
      </c>
      <c r="K19403" s="34">
        <v>358</v>
      </c>
      <c r="L19403" s="34">
        <v>414</v>
      </c>
      <c r="M19403" s="34">
        <v>324</v>
      </c>
    </row>
    <row r="19404" spans="1:13" x14ac:dyDescent="0.2">
      <c r="A19404" s="34" t="s">
        <v>120298</v>
      </c>
      <c r="B19404" s="34">
        <v>433</v>
      </c>
      <c r="C19404" s="34">
        <v>447</v>
      </c>
      <c r="D19404" s="34">
        <v>470</v>
      </c>
      <c r="E19404" s="34">
        <v>470</v>
      </c>
      <c r="F19404" s="34">
        <v>431</v>
      </c>
      <c r="G19404" s="34">
        <v>437</v>
      </c>
      <c r="H19404" s="34">
        <v>432</v>
      </c>
      <c r="I19404" s="34">
        <v>436</v>
      </c>
      <c r="J19404" s="34">
        <v>452</v>
      </c>
      <c r="K19404" s="34">
        <v>366</v>
      </c>
      <c r="L19404" s="34">
        <v>496</v>
      </c>
      <c r="M19404" s="34">
        <v>318</v>
      </c>
    </row>
    <row r="19405" spans="1:13" x14ac:dyDescent="0.2">
      <c r="A19405" s="34" t="s">
        <v>120299</v>
      </c>
      <c r="B19405" s="34">
        <v>443</v>
      </c>
      <c r="C19405" s="34">
        <v>463</v>
      </c>
      <c r="D19405" s="34">
        <v>396</v>
      </c>
      <c r="E19405" s="34">
        <v>462</v>
      </c>
      <c r="F19405" s="34">
        <v>408</v>
      </c>
      <c r="G19405" s="34">
        <v>378</v>
      </c>
      <c r="H19405" s="34">
        <v>433</v>
      </c>
      <c r="I19405" s="34">
        <v>436</v>
      </c>
      <c r="J19405" s="34">
        <v>348</v>
      </c>
      <c r="K19405" s="34">
        <v>334</v>
      </c>
      <c r="L19405" s="34">
        <v>339</v>
      </c>
      <c r="M19405" s="34">
        <v>277</v>
      </c>
    </row>
    <row r="19406" spans="1:13" x14ac:dyDescent="0.2">
      <c r="A19406" s="34" t="s">
        <v>120300</v>
      </c>
      <c r="B19406" s="34">
        <v>820</v>
      </c>
      <c r="C19406" s="34">
        <v>718</v>
      </c>
      <c r="D19406" s="34">
        <v>857</v>
      </c>
      <c r="E19406" s="34">
        <v>726</v>
      </c>
      <c r="F19406" s="34">
        <v>626</v>
      </c>
      <c r="G19406" s="34">
        <v>682</v>
      </c>
      <c r="H19406" s="34">
        <v>904</v>
      </c>
      <c r="I19406" s="34">
        <v>653</v>
      </c>
      <c r="J19406" s="34">
        <v>801</v>
      </c>
      <c r="K19406" s="34">
        <v>583</v>
      </c>
      <c r="L19406" s="34">
        <v>851</v>
      </c>
      <c r="M19406" s="34">
        <v>542</v>
      </c>
    </row>
    <row r="19407" spans="1:13" x14ac:dyDescent="0.2">
      <c r="A19407" s="34" t="s">
        <v>120301</v>
      </c>
      <c r="B19407" s="34">
        <v>832</v>
      </c>
      <c r="C19407" s="34">
        <v>767</v>
      </c>
      <c r="D19407" s="34">
        <v>973</v>
      </c>
      <c r="E19407" s="34">
        <v>943</v>
      </c>
      <c r="F19407" s="34">
        <v>760</v>
      </c>
      <c r="G19407" s="34">
        <v>722</v>
      </c>
      <c r="H19407" s="34">
        <v>933</v>
      </c>
      <c r="I19407" s="34">
        <v>772</v>
      </c>
      <c r="J19407" s="34">
        <v>911</v>
      </c>
      <c r="K19407" s="34">
        <v>697</v>
      </c>
      <c r="L19407" s="34">
        <v>714</v>
      </c>
      <c r="M19407" s="34">
        <v>663</v>
      </c>
    </row>
    <row r="19408" spans="1:13" x14ac:dyDescent="0.2">
      <c r="A19408" s="34" t="s">
        <v>120302</v>
      </c>
      <c r="B19408" s="34">
        <v>538</v>
      </c>
      <c r="C19408" s="34">
        <v>582</v>
      </c>
      <c r="D19408" s="34">
        <v>632</v>
      </c>
      <c r="E19408" s="34">
        <v>565</v>
      </c>
      <c r="F19408" s="34">
        <v>534</v>
      </c>
      <c r="G19408" s="34">
        <v>511</v>
      </c>
      <c r="H19408" s="34">
        <v>636</v>
      </c>
      <c r="I19408" s="34">
        <v>546</v>
      </c>
      <c r="J19408" s="34">
        <v>546</v>
      </c>
      <c r="K19408" s="34">
        <v>484</v>
      </c>
      <c r="L19408" s="34">
        <v>584</v>
      </c>
      <c r="M19408" s="34">
        <v>473</v>
      </c>
    </row>
    <row r="19409" spans="1:13" x14ac:dyDescent="0.2">
      <c r="A19409" s="34" t="s">
        <v>120303</v>
      </c>
      <c r="B19409" s="34">
        <v>490</v>
      </c>
      <c r="C19409" s="34">
        <v>450</v>
      </c>
      <c r="D19409" s="34">
        <v>435</v>
      </c>
      <c r="E19409" s="34">
        <v>475</v>
      </c>
      <c r="F19409" s="34">
        <v>375</v>
      </c>
      <c r="G19409" s="34">
        <v>400</v>
      </c>
      <c r="H19409" s="34">
        <v>429</v>
      </c>
      <c r="I19409" s="34">
        <v>382</v>
      </c>
      <c r="J19409" s="34">
        <v>492</v>
      </c>
      <c r="K19409" s="34">
        <v>322</v>
      </c>
      <c r="L19409" s="34">
        <v>450</v>
      </c>
      <c r="M19409" s="34">
        <v>323</v>
      </c>
    </row>
    <row r="19410" spans="1:13" x14ac:dyDescent="0.2">
      <c r="A19410" s="34" t="s">
        <v>120304</v>
      </c>
      <c r="B19410" s="34">
        <v>505</v>
      </c>
      <c r="C19410" s="34">
        <v>502</v>
      </c>
      <c r="D19410" s="34">
        <v>491</v>
      </c>
      <c r="E19410" s="34">
        <v>502</v>
      </c>
      <c r="F19410" s="34">
        <v>464</v>
      </c>
      <c r="G19410" s="34">
        <v>501</v>
      </c>
      <c r="H19410" s="34">
        <v>596</v>
      </c>
      <c r="I19410" s="34">
        <v>512</v>
      </c>
      <c r="J19410" s="34">
        <v>522</v>
      </c>
      <c r="K19410" s="34">
        <v>405</v>
      </c>
      <c r="L19410" s="34">
        <v>487</v>
      </c>
      <c r="M19410" s="34">
        <v>377</v>
      </c>
    </row>
    <row r="19411" spans="1:13" x14ac:dyDescent="0.2">
      <c r="A19411" s="34" t="s">
        <v>120305</v>
      </c>
      <c r="B19411" s="34">
        <v>599</v>
      </c>
      <c r="C19411" s="34">
        <v>477</v>
      </c>
      <c r="D19411" s="34">
        <v>582</v>
      </c>
      <c r="E19411" s="34">
        <v>542</v>
      </c>
      <c r="F19411" s="34">
        <v>512</v>
      </c>
      <c r="G19411" s="34">
        <v>518</v>
      </c>
      <c r="H19411" s="34">
        <v>639</v>
      </c>
      <c r="I19411" s="34">
        <v>546</v>
      </c>
      <c r="J19411" s="34">
        <v>520</v>
      </c>
      <c r="K19411" s="34">
        <v>391</v>
      </c>
      <c r="L19411" s="34">
        <v>481</v>
      </c>
      <c r="M19411" s="34">
        <v>368</v>
      </c>
    </row>
    <row r="19412" spans="1:13" x14ac:dyDescent="0.2">
      <c r="A19412" s="34" t="s">
        <v>120306</v>
      </c>
      <c r="B19412" s="34">
        <v>428</v>
      </c>
      <c r="C19412" s="34">
        <v>397</v>
      </c>
      <c r="D19412" s="34">
        <v>464</v>
      </c>
      <c r="E19412" s="34">
        <v>433</v>
      </c>
      <c r="F19412" s="34">
        <v>344</v>
      </c>
      <c r="G19412" s="34">
        <v>436</v>
      </c>
      <c r="H19412" s="34">
        <v>426</v>
      </c>
      <c r="I19412" s="34">
        <v>439</v>
      </c>
      <c r="J19412" s="34">
        <v>454</v>
      </c>
      <c r="K19412" s="34">
        <v>374</v>
      </c>
      <c r="L19412" s="34">
        <v>398</v>
      </c>
      <c r="M19412" s="34">
        <v>299</v>
      </c>
    </row>
    <row r="19413" spans="1:13" x14ac:dyDescent="0.2">
      <c r="A19413" s="34" t="s">
        <v>120307</v>
      </c>
      <c r="B19413" s="34">
        <v>568</v>
      </c>
      <c r="C19413" s="34">
        <v>804</v>
      </c>
      <c r="D19413" s="34">
        <v>624</v>
      </c>
      <c r="E19413" s="34">
        <v>908</v>
      </c>
      <c r="F19413" s="34">
        <v>634</v>
      </c>
      <c r="G19413" s="34">
        <v>805</v>
      </c>
      <c r="H19413" s="34">
        <v>754</v>
      </c>
      <c r="I19413" s="34">
        <v>835</v>
      </c>
      <c r="J19413" s="34">
        <v>778</v>
      </c>
      <c r="K19413" s="34">
        <v>741</v>
      </c>
      <c r="L19413" s="34">
        <v>624</v>
      </c>
      <c r="M19413" s="34">
        <v>635</v>
      </c>
    </row>
    <row r="19414" spans="1:13" x14ac:dyDescent="0.2">
      <c r="A19414" s="34" t="s">
        <v>120308</v>
      </c>
      <c r="B19414" s="34">
        <v>727</v>
      </c>
      <c r="C19414" s="34">
        <v>734</v>
      </c>
      <c r="D19414" s="34">
        <v>753</v>
      </c>
      <c r="E19414" s="34">
        <v>806</v>
      </c>
      <c r="F19414" s="34">
        <v>615</v>
      </c>
      <c r="G19414" s="34">
        <v>709</v>
      </c>
      <c r="H19414" s="34">
        <v>727</v>
      </c>
      <c r="I19414" s="34">
        <v>708</v>
      </c>
      <c r="J19414" s="34">
        <v>728</v>
      </c>
      <c r="K19414" s="34">
        <v>582</v>
      </c>
      <c r="L19414" s="34">
        <v>681</v>
      </c>
      <c r="M19414" s="34">
        <v>571</v>
      </c>
    </row>
    <row r="19415" spans="1:13" x14ac:dyDescent="0.2">
      <c r="A19415" s="34" t="s">
        <v>120309</v>
      </c>
      <c r="B19415" s="34">
        <v>345</v>
      </c>
      <c r="C19415" s="34">
        <v>473</v>
      </c>
      <c r="D19415" s="34">
        <v>438</v>
      </c>
      <c r="E19415" s="34">
        <v>470</v>
      </c>
      <c r="F19415" s="34">
        <v>420</v>
      </c>
      <c r="G19415" s="34">
        <v>443</v>
      </c>
      <c r="H19415" s="34">
        <v>491</v>
      </c>
      <c r="I19415" s="34">
        <v>402</v>
      </c>
      <c r="J19415" s="34">
        <v>489</v>
      </c>
      <c r="K19415" s="34">
        <v>359</v>
      </c>
      <c r="L19415" s="34">
        <v>496</v>
      </c>
      <c r="M19415" s="34">
        <v>352</v>
      </c>
    </row>
    <row r="19416" spans="1:13" x14ac:dyDescent="0.2">
      <c r="A19416" s="34" t="s">
        <v>120310</v>
      </c>
      <c r="B19416" s="34">
        <v>495</v>
      </c>
      <c r="C19416" s="34">
        <v>645</v>
      </c>
      <c r="D19416" s="34">
        <v>637</v>
      </c>
      <c r="E19416" s="34">
        <v>627</v>
      </c>
      <c r="F19416" s="34">
        <v>425</v>
      </c>
      <c r="G19416" s="34">
        <v>560</v>
      </c>
      <c r="H19416" s="34">
        <v>568</v>
      </c>
      <c r="I19416" s="34">
        <v>544</v>
      </c>
      <c r="J19416" s="34">
        <v>540</v>
      </c>
      <c r="K19416" s="34">
        <v>493</v>
      </c>
      <c r="L19416" s="34">
        <v>465</v>
      </c>
      <c r="M19416" s="34">
        <v>484</v>
      </c>
    </row>
    <row r="19417" spans="1:13" x14ac:dyDescent="0.2">
      <c r="A19417" s="34" t="s">
        <v>120311</v>
      </c>
      <c r="B19417" s="34">
        <v>1135</v>
      </c>
      <c r="C19417" s="34">
        <v>1076</v>
      </c>
      <c r="D19417" s="34">
        <v>1272</v>
      </c>
      <c r="E19417" s="34">
        <v>1132</v>
      </c>
      <c r="F19417" s="34">
        <v>1118</v>
      </c>
      <c r="G19417" s="34">
        <v>955</v>
      </c>
      <c r="H19417" s="34">
        <v>1206</v>
      </c>
      <c r="I19417" s="34">
        <v>1052</v>
      </c>
      <c r="J19417" s="34">
        <v>1239</v>
      </c>
      <c r="K19417" s="34">
        <v>889</v>
      </c>
      <c r="L19417" s="34">
        <v>1283</v>
      </c>
      <c r="M19417" s="34">
        <v>792</v>
      </c>
    </row>
    <row r="19418" spans="1:13" x14ac:dyDescent="0.2">
      <c r="A19418" s="34" t="s">
        <v>120312</v>
      </c>
      <c r="B19418" s="34">
        <v>705</v>
      </c>
      <c r="C19418" s="34">
        <v>691</v>
      </c>
      <c r="D19418" s="34">
        <v>904</v>
      </c>
      <c r="E19418" s="34">
        <v>725</v>
      </c>
      <c r="F19418" s="34">
        <v>696</v>
      </c>
      <c r="G19418" s="34">
        <v>726</v>
      </c>
      <c r="H19418" s="34">
        <v>793</v>
      </c>
      <c r="I19418" s="34">
        <v>744</v>
      </c>
      <c r="J19418" s="34">
        <v>820</v>
      </c>
      <c r="K19418" s="34">
        <v>754</v>
      </c>
      <c r="L19418" s="34">
        <v>716</v>
      </c>
      <c r="M19418" s="34">
        <v>627</v>
      </c>
    </row>
    <row r="19419" spans="1:13" x14ac:dyDescent="0.2">
      <c r="A19419" s="34" t="s">
        <v>120313</v>
      </c>
      <c r="B19419" s="34">
        <v>781</v>
      </c>
      <c r="C19419" s="34">
        <v>904</v>
      </c>
      <c r="D19419" s="34">
        <v>785</v>
      </c>
      <c r="E19419" s="34">
        <v>942</v>
      </c>
      <c r="F19419" s="34">
        <v>719</v>
      </c>
      <c r="G19419" s="34">
        <v>810</v>
      </c>
      <c r="H19419" s="34">
        <v>862</v>
      </c>
      <c r="I19419" s="34">
        <v>837</v>
      </c>
      <c r="J19419" s="34">
        <v>918</v>
      </c>
      <c r="K19419" s="34">
        <v>699</v>
      </c>
      <c r="L19419" s="34">
        <v>835</v>
      </c>
      <c r="M19419" s="34">
        <v>646</v>
      </c>
    </row>
    <row r="19420" spans="1:13" x14ac:dyDescent="0.2">
      <c r="A19420" s="34" t="s">
        <v>120314</v>
      </c>
      <c r="B19420" s="34">
        <v>684</v>
      </c>
      <c r="C19420" s="34">
        <v>634</v>
      </c>
      <c r="D19420" s="34">
        <v>663</v>
      </c>
      <c r="E19420" s="34">
        <v>643</v>
      </c>
      <c r="F19420" s="34">
        <v>626</v>
      </c>
      <c r="G19420" s="34">
        <v>604</v>
      </c>
      <c r="H19420" s="34">
        <v>672</v>
      </c>
      <c r="I19420" s="34">
        <v>671</v>
      </c>
      <c r="J19420" s="34">
        <v>681</v>
      </c>
      <c r="K19420" s="34">
        <v>519</v>
      </c>
      <c r="L19420" s="34">
        <v>670</v>
      </c>
      <c r="M19420" s="34">
        <v>474</v>
      </c>
    </row>
    <row r="19421" spans="1:13" x14ac:dyDescent="0.2">
      <c r="A19421" s="34" t="s">
        <v>120315</v>
      </c>
      <c r="B19421" s="34">
        <v>774</v>
      </c>
      <c r="C19421" s="34">
        <v>642</v>
      </c>
      <c r="D19421" s="34">
        <v>698</v>
      </c>
      <c r="E19421" s="34">
        <v>725</v>
      </c>
      <c r="F19421" s="34">
        <v>737</v>
      </c>
      <c r="G19421" s="34">
        <v>685</v>
      </c>
      <c r="H19421" s="34">
        <v>824</v>
      </c>
      <c r="I19421" s="34">
        <v>671</v>
      </c>
      <c r="J19421" s="34">
        <v>679</v>
      </c>
      <c r="K19421" s="34">
        <v>583</v>
      </c>
      <c r="L19421" s="34">
        <v>619</v>
      </c>
      <c r="M19421" s="34">
        <v>505</v>
      </c>
    </row>
    <row r="19422" spans="1:13" x14ac:dyDescent="0.2">
      <c r="A19422" s="34" t="s">
        <v>120316</v>
      </c>
      <c r="B19422" s="34">
        <v>1180</v>
      </c>
      <c r="C19422" s="34">
        <v>1107</v>
      </c>
      <c r="D19422" s="34">
        <v>1166</v>
      </c>
      <c r="E19422" s="34">
        <v>1176</v>
      </c>
      <c r="F19422" s="34">
        <v>1190</v>
      </c>
      <c r="G19422" s="34">
        <v>1045</v>
      </c>
      <c r="H19422" s="34">
        <v>1238</v>
      </c>
      <c r="I19422" s="34">
        <v>1113</v>
      </c>
      <c r="J19422" s="34">
        <v>1276</v>
      </c>
      <c r="K19422" s="34">
        <v>882</v>
      </c>
      <c r="L19422" s="34">
        <v>1132</v>
      </c>
      <c r="M19422" s="34">
        <v>814</v>
      </c>
    </row>
    <row r="19423" spans="1:13" x14ac:dyDescent="0.2">
      <c r="A19423" s="34" t="s">
        <v>120317</v>
      </c>
      <c r="B19423" s="34">
        <v>427</v>
      </c>
      <c r="C19423" s="34">
        <v>489</v>
      </c>
      <c r="D19423" s="34">
        <v>505</v>
      </c>
      <c r="E19423" s="34">
        <v>547</v>
      </c>
      <c r="F19423" s="34">
        <v>445</v>
      </c>
      <c r="G19423" s="34">
        <v>471</v>
      </c>
      <c r="H19423" s="34">
        <v>495</v>
      </c>
      <c r="I19423" s="34">
        <v>547</v>
      </c>
      <c r="J19423" s="34">
        <v>469</v>
      </c>
      <c r="K19423" s="34">
        <v>414</v>
      </c>
      <c r="L19423" s="34">
        <v>482</v>
      </c>
      <c r="M19423" s="34">
        <v>375</v>
      </c>
    </row>
    <row r="19424" spans="1:13" x14ac:dyDescent="0.2">
      <c r="A19424" s="34" t="s">
        <v>120318</v>
      </c>
      <c r="B19424" s="34">
        <v>377</v>
      </c>
      <c r="C19424" s="34">
        <v>493</v>
      </c>
      <c r="D19424" s="34">
        <v>477</v>
      </c>
      <c r="E19424" s="34">
        <v>515</v>
      </c>
      <c r="F19424" s="34">
        <v>407</v>
      </c>
      <c r="G19424" s="34">
        <v>477</v>
      </c>
      <c r="H19424" s="34">
        <v>568</v>
      </c>
      <c r="I19424" s="34">
        <v>436</v>
      </c>
      <c r="J19424" s="34">
        <v>436</v>
      </c>
      <c r="K19424" s="34">
        <v>359</v>
      </c>
      <c r="L19424" s="34">
        <v>488</v>
      </c>
      <c r="M19424" s="34">
        <v>324</v>
      </c>
    </row>
    <row r="19425" spans="1:13" x14ac:dyDescent="0.2">
      <c r="A19425" s="34" t="s">
        <v>120319</v>
      </c>
      <c r="B19425" s="34">
        <v>370</v>
      </c>
      <c r="C19425" s="34">
        <v>392</v>
      </c>
      <c r="D19425" s="34">
        <v>351</v>
      </c>
      <c r="E19425" s="34">
        <v>442</v>
      </c>
      <c r="F19425" s="34">
        <v>225</v>
      </c>
      <c r="G19425" s="34">
        <v>344</v>
      </c>
      <c r="H19425" s="34">
        <v>355</v>
      </c>
      <c r="I19425" s="34">
        <v>400</v>
      </c>
      <c r="J19425" s="34">
        <v>340</v>
      </c>
      <c r="K19425" s="34">
        <v>325</v>
      </c>
      <c r="L19425" s="34">
        <v>340</v>
      </c>
      <c r="M19425" s="34">
        <v>321</v>
      </c>
    </row>
    <row r="19426" spans="1:13" x14ac:dyDescent="0.2">
      <c r="A19426" s="34" t="s">
        <v>120320</v>
      </c>
      <c r="B19426" s="34">
        <v>423</v>
      </c>
      <c r="C19426" s="34">
        <v>408</v>
      </c>
      <c r="D19426" s="34">
        <v>445</v>
      </c>
      <c r="E19426" s="34">
        <v>482</v>
      </c>
      <c r="F19426" s="34">
        <v>452</v>
      </c>
      <c r="G19426" s="34">
        <v>397</v>
      </c>
      <c r="H19426" s="34">
        <v>441</v>
      </c>
      <c r="I19426" s="34">
        <v>472</v>
      </c>
      <c r="J19426" s="34">
        <v>427</v>
      </c>
      <c r="K19426" s="34">
        <v>372</v>
      </c>
      <c r="L19426" s="34">
        <v>408</v>
      </c>
      <c r="M19426" s="34">
        <v>368</v>
      </c>
    </row>
    <row r="19427" spans="1:13" x14ac:dyDescent="0.2">
      <c r="A19427" s="34" t="s">
        <v>120321</v>
      </c>
      <c r="B19427" s="34">
        <v>646</v>
      </c>
      <c r="C19427" s="34">
        <v>555</v>
      </c>
      <c r="D19427" s="34">
        <v>687</v>
      </c>
      <c r="E19427" s="34">
        <v>602</v>
      </c>
      <c r="F19427" s="34">
        <v>561</v>
      </c>
      <c r="G19427" s="34">
        <v>569</v>
      </c>
      <c r="H19427" s="34">
        <v>663</v>
      </c>
      <c r="I19427" s="34">
        <v>614</v>
      </c>
      <c r="J19427" s="34">
        <v>625</v>
      </c>
      <c r="K19427" s="34">
        <v>462</v>
      </c>
      <c r="L19427" s="34">
        <v>643</v>
      </c>
      <c r="M19427" s="34">
        <v>489</v>
      </c>
    </row>
    <row r="19428" spans="1:13" x14ac:dyDescent="0.2">
      <c r="A19428" s="34" t="s">
        <v>120322</v>
      </c>
      <c r="B19428" s="34">
        <v>626</v>
      </c>
      <c r="C19428" s="34">
        <v>693</v>
      </c>
      <c r="D19428" s="34">
        <v>781</v>
      </c>
      <c r="E19428" s="34">
        <v>717</v>
      </c>
      <c r="F19428" s="34">
        <v>621</v>
      </c>
      <c r="G19428" s="34">
        <v>596</v>
      </c>
      <c r="H19428" s="34">
        <v>835</v>
      </c>
      <c r="I19428" s="34">
        <v>682</v>
      </c>
      <c r="J19428" s="34">
        <v>622</v>
      </c>
      <c r="K19428" s="34">
        <v>526</v>
      </c>
      <c r="L19428" s="34">
        <v>734</v>
      </c>
      <c r="M19428" s="34">
        <v>509</v>
      </c>
    </row>
    <row r="19429" spans="1:13" x14ac:dyDescent="0.2">
      <c r="A19429" s="34" t="s">
        <v>120323</v>
      </c>
      <c r="B19429" s="34">
        <v>557</v>
      </c>
      <c r="C19429" s="34">
        <v>626</v>
      </c>
      <c r="D19429" s="34">
        <v>675</v>
      </c>
      <c r="E19429" s="34">
        <v>677</v>
      </c>
      <c r="F19429" s="34">
        <v>527</v>
      </c>
      <c r="G19429" s="34">
        <v>516</v>
      </c>
      <c r="H19429" s="34">
        <v>616</v>
      </c>
      <c r="I19429" s="34">
        <v>568</v>
      </c>
      <c r="J19429" s="34">
        <v>559</v>
      </c>
      <c r="K19429" s="34">
        <v>472</v>
      </c>
      <c r="L19429" s="34">
        <v>553</v>
      </c>
      <c r="M19429" s="34">
        <v>437</v>
      </c>
    </row>
    <row r="19430" spans="1:13" x14ac:dyDescent="0.2">
      <c r="A19430" s="34" t="s">
        <v>120324</v>
      </c>
      <c r="B19430" s="34">
        <v>359</v>
      </c>
      <c r="C19430" s="34">
        <v>345</v>
      </c>
      <c r="D19430" s="34">
        <v>348</v>
      </c>
      <c r="E19430" s="34">
        <v>385</v>
      </c>
      <c r="F19430" s="34">
        <v>362</v>
      </c>
      <c r="G19430" s="34">
        <v>304</v>
      </c>
      <c r="H19430" s="34">
        <v>363</v>
      </c>
      <c r="I19430" s="34">
        <v>324</v>
      </c>
      <c r="J19430" s="34">
        <v>355</v>
      </c>
      <c r="K19430" s="34">
        <v>308</v>
      </c>
      <c r="L19430" s="34">
        <v>326</v>
      </c>
      <c r="M19430" s="34">
        <v>238</v>
      </c>
    </row>
    <row r="19431" spans="1:13" x14ac:dyDescent="0.2">
      <c r="A19431" s="34" t="s">
        <v>120325</v>
      </c>
      <c r="B19431" s="34">
        <v>366</v>
      </c>
      <c r="C19431" s="34">
        <v>449</v>
      </c>
      <c r="D19431" s="34">
        <v>509</v>
      </c>
      <c r="E19431" s="34">
        <v>467</v>
      </c>
      <c r="F19431" s="34">
        <v>408</v>
      </c>
      <c r="G19431" s="34">
        <v>383</v>
      </c>
      <c r="H19431" s="34">
        <v>433</v>
      </c>
      <c r="I19431" s="34">
        <v>422</v>
      </c>
      <c r="J19431" s="34">
        <v>472</v>
      </c>
      <c r="K19431" s="34">
        <v>365</v>
      </c>
      <c r="L19431" s="34">
        <v>382</v>
      </c>
      <c r="M19431" s="34">
        <v>337</v>
      </c>
    </row>
    <row r="19432" spans="1:13" x14ac:dyDescent="0.2">
      <c r="A19432" s="34" t="s">
        <v>120326</v>
      </c>
      <c r="B19432" s="34">
        <v>447</v>
      </c>
      <c r="C19432" s="34">
        <v>553</v>
      </c>
      <c r="D19432" s="34">
        <v>594</v>
      </c>
      <c r="E19432" s="34">
        <v>555</v>
      </c>
      <c r="F19432" s="34">
        <v>511</v>
      </c>
      <c r="G19432" s="34">
        <v>515</v>
      </c>
      <c r="H19432" s="34">
        <v>584</v>
      </c>
      <c r="I19432" s="34">
        <v>569</v>
      </c>
      <c r="J19432" s="34">
        <v>555</v>
      </c>
      <c r="K19432" s="34">
        <v>420</v>
      </c>
      <c r="L19432" s="34">
        <v>533</v>
      </c>
      <c r="M19432" s="34">
        <v>395</v>
      </c>
    </row>
    <row r="19433" spans="1:13" x14ac:dyDescent="0.2">
      <c r="A19433" s="34" t="s">
        <v>120327</v>
      </c>
      <c r="B19433" s="34">
        <v>365</v>
      </c>
      <c r="C19433" s="34">
        <v>432</v>
      </c>
      <c r="D19433" s="34">
        <v>449</v>
      </c>
      <c r="E19433" s="34">
        <v>447</v>
      </c>
      <c r="F19433" s="34">
        <v>381</v>
      </c>
      <c r="G19433" s="34">
        <v>418</v>
      </c>
      <c r="H19433" s="34">
        <v>378</v>
      </c>
      <c r="I19433" s="34">
        <v>387</v>
      </c>
      <c r="J19433" s="34">
        <v>416</v>
      </c>
      <c r="K19433" s="34">
        <v>323</v>
      </c>
      <c r="L19433" s="34">
        <v>429</v>
      </c>
      <c r="M19433" s="34">
        <v>289</v>
      </c>
    </row>
    <row r="19434" spans="1:13" x14ac:dyDescent="0.2">
      <c r="A19434" s="34" t="s">
        <v>120328</v>
      </c>
      <c r="B19434" s="34">
        <v>826</v>
      </c>
      <c r="C19434" s="34">
        <v>806</v>
      </c>
      <c r="D19434" s="34">
        <v>892</v>
      </c>
      <c r="E19434" s="34">
        <v>1032</v>
      </c>
      <c r="F19434" s="34">
        <v>901</v>
      </c>
      <c r="G19434" s="34">
        <v>875</v>
      </c>
      <c r="H19434" s="34">
        <v>919</v>
      </c>
      <c r="I19434" s="34">
        <v>818</v>
      </c>
      <c r="J19434" s="34">
        <v>947</v>
      </c>
      <c r="K19434" s="34">
        <v>749</v>
      </c>
      <c r="L19434" s="34">
        <v>915</v>
      </c>
      <c r="M19434" s="34">
        <v>619</v>
      </c>
    </row>
    <row r="19435" spans="1:13" x14ac:dyDescent="0.2">
      <c r="A19435" s="34" t="s">
        <v>120329</v>
      </c>
      <c r="B19435" s="34">
        <v>354</v>
      </c>
      <c r="C19435" s="34">
        <v>490</v>
      </c>
      <c r="D19435" s="34">
        <v>485</v>
      </c>
      <c r="E19435" s="34">
        <v>559</v>
      </c>
      <c r="F19435" s="34">
        <v>408</v>
      </c>
      <c r="G19435" s="34">
        <v>460</v>
      </c>
      <c r="H19435" s="34">
        <v>366</v>
      </c>
      <c r="I19435" s="34">
        <v>445</v>
      </c>
      <c r="J19435" s="34">
        <v>387</v>
      </c>
      <c r="K19435" s="34">
        <v>440</v>
      </c>
      <c r="L19435" s="34">
        <v>444</v>
      </c>
      <c r="M19435" s="34">
        <v>367</v>
      </c>
    </row>
    <row r="19436" spans="1:13" x14ac:dyDescent="0.2">
      <c r="A19436" s="34" t="s">
        <v>120330</v>
      </c>
      <c r="B19436" s="34">
        <v>439</v>
      </c>
      <c r="C19436" s="34">
        <v>392</v>
      </c>
      <c r="D19436" s="34">
        <v>422</v>
      </c>
      <c r="E19436" s="34">
        <v>472</v>
      </c>
      <c r="F19436" s="34">
        <v>461</v>
      </c>
      <c r="G19436" s="34">
        <v>430</v>
      </c>
      <c r="H19436" s="34">
        <v>492</v>
      </c>
      <c r="I19436" s="34">
        <v>406</v>
      </c>
      <c r="J19436" s="34">
        <v>431</v>
      </c>
      <c r="K19436" s="34">
        <v>333</v>
      </c>
      <c r="L19436" s="34">
        <v>451</v>
      </c>
      <c r="M19436" s="34">
        <v>305</v>
      </c>
    </row>
    <row r="19437" spans="1:13" x14ac:dyDescent="0.2">
      <c r="A19437" s="34" t="s">
        <v>120331</v>
      </c>
      <c r="B19437" s="34">
        <v>345</v>
      </c>
      <c r="C19437" s="34">
        <v>415</v>
      </c>
      <c r="D19437" s="34">
        <v>428</v>
      </c>
      <c r="E19437" s="34">
        <v>530</v>
      </c>
      <c r="F19437" s="34">
        <v>346</v>
      </c>
      <c r="G19437" s="34">
        <v>444</v>
      </c>
      <c r="H19437" s="34">
        <v>446</v>
      </c>
      <c r="I19437" s="34">
        <v>466</v>
      </c>
      <c r="J19437" s="34">
        <v>391</v>
      </c>
      <c r="K19437" s="34">
        <v>403</v>
      </c>
      <c r="L19437" s="34">
        <v>392</v>
      </c>
      <c r="M19437" s="34">
        <v>363</v>
      </c>
    </row>
    <row r="19438" spans="1:13" x14ac:dyDescent="0.2">
      <c r="A19438" s="34" t="s">
        <v>120332</v>
      </c>
      <c r="B19438" s="34">
        <v>350</v>
      </c>
      <c r="C19438" s="34">
        <v>441</v>
      </c>
      <c r="D19438" s="34">
        <v>408</v>
      </c>
      <c r="E19438" s="34">
        <v>458</v>
      </c>
      <c r="F19438" s="34">
        <v>409</v>
      </c>
      <c r="G19438" s="34">
        <v>449</v>
      </c>
      <c r="H19438" s="34">
        <v>421</v>
      </c>
      <c r="I19438" s="34">
        <v>434</v>
      </c>
      <c r="J19438" s="34">
        <v>392</v>
      </c>
      <c r="K19438" s="34">
        <v>387</v>
      </c>
      <c r="L19438" s="34">
        <v>395</v>
      </c>
      <c r="M19438" s="34">
        <v>360</v>
      </c>
    </row>
    <row r="19439" spans="1:13" x14ac:dyDescent="0.2">
      <c r="A19439" s="34" t="s">
        <v>120333</v>
      </c>
      <c r="B19439" s="34">
        <v>348</v>
      </c>
      <c r="C19439" s="34">
        <v>359</v>
      </c>
      <c r="D19439" s="34">
        <v>379</v>
      </c>
      <c r="E19439" s="34">
        <v>428</v>
      </c>
      <c r="F19439" s="34">
        <v>377</v>
      </c>
      <c r="G19439" s="34">
        <v>351</v>
      </c>
      <c r="H19439" s="34">
        <v>423</v>
      </c>
      <c r="I19439" s="34">
        <v>387</v>
      </c>
      <c r="J19439" s="34">
        <v>413</v>
      </c>
      <c r="K19439" s="34">
        <v>290</v>
      </c>
      <c r="L19439" s="34">
        <v>346</v>
      </c>
      <c r="M19439" s="34">
        <v>284</v>
      </c>
    </row>
    <row r="19440" spans="1:13" x14ac:dyDescent="0.2">
      <c r="A19440" s="34" t="s">
        <v>120334</v>
      </c>
      <c r="B19440" s="34">
        <v>386</v>
      </c>
      <c r="C19440" s="34">
        <v>365</v>
      </c>
      <c r="D19440" s="34">
        <v>429</v>
      </c>
      <c r="E19440" s="34">
        <v>444</v>
      </c>
      <c r="F19440" s="34">
        <v>424</v>
      </c>
      <c r="G19440" s="34">
        <v>424</v>
      </c>
      <c r="H19440" s="34">
        <v>418</v>
      </c>
      <c r="I19440" s="34">
        <v>386</v>
      </c>
      <c r="J19440" s="34">
        <v>432</v>
      </c>
      <c r="K19440" s="34">
        <v>362</v>
      </c>
      <c r="L19440" s="34">
        <v>394</v>
      </c>
      <c r="M19440" s="34">
        <v>347</v>
      </c>
    </row>
    <row r="19441" spans="1:13" x14ac:dyDescent="0.2">
      <c r="A19441" s="34" t="s">
        <v>120335</v>
      </c>
      <c r="B19441" s="34">
        <v>592</v>
      </c>
      <c r="C19441" s="34">
        <v>644</v>
      </c>
      <c r="D19441" s="34">
        <v>601</v>
      </c>
      <c r="E19441" s="34">
        <v>630</v>
      </c>
      <c r="F19441" s="34">
        <v>536</v>
      </c>
      <c r="G19441" s="34">
        <v>591</v>
      </c>
      <c r="H19441" s="34">
        <v>713</v>
      </c>
      <c r="I19441" s="34">
        <v>627</v>
      </c>
      <c r="J19441" s="34">
        <v>605</v>
      </c>
      <c r="K19441" s="34">
        <v>479</v>
      </c>
      <c r="L19441" s="34">
        <v>524</v>
      </c>
      <c r="M19441" s="34">
        <v>467</v>
      </c>
    </row>
    <row r="19442" spans="1:13" x14ac:dyDescent="0.2">
      <c r="A19442" s="34" t="s">
        <v>120336</v>
      </c>
      <c r="B19442" s="34">
        <v>449</v>
      </c>
      <c r="C19442" s="34">
        <v>429</v>
      </c>
      <c r="D19442" s="34">
        <v>454</v>
      </c>
      <c r="E19442" s="34">
        <v>482</v>
      </c>
      <c r="F19442" s="34">
        <v>463</v>
      </c>
      <c r="G19442" s="34">
        <v>394</v>
      </c>
      <c r="H19442" s="34">
        <v>533</v>
      </c>
      <c r="I19442" s="34">
        <v>429</v>
      </c>
      <c r="J19442" s="34">
        <v>461</v>
      </c>
      <c r="K19442" s="34">
        <v>374</v>
      </c>
      <c r="L19442" s="34">
        <v>366</v>
      </c>
      <c r="M19442" s="34">
        <v>299</v>
      </c>
    </row>
    <row r="19443" spans="1:13" x14ac:dyDescent="0.2">
      <c r="A19443" s="34" t="s">
        <v>120337</v>
      </c>
      <c r="B19443" s="34">
        <v>431</v>
      </c>
      <c r="C19443" s="34">
        <v>524</v>
      </c>
      <c r="D19443" s="34">
        <v>592</v>
      </c>
      <c r="E19443" s="34">
        <v>584</v>
      </c>
      <c r="F19443" s="34">
        <v>473</v>
      </c>
      <c r="G19443" s="34">
        <v>542</v>
      </c>
      <c r="H19443" s="34">
        <v>574</v>
      </c>
      <c r="I19443" s="34">
        <v>443</v>
      </c>
      <c r="J19443" s="34">
        <v>577</v>
      </c>
      <c r="K19443" s="34">
        <v>387</v>
      </c>
      <c r="L19443" s="34">
        <v>559</v>
      </c>
      <c r="M19443" s="34">
        <v>430</v>
      </c>
    </row>
    <row r="19444" spans="1:13" x14ac:dyDescent="0.2">
      <c r="A19444" s="34" t="s">
        <v>120338</v>
      </c>
      <c r="B19444" s="34">
        <v>380</v>
      </c>
      <c r="C19444" s="34">
        <v>469</v>
      </c>
      <c r="D19444" s="34">
        <v>484</v>
      </c>
      <c r="E19444" s="34">
        <v>431</v>
      </c>
      <c r="F19444" s="34">
        <v>434</v>
      </c>
      <c r="G19444" s="34">
        <v>404</v>
      </c>
      <c r="H19444" s="34">
        <v>414</v>
      </c>
      <c r="I19444" s="34">
        <v>433</v>
      </c>
      <c r="J19444" s="34">
        <v>457</v>
      </c>
      <c r="K19444" s="34">
        <v>359</v>
      </c>
      <c r="L19444" s="34">
        <v>391</v>
      </c>
      <c r="M19444" s="34">
        <v>347</v>
      </c>
    </row>
    <row r="19445" spans="1:13" x14ac:dyDescent="0.2">
      <c r="A19445" s="34" t="s">
        <v>120339</v>
      </c>
      <c r="B19445" s="34">
        <v>576</v>
      </c>
      <c r="C19445" s="34">
        <v>635</v>
      </c>
      <c r="D19445" s="34">
        <v>640</v>
      </c>
      <c r="E19445" s="34">
        <v>502</v>
      </c>
      <c r="F19445" s="34">
        <v>585</v>
      </c>
      <c r="G19445" s="34">
        <v>576</v>
      </c>
      <c r="H19445" s="34">
        <v>648</v>
      </c>
      <c r="I19445" s="34">
        <v>668</v>
      </c>
      <c r="J19445" s="34">
        <v>719</v>
      </c>
      <c r="K19445" s="34">
        <v>500</v>
      </c>
      <c r="L19445" s="34">
        <v>708</v>
      </c>
      <c r="M19445" s="34">
        <v>438</v>
      </c>
    </row>
    <row r="19446" spans="1:13" x14ac:dyDescent="0.2">
      <c r="A19446" s="34" t="s">
        <v>120340</v>
      </c>
      <c r="B19446" s="34">
        <v>554</v>
      </c>
      <c r="C19446" s="34">
        <v>569</v>
      </c>
      <c r="D19446" s="34">
        <v>596</v>
      </c>
      <c r="E19446" s="34">
        <v>564</v>
      </c>
      <c r="F19446" s="34">
        <v>536</v>
      </c>
      <c r="G19446" s="34">
        <v>537</v>
      </c>
      <c r="H19446" s="34">
        <v>619</v>
      </c>
      <c r="I19446" s="34">
        <v>532</v>
      </c>
      <c r="J19446" s="34">
        <v>620</v>
      </c>
      <c r="K19446" s="34">
        <v>433</v>
      </c>
      <c r="L19446" s="34">
        <v>530</v>
      </c>
      <c r="M19446" s="34">
        <v>444</v>
      </c>
    </row>
    <row r="19447" spans="1:13" x14ac:dyDescent="0.2">
      <c r="A19447" s="34" t="s">
        <v>120341</v>
      </c>
      <c r="B19447" s="34">
        <v>303</v>
      </c>
      <c r="C19447" s="34">
        <v>347</v>
      </c>
      <c r="D19447" s="34">
        <v>315</v>
      </c>
      <c r="E19447" s="34">
        <v>415</v>
      </c>
      <c r="F19447" s="34">
        <v>258</v>
      </c>
      <c r="G19447" s="34">
        <v>318</v>
      </c>
      <c r="H19447" s="34">
        <v>310</v>
      </c>
      <c r="I19447" s="34">
        <v>351</v>
      </c>
      <c r="J19447" s="34">
        <v>289</v>
      </c>
      <c r="K19447" s="34">
        <v>273</v>
      </c>
      <c r="L19447" s="34">
        <v>289</v>
      </c>
      <c r="M19447" s="34">
        <v>279</v>
      </c>
    </row>
    <row r="19448" spans="1:13" x14ac:dyDescent="0.2">
      <c r="A19448" s="34" t="s">
        <v>120342</v>
      </c>
      <c r="B19448" s="34">
        <v>455</v>
      </c>
      <c r="C19448" s="34">
        <v>394</v>
      </c>
      <c r="D19448" s="34">
        <v>472</v>
      </c>
      <c r="E19448" s="34">
        <v>432</v>
      </c>
      <c r="F19448" s="34">
        <v>387</v>
      </c>
      <c r="G19448" s="34">
        <v>347</v>
      </c>
      <c r="H19448" s="34">
        <v>422</v>
      </c>
      <c r="I19448" s="34">
        <v>376</v>
      </c>
      <c r="J19448" s="34">
        <v>496</v>
      </c>
      <c r="K19448" s="34">
        <v>310</v>
      </c>
      <c r="L19448" s="34">
        <v>398</v>
      </c>
      <c r="M19448" s="34">
        <v>265</v>
      </c>
    </row>
    <row r="19449" spans="1:13" x14ac:dyDescent="0.2">
      <c r="A19449" s="34" t="s">
        <v>120343</v>
      </c>
      <c r="B19449" s="34">
        <v>405</v>
      </c>
      <c r="C19449" s="34">
        <v>569</v>
      </c>
      <c r="D19449" s="34">
        <v>595</v>
      </c>
      <c r="E19449" s="34">
        <v>565</v>
      </c>
      <c r="F19449" s="34">
        <v>504</v>
      </c>
      <c r="G19449" s="34">
        <v>531</v>
      </c>
      <c r="H19449" s="34">
        <v>639</v>
      </c>
      <c r="I19449" s="34">
        <v>560</v>
      </c>
      <c r="J19449" s="34">
        <v>535</v>
      </c>
      <c r="K19449" s="34">
        <v>484</v>
      </c>
      <c r="L19449" s="34">
        <v>526</v>
      </c>
      <c r="M19449" s="34">
        <v>441</v>
      </c>
    </row>
    <row r="19450" spans="1:13" x14ac:dyDescent="0.2">
      <c r="A19450" s="34" t="s">
        <v>120344</v>
      </c>
      <c r="B19450" s="34">
        <v>474</v>
      </c>
      <c r="C19450" s="34">
        <v>502</v>
      </c>
      <c r="D19450" s="34">
        <v>485</v>
      </c>
      <c r="E19450" s="34">
        <v>465</v>
      </c>
      <c r="F19450" s="34">
        <v>471</v>
      </c>
      <c r="G19450" s="34">
        <v>438</v>
      </c>
      <c r="H19450" s="34">
        <v>594</v>
      </c>
      <c r="I19450" s="34">
        <v>491</v>
      </c>
      <c r="J19450" s="34">
        <v>527</v>
      </c>
      <c r="K19450" s="34">
        <v>344</v>
      </c>
      <c r="L19450" s="34">
        <v>511</v>
      </c>
      <c r="M19450" s="34">
        <v>344</v>
      </c>
    </row>
    <row r="19451" spans="1:13" x14ac:dyDescent="0.2">
      <c r="A19451" s="34" t="s">
        <v>120345</v>
      </c>
      <c r="B19451" s="34">
        <v>387</v>
      </c>
      <c r="C19451" s="34">
        <v>358</v>
      </c>
      <c r="D19451" s="34">
        <v>311</v>
      </c>
      <c r="E19451" s="34">
        <v>343</v>
      </c>
      <c r="F19451" s="34">
        <v>279</v>
      </c>
      <c r="G19451" s="34">
        <v>283</v>
      </c>
      <c r="H19451" s="34">
        <v>364</v>
      </c>
      <c r="I19451" s="34">
        <v>332</v>
      </c>
      <c r="J19451" s="34">
        <v>323</v>
      </c>
      <c r="K19451" s="34">
        <v>263</v>
      </c>
      <c r="L19451" s="34">
        <v>365</v>
      </c>
      <c r="M19451" s="34">
        <v>257</v>
      </c>
    </row>
    <row r="19452" spans="1:13" x14ac:dyDescent="0.2">
      <c r="A19452" s="34" t="s">
        <v>120346</v>
      </c>
      <c r="B19452" s="34">
        <v>453</v>
      </c>
      <c r="C19452" s="34">
        <v>433</v>
      </c>
      <c r="D19452" s="34">
        <v>341</v>
      </c>
      <c r="E19452" s="34">
        <v>462</v>
      </c>
      <c r="F19452" s="34">
        <v>360</v>
      </c>
      <c r="G19452" s="34">
        <v>395</v>
      </c>
      <c r="H19452" s="34">
        <v>523</v>
      </c>
      <c r="I19452" s="34">
        <v>480</v>
      </c>
      <c r="J19452" s="34">
        <v>536</v>
      </c>
      <c r="K19452" s="34">
        <v>290</v>
      </c>
      <c r="L19452" s="34">
        <v>449</v>
      </c>
      <c r="M19452" s="34">
        <v>373</v>
      </c>
    </row>
    <row r="19453" spans="1:13" x14ac:dyDescent="0.2">
      <c r="A19453" s="34" t="s">
        <v>120347</v>
      </c>
      <c r="B19453" s="34">
        <v>317</v>
      </c>
      <c r="C19453" s="34">
        <v>339</v>
      </c>
      <c r="D19453" s="34">
        <v>363</v>
      </c>
      <c r="E19453" s="34">
        <v>373</v>
      </c>
      <c r="F19453" s="34">
        <v>303</v>
      </c>
      <c r="G19453" s="34">
        <v>315</v>
      </c>
      <c r="H19453" s="34">
        <v>361</v>
      </c>
      <c r="I19453" s="34">
        <v>323</v>
      </c>
      <c r="J19453" s="34">
        <v>336</v>
      </c>
      <c r="K19453" s="34">
        <v>275</v>
      </c>
      <c r="L19453" s="34">
        <v>345</v>
      </c>
      <c r="M19453" s="34">
        <v>262</v>
      </c>
    </row>
    <row r="19454" spans="1:13" x14ac:dyDescent="0.2">
      <c r="A19454" s="34" t="s">
        <v>120348</v>
      </c>
      <c r="B19454" s="34">
        <v>490</v>
      </c>
      <c r="C19454" s="34">
        <v>594</v>
      </c>
      <c r="D19454" s="34">
        <v>577</v>
      </c>
      <c r="E19454" s="34">
        <v>738</v>
      </c>
      <c r="F19454" s="34">
        <v>540</v>
      </c>
      <c r="G19454" s="34">
        <v>680</v>
      </c>
      <c r="H19454" s="34">
        <v>590</v>
      </c>
      <c r="I19454" s="34">
        <v>640</v>
      </c>
      <c r="J19454" s="34">
        <v>674</v>
      </c>
      <c r="K19454" s="34">
        <v>528</v>
      </c>
      <c r="L19454" s="34">
        <v>614</v>
      </c>
      <c r="M19454" s="34">
        <v>535</v>
      </c>
    </row>
    <row r="19455" spans="1:13" x14ac:dyDescent="0.2">
      <c r="A19455" s="34" t="s">
        <v>120349</v>
      </c>
      <c r="B19455" s="34">
        <v>340</v>
      </c>
      <c r="C19455" s="34">
        <v>338</v>
      </c>
      <c r="D19455" s="34">
        <v>415</v>
      </c>
      <c r="E19455" s="34">
        <v>397</v>
      </c>
      <c r="F19455" s="34">
        <v>289</v>
      </c>
      <c r="G19455" s="34">
        <v>356</v>
      </c>
      <c r="H19455" s="34">
        <v>440</v>
      </c>
      <c r="I19455" s="34">
        <v>399</v>
      </c>
      <c r="J19455" s="34">
        <v>462</v>
      </c>
      <c r="K19455" s="34">
        <v>342</v>
      </c>
      <c r="L19455" s="34">
        <v>269</v>
      </c>
      <c r="M19455" s="34">
        <v>375</v>
      </c>
    </row>
    <row r="19456" spans="1:13" x14ac:dyDescent="0.2">
      <c r="A19456" s="34" t="s">
        <v>120350</v>
      </c>
      <c r="B19456" s="34">
        <v>592</v>
      </c>
      <c r="C19456" s="34">
        <v>615</v>
      </c>
      <c r="D19456" s="34">
        <v>636</v>
      </c>
      <c r="E19456" s="34">
        <v>569</v>
      </c>
      <c r="F19456" s="34">
        <v>552</v>
      </c>
      <c r="G19456" s="34">
        <v>488</v>
      </c>
      <c r="H19456" s="34">
        <v>674</v>
      </c>
      <c r="I19456" s="34">
        <v>582</v>
      </c>
      <c r="J19456" s="34">
        <v>653</v>
      </c>
      <c r="K19456" s="34">
        <v>451</v>
      </c>
      <c r="L19456" s="34">
        <v>626</v>
      </c>
      <c r="M19456" s="34">
        <v>441</v>
      </c>
    </row>
    <row r="19457" spans="1:13" x14ac:dyDescent="0.2">
      <c r="A19457" s="34" t="s">
        <v>120351</v>
      </c>
      <c r="B19457" s="34">
        <v>233</v>
      </c>
      <c r="C19457" s="34">
        <v>258</v>
      </c>
      <c r="D19457" s="34">
        <v>268</v>
      </c>
      <c r="E19457" s="34">
        <v>346</v>
      </c>
      <c r="F19457" s="34">
        <v>260</v>
      </c>
      <c r="G19457" s="34">
        <v>269</v>
      </c>
      <c r="H19457" s="34">
        <v>316</v>
      </c>
      <c r="I19457" s="34">
        <v>299</v>
      </c>
      <c r="J19457" s="34">
        <v>261</v>
      </c>
      <c r="K19457" s="34">
        <v>271</v>
      </c>
      <c r="L19457" s="34">
        <v>247</v>
      </c>
      <c r="M19457" s="34">
        <v>236</v>
      </c>
    </row>
    <row r="19458" spans="1:13" x14ac:dyDescent="0.2">
      <c r="A19458" s="34" t="s">
        <v>120352</v>
      </c>
      <c r="B19458" s="34">
        <v>177</v>
      </c>
      <c r="C19458" s="34">
        <v>278</v>
      </c>
      <c r="D19458" s="34">
        <v>221</v>
      </c>
      <c r="E19458" s="34">
        <v>349</v>
      </c>
      <c r="F19458" s="34">
        <v>237</v>
      </c>
      <c r="G19458" s="34">
        <v>270</v>
      </c>
      <c r="H19458" s="34">
        <v>231</v>
      </c>
      <c r="I19458" s="34">
        <v>256</v>
      </c>
      <c r="J19458" s="34">
        <v>212</v>
      </c>
      <c r="K19458" s="34">
        <v>180</v>
      </c>
      <c r="L19458" s="34">
        <v>234</v>
      </c>
      <c r="M19458" s="34">
        <v>215</v>
      </c>
    </row>
    <row r="19459" spans="1:13" x14ac:dyDescent="0.2">
      <c r="A19459" s="34" t="s">
        <v>120353</v>
      </c>
      <c r="B19459" s="34">
        <v>458</v>
      </c>
      <c r="C19459" s="34">
        <v>528</v>
      </c>
      <c r="D19459" s="34">
        <v>495</v>
      </c>
      <c r="E19459" s="34">
        <v>569</v>
      </c>
      <c r="F19459" s="34">
        <v>329</v>
      </c>
      <c r="G19459" s="34">
        <v>423</v>
      </c>
      <c r="H19459" s="34">
        <v>510</v>
      </c>
      <c r="I19459" s="34">
        <v>470</v>
      </c>
      <c r="J19459" s="34">
        <v>452</v>
      </c>
      <c r="K19459" s="34">
        <v>436</v>
      </c>
      <c r="L19459" s="34">
        <v>436</v>
      </c>
      <c r="M19459" s="34">
        <v>408</v>
      </c>
    </row>
    <row r="19460" spans="1:13" x14ac:dyDescent="0.2">
      <c r="A19460" s="34" t="s">
        <v>120354</v>
      </c>
      <c r="B19460" s="34">
        <v>308</v>
      </c>
      <c r="C19460" s="34">
        <v>448</v>
      </c>
      <c r="D19460" s="34">
        <v>419</v>
      </c>
      <c r="E19460" s="34">
        <v>515</v>
      </c>
      <c r="F19460" s="34">
        <v>354</v>
      </c>
      <c r="G19460" s="34">
        <v>425</v>
      </c>
      <c r="H19460" s="34">
        <v>403</v>
      </c>
      <c r="I19460" s="34">
        <v>436</v>
      </c>
      <c r="J19460" s="34">
        <v>386</v>
      </c>
      <c r="K19460" s="34">
        <v>412</v>
      </c>
      <c r="L19460" s="34">
        <v>396</v>
      </c>
      <c r="M19460" s="34">
        <v>385</v>
      </c>
    </row>
    <row r="19461" spans="1:13" x14ac:dyDescent="0.2">
      <c r="A19461" s="34" t="s">
        <v>120355</v>
      </c>
      <c r="B19461" s="34">
        <v>457</v>
      </c>
      <c r="C19461" s="34">
        <v>554</v>
      </c>
      <c r="D19461" s="34">
        <v>577</v>
      </c>
      <c r="E19461" s="34">
        <v>557</v>
      </c>
      <c r="F19461" s="34">
        <v>436</v>
      </c>
      <c r="G19461" s="34">
        <v>413</v>
      </c>
      <c r="H19461" s="34">
        <v>525</v>
      </c>
      <c r="I19461" s="34">
        <v>495</v>
      </c>
      <c r="J19461" s="34">
        <v>494</v>
      </c>
      <c r="K19461" s="34">
        <v>411</v>
      </c>
      <c r="L19461" s="34">
        <v>483</v>
      </c>
      <c r="M19461" s="34">
        <v>416</v>
      </c>
    </row>
    <row r="19462" spans="1:13" x14ac:dyDescent="0.2">
      <c r="A19462" s="34" t="s">
        <v>120356</v>
      </c>
      <c r="B19462" s="34">
        <v>492</v>
      </c>
      <c r="C19462" s="34">
        <v>511</v>
      </c>
      <c r="D19462" s="34">
        <v>572</v>
      </c>
      <c r="E19462" s="34">
        <v>553</v>
      </c>
      <c r="F19462" s="34">
        <v>499</v>
      </c>
      <c r="G19462" s="34">
        <v>520</v>
      </c>
      <c r="H19462" s="34">
        <v>652</v>
      </c>
      <c r="I19462" s="34">
        <v>527</v>
      </c>
      <c r="J19462" s="34">
        <v>610</v>
      </c>
      <c r="K19462" s="34">
        <v>432</v>
      </c>
      <c r="L19462" s="34">
        <v>557</v>
      </c>
      <c r="M19462" s="34">
        <v>404</v>
      </c>
    </row>
    <row r="19463" spans="1:13" x14ac:dyDescent="0.2">
      <c r="A19463" s="34" t="s">
        <v>120357</v>
      </c>
      <c r="B19463" s="34">
        <v>342</v>
      </c>
      <c r="C19463" s="34">
        <v>482</v>
      </c>
      <c r="D19463" s="34">
        <v>474</v>
      </c>
      <c r="E19463" s="34">
        <v>531</v>
      </c>
      <c r="F19463" s="34">
        <v>420</v>
      </c>
      <c r="G19463" s="34">
        <v>490</v>
      </c>
      <c r="H19463" s="34">
        <v>420</v>
      </c>
      <c r="I19463" s="34">
        <v>481</v>
      </c>
      <c r="J19463" s="34">
        <v>416</v>
      </c>
      <c r="K19463" s="34">
        <v>370</v>
      </c>
      <c r="L19463" s="34">
        <v>411</v>
      </c>
      <c r="M19463" s="34">
        <v>382</v>
      </c>
    </row>
    <row r="19464" spans="1:13" x14ac:dyDescent="0.2">
      <c r="A19464" s="34" t="s">
        <v>120358</v>
      </c>
      <c r="B19464" s="34">
        <v>297</v>
      </c>
      <c r="C19464" s="34">
        <v>302</v>
      </c>
      <c r="D19464" s="34">
        <v>265</v>
      </c>
      <c r="E19464" s="34">
        <v>322</v>
      </c>
      <c r="F19464" s="34">
        <v>238</v>
      </c>
      <c r="G19464" s="34">
        <v>266</v>
      </c>
      <c r="H19464" s="34">
        <v>287</v>
      </c>
      <c r="I19464" s="34">
        <v>309</v>
      </c>
      <c r="J19464" s="34">
        <v>279</v>
      </c>
      <c r="K19464" s="34">
        <v>236</v>
      </c>
      <c r="L19464" s="34">
        <v>301</v>
      </c>
      <c r="M19464" s="34">
        <v>240</v>
      </c>
    </row>
    <row r="19465" spans="1:13" x14ac:dyDescent="0.2">
      <c r="A19465" s="34" t="s">
        <v>120359</v>
      </c>
      <c r="B19465" s="34">
        <v>738</v>
      </c>
      <c r="C19465" s="34">
        <v>774</v>
      </c>
      <c r="D19465" s="34">
        <v>803</v>
      </c>
      <c r="E19465" s="34">
        <v>831</v>
      </c>
      <c r="F19465" s="34">
        <v>691</v>
      </c>
      <c r="G19465" s="34">
        <v>705</v>
      </c>
      <c r="H19465" s="34">
        <v>856</v>
      </c>
      <c r="I19465" s="34">
        <v>789</v>
      </c>
      <c r="J19465" s="34">
        <v>813</v>
      </c>
      <c r="K19465" s="34">
        <v>599</v>
      </c>
      <c r="L19465" s="34">
        <v>768</v>
      </c>
      <c r="M19465" s="34">
        <v>622</v>
      </c>
    </row>
    <row r="19466" spans="1:13" x14ac:dyDescent="0.2">
      <c r="A19466" s="34" t="s">
        <v>120360</v>
      </c>
      <c r="B19466" s="34">
        <v>539</v>
      </c>
      <c r="C19466" s="34">
        <v>566</v>
      </c>
      <c r="D19466" s="34">
        <v>643</v>
      </c>
      <c r="E19466" s="34">
        <v>699</v>
      </c>
      <c r="F19466" s="34">
        <v>580</v>
      </c>
      <c r="G19466" s="34">
        <v>525</v>
      </c>
      <c r="H19466" s="34">
        <v>647</v>
      </c>
      <c r="I19466" s="34">
        <v>610</v>
      </c>
      <c r="J19466" s="34">
        <v>633</v>
      </c>
      <c r="K19466" s="34">
        <v>533</v>
      </c>
      <c r="L19466" s="34">
        <v>600</v>
      </c>
      <c r="M19466" s="34">
        <v>441</v>
      </c>
    </row>
    <row r="19467" spans="1:13" x14ac:dyDescent="0.2">
      <c r="A19467" s="34" t="s">
        <v>120361</v>
      </c>
      <c r="B19467" s="34">
        <v>1165</v>
      </c>
      <c r="C19467" s="34">
        <v>1231</v>
      </c>
      <c r="D19467" s="34">
        <v>1377</v>
      </c>
      <c r="E19467" s="34">
        <v>1336</v>
      </c>
      <c r="F19467" s="34">
        <v>1170</v>
      </c>
      <c r="G19467" s="34">
        <v>1181</v>
      </c>
      <c r="H19467" s="34">
        <v>1354</v>
      </c>
      <c r="I19467" s="34">
        <v>1171</v>
      </c>
      <c r="J19467" s="34">
        <v>1251</v>
      </c>
      <c r="K19467" s="34">
        <v>1007</v>
      </c>
      <c r="L19467" s="34">
        <v>1295</v>
      </c>
      <c r="M19467" s="34">
        <v>928</v>
      </c>
    </row>
    <row r="19468" spans="1:13" x14ac:dyDescent="0.2">
      <c r="A19468" s="34" t="s">
        <v>120362</v>
      </c>
      <c r="B19468" s="34">
        <v>329</v>
      </c>
      <c r="C19468" s="34">
        <v>358</v>
      </c>
      <c r="D19468" s="34">
        <v>378</v>
      </c>
      <c r="E19468" s="34">
        <v>433</v>
      </c>
      <c r="F19468" s="34">
        <v>362</v>
      </c>
      <c r="G19468" s="34">
        <v>362</v>
      </c>
      <c r="H19468" s="34">
        <v>428</v>
      </c>
      <c r="I19468" s="34">
        <v>408</v>
      </c>
      <c r="J19468" s="34">
        <v>423</v>
      </c>
      <c r="K19468" s="34">
        <v>325</v>
      </c>
      <c r="L19468" s="34">
        <v>390</v>
      </c>
      <c r="M19468" s="34">
        <v>314</v>
      </c>
    </row>
    <row r="19469" spans="1:13" x14ac:dyDescent="0.2">
      <c r="A19469" s="34" t="s">
        <v>120363</v>
      </c>
      <c r="B19469" s="34">
        <v>148</v>
      </c>
      <c r="C19469" s="34">
        <v>250</v>
      </c>
      <c r="D19469" s="34">
        <v>234</v>
      </c>
      <c r="E19469" s="34">
        <v>243</v>
      </c>
      <c r="F19469" s="34">
        <v>207</v>
      </c>
      <c r="G19469" s="34">
        <v>224</v>
      </c>
      <c r="H19469" s="34">
        <v>219</v>
      </c>
      <c r="I19469" s="34">
        <v>254</v>
      </c>
      <c r="J19469" s="34">
        <v>227</v>
      </c>
      <c r="K19469" s="34">
        <v>220</v>
      </c>
      <c r="L19469" s="34">
        <v>184</v>
      </c>
      <c r="M19469" s="34">
        <v>179</v>
      </c>
    </row>
    <row r="19470" spans="1:13" x14ac:dyDescent="0.2">
      <c r="A19470" s="34" t="s">
        <v>120364</v>
      </c>
      <c r="B19470" s="34">
        <v>404</v>
      </c>
      <c r="C19470" s="34">
        <v>421</v>
      </c>
      <c r="D19470" s="34">
        <v>435</v>
      </c>
      <c r="E19470" s="34">
        <v>500</v>
      </c>
      <c r="F19470" s="34">
        <v>454</v>
      </c>
      <c r="G19470" s="34">
        <v>466</v>
      </c>
      <c r="H19470" s="34">
        <v>486</v>
      </c>
      <c r="I19470" s="34">
        <v>404</v>
      </c>
      <c r="J19470" s="34">
        <v>463</v>
      </c>
      <c r="K19470" s="34">
        <v>315</v>
      </c>
      <c r="L19470" s="34">
        <v>379</v>
      </c>
      <c r="M19470" s="34">
        <v>296</v>
      </c>
    </row>
    <row r="19471" spans="1:13" x14ac:dyDescent="0.2">
      <c r="A19471" s="34" t="s">
        <v>120365</v>
      </c>
      <c r="B19471" s="34">
        <v>244</v>
      </c>
      <c r="C19471" s="34">
        <v>244</v>
      </c>
      <c r="D19471" s="34">
        <v>334</v>
      </c>
      <c r="E19471" s="34">
        <v>354</v>
      </c>
      <c r="F19471" s="34">
        <v>313</v>
      </c>
      <c r="G19471" s="34">
        <v>282</v>
      </c>
      <c r="H19471" s="34">
        <v>322</v>
      </c>
      <c r="I19471" s="34">
        <v>300</v>
      </c>
      <c r="J19471" s="34">
        <v>239</v>
      </c>
      <c r="K19471" s="34">
        <v>236</v>
      </c>
      <c r="L19471" s="34">
        <v>278</v>
      </c>
      <c r="M19471" s="34">
        <v>233</v>
      </c>
    </row>
    <row r="19472" spans="1:13" x14ac:dyDescent="0.2">
      <c r="A19472" s="34" t="s">
        <v>120366</v>
      </c>
      <c r="B19472" s="34">
        <v>338</v>
      </c>
      <c r="C19472" s="34">
        <v>312</v>
      </c>
      <c r="D19472" s="34">
        <v>433</v>
      </c>
      <c r="E19472" s="34">
        <v>306</v>
      </c>
      <c r="F19472" s="34">
        <v>291</v>
      </c>
      <c r="G19472" s="34">
        <v>255</v>
      </c>
      <c r="H19472" s="34">
        <v>394</v>
      </c>
      <c r="I19472" s="34">
        <v>302</v>
      </c>
      <c r="J19472" s="34">
        <v>358</v>
      </c>
      <c r="K19472" s="34">
        <v>249</v>
      </c>
      <c r="L19472" s="34">
        <v>331</v>
      </c>
      <c r="M19472" s="34">
        <v>244</v>
      </c>
    </row>
    <row r="19473" spans="1:13" x14ac:dyDescent="0.2">
      <c r="A19473" s="34" t="s">
        <v>120367</v>
      </c>
      <c r="B19473" s="34">
        <v>310</v>
      </c>
      <c r="C19473" s="34">
        <v>314</v>
      </c>
      <c r="D19473" s="34">
        <v>297</v>
      </c>
      <c r="E19473" s="34">
        <v>340</v>
      </c>
      <c r="F19473" s="34">
        <v>300</v>
      </c>
      <c r="G19473" s="34">
        <v>286</v>
      </c>
      <c r="H19473" s="34">
        <v>351</v>
      </c>
      <c r="I19473" s="34">
        <v>387</v>
      </c>
      <c r="J19473" s="34">
        <v>344</v>
      </c>
      <c r="K19473" s="34">
        <v>281</v>
      </c>
      <c r="L19473" s="34">
        <v>286</v>
      </c>
      <c r="M19473" s="34">
        <v>279</v>
      </c>
    </row>
    <row r="19474" spans="1:13" x14ac:dyDescent="0.2">
      <c r="A19474" s="34" t="s">
        <v>120368</v>
      </c>
      <c r="B19474" s="34">
        <v>313</v>
      </c>
      <c r="C19474" s="34">
        <v>300</v>
      </c>
      <c r="D19474" s="34">
        <v>243</v>
      </c>
      <c r="E19474" s="34">
        <v>271</v>
      </c>
      <c r="F19474" s="34">
        <v>250</v>
      </c>
      <c r="G19474" s="34">
        <v>240</v>
      </c>
      <c r="H19474" s="34">
        <v>323</v>
      </c>
      <c r="I19474" s="34">
        <v>298</v>
      </c>
      <c r="J19474" s="34">
        <v>333</v>
      </c>
      <c r="K19474" s="34">
        <v>221</v>
      </c>
      <c r="L19474" s="34">
        <v>287</v>
      </c>
      <c r="M19474" s="34">
        <v>226</v>
      </c>
    </row>
    <row r="19475" spans="1:13" x14ac:dyDescent="0.2">
      <c r="A19475" s="34" t="s">
        <v>120369</v>
      </c>
      <c r="B19475" s="34">
        <v>133</v>
      </c>
      <c r="C19475" s="34">
        <v>186</v>
      </c>
      <c r="D19475" s="34">
        <v>184</v>
      </c>
      <c r="E19475" s="34">
        <v>201</v>
      </c>
      <c r="F19475" s="34">
        <v>130</v>
      </c>
      <c r="G19475" s="34">
        <v>136</v>
      </c>
      <c r="H19475" s="34">
        <v>141</v>
      </c>
      <c r="I19475" s="34">
        <v>184</v>
      </c>
      <c r="J19475" s="34">
        <v>164</v>
      </c>
      <c r="K19475" s="34">
        <v>158</v>
      </c>
      <c r="L19475" s="34">
        <v>146</v>
      </c>
      <c r="M19475" s="34">
        <v>113</v>
      </c>
    </row>
    <row r="19476" spans="1:13" x14ac:dyDescent="0.2">
      <c r="A19476" s="34" t="s">
        <v>120370</v>
      </c>
      <c r="B19476" s="34">
        <v>225</v>
      </c>
      <c r="C19476" s="34">
        <v>315</v>
      </c>
      <c r="D19476" s="34">
        <v>314</v>
      </c>
      <c r="E19476" s="34">
        <v>299</v>
      </c>
      <c r="F19476" s="34">
        <v>318</v>
      </c>
      <c r="G19476" s="34">
        <v>270</v>
      </c>
      <c r="H19476" s="34">
        <v>328</v>
      </c>
      <c r="I19476" s="34">
        <v>269</v>
      </c>
      <c r="J19476" s="34">
        <v>288</v>
      </c>
      <c r="K19476" s="34">
        <v>251</v>
      </c>
      <c r="L19476" s="34">
        <v>323</v>
      </c>
      <c r="M19476" s="34">
        <v>235</v>
      </c>
    </row>
    <row r="19477" spans="1:13" x14ac:dyDescent="0.2">
      <c r="A19477" s="34" t="s">
        <v>120371</v>
      </c>
      <c r="B19477" s="34">
        <v>252</v>
      </c>
      <c r="C19477" s="34">
        <v>280</v>
      </c>
      <c r="D19477" s="34">
        <v>279</v>
      </c>
      <c r="E19477" s="34">
        <v>320</v>
      </c>
      <c r="F19477" s="34">
        <v>298</v>
      </c>
      <c r="G19477" s="34">
        <v>248</v>
      </c>
      <c r="H19477" s="34">
        <v>298</v>
      </c>
      <c r="I19477" s="34">
        <v>296</v>
      </c>
      <c r="J19477" s="34">
        <v>278</v>
      </c>
      <c r="K19477" s="34">
        <v>256</v>
      </c>
      <c r="L19477" s="34">
        <v>269</v>
      </c>
      <c r="M19477" s="34">
        <v>205</v>
      </c>
    </row>
    <row r="19478" spans="1:13" x14ac:dyDescent="0.2">
      <c r="A19478" s="34" t="s">
        <v>120372</v>
      </c>
      <c r="B19478" s="34">
        <v>336</v>
      </c>
      <c r="C19478" s="34">
        <v>336</v>
      </c>
      <c r="D19478" s="34">
        <v>390</v>
      </c>
      <c r="E19478" s="34">
        <v>376</v>
      </c>
      <c r="F19478" s="34">
        <v>267</v>
      </c>
      <c r="G19478" s="34">
        <v>323</v>
      </c>
      <c r="H19478" s="34">
        <v>390</v>
      </c>
      <c r="I19478" s="34">
        <v>259</v>
      </c>
      <c r="J19478" s="34">
        <v>323</v>
      </c>
      <c r="K19478" s="34">
        <v>272</v>
      </c>
      <c r="L19478" s="34">
        <v>351</v>
      </c>
      <c r="M19478" s="34">
        <v>217</v>
      </c>
    </row>
    <row r="19479" spans="1:13" x14ac:dyDescent="0.2">
      <c r="A19479" s="34" t="s">
        <v>120373</v>
      </c>
      <c r="B19479" s="34">
        <v>426</v>
      </c>
      <c r="C19479" s="34">
        <v>460</v>
      </c>
      <c r="D19479" s="34">
        <v>378</v>
      </c>
      <c r="E19479" s="34">
        <v>392</v>
      </c>
      <c r="F19479" s="34">
        <v>427</v>
      </c>
      <c r="G19479" s="34">
        <v>348</v>
      </c>
      <c r="H19479" s="34">
        <v>432</v>
      </c>
      <c r="I19479" s="34">
        <v>381</v>
      </c>
      <c r="J19479" s="34">
        <v>379</v>
      </c>
      <c r="K19479" s="34">
        <v>320</v>
      </c>
      <c r="L19479" s="34">
        <v>434</v>
      </c>
      <c r="M19479" s="34">
        <v>305</v>
      </c>
    </row>
    <row r="19480" spans="1:13" x14ac:dyDescent="0.2">
      <c r="A19480" s="34" t="s">
        <v>120374</v>
      </c>
      <c r="B19480" s="34">
        <v>515</v>
      </c>
      <c r="C19480" s="34">
        <v>506</v>
      </c>
      <c r="D19480" s="34">
        <v>508</v>
      </c>
      <c r="E19480" s="34">
        <v>614</v>
      </c>
      <c r="F19480" s="34">
        <v>440</v>
      </c>
      <c r="G19480" s="34">
        <v>499</v>
      </c>
      <c r="H19480" s="34">
        <v>545</v>
      </c>
      <c r="I19480" s="34">
        <v>538</v>
      </c>
      <c r="J19480" s="34">
        <v>513</v>
      </c>
      <c r="K19480" s="34">
        <v>468</v>
      </c>
      <c r="L19480" s="34">
        <v>480</v>
      </c>
      <c r="M19480" s="34">
        <v>427</v>
      </c>
    </row>
    <row r="19481" spans="1:13" x14ac:dyDescent="0.2">
      <c r="A19481" s="34" t="s">
        <v>120375</v>
      </c>
      <c r="B19481" s="34">
        <v>478</v>
      </c>
      <c r="C19481" s="34">
        <v>554</v>
      </c>
      <c r="D19481" s="34">
        <v>507</v>
      </c>
      <c r="E19481" s="34">
        <v>514</v>
      </c>
      <c r="F19481" s="34">
        <v>461</v>
      </c>
      <c r="G19481" s="34">
        <v>470</v>
      </c>
      <c r="H19481" s="34">
        <v>540</v>
      </c>
      <c r="I19481" s="34">
        <v>488</v>
      </c>
      <c r="J19481" s="34">
        <v>538</v>
      </c>
      <c r="K19481" s="34">
        <v>390</v>
      </c>
      <c r="L19481" s="34">
        <v>452</v>
      </c>
      <c r="M19481" s="34">
        <v>387</v>
      </c>
    </row>
    <row r="19482" spans="1:13" x14ac:dyDescent="0.2">
      <c r="A19482" s="34" t="s">
        <v>120376</v>
      </c>
      <c r="B19482" s="34">
        <v>1162</v>
      </c>
      <c r="C19482" s="34">
        <v>1150</v>
      </c>
      <c r="D19482" s="34">
        <v>1295</v>
      </c>
      <c r="E19482" s="34">
        <v>1334</v>
      </c>
      <c r="F19482" s="34">
        <v>1157</v>
      </c>
      <c r="G19482" s="34">
        <v>1198</v>
      </c>
      <c r="H19482" s="34">
        <v>1344</v>
      </c>
      <c r="I19482" s="34">
        <v>1248</v>
      </c>
      <c r="J19482" s="34">
        <v>1353</v>
      </c>
      <c r="K19482" s="34">
        <v>1030</v>
      </c>
      <c r="L19482" s="34">
        <v>1183</v>
      </c>
      <c r="M19482" s="34">
        <v>925</v>
      </c>
    </row>
    <row r="19483" spans="1:13" x14ac:dyDescent="0.2">
      <c r="A19483" s="34" t="s">
        <v>120377</v>
      </c>
      <c r="B19483" s="34">
        <v>314</v>
      </c>
      <c r="C19483" s="34">
        <v>447</v>
      </c>
      <c r="D19483" s="34">
        <v>402</v>
      </c>
      <c r="E19483" s="34">
        <v>458</v>
      </c>
      <c r="F19483" s="34">
        <v>325</v>
      </c>
      <c r="G19483" s="34">
        <v>391</v>
      </c>
      <c r="H19483" s="34">
        <v>432</v>
      </c>
      <c r="I19483" s="34">
        <v>431</v>
      </c>
      <c r="J19483" s="34">
        <v>386</v>
      </c>
      <c r="K19483" s="34">
        <v>360</v>
      </c>
      <c r="L19483" s="34">
        <v>336</v>
      </c>
      <c r="M19483" s="34">
        <v>319</v>
      </c>
    </row>
    <row r="19484" spans="1:13" x14ac:dyDescent="0.2">
      <c r="A19484" s="34" t="s">
        <v>120378</v>
      </c>
      <c r="B19484" s="34">
        <v>270</v>
      </c>
      <c r="C19484" s="34">
        <v>258</v>
      </c>
      <c r="D19484" s="34">
        <v>276</v>
      </c>
      <c r="E19484" s="34">
        <v>285</v>
      </c>
      <c r="F19484" s="34">
        <v>218</v>
      </c>
      <c r="G19484" s="34">
        <v>263</v>
      </c>
      <c r="H19484" s="34">
        <v>282</v>
      </c>
      <c r="I19484" s="34">
        <v>234</v>
      </c>
      <c r="J19484" s="34">
        <v>235</v>
      </c>
      <c r="K19484" s="34">
        <v>202</v>
      </c>
      <c r="L19484" s="34">
        <v>258</v>
      </c>
      <c r="M19484" s="34">
        <v>221</v>
      </c>
    </row>
    <row r="19485" spans="1:13" x14ac:dyDescent="0.2">
      <c r="A19485" s="34" t="s">
        <v>120379</v>
      </c>
      <c r="B19485" s="34">
        <v>643</v>
      </c>
      <c r="C19485" s="34">
        <v>677</v>
      </c>
      <c r="D19485" s="34">
        <v>677</v>
      </c>
      <c r="E19485" s="34">
        <v>730</v>
      </c>
      <c r="F19485" s="34">
        <v>597</v>
      </c>
      <c r="G19485" s="34">
        <v>661</v>
      </c>
      <c r="H19485" s="34">
        <v>881</v>
      </c>
      <c r="I19485" s="34">
        <v>729</v>
      </c>
      <c r="J19485" s="34">
        <v>771</v>
      </c>
      <c r="K19485" s="34">
        <v>568</v>
      </c>
      <c r="L19485" s="34">
        <v>659</v>
      </c>
      <c r="M19485" s="34">
        <v>560</v>
      </c>
    </row>
    <row r="19486" spans="1:13" x14ac:dyDescent="0.2">
      <c r="A19486" s="34" t="s">
        <v>120380</v>
      </c>
      <c r="B19486" s="34">
        <v>295</v>
      </c>
      <c r="C19486" s="34">
        <v>329</v>
      </c>
      <c r="D19486" s="34">
        <v>338</v>
      </c>
      <c r="E19486" s="34">
        <v>344</v>
      </c>
      <c r="F19486" s="34">
        <v>309</v>
      </c>
      <c r="G19486" s="34">
        <v>311</v>
      </c>
      <c r="H19486" s="34">
        <v>354</v>
      </c>
      <c r="I19486" s="34">
        <v>311</v>
      </c>
      <c r="J19486" s="34">
        <v>329</v>
      </c>
      <c r="K19486" s="34">
        <v>282</v>
      </c>
      <c r="L19486" s="34">
        <v>325</v>
      </c>
      <c r="M19486" s="34">
        <v>241</v>
      </c>
    </row>
    <row r="19487" spans="1:13" x14ac:dyDescent="0.2">
      <c r="A19487" s="34" t="s">
        <v>120381</v>
      </c>
      <c r="B19487" s="34">
        <v>433</v>
      </c>
      <c r="C19487" s="34">
        <v>357</v>
      </c>
      <c r="D19487" s="34">
        <v>359</v>
      </c>
      <c r="E19487" s="34">
        <v>401</v>
      </c>
      <c r="F19487" s="34">
        <v>377</v>
      </c>
      <c r="G19487" s="34">
        <v>297</v>
      </c>
      <c r="H19487" s="34">
        <v>345</v>
      </c>
      <c r="I19487" s="34">
        <v>397</v>
      </c>
      <c r="J19487" s="34">
        <v>403</v>
      </c>
      <c r="K19487" s="34">
        <v>374</v>
      </c>
      <c r="L19487" s="34">
        <v>406</v>
      </c>
      <c r="M19487" s="34">
        <v>281</v>
      </c>
    </row>
    <row r="19488" spans="1:13" x14ac:dyDescent="0.2">
      <c r="A19488" s="34" t="s">
        <v>120382</v>
      </c>
      <c r="B19488" s="34">
        <v>306</v>
      </c>
      <c r="C19488" s="34">
        <v>330</v>
      </c>
      <c r="D19488" s="34">
        <v>279</v>
      </c>
      <c r="E19488" s="34">
        <v>342</v>
      </c>
      <c r="F19488" s="34">
        <v>339</v>
      </c>
      <c r="G19488" s="34">
        <v>312</v>
      </c>
      <c r="H19488" s="34">
        <v>341</v>
      </c>
      <c r="I19488" s="34">
        <v>324</v>
      </c>
      <c r="J19488" s="34">
        <v>319</v>
      </c>
      <c r="K19488" s="34">
        <v>276</v>
      </c>
      <c r="L19488" s="34">
        <v>301</v>
      </c>
      <c r="M19488" s="34">
        <v>287</v>
      </c>
    </row>
    <row r="19489" spans="1:13" x14ac:dyDescent="0.2">
      <c r="A19489" s="34" t="s">
        <v>120383</v>
      </c>
      <c r="B19489" s="34">
        <v>407</v>
      </c>
      <c r="C19489" s="34">
        <v>312</v>
      </c>
      <c r="D19489" s="34">
        <v>368</v>
      </c>
      <c r="E19489" s="34">
        <v>340</v>
      </c>
      <c r="F19489" s="34">
        <v>288</v>
      </c>
      <c r="G19489" s="34">
        <v>268</v>
      </c>
      <c r="H19489" s="34">
        <v>346</v>
      </c>
      <c r="I19489" s="34">
        <v>308</v>
      </c>
      <c r="J19489" s="34">
        <v>370</v>
      </c>
      <c r="K19489" s="34">
        <v>288</v>
      </c>
      <c r="L19489" s="34">
        <v>321</v>
      </c>
      <c r="M19489" s="34">
        <v>253</v>
      </c>
    </row>
    <row r="19490" spans="1:13" x14ac:dyDescent="0.2">
      <c r="A19490" s="34" t="s">
        <v>120384</v>
      </c>
      <c r="B19490" s="34">
        <v>349</v>
      </c>
      <c r="C19490" s="34">
        <v>274</v>
      </c>
      <c r="D19490" s="34">
        <v>271</v>
      </c>
      <c r="E19490" s="34">
        <v>347</v>
      </c>
      <c r="F19490" s="34">
        <v>262</v>
      </c>
      <c r="G19490" s="34">
        <v>306</v>
      </c>
      <c r="H19490" s="34">
        <v>299</v>
      </c>
      <c r="I19490" s="34">
        <v>299</v>
      </c>
      <c r="J19490" s="34">
        <v>282</v>
      </c>
      <c r="K19490" s="34">
        <v>265</v>
      </c>
      <c r="L19490" s="34">
        <v>348</v>
      </c>
      <c r="M19490" s="34">
        <v>216</v>
      </c>
    </row>
    <row r="19491" spans="1:13" x14ac:dyDescent="0.2">
      <c r="A19491" s="34" t="s">
        <v>120385</v>
      </c>
      <c r="B19491" s="34">
        <v>359</v>
      </c>
      <c r="C19491" s="34">
        <v>445</v>
      </c>
      <c r="D19491" s="34">
        <v>335</v>
      </c>
      <c r="E19491" s="34">
        <v>497</v>
      </c>
      <c r="F19491" s="34">
        <v>387</v>
      </c>
      <c r="G19491" s="34">
        <v>449</v>
      </c>
      <c r="H19491" s="34">
        <v>484</v>
      </c>
      <c r="I19491" s="34">
        <v>425</v>
      </c>
      <c r="J19491" s="34">
        <v>457</v>
      </c>
      <c r="K19491" s="34">
        <v>356</v>
      </c>
      <c r="L19491" s="34">
        <v>472</v>
      </c>
      <c r="M19491" s="34">
        <v>327</v>
      </c>
    </row>
    <row r="19492" spans="1:13" x14ac:dyDescent="0.2">
      <c r="A19492" s="34" t="s">
        <v>120386</v>
      </c>
      <c r="B19492" s="34">
        <v>696</v>
      </c>
      <c r="C19492" s="34">
        <v>686</v>
      </c>
      <c r="D19492" s="34">
        <v>830</v>
      </c>
      <c r="E19492" s="34">
        <v>719</v>
      </c>
      <c r="F19492" s="34">
        <v>636</v>
      </c>
      <c r="G19492" s="34">
        <v>646</v>
      </c>
      <c r="H19492" s="34">
        <v>749</v>
      </c>
      <c r="I19492" s="34">
        <v>631</v>
      </c>
      <c r="J19492" s="34">
        <v>805</v>
      </c>
      <c r="K19492" s="34">
        <v>595</v>
      </c>
      <c r="L19492" s="34">
        <v>681</v>
      </c>
      <c r="M19492" s="34">
        <v>577</v>
      </c>
    </row>
    <row r="19493" spans="1:13" x14ac:dyDescent="0.2">
      <c r="A19493" s="34" t="s">
        <v>120387</v>
      </c>
      <c r="B19493" s="34">
        <v>473</v>
      </c>
      <c r="C19493" s="34">
        <v>597</v>
      </c>
      <c r="D19493" s="34">
        <v>574</v>
      </c>
      <c r="E19493" s="34">
        <v>640</v>
      </c>
      <c r="F19493" s="34">
        <v>569</v>
      </c>
      <c r="G19493" s="34">
        <v>603</v>
      </c>
      <c r="H19493" s="34">
        <v>728</v>
      </c>
      <c r="I19493" s="34">
        <v>565</v>
      </c>
      <c r="J19493" s="34">
        <v>615</v>
      </c>
      <c r="K19493" s="34">
        <v>513</v>
      </c>
      <c r="L19493" s="34">
        <v>529</v>
      </c>
      <c r="M19493" s="34">
        <v>448</v>
      </c>
    </row>
    <row r="19494" spans="1:13" x14ac:dyDescent="0.2">
      <c r="A19494" s="34" t="s">
        <v>120388</v>
      </c>
      <c r="B19494" s="34">
        <v>229</v>
      </c>
      <c r="C19494" s="34">
        <v>186</v>
      </c>
      <c r="D19494" s="34">
        <v>240</v>
      </c>
      <c r="E19494" s="34">
        <v>221</v>
      </c>
      <c r="F19494" s="34">
        <v>139</v>
      </c>
      <c r="G19494" s="34">
        <v>224</v>
      </c>
      <c r="H19494" s="34">
        <v>266</v>
      </c>
      <c r="I19494" s="34">
        <v>197</v>
      </c>
      <c r="J19494" s="34">
        <v>193</v>
      </c>
      <c r="K19494" s="34">
        <v>154</v>
      </c>
      <c r="L19494" s="34">
        <v>164</v>
      </c>
      <c r="M19494" s="34">
        <v>151</v>
      </c>
    </row>
    <row r="19495" spans="1:13" x14ac:dyDescent="0.2">
      <c r="A19495" s="34" t="s">
        <v>120389</v>
      </c>
      <c r="B19495" s="34">
        <v>266</v>
      </c>
      <c r="C19495" s="34">
        <v>307</v>
      </c>
      <c r="D19495" s="34">
        <v>321</v>
      </c>
      <c r="E19495" s="34">
        <v>361</v>
      </c>
      <c r="F19495" s="34">
        <v>289</v>
      </c>
      <c r="G19495" s="34">
        <v>314</v>
      </c>
      <c r="H19495" s="34">
        <v>311</v>
      </c>
      <c r="I19495" s="34">
        <v>320</v>
      </c>
      <c r="J19495" s="34">
        <v>402</v>
      </c>
      <c r="K19495" s="34">
        <v>300</v>
      </c>
      <c r="L19495" s="34">
        <v>328</v>
      </c>
      <c r="M19495" s="34">
        <v>263</v>
      </c>
    </row>
    <row r="19496" spans="1:13" x14ac:dyDescent="0.2">
      <c r="A19496" s="34" t="s">
        <v>120390</v>
      </c>
      <c r="B19496" s="34">
        <v>194</v>
      </c>
      <c r="C19496" s="34">
        <v>252</v>
      </c>
      <c r="D19496" s="34">
        <v>165</v>
      </c>
      <c r="E19496" s="34">
        <v>195</v>
      </c>
      <c r="F19496" s="34">
        <v>201</v>
      </c>
      <c r="G19496" s="34">
        <v>202</v>
      </c>
      <c r="H19496" s="34">
        <v>205</v>
      </c>
      <c r="I19496" s="34">
        <v>201</v>
      </c>
      <c r="J19496" s="34">
        <v>233</v>
      </c>
      <c r="K19496" s="34">
        <v>165</v>
      </c>
      <c r="L19496" s="34">
        <v>149</v>
      </c>
      <c r="M19496" s="34">
        <v>142</v>
      </c>
    </row>
    <row r="19497" spans="1:13" x14ac:dyDescent="0.2">
      <c r="A19497" s="34" t="s">
        <v>120391</v>
      </c>
      <c r="B19497" s="34">
        <v>231</v>
      </c>
      <c r="C19497" s="34">
        <v>253</v>
      </c>
      <c r="D19497" s="34">
        <v>273</v>
      </c>
      <c r="E19497" s="34">
        <v>253</v>
      </c>
      <c r="F19497" s="34">
        <v>223</v>
      </c>
      <c r="G19497" s="34">
        <v>260</v>
      </c>
      <c r="H19497" s="34">
        <v>263</v>
      </c>
      <c r="I19497" s="34">
        <v>265</v>
      </c>
      <c r="J19497" s="34">
        <v>350</v>
      </c>
      <c r="K19497" s="34">
        <v>201</v>
      </c>
      <c r="L19497" s="34">
        <v>283</v>
      </c>
      <c r="M19497" s="34">
        <v>173</v>
      </c>
    </row>
    <row r="19498" spans="1:13" x14ac:dyDescent="0.2">
      <c r="A19498" s="34" t="s">
        <v>120392</v>
      </c>
      <c r="B19498" s="34">
        <v>231</v>
      </c>
      <c r="C19498" s="34">
        <v>315</v>
      </c>
      <c r="D19498" s="34">
        <v>248</v>
      </c>
      <c r="E19498" s="34">
        <v>367</v>
      </c>
      <c r="F19498" s="34">
        <v>232</v>
      </c>
      <c r="G19498" s="34">
        <v>313</v>
      </c>
      <c r="H19498" s="34">
        <v>191</v>
      </c>
      <c r="I19498" s="34">
        <v>301</v>
      </c>
      <c r="J19498" s="34">
        <v>244</v>
      </c>
      <c r="K19498" s="34">
        <v>202</v>
      </c>
      <c r="L19498" s="34">
        <v>302</v>
      </c>
      <c r="M19498" s="34">
        <v>217</v>
      </c>
    </row>
    <row r="19499" spans="1:13" x14ac:dyDescent="0.2">
      <c r="A19499" s="34" t="s">
        <v>120393</v>
      </c>
      <c r="B19499" s="34">
        <v>400</v>
      </c>
      <c r="C19499" s="34">
        <v>453</v>
      </c>
      <c r="D19499" s="34">
        <v>490</v>
      </c>
      <c r="E19499" s="34">
        <v>523</v>
      </c>
      <c r="F19499" s="34">
        <v>468</v>
      </c>
      <c r="G19499" s="34">
        <v>440</v>
      </c>
      <c r="H19499" s="34">
        <v>502</v>
      </c>
      <c r="I19499" s="34">
        <v>433</v>
      </c>
      <c r="J19499" s="34">
        <v>436</v>
      </c>
      <c r="K19499" s="34">
        <v>389</v>
      </c>
      <c r="L19499" s="34">
        <v>440</v>
      </c>
      <c r="M19499" s="34">
        <v>351</v>
      </c>
    </row>
    <row r="19500" spans="1:13" x14ac:dyDescent="0.2">
      <c r="A19500" s="34" t="s">
        <v>120394</v>
      </c>
      <c r="B19500" s="34">
        <v>213</v>
      </c>
      <c r="C19500" s="34">
        <v>190</v>
      </c>
      <c r="D19500" s="34">
        <v>240</v>
      </c>
      <c r="E19500" s="34">
        <v>199</v>
      </c>
      <c r="F19500" s="34">
        <v>166</v>
      </c>
      <c r="G19500" s="34">
        <v>188</v>
      </c>
      <c r="H19500" s="34">
        <v>214</v>
      </c>
      <c r="I19500" s="34">
        <v>186</v>
      </c>
      <c r="J19500" s="34">
        <v>222</v>
      </c>
      <c r="K19500" s="34">
        <v>115</v>
      </c>
      <c r="L19500" s="34">
        <v>210</v>
      </c>
      <c r="M19500" s="34">
        <v>139</v>
      </c>
    </row>
    <row r="19501" spans="1:13" x14ac:dyDescent="0.2">
      <c r="A19501" s="34" t="s">
        <v>120395</v>
      </c>
      <c r="B19501" s="34">
        <v>289</v>
      </c>
      <c r="C19501" s="34">
        <v>321</v>
      </c>
      <c r="D19501" s="34">
        <v>342</v>
      </c>
      <c r="E19501" s="34">
        <v>341</v>
      </c>
      <c r="F19501" s="34">
        <v>281</v>
      </c>
      <c r="G19501" s="34">
        <v>328</v>
      </c>
      <c r="H19501" s="34">
        <v>362</v>
      </c>
      <c r="I19501" s="34">
        <v>311</v>
      </c>
      <c r="J19501" s="34">
        <v>339</v>
      </c>
      <c r="K19501" s="34">
        <v>248</v>
      </c>
      <c r="L19501" s="34">
        <v>316</v>
      </c>
      <c r="M19501" s="34">
        <v>205</v>
      </c>
    </row>
    <row r="19502" spans="1:13" x14ac:dyDescent="0.2">
      <c r="A19502" s="34" t="s">
        <v>120396</v>
      </c>
      <c r="B19502" s="34">
        <v>716</v>
      </c>
      <c r="C19502" s="34">
        <v>826</v>
      </c>
      <c r="D19502" s="34">
        <v>840</v>
      </c>
      <c r="E19502" s="34">
        <v>806</v>
      </c>
      <c r="F19502" s="34">
        <v>851</v>
      </c>
      <c r="G19502" s="34">
        <v>767</v>
      </c>
      <c r="H19502" s="34">
        <v>1013</v>
      </c>
      <c r="I19502" s="34">
        <v>798</v>
      </c>
      <c r="J19502" s="34">
        <v>897</v>
      </c>
      <c r="K19502" s="34">
        <v>660</v>
      </c>
      <c r="L19502" s="34">
        <v>884</v>
      </c>
      <c r="M19502" s="34">
        <v>576</v>
      </c>
    </row>
    <row r="19503" spans="1:13" x14ac:dyDescent="0.2">
      <c r="A19503" s="34" t="s">
        <v>120397</v>
      </c>
      <c r="B19503" s="34">
        <v>1378</v>
      </c>
      <c r="C19503" s="34">
        <v>1335</v>
      </c>
      <c r="D19503" s="34">
        <v>1527</v>
      </c>
      <c r="E19503" s="34">
        <v>1494</v>
      </c>
      <c r="F19503" s="34">
        <v>1403</v>
      </c>
      <c r="G19503" s="34">
        <v>1236</v>
      </c>
      <c r="H19503" s="34">
        <v>1490</v>
      </c>
      <c r="I19503" s="34">
        <v>1403</v>
      </c>
      <c r="J19503" s="34">
        <v>1453</v>
      </c>
      <c r="K19503" s="34">
        <v>1200</v>
      </c>
      <c r="L19503" s="34">
        <v>1540</v>
      </c>
      <c r="M19503" s="34">
        <v>1084</v>
      </c>
    </row>
    <row r="19504" spans="1:13" x14ac:dyDescent="0.2">
      <c r="A19504" s="34" t="s">
        <v>120398</v>
      </c>
      <c r="B19504" s="34">
        <v>331</v>
      </c>
      <c r="C19504" s="34">
        <v>390</v>
      </c>
      <c r="D19504" s="34">
        <v>418</v>
      </c>
      <c r="E19504" s="34">
        <v>498</v>
      </c>
      <c r="F19504" s="34">
        <v>375</v>
      </c>
      <c r="G19504" s="34">
        <v>421</v>
      </c>
      <c r="H19504" s="34">
        <v>383</v>
      </c>
      <c r="I19504" s="34">
        <v>399</v>
      </c>
      <c r="J19504" s="34">
        <v>439</v>
      </c>
      <c r="K19504" s="34">
        <v>358</v>
      </c>
      <c r="L19504" s="34">
        <v>384</v>
      </c>
      <c r="M19504" s="34">
        <v>345</v>
      </c>
    </row>
    <row r="19505" spans="1:13" x14ac:dyDescent="0.2">
      <c r="A19505" s="34" t="s">
        <v>120399</v>
      </c>
      <c r="B19505" s="34">
        <v>654</v>
      </c>
      <c r="C19505" s="34">
        <v>604</v>
      </c>
      <c r="D19505" s="34">
        <v>660</v>
      </c>
      <c r="E19505" s="34">
        <v>664</v>
      </c>
      <c r="F19505" s="34">
        <v>567</v>
      </c>
      <c r="G19505" s="34">
        <v>598</v>
      </c>
      <c r="H19505" s="34">
        <v>648</v>
      </c>
      <c r="I19505" s="34">
        <v>632</v>
      </c>
      <c r="J19505" s="34">
        <v>632</v>
      </c>
      <c r="K19505" s="34">
        <v>507</v>
      </c>
      <c r="L19505" s="34">
        <v>606</v>
      </c>
      <c r="M19505" s="34">
        <v>527</v>
      </c>
    </row>
    <row r="19506" spans="1:13" x14ac:dyDescent="0.2">
      <c r="A19506" s="34" t="s">
        <v>120400</v>
      </c>
      <c r="B19506" s="34">
        <v>611</v>
      </c>
      <c r="C19506" s="34">
        <v>556</v>
      </c>
      <c r="D19506" s="34">
        <v>627</v>
      </c>
      <c r="E19506" s="34">
        <v>637</v>
      </c>
      <c r="F19506" s="34">
        <v>502</v>
      </c>
      <c r="G19506" s="34">
        <v>603</v>
      </c>
      <c r="H19506" s="34">
        <v>636</v>
      </c>
      <c r="I19506" s="34">
        <v>535</v>
      </c>
      <c r="J19506" s="34">
        <v>613</v>
      </c>
      <c r="K19506" s="34">
        <v>477</v>
      </c>
      <c r="L19506" s="34">
        <v>632</v>
      </c>
      <c r="M19506" s="34">
        <v>442</v>
      </c>
    </row>
    <row r="19507" spans="1:13" x14ac:dyDescent="0.2">
      <c r="A19507" s="34" t="s">
        <v>120401</v>
      </c>
      <c r="B19507" s="34">
        <v>287</v>
      </c>
      <c r="C19507" s="34">
        <v>253</v>
      </c>
      <c r="D19507" s="34">
        <v>351</v>
      </c>
      <c r="E19507" s="34">
        <v>353</v>
      </c>
      <c r="F19507" s="34">
        <v>314</v>
      </c>
      <c r="G19507" s="34">
        <v>293</v>
      </c>
      <c r="H19507" s="34">
        <v>313</v>
      </c>
      <c r="I19507" s="34">
        <v>296</v>
      </c>
      <c r="J19507" s="34">
        <v>440</v>
      </c>
      <c r="K19507" s="34">
        <v>247</v>
      </c>
      <c r="L19507" s="34">
        <v>315</v>
      </c>
      <c r="M19507" s="34">
        <v>218</v>
      </c>
    </row>
    <row r="19508" spans="1:13" x14ac:dyDescent="0.2">
      <c r="A19508" s="34" t="s">
        <v>120402</v>
      </c>
      <c r="B19508" s="34">
        <v>220</v>
      </c>
      <c r="C19508" s="34">
        <v>237</v>
      </c>
      <c r="D19508" s="34">
        <v>223</v>
      </c>
      <c r="E19508" s="34">
        <v>230</v>
      </c>
      <c r="F19508" s="34">
        <v>234</v>
      </c>
      <c r="G19508" s="34">
        <v>247</v>
      </c>
      <c r="H19508" s="34">
        <v>235</v>
      </c>
      <c r="I19508" s="34">
        <v>236</v>
      </c>
      <c r="J19508" s="34">
        <v>212</v>
      </c>
      <c r="K19508" s="34">
        <v>213</v>
      </c>
      <c r="L19508" s="34">
        <v>250</v>
      </c>
      <c r="M19508" s="34">
        <v>179</v>
      </c>
    </row>
    <row r="19509" spans="1:13" x14ac:dyDescent="0.2">
      <c r="A19509" s="34" t="s">
        <v>120403</v>
      </c>
      <c r="B19509" s="34">
        <v>322</v>
      </c>
      <c r="C19509" s="34">
        <v>361</v>
      </c>
      <c r="D19509" s="34">
        <v>377</v>
      </c>
      <c r="E19509" s="34">
        <v>391</v>
      </c>
      <c r="F19509" s="34">
        <v>255</v>
      </c>
      <c r="G19509" s="34">
        <v>332</v>
      </c>
      <c r="H19509" s="34">
        <v>345</v>
      </c>
      <c r="I19509" s="34">
        <v>349</v>
      </c>
      <c r="J19509" s="34">
        <v>311</v>
      </c>
      <c r="K19509" s="34">
        <v>255</v>
      </c>
      <c r="L19509" s="34">
        <v>280</v>
      </c>
      <c r="M19509" s="34">
        <v>291</v>
      </c>
    </row>
    <row r="19510" spans="1:13" x14ac:dyDescent="0.2">
      <c r="A19510" s="34" t="s">
        <v>120404</v>
      </c>
      <c r="B19510" s="34">
        <v>127</v>
      </c>
      <c r="C19510" s="34">
        <v>133</v>
      </c>
      <c r="D19510" s="34">
        <v>132</v>
      </c>
      <c r="E19510" s="34">
        <v>166</v>
      </c>
      <c r="F19510" s="34">
        <v>123</v>
      </c>
      <c r="G19510" s="34">
        <v>134</v>
      </c>
      <c r="H19510" s="34">
        <v>153</v>
      </c>
      <c r="I19510" s="34">
        <v>158</v>
      </c>
      <c r="J19510" s="34">
        <v>140</v>
      </c>
      <c r="K19510" s="34">
        <v>100</v>
      </c>
      <c r="L19510" s="34">
        <v>159</v>
      </c>
      <c r="M19510" s="34">
        <v>135</v>
      </c>
    </row>
    <row r="19511" spans="1:13" x14ac:dyDescent="0.2">
      <c r="A19511" s="34" t="s">
        <v>120405</v>
      </c>
      <c r="B19511" s="34">
        <v>196</v>
      </c>
      <c r="C19511" s="34">
        <v>205</v>
      </c>
      <c r="D19511" s="34">
        <v>228</v>
      </c>
      <c r="E19511" s="34">
        <v>212</v>
      </c>
      <c r="F19511" s="34">
        <v>205</v>
      </c>
      <c r="G19511" s="34">
        <v>186</v>
      </c>
      <c r="H19511" s="34">
        <v>286</v>
      </c>
      <c r="I19511" s="34">
        <v>179</v>
      </c>
      <c r="J19511" s="34">
        <v>230</v>
      </c>
      <c r="K19511" s="34">
        <v>149</v>
      </c>
      <c r="L19511" s="34">
        <v>222</v>
      </c>
      <c r="M19511" s="34">
        <v>151</v>
      </c>
    </row>
    <row r="19512" spans="1:13" x14ac:dyDescent="0.2">
      <c r="A19512" s="34" t="s">
        <v>120406</v>
      </c>
      <c r="B19512" s="34">
        <v>119</v>
      </c>
      <c r="C19512" s="34">
        <v>120</v>
      </c>
      <c r="D19512" s="34">
        <v>138</v>
      </c>
      <c r="E19512" s="34">
        <v>142</v>
      </c>
      <c r="F19512" s="34">
        <v>113</v>
      </c>
      <c r="G19512" s="34">
        <v>140</v>
      </c>
      <c r="H19512" s="34">
        <v>150</v>
      </c>
      <c r="I19512" s="34">
        <v>164</v>
      </c>
      <c r="J19512" s="34">
        <v>112</v>
      </c>
      <c r="K19512" s="34">
        <v>107</v>
      </c>
      <c r="L19512" s="34">
        <v>130</v>
      </c>
      <c r="M19512" s="34">
        <v>89</v>
      </c>
    </row>
    <row r="19513" spans="1:13" x14ac:dyDescent="0.2">
      <c r="A19513" s="34" t="s">
        <v>120407</v>
      </c>
      <c r="B19513" s="34">
        <v>326</v>
      </c>
      <c r="C19513" s="34">
        <v>267</v>
      </c>
      <c r="D19513" s="34">
        <v>317</v>
      </c>
      <c r="E19513" s="34">
        <v>299</v>
      </c>
      <c r="F19513" s="34">
        <v>257</v>
      </c>
      <c r="G19513" s="34">
        <v>246</v>
      </c>
      <c r="H19513" s="34">
        <v>236</v>
      </c>
      <c r="I19513" s="34">
        <v>305</v>
      </c>
      <c r="J19513" s="34">
        <v>291</v>
      </c>
      <c r="K19513" s="34">
        <v>228</v>
      </c>
      <c r="L19513" s="34">
        <v>273</v>
      </c>
      <c r="M19513" s="34">
        <v>188</v>
      </c>
    </row>
    <row r="19514" spans="1:13" x14ac:dyDescent="0.2">
      <c r="A19514" s="34" t="s">
        <v>120408</v>
      </c>
      <c r="B19514" s="34">
        <v>160</v>
      </c>
      <c r="C19514" s="34">
        <v>186</v>
      </c>
      <c r="D19514" s="34">
        <v>230</v>
      </c>
      <c r="E19514" s="34">
        <v>193</v>
      </c>
      <c r="F19514" s="34">
        <v>173</v>
      </c>
      <c r="G19514" s="34">
        <v>165</v>
      </c>
      <c r="H19514" s="34">
        <v>212</v>
      </c>
      <c r="I19514" s="34">
        <v>179</v>
      </c>
      <c r="J19514" s="34">
        <v>206</v>
      </c>
      <c r="K19514" s="34">
        <v>148</v>
      </c>
      <c r="L19514" s="34">
        <v>183</v>
      </c>
      <c r="M19514" s="34">
        <v>129</v>
      </c>
    </row>
    <row r="19515" spans="1:13" x14ac:dyDescent="0.2">
      <c r="A19515" s="34" t="s">
        <v>120409</v>
      </c>
      <c r="B19515" s="34">
        <v>188</v>
      </c>
      <c r="C19515" s="34">
        <v>142</v>
      </c>
      <c r="D19515" s="34">
        <v>172</v>
      </c>
      <c r="E19515" s="34">
        <v>171</v>
      </c>
      <c r="F19515" s="34">
        <v>134</v>
      </c>
      <c r="G19515" s="34">
        <v>176</v>
      </c>
      <c r="H19515" s="34">
        <v>165</v>
      </c>
      <c r="I19515" s="34">
        <v>138</v>
      </c>
      <c r="J19515" s="34">
        <v>167</v>
      </c>
      <c r="K19515" s="34">
        <v>124</v>
      </c>
      <c r="L19515" s="34">
        <v>151</v>
      </c>
      <c r="M19515" s="34">
        <v>148</v>
      </c>
    </row>
    <row r="19516" spans="1:13" x14ac:dyDescent="0.2">
      <c r="A19516" s="34" t="s">
        <v>120410</v>
      </c>
      <c r="B19516" s="34">
        <v>419</v>
      </c>
      <c r="C19516" s="34">
        <v>363</v>
      </c>
      <c r="D19516" s="34">
        <v>464</v>
      </c>
      <c r="E19516" s="34">
        <v>397</v>
      </c>
      <c r="F19516" s="34">
        <v>465</v>
      </c>
      <c r="G19516" s="34">
        <v>336</v>
      </c>
      <c r="H19516" s="34">
        <v>436</v>
      </c>
      <c r="I19516" s="34">
        <v>350</v>
      </c>
      <c r="J19516" s="34">
        <v>491</v>
      </c>
      <c r="K19516" s="34">
        <v>312</v>
      </c>
      <c r="L19516" s="34">
        <v>405</v>
      </c>
      <c r="M19516" s="34">
        <v>311</v>
      </c>
    </row>
    <row r="19517" spans="1:13" x14ac:dyDescent="0.2">
      <c r="A19517" s="34" t="s">
        <v>120411</v>
      </c>
      <c r="B19517" s="34">
        <v>494</v>
      </c>
      <c r="C19517" s="34">
        <v>343</v>
      </c>
      <c r="D19517" s="34">
        <v>484</v>
      </c>
      <c r="E19517" s="34">
        <v>470</v>
      </c>
      <c r="F19517" s="34">
        <v>398</v>
      </c>
      <c r="G19517" s="34">
        <v>394</v>
      </c>
      <c r="H19517" s="34">
        <v>552</v>
      </c>
      <c r="I19517" s="34">
        <v>375</v>
      </c>
      <c r="J19517" s="34">
        <v>482</v>
      </c>
      <c r="K19517" s="34">
        <v>312</v>
      </c>
      <c r="L19517" s="34">
        <v>478</v>
      </c>
      <c r="M19517" s="34">
        <v>312</v>
      </c>
    </row>
    <row r="19518" spans="1:13" x14ac:dyDescent="0.2">
      <c r="A19518" s="34" t="s">
        <v>120412</v>
      </c>
      <c r="B19518" s="34">
        <v>77</v>
      </c>
      <c r="C19518" s="34">
        <v>136</v>
      </c>
      <c r="D19518" s="34">
        <v>121</v>
      </c>
      <c r="E19518" s="34">
        <v>95</v>
      </c>
      <c r="F19518" s="34">
        <v>68</v>
      </c>
      <c r="G19518" s="34">
        <v>95</v>
      </c>
      <c r="H19518" s="34">
        <v>131</v>
      </c>
      <c r="I19518" s="34">
        <v>105</v>
      </c>
      <c r="J19518" s="34">
        <v>110</v>
      </c>
      <c r="K19518" s="34">
        <v>91</v>
      </c>
      <c r="L19518" s="34">
        <v>109</v>
      </c>
      <c r="M19518" s="34">
        <v>74</v>
      </c>
    </row>
    <row r="19519" spans="1:13" x14ac:dyDescent="0.2">
      <c r="A19519" s="34" t="s">
        <v>120413</v>
      </c>
      <c r="B19519" s="34">
        <v>233</v>
      </c>
      <c r="C19519" s="34">
        <v>193</v>
      </c>
      <c r="D19519" s="34">
        <v>226</v>
      </c>
      <c r="E19519" s="34">
        <v>252</v>
      </c>
      <c r="F19519" s="34">
        <v>224</v>
      </c>
      <c r="G19519" s="34">
        <v>233</v>
      </c>
      <c r="H19519" s="34">
        <v>163</v>
      </c>
      <c r="I19519" s="34">
        <v>230</v>
      </c>
      <c r="J19519" s="34">
        <v>228</v>
      </c>
      <c r="K19519" s="34">
        <v>216</v>
      </c>
      <c r="L19519" s="34">
        <v>204</v>
      </c>
      <c r="M19519" s="34">
        <v>162</v>
      </c>
    </row>
    <row r="19520" spans="1:13" x14ac:dyDescent="0.2">
      <c r="A19520" s="34" t="s">
        <v>120414</v>
      </c>
      <c r="B19520" s="34">
        <v>280</v>
      </c>
      <c r="C19520" s="34">
        <v>311</v>
      </c>
      <c r="D19520" s="34">
        <v>315</v>
      </c>
      <c r="E19520" s="34">
        <v>345</v>
      </c>
      <c r="F19520" s="34">
        <v>374</v>
      </c>
      <c r="G19520" s="34">
        <v>349</v>
      </c>
      <c r="H19520" s="34">
        <v>307</v>
      </c>
      <c r="I19520" s="34">
        <v>332</v>
      </c>
      <c r="J19520" s="34">
        <v>408</v>
      </c>
      <c r="K19520" s="34">
        <v>264</v>
      </c>
      <c r="L19520" s="34">
        <v>305</v>
      </c>
      <c r="M19520" s="34">
        <v>235</v>
      </c>
    </row>
    <row r="19521" spans="1:13" x14ac:dyDescent="0.2">
      <c r="A19521" s="34" t="s">
        <v>120415</v>
      </c>
      <c r="B19521" s="34">
        <v>361</v>
      </c>
      <c r="C19521" s="34">
        <v>413</v>
      </c>
      <c r="D19521" s="34">
        <v>400</v>
      </c>
      <c r="E19521" s="34">
        <v>409</v>
      </c>
      <c r="F19521" s="34">
        <v>340</v>
      </c>
      <c r="G19521" s="34">
        <v>364</v>
      </c>
      <c r="H19521" s="34">
        <v>417</v>
      </c>
      <c r="I19521" s="34">
        <v>350</v>
      </c>
      <c r="J19521" s="34">
        <v>415</v>
      </c>
      <c r="K19521" s="34">
        <v>344</v>
      </c>
      <c r="L19521" s="34">
        <v>322</v>
      </c>
      <c r="M19521" s="34">
        <v>320</v>
      </c>
    </row>
    <row r="19522" spans="1:13" x14ac:dyDescent="0.2">
      <c r="A19522" s="34" t="s">
        <v>120416</v>
      </c>
      <c r="B19522" s="34">
        <v>384</v>
      </c>
      <c r="C19522" s="34">
        <v>428</v>
      </c>
      <c r="D19522" s="34">
        <v>424</v>
      </c>
      <c r="E19522" s="34">
        <v>483</v>
      </c>
      <c r="F19522" s="34">
        <v>413</v>
      </c>
      <c r="G19522" s="34">
        <v>419</v>
      </c>
      <c r="H19522" s="34">
        <v>492</v>
      </c>
      <c r="I19522" s="34">
        <v>407</v>
      </c>
      <c r="J19522" s="34">
        <v>479</v>
      </c>
      <c r="K19522" s="34">
        <v>341</v>
      </c>
      <c r="L19522" s="34">
        <v>472</v>
      </c>
      <c r="M19522" s="34">
        <v>343</v>
      </c>
    </row>
    <row r="19523" spans="1:13" x14ac:dyDescent="0.2">
      <c r="A19523" s="34" t="s">
        <v>120417</v>
      </c>
      <c r="B19523" s="34">
        <v>643</v>
      </c>
      <c r="C19523" s="34">
        <v>703</v>
      </c>
      <c r="D19523" s="34">
        <v>736</v>
      </c>
      <c r="E19523" s="34">
        <v>787</v>
      </c>
      <c r="F19523" s="34">
        <v>652</v>
      </c>
      <c r="G19523" s="34">
        <v>690</v>
      </c>
      <c r="H19523" s="34">
        <v>745</v>
      </c>
      <c r="I19523" s="34">
        <v>711</v>
      </c>
      <c r="J19523" s="34">
        <v>730</v>
      </c>
      <c r="K19523" s="34">
        <v>535</v>
      </c>
      <c r="L19523" s="34">
        <v>734</v>
      </c>
      <c r="M19523" s="34">
        <v>611</v>
      </c>
    </row>
    <row r="19524" spans="1:13" x14ac:dyDescent="0.2">
      <c r="A19524" s="34" t="s">
        <v>120418</v>
      </c>
      <c r="B19524" s="34">
        <v>1163</v>
      </c>
      <c r="C19524" s="34">
        <v>1189</v>
      </c>
      <c r="D19524" s="34">
        <v>1113</v>
      </c>
      <c r="E19524" s="34">
        <v>1126</v>
      </c>
      <c r="F19524" s="34">
        <v>1123</v>
      </c>
      <c r="G19524" s="34">
        <v>1047</v>
      </c>
      <c r="H19524" s="34">
        <v>1251</v>
      </c>
      <c r="I19524" s="34">
        <v>1092</v>
      </c>
      <c r="J19524" s="34">
        <v>1253</v>
      </c>
      <c r="K19524" s="34">
        <v>1004</v>
      </c>
      <c r="L19524" s="34">
        <v>1168</v>
      </c>
      <c r="M19524" s="34">
        <v>893</v>
      </c>
    </row>
    <row r="19525" spans="1:13" x14ac:dyDescent="0.2">
      <c r="A19525" s="34" t="s">
        <v>120419</v>
      </c>
      <c r="B19525" s="34">
        <v>423</v>
      </c>
      <c r="C19525" s="34">
        <v>500</v>
      </c>
      <c r="D19525" s="34">
        <v>465</v>
      </c>
      <c r="E19525" s="34">
        <v>543</v>
      </c>
      <c r="F19525" s="34">
        <v>438</v>
      </c>
      <c r="G19525" s="34">
        <v>475</v>
      </c>
      <c r="H19525" s="34">
        <v>509</v>
      </c>
      <c r="I19525" s="34">
        <v>569</v>
      </c>
      <c r="J19525" s="34">
        <v>472</v>
      </c>
      <c r="K19525" s="34">
        <v>407</v>
      </c>
      <c r="L19525" s="34">
        <v>464</v>
      </c>
      <c r="M19525" s="34">
        <v>366</v>
      </c>
    </row>
    <row r="19526" spans="1:13" x14ac:dyDescent="0.2">
      <c r="A19526" s="34" t="s">
        <v>120420</v>
      </c>
      <c r="B19526" s="34">
        <v>400</v>
      </c>
      <c r="C19526" s="34">
        <v>478</v>
      </c>
      <c r="D19526" s="34">
        <v>414</v>
      </c>
      <c r="E19526" s="34">
        <v>427</v>
      </c>
      <c r="F19526" s="34">
        <v>352</v>
      </c>
      <c r="G19526" s="34">
        <v>475</v>
      </c>
      <c r="H19526" s="34">
        <v>433</v>
      </c>
      <c r="I19526" s="34">
        <v>465</v>
      </c>
      <c r="J19526" s="34">
        <v>418</v>
      </c>
      <c r="K19526" s="34">
        <v>383</v>
      </c>
      <c r="L19526" s="34">
        <v>418</v>
      </c>
      <c r="M19526" s="34">
        <v>385</v>
      </c>
    </row>
    <row r="19527" spans="1:13" x14ac:dyDescent="0.2">
      <c r="A19527" s="34" t="s">
        <v>120421</v>
      </c>
      <c r="B19527" s="34">
        <v>535</v>
      </c>
      <c r="C19527" s="34">
        <v>503</v>
      </c>
      <c r="D19527" s="34">
        <v>489</v>
      </c>
      <c r="E19527" s="34">
        <v>500</v>
      </c>
      <c r="F19527" s="34">
        <v>455</v>
      </c>
      <c r="G19527" s="34">
        <v>482</v>
      </c>
      <c r="H19527" s="34">
        <v>492</v>
      </c>
      <c r="I19527" s="34">
        <v>427</v>
      </c>
      <c r="J19527" s="34">
        <v>527</v>
      </c>
      <c r="K19527" s="34">
        <v>398</v>
      </c>
      <c r="L19527" s="34">
        <v>509</v>
      </c>
      <c r="M19527" s="34">
        <v>433</v>
      </c>
    </row>
    <row r="19528" spans="1:13" x14ac:dyDescent="0.2">
      <c r="A19528" s="34" t="s">
        <v>120422</v>
      </c>
      <c r="B19528" s="34">
        <v>295</v>
      </c>
      <c r="C19528" s="34">
        <v>262</v>
      </c>
      <c r="D19528" s="34">
        <v>360</v>
      </c>
      <c r="E19528" s="34">
        <v>272</v>
      </c>
      <c r="F19528" s="34">
        <v>268</v>
      </c>
      <c r="G19528" s="34">
        <v>268</v>
      </c>
      <c r="H19528" s="34">
        <v>359</v>
      </c>
      <c r="I19528" s="34">
        <v>320</v>
      </c>
      <c r="J19528" s="34">
        <v>365</v>
      </c>
      <c r="K19528" s="34">
        <v>253</v>
      </c>
      <c r="L19528" s="34">
        <v>375</v>
      </c>
      <c r="M19528" s="34">
        <v>223</v>
      </c>
    </row>
    <row r="19529" spans="1:13" x14ac:dyDescent="0.2">
      <c r="A19529" s="34" t="s">
        <v>120423</v>
      </c>
      <c r="B19529" s="34">
        <v>301</v>
      </c>
      <c r="C19529" s="34">
        <v>293</v>
      </c>
      <c r="D19529" s="34">
        <v>308</v>
      </c>
      <c r="E19529" s="34">
        <v>343</v>
      </c>
      <c r="F19529" s="34">
        <v>280</v>
      </c>
      <c r="G19529" s="34">
        <v>255</v>
      </c>
      <c r="H19529" s="34">
        <v>340</v>
      </c>
      <c r="I19529" s="34">
        <v>341</v>
      </c>
      <c r="J19529" s="34">
        <v>377</v>
      </c>
      <c r="K19529" s="34">
        <v>276</v>
      </c>
      <c r="L19529" s="34">
        <v>315</v>
      </c>
      <c r="M19529" s="34">
        <v>230</v>
      </c>
    </row>
    <row r="19530" spans="1:13" x14ac:dyDescent="0.2">
      <c r="A19530" s="34" t="s">
        <v>120424</v>
      </c>
      <c r="B19530" s="34">
        <v>221</v>
      </c>
      <c r="C19530" s="34">
        <v>240</v>
      </c>
      <c r="D19530" s="34">
        <v>241</v>
      </c>
      <c r="E19530" s="34">
        <v>243</v>
      </c>
      <c r="F19530" s="34">
        <v>246</v>
      </c>
      <c r="G19530" s="34">
        <v>244</v>
      </c>
      <c r="H19530" s="34">
        <v>252</v>
      </c>
      <c r="I19530" s="34">
        <v>182</v>
      </c>
      <c r="J19530" s="34">
        <v>243</v>
      </c>
      <c r="K19530" s="34">
        <v>203</v>
      </c>
      <c r="L19530" s="34">
        <v>219</v>
      </c>
      <c r="M19530" s="34">
        <v>172</v>
      </c>
    </row>
    <row r="19531" spans="1:13" x14ac:dyDescent="0.2">
      <c r="A19531" s="34" t="s">
        <v>120425</v>
      </c>
      <c r="B19531" s="34">
        <v>240</v>
      </c>
      <c r="C19531" s="34">
        <v>212</v>
      </c>
      <c r="D19531" s="34">
        <v>198</v>
      </c>
      <c r="E19531" s="34">
        <v>210</v>
      </c>
      <c r="F19531" s="34">
        <v>215</v>
      </c>
      <c r="G19531" s="34">
        <v>141</v>
      </c>
      <c r="H19531" s="34">
        <v>226</v>
      </c>
      <c r="I19531" s="34">
        <v>205</v>
      </c>
      <c r="J19531" s="34">
        <v>254</v>
      </c>
      <c r="K19531" s="34">
        <v>171</v>
      </c>
      <c r="L19531" s="34">
        <v>211</v>
      </c>
      <c r="M19531" s="34">
        <v>148</v>
      </c>
    </row>
    <row r="19532" spans="1:13" x14ac:dyDescent="0.2">
      <c r="A19532" s="34" t="s">
        <v>120426</v>
      </c>
      <c r="B19532" s="34">
        <v>281</v>
      </c>
      <c r="C19532" s="34">
        <v>268</v>
      </c>
      <c r="D19532" s="34">
        <v>313</v>
      </c>
      <c r="E19532" s="34">
        <v>314</v>
      </c>
      <c r="F19532" s="34">
        <v>264</v>
      </c>
      <c r="G19532" s="34">
        <v>257</v>
      </c>
      <c r="H19532" s="34">
        <v>303</v>
      </c>
      <c r="I19532" s="34">
        <v>287</v>
      </c>
      <c r="J19532" s="34">
        <v>308</v>
      </c>
      <c r="K19532" s="34">
        <v>211</v>
      </c>
      <c r="L19532" s="34">
        <v>258</v>
      </c>
      <c r="M19532" s="34">
        <v>230</v>
      </c>
    </row>
    <row r="19533" spans="1:13" x14ac:dyDescent="0.2">
      <c r="A19533" s="34" t="s">
        <v>120427</v>
      </c>
      <c r="B19533" s="34">
        <v>139</v>
      </c>
      <c r="C19533" s="34">
        <v>211</v>
      </c>
      <c r="D19533" s="34">
        <v>183</v>
      </c>
      <c r="E19533" s="34">
        <v>227</v>
      </c>
      <c r="F19533" s="34">
        <v>166</v>
      </c>
      <c r="G19533" s="34">
        <v>265</v>
      </c>
      <c r="H19533" s="34">
        <v>239</v>
      </c>
      <c r="I19533" s="34">
        <v>271</v>
      </c>
      <c r="J19533" s="34">
        <v>250</v>
      </c>
      <c r="K19533" s="34">
        <v>204</v>
      </c>
      <c r="L19533" s="34">
        <v>225</v>
      </c>
      <c r="M19533" s="34">
        <v>162</v>
      </c>
    </row>
    <row r="19534" spans="1:13" x14ac:dyDescent="0.2">
      <c r="A19534" s="34" t="s">
        <v>120428</v>
      </c>
      <c r="B19534" s="34">
        <v>245</v>
      </c>
      <c r="C19534" s="34">
        <v>247</v>
      </c>
      <c r="D19534" s="34">
        <v>299</v>
      </c>
      <c r="E19534" s="34">
        <v>248</v>
      </c>
      <c r="F19534" s="34">
        <v>265</v>
      </c>
      <c r="G19534" s="34">
        <v>240</v>
      </c>
      <c r="H19534" s="34">
        <v>274</v>
      </c>
      <c r="I19534" s="34">
        <v>223</v>
      </c>
      <c r="J19534" s="34">
        <v>264</v>
      </c>
      <c r="K19534" s="34">
        <v>219</v>
      </c>
      <c r="L19534" s="34">
        <v>236</v>
      </c>
      <c r="M19534" s="34">
        <v>174</v>
      </c>
    </row>
    <row r="19535" spans="1:13" x14ac:dyDescent="0.2">
      <c r="A19535" s="34" t="s">
        <v>120429</v>
      </c>
      <c r="B19535" s="34">
        <v>786</v>
      </c>
      <c r="C19535" s="34">
        <v>768</v>
      </c>
      <c r="D19535" s="34">
        <v>804</v>
      </c>
      <c r="E19535" s="34">
        <v>809</v>
      </c>
      <c r="F19535" s="34">
        <v>749</v>
      </c>
      <c r="G19535" s="34">
        <v>723</v>
      </c>
      <c r="H19535" s="34">
        <v>814</v>
      </c>
      <c r="I19535" s="34">
        <v>754</v>
      </c>
      <c r="J19535" s="34">
        <v>795</v>
      </c>
      <c r="K19535" s="34">
        <v>685</v>
      </c>
      <c r="L19535" s="34">
        <v>776</v>
      </c>
      <c r="M19535" s="34">
        <v>626</v>
      </c>
    </row>
    <row r="19536" spans="1:13" x14ac:dyDescent="0.2">
      <c r="A19536" s="34" t="s">
        <v>120430</v>
      </c>
      <c r="B19536" s="34">
        <v>240</v>
      </c>
      <c r="C19536" s="34">
        <v>201</v>
      </c>
      <c r="D19536" s="34">
        <v>232</v>
      </c>
      <c r="E19536" s="34">
        <v>221</v>
      </c>
      <c r="F19536" s="34">
        <v>165</v>
      </c>
      <c r="G19536" s="34">
        <v>209</v>
      </c>
      <c r="H19536" s="34">
        <v>258</v>
      </c>
      <c r="I19536" s="34">
        <v>245</v>
      </c>
      <c r="J19536" s="34">
        <v>208</v>
      </c>
      <c r="K19536" s="34">
        <v>190</v>
      </c>
      <c r="L19536" s="34">
        <v>224</v>
      </c>
      <c r="M19536" s="34">
        <v>193</v>
      </c>
    </row>
    <row r="19537" spans="1:13" x14ac:dyDescent="0.2">
      <c r="A19537" s="34" t="s">
        <v>120431</v>
      </c>
      <c r="B19537" s="34">
        <v>457</v>
      </c>
      <c r="C19537" s="34">
        <v>489</v>
      </c>
      <c r="D19537" s="34">
        <v>564</v>
      </c>
      <c r="E19537" s="34">
        <v>547</v>
      </c>
      <c r="F19537" s="34">
        <v>671</v>
      </c>
      <c r="G19537" s="34">
        <v>450</v>
      </c>
      <c r="H19537" s="34">
        <v>642</v>
      </c>
      <c r="I19537" s="34">
        <v>488</v>
      </c>
      <c r="J19537" s="34">
        <v>587</v>
      </c>
      <c r="K19537" s="34">
        <v>383</v>
      </c>
      <c r="L19537" s="34">
        <v>707</v>
      </c>
      <c r="M19537" s="34">
        <v>399</v>
      </c>
    </row>
    <row r="19538" spans="1:13" x14ac:dyDescent="0.2">
      <c r="A19538" s="34" t="s">
        <v>120432</v>
      </c>
      <c r="B19538" s="34">
        <v>189</v>
      </c>
      <c r="C19538" s="34">
        <v>266</v>
      </c>
      <c r="D19538" s="34">
        <v>250</v>
      </c>
      <c r="E19538" s="34">
        <v>274</v>
      </c>
      <c r="F19538" s="34">
        <v>239</v>
      </c>
      <c r="G19538" s="34">
        <v>289</v>
      </c>
      <c r="H19538" s="34">
        <v>197</v>
      </c>
      <c r="I19538" s="34">
        <v>226</v>
      </c>
      <c r="J19538" s="34">
        <v>217</v>
      </c>
      <c r="K19538" s="34">
        <v>218</v>
      </c>
      <c r="L19538" s="34">
        <v>216</v>
      </c>
      <c r="M19538" s="34">
        <v>206</v>
      </c>
    </row>
    <row r="19539" spans="1:13" x14ac:dyDescent="0.2">
      <c r="A19539" s="34" t="s">
        <v>120433</v>
      </c>
      <c r="B19539" s="34">
        <v>821</v>
      </c>
      <c r="C19539" s="34">
        <v>692</v>
      </c>
      <c r="D19539" s="34">
        <v>840</v>
      </c>
      <c r="E19539" s="34">
        <v>709</v>
      </c>
      <c r="F19539" s="34">
        <v>762</v>
      </c>
      <c r="G19539" s="34">
        <v>653</v>
      </c>
      <c r="H19539" s="34">
        <v>891</v>
      </c>
      <c r="I19539" s="34">
        <v>675</v>
      </c>
      <c r="J19539" s="34">
        <v>784</v>
      </c>
      <c r="K19539" s="34">
        <v>542</v>
      </c>
      <c r="L19539" s="34">
        <v>732</v>
      </c>
      <c r="M19539" s="34">
        <v>531</v>
      </c>
    </row>
    <row r="19540" spans="1:13" x14ac:dyDescent="0.2">
      <c r="A19540" s="34" t="s">
        <v>120434</v>
      </c>
      <c r="B19540" s="34">
        <v>435</v>
      </c>
      <c r="C19540" s="34">
        <v>478</v>
      </c>
      <c r="D19540" s="34">
        <v>524</v>
      </c>
      <c r="E19540" s="34">
        <v>566</v>
      </c>
      <c r="F19540" s="34">
        <v>448</v>
      </c>
      <c r="G19540" s="34">
        <v>484</v>
      </c>
      <c r="H19540" s="34">
        <v>500</v>
      </c>
      <c r="I19540" s="34">
        <v>455</v>
      </c>
      <c r="J19540" s="34">
        <v>533</v>
      </c>
      <c r="K19540" s="34">
        <v>414</v>
      </c>
      <c r="L19540" s="34">
        <v>454</v>
      </c>
      <c r="M19540" s="34">
        <v>350</v>
      </c>
    </row>
    <row r="19541" spans="1:13" x14ac:dyDescent="0.2">
      <c r="A19541" s="34" t="s">
        <v>120435</v>
      </c>
      <c r="B19541" s="34">
        <v>613</v>
      </c>
      <c r="C19541" s="34">
        <v>694</v>
      </c>
      <c r="D19541" s="34">
        <v>711</v>
      </c>
      <c r="E19541" s="34">
        <v>744</v>
      </c>
      <c r="F19541" s="34">
        <v>669</v>
      </c>
      <c r="G19541" s="34">
        <v>661</v>
      </c>
      <c r="H19541" s="34">
        <v>734</v>
      </c>
      <c r="I19541" s="34">
        <v>659</v>
      </c>
      <c r="J19541" s="34">
        <v>748</v>
      </c>
      <c r="K19541" s="34">
        <v>564</v>
      </c>
      <c r="L19541" s="34">
        <v>691</v>
      </c>
      <c r="M19541" s="34">
        <v>573</v>
      </c>
    </row>
    <row r="19542" spans="1:13" x14ac:dyDescent="0.2">
      <c r="A19542" s="34" t="s">
        <v>120436</v>
      </c>
      <c r="B19542" s="34">
        <v>392</v>
      </c>
      <c r="C19542" s="34">
        <v>532</v>
      </c>
      <c r="D19542" s="34">
        <v>485</v>
      </c>
      <c r="E19542" s="34">
        <v>456</v>
      </c>
      <c r="F19542" s="34">
        <v>368</v>
      </c>
      <c r="G19542" s="34">
        <v>477</v>
      </c>
      <c r="H19542" s="34">
        <v>518</v>
      </c>
      <c r="I19542" s="34">
        <v>466</v>
      </c>
      <c r="J19542" s="34">
        <v>466</v>
      </c>
      <c r="K19542" s="34">
        <v>386</v>
      </c>
      <c r="L19542" s="34">
        <v>474</v>
      </c>
      <c r="M19542" s="34">
        <v>348</v>
      </c>
    </row>
    <row r="19543" spans="1:13" x14ac:dyDescent="0.2">
      <c r="A19543" s="34" t="s">
        <v>120437</v>
      </c>
      <c r="B19543" s="34">
        <v>931</v>
      </c>
      <c r="C19543" s="34">
        <v>1020</v>
      </c>
      <c r="D19543" s="34">
        <v>1038</v>
      </c>
      <c r="E19543" s="34">
        <v>1180</v>
      </c>
      <c r="F19543" s="34">
        <v>845</v>
      </c>
      <c r="G19543" s="34">
        <v>1026</v>
      </c>
      <c r="H19543" s="34">
        <v>1037</v>
      </c>
      <c r="I19543" s="34">
        <v>1040</v>
      </c>
      <c r="J19543" s="34">
        <v>1028</v>
      </c>
      <c r="K19543" s="34">
        <v>905</v>
      </c>
      <c r="L19543" s="34">
        <v>1147</v>
      </c>
      <c r="M19543" s="34">
        <v>778</v>
      </c>
    </row>
    <row r="19544" spans="1:13" x14ac:dyDescent="0.2">
      <c r="A19544" s="34" t="s">
        <v>120438</v>
      </c>
      <c r="B19544" s="34">
        <v>432</v>
      </c>
      <c r="C19544" s="34">
        <v>455</v>
      </c>
      <c r="D19544" s="34">
        <v>380</v>
      </c>
      <c r="E19544" s="34">
        <v>431</v>
      </c>
      <c r="F19544" s="34">
        <v>394</v>
      </c>
      <c r="G19544" s="34">
        <v>330</v>
      </c>
      <c r="H19544" s="34">
        <v>395</v>
      </c>
      <c r="I19544" s="34">
        <v>338</v>
      </c>
      <c r="J19544" s="34">
        <v>453</v>
      </c>
      <c r="K19544" s="34">
        <v>379</v>
      </c>
      <c r="L19544" s="34">
        <v>358</v>
      </c>
      <c r="M19544" s="34">
        <v>325</v>
      </c>
    </row>
    <row r="19545" spans="1:13" x14ac:dyDescent="0.2">
      <c r="A19545" s="34" t="s">
        <v>120439</v>
      </c>
      <c r="B19545" s="34">
        <v>764</v>
      </c>
      <c r="C19545" s="34">
        <v>858</v>
      </c>
      <c r="D19545" s="34">
        <v>748</v>
      </c>
      <c r="E19545" s="34">
        <v>799</v>
      </c>
      <c r="F19545" s="34">
        <v>725</v>
      </c>
      <c r="G19545" s="34">
        <v>736</v>
      </c>
      <c r="H19545" s="34">
        <v>800</v>
      </c>
      <c r="I19545" s="34">
        <v>842</v>
      </c>
      <c r="J19545" s="34">
        <v>928</v>
      </c>
      <c r="K19545" s="34">
        <v>685</v>
      </c>
      <c r="L19545" s="34">
        <v>782</v>
      </c>
      <c r="M19545" s="34">
        <v>600</v>
      </c>
    </row>
    <row r="19546" spans="1:13" x14ac:dyDescent="0.2">
      <c r="A19546" s="34" t="s">
        <v>120440</v>
      </c>
      <c r="B19546" s="34">
        <v>606</v>
      </c>
      <c r="C19546" s="34">
        <v>643</v>
      </c>
      <c r="D19546" s="34">
        <v>747</v>
      </c>
      <c r="E19546" s="34">
        <v>659</v>
      </c>
      <c r="F19546" s="34">
        <v>668</v>
      </c>
      <c r="G19546" s="34">
        <v>563</v>
      </c>
      <c r="H19546" s="34">
        <v>766</v>
      </c>
      <c r="I19546" s="34">
        <v>700</v>
      </c>
      <c r="J19546" s="34">
        <v>754</v>
      </c>
      <c r="K19546" s="34">
        <v>500</v>
      </c>
      <c r="L19546" s="34">
        <v>663</v>
      </c>
      <c r="M19546" s="34">
        <v>441</v>
      </c>
    </row>
    <row r="19547" spans="1:13" x14ac:dyDescent="0.2">
      <c r="A19547" s="34" t="s">
        <v>120441</v>
      </c>
      <c r="B19547" s="34">
        <v>410</v>
      </c>
      <c r="C19547" s="34">
        <v>407</v>
      </c>
      <c r="D19547" s="34">
        <v>485</v>
      </c>
      <c r="E19547" s="34">
        <v>513</v>
      </c>
      <c r="F19547" s="34">
        <v>417</v>
      </c>
      <c r="G19547" s="34">
        <v>434</v>
      </c>
      <c r="H19547" s="34">
        <v>528</v>
      </c>
      <c r="I19547" s="34">
        <v>465</v>
      </c>
      <c r="J19547" s="34">
        <v>517</v>
      </c>
      <c r="K19547" s="34">
        <v>410</v>
      </c>
      <c r="L19547" s="34">
        <v>491</v>
      </c>
      <c r="M19547" s="34">
        <v>377</v>
      </c>
    </row>
    <row r="19548" spans="1:13" x14ac:dyDescent="0.2">
      <c r="A19548" s="34" t="s">
        <v>120442</v>
      </c>
      <c r="B19548" s="34">
        <v>173</v>
      </c>
      <c r="C19548" s="34">
        <v>304</v>
      </c>
      <c r="D19548" s="34">
        <v>212</v>
      </c>
      <c r="E19548" s="34">
        <v>344</v>
      </c>
      <c r="F19548" s="34">
        <v>234</v>
      </c>
      <c r="G19548" s="34">
        <v>285</v>
      </c>
      <c r="H19548" s="34">
        <v>188</v>
      </c>
      <c r="I19548" s="34">
        <v>313</v>
      </c>
      <c r="J19548" s="34">
        <v>264</v>
      </c>
      <c r="K19548" s="34">
        <v>244</v>
      </c>
      <c r="L19548" s="34">
        <v>189</v>
      </c>
      <c r="M19548" s="34">
        <v>203</v>
      </c>
    </row>
    <row r="19549" spans="1:13" x14ac:dyDescent="0.2">
      <c r="A19549" s="34" t="s">
        <v>120443</v>
      </c>
      <c r="B19549" s="34">
        <v>535</v>
      </c>
      <c r="C19549" s="34">
        <v>563</v>
      </c>
      <c r="D19549" s="34">
        <v>582</v>
      </c>
      <c r="E19549" s="34">
        <v>643</v>
      </c>
      <c r="F19549" s="34">
        <v>593</v>
      </c>
      <c r="G19549" s="34">
        <v>497</v>
      </c>
      <c r="H19549" s="34">
        <v>656</v>
      </c>
      <c r="I19549" s="34">
        <v>541</v>
      </c>
      <c r="J19549" s="34">
        <v>629</v>
      </c>
      <c r="K19549" s="34">
        <v>492</v>
      </c>
      <c r="L19549" s="34">
        <v>672</v>
      </c>
      <c r="M19549" s="34">
        <v>435</v>
      </c>
    </row>
    <row r="19550" spans="1:13" x14ac:dyDescent="0.2">
      <c r="A19550" s="34" t="s">
        <v>120444</v>
      </c>
      <c r="B19550" s="34">
        <v>543</v>
      </c>
      <c r="C19550" s="34">
        <v>476</v>
      </c>
      <c r="D19550" s="34">
        <v>470</v>
      </c>
      <c r="E19550" s="34">
        <v>636</v>
      </c>
      <c r="F19550" s="34">
        <v>441</v>
      </c>
      <c r="G19550" s="34">
        <v>496</v>
      </c>
      <c r="H19550" s="34">
        <v>544</v>
      </c>
      <c r="I19550" s="34">
        <v>476</v>
      </c>
      <c r="J19550" s="34">
        <v>534</v>
      </c>
      <c r="K19550" s="34">
        <v>437</v>
      </c>
      <c r="L19550" s="34">
        <v>508</v>
      </c>
      <c r="M19550" s="34">
        <v>387</v>
      </c>
    </row>
    <row r="19551" spans="1:13" x14ac:dyDescent="0.2">
      <c r="A19551" s="34" t="s">
        <v>120445</v>
      </c>
      <c r="B19551" s="34">
        <v>544</v>
      </c>
      <c r="C19551" s="34">
        <v>543</v>
      </c>
      <c r="D19551" s="34">
        <v>522</v>
      </c>
      <c r="E19551" s="34">
        <v>626</v>
      </c>
      <c r="F19551" s="34">
        <v>478</v>
      </c>
      <c r="G19551" s="34">
        <v>560</v>
      </c>
      <c r="H19551" s="34">
        <v>523</v>
      </c>
      <c r="I19551" s="34">
        <v>607</v>
      </c>
      <c r="J19551" s="34">
        <v>463</v>
      </c>
      <c r="K19551" s="34">
        <v>459</v>
      </c>
      <c r="L19551" s="34">
        <v>505</v>
      </c>
      <c r="M19551" s="34">
        <v>413</v>
      </c>
    </row>
    <row r="19552" spans="1:13" x14ac:dyDescent="0.2">
      <c r="A19552" s="34" t="s">
        <v>120446</v>
      </c>
      <c r="B19552" s="34">
        <v>450</v>
      </c>
      <c r="C19552" s="34">
        <v>388</v>
      </c>
      <c r="D19552" s="34">
        <v>390</v>
      </c>
      <c r="E19552" s="34">
        <v>399</v>
      </c>
      <c r="F19552" s="34">
        <v>355</v>
      </c>
      <c r="G19552" s="34">
        <v>316</v>
      </c>
      <c r="H19552" s="34">
        <v>537</v>
      </c>
      <c r="I19552" s="34">
        <v>414</v>
      </c>
      <c r="J19552" s="34">
        <v>414</v>
      </c>
      <c r="K19552" s="34">
        <v>278</v>
      </c>
      <c r="L19552" s="34">
        <v>394</v>
      </c>
      <c r="M19552" s="34">
        <v>316</v>
      </c>
    </row>
    <row r="19553" spans="1:13" x14ac:dyDescent="0.2">
      <c r="A19553" s="34" t="s">
        <v>120447</v>
      </c>
      <c r="B19553" s="34">
        <v>282</v>
      </c>
      <c r="C19553" s="34">
        <v>344</v>
      </c>
      <c r="D19553" s="34">
        <v>307</v>
      </c>
      <c r="E19553" s="34">
        <v>387</v>
      </c>
      <c r="F19553" s="34">
        <v>252</v>
      </c>
      <c r="G19553" s="34">
        <v>343</v>
      </c>
      <c r="H19553" s="34">
        <v>360</v>
      </c>
      <c r="I19553" s="34">
        <v>338</v>
      </c>
      <c r="J19553" s="34">
        <v>306</v>
      </c>
      <c r="K19553" s="34">
        <v>230</v>
      </c>
      <c r="L19553" s="34">
        <v>297</v>
      </c>
      <c r="M19553" s="34">
        <v>248</v>
      </c>
    </row>
    <row r="19554" spans="1:13" x14ac:dyDescent="0.2">
      <c r="A19554" s="34" t="s">
        <v>120448</v>
      </c>
      <c r="B19554" s="34">
        <v>232</v>
      </c>
      <c r="C19554" s="34">
        <v>293</v>
      </c>
      <c r="D19554" s="34">
        <v>243</v>
      </c>
      <c r="E19554" s="34">
        <v>265</v>
      </c>
      <c r="F19554" s="34">
        <v>155</v>
      </c>
      <c r="G19554" s="34">
        <v>237</v>
      </c>
      <c r="H19554" s="34">
        <v>240</v>
      </c>
      <c r="I19554" s="34">
        <v>224</v>
      </c>
      <c r="J19554" s="34">
        <v>241</v>
      </c>
      <c r="K19554" s="34">
        <v>175</v>
      </c>
      <c r="L19554" s="34">
        <v>301</v>
      </c>
      <c r="M19554" s="34">
        <v>198</v>
      </c>
    </row>
    <row r="19555" spans="1:13" x14ac:dyDescent="0.2">
      <c r="A19555" s="34" t="s">
        <v>120449</v>
      </c>
      <c r="B19555" s="34">
        <v>432</v>
      </c>
      <c r="C19555" s="34">
        <v>372</v>
      </c>
      <c r="D19555" s="34">
        <v>437</v>
      </c>
      <c r="E19555" s="34">
        <v>450</v>
      </c>
      <c r="F19555" s="34">
        <v>444</v>
      </c>
      <c r="G19555" s="34">
        <v>390</v>
      </c>
      <c r="H19555" s="34">
        <v>470</v>
      </c>
      <c r="I19555" s="34">
        <v>385</v>
      </c>
      <c r="J19555" s="34">
        <v>439</v>
      </c>
      <c r="K19555" s="34">
        <v>287</v>
      </c>
      <c r="L19555" s="34">
        <v>375</v>
      </c>
      <c r="M19555" s="34">
        <v>329</v>
      </c>
    </row>
    <row r="19556" spans="1:13" x14ac:dyDescent="0.2">
      <c r="A19556" s="34" t="s">
        <v>120450</v>
      </c>
      <c r="B19556" s="34">
        <v>380</v>
      </c>
      <c r="C19556" s="34">
        <v>374</v>
      </c>
      <c r="D19556" s="34">
        <v>433</v>
      </c>
      <c r="E19556" s="34">
        <v>385</v>
      </c>
      <c r="F19556" s="34">
        <v>372</v>
      </c>
      <c r="G19556" s="34">
        <v>359</v>
      </c>
      <c r="H19556" s="34">
        <v>460</v>
      </c>
      <c r="I19556" s="34">
        <v>323</v>
      </c>
      <c r="J19556" s="34">
        <v>458</v>
      </c>
      <c r="K19556" s="34">
        <v>333</v>
      </c>
      <c r="L19556" s="34">
        <v>391</v>
      </c>
      <c r="M19556" s="34">
        <v>297</v>
      </c>
    </row>
    <row r="19557" spans="1:13" x14ac:dyDescent="0.2">
      <c r="A19557" s="34" t="s">
        <v>120451</v>
      </c>
      <c r="B19557" s="34">
        <v>517</v>
      </c>
      <c r="C19557" s="34">
        <v>680</v>
      </c>
      <c r="D19557" s="34">
        <v>640</v>
      </c>
      <c r="E19557" s="34">
        <v>618</v>
      </c>
      <c r="F19557" s="34">
        <v>575</v>
      </c>
      <c r="G19557" s="34">
        <v>644</v>
      </c>
      <c r="H19557" s="34">
        <v>630</v>
      </c>
      <c r="I19557" s="34">
        <v>626</v>
      </c>
      <c r="J19557" s="34">
        <v>655</v>
      </c>
      <c r="K19557" s="34">
        <v>564</v>
      </c>
      <c r="L19557" s="34">
        <v>604</v>
      </c>
      <c r="M19557" s="34">
        <v>525</v>
      </c>
    </row>
    <row r="19558" spans="1:13" x14ac:dyDescent="0.2">
      <c r="A19558" s="34" t="s">
        <v>120452</v>
      </c>
      <c r="B19558" s="34">
        <v>584</v>
      </c>
      <c r="C19558" s="34">
        <v>531</v>
      </c>
      <c r="D19558" s="34">
        <v>630</v>
      </c>
      <c r="E19558" s="34">
        <v>631</v>
      </c>
      <c r="F19558" s="34">
        <v>595</v>
      </c>
      <c r="G19558" s="34">
        <v>522</v>
      </c>
      <c r="H19558" s="34">
        <v>598</v>
      </c>
      <c r="I19558" s="34">
        <v>541</v>
      </c>
      <c r="J19558" s="34">
        <v>686</v>
      </c>
      <c r="K19558" s="34">
        <v>442</v>
      </c>
      <c r="L19558" s="34">
        <v>627</v>
      </c>
      <c r="M19558" s="34">
        <v>403</v>
      </c>
    </row>
    <row r="19559" spans="1:13" x14ac:dyDescent="0.2">
      <c r="A19559" s="34" t="s">
        <v>120453</v>
      </c>
      <c r="B19559" s="34">
        <v>307</v>
      </c>
      <c r="C19559" s="34">
        <v>362</v>
      </c>
      <c r="D19559" s="34">
        <v>334</v>
      </c>
      <c r="E19559" s="34">
        <v>335</v>
      </c>
      <c r="F19559" s="34">
        <v>275</v>
      </c>
      <c r="G19559" s="34">
        <v>394</v>
      </c>
      <c r="H19559" s="34">
        <v>311</v>
      </c>
      <c r="I19559" s="34">
        <v>362</v>
      </c>
      <c r="J19559" s="34">
        <v>328</v>
      </c>
      <c r="K19559" s="34">
        <v>276</v>
      </c>
      <c r="L19559" s="34">
        <v>380</v>
      </c>
      <c r="M19559" s="34">
        <v>287</v>
      </c>
    </row>
    <row r="19560" spans="1:13" x14ac:dyDescent="0.2">
      <c r="A19560" s="34" t="s">
        <v>120454</v>
      </c>
      <c r="B19560" s="34">
        <v>518</v>
      </c>
      <c r="C19560" s="34">
        <v>542</v>
      </c>
      <c r="D19560" s="34">
        <v>618</v>
      </c>
      <c r="E19560" s="34">
        <v>499</v>
      </c>
      <c r="F19560" s="34">
        <v>435</v>
      </c>
      <c r="G19560" s="34">
        <v>533</v>
      </c>
      <c r="H19560" s="34">
        <v>659</v>
      </c>
      <c r="I19560" s="34">
        <v>529</v>
      </c>
      <c r="J19560" s="34">
        <v>512</v>
      </c>
      <c r="K19560" s="34">
        <v>430</v>
      </c>
      <c r="L19560" s="34">
        <v>508</v>
      </c>
      <c r="M19560" s="34">
        <v>397</v>
      </c>
    </row>
    <row r="19561" spans="1:13" x14ac:dyDescent="0.2">
      <c r="A19561" s="34" t="s">
        <v>120455</v>
      </c>
      <c r="B19561" s="34">
        <v>579</v>
      </c>
      <c r="C19561" s="34">
        <v>540</v>
      </c>
      <c r="D19561" s="34">
        <v>548</v>
      </c>
      <c r="E19561" s="34">
        <v>651</v>
      </c>
      <c r="F19561" s="34">
        <v>581</v>
      </c>
      <c r="G19561" s="34">
        <v>597</v>
      </c>
      <c r="H19561" s="34">
        <v>512</v>
      </c>
      <c r="I19561" s="34">
        <v>566</v>
      </c>
      <c r="J19561" s="34">
        <v>628</v>
      </c>
      <c r="K19561" s="34">
        <v>483</v>
      </c>
      <c r="L19561" s="34">
        <v>552</v>
      </c>
      <c r="M19561" s="34">
        <v>422</v>
      </c>
    </row>
    <row r="19562" spans="1:13" x14ac:dyDescent="0.2">
      <c r="A19562" s="34" t="s">
        <v>120456</v>
      </c>
      <c r="B19562" s="34">
        <v>502</v>
      </c>
      <c r="C19562" s="34">
        <v>455</v>
      </c>
      <c r="D19562" s="34">
        <v>498</v>
      </c>
      <c r="E19562" s="34">
        <v>472</v>
      </c>
      <c r="F19562" s="34">
        <v>419</v>
      </c>
      <c r="G19562" s="34">
        <v>426</v>
      </c>
      <c r="H19562" s="34">
        <v>521</v>
      </c>
      <c r="I19562" s="34">
        <v>465</v>
      </c>
      <c r="J19562" s="34">
        <v>510</v>
      </c>
      <c r="K19562" s="34">
        <v>369</v>
      </c>
      <c r="L19562" s="34">
        <v>545</v>
      </c>
      <c r="M19562" s="34">
        <v>360</v>
      </c>
    </row>
    <row r="19563" spans="1:13" x14ac:dyDescent="0.2">
      <c r="A19563" s="34" t="s">
        <v>120457</v>
      </c>
      <c r="B19563" s="34">
        <v>427</v>
      </c>
      <c r="C19563" s="34">
        <v>399</v>
      </c>
      <c r="D19563" s="34">
        <v>471</v>
      </c>
      <c r="E19563" s="34">
        <v>500</v>
      </c>
      <c r="F19563" s="34">
        <v>365</v>
      </c>
      <c r="G19563" s="34">
        <v>408</v>
      </c>
      <c r="H19563" s="34">
        <v>455</v>
      </c>
      <c r="I19563" s="34">
        <v>453</v>
      </c>
      <c r="J19563" s="34">
        <v>350</v>
      </c>
      <c r="K19563" s="34">
        <v>372</v>
      </c>
      <c r="L19563" s="34">
        <v>399</v>
      </c>
      <c r="M19563" s="34">
        <v>362</v>
      </c>
    </row>
    <row r="19564" spans="1:13" x14ac:dyDescent="0.2">
      <c r="A19564" s="34" t="s">
        <v>120458</v>
      </c>
      <c r="B19564" s="34">
        <v>283</v>
      </c>
      <c r="C19564" s="34">
        <v>412</v>
      </c>
      <c r="D19564" s="34">
        <v>381</v>
      </c>
      <c r="E19564" s="34">
        <v>480</v>
      </c>
      <c r="F19564" s="34">
        <v>343</v>
      </c>
      <c r="G19564" s="34">
        <v>382</v>
      </c>
      <c r="H19564" s="34">
        <v>397</v>
      </c>
      <c r="I19564" s="34">
        <v>379</v>
      </c>
      <c r="J19564" s="34">
        <v>361</v>
      </c>
      <c r="K19564" s="34">
        <v>321</v>
      </c>
      <c r="L19564" s="34">
        <v>395</v>
      </c>
      <c r="M19564" s="34">
        <v>290</v>
      </c>
    </row>
    <row r="19565" spans="1:13" x14ac:dyDescent="0.2">
      <c r="A19565" s="34" t="s">
        <v>120459</v>
      </c>
      <c r="B19565" s="34">
        <v>557</v>
      </c>
      <c r="C19565" s="34">
        <v>610</v>
      </c>
      <c r="D19565" s="34">
        <v>577</v>
      </c>
      <c r="E19565" s="34">
        <v>582</v>
      </c>
      <c r="F19565" s="34">
        <v>425</v>
      </c>
      <c r="G19565" s="34">
        <v>477</v>
      </c>
      <c r="H19565" s="34">
        <v>569</v>
      </c>
      <c r="I19565" s="34">
        <v>559</v>
      </c>
      <c r="J19565" s="34">
        <v>498</v>
      </c>
      <c r="K19565" s="34">
        <v>458</v>
      </c>
      <c r="L19565" s="34">
        <v>515</v>
      </c>
      <c r="M19565" s="34">
        <v>415</v>
      </c>
    </row>
    <row r="19566" spans="1:13" x14ac:dyDescent="0.2">
      <c r="A19566" s="34" t="s">
        <v>120460</v>
      </c>
      <c r="B19566" s="34">
        <v>875</v>
      </c>
      <c r="C19566" s="34">
        <v>898</v>
      </c>
      <c r="D19566" s="34">
        <v>968</v>
      </c>
      <c r="E19566" s="34">
        <v>937</v>
      </c>
      <c r="F19566" s="34">
        <v>905</v>
      </c>
      <c r="G19566" s="34">
        <v>872</v>
      </c>
      <c r="H19566" s="34">
        <v>963</v>
      </c>
      <c r="I19566" s="34">
        <v>805</v>
      </c>
      <c r="J19566" s="34">
        <v>929</v>
      </c>
      <c r="K19566" s="34">
        <v>739</v>
      </c>
      <c r="L19566" s="34">
        <v>953</v>
      </c>
      <c r="M19566" s="34">
        <v>673</v>
      </c>
    </row>
    <row r="19567" spans="1:13" x14ac:dyDescent="0.2">
      <c r="A19567" s="34" t="s">
        <v>120461</v>
      </c>
      <c r="B19567" s="34">
        <v>693</v>
      </c>
      <c r="C19567" s="34">
        <v>772</v>
      </c>
      <c r="D19567" s="34">
        <v>878</v>
      </c>
      <c r="E19567" s="34">
        <v>761</v>
      </c>
      <c r="F19567" s="34">
        <v>793</v>
      </c>
      <c r="G19567" s="34">
        <v>748</v>
      </c>
      <c r="H19567" s="34">
        <v>807</v>
      </c>
      <c r="I19567" s="34">
        <v>740</v>
      </c>
      <c r="J19567" s="34">
        <v>735</v>
      </c>
      <c r="K19567" s="34">
        <v>586</v>
      </c>
      <c r="L19567" s="34">
        <v>685</v>
      </c>
      <c r="M19567" s="34">
        <v>589</v>
      </c>
    </row>
    <row r="19568" spans="1:13" x14ac:dyDescent="0.2">
      <c r="A19568" s="34" t="s">
        <v>120462</v>
      </c>
      <c r="B19568" s="34">
        <v>481</v>
      </c>
      <c r="C19568" s="34">
        <v>500</v>
      </c>
      <c r="D19568" s="34">
        <v>499</v>
      </c>
      <c r="E19568" s="34">
        <v>522</v>
      </c>
      <c r="F19568" s="34">
        <v>497</v>
      </c>
      <c r="G19568" s="34">
        <v>394</v>
      </c>
      <c r="H19568" s="34">
        <v>630</v>
      </c>
      <c r="I19568" s="34">
        <v>486</v>
      </c>
      <c r="J19568" s="34">
        <v>530</v>
      </c>
      <c r="K19568" s="34">
        <v>434</v>
      </c>
      <c r="L19568" s="34">
        <v>510</v>
      </c>
      <c r="M19568" s="34">
        <v>347</v>
      </c>
    </row>
    <row r="19569" spans="1:13" x14ac:dyDescent="0.2">
      <c r="A19569" s="34" t="s">
        <v>120463</v>
      </c>
      <c r="B19569" s="34">
        <v>921</v>
      </c>
      <c r="C19569" s="34">
        <v>973</v>
      </c>
      <c r="D19569" s="34">
        <v>1065</v>
      </c>
      <c r="E19569" s="34">
        <v>1017</v>
      </c>
      <c r="F19569" s="34">
        <v>882</v>
      </c>
      <c r="G19569" s="34">
        <v>1017</v>
      </c>
      <c r="H19569" s="34">
        <v>1162</v>
      </c>
      <c r="I19569" s="34">
        <v>882</v>
      </c>
      <c r="J19569" s="34">
        <v>1195</v>
      </c>
      <c r="K19569" s="34">
        <v>822</v>
      </c>
      <c r="L19569" s="34">
        <v>974</v>
      </c>
      <c r="M19569" s="34">
        <v>771</v>
      </c>
    </row>
    <row r="19570" spans="1:13" x14ac:dyDescent="0.2">
      <c r="A19570" s="34" t="s">
        <v>120464</v>
      </c>
      <c r="B19570" s="34">
        <v>1286</v>
      </c>
      <c r="C19570" s="34">
        <v>1231</v>
      </c>
      <c r="D19570" s="34">
        <v>1414</v>
      </c>
      <c r="E19570" s="34">
        <v>1347</v>
      </c>
      <c r="F19570" s="34">
        <v>1314</v>
      </c>
      <c r="G19570" s="34">
        <v>1165</v>
      </c>
      <c r="H19570" s="34">
        <v>1618</v>
      </c>
      <c r="I19570" s="34">
        <v>1330</v>
      </c>
      <c r="J19570" s="34">
        <v>1427</v>
      </c>
      <c r="K19570" s="34">
        <v>1061</v>
      </c>
      <c r="L19570" s="34">
        <v>1402</v>
      </c>
      <c r="M19570" s="34">
        <v>990</v>
      </c>
    </row>
    <row r="19571" spans="1:13" x14ac:dyDescent="0.2">
      <c r="A19571" s="34" t="s">
        <v>120465</v>
      </c>
      <c r="B19571" s="34">
        <v>396</v>
      </c>
      <c r="C19571" s="34">
        <v>363</v>
      </c>
      <c r="D19571" s="34">
        <v>432</v>
      </c>
      <c r="E19571" s="34">
        <v>397</v>
      </c>
      <c r="F19571" s="34">
        <v>421</v>
      </c>
      <c r="G19571" s="34">
        <v>345</v>
      </c>
      <c r="H19571" s="34">
        <v>496</v>
      </c>
      <c r="I19571" s="34">
        <v>383</v>
      </c>
      <c r="J19571" s="34">
        <v>422</v>
      </c>
      <c r="K19571" s="34">
        <v>303</v>
      </c>
      <c r="L19571" s="34">
        <v>403</v>
      </c>
      <c r="M19571" s="34">
        <v>321</v>
      </c>
    </row>
    <row r="19572" spans="1:13" x14ac:dyDescent="0.2">
      <c r="A19572" s="34" t="s">
        <v>120466</v>
      </c>
      <c r="B19572" s="34">
        <v>597</v>
      </c>
      <c r="C19572" s="34">
        <v>620</v>
      </c>
      <c r="D19572" s="34">
        <v>563</v>
      </c>
      <c r="E19572" s="34">
        <v>668</v>
      </c>
      <c r="F19572" s="34">
        <v>542</v>
      </c>
      <c r="G19572" s="34">
        <v>577</v>
      </c>
      <c r="H19572" s="34">
        <v>692</v>
      </c>
      <c r="I19572" s="34">
        <v>589</v>
      </c>
      <c r="J19572" s="34">
        <v>597</v>
      </c>
      <c r="K19572" s="34">
        <v>527</v>
      </c>
      <c r="L19572" s="34">
        <v>538</v>
      </c>
      <c r="M19572" s="34">
        <v>400</v>
      </c>
    </row>
    <row r="19573" spans="1:13" x14ac:dyDescent="0.2">
      <c r="A19573" s="34" t="s">
        <v>120467</v>
      </c>
      <c r="B19573" s="34">
        <v>547</v>
      </c>
      <c r="C19573" s="34">
        <v>602</v>
      </c>
      <c r="D19573" s="34">
        <v>616</v>
      </c>
      <c r="E19573" s="34">
        <v>691</v>
      </c>
      <c r="F19573" s="34">
        <v>627</v>
      </c>
      <c r="G19573" s="34">
        <v>656</v>
      </c>
      <c r="H19573" s="34">
        <v>711</v>
      </c>
      <c r="I19573" s="34">
        <v>652</v>
      </c>
      <c r="J19573" s="34">
        <v>633</v>
      </c>
      <c r="K19573" s="34">
        <v>459</v>
      </c>
      <c r="L19573" s="34">
        <v>614</v>
      </c>
      <c r="M19573" s="34">
        <v>495</v>
      </c>
    </row>
    <row r="19574" spans="1:13" x14ac:dyDescent="0.2">
      <c r="A19574" s="34" t="s">
        <v>120468</v>
      </c>
      <c r="B19574" s="34">
        <v>631</v>
      </c>
      <c r="C19574" s="34">
        <v>687</v>
      </c>
      <c r="D19574" s="34">
        <v>772</v>
      </c>
      <c r="E19574" s="34">
        <v>647</v>
      </c>
      <c r="F19574" s="34">
        <v>756</v>
      </c>
      <c r="G19574" s="34">
        <v>608</v>
      </c>
      <c r="H19574" s="34">
        <v>797</v>
      </c>
      <c r="I19574" s="34">
        <v>623</v>
      </c>
      <c r="J19574" s="34">
        <v>748</v>
      </c>
      <c r="K19574" s="34">
        <v>575</v>
      </c>
      <c r="L19574" s="34">
        <v>637</v>
      </c>
      <c r="M19574" s="34">
        <v>542</v>
      </c>
    </row>
    <row r="19575" spans="1:13" x14ac:dyDescent="0.2">
      <c r="A19575" s="34" t="s">
        <v>120469</v>
      </c>
      <c r="B19575" s="34">
        <v>1157</v>
      </c>
      <c r="C19575" s="34">
        <v>914</v>
      </c>
      <c r="D19575" s="34">
        <v>1146</v>
      </c>
      <c r="E19575" s="34">
        <v>1079</v>
      </c>
      <c r="F19575" s="34">
        <v>1069</v>
      </c>
      <c r="G19575" s="34">
        <v>980</v>
      </c>
      <c r="H19575" s="34">
        <v>1241</v>
      </c>
      <c r="I19575" s="34">
        <v>953</v>
      </c>
      <c r="J19575" s="34">
        <v>1274</v>
      </c>
      <c r="K19575" s="34">
        <v>845</v>
      </c>
      <c r="L19575" s="34">
        <v>1110</v>
      </c>
      <c r="M19575" s="34">
        <v>739</v>
      </c>
    </row>
    <row r="19576" spans="1:13" x14ac:dyDescent="0.2">
      <c r="A19576" s="34" t="s">
        <v>120470</v>
      </c>
      <c r="B19576" s="34">
        <v>340</v>
      </c>
      <c r="C19576" s="34">
        <v>406</v>
      </c>
      <c r="D19576" s="34">
        <v>368</v>
      </c>
      <c r="E19576" s="34">
        <v>433</v>
      </c>
      <c r="F19576" s="34">
        <v>361</v>
      </c>
      <c r="G19576" s="34">
        <v>378</v>
      </c>
      <c r="H19576" s="34">
        <v>411</v>
      </c>
      <c r="I19576" s="34">
        <v>360</v>
      </c>
      <c r="J19576" s="34">
        <v>403</v>
      </c>
      <c r="K19576" s="34">
        <v>364</v>
      </c>
      <c r="L19576" s="34">
        <v>388</v>
      </c>
      <c r="M19576" s="34">
        <v>291</v>
      </c>
    </row>
    <row r="19577" spans="1:13" x14ac:dyDescent="0.2">
      <c r="A19577" s="34" t="s">
        <v>120471</v>
      </c>
      <c r="B19577" s="34">
        <v>387</v>
      </c>
      <c r="C19577" s="34">
        <v>455</v>
      </c>
      <c r="D19577" s="34">
        <v>448</v>
      </c>
      <c r="E19577" s="34">
        <v>451</v>
      </c>
      <c r="F19577" s="34">
        <v>443</v>
      </c>
      <c r="G19577" s="34">
        <v>434</v>
      </c>
      <c r="H19577" s="34">
        <v>571</v>
      </c>
      <c r="I19577" s="34">
        <v>490</v>
      </c>
      <c r="J19577" s="34">
        <v>436</v>
      </c>
      <c r="K19577" s="34">
        <v>394</v>
      </c>
      <c r="L19577" s="34">
        <v>445</v>
      </c>
      <c r="M19577" s="34">
        <v>444</v>
      </c>
    </row>
    <row r="19578" spans="1:13" x14ac:dyDescent="0.2">
      <c r="A19578" s="34" t="s">
        <v>120472</v>
      </c>
      <c r="B19578" s="34">
        <v>566</v>
      </c>
      <c r="C19578" s="34">
        <v>628</v>
      </c>
      <c r="D19578" s="34">
        <v>679</v>
      </c>
      <c r="E19578" s="34">
        <v>639</v>
      </c>
      <c r="F19578" s="34">
        <v>663</v>
      </c>
      <c r="G19578" s="34">
        <v>569</v>
      </c>
      <c r="H19578" s="34">
        <v>733</v>
      </c>
      <c r="I19578" s="34">
        <v>691</v>
      </c>
      <c r="J19578" s="34">
        <v>644</v>
      </c>
      <c r="K19578" s="34">
        <v>505</v>
      </c>
      <c r="L19578" s="34">
        <v>619</v>
      </c>
      <c r="M19578" s="34">
        <v>526</v>
      </c>
    </row>
    <row r="19579" spans="1:13" x14ac:dyDescent="0.2">
      <c r="A19579" s="34" t="s">
        <v>120473</v>
      </c>
      <c r="B19579" s="34">
        <v>512</v>
      </c>
      <c r="C19579" s="34">
        <v>573</v>
      </c>
      <c r="D19579" s="34">
        <v>651</v>
      </c>
      <c r="E19579" s="34">
        <v>657</v>
      </c>
      <c r="F19579" s="34">
        <v>568</v>
      </c>
      <c r="G19579" s="34">
        <v>531</v>
      </c>
      <c r="H19579" s="34">
        <v>623</v>
      </c>
      <c r="I19579" s="34">
        <v>597</v>
      </c>
      <c r="J19579" s="34">
        <v>629</v>
      </c>
      <c r="K19579" s="34">
        <v>470</v>
      </c>
      <c r="L19579" s="34">
        <v>575</v>
      </c>
      <c r="M19579" s="34">
        <v>442</v>
      </c>
    </row>
    <row r="19580" spans="1:13" x14ac:dyDescent="0.2">
      <c r="A19580" s="34" t="s">
        <v>120474</v>
      </c>
      <c r="B19580" s="34">
        <v>417</v>
      </c>
      <c r="C19580" s="34">
        <v>341</v>
      </c>
      <c r="D19580" s="34">
        <v>404</v>
      </c>
      <c r="E19580" s="34">
        <v>410</v>
      </c>
      <c r="F19580" s="34">
        <v>370</v>
      </c>
      <c r="G19580" s="34">
        <v>394</v>
      </c>
      <c r="H19580" s="34">
        <v>402</v>
      </c>
      <c r="I19580" s="34">
        <v>398</v>
      </c>
      <c r="J19580" s="34">
        <v>422</v>
      </c>
      <c r="K19580" s="34">
        <v>339</v>
      </c>
      <c r="L19580" s="34">
        <v>320</v>
      </c>
      <c r="M19580" s="34">
        <v>304</v>
      </c>
    </row>
    <row r="19581" spans="1:13" x14ac:dyDescent="0.2">
      <c r="A19581" s="34" t="s">
        <v>120475</v>
      </c>
      <c r="B19581" s="34">
        <v>580</v>
      </c>
      <c r="C19581" s="34">
        <v>546</v>
      </c>
      <c r="D19581" s="34">
        <v>550</v>
      </c>
      <c r="E19581" s="34">
        <v>542</v>
      </c>
      <c r="F19581" s="34">
        <v>457</v>
      </c>
      <c r="G19581" s="34">
        <v>509</v>
      </c>
      <c r="H19581" s="34">
        <v>595</v>
      </c>
      <c r="I19581" s="34">
        <v>505</v>
      </c>
      <c r="J19581" s="34">
        <v>538</v>
      </c>
      <c r="K19581" s="34">
        <v>438</v>
      </c>
      <c r="L19581" s="34">
        <v>586</v>
      </c>
      <c r="M19581" s="34">
        <v>447</v>
      </c>
    </row>
    <row r="19582" spans="1:13" x14ac:dyDescent="0.2">
      <c r="A19582" s="34" t="s">
        <v>120476</v>
      </c>
      <c r="B19582" s="34">
        <v>564</v>
      </c>
      <c r="C19582" s="34">
        <v>504</v>
      </c>
      <c r="D19582" s="34">
        <v>534</v>
      </c>
      <c r="E19582" s="34">
        <v>540</v>
      </c>
      <c r="F19582" s="34">
        <v>502</v>
      </c>
      <c r="G19582" s="34">
        <v>454</v>
      </c>
      <c r="H19582" s="34">
        <v>550</v>
      </c>
      <c r="I19582" s="34">
        <v>519</v>
      </c>
      <c r="J19582" s="34">
        <v>525</v>
      </c>
      <c r="K19582" s="34">
        <v>384</v>
      </c>
      <c r="L19582" s="34">
        <v>561</v>
      </c>
      <c r="M19582" s="34">
        <v>415</v>
      </c>
    </row>
    <row r="19583" spans="1:13" x14ac:dyDescent="0.2">
      <c r="A19583" s="34" t="s">
        <v>120477</v>
      </c>
      <c r="B19583" s="34">
        <v>435</v>
      </c>
      <c r="C19583" s="34">
        <v>428</v>
      </c>
      <c r="D19583" s="34">
        <v>460</v>
      </c>
      <c r="E19583" s="34">
        <v>534</v>
      </c>
      <c r="F19583" s="34">
        <v>467</v>
      </c>
      <c r="G19583" s="34">
        <v>437</v>
      </c>
      <c r="H19583" s="34">
        <v>477</v>
      </c>
      <c r="I19583" s="34">
        <v>461</v>
      </c>
      <c r="J19583" s="34">
        <v>515</v>
      </c>
      <c r="K19583" s="34">
        <v>368</v>
      </c>
      <c r="L19583" s="34">
        <v>541</v>
      </c>
      <c r="M19583" s="34">
        <v>343</v>
      </c>
    </row>
    <row r="19584" spans="1:13" x14ac:dyDescent="0.2">
      <c r="A19584" s="34" t="s">
        <v>120478</v>
      </c>
      <c r="B19584" s="34">
        <v>929</v>
      </c>
      <c r="C19584" s="34">
        <v>747</v>
      </c>
      <c r="D19584" s="34">
        <v>921</v>
      </c>
      <c r="E19584" s="34">
        <v>872</v>
      </c>
      <c r="F19584" s="34">
        <v>786</v>
      </c>
      <c r="G19584" s="34">
        <v>770</v>
      </c>
      <c r="H19584" s="34">
        <v>975</v>
      </c>
      <c r="I19584" s="34">
        <v>829</v>
      </c>
      <c r="J19584" s="34">
        <v>950</v>
      </c>
      <c r="K19584" s="34">
        <v>655</v>
      </c>
      <c r="L19584" s="34">
        <v>863</v>
      </c>
      <c r="M19584" s="34">
        <v>560</v>
      </c>
    </row>
    <row r="19585" spans="1:13" x14ac:dyDescent="0.2">
      <c r="A19585" s="34" t="s">
        <v>120479</v>
      </c>
      <c r="B19585" s="34">
        <v>900</v>
      </c>
      <c r="C19585" s="34">
        <v>960</v>
      </c>
      <c r="D19585" s="34">
        <v>892</v>
      </c>
      <c r="E19585" s="34">
        <v>991</v>
      </c>
      <c r="F19585" s="34">
        <v>769</v>
      </c>
      <c r="G19585" s="34">
        <v>747</v>
      </c>
      <c r="H19585" s="34">
        <v>888</v>
      </c>
      <c r="I19585" s="34">
        <v>875</v>
      </c>
      <c r="J19585" s="34">
        <v>856</v>
      </c>
      <c r="K19585" s="34">
        <v>738</v>
      </c>
      <c r="L19585" s="34">
        <v>806</v>
      </c>
      <c r="M19585" s="34">
        <v>700</v>
      </c>
    </row>
    <row r="19586" spans="1:13" x14ac:dyDescent="0.2">
      <c r="A19586" s="34" t="s">
        <v>120480</v>
      </c>
      <c r="B19586" s="34">
        <v>572</v>
      </c>
      <c r="C19586" s="34">
        <v>496</v>
      </c>
      <c r="D19586" s="34">
        <v>531</v>
      </c>
      <c r="E19586" s="34">
        <v>571</v>
      </c>
      <c r="F19586" s="34">
        <v>470</v>
      </c>
      <c r="G19586" s="34">
        <v>487</v>
      </c>
      <c r="H19586" s="34">
        <v>604</v>
      </c>
      <c r="I19586" s="34">
        <v>532</v>
      </c>
      <c r="J19586" s="34">
        <v>574</v>
      </c>
      <c r="K19586" s="34">
        <v>460</v>
      </c>
      <c r="L19586" s="34">
        <v>490</v>
      </c>
      <c r="M19586" s="34">
        <v>398</v>
      </c>
    </row>
    <row r="19587" spans="1:13" x14ac:dyDescent="0.2">
      <c r="A19587" s="34" t="s">
        <v>120481</v>
      </c>
      <c r="B19587" s="34">
        <v>453</v>
      </c>
      <c r="C19587" s="34">
        <v>464</v>
      </c>
      <c r="D19587" s="34">
        <v>464</v>
      </c>
      <c r="E19587" s="34">
        <v>465</v>
      </c>
      <c r="F19587" s="34">
        <v>387</v>
      </c>
      <c r="G19587" s="34">
        <v>442</v>
      </c>
      <c r="H19587" s="34">
        <v>491</v>
      </c>
      <c r="I19587" s="34">
        <v>449</v>
      </c>
      <c r="J19587" s="34">
        <v>371</v>
      </c>
      <c r="K19587" s="34">
        <v>368</v>
      </c>
      <c r="L19587" s="34">
        <v>465</v>
      </c>
      <c r="M19587" s="34">
        <v>335</v>
      </c>
    </row>
    <row r="19588" spans="1:13" x14ac:dyDescent="0.2">
      <c r="A19588" s="34" t="s">
        <v>120482</v>
      </c>
      <c r="B19588" s="34">
        <v>460</v>
      </c>
      <c r="C19588" s="34">
        <v>525</v>
      </c>
      <c r="D19588" s="34">
        <v>573</v>
      </c>
      <c r="E19588" s="34">
        <v>581</v>
      </c>
      <c r="F19588" s="34">
        <v>489</v>
      </c>
      <c r="G19588" s="34">
        <v>484</v>
      </c>
      <c r="H19588" s="34">
        <v>600</v>
      </c>
      <c r="I19588" s="34">
        <v>496</v>
      </c>
      <c r="J19588" s="34">
        <v>555</v>
      </c>
      <c r="K19588" s="34">
        <v>372</v>
      </c>
      <c r="L19588" s="34">
        <v>484</v>
      </c>
      <c r="M19588" s="34">
        <v>387</v>
      </c>
    </row>
    <row r="19589" spans="1:13" x14ac:dyDescent="0.2">
      <c r="A19589" s="34" t="s">
        <v>120483</v>
      </c>
      <c r="B19589" s="34">
        <v>743</v>
      </c>
      <c r="C19589" s="34">
        <v>762</v>
      </c>
      <c r="D19589" s="34">
        <v>754</v>
      </c>
      <c r="E19589" s="34">
        <v>898</v>
      </c>
      <c r="F19589" s="34">
        <v>745</v>
      </c>
      <c r="G19589" s="34">
        <v>709</v>
      </c>
      <c r="H19589" s="34">
        <v>895</v>
      </c>
      <c r="I19589" s="34">
        <v>770</v>
      </c>
      <c r="J19589" s="34">
        <v>766</v>
      </c>
      <c r="K19589" s="34">
        <v>632</v>
      </c>
      <c r="L19589" s="34">
        <v>736</v>
      </c>
      <c r="M19589" s="34">
        <v>617</v>
      </c>
    </row>
    <row r="19590" spans="1:13" x14ac:dyDescent="0.2">
      <c r="A19590" s="34" t="s">
        <v>120484</v>
      </c>
      <c r="B19590" s="34">
        <v>955</v>
      </c>
      <c r="C19590" s="34">
        <v>781</v>
      </c>
      <c r="D19590" s="34">
        <v>853</v>
      </c>
      <c r="E19590" s="34">
        <v>848</v>
      </c>
      <c r="F19590" s="34">
        <v>820</v>
      </c>
      <c r="G19590" s="34">
        <v>720</v>
      </c>
      <c r="H19590" s="34">
        <v>970</v>
      </c>
      <c r="I19590" s="34">
        <v>739</v>
      </c>
      <c r="J19590" s="34">
        <v>977</v>
      </c>
      <c r="K19590" s="34">
        <v>825</v>
      </c>
      <c r="L19590" s="34">
        <v>904</v>
      </c>
      <c r="M19590" s="34">
        <v>692</v>
      </c>
    </row>
    <row r="19591" spans="1:13" x14ac:dyDescent="0.2">
      <c r="A19591" s="34" t="s">
        <v>120485</v>
      </c>
      <c r="B19591" s="34">
        <v>384</v>
      </c>
      <c r="C19591" s="34">
        <v>380</v>
      </c>
      <c r="D19591" s="34">
        <v>436</v>
      </c>
      <c r="E19591" s="34">
        <v>396</v>
      </c>
      <c r="F19591" s="34">
        <v>375</v>
      </c>
      <c r="G19591" s="34">
        <v>316</v>
      </c>
      <c r="H19591" s="34">
        <v>398</v>
      </c>
      <c r="I19591" s="34">
        <v>412</v>
      </c>
      <c r="J19591" s="34">
        <v>452</v>
      </c>
      <c r="K19591" s="34">
        <v>310</v>
      </c>
      <c r="L19591" s="34">
        <v>347</v>
      </c>
      <c r="M19591" s="34">
        <v>294</v>
      </c>
    </row>
    <row r="19592" spans="1:13" x14ac:dyDescent="0.2">
      <c r="A19592" s="34" t="s">
        <v>120486</v>
      </c>
      <c r="B19592" s="34">
        <v>611</v>
      </c>
      <c r="C19592" s="34">
        <v>729</v>
      </c>
      <c r="D19592" s="34">
        <v>720</v>
      </c>
      <c r="E19592" s="34">
        <v>803</v>
      </c>
      <c r="F19592" s="34">
        <v>602</v>
      </c>
      <c r="G19592" s="34">
        <v>695</v>
      </c>
      <c r="H19592" s="34">
        <v>774</v>
      </c>
      <c r="I19592" s="34">
        <v>758</v>
      </c>
      <c r="J19592" s="34">
        <v>729</v>
      </c>
      <c r="K19592" s="34">
        <v>546</v>
      </c>
      <c r="L19592" s="34">
        <v>733</v>
      </c>
      <c r="M19592" s="34">
        <v>578</v>
      </c>
    </row>
    <row r="19593" spans="1:13" x14ac:dyDescent="0.2">
      <c r="A19593" s="34" t="s">
        <v>120487</v>
      </c>
      <c r="B19593" s="34">
        <v>539</v>
      </c>
      <c r="C19593" s="34">
        <v>609</v>
      </c>
      <c r="D19593" s="34">
        <v>608</v>
      </c>
      <c r="E19593" s="34">
        <v>652</v>
      </c>
      <c r="F19593" s="34">
        <v>556</v>
      </c>
      <c r="G19593" s="34">
        <v>621</v>
      </c>
      <c r="H19593" s="34">
        <v>681</v>
      </c>
      <c r="I19593" s="34">
        <v>601</v>
      </c>
      <c r="J19593" s="34">
        <v>657</v>
      </c>
      <c r="K19593" s="34">
        <v>503</v>
      </c>
      <c r="L19593" s="34">
        <v>561</v>
      </c>
      <c r="M19593" s="34">
        <v>557</v>
      </c>
    </row>
    <row r="19594" spans="1:13" x14ac:dyDescent="0.2">
      <c r="A19594" s="34" t="s">
        <v>120488</v>
      </c>
      <c r="B19594" s="34">
        <v>436</v>
      </c>
      <c r="C19594" s="34">
        <v>476</v>
      </c>
      <c r="D19594" s="34">
        <v>478</v>
      </c>
      <c r="E19594" s="34">
        <v>572</v>
      </c>
      <c r="F19594" s="34">
        <v>490</v>
      </c>
      <c r="G19594" s="34">
        <v>424</v>
      </c>
      <c r="H19594" s="34">
        <v>586</v>
      </c>
      <c r="I19594" s="34">
        <v>482</v>
      </c>
      <c r="J19594" s="34">
        <v>574</v>
      </c>
      <c r="K19594" s="34">
        <v>413</v>
      </c>
      <c r="L19594" s="34">
        <v>423</v>
      </c>
      <c r="M19594" s="34">
        <v>367</v>
      </c>
    </row>
    <row r="19595" spans="1:13" x14ac:dyDescent="0.2">
      <c r="A19595" s="34" t="s">
        <v>120489</v>
      </c>
      <c r="B19595" s="34">
        <v>376</v>
      </c>
      <c r="C19595" s="34">
        <v>484</v>
      </c>
      <c r="D19595" s="34">
        <v>490</v>
      </c>
      <c r="E19595" s="34">
        <v>488</v>
      </c>
      <c r="F19595" s="34">
        <v>326</v>
      </c>
      <c r="G19595" s="34">
        <v>470</v>
      </c>
      <c r="H19595" s="34">
        <v>490</v>
      </c>
      <c r="I19595" s="34">
        <v>459</v>
      </c>
      <c r="J19595" s="34">
        <v>488</v>
      </c>
      <c r="K19595" s="34">
        <v>364</v>
      </c>
      <c r="L19595" s="34">
        <v>384</v>
      </c>
      <c r="M19595" s="34">
        <v>390</v>
      </c>
    </row>
    <row r="19596" spans="1:13" x14ac:dyDescent="0.2">
      <c r="A19596" s="34" t="s">
        <v>120490</v>
      </c>
      <c r="B19596" s="34">
        <v>488</v>
      </c>
      <c r="C19596" s="34">
        <v>481</v>
      </c>
      <c r="D19596" s="34">
        <v>570</v>
      </c>
      <c r="E19596" s="34">
        <v>528</v>
      </c>
      <c r="F19596" s="34">
        <v>415</v>
      </c>
      <c r="G19596" s="34">
        <v>477</v>
      </c>
      <c r="H19596" s="34">
        <v>477</v>
      </c>
      <c r="I19596" s="34">
        <v>554</v>
      </c>
      <c r="J19596" s="34">
        <v>468</v>
      </c>
      <c r="K19596" s="34">
        <v>374</v>
      </c>
      <c r="L19596" s="34">
        <v>485</v>
      </c>
      <c r="M19596" s="34">
        <v>358</v>
      </c>
    </row>
    <row r="19597" spans="1:13" x14ac:dyDescent="0.2">
      <c r="A19597" s="34" t="s">
        <v>120491</v>
      </c>
      <c r="B19597" s="34">
        <v>658</v>
      </c>
      <c r="C19597" s="34">
        <v>699</v>
      </c>
      <c r="D19597" s="34">
        <v>781</v>
      </c>
      <c r="E19597" s="34">
        <v>775</v>
      </c>
      <c r="F19597" s="34">
        <v>636</v>
      </c>
      <c r="G19597" s="34">
        <v>685</v>
      </c>
      <c r="H19597" s="34">
        <v>776</v>
      </c>
      <c r="I19597" s="34">
        <v>679</v>
      </c>
      <c r="J19597" s="34">
        <v>733</v>
      </c>
      <c r="K19597" s="34">
        <v>587</v>
      </c>
      <c r="L19597" s="34">
        <v>601</v>
      </c>
      <c r="M19597" s="34">
        <v>563</v>
      </c>
    </row>
    <row r="19598" spans="1:13" x14ac:dyDescent="0.2">
      <c r="A19598" s="34" t="s">
        <v>120492</v>
      </c>
      <c r="B19598" s="34">
        <v>443</v>
      </c>
      <c r="C19598" s="34">
        <v>465</v>
      </c>
      <c r="D19598" s="34">
        <v>496</v>
      </c>
      <c r="E19598" s="34">
        <v>467</v>
      </c>
      <c r="F19598" s="34">
        <v>421</v>
      </c>
      <c r="G19598" s="34">
        <v>414</v>
      </c>
      <c r="H19598" s="34">
        <v>476</v>
      </c>
      <c r="I19598" s="34">
        <v>490</v>
      </c>
      <c r="J19598" s="34">
        <v>476</v>
      </c>
      <c r="K19598" s="34">
        <v>392</v>
      </c>
      <c r="L19598" s="34">
        <v>412</v>
      </c>
      <c r="M19598" s="34">
        <v>341</v>
      </c>
    </row>
    <row r="19599" spans="1:13" x14ac:dyDescent="0.2">
      <c r="A19599" s="34" t="s">
        <v>120493</v>
      </c>
      <c r="B19599" s="34">
        <v>748</v>
      </c>
      <c r="C19599" s="34">
        <v>738</v>
      </c>
      <c r="D19599" s="34">
        <v>806</v>
      </c>
      <c r="E19599" s="34">
        <v>811</v>
      </c>
      <c r="F19599" s="34">
        <v>724</v>
      </c>
      <c r="G19599" s="34">
        <v>695</v>
      </c>
      <c r="H19599" s="34">
        <v>831</v>
      </c>
      <c r="I19599" s="34">
        <v>741</v>
      </c>
      <c r="J19599" s="34">
        <v>806</v>
      </c>
      <c r="K19599" s="34">
        <v>603</v>
      </c>
      <c r="L19599" s="34">
        <v>735</v>
      </c>
      <c r="M19599" s="34">
        <v>609</v>
      </c>
    </row>
    <row r="19600" spans="1:13" x14ac:dyDescent="0.2">
      <c r="A19600" s="34" t="s">
        <v>120494</v>
      </c>
      <c r="B19600" s="34">
        <v>495</v>
      </c>
      <c r="C19600" s="34">
        <v>736</v>
      </c>
      <c r="D19600" s="34">
        <v>580</v>
      </c>
      <c r="E19600" s="34">
        <v>673</v>
      </c>
      <c r="F19600" s="34">
        <v>605</v>
      </c>
      <c r="G19600" s="34">
        <v>681</v>
      </c>
      <c r="H19600" s="34">
        <v>698</v>
      </c>
      <c r="I19600" s="34">
        <v>559</v>
      </c>
      <c r="J19600" s="34">
        <v>700</v>
      </c>
      <c r="K19600" s="34">
        <v>530</v>
      </c>
      <c r="L19600" s="34">
        <v>632</v>
      </c>
      <c r="M19600" s="34">
        <v>545</v>
      </c>
    </row>
    <row r="19601" spans="1:13" x14ac:dyDescent="0.2">
      <c r="A19601" s="34" t="s">
        <v>120495</v>
      </c>
      <c r="B19601" s="34">
        <v>439</v>
      </c>
      <c r="C19601" s="34">
        <v>432</v>
      </c>
      <c r="D19601" s="34">
        <v>469</v>
      </c>
      <c r="E19601" s="34">
        <v>479</v>
      </c>
      <c r="F19601" s="34">
        <v>420</v>
      </c>
      <c r="G19601" s="34">
        <v>462</v>
      </c>
      <c r="H19601" s="34">
        <v>431</v>
      </c>
      <c r="I19601" s="34">
        <v>497</v>
      </c>
      <c r="J19601" s="34">
        <v>603</v>
      </c>
      <c r="K19601" s="34">
        <v>419</v>
      </c>
      <c r="L19601" s="34">
        <v>440</v>
      </c>
      <c r="M19601" s="34">
        <v>401</v>
      </c>
    </row>
    <row r="19602" spans="1:13" x14ac:dyDescent="0.2">
      <c r="A19602" s="34" t="s">
        <v>120496</v>
      </c>
      <c r="B19602" s="34">
        <v>695</v>
      </c>
      <c r="C19602" s="34">
        <v>816</v>
      </c>
      <c r="D19602" s="34">
        <v>723</v>
      </c>
      <c r="E19602" s="34">
        <v>773</v>
      </c>
      <c r="F19602" s="34">
        <v>723</v>
      </c>
      <c r="G19602" s="34">
        <v>670</v>
      </c>
      <c r="H19602" s="34">
        <v>736</v>
      </c>
      <c r="I19602" s="34">
        <v>681</v>
      </c>
      <c r="J19602" s="34">
        <v>793</v>
      </c>
      <c r="K19602" s="34">
        <v>636</v>
      </c>
      <c r="L19602" s="34">
        <v>716</v>
      </c>
      <c r="M19602" s="34">
        <v>555</v>
      </c>
    </row>
    <row r="19603" spans="1:13" x14ac:dyDescent="0.2">
      <c r="A19603" s="34" t="s">
        <v>120497</v>
      </c>
      <c r="B19603" s="34">
        <v>350</v>
      </c>
      <c r="C19603" s="34">
        <v>488</v>
      </c>
      <c r="D19603" s="34">
        <v>385</v>
      </c>
      <c r="E19603" s="34">
        <v>460</v>
      </c>
      <c r="F19603" s="34">
        <v>349</v>
      </c>
      <c r="G19603" s="34">
        <v>427</v>
      </c>
      <c r="H19603" s="34">
        <v>452</v>
      </c>
      <c r="I19603" s="34">
        <v>411</v>
      </c>
      <c r="J19603" s="34">
        <v>454</v>
      </c>
      <c r="K19603" s="34">
        <v>366</v>
      </c>
      <c r="L19603" s="34">
        <v>418</v>
      </c>
      <c r="M19603" s="34">
        <v>357</v>
      </c>
    </row>
    <row r="19604" spans="1:13" x14ac:dyDescent="0.2">
      <c r="A19604" s="34" t="s">
        <v>120498</v>
      </c>
      <c r="B19604" s="34">
        <v>487</v>
      </c>
      <c r="C19604" s="34">
        <v>563</v>
      </c>
      <c r="D19604" s="34">
        <v>461</v>
      </c>
      <c r="E19604" s="34">
        <v>496</v>
      </c>
      <c r="F19604" s="34">
        <v>408</v>
      </c>
      <c r="G19604" s="34">
        <v>441</v>
      </c>
      <c r="H19604" s="34">
        <v>418</v>
      </c>
      <c r="I19604" s="34">
        <v>472</v>
      </c>
      <c r="J19604" s="34">
        <v>446</v>
      </c>
      <c r="K19604" s="34">
        <v>477</v>
      </c>
      <c r="L19604" s="34">
        <v>469</v>
      </c>
      <c r="M19604" s="34">
        <v>424</v>
      </c>
    </row>
    <row r="19605" spans="1:13" x14ac:dyDescent="0.2">
      <c r="A19605" s="34" t="s">
        <v>120499</v>
      </c>
      <c r="B19605" s="34">
        <v>418</v>
      </c>
      <c r="C19605" s="34">
        <v>487</v>
      </c>
      <c r="D19605" s="34">
        <v>491</v>
      </c>
      <c r="E19605" s="34">
        <v>507</v>
      </c>
      <c r="F19605" s="34">
        <v>381</v>
      </c>
      <c r="G19605" s="34">
        <v>498</v>
      </c>
      <c r="H19605" s="34">
        <v>475</v>
      </c>
      <c r="I19605" s="34">
        <v>431</v>
      </c>
      <c r="J19605" s="34">
        <v>465</v>
      </c>
      <c r="K19605" s="34">
        <v>387</v>
      </c>
      <c r="L19605" s="34">
        <v>417</v>
      </c>
      <c r="M19605" s="34">
        <v>363</v>
      </c>
    </row>
    <row r="19606" spans="1:13" x14ac:dyDescent="0.2">
      <c r="A19606" s="34" t="s">
        <v>120500</v>
      </c>
      <c r="B19606" s="34">
        <v>691</v>
      </c>
      <c r="C19606" s="34">
        <v>714</v>
      </c>
      <c r="D19606" s="34">
        <v>785</v>
      </c>
      <c r="E19606" s="34">
        <v>708</v>
      </c>
      <c r="F19606" s="34">
        <v>665</v>
      </c>
      <c r="G19606" s="34">
        <v>619</v>
      </c>
      <c r="H19606" s="34">
        <v>884</v>
      </c>
      <c r="I19606" s="34">
        <v>677</v>
      </c>
      <c r="J19606" s="34">
        <v>749</v>
      </c>
      <c r="K19606" s="34">
        <v>522</v>
      </c>
      <c r="L19606" s="34">
        <v>662</v>
      </c>
      <c r="M19606" s="34">
        <v>546</v>
      </c>
    </row>
    <row r="19607" spans="1:13" x14ac:dyDescent="0.2">
      <c r="A19607" s="34" t="s">
        <v>120501</v>
      </c>
      <c r="B19607" s="34">
        <v>621</v>
      </c>
      <c r="C19607" s="34">
        <v>825</v>
      </c>
      <c r="D19607" s="34">
        <v>739</v>
      </c>
      <c r="E19607" s="34">
        <v>868</v>
      </c>
      <c r="F19607" s="34">
        <v>675</v>
      </c>
      <c r="G19607" s="34">
        <v>745</v>
      </c>
      <c r="H19607" s="34">
        <v>849</v>
      </c>
      <c r="I19607" s="34">
        <v>795</v>
      </c>
      <c r="J19607" s="34">
        <v>814</v>
      </c>
      <c r="K19607" s="34">
        <v>578</v>
      </c>
      <c r="L19607" s="34">
        <v>746</v>
      </c>
      <c r="M19607" s="34">
        <v>581</v>
      </c>
    </row>
    <row r="19608" spans="1:13" x14ac:dyDescent="0.2">
      <c r="A19608" s="34" t="s">
        <v>120502</v>
      </c>
      <c r="B19608" s="34">
        <v>294</v>
      </c>
      <c r="C19608" s="34">
        <v>842</v>
      </c>
      <c r="D19608" s="34">
        <v>406</v>
      </c>
      <c r="E19608" s="34">
        <v>863</v>
      </c>
      <c r="F19608" s="34">
        <v>279</v>
      </c>
      <c r="G19608" s="34">
        <v>840</v>
      </c>
      <c r="H19608" s="34">
        <v>357</v>
      </c>
      <c r="I19608" s="34">
        <v>831</v>
      </c>
      <c r="J19608" s="34">
        <v>385</v>
      </c>
      <c r="K19608" s="34">
        <v>698</v>
      </c>
      <c r="L19608" s="34">
        <v>367</v>
      </c>
      <c r="M19608" s="34">
        <v>592</v>
      </c>
    </row>
    <row r="19609" spans="1:13" x14ac:dyDescent="0.2">
      <c r="A19609" s="34" t="s">
        <v>120503</v>
      </c>
      <c r="B19609" s="34">
        <v>315</v>
      </c>
      <c r="C19609" s="34">
        <v>331</v>
      </c>
      <c r="D19609" s="34">
        <v>374</v>
      </c>
      <c r="E19609" s="34">
        <v>424</v>
      </c>
      <c r="F19609" s="34">
        <v>331</v>
      </c>
      <c r="G19609" s="34">
        <v>339</v>
      </c>
      <c r="H19609" s="34">
        <v>365</v>
      </c>
      <c r="I19609" s="34">
        <v>352</v>
      </c>
      <c r="J19609" s="34">
        <v>402</v>
      </c>
      <c r="K19609" s="34">
        <v>318</v>
      </c>
      <c r="L19609" s="34">
        <v>360</v>
      </c>
      <c r="M19609" s="34">
        <v>253</v>
      </c>
    </row>
    <row r="19610" spans="1:13" x14ac:dyDescent="0.2">
      <c r="A19610" s="34" t="s">
        <v>120504</v>
      </c>
      <c r="B19610" s="34">
        <v>360</v>
      </c>
      <c r="C19610" s="34">
        <v>496</v>
      </c>
      <c r="D19610" s="34">
        <v>418</v>
      </c>
      <c r="E19610" s="34">
        <v>632</v>
      </c>
      <c r="F19610" s="34">
        <v>435</v>
      </c>
      <c r="G19610" s="34">
        <v>396</v>
      </c>
      <c r="H19610" s="34">
        <v>450</v>
      </c>
      <c r="I19610" s="34">
        <v>524</v>
      </c>
      <c r="J19610" s="34">
        <v>420</v>
      </c>
      <c r="K19610" s="34">
        <v>385</v>
      </c>
      <c r="L19610" s="34">
        <v>422</v>
      </c>
      <c r="M19610" s="34">
        <v>417</v>
      </c>
    </row>
    <row r="19611" spans="1:13" x14ac:dyDescent="0.2">
      <c r="A19611" s="34" t="s">
        <v>120505</v>
      </c>
      <c r="B19611" s="34">
        <v>139</v>
      </c>
      <c r="C19611" s="34">
        <v>679</v>
      </c>
      <c r="D19611" s="34">
        <v>137</v>
      </c>
      <c r="E19611" s="34">
        <v>741</v>
      </c>
      <c r="F19611" s="34">
        <v>120</v>
      </c>
      <c r="G19611" s="34">
        <v>609</v>
      </c>
      <c r="H19611" s="34">
        <v>170</v>
      </c>
      <c r="I19611" s="34">
        <v>677</v>
      </c>
      <c r="J19611" s="34">
        <v>420</v>
      </c>
      <c r="K19611" s="34">
        <v>525</v>
      </c>
      <c r="L19611" s="34">
        <v>153</v>
      </c>
      <c r="M19611" s="34">
        <v>454</v>
      </c>
    </row>
    <row r="19612" spans="1:13" x14ac:dyDescent="0.2">
      <c r="A19612" s="34" t="s">
        <v>120506</v>
      </c>
      <c r="B19612" s="34">
        <v>356</v>
      </c>
      <c r="C19612" s="34">
        <v>498</v>
      </c>
      <c r="D19612" s="34">
        <v>501</v>
      </c>
      <c r="E19612" s="34">
        <v>454</v>
      </c>
      <c r="F19612" s="34">
        <v>331</v>
      </c>
      <c r="G19612" s="34">
        <v>499</v>
      </c>
      <c r="H19612" s="34">
        <v>405</v>
      </c>
      <c r="I19612" s="34">
        <v>479</v>
      </c>
      <c r="J19612" s="34">
        <v>388</v>
      </c>
      <c r="K19612" s="34">
        <v>417</v>
      </c>
      <c r="L19612" s="34">
        <v>401</v>
      </c>
      <c r="M19612" s="34">
        <v>343</v>
      </c>
    </row>
    <row r="19613" spans="1:13" x14ac:dyDescent="0.2">
      <c r="A19613" s="34" t="s">
        <v>120507</v>
      </c>
      <c r="B19613" s="34">
        <v>608</v>
      </c>
      <c r="C19613" s="34">
        <v>827</v>
      </c>
      <c r="D19613" s="34">
        <v>791</v>
      </c>
      <c r="E19613" s="34">
        <v>903</v>
      </c>
      <c r="F19613" s="34">
        <v>694</v>
      </c>
      <c r="G19613" s="34">
        <v>795</v>
      </c>
      <c r="H19613" s="34">
        <v>895</v>
      </c>
      <c r="I19613" s="34">
        <v>785</v>
      </c>
      <c r="J19613" s="34">
        <v>853</v>
      </c>
      <c r="K19613" s="34">
        <v>685</v>
      </c>
      <c r="L19613" s="34">
        <v>794</v>
      </c>
      <c r="M19613" s="34">
        <v>702</v>
      </c>
    </row>
    <row r="19614" spans="1:13" x14ac:dyDescent="0.2">
      <c r="A19614" s="34" t="s">
        <v>120508</v>
      </c>
      <c r="B19614" s="34">
        <v>490</v>
      </c>
      <c r="C19614" s="34">
        <v>678</v>
      </c>
      <c r="D19614" s="34">
        <v>389</v>
      </c>
      <c r="E19614" s="34">
        <v>810</v>
      </c>
      <c r="F19614" s="34">
        <v>440</v>
      </c>
      <c r="G19614" s="34">
        <v>653</v>
      </c>
      <c r="H19614" s="34">
        <v>545</v>
      </c>
      <c r="I19614" s="34">
        <v>638</v>
      </c>
      <c r="J19614" s="34">
        <v>459</v>
      </c>
      <c r="K19614" s="34">
        <v>533</v>
      </c>
      <c r="L19614" s="34">
        <v>386</v>
      </c>
      <c r="M19614" s="34">
        <v>509</v>
      </c>
    </row>
    <row r="19615" spans="1:13" x14ac:dyDescent="0.2">
      <c r="A19615" s="34" t="s">
        <v>120509</v>
      </c>
      <c r="B19615" s="34">
        <v>426</v>
      </c>
      <c r="C19615" s="34">
        <v>512</v>
      </c>
      <c r="D19615" s="34">
        <v>496</v>
      </c>
      <c r="E19615" s="34">
        <v>479</v>
      </c>
      <c r="F19615" s="34">
        <v>446</v>
      </c>
      <c r="G19615" s="34">
        <v>483</v>
      </c>
      <c r="H19615" s="34">
        <v>482</v>
      </c>
      <c r="I19615" s="34">
        <v>491</v>
      </c>
      <c r="J19615" s="34">
        <v>530</v>
      </c>
      <c r="K19615" s="34">
        <v>391</v>
      </c>
      <c r="L19615" s="34">
        <v>502</v>
      </c>
      <c r="M19615" s="34">
        <v>378</v>
      </c>
    </row>
    <row r="19616" spans="1:13" x14ac:dyDescent="0.2">
      <c r="A19616" s="34" t="s">
        <v>120510</v>
      </c>
      <c r="B19616" s="34">
        <v>352</v>
      </c>
      <c r="C19616" s="34">
        <v>641</v>
      </c>
      <c r="D19616" s="34">
        <v>499</v>
      </c>
      <c r="E19616" s="34">
        <v>692</v>
      </c>
      <c r="F19616" s="34">
        <v>439</v>
      </c>
      <c r="G19616" s="34">
        <v>621</v>
      </c>
      <c r="H19616" s="34">
        <v>462</v>
      </c>
      <c r="I19616" s="34">
        <v>651</v>
      </c>
      <c r="J19616" s="34">
        <v>510</v>
      </c>
      <c r="K19616" s="34">
        <v>521</v>
      </c>
      <c r="L19616" s="34">
        <v>478</v>
      </c>
      <c r="M19616" s="34">
        <v>498</v>
      </c>
    </row>
    <row r="19617" spans="1:13" x14ac:dyDescent="0.2">
      <c r="A19617" s="34" t="s">
        <v>120511</v>
      </c>
      <c r="B19617" s="34">
        <v>928</v>
      </c>
      <c r="C19617" s="34">
        <v>1113</v>
      </c>
      <c r="D19617" s="34">
        <v>938</v>
      </c>
      <c r="E19617" s="34">
        <v>1200</v>
      </c>
      <c r="F19617" s="34">
        <v>822</v>
      </c>
      <c r="G19617" s="34">
        <v>957</v>
      </c>
      <c r="H19617" s="34">
        <v>1069</v>
      </c>
      <c r="I19617" s="34">
        <v>1131</v>
      </c>
      <c r="J19617" s="34">
        <v>985</v>
      </c>
      <c r="K19617" s="34">
        <v>895</v>
      </c>
      <c r="L19617" s="34">
        <v>938</v>
      </c>
      <c r="M19617" s="34">
        <v>783</v>
      </c>
    </row>
    <row r="19618" spans="1:13" x14ac:dyDescent="0.2">
      <c r="A19618" s="34" t="s">
        <v>120512</v>
      </c>
      <c r="B19618" s="34">
        <v>590</v>
      </c>
      <c r="C19618" s="34">
        <v>890</v>
      </c>
      <c r="D19618" s="34">
        <v>723</v>
      </c>
      <c r="E19618" s="34">
        <v>933</v>
      </c>
      <c r="F19618" s="34">
        <v>576</v>
      </c>
      <c r="G19618" s="34">
        <v>804</v>
      </c>
      <c r="H19618" s="34">
        <v>773</v>
      </c>
      <c r="I19618" s="34">
        <v>853</v>
      </c>
      <c r="J19618" s="34">
        <v>819</v>
      </c>
      <c r="K19618" s="34">
        <v>790</v>
      </c>
      <c r="L19618" s="34">
        <v>679</v>
      </c>
      <c r="M19618" s="34">
        <v>663</v>
      </c>
    </row>
    <row r="19619" spans="1:13" x14ac:dyDescent="0.2">
      <c r="A19619" s="34" t="s">
        <v>120513</v>
      </c>
      <c r="B19619" s="34">
        <v>639</v>
      </c>
      <c r="C19619" s="34">
        <v>728</v>
      </c>
      <c r="D19619" s="34">
        <v>719</v>
      </c>
      <c r="E19619" s="34">
        <v>901</v>
      </c>
      <c r="F19619" s="34">
        <v>653</v>
      </c>
      <c r="G19619" s="34">
        <v>740</v>
      </c>
      <c r="H19619" s="34">
        <v>783</v>
      </c>
      <c r="I19619" s="34">
        <v>725</v>
      </c>
      <c r="J19619" s="34">
        <v>642</v>
      </c>
      <c r="K19619" s="34">
        <v>718</v>
      </c>
      <c r="L19619" s="34">
        <v>632</v>
      </c>
      <c r="M19619" s="34">
        <v>644</v>
      </c>
    </row>
    <row r="19620" spans="1:13" x14ac:dyDescent="0.2">
      <c r="A19620" s="34" t="s">
        <v>120514</v>
      </c>
      <c r="B19620" s="34">
        <v>454</v>
      </c>
      <c r="C19620" s="34">
        <v>638</v>
      </c>
      <c r="D19620" s="34">
        <v>578</v>
      </c>
      <c r="E19620" s="34">
        <v>592</v>
      </c>
      <c r="F19620" s="34">
        <v>515</v>
      </c>
      <c r="G19620" s="34">
        <v>516</v>
      </c>
      <c r="H19620" s="34">
        <v>684</v>
      </c>
      <c r="I19620" s="34">
        <v>576</v>
      </c>
      <c r="J19620" s="34">
        <v>565</v>
      </c>
      <c r="K19620" s="34">
        <v>485</v>
      </c>
      <c r="L19620" s="34">
        <v>520</v>
      </c>
      <c r="M19620" s="34">
        <v>444</v>
      </c>
    </row>
    <row r="19621" spans="1:13" x14ac:dyDescent="0.2">
      <c r="A19621" s="34" t="s">
        <v>120515</v>
      </c>
      <c r="B19621" s="34">
        <v>519</v>
      </c>
      <c r="C19621" s="34">
        <v>663</v>
      </c>
      <c r="D19621" s="34">
        <v>695</v>
      </c>
      <c r="E19621" s="34">
        <v>711</v>
      </c>
      <c r="F19621" s="34">
        <v>527</v>
      </c>
      <c r="G19621" s="34">
        <v>620</v>
      </c>
      <c r="H19621" s="34">
        <v>707</v>
      </c>
      <c r="I19621" s="34">
        <v>662</v>
      </c>
      <c r="J19621" s="34">
        <v>654</v>
      </c>
      <c r="K19621" s="34">
        <v>534</v>
      </c>
      <c r="L19621" s="34">
        <v>635</v>
      </c>
      <c r="M19621" s="34">
        <v>523</v>
      </c>
    </row>
    <row r="19622" spans="1:13" x14ac:dyDescent="0.2">
      <c r="A19622" s="34" t="s">
        <v>120516</v>
      </c>
      <c r="B19622" s="34">
        <v>1000</v>
      </c>
      <c r="C19622" s="34">
        <v>1092</v>
      </c>
      <c r="D19622" s="34">
        <v>1303</v>
      </c>
      <c r="E19622" s="34">
        <v>1227</v>
      </c>
      <c r="F19622" s="34">
        <v>986</v>
      </c>
      <c r="G19622" s="34">
        <v>1055</v>
      </c>
      <c r="H19622" s="34">
        <v>1199</v>
      </c>
      <c r="I19622" s="34">
        <v>1012</v>
      </c>
      <c r="J19622" s="34">
        <v>1111</v>
      </c>
      <c r="K19622" s="34">
        <v>895</v>
      </c>
      <c r="L19622" s="34">
        <v>1093</v>
      </c>
      <c r="M19622" s="34">
        <v>814</v>
      </c>
    </row>
    <row r="19623" spans="1:13" x14ac:dyDescent="0.2">
      <c r="A19623" s="34" t="s">
        <v>120517</v>
      </c>
      <c r="B19623" s="34">
        <v>403</v>
      </c>
      <c r="C19623" s="34">
        <v>572</v>
      </c>
      <c r="D19623" s="34">
        <v>358</v>
      </c>
      <c r="E19623" s="34">
        <v>557</v>
      </c>
      <c r="F19623" s="34">
        <v>297</v>
      </c>
      <c r="G19623" s="34">
        <v>558</v>
      </c>
      <c r="H19623" s="34">
        <v>426</v>
      </c>
      <c r="I19623" s="34">
        <v>611</v>
      </c>
      <c r="J19623" s="34">
        <v>469</v>
      </c>
      <c r="K19623" s="34">
        <v>458</v>
      </c>
      <c r="L19623" s="34">
        <v>356</v>
      </c>
      <c r="M19623" s="34">
        <v>465</v>
      </c>
    </row>
    <row r="19624" spans="1:13" x14ac:dyDescent="0.2">
      <c r="A19624" s="34" t="s">
        <v>120518</v>
      </c>
      <c r="B19624" s="34">
        <v>405</v>
      </c>
      <c r="C19624" s="34">
        <v>532</v>
      </c>
      <c r="D19624" s="34">
        <v>385</v>
      </c>
      <c r="E19624" s="34">
        <v>535</v>
      </c>
      <c r="F19624" s="34">
        <v>387</v>
      </c>
      <c r="G19624" s="34">
        <v>484</v>
      </c>
      <c r="H19624" s="34">
        <v>442</v>
      </c>
      <c r="I19624" s="34">
        <v>504</v>
      </c>
      <c r="J19624" s="34">
        <v>376</v>
      </c>
      <c r="K19624" s="34">
        <v>455</v>
      </c>
      <c r="L19624" s="34">
        <v>350</v>
      </c>
      <c r="M19624" s="34">
        <v>384</v>
      </c>
    </row>
    <row r="19625" spans="1:13" x14ac:dyDescent="0.2">
      <c r="A19625" s="34" t="s">
        <v>120519</v>
      </c>
      <c r="B19625" s="34">
        <v>354</v>
      </c>
      <c r="C19625" s="34">
        <v>499</v>
      </c>
      <c r="D19625" s="34">
        <v>486</v>
      </c>
      <c r="E19625" s="34">
        <v>504</v>
      </c>
      <c r="F19625" s="34">
        <v>358</v>
      </c>
      <c r="G19625" s="34">
        <v>495</v>
      </c>
      <c r="H19625" s="34">
        <v>418</v>
      </c>
      <c r="I19625" s="34">
        <v>519</v>
      </c>
      <c r="J19625" s="34">
        <v>441</v>
      </c>
      <c r="K19625" s="34">
        <v>384</v>
      </c>
      <c r="L19625" s="34">
        <v>400</v>
      </c>
      <c r="M19625" s="34">
        <v>367</v>
      </c>
    </row>
    <row r="19626" spans="1:13" x14ac:dyDescent="0.2">
      <c r="A19626" s="34" t="s">
        <v>120520</v>
      </c>
      <c r="B19626" s="34">
        <v>166</v>
      </c>
      <c r="C19626" s="34">
        <v>489</v>
      </c>
      <c r="D19626" s="34">
        <v>176</v>
      </c>
      <c r="E19626" s="34">
        <v>522</v>
      </c>
      <c r="F19626" s="34">
        <v>156</v>
      </c>
      <c r="G19626" s="34">
        <v>471</v>
      </c>
      <c r="H19626" s="34">
        <v>183</v>
      </c>
      <c r="I19626" s="34">
        <v>536</v>
      </c>
      <c r="J19626" s="34">
        <v>163</v>
      </c>
      <c r="K19626" s="34">
        <v>417</v>
      </c>
      <c r="L19626" s="34">
        <v>139</v>
      </c>
      <c r="M19626" s="34">
        <v>352</v>
      </c>
    </row>
    <row r="19627" spans="1:13" x14ac:dyDescent="0.2">
      <c r="A19627" s="34" t="s">
        <v>120521</v>
      </c>
      <c r="B19627" s="34">
        <v>488</v>
      </c>
      <c r="C19627" s="34">
        <v>492</v>
      </c>
      <c r="D19627" s="34">
        <v>549</v>
      </c>
      <c r="E19627" s="34">
        <v>578</v>
      </c>
      <c r="F19627" s="34">
        <v>463</v>
      </c>
      <c r="G19627" s="34">
        <v>491</v>
      </c>
      <c r="H19627" s="34">
        <v>490</v>
      </c>
      <c r="I19627" s="34">
        <v>476</v>
      </c>
      <c r="J19627" s="34">
        <v>470</v>
      </c>
      <c r="K19627" s="34">
        <v>417</v>
      </c>
      <c r="L19627" s="34">
        <v>514</v>
      </c>
      <c r="M19627" s="34">
        <v>346</v>
      </c>
    </row>
    <row r="19628" spans="1:13" x14ac:dyDescent="0.2">
      <c r="A19628" s="34" t="s">
        <v>120522</v>
      </c>
      <c r="B19628" s="34">
        <v>617</v>
      </c>
      <c r="C19628" s="34">
        <v>729</v>
      </c>
      <c r="D19628" s="34">
        <v>785</v>
      </c>
      <c r="E19628" s="34">
        <v>785</v>
      </c>
      <c r="F19628" s="34">
        <v>710</v>
      </c>
      <c r="G19628" s="34">
        <v>759</v>
      </c>
      <c r="H19628" s="34">
        <v>802</v>
      </c>
      <c r="I19628" s="34">
        <v>868</v>
      </c>
      <c r="J19628" s="34">
        <v>769</v>
      </c>
      <c r="K19628" s="34">
        <v>696</v>
      </c>
      <c r="L19628" s="34">
        <v>677</v>
      </c>
      <c r="M19628" s="34">
        <v>582</v>
      </c>
    </row>
    <row r="19629" spans="1:13" x14ac:dyDescent="0.2">
      <c r="A19629" s="34" t="s">
        <v>120523</v>
      </c>
      <c r="B19629" s="34">
        <v>406</v>
      </c>
      <c r="C19629" s="34">
        <v>522</v>
      </c>
      <c r="D19629" s="34">
        <v>439</v>
      </c>
      <c r="E19629" s="34">
        <v>586</v>
      </c>
      <c r="F19629" s="34">
        <v>325</v>
      </c>
      <c r="G19629" s="34">
        <v>514</v>
      </c>
      <c r="H19629" s="34">
        <v>479</v>
      </c>
      <c r="I19629" s="34">
        <v>557</v>
      </c>
      <c r="J19629" s="34">
        <v>454</v>
      </c>
      <c r="K19629" s="34">
        <v>431</v>
      </c>
      <c r="L19629" s="34">
        <v>369</v>
      </c>
      <c r="M19629" s="34">
        <v>413</v>
      </c>
    </row>
    <row r="19630" spans="1:13" x14ac:dyDescent="0.2">
      <c r="A19630" s="34" t="s">
        <v>120524</v>
      </c>
      <c r="B19630" s="34">
        <v>252</v>
      </c>
      <c r="C19630" s="34">
        <v>407</v>
      </c>
      <c r="D19630" s="34">
        <v>295</v>
      </c>
      <c r="E19630" s="34">
        <v>384</v>
      </c>
      <c r="F19630" s="34">
        <v>269</v>
      </c>
      <c r="G19630" s="34">
        <v>357</v>
      </c>
      <c r="H19630" s="34">
        <v>331</v>
      </c>
      <c r="I19630" s="34">
        <v>377</v>
      </c>
      <c r="J19630" s="34">
        <v>280</v>
      </c>
      <c r="K19630" s="34">
        <v>298</v>
      </c>
      <c r="L19630" s="34">
        <v>293</v>
      </c>
      <c r="M19630" s="34">
        <v>284</v>
      </c>
    </row>
    <row r="19631" spans="1:13" x14ac:dyDescent="0.2">
      <c r="A19631" s="34" t="s">
        <v>120525</v>
      </c>
      <c r="B19631" s="34">
        <v>342</v>
      </c>
      <c r="C19631" s="34">
        <v>634</v>
      </c>
      <c r="D19631" s="34">
        <v>391</v>
      </c>
      <c r="E19631" s="34">
        <v>665</v>
      </c>
      <c r="F19631" s="34">
        <v>260</v>
      </c>
      <c r="G19631" s="34">
        <v>613</v>
      </c>
      <c r="H19631" s="34">
        <v>359</v>
      </c>
      <c r="I19631" s="34">
        <v>597</v>
      </c>
      <c r="J19631" s="34">
        <v>350</v>
      </c>
      <c r="K19631" s="34">
        <v>486</v>
      </c>
      <c r="L19631" s="34">
        <v>345</v>
      </c>
      <c r="M19631" s="34">
        <v>448</v>
      </c>
    </row>
    <row r="19632" spans="1:13" x14ac:dyDescent="0.2">
      <c r="A19632" s="34" t="s">
        <v>120526</v>
      </c>
      <c r="B19632" s="34">
        <v>572</v>
      </c>
      <c r="C19632" s="34">
        <v>623</v>
      </c>
      <c r="D19632" s="34">
        <v>571</v>
      </c>
      <c r="E19632" s="34">
        <v>692</v>
      </c>
      <c r="F19632" s="34">
        <v>507</v>
      </c>
      <c r="G19632" s="34">
        <v>624</v>
      </c>
      <c r="H19632" s="34">
        <v>597</v>
      </c>
      <c r="I19632" s="34">
        <v>650</v>
      </c>
      <c r="J19632" s="34">
        <v>593</v>
      </c>
      <c r="K19632" s="34">
        <v>565</v>
      </c>
      <c r="L19632" s="34">
        <v>579</v>
      </c>
      <c r="M19632" s="34">
        <v>484</v>
      </c>
    </row>
    <row r="19633" spans="1:13" x14ac:dyDescent="0.2">
      <c r="A19633" s="34" t="s">
        <v>120527</v>
      </c>
      <c r="B19633" s="34">
        <v>288</v>
      </c>
      <c r="C19633" s="34">
        <v>359</v>
      </c>
      <c r="D19633" s="34">
        <v>301</v>
      </c>
      <c r="E19633" s="34">
        <v>419</v>
      </c>
      <c r="F19633" s="34">
        <v>378</v>
      </c>
      <c r="G19633" s="34">
        <v>367</v>
      </c>
      <c r="H19633" s="34">
        <v>454</v>
      </c>
      <c r="I19633" s="34">
        <v>411</v>
      </c>
      <c r="J19633" s="34">
        <v>306</v>
      </c>
      <c r="K19633" s="34">
        <v>323</v>
      </c>
      <c r="L19633" s="34">
        <v>354</v>
      </c>
      <c r="M19633" s="34">
        <v>347</v>
      </c>
    </row>
    <row r="19634" spans="1:13" x14ac:dyDescent="0.2">
      <c r="A19634" s="34" t="s">
        <v>120528</v>
      </c>
      <c r="B19634" s="34">
        <v>786</v>
      </c>
      <c r="C19634" s="34">
        <v>818</v>
      </c>
      <c r="D19634" s="34">
        <v>732</v>
      </c>
      <c r="E19634" s="34">
        <v>887</v>
      </c>
      <c r="F19634" s="34">
        <v>696</v>
      </c>
      <c r="G19634" s="34">
        <v>706</v>
      </c>
      <c r="H19634" s="34">
        <v>781</v>
      </c>
      <c r="I19634" s="34">
        <v>722</v>
      </c>
      <c r="J19634" s="34">
        <v>724</v>
      </c>
      <c r="K19634" s="34">
        <v>745</v>
      </c>
      <c r="L19634" s="34">
        <v>683</v>
      </c>
      <c r="M19634" s="34">
        <v>618</v>
      </c>
    </row>
    <row r="19635" spans="1:13" x14ac:dyDescent="0.2">
      <c r="A19635" s="34" t="s">
        <v>120529</v>
      </c>
      <c r="B19635" s="34">
        <v>358</v>
      </c>
      <c r="C19635" s="34">
        <v>413</v>
      </c>
      <c r="D19635" s="34">
        <v>320</v>
      </c>
      <c r="E19635" s="34">
        <v>497</v>
      </c>
      <c r="F19635" s="34">
        <v>305</v>
      </c>
      <c r="G19635" s="34">
        <v>411</v>
      </c>
      <c r="H19635" s="34">
        <v>456</v>
      </c>
      <c r="I19635" s="34">
        <v>393</v>
      </c>
      <c r="J19635" s="34">
        <v>407</v>
      </c>
      <c r="K19635" s="34">
        <v>366</v>
      </c>
      <c r="L19635" s="34">
        <v>368</v>
      </c>
      <c r="M19635" s="34">
        <v>303</v>
      </c>
    </row>
    <row r="19636" spans="1:13" x14ac:dyDescent="0.2">
      <c r="A19636" s="34" t="s">
        <v>120530</v>
      </c>
      <c r="B19636" s="34">
        <v>466</v>
      </c>
      <c r="C19636" s="34">
        <v>534</v>
      </c>
      <c r="D19636" s="34">
        <v>483</v>
      </c>
      <c r="E19636" s="34">
        <v>645</v>
      </c>
      <c r="F19636" s="34">
        <v>461</v>
      </c>
      <c r="G19636" s="34">
        <v>489</v>
      </c>
      <c r="H19636" s="34">
        <v>519</v>
      </c>
      <c r="I19636" s="34">
        <v>540</v>
      </c>
      <c r="J19636" s="34">
        <v>472</v>
      </c>
      <c r="K19636" s="34">
        <v>439</v>
      </c>
      <c r="L19636" s="34">
        <v>448</v>
      </c>
      <c r="M19636" s="34">
        <v>414</v>
      </c>
    </row>
    <row r="19637" spans="1:13" x14ac:dyDescent="0.2">
      <c r="A19637" s="34" t="s">
        <v>120531</v>
      </c>
      <c r="B19637" s="34">
        <v>164</v>
      </c>
      <c r="C19637" s="34">
        <v>580</v>
      </c>
      <c r="D19637" s="34">
        <v>202</v>
      </c>
      <c r="E19637" s="34">
        <v>601</v>
      </c>
      <c r="F19637" s="34">
        <v>140</v>
      </c>
      <c r="G19637" s="34">
        <v>489</v>
      </c>
      <c r="H19637" s="34">
        <v>204</v>
      </c>
      <c r="I19637" s="34">
        <v>530</v>
      </c>
      <c r="J19637" s="34">
        <v>137</v>
      </c>
      <c r="K19637" s="34">
        <v>410</v>
      </c>
      <c r="L19637" s="34">
        <v>173</v>
      </c>
      <c r="M19637" s="34">
        <v>364</v>
      </c>
    </row>
    <row r="19638" spans="1:13" x14ac:dyDescent="0.2">
      <c r="A19638" s="34" t="s">
        <v>120532</v>
      </c>
      <c r="B19638" s="34">
        <v>306</v>
      </c>
      <c r="C19638" s="34">
        <v>400</v>
      </c>
      <c r="D19638" s="34">
        <v>371</v>
      </c>
      <c r="E19638" s="34">
        <v>389</v>
      </c>
      <c r="F19638" s="34">
        <v>284</v>
      </c>
      <c r="G19638" s="34">
        <v>386</v>
      </c>
      <c r="H19638" s="34">
        <v>333</v>
      </c>
      <c r="I19638" s="34">
        <v>427</v>
      </c>
      <c r="J19638" s="34">
        <v>340</v>
      </c>
      <c r="K19638" s="34">
        <v>378</v>
      </c>
      <c r="L19638" s="34">
        <v>271</v>
      </c>
      <c r="M19638" s="34">
        <v>328</v>
      </c>
    </row>
    <row r="19639" spans="1:13" x14ac:dyDescent="0.2">
      <c r="A19639" s="34" t="s">
        <v>120533</v>
      </c>
      <c r="B19639" s="34">
        <v>490</v>
      </c>
      <c r="C19639" s="34">
        <v>463</v>
      </c>
      <c r="D19639" s="34">
        <v>424</v>
      </c>
      <c r="E19639" s="34">
        <v>475</v>
      </c>
      <c r="F19639" s="34">
        <v>447</v>
      </c>
      <c r="G19639" s="34">
        <v>478</v>
      </c>
      <c r="H19639" s="34">
        <v>451</v>
      </c>
      <c r="I19639" s="34">
        <v>501</v>
      </c>
      <c r="J19639" s="34">
        <v>415</v>
      </c>
      <c r="K19639" s="34">
        <v>384</v>
      </c>
      <c r="L19639" s="34">
        <v>419</v>
      </c>
      <c r="M19639" s="34">
        <v>334</v>
      </c>
    </row>
    <row r="19640" spans="1:13" x14ac:dyDescent="0.2">
      <c r="A19640" s="34" t="s">
        <v>120534</v>
      </c>
      <c r="B19640" s="34">
        <v>411</v>
      </c>
      <c r="C19640" s="34">
        <v>465</v>
      </c>
      <c r="D19640" s="34">
        <v>402</v>
      </c>
      <c r="E19640" s="34">
        <v>484</v>
      </c>
      <c r="F19640" s="34">
        <v>352</v>
      </c>
      <c r="G19640" s="34">
        <v>390</v>
      </c>
      <c r="H19640" s="34">
        <v>480</v>
      </c>
      <c r="I19640" s="34">
        <v>510</v>
      </c>
      <c r="J19640" s="34">
        <v>427</v>
      </c>
      <c r="K19640" s="34">
        <v>353</v>
      </c>
      <c r="L19640" s="34">
        <v>397</v>
      </c>
      <c r="M19640" s="34">
        <v>339</v>
      </c>
    </row>
    <row r="19641" spans="1:13" x14ac:dyDescent="0.2">
      <c r="A19641" s="34" t="s">
        <v>120535</v>
      </c>
      <c r="B19641" s="34">
        <v>519</v>
      </c>
      <c r="C19641" s="34">
        <v>562</v>
      </c>
      <c r="D19641" s="34">
        <v>523</v>
      </c>
      <c r="E19641" s="34">
        <v>502</v>
      </c>
      <c r="F19641" s="34">
        <v>366</v>
      </c>
      <c r="G19641" s="34">
        <v>511</v>
      </c>
      <c r="H19641" s="34">
        <v>501</v>
      </c>
      <c r="I19641" s="34">
        <v>571</v>
      </c>
      <c r="J19641" s="34">
        <v>427</v>
      </c>
      <c r="K19641" s="34">
        <v>421</v>
      </c>
      <c r="L19641" s="34">
        <v>372</v>
      </c>
      <c r="M19641" s="34">
        <v>404</v>
      </c>
    </row>
    <row r="19642" spans="1:13" x14ac:dyDescent="0.2">
      <c r="A19642" s="34" t="s">
        <v>120536</v>
      </c>
      <c r="B19642" s="34">
        <v>415</v>
      </c>
      <c r="C19642" s="34">
        <v>467</v>
      </c>
      <c r="D19642" s="34">
        <v>479</v>
      </c>
      <c r="E19642" s="34">
        <v>485</v>
      </c>
      <c r="F19642" s="34">
        <v>440</v>
      </c>
      <c r="G19642" s="34">
        <v>470</v>
      </c>
      <c r="H19642" s="34">
        <v>531</v>
      </c>
      <c r="I19642" s="34">
        <v>435</v>
      </c>
      <c r="J19642" s="34">
        <v>527</v>
      </c>
      <c r="K19642" s="34">
        <v>420</v>
      </c>
      <c r="L19642" s="34">
        <v>428</v>
      </c>
      <c r="M19642" s="34">
        <v>346</v>
      </c>
    </row>
    <row r="19643" spans="1:13" x14ac:dyDescent="0.2">
      <c r="A19643" s="34" t="s">
        <v>120537</v>
      </c>
      <c r="B19643" s="34">
        <v>352</v>
      </c>
      <c r="C19643" s="34">
        <v>510</v>
      </c>
      <c r="D19643" s="34">
        <v>474</v>
      </c>
      <c r="E19643" s="34">
        <v>522</v>
      </c>
      <c r="F19643" s="34">
        <v>428</v>
      </c>
      <c r="G19643" s="34">
        <v>439</v>
      </c>
      <c r="H19643" s="34">
        <v>502</v>
      </c>
      <c r="I19643" s="34">
        <v>487</v>
      </c>
      <c r="J19643" s="34">
        <v>458</v>
      </c>
      <c r="K19643" s="34">
        <v>421</v>
      </c>
      <c r="L19643" s="34">
        <v>446</v>
      </c>
      <c r="M19643" s="34">
        <v>449</v>
      </c>
    </row>
    <row r="19644" spans="1:13" x14ac:dyDescent="0.2">
      <c r="A19644" s="34" t="s">
        <v>120538</v>
      </c>
      <c r="B19644" s="34">
        <v>417</v>
      </c>
      <c r="C19644" s="34">
        <v>628</v>
      </c>
      <c r="D19644" s="34">
        <v>402</v>
      </c>
      <c r="E19644" s="34">
        <v>555</v>
      </c>
      <c r="F19644" s="34">
        <v>397</v>
      </c>
      <c r="G19644" s="34">
        <v>569</v>
      </c>
      <c r="H19644" s="34">
        <v>495</v>
      </c>
      <c r="I19644" s="34">
        <v>519</v>
      </c>
      <c r="J19644" s="34">
        <v>466</v>
      </c>
      <c r="K19644" s="34">
        <v>463</v>
      </c>
      <c r="L19644" s="34">
        <v>432</v>
      </c>
      <c r="M19644" s="34">
        <v>482</v>
      </c>
    </row>
    <row r="19645" spans="1:13" x14ac:dyDescent="0.2">
      <c r="A19645" s="34" t="s">
        <v>120539</v>
      </c>
      <c r="B19645" s="34">
        <v>620</v>
      </c>
      <c r="C19645" s="34">
        <v>724</v>
      </c>
      <c r="D19645" s="34">
        <v>622</v>
      </c>
      <c r="E19645" s="34">
        <v>655</v>
      </c>
      <c r="F19645" s="34">
        <v>560</v>
      </c>
      <c r="G19645" s="34">
        <v>644</v>
      </c>
      <c r="H19645" s="34">
        <v>755</v>
      </c>
      <c r="I19645" s="34">
        <v>635</v>
      </c>
      <c r="J19645" s="34">
        <v>671</v>
      </c>
      <c r="K19645" s="34">
        <v>534</v>
      </c>
      <c r="L19645" s="34">
        <v>573</v>
      </c>
      <c r="M19645" s="34">
        <v>499</v>
      </c>
    </row>
    <row r="19646" spans="1:13" x14ac:dyDescent="0.2">
      <c r="A19646" s="34" t="s">
        <v>120540</v>
      </c>
      <c r="B19646" s="34">
        <v>434</v>
      </c>
      <c r="C19646" s="34">
        <v>535</v>
      </c>
      <c r="D19646" s="34">
        <v>479</v>
      </c>
      <c r="E19646" s="34">
        <v>512</v>
      </c>
      <c r="F19646" s="34">
        <v>455</v>
      </c>
      <c r="G19646" s="34">
        <v>510</v>
      </c>
      <c r="H19646" s="34">
        <v>482</v>
      </c>
      <c r="I19646" s="34">
        <v>470</v>
      </c>
      <c r="J19646" s="34">
        <v>383</v>
      </c>
      <c r="K19646" s="34">
        <v>368</v>
      </c>
      <c r="L19646" s="34">
        <v>423</v>
      </c>
      <c r="M19646" s="34">
        <v>369</v>
      </c>
    </row>
    <row r="19647" spans="1:13" x14ac:dyDescent="0.2">
      <c r="A19647" s="34" t="s">
        <v>120541</v>
      </c>
      <c r="B19647" s="34">
        <v>248</v>
      </c>
      <c r="C19647" s="34">
        <v>399</v>
      </c>
      <c r="D19647" s="34">
        <v>237</v>
      </c>
      <c r="E19647" s="34">
        <v>442</v>
      </c>
      <c r="F19647" s="34">
        <v>199</v>
      </c>
      <c r="G19647" s="34">
        <v>318</v>
      </c>
      <c r="H19647" s="34">
        <v>233</v>
      </c>
      <c r="I19647" s="34">
        <v>375</v>
      </c>
      <c r="J19647" s="34">
        <v>229</v>
      </c>
      <c r="K19647" s="34">
        <v>347</v>
      </c>
      <c r="L19647" s="34">
        <v>246</v>
      </c>
      <c r="M19647" s="34">
        <v>288</v>
      </c>
    </row>
    <row r="19648" spans="1:13" x14ac:dyDescent="0.2">
      <c r="A19648" s="34" t="s">
        <v>120542</v>
      </c>
      <c r="B19648" s="34">
        <v>345</v>
      </c>
      <c r="C19648" s="34">
        <v>365</v>
      </c>
      <c r="D19648" s="34">
        <v>319</v>
      </c>
      <c r="E19648" s="34">
        <v>409</v>
      </c>
      <c r="F19648" s="34">
        <v>317</v>
      </c>
      <c r="G19648" s="34">
        <v>362</v>
      </c>
      <c r="H19648" s="34">
        <v>356</v>
      </c>
      <c r="I19648" s="34">
        <v>385</v>
      </c>
      <c r="J19648" s="34">
        <v>352</v>
      </c>
      <c r="K19648" s="34">
        <v>367</v>
      </c>
      <c r="L19648" s="34">
        <v>308</v>
      </c>
      <c r="M19648" s="34">
        <v>333</v>
      </c>
    </row>
    <row r="19649" spans="1:13" x14ac:dyDescent="0.2">
      <c r="A19649" s="34" t="s">
        <v>120543</v>
      </c>
      <c r="B19649" s="34">
        <v>477</v>
      </c>
      <c r="C19649" s="34">
        <v>632</v>
      </c>
      <c r="D19649" s="34">
        <v>592</v>
      </c>
      <c r="E19649" s="34">
        <v>637</v>
      </c>
      <c r="F19649" s="34">
        <v>523</v>
      </c>
      <c r="G19649" s="34">
        <v>571</v>
      </c>
      <c r="H19649" s="34">
        <v>539</v>
      </c>
      <c r="I19649" s="34">
        <v>640</v>
      </c>
      <c r="J19649" s="34">
        <v>528</v>
      </c>
      <c r="K19649" s="34">
        <v>569</v>
      </c>
      <c r="L19649" s="34">
        <v>511</v>
      </c>
      <c r="M19649" s="34">
        <v>490</v>
      </c>
    </row>
    <row r="19650" spans="1:13" x14ac:dyDescent="0.2">
      <c r="A19650" s="34" t="s">
        <v>120544</v>
      </c>
      <c r="B19650" s="34">
        <v>420</v>
      </c>
      <c r="C19650" s="34">
        <v>475</v>
      </c>
      <c r="D19650" s="34">
        <v>449</v>
      </c>
      <c r="E19650" s="34">
        <v>562</v>
      </c>
      <c r="F19650" s="34">
        <v>414</v>
      </c>
      <c r="G19650" s="34">
        <v>463</v>
      </c>
      <c r="H19650" s="34">
        <v>460</v>
      </c>
      <c r="I19650" s="34">
        <v>549</v>
      </c>
      <c r="J19650" s="34">
        <v>466</v>
      </c>
      <c r="K19650" s="34">
        <v>381</v>
      </c>
      <c r="L19650" s="34">
        <v>496</v>
      </c>
      <c r="M19650" s="34">
        <v>398</v>
      </c>
    </row>
    <row r="19651" spans="1:13" x14ac:dyDescent="0.2">
      <c r="A19651" s="34" t="s">
        <v>120545</v>
      </c>
      <c r="B19651" s="34">
        <v>347</v>
      </c>
      <c r="C19651" s="34">
        <v>387</v>
      </c>
      <c r="D19651" s="34">
        <v>342</v>
      </c>
      <c r="E19651" s="34">
        <v>478</v>
      </c>
      <c r="F19651" s="34">
        <v>311</v>
      </c>
      <c r="G19651" s="34">
        <v>451</v>
      </c>
      <c r="H19651" s="34">
        <v>379</v>
      </c>
      <c r="I19651" s="34">
        <v>469</v>
      </c>
      <c r="J19651" s="34">
        <v>385</v>
      </c>
      <c r="K19651" s="34">
        <v>325</v>
      </c>
      <c r="L19651" s="34">
        <v>353</v>
      </c>
      <c r="M19651" s="34">
        <v>313</v>
      </c>
    </row>
    <row r="19652" spans="1:13" x14ac:dyDescent="0.2">
      <c r="A19652" s="34" t="s">
        <v>120546</v>
      </c>
      <c r="B19652" s="34">
        <v>328</v>
      </c>
      <c r="C19652" s="34">
        <v>456</v>
      </c>
      <c r="D19652" s="34">
        <v>373</v>
      </c>
      <c r="E19652" s="34">
        <v>417</v>
      </c>
      <c r="F19652" s="34">
        <v>349</v>
      </c>
      <c r="G19652" s="34">
        <v>398</v>
      </c>
      <c r="H19652" s="34">
        <v>425</v>
      </c>
      <c r="I19652" s="34">
        <v>443</v>
      </c>
      <c r="J19652" s="34">
        <v>375</v>
      </c>
      <c r="K19652" s="34">
        <v>321</v>
      </c>
      <c r="L19652" s="34">
        <v>277</v>
      </c>
      <c r="M19652" s="34">
        <v>312</v>
      </c>
    </row>
    <row r="19653" spans="1:13" x14ac:dyDescent="0.2">
      <c r="A19653" s="34" t="s">
        <v>120547</v>
      </c>
      <c r="B19653" s="34">
        <v>246</v>
      </c>
      <c r="C19653" s="34">
        <v>374</v>
      </c>
      <c r="D19653" s="34">
        <v>276</v>
      </c>
      <c r="E19653" s="34">
        <v>382</v>
      </c>
      <c r="F19653" s="34">
        <v>224</v>
      </c>
      <c r="G19653" s="34">
        <v>430</v>
      </c>
      <c r="H19653" s="34">
        <v>316</v>
      </c>
      <c r="I19653" s="34">
        <v>361</v>
      </c>
      <c r="J19653" s="34">
        <v>231</v>
      </c>
      <c r="K19653" s="34">
        <v>333</v>
      </c>
      <c r="L19653" s="34">
        <v>275</v>
      </c>
      <c r="M19653" s="34">
        <v>288</v>
      </c>
    </row>
    <row r="19654" spans="1:13" x14ac:dyDescent="0.2">
      <c r="A19654" s="34" t="s">
        <v>120548</v>
      </c>
      <c r="B19654" s="34">
        <v>440</v>
      </c>
      <c r="C19654" s="34">
        <v>520</v>
      </c>
      <c r="D19654" s="34">
        <v>530</v>
      </c>
      <c r="E19654" s="34">
        <v>649</v>
      </c>
      <c r="F19654" s="34">
        <v>471</v>
      </c>
      <c r="G19654" s="34">
        <v>561</v>
      </c>
      <c r="H19654" s="34">
        <v>614</v>
      </c>
      <c r="I19654" s="34">
        <v>624</v>
      </c>
      <c r="J19654" s="34">
        <v>576</v>
      </c>
      <c r="K19654" s="34">
        <v>452</v>
      </c>
      <c r="L19654" s="34">
        <v>478</v>
      </c>
      <c r="M19654" s="34">
        <v>409</v>
      </c>
    </row>
    <row r="19655" spans="1:13" x14ac:dyDescent="0.2">
      <c r="A19655" s="34" t="s">
        <v>120549</v>
      </c>
      <c r="B19655" s="34">
        <v>439</v>
      </c>
      <c r="C19655" s="34">
        <v>411</v>
      </c>
      <c r="D19655" s="34">
        <v>360</v>
      </c>
      <c r="E19655" s="34">
        <v>393</v>
      </c>
      <c r="F19655" s="34">
        <v>302</v>
      </c>
      <c r="G19655" s="34">
        <v>434</v>
      </c>
      <c r="H19655" s="34">
        <v>396</v>
      </c>
      <c r="I19655" s="34">
        <v>437</v>
      </c>
      <c r="J19655" s="34">
        <v>427</v>
      </c>
      <c r="K19655" s="34">
        <v>348</v>
      </c>
      <c r="L19655" s="34">
        <v>266</v>
      </c>
      <c r="M19655" s="34">
        <v>316</v>
      </c>
    </row>
    <row r="19656" spans="1:13" x14ac:dyDescent="0.2">
      <c r="A19656" s="34" t="s">
        <v>120550</v>
      </c>
      <c r="B19656" s="34">
        <v>489</v>
      </c>
      <c r="C19656" s="34">
        <v>569</v>
      </c>
      <c r="D19656" s="34">
        <v>596</v>
      </c>
      <c r="E19656" s="34">
        <v>667</v>
      </c>
      <c r="F19656" s="34">
        <v>532</v>
      </c>
      <c r="G19656" s="34">
        <v>541</v>
      </c>
      <c r="H19656" s="34">
        <v>616</v>
      </c>
      <c r="I19656" s="34">
        <v>574</v>
      </c>
      <c r="J19656" s="34">
        <v>686</v>
      </c>
      <c r="K19656" s="34">
        <v>513</v>
      </c>
      <c r="L19656" s="34">
        <v>518</v>
      </c>
      <c r="M19656" s="34">
        <v>458</v>
      </c>
    </row>
    <row r="19657" spans="1:13" x14ac:dyDescent="0.2">
      <c r="A19657" s="34" t="s">
        <v>120551</v>
      </c>
      <c r="B19657" s="34">
        <v>196</v>
      </c>
      <c r="C19657" s="34">
        <v>316</v>
      </c>
      <c r="D19657" s="34">
        <v>293</v>
      </c>
      <c r="E19657" s="34">
        <v>330</v>
      </c>
      <c r="F19657" s="34">
        <v>312</v>
      </c>
      <c r="G19657" s="34">
        <v>297</v>
      </c>
      <c r="H19657" s="34">
        <v>322</v>
      </c>
      <c r="I19657" s="34">
        <v>344</v>
      </c>
      <c r="J19657" s="34">
        <v>250</v>
      </c>
      <c r="K19657" s="34">
        <v>238</v>
      </c>
      <c r="L19657" s="34">
        <v>292</v>
      </c>
      <c r="M19657" s="34">
        <v>206</v>
      </c>
    </row>
    <row r="19658" spans="1:13" x14ac:dyDescent="0.2">
      <c r="A19658" s="34" t="s">
        <v>120552</v>
      </c>
      <c r="B19658" s="34">
        <v>193</v>
      </c>
      <c r="C19658" s="34">
        <v>325</v>
      </c>
      <c r="D19658" s="34">
        <v>189</v>
      </c>
      <c r="E19658" s="34">
        <v>378</v>
      </c>
      <c r="F19658" s="34">
        <v>185</v>
      </c>
      <c r="G19658" s="34">
        <v>277</v>
      </c>
      <c r="H19658" s="34">
        <v>231</v>
      </c>
      <c r="I19658" s="34">
        <v>304</v>
      </c>
      <c r="J19658" s="34">
        <v>246</v>
      </c>
      <c r="K19658" s="34">
        <v>246</v>
      </c>
      <c r="L19658" s="34">
        <v>183</v>
      </c>
      <c r="M19658" s="34">
        <v>259</v>
      </c>
    </row>
    <row r="19659" spans="1:13" x14ac:dyDescent="0.2">
      <c r="A19659" s="34" t="s">
        <v>120553</v>
      </c>
      <c r="B19659" s="34">
        <v>294</v>
      </c>
      <c r="C19659" s="34">
        <v>488</v>
      </c>
      <c r="D19659" s="34">
        <v>380</v>
      </c>
      <c r="E19659" s="34">
        <v>465</v>
      </c>
      <c r="F19659" s="34">
        <v>413</v>
      </c>
      <c r="G19659" s="34">
        <v>551</v>
      </c>
      <c r="H19659" s="34">
        <v>402</v>
      </c>
      <c r="I19659" s="34">
        <v>510</v>
      </c>
      <c r="J19659" s="34">
        <v>376</v>
      </c>
      <c r="K19659" s="34">
        <v>426</v>
      </c>
      <c r="L19659" s="34">
        <v>392</v>
      </c>
      <c r="M19659" s="34">
        <v>397</v>
      </c>
    </row>
    <row r="19660" spans="1:13" x14ac:dyDescent="0.2">
      <c r="A19660" s="34" t="s">
        <v>120554</v>
      </c>
      <c r="B19660" s="34">
        <v>323</v>
      </c>
      <c r="C19660" s="34">
        <v>535</v>
      </c>
      <c r="D19660" s="34">
        <v>294</v>
      </c>
      <c r="E19660" s="34">
        <v>531</v>
      </c>
      <c r="F19660" s="34">
        <v>265</v>
      </c>
      <c r="G19660" s="34">
        <v>531</v>
      </c>
      <c r="H19660" s="34">
        <v>373</v>
      </c>
      <c r="I19660" s="34">
        <v>463</v>
      </c>
      <c r="J19660" s="34">
        <v>269</v>
      </c>
      <c r="K19660" s="34">
        <v>463</v>
      </c>
      <c r="L19660" s="34">
        <v>301</v>
      </c>
      <c r="M19660" s="34">
        <v>456</v>
      </c>
    </row>
    <row r="19661" spans="1:13" x14ac:dyDescent="0.2">
      <c r="A19661" s="34" t="s">
        <v>120555</v>
      </c>
      <c r="B19661" s="34">
        <v>252</v>
      </c>
      <c r="C19661" s="34">
        <v>597</v>
      </c>
      <c r="D19661" s="34">
        <v>277</v>
      </c>
      <c r="E19661" s="34">
        <v>625</v>
      </c>
      <c r="F19661" s="34">
        <v>213</v>
      </c>
      <c r="G19661" s="34">
        <v>528</v>
      </c>
      <c r="H19661" s="34">
        <v>268</v>
      </c>
      <c r="I19661" s="34">
        <v>640</v>
      </c>
      <c r="J19661" s="34">
        <v>322</v>
      </c>
      <c r="K19661" s="34">
        <v>493</v>
      </c>
      <c r="L19661" s="34">
        <v>267</v>
      </c>
      <c r="M19661" s="34">
        <v>426</v>
      </c>
    </row>
    <row r="19662" spans="1:13" x14ac:dyDescent="0.2">
      <c r="A19662" s="34" t="s">
        <v>120556</v>
      </c>
      <c r="B19662" s="34">
        <v>454</v>
      </c>
      <c r="C19662" s="34">
        <v>519</v>
      </c>
      <c r="D19662" s="34">
        <v>566</v>
      </c>
      <c r="E19662" s="34">
        <v>585</v>
      </c>
      <c r="F19662" s="34">
        <v>427</v>
      </c>
      <c r="G19662" s="34">
        <v>564</v>
      </c>
      <c r="H19662" s="34">
        <v>576</v>
      </c>
      <c r="I19662" s="34">
        <v>517</v>
      </c>
      <c r="J19662" s="34">
        <v>529</v>
      </c>
      <c r="K19662" s="34">
        <v>405</v>
      </c>
      <c r="L19662" s="34">
        <v>461</v>
      </c>
      <c r="M19662" s="34">
        <v>411</v>
      </c>
    </row>
    <row r="19663" spans="1:13" x14ac:dyDescent="0.2">
      <c r="A19663" s="34" t="s">
        <v>120557</v>
      </c>
      <c r="B19663" s="34">
        <v>220</v>
      </c>
      <c r="C19663" s="34">
        <v>392</v>
      </c>
      <c r="D19663" s="34">
        <v>298</v>
      </c>
      <c r="E19663" s="34">
        <v>446</v>
      </c>
      <c r="F19663" s="34">
        <v>281</v>
      </c>
      <c r="G19663" s="34">
        <v>402</v>
      </c>
      <c r="H19663" s="34">
        <v>267</v>
      </c>
      <c r="I19663" s="34">
        <v>362</v>
      </c>
      <c r="J19663" s="34">
        <v>279</v>
      </c>
      <c r="K19663" s="34">
        <v>325</v>
      </c>
      <c r="L19663" s="34">
        <v>239</v>
      </c>
      <c r="M19663" s="34">
        <v>286</v>
      </c>
    </row>
    <row r="19664" spans="1:13" x14ac:dyDescent="0.2">
      <c r="A19664" s="34" t="s">
        <v>120558</v>
      </c>
      <c r="B19664" s="34">
        <v>325</v>
      </c>
      <c r="C19664" s="34">
        <v>317</v>
      </c>
      <c r="D19664" s="34">
        <v>293</v>
      </c>
      <c r="E19664" s="34">
        <v>368</v>
      </c>
      <c r="F19664" s="34">
        <v>302</v>
      </c>
      <c r="G19664" s="34">
        <v>365</v>
      </c>
      <c r="H19664" s="34">
        <v>334</v>
      </c>
      <c r="I19664" s="34">
        <v>325</v>
      </c>
      <c r="J19664" s="34">
        <v>350</v>
      </c>
      <c r="K19664" s="34">
        <v>331</v>
      </c>
      <c r="L19664" s="34">
        <v>325</v>
      </c>
      <c r="M19664" s="34">
        <v>234</v>
      </c>
    </row>
    <row r="19665" spans="1:13" x14ac:dyDescent="0.2">
      <c r="A19665" s="34" t="s">
        <v>120559</v>
      </c>
      <c r="B19665" s="34">
        <v>696</v>
      </c>
      <c r="C19665" s="34">
        <v>879</v>
      </c>
      <c r="D19665" s="34">
        <v>768</v>
      </c>
      <c r="E19665" s="34">
        <v>952</v>
      </c>
      <c r="F19665" s="34">
        <v>684</v>
      </c>
      <c r="G19665" s="34">
        <v>801</v>
      </c>
      <c r="H19665" s="34">
        <v>848</v>
      </c>
      <c r="I19665" s="34">
        <v>814</v>
      </c>
      <c r="J19665" s="34">
        <v>828</v>
      </c>
      <c r="K19665" s="34">
        <v>711</v>
      </c>
      <c r="L19665" s="34">
        <v>747</v>
      </c>
      <c r="M19665" s="34">
        <v>621</v>
      </c>
    </row>
    <row r="19666" spans="1:13" x14ac:dyDescent="0.2">
      <c r="A19666" s="34" t="s">
        <v>120560</v>
      </c>
      <c r="B19666" s="34">
        <v>456</v>
      </c>
      <c r="C19666" s="34">
        <v>740</v>
      </c>
      <c r="D19666" s="34">
        <v>627</v>
      </c>
      <c r="E19666" s="34">
        <v>740</v>
      </c>
      <c r="F19666" s="34">
        <v>449</v>
      </c>
      <c r="G19666" s="34">
        <v>715</v>
      </c>
      <c r="H19666" s="34">
        <v>559</v>
      </c>
      <c r="I19666" s="34">
        <v>716</v>
      </c>
      <c r="J19666" s="34">
        <v>528</v>
      </c>
      <c r="K19666" s="34">
        <v>617</v>
      </c>
      <c r="L19666" s="34">
        <v>537</v>
      </c>
      <c r="M19666" s="34">
        <v>556</v>
      </c>
    </row>
    <row r="19667" spans="1:13" x14ac:dyDescent="0.2">
      <c r="A19667" s="34" t="s">
        <v>120561</v>
      </c>
      <c r="B19667" s="34">
        <v>1089</v>
      </c>
      <c r="C19667" s="34">
        <v>1135</v>
      </c>
      <c r="D19667" s="34">
        <v>1199</v>
      </c>
      <c r="E19667" s="34">
        <v>1265</v>
      </c>
      <c r="F19667" s="34">
        <v>1021</v>
      </c>
      <c r="G19667" s="34">
        <v>1085</v>
      </c>
      <c r="H19667" s="34">
        <v>1124</v>
      </c>
      <c r="I19667" s="34">
        <v>1129</v>
      </c>
      <c r="J19667" s="34">
        <v>1218</v>
      </c>
      <c r="K19667" s="34">
        <v>1003</v>
      </c>
      <c r="L19667" s="34">
        <v>1061</v>
      </c>
      <c r="M19667" s="34">
        <v>872</v>
      </c>
    </row>
    <row r="19668" spans="1:13" x14ac:dyDescent="0.2">
      <c r="A19668" s="34" t="s">
        <v>120562</v>
      </c>
      <c r="B19668" s="34">
        <v>198</v>
      </c>
      <c r="C19668" s="34">
        <v>329</v>
      </c>
      <c r="D19668" s="34">
        <v>220</v>
      </c>
      <c r="E19668" s="34">
        <v>308</v>
      </c>
      <c r="F19668" s="34">
        <v>203</v>
      </c>
      <c r="G19668" s="34">
        <v>307</v>
      </c>
      <c r="H19668" s="34">
        <v>171</v>
      </c>
      <c r="I19668" s="34">
        <v>400</v>
      </c>
      <c r="J19668" s="34">
        <v>189</v>
      </c>
      <c r="K19668" s="34">
        <v>294</v>
      </c>
      <c r="L19668" s="34">
        <v>215</v>
      </c>
      <c r="M19668" s="34">
        <v>258</v>
      </c>
    </row>
    <row r="19669" spans="1:13" x14ac:dyDescent="0.2">
      <c r="A19669" s="34" t="s">
        <v>120563</v>
      </c>
      <c r="B19669" s="34">
        <v>234</v>
      </c>
      <c r="C19669" s="34">
        <v>307</v>
      </c>
      <c r="D19669" s="34">
        <v>254</v>
      </c>
      <c r="E19669" s="34">
        <v>351</v>
      </c>
      <c r="F19669" s="34">
        <v>244</v>
      </c>
      <c r="G19669" s="34">
        <v>273</v>
      </c>
      <c r="H19669" s="34">
        <v>263</v>
      </c>
      <c r="I19669" s="34">
        <v>265</v>
      </c>
      <c r="J19669" s="34">
        <v>288</v>
      </c>
      <c r="K19669" s="34">
        <v>230</v>
      </c>
      <c r="L19669" s="34">
        <v>261</v>
      </c>
      <c r="M19669" s="34">
        <v>235</v>
      </c>
    </row>
    <row r="19670" spans="1:13" x14ac:dyDescent="0.2">
      <c r="A19670" s="34" t="s">
        <v>120564</v>
      </c>
      <c r="B19670" s="34">
        <v>315</v>
      </c>
      <c r="C19670" s="34">
        <v>536</v>
      </c>
      <c r="D19670" s="34">
        <v>412</v>
      </c>
      <c r="E19670" s="34">
        <v>554</v>
      </c>
      <c r="F19670" s="34">
        <v>401</v>
      </c>
      <c r="G19670" s="34">
        <v>499</v>
      </c>
      <c r="H19670" s="34">
        <v>421</v>
      </c>
      <c r="I19670" s="34">
        <v>503</v>
      </c>
      <c r="J19670" s="34">
        <v>403</v>
      </c>
      <c r="K19670" s="34">
        <v>395</v>
      </c>
      <c r="L19670" s="34">
        <v>386</v>
      </c>
      <c r="M19670" s="34">
        <v>412</v>
      </c>
    </row>
    <row r="19671" spans="1:13" x14ac:dyDescent="0.2">
      <c r="A19671" s="34" t="s">
        <v>120565</v>
      </c>
      <c r="B19671" s="34">
        <v>303</v>
      </c>
      <c r="C19671" s="34">
        <v>420</v>
      </c>
      <c r="D19671" s="34">
        <v>312</v>
      </c>
      <c r="E19671" s="34">
        <v>380</v>
      </c>
      <c r="F19671" s="34">
        <v>320</v>
      </c>
      <c r="G19671" s="34">
        <v>373</v>
      </c>
      <c r="H19671" s="34">
        <v>345</v>
      </c>
      <c r="I19671" s="34">
        <v>382</v>
      </c>
      <c r="J19671" s="34">
        <v>347</v>
      </c>
      <c r="K19671" s="34">
        <v>321</v>
      </c>
      <c r="L19671" s="34">
        <v>339</v>
      </c>
      <c r="M19671" s="34">
        <v>263</v>
      </c>
    </row>
    <row r="19672" spans="1:13" x14ac:dyDescent="0.2">
      <c r="A19672" s="34" t="s">
        <v>120566</v>
      </c>
      <c r="B19672" s="34">
        <v>176</v>
      </c>
      <c r="C19672" s="34">
        <v>520</v>
      </c>
      <c r="D19672" s="34">
        <v>227</v>
      </c>
      <c r="E19672" s="34">
        <v>503</v>
      </c>
      <c r="F19672" s="34">
        <v>214</v>
      </c>
      <c r="G19672" s="34">
        <v>457</v>
      </c>
      <c r="H19672" s="34">
        <v>278</v>
      </c>
      <c r="I19672" s="34">
        <v>569</v>
      </c>
      <c r="J19672" s="34">
        <v>227</v>
      </c>
      <c r="K19672" s="34">
        <v>383</v>
      </c>
      <c r="L19672" s="34">
        <v>186</v>
      </c>
      <c r="M19672" s="34">
        <v>427</v>
      </c>
    </row>
    <row r="19673" spans="1:13" x14ac:dyDescent="0.2">
      <c r="A19673" s="34" t="s">
        <v>120567</v>
      </c>
      <c r="B19673" s="34">
        <v>324</v>
      </c>
      <c r="C19673" s="34">
        <v>335</v>
      </c>
      <c r="D19673" s="34">
        <v>288</v>
      </c>
      <c r="E19673" s="34">
        <v>378</v>
      </c>
      <c r="F19673" s="34">
        <v>293</v>
      </c>
      <c r="G19673" s="34">
        <v>318</v>
      </c>
      <c r="H19673" s="34">
        <v>297</v>
      </c>
      <c r="I19673" s="34">
        <v>351</v>
      </c>
      <c r="J19673" s="34">
        <v>311</v>
      </c>
      <c r="K19673" s="34">
        <v>241</v>
      </c>
      <c r="L19673" s="34">
        <v>268</v>
      </c>
      <c r="M19673" s="34">
        <v>239</v>
      </c>
    </row>
    <row r="19674" spans="1:13" x14ac:dyDescent="0.2">
      <c r="A19674" s="34" t="s">
        <v>120568</v>
      </c>
      <c r="B19674" s="34">
        <v>331</v>
      </c>
      <c r="C19674" s="34">
        <v>348</v>
      </c>
      <c r="D19674" s="34">
        <v>373</v>
      </c>
      <c r="E19674" s="34">
        <v>423</v>
      </c>
      <c r="F19674" s="34">
        <v>312</v>
      </c>
      <c r="G19674" s="34">
        <v>378</v>
      </c>
      <c r="H19674" s="34">
        <v>422</v>
      </c>
      <c r="I19674" s="34">
        <v>364</v>
      </c>
      <c r="J19674" s="34">
        <v>360</v>
      </c>
      <c r="K19674" s="34">
        <v>274</v>
      </c>
      <c r="L19674" s="34">
        <v>340</v>
      </c>
      <c r="M19674" s="34">
        <v>274</v>
      </c>
    </row>
    <row r="19675" spans="1:13" x14ac:dyDescent="0.2">
      <c r="A19675" s="34" t="s">
        <v>120569</v>
      </c>
      <c r="B19675" s="34">
        <v>66</v>
      </c>
      <c r="C19675" s="34">
        <v>89</v>
      </c>
      <c r="D19675" s="34">
        <v>87</v>
      </c>
      <c r="E19675" s="34">
        <v>89</v>
      </c>
      <c r="F19675" s="34">
        <v>106</v>
      </c>
      <c r="G19675" s="34">
        <v>81</v>
      </c>
      <c r="H19675" s="34">
        <v>103</v>
      </c>
      <c r="I19675" s="34">
        <v>91</v>
      </c>
      <c r="J19675" s="34">
        <v>78</v>
      </c>
      <c r="K19675" s="34">
        <v>66</v>
      </c>
      <c r="L19675" s="34">
        <v>80</v>
      </c>
      <c r="M19675" s="34">
        <v>60</v>
      </c>
    </row>
    <row r="19676" spans="1:13" x14ac:dyDescent="0.2">
      <c r="A19676" s="34" t="s">
        <v>120570</v>
      </c>
      <c r="B19676" s="34">
        <v>235</v>
      </c>
      <c r="C19676" s="34">
        <v>266</v>
      </c>
      <c r="D19676" s="34">
        <v>204</v>
      </c>
      <c r="E19676" s="34">
        <v>256</v>
      </c>
      <c r="F19676" s="34">
        <v>195</v>
      </c>
      <c r="G19676" s="34">
        <v>207</v>
      </c>
      <c r="H19676" s="34">
        <v>201</v>
      </c>
      <c r="I19676" s="34">
        <v>199</v>
      </c>
      <c r="J19676" s="34">
        <v>207</v>
      </c>
      <c r="K19676" s="34">
        <v>164</v>
      </c>
      <c r="L19676" s="34">
        <v>152</v>
      </c>
      <c r="M19676" s="34">
        <v>176</v>
      </c>
    </row>
    <row r="19677" spans="1:13" x14ac:dyDescent="0.2">
      <c r="A19677" s="34" t="s">
        <v>120571</v>
      </c>
      <c r="B19677" s="34">
        <v>386</v>
      </c>
      <c r="C19677" s="34">
        <v>310</v>
      </c>
      <c r="D19677" s="34">
        <v>285</v>
      </c>
      <c r="E19677" s="34">
        <v>402</v>
      </c>
      <c r="F19677" s="34">
        <v>268</v>
      </c>
      <c r="G19677" s="34">
        <v>282</v>
      </c>
      <c r="H19677" s="34">
        <v>348</v>
      </c>
      <c r="I19677" s="34">
        <v>343</v>
      </c>
      <c r="J19677" s="34">
        <v>301</v>
      </c>
      <c r="K19677" s="34">
        <v>304</v>
      </c>
      <c r="L19677" s="34">
        <v>327</v>
      </c>
      <c r="M19677" s="34">
        <v>271</v>
      </c>
    </row>
    <row r="19678" spans="1:13" x14ac:dyDescent="0.2">
      <c r="A19678" s="34" t="s">
        <v>120572</v>
      </c>
      <c r="B19678" s="34">
        <v>279</v>
      </c>
      <c r="C19678" s="34">
        <v>276</v>
      </c>
      <c r="D19678" s="34">
        <v>254</v>
      </c>
      <c r="E19678" s="34">
        <v>341</v>
      </c>
      <c r="F19678" s="34">
        <v>221</v>
      </c>
      <c r="G19678" s="34">
        <v>273</v>
      </c>
      <c r="H19678" s="34">
        <v>254</v>
      </c>
      <c r="I19678" s="34">
        <v>345</v>
      </c>
      <c r="J19678" s="34">
        <v>265</v>
      </c>
      <c r="K19678" s="34">
        <v>275</v>
      </c>
      <c r="L19678" s="34">
        <v>265</v>
      </c>
      <c r="M19678" s="34">
        <v>234</v>
      </c>
    </row>
    <row r="19679" spans="1:13" x14ac:dyDescent="0.2">
      <c r="A19679" s="34" t="s">
        <v>120573</v>
      </c>
      <c r="B19679" s="34">
        <v>238</v>
      </c>
      <c r="C19679" s="34">
        <v>335</v>
      </c>
      <c r="D19679" s="34">
        <v>364</v>
      </c>
      <c r="E19679" s="34">
        <v>424</v>
      </c>
      <c r="F19679" s="34">
        <v>297</v>
      </c>
      <c r="G19679" s="34">
        <v>360</v>
      </c>
      <c r="H19679" s="34">
        <v>347</v>
      </c>
      <c r="I19679" s="34">
        <v>389</v>
      </c>
      <c r="J19679" s="34">
        <v>324</v>
      </c>
      <c r="K19679" s="34">
        <v>336</v>
      </c>
      <c r="L19679" s="34">
        <v>340</v>
      </c>
      <c r="M19679" s="34">
        <v>259</v>
      </c>
    </row>
    <row r="19680" spans="1:13" x14ac:dyDescent="0.2">
      <c r="A19680" s="34" t="s">
        <v>120574</v>
      </c>
      <c r="B19680" s="34">
        <v>422</v>
      </c>
      <c r="C19680" s="34">
        <v>505</v>
      </c>
      <c r="D19680" s="34">
        <v>572</v>
      </c>
      <c r="E19680" s="34">
        <v>583</v>
      </c>
      <c r="F19680" s="34">
        <v>479</v>
      </c>
      <c r="G19680" s="34">
        <v>554</v>
      </c>
      <c r="H19680" s="34">
        <v>564</v>
      </c>
      <c r="I19680" s="34">
        <v>580</v>
      </c>
      <c r="J19680" s="34">
        <v>546</v>
      </c>
      <c r="K19680" s="34">
        <v>465</v>
      </c>
      <c r="L19680" s="34">
        <v>496</v>
      </c>
      <c r="M19680" s="34">
        <v>474</v>
      </c>
    </row>
    <row r="19681" spans="1:13" x14ac:dyDescent="0.2">
      <c r="A19681" s="34" t="s">
        <v>120575</v>
      </c>
      <c r="B19681" s="34">
        <v>352</v>
      </c>
      <c r="C19681" s="34">
        <v>572</v>
      </c>
      <c r="D19681" s="34">
        <v>546</v>
      </c>
      <c r="E19681" s="34">
        <v>594</v>
      </c>
      <c r="F19681" s="34">
        <v>399</v>
      </c>
      <c r="G19681" s="34">
        <v>469</v>
      </c>
      <c r="H19681" s="34">
        <v>551</v>
      </c>
      <c r="I19681" s="34">
        <v>567</v>
      </c>
      <c r="J19681" s="34">
        <v>420</v>
      </c>
      <c r="K19681" s="34">
        <v>421</v>
      </c>
      <c r="L19681" s="34">
        <v>418</v>
      </c>
      <c r="M19681" s="34">
        <v>407</v>
      </c>
    </row>
    <row r="19682" spans="1:13" x14ac:dyDescent="0.2">
      <c r="A19682" s="34" t="s">
        <v>120576</v>
      </c>
      <c r="B19682" s="34">
        <v>1232</v>
      </c>
      <c r="C19682" s="34">
        <v>1253</v>
      </c>
      <c r="D19682" s="34">
        <v>1309</v>
      </c>
      <c r="E19682" s="34">
        <v>1303</v>
      </c>
      <c r="F19682" s="34">
        <v>1146</v>
      </c>
      <c r="G19682" s="34">
        <v>1124</v>
      </c>
      <c r="H19682" s="34">
        <v>1332</v>
      </c>
      <c r="I19682" s="34">
        <v>1224</v>
      </c>
      <c r="J19682" s="34">
        <v>1390</v>
      </c>
      <c r="K19682" s="34">
        <v>1029</v>
      </c>
      <c r="L19682" s="34">
        <v>1275</v>
      </c>
      <c r="M19682" s="34">
        <v>984</v>
      </c>
    </row>
    <row r="19683" spans="1:13" x14ac:dyDescent="0.2">
      <c r="A19683" s="34" t="s">
        <v>120577</v>
      </c>
      <c r="B19683" s="34">
        <v>363</v>
      </c>
      <c r="C19683" s="34">
        <v>469</v>
      </c>
      <c r="D19683" s="34">
        <v>352</v>
      </c>
      <c r="E19683" s="34">
        <v>509</v>
      </c>
      <c r="F19683" s="34">
        <v>428</v>
      </c>
      <c r="G19683" s="34">
        <v>437</v>
      </c>
      <c r="H19683" s="34">
        <v>424</v>
      </c>
      <c r="I19683" s="34">
        <v>478</v>
      </c>
      <c r="J19683" s="34">
        <v>394</v>
      </c>
      <c r="K19683" s="34">
        <v>358</v>
      </c>
      <c r="L19683" s="34">
        <v>409</v>
      </c>
      <c r="M19683" s="34">
        <v>339</v>
      </c>
    </row>
    <row r="19684" spans="1:13" x14ac:dyDescent="0.2">
      <c r="A19684" s="34" t="s">
        <v>120578</v>
      </c>
      <c r="B19684" s="34">
        <v>201</v>
      </c>
      <c r="C19684" s="34">
        <v>220</v>
      </c>
      <c r="D19684" s="34">
        <v>189</v>
      </c>
      <c r="E19684" s="34">
        <v>196</v>
      </c>
      <c r="F19684" s="34">
        <v>134</v>
      </c>
      <c r="G19684" s="34">
        <v>152</v>
      </c>
      <c r="H19684" s="34">
        <v>197</v>
      </c>
      <c r="I19684" s="34">
        <v>171</v>
      </c>
      <c r="J19684" s="34">
        <v>214</v>
      </c>
      <c r="K19684" s="34">
        <v>143</v>
      </c>
      <c r="L19684" s="34">
        <v>178</v>
      </c>
      <c r="M19684" s="34">
        <v>162</v>
      </c>
    </row>
    <row r="19685" spans="1:13" x14ac:dyDescent="0.2">
      <c r="A19685" s="34" t="s">
        <v>120579</v>
      </c>
      <c r="B19685" s="34">
        <v>577</v>
      </c>
      <c r="C19685" s="34">
        <v>741</v>
      </c>
      <c r="D19685" s="34">
        <v>654</v>
      </c>
      <c r="E19685" s="34">
        <v>857</v>
      </c>
      <c r="F19685" s="34">
        <v>672</v>
      </c>
      <c r="G19685" s="34">
        <v>806</v>
      </c>
      <c r="H19685" s="34">
        <v>683</v>
      </c>
      <c r="I19685" s="34">
        <v>704</v>
      </c>
      <c r="J19685" s="34">
        <v>689</v>
      </c>
      <c r="K19685" s="34">
        <v>693</v>
      </c>
      <c r="L19685" s="34">
        <v>683</v>
      </c>
      <c r="M19685" s="34">
        <v>640</v>
      </c>
    </row>
    <row r="19686" spans="1:13" x14ac:dyDescent="0.2">
      <c r="A19686" s="34" t="s">
        <v>120580</v>
      </c>
      <c r="B19686" s="34">
        <v>310</v>
      </c>
      <c r="C19686" s="34">
        <v>381</v>
      </c>
      <c r="D19686" s="34">
        <v>344</v>
      </c>
      <c r="E19686" s="34">
        <v>394</v>
      </c>
      <c r="F19686" s="34">
        <v>291</v>
      </c>
      <c r="G19686" s="34">
        <v>348</v>
      </c>
      <c r="H19686" s="34">
        <v>399</v>
      </c>
      <c r="I19686" s="34">
        <v>376</v>
      </c>
      <c r="J19686" s="34">
        <v>347</v>
      </c>
      <c r="K19686" s="34">
        <v>309</v>
      </c>
      <c r="L19686" s="34">
        <v>330</v>
      </c>
      <c r="M19686" s="34">
        <v>297</v>
      </c>
    </row>
    <row r="19687" spans="1:13" x14ac:dyDescent="0.2">
      <c r="A19687" s="34" t="s">
        <v>120581</v>
      </c>
      <c r="B19687" s="34">
        <v>203</v>
      </c>
      <c r="C19687" s="34">
        <v>460</v>
      </c>
      <c r="D19687" s="34">
        <v>205</v>
      </c>
      <c r="E19687" s="34">
        <v>477</v>
      </c>
      <c r="F19687" s="34">
        <v>142</v>
      </c>
      <c r="G19687" s="34">
        <v>356</v>
      </c>
      <c r="H19687" s="34">
        <v>175</v>
      </c>
      <c r="I19687" s="34">
        <v>425</v>
      </c>
      <c r="J19687" s="34">
        <v>156</v>
      </c>
      <c r="K19687" s="34">
        <v>371</v>
      </c>
      <c r="L19687" s="34">
        <v>155</v>
      </c>
      <c r="M19687" s="34">
        <v>326</v>
      </c>
    </row>
    <row r="19688" spans="1:13" x14ac:dyDescent="0.2">
      <c r="A19688" s="34" t="s">
        <v>120582</v>
      </c>
      <c r="B19688" s="34">
        <v>138</v>
      </c>
      <c r="C19688" s="34">
        <v>240</v>
      </c>
      <c r="D19688" s="34">
        <v>241</v>
      </c>
      <c r="E19688" s="34">
        <v>265</v>
      </c>
      <c r="F19688" s="34">
        <v>238</v>
      </c>
      <c r="G19688" s="34">
        <v>235</v>
      </c>
      <c r="H19688" s="34">
        <v>274</v>
      </c>
      <c r="I19688" s="34">
        <v>260</v>
      </c>
      <c r="J19688" s="34">
        <v>236</v>
      </c>
      <c r="K19688" s="34">
        <v>198</v>
      </c>
      <c r="L19688" s="34">
        <v>179</v>
      </c>
      <c r="M19688" s="34">
        <v>200</v>
      </c>
    </row>
    <row r="19689" spans="1:13" x14ac:dyDescent="0.2">
      <c r="A19689" s="34" t="s">
        <v>120583</v>
      </c>
      <c r="B19689" s="34">
        <v>175</v>
      </c>
      <c r="C19689" s="34">
        <v>305</v>
      </c>
      <c r="D19689" s="34">
        <v>267</v>
      </c>
      <c r="E19689" s="34">
        <v>283</v>
      </c>
      <c r="F19689" s="34">
        <v>221</v>
      </c>
      <c r="G19689" s="34">
        <v>289</v>
      </c>
      <c r="H19689" s="34">
        <v>259</v>
      </c>
      <c r="I19689" s="34">
        <v>291</v>
      </c>
      <c r="J19689" s="34">
        <v>230</v>
      </c>
      <c r="K19689" s="34">
        <v>235</v>
      </c>
      <c r="L19689" s="34">
        <v>216</v>
      </c>
      <c r="M19689" s="34">
        <v>237</v>
      </c>
    </row>
    <row r="19690" spans="1:13" x14ac:dyDescent="0.2">
      <c r="A19690" s="34" t="s">
        <v>120584</v>
      </c>
      <c r="B19690" s="34">
        <v>185</v>
      </c>
      <c r="C19690" s="34">
        <v>281</v>
      </c>
      <c r="D19690" s="34">
        <v>319</v>
      </c>
      <c r="E19690" s="34">
        <v>324</v>
      </c>
      <c r="F19690" s="34">
        <v>244</v>
      </c>
      <c r="G19690" s="34">
        <v>302</v>
      </c>
      <c r="H19690" s="34">
        <v>269</v>
      </c>
      <c r="I19690" s="34">
        <v>307</v>
      </c>
      <c r="J19690" s="34">
        <v>289</v>
      </c>
      <c r="K19690" s="34">
        <v>250</v>
      </c>
      <c r="L19690" s="34">
        <v>237</v>
      </c>
      <c r="M19690" s="34">
        <v>239</v>
      </c>
    </row>
    <row r="19691" spans="1:13" x14ac:dyDescent="0.2">
      <c r="A19691" s="34" t="s">
        <v>120585</v>
      </c>
      <c r="B19691" s="34">
        <v>390</v>
      </c>
      <c r="C19691" s="34">
        <v>466</v>
      </c>
      <c r="D19691" s="34">
        <v>429</v>
      </c>
      <c r="E19691" s="34">
        <v>543</v>
      </c>
      <c r="F19691" s="34">
        <v>378</v>
      </c>
      <c r="G19691" s="34">
        <v>435</v>
      </c>
      <c r="H19691" s="34">
        <v>498</v>
      </c>
      <c r="I19691" s="34">
        <v>418</v>
      </c>
      <c r="J19691" s="34">
        <v>526</v>
      </c>
      <c r="K19691" s="34">
        <v>372</v>
      </c>
      <c r="L19691" s="34">
        <v>436</v>
      </c>
      <c r="M19691" s="34">
        <v>342</v>
      </c>
    </row>
    <row r="19692" spans="1:13" x14ac:dyDescent="0.2">
      <c r="A19692" s="34" t="s">
        <v>120586</v>
      </c>
      <c r="B19692" s="34">
        <v>654</v>
      </c>
      <c r="C19692" s="34">
        <v>771</v>
      </c>
      <c r="D19692" s="34">
        <v>763</v>
      </c>
      <c r="E19692" s="34">
        <v>906</v>
      </c>
      <c r="F19692" s="34">
        <v>686</v>
      </c>
      <c r="G19692" s="34">
        <v>802</v>
      </c>
      <c r="H19692" s="34">
        <v>902</v>
      </c>
      <c r="I19692" s="34">
        <v>806</v>
      </c>
      <c r="J19692" s="34">
        <v>845</v>
      </c>
      <c r="K19692" s="34">
        <v>613</v>
      </c>
      <c r="L19692" s="34">
        <v>826</v>
      </c>
      <c r="M19692" s="34">
        <v>611</v>
      </c>
    </row>
    <row r="19693" spans="1:13" x14ac:dyDescent="0.2">
      <c r="A19693" s="34" t="s">
        <v>120587</v>
      </c>
      <c r="B19693" s="34">
        <v>355</v>
      </c>
      <c r="C19693" s="34">
        <v>531</v>
      </c>
      <c r="D19693" s="34">
        <v>464</v>
      </c>
      <c r="E19693" s="34">
        <v>668</v>
      </c>
      <c r="F19693" s="34">
        <v>389</v>
      </c>
      <c r="G19693" s="34">
        <v>462</v>
      </c>
      <c r="H19693" s="34">
        <v>522</v>
      </c>
      <c r="I19693" s="34">
        <v>550</v>
      </c>
      <c r="J19693" s="34">
        <v>415</v>
      </c>
      <c r="K19693" s="34">
        <v>472</v>
      </c>
      <c r="L19693" s="34">
        <v>427</v>
      </c>
      <c r="M19693" s="34">
        <v>414</v>
      </c>
    </row>
    <row r="19694" spans="1:13" x14ac:dyDescent="0.2">
      <c r="A19694" s="34" t="s">
        <v>120588</v>
      </c>
      <c r="B19694" s="34">
        <v>205</v>
      </c>
      <c r="C19694" s="34">
        <v>214</v>
      </c>
      <c r="D19694" s="34">
        <v>237</v>
      </c>
      <c r="E19694" s="34">
        <v>172</v>
      </c>
      <c r="F19694" s="34">
        <v>154</v>
      </c>
      <c r="G19694" s="34">
        <v>165</v>
      </c>
      <c r="H19694" s="34">
        <v>167</v>
      </c>
      <c r="I19694" s="34">
        <v>226</v>
      </c>
      <c r="J19694" s="34">
        <v>199</v>
      </c>
      <c r="K19694" s="34">
        <v>152</v>
      </c>
      <c r="L19694" s="34">
        <v>134</v>
      </c>
      <c r="M19694" s="34">
        <v>189</v>
      </c>
    </row>
    <row r="19695" spans="1:13" x14ac:dyDescent="0.2">
      <c r="A19695" s="34" t="s">
        <v>120589</v>
      </c>
      <c r="B19695" s="34">
        <v>212</v>
      </c>
      <c r="C19695" s="34">
        <v>401</v>
      </c>
      <c r="D19695" s="34">
        <v>286</v>
      </c>
      <c r="E19695" s="34">
        <v>440</v>
      </c>
      <c r="F19695" s="34">
        <v>292</v>
      </c>
      <c r="G19695" s="34">
        <v>380</v>
      </c>
      <c r="H19695" s="34">
        <v>345</v>
      </c>
      <c r="I19695" s="34">
        <v>379</v>
      </c>
      <c r="J19695" s="34">
        <v>318</v>
      </c>
      <c r="K19695" s="34">
        <v>349</v>
      </c>
      <c r="L19695" s="34">
        <v>334</v>
      </c>
      <c r="M19695" s="34">
        <v>325</v>
      </c>
    </row>
    <row r="19696" spans="1:13" x14ac:dyDescent="0.2">
      <c r="A19696" s="34" t="s">
        <v>120590</v>
      </c>
      <c r="B19696" s="34">
        <v>192</v>
      </c>
      <c r="C19696" s="34">
        <v>257</v>
      </c>
      <c r="D19696" s="34">
        <v>193</v>
      </c>
      <c r="E19696" s="34">
        <v>251</v>
      </c>
      <c r="F19696" s="34">
        <v>210</v>
      </c>
      <c r="G19696" s="34">
        <v>229</v>
      </c>
      <c r="H19696" s="34">
        <v>244</v>
      </c>
      <c r="I19696" s="34">
        <v>247</v>
      </c>
      <c r="J19696" s="34">
        <v>207</v>
      </c>
      <c r="K19696" s="34">
        <v>192</v>
      </c>
      <c r="L19696" s="34">
        <v>228</v>
      </c>
      <c r="M19696" s="34">
        <v>207</v>
      </c>
    </row>
    <row r="19697" spans="1:13" x14ac:dyDescent="0.2">
      <c r="A19697" s="34" t="s">
        <v>120591</v>
      </c>
      <c r="B19697" s="34">
        <v>154</v>
      </c>
      <c r="C19697" s="34">
        <v>200</v>
      </c>
      <c r="D19697" s="34">
        <v>169</v>
      </c>
      <c r="E19697" s="34">
        <v>250</v>
      </c>
      <c r="F19697" s="34">
        <v>180</v>
      </c>
      <c r="G19697" s="34">
        <v>230</v>
      </c>
      <c r="H19697" s="34">
        <v>158</v>
      </c>
      <c r="I19697" s="34">
        <v>253</v>
      </c>
      <c r="J19697" s="34">
        <v>146</v>
      </c>
      <c r="K19697" s="34">
        <v>177</v>
      </c>
      <c r="L19697" s="34">
        <v>112</v>
      </c>
      <c r="M19697" s="34">
        <v>218</v>
      </c>
    </row>
    <row r="19698" spans="1:13" x14ac:dyDescent="0.2">
      <c r="A19698" s="34" t="s">
        <v>120592</v>
      </c>
      <c r="B19698" s="34">
        <v>158</v>
      </c>
      <c r="C19698" s="34">
        <v>170</v>
      </c>
      <c r="D19698" s="34">
        <v>172</v>
      </c>
      <c r="E19698" s="34">
        <v>225</v>
      </c>
      <c r="F19698" s="34">
        <v>199</v>
      </c>
      <c r="G19698" s="34">
        <v>156</v>
      </c>
      <c r="H19698" s="34">
        <v>223</v>
      </c>
      <c r="I19698" s="34">
        <v>225</v>
      </c>
      <c r="J19698" s="34">
        <v>171</v>
      </c>
      <c r="K19698" s="34">
        <v>169</v>
      </c>
      <c r="L19698" s="34">
        <v>147</v>
      </c>
      <c r="M19698" s="34">
        <v>164</v>
      </c>
    </row>
    <row r="19699" spans="1:13" x14ac:dyDescent="0.2">
      <c r="A19699" s="34" t="s">
        <v>120593</v>
      </c>
      <c r="B19699" s="34">
        <v>474</v>
      </c>
      <c r="C19699" s="34">
        <v>523</v>
      </c>
      <c r="D19699" s="34">
        <v>551</v>
      </c>
      <c r="E19699" s="34">
        <v>521</v>
      </c>
      <c r="F19699" s="34">
        <v>458</v>
      </c>
      <c r="G19699" s="34">
        <v>445</v>
      </c>
      <c r="H19699" s="34">
        <v>435</v>
      </c>
      <c r="I19699" s="34">
        <v>467</v>
      </c>
      <c r="J19699" s="34">
        <v>520</v>
      </c>
      <c r="K19699" s="34">
        <v>399</v>
      </c>
      <c r="L19699" s="34">
        <v>408</v>
      </c>
      <c r="M19699" s="34">
        <v>355</v>
      </c>
    </row>
    <row r="19700" spans="1:13" x14ac:dyDescent="0.2">
      <c r="A19700" s="34" t="s">
        <v>120594</v>
      </c>
      <c r="B19700" s="34">
        <v>200</v>
      </c>
      <c r="C19700" s="34">
        <v>200</v>
      </c>
      <c r="D19700" s="34">
        <v>223</v>
      </c>
      <c r="E19700" s="34">
        <v>221</v>
      </c>
      <c r="F19700" s="34">
        <v>176</v>
      </c>
      <c r="G19700" s="34">
        <v>222</v>
      </c>
      <c r="H19700" s="34">
        <v>203</v>
      </c>
      <c r="I19700" s="34">
        <v>198</v>
      </c>
      <c r="J19700" s="34">
        <v>160</v>
      </c>
      <c r="K19700" s="34">
        <v>174</v>
      </c>
      <c r="L19700" s="34">
        <v>173</v>
      </c>
      <c r="M19700" s="34">
        <v>188</v>
      </c>
    </row>
    <row r="19701" spans="1:13" x14ac:dyDescent="0.2">
      <c r="A19701" s="34" t="s">
        <v>120595</v>
      </c>
      <c r="B19701" s="34">
        <v>355</v>
      </c>
      <c r="C19701" s="34">
        <v>420</v>
      </c>
      <c r="D19701" s="34">
        <v>367</v>
      </c>
      <c r="E19701" s="34">
        <v>477</v>
      </c>
      <c r="F19701" s="34">
        <v>301</v>
      </c>
      <c r="G19701" s="34">
        <v>332</v>
      </c>
      <c r="H19701" s="34">
        <v>403</v>
      </c>
      <c r="I19701" s="34">
        <v>399</v>
      </c>
      <c r="J19701" s="34">
        <v>394</v>
      </c>
      <c r="K19701" s="34">
        <v>349</v>
      </c>
      <c r="L19701" s="34">
        <v>317</v>
      </c>
      <c r="M19701" s="34">
        <v>283</v>
      </c>
    </row>
    <row r="19702" spans="1:13" x14ac:dyDescent="0.2">
      <c r="A19702" s="34" t="s">
        <v>120596</v>
      </c>
      <c r="B19702" s="34">
        <v>344</v>
      </c>
      <c r="C19702" s="34">
        <v>413</v>
      </c>
      <c r="D19702" s="34">
        <v>451</v>
      </c>
      <c r="E19702" s="34">
        <v>440</v>
      </c>
      <c r="F19702" s="34">
        <v>367</v>
      </c>
      <c r="G19702" s="34">
        <v>402</v>
      </c>
      <c r="H19702" s="34">
        <v>395</v>
      </c>
      <c r="I19702" s="34">
        <v>407</v>
      </c>
      <c r="J19702" s="34">
        <v>393</v>
      </c>
      <c r="K19702" s="34">
        <v>369</v>
      </c>
      <c r="L19702" s="34">
        <v>299</v>
      </c>
      <c r="M19702" s="34">
        <v>282</v>
      </c>
    </row>
    <row r="19703" spans="1:13" x14ac:dyDescent="0.2">
      <c r="A19703" s="34" t="s">
        <v>120597</v>
      </c>
      <c r="B19703" s="34">
        <v>812</v>
      </c>
      <c r="C19703" s="34">
        <v>1446</v>
      </c>
      <c r="D19703" s="34">
        <v>942</v>
      </c>
      <c r="E19703" s="34">
        <v>1478</v>
      </c>
      <c r="F19703" s="34">
        <v>692</v>
      </c>
      <c r="G19703" s="34">
        <v>1466</v>
      </c>
      <c r="H19703" s="34">
        <v>865</v>
      </c>
      <c r="I19703" s="34">
        <v>1489</v>
      </c>
      <c r="J19703" s="34">
        <v>823</v>
      </c>
      <c r="K19703" s="34">
        <v>1172</v>
      </c>
      <c r="L19703" s="34">
        <v>826</v>
      </c>
      <c r="M19703" s="34">
        <v>1112</v>
      </c>
    </row>
    <row r="19704" spans="1:13" x14ac:dyDescent="0.2">
      <c r="A19704" s="34" t="s">
        <v>120598</v>
      </c>
      <c r="B19704" s="34">
        <v>133</v>
      </c>
      <c r="C19704" s="34">
        <v>480</v>
      </c>
      <c r="D19704" s="34">
        <v>138</v>
      </c>
      <c r="E19704" s="34">
        <v>581</v>
      </c>
      <c r="F19704" s="34">
        <v>138</v>
      </c>
      <c r="G19704" s="34">
        <v>548</v>
      </c>
      <c r="H19704" s="34">
        <v>175</v>
      </c>
      <c r="I19704" s="34">
        <v>513</v>
      </c>
      <c r="J19704" s="34">
        <v>105</v>
      </c>
      <c r="K19704" s="34">
        <v>425</v>
      </c>
      <c r="L19704" s="34">
        <v>106</v>
      </c>
      <c r="M19704" s="34">
        <v>339</v>
      </c>
    </row>
    <row r="19705" spans="1:13" x14ac:dyDescent="0.2">
      <c r="A19705" s="34" t="s">
        <v>120599</v>
      </c>
      <c r="B19705" s="34">
        <v>686</v>
      </c>
      <c r="C19705" s="34">
        <v>749</v>
      </c>
      <c r="D19705" s="34">
        <v>774</v>
      </c>
      <c r="E19705" s="34">
        <v>778</v>
      </c>
      <c r="F19705" s="34">
        <v>658</v>
      </c>
      <c r="G19705" s="34">
        <v>717</v>
      </c>
      <c r="H19705" s="34">
        <v>714</v>
      </c>
      <c r="I19705" s="34">
        <v>746</v>
      </c>
      <c r="J19705" s="34">
        <v>686</v>
      </c>
      <c r="K19705" s="34">
        <v>626</v>
      </c>
      <c r="L19705" s="34">
        <v>709</v>
      </c>
      <c r="M19705" s="34">
        <v>651</v>
      </c>
    </row>
    <row r="19706" spans="1:13" x14ac:dyDescent="0.2">
      <c r="A19706" s="34" t="s">
        <v>120600</v>
      </c>
      <c r="B19706" s="34">
        <v>418</v>
      </c>
      <c r="C19706" s="34">
        <v>507</v>
      </c>
      <c r="D19706" s="34">
        <v>527</v>
      </c>
      <c r="E19706" s="34">
        <v>534</v>
      </c>
      <c r="F19706" s="34">
        <v>406</v>
      </c>
      <c r="G19706" s="34">
        <v>471</v>
      </c>
      <c r="H19706" s="34">
        <v>544</v>
      </c>
      <c r="I19706" s="34">
        <v>539</v>
      </c>
      <c r="J19706" s="34">
        <v>471</v>
      </c>
      <c r="K19706" s="34">
        <v>425</v>
      </c>
      <c r="L19706" s="34">
        <v>435</v>
      </c>
      <c r="M19706" s="34">
        <v>368</v>
      </c>
    </row>
    <row r="19707" spans="1:13" x14ac:dyDescent="0.2">
      <c r="A19707" s="34" t="s">
        <v>120601</v>
      </c>
      <c r="B19707" s="34">
        <v>296</v>
      </c>
      <c r="C19707" s="34">
        <v>315</v>
      </c>
      <c r="D19707" s="34">
        <v>289</v>
      </c>
      <c r="E19707" s="34">
        <v>349</v>
      </c>
      <c r="F19707" s="34">
        <v>294</v>
      </c>
      <c r="G19707" s="34">
        <v>309</v>
      </c>
      <c r="H19707" s="34">
        <v>369</v>
      </c>
      <c r="I19707" s="34">
        <v>243</v>
      </c>
      <c r="J19707" s="34">
        <v>411</v>
      </c>
      <c r="K19707" s="34">
        <v>225</v>
      </c>
      <c r="L19707" s="34">
        <v>323</v>
      </c>
      <c r="M19707" s="34">
        <v>175</v>
      </c>
    </row>
    <row r="19708" spans="1:13" x14ac:dyDescent="0.2">
      <c r="A19708" s="34" t="s">
        <v>120602</v>
      </c>
      <c r="B19708" s="34">
        <v>295</v>
      </c>
      <c r="C19708" s="34">
        <v>307</v>
      </c>
      <c r="D19708" s="34">
        <v>312</v>
      </c>
      <c r="E19708" s="34">
        <v>378</v>
      </c>
      <c r="F19708" s="34">
        <v>274</v>
      </c>
      <c r="G19708" s="34">
        <v>316</v>
      </c>
      <c r="H19708" s="34">
        <v>410</v>
      </c>
      <c r="I19708" s="34">
        <v>325</v>
      </c>
      <c r="J19708" s="34">
        <v>331</v>
      </c>
      <c r="K19708" s="34">
        <v>246</v>
      </c>
      <c r="L19708" s="34">
        <v>290</v>
      </c>
      <c r="M19708" s="34">
        <v>266</v>
      </c>
    </row>
    <row r="19709" spans="1:13" x14ac:dyDescent="0.2">
      <c r="A19709" s="34" t="s">
        <v>120603</v>
      </c>
      <c r="B19709" s="34">
        <v>159</v>
      </c>
      <c r="C19709" s="34">
        <v>419</v>
      </c>
      <c r="D19709" s="34">
        <v>186</v>
      </c>
      <c r="E19709" s="34">
        <v>396</v>
      </c>
      <c r="F19709" s="34">
        <v>123</v>
      </c>
      <c r="G19709" s="34">
        <v>444</v>
      </c>
      <c r="H19709" s="34">
        <v>152</v>
      </c>
      <c r="I19709" s="34">
        <v>381</v>
      </c>
      <c r="J19709" s="34">
        <v>172</v>
      </c>
      <c r="K19709" s="34">
        <v>364</v>
      </c>
      <c r="L19709" s="34">
        <v>174</v>
      </c>
      <c r="M19709" s="34">
        <v>316</v>
      </c>
    </row>
    <row r="19710" spans="1:13" x14ac:dyDescent="0.2">
      <c r="A19710" s="34" t="s">
        <v>120604</v>
      </c>
      <c r="B19710" s="34">
        <v>52</v>
      </c>
      <c r="C19710" s="34">
        <v>104</v>
      </c>
      <c r="D19710" s="34">
        <v>98</v>
      </c>
      <c r="E19710" s="34">
        <v>156</v>
      </c>
      <c r="F19710" s="34">
        <v>62</v>
      </c>
      <c r="G19710" s="34">
        <v>124</v>
      </c>
      <c r="H19710" s="34">
        <v>94</v>
      </c>
      <c r="I19710" s="34">
        <v>104</v>
      </c>
      <c r="J19710" s="34">
        <v>130</v>
      </c>
      <c r="K19710" s="34">
        <v>125</v>
      </c>
      <c r="L19710" s="34">
        <v>128</v>
      </c>
      <c r="M19710" s="34">
        <v>125</v>
      </c>
    </row>
    <row r="19711" spans="1:13" x14ac:dyDescent="0.2">
      <c r="A19711" s="34" t="s">
        <v>120605</v>
      </c>
      <c r="B19711" s="34">
        <v>122</v>
      </c>
      <c r="C19711" s="34">
        <v>293</v>
      </c>
      <c r="D19711" s="34">
        <v>157</v>
      </c>
      <c r="E19711" s="34">
        <v>310</v>
      </c>
      <c r="F19711" s="34">
        <v>124</v>
      </c>
      <c r="G19711" s="34">
        <v>235</v>
      </c>
      <c r="H19711" s="34">
        <v>86</v>
      </c>
      <c r="I19711" s="34">
        <v>259</v>
      </c>
      <c r="J19711" s="34">
        <v>146</v>
      </c>
      <c r="K19711" s="34">
        <v>238</v>
      </c>
      <c r="L19711" s="34">
        <v>157</v>
      </c>
      <c r="M19711" s="34">
        <v>190</v>
      </c>
    </row>
    <row r="19712" spans="1:13" x14ac:dyDescent="0.2">
      <c r="A19712" s="34" t="s">
        <v>120606</v>
      </c>
      <c r="B19712" s="34">
        <v>214</v>
      </c>
      <c r="C19712" s="34">
        <v>211</v>
      </c>
      <c r="D19712" s="34">
        <v>255</v>
      </c>
      <c r="E19712" s="34">
        <v>245</v>
      </c>
      <c r="F19712" s="34">
        <v>158</v>
      </c>
      <c r="G19712" s="34">
        <v>164</v>
      </c>
      <c r="H19712" s="34">
        <v>203</v>
      </c>
      <c r="I19712" s="34">
        <v>176</v>
      </c>
      <c r="J19712" s="34">
        <v>197</v>
      </c>
      <c r="K19712" s="34">
        <v>172</v>
      </c>
      <c r="L19712" s="34">
        <v>172</v>
      </c>
      <c r="M19712" s="34">
        <v>144</v>
      </c>
    </row>
    <row r="19713" spans="1:13" x14ac:dyDescent="0.2">
      <c r="A19713" s="34" t="s">
        <v>120607</v>
      </c>
      <c r="B19713" s="34">
        <v>300</v>
      </c>
      <c r="C19713" s="34">
        <v>297</v>
      </c>
      <c r="D19713" s="34">
        <v>235</v>
      </c>
      <c r="E19713" s="34">
        <v>303</v>
      </c>
      <c r="F19713" s="34">
        <v>258</v>
      </c>
      <c r="G19713" s="34">
        <v>243</v>
      </c>
      <c r="H19713" s="34">
        <v>309</v>
      </c>
      <c r="I19713" s="34">
        <v>289</v>
      </c>
      <c r="J19713" s="34">
        <v>260</v>
      </c>
      <c r="K19713" s="34">
        <v>253</v>
      </c>
      <c r="L19713" s="34">
        <v>285</v>
      </c>
      <c r="M19713" s="34">
        <v>228</v>
      </c>
    </row>
    <row r="19714" spans="1:13" x14ac:dyDescent="0.2">
      <c r="A19714" s="34" t="s">
        <v>120608</v>
      </c>
      <c r="B19714" s="34">
        <v>218</v>
      </c>
      <c r="C19714" s="34">
        <v>279</v>
      </c>
      <c r="D19714" s="34">
        <v>204</v>
      </c>
      <c r="E19714" s="34">
        <v>255</v>
      </c>
      <c r="F19714" s="34">
        <v>197</v>
      </c>
      <c r="G19714" s="34">
        <v>234</v>
      </c>
      <c r="H19714" s="34">
        <v>259</v>
      </c>
      <c r="I19714" s="34">
        <v>251</v>
      </c>
      <c r="J19714" s="34">
        <v>236</v>
      </c>
      <c r="K19714" s="34">
        <v>229</v>
      </c>
      <c r="L19714" s="34">
        <v>227</v>
      </c>
      <c r="M19714" s="34">
        <v>227</v>
      </c>
    </row>
    <row r="19715" spans="1:13" x14ac:dyDescent="0.2">
      <c r="A19715" s="34" t="s">
        <v>120609</v>
      </c>
      <c r="B19715" s="34">
        <v>208</v>
      </c>
      <c r="C19715" s="34">
        <v>229</v>
      </c>
      <c r="D19715" s="34">
        <v>144</v>
      </c>
      <c r="E19715" s="34">
        <v>190</v>
      </c>
      <c r="F19715" s="34">
        <v>141</v>
      </c>
      <c r="G19715" s="34">
        <v>167</v>
      </c>
      <c r="H19715" s="34">
        <v>158</v>
      </c>
      <c r="I19715" s="34">
        <v>181</v>
      </c>
      <c r="J19715" s="34">
        <v>132</v>
      </c>
      <c r="K19715" s="34">
        <v>143</v>
      </c>
      <c r="L19715" s="34">
        <v>128</v>
      </c>
      <c r="M19715" s="34">
        <v>168</v>
      </c>
    </row>
    <row r="19716" spans="1:13" x14ac:dyDescent="0.2">
      <c r="A19716" s="34" t="s">
        <v>120610</v>
      </c>
      <c r="B19716" s="34">
        <v>332</v>
      </c>
      <c r="C19716" s="34">
        <v>444</v>
      </c>
      <c r="D19716" s="34">
        <v>472</v>
      </c>
      <c r="E19716" s="34">
        <v>440</v>
      </c>
      <c r="F19716" s="34">
        <v>330</v>
      </c>
      <c r="G19716" s="34">
        <v>411</v>
      </c>
      <c r="H19716" s="34">
        <v>444</v>
      </c>
      <c r="I19716" s="34">
        <v>401</v>
      </c>
      <c r="J19716" s="34">
        <v>401</v>
      </c>
      <c r="K19716" s="34">
        <v>378</v>
      </c>
      <c r="L19716" s="34">
        <v>434</v>
      </c>
      <c r="M19716" s="34">
        <v>311</v>
      </c>
    </row>
    <row r="19717" spans="1:13" x14ac:dyDescent="0.2">
      <c r="A19717" s="34" t="s">
        <v>120611</v>
      </c>
      <c r="B19717" s="34">
        <v>381</v>
      </c>
      <c r="C19717" s="34">
        <v>386</v>
      </c>
      <c r="D19717" s="34">
        <v>447</v>
      </c>
      <c r="E19717" s="34">
        <v>386</v>
      </c>
      <c r="F19717" s="34">
        <v>367</v>
      </c>
      <c r="G19717" s="34">
        <v>364</v>
      </c>
      <c r="H19717" s="34">
        <v>504</v>
      </c>
      <c r="I19717" s="34">
        <v>355</v>
      </c>
      <c r="J19717" s="34">
        <v>462</v>
      </c>
      <c r="K19717" s="34">
        <v>337</v>
      </c>
      <c r="L19717" s="34">
        <v>433</v>
      </c>
      <c r="M19717" s="34">
        <v>334</v>
      </c>
    </row>
    <row r="19718" spans="1:13" x14ac:dyDescent="0.2">
      <c r="A19718" s="34" t="s">
        <v>120612</v>
      </c>
      <c r="B19718" s="34">
        <v>44</v>
      </c>
      <c r="C19718" s="34">
        <v>132</v>
      </c>
      <c r="D19718" s="34">
        <v>47</v>
      </c>
      <c r="E19718" s="34">
        <v>169</v>
      </c>
      <c r="F19718" s="34">
        <v>37</v>
      </c>
      <c r="G19718" s="34">
        <v>147</v>
      </c>
      <c r="H19718" s="34">
        <v>25</v>
      </c>
      <c r="I19718" s="34">
        <v>145</v>
      </c>
      <c r="J19718" s="34">
        <v>36</v>
      </c>
      <c r="K19718" s="34">
        <v>114</v>
      </c>
      <c r="L19718" s="34">
        <v>27</v>
      </c>
      <c r="M19718" s="34">
        <v>122</v>
      </c>
    </row>
    <row r="19719" spans="1:13" x14ac:dyDescent="0.2">
      <c r="A19719" s="34" t="s">
        <v>120613</v>
      </c>
      <c r="B19719" s="34">
        <v>215</v>
      </c>
      <c r="C19719" s="34">
        <v>322</v>
      </c>
      <c r="D19719" s="34">
        <v>262</v>
      </c>
      <c r="E19719" s="34">
        <v>383</v>
      </c>
      <c r="F19719" s="34">
        <v>213</v>
      </c>
      <c r="G19719" s="34">
        <v>294</v>
      </c>
      <c r="H19719" s="34">
        <v>311</v>
      </c>
      <c r="I19719" s="34">
        <v>359</v>
      </c>
      <c r="J19719" s="34">
        <v>292</v>
      </c>
      <c r="K19719" s="34">
        <v>271</v>
      </c>
      <c r="L19719" s="34">
        <v>244</v>
      </c>
      <c r="M19719" s="34">
        <v>207</v>
      </c>
    </row>
    <row r="19720" spans="1:13" x14ac:dyDescent="0.2">
      <c r="A19720" s="34" t="s">
        <v>120614</v>
      </c>
      <c r="B19720" s="34">
        <v>278</v>
      </c>
      <c r="C19720" s="34">
        <v>286</v>
      </c>
      <c r="D19720" s="34">
        <v>264</v>
      </c>
      <c r="E19720" s="34">
        <v>363</v>
      </c>
      <c r="F19720" s="34">
        <v>288</v>
      </c>
      <c r="G19720" s="34">
        <v>287</v>
      </c>
      <c r="H19720" s="34">
        <v>246</v>
      </c>
      <c r="I19720" s="34">
        <v>314</v>
      </c>
      <c r="J19720" s="34">
        <v>280</v>
      </c>
      <c r="K19720" s="34">
        <v>245</v>
      </c>
      <c r="L19720" s="34">
        <v>265</v>
      </c>
      <c r="M19720" s="34">
        <v>241</v>
      </c>
    </row>
    <row r="19721" spans="1:13" x14ac:dyDescent="0.2">
      <c r="A19721" s="34" t="s">
        <v>120615</v>
      </c>
      <c r="B19721" s="34">
        <v>375</v>
      </c>
      <c r="C19721" s="34">
        <v>493</v>
      </c>
      <c r="D19721" s="34">
        <v>482</v>
      </c>
      <c r="E19721" s="34">
        <v>445</v>
      </c>
      <c r="F19721" s="34">
        <v>384</v>
      </c>
      <c r="G19721" s="34">
        <v>431</v>
      </c>
      <c r="H19721" s="34">
        <v>452</v>
      </c>
      <c r="I19721" s="34">
        <v>477</v>
      </c>
      <c r="J19721" s="34">
        <v>463</v>
      </c>
      <c r="K19721" s="34">
        <v>293</v>
      </c>
      <c r="L19721" s="34">
        <v>400</v>
      </c>
      <c r="M19721" s="34">
        <v>316</v>
      </c>
    </row>
    <row r="19722" spans="1:13" x14ac:dyDescent="0.2">
      <c r="A19722" s="34" t="s">
        <v>120616</v>
      </c>
      <c r="B19722" s="34">
        <v>145</v>
      </c>
      <c r="C19722" s="34">
        <v>499</v>
      </c>
      <c r="D19722" s="34">
        <v>152</v>
      </c>
      <c r="E19722" s="34">
        <v>470</v>
      </c>
      <c r="F19722" s="34">
        <v>118</v>
      </c>
      <c r="G19722" s="34">
        <v>448</v>
      </c>
      <c r="H19722" s="34">
        <v>193</v>
      </c>
      <c r="I19722" s="34">
        <v>469</v>
      </c>
      <c r="J19722" s="34">
        <v>169</v>
      </c>
      <c r="K19722" s="34">
        <v>385</v>
      </c>
      <c r="L19722" s="34">
        <v>138</v>
      </c>
      <c r="M19722" s="34">
        <v>375</v>
      </c>
    </row>
    <row r="19723" spans="1:13" x14ac:dyDescent="0.2">
      <c r="A19723" s="34" t="s">
        <v>120617</v>
      </c>
      <c r="B19723" s="34">
        <v>667</v>
      </c>
      <c r="C19723" s="34">
        <v>689</v>
      </c>
      <c r="D19723" s="34">
        <v>686</v>
      </c>
      <c r="E19723" s="34">
        <v>738</v>
      </c>
      <c r="F19723" s="34">
        <v>564</v>
      </c>
      <c r="G19723" s="34">
        <v>645</v>
      </c>
      <c r="H19723" s="34">
        <v>703</v>
      </c>
      <c r="I19723" s="34">
        <v>707</v>
      </c>
      <c r="J19723" s="34">
        <v>738</v>
      </c>
      <c r="K19723" s="34">
        <v>616</v>
      </c>
      <c r="L19723" s="34">
        <v>602</v>
      </c>
      <c r="M19723" s="34">
        <v>624</v>
      </c>
    </row>
    <row r="19724" spans="1:13" x14ac:dyDescent="0.2">
      <c r="A19724" s="34" t="s">
        <v>120618</v>
      </c>
      <c r="B19724" s="34">
        <v>1038</v>
      </c>
      <c r="C19724" s="34">
        <v>1079</v>
      </c>
      <c r="D19724" s="34">
        <v>1108</v>
      </c>
      <c r="E19724" s="34">
        <v>1137</v>
      </c>
      <c r="F19724" s="34">
        <v>937</v>
      </c>
      <c r="G19724" s="34">
        <v>1002</v>
      </c>
      <c r="H19724" s="34">
        <v>1158</v>
      </c>
      <c r="I19724" s="34">
        <v>986</v>
      </c>
      <c r="J19724" s="34">
        <v>1097</v>
      </c>
      <c r="K19724" s="34">
        <v>902</v>
      </c>
      <c r="L19724" s="34">
        <v>1013</v>
      </c>
      <c r="M19724" s="34">
        <v>828</v>
      </c>
    </row>
    <row r="19725" spans="1:13" x14ac:dyDescent="0.2">
      <c r="A19725" s="34" t="s">
        <v>120619</v>
      </c>
      <c r="B19725" s="34">
        <v>513</v>
      </c>
      <c r="C19725" s="34">
        <v>613</v>
      </c>
      <c r="D19725" s="34">
        <v>409</v>
      </c>
      <c r="E19725" s="34">
        <v>658</v>
      </c>
      <c r="F19725" s="34">
        <v>329</v>
      </c>
      <c r="G19725" s="34">
        <v>558</v>
      </c>
      <c r="H19725" s="34">
        <v>454</v>
      </c>
      <c r="I19725" s="34">
        <v>537</v>
      </c>
      <c r="J19725" s="34">
        <v>426</v>
      </c>
      <c r="K19725" s="34">
        <v>421</v>
      </c>
      <c r="L19725" s="34">
        <v>376</v>
      </c>
      <c r="M19725" s="34">
        <v>464</v>
      </c>
    </row>
    <row r="19726" spans="1:13" x14ac:dyDescent="0.2">
      <c r="A19726" s="34" t="s">
        <v>120620</v>
      </c>
      <c r="B19726" s="34">
        <v>357</v>
      </c>
      <c r="C19726" s="34">
        <v>375</v>
      </c>
      <c r="D19726" s="34">
        <v>335</v>
      </c>
      <c r="E19726" s="34">
        <v>369</v>
      </c>
      <c r="F19726" s="34">
        <v>380</v>
      </c>
      <c r="G19726" s="34">
        <v>343</v>
      </c>
      <c r="H19726" s="34">
        <v>352</v>
      </c>
      <c r="I19726" s="34">
        <v>353</v>
      </c>
      <c r="J19726" s="34">
        <v>361</v>
      </c>
      <c r="K19726" s="34">
        <v>313</v>
      </c>
      <c r="L19726" s="34">
        <v>347</v>
      </c>
      <c r="M19726" s="34">
        <v>277</v>
      </c>
    </row>
    <row r="19727" spans="1:13" x14ac:dyDescent="0.2">
      <c r="A19727" s="34" t="s">
        <v>120621</v>
      </c>
      <c r="B19727" s="34">
        <v>527</v>
      </c>
      <c r="C19727" s="34">
        <v>721</v>
      </c>
      <c r="D19727" s="34">
        <v>513</v>
      </c>
      <c r="E19727" s="34">
        <v>707</v>
      </c>
      <c r="F19727" s="34">
        <v>410</v>
      </c>
      <c r="G19727" s="34">
        <v>650</v>
      </c>
      <c r="H19727" s="34">
        <v>530</v>
      </c>
      <c r="I19727" s="34">
        <v>701</v>
      </c>
      <c r="J19727" s="34">
        <v>460</v>
      </c>
      <c r="K19727" s="34">
        <v>549</v>
      </c>
      <c r="L19727" s="34">
        <v>519</v>
      </c>
      <c r="M19727" s="34">
        <v>468</v>
      </c>
    </row>
    <row r="19728" spans="1:13" x14ac:dyDescent="0.2">
      <c r="A19728" s="34" t="s">
        <v>120622</v>
      </c>
      <c r="B19728" s="34">
        <v>313</v>
      </c>
      <c r="C19728" s="34">
        <v>384</v>
      </c>
      <c r="D19728" s="34">
        <v>329</v>
      </c>
      <c r="E19728" s="34">
        <v>416</v>
      </c>
      <c r="F19728" s="34">
        <v>245</v>
      </c>
      <c r="G19728" s="34">
        <v>472</v>
      </c>
      <c r="H19728" s="34">
        <v>277</v>
      </c>
      <c r="I19728" s="34">
        <v>410</v>
      </c>
      <c r="J19728" s="34">
        <v>330</v>
      </c>
      <c r="K19728" s="34">
        <v>350</v>
      </c>
      <c r="L19728" s="34">
        <v>262</v>
      </c>
      <c r="M19728" s="34">
        <v>365</v>
      </c>
    </row>
    <row r="19729" spans="1:13" x14ac:dyDescent="0.2">
      <c r="A19729" s="34" t="s">
        <v>120623</v>
      </c>
      <c r="B19729" s="34">
        <v>216</v>
      </c>
      <c r="C19729" s="34">
        <v>335</v>
      </c>
      <c r="D19729" s="34">
        <v>265</v>
      </c>
      <c r="E19729" s="34">
        <v>353</v>
      </c>
      <c r="F19729" s="34">
        <v>253</v>
      </c>
      <c r="G19729" s="34">
        <v>346</v>
      </c>
      <c r="H19729" s="34">
        <v>318</v>
      </c>
      <c r="I19729" s="34">
        <v>342</v>
      </c>
      <c r="J19729" s="34">
        <v>255</v>
      </c>
      <c r="K19729" s="34">
        <v>313</v>
      </c>
      <c r="L19729" s="34">
        <v>267</v>
      </c>
      <c r="M19729" s="34">
        <v>258</v>
      </c>
    </row>
    <row r="19730" spans="1:13" x14ac:dyDescent="0.2">
      <c r="A19730" s="34" t="s">
        <v>120624</v>
      </c>
      <c r="B19730" s="34">
        <v>245</v>
      </c>
      <c r="C19730" s="34">
        <v>252</v>
      </c>
      <c r="D19730" s="34">
        <v>245</v>
      </c>
      <c r="E19730" s="34">
        <v>319</v>
      </c>
      <c r="F19730" s="34">
        <v>271</v>
      </c>
      <c r="G19730" s="34">
        <v>304</v>
      </c>
      <c r="H19730" s="34">
        <v>267</v>
      </c>
      <c r="I19730" s="34">
        <v>275</v>
      </c>
      <c r="J19730" s="34">
        <v>271</v>
      </c>
      <c r="K19730" s="34">
        <v>251</v>
      </c>
      <c r="L19730" s="34">
        <v>247</v>
      </c>
      <c r="M19730" s="34">
        <v>227</v>
      </c>
    </row>
    <row r="19731" spans="1:13" x14ac:dyDescent="0.2">
      <c r="A19731" s="34" t="s">
        <v>120625</v>
      </c>
      <c r="B19731" s="34">
        <v>122</v>
      </c>
      <c r="C19731" s="34">
        <v>186</v>
      </c>
      <c r="D19731" s="34">
        <v>151</v>
      </c>
      <c r="E19731" s="34">
        <v>203</v>
      </c>
      <c r="F19731" s="34">
        <v>118</v>
      </c>
      <c r="G19731" s="34">
        <v>184</v>
      </c>
      <c r="H19731" s="34">
        <v>135</v>
      </c>
      <c r="I19731" s="34">
        <v>181</v>
      </c>
      <c r="J19731" s="34">
        <v>148</v>
      </c>
      <c r="K19731" s="34">
        <v>166</v>
      </c>
      <c r="L19731" s="34">
        <v>113</v>
      </c>
      <c r="M19731" s="34">
        <v>180</v>
      </c>
    </row>
    <row r="19732" spans="1:13" x14ac:dyDescent="0.2">
      <c r="A19732" s="34" t="s">
        <v>120626</v>
      </c>
      <c r="B19732" s="34">
        <v>292</v>
      </c>
      <c r="C19732" s="34">
        <v>400</v>
      </c>
      <c r="D19732" s="34">
        <v>324</v>
      </c>
      <c r="E19732" s="34">
        <v>393</v>
      </c>
      <c r="F19732" s="34">
        <v>352</v>
      </c>
      <c r="G19732" s="34">
        <v>374</v>
      </c>
      <c r="H19732" s="34">
        <v>346</v>
      </c>
      <c r="I19732" s="34">
        <v>379</v>
      </c>
      <c r="J19732" s="34">
        <v>383</v>
      </c>
      <c r="K19732" s="34">
        <v>331</v>
      </c>
      <c r="L19732" s="34">
        <v>303</v>
      </c>
      <c r="M19732" s="34">
        <v>325</v>
      </c>
    </row>
    <row r="19733" spans="1:13" x14ac:dyDescent="0.2">
      <c r="A19733" s="34" t="s">
        <v>120627</v>
      </c>
      <c r="B19733" s="34">
        <v>69</v>
      </c>
      <c r="C19733" s="34">
        <v>327</v>
      </c>
      <c r="D19733" s="34">
        <v>45</v>
      </c>
      <c r="E19733" s="34">
        <v>319</v>
      </c>
      <c r="F19733" s="34">
        <v>45</v>
      </c>
      <c r="G19733" s="34">
        <v>305</v>
      </c>
      <c r="H19733" s="34">
        <v>71</v>
      </c>
      <c r="I19733" s="34">
        <v>308</v>
      </c>
      <c r="J19733" s="34">
        <v>50</v>
      </c>
      <c r="K19733" s="34">
        <v>295</v>
      </c>
      <c r="L19733" s="34">
        <v>56</v>
      </c>
      <c r="M19733" s="34">
        <v>234</v>
      </c>
    </row>
    <row r="19734" spans="1:13" x14ac:dyDescent="0.2">
      <c r="A19734" s="34" t="s">
        <v>120628</v>
      </c>
      <c r="B19734" s="34">
        <v>216</v>
      </c>
      <c r="C19734" s="34">
        <v>203</v>
      </c>
      <c r="D19734" s="34">
        <v>222</v>
      </c>
      <c r="E19734" s="34">
        <v>257</v>
      </c>
      <c r="F19734" s="34">
        <v>224</v>
      </c>
      <c r="G19734" s="34">
        <v>263</v>
      </c>
      <c r="H19734" s="34">
        <v>271</v>
      </c>
      <c r="I19734" s="34">
        <v>260</v>
      </c>
      <c r="J19734" s="34">
        <v>256</v>
      </c>
      <c r="K19734" s="34">
        <v>199</v>
      </c>
      <c r="L19734" s="34">
        <v>257</v>
      </c>
      <c r="M19734" s="34">
        <v>192</v>
      </c>
    </row>
    <row r="19735" spans="1:13" x14ac:dyDescent="0.2">
      <c r="A19735" s="34" t="s">
        <v>120629</v>
      </c>
      <c r="B19735" s="34">
        <v>605</v>
      </c>
      <c r="C19735" s="34">
        <v>705</v>
      </c>
      <c r="D19735" s="34">
        <v>674</v>
      </c>
      <c r="E19735" s="34">
        <v>740</v>
      </c>
      <c r="F19735" s="34">
        <v>592</v>
      </c>
      <c r="G19735" s="34">
        <v>629</v>
      </c>
      <c r="H19735" s="34">
        <v>808</v>
      </c>
      <c r="I19735" s="34">
        <v>624</v>
      </c>
      <c r="J19735" s="34">
        <v>748</v>
      </c>
      <c r="K19735" s="34">
        <v>586</v>
      </c>
      <c r="L19735" s="34">
        <v>689</v>
      </c>
      <c r="M19735" s="34">
        <v>570</v>
      </c>
    </row>
    <row r="19736" spans="1:13" x14ac:dyDescent="0.2">
      <c r="A19736" s="34" t="s">
        <v>120630</v>
      </c>
      <c r="B19736" s="34">
        <v>228</v>
      </c>
      <c r="C19736" s="34">
        <v>276</v>
      </c>
      <c r="D19736" s="34">
        <v>208</v>
      </c>
      <c r="E19736" s="34">
        <v>223</v>
      </c>
      <c r="F19736" s="34">
        <v>193</v>
      </c>
      <c r="G19736" s="34">
        <v>241</v>
      </c>
      <c r="H19736" s="34">
        <v>236</v>
      </c>
      <c r="I19736" s="34">
        <v>206</v>
      </c>
      <c r="J19736" s="34">
        <v>257</v>
      </c>
      <c r="K19736" s="34">
        <v>218</v>
      </c>
      <c r="L19736" s="34">
        <v>204</v>
      </c>
      <c r="M19736" s="34">
        <v>220</v>
      </c>
    </row>
    <row r="19737" spans="1:13" x14ac:dyDescent="0.2">
      <c r="A19737" s="34" t="s">
        <v>120631</v>
      </c>
      <c r="B19737" s="34">
        <v>608</v>
      </c>
      <c r="C19737" s="34">
        <v>645</v>
      </c>
      <c r="D19737" s="34">
        <v>501</v>
      </c>
      <c r="E19737" s="34">
        <v>692</v>
      </c>
      <c r="F19737" s="34">
        <v>551</v>
      </c>
      <c r="G19737" s="34">
        <v>580</v>
      </c>
      <c r="H19737" s="34">
        <v>638</v>
      </c>
      <c r="I19737" s="34">
        <v>656</v>
      </c>
      <c r="J19737" s="34">
        <v>595</v>
      </c>
      <c r="K19737" s="34">
        <v>488</v>
      </c>
      <c r="L19737" s="34">
        <v>630</v>
      </c>
      <c r="M19737" s="34">
        <v>494</v>
      </c>
    </row>
    <row r="19738" spans="1:13" x14ac:dyDescent="0.2">
      <c r="A19738" s="34" t="s">
        <v>120632</v>
      </c>
      <c r="B19738" s="34">
        <v>63</v>
      </c>
      <c r="C19738" s="34">
        <v>319</v>
      </c>
      <c r="D19738" s="34">
        <v>124</v>
      </c>
      <c r="E19738" s="34">
        <v>309</v>
      </c>
      <c r="F19738" s="34">
        <v>140</v>
      </c>
      <c r="G19738" s="34">
        <v>280</v>
      </c>
      <c r="H19738" s="34">
        <v>147</v>
      </c>
      <c r="I19738" s="34">
        <v>280</v>
      </c>
      <c r="J19738" s="34">
        <v>181</v>
      </c>
      <c r="K19738" s="34">
        <v>273</v>
      </c>
      <c r="L19738" s="34">
        <v>176</v>
      </c>
      <c r="M19738" s="34">
        <v>235</v>
      </c>
    </row>
    <row r="19739" spans="1:13" x14ac:dyDescent="0.2">
      <c r="A19739" s="34" t="s">
        <v>120633</v>
      </c>
      <c r="B19739" s="34">
        <v>861</v>
      </c>
      <c r="C19739" s="34">
        <v>791</v>
      </c>
      <c r="D19739" s="34">
        <v>828</v>
      </c>
      <c r="E19739" s="34">
        <v>850</v>
      </c>
      <c r="F19739" s="34">
        <v>691</v>
      </c>
      <c r="G19739" s="34">
        <v>710</v>
      </c>
      <c r="H19739" s="34">
        <v>814</v>
      </c>
      <c r="I19739" s="34">
        <v>839</v>
      </c>
      <c r="J19739" s="34">
        <v>897</v>
      </c>
      <c r="K19739" s="34">
        <v>702</v>
      </c>
      <c r="L19739" s="34">
        <v>721</v>
      </c>
      <c r="M19739" s="34">
        <v>595</v>
      </c>
    </row>
    <row r="19740" spans="1:13" x14ac:dyDescent="0.2">
      <c r="A19740" s="34" t="s">
        <v>120634</v>
      </c>
      <c r="B19740" s="34">
        <v>140</v>
      </c>
      <c r="C19740" s="34">
        <v>660</v>
      </c>
      <c r="D19740" s="34">
        <v>213</v>
      </c>
      <c r="E19740" s="34">
        <v>690</v>
      </c>
      <c r="F19740" s="34">
        <v>160</v>
      </c>
      <c r="G19740" s="34">
        <v>622</v>
      </c>
      <c r="H19740" s="34">
        <v>198</v>
      </c>
      <c r="I19740" s="34">
        <v>651</v>
      </c>
      <c r="J19740" s="34">
        <v>193</v>
      </c>
      <c r="K19740" s="34">
        <v>528</v>
      </c>
      <c r="L19740" s="34">
        <v>155</v>
      </c>
      <c r="M19740" s="34">
        <v>551</v>
      </c>
    </row>
    <row r="19741" spans="1:13" x14ac:dyDescent="0.2">
      <c r="A19741" s="34" t="s">
        <v>120635</v>
      </c>
      <c r="B19741" s="34">
        <v>414</v>
      </c>
      <c r="C19741" s="34">
        <v>540</v>
      </c>
      <c r="D19741" s="34">
        <v>430</v>
      </c>
      <c r="E19741" s="34">
        <v>573</v>
      </c>
      <c r="F19741" s="34">
        <v>386</v>
      </c>
      <c r="G19741" s="34">
        <v>487</v>
      </c>
      <c r="H19741" s="34">
        <v>459</v>
      </c>
      <c r="I19741" s="34">
        <v>575</v>
      </c>
      <c r="J19741" s="34">
        <v>421</v>
      </c>
      <c r="K19741" s="34">
        <v>462</v>
      </c>
      <c r="L19741" s="34">
        <v>455</v>
      </c>
      <c r="M19741" s="34">
        <v>421</v>
      </c>
    </row>
    <row r="19742" spans="1:13" x14ac:dyDescent="0.2">
      <c r="A19742" s="34" t="s">
        <v>120636</v>
      </c>
      <c r="B19742" s="34">
        <v>405</v>
      </c>
      <c r="C19742" s="34">
        <v>642</v>
      </c>
      <c r="D19742" s="34">
        <v>499</v>
      </c>
      <c r="E19742" s="34">
        <v>688</v>
      </c>
      <c r="F19742" s="34">
        <v>525</v>
      </c>
      <c r="G19742" s="34">
        <v>661</v>
      </c>
      <c r="H19742" s="34">
        <v>592</v>
      </c>
      <c r="I19742" s="34">
        <v>698</v>
      </c>
      <c r="J19742" s="34">
        <v>490</v>
      </c>
      <c r="K19742" s="34">
        <v>530</v>
      </c>
      <c r="L19742" s="34">
        <v>512</v>
      </c>
      <c r="M19742" s="34">
        <v>492</v>
      </c>
    </row>
    <row r="19743" spans="1:13" x14ac:dyDescent="0.2">
      <c r="A19743" s="34" t="s">
        <v>120637</v>
      </c>
      <c r="B19743" s="34">
        <v>555</v>
      </c>
      <c r="C19743" s="34">
        <v>1077</v>
      </c>
      <c r="D19743" s="34">
        <v>589</v>
      </c>
      <c r="E19743" s="34">
        <v>1192</v>
      </c>
      <c r="F19743" s="34">
        <v>465</v>
      </c>
      <c r="G19743" s="34">
        <v>1092</v>
      </c>
      <c r="H19743" s="34">
        <v>556</v>
      </c>
      <c r="I19743" s="34">
        <v>1037</v>
      </c>
      <c r="J19743" s="34">
        <v>654</v>
      </c>
      <c r="K19743" s="34">
        <v>943</v>
      </c>
      <c r="L19743" s="34">
        <v>586</v>
      </c>
      <c r="M19743" s="34">
        <v>829</v>
      </c>
    </row>
    <row r="19744" spans="1:13" x14ac:dyDescent="0.2">
      <c r="A19744" s="34" t="s">
        <v>120638</v>
      </c>
      <c r="B19744" s="34">
        <v>502</v>
      </c>
      <c r="C19744" s="34">
        <v>617</v>
      </c>
      <c r="D19744" s="34">
        <v>521</v>
      </c>
      <c r="E19744" s="34">
        <v>547</v>
      </c>
      <c r="F19744" s="34">
        <v>452</v>
      </c>
      <c r="G19744" s="34">
        <v>524</v>
      </c>
      <c r="H19744" s="34">
        <v>545</v>
      </c>
      <c r="I19744" s="34">
        <v>552</v>
      </c>
      <c r="J19744" s="34">
        <v>501</v>
      </c>
      <c r="K19744" s="34">
        <v>422</v>
      </c>
      <c r="L19744" s="34">
        <v>418</v>
      </c>
      <c r="M19744" s="34">
        <v>439</v>
      </c>
    </row>
    <row r="19745" spans="1:13" x14ac:dyDescent="0.2">
      <c r="A19745" s="34" t="s">
        <v>120639</v>
      </c>
      <c r="B19745" s="34">
        <v>687</v>
      </c>
      <c r="C19745" s="34">
        <v>876</v>
      </c>
      <c r="D19745" s="34">
        <v>723</v>
      </c>
      <c r="E19745" s="34">
        <v>913</v>
      </c>
      <c r="F19745" s="34">
        <v>582</v>
      </c>
      <c r="G19745" s="34">
        <v>816</v>
      </c>
      <c r="H19745" s="34">
        <v>748</v>
      </c>
      <c r="I19745" s="34">
        <v>832</v>
      </c>
      <c r="J19745" s="34">
        <v>669</v>
      </c>
      <c r="K19745" s="34">
        <v>728</v>
      </c>
      <c r="L19745" s="34">
        <v>678</v>
      </c>
      <c r="M19745" s="34">
        <v>657</v>
      </c>
    </row>
    <row r="19746" spans="1:13" x14ac:dyDescent="0.2">
      <c r="A19746" s="34" t="s">
        <v>120640</v>
      </c>
      <c r="B19746" s="34">
        <v>458</v>
      </c>
      <c r="C19746" s="34">
        <v>711</v>
      </c>
      <c r="D19746" s="34">
        <v>528</v>
      </c>
      <c r="E19746" s="34">
        <v>814</v>
      </c>
      <c r="F19746" s="34">
        <v>466</v>
      </c>
      <c r="G19746" s="34">
        <v>732</v>
      </c>
      <c r="H19746" s="34">
        <v>535</v>
      </c>
      <c r="I19746" s="34">
        <v>698</v>
      </c>
      <c r="J19746" s="34">
        <v>564</v>
      </c>
      <c r="K19746" s="34">
        <v>601</v>
      </c>
      <c r="L19746" s="34">
        <v>408</v>
      </c>
      <c r="M19746" s="34">
        <v>524</v>
      </c>
    </row>
    <row r="19747" spans="1:13" x14ac:dyDescent="0.2">
      <c r="A19747" s="34" t="s">
        <v>120641</v>
      </c>
      <c r="B19747" s="34">
        <v>469</v>
      </c>
      <c r="C19747" s="34">
        <v>587</v>
      </c>
      <c r="D19747" s="34">
        <v>490</v>
      </c>
      <c r="E19747" s="34">
        <v>529</v>
      </c>
      <c r="F19747" s="34">
        <v>450</v>
      </c>
      <c r="G19747" s="34">
        <v>547</v>
      </c>
      <c r="H19747" s="34">
        <v>540</v>
      </c>
      <c r="I19747" s="34">
        <v>530</v>
      </c>
      <c r="J19747" s="34">
        <v>562</v>
      </c>
      <c r="K19747" s="34">
        <v>464</v>
      </c>
      <c r="L19747" s="34">
        <v>444</v>
      </c>
      <c r="M19747" s="34">
        <v>430</v>
      </c>
    </row>
    <row r="19748" spans="1:13" x14ac:dyDescent="0.2">
      <c r="A19748" s="34" t="s">
        <v>120642</v>
      </c>
      <c r="B19748" s="34">
        <v>54</v>
      </c>
      <c r="C19748" s="34">
        <v>247</v>
      </c>
      <c r="D19748" s="34">
        <v>73</v>
      </c>
      <c r="E19748" s="34">
        <v>225</v>
      </c>
      <c r="F19748" s="34">
        <v>96</v>
      </c>
      <c r="G19748" s="34">
        <v>236</v>
      </c>
      <c r="H19748" s="34">
        <v>80</v>
      </c>
      <c r="I19748" s="34">
        <v>267</v>
      </c>
      <c r="J19748" s="34">
        <v>84</v>
      </c>
      <c r="K19748" s="34">
        <v>176</v>
      </c>
      <c r="L19748" s="34">
        <v>63</v>
      </c>
      <c r="M19748" s="34">
        <v>185</v>
      </c>
    </row>
    <row r="19749" spans="1:13" x14ac:dyDescent="0.2">
      <c r="A19749" s="34" t="s">
        <v>120643</v>
      </c>
      <c r="B19749" s="34">
        <v>144</v>
      </c>
      <c r="C19749" s="34">
        <v>879</v>
      </c>
      <c r="D19749" s="34">
        <v>125</v>
      </c>
      <c r="E19749" s="34">
        <v>909</v>
      </c>
      <c r="F19749" s="34">
        <v>116</v>
      </c>
      <c r="G19749" s="34">
        <v>798</v>
      </c>
      <c r="H19749" s="34">
        <v>136</v>
      </c>
      <c r="I19749" s="34">
        <v>831</v>
      </c>
      <c r="J19749" s="34">
        <v>167</v>
      </c>
      <c r="K19749" s="34">
        <v>695</v>
      </c>
      <c r="L19749" s="34">
        <v>163</v>
      </c>
      <c r="M19749" s="34">
        <v>666</v>
      </c>
    </row>
    <row r="19750" spans="1:13" x14ac:dyDescent="0.2">
      <c r="A19750" s="34" t="s">
        <v>120644</v>
      </c>
      <c r="B19750" s="34">
        <v>375</v>
      </c>
      <c r="C19750" s="34">
        <v>428</v>
      </c>
      <c r="D19750" s="34">
        <v>419</v>
      </c>
      <c r="E19750" s="34">
        <v>387</v>
      </c>
      <c r="F19750" s="34">
        <v>354</v>
      </c>
      <c r="G19750" s="34">
        <v>397</v>
      </c>
      <c r="H19750" s="34">
        <v>429</v>
      </c>
      <c r="I19750" s="34">
        <v>398</v>
      </c>
      <c r="J19750" s="34">
        <v>450</v>
      </c>
      <c r="K19750" s="34">
        <v>341</v>
      </c>
      <c r="L19750" s="34">
        <v>430</v>
      </c>
      <c r="M19750" s="34">
        <v>320</v>
      </c>
    </row>
    <row r="19751" spans="1:13" x14ac:dyDescent="0.2">
      <c r="A19751" s="34" t="s">
        <v>120645</v>
      </c>
      <c r="B19751" s="34">
        <v>204</v>
      </c>
      <c r="C19751" s="34">
        <v>663</v>
      </c>
      <c r="D19751" s="34">
        <v>216</v>
      </c>
      <c r="E19751" s="34">
        <v>692</v>
      </c>
      <c r="F19751" s="34">
        <v>180</v>
      </c>
      <c r="G19751" s="34">
        <v>640</v>
      </c>
      <c r="H19751" s="34">
        <v>241</v>
      </c>
      <c r="I19751" s="34">
        <v>619</v>
      </c>
      <c r="J19751" s="34">
        <v>259</v>
      </c>
      <c r="K19751" s="34">
        <v>535</v>
      </c>
      <c r="L19751" s="34">
        <v>212</v>
      </c>
      <c r="M19751" s="34">
        <v>477</v>
      </c>
    </row>
    <row r="19752" spans="1:13" x14ac:dyDescent="0.2">
      <c r="A19752" s="34" t="s">
        <v>120646</v>
      </c>
      <c r="B19752" s="34">
        <v>357</v>
      </c>
      <c r="C19752" s="34">
        <v>431</v>
      </c>
      <c r="D19752" s="34">
        <v>399</v>
      </c>
      <c r="E19752" s="34">
        <v>412</v>
      </c>
      <c r="F19752" s="34">
        <v>304</v>
      </c>
      <c r="G19752" s="34">
        <v>426</v>
      </c>
      <c r="H19752" s="34">
        <v>336</v>
      </c>
      <c r="I19752" s="34">
        <v>369</v>
      </c>
      <c r="J19752" s="34">
        <v>443</v>
      </c>
      <c r="K19752" s="34">
        <v>326</v>
      </c>
      <c r="L19752" s="34">
        <v>316</v>
      </c>
      <c r="M19752" s="34">
        <v>311</v>
      </c>
    </row>
    <row r="19753" spans="1:13" x14ac:dyDescent="0.2">
      <c r="A19753" s="34" t="s">
        <v>120647</v>
      </c>
      <c r="B19753" s="34">
        <v>200</v>
      </c>
      <c r="C19753" s="34">
        <v>353</v>
      </c>
      <c r="D19753" s="34">
        <v>205</v>
      </c>
      <c r="E19753" s="34">
        <v>352</v>
      </c>
      <c r="F19753" s="34">
        <v>229</v>
      </c>
      <c r="G19753" s="34">
        <v>330</v>
      </c>
      <c r="H19753" s="34">
        <v>178</v>
      </c>
      <c r="I19753" s="34">
        <v>392</v>
      </c>
      <c r="J19753" s="34">
        <v>211</v>
      </c>
      <c r="K19753" s="34">
        <v>267</v>
      </c>
      <c r="L19753" s="34">
        <v>210</v>
      </c>
      <c r="M19753" s="34">
        <v>253</v>
      </c>
    </row>
    <row r="19754" spans="1:13" x14ac:dyDescent="0.2">
      <c r="A19754" s="34" t="s">
        <v>120648</v>
      </c>
      <c r="B19754" s="34">
        <v>177</v>
      </c>
      <c r="C19754" s="34">
        <v>264</v>
      </c>
      <c r="D19754" s="34">
        <v>264</v>
      </c>
      <c r="E19754" s="34">
        <v>330</v>
      </c>
      <c r="F19754" s="34">
        <v>184</v>
      </c>
      <c r="G19754" s="34">
        <v>250</v>
      </c>
      <c r="H19754" s="34">
        <v>245</v>
      </c>
      <c r="I19754" s="34">
        <v>268</v>
      </c>
      <c r="J19754" s="34">
        <v>205</v>
      </c>
      <c r="K19754" s="34">
        <v>262</v>
      </c>
      <c r="L19754" s="34">
        <v>225</v>
      </c>
      <c r="M19754" s="34">
        <v>202</v>
      </c>
    </row>
    <row r="19755" spans="1:13" x14ac:dyDescent="0.2">
      <c r="A19755" s="34" t="s">
        <v>120649</v>
      </c>
      <c r="B19755" s="34">
        <v>162</v>
      </c>
      <c r="C19755" s="34">
        <v>347</v>
      </c>
      <c r="D19755" s="34">
        <v>243</v>
      </c>
      <c r="E19755" s="34">
        <v>332</v>
      </c>
      <c r="F19755" s="34">
        <v>158</v>
      </c>
      <c r="G19755" s="34">
        <v>347</v>
      </c>
      <c r="H19755" s="34">
        <v>190</v>
      </c>
      <c r="I19755" s="34">
        <v>327</v>
      </c>
      <c r="J19755" s="34">
        <v>199</v>
      </c>
      <c r="K19755" s="34">
        <v>298</v>
      </c>
      <c r="L19755" s="34">
        <v>195</v>
      </c>
      <c r="M19755" s="34">
        <v>308</v>
      </c>
    </row>
    <row r="19756" spans="1:13" x14ac:dyDescent="0.2">
      <c r="A19756" s="34" t="s">
        <v>120650</v>
      </c>
      <c r="B19756" s="34">
        <v>312</v>
      </c>
      <c r="C19756" s="34">
        <v>371</v>
      </c>
      <c r="D19756" s="34">
        <v>292</v>
      </c>
      <c r="E19756" s="34">
        <v>403</v>
      </c>
      <c r="F19756" s="34">
        <v>254</v>
      </c>
      <c r="G19756" s="34">
        <v>384</v>
      </c>
      <c r="H19756" s="34">
        <v>272</v>
      </c>
      <c r="I19756" s="34">
        <v>325</v>
      </c>
      <c r="J19756" s="34">
        <v>287</v>
      </c>
      <c r="K19756" s="34">
        <v>268</v>
      </c>
      <c r="L19756" s="34">
        <v>267</v>
      </c>
      <c r="M19756" s="34">
        <v>297</v>
      </c>
    </row>
    <row r="19757" spans="1:13" x14ac:dyDescent="0.2">
      <c r="A19757" s="34" t="s">
        <v>120651</v>
      </c>
      <c r="B19757" s="34">
        <v>399</v>
      </c>
      <c r="C19757" s="34">
        <v>510</v>
      </c>
      <c r="D19757" s="34">
        <v>486</v>
      </c>
      <c r="E19757" s="34">
        <v>505</v>
      </c>
      <c r="F19757" s="34">
        <v>367</v>
      </c>
      <c r="G19757" s="34">
        <v>483</v>
      </c>
      <c r="H19757" s="34">
        <v>464</v>
      </c>
      <c r="I19757" s="34">
        <v>555</v>
      </c>
      <c r="J19757" s="34">
        <v>494</v>
      </c>
      <c r="K19757" s="34">
        <v>465</v>
      </c>
      <c r="L19757" s="34">
        <v>529</v>
      </c>
      <c r="M19757" s="34">
        <v>430</v>
      </c>
    </row>
    <row r="19758" spans="1:13" x14ac:dyDescent="0.2">
      <c r="A19758" s="34" t="s">
        <v>120652</v>
      </c>
      <c r="B19758" s="34">
        <v>536</v>
      </c>
      <c r="C19758" s="34">
        <v>663</v>
      </c>
      <c r="D19758" s="34">
        <v>605</v>
      </c>
      <c r="E19758" s="34">
        <v>658</v>
      </c>
      <c r="F19758" s="34">
        <v>533</v>
      </c>
      <c r="G19758" s="34">
        <v>600</v>
      </c>
      <c r="H19758" s="34">
        <v>664</v>
      </c>
      <c r="I19758" s="34">
        <v>639</v>
      </c>
      <c r="J19758" s="34">
        <v>606</v>
      </c>
      <c r="K19758" s="34">
        <v>506</v>
      </c>
      <c r="L19758" s="34">
        <v>632</v>
      </c>
      <c r="M19758" s="34">
        <v>458</v>
      </c>
    </row>
    <row r="19759" spans="1:13" x14ac:dyDescent="0.2">
      <c r="A19759" s="34" t="s">
        <v>120653</v>
      </c>
      <c r="B19759" s="34">
        <v>163</v>
      </c>
      <c r="C19759" s="34">
        <v>303</v>
      </c>
      <c r="D19759" s="34">
        <v>291</v>
      </c>
      <c r="E19759" s="34">
        <v>426</v>
      </c>
      <c r="F19759" s="34">
        <v>256</v>
      </c>
      <c r="G19759" s="34">
        <v>299</v>
      </c>
      <c r="H19759" s="34">
        <v>314</v>
      </c>
      <c r="I19759" s="34">
        <v>302</v>
      </c>
      <c r="J19759" s="34">
        <v>227</v>
      </c>
      <c r="K19759" s="34">
        <v>279</v>
      </c>
      <c r="L19759" s="34">
        <v>310</v>
      </c>
      <c r="M19759" s="34">
        <v>256</v>
      </c>
    </row>
    <row r="19760" spans="1:13" x14ac:dyDescent="0.2">
      <c r="A19760" s="34" t="s">
        <v>120654</v>
      </c>
      <c r="B19760" s="34">
        <v>413</v>
      </c>
      <c r="C19760" s="34">
        <v>531</v>
      </c>
      <c r="D19760" s="34">
        <v>452</v>
      </c>
      <c r="E19760" s="34">
        <v>503</v>
      </c>
      <c r="F19760" s="34">
        <v>355</v>
      </c>
      <c r="G19760" s="34">
        <v>550</v>
      </c>
      <c r="H19760" s="34">
        <v>501</v>
      </c>
      <c r="I19760" s="34">
        <v>514</v>
      </c>
      <c r="J19760" s="34">
        <v>457</v>
      </c>
      <c r="K19760" s="34">
        <v>428</v>
      </c>
      <c r="L19760" s="34">
        <v>428</v>
      </c>
      <c r="M19760" s="34">
        <v>394</v>
      </c>
    </row>
    <row r="19761" spans="1:13" x14ac:dyDescent="0.2">
      <c r="A19761" s="34" t="s">
        <v>120655</v>
      </c>
      <c r="B19761" s="34">
        <v>467</v>
      </c>
      <c r="C19761" s="34">
        <v>594</v>
      </c>
      <c r="D19761" s="34">
        <v>467</v>
      </c>
      <c r="E19761" s="34">
        <v>652</v>
      </c>
      <c r="F19761" s="34">
        <v>445</v>
      </c>
      <c r="G19761" s="34">
        <v>596</v>
      </c>
      <c r="H19761" s="34">
        <v>524</v>
      </c>
      <c r="I19761" s="34">
        <v>588</v>
      </c>
      <c r="J19761" s="34">
        <v>517</v>
      </c>
      <c r="K19761" s="34">
        <v>470</v>
      </c>
      <c r="L19761" s="34">
        <v>444</v>
      </c>
      <c r="M19761" s="34">
        <v>464</v>
      </c>
    </row>
    <row r="19762" spans="1:13" x14ac:dyDescent="0.2">
      <c r="A19762" s="34" t="s">
        <v>120656</v>
      </c>
      <c r="B19762" s="34">
        <v>357</v>
      </c>
      <c r="C19762" s="34">
        <v>470</v>
      </c>
      <c r="D19762" s="34">
        <v>452</v>
      </c>
      <c r="E19762" s="34">
        <v>495</v>
      </c>
      <c r="F19762" s="34">
        <v>322</v>
      </c>
      <c r="G19762" s="34">
        <v>456</v>
      </c>
      <c r="H19762" s="34">
        <v>343</v>
      </c>
      <c r="I19762" s="34">
        <v>486</v>
      </c>
      <c r="J19762" s="34">
        <v>358</v>
      </c>
      <c r="K19762" s="34">
        <v>409</v>
      </c>
      <c r="L19762" s="34">
        <v>308</v>
      </c>
      <c r="M19762" s="34">
        <v>405</v>
      </c>
    </row>
    <row r="19763" spans="1:13" x14ac:dyDescent="0.2">
      <c r="A19763" s="34" t="s">
        <v>120657</v>
      </c>
      <c r="B19763" s="34">
        <v>318</v>
      </c>
      <c r="C19763" s="34">
        <v>498</v>
      </c>
      <c r="D19763" s="34">
        <v>321</v>
      </c>
      <c r="E19763" s="34">
        <v>425</v>
      </c>
      <c r="F19763" s="34">
        <v>322</v>
      </c>
      <c r="G19763" s="34">
        <v>441</v>
      </c>
      <c r="H19763" s="34">
        <v>347</v>
      </c>
      <c r="I19763" s="34">
        <v>496</v>
      </c>
      <c r="J19763" s="34">
        <v>343</v>
      </c>
      <c r="K19763" s="34">
        <v>364</v>
      </c>
      <c r="L19763" s="34">
        <v>313</v>
      </c>
      <c r="M19763" s="34">
        <v>349</v>
      </c>
    </row>
    <row r="19764" spans="1:13" x14ac:dyDescent="0.2">
      <c r="A19764" s="34" t="s">
        <v>120658</v>
      </c>
      <c r="B19764" s="34">
        <v>349</v>
      </c>
      <c r="C19764" s="34">
        <v>442</v>
      </c>
      <c r="D19764" s="34">
        <v>459</v>
      </c>
      <c r="E19764" s="34">
        <v>496</v>
      </c>
      <c r="F19764" s="34">
        <v>367</v>
      </c>
      <c r="G19764" s="34">
        <v>472</v>
      </c>
      <c r="H19764" s="34">
        <v>376</v>
      </c>
      <c r="I19764" s="34">
        <v>475</v>
      </c>
      <c r="J19764" s="34">
        <v>434</v>
      </c>
      <c r="K19764" s="34">
        <v>452</v>
      </c>
      <c r="L19764" s="34">
        <v>379</v>
      </c>
      <c r="M19764" s="34">
        <v>361</v>
      </c>
    </row>
    <row r="19765" spans="1:13" x14ac:dyDescent="0.2">
      <c r="A19765" s="34" t="s">
        <v>120659</v>
      </c>
      <c r="B19765" s="34">
        <v>370</v>
      </c>
      <c r="C19765" s="34">
        <v>586</v>
      </c>
      <c r="D19765" s="34">
        <v>453</v>
      </c>
      <c r="E19765" s="34">
        <v>610</v>
      </c>
      <c r="F19765" s="34">
        <v>480</v>
      </c>
      <c r="G19765" s="34">
        <v>517</v>
      </c>
      <c r="H19765" s="34">
        <v>492</v>
      </c>
      <c r="I19765" s="34">
        <v>572</v>
      </c>
      <c r="J19765" s="34">
        <v>510</v>
      </c>
      <c r="K19765" s="34">
        <v>433</v>
      </c>
      <c r="L19765" s="34">
        <v>462</v>
      </c>
      <c r="M19765" s="34">
        <v>452</v>
      </c>
    </row>
    <row r="19766" spans="1:13" x14ac:dyDescent="0.2">
      <c r="A19766" s="34" t="s">
        <v>120660</v>
      </c>
      <c r="B19766" s="34">
        <v>728</v>
      </c>
      <c r="C19766" s="34">
        <v>883</v>
      </c>
      <c r="D19766" s="34">
        <v>790</v>
      </c>
      <c r="E19766" s="34">
        <v>960</v>
      </c>
      <c r="F19766" s="34">
        <v>732</v>
      </c>
      <c r="G19766" s="34">
        <v>803</v>
      </c>
      <c r="H19766" s="34">
        <v>807</v>
      </c>
      <c r="I19766" s="34">
        <v>904</v>
      </c>
      <c r="J19766" s="34">
        <v>813</v>
      </c>
      <c r="K19766" s="34">
        <v>729</v>
      </c>
      <c r="L19766" s="34">
        <v>702</v>
      </c>
      <c r="M19766" s="34">
        <v>681</v>
      </c>
    </row>
    <row r="19767" spans="1:13" x14ac:dyDescent="0.2">
      <c r="A19767" s="34" t="s">
        <v>120661</v>
      </c>
      <c r="B19767" s="34">
        <v>694</v>
      </c>
      <c r="C19767" s="34">
        <v>894</v>
      </c>
      <c r="D19767" s="34">
        <v>673</v>
      </c>
      <c r="E19767" s="34">
        <v>871</v>
      </c>
      <c r="F19767" s="34">
        <v>611</v>
      </c>
      <c r="G19767" s="34">
        <v>705</v>
      </c>
      <c r="H19767" s="34">
        <v>822</v>
      </c>
      <c r="I19767" s="34">
        <v>810</v>
      </c>
      <c r="J19767" s="34">
        <v>778</v>
      </c>
      <c r="K19767" s="34">
        <v>641</v>
      </c>
      <c r="L19767" s="34">
        <v>675</v>
      </c>
      <c r="M19767" s="34">
        <v>506</v>
      </c>
    </row>
    <row r="19768" spans="1:13" x14ac:dyDescent="0.2">
      <c r="A19768" s="34" t="s">
        <v>120662</v>
      </c>
      <c r="B19768" s="34">
        <v>237</v>
      </c>
      <c r="C19768" s="34">
        <v>869</v>
      </c>
      <c r="D19768" s="34">
        <v>298</v>
      </c>
      <c r="E19768" s="34">
        <v>801</v>
      </c>
      <c r="F19768" s="34">
        <v>258</v>
      </c>
      <c r="G19768" s="34">
        <v>738</v>
      </c>
      <c r="H19768" s="34">
        <v>302</v>
      </c>
      <c r="I19768" s="34">
        <v>814</v>
      </c>
      <c r="J19768" s="34">
        <v>334</v>
      </c>
      <c r="K19768" s="34">
        <v>778</v>
      </c>
      <c r="L19768" s="34">
        <v>291</v>
      </c>
      <c r="M19768" s="34">
        <v>600</v>
      </c>
    </row>
    <row r="19769" spans="1:13" x14ac:dyDescent="0.2">
      <c r="A19769" s="34" t="s">
        <v>120663</v>
      </c>
      <c r="B19769" s="34">
        <v>1117</v>
      </c>
      <c r="C19769" s="34">
        <v>1006</v>
      </c>
      <c r="D19769" s="34">
        <v>1085</v>
      </c>
      <c r="E19769" s="34">
        <v>1084</v>
      </c>
      <c r="F19769" s="34">
        <v>929</v>
      </c>
      <c r="G19769" s="34">
        <v>1000</v>
      </c>
      <c r="H19769" s="34">
        <v>1074</v>
      </c>
      <c r="I19769" s="34">
        <v>996</v>
      </c>
      <c r="J19769" s="34">
        <v>1032</v>
      </c>
      <c r="K19769" s="34">
        <v>804</v>
      </c>
      <c r="L19769" s="34">
        <v>1022</v>
      </c>
      <c r="M19769" s="34">
        <v>767</v>
      </c>
    </row>
    <row r="19770" spans="1:13" x14ac:dyDescent="0.2">
      <c r="A19770" s="34" t="s">
        <v>120664</v>
      </c>
      <c r="B19770" s="34">
        <v>1419</v>
      </c>
      <c r="C19770" s="34">
        <v>1467</v>
      </c>
      <c r="D19770" s="34">
        <v>1450</v>
      </c>
      <c r="E19770" s="34">
        <v>1535</v>
      </c>
      <c r="F19770" s="34">
        <v>1262</v>
      </c>
      <c r="G19770" s="34">
        <v>1291</v>
      </c>
      <c r="H19770" s="34">
        <v>1552</v>
      </c>
      <c r="I19770" s="34">
        <v>1398</v>
      </c>
      <c r="J19770" s="34">
        <v>1469</v>
      </c>
      <c r="K19770" s="34">
        <v>1145</v>
      </c>
      <c r="L19770" s="34">
        <v>1414</v>
      </c>
      <c r="M19770" s="34">
        <v>1124</v>
      </c>
    </row>
    <row r="19771" spans="1:13" x14ac:dyDescent="0.2">
      <c r="A19771" s="34" t="s">
        <v>120665</v>
      </c>
      <c r="B19771" s="34">
        <v>387</v>
      </c>
      <c r="C19771" s="34">
        <v>541</v>
      </c>
      <c r="D19771" s="34">
        <v>427</v>
      </c>
      <c r="E19771" s="34">
        <v>522</v>
      </c>
      <c r="F19771" s="34">
        <v>368</v>
      </c>
      <c r="G19771" s="34">
        <v>492</v>
      </c>
      <c r="H19771" s="34">
        <v>462</v>
      </c>
      <c r="I19771" s="34">
        <v>511</v>
      </c>
      <c r="J19771" s="34">
        <v>458</v>
      </c>
      <c r="K19771" s="34">
        <v>388</v>
      </c>
      <c r="L19771" s="34">
        <v>363</v>
      </c>
      <c r="M19771" s="34">
        <v>355</v>
      </c>
    </row>
    <row r="19772" spans="1:13" x14ac:dyDescent="0.2">
      <c r="A19772" s="34" t="s">
        <v>120666</v>
      </c>
      <c r="B19772" s="34">
        <v>582</v>
      </c>
      <c r="C19772" s="34">
        <v>705</v>
      </c>
      <c r="D19772" s="34">
        <v>705</v>
      </c>
      <c r="E19772" s="34">
        <v>747</v>
      </c>
      <c r="F19772" s="34">
        <v>572</v>
      </c>
      <c r="G19772" s="34">
        <v>668</v>
      </c>
      <c r="H19772" s="34">
        <v>655</v>
      </c>
      <c r="I19772" s="34">
        <v>734</v>
      </c>
      <c r="J19772" s="34">
        <v>625</v>
      </c>
      <c r="K19772" s="34">
        <v>641</v>
      </c>
      <c r="L19772" s="34">
        <v>610</v>
      </c>
      <c r="M19772" s="34">
        <v>538</v>
      </c>
    </row>
    <row r="19773" spans="1:13" x14ac:dyDescent="0.2">
      <c r="A19773" s="34" t="s">
        <v>120667</v>
      </c>
      <c r="B19773" s="34">
        <v>401</v>
      </c>
      <c r="C19773" s="34">
        <v>626</v>
      </c>
      <c r="D19773" s="34">
        <v>452</v>
      </c>
      <c r="E19773" s="34">
        <v>702</v>
      </c>
      <c r="F19773" s="34">
        <v>404</v>
      </c>
      <c r="G19773" s="34">
        <v>609</v>
      </c>
      <c r="H19773" s="34">
        <v>484</v>
      </c>
      <c r="I19773" s="34">
        <v>618</v>
      </c>
      <c r="J19773" s="34">
        <v>421</v>
      </c>
      <c r="K19773" s="34">
        <v>561</v>
      </c>
      <c r="L19773" s="34">
        <v>457</v>
      </c>
      <c r="M19773" s="34">
        <v>462</v>
      </c>
    </row>
    <row r="19774" spans="1:13" x14ac:dyDescent="0.2">
      <c r="A19774" s="34" t="s">
        <v>120668</v>
      </c>
      <c r="B19774" s="34">
        <v>639</v>
      </c>
      <c r="C19774" s="34">
        <v>802</v>
      </c>
      <c r="D19774" s="34">
        <v>730</v>
      </c>
      <c r="E19774" s="34">
        <v>801</v>
      </c>
      <c r="F19774" s="34">
        <v>593</v>
      </c>
      <c r="G19774" s="34">
        <v>712</v>
      </c>
      <c r="H19774" s="34">
        <v>767</v>
      </c>
      <c r="I19774" s="34">
        <v>688</v>
      </c>
      <c r="J19774" s="34">
        <v>801</v>
      </c>
      <c r="K19774" s="34">
        <v>610</v>
      </c>
      <c r="L19774" s="34">
        <v>722</v>
      </c>
      <c r="M19774" s="34">
        <v>580</v>
      </c>
    </row>
    <row r="19775" spans="1:13" x14ac:dyDescent="0.2">
      <c r="A19775" s="34" t="s">
        <v>120669</v>
      </c>
      <c r="B19775" s="34">
        <v>920</v>
      </c>
      <c r="C19775" s="34">
        <v>1094</v>
      </c>
      <c r="D19775" s="34">
        <v>1114</v>
      </c>
      <c r="E19775" s="34">
        <v>1054</v>
      </c>
      <c r="F19775" s="34">
        <v>959</v>
      </c>
      <c r="G19775" s="34">
        <v>963</v>
      </c>
      <c r="H19775" s="34">
        <v>1125</v>
      </c>
      <c r="I19775" s="34">
        <v>947</v>
      </c>
      <c r="J19775" s="34">
        <v>1074</v>
      </c>
      <c r="K19775" s="34">
        <v>900</v>
      </c>
      <c r="L19775" s="34">
        <v>909</v>
      </c>
      <c r="M19775" s="34">
        <v>789</v>
      </c>
    </row>
    <row r="19776" spans="1:13" x14ac:dyDescent="0.2">
      <c r="A19776" s="34" t="s">
        <v>120670</v>
      </c>
      <c r="B19776" s="34">
        <v>331</v>
      </c>
      <c r="C19776" s="34">
        <v>428</v>
      </c>
      <c r="D19776" s="34">
        <v>407</v>
      </c>
      <c r="E19776" s="34">
        <v>428</v>
      </c>
      <c r="F19776" s="34">
        <v>288</v>
      </c>
      <c r="G19776" s="34">
        <v>385</v>
      </c>
      <c r="H19776" s="34">
        <v>395</v>
      </c>
      <c r="I19776" s="34">
        <v>461</v>
      </c>
      <c r="J19776" s="34">
        <v>378</v>
      </c>
      <c r="K19776" s="34">
        <v>372</v>
      </c>
      <c r="L19776" s="34">
        <v>324</v>
      </c>
      <c r="M19776" s="34">
        <v>320</v>
      </c>
    </row>
    <row r="19777" spans="1:13" x14ac:dyDescent="0.2">
      <c r="A19777" s="34" t="s">
        <v>120671</v>
      </c>
      <c r="B19777" s="34">
        <v>294</v>
      </c>
      <c r="C19777" s="34">
        <v>498</v>
      </c>
      <c r="D19777" s="34">
        <v>300</v>
      </c>
      <c r="E19777" s="34">
        <v>579</v>
      </c>
      <c r="F19777" s="34">
        <v>310</v>
      </c>
      <c r="G19777" s="34">
        <v>446</v>
      </c>
      <c r="H19777" s="34">
        <v>421</v>
      </c>
      <c r="I19777" s="34">
        <v>519</v>
      </c>
      <c r="J19777" s="34">
        <v>358</v>
      </c>
      <c r="K19777" s="34">
        <v>403</v>
      </c>
      <c r="L19777" s="34">
        <v>366</v>
      </c>
      <c r="M19777" s="34">
        <v>440</v>
      </c>
    </row>
    <row r="19778" spans="1:13" x14ac:dyDescent="0.2">
      <c r="A19778" s="34" t="s">
        <v>120672</v>
      </c>
      <c r="B19778" s="34">
        <v>452</v>
      </c>
      <c r="C19778" s="34">
        <v>579</v>
      </c>
      <c r="D19778" s="34">
        <v>483</v>
      </c>
      <c r="E19778" s="34">
        <v>662</v>
      </c>
      <c r="F19778" s="34">
        <v>472</v>
      </c>
      <c r="G19778" s="34">
        <v>486</v>
      </c>
      <c r="H19778" s="34">
        <v>554</v>
      </c>
      <c r="I19778" s="34">
        <v>539</v>
      </c>
      <c r="J19778" s="34">
        <v>570</v>
      </c>
      <c r="K19778" s="34">
        <v>486</v>
      </c>
      <c r="L19778" s="34">
        <v>476</v>
      </c>
      <c r="M19778" s="34">
        <v>409</v>
      </c>
    </row>
    <row r="19779" spans="1:13" x14ac:dyDescent="0.2">
      <c r="A19779" s="34" t="s">
        <v>120673</v>
      </c>
      <c r="B19779" s="34">
        <v>523</v>
      </c>
      <c r="C19779" s="34">
        <v>620</v>
      </c>
      <c r="D19779" s="34">
        <v>555</v>
      </c>
      <c r="E19779" s="34">
        <v>694</v>
      </c>
      <c r="F19779" s="34">
        <v>522</v>
      </c>
      <c r="G19779" s="34">
        <v>640</v>
      </c>
      <c r="H19779" s="34">
        <v>534</v>
      </c>
      <c r="I19779" s="34">
        <v>595</v>
      </c>
      <c r="J19779" s="34">
        <v>533</v>
      </c>
      <c r="K19779" s="34">
        <v>517</v>
      </c>
      <c r="L19779" s="34">
        <v>431</v>
      </c>
      <c r="M19779" s="34">
        <v>516</v>
      </c>
    </row>
    <row r="19780" spans="1:13" x14ac:dyDescent="0.2">
      <c r="A19780" s="34" t="s">
        <v>120674</v>
      </c>
      <c r="B19780" s="34">
        <v>299</v>
      </c>
      <c r="C19780" s="34">
        <v>335</v>
      </c>
      <c r="D19780" s="34">
        <v>381</v>
      </c>
      <c r="E19780" s="34">
        <v>334</v>
      </c>
      <c r="F19780" s="34">
        <v>304</v>
      </c>
      <c r="G19780" s="34">
        <v>290</v>
      </c>
      <c r="H19780" s="34">
        <v>367</v>
      </c>
      <c r="I19780" s="34">
        <v>337</v>
      </c>
      <c r="J19780" s="34">
        <v>284</v>
      </c>
      <c r="K19780" s="34">
        <v>307</v>
      </c>
      <c r="L19780" s="34">
        <v>342</v>
      </c>
      <c r="M19780" s="34">
        <v>261</v>
      </c>
    </row>
    <row r="19781" spans="1:13" x14ac:dyDescent="0.2">
      <c r="A19781" s="34" t="s">
        <v>120675</v>
      </c>
      <c r="B19781" s="34">
        <v>470</v>
      </c>
      <c r="C19781" s="34">
        <v>613</v>
      </c>
      <c r="D19781" s="34">
        <v>490</v>
      </c>
      <c r="E19781" s="34">
        <v>596</v>
      </c>
      <c r="F19781" s="34">
        <v>456</v>
      </c>
      <c r="G19781" s="34">
        <v>527</v>
      </c>
      <c r="H19781" s="34">
        <v>501</v>
      </c>
      <c r="I19781" s="34">
        <v>547</v>
      </c>
      <c r="J19781" s="34">
        <v>509</v>
      </c>
      <c r="K19781" s="34">
        <v>428</v>
      </c>
      <c r="L19781" s="34">
        <v>451</v>
      </c>
      <c r="M19781" s="34">
        <v>393</v>
      </c>
    </row>
    <row r="19782" spans="1:13" x14ac:dyDescent="0.2">
      <c r="A19782" s="34" t="s">
        <v>120676</v>
      </c>
      <c r="B19782" s="34">
        <v>583</v>
      </c>
      <c r="C19782" s="34">
        <v>535</v>
      </c>
      <c r="D19782" s="34">
        <v>631</v>
      </c>
      <c r="E19782" s="34">
        <v>697</v>
      </c>
      <c r="F19782" s="34">
        <v>478</v>
      </c>
      <c r="G19782" s="34">
        <v>574</v>
      </c>
      <c r="H19782" s="34">
        <v>564</v>
      </c>
      <c r="I19782" s="34">
        <v>550</v>
      </c>
      <c r="J19782" s="34">
        <v>517</v>
      </c>
      <c r="K19782" s="34">
        <v>459</v>
      </c>
      <c r="L19782" s="34">
        <v>545</v>
      </c>
      <c r="M19782" s="34">
        <v>429</v>
      </c>
    </row>
    <row r="19783" spans="1:13" x14ac:dyDescent="0.2">
      <c r="A19783" s="34" t="s">
        <v>120677</v>
      </c>
      <c r="B19783" s="34">
        <v>353</v>
      </c>
      <c r="C19783" s="34">
        <v>505</v>
      </c>
      <c r="D19783" s="34">
        <v>461</v>
      </c>
      <c r="E19783" s="34">
        <v>555</v>
      </c>
      <c r="F19783" s="34">
        <v>335</v>
      </c>
      <c r="G19783" s="34">
        <v>537</v>
      </c>
      <c r="H19783" s="34">
        <v>452</v>
      </c>
      <c r="I19783" s="34">
        <v>534</v>
      </c>
      <c r="J19783" s="34">
        <v>516</v>
      </c>
      <c r="K19783" s="34">
        <v>478</v>
      </c>
      <c r="L19783" s="34">
        <v>415</v>
      </c>
      <c r="M19783" s="34">
        <v>349</v>
      </c>
    </row>
    <row r="19784" spans="1:13" x14ac:dyDescent="0.2">
      <c r="A19784" s="34" t="s">
        <v>120678</v>
      </c>
      <c r="B19784" s="34">
        <v>612</v>
      </c>
      <c r="C19784" s="34">
        <v>618</v>
      </c>
      <c r="D19784" s="34">
        <v>695</v>
      </c>
      <c r="E19784" s="34">
        <v>681</v>
      </c>
      <c r="F19784" s="34">
        <v>509</v>
      </c>
      <c r="G19784" s="34">
        <v>588</v>
      </c>
      <c r="H19784" s="34">
        <v>693</v>
      </c>
      <c r="I19784" s="34">
        <v>645</v>
      </c>
      <c r="J19784" s="34">
        <v>680</v>
      </c>
      <c r="K19784" s="34">
        <v>515</v>
      </c>
      <c r="L19784" s="34">
        <v>575</v>
      </c>
      <c r="M19784" s="34">
        <v>439</v>
      </c>
    </row>
    <row r="19785" spans="1:13" x14ac:dyDescent="0.2">
      <c r="A19785" s="34" t="s">
        <v>120679</v>
      </c>
      <c r="B19785" s="34">
        <v>770</v>
      </c>
      <c r="C19785" s="34">
        <v>864</v>
      </c>
      <c r="D19785" s="34">
        <v>743</v>
      </c>
      <c r="E19785" s="34">
        <v>932</v>
      </c>
      <c r="F19785" s="34">
        <v>696</v>
      </c>
      <c r="G19785" s="34">
        <v>816</v>
      </c>
      <c r="H19785" s="34">
        <v>869</v>
      </c>
      <c r="I19785" s="34">
        <v>917</v>
      </c>
      <c r="J19785" s="34">
        <v>843</v>
      </c>
      <c r="K19785" s="34">
        <v>696</v>
      </c>
      <c r="L19785" s="34">
        <v>725</v>
      </c>
      <c r="M19785" s="34">
        <v>663</v>
      </c>
    </row>
    <row r="19786" spans="1:13" x14ac:dyDescent="0.2">
      <c r="A19786" s="34" t="s">
        <v>120680</v>
      </c>
      <c r="B19786" s="34">
        <v>389</v>
      </c>
      <c r="C19786" s="34">
        <v>483</v>
      </c>
      <c r="D19786" s="34">
        <v>471</v>
      </c>
      <c r="E19786" s="34">
        <v>600</v>
      </c>
      <c r="F19786" s="34">
        <v>404</v>
      </c>
      <c r="G19786" s="34">
        <v>496</v>
      </c>
      <c r="H19786" s="34">
        <v>479</v>
      </c>
      <c r="I19786" s="34">
        <v>517</v>
      </c>
      <c r="J19786" s="34">
        <v>436</v>
      </c>
      <c r="K19786" s="34">
        <v>422</v>
      </c>
      <c r="L19786" s="34">
        <v>402</v>
      </c>
      <c r="M19786" s="34">
        <v>392</v>
      </c>
    </row>
    <row r="19787" spans="1:13" x14ac:dyDescent="0.2">
      <c r="A19787" s="34" t="s">
        <v>120681</v>
      </c>
      <c r="B19787" s="34">
        <v>366</v>
      </c>
      <c r="C19787" s="34">
        <v>477</v>
      </c>
      <c r="D19787" s="34">
        <v>437</v>
      </c>
      <c r="E19787" s="34">
        <v>513</v>
      </c>
      <c r="F19787" s="34">
        <v>348</v>
      </c>
      <c r="G19787" s="34">
        <v>402</v>
      </c>
      <c r="H19787" s="34">
        <v>390</v>
      </c>
      <c r="I19787" s="34">
        <v>462</v>
      </c>
      <c r="J19787" s="34">
        <v>398</v>
      </c>
      <c r="K19787" s="34">
        <v>408</v>
      </c>
      <c r="L19787" s="34">
        <v>317</v>
      </c>
      <c r="M19787" s="34">
        <v>358</v>
      </c>
    </row>
    <row r="19788" spans="1:13" x14ac:dyDescent="0.2">
      <c r="A19788" s="34" t="s">
        <v>120682</v>
      </c>
      <c r="B19788" s="34">
        <v>415</v>
      </c>
      <c r="C19788" s="34">
        <v>553</v>
      </c>
      <c r="D19788" s="34">
        <v>477</v>
      </c>
      <c r="E19788" s="34">
        <v>520</v>
      </c>
      <c r="F19788" s="34">
        <v>442</v>
      </c>
      <c r="G19788" s="34">
        <v>470</v>
      </c>
      <c r="H19788" s="34">
        <v>493</v>
      </c>
      <c r="I19788" s="34">
        <v>541</v>
      </c>
      <c r="J19788" s="34">
        <v>484</v>
      </c>
      <c r="K19788" s="34">
        <v>477</v>
      </c>
      <c r="L19788" s="34">
        <v>500</v>
      </c>
      <c r="M19788" s="34">
        <v>416</v>
      </c>
    </row>
    <row r="19789" spans="1:13" x14ac:dyDescent="0.2">
      <c r="A19789" s="34" t="s">
        <v>120683</v>
      </c>
      <c r="B19789" s="34">
        <v>716</v>
      </c>
      <c r="C19789" s="34">
        <v>854</v>
      </c>
      <c r="D19789" s="34">
        <v>853</v>
      </c>
      <c r="E19789" s="34">
        <v>875</v>
      </c>
      <c r="F19789" s="34">
        <v>754</v>
      </c>
      <c r="G19789" s="34">
        <v>849</v>
      </c>
      <c r="H19789" s="34">
        <v>889</v>
      </c>
      <c r="I19789" s="34">
        <v>844</v>
      </c>
      <c r="J19789" s="34">
        <v>880</v>
      </c>
      <c r="K19789" s="34">
        <v>696</v>
      </c>
      <c r="L19789" s="34">
        <v>833</v>
      </c>
      <c r="M19789" s="34">
        <v>673</v>
      </c>
    </row>
    <row r="19790" spans="1:13" x14ac:dyDescent="0.2">
      <c r="A19790" s="34" t="s">
        <v>120684</v>
      </c>
      <c r="B19790" s="34">
        <v>596</v>
      </c>
      <c r="C19790" s="34">
        <v>800</v>
      </c>
      <c r="D19790" s="34">
        <v>635</v>
      </c>
      <c r="E19790" s="34">
        <v>1006</v>
      </c>
      <c r="F19790" s="34">
        <v>543</v>
      </c>
      <c r="G19790" s="34">
        <v>816</v>
      </c>
      <c r="H19790" s="34">
        <v>717</v>
      </c>
      <c r="I19790" s="34">
        <v>890</v>
      </c>
      <c r="J19790" s="34">
        <v>561</v>
      </c>
      <c r="K19790" s="34">
        <v>732</v>
      </c>
      <c r="L19790" s="34">
        <v>569</v>
      </c>
      <c r="M19790" s="34">
        <v>667</v>
      </c>
    </row>
    <row r="19791" spans="1:13" x14ac:dyDescent="0.2">
      <c r="A19791" s="34" t="s">
        <v>120685</v>
      </c>
      <c r="B19791" s="34">
        <v>371</v>
      </c>
      <c r="C19791" s="34">
        <v>446</v>
      </c>
      <c r="D19791" s="34">
        <v>446</v>
      </c>
      <c r="E19791" s="34">
        <v>470</v>
      </c>
      <c r="F19791" s="34">
        <v>405</v>
      </c>
      <c r="G19791" s="34">
        <v>438</v>
      </c>
      <c r="H19791" s="34">
        <v>464</v>
      </c>
      <c r="I19791" s="34">
        <v>491</v>
      </c>
      <c r="J19791" s="34">
        <v>505</v>
      </c>
      <c r="K19791" s="34">
        <v>385</v>
      </c>
      <c r="L19791" s="34">
        <v>397</v>
      </c>
      <c r="M19791" s="34">
        <v>355</v>
      </c>
    </row>
    <row r="19792" spans="1:13" x14ac:dyDescent="0.2">
      <c r="A19792" s="34" t="s">
        <v>120686</v>
      </c>
      <c r="B19792" s="34">
        <v>623</v>
      </c>
      <c r="C19792" s="34">
        <v>816</v>
      </c>
      <c r="D19792" s="34">
        <v>722</v>
      </c>
      <c r="E19792" s="34">
        <v>911</v>
      </c>
      <c r="F19792" s="34">
        <v>669</v>
      </c>
      <c r="G19792" s="34">
        <v>730</v>
      </c>
      <c r="H19792" s="34">
        <v>854</v>
      </c>
      <c r="I19792" s="34">
        <v>777</v>
      </c>
      <c r="J19792" s="34">
        <v>874</v>
      </c>
      <c r="K19792" s="34">
        <v>709</v>
      </c>
      <c r="L19792" s="34">
        <v>775</v>
      </c>
      <c r="M19792" s="34">
        <v>681</v>
      </c>
    </row>
    <row r="19793" spans="1:13" x14ac:dyDescent="0.2">
      <c r="A19793" s="34" t="s">
        <v>120687</v>
      </c>
      <c r="B19793" s="34">
        <v>536</v>
      </c>
      <c r="C19793" s="34">
        <v>604</v>
      </c>
      <c r="D19793" s="34">
        <v>562</v>
      </c>
      <c r="E19793" s="34">
        <v>640</v>
      </c>
      <c r="F19793" s="34">
        <v>397</v>
      </c>
      <c r="G19793" s="34">
        <v>624</v>
      </c>
      <c r="H19793" s="34">
        <v>522</v>
      </c>
      <c r="I19793" s="34">
        <v>618</v>
      </c>
      <c r="J19793" s="34">
        <v>574</v>
      </c>
      <c r="K19793" s="34">
        <v>451</v>
      </c>
      <c r="L19793" s="34">
        <v>447</v>
      </c>
      <c r="M19793" s="34">
        <v>494</v>
      </c>
    </row>
    <row r="19794" spans="1:13" x14ac:dyDescent="0.2">
      <c r="A19794" s="34" t="s">
        <v>120688</v>
      </c>
      <c r="B19794" s="34">
        <v>347</v>
      </c>
      <c r="C19794" s="34">
        <v>497</v>
      </c>
      <c r="D19794" s="34">
        <v>406</v>
      </c>
      <c r="E19794" s="34">
        <v>504</v>
      </c>
      <c r="F19794" s="34">
        <v>305</v>
      </c>
      <c r="G19794" s="34">
        <v>479</v>
      </c>
      <c r="H19794" s="34">
        <v>345</v>
      </c>
      <c r="I19794" s="34">
        <v>480</v>
      </c>
      <c r="J19794" s="34">
        <v>363</v>
      </c>
      <c r="K19794" s="34">
        <v>395</v>
      </c>
      <c r="L19794" s="34">
        <v>321</v>
      </c>
      <c r="M19794" s="34">
        <v>376</v>
      </c>
    </row>
    <row r="19795" spans="1:13" x14ac:dyDescent="0.2">
      <c r="A19795" s="34" t="s">
        <v>120689</v>
      </c>
      <c r="B19795" s="34">
        <v>403</v>
      </c>
      <c r="C19795" s="34">
        <v>505</v>
      </c>
      <c r="D19795" s="34">
        <v>470</v>
      </c>
      <c r="E19795" s="34">
        <v>511</v>
      </c>
      <c r="F19795" s="34">
        <v>363</v>
      </c>
      <c r="G19795" s="34">
        <v>463</v>
      </c>
      <c r="H19795" s="34">
        <v>440</v>
      </c>
      <c r="I19795" s="34">
        <v>483</v>
      </c>
      <c r="J19795" s="34">
        <v>417</v>
      </c>
      <c r="K19795" s="34">
        <v>426</v>
      </c>
      <c r="L19795" s="34">
        <v>330</v>
      </c>
      <c r="M19795" s="34">
        <v>369</v>
      </c>
    </row>
    <row r="19796" spans="1:13" x14ac:dyDescent="0.2">
      <c r="A19796" s="34" t="s">
        <v>120690</v>
      </c>
      <c r="B19796" s="34">
        <v>447</v>
      </c>
      <c r="C19796" s="34">
        <v>646</v>
      </c>
      <c r="D19796" s="34">
        <v>536</v>
      </c>
      <c r="E19796" s="34">
        <v>593</v>
      </c>
      <c r="F19796" s="34">
        <v>397</v>
      </c>
      <c r="G19796" s="34">
        <v>543</v>
      </c>
      <c r="H19796" s="34">
        <v>499</v>
      </c>
      <c r="I19796" s="34">
        <v>555</v>
      </c>
      <c r="J19796" s="34">
        <v>479</v>
      </c>
      <c r="K19796" s="34">
        <v>467</v>
      </c>
      <c r="L19796" s="34">
        <v>425</v>
      </c>
      <c r="M19796" s="34">
        <v>426</v>
      </c>
    </row>
    <row r="19797" spans="1:13" x14ac:dyDescent="0.2">
      <c r="A19797" s="34" t="s">
        <v>120691</v>
      </c>
      <c r="B19797" s="34">
        <v>440</v>
      </c>
      <c r="C19797" s="34">
        <v>728</v>
      </c>
      <c r="D19797" s="34">
        <v>591</v>
      </c>
      <c r="E19797" s="34">
        <v>813</v>
      </c>
      <c r="F19797" s="34">
        <v>528</v>
      </c>
      <c r="G19797" s="34">
        <v>625</v>
      </c>
      <c r="H19797" s="34">
        <v>658</v>
      </c>
      <c r="I19797" s="34">
        <v>687</v>
      </c>
      <c r="J19797" s="34">
        <v>559</v>
      </c>
      <c r="K19797" s="34">
        <v>571</v>
      </c>
      <c r="L19797" s="34">
        <v>539</v>
      </c>
      <c r="M19797" s="34">
        <v>549</v>
      </c>
    </row>
    <row r="19798" spans="1:13" x14ac:dyDescent="0.2">
      <c r="A19798" s="34" t="s">
        <v>120692</v>
      </c>
      <c r="B19798" s="34">
        <v>327</v>
      </c>
      <c r="C19798" s="34">
        <v>520</v>
      </c>
      <c r="D19798" s="34">
        <v>331</v>
      </c>
      <c r="E19798" s="34">
        <v>567</v>
      </c>
      <c r="F19798" s="34">
        <v>249</v>
      </c>
      <c r="G19798" s="34">
        <v>476</v>
      </c>
      <c r="H19798" s="34">
        <v>306</v>
      </c>
      <c r="I19798" s="34">
        <v>482</v>
      </c>
      <c r="J19798" s="34">
        <v>292</v>
      </c>
      <c r="K19798" s="34">
        <v>435</v>
      </c>
      <c r="L19798" s="34">
        <v>286</v>
      </c>
      <c r="M19798" s="34">
        <v>402</v>
      </c>
    </row>
    <row r="19799" spans="1:13" x14ac:dyDescent="0.2">
      <c r="A19799" s="34" t="s">
        <v>120693</v>
      </c>
      <c r="B19799" s="34">
        <v>715</v>
      </c>
      <c r="C19799" s="34">
        <v>757</v>
      </c>
      <c r="D19799" s="34">
        <v>788</v>
      </c>
      <c r="E19799" s="34">
        <v>734</v>
      </c>
      <c r="F19799" s="34">
        <v>730</v>
      </c>
      <c r="G19799" s="34">
        <v>698</v>
      </c>
      <c r="H19799" s="34">
        <v>758</v>
      </c>
      <c r="I19799" s="34">
        <v>647</v>
      </c>
      <c r="J19799" s="34">
        <v>829</v>
      </c>
      <c r="K19799" s="34">
        <v>585</v>
      </c>
      <c r="L19799" s="34">
        <v>680</v>
      </c>
      <c r="M19799" s="34">
        <v>525</v>
      </c>
    </row>
    <row r="19800" spans="1:13" x14ac:dyDescent="0.2">
      <c r="A19800" s="34" t="s">
        <v>120694</v>
      </c>
      <c r="B19800" s="34">
        <v>585</v>
      </c>
      <c r="C19800" s="34">
        <v>686</v>
      </c>
      <c r="D19800" s="34">
        <v>502</v>
      </c>
      <c r="E19800" s="34">
        <v>755</v>
      </c>
      <c r="F19800" s="34">
        <v>408</v>
      </c>
      <c r="G19800" s="34">
        <v>612</v>
      </c>
      <c r="H19800" s="34">
        <v>613</v>
      </c>
      <c r="I19800" s="34">
        <v>643</v>
      </c>
      <c r="J19800" s="34">
        <v>416</v>
      </c>
      <c r="K19800" s="34">
        <v>582</v>
      </c>
      <c r="L19800" s="34">
        <v>506</v>
      </c>
      <c r="M19800" s="34">
        <v>578</v>
      </c>
    </row>
    <row r="19801" spans="1:13" x14ac:dyDescent="0.2">
      <c r="A19801" s="34" t="s">
        <v>120695</v>
      </c>
      <c r="B19801" s="34">
        <v>412</v>
      </c>
      <c r="C19801" s="34">
        <v>497</v>
      </c>
      <c r="D19801" s="34">
        <v>468</v>
      </c>
      <c r="E19801" s="34">
        <v>495</v>
      </c>
      <c r="F19801" s="34">
        <v>377</v>
      </c>
      <c r="G19801" s="34">
        <v>528</v>
      </c>
      <c r="H19801" s="34">
        <v>470</v>
      </c>
      <c r="I19801" s="34">
        <v>485</v>
      </c>
      <c r="J19801" s="34">
        <v>530</v>
      </c>
      <c r="K19801" s="34">
        <v>375</v>
      </c>
      <c r="L19801" s="34">
        <v>473</v>
      </c>
      <c r="M19801" s="34">
        <v>419</v>
      </c>
    </row>
    <row r="19802" spans="1:13" x14ac:dyDescent="0.2">
      <c r="A19802" s="34" t="s">
        <v>120696</v>
      </c>
      <c r="B19802" s="34">
        <v>523</v>
      </c>
      <c r="C19802" s="34">
        <v>596</v>
      </c>
      <c r="D19802" s="34">
        <v>618</v>
      </c>
      <c r="E19802" s="34">
        <v>615</v>
      </c>
      <c r="F19802" s="34">
        <v>546</v>
      </c>
      <c r="G19802" s="34">
        <v>558</v>
      </c>
      <c r="H19802" s="34">
        <v>682</v>
      </c>
      <c r="I19802" s="34">
        <v>496</v>
      </c>
      <c r="J19802" s="34">
        <v>634</v>
      </c>
      <c r="K19802" s="34">
        <v>499</v>
      </c>
      <c r="L19802" s="34">
        <v>574</v>
      </c>
      <c r="M19802" s="34">
        <v>426</v>
      </c>
    </row>
    <row r="19803" spans="1:13" x14ac:dyDescent="0.2">
      <c r="A19803" s="34" t="s">
        <v>120697</v>
      </c>
      <c r="B19803" s="34">
        <v>332</v>
      </c>
      <c r="C19803" s="34">
        <v>421</v>
      </c>
      <c r="D19803" s="34">
        <v>437</v>
      </c>
      <c r="E19803" s="34">
        <v>444</v>
      </c>
      <c r="F19803" s="34">
        <v>397</v>
      </c>
      <c r="G19803" s="34">
        <v>411</v>
      </c>
      <c r="H19803" s="34">
        <v>453</v>
      </c>
      <c r="I19803" s="34">
        <v>405</v>
      </c>
      <c r="J19803" s="34">
        <v>477</v>
      </c>
      <c r="K19803" s="34">
        <v>344</v>
      </c>
      <c r="L19803" s="34">
        <v>458</v>
      </c>
      <c r="M19803" s="34">
        <v>328</v>
      </c>
    </row>
    <row r="19804" spans="1:13" x14ac:dyDescent="0.2">
      <c r="A19804" s="34" t="s">
        <v>120698</v>
      </c>
      <c r="B19804" s="34">
        <v>234</v>
      </c>
      <c r="C19804" s="34">
        <v>357</v>
      </c>
      <c r="D19804" s="34">
        <v>375</v>
      </c>
      <c r="E19804" s="34">
        <v>378</v>
      </c>
      <c r="F19804" s="34">
        <v>328</v>
      </c>
      <c r="G19804" s="34">
        <v>301</v>
      </c>
      <c r="H19804" s="34">
        <v>325</v>
      </c>
      <c r="I19804" s="34">
        <v>365</v>
      </c>
      <c r="J19804" s="34">
        <v>366</v>
      </c>
      <c r="K19804" s="34">
        <v>297</v>
      </c>
      <c r="L19804" s="34">
        <v>352</v>
      </c>
      <c r="M19804" s="34">
        <v>265</v>
      </c>
    </row>
    <row r="19805" spans="1:13" x14ac:dyDescent="0.2">
      <c r="A19805" s="34" t="s">
        <v>120699</v>
      </c>
      <c r="B19805" s="34">
        <v>334</v>
      </c>
      <c r="C19805" s="34">
        <v>506</v>
      </c>
      <c r="D19805" s="34">
        <v>352</v>
      </c>
      <c r="E19805" s="34">
        <v>477</v>
      </c>
      <c r="F19805" s="34">
        <v>262</v>
      </c>
      <c r="G19805" s="34">
        <v>494</v>
      </c>
      <c r="H19805" s="34">
        <v>350</v>
      </c>
      <c r="I19805" s="34">
        <v>493</v>
      </c>
      <c r="J19805" s="34">
        <v>374</v>
      </c>
      <c r="K19805" s="34">
        <v>361</v>
      </c>
      <c r="L19805" s="34">
        <v>368</v>
      </c>
      <c r="M19805" s="34">
        <v>385</v>
      </c>
    </row>
    <row r="19806" spans="1:13" x14ac:dyDescent="0.2">
      <c r="A19806" s="34" t="s">
        <v>120700</v>
      </c>
      <c r="B19806" s="34">
        <v>644</v>
      </c>
      <c r="C19806" s="34">
        <v>638</v>
      </c>
      <c r="D19806" s="34">
        <v>666</v>
      </c>
      <c r="E19806" s="34">
        <v>621</v>
      </c>
      <c r="F19806" s="34">
        <v>707</v>
      </c>
      <c r="G19806" s="34">
        <v>600</v>
      </c>
      <c r="H19806" s="34">
        <v>803</v>
      </c>
      <c r="I19806" s="34">
        <v>707</v>
      </c>
      <c r="J19806" s="34">
        <v>662</v>
      </c>
      <c r="K19806" s="34">
        <v>502</v>
      </c>
      <c r="L19806" s="34">
        <v>635</v>
      </c>
      <c r="M19806" s="34">
        <v>466</v>
      </c>
    </row>
    <row r="19807" spans="1:13" x14ac:dyDescent="0.2">
      <c r="A19807" s="34" t="s">
        <v>120701</v>
      </c>
      <c r="B19807" s="34">
        <v>685</v>
      </c>
      <c r="C19807" s="34">
        <v>759</v>
      </c>
      <c r="D19807" s="34">
        <v>779</v>
      </c>
      <c r="E19807" s="34">
        <v>861</v>
      </c>
      <c r="F19807" s="34">
        <v>750</v>
      </c>
      <c r="G19807" s="34">
        <v>708</v>
      </c>
      <c r="H19807" s="34">
        <v>840</v>
      </c>
      <c r="I19807" s="34">
        <v>761</v>
      </c>
      <c r="J19807" s="34">
        <v>760</v>
      </c>
      <c r="K19807" s="34">
        <v>595</v>
      </c>
      <c r="L19807" s="34">
        <v>828</v>
      </c>
      <c r="M19807" s="34">
        <v>626</v>
      </c>
    </row>
    <row r="19808" spans="1:13" x14ac:dyDescent="0.2">
      <c r="A19808" s="34" t="s">
        <v>120702</v>
      </c>
      <c r="B19808" s="34">
        <v>531</v>
      </c>
      <c r="C19808" s="34">
        <v>440</v>
      </c>
      <c r="D19808" s="34">
        <v>525</v>
      </c>
      <c r="E19808" s="34">
        <v>480</v>
      </c>
      <c r="F19808" s="34">
        <v>509</v>
      </c>
      <c r="G19808" s="34">
        <v>392</v>
      </c>
      <c r="H19808" s="34">
        <v>602</v>
      </c>
      <c r="I19808" s="34">
        <v>482</v>
      </c>
      <c r="J19808" s="34">
        <v>524</v>
      </c>
      <c r="K19808" s="34">
        <v>382</v>
      </c>
      <c r="L19808" s="34">
        <v>535</v>
      </c>
      <c r="M19808" s="34">
        <v>356</v>
      </c>
    </row>
    <row r="19809" spans="1:13" x14ac:dyDescent="0.2">
      <c r="A19809" s="34" t="s">
        <v>120703</v>
      </c>
      <c r="B19809" s="34">
        <v>244</v>
      </c>
      <c r="C19809" s="34">
        <v>281</v>
      </c>
      <c r="D19809" s="34">
        <v>354</v>
      </c>
      <c r="E19809" s="34">
        <v>312</v>
      </c>
      <c r="F19809" s="34">
        <v>260</v>
      </c>
      <c r="G19809" s="34">
        <v>248</v>
      </c>
      <c r="H19809" s="34">
        <v>271</v>
      </c>
      <c r="I19809" s="34">
        <v>291</v>
      </c>
      <c r="J19809" s="34">
        <v>324</v>
      </c>
      <c r="K19809" s="34">
        <v>230</v>
      </c>
      <c r="L19809" s="34">
        <v>298</v>
      </c>
      <c r="M19809" s="34">
        <v>243</v>
      </c>
    </row>
    <row r="19810" spans="1:13" x14ac:dyDescent="0.2">
      <c r="A19810" s="34" t="s">
        <v>120704</v>
      </c>
      <c r="B19810" s="34">
        <v>339</v>
      </c>
      <c r="C19810" s="34">
        <v>295</v>
      </c>
      <c r="D19810" s="34">
        <v>360</v>
      </c>
      <c r="E19810" s="34">
        <v>318</v>
      </c>
      <c r="F19810" s="34">
        <v>326</v>
      </c>
      <c r="G19810" s="34">
        <v>296</v>
      </c>
      <c r="H19810" s="34">
        <v>340</v>
      </c>
      <c r="I19810" s="34">
        <v>351</v>
      </c>
      <c r="J19810" s="34">
        <v>320</v>
      </c>
      <c r="K19810" s="34">
        <v>296</v>
      </c>
      <c r="L19810" s="34">
        <v>302</v>
      </c>
      <c r="M19810" s="34">
        <v>281</v>
      </c>
    </row>
    <row r="19811" spans="1:13" x14ac:dyDescent="0.2">
      <c r="A19811" s="34" t="s">
        <v>120705</v>
      </c>
      <c r="B19811" s="34">
        <v>455</v>
      </c>
      <c r="C19811" s="34">
        <v>423</v>
      </c>
      <c r="D19811" s="34">
        <v>355</v>
      </c>
      <c r="E19811" s="34">
        <v>404</v>
      </c>
      <c r="F19811" s="34">
        <v>397</v>
      </c>
      <c r="G19811" s="34">
        <v>365</v>
      </c>
      <c r="H19811" s="34">
        <v>437</v>
      </c>
      <c r="I19811" s="34">
        <v>367</v>
      </c>
      <c r="J19811" s="34">
        <v>365</v>
      </c>
      <c r="K19811" s="34">
        <v>333</v>
      </c>
      <c r="L19811" s="34">
        <v>334</v>
      </c>
      <c r="M19811" s="34">
        <v>317</v>
      </c>
    </row>
    <row r="19812" spans="1:13" x14ac:dyDescent="0.2">
      <c r="A19812" s="34" t="s">
        <v>120706</v>
      </c>
      <c r="B19812" s="34">
        <v>429</v>
      </c>
      <c r="C19812" s="34">
        <v>494</v>
      </c>
      <c r="D19812" s="34">
        <v>501</v>
      </c>
      <c r="E19812" s="34">
        <v>572</v>
      </c>
      <c r="F19812" s="34">
        <v>464</v>
      </c>
      <c r="G19812" s="34">
        <v>428</v>
      </c>
      <c r="H19812" s="34">
        <v>527</v>
      </c>
      <c r="I19812" s="34">
        <v>506</v>
      </c>
      <c r="J19812" s="34">
        <v>503</v>
      </c>
      <c r="K19812" s="34">
        <v>393</v>
      </c>
      <c r="L19812" s="34">
        <v>373</v>
      </c>
      <c r="M19812" s="34">
        <v>373</v>
      </c>
    </row>
    <row r="19813" spans="1:13" x14ac:dyDescent="0.2">
      <c r="A19813" s="34" t="s">
        <v>120707</v>
      </c>
      <c r="B19813" s="34">
        <v>738</v>
      </c>
      <c r="C19813" s="34">
        <v>600</v>
      </c>
      <c r="D19813" s="34">
        <v>655</v>
      </c>
      <c r="E19813" s="34">
        <v>749</v>
      </c>
      <c r="F19813" s="34">
        <v>709</v>
      </c>
      <c r="G19813" s="34">
        <v>648</v>
      </c>
      <c r="H19813" s="34">
        <v>720</v>
      </c>
      <c r="I19813" s="34">
        <v>588</v>
      </c>
      <c r="J19813" s="34">
        <v>705</v>
      </c>
      <c r="K19813" s="34">
        <v>521</v>
      </c>
      <c r="L19813" s="34">
        <v>641</v>
      </c>
      <c r="M19813" s="34">
        <v>545</v>
      </c>
    </row>
    <row r="19814" spans="1:13" x14ac:dyDescent="0.2">
      <c r="A19814" s="34" t="s">
        <v>120708</v>
      </c>
      <c r="B19814" s="34">
        <v>676</v>
      </c>
      <c r="C19814" s="34">
        <v>707</v>
      </c>
      <c r="D19814" s="34">
        <v>689</v>
      </c>
      <c r="E19814" s="34">
        <v>680</v>
      </c>
      <c r="F19814" s="34">
        <v>717</v>
      </c>
      <c r="G19814" s="34">
        <v>653</v>
      </c>
      <c r="H19814" s="34">
        <v>695</v>
      </c>
      <c r="I19814" s="34">
        <v>632</v>
      </c>
      <c r="J19814" s="34">
        <v>716</v>
      </c>
      <c r="K19814" s="34">
        <v>502</v>
      </c>
      <c r="L19814" s="34">
        <v>653</v>
      </c>
      <c r="M19814" s="34">
        <v>519</v>
      </c>
    </row>
    <row r="19815" spans="1:13" x14ac:dyDescent="0.2">
      <c r="A19815" s="34" t="s">
        <v>120709</v>
      </c>
      <c r="B19815" s="34">
        <v>408</v>
      </c>
      <c r="C19815" s="34">
        <v>431</v>
      </c>
      <c r="D19815" s="34">
        <v>504</v>
      </c>
      <c r="E19815" s="34">
        <v>451</v>
      </c>
      <c r="F19815" s="34">
        <v>400</v>
      </c>
      <c r="G19815" s="34">
        <v>370</v>
      </c>
      <c r="H19815" s="34">
        <v>548</v>
      </c>
      <c r="I19815" s="34">
        <v>396</v>
      </c>
      <c r="J19815" s="34">
        <v>458</v>
      </c>
      <c r="K19815" s="34">
        <v>332</v>
      </c>
      <c r="L19815" s="34">
        <v>411</v>
      </c>
      <c r="M19815" s="34">
        <v>338</v>
      </c>
    </row>
    <row r="19816" spans="1:13" x14ac:dyDescent="0.2">
      <c r="A19816" s="34" t="s">
        <v>120710</v>
      </c>
      <c r="B19816" s="34">
        <v>411</v>
      </c>
      <c r="C19816" s="34">
        <v>513</v>
      </c>
      <c r="D19816" s="34">
        <v>512</v>
      </c>
      <c r="E19816" s="34">
        <v>500</v>
      </c>
      <c r="F19816" s="34">
        <v>464</v>
      </c>
      <c r="G19816" s="34">
        <v>522</v>
      </c>
      <c r="H19816" s="34">
        <v>543</v>
      </c>
      <c r="I19816" s="34">
        <v>468</v>
      </c>
      <c r="J19816" s="34">
        <v>476</v>
      </c>
      <c r="K19816" s="34">
        <v>467</v>
      </c>
      <c r="L19816" s="34">
        <v>517</v>
      </c>
      <c r="M19816" s="34">
        <v>386</v>
      </c>
    </row>
    <row r="19817" spans="1:13" x14ac:dyDescent="0.2">
      <c r="A19817" s="34" t="s">
        <v>120711</v>
      </c>
      <c r="B19817" s="34">
        <v>1002</v>
      </c>
      <c r="C19817" s="34">
        <v>793</v>
      </c>
      <c r="D19817" s="34">
        <v>1014</v>
      </c>
      <c r="E19817" s="34">
        <v>893</v>
      </c>
      <c r="F19817" s="34">
        <v>1001</v>
      </c>
      <c r="G19817" s="34">
        <v>809</v>
      </c>
      <c r="H19817" s="34">
        <v>1156</v>
      </c>
      <c r="I19817" s="34">
        <v>816</v>
      </c>
      <c r="J19817" s="34">
        <v>1030</v>
      </c>
      <c r="K19817" s="34">
        <v>681</v>
      </c>
      <c r="L19817" s="34">
        <v>998</v>
      </c>
      <c r="M19817" s="34">
        <v>669</v>
      </c>
    </row>
    <row r="19818" spans="1:13" x14ac:dyDescent="0.2">
      <c r="A19818" s="34" t="s">
        <v>120712</v>
      </c>
      <c r="B19818" s="34">
        <v>610</v>
      </c>
      <c r="C19818" s="34">
        <v>706</v>
      </c>
      <c r="D19818" s="34">
        <v>710</v>
      </c>
      <c r="E19818" s="34">
        <v>755</v>
      </c>
      <c r="F19818" s="34">
        <v>608</v>
      </c>
      <c r="G19818" s="34">
        <v>661</v>
      </c>
      <c r="H19818" s="34">
        <v>804</v>
      </c>
      <c r="I19818" s="34">
        <v>687</v>
      </c>
      <c r="J19818" s="34">
        <v>731</v>
      </c>
      <c r="K19818" s="34">
        <v>509</v>
      </c>
      <c r="L19818" s="34">
        <v>691</v>
      </c>
      <c r="M19818" s="34">
        <v>612</v>
      </c>
    </row>
    <row r="19819" spans="1:13" x14ac:dyDescent="0.2">
      <c r="A19819" s="34" t="s">
        <v>120713</v>
      </c>
      <c r="B19819" s="34">
        <v>812</v>
      </c>
      <c r="C19819" s="34">
        <v>769</v>
      </c>
      <c r="D19819" s="34">
        <v>759</v>
      </c>
      <c r="E19819" s="34">
        <v>833</v>
      </c>
      <c r="F19819" s="34">
        <v>720</v>
      </c>
      <c r="G19819" s="34">
        <v>810</v>
      </c>
      <c r="H19819" s="34">
        <v>870</v>
      </c>
      <c r="I19819" s="34">
        <v>800</v>
      </c>
      <c r="J19819" s="34">
        <v>884</v>
      </c>
      <c r="K19819" s="34">
        <v>597</v>
      </c>
      <c r="L19819" s="34">
        <v>820</v>
      </c>
      <c r="M19819" s="34">
        <v>641</v>
      </c>
    </row>
    <row r="19820" spans="1:13" x14ac:dyDescent="0.2">
      <c r="A19820" s="34" t="s">
        <v>120714</v>
      </c>
      <c r="B19820" s="34">
        <v>626</v>
      </c>
      <c r="C19820" s="34">
        <v>605</v>
      </c>
      <c r="D19820" s="34">
        <v>714</v>
      </c>
      <c r="E19820" s="34">
        <v>617</v>
      </c>
      <c r="F19820" s="34">
        <v>531</v>
      </c>
      <c r="G19820" s="34">
        <v>584</v>
      </c>
      <c r="H19820" s="34">
        <v>643</v>
      </c>
      <c r="I19820" s="34">
        <v>598</v>
      </c>
      <c r="J19820" s="34">
        <v>707</v>
      </c>
      <c r="K19820" s="34">
        <v>414</v>
      </c>
      <c r="L19820" s="34">
        <v>647</v>
      </c>
      <c r="M19820" s="34">
        <v>488</v>
      </c>
    </row>
    <row r="19821" spans="1:13" x14ac:dyDescent="0.2">
      <c r="A19821" s="34" t="s">
        <v>120715</v>
      </c>
      <c r="B19821" s="34">
        <v>625</v>
      </c>
      <c r="C19821" s="34">
        <v>697</v>
      </c>
      <c r="D19821" s="34">
        <v>691</v>
      </c>
      <c r="E19821" s="34">
        <v>715</v>
      </c>
      <c r="F19821" s="34">
        <v>657</v>
      </c>
      <c r="G19821" s="34">
        <v>581</v>
      </c>
      <c r="H19821" s="34">
        <v>731</v>
      </c>
      <c r="I19821" s="34">
        <v>624</v>
      </c>
      <c r="J19821" s="34">
        <v>709</v>
      </c>
      <c r="K19821" s="34">
        <v>491</v>
      </c>
      <c r="L19821" s="34">
        <v>667</v>
      </c>
      <c r="M19821" s="34">
        <v>490</v>
      </c>
    </row>
    <row r="19822" spans="1:13" x14ac:dyDescent="0.2">
      <c r="A19822" s="34" t="s">
        <v>120716</v>
      </c>
      <c r="B19822" s="34">
        <v>1063</v>
      </c>
      <c r="C19822" s="34">
        <v>988</v>
      </c>
      <c r="D19822" s="34">
        <v>1207</v>
      </c>
      <c r="E19822" s="34">
        <v>1140</v>
      </c>
      <c r="F19822" s="34">
        <v>1046</v>
      </c>
      <c r="G19822" s="34">
        <v>900</v>
      </c>
      <c r="H19822" s="34">
        <v>1165</v>
      </c>
      <c r="I19822" s="34">
        <v>1015</v>
      </c>
      <c r="J19822" s="34">
        <v>1028</v>
      </c>
      <c r="K19822" s="34">
        <v>858</v>
      </c>
      <c r="L19822" s="34">
        <v>1136</v>
      </c>
      <c r="M19822" s="34">
        <v>768</v>
      </c>
    </row>
    <row r="19823" spans="1:13" x14ac:dyDescent="0.2">
      <c r="A19823" s="34" t="s">
        <v>120717</v>
      </c>
      <c r="B19823" s="34">
        <v>410</v>
      </c>
      <c r="C19823" s="34">
        <v>426</v>
      </c>
      <c r="D19823" s="34">
        <v>404</v>
      </c>
      <c r="E19823" s="34">
        <v>494</v>
      </c>
      <c r="F19823" s="34">
        <v>453</v>
      </c>
      <c r="G19823" s="34">
        <v>441</v>
      </c>
      <c r="H19823" s="34">
        <v>550</v>
      </c>
      <c r="I19823" s="34">
        <v>469</v>
      </c>
      <c r="J19823" s="34">
        <v>489</v>
      </c>
      <c r="K19823" s="34">
        <v>322</v>
      </c>
      <c r="L19823" s="34">
        <v>371</v>
      </c>
      <c r="M19823" s="34">
        <v>350</v>
      </c>
    </row>
    <row r="19824" spans="1:13" x14ac:dyDescent="0.2">
      <c r="A19824" s="34" t="s">
        <v>120718</v>
      </c>
      <c r="B19824" s="34">
        <v>406</v>
      </c>
      <c r="C19824" s="34">
        <v>389</v>
      </c>
      <c r="D19824" s="34">
        <v>469</v>
      </c>
      <c r="E19824" s="34">
        <v>447</v>
      </c>
      <c r="F19824" s="34">
        <v>475</v>
      </c>
      <c r="G19824" s="34">
        <v>383</v>
      </c>
      <c r="H19824" s="34">
        <v>421</v>
      </c>
      <c r="I19824" s="34">
        <v>382</v>
      </c>
      <c r="J19824" s="34">
        <v>432</v>
      </c>
      <c r="K19824" s="34">
        <v>362</v>
      </c>
      <c r="L19824" s="34">
        <v>387</v>
      </c>
      <c r="M19824" s="34">
        <v>323</v>
      </c>
    </row>
    <row r="19825" spans="1:13" x14ac:dyDescent="0.2">
      <c r="A19825" s="34" t="s">
        <v>120719</v>
      </c>
      <c r="B19825" s="34">
        <v>371</v>
      </c>
      <c r="C19825" s="34">
        <v>298</v>
      </c>
      <c r="D19825" s="34">
        <v>346</v>
      </c>
      <c r="E19825" s="34">
        <v>332</v>
      </c>
      <c r="F19825" s="34">
        <v>265</v>
      </c>
      <c r="G19825" s="34">
        <v>277</v>
      </c>
      <c r="H19825" s="34">
        <v>389</v>
      </c>
      <c r="I19825" s="34">
        <v>283</v>
      </c>
      <c r="J19825" s="34">
        <v>344</v>
      </c>
      <c r="K19825" s="34">
        <v>225</v>
      </c>
      <c r="L19825" s="34">
        <v>348</v>
      </c>
      <c r="M19825" s="34">
        <v>274</v>
      </c>
    </row>
    <row r="19826" spans="1:13" x14ac:dyDescent="0.2">
      <c r="A19826" s="34" t="s">
        <v>120720</v>
      </c>
      <c r="B19826" s="34">
        <v>343</v>
      </c>
      <c r="C19826" s="34">
        <v>339</v>
      </c>
      <c r="D19826" s="34">
        <v>354</v>
      </c>
      <c r="E19826" s="34">
        <v>403</v>
      </c>
      <c r="F19826" s="34">
        <v>274</v>
      </c>
      <c r="G19826" s="34">
        <v>392</v>
      </c>
      <c r="H19826" s="34">
        <v>357</v>
      </c>
      <c r="I19826" s="34">
        <v>376</v>
      </c>
      <c r="J19826" s="34">
        <v>338</v>
      </c>
      <c r="K19826" s="34">
        <v>337</v>
      </c>
      <c r="L19826" s="34">
        <v>414</v>
      </c>
      <c r="M19826" s="34">
        <v>307</v>
      </c>
    </row>
    <row r="19827" spans="1:13" x14ac:dyDescent="0.2">
      <c r="A19827" s="34" t="s">
        <v>120721</v>
      </c>
      <c r="B19827" s="34">
        <v>401</v>
      </c>
      <c r="C19827" s="34">
        <v>428</v>
      </c>
      <c r="D19827" s="34">
        <v>449</v>
      </c>
      <c r="E19827" s="34">
        <v>457</v>
      </c>
      <c r="F19827" s="34">
        <v>438</v>
      </c>
      <c r="G19827" s="34">
        <v>392</v>
      </c>
      <c r="H19827" s="34">
        <v>490</v>
      </c>
      <c r="I19827" s="34">
        <v>445</v>
      </c>
      <c r="J19827" s="34">
        <v>485</v>
      </c>
      <c r="K19827" s="34">
        <v>395</v>
      </c>
      <c r="L19827" s="34">
        <v>434</v>
      </c>
      <c r="M19827" s="34">
        <v>356</v>
      </c>
    </row>
    <row r="19828" spans="1:13" x14ac:dyDescent="0.2">
      <c r="A19828" s="34" t="s">
        <v>120722</v>
      </c>
      <c r="B19828" s="34">
        <v>556</v>
      </c>
      <c r="C19828" s="34">
        <v>618</v>
      </c>
      <c r="D19828" s="34">
        <v>675</v>
      </c>
      <c r="E19828" s="34">
        <v>642</v>
      </c>
      <c r="F19828" s="34">
        <v>606</v>
      </c>
      <c r="G19828" s="34">
        <v>547</v>
      </c>
      <c r="H19828" s="34">
        <v>737</v>
      </c>
      <c r="I19828" s="34">
        <v>579</v>
      </c>
      <c r="J19828" s="34">
        <v>707</v>
      </c>
      <c r="K19828" s="34">
        <v>532</v>
      </c>
      <c r="L19828" s="34">
        <v>663</v>
      </c>
      <c r="M19828" s="34">
        <v>456</v>
      </c>
    </row>
    <row r="19829" spans="1:13" x14ac:dyDescent="0.2">
      <c r="A19829" s="34" t="s">
        <v>120723</v>
      </c>
      <c r="B19829" s="34">
        <v>357</v>
      </c>
      <c r="C19829" s="34">
        <v>427</v>
      </c>
      <c r="D19829" s="34">
        <v>416</v>
      </c>
      <c r="E19829" s="34">
        <v>468</v>
      </c>
      <c r="F19829" s="34">
        <v>430</v>
      </c>
      <c r="G19829" s="34">
        <v>415</v>
      </c>
      <c r="H19829" s="34">
        <v>501</v>
      </c>
      <c r="I19829" s="34">
        <v>395</v>
      </c>
      <c r="J19829" s="34">
        <v>433</v>
      </c>
      <c r="K19829" s="34">
        <v>348</v>
      </c>
      <c r="L19829" s="34">
        <v>455</v>
      </c>
      <c r="M19829" s="34">
        <v>348</v>
      </c>
    </row>
    <row r="19830" spans="1:13" x14ac:dyDescent="0.2">
      <c r="A19830" s="34" t="s">
        <v>120724</v>
      </c>
      <c r="B19830" s="34">
        <v>339</v>
      </c>
      <c r="C19830" s="34">
        <v>314</v>
      </c>
      <c r="D19830" s="34">
        <v>344</v>
      </c>
      <c r="E19830" s="34">
        <v>324</v>
      </c>
      <c r="F19830" s="34">
        <v>339</v>
      </c>
      <c r="G19830" s="34">
        <v>345</v>
      </c>
      <c r="H19830" s="34">
        <v>433</v>
      </c>
      <c r="I19830" s="34">
        <v>331</v>
      </c>
      <c r="J19830" s="34">
        <v>346</v>
      </c>
      <c r="K19830" s="34">
        <v>280</v>
      </c>
      <c r="L19830" s="34">
        <v>393</v>
      </c>
      <c r="M19830" s="34">
        <v>254</v>
      </c>
    </row>
    <row r="19831" spans="1:13" x14ac:dyDescent="0.2">
      <c r="A19831" s="34" t="s">
        <v>120725</v>
      </c>
      <c r="B19831" s="34">
        <v>381</v>
      </c>
      <c r="C19831" s="34">
        <v>367</v>
      </c>
      <c r="D19831" s="34">
        <v>415</v>
      </c>
      <c r="E19831" s="34">
        <v>397</v>
      </c>
      <c r="F19831" s="34">
        <v>392</v>
      </c>
      <c r="G19831" s="34">
        <v>365</v>
      </c>
      <c r="H19831" s="34">
        <v>425</v>
      </c>
      <c r="I19831" s="34">
        <v>353</v>
      </c>
      <c r="J19831" s="34">
        <v>433</v>
      </c>
      <c r="K19831" s="34">
        <v>324</v>
      </c>
      <c r="L19831" s="34">
        <v>406</v>
      </c>
      <c r="M19831" s="34">
        <v>307</v>
      </c>
    </row>
    <row r="19832" spans="1:13" x14ac:dyDescent="0.2">
      <c r="A19832" s="34" t="s">
        <v>120726</v>
      </c>
      <c r="B19832" s="34">
        <v>530</v>
      </c>
      <c r="C19832" s="34">
        <v>505</v>
      </c>
      <c r="D19832" s="34">
        <v>537</v>
      </c>
      <c r="E19832" s="34">
        <v>617</v>
      </c>
      <c r="F19832" s="34">
        <v>440</v>
      </c>
      <c r="G19832" s="34">
        <v>466</v>
      </c>
      <c r="H19832" s="34">
        <v>608</v>
      </c>
      <c r="I19832" s="34">
        <v>515</v>
      </c>
      <c r="J19832" s="34">
        <v>568</v>
      </c>
      <c r="K19832" s="34">
        <v>456</v>
      </c>
      <c r="L19832" s="34">
        <v>543</v>
      </c>
      <c r="M19832" s="34">
        <v>424</v>
      </c>
    </row>
    <row r="19833" spans="1:13" x14ac:dyDescent="0.2">
      <c r="A19833" s="34" t="s">
        <v>120727</v>
      </c>
      <c r="B19833" s="34">
        <v>375</v>
      </c>
      <c r="C19833" s="34">
        <v>299</v>
      </c>
      <c r="D19833" s="34">
        <v>339</v>
      </c>
      <c r="E19833" s="34">
        <v>364</v>
      </c>
      <c r="F19833" s="34">
        <v>329</v>
      </c>
      <c r="G19833" s="34">
        <v>316</v>
      </c>
      <c r="H19833" s="34">
        <v>443</v>
      </c>
      <c r="I19833" s="34">
        <v>369</v>
      </c>
      <c r="J19833" s="34">
        <v>384</v>
      </c>
      <c r="K19833" s="34">
        <v>306</v>
      </c>
      <c r="L19833" s="34">
        <v>374</v>
      </c>
      <c r="M19833" s="34">
        <v>261</v>
      </c>
    </row>
    <row r="19834" spans="1:13" x14ac:dyDescent="0.2">
      <c r="A19834" s="34" t="s">
        <v>120728</v>
      </c>
      <c r="B19834" s="34">
        <v>707</v>
      </c>
      <c r="C19834" s="34">
        <v>704</v>
      </c>
      <c r="D19834" s="34">
        <v>883</v>
      </c>
      <c r="E19834" s="34">
        <v>777</v>
      </c>
      <c r="F19834" s="34">
        <v>754</v>
      </c>
      <c r="G19834" s="34">
        <v>638</v>
      </c>
      <c r="H19834" s="34">
        <v>877</v>
      </c>
      <c r="I19834" s="34">
        <v>704</v>
      </c>
      <c r="J19834" s="34">
        <v>829</v>
      </c>
      <c r="K19834" s="34">
        <v>577</v>
      </c>
      <c r="L19834" s="34">
        <v>790</v>
      </c>
      <c r="M19834" s="34">
        <v>463</v>
      </c>
    </row>
    <row r="19835" spans="1:13" x14ac:dyDescent="0.2">
      <c r="A19835" s="34" t="s">
        <v>120729</v>
      </c>
      <c r="B19835" s="34">
        <v>363</v>
      </c>
      <c r="C19835" s="34">
        <v>409</v>
      </c>
      <c r="D19835" s="34">
        <v>463</v>
      </c>
      <c r="E19835" s="34">
        <v>509</v>
      </c>
      <c r="F19835" s="34">
        <v>490</v>
      </c>
      <c r="G19835" s="34">
        <v>385</v>
      </c>
      <c r="H19835" s="34">
        <v>451</v>
      </c>
      <c r="I19835" s="34">
        <v>465</v>
      </c>
      <c r="J19835" s="34">
        <v>536</v>
      </c>
      <c r="K19835" s="34">
        <v>383</v>
      </c>
      <c r="L19835" s="34">
        <v>375</v>
      </c>
      <c r="M19835" s="34">
        <v>332</v>
      </c>
    </row>
    <row r="19836" spans="1:13" x14ac:dyDescent="0.2">
      <c r="A19836" s="34" t="s">
        <v>120730</v>
      </c>
      <c r="B19836" s="34">
        <v>367</v>
      </c>
      <c r="C19836" s="34">
        <v>435</v>
      </c>
      <c r="D19836" s="34">
        <v>327</v>
      </c>
      <c r="E19836" s="34">
        <v>435</v>
      </c>
      <c r="F19836" s="34">
        <v>282</v>
      </c>
      <c r="G19836" s="34">
        <v>399</v>
      </c>
      <c r="H19836" s="34">
        <v>355</v>
      </c>
      <c r="I19836" s="34">
        <v>347</v>
      </c>
      <c r="J19836" s="34">
        <v>383</v>
      </c>
      <c r="K19836" s="34">
        <v>293</v>
      </c>
      <c r="L19836" s="34">
        <v>395</v>
      </c>
      <c r="M19836" s="34">
        <v>326</v>
      </c>
    </row>
    <row r="19837" spans="1:13" x14ac:dyDescent="0.2">
      <c r="A19837" s="34" t="s">
        <v>120731</v>
      </c>
      <c r="B19837" s="34">
        <v>416</v>
      </c>
      <c r="C19837" s="34">
        <v>399</v>
      </c>
      <c r="D19837" s="34">
        <v>376</v>
      </c>
      <c r="E19837" s="34">
        <v>438</v>
      </c>
      <c r="F19837" s="34">
        <v>379</v>
      </c>
      <c r="G19837" s="34">
        <v>365</v>
      </c>
      <c r="H19837" s="34">
        <v>498</v>
      </c>
      <c r="I19837" s="34">
        <v>440</v>
      </c>
      <c r="J19837" s="34">
        <v>424</v>
      </c>
      <c r="K19837" s="34">
        <v>334</v>
      </c>
      <c r="L19837" s="34">
        <v>407</v>
      </c>
      <c r="M19837" s="34">
        <v>297</v>
      </c>
    </row>
    <row r="19838" spans="1:13" x14ac:dyDescent="0.2">
      <c r="A19838" s="34" t="s">
        <v>120732</v>
      </c>
      <c r="B19838" s="34">
        <v>315</v>
      </c>
      <c r="C19838" s="34">
        <v>303</v>
      </c>
      <c r="D19838" s="34">
        <v>364</v>
      </c>
      <c r="E19838" s="34">
        <v>465</v>
      </c>
      <c r="F19838" s="34">
        <v>323</v>
      </c>
      <c r="G19838" s="34">
        <v>349</v>
      </c>
      <c r="H19838" s="34">
        <v>407</v>
      </c>
      <c r="I19838" s="34">
        <v>397</v>
      </c>
      <c r="J19838" s="34">
        <v>400</v>
      </c>
      <c r="K19838" s="34">
        <v>299</v>
      </c>
      <c r="L19838" s="34">
        <v>359</v>
      </c>
      <c r="M19838" s="34">
        <v>263</v>
      </c>
    </row>
    <row r="19839" spans="1:13" x14ac:dyDescent="0.2">
      <c r="A19839" s="34" t="s">
        <v>120733</v>
      </c>
      <c r="B19839" s="34">
        <v>328</v>
      </c>
      <c r="C19839" s="34">
        <v>368</v>
      </c>
      <c r="D19839" s="34">
        <v>476</v>
      </c>
      <c r="E19839" s="34">
        <v>382</v>
      </c>
      <c r="F19839" s="34">
        <v>415</v>
      </c>
      <c r="G19839" s="34">
        <v>346</v>
      </c>
      <c r="H19839" s="34">
        <v>426</v>
      </c>
      <c r="I19839" s="34">
        <v>376</v>
      </c>
      <c r="J19839" s="34">
        <v>422</v>
      </c>
      <c r="K19839" s="34">
        <v>264</v>
      </c>
      <c r="L19839" s="34">
        <v>376</v>
      </c>
      <c r="M19839" s="34">
        <v>291</v>
      </c>
    </row>
    <row r="19840" spans="1:13" x14ac:dyDescent="0.2">
      <c r="A19840" s="34" t="s">
        <v>120734</v>
      </c>
      <c r="B19840" s="34">
        <v>349</v>
      </c>
      <c r="C19840" s="34">
        <v>393</v>
      </c>
      <c r="D19840" s="34">
        <v>377</v>
      </c>
      <c r="E19840" s="34">
        <v>421</v>
      </c>
      <c r="F19840" s="34">
        <v>374</v>
      </c>
      <c r="G19840" s="34">
        <v>379</v>
      </c>
      <c r="H19840" s="34">
        <v>356</v>
      </c>
      <c r="I19840" s="34">
        <v>379</v>
      </c>
      <c r="J19840" s="34">
        <v>373</v>
      </c>
      <c r="K19840" s="34">
        <v>301</v>
      </c>
      <c r="L19840" s="34">
        <v>396</v>
      </c>
      <c r="M19840" s="34">
        <v>343</v>
      </c>
    </row>
    <row r="19841" spans="1:13" x14ac:dyDescent="0.2">
      <c r="A19841" s="34" t="s">
        <v>120735</v>
      </c>
      <c r="B19841" s="34">
        <v>391</v>
      </c>
      <c r="C19841" s="34">
        <v>469</v>
      </c>
      <c r="D19841" s="34">
        <v>505</v>
      </c>
      <c r="E19841" s="34">
        <v>539</v>
      </c>
      <c r="F19841" s="34">
        <v>425</v>
      </c>
      <c r="G19841" s="34">
        <v>464</v>
      </c>
      <c r="H19841" s="34">
        <v>456</v>
      </c>
      <c r="I19841" s="34">
        <v>462</v>
      </c>
      <c r="J19841" s="34">
        <v>458</v>
      </c>
      <c r="K19841" s="34">
        <v>405</v>
      </c>
      <c r="L19841" s="34">
        <v>464</v>
      </c>
      <c r="M19841" s="34">
        <v>344</v>
      </c>
    </row>
    <row r="19842" spans="1:13" x14ac:dyDescent="0.2">
      <c r="A19842" s="34" t="s">
        <v>120736</v>
      </c>
      <c r="B19842" s="34">
        <v>355</v>
      </c>
      <c r="C19842" s="34">
        <v>389</v>
      </c>
      <c r="D19842" s="34">
        <v>403</v>
      </c>
      <c r="E19842" s="34">
        <v>436</v>
      </c>
      <c r="F19842" s="34">
        <v>271</v>
      </c>
      <c r="G19842" s="34">
        <v>356</v>
      </c>
      <c r="H19842" s="34">
        <v>422</v>
      </c>
      <c r="I19842" s="34">
        <v>340</v>
      </c>
      <c r="J19842" s="34">
        <v>457</v>
      </c>
      <c r="K19842" s="34">
        <v>326</v>
      </c>
      <c r="L19842" s="34">
        <v>414</v>
      </c>
      <c r="M19842" s="34">
        <v>296</v>
      </c>
    </row>
    <row r="19843" spans="1:13" x14ac:dyDescent="0.2">
      <c r="A19843" s="34" t="s">
        <v>120737</v>
      </c>
      <c r="B19843" s="34">
        <v>376</v>
      </c>
      <c r="C19843" s="34">
        <v>439</v>
      </c>
      <c r="D19843" s="34">
        <v>449</v>
      </c>
      <c r="E19843" s="34">
        <v>513</v>
      </c>
      <c r="F19843" s="34">
        <v>376</v>
      </c>
      <c r="G19843" s="34">
        <v>425</v>
      </c>
      <c r="H19843" s="34">
        <v>530</v>
      </c>
      <c r="I19843" s="34">
        <v>464</v>
      </c>
      <c r="J19843" s="34">
        <v>441</v>
      </c>
      <c r="K19843" s="34">
        <v>385</v>
      </c>
      <c r="L19843" s="34">
        <v>390</v>
      </c>
      <c r="M19843" s="34">
        <v>330</v>
      </c>
    </row>
    <row r="19844" spans="1:13" x14ac:dyDescent="0.2">
      <c r="A19844" s="34" t="s">
        <v>120738</v>
      </c>
      <c r="B19844" s="34">
        <v>364</v>
      </c>
      <c r="C19844" s="34">
        <v>402</v>
      </c>
      <c r="D19844" s="34">
        <v>483</v>
      </c>
      <c r="E19844" s="34">
        <v>443</v>
      </c>
      <c r="F19844" s="34">
        <v>400</v>
      </c>
      <c r="G19844" s="34">
        <v>354</v>
      </c>
      <c r="H19844" s="34">
        <v>498</v>
      </c>
      <c r="I19844" s="34">
        <v>409</v>
      </c>
      <c r="J19844" s="34">
        <v>391</v>
      </c>
      <c r="K19844" s="34">
        <v>357</v>
      </c>
      <c r="L19844" s="34">
        <v>438</v>
      </c>
      <c r="M19844" s="34">
        <v>271</v>
      </c>
    </row>
    <row r="19845" spans="1:13" x14ac:dyDescent="0.2">
      <c r="A19845" s="34" t="s">
        <v>120739</v>
      </c>
      <c r="B19845" s="34">
        <v>509</v>
      </c>
      <c r="C19845" s="34">
        <v>456</v>
      </c>
      <c r="D19845" s="34">
        <v>635</v>
      </c>
      <c r="E19845" s="34">
        <v>538</v>
      </c>
      <c r="F19845" s="34">
        <v>494</v>
      </c>
      <c r="G19845" s="34">
        <v>490</v>
      </c>
      <c r="H19845" s="34">
        <v>695</v>
      </c>
      <c r="I19845" s="34">
        <v>572</v>
      </c>
      <c r="J19845" s="34">
        <v>540</v>
      </c>
      <c r="K19845" s="34">
        <v>412</v>
      </c>
      <c r="L19845" s="34">
        <v>526</v>
      </c>
      <c r="M19845" s="34">
        <v>466</v>
      </c>
    </row>
    <row r="19846" spans="1:13" x14ac:dyDescent="0.2">
      <c r="A19846" s="34" t="s">
        <v>120740</v>
      </c>
      <c r="B19846" s="34">
        <v>401</v>
      </c>
      <c r="C19846" s="34">
        <v>481</v>
      </c>
      <c r="D19846" s="34">
        <v>484</v>
      </c>
      <c r="E19846" s="34">
        <v>543</v>
      </c>
      <c r="F19846" s="34">
        <v>411</v>
      </c>
      <c r="G19846" s="34">
        <v>479</v>
      </c>
      <c r="H19846" s="34">
        <v>468</v>
      </c>
      <c r="I19846" s="34">
        <v>490</v>
      </c>
      <c r="J19846" s="34">
        <v>480</v>
      </c>
      <c r="K19846" s="34">
        <v>401</v>
      </c>
      <c r="L19846" s="34">
        <v>442</v>
      </c>
      <c r="M19846" s="34">
        <v>380</v>
      </c>
    </row>
    <row r="19847" spans="1:13" x14ac:dyDescent="0.2">
      <c r="A19847" s="34" t="s">
        <v>120741</v>
      </c>
      <c r="B19847" s="34">
        <v>274</v>
      </c>
      <c r="C19847" s="34">
        <v>372</v>
      </c>
      <c r="D19847" s="34">
        <v>361</v>
      </c>
      <c r="E19847" s="34">
        <v>366</v>
      </c>
      <c r="F19847" s="34">
        <v>350</v>
      </c>
      <c r="G19847" s="34">
        <v>375</v>
      </c>
      <c r="H19847" s="34">
        <v>413</v>
      </c>
      <c r="I19847" s="34">
        <v>355</v>
      </c>
      <c r="J19847" s="34">
        <v>394</v>
      </c>
      <c r="K19847" s="34">
        <v>300</v>
      </c>
      <c r="L19847" s="34">
        <v>321</v>
      </c>
      <c r="M19847" s="34">
        <v>300</v>
      </c>
    </row>
    <row r="19848" spans="1:13" x14ac:dyDescent="0.2">
      <c r="A19848" s="34" t="s">
        <v>120742</v>
      </c>
      <c r="B19848" s="34">
        <v>400</v>
      </c>
      <c r="C19848" s="34">
        <v>423</v>
      </c>
      <c r="D19848" s="34">
        <v>328</v>
      </c>
      <c r="E19848" s="34">
        <v>489</v>
      </c>
      <c r="F19848" s="34">
        <v>362</v>
      </c>
      <c r="G19848" s="34">
        <v>399</v>
      </c>
      <c r="H19848" s="34">
        <v>455</v>
      </c>
      <c r="I19848" s="34">
        <v>475</v>
      </c>
      <c r="J19848" s="34">
        <v>423</v>
      </c>
      <c r="K19848" s="34">
        <v>313</v>
      </c>
      <c r="L19848" s="34">
        <v>405</v>
      </c>
      <c r="M19848" s="34">
        <v>346</v>
      </c>
    </row>
    <row r="19849" spans="1:13" x14ac:dyDescent="0.2">
      <c r="A19849" s="34" t="s">
        <v>120743</v>
      </c>
      <c r="B19849" s="34">
        <v>523</v>
      </c>
      <c r="C19849" s="34">
        <v>559</v>
      </c>
      <c r="D19849" s="34">
        <v>543</v>
      </c>
      <c r="E19849" s="34">
        <v>513</v>
      </c>
      <c r="F19849" s="34">
        <v>453</v>
      </c>
      <c r="G19849" s="34">
        <v>447</v>
      </c>
      <c r="H19849" s="34">
        <v>586</v>
      </c>
      <c r="I19849" s="34">
        <v>438</v>
      </c>
      <c r="J19849" s="34">
        <v>580</v>
      </c>
      <c r="K19849" s="34">
        <v>430</v>
      </c>
      <c r="L19849" s="34">
        <v>540</v>
      </c>
      <c r="M19849" s="34">
        <v>400</v>
      </c>
    </row>
    <row r="19850" spans="1:13" x14ac:dyDescent="0.2">
      <c r="A19850" s="34" t="s">
        <v>120744</v>
      </c>
      <c r="B19850" s="34">
        <v>411</v>
      </c>
      <c r="C19850" s="34">
        <v>396</v>
      </c>
      <c r="D19850" s="34">
        <v>378</v>
      </c>
      <c r="E19850" s="34">
        <v>359</v>
      </c>
      <c r="F19850" s="34">
        <v>419</v>
      </c>
      <c r="G19850" s="34">
        <v>307</v>
      </c>
      <c r="H19850" s="34">
        <v>432</v>
      </c>
      <c r="I19850" s="34">
        <v>367</v>
      </c>
      <c r="J19850" s="34">
        <v>418</v>
      </c>
      <c r="K19850" s="34">
        <v>278</v>
      </c>
      <c r="L19850" s="34">
        <v>382</v>
      </c>
      <c r="M19850" s="34">
        <v>307</v>
      </c>
    </row>
    <row r="19851" spans="1:13" x14ac:dyDescent="0.2">
      <c r="A19851" s="34" t="s">
        <v>120745</v>
      </c>
      <c r="B19851" s="34">
        <v>299</v>
      </c>
      <c r="C19851" s="34">
        <v>379</v>
      </c>
      <c r="D19851" s="34">
        <v>378</v>
      </c>
      <c r="E19851" s="34">
        <v>341</v>
      </c>
      <c r="F19851" s="34">
        <v>342</v>
      </c>
      <c r="G19851" s="34">
        <v>356</v>
      </c>
      <c r="H19851" s="34">
        <v>345</v>
      </c>
      <c r="I19851" s="34">
        <v>351</v>
      </c>
      <c r="J19851" s="34">
        <v>320</v>
      </c>
      <c r="K19851" s="34">
        <v>291</v>
      </c>
      <c r="L19851" s="34">
        <v>335</v>
      </c>
      <c r="M19851" s="34">
        <v>268</v>
      </c>
    </row>
    <row r="19852" spans="1:13" x14ac:dyDescent="0.2">
      <c r="A19852" s="34" t="s">
        <v>120746</v>
      </c>
      <c r="B19852" s="34">
        <v>404</v>
      </c>
      <c r="C19852" s="34">
        <v>485</v>
      </c>
      <c r="D19852" s="34">
        <v>409</v>
      </c>
      <c r="E19852" s="34">
        <v>457</v>
      </c>
      <c r="F19852" s="34">
        <v>351</v>
      </c>
      <c r="G19852" s="34">
        <v>355</v>
      </c>
      <c r="H19852" s="34">
        <v>477</v>
      </c>
      <c r="I19852" s="34">
        <v>407</v>
      </c>
      <c r="J19852" s="34">
        <v>409</v>
      </c>
      <c r="K19852" s="34">
        <v>364</v>
      </c>
      <c r="L19852" s="34">
        <v>393</v>
      </c>
      <c r="M19852" s="34">
        <v>305</v>
      </c>
    </row>
    <row r="19853" spans="1:13" x14ac:dyDescent="0.2">
      <c r="A19853" s="34" t="s">
        <v>120747</v>
      </c>
      <c r="B19853" s="34">
        <v>321</v>
      </c>
      <c r="C19853" s="34">
        <v>365</v>
      </c>
      <c r="D19853" s="34">
        <v>278</v>
      </c>
      <c r="E19853" s="34">
        <v>358</v>
      </c>
      <c r="F19853" s="34">
        <v>243</v>
      </c>
      <c r="G19853" s="34">
        <v>227</v>
      </c>
      <c r="H19853" s="34">
        <v>290</v>
      </c>
      <c r="I19853" s="34">
        <v>305</v>
      </c>
      <c r="J19853" s="34">
        <v>339</v>
      </c>
      <c r="K19853" s="34">
        <v>227</v>
      </c>
      <c r="L19853" s="34">
        <v>248</v>
      </c>
      <c r="M19853" s="34">
        <v>216</v>
      </c>
    </row>
    <row r="19854" spans="1:13" x14ac:dyDescent="0.2">
      <c r="A19854" s="34" t="s">
        <v>120748</v>
      </c>
      <c r="B19854" s="34">
        <v>757</v>
      </c>
      <c r="C19854" s="34">
        <v>576</v>
      </c>
      <c r="D19854" s="34">
        <v>632</v>
      </c>
      <c r="E19854" s="34">
        <v>619</v>
      </c>
      <c r="F19854" s="34">
        <v>567</v>
      </c>
      <c r="G19854" s="34">
        <v>564</v>
      </c>
      <c r="H19854" s="34">
        <v>656</v>
      </c>
      <c r="I19854" s="34">
        <v>475</v>
      </c>
      <c r="J19854" s="34">
        <v>677</v>
      </c>
      <c r="K19854" s="34">
        <v>480</v>
      </c>
      <c r="L19854" s="34">
        <v>598</v>
      </c>
      <c r="M19854" s="34">
        <v>446</v>
      </c>
    </row>
    <row r="19855" spans="1:13" x14ac:dyDescent="0.2">
      <c r="A19855" s="34" t="s">
        <v>120749</v>
      </c>
      <c r="B19855" s="34">
        <v>364</v>
      </c>
      <c r="C19855" s="34">
        <v>357</v>
      </c>
      <c r="D19855" s="34">
        <v>355</v>
      </c>
      <c r="E19855" s="34">
        <v>424</v>
      </c>
      <c r="F19855" s="34">
        <v>351</v>
      </c>
      <c r="G19855" s="34">
        <v>372</v>
      </c>
      <c r="H19855" s="34">
        <v>443</v>
      </c>
      <c r="I19855" s="34">
        <v>418</v>
      </c>
      <c r="J19855" s="34">
        <v>378</v>
      </c>
      <c r="K19855" s="34">
        <v>302</v>
      </c>
      <c r="L19855" s="34">
        <v>330</v>
      </c>
      <c r="M19855" s="34">
        <v>344</v>
      </c>
    </row>
    <row r="19856" spans="1:13" x14ac:dyDescent="0.2">
      <c r="A19856" s="34" t="s">
        <v>120750</v>
      </c>
      <c r="B19856" s="34">
        <v>341</v>
      </c>
      <c r="C19856" s="34">
        <v>408</v>
      </c>
      <c r="D19856" s="34">
        <v>509</v>
      </c>
      <c r="E19856" s="34">
        <v>474</v>
      </c>
      <c r="F19856" s="34">
        <v>494</v>
      </c>
      <c r="G19856" s="34">
        <v>373</v>
      </c>
      <c r="H19856" s="34">
        <v>494</v>
      </c>
      <c r="I19856" s="34">
        <v>479</v>
      </c>
      <c r="J19856" s="34">
        <v>486</v>
      </c>
      <c r="K19856" s="34">
        <v>390</v>
      </c>
      <c r="L19856" s="34">
        <v>434</v>
      </c>
      <c r="M19856" s="34">
        <v>309</v>
      </c>
    </row>
    <row r="19857" spans="1:13" x14ac:dyDescent="0.2">
      <c r="A19857" s="34" t="s">
        <v>120751</v>
      </c>
      <c r="B19857" s="34">
        <v>223</v>
      </c>
      <c r="C19857" s="34">
        <v>242</v>
      </c>
      <c r="D19857" s="34">
        <v>274</v>
      </c>
      <c r="E19857" s="34">
        <v>252</v>
      </c>
      <c r="F19857" s="34">
        <v>217</v>
      </c>
      <c r="G19857" s="34">
        <v>206</v>
      </c>
      <c r="H19857" s="34">
        <v>250</v>
      </c>
      <c r="I19857" s="34">
        <v>214</v>
      </c>
      <c r="J19857" s="34">
        <v>252</v>
      </c>
      <c r="K19857" s="34">
        <v>201</v>
      </c>
      <c r="L19857" s="34">
        <v>214</v>
      </c>
      <c r="M19857" s="34">
        <v>219</v>
      </c>
    </row>
    <row r="19858" spans="1:13" x14ac:dyDescent="0.2">
      <c r="A19858" s="34" t="s">
        <v>120752</v>
      </c>
      <c r="B19858" s="34">
        <v>214</v>
      </c>
      <c r="C19858" s="34">
        <v>267</v>
      </c>
      <c r="D19858" s="34">
        <v>225</v>
      </c>
      <c r="E19858" s="34">
        <v>241</v>
      </c>
      <c r="F19858" s="34">
        <v>184</v>
      </c>
      <c r="G19858" s="34">
        <v>230</v>
      </c>
      <c r="H19858" s="34">
        <v>223</v>
      </c>
      <c r="I19858" s="34">
        <v>241</v>
      </c>
      <c r="J19858" s="34">
        <v>211</v>
      </c>
      <c r="K19858" s="34">
        <v>191</v>
      </c>
      <c r="L19858" s="34">
        <v>206</v>
      </c>
      <c r="M19858" s="34">
        <v>158</v>
      </c>
    </row>
    <row r="19859" spans="1:13" x14ac:dyDescent="0.2">
      <c r="A19859" s="34" t="s">
        <v>120753</v>
      </c>
      <c r="B19859" s="34">
        <v>428</v>
      </c>
      <c r="C19859" s="34">
        <v>423</v>
      </c>
      <c r="D19859" s="34">
        <v>493</v>
      </c>
      <c r="E19859" s="34">
        <v>547</v>
      </c>
      <c r="F19859" s="34">
        <v>398</v>
      </c>
      <c r="G19859" s="34">
        <v>404</v>
      </c>
      <c r="H19859" s="34">
        <v>504</v>
      </c>
      <c r="I19859" s="34">
        <v>478</v>
      </c>
      <c r="J19859" s="34">
        <v>517</v>
      </c>
      <c r="K19859" s="34">
        <v>379</v>
      </c>
      <c r="L19859" s="34">
        <v>464</v>
      </c>
      <c r="M19859" s="34">
        <v>352</v>
      </c>
    </row>
    <row r="19860" spans="1:13" x14ac:dyDescent="0.2">
      <c r="A19860" s="34" t="s">
        <v>120754</v>
      </c>
      <c r="B19860" s="34">
        <v>486</v>
      </c>
      <c r="C19860" s="34">
        <v>505</v>
      </c>
      <c r="D19860" s="34">
        <v>510</v>
      </c>
      <c r="E19860" s="34">
        <v>541</v>
      </c>
      <c r="F19860" s="34">
        <v>521</v>
      </c>
      <c r="G19860" s="34">
        <v>508</v>
      </c>
      <c r="H19860" s="34">
        <v>590</v>
      </c>
      <c r="I19860" s="34">
        <v>454</v>
      </c>
      <c r="J19860" s="34">
        <v>557</v>
      </c>
      <c r="K19860" s="34">
        <v>429</v>
      </c>
      <c r="L19860" s="34">
        <v>420</v>
      </c>
      <c r="M19860" s="34">
        <v>398</v>
      </c>
    </row>
    <row r="19861" spans="1:13" x14ac:dyDescent="0.2">
      <c r="A19861" s="34" t="s">
        <v>120755</v>
      </c>
      <c r="B19861" s="34">
        <v>338</v>
      </c>
      <c r="C19861" s="34">
        <v>349</v>
      </c>
      <c r="D19861" s="34">
        <v>411</v>
      </c>
      <c r="E19861" s="34">
        <v>310</v>
      </c>
      <c r="F19861" s="34">
        <v>293</v>
      </c>
      <c r="G19861" s="34">
        <v>288</v>
      </c>
      <c r="H19861" s="34">
        <v>386</v>
      </c>
      <c r="I19861" s="34">
        <v>315</v>
      </c>
      <c r="J19861" s="34">
        <v>396</v>
      </c>
      <c r="K19861" s="34">
        <v>283</v>
      </c>
      <c r="L19861" s="34">
        <v>386</v>
      </c>
      <c r="M19861" s="34">
        <v>234</v>
      </c>
    </row>
    <row r="19862" spans="1:13" x14ac:dyDescent="0.2">
      <c r="A19862" s="34" t="s">
        <v>120756</v>
      </c>
      <c r="B19862" s="34">
        <v>487</v>
      </c>
      <c r="C19862" s="34">
        <v>429</v>
      </c>
      <c r="D19862" s="34">
        <v>474</v>
      </c>
      <c r="E19862" s="34">
        <v>450</v>
      </c>
      <c r="F19862" s="34">
        <v>490</v>
      </c>
      <c r="G19862" s="34">
        <v>435</v>
      </c>
      <c r="H19862" s="34">
        <v>527</v>
      </c>
      <c r="I19862" s="34">
        <v>472</v>
      </c>
      <c r="J19862" s="34">
        <v>501</v>
      </c>
      <c r="K19862" s="34">
        <v>393</v>
      </c>
      <c r="L19862" s="34">
        <v>509</v>
      </c>
      <c r="M19862" s="34">
        <v>339</v>
      </c>
    </row>
    <row r="19863" spans="1:13" x14ac:dyDescent="0.2">
      <c r="A19863" s="34" t="s">
        <v>120757</v>
      </c>
      <c r="B19863" s="34">
        <v>345</v>
      </c>
      <c r="C19863" s="34">
        <v>408</v>
      </c>
      <c r="D19863" s="34">
        <v>344</v>
      </c>
      <c r="E19863" s="34">
        <v>409</v>
      </c>
      <c r="F19863" s="34">
        <v>321</v>
      </c>
      <c r="G19863" s="34">
        <v>389</v>
      </c>
      <c r="H19863" s="34">
        <v>384</v>
      </c>
      <c r="I19863" s="34">
        <v>431</v>
      </c>
      <c r="J19863" s="34">
        <v>415</v>
      </c>
      <c r="K19863" s="34">
        <v>323</v>
      </c>
      <c r="L19863" s="34">
        <v>368</v>
      </c>
      <c r="M19863" s="34">
        <v>338</v>
      </c>
    </row>
    <row r="19864" spans="1:13" x14ac:dyDescent="0.2">
      <c r="A19864" s="34" t="s">
        <v>120758</v>
      </c>
      <c r="B19864" s="34">
        <v>297</v>
      </c>
      <c r="C19864" s="34">
        <v>248</v>
      </c>
      <c r="D19864" s="34">
        <v>275</v>
      </c>
      <c r="E19864" s="34">
        <v>297</v>
      </c>
      <c r="F19864" s="34">
        <v>271</v>
      </c>
      <c r="G19864" s="34">
        <v>259</v>
      </c>
      <c r="H19864" s="34">
        <v>316</v>
      </c>
      <c r="I19864" s="34">
        <v>291</v>
      </c>
      <c r="J19864" s="34">
        <v>306</v>
      </c>
      <c r="K19864" s="34">
        <v>238</v>
      </c>
      <c r="L19864" s="34">
        <v>312</v>
      </c>
      <c r="M19864" s="34">
        <v>219</v>
      </c>
    </row>
    <row r="19865" spans="1:13" x14ac:dyDescent="0.2">
      <c r="A19865" s="34" t="s">
        <v>120759</v>
      </c>
      <c r="B19865" s="34">
        <v>665</v>
      </c>
      <c r="C19865" s="34">
        <v>688</v>
      </c>
      <c r="D19865" s="34">
        <v>674</v>
      </c>
      <c r="E19865" s="34">
        <v>700</v>
      </c>
      <c r="F19865" s="34">
        <v>649</v>
      </c>
      <c r="G19865" s="34">
        <v>694</v>
      </c>
      <c r="H19865" s="34">
        <v>738</v>
      </c>
      <c r="I19865" s="34">
        <v>748</v>
      </c>
      <c r="J19865" s="34">
        <v>679</v>
      </c>
      <c r="K19865" s="34">
        <v>573</v>
      </c>
      <c r="L19865" s="34">
        <v>733</v>
      </c>
      <c r="M19865" s="34">
        <v>515</v>
      </c>
    </row>
    <row r="19866" spans="1:13" x14ac:dyDescent="0.2">
      <c r="A19866" s="34" t="s">
        <v>120760</v>
      </c>
      <c r="B19866" s="34">
        <v>395</v>
      </c>
      <c r="C19866" s="34">
        <v>402</v>
      </c>
      <c r="D19866" s="34">
        <v>458</v>
      </c>
      <c r="E19866" s="34">
        <v>424</v>
      </c>
      <c r="F19866" s="34">
        <v>438</v>
      </c>
      <c r="G19866" s="34">
        <v>416</v>
      </c>
      <c r="H19866" s="34">
        <v>512</v>
      </c>
      <c r="I19866" s="34">
        <v>397</v>
      </c>
      <c r="J19866" s="34">
        <v>470</v>
      </c>
      <c r="K19866" s="34">
        <v>301</v>
      </c>
      <c r="L19866" s="34">
        <v>458</v>
      </c>
      <c r="M19866" s="34">
        <v>333</v>
      </c>
    </row>
    <row r="19867" spans="1:13" x14ac:dyDescent="0.2">
      <c r="A19867" s="34" t="s">
        <v>120761</v>
      </c>
      <c r="B19867" s="34">
        <v>1316</v>
      </c>
      <c r="C19867" s="34">
        <v>1064</v>
      </c>
      <c r="D19867" s="34">
        <v>1394</v>
      </c>
      <c r="E19867" s="34">
        <v>1151</v>
      </c>
      <c r="F19867" s="34">
        <v>1240</v>
      </c>
      <c r="G19867" s="34">
        <v>920</v>
      </c>
      <c r="H19867" s="34">
        <v>1309</v>
      </c>
      <c r="I19867" s="34">
        <v>952</v>
      </c>
      <c r="J19867" s="34">
        <v>1274</v>
      </c>
      <c r="K19867" s="34">
        <v>859</v>
      </c>
      <c r="L19867" s="34">
        <v>1263</v>
      </c>
      <c r="M19867" s="34">
        <v>858</v>
      </c>
    </row>
    <row r="19868" spans="1:13" x14ac:dyDescent="0.2">
      <c r="A19868" s="34" t="s">
        <v>120762</v>
      </c>
      <c r="B19868" s="34">
        <v>225</v>
      </c>
      <c r="C19868" s="34">
        <v>255</v>
      </c>
      <c r="D19868" s="34">
        <v>282</v>
      </c>
      <c r="E19868" s="34">
        <v>308</v>
      </c>
      <c r="F19868" s="34">
        <v>218</v>
      </c>
      <c r="G19868" s="34">
        <v>267</v>
      </c>
      <c r="H19868" s="34">
        <v>298</v>
      </c>
      <c r="I19868" s="34">
        <v>278</v>
      </c>
      <c r="J19868" s="34">
        <v>258</v>
      </c>
      <c r="K19868" s="34">
        <v>230</v>
      </c>
      <c r="L19868" s="34">
        <v>289</v>
      </c>
      <c r="M19868" s="34">
        <v>183</v>
      </c>
    </row>
    <row r="19869" spans="1:13" x14ac:dyDescent="0.2">
      <c r="A19869" s="34" t="s">
        <v>120763</v>
      </c>
      <c r="B19869" s="34">
        <v>169</v>
      </c>
      <c r="C19869" s="34">
        <v>246</v>
      </c>
      <c r="D19869" s="34">
        <v>215</v>
      </c>
      <c r="E19869" s="34">
        <v>266</v>
      </c>
      <c r="F19869" s="34">
        <v>184</v>
      </c>
      <c r="G19869" s="34">
        <v>245</v>
      </c>
      <c r="H19869" s="34">
        <v>260</v>
      </c>
      <c r="I19869" s="34">
        <v>257</v>
      </c>
      <c r="J19869" s="34">
        <v>265</v>
      </c>
      <c r="K19869" s="34">
        <v>162</v>
      </c>
      <c r="L19869" s="34">
        <v>246</v>
      </c>
      <c r="M19869" s="34">
        <v>197</v>
      </c>
    </row>
    <row r="19870" spans="1:13" x14ac:dyDescent="0.2">
      <c r="A19870" s="34" t="s">
        <v>120764</v>
      </c>
      <c r="B19870" s="34">
        <v>404</v>
      </c>
      <c r="C19870" s="34">
        <v>369</v>
      </c>
      <c r="D19870" s="34">
        <v>415</v>
      </c>
      <c r="E19870" s="34">
        <v>418</v>
      </c>
      <c r="F19870" s="34">
        <v>354</v>
      </c>
      <c r="G19870" s="34">
        <v>397</v>
      </c>
      <c r="H19870" s="34">
        <v>411</v>
      </c>
      <c r="I19870" s="34">
        <v>379</v>
      </c>
      <c r="J19870" s="34">
        <v>390</v>
      </c>
      <c r="K19870" s="34">
        <v>308</v>
      </c>
      <c r="L19870" s="34">
        <v>411</v>
      </c>
      <c r="M19870" s="34">
        <v>324</v>
      </c>
    </row>
    <row r="19871" spans="1:13" x14ac:dyDescent="0.2">
      <c r="A19871" s="34" t="s">
        <v>120765</v>
      </c>
      <c r="B19871" s="34">
        <v>344</v>
      </c>
      <c r="C19871" s="34">
        <v>348</v>
      </c>
      <c r="D19871" s="34">
        <v>373</v>
      </c>
      <c r="E19871" s="34">
        <v>357</v>
      </c>
      <c r="F19871" s="34">
        <v>278</v>
      </c>
      <c r="G19871" s="34">
        <v>301</v>
      </c>
      <c r="H19871" s="34">
        <v>352</v>
      </c>
      <c r="I19871" s="34">
        <v>309</v>
      </c>
      <c r="J19871" s="34">
        <v>342</v>
      </c>
      <c r="K19871" s="34">
        <v>265</v>
      </c>
      <c r="L19871" s="34">
        <v>305</v>
      </c>
      <c r="M19871" s="34">
        <v>268</v>
      </c>
    </row>
    <row r="19872" spans="1:13" x14ac:dyDescent="0.2">
      <c r="A19872" s="34" t="s">
        <v>120766</v>
      </c>
      <c r="B19872" s="34">
        <v>221</v>
      </c>
      <c r="C19872" s="34">
        <v>300</v>
      </c>
      <c r="D19872" s="34">
        <v>326</v>
      </c>
      <c r="E19872" s="34">
        <v>358</v>
      </c>
      <c r="F19872" s="34">
        <v>264</v>
      </c>
      <c r="G19872" s="34">
        <v>247</v>
      </c>
      <c r="H19872" s="34">
        <v>319</v>
      </c>
      <c r="I19872" s="34">
        <v>307</v>
      </c>
      <c r="J19872" s="34">
        <v>284</v>
      </c>
      <c r="K19872" s="34">
        <v>248</v>
      </c>
      <c r="L19872" s="34">
        <v>267</v>
      </c>
      <c r="M19872" s="34">
        <v>241</v>
      </c>
    </row>
    <row r="19873" spans="1:13" x14ac:dyDescent="0.2">
      <c r="A19873" s="34" t="s">
        <v>120767</v>
      </c>
      <c r="B19873" s="34">
        <v>286</v>
      </c>
      <c r="C19873" s="34">
        <v>305</v>
      </c>
      <c r="D19873" s="34">
        <v>321</v>
      </c>
      <c r="E19873" s="34">
        <v>311</v>
      </c>
      <c r="F19873" s="34">
        <v>257</v>
      </c>
      <c r="G19873" s="34">
        <v>375</v>
      </c>
      <c r="H19873" s="34">
        <v>307</v>
      </c>
      <c r="I19873" s="34">
        <v>273</v>
      </c>
      <c r="J19873" s="34">
        <v>289</v>
      </c>
      <c r="K19873" s="34">
        <v>234</v>
      </c>
      <c r="L19873" s="34">
        <v>296</v>
      </c>
      <c r="M19873" s="34">
        <v>247</v>
      </c>
    </row>
    <row r="19874" spans="1:13" x14ac:dyDescent="0.2">
      <c r="A19874" s="34" t="s">
        <v>120768</v>
      </c>
      <c r="B19874" s="34">
        <v>318</v>
      </c>
      <c r="C19874" s="34">
        <v>298</v>
      </c>
      <c r="D19874" s="34">
        <v>278</v>
      </c>
      <c r="E19874" s="34">
        <v>266</v>
      </c>
      <c r="F19874" s="34">
        <v>309</v>
      </c>
      <c r="G19874" s="34">
        <v>272</v>
      </c>
      <c r="H19874" s="34">
        <v>328</v>
      </c>
      <c r="I19874" s="34">
        <v>255</v>
      </c>
      <c r="J19874" s="34">
        <v>327</v>
      </c>
      <c r="K19874" s="34">
        <v>230</v>
      </c>
      <c r="L19874" s="34">
        <v>334</v>
      </c>
      <c r="M19874" s="34">
        <v>223</v>
      </c>
    </row>
    <row r="19875" spans="1:13" x14ac:dyDescent="0.2">
      <c r="A19875" s="34" t="s">
        <v>120769</v>
      </c>
      <c r="B19875" s="34">
        <v>146</v>
      </c>
      <c r="C19875" s="34">
        <v>115</v>
      </c>
      <c r="D19875" s="34">
        <v>151</v>
      </c>
      <c r="E19875" s="34">
        <v>143</v>
      </c>
      <c r="F19875" s="34">
        <v>128</v>
      </c>
      <c r="G19875" s="34">
        <v>141</v>
      </c>
      <c r="H19875" s="34">
        <v>144</v>
      </c>
      <c r="I19875" s="34">
        <v>101</v>
      </c>
      <c r="J19875" s="34">
        <v>145</v>
      </c>
      <c r="K19875" s="34">
        <v>92</v>
      </c>
      <c r="L19875" s="34">
        <v>153</v>
      </c>
      <c r="M19875" s="34">
        <v>79</v>
      </c>
    </row>
    <row r="19876" spans="1:13" x14ac:dyDescent="0.2">
      <c r="A19876" s="34" t="s">
        <v>120770</v>
      </c>
      <c r="B19876" s="34">
        <v>188</v>
      </c>
      <c r="C19876" s="34">
        <v>220</v>
      </c>
      <c r="D19876" s="34">
        <v>253</v>
      </c>
      <c r="E19876" s="34">
        <v>233</v>
      </c>
      <c r="F19876" s="34">
        <v>229</v>
      </c>
      <c r="G19876" s="34">
        <v>205</v>
      </c>
      <c r="H19876" s="34">
        <v>282</v>
      </c>
      <c r="I19876" s="34">
        <v>263</v>
      </c>
      <c r="J19876" s="34">
        <v>240</v>
      </c>
      <c r="K19876" s="34">
        <v>183</v>
      </c>
      <c r="L19876" s="34">
        <v>268</v>
      </c>
      <c r="M19876" s="34">
        <v>190</v>
      </c>
    </row>
    <row r="19877" spans="1:13" x14ac:dyDescent="0.2">
      <c r="A19877" s="34" t="s">
        <v>120771</v>
      </c>
      <c r="B19877" s="34">
        <v>192</v>
      </c>
      <c r="C19877" s="34">
        <v>259</v>
      </c>
      <c r="D19877" s="34">
        <v>253</v>
      </c>
      <c r="E19877" s="34">
        <v>260</v>
      </c>
      <c r="F19877" s="34">
        <v>247</v>
      </c>
      <c r="G19877" s="34">
        <v>235</v>
      </c>
      <c r="H19877" s="34">
        <v>325</v>
      </c>
      <c r="I19877" s="34">
        <v>217</v>
      </c>
      <c r="J19877" s="34">
        <v>299</v>
      </c>
      <c r="K19877" s="34">
        <v>192</v>
      </c>
      <c r="L19877" s="34">
        <v>271</v>
      </c>
      <c r="M19877" s="34">
        <v>166</v>
      </c>
    </row>
    <row r="19878" spans="1:13" x14ac:dyDescent="0.2">
      <c r="A19878" s="34" t="s">
        <v>120772</v>
      </c>
      <c r="B19878" s="34">
        <v>292</v>
      </c>
      <c r="C19878" s="34">
        <v>258</v>
      </c>
      <c r="D19878" s="34">
        <v>230</v>
      </c>
      <c r="E19878" s="34">
        <v>294</v>
      </c>
      <c r="F19878" s="34">
        <v>212</v>
      </c>
      <c r="G19878" s="34">
        <v>220</v>
      </c>
      <c r="H19878" s="34">
        <v>290</v>
      </c>
      <c r="I19878" s="34">
        <v>259</v>
      </c>
      <c r="J19878" s="34">
        <v>261</v>
      </c>
      <c r="K19878" s="34">
        <v>235</v>
      </c>
      <c r="L19878" s="34">
        <v>251</v>
      </c>
      <c r="M19878" s="34">
        <v>198</v>
      </c>
    </row>
    <row r="19879" spans="1:13" x14ac:dyDescent="0.2">
      <c r="A19879" s="34" t="s">
        <v>120773</v>
      </c>
      <c r="B19879" s="34">
        <v>358</v>
      </c>
      <c r="C19879" s="34">
        <v>341</v>
      </c>
      <c r="D19879" s="34">
        <v>341</v>
      </c>
      <c r="E19879" s="34">
        <v>387</v>
      </c>
      <c r="F19879" s="34">
        <v>340</v>
      </c>
      <c r="G19879" s="34">
        <v>309</v>
      </c>
      <c r="H19879" s="34">
        <v>445</v>
      </c>
      <c r="I19879" s="34">
        <v>365</v>
      </c>
      <c r="J19879" s="34">
        <v>359</v>
      </c>
      <c r="K19879" s="34">
        <v>253</v>
      </c>
      <c r="L19879" s="34">
        <v>360</v>
      </c>
      <c r="M19879" s="34">
        <v>241</v>
      </c>
    </row>
    <row r="19880" spans="1:13" x14ac:dyDescent="0.2">
      <c r="A19880" s="34" t="s">
        <v>120774</v>
      </c>
      <c r="B19880" s="34">
        <v>473</v>
      </c>
      <c r="C19880" s="34">
        <v>516</v>
      </c>
      <c r="D19880" s="34">
        <v>464</v>
      </c>
      <c r="E19880" s="34">
        <v>521</v>
      </c>
      <c r="F19880" s="34">
        <v>420</v>
      </c>
      <c r="G19880" s="34">
        <v>409</v>
      </c>
      <c r="H19880" s="34">
        <v>554</v>
      </c>
      <c r="I19880" s="34">
        <v>481</v>
      </c>
      <c r="J19880" s="34">
        <v>479</v>
      </c>
      <c r="K19880" s="34">
        <v>373</v>
      </c>
      <c r="L19880" s="34">
        <v>493</v>
      </c>
      <c r="M19880" s="34">
        <v>369</v>
      </c>
    </row>
    <row r="19881" spans="1:13" x14ac:dyDescent="0.2">
      <c r="A19881" s="34" t="s">
        <v>120775</v>
      </c>
      <c r="B19881" s="34">
        <v>312</v>
      </c>
      <c r="C19881" s="34">
        <v>518</v>
      </c>
      <c r="D19881" s="34">
        <v>488</v>
      </c>
      <c r="E19881" s="34">
        <v>529</v>
      </c>
      <c r="F19881" s="34">
        <v>414</v>
      </c>
      <c r="G19881" s="34">
        <v>413</v>
      </c>
      <c r="H19881" s="34">
        <v>434</v>
      </c>
      <c r="I19881" s="34">
        <v>505</v>
      </c>
      <c r="J19881" s="34">
        <v>407</v>
      </c>
      <c r="K19881" s="34">
        <v>431</v>
      </c>
      <c r="L19881" s="34">
        <v>454</v>
      </c>
      <c r="M19881" s="34">
        <v>354</v>
      </c>
    </row>
    <row r="19882" spans="1:13" x14ac:dyDescent="0.2">
      <c r="A19882" s="34" t="s">
        <v>120776</v>
      </c>
      <c r="B19882" s="34">
        <v>1153</v>
      </c>
      <c r="C19882" s="34">
        <v>1057</v>
      </c>
      <c r="D19882" s="34">
        <v>1224</v>
      </c>
      <c r="E19882" s="34">
        <v>1106</v>
      </c>
      <c r="F19882" s="34">
        <v>1023</v>
      </c>
      <c r="G19882" s="34">
        <v>948</v>
      </c>
      <c r="H19882" s="34">
        <v>1260</v>
      </c>
      <c r="I19882" s="34">
        <v>1031</v>
      </c>
      <c r="J19882" s="34">
        <v>1176</v>
      </c>
      <c r="K19882" s="34">
        <v>813</v>
      </c>
      <c r="L19882" s="34">
        <v>1185</v>
      </c>
      <c r="M19882" s="34">
        <v>815</v>
      </c>
    </row>
    <row r="19883" spans="1:13" x14ac:dyDescent="0.2">
      <c r="A19883" s="34" t="s">
        <v>120777</v>
      </c>
      <c r="B19883" s="34">
        <v>373</v>
      </c>
      <c r="C19883" s="34">
        <v>440</v>
      </c>
      <c r="D19883" s="34">
        <v>353</v>
      </c>
      <c r="E19883" s="34">
        <v>405</v>
      </c>
      <c r="F19883" s="34">
        <v>322</v>
      </c>
      <c r="G19883" s="34">
        <v>384</v>
      </c>
      <c r="H19883" s="34">
        <v>407</v>
      </c>
      <c r="I19883" s="34">
        <v>370</v>
      </c>
      <c r="J19883" s="34">
        <v>396</v>
      </c>
      <c r="K19883" s="34">
        <v>319</v>
      </c>
      <c r="L19883" s="34">
        <v>344</v>
      </c>
      <c r="M19883" s="34">
        <v>276</v>
      </c>
    </row>
    <row r="19884" spans="1:13" x14ac:dyDescent="0.2">
      <c r="A19884" s="34" t="s">
        <v>120778</v>
      </c>
      <c r="B19884" s="34">
        <v>194</v>
      </c>
      <c r="C19884" s="34">
        <v>183</v>
      </c>
      <c r="D19884" s="34">
        <v>206</v>
      </c>
      <c r="E19884" s="34">
        <v>183</v>
      </c>
      <c r="F19884" s="34">
        <v>173</v>
      </c>
      <c r="G19884" s="34">
        <v>167</v>
      </c>
      <c r="H19884" s="34">
        <v>229</v>
      </c>
      <c r="I19884" s="34">
        <v>182</v>
      </c>
      <c r="J19884" s="34">
        <v>183</v>
      </c>
      <c r="K19884" s="34">
        <v>131</v>
      </c>
      <c r="L19884" s="34">
        <v>202</v>
      </c>
      <c r="M19884" s="34">
        <v>157</v>
      </c>
    </row>
    <row r="19885" spans="1:13" x14ac:dyDescent="0.2">
      <c r="A19885" s="34" t="s">
        <v>120779</v>
      </c>
      <c r="B19885" s="34">
        <v>533</v>
      </c>
      <c r="C19885" s="34">
        <v>610</v>
      </c>
      <c r="D19885" s="34">
        <v>689</v>
      </c>
      <c r="E19885" s="34">
        <v>642</v>
      </c>
      <c r="F19885" s="34">
        <v>617</v>
      </c>
      <c r="G19885" s="34">
        <v>515</v>
      </c>
      <c r="H19885" s="34">
        <v>671</v>
      </c>
      <c r="I19885" s="34">
        <v>559</v>
      </c>
      <c r="J19885" s="34">
        <v>707</v>
      </c>
      <c r="K19885" s="34">
        <v>510</v>
      </c>
      <c r="L19885" s="34">
        <v>602</v>
      </c>
      <c r="M19885" s="34">
        <v>449</v>
      </c>
    </row>
    <row r="19886" spans="1:13" x14ac:dyDescent="0.2">
      <c r="A19886" s="34" t="s">
        <v>120780</v>
      </c>
      <c r="B19886" s="34">
        <v>290</v>
      </c>
      <c r="C19886" s="34">
        <v>301</v>
      </c>
      <c r="D19886" s="34">
        <v>349</v>
      </c>
      <c r="E19886" s="34">
        <v>281</v>
      </c>
      <c r="F19886" s="34">
        <v>275</v>
      </c>
      <c r="G19886" s="34">
        <v>256</v>
      </c>
      <c r="H19886" s="34">
        <v>374</v>
      </c>
      <c r="I19886" s="34">
        <v>219</v>
      </c>
      <c r="J19886" s="34">
        <v>398</v>
      </c>
      <c r="K19886" s="34">
        <v>274</v>
      </c>
      <c r="L19886" s="34">
        <v>330</v>
      </c>
      <c r="M19886" s="34">
        <v>228</v>
      </c>
    </row>
    <row r="19887" spans="1:13" x14ac:dyDescent="0.2">
      <c r="A19887" s="34" t="s">
        <v>120781</v>
      </c>
      <c r="B19887" s="34">
        <v>217</v>
      </c>
      <c r="C19887" s="34">
        <v>314</v>
      </c>
      <c r="D19887" s="34">
        <v>218</v>
      </c>
      <c r="E19887" s="34">
        <v>274</v>
      </c>
      <c r="F19887" s="34">
        <v>212</v>
      </c>
      <c r="G19887" s="34">
        <v>238</v>
      </c>
      <c r="H19887" s="34">
        <v>238</v>
      </c>
      <c r="I19887" s="34">
        <v>269</v>
      </c>
      <c r="J19887" s="34">
        <v>261</v>
      </c>
      <c r="K19887" s="34">
        <v>170</v>
      </c>
      <c r="L19887" s="34">
        <v>209</v>
      </c>
      <c r="M19887" s="34">
        <v>244</v>
      </c>
    </row>
    <row r="19888" spans="1:13" x14ac:dyDescent="0.2">
      <c r="A19888" s="34" t="s">
        <v>120782</v>
      </c>
      <c r="B19888" s="34">
        <v>248</v>
      </c>
      <c r="C19888" s="34">
        <v>216</v>
      </c>
      <c r="D19888" s="34">
        <v>285</v>
      </c>
      <c r="E19888" s="34">
        <v>249</v>
      </c>
      <c r="F19888" s="34">
        <v>243</v>
      </c>
      <c r="G19888" s="34">
        <v>226</v>
      </c>
      <c r="H19888" s="34">
        <v>261</v>
      </c>
      <c r="I19888" s="34">
        <v>221</v>
      </c>
      <c r="J19888" s="34">
        <v>264</v>
      </c>
      <c r="K19888" s="34">
        <v>198</v>
      </c>
      <c r="L19888" s="34">
        <v>305</v>
      </c>
      <c r="M19888" s="34">
        <v>170</v>
      </c>
    </row>
    <row r="19889" spans="1:13" x14ac:dyDescent="0.2">
      <c r="A19889" s="34" t="s">
        <v>120783</v>
      </c>
      <c r="B19889" s="34">
        <v>320</v>
      </c>
      <c r="C19889" s="34">
        <v>301</v>
      </c>
      <c r="D19889" s="34">
        <v>332</v>
      </c>
      <c r="E19889" s="34">
        <v>376</v>
      </c>
      <c r="F19889" s="34">
        <v>293</v>
      </c>
      <c r="G19889" s="34">
        <v>322</v>
      </c>
      <c r="H19889" s="34">
        <v>325</v>
      </c>
      <c r="I19889" s="34">
        <v>336</v>
      </c>
      <c r="J19889" s="34">
        <v>351</v>
      </c>
      <c r="K19889" s="34">
        <v>308</v>
      </c>
      <c r="L19889" s="34">
        <v>293</v>
      </c>
      <c r="M19889" s="34">
        <v>276</v>
      </c>
    </row>
    <row r="19890" spans="1:13" x14ac:dyDescent="0.2">
      <c r="A19890" s="34" t="s">
        <v>120784</v>
      </c>
      <c r="B19890" s="34">
        <v>161</v>
      </c>
      <c r="C19890" s="34">
        <v>233</v>
      </c>
      <c r="D19890" s="34">
        <v>200</v>
      </c>
      <c r="E19890" s="34">
        <v>285</v>
      </c>
      <c r="F19890" s="34">
        <v>222</v>
      </c>
      <c r="G19890" s="34">
        <v>187</v>
      </c>
      <c r="H19890" s="34">
        <v>255</v>
      </c>
      <c r="I19890" s="34">
        <v>225</v>
      </c>
      <c r="J19890" s="34">
        <v>171</v>
      </c>
      <c r="K19890" s="34">
        <v>157</v>
      </c>
      <c r="L19890" s="34">
        <v>177</v>
      </c>
      <c r="M19890" s="34">
        <v>151</v>
      </c>
    </row>
    <row r="19891" spans="1:13" x14ac:dyDescent="0.2">
      <c r="A19891" s="34" t="s">
        <v>120785</v>
      </c>
      <c r="B19891" s="34">
        <v>287</v>
      </c>
      <c r="C19891" s="34">
        <v>341</v>
      </c>
      <c r="D19891" s="34">
        <v>421</v>
      </c>
      <c r="E19891" s="34">
        <v>411</v>
      </c>
      <c r="F19891" s="34">
        <v>292</v>
      </c>
      <c r="G19891" s="34">
        <v>324</v>
      </c>
      <c r="H19891" s="34">
        <v>413</v>
      </c>
      <c r="I19891" s="34">
        <v>364</v>
      </c>
      <c r="J19891" s="34">
        <v>409</v>
      </c>
      <c r="K19891" s="34">
        <v>296</v>
      </c>
      <c r="L19891" s="34">
        <v>413</v>
      </c>
      <c r="M19891" s="34">
        <v>264</v>
      </c>
    </row>
    <row r="19892" spans="1:13" x14ac:dyDescent="0.2">
      <c r="A19892" s="34" t="s">
        <v>120786</v>
      </c>
      <c r="B19892" s="34">
        <v>634</v>
      </c>
      <c r="C19892" s="34">
        <v>499</v>
      </c>
      <c r="D19892" s="34">
        <v>568</v>
      </c>
      <c r="E19892" s="34">
        <v>557</v>
      </c>
      <c r="F19892" s="34">
        <v>583</v>
      </c>
      <c r="G19892" s="34">
        <v>534</v>
      </c>
      <c r="H19892" s="34">
        <v>623</v>
      </c>
      <c r="I19892" s="34">
        <v>548</v>
      </c>
      <c r="J19892" s="34">
        <v>607</v>
      </c>
      <c r="K19892" s="34">
        <v>446</v>
      </c>
      <c r="L19892" s="34">
        <v>513</v>
      </c>
      <c r="M19892" s="34">
        <v>442</v>
      </c>
    </row>
    <row r="19893" spans="1:13" x14ac:dyDescent="0.2">
      <c r="A19893" s="34" t="s">
        <v>120787</v>
      </c>
      <c r="B19893" s="34">
        <v>471</v>
      </c>
      <c r="C19893" s="34">
        <v>595</v>
      </c>
      <c r="D19893" s="34">
        <v>553</v>
      </c>
      <c r="E19893" s="34">
        <v>637</v>
      </c>
      <c r="F19893" s="34">
        <v>479</v>
      </c>
      <c r="G19893" s="34">
        <v>611</v>
      </c>
      <c r="H19893" s="34">
        <v>745</v>
      </c>
      <c r="I19893" s="34">
        <v>589</v>
      </c>
      <c r="J19893" s="34">
        <v>545</v>
      </c>
      <c r="K19893" s="34">
        <v>437</v>
      </c>
      <c r="L19893" s="34">
        <v>553</v>
      </c>
      <c r="M19893" s="34">
        <v>495</v>
      </c>
    </row>
    <row r="19894" spans="1:13" x14ac:dyDescent="0.2">
      <c r="A19894" s="34" t="s">
        <v>120788</v>
      </c>
      <c r="B19894" s="34">
        <v>132</v>
      </c>
      <c r="C19894" s="34">
        <v>153</v>
      </c>
      <c r="D19894" s="34">
        <v>143</v>
      </c>
      <c r="E19894" s="34">
        <v>167</v>
      </c>
      <c r="F19894" s="34">
        <v>100</v>
      </c>
      <c r="G19894" s="34">
        <v>168</v>
      </c>
      <c r="H19894" s="34">
        <v>167</v>
      </c>
      <c r="I19894" s="34">
        <v>124</v>
      </c>
      <c r="J19894" s="34">
        <v>182</v>
      </c>
      <c r="K19894" s="34">
        <v>133</v>
      </c>
      <c r="L19894" s="34">
        <v>109</v>
      </c>
      <c r="M19894" s="34">
        <v>149</v>
      </c>
    </row>
    <row r="19895" spans="1:13" x14ac:dyDescent="0.2">
      <c r="A19895" s="34" t="s">
        <v>120789</v>
      </c>
      <c r="B19895" s="34">
        <v>405</v>
      </c>
      <c r="C19895" s="34">
        <v>375</v>
      </c>
      <c r="D19895" s="34">
        <v>411</v>
      </c>
      <c r="E19895" s="34">
        <v>365</v>
      </c>
      <c r="F19895" s="34">
        <v>370</v>
      </c>
      <c r="G19895" s="34">
        <v>352</v>
      </c>
      <c r="H19895" s="34">
        <v>421</v>
      </c>
      <c r="I19895" s="34">
        <v>369</v>
      </c>
      <c r="J19895" s="34">
        <v>369</v>
      </c>
      <c r="K19895" s="34">
        <v>318</v>
      </c>
      <c r="L19895" s="34">
        <v>313</v>
      </c>
      <c r="M19895" s="34">
        <v>306</v>
      </c>
    </row>
    <row r="19896" spans="1:13" x14ac:dyDescent="0.2">
      <c r="A19896" s="34" t="s">
        <v>120790</v>
      </c>
      <c r="B19896" s="34">
        <v>141</v>
      </c>
      <c r="C19896" s="34">
        <v>217</v>
      </c>
      <c r="D19896" s="34">
        <v>246</v>
      </c>
      <c r="E19896" s="34">
        <v>233</v>
      </c>
      <c r="F19896" s="34">
        <v>203</v>
      </c>
      <c r="G19896" s="34">
        <v>215</v>
      </c>
      <c r="H19896" s="34">
        <v>197</v>
      </c>
      <c r="I19896" s="34">
        <v>208</v>
      </c>
      <c r="J19896" s="34">
        <v>284</v>
      </c>
      <c r="K19896" s="34">
        <v>190</v>
      </c>
      <c r="L19896" s="34">
        <v>183</v>
      </c>
      <c r="M19896" s="34">
        <v>172</v>
      </c>
    </row>
    <row r="19897" spans="1:13" x14ac:dyDescent="0.2">
      <c r="A19897" s="34" t="s">
        <v>120791</v>
      </c>
      <c r="B19897" s="34">
        <v>197</v>
      </c>
      <c r="C19897" s="34">
        <v>210</v>
      </c>
      <c r="D19897" s="34">
        <v>254</v>
      </c>
      <c r="E19897" s="34">
        <v>303</v>
      </c>
      <c r="F19897" s="34">
        <v>180</v>
      </c>
      <c r="G19897" s="34">
        <v>187</v>
      </c>
      <c r="H19897" s="34">
        <v>204</v>
      </c>
      <c r="I19897" s="34">
        <v>188</v>
      </c>
      <c r="J19897" s="34">
        <v>203</v>
      </c>
      <c r="K19897" s="34">
        <v>219</v>
      </c>
      <c r="L19897" s="34">
        <v>177</v>
      </c>
      <c r="M19897" s="34">
        <v>183</v>
      </c>
    </row>
    <row r="19898" spans="1:13" x14ac:dyDescent="0.2">
      <c r="A19898" s="34" t="s">
        <v>120792</v>
      </c>
      <c r="B19898" s="34">
        <v>302</v>
      </c>
      <c r="C19898" s="34">
        <v>266</v>
      </c>
      <c r="D19898" s="34">
        <v>333</v>
      </c>
      <c r="E19898" s="34">
        <v>345</v>
      </c>
      <c r="F19898" s="34">
        <v>274</v>
      </c>
      <c r="G19898" s="34">
        <v>259</v>
      </c>
      <c r="H19898" s="34">
        <v>340</v>
      </c>
      <c r="I19898" s="34">
        <v>285</v>
      </c>
      <c r="J19898" s="34">
        <v>357</v>
      </c>
      <c r="K19898" s="34">
        <v>236</v>
      </c>
      <c r="L19898" s="34">
        <v>286</v>
      </c>
      <c r="M19898" s="34">
        <v>205</v>
      </c>
    </row>
    <row r="19899" spans="1:13" x14ac:dyDescent="0.2">
      <c r="A19899" s="34" t="s">
        <v>120793</v>
      </c>
      <c r="B19899" s="34">
        <v>351</v>
      </c>
      <c r="C19899" s="34">
        <v>373</v>
      </c>
      <c r="D19899" s="34">
        <v>398</v>
      </c>
      <c r="E19899" s="34">
        <v>446</v>
      </c>
      <c r="F19899" s="34">
        <v>356</v>
      </c>
      <c r="G19899" s="34">
        <v>363</v>
      </c>
      <c r="H19899" s="34">
        <v>441</v>
      </c>
      <c r="I19899" s="34">
        <v>433</v>
      </c>
      <c r="J19899" s="34">
        <v>460</v>
      </c>
      <c r="K19899" s="34">
        <v>305</v>
      </c>
      <c r="L19899" s="34">
        <v>425</v>
      </c>
      <c r="M19899" s="34">
        <v>337</v>
      </c>
    </row>
    <row r="19900" spans="1:13" x14ac:dyDescent="0.2">
      <c r="A19900" s="34" t="s">
        <v>120794</v>
      </c>
      <c r="B19900" s="34">
        <v>238</v>
      </c>
      <c r="C19900" s="34">
        <v>219</v>
      </c>
      <c r="D19900" s="34">
        <v>233</v>
      </c>
      <c r="E19900" s="34">
        <v>251</v>
      </c>
      <c r="F19900" s="34">
        <v>244</v>
      </c>
      <c r="G19900" s="34">
        <v>212</v>
      </c>
      <c r="H19900" s="34">
        <v>254</v>
      </c>
      <c r="I19900" s="34">
        <v>237</v>
      </c>
      <c r="J19900" s="34">
        <v>232</v>
      </c>
      <c r="K19900" s="34">
        <v>208</v>
      </c>
      <c r="L19900" s="34">
        <v>220</v>
      </c>
      <c r="M19900" s="34">
        <v>206</v>
      </c>
    </row>
    <row r="19901" spans="1:13" x14ac:dyDescent="0.2">
      <c r="A19901" s="34" t="s">
        <v>120795</v>
      </c>
      <c r="B19901" s="34">
        <v>288</v>
      </c>
      <c r="C19901" s="34">
        <v>329</v>
      </c>
      <c r="D19901" s="34">
        <v>351</v>
      </c>
      <c r="E19901" s="34">
        <v>370</v>
      </c>
      <c r="F19901" s="34">
        <v>331</v>
      </c>
      <c r="G19901" s="34">
        <v>307</v>
      </c>
      <c r="H19901" s="34">
        <v>416</v>
      </c>
      <c r="I19901" s="34">
        <v>341</v>
      </c>
      <c r="J19901" s="34">
        <v>298</v>
      </c>
      <c r="K19901" s="34">
        <v>277</v>
      </c>
      <c r="L19901" s="34">
        <v>370</v>
      </c>
      <c r="M19901" s="34">
        <v>240</v>
      </c>
    </row>
    <row r="19902" spans="1:13" x14ac:dyDescent="0.2">
      <c r="A19902" s="34" t="s">
        <v>120796</v>
      </c>
      <c r="B19902" s="34">
        <v>629</v>
      </c>
      <c r="C19902" s="34">
        <v>693</v>
      </c>
      <c r="D19902" s="34">
        <v>734</v>
      </c>
      <c r="E19902" s="34">
        <v>782</v>
      </c>
      <c r="F19902" s="34">
        <v>640</v>
      </c>
      <c r="G19902" s="34">
        <v>703</v>
      </c>
      <c r="H19902" s="34">
        <v>847</v>
      </c>
      <c r="I19902" s="34">
        <v>758</v>
      </c>
      <c r="J19902" s="34">
        <v>693</v>
      </c>
      <c r="K19902" s="34">
        <v>616</v>
      </c>
      <c r="L19902" s="34">
        <v>653</v>
      </c>
      <c r="M19902" s="34">
        <v>537</v>
      </c>
    </row>
    <row r="19903" spans="1:13" x14ac:dyDescent="0.2">
      <c r="A19903" s="34" t="s">
        <v>120797</v>
      </c>
      <c r="B19903" s="34">
        <v>1215</v>
      </c>
      <c r="C19903" s="34">
        <v>964</v>
      </c>
      <c r="D19903" s="34">
        <v>1326</v>
      </c>
      <c r="E19903" s="34">
        <v>1259</v>
      </c>
      <c r="F19903" s="34">
        <v>1103</v>
      </c>
      <c r="G19903" s="34">
        <v>1048</v>
      </c>
      <c r="H19903" s="34">
        <v>1259</v>
      </c>
      <c r="I19903" s="34">
        <v>1097</v>
      </c>
      <c r="J19903" s="34">
        <v>1203</v>
      </c>
      <c r="K19903" s="34">
        <v>923</v>
      </c>
      <c r="L19903" s="34">
        <v>1144</v>
      </c>
      <c r="M19903" s="34">
        <v>808</v>
      </c>
    </row>
    <row r="19904" spans="1:13" x14ac:dyDescent="0.2">
      <c r="A19904" s="34" t="s">
        <v>120798</v>
      </c>
      <c r="B19904" s="34">
        <v>364</v>
      </c>
      <c r="C19904" s="34">
        <v>352</v>
      </c>
      <c r="D19904" s="34">
        <v>446</v>
      </c>
      <c r="E19904" s="34">
        <v>417</v>
      </c>
      <c r="F19904" s="34">
        <v>303</v>
      </c>
      <c r="G19904" s="34">
        <v>307</v>
      </c>
      <c r="H19904" s="34">
        <v>425</v>
      </c>
      <c r="I19904" s="34">
        <v>364</v>
      </c>
      <c r="J19904" s="34">
        <v>425</v>
      </c>
      <c r="K19904" s="34">
        <v>334</v>
      </c>
      <c r="L19904" s="34">
        <v>373</v>
      </c>
      <c r="M19904" s="34">
        <v>285</v>
      </c>
    </row>
    <row r="19905" spans="1:13" x14ac:dyDescent="0.2">
      <c r="A19905" s="34" t="s">
        <v>120799</v>
      </c>
      <c r="B19905" s="34">
        <v>549</v>
      </c>
      <c r="C19905" s="34">
        <v>555</v>
      </c>
      <c r="D19905" s="34">
        <v>579</v>
      </c>
      <c r="E19905" s="34">
        <v>639</v>
      </c>
      <c r="F19905" s="34">
        <v>615</v>
      </c>
      <c r="G19905" s="34">
        <v>537</v>
      </c>
      <c r="H19905" s="34">
        <v>605</v>
      </c>
      <c r="I19905" s="34">
        <v>645</v>
      </c>
      <c r="J19905" s="34">
        <v>542</v>
      </c>
      <c r="K19905" s="34">
        <v>495</v>
      </c>
      <c r="L19905" s="34">
        <v>577</v>
      </c>
      <c r="M19905" s="34">
        <v>551</v>
      </c>
    </row>
    <row r="19906" spans="1:13" x14ac:dyDescent="0.2">
      <c r="A19906" s="34" t="s">
        <v>120800</v>
      </c>
      <c r="B19906" s="34">
        <v>406</v>
      </c>
      <c r="C19906" s="34">
        <v>406</v>
      </c>
      <c r="D19906" s="34">
        <v>493</v>
      </c>
      <c r="E19906" s="34">
        <v>431</v>
      </c>
      <c r="F19906" s="34">
        <v>403</v>
      </c>
      <c r="G19906" s="34">
        <v>384</v>
      </c>
      <c r="H19906" s="34">
        <v>491</v>
      </c>
      <c r="I19906" s="34">
        <v>391</v>
      </c>
      <c r="J19906" s="34">
        <v>418</v>
      </c>
      <c r="K19906" s="34">
        <v>313</v>
      </c>
      <c r="L19906" s="34">
        <v>386</v>
      </c>
      <c r="M19906" s="34">
        <v>336</v>
      </c>
    </row>
    <row r="19907" spans="1:13" x14ac:dyDescent="0.2">
      <c r="A19907" s="34" t="s">
        <v>120801</v>
      </c>
      <c r="B19907" s="34">
        <v>280</v>
      </c>
      <c r="C19907" s="34">
        <v>254</v>
      </c>
      <c r="D19907" s="34">
        <v>302</v>
      </c>
      <c r="E19907" s="34">
        <v>300</v>
      </c>
      <c r="F19907" s="34">
        <v>253</v>
      </c>
      <c r="G19907" s="34">
        <v>243</v>
      </c>
      <c r="H19907" s="34">
        <v>355</v>
      </c>
      <c r="I19907" s="34">
        <v>266</v>
      </c>
      <c r="J19907" s="34">
        <v>309</v>
      </c>
      <c r="K19907" s="34">
        <v>188</v>
      </c>
      <c r="L19907" s="34">
        <v>299</v>
      </c>
      <c r="M19907" s="34">
        <v>217</v>
      </c>
    </row>
    <row r="19908" spans="1:13" x14ac:dyDescent="0.2">
      <c r="A19908" s="34" t="s">
        <v>120802</v>
      </c>
      <c r="B19908" s="34">
        <v>257</v>
      </c>
      <c r="C19908" s="34">
        <v>217</v>
      </c>
      <c r="D19908" s="34">
        <v>264</v>
      </c>
      <c r="E19908" s="34">
        <v>230</v>
      </c>
      <c r="F19908" s="34">
        <v>228</v>
      </c>
      <c r="G19908" s="34">
        <v>217</v>
      </c>
      <c r="H19908" s="34">
        <v>282</v>
      </c>
      <c r="I19908" s="34">
        <v>243</v>
      </c>
      <c r="J19908" s="34">
        <v>306</v>
      </c>
      <c r="K19908" s="34">
        <v>196</v>
      </c>
      <c r="L19908" s="34">
        <v>276</v>
      </c>
      <c r="M19908" s="34">
        <v>186</v>
      </c>
    </row>
    <row r="19909" spans="1:13" x14ac:dyDescent="0.2">
      <c r="A19909" s="34" t="s">
        <v>120803</v>
      </c>
      <c r="B19909" s="34">
        <v>337</v>
      </c>
      <c r="C19909" s="34">
        <v>382</v>
      </c>
      <c r="D19909" s="34">
        <v>329</v>
      </c>
      <c r="E19909" s="34">
        <v>349</v>
      </c>
      <c r="F19909" s="34">
        <v>322</v>
      </c>
      <c r="G19909" s="34">
        <v>326</v>
      </c>
      <c r="H19909" s="34">
        <v>371</v>
      </c>
      <c r="I19909" s="34">
        <v>375</v>
      </c>
      <c r="J19909" s="34">
        <v>377</v>
      </c>
      <c r="K19909" s="34">
        <v>255</v>
      </c>
      <c r="L19909" s="34">
        <v>277</v>
      </c>
      <c r="M19909" s="34">
        <v>257</v>
      </c>
    </row>
    <row r="19910" spans="1:13" x14ac:dyDescent="0.2">
      <c r="A19910" s="34" t="s">
        <v>120804</v>
      </c>
      <c r="B19910" s="34">
        <v>81</v>
      </c>
      <c r="C19910" s="34">
        <v>72</v>
      </c>
      <c r="D19910" s="34">
        <v>86</v>
      </c>
      <c r="E19910" s="34">
        <v>75</v>
      </c>
      <c r="F19910" s="34">
        <v>94</v>
      </c>
      <c r="G19910" s="34">
        <v>92</v>
      </c>
      <c r="H19910" s="34">
        <v>86</v>
      </c>
      <c r="I19910" s="34">
        <v>81</v>
      </c>
      <c r="J19910" s="34">
        <v>85</v>
      </c>
      <c r="K19910" s="34">
        <v>72</v>
      </c>
      <c r="L19910" s="34">
        <v>81</v>
      </c>
      <c r="M19910" s="34">
        <v>83</v>
      </c>
    </row>
    <row r="19911" spans="1:13" x14ac:dyDescent="0.2">
      <c r="A19911" s="34" t="s">
        <v>120805</v>
      </c>
      <c r="B19911" s="34">
        <v>131</v>
      </c>
      <c r="C19911" s="34">
        <v>203</v>
      </c>
      <c r="D19911" s="34">
        <v>166</v>
      </c>
      <c r="E19911" s="34">
        <v>201</v>
      </c>
      <c r="F19911" s="34">
        <v>152</v>
      </c>
      <c r="G19911" s="34">
        <v>176</v>
      </c>
      <c r="H19911" s="34">
        <v>202</v>
      </c>
      <c r="I19911" s="34">
        <v>182</v>
      </c>
      <c r="J19911" s="34">
        <v>163</v>
      </c>
      <c r="K19911" s="34">
        <v>146</v>
      </c>
      <c r="L19911" s="34">
        <v>213</v>
      </c>
      <c r="M19911" s="34">
        <v>164</v>
      </c>
    </row>
    <row r="19912" spans="1:13" x14ac:dyDescent="0.2">
      <c r="A19912" s="34" t="s">
        <v>120806</v>
      </c>
      <c r="B19912" s="34">
        <v>203</v>
      </c>
      <c r="C19912" s="34">
        <v>187</v>
      </c>
      <c r="D19912" s="34">
        <v>157</v>
      </c>
      <c r="E19912" s="34">
        <v>185</v>
      </c>
      <c r="F19912" s="34">
        <v>152</v>
      </c>
      <c r="G19912" s="34">
        <v>169</v>
      </c>
      <c r="H19912" s="34">
        <v>179</v>
      </c>
      <c r="I19912" s="34">
        <v>190</v>
      </c>
      <c r="J19912" s="34">
        <v>211</v>
      </c>
      <c r="K19912" s="34">
        <v>157</v>
      </c>
      <c r="L19912" s="34">
        <v>164</v>
      </c>
      <c r="M19912" s="34">
        <v>161</v>
      </c>
    </row>
    <row r="19913" spans="1:13" x14ac:dyDescent="0.2">
      <c r="A19913" s="34" t="s">
        <v>120807</v>
      </c>
      <c r="B19913" s="34">
        <v>205</v>
      </c>
      <c r="C19913" s="34">
        <v>266</v>
      </c>
      <c r="D19913" s="34">
        <v>293</v>
      </c>
      <c r="E19913" s="34">
        <v>267</v>
      </c>
      <c r="F19913" s="34">
        <v>258</v>
      </c>
      <c r="G19913" s="34">
        <v>220</v>
      </c>
      <c r="H19913" s="34">
        <v>286</v>
      </c>
      <c r="I19913" s="34">
        <v>252</v>
      </c>
      <c r="J19913" s="34">
        <v>277</v>
      </c>
      <c r="K19913" s="34">
        <v>207</v>
      </c>
      <c r="L19913" s="34">
        <v>251</v>
      </c>
      <c r="M19913" s="34">
        <v>197</v>
      </c>
    </row>
    <row r="19914" spans="1:13" x14ac:dyDescent="0.2">
      <c r="A19914" s="34" t="s">
        <v>120808</v>
      </c>
      <c r="B19914" s="34">
        <v>158</v>
      </c>
      <c r="C19914" s="34">
        <v>141</v>
      </c>
      <c r="D19914" s="34">
        <v>239</v>
      </c>
      <c r="E19914" s="34">
        <v>222</v>
      </c>
      <c r="F19914" s="34">
        <v>159</v>
      </c>
      <c r="G19914" s="34">
        <v>137</v>
      </c>
      <c r="H19914" s="34">
        <v>216</v>
      </c>
      <c r="I19914" s="34">
        <v>162</v>
      </c>
      <c r="J19914" s="34">
        <v>201</v>
      </c>
      <c r="K19914" s="34">
        <v>161</v>
      </c>
      <c r="L19914" s="34">
        <v>170</v>
      </c>
      <c r="M19914" s="34">
        <v>128</v>
      </c>
    </row>
    <row r="19915" spans="1:13" x14ac:dyDescent="0.2">
      <c r="A19915" s="34" t="s">
        <v>120809</v>
      </c>
      <c r="B19915" s="34">
        <v>158</v>
      </c>
      <c r="C19915" s="34">
        <v>124</v>
      </c>
      <c r="D19915" s="34">
        <v>121</v>
      </c>
      <c r="E19915" s="34">
        <v>201</v>
      </c>
      <c r="F19915" s="34">
        <v>151</v>
      </c>
      <c r="G19915" s="34">
        <v>156</v>
      </c>
      <c r="H19915" s="34">
        <v>183</v>
      </c>
      <c r="I19915" s="34">
        <v>127</v>
      </c>
      <c r="J19915" s="34">
        <v>152</v>
      </c>
      <c r="K19915" s="34">
        <v>121</v>
      </c>
      <c r="L19915" s="34">
        <v>140</v>
      </c>
      <c r="M19915" s="34">
        <v>111</v>
      </c>
    </row>
    <row r="19916" spans="1:13" x14ac:dyDescent="0.2">
      <c r="A19916" s="34" t="s">
        <v>120810</v>
      </c>
      <c r="B19916" s="34">
        <v>357</v>
      </c>
      <c r="C19916" s="34">
        <v>304</v>
      </c>
      <c r="D19916" s="34">
        <v>382</v>
      </c>
      <c r="E19916" s="34">
        <v>353</v>
      </c>
      <c r="F19916" s="34">
        <v>319</v>
      </c>
      <c r="G19916" s="34">
        <v>310</v>
      </c>
      <c r="H19916" s="34">
        <v>352</v>
      </c>
      <c r="I19916" s="34">
        <v>290</v>
      </c>
      <c r="J19916" s="34">
        <v>309</v>
      </c>
      <c r="K19916" s="34">
        <v>291</v>
      </c>
      <c r="L19916" s="34">
        <v>349</v>
      </c>
      <c r="M19916" s="34">
        <v>252</v>
      </c>
    </row>
    <row r="19917" spans="1:13" x14ac:dyDescent="0.2">
      <c r="A19917" s="34" t="s">
        <v>120811</v>
      </c>
      <c r="B19917" s="34">
        <v>349</v>
      </c>
      <c r="C19917" s="34">
        <v>287</v>
      </c>
      <c r="D19917" s="34">
        <v>367</v>
      </c>
      <c r="E19917" s="34">
        <v>341</v>
      </c>
      <c r="F19917" s="34">
        <v>329</v>
      </c>
      <c r="G19917" s="34">
        <v>324</v>
      </c>
      <c r="H19917" s="34">
        <v>417</v>
      </c>
      <c r="I19917" s="34">
        <v>324</v>
      </c>
      <c r="J19917" s="34">
        <v>388</v>
      </c>
      <c r="K19917" s="34">
        <v>253</v>
      </c>
      <c r="L19917" s="34">
        <v>337</v>
      </c>
      <c r="M19917" s="34">
        <v>235</v>
      </c>
    </row>
    <row r="19918" spans="1:13" x14ac:dyDescent="0.2">
      <c r="A19918" s="34" t="s">
        <v>120812</v>
      </c>
      <c r="B19918" s="34">
        <v>96</v>
      </c>
      <c r="C19918" s="34">
        <v>99</v>
      </c>
      <c r="D19918" s="34">
        <v>116</v>
      </c>
      <c r="E19918" s="34">
        <v>100</v>
      </c>
      <c r="F19918" s="34">
        <v>108</v>
      </c>
      <c r="G19918" s="34">
        <v>124</v>
      </c>
      <c r="H19918" s="34">
        <v>103</v>
      </c>
      <c r="I19918" s="34">
        <v>109</v>
      </c>
      <c r="J19918" s="34">
        <v>110</v>
      </c>
      <c r="K19918" s="34">
        <v>96</v>
      </c>
      <c r="L19918" s="34">
        <v>124</v>
      </c>
      <c r="M19918" s="34">
        <v>62</v>
      </c>
    </row>
    <row r="19919" spans="1:13" x14ac:dyDescent="0.2">
      <c r="A19919" s="34" t="s">
        <v>120813</v>
      </c>
      <c r="B19919" s="34">
        <v>199</v>
      </c>
      <c r="C19919" s="34">
        <v>160</v>
      </c>
      <c r="D19919" s="34">
        <v>183</v>
      </c>
      <c r="E19919" s="34">
        <v>164</v>
      </c>
      <c r="F19919" s="34">
        <v>149</v>
      </c>
      <c r="G19919" s="34">
        <v>156</v>
      </c>
      <c r="H19919" s="34">
        <v>161</v>
      </c>
      <c r="I19919" s="34">
        <v>168</v>
      </c>
      <c r="J19919" s="34">
        <v>172</v>
      </c>
      <c r="K19919" s="34">
        <v>117</v>
      </c>
      <c r="L19919" s="34">
        <v>133</v>
      </c>
      <c r="M19919" s="34">
        <v>124</v>
      </c>
    </row>
    <row r="19920" spans="1:13" x14ac:dyDescent="0.2">
      <c r="A19920" s="34" t="s">
        <v>120814</v>
      </c>
      <c r="B19920" s="34">
        <v>273</v>
      </c>
      <c r="C19920" s="34">
        <v>314</v>
      </c>
      <c r="D19920" s="34">
        <v>266</v>
      </c>
      <c r="E19920" s="34">
        <v>235</v>
      </c>
      <c r="F19920" s="34">
        <v>297</v>
      </c>
      <c r="G19920" s="34">
        <v>262</v>
      </c>
      <c r="H19920" s="34">
        <v>332</v>
      </c>
      <c r="I19920" s="34">
        <v>247</v>
      </c>
      <c r="J19920" s="34">
        <v>293</v>
      </c>
      <c r="K19920" s="34">
        <v>209</v>
      </c>
      <c r="L19920" s="34">
        <v>313</v>
      </c>
      <c r="M19920" s="34">
        <v>205</v>
      </c>
    </row>
    <row r="19921" spans="1:13" x14ac:dyDescent="0.2">
      <c r="A19921" s="34" t="s">
        <v>120815</v>
      </c>
      <c r="B19921" s="34">
        <v>362</v>
      </c>
      <c r="C19921" s="34">
        <v>403</v>
      </c>
      <c r="D19921" s="34">
        <v>474</v>
      </c>
      <c r="E19921" s="34">
        <v>457</v>
      </c>
      <c r="F19921" s="34">
        <v>376</v>
      </c>
      <c r="G19921" s="34">
        <v>406</v>
      </c>
      <c r="H19921" s="34">
        <v>457</v>
      </c>
      <c r="I19921" s="34">
        <v>413</v>
      </c>
      <c r="J19921" s="34">
        <v>443</v>
      </c>
      <c r="K19921" s="34">
        <v>351</v>
      </c>
      <c r="L19921" s="34">
        <v>436</v>
      </c>
      <c r="M19921" s="34">
        <v>361</v>
      </c>
    </row>
    <row r="19922" spans="1:13" x14ac:dyDescent="0.2">
      <c r="A19922" s="34" t="s">
        <v>120816</v>
      </c>
      <c r="B19922" s="34">
        <v>351</v>
      </c>
      <c r="C19922" s="34">
        <v>398</v>
      </c>
      <c r="D19922" s="34">
        <v>348</v>
      </c>
      <c r="E19922" s="34">
        <v>449</v>
      </c>
      <c r="F19922" s="34">
        <v>326</v>
      </c>
      <c r="G19922" s="34">
        <v>367</v>
      </c>
      <c r="H19922" s="34">
        <v>423</v>
      </c>
      <c r="I19922" s="34">
        <v>393</v>
      </c>
      <c r="J19922" s="34">
        <v>420</v>
      </c>
      <c r="K19922" s="34">
        <v>342</v>
      </c>
      <c r="L19922" s="34">
        <v>324</v>
      </c>
      <c r="M19922" s="34">
        <v>277</v>
      </c>
    </row>
    <row r="19923" spans="1:13" x14ac:dyDescent="0.2">
      <c r="A19923" s="34" t="s">
        <v>120817</v>
      </c>
      <c r="B19923" s="34">
        <v>685</v>
      </c>
      <c r="C19923" s="34">
        <v>603</v>
      </c>
      <c r="D19923" s="34">
        <v>631</v>
      </c>
      <c r="E19923" s="34">
        <v>726</v>
      </c>
      <c r="F19923" s="34">
        <v>657</v>
      </c>
      <c r="G19923" s="34">
        <v>612</v>
      </c>
      <c r="H19923" s="34">
        <v>705</v>
      </c>
      <c r="I19923" s="34">
        <v>625</v>
      </c>
      <c r="J19923" s="34">
        <v>756</v>
      </c>
      <c r="K19923" s="34">
        <v>569</v>
      </c>
      <c r="L19923" s="34">
        <v>596</v>
      </c>
      <c r="M19923" s="34">
        <v>527</v>
      </c>
    </row>
    <row r="19924" spans="1:13" x14ac:dyDescent="0.2">
      <c r="A19924" s="34" t="s">
        <v>120818</v>
      </c>
      <c r="B19924" s="34">
        <v>1117</v>
      </c>
      <c r="C19924" s="34">
        <v>1126</v>
      </c>
      <c r="D19924" s="34">
        <v>1249</v>
      </c>
      <c r="E19924" s="34">
        <v>1210</v>
      </c>
      <c r="F19924" s="34">
        <v>1044</v>
      </c>
      <c r="G19924" s="34">
        <v>1074</v>
      </c>
      <c r="H19924" s="34">
        <v>1246</v>
      </c>
      <c r="I19924" s="34">
        <v>1210</v>
      </c>
      <c r="J19924" s="34">
        <v>1287</v>
      </c>
      <c r="K19924" s="34">
        <v>946</v>
      </c>
      <c r="L19924" s="34">
        <v>1264</v>
      </c>
      <c r="M19924" s="34">
        <v>876</v>
      </c>
    </row>
    <row r="19925" spans="1:13" x14ac:dyDescent="0.2">
      <c r="A19925" s="34" t="s">
        <v>120819</v>
      </c>
      <c r="B19925" s="34">
        <v>457</v>
      </c>
      <c r="C19925" s="34">
        <v>495</v>
      </c>
      <c r="D19925" s="34">
        <v>667</v>
      </c>
      <c r="E19925" s="34">
        <v>467</v>
      </c>
      <c r="F19925" s="34">
        <v>520</v>
      </c>
      <c r="G19925" s="34">
        <v>486</v>
      </c>
      <c r="H19925" s="34">
        <v>640</v>
      </c>
      <c r="I19925" s="34">
        <v>499</v>
      </c>
      <c r="J19925" s="34">
        <v>591</v>
      </c>
      <c r="K19925" s="34">
        <v>391</v>
      </c>
      <c r="L19925" s="34">
        <v>528</v>
      </c>
      <c r="M19925" s="34">
        <v>358</v>
      </c>
    </row>
    <row r="19926" spans="1:13" x14ac:dyDescent="0.2">
      <c r="A19926" s="34" t="s">
        <v>120820</v>
      </c>
      <c r="B19926" s="34">
        <v>418</v>
      </c>
      <c r="C19926" s="34">
        <v>439</v>
      </c>
      <c r="D19926" s="34">
        <v>406</v>
      </c>
      <c r="E19926" s="34">
        <v>453</v>
      </c>
      <c r="F19926" s="34">
        <v>414</v>
      </c>
      <c r="G19926" s="34">
        <v>407</v>
      </c>
      <c r="H19926" s="34">
        <v>463</v>
      </c>
      <c r="I19926" s="34">
        <v>433</v>
      </c>
      <c r="J19926" s="34">
        <v>518</v>
      </c>
      <c r="K19926" s="34">
        <v>373</v>
      </c>
      <c r="L19926" s="34">
        <v>368</v>
      </c>
      <c r="M19926" s="34">
        <v>316</v>
      </c>
    </row>
    <row r="19927" spans="1:13" x14ac:dyDescent="0.2">
      <c r="A19927" s="34" t="s">
        <v>120821</v>
      </c>
      <c r="B19927" s="34">
        <v>382</v>
      </c>
      <c r="C19927" s="34">
        <v>432</v>
      </c>
      <c r="D19927" s="34">
        <v>474</v>
      </c>
      <c r="E19927" s="34">
        <v>478</v>
      </c>
      <c r="F19927" s="34">
        <v>479</v>
      </c>
      <c r="G19927" s="34">
        <v>435</v>
      </c>
      <c r="H19927" s="34">
        <v>512</v>
      </c>
      <c r="I19927" s="34">
        <v>441</v>
      </c>
      <c r="J19927" s="34">
        <v>450</v>
      </c>
      <c r="K19927" s="34">
        <v>373</v>
      </c>
      <c r="L19927" s="34">
        <v>517</v>
      </c>
      <c r="M19927" s="34">
        <v>357</v>
      </c>
    </row>
    <row r="19928" spans="1:13" x14ac:dyDescent="0.2">
      <c r="A19928" s="34" t="s">
        <v>120822</v>
      </c>
      <c r="B19928" s="34">
        <v>286</v>
      </c>
      <c r="C19928" s="34">
        <v>338</v>
      </c>
      <c r="D19928" s="34">
        <v>407</v>
      </c>
      <c r="E19928" s="34">
        <v>320</v>
      </c>
      <c r="F19928" s="34">
        <v>290</v>
      </c>
      <c r="G19928" s="34">
        <v>342</v>
      </c>
      <c r="H19928" s="34">
        <v>335</v>
      </c>
      <c r="I19928" s="34">
        <v>290</v>
      </c>
      <c r="J19928" s="34">
        <v>373</v>
      </c>
      <c r="K19928" s="34">
        <v>235</v>
      </c>
      <c r="L19928" s="34">
        <v>322</v>
      </c>
      <c r="M19928" s="34">
        <v>265</v>
      </c>
    </row>
    <row r="19929" spans="1:13" x14ac:dyDescent="0.2">
      <c r="A19929" s="34" t="s">
        <v>120823</v>
      </c>
      <c r="B19929" s="34">
        <v>228</v>
      </c>
      <c r="C19929" s="34">
        <v>260</v>
      </c>
      <c r="D19929" s="34">
        <v>299</v>
      </c>
      <c r="E19929" s="34">
        <v>275</v>
      </c>
      <c r="F19929" s="34">
        <v>267</v>
      </c>
      <c r="G19929" s="34">
        <v>277</v>
      </c>
      <c r="H19929" s="34">
        <v>258</v>
      </c>
      <c r="I19929" s="34">
        <v>262</v>
      </c>
      <c r="J19929" s="34">
        <v>265</v>
      </c>
      <c r="K19929" s="34">
        <v>209</v>
      </c>
      <c r="L19929" s="34">
        <v>291</v>
      </c>
      <c r="M19929" s="34">
        <v>231</v>
      </c>
    </row>
    <row r="19930" spans="1:13" x14ac:dyDescent="0.2">
      <c r="A19930" s="34" t="s">
        <v>120824</v>
      </c>
      <c r="B19930" s="34">
        <v>267</v>
      </c>
      <c r="C19930" s="34">
        <v>227</v>
      </c>
      <c r="D19930" s="34">
        <v>240</v>
      </c>
      <c r="E19930" s="34">
        <v>213</v>
      </c>
      <c r="F19930" s="34">
        <v>248</v>
      </c>
      <c r="G19930" s="34">
        <v>211</v>
      </c>
      <c r="H19930" s="34">
        <v>275</v>
      </c>
      <c r="I19930" s="34">
        <v>179</v>
      </c>
      <c r="J19930" s="34">
        <v>235</v>
      </c>
      <c r="K19930" s="34">
        <v>175</v>
      </c>
      <c r="L19930" s="34">
        <v>207</v>
      </c>
      <c r="M19930" s="34">
        <v>128</v>
      </c>
    </row>
    <row r="19931" spans="1:13" x14ac:dyDescent="0.2">
      <c r="A19931" s="34" t="s">
        <v>120825</v>
      </c>
      <c r="B19931" s="34">
        <v>179</v>
      </c>
      <c r="C19931" s="34">
        <v>210</v>
      </c>
      <c r="D19931" s="34">
        <v>241</v>
      </c>
      <c r="E19931" s="34">
        <v>253</v>
      </c>
      <c r="F19931" s="34">
        <v>208</v>
      </c>
      <c r="G19931" s="34">
        <v>173</v>
      </c>
      <c r="H19931" s="34">
        <v>233</v>
      </c>
      <c r="I19931" s="34">
        <v>208</v>
      </c>
      <c r="J19931" s="34">
        <v>240</v>
      </c>
      <c r="K19931" s="34">
        <v>194</v>
      </c>
      <c r="L19931" s="34">
        <v>234</v>
      </c>
      <c r="M19931" s="34">
        <v>193</v>
      </c>
    </row>
    <row r="19932" spans="1:13" x14ac:dyDescent="0.2">
      <c r="A19932" s="34" t="s">
        <v>120826</v>
      </c>
      <c r="B19932" s="34">
        <v>277</v>
      </c>
      <c r="C19932" s="34">
        <v>313</v>
      </c>
      <c r="D19932" s="34">
        <v>346</v>
      </c>
      <c r="E19932" s="34">
        <v>396</v>
      </c>
      <c r="F19932" s="34">
        <v>371</v>
      </c>
      <c r="G19932" s="34">
        <v>290</v>
      </c>
      <c r="H19932" s="34">
        <v>311</v>
      </c>
      <c r="I19932" s="34">
        <v>292</v>
      </c>
      <c r="J19932" s="34">
        <v>381</v>
      </c>
      <c r="K19932" s="34">
        <v>277</v>
      </c>
      <c r="L19932" s="34">
        <v>358</v>
      </c>
      <c r="M19932" s="34">
        <v>265</v>
      </c>
    </row>
    <row r="19933" spans="1:13" x14ac:dyDescent="0.2">
      <c r="A19933" s="34" t="s">
        <v>120827</v>
      </c>
      <c r="B19933" s="34">
        <v>216</v>
      </c>
      <c r="C19933" s="34">
        <v>189</v>
      </c>
      <c r="D19933" s="34">
        <v>247</v>
      </c>
      <c r="E19933" s="34">
        <v>208</v>
      </c>
      <c r="F19933" s="34">
        <v>180</v>
      </c>
      <c r="G19933" s="34">
        <v>175</v>
      </c>
      <c r="H19933" s="34">
        <v>253</v>
      </c>
      <c r="I19933" s="34">
        <v>214</v>
      </c>
      <c r="J19933" s="34">
        <v>221</v>
      </c>
      <c r="K19933" s="34">
        <v>137</v>
      </c>
      <c r="L19933" s="34">
        <v>197</v>
      </c>
      <c r="M19933" s="34">
        <v>156</v>
      </c>
    </row>
    <row r="19934" spans="1:13" x14ac:dyDescent="0.2">
      <c r="A19934" s="34" t="s">
        <v>120828</v>
      </c>
      <c r="B19934" s="34">
        <v>177</v>
      </c>
      <c r="C19934" s="34">
        <v>146</v>
      </c>
      <c r="D19934" s="34">
        <v>195</v>
      </c>
      <c r="E19934" s="34">
        <v>195</v>
      </c>
      <c r="F19934" s="34">
        <v>223</v>
      </c>
      <c r="G19934" s="34">
        <v>149</v>
      </c>
      <c r="H19934" s="34">
        <v>251</v>
      </c>
      <c r="I19934" s="34">
        <v>171</v>
      </c>
      <c r="J19934" s="34">
        <v>238</v>
      </c>
      <c r="K19934" s="34">
        <v>159</v>
      </c>
      <c r="L19934" s="34">
        <v>247</v>
      </c>
      <c r="M19934" s="34">
        <v>160</v>
      </c>
    </row>
    <row r="19935" spans="1:13" x14ac:dyDescent="0.2">
      <c r="A19935" s="34" t="s">
        <v>120829</v>
      </c>
      <c r="B19935" s="34">
        <v>719</v>
      </c>
      <c r="C19935" s="34">
        <v>734</v>
      </c>
      <c r="D19935" s="34">
        <v>792</v>
      </c>
      <c r="E19935" s="34">
        <v>788</v>
      </c>
      <c r="F19935" s="34">
        <v>646</v>
      </c>
      <c r="G19935" s="34">
        <v>620</v>
      </c>
      <c r="H19935" s="34">
        <v>923</v>
      </c>
      <c r="I19935" s="34">
        <v>762</v>
      </c>
      <c r="J19935" s="34">
        <v>766</v>
      </c>
      <c r="K19935" s="34">
        <v>613</v>
      </c>
      <c r="L19935" s="34">
        <v>724</v>
      </c>
      <c r="M19935" s="34">
        <v>527</v>
      </c>
    </row>
    <row r="19936" spans="1:13" x14ac:dyDescent="0.2">
      <c r="A19936" s="34" t="s">
        <v>120830</v>
      </c>
      <c r="B19936" s="34">
        <v>139</v>
      </c>
      <c r="C19936" s="34">
        <v>178</v>
      </c>
      <c r="D19936" s="34">
        <v>183</v>
      </c>
      <c r="E19936" s="34">
        <v>181</v>
      </c>
      <c r="F19936" s="34">
        <v>153</v>
      </c>
      <c r="G19936" s="34">
        <v>197</v>
      </c>
      <c r="H19936" s="34">
        <v>168</v>
      </c>
      <c r="I19936" s="34">
        <v>205</v>
      </c>
      <c r="J19936" s="34">
        <v>200</v>
      </c>
      <c r="K19936" s="34">
        <v>159</v>
      </c>
      <c r="L19936" s="34">
        <v>152</v>
      </c>
      <c r="M19936" s="34">
        <v>99</v>
      </c>
    </row>
    <row r="19937" spans="1:13" x14ac:dyDescent="0.2">
      <c r="A19937" s="34" t="s">
        <v>120831</v>
      </c>
      <c r="B19937" s="34">
        <v>460</v>
      </c>
      <c r="C19937" s="34">
        <v>524</v>
      </c>
      <c r="D19937" s="34">
        <v>567</v>
      </c>
      <c r="E19937" s="34">
        <v>509</v>
      </c>
      <c r="F19937" s="34">
        <v>475</v>
      </c>
      <c r="G19937" s="34">
        <v>474</v>
      </c>
      <c r="H19937" s="34">
        <v>657</v>
      </c>
      <c r="I19937" s="34">
        <v>447</v>
      </c>
      <c r="J19937" s="34">
        <v>508</v>
      </c>
      <c r="K19937" s="34">
        <v>355</v>
      </c>
      <c r="L19937" s="34">
        <v>485</v>
      </c>
      <c r="M19937" s="34">
        <v>400</v>
      </c>
    </row>
    <row r="19938" spans="1:13" x14ac:dyDescent="0.2">
      <c r="A19938" s="34" t="s">
        <v>120832</v>
      </c>
      <c r="B19938" s="34">
        <v>271</v>
      </c>
      <c r="C19938" s="34">
        <v>234</v>
      </c>
      <c r="D19938" s="34">
        <v>241</v>
      </c>
      <c r="E19938" s="34">
        <v>246</v>
      </c>
      <c r="F19938" s="34">
        <v>213</v>
      </c>
      <c r="G19938" s="34">
        <v>243</v>
      </c>
      <c r="H19938" s="34">
        <v>288</v>
      </c>
      <c r="I19938" s="34">
        <v>231</v>
      </c>
      <c r="J19938" s="34">
        <v>235</v>
      </c>
      <c r="K19938" s="34">
        <v>221</v>
      </c>
      <c r="L19938" s="34">
        <v>222</v>
      </c>
      <c r="M19938" s="34">
        <v>178</v>
      </c>
    </row>
    <row r="19939" spans="1:13" x14ac:dyDescent="0.2">
      <c r="A19939" s="34" t="s">
        <v>120833</v>
      </c>
      <c r="B19939" s="34">
        <v>682</v>
      </c>
      <c r="C19939" s="34">
        <v>644</v>
      </c>
      <c r="D19939" s="34">
        <v>753</v>
      </c>
      <c r="E19939" s="34">
        <v>686</v>
      </c>
      <c r="F19939" s="34">
        <v>717</v>
      </c>
      <c r="G19939" s="34">
        <v>651</v>
      </c>
      <c r="H19939" s="34">
        <v>805</v>
      </c>
      <c r="I19939" s="34">
        <v>722</v>
      </c>
      <c r="J19939" s="34">
        <v>825</v>
      </c>
      <c r="K19939" s="34">
        <v>579</v>
      </c>
      <c r="L19939" s="34">
        <v>715</v>
      </c>
      <c r="M19939" s="34">
        <v>511</v>
      </c>
    </row>
    <row r="19940" spans="1:13" x14ac:dyDescent="0.2">
      <c r="A19940" s="34" t="s">
        <v>120834</v>
      </c>
      <c r="B19940" s="34">
        <v>473</v>
      </c>
      <c r="C19940" s="34">
        <v>503</v>
      </c>
      <c r="D19940" s="34">
        <v>433</v>
      </c>
      <c r="E19940" s="34">
        <v>559</v>
      </c>
      <c r="F19940" s="34">
        <v>452</v>
      </c>
      <c r="G19940" s="34">
        <v>449</v>
      </c>
      <c r="H19940" s="34">
        <v>386</v>
      </c>
      <c r="I19940" s="34">
        <v>529</v>
      </c>
      <c r="J19940" s="34">
        <v>460</v>
      </c>
      <c r="K19940" s="34">
        <v>399</v>
      </c>
      <c r="L19940" s="34">
        <v>436</v>
      </c>
      <c r="M19940" s="34">
        <v>375</v>
      </c>
    </row>
    <row r="19941" spans="1:13" x14ac:dyDescent="0.2">
      <c r="A19941" s="34" t="s">
        <v>120835</v>
      </c>
      <c r="B19941" s="34">
        <v>508</v>
      </c>
      <c r="C19941" s="34">
        <v>604</v>
      </c>
      <c r="D19941" s="34">
        <v>565</v>
      </c>
      <c r="E19941" s="34">
        <v>677</v>
      </c>
      <c r="F19941" s="34">
        <v>508</v>
      </c>
      <c r="G19941" s="34">
        <v>531</v>
      </c>
      <c r="H19941" s="34">
        <v>681</v>
      </c>
      <c r="I19941" s="34">
        <v>568</v>
      </c>
      <c r="J19941" s="34">
        <v>662</v>
      </c>
      <c r="K19941" s="34">
        <v>470</v>
      </c>
      <c r="L19941" s="34">
        <v>584</v>
      </c>
      <c r="M19941" s="34">
        <v>447</v>
      </c>
    </row>
    <row r="19942" spans="1:13" x14ac:dyDescent="0.2">
      <c r="A19942" s="34" t="s">
        <v>120836</v>
      </c>
      <c r="B19942" s="34">
        <v>533</v>
      </c>
      <c r="C19942" s="34">
        <v>494</v>
      </c>
      <c r="D19942" s="34">
        <v>446</v>
      </c>
      <c r="E19942" s="34">
        <v>509</v>
      </c>
      <c r="F19942" s="34">
        <v>368</v>
      </c>
      <c r="G19942" s="34">
        <v>441</v>
      </c>
      <c r="H19942" s="34">
        <v>555</v>
      </c>
      <c r="I19942" s="34">
        <v>429</v>
      </c>
      <c r="J19942" s="34">
        <v>460</v>
      </c>
      <c r="K19942" s="34">
        <v>386</v>
      </c>
      <c r="L19942" s="34">
        <v>455</v>
      </c>
      <c r="M19942" s="34">
        <v>340</v>
      </c>
    </row>
    <row r="19943" spans="1:13" x14ac:dyDescent="0.2">
      <c r="A19943" s="34" t="s">
        <v>120837</v>
      </c>
      <c r="B19943" s="34">
        <v>707</v>
      </c>
      <c r="C19943" s="34">
        <v>847</v>
      </c>
      <c r="D19943" s="34">
        <v>820</v>
      </c>
      <c r="E19943" s="34">
        <v>917</v>
      </c>
      <c r="F19943" s="34">
        <v>742</v>
      </c>
      <c r="G19943" s="34">
        <v>800</v>
      </c>
      <c r="H19943" s="34">
        <v>928</v>
      </c>
      <c r="I19943" s="34">
        <v>850</v>
      </c>
      <c r="J19943" s="34">
        <v>844</v>
      </c>
      <c r="K19943" s="34">
        <v>732</v>
      </c>
      <c r="L19943" s="34">
        <v>721</v>
      </c>
      <c r="M19943" s="34">
        <v>591</v>
      </c>
    </row>
    <row r="19944" spans="1:13" x14ac:dyDescent="0.2">
      <c r="A19944" s="34" t="s">
        <v>120838</v>
      </c>
      <c r="B19944" s="34">
        <v>457</v>
      </c>
      <c r="C19944" s="34">
        <v>373</v>
      </c>
      <c r="D19944" s="34">
        <v>507</v>
      </c>
      <c r="E19944" s="34">
        <v>447</v>
      </c>
      <c r="F19944" s="34">
        <v>406</v>
      </c>
      <c r="G19944" s="34">
        <v>438</v>
      </c>
      <c r="H19944" s="34">
        <v>459</v>
      </c>
      <c r="I19944" s="34">
        <v>410</v>
      </c>
      <c r="J19944" s="34">
        <v>453</v>
      </c>
      <c r="K19944" s="34">
        <v>368</v>
      </c>
      <c r="L19944" s="34">
        <v>504</v>
      </c>
      <c r="M19944" s="34">
        <v>390</v>
      </c>
    </row>
    <row r="19945" spans="1:13" x14ac:dyDescent="0.2">
      <c r="A19945" s="34" t="s">
        <v>120839</v>
      </c>
      <c r="B19945" s="34">
        <v>679</v>
      </c>
      <c r="C19945" s="34">
        <v>829</v>
      </c>
      <c r="D19945" s="34">
        <v>882</v>
      </c>
      <c r="E19945" s="34">
        <v>852</v>
      </c>
      <c r="F19945" s="34">
        <v>714</v>
      </c>
      <c r="G19945" s="34">
        <v>776</v>
      </c>
      <c r="H19945" s="34">
        <v>867</v>
      </c>
      <c r="I19945" s="34">
        <v>821</v>
      </c>
      <c r="J19945" s="34">
        <v>890</v>
      </c>
      <c r="K19945" s="34">
        <v>684</v>
      </c>
      <c r="L19945" s="34">
        <v>869</v>
      </c>
      <c r="M19945" s="34">
        <v>613</v>
      </c>
    </row>
    <row r="19946" spans="1:13" x14ac:dyDescent="0.2">
      <c r="A19946" s="34" t="s">
        <v>120840</v>
      </c>
      <c r="B19946" s="34">
        <v>427</v>
      </c>
      <c r="C19946" s="34">
        <v>516</v>
      </c>
      <c r="D19946" s="34">
        <v>540</v>
      </c>
      <c r="E19946" s="34">
        <v>523</v>
      </c>
      <c r="F19946" s="34">
        <v>521</v>
      </c>
      <c r="G19946" s="34">
        <v>445</v>
      </c>
      <c r="H19946" s="34">
        <v>565</v>
      </c>
      <c r="I19946" s="34">
        <v>502</v>
      </c>
      <c r="J19946" s="34">
        <v>513</v>
      </c>
      <c r="K19946" s="34">
        <v>381</v>
      </c>
      <c r="L19946" s="34">
        <v>494</v>
      </c>
      <c r="M19946" s="34">
        <v>391</v>
      </c>
    </row>
    <row r="19947" spans="1:13" x14ac:dyDescent="0.2">
      <c r="A19947" s="34" t="s">
        <v>120841</v>
      </c>
      <c r="B19947" s="34">
        <v>449</v>
      </c>
      <c r="C19947" s="34">
        <v>399</v>
      </c>
      <c r="D19947" s="34">
        <v>489</v>
      </c>
      <c r="E19947" s="34">
        <v>408</v>
      </c>
      <c r="F19947" s="34">
        <v>426</v>
      </c>
      <c r="G19947" s="34">
        <v>383</v>
      </c>
      <c r="H19947" s="34">
        <v>452</v>
      </c>
      <c r="I19947" s="34">
        <v>413</v>
      </c>
      <c r="J19947" s="34">
        <v>504</v>
      </c>
      <c r="K19947" s="34">
        <v>343</v>
      </c>
      <c r="L19947" s="34">
        <v>402</v>
      </c>
      <c r="M19947" s="34">
        <v>344</v>
      </c>
    </row>
    <row r="19948" spans="1:13" x14ac:dyDescent="0.2">
      <c r="A19948" s="34" t="s">
        <v>120842</v>
      </c>
      <c r="B19948" s="34">
        <v>304</v>
      </c>
      <c r="C19948" s="34">
        <v>388</v>
      </c>
      <c r="D19948" s="34">
        <v>325</v>
      </c>
      <c r="E19948" s="34">
        <v>418</v>
      </c>
      <c r="F19948" s="34">
        <v>293</v>
      </c>
      <c r="G19948" s="34">
        <v>378</v>
      </c>
      <c r="H19948" s="34">
        <v>326</v>
      </c>
      <c r="I19948" s="34">
        <v>365</v>
      </c>
      <c r="J19948" s="34">
        <v>272</v>
      </c>
      <c r="K19948" s="34">
        <v>365</v>
      </c>
      <c r="L19948" s="34">
        <v>312</v>
      </c>
      <c r="M19948" s="34">
        <v>329</v>
      </c>
    </row>
    <row r="19949" spans="1:13" x14ac:dyDescent="0.2">
      <c r="A19949" s="34" t="s">
        <v>120843</v>
      </c>
      <c r="B19949" s="34">
        <v>352</v>
      </c>
      <c r="C19949" s="34">
        <v>429</v>
      </c>
      <c r="D19949" s="34">
        <v>461</v>
      </c>
      <c r="E19949" s="34">
        <v>502</v>
      </c>
      <c r="F19949" s="34">
        <v>391</v>
      </c>
      <c r="G19949" s="34">
        <v>410</v>
      </c>
      <c r="H19949" s="34">
        <v>474</v>
      </c>
      <c r="I19949" s="34">
        <v>402</v>
      </c>
      <c r="J19949" s="34">
        <v>462</v>
      </c>
      <c r="K19949" s="34">
        <v>351</v>
      </c>
      <c r="L19949" s="34">
        <v>434</v>
      </c>
      <c r="M19949" s="34">
        <v>390</v>
      </c>
    </row>
    <row r="19950" spans="1:13" x14ac:dyDescent="0.2">
      <c r="A19950" s="34" t="s">
        <v>120844</v>
      </c>
      <c r="B19950" s="34">
        <v>458</v>
      </c>
      <c r="C19950" s="34">
        <v>410</v>
      </c>
      <c r="D19950" s="34">
        <v>481</v>
      </c>
      <c r="E19950" s="34">
        <v>574</v>
      </c>
      <c r="F19950" s="34">
        <v>367</v>
      </c>
      <c r="G19950" s="34">
        <v>470</v>
      </c>
      <c r="H19950" s="34">
        <v>500</v>
      </c>
      <c r="I19950" s="34">
        <v>420</v>
      </c>
      <c r="J19950" s="34">
        <v>454</v>
      </c>
      <c r="K19950" s="34">
        <v>335</v>
      </c>
      <c r="L19950" s="34">
        <v>449</v>
      </c>
      <c r="M19950" s="34">
        <v>310</v>
      </c>
    </row>
    <row r="19951" spans="1:13" x14ac:dyDescent="0.2">
      <c r="A19951" s="34" t="s">
        <v>120845</v>
      </c>
      <c r="B19951" s="34">
        <v>495</v>
      </c>
      <c r="C19951" s="34">
        <v>525</v>
      </c>
      <c r="D19951" s="34">
        <v>529</v>
      </c>
      <c r="E19951" s="34">
        <v>586</v>
      </c>
      <c r="F19951" s="34">
        <v>530</v>
      </c>
      <c r="G19951" s="34">
        <v>490</v>
      </c>
      <c r="H19951" s="34">
        <v>637</v>
      </c>
      <c r="I19951" s="34">
        <v>515</v>
      </c>
      <c r="J19951" s="34">
        <v>559</v>
      </c>
      <c r="K19951" s="34">
        <v>436</v>
      </c>
      <c r="L19951" s="34">
        <v>549</v>
      </c>
      <c r="M19951" s="34">
        <v>454</v>
      </c>
    </row>
    <row r="19952" spans="1:13" x14ac:dyDescent="0.2">
      <c r="A19952" s="34" t="s">
        <v>120846</v>
      </c>
      <c r="B19952" s="34">
        <v>348</v>
      </c>
      <c r="C19952" s="34">
        <v>342</v>
      </c>
      <c r="D19952" s="34">
        <v>381</v>
      </c>
      <c r="E19952" s="34">
        <v>386</v>
      </c>
      <c r="F19952" s="34">
        <v>359</v>
      </c>
      <c r="G19952" s="34">
        <v>349</v>
      </c>
      <c r="H19952" s="34">
        <v>360</v>
      </c>
      <c r="I19952" s="34">
        <v>397</v>
      </c>
      <c r="J19952" s="34">
        <v>385</v>
      </c>
      <c r="K19952" s="34">
        <v>278</v>
      </c>
      <c r="L19952" s="34">
        <v>343</v>
      </c>
      <c r="M19952" s="34">
        <v>299</v>
      </c>
    </row>
    <row r="19953" spans="1:13" x14ac:dyDescent="0.2">
      <c r="A19953" s="34" t="s">
        <v>120847</v>
      </c>
      <c r="B19953" s="34">
        <v>274</v>
      </c>
      <c r="C19953" s="34">
        <v>275</v>
      </c>
      <c r="D19953" s="34">
        <v>266</v>
      </c>
      <c r="E19953" s="34">
        <v>334</v>
      </c>
      <c r="F19953" s="34">
        <v>245</v>
      </c>
      <c r="G19953" s="34">
        <v>291</v>
      </c>
      <c r="H19953" s="34">
        <v>354</v>
      </c>
      <c r="I19953" s="34">
        <v>282</v>
      </c>
      <c r="J19953" s="34">
        <v>267</v>
      </c>
      <c r="K19953" s="34">
        <v>259</v>
      </c>
      <c r="L19953" s="34">
        <v>278</v>
      </c>
      <c r="M19953" s="34">
        <v>231</v>
      </c>
    </row>
    <row r="19954" spans="1:13" x14ac:dyDescent="0.2">
      <c r="A19954" s="34" t="s">
        <v>120848</v>
      </c>
      <c r="B19954" s="34">
        <v>235</v>
      </c>
      <c r="C19954" s="34">
        <v>227</v>
      </c>
      <c r="D19954" s="34">
        <v>264</v>
      </c>
      <c r="E19954" s="34">
        <v>249</v>
      </c>
      <c r="F19954" s="34">
        <v>274</v>
      </c>
      <c r="G19954" s="34">
        <v>252</v>
      </c>
      <c r="H19954" s="34">
        <v>253</v>
      </c>
      <c r="I19954" s="34">
        <v>215</v>
      </c>
      <c r="J19954" s="34">
        <v>286</v>
      </c>
      <c r="K19954" s="34">
        <v>188</v>
      </c>
      <c r="L19954" s="34">
        <v>192</v>
      </c>
      <c r="M19954" s="34">
        <v>191</v>
      </c>
    </row>
    <row r="19955" spans="1:13" x14ac:dyDescent="0.2">
      <c r="A19955" s="34" t="s">
        <v>120849</v>
      </c>
      <c r="B19955" s="34">
        <v>327</v>
      </c>
      <c r="C19955" s="34">
        <v>371</v>
      </c>
      <c r="D19955" s="34">
        <v>291</v>
      </c>
      <c r="E19955" s="34">
        <v>342</v>
      </c>
      <c r="F19955" s="34">
        <v>318</v>
      </c>
      <c r="G19955" s="34">
        <v>262</v>
      </c>
      <c r="H19955" s="34">
        <v>328</v>
      </c>
      <c r="I19955" s="34">
        <v>293</v>
      </c>
      <c r="J19955" s="34">
        <v>370</v>
      </c>
      <c r="K19955" s="34">
        <v>219</v>
      </c>
      <c r="L19955" s="34">
        <v>338</v>
      </c>
      <c r="M19955" s="34">
        <v>228</v>
      </c>
    </row>
    <row r="19956" spans="1:13" x14ac:dyDescent="0.2">
      <c r="A19956" s="34" t="s">
        <v>120850</v>
      </c>
      <c r="B19956" s="34">
        <v>280</v>
      </c>
      <c r="C19956" s="34">
        <v>250</v>
      </c>
      <c r="D19956" s="34">
        <v>305</v>
      </c>
      <c r="E19956" s="34">
        <v>313</v>
      </c>
      <c r="F19956" s="34">
        <v>277</v>
      </c>
      <c r="G19956" s="34">
        <v>235</v>
      </c>
      <c r="H19956" s="34">
        <v>300</v>
      </c>
      <c r="I19956" s="34">
        <v>247</v>
      </c>
      <c r="J19956" s="34">
        <v>344</v>
      </c>
      <c r="K19956" s="34">
        <v>199</v>
      </c>
      <c r="L19956" s="34">
        <v>305</v>
      </c>
      <c r="M19956" s="34">
        <v>214</v>
      </c>
    </row>
    <row r="19957" spans="1:13" x14ac:dyDescent="0.2">
      <c r="A19957" s="34" t="s">
        <v>120851</v>
      </c>
      <c r="B19957" s="34">
        <v>622</v>
      </c>
      <c r="C19957" s="34">
        <v>621</v>
      </c>
      <c r="D19957" s="34">
        <v>660</v>
      </c>
      <c r="E19957" s="34">
        <v>683</v>
      </c>
      <c r="F19957" s="34">
        <v>581</v>
      </c>
      <c r="G19957" s="34">
        <v>572</v>
      </c>
      <c r="H19957" s="34">
        <v>713</v>
      </c>
      <c r="I19957" s="34">
        <v>629</v>
      </c>
      <c r="J19957" s="34">
        <v>687</v>
      </c>
      <c r="K19957" s="34">
        <v>510</v>
      </c>
      <c r="L19957" s="34">
        <v>630</v>
      </c>
      <c r="M19957" s="34">
        <v>468</v>
      </c>
    </row>
    <row r="19958" spans="1:13" x14ac:dyDescent="0.2">
      <c r="A19958" s="34" t="s">
        <v>120852</v>
      </c>
      <c r="B19958" s="34">
        <v>461</v>
      </c>
      <c r="C19958" s="34">
        <v>469</v>
      </c>
      <c r="D19958" s="34">
        <v>552</v>
      </c>
      <c r="E19958" s="34">
        <v>473</v>
      </c>
      <c r="F19958" s="34">
        <v>452</v>
      </c>
      <c r="G19958" s="34">
        <v>405</v>
      </c>
      <c r="H19958" s="34">
        <v>488</v>
      </c>
      <c r="I19958" s="34">
        <v>451</v>
      </c>
      <c r="J19958" s="34">
        <v>558</v>
      </c>
      <c r="K19958" s="34">
        <v>338</v>
      </c>
      <c r="L19958" s="34">
        <v>476</v>
      </c>
      <c r="M19958" s="34">
        <v>360</v>
      </c>
    </row>
    <row r="19959" spans="1:13" x14ac:dyDescent="0.2">
      <c r="A19959" s="34" t="s">
        <v>120853</v>
      </c>
      <c r="B19959" s="34">
        <v>304</v>
      </c>
      <c r="C19959" s="34">
        <v>265</v>
      </c>
      <c r="D19959" s="34">
        <v>303</v>
      </c>
      <c r="E19959" s="34">
        <v>355</v>
      </c>
      <c r="F19959" s="34">
        <v>278</v>
      </c>
      <c r="G19959" s="34">
        <v>296</v>
      </c>
      <c r="H19959" s="34">
        <v>324</v>
      </c>
      <c r="I19959" s="34">
        <v>309</v>
      </c>
      <c r="J19959" s="34">
        <v>347</v>
      </c>
      <c r="K19959" s="34">
        <v>251</v>
      </c>
      <c r="L19959" s="34">
        <v>251</v>
      </c>
      <c r="M19959" s="34">
        <v>269</v>
      </c>
    </row>
    <row r="19960" spans="1:13" x14ac:dyDescent="0.2">
      <c r="A19960" s="34" t="s">
        <v>120854</v>
      </c>
      <c r="B19960" s="34">
        <v>443</v>
      </c>
      <c r="C19960" s="34">
        <v>289</v>
      </c>
      <c r="D19960" s="34">
        <v>405</v>
      </c>
      <c r="E19960" s="34">
        <v>323</v>
      </c>
      <c r="F19960" s="34">
        <v>405</v>
      </c>
      <c r="G19960" s="34">
        <v>335</v>
      </c>
      <c r="H19960" s="34">
        <v>522</v>
      </c>
      <c r="I19960" s="34">
        <v>342</v>
      </c>
      <c r="J19960" s="34">
        <v>424</v>
      </c>
      <c r="K19960" s="34">
        <v>298</v>
      </c>
      <c r="L19960" s="34">
        <v>426</v>
      </c>
      <c r="M19960" s="34">
        <v>269</v>
      </c>
    </row>
    <row r="19961" spans="1:13" x14ac:dyDescent="0.2">
      <c r="A19961" s="34" t="s">
        <v>120855</v>
      </c>
      <c r="B19961" s="34">
        <v>505</v>
      </c>
      <c r="C19961" s="34">
        <v>480</v>
      </c>
      <c r="D19961" s="34">
        <v>461</v>
      </c>
      <c r="E19961" s="34">
        <v>511</v>
      </c>
      <c r="F19961" s="34">
        <v>438</v>
      </c>
      <c r="G19961" s="34">
        <v>431</v>
      </c>
      <c r="H19961" s="34">
        <v>514</v>
      </c>
      <c r="I19961" s="34">
        <v>513</v>
      </c>
      <c r="J19961" s="34">
        <v>426</v>
      </c>
      <c r="K19961" s="34">
        <v>435</v>
      </c>
      <c r="L19961" s="34">
        <v>420</v>
      </c>
      <c r="M19961" s="34">
        <v>363</v>
      </c>
    </row>
    <row r="19962" spans="1:13" x14ac:dyDescent="0.2">
      <c r="A19962" s="34" t="s">
        <v>120856</v>
      </c>
      <c r="B19962" s="34">
        <v>409</v>
      </c>
      <c r="C19962" s="34">
        <v>388</v>
      </c>
      <c r="D19962" s="34">
        <v>454</v>
      </c>
      <c r="E19962" s="34">
        <v>362</v>
      </c>
      <c r="F19962" s="34">
        <v>368</v>
      </c>
      <c r="G19962" s="34">
        <v>417</v>
      </c>
      <c r="H19962" s="34">
        <v>480</v>
      </c>
      <c r="I19962" s="34">
        <v>389</v>
      </c>
      <c r="J19962" s="34">
        <v>385</v>
      </c>
      <c r="K19962" s="34">
        <v>325</v>
      </c>
      <c r="L19962" s="34">
        <v>378</v>
      </c>
      <c r="M19962" s="34">
        <v>275</v>
      </c>
    </row>
    <row r="19963" spans="1:13" x14ac:dyDescent="0.2">
      <c r="A19963" s="34" t="s">
        <v>120857</v>
      </c>
      <c r="B19963" s="34">
        <v>486</v>
      </c>
      <c r="C19963" s="34">
        <v>475</v>
      </c>
      <c r="D19963" s="34">
        <v>496</v>
      </c>
      <c r="E19963" s="34">
        <v>522</v>
      </c>
      <c r="F19963" s="34">
        <v>477</v>
      </c>
      <c r="G19963" s="34">
        <v>438</v>
      </c>
      <c r="H19963" s="34">
        <v>556</v>
      </c>
      <c r="I19963" s="34">
        <v>525</v>
      </c>
      <c r="J19963" s="34">
        <v>530</v>
      </c>
      <c r="K19963" s="34">
        <v>370</v>
      </c>
      <c r="L19963" s="34">
        <v>452</v>
      </c>
      <c r="M19963" s="34">
        <v>372</v>
      </c>
    </row>
    <row r="19964" spans="1:13" x14ac:dyDescent="0.2">
      <c r="A19964" s="34" t="s">
        <v>120858</v>
      </c>
      <c r="B19964" s="34">
        <v>298</v>
      </c>
      <c r="C19964" s="34">
        <v>391</v>
      </c>
      <c r="D19964" s="34">
        <v>432</v>
      </c>
      <c r="E19964" s="34">
        <v>415</v>
      </c>
      <c r="F19964" s="34">
        <v>314</v>
      </c>
      <c r="G19964" s="34">
        <v>414</v>
      </c>
      <c r="H19964" s="34">
        <v>352</v>
      </c>
      <c r="I19964" s="34">
        <v>372</v>
      </c>
      <c r="J19964" s="34">
        <v>394</v>
      </c>
      <c r="K19964" s="34">
        <v>322</v>
      </c>
      <c r="L19964" s="34">
        <v>427</v>
      </c>
      <c r="M19964" s="34">
        <v>296</v>
      </c>
    </row>
    <row r="19965" spans="1:13" x14ac:dyDescent="0.2">
      <c r="A19965" s="34" t="s">
        <v>120859</v>
      </c>
      <c r="B19965" s="34">
        <v>501</v>
      </c>
      <c r="C19965" s="34">
        <v>438</v>
      </c>
      <c r="D19965" s="34">
        <v>452</v>
      </c>
      <c r="E19965" s="34">
        <v>519</v>
      </c>
      <c r="F19965" s="34">
        <v>401</v>
      </c>
      <c r="G19965" s="34">
        <v>442</v>
      </c>
      <c r="H19965" s="34">
        <v>556</v>
      </c>
      <c r="I19965" s="34">
        <v>515</v>
      </c>
      <c r="J19965" s="34">
        <v>404</v>
      </c>
      <c r="K19965" s="34">
        <v>424</v>
      </c>
      <c r="L19965" s="34">
        <v>489</v>
      </c>
      <c r="M19965" s="34">
        <v>411</v>
      </c>
    </row>
    <row r="19966" spans="1:13" x14ac:dyDescent="0.2">
      <c r="A19966" s="34" t="s">
        <v>120860</v>
      </c>
      <c r="B19966" s="34">
        <v>846</v>
      </c>
      <c r="C19966" s="34">
        <v>812</v>
      </c>
      <c r="D19966" s="34">
        <v>805</v>
      </c>
      <c r="E19966" s="34">
        <v>809</v>
      </c>
      <c r="F19966" s="34">
        <v>720</v>
      </c>
      <c r="G19966" s="34">
        <v>721</v>
      </c>
      <c r="H19966" s="34">
        <v>876</v>
      </c>
      <c r="I19966" s="34">
        <v>778</v>
      </c>
      <c r="J19966" s="34">
        <v>958</v>
      </c>
      <c r="K19966" s="34">
        <v>641</v>
      </c>
      <c r="L19966" s="34">
        <v>804</v>
      </c>
      <c r="M19966" s="34">
        <v>583</v>
      </c>
    </row>
    <row r="19967" spans="1:13" x14ac:dyDescent="0.2">
      <c r="A19967" s="34" t="s">
        <v>120861</v>
      </c>
      <c r="B19967" s="34">
        <v>658</v>
      </c>
      <c r="C19967" s="34">
        <v>623</v>
      </c>
      <c r="D19967" s="34">
        <v>709</v>
      </c>
      <c r="E19967" s="34">
        <v>597</v>
      </c>
      <c r="F19967" s="34">
        <v>609</v>
      </c>
      <c r="G19967" s="34">
        <v>555</v>
      </c>
      <c r="H19967" s="34">
        <v>665</v>
      </c>
      <c r="I19967" s="34">
        <v>620</v>
      </c>
      <c r="J19967" s="34">
        <v>634</v>
      </c>
      <c r="K19967" s="34">
        <v>457</v>
      </c>
      <c r="L19967" s="34">
        <v>565</v>
      </c>
      <c r="M19967" s="34">
        <v>446</v>
      </c>
    </row>
    <row r="19968" spans="1:13" x14ac:dyDescent="0.2">
      <c r="A19968" s="34" t="s">
        <v>120862</v>
      </c>
      <c r="B19968" s="34">
        <v>531</v>
      </c>
      <c r="C19968" s="34">
        <v>508</v>
      </c>
      <c r="D19968" s="34">
        <v>561</v>
      </c>
      <c r="E19968" s="34">
        <v>552</v>
      </c>
      <c r="F19968" s="34">
        <v>445</v>
      </c>
      <c r="G19968" s="34">
        <v>469</v>
      </c>
      <c r="H19968" s="34">
        <v>511</v>
      </c>
      <c r="I19968" s="34">
        <v>445</v>
      </c>
      <c r="J19968" s="34">
        <v>543</v>
      </c>
      <c r="K19968" s="34">
        <v>439</v>
      </c>
      <c r="L19968" s="34">
        <v>484</v>
      </c>
      <c r="M19968" s="34">
        <v>390</v>
      </c>
    </row>
    <row r="19969" spans="1:13" x14ac:dyDescent="0.2">
      <c r="A19969" s="34" t="s">
        <v>120863</v>
      </c>
      <c r="B19969" s="34">
        <v>801</v>
      </c>
      <c r="C19969" s="34">
        <v>804</v>
      </c>
      <c r="D19969" s="34">
        <v>852</v>
      </c>
      <c r="E19969" s="34">
        <v>868</v>
      </c>
      <c r="F19969" s="34">
        <v>842</v>
      </c>
      <c r="G19969" s="34">
        <v>790</v>
      </c>
      <c r="H19969" s="34">
        <v>928</v>
      </c>
      <c r="I19969" s="34">
        <v>832</v>
      </c>
      <c r="J19969" s="34">
        <v>955</v>
      </c>
      <c r="K19969" s="34">
        <v>721</v>
      </c>
      <c r="L19969" s="34">
        <v>863</v>
      </c>
      <c r="M19969" s="34">
        <v>618</v>
      </c>
    </row>
    <row r="19970" spans="1:13" x14ac:dyDescent="0.2">
      <c r="A19970" s="34" t="s">
        <v>120864</v>
      </c>
      <c r="B19970" s="34">
        <v>1199</v>
      </c>
      <c r="C19970" s="34">
        <v>1168</v>
      </c>
      <c r="D19970" s="34">
        <v>1267</v>
      </c>
      <c r="E19970" s="34">
        <v>1265</v>
      </c>
      <c r="F19970" s="34">
        <v>1193</v>
      </c>
      <c r="G19970" s="34">
        <v>1063</v>
      </c>
      <c r="H19970" s="34">
        <v>1290</v>
      </c>
      <c r="I19970" s="34">
        <v>1234</v>
      </c>
      <c r="J19970" s="34">
        <v>1307</v>
      </c>
      <c r="K19970" s="34">
        <v>989</v>
      </c>
      <c r="L19970" s="34">
        <v>1184</v>
      </c>
      <c r="M19970" s="34">
        <v>889</v>
      </c>
    </row>
    <row r="19971" spans="1:13" x14ac:dyDescent="0.2">
      <c r="A19971" s="34" t="s">
        <v>120865</v>
      </c>
      <c r="B19971" s="34">
        <v>359</v>
      </c>
      <c r="C19971" s="34">
        <v>333</v>
      </c>
      <c r="D19971" s="34">
        <v>408</v>
      </c>
      <c r="E19971" s="34">
        <v>345</v>
      </c>
      <c r="F19971" s="34">
        <v>392</v>
      </c>
      <c r="G19971" s="34">
        <v>328</v>
      </c>
      <c r="H19971" s="34">
        <v>444</v>
      </c>
      <c r="I19971" s="34">
        <v>348</v>
      </c>
      <c r="J19971" s="34">
        <v>399</v>
      </c>
      <c r="K19971" s="34">
        <v>292</v>
      </c>
      <c r="L19971" s="34">
        <v>384</v>
      </c>
      <c r="M19971" s="34">
        <v>247</v>
      </c>
    </row>
    <row r="19972" spans="1:13" x14ac:dyDescent="0.2">
      <c r="A19972" s="34" t="s">
        <v>120866</v>
      </c>
      <c r="B19972" s="34">
        <v>525</v>
      </c>
      <c r="C19972" s="34">
        <v>565</v>
      </c>
      <c r="D19972" s="34">
        <v>536</v>
      </c>
      <c r="E19972" s="34">
        <v>526</v>
      </c>
      <c r="F19972" s="34">
        <v>537</v>
      </c>
      <c r="G19972" s="34">
        <v>482</v>
      </c>
      <c r="H19972" s="34">
        <v>616</v>
      </c>
      <c r="I19972" s="34">
        <v>458</v>
      </c>
      <c r="J19972" s="34">
        <v>573</v>
      </c>
      <c r="K19972" s="34">
        <v>403</v>
      </c>
      <c r="L19972" s="34">
        <v>529</v>
      </c>
      <c r="M19972" s="34">
        <v>379</v>
      </c>
    </row>
    <row r="19973" spans="1:13" x14ac:dyDescent="0.2">
      <c r="A19973" s="34" t="s">
        <v>120867</v>
      </c>
      <c r="B19973" s="34">
        <v>446</v>
      </c>
      <c r="C19973" s="34">
        <v>519</v>
      </c>
      <c r="D19973" s="34">
        <v>503</v>
      </c>
      <c r="E19973" s="34">
        <v>492</v>
      </c>
      <c r="F19973" s="34">
        <v>446</v>
      </c>
      <c r="G19973" s="34">
        <v>477</v>
      </c>
      <c r="H19973" s="34">
        <v>604</v>
      </c>
      <c r="I19973" s="34">
        <v>541</v>
      </c>
      <c r="J19973" s="34">
        <v>547</v>
      </c>
      <c r="K19973" s="34">
        <v>435</v>
      </c>
      <c r="L19973" s="34">
        <v>499</v>
      </c>
      <c r="M19973" s="34">
        <v>422</v>
      </c>
    </row>
    <row r="19974" spans="1:13" x14ac:dyDescent="0.2">
      <c r="A19974" s="34" t="s">
        <v>120868</v>
      </c>
      <c r="B19974" s="34">
        <v>635</v>
      </c>
      <c r="C19974" s="34">
        <v>620</v>
      </c>
      <c r="D19974" s="34">
        <v>748</v>
      </c>
      <c r="E19974" s="34">
        <v>603</v>
      </c>
      <c r="F19974" s="34">
        <v>632</v>
      </c>
      <c r="G19974" s="34">
        <v>553</v>
      </c>
      <c r="H19974" s="34">
        <v>670</v>
      </c>
      <c r="I19974" s="34">
        <v>610</v>
      </c>
      <c r="J19974" s="34">
        <v>701</v>
      </c>
      <c r="K19974" s="34">
        <v>431</v>
      </c>
      <c r="L19974" s="34">
        <v>666</v>
      </c>
      <c r="M19974" s="34">
        <v>443</v>
      </c>
    </row>
    <row r="19975" spans="1:13" x14ac:dyDescent="0.2">
      <c r="A19975" s="34" t="s">
        <v>120869</v>
      </c>
      <c r="B19975" s="34">
        <v>824</v>
      </c>
      <c r="C19975" s="34">
        <v>853</v>
      </c>
      <c r="D19975" s="34">
        <v>958</v>
      </c>
      <c r="E19975" s="34">
        <v>1034</v>
      </c>
      <c r="F19975" s="34">
        <v>849</v>
      </c>
      <c r="G19975" s="34">
        <v>728</v>
      </c>
      <c r="H19975" s="34">
        <v>982</v>
      </c>
      <c r="I19975" s="34">
        <v>926</v>
      </c>
      <c r="J19975" s="34">
        <v>999</v>
      </c>
      <c r="K19975" s="34">
        <v>704</v>
      </c>
      <c r="L19975" s="34">
        <v>1110</v>
      </c>
      <c r="M19975" s="34">
        <v>686</v>
      </c>
    </row>
    <row r="19976" spans="1:13" x14ac:dyDescent="0.2">
      <c r="A19976" s="34" t="s">
        <v>120870</v>
      </c>
      <c r="B19976" s="34">
        <v>315</v>
      </c>
      <c r="C19976" s="34">
        <v>381</v>
      </c>
      <c r="D19976" s="34">
        <v>387</v>
      </c>
      <c r="E19976" s="34">
        <v>406</v>
      </c>
      <c r="F19976" s="34">
        <v>365</v>
      </c>
      <c r="G19976" s="34">
        <v>346</v>
      </c>
      <c r="H19976" s="34">
        <v>416</v>
      </c>
      <c r="I19976" s="34">
        <v>414</v>
      </c>
      <c r="J19976" s="34">
        <v>460</v>
      </c>
      <c r="K19976" s="34">
        <v>324</v>
      </c>
      <c r="L19976" s="34">
        <v>406</v>
      </c>
      <c r="M19976" s="34">
        <v>312</v>
      </c>
    </row>
    <row r="19977" spans="1:13" x14ac:dyDescent="0.2">
      <c r="A19977" s="34" t="s">
        <v>120871</v>
      </c>
      <c r="B19977" s="34">
        <v>488</v>
      </c>
      <c r="C19977" s="34">
        <v>572</v>
      </c>
      <c r="D19977" s="34">
        <v>537</v>
      </c>
      <c r="E19977" s="34">
        <v>480</v>
      </c>
      <c r="F19977" s="34">
        <v>451</v>
      </c>
      <c r="G19977" s="34">
        <v>528</v>
      </c>
      <c r="H19977" s="34">
        <v>478</v>
      </c>
      <c r="I19977" s="34">
        <v>467</v>
      </c>
      <c r="J19977" s="34">
        <v>477</v>
      </c>
      <c r="K19977" s="34">
        <v>386</v>
      </c>
      <c r="L19977" s="34">
        <v>458</v>
      </c>
      <c r="M19977" s="34">
        <v>395</v>
      </c>
    </row>
    <row r="19978" spans="1:13" x14ac:dyDescent="0.2">
      <c r="A19978" s="34" t="s">
        <v>120872</v>
      </c>
      <c r="B19978" s="34">
        <v>462</v>
      </c>
      <c r="C19978" s="34">
        <v>488</v>
      </c>
      <c r="D19978" s="34">
        <v>600</v>
      </c>
      <c r="E19978" s="34">
        <v>482</v>
      </c>
      <c r="F19978" s="34">
        <v>559</v>
      </c>
      <c r="G19978" s="34">
        <v>460</v>
      </c>
      <c r="H19978" s="34">
        <v>660</v>
      </c>
      <c r="I19978" s="34">
        <v>454</v>
      </c>
      <c r="J19978" s="34">
        <v>572</v>
      </c>
      <c r="K19978" s="34">
        <v>406</v>
      </c>
      <c r="L19978" s="34">
        <v>557</v>
      </c>
      <c r="M19978" s="34">
        <v>417</v>
      </c>
    </row>
    <row r="19979" spans="1:13" x14ac:dyDescent="0.2">
      <c r="A19979" s="34" t="s">
        <v>120873</v>
      </c>
      <c r="B19979" s="34">
        <v>422</v>
      </c>
      <c r="C19979" s="34">
        <v>542</v>
      </c>
      <c r="D19979" s="34">
        <v>506</v>
      </c>
      <c r="E19979" s="34">
        <v>589</v>
      </c>
      <c r="F19979" s="34">
        <v>528</v>
      </c>
      <c r="G19979" s="34">
        <v>527</v>
      </c>
      <c r="H19979" s="34">
        <v>621</v>
      </c>
      <c r="I19979" s="34">
        <v>539</v>
      </c>
      <c r="J19979" s="34">
        <v>636</v>
      </c>
      <c r="K19979" s="34">
        <v>478</v>
      </c>
      <c r="L19979" s="34">
        <v>524</v>
      </c>
      <c r="M19979" s="34">
        <v>484</v>
      </c>
    </row>
    <row r="19980" spans="1:13" x14ac:dyDescent="0.2">
      <c r="A19980" s="34" t="s">
        <v>120874</v>
      </c>
      <c r="B19980" s="34">
        <v>289</v>
      </c>
      <c r="C19980" s="34">
        <v>339</v>
      </c>
      <c r="D19980" s="34">
        <v>395</v>
      </c>
      <c r="E19980" s="34">
        <v>384</v>
      </c>
      <c r="F19980" s="34">
        <v>370</v>
      </c>
      <c r="G19980" s="34">
        <v>310</v>
      </c>
      <c r="H19980" s="34">
        <v>303</v>
      </c>
      <c r="I19980" s="34">
        <v>311</v>
      </c>
      <c r="J19980" s="34">
        <v>404</v>
      </c>
      <c r="K19980" s="34">
        <v>298</v>
      </c>
      <c r="L19980" s="34">
        <v>406</v>
      </c>
      <c r="M19980" s="34">
        <v>271</v>
      </c>
    </row>
    <row r="19981" spans="1:13" x14ac:dyDescent="0.2">
      <c r="A19981" s="34" t="s">
        <v>120875</v>
      </c>
      <c r="B19981" s="34">
        <v>478</v>
      </c>
      <c r="C19981" s="34">
        <v>439</v>
      </c>
      <c r="D19981" s="34">
        <v>542</v>
      </c>
      <c r="E19981" s="34">
        <v>499</v>
      </c>
      <c r="F19981" s="34">
        <v>496</v>
      </c>
      <c r="G19981" s="34">
        <v>413</v>
      </c>
      <c r="H19981" s="34">
        <v>536</v>
      </c>
      <c r="I19981" s="34">
        <v>464</v>
      </c>
      <c r="J19981" s="34">
        <v>558</v>
      </c>
      <c r="K19981" s="34">
        <v>380</v>
      </c>
      <c r="L19981" s="34">
        <v>491</v>
      </c>
      <c r="M19981" s="34">
        <v>322</v>
      </c>
    </row>
    <row r="19982" spans="1:13" x14ac:dyDescent="0.2">
      <c r="A19982" s="34" t="s">
        <v>120876</v>
      </c>
      <c r="B19982" s="34">
        <v>472</v>
      </c>
      <c r="C19982" s="34">
        <v>498</v>
      </c>
      <c r="D19982" s="34">
        <v>566</v>
      </c>
      <c r="E19982" s="34">
        <v>503</v>
      </c>
      <c r="F19982" s="34">
        <v>447</v>
      </c>
      <c r="G19982" s="34">
        <v>426</v>
      </c>
      <c r="H19982" s="34">
        <v>659</v>
      </c>
      <c r="I19982" s="34">
        <v>479</v>
      </c>
      <c r="J19982" s="34">
        <v>585</v>
      </c>
      <c r="K19982" s="34">
        <v>421</v>
      </c>
      <c r="L19982" s="34">
        <v>685</v>
      </c>
      <c r="M19982" s="34">
        <v>421</v>
      </c>
    </row>
    <row r="19983" spans="1:13" x14ac:dyDescent="0.2">
      <c r="A19983" s="34" t="s">
        <v>120877</v>
      </c>
      <c r="B19983" s="34">
        <v>465</v>
      </c>
      <c r="C19983" s="34">
        <v>405</v>
      </c>
      <c r="D19983" s="34">
        <v>489</v>
      </c>
      <c r="E19983" s="34">
        <v>528</v>
      </c>
      <c r="F19983" s="34">
        <v>444</v>
      </c>
      <c r="G19983" s="34">
        <v>456</v>
      </c>
      <c r="H19983" s="34">
        <v>525</v>
      </c>
      <c r="I19983" s="34">
        <v>456</v>
      </c>
      <c r="J19983" s="34">
        <v>390</v>
      </c>
      <c r="K19983" s="34">
        <v>362</v>
      </c>
      <c r="L19983" s="34">
        <v>431</v>
      </c>
      <c r="M19983" s="34">
        <v>339</v>
      </c>
    </row>
    <row r="19984" spans="1:13" x14ac:dyDescent="0.2">
      <c r="A19984" s="34" t="s">
        <v>120878</v>
      </c>
      <c r="B19984" s="34">
        <v>671</v>
      </c>
      <c r="C19984" s="34">
        <v>715</v>
      </c>
      <c r="D19984" s="34">
        <v>681</v>
      </c>
      <c r="E19984" s="34">
        <v>787</v>
      </c>
      <c r="F19984" s="34">
        <v>670</v>
      </c>
      <c r="G19984" s="34">
        <v>639</v>
      </c>
      <c r="H19984" s="34">
        <v>852</v>
      </c>
      <c r="I19984" s="34">
        <v>754</v>
      </c>
      <c r="J19984" s="34">
        <v>708</v>
      </c>
      <c r="K19984" s="34">
        <v>645</v>
      </c>
      <c r="L19984" s="34">
        <v>711</v>
      </c>
      <c r="M19984" s="34">
        <v>566</v>
      </c>
    </row>
    <row r="19985" spans="1:13" x14ac:dyDescent="0.2">
      <c r="A19985" s="34" t="s">
        <v>120879</v>
      </c>
      <c r="B19985" s="34">
        <v>701</v>
      </c>
      <c r="C19985" s="34">
        <v>746</v>
      </c>
      <c r="D19985" s="34">
        <v>810</v>
      </c>
      <c r="E19985" s="34">
        <v>791</v>
      </c>
      <c r="F19985" s="34">
        <v>729</v>
      </c>
      <c r="G19985" s="34">
        <v>686</v>
      </c>
      <c r="H19985" s="34">
        <v>745</v>
      </c>
      <c r="I19985" s="34">
        <v>766</v>
      </c>
      <c r="J19985" s="34">
        <v>789</v>
      </c>
      <c r="K19985" s="34">
        <v>642</v>
      </c>
      <c r="L19985" s="34">
        <v>799</v>
      </c>
      <c r="M19985" s="34">
        <v>549</v>
      </c>
    </row>
    <row r="19986" spans="1:13" x14ac:dyDescent="0.2">
      <c r="A19986" s="34" t="s">
        <v>120880</v>
      </c>
      <c r="B19986" s="34">
        <v>442</v>
      </c>
      <c r="C19986" s="34">
        <v>469</v>
      </c>
      <c r="D19986" s="34">
        <v>471</v>
      </c>
      <c r="E19986" s="34">
        <v>509</v>
      </c>
      <c r="F19986" s="34">
        <v>389</v>
      </c>
      <c r="G19986" s="34">
        <v>424</v>
      </c>
      <c r="H19986" s="34">
        <v>531</v>
      </c>
      <c r="I19986" s="34">
        <v>454</v>
      </c>
      <c r="J19986" s="34">
        <v>477</v>
      </c>
      <c r="K19986" s="34">
        <v>397</v>
      </c>
      <c r="L19986" s="34">
        <v>519</v>
      </c>
      <c r="M19986" s="34">
        <v>396</v>
      </c>
    </row>
    <row r="19987" spans="1:13" x14ac:dyDescent="0.2">
      <c r="A19987" s="34" t="s">
        <v>120881</v>
      </c>
      <c r="B19987" s="34">
        <v>434</v>
      </c>
      <c r="C19987" s="34">
        <v>403</v>
      </c>
      <c r="D19987" s="34">
        <v>503</v>
      </c>
      <c r="E19987" s="34">
        <v>445</v>
      </c>
      <c r="F19987" s="34">
        <v>454</v>
      </c>
      <c r="G19987" s="34">
        <v>419</v>
      </c>
      <c r="H19987" s="34">
        <v>464</v>
      </c>
      <c r="I19987" s="34">
        <v>423</v>
      </c>
      <c r="J19987" s="34">
        <v>449</v>
      </c>
      <c r="K19987" s="34">
        <v>347</v>
      </c>
      <c r="L19987" s="34">
        <v>529</v>
      </c>
      <c r="M19987" s="34">
        <v>311</v>
      </c>
    </row>
    <row r="19988" spans="1:13" x14ac:dyDescent="0.2">
      <c r="A19988" s="34" t="s">
        <v>120882</v>
      </c>
      <c r="B19988" s="34">
        <v>529</v>
      </c>
      <c r="C19988" s="34">
        <v>426</v>
      </c>
      <c r="D19988" s="34">
        <v>429</v>
      </c>
      <c r="E19988" s="34">
        <v>490</v>
      </c>
      <c r="F19988" s="34">
        <v>508</v>
      </c>
      <c r="G19988" s="34">
        <v>455</v>
      </c>
      <c r="H19988" s="34">
        <v>550</v>
      </c>
      <c r="I19988" s="34">
        <v>502</v>
      </c>
      <c r="J19988" s="34">
        <v>505</v>
      </c>
      <c r="K19988" s="34">
        <v>418</v>
      </c>
      <c r="L19988" s="34">
        <v>532</v>
      </c>
      <c r="M19988" s="34">
        <v>407</v>
      </c>
    </row>
    <row r="19989" spans="1:13" x14ac:dyDescent="0.2">
      <c r="A19989" s="34" t="s">
        <v>120883</v>
      </c>
      <c r="B19989" s="34">
        <v>536</v>
      </c>
      <c r="C19989" s="34">
        <v>679</v>
      </c>
      <c r="D19989" s="34">
        <v>739</v>
      </c>
      <c r="E19989" s="34">
        <v>620</v>
      </c>
      <c r="F19989" s="34">
        <v>655</v>
      </c>
      <c r="G19989" s="34">
        <v>658</v>
      </c>
      <c r="H19989" s="34">
        <v>799</v>
      </c>
      <c r="I19989" s="34">
        <v>593</v>
      </c>
      <c r="J19989" s="34">
        <v>755</v>
      </c>
      <c r="K19989" s="34">
        <v>573</v>
      </c>
      <c r="L19989" s="34">
        <v>654</v>
      </c>
      <c r="M19989" s="34">
        <v>492</v>
      </c>
    </row>
    <row r="19990" spans="1:13" x14ac:dyDescent="0.2">
      <c r="A19990" s="34" t="s">
        <v>120884</v>
      </c>
      <c r="B19990" s="34">
        <v>593</v>
      </c>
      <c r="C19990" s="34">
        <v>624</v>
      </c>
      <c r="D19990" s="34">
        <v>693</v>
      </c>
      <c r="E19990" s="34">
        <v>650</v>
      </c>
      <c r="F19990" s="34">
        <v>642</v>
      </c>
      <c r="G19990" s="34">
        <v>577</v>
      </c>
      <c r="H19990" s="34">
        <v>770</v>
      </c>
      <c r="I19990" s="34">
        <v>628</v>
      </c>
      <c r="J19990" s="34">
        <v>799</v>
      </c>
      <c r="K19990" s="34">
        <v>560</v>
      </c>
      <c r="L19990" s="34">
        <v>691</v>
      </c>
      <c r="M19990" s="34">
        <v>547</v>
      </c>
    </row>
    <row r="19991" spans="1:13" x14ac:dyDescent="0.2">
      <c r="A19991" s="34" t="s">
        <v>120885</v>
      </c>
      <c r="B19991" s="34">
        <v>424</v>
      </c>
      <c r="C19991" s="34">
        <v>434</v>
      </c>
      <c r="D19991" s="34">
        <v>452</v>
      </c>
      <c r="E19991" s="34">
        <v>472</v>
      </c>
      <c r="F19991" s="34">
        <v>417</v>
      </c>
      <c r="G19991" s="34">
        <v>460</v>
      </c>
      <c r="H19991" s="34">
        <v>530</v>
      </c>
      <c r="I19991" s="34">
        <v>444</v>
      </c>
      <c r="J19991" s="34">
        <v>432</v>
      </c>
      <c r="K19991" s="34">
        <v>332</v>
      </c>
      <c r="L19991" s="34">
        <v>405</v>
      </c>
      <c r="M19991" s="34">
        <v>354</v>
      </c>
    </row>
    <row r="19992" spans="1:13" x14ac:dyDescent="0.2">
      <c r="A19992" s="34" t="s">
        <v>120886</v>
      </c>
      <c r="B19992" s="34">
        <v>667</v>
      </c>
      <c r="C19992" s="34">
        <v>705</v>
      </c>
      <c r="D19992" s="34">
        <v>722</v>
      </c>
      <c r="E19992" s="34">
        <v>731</v>
      </c>
      <c r="F19992" s="34">
        <v>635</v>
      </c>
      <c r="G19992" s="34">
        <v>650</v>
      </c>
      <c r="H19992" s="34">
        <v>786</v>
      </c>
      <c r="I19992" s="34">
        <v>635</v>
      </c>
      <c r="J19992" s="34">
        <v>757</v>
      </c>
      <c r="K19992" s="34">
        <v>585</v>
      </c>
      <c r="L19992" s="34">
        <v>655</v>
      </c>
      <c r="M19992" s="34">
        <v>548</v>
      </c>
    </row>
    <row r="19993" spans="1:13" x14ac:dyDescent="0.2">
      <c r="A19993" s="34" t="s">
        <v>120887</v>
      </c>
      <c r="B19993" s="34">
        <v>445</v>
      </c>
      <c r="C19993" s="34">
        <v>554</v>
      </c>
      <c r="D19993" s="34">
        <v>561</v>
      </c>
      <c r="E19993" s="34">
        <v>637</v>
      </c>
      <c r="F19993" s="34">
        <v>461</v>
      </c>
      <c r="G19993" s="34">
        <v>615</v>
      </c>
      <c r="H19993" s="34">
        <v>625</v>
      </c>
      <c r="I19993" s="34">
        <v>532</v>
      </c>
      <c r="J19993" s="34">
        <v>603</v>
      </c>
      <c r="K19993" s="34">
        <v>525</v>
      </c>
      <c r="L19993" s="34">
        <v>459</v>
      </c>
      <c r="M19993" s="34">
        <v>467</v>
      </c>
    </row>
    <row r="19994" spans="1:13" x14ac:dyDescent="0.2">
      <c r="A19994" s="34" t="s">
        <v>120888</v>
      </c>
      <c r="B19994" s="34">
        <v>418</v>
      </c>
      <c r="C19994" s="34">
        <v>398</v>
      </c>
      <c r="D19994" s="34">
        <v>330</v>
      </c>
      <c r="E19994" s="34">
        <v>409</v>
      </c>
      <c r="F19994" s="34">
        <v>302</v>
      </c>
      <c r="G19994" s="34">
        <v>391</v>
      </c>
      <c r="H19994" s="34">
        <v>401</v>
      </c>
      <c r="I19994" s="34">
        <v>399</v>
      </c>
      <c r="J19994" s="34">
        <v>340</v>
      </c>
      <c r="K19994" s="34">
        <v>282</v>
      </c>
      <c r="L19994" s="34">
        <v>399</v>
      </c>
      <c r="M19994" s="34">
        <v>296</v>
      </c>
    </row>
    <row r="19995" spans="1:13" x14ac:dyDescent="0.2">
      <c r="A19995" s="34" t="s">
        <v>120889</v>
      </c>
      <c r="B19995" s="34">
        <v>471</v>
      </c>
      <c r="C19995" s="34">
        <v>414</v>
      </c>
      <c r="D19995" s="34">
        <v>444</v>
      </c>
      <c r="E19995" s="34">
        <v>477</v>
      </c>
      <c r="F19995" s="34">
        <v>358</v>
      </c>
      <c r="G19995" s="34">
        <v>380</v>
      </c>
      <c r="H19995" s="34">
        <v>455</v>
      </c>
      <c r="I19995" s="34">
        <v>403</v>
      </c>
      <c r="J19995" s="34">
        <v>438</v>
      </c>
      <c r="K19995" s="34">
        <v>298</v>
      </c>
      <c r="L19995" s="34">
        <v>373</v>
      </c>
      <c r="M19995" s="34">
        <v>397</v>
      </c>
    </row>
    <row r="19996" spans="1:13" x14ac:dyDescent="0.2">
      <c r="A19996" s="34" t="s">
        <v>120890</v>
      </c>
      <c r="B19996" s="34">
        <v>389</v>
      </c>
      <c r="C19996" s="34">
        <v>433</v>
      </c>
      <c r="D19996" s="34">
        <v>533</v>
      </c>
      <c r="E19996" s="34">
        <v>440</v>
      </c>
      <c r="F19996" s="34">
        <v>377</v>
      </c>
      <c r="G19996" s="34">
        <v>415</v>
      </c>
      <c r="H19996" s="34">
        <v>491</v>
      </c>
      <c r="I19996" s="34">
        <v>398</v>
      </c>
      <c r="J19996" s="34">
        <v>434</v>
      </c>
      <c r="K19996" s="34">
        <v>380</v>
      </c>
      <c r="L19996" s="34">
        <v>418</v>
      </c>
      <c r="M19996" s="34">
        <v>319</v>
      </c>
    </row>
    <row r="19997" spans="1:13" x14ac:dyDescent="0.2">
      <c r="A19997" s="34" t="s">
        <v>120891</v>
      </c>
      <c r="B19997" s="34">
        <v>604</v>
      </c>
      <c r="C19997" s="34">
        <v>657</v>
      </c>
      <c r="D19997" s="34">
        <v>694</v>
      </c>
      <c r="E19997" s="34">
        <v>676</v>
      </c>
      <c r="F19997" s="34">
        <v>659</v>
      </c>
      <c r="G19997" s="34">
        <v>571</v>
      </c>
      <c r="H19997" s="34">
        <v>701</v>
      </c>
      <c r="I19997" s="34">
        <v>653</v>
      </c>
      <c r="J19997" s="34">
        <v>766</v>
      </c>
      <c r="K19997" s="34">
        <v>530</v>
      </c>
      <c r="L19997" s="34">
        <v>703</v>
      </c>
      <c r="M19997" s="34">
        <v>561</v>
      </c>
    </row>
    <row r="19998" spans="1:13" x14ac:dyDescent="0.2">
      <c r="A19998" s="34" t="s">
        <v>120892</v>
      </c>
      <c r="B19998" s="34">
        <v>383</v>
      </c>
      <c r="C19998" s="34">
        <v>449</v>
      </c>
      <c r="D19998" s="34">
        <v>401</v>
      </c>
      <c r="E19998" s="34">
        <v>523</v>
      </c>
      <c r="F19998" s="34">
        <v>380</v>
      </c>
      <c r="G19998" s="34">
        <v>463</v>
      </c>
      <c r="H19998" s="34">
        <v>366</v>
      </c>
      <c r="I19998" s="34">
        <v>437</v>
      </c>
      <c r="J19998" s="34">
        <v>385</v>
      </c>
      <c r="K19998" s="34">
        <v>398</v>
      </c>
      <c r="L19998" s="34">
        <v>331</v>
      </c>
      <c r="M19998" s="34">
        <v>363</v>
      </c>
    </row>
    <row r="19999" spans="1:13" x14ac:dyDescent="0.2">
      <c r="A19999" s="34" t="s">
        <v>120893</v>
      </c>
      <c r="B19999" s="34">
        <v>656</v>
      </c>
      <c r="C19999" s="34">
        <v>733</v>
      </c>
      <c r="D19999" s="34">
        <v>845</v>
      </c>
      <c r="E19999" s="34">
        <v>792</v>
      </c>
      <c r="F19999" s="34">
        <v>711</v>
      </c>
      <c r="G19999" s="34">
        <v>774</v>
      </c>
      <c r="H19999" s="34">
        <v>854</v>
      </c>
      <c r="I19999" s="34">
        <v>854</v>
      </c>
      <c r="J19999" s="34">
        <v>916</v>
      </c>
      <c r="K19999" s="34">
        <v>688</v>
      </c>
      <c r="L19999" s="34">
        <v>840</v>
      </c>
      <c r="M19999" s="34">
        <v>628</v>
      </c>
    </row>
    <row r="20000" spans="1:13" x14ac:dyDescent="0.2">
      <c r="A20000" s="34" t="s">
        <v>120894</v>
      </c>
      <c r="B20000" s="34">
        <v>531</v>
      </c>
      <c r="C20000" s="34">
        <v>557</v>
      </c>
      <c r="D20000" s="34">
        <v>527</v>
      </c>
      <c r="E20000" s="34">
        <v>679</v>
      </c>
      <c r="F20000" s="34">
        <v>513</v>
      </c>
      <c r="G20000" s="34">
        <v>606</v>
      </c>
      <c r="H20000" s="34">
        <v>577</v>
      </c>
      <c r="I20000" s="34">
        <v>566</v>
      </c>
      <c r="J20000" s="34">
        <v>685</v>
      </c>
      <c r="K20000" s="34">
        <v>516</v>
      </c>
      <c r="L20000" s="34">
        <v>576</v>
      </c>
      <c r="M20000" s="34">
        <v>440</v>
      </c>
    </row>
    <row r="20001" spans="1:13" x14ac:dyDescent="0.2">
      <c r="A20001" s="34" t="s">
        <v>120895</v>
      </c>
      <c r="B20001" s="34">
        <v>402</v>
      </c>
      <c r="C20001" s="34">
        <v>502</v>
      </c>
      <c r="D20001" s="34">
        <v>439</v>
      </c>
      <c r="E20001" s="34">
        <v>511</v>
      </c>
      <c r="F20001" s="34">
        <v>462</v>
      </c>
      <c r="G20001" s="34">
        <v>415</v>
      </c>
      <c r="H20001" s="34">
        <v>503</v>
      </c>
      <c r="I20001" s="34">
        <v>468</v>
      </c>
      <c r="J20001" s="34">
        <v>568</v>
      </c>
      <c r="K20001" s="34">
        <v>387</v>
      </c>
      <c r="L20001" s="34">
        <v>433</v>
      </c>
      <c r="M20001" s="34">
        <v>401</v>
      </c>
    </row>
    <row r="20002" spans="1:13" x14ac:dyDescent="0.2">
      <c r="A20002" s="34" t="s">
        <v>120896</v>
      </c>
      <c r="B20002" s="34">
        <v>1095</v>
      </c>
      <c r="C20002" s="34">
        <v>1006</v>
      </c>
      <c r="D20002" s="34">
        <v>1074</v>
      </c>
      <c r="E20002" s="34">
        <v>1092</v>
      </c>
      <c r="F20002" s="34">
        <v>1040</v>
      </c>
      <c r="G20002" s="34">
        <v>992</v>
      </c>
      <c r="H20002" s="34">
        <v>1041</v>
      </c>
      <c r="I20002" s="34">
        <v>1013</v>
      </c>
      <c r="J20002" s="34">
        <v>1197</v>
      </c>
      <c r="K20002" s="34">
        <v>796</v>
      </c>
      <c r="L20002" s="34">
        <v>1126</v>
      </c>
      <c r="M20002" s="34">
        <v>815</v>
      </c>
    </row>
    <row r="20003" spans="1:13" x14ac:dyDescent="0.2">
      <c r="A20003" s="34" t="s">
        <v>120897</v>
      </c>
      <c r="B20003" s="34">
        <v>648</v>
      </c>
      <c r="C20003" s="34">
        <v>727</v>
      </c>
      <c r="D20003" s="34">
        <v>653</v>
      </c>
      <c r="E20003" s="34">
        <v>663</v>
      </c>
      <c r="F20003" s="34">
        <v>656</v>
      </c>
      <c r="G20003" s="34">
        <v>596</v>
      </c>
      <c r="H20003" s="34">
        <v>752</v>
      </c>
      <c r="I20003" s="34">
        <v>619</v>
      </c>
      <c r="J20003" s="34">
        <v>674</v>
      </c>
      <c r="K20003" s="34">
        <v>500</v>
      </c>
      <c r="L20003" s="34">
        <v>678</v>
      </c>
      <c r="M20003" s="34">
        <v>464</v>
      </c>
    </row>
    <row r="20004" spans="1:13" x14ac:dyDescent="0.2">
      <c r="A20004" s="34" t="s">
        <v>120898</v>
      </c>
      <c r="B20004" s="34">
        <v>588</v>
      </c>
      <c r="C20004" s="34">
        <v>593</v>
      </c>
      <c r="D20004" s="34">
        <v>645</v>
      </c>
      <c r="E20004" s="34">
        <v>593</v>
      </c>
      <c r="F20004" s="34">
        <v>530</v>
      </c>
      <c r="G20004" s="34">
        <v>551</v>
      </c>
      <c r="H20004" s="34">
        <v>630</v>
      </c>
      <c r="I20004" s="34">
        <v>558</v>
      </c>
      <c r="J20004" s="34">
        <v>591</v>
      </c>
      <c r="K20004" s="34">
        <v>490</v>
      </c>
      <c r="L20004" s="34">
        <v>508</v>
      </c>
      <c r="M20004" s="34">
        <v>408</v>
      </c>
    </row>
    <row r="20005" spans="1:13" x14ac:dyDescent="0.2">
      <c r="A20005" s="34" t="s">
        <v>120899</v>
      </c>
      <c r="B20005" s="34">
        <v>610</v>
      </c>
      <c r="C20005" s="34">
        <v>492</v>
      </c>
      <c r="D20005" s="34">
        <v>552</v>
      </c>
      <c r="E20005" s="34">
        <v>565</v>
      </c>
      <c r="F20005" s="34">
        <v>501</v>
      </c>
      <c r="G20005" s="34">
        <v>445</v>
      </c>
      <c r="H20005" s="34">
        <v>631</v>
      </c>
      <c r="I20005" s="34">
        <v>526</v>
      </c>
      <c r="J20005" s="34">
        <v>579</v>
      </c>
      <c r="K20005" s="34">
        <v>435</v>
      </c>
      <c r="L20005" s="34">
        <v>549</v>
      </c>
      <c r="M20005" s="34">
        <v>411</v>
      </c>
    </row>
    <row r="20006" spans="1:13" x14ac:dyDescent="0.2">
      <c r="A20006" s="34" t="s">
        <v>120900</v>
      </c>
      <c r="B20006" s="34">
        <v>659</v>
      </c>
      <c r="C20006" s="34">
        <v>674</v>
      </c>
      <c r="D20006" s="34">
        <v>767</v>
      </c>
      <c r="E20006" s="34">
        <v>745</v>
      </c>
      <c r="F20006" s="34">
        <v>664</v>
      </c>
      <c r="G20006" s="34">
        <v>616</v>
      </c>
      <c r="H20006" s="34">
        <v>751</v>
      </c>
      <c r="I20006" s="34">
        <v>611</v>
      </c>
      <c r="J20006" s="34">
        <v>792</v>
      </c>
      <c r="K20006" s="34">
        <v>488</v>
      </c>
      <c r="L20006" s="34">
        <v>719</v>
      </c>
      <c r="M20006" s="34">
        <v>477</v>
      </c>
    </row>
    <row r="20007" spans="1:13" x14ac:dyDescent="0.2">
      <c r="A20007" s="34" t="s">
        <v>120901</v>
      </c>
      <c r="B20007" s="34">
        <v>1251</v>
      </c>
      <c r="C20007" s="34">
        <v>1119</v>
      </c>
      <c r="D20007" s="34">
        <v>1187</v>
      </c>
      <c r="E20007" s="34">
        <v>1198</v>
      </c>
      <c r="F20007" s="34">
        <v>1151</v>
      </c>
      <c r="G20007" s="34">
        <v>1024</v>
      </c>
      <c r="H20007" s="34">
        <v>1556</v>
      </c>
      <c r="I20007" s="34">
        <v>1173</v>
      </c>
      <c r="J20007" s="34">
        <v>1301</v>
      </c>
      <c r="K20007" s="34">
        <v>907</v>
      </c>
      <c r="L20007" s="34">
        <v>1206</v>
      </c>
      <c r="M20007" s="34">
        <v>915</v>
      </c>
    </row>
    <row r="20008" spans="1:13" x14ac:dyDescent="0.2">
      <c r="A20008" s="34" t="s">
        <v>120902</v>
      </c>
      <c r="B20008" s="34">
        <v>746</v>
      </c>
      <c r="C20008" s="34">
        <v>760</v>
      </c>
      <c r="D20008" s="34">
        <v>922</v>
      </c>
      <c r="E20008" s="34">
        <v>819</v>
      </c>
      <c r="F20008" s="34">
        <v>842</v>
      </c>
      <c r="G20008" s="34">
        <v>703</v>
      </c>
      <c r="H20008" s="34">
        <v>976</v>
      </c>
      <c r="I20008" s="34">
        <v>807</v>
      </c>
      <c r="J20008" s="34">
        <v>916</v>
      </c>
      <c r="K20008" s="34">
        <v>660</v>
      </c>
      <c r="L20008" s="34">
        <v>839</v>
      </c>
      <c r="M20008" s="34">
        <v>603</v>
      </c>
    </row>
    <row r="20009" spans="1:13" x14ac:dyDescent="0.2">
      <c r="A20009" s="34" t="s">
        <v>120903</v>
      </c>
      <c r="B20009" s="34">
        <v>412</v>
      </c>
      <c r="C20009" s="34">
        <v>492</v>
      </c>
      <c r="D20009" s="34">
        <v>537</v>
      </c>
      <c r="E20009" s="34">
        <v>448</v>
      </c>
      <c r="F20009" s="34">
        <v>426</v>
      </c>
      <c r="G20009" s="34">
        <v>482</v>
      </c>
      <c r="H20009" s="34">
        <v>599</v>
      </c>
      <c r="I20009" s="34">
        <v>458</v>
      </c>
      <c r="J20009" s="34">
        <v>514</v>
      </c>
      <c r="K20009" s="34">
        <v>362</v>
      </c>
      <c r="L20009" s="34">
        <v>463</v>
      </c>
      <c r="M20009" s="34">
        <v>406</v>
      </c>
    </row>
    <row r="20010" spans="1:13" x14ac:dyDescent="0.2">
      <c r="A20010" s="34" t="s">
        <v>120904</v>
      </c>
      <c r="B20010" s="34">
        <v>813</v>
      </c>
      <c r="C20010" s="34">
        <v>611</v>
      </c>
      <c r="D20010" s="34">
        <v>703</v>
      </c>
      <c r="E20010" s="34">
        <v>630</v>
      </c>
      <c r="F20010" s="34">
        <v>623</v>
      </c>
      <c r="G20010" s="34">
        <v>584</v>
      </c>
      <c r="H20010" s="34">
        <v>622</v>
      </c>
      <c r="I20010" s="34">
        <v>559</v>
      </c>
      <c r="J20010" s="34">
        <v>793</v>
      </c>
      <c r="K20010" s="34">
        <v>548</v>
      </c>
      <c r="L20010" s="34">
        <v>614</v>
      </c>
      <c r="M20010" s="34">
        <v>425</v>
      </c>
    </row>
    <row r="20011" spans="1:13" x14ac:dyDescent="0.2">
      <c r="A20011" s="34" t="s">
        <v>120905</v>
      </c>
      <c r="B20011" s="34">
        <v>616</v>
      </c>
      <c r="C20011" s="34">
        <v>696</v>
      </c>
      <c r="D20011" s="34">
        <v>702</v>
      </c>
      <c r="E20011" s="34">
        <v>765</v>
      </c>
      <c r="F20011" s="34">
        <v>612</v>
      </c>
      <c r="G20011" s="34">
        <v>663</v>
      </c>
      <c r="H20011" s="34">
        <v>695</v>
      </c>
      <c r="I20011" s="34">
        <v>663</v>
      </c>
      <c r="J20011" s="34">
        <v>652</v>
      </c>
      <c r="K20011" s="34">
        <v>501</v>
      </c>
      <c r="L20011" s="34">
        <v>598</v>
      </c>
      <c r="M20011" s="34">
        <v>541</v>
      </c>
    </row>
    <row r="20012" spans="1:13" x14ac:dyDescent="0.2">
      <c r="A20012" s="34" t="s">
        <v>120906</v>
      </c>
      <c r="B20012" s="34">
        <v>550</v>
      </c>
      <c r="C20012" s="34">
        <v>608</v>
      </c>
      <c r="D20012" s="34">
        <v>611</v>
      </c>
      <c r="E20012" s="34">
        <v>640</v>
      </c>
      <c r="F20012" s="34">
        <v>589</v>
      </c>
      <c r="G20012" s="34">
        <v>539</v>
      </c>
      <c r="H20012" s="34">
        <v>675</v>
      </c>
      <c r="I20012" s="34">
        <v>601</v>
      </c>
      <c r="J20012" s="34">
        <v>603</v>
      </c>
      <c r="K20012" s="34">
        <v>525</v>
      </c>
      <c r="L20012" s="34">
        <v>596</v>
      </c>
      <c r="M20012" s="34">
        <v>527</v>
      </c>
    </row>
    <row r="20013" spans="1:13" x14ac:dyDescent="0.2">
      <c r="A20013" s="34" t="s">
        <v>120907</v>
      </c>
      <c r="B20013" s="34">
        <v>985</v>
      </c>
      <c r="C20013" s="34">
        <v>1106</v>
      </c>
      <c r="D20013" s="34">
        <v>1096</v>
      </c>
      <c r="E20013" s="34">
        <v>1151</v>
      </c>
      <c r="F20013" s="34">
        <v>922</v>
      </c>
      <c r="G20013" s="34">
        <v>991</v>
      </c>
      <c r="H20013" s="34">
        <v>981</v>
      </c>
      <c r="I20013" s="34">
        <v>1075</v>
      </c>
      <c r="J20013" s="34">
        <v>1103</v>
      </c>
      <c r="K20013" s="34">
        <v>853</v>
      </c>
      <c r="L20013" s="34">
        <v>1102</v>
      </c>
      <c r="M20013" s="34">
        <v>813</v>
      </c>
    </row>
    <row r="20014" spans="1:13" x14ac:dyDescent="0.2">
      <c r="A20014" s="34" t="s">
        <v>120908</v>
      </c>
      <c r="B20014" s="34">
        <v>868</v>
      </c>
      <c r="C20014" s="34">
        <v>892</v>
      </c>
      <c r="D20014" s="34">
        <v>870</v>
      </c>
      <c r="E20014" s="34">
        <v>856</v>
      </c>
      <c r="F20014" s="34">
        <v>794</v>
      </c>
      <c r="G20014" s="34">
        <v>766</v>
      </c>
      <c r="H20014" s="34">
        <v>862</v>
      </c>
      <c r="I20014" s="34">
        <v>801</v>
      </c>
      <c r="J20014" s="34">
        <v>921</v>
      </c>
      <c r="K20014" s="34">
        <v>712</v>
      </c>
      <c r="L20014" s="34">
        <v>814</v>
      </c>
      <c r="M20014" s="34">
        <v>699</v>
      </c>
    </row>
    <row r="20015" spans="1:13" x14ac:dyDescent="0.2">
      <c r="A20015" s="34" t="s">
        <v>120909</v>
      </c>
      <c r="B20015" s="34">
        <v>564</v>
      </c>
      <c r="C20015" s="34">
        <v>470</v>
      </c>
      <c r="D20015" s="34">
        <v>512</v>
      </c>
      <c r="E20015" s="34">
        <v>482</v>
      </c>
      <c r="F20015" s="34">
        <v>456</v>
      </c>
      <c r="G20015" s="34">
        <v>478</v>
      </c>
      <c r="H20015" s="34">
        <v>561</v>
      </c>
      <c r="I20015" s="34">
        <v>520</v>
      </c>
      <c r="J20015" s="34">
        <v>535</v>
      </c>
      <c r="K20015" s="34">
        <v>510</v>
      </c>
      <c r="L20015" s="34">
        <v>425</v>
      </c>
      <c r="M20015" s="34">
        <v>410</v>
      </c>
    </row>
    <row r="20016" spans="1:13" x14ac:dyDescent="0.2">
      <c r="A20016" s="34" t="s">
        <v>120910</v>
      </c>
      <c r="B20016" s="34">
        <v>747</v>
      </c>
      <c r="C20016" s="34">
        <v>764</v>
      </c>
      <c r="D20016" s="34">
        <v>692</v>
      </c>
      <c r="E20016" s="34">
        <v>865</v>
      </c>
      <c r="F20016" s="34">
        <v>658</v>
      </c>
      <c r="G20016" s="34">
        <v>684</v>
      </c>
      <c r="H20016" s="34">
        <v>784</v>
      </c>
      <c r="I20016" s="34">
        <v>733</v>
      </c>
      <c r="J20016" s="34">
        <v>652</v>
      </c>
      <c r="K20016" s="34">
        <v>585</v>
      </c>
      <c r="L20016" s="34">
        <v>557</v>
      </c>
      <c r="M20016" s="34">
        <v>557</v>
      </c>
    </row>
    <row r="20017" spans="1:13" x14ac:dyDescent="0.2">
      <c r="A20017" s="34" t="s">
        <v>120911</v>
      </c>
      <c r="B20017" s="34">
        <v>1521</v>
      </c>
      <c r="C20017" s="34">
        <v>1504</v>
      </c>
      <c r="D20017" s="34">
        <v>1614</v>
      </c>
      <c r="E20017" s="34">
        <v>1474</v>
      </c>
      <c r="F20017" s="34">
        <v>1407</v>
      </c>
      <c r="G20017" s="34">
        <v>1347</v>
      </c>
      <c r="H20017" s="34">
        <v>1574</v>
      </c>
      <c r="I20017" s="34">
        <v>1384</v>
      </c>
      <c r="J20017" s="34">
        <v>1489</v>
      </c>
      <c r="K20017" s="34">
        <v>1236</v>
      </c>
      <c r="L20017" s="34">
        <v>1479</v>
      </c>
      <c r="M20017" s="34">
        <v>1058</v>
      </c>
    </row>
    <row r="20018" spans="1:13" x14ac:dyDescent="0.2">
      <c r="A20018" s="34" t="s">
        <v>120912</v>
      </c>
      <c r="B20018" s="34">
        <v>1137</v>
      </c>
      <c r="C20018" s="34">
        <v>1137</v>
      </c>
      <c r="D20018" s="34">
        <v>1193</v>
      </c>
      <c r="E20018" s="34">
        <v>1178</v>
      </c>
      <c r="F20018" s="34">
        <v>1031</v>
      </c>
      <c r="G20018" s="34">
        <v>1121</v>
      </c>
      <c r="H20018" s="34">
        <v>1220</v>
      </c>
      <c r="I20018" s="34">
        <v>1163</v>
      </c>
      <c r="J20018" s="34">
        <v>1203</v>
      </c>
      <c r="K20018" s="34">
        <v>962</v>
      </c>
      <c r="L20018" s="34">
        <v>1141</v>
      </c>
      <c r="M20018" s="34">
        <v>845</v>
      </c>
    </row>
    <row r="20019" spans="1:13" x14ac:dyDescent="0.2">
      <c r="A20019" s="34" t="s">
        <v>120913</v>
      </c>
      <c r="B20019" s="34">
        <v>1158</v>
      </c>
      <c r="C20019" s="34">
        <v>1148</v>
      </c>
      <c r="D20019" s="34">
        <v>1072</v>
      </c>
      <c r="E20019" s="34">
        <v>1252</v>
      </c>
      <c r="F20019" s="34">
        <v>1147</v>
      </c>
      <c r="G20019" s="34">
        <v>977</v>
      </c>
      <c r="H20019" s="34">
        <v>1405</v>
      </c>
      <c r="I20019" s="34">
        <v>1075</v>
      </c>
      <c r="J20019" s="34">
        <v>1183</v>
      </c>
      <c r="K20019" s="34">
        <v>955</v>
      </c>
      <c r="L20019" s="34">
        <v>1145</v>
      </c>
      <c r="M20019" s="34">
        <v>944</v>
      </c>
    </row>
    <row r="20020" spans="1:13" x14ac:dyDescent="0.2">
      <c r="A20020" s="34" t="s">
        <v>120914</v>
      </c>
      <c r="B20020" s="34">
        <v>719</v>
      </c>
      <c r="C20020" s="34">
        <v>825</v>
      </c>
      <c r="D20020" s="34">
        <v>875</v>
      </c>
      <c r="E20020" s="34">
        <v>884</v>
      </c>
      <c r="F20020" s="34">
        <v>737</v>
      </c>
      <c r="G20020" s="34">
        <v>749</v>
      </c>
      <c r="H20020" s="34">
        <v>768</v>
      </c>
      <c r="I20020" s="34">
        <v>762</v>
      </c>
      <c r="J20020" s="34">
        <v>853</v>
      </c>
      <c r="K20020" s="34">
        <v>653</v>
      </c>
      <c r="L20020" s="34">
        <v>749</v>
      </c>
      <c r="M20020" s="34">
        <v>591</v>
      </c>
    </row>
    <row r="20021" spans="1:13" x14ac:dyDescent="0.2">
      <c r="A20021" s="34" t="s">
        <v>120915</v>
      </c>
      <c r="B20021" s="34">
        <v>793</v>
      </c>
      <c r="C20021" s="34">
        <v>916</v>
      </c>
      <c r="D20021" s="34">
        <v>1027</v>
      </c>
      <c r="E20021" s="34">
        <v>977</v>
      </c>
      <c r="F20021" s="34">
        <v>807</v>
      </c>
      <c r="G20021" s="34">
        <v>870</v>
      </c>
      <c r="H20021" s="34">
        <v>1061</v>
      </c>
      <c r="I20021" s="34">
        <v>919</v>
      </c>
      <c r="J20021" s="34">
        <v>952</v>
      </c>
      <c r="K20021" s="34">
        <v>740</v>
      </c>
      <c r="L20021" s="34">
        <v>969</v>
      </c>
      <c r="M20021" s="34">
        <v>735</v>
      </c>
    </row>
    <row r="20022" spans="1:13" x14ac:dyDescent="0.2">
      <c r="A20022" s="34" t="s">
        <v>120916</v>
      </c>
      <c r="B20022" s="34">
        <v>1742</v>
      </c>
      <c r="C20022" s="34">
        <v>1831</v>
      </c>
      <c r="D20022" s="34">
        <v>2106</v>
      </c>
      <c r="E20022" s="34">
        <v>1937</v>
      </c>
      <c r="F20022" s="34">
        <v>1828</v>
      </c>
      <c r="G20022" s="34">
        <v>1741</v>
      </c>
      <c r="H20022" s="34">
        <v>2195</v>
      </c>
      <c r="I20022" s="34">
        <v>1723</v>
      </c>
      <c r="J20022" s="34">
        <v>1969</v>
      </c>
      <c r="K20022" s="34">
        <v>1484</v>
      </c>
      <c r="L20022" s="34">
        <v>1963</v>
      </c>
      <c r="M20022" s="34">
        <v>1404</v>
      </c>
    </row>
    <row r="20023" spans="1:13" x14ac:dyDescent="0.2">
      <c r="A20023" s="34" t="s">
        <v>120917</v>
      </c>
      <c r="B20023" s="34">
        <v>769</v>
      </c>
      <c r="C20023" s="34">
        <v>858</v>
      </c>
      <c r="D20023" s="34">
        <v>753</v>
      </c>
      <c r="E20023" s="34">
        <v>871</v>
      </c>
      <c r="F20023" s="34">
        <v>639</v>
      </c>
      <c r="G20023" s="34">
        <v>793</v>
      </c>
      <c r="H20023" s="34">
        <v>889</v>
      </c>
      <c r="I20023" s="34">
        <v>806</v>
      </c>
      <c r="J20023" s="34">
        <v>740</v>
      </c>
      <c r="K20023" s="34">
        <v>668</v>
      </c>
      <c r="L20023" s="34">
        <v>701</v>
      </c>
      <c r="M20023" s="34">
        <v>631</v>
      </c>
    </row>
    <row r="20024" spans="1:13" x14ac:dyDescent="0.2">
      <c r="A20024" s="34" t="s">
        <v>120918</v>
      </c>
      <c r="B20024" s="34">
        <v>517</v>
      </c>
      <c r="C20024" s="34">
        <v>518</v>
      </c>
      <c r="D20024" s="34">
        <v>566</v>
      </c>
      <c r="E20024" s="34">
        <v>519</v>
      </c>
      <c r="F20024" s="34">
        <v>475</v>
      </c>
      <c r="G20024" s="34">
        <v>497</v>
      </c>
      <c r="H20024" s="34">
        <v>560</v>
      </c>
      <c r="I20024" s="34">
        <v>516</v>
      </c>
      <c r="J20024" s="34">
        <v>556</v>
      </c>
      <c r="K20024" s="34">
        <v>391</v>
      </c>
      <c r="L20024" s="34">
        <v>506</v>
      </c>
      <c r="M20024" s="34">
        <v>357</v>
      </c>
    </row>
    <row r="20025" spans="1:13" x14ac:dyDescent="0.2">
      <c r="A20025" s="34" t="s">
        <v>120919</v>
      </c>
      <c r="B20025" s="34">
        <v>450</v>
      </c>
      <c r="C20025" s="34">
        <v>475</v>
      </c>
      <c r="D20025" s="34">
        <v>458</v>
      </c>
      <c r="E20025" s="34">
        <v>520</v>
      </c>
      <c r="F20025" s="34">
        <v>358</v>
      </c>
      <c r="G20025" s="34">
        <v>444</v>
      </c>
      <c r="H20025" s="34">
        <v>446</v>
      </c>
      <c r="I20025" s="34">
        <v>548</v>
      </c>
      <c r="J20025" s="34">
        <v>426</v>
      </c>
      <c r="K20025" s="34">
        <v>432</v>
      </c>
      <c r="L20025" s="34">
        <v>353</v>
      </c>
      <c r="M20025" s="34">
        <v>377</v>
      </c>
    </row>
    <row r="20026" spans="1:13" x14ac:dyDescent="0.2">
      <c r="A20026" s="34" t="s">
        <v>120920</v>
      </c>
      <c r="B20026" s="34">
        <v>584</v>
      </c>
      <c r="C20026" s="34">
        <v>641</v>
      </c>
      <c r="D20026" s="34">
        <v>581</v>
      </c>
      <c r="E20026" s="34">
        <v>713</v>
      </c>
      <c r="F20026" s="34">
        <v>602</v>
      </c>
      <c r="G20026" s="34">
        <v>540</v>
      </c>
      <c r="H20026" s="34">
        <v>644</v>
      </c>
      <c r="I20026" s="34">
        <v>589</v>
      </c>
      <c r="J20026" s="34">
        <v>656</v>
      </c>
      <c r="K20026" s="34">
        <v>476</v>
      </c>
      <c r="L20026" s="34">
        <v>618</v>
      </c>
      <c r="M20026" s="34">
        <v>482</v>
      </c>
    </row>
    <row r="20027" spans="1:13" x14ac:dyDescent="0.2">
      <c r="A20027" s="34" t="s">
        <v>120921</v>
      </c>
      <c r="B20027" s="34">
        <v>761</v>
      </c>
      <c r="C20027" s="34">
        <v>633</v>
      </c>
      <c r="D20027" s="34">
        <v>758</v>
      </c>
      <c r="E20027" s="34">
        <v>746</v>
      </c>
      <c r="F20027" s="34">
        <v>690</v>
      </c>
      <c r="G20027" s="34">
        <v>637</v>
      </c>
      <c r="H20027" s="34">
        <v>792</v>
      </c>
      <c r="I20027" s="34">
        <v>656</v>
      </c>
      <c r="J20027" s="34">
        <v>818</v>
      </c>
      <c r="K20027" s="34">
        <v>506</v>
      </c>
      <c r="L20027" s="34">
        <v>668</v>
      </c>
      <c r="M20027" s="34">
        <v>564</v>
      </c>
    </row>
    <row r="20028" spans="1:13" x14ac:dyDescent="0.2">
      <c r="A20028" s="34" t="s">
        <v>120922</v>
      </c>
      <c r="B20028" s="34">
        <v>1165</v>
      </c>
      <c r="C20028" s="34">
        <v>1102</v>
      </c>
      <c r="D20028" s="34">
        <v>989</v>
      </c>
      <c r="E20028" s="34">
        <v>1262</v>
      </c>
      <c r="F20028" s="34">
        <v>999</v>
      </c>
      <c r="G20028" s="34">
        <v>1047</v>
      </c>
      <c r="H20028" s="34">
        <v>1111</v>
      </c>
      <c r="I20028" s="34">
        <v>1033</v>
      </c>
      <c r="J20028" s="34">
        <v>1108</v>
      </c>
      <c r="K20028" s="34">
        <v>1029</v>
      </c>
      <c r="L20028" s="34">
        <v>1109</v>
      </c>
      <c r="M20028" s="34">
        <v>818</v>
      </c>
    </row>
    <row r="20029" spans="1:13" x14ac:dyDescent="0.2">
      <c r="A20029" s="34" t="s">
        <v>120923</v>
      </c>
      <c r="B20029" s="34">
        <v>925</v>
      </c>
      <c r="C20029" s="34">
        <v>812</v>
      </c>
      <c r="D20029" s="34">
        <v>929</v>
      </c>
      <c r="E20029" s="34">
        <v>854</v>
      </c>
      <c r="F20029" s="34">
        <v>841</v>
      </c>
      <c r="G20029" s="34">
        <v>803</v>
      </c>
      <c r="H20029" s="34">
        <v>985</v>
      </c>
      <c r="I20029" s="34">
        <v>910</v>
      </c>
      <c r="J20029" s="34">
        <v>978</v>
      </c>
      <c r="K20029" s="34">
        <v>649</v>
      </c>
      <c r="L20029" s="34">
        <v>886</v>
      </c>
      <c r="M20029" s="34">
        <v>655</v>
      </c>
    </row>
    <row r="20030" spans="1:13" x14ac:dyDescent="0.2">
      <c r="A20030" s="34" t="s">
        <v>120924</v>
      </c>
      <c r="B20030" s="34">
        <v>480</v>
      </c>
      <c r="C20030" s="34">
        <v>502</v>
      </c>
      <c r="D20030" s="34">
        <v>534</v>
      </c>
      <c r="E20030" s="34">
        <v>473</v>
      </c>
      <c r="F20030" s="34">
        <v>439</v>
      </c>
      <c r="G20030" s="34">
        <v>515</v>
      </c>
      <c r="H20030" s="34">
        <v>569</v>
      </c>
      <c r="I20030" s="34">
        <v>522</v>
      </c>
      <c r="J20030" s="34">
        <v>457</v>
      </c>
      <c r="K20030" s="34">
        <v>435</v>
      </c>
      <c r="L20030" s="34">
        <v>471</v>
      </c>
      <c r="M20030" s="34">
        <v>357</v>
      </c>
    </row>
    <row r="20031" spans="1:13" x14ac:dyDescent="0.2">
      <c r="A20031" s="34" t="s">
        <v>120925</v>
      </c>
      <c r="B20031" s="34">
        <v>630</v>
      </c>
      <c r="C20031" s="34">
        <v>667</v>
      </c>
      <c r="D20031" s="34">
        <v>667</v>
      </c>
      <c r="E20031" s="34">
        <v>696</v>
      </c>
      <c r="F20031" s="34">
        <v>628</v>
      </c>
      <c r="G20031" s="34">
        <v>577</v>
      </c>
      <c r="H20031" s="34">
        <v>664</v>
      </c>
      <c r="I20031" s="34">
        <v>670</v>
      </c>
      <c r="J20031" s="34">
        <v>679</v>
      </c>
      <c r="K20031" s="34">
        <v>539</v>
      </c>
      <c r="L20031" s="34">
        <v>614</v>
      </c>
      <c r="M20031" s="34">
        <v>513</v>
      </c>
    </row>
    <row r="20032" spans="1:13" x14ac:dyDescent="0.2">
      <c r="A20032" s="34" t="s">
        <v>120926</v>
      </c>
      <c r="B20032" s="34">
        <v>784</v>
      </c>
      <c r="C20032" s="34">
        <v>833</v>
      </c>
      <c r="D20032" s="34">
        <v>758</v>
      </c>
      <c r="E20032" s="34">
        <v>902</v>
      </c>
      <c r="F20032" s="34">
        <v>749</v>
      </c>
      <c r="G20032" s="34">
        <v>821</v>
      </c>
      <c r="H20032" s="34">
        <v>823</v>
      </c>
      <c r="I20032" s="34">
        <v>786</v>
      </c>
      <c r="J20032" s="34">
        <v>776</v>
      </c>
      <c r="K20032" s="34">
        <v>666</v>
      </c>
      <c r="L20032" s="34">
        <v>766</v>
      </c>
      <c r="M20032" s="34">
        <v>620</v>
      </c>
    </row>
    <row r="20033" spans="1:13" x14ac:dyDescent="0.2">
      <c r="A20033" s="34" t="s">
        <v>120927</v>
      </c>
      <c r="B20033" s="34">
        <v>545</v>
      </c>
      <c r="C20033" s="34">
        <v>556</v>
      </c>
      <c r="D20033" s="34">
        <v>543</v>
      </c>
      <c r="E20033" s="34">
        <v>596</v>
      </c>
      <c r="F20033" s="34">
        <v>467</v>
      </c>
      <c r="G20033" s="34">
        <v>520</v>
      </c>
      <c r="H20033" s="34">
        <v>529</v>
      </c>
      <c r="I20033" s="34">
        <v>467</v>
      </c>
      <c r="J20033" s="34">
        <v>491</v>
      </c>
      <c r="K20033" s="34">
        <v>418</v>
      </c>
      <c r="L20033" s="34">
        <v>567</v>
      </c>
      <c r="M20033" s="34">
        <v>400</v>
      </c>
    </row>
    <row r="20034" spans="1:13" x14ac:dyDescent="0.2">
      <c r="A20034" s="34" t="s">
        <v>120928</v>
      </c>
      <c r="B20034" s="34">
        <v>1097</v>
      </c>
      <c r="C20034" s="34">
        <v>1061</v>
      </c>
      <c r="D20034" s="34">
        <v>1180</v>
      </c>
      <c r="E20034" s="34">
        <v>1109</v>
      </c>
      <c r="F20034" s="34">
        <v>1071</v>
      </c>
      <c r="G20034" s="34">
        <v>1023</v>
      </c>
      <c r="H20034" s="34">
        <v>1227</v>
      </c>
      <c r="I20034" s="34">
        <v>1017</v>
      </c>
      <c r="J20034" s="34">
        <v>1144</v>
      </c>
      <c r="K20034" s="34">
        <v>909</v>
      </c>
      <c r="L20034" s="34">
        <v>1148</v>
      </c>
      <c r="M20034" s="34">
        <v>838</v>
      </c>
    </row>
    <row r="20035" spans="1:13" x14ac:dyDescent="0.2">
      <c r="A20035" s="34" t="s">
        <v>120929</v>
      </c>
      <c r="B20035" s="34">
        <v>481</v>
      </c>
      <c r="C20035" s="34">
        <v>569</v>
      </c>
      <c r="D20035" s="34">
        <v>595</v>
      </c>
      <c r="E20035" s="34">
        <v>629</v>
      </c>
      <c r="F20035" s="34">
        <v>430</v>
      </c>
      <c r="G20035" s="34">
        <v>578</v>
      </c>
      <c r="H20035" s="34">
        <v>584</v>
      </c>
      <c r="I20035" s="34">
        <v>589</v>
      </c>
      <c r="J20035" s="34">
        <v>543</v>
      </c>
      <c r="K20035" s="34">
        <v>480</v>
      </c>
      <c r="L20035" s="34">
        <v>581</v>
      </c>
      <c r="M20035" s="34">
        <v>466</v>
      </c>
    </row>
    <row r="20036" spans="1:13" x14ac:dyDescent="0.2">
      <c r="A20036" s="34" t="s">
        <v>120930</v>
      </c>
      <c r="B20036" s="34">
        <v>621</v>
      </c>
      <c r="C20036" s="34">
        <v>626</v>
      </c>
      <c r="D20036" s="34">
        <v>715</v>
      </c>
      <c r="E20036" s="34">
        <v>687</v>
      </c>
      <c r="F20036" s="34">
        <v>641</v>
      </c>
      <c r="G20036" s="34">
        <v>625</v>
      </c>
      <c r="H20036" s="34">
        <v>724</v>
      </c>
      <c r="I20036" s="34">
        <v>545</v>
      </c>
      <c r="J20036" s="34">
        <v>720</v>
      </c>
      <c r="K20036" s="34">
        <v>572</v>
      </c>
      <c r="L20036" s="34">
        <v>637</v>
      </c>
      <c r="M20036" s="34">
        <v>502</v>
      </c>
    </row>
    <row r="20037" spans="1:13" x14ac:dyDescent="0.2">
      <c r="A20037" s="34" t="s">
        <v>120931</v>
      </c>
      <c r="B20037" s="34">
        <v>490</v>
      </c>
      <c r="C20037" s="34">
        <v>579</v>
      </c>
      <c r="D20037" s="34">
        <v>560</v>
      </c>
      <c r="E20037" s="34">
        <v>667</v>
      </c>
      <c r="F20037" s="34">
        <v>493</v>
      </c>
      <c r="G20037" s="34">
        <v>568</v>
      </c>
      <c r="H20037" s="34">
        <v>492</v>
      </c>
      <c r="I20037" s="34">
        <v>596</v>
      </c>
      <c r="J20037" s="34">
        <v>547</v>
      </c>
      <c r="K20037" s="34">
        <v>472</v>
      </c>
      <c r="L20037" s="34">
        <v>513</v>
      </c>
      <c r="M20037" s="34">
        <v>482</v>
      </c>
    </row>
    <row r="20038" spans="1:13" x14ac:dyDescent="0.2">
      <c r="A20038" s="34" t="s">
        <v>120932</v>
      </c>
      <c r="B20038" s="34">
        <v>755</v>
      </c>
      <c r="C20038" s="34">
        <v>602</v>
      </c>
      <c r="D20038" s="34">
        <v>651</v>
      </c>
      <c r="E20038" s="34">
        <v>677</v>
      </c>
      <c r="F20038" s="34">
        <v>713</v>
      </c>
      <c r="G20038" s="34">
        <v>604</v>
      </c>
      <c r="H20038" s="34">
        <v>728</v>
      </c>
      <c r="I20038" s="34">
        <v>700</v>
      </c>
      <c r="J20038" s="34">
        <v>788</v>
      </c>
      <c r="K20038" s="34">
        <v>452</v>
      </c>
      <c r="L20038" s="34">
        <v>668</v>
      </c>
      <c r="M20038" s="34">
        <v>482</v>
      </c>
    </row>
    <row r="20039" spans="1:13" x14ac:dyDescent="0.2">
      <c r="A20039" s="34" t="s">
        <v>120933</v>
      </c>
      <c r="B20039" s="34">
        <v>617</v>
      </c>
      <c r="C20039" s="34">
        <v>616</v>
      </c>
      <c r="D20039" s="34">
        <v>620</v>
      </c>
      <c r="E20039" s="34">
        <v>670</v>
      </c>
      <c r="F20039" s="34">
        <v>563</v>
      </c>
      <c r="G20039" s="34">
        <v>567</v>
      </c>
      <c r="H20039" s="34">
        <v>710</v>
      </c>
      <c r="I20039" s="34">
        <v>623</v>
      </c>
      <c r="J20039" s="34">
        <v>640</v>
      </c>
      <c r="K20039" s="34">
        <v>503</v>
      </c>
      <c r="L20039" s="34">
        <v>591</v>
      </c>
      <c r="M20039" s="34">
        <v>502</v>
      </c>
    </row>
    <row r="20040" spans="1:13" x14ac:dyDescent="0.2">
      <c r="A20040" s="34" t="s">
        <v>120934</v>
      </c>
      <c r="B20040" s="34">
        <v>538</v>
      </c>
      <c r="C20040" s="34">
        <v>688</v>
      </c>
      <c r="D20040" s="34">
        <v>730</v>
      </c>
      <c r="E20040" s="34">
        <v>760</v>
      </c>
      <c r="F20040" s="34">
        <v>586</v>
      </c>
      <c r="G20040" s="34">
        <v>592</v>
      </c>
      <c r="H20040" s="34">
        <v>722</v>
      </c>
      <c r="I20040" s="34">
        <v>657</v>
      </c>
      <c r="J20040" s="34">
        <v>668</v>
      </c>
      <c r="K20040" s="34">
        <v>526</v>
      </c>
      <c r="L20040" s="34">
        <v>599</v>
      </c>
      <c r="M20040" s="34">
        <v>568</v>
      </c>
    </row>
    <row r="20041" spans="1:13" x14ac:dyDescent="0.2">
      <c r="A20041" s="34" t="s">
        <v>120935</v>
      </c>
      <c r="B20041" s="34">
        <v>881</v>
      </c>
      <c r="C20041" s="34">
        <v>782</v>
      </c>
      <c r="D20041" s="34">
        <v>902</v>
      </c>
      <c r="E20041" s="34">
        <v>778</v>
      </c>
      <c r="F20041" s="34">
        <v>763</v>
      </c>
      <c r="G20041" s="34">
        <v>738</v>
      </c>
      <c r="H20041" s="34">
        <v>913</v>
      </c>
      <c r="I20041" s="34">
        <v>747</v>
      </c>
      <c r="J20041" s="34">
        <v>921</v>
      </c>
      <c r="K20041" s="34">
        <v>682</v>
      </c>
      <c r="L20041" s="34">
        <v>850</v>
      </c>
      <c r="M20041" s="34">
        <v>593</v>
      </c>
    </row>
    <row r="20042" spans="1:13" x14ac:dyDescent="0.2">
      <c r="A20042" s="34" t="s">
        <v>120936</v>
      </c>
      <c r="B20042" s="34">
        <v>705</v>
      </c>
      <c r="C20042" s="34">
        <v>622</v>
      </c>
      <c r="D20042" s="34">
        <v>710</v>
      </c>
      <c r="E20042" s="34">
        <v>822</v>
      </c>
      <c r="F20042" s="34">
        <v>644</v>
      </c>
      <c r="G20042" s="34">
        <v>580</v>
      </c>
      <c r="H20042" s="34">
        <v>677</v>
      </c>
      <c r="I20042" s="34">
        <v>722</v>
      </c>
      <c r="J20042" s="34">
        <v>712</v>
      </c>
      <c r="K20042" s="34">
        <v>567</v>
      </c>
      <c r="L20042" s="34">
        <v>702</v>
      </c>
      <c r="M20042" s="34">
        <v>524</v>
      </c>
    </row>
    <row r="20043" spans="1:13" x14ac:dyDescent="0.2">
      <c r="A20043" s="34" t="s">
        <v>120937</v>
      </c>
      <c r="B20043" s="34">
        <v>644</v>
      </c>
      <c r="C20043" s="34">
        <v>594</v>
      </c>
      <c r="D20043" s="34">
        <v>621</v>
      </c>
      <c r="E20043" s="34">
        <v>639</v>
      </c>
      <c r="F20043" s="34">
        <v>591</v>
      </c>
      <c r="G20043" s="34">
        <v>533</v>
      </c>
      <c r="H20043" s="34">
        <v>724</v>
      </c>
      <c r="I20043" s="34">
        <v>651</v>
      </c>
      <c r="J20043" s="34">
        <v>709</v>
      </c>
      <c r="K20043" s="34">
        <v>469</v>
      </c>
      <c r="L20043" s="34">
        <v>607</v>
      </c>
      <c r="M20043" s="34">
        <v>508</v>
      </c>
    </row>
    <row r="20044" spans="1:13" x14ac:dyDescent="0.2">
      <c r="A20044" s="34" t="s">
        <v>120938</v>
      </c>
      <c r="B20044" s="34">
        <v>525</v>
      </c>
      <c r="C20044" s="34">
        <v>498</v>
      </c>
      <c r="D20044" s="34">
        <v>618</v>
      </c>
      <c r="E20044" s="34">
        <v>592</v>
      </c>
      <c r="F20044" s="34">
        <v>573</v>
      </c>
      <c r="G20044" s="34">
        <v>588</v>
      </c>
      <c r="H20044" s="34">
        <v>652</v>
      </c>
      <c r="I20044" s="34">
        <v>589</v>
      </c>
      <c r="J20044" s="34">
        <v>657</v>
      </c>
      <c r="K20044" s="34">
        <v>443</v>
      </c>
      <c r="L20044" s="34">
        <v>530</v>
      </c>
      <c r="M20044" s="34">
        <v>429</v>
      </c>
    </row>
    <row r="20045" spans="1:13" x14ac:dyDescent="0.2">
      <c r="A20045" s="34" t="s">
        <v>120939</v>
      </c>
      <c r="B20045" s="34">
        <v>887</v>
      </c>
      <c r="C20045" s="34">
        <v>834</v>
      </c>
      <c r="D20045" s="34">
        <v>977</v>
      </c>
      <c r="E20045" s="34">
        <v>968</v>
      </c>
      <c r="F20045" s="34">
        <v>779</v>
      </c>
      <c r="G20045" s="34">
        <v>796</v>
      </c>
      <c r="H20045" s="34">
        <v>900</v>
      </c>
      <c r="I20045" s="34">
        <v>838</v>
      </c>
      <c r="J20045" s="34">
        <v>925</v>
      </c>
      <c r="K20045" s="34">
        <v>667</v>
      </c>
      <c r="L20045" s="34">
        <v>856</v>
      </c>
      <c r="M20045" s="34">
        <v>635</v>
      </c>
    </row>
    <row r="20046" spans="1:13" x14ac:dyDescent="0.2">
      <c r="A20046" s="34" t="s">
        <v>120940</v>
      </c>
      <c r="B20046" s="34">
        <v>862</v>
      </c>
      <c r="C20046" s="34">
        <v>773</v>
      </c>
      <c r="D20046" s="34">
        <v>824</v>
      </c>
      <c r="E20046" s="34">
        <v>782</v>
      </c>
      <c r="F20046" s="34">
        <v>727</v>
      </c>
      <c r="G20046" s="34">
        <v>729</v>
      </c>
      <c r="H20046" s="34">
        <v>801</v>
      </c>
      <c r="I20046" s="34">
        <v>784</v>
      </c>
      <c r="J20046" s="34">
        <v>881</v>
      </c>
      <c r="K20046" s="34">
        <v>594</v>
      </c>
      <c r="L20046" s="34">
        <v>702</v>
      </c>
      <c r="M20046" s="34">
        <v>666</v>
      </c>
    </row>
    <row r="20047" spans="1:13" x14ac:dyDescent="0.2">
      <c r="A20047" s="34" t="s">
        <v>120941</v>
      </c>
      <c r="B20047" s="34">
        <v>433</v>
      </c>
      <c r="C20047" s="34">
        <v>567</v>
      </c>
      <c r="D20047" s="34">
        <v>414</v>
      </c>
      <c r="E20047" s="34">
        <v>502</v>
      </c>
      <c r="F20047" s="34">
        <v>383</v>
      </c>
      <c r="G20047" s="34">
        <v>497</v>
      </c>
      <c r="H20047" s="34">
        <v>557</v>
      </c>
      <c r="I20047" s="34">
        <v>437</v>
      </c>
      <c r="J20047" s="34">
        <v>487</v>
      </c>
      <c r="K20047" s="34">
        <v>446</v>
      </c>
      <c r="L20047" s="34">
        <v>521</v>
      </c>
      <c r="M20047" s="34">
        <v>334</v>
      </c>
    </row>
    <row r="20048" spans="1:13" x14ac:dyDescent="0.2">
      <c r="A20048" s="34" t="s">
        <v>120942</v>
      </c>
      <c r="B20048" s="34">
        <v>503</v>
      </c>
      <c r="C20048" s="34">
        <v>556</v>
      </c>
      <c r="D20048" s="34">
        <v>472</v>
      </c>
      <c r="E20048" s="34">
        <v>590</v>
      </c>
      <c r="F20048" s="34">
        <v>505</v>
      </c>
      <c r="G20048" s="34">
        <v>541</v>
      </c>
      <c r="H20048" s="34">
        <v>579</v>
      </c>
      <c r="I20048" s="34">
        <v>596</v>
      </c>
      <c r="J20048" s="34">
        <v>538</v>
      </c>
      <c r="K20048" s="34">
        <v>467</v>
      </c>
      <c r="L20048" s="34">
        <v>509</v>
      </c>
      <c r="M20048" s="34">
        <v>447</v>
      </c>
    </row>
    <row r="20049" spans="1:13" x14ac:dyDescent="0.2">
      <c r="A20049" s="34" t="s">
        <v>120943</v>
      </c>
      <c r="B20049" s="34">
        <v>697</v>
      </c>
      <c r="C20049" s="34">
        <v>667</v>
      </c>
      <c r="D20049" s="34">
        <v>856</v>
      </c>
      <c r="E20049" s="34">
        <v>773</v>
      </c>
      <c r="F20049" s="34">
        <v>705</v>
      </c>
      <c r="G20049" s="34">
        <v>693</v>
      </c>
      <c r="H20049" s="34">
        <v>852</v>
      </c>
      <c r="I20049" s="34">
        <v>656</v>
      </c>
      <c r="J20049" s="34">
        <v>797</v>
      </c>
      <c r="K20049" s="34">
        <v>578</v>
      </c>
      <c r="L20049" s="34">
        <v>743</v>
      </c>
      <c r="M20049" s="34">
        <v>531</v>
      </c>
    </row>
    <row r="20050" spans="1:13" x14ac:dyDescent="0.2">
      <c r="A20050" s="34" t="s">
        <v>120944</v>
      </c>
      <c r="B20050" s="34">
        <v>535</v>
      </c>
      <c r="C20050" s="34">
        <v>597</v>
      </c>
      <c r="D20050" s="34">
        <v>683</v>
      </c>
      <c r="E20050" s="34">
        <v>668</v>
      </c>
      <c r="F20050" s="34">
        <v>486</v>
      </c>
      <c r="G20050" s="34">
        <v>506</v>
      </c>
      <c r="H20050" s="34">
        <v>621</v>
      </c>
      <c r="I20050" s="34">
        <v>565</v>
      </c>
      <c r="J20050" s="34">
        <v>548</v>
      </c>
      <c r="K20050" s="34">
        <v>479</v>
      </c>
      <c r="L20050" s="34">
        <v>585</v>
      </c>
      <c r="M20050" s="34">
        <v>434</v>
      </c>
    </row>
    <row r="20051" spans="1:13" x14ac:dyDescent="0.2">
      <c r="A20051" s="34" t="s">
        <v>120945</v>
      </c>
      <c r="B20051" s="34">
        <v>349</v>
      </c>
      <c r="C20051" s="34">
        <v>345</v>
      </c>
      <c r="D20051" s="34">
        <v>386</v>
      </c>
      <c r="E20051" s="34">
        <v>390</v>
      </c>
      <c r="F20051" s="34">
        <v>344</v>
      </c>
      <c r="G20051" s="34">
        <v>427</v>
      </c>
      <c r="H20051" s="34">
        <v>437</v>
      </c>
      <c r="I20051" s="34">
        <v>402</v>
      </c>
      <c r="J20051" s="34">
        <v>444</v>
      </c>
      <c r="K20051" s="34">
        <v>303</v>
      </c>
      <c r="L20051" s="34">
        <v>422</v>
      </c>
      <c r="M20051" s="34">
        <v>314</v>
      </c>
    </row>
    <row r="20052" spans="1:13" x14ac:dyDescent="0.2">
      <c r="A20052" s="34" t="s">
        <v>120946</v>
      </c>
      <c r="B20052" s="34">
        <v>701</v>
      </c>
      <c r="C20052" s="34">
        <v>586</v>
      </c>
      <c r="D20052" s="34">
        <v>609</v>
      </c>
      <c r="E20052" s="34">
        <v>733</v>
      </c>
      <c r="F20052" s="34">
        <v>480</v>
      </c>
      <c r="G20052" s="34">
        <v>569</v>
      </c>
      <c r="H20052" s="34">
        <v>655</v>
      </c>
      <c r="I20052" s="34">
        <v>575</v>
      </c>
      <c r="J20052" s="34">
        <v>630</v>
      </c>
      <c r="K20052" s="34">
        <v>488</v>
      </c>
      <c r="L20052" s="34">
        <v>584</v>
      </c>
      <c r="M20052" s="34">
        <v>474</v>
      </c>
    </row>
    <row r="20053" spans="1:13" x14ac:dyDescent="0.2">
      <c r="A20053" s="34" t="s">
        <v>120947</v>
      </c>
      <c r="B20053" s="34">
        <v>478</v>
      </c>
      <c r="C20053" s="34">
        <v>527</v>
      </c>
      <c r="D20053" s="34">
        <v>602</v>
      </c>
      <c r="E20053" s="34">
        <v>595</v>
      </c>
      <c r="F20053" s="34">
        <v>500</v>
      </c>
      <c r="G20053" s="34">
        <v>505</v>
      </c>
      <c r="H20053" s="34">
        <v>622</v>
      </c>
      <c r="I20053" s="34">
        <v>548</v>
      </c>
      <c r="J20053" s="34">
        <v>553</v>
      </c>
      <c r="K20053" s="34">
        <v>437</v>
      </c>
      <c r="L20053" s="34">
        <v>529</v>
      </c>
      <c r="M20053" s="34">
        <v>416</v>
      </c>
    </row>
    <row r="20054" spans="1:13" x14ac:dyDescent="0.2">
      <c r="A20054" s="34" t="s">
        <v>120948</v>
      </c>
      <c r="B20054" s="34">
        <v>814</v>
      </c>
      <c r="C20054" s="34">
        <v>870</v>
      </c>
      <c r="D20054" s="34">
        <v>963</v>
      </c>
      <c r="E20054" s="34">
        <v>968</v>
      </c>
      <c r="F20054" s="34">
        <v>861</v>
      </c>
      <c r="G20054" s="34">
        <v>845</v>
      </c>
      <c r="H20054" s="34">
        <v>937</v>
      </c>
      <c r="I20054" s="34">
        <v>886</v>
      </c>
      <c r="J20054" s="34">
        <v>918</v>
      </c>
      <c r="K20054" s="34">
        <v>717</v>
      </c>
      <c r="L20054" s="34">
        <v>841</v>
      </c>
      <c r="M20054" s="34">
        <v>692</v>
      </c>
    </row>
    <row r="20055" spans="1:13" x14ac:dyDescent="0.2">
      <c r="A20055" s="34" t="s">
        <v>120949</v>
      </c>
      <c r="B20055" s="34">
        <v>530</v>
      </c>
      <c r="C20055" s="34">
        <v>515</v>
      </c>
      <c r="D20055" s="34">
        <v>648</v>
      </c>
      <c r="E20055" s="34">
        <v>573</v>
      </c>
      <c r="F20055" s="34">
        <v>417</v>
      </c>
      <c r="G20055" s="34">
        <v>517</v>
      </c>
      <c r="H20055" s="34">
        <v>628</v>
      </c>
      <c r="I20055" s="34">
        <v>535</v>
      </c>
      <c r="J20055" s="34">
        <v>616</v>
      </c>
      <c r="K20055" s="34">
        <v>453</v>
      </c>
      <c r="L20055" s="34">
        <v>401</v>
      </c>
      <c r="M20055" s="34">
        <v>456</v>
      </c>
    </row>
    <row r="20056" spans="1:13" x14ac:dyDescent="0.2">
      <c r="A20056" s="34" t="s">
        <v>120950</v>
      </c>
      <c r="B20056" s="34">
        <v>663</v>
      </c>
      <c r="C20056" s="34">
        <v>519</v>
      </c>
      <c r="D20056" s="34">
        <v>780</v>
      </c>
      <c r="E20056" s="34">
        <v>684</v>
      </c>
      <c r="F20056" s="34">
        <v>601</v>
      </c>
      <c r="G20056" s="34">
        <v>516</v>
      </c>
      <c r="H20056" s="34">
        <v>748</v>
      </c>
      <c r="I20056" s="34">
        <v>600</v>
      </c>
      <c r="J20056" s="34">
        <v>731</v>
      </c>
      <c r="K20056" s="34">
        <v>469</v>
      </c>
      <c r="L20056" s="34">
        <v>670</v>
      </c>
      <c r="M20056" s="34">
        <v>418</v>
      </c>
    </row>
    <row r="20057" spans="1:13" x14ac:dyDescent="0.2">
      <c r="A20057" s="34" t="s">
        <v>120951</v>
      </c>
      <c r="B20057" s="34">
        <v>271</v>
      </c>
      <c r="C20057" s="34">
        <v>341</v>
      </c>
      <c r="D20057" s="34">
        <v>291</v>
      </c>
      <c r="E20057" s="34">
        <v>369</v>
      </c>
      <c r="F20057" s="34">
        <v>263</v>
      </c>
      <c r="G20057" s="34">
        <v>299</v>
      </c>
      <c r="H20057" s="34">
        <v>369</v>
      </c>
      <c r="I20057" s="34">
        <v>300</v>
      </c>
      <c r="J20057" s="34">
        <v>289</v>
      </c>
      <c r="K20057" s="34">
        <v>270</v>
      </c>
      <c r="L20057" s="34">
        <v>360</v>
      </c>
      <c r="M20057" s="34">
        <v>235</v>
      </c>
    </row>
    <row r="20058" spans="1:13" x14ac:dyDescent="0.2">
      <c r="A20058" s="34" t="s">
        <v>120952</v>
      </c>
      <c r="B20058" s="34">
        <v>331</v>
      </c>
      <c r="C20058" s="34">
        <v>257</v>
      </c>
      <c r="D20058" s="34">
        <v>301</v>
      </c>
      <c r="E20058" s="34">
        <v>319</v>
      </c>
      <c r="F20058" s="34">
        <v>286</v>
      </c>
      <c r="G20058" s="34">
        <v>302</v>
      </c>
      <c r="H20058" s="34">
        <v>356</v>
      </c>
      <c r="I20058" s="34">
        <v>287</v>
      </c>
      <c r="J20058" s="34">
        <v>240</v>
      </c>
      <c r="K20058" s="34">
        <v>229</v>
      </c>
      <c r="L20058" s="34">
        <v>281</v>
      </c>
      <c r="M20058" s="34">
        <v>240</v>
      </c>
    </row>
    <row r="20059" spans="1:13" x14ac:dyDescent="0.2">
      <c r="A20059" s="34" t="s">
        <v>120953</v>
      </c>
      <c r="B20059" s="34">
        <v>657</v>
      </c>
      <c r="C20059" s="34">
        <v>594</v>
      </c>
      <c r="D20059" s="34">
        <v>664</v>
      </c>
      <c r="E20059" s="34">
        <v>558</v>
      </c>
      <c r="F20059" s="34">
        <v>606</v>
      </c>
      <c r="G20059" s="34">
        <v>540</v>
      </c>
      <c r="H20059" s="34">
        <v>698</v>
      </c>
      <c r="I20059" s="34">
        <v>582</v>
      </c>
      <c r="J20059" s="34">
        <v>602</v>
      </c>
      <c r="K20059" s="34">
        <v>454</v>
      </c>
      <c r="L20059" s="34">
        <v>616</v>
      </c>
      <c r="M20059" s="34">
        <v>411</v>
      </c>
    </row>
    <row r="20060" spans="1:13" x14ac:dyDescent="0.2">
      <c r="A20060" s="34" t="s">
        <v>120954</v>
      </c>
      <c r="B20060" s="34">
        <v>527</v>
      </c>
      <c r="C20060" s="34">
        <v>643</v>
      </c>
      <c r="D20060" s="34">
        <v>576</v>
      </c>
      <c r="E20060" s="34">
        <v>667</v>
      </c>
      <c r="F20060" s="34">
        <v>496</v>
      </c>
      <c r="G20060" s="34">
        <v>643</v>
      </c>
      <c r="H20060" s="34">
        <v>565</v>
      </c>
      <c r="I20060" s="34">
        <v>641</v>
      </c>
      <c r="J20060" s="34">
        <v>485</v>
      </c>
      <c r="K20060" s="34">
        <v>525</v>
      </c>
      <c r="L20060" s="34">
        <v>569</v>
      </c>
      <c r="M20060" s="34">
        <v>508</v>
      </c>
    </row>
    <row r="20061" spans="1:13" x14ac:dyDescent="0.2">
      <c r="A20061" s="34" t="s">
        <v>120955</v>
      </c>
      <c r="B20061" s="34">
        <v>512</v>
      </c>
      <c r="C20061" s="34">
        <v>722</v>
      </c>
      <c r="D20061" s="34">
        <v>668</v>
      </c>
      <c r="E20061" s="34">
        <v>718</v>
      </c>
      <c r="F20061" s="34">
        <v>595</v>
      </c>
      <c r="G20061" s="34">
        <v>639</v>
      </c>
      <c r="H20061" s="34">
        <v>738</v>
      </c>
      <c r="I20061" s="34">
        <v>655</v>
      </c>
      <c r="J20061" s="34">
        <v>669</v>
      </c>
      <c r="K20061" s="34">
        <v>510</v>
      </c>
      <c r="L20061" s="34">
        <v>615</v>
      </c>
      <c r="M20061" s="34">
        <v>530</v>
      </c>
    </row>
    <row r="20062" spans="1:13" x14ac:dyDescent="0.2">
      <c r="A20062" s="34" t="s">
        <v>120956</v>
      </c>
      <c r="B20062" s="34">
        <v>771</v>
      </c>
      <c r="C20062" s="34">
        <v>763</v>
      </c>
      <c r="D20062" s="34">
        <v>877</v>
      </c>
      <c r="E20062" s="34">
        <v>918</v>
      </c>
      <c r="F20062" s="34">
        <v>759</v>
      </c>
      <c r="G20062" s="34">
        <v>790</v>
      </c>
      <c r="H20062" s="34">
        <v>854</v>
      </c>
      <c r="I20062" s="34">
        <v>840</v>
      </c>
      <c r="J20062" s="34">
        <v>826</v>
      </c>
      <c r="K20062" s="34">
        <v>682</v>
      </c>
      <c r="L20062" s="34">
        <v>853</v>
      </c>
      <c r="M20062" s="34">
        <v>664</v>
      </c>
    </row>
    <row r="20063" spans="1:13" x14ac:dyDescent="0.2">
      <c r="A20063" s="34" t="s">
        <v>120957</v>
      </c>
      <c r="B20063" s="34">
        <v>571</v>
      </c>
      <c r="C20063" s="34">
        <v>552</v>
      </c>
      <c r="D20063" s="34">
        <v>532</v>
      </c>
      <c r="E20063" s="34">
        <v>672</v>
      </c>
      <c r="F20063" s="34">
        <v>460</v>
      </c>
      <c r="G20063" s="34">
        <v>531</v>
      </c>
      <c r="H20063" s="34">
        <v>602</v>
      </c>
      <c r="I20063" s="34">
        <v>535</v>
      </c>
      <c r="J20063" s="34">
        <v>651</v>
      </c>
      <c r="K20063" s="34">
        <v>443</v>
      </c>
      <c r="L20063" s="34">
        <v>607</v>
      </c>
      <c r="M20063" s="34">
        <v>451</v>
      </c>
    </row>
    <row r="20064" spans="1:13" x14ac:dyDescent="0.2">
      <c r="A20064" s="34" t="s">
        <v>120958</v>
      </c>
      <c r="B20064" s="34">
        <v>359</v>
      </c>
      <c r="C20064" s="34">
        <v>314</v>
      </c>
      <c r="D20064" s="34">
        <v>511</v>
      </c>
      <c r="E20064" s="34">
        <v>344</v>
      </c>
      <c r="F20064" s="34">
        <v>376</v>
      </c>
      <c r="G20064" s="34">
        <v>309</v>
      </c>
      <c r="H20064" s="34">
        <v>420</v>
      </c>
      <c r="I20064" s="34">
        <v>329</v>
      </c>
      <c r="J20064" s="34">
        <v>482</v>
      </c>
      <c r="K20064" s="34">
        <v>312</v>
      </c>
      <c r="L20064" s="34">
        <v>392</v>
      </c>
      <c r="M20064" s="34">
        <v>228</v>
      </c>
    </row>
    <row r="20065" spans="1:13" x14ac:dyDescent="0.2">
      <c r="A20065" s="34" t="s">
        <v>120959</v>
      </c>
      <c r="B20065" s="34">
        <v>496</v>
      </c>
      <c r="C20065" s="34">
        <v>1198</v>
      </c>
      <c r="D20065" s="34">
        <v>526</v>
      </c>
      <c r="E20065" s="34">
        <v>1133</v>
      </c>
      <c r="F20065" s="34">
        <v>452</v>
      </c>
      <c r="G20065" s="34">
        <v>1253</v>
      </c>
      <c r="H20065" s="34">
        <v>522</v>
      </c>
      <c r="I20065" s="34">
        <v>1183</v>
      </c>
      <c r="J20065" s="34">
        <v>518</v>
      </c>
      <c r="K20065" s="34">
        <v>989</v>
      </c>
      <c r="L20065" s="34">
        <v>520</v>
      </c>
      <c r="M20065" s="34">
        <v>903</v>
      </c>
    </row>
    <row r="20066" spans="1:13" x14ac:dyDescent="0.2">
      <c r="A20066" s="34" t="s">
        <v>120960</v>
      </c>
      <c r="B20066" s="34">
        <v>923</v>
      </c>
      <c r="C20066" s="34">
        <v>819</v>
      </c>
      <c r="D20066" s="34">
        <v>916</v>
      </c>
      <c r="E20066" s="34">
        <v>823</v>
      </c>
      <c r="F20066" s="34">
        <v>707</v>
      </c>
      <c r="G20066" s="34">
        <v>797</v>
      </c>
      <c r="H20066" s="34">
        <v>880</v>
      </c>
      <c r="I20066" s="34">
        <v>790</v>
      </c>
      <c r="J20066" s="34">
        <v>803</v>
      </c>
      <c r="K20066" s="34">
        <v>644</v>
      </c>
      <c r="L20066" s="34">
        <v>789</v>
      </c>
      <c r="M20066" s="34">
        <v>682</v>
      </c>
    </row>
    <row r="20067" spans="1:13" x14ac:dyDescent="0.2">
      <c r="A20067" s="34" t="s">
        <v>120961</v>
      </c>
      <c r="B20067" s="34">
        <v>1678</v>
      </c>
      <c r="C20067" s="34">
        <v>1603</v>
      </c>
      <c r="D20067" s="34">
        <v>1674</v>
      </c>
      <c r="E20067" s="34">
        <v>1724</v>
      </c>
      <c r="F20067" s="34">
        <v>1643</v>
      </c>
      <c r="G20067" s="34">
        <v>1380</v>
      </c>
      <c r="H20067" s="34">
        <v>1901</v>
      </c>
      <c r="I20067" s="34">
        <v>1621</v>
      </c>
      <c r="J20067" s="34">
        <v>1759</v>
      </c>
      <c r="K20067" s="34">
        <v>1212</v>
      </c>
      <c r="L20067" s="34">
        <v>1695</v>
      </c>
      <c r="M20067" s="34">
        <v>1264</v>
      </c>
    </row>
    <row r="20068" spans="1:13" x14ac:dyDescent="0.2">
      <c r="A20068" s="34" t="s">
        <v>120962</v>
      </c>
      <c r="B20068" s="34">
        <v>435</v>
      </c>
      <c r="C20068" s="34">
        <v>479</v>
      </c>
      <c r="D20068" s="34">
        <v>422</v>
      </c>
      <c r="E20068" s="34">
        <v>469</v>
      </c>
      <c r="F20068" s="34">
        <v>491</v>
      </c>
      <c r="G20068" s="34">
        <v>457</v>
      </c>
      <c r="H20068" s="34">
        <v>499</v>
      </c>
      <c r="I20068" s="34">
        <v>498</v>
      </c>
      <c r="J20068" s="34">
        <v>485</v>
      </c>
      <c r="K20068" s="34">
        <v>395</v>
      </c>
      <c r="L20068" s="34">
        <v>480</v>
      </c>
      <c r="M20068" s="34">
        <v>361</v>
      </c>
    </row>
    <row r="20069" spans="1:13" x14ac:dyDescent="0.2">
      <c r="A20069" s="34" t="s">
        <v>120963</v>
      </c>
      <c r="B20069" s="34">
        <v>266</v>
      </c>
      <c r="C20069" s="34">
        <v>349</v>
      </c>
      <c r="D20069" s="34">
        <v>363</v>
      </c>
      <c r="E20069" s="34">
        <v>375</v>
      </c>
      <c r="F20069" s="34">
        <v>323</v>
      </c>
      <c r="G20069" s="34">
        <v>316</v>
      </c>
      <c r="H20069" s="34">
        <v>360</v>
      </c>
      <c r="I20069" s="34">
        <v>353</v>
      </c>
      <c r="J20069" s="34">
        <v>369</v>
      </c>
      <c r="K20069" s="34">
        <v>247</v>
      </c>
      <c r="L20069" s="34">
        <v>282</v>
      </c>
      <c r="M20069" s="34">
        <v>287</v>
      </c>
    </row>
    <row r="20070" spans="1:13" x14ac:dyDescent="0.2">
      <c r="A20070" s="34" t="s">
        <v>120964</v>
      </c>
      <c r="B20070" s="34">
        <v>611</v>
      </c>
      <c r="C20070" s="34">
        <v>541</v>
      </c>
      <c r="D20070" s="34">
        <v>644</v>
      </c>
      <c r="E20070" s="34">
        <v>571</v>
      </c>
      <c r="F20070" s="34">
        <v>514</v>
      </c>
      <c r="G20070" s="34">
        <v>490</v>
      </c>
      <c r="H20070" s="34">
        <v>589</v>
      </c>
      <c r="I20070" s="34">
        <v>555</v>
      </c>
      <c r="J20070" s="34">
        <v>613</v>
      </c>
      <c r="K20070" s="34">
        <v>477</v>
      </c>
      <c r="L20070" s="34">
        <v>574</v>
      </c>
      <c r="M20070" s="34">
        <v>390</v>
      </c>
    </row>
    <row r="20071" spans="1:13" x14ac:dyDescent="0.2">
      <c r="A20071" s="34" t="s">
        <v>120965</v>
      </c>
      <c r="B20071" s="34">
        <v>354</v>
      </c>
      <c r="C20071" s="34">
        <v>444</v>
      </c>
      <c r="D20071" s="34">
        <v>422</v>
      </c>
      <c r="E20071" s="34">
        <v>548</v>
      </c>
      <c r="F20071" s="34">
        <v>422</v>
      </c>
      <c r="G20071" s="34">
        <v>438</v>
      </c>
      <c r="H20071" s="34">
        <v>485</v>
      </c>
      <c r="I20071" s="34">
        <v>475</v>
      </c>
      <c r="J20071" s="34">
        <v>461</v>
      </c>
      <c r="K20071" s="34">
        <v>391</v>
      </c>
      <c r="L20071" s="34">
        <v>410</v>
      </c>
      <c r="M20071" s="34">
        <v>381</v>
      </c>
    </row>
    <row r="20072" spans="1:13" x14ac:dyDescent="0.2">
      <c r="A20072" s="34" t="s">
        <v>120966</v>
      </c>
      <c r="B20072" s="34">
        <v>593</v>
      </c>
      <c r="C20072" s="34">
        <v>596</v>
      </c>
      <c r="D20072" s="34">
        <v>587</v>
      </c>
      <c r="E20072" s="34">
        <v>633</v>
      </c>
      <c r="F20072" s="34">
        <v>545</v>
      </c>
      <c r="G20072" s="34">
        <v>591</v>
      </c>
      <c r="H20072" s="34">
        <v>620</v>
      </c>
      <c r="I20072" s="34">
        <v>571</v>
      </c>
      <c r="J20072" s="34">
        <v>590</v>
      </c>
      <c r="K20072" s="34">
        <v>444</v>
      </c>
      <c r="L20072" s="34">
        <v>531</v>
      </c>
      <c r="M20072" s="34">
        <v>443</v>
      </c>
    </row>
    <row r="20073" spans="1:13" x14ac:dyDescent="0.2">
      <c r="A20073" s="34" t="s">
        <v>120967</v>
      </c>
      <c r="B20073" s="34">
        <v>445</v>
      </c>
      <c r="C20073" s="34">
        <v>414</v>
      </c>
      <c r="D20073" s="34">
        <v>424</v>
      </c>
      <c r="E20073" s="34">
        <v>463</v>
      </c>
      <c r="F20073" s="34">
        <v>388</v>
      </c>
      <c r="G20073" s="34">
        <v>394</v>
      </c>
      <c r="H20073" s="34">
        <v>472</v>
      </c>
      <c r="I20073" s="34">
        <v>418</v>
      </c>
      <c r="J20073" s="34">
        <v>420</v>
      </c>
      <c r="K20073" s="34">
        <v>316</v>
      </c>
      <c r="L20073" s="34">
        <v>405</v>
      </c>
      <c r="M20073" s="34">
        <v>382</v>
      </c>
    </row>
    <row r="20074" spans="1:13" x14ac:dyDescent="0.2">
      <c r="A20074" s="34" t="s">
        <v>120968</v>
      </c>
      <c r="B20074" s="34">
        <v>403</v>
      </c>
      <c r="C20074" s="34">
        <v>394</v>
      </c>
      <c r="D20074" s="34">
        <v>470</v>
      </c>
      <c r="E20074" s="34">
        <v>445</v>
      </c>
      <c r="F20074" s="34">
        <v>457</v>
      </c>
      <c r="G20074" s="34">
        <v>375</v>
      </c>
      <c r="H20074" s="34">
        <v>439</v>
      </c>
      <c r="I20074" s="34">
        <v>437</v>
      </c>
      <c r="J20074" s="34">
        <v>418</v>
      </c>
      <c r="K20074" s="34">
        <v>351</v>
      </c>
      <c r="L20074" s="34">
        <v>366</v>
      </c>
      <c r="M20074" s="34">
        <v>318</v>
      </c>
    </row>
    <row r="20075" spans="1:13" x14ac:dyDescent="0.2">
      <c r="A20075" s="34" t="s">
        <v>120969</v>
      </c>
      <c r="B20075" s="34">
        <v>247</v>
      </c>
      <c r="C20075" s="34">
        <v>199</v>
      </c>
      <c r="D20075" s="34">
        <v>207</v>
      </c>
      <c r="E20075" s="34">
        <v>210</v>
      </c>
      <c r="F20075" s="34">
        <v>167</v>
      </c>
      <c r="G20075" s="34">
        <v>192</v>
      </c>
      <c r="H20075" s="34">
        <v>232</v>
      </c>
      <c r="I20075" s="34">
        <v>197</v>
      </c>
      <c r="J20075" s="34">
        <v>266</v>
      </c>
      <c r="K20075" s="34">
        <v>158</v>
      </c>
      <c r="L20075" s="34">
        <v>190</v>
      </c>
      <c r="M20075" s="34">
        <v>133</v>
      </c>
    </row>
    <row r="20076" spans="1:13" x14ac:dyDescent="0.2">
      <c r="A20076" s="34" t="s">
        <v>120970</v>
      </c>
      <c r="B20076" s="34">
        <v>475</v>
      </c>
      <c r="C20076" s="34">
        <v>410</v>
      </c>
      <c r="D20076" s="34">
        <v>421</v>
      </c>
      <c r="E20076" s="34">
        <v>443</v>
      </c>
      <c r="F20076" s="34">
        <v>385</v>
      </c>
      <c r="G20076" s="34">
        <v>398</v>
      </c>
      <c r="H20076" s="34">
        <v>429</v>
      </c>
      <c r="I20076" s="34">
        <v>430</v>
      </c>
      <c r="J20076" s="34">
        <v>421</v>
      </c>
      <c r="K20076" s="34">
        <v>321</v>
      </c>
      <c r="L20076" s="34">
        <v>469</v>
      </c>
      <c r="M20076" s="34">
        <v>303</v>
      </c>
    </row>
    <row r="20077" spans="1:13" x14ac:dyDescent="0.2">
      <c r="A20077" s="34" t="s">
        <v>120971</v>
      </c>
      <c r="B20077" s="34">
        <v>422</v>
      </c>
      <c r="C20077" s="34">
        <v>380</v>
      </c>
      <c r="D20077" s="34">
        <v>447</v>
      </c>
      <c r="E20077" s="34">
        <v>405</v>
      </c>
      <c r="F20077" s="34">
        <v>361</v>
      </c>
      <c r="G20077" s="34">
        <v>417</v>
      </c>
      <c r="H20077" s="34">
        <v>509</v>
      </c>
      <c r="I20077" s="34">
        <v>386</v>
      </c>
      <c r="J20077" s="34">
        <v>493</v>
      </c>
      <c r="K20077" s="34">
        <v>335</v>
      </c>
      <c r="L20077" s="34">
        <v>387</v>
      </c>
      <c r="M20077" s="34">
        <v>343</v>
      </c>
    </row>
    <row r="20078" spans="1:13" x14ac:dyDescent="0.2">
      <c r="A20078" s="34" t="s">
        <v>120972</v>
      </c>
      <c r="B20078" s="34">
        <v>293</v>
      </c>
      <c r="C20078" s="34">
        <v>311</v>
      </c>
      <c r="D20078" s="34">
        <v>403</v>
      </c>
      <c r="E20078" s="34">
        <v>333</v>
      </c>
      <c r="F20078" s="34">
        <v>304</v>
      </c>
      <c r="G20078" s="34">
        <v>279</v>
      </c>
      <c r="H20078" s="34">
        <v>370</v>
      </c>
      <c r="I20078" s="34">
        <v>349</v>
      </c>
      <c r="J20078" s="34">
        <v>398</v>
      </c>
      <c r="K20078" s="34">
        <v>299</v>
      </c>
      <c r="L20078" s="34">
        <v>440</v>
      </c>
      <c r="M20078" s="34">
        <v>278</v>
      </c>
    </row>
    <row r="20079" spans="1:13" x14ac:dyDescent="0.2">
      <c r="A20079" s="34" t="s">
        <v>120973</v>
      </c>
      <c r="B20079" s="34">
        <v>523</v>
      </c>
      <c r="C20079" s="34">
        <v>578</v>
      </c>
      <c r="D20079" s="34">
        <v>607</v>
      </c>
      <c r="E20079" s="34">
        <v>633</v>
      </c>
      <c r="F20079" s="34">
        <v>545</v>
      </c>
      <c r="G20079" s="34">
        <v>543</v>
      </c>
      <c r="H20079" s="34">
        <v>550</v>
      </c>
      <c r="I20079" s="34">
        <v>542</v>
      </c>
      <c r="J20079" s="34">
        <v>555</v>
      </c>
      <c r="K20079" s="34">
        <v>457</v>
      </c>
      <c r="L20079" s="34">
        <v>538</v>
      </c>
      <c r="M20079" s="34">
        <v>412</v>
      </c>
    </row>
    <row r="20080" spans="1:13" x14ac:dyDescent="0.2">
      <c r="A20080" s="34" t="s">
        <v>120974</v>
      </c>
      <c r="B20080" s="34">
        <v>678</v>
      </c>
      <c r="C20080" s="34">
        <v>860</v>
      </c>
      <c r="D20080" s="34">
        <v>960</v>
      </c>
      <c r="E20080" s="34">
        <v>927</v>
      </c>
      <c r="F20080" s="34">
        <v>801</v>
      </c>
      <c r="G20080" s="34">
        <v>772</v>
      </c>
      <c r="H20080" s="34">
        <v>939</v>
      </c>
      <c r="I20080" s="34">
        <v>866</v>
      </c>
      <c r="J20080" s="34">
        <v>919</v>
      </c>
      <c r="K20080" s="34">
        <v>642</v>
      </c>
      <c r="L20080" s="34">
        <v>897</v>
      </c>
      <c r="M20080" s="34">
        <v>655</v>
      </c>
    </row>
    <row r="20081" spans="1:13" x14ac:dyDescent="0.2">
      <c r="A20081" s="34" t="s">
        <v>120975</v>
      </c>
      <c r="B20081" s="34">
        <v>696</v>
      </c>
      <c r="C20081" s="34">
        <v>770</v>
      </c>
      <c r="D20081" s="34">
        <v>707</v>
      </c>
      <c r="E20081" s="34">
        <v>715</v>
      </c>
      <c r="F20081" s="34">
        <v>634</v>
      </c>
      <c r="G20081" s="34">
        <v>663</v>
      </c>
      <c r="H20081" s="34">
        <v>706</v>
      </c>
      <c r="I20081" s="34">
        <v>757</v>
      </c>
      <c r="J20081" s="34">
        <v>753</v>
      </c>
      <c r="K20081" s="34">
        <v>577</v>
      </c>
      <c r="L20081" s="34">
        <v>705</v>
      </c>
      <c r="M20081" s="34">
        <v>547</v>
      </c>
    </row>
    <row r="20082" spans="1:13" x14ac:dyDescent="0.2">
      <c r="A20082" s="34" t="s">
        <v>120976</v>
      </c>
      <c r="B20082" s="34">
        <v>1584</v>
      </c>
      <c r="C20082" s="34">
        <v>1425</v>
      </c>
      <c r="D20082" s="34">
        <v>1640</v>
      </c>
      <c r="E20082" s="34">
        <v>1429</v>
      </c>
      <c r="F20082" s="34">
        <v>1373</v>
      </c>
      <c r="G20082" s="34">
        <v>1333</v>
      </c>
      <c r="H20082" s="34">
        <v>1584</v>
      </c>
      <c r="I20082" s="34">
        <v>1403</v>
      </c>
      <c r="J20082" s="34">
        <v>1610</v>
      </c>
      <c r="K20082" s="34">
        <v>1269</v>
      </c>
      <c r="L20082" s="34">
        <v>1613</v>
      </c>
      <c r="M20082" s="34">
        <v>1123</v>
      </c>
    </row>
    <row r="20083" spans="1:13" x14ac:dyDescent="0.2">
      <c r="A20083" s="34" t="s">
        <v>120977</v>
      </c>
      <c r="B20083" s="34">
        <v>430</v>
      </c>
      <c r="C20083" s="34">
        <v>505</v>
      </c>
      <c r="D20083" s="34">
        <v>463</v>
      </c>
      <c r="E20083" s="34">
        <v>564</v>
      </c>
      <c r="F20083" s="34">
        <v>440</v>
      </c>
      <c r="G20083" s="34">
        <v>494</v>
      </c>
      <c r="H20083" s="34">
        <v>447</v>
      </c>
      <c r="I20083" s="34">
        <v>526</v>
      </c>
      <c r="J20083" s="34">
        <v>440</v>
      </c>
      <c r="K20083" s="34">
        <v>481</v>
      </c>
      <c r="L20083" s="34">
        <v>451</v>
      </c>
      <c r="M20083" s="34">
        <v>375</v>
      </c>
    </row>
    <row r="20084" spans="1:13" x14ac:dyDescent="0.2">
      <c r="A20084" s="34" t="s">
        <v>120978</v>
      </c>
      <c r="B20084" s="34">
        <v>329</v>
      </c>
      <c r="C20084" s="34">
        <v>306</v>
      </c>
      <c r="D20084" s="34">
        <v>258</v>
      </c>
      <c r="E20084" s="34">
        <v>310</v>
      </c>
      <c r="F20084" s="34">
        <v>237</v>
      </c>
      <c r="G20084" s="34">
        <v>224</v>
      </c>
      <c r="H20084" s="34">
        <v>312</v>
      </c>
      <c r="I20084" s="34">
        <v>269</v>
      </c>
      <c r="J20084" s="34">
        <v>318</v>
      </c>
      <c r="K20084" s="34">
        <v>222</v>
      </c>
      <c r="L20084" s="34">
        <v>227</v>
      </c>
      <c r="M20084" s="34">
        <v>230</v>
      </c>
    </row>
    <row r="20085" spans="1:13" x14ac:dyDescent="0.2">
      <c r="A20085" s="34" t="s">
        <v>120979</v>
      </c>
      <c r="B20085" s="34">
        <v>957</v>
      </c>
      <c r="C20085" s="34">
        <v>1065</v>
      </c>
      <c r="D20085" s="34">
        <v>957</v>
      </c>
      <c r="E20085" s="34">
        <v>1072</v>
      </c>
      <c r="F20085" s="34">
        <v>849</v>
      </c>
      <c r="G20085" s="34">
        <v>908</v>
      </c>
      <c r="H20085" s="34">
        <v>954</v>
      </c>
      <c r="I20085" s="34">
        <v>1005</v>
      </c>
      <c r="J20085" s="34">
        <v>1039</v>
      </c>
      <c r="K20085" s="34">
        <v>858</v>
      </c>
      <c r="L20085" s="34">
        <v>883</v>
      </c>
      <c r="M20085" s="34">
        <v>753</v>
      </c>
    </row>
    <row r="20086" spans="1:13" x14ac:dyDescent="0.2">
      <c r="A20086" s="34" t="s">
        <v>120980</v>
      </c>
      <c r="B20086" s="34">
        <v>450</v>
      </c>
      <c r="C20086" s="34">
        <v>510</v>
      </c>
      <c r="D20086" s="34">
        <v>571</v>
      </c>
      <c r="E20086" s="34">
        <v>622</v>
      </c>
      <c r="F20086" s="34">
        <v>485</v>
      </c>
      <c r="G20086" s="34">
        <v>580</v>
      </c>
      <c r="H20086" s="34">
        <v>538</v>
      </c>
      <c r="I20086" s="34">
        <v>576</v>
      </c>
      <c r="J20086" s="34">
        <v>545</v>
      </c>
      <c r="K20086" s="34">
        <v>414</v>
      </c>
      <c r="L20086" s="34">
        <v>613</v>
      </c>
      <c r="M20086" s="34">
        <v>380</v>
      </c>
    </row>
    <row r="20087" spans="1:13" x14ac:dyDescent="0.2">
      <c r="A20087" s="34" t="s">
        <v>120981</v>
      </c>
      <c r="B20087" s="34">
        <v>502</v>
      </c>
      <c r="C20087" s="34">
        <v>519</v>
      </c>
      <c r="D20087" s="34">
        <v>480</v>
      </c>
      <c r="E20087" s="34">
        <v>523</v>
      </c>
      <c r="F20087" s="34">
        <v>391</v>
      </c>
      <c r="G20087" s="34">
        <v>465</v>
      </c>
      <c r="H20087" s="34">
        <v>508</v>
      </c>
      <c r="I20087" s="34">
        <v>538</v>
      </c>
      <c r="J20087" s="34">
        <v>528</v>
      </c>
      <c r="K20087" s="34">
        <v>396</v>
      </c>
      <c r="L20087" s="34">
        <v>366</v>
      </c>
      <c r="M20087" s="34">
        <v>363</v>
      </c>
    </row>
    <row r="20088" spans="1:13" x14ac:dyDescent="0.2">
      <c r="A20088" s="34" t="s">
        <v>120982</v>
      </c>
      <c r="B20088" s="34">
        <v>503</v>
      </c>
      <c r="C20088" s="34">
        <v>499</v>
      </c>
      <c r="D20088" s="34">
        <v>523</v>
      </c>
      <c r="E20088" s="34">
        <v>521</v>
      </c>
      <c r="F20088" s="34">
        <v>433</v>
      </c>
      <c r="G20088" s="34">
        <v>473</v>
      </c>
      <c r="H20088" s="34">
        <v>570</v>
      </c>
      <c r="I20088" s="34">
        <v>464</v>
      </c>
      <c r="J20088" s="34">
        <v>517</v>
      </c>
      <c r="K20088" s="34">
        <v>411</v>
      </c>
      <c r="L20088" s="34">
        <v>432</v>
      </c>
      <c r="M20088" s="34">
        <v>384</v>
      </c>
    </row>
    <row r="20089" spans="1:13" x14ac:dyDescent="0.2">
      <c r="A20089" s="34" t="s">
        <v>120983</v>
      </c>
      <c r="B20089" s="34">
        <v>371</v>
      </c>
      <c r="C20089" s="34">
        <v>537</v>
      </c>
      <c r="D20089" s="34">
        <v>401</v>
      </c>
      <c r="E20089" s="34">
        <v>584</v>
      </c>
      <c r="F20089" s="34">
        <v>328</v>
      </c>
      <c r="G20089" s="34">
        <v>472</v>
      </c>
      <c r="H20089" s="34">
        <v>324</v>
      </c>
      <c r="I20089" s="34">
        <v>523</v>
      </c>
      <c r="J20089" s="34">
        <v>387</v>
      </c>
      <c r="K20089" s="34">
        <v>409</v>
      </c>
      <c r="L20089" s="34">
        <v>364</v>
      </c>
      <c r="M20089" s="34">
        <v>377</v>
      </c>
    </row>
    <row r="20090" spans="1:13" x14ac:dyDescent="0.2">
      <c r="A20090" s="34" t="s">
        <v>120984</v>
      </c>
      <c r="B20090" s="34">
        <v>490</v>
      </c>
      <c r="C20090" s="34">
        <v>423</v>
      </c>
      <c r="D20090" s="34">
        <v>544</v>
      </c>
      <c r="E20090" s="34">
        <v>493</v>
      </c>
      <c r="F20090" s="34">
        <v>487</v>
      </c>
      <c r="G20090" s="34">
        <v>424</v>
      </c>
      <c r="H20090" s="34">
        <v>553</v>
      </c>
      <c r="I20090" s="34">
        <v>431</v>
      </c>
      <c r="J20090" s="34">
        <v>525</v>
      </c>
      <c r="K20090" s="34">
        <v>327</v>
      </c>
      <c r="L20090" s="34">
        <v>443</v>
      </c>
      <c r="M20090" s="34">
        <v>351</v>
      </c>
    </row>
    <row r="20091" spans="1:13" x14ac:dyDescent="0.2">
      <c r="A20091" s="34" t="s">
        <v>120985</v>
      </c>
      <c r="B20091" s="34">
        <v>474</v>
      </c>
      <c r="C20091" s="34">
        <v>616</v>
      </c>
      <c r="D20091" s="34">
        <v>641</v>
      </c>
      <c r="E20091" s="34">
        <v>674</v>
      </c>
      <c r="F20091" s="34">
        <v>532</v>
      </c>
      <c r="G20091" s="34">
        <v>518</v>
      </c>
      <c r="H20091" s="34">
        <v>641</v>
      </c>
      <c r="I20091" s="34">
        <v>563</v>
      </c>
      <c r="J20091" s="34">
        <v>602</v>
      </c>
      <c r="K20091" s="34">
        <v>521</v>
      </c>
      <c r="L20091" s="34">
        <v>560</v>
      </c>
      <c r="M20091" s="34">
        <v>455</v>
      </c>
    </row>
    <row r="20092" spans="1:13" x14ac:dyDescent="0.2">
      <c r="A20092" s="34" t="s">
        <v>120986</v>
      </c>
      <c r="B20092" s="34">
        <v>820</v>
      </c>
      <c r="C20092" s="34">
        <v>1015</v>
      </c>
      <c r="D20092" s="34">
        <v>897</v>
      </c>
      <c r="E20092" s="34">
        <v>969</v>
      </c>
      <c r="F20092" s="34">
        <v>877</v>
      </c>
      <c r="G20092" s="34">
        <v>799</v>
      </c>
      <c r="H20092" s="34">
        <v>1009</v>
      </c>
      <c r="I20092" s="34">
        <v>876</v>
      </c>
      <c r="J20092" s="34">
        <v>897</v>
      </c>
      <c r="K20092" s="34">
        <v>825</v>
      </c>
      <c r="L20092" s="34">
        <v>983</v>
      </c>
      <c r="M20092" s="34">
        <v>716</v>
      </c>
    </row>
    <row r="20093" spans="1:13" x14ac:dyDescent="0.2">
      <c r="A20093" s="34" t="s">
        <v>120987</v>
      </c>
      <c r="B20093" s="34">
        <v>703</v>
      </c>
      <c r="C20093" s="34">
        <v>763</v>
      </c>
      <c r="D20093" s="34">
        <v>710</v>
      </c>
      <c r="E20093" s="34">
        <v>738</v>
      </c>
      <c r="F20093" s="34">
        <v>685</v>
      </c>
      <c r="G20093" s="34">
        <v>666</v>
      </c>
      <c r="H20093" s="34">
        <v>771</v>
      </c>
      <c r="I20093" s="34">
        <v>679</v>
      </c>
      <c r="J20093" s="34">
        <v>727</v>
      </c>
      <c r="K20093" s="34">
        <v>579</v>
      </c>
      <c r="L20093" s="34">
        <v>706</v>
      </c>
      <c r="M20093" s="34">
        <v>541</v>
      </c>
    </row>
    <row r="20094" spans="1:13" x14ac:dyDescent="0.2">
      <c r="A20094" s="34" t="s">
        <v>120988</v>
      </c>
      <c r="B20094" s="34">
        <v>271</v>
      </c>
      <c r="C20094" s="34">
        <v>384</v>
      </c>
      <c r="D20094" s="34">
        <v>301</v>
      </c>
      <c r="E20094" s="34">
        <v>286</v>
      </c>
      <c r="F20094" s="34">
        <v>213</v>
      </c>
      <c r="G20094" s="34">
        <v>347</v>
      </c>
      <c r="H20094" s="34">
        <v>332</v>
      </c>
      <c r="I20094" s="34">
        <v>323</v>
      </c>
      <c r="J20094" s="34">
        <v>277</v>
      </c>
      <c r="K20094" s="34">
        <v>292</v>
      </c>
      <c r="L20094" s="34">
        <v>225</v>
      </c>
      <c r="M20094" s="34">
        <v>294</v>
      </c>
    </row>
    <row r="20095" spans="1:13" x14ac:dyDescent="0.2">
      <c r="A20095" s="34" t="s">
        <v>120989</v>
      </c>
      <c r="B20095" s="34">
        <v>482</v>
      </c>
      <c r="C20095" s="34">
        <v>612</v>
      </c>
      <c r="D20095" s="34">
        <v>553</v>
      </c>
      <c r="E20095" s="34">
        <v>505</v>
      </c>
      <c r="F20095" s="34">
        <v>551</v>
      </c>
      <c r="G20095" s="34">
        <v>636</v>
      </c>
      <c r="H20095" s="34">
        <v>641</v>
      </c>
      <c r="I20095" s="34">
        <v>532</v>
      </c>
      <c r="J20095" s="34">
        <v>550</v>
      </c>
      <c r="K20095" s="34">
        <v>488</v>
      </c>
      <c r="L20095" s="34">
        <v>484</v>
      </c>
      <c r="M20095" s="34">
        <v>419</v>
      </c>
    </row>
    <row r="20096" spans="1:13" x14ac:dyDescent="0.2">
      <c r="A20096" s="34" t="s">
        <v>120990</v>
      </c>
      <c r="B20096" s="34">
        <v>345</v>
      </c>
      <c r="C20096" s="34">
        <v>314</v>
      </c>
      <c r="D20096" s="34">
        <v>311</v>
      </c>
      <c r="E20096" s="34">
        <v>344</v>
      </c>
      <c r="F20096" s="34">
        <v>299</v>
      </c>
      <c r="G20096" s="34">
        <v>215</v>
      </c>
      <c r="H20096" s="34">
        <v>300</v>
      </c>
      <c r="I20096" s="34">
        <v>297</v>
      </c>
      <c r="J20096" s="34">
        <v>356</v>
      </c>
      <c r="K20096" s="34">
        <v>238</v>
      </c>
      <c r="L20096" s="34">
        <v>283</v>
      </c>
      <c r="M20096" s="34">
        <v>200</v>
      </c>
    </row>
    <row r="20097" spans="1:13" x14ac:dyDescent="0.2">
      <c r="A20097" s="34" t="s">
        <v>120991</v>
      </c>
      <c r="B20097" s="34">
        <v>265</v>
      </c>
      <c r="C20097" s="34">
        <v>320</v>
      </c>
      <c r="D20097" s="34">
        <v>224</v>
      </c>
      <c r="E20097" s="34">
        <v>348</v>
      </c>
      <c r="F20097" s="34">
        <v>218</v>
      </c>
      <c r="G20097" s="34">
        <v>273</v>
      </c>
      <c r="H20097" s="34">
        <v>232</v>
      </c>
      <c r="I20097" s="34">
        <v>302</v>
      </c>
      <c r="J20097" s="34">
        <v>287</v>
      </c>
      <c r="K20097" s="34">
        <v>236</v>
      </c>
      <c r="L20097" s="34">
        <v>249</v>
      </c>
      <c r="M20097" s="34">
        <v>253</v>
      </c>
    </row>
    <row r="20098" spans="1:13" x14ac:dyDescent="0.2">
      <c r="A20098" s="34" t="s">
        <v>120992</v>
      </c>
      <c r="B20098" s="34">
        <v>418</v>
      </c>
      <c r="C20098" s="34">
        <v>343</v>
      </c>
      <c r="D20098" s="34">
        <v>414</v>
      </c>
      <c r="E20098" s="34">
        <v>381</v>
      </c>
      <c r="F20098" s="34">
        <v>315</v>
      </c>
      <c r="G20098" s="34">
        <v>356</v>
      </c>
      <c r="H20098" s="34">
        <v>453</v>
      </c>
      <c r="I20098" s="34">
        <v>354</v>
      </c>
      <c r="J20098" s="34">
        <v>428</v>
      </c>
      <c r="K20098" s="34">
        <v>317</v>
      </c>
      <c r="L20098" s="34">
        <v>344</v>
      </c>
      <c r="M20098" s="34">
        <v>334</v>
      </c>
    </row>
    <row r="20099" spans="1:13" x14ac:dyDescent="0.2">
      <c r="A20099" s="34" t="s">
        <v>120993</v>
      </c>
      <c r="B20099" s="34">
        <v>435</v>
      </c>
      <c r="C20099" s="34">
        <v>495</v>
      </c>
      <c r="D20099" s="34">
        <v>492</v>
      </c>
      <c r="E20099" s="34">
        <v>549</v>
      </c>
      <c r="F20099" s="34">
        <v>360</v>
      </c>
      <c r="G20099" s="34">
        <v>519</v>
      </c>
      <c r="H20099" s="34">
        <v>539</v>
      </c>
      <c r="I20099" s="34">
        <v>503</v>
      </c>
      <c r="J20099" s="34">
        <v>499</v>
      </c>
      <c r="K20099" s="34">
        <v>431</v>
      </c>
      <c r="L20099" s="34">
        <v>460</v>
      </c>
      <c r="M20099" s="34">
        <v>367</v>
      </c>
    </row>
    <row r="20100" spans="1:13" x14ac:dyDescent="0.2">
      <c r="A20100" s="34" t="s">
        <v>120994</v>
      </c>
      <c r="B20100" s="34">
        <v>254</v>
      </c>
      <c r="C20100" s="34">
        <v>258</v>
      </c>
      <c r="D20100" s="34">
        <v>246</v>
      </c>
      <c r="E20100" s="34">
        <v>362</v>
      </c>
      <c r="F20100" s="34">
        <v>272</v>
      </c>
      <c r="G20100" s="34">
        <v>272</v>
      </c>
      <c r="H20100" s="34">
        <v>265</v>
      </c>
      <c r="I20100" s="34">
        <v>262</v>
      </c>
      <c r="J20100" s="34">
        <v>250</v>
      </c>
      <c r="K20100" s="34">
        <v>236</v>
      </c>
      <c r="L20100" s="34">
        <v>215</v>
      </c>
      <c r="M20100" s="34">
        <v>199</v>
      </c>
    </row>
    <row r="20101" spans="1:13" x14ac:dyDescent="0.2">
      <c r="A20101" s="34" t="s">
        <v>120995</v>
      </c>
      <c r="B20101" s="34">
        <v>467</v>
      </c>
      <c r="C20101" s="34">
        <v>439</v>
      </c>
      <c r="D20101" s="34">
        <v>416</v>
      </c>
      <c r="E20101" s="34">
        <v>468</v>
      </c>
      <c r="F20101" s="34">
        <v>366</v>
      </c>
      <c r="G20101" s="34">
        <v>413</v>
      </c>
      <c r="H20101" s="34">
        <v>436</v>
      </c>
      <c r="I20101" s="34">
        <v>392</v>
      </c>
      <c r="J20101" s="34">
        <v>403</v>
      </c>
      <c r="K20101" s="34">
        <v>323</v>
      </c>
      <c r="L20101" s="34">
        <v>465</v>
      </c>
      <c r="M20101" s="34">
        <v>320</v>
      </c>
    </row>
    <row r="20102" spans="1:13" x14ac:dyDescent="0.2">
      <c r="A20102" s="34" t="s">
        <v>120996</v>
      </c>
      <c r="B20102" s="34">
        <v>1022</v>
      </c>
      <c r="C20102" s="34">
        <v>965</v>
      </c>
      <c r="D20102" s="34">
        <v>1031</v>
      </c>
      <c r="E20102" s="34">
        <v>1013</v>
      </c>
      <c r="F20102" s="34">
        <v>854</v>
      </c>
      <c r="G20102" s="34">
        <v>792</v>
      </c>
      <c r="H20102" s="34">
        <v>955</v>
      </c>
      <c r="I20102" s="34">
        <v>844</v>
      </c>
      <c r="J20102" s="34">
        <v>963</v>
      </c>
      <c r="K20102" s="34">
        <v>712</v>
      </c>
      <c r="L20102" s="34">
        <v>942</v>
      </c>
      <c r="M20102" s="34">
        <v>728</v>
      </c>
    </row>
    <row r="20103" spans="1:13" x14ac:dyDescent="0.2">
      <c r="A20103" s="34" t="s">
        <v>120997</v>
      </c>
      <c r="B20103" s="34">
        <v>2052</v>
      </c>
      <c r="C20103" s="34">
        <v>2100</v>
      </c>
      <c r="D20103" s="34">
        <v>2416</v>
      </c>
      <c r="E20103" s="34">
        <v>2128</v>
      </c>
      <c r="F20103" s="34">
        <v>2016</v>
      </c>
      <c r="G20103" s="34">
        <v>1922</v>
      </c>
      <c r="H20103" s="34">
        <v>2443</v>
      </c>
      <c r="I20103" s="34">
        <v>2027</v>
      </c>
      <c r="J20103" s="34">
        <v>2397</v>
      </c>
      <c r="K20103" s="34">
        <v>1712</v>
      </c>
      <c r="L20103" s="34">
        <v>2131</v>
      </c>
      <c r="M20103" s="34">
        <v>1648</v>
      </c>
    </row>
    <row r="20104" spans="1:13" x14ac:dyDescent="0.2">
      <c r="A20104" s="34" t="s">
        <v>120998</v>
      </c>
      <c r="B20104" s="34">
        <v>554</v>
      </c>
      <c r="C20104" s="34">
        <v>713</v>
      </c>
      <c r="D20104" s="34">
        <v>726</v>
      </c>
      <c r="E20104" s="34">
        <v>695</v>
      </c>
      <c r="F20104" s="34">
        <v>590</v>
      </c>
      <c r="G20104" s="34">
        <v>566</v>
      </c>
      <c r="H20104" s="34">
        <v>597</v>
      </c>
      <c r="I20104" s="34">
        <v>618</v>
      </c>
      <c r="J20104" s="34">
        <v>555</v>
      </c>
      <c r="K20104" s="34">
        <v>564</v>
      </c>
      <c r="L20104" s="34">
        <v>603</v>
      </c>
      <c r="M20104" s="34">
        <v>492</v>
      </c>
    </row>
    <row r="20105" spans="1:13" x14ac:dyDescent="0.2">
      <c r="A20105" s="34" t="s">
        <v>120999</v>
      </c>
      <c r="B20105" s="34">
        <v>1269</v>
      </c>
      <c r="C20105" s="34">
        <v>1310</v>
      </c>
      <c r="D20105" s="34">
        <v>1170</v>
      </c>
      <c r="E20105" s="34">
        <v>1412</v>
      </c>
      <c r="F20105" s="34">
        <v>1132</v>
      </c>
      <c r="G20105" s="34">
        <v>1176</v>
      </c>
      <c r="H20105" s="34">
        <v>1400</v>
      </c>
      <c r="I20105" s="34">
        <v>1245</v>
      </c>
      <c r="J20105" s="34">
        <v>1295</v>
      </c>
      <c r="K20105" s="34">
        <v>1044</v>
      </c>
      <c r="L20105" s="34">
        <v>1241</v>
      </c>
      <c r="M20105" s="34">
        <v>1036</v>
      </c>
    </row>
    <row r="20106" spans="1:13" x14ac:dyDescent="0.2">
      <c r="A20106" s="34" t="s">
        <v>121000</v>
      </c>
      <c r="B20106" s="34">
        <v>994</v>
      </c>
      <c r="C20106" s="34">
        <v>795</v>
      </c>
      <c r="D20106" s="34">
        <v>965</v>
      </c>
      <c r="E20106" s="34">
        <v>882</v>
      </c>
      <c r="F20106" s="34">
        <v>792</v>
      </c>
      <c r="G20106" s="34">
        <v>760</v>
      </c>
      <c r="H20106" s="34">
        <v>945</v>
      </c>
      <c r="I20106" s="34">
        <v>696</v>
      </c>
      <c r="J20106" s="34">
        <v>917</v>
      </c>
      <c r="K20106" s="34">
        <v>577</v>
      </c>
      <c r="L20106" s="34">
        <v>778</v>
      </c>
      <c r="M20106" s="34">
        <v>580</v>
      </c>
    </row>
    <row r="20107" spans="1:13" x14ac:dyDescent="0.2">
      <c r="A20107" s="34" t="s">
        <v>121001</v>
      </c>
      <c r="B20107" s="34">
        <v>405</v>
      </c>
      <c r="C20107" s="34">
        <v>418</v>
      </c>
      <c r="D20107" s="34">
        <v>479</v>
      </c>
      <c r="E20107" s="34">
        <v>481</v>
      </c>
      <c r="F20107" s="34">
        <v>477</v>
      </c>
      <c r="G20107" s="34">
        <v>491</v>
      </c>
      <c r="H20107" s="34">
        <v>488</v>
      </c>
      <c r="I20107" s="34">
        <v>434</v>
      </c>
      <c r="J20107" s="34">
        <v>511</v>
      </c>
      <c r="K20107" s="34">
        <v>344</v>
      </c>
      <c r="L20107" s="34">
        <v>471</v>
      </c>
      <c r="M20107" s="34">
        <v>357</v>
      </c>
    </row>
    <row r="20108" spans="1:13" x14ac:dyDescent="0.2">
      <c r="A20108" s="34" t="s">
        <v>121002</v>
      </c>
      <c r="B20108" s="34">
        <v>460</v>
      </c>
      <c r="C20108" s="34">
        <v>485</v>
      </c>
      <c r="D20108" s="34">
        <v>557</v>
      </c>
      <c r="E20108" s="34">
        <v>531</v>
      </c>
      <c r="F20108" s="34">
        <v>431</v>
      </c>
      <c r="G20108" s="34">
        <v>447</v>
      </c>
      <c r="H20108" s="34">
        <v>589</v>
      </c>
      <c r="I20108" s="34">
        <v>464</v>
      </c>
      <c r="J20108" s="34">
        <v>456</v>
      </c>
      <c r="K20108" s="34">
        <v>355</v>
      </c>
      <c r="L20108" s="34">
        <v>485</v>
      </c>
      <c r="M20108" s="34">
        <v>398</v>
      </c>
    </row>
    <row r="20109" spans="1:13" x14ac:dyDescent="0.2">
      <c r="A20109" s="34" t="s">
        <v>121003</v>
      </c>
      <c r="B20109" s="34">
        <v>593</v>
      </c>
      <c r="C20109" s="34">
        <v>487</v>
      </c>
      <c r="D20109" s="34">
        <v>514</v>
      </c>
      <c r="E20109" s="34">
        <v>555</v>
      </c>
      <c r="F20109" s="34">
        <v>433</v>
      </c>
      <c r="G20109" s="34">
        <v>507</v>
      </c>
      <c r="H20109" s="34">
        <v>518</v>
      </c>
      <c r="I20109" s="34">
        <v>459</v>
      </c>
      <c r="J20109" s="34">
        <v>547</v>
      </c>
      <c r="K20109" s="34">
        <v>460</v>
      </c>
      <c r="L20109" s="34">
        <v>472</v>
      </c>
      <c r="M20109" s="34">
        <v>413</v>
      </c>
    </row>
    <row r="20110" spans="1:13" x14ac:dyDescent="0.2">
      <c r="A20110" s="34" t="s">
        <v>121004</v>
      </c>
      <c r="B20110" s="34">
        <v>196</v>
      </c>
      <c r="C20110" s="34">
        <v>200</v>
      </c>
      <c r="D20110" s="34">
        <v>198</v>
      </c>
      <c r="E20110" s="34">
        <v>255</v>
      </c>
      <c r="F20110" s="34">
        <v>159</v>
      </c>
      <c r="G20110" s="34">
        <v>236</v>
      </c>
      <c r="H20110" s="34">
        <v>235</v>
      </c>
      <c r="I20110" s="34">
        <v>191</v>
      </c>
      <c r="J20110" s="34">
        <v>179</v>
      </c>
      <c r="K20110" s="34">
        <v>169</v>
      </c>
      <c r="L20110" s="34">
        <v>204</v>
      </c>
      <c r="M20110" s="34">
        <v>149</v>
      </c>
    </row>
    <row r="20111" spans="1:13" x14ac:dyDescent="0.2">
      <c r="A20111" s="34" t="s">
        <v>121005</v>
      </c>
      <c r="B20111" s="34">
        <v>304</v>
      </c>
      <c r="C20111" s="34">
        <v>306</v>
      </c>
      <c r="D20111" s="34">
        <v>317</v>
      </c>
      <c r="E20111" s="34">
        <v>342</v>
      </c>
      <c r="F20111" s="34">
        <v>347</v>
      </c>
      <c r="G20111" s="34">
        <v>245</v>
      </c>
      <c r="H20111" s="34">
        <v>410</v>
      </c>
      <c r="I20111" s="34">
        <v>284</v>
      </c>
      <c r="J20111" s="34">
        <v>360</v>
      </c>
      <c r="K20111" s="34">
        <v>230</v>
      </c>
      <c r="L20111" s="34">
        <v>377</v>
      </c>
      <c r="M20111" s="34">
        <v>206</v>
      </c>
    </row>
    <row r="20112" spans="1:13" x14ac:dyDescent="0.2">
      <c r="A20112" s="34" t="s">
        <v>121006</v>
      </c>
      <c r="B20112" s="34">
        <v>257</v>
      </c>
      <c r="C20112" s="34">
        <v>307</v>
      </c>
      <c r="D20112" s="34">
        <v>324</v>
      </c>
      <c r="E20112" s="34">
        <v>331</v>
      </c>
      <c r="F20112" s="34">
        <v>327</v>
      </c>
      <c r="G20112" s="34">
        <v>320</v>
      </c>
      <c r="H20112" s="34">
        <v>361</v>
      </c>
      <c r="I20112" s="34">
        <v>318</v>
      </c>
      <c r="J20112" s="34">
        <v>334</v>
      </c>
      <c r="K20112" s="34">
        <v>222</v>
      </c>
      <c r="L20112" s="34">
        <v>290</v>
      </c>
      <c r="M20112" s="34">
        <v>209</v>
      </c>
    </row>
    <row r="20113" spans="1:13" x14ac:dyDescent="0.2">
      <c r="A20113" s="34" t="s">
        <v>121007</v>
      </c>
      <c r="B20113" s="34">
        <v>493</v>
      </c>
      <c r="C20113" s="34">
        <v>428</v>
      </c>
      <c r="D20113" s="34">
        <v>561</v>
      </c>
      <c r="E20113" s="34">
        <v>498</v>
      </c>
      <c r="F20113" s="34">
        <v>405</v>
      </c>
      <c r="G20113" s="34">
        <v>400</v>
      </c>
      <c r="H20113" s="34">
        <v>498</v>
      </c>
      <c r="I20113" s="34">
        <v>480</v>
      </c>
      <c r="J20113" s="34">
        <v>500</v>
      </c>
      <c r="K20113" s="34">
        <v>349</v>
      </c>
      <c r="L20113" s="34">
        <v>461</v>
      </c>
      <c r="M20113" s="34">
        <v>346</v>
      </c>
    </row>
    <row r="20114" spans="1:13" x14ac:dyDescent="0.2">
      <c r="A20114" s="34" t="s">
        <v>121008</v>
      </c>
      <c r="B20114" s="34">
        <v>284</v>
      </c>
      <c r="C20114" s="34">
        <v>334</v>
      </c>
      <c r="D20114" s="34">
        <v>364</v>
      </c>
      <c r="E20114" s="34">
        <v>378</v>
      </c>
      <c r="F20114" s="34">
        <v>305</v>
      </c>
      <c r="G20114" s="34">
        <v>306</v>
      </c>
      <c r="H20114" s="34">
        <v>402</v>
      </c>
      <c r="I20114" s="34">
        <v>409</v>
      </c>
      <c r="J20114" s="34">
        <v>321</v>
      </c>
      <c r="K20114" s="34">
        <v>297</v>
      </c>
      <c r="L20114" s="34">
        <v>316</v>
      </c>
      <c r="M20114" s="34">
        <v>288</v>
      </c>
    </row>
    <row r="20115" spans="1:13" x14ac:dyDescent="0.2">
      <c r="A20115" s="34" t="s">
        <v>121009</v>
      </c>
      <c r="B20115" s="34">
        <v>286</v>
      </c>
      <c r="C20115" s="34">
        <v>292</v>
      </c>
      <c r="D20115" s="34">
        <v>271</v>
      </c>
      <c r="E20115" s="34">
        <v>311</v>
      </c>
      <c r="F20115" s="34">
        <v>275</v>
      </c>
      <c r="G20115" s="34">
        <v>277</v>
      </c>
      <c r="H20115" s="34">
        <v>366</v>
      </c>
      <c r="I20115" s="34">
        <v>323</v>
      </c>
      <c r="J20115" s="34">
        <v>334</v>
      </c>
      <c r="K20115" s="34">
        <v>253</v>
      </c>
      <c r="L20115" s="34">
        <v>272</v>
      </c>
      <c r="M20115" s="34">
        <v>239</v>
      </c>
    </row>
    <row r="20116" spans="1:13" x14ac:dyDescent="0.2">
      <c r="A20116" s="34" t="s">
        <v>121010</v>
      </c>
      <c r="B20116" s="34">
        <v>517</v>
      </c>
      <c r="C20116" s="34">
        <v>553</v>
      </c>
      <c r="D20116" s="34">
        <v>509</v>
      </c>
      <c r="E20116" s="34">
        <v>547</v>
      </c>
      <c r="F20116" s="34">
        <v>552</v>
      </c>
      <c r="G20116" s="34">
        <v>454</v>
      </c>
      <c r="H20116" s="34">
        <v>597</v>
      </c>
      <c r="I20116" s="34">
        <v>596</v>
      </c>
      <c r="J20116" s="34">
        <v>591</v>
      </c>
      <c r="K20116" s="34">
        <v>452</v>
      </c>
      <c r="L20116" s="34">
        <v>601</v>
      </c>
      <c r="M20116" s="34">
        <v>374</v>
      </c>
    </row>
    <row r="20117" spans="1:13" x14ac:dyDescent="0.2">
      <c r="A20117" s="34" t="s">
        <v>121011</v>
      </c>
      <c r="B20117" s="34">
        <v>599</v>
      </c>
      <c r="C20117" s="34">
        <v>507</v>
      </c>
      <c r="D20117" s="34">
        <v>642</v>
      </c>
      <c r="E20117" s="34">
        <v>504</v>
      </c>
      <c r="F20117" s="34">
        <v>547</v>
      </c>
      <c r="G20117" s="34">
        <v>506</v>
      </c>
      <c r="H20117" s="34">
        <v>640</v>
      </c>
      <c r="I20117" s="34">
        <v>516</v>
      </c>
      <c r="J20117" s="34">
        <v>694</v>
      </c>
      <c r="K20117" s="34">
        <v>473</v>
      </c>
      <c r="L20117" s="34">
        <v>703</v>
      </c>
      <c r="M20117" s="34">
        <v>440</v>
      </c>
    </row>
    <row r="20118" spans="1:13" x14ac:dyDescent="0.2">
      <c r="A20118" s="34" t="s">
        <v>121012</v>
      </c>
      <c r="B20118" s="34">
        <v>246</v>
      </c>
      <c r="C20118" s="34">
        <v>211</v>
      </c>
      <c r="D20118" s="34">
        <v>306</v>
      </c>
      <c r="E20118" s="34">
        <v>288</v>
      </c>
      <c r="F20118" s="34">
        <v>209</v>
      </c>
      <c r="G20118" s="34">
        <v>160</v>
      </c>
      <c r="H20118" s="34">
        <v>256</v>
      </c>
      <c r="I20118" s="34">
        <v>227</v>
      </c>
      <c r="J20118" s="34">
        <v>275</v>
      </c>
      <c r="K20118" s="34">
        <v>175</v>
      </c>
      <c r="L20118" s="34">
        <v>220</v>
      </c>
      <c r="M20118" s="34">
        <v>196</v>
      </c>
    </row>
    <row r="20119" spans="1:13" x14ac:dyDescent="0.2">
      <c r="A20119" s="34" t="s">
        <v>121013</v>
      </c>
      <c r="B20119" s="34">
        <v>349</v>
      </c>
      <c r="C20119" s="34">
        <v>351</v>
      </c>
      <c r="D20119" s="34">
        <v>326</v>
      </c>
      <c r="E20119" s="34">
        <v>404</v>
      </c>
      <c r="F20119" s="34">
        <v>297</v>
      </c>
      <c r="G20119" s="34">
        <v>353</v>
      </c>
      <c r="H20119" s="34">
        <v>403</v>
      </c>
      <c r="I20119" s="34">
        <v>392</v>
      </c>
      <c r="J20119" s="34">
        <v>458</v>
      </c>
      <c r="K20119" s="34">
        <v>288</v>
      </c>
      <c r="L20119" s="34">
        <v>328</v>
      </c>
      <c r="M20119" s="34">
        <v>267</v>
      </c>
    </row>
    <row r="20120" spans="1:13" x14ac:dyDescent="0.2">
      <c r="A20120" s="34" t="s">
        <v>121014</v>
      </c>
      <c r="B20120" s="34">
        <v>406</v>
      </c>
      <c r="C20120" s="34">
        <v>530</v>
      </c>
      <c r="D20120" s="34">
        <v>469</v>
      </c>
      <c r="E20120" s="34">
        <v>551</v>
      </c>
      <c r="F20120" s="34">
        <v>396</v>
      </c>
      <c r="G20120" s="34">
        <v>459</v>
      </c>
      <c r="H20120" s="34">
        <v>493</v>
      </c>
      <c r="I20120" s="34">
        <v>487</v>
      </c>
      <c r="J20120" s="34">
        <v>510</v>
      </c>
      <c r="K20120" s="34">
        <v>417</v>
      </c>
      <c r="L20120" s="34">
        <v>470</v>
      </c>
      <c r="M20120" s="34">
        <v>394</v>
      </c>
    </row>
    <row r="20121" spans="1:13" x14ac:dyDescent="0.2">
      <c r="A20121" s="34" t="s">
        <v>121015</v>
      </c>
      <c r="B20121" s="34">
        <v>606</v>
      </c>
      <c r="C20121" s="34">
        <v>619</v>
      </c>
      <c r="D20121" s="34">
        <v>751</v>
      </c>
      <c r="E20121" s="34">
        <v>639</v>
      </c>
      <c r="F20121" s="34">
        <v>650</v>
      </c>
      <c r="G20121" s="34">
        <v>601</v>
      </c>
      <c r="H20121" s="34">
        <v>674</v>
      </c>
      <c r="I20121" s="34">
        <v>550</v>
      </c>
      <c r="J20121" s="34">
        <v>736</v>
      </c>
      <c r="K20121" s="34">
        <v>470</v>
      </c>
      <c r="L20121" s="34">
        <v>573</v>
      </c>
      <c r="M20121" s="34">
        <v>441</v>
      </c>
    </row>
    <row r="20122" spans="1:13" x14ac:dyDescent="0.2">
      <c r="A20122" s="34" t="s">
        <v>121016</v>
      </c>
      <c r="B20122" s="34">
        <v>600</v>
      </c>
      <c r="C20122" s="34">
        <v>602</v>
      </c>
      <c r="D20122" s="34">
        <v>633</v>
      </c>
      <c r="E20122" s="34">
        <v>680</v>
      </c>
      <c r="F20122" s="34">
        <v>578</v>
      </c>
      <c r="G20122" s="34">
        <v>600</v>
      </c>
      <c r="H20122" s="34">
        <v>670</v>
      </c>
      <c r="I20122" s="34">
        <v>654</v>
      </c>
      <c r="J20122" s="34">
        <v>598</v>
      </c>
      <c r="K20122" s="34">
        <v>540</v>
      </c>
      <c r="L20122" s="34">
        <v>557</v>
      </c>
      <c r="M20122" s="34">
        <v>521</v>
      </c>
    </row>
    <row r="20123" spans="1:13" x14ac:dyDescent="0.2">
      <c r="A20123" s="34" t="s">
        <v>121017</v>
      </c>
      <c r="B20123" s="34">
        <v>1190</v>
      </c>
      <c r="C20123" s="34">
        <v>1207</v>
      </c>
      <c r="D20123" s="34">
        <v>1311</v>
      </c>
      <c r="E20123" s="34">
        <v>1365</v>
      </c>
      <c r="F20123" s="34">
        <v>1120</v>
      </c>
      <c r="G20123" s="34">
        <v>1178</v>
      </c>
      <c r="H20123" s="34">
        <v>1432</v>
      </c>
      <c r="I20123" s="34">
        <v>1243</v>
      </c>
      <c r="J20123" s="34">
        <v>1355</v>
      </c>
      <c r="K20123" s="34">
        <v>1041</v>
      </c>
      <c r="L20123" s="34">
        <v>1166</v>
      </c>
      <c r="M20123" s="34">
        <v>1112</v>
      </c>
    </row>
    <row r="20124" spans="1:13" x14ac:dyDescent="0.2">
      <c r="A20124" s="34" t="s">
        <v>121018</v>
      </c>
      <c r="B20124" s="34">
        <v>2061</v>
      </c>
      <c r="C20124" s="34">
        <v>1805</v>
      </c>
      <c r="D20124" s="34">
        <v>1973</v>
      </c>
      <c r="E20124" s="34">
        <v>1992</v>
      </c>
      <c r="F20124" s="34">
        <v>1875</v>
      </c>
      <c r="G20124" s="34">
        <v>1647</v>
      </c>
      <c r="H20124" s="34">
        <v>2184</v>
      </c>
      <c r="I20124" s="34">
        <v>1727</v>
      </c>
      <c r="J20124" s="34">
        <v>2217</v>
      </c>
      <c r="K20124" s="34">
        <v>1564</v>
      </c>
      <c r="L20124" s="34">
        <v>1935</v>
      </c>
      <c r="M20124" s="34">
        <v>1460</v>
      </c>
    </row>
    <row r="20125" spans="1:13" x14ac:dyDescent="0.2">
      <c r="A20125" s="34" t="s">
        <v>121019</v>
      </c>
      <c r="B20125" s="34">
        <v>709</v>
      </c>
      <c r="C20125" s="34">
        <v>917</v>
      </c>
      <c r="D20125" s="34">
        <v>888</v>
      </c>
      <c r="E20125" s="34">
        <v>1021</v>
      </c>
      <c r="F20125" s="34">
        <v>738</v>
      </c>
      <c r="G20125" s="34">
        <v>916</v>
      </c>
      <c r="H20125" s="34">
        <v>913</v>
      </c>
      <c r="I20125" s="34">
        <v>928</v>
      </c>
      <c r="J20125" s="34">
        <v>769</v>
      </c>
      <c r="K20125" s="34">
        <v>823</v>
      </c>
      <c r="L20125" s="34">
        <v>781</v>
      </c>
      <c r="M20125" s="34">
        <v>723</v>
      </c>
    </row>
    <row r="20126" spans="1:13" x14ac:dyDescent="0.2">
      <c r="A20126" s="34" t="s">
        <v>121020</v>
      </c>
      <c r="B20126" s="34">
        <v>801</v>
      </c>
      <c r="C20126" s="34">
        <v>774</v>
      </c>
      <c r="D20126" s="34">
        <v>910</v>
      </c>
      <c r="E20126" s="34">
        <v>737</v>
      </c>
      <c r="F20126" s="34">
        <v>693</v>
      </c>
      <c r="G20126" s="34">
        <v>705</v>
      </c>
      <c r="H20126" s="34">
        <v>820</v>
      </c>
      <c r="I20126" s="34">
        <v>823</v>
      </c>
      <c r="J20126" s="34">
        <v>781</v>
      </c>
      <c r="K20126" s="34">
        <v>618</v>
      </c>
      <c r="L20126" s="34">
        <v>906</v>
      </c>
      <c r="M20126" s="34">
        <v>595</v>
      </c>
    </row>
    <row r="20127" spans="1:13" x14ac:dyDescent="0.2">
      <c r="A20127" s="34" t="s">
        <v>121021</v>
      </c>
      <c r="B20127" s="34">
        <v>800</v>
      </c>
      <c r="C20127" s="34">
        <v>881</v>
      </c>
      <c r="D20127" s="34">
        <v>936</v>
      </c>
      <c r="E20127" s="34">
        <v>1048</v>
      </c>
      <c r="F20127" s="34">
        <v>783</v>
      </c>
      <c r="G20127" s="34">
        <v>846</v>
      </c>
      <c r="H20127" s="34">
        <v>1081</v>
      </c>
      <c r="I20127" s="34">
        <v>868</v>
      </c>
      <c r="J20127" s="34">
        <v>933</v>
      </c>
      <c r="K20127" s="34">
        <v>711</v>
      </c>
      <c r="L20127" s="34">
        <v>925</v>
      </c>
      <c r="M20127" s="34">
        <v>694</v>
      </c>
    </row>
    <row r="20128" spans="1:13" x14ac:dyDescent="0.2">
      <c r="A20128" s="34" t="s">
        <v>121022</v>
      </c>
      <c r="B20128" s="34">
        <v>522</v>
      </c>
      <c r="C20128" s="34">
        <v>621</v>
      </c>
      <c r="D20128" s="34">
        <v>571</v>
      </c>
      <c r="E20128" s="34">
        <v>628</v>
      </c>
      <c r="F20128" s="34">
        <v>459</v>
      </c>
      <c r="G20128" s="34">
        <v>525</v>
      </c>
      <c r="H20128" s="34">
        <v>666</v>
      </c>
      <c r="I20128" s="34">
        <v>553</v>
      </c>
      <c r="J20128" s="34">
        <v>498</v>
      </c>
      <c r="K20128" s="34">
        <v>479</v>
      </c>
      <c r="L20128" s="34">
        <v>545</v>
      </c>
      <c r="M20128" s="34">
        <v>468</v>
      </c>
    </row>
    <row r="20129" spans="1:13" x14ac:dyDescent="0.2">
      <c r="A20129" s="34" t="s">
        <v>121023</v>
      </c>
      <c r="B20129" s="34">
        <v>508</v>
      </c>
      <c r="C20129" s="34">
        <v>603</v>
      </c>
      <c r="D20129" s="34">
        <v>548</v>
      </c>
      <c r="E20129" s="34">
        <v>631</v>
      </c>
      <c r="F20129" s="34">
        <v>561</v>
      </c>
      <c r="G20129" s="34">
        <v>580</v>
      </c>
      <c r="H20129" s="34">
        <v>629</v>
      </c>
      <c r="I20129" s="34">
        <v>576</v>
      </c>
      <c r="J20129" s="34">
        <v>580</v>
      </c>
      <c r="K20129" s="34">
        <v>476</v>
      </c>
      <c r="L20129" s="34">
        <v>531</v>
      </c>
      <c r="M20129" s="34">
        <v>418</v>
      </c>
    </row>
    <row r="20130" spans="1:13" x14ac:dyDescent="0.2">
      <c r="A20130" s="34" t="s">
        <v>121024</v>
      </c>
      <c r="B20130" s="34">
        <v>299</v>
      </c>
      <c r="C20130" s="34">
        <v>369</v>
      </c>
      <c r="D20130" s="34">
        <v>413</v>
      </c>
      <c r="E20130" s="34">
        <v>393</v>
      </c>
      <c r="F20130" s="34">
        <v>366</v>
      </c>
      <c r="G20130" s="34">
        <v>322</v>
      </c>
      <c r="H20130" s="34">
        <v>418</v>
      </c>
      <c r="I20130" s="34">
        <v>349</v>
      </c>
      <c r="J20130" s="34">
        <v>360</v>
      </c>
      <c r="K20130" s="34">
        <v>359</v>
      </c>
      <c r="L20130" s="34">
        <v>418</v>
      </c>
      <c r="M20130" s="34">
        <v>329</v>
      </c>
    </row>
    <row r="20131" spans="1:13" x14ac:dyDescent="0.2">
      <c r="A20131" s="34" t="s">
        <v>121025</v>
      </c>
      <c r="B20131" s="34">
        <v>379</v>
      </c>
      <c r="C20131" s="34">
        <v>357</v>
      </c>
      <c r="D20131" s="34">
        <v>372</v>
      </c>
      <c r="E20131" s="34">
        <v>421</v>
      </c>
      <c r="F20131" s="34">
        <v>335</v>
      </c>
      <c r="G20131" s="34">
        <v>346</v>
      </c>
      <c r="H20131" s="34">
        <v>374</v>
      </c>
      <c r="I20131" s="34">
        <v>358</v>
      </c>
      <c r="J20131" s="34">
        <v>364</v>
      </c>
      <c r="K20131" s="34">
        <v>341</v>
      </c>
      <c r="L20131" s="34">
        <v>366</v>
      </c>
      <c r="M20131" s="34">
        <v>261</v>
      </c>
    </row>
    <row r="20132" spans="1:13" x14ac:dyDescent="0.2">
      <c r="A20132" s="34" t="s">
        <v>121026</v>
      </c>
      <c r="B20132" s="34">
        <v>494</v>
      </c>
      <c r="C20132" s="34">
        <v>616</v>
      </c>
      <c r="D20132" s="34">
        <v>645</v>
      </c>
      <c r="E20132" s="34">
        <v>616</v>
      </c>
      <c r="F20132" s="34">
        <v>513</v>
      </c>
      <c r="G20132" s="34">
        <v>543</v>
      </c>
      <c r="H20132" s="34">
        <v>693</v>
      </c>
      <c r="I20132" s="34">
        <v>582</v>
      </c>
      <c r="J20132" s="34">
        <v>680</v>
      </c>
      <c r="K20132" s="34">
        <v>449</v>
      </c>
      <c r="L20132" s="34">
        <v>627</v>
      </c>
      <c r="M20132" s="34">
        <v>451</v>
      </c>
    </row>
    <row r="20133" spans="1:13" x14ac:dyDescent="0.2">
      <c r="A20133" s="34" t="s">
        <v>121027</v>
      </c>
      <c r="B20133" s="34">
        <v>404</v>
      </c>
      <c r="C20133" s="34">
        <v>356</v>
      </c>
      <c r="D20133" s="34">
        <v>429</v>
      </c>
      <c r="E20133" s="34">
        <v>396</v>
      </c>
      <c r="F20133" s="34">
        <v>354</v>
      </c>
      <c r="G20133" s="34">
        <v>354</v>
      </c>
      <c r="H20133" s="34">
        <v>487</v>
      </c>
      <c r="I20133" s="34">
        <v>392</v>
      </c>
      <c r="J20133" s="34">
        <v>421</v>
      </c>
      <c r="K20133" s="34">
        <v>303</v>
      </c>
      <c r="L20133" s="34">
        <v>403</v>
      </c>
      <c r="M20133" s="34">
        <v>310</v>
      </c>
    </row>
    <row r="20134" spans="1:13" x14ac:dyDescent="0.2">
      <c r="A20134" s="34" t="s">
        <v>121028</v>
      </c>
      <c r="B20134" s="34">
        <v>361</v>
      </c>
      <c r="C20134" s="34">
        <v>371</v>
      </c>
      <c r="D20134" s="34">
        <v>464</v>
      </c>
      <c r="E20134" s="34">
        <v>375</v>
      </c>
      <c r="F20134" s="34">
        <v>427</v>
      </c>
      <c r="G20134" s="34">
        <v>349</v>
      </c>
      <c r="H20134" s="34">
        <v>461</v>
      </c>
      <c r="I20134" s="34">
        <v>325</v>
      </c>
      <c r="J20134" s="34">
        <v>447</v>
      </c>
      <c r="K20134" s="34">
        <v>301</v>
      </c>
      <c r="L20134" s="34">
        <v>421</v>
      </c>
      <c r="M20134" s="34">
        <v>291</v>
      </c>
    </row>
    <row r="20135" spans="1:13" x14ac:dyDescent="0.2">
      <c r="A20135" s="34" t="s">
        <v>121029</v>
      </c>
      <c r="B20135" s="34">
        <v>1308</v>
      </c>
      <c r="C20135" s="34">
        <v>1435</v>
      </c>
      <c r="D20135" s="34">
        <v>1577</v>
      </c>
      <c r="E20135" s="34">
        <v>1509</v>
      </c>
      <c r="F20135" s="34">
        <v>1428</v>
      </c>
      <c r="G20135" s="34">
        <v>1417</v>
      </c>
      <c r="H20135" s="34">
        <v>1694</v>
      </c>
      <c r="I20135" s="34">
        <v>1352</v>
      </c>
      <c r="J20135" s="34">
        <v>1647</v>
      </c>
      <c r="K20135" s="34">
        <v>1145</v>
      </c>
      <c r="L20135" s="34">
        <v>1391</v>
      </c>
      <c r="M20135" s="34">
        <v>957</v>
      </c>
    </row>
    <row r="20136" spans="1:13" x14ac:dyDescent="0.2">
      <c r="A20136" s="34" t="s">
        <v>121030</v>
      </c>
      <c r="B20136" s="34">
        <v>185</v>
      </c>
      <c r="C20136" s="34">
        <v>351</v>
      </c>
      <c r="D20136" s="34">
        <v>334</v>
      </c>
      <c r="E20136" s="34">
        <v>357</v>
      </c>
      <c r="F20136" s="34">
        <v>287</v>
      </c>
      <c r="G20136" s="34">
        <v>348</v>
      </c>
      <c r="H20136" s="34">
        <v>341</v>
      </c>
      <c r="I20136" s="34">
        <v>389</v>
      </c>
      <c r="J20136" s="34">
        <v>315</v>
      </c>
      <c r="K20136" s="34">
        <v>296</v>
      </c>
      <c r="L20136" s="34">
        <v>302</v>
      </c>
      <c r="M20136" s="34">
        <v>283</v>
      </c>
    </row>
    <row r="20137" spans="1:13" x14ac:dyDescent="0.2">
      <c r="A20137" s="34" t="s">
        <v>121031</v>
      </c>
      <c r="B20137" s="34">
        <v>1066</v>
      </c>
      <c r="C20137" s="34">
        <v>798</v>
      </c>
      <c r="D20137" s="34">
        <v>994</v>
      </c>
      <c r="E20137" s="34">
        <v>839</v>
      </c>
      <c r="F20137" s="34">
        <v>926</v>
      </c>
      <c r="G20137" s="34">
        <v>806</v>
      </c>
      <c r="H20137" s="34">
        <v>1044</v>
      </c>
      <c r="I20137" s="34">
        <v>809</v>
      </c>
      <c r="J20137" s="34">
        <v>952</v>
      </c>
      <c r="K20137" s="34">
        <v>670</v>
      </c>
      <c r="L20137" s="34">
        <v>897</v>
      </c>
      <c r="M20137" s="34">
        <v>655</v>
      </c>
    </row>
    <row r="20138" spans="1:13" x14ac:dyDescent="0.2">
      <c r="A20138" s="34" t="s">
        <v>121032</v>
      </c>
      <c r="B20138" s="34">
        <v>311</v>
      </c>
      <c r="C20138" s="34">
        <v>371</v>
      </c>
      <c r="D20138" s="34">
        <v>276</v>
      </c>
      <c r="E20138" s="34">
        <v>445</v>
      </c>
      <c r="F20138" s="34">
        <v>319</v>
      </c>
      <c r="G20138" s="34">
        <v>333</v>
      </c>
      <c r="H20138" s="34">
        <v>384</v>
      </c>
      <c r="I20138" s="34">
        <v>415</v>
      </c>
      <c r="J20138" s="34">
        <v>328</v>
      </c>
      <c r="K20138" s="34">
        <v>307</v>
      </c>
      <c r="L20138" s="34">
        <v>308</v>
      </c>
      <c r="M20138" s="34">
        <v>253</v>
      </c>
    </row>
    <row r="20139" spans="1:13" x14ac:dyDescent="0.2">
      <c r="A20139" s="34" t="s">
        <v>121033</v>
      </c>
      <c r="B20139" s="34">
        <v>1184</v>
      </c>
      <c r="C20139" s="34">
        <v>1037</v>
      </c>
      <c r="D20139" s="34">
        <v>1306</v>
      </c>
      <c r="E20139" s="34">
        <v>1189</v>
      </c>
      <c r="F20139" s="34">
        <v>1213</v>
      </c>
      <c r="G20139" s="34">
        <v>1004</v>
      </c>
      <c r="H20139" s="34">
        <v>1295</v>
      </c>
      <c r="I20139" s="34">
        <v>1082</v>
      </c>
      <c r="J20139" s="34">
        <v>1347</v>
      </c>
      <c r="K20139" s="34">
        <v>940</v>
      </c>
      <c r="L20139" s="34">
        <v>1174</v>
      </c>
      <c r="M20139" s="34">
        <v>928</v>
      </c>
    </row>
    <row r="20140" spans="1:13" x14ac:dyDescent="0.2">
      <c r="A20140" s="34" t="s">
        <v>121034</v>
      </c>
      <c r="B20140" s="34">
        <v>680</v>
      </c>
      <c r="C20140" s="34">
        <v>908</v>
      </c>
      <c r="D20140" s="34">
        <v>872</v>
      </c>
      <c r="E20140" s="34">
        <v>882</v>
      </c>
      <c r="F20140" s="34">
        <v>792</v>
      </c>
      <c r="G20140" s="34">
        <v>795</v>
      </c>
      <c r="H20140" s="34">
        <v>940</v>
      </c>
      <c r="I20140" s="34">
        <v>879</v>
      </c>
      <c r="J20140" s="34">
        <v>869</v>
      </c>
      <c r="K20140" s="34">
        <v>713</v>
      </c>
      <c r="L20140" s="34">
        <v>883</v>
      </c>
      <c r="M20140" s="34">
        <v>632</v>
      </c>
    </row>
    <row r="20141" spans="1:13" x14ac:dyDescent="0.2">
      <c r="A20141" s="34" t="s">
        <v>121035</v>
      </c>
      <c r="B20141" s="34">
        <v>1062</v>
      </c>
      <c r="C20141" s="34">
        <v>1028</v>
      </c>
      <c r="D20141" s="34">
        <v>1188</v>
      </c>
      <c r="E20141" s="34">
        <v>1167</v>
      </c>
      <c r="F20141" s="34">
        <v>1016</v>
      </c>
      <c r="G20141" s="34">
        <v>962</v>
      </c>
      <c r="H20141" s="34">
        <v>1154</v>
      </c>
      <c r="I20141" s="34">
        <v>1129</v>
      </c>
      <c r="J20141" s="34">
        <v>1183</v>
      </c>
      <c r="K20141" s="34">
        <v>861</v>
      </c>
      <c r="L20141" s="34">
        <v>1113</v>
      </c>
      <c r="M20141" s="34">
        <v>804</v>
      </c>
    </row>
    <row r="20142" spans="1:13" x14ac:dyDescent="0.2">
      <c r="A20142" s="34" t="s">
        <v>121036</v>
      </c>
      <c r="B20142" s="34">
        <v>731</v>
      </c>
      <c r="C20142" s="34">
        <v>767</v>
      </c>
      <c r="D20142" s="34">
        <v>880</v>
      </c>
      <c r="E20142" s="34">
        <v>832</v>
      </c>
      <c r="F20142" s="34">
        <v>641</v>
      </c>
      <c r="G20142" s="34">
        <v>777</v>
      </c>
      <c r="H20142" s="34">
        <v>869</v>
      </c>
      <c r="I20142" s="34">
        <v>722</v>
      </c>
      <c r="J20142" s="34">
        <v>863</v>
      </c>
      <c r="K20142" s="34">
        <v>638</v>
      </c>
      <c r="L20142" s="34">
        <v>763</v>
      </c>
      <c r="M20142" s="34">
        <v>544</v>
      </c>
    </row>
    <row r="20143" spans="1:13" x14ac:dyDescent="0.2">
      <c r="A20143" s="34" t="s">
        <v>121037</v>
      </c>
      <c r="B20143" s="34">
        <v>1276</v>
      </c>
      <c r="C20143" s="34">
        <v>1407</v>
      </c>
      <c r="D20143" s="34">
        <v>1390</v>
      </c>
      <c r="E20143" s="34">
        <v>1535</v>
      </c>
      <c r="F20143" s="34">
        <v>1370</v>
      </c>
      <c r="G20143" s="34">
        <v>1388</v>
      </c>
      <c r="H20143" s="34">
        <v>1593</v>
      </c>
      <c r="I20143" s="34">
        <v>1374</v>
      </c>
      <c r="J20143" s="34">
        <v>1602</v>
      </c>
      <c r="K20143" s="34">
        <v>1224</v>
      </c>
      <c r="L20143" s="34">
        <v>1371</v>
      </c>
      <c r="M20143" s="34">
        <v>1146</v>
      </c>
    </row>
    <row r="20144" spans="1:13" x14ac:dyDescent="0.2">
      <c r="A20144" s="34" t="s">
        <v>121038</v>
      </c>
      <c r="B20144" s="34">
        <v>591</v>
      </c>
      <c r="C20144" s="34">
        <v>722</v>
      </c>
      <c r="D20144" s="34">
        <v>727</v>
      </c>
      <c r="E20144" s="34">
        <v>676</v>
      </c>
      <c r="F20144" s="34">
        <v>666</v>
      </c>
      <c r="G20144" s="34">
        <v>715</v>
      </c>
      <c r="H20144" s="34">
        <v>706</v>
      </c>
      <c r="I20144" s="34">
        <v>696</v>
      </c>
      <c r="J20144" s="34">
        <v>691</v>
      </c>
      <c r="K20144" s="34">
        <v>615</v>
      </c>
      <c r="L20144" s="34">
        <v>667</v>
      </c>
      <c r="M20144" s="34">
        <v>589</v>
      </c>
    </row>
    <row r="20145" spans="1:13" x14ac:dyDescent="0.2">
      <c r="A20145" s="34" t="s">
        <v>121039</v>
      </c>
      <c r="B20145" s="34">
        <v>1326</v>
      </c>
      <c r="C20145" s="34">
        <v>1495</v>
      </c>
      <c r="D20145" s="34">
        <v>1452</v>
      </c>
      <c r="E20145" s="34">
        <v>1481</v>
      </c>
      <c r="F20145" s="34">
        <v>1141</v>
      </c>
      <c r="G20145" s="34">
        <v>1360</v>
      </c>
      <c r="H20145" s="34">
        <v>1547</v>
      </c>
      <c r="I20145" s="34">
        <v>1465</v>
      </c>
      <c r="J20145" s="34">
        <v>1459</v>
      </c>
      <c r="K20145" s="34">
        <v>1226</v>
      </c>
      <c r="L20145" s="34">
        <v>1283</v>
      </c>
      <c r="M20145" s="34">
        <v>1211</v>
      </c>
    </row>
    <row r="20146" spans="1:13" x14ac:dyDescent="0.2">
      <c r="A20146" s="34" t="s">
        <v>121040</v>
      </c>
      <c r="B20146" s="34">
        <v>899</v>
      </c>
      <c r="C20146" s="34">
        <v>831</v>
      </c>
      <c r="D20146" s="34">
        <v>1066</v>
      </c>
      <c r="E20146" s="34">
        <v>969</v>
      </c>
      <c r="F20146" s="34">
        <v>938</v>
      </c>
      <c r="G20146" s="34">
        <v>783</v>
      </c>
      <c r="H20146" s="34">
        <v>1023</v>
      </c>
      <c r="I20146" s="34">
        <v>879</v>
      </c>
      <c r="J20146" s="34">
        <v>898</v>
      </c>
      <c r="K20146" s="34">
        <v>760</v>
      </c>
      <c r="L20146" s="34">
        <v>1038</v>
      </c>
      <c r="M20146" s="34">
        <v>715</v>
      </c>
    </row>
    <row r="20147" spans="1:13" x14ac:dyDescent="0.2">
      <c r="A20147" s="34" t="s">
        <v>121041</v>
      </c>
      <c r="B20147" s="34">
        <v>875</v>
      </c>
      <c r="C20147" s="34">
        <v>941</v>
      </c>
      <c r="D20147" s="34">
        <v>1079</v>
      </c>
      <c r="E20147" s="34">
        <v>997</v>
      </c>
      <c r="F20147" s="34">
        <v>841</v>
      </c>
      <c r="G20147" s="34">
        <v>887</v>
      </c>
      <c r="H20147" s="34">
        <v>959</v>
      </c>
      <c r="I20147" s="34">
        <v>926</v>
      </c>
      <c r="J20147" s="34">
        <v>1027</v>
      </c>
      <c r="K20147" s="34">
        <v>709</v>
      </c>
      <c r="L20147" s="34">
        <v>909</v>
      </c>
      <c r="M20147" s="34">
        <v>721</v>
      </c>
    </row>
    <row r="20148" spans="1:13" x14ac:dyDescent="0.2">
      <c r="A20148" s="34" t="s">
        <v>121042</v>
      </c>
      <c r="B20148" s="34">
        <v>476</v>
      </c>
      <c r="C20148" s="34">
        <v>682</v>
      </c>
      <c r="D20148" s="34">
        <v>570</v>
      </c>
      <c r="E20148" s="34">
        <v>751</v>
      </c>
      <c r="F20148" s="34">
        <v>486</v>
      </c>
      <c r="G20148" s="34">
        <v>618</v>
      </c>
      <c r="H20148" s="34">
        <v>549</v>
      </c>
      <c r="I20148" s="34">
        <v>635</v>
      </c>
      <c r="J20148" s="34">
        <v>536</v>
      </c>
      <c r="K20148" s="34">
        <v>542</v>
      </c>
      <c r="L20148" s="34">
        <v>501</v>
      </c>
      <c r="M20148" s="34">
        <v>561</v>
      </c>
    </row>
    <row r="20149" spans="1:13" x14ac:dyDescent="0.2">
      <c r="A20149" s="34" t="s">
        <v>121043</v>
      </c>
      <c r="B20149" s="34">
        <v>768</v>
      </c>
      <c r="C20149" s="34">
        <v>815</v>
      </c>
      <c r="D20149" s="34">
        <v>818</v>
      </c>
      <c r="E20149" s="34">
        <v>908</v>
      </c>
      <c r="F20149" s="34">
        <v>735</v>
      </c>
      <c r="G20149" s="34">
        <v>772</v>
      </c>
      <c r="H20149" s="34">
        <v>924</v>
      </c>
      <c r="I20149" s="34">
        <v>742</v>
      </c>
      <c r="J20149" s="34">
        <v>776</v>
      </c>
      <c r="K20149" s="34">
        <v>681</v>
      </c>
      <c r="L20149" s="34">
        <v>746</v>
      </c>
      <c r="M20149" s="34">
        <v>632</v>
      </c>
    </row>
    <row r="20150" spans="1:13" x14ac:dyDescent="0.2">
      <c r="A20150" s="34" t="s">
        <v>121044</v>
      </c>
      <c r="B20150" s="34">
        <v>833</v>
      </c>
      <c r="C20150" s="34">
        <v>772</v>
      </c>
      <c r="D20150" s="34">
        <v>793</v>
      </c>
      <c r="E20150" s="34">
        <v>850</v>
      </c>
      <c r="F20150" s="34">
        <v>708</v>
      </c>
      <c r="G20150" s="34">
        <v>703</v>
      </c>
      <c r="H20150" s="34">
        <v>771</v>
      </c>
      <c r="I20150" s="34">
        <v>714</v>
      </c>
      <c r="J20150" s="34">
        <v>678</v>
      </c>
      <c r="K20150" s="34">
        <v>547</v>
      </c>
      <c r="L20150" s="34">
        <v>730</v>
      </c>
      <c r="M20150" s="34">
        <v>532</v>
      </c>
    </row>
    <row r="20151" spans="1:13" x14ac:dyDescent="0.2">
      <c r="A20151" s="34" t="s">
        <v>121045</v>
      </c>
      <c r="B20151" s="34">
        <v>1003</v>
      </c>
      <c r="C20151" s="34">
        <v>1124</v>
      </c>
      <c r="D20151" s="34">
        <v>1255</v>
      </c>
      <c r="E20151" s="34">
        <v>1212</v>
      </c>
      <c r="F20151" s="34">
        <v>925</v>
      </c>
      <c r="G20151" s="34">
        <v>1031</v>
      </c>
      <c r="H20151" s="34">
        <v>1158</v>
      </c>
      <c r="I20151" s="34">
        <v>1111</v>
      </c>
      <c r="J20151" s="34">
        <v>1167</v>
      </c>
      <c r="K20151" s="34">
        <v>897</v>
      </c>
      <c r="L20151" s="34">
        <v>1167</v>
      </c>
      <c r="M20151" s="34">
        <v>803</v>
      </c>
    </row>
    <row r="20152" spans="1:13" x14ac:dyDescent="0.2">
      <c r="A20152" s="34" t="s">
        <v>121046</v>
      </c>
      <c r="B20152" s="34">
        <v>537</v>
      </c>
      <c r="C20152" s="34">
        <v>658</v>
      </c>
      <c r="D20152" s="34">
        <v>708</v>
      </c>
      <c r="E20152" s="34">
        <v>709</v>
      </c>
      <c r="F20152" s="34">
        <v>580</v>
      </c>
      <c r="G20152" s="34">
        <v>618</v>
      </c>
      <c r="H20152" s="34">
        <v>679</v>
      </c>
      <c r="I20152" s="34">
        <v>632</v>
      </c>
      <c r="J20152" s="34">
        <v>690</v>
      </c>
      <c r="K20152" s="34">
        <v>546</v>
      </c>
      <c r="L20152" s="34">
        <v>624</v>
      </c>
      <c r="M20152" s="34">
        <v>498</v>
      </c>
    </row>
    <row r="20153" spans="1:13" x14ac:dyDescent="0.2">
      <c r="A20153" s="34" t="s">
        <v>121047</v>
      </c>
      <c r="B20153" s="34">
        <v>399</v>
      </c>
      <c r="C20153" s="34">
        <v>494</v>
      </c>
      <c r="D20153" s="34">
        <v>445</v>
      </c>
      <c r="E20153" s="34">
        <v>488</v>
      </c>
      <c r="F20153" s="34">
        <v>468</v>
      </c>
      <c r="G20153" s="34">
        <v>539</v>
      </c>
      <c r="H20153" s="34">
        <v>586</v>
      </c>
      <c r="I20153" s="34">
        <v>517</v>
      </c>
      <c r="J20153" s="34">
        <v>461</v>
      </c>
      <c r="K20153" s="34">
        <v>438</v>
      </c>
      <c r="L20153" s="34">
        <v>515</v>
      </c>
      <c r="M20153" s="34">
        <v>397</v>
      </c>
    </row>
    <row r="20154" spans="1:13" x14ac:dyDescent="0.2">
      <c r="A20154" s="34" t="s">
        <v>121048</v>
      </c>
      <c r="B20154" s="34">
        <v>569</v>
      </c>
      <c r="C20154" s="34">
        <v>527</v>
      </c>
      <c r="D20154" s="34">
        <v>572</v>
      </c>
      <c r="E20154" s="34">
        <v>571</v>
      </c>
      <c r="F20154" s="34">
        <v>513</v>
      </c>
      <c r="G20154" s="34">
        <v>467</v>
      </c>
      <c r="H20154" s="34">
        <v>572</v>
      </c>
      <c r="I20154" s="34">
        <v>593</v>
      </c>
      <c r="J20154" s="34">
        <v>554</v>
      </c>
      <c r="K20154" s="34">
        <v>399</v>
      </c>
      <c r="L20154" s="34">
        <v>563</v>
      </c>
      <c r="M20154" s="34">
        <v>398</v>
      </c>
    </row>
    <row r="20155" spans="1:13" x14ac:dyDescent="0.2">
      <c r="A20155" s="34" t="s">
        <v>121049</v>
      </c>
      <c r="B20155" s="34">
        <v>664</v>
      </c>
      <c r="C20155" s="34">
        <v>753</v>
      </c>
      <c r="D20155" s="34">
        <v>727</v>
      </c>
      <c r="E20155" s="34">
        <v>853</v>
      </c>
      <c r="F20155" s="34">
        <v>637</v>
      </c>
      <c r="G20155" s="34">
        <v>801</v>
      </c>
      <c r="H20155" s="34">
        <v>804</v>
      </c>
      <c r="I20155" s="34">
        <v>737</v>
      </c>
      <c r="J20155" s="34">
        <v>670</v>
      </c>
      <c r="K20155" s="34">
        <v>628</v>
      </c>
      <c r="L20155" s="34">
        <v>728</v>
      </c>
      <c r="M20155" s="34">
        <v>603</v>
      </c>
    </row>
    <row r="20156" spans="1:13" x14ac:dyDescent="0.2">
      <c r="A20156" s="34" t="s">
        <v>121050</v>
      </c>
      <c r="B20156" s="34">
        <v>490</v>
      </c>
      <c r="C20156" s="34">
        <v>519</v>
      </c>
      <c r="D20156" s="34">
        <v>540</v>
      </c>
      <c r="E20156" s="34">
        <v>550</v>
      </c>
      <c r="F20156" s="34">
        <v>487</v>
      </c>
      <c r="G20156" s="34">
        <v>516</v>
      </c>
      <c r="H20156" s="34">
        <v>593</v>
      </c>
      <c r="I20156" s="34">
        <v>536</v>
      </c>
      <c r="J20156" s="34">
        <v>477</v>
      </c>
      <c r="K20156" s="34">
        <v>482</v>
      </c>
      <c r="L20156" s="34">
        <v>521</v>
      </c>
      <c r="M20156" s="34">
        <v>371</v>
      </c>
    </row>
    <row r="20157" spans="1:13" x14ac:dyDescent="0.2">
      <c r="A20157" s="34" t="s">
        <v>121051</v>
      </c>
      <c r="B20157" s="34">
        <v>1019</v>
      </c>
      <c r="C20157" s="34">
        <v>923</v>
      </c>
      <c r="D20157" s="34">
        <v>962</v>
      </c>
      <c r="E20157" s="34">
        <v>1016</v>
      </c>
      <c r="F20157" s="34">
        <v>917</v>
      </c>
      <c r="G20157" s="34">
        <v>768</v>
      </c>
      <c r="H20157" s="34">
        <v>1182</v>
      </c>
      <c r="I20157" s="34">
        <v>950</v>
      </c>
      <c r="J20157" s="34">
        <v>1018</v>
      </c>
      <c r="K20157" s="34">
        <v>690</v>
      </c>
      <c r="L20157" s="34">
        <v>1016</v>
      </c>
      <c r="M20157" s="34">
        <v>659</v>
      </c>
    </row>
    <row r="20158" spans="1:13" x14ac:dyDescent="0.2">
      <c r="A20158" s="34" t="s">
        <v>121052</v>
      </c>
      <c r="B20158" s="34">
        <v>897</v>
      </c>
      <c r="C20158" s="34">
        <v>777</v>
      </c>
      <c r="D20158" s="34">
        <v>892</v>
      </c>
      <c r="E20158" s="34">
        <v>874</v>
      </c>
      <c r="F20158" s="34">
        <v>869</v>
      </c>
      <c r="G20158" s="34">
        <v>739</v>
      </c>
      <c r="H20158" s="34">
        <v>996</v>
      </c>
      <c r="I20158" s="34">
        <v>749</v>
      </c>
      <c r="J20158" s="34">
        <v>931</v>
      </c>
      <c r="K20158" s="34">
        <v>664</v>
      </c>
      <c r="L20158" s="34">
        <v>935</v>
      </c>
      <c r="M20158" s="34">
        <v>696</v>
      </c>
    </row>
    <row r="20159" spans="1:13" x14ac:dyDescent="0.2">
      <c r="A20159" s="34" t="s">
        <v>121053</v>
      </c>
      <c r="B20159" s="34">
        <v>501</v>
      </c>
      <c r="C20159" s="34">
        <v>572</v>
      </c>
      <c r="D20159" s="34">
        <v>537</v>
      </c>
      <c r="E20159" s="34">
        <v>627</v>
      </c>
      <c r="F20159" s="34">
        <v>439</v>
      </c>
      <c r="G20159" s="34">
        <v>605</v>
      </c>
      <c r="H20159" s="34">
        <v>554</v>
      </c>
      <c r="I20159" s="34">
        <v>583</v>
      </c>
      <c r="J20159" s="34">
        <v>553</v>
      </c>
      <c r="K20159" s="34">
        <v>480</v>
      </c>
      <c r="L20159" s="34">
        <v>503</v>
      </c>
      <c r="M20159" s="34">
        <v>436</v>
      </c>
    </row>
    <row r="20160" spans="1:13" x14ac:dyDescent="0.2">
      <c r="A20160" s="34" t="s">
        <v>121054</v>
      </c>
      <c r="B20160" s="34">
        <v>715</v>
      </c>
      <c r="C20160" s="34">
        <v>848</v>
      </c>
      <c r="D20160" s="34">
        <v>959</v>
      </c>
      <c r="E20160" s="34">
        <v>1084</v>
      </c>
      <c r="F20160" s="34">
        <v>849</v>
      </c>
      <c r="G20160" s="34">
        <v>880</v>
      </c>
      <c r="H20160" s="34">
        <v>870</v>
      </c>
      <c r="I20160" s="34">
        <v>892</v>
      </c>
      <c r="J20160" s="34">
        <v>923</v>
      </c>
      <c r="K20160" s="34">
        <v>760</v>
      </c>
      <c r="L20160" s="34">
        <v>934</v>
      </c>
      <c r="M20160" s="34">
        <v>700</v>
      </c>
    </row>
    <row r="20161" spans="1:13" x14ac:dyDescent="0.2">
      <c r="A20161" s="34" t="s">
        <v>121055</v>
      </c>
      <c r="B20161" s="34">
        <v>895</v>
      </c>
      <c r="C20161" s="34">
        <v>949</v>
      </c>
      <c r="D20161" s="34">
        <v>1095</v>
      </c>
      <c r="E20161" s="34">
        <v>1008</v>
      </c>
      <c r="F20161" s="34">
        <v>946</v>
      </c>
      <c r="G20161" s="34">
        <v>938</v>
      </c>
      <c r="H20161" s="34">
        <v>1119</v>
      </c>
      <c r="I20161" s="34">
        <v>976</v>
      </c>
      <c r="J20161" s="34">
        <v>1039</v>
      </c>
      <c r="K20161" s="34">
        <v>806</v>
      </c>
      <c r="L20161" s="34">
        <v>1001</v>
      </c>
      <c r="M20161" s="34">
        <v>761</v>
      </c>
    </row>
    <row r="20162" spans="1:13" x14ac:dyDescent="0.2">
      <c r="A20162" s="34" t="s">
        <v>121056</v>
      </c>
      <c r="B20162" s="34">
        <v>627</v>
      </c>
      <c r="C20162" s="34">
        <v>711</v>
      </c>
      <c r="D20162" s="34">
        <v>672</v>
      </c>
      <c r="E20162" s="34">
        <v>785</v>
      </c>
      <c r="F20162" s="34">
        <v>684</v>
      </c>
      <c r="G20162" s="34">
        <v>687</v>
      </c>
      <c r="H20162" s="34">
        <v>768</v>
      </c>
      <c r="I20162" s="34">
        <v>646</v>
      </c>
      <c r="J20162" s="34">
        <v>687</v>
      </c>
      <c r="K20162" s="34">
        <v>605</v>
      </c>
      <c r="L20162" s="34">
        <v>753</v>
      </c>
      <c r="M20162" s="34">
        <v>536</v>
      </c>
    </row>
    <row r="20163" spans="1:13" x14ac:dyDescent="0.2">
      <c r="A20163" s="34" t="s">
        <v>121057</v>
      </c>
      <c r="B20163" s="34">
        <v>737</v>
      </c>
      <c r="C20163" s="34">
        <v>713</v>
      </c>
      <c r="D20163" s="34">
        <v>764</v>
      </c>
      <c r="E20163" s="34">
        <v>788</v>
      </c>
      <c r="F20163" s="34">
        <v>705</v>
      </c>
      <c r="G20163" s="34">
        <v>792</v>
      </c>
      <c r="H20163" s="34">
        <v>732</v>
      </c>
      <c r="I20163" s="34">
        <v>741</v>
      </c>
      <c r="J20163" s="34">
        <v>727</v>
      </c>
      <c r="K20163" s="34">
        <v>613</v>
      </c>
      <c r="L20163" s="34">
        <v>772</v>
      </c>
      <c r="M20163" s="34">
        <v>547</v>
      </c>
    </row>
    <row r="20164" spans="1:13" x14ac:dyDescent="0.2">
      <c r="A20164" s="34" t="s">
        <v>121058</v>
      </c>
      <c r="B20164" s="34">
        <v>669</v>
      </c>
      <c r="C20164" s="34">
        <v>694</v>
      </c>
      <c r="D20164" s="34">
        <v>852</v>
      </c>
      <c r="E20164" s="34">
        <v>724</v>
      </c>
      <c r="F20164" s="34">
        <v>632</v>
      </c>
      <c r="G20164" s="34">
        <v>708</v>
      </c>
      <c r="H20164" s="34">
        <v>750</v>
      </c>
      <c r="I20164" s="34">
        <v>736</v>
      </c>
      <c r="J20164" s="34">
        <v>753</v>
      </c>
      <c r="K20164" s="34">
        <v>684</v>
      </c>
      <c r="L20164" s="34">
        <v>713</v>
      </c>
      <c r="M20164" s="34">
        <v>614</v>
      </c>
    </row>
    <row r="20165" spans="1:13" x14ac:dyDescent="0.2">
      <c r="A20165" s="34" t="s">
        <v>121059</v>
      </c>
      <c r="B20165" s="34">
        <v>754</v>
      </c>
      <c r="C20165" s="34">
        <v>912</v>
      </c>
      <c r="D20165" s="34">
        <v>1013</v>
      </c>
      <c r="E20165" s="34">
        <v>1014</v>
      </c>
      <c r="F20165" s="34">
        <v>920</v>
      </c>
      <c r="G20165" s="34">
        <v>895</v>
      </c>
      <c r="H20165" s="34">
        <v>979</v>
      </c>
      <c r="I20165" s="34">
        <v>911</v>
      </c>
      <c r="J20165" s="34">
        <v>963</v>
      </c>
      <c r="K20165" s="34">
        <v>850</v>
      </c>
      <c r="L20165" s="34">
        <v>965</v>
      </c>
      <c r="M20165" s="34">
        <v>758</v>
      </c>
    </row>
    <row r="20166" spans="1:13" x14ac:dyDescent="0.2">
      <c r="A20166" s="34" t="s">
        <v>121060</v>
      </c>
      <c r="B20166" s="34">
        <v>1581</v>
      </c>
      <c r="C20166" s="34">
        <v>1617</v>
      </c>
      <c r="D20166" s="34">
        <v>1674</v>
      </c>
      <c r="E20166" s="34">
        <v>1558</v>
      </c>
      <c r="F20166" s="34">
        <v>1591</v>
      </c>
      <c r="G20166" s="34">
        <v>1382</v>
      </c>
      <c r="H20166" s="34">
        <v>1893</v>
      </c>
      <c r="I20166" s="34">
        <v>1445</v>
      </c>
      <c r="J20166" s="34">
        <v>1708</v>
      </c>
      <c r="K20166" s="34">
        <v>1277</v>
      </c>
      <c r="L20166" s="34">
        <v>1606</v>
      </c>
      <c r="M20166" s="34">
        <v>1164</v>
      </c>
    </row>
    <row r="20167" spans="1:13" x14ac:dyDescent="0.2">
      <c r="A20167" s="34" t="s">
        <v>121061</v>
      </c>
      <c r="B20167" s="34">
        <v>1217</v>
      </c>
      <c r="C20167" s="34">
        <v>1138</v>
      </c>
      <c r="D20167" s="34">
        <v>1294</v>
      </c>
      <c r="E20167" s="34">
        <v>1188</v>
      </c>
      <c r="F20167" s="34">
        <v>1243</v>
      </c>
      <c r="G20167" s="34">
        <v>1069</v>
      </c>
      <c r="H20167" s="34">
        <v>1367</v>
      </c>
      <c r="I20167" s="34">
        <v>1148</v>
      </c>
      <c r="J20167" s="34">
        <v>1221</v>
      </c>
      <c r="K20167" s="34">
        <v>893</v>
      </c>
      <c r="L20167" s="34">
        <v>1282</v>
      </c>
      <c r="M20167" s="34">
        <v>877</v>
      </c>
    </row>
    <row r="20168" spans="1:13" x14ac:dyDescent="0.2">
      <c r="A20168" s="34" t="s">
        <v>121062</v>
      </c>
      <c r="B20168" s="34">
        <v>874</v>
      </c>
      <c r="C20168" s="34">
        <v>878</v>
      </c>
      <c r="D20168" s="34">
        <v>868</v>
      </c>
      <c r="E20168" s="34">
        <v>950</v>
      </c>
      <c r="F20168" s="34">
        <v>832</v>
      </c>
      <c r="G20168" s="34">
        <v>804</v>
      </c>
      <c r="H20168" s="34">
        <v>912</v>
      </c>
      <c r="I20168" s="34">
        <v>904</v>
      </c>
      <c r="J20168" s="34">
        <v>997</v>
      </c>
      <c r="K20168" s="34">
        <v>731</v>
      </c>
      <c r="L20168" s="34">
        <v>881</v>
      </c>
      <c r="M20168" s="34">
        <v>766</v>
      </c>
    </row>
    <row r="20169" spans="1:13" x14ac:dyDescent="0.2">
      <c r="A20169" s="34" t="s">
        <v>121063</v>
      </c>
      <c r="B20169" s="34">
        <v>1783</v>
      </c>
      <c r="C20169" s="34">
        <v>1641</v>
      </c>
      <c r="D20169" s="34">
        <v>1910</v>
      </c>
      <c r="E20169" s="34">
        <v>1681</v>
      </c>
      <c r="F20169" s="34">
        <v>1753</v>
      </c>
      <c r="G20169" s="34">
        <v>1458</v>
      </c>
      <c r="H20169" s="34">
        <v>1915</v>
      </c>
      <c r="I20169" s="34">
        <v>1689</v>
      </c>
      <c r="J20169" s="34">
        <v>1902</v>
      </c>
      <c r="K20169" s="34">
        <v>1389</v>
      </c>
      <c r="L20169" s="34">
        <v>1856</v>
      </c>
      <c r="M20169" s="34">
        <v>1285</v>
      </c>
    </row>
    <row r="20170" spans="1:13" x14ac:dyDescent="0.2">
      <c r="A20170" s="34" t="s">
        <v>121064</v>
      </c>
      <c r="B20170" s="34">
        <v>1988</v>
      </c>
      <c r="C20170" s="34">
        <v>1861</v>
      </c>
      <c r="D20170" s="34">
        <v>2174</v>
      </c>
      <c r="E20170" s="34">
        <v>2131</v>
      </c>
      <c r="F20170" s="34">
        <v>1898</v>
      </c>
      <c r="G20170" s="34">
        <v>1664</v>
      </c>
      <c r="H20170" s="34">
        <v>2145</v>
      </c>
      <c r="I20170" s="34">
        <v>1867</v>
      </c>
      <c r="J20170" s="34">
        <v>2187</v>
      </c>
      <c r="K20170" s="34">
        <v>1556</v>
      </c>
      <c r="L20170" s="34">
        <v>1955</v>
      </c>
      <c r="M20170" s="34">
        <v>1488</v>
      </c>
    </row>
    <row r="20171" spans="1:13" x14ac:dyDescent="0.2">
      <c r="A20171" s="34" t="s">
        <v>121065</v>
      </c>
      <c r="B20171" s="34">
        <v>586</v>
      </c>
      <c r="C20171" s="34">
        <v>601</v>
      </c>
      <c r="D20171" s="34">
        <v>663</v>
      </c>
      <c r="E20171" s="34">
        <v>610</v>
      </c>
      <c r="F20171" s="34">
        <v>595</v>
      </c>
      <c r="G20171" s="34">
        <v>479</v>
      </c>
      <c r="H20171" s="34">
        <v>698</v>
      </c>
      <c r="I20171" s="34">
        <v>550</v>
      </c>
      <c r="J20171" s="34">
        <v>688</v>
      </c>
      <c r="K20171" s="34">
        <v>484</v>
      </c>
      <c r="L20171" s="34">
        <v>637</v>
      </c>
      <c r="M20171" s="34">
        <v>472</v>
      </c>
    </row>
    <row r="20172" spans="1:13" x14ac:dyDescent="0.2">
      <c r="A20172" s="34" t="s">
        <v>121066</v>
      </c>
      <c r="B20172" s="34">
        <v>865</v>
      </c>
      <c r="C20172" s="34">
        <v>907</v>
      </c>
      <c r="D20172" s="34">
        <v>1083</v>
      </c>
      <c r="E20172" s="34">
        <v>1036</v>
      </c>
      <c r="F20172" s="34">
        <v>826</v>
      </c>
      <c r="G20172" s="34">
        <v>914</v>
      </c>
      <c r="H20172" s="34">
        <v>998</v>
      </c>
      <c r="I20172" s="34">
        <v>909</v>
      </c>
      <c r="J20172" s="34">
        <v>954</v>
      </c>
      <c r="K20172" s="34">
        <v>778</v>
      </c>
      <c r="L20172" s="34">
        <v>775</v>
      </c>
      <c r="M20172" s="34">
        <v>755</v>
      </c>
    </row>
    <row r="20173" spans="1:13" x14ac:dyDescent="0.2">
      <c r="A20173" s="34" t="s">
        <v>121067</v>
      </c>
      <c r="B20173" s="34">
        <v>833</v>
      </c>
      <c r="C20173" s="34">
        <v>946</v>
      </c>
      <c r="D20173" s="34">
        <v>1045</v>
      </c>
      <c r="E20173" s="34">
        <v>1160</v>
      </c>
      <c r="F20173" s="34">
        <v>843</v>
      </c>
      <c r="G20173" s="34">
        <v>991</v>
      </c>
      <c r="H20173" s="34">
        <v>1073</v>
      </c>
      <c r="I20173" s="34">
        <v>1048</v>
      </c>
      <c r="J20173" s="34">
        <v>948</v>
      </c>
      <c r="K20173" s="34">
        <v>804</v>
      </c>
      <c r="L20173" s="34">
        <v>898</v>
      </c>
      <c r="M20173" s="34">
        <v>747</v>
      </c>
    </row>
    <row r="20174" spans="1:13" x14ac:dyDescent="0.2">
      <c r="A20174" s="34" t="s">
        <v>121068</v>
      </c>
      <c r="B20174" s="34">
        <v>1189</v>
      </c>
      <c r="C20174" s="34">
        <v>1188</v>
      </c>
      <c r="D20174" s="34">
        <v>1348</v>
      </c>
      <c r="E20174" s="34">
        <v>1376</v>
      </c>
      <c r="F20174" s="34">
        <v>1284</v>
      </c>
      <c r="G20174" s="34">
        <v>1152</v>
      </c>
      <c r="H20174" s="34">
        <v>1307</v>
      </c>
      <c r="I20174" s="34">
        <v>1323</v>
      </c>
      <c r="J20174" s="34">
        <v>1290</v>
      </c>
      <c r="K20174" s="34">
        <v>989</v>
      </c>
      <c r="L20174" s="34">
        <v>1211</v>
      </c>
      <c r="M20174" s="34">
        <v>964</v>
      </c>
    </row>
    <row r="20175" spans="1:13" x14ac:dyDescent="0.2">
      <c r="A20175" s="34" t="s">
        <v>121069</v>
      </c>
      <c r="B20175" s="34">
        <v>1654</v>
      </c>
      <c r="C20175" s="34">
        <v>1623</v>
      </c>
      <c r="D20175" s="34">
        <v>1736</v>
      </c>
      <c r="E20175" s="34">
        <v>1631</v>
      </c>
      <c r="F20175" s="34">
        <v>1510</v>
      </c>
      <c r="G20175" s="34">
        <v>1562</v>
      </c>
      <c r="H20175" s="34">
        <v>1779</v>
      </c>
      <c r="I20175" s="34">
        <v>1554</v>
      </c>
      <c r="J20175" s="34">
        <v>1774</v>
      </c>
      <c r="K20175" s="34">
        <v>1306</v>
      </c>
      <c r="L20175" s="34">
        <v>1714</v>
      </c>
      <c r="M20175" s="34">
        <v>1227</v>
      </c>
    </row>
    <row r="20176" spans="1:13" x14ac:dyDescent="0.2">
      <c r="A20176" s="34" t="s">
        <v>121070</v>
      </c>
      <c r="B20176" s="34">
        <v>549</v>
      </c>
      <c r="C20176" s="34">
        <v>645</v>
      </c>
      <c r="D20176" s="34">
        <v>686</v>
      </c>
      <c r="E20176" s="34">
        <v>718</v>
      </c>
      <c r="F20176" s="34">
        <v>668</v>
      </c>
      <c r="G20176" s="34">
        <v>630</v>
      </c>
      <c r="H20176" s="34">
        <v>714</v>
      </c>
      <c r="I20176" s="34">
        <v>624</v>
      </c>
      <c r="J20176" s="34">
        <v>792</v>
      </c>
      <c r="K20176" s="34">
        <v>501</v>
      </c>
      <c r="L20176" s="34">
        <v>632</v>
      </c>
      <c r="M20176" s="34">
        <v>550</v>
      </c>
    </row>
    <row r="20177" spans="1:13" x14ac:dyDescent="0.2">
      <c r="A20177" s="34" t="s">
        <v>121071</v>
      </c>
      <c r="B20177" s="34">
        <v>714</v>
      </c>
      <c r="C20177" s="34">
        <v>815</v>
      </c>
      <c r="D20177" s="34">
        <v>928</v>
      </c>
      <c r="E20177" s="34">
        <v>955</v>
      </c>
      <c r="F20177" s="34">
        <v>802</v>
      </c>
      <c r="G20177" s="34">
        <v>783</v>
      </c>
      <c r="H20177" s="34">
        <v>982</v>
      </c>
      <c r="I20177" s="34">
        <v>827</v>
      </c>
      <c r="J20177" s="34">
        <v>892</v>
      </c>
      <c r="K20177" s="34">
        <v>695</v>
      </c>
      <c r="L20177" s="34">
        <v>867</v>
      </c>
      <c r="M20177" s="34">
        <v>661</v>
      </c>
    </row>
    <row r="20178" spans="1:13" x14ac:dyDescent="0.2">
      <c r="A20178" s="34" t="s">
        <v>121072</v>
      </c>
      <c r="B20178" s="34">
        <v>1092</v>
      </c>
      <c r="C20178" s="34">
        <v>1045</v>
      </c>
      <c r="D20178" s="34">
        <v>1144</v>
      </c>
      <c r="E20178" s="34">
        <v>1149</v>
      </c>
      <c r="F20178" s="34">
        <v>952</v>
      </c>
      <c r="G20178" s="34">
        <v>1010</v>
      </c>
      <c r="H20178" s="34">
        <v>1142</v>
      </c>
      <c r="I20178" s="34">
        <v>1087</v>
      </c>
      <c r="J20178" s="34">
        <v>1137</v>
      </c>
      <c r="K20178" s="34">
        <v>793</v>
      </c>
      <c r="L20178" s="34">
        <v>1106</v>
      </c>
      <c r="M20178" s="34">
        <v>699</v>
      </c>
    </row>
    <row r="20179" spans="1:13" x14ac:dyDescent="0.2">
      <c r="A20179" s="34" t="s">
        <v>121073</v>
      </c>
      <c r="B20179" s="34">
        <v>1138</v>
      </c>
      <c r="C20179" s="34">
        <v>1191</v>
      </c>
      <c r="D20179" s="34">
        <v>1251</v>
      </c>
      <c r="E20179" s="34">
        <v>1296</v>
      </c>
      <c r="F20179" s="34">
        <v>1114</v>
      </c>
      <c r="G20179" s="34">
        <v>1059</v>
      </c>
      <c r="H20179" s="34">
        <v>1324</v>
      </c>
      <c r="I20179" s="34">
        <v>1253</v>
      </c>
      <c r="J20179" s="34">
        <v>1251</v>
      </c>
      <c r="K20179" s="34">
        <v>1073</v>
      </c>
      <c r="L20179" s="34">
        <v>1207</v>
      </c>
      <c r="M20179" s="34">
        <v>985</v>
      </c>
    </row>
    <row r="20180" spans="1:13" x14ac:dyDescent="0.2">
      <c r="A20180" s="34" t="s">
        <v>121074</v>
      </c>
      <c r="B20180" s="34">
        <v>535</v>
      </c>
      <c r="C20180" s="34">
        <v>572</v>
      </c>
      <c r="D20180" s="34">
        <v>661</v>
      </c>
      <c r="E20180" s="34">
        <v>690</v>
      </c>
      <c r="F20180" s="34">
        <v>604</v>
      </c>
      <c r="G20180" s="34">
        <v>597</v>
      </c>
      <c r="H20180" s="34">
        <v>684</v>
      </c>
      <c r="I20180" s="34">
        <v>630</v>
      </c>
      <c r="J20180" s="34">
        <v>687</v>
      </c>
      <c r="K20180" s="34">
        <v>510</v>
      </c>
      <c r="L20180" s="34">
        <v>592</v>
      </c>
      <c r="M20180" s="34">
        <v>470</v>
      </c>
    </row>
    <row r="20181" spans="1:13" x14ac:dyDescent="0.2">
      <c r="A20181" s="34" t="s">
        <v>121075</v>
      </c>
      <c r="B20181" s="34">
        <v>734</v>
      </c>
      <c r="C20181" s="34">
        <v>861</v>
      </c>
      <c r="D20181" s="34">
        <v>873</v>
      </c>
      <c r="E20181" s="34">
        <v>947</v>
      </c>
      <c r="F20181" s="34">
        <v>762</v>
      </c>
      <c r="G20181" s="34">
        <v>769</v>
      </c>
      <c r="H20181" s="34">
        <v>912</v>
      </c>
      <c r="I20181" s="34">
        <v>811</v>
      </c>
      <c r="J20181" s="34">
        <v>877</v>
      </c>
      <c r="K20181" s="34">
        <v>617</v>
      </c>
      <c r="L20181" s="34">
        <v>865</v>
      </c>
      <c r="M20181" s="34">
        <v>647</v>
      </c>
    </row>
    <row r="20182" spans="1:13" x14ac:dyDescent="0.2">
      <c r="A20182" s="34" t="s">
        <v>121076</v>
      </c>
      <c r="B20182" s="34">
        <v>844</v>
      </c>
      <c r="C20182" s="34">
        <v>890</v>
      </c>
      <c r="D20182" s="34">
        <v>798</v>
      </c>
      <c r="E20182" s="34">
        <v>794</v>
      </c>
      <c r="F20182" s="34">
        <v>757</v>
      </c>
      <c r="G20182" s="34">
        <v>760</v>
      </c>
      <c r="H20182" s="34">
        <v>862</v>
      </c>
      <c r="I20182" s="34">
        <v>856</v>
      </c>
      <c r="J20182" s="34">
        <v>864</v>
      </c>
      <c r="K20182" s="34">
        <v>603</v>
      </c>
      <c r="L20182" s="34">
        <v>774</v>
      </c>
      <c r="M20182" s="34">
        <v>654</v>
      </c>
    </row>
    <row r="20183" spans="1:13" x14ac:dyDescent="0.2">
      <c r="A20183" s="34" t="s">
        <v>121077</v>
      </c>
      <c r="B20183" s="34">
        <v>740</v>
      </c>
      <c r="C20183" s="34">
        <v>816</v>
      </c>
      <c r="D20183" s="34">
        <v>826</v>
      </c>
      <c r="E20183" s="34">
        <v>877</v>
      </c>
      <c r="F20183" s="34">
        <v>765</v>
      </c>
      <c r="G20183" s="34">
        <v>719</v>
      </c>
      <c r="H20183" s="34">
        <v>834</v>
      </c>
      <c r="I20183" s="34">
        <v>663</v>
      </c>
      <c r="J20183" s="34">
        <v>831</v>
      </c>
      <c r="K20183" s="34">
        <v>617</v>
      </c>
      <c r="L20183" s="34">
        <v>875</v>
      </c>
      <c r="M20183" s="34">
        <v>581</v>
      </c>
    </row>
    <row r="20184" spans="1:13" x14ac:dyDescent="0.2">
      <c r="A20184" s="34" t="s">
        <v>121078</v>
      </c>
      <c r="B20184" s="34">
        <v>1343</v>
      </c>
      <c r="C20184" s="34">
        <v>1280</v>
      </c>
      <c r="D20184" s="34">
        <v>1492</v>
      </c>
      <c r="E20184" s="34">
        <v>1380</v>
      </c>
      <c r="F20184" s="34">
        <v>1266</v>
      </c>
      <c r="G20184" s="34">
        <v>1129</v>
      </c>
      <c r="H20184" s="34">
        <v>1598</v>
      </c>
      <c r="I20184" s="34">
        <v>1257</v>
      </c>
      <c r="J20184" s="34">
        <v>1455</v>
      </c>
      <c r="K20184" s="34">
        <v>972</v>
      </c>
      <c r="L20184" s="34">
        <v>1410</v>
      </c>
      <c r="M20184" s="34">
        <v>943</v>
      </c>
    </row>
    <row r="20185" spans="1:13" x14ac:dyDescent="0.2">
      <c r="A20185" s="34" t="s">
        <v>121079</v>
      </c>
      <c r="B20185" s="34">
        <v>1208</v>
      </c>
      <c r="C20185" s="34">
        <v>1655</v>
      </c>
      <c r="D20185" s="34">
        <v>1138</v>
      </c>
      <c r="E20185" s="34">
        <v>1723</v>
      </c>
      <c r="F20185" s="34">
        <v>1176</v>
      </c>
      <c r="G20185" s="34">
        <v>1545</v>
      </c>
      <c r="H20185" s="34">
        <v>1351</v>
      </c>
      <c r="I20185" s="34">
        <v>1619</v>
      </c>
      <c r="J20185" s="34">
        <v>1323</v>
      </c>
      <c r="K20185" s="34">
        <v>1299</v>
      </c>
      <c r="L20185" s="34">
        <v>1270</v>
      </c>
      <c r="M20185" s="34">
        <v>1224</v>
      </c>
    </row>
    <row r="20186" spans="1:13" x14ac:dyDescent="0.2">
      <c r="A20186" s="34" t="s">
        <v>121080</v>
      </c>
      <c r="B20186" s="34">
        <v>756</v>
      </c>
      <c r="C20186" s="34">
        <v>801</v>
      </c>
      <c r="D20186" s="34">
        <v>886</v>
      </c>
      <c r="E20186" s="34">
        <v>830</v>
      </c>
      <c r="F20186" s="34">
        <v>813</v>
      </c>
      <c r="G20186" s="34">
        <v>744</v>
      </c>
      <c r="H20186" s="34">
        <v>807</v>
      </c>
      <c r="I20186" s="34">
        <v>802</v>
      </c>
      <c r="J20186" s="34">
        <v>846</v>
      </c>
      <c r="K20186" s="34">
        <v>615</v>
      </c>
      <c r="L20186" s="34">
        <v>811</v>
      </c>
      <c r="M20186" s="34">
        <v>601</v>
      </c>
    </row>
    <row r="20187" spans="1:13" x14ac:dyDescent="0.2">
      <c r="A20187" s="34" t="s">
        <v>121081</v>
      </c>
      <c r="B20187" s="34">
        <v>708</v>
      </c>
      <c r="C20187" s="34">
        <v>676</v>
      </c>
      <c r="D20187" s="34">
        <v>851</v>
      </c>
      <c r="E20187" s="34">
        <v>708</v>
      </c>
      <c r="F20187" s="34">
        <v>751</v>
      </c>
      <c r="G20187" s="34">
        <v>648</v>
      </c>
      <c r="H20187" s="34">
        <v>728</v>
      </c>
      <c r="I20187" s="34">
        <v>674</v>
      </c>
      <c r="J20187" s="34">
        <v>792</v>
      </c>
      <c r="K20187" s="34">
        <v>585</v>
      </c>
      <c r="L20187" s="34">
        <v>798</v>
      </c>
      <c r="M20187" s="34">
        <v>504</v>
      </c>
    </row>
    <row r="20188" spans="1:13" x14ac:dyDescent="0.2">
      <c r="A20188" s="34" t="s">
        <v>121082</v>
      </c>
      <c r="B20188" s="34">
        <v>1024</v>
      </c>
      <c r="C20188" s="34">
        <v>1088</v>
      </c>
      <c r="D20188" s="34">
        <v>961</v>
      </c>
      <c r="E20188" s="34">
        <v>1103</v>
      </c>
      <c r="F20188" s="34">
        <v>806</v>
      </c>
      <c r="G20188" s="34">
        <v>963</v>
      </c>
      <c r="H20188" s="34">
        <v>1013</v>
      </c>
      <c r="I20188" s="34">
        <v>892</v>
      </c>
      <c r="J20188" s="34">
        <v>946</v>
      </c>
      <c r="K20188" s="34">
        <v>863</v>
      </c>
      <c r="L20188" s="34">
        <v>949</v>
      </c>
      <c r="M20188" s="34">
        <v>816</v>
      </c>
    </row>
    <row r="20189" spans="1:13" x14ac:dyDescent="0.2">
      <c r="A20189" s="34" t="s">
        <v>121083</v>
      </c>
      <c r="B20189" s="34">
        <v>1334</v>
      </c>
      <c r="C20189" s="34">
        <v>1223</v>
      </c>
      <c r="D20189" s="34">
        <v>1474</v>
      </c>
      <c r="E20189" s="34">
        <v>1356</v>
      </c>
      <c r="F20189" s="34">
        <v>1231</v>
      </c>
      <c r="G20189" s="34">
        <v>1251</v>
      </c>
      <c r="H20189" s="34">
        <v>1492</v>
      </c>
      <c r="I20189" s="34">
        <v>1197</v>
      </c>
      <c r="J20189" s="34">
        <v>1285</v>
      </c>
      <c r="K20189" s="34">
        <v>988</v>
      </c>
      <c r="L20189" s="34">
        <v>1334</v>
      </c>
      <c r="M20189" s="34">
        <v>898</v>
      </c>
    </row>
    <row r="20190" spans="1:13" x14ac:dyDescent="0.2">
      <c r="A20190" s="34" t="s">
        <v>121084</v>
      </c>
      <c r="B20190" s="34">
        <v>979</v>
      </c>
      <c r="C20190" s="34">
        <v>1114</v>
      </c>
      <c r="D20190" s="34">
        <v>1215</v>
      </c>
      <c r="E20190" s="34">
        <v>1250</v>
      </c>
      <c r="F20190" s="34">
        <v>993</v>
      </c>
      <c r="G20190" s="34">
        <v>1071</v>
      </c>
      <c r="H20190" s="34">
        <v>1234</v>
      </c>
      <c r="I20190" s="34">
        <v>1173</v>
      </c>
      <c r="J20190" s="34">
        <v>1198</v>
      </c>
      <c r="K20190" s="34">
        <v>970</v>
      </c>
      <c r="L20190" s="34">
        <v>1226</v>
      </c>
      <c r="M20190" s="34">
        <v>851</v>
      </c>
    </row>
    <row r="20191" spans="1:13" x14ac:dyDescent="0.2">
      <c r="A20191" s="34" t="s">
        <v>121085</v>
      </c>
      <c r="B20191" s="34">
        <v>638</v>
      </c>
      <c r="C20191" s="34">
        <v>655</v>
      </c>
      <c r="D20191" s="34">
        <v>741</v>
      </c>
      <c r="E20191" s="34">
        <v>800</v>
      </c>
      <c r="F20191" s="34">
        <v>632</v>
      </c>
      <c r="G20191" s="34">
        <v>676</v>
      </c>
      <c r="H20191" s="34">
        <v>839</v>
      </c>
      <c r="I20191" s="34">
        <v>709</v>
      </c>
      <c r="J20191" s="34">
        <v>759</v>
      </c>
      <c r="K20191" s="34">
        <v>614</v>
      </c>
      <c r="L20191" s="34">
        <v>679</v>
      </c>
      <c r="M20191" s="34">
        <v>579</v>
      </c>
    </row>
    <row r="20192" spans="1:13" x14ac:dyDescent="0.2">
      <c r="A20192" s="34" t="s">
        <v>121086</v>
      </c>
      <c r="B20192" s="34">
        <v>1491</v>
      </c>
      <c r="C20192" s="34">
        <v>1376</v>
      </c>
      <c r="D20192" s="34">
        <v>1640</v>
      </c>
      <c r="E20192" s="34">
        <v>1576</v>
      </c>
      <c r="F20192" s="34">
        <v>1382</v>
      </c>
      <c r="G20192" s="34">
        <v>1276</v>
      </c>
      <c r="H20192" s="34">
        <v>1614</v>
      </c>
      <c r="I20192" s="34">
        <v>1401</v>
      </c>
      <c r="J20192" s="34">
        <v>1677</v>
      </c>
      <c r="K20192" s="34">
        <v>1179</v>
      </c>
      <c r="L20192" s="34">
        <v>1401</v>
      </c>
      <c r="M20192" s="34">
        <v>1117</v>
      </c>
    </row>
    <row r="20193" spans="1:13" x14ac:dyDescent="0.2">
      <c r="A20193" s="34" t="s">
        <v>121087</v>
      </c>
      <c r="B20193" s="34">
        <v>911</v>
      </c>
      <c r="C20193" s="34">
        <v>804</v>
      </c>
      <c r="D20193" s="34">
        <v>962</v>
      </c>
      <c r="E20193" s="34">
        <v>884</v>
      </c>
      <c r="F20193" s="34">
        <v>660</v>
      </c>
      <c r="G20193" s="34">
        <v>760</v>
      </c>
      <c r="H20193" s="34">
        <v>894</v>
      </c>
      <c r="I20193" s="34">
        <v>810</v>
      </c>
      <c r="J20193" s="34">
        <v>1007</v>
      </c>
      <c r="K20193" s="34">
        <v>635</v>
      </c>
      <c r="L20193" s="34">
        <v>700</v>
      </c>
      <c r="M20193" s="34">
        <v>652</v>
      </c>
    </row>
    <row r="20194" spans="1:13" x14ac:dyDescent="0.2">
      <c r="A20194" s="34" t="s">
        <v>121088</v>
      </c>
      <c r="B20194" s="34">
        <v>568</v>
      </c>
      <c r="C20194" s="34">
        <v>647</v>
      </c>
      <c r="D20194" s="34">
        <v>614</v>
      </c>
      <c r="E20194" s="34">
        <v>773</v>
      </c>
      <c r="F20194" s="34">
        <v>588</v>
      </c>
      <c r="G20194" s="34">
        <v>601</v>
      </c>
      <c r="H20194" s="34">
        <v>670</v>
      </c>
      <c r="I20194" s="34">
        <v>681</v>
      </c>
      <c r="J20194" s="34">
        <v>656</v>
      </c>
      <c r="K20194" s="34">
        <v>506</v>
      </c>
      <c r="L20194" s="34">
        <v>621</v>
      </c>
      <c r="M20194" s="34">
        <v>474</v>
      </c>
    </row>
    <row r="20195" spans="1:13" x14ac:dyDescent="0.2">
      <c r="A20195" s="34" t="s">
        <v>121089</v>
      </c>
      <c r="B20195" s="34">
        <v>606</v>
      </c>
      <c r="C20195" s="34">
        <v>681</v>
      </c>
      <c r="D20195" s="34">
        <v>674</v>
      </c>
      <c r="E20195" s="34">
        <v>711</v>
      </c>
      <c r="F20195" s="34">
        <v>585</v>
      </c>
      <c r="G20195" s="34">
        <v>655</v>
      </c>
      <c r="H20195" s="34">
        <v>707</v>
      </c>
      <c r="I20195" s="34">
        <v>648</v>
      </c>
      <c r="J20195" s="34">
        <v>730</v>
      </c>
      <c r="K20195" s="34">
        <v>536</v>
      </c>
      <c r="L20195" s="34">
        <v>519</v>
      </c>
      <c r="M20195" s="34">
        <v>586</v>
      </c>
    </row>
    <row r="20196" spans="1:13" x14ac:dyDescent="0.2">
      <c r="A20196" s="34" t="s">
        <v>121090</v>
      </c>
      <c r="B20196" s="34">
        <v>585</v>
      </c>
      <c r="C20196" s="34">
        <v>721</v>
      </c>
      <c r="D20196" s="34">
        <v>711</v>
      </c>
      <c r="E20196" s="34">
        <v>850</v>
      </c>
      <c r="F20196" s="34">
        <v>635</v>
      </c>
      <c r="G20196" s="34">
        <v>725</v>
      </c>
      <c r="H20196" s="34">
        <v>776</v>
      </c>
      <c r="I20196" s="34">
        <v>699</v>
      </c>
      <c r="J20196" s="34">
        <v>782</v>
      </c>
      <c r="K20196" s="34">
        <v>620</v>
      </c>
      <c r="L20196" s="34">
        <v>721</v>
      </c>
      <c r="M20196" s="34">
        <v>607</v>
      </c>
    </row>
    <row r="20197" spans="1:13" x14ac:dyDescent="0.2">
      <c r="A20197" s="34" t="s">
        <v>121091</v>
      </c>
      <c r="B20197" s="34">
        <v>1084</v>
      </c>
      <c r="C20197" s="34">
        <v>1193</v>
      </c>
      <c r="D20197" s="34">
        <v>1204</v>
      </c>
      <c r="E20197" s="34">
        <v>1361</v>
      </c>
      <c r="F20197" s="34">
        <v>1149</v>
      </c>
      <c r="G20197" s="34">
        <v>1168</v>
      </c>
      <c r="H20197" s="34">
        <v>1284</v>
      </c>
      <c r="I20197" s="34">
        <v>1205</v>
      </c>
      <c r="J20197" s="34">
        <v>1255</v>
      </c>
      <c r="K20197" s="34">
        <v>976</v>
      </c>
      <c r="L20197" s="34">
        <v>1161</v>
      </c>
      <c r="M20197" s="34">
        <v>841</v>
      </c>
    </row>
    <row r="20198" spans="1:13" x14ac:dyDescent="0.2">
      <c r="A20198" s="34" t="s">
        <v>121092</v>
      </c>
      <c r="B20198" s="34">
        <v>674</v>
      </c>
      <c r="C20198" s="34">
        <v>739</v>
      </c>
      <c r="D20198" s="34">
        <v>688</v>
      </c>
      <c r="E20198" s="34">
        <v>954</v>
      </c>
      <c r="F20198" s="34">
        <v>622</v>
      </c>
      <c r="G20198" s="34">
        <v>736</v>
      </c>
      <c r="H20198" s="34">
        <v>757</v>
      </c>
      <c r="I20198" s="34">
        <v>826</v>
      </c>
      <c r="J20198" s="34">
        <v>746</v>
      </c>
      <c r="K20198" s="34">
        <v>651</v>
      </c>
      <c r="L20198" s="34">
        <v>720</v>
      </c>
      <c r="M20198" s="34">
        <v>634</v>
      </c>
    </row>
    <row r="20199" spans="1:13" x14ac:dyDescent="0.2">
      <c r="A20199" s="34" t="s">
        <v>121093</v>
      </c>
      <c r="B20199" s="34">
        <v>1134</v>
      </c>
      <c r="C20199" s="34">
        <v>1127</v>
      </c>
      <c r="D20199" s="34">
        <v>1271</v>
      </c>
      <c r="E20199" s="34">
        <v>1225</v>
      </c>
      <c r="F20199" s="34">
        <v>1068</v>
      </c>
      <c r="G20199" s="34">
        <v>1104</v>
      </c>
      <c r="H20199" s="34">
        <v>1300</v>
      </c>
      <c r="I20199" s="34">
        <v>1047</v>
      </c>
      <c r="J20199" s="34">
        <v>1305</v>
      </c>
      <c r="K20199" s="34">
        <v>893</v>
      </c>
      <c r="L20199" s="34">
        <v>1117</v>
      </c>
      <c r="M20199" s="34">
        <v>859</v>
      </c>
    </row>
    <row r="20200" spans="1:13" x14ac:dyDescent="0.2">
      <c r="A20200" s="34" t="s">
        <v>121094</v>
      </c>
      <c r="B20200" s="34">
        <v>973</v>
      </c>
      <c r="C20200" s="34">
        <v>1166</v>
      </c>
      <c r="D20200" s="34">
        <v>1133</v>
      </c>
      <c r="E20200" s="34">
        <v>1135</v>
      </c>
      <c r="F20200" s="34">
        <v>973</v>
      </c>
      <c r="G20200" s="34">
        <v>994</v>
      </c>
      <c r="H20200" s="34">
        <v>1183</v>
      </c>
      <c r="I20200" s="34">
        <v>981</v>
      </c>
      <c r="J20200" s="34">
        <v>1054</v>
      </c>
      <c r="K20200" s="34">
        <v>876</v>
      </c>
      <c r="L20200" s="34">
        <v>1009</v>
      </c>
      <c r="M20200" s="34">
        <v>844</v>
      </c>
    </row>
    <row r="20201" spans="1:13" x14ac:dyDescent="0.2">
      <c r="A20201" s="34" t="s">
        <v>121095</v>
      </c>
      <c r="B20201" s="34">
        <v>658</v>
      </c>
      <c r="C20201" s="34">
        <v>794</v>
      </c>
      <c r="D20201" s="34">
        <v>658</v>
      </c>
      <c r="E20201" s="34">
        <v>720</v>
      </c>
      <c r="F20201" s="34">
        <v>608</v>
      </c>
      <c r="G20201" s="34">
        <v>683</v>
      </c>
      <c r="H20201" s="34">
        <v>741</v>
      </c>
      <c r="I20201" s="34">
        <v>747</v>
      </c>
      <c r="J20201" s="34">
        <v>763</v>
      </c>
      <c r="K20201" s="34">
        <v>608</v>
      </c>
      <c r="L20201" s="34">
        <v>612</v>
      </c>
      <c r="M20201" s="34">
        <v>599</v>
      </c>
    </row>
    <row r="20202" spans="1:13" x14ac:dyDescent="0.2">
      <c r="A20202" s="34" t="s">
        <v>121096</v>
      </c>
      <c r="B20202" s="34">
        <v>621</v>
      </c>
      <c r="C20202" s="34">
        <v>622</v>
      </c>
      <c r="D20202" s="34">
        <v>738</v>
      </c>
      <c r="E20202" s="34">
        <v>620</v>
      </c>
      <c r="F20202" s="34">
        <v>692</v>
      </c>
      <c r="G20202" s="34">
        <v>561</v>
      </c>
      <c r="H20202" s="34">
        <v>659</v>
      </c>
      <c r="I20202" s="34">
        <v>574</v>
      </c>
      <c r="J20202" s="34">
        <v>655</v>
      </c>
      <c r="K20202" s="34">
        <v>479</v>
      </c>
      <c r="L20202" s="34">
        <v>639</v>
      </c>
      <c r="M20202" s="34">
        <v>468</v>
      </c>
    </row>
    <row r="20203" spans="1:13" x14ac:dyDescent="0.2">
      <c r="A20203" s="34" t="s">
        <v>121097</v>
      </c>
      <c r="B20203" s="34">
        <v>348</v>
      </c>
      <c r="C20203" s="34">
        <v>380</v>
      </c>
      <c r="D20203" s="34">
        <v>459</v>
      </c>
      <c r="E20203" s="34">
        <v>442</v>
      </c>
      <c r="F20203" s="34">
        <v>362</v>
      </c>
      <c r="G20203" s="34">
        <v>322</v>
      </c>
      <c r="H20203" s="34">
        <v>461</v>
      </c>
      <c r="I20203" s="34">
        <v>395</v>
      </c>
      <c r="J20203" s="34">
        <v>497</v>
      </c>
      <c r="K20203" s="34">
        <v>298</v>
      </c>
      <c r="L20203" s="34">
        <v>349</v>
      </c>
      <c r="M20203" s="34">
        <v>290</v>
      </c>
    </row>
    <row r="20204" spans="1:13" x14ac:dyDescent="0.2">
      <c r="A20204" s="34" t="s">
        <v>121098</v>
      </c>
      <c r="B20204" s="34">
        <v>313</v>
      </c>
      <c r="C20204" s="34">
        <v>347</v>
      </c>
      <c r="D20204" s="34">
        <v>348</v>
      </c>
      <c r="E20204" s="34">
        <v>353</v>
      </c>
      <c r="F20204" s="34">
        <v>316</v>
      </c>
      <c r="G20204" s="34">
        <v>306</v>
      </c>
      <c r="H20204" s="34">
        <v>337</v>
      </c>
      <c r="I20204" s="34">
        <v>320</v>
      </c>
      <c r="J20204" s="34">
        <v>330</v>
      </c>
      <c r="K20204" s="34">
        <v>238</v>
      </c>
      <c r="L20204" s="34">
        <v>338</v>
      </c>
      <c r="M20204" s="34">
        <v>245</v>
      </c>
    </row>
    <row r="20205" spans="1:13" x14ac:dyDescent="0.2">
      <c r="A20205" s="34" t="s">
        <v>121099</v>
      </c>
      <c r="B20205" s="34">
        <v>364</v>
      </c>
      <c r="C20205" s="34">
        <v>300</v>
      </c>
      <c r="D20205" s="34">
        <v>367</v>
      </c>
      <c r="E20205" s="34">
        <v>399</v>
      </c>
      <c r="F20205" s="34">
        <v>305</v>
      </c>
      <c r="G20205" s="34">
        <v>293</v>
      </c>
      <c r="H20205" s="34">
        <v>382</v>
      </c>
      <c r="I20205" s="34">
        <v>270</v>
      </c>
      <c r="J20205" s="34">
        <v>363</v>
      </c>
      <c r="K20205" s="34">
        <v>218</v>
      </c>
      <c r="L20205" s="34">
        <v>416</v>
      </c>
      <c r="M20205" s="34">
        <v>218</v>
      </c>
    </row>
    <row r="20206" spans="1:13" x14ac:dyDescent="0.2">
      <c r="A20206" s="34" t="s">
        <v>121100</v>
      </c>
      <c r="B20206" s="34">
        <v>564</v>
      </c>
      <c r="C20206" s="34">
        <v>582</v>
      </c>
      <c r="D20206" s="34">
        <v>684</v>
      </c>
      <c r="E20206" s="34">
        <v>627</v>
      </c>
      <c r="F20206" s="34">
        <v>535</v>
      </c>
      <c r="G20206" s="34">
        <v>561</v>
      </c>
      <c r="H20206" s="34">
        <v>754</v>
      </c>
      <c r="I20206" s="34">
        <v>563</v>
      </c>
      <c r="J20206" s="34">
        <v>775</v>
      </c>
      <c r="K20206" s="34">
        <v>443</v>
      </c>
      <c r="L20206" s="34">
        <v>612</v>
      </c>
      <c r="M20206" s="34">
        <v>452</v>
      </c>
    </row>
    <row r="20207" spans="1:13" x14ac:dyDescent="0.2">
      <c r="A20207" s="34" t="s">
        <v>121101</v>
      </c>
      <c r="B20207" s="34">
        <v>540</v>
      </c>
      <c r="C20207" s="34">
        <v>909</v>
      </c>
      <c r="D20207" s="34">
        <v>686</v>
      </c>
      <c r="E20207" s="34">
        <v>939</v>
      </c>
      <c r="F20207" s="34">
        <v>575</v>
      </c>
      <c r="G20207" s="34">
        <v>895</v>
      </c>
      <c r="H20207" s="34">
        <v>634</v>
      </c>
      <c r="I20207" s="34">
        <v>882</v>
      </c>
      <c r="J20207" s="34">
        <v>821</v>
      </c>
      <c r="K20207" s="34">
        <v>739</v>
      </c>
      <c r="L20207" s="34">
        <v>605</v>
      </c>
      <c r="M20207" s="34">
        <v>668</v>
      </c>
    </row>
    <row r="20208" spans="1:13" x14ac:dyDescent="0.2">
      <c r="A20208" s="34" t="s">
        <v>121102</v>
      </c>
      <c r="B20208" s="34">
        <v>376</v>
      </c>
      <c r="C20208" s="34">
        <v>481</v>
      </c>
      <c r="D20208" s="34">
        <v>451</v>
      </c>
      <c r="E20208" s="34">
        <v>456</v>
      </c>
      <c r="F20208" s="34">
        <v>406</v>
      </c>
      <c r="G20208" s="34">
        <v>460</v>
      </c>
      <c r="H20208" s="34">
        <v>488</v>
      </c>
      <c r="I20208" s="34">
        <v>473</v>
      </c>
      <c r="J20208" s="34">
        <v>506</v>
      </c>
      <c r="K20208" s="34">
        <v>366</v>
      </c>
      <c r="L20208" s="34">
        <v>478</v>
      </c>
      <c r="M20208" s="34">
        <v>384</v>
      </c>
    </row>
    <row r="20209" spans="1:13" x14ac:dyDescent="0.2">
      <c r="A20209" s="34" t="s">
        <v>121103</v>
      </c>
      <c r="B20209" s="34">
        <v>356</v>
      </c>
      <c r="C20209" s="34">
        <v>261</v>
      </c>
      <c r="D20209" s="34">
        <v>307</v>
      </c>
      <c r="E20209" s="34">
        <v>281</v>
      </c>
      <c r="F20209" s="34">
        <v>238</v>
      </c>
      <c r="G20209" s="34">
        <v>251</v>
      </c>
      <c r="H20209" s="34">
        <v>327</v>
      </c>
      <c r="I20209" s="34">
        <v>261</v>
      </c>
      <c r="J20209" s="34">
        <v>338</v>
      </c>
      <c r="K20209" s="34">
        <v>235</v>
      </c>
      <c r="L20209" s="34">
        <v>288</v>
      </c>
      <c r="M20209" s="34">
        <v>206</v>
      </c>
    </row>
    <row r="20210" spans="1:13" x14ac:dyDescent="0.2">
      <c r="A20210" s="34" t="s">
        <v>121104</v>
      </c>
      <c r="B20210" s="34">
        <v>283</v>
      </c>
      <c r="C20210" s="34">
        <v>361</v>
      </c>
      <c r="D20210" s="34">
        <v>260</v>
      </c>
      <c r="E20210" s="34">
        <v>346</v>
      </c>
      <c r="F20210" s="34">
        <v>324</v>
      </c>
      <c r="G20210" s="34">
        <v>303</v>
      </c>
      <c r="H20210" s="34">
        <v>329</v>
      </c>
      <c r="I20210" s="34">
        <v>291</v>
      </c>
      <c r="J20210" s="34">
        <v>290</v>
      </c>
      <c r="K20210" s="34">
        <v>301</v>
      </c>
      <c r="L20210" s="34">
        <v>307</v>
      </c>
      <c r="M20210" s="34">
        <v>225</v>
      </c>
    </row>
    <row r="20211" spans="1:13" x14ac:dyDescent="0.2">
      <c r="A20211" s="34" t="s">
        <v>121105</v>
      </c>
      <c r="B20211" s="34">
        <v>409</v>
      </c>
      <c r="C20211" s="34">
        <v>377</v>
      </c>
      <c r="D20211" s="34">
        <v>379</v>
      </c>
      <c r="E20211" s="34">
        <v>418</v>
      </c>
      <c r="F20211" s="34">
        <v>368</v>
      </c>
      <c r="G20211" s="34">
        <v>409</v>
      </c>
      <c r="H20211" s="34">
        <v>421</v>
      </c>
      <c r="I20211" s="34">
        <v>367</v>
      </c>
      <c r="J20211" s="34">
        <v>428</v>
      </c>
      <c r="K20211" s="34">
        <v>319</v>
      </c>
      <c r="L20211" s="34">
        <v>401</v>
      </c>
      <c r="M20211" s="34">
        <v>293</v>
      </c>
    </row>
    <row r="20212" spans="1:13" x14ac:dyDescent="0.2">
      <c r="A20212" s="34" t="s">
        <v>121106</v>
      </c>
      <c r="B20212" s="34">
        <v>249</v>
      </c>
      <c r="C20212" s="34">
        <v>313</v>
      </c>
      <c r="D20212" s="34">
        <v>341</v>
      </c>
      <c r="E20212" s="34">
        <v>434</v>
      </c>
      <c r="F20212" s="34">
        <v>310</v>
      </c>
      <c r="G20212" s="34">
        <v>331</v>
      </c>
      <c r="H20212" s="34">
        <v>365</v>
      </c>
      <c r="I20212" s="34">
        <v>385</v>
      </c>
      <c r="J20212" s="34">
        <v>313</v>
      </c>
      <c r="K20212" s="34">
        <v>279</v>
      </c>
      <c r="L20212" s="34">
        <v>355</v>
      </c>
      <c r="M20212" s="34">
        <v>289</v>
      </c>
    </row>
    <row r="20213" spans="1:13" x14ac:dyDescent="0.2">
      <c r="A20213" s="34" t="s">
        <v>121107</v>
      </c>
      <c r="B20213" s="34">
        <v>739</v>
      </c>
      <c r="C20213" s="34">
        <v>705</v>
      </c>
      <c r="D20213" s="34">
        <v>765</v>
      </c>
      <c r="E20213" s="34">
        <v>736</v>
      </c>
      <c r="F20213" s="34">
        <v>702</v>
      </c>
      <c r="G20213" s="34">
        <v>641</v>
      </c>
      <c r="H20213" s="34">
        <v>747</v>
      </c>
      <c r="I20213" s="34">
        <v>704</v>
      </c>
      <c r="J20213" s="34">
        <v>755</v>
      </c>
      <c r="K20213" s="34">
        <v>653</v>
      </c>
      <c r="L20213" s="34">
        <v>738</v>
      </c>
      <c r="M20213" s="34">
        <v>551</v>
      </c>
    </row>
    <row r="20214" spans="1:13" x14ac:dyDescent="0.2">
      <c r="A20214" s="34" t="s">
        <v>121108</v>
      </c>
      <c r="B20214" s="34">
        <v>427</v>
      </c>
      <c r="C20214" s="34">
        <v>571</v>
      </c>
      <c r="D20214" s="34">
        <v>500</v>
      </c>
      <c r="E20214" s="34">
        <v>574</v>
      </c>
      <c r="F20214" s="34">
        <v>451</v>
      </c>
      <c r="G20214" s="34">
        <v>491</v>
      </c>
      <c r="H20214" s="34">
        <v>572</v>
      </c>
      <c r="I20214" s="34">
        <v>514</v>
      </c>
      <c r="J20214" s="34">
        <v>599</v>
      </c>
      <c r="K20214" s="34">
        <v>464</v>
      </c>
      <c r="L20214" s="34">
        <v>544</v>
      </c>
      <c r="M20214" s="34">
        <v>425</v>
      </c>
    </row>
    <row r="20215" spans="1:13" x14ac:dyDescent="0.2">
      <c r="A20215" s="34" t="s">
        <v>121109</v>
      </c>
      <c r="B20215" s="34">
        <v>280</v>
      </c>
      <c r="C20215" s="34">
        <v>317</v>
      </c>
      <c r="D20215" s="34">
        <v>301</v>
      </c>
      <c r="E20215" s="34">
        <v>368</v>
      </c>
      <c r="F20215" s="34">
        <v>273</v>
      </c>
      <c r="G20215" s="34">
        <v>330</v>
      </c>
      <c r="H20215" s="34">
        <v>285</v>
      </c>
      <c r="I20215" s="34">
        <v>284</v>
      </c>
      <c r="J20215" s="34">
        <v>292</v>
      </c>
      <c r="K20215" s="34">
        <v>289</v>
      </c>
      <c r="L20215" s="34">
        <v>266</v>
      </c>
      <c r="M20215" s="34">
        <v>232</v>
      </c>
    </row>
    <row r="20216" spans="1:13" x14ac:dyDescent="0.2">
      <c r="A20216" s="34" t="s">
        <v>121110</v>
      </c>
      <c r="B20216" s="34">
        <v>438</v>
      </c>
      <c r="C20216" s="34">
        <v>426</v>
      </c>
      <c r="D20216" s="34">
        <v>454</v>
      </c>
      <c r="E20216" s="34">
        <v>420</v>
      </c>
      <c r="F20216" s="34">
        <v>345</v>
      </c>
      <c r="G20216" s="34">
        <v>408</v>
      </c>
      <c r="H20216" s="34">
        <v>415</v>
      </c>
      <c r="I20216" s="34">
        <v>401</v>
      </c>
      <c r="J20216" s="34">
        <v>435</v>
      </c>
      <c r="K20216" s="34">
        <v>349</v>
      </c>
      <c r="L20216" s="34">
        <v>442</v>
      </c>
      <c r="M20216" s="34">
        <v>317</v>
      </c>
    </row>
    <row r="20217" spans="1:13" x14ac:dyDescent="0.2">
      <c r="A20217" s="34" t="s">
        <v>121111</v>
      </c>
      <c r="B20217" s="34">
        <v>981</v>
      </c>
      <c r="C20217" s="34">
        <v>796</v>
      </c>
      <c r="D20217" s="34">
        <v>1004</v>
      </c>
      <c r="E20217" s="34">
        <v>811</v>
      </c>
      <c r="F20217" s="34">
        <v>784</v>
      </c>
      <c r="G20217" s="34">
        <v>684</v>
      </c>
      <c r="H20217" s="34">
        <v>1032</v>
      </c>
      <c r="I20217" s="34">
        <v>831</v>
      </c>
      <c r="J20217" s="34">
        <v>982</v>
      </c>
      <c r="K20217" s="34">
        <v>637</v>
      </c>
      <c r="L20217" s="34">
        <v>912</v>
      </c>
      <c r="M20217" s="34">
        <v>603</v>
      </c>
    </row>
    <row r="20218" spans="1:13" x14ac:dyDescent="0.2">
      <c r="A20218" s="34" t="s">
        <v>121112</v>
      </c>
      <c r="B20218" s="34">
        <v>696</v>
      </c>
      <c r="C20218" s="34">
        <v>664</v>
      </c>
      <c r="D20218" s="34">
        <v>692</v>
      </c>
      <c r="E20218" s="34">
        <v>726</v>
      </c>
      <c r="F20218" s="34">
        <v>627</v>
      </c>
      <c r="G20218" s="34">
        <v>641</v>
      </c>
      <c r="H20218" s="34">
        <v>673</v>
      </c>
      <c r="I20218" s="34">
        <v>720</v>
      </c>
      <c r="J20218" s="34">
        <v>615</v>
      </c>
      <c r="K20218" s="34">
        <v>547</v>
      </c>
      <c r="L20218" s="34">
        <v>629</v>
      </c>
      <c r="M20218" s="34">
        <v>492</v>
      </c>
    </row>
    <row r="20219" spans="1:13" x14ac:dyDescent="0.2">
      <c r="A20219" s="34" t="s">
        <v>121113</v>
      </c>
      <c r="B20219" s="34">
        <v>795</v>
      </c>
      <c r="C20219" s="34">
        <v>757</v>
      </c>
      <c r="D20219" s="34">
        <v>845</v>
      </c>
      <c r="E20219" s="34">
        <v>860</v>
      </c>
      <c r="F20219" s="34">
        <v>697</v>
      </c>
      <c r="G20219" s="34">
        <v>707</v>
      </c>
      <c r="H20219" s="34">
        <v>870</v>
      </c>
      <c r="I20219" s="34">
        <v>704</v>
      </c>
      <c r="J20219" s="34">
        <v>788</v>
      </c>
      <c r="K20219" s="34">
        <v>609</v>
      </c>
      <c r="L20219" s="34">
        <v>824</v>
      </c>
      <c r="M20219" s="34">
        <v>522</v>
      </c>
    </row>
    <row r="20220" spans="1:13" x14ac:dyDescent="0.2">
      <c r="A20220" s="34" t="s">
        <v>121114</v>
      </c>
      <c r="B20220" s="34">
        <v>656</v>
      </c>
      <c r="C20220" s="34">
        <v>620</v>
      </c>
      <c r="D20220" s="34">
        <v>670</v>
      </c>
      <c r="E20220" s="34">
        <v>589</v>
      </c>
      <c r="F20220" s="34">
        <v>620</v>
      </c>
      <c r="G20220" s="34">
        <v>597</v>
      </c>
      <c r="H20220" s="34">
        <v>715</v>
      </c>
      <c r="I20220" s="34">
        <v>605</v>
      </c>
      <c r="J20220" s="34">
        <v>672</v>
      </c>
      <c r="K20220" s="34">
        <v>538</v>
      </c>
      <c r="L20220" s="34">
        <v>617</v>
      </c>
      <c r="M20220" s="34">
        <v>462</v>
      </c>
    </row>
    <row r="20221" spans="1:13" x14ac:dyDescent="0.2">
      <c r="A20221" s="34" t="s">
        <v>121115</v>
      </c>
      <c r="B20221" s="34">
        <v>571</v>
      </c>
      <c r="C20221" s="34">
        <v>505</v>
      </c>
      <c r="D20221" s="34">
        <v>607</v>
      </c>
      <c r="E20221" s="34">
        <v>637</v>
      </c>
      <c r="F20221" s="34">
        <v>501</v>
      </c>
      <c r="G20221" s="34">
        <v>553</v>
      </c>
      <c r="H20221" s="34">
        <v>649</v>
      </c>
      <c r="I20221" s="34">
        <v>587</v>
      </c>
      <c r="J20221" s="34">
        <v>669</v>
      </c>
      <c r="K20221" s="34">
        <v>429</v>
      </c>
      <c r="L20221" s="34">
        <v>586</v>
      </c>
      <c r="M20221" s="34">
        <v>417</v>
      </c>
    </row>
    <row r="20222" spans="1:13" x14ac:dyDescent="0.2">
      <c r="A20222" s="34" t="s">
        <v>121116</v>
      </c>
      <c r="B20222" s="34">
        <v>771</v>
      </c>
      <c r="C20222" s="34">
        <v>853</v>
      </c>
      <c r="D20222" s="34">
        <v>846</v>
      </c>
      <c r="E20222" s="34">
        <v>800</v>
      </c>
      <c r="F20222" s="34">
        <v>794</v>
      </c>
      <c r="G20222" s="34">
        <v>758</v>
      </c>
      <c r="H20222" s="34">
        <v>989</v>
      </c>
      <c r="I20222" s="34">
        <v>846</v>
      </c>
      <c r="J20222" s="34">
        <v>959</v>
      </c>
      <c r="K20222" s="34">
        <v>738</v>
      </c>
      <c r="L20222" s="34">
        <v>863</v>
      </c>
      <c r="M20222" s="34">
        <v>619</v>
      </c>
    </row>
    <row r="20223" spans="1:13" x14ac:dyDescent="0.2">
      <c r="A20223" s="34" t="s">
        <v>121117</v>
      </c>
      <c r="B20223" s="34">
        <v>436</v>
      </c>
      <c r="C20223" s="34">
        <v>344</v>
      </c>
      <c r="D20223" s="34">
        <v>338</v>
      </c>
      <c r="E20223" s="34">
        <v>335</v>
      </c>
      <c r="F20223" s="34">
        <v>320</v>
      </c>
      <c r="G20223" s="34">
        <v>362</v>
      </c>
      <c r="H20223" s="34">
        <v>410</v>
      </c>
      <c r="I20223" s="34">
        <v>418</v>
      </c>
      <c r="J20223" s="34">
        <v>407</v>
      </c>
      <c r="K20223" s="34">
        <v>268</v>
      </c>
      <c r="L20223" s="34">
        <v>321</v>
      </c>
      <c r="M20223" s="34">
        <v>300</v>
      </c>
    </row>
    <row r="20224" spans="1:13" x14ac:dyDescent="0.2">
      <c r="A20224" s="34" t="s">
        <v>121118</v>
      </c>
      <c r="B20224" s="34">
        <v>344</v>
      </c>
      <c r="C20224" s="34">
        <v>446</v>
      </c>
      <c r="D20224" s="34">
        <v>451</v>
      </c>
      <c r="E20224" s="34">
        <v>415</v>
      </c>
      <c r="F20224" s="34">
        <v>393</v>
      </c>
      <c r="G20224" s="34">
        <v>323</v>
      </c>
      <c r="H20224" s="34">
        <v>445</v>
      </c>
      <c r="I20224" s="34">
        <v>388</v>
      </c>
      <c r="J20224" s="34">
        <v>390</v>
      </c>
      <c r="K20224" s="34">
        <v>281</v>
      </c>
      <c r="L20224" s="34">
        <v>443</v>
      </c>
      <c r="M20224" s="34">
        <v>283</v>
      </c>
    </row>
    <row r="20225" spans="1:13" x14ac:dyDescent="0.2">
      <c r="A20225" s="34" t="s">
        <v>121119</v>
      </c>
      <c r="B20225" s="34">
        <v>284</v>
      </c>
      <c r="C20225" s="34">
        <v>280</v>
      </c>
      <c r="D20225" s="34">
        <v>276</v>
      </c>
      <c r="E20225" s="34">
        <v>362</v>
      </c>
      <c r="F20225" s="34">
        <v>233</v>
      </c>
      <c r="G20225" s="34">
        <v>269</v>
      </c>
      <c r="H20225" s="34">
        <v>318</v>
      </c>
      <c r="I20225" s="34">
        <v>256</v>
      </c>
      <c r="J20225" s="34">
        <v>365</v>
      </c>
      <c r="K20225" s="34">
        <v>261</v>
      </c>
      <c r="L20225" s="34">
        <v>233</v>
      </c>
      <c r="M20225" s="34">
        <v>250</v>
      </c>
    </row>
    <row r="20226" spans="1:13" x14ac:dyDescent="0.2">
      <c r="A20226" s="34" t="s">
        <v>121120</v>
      </c>
      <c r="B20226" s="34">
        <v>252</v>
      </c>
      <c r="C20226" s="34">
        <v>301</v>
      </c>
      <c r="D20226" s="34">
        <v>350</v>
      </c>
      <c r="E20226" s="34">
        <v>386</v>
      </c>
      <c r="F20226" s="34">
        <v>314</v>
      </c>
      <c r="G20226" s="34">
        <v>352</v>
      </c>
      <c r="H20226" s="34">
        <v>309</v>
      </c>
      <c r="I20226" s="34">
        <v>304</v>
      </c>
      <c r="J20226" s="34">
        <v>314</v>
      </c>
      <c r="K20226" s="34">
        <v>279</v>
      </c>
      <c r="L20226" s="34">
        <v>365</v>
      </c>
      <c r="M20226" s="34">
        <v>278</v>
      </c>
    </row>
    <row r="20227" spans="1:13" x14ac:dyDescent="0.2">
      <c r="A20227" s="34" t="s">
        <v>121121</v>
      </c>
      <c r="B20227" s="34">
        <v>370</v>
      </c>
      <c r="C20227" s="34">
        <v>391</v>
      </c>
      <c r="D20227" s="34">
        <v>408</v>
      </c>
      <c r="E20227" s="34">
        <v>369</v>
      </c>
      <c r="F20227" s="34">
        <v>348</v>
      </c>
      <c r="G20227" s="34">
        <v>350</v>
      </c>
      <c r="H20227" s="34">
        <v>386</v>
      </c>
      <c r="I20227" s="34">
        <v>401</v>
      </c>
      <c r="J20227" s="34">
        <v>366</v>
      </c>
      <c r="K20227" s="34">
        <v>290</v>
      </c>
      <c r="L20227" s="34">
        <v>332</v>
      </c>
      <c r="M20227" s="34">
        <v>314</v>
      </c>
    </row>
    <row r="20228" spans="1:13" x14ac:dyDescent="0.2">
      <c r="A20228" s="34" t="s">
        <v>121122</v>
      </c>
      <c r="B20228" s="34">
        <v>558</v>
      </c>
      <c r="C20228" s="34">
        <v>645</v>
      </c>
      <c r="D20228" s="34">
        <v>642</v>
      </c>
      <c r="E20228" s="34">
        <v>644</v>
      </c>
      <c r="F20228" s="34">
        <v>511</v>
      </c>
      <c r="G20228" s="34">
        <v>587</v>
      </c>
      <c r="H20228" s="34">
        <v>655</v>
      </c>
      <c r="I20228" s="34">
        <v>630</v>
      </c>
      <c r="J20228" s="34">
        <v>631</v>
      </c>
      <c r="K20228" s="34">
        <v>471</v>
      </c>
      <c r="L20228" s="34">
        <v>665</v>
      </c>
      <c r="M20228" s="34">
        <v>446</v>
      </c>
    </row>
    <row r="20229" spans="1:13" x14ac:dyDescent="0.2">
      <c r="A20229" s="34" t="s">
        <v>121123</v>
      </c>
      <c r="B20229" s="34">
        <v>516</v>
      </c>
      <c r="C20229" s="34">
        <v>506</v>
      </c>
      <c r="D20229" s="34">
        <v>580</v>
      </c>
      <c r="E20229" s="34">
        <v>481</v>
      </c>
      <c r="F20229" s="34">
        <v>447</v>
      </c>
      <c r="G20229" s="34">
        <v>483</v>
      </c>
      <c r="H20229" s="34">
        <v>494</v>
      </c>
      <c r="I20229" s="34">
        <v>523</v>
      </c>
      <c r="J20229" s="34">
        <v>478</v>
      </c>
      <c r="K20229" s="34">
        <v>467</v>
      </c>
      <c r="L20229" s="34">
        <v>477</v>
      </c>
      <c r="M20229" s="34">
        <v>427</v>
      </c>
    </row>
    <row r="20230" spans="1:13" x14ac:dyDescent="0.2">
      <c r="A20230" s="34" t="s">
        <v>121124</v>
      </c>
      <c r="B20230" s="34">
        <v>344</v>
      </c>
      <c r="C20230" s="34">
        <v>339</v>
      </c>
      <c r="D20230" s="34">
        <v>296</v>
      </c>
      <c r="E20230" s="34">
        <v>302</v>
      </c>
      <c r="F20230" s="34">
        <v>317</v>
      </c>
      <c r="G20230" s="34">
        <v>310</v>
      </c>
      <c r="H20230" s="34">
        <v>304</v>
      </c>
      <c r="I20230" s="34">
        <v>302</v>
      </c>
      <c r="J20230" s="34">
        <v>361</v>
      </c>
      <c r="K20230" s="34">
        <v>280</v>
      </c>
      <c r="L20230" s="34">
        <v>326</v>
      </c>
      <c r="M20230" s="34">
        <v>205</v>
      </c>
    </row>
    <row r="20231" spans="1:13" x14ac:dyDescent="0.2">
      <c r="A20231" s="34" t="s">
        <v>121125</v>
      </c>
      <c r="B20231" s="34">
        <v>335</v>
      </c>
      <c r="C20231" s="34">
        <v>356</v>
      </c>
      <c r="D20231" s="34">
        <v>376</v>
      </c>
      <c r="E20231" s="34">
        <v>366</v>
      </c>
      <c r="F20231" s="34">
        <v>338</v>
      </c>
      <c r="G20231" s="34">
        <v>383</v>
      </c>
      <c r="H20231" s="34">
        <v>385</v>
      </c>
      <c r="I20231" s="34">
        <v>378</v>
      </c>
      <c r="J20231" s="34">
        <v>368</v>
      </c>
      <c r="K20231" s="34">
        <v>269</v>
      </c>
      <c r="L20231" s="34">
        <v>401</v>
      </c>
      <c r="M20231" s="34">
        <v>341</v>
      </c>
    </row>
    <row r="20232" spans="1:13" x14ac:dyDescent="0.2">
      <c r="A20232" s="34" t="s">
        <v>121126</v>
      </c>
      <c r="B20232" s="34">
        <v>503</v>
      </c>
      <c r="C20232" s="34">
        <v>540</v>
      </c>
      <c r="D20232" s="34">
        <v>501</v>
      </c>
      <c r="E20232" s="34">
        <v>533</v>
      </c>
      <c r="F20232" s="34">
        <v>457</v>
      </c>
      <c r="G20232" s="34">
        <v>523</v>
      </c>
      <c r="H20232" s="34">
        <v>607</v>
      </c>
      <c r="I20232" s="34">
        <v>463</v>
      </c>
      <c r="J20232" s="34">
        <v>534</v>
      </c>
      <c r="K20232" s="34">
        <v>414</v>
      </c>
      <c r="L20232" s="34">
        <v>480</v>
      </c>
      <c r="M20232" s="34">
        <v>426</v>
      </c>
    </row>
    <row r="20233" spans="1:13" x14ac:dyDescent="0.2">
      <c r="A20233" s="34" t="s">
        <v>121127</v>
      </c>
      <c r="B20233" s="34">
        <v>278</v>
      </c>
      <c r="C20233" s="34">
        <v>325</v>
      </c>
      <c r="D20233" s="34">
        <v>335</v>
      </c>
      <c r="E20233" s="34">
        <v>360</v>
      </c>
      <c r="F20233" s="34">
        <v>287</v>
      </c>
      <c r="G20233" s="34">
        <v>294</v>
      </c>
      <c r="H20233" s="34">
        <v>401</v>
      </c>
      <c r="I20233" s="34">
        <v>325</v>
      </c>
      <c r="J20233" s="34">
        <v>365</v>
      </c>
      <c r="K20233" s="34">
        <v>265</v>
      </c>
      <c r="L20233" s="34">
        <v>285</v>
      </c>
      <c r="M20233" s="34">
        <v>284</v>
      </c>
    </row>
    <row r="20234" spans="1:13" x14ac:dyDescent="0.2">
      <c r="A20234" s="34" t="s">
        <v>121128</v>
      </c>
      <c r="B20234" s="34">
        <v>886</v>
      </c>
      <c r="C20234" s="34">
        <v>792</v>
      </c>
      <c r="D20234" s="34">
        <v>925</v>
      </c>
      <c r="E20234" s="34">
        <v>902</v>
      </c>
      <c r="F20234" s="34">
        <v>844</v>
      </c>
      <c r="G20234" s="34">
        <v>760</v>
      </c>
      <c r="H20234" s="34">
        <v>957</v>
      </c>
      <c r="I20234" s="34">
        <v>884</v>
      </c>
      <c r="J20234" s="34">
        <v>926</v>
      </c>
      <c r="K20234" s="34">
        <v>720</v>
      </c>
      <c r="L20234" s="34">
        <v>983</v>
      </c>
      <c r="M20234" s="34">
        <v>647</v>
      </c>
    </row>
    <row r="20235" spans="1:13" x14ac:dyDescent="0.2">
      <c r="A20235" s="34" t="s">
        <v>121129</v>
      </c>
      <c r="B20235" s="34">
        <v>312</v>
      </c>
      <c r="C20235" s="34">
        <v>320</v>
      </c>
      <c r="D20235" s="34">
        <v>360</v>
      </c>
      <c r="E20235" s="34">
        <v>420</v>
      </c>
      <c r="F20235" s="34">
        <v>322</v>
      </c>
      <c r="G20235" s="34">
        <v>320</v>
      </c>
      <c r="H20235" s="34">
        <v>357</v>
      </c>
      <c r="I20235" s="34">
        <v>316</v>
      </c>
      <c r="J20235" s="34">
        <v>343</v>
      </c>
      <c r="K20235" s="34">
        <v>284</v>
      </c>
      <c r="L20235" s="34">
        <v>349</v>
      </c>
      <c r="M20235" s="34">
        <v>234</v>
      </c>
    </row>
    <row r="20236" spans="1:13" x14ac:dyDescent="0.2">
      <c r="A20236" s="34" t="s">
        <v>121130</v>
      </c>
      <c r="B20236" s="34">
        <v>352</v>
      </c>
      <c r="C20236" s="34">
        <v>387</v>
      </c>
      <c r="D20236" s="34">
        <v>415</v>
      </c>
      <c r="E20236" s="34">
        <v>397</v>
      </c>
      <c r="F20236" s="34">
        <v>339</v>
      </c>
      <c r="G20236" s="34">
        <v>338</v>
      </c>
      <c r="H20236" s="34">
        <v>436</v>
      </c>
      <c r="I20236" s="34">
        <v>339</v>
      </c>
      <c r="J20236" s="34">
        <v>370</v>
      </c>
      <c r="K20236" s="34">
        <v>302</v>
      </c>
      <c r="L20236" s="34">
        <v>382</v>
      </c>
      <c r="M20236" s="34">
        <v>308</v>
      </c>
    </row>
    <row r="20237" spans="1:13" x14ac:dyDescent="0.2">
      <c r="A20237" s="34" t="s">
        <v>121131</v>
      </c>
      <c r="B20237" s="34">
        <v>459</v>
      </c>
      <c r="C20237" s="34">
        <v>359</v>
      </c>
      <c r="D20237" s="34">
        <v>457</v>
      </c>
      <c r="E20237" s="34">
        <v>442</v>
      </c>
      <c r="F20237" s="34">
        <v>372</v>
      </c>
      <c r="G20237" s="34">
        <v>308</v>
      </c>
      <c r="H20237" s="34">
        <v>442</v>
      </c>
      <c r="I20237" s="34">
        <v>398</v>
      </c>
      <c r="J20237" s="34">
        <v>416</v>
      </c>
      <c r="K20237" s="34">
        <v>348</v>
      </c>
      <c r="L20237" s="34">
        <v>396</v>
      </c>
      <c r="M20237" s="34">
        <v>309</v>
      </c>
    </row>
    <row r="20238" spans="1:13" x14ac:dyDescent="0.2">
      <c r="A20238" s="34" t="s">
        <v>121132</v>
      </c>
      <c r="B20238" s="34">
        <v>415</v>
      </c>
      <c r="C20238" s="34">
        <v>385</v>
      </c>
      <c r="D20238" s="34">
        <v>431</v>
      </c>
      <c r="E20238" s="34">
        <v>466</v>
      </c>
      <c r="F20238" s="34">
        <v>322</v>
      </c>
      <c r="G20238" s="34">
        <v>359</v>
      </c>
      <c r="H20238" s="34">
        <v>384</v>
      </c>
      <c r="I20238" s="34">
        <v>413</v>
      </c>
      <c r="J20238" s="34">
        <v>426</v>
      </c>
      <c r="K20238" s="34">
        <v>351</v>
      </c>
      <c r="L20238" s="34">
        <v>365</v>
      </c>
      <c r="M20238" s="34">
        <v>301</v>
      </c>
    </row>
    <row r="20239" spans="1:13" x14ac:dyDescent="0.2">
      <c r="A20239" s="34" t="s">
        <v>121133</v>
      </c>
      <c r="B20239" s="34">
        <v>282</v>
      </c>
      <c r="C20239" s="34">
        <v>376</v>
      </c>
      <c r="D20239" s="34">
        <v>401</v>
      </c>
      <c r="E20239" s="34">
        <v>377</v>
      </c>
      <c r="F20239" s="34">
        <v>370</v>
      </c>
      <c r="G20239" s="34">
        <v>352</v>
      </c>
      <c r="H20239" s="34">
        <v>391</v>
      </c>
      <c r="I20239" s="34">
        <v>357</v>
      </c>
      <c r="J20239" s="34">
        <v>388</v>
      </c>
      <c r="K20239" s="34">
        <v>330</v>
      </c>
      <c r="L20239" s="34">
        <v>395</v>
      </c>
      <c r="M20239" s="34">
        <v>288</v>
      </c>
    </row>
    <row r="20240" spans="1:13" x14ac:dyDescent="0.2">
      <c r="A20240" s="34" t="s">
        <v>121134</v>
      </c>
      <c r="B20240" s="34">
        <v>313</v>
      </c>
      <c r="C20240" s="34">
        <v>321</v>
      </c>
      <c r="D20240" s="34">
        <v>392</v>
      </c>
      <c r="E20240" s="34">
        <v>381</v>
      </c>
      <c r="F20240" s="34">
        <v>295</v>
      </c>
      <c r="G20240" s="34">
        <v>283</v>
      </c>
      <c r="H20240" s="34">
        <v>378</v>
      </c>
      <c r="I20240" s="34">
        <v>289</v>
      </c>
      <c r="J20240" s="34">
        <v>345</v>
      </c>
      <c r="K20240" s="34">
        <v>262</v>
      </c>
      <c r="L20240" s="34">
        <v>330</v>
      </c>
      <c r="M20240" s="34">
        <v>261</v>
      </c>
    </row>
    <row r="20241" spans="1:13" x14ac:dyDescent="0.2">
      <c r="A20241" s="34" t="s">
        <v>121135</v>
      </c>
      <c r="B20241" s="34">
        <v>460</v>
      </c>
      <c r="C20241" s="34">
        <v>430</v>
      </c>
      <c r="D20241" s="34">
        <v>488</v>
      </c>
      <c r="E20241" s="34">
        <v>474</v>
      </c>
      <c r="F20241" s="34">
        <v>451</v>
      </c>
      <c r="G20241" s="34">
        <v>432</v>
      </c>
      <c r="H20241" s="34">
        <v>480</v>
      </c>
      <c r="I20241" s="34">
        <v>527</v>
      </c>
      <c r="J20241" s="34">
        <v>412</v>
      </c>
      <c r="K20241" s="34">
        <v>380</v>
      </c>
      <c r="L20241" s="34">
        <v>473</v>
      </c>
      <c r="M20241" s="34">
        <v>387</v>
      </c>
    </row>
    <row r="20242" spans="1:13" x14ac:dyDescent="0.2">
      <c r="A20242" s="34" t="s">
        <v>121136</v>
      </c>
      <c r="B20242" s="34">
        <v>265</v>
      </c>
      <c r="C20242" s="34">
        <v>348</v>
      </c>
      <c r="D20242" s="34">
        <v>356</v>
      </c>
      <c r="E20242" s="34">
        <v>347</v>
      </c>
      <c r="F20242" s="34">
        <v>332</v>
      </c>
      <c r="G20242" s="34">
        <v>345</v>
      </c>
      <c r="H20242" s="34">
        <v>375</v>
      </c>
      <c r="I20242" s="34">
        <v>339</v>
      </c>
      <c r="J20242" s="34">
        <v>392</v>
      </c>
      <c r="K20242" s="34">
        <v>301</v>
      </c>
      <c r="L20242" s="34">
        <v>337</v>
      </c>
      <c r="M20242" s="34">
        <v>257</v>
      </c>
    </row>
    <row r="20243" spans="1:13" x14ac:dyDescent="0.2">
      <c r="A20243" s="34" t="s">
        <v>121137</v>
      </c>
      <c r="B20243" s="34">
        <v>404</v>
      </c>
      <c r="C20243" s="34">
        <v>474</v>
      </c>
      <c r="D20243" s="34">
        <v>451</v>
      </c>
      <c r="E20243" s="34">
        <v>490</v>
      </c>
      <c r="F20243" s="34">
        <v>427</v>
      </c>
      <c r="G20243" s="34">
        <v>389</v>
      </c>
      <c r="H20243" s="34">
        <v>441</v>
      </c>
      <c r="I20243" s="34">
        <v>393</v>
      </c>
      <c r="J20243" s="34">
        <v>443</v>
      </c>
      <c r="K20243" s="34">
        <v>337</v>
      </c>
      <c r="L20243" s="34">
        <v>400</v>
      </c>
      <c r="M20243" s="34">
        <v>315</v>
      </c>
    </row>
    <row r="20244" spans="1:13" x14ac:dyDescent="0.2">
      <c r="A20244" s="34" t="s">
        <v>121138</v>
      </c>
      <c r="B20244" s="34">
        <v>354</v>
      </c>
      <c r="C20244" s="34">
        <v>371</v>
      </c>
      <c r="D20244" s="34">
        <v>347</v>
      </c>
      <c r="E20244" s="34">
        <v>429</v>
      </c>
      <c r="F20244" s="34">
        <v>410</v>
      </c>
      <c r="G20244" s="34">
        <v>322</v>
      </c>
      <c r="H20244" s="34">
        <v>431</v>
      </c>
      <c r="I20244" s="34">
        <v>398</v>
      </c>
      <c r="J20244" s="34">
        <v>448</v>
      </c>
      <c r="K20244" s="34">
        <v>335</v>
      </c>
      <c r="L20244" s="34">
        <v>407</v>
      </c>
      <c r="M20244" s="34">
        <v>257</v>
      </c>
    </row>
    <row r="20245" spans="1:13" x14ac:dyDescent="0.2">
      <c r="A20245" s="34" t="s">
        <v>121139</v>
      </c>
      <c r="B20245" s="34">
        <v>580</v>
      </c>
      <c r="C20245" s="34">
        <v>537</v>
      </c>
      <c r="D20245" s="34">
        <v>646</v>
      </c>
      <c r="E20245" s="34">
        <v>629</v>
      </c>
      <c r="F20245" s="34">
        <v>526</v>
      </c>
      <c r="G20245" s="34">
        <v>525</v>
      </c>
      <c r="H20245" s="34">
        <v>643</v>
      </c>
      <c r="I20245" s="34">
        <v>557</v>
      </c>
      <c r="J20245" s="34">
        <v>609</v>
      </c>
      <c r="K20245" s="34">
        <v>429</v>
      </c>
      <c r="L20245" s="34">
        <v>574</v>
      </c>
      <c r="M20245" s="34">
        <v>396</v>
      </c>
    </row>
    <row r="20246" spans="1:13" x14ac:dyDescent="0.2">
      <c r="A20246" s="34" t="s">
        <v>121140</v>
      </c>
      <c r="B20246" s="34">
        <v>397</v>
      </c>
      <c r="C20246" s="34">
        <v>474</v>
      </c>
      <c r="D20246" s="34">
        <v>471</v>
      </c>
      <c r="E20246" s="34">
        <v>457</v>
      </c>
      <c r="F20246" s="34">
        <v>397</v>
      </c>
      <c r="G20246" s="34">
        <v>391</v>
      </c>
      <c r="H20246" s="34">
        <v>470</v>
      </c>
      <c r="I20246" s="34">
        <v>439</v>
      </c>
      <c r="J20246" s="34">
        <v>440</v>
      </c>
      <c r="K20246" s="34">
        <v>353</v>
      </c>
      <c r="L20246" s="34">
        <v>473</v>
      </c>
      <c r="M20246" s="34">
        <v>349</v>
      </c>
    </row>
    <row r="20247" spans="1:13" x14ac:dyDescent="0.2">
      <c r="A20247" s="34" t="s">
        <v>121141</v>
      </c>
      <c r="B20247" s="34">
        <v>273</v>
      </c>
      <c r="C20247" s="34">
        <v>304</v>
      </c>
      <c r="D20247" s="34">
        <v>250</v>
      </c>
      <c r="E20247" s="34">
        <v>313</v>
      </c>
      <c r="F20247" s="34">
        <v>279</v>
      </c>
      <c r="G20247" s="34">
        <v>279</v>
      </c>
      <c r="H20247" s="34">
        <v>265</v>
      </c>
      <c r="I20247" s="34">
        <v>293</v>
      </c>
      <c r="J20247" s="34">
        <v>288</v>
      </c>
      <c r="K20247" s="34">
        <v>267</v>
      </c>
      <c r="L20247" s="34">
        <v>349</v>
      </c>
      <c r="M20247" s="34">
        <v>240</v>
      </c>
    </row>
    <row r="20248" spans="1:13" x14ac:dyDescent="0.2">
      <c r="A20248" s="34" t="s">
        <v>121142</v>
      </c>
      <c r="B20248" s="34">
        <v>300</v>
      </c>
      <c r="C20248" s="34">
        <v>297</v>
      </c>
      <c r="D20248" s="34">
        <v>342</v>
      </c>
      <c r="E20248" s="34">
        <v>296</v>
      </c>
      <c r="F20248" s="34">
        <v>273</v>
      </c>
      <c r="G20248" s="34">
        <v>306</v>
      </c>
      <c r="H20248" s="34">
        <v>355</v>
      </c>
      <c r="I20248" s="34">
        <v>315</v>
      </c>
      <c r="J20248" s="34">
        <v>318</v>
      </c>
      <c r="K20248" s="34">
        <v>231</v>
      </c>
      <c r="L20248" s="34">
        <v>291</v>
      </c>
      <c r="M20248" s="34">
        <v>223</v>
      </c>
    </row>
    <row r="20249" spans="1:13" x14ac:dyDescent="0.2">
      <c r="A20249" s="34" t="s">
        <v>121143</v>
      </c>
      <c r="B20249" s="34">
        <v>412</v>
      </c>
      <c r="C20249" s="34">
        <v>412</v>
      </c>
      <c r="D20249" s="34">
        <v>452</v>
      </c>
      <c r="E20249" s="34">
        <v>443</v>
      </c>
      <c r="F20249" s="34">
        <v>333</v>
      </c>
      <c r="G20249" s="34">
        <v>416</v>
      </c>
      <c r="H20249" s="34">
        <v>451</v>
      </c>
      <c r="I20249" s="34">
        <v>427</v>
      </c>
      <c r="J20249" s="34">
        <v>430</v>
      </c>
      <c r="K20249" s="34">
        <v>379</v>
      </c>
      <c r="L20249" s="34">
        <v>461</v>
      </c>
      <c r="M20249" s="34">
        <v>335</v>
      </c>
    </row>
    <row r="20250" spans="1:13" x14ac:dyDescent="0.2">
      <c r="A20250" s="34" t="s">
        <v>121144</v>
      </c>
      <c r="B20250" s="34">
        <v>280</v>
      </c>
      <c r="C20250" s="34">
        <v>446</v>
      </c>
      <c r="D20250" s="34">
        <v>362</v>
      </c>
      <c r="E20250" s="34">
        <v>412</v>
      </c>
      <c r="F20250" s="34">
        <v>466</v>
      </c>
      <c r="G20250" s="34">
        <v>411</v>
      </c>
      <c r="H20250" s="34">
        <v>447</v>
      </c>
      <c r="I20250" s="34">
        <v>406</v>
      </c>
      <c r="J20250" s="34">
        <v>408</v>
      </c>
      <c r="K20250" s="34">
        <v>349</v>
      </c>
      <c r="L20250" s="34">
        <v>384</v>
      </c>
      <c r="M20250" s="34">
        <v>333</v>
      </c>
    </row>
    <row r="20251" spans="1:13" x14ac:dyDescent="0.2">
      <c r="A20251" s="34" t="s">
        <v>121145</v>
      </c>
      <c r="B20251" s="34">
        <v>368</v>
      </c>
      <c r="C20251" s="34">
        <v>330</v>
      </c>
      <c r="D20251" s="34">
        <v>312</v>
      </c>
      <c r="E20251" s="34">
        <v>359</v>
      </c>
      <c r="F20251" s="34">
        <v>387</v>
      </c>
      <c r="G20251" s="34">
        <v>296</v>
      </c>
      <c r="H20251" s="34">
        <v>419</v>
      </c>
      <c r="I20251" s="34">
        <v>339</v>
      </c>
      <c r="J20251" s="34">
        <v>429</v>
      </c>
      <c r="K20251" s="34">
        <v>282</v>
      </c>
      <c r="L20251" s="34">
        <v>337</v>
      </c>
      <c r="M20251" s="34">
        <v>243</v>
      </c>
    </row>
    <row r="20252" spans="1:13" x14ac:dyDescent="0.2">
      <c r="A20252" s="34" t="s">
        <v>121146</v>
      </c>
      <c r="B20252" s="34">
        <v>212</v>
      </c>
      <c r="C20252" s="34">
        <v>294</v>
      </c>
      <c r="D20252" s="34">
        <v>321</v>
      </c>
      <c r="E20252" s="34">
        <v>327</v>
      </c>
      <c r="F20252" s="34">
        <v>273</v>
      </c>
      <c r="G20252" s="34">
        <v>313</v>
      </c>
      <c r="H20252" s="34">
        <v>295</v>
      </c>
      <c r="I20252" s="34">
        <v>324</v>
      </c>
      <c r="J20252" s="34">
        <v>302</v>
      </c>
      <c r="K20252" s="34">
        <v>230</v>
      </c>
      <c r="L20252" s="34">
        <v>306</v>
      </c>
      <c r="M20252" s="34">
        <v>277</v>
      </c>
    </row>
    <row r="20253" spans="1:13" x14ac:dyDescent="0.2">
      <c r="A20253" s="34" t="s">
        <v>121147</v>
      </c>
      <c r="B20253" s="34">
        <v>280</v>
      </c>
      <c r="C20253" s="34">
        <v>300</v>
      </c>
      <c r="D20253" s="34">
        <v>287</v>
      </c>
      <c r="E20253" s="34">
        <v>307</v>
      </c>
      <c r="F20253" s="34">
        <v>296</v>
      </c>
      <c r="G20253" s="34">
        <v>322</v>
      </c>
      <c r="H20253" s="34">
        <v>283</v>
      </c>
      <c r="I20253" s="34">
        <v>319</v>
      </c>
      <c r="J20253" s="34">
        <v>298</v>
      </c>
      <c r="K20253" s="34">
        <v>244</v>
      </c>
      <c r="L20253" s="34">
        <v>304</v>
      </c>
      <c r="M20253" s="34">
        <v>225</v>
      </c>
    </row>
    <row r="20254" spans="1:13" x14ac:dyDescent="0.2">
      <c r="A20254" s="34" t="s">
        <v>121148</v>
      </c>
      <c r="B20254" s="34">
        <v>389</v>
      </c>
      <c r="C20254" s="34">
        <v>445</v>
      </c>
      <c r="D20254" s="34">
        <v>411</v>
      </c>
      <c r="E20254" s="34">
        <v>469</v>
      </c>
      <c r="F20254" s="34">
        <v>395</v>
      </c>
      <c r="G20254" s="34">
        <v>481</v>
      </c>
      <c r="H20254" s="34">
        <v>405</v>
      </c>
      <c r="I20254" s="34">
        <v>452</v>
      </c>
      <c r="J20254" s="34">
        <v>439</v>
      </c>
      <c r="K20254" s="34">
        <v>352</v>
      </c>
      <c r="L20254" s="34">
        <v>461</v>
      </c>
      <c r="M20254" s="34">
        <v>352</v>
      </c>
    </row>
    <row r="20255" spans="1:13" x14ac:dyDescent="0.2">
      <c r="A20255" s="34" t="s">
        <v>121149</v>
      </c>
      <c r="B20255" s="34">
        <v>306</v>
      </c>
      <c r="C20255" s="34">
        <v>398</v>
      </c>
      <c r="D20255" s="34">
        <v>386</v>
      </c>
      <c r="E20255" s="34">
        <v>392</v>
      </c>
      <c r="F20255" s="34">
        <v>270</v>
      </c>
      <c r="G20255" s="34">
        <v>371</v>
      </c>
      <c r="H20255" s="34">
        <v>414</v>
      </c>
      <c r="I20255" s="34">
        <v>355</v>
      </c>
      <c r="J20255" s="34">
        <v>343</v>
      </c>
      <c r="K20255" s="34">
        <v>272</v>
      </c>
      <c r="L20255" s="34">
        <v>283</v>
      </c>
      <c r="M20255" s="34">
        <v>323</v>
      </c>
    </row>
    <row r="20256" spans="1:13" x14ac:dyDescent="0.2">
      <c r="A20256" s="34" t="s">
        <v>121150</v>
      </c>
      <c r="B20256" s="34">
        <v>295</v>
      </c>
      <c r="C20256" s="34">
        <v>310</v>
      </c>
      <c r="D20256" s="34">
        <v>330</v>
      </c>
      <c r="E20256" s="34">
        <v>399</v>
      </c>
      <c r="F20256" s="34">
        <v>315</v>
      </c>
      <c r="G20256" s="34">
        <v>282</v>
      </c>
      <c r="H20256" s="34">
        <v>401</v>
      </c>
      <c r="I20256" s="34">
        <v>336</v>
      </c>
      <c r="J20256" s="34">
        <v>326</v>
      </c>
      <c r="K20256" s="34">
        <v>252</v>
      </c>
      <c r="L20256" s="34">
        <v>317</v>
      </c>
      <c r="M20256" s="34">
        <v>227</v>
      </c>
    </row>
    <row r="20257" spans="1:13" x14ac:dyDescent="0.2">
      <c r="A20257" s="34" t="s">
        <v>121151</v>
      </c>
      <c r="B20257" s="34">
        <v>223</v>
      </c>
      <c r="C20257" s="34">
        <v>286</v>
      </c>
      <c r="D20257" s="34">
        <v>332</v>
      </c>
      <c r="E20257" s="34">
        <v>321</v>
      </c>
      <c r="F20257" s="34">
        <v>234</v>
      </c>
      <c r="G20257" s="34">
        <v>259</v>
      </c>
      <c r="H20257" s="34">
        <v>316</v>
      </c>
      <c r="I20257" s="34">
        <v>229</v>
      </c>
      <c r="J20257" s="34">
        <v>262</v>
      </c>
      <c r="K20257" s="34">
        <v>203</v>
      </c>
      <c r="L20257" s="34">
        <v>277</v>
      </c>
      <c r="M20257" s="34">
        <v>192</v>
      </c>
    </row>
    <row r="20258" spans="1:13" x14ac:dyDescent="0.2">
      <c r="A20258" s="34" t="s">
        <v>121152</v>
      </c>
      <c r="B20258" s="34">
        <v>180</v>
      </c>
      <c r="C20258" s="34">
        <v>175</v>
      </c>
      <c r="D20258" s="34">
        <v>179</v>
      </c>
      <c r="E20258" s="34">
        <v>213</v>
      </c>
      <c r="F20258" s="34">
        <v>147</v>
      </c>
      <c r="G20258" s="34">
        <v>177</v>
      </c>
      <c r="H20258" s="34">
        <v>206</v>
      </c>
      <c r="I20258" s="34">
        <v>218</v>
      </c>
      <c r="J20258" s="34">
        <v>187</v>
      </c>
      <c r="K20258" s="34">
        <v>145</v>
      </c>
      <c r="L20258" s="34">
        <v>135</v>
      </c>
      <c r="M20258" s="34">
        <v>139</v>
      </c>
    </row>
    <row r="20259" spans="1:13" x14ac:dyDescent="0.2">
      <c r="A20259" s="34" t="s">
        <v>121153</v>
      </c>
      <c r="B20259" s="34">
        <v>411</v>
      </c>
      <c r="C20259" s="34">
        <v>409</v>
      </c>
      <c r="D20259" s="34">
        <v>539</v>
      </c>
      <c r="E20259" s="34">
        <v>425</v>
      </c>
      <c r="F20259" s="34">
        <v>398</v>
      </c>
      <c r="G20259" s="34">
        <v>427</v>
      </c>
      <c r="H20259" s="34">
        <v>497</v>
      </c>
      <c r="I20259" s="34">
        <v>393</v>
      </c>
      <c r="J20259" s="34">
        <v>502</v>
      </c>
      <c r="K20259" s="34">
        <v>347</v>
      </c>
      <c r="L20259" s="34">
        <v>473</v>
      </c>
      <c r="M20259" s="34">
        <v>321</v>
      </c>
    </row>
    <row r="20260" spans="1:13" x14ac:dyDescent="0.2">
      <c r="A20260" s="34" t="s">
        <v>121154</v>
      </c>
      <c r="B20260" s="34">
        <v>344</v>
      </c>
      <c r="C20260" s="34">
        <v>432</v>
      </c>
      <c r="D20260" s="34">
        <v>339</v>
      </c>
      <c r="E20260" s="34">
        <v>487</v>
      </c>
      <c r="F20260" s="34">
        <v>335</v>
      </c>
      <c r="G20260" s="34">
        <v>414</v>
      </c>
      <c r="H20260" s="34">
        <v>407</v>
      </c>
      <c r="I20260" s="34">
        <v>442</v>
      </c>
      <c r="J20260" s="34">
        <v>368</v>
      </c>
      <c r="K20260" s="34">
        <v>332</v>
      </c>
      <c r="L20260" s="34">
        <v>362</v>
      </c>
      <c r="M20260" s="34">
        <v>338</v>
      </c>
    </row>
    <row r="20261" spans="1:13" x14ac:dyDescent="0.2">
      <c r="A20261" s="34" t="s">
        <v>121155</v>
      </c>
      <c r="B20261" s="34">
        <v>351</v>
      </c>
      <c r="C20261" s="34">
        <v>454</v>
      </c>
      <c r="D20261" s="34">
        <v>387</v>
      </c>
      <c r="E20261" s="34">
        <v>573</v>
      </c>
      <c r="F20261" s="34">
        <v>385</v>
      </c>
      <c r="G20261" s="34">
        <v>471</v>
      </c>
      <c r="H20261" s="34">
        <v>424</v>
      </c>
      <c r="I20261" s="34">
        <v>479</v>
      </c>
      <c r="J20261" s="34">
        <v>369</v>
      </c>
      <c r="K20261" s="34">
        <v>391</v>
      </c>
      <c r="L20261" s="34">
        <v>427</v>
      </c>
      <c r="M20261" s="34">
        <v>375</v>
      </c>
    </row>
    <row r="20262" spans="1:13" x14ac:dyDescent="0.2">
      <c r="A20262" s="34" t="s">
        <v>121156</v>
      </c>
      <c r="B20262" s="34">
        <v>509</v>
      </c>
      <c r="C20262" s="34">
        <v>527</v>
      </c>
      <c r="D20262" s="34">
        <v>527</v>
      </c>
      <c r="E20262" s="34">
        <v>547</v>
      </c>
      <c r="F20262" s="34">
        <v>476</v>
      </c>
      <c r="G20262" s="34">
        <v>503</v>
      </c>
      <c r="H20262" s="34">
        <v>485</v>
      </c>
      <c r="I20262" s="34">
        <v>475</v>
      </c>
      <c r="J20262" s="34">
        <v>482</v>
      </c>
      <c r="K20262" s="34">
        <v>396</v>
      </c>
      <c r="L20262" s="34">
        <v>408</v>
      </c>
      <c r="M20262" s="34">
        <v>355</v>
      </c>
    </row>
    <row r="20263" spans="1:13" x14ac:dyDescent="0.2">
      <c r="A20263" s="34" t="s">
        <v>121157</v>
      </c>
      <c r="B20263" s="34">
        <v>393</v>
      </c>
      <c r="C20263" s="34">
        <v>399</v>
      </c>
      <c r="D20263" s="34">
        <v>407</v>
      </c>
      <c r="E20263" s="34">
        <v>466</v>
      </c>
      <c r="F20263" s="34">
        <v>389</v>
      </c>
      <c r="G20263" s="34">
        <v>365</v>
      </c>
      <c r="H20263" s="34">
        <v>418</v>
      </c>
      <c r="I20263" s="34">
        <v>401</v>
      </c>
      <c r="J20263" s="34">
        <v>411</v>
      </c>
      <c r="K20263" s="34">
        <v>310</v>
      </c>
      <c r="L20263" s="34">
        <v>351</v>
      </c>
      <c r="M20263" s="34">
        <v>324</v>
      </c>
    </row>
    <row r="20264" spans="1:13" x14ac:dyDescent="0.2">
      <c r="A20264" s="34" t="s">
        <v>121158</v>
      </c>
      <c r="B20264" s="34">
        <v>232</v>
      </c>
      <c r="C20264" s="34">
        <v>218</v>
      </c>
      <c r="D20264" s="34">
        <v>215</v>
      </c>
      <c r="E20264" s="34">
        <v>252</v>
      </c>
      <c r="F20264" s="34">
        <v>250</v>
      </c>
      <c r="G20264" s="34">
        <v>186</v>
      </c>
      <c r="H20264" s="34">
        <v>319</v>
      </c>
      <c r="I20264" s="34">
        <v>230</v>
      </c>
      <c r="J20264" s="34">
        <v>241</v>
      </c>
      <c r="K20264" s="34">
        <v>159</v>
      </c>
      <c r="L20264" s="34">
        <v>202</v>
      </c>
      <c r="M20264" s="34">
        <v>144</v>
      </c>
    </row>
    <row r="20265" spans="1:13" x14ac:dyDescent="0.2">
      <c r="A20265" s="34" t="s">
        <v>121159</v>
      </c>
      <c r="B20265" s="34">
        <v>465</v>
      </c>
      <c r="C20265" s="34">
        <v>544</v>
      </c>
      <c r="D20265" s="34">
        <v>568</v>
      </c>
      <c r="E20265" s="34">
        <v>589</v>
      </c>
      <c r="F20265" s="34">
        <v>517</v>
      </c>
      <c r="G20265" s="34">
        <v>538</v>
      </c>
      <c r="H20265" s="34">
        <v>592</v>
      </c>
      <c r="I20265" s="34">
        <v>620</v>
      </c>
      <c r="J20265" s="34">
        <v>659</v>
      </c>
      <c r="K20265" s="34">
        <v>466</v>
      </c>
      <c r="L20265" s="34">
        <v>631</v>
      </c>
      <c r="M20265" s="34">
        <v>435</v>
      </c>
    </row>
    <row r="20266" spans="1:13" x14ac:dyDescent="0.2">
      <c r="A20266" s="34" t="s">
        <v>121160</v>
      </c>
      <c r="B20266" s="34">
        <v>438</v>
      </c>
      <c r="C20266" s="34">
        <v>488</v>
      </c>
      <c r="D20266" s="34">
        <v>423</v>
      </c>
      <c r="E20266" s="34">
        <v>494</v>
      </c>
      <c r="F20266" s="34">
        <v>463</v>
      </c>
      <c r="G20266" s="34">
        <v>482</v>
      </c>
      <c r="H20266" s="34">
        <v>537</v>
      </c>
      <c r="I20266" s="34">
        <v>459</v>
      </c>
      <c r="J20266" s="34">
        <v>538</v>
      </c>
      <c r="K20266" s="34">
        <v>394</v>
      </c>
      <c r="L20266" s="34">
        <v>399</v>
      </c>
      <c r="M20266" s="34">
        <v>375</v>
      </c>
    </row>
    <row r="20267" spans="1:13" x14ac:dyDescent="0.2">
      <c r="A20267" s="34" t="s">
        <v>121161</v>
      </c>
      <c r="B20267" s="34">
        <v>903</v>
      </c>
      <c r="C20267" s="34">
        <v>954</v>
      </c>
      <c r="D20267" s="34">
        <v>1025</v>
      </c>
      <c r="E20267" s="34">
        <v>993</v>
      </c>
      <c r="F20267" s="34">
        <v>1012</v>
      </c>
      <c r="G20267" s="34">
        <v>840</v>
      </c>
      <c r="H20267" s="34">
        <v>1158</v>
      </c>
      <c r="I20267" s="34">
        <v>983</v>
      </c>
      <c r="J20267" s="34">
        <v>1046</v>
      </c>
      <c r="K20267" s="34">
        <v>745</v>
      </c>
      <c r="L20267" s="34">
        <v>903</v>
      </c>
      <c r="M20267" s="34">
        <v>684</v>
      </c>
    </row>
    <row r="20268" spans="1:13" x14ac:dyDescent="0.2">
      <c r="A20268" s="34" t="s">
        <v>121162</v>
      </c>
      <c r="B20268" s="34">
        <v>192</v>
      </c>
      <c r="C20268" s="34">
        <v>276</v>
      </c>
      <c r="D20268" s="34">
        <v>303</v>
      </c>
      <c r="E20268" s="34">
        <v>334</v>
      </c>
      <c r="F20268" s="34">
        <v>197</v>
      </c>
      <c r="G20268" s="34">
        <v>226</v>
      </c>
      <c r="H20268" s="34">
        <v>254</v>
      </c>
      <c r="I20268" s="34">
        <v>256</v>
      </c>
      <c r="J20268" s="34">
        <v>232</v>
      </c>
      <c r="K20268" s="34">
        <v>249</v>
      </c>
      <c r="L20268" s="34">
        <v>272</v>
      </c>
      <c r="M20268" s="34">
        <v>187</v>
      </c>
    </row>
    <row r="20269" spans="1:13" x14ac:dyDescent="0.2">
      <c r="A20269" s="34" t="s">
        <v>121163</v>
      </c>
      <c r="B20269" s="34">
        <v>180</v>
      </c>
      <c r="C20269" s="34">
        <v>277</v>
      </c>
      <c r="D20269" s="34">
        <v>212</v>
      </c>
      <c r="E20269" s="34">
        <v>234</v>
      </c>
      <c r="F20269" s="34">
        <v>129</v>
      </c>
      <c r="G20269" s="34">
        <v>210</v>
      </c>
      <c r="H20269" s="34">
        <v>197</v>
      </c>
      <c r="I20269" s="34">
        <v>228</v>
      </c>
      <c r="J20269" s="34">
        <v>196</v>
      </c>
      <c r="K20269" s="34">
        <v>187</v>
      </c>
      <c r="L20269" s="34">
        <v>175</v>
      </c>
      <c r="M20269" s="34">
        <v>184</v>
      </c>
    </row>
    <row r="20270" spans="1:13" x14ac:dyDescent="0.2">
      <c r="A20270" s="34" t="s">
        <v>121164</v>
      </c>
      <c r="B20270" s="34">
        <v>253</v>
      </c>
      <c r="C20270" s="34">
        <v>356</v>
      </c>
      <c r="D20270" s="34">
        <v>265</v>
      </c>
      <c r="E20270" s="34">
        <v>346</v>
      </c>
      <c r="F20270" s="34">
        <v>298</v>
      </c>
      <c r="G20270" s="34">
        <v>281</v>
      </c>
      <c r="H20270" s="34">
        <v>330</v>
      </c>
      <c r="I20270" s="34">
        <v>305</v>
      </c>
      <c r="J20270" s="34">
        <v>334</v>
      </c>
      <c r="K20270" s="34">
        <v>225</v>
      </c>
      <c r="L20270" s="34">
        <v>275</v>
      </c>
      <c r="M20270" s="34">
        <v>238</v>
      </c>
    </row>
    <row r="20271" spans="1:13" x14ac:dyDescent="0.2">
      <c r="A20271" s="34" t="s">
        <v>121165</v>
      </c>
      <c r="B20271" s="34">
        <v>221</v>
      </c>
      <c r="C20271" s="34">
        <v>228</v>
      </c>
      <c r="D20271" s="34">
        <v>229</v>
      </c>
      <c r="E20271" s="34">
        <v>274</v>
      </c>
      <c r="F20271" s="34">
        <v>182</v>
      </c>
      <c r="G20271" s="34">
        <v>264</v>
      </c>
      <c r="H20271" s="34">
        <v>246</v>
      </c>
      <c r="I20271" s="34">
        <v>253</v>
      </c>
      <c r="J20271" s="34">
        <v>281</v>
      </c>
      <c r="K20271" s="34">
        <v>241</v>
      </c>
      <c r="L20271" s="34">
        <v>258</v>
      </c>
      <c r="M20271" s="34">
        <v>172</v>
      </c>
    </row>
    <row r="20272" spans="1:13" x14ac:dyDescent="0.2">
      <c r="A20272" s="34" t="s">
        <v>121166</v>
      </c>
      <c r="B20272" s="34">
        <v>279</v>
      </c>
      <c r="C20272" s="34">
        <v>298</v>
      </c>
      <c r="D20272" s="34">
        <v>264</v>
      </c>
      <c r="E20272" s="34">
        <v>336</v>
      </c>
      <c r="F20272" s="34">
        <v>251</v>
      </c>
      <c r="G20272" s="34">
        <v>308</v>
      </c>
      <c r="H20272" s="34">
        <v>298</v>
      </c>
      <c r="I20272" s="34">
        <v>261</v>
      </c>
      <c r="J20272" s="34">
        <v>322</v>
      </c>
      <c r="K20272" s="34">
        <v>244</v>
      </c>
      <c r="L20272" s="34">
        <v>296</v>
      </c>
      <c r="M20272" s="34">
        <v>245</v>
      </c>
    </row>
    <row r="20273" spans="1:13" x14ac:dyDescent="0.2">
      <c r="A20273" s="34" t="s">
        <v>121167</v>
      </c>
      <c r="B20273" s="34">
        <v>247</v>
      </c>
      <c r="C20273" s="34">
        <v>242</v>
      </c>
      <c r="D20273" s="34">
        <v>286</v>
      </c>
      <c r="E20273" s="34">
        <v>240</v>
      </c>
      <c r="F20273" s="34">
        <v>251</v>
      </c>
      <c r="G20273" s="34">
        <v>277</v>
      </c>
      <c r="H20273" s="34">
        <v>333</v>
      </c>
      <c r="I20273" s="34">
        <v>236</v>
      </c>
      <c r="J20273" s="34">
        <v>266</v>
      </c>
      <c r="K20273" s="34">
        <v>154</v>
      </c>
      <c r="L20273" s="34">
        <v>205</v>
      </c>
      <c r="M20273" s="34">
        <v>181</v>
      </c>
    </row>
    <row r="20274" spans="1:13" x14ac:dyDescent="0.2">
      <c r="A20274" s="34" t="s">
        <v>121168</v>
      </c>
      <c r="B20274" s="34">
        <v>205</v>
      </c>
      <c r="C20274" s="34">
        <v>249</v>
      </c>
      <c r="D20274" s="34">
        <v>301</v>
      </c>
      <c r="E20274" s="34">
        <v>252</v>
      </c>
      <c r="F20274" s="34">
        <v>229</v>
      </c>
      <c r="G20274" s="34">
        <v>225</v>
      </c>
      <c r="H20274" s="34">
        <v>262</v>
      </c>
      <c r="I20274" s="34">
        <v>219</v>
      </c>
      <c r="J20274" s="34">
        <v>243</v>
      </c>
      <c r="K20274" s="34">
        <v>208</v>
      </c>
      <c r="L20274" s="34">
        <v>208</v>
      </c>
      <c r="M20274" s="34">
        <v>194</v>
      </c>
    </row>
    <row r="20275" spans="1:13" x14ac:dyDescent="0.2">
      <c r="A20275" s="34" t="s">
        <v>121169</v>
      </c>
      <c r="B20275" s="34">
        <v>107</v>
      </c>
      <c r="C20275" s="34">
        <v>185</v>
      </c>
      <c r="D20275" s="34">
        <v>203</v>
      </c>
      <c r="E20275" s="34">
        <v>181</v>
      </c>
      <c r="F20275" s="34">
        <v>148</v>
      </c>
      <c r="G20275" s="34">
        <v>164</v>
      </c>
      <c r="H20275" s="34">
        <v>208</v>
      </c>
      <c r="I20275" s="34">
        <v>164</v>
      </c>
      <c r="J20275" s="34">
        <v>205</v>
      </c>
      <c r="K20275" s="34">
        <v>162</v>
      </c>
      <c r="L20275" s="34">
        <v>186</v>
      </c>
      <c r="M20275" s="34">
        <v>147</v>
      </c>
    </row>
    <row r="20276" spans="1:13" x14ac:dyDescent="0.2">
      <c r="A20276" s="34" t="s">
        <v>121170</v>
      </c>
      <c r="B20276" s="34">
        <v>134</v>
      </c>
      <c r="C20276" s="34">
        <v>220</v>
      </c>
      <c r="D20276" s="34">
        <v>172</v>
      </c>
      <c r="E20276" s="34">
        <v>223</v>
      </c>
      <c r="F20276" s="34">
        <v>145</v>
      </c>
      <c r="G20276" s="34">
        <v>210</v>
      </c>
      <c r="H20276" s="34">
        <v>185</v>
      </c>
      <c r="I20276" s="34">
        <v>191</v>
      </c>
      <c r="J20276" s="34">
        <v>180</v>
      </c>
      <c r="K20276" s="34">
        <v>166</v>
      </c>
      <c r="L20276" s="34">
        <v>181</v>
      </c>
      <c r="M20276" s="34">
        <v>193</v>
      </c>
    </row>
    <row r="20277" spans="1:13" x14ac:dyDescent="0.2">
      <c r="A20277" s="34" t="s">
        <v>121171</v>
      </c>
      <c r="B20277" s="34">
        <v>195</v>
      </c>
      <c r="C20277" s="34">
        <v>175</v>
      </c>
      <c r="D20277" s="34">
        <v>190</v>
      </c>
      <c r="E20277" s="34">
        <v>140</v>
      </c>
      <c r="F20277" s="34">
        <v>172</v>
      </c>
      <c r="G20277" s="34">
        <v>157</v>
      </c>
      <c r="H20277" s="34">
        <v>187</v>
      </c>
      <c r="I20277" s="34">
        <v>187</v>
      </c>
      <c r="J20277" s="34">
        <v>194</v>
      </c>
      <c r="K20277" s="34">
        <v>109</v>
      </c>
      <c r="L20277" s="34">
        <v>177</v>
      </c>
      <c r="M20277" s="34">
        <v>113</v>
      </c>
    </row>
    <row r="20278" spans="1:13" x14ac:dyDescent="0.2">
      <c r="A20278" s="34" t="s">
        <v>121172</v>
      </c>
      <c r="B20278" s="34">
        <v>232</v>
      </c>
      <c r="C20278" s="34">
        <v>227</v>
      </c>
      <c r="D20278" s="34">
        <v>224</v>
      </c>
      <c r="E20278" s="34">
        <v>280</v>
      </c>
      <c r="F20278" s="34">
        <v>176</v>
      </c>
      <c r="G20278" s="34">
        <v>247</v>
      </c>
      <c r="H20278" s="34">
        <v>275</v>
      </c>
      <c r="I20278" s="34">
        <v>224</v>
      </c>
      <c r="J20278" s="34">
        <v>183</v>
      </c>
      <c r="K20278" s="34">
        <v>184</v>
      </c>
      <c r="L20278" s="34">
        <v>228</v>
      </c>
      <c r="M20278" s="34">
        <v>214</v>
      </c>
    </row>
    <row r="20279" spans="1:13" x14ac:dyDescent="0.2">
      <c r="A20279" s="34" t="s">
        <v>121173</v>
      </c>
      <c r="B20279" s="34">
        <v>277</v>
      </c>
      <c r="C20279" s="34">
        <v>304</v>
      </c>
      <c r="D20279" s="34">
        <v>321</v>
      </c>
      <c r="E20279" s="34">
        <v>304</v>
      </c>
      <c r="F20279" s="34">
        <v>282</v>
      </c>
      <c r="G20279" s="34">
        <v>330</v>
      </c>
      <c r="H20279" s="34">
        <v>352</v>
      </c>
      <c r="I20279" s="34">
        <v>296</v>
      </c>
      <c r="J20279" s="34">
        <v>335</v>
      </c>
      <c r="K20279" s="34">
        <v>253</v>
      </c>
      <c r="L20279" s="34">
        <v>310</v>
      </c>
      <c r="M20279" s="34">
        <v>251</v>
      </c>
    </row>
    <row r="20280" spans="1:13" x14ac:dyDescent="0.2">
      <c r="A20280" s="34" t="s">
        <v>121174</v>
      </c>
      <c r="B20280" s="34">
        <v>503</v>
      </c>
      <c r="C20280" s="34">
        <v>580</v>
      </c>
      <c r="D20280" s="34">
        <v>515</v>
      </c>
      <c r="E20280" s="34">
        <v>481</v>
      </c>
      <c r="F20280" s="34">
        <v>470</v>
      </c>
      <c r="G20280" s="34">
        <v>481</v>
      </c>
      <c r="H20280" s="34">
        <v>510</v>
      </c>
      <c r="I20280" s="34">
        <v>554</v>
      </c>
      <c r="J20280" s="34">
        <v>461</v>
      </c>
      <c r="K20280" s="34">
        <v>433</v>
      </c>
      <c r="L20280" s="34">
        <v>584</v>
      </c>
      <c r="M20280" s="34">
        <v>428</v>
      </c>
    </row>
    <row r="20281" spans="1:13" x14ac:dyDescent="0.2">
      <c r="A20281" s="34" t="s">
        <v>121175</v>
      </c>
      <c r="B20281" s="34">
        <v>366</v>
      </c>
      <c r="C20281" s="34">
        <v>319</v>
      </c>
      <c r="D20281" s="34">
        <v>455</v>
      </c>
      <c r="E20281" s="34">
        <v>347</v>
      </c>
      <c r="F20281" s="34">
        <v>316</v>
      </c>
      <c r="G20281" s="34">
        <v>276</v>
      </c>
      <c r="H20281" s="34">
        <v>418</v>
      </c>
      <c r="I20281" s="34">
        <v>389</v>
      </c>
      <c r="J20281" s="34">
        <v>382</v>
      </c>
      <c r="K20281" s="34">
        <v>275</v>
      </c>
      <c r="L20281" s="34">
        <v>365</v>
      </c>
      <c r="M20281" s="34">
        <v>240</v>
      </c>
    </row>
    <row r="20282" spans="1:13" x14ac:dyDescent="0.2">
      <c r="A20282" s="34" t="s">
        <v>121176</v>
      </c>
      <c r="B20282" s="34">
        <v>819</v>
      </c>
      <c r="C20282" s="34">
        <v>691</v>
      </c>
      <c r="D20282" s="34">
        <v>872</v>
      </c>
      <c r="E20282" s="34">
        <v>760</v>
      </c>
      <c r="F20282" s="34">
        <v>792</v>
      </c>
      <c r="G20282" s="34">
        <v>707</v>
      </c>
      <c r="H20282" s="34">
        <v>919</v>
      </c>
      <c r="I20282" s="34">
        <v>775</v>
      </c>
      <c r="J20282" s="34">
        <v>871</v>
      </c>
      <c r="K20282" s="34">
        <v>680</v>
      </c>
      <c r="L20282" s="34">
        <v>788</v>
      </c>
      <c r="M20282" s="34">
        <v>524</v>
      </c>
    </row>
    <row r="20283" spans="1:13" x14ac:dyDescent="0.2">
      <c r="A20283" s="34" t="s">
        <v>121177</v>
      </c>
      <c r="B20283" s="34">
        <v>254</v>
      </c>
      <c r="C20283" s="34">
        <v>290</v>
      </c>
      <c r="D20283" s="34">
        <v>338</v>
      </c>
      <c r="E20283" s="34">
        <v>309</v>
      </c>
      <c r="F20283" s="34">
        <v>228</v>
      </c>
      <c r="G20283" s="34">
        <v>282</v>
      </c>
      <c r="H20283" s="34">
        <v>307</v>
      </c>
      <c r="I20283" s="34">
        <v>324</v>
      </c>
      <c r="J20283" s="34">
        <v>297</v>
      </c>
      <c r="K20283" s="34">
        <v>224</v>
      </c>
      <c r="L20283" s="34">
        <v>287</v>
      </c>
      <c r="M20283" s="34">
        <v>230</v>
      </c>
    </row>
    <row r="20284" spans="1:13" x14ac:dyDescent="0.2">
      <c r="A20284" s="34" t="s">
        <v>121178</v>
      </c>
      <c r="B20284" s="34">
        <v>192</v>
      </c>
      <c r="C20284" s="34">
        <v>192</v>
      </c>
      <c r="D20284" s="34">
        <v>239</v>
      </c>
      <c r="E20284" s="34">
        <v>246</v>
      </c>
      <c r="F20284" s="34">
        <v>174</v>
      </c>
      <c r="G20284" s="34">
        <v>176</v>
      </c>
      <c r="H20284" s="34">
        <v>211</v>
      </c>
      <c r="I20284" s="34">
        <v>173</v>
      </c>
      <c r="J20284" s="34">
        <v>230</v>
      </c>
      <c r="K20284" s="34">
        <v>150</v>
      </c>
      <c r="L20284" s="34">
        <v>217</v>
      </c>
      <c r="M20284" s="34">
        <v>169</v>
      </c>
    </row>
    <row r="20285" spans="1:13" x14ac:dyDescent="0.2">
      <c r="A20285" s="34" t="s">
        <v>121179</v>
      </c>
      <c r="B20285" s="34">
        <v>442</v>
      </c>
      <c r="C20285" s="34">
        <v>559</v>
      </c>
      <c r="D20285" s="34">
        <v>438</v>
      </c>
      <c r="E20285" s="34">
        <v>543</v>
      </c>
      <c r="F20285" s="34">
        <v>381</v>
      </c>
      <c r="G20285" s="34">
        <v>477</v>
      </c>
      <c r="H20285" s="34">
        <v>515</v>
      </c>
      <c r="I20285" s="34">
        <v>521</v>
      </c>
      <c r="J20285" s="34">
        <v>506</v>
      </c>
      <c r="K20285" s="34">
        <v>429</v>
      </c>
      <c r="L20285" s="34">
        <v>420</v>
      </c>
      <c r="M20285" s="34">
        <v>391</v>
      </c>
    </row>
    <row r="20286" spans="1:13" x14ac:dyDescent="0.2">
      <c r="A20286" s="34" t="s">
        <v>121180</v>
      </c>
      <c r="B20286" s="34">
        <v>261</v>
      </c>
      <c r="C20286" s="34">
        <v>299</v>
      </c>
      <c r="D20286" s="34">
        <v>310</v>
      </c>
      <c r="E20286" s="34">
        <v>345</v>
      </c>
      <c r="F20286" s="34">
        <v>242</v>
      </c>
      <c r="G20286" s="34">
        <v>271</v>
      </c>
      <c r="H20286" s="34">
        <v>325</v>
      </c>
      <c r="I20286" s="34">
        <v>340</v>
      </c>
      <c r="J20286" s="34">
        <v>276</v>
      </c>
      <c r="K20286" s="34">
        <v>212</v>
      </c>
      <c r="L20286" s="34">
        <v>229</v>
      </c>
      <c r="M20286" s="34">
        <v>201</v>
      </c>
    </row>
    <row r="20287" spans="1:13" x14ac:dyDescent="0.2">
      <c r="A20287" s="34" t="s">
        <v>121181</v>
      </c>
      <c r="B20287" s="34">
        <v>195</v>
      </c>
      <c r="C20287" s="34">
        <v>221</v>
      </c>
      <c r="D20287" s="34">
        <v>191</v>
      </c>
      <c r="E20287" s="34">
        <v>230</v>
      </c>
      <c r="F20287" s="34">
        <v>179</v>
      </c>
      <c r="G20287" s="34">
        <v>203</v>
      </c>
      <c r="H20287" s="34">
        <v>236</v>
      </c>
      <c r="I20287" s="34">
        <v>222</v>
      </c>
      <c r="J20287" s="34">
        <v>229</v>
      </c>
      <c r="K20287" s="34">
        <v>158</v>
      </c>
      <c r="L20287" s="34">
        <v>175</v>
      </c>
      <c r="M20287" s="34">
        <v>168</v>
      </c>
    </row>
    <row r="20288" spans="1:13" x14ac:dyDescent="0.2">
      <c r="A20288" s="34" t="s">
        <v>121182</v>
      </c>
      <c r="B20288" s="34">
        <v>240</v>
      </c>
      <c r="C20288" s="34">
        <v>210</v>
      </c>
      <c r="D20288" s="34">
        <v>244</v>
      </c>
      <c r="E20288" s="34">
        <v>269</v>
      </c>
      <c r="F20288" s="34">
        <v>235</v>
      </c>
      <c r="G20288" s="34">
        <v>194</v>
      </c>
      <c r="H20288" s="34">
        <v>239</v>
      </c>
      <c r="I20288" s="34">
        <v>193</v>
      </c>
      <c r="J20288" s="34">
        <v>238</v>
      </c>
      <c r="K20288" s="34">
        <v>184</v>
      </c>
      <c r="L20288" s="34">
        <v>231</v>
      </c>
      <c r="M20288" s="34">
        <v>177</v>
      </c>
    </row>
    <row r="20289" spans="1:13" x14ac:dyDescent="0.2">
      <c r="A20289" s="34" t="s">
        <v>121183</v>
      </c>
      <c r="B20289" s="34">
        <v>198</v>
      </c>
      <c r="C20289" s="34">
        <v>283</v>
      </c>
      <c r="D20289" s="34">
        <v>228</v>
      </c>
      <c r="E20289" s="34">
        <v>293</v>
      </c>
      <c r="F20289" s="34">
        <v>262</v>
      </c>
      <c r="G20289" s="34">
        <v>292</v>
      </c>
      <c r="H20289" s="34">
        <v>241</v>
      </c>
      <c r="I20289" s="34">
        <v>298</v>
      </c>
      <c r="J20289" s="34">
        <v>277</v>
      </c>
      <c r="K20289" s="34">
        <v>309</v>
      </c>
      <c r="L20289" s="34">
        <v>268</v>
      </c>
      <c r="M20289" s="34">
        <v>217</v>
      </c>
    </row>
    <row r="20290" spans="1:13" x14ac:dyDescent="0.2">
      <c r="A20290" s="34" t="s">
        <v>121184</v>
      </c>
      <c r="B20290" s="34">
        <v>214</v>
      </c>
      <c r="C20290" s="34">
        <v>197</v>
      </c>
      <c r="D20290" s="34">
        <v>236</v>
      </c>
      <c r="E20290" s="34">
        <v>235</v>
      </c>
      <c r="F20290" s="34">
        <v>203</v>
      </c>
      <c r="G20290" s="34">
        <v>153</v>
      </c>
      <c r="H20290" s="34">
        <v>251</v>
      </c>
      <c r="I20290" s="34">
        <v>171</v>
      </c>
      <c r="J20290" s="34">
        <v>266</v>
      </c>
      <c r="K20290" s="34">
        <v>148</v>
      </c>
      <c r="L20290" s="34">
        <v>183</v>
      </c>
      <c r="M20290" s="34">
        <v>128</v>
      </c>
    </row>
    <row r="20291" spans="1:13" x14ac:dyDescent="0.2">
      <c r="A20291" s="34" t="s">
        <v>121185</v>
      </c>
      <c r="B20291" s="34">
        <v>382</v>
      </c>
      <c r="C20291" s="34">
        <v>433</v>
      </c>
      <c r="D20291" s="34">
        <v>392</v>
      </c>
      <c r="E20291" s="34">
        <v>425</v>
      </c>
      <c r="F20291" s="34">
        <v>385</v>
      </c>
      <c r="G20291" s="34">
        <v>404</v>
      </c>
      <c r="H20291" s="34">
        <v>414</v>
      </c>
      <c r="I20291" s="34">
        <v>391</v>
      </c>
      <c r="J20291" s="34">
        <v>431</v>
      </c>
      <c r="K20291" s="34">
        <v>320</v>
      </c>
      <c r="L20291" s="34">
        <v>405</v>
      </c>
      <c r="M20291" s="34">
        <v>285</v>
      </c>
    </row>
    <row r="20292" spans="1:13" x14ac:dyDescent="0.2">
      <c r="A20292" s="34" t="s">
        <v>121186</v>
      </c>
      <c r="B20292" s="34">
        <v>582</v>
      </c>
      <c r="C20292" s="34">
        <v>486</v>
      </c>
      <c r="D20292" s="34">
        <v>574</v>
      </c>
      <c r="E20292" s="34">
        <v>550</v>
      </c>
      <c r="F20292" s="34">
        <v>525</v>
      </c>
      <c r="G20292" s="34">
        <v>482</v>
      </c>
      <c r="H20292" s="34">
        <v>587</v>
      </c>
      <c r="I20292" s="34">
        <v>508</v>
      </c>
      <c r="J20292" s="34">
        <v>572</v>
      </c>
      <c r="K20292" s="34">
        <v>401</v>
      </c>
      <c r="L20292" s="34">
        <v>507</v>
      </c>
      <c r="M20292" s="34">
        <v>330</v>
      </c>
    </row>
    <row r="20293" spans="1:13" x14ac:dyDescent="0.2">
      <c r="A20293" s="34" t="s">
        <v>121187</v>
      </c>
      <c r="B20293" s="34">
        <v>475</v>
      </c>
      <c r="C20293" s="34">
        <v>465</v>
      </c>
      <c r="D20293" s="34">
        <v>528</v>
      </c>
      <c r="E20293" s="34">
        <v>482</v>
      </c>
      <c r="F20293" s="34">
        <v>457</v>
      </c>
      <c r="G20293" s="34">
        <v>443</v>
      </c>
      <c r="H20293" s="34">
        <v>542</v>
      </c>
      <c r="I20293" s="34">
        <v>440</v>
      </c>
      <c r="J20293" s="34">
        <v>505</v>
      </c>
      <c r="K20293" s="34">
        <v>370</v>
      </c>
      <c r="L20293" s="34">
        <v>514</v>
      </c>
      <c r="M20293" s="34">
        <v>354</v>
      </c>
    </row>
    <row r="20294" spans="1:13" x14ac:dyDescent="0.2">
      <c r="A20294" s="34" t="s">
        <v>121188</v>
      </c>
      <c r="B20294" s="34">
        <v>174</v>
      </c>
      <c r="C20294" s="34">
        <v>180</v>
      </c>
      <c r="D20294" s="34">
        <v>177</v>
      </c>
      <c r="E20294" s="34">
        <v>163</v>
      </c>
      <c r="F20294" s="34">
        <v>106</v>
      </c>
      <c r="G20294" s="34">
        <v>146</v>
      </c>
      <c r="H20294" s="34">
        <v>144</v>
      </c>
      <c r="I20294" s="34">
        <v>137</v>
      </c>
      <c r="J20294" s="34">
        <v>176</v>
      </c>
      <c r="K20294" s="34">
        <v>157</v>
      </c>
      <c r="L20294" s="34">
        <v>97</v>
      </c>
      <c r="M20294" s="34">
        <v>146</v>
      </c>
    </row>
    <row r="20295" spans="1:13" x14ac:dyDescent="0.2">
      <c r="A20295" s="34" t="s">
        <v>121189</v>
      </c>
      <c r="B20295" s="34">
        <v>301</v>
      </c>
      <c r="C20295" s="34">
        <v>362</v>
      </c>
      <c r="D20295" s="34">
        <v>298</v>
      </c>
      <c r="E20295" s="34">
        <v>339</v>
      </c>
      <c r="F20295" s="34">
        <v>316</v>
      </c>
      <c r="G20295" s="34">
        <v>284</v>
      </c>
      <c r="H20295" s="34">
        <v>377</v>
      </c>
      <c r="I20295" s="34">
        <v>317</v>
      </c>
      <c r="J20295" s="34">
        <v>358</v>
      </c>
      <c r="K20295" s="34">
        <v>285</v>
      </c>
      <c r="L20295" s="34">
        <v>300</v>
      </c>
      <c r="M20295" s="34">
        <v>208</v>
      </c>
    </row>
    <row r="20296" spans="1:13" x14ac:dyDescent="0.2">
      <c r="A20296" s="34" t="s">
        <v>121190</v>
      </c>
      <c r="B20296" s="34">
        <v>169</v>
      </c>
      <c r="C20296" s="34">
        <v>192</v>
      </c>
      <c r="D20296" s="34">
        <v>199</v>
      </c>
      <c r="E20296" s="34">
        <v>189</v>
      </c>
      <c r="F20296" s="34">
        <v>180</v>
      </c>
      <c r="G20296" s="34">
        <v>162</v>
      </c>
      <c r="H20296" s="34">
        <v>196</v>
      </c>
      <c r="I20296" s="34">
        <v>170</v>
      </c>
      <c r="J20296" s="34">
        <v>206</v>
      </c>
      <c r="K20296" s="34">
        <v>162</v>
      </c>
      <c r="L20296" s="34">
        <v>175</v>
      </c>
      <c r="M20296" s="34">
        <v>146</v>
      </c>
    </row>
    <row r="20297" spans="1:13" x14ac:dyDescent="0.2">
      <c r="A20297" s="34" t="s">
        <v>121191</v>
      </c>
      <c r="B20297" s="34">
        <v>167</v>
      </c>
      <c r="C20297" s="34">
        <v>200</v>
      </c>
      <c r="D20297" s="34">
        <v>144</v>
      </c>
      <c r="E20297" s="34">
        <v>195</v>
      </c>
      <c r="F20297" s="34">
        <v>195</v>
      </c>
      <c r="G20297" s="34">
        <v>158</v>
      </c>
      <c r="H20297" s="34">
        <v>153</v>
      </c>
      <c r="I20297" s="34">
        <v>177</v>
      </c>
      <c r="J20297" s="34">
        <v>140</v>
      </c>
      <c r="K20297" s="34">
        <v>148</v>
      </c>
      <c r="L20297" s="34">
        <v>141</v>
      </c>
      <c r="M20297" s="34">
        <v>144</v>
      </c>
    </row>
    <row r="20298" spans="1:13" x14ac:dyDescent="0.2">
      <c r="A20298" s="34" t="s">
        <v>121192</v>
      </c>
      <c r="B20298" s="34">
        <v>270</v>
      </c>
      <c r="C20298" s="34">
        <v>227</v>
      </c>
      <c r="D20298" s="34">
        <v>242</v>
      </c>
      <c r="E20298" s="34">
        <v>302</v>
      </c>
      <c r="F20298" s="34">
        <v>220</v>
      </c>
      <c r="G20298" s="34">
        <v>248</v>
      </c>
      <c r="H20298" s="34">
        <v>266</v>
      </c>
      <c r="I20298" s="34">
        <v>236</v>
      </c>
      <c r="J20298" s="34">
        <v>276</v>
      </c>
      <c r="K20298" s="34">
        <v>185</v>
      </c>
      <c r="L20298" s="34">
        <v>235</v>
      </c>
      <c r="M20298" s="34">
        <v>221</v>
      </c>
    </row>
    <row r="20299" spans="1:13" x14ac:dyDescent="0.2">
      <c r="A20299" s="34" t="s">
        <v>121193</v>
      </c>
      <c r="B20299" s="34">
        <v>343</v>
      </c>
      <c r="C20299" s="34">
        <v>357</v>
      </c>
      <c r="D20299" s="34">
        <v>414</v>
      </c>
      <c r="E20299" s="34">
        <v>417</v>
      </c>
      <c r="F20299" s="34">
        <v>386</v>
      </c>
      <c r="G20299" s="34">
        <v>450</v>
      </c>
      <c r="H20299" s="34">
        <v>462</v>
      </c>
      <c r="I20299" s="34">
        <v>414</v>
      </c>
      <c r="J20299" s="34">
        <v>455</v>
      </c>
      <c r="K20299" s="34">
        <v>336</v>
      </c>
      <c r="L20299" s="34">
        <v>430</v>
      </c>
      <c r="M20299" s="34">
        <v>272</v>
      </c>
    </row>
    <row r="20300" spans="1:13" x14ac:dyDescent="0.2">
      <c r="A20300" s="34" t="s">
        <v>121194</v>
      </c>
      <c r="B20300" s="34">
        <v>162</v>
      </c>
      <c r="C20300" s="34">
        <v>179</v>
      </c>
      <c r="D20300" s="34">
        <v>264</v>
      </c>
      <c r="E20300" s="34">
        <v>203</v>
      </c>
      <c r="F20300" s="34">
        <v>218</v>
      </c>
      <c r="G20300" s="34">
        <v>164</v>
      </c>
      <c r="H20300" s="34">
        <v>208</v>
      </c>
      <c r="I20300" s="34">
        <v>194</v>
      </c>
      <c r="J20300" s="34">
        <v>213</v>
      </c>
      <c r="K20300" s="34">
        <v>173</v>
      </c>
      <c r="L20300" s="34">
        <v>204</v>
      </c>
      <c r="M20300" s="34">
        <v>165</v>
      </c>
    </row>
    <row r="20301" spans="1:13" x14ac:dyDescent="0.2">
      <c r="A20301" s="34" t="s">
        <v>121195</v>
      </c>
      <c r="B20301" s="34">
        <v>215</v>
      </c>
      <c r="C20301" s="34">
        <v>235</v>
      </c>
      <c r="D20301" s="34">
        <v>252</v>
      </c>
      <c r="E20301" s="34">
        <v>304</v>
      </c>
      <c r="F20301" s="34">
        <v>219</v>
      </c>
      <c r="G20301" s="34">
        <v>225</v>
      </c>
      <c r="H20301" s="34">
        <v>256</v>
      </c>
      <c r="I20301" s="34">
        <v>267</v>
      </c>
      <c r="J20301" s="34">
        <v>273</v>
      </c>
      <c r="K20301" s="34">
        <v>209</v>
      </c>
      <c r="L20301" s="34">
        <v>270</v>
      </c>
      <c r="M20301" s="34">
        <v>221</v>
      </c>
    </row>
    <row r="20302" spans="1:13" x14ac:dyDescent="0.2">
      <c r="A20302" s="34" t="s">
        <v>121196</v>
      </c>
      <c r="B20302" s="34">
        <v>767</v>
      </c>
      <c r="C20302" s="34">
        <v>827</v>
      </c>
      <c r="D20302" s="34">
        <v>903</v>
      </c>
      <c r="E20302" s="34">
        <v>911</v>
      </c>
      <c r="F20302" s="34">
        <v>788</v>
      </c>
      <c r="G20302" s="34">
        <v>736</v>
      </c>
      <c r="H20302" s="34">
        <v>864</v>
      </c>
      <c r="I20302" s="34">
        <v>775</v>
      </c>
      <c r="J20302" s="34">
        <v>829</v>
      </c>
      <c r="K20302" s="34">
        <v>594</v>
      </c>
      <c r="L20302" s="34">
        <v>854</v>
      </c>
      <c r="M20302" s="34">
        <v>632</v>
      </c>
    </row>
    <row r="20303" spans="1:13" x14ac:dyDescent="0.2">
      <c r="A20303" s="34" t="s">
        <v>121197</v>
      </c>
      <c r="B20303" s="34">
        <v>1205</v>
      </c>
      <c r="C20303" s="34">
        <v>1208</v>
      </c>
      <c r="D20303" s="34">
        <v>1341</v>
      </c>
      <c r="E20303" s="34">
        <v>1350</v>
      </c>
      <c r="F20303" s="34">
        <v>1273</v>
      </c>
      <c r="G20303" s="34">
        <v>1183</v>
      </c>
      <c r="H20303" s="34">
        <v>1504</v>
      </c>
      <c r="I20303" s="34">
        <v>1272</v>
      </c>
      <c r="J20303" s="34">
        <v>1451</v>
      </c>
      <c r="K20303" s="34">
        <v>1002</v>
      </c>
      <c r="L20303" s="34">
        <v>1232</v>
      </c>
      <c r="M20303" s="34">
        <v>1064</v>
      </c>
    </row>
    <row r="20304" spans="1:13" x14ac:dyDescent="0.2">
      <c r="A20304" s="34" t="s">
        <v>121198</v>
      </c>
      <c r="B20304" s="34">
        <v>413</v>
      </c>
      <c r="C20304" s="34">
        <v>447</v>
      </c>
      <c r="D20304" s="34">
        <v>503</v>
      </c>
      <c r="E20304" s="34">
        <v>457</v>
      </c>
      <c r="F20304" s="34">
        <v>428</v>
      </c>
      <c r="G20304" s="34">
        <v>449</v>
      </c>
      <c r="H20304" s="34">
        <v>484</v>
      </c>
      <c r="I20304" s="34">
        <v>524</v>
      </c>
      <c r="J20304" s="34">
        <v>428</v>
      </c>
      <c r="K20304" s="34">
        <v>416</v>
      </c>
      <c r="L20304" s="34">
        <v>489</v>
      </c>
      <c r="M20304" s="34">
        <v>338</v>
      </c>
    </row>
    <row r="20305" spans="1:13" x14ac:dyDescent="0.2">
      <c r="A20305" s="34" t="s">
        <v>121199</v>
      </c>
      <c r="B20305" s="34">
        <v>652</v>
      </c>
      <c r="C20305" s="34">
        <v>646</v>
      </c>
      <c r="D20305" s="34">
        <v>634</v>
      </c>
      <c r="E20305" s="34">
        <v>697</v>
      </c>
      <c r="F20305" s="34">
        <v>557</v>
      </c>
      <c r="G20305" s="34">
        <v>569</v>
      </c>
      <c r="H20305" s="34">
        <v>699</v>
      </c>
      <c r="I20305" s="34">
        <v>588</v>
      </c>
      <c r="J20305" s="34">
        <v>640</v>
      </c>
      <c r="K20305" s="34">
        <v>515</v>
      </c>
      <c r="L20305" s="34">
        <v>658</v>
      </c>
      <c r="M20305" s="34">
        <v>486</v>
      </c>
    </row>
    <row r="20306" spans="1:13" x14ac:dyDescent="0.2">
      <c r="A20306" s="34" t="s">
        <v>121200</v>
      </c>
      <c r="B20306" s="34">
        <v>552</v>
      </c>
      <c r="C20306" s="34">
        <v>537</v>
      </c>
      <c r="D20306" s="34">
        <v>718</v>
      </c>
      <c r="E20306" s="34">
        <v>607</v>
      </c>
      <c r="F20306" s="34">
        <v>470</v>
      </c>
      <c r="G20306" s="34">
        <v>497</v>
      </c>
      <c r="H20306" s="34">
        <v>716</v>
      </c>
      <c r="I20306" s="34">
        <v>556</v>
      </c>
      <c r="J20306" s="34">
        <v>662</v>
      </c>
      <c r="K20306" s="34">
        <v>457</v>
      </c>
      <c r="L20306" s="34">
        <v>561</v>
      </c>
      <c r="M20306" s="34">
        <v>399</v>
      </c>
    </row>
    <row r="20307" spans="1:13" x14ac:dyDescent="0.2">
      <c r="A20307" s="34" t="s">
        <v>121201</v>
      </c>
      <c r="B20307" s="34">
        <v>323</v>
      </c>
      <c r="C20307" s="34">
        <v>268</v>
      </c>
      <c r="D20307" s="34">
        <v>256</v>
      </c>
      <c r="E20307" s="34">
        <v>284</v>
      </c>
      <c r="F20307" s="34">
        <v>322</v>
      </c>
      <c r="G20307" s="34">
        <v>268</v>
      </c>
      <c r="H20307" s="34">
        <v>288</v>
      </c>
      <c r="I20307" s="34">
        <v>245</v>
      </c>
      <c r="J20307" s="34">
        <v>285</v>
      </c>
      <c r="K20307" s="34">
        <v>253</v>
      </c>
      <c r="L20307" s="34">
        <v>266</v>
      </c>
      <c r="M20307" s="34">
        <v>206</v>
      </c>
    </row>
    <row r="20308" spans="1:13" x14ac:dyDescent="0.2">
      <c r="A20308" s="34" t="s">
        <v>121202</v>
      </c>
      <c r="B20308" s="34">
        <v>276</v>
      </c>
      <c r="C20308" s="34">
        <v>261</v>
      </c>
      <c r="D20308" s="34">
        <v>274</v>
      </c>
      <c r="E20308" s="34">
        <v>320</v>
      </c>
      <c r="F20308" s="34">
        <v>228</v>
      </c>
      <c r="G20308" s="34">
        <v>325</v>
      </c>
      <c r="H20308" s="34">
        <v>316</v>
      </c>
      <c r="I20308" s="34">
        <v>290</v>
      </c>
      <c r="J20308" s="34">
        <v>282</v>
      </c>
      <c r="K20308" s="34">
        <v>238</v>
      </c>
      <c r="L20308" s="34">
        <v>274</v>
      </c>
      <c r="M20308" s="34">
        <v>212</v>
      </c>
    </row>
    <row r="20309" spans="1:13" x14ac:dyDescent="0.2">
      <c r="A20309" s="34" t="s">
        <v>121203</v>
      </c>
      <c r="B20309" s="34">
        <v>268</v>
      </c>
      <c r="C20309" s="34">
        <v>297</v>
      </c>
      <c r="D20309" s="34">
        <v>333</v>
      </c>
      <c r="E20309" s="34">
        <v>379</v>
      </c>
      <c r="F20309" s="34">
        <v>312</v>
      </c>
      <c r="G20309" s="34">
        <v>259</v>
      </c>
      <c r="H20309" s="34">
        <v>375</v>
      </c>
      <c r="I20309" s="34">
        <v>359</v>
      </c>
      <c r="J20309" s="34">
        <v>329</v>
      </c>
      <c r="K20309" s="34">
        <v>245</v>
      </c>
      <c r="L20309" s="34">
        <v>284</v>
      </c>
      <c r="M20309" s="34">
        <v>226</v>
      </c>
    </row>
    <row r="20310" spans="1:13" x14ac:dyDescent="0.2">
      <c r="A20310" s="34" t="s">
        <v>121204</v>
      </c>
      <c r="B20310" s="34">
        <v>117</v>
      </c>
      <c r="C20310" s="34">
        <v>129</v>
      </c>
      <c r="D20310" s="34">
        <v>117</v>
      </c>
      <c r="E20310" s="34">
        <v>129</v>
      </c>
      <c r="F20310" s="34">
        <v>129</v>
      </c>
      <c r="G20310" s="34">
        <v>111</v>
      </c>
      <c r="H20310" s="34">
        <v>109</v>
      </c>
      <c r="I20310" s="34">
        <v>146</v>
      </c>
      <c r="J20310" s="34">
        <v>116</v>
      </c>
      <c r="K20310" s="34">
        <v>111</v>
      </c>
      <c r="L20310" s="34">
        <v>151</v>
      </c>
      <c r="M20310" s="34">
        <v>97</v>
      </c>
    </row>
    <row r="20311" spans="1:13" x14ac:dyDescent="0.2">
      <c r="A20311" s="34" t="s">
        <v>121205</v>
      </c>
      <c r="B20311" s="34">
        <v>191</v>
      </c>
      <c r="C20311" s="34">
        <v>186</v>
      </c>
      <c r="D20311" s="34">
        <v>179</v>
      </c>
      <c r="E20311" s="34">
        <v>199</v>
      </c>
      <c r="F20311" s="34">
        <v>179</v>
      </c>
      <c r="G20311" s="34">
        <v>217</v>
      </c>
      <c r="H20311" s="34">
        <v>217</v>
      </c>
      <c r="I20311" s="34">
        <v>156</v>
      </c>
      <c r="J20311" s="34">
        <v>194</v>
      </c>
      <c r="K20311" s="34">
        <v>139</v>
      </c>
      <c r="L20311" s="34">
        <v>195</v>
      </c>
      <c r="M20311" s="34">
        <v>163</v>
      </c>
    </row>
    <row r="20312" spans="1:13" x14ac:dyDescent="0.2">
      <c r="A20312" s="34" t="s">
        <v>121206</v>
      </c>
      <c r="B20312" s="34">
        <v>170</v>
      </c>
      <c r="C20312" s="34">
        <v>212</v>
      </c>
      <c r="D20312" s="34">
        <v>218</v>
      </c>
      <c r="E20312" s="34">
        <v>251</v>
      </c>
      <c r="F20312" s="34">
        <v>198</v>
      </c>
      <c r="G20312" s="34">
        <v>202</v>
      </c>
      <c r="H20312" s="34">
        <v>229</v>
      </c>
      <c r="I20312" s="34">
        <v>221</v>
      </c>
      <c r="J20312" s="34">
        <v>205</v>
      </c>
      <c r="K20312" s="34">
        <v>211</v>
      </c>
      <c r="L20312" s="34">
        <v>181</v>
      </c>
      <c r="M20312" s="34">
        <v>165</v>
      </c>
    </row>
    <row r="20313" spans="1:13" x14ac:dyDescent="0.2">
      <c r="A20313" s="34" t="s">
        <v>121207</v>
      </c>
      <c r="B20313" s="34">
        <v>205</v>
      </c>
      <c r="C20313" s="34">
        <v>284</v>
      </c>
      <c r="D20313" s="34">
        <v>281</v>
      </c>
      <c r="E20313" s="34">
        <v>264</v>
      </c>
      <c r="F20313" s="34">
        <v>218</v>
      </c>
      <c r="G20313" s="34">
        <v>237</v>
      </c>
      <c r="H20313" s="34">
        <v>307</v>
      </c>
      <c r="I20313" s="34">
        <v>267</v>
      </c>
      <c r="J20313" s="34">
        <v>264</v>
      </c>
      <c r="K20313" s="34">
        <v>225</v>
      </c>
      <c r="L20313" s="34">
        <v>273</v>
      </c>
      <c r="M20313" s="34">
        <v>184</v>
      </c>
    </row>
    <row r="20314" spans="1:13" x14ac:dyDescent="0.2">
      <c r="A20314" s="34" t="s">
        <v>121208</v>
      </c>
      <c r="B20314" s="34">
        <v>205</v>
      </c>
      <c r="C20314" s="34">
        <v>199</v>
      </c>
      <c r="D20314" s="34">
        <v>210</v>
      </c>
      <c r="E20314" s="34">
        <v>253</v>
      </c>
      <c r="F20314" s="34">
        <v>168</v>
      </c>
      <c r="G20314" s="34">
        <v>185</v>
      </c>
      <c r="H20314" s="34">
        <v>221</v>
      </c>
      <c r="I20314" s="34">
        <v>188</v>
      </c>
      <c r="J20314" s="34">
        <v>226</v>
      </c>
      <c r="K20314" s="34">
        <v>170</v>
      </c>
      <c r="L20314" s="34">
        <v>227</v>
      </c>
      <c r="M20314" s="34">
        <v>121</v>
      </c>
    </row>
    <row r="20315" spans="1:13" x14ac:dyDescent="0.2">
      <c r="A20315" s="34" t="s">
        <v>121209</v>
      </c>
      <c r="B20315" s="34">
        <v>198</v>
      </c>
      <c r="C20315" s="34">
        <v>225</v>
      </c>
      <c r="D20315" s="34">
        <v>264</v>
      </c>
      <c r="E20315" s="34">
        <v>243</v>
      </c>
      <c r="F20315" s="34">
        <v>221</v>
      </c>
      <c r="G20315" s="34">
        <v>252</v>
      </c>
      <c r="H20315" s="34">
        <v>259</v>
      </c>
      <c r="I20315" s="34">
        <v>229</v>
      </c>
      <c r="J20315" s="34">
        <v>263</v>
      </c>
      <c r="K20315" s="34">
        <v>157</v>
      </c>
      <c r="L20315" s="34">
        <v>166</v>
      </c>
      <c r="M20315" s="34">
        <v>185</v>
      </c>
    </row>
    <row r="20316" spans="1:13" x14ac:dyDescent="0.2">
      <c r="A20316" s="34" t="s">
        <v>121210</v>
      </c>
      <c r="B20316" s="34">
        <v>496</v>
      </c>
      <c r="C20316" s="34">
        <v>364</v>
      </c>
      <c r="D20316" s="34">
        <v>473</v>
      </c>
      <c r="E20316" s="34">
        <v>429</v>
      </c>
      <c r="F20316" s="34">
        <v>390</v>
      </c>
      <c r="G20316" s="34">
        <v>368</v>
      </c>
      <c r="H20316" s="34">
        <v>461</v>
      </c>
      <c r="I20316" s="34">
        <v>362</v>
      </c>
      <c r="J20316" s="34">
        <v>464</v>
      </c>
      <c r="K20316" s="34">
        <v>348</v>
      </c>
      <c r="L20316" s="34">
        <v>505</v>
      </c>
      <c r="M20316" s="34">
        <v>343</v>
      </c>
    </row>
    <row r="20317" spans="1:13" x14ac:dyDescent="0.2">
      <c r="A20317" s="34" t="s">
        <v>121211</v>
      </c>
      <c r="B20317" s="34">
        <v>356</v>
      </c>
      <c r="C20317" s="34">
        <v>375</v>
      </c>
      <c r="D20317" s="34">
        <v>424</v>
      </c>
      <c r="E20317" s="34">
        <v>356</v>
      </c>
      <c r="F20317" s="34">
        <v>384</v>
      </c>
      <c r="G20317" s="34">
        <v>348</v>
      </c>
      <c r="H20317" s="34">
        <v>360</v>
      </c>
      <c r="I20317" s="34">
        <v>323</v>
      </c>
      <c r="J20317" s="34">
        <v>471</v>
      </c>
      <c r="K20317" s="34">
        <v>295</v>
      </c>
      <c r="L20317" s="34">
        <v>350</v>
      </c>
      <c r="M20317" s="34">
        <v>255</v>
      </c>
    </row>
    <row r="20318" spans="1:13" x14ac:dyDescent="0.2">
      <c r="A20318" s="34" t="s">
        <v>121212</v>
      </c>
      <c r="B20318" s="34">
        <v>54</v>
      </c>
      <c r="C20318" s="34">
        <v>143</v>
      </c>
      <c r="D20318" s="34">
        <v>103</v>
      </c>
      <c r="E20318" s="34">
        <v>113</v>
      </c>
      <c r="F20318" s="34">
        <v>132</v>
      </c>
      <c r="G20318" s="34">
        <v>99</v>
      </c>
      <c r="H20318" s="34">
        <v>121</v>
      </c>
      <c r="I20318" s="34">
        <v>93</v>
      </c>
      <c r="J20318" s="34">
        <v>74</v>
      </c>
      <c r="K20318" s="34">
        <v>79</v>
      </c>
      <c r="L20318" s="34">
        <v>121</v>
      </c>
      <c r="M20318" s="34">
        <v>67</v>
      </c>
    </row>
    <row r="20319" spans="1:13" x14ac:dyDescent="0.2">
      <c r="A20319" s="34" t="s">
        <v>121213</v>
      </c>
      <c r="B20319" s="34">
        <v>237</v>
      </c>
      <c r="C20319" s="34">
        <v>317</v>
      </c>
      <c r="D20319" s="34">
        <v>277</v>
      </c>
      <c r="E20319" s="34">
        <v>290</v>
      </c>
      <c r="F20319" s="34">
        <v>318</v>
      </c>
      <c r="G20319" s="34">
        <v>266</v>
      </c>
      <c r="H20319" s="34">
        <v>304</v>
      </c>
      <c r="I20319" s="34">
        <v>302</v>
      </c>
      <c r="J20319" s="34">
        <v>300</v>
      </c>
      <c r="K20319" s="34">
        <v>268</v>
      </c>
      <c r="L20319" s="34">
        <v>273</v>
      </c>
      <c r="M20319" s="34">
        <v>181</v>
      </c>
    </row>
    <row r="20320" spans="1:13" x14ac:dyDescent="0.2">
      <c r="A20320" s="34" t="s">
        <v>121214</v>
      </c>
      <c r="B20320" s="34">
        <v>399</v>
      </c>
      <c r="C20320" s="34">
        <v>353</v>
      </c>
      <c r="D20320" s="34">
        <v>349</v>
      </c>
      <c r="E20320" s="34">
        <v>323</v>
      </c>
      <c r="F20320" s="34">
        <v>336</v>
      </c>
      <c r="G20320" s="34">
        <v>256</v>
      </c>
      <c r="H20320" s="34">
        <v>323</v>
      </c>
      <c r="I20320" s="34">
        <v>367</v>
      </c>
      <c r="J20320" s="34">
        <v>381</v>
      </c>
      <c r="K20320" s="34">
        <v>220</v>
      </c>
      <c r="L20320" s="34">
        <v>269</v>
      </c>
      <c r="M20320" s="34">
        <v>250</v>
      </c>
    </row>
    <row r="20321" spans="1:13" x14ac:dyDescent="0.2">
      <c r="A20321" s="34" t="s">
        <v>121215</v>
      </c>
      <c r="B20321" s="34">
        <v>459</v>
      </c>
      <c r="C20321" s="34">
        <v>548</v>
      </c>
      <c r="D20321" s="34">
        <v>577</v>
      </c>
      <c r="E20321" s="34">
        <v>475</v>
      </c>
      <c r="F20321" s="34">
        <v>451</v>
      </c>
      <c r="G20321" s="34">
        <v>455</v>
      </c>
      <c r="H20321" s="34">
        <v>450</v>
      </c>
      <c r="I20321" s="34">
        <v>483</v>
      </c>
      <c r="J20321" s="34">
        <v>538</v>
      </c>
      <c r="K20321" s="34">
        <v>442</v>
      </c>
      <c r="L20321" s="34">
        <v>551</v>
      </c>
      <c r="M20321" s="34">
        <v>393</v>
      </c>
    </row>
    <row r="20322" spans="1:13" x14ac:dyDescent="0.2">
      <c r="A20322" s="34" t="s">
        <v>121216</v>
      </c>
      <c r="B20322" s="34">
        <v>404</v>
      </c>
      <c r="C20322" s="34">
        <v>433</v>
      </c>
      <c r="D20322" s="34">
        <v>440</v>
      </c>
      <c r="E20322" s="34">
        <v>441</v>
      </c>
      <c r="F20322" s="34">
        <v>431</v>
      </c>
      <c r="G20322" s="34">
        <v>368</v>
      </c>
      <c r="H20322" s="34">
        <v>451</v>
      </c>
      <c r="I20322" s="34">
        <v>430</v>
      </c>
      <c r="J20322" s="34">
        <v>379</v>
      </c>
      <c r="K20322" s="34">
        <v>363</v>
      </c>
      <c r="L20322" s="34">
        <v>387</v>
      </c>
      <c r="M20322" s="34">
        <v>312</v>
      </c>
    </row>
    <row r="20323" spans="1:13" x14ac:dyDescent="0.2">
      <c r="A20323" s="34" t="s">
        <v>121217</v>
      </c>
      <c r="B20323" s="34">
        <v>654</v>
      </c>
      <c r="C20323" s="34">
        <v>655</v>
      </c>
      <c r="D20323" s="34">
        <v>770</v>
      </c>
      <c r="E20323" s="34">
        <v>812</v>
      </c>
      <c r="F20323" s="34">
        <v>602</v>
      </c>
      <c r="G20323" s="34">
        <v>630</v>
      </c>
      <c r="H20323" s="34">
        <v>840</v>
      </c>
      <c r="I20323" s="34">
        <v>730</v>
      </c>
      <c r="J20323" s="34">
        <v>726</v>
      </c>
      <c r="K20323" s="34">
        <v>623</v>
      </c>
      <c r="L20323" s="34">
        <v>621</v>
      </c>
      <c r="M20323" s="34">
        <v>596</v>
      </c>
    </row>
    <row r="20324" spans="1:13" x14ac:dyDescent="0.2">
      <c r="A20324" s="34" t="s">
        <v>121218</v>
      </c>
      <c r="B20324" s="34">
        <v>1272</v>
      </c>
      <c r="C20324" s="34">
        <v>1156</v>
      </c>
      <c r="D20324" s="34">
        <v>1235</v>
      </c>
      <c r="E20324" s="34">
        <v>1291</v>
      </c>
      <c r="F20324" s="34">
        <v>1071</v>
      </c>
      <c r="G20324" s="34">
        <v>1110</v>
      </c>
      <c r="H20324" s="34">
        <v>1418</v>
      </c>
      <c r="I20324" s="34">
        <v>1112</v>
      </c>
      <c r="J20324" s="34">
        <v>1235</v>
      </c>
      <c r="K20324" s="34">
        <v>961</v>
      </c>
      <c r="L20324" s="34">
        <v>1239</v>
      </c>
      <c r="M20324" s="34">
        <v>875</v>
      </c>
    </row>
    <row r="20325" spans="1:13" x14ac:dyDescent="0.2">
      <c r="A20325" s="34" t="s">
        <v>121219</v>
      </c>
      <c r="B20325" s="34">
        <v>437</v>
      </c>
      <c r="C20325" s="34">
        <v>471</v>
      </c>
      <c r="D20325" s="34">
        <v>486</v>
      </c>
      <c r="E20325" s="34">
        <v>567</v>
      </c>
      <c r="F20325" s="34">
        <v>412</v>
      </c>
      <c r="G20325" s="34">
        <v>494</v>
      </c>
      <c r="H20325" s="34">
        <v>592</v>
      </c>
      <c r="I20325" s="34">
        <v>485</v>
      </c>
      <c r="J20325" s="34">
        <v>503</v>
      </c>
      <c r="K20325" s="34">
        <v>383</v>
      </c>
      <c r="L20325" s="34">
        <v>446</v>
      </c>
      <c r="M20325" s="34">
        <v>367</v>
      </c>
    </row>
    <row r="20326" spans="1:13" x14ac:dyDescent="0.2">
      <c r="A20326" s="34" t="s">
        <v>121220</v>
      </c>
      <c r="B20326" s="34">
        <v>538</v>
      </c>
      <c r="C20326" s="34">
        <v>530</v>
      </c>
      <c r="D20326" s="34">
        <v>514</v>
      </c>
      <c r="E20326" s="34">
        <v>458</v>
      </c>
      <c r="F20326" s="34">
        <v>484</v>
      </c>
      <c r="G20326" s="34">
        <v>448</v>
      </c>
      <c r="H20326" s="34">
        <v>612</v>
      </c>
      <c r="I20326" s="34">
        <v>463</v>
      </c>
      <c r="J20326" s="34">
        <v>597</v>
      </c>
      <c r="K20326" s="34">
        <v>388</v>
      </c>
      <c r="L20326" s="34">
        <v>583</v>
      </c>
      <c r="M20326" s="34">
        <v>341</v>
      </c>
    </row>
    <row r="20327" spans="1:13" x14ac:dyDescent="0.2">
      <c r="A20327" s="34" t="s">
        <v>121221</v>
      </c>
      <c r="B20327" s="34">
        <v>518</v>
      </c>
      <c r="C20327" s="34">
        <v>497</v>
      </c>
      <c r="D20327" s="34">
        <v>492</v>
      </c>
      <c r="E20327" s="34">
        <v>624</v>
      </c>
      <c r="F20327" s="34">
        <v>468</v>
      </c>
      <c r="G20327" s="34">
        <v>509</v>
      </c>
      <c r="H20327" s="34">
        <v>639</v>
      </c>
      <c r="I20327" s="34">
        <v>547</v>
      </c>
      <c r="J20327" s="34">
        <v>514</v>
      </c>
      <c r="K20327" s="34">
        <v>470</v>
      </c>
      <c r="L20327" s="34">
        <v>477</v>
      </c>
      <c r="M20327" s="34">
        <v>403</v>
      </c>
    </row>
    <row r="20328" spans="1:13" x14ac:dyDescent="0.2">
      <c r="A20328" s="34" t="s">
        <v>121222</v>
      </c>
      <c r="B20328" s="34">
        <v>284</v>
      </c>
      <c r="C20328" s="34">
        <v>312</v>
      </c>
      <c r="D20328" s="34">
        <v>309</v>
      </c>
      <c r="E20328" s="34">
        <v>352</v>
      </c>
      <c r="F20328" s="34">
        <v>290</v>
      </c>
      <c r="G20328" s="34">
        <v>298</v>
      </c>
      <c r="H20328" s="34">
        <v>347</v>
      </c>
      <c r="I20328" s="34">
        <v>301</v>
      </c>
      <c r="J20328" s="34">
        <v>308</v>
      </c>
      <c r="K20328" s="34">
        <v>307</v>
      </c>
      <c r="L20328" s="34">
        <v>306</v>
      </c>
      <c r="M20328" s="34">
        <v>249</v>
      </c>
    </row>
    <row r="20329" spans="1:13" x14ac:dyDescent="0.2">
      <c r="A20329" s="34" t="s">
        <v>121223</v>
      </c>
      <c r="B20329" s="34">
        <v>253</v>
      </c>
      <c r="C20329" s="34">
        <v>268</v>
      </c>
      <c r="D20329" s="34">
        <v>277</v>
      </c>
      <c r="E20329" s="34">
        <v>336</v>
      </c>
      <c r="F20329" s="34">
        <v>241</v>
      </c>
      <c r="G20329" s="34">
        <v>264</v>
      </c>
      <c r="H20329" s="34">
        <v>355</v>
      </c>
      <c r="I20329" s="34">
        <v>315</v>
      </c>
      <c r="J20329" s="34">
        <v>331</v>
      </c>
      <c r="K20329" s="34">
        <v>234</v>
      </c>
      <c r="L20329" s="34">
        <v>347</v>
      </c>
      <c r="M20329" s="34">
        <v>209</v>
      </c>
    </row>
    <row r="20330" spans="1:13" x14ac:dyDescent="0.2">
      <c r="A20330" s="34" t="s">
        <v>121224</v>
      </c>
      <c r="B20330" s="34">
        <v>255</v>
      </c>
      <c r="C20330" s="34">
        <v>301</v>
      </c>
      <c r="D20330" s="34">
        <v>400</v>
      </c>
      <c r="E20330" s="34">
        <v>299</v>
      </c>
      <c r="F20330" s="34">
        <v>307</v>
      </c>
      <c r="G20330" s="34">
        <v>270</v>
      </c>
      <c r="H20330" s="34">
        <v>348</v>
      </c>
      <c r="I20330" s="34">
        <v>287</v>
      </c>
      <c r="J20330" s="34">
        <v>334</v>
      </c>
      <c r="K20330" s="34">
        <v>247</v>
      </c>
      <c r="L20330" s="34">
        <v>319</v>
      </c>
      <c r="M20330" s="34">
        <v>223</v>
      </c>
    </row>
    <row r="20331" spans="1:13" x14ac:dyDescent="0.2">
      <c r="A20331" s="34" t="s">
        <v>121225</v>
      </c>
      <c r="B20331" s="34">
        <v>227</v>
      </c>
      <c r="C20331" s="34">
        <v>173</v>
      </c>
      <c r="D20331" s="34">
        <v>263</v>
      </c>
      <c r="E20331" s="34">
        <v>235</v>
      </c>
      <c r="F20331" s="34">
        <v>225</v>
      </c>
      <c r="G20331" s="34">
        <v>221</v>
      </c>
      <c r="H20331" s="34">
        <v>254</v>
      </c>
      <c r="I20331" s="34">
        <v>273</v>
      </c>
      <c r="J20331" s="34">
        <v>282</v>
      </c>
      <c r="K20331" s="34">
        <v>222</v>
      </c>
      <c r="L20331" s="34">
        <v>270</v>
      </c>
      <c r="M20331" s="34">
        <v>165</v>
      </c>
    </row>
    <row r="20332" spans="1:13" x14ac:dyDescent="0.2">
      <c r="A20332" s="34" t="s">
        <v>121226</v>
      </c>
      <c r="B20332" s="34">
        <v>431</v>
      </c>
      <c r="C20332" s="34">
        <v>488</v>
      </c>
      <c r="D20332" s="34">
        <v>570</v>
      </c>
      <c r="E20332" s="34">
        <v>453</v>
      </c>
      <c r="F20332" s="34">
        <v>364</v>
      </c>
      <c r="G20332" s="34">
        <v>385</v>
      </c>
      <c r="H20332" s="34">
        <v>513</v>
      </c>
      <c r="I20332" s="34">
        <v>446</v>
      </c>
      <c r="J20332" s="34">
        <v>524</v>
      </c>
      <c r="K20332" s="34">
        <v>350</v>
      </c>
      <c r="L20332" s="34">
        <v>475</v>
      </c>
      <c r="M20332" s="34">
        <v>317</v>
      </c>
    </row>
    <row r="20333" spans="1:13" x14ac:dyDescent="0.2">
      <c r="A20333" s="34" t="s">
        <v>121227</v>
      </c>
      <c r="B20333" s="34">
        <v>330</v>
      </c>
      <c r="C20333" s="34">
        <v>252</v>
      </c>
      <c r="D20333" s="34">
        <v>298</v>
      </c>
      <c r="E20333" s="34">
        <v>328</v>
      </c>
      <c r="F20333" s="34">
        <v>337</v>
      </c>
      <c r="G20333" s="34">
        <v>324</v>
      </c>
      <c r="H20333" s="34">
        <v>346</v>
      </c>
      <c r="I20333" s="34">
        <v>360</v>
      </c>
      <c r="J20333" s="34">
        <v>323</v>
      </c>
      <c r="K20333" s="34">
        <v>289</v>
      </c>
      <c r="L20333" s="34">
        <v>264</v>
      </c>
      <c r="M20333" s="34">
        <v>253</v>
      </c>
    </row>
    <row r="20334" spans="1:13" x14ac:dyDescent="0.2">
      <c r="A20334" s="34" t="s">
        <v>121228</v>
      </c>
      <c r="B20334" s="34">
        <v>278</v>
      </c>
      <c r="C20334" s="34">
        <v>287</v>
      </c>
      <c r="D20334" s="34">
        <v>309</v>
      </c>
      <c r="E20334" s="34">
        <v>351</v>
      </c>
      <c r="F20334" s="34">
        <v>229</v>
      </c>
      <c r="G20334" s="34">
        <v>316</v>
      </c>
      <c r="H20334" s="34">
        <v>288</v>
      </c>
      <c r="I20334" s="34">
        <v>281</v>
      </c>
      <c r="J20334" s="34">
        <v>331</v>
      </c>
      <c r="K20334" s="34">
        <v>270</v>
      </c>
      <c r="L20334" s="34">
        <v>248</v>
      </c>
      <c r="M20334" s="34">
        <v>229</v>
      </c>
    </row>
    <row r="20335" spans="1:13" x14ac:dyDescent="0.2">
      <c r="A20335" s="34" t="s">
        <v>121229</v>
      </c>
      <c r="B20335" s="34">
        <v>867</v>
      </c>
      <c r="C20335" s="34">
        <v>915</v>
      </c>
      <c r="D20335" s="34">
        <v>1082</v>
      </c>
      <c r="E20335" s="34">
        <v>1006</v>
      </c>
      <c r="F20335" s="34">
        <v>926</v>
      </c>
      <c r="G20335" s="34">
        <v>827</v>
      </c>
      <c r="H20335" s="34">
        <v>1133</v>
      </c>
      <c r="I20335" s="34">
        <v>905</v>
      </c>
      <c r="J20335" s="34">
        <v>1035</v>
      </c>
      <c r="K20335" s="34">
        <v>699</v>
      </c>
      <c r="L20335" s="34">
        <v>942</v>
      </c>
      <c r="M20335" s="34">
        <v>698</v>
      </c>
    </row>
    <row r="20336" spans="1:13" x14ac:dyDescent="0.2">
      <c r="A20336" s="34" t="s">
        <v>121230</v>
      </c>
      <c r="B20336" s="34">
        <v>185</v>
      </c>
      <c r="C20336" s="34">
        <v>140</v>
      </c>
      <c r="D20336" s="34">
        <v>235</v>
      </c>
      <c r="E20336" s="34">
        <v>167</v>
      </c>
      <c r="F20336" s="34">
        <v>157</v>
      </c>
      <c r="G20336" s="34">
        <v>172</v>
      </c>
      <c r="H20336" s="34">
        <v>191</v>
      </c>
      <c r="I20336" s="34">
        <v>185</v>
      </c>
      <c r="J20336" s="34">
        <v>201</v>
      </c>
      <c r="K20336" s="34">
        <v>128</v>
      </c>
      <c r="L20336" s="34">
        <v>207</v>
      </c>
      <c r="M20336" s="34">
        <v>126</v>
      </c>
    </row>
    <row r="20337" spans="1:13" x14ac:dyDescent="0.2">
      <c r="A20337" s="34" t="s">
        <v>121231</v>
      </c>
      <c r="B20337" s="34">
        <v>559</v>
      </c>
      <c r="C20337" s="34">
        <v>538</v>
      </c>
      <c r="D20337" s="34">
        <v>541</v>
      </c>
      <c r="E20337" s="34">
        <v>575</v>
      </c>
      <c r="F20337" s="34">
        <v>645</v>
      </c>
      <c r="G20337" s="34">
        <v>530</v>
      </c>
      <c r="H20337" s="34">
        <v>638</v>
      </c>
      <c r="I20337" s="34">
        <v>540</v>
      </c>
      <c r="J20337" s="34">
        <v>568</v>
      </c>
      <c r="K20337" s="34">
        <v>495</v>
      </c>
      <c r="L20337" s="34">
        <v>587</v>
      </c>
      <c r="M20337" s="34">
        <v>443</v>
      </c>
    </row>
    <row r="20338" spans="1:13" x14ac:dyDescent="0.2">
      <c r="A20338" s="34" t="s">
        <v>121232</v>
      </c>
      <c r="B20338" s="34">
        <v>198</v>
      </c>
      <c r="C20338" s="34">
        <v>193</v>
      </c>
      <c r="D20338" s="34">
        <v>225</v>
      </c>
      <c r="E20338" s="34">
        <v>251</v>
      </c>
      <c r="F20338" s="34">
        <v>211</v>
      </c>
      <c r="G20338" s="34">
        <v>188</v>
      </c>
      <c r="H20338" s="34">
        <v>290</v>
      </c>
      <c r="I20338" s="34">
        <v>221</v>
      </c>
      <c r="J20338" s="34">
        <v>189</v>
      </c>
      <c r="K20338" s="34">
        <v>219</v>
      </c>
      <c r="L20338" s="34">
        <v>192</v>
      </c>
      <c r="M20338" s="34">
        <v>158</v>
      </c>
    </row>
    <row r="20339" spans="1:13" x14ac:dyDescent="0.2">
      <c r="A20339" s="34" t="s">
        <v>121233</v>
      </c>
      <c r="B20339" s="34">
        <v>769</v>
      </c>
      <c r="C20339" s="34">
        <v>619</v>
      </c>
      <c r="D20339" s="34">
        <v>787</v>
      </c>
      <c r="E20339" s="34">
        <v>713</v>
      </c>
      <c r="F20339" s="34">
        <v>646</v>
      </c>
      <c r="G20339" s="34">
        <v>541</v>
      </c>
      <c r="H20339" s="34">
        <v>730</v>
      </c>
      <c r="I20339" s="34">
        <v>614</v>
      </c>
      <c r="J20339" s="34">
        <v>754</v>
      </c>
      <c r="K20339" s="34">
        <v>515</v>
      </c>
      <c r="L20339" s="34">
        <v>633</v>
      </c>
      <c r="M20339" s="34">
        <v>472</v>
      </c>
    </row>
    <row r="20340" spans="1:13" x14ac:dyDescent="0.2">
      <c r="A20340" s="34" t="s">
        <v>121234</v>
      </c>
      <c r="B20340" s="34">
        <v>437</v>
      </c>
      <c r="C20340" s="34">
        <v>640</v>
      </c>
      <c r="D20340" s="34">
        <v>509</v>
      </c>
      <c r="E20340" s="34">
        <v>638</v>
      </c>
      <c r="F20340" s="34">
        <v>412</v>
      </c>
      <c r="G20340" s="34">
        <v>556</v>
      </c>
      <c r="H20340" s="34">
        <v>454</v>
      </c>
      <c r="I20340" s="34">
        <v>610</v>
      </c>
      <c r="J20340" s="34">
        <v>559</v>
      </c>
      <c r="K20340" s="34">
        <v>502</v>
      </c>
      <c r="L20340" s="34">
        <v>419</v>
      </c>
      <c r="M20340" s="34">
        <v>500</v>
      </c>
    </row>
    <row r="20341" spans="1:13" x14ac:dyDescent="0.2">
      <c r="A20341" s="34" t="s">
        <v>121235</v>
      </c>
      <c r="B20341" s="34">
        <v>620</v>
      </c>
      <c r="C20341" s="34">
        <v>577</v>
      </c>
      <c r="D20341" s="34">
        <v>607</v>
      </c>
      <c r="E20341" s="34">
        <v>629</v>
      </c>
      <c r="F20341" s="34">
        <v>541</v>
      </c>
      <c r="G20341" s="34">
        <v>568</v>
      </c>
      <c r="H20341" s="34">
        <v>604</v>
      </c>
      <c r="I20341" s="34">
        <v>536</v>
      </c>
      <c r="J20341" s="34">
        <v>622</v>
      </c>
      <c r="K20341" s="34">
        <v>460</v>
      </c>
      <c r="L20341" s="34">
        <v>588</v>
      </c>
      <c r="M20341" s="34">
        <v>500</v>
      </c>
    </row>
    <row r="20342" spans="1:13" x14ac:dyDescent="0.2">
      <c r="A20342" s="34" t="s">
        <v>121236</v>
      </c>
      <c r="B20342" s="34">
        <v>497</v>
      </c>
      <c r="C20342" s="34">
        <v>563</v>
      </c>
      <c r="D20342" s="34">
        <v>592</v>
      </c>
      <c r="E20342" s="34">
        <v>597</v>
      </c>
      <c r="F20342" s="34">
        <v>511</v>
      </c>
      <c r="G20342" s="34">
        <v>529</v>
      </c>
      <c r="H20342" s="34">
        <v>644</v>
      </c>
      <c r="I20342" s="34">
        <v>499</v>
      </c>
      <c r="J20342" s="34">
        <v>602</v>
      </c>
      <c r="K20342" s="34">
        <v>467</v>
      </c>
      <c r="L20342" s="34">
        <v>507</v>
      </c>
      <c r="M20342" s="34">
        <v>420</v>
      </c>
    </row>
    <row r="20343" spans="1:13" x14ac:dyDescent="0.2">
      <c r="A20343" s="34" t="s">
        <v>121237</v>
      </c>
      <c r="B20343" s="34">
        <v>559</v>
      </c>
      <c r="C20343" s="34">
        <v>1054</v>
      </c>
      <c r="D20343" s="34">
        <v>765</v>
      </c>
      <c r="E20343" s="34">
        <v>1121</v>
      </c>
      <c r="F20343" s="34">
        <v>578</v>
      </c>
      <c r="G20343" s="34">
        <v>965</v>
      </c>
      <c r="H20343" s="34">
        <v>776</v>
      </c>
      <c r="I20343" s="34">
        <v>1075</v>
      </c>
      <c r="J20343" s="34">
        <v>634</v>
      </c>
      <c r="K20343" s="34">
        <v>914</v>
      </c>
      <c r="L20343" s="34">
        <v>565</v>
      </c>
      <c r="M20343" s="34">
        <v>848</v>
      </c>
    </row>
    <row r="20344" spans="1:13" x14ac:dyDescent="0.2">
      <c r="A20344" s="34" t="s">
        <v>121238</v>
      </c>
      <c r="B20344" s="34">
        <v>453</v>
      </c>
      <c r="C20344" s="34">
        <v>561</v>
      </c>
      <c r="D20344" s="34">
        <v>507</v>
      </c>
      <c r="E20344" s="34">
        <v>477</v>
      </c>
      <c r="F20344" s="34">
        <v>420</v>
      </c>
      <c r="G20344" s="34">
        <v>482</v>
      </c>
      <c r="H20344" s="34">
        <v>451</v>
      </c>
      <c r="I20344" s="34">
        <v>486</v>
      </c>
      <c r="J20344" s="34">
        <v>453</v>
      </c>
      <c r="K20344" s="34">
        <v>394</v>
      </c>
      <c r="L20344" s="34">
        <v>487</v>
      </c>
      <c r="M20344" s="34">
        <v>427</v>
      </c>
    </row>
    <row r="20345" spans="1:13" x14ac:dyDescent="0.2">
      <c r="A20345" s="34" t="s">
        <v>121239</v>
      </c>
      <c r="B20345" s="34">
        <v>323</v>
      </c>
      <c r="C20345" s="34">
        <v>1251</v>
      </c>
      <c r="D20345" s="34">
        <v>392</v>
      </c>
      <c r="E20345" s="34">
        <v>1167</v>
      </c>
      <c r="F20345" s="34">
        <v>326</v>
      </c>
      <c r="G20345" s="34">
        <v>1096</v>
      </c>
      <c r="H20345" s="34">
        <v>412</v>
      </c>
      <c r="I20345" s="34">
        <v>1153</v>
      </c>
      <c r="J20345" s="34">
        <v>404</v>
      </c>
      <c r="K20345" s="34">
        <v>931</v>
      </c>
      <c r="L20345" s="34">
        <v>385</v>
      </c>
      <c r="M20345" s="34">
        <v>933</v>
      </c>
    </row>
    <row r="20346" spans="1:13" x14ac:dyDescent="0.2">
      <c r="A20346" s="34" t="s">
        <v>121240</v>
      </c>
      <c r="B20346" s="34">
        <v>574</v>
      </c>
      <c r="C20346" s="34">
        <v>510</v>
      </c>
      <c r="D20346" s="34">
        <v>569</v>
      </c>
      <c r="E20346" s="34">
        <v>548</v>
      </c>
      <c r="F20346" s="34">
        <v>528</v>
      </c>
      <c r="G20346" s="34">
        <v>536</v>
      </c>
      <c r="H20346" s="34">
        <v>641</v>
      </c>
      <c r="I20346" s="34">
        <v>588</v>
      </c>
      <c r="J20346" s="34">
        <v>562</v>
      </c>
      <c r="K20346" s="34">
        <v>433</v>
      </c>
      <c r="L20346" s="34">
        <v>577</v>
      </c>
      <c r="M20346" s="34">
        <v>401</v>
      </c>
    </row>
    <row r="20347" spans="1:13" x14ac:dyDescent="0.2">
      <c r="A20347" s="34" t="s">
        <v>121241</v>
      </c>
      <c r="B20347" s="34">
        <v>511</v>
      </c>
      <c r="C20347" s="34">
        <v>516</v>
      </c>
      <c r="D20347" s="34">
        <v>561</v>
      </c>
      <c r="E20347" s="34">
        <v>494</v>
      </c>
      <c r="F20347" s="34">
        <v>495</v>
      </c>
      <c r="G20347" s="34">
        <v>493</v>
      </c>
      <c r="H20347" s="34">
        <v>654</v>
      </c>
      <c r="I20347" s="34">
        <v>489</v>
      </c>
      <c r="J20347" s="34">
        <v>537</v>
      </c>
      <c r="K20347" s="34">
        <v>398</v>
      </c>
      <c r="L20347" s="34">
        <v>531</v>
      </c>
      <c r="M20347" s="34">
        <v>365</v>
      </c>
    </row>
    <row r="20348" spans="1:13" x14ac:dyDescent="0.2">
      <c r="A20348" s="34" t="s">
        <v>121242</v>
      </c>
      <c r="B20348" s="34">
        <v>281</v>
      </c>
      <c r="C20348" s="34">
        <v>444</v>
      </c>
      <c r="D20348" s="34">
        <v>339</v>
      </c>
      <c r="E20348" s="34">
        <v>528</v>
      </c>
      <c r="F20348" s="34">
        <v>296</v>
      </c>
      <c r="G20348" s="34">
        <v>473</v>
      </c>
      <c r="H20348" s="34">
        <v>340</v>
      </c>
      <c r="I20348" s="34">
        <v>483</v>
      </c>
      <c r="J20348" s="34">
        <v>351</v>
      </c>
      <c r="K20348" s="34">
        <v>355</v>
      </c>
      <c r="L20348" s="34">
        <v>315</v>
      </c>
      <c r="M20348" s="34">
        <v>383</v>
      </c>
    </row>
    <row r="20349" spans="1:13" x14ac:dyDescent="0.2">
      <c r="A20349" s="34" t="s">
        <v>121243</v>
      </c>
      <c r="B20349" s="34">
        <v>638</v>
      </c>
      <c r="C20349" s="34">
        <v>497</v>
      </c>
      <c r="D20349" s="34">
        <v>515</v>
      </c>
      <c r="E20349" s="34">
        <v>618</v>
      </c>
      <c r="F20349" s="34">
        <v>568</v>
      </c>
      <c r="G20349" s="34">
        <v>522</v>
      </c>
      <c r="H20349" s="34">
        <v>622</v>
      </c>
      <c r="I20349" s="34">
        <v>574</v>
      </c>
      <c r="J20349" s="34">
        <v>599</v>
      </c>
      <c r="K20349" s="34">
        <v>468</v>
      </c>
      <c r="L20349" s="34">
        <v>521</v>
      </c>
      <c r="M20349" s="34">
        <v>422</v>
      </c>
    </row>
    <row r="20350" spans="1:13" x14ac:dyDescent="0.2">
      <c r="A20350" s="34" t="s">
        <v>121244</v>
      </c>
      <c r="B20350" s="34">
        <v>509</v>
      </c>
      <c r="C20350" s="34">
        <v>470</v>
      </c>
      <c r="D20350" s="34">
        <v>474</v>
      </c>
      <c r="E20350" s="34">
        <v>490</v>
      </c>
      <c r="F20350" s="34">
        <v>531</v>
      </c>
      <c r="G20350" s="34">
        <v>501</v>
      </c>
      <c r="H20350" s="34">
        <v>495</v>
      </c>
      <c r="I20350" s="34">
        <v>507</v>
      </c>
      <c r="J20350" s="34">
        <v>515</v>
      </c>
      <c r="K20350" s="34">
        <v>484</v>
      </c>
      <c r="L20350" s="34">
        <v>507</v>
      </c>
      <c r="M20350" s="34">
        <v>433</v>
      </c>
    </row>
    <row r="20351" spans="1:13" x14ac:dyDescent="0.2">
      <c r="A20351" s="34" t="s">
        <v>121245</v>
      </c>
      <c r="B20351" s="34">
        <v>505</v>
      </c>
      <c r="C20351" s="34">
        <v>603</v>
      </c>
      <c r="D20351" s="34">
        <v>651</v>
      </c>
      <c r="E20351" s="34">
        <v>655</v>
      </c>
      <c r="F20351" s="34">
        <v>510</v>
      </c>
      <c r="G20351" s="34">
        <v>557</v>
      </c>
      <c r="H20351" s="34">
        <v>620</v>
      </c>
      <c r="I20351" s="34">
        <v>552</v>
      </c>
      <c r="J20351" s="34">
        <v>666</v>
      </c>
      <c r="K20351" s="34">
        <v>395</v>
      </c>
      <c r="L20351" s="34">
        <v>677</v>
      </c>
      <c r="M20351" s="34">
        <v>466</v>
      </c>
    </row>
    <row r="20352" spans="1:13" x14ac:dyDescent="0.2">
      <c r="A20352" s="34" t="s">
        <v>121246</v>
      </c>
      <c r="B20352" s="34">
        <v>402</v>
      </c>
      <c r="C20352" s="34">
        <v>441</v>
      </c>
      <c r="D20352" s="34">
        <v>397</v>
      </c>
      <c r="E20352" s="34">
        <v>456</v>
      </c>
      <c r="F20352" s="34">
        <v>320</v>
      </c>
      <c r="G20352" s="34">
        <v>399</v>
      </c>
      <c r="H20352" s="34">
        <v>393</v>
      </c>
      <c r="I20352" s="34">
        <v>454</v>
      </c>
      <c r="J20352" s="34">
        <v>443</v>
      </c>
      <c r="K20352" s="34">
        <v>382</v>
      </c>
      <c r="L20352" s="34">
        <v>352</v>
      </c>
      <c r="M20352" s="34">
        <v>314</v>
      </c>
    </row>
    <row r="20353" spans="1:13" x14ac:dyDescent="0.2">
      <c r="A20353" s="34" t="s">
        <v>121247</v>
      </c>
      <c r="B20353" s="34">
        <v>295</v>
      </c>
      <c r="C20353" s="34">
        <v>398</v>
      </c>
      <c r="D20353" s="34">
        <v>364</v>
      </c>
      <c r="E20353" s="34">
        <v>411</v>
      </c>
      <c r="F20353" s="34">
        <v>357</v>
      </c>
      <c r="G20353" s="34">
        <v>331</v>
      </c>
      <c r="H20353" s="34">
        <v>312</v>
      </c>
      <c r="I20353" s="34">
        <v>319</v>
      </c>
      <c r="J20353" s="34">
        <v>399</v>
      </c>
      <c r="K20353" s="34">
        <v>295</v>
      </c>
      <c r="L20353" s="34">
        <v>314</v>
      </c>
      <c r="M20353" s="34">
        <v>264</v>
      </c>
    </row>
    <row r="20354" spans="1:13" x14ac:dyDescent="0.2">
      <c r="A20354" s="34" t="s">
        <v>121248</v>
      </c>
      <c r="B20354" s="34">
        <v>247</v>
      </c>
      <c r="C20354" s="34">
        <v>253</v>
      </c>
      <c r="D20354" s="34">
        <v>243</v>
      </c>
      <c r="E20354" s="34">
        <v>244</v>
      </c>
      <c r="F20354" s="34">
        <v>223</v>
      </c>
      <c r="G20354" s="34">
        <v>208</v>
      </c>
      <c r="H20354" s="34">
        <v>265</v>
      </c>
      <c r="I20354" s="34">
        <v>238</v>
      </c>
      <c r="J20354" s="34">
        <v>284</v>
      </c>
      <c r="K20354" s="34">
        <v>191</v>
      </c>
      <c r="L20354" s="34">
        <v>251</v>
      </c>
      <c r="M20354" s="34">
        <v>183</v>
      </c>
    </row>
    <row r="20355" spans="1:13" x14ac:dyDescent="0.2">
      <c r="A20355" s="34" t="s">
        <v>121249</v>
      </c>
      <c r="B20355" s="34">
        <v>365</v>
      </c>
      <c r="C20355" s="34">
        <v>328</v>
      </c>
      <c r="D20355" s="34">
        <v>470</v>
      </c>
      <c r="E20355" s="34">
        <v>410</v>
      </c>
      <c r="F20355" s="34">
        <v>376</v>
      </c>
      <c r="G20355" s="34">
        <v>377</v>
      </c>
      <c r="H20355" s="34">
        <v>434</v>
      </c>
      <c r="I20355" s="34">
        <v>393</v>
      </c>
      <c r="J20355" s="34">
        <v>387</v>
      </c>
      <c r="K20355" s="34">
        <v>337</v>
      </c>
      <c r="L20355" s="34">
        <v>414</v>
      </c>
      <c r="M20355" s="34">
        <v>308</v>
      </c>
    </row>
    <row r="20356" spans="1:13" x14ac:dyDescent="0.2">
      <c r="A20356" s="34" t="s">
        <v>121250</v>
      </c>
      <c r="B20356" s="34">
        <v>308</v>
      </c>
      <c r="C20356" s="34">
        <v>296</v>
      </c>
      <c r="D20356" s="34">
        <v>310</v>
      </c>
      <c r="E20356" s="34">
        <v>277</v>
      </c>
      <c r="F20356" s="34">
        <v>237</v>
      </c>
      <c r="G20356" s="34">
        <v>189</v>
      </c>
      <c r="H20356" s="34">
        <v>358</v>
      </c>
      <c r="I20356" s="34">
        <v>323</v>
      </c>
      <c r="J20356" s="34">
        <v>323</v>
      </c>
      <c r="K20356" s="34">
        <v>232</v>
      </c>
      <c r="L20356" s="34">
        <v>304</v>
      </c>
      <c r="M20356" s="34">
        <v>209</v>
      </c>
    </row>
    <row r="20357" spans="1:13" x14ac:dyDescent="0.2">
      <c r="A20357" s="34" t="s">
        <v>121251</v>
      </c>
      <c r="B20357" s="34">
        <v>611</v>
      </c>
      <c r="C20357" s="34">
        <v>663</v>
      </c>
      <c r="D20357" s="34">
        <v>630</v>
      </c>
      <c r="E20357" s="34">
        <v>751</v>
      </c>
      <c r="F20357" s="34">
        <v>665</v>
      </c>
      <c r="G20357" s="34">
        <v>594</v>
      </c>
      <c r="H20357" s="34">
        <v>688</v>
      </c>
      <c r="I20357" s="34">
        <v>658</v>
      </c>
      <c r="J20357" s="34">
        <v>732</v>
      </c>
      <c r="K20357" s="34">
        <v>585</v>
      </c>
      <c r="L20357" s="34">
        <v>610</v>
      </c>
      <c r="M20357" s="34">
        <v>527</v>
      </c>
    </row>
    <row r="20358" spans="1:13" x14ac:dyDescent="0.2">
      <c r="A20358" s="34" t="s">
        <v>121252</v>
      </c>
      <c r="B20358" s="34">
        <v>549</v>
      </c>
      <c r="C20358" s="34">
        <v>457</v>
      </c>
      <c r="D20358" s="34">
        <v>581</v>
      </c>
      <c r="E20358" s="34">
        <v>559</v>
      </c>
      <c r="F20358" s="34">
        <v>542</v>
      </c>
      <c r="G20358" s="34">
        <v>519</v>
      </c>
      <c r="H20358" s="34">
        <v>663</v>
      </c>
      <c r="I20358" s="34">
        <v>509</v>
      </c>
      <c r="J20358" s="34">
        <v>608</v>
      </c>
      <c r="K20358" s="34">
        <v>492</v>
      </c>
      <c r="L20358" s="34">
        <v>573</v>
      </c>
      <c r="M20358" s="34">
        <v>458</v>
      </c>
    </row>
    <row r="20359" spans="1:13" x14ac:dyDescent="0.2">
      <c r="A20359" s="34" t="s">
        <v>121253</v>
      </c>
      <c r="B20359" s="34">
        <v>391</v>
      </c>
      <c r="C20359" s="34">
        <v>423</v>
      </c>
      <c r="D20359" s="34">
        <v>392</v>
      </c>
      <c r="E20359" s="34">
        <v>462</v>
      </c>
      <c r="F20359" s="34">
        <v>362</v>
      </c>
      <c r="G20359" s="34">
        <v>412</v>
      </c>
      <c r="H20359" s="34">
        <v>408</v>
      </c>
      <c r="I20359" s="34">
        <v>432</v>
      </c>
      <c r="J20359" s="34">
        <v>448</v>
      </c>
      <c r="K20359" s="34">
        <v>370</v>
      </c>
      <c r="L20359" s="34">
        <v>431</v>
      </c>
      <c r="M20359" s="34">
        <v>328</v>
      </c>
    </row>
    <row r="20360" spans="1:13" x14ac:dyDescent="0.2">
      <c r="A20360" s="34" t="s">
        <v>121254</v>
      </c>
      <c r="B20360" s="34">
        <v>420</v>
      </c>
      <c r="C20360" s="34">
        <v>425</v>
      </c>
      <c r="D20360" s="34">
        <v>466</v>
      </c>
      <c r="E20360" s="34">
        <v>447</v>
      </c>
      <c r="F20360" s="34">
        <v>435</v>
      </c>
      <c r="G20360" s="34">
        <v>372</v>
      </c>
      <c r="H20360" s="34">
        <v>506</v>
      </c>
      <c r="I20360" s="34">
        <v>401</v>
      </c>
      <c r="J20360" s="34">
        <v>468</v>
      </c>
      <c r="K20360" s="34">
        <v>340</v>
      </c>
      <c r="L20360" s="34">
        <v>400</v>
      </c>
      <c r="M20360" s="34">
        <v>338</v>
      </c>
    </row>
    <row r="20361" spans="1:13" x14ac:dyDescent="0.2">
      <c r="A20361" s="34" t="s">
        <v>121255</v>
      </c>
      <c r="B20361" s="34">
        <v>593</v>
      </c>
      <c r="C20361" s="34">
        <v>579</v>
      </c>
      <c r="D20361" s="34">
        <v>717</v>
      </c>
      <c r="E20361" s="34">
        <v>565</v>
      </c>
      <c r="F20361" s="34">
        <v>621</v>
      </c>
      <c r="G20361" s="34">
        <v>526</v>
      </c>
      <c r="H20361" s="34">
        <v>730</v>
      </c>
      <c r="I20361" s="34">
        <v>699</v>
      </c>
      <c r="J20361" s="34">
        <v>629</v>
      </c>
      <c r="K20361" s="34">
        <v>452</v>
      </c>
      <c r="L20361" s="34">
        <v>595</v>
      </c>
      <c r="M20361" s="34">
        <v>402</v>
      </c>
    </row>
    <row r="20362" spans="1:13" x14ac:dyDescent="0.2">
      <c r="A20362" s="34" t="s">
        <v>121256</v>
      </c>
      <c r="B20362" s="34">
        <v>476</v>
      </c>
      <c r="C20362" s="34">
        <v>476</v>
      </c>
      <c r="D20362" s="34">
        <v>354</v>
      </c>
      <c r="E20362" s="34">
        <v>445</v>
      </c>
      <c r="F20362" s="34">
        <v>410</v>
      </c>
      <c r="G20362" s="34">
        <v>391</v>
      </c>
      <c r="H20362" s="34">
        <v>433</v>
      </c>
      <c r="I20362" s="34">
        <v>452</v>
      </c>
      <c r="J20362" s="34">
        <v>452</v>
      </c>
      <c r="K20362" s="34">
        <v>330</v>
      </c>
      <c r="L20362" s="34">
        <v>366</v>
      </c>
      <c r="M20362" s="34">
        <v>316</v>
      </c>
    </row>
    <row r="20363" spans="1:13" x14ac:dyDescent="0.2">
      <c r="A20363" s="34" t="s">
        <v>121257</v>
      </c>
      <c r="B20363" s="34">
        <v>410</v>
      </c>
      <c r="C20363" s="34">
        <v>469</v>
      </c>
      <c r="D20363" s="34">
        <v>413</v>
      </c>
      <c r="E20363" s="34">
        <v>451</v>
      </c>
      <c r="F20363" s="34">
        <v>343</v>
      </c>
      <c r="G20363" s="34">
        <v>434</v>
      </c>
      <c r="H20363" s="34">
        <v>483</v>
      </c>
      <c r="I20363" s="34">
        <v>433</v>
      </c>
      <c r="J20363" s="34">
        <v>364</v>
      </c>
      <c r="K20363" s="34">
        <v>351</v>
      </c>
      <c r="L20363" s="34">
        <v>401</v>
      </c>
      <c r="M20363" s="34">
        <v>358</v>
      </c>
    </row>
    <row r="20364" spans="1:13" x14ac:dyDescent="0.2">
      <c r="A20364" s="34" t="s">
        <v>121258</v>
      </c>
      <c r="B20364" s="34">
        <v>550</v>
      </c>
      <c r="C20364" s="34">
        <v>581</v>
      </c>
      <c r="D20364" s="34">
        <v>560</v>
      </c>
      <c r="E20364" s="34">
        <v>572</v>
      </c>
      <c r="F20364" s="34">
        <v>466</v>
      </c>
      <c r="G20364" s="34">
        <v>475</v>
      </c>
      <c r="H20364" s="34">
        <v>542</v>
      </c>
      <c r="I20364" s="34">
        <v>566</v>
      </c>
      <c r="J20364" s="34">
        <v>506</v>
      </c>
      <c r="K20364" s="34">
        <v>450</v>
      </c>
      <c r="L20364" s="34">
        <v>494</v>
      </c>
      <c r="M20364" s="34">
        <v>415</v>
      </c>
    </row>
    <row r="20365" spans="1:13" x14ac:dyDescent="0.2">
      <c r="A20365" s="34" t="s">
        <v>121259</v>
      </c>
      <c r="B20365" s="34">
        <v>577</v>
      </c>
      <c r="C20365" s="34">
        <v>619</v>
      </c>
      <c r="D20365" s="34">
        <v>582</v>
      </c>
      <c r="E20365" s="34">
        <v>700</v>
      </c>
      <c r="F20365" s="34">
        <v>553</v>
      </c>
      <c r="G20365" s="34">
        <v>595</v>
      </c>
      <c r="H20365" s="34">
        <v>738</v>
      </c>
      <c r="I20365" s="34">
        <v>591</v>
      </c>
      <c r="J20365" s="34">
        <v>694</v>
      </c>
      <c r="K20365" s="34">
        <v>495</v>
      </c>
      <c r="L20365" s="34">
        <v>548</v>
      </c>
      <c r="M20365" s="34">
        <v>482</v>
      </c>
    </row>
    <row r="20366" spans="1:13" x14ac:dyDescent="0.2">
      <c r="A20366" s="34" t="s">
        <v>121260</v>
      </c>
      <c r="B20366" s="34">
        <v>1163</v>
      </c>
      <c r="C20366" s="34">
        <v>1140</v>
      </c>
      <c r="D20366" s="34">
        <v>1224</v>
      </c>
      <c r="E20366" s="34">
        <v>1190</v>
      </c>
      <c r="F20366" s="34">
        <v>1065</v>
      </c>
      <c r="G20366" s="34">
        <v>1122</v>
      </c>
      <c r="H20366" s="34">
        <v>1401</v>
      </c>
      <c r="I20366" s="34">
        <v>1234</v>
      </c>
      <c r="J20366" s="34">
        <v>1164</v>
      </c>
      <c r="K20366" s="34">
        <v>970</v>
      </c>
      <c r="L20366" s="34">
        <v>1009</v>
      </c>
      <c r="M20366" s="34">
        <v>973</v>
      </c>
    </row>
    <row r="20367" spans="1:13" x14ac:dyDescent="0.2">
      <c r="A20367" s="34" t="s">
        <v>121261</v>
      </c>
      <c r="B20367" s="34">
        <v>674</v>
      </c>
      <c r="C20367" s="34">
        <v>771</v>
      </c>
      <c r="D20367" s="34">
        <v>854</v>
      </c>
      <c r="E20367" s="34">
        <v>827</v>
      </c>
      <c r="F20367" s="34">
        <v>773</v>
      </c>
      <c r="G20367" s="34">
        <v>737</v>
      </c>
      <c r="H20367" s="34">
        <v>829</v>
      </c>
      <c r="I20367" s="34">
        <v>721</v>
      </c>
      <c r="J20367" s="34">
        <v>856</v>
      </c>
      <c r="K20367" s="34">
        <v>615</v>
      </c>
      <c r="L20367" s="34">
        <v>759</v>
      </c>
      <c r="M20367" s="34">
        <v>660</v>
      </c>
    </row>
    <row r="20368" spans="1:13" x14ac:dyDescent="0.2">
      <c r="A20368" s="34" t="s">
        <v>121262</v>
      </c>
      <c r="B20368" s="34">
        <v>506</v>
      </c>
      <c r="C20368" s="34">
        <v>547</v>
      </c>
      <c r="D20368" s="34">
        <v>577</v>
      </c>
      <c r="E20368" s="34">
        <v>507</v>
      </c>
      <c r="F20368" s="34">
        <v>435</v>
      </c>
      <c r="G20368" s="34">
        <v>461</v>
      </c>
      <c r="H20368" s="34">
        <v>535</v>
      </c>
      <c r="I20368" s="34">
        <v>482</v>
      </c>
      <c r="J20368" s="34">
        <v>537</v>
      </c>
      <c r="K20368" s="34">
        <v>407</v>
      </c>
      <c r="L20368" s="34">
        <v>481</v>
      </c>
      <c r="M20368" s="34">
        <v>391</v>
      </c>
    </row>
    <row r="20369" spans="1:13" x14ac:dyDescent="0.2">
      <c r="A20369" s="34" t="s">
        <v>121263</v>
      </c>
      <c r="B20369" s="34">
        <v>904</v>
      </c>
      <c r="C20369" s="34">
        <v>934</v>
      </c>
      <c r="D20369" s="34">
        <v>993</v>
      </c>
      <c r="E20369" s="34">
        <v>1088</v>
      </c>
      <c r="F20369" s="34">
        <v>896</v>
      </c>
      <c r="G20369" s="34">
        <v>803</v>
      </c>
      <c r="H20369" s="34">
        <v>1109</v>
      </c>
      <c r="I20369" s="34">
        <v>897</v>
      </c>
      <c r="J20369" s="34">
        <v>1032</v>
      </c>
      <c r="K20369" s="34">
        <v>777</v>
      </c>
      <c r="L20369" s="34">
        <v>963</v>
      </c>
      <c r="M20369" s="34">
        <v>761</v>
      </c>
    </row>
    <row r="20370" spans="1:13" x14ac:dyDescent="0.2">
      <c r="A20370" s="34" t="s">
        <v>121264</v>
      </c>
      <c r="B20370" s="34">
        <v>1234</v>
      </c>
      <c r="C20370" s="34">
        <v>1299</v>
      </c>
      <c r="D20370" s="34">
        <v>1419</v>
      </c>
      <c r="E20370" s="34">
        <v>1375</v>
      </c>
      <c r="F20370" s="34">
        <v>1225</v>
      </c>
      <c r="G20370" s="34">
        <v>1132</v>
      </c>
      <c r="H20370" s="34">
        <v>1514</v>
      </c>
      <c r="I20370" s="34">
        <v>1147</v>
      </c>
      <c r="J20370" s="34">
        <v>1428</v>
      </c>
      <c r="K20370" s="34">
        <v>1014</v>
      </c>
      <c r="L20370" s="34">
        <v>1223</v>
      </c>
      <c r="M20370" s="34">
        <v>971</v>
      </c>
    </row>
    <row r="20371" spans="1:13" x14ac:dyDescent="0.2">
      <c r="A20371" s="34" t="s">
        <v>121265</v>
      </c>
      <c r="B20371" s="34">
        <v>394</v>
      </c>
      <c r="C20371" s="34">
        <v>378</v>
      </c>
      <c r="D20371" s="34">
        <v>414</v>
      </c>
      <c r="E20371" s="34">
        <v>393</v>
      </c>
      <c r="F20371" s="34">
        <v>361</v>
      </c>
      <c r="G20371" s="34">
        <v>372</v>
      </c>
      <c r="H20371" s="34">
        <v>407</v>
      </c>
      <c r="I20371" s="34">
        <v>380</v>
      </c>
      <c r="J20371" s="34">
        <v>454</v>
      </c>
      <c r="K20371" s="34">
        <v>319</v>
      </c>
      <c r="L20371" s="34">
        <v>373</v>
      </c>
      <c r="M20371" s="34">
        <v>295</v>
      </c>
    </row>
    <row r="20372" spans="1:13" x14ac:dyDescent="0.2">
      <c r="A20372" s="34" t="s">
        <v>121266</v>
      </c>
      <c r="B20372" s="34">
        <v>465</v>
      </c>
      <c r="C20372" s="34">
        <v>810</v>
      </c>
      <c r="D20372" s="34">
        <v>543</v>
      </c>
      <c r="E20372" s="34">
        <v>875</v>
      </c>
      <c r="F20372" s="34">
        <v>514</v>
      </c>
      <c r="G20372" s="34">
        <v>771</v>
      </c>
      <c r="H20372" s="34">
        <v>607</v>
      </c>
      <c r="I20372" s="34">
        <v>785</v>
      </c>
      <c r="J20372" s="34">
        <v>573</v>
      </c>
      <c r="K20372" s="34">
        <v>635</v>
      </c>
      <c r="L20372" s="34">
        <v>521</v>
      </c>
      <c r="M20372" s="34">
        <v>649</v>
      </c>
    </row>
    <row r="20373" spans="1:13" x14ac:dyDescent="0.2">
      <c r="A20373" s="34" t="s">
        <v>121267</v>
      </c>
      <c r="B20373" s="34">
        <v>644</v>
      </c>
      <c r="C20373" s="34">
        <v>666</v>
      </c>
      <c r="D20373" s="34">
        <v>682</v>
      </c>
      <c r="E20373" s="34">
        <v>681</v>
      </c>
      <c r="F20373" s="34">
        <v>594</v>
      </c>
      <c r="G20373" s="34">
        <v>654</v>
      </c>
      <c r="H20373" s="34">
        <v>712</v>
      </c>
      <c r="I20373" s="34">
        <v>698</v>
      </c>
      <c r="J20373" s="34">
        <v>649</v>
      </c>
      <c r="K20373" s="34">
        <v>583</v>
      </c>
      <c r="L20373" s="34">
        <v>620</v>
      </c>
      <c r="M20373" s="34">
        <v>552</v>
      </c>
    </row>
    <row r="20374" spans="1:13" x14ac:dyDescent="0.2">
      <c r="A20374" s="34" t="s">
        <v>121268</v>
      </c>
      <c r="B20374" s="34">
        <v>804</v>
      </c>
      <c r="C20374" s="34">
        <v>813</v>
      </c>
      <c r="D20374" s="34">
        <v>803</v>
      </c>
      <c r="E20374" s="34">
        <v>789</v>
      </c>
      <c r="F20374" s="34">
        <v>682</v>
      </c>
      <c r="G20374" s="34">
        <v>704</v>
      </c>
      <c r="H20374" s="34">
        <v>843</v>
      </c>
      <c r="I20374" s="34">
        <v>774</v>
      </c>
      <c r="J20374" s="34">
        <v>761</v>
      </c>
      <c r="K20374" s="34">
        <v>693</v>
      </c>
      <c r="L20374" s="34">
        <v>686</v>
      </c>
      <c r="M20374" s="34">
        <v>584</v>
      </c>
    </row>
    <row r="20375" spans="1:13" x14ac:dyDescent="0.2">
      <c r="A20375" s="34" t="s">
        <v>121269</v>
      </c>
      <c r="B20375" s="34">
        <v>1007</v>
      </c>
      <c r="C20375" s="34">
        <v>921</v>
      </c>
      <c r="D20375" s="34">
        <v>1088</v>
      </c>
      <c r="E20375" s="34">
        <v>920</v>
      </c>
      <c r="F20375" s="34">
        <v>1002</v>
      </c>
      <c r="G20375" s="34">
        <v>810</v>
      </c>
      <c r="H20375" s="34">
        <v>1124</v>
      </c>
      <c r="I20375" s="34">
        <v>815</v>
      </c>
      <c r="J20375" s="34">
        <v>1156</v>
      </c>
      <c r="K20375" s="34">
        <v>700</v>
      </c>
      <c r="L20375" s="34">
        <v>1035</v>
      </c>
      <c r="M20375" s="34">
        <v>616</v>
      </c>
    </row>
    <row r="20376" spans="1:13" x14ac:dyDescent="0.2">
      <c r="A20376" s="34" t="s">
        <v>121270</v>
      </c>
      <c r="B20376" s="34">
        <v>333</v>
      </c>
      <c r="C20376" s="34">
        <v>321</v>
      </c>
      <c r="D20376" s="34">
        <v>352</v>
      </c>
      <c r="E20376" s="34">
        <v>397</v>
      </c>
      <c r="F20376" s="34">
        <v>299</v>
      </c>
      <c r="G20376" s="34">
        <v>280</v>
      </c>
      <c r="H20376" s="34">
        <v>328</v>
      </c>
      <c r="I20376" s="34">
        <v>304</v>
      </c>
      <c r="J20376" s="34">
        <v>314</v>
      </c>
      <c r="K20376" s="34">
        <v>196</v>
      </c>
      <c r="L20376" s="34">
        <v>262</v>
      </c>
      <c r="M20376" s="34">
        <v>269</v>
      </c>
    </row>
    <row r="20377" spans="1:13" x14ac:dyDescent="0.2">
      <c r="A20377" s="34" t="s">
        <v>121271</v>
      </c>
      <c r="B20377" s="34">
        <v>437</v>
      </c>
      <c r="C20377" s="34">
        <v>432</v>
      </c>
      <c r="D20377" s="34">
        <v>529</v>
      </c>
      <c r="E20377" s="34">
        <v>473</v>
      </c>
      <c r="F20377" s="34">
        <v>478</v>
      </c>
      <c r="G20377" s="34">
        <v>478</v>
      </c>
      <c r="H20377" s="34">
        <v>499</v>
      </c>
      <c r="I20377" s="34">
        <v>474</v>
      </c>
      <c r="J20377" s="34">
        <v>533</v>
      </c>
      <c r="K20377" s="34">
        <v>345</v>
      </c>
      <c r="L20377" s="34">
        <v>480</v>
      </c>
      <c r="M20377" s="34">
        <v>408</v>
      </c>
    </row>
    <row r="20378" spans="1:13" x14ac:dyDescent="0.2">
      <c r="A20378" s="34" t="s">
        <v>121272</v>
      </c>
      <c r="B20378" s="34">
        <v>692</v>
      </c>
      <c r="C20378" s="34">
        <v>765</v>
      </c>
      <c r="D20378" s="34">
        <v>738</v>
      </c>
      <c r="E20378" s="34">
        <v>820</v>
      </c>
      <c r="F20378" s="34">
        <v>662</v>
      </c>
      <c r="G20378" s="34">
        <v>644</v>
      </c>
      <c r="H20378" s="34">
        <v>864</v>
      </c>
      <c r="I20378" s="34">
        <v>720</v>
      </c>
      <c r="J20378" s="34">
        <v>792</v>
      </c>
      <c r="K20378" s="34">
        <v>597</v>
      </c>
      <c r="L20378" s="34">
        <v>779</v>
      </c>
      <c r="M20378" s="34">
        <v>526</v>
      </c>
    </row>
    <row r="20379" spans="1:13" x14ac:dyDescent="0.2">
      <c r="A20379" s="34" t="s">
        <v>121273</v>
      </c>
      <c r="B20379" s="34">
        <v>512</v>
      </c>
      <c r="C20379" s="34">
        <v>739</v>
      </c>
      <c r="D20379" s="34">
        <v>600</v>
      </c>
      <c r="E20379" s="34">
        <v>809</v>
      </c>
      <c r="F20379" s="34">
        <v>649</v>
      </c>
      <c r="G20379" s="34">
        <v>725</v>
      </c>
      <c r="H20379" s="34">
        <v>681</v>
      </c>
      <c r="I20379" s="34">
        <v>686</v>
      </c>
      <c r="J20379" s="34">
        <v>649</v>
      </c>
      <c r="K20379" s="34">
        <v>620</v>
      </c>
      <c r="L20379" s="34">
        <v>577</v>
      </c>
      <c r="M20379" s="34">
        <v>497</v>
      </c>
    </row>
    <row r="20380" spans="1:13" x14ac:dyDescent="0.2">
      <c r="A20380" s="34" t="s">
        <v>121274</v>
      </c>
      <c r="B20380" s="34">
        <v>334</v>
      </c>
      <c r="C20380" s="34">
        <v>368</v>
      </c>
      <c r="D20380" s="34">
        <v>399</v>
      </c>
      <c r="E20380" s="34">
        <v>445</v>
      </c>
      <c r="F20380" s="34">
        <v>387</v>
      </c>
      <c r="G20380" s="34">
        <v>411</v>
      </c>
      <c r="H20380" s="34">
        <v>453</v>
      </c>
      <c r="I20380" s="34">
        <v>416</v>
      </c>
      <c r="J20380" s="34">
        <v>386</v>
      </c>
      <c r="K20380" s="34">
        <v>379</v>
      </c>
      <c r="L20380" s="34">
        <v>404</v>
      </c>
      <c r="M20380" s="34">
        <v>340</v>
      </c>
    </row>
    <row r="20381" spans="1:13" x14ac:dyDescent="0.2">
      <c r="A20381" s="34" t="s">
        <v>121275</v>
      </c>
      <c r="B20381" s="34">
        <v>466</v>
      </c>
      <c r="C20381" s="34">
        <v>560</v>
      </c>
      <c r="D20381" s="34">
        <v>507</v>
      </c>
      <c r="E20381" s="34">
        <v>530</v>
      </c>
      <c r="F20381" s="34">
        <v>512</v>
      </c>
      <c r="G20381" s="34">
        <v>493</v>
      </c>
      <c r="H20381" s="34">
        <v>503</v>
      </c>
      <c r="I20381" s="34">
        <v>485</v>
      </c>
      <c r="J20381" s="34">
        <v>483</v>
      </c>
      <c r="K20381" s="34">
        <v>430</v>
      </c>
      <c r="L20381" s="34">
        <v>533</v>
      </c>
      <c r="M20381" s="34">
        <v>419</v>
      </c>
    </row>
    <row r="20382" spans="1:13" x14ac:dyDescent="0.2">
      <c r="A20382" s="34" t="s">
        <v>121276</v>
      </c>
      <c r="B20382" s="34">
        <v>602</v>
      </c>
      <c r="C20382" s="34">
        <v>559</v>
      </c>
      <c r="D20382" s="34">
        <v>701</v>
      </c>
      <c r="E20382" s="34">
        <v>655</v>
      </c>
      <c r="F20382" s="34">
        <v>682</v>
      </c>
      <c r="G20382" s="34">
        <v>530</v>
      </c>
      <c r="H20382" s="34">
        <v>741</v>
      </c>
      <c r="I20382" s="34">
        <v>543</v>
      </c>
      <c r="J20382" s="34">
        <v>652</v>
      </c>
      <c r="K20382" s="34">
        <v>468</v>
      </c>
      <c r="L20382" s="34">
        <v>621</v>
      </c>
      <c r="M20382" s="34">
        <v>456</v>
      </c>
    </row>
    <row r="20383" spans="1:13" x14ac:dyDescent="0.2">
      <c r="A20383" s="34" t="s">
        <v>121277</v>
      </c>
      <c r="B20383" s="34">
        <v>634</v>
      </c>
      <c r="C20383" s="34">
        <v>556</v>
      </c>
      <c r="D20383" s="34">
        <v>573</v>
      </c>
      <c r="E20383" s="34">
        <v>582</v>
      </c>
      <c r="F20383" s="34">
        <v>548</v>
      </c>
      <c r="G20383" s="34">
        <v>567</v>
      </c>
      <c r="H20383" s="34">
        <v>673</v>
      </c>
      <c r="I20383" s="34">
        <v>553</v>
      </c>
      <c r="J20383" s="34">
        <v>664</v>
      </c>
      <c r="K20383" s="34">
        <v>478</v>
      </c>
      <c r="L20383" s="34">
        <v>646</v>
      </c>
      <c r="M20383" s="34">
        <v>397</v>
      </c>
    </row>
    <row r="20384" spans="1:13" x14ac:dyDescent="0.2">
      <c r="A20384" s="34" t="s">
        <v>121278</v>
      </c>
      <c r="B20384" s="34">
        <v>917</v>
      </c>
      <c r="C20384" s="34">
        <v>855</v>
      </c>
      <c r="D20384" s="34">
        <v>989</v>
      </c>
      <c r="E20384" s="34">
        <v>877</v>
      </c>
      <c r="F20384" s="34">
        <v>677</v>
      </c>
      <c r="G20384" s="34">
        <v>875</v>
      </c>
      <c r="H20384" s="34">
        <v>987</v>
      </c>
      <c r="I20384" s="34">
        <v>820</v>
      </c>
      <c r="J20384" s="34">
        <v>965</v>
      </c>
      <c r="K20384" s="34">
        <v>664</v>
      </c>
      <c r="L20384" s="34">
        <v>965</v>
      </c>
      <c r="M20384" s="34">
        <v>682</v>
      </c>
    </row>
    <row r="20385" spans="1:13" x14ac:dyDescent="0.2">
      <c r="A20385" s="34" t="s">
        <v>121279</v>
      </c>
      <c r="B20385" s="34">
        <v>805</v>
      </c>
      <c r="C20385" s="34">
        <v>972</v>
      </c>
      <c r="D20385" s="34">
        <v>976</v>
      </c>
      <c r="E20385" s="34">
        <v>938</v>
      </c>
      <c r="F20385" s="34">
        <v>879</v>
      </c>
      <c r="G20385" s="34">
        <v>874</v>
      </c>
      <c r="H20385" s="34">
        <v>1201</v>
      </c>
      <c r="I20385" s="34">
        <v>882</v>
      </c>
      <c r="J20385" s="34">
        <v>1052</v>
      </c>
      <c r="K20385" s="34">
        <v>760</v>
      </c>
      <c r="L20385" s="34">
        <v>948</v>
      </c>
      <c r="M20385" s="34">
        <v>696</v>
      </c>
    </row>
    <row r="20386" spans="1:13" x14ac:dyDescent="0.2">
      <c r="A20386" s="34" t="s">
        <v>121280</v>
      </c>
      <c r="B20386" s="34">
        <v>433</v>
      </c>
      <c r="C20386" s="34">
        <v>461</v>
      </c>
      <c r="D20386" s="34">
        <v>537</v>
      </c>
      <c r="E20386" s="34">
        <v>582</v>
      </c>
      <c r="F20386" s="34">
        <v>457</v>
      </c>
      <c r="G20386" s="34">
        <v>470</v>
      </c>
      <c r="H20386" s="34">
        <v>517</v>
      </c>
      <c r="I20386" s="34">
        <v>513</v>
      </c>
      <c r="J20386" s="34">
        <v>500</v>
      </c>
      <c r="K20386" s="34">
        <v>399</v>
      </c>
      <c r="L20386" s="34">
        <v>489</v>
      </c>
      <c r="M20386" s="34">
        <v>388</v>
      </c>
    </row>
    <row r="20387" spans="1:13" x14ac:dyDescent="0.2">
      <c r="A20387" s="34" t="s">
        <v>121281</v>
      </c>
      <c r="B20387" s="34">
        <v>400</v>
      </c>
      <c r="C20387" s="34">
        <v>472</v>
      </c>
      <c r="D20387" s="34">
        <v>440</v>
      </c>
      <c r="E20387" s="34">
        <v>518</v>
      </c>
      <c r="F20387" s="34">
        <v>390</v>
      </c>
      <c r="G20387" s="34">
        <v>490</v>
      </c>
      <c r="H20387" s="34">
        <v>520</v>
      </c>
      <c r="I20387" s="34">
        <v>474</v>
      </c>
      <c r="J20387" s="34">
        <v>487</v>
      </c>
      <c r="K20387" s="34">
        <v>469</v>
      </c>
      <c r="L20387" s="34">
        <v>434</v>
      </c>
      <c r="M20387" s="34">
        <v>344</v>
      </c>
    </row>
    <row r="20388" spans="1:13" x14ac:dyDescent="0.2">
      <c r="A20388" s="34" t="s">
        <v>121282</v>
      </c>
      <c r="B20388" s="34">
        <v>588</v>
      </c>
      <c r="C20388" s="34">
        <v>584</v>
      </c>
      <c r="D20388" s="34">
        <v>681</v>
      </c>
      <c r="E20388" s="34">
        <v>732</v>
      </c>
      <c r="F20388" s="34">
        <v>524</v>
      </c>
      <c r="G20388" s="34">
        <v>593</v>
      </c>
      <c r="H20388" s="34">
        <v>618</v>
      </c>
      <c r="I20388" s="34">
        <v>634</v>
      </c>
      <c r="J20388" s="34">
        <v>695</v>
      </c>
      <c r="K20388" s="34">
        <v>469</v>
      </c>
      <c r="L20388" s="34">
        <v>643</v>
      </c>
      <c r="M20388" s="34">
        <v>448</v>
      </c>
    </row>
    <row r="20389" spans="1:13" x14ac:dyDescent="0.2">
      <c r="A20389" s="34" t="s">
        <v>121283</v>
      </c>
      <c r="B20389" s="34">
        <v>719</v>
      </c>
      <c r="C20389" s="34">
        <v>805</v>
      </c>
      <c r="D20389" s="34">
        <v>849</v>
      </c>
      <c r="E20389" s="34">
        <v>862</v>
      </c>
      <c r="F20389" s="34">
        <v>764</v>
      </c>
      <c r="G20389" s="34">
        <v>808</v>
      </c>
      <c r="H20389" s="34">
        <v>917</v>
      </c>
      <c r="I20389" s="34">
        <v>765</v>
      </c>
      <c r="J20389" s="34">
        <v>897</v>
      </c>
      <c r="K20389" s="34">
        <v>657</v>
      </c>
      <c r="L20389" s="34">
        <v>780</v>
      </c>
      <c r="M20389" s="34">
        <v>667</v>
      </c>
    </row>
    <row r="20390" spans="1:13" x14ac:dyDescent="0.2">
      <c r="A20390" s="34" t="s">
        <v>121284</v>
      </c>
      <c r="B20390" s="34">
        <v>556</v>
      </c>
      <c r="C20390" s="34">
        <v>657</v>
      </c>
      <c r="D20390" s="34">
        <v>685</v>
      </c>
      <c r="E20390" s="34">
        <v>640</v>
      </c>
      <c r="F20390" s="34">
        <v>501</v>
      </c>
      <c r="G20390" s="34">
        <v>551</v>
      </c>
      <c r="H20390" s="34">
        <v>681</v>
      </c>
      <c r="I20390" s="34">
        <v>569</v>
      </c>
      <c r="J20390" s="34">
        <v>712</v>
      </c>
      <c r="K20390" s="34">
        <v>475</v>
      </c>
      <c r="L20390" s="34">
        <v>706</v>
      </c>
      <c r="M20390" s="34">
        <v>450</v>
      </c>
    </row>
    <row r="20391" spans="1:13" x14ac:dyDescent="0.2">
      <c r="A20391" s="34" t="s">
        <v>121285</v>
      </c>
      <c r="B20391" s="34">
        <v>526</v>
      </c>
      <c r="C20391" s="34">
        <v>462</v>
      </c>
      <c r="D20391" s="34">
        <v>454</v>
      </c>
      <c r="E20391" s="34">
        <v>543</v>
      </c>
      <c r="F20391" s="34">
        <v>438</v>
      </c>
      <c r="G20391" s="34">
        <v>469</v>
      </c>
      <c r="H20391" s="34">
        <v>632</v>
      </c>
      <c r="I20391" s="34">
        <v>546</v>
      </c>
      <c r="J20391" s="34">
        <v>493</v>
      </c>
      <c r="K20391" s="34">
        <v>417</v>
      </c>
      <c r="L20391" s="34">
        <v>450</v>
      </c>
      <c r="M20391" s="34">
        <v>373</v>
      </c>
    </row>
    <row r="20392" spans="1:13" x14ac:dyDescent="0.2">
      <c r="A20392" s="34" t="s">
        <v>121286</v>
      </c>
      <c r="B20392" s="34">
        <v>709</v>
      </c>
      <c r="C20392" s="34">
        <v>771</v>
      </c>
      <c r="D20392" s="34">
        <v>804</v>
      </c>
      <c r="E20392" s="34">
        <v>804</v>
      </c>
      <c r="F20392" s="34">
        <v>705</v>
      </c>
      <c r="G20392" s="34">
        <v>648</v>
      </c>
      <c r="H20392" s="34">
        <v>798</v>
      </c>
      <c r="I20392" s="34">
        <v>708</v>
      </c>
      <c r="J20392" s="34">
        <v>721</v>
      </c>
      <c r="K20392" s="34">
        <v>594</v>
      </c>
      <c r="L20392" s="34">
        <v>736</v>
      </c>
      <c r="M20392" s="34">
        <v>572</v>
      </c>
    </row>
    <row r="20393" spans="1:13" x14ac:dyDescent="0.2">
      <c r="A20393" s="34" t="s">
        <v>121287</v>
      </c>
      <c r="B20393" s="34">
        <v>432</v>
      </c>
      <c r="C20393" s="34">
        <v>493</v>
      </c>
      <c r="D20393" s="34">
        <v>428</v>
      </c>
      <c r="E20393" s="34">
        <v>463</v>
      </c>
      <c r="F20393" s="34">
        <v>371</v>
      </c>
      <c r="G20393" s="34">
        <v>510</v>
      </c>
      <c r="H20393" s="34">
        <v>506</v>
      </c>
      <c r="I20393" s="34">
        <v>495</v>
      </c>
      <c r="J20393" s="34">
        <v>517</v>
      </c>
      <c r="K20393" s="34">
        <v>400</v>
      </c>
      <c r="L20393" s="34">
        <v>478</v>
      </c>
      <c r="M20393" s="34">
        <v>411</v>
      </c>
    </row>
    <row r="20394" spans="1:13" x14ac:dyDescent="0.2">
      <c r="A20394" s="34" t="s">
        <v>121288</v>
      </c>
      <c r="B20394" s="34">
        <v>410</v>
      </c>
      <c r="C20394" s="34">
        <v>483</v>
      </c>
      <c r="D20394" s="34">
        <v>356</v>
      </c>
      <c r="E20394" s="34">
        <v>474</v>
      </c>
      <c r="F20394" s="34">
        <v>384</v>
      </c>
      <c r="G20394" s="34">
        <v>423</v>
      </c>
      <c r="H20394" s="34">
        <v>412</v>
      </c>
      <c r="I20394" s="34">
        <v>465</v>
      </c>
      <c r="J20394" s="34">
        <v>442</v>
      </c>
      <c r="K20394" s="34">
        <v>399</v>
      </c>
      <c r="L20394" s="34">
        <v>399</v>
      </c>
      <c r="M20394" s="34">
        <v>360</v>
      </c>
    </row>
    <row r="20395" spans="1:13" x14ac:dyDescent="0.2">
      <c r="A20395" s="34" t="s">
        <v>121289</v>
      </c>
      <c r="B20395" s="34">
        <v>575</v>
      </c>
      <c r="C20395" s="34">
        <v>428</v>
      </c>
      <c r="D20395" s="34">
        <v>456</v>
      </c>
      <c r="E20395" s="34">
        <v>471</v>
      </c>
      <c r="F20395" s="34">
        <v>336</v>
      </c>
      <c r="G20395" s="34">
        <v>473</v>
      </c>
      <c r="H20395" s="34">
        <v>483</v>
      </c>
      <c r="I20395" s="34">
        <v>493</v>
      </c>
      <c r="J20395" s="34">
        <v>441</v>
      </c>
      <c r="K20395" s="34">
        <v>392</v>
      </c>
      <c r="L20395" s="34">
        <v>385</v>
      </c>
      <c r="M20395" s="34">
        <v>351</v>
      </c>
    </row>
    <row r="20396" spans="1:13" x14ac:dyDescent="0.2">
      <c r="A20396" s="34" t="s">
        <v>121290</v>
      </c>
      <c r="B20396" s="34">
        <v>408</v>
      </c>
      <c r="C20396" s="34">
        <v>442</v>
      </c>
      <c r="D20396" s="34">
        <v>500</v>
      </c>
      <c r="E20396" s="34">
        <v>451</v>
      </c>
      <c r="F20396" s="34">
        <v>388</v>
      </c>
      <c r="G20396" s="34">
        <v>416</v>
      </c>
      <c r="H20396" s="34">
        <v>459</v>
      </c>
      <c r="I20396" s="34">
        <v>448</v>
      </c>
      <c r="J20396" s="34">
        <v>457</v>
      </c>
      <c r="K20396" s="34">
        <v>389</v>
      </c>
      <c r="L20396" s="34">
        <v>453</v>
      </c>
      <c r="M20396" s="34">
        <v>380</v>
      </c>
    </row>
    <row r="20397" spans="1:13" x14ac:dyDescent="0.2">
      <c r="A20397" s="34" t="s">
        <v>121291</v>
      </c>
      <c r="B20397" s="34">
        <v>641</v>
      </c>
      <c r="C20397" s="34">
        <v>663</v>
      </c>
      <c r="D20397" s="34">
        <v>709</v>
      </c>
      <c r="E20397" s="34">
        <v>732</v>
      </c>
      <c r="F20397" s="34">
        <v>738</v>
      </c>
      <c r="G20397" s="34">
        <v>691</v>
      </c>
      <c r="H20397" s="34">
        <v>689</v>
      </c>
      <c r="I20397" s="34">
        <v>760</v>
      </c>
      <c r="J20397" s="34">
        <v>649</v>
      </c>
      <c r="K20397" s="34">
        <v>525</v>
      </c>
      <c r="L20397" s="34">
        <v>668</v>
      </c>
      <c r="M20397" s="34">
        <v>514</v>
      </c>
    </row>
    <row r="20398" spans="1:13" x14ac:dyDescent="0.2">
      <c r="A20398" s="34" t="s">
        <v>121292</v>
      </c>
      <c r="B20398" s="34">
        <v>433</v>
      </c>
      <c r="C20398" s="34">
        <v>381</v>
      </c>
      <c r="D20398" s="34">
        <v>464</v>
      </c>
      <c r="E20398" s="34">
        <v>507</v>
      </c>
      <c r="F20398" s="34">
        <v>378</v>
      </c>
      <c r="G20398" s="34">
        <v>439</v>
      </c>
      <c r="H20398" s="34">
        <v>475</v>
      </c>
      <c r="I20398" s="34">
        <v>523</v>
      </c>
      <c r="J20398" s="34">
        <v>393</v>
      </c>
      <c r="K20398" s="34">
        <v>381</v>
      </c>
      <c r="L20398" s="34">
        <v>414</v>
      </c>
      <c r="M20398" s="34">
        <v>361</v>
      </c>
    </row>
    <row r="20399" spans="1:13" x14ac:dyDescent="0.2">
      <c r="A20399" s="34" t="s">
        <v>121293</v>
      </c>
      <c r="B20399" s="34">
        <v>862</v>
      </c>
      <c r="C20399" s="34">
        <v>825</v>
      </c>
      <c r="D20399" s="34">
        <v>876</v>
      </c>
      <c r="E20399" s="34">
        <v>928</v>
      </c>
      <c r="F20399" s="34">
        <v>751</v>
      </c>
      <c r="G20399" s="34">
        <v>773</v>
      </c>
      <c r="H20399" s="34">
        <v>907</v>
      </c>
      <c r="I20399" s="34">
        <v>791</v>
      </c>
      <c r="J20399" s="34">
        <v>841</v>
      </c>
      <c r="K20399" s="34">
        <v>694</v>
      </c>
      <c r="L20399" s="34">
        <v>869</v>
      </c>
      <c r="M20399" s="34">
        <v>620</v>
      </c>
    </row>
    <row r="20400" spans="1:13" x14ac:dyDescent="0.2">
      <c r="A20400" s="34" t="s">
        <v>121294</v>
      </c>
      <c r="B20400" s="34">
        <v>598</v>
      </c>
      <c r="C20400" s="34">
        <v>724</v>
      </c>
      <c r="D20400" s="34">
        <v>709</v>
      </c>
      <c r="E20400" s="34">
        <v>707</v>
      </c>
      <c r="F20400" s="34">
        <v>617</v>
      </c>
      <c r="G20400" s="34">
        <v>643</v>
      </c>
      <c r="H20400" s="34">
        <v>793</v>
      </c>
      <c r="I20400" s="34">
        <v>700</v>
      </c>
      <c r="J20400" s="34">
        <v>751</v>
      </c>
      <c r="K20400" s="34">
        <v>518</v>
      </c>
      <c r="L20400" s="34">
        <v>555</v>
      </c>
      <c r="M20400" s="34">
        <v>486</v>
      </c>
    </row>
    <row r="20401" spans="1:13" x14ac:dyDescent="0.2">
      <c r="A20401" s="34" t="s">
        <v>121295</v>
      </c>
      <c r="B20401" s="34">
        <v>556</v>
      </c>
      <c r="C20401" s="34">
        <v>445</v>
      </c>
      <c r="D20401" s="34">
        <v>540</v>
      </c>
      <c r="E20401" s="34">
        <v>524</v>
      </c>
      <c r="F20401" s="34">
        <v>431</v>
      </c>
      <c r="G20401" s="34">
        <v>472</v>
      </c>
      <c r="H20401" s="34">
        <v>553</v>
      </c>
      <c r="I20401" s="34">
        <v>501</v>
      </c>
      <c r="J20401" s="34">
        <v>435</v>
      </c>
      <c r="K20401" s="34">
        <v>441</v>
      </c>
      <c r="L20401" s="34">
        <v>444</v>
      </c>
      <c r="M20401" s="34">
        <v>394</v>
      </c>
    </row>
    <row r="20402" spans="1:13" x14ac:dyDescent="0.2">
      <c r="A20402" s="34" t="s">
        <v>121296</v>
      </c>
      <c r="B20402" s="34">
        <v>661</v>
      </c>
      <c r="C20402" s="34">
        <v>640</v>
      </c>
      <c r="D20402" s="34">
        <v>759</v>
      </c>
      <c r="E20402" s="34">
        <v>627</v>
      </c>
      <c r="F20402" s="34">
        <v>588</v>
      </c>
      <c r="G20402" s="34">
        <v>593</v>
      </c>
      <c r="H20402" s="34">
        <v>652</v>
      </c>
      <c r="I20402" s="34">
        <v>651</v>
      </c>
      <c r="J20402" s="34">
        <v>711</v>
      </c>
      <c r="K20402" s="34">
        <v>557</v>
      </c>
      <c r="L20402" s="34">
        <v>602</v>
      </c>
      <c r="M20402" s="34">
        <v>486</v>
      </c>
    </row>
    <row r="20403" spans="1:13" x14ac:dyDescent="0.2">
      <c r="A20403" s="34" t="s">
        <v>121297</v>
      </c>
      <c r="B20403" s="34">
        <v>515</v>
      </c>
      <c r="C20403" s="34">
        <v>504</v>
      </c>
      <c r="D20403" s="34">
        <v>578</v>
      </c>
      <c r="E20403" s="34">
        <v>629</v>
      </c>
      <c r="F20403" s="34">
        <v>464</v>
      </c>
      <c r="G20403" s="34">
        <v>468</v>
      </c>
      <c r="H20403" s="34">
        <v>508</v>
      </c>
      <c r="I20403" s="34">
        <v>540</v>
      </c>
      <c r="J20403" s="34">
        <v>579</v>
      </c>
      <c r="K20403" s="34">
        <v>468</v>
      </c>
      <c r="L20403" s="34">
        <v>525</v>
      </c>
      <c r="M20403" s="34">
        <v>406</v>
      </c>
    </row>
    <row r="20404" spans="1:13" x14ac:dyDescent="0.2">
      <c r="A20404" s="34" t="s">
        <v>121298</v>
      </c>
      <c r="B20404" s="34">
        <v>318</v>
      </c>
      <c r="C20404" s="34">
        <v>392</v>
      </c>
      <c r="D20404" s="34">
        <v>337</v>
      </c>
      <c r="E20404" s="34">
        <v>407</v>
      </c>
      <c r="F20404" s="34">
        <v>373</v>
      </c>
      <c r="G20404" s="34">
        <v>374</v>
      </c>
      <c r="H20404" s="34">
        <v>381</v>
      </c>
      <c r="I20404" s="34">
        <v>351</v>
      </c>
      <c r="J20404" s="34">
        <v>375</v>
      </c>
      <c r="K20404" s="34">
        <v>285</v>
      </c>
      <c r="L20404" s="34">
        <v>356</v>
      </c>
      <c r="M20404" s="34">
        <v>295</v>
      </c>
    </row>
    <row r="20405" spans="1:13" x14ac:dyDescent="0.2">
      <c r="A20405" s="34" t="s">
        <v>121299</v>
      </c>
      <c r="B20405" s="34">
        <v>397</v>
      </c>
      <c r="C20405" s="34">
        <v>389</v>
      </c>
      <c r="D20405" s="34">
        <v>428</v>
      </c>
      <c r="E20405" s="34">
        <v>382</v>
      </c>
      <c r="F20405" s="34">
        <v>404</v>
      </c>
      <c r="G20405" s="34">
        <v>302</v>
      </c>
      <c r="H20405" s="34">
        <v>447</v>
      </c>
      <c r="I20405" s="34">
        <v>365</v>
      </c>
      <c r="J20405" s="34">
        <v>391</v>
      </c>
      <c r="K20405" s="34">
        <v>289</v>
      </c>
      <c r="L20405" s="34">
        <v>364</v>
      </c>
      <c r="M20405" s="34">
        <v>281</v>
      </c>
    </row>
    <row r="20406" spans="1:13" x14ac:dyDescent="0.2">
      <c r="A20406" s="34" t="s">
        <v>121300</v>
      </c>
      <c r="B20406" s="34">
        <v>763</v>
      </c>
      <c r="C20406" s="34">
        <v>640</v>
      </c>
      <c r="D20406" s="34">
        <v>871</v>
      </c>
      <c r="E20406" s="34">
        <v>802</v>
      </c>
      <c r="F20406" s="34">
        <v>714</v>
      </c>
      <c r="G20406" s="34">
        <v>668</v>
      </c>
      <c r="H20406" s="34">
        <v>889</v>
      </c>
      <c r="I20406" s="34">
        <v>708</v>
      </c>
      <c r="J20406" s="34">
        <v>867</v>
      </c>
      <c r="K20406" s="34">
        <v>585</v>
      </c>
      <c r="L20406" s="34">
        <v>721</v>
      </c>
      <c r="M20406" s="34">
        <v>533</v>
      </c>
    </row>
    <row r="20407" spans="1:13" x14ac:dyDescent="0.2">
      <c r="A20407" s="34" t="s">
        <v>121301</v>
      </c>
      <c r="B20407" s="34">
        <v>717</v>
      </c>
      <c r="C20407" s="34">
        <v>791</v>
      </c>
      <c r="D20407" s="34">
        <v>749</v>
      </c>
      <c r="E20407" s="34">
        <v>803</v>
      </c>
      <c r="F20407" s="34">
        <v>768</v>
      </c>
      <c r="G20407" s="34">
        <v>763</v>
      </c>
      <c r="H20407" s="34">
        <v>736</v>
      </c>
      <c r="I20407" s="34">
        <v>724</v>
      </c>
      <c r="J20407" s="34">
        <v>758</v>
      </c>
      <c r="K20407" s="34">
        <v>639</v>
      </c>
      <c r="L20407" s="34">
        <v>647</v>
      </c>
      <c r="M20407" s="34">
        <v>649</v>
      </c>
    </row>
    <row r="20408" spans="1:13" x14ac:dyDescent="0.2">
      <c r="A20408" s="34" t="s">
        <v>121302</v>
      </c>
      <c r="B20408" s="34">
        <v>461</v>
      </c>
      <c r="C20408" s="34">
        <v>535</v>
      </c>
      <c r="D20408" s="34">
        <v>545</v>
      </c>
      <c r="E20408" s="34">
        <v>535</v>
      </c>
      <c r="F20408" s="34">
        <v>483</v>
      </c>
      <c r="G20408" s="34">
        <v>510</v>
      </c>
      <c r="H20408" s="34">
        <v>535</v>
      </c>
      <c r="I20408" s="34">
        <v>550</v>
      </c>
      <c r="J20408" s="34">
        <v>550</v>
      </c>
      <c r="K20408" s="34">
        <v>410</v>
      </c>
      <c r="L20408" s="34">
        <v>524</v>
      </c>
      <c r="M20408" s="34">
        <v>421</v>
      </c>
    </row>
    <row r="20409" spans="1:13" x14ac:dyDescent="0.2">
      <c r="A20409" s="34" t="s">
        <v>121303</v>
      </c>
      <c r="B20409" s="34">
        <v>275</v>
      </c>
      <c r="C20409" s="34">
        <v>315</v>
      </c>
      <c r="D20409" s="34">
        <v>329</v>
      </c>
      <c r="E20409" s="34">
        <v>346</v>
      </c>
      <c r="F20409" s="34">
        <v>233</v>
      </c>
      <c r="G20409" s="34">
        <v>280</v>
      </c>
      <c r="H20409" s="34">
        <v>369</v>
      </c>
      <c r="I20409" s="34">
        <v>340</v>
      </c>
      <c r="J20409" s="34">
        <v>355</v>
      </c>
      <c r="K20409" s="34">
        <v>259</v>
      </c>
      <c r="L20409" s="34">
        <v>300</v>
      </c>
      <c r="M20409" s="34">
        <v>241</v>
      </c>
    </row>
    <row r="20410" spans="1:13" x14ac:dyDescent="0.2">
      <c r="A20410" s="34" t="s">
        <v>121304</v>
      </c>
      <c r="B20410" s="34">
        <v>322</v>
      </c>
      <c r="C20410" s="34">
        <v>399</v>
      </c>
      <c r="D20410" s="34">
        <v>482</v>
      </c>
      <c r="E20410" s="34">
        <v>400</v>
      </c>
      <c r="F20410" s="34">
        <v>405</v>
      </c>
      <c r="G20410" s="34">
        <v>337</v>
      </c>
      <c r="H20410" s="34">
        <v>456</v>
      </c>
      <c r="I20410" s="34">
        <v>344</v>
      </c>
      <c r="J20410" s="34">
        <v>395</v>
      </c>
      <c r="K20410" s="34">
        <v>336</v>
      </c>
      <c r="L20410" s="34">
        <v>425</v>
      </c>
      <c r="M20410" s="34">
        <v>303</v>
      </c>
    </row>
    <row r="20411" spans="1:13" x14ac:dyDescent="0.2">
      <c r="A20411" s="34" t="s">
        <v>121305</v>
      </c>
      <c r="B20411" s="34">
        <v>316</v>
      </c>
      <c r="C20411" s="34">
        <v>421</v>
      </c>
      <c r="D20411" s="34">
        <v>408</v>
      </c>
      <c r="E20411" s="34">
        <v>397</v>
      </c>
      <c r="F20411" s="34">
        <v>351</v>
      </c>
      <c r="G20411" s="34">
        <v>374</v>
      </c>
      <c r="H20411" s="34">
        <v>409</v>
      </c>
      <c r="I20411" s="34">
        <v>350</v>
      </c>
      <c r="J20411" s="34">
        <v>380</v>
      </c>
      <c r="K20411" s="34">
        <v>326</v>
      </c>
      <c r="L20411" s="34">
        <v>384</v>
      </c>
      <c r="M20411" s="34">
        <v>322</v>
      </c>
    </row>
    <row r="20412" spans="1:13" x14ac:dyDescent="0.2">
      <c r="A20412" s="34" t="s">
        <v>121306</v>
      </c>
      <c r="B20412" s="34">
        <v>321</v>
      </c>
      <c r="C20412" s="34">
        <v>376</v>
      </c>
      <c r="D20412" s="34">
        <v>383</v>
      </c>
      <c r="E20412" s="34">
        <v>429</v>
      </c>
      <c r="F20412" s="34">
        <v>371</v>
      </c>
      <c r="G20412" s="34">
        <v>370</v>
      </c>
      <c r="H20412" s="34">
        <v>419</v>
      </c>
      <c r="I20412" s="34">
        <v>349</v>
      </c>
      <c r="J20412" s="34">
        <v>439</v>
      </c>
      <c r="K20412" s="34">
        <v>363</v>
      </c>
      <c r="L20412" s="34">
        <v>323</v>
      </c>
      <c r="M20412" s="34">
        <v>311</v>
      </c>
    </row>
    <row r="20413" spans="1:13" x14ac:dyDescent="0.2">
      <c r="A20413" s="34" t="s">
        <v>121307</v>
      </c>
      <c r="B20413" s="34">
        <v>585</v>
      </c>
      <c r="C20413" s="34">
        <v>680</v>
      </c>
      <c r="D20413" s="34">
        <v>612</v>
      </c>
      <c r="E20413" s="34">
        <v>699</v>
      </c>
      <c r="F20413" s="34">
        <v>571</v>
      </c>
      <c r="G20413" s="34">
        <v>550</v>
      </c>
      <c r="H20413" s="34">
        <v>667</v>
      </c>
      <c r="I20413" s="34">
        <v>602</v>
      </c>
      <c r="J20413" s="34">
        <v>659</v>
      </c>
      <c r="K20413" s="34">
        <v>470</v>
      </c>
      <c r="L20413" s="34">
        <v>503</v>
      </c>
      <c r="M20413" s="34">
        <v>566</v>
      </c>
    </row>
    <row r="20414" spans="1:13" x14ac:dyDescent="0.2">
      <c r="A20414" s="34" t="s">
        <v>121308</v>
      </c>
      <c r="B20414" s="34">
        <v>570</v>
      </c>
      <c r="C20414" s="34">
        <v>626</v>
      </c>
      <c r="D20414" s="34">
        <v>587</v>
      </c>
      <c r="E20414" s="34">
        <v>545</v>
      </c>
      <c r="F20414" s="34">
        <v>544</v>
      </c>
      <c r="G20414" s="34">
        <v>517</v>
      </c>
      <c r="H20414" s="34">
        <v>654</v>
      </c>
      <c r="I20414" s="34">
        <v>600</v>
      </c>
      <c r="J20414" s="34">
        <v>564</v>
      </c>
      <c r="K20414" s="34">
        <v>464</v>
      </c>
      <c r="L20414" s="34">
        <v>680</v>
      </c>
      <c r="M20414" s="34">
        <v>462</v>
      </c>
    </row>
    <row r="20415" spans="1:13" x14ac:dyDescent="0.2">
      <c r="A20415" s="34" t="s">
        <v>121309</v>
      </c>
      <c r="B20415" s="34">
        <v>369</v>
      </c>
      <c r="C20415" s="34">
        <v>428</v>
      </c>
      <c r="D20415" s="34">
        <v>404</v>
      </c>
      <c r="E20415" s="34">
        <v>380</v>
      </c>
      <c r="F20415" s="34">
        <v>361</v>
      </c>
      <c r="G20415" s="34">
        <v>313</v>
      </c>
      <c r="H20415" s="34">
        <v>370</v>
      </c>
      <c r="I20415" s="34">
        <v>390</v>
      </c>
      <c r="J20415" s="34">
        <v>447</v>
      </c>
      <c r="K20415" s="34">
        <v>312</v>
      </c>
      <c r="L20415" s="34">
        <v>331</v>
      </c>
      <c r="M20415" s="34">
        <v>296</v>
      </c>
    </row>
    <row r="20416" spans="1:13" x14ac:dyDescent="0.2">
      <c r="A20416" s="34" t="s">
        <v>121310</v>
      </c>
      <c r="B20416" s="34">
        <v>438</v>
      </c>
      <c r="C20416" s="34">
        <v>471</v>
      </c>
      <c r="D20416" s="34">
        <v>507</v>
      </c>
      <c r="E20416" s="34">
        <v>625</v>
      </c>
      <c r="F20416" s="34">
        <v>485</v>
      </c>
      <c r="G20416" s="34">
        <v>587</v>
      </c>
      <c r="H20416" s="34">
        <v>485</v>
      </c>
      <c r="I20416" s="34">
        <v>565</v>
      </c>
      <c r="J20416" s="34">
        <v>507</v>
      </c>
      <c r="K20416" s="34">
        <v>460</v>
      </c>
      <c r="L20416" s="34">
        <v>507</v>
      </c>
      <c r="M20416" s="34">
        <v>443</v>
      </c>
    </row>
    <row r="20417" spans="1:13" x14ac:dyDescent="0.2">
      <c r="A20417" s="34" t="s">
        <v>121311</v>
      </c>
      <c r="B20417" s="34">
        <v>988</v>
      </c>
      <c r="C20417" s="34">
        <v>987</v>
      </c>
      <c r="D20417" s="34">
        <v>1157</v>
      </c>
      <c r="E20417" s="34">
        <v>1017</v>
      </c>
      <c r="F20417" s="34">
        <v>829</v>
      </c>
      <c r="G20417" s="34">
        <v>824</v>
      </c>
      <c r="H20417" s="34">
        <v>1004</v>
      </c>
      <c r="I20417" s="34">
        <v>836</v>
      </c>
      <c r="J20417" s="34">
        <v>1072</v>
      </c>
      <c r="K20417" s="34">
        <v>761</v>
      </c>
      <c r="L20417" s="34">
        <v>934</v>
      </c>
      <c r="M20417" s="34">
        <v>736</v>
      </c>
    </row>
    <row r="20418" spans="1:13" x14ac:dyDescent="0.2">
      <c r="A20418" s="34" t="s">
        <v>121312</v>
      </c>
      <c r="B20418" s="34">
        <v>687</v>
      </c>
      <c r="C20418" s="34">
        <v>693</v>
      </c>
      <c r="D20418" s="34">
        <v>663</v>
      </c>
      <c r="E20418" s="34">
        <v>733</v>
      </c>
      <c r="F20418" s="34">
        <v>638</v>
      </c>
      <c r="G20418" s="34">
        <v>685</v>
      </c>
      <c r="H20418" s="34">
        <v>663</v>
      </c>
      <c r="I20418" s="34">
        <v>609</v>
      </c>
      <c r="J20418" s="34">
        <v>668</v>
      </c>
      <c r="K20418" s="34">
        <v>564</v>
      </c>
      <c r="L20418" s="34">
        <v>700</v>
      </c>
      <c r="M20418" s="34">
        <v>561</v>
      </c>
    </row>
    <row r="20419" spans="1:13" x14ac:dyDescent="0.2">
      <c r="A20419" s="34" t="s">
        <v>121313</v>
      </c>
      <c r="B20419" s="34">
        <v>729</v>
      </c>
      <c r="C20419" s="34">
        <v>728</v>
      </c>
      <c r="D20419" s="34">
        <v>883</v>
      </c>
      <c r="E20419" s="34">
        <v>808</v>
      </c>
      <c r="F20419" s="34">
        <v>825</v>
      </c>
      <c r="G20419" s="34">
        <v>731</v>
      </c>
      <c r="H20419" s="34">
        <v>885</v>
      </c>
      <c r="I20419" s="34">
        <v>762</v>
      </c>
      <c r="J20419" s="34">
        <v>883</v>
      </c>
      <c r="K20419" s="34">
        <v>689</v>
      </c>
      <c r="L20419" s="34">
        <v>906</v>
      </c>
      <c r="M20419" s="34">
        <v>608</v>
      </c>
    </row>
    <row r="20420" spans="1:13" x14ac:dyDescent="0.2">
      <c r="A20420" s="34" t="s">
        <v>121314</v>
      </c>
      <c r="B20420" s="34">
        <v>609</v>
      </c>
      <c r="C20420" s="34">
        <v>572</v>
      </c>
      <c r="D20420" s="34">
        <v>665</v>
      </c>
      <c r="E20420" s="34">
        <v>738</v>
      </c>
      <c r="F20420" s="34">
        <v>557</v>
      </c>
      <c r="G20420" s="34">
        <v>590</v>
      </c>
      <c r="H20420" s="34">
        <v>624</v>
      </c>
      <c r="I20420" s="34">
        <v>631</v>
      </c>
      <c r="J20420" s="34">
        <v>667</v>
      </c>
      <c r="K20420" s="34">
        <v>509</v>
      </c>
      <c r="L20420" s="34">
        <v>592</v>
      </c>
      <c r="M20420" s="34">
        <v>506</v>
      </c>
    </row>
    <row r="20421" spans="1:13" x14ac:dyDescent="0.2">
      <c r="A20421" s="34" t="s">
        <v>121315</v>
      </c>
      <c r="B20421" s="34">
        <v>587</v>
      </c>
      <c r="C20421" s="34">
        <v>601</v>
      </c>
      <c r="D20421" s="34">
        <v>690</v>
      </c>
      <c r="E20421" s="34">
        <v>631</v>
      </c>
      <c r="F20421" s="34">
        <v>607</v>
      </c>
      <c r="G20421" s="34">
        <v>584</v>
      </c>
      <c r="H20421" s="34">
        <v>626</v>
      </c>
      <c r="I20421" s="34">
        <v>571</v>
      </c>
      <c r="J20421" s="34">
        <v>711</v>
      </c>
      <c r="K20421" s="34">
        <v>499</v>
      </c>
      <c r="L20421" s="34">
        <v>676</v>
      </c>
      <c r="M20421" s="34">
        <v>532</v>
      </c>
    </row>
    <row r="20422" spans="1:13" x14ac:dyDescent="0.2">
      <c r="A20422" s="34" t="s">
        <v>121316</v>
      </c>
      <c r="B20422" s="34">
        <v>980</v>
      </c>
      <c r="C20422" s="34">
        <v>913</v>
      </c>
      <c r="D20422" s="34">
        <v>1086</v>
      </c>
      <c r="E20422" s="34">
        <v>1034</v>
      </c>
      <c r="F20422" s="34">
        <v>990</v>
      </c>
      <c r="G20422" s="34">
        <v>1037</v>
      </c>
      <c r="H20422" s="34">
        <v>1277</v>
      </c>
      <c r="I20422" s="34">
        <v>992</v>
      </c>
      <c r="J20422" s="34">
        <v>1240</v>
      </c>
      <c r="K20422" s="34">
        <v>836</v>
      </c>
      <c r="L20422" s="34">
        <v>1153</v>
      </c>
      <c r="M20422" s="34">
        <v>809</v>
      </c>
    </row>
    <row r="20423" spans="1:13" x14ac:dyDescent="0.2">
      <c r="A20423" s="34" t="s">
        <v>121317</v>
      </c>
      <c r="B20423" s="34">
        <v>606</v>
      </c>
      <c r="C20423" s="34">
        <v>635</v>
      </c>
      <c r="D20423" s="34">
        <v>573</v>
      </c>
      <c r="E20423" s="34">
        <v>555</v>
      </c>
      <c r="F20423" s="34">
        <v>527</v>
      </c>
      <c r="G20423" s="34">
        <v>498</v>
      </c>
      <c r="H20423" s="34">
        <v>652</v>
      </c>
      <c r="I20423" s="34">
        <v>522</v>
      </c>
      <c r="J20423" s="34">
        <v>476</v>
      </c>
      <c r="K20423" s="34">
        <v>434</v>
      </c>
      <c r="L20423" s="34">
        <v>543</v>
      </c>
      <c r="M20423" s="34">
        <v>416</v>
      </c>
    </row>
    <row r="20424" spans="1:13" x14ac:dyDescent="0.2">
      <c r="A20424" s="34" t="s">
        <v>121318</v>
      </c>
      <c r="B20424" s="34">
        <v>366</v>
      </c>
      <c r="C20424" s="34">
        <v>436</v>
      </c>
      <c r="D20424" s="34">
        <v>400</v>
      </c>
      <c r="E20424" s="34">
        <v>476</v>
      </c>
      <c r="F20424" s="34">
        <v>393</v>
      </c>
      <c r="G20424" s="34">
        <v>335</v>
      </c>
      <c r="H20424" s="34">
        <v>427</v>
      </c>
      <c r="I20424" s="34">
        <v>424</v>
      </c>
      <c r="J20424" s="34">
        <v>455</v>
      </c>
      <c r="K20424" s="34">
        <v>306</v>
      </c>
      <c r="L20424" s="34">
        <v>441</v>
      </c>
      <c r="M20424" s="34">
        <v>309</v>
      </c>
    </row>
    <row r="20425" spans="1:13" x14ac:dyDescent="0.2">
      <c r="A20425" s="34" t="s">
        <v>121319</v>
      </c>
      <c r="B20425" s="34">
        <v>377</v>
      </c>
      <c r="C20425" s="34">
        <v>467</v>
      </c>
      <c r="D20425" s="34">
        <v>391</v>
      </c>
      <c r="E20425" s="34">
        <v>375</v>
      </c>
      <c r="F20425" s="34">
        <v>325</v>
      </c>
      <c r="G20425" s="34">
        <v>332</v>
      </c>
      <c r="H20425" s="34">
        <v>417</v>
      </c>
      <c r="I20425" s="34">
        <v>385</v>
      </c>
      <c r="J20425" s="34">
        <v>407</v>
      </c>
      <c r="K20425" s="34">
        <v>300</v>
      </c>
      <c r="L20425" s="34">
        <v>371</v>
      </c>
      <c r="M20425" s="34">
        <v>291</v>
      </c>
    </row>
    <row r="20426" spans="1:13" x14ac:dyDescent="0.2">
      <c r="A20426" s="34" t="s">
        <v>121320</v>
      </c>
      <c r="B20426" s="34">
        <v>401</v>
      </c>
      <c r="C20426" s="34">
        <v>484</v>
      </c>
      <c r="D20426" s="34">
        <v>554</v>
      </c>
      <c r="E20426" s="34">
        <v>507</v>
      </c>
      <c r="F20426" s="34">
        <v>490</v>
      </c>
      <c r="G20426" s="34">
        <v>455</v>
      </c>
      <c r="H20426" s="34">
        <v>504</v>
      </c>
      <c r="I20426" s="34">
        <v>484</v>
      </c>
      <c r="J20426" s="34">
        <v>436</v>
      </c>
      <c r="K20426" s="34">
        <v>383</v>
      </c>
      <c r="L20426" s="34">
        <v>502</v>
      </c>
      <c r="M20426" s="34">
        <v>347</v>
      </c>
    </row>
    <row r="20427" spans="1:13" x14ac:dyDescent="0.2">
      <c r="A20427" s="34" t="s">
        <v>121321</v>
      </c>
      <c r="B20427" s="34">
        <v>463</v>
      </c>
      <c r="C20427" s="34">
        <v>348</v>
      </c>
      <c r="D20427" s="34">
        <v>415</v>
      </c>
      <c r="E20427" s="34">
        <v>424</v>
      </c>
      <c r="F20427" s="34">
        <v>393</v>
      </c>
      <c r="G20427" s="34">
        <v>350</v>
      </c>
      <c r="H20427" s="34">
        <v>480</v>
      </c>
      <c r="I20427" s="34">
        <v>352</v>
      </c>
      <c r="J20427" s="34">
        <v>479</v>
      </c>
      <c r="K20427" s="34">
        <v>325</v>
      </c>
      <c r="L20427" s="34">
        <v>425</v>
      </c>
      <c r="M20427" s="34">
        <v>343</v>
      </c>
    </row>
    <row r="20428" spans="1:13" x14ac:dyDescent="0.2">
      <c r="A20428" s="34" t="s">
        <v>121322</v>
      </c>
      <c r="B20428" s="34">
        <v>657</v>
      </c>
      <c r="C20428" s="34">
        <v>719</v>
      </c>
      <c r="D20428" s="34">
        <v>637</v>
      </c>
      <c r="E20428" s="34">
        <v>789</v>
      </c>
      <c r="F20428" s="34">
        <v>633</v>
      </c>
      <c r="G20428" s="34">
        <v>656</v>
      </c>
      <c r="H20428" s="34">
        <v>716</v>
      </c>
      <c r="I20428" s="34">
        <v>687</v>
      </c>
      <c r="J20428" s="34">
        <v>675</v>
      </c>
      <c r="K20428" s="34">
        <v>550</v>
      </c>
      <c r="L20428" s="34">
        <v>657</v>
      </c>
      <c r="M20428" s="34">
        <v>534</v>
      </c>
    </row>
    <row r="20429" spans="1:13" x14ac:dyDescent="0.2">
      <c r="A20429" s="34" t="s">
        <v>121323</v>
      </c>
      <c r="B20429" s="34">
        <v>432</v>
      </c>
      <c r="C20429" s="34">
        <v>516</v>
      </c>
      <c r="D20429" s="34">
        <v>471</v>
      </c>
      <c r="E20429" s="34">
        <v>583</v>
      </c>
      <c r="F20429" s="34">
        <v>433</v>
      </c>
      <c r="G20429" s="34">
        <v>493</v>
      </c>
      <c r="H20429" s="34">
        <v>532</v>
      </c>
      <c r="I20429" s="34">
        <v>550</v>
      </c>
      <c r="J20429" s="34">
        <v>533</v>
      </c>
      <c r="K20429" s="34">
        <v>437</v>
      </c>
      <c r="L20429" s="34">
        <v>466</v>
      </c>
      <c r="M20429" s="34">
        <v>410</v>
      </c>
    </row>
    <row r="20430" spans="1:13" x14ac:dyDescent="0.2">
      <c r="A20430" s="34" t="s">
        <v>121324</v>
      </c>
      <c r="B20430" s="34">
        <v>328</v>
      </c>
      <c r="C20430" s="34">
        <v>289</v>
      </c>
      <c r="D20430" s="34">
        <v>286</v>
      </c>
      <c r="E20430" s="34">
        <v>328</v>
      </c>
      <c r="F20430" s="34">
        <v>267</v>
      </c>
      <c r="G20430" s="34">
        <v>320</v>
      </c>
      <c r="H20430" s="34">
        <v>283</v>
      </c>
      <c r="I20430" s="34">
        <v>338</v>
      </c>
      <c r="J20430" s="34">
        <v>330</v>
      </c>
      <c r="K20430" s="34">
        <v>217</v>
      </c>
      <c r="L20430" s="34">
        <v>322</v>
      </c>
      <c r="M20430" s="34">
        <v>291</v>
      </c>
    </row>
    <row r="20431" spans="1:13" x14ac:dyDescent="0.2">
      <c r="A20431" s="34" t="s">
        <v>121325</v>
      </c>
      <c r="B20431" s="34">
        <v>324</v>
      </c>
      <c r="C20431" s="34">
        <v>358</v>
      </c>
      <c r="D20431" s="34">
        <v>361</v>
      </c>
      <c r="E20431" s="34">
        <v>397</v>
      </c>
      <c r="F20431" s="34">
        <v>370</v>
      </c>
      <c r="G20431" s="34">
        <v>307</v>
      </c>
      <c r="H20431" s="34">
        <v>432</v>
      </c>
      <c r="I20431" s="34">
        <v>336</v>
      </c>
      <c r="J20431" s="34">
        <v>387</v>
      </c>
      <c r="K20431" s="34">
        <v>285</v>
      </c>
      <c r="L20431" s="34">
        <v>436</v>
      </c>
      <c r="M20431" s="34">
        <v>310</v>
      </c>
    </row>
    <row r="20432" spans="1:13" x14ac:dyDescent="0.2">
      <c r="A20432" s="34" t="s">
        <v>121326</v>
      </c>
      <c r="B20432" s="34">
        <v>411</v>
      </c>
      <c r="C20432" s="34">
        <v>468</v>
      </c>
      <c r="D20432" s="34">
        <v>531</v>
      </c>
      <c r="E20432" s="34">
        <v>502</v>
      </c>
      <c r="F20432" s="34">
        <v>459</v>
      </c>
      <c r="G20432" s="34">
        <v>479</v>
      </c>
      <c r="H20432" s="34">
        <v>568</v>
      </c>
      <c r="I20432" s="34">
        <v>489</v>
      </c>
      <c r="J20432" s="34">
        <v>448</v>
      </c>
      <c r="K20432" s="34">
        <v>426</v>
      </c>
      <c r="L20432" s="34">
        <v>528</v>
      </c>
      <c r="M20432" s="34">
        <v>393</v>
      </c>
    </row>
    <row r="20433" spans="1:13" x14ac:dyDescent="0.2">
      <c r="A20433" s="34" t="s">
        <v>121327</v>
      </c>
      <c r="B20433" s="34">
        <v>300</v>
      </c>
      <c r="C20433" s="34">
        <v>415</v>
      </c>
      <c r="D20433" s="34">
        <v>320</v>
      </c>
      <c r="E20433" s="34">
        <v>501</v>
      </c>
      <c r="F20433" s="34">
        <v>322</v>
      </c>
      <c r="G20433" s="34">
        <v>378</v>
      </c>
      <c r="H20433" s="34">
        <v>354</v>
      </c>
      <c r="I20433" s="34">
        <v>352</v>
      </c>
      <c r="J20433" s="34">
        <v>329</v>
      </c>
      <c r="K20433" s="34">
        <v>276</v>
      </c>
      <c r="L20433" s="34">
        <v>314</v>
      </c>
      <c r="M20433" s="34">
        <v>314</v>
      </c>
    </row>
    <row r="20434" spans="1:13" x14ac:dyDescent="0.2">
      <c r="A20434" s="34" t="s">
        <v>121328</v>
      </c>
      <c r="B20434" s="34">
        <v>535</v>
      </c>
      <c r="C20434" s="34">
        <v>645</v>
      </c>
      <c r="D20434" s="34">
        <v>577</v>
      </c>
      <c r="E20434" s="34">
        <v>691</v>
      </c>
      <c r="F20434" s="34">
        <v>584</v>
      </c>
      <c r="G20434" s="34">
        <v>555</v>
      </c>
      <c r="H20434" s="34">
        <v>596</v>
      </c>
      <c r="I20434" s="34">
        <v>547</v>
      </c>
      <c r="J20434" s="34">
        <v>662</v>
      </c>
      <c r="K20434" s="34">
        <v>499</v>
      </c>
      <c r="L20434" s="34">
        <v>562</v>
      </c>
      <c r="M20434" s="34">
        <v>423</v>
      </c>
    </row>
    <row r="20435" spans="1:13" x14ac:dyDescent="0.2">
      <c r="A20435" s="34" t="s">
        <v>121329</v>
      </c>
      <c r="B20435" s="34">
        <v>388</v>
      </c>
      <c r="C20435" s="34">
        <v>387</v>
      </c>
      <c r="D20435" s="34">
        <v>378</v>
      </c>
      <c r="E20435" s="34">
        <v>455</v>
      </c>
      <c r="F20435" s="34">
        <v>370</v>
      </c>
      <c r="G20435" s="34">
        <v>384</v>
      </c>
      <c r="H20435" s="34">
        <v>390</v>
      </c>
      <c r="I20435" s="34">
        <v>429</v>
      </c>
      <c r="J20435" s="34">
        <v>356</v>
      </c>
      <c r="K20435" s="34">
        <v>348</v>
      </c>
      <c r="L20435" s="34">
        <v>375</v>
      </c>
      <c r="M20435" s="34">
        <v>318</v>
      </c>
    </row>
    <row r="20436" spans="1:13" x14ac:dyDescent="0.2">
      <c r="A20436" s="34" t="s">
        <v>121330</v>
      </c>
      <c r="B20436" s="34">
        <v>404</v>
      </c>
      <c r="C20436" s="34">
        <v>431</v>
      </c>
      <c r="D20436" s="34">
        <v>499</v>
      </c>
      <c r="E20436" s="34">
        <v>503</v>
      </c>
      <c r="F20436" s="34">
        <v>405</v>
      </c>
      <c r="G20436" s="34">
        <v>432</v>
      </c>
      <c r="H20436" s="34">
        <v>551</v>
      </c>
      <c r="I20436" s="34">
        <v>473</v>
      </c>
      <c r="J20436" s="34">
        <v>479</v>
      </c>
      <c r="K20436" s="34">
        <v>373</v>
      </c>
      <c r="L20436" s="34">
        <v>396</v>
      </c>
      <c r="M20436" s="34">
        <v>354</v>
      </c>
    </row>
    <row r="20437" spans="1:13" x14ac:dyDescent="0.2">
      <c r="A20437" s="34" t="s">
        <v>121331</v>
      </c>
      <c r="B20437" s="34">
        <v>305</v>
      </c>
      <c r="C20437" s="34">
        <v>423</v>
      </c>
      <c r="D20437" s="34">
        <v>418</v>
      </c>
      <c r="E20437" s="34">
        <v>412</v>
      </c>
      <c r="F20437" s="34">
        <v>411</v>
      </c>
      <c r="G20437" s="34">
        <v>338</v>
      </c>
      <c r="H20437" s="34">
        <v>405</v>
      </c>
      <c r="I20437" s="34">
        <v>328</v>
      </c>
      <c r="J20437" s="34">
        <v>344</v>
      </c>
      <c r="K20437" s="34">
        <v>303</v>
      </c>
      <c r="L20437" s="34">
        <v>404</v>
      </c>
      <c r="M20437" s="34">
        <v>281</v>
      </c>
    </row>
    <row r="20438" spans="1:13" x14ac:dyDescent="0.2">
      <c r="A20438" s="34" t="s">
        <v>121332</v>
      </c>
      <c r="B20438" s="34">
        <v>365</v>
      </c>
      <c r="C20438" s="34">
        <v>388</v>
      </c>
      <c r="D20438" s="34">
        <v>388</v>
      </c>
      <c r="E20438" s="34">
        <v>451</v>
      </c>
      <c r="F20438" s="34">
        <v>376</v>
      </c>
      <c r="G20438" s="34">
        <v>364</v>
      </c>
      <c r="H20438" s="34">
        <v>433</v>
      </c>
      <c r="I20438" s="34">
        <v>459</v>
      </c>
      <c r="J20438" s="34">
        <v>466</v>
      </c>
      <c r="K20438" s="34">
        <v>323</v>
      </c>
      <c r="L20438" s="34">
        <v>453</v>
      </c>
      <c r="M20438" s="34">
        <v>303</v>
      </c>
    </row>
    <row r="20439" spans="1:13" x14ac:dyDescent="0.2">
      <c r="A20439" s="34" t="s">
        <v>121333</v>
      </c>
      <c r="B20439" s="34">
        <v>353</v>
      </c>
      <c r="C20439" s="34">
        <v>373</v>
      </c>
      <c r="D20439" s="34">
        <v>379</v>
      </c>
      <c r="E20439" s="34">
        <v>425</v>
      </c>
      <c r="F20439" s="34">
        <v>323</v>
      </c>
      <c r="G20439" s="34">
        <v>378</v>
      </c>
      <c r="H20439" s="34">
        <v>443</v>
      </c>
      <c r="I20439" s="34">
        <v>374</v>
      </c>
      <c r="J20439" s="34">
        <v>458</v>
      </c>
      <c r="K20439" s="34">
        <v>321</v>
      </c>
      <c r="L20439" s="34">
        <v>390</v>
      </c>
      <c r="M20439" s="34">
        <v>311</v>
      </c>
    </row>
    <row r="20440" spans="1:13" x14ac:dyDescent="0.2">
      <c r="A20440" s="34" t="s">
        <v>121334</v>
      </c>
      <c r="B20440" s="34">
        <v>371</v>
      </c>
      <c r="C20440" s="34">
        <v>373</v>
      </c>
      <c r="D20440" s="34">
        <v>404</v>
      </c>
      <c r="E20440" s="34">
        <v>364</v>
      </c>
      <c r="F20440" s="34">
        <v>342</v>
      </c>
      <c r="G20440" s="34">
        <v>335</v>
      </c>
      <c r="H20440" s="34">
        <v>349</v>
      </c>
      <c r="I20440" s="34">
        <v>321</v>
      </c>
      <c r="J20440" s="34">
        <v>399</v>
      </c>
      <c r="K20440" s="34">
        <v>288</v>
      </c>
      <c r="L20440" s="34">
        <v>331</v>
      </c>
      <c r="M20440" s="34">
        <v>277</v>
      </c>
    </row>
    <row r="20441" spans="1:13" x14ac:dyDescent="0.2">
      <c r="A20441" s="34" t="s">
        <v>121335</v>
      </c>
      <c r="B20441" s="34">
        <v>552</v>
      </c>
      <c r="C20441" s="34">
        <v>510</v>
      </c>
      <c r="D20441" s="34">
        <v>568</v>
      </c>
      <c r="E20441" s="34">
        <v>591</v>
      </c>
      <c r="F20441" s="34">
        <v>534</v>
      </c>
      <c r="G20441" s="34">
        <v>530</v>
      </c>
      <c r="H20441" s="34">
        <v>637</v>
      </c>
      <c r="I20441" s="34">
        <v>526</v>
      </c>
      <c r="J20441" s="34">
        <v>646</v>
      </c>
      <c r="K20441" s="34">
        <v>440</v>
      </c>
      <c r="L20441" s="34">
        <v>542</v>
      </c>
      <c r="M20441" s="34">
        <v>368</v>
      </c>
    </row>
    <row r="20442" spans="1:13" x14ac:dyDescent="0.2">
      <c r="A20442" s="34" t="s">
        <v>121336</v>
      </c>
      <c r="B20442" s="34">
        <v>387</v>
      </c>
      <c r="C20442" s="34">
        <v>371</v>
      </c>
      <c r="D20442" s="34">
        <v>369</v>
      </c>
      <c r="E20442" s="34">
        <v>428</v>
      </c>
      <c r="F20442" s="34">
        <v>338</v>
      </c>
      <c r="G20442" s="34">
        <v>417</v>
      </c>
      <c r="H20442" s="34">
        <v>459</v>
      </c>
      <c r="I20442" s="34">
        <v>478</v>
      </c>
      <c r="J20442" s="34">
        <v>451</v>
      </c>
      <c r="K20442" s="34">
        <v>297</v>
      </c>
      <c r="L20442" s="34">
        <v>376</v>
      </c>
      <c r="M20442" s="34">
        <v>337</v>
      </c>
    </row>
    <row r="20443" spans="1:13" x14ac:dyDescent="0.2">
      <c r="A20443" s="34" t="s">
        <v>121337</v>
      </c>
      <c r="B20443" s="34">
        <v>387</v>
      </c>
      <c r="C20443" s="34">
        <v>376</v>
      </c>
      <c r="D20443" s="34">
        <v>438</v>
      </c>
      <c r="E20443" s="34">
        <v>397</v>
      </c>
      <c r="F20443" s="34">
        <v>315</v>
      </c>
      <c r="G20443" s="34">
        <v>385</v>
      </c>
      <c r="H20443" s="34">
        <v>413</v>
      </c>
      <c r="I20443" s="34">
        <v>392</v>
      </c>
      <c r="J20443" s="34">
        <v>431</v>
      </c>
      <c r="K20443" s="34">
        <v>329</v>
      </c>
      <c r="L20443" s="34">
        <v>383</v>
      </c>
      <c r="M20443" s="34">
        <v>330</v>
      </c>
    </row>
    <row r="20444" spans="1:13" x14ac:dyDescent="0.2">
      <c r="A20444" s="34" t="s">
        <v>121338</v>
      </c>
      <c r="B20444" s="34">
        <v>357</v>
      </c>
      <c r="C20444" s="34">
        <v>426</v>
      </c>
      <c r="D20444" s="34">
        <v>363</v>
      </c>
      <c r="E20444" s="34">
        <v>473</v>
      </c>
      <c r="F20444" s="34">
        <v>326</v>
      </c>
      <c r="G20444" s="34">
        <v>349</v>
      </c>
      <c r="H20444" s="34">
        <v>412</v>
      </c>
      <c r="I20444" s="34">
        <v>359</v>
      </c>
      <c r="J20444" s="34">
        <v>478</v>
      </c>
      <c r="K20444" s="34">
        <v>314</v>
      </c>
      <c r="L20444" s="34">
        <v>349</v>
      </c>
      <c r="M20444" s="34">
        <v>304</v>
      </c>
    </row>
    <row r="20445" spans="1:13" x14ac:dyDescent="0.2">
      <c r="A20445" s="34" t="s">
        <v>121339</v>
      </c>
      <c r="B20445" s="34">
        <v>668</v>
      </c>
      <c r="C20445" s="34">
        <v>639</v>
      </c>
      <c r="D20445" s="34">
        <v>692</v>
      </c>
      <c r="E20445" s="34">
        <v>675</v>
      </c>
      <c r="F20445" s="34">
        <v>599</v>
      </c>
      <c r="G20445" s="34">
        <v>579</v>
      </c>
      <c r="H20445" s="34">
        <v>671</v>
      </c>
      <c r="I20445" s="34">
        <v>608</v>
      </c>
      <c r="J20445" s="34">
        <v>674</v>
      </c>
      <c r="K20445" s="34">
        <v>539</v>
      </c>
      <c r="L20445" s="34">
        <v>616</v>
      </c>
      <c r="M20445" s="34">
        <v>485</v>
      </c>
    </row>
    <row r="20446" spans="1:13" x14ac:dyDescent="0.2">
      <c r="A20446" s="34" t="s">
        <v>121340</v>
      </c>
      <c r="B20446" s="34">
        <v>527</v>
      </c>
      <c r="C20446" s="34">
        <v>540</v>
      </c>
      <c r="D20446" s="34">
        <v>551</v>
      </c>
      <c r="E20446" s="34">
        <v>649</v>
      </c>
      <c r="F20446" s="34">
        <v>463</v>
      </c>
      <c r="G20446" s="34">
        <v>469</v>
      </c>
      <c r="H20446" s="34">
        <v>545</v>
      </c>
      <c r="I20446" s="34">
        <v>542</v>
      </c>
      <c r="J20446" s="34">
        <v>533</v>
      </c>
      <c r="K20446" s="34">
        <v>488</v>
      </c>
      <c r="L20446" s="34">
        <v>475</v>
      </c>
      <c r="M20446" s="34">
        <v>406</v>
      </c>
    </row>
    <row r="20447" spans="1:13" x14ac:dyDescent="0.2">
      <c r="A20447" s="34" t="s">
        <v>121341</v>
      </c>
      <c r="B20447" s="34">
        <v>275</v>
      </c>
      <c r="C20447" s="34">
        <v>384</v>
      </c>
      <c r="D20447" s="34">
        <v>282</v>
      </c>
      <c r="E20447" s="34">
        <v>364</v>
      </c>
      <c r="F20447" s="34">
        <v>278</v>
      </c>
      <c r="G20447" s="34">
        <v>346</v>
      </c>
      <c r="H20447" s="34">
        <v>313</v>
      </c>
      <c r="I20447" s="34">
        <v>358</v>
      </c>
      <c r="J20447" s="34">
        <v>293</v>
      </c>
      <c r="K20447" s="34">
        <v>272</v>
      </c>
      <c r="L20447" s="34">
        <v>341</v>
      </c>
      <c r="M20447" s="34">
        <v>291</v>
      </c>
    </row>
    <row r="20448" spans="1:13" x14ac:dyDescent="0.2">
      <c r="A20448" s="34" t="s">
        <v>121342</v>
      </c>
      <c r="B20448" s="34">
        <v>332</v>
      </c>
      <c r="C20448" s="34">
        <v>406</v>
      </c>
      <c r="D20448" s="34">
        <v>404</v>
      </c>
      <c r="E20448" s="34">
        <v>439</v>
      </c>
      <c r="F20448" s="34">
        <v>297</v>
      </c>
      <c r="G20448" s="34">
        <v>373</v>
      </c>
      <c r="H20448" s="34">
        <v>423</v>
      </c>
      <c r="I20448" s="34">
        <v>407</v>
      </c>
      <c r="J20448" s="34">
        <v>352</v>
      </c>
      <c r="K20448" s="34">
        <v>345</v>
      </c>
      <c r="L20448" s="34">
        <v>378</v>
      </c>
      <c r="M20448" s="34">
        <v>264</v>
      </c>
    </row>
    <row r="20449" spans="1:13" x14ac:dyDescent="0.2">
      <c r="A20449" s="34" t="s">
        <v>121343</v>
      </c>
      <c r="B20449" s="34">
        <v>593</v>
      </c>
      <c r="C20449" s="34">
        <v>530</v>
      </c>
      <c r="D20449" s="34">
        <v>601</v>
      </c>
      <c r="E20449" s="34">
        <v>537</v>
      </c>
      <c r="F20449" s="34">
        <v>526</v>
      </c>
      <c r="G20449" s="34">
        <v>566</v>
      </c>
      <c r="H20449" s="34">
        <v>591</v>
      </c>
      <c r="I20449" s="34">
        <v>558</v>
      </c>
      <c r="J20449" s="34">
        <v>591</v>
      </c>
      <c r="K20449" s="34">
        <v>376</v>
      </c>
      <c r="L20449" s="34">
        <v>534</v>
      </c>
      <c r="M20449" s="34">
        <v>417</v>
      </c>
    </row>
    <row r="20450" spans="1:13" x14ac:dyDescent="0.2">
      <c r="A20450" s="34" t="s">
        <v>121344</v>
      </c>
      <c r="B20450" s="34">
        <v>441</v>
      </c>
      <c r="C20450" s="34">
        <v>447</v>
      </c>
      <c r="D20450" s="34">
        <v>520</v>
      </c>
      <c r="E20450" s="34">
        <v>541</v>
      </c>
      <c r="F20450" s="34">
        <v>446</v>
      </c>
      <c r="G20450" s="34">
        <v>414</v>
      </c>
      <c r="H20450" s="34">
        <v>529</v>
      </c>
      <c r="I20450" s="34">
        <v>432</v>
      </c>
      <c r="J20450" s="34">
        <v>460</v>
      </c>
      <c r="K20450" s="34">
        <v>365</v>
      </c>
      <c r="L20450" s="34">
        <v>448</v>
      </c>
      <c r="M20450" s="34">
        <v>325</v>
      </c>
    </row>
    <row r="20451" spans="1:13" x14ac:dyDescent="0.2">
      <c r="A20451" s="34" t="s">
        <v>121345</v>
      </c>
      <c r="B20451" s="34">
        <v>314</v>
      </c>
      <c r="C20451" s="34">
        <v>242</v>
      </c>
      <c r="D20451" s="34">
        <v>321</v>
      </c>
      <c r="E20451" s="34">
        <v>270</v>
      </c>
      <c r="F20451" s="34">
        <v>243</v>
      </c>
      <c r="G20451" s="34">
        <v>261</v>
      </c>
      <c r="H20451" s="34">
        <v>288</v>
      </c>
      <c r="I20451" s="34">
        <v>293</v>
      </c>
      <c r="J20451" s="34">
        <v>314</v>
      </c>
      <c r="K20451" s="34">
        <v>246</v>
      </c>
      <c r="L20451" s="34">
        <v>237</v>
      </c>
      <c r="M20451" s="34">
        <v>179</v>
      </c>
    </row>
    <row r="20452" spans="1:13" x14ac:dyDescent="0.2">
      <c r="A20452" s="34" t="s">
        <v>121346</v>
      </c>
      <c r="B20452" s="34">
        <v>442</v>
      </c>
      <c r="C20452" s="34">
        <v>344</v>
      </c>
      <c r="D20452" s="34">
        <v>439</v>
      </c>
      <c r="E20452" s="34">
        <v>406</v>
      </c>
      <c r="F20452" s="34">
        <v>355</v>
      </c>
      <c r="G20452" s="34">
        <v>327</v>
      </c>
      <c r="H20452" s="34">
        <v>360</v>
      </c>
      <c r="I20452" s="34">
        <v>414</v>
      </c>
      <c r="J20452" s="34">
        <v>397</v>
      </c>
      <c r="K20452" s="34">
        <v>321</v>
      </c>
      <c r="L20452" s="34">
        <v>334</v>
      </c>
      <c r="M20452" s="34">
        <v>294</v>
      </c>
    </row>
    <row r="20453" spans="1:13" x14ac:dyDescent="0.2">
      <c r="A20453" s="34" t="s">
        <v>121347</v>
      </c>
      <c r="B20453" s="34">
        <v>422</v>
      </c>
      <c r="C20453" s="34">
        <v>389</v>
      </c>
      <c r="D20453" s="34">
        <v>409</v>
      </c>
      <c r="E20453" s="34">
        <v>417</v>
      </c>
      <c r="F20453" s="34">
        <v>324</v>
      </c>
      <c r="G20453" s="34">
        <v>337</v>
      </c>
      <c r="H20453" s="34">
        <v>372</v>
      </c>
      <c r="I20453" s="34">
        <v>386</v>
      </c>
      <c r="J20453" s="34">
        <v>374</v>
      </c>
      <c r="K20453" s="34">
        <v>284</v>
      </c>
      <c r="L20453" s="34">
        <v>364</v>
      </c>
      <c r="M20453" s="34">
        <v>257</v>
      </c>
    </row>
    <row r="20454" spans="1:13" x14ac:dyDescent="0.2">
      <c r="A20454" s="34" t="s">
        <v>121348</v>
      </c>
      <c r="B20454" s="34">
        <v>273</v>
      </c>
      <c r="C20454" s="34">
        <v>614</v>
      </c>
      <c r="D20454" s="34">
        <v>330</v>
      </c>
      <c r="E20454" s="34">
        <v>732</v>
      </c>
      <c r="F20454" s="34">
        <v>243</v>
      </c>
      <c r="G20454" s="34">
        <v>686</v>
      </c>
      <c r="H20454" s="34">
        <v>302</v>
      </c>
      <c r="I20454" s="34">
        <v>682</v>
      </c>
      <c r="J20454" s="34">
        <v>324</v>
      </c>
      <c r="K20454" s="34">
        <v>523</v>
      </c>
      <c r="L20454" s="34">
        <v>293</v>
      </c>
      <c r="M20454" s="34">
        <v>529</v>
      </c>
    </row>
    <row r="20455" spans="1:13" x14ac:dyDescent="0.2">
      <c r="A20455" s="34" t="s">
        <v>121349</v>
      </c>
      <c r="B20455" s="34">
        <v>340</v>
      </c>
      <c r="C20455" s="34">
        <v>449</v>
      </c>
      <c r="D20455" s="34">
        <v>415</v>
      </c>
      <c r="E20455" s="34">
        <v>497</v>
      </c>
      <c r="F20455" s="34">
        <v>378</v>
      </c>
      <c r="G20455" s="34">
        <v>431</v>
      </c>
      <c r="H20455" s="34">
        <v>427</v>
      </c>
      <c r="I20455" s="34">
        <v>417</v>
      </c>
      <c r="J20455" s="34">
        <v>430</v>
      </c>
      <c r="K20455" s="34">
        <v>386</v>
      </c>
      <c r="L20455" s="34">
        <v>339</v>
      </c>
      <c r="M20455" s="34">
        <v>374</v>
      </c>
    </row>
    <row r="20456" spans="1:13" x14ac:dyDescent="0.2">
      <c r="A20456" s="34" t="s">
        <v>121350</v>
      </c>
      <c r="B20456" s="34">
        <v>333</v>
      </c>
      <c r="C20456" s="34">
        <v>387</v>
      </c>
      <c r="D20456" s="34">
        <v>351</v>
      </c>
      <c r="E20456" s="34">
        <v>410</v>
      </c>
      <c r="F20456" s="34">
        <v>310</v>
      </c>
      <c r="G20456" s="34">
        <v>417</v>
      </c>
      <c r="H20456" s="34">
        <v>402</v>
      </c>
      <c r="I20456" s="34">
        <v>342</v>
      </c>
      <c r="J20456" s="34">
        <v>459</v>
      </c>
      <c r="K20456" s="34">
        <v>306</v>
      </c>
      <c r="L20456" s="34">
        <v>367</v>
      </c>
      <c r="M20456" s="34">
        <v>306</v>
      </c>
    </row>
    <row r="20457" spans="1:13" x14ac:dyDescent="0.2">
      <c r="A20457" s="34" t="s">
        <v>121351</v>
      </c>
      <c r="B20457" s="34">
        <v>220</v>
      </c>
      <c r="C20457" s="34">
        <v>271</v>
      </c>
      <c r="D20457" s="34">
        <v>266</v>
      </c>
      <c r="E20457" s="34">
        <v>241</v>
      </c>
      <c r="F20457" s="34">
        <v>255</v>
      </c>
      <c r="G20457" s="34">
        <v>228</v>
      </c>
      <c r="H20457" s="34">
        <v>245</v>
      </c>
      <c r="I20457" s="34">
        <v>271</v>
      </c>
      <c r="J20457" s="34">
        <v>241</v>
      </c>
      <c r="K20457" s="34">
        <v>165</v>
      </c>
      <c r="L20457" s="34">
        <v>205</v>
      </c>
      <c r="M20457" s="34">
        <v>194</v>
      </c>
    </row>
    <row r="20458" spans="1:13" x14ac:dyDescent="0.2">
      <c r="A20458" s="34" t="s">
        <v>121352</v>
      </c>
      <c r="B20458" s="34">
        <v>203</v>
      </c>
      <c r="C20458" s="34">
        <v>181</v>
      </c>
      <c r="D20458" s="34">
        <v>181</v>
      </c>
      <c r="E20458" s="34">
        <v>196</v>
      </c>
      <c r="F20458" s="34">
        <v>199</v>
      </c>
      <c r="G20458" s="34">
        <v>178</v>
      </c>
      <c r="H20458" s="34">
        <v>195</v>
      </c>
      <c r="I20458" s="34">
        <v>183</v>
      </c>
      <c r="J20458" s="34">
        <v>173</v>
      </c>
      <c r="K20458" s="34">
        <v>162</v>
      </c>
      <c r="L20458" s="34">
        <v>189</v>
      </c>
      <c r="M20458" s="34">
        <v>146</v>
      </c>
    </row>
    <row r="20459" spans="1:13" x14ac:dyDescent="0.2">
      <c r="A20459" s="34" t="s">
        <v>121353</v>
      </c>
      <c r="B20459" s="34">
        <v>432</v>
      </c>
      <c r="C20459" s="34">
        <v>359</v>
      </c>
      <c r="D20459" s="34">
        <v>400</v>
      </c>
      <c r="E20459" s="34">
        <v>409</v>
      </c>
      <c r="F20459" s="34">
        <v>396</v>
      </c>
      <c r="G20459" s="34">
        <v>332</v>
      </c>
      <c r="H20459" s="34">
        <v>414</v>
      </c>
      <c r="I20459" s="34">
        <v>355</v>
      </c>
      <c r="J20459" s="34">
        <v>440</v>
      </c>
      <c r="K20459" s="34">
        <v>282</v>
      </c>
      <c r="L20459" s="34">
        <v>448</v>
      </c>
      <c r="M20459" s="34">
        <v>318</v>
      </c>
    </row>
    <row r="20460" spans="1:13" x14ac:dyDescent="0.2">
      <c r="A20460" s="34" t="s">
        <v>121354</v>
      </c>
      <c r="B20460" s="34">
        <v>452</v>
      </c>
      <c r="C20460" s="34">
        <v>540</v>
      </c>
      <c r="D20460" s="34">
        <v>484</v>
      </c>
      <c r="E20460" s="34">
        <v>470</v>
      </c>
      <c r="F20460" s="34">
        <v>438</v>
      </c>
      <c r="G20460" s="34">
        <v>419</v>
      </c>
      <c r="H20460" s="34">
        <v>456</v>
      </c>
      <c r="I20460" s="34">
        <v>446</v>
      </c>
      <c r="J20460" s="34">
        <v>425</v>
      </c>
      <c r="K20460" s="34">
        <v>366</v>
      </c>
      <c r="L20460" s="34">
        <v>376</v>
      </c>
      <c r="M20460" s="34">
        <v>352</v>
      </c>
    </row>
    <row r="20461" spans="1:13" x14ac:dyDescent="0.2">
      <c r="A20461" s="34" t="s">
        <v>121355</v>
      </c>
      <c r="B20461" s="34">
        <v>386</v>
      </c>
      <c r="C20461" s="34">
        <v>368</v>
      </c>
      <c r="D20461" s="34">
        <v>382</v>
      </c>
      <c r="E20461" s="34">
        <v>378</v>
      </c>
      <c r="F20461" s="34">
        <v>320</v>
      </c>
      <c r="G20461" s="34">
        <v>316</v>
      </c>
      <c r="H20461" s="34">
        <v>357</v>
      </c>
      <c r="I20461" s="34">
        <v>374</v>
      </c>
      <c r="J20461" s="34">
        <v>373</v>
      </c>
      <c r="K20461" s="34">
        <v>298</v>
      </c>
      <c r="L20461" s="34">
        <v>339</v>
      </c>
      <c r="M20461" s="34">
        <v>256</v>
      </c>
    </row>
    <row r="20462" spans="1:13" x14ac:dyDescent="0.2">
      <c r="A20462" s="34" t="s">
        <v>121356</v>
      </c>
      <c r="B20462" s="34">
        <v>465</v>
      </c>
      <c r="C20462" s="34">
        <v>516</v>
      </c>
      <c r="D20462" s="34">
        <v>569</v>
      </c>
      <c r="E20462" s="34">
        <v>505</v>
      </c>
      <c r="F20462" s="34">
        <v>551</v>
      </c>
      <c r="G20462" s="34">
        <v>490</v>
      </c>
      <c r="H20462" s="34">
        <v>618</v>
      </c>
      <c r="I20462" s="34">
        <v>528</v>
      </c>
      <c r="J20462" s="34">
        <v>565</v>
      </c>
      <c r="K20462" s="34">
        <v>406</v>
      </c>
      <c r="L20462" s="34">
        <v>540</v>
      </c>
      <c r="M20462" s="34">
        <v>410</v>
      </c>
    </row>
    <row r="20463" spans="1:13" x14ac:dyDescent="0.2">
      <c r="A20463" s="34" t="s">
        <v>121357</v>
      </c>
      <c r="B20463" s="34">
        <v>422</v>
      </c>
      <c r="C20463" s="34">
        <v>370</v>
      </c>
      <c r="D20463" s="34">
        <v>378</v>
      </c>
      <c r="E20463" s="34">
        <v>457</v>
      </c>
      <c r="F20463" s="34">
        <v>291</v>
      </c>
      <c r="G20463" s="34">
        <v>369</v>
      </c>
      <c r="H20463" s="34">
        <v>388</v>
      </c>
      <c r="I20463" s="34">
        <v>409</v>
      </c>
      <c r="J20463" s="34">
        <v>376</v>
      </c>
      <c r="K20463" s="34">
        <v>292</v>
      </c>
      <c r="L20463" s="34">
        <v>387</v>
      </c>
      <c r="M20463" s="34">
        <v>290</v>
      </c>
    </row>
    <row r="20464" spans="1:13" x14ac:dyDescent="0.2">
      <c r="A20464" s="34" t="s">
        <v>121358</v>
      </c>
      <c r="B20464" s="34">
        <v>333</v>
      </c>
      <c r="C20464" s="34">
        <v>325</v>
      </c>
      <c r="D20464" s="34">
        <v>231</v>
      </c>
      <c r="E20464" s="34">
        <v>375</v>
      </c>
      <c r="F20464" s="34">
        <v>207</v>
      </c>
      <c r="G20464" s="34">
        <v>326</v>
      </c>
      <c r="H20464" s="34">
        <v>301</v>
      </c>
      <c r="I20464" s="34">
        <v>298</v>
      </c>
      <c r="J20464" s="34">
        <v>291</v>
      </c>
      <c r="K20464" s="34">
        <v>250</v>
      </c>
      <c r="L20464" s="34">
        <v>216</v>
      </c>
      <c r="M20464" s="34">
        <v>262</v>
      </c>
    </row>
    <row r="20465" spans="1:13" x14ac:dyDescent="0.2">
      <c r="A20465" s="34" t="s">
        <v>121359</v>
      </c>
      <c r="B20465" s="34">
        <v>533</v>
      </c>
      <c r="C20465" s="34">
        <v>798</v>
      </c>
      <c r="D20465" s="34">
        <v>742</v>
      </c>
      <c r="E20465" s="34">
        <v>933</v>
      </c>
      <c r="F20465" s="34">
        <v>690</v>
      </c>
      <c r="G20465" s="34">
        <v>743</v>
      </c>
      <c r="H20465" s="34">
        <v>779</v>
      </c>
      <c r="I20465" s="34">
        <v>687</v>
      </c>
      <c r="J20465" s="34">
        <v>773</v>
      </c>
      <c r="K20465" s="34">
        <v>598</v>
      </c>
      <c r="L20465" s="34">
        <v>714</v>
      </c>
      <c r="M20465" s="34">
        <v>591</v>
      </c>
    </row>
    <row r="20466" spans="1:13" x14ac:dyDescent="0.2">
      <c r="A20466" s="34" t="s">
        <v>121360</v>
      </c>
      <c r="B20466" s="34">
        <v>618</v>
      </c>
      <c r="C20466" s="34">
        <v>554</v>
      </c>
      <c r="D20466" s="34">
        <v>572</v>
      </c>
      <c r="E20466" s="34">
        <v>597</v>
      </c>
      <c r="F20466" s="34">
        <v>560</v>
      </c>
      <c r="G20466" s="34">
        <v>510</v>
      </c>
      <c r="H20466" s="34">
        <v>593</v>
      </c>
      <c r="I20466" s="34">
        <v>563</v>
      </c>
      <c r="J20466" s="34">
        <v>664</v>
      </c>
      <c r="K20466" s="34">
        <v>457</v>
      </c>
      <c r="L20466" s="34">
        <v>498</v>
      </c>
      <c r="M20466" s="34">
        <v>505</v>
      </c>
    </row>
    <row r="20467" spans="1:13" x14ac:dyDescent="0.2">
      <c r="A20467" s="34" t="s">
        <v>121361</v>
      </c>
      <c r="B20467" s="34">
        <v>1133</v>
      </c>
      <c r="C20467" s="34">
        <v>1167</v>
      </c>
      <c r="D20467" s="34">
        <v>1229</v>
      </c>
      <c r="E20467" s="34">
        <v>1237</v>
      </c>
      <c r="F20467" s="34">
        <v>1129</v>
      </c>
      <c r="G20467" s="34">
        <v>1139</v>
      </c>
      <c r="H20467" s="34">
        <v>1337</v>
      </c>
      <c r="I20467" s="34">
        <v>1192</v>
      </c>
      <c r="J20467" s="34">
        <v>1214</v>
      </c>
      <c r="K20467" s="34">
        <v>945</v>
      </c>
      <c r="L20467" s="34">
        <v>1148</v>
      </c>
      <c r="M20467" s="34">
        <v>867</v>
      </c>
    </row>
    <row r="20468" spans="1:13" x14ac:dyDescent="0.2">
      <c r="A20468" s="34" t="s">
        <v>121362</v>
      </c>
      <c r="B20468" s="34">
        <v>275</v>
      </c>
      <c r="C20468" s="34">
        <v>315</v>
      </c>
      <c r="D20468" s="34">
        <v>284</v>
      </c>
      <c r="E20468" s="34">
        <v>356</v>
      </c>
      <c r="F20468" s="34">
        <v>283</v>
      </c>
      <c r="G20468" s="34">
        <v>281</v>
      </c>
      <c r="H20468" s="34">
        <v>284</v>
      </c>
      <c r="I20468" s="34">
        <v>308</v>
      </c>
      <c r="J20468" s="34">
        <v>295</v>
      </c>
      <c r="K20468" s="34">
        <v>234</v>
      </c>
      <c r="L20468" s="34">
        <v>304</v>
      </c>
      <c r="M20468" s="34">
        <v>218</v>
      </c>
    </row>
    <row r="20469" spans="1:13" x14ac:dyDescent="0.2">
      <c r="A20469" s="34" t="s">
        <v>121363</v>
      </c>
      <c r="B20469" s="34">
        <v>280</v>
      </c>
      <c r="C20469" s="34">
        <v>400</v>
      </c>
      <c r="D20469" s="34">
        <v>290</v>
      </c>
      <c r="E20469" s="34">
        <v>305</v>
      </c>
      <c r="F20469" s="34">
        <v>205</v>
      </c>
      <c r="G20469" s="34">
        <v>288</v>
      </c>
      <c r="H20469" s="34">
        <v>279</v>
      </c>
      <c r="I20469" s="34">
        <v>336</v>
      </c>
      <c r="J20469" s="34">
        <v>328</v>
      </c>
      <c r="K20469" s="34">
        <v>286</v>
      </c>
      <c r="L20469" s="34">
        <v>242</v>
      </c>
      <c r="M20469" s="34">
        <v>286</v>
      </c>
    </row>
    <row r="20470" spans="1:13" x14ac:dyDescent="0.2">
      <c r="A20470" s="34" t="s">
        <v>121364</v>
      </c>
      <c r="B20470" s="34">
        <v>392</v>
      </c>
      <c r="C20470" s="34">
        <v>464</v>
      </c>
      <c r="D20470" s="34">
        <v>358</v>
      </c>
      <c r="E20470" s="34">
        <v>487</v>
      </c>
      <c r="F20470" s="34">
        <v>410</v>
      </c>
      <c r="G20470" s="34">
        <v>482</v>
      </c>
      <c r="H20470" s="34">
        <v>419</v>
      </c>
      <c r="I20470" s="34">
        <v>457</v>
      </c>
      <c r="J20470" s="34">
        <v>443</v>
      </c>
      <c r="K20470" s="34">
        <v>360</v>
      </c>
      <c r="L20470" s="34">
        <v>449</v>
      </c>
      <c r="M20470" s="34">
        <v>339</v>
      </c>
    </row>
    <row r="20471" spans="1:13" x14ac:dyDescent="0.2">
      <c r="A20471" s="34" t="s">
        <v>121365</v>
      </c>
      <c r="B20471" s="34">
        <v>281</v>
      </c>
      <c r="C20471" s="34">
        <v>296</v>
      </c>
      <c r="D20471" s="34">
        <v>268</v>
      </c>
      <c r="E20471" s="34">
        <v>273</v>
      </c>
      <c r="F20471" s="34">
        <v>227</v>
      </c>
      <c r="G20471" s="34">
        <v>249</v>
      </c>
      <c r="H20471" s="34">
        <v>241</v>
      </c>
      <c r="I20471" s="34">
        <v>255</v>
      </c>
      <c r="J20471" s="34">
        <v>281</v>
      </c>
      <c r="K20471" s="34">
        <v>219</v>
      </c>
      <c r="L20471" s="34">
        <v>284</v>
      </c>
      <c r="M20471" s="34">
        <v>185</v>
      </c>
    </row>
    <row r="20472" spans="1:13" x14ac:dyDescent="0.2">
      <c r="A20472" s="34" t="s">
        <v>121366</v>
      </c>
      <c r="B20472" s="34">
        <v>302</v>
      </c>
      <c r="C20472" s="34">
        <v>326</v>
      </c>
      <c r="D20472" s="34">
        <v>356</v>
      </c>
      <c r="E20472" s="34">
        <v>405</v>
      </c>
      <c r="F20472" s="34">
        <v>279</v>
      </c>
      <c r="G20472" s="34">
        <v>316</v>
      </c>
      <c r="H20472" s="34">
        <v>356</v>
      </c>
      <c r="I20472" s="34">
        <v>351</v>
      </c>
      <c r="J20472" s="34">
        <v>374</v>
      </c>
      <c r="K20472" s="34">
        <v>270</v>
      </c>
      <c r="L20472" s="34">
        <v>402</v>
      </c>
      <c r="M20472" s="34">
        <v>254</v>
      </c>
    </row>
    <row r="20473" spans="1:13" x14ac:dyDescent="0.2">
      <c r="A20473" s="34" t="s">
        <v>121367</v>
      </c>
      <c r="B20473" s="34">
        <v>314</v>
      </c>
      <c r="C20473" s="34">
        <v>312</v>
      </c>
      <c r="D20473" s="34">
        <v>339</v>
      </c>
      <c r="E20473" s="34">
        <v>358</v>
      </c>
      <c r="F20473" s="34">
        <v>309</v>
      </c>
      <c r="G20473" s="34">
        <v>279</v>
      </c>
      <c r="H20473" s="34">
        <v>347</v>
      </c>
      <c r="I20473" s="34">
        <v>311</v>
      </c>
      <c r="J20473" s="34">
        <v>340</v>
      </c>
      <c r="K20473" s="34">
        <v>235</v>
      </c>
      <c r="L20473" s="34">
        <v>309</v>
      </c>
      <c r="M20473" s="34">
        <v>203</v>
      </c>
    </row>
    <row r="20474" spans="1:13" x14ac:dyDescent="0.2">
      <c r="A20474" s="34" t="s">
        <v>121368</v>
      </c>
      <c r="B20474" s="34">
        <v>272</v>
      </c>
      <c r="C20474" s="34">
        <v>312</v>
      </c>
      <c r="D20474" s="34">
        <v>355</v>
      </c>
      <c r="E20474" s="34">
        <v>300</v>
      </c>
      <c r="F20474" s="34">
        <v>325</v>
      </c>
      <c r="G20474" s="34">
        <v>237</v>
      </c>
      <c r="H20474" s="34">
        <v>325</v>
      </c>
      <c r="I20474" s="34">
        <v>251</v>
      </c>
      <c r="J20474" s="34">
        <v>349</v>
      </c>
      <c r="K20474" s="34">
        <v>224</v>
      </c>
      <c r="L20474" s="34">
        <v>298</v>
      </c>
      <c r="M20474" s="34">
        <v>228</v>
      </c>
    </row>
    <row r="20475" spans="1:13" x14ac:dyDescent="0.2">
      <c r="A20475" s="34" t="s">
        <v>121369</v>
      </c>
      <c r="B20475" s="34">
        <v>134</v>
      </c>
      <c r="C20475" s="34">
        <v>156</v>
      </c>
      <c r="D20475" s="34">
        <v>138</v>
      </c>
      <c r="E20475" s="34">
        <v>201</v>
      </c>
      <c r="F20475" s="34">
        <v>106</v>
      </c>
      <c r="G20475" s="34">
        <v>144</v>
      </c>
      <c r="H20475" s="34">
        <v>167</v>
      </c>
      <c r="I20475" s="34">
        <v>132</v>
      </c>
      <c r="J20475" s="34">
        <v>116</v>
      </c>
      <c r="K20475" s="34">
        <v>86</v>
      </c>
      <c r="L20475" s="34">
        <v>119</v>
      </c>
      <c r="M20475" s="34">
        <v>116</v>
      </c>
    </row>
    <row r="20476" spans="1:13" x14ac:dyDescent="0.2">
      <c r="A20476" s="34" t="s">
        <v>121370</v>
      </c>
      <c r="B20476" s="34">
        <v>234</v>
      </c>
      <c r="C20476" s="34">
        <v>255</v>
      </c>
      <c r="D20476" s="34">
        <v>237</v>
      </c>
      <c r="E20476" s="34">
        <v>271</v>
      </c>
      <c r="F20476" s="34">
        <v>251</v>
      </c>
      <c r="G20476" s="34">
        <v>266</v>
      </c>
      <c r="H20476" s="34">
        <v>349</v>
      </c>
      <c r="I20476" s="34">
        <v>288</v>
      </c>
      <c r="J20476" s="34">
        <v>242</v>
      </c>
      <c r="K20476" s="34">
        <v>224</v>
      </c>
      <c r="L20476" s="34">
        <v>298</v>
      </c>
      <c r="M20476" s="34">
        <v>221</v>
      </c>
    </row>
    <row r="20477" spans="1:13" x14ac:dyDescent="0.2">
      <c r="A20477" s="34" t="s">
        <v>121371</v>
      </c>
      <c r="B20477" s="34">
        <v>230</v>
      </c>
      <c r="C20477" s="34">
        <v>291</v>
      </c>
      <c r="D20477" s="34">
        <v>290</v>
      </c>
      <c r="E20477" s="34">
        <v>310</v>
      </c>
      <c r="F20477" s="34">
        <v>273</v>
      </c>
      <c r="G20477" s="34">
        <v>240</v>
      </c>
      <c r="H20477" s="34">
        <v>250</v>
      </c>
      <c r="I20477" s="34">
        <v>236</v>
      </c>
      <c r="J20477" s="34">
        <v>290</v>
      </c>
      <c r="K20477" s="34">
        <v>203</v>
      </c>
      <c r="L20477" s="34">
        <v>256</v>
      </c>
      <c r="M20477" s="34">
        <v>212</v>
      </c>
    </row>
    <row r="20478" spans="1:13" x14ac:dyDescent="0.2">
      <c r="A20478" s="34" t="s">
        <v>121372</v>
      </c>
      <c r="B20478" s="34">
        <v>148</v>
      </c>
      <c r="C20478" s="34">
        <v>204</v>
      </c>
      <c r="D20478" s="34">
        <v>202</v>
      </c>
      <c r="E20478" s="34">
        <v>245</v>
      </c>
      <c r="F20478" s="34">
        <v>182</v>
      </c>
      <c r="G20478" s="34">
        <v>222</v>
      </c>
      <c r="H20478" s="34">
        <v>260</v>
      </c>
      <c r="I20478" s="34">
        <v>243</v>
      </c>
      <c r="J20478" s="34">
        <v>272</v>
      </c>
      <c r="K20478" s="34">
        <v>180</v>
      </c>
      <c r="L20478" s="34">
        <v>210</v>
      </c>
      <c r="M20478" s="34">
        <v>196</v>
      </c>
    </row>
    <row r="20479" spans="1:13" x14ac:dyDescent="0.2">
      <c r="A20479" s="34" t="s">
        <v>121373</v>
      </c>
      <c r="B20479" s="34">
        <v>251</v>
      </c>
      <c r="C20479" s="34">
        <v>314</v>
      </c>
      <c r="D20479" s="34">
        <v>339</v>
      </c>
      <c r="E20479" s="34">
        <v>312</v>
      </c>
      <c r="F20479" s="34">
        <v>333</v>
      </c>
      <c r="G20479" s="34">
        <v>286</v>
      </c>
      <c r="H20479" s="34">
        <v>308</v>
      </c>
      <c r="I20479" s="34">
        <v>288</v>
      </c>
      <c r="J20479" s="34">
        <v>351</v>
      </c>
      <c r="K20479" s="34">
        <v>250</v>
      </c>
      <c r="L20479" s="34">
        <v>346</v>
      </c>
      <c r="M20479" s="34">
        <v>225</v>
      </c>
    </row>
    <row r="20480" spans="1:13" x14ac:dyDescent="0.2">
      <c r="A20480" s="34" t="s">
        <v>121374</v>
      </c>
      <c r="B20480" s="34">
        <v>528</v>
      </c>
      <c r="C20480" s="34">
        <v>514</v>
      </c>
      <c r="D20480" s="34">
        <v>488</v>
      </c>
      <c r="E20480" s="34">
        <v>652</v>
      </c>
      <c r="F20480" s="34">
        <v>457</v>
      </c>
      <c r="G20480" s="34">
        <v>583</v>
      </c>
      <c r="H20480" s="34">
        <v>545</v>
      </c>
      <c r="I20480" s="34">
        <v>503</v>
      </c>
      <c r="J20480" s="34">
        <v>554</v>
      </c>
      <c r="K20480" s="34">
        <v>436</v>
      </c>
      <c r="L20480" s="34">
        <v>436</v>
      </c>
      <c r="M20480" s="34">
        <v>361</v>
      </c>
    </row>
    <row r="20481" spans="1:13" x14ac:dyDescent="0.2">
      <c r="A20481" s="34" t="s">
        <v>121375</v>
      </c>
      <c r="B20481" s="34">
        <v>376</v>
      </c>
      <c r="C20481" s="34">
        <v>432</v>
      </c>
      <c r="D20481" s="34">
        <v>429</v>
      </c>
      <c r="E20481" s="34">
        <v>440</v>
      </c>
      <c r="F20481" s="34">
        <v>369</v>
      </c>
      <c r="G20481" s="34">
        <v>386</v>
      </c>
      <c r="H20481" s="34">
        <v>401</v>
      </c>
      <c r="I20481" s="34">
        <v>396</v>
      </c>
      <c r="J20481" s="34">
        <v>389</v>
      </c>
      <c r="K20481" s="34">
        <v>385</v>
      </c>
      <c r="L20481" s="34">
        <v>435</v>
      </c>
      <c r="M20481" s="34">
        <v>301</v>
      </c>
    </row>
    <row r="20482" spans="1:13" x14ac:dyDescent="0.2">
      <c r="A20482" s="34" t="s">
        <v>121376</v>
      </c>
      <c r="B20482" s="34">
        <v>1023</v>
      </c>
      <c r="C20482" s="34">
        <v>1078</v>
      </c>
      <c r="D20482" s="34">
        <v>1076</v>
      </c>
      <c r="E20482" s="34">
        <v>1146</v>
      </c>
      <c r="F20482" s="34">
        <v>997</v>
      </c>
      <c r="G20482" s="34">
        <v>1005</v>
      </c>
      <c r="H20482" s="34">
        <v>1110</v>
      </c>
      <c r="I20482" s="34">
        <v>1013</v>
      </c>
      <c r="J20482" s="34">
        <v>969</v>
      </c>
      <c r="K20482" s="34">
        <v>902</v>
      </c>
      <c r="L20482" s="34">
        <v>971</v>
      </c>
      <c r="M20482" s="34">
        <v>831</v>
      </c>
    </row>
    <row r="20483" spans="1:13" x14ac:dyDescent="0.2">
      <c r="A20483" s="34" t="s">
        <v>121377</v>
      </c>
      <c r="B20483" s="34">
        <v>244</v>
      </c>
      <c r="C20483" s="34">
        <v>315</v>
      </c>
      <c r="D20483" s="34">
        <v>334</v>
      </c>
      <c r="E20483" s="34">
        <v>312</v>
      </c>
      <c r="F20483" s="34">
        <v>243</v>
      </c>
      <c r="G20483" s="34">
        <v>301</v>
      </c>
      <c r="H20483" s="34">
        <v>328</v>
      </c>
      <c r="I20483" s="34">
        <v>337</v>
      </c>
      <c r="J20483" s="34">
        <v>318</v>
      </c>
      <c r="K20483" s="34">
        <v>262</v>
      </c>
      <c r="L20483" s="34">
        <v>335</v>
      </c>
      <c r="M20483" s="34">
        <v>264</v>
      </c>
    </row>
    <row r="20484" spans="1:13" x14ac:dyDescent="0.2">
      <c r="A20484" s="34" t="s">
        <v>121378</v>
      </c>
      <c r="B20484" s="34">
        <v>148</v>
      </c>
      <c r="C20484" s="34">
        <v>197</v>
      </c>
      <c r="D20484" s="34">
        <v>188</v>
      </c>
      <c r="E20484" s="34">
        <v>227</v>
      </c>
      <c r="F20484" s="34">
        <v>161</v>
      </c>
      <c r="G20484" s="34">
        <v>158</v>
      </c>
      <c r="H20484" s="34">
        <v>234</v>
      </c>
      <c r="I20484" s="34">
        <v>188</v>
      </c>
      <c r="J20484" s="34">
        <v>192</v>
      </c>
      <c r="K20484" s="34">
        <v>138</v>
      </c>
      <c r="L20484" s="34">
        <v>221</v>
      </c>
      <c r="M20484" s="34">
        <v>159</v>
      </c>
    </row>
    <row r="20485" spans="1:13" x14ac:dyDescent="0.2">
      <c r="A20485" s="34" t="s">
        <v>121379</v>
      </c>
      <c r="B20485" s="34">
        <v>501</v>
      </c>
      <c r="C20485" s="34">
        <v>515</v>
      </c>
      <c r="D20485" s="34">
        <v>567</v>
      </c>
      <c r="E20485" s="34">
        <v>648</v>
      </c>
      <c r="F20485" s="34">
        <v>459</v>
      </c>
      <c r="G20485" s="34">
        <v>557</v>
      </c>
      <c r="H20485" s="34">
        <v>625</v>
      </c>
      <c r="I20485" s="34">
        <v>602</v>
      </c>
      <c r="J20485" s="34">
        <v>627</v>
      </c>
      <c r="K20485" s="34">
        <v>492</v>
      </c>
      <c r="L20485" s="34">
        <v>583</v>
      </c>
      <c r="M20485" s="34">
        <v>441</v>
      </c>
    </row>
    <row r="20486" spans="1:13" x14ac:dyDescent="0.2">
      <c r="A20486" s="34" t="s">
        <v>121380</v>
      </c>
      <c r="B20486" s="34">
        <v>303</v>
      </c>
      <c r="C20486" s="34">
        <v>367</v>
      </c>
      <c r="D20486" s="34">
        <v>380</v>
      </c>
      <c r="E20486" s="34">
        <v>356</v>
      </c>
      <c r="F20486" s="34">
        <v>343</v>
      </c>
      <c r="G20486" s="34">
        <v>371</v>
      </c>
      <c r="H20486" s="34">
        <v>496</v>
      </c>
      <c r="I20486" s="34">
        <v>364</v>
      </c>
      <c r="J20486" s="34">
        <v>399</v>
      </c>
      <c r="K20486" s="34">
        <v>303</v>
      </c>
      <c r="L20486" s="34">
        <v>344</v>
      </c>
      <c r="M20486" s="34">
        <v>298</v>
      </c>
    </row>
    <row r="20487" spans="1:13" x14ac:dyDescent="0.2">
      <c r="A20487" s="34" t="s">
        <v>121381</v>
      </c>
      <c r="B20487" s="34">
        <v>262</v>
      </c>
      <c r="C20487" s="34">
        <v>405</v>
      </c>
      <c r="D20487" s="34">
        <v>322</v>
      </c>
      <c r="E20487" s="34">
        <v>405</v>
      </c>
      <c r="F20487" s="34">
        <v>243</v>
      </c>
      <c r="G20487" s="34">
        <v>343</v>
      </c>
      <c r="H20487" s="34">
        <v>319</v>
      </c>
      <c r="I20487" s="34">
        <v>432</v>
      </c>
      <c r="J20487" s="34">
        <v>303</v>
      </c>
      <c r="K20487" s="34">
        <v>319</v>
      </c>
      <c r="L20487" s="34">
        <v>379</v>
      </c>
      <c r="M20487" s="34">
        <v>299</v>
      </c>
    </row>
    <row r="20488" spans="1:13" x14ac:dyDescent="0.2">
      <c r="A20488" s="34" t="s">
        <v>121382</v>
      </c>
      <c r="B20488" s="34">
        <v>261</v>
      </c>
      <c r="C20488" s="34">
        <v>224</v>
      </c>
      <c r="D20488" s="34">
        <v>316</v>
      </c>
      <c r="E20488" s="34">
        <v>246</v>
      </c>
      <c r="F20488" s="34">
        <v>295</v>
      </c>
      <c r="G20488" s="34">
        <v>255</v>
      </c>
      <c r="H20488" s="34">
        <v>315</v>
      </c>
      <c r="I20488" s="34">
        <v>249</v>
      </c>
      <c r="J20488" s="34">
        <v>269</v>
      </c>
      <c r="K20488" s="34">
        <v>233</v>
      </c>
      <c r="L20488" s="34">
        <v>277</v>
      </c>
      <c r="M20488" s="34">
        <v>197</v>
      </c>
    </row>
    <row r="20489" spans="1:13" x14ac:dyDescent="0.2">
      <c r="A20489" s="34" t="s">
        <v>121383</v>
      </c>
      <c r="B20489" s="34">
        <v>273</v>
      </c>
      <c r="C20489" s="34">
        <v>264</v>
      </c>
      <c r="D20489" s="34">
        <v>330</v>
      </c>
      <c r="E20489" s="34">
        <v>326</v>
      </c>
      <c r="F20489" s="34">
        <v>274</v>
      </c>
      <c r="G20489" s="34">
        <v>247</v>
      </c>
      <c r="H20489" s="34">
        <v>305</v>
      </c>
      <c r="I20489" s="34">
        <v>295</v>
      </c>
      <c r="J20489" s="34">
        <v>320</v>
      </c>
      <c r="K20489" s="34">
        <v>263</v>
      </c>
      <c r="L20489" s="34">
        <v>276</v>
      </c>
      <c r="M20489" s="34">
        <v>217</v>
      </c>
    </row>
    <row r="20490" spans="1:13" x14ac:dyDescent="0.2">
      <c r="A20490" s="34" t="s">
        <v>121384</v>
      </c>
      <c r="B20490" s="34">
        <v>204</v>
      </c>
      <c r="C20490" s="34">
        <v>245</v>
      </c>
      <c r="D20490" s="34">
        <v>237</v>
      </c>
      <c r="E20490" s="34">
        <v>285</v>
      </c>
      <c r="F20490" s="34">
        <v>203</v>
      </c>
      <c r="G20490" s="34">
        <v>242</v>
      </c>
      <c r="H20490" s="34">
        <v>266</v>
      </c>
      <c r="I20490" s="34">
        <v>215</v>
      </c>
      <c r="J20490" s="34">
        <v>232</v>
      </c>
      <c r="K20490" s="34">
        <v>181</v>
      </c>
      <c r="L20490" s="34">
        <v>246</v>
      </c>
      <c r="M20490" s="34">
        <v>205</v>
      </c>
    </row>
    <row r="20491" spans="1:13" x14ac:dyDescent="0.2">
      <c r="A20491" s="34" t="s">
        <v>121385</v>
      </c>
      <c r="B20491" s="34">
        <v>473</v>
      </c>
      <c r="C20491" s="34">
        <v>469</v>
      </c>
      <c r="D20491" s="34">
        <v>462</v>
      </c>
      <c r="E20491" s="34">
        <v>498</v>
      </c>
      <c r="F20491" s="34">
        <v>488</v>
      </c>
      <c r="G20491" s="34">
        <v>482</v>
      </c>
      <c r="H20491" s="34">
        <v>481</v>
      </c>
      <c r="I20491" s="34">
        <v>425</v>
      </c>
      <c r="J20491" s="34">
        <v>494</v>
      </c>
      <c r="K20491" s="34">
        <v>334</v>
      </c>
      <c r="L20491" s="34">
        <v>472</v>
      </c>
      <c r="M20491" s="34">
        <v>373</v>
      </c>
    </row>
    <row r="20492" spans="1:13" x14ac:dyDescent="0.2">
      <c r="A20492" s="34" t="s">
        <v>121386</v>
      </c>
      <c r="B20492" s="34">
        <v>488</v>
      </c>
      <c r="C20492" s="34">
        <v>580</v>
      </c>
      <c r="D20492" s="34">
        <v>665</v>
      </c>
      <c r="E20492" s="34">
        <v>665</v>
      </c>
      <c r="F20492" s="34">
        <v>552</v>
      </c>
      <c r="G20492" s="34">
        <v>549</v>
      </c>
      <c r="H20492" s="34">
        <v>641</v>
      </c>
      <c r="I20492" s="34">
        <v>544</v>
      </c>
      <c r="J20492" s="34">
        <v>676</v>
      </c>
      <c r="K20492" s="34">
        <v>431</v>
      </c>
      <c r="L20492" s="34">
        <v>566</v>
      </c>
      <c r="M20492" s="34">
        <v>456</v>
      </c>
    </row>
    <row r="20493" spans="1:13" x14ac:dyDescent="0.2">
      <c r="A20493" s="34" t="s">
        <v>121387</v>
      </c>
      <c r="B20493" s="34">
        <v>557</v>
      </c>
      <c r="C20493" s="34">
        <v>417</v>
      </c>
      <c r="D20493" s="34">
        <v>501</v>
      </c>
      <c r="E20493" s="34">
        <v>533</v>
      </c>
      <c r="F20493" s="34">
        <v>480</v>
      </c>
      <c r="G20493" s="34">
        <v>465</v>
      </c>
      <c r="H20493" s="34">
        <v>546</v>
      </c>
      <c r="I20493" s="34">
        <v>507</v>
      </c>
      <c r="J20493" s="34">
        <v>433</v>
      </c>
      <c r="K20493" s="34">
        <v>405</v>
      </c>
      <c r="L20493" s="34">
        <v>491</v>
      </c>
      <c r="M20493" s="34">
        <v>371</v>
      </c>
    </row>
    <row r="20494" spans="1:13" x14ac:dyDescent="0.2">
      <c r="A20494" s="34" t="s">
        <v>121388</v>
      </c>
      <c r="B20494" s="34">
        <v>126</v>
      </c>
      <c r="C20494" s="34">
        <v>154</v>
      </c>
      <c r="D20494" s="34">
        <v>190</v>
      </c>
      <c r="E20494" s="34">
        <v>157</v>
      </c>
      <c r="F20494" s="34">
        <v>97</v>
      </c>
      <c r="G20494" s="34">
        <v>193</v>
      </c>
      <c r="H20494" s="34">
        <v>195</v>
      </c>
      <c r="I20494" s="34">
        <v>170</v>
      </c>
      <c r="J20494" s="34">
        <v>143</v>
      </c>
      <c r="K20494" s="34">
        <v>151</v>
      </c>
      <c r="L20494" s="34">
        <v>154</v>
      </c>
      <c r="M20494" s="34">
        <v>130</v>
      </c>
    </row>
    <row r="20495" spans="1:13" x14ac:dyDescent="0.2">
      <c r="A20495" s="34" t="s">
        <v>121389</v>
      </c>
      <c r="B20495" s="34">
        <v>275</v>
      </c>
      <c r="C20495" s="34">
        <v>401</v>
      </c>
      <c r="D20495" s="34">
        <v>272</v>
      </c>
      <c r="E20495" s="34">
        <v>353</v>
      </c>
      <c r="F20495" s="34">
        <v>293</v>
      </c>
      <c r="G20495" s="34">
        <v>283</v>
      </c>
      <c r="H20495" s="34">
        <v>406</v>
      </c>
      <c r="I20495" s="34">
        <v>294</v>
      </c>
      <c r="J20495" s="34">
        <v>391</v>
      </c>
      <c r="K20495" s="34">
        <v>257</v>
      </c>
      <c r="L20495" s="34">
        <v>241</v>
      </c>
      <c r="M20495" s="34">
        <v>255</v>
      </c>
    </row>
    <row r="20496" spans="1:13" x14ac:dyDescent="0.2">
      <c r="A20496" s="34" t="s">
        <v>121390</v>
      </c>
      <c r="B20496" s="34">
        <v>251</v>
      </c>
      <c r="C20496" s="34">
        <v>303</v>
      </c>
      <c r="D20496" s="34">
        <v>357</v>
      </c>
      <c r="E20496" s="34">
        <v>282</v>
      </c>
      <c r="F20496" s="34">
        <v>308</v>
      </c>
      <c r="G20496" s="34">
        <v>289</v>
      </c>
      <c r="H20496" s="34">
        <v>361</v>
      </c>
      <c r="I20496" s="34">
        <v>281</v>
      </c>
      <c r="J20496" s="34">
        <v>327</v>
      </c>
      <c r="K20496" s="34">
        <v>272</v>
      </c>
      <c r="L20496" s="34">
        <v>267</v>
      </c>
      <c r="M20496" s="34">
        <v>194</v>
      </c>
    </row>
    <row r="20497" spans="1:13" x14ac:dyDescent="0.2">
      <c r="A20497" s="34" t="s">
        <v>121391</v>
      </c>
      <c r="B20497" s="34">
        <v>194</v>
      </c>
      <c r="C20497" s="34">
        <v>148</v>
      </c>
      <c r="D20497" s="34">
        <v>226</v>
      </c>
      <c r="E20497" s="34">
        <v>232</v>
      </c>
      <c r="F20497" s="34">
        <v>168</v>
      </c>
      <c r="G20497" s="34">
        <v>190</v>
      </c>
      <c r="H20497" s="34">
        <v>203</v>
      </c>
      <c r="I20497" s="34">
        <v>191</v>
      </c>
      <c r="J20497" s="34">
        <v>173</v>
      </c>
      <c r="K20497" s="34">
        <v>143</v>
      </c>
      <c r="L20497" s="34">
        <v>197</v>
      </c>
      <c r="M20497" s="34">
        <v>127</v>
      </c>
    </row>
    <row r="20498" spans="1:13" x14ac:dyDescent="0.2">
      <c r="A20498" s="34" t="s">
        <v>121392</v>
      </c>
      <c r="B20498" s="34">
        <v>332</v>
      </c>
      <c r="C20498" s="34">
        <v>347</v>
      </c>
      <c r="D20498" s="34">
        <v>326</v>
      </c>
      <c r="E20498" s="34">
        <v>296</v>
      </c>
      <c r="F20498" s="34">
        <v>306</v>
      </c>
      <c r="G20498" s="34">
        <v>306</v>
      </c>
      <c r="H20498" s="34">
        <v>350</v>
      </c>
      <c r="I20498" s="34">
        <v>301</v>
      </c>
      <c r="J20498" s="34">
        <v>307</v>
      </c>
      <c r="K20498" s="34">
        <v>228</v>
      </c>
      <c r="L20498" s="34">
        <v>289</v>
      </c>
      <c r="M20498" s="34">
        <v>275</v>
      </c>
    </row>
    <row r="20499" spans="1:13" x14ac:dyDescent="0.2">
      <c r="A20499" s="34" t="s">
        <v>121393</v>
      </c>
      <c r="B20499" s="34">
        <v>279</v>
      </c>
      <c r="C20499" s="34">
        <v>376</v>
      </c>
      <c r="D20499" s="34">
        <v>352</v>
      </c>
      <c r="E20499" s="34">
        <v>478</v>
      </c>
      <c r="F20499" s="34">
        <v>376</v>
      </c>
      <c r="G20499" s="34">
        <v>446</v>
      </c>
      <c r="H20499" s="34">
        <v>332</v>
      </c>
      <c r="I20499" s="34">
        <v>488</v>
      </c>
      <c r="J20499" s="34">
        <v>328</v>
      </c>
      <c r="K20499" s="34">
        <v>357</v>
      </c>
      <c r="L20499" s="34">
        <v>345</v>
      </c>
      <c r="M20499" s="34">
        <v>361</v>
      </c>
    </row>
    <row r="20500" spans="1:13" x14ac:dyDescent="0.2">
      <c r="A20500" s="34" t="s">
        <v>121394</v>
      </c>
      <c r="B20500" s="34">
        <v>246</v>
      </c>
      <c r="C20500" s="34">
        <v>180</v>
      </c>
      <c r="D20500" s="34">
        <v>206</v>
      </c>
      <c r="E20500" s="34">
        <v>262</v>
      </c>
      <c r="F20500" s="34">
        <v>173</v>
      </c>
      <c r="G20500" s="34">
        <v>202</v>
      </c>
      <c r="H20500" s="34">
        <v>247</v>
      </c>
      <c r="I20500" s="34">
        <v>227</v>
      </c>
      <c r="J20500" s="34">
        <v>229</v>
      </c>
      <c r="K20500" s="34">
        <v>203</v>
      </c>
      <c r="L20500" s="34">
        <v>169</v>
      </c>
      <c r="M20500" s="34">
        <v>158</v>
      </c>
    </row>
    <row r="20501" spans="1:13" x14ac:dyDescent="0.2">
      <c r="A20501" s="34" t="s">
        <v>121395</v>
      </c>
      <c r="B20501" s="34">
        <v>329</v>
      </c>
      <c r="C20501" s="34">
        <v>258</v>
      </c>
      <c r="D20501" s="34">
        <v>340</v>
      </c>
      <c r="E20501" s="34">
        <v>330</v>
      </c>
      <c r="F20501" s="34">
        <v>282</v>
      </c>
      <c r="G20501" s="34">
        <v>295</v>
      </c>
      <c r="H20501" s="34">
        <v>351</v>
      </c>
      <c r="I20501" s="34">
        <v>332</v>
      </c>
      <c r="J20501" s="34">
        <v>343</v>
      </c>
      <c r="K20501" s="34">
        <v>228</v>
      </c>
      <c r="L20501" s="34">
        <v>311</v>
      </c>
      <c r="M20501" s="34">
        <v>234</v>
      </c>
    </row>
    <row r="20502" spans="1:13" x14ac:dyDescent="0.2">
      <c r="A20502" s="34" t="s">
        <v>121396</v>
      </c>
      <c r="B20502" s="34">
        <v>723</v>
      </c>
      <c r="C20502" s="34">
        <v>761</v>
      </c>
      <c r="D20502" s="34">
        <v>1001</v>
      </c>
      <c r="E20502" s="34">
        <v>845</v>
      </c>
      <c r="F20502" s="34">
        <v>777</v>
      </c>
      <c r="G20502" s="34">
        <v>808</v>
      </c>
      <c r="H20502" s="34">
        <v>969</v>
      </c>
      <c r="I20502" s="34">
        <v>809</v>
      </c>
      <c r="J20502" s="34">
        <v>927</v>
      </c>
      <c r="K20502" s="34">
        <v>648</v>
      </c>
      <c r="L20502" s="34">
        <v>935</v>
      </c>
      <c r="M20502" s="34">
        <v>641</v>
      </c>
    </row>
    <row r="20503" spans="1:13" x14ac:dyDescent="0.2">
      <c r="A20503" s="34" t="s">
        <v>121397</v>
      </c>
      <c r="B20503" s="34">
        <v>1441</v>
      </c>
      <c r="C20503" s="34">
        <v>1458</v>
      </c>
      <c r="D20503" s="34">
        <v>1539</v>
      </c>
      <c r="E20503" s="34">
        <v>1544</v>
      </c>
      <c r="F20503" s="34">
        <v>1447</v>
      </c>
      <c r="G20503" s="34">
        <v>1336</v>
      </c>
      <c r="H20503" s="34">
        <v>1732</v>
      </c>
      <c r="I20503" s="34">
        <v>1412</v>
      </c>
      <c r="J20503" s="34">
        <v>1554</v>
      </c>
      <c r="K20503" s="34">
        <v>1261</v>
      </c>
      <c r="L20503" s="34">
        <v>1609</v>
      </c>
      <c r="M20503" s="34">
        <v>1173</v>
      </c>
    </row>
    <row r="20504" spans="1:13" x14ac:dyDescent="0.2">
      <c r="A20504" s="34" t="s">
        <v>121398</v>
      </c>
      <c r="B20504" s="34">
        <v>410</v>
      </c>
      <c r="C20504" s="34">
        <v>422</v>
      </c>
      <c r="D20504" s="34">
        <v>393</v>
      </c>
      <c r="E20504" s="34">
        <v>491</v>
      </c>
      <c r="F20504" s="34">
        <v>343</v>
      </c>
      <c r="G20504" s="34">
        <v>407</v>
      </c>
      <c r="H20504" s="34">
        <v>411</v>
      </c>
      <c r="I20504" s="34">
        <v>451</v>
      </c>
      <c r="J20504" s="34">
        <v>328</v>
      </c>
      <c r="K20504" s="34">
        <v>358</v>
      </c>
      <c r="L20504" s="34">
        <v>430</v>
      </c>
      <c r="M20504" s="34">
        <v>344</v>
      </c>
    </row>
    <row r="20505" spans="1:13" x14ac:dyDescent="0.2">
      <c r="A20505" s="34" t="s">
        <v>121399</v>
      </c>
      <c r="B20505" s="34">
        <v>778</v>
      </c>
      <c r="C20505" s="34">
        <v>993</v>
      </c>
      <c r="D20505" s="34">
        <v>993</v>
      </c>
      <c r="E20505" s="34">
        <v>1052</v>
      </c>
      <c r="F20505" s="34">
        <v>763</v>
      </c>
      <c r="G20505" s="34">
        <v>863</v>
      </c>
      <c r="H20505" s="34">
        <v>961</v>
      </c>
      <c r="I20505" s="34">
        <v>1041</v>
      </c>
      <c r="J20505" s="34">
        <v>981</v>
      </c>
      <c r="K20505" s="34">
        <v>818</v>
      </c>
      <c r="L20505" s="34">
        <v>830</v>
      </c>
      <c r="M20505" s="34">
        <v>761</v>
      </c>
    </row>
    <row r="20506" spans="1:13" x14ac:dyDescent="0.2">
      <c r="A20506" s="34" t="s">
        <v>121400</v>
      </c>
      <c r="B20506" s="34">
        <v>452</v>
      </c>
      <c r="C20506" s="34">
        <v>538</v>
      </c>
      <c r="D20506" s="34">
        <v>520</v>
      </c>
      <c r="E20506" s="34">
        <v>641</v>
      </c>
      <c r="F20506" s="34">
        <v>468</v>
      </c>
      <c r="G20506" s="34">
        <v>510</v>
      </c>
      <c r="H20506" s="34">
        <v>542</v>
      </c>
      <c r="I20506" s="34">
        <v>521</v>
      </c>
      <c r="J20506" s="34">
        <v>597</v>
      </c>
      <c r="K20506" s="34">
        <v>523</v>
      </c>
      <c r="L20506" s="34">
        <v>588</v>
      </c>
      <c r="M20506" s="34">
        <v>444</v>
      </c>
    </row>
    <row r="20507" spans="1:13" x14ac:dyDescent="0.2">
      <c r="A20507" s="34" t="s">
        <v>121401</v>
      </c>
      <c r="B20507" s="34">
        <v>313</v>
      </c>
      <c r="C20507" s="34">
        <v>386</v>
      </c>
      <c r="D20507" s="34">
        <v>440</v>
      </c>
      <c r="E20507" s="34">
        <v>336</v>
      </c>
      <c r="F20507" s="34">
        <v>343</v>
      </c>
      <c r="G20507" s="34">
        <v>362</v>
      </c>
      <c r="H20507" s="34">
        <v>456</v>
      </c>
      <c r="I20507" s="34">
        <v>322</v>
      </c>
      <c r="J20507" s="34">
        <v>404</v>
      </c>
      <c r="K20507" s="34">
        <v>288</v>
      </c>
      <c r="L20507" s="34">
        <v>378</v>
      </c>
      <c r="M20507" s="34">
        <v>240</v>
      </c>
    </row>
    <row r="20508" spans="1:13" x14ac:dyDescent="0.2">
      <c r="A20508" s="34" t="s">
        <v>121402</v>
      </c>
      <c r="B20508" s="34">
        <v>349</v>
      </c>
      <c r="C20508" s="34">
        <v>242</v>
      </c>
      <c r="D20508" s="34">
        <v>245</v>
      </c>
      <c r="E20508" s="34">
        <v>325</v>
      </c>
      <c r="F20508" s="34">
        <v>223</v>
      </c>
      <c r="G20508" s="34">
        <v>210</v>
      </c>
      <c r="H20508" s="34">
        <v>348</v>
      </c>
      <c r="I20508" s="34">
        <v>251</v>
      </c>
      <c r="J20508" s="34">
        <v>263</v>
      </c>
      <c r="K20508" s="34">
        <v>237</v>
      </c>
      <c r="L20508" s="34">
        <v>245</v>
      </c>
      <c r="M20508" s="34">
        <v>199</v>
      </c>
    </row>
    <row r="20509" spans="1:13" x14ac:dyDescent="0.2">
      <c r="A20509" s="34" t="s">
        <v>121403</v>
      </c>
      <c r="B20509" s="34">
        <v>304</v>
      </c>
      <c r="C20509" s="34">
        <v>347</v>
      </c>
      <c r="D20509" s="34">
        <v>318</v>
      </c>
      <c r="E20509" s="34">
        <v>404</v>
      </c>
      <c r="F20509" s="34">
        <v>274</v>
      </c>
      <c r="G20509" s="34">
        <v>384</v>
      </c>
      <c r="H20509" s="34">
        <v>296</v>
      </c>
      <c r="I20509" s="34">
        <v>364</v>
      </c>
      <c r="J20509" s="34">
        <v>364</v>
      </c>
      <c r="K20509" s="34">
        <v>314</v>
      </c>
      <c r="L20509" s="34">
        <v>273</v>
      </c>
      <c r="M20509" s="34">
        <v>290</v>
      </c>
    </row>
    <row r="20510" spans="1:13" x14ac:dyDescent="0.2">
      <c r="A20510" s="34" t="s">
        <v>121404</v>
      </c>
      <c r="B20510" s="34">
        <v>112</v>
      </c>
      <c r="C20510" s="34">
        <v>120</v>
      </c>
      <c r="D20510" s="34">
        <v>126</v>
      </c>
      <c r="E20510" s="34">
        <v>117</v>
      </c>
      <c r="F20510" s="34">
        <v>111</v>
      </c>
      <c r="G20510" s="34">
        <v>128</v>
      </c>
      <c r="H20510" s="34">
        <v>118</v>
      </c>
      <c r="I20510" s="34">
        <v>126</v>
      </c>
      <c r="J20510" s="34">
        <v>120</v>
      </c>
      <c r="K20510" s="34">
        <v>105</v>
      </c>
      <c r="L20510" s="34">
        <v>131</v>
      </c>
      <c r="M20510" s="34">
        <v>80</v>
      </c>
    </row>
    <row r="20511" spans="1:13" x14ac:dyDescent="0.2">
      <c r="A20511" s="34" t="s">
        <v>121405</v>
      </c>
      <c r="B20511" s="34">
        <v>194</v>
      </c>
      <c r="C20511" s="34">
        <v>204</v>
      </c>
      <c r="D20511" s="34">
        <v>169</v>
      </c>
      <c r="E20511" s="34">
        <v>224</v>
      </c>
      <c r="F20511" s="34">
        <v>192</v>
      </c>
      <c r="G20511" s="34">
        <v>181</v>
      </c>
      <c r="H20511" s="34">
        <v>192</v>
      </c>
      <c r="I20511" s="34">
        <v>256</v>
      </c>
      <c r="J20511" s="34">
        <v>215</v>
      </c>
      <c r="K20511" s="34">
        <v>165</v>
      </c>
      <c r="L20511" s="34">
        <v>186</v>
      </c>
      <c r="M20511" s="34">
        <v>169</v>
      </c>
    </row>
    <row r="20512" spans="1:13" x14ac:dyDescent="0.2">
      <c r="A20512" s="34" t="s">
        <v>121406</v>
      </c>
      <c r="B20512" s="34">
        <v>93</v>
      </c>
      <c r="C20512" s="34">
        <v>181</v>
      </c>
      <c r="D20512" s="34">
        <v>149</v>
      </c>
      <c r="E20512" s="34">
        <v>204</v>
      </c>
      <c r="F20512" s="34">
        <v>132</v>
      </c>
      <c r="G20512" s="34">
        <v>175</v>
      </c>
      <c r="H20512" s="34">
        <v>144</v>
      </c>
      <c r="I20512" s="34">
        <v>228</v>
      </c>
      <c r="J20512" s="34">
        <v>144</v>
      </c>
      <c r="K20512" s="34">
        <v>123</v>
      </c>
      <c r="L20512" s="34">
        <v>160</v>
      </c>
      <c r="M20512" s="34">
        <v>135</v>
      </c>
    </row>
    <row r="20513" spans="1:13" x14ac:dyDescent="0.2">
      <c r="A20513" s="34" t="s">
        <v>121407</v>
      </c>
      <c r="B20513" s="34">
        <v>284</v>
      </c>
      <c r="C20513" s="34">
        <v>302</v>
      </c>
      <c r="D20513" s="34">
        <v>337</v>
      </c>
      <c r="E20513" s="34">
        <v>312</v>
      </c>
      <c r="F20513" s="34">
        <v>255</v>
      </c>
      <c r="G20513" s="34">
        <v>274</v>
      </c>
      <c r="H20513" s="34">
        <v>325</v>
      </c>
      <c r="I20513" s="34">
        <v>298</v>
      </c>
      <c r="J20513" s="34">
        <v>284</v>
      </c>
      <c r="K20513" s="34">
        <v>242</v>
      </c>
      <c r="L20513" s="34">
        <v>445</v>
      </c>
      <c r="M20513" s="34">
        <v>223</v>
      </c>
    </row>
    <row r="20514" spans="1:13" x14ac:dyDescent="0.2">
      <c r="A20514" s="34" t="s">
        <v>121408</v>
      </c>
      <c r="B20514" s="34">
        <v>208</v>
      </c>
      <c r="C20514" s="34">
        <v>245</v>
      </c>
      <c r="D20514" s="34">
        <v>289</v>
      </c>
      <c r="E20514" s="34">
        <v>262</v>
      </c>
      <c r="F20514" s="34">
        <v>256</v>
      </c>
      <c r="G20514" s="34">
        <v>235</v>
      </c>
      <c r="H20514" s="34">
        <v>220</v>
      </c>
      <c r="I20514" s="34">
        <v>213</v>
      </c>
      <c r="J20514" s="34">
        <v>292</v>
      </c>
      <c r="K20514" s="34">
        <v>193</v>
      </c>
      <c r="L20514" s="34">
        <v>298</v>
      </c>
      <c r="M20514" s="34">
        <v>178</v>
      </c>
    </row>
    <row r="20515" spans="1:13" x14ac:dyDescent="0.2">
      <c r="A20515" s="34" t="s">
        <v>121409</v>
      </c>
      <c r="B20515" s="34">
        <v>168</v>
      </c>
      <c r="C20515" s="34">
        <v>312</v>
      </c>
      <c r="D20515" s="34">
        <v>164</v>
      </c>
      <c r="E20515" s="34">
        <v>316</v>
      </c>
      <c r="F20515" s="34">
        <v>222</v>
      </c>
      <c r="G20515" s="34">
        <v>263</v>
      </c>
      <c r="H20515" s="34">
        <v>203</v>
      </c>
      <c r="I20515" s="34">
        <v>271</v>
      </c>
      <c r="J20515" s="34">
        <v>231</v>
      </c>
      <c r="K20515" s="34">
        <v>238</v>
      </c>
      <c r="L20515" s="34">
        <v>179</v>
      </c>
      <c r="M20515" s="34">
        <v>231</v>
      </c>
    </row>
    <row r="20516" spans="1:13" x14ac:dyDescent="0.2">
      <c r="A20516" s="34" t="s">
        <v>121410</v>
      </c>
      <c r="B20516" s="34">
        <v>457</v>
      </c>
      <c r="C20516" s="34">
        <v>467</v>
      </c>
      <c r="D20516" s="34">
        <v>450</v>
      </c>
      <c r="E20516" s="34">
        <v>497</v>
      </c>
      <c r="F20516" s="34">
        <v>432</v>
      </c>
      <c r="G20516" s="34">
        <v>374</v>
      </c>
      <c r="H20516" s="34">
        <v>453</v>
      </c>
      <c r="I20516" s="34">
        <v>366</v>
      </c>
      <c r="J20516" s="34">
        <v>464</v>
      </c>
      <c r="K20516" s="34">
        <v>367</v>
      </c>
      <c r="L20516" s="34">
        <v>415</v>
      </c>
      <c r="M20516" s="34">
        <v>375</v>
      </c>
    </row>
    <row r="20517" spans="1:13" x14ac:dyDescent="0.2">
      <c r="A20517" s="34" t="s">
        <v>121411</v>
      </c>
      <c r="B20517" s="34">
        <v>264</v>
      </c>
      <c r="C20517" s="34">
        <v>302</v>
      </c>
      <c r="D20517" s="34">
        <v>349</v>
      </c>
      <c r="E20517" s="34">
        <v>329</v>
      </c>
      <c r="F20517" s="34">
        <v>303</v>
      </c>
      <c r="G20517" s="34">
        <v>282</v>
      </c>
      <c r="H20517" s="34">
        <v>382</v>
      </c>
      <c r="I20517" s="34">
        <v>320</v>
      </c>
      <c r="J20517" s="34">
        <v>362</v>
      </c>
      <c r="K20517" s="34">
        <v>268</v>
      </c>
      <c r="L20517" s="34">
        <v>408</v>
      </c>
      <c r="M20517" s="34">
        <v>231</v>
      </c>
    </row>
    <row r="20518" spans="1:13" x14ac:dyDescent="0.2">
      <c r="A20518" s="34" t="s">
        <v>121412</v>
      </c>
      <c r="B20518" s="34">
        <v>107</v>
      </c>
      <c r="C20518" s="34">
        <v>184</v>
      </c>
      <c r="D20518" s="34">
        <v>177</v>
      </c>
      <c r="E20518" s="34">
        <v>202</v>
      </c>
      <c r="F20518" s="34">
        <v>154</v>
      </c>
      <c r="G20518" s="34">
        <v>166</v>
      </c>
      <c r="H20518" s="34">
        <v>159</v>
      </c>
      <c r="I20518" s="34">
        <v>189</v>
      </c>
      <c r="J20518" s="34">
        <v>179</v>
      </c>
      <c r="K20518" s="34">
        <v>147</v>
      </c>
      <c r="L20518" s="34">
        <v>135</v>
      </c>
      <c r="M20518" s="34">
        <v>126</v>
      </c>
    </row>
    <row r="20519" spans="1:13" x14ac:dyDescent="0.2">
      <c r="A20519" s="34" t="s">
        <v>121413</v>
      </c>
      <c r="B20519" s="34">
        <v>345</v>
      </c>
      <c r="C20519" s="34">
        <v>297</v>
      </c>
      <c r="D20519" s="34">
        <v>344</v>
      </c>
      <c r="E20519" s="34">
        <v>323</v>
      </c>
      <c r="F20519" s="34">
        <v>332</v>
      </c>
      <c r="G20519" s="34">
        <v>283</v>
      </c>
      <c r="H20519" s="34">
        <v>359</v>
      </c>
      <c r="I20519" s="34">
        <v>294</v>
      </c>
      <c r="J20519" s="34">
        <v>440</v>
      </c>
      <c r="K20519" s="34">
        <v>271</v>
      </c>
      <c r="L20519" s="34">
        <v>405</v>
      </c>
      <c r="M20519" s="34">
        <v>246</v>
      </c>
    </row>
    <row r="20520" spans="1:13" x14ac:dyDescent="0.2">
      <c r="A20520" s="34" t="s">
        <v>121414</v>
      </c>
      <c r="B20520" s="34">
        <v>260</v>
      </c>
      <c r="C20520" s="34">
        <v>330</v>
      </c>
      <c r="D20520" s="34">
        <v>367</v>
      </c>
      <c r="E20520" s="34">
        <v>412</v>
      </c>
      <c r="F20520" s="34">
        <v>288</v>
      </c>
      <c r="G20520" s="34">
        <v>317</v>
      </c>
      <c r="H20520" s="34">
        <v>351</v>
      </c>
      <c r="I20520" s="34">
        <v>314</v>
      </c>
      <c r="J20520" s="34">
        <v>312</v>
      </c>
      <c r="K20520" s="34">
        <v>280</v>
      </c>
      <c r="L20520" s="34">
        <v>306</v>
      </c>
      <c r="M20520" s="34">
        <v>246</v>
      </c>
    </row>
    <row r="20521" spans="1:13" x14ac:dyDescent="0.2">
      <c r="A20521" s="34" t="s">
        <v>121415</v>
      </c>
      <c r="B20521" s="34">
        <v>332</v>
      </c>
      <c r="C20521" s="34">
        <v>457</v>
      </c>
      <c r="D20521" s="34">
        <v>434</v>
      </c>
      <c r="E20521" s="34">
        <v>455</v>
      </c>
      <c r="F20521" s="34">
        <v>447</v>
      </c>
      <c r="G20521" s="34">
        <v>408</v>
      </c>
      <c r="H20521" s="34">
        <v>492</v>
      </c>
      <c r="I20521" s="34">
        <v>447</v>
      </c>
      <c r="J20521" s="34">
        <v>435</v>
      </c>
      <c r="K20521" s="34">
        <v>348</v>
      </c>
      <c r="L20521" s="34">
        <v>441</v>
      </c>
      <c r="M20521" s="34">
        <v>362</v>
      </c>
    </row>
    <row r="20522" spans="1:13" x14ac:dyDescent="0.2">
      <c r="A20522" s="34" t="s">
        <v>121416</v>
      </c>
      <c r="B20522" s="34">
        <v>434</v>
      </c>
      <c r="C20522" s="34">
        <v>508</v>
      </c>
      <c r="D20522" s="34">
        <v>497</v>
      </c>
      <c r="E20522" s="34">
        <v>514</v>
      </c>
      <c r="F20522" s="34">
        <v>418</v>
      </c>
      <c r="G20522" s="34">
        <v>494</v>
      </c>
      <c r="H20522" s="34">
        <v>484</v>
      </c>
      <c r="I20522" s="34">
        <v>512</v>
      </c>
      <c r="J20522" s="34">
        <v>534</v>
      </c>
      <c r="K20522" s="34">
        <v>413</v>
      </c>
      <c r="L20522" s="34">
        <v>467</v>
      </c>
      <c r="M20522" s="34">
        <v>335</v>
      </c>
    </row>
    <row r="20523" spans="1:13" x14ac:dyDescent="0.2">
      <c r="A20523" s="34" t="s">
        <v>121417</v>
      </c>
      <c r="B20523" s="34">
        <v>648</v>
      </c>
      <c r="C20523" s="34">
        <v>744</v>
      </c>
      <c r="D20523" s="34">
        <v>666</v>
      </c>
      <c r="E20523" s="34">
        <v>860</v>
      </c>
      <c r="F20523" s="34">
        <v>737</v>
      </c>
      <c r="G20523" s="34">
        <v>676</v>
      </c>
      <c r="H20523" s="34">
        <v>835</v>
      </c>
      <c r="I20523" s="34">
        <v>831</v>
      </c>
      <c r="J20523" s="34">
        <v>729</v>
      </c>
      <c r="K20523" s="34">
        <v>723</v>
      </c>
      <c r="L20523" s="34">
        <v>803</v>
      </c>
      <c r="M20523" s="34">
        <v>589</v>
      </c>
    </row>
    <row r="20524" spans="1:13" x14ac:dyDescent="0.2">
      <c r="A20524" s="34" t="s">
        <v>121418</v>
      </c>
      <c r="B20524" s="34">
        <v>1616</v>
      </c>
      <c r="C20524" s="34">
        <v>1446</v>
      </c>
      <c r="D20524" s="34">
        <v>1580</v>
      </c>
      <c r="E20524" s="34">
        <v>1587</v>
      </c>
      <c r="F20524" s="34">
        <v>1403</v>
      </c>
      <c r="G20524" s="34">
        <v>1313</v>
      </c>
      <c r="H20524" s="34">
        <v>1618</v>
      </c>
      <c r="I20524" s="34">
        <v>1531</v>
      </c>
      <c r="J20524" s="34">
        <v>1606</v>
      </c>
      <c r="K20524" s="34">
        <v>1215</v>
      </c>
      <c r="L20524" s="34">
        <v>1482</v>
      </c>
      <c r="M20524" s="34">
        <v>1208</v>
      </c>
    </row>
    <row r="20525" spans="1:13" x14ac:dyDescent="0.2">
      <c r="A20525" s="34" t="s">
        <v>121419</v>
      </c>
      <c r="B20525" s="34">
        <v>513</v>
      </c>
      <c r="C20525" s="34">
        <v>664</v>
      </c>
      <c r="D20525" s="34">
        <v>576</v>
      </c>
      <c r="E20525" s="34">
        <v>714</v>
      </c>
      <c r="F20525" s="34">
        <v>493</v>
      </c>
      <c r="G20525" s="34">
        <v>636</v>
      </c>
      <c r="H20525" s="34">
        <v>592</v>
      </c>
      <c r="I20525" s="34">
        <v>557</v>
      </c>
      <c r="J20525" s="34">
        <v>566</v>
      </c>
      <c r="K20525" s="34">
        <v>544</v>
      </c>
      <c r="L20525" s="34">
        <v>529</v>
      </c>
      <c r="M20525" s="34">
        <v>489</v>
      </c>
    </row>
    <row r="20526" spans="1:13" x14ac:dyDescent="0.2">
      <c r="A20526" s="34" t="s">
        <v>121420</v>
      </c>
      <c r="B20526" s="34">
        <v>549</v>
      </c>
      <c r="C20526" s="34">
        <v>649</v>
      </c>
      <c r="D20526" s="34">
        <v>549</v>
      </c>
      <c r="E20526" s="34">
        <v>635</v>
      </c>
      <c r="F20526" s="34">
        <v>424</v>
      </c>
      <c r="G20526" s="34">
        <v>522</v>
      </c>
      <c r="H20526" s="34">
        <v>584</v>
      </c>
      <c r="I20526" s="34">
        <v>540</v>
      </c>
      <c r="J20526" s="34">
        <v>529</v>
      </c>
      <c r="K20526" s="34">
        <v>420</v>
      </c>
      <c r="L20526" s="34">
        <v>561</v>
      </c>
      <c r="M20526" s="34">
        <v>430</v>
      </c>
    </row>
    <row r="20527" spans="1:13" x14ac:dyDescent="0.2">
      <c r="A20527" s="34" t="s">
        <v>121421</v>
      </c>
      <c r="B20527" s="34">
        <v>636</v>
      </c>
      <c r="C20527" s="34">
        <v>671</v>
      </c>
      <c r="D20527" s="34">
        <v>614</v>
      </c>
      <c r="E20527" s="34">
        <v>781</v>
      </c>
      <c r="F20527" s="34">
        <v>606</v>
      </c>
      <c r="G20527" s="34">
        <v>629</v>
      </c>
      <c r="H20527" s="34">
        <v>691</v>
      </c>
      <c r="I20527" s="34">
        <v>687</v>
      </c>
      <c r="J20527" s="34">
        <v>659</v>
      </c>
      <c r="K20527" s="34">
        <v>602</v>
      </c>
      <c r="L20527" s="34">
        <v>652</v>
      </c>
      <c r="M20527" s="34">
        <v>560</v>
      </c>
    </row>
    <row r="20528" spans="1:13" x14ac:dyDescent="0.2">
      <c r="A20528" s="34" t="s">
        <v>121422</v>
      </c>
      <c r="B20528" s="34">
        <v>445</v>
      </c>
      <c r="C20528" s="34">
        <v>399</v>
      </c>
      <c r="D20528" s="34">
        <v>434</v>
      </c>
      <c r="E20528" s="34">
        <v>432</v>
      </c>
      <c r="F20528" s="34">
        <v>384</v>
      </c>
      <c r="G20528" s="34">
        <v>367</v>
      </c>
      <c r="H20528" s="34">
        <v>447</v>
      </c>
      <c r="I20528" s="34">
        <v>387</v>
      </c>
      <c r="J20528" s="34">
        <v>445</v>
      </c>
      <c r="K20528" s="34">
        <v>355</v>
      </c>
      <c r="L20528" s="34">
        <v>443</v>
      </c>
      <c r="M20528" s="34">
        <v>316</v>
      </c>
    </row>
    <row r="20529" spans="1:13" x14ac:dyDescent="0.2">
      <c r="A20529" s="34" t="s">
        <v>121423</v>
      </c>
      <c r="B20529" s="34">
        <v>317</v>
      </c>
      <c r="C20529" s="34">
        <v>320</v>
      </c>
      <c r="D20529" s="34">
        <v>319</v>
      </c>
      <c r="E20529" s="34">
        <v>277</v>
      </c>
      <c r="F20529" s="34">
        <v>326</v>
      </c>
      <c r="G20529" s="34">
        <v>288</v>
      </c>
      <c r="H20529" s="34">
        <v>364</v>
      </c>
      <c r="I20529" s="34">
        <v>323</v>
      </c>
      <c r="J20529" s="34">
        <v>368</v>
      </c>
      <c r="K20529" s="34">
        <v>283</v>
      </c>
      <c r="L20529" s="34">
        <v>287</v>
      </c>
      <c r="M20529" s="34">
        <v>285</v>
      </c>
    </row>
    <row r="20530" spans="1:13" x14ac:dyDescent="0.2">
      <c r="A20530" s="34" t="s">
        <v>121424</v>
      </c>
      <c r="B20530" s="34">
        <v>434</v>
      </c>
      <c r="C20530" s="34">
        <v>358</v>
      </c>
      <c r="D20530" s="34">
        <v>403</v>
      </c>
      <c r="E20530" s="34">
        <v>382</v>
      </c>
      <c r="F20530" s="34">
        <v>336</v>
      </c>
      <c r="G20530" s="34">
        <v>328</v>
      </c>
      <c r="H20530" s="34">
        <v>460</v>
      </c>
      <c r="I20530" s="34">
        <v>399</v>
      </c>
      <c r="J20530" s="34">
        <v>332</v>
      </c>
      <c r="K20530" s="34">
        <v>348</v>
      </c>
      <c r="L20530" s="34">
        <v>369</v>
      </c>
      <c r="M20530" s="34">
        <v>267</v>
      </c>
    </row>
    <row r="20531" spans="1:13" x14ac:dyDescent="0.2">
      <c r="A20531" s="34" t="s">
        <v>121425</v>
      </c>
      <c r="B20531" s="34">
        <v>259</v>
      </c>
      <c r="C20531" s="34">
        <v>241</v>
      </c>
      <c r="D20531" s="34">
        <v>229</v>
      </c>
      <c r="E20531" s="34">
        <v>278</v>
      </c>
      <c r="F20531" s="34">
        <v>230</v>
      </c>
      <c r="G20531" s="34">
        <v>266</v>
      </c>
      <c r="H20531" s="34">
        <v>275</v>
      </c>
      <c r="I20531" s="34">
        <v>301</v>
      </c>
      <c r="J20531" s="34">
        <v>224</v>
      </c>
      <c r="K20531" s="34">
        <v>220</v>
      </c>
      <c r="L20531" s="34">
        <v>239</v>
      </c>
      <c r="M20531" s="34">
        <v>193</v>
      </c>
    </row>
    <row r="20532" spans="1:13" x14ac:dyDescent="0.2">
      <c r="A20532" s="34" t="s">
        <v>121426</v>
      </c>
      <c r="B20532" s="34">
        <v>431</v>
      </c>
      <c r="C20532" s="34">
        <v>445</v>
      </c>
      <c r="D20532" s="34">
        <v>429</v>
      </c>
      <c r="E20532" s="34">
        <v>486</v>
      </c>
      <c r="F20532" s="34">
        <v>407</v>
      </c>
      <c r="G20532" s="34">
        <v>407</v>
      </c>
      <c r="H20532" s="34">
        <v>525</v>
      </c>
      <c r="I20532" s="34">
        <v>433</v>
      </c>
      <c r="J20532" s="34">
        <v>427</v>
      </c>
      <c r="K20532" s="34">
        <v>352</v>
      </c>
      <c r="L20532" s="34">
        <v>360</v>
      </c>
      <c r="M20532" s="34">
        <v>316</v>
      </c>
    </row>
    <row r="20533" spans="1:13" x14ac:dyDescent="0.2">
      <c r="A20533" s="34" t="s">
        <v>121427</v>
      </c>
      <c r="B20533" s="34">
        <v>329</v>
      </c>
      <c r="C20533" s="34">
        <v>307</v>
      </c>
      <c r="D20533" s="34">
        <v>374</v>
      </c>
      <c r="E20533" s="34">
        <v>415</v>
      </c>
      <c r="F20533" s="34">
        <v>319</v>
      </c>
      <c r="G20533" s="34">
        <v>303</v>
      </c>
      <c r="H20533" s="34">
        <v>433</v>
      </c>
      <c r="I20533" s="34">
        <v>311</v>
      </c>
      <c r="J20533" s="34">
        <v>345</v>
      </c>
      <c r="K20533" s="34">
        <v>294</v>
      </c>
      <c r="L20533" s="34">
        <v>321</v>
      </c>
      <c r="M20533" s="34">
        <v>267</v>
      </c>
    </row>
    <row r="20534" spans="1:13" x14ac:dyDescent="0.2">
      <c r="A20534" s="34" t="s">
        <v>121428</v>
      </c>
      <c r="B20534" s="34">
        <v>293</v>
      </c>
      <c r="C20534" s="34">
        <v>335</v>
      </c>
      <c r="D20534" s="34">
        <v>354</v>
      </c>
      <c r="E20534" s="34">
        <v>371</v>
      </c>
      <c r="F20534" s="34">
        <v>333</v>
      </c>
      <c r="G20534" s="34">
        <v>357</v>
      </c>
      <c r="H20534" s="34">
        <v>334</v>
      </c>
      <c r="I20534" s="34">
        <v>374</v>
      </c>
      <c r="J20534" s="34">
        <v>297</v>
      </c>
      <c r="K20534" s="34">
        <v>287</v>
      </c>
      <c r="L20534" s="34">
        <v>271</v>
      </c>
      <c r="M20534" s="34">
        <v>253</v>
      </c>
    </row>
    <row r="20535" spans="1:13" x14ac:dyDescent="0.2">
      <c r="A20535" s="34" t="s">
        <v>121429</v>
      </c>
      <c r="B20535" s="34">
        <v>717</v>
      </c>
      <c r="C20535" s="34">
        <v>724</v>
      </c>
      <c r="D20535" s="34">
        <v>933</v>
      </c>
      <c r="E20535" s="34">
        <v>815</v>
      </c>
      <c r="F20535" s="34">
        <v>769</v>
      </c>
      <c r="G20535" s="34">
        <v>728</v>
      </c>
      <c r="H20535" s="34">
        <v>879</v>
      </c>
      <c r="I20535" s="34">
        <v>745</v>
      </c>
      <c r="J20535" s="34">
        <v>847</v>
      </c>
      <c r="K20535" s="34">
        <v>677</v>
      </c>
      <c r="L20535" s="34">
        <v>743</v>
      </c>
      <c r="M20535" s="34">
        <v>620</v>
      </c>
    </row>
    <row r="20536" spans="1:13" x14ac:dyDescent="0.2">
      <c r="A20536" s="34" t="s">
        <v>121430</v>
      </c>
      <c r="B20536" s="34">
        <v>261</v>
      </c>
      <c r="C20536" s="34">
        <v>236</v>
      </c>
      <c r="D20536" s="34">
        <v>280</v>
      </c>
      <c r="E20536" s="34">
        <v>268</v>
      </c>
      <c r="F20536" s="34">
        <v>252</v>
      </c>
      <c r="G20536" s="34">
        <v>257</v>
      </c>
      <c r="H20536" s="34">
        <v>346</v>
      </c>
      <c r="I20536" s="34">
        <v>269</v>
      </c>
      <c r="J20536" s="34">
        <v>344</v>
      </c>
      <c r="K20536" s="34">
        <v>213</v>
      </c>
      <c r="L20536" s="34">
        <v>266</v>
      </c>
      <c r="M20536" s="34">
        <v>203</v>
      </c>
    </row>
    <row r="20537" spans="1:13" x14ac:dyDescent="0.2">
      <c r="A20537" s="34" t="s">
        <v>121431</v>
      </c>
      <c r="B20537" s="34">
        <v>473</v>
      </c>
      <c r="C20537" s="34">
        <v>543</v>
      </c>
      <c r="D20537" s="34">
        <v>645</v>
      </c>
      <c r="E20537" s="34">
        <v>600</v>
      </c>
      <c r="F20537" s="34">
        <v>570</v>
      </c>
      <c r="G20537" s="34">
        <v>568</v>
      </c>
      <c r="H20537" s="34">
        <v>694</v>
      </c>
      <c r="I20537" s="34">
        <v>624</v>
      </c>
      <c r="J20537" s="34">
        <v>574</v>
      </c>
      <c r="K20537" s="34">
        <v>511</v>
      </c>
      <c r="L20537" s="34">
        <v>559</v>
      </c>
      <c r="M20537" s="34">
        <v>448</v>
      </c>
    </row>
    <row r="20538" spans="1:13" x14ac:dyDescent="0.2">
      <c r="A20538" s="34" t="s">
        <v>121432</v>
      </c>
      <c r="B20538" s="34">
        <v>200</v>
      </c>
      <c r="C20538" s="34">
        <v>251</v>
      </c>
      <c r="D20538" s="34">
        <v>239</v>
      </c>
      <c r="E20538" s="34">
        <v>222</v>
      </c>
      <c r="F20538" s="34">
        <v>218</v>
      </c>
      <c r="G20538" s="34">
        <v>211</v>
      </c>
      <c r="H20538" s="34">
        <v>225</v>
      </c>
      <c r="I20538" s="34">
        <v>219</v>
      </c>
      <c r="J20538" s="34">
        <v>224</v>
      </c>
      <c r="K20538" s="34">
        <v>144</v>
      </c>
      <c r="L20538" s="34">
        <v>213</v>
      </c>
      <c r="M20538" s="34">
        <v>181</v>
      </c>
    </row>
    <row r="20539" spans="1:13" x14ac:dyDescent="0.2">
      <c r="A20539" s="34" t="s">
        <v>121433</v>
      </c>
      <c r="B20539" s="34">
        <v>871</v>
      </c>
      <c r="C20539" s="34">
        <v>762</v>
      </c>
      <c r="D20539" s="34">
        <v>842</v>
      </c>
      <c r="E20539" s="34">
        <v>802</v>
      </c>
      <c r="F20539" s="34">
        <v>632</v>
      </c>
      <c r="G20539" s="34">
        <v>644</v>
      </c>
      <c r="H20539" s="34">
        <v>812</v>
      </c>
      <c r="I20539" s="34">
        <v>705</v>
      </c>
      <c r="J20539" s="34">
        <v>817</v>
      </c>
      <c r="K20539" s="34">
        <v>622</v>
      </c>
      <c r="L20539" s="34">
        <v>789</v>
      </c>
      <c r="M20539" s="34">
        <v>577</v>
      </c>
    </row>
    <row r="20540" spans="1:13" x14ac:dyDescent="0.2">
      <c r="A20540" s="34" t="s">
        <v>121434</v>
      </c>
      <c r="B20540" s="34">
        <v>565</v>
      </c>
      <c r="C20540" s="34">
        <v>672</v>
      </c>
      <c r="D20540" s="34">
        <v>606</v>
      </c>
      <c r="E20540" s="34">
        <v>716</v>
      </c>
      <c r="F20540" s="34">
        <v>488</v>
      </c>
      <c r="G20540" s="34">
        <v>577</v>
      </c>
      <c r="H20540" s="34">
        <v>708</v>
      </c>
      <c r="I20540" s="34">
        <v>629</v>
      </c>
      <c r="J20540" s="34">
        <v>607</v>
      </c>
      <c r="K20540" s="34">
        <v>500</v>
      </c>
      <c r="L20540" s="34">
        <v>575</v>
      </c>
      <c r="M20540" s="34">
        <v>485</v>
      </c>
    </row>
    <row r="20541" spans="1:13" x14ac:dyDescent="0.2">
      <c r="A20541" s="34" t="s">
        <v>121435</v>
      </c>
      <c r="B20541" s="34">
        <v>697</v>
      </c>
      <c r="C20541" s="34">
        <v>655</v>
      </c>
      <c r="D20541" s="34">
        <v>746</v>
      </c>
      <c r="E20541" s="34">
        <v>848</v>
      </c>
      <c r="F20541" s="34">
        <v>658</v>
      </c>
      <c r="G20541" s="34">
        <v>661</v>
      </c>
      <c r="H20541" s="34">
        <v>833</v>
      </c>
      <c r="I20541" s="34">
        <v>724</v>
      </c>
      <c r="J20541" s="34">
        <v>781</v>
      </c>
      <c r="K20541" s="34">
        <v>642</v>
      </c>
      <c r="L20541" s="34">
        <v>746</v>
      </c>
      <c r="M20541" s="34">
        <v>570</v>
      </c>
    </row>
    <row r="20542" spans="1:13" x14ac:dyDescent="0.2">
      <c r="A20542" s="34" t="s">
        <v>121436</v>
      </c>
      <c r="B20542" s="34">
        <v>525</v>
      </c>
      <c r="C20542" s="34">
        <v>571</v>
      </c>
      <c r="D20542" s="34">
        <v>546</v>
      </c>
      <c r="E20542" s="34">
        <v>567</v>
      </c>
      <c r="F20542" s="34">
        <v>512</v>
      </c>
      <c r="G20542" s="34">
        <v>479</v>
      </c>
      <c r="H20542" s="34">
        <v>639</v>
      </c>
      <c r="I20542" s="34">
        <v>581</v>
      </c>
      <c r="J20542" s="34">
        <v>551</v>
      </c>
      <c r="K20542" s="34">
        <v>478</v>
      </c>
      <c r="L20542" s="34">
        <v>605</v>
      </c>
      <c r="M20542" s="34">
        <v>415</v>
      </c>
    </row>
    <row r="20543" spans="1:13" x14ac:dyDescent="0.2">
      <c r="A20543" s="34" t="s">
        <v>121437</v>
      </c>
      <c r="B20543" s="34">
        <v>1014</v>
      </c>
      <c r="C20543" s="34">
        <v>1085</v>
      </c>
      <c r="D20543" s="34">
        <v>1246</v>
      </c>
      <c r="E20543" s="34">
        <v>1183</v>
      </c>
      <c r="F20543" s="34">
        <v>1073</v>
      </c>
      <c r="G20543" s="34">
        <v>1030</v>
      </c>
      <c r="H20543" s="34">
        <v>1315</v>
      </c>
      <c r="I20543" s="34">
        <v>1022</v>
      </c>
      <c r="J20543" s="34">
        <v>1420</v>
      </c>
      <c r="K20543" s="34">
        <v>977</v>
      </c>
      <c r="L20543" s="34">
        <v>1137</v>
      </c>
      <c r="M20543" s="34">
        <v>817</v>
      </c>
    </row>
    <row r="20544" spans="1:13" x14ac:dyDescent="0.2">
      <c r="A20544" s="34" t="s">
        <v>121438</v>
      </c>
      <c r="B20544" s="34">
        <v>527</v>
      </c>
      <c r="C20544" s="34">
        <v>576</v>
      </c>
      <c r="D20544" s="34">
        <v>546</v>
      </c>
      <c r="E20544" s="34">
        <v>531</v>
      </c>
      <c r="F20544" s="34">
        <v>421</v>
      </c>
      <c r="G20544" s="34">
        <v>487</v>
      </c>
      <c r="H20544" s="34">
        <v>576</v>
      </c>
      <c r="I20544" s="34">
        <v>426</v>
      </c>
      <c r="J20544" s="34">
        <v>561</v>
      </c>
      <c r="K20544" s="34">
        <v>400</v>
      </c>
      <c r="L20544" s="34">
        <v>474</v>
      </c>
      <c r="M20544" s="34">
        <v>394</v>
      </c>
    </row>
    <row r="20545" spans="1:13" x14ac:dyDescent="0.2">
      <c r="A20545" s="34" t="s">
        <v>121439</v>
      </c>
      <c r="B20545" s="34">
        <v>994</v>
      </c>
      <c r="C20545" s="34">
        <v>1119</v>
      </c>
      <c r="D20545" s="34">
        <v>1081</v>
      </c>
      <c r="E20545" s="34">
        <v>1199</v>
      </c>
      <c r="F20545" s="34">
        <v>852</v>
      </c>
      <c r="G20545" s="34">
        <v>1034</v>
      </c>
      <c r="H20545" s="34">
        <v>1075</v>
      </c>
      <c r="I20545" s="34">
        <v>1106</v>
      </c>
      <c r="J20545" s="34">
        <v>1071</v>
      </c>
      <c r="K20545" s="34">
        <v>885</v>
      </c>
      <c r="L20545" s="34">
        <v>955</v>
      </c>
      <c r="M20545" s="34">
        <v>831</v>
      </c>
    </row>
    <row r="20546" spans="1:13" x14ac:dyDescent="0.2">
      <c r="A20546" s="34" t="s">
        <v>121440</v>
      </c>
      <c r="B20546" s="34">
        <v>747</v>
      </c>
      <c r="C20546" s="34">
        <v>722</v>
      </c>
      <c r="D20546" s="34">
        <v>674</v>
      </c>
      <c r="E20546" s="34">
        <v>709</v>
      </c>
      <c r="F20546" s="34">
        <v>636</v>
      </c>
      <c r="G20546" s="34">
        <v>657</v>
      </c>
      <c r="H20546" s="34">
        <v>738</v>
      </c>
      <c r="I20546" s="34">
        <v>675</v>
      </c>
      <c r="J20546" s="34">
        <v>757</v>
      </c>
      <c r="K20546" s="34">
        <v>571</v>
      </c>
      <c r="L20546" s="34">
        <v>734</v>
      </c>
      <c r="M20546" s="34">
        <v>538</v>
      </c>
    </row>
    <row r="20547" spans="1:13" x14ac:dyDescent="0.2">
      <c r="A20547" s="34" t="s">
        <v>121441</v>
      </c>
      <c r="B20547" s="34">
        <v>616</v>
      </c>
      <c r="C20547" s="34">
        <v>648</v>
      </c>
      <c r="D20547" s="34">
        <v>722</v>
      </c>
      <c r="E20547" s="34">
        <v>699</v>
      </c>
      <c r="F20547" s="34">
        <v>566</v>
      </c>
      <c r="G20547" s="34">
        <v>738</v>
      </c>
      <c r="H20547" s="34">
        <v>674</v>
      </c>
      <c r="I20547" s="34">
        <v>660</v>
      </c>
      <c r="J20547" s="34">
        <v>676</v>
      </c>
      <c r="K20547" s="34">
        <v>564</v>
      </c>
      <c r="L20547" s="34">
        <v>675</v>
      </c>
      <c r="M20547" s="34">
        <v>549</v>
      </c>
    </row>
    <row r="20548" spans="1:13" x14ac:dyDescent="0.2">
      <c r="A20548" s="34" t="s">
        <v>121442</v>
      </c>
      <c r="B20548" s="34">
        <v>200</v>
      </c>
      <c r="C20548" s="34">
        <v>506</v>
      </c>
      <c r="D20548" s="34">
        <v>238</v>
      </c>
      <c r="E20548" s="34">
        <v>525</v>
      </c>
      <c r="F20548" s="34">
        <v>177</v>
      </c>
      <c r="G20548" s="34">
        <v>448</v>
      </c>
      <c r="H20548" s="34">
        <v>218</v>
      </c>
      <c r="I20548" s="34">
        <v>474</v>
      </c>
      <c r="J20548" s="34">
        <v>229</v>
      </c>
      <c r="K20548" s="34">
        <v>400</v>
      </c>
      <c r="L20548" s="34">
        <v>202</v>
      </c>
      <c r="M20548" s="34">
        <v>398</v>
      </c>
    </row>
    <row r="20549" spans="1:13" x14ac:dyDescent="0.2">
      <c r="A20549" s="34" t="s">
        <v>121443</v>
      </c>
      <c r="B20549" s="34">
        <v>647</v>
      </c>
      <c r="C20549" s="34">
        <v>700</v>
      </c>
      <c r="D20549" s="34">
        <v>672</v>
      </c>
      <c r="E20549" s="34">
        <v>699</v>
      </c>
      <c r="F20549" s="34">
        <v>617</v>
      </c>
      <c r="G20549" s="34">
        <v>540</v>
      </c>
      <c r="H20549" s="34">
        <v>676</v>
      </c>
      <c r="I20549" s="34">
        <v>605</v>
      </c>
      <c r="J20549" s="34">
        <v>733</v>
      </c>
      <c r="K20549" s="34">
        <v>459</v>
      </c>
      <c r="L20549" s="34">
        <v>724</v>
      </c>
      <c r="M20549" s="34">
        <v>495</v>
      </c>
    </row>
    <row r="20550" spans="1:13" x14ac:dyDescent="0.2">
      <c r="A20550" s="34" t="s">
        <v>121444</v>
      </c>
      <c r="B20550" s="34">
        <v>502</v>
      </c>
      <c r="C20550" s="34">
        <v>588</v>
      </c>
      <c r="D20550" s="34">
        <v>502</v>
      </c>
      <c r="E20550" s="34">
        <v>564</v>
      </c>
      <c r="F20550" s="34">
        <v>475</v>
      </c>
      <c r="G20550" s="34">
        <v>547</v>
      </c>
      <c r="H20550" s="34">
        <v>558</v>
      </c>
      <c r="I20550" s="34">
        <v>531</v>
      </c>
      <c r="J20550" s="34">
        <v>519</v>
      </c>
      <c r="K20550" s="34">
        <v>427</v>
      </c>
      <c r="L20550" s="34">
        <v>452</v>
      </c>
      <c r="M20550" s="34">
        <v>363</v>
      </c>
    </row>
    <row r="20551" spans="1:13" x14ac:dyDescent="0.2">
      <c r="A20551" s="34" t="s">
        <v>121445</v>
      </c>
      <c r="B20551" s="34">
        <v>716</v>
      </c>
      <c r="C20551" s="34">
        <v>720</v>
      </c>
      <c r="D20551" s="34">
        <v>750</v>
      </c>
      <c r="E20551" s="34">
        <v>730</v>
      </c>
      <c r="F20551" s="34">
        <v>547</v>
      </c>
      <c r="G20551" s="34">
        <v>687</v>
      </c>
      <c r="H20551" s="34">
        <v>821</v>
      </c>
      <c r="I20551" s="34">
        <v>769</v>
      </c>
      <c r="J20551" s="34">
        <v>794</v>
      </c>
      <c r="K20551" s="34">
        <v>625</v>
      </c>
      <c r="L20551" s="34">
        <v>705</v>
      </c>
      <c r="M20551" s="34">
        <v>583</v>
      </c>
    </row>
    <row r="20552" spans="1:13" x14ac:dyDescent="0.2">
      <c r="A20552" s="34" t="s">
        <v>121446</v>
      </c>
      <c r="B20552" s="34">
        <v>507</v>
      </c>
      <c r="C20552" s="34">
        <v>558</v>
      </c>
      <c r="D20552" s="34">
        <v>619</v>
      </c>
      <c r="E20552" s="34">
        <v>639</v>
      </c>
      <c r="F20552" s="34">
        <v>445</v>
      </c>
      <c r="G20552" s="34">
        <v>581</v>
      </c>
      <c r="H20552" s="34">
        <v>592</v>
      </c>
      <c r="I20552" s="34">
        <v>598</v>
      </c>
      <c r="J20552" s="34">
        <v>537</v>
      </c>
      <c r="K20552" s="34">
        <v>499</v>
      </c>
      <c r="L20552" s="34">
        <v>535</v>
      </c>
      <c r="M20552" s="34">
        <v>445</v>
      </c>
    </row>
    <row r="20553" spans="1:13" x14ac:dyDescent="0.2">
      <c r="A20553" s="34" t="s">
        <v>121447</v>
      </c>
      <c r="B20553" s="34">
        <v>261</v>
      </c>
      <c r="C20553" s="34">
        <v>391</v>
      </c>
      <c r="D20553" s="34">
        <v>341</v>
      </c>
      <c r="E20553" s="34">
        <v>356</v>
      </c>
      <c r="F20553" s="34">
        <v>355</v>
      </c>
      <c r="G20553" s="34">
        <v>372</v>
      </c>
      <c r="H20553" s="34">
        <v>484</v>
      </c>
      <c r="I20553" s="34">
        <v>379</v>
      </c>
      <c r="J20553" s="34">
        <v>355</v>
      </c>
      <c r="K20553" s="34">
        <v>353</v>
      </c>
      <c r="L20553" s="34">
        <v>319</v>
      </c>
      <c r="M20553" s="34">
        <v>355</v>
      </c>
    </row>
    <row r="20554" spans="1:13" x14ac:dyDescent="0.2">
      <c r="A20554" s="34" t="s">
        <v>121448</v>
      </c>
      <c r="B20554" s="34">
        <v>339</v>
      </c>
      <c r="C20554" s="34">
        <v>324</v>
      </c>
      <c r="D20554" s="34">
        <v>306</v>
      </c>
      <c r="E20554" s="34">
        <v>340</v>
      </c>
      <c r="F20554" s="34">
        <v>244</v>
      </c>
      <c r="G20554" s="34">
        <v>294</v>
      </c>
      <c r="H20554" s="34">
        <v>259</v>
      </c>
      <c r="I20554" s="34">
        <v>273</v>
      </c>
      <c r="J20554" s="34">
        <v>341</v>
      </c>
      <c r="K20554" s="34">
        <v>239</v>
      </c>
      <c r="L20554" s="34">
        <v>340</v>
      </c>
      <c r="M20554" s="34">
        <v>272</v>
      </c>
    </row>
    <row r="20555" spans="1:13" x14ac:dyDescent="0.2">
      <c r="A20555" s="34" t="s">
        <v>121449</v>
      </c>
      <c r="B20555" s="34">
        <v>398</v>
      </c>
      <c r="C20555" s="34">
        <v>477</v>
      </c>
      <c r="D20555" s="34">
        <v>487</v>
      </c>
      <c r="E20555" s="34">
        <v>496</v>
      </c>
      <c r="F20555" s="34">
        <v>411</v>
      </c>
      <c r="G20555" s="34">
        <v>368</v>
      </c>
      <c r="H20555" s="34">
        <v>419</v>
      </c>
      <c r="I20555" s="34">
        <v>421</v>
      </c>
      <c r="J20555" s="34">
        <v>450</v>
      </c>
      <c r="K20555" s="34">
        <v>443</v>
      </c>
      <c r="L20555" s="34">
        <v>440</v>
      </c>
      <c r="M20555" s="34">
        <v>332</v>
      </c>
    </row>
    <row r="20556" spans="1:13" x14ac:dyDescent="0.2">
      <c r="A20556" s="34" t="s">
        <v>121450</v>
      </c>
      <c r="B20556" s="34">
        <v>286</v>
      </c>
      <c r="C20556" s="34">
        <v>375</v>
      </c>
      <c r="D20556" s="34">
        <v>352</v>
      </c>
      <c r="E20556" s="34">
        <v>375</v>
      </c>
      <c r="F20556" s="34">
        <v>328</v>
      </c>
      <c r="G20556" s="34">
        <v>339</v>
      </c>
      <c r="H20556" s="34">
        <v>397</v>
      </c>
      <c r="I20556" s="34">
        <v>347</v>
      </c>
      <c r="J20556" s="34">
        <v>371</v>
      </c>
      <c r="K20556" s="34">
        <v>318</v>
      </c>
      <c r="L20556" s="34">
        <v>313</v>
      </c>
      <c r="M20556" s="34">
        <v>280</v>
      </c>
    </row>
    <row r="20557" spans="1:13" x14ac:dyDescent="0.2">
      <c r="A20557" s="34" t="s">
        <v>121451</v>
      </c>
      <c r="B20557" s="34">
        <v>863</v>
      </c>
      <c r="C20557" s="34">
        <v>679</v>
      </c>
      <c r="D20557" s="34">
        <v>843</v>
      </c>
      <c r="E20557" s="34">
        <v>712</v>
      </c>
      <c r="F20557" s="34">
        <v>759</v>
      </c>
      <c r="G20557" s="34">
        <v>666</v>
      </c>
      <c r="H20557" s="34">
        <v>857</v>
      </c>
      <c r="I20557" s="34">
        <v>749</v>
      </c>
      <c r="J20557" s="34">
        <v>808</v>
      </c>
      <c r="K20557" s="34">
        <v>690</v>
      </c>
      <c r="L20557" s="34">
        <v>832</v>
      </c>
      <c r="M20557" s="34">
        <v>541</v>
      </c>
    </row>
    <row r="20558" spans="1:13" x14ac:dyDescent="0.2">
      <c r="A20558" s="34" t="s">
        <v>121452</v>
      </c>
      <c r="B20558" s="34">
        <v>537</v>
      </c>
      <c r="C20558" s="34">
        <v>591</v>
      </c>
      <c r="D20558" s="34">
        <v>702</v>
      </c>
      <c r="E20558" s="34">
        <v>628</v>
      </c>
      <c r="F20558" s="34">
        <v>574</v>
      </c>
      <c r="G20558" s="34">
        <v>591</v>
      </c>
      <c r="H20558" s="34">
        <v>721</v>
      </c>
      <c r="I20558" s="34">
        <v>657</v>
      </c>
      <c r="J20558" s="34">
        <v>657</v>
      </c>
      <c r="K20558" s="34">
        <v>581</v>
      </c>
      <c r="L20558" s="34">
        <v>591</v>
      </c>
      <c r="M20558" s="34">
        <v>518</v>
      </c>
    </row>
    <row r="20559" spans="1:13" x14ac:dyDescent="0.2">
      <c r="A20559" s="34" t="s">
        <v>121453</v>
      </c>
      <c r="B20559" s="34">
        <v>381</v>
      </c>
      <c r="C20559" s="34">
        <v>450</v>
      </c>
      <c r="D20559" s="34">
        <v>424</v>
      </c>
      <c r="E20559" s="34">
        <v>477</v>
      </c>
      <c r="F20559" s="34">
        <v>501</v>
      </c>
      <c r="G20559" s="34">
        <v>461</v>
      </c>
      <c r="H20559" s="34">
        <v>442</v>
      </c>
      <c r="I20559" s="34">
        <v>455</v>
      </c>
      <c r="J20559" s="34">
        <v>503</v>
      </c>
      <c r="K20559" s="34">
        <v>388</v>
      </c>
      <c r="L20559" s="34">
        <v>437</v>
      </c>
      <c r="M20559" s="34">
        <v>330</v>
      </c>
    </row>
    <row r="20560" spans="1:13" x14ac:dyDescent="0.2">
      <c r="A20560" s="34" t="s">
        <v>121454</v>
      </c>
      <c r="B20560" s="34">
        <v>562</v>
      </c>
      <c r="C20560" s="34">
        <v>520</v>
      </c>
      <c r="D20560" s="34">
        <v>665</v>
      </c>
      <c r="E20560" s="34">
        <v>655</v>
      </c>
      <c r="F20560" s="34">
        <v>561</v>
      </c>
      <c r="G20560" s="34">
        <v>503</v>
      </c>
      <c r="H20560" s="34">
        <v>678</v>
      </c>
      <c r="I20560" s="34">
        <v>568</v>
      </c>
      <c r="J20560" s="34">
        <v>672</v>
      </c>
      <c r="K20560" s="34">
        <v>426</v>
      </c>
      <c r="L20560" s="34">
        <v>587</v>
      </c>
      <c r="M20560" s="34">
        <v>448</v>
      </c>
    </row>
    <row r="20561" spans="1:13" x14ac:dyDescent="0.2">
      <c r="A20561" s="34" t="s">
        <v>121455</v>
      </c>
      <c r="B20561" s="34">
        <v>562</v>
      </c>
      <c r="C20561" s="34">
        <v>641</v>
      </c>
      <c r="D20561" s="34">
        <v>609</v>
      </c>
      <c r="E20561" s="34">
        <v>573</v>
      </c>
      <c r="F20561" s="34">
        <v>522</v>
      </c>
      <c r="G20561" s="34">
        <v>582</v>
      </c>
      <c r="H20561" s="34">
        <v>667</v>
      </c>
      <c r="I20561" s="34">
        <v>573</v>
      </c>
      <c r="J20561" s="34">
        <v>635</v>
      </c>
      <c r="K20561" s="34">
        <v>436</v>
      </c>
      <c r="L20561" s="34">
        <v>589</v>
      </c>
      <c r="M20561" s="34">
        <v>423</v>
      </c>
    </row>
    <row r="20562" spans="1:13" x14ac:dyDescent="0.2">
      <c r="A20562" s="34" t="s">
        <v>121456</v>
      </c>
      <c r="B20562" s="34">
        <v>419</v>
      </c>
      <c r="C20562" s="34">
        <v>528</v>
      </c>
      <c r="D20562" s="34">
        <v>540</v>
      </c>
      <c r="E20562" s="34">
        <v>588</v>
      </c>
      <c r="F20562" s="34">
        <v>545</v>
      </c>
      <c r="G20562" s="34">
        <v>515</v>
      </c>
      <c r="H20562" s="34">
        <v>617</v>
      </c>
      <c r="I20562" s="34">
        <v>585</v>
      </c>
      <c r="J20562" s="34">
        <v>534</v>
      </c>
      <c r="K20562" s="34">
        <v>484</v>
      </c>
      <c r="L20562" s="34">
        <v>523</v>
      </c>
      <c r="M20562" s="34">
        <v>464</v>
      </c>
    </row>
    <row r="20563" spans="1:13" x14ac:dyDescent="0.2">
      <c r="A20563" s="34" t="s">
        <v>121457</v>
      </c>
      <c r="B20563" s="34">
        <v>695</v>
      </c>
      <c r="C20563" s="34">
        <v>601</v>
      </c>
      <c r="D20563" s="34">
        <v>548</v>
      </c>
      <c r="E20563" s="34">
        <v>615</v>
      </c>
      <c r="F20563" s="34">
        <v>582</v>
      </c>
      <c r="G20563" s="34">
        <v>559</v>
      </c>
      <c r="H20563" s="34">
        <v>584</v>
      </c>
      <c r="I20563" s="34">
        <v>524</v>
      </c>
      <c r="J20563" s="34">
        <v>579</v>
      </c>
      <c r="K20563" s="34">
        <v>452</v>
      </c>
      <c r="L20563" s="34">
        <v>446</v>
      </c>
      <c r="M20563" s="34">
        <v>438</v>
      </c>
    </row>
    <row r="20564" spans="1:13" x14ac:dyDescent="0.2">
      <c r="A20564" s="34" t="s">
        <v>121458</v>
      </c>
      <c r="B20564" s="34">
        <v>381</v>
      </c>
      <c r="C20564" s="34">
        <v>497</v>
      </c>
      <c r="D20564" s="34">
        <v>480</v>
      </c>
      <c r="E20564" s="34">
        <v>466</v>
      </c>
      <c r="F20564" s="34">
        <v>382</v>
      </c>
      <c r="G20564" s="34">
        <v>449</v>
      </c>
      <c r="H20564" s="34">
        <v>788</v>
      </c>
      <c r="I20564" s="34">
        <v>567</v>
      </c>
      <c r="J20564" s="34">
        <v>517</v>
      </c>
      <c r="K20564" s="34">
        <v>390</v>
      </c>
      <c r="L20564" s="34">
        <v>489</v>
      </c>
      <c r="M20564" s="34">
        <v>350</v>
      </c>
    </row>
    <row r="20565" spans="1:13" x14ac:dyDescent="0.2">
      <c r="A20565" s="34" t="s">
        <v>121459</v>
      </c>
      <c r="B20565" s="34">
        <v>598</v>
      </c>
      <c r="C20565" s="34">
        <v>667</v>
      </c>
      <c r="D20565" s="34">
        <v>736</v>
      </c>
      <c r="E20565" s="34">
        <v>687</v>
      </c>
      <c r="F20565" s="34">
        <v>507</v>
      </c>
      <c r="G20565" s="34">
        <v>629</v>
      </c>
      <c r="H20565" s="34">
        <v>645</v>
      </c>
      <c r="I20565" s="34">
        <v>639</v>
      </c>
      <c r="J20565" s="34">
        <v>647</v>
      </c>
      <c r="K20565" s="34">
        <v>507</v>
      </c>
      <c r="L20565" s="34">
        <v>657</v>
      </c>
      <c r="M20565" s="34">
        <v>543</v>
      </c>
    </row>
    <row r="20566" spans="1:13" x14ac:dyDescent="0.2">
      <c r="A20566" s="34" t="s">
        <v>121460</v>
      </c>
      <c r="B20566" s="34">
        <v>943</v>
      </c>
      <c r="C20566" s="34">
        <v>1012</v>
      </c>
      <c r="D20566" s="34">
        <v>1011</v>
      </c>
      <c r="E20566" s="34">
        <v>1061</v>
      </c>
      <c r="F20566" s="34">
        <v>894</v>
      </c>
      <c r="G20566" s="34">
        <v>913</v>
      </c>
      <c r="H20566" s="34">
        <v>1096</v>
      </c>
      <c r="I20566" s="34">
        <v>917</v>
      </c>
      <c r="J20566" s="34">
        <v>1009</v>
      </c>
      <c r="K20566" s="34">
        <v>791</v>
      </c>
      <c r="L20566" s="34">
        <v>921</v>
      </c>
      <c r="M20566" s="34">
        <v>822</v>
      </c>
    </row>
    <row r="20567" spans="1:13" x14ac:dyDescent="0.2">
      <c r="A20567" s="34" t="s">
        <v>121461</v>
      </c>
      <c r="B20567" s="34">
        <v>901</v>
      </c>
      <c r="C20567" s="34">
        <v>892</v>
      </c>
      <c r="D20567" s="34">
        <v>923</v>
      </c>
      <c r="E20567" s="34">
        <v>868</v>
      </c>
      <c r="F20567" s="34">
        <v>783</v>
      </c>
      <c r="G20567" s="34">
        <v>778</v>
      </c>
      <c r="H20567" s="34">
        <v>856</v>
      </c>
      <c r="I20567" s="34">
        <v>830</v>
      </c>
      <c r="J20567" s="34">
        <v>882</v>
      </c>
      <c r="K20567" s="34">
        <v>760</v>
      </c>
      <c r="L20567" s="34">
        <v>799</v>
      </c>
      <c r="M20567" s="34">
        <v>659</v>
      </c>
    </row>
    <row r="20568" spans="1:13" x14ac:dyDescent="0.2">
      <c r="A20568" s="34" t="s">
        <v>121462</v>
      </c>
      <c r="B20568" s="34">
        <v>579</v>
      </c>
      <c r="C20568" s="34">
        <v>645</v>
      </c>
      <c r="D20568" s="34">
        <v>701</v>
      </c>
      <c r="E20568" s="34">
        <v>706</v>
      </c>
      <c r="F20568" s="34">
        <v>588</v>
      </c>
      <c r="G20568" s="34">
        <v>624</v>
      </c>
      <c r="H20568" s="34">
        <v>661</v>
      </c>
      <c r="I20568" s="34">
        <v>615</v>
      </c>
      <c r="J20568" s="34">
        <v>718</v>
      </c>
      <c r="K20568" s="34">
        <v>544</v>
      </c>
      <c r="L20568" s="34">
        <v>605</v>
      </c>
      <c r="M20568" s="34">
        <v>510</v>
      </c>
    </row>
    <row r="20569" spans="1:13" x14ac:dyDescent="0.2">
      <c r="A20569" s="34" t="s">
        <v>121463</v>
      </c>
      <c r="B20569" s="34">
        <v>1115</v>
      </c>
      <c r="C20569" s="34">
        <v>1014</v>
      </c>
      <c r="D20569" s="34">
        <v>1086</v>
      </c>
      <c r="E20569" s="34">
        <v>1067</v>
      </c>
      <c r="F20569" s="34">
        <v>1042</v>
      </c>
      <c r="G20569" s="34">
        <v>972</v>
      </c>
      <c r="H20569" s="34">
        <v>1233</v>
      </c>
      <c r="I20569" s="34">
        <v>1022</v>
      </c>
      <c r="J20569" s="34">
        <v>1112</v>
      </c>
      <c r="K20569" s="34">
        <v>860</v>
      </c>
      <c r="L20569" s="34">
        <v>1054</v>
      </c>
      <c r="M20569" s="34">
        <v>769</v>
      </c>
    </row>
    <row r="20570" spans="1:13" x14ac:dyDescent="0.2">
      <c r="A20570" s="34" t="s">
        <v>121464</v>
      </c>
      <c r="B20570" s="34">
        <v>1473</v>
      </c>
      <c r="C20570" s="34">
        <v>1468</v>
      </c>
      <c r="D20570" s="34">
        <v>1496</v>
      </c>
      <c r="E20570" s="34">
        <v>1476</v>
      </c>
      <c r="F20570" s="34">
        <v>1436</v>
      </c>
      <c r="G20570" s="34">
        <v>1230</v>
      </c>
      <c r="H20570" s="34">
        <v>1558</v>
      </c>
      <c r="I20570" s="34">
        <v>1386</v>
      </c>
      <c r="J20570" s="34">
        <v>1586</v>
      </c>
      <c r="K20570" s="34">
        <v>1136</v>
      </c>
      <c r="L20570" s="34">
        <v>1523</v>
      </c>
      <c r="M20570" s="34">
        <v>1063</v>
      </c>
    </row>
    <row r="20571" spans="1:13" x14ac:dyDescent="0.2">
      <c r="A20571" s="34" t="s">
        <v>121465</v>
      </c>
      <c r="B20571" s="34">
        <v>389</v>
      </c>
      <c r="C20571" s="34">
        <v>409</v>
      </c>
      <c r="D20571" s="34">
        <v>448</v>
      </c>
      <c r="E20571" s="34">
        <v>395</v>
      </c>
      <c r="F20571" s="34">
        <v>347</v>
      </c>
      <c r="G20571" s="34">
        <v>355</v>
      </c>
      <c r="H20571" s="34">
        <v>464</v>
      </c>
      <c r="I20571" s="34">
        <v>413</v>
      </c>
      <c r="J20571" s="34">
        <v>406</v>
      </c>
      <c r="K20571" s="34">
        <v>347</v>
      </c>
      <c r="L20571" s="34">
        <v>449</v>
      </c>
      <c r="M20571" s="34">
        <v>364</v>
      </c>
    </row>
    <row r="20572" spans="1:13" x14ac:dyDescent="0.2">
      <c r="A20572" s="34" t="s">
        <v>121466</v>
      </c>
      <c r="B20572" s="34">
        <v>441</v>
      </c>
      <c r="C20572" s="34">
        <v>582</v>
      </c>
      <c r="D20572" s="34">
        <v>578</v>
      </c>
      <c r="E20572" s="34">
        <v>653</v>
      </c>
      <c r="F20572" s="34">
        <v>527</v>
      </c>
      <c r="G20572" s="34">
        <v>639</v>
      </c>
      <c r="H20572" s="34">
        <v>608</v>
      </c>
      <c r="I20572" s="34">
        <v>626</v>
      </c>
      <c r="J20572" s="34">
        <v>610</v>
      </c>
      <c r="K20572" s="34">
        <v>511</v>
      </c>
      <c r="L20572" s="34">
        <v>572</v>
      </c>
      <c r="M20572" s="34">
        <v>486</v>
      </c>
    </row>
    <row r="20573" spans="1:13" x14ac:dyDescent="0.2">
      <c r="A20573" s="34" t="s">
        <v>121467</v>
      </c>
      <c r="B20573" s="34">
        <v>588</v>
      </c>
      <c r="C20573" s="34">
        <v>642</v>
      </c>
      <c r="D20573" s="34">
        <v>594</v>
      </c>
      <c r="E20573" s="34">
        <v>651</v>
      </c>
      <c r="F20573" s="34">
        <v>541</v>
      </c>
      <c r="G20573" s="34">
        <v>522</v>
      </c>
      <c r="H20573" s="34">
        <v>705</v>
      </c>
      <c r="I20573" s="34">
        <v>663</v>
      </c>
      <c r="J20573" s="34">
        <v>640</v>
      </c>
      <c r="K20573" s="34">
        <v>424</v>
      </c>
      <c r="L20573" s="34">
        <v>611</v>
      </c>
      <c r="M20573" s="34">
        <v>465</v>
      </c>
    </row>
    <row r="20574" spans="1:13" x14ac:dyDescent="0.2">
      <c r="A20574" s="34" t="s">
        <v>121468</v>
      </c>
      <c r="B20574" s="34">
        <v>812</v>
      </c>
      <c r="C20574" s="34">
        <v>920</v>
      </c>
      <c r="D20574" s="34">
        <v>919</v>
      </c>
      <c r="E20574" s="34">
        <v>1001</v>
      </c>
      <c r="F20574" s="34">
        <v>755</v>
      </c>
      <c r="G20574" s="34">
        <v>817</v>
      </c>
      <c r="H20574" s="34">
        <v>936</v>
      </c>
      <c r="I20574" s="34">
        <v>855</v>
      </c>
      <c r="J20574" s="34">
        <v>895</v>
      </c>
      <c r="K20574" s="34">
        <v>735</v>
      </c>
      <c r="L20574" s="34">
        <v>849</v>
      </c>
      <c r="M20574" s="34">
        <v>688</v>
      </c>
    </row>
    <row r="20575" spans="1:13" x14ac:dyDescent="0.2">
      <c r="A20575" s="34" t="s">
        <v>121469</v>
      </c>
      <c r="B20575" s="34">
        <v>1020</v>
      </c>
      <c r="C20575" s="34">
        <v>1100</v>
      </c>
      <c r="D20575" s="34">
        <v>1117</v>
      </c>
      <c r="E20575" s="34">
        <v>1058</v>
      </c>
      <c r="F20575" s="34">
        <v>1011</v>
      </c>
      <c r="G20575" s="34">
        <v>1041</v>
      </c>
      <c r="H20575" s="34">
        <v>987</v>
      </c>
      <c r="I20575" s="34">
        <v>954</v>
      </c>
      <c r="J20575" s="34">
        <v>1069</v>
      </c>
      <c r="K20575" s="34">
        <v>946</v>
      </c>
      <c r="L20575" s="34">
        <v>1037</v>
      </c>
      <c r="M20575" s="34">
        <v>878</v>
      </c>
    </row>
    <row r="20576" spans="1:13" x14ac:dyDescent="0.2">
      <c r="A20576" s="34" t="s">
        <v>121470</v>
      </c>
      <c r="B20576" s="34">
        <v>408</v>
      </c>
      <c r="C20576" s="34">
        <v>439</v>
      </c>
      <c r="D20576" s="34">
        <v>484</v>
      </c>
      <c r="E20576" s="34">
        <v>433</v>
      </c>
      <c r="F20576" s="34">
        <v>417</v>
      </c>
      <c r="G20576" s="34">
        <v>405</v>
      </c>
      <c r="H20576" s="34">
        <v>543</v>
      </c>
      <c r="I20576" s="34">
        <v>405</v>
      </c>
      <c r="J20576" s="34">
        <v>493</v>
      </c>
      <c r="K20576" s="34">
        <v>330</v>
      </c>
      <c r="L20576" s="34">
        <v>429</v>
      </c>
      <c r="M20576" s="34">
        <v>293</v>
      </c>
    </row>
    <row r="20577" spans="1:13" x14ac:dyDescent="0.2">
      <c r="A20577" s="34" t="s">
        <v>121471</v>
      </c>
      <c r="B20577" s="34">
        <v>544</v>
      </c>
      <c r="C20577" s="34">
        <v>579</v>
      </c>
      <c r="D20577" s="34">
        <v>665</v>
      </c>
      <c r="E20577" s="34">
        <v>591</v>
      </c>
      <c r="F20577" s="34">
        <v>445</v>
      </c>
      <c r="G20577" s="34">
        <v>579</v>
      </c>
      <c r="H20577" s="34">
        <v>638</v>
      </c>
      <c r="I20577" s="34">
        <v>583</v>
      </c>
      <c r="J20577" s="34">
        <v>619</v>
      </c>
      <c r="K20577" s="34">
        <v>494</v>
      </c>
      <c r="L20577" s="34">
        <v>644</v>
      </c>
      <c r="M20577" s="34">
        <v>425</v>
      </c>
    </row>
    <row r="20578" spans="1:13" x14ac:dyDescent="0.2">
      <c r="A20578" s="34" t="s">
        <v>121472</v>
      </c>
      <c r="B20578" s="34">
        <v>724</v>
      </c>
      <c r="C20578" s="34">
        <v>680</v>
      </c>
      <c r="D20578" s="34">
        <v>639</v>
      </c>
      <c r="E20578" s="34">
        <v>664</v>
      </c>
      <c r="F20578" s="34">
        <v>524</v>
      </c>
      <c r="G20578" s="34">
        <v>594</v>
      </c>
      <c r="H20578" s="34">
        <v>770</v>
      </c>
      <c r="I20578" s="34">
        <v>641</v>
      </c>
      <c r="J20578" s="34">
        <v>853</v>
      </c>
      <c r="K20578" s="34">
        <v>521</v>
      </c>
      <c r="L20578" s="34">
        <v>699</v>
      </c>
      <c r="M20578" s="34">
        <v>498</v>
      </c>
    </row>
    <row r="20579" spans="1:13" x14ac:dyDescent="0.2">
      <c r="A20579" s="34" t="s">
        <v>121473</v>
      </c>
      <c r="B20579" s="34">
        <v>567</v>
      </c>
      <c r="C20579" s="34">
        <v>689</v>
      </c>
      <c r="D20579" s="34">
        <v>785</v>
      </c>
      <c r="E20579" s="34">
        <v>802</v>
      </c>
      <c r="F20579" s="34">
        <v>633</v>
      </c>
      <c r="G20579" s="34">
        <v>683</v>
      </c>
      <c r="H20579" s="34">
        <v>755</v>
      </c>
      <c r="I20579" s="34">
        <v>745</v>
      </c>
      <c r="J20579" s="34">
        <v>869</v>
      </c>
      <c r="K20579" s="34">
        <v>603</v>
      </c>
      <c r="L20579" s="34">
        <v>739</v>
      </c>
      <c r="M20579" s="34">
        <v>582</v>
      </c>
    </row>
    <row r="20580" spans="1:13" x14ac:dyDescent="0.2">
      <c r="A20580" s="34" t="s">
        <v>121474</v>
      </c>
      <c r="B20580" s="34">
        <v>392</v>
      </c>
      <c r="C20580" s="34">
        <v>352</v>
      </c>
      <c r="D20580" s="34">
        <v>393</v>
      </c>
      <c r="E20580" s="34">
        <v>413</v>
      </c>
      <c r="F20580" s="34">
        <v>379</v>
      </c>
      <c r="G20580" s="34">
        <v>373</v>
      </c>
      <c r="H20580" s="34">
        <v>524</v>
      </c>
      <c r="I20580" s="34">
        <v>380</v>
      </c>
      <c r="J20580" s="34">
        <v>430</v>
      </c>
      <c r="K20580" s="34">
        <v>322</v>
      </c>
      <c r="L20580" s="34">
        <v>347</v>
      </c>
      <c r="M20580" s="34">
        <v>278</v>
      </c>
    </row>
    <row r="20581" spans="1:13" x14ac:dyDescent="0.2">
      <c r="A20581" s="34" t="s">
        <v>121475</v>
      </c>
      <c r="B20581" s="34">
        <v>585</v>
      </c>
      <c r="C20581" s="34">
        <v>627</v>
      </c>
      <c r="D20581" s="34">
        <v>659</v>
      </c>
      <c r="E20581" s="34">
        <v>714</v>
      </c>
      <c r="F20581" s="34">
        <v>688</v>
      </c>
      <c r="G20581" s="34">
        <v>606</v>
      </c>
      <c r="H20581" s="34">
        <v>771</v>
      </c>
      <c r="I20581" s="34">
        <v>681</v>
      </c>
      <c r="J20581" s="34">
        <v>672</v>
      </c>
      <c r="K20581" s="34">
        <v>518</v>
      </c>
      <c r="L20581" s="34">
        <v>586</v>
      </c>
      <c r="M20581" s="34">
        <v>475</v>
      </c>
    </row>
    <row r="20582" spans="1:13" x14ac:dyDescent="0.2">
      <c r="A20582" s="34" t="s">
        <v>121476</v>
      </c>
      <c r="B20582" s="34">
        <v>437</v>
      </c>
      <c r="C20582" s="34">
        <v>458</v>
      </c>
      <c r="D20582" s="34">
        <v>575</v>
      </c>
      <c r="E20582" s="34">
        <v>532</v>
      </c>
      <c r="F20582" s="34">
        <v>518</v>
      </c>
      <c r="G20582" s="34">
        <v>447</v>
      </c>
      <c r="H20582" s="34">
        <v>565</v>
      </c>
      <c r="I20582" s="34">
        <v>456</v>
      </c>
      <c r="J20582" s="34">
        <v>541</v>
      </c>
      <c r="K20582" s="34">
        <v>356</v>
      </c>
      <c r="L20582" s="34">
        <v>538</v>
      </c>
      <c r="M20582" s="34">
        <v>390</v>
      </c>
    </row>
    <row r="20583" spans="1:13" x14ac:dyDescent="0.2">
      <c r="A20583" s="34" t="s">
        <v>121477</v>
      </c>
      <c r="B20583" s="34">
        <v>746</v>
      </c>
      <c r="C20583" s="34">
        <v>603</v>
      </c>
      <c r="D20583" s="34">
        <v>630</v>
      </c>
      <c r="E20583" s="34">
        <v>645</v>
      </c>
      <c r="F20583" s="34">
        <v>613</v>
      </c>
      <c r="G20583" s="34">
        <v>639</v>
      </c>
      <c r="H20583" s="34">
        <v>683</v>
      </c>
      <c r="I20583" s="34">
        <v>555</v>
      </c>
      <c r="J20583" s="34">
        <v>635</v>
      </c>
      <c r="K20583" s="34">
        <v>535</v>
      </c>
      <c r="L20583" s="34">
        <v>616</v>
      </c>
      <c r="M20583" s="34">
        <v>500</v>
      </c>
    </row>
    <row r="20584" spans="1:13" x14ac:dyDescent="0.2">
      <c r="A20584" s="34" t="s">
        <v>121478</v>
      </c>
      <c r="B20584" s="34">
        <v>999</v>
      </c>
      <c r="C20584" s="34">
        <v>875</v>
      </c>
      <c r="D20584" s="34">
        <v>895</v>
      </c>
      <c r="E20584" s="34">
        <v>893</v>
      </c>
      <c r="F20584" s="34">
        <v>856</v>
      </c>
      <c r="G20584" s="34">
        <v>765</v>
      </c>
      <c r="H20584" s="34">
        <v>985</v>
      </c>
      <c r="I20584" s="34">
        <v>800</v>
      </c>
      <c r="J20584" s="34">
        <v>942</v>
      </c>
      <c r="K20584" s="34">
        <v>701</v>
      </c>
      <c r="L20584" s="34">
        <v>866</v>
      </c>
      <c r="M20584" s="34">
        <v>611</v>
      </c>
    </row>
    <row r="20585" spans="1:13" x14ac:dyDescent="0.2">
      <c r="A20585" s="34" t="s">
        <v>121479</v>
      </c>
      <c r="B20585" s="34">
        <v>997</v>
      </c>
      <c r="C20585" s="34">
        <v>1123</v>
      </c>
      <c r="D20585" s="34">
        <v>990</v>
      </c>
      <c r="E20585" s="34">
        <v>1143</v>
      </c>
      <c r="F20585" s="34">
        <v>865</v>
      </c>
      <c r="G20585" s="34">
        <v>1003</v>
      </c>
      <c r="H20585" s="34">
        <v>1057</v>
      </c>
      <c r="I20585" s="34">
        <v>1021</v>
      </c>
      <c r="J20585" s="34">
        <v>1019</v>
      </c>
      <c r="K20585" s="34">
        <v>886</v>
      </c>
      <c r="L20585" s="34">
        <v>984</v>
      </c>
      <c r="M20585" s="34">
        <v>801</v>
      </c>
    </row>
    <row r="20586" spans="1:13" x14ac:dyDescent="0.2">
      <c r="A20586" s="34" t="s">
        <v>121480</v>
      </c>
      <c r="B20586" s="34">
        <v>566</v>
      </c>
      <c r="C20586" s="34">
        <v>548</v>
      </c>
      <c r="D20586" s="34">
        <v>566</v>
      </c>
      <c r="E20586" s="34">
        <v>591</v>
      </c>
      <c r="F20586" s="34">
        <v>405</v>
      </c>
      <c r="G20586" s="34">
        <v>511</v>
      </c>
      <c r="H20586" s="34">
        <v>590</v>
      </c>
      <c r="I20586" s="34">
        <v>579</v>
      </c>
      <c r="J20586" s="34">
        <v>508</v>
      </c>
      <c r="K20586" s="34">
        <v>378</v>
      </c>
      <c r="L20586" s="34">
        <v>496</v>
      </c>
      <c r="M20586" s="34">
        <v>457</v>
      </c>
    </row>
    <row r="20587" spans="1:13" x14ac:dyDescent="0.2">
      <c r="A20587" s="34" t="s">
        <v>121481</v>
      </c>
      <c r="B20587" s="34">
        <v>450</v>
      </c>
      <c r="C20587" s="34">
        <v>480</v>
      </c>
      <c r="D20587" s="34">
        <v>520</v>
      </c>
      <c r="E20587" s="34">
        <v>527</v>
      </c>
      <c r="F20587" s="34">
        <v>483</v>
      </c>
      <c r="G20587" s="34">
        <v>483</v>
      </c>
      <c r="H20587" s="34">
        <v>528</v>
      </c>
      <c r="I20587" s="34">
        <v>454</v>
      </c>
      <c r="J20587" s="34">
        <v>502</v>
      </c>
      <c r="K20587" s="34">
        <v>437</v>
      </c>
      <c r="L20587" s="34">
        <v>475</v>
      </c>
      <c r="M20587" s="34">
        <v>382</v>
      </c>
    </row>
    <row r="20588" spans="1:13" x14ac:dyDescent="0.2">
      <c r="A20588" s="34" t="s">
        <v>121482</v>
      </c>
      <c r="B20588" s="34">
        <v>437</v>
      </c>
      <c r="C20588" s="34">
        <v>747</v>
      </c>
      <c r="D20588" s="34">
        <v>510</v>
      </c>
      <c r="E20588" s="34">
        <v>785</v>
      </c>
      <c r="F20588" s="34">
        <v>465</v>
      </c>
      <c r="G20588" s="34">
        <v>723</v>
      </c>
      <c r="H20588" s="34">
        <v>580</v>
      </c>
      <c r="I20588" s="34">
        <v>736</v>
      </c>
      <c r="J20588" s="34">
        <v>590</v>
      </c>
      <c r="K20588" s="34">
        <v>595</v>
      </c>
      <c r="L20588" s="34">
        <v>508</v>
      </c>
      <c r="M20588" s="34">
        <v>525</v>
      </c>
    </row>
    <row r="20589" spans="1:13" x14ac:dyDescent="0.2">
      <c r="A20589" s="34" t="s">
        <v>121483</v>
      </c>
      <c r="B20589" s="34">
        <v>772</v>
      </c>
      <c r="C20589" s="34">
        <v>973</v>
      </c>
      <c r="D20589" s="34">
        <v>980</v>
      </c>
      <c r="E20589" s="34">
        <v>966</v>
      </c>
      <c r="F20589" s="34">
        <v>892</v>
      </c>
      <c r="G20589" s="34">
        <v>986</v>
      </c>
      <c r="H20589" s="34">
        <v>1002</v>
      </c>
      <c r="I20589" s="34">
        <v>941</v>
      </c>
      <c r="J20589" s="34">
        <v>994</v>
      </c>
      <c r="K20589" s="34">
        <v>759</v>
      </c>
      <c r="L20589" s="34">
        <v>988</v>
      </c>
      <c r="M20589" s="34">
        <v>691</v>
      </c>
    </row>
    <row r="20590" spans="1:13" x14ac:dyDescent="0.2">
      <c r="A20590" s="34" t="s">
        <v>121484</v>
      </c>
      <c r="B20590" s="34">
        <v>534</v>
      </c>
      <c r="C20590" s="34">
        <v>759</v>
      </c>
      <c r="D20590" s="34">
        <v>520</v>
      </c>
      <c r="E20590" s="34">
        <v>860</v>
      </c>
      <c r="F20590" s="34">
        <v>445</v>
      </c>
      <c r="G20590" s="34">
        <v>827</v>
      </c>
      <c r="H20590" s="34">
        <v>589</v>
      </c>
      <c r="I20590" s="34">
        <v>817</v>
      </c>
      <c r="J20590" s="34">
        <v>582</v>
      </c>
      <c r="K20590" s="34">
        <v>705</v>
      </c>
      <c r="L20590" s="34">
        <v>539</v>
      </c>
      <c r="M20590" s="34">
        <v>575</v>
      </c>
    </row>
    <row r="20591" spans="1:13" x14ac:dyDescent="0.2">
      <c r="A20591" s="34" t="s">
        <v>121485</v>
      </c>
      <c r="B20591" s="34">
        <v>430</v>
      </c>
      <c r="C20591" s="34">
        <v>482</v>
      </c>
      <c r="D20591" s="34">
        <v>518</v>
      </c>
      <c r="E20591" s="34">
        <v>480</v>
      </c>
      <c r="F20591" s="34">
        <v>476</v>
      </c>
      <c r="G20591" s="34">
        <v>461</v>
      </c>
      <c r="H20591" s="34">
        <v>517</v>
      </c>
      <c r="I20591" s="34">
        <v>456</v>
      </c>
      <c r="J20591" s="34">
        <v>567</v>
      </c>
      <c r="K20591" s="34">
        <v>370</v>
      </c>
      <c r="L20591" s="34">
        <v>457</v>
      </c>
      <c r="M20591" s="34">
        <v>371</v>
      </c>
    </row>
    <row r="20592" spans="1:13" x14ac:dyDescent="0.2">
      <c r="A20592" s="34" t="s">
        <v>121486</v>
      </c>
      <c r="B20592" s="34">
        <v>958</v>
      </c>
      <c r="C20592" s="34">
        <v>984</v>
      </c>
      <c r="D20592" s="34">
        <v>1017</v>
      </c>
      <c r="E20592" s="34">
        <v>1025</v>
      </c>
      <c r="F20592" s="34">
        <v>920</v>
      </c>
      <c r="G20592" s="34">
        <v>855</v>
      </c>
      <c r="H20592" s="34">
        <v>967</v>
      </c>
      <c r="I20592" s="34">
        <v>885</v>
      </c>
      <c r="J20592" s="34">
        <v>1064</v>
      </c>
      <c r="K20592" s="34">
        <v>807</v>
      </c>
      <c r="L20592" s="34">
        <v>899</v>
      </c>
      <c r="M20592" s="34">
        <v>742</v>
      </c>
    </row>
    <row r="20593" spans="1:13" x14ac:dyDescent="0.2">
      <c r="A20593" s="34" t="s">
        <v>121487</v>
      </c>
      <c r="B20593" s="34">
        <v>487</v>
      </c>
      <c r="C20593" s="34">
        <v>618</v>
      </c>
      <c r="D20593" s="34">
        <v>653</v>
      </c>
      <c r="E20593" s="34">
        <v>672</v>
      </c>
      <c r="F20593" s="34">
        <v>445</v>
      </c>
      <c r="G20593" s="34">
        <v>595</v>
      </c>
      <c r="H20593" s="34">
        <v>604</v>
      </c>
      <c r="I20593" s="34">
        <v>596</v>
      </c>
      <c r="J20593" s="34">
        <v>598</v>
      </c>
      <c r="K20593" s="34">
        <v>511</v>
      </c>
      <c r="L20593" s="34">
        <v>496</v>
      </c>
      <c r="M20593" s="34">
        <v>515</v>
      </c>
    </row>
    <row r="20594" spans="1:13" x14ac:dyDescent="0.2">
      <c r="A20594" s="34" t="s">
        <v>121488</v>
      </c>
      <c r="B20594" s="34">
        <v>464</v>
      </c>
      <c r="C20594" s="34">
        <v>514</v>
      </c>
      <c r="D20594" s="34">
        <v>496</v>
      </c>
      <c r="E20594" s="34">
        <v>494</v>
      </c>
      <c r="F20594" s="34">
        <v>463</v>
      </c>
      <c r="G20594" s="34">
        <v>470</v>
      </c>
      <c r="H20594" s="34">
        <v>541</v>
      </c>
      <c r="I20594" s="34">
        <v>513</v>
      </c>
      <c r="J20594" s="34">
        <v>501</v>
      </c>
      <c r="K20594" s="34">
        <v>404</v>
      </c>
      <c r="L20594" s="34">
        <v>512</v>
      </c>
      <c r="M20594" s="34">
        <v>431</v>
      </c>
    </row>
    <row r="20595" spans="1:13" x14ac:dyDescent="0.2">
      <c r="A20595" s="34" t="s">
        <v>121489</v>
      </c>
      <c r="B20595" s="34">
        <v>435</v>
      </c>
      <c r="C20595" s="34">
        <v>436</v>
      </c>
      <c r="D20595" s="34">
        <v>512</v>
      </c>
      <c r="E20595" s="34">
        <v>472</v>
      </c>
      <c r="F20595" s="34">
        <v>417</v>
      </c>
      <c r="G20595" s="34">
        <v>424</v>
      </c>
      <c r="H20595" s="34">
        <v>469</v>
      </c>
      <c r="I20595" s="34">
        <v>394</v>
      </c>
      <c r="J20595" s="34">
        <v>482</v>
      </c>
      <c r="K20595" s="34">
        <v>322</v>
      </c>
      <c r="L20595" s="34">
        <v>419</v>
      </c>
      <c r="M20595" s="34">
        <v>395</v>
      </c>
    </row>
    <row r="20596" spans="1:13" x14ac:dyDescent="0.2">
      <c r="A20596" s="34" t="s">
        <v>121490</v>
      </c>
      <c r="B20596" s="34">
        <v>650</v>
      </c>
      <c r="C20596" s="34">
        <v>610</v>
      </c>
      <c r="D20596" s="34">
        <v>622</v>
      </c>
      <c r="E20596" s="34">
        <v>712</v>
      </c>
      <c r="F20596" s="34">
        <v>619</v>
      </c>
      <c r="G20596" s="34">
        <v>629</v>
      </c>
      <c r="H20596" s="34">
        <v>607</v>
      </c>
      <c r="I20596" s="34">
        <v>628</v>
      </c>
      <c r="J20596" s="34">
        <v>650</v>
      </c>
      <c r="K20596" s="34">
        <v>506</v>
      </c>
      <c r="L20596" s="34">
        <v>614</v>
      </c>
      <c r="M20596" s="34">
        <v>421</v>
      </c>
    </row>
    <row r="20597" spans="1:13" x14ac:dyDescent="0.2">
      <c r="A20597" s="34" t="s">
        <v>121491</v>
      </c>
      <c r="B20597" s="34">
        <v>859</v>
      </c>
      <c r="C20597" s="34">
        <v>938</v>
      </c>
      <c r="D20597" s="34">
        <v>992</v>
      </c>
      <c r="E20597" s="34">
        <v>1025</v>
      </c>
      <c r="F20597" s="34">
        <v>921</v>
      </c>
      <c r="G20597" s="34">
        <v>894</v>
      </c>
      <c r="H20597" s="34">
        <v>950</v>
      </c>
      <c r="I20597" s="34">
        <v>1046</v>
      </c>
      <c r="J20597" s="34">
        <v>970</v>
      </c>
      <c r="K20597" s="34">
        <v>833</v>
      </c>
      <c r="L20597" s="34">
        <v>945</v>
      </c>
      <c r="M20597" s="34">
        <v>696</v>
      </c>
    </row>
    <row r="20598" spans="1:13" x14ac:dyDescent="0.2">
      <c r="A20598" s="34" t="s">
        <v>121492</v>
      </c>
      <c r="B20598" s="34">
        <v>472</v>
      </c>
      <c r="C20598" s="34">
        <v>522</v>
      </c>
      <c r="D20598" s="34">
        <v>493</v>
      </c>
      <c r="E20598" s="34">
        <v>628</v>
      </c>
      <c r="F20598" s="34">
        <v>456</v>
      </c>
      <c r="G20598" s="34">
        <v>492</v>
      </c>
      <c r="H20598" s="34">
        <v>505</v>
      </c>
      <c r="I20598" s="34">
        <v>543</v>
      </c>
      <c r="J20598" s="34">
        <v>527</v>
      </c>
      <c r="K20598" s="34">
        <v>431</v>
      </c>
      <c r="L20598" s="34">
        <v>439</v>
      </c>
      <c r="M20598" s="34">
        <v>411</v>
      </c>
    </row>
    <row r="20599" spans="1:13" x14ac:dyDescent="0.2">
      <c r="A20599" s="34" t="s">
        <v>121493</v>
      </c>
      <c r="B20599" s="34">
        <v>955</v>
      </c>
      <c r="C20599" s="34">
        <v>922</v>
      </c>
      <c r="D20599" s="34">
        <v>1076</v>
      </c>
      <c r="E20599" s="34">
        <v>890</v>
      </c>
      <c r="F20599" s="34">
        <v>885</v>
      </c>
      <c r="G20599" s="34">
        <v>922</v>
      </c>
      <c r="H20599" s="34">
        <v>1103</v>
      </c>
      <c r="I20599" s="34">
        <v>957</v>
      </c>
      <c r="J20599" s="34">
        <v>1072</v>
      </c>
      <c r="K20599" s="34">
        <v>812</v>
      </c>
      <c r="L20599" s="34">
        <v>1143</v>
      </c>
      <c r="M20599" s="34">
        <v>768</v>
      </c>
    </row>
    <row r="20600" spans="1:13" x14ac:dyDescent="0.2">
      <c r="A20600" s="34" t="s">
        <v>121494</v>
      </c>
      <c r="B20600" s="34">
        <v>591</v>
      </c>
      <c r="C20600" s="34">
        <v>716</v>
      </c>
      <c r="D20600" s="34">
        <v>656</v>
      </c>
      <c r="E20600" s="34">
        <v>723</v>
      </c>
      <c r="F20600" s="34">
        <v>543</v>
      </c>
      <c r="G20600" s="34">
        <v>618</v>
      </c>
      <c r="H20600" s="34">
        <v>678</v>
      </c>
      <c r="I20600" s="34">
        <v>649</v>
      </c>
      <c r="J20600" s="34">
        <v>633</v>
      </c>
      <c r="K20600" s="34">
        <v>541</v>
      </c>
      <c r="L20600" s="34">
        <v>497</v>
      </c>
      <c r="M20600" s="34">
        <v>530</v>
      </c>
    </row>
    <row r="20601" spans="1:13" x14ac:dyDescent="0.2">
      <c r="A20601" s="34" t="s">
        <v>121495</v>
      </c>
      <c r="B20601" s="34">
        <v>489</v>
      </c>
      <c r="C20601" s="34">
        <v>542</v>
      </c>
      <c r="D20601" s="34">
        <v>554</v>
      </c>
      <c r="E20601" s="34">
        <v>618</v>
      </c>
      <c r="F20601" s="34">
        <v>490</v>
      </c>
      <c r="G20601" s="34">
        <v>548</v>
      </c>
      <c r="H20601" s="34">
        <v>524</v>
      </c>
      <c r="I20601" s="34">
        <v>561</v>
      </c>
      <c r="J20601" s="34">
        <v>536</v>
      </c>
      <c r="K20601" s="34">
        <v>476</v>
      </c>
      <c r="L20601" s="34">
        <v>495</v>
      </c>
      <c r="M20601" s="34">
        <v>467</v>
      </c>
    </row>
    <row r="20602" spans="1:13" x14ac:dyDescent="0.2">
      <c r="A20602" s="34" t="s">
        <v>121496</v>
      </c>
      <c r="B20602" s="34">
        <v>592</v>
      </c>
      <c r="C20602" s="34">
        <v>593</v>
      </c>
      <c r="D20602" s="34">
        <v>712</v>
      </c>
      <c r="E20602" s="34">
        <v>686</v>
      </c>
      <c r="F20602" s="34">
        <v>592</v>
      </c>
      <c r="G20602" s="34">
        <v>556</v>
      </c>
      <c r="H20602" s="34">
        <v>777</v>
      </c>
      <c r="I20602" s="34">
        <v>557</v>
      </c>
      <c r="J20602" s="34">
        <v>761</v>
      </c>
      <c r="K20602" s="34">
        <v>491</v>
      </c>
      <c r="L20602" s="34">
        <v>660</v>
      </c>
      <c r="M20602" s="34">
        <v>469</v>
      </c>
    </row>
    <row r="20603" spans="1:13" x14ac:dyDescent="0.2">
      <c r="A20603" s="34" t="s">
        <v>121497</v>
      </c>
      <c r="B20603" s="34">
        <v>386</v>
      </c>
      <c r="C20603" s="34">
        <v>419</v>
      </c>
      <c r="D20603" s="34">
        <v>491</v>
      </c>
      <c r="E20603" s="34">
        <v>441</v>
      </c>
      <c r="F20603" s="34">
        <v>473</v>
      </c>
      <c r="G20603" s="34">
        <v>338</v>
      </c>
      <c r="H20603" s="34">
        <v>539</v>
      </c>
      <c r="I20603" s="34">
        <v>377</v>
      </c>
      <c r="J20603" s="34">
        <v>464</v>
      </c>
      <c r="K20603" s="34">
        <v>334</v>
      </c>
      <c r="L20603" s="34">
        <v>432</v>
      </c>
      <c r="M20603" s="34">
        <v>313</v>
      </c>
    </row>
    <row r="20604" spans="1:13" x14ac:dyDescent="0.2">
      <c r="A20604" s="34" t="s">
        <v>121498</v>
      </c>
      <c r="B20604" s="34">
        <v>340</v>
      </c>
      <c r="C20604" s="34">
        <v>377</v>
      </c>
      <c r="D20604" s="34">
        <v>355</v>
      </c>
      <c r="E20604" s="34">
        <v>422</v>
      </c>
      <c r="F20604" s="34">
        <v>310</v>
      </c>
      <c r="G20604" s="34">
        <v>428</v>
      </c>
      <c r="H20604" s="34">
        <v>400</v>
      </c>
      <c r="I20604" s="34">
        <v>385</v>
      </c>
      <c r="J20604" s="34">
        <v>335</v>
      </c>
      <c r="K20604" s="34">
        <v>272</v>
      </c>
      <c r="L20604" s="34">
        <v>430</v>
      </c>
      <c r="M20604" s="34">
        <v>282</v>
      </c>
    </row>
    <row r="20605" spans="1:13" x14ac:dyDescent="0.2">
      <c r="A20605" s="34" t="s">
        <v>121499</v>
      </c>
      <c r="B20605" s="34">
        <v>463</v>
      </c>
      <c r="C20605" s="34">
        <v>417</v>
      </c>
      <c r="D20605" s="34">
        <v>472</v>
      </c>
      <c r="E20605" s="34">
        <v>483</v>
      </c>
      <c r="F20605" s="34">
        <v>476</v>
      </c>
      <c r="G20605" s="34">
        <v>420</v>
      </c>
      <c r="H20605" s="34">
        <v>498</v>
      </c>
      <c r="I20605" s="34">
        <v>402</v>
      </c>
      <c r="J20605" s="34">
        <v>477</v>
      </c>
      <c r="K20605" s="34">
        <v>371</v>
      </c>
      <c r="L20605" s="34">
        <v>420</v>
      </c>
      <c r="M20605" s="34">
        <v>336</v>
      </c>
    </row>
    <row r="20606" spans="1:13" x14ac:dyDescent="0.2">
      <c r="A20606" s="34" t="s">
        <v>121500</v>
      </c>
      <c r="B20606" s="34">
        <v>603</v>
      </c>
      <c r="C20606" s="34">
        <v>756</v>
      </c>
      <c r="D20606" s="34">
        <v>713</v>
      </c>
      <c r="E20606" s="34">
        <v>738</v>
      </c>
      <c r="F20606" s="34">
        <v>747</v>
      </c>
      <c r="G20606" s="34">
        <v>702</v>
      </c>
      <c r="H20606" s="34">
        <v>804</v>
      </c>
      <c r="I20606" s="34">
        <v>726</v>
      </c>
      <c r="J20606" s="34">
        <v>770</v>
      </c>
      <c r="K20606" s="34">
        <v>623</v>
      </c>
      <c r="L20606" s="34">
        <v>682</v>
      </c>
      <c r="M20606" s="34">
        <v>561</v>
      </c>
    </row>
    <row r="20607" spans="1:13" x14ac:dyDescent="0.2">
      <c r="A20607" s="34" t="s">
        <v>121501</v>
      </c>
      <c r="B20607" s="34">
        <v>868</v>
      </c>
      <c r="C20607" s="34">
        <v>892</v>
      </c>
      <c r="D20607" s="34">
        <v>889</v>
      </c>
      <c r="E20607" s="34">
        <v>831</v>
      </c>
      <c r="F20607" s="34">
        <v>801</v>
      </c>
      <c r="G20607" s="34">
        <v>702</v>
      </c>
      <c r="H20607" s="34">
        <v>772</v>
      </c>
      <c r="I20607" s="34">
        <v>734</v>
      </c>
      <c r="J20607" s="34">
        <v>891</v>
      </c>
      <c r="K20607" s="34">
        <v>637</v>
      </c>
      <c r="L20607" s="34">
        <v>775</v>
      </c>
      <c r="M20607" s="34">
        <v>570</v>
      </c>
    </row>
    <row r="20608" spans="1:13" x14ac:dyDescent="0.2">
      <c r="A20608" s="34" t="s">
        <v>121502</v>
      </c>
      <c r="B20608" s="34">
        <v>595</v>
      </c>
      <c r="C20608" s="34">
        <v>609</v>
      </c>
      <c r="D20608" s="34">
        <v>740</v>
      </c>
      <c r="E20608" s="34">
        <v>656</v>
      </c>
      <c r="F20608" s="34">
        <v>647</v>
      </c>
      <c r="G20608" s="34">
        <v>579</v>
      </c>
      <c r="H20608" s="34">
        <v>770</v>
      </c>
      <c r="I20608" s="34">
        <v>627</v>
      </c>
      <c r="J20608" s="34">
        <v>797</v>
      </c>
      <c r="K20608" s="34">
        <v>522</v>
      </c>
      <c r="L20608" s="34">
        <v>661</v>
      </c>
      <c r="M20608" s="34">
        <v>461</v>
      </c>
    </row>
    <row r="20609" spans="1:13" x14ac:dyDescent="0.2">
      <c r="A20609" s="34" t="s">
        <v>121503</v>
      </c>
      <c r="B20609" s="34">
        <v>223</v>
      </c>
      <c r="C20609" s="34">
        <v>282</v>
      </c>
      <c r="D20609" s="34">
        <v>288</v>
      </c>
      <c r="E20609" s="34">
        <v>310</v>
      </c>
      <c r="F20609" s="34">
        <v>281</v>
      </c>
      <c r="G20609" s="34">
        <v>255</v>
      </c>
      <c r="H20609" s="34">
        <v>330</v>
      </c>
      <c r="I20609" s="34">
        <v>264</v>
      </c>
      <c r="J20609" s="34">
        <v>306</v>
      </c>
      <c r="K20609" s="34">
        <v>212</v>
      </c>
      <c r="L20609" s="34">
        <v>272</v>
      </c>
      <c r="M20609" s="34">
        <v>210</v>
      </c>
    </row>
    <row r="20610" spans="1:13" x14ac:dyDescent="0.2">
      <c r="A20610" s="34" t="s">
        <v>121504</v>
      </c>
      <c r="B20610" s="34">
        <v>470</v>
      </c>
      <c r="C20610" s="34">
        <v>474</v>
      </c>
      <c r="D20610" s="34">
        <v>495</v>
      </c>
      <c r="E20610" s="34">
        <v>494</v>
      </c>
      <c r="F20610" s="34">
        <v>408</v>
      </c>
      <c r="G20610" s="34">
        <v>372</v>
      </c>
      <c r="H20610" s="34">
        <v>549</v>
      </c>
      <c r="I20610" s="34">
        <v>399</v>
      </c>
      <c r="J20610" s="34">
        <v>474</v>
      </c>
      <c r="K20610" s="34">
        <v>329</v>
      </c>
      <c r="L20610" s="34">
        <v>394</v>
      </c>
      <c r="M20610" s="34">
        <v>307</v>
      </c>
    </row>
    <row r="20611" spans="1:13" x14ac:dyDescent="0.2">
      <c r="A20611" s="34" t="s">
        <v>121505</v>
      </c>
      <c r="B20611" s="34">
        <v>573</v>
      </c>
      <c r="C20611" s="34">
        <v>511</v>
      </c>
      <c r="D20611" s="34">
        <v>506</v>
      </c>
      <c r="E20611" s="34">
        <v>575</v>
      </c>
      <c r="F20611" s="34">
        <v>467</v>
      </c>
      <c r="G20611" s="34">
        <v>471</v>
      </c>
      <c r="H20611" s="34">
        <v>523</v>
      </c>
      <c r="I20611" s="34">
        <v>495</v>
      </c>
      <c r="J20611" s="34">
        <v>474</v>
      </c>
      <c r="K20611" s="34">
        <v>470</v>
      </c>
      <c r="L20611" s="34">
        <v>417</v>
      </c>
      <c r="M20611" s="34">
        <v>428</v>
      </c>
    </row>
    <row r="20612" spans="1:13" x14ac:dyDescent="0.2">
      <c r="A20612" s="34" t="s">
        <v>121506</v>
      </c>
      <c r="B20612" s="34">
        <v>472</v>
      </c>
      <c r="C20612" s="34">
        <v>463</v>
      </c>
      <c r="D20612" s="34">
        <v>390</v>
      </c>
      <c r="E20612" s="34">
        <v>463</v>
      </c>
      <c r="F20612" s="34">
        <v>431</v>
      </c>
      <c r="G20612" s="34">
        <v>379</v>
      </c>
      <c r="H20612" s="34">
        <v>440</v>
      </c>
      <c r="I20612" s="34">
        <v>407</v>
      </c>
      <c r="J20612" s="34">
        <v>467</v>
      </c>
      <c r="K20612" s="34">
        <v>353</v>
      </c>
      <c r="L20612" s="34">
        <v>401</v>
      </c>
      <c r="M20612" s="34">
        <v>347</v>
      </c>
    </row>
    <row r="20613" spans="1:13" x14ac:dyDescent="0.2">
      <c r="A20613" s="34" t="s">
        <v>121507</v>
      </c>
      <c r="B20613" s="34">
        <v>574</v>
      </c>
      <c r="C20613" s="34">
        <v>677</v>
      </c>
      <c r="D20613" s="34">
        <v>775</v>
      </c>
      <c r="E20613" s="34">
        <v>675</v>
      </c>
      <c r="F20613" s="34">
        <v>613</v>
      </c>
      <c r="G20613" s="34">
        <v>600</v>
      </c>
      <c r="H20613" s="34">
        <v>729</v>
      </c>
      <c r="I20613" s="34">
        <v>627</v>
      </c>
      <c r="J20613" s="34">
        <v>650</v>
      </c>
      <c r="K20613" s="34">
        <v>568</v>
      </c>
      <c r="L20613" s="34">
        <v>727</v>
      </c>
      <c r="M20613" s="34">
        <v>488</v>
      </c>
    </row>
    <row r="20614" spans="1:13" x14ac:dyDescent="0.2">
      <c r="A20614" s="34" t="s">
        <v>121508</v>
      </c>
      <c r="B20614" s="34">
        <v>549</v>
      </c>
      <c r="C20614" s="34">
        <v>544</v>
      </c>
      <c r="D20614" s="34">
        <v>583</v>
      </c>
      <c r="E20614" s="34">
        <v>635</v>
      </c>
      <c r="F20614" s="34">
        <v>548</v>
      </c>
      <c r="G20614" s="34">
        <v>542</v>
      </c>
      <c r="H20614" s="34">
        <v>664</v>
      </c>
      <c r="I20614" s="34">
        <v>637</v>
      </c>
      <c r="J20614" s="34">
        <v>576</v>
      </c>
      <c r="K20614" s="34">
        <v>534</v>
      </c>
      <c r="L20614" s="34">
        <v>587</v>
      </c>
      <c r="M20614" s="34">
        <v>474</v>
      </c>
    </row>
    <row r="20615" spans="1:13" x14ac:dyDescent="0.2">
      <c r="A20615" s="34" t="s">
        <v>121509</v>
      </c>
      <c r="B20615" s="34">
        <v>308</v>
      </c>
      <c r="C20615" s="34">
        <v>359</v>
      </c>
      <c r="D20615" s="34">
        <v>408</v>
      </c>
      <c r="E20615" s="34">
        <v>369</v>
      </c>
      <c r="F20615" s="34">
        <v>323</v>
      </c>
      <c r="G20615" s="34">
        <v>348</v>
      </c>
      <c r="H20615" s="34">
        <v>387</v>
      </c>
      <c r="I20615" s="34">
        <v>357</v>
      </c>
      <c r="J20615" s="34">
        <v>389</v>
      </c>
      <c r="K20615" s="34">
        <v>288</v>
      </c>
      <c r="L20615" s="34">
        <v>364</v>
      </c>
      <c r="M20615" s="34">
        <v>307</v>
      </c>
    </row>
    <row r="20616" spans="1:13" x14ac:dyDescent="0.2">
      <c r="A20616" s="34" t="s">
        <v>121510</v>
      </c>
      <c r="B20616" s="34">
        <v>339</v>
      </c>
      <c r="C20616" s="34">
        <v>746</v>
      </c>
      <c r="D20616" s="34">
        <v>408</v>
      </c>
      <c r="E20616" s="34">
        <v>824</v>
      </c>
      <c r="F20616" s="34">
        <v>350</v>
      </c>
      <c r="G20616" s="34">
        <v>806</v>
      </c>
      <c r="H20616" s="34">
        <v>427</v>
      </c>
      <c r="I20616" s="34">
        <v>804</v>
      </c>
      <c r="J20616" s="34">
        <v>409</v>
      </c>
      <c r="K20616" s="34">
        <v>635</v>
      </c>
      <c r="L20616" s="34">
        <v>409</v>
      </c>
      <c r="M20616" s="34">
        <v>607</v>
      </c>
    </row>
    <row r="20617" spans="1:13" x14ac:dyDescent="0.2">
      <c r="A20617" s="34" t="s">
        <v>121511</v>
      </c>
      <c r="B20617" s="34">
        <v>747</v>
      </c>
      <c r="C20617" s="34">
        <v>995</v>
      </c>
      <c r="D20617" s="34">
        <v>923</v>
      </c>
      <c r="E20617" s="34">
        <v>1214</v>
      </c>
      <c r="F20617" s="34">
        <v>844</v>
      </c>
      <c r="G20617" s="34">
        <v>1078</v>
      </c>
      <c r="H20617" s="34">
        <v>925</v>
      </c>
      <c r="I20617" s="34">
        <v>983</v>
      </c>
      <c r="J20617" s="34">
        <v>969</v>
      </c>
      <c r="K20617" s="34">
        <v>857</v>
      </c>
      <c r="L20617" s="34">
        <v>965</v>
      </c>
      <c r="M20617" s="34">
        <v>811</v>
      </c>
    </row>
    <row r="20618" spans="1:13" x14ac:dyDescent="0.2">
      <c r="A20618" s="34" t="s">
        <v>121512</v>
      </c>
      <c r="B20618" s="34">
        <v>685</v>
      </c>
      <c r="C20618" s="34">
        <v>682</v>
      </c>
      <c r="D20618" s="34">
        <v>713</v>
      </c>
      <c r="E20618" s="34">
        <v>721</v>
      </c>
      <c r="F20618" s="34">
        <v>659</v>
      </c>
      <c r="G20618" s="34">
        <v>681</v>
      </c>
      <c r="H20618" s="34">
        <v>781</v>
      </c>
      <c r="I20618" s="34">
        <v>690</v>
      </c>
      <c r="J20618" s="34">
        <v>756</v>
      </c>
      <c r="K20618" s="34">
        <v>579</v>
      </c>
      <c r="L20618" s="34">
        <v>676</v>
      </c>
      <c r="M20618" s="34">
        <v>580</v>
      </c>
    </row>
    <row r="20619" spans="1:13" x14ac:dyDescent="0.2">
      <c r="A20619" s="34" t="s">
        <v>121513</v>
      </c>
      <c r="B20619" s="34">
        <v>937</v>
      </c>
      <c r="C20619" s="34">
        <v>911</v>
      </c>
      <c r="D20619" s="34">
        <v>1015</v>
      </c>
      <c r="E20619" s="34">
        <v>914</v>
      </c>
      <c r="F20619" s="34">
        <v>922</v>
      </c>
      <c r="G20619" s="34">
        <v>767</v>
      </c>
      <c r="H20619" s="34">
        <v>1030</v>
      </c>
      <c r="I20619" s="34">
        <v>896</v>
      </c>
      <c r="J20619" s="34">
        <v>970</v>
      </c>
      <c r="K20619" s="34">
        <v>681</v>
      </c>
      <c r="L20619" s="34">
        <v>970</v>
      </c>
      <c r="M20619" s="34">
        <v>663</v>
      </c>
    </row>
    <row r="20620" spans="1:13" x14ac:dyDescent="0.2">
      <c r="A20620" s="34" t="s">
        <v>121514</v>
      </c>
      <c r="B20620" s="34">
        <v>574</v>
      </c>
      <c r="C20620" s="34">
        <v>594</v>
      </c>
      <c r="D20620" s="34">
        <v>721</v>
      </c>
      <c r="E20620" s="34">
        <v>673</v>
      </c>
      <c r="F20620" s="34">
        <v>609</v>
      </c>
      <c r="G20620" s="34">
        <v>512</v>
      </c>
      <c r="H20620" s="34">
        <v>674</v>
      </c>
      <c r="I20620" s="34">
        <v>596</v>
      </c>
      <c r="J20620" s="34">
        <v>717</v>
      </c>
      <c r="K20620" s="34">
        <v>472</v>
      </c>
      <c r="L20620" s="34">
        <v>623</v>
      </c>
      <c r="M20620" s="34">
        <v>456</v>
      </c>
    </row>
    <row r="20621" spans="1:13" x14ac:dyDescent="0.2">
      <c r="A20621" s="34" t="s">
        <v>121515</v>
      </c>
      <c r="B20621" s="34">
        <v>689</v>
      </c>
      <c r="C20621" s="34">
        <v>734</v>
      </c>
      <c r="D20621" s="34">
        <v>804</v>
      </c>
      <c r="E20621" s="34">
        <v>775</v>
      </c>
      <c r="F20621" s="34">
        <v>651</v>
      </c>
      <c r="G20621" s="34">
        <v>625</v>
      </c>
      <c r="H20621" s="34">
        <v>874</v>
      </c>
      <c r="I20621" s="34">
        <v>653</v>
      </c>
      <c r="J20621" s="34">
        <v>887</v>
      </c>
      <c r="K20621" s="34">
        <v>611</v>
      </c>
      <c r="L20621" s="34">
        <v>685</v>
      </c>
      <c r="M20621" s="34">
        <v>482</v>
      </c>
    </row>
    <row r="20622" spans="1:13" x14ac:dyDescent="0.2">
      <c r="A20622" s="34" t="s">
        <v>121516</v>
      </c>
      <c r="B20622" s="34">
        <v>1030</v>
      </c>
      <c r="C20622" s="34">
        <v>1009</v>
      </c>
      <c r="D20622" s="34">
        <v>1143</v>
      </c>
      <c r="E20622" s="34">
        <v>1001</v>
      </c>
      <c r="F20622" s="34">
        <v>992</v>
      </c>
      <c r="G20622" s="34">
        <v>821</v>
      </c>
      <c r="H20622" s="34">
        <v>1237</v>
      </c>
      <c r="I20622" s="34">
        <v>993</v>
      </c>
      <c r="J20622" s="34">
        <v>1275</v>
      </c>
      <c r="K20622" s="34">
        <v>788</v>
      </c>
      <c r="L20622" s="34">
        <v>1130</v>
      </c>
      <c r="M20622" s="34">
        <v>708</v>
      </c>
    </row>
    <row r="20623" spans="1:13" x14ac:dyDescent="0.2">
      <c r="A20623" s="34" t="s">
        <v>121517</v>
      </c>
      <c r="B20623" s="34">
        <v>568</v>
      </c>
      <c r="C20623" s="34">
        <v>577</v>
      </c>
      <c r="D20623" s="34">
        <v>577</v>
      </c>
      <c r="E20623" s="34">
        <v>603</v>
      </c>
      <c r="F20623" s="34">
        <v>514</v>
      </c>
      <c r="G20623" s="34">
        <v>542</v>
      </c>
      <c r="H20623" s="34">
        <v>727</v>
      </c>
      <c r="I20623" s="34">
        <v>573</v>
      </c>
      <c r="J20623" s="34">
        <v>659</v>
      </c>
      <c r="K20623" s="34">
        <v>529</v>
      </c>
      <c r="L20623" s="34">
        <v>559</v>
      </c>
      <c r="M20623" s="34">
        <v>439</v>
      </c>
    </row>
    <row r="20624" spans="1:13" x14ac:dyDescent="0.2">
      <c r="A20624" s="34" t="s">
        <v>121518</v>
      </c>
      <c r="B20624" s="34">
        <v>390</v>
      </c>
      <c r="C20624" s="34">
        <v>438</v>
      </c>
      <c r="D20624" s="34">
        <v>477</v>
      </c>
      <c r="E20624" s="34">
        <v>454</v>
      </c>
      <c r="F20624" s="34">
        <v>413</v>
      </c>
      <c r="G20624" s="34">
        <v>402</v>
      </c>
      <c r="H20624" s="34">
        <v>492</v>
      </c>
      <c r="I20624" s="34">
        <v>457</v>
      </c>
      <c r="J20624" s="34">
        <v>443</v>
      </c>
      <c r="K20624" s="34">
        <v>322</v>
      </c>
      <c r="L20624" s="34">
        <v>426</v>
      </c>
      <c r="M20624" s="34">
        <v>315</v>
      </c>
    </row>
    <row r="20625" spans="1:13" x14ac:dyDescent="0.2">
      <c r="A20625" s="34" t="s">
        <v>121519</v>
      </c>
      <c r="B20625" s="34">
        <v>421</v>
      </c>
      <c r="C20625" s="34">
        <v>452</v>
      </c>
      <c r="D20625" s="34">
        <v>495</v>
      </c>
      <c r="E20625" s="34">
        <v>506</v>
      </c>
      <c r="F20625" s="34">
        <v>548</v>
      </c>
      <c r="G20625" s="34">
        <v>411</v>
      </c>
      <c r="H20625" s="34">
        <v>473</v>
      </c>
      <c r="I20625" s="34">
        <v>455</v>
      </c>
      <c r="J20625" s="34">
        <v>578</v>
      </c>
      <c r="K20625" s="34">
        <v>305</v>
      </c>
      <c r="L20625" s="34">
        <v>385</v>
      </c>
      <c r="M20625" s="34">
        <v>299</v>
      </c>
    </row>
    <row r="20626" spans="1:13" x14ac:dyDescent="0.2">
      <c r="A20626" s="34" t="s">
        <v>121520</v>
      </c>
      <c r="B20626" s="34">
        <v>393</v>
      </c>
      <c r="C20626" s="34">
        <v>470</v>
      </c>
      <c r="D20626" s="34">
        <v>417</v>
      </c>
      <c r="E20626" s="34">
        <v>569</v>
      </c>
      <c r="F20626" s="34">
        <v>394</v>
      </c>
      <c r="G20626" s="34">
        <v>520</v>
      </c>
      <c r="H20626" s="34">
        <v>416</v>
      </c>
      <c r="I20626" s="34">
        <v>483</v>
      </c>
      <c r="J20626" s="34">
        <v>393</v>
      </c>
      <c r="K20626" s="34">
        <v>428</v>
      </c>
      <c r="L20626" s="34">
        <v>407</v>
      </c>
      <c r="M20626" s="34">
        <v>378</v>
      </c>
    </row>
    <row r="20627" spans="1:13" x14ac:dyDescent="0.2">
      <c r="A20627" s="34" t="s">
        <v>121521</v>
      </c>
      <c r="B20627" s="34">
        <v>399</v>
      </c>
      <c r="C20627" s="34">
        <v>401</v>
      </c>
      <c r="D20627" s="34">
        <v>508</v>
      </c>
      <c r="E20627" s="34">
        <v>483</v>
      </c>
      <c r="F20627" s="34">
        <v>410</v>
      </c>
      <c r="G20627" s="34">
        <v>486</v>
      </c>
      <c r="H20627" s="34">
        <v>481</v>
      </c>
      <c r="I20627" s="34">
        <v>507</v>
      </c>
      <c r="J20627" s="34">
        <v>457</v>
      </c>
      <c r="K20627" s="34">
        <v>353</v>
      </c>
      <c r="L20627" s="34">
        <v>462</v>
      </c>
      <c r="M20627" s="34">
        <v>356</v>
      </c>
    </row>
    <row r="20628" spans="1:13" x14ac:dyDescent="0.2">
      <c r="A20628" s="34" t="s">
        <v>121522</v>
      </c>
      <c r="B20628" s="34">
        <v>769</v>
      </c>
      <c r="C20628" s="34">
        <v>647</v>
      </c>
      <c r="D20628" s="34">
        <v>768</v>
      </c>
      <c r="E20628" s="34">
        <v>710</v>
      </c>
      <c r="F20628" s="34">
        <v>608</v>
      </c>
      <c r="G20628" s="34">
        <v>580</v>
      </c>
      <c r="H20628" s="34">
        <v>773</v>
      </c>
      <c r="I20628" s="34">
        <v>587</v>
      </c>
      <c r="J20628" s="34">
        <v>765</v>
      </c>
      <c r="K20628" s="34">
        <v>583</v>
      </c>
      <c r="L20628" s="34">
        <v>695</v>
      </c>
      <c r="M20628" s="34">
        <v>489</v>
      </c>
    </row>
    <row r="20629" spans="1:13" x14ac:dyDescent="0.2">
      <c r="A20629" s="34" t="s">
        <v>121523</v>
      </c>
      <c r="B20629" s="34">
        <v>590</v>
      </c>
      <c r="C20629" s="34">
        <v>499</v>
      </c>
      <c r="D20629" s="34">
        <v>582</v>
      </c>
      <c r="E20629" s="34">
        <v>560</v>
      </c>
      <c r="F20629" s="34">
        <v>436</v>
      </c>
      <c r="G20629" s="34">
        <v>493</v>
      </c>
      <c r="H20629" s="34">
        <v>651</v>
      </c>
      <c r="I20629" s="34">
        <v>495</v>
      </c>
      <c r="J20629" s="34">
        <v>492</v>
      </c>
      <c r="K20629" s="34">
        <v>446</v>
      </c>
      <c r="L20629" s="34">
        <v>502</v>
      </c>
      <c r="M20629" s="34">
        <v>390</v>
      </c>
    </row>
    <row r="20630" spans="1:13" x14ac:dyDescent="0.2">
      <c r="A20630" s="34" t="s">
        <v>121524</v>
      </c>
      <c r="B20630" s="34">
        <v>345</v>
      </c>
      <c r="C20630" s="34">
        <v>364</v>
      </c>
      <c r="D20630" s="34">
        <v>347</v>
      </c>
      <c r="E20630" s="34">
        <v>356</v>
      </c>
      <c r="F20630" s="34">
        <v>345</v>
      </c>
      <c r="G20630" s="34">
        <v>354</v>
      </c>
      <c r="H20630" s="34">
        <v>362</v>
      </c>
      <c r="I20630" s="34">
        <v>375</v>
      </c>
      <c r="J20630" s="34">
        <v>351</v>
      </c>
      <c r="K20630" s="34">
        <v>324</v>
      </c>
      <c r="L20630" s="34">
        <v>369</v>
      </c>
      <c r="M20630" s="34">
        <v>259</v>
      </c>
    </row>
    <row r="20631" spans="1:13" x14ac:dyDescent="0.2">
      <c r="A20631" s="34" t="s">
        <v>121525</v>
      </c>
      <c r="B20631" s="34">
        <v>610</v>
      </c>
      <c r="C20631" s="34">
        <v>470</v>
      </c>
      <c r="D20631" s="34">
        <v>484</v>
      </c>
      <c r="E20631" s="34">
        <v>543</v>
      </c>
      <c r="F20631" s="34">
        <v>466</v>
      </c>
      <c r="G20631" s="34">
        <v>459</v>
      </c>
      <c r="H20631" s="34">
        <v>572</v>
      </c>
      <c r="I20631" s="34">
        <v>509</v>
      </c>
      <c r="J20631" s="34">
        <v>563</v>
      </c>
      <c r="K20631" s="34">
        <v>481</v>
      </c>
      <c r="L20631" s="34">
        <v>489</v>
      </c>
      <c r="M20631" s="34">
        <v>395</v>
      </c>
    </row>
    <row r="20632" spans="1:13" x14ac:dyDescent="0.2">
      <c r="A20632" s="34" t="s">
        <v>121526</v>
      </c>
      <c r="B20632" s="34">
        <v>438</v>
      </c>
      <c r="C20632" s="34">
        <v>562</v>
      </c>
      <c r="D20632" s="34">
        <v>600</v>
      </c>
      <c r="E20632" s="34">
        <v>635</v>
      </c>
      <c r="F20632" s="34">
        <v>466</v>
      </c>
      <c r="G20632" s="34">
        <v>501</v>
      </c>
      <c r="H20632" s="34">
        <v>509</v>
      </c>
      <c r="I20632" s="34">
        <v>627</v>
      </c>
      <c r="J20632" s="34">
        <v>526</v>
      </c>
      <c r="K20632" s="34">
        <v>479</v>
      </c>
      <c r="L20632" s="34">
        <v>461</v>
      </c>
      <c r="M20632" s="34">
        <v>468</v>
      </c>
    </row>
    <row r="20633" spans="1:13" x14ac:dyDescent="0.2">
      <c r="A20633" s="34" t="s">
        <v>121527</v>
      </c>
      <c r="B20633" s="34">
        <v>500</v>
      </c>
      <c r="C20633" s="34">
        <v>421</v>
      </c>
      <c r="D20633" s="34">
        <v>413</v>
      </c>
      <c r="E20633" s="34">
        <v>492</v>
      </c>
      <c r="F20633" s="34">
        <v>459</v>
      </c>
      <c r="G20633" s="34">
        <v>400</v>
      </c>
      <c r="H20633" s="34">
        <v>455</v>
      </c>
      <c r="I20633" s="34">
        <v>384</v>
      </c>
      <c r="J20633" s="34">
        <v>436</v>
      </c>
      <c r="K20633" s="34">
        <v>344</v>
      </c>
      <c r="L20633" s="34">
        <v>407</v>
      </c>
      <c r="M20633" s="34">
        <v>332</v>
      </c>
    </row>
    <row r="20634" spans="1:13" x14ac:dyDescent="0.2">
      <c r="A20634" s="34" t="s">
        <v>121528</v>
      </c>
      <c r="B20634" s="34">
        <v>799</v>
      </c>
      <c r="C20634" s="34">
        <v>668</v>
      </c>
      <c r="D20634" s="34">
        <v>755</v>
      </c>
      <c r="E20634" s="34">
        <v>823</v>
      </c>
      <c r="F20634" s="34">
        <v>788</v>
      </c>
      <c r="G20634" s="34">
        <v>754</v>
      </c>
      <c r="H20634" s="34">
        <v>783</v>
      </c>
      <c r="I20634" s="34">
        <v>703</v>
      </c>
      <c r="J20634" s="34">
        <v>873</v>
      </c>
      <c r="K20634" s="34">
        <v>620</v>
      </c>
      <c r="L20634" s="34">
        <v>736</v>
      </c>
      <c r="M20634" s="34">
        <v>543</v>
      </c>
    </row>
    <row r="20635" spans="1:13" x14ac:dyDescent="0.2">
      <c r="A20635" s="34" t="s">
        <v>121529</v>
      </c>
      <c r="B20635" s="34">
        <v>457</v>
      </c>
      <c r="C20635" s="34">
        <v>466</v>
      </c>
      <c r="D20635" s="34">
        <v>462</v>
      </c>
      <c r="E20635" s="34">
        <v>438</v>
      </c>
      <c r="F20635" s="34">
        <v>421</v>
      </c>
      <c r="G20635" s="34">
        <v>355</v>
      </c>
      <c r="H20635" s="34">
        <v>542</v>
      </c>
      <c r="I20635" s="34">
        <v>462</v>
      </c>
      <c r="J20635" s="34">
        <v>494</v>
      </c>
      <c r="K20635" s="34">
        <v>346</v>
      </c>
      <c r="L20635" s="34">
        <v>467</v>
      </c>
      <c r="M20635" s="34">
        <v>389</v>
      </c>
    </row>
    <row r="20636" spans="1:13" x14ac:dyDescent="0.2">
      <c r="A20636" s="34" t="s">
        <v>121530</v>
      </c>
      <c r="B20636" s="34">
        <v>403</v>
      </c>
      <c r="C20636" s="34">
        <v>328</v>
      </c>
      <c r="D20636" s="34">
        <v>342</v>
      </c>
      <c r="E20636" s="34">
        <v>338</v>
      </c>
      <c r="F20636" s="34">
        <v>312</v>
      </c>
      <c r="G20636" s="34">
        <v>326</v>
      </c>
      <c r="H20636" s="34">
        <v>388</v>
      </c>
      <c r="I20636" s="34">
        <v>330</v>
      </c>
      <c r="J20636" s="34">
        <v>374</v>
      </c>
      <c r="K20636" s="34">
        <v>295</v>
      </c>
      <c r="L20636" s="34">
        <v>371</v>
      </c>
      <c r="M20636" s="34">
        <v>322</v>
      </c>
    </row>
    <row r="20637" spans="1:13" x14ac:dyDescent="0.2">
      <c r="A20637" s="34" t="s">
        <v>121531</v>
      </c>
      <c r="B20637" s="34">
        <v>300</v>
      </c>
      <c r="C20637" s="34">
        <v>410</v>
      </c>
      <c r="D20637" s="34">
        <v>364</v>
      </c>
      <c r="E20637" s="34">
        <v>449</v>
      </c>
      <c r="F20637" s="34">
        <v>330</v>
      </c>
      <c r="G20637" s="34">
        <v>395</v>
      </c>
      <c r="H20637" s="34">
        <v>416</v>
      </c>
      <c r="I20637" s="34">
        <v>409</v>
      </c>
      <c r="J20637" s="34">
        <v>402</v>
      </c>
      <c r="K20637" s="34">
        <v>320</v>
      </c>
      <c r="L20637" s="34">
        <v>412</v>
      </c>
      <c r="M20637" s="34">
        <v>340</v>
      </c>
    </row>
    <row r="20638" spans="1:13" x14ac:dyDescent="0.2">
      <c r="A20638" s="34" t="s">
        <v>121532</v>
      </c>
      <c r="B20638" s="34">
        <v>391</v>
      </c>
      <c r="C20638" s="34">
        <v>372</v>
      </c>
      <c r="D20638" s="34">
        <v>423</v>
      </c>
      <c r="E20638" s="34">
        <v>424</v>
      </c>
      <c r="F20638" s="34">
        <v>386</v>
      </c>
      <c r="G20638" s="34">
        <v>332</v>
      </c>
      <c r="H20638" s="34">
        <v>453</v>
      </c>
      <c r="I20638" s="34">
        <v>405</v>
      </c>
      <c r="J20638" s="34">
        <v>453</v>
      </c>
      <c r="K20638" s="34">
        <v>369</v>
      </c>
      <c r="L20638" s="34">
        <v>403</v>
      </c>
      <c r="M20638" s="34">
        <v>339</v>
      </c>
    </row>
    <row r="20639" spans="1:13" x14ac:dyDescent="0.2">
      <c r="A20639" s="34" t="s">
        <v>121533</v>
      </c>
      <c r="B20639" s="34">
        <v>290</v>
      </c>
      <c r="C20639" s="34">
        <v>394</v>
      </c>
      <c r="D20639" s="34">
        <v>409</v>
      </c>
      <c r="E20639" s="34">
        <v>456</v>
      </c>
      <c r="F20639" s="34">
        <v>370</v>
      </c>
      <c r="G20639" s="34">
        <v>426</v>
      </c>
      <c r="H20639" s="34">
        <v>416</v>
      </c>
      <c r="I20639" s="34">
        <v>409</v>
      </c>
      <c r="J20639" s="34">
        <v>421</v>
      </c>
      <c r="K20639" s="34">
        <v>374</v>
      </c>
      <c r="L20639" s="34">
        <v>416</v>
      </c>
      <c r="M20639" s="34">
        <v>352</v>
      </c>
    </row>
    <row r="20640" spans="1:13" x14ac:dyDescent="0.2">
      <c r="A20640" s="34" t="s">
        <v>121534</v>
      </c>
      <c r="B20640" s="34">
        <v>351</v>
      </c>
      <c r="C20640" s="34">
        <v>425</v>
      </c>
      <c r="D20640" s="34">
        <v>410</v>
      </c>
      <c r="E20640" s="34">
        <v>384</v>
      </c>
      <c r="F20640" s="34">
        <v>406</v>
      </c>
      <c r="G20640" s="34">
        <v>378</v>
      </c>
      <c r="H20640" s="34">
        <v>426</v>
      </c>
      <c r="I20640" s="34">
        <v>400</v>
      </c>
      <c r="J20640" s="34">
        <v>401</v>
      </c>
      <c r="K20640" s="34">
        <v>322</v>
      </c>
      <c r="L20640" s="34">
        <v>426</v>
      </c>
      <c r="M20640" s="34">
        <v>335</v>
      </c>
    </row>
    <row r="20641" spans="1:13" x14ac:dyDescent="0.2">
      <c r="A20641" s="34" t="s">
        <v>121535</v>
      </c>
      <c r="B20641" s="34">
        <v>611</v>
      </c>
      <c r="C20641" s="34">
        <v>473</v>
      </c>
      <c r="D20641" s="34">
        <v>674</v>
      </c>
      <c r="E20641" s="34">
        <v>640</v>
      </c>
      <c r="F20641" s="34">
        <v>550</v>
      </c>
      <c r="G20641" s="34">
        <v>472</v>
      </c>
      <c r="H20641" s="34">
        <v>671</v>
      </c>
      <c r="I20641" s="34">
        <v>575</v>
      </c>
      <c r="J20641" s="34">
        <v>644</v>
      </c>
      <c r="K20641" s="34">
        <v>461</v>
      </c>
      <c r="L20641" s="34">
        <v>575</v>
      </c>
      <c r="M20641" s="34">
        <v>487</v>
      </c>
    </row>
    <row r="20642" spans="1:13" x14ac:dyDescent="0.2">
      <c r="A20642" s="34" t="s">
        <v>121536</v>
      </c>
      <c r="B20642" s="34">
        <v>381</v>
      </c>
      <c r="C20642" s="34">
        <v>402</v>
      </c>
      <c r="D20642" s="34">
        <v>477</v>
      </c>
      <c r="E20642" s="34">
        <v>438</v>
      </c>
      <c r="F20642" s="34">
        <v>371</v>
      </c>
      <c r="G20642" s="34">
        <v>455</v>
      </c>
      <c r="H20642" s="34">
        <v>593</v>
      </c>
      <c r="I20642" s="34">
        <v>470</v>
      </c>
      <c r="J20642" s="34">
        <v>452</v>
      </c>
      <c r="K20642" s="34">
        <v>307</v>
      </c>
      <c r="L20642" s="34">
        <v>453</v>
      </c>
      <c r="M20642" s="34">
        <v>313</v>
      </c>
    </row>
    <row r="20643" spans="1:13" x14ac:dyDescent="0.2">
      <c r="A20643" s="34" t="s">
        <v>121537</v>
      </c>
      <c r="B20643" s="34">
        <v>375</v>
      </c>
      <c r="C20643" s="34">
        <v>493</v>
      </c>
      <c r="D20643" s="34">
        <v>528</v>
      </c>
      <c r="E20643" s="34">
        <v>544</v>
      </c>
      <c r="F20643" s="34">
        <v>465</v>
      </c>
      <c r="G20643" s="34">
        <v>469</v>
      </c>
      <c r="H20643" s="34">
        <v>631</v>
      </c>
      <c r="I20643" s="34">
        <v>525</v>
      </c>
      <c r="J20643" s="34">
        <v>514</v>
      </c>
      <c r="K20643" s="34">
        <v>419</v>
      </c>
      <c r="L20643" s="34">
        <v>474</v>
      </c>
      <c r="M20643" s="34">
        <v>446</v>
      </c>
    </row>
    <row r="20644" spans="1:13" x14ac:dyDescent="0.2">
      <c r="A20644" s="34" t="s">
        <v>121538</v>
      </c>
      <c r="B20644" s="34">
        <v>431</v>
      </c>
      <c r="C20644" s="34">
        <v>413</v>
      </c>
      <c r="D20644" s="34">
        <v>465</v>
      </c>
      <c r="E20644" s="34">
        <v>430</v>
      </c>
      <c r="F20644" s="34">
        <v>347</v>
      </c>
      <c r="G20644" s="34">
        <v>389</v>
      </c>
      <c r="H20644" s="34">
        <v>442</v>
      </c>
      <c r="I20644" s="34">
        <v>413</v>
      </c>
      <c r="J20644" s="34">
        <v>394</v>
      </c>
      <c r="K20644" s="34">
        <v>325</v>
      </c>
      <c r="L20644" s="34">
        <v>434</v>
      </c>
      <c r="M20644" s="34">
        <v>331</v>
      </c>
    </row>
    <row r="20645" spans="1:13" x14ac:dyDescent="0.2">
      <c r="A20645" s="34" t="s">
        <v>121539</v>
      </c>
      <c r="B20645" s="34">
        <v>544</v>
      </c>
      <c r="C20645" s="34">
        <v>559</v>
      </c>
      <c r="D20645" s="34">
        <v>613</v>
      </c>
      <c r="E20645" s="34">
        <v>599</v>
      </c>
      <c r="F20645" s="34">
        <v>563</v>
      </c>
      <c r="G20645" s="34">
        <v>560</v>
      </c>
      <c r="H20645" s="34">
        <v>765</v>
      </c>
      <c r="I20645" s="34">
        <v>566</v>
      </c>
      <c r="J20645" s="34">
        <v>676</v>
      </c>
      <c r="K20645" s="34">
        <v>506</v>
      </c>
      <c r="L20645" s="34">
        <v>622</v>
      </c>
      <c r="M20645" s="34">
        <v>451</v>
      </c>
    </row>
    <row r="20646" spans="1:13" x14ac:dyDescent="0.2">
      <c r="A20646" s="34" t="s">
        <v>121540</v>
      </c>
      <c r="B20646" s="34">
        <v>547</v>
      </c>
      <c r="C20646" s="34">
        <v>516</v>
      </c>
      <c r="D20646" s="34">
        <v>622</v>
      </c>
      <c r="E20646" s="34">
        <v>625</v>
      </c>
      <c r="F20646" s="34">
        <v>549</v>
      </c>
      <c r="G20646" s="34">
        <v>517</v>
      </c>
      <c r="H20646" s="34">
        <v>613</v>
      </c>
      <c r="I20646" s="34">
        <v>470</v>
      </c>
      <c r="J20646" s="34">
        <v>636</v>
      </c>
      <c r="K20646" s="34">
        <v>441</v>
      </c>
      <c r="L20646" s="34">
        <v>477</v>
      </c>
      <c r="M20646" s="34">
        <v>406</v>
      </c>
    </row>
    <row r="20647" spans="1:13" x14ac:dyDescent="0.2">
      <c r="A20647" s="34" t="s">
        <v>121541</v>
      </c>
      <c r="B20647" s="34">
        <v>276</v>
      </c>
      <c r="C20647" s="34">
        <v>309</v>
      </c>
      <c r="D20647" s="34">
        <v>363</v>
      </c>
      <c r="E20647" s="34">
        <v>385</v>
      </c>
      <c r="F20647" s="34">
        <v>252</v>
      </c>
      <c r="G20647" s="34">
        <v>330</v>
      </c>
      <c r="H20647" s="34">
        <v>340</v>
      </c>
      <c r="I20647" s="34">
        <v>350</v>
      </c>
      <c r="J20647" s="34">
        <v>353</v>
      </c>
      <c r="K20647" s="34">
        <v>267</v>
      </c>
      <c r="L20647" s="34">
        <v>311</v>
      </c>
      <c r="M20647" s="34">
        <v>299</v>
      </c>
    </row>
    <row r="20648" spans="1:13" x14ac:dyDescent="0.2">
      <c r="A20648" s="34" t="s">
        <v>121542</v>
      </c>
      <c r="B20648" s="34">
        <v>610</v>
      </c>
      <c r="C20648" s="34">
        <v>469</v>
      </c>
      <c r="D20648" s="34">
        <v>520</v>
      </c>
      <c r="E20648" s="34">
        <v>511</v>
      </c>
      <c r="F20648" s="34">
        <v>491</v>
      </c>
      <c r="G20648" s="34">
        <v>484</v>
      </c>
      <c r="H20648" s="34">
        <v>523</v>
      </c>
      <c r="I20648" s="34">
        <v>426</v>
      </c>
      <c r="J20648" s="34">
        <v>510</v>
      </c>
      <c r="K20648" s="34">
        <v>372</v>
      </c>
      <c r="L20648" s="34">
        <v>482</v>
      </c>
      <c r="M20648" s="34">
        <v>357</v>
      </c>
    </row>
    <row r="20649" spans="1:13" x14ac:dyDescent="0.2">
      <c r="A20649" s="34" t="s">
        <v>121543</v>
      </c>
      <c r="B20649" s="34">
        <v>581</v>
      </c>
      <c r="C20649" s="34">
        <v>553</v>
      </c>
      <c r="D20649" s="34">
        <v>545</v>
      </c>
      <c r="E20649" s="34">
        <v>594</v>
      </c>
      <c r="F20649" s="34">
        <v>565</v>
      </c>
      <c r="G20649" s="34">
        <v>572</v>
      </c>
      <c r="H20649" s="34">
        <v>655</v>
      </c>
      <c r="I20649" s="34">
        <v>593</v>
      </c>
      <c r="J20649" s="34">
        <v>685</v>
      </c>
      <c r="K20649" s="34">
        <v>437</v>
      </c>
      <c r="L20649" s="34">
        <v>513</v>
      </c>
      <c r="M20649" s="34">
        <v>428</v>
      </c>
    </row>
    <row r="20650" spans="1:13" x14ac:dyDescent="0.2">
      <c r="A20650" s="34" t="s">
        <v>121544</v>
      </c>
      <c r="B20650" s="34">
        <v>434</v>
      </c>
      <c r="C20650" s="34">
        <v>567</v>
      </c>
      <c r="D20650" s="34">
        <v>429</v>
      </c>
      <c r="E20650" s="34">
        <v>552</v>
      </c>
      <c r="F20650" s="34">
        <v>489</v>
      </c>
      <c r="G20650" s="34">
        <v>452</v>
      </c>
      <c r="H20650" s="34">
        <v>567</v>
      </c>
      <c r="I20650" s="34">
        <v>494</v>
      </c>
      <c r="J20650" s="34">
        <v>473</v>
      </c>
      <c r="K20650" s="34">
        <v>443</v>
      </c>
      <c r="L20650" s="34">
        <v>434</v>
      </c>
      <c r="M20650" s="34">
        <v>352</v>
      </c>
    </row>
    <row r="20651" spans="1:13" x14ac:dyDescent="0.2">
      <c r="A20651" s="34" t="s">
        <v>121545</v>
      </c>
      <c r="B20651" s="34">
        <v>258</v>
      </c>
      <c r="C20651" s="34">
        <v>255</v>
      </c>
      <c r="D20651" s="34">
        <v>277</v>
      </c>
      <c r="E20651" s="34">
        <v>321</v>
      </c>
      <c r="F20651" s="34">
        <v>238</v>
      </c>
      <c r="G20651" s="34">
        <v>336</v>
      </c>
      <c r="H20651" s="34">
        <v>306</v>
      </c>
      <c r="I20651" s="34">
        <v>284</v>
      </c>
      <c r="J20651" s="34">
        <v>271</v>
      </c>
      <c r="K20651" s="34">
        <v>247</v>
      </c>
      <c r="L20651" s="34">
        <v>284</v>
      </c>
      <c r="M20651" s="34">
        <v>203</v>
      </c>
    </row>
    <row r="20652" spans="1:13" x14ac:dyDescent="0.2">
      <c r="A20652" s="34" t="s">
        <v>121546</v>
      </c>
      <c r="B20652" s="34">
        <v>486</v>
      </c>
      <c r="C20652" s="34">
        <v>500</v>
      </c>
      <c r="D20652" s="34">
        <v>538</v>
      </c>
      <c r="E20652" s="34">
        <v>518</v>
      </c>
      <c r="F20652" s="34">
        <v>455</v>
      </c>
      <c r="G20652" s="34">
        <v>436</v>
      </c>
      <c r="H20652" s="34">
        <v>478</v>
      </c>
      <c r="I20652" s="34">
        <v>483</v>
      </c>
      <c r="J20652" s="34">
        <v>491</v>
      </c>
      <c r="K20652" s="34">
        <v>401</v>
      </c>
      <c r="L20652" s="34">
        <v>446</v>
      </c>
      <c r="M20652" s="34">
        <v>411</v>
      </c>
    </row>
    <row r="20653" spans="1:13" x14ac:dyDescent="0.2">
      <c r="A20653" s="34" t="s">
        <v>121547</v>
      </c>
      <c r="B20653" s="34">
        <v>289</v>
      </c>
      <c r="C20653" s="34">
        <v>346</v>
      </c>
      <c r="D20653" s="34">
        <v>385</v>
      </c>
      <c r="E20653" s="34">
        <v>336</v>
      </c>
      <c r="F20653" s="34">
        <v>345</v>
      </c>
      <c r="G20653" s="34">
        <v>340</v>
      </c>
      <c r="H20653" s="34">
        <v>385</v>
      </c>
      <c r="I20653" s="34">
        <v>294</v>
      </c>
      <c r="J20653" s="34">
        <v>436</v>
      </c>
      <c r="K20653" s="34">
        <v>283</v>
      </c>
      <c r="L20653" s="34">
        <v>334</v>
      </c>
      <c r="M20653" s="34">
        <v>272</v>
      </c>
    </row>
    <row r="20654" spans="1:13" x14ac:dyDescent="0.2">
      <c r="A20654" s="34" t="s">
        <v>121548</v>
      </c>
      <c r="B20654" s="34">
        <v>490</v>
      </c>
      <c r="C20654" s="34">
        <v>597</v>
      </c>
      <c r="D20654" s="34">
        <v>627</v>
      </c>
      <c r="E20654" s="34">
        <v>609</v>
      </c>
      <c r="F20654" s="34">
        <v>479</v>
      </c>
      <c r="G20654" s="34">
        <v>505</v>
      </c>
      <c r="H20654" s="34">
        <v>564</v>
      </c>
      <c r="I20654" s="34">
        <v>613</v>
      </c>
      <c r="J20654" s="34">
        <v>628</v>
      </c>
      <c r="K20654" s="34">
        <v>461</v>
      </c>
      <c r="L20654" s="34">
        <v>616</v>
      </c>
      <c r="M20654" s="34">
        <v>430</v>
      </c>
    </row>
    <row r="20655" spans="1:13" x14ac:dyDescent="0.2">
      <c r="A20655" s="34" t="s">
        <v>121549</v>
      </c>
      <c r="B20655" s="34">
        <v>400</v>
      </c>
      <c r="C20655" s="34">
        <v>419</v>
      </c>
      <c r="D20655" s="34">
        <v>438</v>
      </c>
      <c r="E20655" s="34">
        <v>501</v>
      </c>
      <c r="F20655" s="34">
        <v>360</v>
      </c>
      <c r="G20655" s="34">
        <v>441</v>
      </c>
      <c r="H20655" s="34">
        <v>500</v>
      </c>
      <c r="I20655" s="34">
        <v>424</v>
      </c>
      <c r="J20655" s="34">
        <v>428</v>
      </c>
      <c r="K20655" s="34">
        <v>379</v>
      </c>
      <c r="L20655" s="34">
        <v>389</v>
      </c>
      <c r="M20655" s="34">
        <v>354</v>
      </c>
    </row>
    <row r="20656" spans="1:13" x14ac:dyDescent="0.2">
      <c r="A20656" s="34" t="s">
        <v>121550</v>
      </c>
      <c r="B20656" s="34">
        <v>356</v>
      </c>
      <c r="C20656" s="34">
        <v>364</v>
      </c>
      <c r="D20656" s="34">
        <v>416</v>
      </c>
      <c r="E20656" s="34">
        <v>435</v>
      </c>
      <c r="F20656" s="34">
        <v>369</v>
      </c>
      <c r="G20656" s="34">
        <v>404</v>
      </c>
      <c r="H20656" s="34">
        <v>411</v>
      </c>
      <c r="I20656" s="34">
        <v>420</v>
      </c>
      <c r="J20656" s="34">
        <v>353</v>
      </c>
      <c r="K20656" s="34">
        <v>334</v>
      </c>
      <c r="L20656" s="34">
        <v>389</v>
      </c>
      <c r="M20656" s="34">
        <v>321</v>
      </c>
    </row>
    <row r="20657" spans="1:13" x14ac:dyDescent="0.2">
      <c r="A20657" s="34" t="s">
        <v>121551</v>
      </c>
      <c r="B20657" s="34">
        <v>235</v>
      </c>
      <c r="C20657" s="34">
        <v>236</v>
      </c>
      <c r="D20657" s="34">
        <v>202</v>
      </c>
      <c r="E20657" s="34">
        <v>244</v>
      </c>
      <c r="F20657" s="34">
        <v>250</v>
      </c>
      <c r="G20657" s="34">
        <v>241</v>
      </c>
      <c r="H20657" s="34">
        <v>240</v>
      </c>
      <c r="I20657" s="34">
        <v>241</v>
      </c>
      <c r="J20657" s="34">
        <v>227</v>
      </c>
      <c r="K20657" s="34">
        <v>170</v>
      </c>
      <c r="L20657" s="34">
        <v>191</v>
      </c>
      <c r="M20657" s="34">
        <v>147</v>
      </c>
    </row>
    <row r="20658" spans="1:13" x14ac:dyDescent="0.2">
      <c r="A20658" s="34" t="s">
        <v>121552</v>
      </c>
      <c r="B20658" s="34">
        <v>132</v>
      </c>
      <c r="C20658" s="34">
        <v>238</v>
      </c>
      <c r="D20658" s="34">
        <v>205</v>
      </c>
      <c r="E20658" s="34">
        <v>199</v>
      </c>
      <c r="F20658" s="34">
        <v>171</v>
      </c>
      <c r="G20658" s="34">
        <v>225</v>
      </c>
      <c r="H20658" s="34">
        <v>242</v>
      </c>
      <c r="I20658" s="34">
        <v>215</v>
      </c>
      <c r="J20658" s="34">
        <v>224</v>
      </c>
      <c r="K20658" s="34">
        <v>189</v>
      </c>
      <c r="L20658" s="34">
        <v>165</v>
      </c>
      <c r="M20658" s="34">
        <v>187</v>
      </c>
    </row>
    <row r="20659" spans="1:13" x14ac:dyDescent="0.2">
      <c r="A20659" s="34" t="s">
        <v>121553</v>
      </c>
      <c r="B20659" s="34">
        <v>512</v>
      </c>
      <c r="C20659" s="34">
        <v>555</v>
      </c>
      <c r="D20659" s="34">
        <v>545</v>
      </c>
      <c r="E20659" s="34">
        <v>541</v>
      </c>
      <c r="F20659" s="34">
        <v>438</v>
      </c>
      <c r="G20659" s="34">
        <v>432</v>
      </c>
      <c r="H20659" s="34">
        <v>504</v>
      </c>
      <c r="I20659" s="34">
        <v>540</v>
      </c>
      <c r="J20659" s="34">
        <v>585</v>
      </c>
      <c r="K20659" s="34">
        <v>404</v>
      </c>
      <c r="L20659" s="34">
        <v>443</v>
      </c>
      <c r="M20659" s="34">
        <v>391</v>
      </c>
    </row>
    <row r="20660" spans="1:13" x14ac:dyDescent="0.2">
      <c r="A20660" s="34" t="s">
        <v>121554</v>
      </c>
      <c r="B20660" s="34">
        <v>376</v>
      </c>
      <c r="C20660" s="34">
        <v>546</v>
      </c>
      <c r="D20660" s="34">
        <v>459</v>
      </c>
      <c r="E20660" s="34">
        <v>656</v>
      </c>
      <c r="F20660" s="34">
        <v>418</v>
      </c>
      <c r="G20660" s="34">
        <v>580</v>
      </c>
      <c r="H20660" s="34">
        <v>578</v>
      </c>
      <c r="I20660" s="34">
        <v>587</v>
      </c>
      <c r="J20660" s="34">
        <v>471</v>
      </c>
      <c r="K20660" s="34">
        <v>549</v>
      </c>
      <c r="L20660" s="34">
        <v>555</v>
      </c>
      <c r="M20660" s="34">
        <v>495</v>
      </c>
    </row>
    <row r="20661" spans="1:13" x14ac:dyDescent="0.2">
      <c r="A20661" s="34" t="s">
        <v>121555</v>
      </c>
      <c r="B20661" s="34">
        <v>462</v>
      </c>
      <c r="C20661" s="34">
        <v>544</v>
      </c>
      <c r="D20661" s="34">
        <v>524</v>
      </c>
      <c r="E20661" s="34">
        <v>539</v>
      </c>
      <c r="F20661" s="34">
        <v>423</v>
      </c>
      <c r="G20661" s="34">
        <v>474</v>
      </c>
      <c r="H20661" s="34">
        <v>475</v>
      </c>
      <c r="I20661" s="34">
        <v>437</v>
      </c>
      <c r="J20661" s="34">
        <v>509</v>
      </c>
      <c r="K20661" s="34">
        <v>375</v>
      </c>
      <c r="L20661" s="34">
        <v>396</v>
      </c>
      <c r="M20661" s="34">
        <v>362</v>
      </c>
    </row>
    <row r="20662" spans="1:13" x14ac:dyDescent="0.2">
      <c r="A20662" s="34" t="s">
        <v>121556</v>
      </c>
      <c r="B20662" s="34">
        <v>730</v>
      </c>
      <c r="C20662" s="34">
        <v>515</v>
      </c>
      <c r="D20662" s="34">
        <v>714</v>
      </c>
      <c r="E20662" s="34">
        <v>632</v>
      </c>
      <c r="F20662" s="34">
        <v>605</v>
      </c>
      <c r="G20662" s="34">
        <v>527</v>
      </c>
      <c r="H20662" s="34">
        <v>752</v>
      </c>
      <c r="I20662" s="34">
        <v>524</v>
      </c>
      <c r="J20662" s="34">
        <v>767</v>
      </c>
      <c r="K20662" s="34">
        <v>458</v>
      </c>
      <c r="L20662" s="34">
        <v>664</v>
      </c>
      <c r="M20662" s="34">
        <v>422</v>
      </c>
    </row>
    <row r="20663" spans="1:13" x14ac:dyDescent="0.2">
      <c r="A20663" s="34" t="s">
        <v>121557</v>
      </c>
      <c r="B20663" s="34">
        <v>419</v>
      </c>
      <c r="C20663" s="34">
        <v>507</v>
      </c>
      <c r="D20663" s="34">
        <v>446</v>
      </c>
      <c r="E20663" s="34">
        <v>514</v>
      </c>
      <c r="F20663" s="34">
        <v>422</v>
      </c>
      <c r="G20663" s="34">
        <v>487</v>
      </c>
      <c r="H20663" s="34">
        <v>505</v>
      </c>
      <c r="I20663" s="34">
        <v>478</v>
      </c>
      <c r="J20663" s="34">
        <v>455</v>
      </c>
      <c r="K20663" s="34">
        <v>444</v>
      </c>
      <c r="L20663" s="34">
        <v>478</v>
      </c>
      <c r="M20663" s="34">
        <v>416</v>
      </c>
    </row>
    <row r="20664" spans="1:13" x14ac:dyDescent="0.2">
      <c r="A20664" s="34" t="s">
        <v>121558</v>
      </c>
      <c r="B20664" s="34">
        <v>233</v>
      </c>
      <c r="C20664" s="34">
        <v>264</v>
      </c>
      <c r="D20664" s="34">
        <v>242</v>
      </c>
      <c r="E20664" s="34">
        <v>273</v>
      </c>
      <c r="F20664" s="34">
        <v>274</v>
      </c>
      <c r="G20664" s="34">
        <v>212</v>
      </c>
      <c r="H20664" s="34">
        <v>315</v>
      </c>
      <c r="I20664" s="34">
        <v>228</v>
      </c>
      <c r="J20664" s="34">
        <v>298</v>
      </c>
      <c r="K20664" s="34">
        <v>214</v>
      </c>
      <c r="L20664" s="34">
        <v>237</v>
      </c>
      <c r="M20664" s="34">
        <v>180</v>
      </c>
    </row>
    <row r="20665" spans="1:13" x14ac:dyDescent="0.2">
      <c r="A20665" s="34" t="s">
        <v>121559</v>
      </c>
      <c r="B20665" s="34">
        <v>810</v>
      </c>
      <c r="C20665" s="34">
        <v>762</v>
      </c>
      <c r="D20665" s="34">
        <v>744</v>
      </c>
      <c r="E20665" s="34">
        <v>864</v>
      </c>
      <c r="F20665" s="34">
        <v>661</v>
      </c>
      <c r="G20665" s="34">
        <v>757</v>
      </c>
      <c r="H20665" s="34">
        <v>852</v>
      </c>
      <c r="I20665" s="34">
        <v>761</v>
      </c>
      <c r="J20665" s="34">
        <v>845</v>
      </c>
      <c r="K20665" s="34">
        <v>672</v>
      </c>
      <c r="L20665" s="34">
        <v>723</v>
      </c>
      <c r="M20665" s="34">
        <v>561</v>
      </c>
    </row>
    <row r="20666" spans="1:13" x14ac:dyDescent="0.2">
      <c r="A20666" s="34" t="s">
        <v>121560</v>
      </c>
      <c r="B20666" s="34">
        <v>448</v>
      </c>
      <c r="C20666" s="34">
        <v>541</v>
      </c>
      <c r="D20666" s="34">
        <v>576</v>
      </c>
      <c r="E20666" s="34">
        <v>542</v>
      </c>
      <c r="F20666" s="34">
        <v>519</v>
      </c>
      <c r="G20666" s="34">
        <v>507</v>
      </c>
      <c r="H20666" s="34">
        <v>570</v>
      </c>
      <c r="I20666" s="34">
        <v>579</v>
      </c>
      <c r="J20666" s="34">
        <v>554</v>
      </c>
      <c r="K20666" s="34">
        <v>481</v>
      </c>
      <c r="L20666" s="34">
        <v>454</v>
      </c>
      <c r="M20666" s="34">
        <v>420</v>
      </c>
    </row>
    <row r="20667" spans="1:13" x14ac:dyDescent="0.2">
      <c r="A20667" s="34" t="s">
        <v>121561</v>
      </c>
      <c r="B20667" s="34">
        <v>918</v>
      </c>
      <c r="C20667" s="34">
        <v>870</v>
      </c>
      <c r="D20667" s="34">
        <v>1057</v>
      </c>
      <c r="E20667" s="34">
        <v>1002</v>
      </c>
      <c r="F20667" s="34">
        <v>964</v>
      </c>
      <c r="G20667" s="34">
        <v>717</v>
      </c>
      <c r="H20667" s="34">
        <v>1055</v>
      </c>
      <c r="I20667" s="34">
        <v>854</v>
      </c>
      <c r="J20667" s="34">
        <v>1069</v>
      </c>
      <c r="K20667" s="34">
        <v>762</v>
      </c>
      <c r="L20667" s="34">
        <v>1028</v>
      </c>
      <c r="M20667" s="34">
        <v>688</v>
      </c>
    </row>
    <row r="20668" spans="1:13" x14ac:dyDescent="0.2">
      <c r="A20668" s="34" t="s">
        <v>121562</v>
      </c>
      <c r="B20668" s="34">
        <v>281</v>
      </c>
      <c r="C20668" s="34">
        <v>373</v>
      </c>
      <c r="D20668" s="34">
        <v>350</v>
      </c>
      <c r="E20668" s="34">
        <v>455</v>
      </c>
      <c r="F20668" s="34">
        <v>330</v>
      </c>
      <c r="G20668" s="34">
        <v>320</v>
      </c>
      <c r="H20668" s="34">
        <v>422</v>
      </c>
      <c r="I20668" s="34">
        <v>364</v>
      </c>
      <c r="J20668" s="34">
        <v>361</v>
      </c>
      <c r="K20668" s="34">
        <v>272</v>
      </c>
      <c r="L20668" s="34">
        <v>315</v>
      </c>
      <c r="M20668" s="34">
        <v>251</v>
      </c>
    </row>
    <row r="20669" spans="1:13" x14ac:dyDescent="0.2">
      <c r="A20669" s="34" t="s">
        <v>121563</v>
      </c>
      <c r="B20669" s="34">
        <v>271</v>
      </c>
      <c r="C20669" s="34">
        <v>300</v>
      </c>
      <c r="D20669" s="34">
        <v>276</v>
      </c>
      <c r="E20669" s="34">
        <v>281</v>
      </c>
      <c r="F20669" s="34">
        <v>208</v>
      </c>
      <c r="G20669" s="34">
        <v>281</v>
      </c>
      <c r="H20669" s="34">
        <v>281</v>
      </c>
      <c r="I20669" s="34">
        <v>308</v>
      </c>
      <c r="J20669" s="34">
        <v>283</v>
      </c>
      <c r="K20669" s="34">
        <v>227</v>
      </c>
      <c r="L20669" s="34">
        <v>297</v>
      </c>
      <c r="M20669" s="34">
        <v>238</v>
      </c>
    </row>
    <row r="20670" spans="1:13" x14ac:dyDescent="0.2">
      <c r="A20670" s="34" t="s">
        <v>121564</v>
      </c>
      <c r="B20670" s="34">
        <v>303</v>
      </c>
      <c r="C20670" s="34">
        <v>420</v>
      </c>
      <c r="D20670" s="34">
        <v>389</v>
      </c>
      <c r="E20670" s="34">
        <v>452</v>
      </c>
      <c r="F20670" s="34">
        <v>302</v>
      </c>
      <c r="G20670" s="34">
        <v>419</v>
      </c>
      <c r="H20670" s="34">
        <v>409</v>
      </c>
      <c r="I20670" s="34">
        <v>400</v>
      </c>
      <c r="J20670" s="34">
        <v>325</v>
      </c>
      <c r="K20670" s="34">
        <v>344</v>
      </c>
      <c r="L20670" s="34">
        <v>356</v>
      </c>
      <c r="M20670" s="34">
        <v>355</v>
      </c>
    </row>
    <row r="20671" spans="1:13" x14ac:dyDescent="0.2">
      <c r="A20671" s="34" t="s">
        <v>121565</v>
      </c>
      <c r="B20671" s="34">
        <v>327</v>
      </c>
      <c r="C20671" s="34">
        <v>358</v>
      </c>
      <c r="D20671" s="34">
        <v>240</v>
      </c>
      <c r="E20671" s="34">
        <v>363</v>
      </c>
      <c r="F20671" s="34">
        <v>263</v>
      </c>
      <c r="G20671" s="34">
        <v>298</v>
      </c>
      <c r="H20671" s="34">
        <v>313</v>
      </c>
      <c r="I20671" s="34">
        <v>273</v>
      </c>
      <c r="J20671" s="34">
        <v>282</v>
      </c>
      <c r="K20671" s="34">
        <v>324</v>
      </c>
      <c r="L20671" s="34">
        <v>324</v>
      </c>
      <c r="M20671" s="34">
        <v>264</v>
      </c>
    </row>
    <row r="20672" spans="1:13" x14ac:dyDescent="0.2">
      <c r="A20672" s="34" t="s">
        <v>121566</v>
      </c>
      <c r="B20672" s="34">
        <v>375</v>
      </c>
      <c r="C20672" s="34">
        <v>365</v>
      </c>
      <c r="D20672" s="34">
        <v>366</v>
      </c>
      <c r="E20672" s="34">
        <v>364</v>
      </c>
      <c r="F20672" s="34">
        <v>338</v>
      </c>
      <c r="G20672" s="34">
        <v>323</v>
      </c>
      <c r="H20672" s="34">
        <v>425</v>
      </c>
      <c r="I20672" s="34">
        <v>310</v>
      </c>
      <c r="J20672" s="34">
        <v>343</v>
      </c>
      <c r="K20672" s="34">
        <v>245</v>
      </c>
      <c r="L20672" s="34">
        <v>384</v>
      </c>
      <c r="M20672" s="34">
        <v>274</v>
      </c>
    </row>
    <row r="20673" spans="1:13" x14ac:dyDescent="0.2">
      <c r="A20673" s="34" t="s">
        <v>121567</v>
      </c>
      <c r="B20673" s="34">
        <v>267</v>
      </c>
      <c r="C20673" s="34">
        <v>307</v>
      </c>
      <c r="D20673" s="34">
        <v>305</v>
      </c>
      <c r="E20673" s="34">
        <v>290</v>
      </c>
      <c r="F20673" s="34">
        <v>195</v>
      </c>
      <c r="G20673" s="34">
        <v>283</v>
      </c>
      <c r="H20673" s="34">
        <v>262</v>
      </c>
      <c r="I20673" s="34">
        <v>265</v>
      </c>
      <c r="J20673" s="34">
        <v>269</v>
      </c>
      <c r="K20673" s="34">
        <v>211</v>
      </c>
      <c r="L20673" s="34">
        <v>276</v>
      </c>
      <c r="M20673" s="34">
        <v>254</v>
      </c>
    </row>
    <row r="20674" spans="1:13" x14ac:dyDescent="0.2">
      <c r="A20674" s="34" t="s">
        <v>121568</v>
      </c>
      <c r="B20674" s="34">
        <v>260</v>
      </c>
      <c r="C20674" s="34">
        <v>242</v>
      </c>
      <c r="D20674" s="34">
        <v>360</v>
      </c>
      <c r="E20674" s="34">
        <v>350</v>
      </c>
      <c r="F20674" s="34">
        <v>269</v>
      </c>
      <c r="G20674" s="34">
        <v>261</v>
      </c>
      <c r="H20674" s="34">
        <v>303</v>
      </c>
      <c r="I20674" s="34">
        <v>270</v>
      </c>
      <c r="J20674" s="34">
        <v>320</v>
      </c>
      <c r="K20674" s="34">
        <v>262</v>
      </c>
      <c r="L20674" s="34">
        <v>281</v>
      </c>
      <c r="M20674" s="34">
        <v>228</v>
      </c>
    </row>
    <row r="20675" spans="1:13" x14ac:dyDescent="0.2">
      <c r="A20675" s="34" t="s">
        <v>121569</v>
      </c>
      <c r="B20675" s="34">
        <v>103</v>
      </c>
      <c r="C20675" s="34">
        <v>156</v>
      </c>
      <c r="D20675" s="34">
        <v>125</v>
      </c>
      <c r="E20675" s="34">
        <v>159</v>
      </c>
      <c r="F20675" s="34">
        <v>107</v>
      </c>
      <c r="G20675" s="34">
        <v>118</v>
      </c>
      <c r="H20675" s="34">
        <v>133</v>
      </c>
      <c r="I20675" s="34">
        <v>116</v>
      </c>
      <c r="J20675" s="34">
        <v>92</v>
      </c>
      <c r="K20675" s="34">
        <v>99</v>
      </c>
      <c r="L20675" s="34">
        <v>140</v>
      </c>
      <c r="M20675" s="34">
        <v>113</v>
      </c>
    </row>
    <row r="20676" spans="1:13" x14ac:dyDescent="0.2">
      <c r="A20676" s="34" t="s">
        <v>121570</v>
      </c>
      <c r="B20676" s="34">
        <v>302</v>
      </c>
      <c r="C20676" s="34">
        <v>273</v>
      </c>
      <c r="D20676" s="34">
        <v>410</v>
      </c>
      <c r="E20676" s="34">
        <v>303</v>
      </c>
      <c r="F20676" s="34">
        <v>311</v>
      </c>
      <c r="G20676" s="34">
        <v>256</v>
      </c>
      <c r="H20676" s="34">
        <v>275</v>
      </c>
      <c r="I20676" s="34">
        <v>307</v>
      </c>
      <c r="J20676" s="34">
        <v>351</v>
      </c>
      <c r="K20676" s="34">
        <v>257</v>
      </c>
      <c r="L20676" s="34">
        <v>313</v>
      </c>
      <c r="M20676" s="34">
        <v>211</v>
      </c>
    </row>
    <row r="20677" spans="1:13" x14ac:dyDescent="0.2">
      <c r="A20677" s="34" t="s">
        <v>121571</v>
      </c>
      <c r="B20677" s="34">
        <v>271</v>
      </c>
      <c r="C20677" s="34">
        <v>327</v>
      </c>
      <c r="D20677" s="34">
        <v>365</v>
      </c>
      <c r="E20677" s="34">
        <v>308</v>
      </c>
      <c r="F20677" s="34">
        <v>292</v>
      </c>
      <c r="G20677" s="34">
        <v>306</v>
      </c>
      <c r="H20677" s="34">
        <v>319</v>
      </c>
      <c r="I20677" s="34">
        <v>326</v>
      </c>
      <c r="J20677" s="34">
        <v>319</v>
      </c>
      <c r="K20677" s="34">
        <v>288</v>
      </c>
      <c r="L20677" s="34">
        <v>316</v>
      </c>
      <c r="M20677" s="34">
        <v>240</v>
      </c>
    </row>
    <row r="20678" spans="1:13" x14ac:dyDescent="0.2">
      <c r="A20678" s="34" t="s">
        <v>121572</v>
      </c>
      <c r="B20678" s="34">
        <v>296</v>
      </c>
      <c r="C20678" s="34">
        <v>313</v>
      </c>
      <c r="D20678" s="34">
        <v>310</v>
      </c>
      <c r="E20678" s="34">
        <v>357</v>
      </c>
      <c r="F20678" s="34">
        <v>284</v>
      </c>
      <c r="G20678" s="34">
        <v>374</v>
      </c>
      <c r="H20678" s="34">
        <v>336</v>
      </c>
      <c r="I20678" s="34">
        <v>344</v>
      </c>
      <c r="J20678" s="34">
        <v>297</v>
      </c>
      <c r="K20678" s="34">
        <v>268</v>
      </c>
      <c r="L20678" s="34">
        <v>288</v>
      </c>
      <c r="M20678" s="34">
        <v>274</v>
      </c>
    </row>
    <row r="20679" spans="1:13" x14ac:dyDescent="0.2">
      <c r="A20679" s="34" t="s">
        <v>121573</v>
      </c>
      <c r="B20679" s="34">
        <v>318</v>
      </c>
      <c r="C20679" s="34">
        <v>313</v>
      </c>
      <c r="D20679" s="34">
        <v>329</v>
      </c>
      <c r="E20679" s="34">
        <v>374</v>
      </c>
      <c r="F20679" s="34">
        <v>321</v>
      </c>
      <c r="G20679" s="34">
        <v>273</v>
      </c>
      <c r="H20679" s="34">
        <v>354</v>
      </c>
      <c r="I20679" s="34">
        <v>307</v>
      </c>
      <c r="J20679" s="34">
        <v>348</v>
      </c>
      <c r="K20679" s="34">
        <v>306</v>
      </c>
      <c r="L20679" s="34">
        <v>365</v>
      </c>
      <c r="M20679" s="34">
        <v>265</v>
      </c>
    </row>
    <row r="20680" spans="1:13" x14ac:dyDescent="0.2">
      <c r="A20680" s="34" t="s">
        <v>121574</v>
      </c>
      <c r="B20680" s="34">
        <v>551</v>
      </c>
      <c r="C20680" s="34">
        <v>580</v>
      </c>
      <c r="D20680" s="34">
        <v>546</v>
      </c>
      <c r="E20680" s="34">
        <v>585</v>
      </c>
      <c r="F20680" s="34">
        <v>514</v>
      </c>
      <c r="G20680" s="34">
        <v>550</v>
      </c>
      <c r="H20680" s="34">
        <v>616</v>
      </c>
      <c r="I20680" s="34">
        <v>601</v>
      </c>
      <c r="J20680" s="34">
        <v>624</v>
      </c>
      <c r="K20680" s="34">
        <v>476</v>
      </c>
      <c r="L20680" s="34">
        <v>546</v>
      </c>
      <c r="M20680" s="34">
        <v>450</v>
      </c>
    </row>
    <row r="20681" spans="1:13" x14ac:dyDescent="0.2">
      <c r="A20681" s="34" t="s">
        <v>121575</v>
      </c>
      <c r="B20681" s="34">
        <v>399</v>
      </c>
      <c r="C20681" s="34">
        <v>345</v>
      </c>
      <c r="D20681" s="34">
        <v>443</v>
      </c>
      <c r="E20681" s="34">
        <v>445</v>
      </c>
      <c r="F20681" s="34">
        <v>427</v>
      </c>
      <c r="G20681" s="34">
        <v>376</v>
      </c>
      <c r="H20681" s="34">
        <v>507</v>
      </c>
      <c r="I20681" s="34">
        <v>350</v>
      </c>
      <c r="J20681" s="34">
        <v>484</v>
      </c>
      <c r="K20681" s="34">
        <v>340</v>
      </c>
      <c r="L20681" s="34">
        <v>457</v>
      </c>
      <c r="M20681" s="34">
        <v>287</v>
      </c>
    </row>
    <row r="20682" spans="1:13" x14ac:dyDescent="0.2">
      <c r="A20682" s="34" t="s">
        <v>121576</v>
      </c>
      <c r="B20682" s="34">
        <v>1141</v>
      </c>
      <c r="C20682" s="34">
        <v>1088</v>
      </c>
      <c r="D20682" s="34">
        <v>1308</v>
      </c>
      <c r="E20682" s="34">
        <v>1099</v>
      </c>
      <c r="F20682" s="34">
        <v>1095</v>
      </c>
      <c r="G20682" s="34">
        <v>1059</v>
      </c>
      <c r="H20682" s="34">
        <v>1283</v>
      </c>
      <c r="I20682" s="34">
        <v>1073</v>
      </c>
      <c r="J20682" s="34">
        <v>1099</v>
      </c>
      <c r="K20682" s="34">
        <v>920</v>
      </c>
      <c r="L20682" s="34">
        <v>1178</v>
      </c>
      <c r="M20682" s="34">
        <v>840</v>
      </c>
    </row>
    <row r="20683" spans="1:13" x14ac:dyDescent="0.2">
      <c r="A20683" s="34" t="s">
        <v>121577</v>
      </c>
      <c r="B20683" s="34">
        <v>333</v>
      </c>
      <c r="C20683" s="34">
        <v>371</v>
      </c>
      <c r="D20683" s="34">
        <v>464</v>
      </c>
      <c r="E20683" s="34">
        <v>334</v>
      </c>
      <c r="F20683" s="34">
        <v>351</v>
      </c>
      <c r="G20683" s="34">
        <v>352</v>
      </c>
      <c r="H20683" s="34">
        <v>384</v>
      </c>
      <c r="I20683" s="34">
        <v>368</v>
      </c>
      <c r="J20683" s="34">
        <v>325</v>
      </c>
      <c r="K20683" s="34">
        <v>266</v>
      </c>
      <c r="L20683" s="34">
        <v>293</v>
      </c>
      <c r="M20683" s="34">
        <v>277</v>
      </c>
    </row>
    <row r="20684" spans="1:13" x14ac:dyDescent="0.2">
      <c r="A20684" s="34" t="s">
        <v>121578</v>
      </c>
      <c r="B20684" s="34">
        <v>247</v>
      </c>
      <c r="C20684" s="34">
        <v>289</v>
      </c>
      <c r="D20684" s="34">
        <v>247</v>
      </c>
      <c r="E20684" s="34">
        <v>258</v>
      </c>
      <c r="F20684" s="34">
        <v>204</v>
      </c>
      <c r="G20684" s="34">
        <v>240</v>
      </c>
      <c r="H20684" s="34">
        <v>277</v>
      </c>
      <c r="I20684" s="34">
        <v>237</v>
      </c>
      <c r="J20684" s="34">
        <v>255</v>
      </c>
      <c r="K20684" s="34">
        <v>186</v>
      </c>
      <c r="L20684" s="34">
        <v>261</v>
      </c>
      <c r="M20684" s="34">
        <v>169</v>
      </c>
    </row>
    <row r="20685" spans="1:13" x14ac:dyDescent="0.2">
      <c r="A20685" s="34" t="s">
        <v>121579</v>
      </c>
      <c r="B20685" s="34">
        <v>589</v>
      </c>
      <c r="C20685" s="34">
        <v>706</v>
      </c>
      <c r="D20685" s="34">
        <v>646</v>
      </c>
      <c r="E20685" s="34">
        <v>726</v>
      </c>
      <c r="F20685" s="34">
        <v>669</v>
      </c>
      <c r="G20685" s="34">
        <v>625</v>
      </c>
      <c r="H20685" s="34">
        <v>714</v>
      </c>
      <c r="I20685" s="34">
        <v>703</v>
      </c>
      <c r="J20685" s="34">
        <v>712</v>
      </c>
      <c r="K20685" s="34">
        <v>597</v>
      </c>
      <c r="L20685" s="34">
        <v>604</v>
      </c>
      <c r="M20685" s="34">
        <v>503</v>
      </c>
    </row>
    <row r="20686" spans="1:13" x14ac:dyDescent="0.2">
      <c r="A20686" s="34" t="s">
        <v>121580</v>
      </c>
      <c r="B20686" s="34">
        <v>486</v>
      </c>
      <c r="C20686" s="34">
        <v>397</v>
      </c>
      <c r="D20686" s="34">
        <v>423</v>
      </c>
      <c r="E20686" s="34">
        <v>402</v>
      </c>
      <c r="F20686" s="34">
        <v>444</v>
      </c>
      <c r="G20686" s="34">
        <v>347</v>
      </c>
      <c r="H20686" s="34">
        <v>480</v>
      </c>
      <c r="I20686" s="34">
        <v>364</v>
      </c>
      <c r="J20686" s="34">
        <v>528</v>
      </c>
      <c r="K20686" s="34">
        <v>326</v>
      </c>
      <c r="L20686" s="34">
        <v>437</v>
      </c>
      <c r="M20686" s="34">
        <v>316</v>
      </c>
    </row>
    <row r="20687" spans="1:13" x14ac:dyDescent="0.2">
      <c r="A20687" s="34" t="s">
        <v>121581</v>
      </c>
      <c r="B20687" s="34">
        <v>297</v>
      </c>
      <c r="C20687" s="34">
        <v>322</v>
      </c>
      <c r="D20687" s="34">
        <v>301</v>
      </c>
      <c r="E20687" s="34">
        <v>360</v>
      </c>
      <c r="F20687" s="34">
        <v>308</v>
      </c>
      <c r="G20687" s="34">
        <v>304</v>
      </c>
      <c r="H20687" s="34">
        <v>267</v>
      </c>
      <c r="I20687" s="34">
        <v>292</v>
      </c>
      <c r="J20687" s="34">
        <v>290</v>
      </c>
      <c r="K20687" s="34">
        <v>245</v>
      </c>
      <c r="L20687" s="34">
        <v>324</v>
      </c>
      <c r="M20687" s="34">
        <v>246</v>
      </c>
    </row>
    <row r="20688" spans="1:13" x14ac:dyDescent="0.2">
      <c r="A20688" s="34" t="s">
        <v>121582</v>
      </c>
      <c r="B20688" s="34">
        <v>237</v>
      </c>
      <c r="C20688" s="34">
        <v>309</v>
      </c>
      <c r="D20688" s="34">
        <v>287</v>
      </c>
      <c r="E20688" s="34">
        <v>328</v>
      </c>
      <c r="F20688" s="34">
        <v>279</v>
      </c>
      <c r="G20688" s="34">
        <v>228</v>
      </c>
      <c r="H20688" s="34">
        <v>287</v>
      </c>
      <c r="I20688" s="34">
        <v>275</v>
      </c>
      <c r="J20688" s="34">
        <v>268</v>
      </c>
      <c r="K20688" s="34">
        <v>241</v>
      </c>
      <c r="L20688" s="34">
        <v>298</v>
      </c>
      <c r="M20688" s="34">
        <v>208</v>
      </c>
    </row>
    <row r="20689" spans="1:13" x14ac:dyDescent="0.2">
      <c r="A20689" s="34" t="s">
        <v>121583</v>
      </c>
      <c r="B20689" s="34">
        <v>282</v>
      </c>
      <c r="C20689" s="34">
        <v>376</v>
      </c>
      <c r="D20689" s="34">
        <v>318</v>
      </c>
      <c r="E20689" s="34">
        <v>399</v>
      </c>
      <c r="F20689" s="34">
        <v>270</v>
      </c>
      <c r="G20689" s="34">
        <v>328</v>
      </c>
      <c r="H20689" s="34">
        <v>311</v>
      </c>
      <c r="I20689" s="34">
        <v>370</v>
      </c>
      <c r="J20689" s="34">
        <v>343</v>
      </c>
      <c r="K20689" s="34">
        <v>258</v>
      </c>
      <c r="L20689" s="34">
        <v>305</v>
      </c>
      <c r="M20689" s="34">
        <v>307</v>
      </c>
    </row>
    <row r="20690" spans="1:13" x14ac:dyDescent="0.2">
      <c r="A20690" s="34" t="s">
        <v>121584</v>
      </c>
      <c r="B20690" s="34">
        <v>364</v>
      </c>
      <c r="C20690" s="34">
        <v>325</v>
      </c>
      <c r="D20690" s="34">
        <v>327</v>
      </c>
      <c r="E20690" s="34">
        <v>327</v>
      </c>
      <c r="F20690" s="34">
        <v>323</v>
      </c>
      <c r="G20690" s="34">
        <v>300</v>
      </c>
      <c r="H20690" s="34">
        <v>349</v>
      </c>
      <c r="I20690" s="34">
        <v>274</v>
      </c>
      <c r="J20690" s="34">
        <v>325</v>
      </c>
      <c r="K20690" s="34">
        <v>281</v>
      </c>
      <c r="L20690" s="34">
        <v>291</v>
      </c>
      <c r="M20690" s="34">
        <v>239</v>
      </c>
    </row>
    <row r="20691" spans="1:13" x14ac:dyDescent="0.2">
      <c r="A20691" s="34" t="s">
        <v>121585</v>
      </c>
      <c r="B20691" s="34">
        <v>402</v>
      </c>
      <c r="C20691" s="34">
        <v>384</v>
      </c>
      <c r="D20691" s="34">
        <v>483</v>
      </c>
      <c r="E20691" s="34">
        <v>411</v>
      </c>
      <c r="F20691" s="34">
        <v>350</v>
      </c>
      <c r="G20691" s="34">
        <v>355</v>
      </c>
      <c r="H20691" s="34">
        <v>457</v>
      </c>
      <c r="I20691" s="34">
        <v>440</v>
      </c>
      <c r="J20691" s="34">
        <v>438</v>
      </c>
      <c r="K20691" s="34">
        <v>331</v>
      </c>
      <c r="L20691" s="34">
        <v>348</v>
      </c>
      <c r="M20691" s="34">
        <v>308</v>
      </c>
    </row>
    <row r="20692" spans="1:13" x14ac:dyDescent="0.2">
      <c r="A20692" s="34" t="s">
        <v>121586</v>
      </c>
      <c r="B20692" s="34">
        <v>632</v>
      </c>
      <c r="C20692" s="34">
        <v>454</v>
      </c>
      <c r="D20692" s="34">
        <v>578</v>
      </c>
      <c r="E20692" s="34">
        <v>526</v>
      </c>
      <c r="F20692" s="34">
        <v>532</v>
      </c>
      <c r="G20692" s="34">
        <v>450</v>
      </c>
      <c r="H20692" s="34">
        <v>610</v>
      </c>
      <c r="I20692" s="34">
        <v>544</v>
      </c>
      <c r="J20692" s="34">
        <v>606</v>
      </c>
      <c r="K20692" s="34">
        <v>412</v>
      </c>
      <c r="L20692" s="34">
        <v>540</v>
      </c>
      <c r="M20692" s="34">
        <v>401</v>
      </c>
    </row>
    <row r="20693" spans="1:13" x14ac:dyDescent="0.2">
      <c r="A20693" s="34" t="s">
        <v>121587</v>
      </c>
      <c r="B20693" s="34">
        <v>598</v>
      </c>
      <c r="C20693" s="34">
        <v>584</v>
      </c>
      <c r="D20693" s="34">
        <v>660</v>
      </c>
      <c r="E20693" s="34">
        <v>697</v>
      </c>
      <c r="F20693" s="34">
        <v>510</v>
      </c>
      <c r="G20693" s="34">
        <v>564</v>
      </c>
      <c r="H20693" s="34">
        <v>602</v>
      </c>
      <c r="I20693" s="34">
        <v>561</v>
      </c>
      <c r="J20693" s="34">
        <v>607</v>
      </c>
      <c r="K20693" s="34">
        <v>459</v>
      </c>
      <c r="L20693" s="34">
        <v>558</v>
      </c>
      <c r="M20693" s="34">
        <v>470</v>
      </c>
    </row>
    <row r="20694" spans="1:13" x14ac:dyDescent="0.2">
      <c r="A20694" s="34" t="s">
        <v>121588</v>
      </c>
      <c r="B20694" s="34">
        <v>212</v>
      </c>
      <c r="C20694" s="34">
        <v>238</v>
      </c>
      <c r="D20694" s="34">
        <v>249</v>
      </c>
      <c r="E20694" s="34">
        <v>209</v>
      </c>
      <c r="F20694" s="34">
        <v>250</v>
      </c>
      <c r="G20694" s="34">
        <v>209</v>
      </c>
      <c r="H20694" s="34">
        <v>196</v>
      </c>
      <c r="I20694" s="34">
        <v>186</v>
      </c>
      <c r="J20694" s="34">
        <v>249</v>
      </c>
      <c r="K20694" s="34">
        <v>165</v>
      </c>
      <c r="L20694" s="34">
        <v>167</v>
      </c>
      <c r="M20694" s="34">
        <v>171</v>
      </c>
    </row>
    <row r="20695" spans="1:13" x14ac:dyDescent="0.2">
      <c r="A20695" s="34" t="s">
        <v>121589</v>
      </c>
      <c r="B20695" s="34">
        <v>285</v>
      </c>
      <c r="C20695" s="34">
        <v>256</v>
      </c>
      <c r="D20695" s="34">
        <v>308</v>
      </c>
      <c r="E20695" s="34">
        <v>280</v>
      </c>
      <c r="F20695" s="34">
        <v>231</v>
      </c>
      <c r="G20695" s="34">
        <v>248</v>
      </c>
      <c r="H20695" s="34">
        <v>323</v>
      </c>
      <c r="I20695" s="34">
        <v>262</v>
      </c>
      <c r="J20695" s="34">
        <v>274</v>
      </c>
      <c r="K20695" s="34">
        <v>241</v>
      </c>
      <c r="L20695" s="34">
        <v>281</v>
      </c>
      <c r="M20695" s="34">
        <v>179</v>
      </c>
    </row>
    <row r="20696" spans="1:13" x14ac:dyDescent="0.2">
      <c r="A20696" s="34" t="s">
        <v>121590</v>
      </c>
      <c r="B20696" s="34">
        <v>285</v>
      </c>
      <c r="C20696" s="34">
        <v>297</v>
      </c>
      <c r="D20696" s="34">
        <v>255</v>
      </c>
      <c r="E20696" s="34">
        <v>296</v>
      </c>
      <c r="F20696" s="34">
        <v>261</v>
      </c>
      <c r="G20696" s="34">
        <v>212</v>
      </c>
      <c r="H20696" s="34">
        <v>320</v>
      </c>
      <c r="I20696" s="34">
        <v>249</v>
      </c>
      <c r="J20696" s="34">
        <v>282</v>
      </c>
      <c r="K20696" s="34">
        <v>230</v>
      </c>
      <c r="L20696" s="34">
        <v>254</v>
      </c>
      <c r="M20696" s="34">
        <v>221</v>
      </c>
    </row>
    <row r="20697" spans="1:13" x14ac:dyDescent="0.2">
      <c r="A20697" s="34" t="s">
        <v>121591</v>
      </c>
      <c r="B20697" s="34">
        <v>164</v>
      </c>
      <c r="C20697" s="34">
        <v>187</v>
      </c>
      <c r="D20697" s="34">
        <v>187</v>
      </c>
      <c r="E20697" s="34">
        <v>222</v>
      </c>
      <c r="F20697" s="34">
        <v>152</v>
      </c>
      <c r="G20697" s="34">
        <v>161</v>
      </c>
      <c r="H20697" s="34">
        <v>193</v>
      </c>
      <c r="I20697" s="34">
        <v>171</v>
      </c>
      <c r="J20697" s="34">
        <v>191</v>
      </c>
      <c r="K20697" s="34">
        <v>165</v>
      </c>
      <c r="L20697" s="34">
        <v>169</v>
      </c>
      <c r="M20697" s="34">
        <v>135</v>
      </c>
    </row>
    <row r="20698" spans="1:13" x14ac:dyDescent="0.2">
      <c r="A20698" s="34" t="s">
        <v>121592</v>
      </c>
      <c r="B20698" s="34">
        <v>207</v>
      </c>
      <c r="C20698" s="34">
        <v>240</v>
      </c>
      <c r="D20698" s="34">
        <v>278</v>
      </c>
      <c r="E20698" s="34">
        <v>249</v>
      </c>
      <c r="F20698" s="34">
        <v>196</v>
      </c>
      <c r="G20698" s="34">
        <v>252</v>
      </c>
      <c r="H20698" s="34">
        <v>278</v>
      </c>
      <c r="I20698" s="34">
        <v>246</v>
      </c>
      <c r="J20698" s="34">
        <v>235</v>
      </c>
      <c r="K20698" s="34">
        <v>244</v>
      </c>
      <c r="L20698" s="34">
        <v>258</v>
      </c>
      <c r="M20698" s="34">
        <v>243</v>
      </c>
    </row>
    <row r="20699" spans="1:13" x14ac:dyDescent="0.2">
      <c r="A20699" s="34" t="s">
        <v>121593</v>
      </c>
      <c r="B20699" s="34">
        <v>436</v>
      </c>
      <c r="C20699" s="34">
        <v>321</v>
      </c>
      <c r="D20699" s="34">
        <v>419</v>
      </c>
      <c r="E20699" s="34">
        <v>359</v>
      </c>
      <c r="F20699" s="34">
        <v>336</v>
      </c>
      <c r="G20699" s="34">
        <v>344</v>
      </c>
      <c r="H20699" s="34">
        <v>467</v>
      </c>
      <c r="I20699" s="34">
        <v>378</v>
      </c>
      <c r="J20699" s="34">
        <v>399</v>
      </c>
      <c r="K20699" s="34">
        <v>276</v>
      </c>
      <c r="L20699" s="34">
        <v>436</v>
      </c>
      <c r="M20699" s="34">
        <v>220</v>
      </c>
    </row>
    <row r="20700" spans="1:13" x14ac:dyDescent="0.2">
      <c r="A20700" s="34" t="s">
        <v>121594</v>
      </c>
      <c r="B20700" s="34">
        <v>132</v>
      </c>
      <c r="C20700" s="34">
        <v>204</v>
      </c>
      <c r="D20700" s="34">
        <v>189</v>
      </c>
      <c r="E20700" s="34">
        <v>240</v>
      </c>
      <c r="F20700" s="34">
        <v>175</v>
      </c>
      <c r="G20700" s="34">
        <v>200</v>
      </c>
      <c r="H20700" s="34">
        <v>215</v>
      </c>
      <c r="I20700" s="34">
        <v>234</v>
      </c>
      <c r="J20700" s="34">
        <v>223</v>
      </c>
      <c r="K20700" s="34">
        <v>181</v>
      </c>
      <c r="L20700" s="34">
        <v>172</v>
      </c>
      <c r="M20700" s="34">
        <v>136</v>
      </c>
    </row>
    <row r="20701" spans="1:13" x14ac:dyDescent="0.2">
      <c r="A20701" s="34" t="s">
        <v>121595</v>
      </c>
      <c r="B20701" s="34">
        <v>326</v>
      </c>
      <c r="C20701" s="34">
        <v>335</v>
      </c>
      <c r="D20701" s="34">
        <v>290</v>
      </c>
      <c r="E20701" s="34">
        <v>342</v>
      </c>
      <c r="F20701" s="34">
        <v>285</v>
      </c>
      <c r="G20701" s="34">
        <v>351</v>
      </c>
      <c r="H20701" s="34">
        <v>310</v>
      </c>
      <c r="I20701" s="34">
        <v>341</v>
      </c>
      <c r="J20701" s="34">
        <v>300</v>
      </c>
      <c r="K20701" s="34">
        <v>256</v>
      </c>
      <c r="L20701" s="34">
        <v>289</v>
      </c>
      <c r="M20701" s="34">
        <v>276</v>
      </c>
    </row>
    <row r="20702" spans="1:13" x14ac:dyDescent="0.2">
      <c r="A20702" s="34" t="s">
        <v>121596</v>
      </c>
      <c r="B20702" s="34">
        <v>907</v>
      </c>
      <c r="C20702" s="34">
        <v>973</v>
      </c>
      <c r="D20702" s="34">
        <v>985</v>
      </c>
      <c r="E20702" s="34">
        <v>1013</v>
      </c>
      <c r="F20702" s="34">
        <v>922</v>
      </c>
      <c r="G20702" s="34">
        <v>902</v>
      </c>
      <c r="H20702" s="34">
        <v>1146</v>
      </c>
      <c r="I20702" s="34">
        <v>899</v>
      </c>
      <c r="J20702" s="34">
        <v>1060</v>
      </c>
      <c r="K20702" s="34">
        <v>792</v>
      </c>
      <c r="L20702" s="34">
        <v>960</v>
      </c>
      <c r="M20702" s="34">
        <v>722</v>
      </c>
    </row>
    <row r="20703" spans="1:13" x14ac:dyDescent="0.2">
      <c r="A20703" s="34" t="s">
        <v>121597</v>
      </c>
      <c r="B20703" s="34">
        <v>1040</v>
      </c>
      <c r="C20703" s="34">
        <v>1401</v>
      </c>
      <c r="D20703" s="34">
        <v>1101</v>
      </c>
      <c r="E20703" s="34">
        <v>1584</v>
      </c>
      <c r="F20703" s="34">
        <v>1082</v>
      </c>
      <c r="G20703" s="34">
        <v>1356</v>
      </c>
      <c r="H20703" s="34">
        <v>1210</v>
      </c>
      <c r="I20703" s="34">
        <v>1494</v>
      </c>
      <c r="J20703" s="34">
        <v>1221</v>
      </c>
      <c r="K20703" s="34">
        <v>1057</v>
      </c>
      <c r="L20703" s="34">
        <v>1139</v>
      </c>
      <c r="M20703" s="34">
        <v>1125</v>
      </c>
    </row>
    <row r="20704" spans="1:13" x14ac:dyDescent="0.2">
      <c r="A20704" s="34" t="s">
        <v>121598</v>
      </c>
      <c r="B20704" s="34">
        <v>495</v>
      </c>
      <c r="C20704" s="34">
        <v>574</v>
      </c>
      <c r="D20704" s="34">
        <v>573</v>
      </c>
      <c r="E20704" s="34">
        <v>592</v>
      </c>
      <c r="F20704" s="34">
        <v>479</v>
      </c>
      <c r="G20704" s="34">
        <v>476</v>
      </c>
      <c r="H20704" s="34">
        <v>576</v>
      </c>
      <c r="I20704" s="34">
        <v>466</v>
      </c>
      <c r="J20704" s="34">
        <v>583</v>
      </c>
      <c r="K20704" s="34">
        <v>492</v>
      </c>
      <c r="L20704" s="34">
        <v>435</v>
      </c>
      <c r="M20704" s="34">
        <v>444</v>
      </c>
    </row>
    <row r="20705" spans="1:13" x14ac:dyDescent="0.2">
      <c r="A20705" s="34" t="s">
        <v>121599</v>
      </c>
      <c r="B20705" s="34">
        <v>708</v>
      </c>
      <c r="C20705" s="34">
        <v>749</v>
      </c>
      <c r="D20705" s="34">
        <v>767</v>
      </c>
      <c r="E20705" s="34">
        <v>870</v>
      </c>
      <c r="F20705" s="34">
        <v>667</v>
      </c>
      <c r="G20705" s="34">
        <v>710</v>
      </c>
      <c r="H20705" s="34">
        <v>687</v>
      </c>
      <c r="I20705" s="34">
        <v>664</v>
      </c>
      <c r="J20705" s="34">
        <v>755</v>
      </c>
      <c r="K20705" s="34">
        <v>618</v>
      </c>
      <c r="L20705" s="34">
        <v>741</v>
      </c>
      <c r="M20705" s="34">
        <v>574</v>
      </c>
    </row>
    <row r="20706" spans="1:13" x14ac:dyDescent="0.2">
      <c r="A20706" s="34" t="s">
        <v>121600</v>
      </c>
      <c r="B20706" s="34">
        <v>528</v>
      </c>
      <c r="C20706" s="34">
        <v>576</v>
      </c>
      <c r="D20706" s="34">
        <v>674</v>
      </c>
      <c r="E20706" s="34">
        <v>645</v>
      </c>
      <c r="F20706" s="34">
        <v>609</v>
      </c>
      <c r="G20706" s="34">
        <v>580</v>
      </c>
      <c r="H20706" s="34">
        <v>749</v>
      </c>
      <c r="I20706" s="34">
        <v>682</v>
      </c>
      <c r="J20706" s="34">
        <v>624</v>
      </c>
      <c r="K20706" s="34">
        <v>493</v>
      </c>
      <c r="L20706" s="34">
        <v>654</v>
      </c>
      <c r="M20706" s="34">
        <v>476</v>
      </c>
    </row>
    <row r="20707" spans="1:13" x14ac:dyDescent="0.2">
      <c r="A20707" s="34" t="s">
        <v>121601</v>
      </c>
      <c r="B20707" s="34">
        <v>380</v>
      </c>
      <c r="C20707" s="34">
        <v>372</v>
      </c>
      <c r="D20707" s="34">
        <v>365</v>
      </c>
      <c r="E20707" s="34">
        <v>442</v>
      </c>
      <c r="F20707" s="34">
        <v>304</v>
      </c>
      <c r="G20707" s="34">
        <v>328</v>
      </c>
      <c r="H20707" s="34">
        <v>375</v>
      </c>
      <c r="I20707" s="34">
        <v>344</v>
      </c>
      <c r="J20707" s="34">
        <v>341</v>
      </c>
      <c r="K20707" s="34">
        <v>299</v>
      </c>
      <c r="L20707" s="34">
        <v>329</v>
      </c>
      <c r="M20707" s="34">
        <v>280</v>
      </c>
    </row>
    <row r="20708" spans="1:13" x14ac:dyDescent="0.2">
      <c r="A20708" s="34" t="s">
        <v>121602</v>
      </c>
      <c r="B20708" s="34">
        <v>362</v>
      </c>
      <c r="C20708" s="34">
        <v>329</v>
      </c>
      <c r="D20708" s="34">
        <v>384</v>
      </c>
      <c r="E20708" s="34">
        <v>417</v>
      </c>
      <c r="F20708" s="34">
        <v>369</v>
      </c>
      <c r="G20708" s="34">
        <v>364</v>
      </c>
      <c r="H20708" s="34">
        <v>404</v>
      </c>
      <c r="I20708" s="34">
        <v>421</v>
      </c>
      <c r="J20708" s="34">
        <v>355</v>
      </c>
      <c r="K20708" s="34">
        <v>336</v>
      </c>
      <c r="L20708" s="34">
        <v>293</v>
      </c>
      <c r="M20708" s="34">
        <v>295</v>
      </c>
    </row>
    <row r="20709" spans="1:13" x14ac:dyDescent="0.2">
      <c r="A20709" s="34" t="s">
        <v>121603</v>
      </c>
      <c r="B20709" s="34">
        <v>401</v>
      </c>
      <c r="C20709" s="34">
        <v>386</v>
      </c>
      <c r="D20709" s="34">
        <v>479</v>
      </c>
      <c r="E20709" s="34">
        <v>505</v>
      </c>
      <c r="F20709" s="34">
        <v>403</v>
      </c>
      <c r="G20709" s="34">
        <v>433</v>
      </c>
      <c r="H20709" s="34">
        <v>506</v>
      </c>
      <c r="I20709" s="34">
        <v>395</v>
      </c>
      <c r="J20709" s="34">
        <v>448</v>
      </c>
      <c r="K20709" s="34">
        <v>383</v>
      </c>
      <c r="L20709" s="34">
        <v>462</v>
      </c>
      <c r="M20709" s="34">
        <v>382</v>
      </c>
    </row>
    <row r="20710" spans="1:13" x14ac:dyDescent="0.2">
      <c r="A20710" s="34" t="s">
        <v>121604</v>
      </c>
      <c r="B20710" s="34">
        <v>163</v>
      </c>
      <c r="C20710" s="34">
        <v>132</v>
      </c>
      <c r="D20710" s="34">
        <v>180</v>
      </c>
      <c r="E20710" s="34">
        <v>181</v>
      </c>
      <c r="F20710" s="34">
        <v>145</v>
      </c>
      <c r="G20710" s="34">
        <v>151</v>
      </c>
      <c r="H20710" s="34">
        <v>210</v>
      </c>
      <c r="I20710" s="34">
        <v>153</v>
      </c>
      <c r="J20710" s="34">
        <v>164</v>
      </c>
      <c r="K20710" s="34">
        <v>109</v>
      </c>
      <c r="L20710" s="34">
        <v>131</v>
      </c>
      <c r="M20710" s="34">
        <v>101</v>
      </c>
    </row>
    <row r="20711" spans="1:13" x14ac:dyDescent="0.2">
      <c r="A20711" s="34" t="s">
        <v>121605</v>
      </c>
      <c r="B20711" s="34">
        <v>233</v>
      </c>
      <c r="C20711" s="34">
        <v>209</v>
      </c>
      <c r="D20711" s="34">
        <v>244</v>
      </c>
      <c r="E20711" s="34">
        <v>242</v>
      </c>
      <c r="F20711" s="34">
        <v>201</v>
      </c>
      <c r="G20711" s="34">
        <v>211</v>
      </c>
      <c r="H20711" s="34">
        <v>245</v>
      </c>
      <c r="I20711" s="34">
        <v>215</v>
      </c>
      <c r="J20711" s="34">
        <v>223</v>
      </c>
      <c r="K20711" s="34">
        <v>154</v>
      </c>
      <c r="L20711" s="34">
        <v>206</v>
      </c>
      <c r="M20711" s="34">
        <v>198</v>
      </c>
    </row>
    <row r="20712" spans="1:13" x14ac:dyDescent="0.2">
      <c r="A20712" s="34" t="s">
        <v>121606</v>
      </c>
      <c r="B20712" s="34">
        <v>245</v>
      </c>
      <c r="C20712" s="34">
        <v>187</v>
      </c>
      <c r="D20712" s="34">
        <v>214</v>
      </c>
      <c r="E20712" s="34">
        <v>220</v>
      </c>
      <c r="F20712" s="34">
        <v>188</v>
      </c>
      <c r="G20712" s="34">
        <v>182</v>
      </c>
      <c r="H20712" s="34">
        <v>270</v>
      </c>
      <c r="I20712" s="34">
        <v>210</v>
      </c>
      <c r="J20712" s="34">
        <v>229</v>
      </c>
      <c r="K20712" s="34">
        <v>168</v>
      </c>
      <c r="L20712" s="34">
        <v>210</v>
      </c>
      <c r="M20712" s="34">
        <v>158</v>
      </c>
    </row>
    <row r="20713" spans="1:13" x14ac:dyDescent="0.2">
      <c r="A20713" s="34" t="s">
        <v>121607</v>
      </c>
      <c r="B20713" s="34">
        <v>334</v>
      </c>
      <c r="C20713" s="34">
        <v>355</v>
      </c>
      <c r="D20713" s="34">
        <v>359</v>
      </c>
      <c r="E20713" s="34">
        <v>347</v>
      </c>
      <c r="F20713" s="34">
        <v>280</v>
      </c>
      <c r="G20713" s="34">
        <v>263</v>
      </c>
      <c r="H20713" s="34">
        <v>334</v>
      </c>
      <c r="I20713" s="34">
        <v>297</v>
      </c>
      <c r="J20713" s="34">
        <v>327</v>
      </c>
      <c r="K20713" s="34">
        <v>239</v>
      </c>
      <c r="L20713" s="34">
        <v>292</v>
      </c>
      <c r="M20713" s="34">
        <v>231</v>
      </c>
    </row>
    <row r="20714" spans="1:13" x14ac:dyDescent="0.2">
      <c r="A20714" s="34" t="s">
        <v>121608</v>
      </c>
      <c r="B20714" s="34">
        <v>242</v>
      </c>
      <c r="C20714" s="34">
        <v>250</v>
      </c>
      <c r="D20714" s="34">
        <v>287</v>
      </c>
      <c r="E20714" s="34">
        <v>328</v>
      </c>
      <c r="F20714" s="34">
        <v>358</v>
      </c>
      <c r="G20714" s="34">
        <v>315</v>
      </c>
      <c r="H20714" s="34">
        <v>326</v>
      </c>
      <c r="I20714" s="34">
        <v>293</v>
      </c>
      <c r="J20714" s="34">
        <v>321</v>
      </c>
      <c r="K20714" s="34">
        <v>242</v>
      </c>
      <c r="L20714" s="34">
        <v>342</v>
      </c>
      <c r="M20714" s="34">
        <v>227</v>
      </c>
    </row>
    <row r="20715" spans="1:13" x14ac:dyDescent="0.2">
      <c r="A20715" s="34" t="s">
        <v>121609</v>
      </c>
      <c r="B20715" s="34">
        <v>339</v>
      </c>
      <c r="C20715" s="34">
        <v>346</v>
      </c>
      <c r="D20715" s="34">
        <v>386</v>
      </c>
      <c r="E20715" s="34">
        <v>357</v>
      </c>
      <c r="F20715" s="34">
        <v>339</v>
      </c>
      <c r="G20715" s="34">
        <v>322</v>
      </c>
      <c r="H20715" s="34">
        <v>423</v>
      </c>
      <c r="I20715" s="34">
        <v>243</v>
      </c>
      <c r="J20715" s="34">
        <v>359</v>
      </c>
      <c r="K20715" s="34">
        <v>256</v>
      </c>
      <c r="L20715" s="34">
        <v>317</v>
      </c>
      <c r="M20715" s="34">
        <v>260</v>
      </c>
    </row>
    <row r="20716" spans="1:13" x14ac:dyDescent="0.2">
      <c r="A20716" s="34" t="s">
        <v>121610</v>
      </c>
      <c r="B20716" s="34">
        <v>378</v>
      </c>
      <c r="C20716" s="34">
        <v>445</v>
      </c>
      <c r="D20716" s="34">
        <v>588</v>
      </c>
      <c r="E20716" s="34">
        <v>459</v>
      </c>
      <c r="F20716" s="34">
        <v>455</v>
      </c>
      <c r="G20716" s="34">
        <v>451</v>
      </c>
      <c r="H20716" s="34">
        <v>554</v>
      </c>
      <c r="I20716" s="34">
        <v>474</v>
      </c>
      <c r="J20716" s="34">
        <v>490</v>
      </c>
      <c r="K20716" s="34">
        <v>326</v>
      </c>
      <c r="L20716" s="34">
        <v>425</v>
      </c>
      <c r="M20716" s="34">
        <v>354</v>
      </c>
    </row>
    <row r="20717" spans="1:13" x14ac:dyDescent="0.2">
      <c r="A20717" s="34" t="s">
        <v>121611</v>
      </c>
      <c r="B20717" s="34">
        <v>358</v>
      </c>
      <c r="C20717" s="34">
        <v>477</v>
      </c>
      <c r="D20717" s="34">
        <v>476</v>
      </c>
      <c r="E20717" s="34">
        <v>437</v>
      </c>
      <c r="F20717" s="34">
        <v>354</v>
      </c>
      <c r="G20717" s="34">
        <v>447</v>
      </c>
      <c r="H20717" s="34">
        <v>458</v>
      </c>
      <c r="I20717" s="34">
        <v>456</v>
      </c>
      <c r="J20717" s="34">
        <v>418</v>
      </c>
      <c r="K20717" s="34">
        <v>325</v>
      </c>
      <c r="L20717" s="34">
        <v>424</v>
      </c>
      <c r="M20717" s="34">
        <v>334</v>
      </c>
    </row>
    <row r="20718" spans="1:13" x14ac:dyDescent="0.2">
      <c r="A20718" s="34" t="s">
        <v>121612</v>
      </c>
      <c r="B20718" s="34">
        <v>174</v>
      </c>
      <c r="C20718" s="34">
        <v>172</v>
      </c>
      <c r="D20718" s="34">
        <v>157</v>
      </c>
      <c r="E20718" s="34">
        <v>177</v>
      </c>
      <c r="F20718" s="34">
        <v>152</v>
      </c>
      <c r="G20718" s="34">
        <v>159</v>
      </c>
      <c r="H20718" s="34">
        <v>137</v>
      </c>
      <c r="I20718" s="34">
        <v>177</v>
      </c>
      <c r="J20718" s="34">
        <v>134</v>
      </c>
      <c r="K20718" s="34">
        <v>182</v>
      </c>
      <c r="L20718" s="34">
        <v>164</v>
      </c>
      <c r="M20718" s="34">
        <v>117</v>
      </c>
    </row>
    <row r="20719" spans="1:13" x14ac:dyDescent="0.2">
      <c r="A20719" s="34" t="s">
        <v>121613</v>
      </c>
      <c r="B20719" s="34">
        <v>244</v>
      </c>
      <c r="C20719" s="34">
        <v>316</v>
      </c>
      <c r="D20719" s="34">
        <v>368</v>
      </c>
      <c r="E20719" s="34">
        <v>290</v>
      </c>
      <c r="F20719" s="34">
        <v>321</v>
      </c>
      <c r="G20719" s="34">
        <v>227</v>
      </c>
      <c r="H20719" s="34">
        <v>315</v>
      </c>
      <c r="I20719" s="34">
        <v>291</v>
      </c>
      <c r="J20719" s="34">
        <v>319</v>
      </c>
      <c r="K20719" s="34">
        <v>264</v>
      </c>
      <c r="L20719" s="34">
        <v>313</v>
      </c>
      <c r="M20719" s="34">
        <v>252</v>
      </c>
    </row>
    <row r="20720" spans="1:13" x14ac:dyDescent="0.2">
      <c r="A20720" s="34" t="s">
        <v>121614</v>
      </c>
      <c r="B20720" s="34">
        <v>310</v>
      </c>
      <c r="C20720" s="34">
        <v>241</v>
      </c>
      <c r="D20720" s="34">
        <v>357</v>
      </c>
      <c r="E20720" s="34">
        <v>362</v>
      </c>
      <c r="F20720" s="34">
        <v>273</v>
      </c>
      <c r="G20720" s="34">
        <v>334</v>
      </c>
      <c r="H20720" s="34">
        <v>342</v>
      </c>
      <c r="I20720" s="34">
        <v>296</v>
      </c>
      <c r="J20720" s="34">
        <v>344</v>
      </c>
      <c r="K20720" s="34">
        <v>269</v>
      </c>
      <c r="L20720" s="34">
        <v>300</v>
      </c>
      <c r="M20720" s="34">
        <v>238</v>
      </c>
    </row>
    <row r="20721" spans="1:13" x14ac:dyDescent="0.2">
      <c r="A20721" s="34" t="s">
        <v>121615</v>
      </c>
      <c r="B20721" s="34">
        <v>528</v>
      </c>
      <c r="C20721" s="34">
        <v>553</v>
      </c>
      <c r="D20721" s="34">
        <v>555</v>
      </c>
      <c r="E20721" s="34">
        <v>590</v>
      </c>
      <c r="F20721" s="34">
        <v>542</v>
      </c>
      <c r="G20721" s="34">
        <v>511</v>
      </c>
      <c r="H20721" s="34">
        <v>586</v>
      </c>
      <c r="I20721" s="34">
        <v>533</v>
      </c>
      <c r="J20721" s="34">
        <v>619</v>
      </c>
      <c r="K20721" s="34">
        <v>418</v>
      </c>
      <c r="L20721" s="34">
        <v>596</v>
      </c>
      <c r="M20721" s="34">
        <v>387</v>
      </c>
    </row>
    <row r="20722" spans="1:13" x14ac:dyDescent="0.2">
      <c r="A20722" s="34" t="s">
        <v>121616</v>
      </c>
      <c r="B20722" s="34">
        <v>452</v>
      </c>
      <c r="C20722" s="34">
        <v>572</v>
      </c>
      <c r="D20722" s="34">
        <v>516</v>
      </c>
      <c r="E20722" s="34">
        <v>621</v>
      </c>
      <c r="F20722" s="34">
        <v>459</v>
      </c>
      <c r="G20722" s="34">
        <v>521</v>
      </c>
      <c r="H20722" s="34">
        <v>560</v>
      </c>
      <c r="I20722" s="34">
        <v>508</v>
      </c>
      <c r="J20722" s="34">
        <v>458</v>
      </c>
      <c r="K20722" s="34">
        <v>499</v>
      </c>
      <c r="L20722" s="34">
        <v>514</v>
      </c>
      <c r="M20722" s="34">
        <v>451</v>
      </c>
    </row>
    <row r="20723" spans="1:13" x14ac:dyDescent="0.2">
      <c r="A20723" s="34" t="s">
        <v>121617</v>
      </c>
      <c r="B20723" s="34">
        <v>1067</v>
      </c>
      <c r="C20723" s="34">
        <v>1036</v>
      </c>
      <c r="D20723" s="34">
        <v>1162</v>
      </c>
      <c r="E20723" s="34">
        <v>1087</v>
      </c>
      <c r="F20723" s="34">
        <v>932</v>
      </c>
      <c r="G20723" s="34">
        <v>998</v>
      </c>
      <c r="H20723" s="34">
        <v>1105</v>
      </c>
      <c r="I20723" s="34">
        <v>1004</v>
      </c>
      <c r="J20723" s="34">
        <v>1006</v>
      </c>
      <c r="K20723" s="34">
        <v>872</v>
      </c>
      <c r="L20723" s="34">
        <v>1106</v>
      </c>
      <c r="M20723" s="34">
        <v>833</v>
      </c>
    </row>
    <row r="20724" spans="1:13" x14ac:dyDescent="0.2">
      <c r="A20724" s="34" t="s">
        <v>121618</v>
      </c>
      <c r="B20724" s="34">
        <v>1214</v>
      </c>
      <c r="C20724" s="34">
        <v>1263</v>
      </c>
      <c r="D20724" s="34">
        <v>1415</v>
      </c>
      <c r="E20724" s="34">
        <v>1390</v>
      </c>
      <c r="F20724" s="34">
        <v>1390</v>
      </c>
      <c r="G20724" s="34">
        <v>1249</v>
      </c>
      <c r="H20724" s="34">
        <v>1488</v>
      </c>
      <c r="I20724" s="34">
        <v>1307</v>
      </c>
      <c r="J20724" s="34">
        <v>1435</v>
      </c>
      <c r="K20724" s="34">
        <v>1168</v>
      </c>
      <c r="L20724" s="34">
        <v>1428</v>
      </c>
      <c r="M20724" s="34">
        <v>1027</v>
      </c>
    </row>
    <row r="20725" spans="1:13" x14ac:dyDescent="0.2">
      <c r="A20725" s="34" t="s">
        <v>121619</v>
      </c>
      <c r="B20725" s="34">
        <v>700</v>
      </c>
      <c r="C20725" s="34">
        <v>782</v>
      </c>
      <c r="D20725" s="34">
        <v>741</v>
      </c>
      <c r="E20725" s="34">
        <v>810</v>
      </c>
      <c r="F20725" s="34">
        <v>709</v>
      </c>
      <c r="G20725" s="34">
        <v>657</v>
      </c>
      <c r="H20725" s="34">
        <v>750</v>
      </c>
      <c r="I20725" s="34">
        <v>822</v>
      </c>
      <c r="J20725" s="34">
        <v>655</v>
      </c>
      <c r="K20725" s="34">
        <v>562</v>
      </c>
      <c r="L20725" s="34">
        <v>689</v>
      </c>
      <c r="M20725" s="34">
        <v>561</v>
      </c>
    </row>
    <row r="20726" spans="1:13" x14ac:dyDescent="0.2">
      <c r="A20726" s="34" t="s">
        <v>121620</v>
      </c>
      <c r="B20726" s="34">
        <v>513</v>
      </c>
      <c r="C20726" s="34">
        <v>585</v>
      </c>
      <c r="D20726" s="34">
        <v>591</v>
      </c>
      <c r="E20726" s="34">
        <v>536</v>
      </c>
      <c r="F20726" s="34">
        <v>571</v>
      </c>
      <c r="G20726" s="34">
        <v>471</v>
      </c>
      <c r="H20726" s="34">
        <v>538</v>
      </c>
      <c r="I20726" s="34">
        <v>532</v>
      </c>
      <c r="J20726" s="34">
        <v>571</v>
      </c>
      <c r="K20726" s="34">
        <v>430</v>
      </c>
      <c r="L20726" s="34">
        <v>555</v>
      </c>
      <c r="M20726" s="34">
        <v>462</v>
      </c>
    </row>
    <row r="20727" spans="1:13" x14ac:dyDescent="0.2">
      <c r="A20727" s="34" t="s">
        <v>121621</v>
      </c>
      <c r="B20727" s="34">
        <v>680</v>
      </c>
      <c r="C20727" s="34">
        <v>754</v>
      </c>
      <c r="D20727" s="34">
        <v>680</v>
      </c>
      <c r="E20727" s="34">
        <v>751</v>
      </c>
      <c r="F20727" s="34">
        <v>670</v>
      </c>
      <c r="G20727" s="34">
        <v>647</v>
      </c>
      <c r="H20727" s="34">
        <v>747</v>
      </c>
      <c r="I20727" s="34">
        <v>666</v>
      </c>
      <c r="J20727" s="34">
        <v>721</v>
      </c>
      <c r="K20727" s="34">
        <v>541</v>
      </c>
      <c r="L20727" s="34">
        <v>719</v>
      </c>
      <c r="M20727" s="34">
        <v>516</v>
      </c>
    </row>
    <row r="20728" spans="1:13" x14ac:dyDescent="0.2">
      <c r="A20728" s="34" t="s">
        <v>121622</v>
      </c>
      <c r="B20728" s="34">
        <v>358</v>
      </c>
      <c r="C20728" s="34">
        <v>357</v>
      </c>
      <c r="D20728" s="34">
        <v>389</v>
      </c>
      <c r="E20728" s="34">
        <v>447</v>
      </c>
      <c r="F20728" s="34">
        <v>432</v>
      </c>
      <c r="G20728" s="34">
        <v>410</v>
      </c>
      <c r="H20728" s="34">
        <v>438</v>
      </c>
      <c r="I20728" s="34">
        <v>393</v>
      </c>
      <c r="J20728" s="34">
        <v>420</v>
      </c>
      <c r="K20728" s="34">
        <v>329</v>
      </c>
      <c r="L20728" s="34">
        <v>421</v>
      </c>
      <c r="M20728" s="34">
        <v>320</v>
      </c>
    </row>
    <row r="20729" spans="1:13" x14ac:dyDescent="0.2">
      <c r="A20729" s="34" t="s">
        <v>121623</v>
      </c>
      <c r="B20729" s="34">
        <v>345</v>
      </c>
      <c r="C20729" s="34">
        <v>353</v>
      </c>
      <c r="D20729" s="34">
        <v>420</v>
      </c>
      <c r="E20729" s="34">
        <v>446</v>
      </c>
      <c r="F20729" s="34">
        <v>448</v>
      </c>
      <c r="G20729" s="34">
        <v>358</v>
      </c>
      <c r="H20729" s="34">
        <v>439</v>
      </c>
      <c r="I20729" s="34">
        <v>417</v>
      </c>
      <c r="J20729" s="34">
        <v>445</v>
      </c>
      <c r="K20729" s="34">
        <v>303</v>
      </c>
      <c r="L20729" s="34">
        <v>397</v>
      </c>
      <c r="M20729" s="34">
        <v>327</v>
      </c>
    </row>
    <row r="20730" spans="1:13" x14ac:dyDescent="0.2">
      <c r="A20730" s="34" t="s">
        <v>121624</v>
      </c>
      <c r="B20730" s="34">
        <v>257</v>
      </c>
      <c r="C20730" s="34">
        <v>317</v>
      </c>
      <c r="D20730" s="34">
        <v>321</v>
      </c>
      <c r="E20730" s="34">
        <v>342</v>
      </c>
      <c r="F20730" s="34">
        <v>341</v>
      </c>
      <c r="G20730" s="34">
        <v>244</v>
      </c>
      <c r="H20730" s="34">
        <v>358</v>
      </c>
      <c r="I20730" s="34">
        <v>322</v>
      </c>
      <c r="J20730" s="34">
        <v>293</v>
      </c>
      <c r="K20730" s="34">
        <v>259</v>
      </c>
      <c r="L20730" s="34">
        <v>300</v>
      </c>
      <c r="M20730" s="34">
        <v>191</v>
      </c>
    </row>
    <row r="20731" spans="1:13" x14ac:dyDescent="0.2">
      <c r="A20731" s="34" t="s">
        <v>121625</v>
      </c>
      <c r="B20731" s="34">
        <v>231</v>
      </c>
      <c r="C20731" s="34">
        <v>271</v>
      </c>
      <c r="D20731" s="34">
        <v>215</v>
      </c>
      <c r="E20731" s="34">
        <v>282</v>
      </c>
      <c r="F20731" s="34">
        <v>174</v>
      </c>
      <c r="G20731" s="34">
        <v>226</v>
      </c>
      <c r="H20731" s="34">
        <v>244</v>
      </c>
      <c r="I20731" s="34">
        <v>258</v>
      </c>
      <c r="J20731" s="34">
        <v>251</v>
      </c>
      <c r="K20731" s="34">
        <v>201</v>
      </c>
      <c r="L20731" s="34">
        <v>186</v>
      </c>
      <c r="M20731" s="34">
        <v>199</v>
      </c>
    </row>
    <row r="20732" spans="1:13" x14ac:dyDescent="0.2">
      <c r="A20732" s="34" t="s">
        <v>121626</v>
      </c>
      <c r="B20732" s="34">
        <v>387</v>
      </c>
      <c r="C20732" s="34">
        <v>472</v>
      </c>
      <c r="D20732" s="34">
        <v>452</v>
      </c>
      <c r="E20732" s="34">
        <v>509</v>
      </c>
      <c r="F20732" s="34">
        <v>389</v>
      </c>
      <c r="G20732" s="34">
        <v>462</v>
      </c>
      <c r="H20732" s="34">
        <v>490</v>
      </c>
      <c r="I20732" s="34">
        <v>418</v>
      </c>
      <c r="J20732" s="34">
        <v>494</v>
      </c>
      <c r="K20732" s="34">
        <v>379</v>
      </c>
      <c r="L20732" s="34">
        <v>407</v>
      </c>
      <c r="M20732" s="34">
        <v>370</v>
      </c>
    </row>
    <row r="20733" spans="1:13" x14ac:dyDescent="0.2">
      <c r="A20733" s="34" t="s">
        <v>121627</v>
      </c>
      <c r="B20733" s="34">
        <v>207</v>
      </c>
      <c r="C20733" s="34">
        <v>325</v>
      </c>
      <c r="D20733" s="34">
        <v>243</v>
      </c>
      <c r="E20733" s="34">
        <v>437</v>
      </c>
      <c r="F20733" s="34">
        <v>178</v>
      </c>
      <c r="G20733" s="34">
        <v>315</v>
      </c>
      <c r="H20733" s="34">
        <v>254</v>
      </c>
      <c r="I20733" s="34">
        <v>394</v>
      </c>
      <c r="J20733" s="34">
        <v>218</v>
      </c>
      <c r="K20733" s="34">
        <v>251</v>
      </c>
      <c r="L20733" s="34">
        <v>209</v>
      </c>
      <c r="M20733" s="34">
        <v>256</v>
      </c>
    </row>
    <row r="20734" spans="1:13" x14ac:dyDescent="0.2">
      <c r="A20734" s="34" t="s">
        <v>121628</v>
      </c>
      <c r="B20734" s="34">
        <v>323</v>
      </c>
      <c r="C20734" s="34">
        <v>303</v>
      </c>
      <c r="D20734" s="34">
        <v>419</v>
      </c>
      <c r="E20734" s="34">
        <v>365</v>
      </c>
      <c r="F20734" s="34">
        <v>321</v>
      </c>
      <c r="G20734" s="34">
        <v>287</v>
      </c>
      <c r="H20734" s="34">
        <v>419</v>
      </c>
      <c r="I20734" s="34">
        <v>266</v>
      </c>
      <c r="J20734" s="34">
        <v>362</v>
      </c>
      <c r="K20734" s="34">
        <v>258</v>
      </c>
      <c r="L20734" s="34">
        <v>322</v>
      </c>
      <c r="M20734" s="34">
        <v>273</v>
      </c>
    </row>
    <row r="20735" spans="1:13" x14ac:dyDescent="0.2">
      <c r="A20735" s="34" t="s">
        <v>121629</v>
      </c>
      <c r="B20735" s="34">
        <v>817</v>
      </c>
      <c r="C20735" s="34">
        <v>889</v>
      </c>
      <c r="D20735" s="34">
        <v>1028</v>
      </c>
      <c r="E20735" s="34">
        <v>900</v>
      </c>
      <c r="F20735" s="34">
        <v>880</v>
      </c>
      <c r="G20735" s="34">
        <v>767</v>
      </c>
      <c r="H20735" s="34">
        <v>1057</v>
      </c>
      <c r="I20735" s="34">
        <v>899</v>
      </c>
      <c r="J20735" s="34">
        <v>942</v>
      </c>
      <c r="K20735" s="34">
        <v>648</v>
      </c>
      <c r="L20735" s="34">
        <v>848</v>
      </c>
      <c r="M20735" s="34">
        <v>736</v>
      </c>
    </row>
    <row r="20736" spans="1:13" x14ac:dyDescent="0.2">
      <c r="A20736" s="34" t="s">
        <v>121630</v>
      </c>
      <c r="B20736" s="34">
        <v>211</v>
      </c>
      <c r="C20736" s="34">
        <v>277</v>
      </c>
      <c r="D20736" s="34">
        <v>243</v>
      </c>
      <c r="E20736" s="34">
        <v>289</v>
      </c>
      <c r="F20736" s="34">
        <v>229</v>
      </c>
      <c r="G20736" s="34">
        <v>258</v>
      </c>
      <c r="H20736" s="34">
        <v>229</v>
      </c>
      <c r="I20736" s="34">
        <v>248</v>
      </c>
      <c r="J20736" s="34">
        <v>252</v>
      </c>
      <c r="K20736" s="34">
        <v>213</v>
      </c>
      <c r="L20736" s="34">
        <v>212</v>
      </c>
      <c r="M20736" s="34">
        <v>224</v>
      </c>
    </row>
    <row r="20737" spans="1:13" x14ac:dyDescent="0.2">
      <c r="A20737" s="34" t="s">
        <v>121631</v>
      </c>
      <c r="B20737" s="34">
        <v>542</v>
      </c>
      <c r="C20737" s="34">
        <v>458</v>
      </c>
      <c r="D20737" s="34">
        <v>575</v>
      </c>
      <c r="E20737" s="34">
        <v>541</v>
      </c>
      <c r="F20737" s="34">
        <v>519</v>
      </c>
      <c r="G20737" s="34">
        <v>490</v>
      </c>
      <c r="H20737" s="34">
        <v>638</v>
      </c>
      <c r="I20737" s="34">
        <v>539</v>
      </c>
      <c r="J20737" s="34">
        <v>557</v>
      </c>
      <c r="K20737" s="34">
        <v>458</v>
      </c>
      <c r="L20737" s="34">
        <v>565</v>
      </c>
      <c r="M20737" s="34">
        <v>420</v>
      </c>
    </row>
    <row r="20738" spans="1:13" x14ac:dyDescent="0.2">
      <c r="A20738" s="34" t="s">
        <v>121632</v>
      </c>
      <c r="B20738" s="34">
        <v>271</v>
      </c>
      <c r="C20738" s="34">
        <v>291</v>
      </c>
      <c r="D20738" s="34">
        <v>282</v>
      </c>
      <c r="E20738" s="34">
        <v>314</v>
      </c>
      <c r="F20738" s="34">
        <v>251</v>
      </c>
      <c r="G20738" s="34">
        <v>290</v>
      </c>
      <c r="H20738" s="34">
        <v>269</v>
      </c>
      <c r="I20738" s="34">
        <v>254</v>
      </c>
      <c r="J20738" s="34">
        <v>264</v>
      </c>
      <c r="K20738" s="34">
        <v>245</v>
      </c>
      <c r="L20738" s="34">
        <v>226</v>
      </c>
      <c r="M20738" s="34">
        <v>236</v>
      </c>
    </row>
    <row r="20739" spans="1:13" x14ac:dyDescent="0.2">
      <c r="A20739" s="34" t="s">
        <v>121633</v>
      </c>
      <c r="B20739" s="34">
        <v>984</v>
      </c>
      <c r="C20739" s="34">
        <v>888</v>
      </c>
      <c r="D20739" s="34">
        <v>1093</v>
      </c>
      <c r="E20739" s="34">
        <v>921</v>
      </c>
      <c r="F20739" s="34">
        <v>879</v>
      </c>
      <c r="G20739" s="34">
        <v>790</v>
      </c>
      <c r="H20739" s="34">
        <v>995</v>
      </c>
      <c r="I20739" s="34">
        <v>849</v>
      </c>
      <c r="J20739" s="34">
        <v>1021</v>
      </c>
      <c r="K20739" s="34">
        <v>670</v>
      </c>
      <c r="L20739" s="34">
        <v>907</v>
      </c>
      <c r="M20739" s="34">
        <v>568</v>
      </c>
    </row>
    <row r="20740" spans="1:13" x14ac:dyDescent="0.2">
      <c r="A20740" s="34" t="s">
        <v>121634</v>
      </c>
      <c r="B20740" s="34">
        <v>536</v>
      </c>
      <c r="C20740" s="34">
        <v>717</v>
      </c>
      <c r="D20740" s="34">
        <v>671</v>
      </c>
      <c r="E20740" s="34">
        <v>767</v>
      </c>
      <c r="F20740" s="34">
        <v>570</v>
      </c>
      <c r="G20740" s="34">
        <v>633</v>
      </c>
      <c r="H20740" s="34">
        <v>693</v>
      </c>
      <c r="I20740" s="34">
        <v>666</v>
      </c>
      <c r="J20740" s="34">
        <v>627</v>
      </c>
      <c r="K20740" s="34">
        <v>553</v>
      </c>
      <c r="L20740" s="34">
        <v>625</v>
      </c>
      <c r="M20740" s="34">
        <v>533</v>
      </c>
    </row>
    <row r="20741" spans="1:13" x14ac:dyDescent="0.2">
      <c r="A20741" s="34" t="s">
        <v>121635</v>
      </c>
      <c r="B20741" s="34">
        <v>868</v>
      </c>
      <c r="C20741" s="34">
        <v>821</v>
      </c>
      <c r="D20741" s="34">
        <v>915</v>
      </c>
      <c r="E20741" s="34">
        <v>835</v>
      </c>
      <c r="F20741" s="34">
        <v>706</v>
      </c>
      <c r="G20741" s="34">
        <v>804</v>
      </c>
      <c r="H20741" s="34">
        <v>840</v>
      </c>
      <c r="I20741" s="34">
        <v>812</v>
      </c>
      <c r="J20741" s="34">
        <v>917</v>
      </c>
      <c r="K20741" s="34">
        <v>656</v>
      </c>
      <c r="L20741" s="34">
        <v>887</v>
      </c>
      <c r="M20741" s="34">
        <v>705</v>
      </c>
    </row>
    <row r="20742" spans="1:13" x14ac:dyDescent="0.2">
      <c r="A20742" s="34" t="s">
        <v>121636</v>
      </c>
      <c r="B20742" s="34">
        <v>508</v>
      </c>
      <c r="C20742" s="34">
        <v>555</v>
      </c>
      <c r="D20742" s="34">
        <v>471</v>
      </c>
      <c r="E20742" s="34">
        <v>555</v>
      </c>
      <c r="F20742" s="34">
        <v>447</v>
      </c>
      <c r="G20742" s="34">
        <v>506</v>
      </c>
      <c r="H20742" s="34">
        <v>486</v>
      </c>
      <c r="I20742" s="34">
        <v>506</v>
      </c>
      <c r="J20742" s="34">
        <v>517</v>
      </c>
      <c r="K20742" s="34">
        <v>419</v>
      </c>
      <c r="L20742" s="34">
        <v>447</v>
      </c>
      <c r="M20742" s="34">
        <v>397</v>
      </c>
    </row>
    <row r="20743" spans="1:13" x14ac:dyDescent="0.2">
      <c r="A20743" s="34" t="s">
        <v>121637</v>
      </c>
      <c r="B20743" s="34">
        <v>1091</v>
      </c>
      <c r="C20743" s="34">
        <v>1074</v>
      </c>
      <c r="D20743" s="34">
        <v>1207</v>
      </c>
      <c r="E20743" s="34">
        <v>1153</v>
      </c>
      <c r="F20743" s="34">
        <v>1026</v>
      </c>
      <c r="G20743" s="34">
        <v>1019</v>
      </c>
      <c r="H20743" s="34">
        <v>1257</v>
      </c>
      <c r="I20743" s="34">
        <v>1052</v>
      </c>
      <c r="J20743" s="34">
        <v>1256</v>
      </c>
      <c r="K20743" s="34">
        <v>935</v>
      </c>
      <c r="L20743" s="34">
        <v>1218</v>
      </c>
      <c r="M20743" s="34">
        <v>874</v>
      </c>
    </row>
    <row r="20744" spans="1:13" x14ac:dyDescent="0.2">
      <c r="A20744" s="34" t="s">
        <v>121638</v>
      </c>
      <c r="B20744" s="34">
        <v>573</v>
      </c>
      <c r="C20744" s="34">
        <v>677</v>
      </c>
      <c r="D20744" s="34">
        <v>661</v>
      </c>
      <c r="E20744" s="34">
        <v>763</v>
      </c>
      <c r="F20744" s="34">
        <v>493</v>
      </c>
      <c r="G20744" s="34">
        <v>568</v>
      </c>
      <c r="H20744" s="34">
        <v>612</v>
      </c>
      <c r="I20744" s="34">
        <v>610</v>
      </c>
      <c r="J20744" s="34">
        <v>595</v>
      </c>
      <c r="K20744" s="34">
        <v>463</v>
      </c>
      <c r="L20744" s="34">
        <v>558</v>
      </c>
      <c r="M20744" s="34">
        <v>503</v>
      </c>
    </row>
    <row r="20745" spans="1:13" x14ac:dyDescent="0.2">
      <c r="A20745" s="34" t="s">
        <v>121639</v>
      </c>
      <c r="B20745" s="34">
        <v>920</v>
      </c>
      <c r="C20745" s="34">
        <v>961</v>
      </c>
      <c r="D20745" s="34">
        <v>936</v>
      </c>
      <c r="E20745" s="34">
        <v>1047</v>
      </c>
      <c r="F20745" s="34">
        <v>851</v>
      </c>
      <c r="G20745" s="34">
        <v>815</v>
      </c>
      <c r="H20745" s="34">
        <v>914</v>
      </c>
      <c r="I20745" s="34">
        <v>913</v>
      </c>
      <c r="J20745" s="34">
        <v>948</v>
      </c>
      <c r="K20745" s="34">
        <v>761</v>
      </c>
      <c r="L20745" s="34">
        <v>848</v>
      </c>
      <c r="M20745" s="34">
        <v>714</v>
      </c>
    </row>
    <row r="20746" spans="1:13" x14ac:dyDescent="0.2">
      <c r="A20746" s="34" t="s">
        <v>121640</v>
      </c>
      <c r="B20746" s="34">
        <v>712</v>
      </c>
      <c r="C20746" s="34">
        <v>817</v>
      </c>
      <c r="D20746" s="34">
        <v>783</v>
      </c>
      <c r="E20746" s="34">
        <v>842</v>
      </c>
      <c r="F20746" s="34">
        <v>742</v>
      </c>
      <c r="G20746" s="34">
        <v>808</v>
      </c>
      <c r="H20746" s="34">
        <v>735</v>
      </c>
      <c r="I20746" s="34">
        <v>750</v>
      </c>
      <c r="J20746" s="34">
        <v>781</v>
      </c>
      <c r="K20746" s="34">
        <v>607</v>
      </c>
      <c r="L20746" s="34">
        <v>651</v>
      </c>
      <c r="M20746" s="34">
        <v>635</v>
      </c>
    </row>
    <row r="20747" spans="1:13" x14ac:dyDescent="0.2">
      <c r="A20747" s="34" t="s">
        <v>121641</v>
      </c>
      <c r="B20747" s="34">
        <v>747</v>
      </c>
      <c r="C20747" s="34">
        <v>590</v>
      </c>
      <c r="D20747" s="34">
        <v>696</v>
      </c>
      <c r="E20747" s="34">
        <v>706</v>
      </c>
      <c r="F20747" s="34">
        <v>576</v>
      </c>
      <c r="G20747" s="34">
        <v>674</v>
      </c>
      <c r="H20747" s="34">
        <v>614</v>
      </c>
      <c r="I20747" s="34">
        <v>701</v>
      </c>
      <c r="J20747" s="34">
        <v>627</v>
      </c>
      <c r="K20747" s="34">
        <v>518</v>
      </c>
      <c r="L20747" s="34">
        <v>654</v>
      </c>
      <c r="M20747" s="34">
        <v>489</v>
      </c>
    </row>
    <row r="20748" spans="1:13" x14ac:dyDescent="0.2">
      <c r="A20748" s="34" t="s">
        <v>121642</v>
      </c>
      <c r="B20748" s="34">
        <v>471</v>
      </c>
      <c r="C20748" s="34">
        <v>594</v>
      </c>
      <c r="D20748" s="34">
        <v>497</v>
      </c>
      <c r="E20748" s="34">
        <v>540</v>
      </c>
      <c r="F20748" s="34">
        <v>445</v>
      </c>
      <c r="G20748" s="34">
        <v>548</v>
      </c>
      <c r="H20748" s="34">
        <v>456</v>
      </c>
      <c r="I20748" s="34">
        <v>531</v>
      </c>
      <c r="J20748" s="34">
        <v>426</v>
      </c>
      <c r="K20748" s="34">
        <v>529</v>
      </c>
      <c r="L20748" s="34">
        <v>458</v>
      </c>
      <c r="M20748" s="34">
        <v>487</v>
      </c>
    </row>
    <row r="20749" spans="1:13" x14ac:dyDescent="0.2">
      <c r="A20749" s="34" t="s">
        <v>121643</v>
      </c>
      <c r="B20749" s="34">
        <v>642</v>
      </c>
      <c r="C20749" s="34">
        <v>683</v>
      </c>
      <c r="D20749" s="34">
        <v>739</v>
      </c>
      <c r="E20749" s="34">
        <v>948</v>
      </c>
      <c r="F20749" s="34">
        <v>641</v>
      </c>
      <c r="G20749" s="34">
        <v>715</v>
      </c>
      <c r="H20749" s="34">
        <v>723</v>
      </c>
      <c r="I20749" s="34">
        <v>686</v>
      </c>
      <c r="J20749" s="34">
        <v>722</v>
      </c>
      <c r="K20749" s="34">
        <v>580</v>
      </c>
      <c r="L20749" s="34">
        <v>697</v>
      </c>
      <c r="M20749" s="34">
        <v>526</v>
      </c>
    </row>
    <row r="20750" spans="1:13" x14ac:dyDescent="0.2">
      <c r="A20750" s="34" t="s">
        <v>121644</v>
      </c>
      <c r="B20750" s="34">
        <v>488</v>
      </c>
      <c r="C20750" s="34">
        <v>639</v>
      </c>
      <c r="D20750" s="34">
        <v>642</v>
      </c>
      <c r="E20750" s="34">
        <v>603</v>
      </c>
      <c r="F20750" s="34">
        <v>561</v>
      </c>
      <c r="G20750" s="34">
        <v>595</v>
      </c>
      <c r="H20750" s="34">
        <v>589</v>
      </c>
      <c r="I20750" s="34">
        <v>579</v>
      </c>
      <c r="J20750" s="34">
        <v>626</v>
      </c>
      <c r="K20750" s="34">
        <v>431</v>
      </c>
      <c r="L20750" s="34">
        <v>618</v>
      </c>
      <c r="M20750" s="34">
        <v>463</v>
      </c>
    </row>
    <row r="20751" spans="1:13" x14ac:dyDescent="0.2">
      <c r="A20751" s="34" t="s">
        <v>121645</v>
      </c>
      <c r="B20751" s="34">
        <v>690</v>
      </c>
      <c r="C20751" s="34">
        <v>665</v>
      </c>
      <c r="D20751" s="34">
        <v>680</v>
      </c>
      <c r="E20751" s="34">
        <v>742</v>
      </c>
      <c r="F20751" s="34">
        <v>642</v>
      </c>
      <c r="G20751" s="34">
        <v>665</v>
      </c>
      <c r="H20751" s="34">
        <v>736</v>
      </c>
      <c r="I20751" s="34">
        <v>680</v>
      </c>
      <c r="J20751" s="34">
        <v>667</v>
      </c>
      <c r="K20751" s="34">
        <v>541</v>
      </c>
      <c r="L20751" s="34">
        <v>692</v>
      </c>
      <c r="M20751" s="34">
        <v>525</v>
      </c>
    </row>
    <row r="20752" spans="1:13" x14ac:dyDescent="0.2">
      <c r="A20752" s="34" t="s">
        <v>121646</v>
      </c>
      <c r="B20752" s="34">
        <v>523</v>
      </c>
      <c r="C20752" s="34">
        <v>606</v>
      </c>
      <c r="D20752" s="34">
        <v>628</v>
      </c>
      <c r="E20752" s="34">
        <v>673</v>
      </c>
      <c r="F20752" s="34">
        <v>537</v>
      </c>
      <c r="G20752" s="34">
        <v>603</v>
      </c>
      <c r="H20752" s="34">
        <v>639</v>
      </c>
      <c r="I20752" s="34">
        <v>593</v>
      </c>
      <c r="J20752" s="34">
        <v>589</v>
      </c>
      <c r="K20752" s="34">
        <v>543</v>
      </c>
      <c r="L20752" s="34">
        <v>594</v>
      </c>
      <c r="M20752" s="34">
        <v>455</v>
      </c>
    </row>
    <row r="20753" spans="1:13" x14ac:dyDescent="0.2">
      <c r="A20753" s="34" t="s">
        <v>121647</v>
      </c>
      <c r="B20753" s="34">
        <v>333</v>
      </c>
      <c r="C20753" s="34">
        <v>341</v>
      </c>
      <c r="D20753" s="34">
        <v>336</v>
      </c>
      <c r="E20753" s="34">
        <v>369</v>
      </c>
      <c r="F20753" s="34">
        <v>303</v>
      </c>
      <c r="G20753" s="34">
        <v>314</v>
      </c>
      <c r="H20753" s="34">
        <v>385</v>
      </c>
      <c r="I20753" s="34">
        <v>375</v>
      </c>
      <c r="J20753" s="34">
        <v>380</v>
      </c>
      <c r="K20753" s="34">
        <v>278</v>
      </c>
      <c r="L20753" s="34">
        <v>311</v>
      </c>
      <c r="M20753" s="34">
        <v>286</v>
      </c>
    </row>
    <row r="20754" spans="1:13" x14ac:dyDescent="0.2">
      <c r="A20754" s="34" t="s">
        <v>121648</v>
      </c>
      <c r="B20754" s="34">
        <v>242</v>
      </c>
      <c r="C20754" s="34">
        <v>266</v>
      </c>
      <c r="D20754" s="34">
        <v>356</v>
      </c>
      <c r="E20754" s="34">
        <v>336</v>
      </c>
      <c r="F20754" s="34">
        <v>250</v>
      </c>
      <c r="G20754" s="34">
        <v>272</v>
      </c>
      <c r="H20754" s="34">
        <v>341</v>
      </c>
      <c r="I20754" s="34">
        <v>280</v>
      </c>
      <c r="J20754" s="34">
        <v>263</v>
      </c>
      <c r="K20754" s="34">
        <v>226</v>
      </c>
      <c r="L20754" s="34">
        <v>295</v>
      </c>
      <c r="M20754" s="34">
        <v>206</v>
      </c>
    </row>
    <row r="20755" spans="1:13" x14ac:dyDescent="0.2">
      <c r="A20755" s="34" t="s">
        <v>121649</v>
      </c>
      <c r="B20755" s="34">
        <v>532</v>
      </c>
      <c r="C20755" s="34">
        <v>483</v>
      </c>
      <c r="D20755" s="34">
        <v>414</v>
      </c>
      <c r="E20755" s="34">
        <v>521</v>
      </c>
      <c r="F20755" s="34">
        <v>400</v>
      </c>
      <c r="G20755" s="34">
        <v>488</v>
      </c>
      <c r="H20755" s="34">
        <v>548</v>
      </c>
      <c r="I20755" s="34">
        <v>518</v>
      </c>
      <c r="J20755" s="34">
        <v>515</v>
      </c>
      <c r="K20755" s="34">
        <v>460</v>
      </c>
      <c r="L20755" s="34">
        <v>491</v>
      </c>
      <c r="M20755" s="34">
        <v>396</v>
      </c>
    </row>
    <row r="20756" spans="1:13" x14ac:dyDescent="0.2">
      <c r="A20756" s="34" t="s">
        <v>121650</v>
      </c>
      <c r="B20756" s="34">
        <v>339</v>
      </c>
      <c r="C20756" s="34">
        <v>353</v>
      </c>
      <c r="D20756" s="34">
        <v>400</v>
      </c>
      <c r="E20756" s="34">
        <v>420</v>
      </c>
      <c r="F20756" s="34">
        <v>379</v>
      </c>
      <c r="G20756" s="34">
        <v>385</v>
      </c>
      <c r="H20756" s="34">
        <v>499</v>
      </c>
      <c r="I20756" s="34">
        <v>338</v>
      </c>
      <c r="J20756" s="34">
        <v>416</v>
      </c>
      <c r="K20756" s="34">
        <v>282</v>
      </c>
      <c r="L20756" s="34">
        <v>391</v>
      </c>
      <c r="M20756" s="34">
        <v>270</v>
      </c>
    </row>
    <row r="20757" spans="1:13" x14ac:dyDescent="0.2">
      <c r="A20757" s="34" t="s">
        <v>121651</v>
      </c>
      <c r="B20757" s="34">
        <v>640</v>
      </c>
      <c r="C20757" s="34">
        <v>609</v>
      </c>
      <c r="D20757" s="34">
        <v>693</v>
      </c>
      <c r="E20757" s="34">
        <v>614</v>
      </c>
      <c r="F20757" s="34">
        <v>623</v>
      </c>
      <c r="G20757" s="34">
        <v>555</v>
      </c>
      <c r="H20757" s="34">
        <v>757</v>
      </c>
      <c r="I20757" s="34">
        <v>612</v>
      </c>
      <c r="J20757" s="34">
        <v>704</v>
      </c>
      <c r="K20757" s="34">
        <v>514</v>
      </c>
      <c r="L20757" s="34">
        <v>667</v>
      </c>
      <c r="M20757" s="34">
        <v>476</v>
      </c>
    </row>
    <row r="20758" spans="1:13" x14ac:dyDescent="0.2">
      <c r="A20758" s="34" t="s">
        <v>121652</v>
      </c>
      <c r="B20758" s="34">
        <v>738</v>
      </c>
      <c r="C20758" s="34">
        <v>634</v>
      </c>
      <c r="D20758" s="34">
        <v>695</v>
      </c>
      <c r="E20758" s="34">
        <v>685</v>
      </c>
      <c r="F20758" s="34">
        <v>619</v>
      </c>
      <c r="G20758" s="34">
        <v>570</v>
      </c>
      <c r="H20758" s="34">
        <v>735</v>
      </c>
      <c r="I20758" s="34">
        <v>707</v>
      </c>
      <c r="J20758" s="34">
        <v>750</v>
      </c>
      <c r="K20758" s="34">
        <v>503</v>
      </c>
      <c r="L20758" s="34">
        <v>626</v>
      </c>
      <c r="M20758" s="34">
        <v>487</v>
      </c>
    </row>
    <row r="20759" spans="1:13" x14ac:dyDescent="0.2">
      <c r="A20759" s="34" t="s">
        <v>121653</v>
      </c>
      <c r="B20759" s="34">
        <v>429</v>
      </c>
      <c r="C20759" s="34">
        <v>390</v>
      </c>
      <c r="D20759" s="34">
        <v>474</v>
      </c>
      <c r="E20759" s="34">
        <v>507</v>
      </c>
      <c r="F20759" s="34">
        <v>361</v>
      </c>
      <c r="G20759" s="34">
        <v>362</v>
      </c>
      <c r="H20759" s="34">
        <v>432</v>
      </c>
      <c r="I20759" s="34">
        <v>387</v>
      </c>
      <c r="J20759" s="34">
        <v>421</v>
      </c>
      <c r="K20759" s="34">
        <v>330</v>
      </c>
      <c r="L20759" s="34">
        <v>370</v>
      </c>
      <c r="M20759" s="34">
        <v>303</v>
      </c>
    </row>
    <row r="20760" spans="1:13" x14ac:dyDescent="0.2">
      <c r="A20760" s="34" t="s">
        <v>121654</v>
      </c>
      <c r="B20760" s="34">
        <v>543</v>
      </c>
      <c r="C20760" s="34">
        <v>486</v>
      </c>
      <c r="D20760" s="34">
        <v>681</v>
      </c>
      <c r="E20760" s="34">
        <v>666</v>
      </c>
      <c r="F20760" s="34">
        <v>522</v>
      </c>
      <c r="G20760" s="34">
        <v>546</v>
      </c>
      <c r="H20760" s="34">
        <v>663</v>
      </c>
      <c r="I20760" s="34">
        <v>579</v>
      </c>
      <c r="J20760" s="34">
        <v>651</v>
      </c>
      <c r="K20760" s="34">
        <v>475</v>
      </c>
      <c r="L20760" s="34">
        <v>550</v>
      </c>
      <c r="M20760" s="34">
        <v>399</v>
      </c>
    </row>
    <row r="20761" spans="1:13" x14ac:dyDescent="0.2">
      <c r="A20761" s="34" t="s">
        <v>121655</v>
      </c>
      <c r="B20761" s="34">
        <v>670</v>
      </c>
      <c r="C20761" s="34">
        <v>699</v>
      </c>
      <c r="D20761" s="34">
        <v>747</v>
      </c>
      <c r="E20761" s="34">
        <v>680</v>
      </c>
      <c r="F20761" s="34">
        <v>666</v>
      </c>
      <c r="G20761" s="34">
        <v>648</v>
      </c>
      <c r="H20761" s="34">
        <v>687</v>
      </c>
      <c r="I20761" s="34">
        <v>676</v>
      </c>
      <c r="J20761" s="34">
        <v>677</v>
      </c>
      <c r="K20761" s="34">
        <v>620</v>
      </c>
      <c r="L20761" s="34">
        <v>718</v>
      </c>
      <c r="M20761" s="34">
        <v>542</v>
      </c>
    </row>
    <row r="20762" spans="1:13" x14ac:dyDescent="0.2">
      <c r="A20762" s="34" t="s">
        <v>121656</v>
      </c>
      <c r="B20762" s="34">
        <v>480</v>
      </c>
      <c r="C20762" s="34">
        <v>516</v>
      </c>
      <c r="D20762" s="34">
        <v>628</v>
      </c>
      <c r="E20762" s="34">
        <v>568</v>
      </c>
      <c r="F20762" s="34">
        <v>561</v>
      </c>
      <c r="G20762" s="34">
        <v>514</v>
      </c>
      <c r="H20762" s="34">
        <v>643</v>
      </c>
      <c r="I20762" s="34">
        <v>537</v>
      </c>
      <c r="J20762" s="34">
        <v>610</v>
      </c>
      <c r="K20762" s="34">
        <v>471</v>
      </c>
      <c r="L20762" s="34">
        <v>531</v>
      </c>
      <c r="M20762" s="34">
        <v>418</v>
      </c>
    </row>
    <row r="20763" spans="1:13" x14ac:dyDescent="0.2">
      <c r="A20763" s="34" t="s">
        <v>121657</v>
      </c>
      <c r="B20763" s="34">
        <v>504</v>
      </c>
      <c r="C20763" s="34">
        <v>612</v>
      </c>
      <c r="D20763" s="34">
        <v>656</v>
      </c>
      <c r="E20763" s="34">
        <v>700</v>
      </c>
      <c r="F20763" s="34">
        <v>574</v>
      </c>
      <c r="G20763" s="34">
        <v>623</v>
      </c>
      <c r="H20763" s="34">
        <v>662</v>
      </c>
      <c r="I20763" s="34">
        <v>680</v>
      </c>
      <c r="J20763" s="34">
        <v>709</v>
      </c>
      <c r="K20763" s="34">
        <v>533</v>
      </c>
      <c r="L20763" s="34">
        <v>536</v>
      </c>
      <c r="M20763" s="34">
        <v>506</v>
      </c>
    </row>
    <row r="20764" spans="1:13" x14ac:dyDescent="0.2">
      <c r="A20764" s="34" t="s">
        <v>121658</v>
      </c>
      <c r="B20764" s="34">
        <v>504</v>
      </c>
      <c r="C20764" s="34">
        <v>539</v>
      </c>
      <c r="D20764" s="34">
        <v>648</v>
      </c>
      <c r="E20764" s="34">
        <v>604</v>
      </c>
      <c r="F20764" s="34">
        <v>591</v>
      </c>
      <c r="G20764" s="34">
        <v>513</v>
      </c>
      <c r="H20764" s="34">
        <v>674</v>
      </c>
      <c r="I20764" s="34">
        <v>623</v>
      </c>
      <c r="J20764" s="34">
        <v>602</v>
      </c>
      <c r="K20764" s="34">
        <v>489</v>
      </c>
      <c r="L20764" s="34">
        <v>610</v>
      </c>
      <c r="M20764" s="34">
        <v>415</v>
      </c>
    </row>
    <row r="20765" spans="1:13" x14ac:dyDescent="0.2">
      <c r="A20765" s="34" t="s">
        <v>121659</v>
      </c>
      <c r="B20765" s="34">
        <v>522</v>
      </c>
      <c r="C20765" s="34">
        <v>777</v>
      </c>
      <c r="D20765" s="34">
        <v>618</v>
      </c>
      <c r="E20765" s="34">
        <v>753</v>
      </c>
      <c r="F20765" s="34">
        <v>546</v>
      </c>
      <c r="G20765" s="34">
        <v>803</v>
      </c>
      <c r="H20765" s="34">
        <v>738</v>
      </c>
      <c r="I20765" s="34">
        <v>748</v>
      </c>
      <c r="J20765" s="34">
        <v>620</v>
      </c>
      <c r="K20765" s="34">
        <v>614</v>
      </c>
      <c r="L20765" s="34">
        <v>603</v>
      </c>
      <c r="M20765" s="34">
        <v>567</v>
      </c>
    </row>
    <row r="20766" spans="1:13" x14ac:dyDescent="0.2">
      <c r="A20766" s="34" t="s">
        <v>121660</v>
      </c>
      <c r="B20766" s="34">
        <v>1052</v>
      </c>
      <c r="C20766" s="34">
        <v>917</v>
      </c>
      <c r="D20766" s="34">
        <v>1128</v>
      </c>
      <c r="E20766" s="34">
        <v>1063</v>
      </c>
      <c r="F20766" s="34">
        <v>797</v>
      </c>
      <c r="G20766" s="34">
        <v>791</v>
      </c>
      <c r="H20766" s="34">
        <v>1130</v>
      </c>
      <c r="I20766" s="34">
        <v>896</v>
      </c>
      <c r="J20766" s="34">
        <v>1003</v>
      </c>
      <c r="K20766" s="34">
        <v>834</v>
      </c>
      <c r="L20766" s="34">
        <v>965</v>
      </c>
      <c r="M20766" s="34">
        <v>773</v>
      </c>
    </row>
    <row r="20767" spans="1:13" x14ac:dyDescent="0.2">
      <c r="A20767" s="34" t="s">
        <v>121661</v>
      </c>
      <c r="B20767" s="34">
        <v>847</v>
      </c>
      <c r="C20767" s="34">
        <v>846</v>
      </c>
      <c r="D20767" s="34">
        <v>983</v>
      </c>
      <c r="E20767" s="34">
        <v>970</v>
      </c>
      <c r="F20767" s="34">
        <v>875</v>
      </c>
      <c r="G20767" s="34">
        <v>821</v>
      </c>
      <c r="H20767" s="34">
        <v>874</v>
      </c>
      <c r="I20767" s="34">
        <v>833</v>
      </c>
      <c r="J20767" s="34">
        <v>954</v>
      </c>
      <c r="K20767" s="34">
        <v>748</v>
      </c>
      <c r="L20767" s="34">
        <v>894</v>
      </c>
      <c r="M20767" s="34">
        <v>680</v>
      </c>
    </row>
    <row r="20768" spans="1:13" x14ac:dyDescent="0.2">
      <c r="A20768" s="34" t="s">
        <v>121662</v>
      </c>
      <c r="B20768" s="34">
        <v>563</v>
      </c>
      <c r="C20768" s="34">
        <v>614</v>
      </c>
      <c r="D20768" s="34">
        <v>579</v>
      </c>
      <c r="E20768" s="34">
        <v>643</v>
      </c>
      <c r="F20768" s="34">
        <v>537</v>
      </c>
      <c r="G20768" s="34">
        <v>565</v>
      </c>
      <c r="H20768" s="34">
        <v>627</v>
      </c>
      <c r="I20768" s="34">
        <v>613</v>
      </c>
      <c r="J20768" s="34">
        <v>562</v>
      </c>
      <c r="K20768" s="34">
        <v>527</v>
      </c>
      <c r="L20768" s="34">
        <v>597</v>
      </c>
      <c r="M20768" s="34">
        <v>431</v>
      </c>
    </row>
    <row r="20769" spans="1:13" x14ac:dyDescent="0.2">
      <c r="A20769" s="34" t="s">
        <v>121663</v>
      </c>
      <c r="B20769" s="34">
        <v>1006</v>
      </c>
      <c r="C20769" s="34">
        <v>1046</v>
      </c>
      <c r="D20769" s="34">
        <v>1164</v>
      </c>
      <c r="E20769" s="34">
        <v>1203</v>
      </c>
      <c r="F20769" s="34">
        <v>1057</v>
      </c>
      <c r="G20769" s="34">
        <v>962</v>
      </c>
      <c r="H20769" s="34">
        <v>1216</v>
      </c>
      <c r="I20769" s="34">
        <v>1055</v>
      </c>
      <c r="J20769" s="34">
        <v>1215</v>
      </c>
      <c r="K20769" s="34">
        <v>873</v>
      </c>
      <c r="L20769" s="34">
        <v>1090</v>
      </c>
      <c r="M20769" s="34">
        <v>828</v>
      </c>
    </row>
    <row r="20770" spans="1:13" x14ac:dyDescent="0.2">
      <c r="A20770" s="34" t="s">
        <v>121664</v>
      </c>
      <c r="B20770" s="34">
        <v>1310</v>
      </c>
      <c r="C20770" s="34">
        <v>1380</v>
      </c>
      <c r="D20770" s="34">
        <v>1386</v>
      </c>
      <c r="E20770" s="34">
        <v>1357</v>
      </c>
      <c r="F20770" s="34">
        <v>1321</v>
      </c>
      <c r="G20770" s="34">
        <v>1268</v>
      </c>
      <c r="H20770" s="34">
        <v>1482</v>
      </c>
      <c r="I20770" s="34">
        <v>1265</v>
      </c>
      <c r="J20770" s="34">
        <v>1432</v>
      </c>
      <c r="K20770" s="34">
        <v>1068</v>
      </c>
      <c r="L20770" s="34">
        <v>1339</v>
      </c>
      <c r="M20770" s="34">
        <v>1001</v>
      </c>
    </row>
    <row r="20771" spans="1:13" x14ac:dyDescent="0.2">
      <c r="A20771" s="34" t="s">
        <v>121665</v>
      </c>
      <c r="B20771" s="34">
        <v>477</v>
      </c>
      <c r="C20771" s="34">
        <v>599</v>
      </c>
      <c r="D20771" s="34">
        <v>551</v>
      </c>
      <c r="E20771" s="34">
        <v>535</v>
      </c>
      <c r="F20771" s="34">
        <v>429</v>
      </c>
      <c r="G20771" s="34">
        <v>495</v>
      </c>
      <c r="H20771" s="34">
        <v>514</v>
      </c>
      <c r="I20771" s="34">
        <v>522</v>
      </c>
      <c r="J20771" s="34">
        <v>465</v>
      </c>
      <c r="K20771" s="34">
        <v>406</v>
      </c>
      <c r="L20771" s="34">
        <v>481</v>
      </c>
      <c r="M20771" s="34">
        <v>396</v>
      </c>
    </row>
    <row r="20772" spans="1:13" x14ac:dyDescent="0.2">
      <c r="A20772" s="34" t="s">
        <v>121666</v>
      </c>
      <c r="B20772" s="34">
        <v>727</v>
      </c>
      <c r="C20772" s="34">
        <v>747</v>
      </c>
      <c r="D20772" s="34">
        <v>772</v>
      </c>
      <c r="E20772" s="34">
        <v>786</v>
      </c>
      <c r="F20772" s="34">
        <v>699</v>
      </c>
      <c r="G20772" s="34">
        <v>600</v>
      </c>
      <c r="H20772" s="34">
        <v>806</v>
      </c>
      <c r="I20772" s="34">
        <v>730</v>
      </c>
      <c r="J20772" s="34">
        <v>817</v>
      </c>
      <c r="K20772" s="34">
        <v>607</v>
      </c>
      <c r="L20772" s="34">
        <v>718</v>
      </c>
      <c r="M20772" s="34">
        <v>550</v>
      </c>
    </row>
    <row r="20773" spans="1:13" x14ac:dyDescent="0.2">
      <c r="A20773" s="34" t="s">
        <v>121667</v>
      </c>
      <c r="B20773" s="34">
        <v>650</v>
      </c>
      <c r="C20773" s="34">
        <v>675</v>
      </c>
      <c r="D20773" s="34">
        <v>661</v>
      </c>
      <c r="E20773" s="34">
        <v>775</v>
      </c>
      <c r="F20773" s="34">
        <v>631</v>
      </c>
      <c r="G20773" s="34">
        <v>687</v>
      </c>
      <c r="H20773" s="34">
        <v>844</v>
      </c>
      <c r="I20773" s="34">
        <v>693</v>
      </c>
      <c r="J20773" s="34">
        <v>703</v>
      </c>
      <c r="K20773" s="34">
        <v>621</v>
      </c>
      <c r="L20773" s="34">
        <v>708</v>
      </c>
      <c r="M20773" s="34">
        <v>572</v>
      </c>
    </row>
    <row r="20774" spans="1:13" x14ac:dyDescent="0.2">
      <c r="A20774" s="34" t="s">
        <v>121668</v>
      </c>
      <c r="B20774" s="34">
        <v>701</v>
      </c>
      <c r="C20774" s="34">
        <v>819</v>
      </c>
      <c r="D20774" s="34">
        <v>922</v>
      </c>
      <c r="E20774" s="34">
        <v>950</v>
      </c>
      <c r="F20774" s="34">
        <v>826</v>
      </c>
      <c r="G20774" s="34">
        <v>820</v>
      </c>
      <c r="H20774" s="34">
        <v>957</v>
      </c>
      <c r="I20774" s="34">
        <v>824</v>
      </c>
      <c r="J20774" s="34">
        <v>957</v>
      </c>
      <c r="K20774" s="34">
        <v>655</v>
      </c>
      <c r="L20774" s="34">
        <v>888</v>
      </c>
      <c r="M20774" s="34">
        <v>614</v>
      </c>
    </row>
    <row r="20775" spans="1:13" x14ac:dyDescent="0.2">
      <c r="A20775" s="34" t="s">
        <v>121669</v>
      </c>
      <c r="B20775" s="34">
        <v>1197</v>
      </c>
      <c r="C20775" s="34">
        <v>1113</v>
      </c>
      <c r="D20775" s="34">
        <v>1258</v>
      </c>
      <c r="E20775" s="34">
        <v>1173</v>
      </c>
      <c r="F20775" s="34">
        <v>1127</v>
      </c>
      <c r="G20775" s="34">
        <v>1029</v>
      </c>
      <c r="H20775" s="34">
        <v>1355</v>
      </c>
      <c r="I20775" s="34">
        <v>1169</v>
      </c>
      <c r="J20775" s="34">
        <v>1268</v>
      </c>
      <c r="K20775" s="34">
        <v>924</v>
      </c>
      <c r="L20775" s="34">
        <v>1173</v>
      </c>
      <c r="M20775" s="34">
        <v>907</v>
      </c>
    </row>
    <row r="20776" spans="1:13" x14ac:dyDescent="0.2">
      <c r="A20776" s="34" t="s">
        <v>121670</v>
      </c>
      <c r="B20776" s="34">
        <v>384</v>
      </c>
      <c r="C20776" s="34">
        <v>506</v>
      </c>
      <c r="D20776" s="34">
        <v>444</v>
      </c>
      <c r="E20776" s="34">
        <v>521</v>
      </c>
      <c r="F20776" s="34">
        <v>462</v>
      </c>
      <c r="G20776" s="34">
        <v>482</v>
      </c>
      <c r="H20776" s="34">
        <v>465</v>
      </c>
      <c r="I20776" s="34">
        <v>480</v>
      </c>
      <c r="J20776" s="34">
        <v>421</v>
      </c>
      <c r="K20776" s="34">
        <v>356</v>
      </c>
      <c r="L20776" s="34">
        <v>471</v>
      </c>
      <c r="M20776" s="34">
        <v>322</v>
      </c>
    </row>
    <row r="20777" spans="1:13" x14ac:dyDescent="0.2">
      <c r="A20777" s="34" t="s">
        <v>121671</v>
      </c>
      <c r="B20777" s="34">
        <v>627</v>
      </c>
      <c r="C20777" s="34">
        <v>597</v>
      </c>
      <c r="D20777" s="34">
        <v>671</v>
      </c>
      <c r="E20777" s="34">
        <v>705</v>
      </c>
      <c r="F20777" s="34">
        <v>621</v>
      </c>
      <c r="G20777" s="34">
        <v>602</v>
      </c>
      <c r="H20777" s="34">
        <v>766</v>
      </c>
      <c r="I20777" s="34">
        <v>712</v>
      </c>
      <c r="J20777" s="34">
        <v>645</v>
      </c>
      <c r="K20777" s="34">
        <v>509</v>
      </c>
      <c r="L20777" s="34">
        <v>600</v>
      </c>
      <c r="M20777" s="34">
        <v>502</v>
      </c>
    </row>
    <row r="20778" spans="1:13" x14ac:dyDescent="0.2">
      <c r="A20778" s="34" t="s">
        <v>121672</v>
      </c>
      <c r="B20778" s="34">
        <v>776</v>
      </c>
      <c r="C20778" s="34">
        <v>701</v>
      </c>
      <c r="D20778" s="34">
        <v>770</v>
      </c>
      <c r="E20778" s="34">
        <v>834</v>
      </c>
      <c r="F20778" s="34">
        <v>722</v>
      </c>
      <c r="G20778" s="34">
        <v>648</v>
      </c>
      <c r="H20778" s="34">
        <v>809</v>
      </c>
      <c r="I20778" s="34">
        <v>696</v>
      </c>
      <c r="J20778" s="34">
        <v>754</v>
      </c>
      <c r="K20778" s="34">
        <v>593</v>
      </c>
      <c r="L20778" s="34">
        <v>860</v>
      </c>
      <c r="M20778" s="34">
        <v>543</v>
      </c>
    </row>
    <row r="20779" spans="1:13" x14ac:dyDescent="0.2">
      <c r="A20779" s="34" t="s">
        <v>121673</v>
      </c>
      <c r="B20779" s="34">
        <v>648</v>
      </c>
      <c r="C20779" s="34">
        <v>856</v>
      </c>
      <c r="D20779" s="34">
        <v>728</v>
      </c>
      <c r="E20779" s="34">
        <v>811</v>
      </c>
      <c r="F20779" s="34">
        <v>673</v>
      </c>
      <c r="G20779" s="34">
        <v>710</v>
      </c>
      <c r="H20779" s="34">
        <v>783</v>
      </c>
      <c r="I20779" s="34">
        <v>846</v>
      </c>
      <c r="J20779" s="34">
        <v>745</v>
      </c>
      <c r="K20779" s="34">
        <v>663</v>
      </c>
      <c r="L20779" s="34">
        <v>746</v>
      </c>
      <c r="M20779" s="34">
        <v>630</v>
      </c>
    </row>
    <row r="20780" spans="1:13" x14ac:dyDescent="0.2">
      <c r="A20780" s="34" t="s">
        <v>121674</v>
      </c>
      <c r="B20780" s="34">
        <v>470</v>
      </c>
      <c r="C20780" s="34">
        <v>507</v>
      </c>
      <c r="D20780" s="34">
        <v>481</v>
      </c>
      <c r="E20780" s="34">
        <v>681</v>
      </c>
      <c r="F20780" s="34">
        <v>458</v>
      </c>
      <c r="G20780" s="34">
        <v>468</v>
      </c>
      <c r="H20780" s="34">
        <v>570</v>
      </c>
      <c r="I20780" s="34">
        <v>538</v>
      </c>
      <c r="J20780" s="34">
        <v>502</v>
      </c>
      <c r="K20780" s="34">
        <v>475</v>
      </c>
      <c r="L20780" s="34">
        <v>493</v>
      </c>
      <c r="M20780" s="34">
        <v>355</v>
      </c>
    </row>
    <row r="20781" spans="1:13" x14ac:dyDescent="0.2">
      <c r="A20781" s="34" t="s">
        <v>121675</v>
      </c>
      <c r="B20781" s="34">
        <v>641</v>
      </c>
      <c r="C20781" s="34">
        <v>684</v>
      </c>
      <c r="D20781" s="34">
        <v>651</v>
      </c>
      <c r="E20781" s="34">
        <v>749</v>
      </c>
      <c r="F20781" s="34">
        <v>599</v>
      </c>
      <c r="G20781" s="34">
        <v>605</v>
      </c>
      <c r="H20781" s="34">
        <v>775</v>
      </c>
      <c r="I20781" s="34">
        <v>619</v>
      </c>
      <c r="J20781" s="34">
        <v>805</v>
      </c>
      <c r="K20781" s="34">
        <v>525</v>
      </c>
      <c r="L20781" s="34">
        <v>668</v>
      </c>
      <c r="M20781" s="34">
        <v>533</v>
      </c>
    </row>
    <row r="20782" spans="1:13" x14ac:dyDescent="0.2">
      <c r="A20782" s="34" t="s">
        <v>121676</v>
      </c>
      <c r="B20782" s="34">
        <v>706</v>
      </c>
      <c r="C20782" s="34">
        <v>697</v>
      </c>
      <c r="D20782" s="34">
        <v>694</v>
      </c>
      <c r="E20782" s="34">
        <v>723</v>
      </c>
      <c r="F20782" s="34">
        <v>691</v>
      </c>
      <c r="G20782" s="34">
        <v>630</v>
      </c>
      <c r="H20782" s="34">
        <v>772</v>
      </c>
      <c r="I20782" s="34">
        <v>739</v>
      </c>
      <c r="J20782" s="34">
        <v>700</v>
      </c>
      <c r="K20782" s="34">
        <v>556</v>
      </c>
      <c r="L20782" s="34">
        <v>649</v>
      </c>
      <c r="M20782" s="34">
        <v>529</v>
      </c>
    </row>
    <row r="20783" spans="1:13" x14ac:dyDescent="0.2">
      <c r="A20783" s="34" t="s">
        <v>121677</v>
      </c>
      <c r="B20783" s="34">
        <v>572</v>
      </c>
      <c r="C20783" s="34">
        <v>568</v>
      </c>
      <c r="D20783" s="34">
        <v>669</v>
      </c>
      <c r="E20783" s="34">
        <v>665</v>
      </c>
      <c r="F20783" s="34">
        <v>565</v>
      </c>
      <c r="G20783" s="34">
        <v>526</v>
      </c>
      <c r="H20783" s="34">
        <v>592</v>
      </c>
      <c r="I20783" s="34">
        <v>504</v>
      </c>
      <c r="J20783" s="34">
        <v>634</v>
      </c>
      <c r="K20783" s="34">
        <v>515</v>
      </c>
      <c r="L20783" s="34">
        <v>533</v>
      </c>
      <c r="M20783" s="34">
        <v>429</v>
      </c>
    </row>
    <row r="20784" spans="1:13" x14ac:dyDescent="0.2">
      <c r="A20784" s="34" t="s">
        <v>121678</v>
      </c>
      <c r="B20784" s="34">
        <v>915</v>
      </c>
      <c r="C20784" s="34">
        <v>818</v>
      </c>
      <c r="D20784" s="34">
        <v>916</v>
      </c>
      <c r="E20784" s="34">
        <v>872</v>
      </c>
      <c r="F20784" s="34">
        <v>827</v>
      </c>
      <c r="G20784" s="34">
        <v>797</v>
      </c>
      <c r="H20784" s="34">
        <v>978</v>
      </c>
      <c r="I20784" s="34">
        <v>889</v>
      </c>
      <c r="J20784" s="34">
        <v>1056</v>
      </c>
      <c r="K20784" s="34">
        <v>728</v>
      </c>
      <c r="L20784" s="34">
        <v>764</v>
      </c>
      <c r="M20784" s="34">
        <v>644</v>
      </c>
    </row>
    <row r="20785" spans="1:13" x14ac:dyDescent="0.2">
      <c r="A20785" s="34" t="s">
        <v>121679</v>
      </c>
      <c r="B20785" s="34">
        <v>845</v>
      </c>
      <c r="C20785" s="34">
        <v>901</v>
      </c>
      <c r="D20785" s="34">
        <v>936</v>
      </c>
      <c r="E20785" s="34">
        <v>933</v>
      </c>
      <c r="F20785" s="34">
        <v>886</v>
      </c>
      <c r="G20785" s="34">
        <v>840</v>
      </c>
      <c r="H20785" s="34">
        <v>966</v>
      </c>
      <c r="I20785" s="34">
        <v>793</v>
      </c>
      <c r="J20785" s="34">
        <v>966</v>
      </c>
      <c r="K20785" s="34">
        <v>666</v>
      </c>
      <c r="L20785" s="34">
        <v>928</v>
      </c>
      <c r="M20785" s="34">
        <v>651</v>
      </c>
    </row>
    <row r="20786" spans="1:13" x14ac:dyDescent="0.2">
      <c r="A20786" s="34" t="s">
        <v>121680</v>
      </c>
      <c r="B20786" s="34">
        <v>601</v>
      </c>
      <c r="C20786" s="34">
        <v>602</v>
      </c>
      <c r="D20786" s="34">
        <v>607</v>
      </c>
      <c r="E20786" s="34">
        <v>613</v>
      </c>
      <c r="F20786" s="34">
        <v>549</v>
      </c>
      <c r="G20786" s="34">
        <v>538</v>
      </c>
      <c r="H20786" s="34">
        <v>638</v>
      </c>
      <c r="I20786" s="34">
        <v>574</v>
      </c>
      <c r="J20786" s="34">
        <v>686</v>
      </c>
      <c r="K20786" s="34">
        <v>412</v>
      </c>
      <c r="L20786" s="34">
        <v>606</v>
      </c>
      <c r="M20786" s="34">
        <v>414</v>
      </c>
    </row>
    <row r="20787" spans="1:13" x14ac:dyDescent="0.2">
      <c r="A20787" s="34" t="s">
        <v>121681</v>
      </c>
      <c r="B20787" s="34">
        <v>527</v>
      </c>
      <c r="C20787" s="34">
        <v>513</v>
      </c>
      <c r="D20787" s="34">
        <v>542</v>
      </c>
      <c r="E20787" s="34">
        <v>557</v>
      </c>
      <c r="F20787" s="34">
        <v>468</v>
      </c>
      <c r="G20787" s="34">
        <v>537</v>
      </c>
      <c r="H20787" s="34">
        <v>614</v>
      </c>
      <c r="I20787" s="34">
        <v>509</v>
      </c>
      <c r="J20787" s="34">
        <v>516</v>
      </c>
      <c r="K20787" s="34">
        <v>419</v>
      </c>
      <c r="L20787" s="34">
        <v>592</v>
      </c>
      <c r="M20787" s="34">
        <v>433</v>
      </c>
    </row>
    <row r="20788" spans="1:13" x14ac:dyDescent="0.2">
      <c r="A20788" s="34" t="s">
        <v>121682</v>
      </c>
      <c r="B20788" s="34">
        <v>445</v>
      </c>
      <c r="C20788" s="34">
        <v>660</v>
      </c>
      <c r="D20788" s="34">
        <v>506</v>
      </c>
      <c r="E20788" s="34">
        <v>691</v>
      </c>
      <c r="F20788" s="34">
        <v>492</v>
      </c>
      <c r="G20788" s="34">
        <v>585</v>
      </c>
      <c r="H20788" s="34">
        <v>561</v>
      </c>
      <c r="I20788" s="34">
        <v>630</v>
      </c>
      <c r="J20788" s="34">
        <v>512</v>
      </c>
      <c r="K20788" s="34">
        <v>532</v>
      </c>
      <c r="L20788" s="34">
        <v>490</v>
      </c>
      <c r="M20788" s="34">
        <v>483</v>
      </c>
    </row>
    <row r="20789" spans="1:13" x14ac:dyDescent="0.2">
      <c r="A20789" s="34" t="s">
        <v>121683</v>
      </c>
      <c r="B20789" s="34">
        <v>942</v>
      </c>
      <c r="C20789" s="34">
        <v>976</v>
      </c>
      <c r="D20789" s="34">
        <v>972</v>
      </c>
      <c r="E20789" s="34">
        <v>1046</v>
      </c>
      <c r="F20789" s="34">
        <v>903</v>
      </c>
      <c r="G20789" s="34">
        <v>945</v>
      </c>
      <c r="H20789" s="34">
        <v>1006</v>
      </c>
      <c r="I20789" s="34">
        <v>917</v>
      </c>
      <c r="J20789" s="34">
        <v>1043</v>
      </c>
      <c r="K20789" s="34">
        <v>780</v>
      </c>
      <c r="L20789" s="34">
        <v>1014</v>
      </c>
      <c r="M20789" s="34">
        <v>689</v>
      </c>
    </row>
    <row r="20790" spans="1:13" x14ac:dyDescent="0.2">
      <c r="A20790" s="34" t="s">
        <v>121684</v>
      </c>
      <c r="B20790" s="34">
        <v>807</v>
      </c>
      <c r="C20790" s="34">
        <v>863</v>
      </c>
      <c r="D20790" s="34">
        <v>952</v>
      </c>
      <c r="E20790" s="34">
        <v>905</v>
      </c>
      <c r="F20790" s="34">
        <v>931</v>
      </c>
      <c r="G20790" s="34">
        <v>912</v>
      </c>
      <c r="H20790" s="34">
        <v>1041</v>
      </c>
      <c r="I20790" s="34">
        <v>835</v>
      </c>
      <c r="J20790" s="34">
        <v>977</v>
      </c>
      <c r="K20790" s="34">
        <v>664</v>
      </c>
      <c r="L20790" s="34">
        <v>834</v>
      </c>
      <c r="M20790" s="34">
        <v>628</v>
      </c>
    </row>
    <row r="20791" spans="1:13" x14ac:dyDescent="0.2">
      <c r="A20791" s="34" t="s">
        <v>121685</v>
      </c>
      <c r="B20791" s="34">
        <v>446</v>
      </c>
      <c r="C20791" s="34">
        <v>448</v>
      </c>
      <c r="D20791" s="34">
        <v>519</v>
      </c>
      <c r="E20791" s="34">
        <v>482</v>
      </c>
      <c r="F20791" s="34">
        <v>416</v>
      </c>
      <c r="G20791" s="34">
        <v>387</v>
      </c>
      <c r="H20791" s="34">
        <v>521</v>
      </c>
      <c r="I20791" s="34">
        <v>452</v>
      </c>
      <c r="J20791" s="34">
        <v>415</v>
      </c>
      <c r="K20791" s="34">
        <v>401</v>
      </c>
      <c r="L20791" s="34">
        <v>529</v>
      </c>
      <c r="M20791" s="34">
        <v>350</v>
      </c>
    </row>
    <row r="20792" spans="1:13" x14ac:dyDescent="0.2">
      <c r="A20792" s="34" t="s">
        <v>121686</v>
      </c>
      <c r="B20792" s="34">
        <v>937</v>
      </c>
      <c r="C20792" s="34">
        <v>936</v>
      </c>
      <c r="D20792" s="34">
        <v>1000</v>
      </c>
      <c r="E20792" s="34">
        <v>952</v>
      </c>
      <c r="F20792" s="34">
        <v>927</v>
      </c>
      <c r="G20792" s="34">
        <v>863</v>
      </c>
      <c r="H20792" s="34">
        <v>1110</v>
      </c>
      <c r="I20792" s="34">
        <v>921</v>
      </c>
      <c r="J20792" s="34">
        <v>1034</v>
      </c>
      <c r="K20792" s="34">
        <v>741</v>
      </c>
      <c r="L20792" s="34">
        <v>944</v>
      </c>
      <c r="M20792" s="34">
        <v>744</v>
      </c>
    </row>
    <row r="20793" spans="1:13" x14ac:dyDescent="0.2">
      <c r="A20793" s="34" t="s">
        <v>121687</v>
      </c>
      <c r="B20793" s="34">
        <v>738</v>
      </c>
      <c r="C20793" s="34">
        <v>664</v>
      </c>
      <c r="D20793" s="34">
        <v>743</v>
      </c>
      <c r="E20793" s="34">
        <v>778</v>
      </c>
      <c r="F20793" s="34">
        <v>627</v>
      </c>
      <c r="G20793" s="34">
        <v>701</v>
      </c>
      <c r="H20793" s="34">
        <v>805</v>
      </c>
      <c r="I20793" s="34">
        <v>707</v>
      </c>
      <c r="J20793" s="34">
        <v>759</v>
      </c>
      <c r="K20793" s="34">
        <v>560</v>
      </c>
      <c r="L20793" s="34">
        <v>789</v>
      </c>
      <c r="M20793" s="34">
        <v>557</v>
      </c>
    </row>
    <row r="20794" spans="1:13" x14ac:dyDescent="0.2">
      <c r="A20794" s="34" t="s">
        <v>121688</v>
      </c>
      <c r="B20794" s="34">
        <v>673</v>
      </c>
      <c r="C20794" s="34">
        <v>680</v>
      </c>
      <c r="D20794" s="34">
        <v>765</v>
      </c>
      <c r="E20794" s="34">
        <v>754</v>
      </c>
      <c r="F20794" s="34">
        <v>684</v>
      </c>
      <c r="G20794" s="34">
        <v>624</v>
      </c>
      <c r="H20794" s="34">
        <v>706</v>
      </c>
      <c r="I20794" s="34">
        <v>690</v>
      </c>
      <c r="J20794" s="34">
        <v>691</v>
      </c>
      <c r="K20794" s="34">
        <v>535</v>
      </c>
      <c r="L20794" s="34">
        <v>652</v>
      </c>
      <c r="M20794" s="34">
        <v>516</v>
      </c>
    </row>
    <row r="20795" spans="1:13" x14ac:dyDescent="0.2">
      <c r="A20795" s="34" t="s">
        <v>121689</v>
      </c>
      <c r="B20795" s="34">
        <v>606</v>
      </c>
      <c r="C20795" s="34">
        <v>644</v>
      </c>
      <c r="D20795" s="34">
        <v>687</v>
      </c>
      <c r="E20795" s="34">
        <v>646</v>
      </c>
      <c r="F20795" s="34">
        <v>568</v>
      </c>
      <c r="G20795" s="34">
        <v>610</v>
      </c>
      <c r="H20795" s="34">
        <v>744</v>
      </c>
      <c r="I20795" s="34">
        <v>636</v>
      </c>
      <c r="J20795" s="34">
        <v>719</v>
      </c>
      <c r="K20795" s="34">
        <v>451</v>
      </c>
      <c r="L20795" s="34">
        <v>561</v>
      </c>
      <c r="M20795" s="34">
        <v>460</v>
      </c>
    </row>
    <row r="20796" spans="1:13" x14ac:dyDescent="0.2">
      <c r="A20796" s="34" t="s">
        <v>121690</v>
      </c>
      <c r="B20796" s="34">
        <v>346</v>
      </c>
      <c r="C20796" s="34">
        <v>672</v>
      </c>
      <c r="D20796" s="34">
        <v>423</v>
      </c>
      <c r="E20796" s="34">
        <v>767</v>
      </c>
      <c r="F20796" s="34">
        <v>318</v>
      </c>
      <c r="G20796" s="34">
        <v>728</v>
      </c>
      <c r="H20796" s="34">
        <v>456</v>
      </c>
      <c r="I20796" s="34">
        <v>758</v>
      </c>
      <c r="J20796" s="34">
        <v>406</v>
      </c>
      <c r="K20796" s="34">
        <v>594</v>
      </c>
      <c r="L20796" s="34">
        <v>357</v>
      </c>
      <c r="M20796" s="34">
        <v>550</v>
      </c>
    </row>
    <row r="20797" spans="1:13" x14ac:dyDescent="0.2">
      <c r="A20797" s="34" t="s">
        <v>121691</v>
      </c>
      <c r="B20797" s="34">
        <v>826</v>
      </c>
      <c r="C20797" s="34">
        <v>868</v>
      </c>
      <c r="D20797" s="34">
        <v>902</v>
      </c>
      <c r="E20797" s="34">
        <v>891</v>
      </c>
      <c r="F20797" s="34">
        <v>783</v>
      </c>
      <c r="G20797" s="34">
        <v>848</v>
      </c>
      <c r="H20797" s="34">
        <v>900</v>
      </c>
      <c r="I20797" s="34">
        <v>879</v>
      </c>
      <c r="J20797" s="34">
        <v>929</v>
      </c>
      <c r="K20797" s="34">
        <v>667</v>
      </c>
      <c r="L20797" s="34">
        <v>830</v>
      </c>
      <c r="M20797" s="34">
        <v>725</v>
      </c>
    </row>
    <row r="20798" spans="1:13" x14ac:dyDescent="0.2">
      <c r="A20798" s="34" t="s">
        <v>121692</v>
      </c>
      <c r="B20798" s="34">
        <v>629</v>
      </c>
      <c r="C20798" s="34">
        <v>671</v>
      </c>
      <c r="D20798" s="34">
        <v>781</v>
      </c>
      <c r="E20798" s="34">
        <v>742</v>
      </c>
      <c r="F20798" s="34">
        <v>702</v>
      </c>
      <c r="G20798" s="34">
        <v>719</v>
      </c>
      <c r="H20798" s="34">
        <v>791</v>
      </c>
      <c r="I20798" s="34">
        <v>735</v>
      </c>
      <c r="J20798" s="34">
        <v>702</v>
      </c>
      <c r="K20798" s="34">
        <v>624</v>
      </c>
      <c r="L20798" s="34">
        <v>721</v>
      </c>
      <c r="M20798" s="34">
        <v>534</v>
      </c>
    </row>
    <row r="20799" spans="1:13" x14ac:dyDescent="0.2">
      <c r="A20799" s="34" t="s">
        <v>121693</v>
      </c>
      <c r="B20799" s="34">
        <v>939</v>
      </c>
      <c r="C20799" s="34">
        <v>1045</v>
      </c>
      <c r="D20799" s="34">
        <v>1070</v>
      </c>
      <c r="E20799" s="34">
        <v>988</v>
      </c>
      <c r="F20799" s="34">
        <v>898</v>
      </c>
      <c r="G20799" s="34">
        <v>956</v>
      </c>
      <c r="H20799" s="34">
        <v>1097</v>
      </c>
      <c r="I20799" s="34">
        <v>969</v>
      </c>
      <c r="J20799" s="34">
        <v>1109</v>
      </c>
      <c r="K20799" s="34">
        <v>820</v>
      </c>
      <c r="L20799" s="34">
        <v>992</v>
      </c>
      <c r="M20799" s="34">
        <v>753</v>
      </c>
    </row>
    <row r="20800" spans="1:13" x14ac:dyDescent="0.2">
      <c r="A20800" s="34" t="s">
        <v>121694</v>
      </c>
      <c r="B20800" s="34">
        <v>713</v>
      </c>
      <c r="C20800" s="34">
        <v>877</v>
      </c>
      <c r="D20800" s="34">
        <v>851</v>
      </c>
      <c r="E20800" s="34">
        <v>833</v>
      </c>
      <c r="F20800" s="34">
        <v>780</v>
      </c>
      <c r="G20800" s="34">
        <v>724</v>
      </c>
      <c r="H20800" s="34">
        <v>887</v>
      </c>
      <c r="I20800" s="34">
        <v>868</v>
      </c>
      <c r="J20800" s="34">
        <v>853</v>
      </c>
      <c r="K20800" s="34">
        <v>719</v>
      </c>
      <c r="L20800" s="34">
        <v>852</v>
      </c>
      <c r="M20800" s="34">
        <v>634</v>
      </c>
    </row>
    <row r="20801" spans="1:13" x14ac:dyDescent="0.2">
      <c r="A20801" s="34" t="s">
        <v>121695</v>
      </c>
      <c r="B20801" s="34">
        <v>509</v>
      </c>
      <c r="C20801" s="34">
        <v>562</v>
      </c>
      <c r="D20801" s="34">
        <v>660</v>
      </c>
      <c r="E20801" s="34">
        <v>620</v>
      </c>
      <c r="F20801" s="34">
        <v>461</v>
      </c>
      <c r="G20801" s="34">
        <v>561</v>
      </c>
      <c r="H20801" s="34">
        <v>635</v>
      </c>
      <c r="I20801" s="34">
        <v>561</v>
      </c>
      <c r="J20801" s="34">
        <v>581</v>
      </c>
      <c r="K20801" s="34">
        <v>516</v>
      </c>
      <c r="L20801" s="34">
        <v>535</v>
      </c>
      <c r="M20801" s="34">
        <v>519</v>
      </c>
    </row>
    <row r="20802" spans="1:13" x14ac:dyDescent="0.2">
      <c r="A20802" s="34" t="s">
        <v>121696</v>
      </c>
      <c r="B20802" s="34">
        <v>1026</v>
      </c>
      <c r="C20802" s="34">
        <v>1059</v>
      </c>
      <c r="D20802" s="34">
        <v>1248</v>
      </c>
      <c r="E20802" s="34">
        <v>1135</v>
      </c>
      <c r="F20802" s="34">
        <v>1021</v>
      </c>
      <c r="G20802" s="34">
        <v>1014</v>
      </c>
      <c r="H20802" s="34">
        <v>1279</v>
      </c>
      <c r="I20802" s="34">
        <v>1043</v>
      </c>
      <c r="J20802" s="34">
        <v>1155</v>
      </c>
      <c r="K20802" s="34">
        <v>875</v>
      </c>
      <c r="L20802" s="34">
        <v>1167</v>
      </c>
      <c r="M20802" s="34">
        <v>850</v>
      </c>
    </row>
    <row r="20803" spans="1:13" x14ac:dyDescent="0.2">
      <c r="A20803" s="34" t="s">
        <v>121697</v>
      </c>
      <c r="B20803" s="34">
        <v>498</v>
      </c>
      <c r="C20803" s="34">
        <v>644</v>
      </c>
      <c r="D20803" s="34">
        <v>583</v>
      </c>
      <c r="E20803" s="34">
        <v>742</v>
      </c>
      <c r="F20803" s="34">
        <v>569</v>
      </c>
      <c r="G20803" s="34">
        <v>561</v>
      </c>
      <c r="H20803" s="34">
        <v>649</v>
      </c>
      <c r="I20803" s="34">
        <v>627</v>
      </c>
      <c r="J20803" s="34">
        <v>601</v>
      </c>
      <c r="K20803" s="34">
        <v>467</v>
      </c>
      <c r="L20803" s="34">
        <v>638</v>
      </c>
      <c r="M20803" s="34">
        <v>564</v>
      </c>
    </row>
    <row r="20804" spans="1:13" x14ac:dyDescent="0.2">
      <c r="A20804" s="34" t="s">
        <v>121698</v>
      </c>
      <c r="B20804" s="34">
        <v>707</v>
      </c>
      <c r="C20804" s="34">
        <v>684</v>
      </c>
      <c r="D20804" s="34">
        <v>663</v>
      </c>
      <c r="E20804" s="34">
        <v>638</v>
      </c>
      <c r="F20804" s="34">
        <v>620</v>
      </c>
      <c r="G20804" s="34">
        <v>680</v>
      </c>
      <c r="H20804" s="34">
        <v>781</v>
      </c>
      <c r="I20804" s="34">
        <v>678</v>
      </c>
      <c r="J20804" s="34">
        <v>708</v>
      </c>
      <c r="K20804" s="34">
        <v>566</v>
      </c>
      <c r="L20804" s="34">
        <v>709</v>
      </c>
      <c r="M20804" s="34">
        <v>466</v>
      </c>
    </row>
    <row r="20805" spans="1:13" x14ac:dyDescent="0.2">
      <c r="A20805" s="34" t="s">
        <v>121699</v>
      </c>
      <c r="B20805" s="34">
        <v>569</v>
      </c>
      <c r="C20805" s="34">
        <v>572</v>
      </c>
      <c r="D20805" s="34">
        <v>579</v>
      </c>
      <c r="E20805" s="34">
        <v>605</v>
      </c>
      <c r="F20805" s="34">
        <v>559</v>
      </c>
      <c r="G20805" s="34">
        <v>525</v>
      </c>
      <c r="H20805" s="34">
        <v>644</v>
      </c>
      <c r="I20805" s="34">
        <v>535</v>
      </c>
      <c r="J20805" s="34">
        <v>581</v>
      </c>
      <c r="K20805" s="34">
        <v>439</v>
      </c>
      <c r="L20805" s="34">
        <v>517</v>
      </c>
      <c r="M20805" s="34">
        <v>412</v>
      </c>
    </row>
    <row r="20806" spans="1:13" x14ac:dyDescent="0.2">
      <c r="A20806" s="34" t="s">
        <v>121700</v>
      </c>
      <c r="B20806" s="34">
        <v>916</v>
      </c>
      <c r="C20806" s="34">
        <v>786</v>
      </c>
      <c r="D20806" s="34">
        <v>992</v>
      </c>
      <c r="E20806" s="34">
        <v>849</v>
      </c>
      <c r="F20806" s="34">
        <v>854</v>
      </c>
      <c r="G20806" s="34">
        <v>876</v>
      </c>
      <c r="H20806" s="34">
        <v>986</v>
      </c>
      <c r="I20806" s="34">
        <v>840</v>
      </c>
      <c r="J20806" s="34">
        <v>828</v>
      </c>
      <c r="K20806" s="34">
        <v>702</v>
      </c>
      <c r="L20806" s="34">
        <v>916</v>
      </c>
      <c r="M20806" s="34">
        <v>584</v>
      </c>
    </row>
    <row r="20807" spans="1:13" x14ac:dyDescent="0.2">
      <c r="A20807" s="34" t="s">
        <v>121701</v>
      </c>
      <c r="B20807" s="34">
        <v>877</v>
      </c>
      <c r="C20807" s="34">
        <v>944</v>
      </c>
      <c r="D20807" s="34">
        <v>1037</v>
      </c>
      <c r="E20807" s="34">
        <v>1038</v>
      </c>
      <c r="F20807" s="34">
        <v>772</v>
      </c>
      <c r="G20807" s="34">
        <v>873</v>
      </c>
      <c r="H20807" s="34">
        <v>1115</v>
      </c>
      <c r="I20807" s="34">
        <v>936</v>
      </c>
      <c r="J20807" s="34">
        <v>1057</v>
      </c>
      <c r="K20807" s="34">
        <v>816</v>
      </c>
      <c r="L20807" s="34">
        <v>944</v>
      </c>
      <c r="M20807" s="34">
        <v>789</v>
      </c>
    </row>
    <row r="20808" spans="1:13" x14ac:dyDescent="0.2">
      <c r="A20808" s="34" t="s">
        <v>121702</v>
      </c>
      <c r="B20808" s="34">
        <v>920</v>
      </c>
      <c r="C20808" s="34">
        <v>827</v>
      </c>
      <c r="D20808" s="34">
        <v>897</v>
      </c>
      <c r="E20808" s="34">
        <v>1019</v>
      </c>
      <c r="F20808" s="34">
        <v>762</v>
      </c>
      <c r="G20808" s="34">
        <v>910</v>
      </c>
      <c r="H20808" s="34">
        <v>960</v>
      </c>
      <c r="I20808" s="34">
        <v>889</v>
      </c>
      <c r="J20808" s="34">
        <v>872</v>
      </c>
      <c r="K20808" s="34">
        <v>736</v>
      </c>
      <c r="L20808" s="34">
        <v>857</v>
      </c>
      <c r="M20808" s="34">
        <v>646</v>
      </c>
    </row>
    <row r="20809" spans="1:13" x14ac:dyDescent="0.2">
      <c r="A20809" s="34" t="s">
        <v>121703</v>
      </c>
      <c r="B20809" s="34">
        <v>565</v>
      </c>
      <c r="C20809" s="34">
        <v>454</v>
      </c>
      <c r="D20809" s="34">
        <v>436</v>
      </c>
      <c r="E20809" s="34">
        <v>467</v>
      </c>
      <c r="F20809" s="34">
        <v>406</v>
      </c>
      <c r="G20809" s="34">
        <v>444</v>
      </c>
      <c r="H20809" s="34">
        <v>504</v>
      </c>
      <c r="I20809" s="34">
        <v>450</v>
      </c>
      <c r="J20809" s="34">
        <v>458</v>
      </c>
      <c r="K20809" s="34">
        <v>371</v>
      </c>
      <c r="L20809" s="34">
        <v>477</v>
      </c>
      <c r="M20809" s="34">
        <v>355</v>
      </c>
    </row>
    <row r="20810" spans="1:13" x14ac:dyDescent="0.2">
      <c r="A20810" s="34" t="s">
        <v>121704</v>
      </c>
      <c r="B20810" s="34">
        <v>534</v>
      </c>
      <c r="C20810" s="34">
        <v>516</v>
      </c>
      <c r="D20810" s="34">
        <v>558</v>
      </c>
      <c r="E20810" s="34">
        <v>631</v>
      </c>
      <c r="F20810" s="34">
        <v>555</v>
      </c>
      <c r="G20810" s="34">
        <v>573</v>
      </c>
      <c r="H20810" s="34">
        <v>562</v>
      </c>
      <c r="I20810" s="34">
        <v>586</v>
      </c>
      <c r="J20810" s="34">
        <v>571</v>
      </c>
      <c r="K20810" s="34">
        <v>417</v>
      </c>
      <c r="L20810" s="34">
        <v>557</v>
      </c>
      <c r="M20810" s="34">
        <v>480</v>
      </c>
    </row>
    <row r="20811" spans="1:13" x14ac:dyDescent="0.2">
      <c r="A20811" s="34" t="s">
        <v>121705</v>
      </c>
      <c r="B20811" s="34">
        <v>596</v>
      </c>
      <c r="C20811" s="34">
        <v>912</v>
      </c>
      <c r="D20811" s="34">
        <v>673</v>
      </c>
      <c r="E20811" s="34">
        <v>960</v>
      </c>
      <c r="F20811" s="34">
        <v>628</v>
      </c>
      <c r="G20811" s="34">
        <v>799</v>
      </c>
      <c r="H20811" s="34">
        <v>809</v>
      </c>
      <c r="I20811" s="34">
        <v>894</v>
      </c>
      <c r="J20811" s="34">
        <v>718</v>
      </c>
      <c r="K20811" s="34">
        <v>803</v>
      </c>
      <c r="L20811" s="34">
        <v>699</v>
      </c>
      <c r="M20811" s="34">
        <v>610</v>
      </c>
    </row>
    <row r="20812" spans="1:13" x14ac:dyDescent="0.2">
      <c r="A20812" s="34" t="s">
        <v>121706</v>
      </c>
      <c r="B20812" s="34">
        <v>636</v>
      </c>
      <c r="C20812" s="34">
        <v>569</v>
      </c>
      <c r="D20812" s="34">
        <v>633</v>
      </c>
      <c r="E20812" s="34">
        <v>686</v>
      </c>
      <c r="F20812" s="34">
        <v>636</v>
      </c>
      <c r="G20812" s="34">
        <v>542</v>
      </c>
      <c r="H20812" s="34">
        <v>691</v>
      </c>
      <c r="I20812" s="34">
        <v>664</v>
      </c>
      <c r="J20812" s="34">
        <v>687</v>
      </c>
      <c r="K20812" s="34">
        <v>484</v>
      </c>
      <c r="L20812" s="34">
        <v>617</v>
      </c>
      <c r="M20812" s="34">
        <v>490</v>
      </c>
    </row>
    <row r="20813" spans="1:13" x14ac:dyDescent="0.2">
      <c r="A20813" s="34" t="s">
        <v>121707</v>
      </c>
      <c r="B20813" s="34">
        <v>847</v>
      </c>
      <c r="C20813" s="34">
        <v>981</v>
      </c>
      <c r="D20813" s="34">
        <v>922</v>
      </c>
      <c r="E20813" s="34">
        <v>1035</v>
      </c>
      <c r="F20813" s="34">
        <v>760</v>
      </c>
      <c r="G20813" s="34">
        <v>897</v>
      </c>
      <c r="H20813" s="34">
        <v>1028</v>
      </c>
      <c r="I20813" s="34">
        <v>918</v>
      </c>
      <c r="J20813" s="34">
        <v>924</v>
      </c>
      <c r="K20813" s="34">
        <v>794</v>
      </c>
      <c r="L20813" s="34">
        <v>884</v>
      </c>
      <c r="M20813" s="34">
        <v>801</v>
      </c>
    </row>
    <row r="20814" spans="1:13" x14ac:dyDescent="0.2">
      <c r="A20814" s="34" t="s">
        <v>121708</v>
      </c>
      <c r="B20814" s="34">
        <v>708</v>
      </c>
      <c r="C20814" s="34">
        <v>937</v>
      </c>
      <c r="D20814" s="34">
        <v>794</v>
      </c>
      <c r="E20814" s="34">
        <v>979</v>
      </c>
      <c r="F20814" s="34">
        <v>836</v>
      </c>
      <c r="G20814" s="34">
        <v>857</v>
      </c>
      <c r="H20814" s="34">
        <v>945</v>
      </c>
      <c r="I20814" s="34">
        <v>941</v>
      </c>
      <c r="J20814" s="34">
        <v>883</v>
      </c>
      <c r="K20814" s="34">
        <v>747</v>
      </c>
      <c r="L20814" s="34">
        <v>793</v>
      </c>
      <c r="M20814" s="34">
        <v>727</v>
      </c>
    </row>
    <row r="20815" spans="1:13" x14ac:dyDescent="0.2">
      <c r="A20815" s="34" t="s">
        <v>121709</v>
      </c>
      <c r="B20815" s="34">
        <v>531</v>
      </c>
      <c r="C20815" s="34">
        <v>507</v>
      </c>
      <c r="D20815" s="34">
        <v>553</v>
      </c>
      <c r="E20815" s="34">
        <v>593</v>
      </c>
      <c r="F20815" s="34">
        <v>435</v>
      </c>
      <c r="G20815" s="34">
        <v>504</v>
      </c>
      <c r="H20815" s="34">
        <v>580</v>
      </c>
      <c r="I20815" s="34">
        <v>545</v>
      </c>
      <c r="J20815" s="34">
        <v>570</v>
      </c>
      <c r="K20815" s="34">
        <v>443</v>
      </c>
      <c r="L20815" s="34">
        <v>511</v>
      </c>
      <c r="M20815" s="34">
        <v>406</v>
      </c>
    </row>
    <row r="20816" spans="1:13" x14ac:dyDescent="0.2">
      <c r="A20816" s="34" t="s">
        <v>121710</v>
      </c>
      <c r="B20816" s="34">
        <v>676</v>
      </c>
      <c r="C20816" s="34">
        <v>828</v>
      </c>
      <c r="D20816" s="34">
        <v>784</v>
      </c>
      <c r="E20816" s="34">
        <v>919</v>
      </c>
      <c r="F20816" s="34">
        <v>652</v>
      </c>
      <c r="G20816" s="34">
        <v>792</v>
      </c>
      <c r="H20816" s="34">
        <v>886</v>
      </c>
      <c r="I20816" s="34">
        <v>842</v>
      </c>
      <c r="J20816" s="34">
        <v>666</v>
      </c>
      <c r="K20816" s="34">
        <v>656</v>
      </c>
      <c r="L20816" s="34">
        <v>666</v>
      </c>
      <c r="M20816" s="34">
        <v>664</v>
      </c>
    </row>
    <row r="20817" spans="1:13" x14ac:dyDescent="0.2">
      <c r="A20817" s="34" t="s">
        <v>121711</v>
      </c>
      <c r="B20817" s="34">
        <v>1632</v>
      </c>
      <c r="C20817" s="34">
        <v>1644</v>
      </c>
      <c r="D20817" s="34">
        <v>1570</v>
      </c>
      <c r="E20817" s="34">
        <v>1628</v>
      </c>
      <c r="F20817" s="34">
        <v>1561</v>
      </c>
      <c r="G20817" s="34">
        <v>1450</v>
      </c>
      <c r="H20817" s="34">
        <v>1813</v>
      </c>
      <c r="I20817" s="34">
        <v>1624</v>
      </c>
      <c r="J20817" s="34">
        <v>1601</v>
      </c>
      <c r="K20817" s="34">
        <v>1311</v>
      </c>
      <c r="L20817" s="34">
        <v>1649</v>
      </c>
      <c r="M20817" s="34">
        <v>1232</v>
      </c>
    </row>
    <row r="20818" spans="1:13" x14ac:dyDescent="0.2">
      <c r="A20818" s="34" t="s">
        <v>121712</v>
      </c>
      <c r="B20818" s="34">
        <v>1023</v>
      </c>
      <c r="C20818" s="34">
        <v>1048</v>
      </c>
      <c r="D20818" s="34">
        <v>1097</v>
      </c>
      <c r="E20818" s="34">
        <v>1240</v>
      </c>
      <c r="F20818" s="34">
        <v>850</v>
      </c>
      <c r="G20818" s="34">
        <v>1059</v>
      </c>
      <c r="H20818" s="34">
        <v>1129</v>
      </c>
      <c r="I20818" s="34">
        <v>1099</v>
      </c>
      <c r="J20818" s="34">
        <v>1130</v>
      </c>
      <c r="K20818" s="34">
        <v>922</v>
      </c>
      <c r="L20818" s="34">
        <v>1002</v>
      </c>
      <c r="M20818" s="34">
        <v>819</v>
      </c>
    </row>
    <row r="20819" spans="1:13" x14ac:dyDescent="0.2">
      <c r="A20819" s="34" t="s">
        <v>121713</v>
      </c>
      <c r="B20819" s="34">
        <v>947</v>
      </c>
      <c r="C20819" s="34">
        <v>988</v>
      </c>
      <c r="D20819" s="34">
        <v>1075</v>
      </c>
      <c r="E20819" s="34">
        <v>1072</v>
      </c>
      <c r="F20819" s="34">
        <v>916</v>
      </c>
      <c r="G20819" s="34">
        <v>981</v>
      </c>
      <c r="H20819" s="34">
        <v>1215</v>
      </c>
      <c r="I20819" s="34">
        <v>976</v>
      </c>
      <c r="J20819" s="34">
        <v>977</v>
      </c>
      <c r="K20819" s="34">
        <v>902</v>
      </c>
      <c r="L20819" s="34">
        <v>1004</v>
      </c>
      <c r="M20819" s="34">
        <v>808</v>
      </c>
    </row>
    <row r="20820" spans="1:13" x14ac:dyDescent="0.2">
      <c r="A20820" s="34" t="s">
        <v>121714</v>
      </c>
      <c r="B20820" s="34">
        <v>800</v>
      </c>
      <c r="C20820" s="34">
        <v>797</v>
      </c>
      <c r="D20820" s="34">
        <v>890</v>
      </c>
      <c r="E20820" s="34">
        <v>876</v>
      </c>
      <c r="F20820" s="34">
        <v>668</v>
      </c>
      <c r="G20820" s="34">
        <v>790</v>
      </c>
      <c r="H20820" s="34">
        <v>906</v>
      </c>
      <c r="I20820" s="34">
        <v>849</v>
      </c>
      <c r="J20820" s="34">
        <v>806</v>
      </c>
      <c r="K20820" s="34">
        <v>757</v>
      </c>
      <c r="L20820" s="34">
        <v>865</v>
      </c>
      <c r="M20820" s="34">
        <v>722</v>
      </c>
    </row>
    <row r="20821" spans="1:13" x14ac:dyDescent="0.2">
      <c r="A20821" s="34" t="s">
        <v>121715</v>
      </c>
      <c r="B20821" s="34">
        <v>867</v>
      </c>
      <c r="C20821" s="34">
        <v>857</v>
      </c>
      <c r="D20821" s="34">
        <v>1024</v>
      </c>
      <c r="E20821" s="34">
        <v>970</v>
      </c>
      <c r="F20821" s="34">
        <v>842</v>
      </c>
      <c r="G20821" s="34">
        <v>860</v>
      </c>
      <c r="H20821" s="34">
        <v>969</v>
      </c>
      <c r="I20821" s="34">
        <v>814</v>
      </c>
      <c r="J20821" s="34">
        <v>902</v>
      </c>
      <c r="K20821" s="34">
        <v>737</v>
      </c>
      <c r="L20821" s="34">
        <v>874</v>
      </c>
      <c r="M20821" s="34">
        <v>714</v>
      </c>
    </row>
    <row r="20822" spans="1:13" x14ac:dyDescent="0.2">
      <c r="A20822" s="34" t="s">
        <v>121716</v>
      </c>
      <c r="B20822" s="34">
        <v>1708</v>
      </c>
      <c r="C20822" s="34">
        <v>1453</v>
      </c>
      <c r="D20822" s="34">
        <v>1587</v>
      </c>
      <c r="E20822" s="34">
        <v>1695</v>
      </c>
      <c r="F20822" s="34">
        <v>1571</v>
      </c>
      <c r="G20822" s="34">
        <v>1483</v>
      </c>
      <c r="H20822" s="34">
        <v>1842</v>
      </c>
      <c r="I20822" s="34">
        <v>1594</v>
      </c>
      <c r="J20822" s="34">
        <v>1811</v>
      </c>
      <c r="K20822" s="34">
        <v>1270</v>
      </c>
      <c r="L20822" s="34">
        <v>1772</v>
      </c>
      <c r="M20822" s="34">
        <v>1237</v>
      </c>
    </row>
    <row r="20823" spans="1:13" x14ac:dyDescent="0.2">
      <c r="A20823" s="34" t="s">
        <v>121717</v>
      </c>
      <c r="B20823" s="34">
        <v>435</v>
      </c>
      <c r="C20823" s="34">
        <v>749</v>
      </c>
      <c r="D20823" s="34">
        <v>520</v>
      </c>
      <c r="E20823" s="34">
        <v>818</v>
      </c>
      <c r="F20823" s="34">
        <v>484</v>
      </c>
      <c r="G20823" s="34">
        <v>661</v>
      </c>
      <c r="H20823" s="34">
        <v>622</v>
      </c>
      <c r="I20823" s="34">
        <v>746</v>
      </c>
      <c r="J20823" s="34">
        <v>506</v>
      </c>
      <c r="K20823" s="34">
        <v>597</v>
      </c>
      <c r="L20823" s="34">
        <v>485</v>
      </c>
      <c r="M20823" s="34">
        <v>519</v>
      </c>
    </row>
    <row r="20824" spans="1:13" x14ac:dyDescent="0.2">
      <c r="A20824" s="34" t="s">
        <v>121718</v>
      </c>
      <c r="B20824" s="34">
        <v>580</v>
      </c>
      <c r="C20824" s="34">
        <v>666</v>
      </c>
      <c r="D20824" s="34">
        <v>505</v>
      </c>
      <c r="E20824" s="34">
        <v>680</v>
      </c>
      <c r="F20824" s="34">
        <v>554</v>
      </c>
      <c r="G20824" s="34">
        <v>657</v>
      </c>
      <c r="H20824" s="34">
        <v>597</v>
      </c>
      <c r="I20824" s="34">
        <v>603</v>
      </c>
      <c r="J20824" s="34">
        <v>617</v>
      </c>
      <c r="K20824" s="34">
        <v>556</v>
      </c>
      <c r="L20824" s="34">
        <v>626</v>
      </c>
      <c r="M20824" s="34">
        <v>534</v>
      </c>
    </row>
    <row r="20825" spans="1:13" x14ac:dyDescent="0.2">
      <c r="A20825" s="34" t="s">
        <v>121719</v>
      </c>
      <c r="B20825" s="34">
        <v>625</v>
      </c>
      <c r="C20825" s="34">
        <v>564</v>
      </c>
      <c r="D20825" s="34">
        <v>584</v>
      </c>
      <c r="E20825" s="34">
        <v>614</v>
      </c>
      <c r="F20825" s="34">
        <v>520</v>
      </c>
      <c r="G20825" s="34">
        <v>526</v>
      </c>
      <c r="H20825" s="34">
        <v>515</v>
      </c>
      <c r="I20825" s="34">
        <v>643</v>
      </c>
      <c r="J20825" s="34">
        <v>578</v>
      </c>
      <c r="K20825" s="34">
        <v>460</v>
      </c>
      <c r="L20825" s="34">
        <v>553</v>
      </c>
      <c r="M20825" s="34">
        <v>446</v>
      </c>
    </row>
    <row r="20826" spans="1:13" x14ac:dyDescent="0.2">
      <c r="A20826" s="34" t="s">
        <v>121720</v>
      </c>
      <c r="B20826" s="34">
        <v>665</v>
      </c>
      <c r="C20826" s="34">
        <v>636</v>
      </c>
      <c r="D20826" s="34">
        <v>680</v>
      </c>
      <c r="E20826" s="34">
        <v>679</v>
      </c>
      <c r="F20826" s="34">
        <v>539</v>
      </c>
      <c r="G20826" s="34">
        <v>567</v>
      </c>
      <c r="H20826" s="34">
        <v>709</v>
      </c>
      <c r="I20826" s="34">
        <v>649</v>
      </c>
      <c r="J20826" s="34">
        <v>640</v>
      </c>
      <c r="K20826" s="34">
        <v>517</v>
      </c>
      <c r="L20826" s="34">
        <v>644</v>
      </c>
      <c r="M20826" s="34">
        <v>485</v>
      </c>
    </row>
    <row r="20827" spans="1:13" x14ac:dyDescent="0.2">
      <c r="A20827" s="34" t="s">
        <v>121721</v>
      </c>
      <c r="B20827" s="34">
        <v>583</v>
      </c>
      <c r="C20827" s="34">
        <v>743</v>
      </c>
      <c r="D20827" s="34">
        <v>736</v>
      </c>
      <c r="E20827" s="34">
        <v>709</v>
      </c>
      <c r="F20827" s="34">
        <v>595</v>
      </c>
      <c r="G20827" s="34">
        <v>666</v>
      </c>
      <c r="H20827" s="34">
        <v>709</v>
      </c>
      <c r="I20827" s="34">
        <v>706</v>
      </c>
      <c r="J20827" s="34">
        <v>716</v>
      </c>
      <c r="K20827" s="34">
        <v>601</v>
      </c>
      <c r="L20827" s="34">
        <v>788</v>
      </c>
      <c r="M20827" s="34">
        <v>549</v>
      </c>
    </row>
    <row r="20828" spans="1:13" x14ac:dyDescent="0.2">
      <c r="A20828" s="34" t="s">
        <v>121722</v>
      </c>
      <c r="B20828" s="34">
        <v>1172</v>
      </c>
      <c r="C20828" s="34">
        <v>1105</v>
      </c>
      <c r="D20828" s="34">
        <v>1157</v>
      </c>
      <c r="E20828" s="34">
        <v>1291</v>
      </c>
      <c r="F20828" s="34">
        <v>991</v>
      </c>
      <c r="G20828" s="34">
        <v>1068</v>
      </c>
      <c r="H20828" s="34">
        <v>1280</v>
      </c>
      <c r="I20828" s="34">
        <v>1037</v>
      </c>
      <c r="J20828" s="34">
        <v>1119</v>
      </c>
      <c r="K20828" s="34">
        <v>970</v>
      </c>
      <c r="L20828" s="34">
        <v>1122</v>
      </c>
      <c r="M20828" s="34">
        <v>864</v>
      </c>
    </row>
    <row r="20829" spans="1:13" x14ac:dyDescent="0.2">
      <c r="A20829" s="34" t="s">
        <v>121723</v>
      </c>
      <c r="B20829" s="34">
        <v>299</v>
      </c>
      <c r="C20829" s="34">
        <v>827</v>
      </c>
      <c r="D20829" s="34">
        <v>294</v>
      </c>
      <c r="E20829" s="34">
        <v>940</v>
      </c>
      <c r="F20829" s="34">
        <v>297</v>
      </c>
      <c r="G20829" s="34">
        <v>809</v>
      </c>
      <c r="H20829" s="34">
        <v>419</v>
      </c>
      <c r="I20829" s="34">
        <v>821</v>
      </c>
      <c r="J20829" s="34">
        <v>304</v>
      </c>
      <c r="K20829" s="34">
        <v>689</v>
      </c>
      <c r="L20829" s="34">
        <v>384</v>
      </c>
      <c r="M20829" s="34">
        <v>567</v>
      </c>
    </row>
    <row r="20830" spans="1:13" x14ac:dyDescent="0.2">
      <c r="A20830" s="34" t="s">
        <v>121724</v>
      </c>
      <c r="B20830" s="34">
        <v>500</v>
      </c>
      <c r="C20830" s="34">
        <v>593</v>
      </c>
      <c r="D20830" s="34">
        <v>497</v>
      </c>
      <c r="E20830" s="34">
        <v>620</v>
      </c>
      <c r="F20830" s="34">
        <v>516</v>
      </c>
      <c r="G20830" s="34">
        <v>580</v>
      </c>
      <c r="H20830" s="34">
        <v>456</v>
      </c>
      <c r="I20830" s="34">
        <v>636</v>
      </c>
      <c r="J20830" s="34">
        <v>516</v>
      </c>
      <c r="K20830" s="34">
        <v>553</v>
      </c>
      <c r="L20830" s="34">
        <v>478</v>
      </c>
      <c r="M20830" s="34">
        <v>527</v>
      </c>
    </row>
    <row r="20831" spans="1:13" x14ac:dyDescent="0.2">
      <c r="A20831" s="34" t="s">
        <v>121725</v>
      </c>
      <c r="B20831" s="34">
        <v>442</v>
      </c>
      <c r="C20831" s="34">
        <v>708</v>
      </c>
      <c r="D20831" s="34">
        <v>707</v>
      </c>
      <c r="E20831" s="34">
        <v>772</v>
      </c>
      <c r="F20831" s="34">
        <v>594</v>
      </c>
      <c r="G20831" s="34">
        <v>658</v>
      </c>
      <c r="H20831" s="34">
        <v>651</v>
      </c>
      <c r="I20831" s="34">
        <v>663</v>
      </c>
      <c r="J20831" s="34">
        <v>655</v>
      </c>
      <c r="K20831" s="34">
        <v>504</v>
      </c>
      <c r="L20831" s="34">
        <v>584</v>
      </c>
      <c r="M20831" s="34">
        <v>531</v>
      </c>
    </row>
    <row r="20832" spans="1:13" x14ac:dyDescent="0.2">
      <c r="A20832" s="34" t="s">
        <v>121726</v>
      </c>
      <c r="B20832" s="34">
        <v>735</v>
      </c>
      <c r="C20832" s="34">
        <v>730</v>
      </c>
      <c r="D20832" s="34">
        <v>729</v>
      </c>
      <c r="E20832" s="34">
        <v>821</v>
      </c>
      <c r="F20832" s="34">
        <v>654</v>
      </c>
      <c r="G20832" s="34">
        <v>750</v>
      </c>
      <c r="H20832" s="34">
        <v>756</v>
      </c>
      <c r="I20832" s="34">
        <v>714</v>
      </c>
      <c r="J20832" s="34">
        <v>644</v>
      </c>
      <c r="K20832" s="34">
        <v>627</v>
      </c>
      <c r="L20832" s="34">
        <v>769</v>
      </c>
      <c r="M20832" s="34">
        <v>589</v>
      </c>
    </row>
    <row r="20833" spans="1:13" x14ac:dyDescent="0.2">
      <c r="A20833" s="34" t="s">
        <v>121727</v>
      </c>
      <c r="B20833" s="34">
        <v>345</v>
      </c>
      <c r="C20833" s="34">
        <v>466</v>
      </c>
      <c r="D20833" s="34">
        <v>518</v>
      </c>
      <c r="E20833" s="34">
        <v>587</v>
      </c>
      <c r="F20833" s="34">
        <v>506</v>
      </c>
      <c r="G20833" s="34">
        <v>459</v>
      </c>
      <c r="H20833" s="34">
        <v>552</v>
      </c>
      <c r="I20833" s="34">
        <v>529</v>
      </c>
      <c r="J20833" s="34">
        <v>552</v>
      </c>
      <c r="K20833" s="34">
        <v>403</v>
      </c>
      <c r="L20833" s="34">
        <v>474</v>
      </c>
      <c r="M20833" s="34">
        <v>403</v>
      </c>
    </row>
    <row r="20834" spans="1:13" x14ac:dyDescent="0.2">
      <c r="A20834" s="34" t="s">
        <v>121728</v>
      </c>
      <c r="B20834" s="34">
        <v>1167</v>
      </c>
      <c r="C20834" s="34">
        <v>1244</v>
      </c>
      <c r="D20834" s="34">
        <v>1327</v>
      </c>
      <c r="E20834" s="34">
        <v>1408</v>
      </c>
      <c r="F20834" s="34">
        <v>1193</v>
      </c>
      <c r="G20834" s="34">
        <v>1158</v>
      </c>
      <c r="H20834" s="34">
        <v>1506</v>
      </c>
      <c r="I20834" s="34">
        <v>1185</v>
      </c>
      <c r="J20834" s="34">
        <v>1274</v>
      </c>
      <c r="K20834" s="34">
        <v>1069</v>
      </c>
      <c r="L20834" s="34">
        <v>1394</v>
      </c>
      <c r="M20834" s="34">
        <v>963</v>
      </c>
    </row>
    <row r="20835" spans="1:13" x14ac:dyDescent="0.2">
      <c r="A20835" s="34" t="s">
        <v>121729</v>
      </c>
      <c r="B20835" s="34">
        <v>553</v>
      </c>
      <c r="C20835" s="34">
        <v>736</v>
      </c>
      <c r="D20835" s="34">
        <v>688</v>
      </c>
      <c r="E20835" s="34">
        <v>765</v>
      </c>
      <c r="F20835" s="34">
        <v>630</v>
      </c>
      <c r="G20835" s="34">
        <v>687</v>
      </c>
      <c r="H20835" s="34">
        <v>654</v>
      </c>
      <c r="I20835" s="34">
        <v>700</v>
      </c>
      <c r="J20835" s="34">
        <v>610</v>
      </c>
      <c r="K20835" s="34">
        <v>590</v>
      </c>
      <c r="L20835" s="34">
        <v>681</v>
      </c>
      <c r="M20835" s="34">
        <v>505</v>
      </c>
    </row>
    <row r="20836" spans="1:13" x14ac:dyDescent="0.2">
      <c r="A20836" s="34" t="s">
        <v>121730</v>
      </c>
      <c r="B20836" s="34">
        <v>625</v>
      </c>
      <c r="C20836" s="34">
        <v>602</v>
      </c>
      <c r="D20836" s="34">
        <v>655</v>
      </c>
      <c r="E20836" s="34">
        <v>717</v>
      </c>
      <c r="F20836" s="34">
        <v>570</v>
      </c>
      <c r="G20836" s="34">
        <v>518</v>
      </c>
      <c r="H20836" s="34">
        <v>737</v>
      </c>
      <c r="I20836" s="34">
        <v>619</v>
      </c>
      <c r="J20836" s="34">
        <v>717</v>
      </c>
      <c r="K20836" s="34">
        <v>523</v>
      </c>
      <c r="L20836" s="34">
        <v>623</v>
      </c>
      <c r="M20836" s="34">
        <v>532</v>
      </c>
    </row>
    <row r="20837" spans="1:13" x14ac:dyDescent="0.2">
      <c r="A20837" s="34" t="s">
        <v>121731</v>
      </c>
      <c r="B20837" s="34">
        <v>456</v>
      </c>
      <c r="C20837" s="34">
        <v>619</v>
      </c>
      <c r="D20837" s="34">
        <v>577</v>
      </c>
      <c r="E20837" s="34">
        <v>701</v>
      </c>
      <c r="F20837" s="34">
        <v>523</v>
      </c>
      <c r="G20837" s="34">
        <v>588</v>
      </c>
      <c r="H20837" s="34">
        <v>498</v>
      </c>
      <c r="I20837" s="34">
        <v>686</v>
      </c>
      <c r="J20837" s="34">
        <v>573</v>
      </c>
      <c r="K20837" s="34">
        <v>547</v>
      </c>
      <c r="L20837" s="34">
        <v>548</v>
      </c>
      <c r="M20837" s="34">
        <v>459</v>
      </c>
    </row>
    <row r="20838" spans="1:13" x14ac:dyDescent="0.2">
      <c r="A20838" s="34" t="s">
        <v>121732</v>
      </c>
      <c r="B20838" s="34">
        <v>453</v>
      </c>
      <c r="C20838" s="34">
        <v>487</v>
      </c>
      <c r="D20838" s="34">
        <v>442</v>
      </c>
      <c r="E20838" s="34">
        <v>553</v>
      </c>
      <c r="F20838" s="34">
        <v>452</v>
      </c>
      <c r="G20838" s="34">
        <v>476</v>
      </c>
      <c r="H20838" s="34">
        <v>544</v>
      </c>
      <c r="I20838" s="34">
        <v>470</v>
      </c>
      <c r="J20838" s="34">
        <v>468</v>
      </c>
      <c r="K20838" s="34">
        <v>392</v>
      </c>
      <c r="L20838" s="34">
        <v>433</v>
      </c>
      <c r="M20838" s="34">
        <v>372</v>
      </c>
    </row>
    <row r="20839" spans="1:13" x14ac:dyDescent="0.2">
      <c r="A20839" s="34" t="s">
        <v>121733</v>
      </c>
      <c r="B20839" s="34">
        <v>582</v>
      </c>
      <c r="C20839" s="34">
        <v>584</v>
      </c>
      <c r="D20839" s="34">
        <v>672</v>
      </c>
      <c r="E20839" s="34">
        <v>727</v>
      </c>
      <c r="F20839" s="34">
        <v>562</v>
      </c>
      <c r="G20839" s="34">
        <v>616</v>
      </c>
      <c r="H20839" s="34">
        <v>752</v>
      </c>
      <c r="I20839" s="34">
        <v>699</v>
      </c>
      <c r="J20839" s="34">
        <v>656</v>
      </c>
      <c r="K20839" s="34">
        <v>551</v>
      </c>
      <c r="L20839" s="34">
        <v>635</v>
      </c>
      <c r="M20839" s="34">
        <v>513</v>
      </c>
    </row>
    <row r="20840" spans="1:13" x14ac:dyDescent="0.2">
      <c r="A20840" s="34" t="s">
        <v>121734</v>
      </c>
      <c r="B20840" s="34">
        <v>516</v>
      </c>
      <c r="C20840" s="34">
        <v>616</v>
      </c>
      <c r="D20840" s="34">
        <v>588</v>
      </c>
      <c r="E20840" s="34">
        <v>659</v>
      </c>
      <c r="F20840" s="34">
        <v>477</v>
      </c>
      <c r="G20840" s="34">
        <v>624</v>
      </c>
      <c r="H20840" s="34">
        <v>657</v>
      </c>
      <c r="I20840" s="34">
        <v>712</v>
      </c>
      <c r="J20840" s="34">
        <v>516</v>
      </c>
      <c r="K20840" s="34">
        <v>532</v>
      </c>
      <c r="L20840" s="34">
        <v>524</v>
      </c>
      <c r="M20840" s="34">
        <v>513</v>
      </c>
    </row>
    <row r="20841" spans="1:13" x14ac:dyDescent="0.2">
      <c r="A20841" s="34" t="s">
        <v>121735</v>
      </c>
      <c r="B20841" s="34">
        <v>697</v>
      </c>
      <c r="C20841" s="34">
        <v>757</v>
      </c>
      <c r="D20841" s="34">
        <v>871</v>
      </c>
      <c r="E20841" s="34">
        <v>787</v>
      </c>
      <c r="F20841" s="34">
        <v>655</v>
      </c>
      <c r="G20841" s="34">
        <v>710</v>
      </c>
      <c r="H20841" s="34">
        <v>948</v>
      </c>
      <c r="I20841" s="34">
        <v>751</v>
      </c>
      <c r="J20841" s="34">
        <v>886</v>
      </c>
      <c r="K20841" s="34">
        <v>634</v>
      </c>
      <c r="L20841" s="34">
        <v>853</v>
      </c>
      <c r="M20841" s="34">
        <v>657</v>
      </c>
    </row>
    <row r="20842" spans="1:13" x14ac:dyDescent="0.2">
      <c r="A20842" s="34" t="s">
        <v>121736</v>
      </c>
      <c r="B20842" s="34">
        <v>656</v>
      </c>
      <c r="C20842" s="34">
        <v>612</v>
      </c>
      <c r="D20842" s="34">
        <v>748</v>
      </c>
      <c r="E20842" s="34">
        <v>714</v>
      </c>
      <c r="F20842" s="34">
        <v>690</v>
      </c>
      <c r="G20842" s="34">
        <v>594</v>
      </c>
      <c r="H20842" s="34">
        <v>712</v>
      </c>
      <c r="I20842" s="34">
        <v>620</v>
      </c>
      <c r="J20842" s="34">
        <v>736</v>
      </c>
      <c r="K20842" s="34">
        <v>475</v>
      </c>
      <c r="L20842" s="34">
        <v>698</v>
      </c>
      <c r="M20842" s="34">
        <v>464</v>
      </c>
    </row>
    <row r="20843" spans="1:13" x14ac:dyDescent="0.2">
      <c r="A20843" s="34" t="s">
        <v>121737</v>
      </c>
      <c r="B20843" s="34">
        <v>616</v>
      </c>
      <c r="C20843" s="34">
        <v>639</v>
      </c>
      <c r="D20843" s="34">
        <v>648</v>
      </c>
      <c r="E20843" s="34">
        <v>714</v>
      </c>
      <c r="F20843" s="34">
        <v>644</v>
      </c>
      <c r="G20843" s="34">
        <v>602</v>
      </c>
      <c r="H20843" s="34">
        <v>646</v>
      </c>
      <c r="I20843" s="34">
        <v>588</v>
      </c>
      <c r="J20843" s="34">
        <v>689</v>
      </c>
      <c r="K20843" s="34">
        <v>481</v>
      </c>
      <c r="L20843" s="34">
        <v>630</v>
      </c>
      <c r="M20843" s="34">
        <v>505</v>
      </c>
    </row>
    <row r="20844" spans="1:13" x14ac:dyDescent="0.2">
      <c r="A20844" s="34" t="s">
        <v>121738</v>
      </c>
      <c r="B20844" s="34">
        <v>649</v>
      </c>
      <c r="C20844" s="34">
        <v>668</v>
      </c>
      <c r="D20844" s="34">
        <v>680</v>
      </c>
      <c r="E20844" s="34">
        <v>669</v>
      </c>
      <c r="F20844" s="34">
        <v>520</v>
      </c>
      <c r="G20844" s="34">
        <v>571</v>
      </c>
      <c r="H20844" s="34">
        <v>670</v>
      </c>
      <c r="I20844" s="34">
        <v>689</v>
      </c>
      <c r="J20844" s="34">
        <v>631</v>
      </c>
      <c r="K20844" s="34">
        <v>531</v>
      </c>
      <c r="L20844" s="34">
        <v>654</v>
      </c>
      <c r="M20844" s="34">
        <v>470</v>
      </c>
    </row>
    <row r="20845" spans="1:13" x14ac:dyDescent="0.2">
      <c r="A20845" s="34" t="s">
        <v>121739</v>
      </c>
      <c r="B20845" s="34">
        <v>856</v>
      </c>
      <c r="C20845" s="34">
        <v>876</v>
      </c>
      <c r="D20845" s="34">
        <v>954</v>
      </c>
      <c r="E20845" s="34">
        <v>977</v>
      </c>
      <c r="F20845" s="34">
        <v>834</v>
      </c>
      <c r="G20845" s="34">
        <v>851</v>
      </c>
      <c r="H20845" s="34">
        <v>1041</v>
      </c>
      <c r="I20845" s="34">
        <v>911</v>
      </c>
      <c r="J20845" s="34">
        <v>930</v>
      </c>
      <c r="K20845" s="34">
        <v>671</v>
      </c>
      <c r="L20845" s="34">
        <v>974</v>
      </c>
      <c r="M20845" s="34">
        <v>730</v>
      </c>
    </row>
    <row r="20846" spans="1:13" x14ac:dyDescent="0.2">
      <c r="A20846" s="34" t="s">
        <v>121740</v>
      </c>
      <c r="B20846" s="34">
        <v>691</v>
      </c>
      <c r="C20846" s="34">
        <v>750</v>
      </c>
      <c r="D20846" s="34">
        <v>802</v>
      </c>
      <c r="E20846" s="34">
        <v>834</v>
      </c>
      <c r="F20846" s="34">
        <v>637</v>
      </c>
      <c r="G20846" s="34">
        <v>699</v>
      </c>
      <c r="H20846" s="34">
        <v>855</v>
      </c>
      <c r="I20846" s="34">
        <v>818</v>
      </c>
      <c r="J20846" s="34">
        <v>725</v>
      </c>
      <c r="K20846" s="34">
        <v>658</v>
      </c>
      <c r="L20846" s="34">
        <v>760</v>
      </c>
      <c r="M20846" s="34">
        <v>676</v>
      </c>
    </row>
    <row r="20847" spans="1:13" x14ac:dyDescent="0.2">
      <c r="A20847" s="34" t="s">
        <v>121741</v>
      </c>
      <c r="B20847" s="34">
        <v>229</v>
      </c>
      <c r="C20847" s="34">
        <v>553</v>
      </c>
      <c r="D20847" s="34">
        <v>236</v>
      </c>
      <c r="E20847" s="34">
        <v>562</v>
      </c>
      <c r="F20847" s="34">
        <v>170</v>
      </c>
      <c r="G20847" s="34">
        <v>537</v>
      </c>
      <c r="H20847" s="34">
        <v>224</v>
      </c>
      <c r="I20847" s="34">
        <v>577</v>
      </c>
      <c r="J20847" s="34">
        <v>239</v>
      </c>
      <c r="K20847" s="34">
        <v>464</v>
      </c>
      <c r="L20847" s="34">
        <v>247</v>
      </c>
      <c r="M20847" s="34">
        <v>425</v>
      </c>
    </row>
    <row r="20848" spans="1:13" x14ac:dyDescent="0.2">
      <c r="A20848" s="34" t="s">
        <v>121742</v>
      </c>
      <c r="B20848" s="34">
        <v>516</v>
      </c>
      <c r="C20848" s="34">
        <v>532</v>
      </c>
      <c r="D20848" s="34">
        <v>585</v>
      </c>
      <c r="E20848" s="34">
        <v>591</v>
      </c>
      <c r="F20848" s="34">
        <v>483</v>
      </c>
      <c r="G20848" s="34">
        <v>486</v>
      </c>
      <c r="H20848" s="34">
        <v>531</v>
      </c>
      <c r="I20848" s="34">
        <v>542</v>
      </c>
      <c r="J20848" s="34">
        <v>584</v>
      </c>
      <c r="K20848" s="34">
        <v>426</v>
      </c>
      <c r="L20848" s="34">
        <v>534</v>
      </c>
      <c r="M20848" s="34">
        <v>408</v>
      </c>
    </row>
    <row r="20849" spans="1:13" x14ac:dyDescent="0.2">
      <c r="A20849" s="34" t="s">
        <v>121743</v>
      </c>
      <c r="B20849" s="34">
        <v>772</v>
      </c>
      <c r="C20849" s="34">
        <v>892</v>
      </c>
      <c r="D20849" s="34">
        <v>941</v>
      </c>
      <c r="E20849" s="34">
        <v>1019</v>
      </c>
      <c r="F20849" s="34">
        <v>853</v>
      </c>
      <c r="G20849" s="34">
        <v>790</v>
      </c>
      <c r="H20849" s="34">
        <v>830</v>
      </c>
      <c r="I20849" s="34">
        <v>897</v>
      </c>
      <c r="J20849" s="34">
        <v>910</v>
      </c>
      <c r="K20849" s="34">
        <v>712</v>
      </c>
      <c r="L20849" s="34">
        <v>993</v>
      </c>
      <c r="M20849" s="34">
        <v>683</v>
      </c>
    </row>
    <row r="20850" spans="1:13" x14ac:dyDescent="0.2">
      <c r="A20850" s="34" t="s">
        <v>121744</v>
      </c>
      <c r="B20850" s="34">
        <v>549</v>
      </c>
      <c r="C20850" s="34">
        <v>613</v>
      </c>
      <c r="D20850" s="34">
        <v>622</v>
      </c>
      <c r="E20850" s="34">
        <v>768</v>
      </c>
      <c r="F20850" s="34">
        <v>596</v>
      </c>
      <c r="G20850" s="34">
        <v>614</v>
      </c>
      <c r="H20850" s="34">
        <v>698</v>
      </c>
      <c r="I20850" s="34">
        <v>649</v>
      </c>
      <c r="J20850" s="34">
        <v>691</v>
      </c>
      <c r="K20850" s="34">
        <v>552</v>
      </c>
      <c r="L20850" s="34">
        <v>669</v>
      </c>
      <c r="M20850" s="34">
        <v>512</v>
      </c>
    </row>
    <row r="20851" spans="1:13" x14ac:dyDescent="0.2">
      <c r="A20851" s="34" t="s">
        <v>121745</v>
      </c>
      <c r="B20851" s="34">
        <v>527</v>
      </c>
      <c r="C20851" s="34">
        <v>503</v>
      </c>
      <c r="D20851" s="34">
        <v>543</v>
      </c>
      <c r="E20851" s="34">
        <v>512</v>
      </c>
      <c r="F20851" s="34">
        <v>428</v>
      </c>
      <c r="G20851" s="34">
        <v>506</v>
      </c>
      <c r="H20851" s="34">
        <v>462</v>
      </c>
      <c r="I20851" s="34">
        <v>507</v>
      </c>
      <c r="J20851" s="34">
        <v>527</v>
      </c>
      <c r="K20851" s="34">
        <v>450</v>
      </c>
      <c r="L20851" s="34">
        <v>460</v>
      </c>
      <c r="M20851" s="34">
        <v>368</v>
      </c>
    </row>
    <row r="20852" spans="1:13" x14ac:dyDescent="0.2">
      <c r="A20852" s="34" t="s">
        <v>121746</v>
      </c>
      <c r="B20852" s="34">
        <v>492</v>
      </c>
      <c r="C20852" s="34">
        <v>638</v>
      </c>
      <c r="D20852" s="34">
        <v>516</v>
      </c>
      <c r="E20852" s="34">
        <v>642</v>
      </c>
      <c r="F20852" s="34">
        <v>451</v>
      </c>
      <c r="G20852" s="34">
        <v>610</v>
      </c>
      <c r="H20852" s="34">
        <v>595</v>
      </c>
      <c r="I20852" s="34">
        <v>533</v>
      </c>
      <c r="J20852" s="34">
        <v>595</v>
      </c>
      <c r="K20852" s="34">
        <v>470</v>
      </c>
      <c r="L20852" s="34">
        <v>573</v>
      </c>
      <c r="M20852" s="34">
        <v>472</v>
      </c>
    </row>
    <row r="20853" spans="1:13" x14ac:dyDescent="0.2">
      <c r="A20853" s="34" t="s">
        <v>121747</v>
      </c>
      <c r="B20853" s="34">
        <v>340</v>
      </c>
      <c r="C20853" s="34">
        <v>525</v>
      </c>
      <c r="D20853" s="34">
        <v>391</v>
      </c>
      <c r="E20853" s="34">
        <v>640</v>
      </c>
      <c r="F20853" s="34">
        <v>234</v>
      </c>
      <c r="G20853" s="34">
        <v>524</v>
      </c>
      <c r="H20853" s="34">
        <v>346</v>
      </c>
      <c r="I20853" s="34">
        <v>585</v>
      </c>
      <c r="J20853" s="34">
        <v>329</v>
      </c>
      <c r="K20853" s="34">
        <v>457</v>
      </c>
      <c r="L20853" s="34">
        <v>352</v>
      </c>
      <c r="M20853" s="34">
        <v>505</v>
      </c>
    </row>
    <row r="20854" spans="1:13" x14ac:dyDescent="0.2">
      <c r="A20854" s="34" t="s">
        <v>121748</v>
      </c>
      <c r="B20854" s="34">
        <v>647</v>
      </c>
      <c r="C20854" s="34">
        <v>1025</v>
      </c>
      <c r="D20854" s="34">
        <v>697</v>
      </c>
      <c r="E20854" s="34">
        <v>1115</v>
      </c>
      <c r="F20854" s="34">
        <v>609</v>
      </c>
      <c r="G20854" s="34">
        <v>910</v>
      </c>
      <c r="H20854" s="34">
        <v>672</v>
      </c>
      <c r="I20854" s="34">
        <v>1030</v>
      </c>
      <c r="J20854" s="34">
        <v>637</v>
      </c>
      <c r="K20854" s="34">
        <v>829</v>
      </c>
      <c r="L20854" s="34">
        <v>656</v>
      </c>
      <c r="M20854" s="34">
        <v>741</v>
      </c>
    </row>
    <row r="20855" spans="1:13" x14ac:dyDescent="0.2">
      <c r="A20855" s="34" t="s">
        <v>121749</v>
      </c>
      <c r="B20855" s="34">
        <v>631</v>
      </c>
      <c r="C20855" s="34">
        <v>712</v>
      </c>
      <c r="D20855" s="34">
        <v>648</v>
      </c>
      <c r="E20855" s="34">
        <v>725</v>
      </c>
      <c r="F20855" s="34">
        <v>459</v>
      </c>
      <c r="G20855" s="34">
        <v>706</v>
      </c>
      <c r="H20855" s="34">
        <v>678</v>
      </c>
      <c r="I20855" s="34">
        <v>688</v>
      </c>
      <c r="J20855" s="34">
        <v>747</v>
      </c>
      <c r="K20855" s="34">
        <v>556</v>
      </c>
      <c r="L20855" s="34">
        <v>501</v>
      </c>
      <c r="M20855" s="34">
        <v>611</v>
      </c>
    </row>
    <row r="20856" spans="1:13" x14ac:dyDescent="0.2">
      <c r="A20856" s="34" t="s">
        <v>121750</v>
      </c>
      <c r="B20856" s="34">
        <v>799</v>
      </c>
      <c r="C20856" s="34">
        <v>714</v>
      </c>
      <c r="D20856" s="34">
        <v>935</v>
      </c>
      <c r="E20856" s="34">
        <v>747</v>
      </c>
      <c r="F20856" s="34">
        <v>827</v>
      </c>
      <c r="G20856" s="34">
        <v>719</v>
      </c>
      <c r="H20856" s="34">
        <v>945</v>
      </c>
      <c r="I20856" s="34">
        <v>775</v>
      </c>
      <c r="J20856" s="34">
        <v>956</v>
      </c>
      <c r="K20856" s="34">
        <v>641</v>
      </c>
      <c r="L20856" s="34">
        <v>822</v>
      </c>
      <c r="M20856" s="34">
        <v>586</v>
      </c>
    </row>
    <row r="20857" spans="1:13" x14ac:dyDescent="0.2">
      <c r="A20857" s="34" t="s">
        <v>121751</v>
      </c>
      <c r="B20857" s="34">
        <v>330</v>
      </c>
      <c r="C20857" s="34">
        <v>256</v>
      </c>
      <c r="D20857" s="34">
        <v>293</v>
      </c>
      <c r="E20857" s="34">
        <v>302</v>
      </c>
      <c r="F20857" s="34">
        <v>238</v>
      </c>
      <c r="G20857" s="34">
        <v>334</v>
      </c>
      <c r="H20857" s="34">
        <v>349</v>
      </c>
      <c r="I20857" s="34">
        <v>343</v>
      </c>
      <c r="J20857" s="34">
        <v>325</v>
      </c>
      <c r="K20857" s="34">
        <v>248</v>
      </c>
      <c r="L20857" s="34">
        <v>234</v>
      </c>
      <c r="M20857" s="34">
        <v>228</v>
      </c>
    </row>
    <row r="20858" spans="1:13" x14ac:dyDescent="0.2">
      <c r="A20858" s="34" t="s">
        <v>121752</v>
      </c>
      <c r="B20858" s="34">
        <v>275</v>
      </c>
      <c r="C20858" s="34">
        <v>292</v>
      </c>
      <c r="D20858" s="34">
        <v>309</v>
      </c>
      <c r="E20858" s="34">
        <v>337</v>
      </c>
      <c r="F20858" s="34">
        <v>250</v>
      </c>
      <c r="G20858" s="34">
        <v>249</v>
      </c>
      <c r="H20858" s="34">
        <v>250</v>
      </c>
      <c r="I20858" s="34">
        <v>314</v>
      </c>
      <c r="J20858" s="34">
        <v>334</v>
      </c>
      <c r="K20858" s="34">
        <v>258</v>
      </c>
      <c r="L20858" s="34">
        <v>253</v>
      </c>
      <c r="M20858" s="34">
        <v>273</v>
      </c>
    </row>
    <row r="20859" spans="1:13" x14ac:dyDescent="0.2">
      <c r="A20859" s="34" t="s">
        <v>121753</v>
      </c>
      <c r="B20859" s="34">
        <v>554</v>
      </c>
      <c r="C20859" s="34">
        <v>646</v>
      </c>
      <c r="D20859" s="34">
        <v>590</v>
      </c>
      <c r="E20859" s="34">
        <v>642</v>
      </c>
      <c r="F20859" s="34">
        <v>559</v>
      </c>
      <c r="G20859" s="34">
        <v>624</v>
      </c>
      <c r="H20859" s="34">
        <v>678</v>
      </c>
      <c r="I20859" s="34">
        <v>655</v>
      </c>
      <c r="J20859" s="34">
        <v>602</v>
      </c>
      <c r="K20859" s="34">
        <v>495</v>
      </c>
      <c r="L20859" s="34">
        <v>624</v>
      </c>
      <c r="M20859" s="34">
        <v>443</v>
      </c>
    </row>
    <row r="20860" spans="1:13" x14ac:dyDescent="0.2">
      <c r="A20860" s="34" t="s">
        <v>121754</v>
      </c>
      <c r="B20860" s="34">
        <v>440</v>
      </c>
      <c r="C20860" s="34">
        <v>678</v>
      </c>
      <c r="D20860" s="34">
        <v>414</v>
      </c>
      <c r="E20860" s="34">
        <v>738</v>
      </c>
      <c r="F20860" s="34">
        <v>422</v>
      </c>
      <c r="G20860" s="34">
        <v>622</v>
      </c>
      <c r="H20860" s="34">
        <v>466</v>
      </c>
      <c r="I20860" s="34">
        <v>593</v>
      </c>
      <c r="J20860" s="34">
        <v>505</v>
      </c>
      <c r="K20860" s="34">
        <v>511</v>
      </c>
      <c r="L20860" s="34">
        <v>485</v>
      </c>
      <c r="M20860" s="34">
        <v>483</v>
      </c>
    </row>
    <row r="20861" spans="1:13" x14ac:dyDescent="0.2">
      <c r="A20861" s="34" t="s">
        <v>121755</v>
      </c>
      <c r="B20861" s="34">
        <v>700</v>
      </c>
      <c r="C20861" s="34">
        <v>727</v>
      </c>
      <c r="D20861" s="34">
        <v>692</v>
      </c>
      <c r="E20861" s="34">
        <v>727</v>
      </c>
      <c r="F20861" s="34">
        <v>572</v>
      </c>
      <c r="G20861" s="34">
        <v>670</v>
      </c>
      <c r="H20861" s="34">
        <v>659</v>
      </c>
      <c r="I20861" s="34">
        <v>657</v>
      </c>
      <c r="J20861" s="34">
        <v>634</v>
      </c>
      <c r="K20861" s="34">
        <v>532</v>
      </c>
      <c r="L20861" s="34">
        <v>665</v>
      </c>
      <c r="M20861" s="34">
        <v>497</v>
      </c>
    </row>
    <row r="20862" spans="1:13" x14ac:dyDescent="0.2">
      <c r="A20862" s="34" t="s">
        <v>121756</v>
      </c>
      <c r="B20862" s="34">
        <v>718</v>
      </c>
      <c r="C20862" s="34">
        <v>903</v>
      </c>
      <c r="D20862" s="34">
        <v>862</v>
      </c>
      <c r="E20862" s="34">
        <v>908</v>
      </c>
      <c r="F20862" s="34">
        <v>734</v>
      </c>
      <c r="G20862" s="34">
        <v>834</v>
      </c>
      <c r="H20862" s="34">
        <v>843</v>
      </c>
      <c r="I20862" s="34">
        <v>946</v>
      </c>
      <c r="J20862" s="34">
        <v>973</v>
      </c>
      <c r="K20862" s="34">
        <v>716</v>
      </c>
      <c r="L20862" s="34">
        <v>886</v>
      </c>
      <c r="M20862" s="34">
        <v>685</v>
      </c>
    </row>
    <row r="20863" spans="1:13" x14ac:dyDescent="0.2">
      <c r="A20863" s="34" t="s">
        <v>121757</v>
      </c>
      <c r="B20863" s="34">
        <v>522</v>
      </c>
      <c r="C20863" s="34">
        <v>634</v>
      </c>
      <c r="D20863" s="34">
        <v>528</v>
      </c>
      <c r="E20863" s="34">
        <v>703</v>
      </c>
      <c r="F20863" s="34">
        <v>548</v>
      </c>
      <c r="G20863" s="34">
        <v>609</v>
      </c>
      <c r="H20863" s="34">
        <v>580</v>
      </c>
      <c r="I20863" s="34">
        <v>609</v>
      </c>
      <c r="J20863" s="34">
        <v>568</v>
      </c>
      <c r="K20863" s="34">
        <v>516</v>
      </c>
      <c r="L20863" s="34">
        <v>505</v>
      </c>
      <c r="M20863" s="34">
        <v>470</v>
      </c>
    </row>
    <row r="20864" spans="1:13" x14ac:dyDescent="0.2">
      <c r="A20864" s="34" t="s">
        <v>121758</v>
      </c>
      <c r="B20864" s="34">
        <v>408</v>
      </c>
      <c r="C20864" s="34">
        <v>435</v>
      </c>
      <c r="D20864" s="34">
        <v>436</v>
      </c>
      <c r="E20864" s="34">
        <v>432</v>
      </c>
      <c r="F20864" s="34">
        <v>377</v>
      </c>
      <c r="G20864" s="34">
        <v>349</v>
      </c>
      <c r="H20864" s="34">
        <v>396</v>
      </c>
      <c r="I20864" s="34">
        <v>379</v>
      </c>
      <c r="J20864" s="34">
        <v>415</v>
      </c>
      <c r="K20864" s="34">
        <v>357</v>
      </c>
      <c r="L20864" s="34">
        <v>415</v>
      </c>
      <c r="M20864" s="34">
        <v>294</v>
      </c>
    </row>
    <row r="20865" spans="1:13" x14ac:dyDescent="0.2">
      <c r="A20865" s="34" t="s">
        <v>121759</v>
      </c>
      <c r="B20865" s="34">
        <v>751</v>
      </c>
      <c r="C20865" s="34">
        <v>867</v>
      </c>
      <c r="D20865" s="34">
        <v>776</v>
      </c>
      <c r="E20865" s="34">
        <v>934</v>
      </c>
      <c r="F20865" s="34">
        <v>727</v>
      </c>
      <c r="G20865" s="34">
        <v>873</v>
      </c>
      <c r="H20865" s="34">
        <v>932</v>
      </c>
      <c r="I20865" s="34">
        <v>862</v>
      </c>
      <c r="J20865" s="34">
        <v>774</v>
      </c>
      <c r="K20865" s="34">
        <v>710</v>
      </c>
      <c r="L20865" s="34">
        <v>698</v>
      </c>
      <c r="M20865" s="34">
        <v>692</v>
      </c>
    </row>
    <row r="20866" spans="1:13" x14ac:dyDescent="0.2">
      <c r="A20866" s="34" t="s">
        <v>121760</v>
      </c>
      <c r="B20866" s="34">
        <v>665</v>
      </c>
      <c r="C20866" s="34">
        <v>763</v>
      </c>
      <c r="D20866" s="34">
        <v>843</v>
      </c>
      <c r="E20866" s="34">
        <v>807</v>
      </c>
      <c r="F20866" s="34">
        <v>697</v>
      </c>
      <c r="G20866" s="34">
        <v>719</v>
      </c>
      <c r="H20866" s="34">
        <v>704</v>
      </c>
      <c r="I20866" s="34">
        <v>767</v>
      </c>
      <c r="J20866" s="34">
        <v>685</v>
      </c>
      <c r="K20866" s="34">
        <v>556</v>
      </c>
      <c r="L20866" s="34">
        <v>685</v>
      </c>
      <c r="M20866" s="34">
        <v>547</v>
      </c>
    </row>
    <row r="20867" spans="1:13" x14ac:dyDescent="0.2">
      <c r="A20867" s="34" t="s">
        <v>121761</v>
      </c>
      <c r="B20867" s="34">
        <v>1748</v>
      </c>
      <c r="C20867" s="34">
        <v>1549</v>
      </c>
      <c r="D20867" s="34">
        <v>1850</v>
      </c>
      <c r="E20867" s="34">
        <v>1741</v>
      </c>
      <c r="F20867" s="34">
        <v>1623</v>
      </c>
      <c r="G20867" s="34">
        <v>1629</v>
      </c>
      <c r="H20867" s="34">
        <v>1853</v>
      </c>
      <c r="I20867" s="34">
        <v>1608</v>
      </c>
      <c r="J20867" s="34">
        <v>1870</v>
      </c>
      <c r="K20867" s="34">
        <v>1316</v>
      </c>
      <c r="L20867" s="34">
        <v>1697</v>
      </c>
      <c r="M20867" s="34">
        <v>1208</v>
      </c>
    </row>
    <row r="20868" spans="1:13" x14ac:dyDescent="0.2">
      <c r="A20868" s="34" t="s">
        <v>121762</v>
      </c>
      <c r="B20868" s="34">
        <v>457</v>
      </c>
      <c r="C20868" s="34">
        <v>546</v>
      </c>
      <c r="D20868" s="34">
        <v>493</v>
      </c>
      <c r="E20868" s="34">
        <v>514</v>
      </c>
      <c r="F20868" s="34">
        <v>383</v>
      </c>
      <c r="G20868" s="34">
        <v>511</v>
      </c>
      <c r="H20868" s="34">
        <v>426</v>
      </c>
      <c r="I20868" s="34">
        <v>528</v>
      </c>
      <c r="J20868" s="34">
        <v>483</v>
      </c>
      <c r="K20868" s="34">
        <v>427</v>
      </c>
      <c r="L20868" s="34">
        <v>473</v>
      </c>
      <c r="M20868" s="34">
        <v>381</v>
      </c>
    </row>
    <row r="20869" spans="1:13" x14ac:dyDescent="0.2">
      <c r="A20869" s="34" t="s">
        <v>121763</v>
      </c>
      <c r="B20869" s="34">
        <v>290</v>
      </c>
      <c r="C20869" s="34">
        <v>347</v>
      </c>
      <c r="D20869" s="34">
        <v>301</v>
      </c>
      <c r="E20869" s="34">
        <v>357</v>
      </c>
      <c r="F20869" s="34">
        <v>245</v>
      </c>
      <c r="G20869" s="34">
        <v>321</v>
      </c>
      <c r="H20869" s="34">
        <v>366</v>
      </c>
      <c r="I20869" s="34">
        <v>324</v>
      </c>
      <c r="J20869" s="34">
        <v>347</v>
      </c>
      <c r="K20869" s="34">
        <v>272</v>
      </c>
      <c r="L20869" s="34">
        <v>311</v>
      </c>
      <c r="M20869" s="34">
        <v>258</v>
      </c>
    </row>
    <row r="20870" spans="1:13" x14ac:dyDescent="0.2">
      <c r="A20870" s="34" t="s">
        <v>121764</v>
      </c>
      <c r="B20870" s="34">
        <v>663</v>
      </c>
      <c r="C20870" s="34">
        <v>658</v>
      </c>
      <c r="D20870" s="34">
        <v>631</v>
      </c>
      <c r="E20870" s="34">
        <v>700</v>
      </c>
      <c r="F20870" s="34">
        <v>552</v>
      </c>
      <c r="G20870" s="34">
        <v>671</v>
      </c>
      <c r="H20870" s="34">
        <v>662</v>
      </c>
      <c r="I20870" s="34">
        <v>618</v>
      </c>
      <c r="J20870" s="34">
        <v>748</v>
      </c>
      <c r="K20870" s="34">
        <v>515</v>
      </c>
      <c r="L20870" s="34">
        <v>636</v>
      </c>
      <c r="M20870" s="34">
        <v>483</v>
      </c>
    </row>
    <row r="20871" spans="1:13" x14ac:dyDescent="0.2">
      <c r="A20871" s="34" t="s">
        <v>121765</v>
      </c>
      <c r="B20871" s="34">
        <v>422</v>
      </c>
      <c r="C20871" s="34">
        <v>377</v>
      </c>
      <c r="D20871" s="34">
        <v>402</v>
      </c>
      <c r="E20871" s="34">
        <v>417</v>
      </c>
      <c r="F20871" s="34">
        <v>329</v>
      </c>
      <c r="G20871" s="34">
        <v>312</v>
      </c>
      <c r="H20871" s="34">
        <v>412</v>
      </c>
      <c r="I20871" s="34">
        <v>397</v>
      </c>
      <c r="J20871" s="34">
        <v>379</v>
      </c>
      <c r="K20871" s="34">
        <v>313</v>
      </c>
      <c r="L20871" s="34">
        <v>392</v>
      </c>
      <c r="M20871" s="34">
        <v>300</v>
      </c>
    </row>
    <row r="20872" spans="1:13" x14ac:dyDescent="0.2">
      <c r="A20872" s="34" t="s">
        <v>121766</v>
      </c>
      <c r="B20872" s="34">
        <v>496</v>
      </c>
      <c r="C20872" s="34">
        <v>499</v>
      </c>
      <c r="D20872" s="34">
        <v>551</v>
      </c>
      <c r="E20872" s="34">
        <v>530</v>
      </c>
      <c r="F20872" s="34">
        <v>436</v>
      </c>
      <c r="G20872" s="34">
        <v>466</v>
      </c>
      <c r="H20872" s="34">
        <v>548</v>
      </c>
      <c r="I20872" s="34">
        <v>515</v>
      </c>
      <c r="J20872" s="34">
        <v>489</v>
      </c>
      <c r="K20872" s="34">
        <v>415</v>
      </c>
      <c r="L20872" s="34">
        <v>495</v>
      </c>
      <c r="M20872" s="34">
        <v>416</v>
      </c>
    </row>
    <row r="20873" spans="1:13" x14ac:dyDescent="0.2">
      <c r="A20873" s="34" t="s">
        <v>121767</v>
      </c>
      <c r="B20873" s="34">
        <v>476</v>
      </c>
      <c r="C20873" s="34">
        <v>432</v>
      </c>
      <c r="D20873" s="34">
        <v>502</v>
      </c>
      <c r="E20873" s="34">
        <v>427</v>
      </c>
      <c r="F20873" s="34">
        <v>396</v>
      </c>
      <c r="G20873" s="34">
        <v>376</v>
      </c>
      <c r="H20873" s="34">
        <v>589</v>
      </c>
      <c r="I20873" s="34">
        <v>436</v>
      </c>
      <c r="J20873" s="34">
        <v>516</v>
      </c>
      <c r="K20873" s="34">
        <v>327</v>
      </c>
      <c r="L20873" s="34">
        <v>427</v>
      </c>
      <c r="M20873" s="34">
        <v>351</v>
      </c>
    </row>
    <row r="20874" spans="1:13" x14ac:dyDescent="0.2">
      <c r="A20874" s="34" t="s">
        <v>121768</v>
      </c>
      <c r="B20874" s="34">
        <v>498</v>
      </c>
      <c r="C20874" s="34">
        <v>483</v>
      </c>
      <c r="D20874" s="34">
        <v>500</v>
      </c>
      <c r="E20874" s="34">
        <v>514</v>
      </c>
      <c r="F20874" s="34">
        <v>472</v>
      </c>
      <c r="G20874" s="34">
        <v>437</v>
      </c>
      <c r="H20874" s="34">
        <v>588</v>
      </c>
      <c r="I20874" s="34">
        <v>458</v>
      </c>
      <c r="J20874" s="34">
        <v>489</v>
      </c>
      <c r="K20874" s="34">
        <v>400</v>
      </c>
      <c r="L20874" s="34">
        <v>513</v>
      </c>
      <c r="M20874" s="34">
        <v>376</v>
      </c>
    </row>
    <row r="20875" spans="1:13" x14ac:dyDescent="0.2">
      <c r="A20875" s="34" t="s">
        <v>121769</v>
      </c>
      <c r="B20875" s="34">
        <v>222</v>
      </c>
      <c r="C20875" s="34">
        <v>264</v>
      </c>
      <c r="D20875" s="34">
        <v>187</v>
      </c>
      <c r="E20875" s="34">
        <v>208</v>
      </c>
      <c r="F20875" s="34">
        <v>205</v>
      </c>
      <c r="G20875" s="34">
        <v>201</v>
      </c>
      <c r="H20875" s="34">
        <v>254</v>
      </c>
      <c r="I20875" s="34">
        <v>230</v>
      </c>
      <c r="J20875" s="34">
        <v>232</v>
      </c>
      <c r="K20875" s="34">
        <v>204</v>
      </c>
      <c r="L20875" s="34">
        <v>173</v>
      </c>
      <c r="M20875" s="34">
        <v>188</v>
      </c>
    </row>
    <row r="20876" spans="1:13" x14ac:dyDescent="0.2">
      <c r="A20876" s="34" t="s">
        <v>121770</v>
      </c>
      <c r="B20876" s="34">
        <v>400</v>
      </c>
      <c r="C20876" s="34">
        <v>457</v>
      </c>
      <c r="D20876" s="34">
        <v>349</v>
      </c>
      <c r="E20876" s="34">
        <v>375</v>
      </c>
      <c r="F20876" s="34">
        <v>373</v>
      </c>
      <c r="G20876" s="34">
        <v>362</v>
      </c>
      <c r="H20876" s="34">
        <v>488</v>
      </c>
      <c r="I20876" s="34">
        <v>358</v>
      </c>
      <c r="J20876" s="34">
        <v>462</v>
      </c>
      <c r="K20876" s="34">
        <v>318</v>
      </c>
      <c r="L20876" s="34">
        <v>504</v>
      </c>
      <c r="M20876" s="34">
        <v>249</v>
      </c>
    </row>
    <row r="20877" spans="1:13" x14ac:dyDescent="0.2">
      <c r="A20877" s="34" t="s">
        <v>121771</v>
      </c>
      <c r="B20877" s="34">
        <v>323</v>
      </c>
      <c r="C20877" s="34">
        <v>395</v>
      </c>
      <c r="D20877" s="34">
        <v>467</v>
      </c>
      <c r="E20877" s="34">
        <v>421</v>
      </c>
      <c r="F20877" s="34">
        <v>273</v>
      </c>
      <c r="G20877" s="34">
        <v>410</v>
      </c>
      <c r="H20877" s="34">
        <v>445</v>
      </c>
      <c r="I20877" s="34">
        <v>397</v>
      </c>
      <c r="J20877" s="34">
        <v>339</v>
      </c>
      <c r="K20877" s="34">
        <v>310</v>
      </c>
      <c r="L20877" s="34">
        <v>347</v>
      </c>
      <c r="M20877" s="34">
        <v>256</v>
      </c>
    </row>
    <row r="20878" spans="1:13" x14ac:dyDescent="0.2">
      <c r="A20878" s="34" t="s">
        <v>121772</v>
      </c>
      <c r="B20878" s="34">
        <v>555</v>
      </c>
      <c r="C20878" s="34">
        <v>481</v>
      </c>
      <c r="D20878" s="34">
        <v>461</v>
      </c>
      <c r="E20878" s="34">
        <v>516</v>
      </c>
      <c r="F20878" s="34">
        <v>479</v>
      </c>
      <c r="G20878" s="34">
        <v>466</v>
      </c>
      <c r="H20878" s="34">
        <v>604</v>
      </c>
      <c r="I20878" s="34">
        <v>557</v>
      </c>
      <c r="J20878" s="34">
        <v>477</v>
      </c>
      <c r="K20878" s="34">
        <v>399</v>
      </c>
      <c r="L20878" s="34">
        <v>570</v>
      </c>
      <c r="M20878" s="34">
        <v>406</v>
      </c>
    </row>
    <row r="20879" spans="1:13" x14ac:dyDescent="0.2">
      <c r="A20879" s="34" t="s">
        <v>121773</v>
      </c>
      <c r="B20879" s="34">
        <v>471</v>
      </c>
      <c r="C20879" s="34">
        <v>553</v>
      </c>
      <c r="D20879" s="34">
        <v>550</v>
      </c>
      <c r="E20879" s="34">
        <v>611</v>
      </c>
      <c r="F20879" s="34">
        <v>503</v>
      </c>
      <c r="G20879" s="34">
        <v>574</v>
      </c>
      <c r="H20879" s="34">
        <v>532</v>
      </c>
      <c r="I20879" s="34">
        <v>568</v>
      </c>
      <c r="J20879" s="34">
        <v>568</v>
      </c>
      <c r="K20879" s="34">
        <v>480</v>
      </c>
      <c r="L20879" s="34">
        <v>576</v>
      </c>
      <c r="M20879" s="34">
        <v>442</v>
      </c>
    </row>
    <row r="20880" spans="1:13" x14ac:dyDescent="0.2">
      <c r="A20880" s="34" t="s">
        <v>121774</v>
      </c>
      <c r="B20880" s="34">
        <v>702</v>
      </c>
      <c r="C20880" s="34">
        <v>711</v>
      </c>
      <c r="D20880" s="34">
        <v>758</v>
      </c>
      <c r="E20880" s="34">
        <v>833</v>
      </c>
      <c r="F20880" s="34">
        <v>790</v>
      </c>
      <c r="G20880" s="34">
        <v>769</v>
      </c>
      <c r="H20880" s="34">
        <v>876</v>
      </c>
      <c r="I20880" s="34">
        <v>796</v>
      </c>
      <c r="J20880" s="34">
        <v>854</v>
      </c>
      <c r="K20880" s="34">
        <v>679</v>
      </c>
      <c r="L20880" s="34">
        <v>770</v>
      </c>
      <c r="M20880" s="34">
        <v>593</v>
      </c>
    </row>
    <row r="20881" spans="1:13" x14ac:dyDescent="0.2">
      <c r="A20881" s="34" t="s">
        <v>121775</v>
      </c>
      <c r="B20881" s="34">
        <v>590</v>
      </c>
      <c r="C20881" s="34">
        <v>595</v>
      </c>
      <c r="D20881" s="34">
        <v>713</v>
      </c>
      <c r="E20881" s="34">
        <v>658</v>
      </c>
      <c r="F20881" s="34">
        <v>511</v>
      </c>
      <c r="G20881" s="34">
        <v>587</v>
      </c>
      <c r="H20881" s="34">
        <v>612</v>
      </c>
      <c r="I20881" s="34">
        <v>655</v>
      </c>
      <c r="J20881" s="34">
        <v>606</v>
      </c>
      <c r="K20881" s="34">
        <v>480</v>
      </c>
      <c r="L20881" s="34">
        <v>619</v>
      </c>
      <c r="M20881" s="34">
        <v>503</v>
      </c>
    </row>
    <row r="20882" spans="1:13" x14ac:dyDescent="0.2">
      <c r="A20882" s="34" t="s">
        <v>121776</v>
      </c>
      <c r="B20882" s="34">
        <v>1559</v>
      </c>
      <c r="C20882" s="34">
        <v>1511</v>
      </c>
      <c r="D20882" s="34">
        <v>1881</v>
      </c>
      <c r="E20882" s="34">
        <v>1683</v>
      </c>
      <c r="F20882" s="34">
        <v>1600</v>
      </c>
      <c r="G20882" s="34">
        <v>1422</v>
      </c>
      <c r="H20882" s="34">
        <v>1783</v>
      </c>
      <c r="I20882" s="34">
        <v>1500</v>
      </c>
      <c r="J20882" s="34">
        <v>1605</v>
      </c>
      <c r="K20882" s="34">
        <v>1423</v>
      </c>
      <c r="L20882" s="34">
        <v>1599</v>
      </c>
      <c r="M20882" s="34">
        <v>1266</v>
      </c>
    </row>
    <row r="20883" spans="1:13" x14ac:dyDescent="0.2">
      <c r="A20883" s="34" t="s">
        <v>121777</v>
      </c>
      <c r="B20883" s="34">
        <v>547</v>
      </c>
      <c r="C20883" s="34">
        <v>519</v>
      </c>
      <c r="D20883" s="34">
        <v>476</v>
      </c>
      <c r="E20883" s="34">
        <v>519</v>
      </c>
      <c r="F20883" s="34">
        <v>462</v>
      </c>
      <c r="G20883" s="34">
        <v>481</v>
      </c>
      <c r="H20883" s="34">
        <v>508</v>
      </c>
      <c r="I20883" s="34">
        <v>528</v>
      </c>
      <c r="J20883" s="34">
        <v>459</v>
      </c>
      <c r="K20883" s="34">
        <v>380</v>
      </c>
      <c r="L20883" s="34">
        <v>468</v>
      </c>
      <c r="M20883" s="34">
        <v>445</v>
      </c>
    </row>
    <row r="20884" spans="1:13" x14ac:dyDescent="0.2">
      <c r="A20884" s="34" t="s">
        <v>121778</v>
      </c>
      <c r="B20884" s="34">
        <v>279</v>
      </c>
      <c r="C20884" s="34">
        <v>345</v>
      </c>
      <c r="D20884" s="34">
        <v>322</v>
      </c>
      <c r="E20884" s="34">
        <v>335</v>
      </c>
      <c r="F20884" s="34">
        <v>284</v>
      </c>
      <c r="G20884" s="34">
        <v>283</v>
      </c>
      <c r="H20884" s="34">
        <v>368</v>
      </c>
      <c r="I20884" s="34">
        <v>376</v>
      </c>
      <c r="J20884" s="34">
        <v>285</v>
      </c>
      <c r="K20884" s="34">
        <v>277</v>
      </c>
      <c r="L20884" s="34">
        <v>287</v>
      </c>
      <c r="M20884" s="34">
        <v>288</v>
      </c>
    </row>
    <row r="20885" spans="1:13" x14ac:dyDescent="0.2">
      <c r="A20885" s="34" t="s">
        <v>121779</v>
      </c>
      <c r="B20885" s="34">
        <v>753</v>
      </c>
      <c r="C20885" s="34">
        <v>1022</v>
      </c>
      <c r="D20885" s="34">
        <v>811</v>
      </c>
      <c r="E20885" s="34">
        <v>1069</v>
      </c>
      <c r="F20885" s="34">
        <v>789</v>
      </c>
      <c r="G20885" s="34">
        <v>914</v>
      </c>
      <c r="H20885" s="34">
        <v>847</v>
      </c>
      <c r="I20885" s="34">
        <v>952</v>
      </c>
      <c r="J20885" s="34">
        <v>851</v>
      </c>
      <c r="K20885" s="34">
        <v>810</v>
      </c>
      <c r="L20885" s="34">
        <v>739</v>
      </c>
      <c r="M20885" s="34">
        <v>814</v>
      </c>
    </row>
    <row r="20886" spans="1:13" x14ac:dyDescent="0.2">
      <c r="A20886" s="34" t="s">
        <v>121780</v>
      </c>
      <c r="B20886" s="34">
        <v>454</v>
      </c>
      <c r="C20886" s="34">
        <v>531</v>
      </c>
      <c r="D20886" s="34">
        <v>506</v>
      </c>
      <c r="E20886" s="34">
        <v>505</v>
      </c>
      <c r="F20886" s="34">
        <v>372</v>
      </c>
      <c r="G20886" s="34">
        <v>433</v>
      </c>
      <c r="H20886" s="34">
        <v>558</v>
      </c>
      <c r="I20886" s="34">
        <v>486</v>
      </c>
      <c r="J20886" s="34">
        <v>500</v>
      </c>
      <c r="K20886" s="34">
        <v>358</v>
      </c>
      <c r="L20886" s="34">
        <v>483</v>
      </c>
      <c r="M20886" s="34">
        <v>351</v>
      </c>
    </row>
    <row r="20887" spans="1:13" x14ac:dyDescent="0.2">
      <c r="A20887" s="34" t="s">
        <v>121781</v>
      </c>
      <c r="B20887" s="34">
        <v>440</v>
      </c>
      <c r="C20887" s="34">
        <v>478</v>
      </c>
      <c r="D20887" s="34">
        <v>391</v>
      </c>
      <c r="E20887" s="34">
        <v>494</v>
      </c>
      <c r="F20887" s="34">
        <v>307</v>
      </c>
      <c r="G20887" s="34">
        <v>463</v>
      </c>
      <c r="H20887" s="34">
        <v>470</v>
      </c>
      <c r="I20887" s="34">
        <v>428</v>
      </c>
      <c r="J20887" s="34">
        <v>398</v>
      </c>
      <c r="K20887" s="34">
        <v>412</v>
      </c>
      <c r="L20887" s="34">
        <v>355</v>
      </c>
      <c r="M20887" s="34">
        <v>380</v>
      </c>
    </row>
    <row r="20888" spans="1:13" x14ac:dyDescent="0.2">
      <c r="A20888" s="34" t="s">
        <v>121782</v>
      </c>
      <c r="B20888" s="34">
        <v>357</v>
      </c>
      <c r="C20888" s="34">
        <v>395</v>
      </c>
      <c r="D20888" s="34">
        <v>409</v>
      </c>
      <c r="E20888" s="34">
        <v>333</v>
      </c>
      <c r="F20888" s="34">
        <v>339</v>
      </c>
      <c r="G20888" s="34">
        <v>283</v>
      </c>
      <c r="H20888" s="34">
        <v>412</v>
      </c>
      <c r="I20888" s="34">
        <v>341</v>
      </c>
      <c r="J20888" s="34">
        <v>339</v>
      </c>
      <c r="K20888" s="34">
        <v>288</v>
      </c>
      <c r="L20888" s="34">
        <v>319</v>
      </c>
      <c r="M20888" s="34">
        <v>274</v>
      </c>
    </row>
    <row r="20889" spans="1:13" x14ac:dyDescent="0.2">
      <c r="A20889" s="34" t="s">
        <v>121783</v>
      </c>
      <c r="B20889" s="34">
        <v>359</v>
      </c>
      <c r="C20889" s="34">
        <v>622</v>
      </c>
      <c r="D20889" s="34">
        <v>424</v>
      </c>
      <c r="E20889" s="34">
        <v>519</v>
      </c>
      <c r="F20889" s="34">
        <v>358</v>
      </c>
      <c r="G20889" s="34">
        <v>525</v>
      </c>
      <c r="H20889" s="34">
        <v>433</v>
      </c>
      <c r="I20889" s="34">
        <v>495</v>
      </c>
      <c r="J20889" s="34">
        <v>382</v>
      </c>
      <c r="K20889" s="34">
        <v>462</v>
      </c>
      <c r="L20889" s="34">
        <v>428</v>
      </c>
      <c r="M20889" s="34">
        <v>407</v>
      </c>
    </row>
    <row r="20890" spans="1:13" x14ac:dyDescent="0.2">
      <c r="A20890" s="34" t="s">
        <v>121784</v>
      </c>
      <c r="B20890" s="34">
        <v>262</v>
      </c>
      <c r="C20890" s="34">
        <v>282</v>
      </c>
      <c r="D20890" s="34">
        <v>339</v>
      </c>
      <c r="E20890" s="34">
        <v>270</v>
      </c>
      <c r="F20890" s="34">
        <v>244</v>
      </c>
      <c r="G20890" s="34">
        <v>287</v>
      </c>
      <c r="H20890" s="34">
        <v>297</v>
      </c>
      <c r="I20890" s="34">
        <v>245</v>
      </c>
      <c r="J20890" s="34">
        <v>282</v>
      </c>
      <c r="K20890" s="34">
        <v>249</v>
      </c>
      <c r="L20890" s="34">
        <v>270</v>
      </c>
      <c r="M20890" s="34">
        <v>253</v>
      </c>
    </row>
    <row r="20891" spans="1:13" x14ac:dyDescent="0.2">
      <c r="A20891" s="34" t="s">
        <v>121785</v>
      </c>
      <c r="B20891" s="34">
        <v>587</v>
      </c>
      <c r="C20891" s="34">
        <v>608</v>
      </c>
      <c r="D20891" s="34">
        <v>666</v>
      </c>
      <c r="E20891" s="34">
        <v>709</v>
      </c>
      <c r="F20891" s="34">
        <v>543</v>
      </c>
      <c r="G20891" s="34">
        <v>643</v>
      </c>
      <c r="H20891" s="34">
        <v>629</v>
      </c>
      <c r="I20891" s="34">
        <v>656</v>
      </c>
      <c r="J20891" s="34">
        <v>617</v>
      </c>
      <c r="K20891" s="34">
        <v>553</v>
      </c>
      <c r="L20891" s="34">
        <v>545</v>
      </c>
      <c r="M20891" s="34">
        <v>529</v>
      </c>
    </row>
    <row r="20892" spans="1:13" x14ac:dyDescent="0.2">
      <c r="A20892" s="34" t="s">
        <v>121786</v>
      </c>
      <c r="B20892" s="34">
        <v>875</v>
      </c>
      <c r="C20892" s="34">
        <v>868</v>
      </c>
      <c r="D20892" s="34">
        <v>1038</v>
      </c>
      <c r="E20892" s="34">
        <v>977</v>
      </c>
      <c r="F20892" s="34">
        <v>822</v>
      </c>
      <c r="G20892" s="34">
        <v>880</v>
      </c>
      <c r="H20892" s="34">
        <v>995</v>
      </c>
      <c r="I20892" s="34">
        <v>929</v>
      </c>
      <c r="J20892" s="34">
        <v>972</v>
      </c>
      <c r="K20892" s="34">
        <v>751</v>
      </c>
      <c r="L20892" s="34">
        <v>963</v>
      </c>
      <c r="M20892" s="34">
        <v>751</v>
      </c>
    </row>
    <row r="20893" spans="1:13" x14ac:dyDescent="0.2">
      <c r="A20893" s="34" t="s">
        <v>121787</v>
      </c>
      <c r="B20893" s="34">
        <v>611</v>
      </c>
      <c r="C20893" s="34">
        <v>772</v>
      </c>
      <c r="D20893" s="34">
        <v>742</v>
      </c>
      <c r="E20893" s="34">
        <v>893</v>
      </c>
      <c r="F20893" s="34">
        <v>589</v>
      </c>
      <c r="G20893" s="34">
        <v>727</v>
      </c>
      <c r="H20893" s="34">
        <v>759</v>
      </c>
      <c r="I20893" s="34">
        <v>748</v>
      </c>
      <c r="J20893" s="34">
        <v>679</v>
      </c>
      <c r="K20893" s="34">
        <v>615</v>
      </c>
      <c r="L20893" s="34">
        <v>664</v>
      </c>
      <c r="M20893" s="34">
        <v>575</v>
      </c>
    </row>
    <row r="20894" spans="1:13" x14ac:dyDescent="0.2">
      <c r="A20894" s="34" t="s">
        <v>121788</v>
      </c>
      <c r="B20894" s="34">
        <v>342</v>
      </c>
      <c r="C20894" s="34">
        <v>299</v>
      </c>
      <c r="D20894" s="34">
        <v>271</v>
      </c>
      <c r="E20894" s="34">
        <v>299</v>
      </c>
      <c r="F20894" s="34">
        <v>167</v>
      </c>
      <c r="G20894" s="34">
        <v>295</v>
      </c>
      <c r="H20894" s="34">
        <v>323</v>
      </c>
      <c r="I20894" s="34">
        <v>279</v>
      </c>
      <c r="J20894" s="34">
        <v>309</v>
      </c>
      <c r="K20894" s="34">
        <v>206</v>
      </c>
      <c r="L20894" s="34">
        <v>166</v>
      </c>
      <c r="M20894" s="34">
        <v>265</v>
      </c>
    </row>
    <row r="20895" spans="1:13" x14ac:dyDescent="0.2">
      <c r="A20895" s="34" t="s">
        <v>121789</v>
      </c>
      <c r="B20895" s="34">
        <v>345</v>
      </c>
      <c r="C20895" s="34">
        <v>540</v>
      </c>
      <c r="D20895" s="34">
        <v>451</v>
      </c>
      <c r="E20895" s="34">
        <v>548</v>
      </c>
      <c r="F20895" s="34">
        <v>410</v>
      </c>
      <c r="G20895" s="34">
        <v>442</v>
      </c>
      <c r="H20895" s="34">
        <v>482</v>
      </c>
      <c r="I20895" s="34">
        <v>515</v>
      </c>
      <c r="J20895" s="34">
        <v>448</v>
      </c>
      <c r="K20895" s="34">
        <v>423</v>
      </c>
      <c r="L20895" s="34">
        <v>478</v>
      </c>
      <c r="M20895" s="34">
        <v>366</v>
      </c>
    </row>
    <row r="20896" spans="1:13" x14ac:dyDescent="0.2">
      <c r="A20896" s="34" t="s">
        <v>121790</v>
      </c>
      <c r="B20896" s="34">
        <v>339</v>
      </c>
      <c r="C20896" s="34">
        <v>376</v>
      </c>
      <c r="D20896" s="34">
        <v>431</v>
      </c>
      <c r="E20896" s="34">
        <v>407</v>
      </c>
      <c r="F20896" s="34">
        <v>379</v>
      </c>
      <c r="G20896" s="34">
        <v>363</v>
      </c>
      <c r="H20896" s="34">
        <v>400</v>
      </c>
      <c r="I20896" s="34">
        <v>361</v>
      </c>
      <c r="J20896" s="34">
        <v>414</v>
      </c>
      <c r="K20896" s="34">
        <v>300</v>
      </c>
      <c r="L20896" s="34">
        <v>368</v>
      </c>
      <c r="M20896" s="34">
        <v>267</v>
      </c>
    </row>
    <row r="20897" spans="1:13" x14ac:dyDescent="0.2">
      <c r="A20897" s="34" t="s">
        <v>121791</v>
      </c>
      <c r="B20897" s="34">
        <v>273</v>
      </c>
      <c r="C20897" s="34">
        <v>375</v>
      </c>
      <c r="D20897" s="34">
        <v>306</v>
      </c>
      <c r="E20897" s="34">
        <v>379</v>
      </c>
      <c r="F20897" s="34">
        <v>271</v>
      </c>
      <c r="G20897" s="34">
        <v>323</v>
      </c>
      <c r="H20897" s="34">
        <v>299</v>
      </c>
      <c r="I20897" s="34">
        <v>388</v>
      </c>
      <c r="J20897" s="34">
        <v>309</v>
      </c>
      <c r="K20897" s="34">
        <v>250</v>
      </c>
      <c r="L20897" s="34">
        <v>255</v>
      </c>
      <c r="M20897" s="34">
        <v>253</v>
      </c>
    </row>
    <row r="20898" spans="1:13" x14ac:dyDescent="0.2">
      <c r="A20898" s="34" t="s">
        <v>121792</v>
      </c>
      <c r="B20898" s="34">
        <v>199</v>
      </c>
      <c r="C20898" s="34">
        <v>315</v>
      </c>
      <c r="D20898" s="34">
        <v>168</v>
      </c>
      <c r="E20898" s="34">
        <v>325</v>
      </c>
      <c r="F20898" s="34">
        <v>211</v>
      </c>
      <c r="G20898" s="34">
        <v>312</v>
      </c>
      <c r="H20898" s="34">
        <v>285</v>
      </c>
      <c r="I20898" s="34">
        <v>360</v>
      </c>
      <c r="J20898" s="34">
        <v>241</v>
      </c>
      <c r="K20898" s="34">
        <v>257</v>
      </c>
      <c r="L20898" s="34">
        <v>248</v>
      </c>
      <c r="M20898" s="34">
        <v>239</v>
      </c>
    </row>
    <row r="20899" spans="1:13" x14ac:dyDescent="0.2">
      <c r="A20899" s="34" t="s">
        <v>121793</v>
      </c>
      <c r="B20899" s="34">
        <v>405</v>
      </c>
      <c r="C20899" s="34">
        <v>679</v>
      </c>
      <c r="D20899" s="34">
        <v>692</v>
      </c>
      <c r="E20899" s="34">
        <v>669</v>
      </c>
      <c r="F20899" s="34">
        <v>522</v>
      </c>
      <c r="G20899" s="34">
        <v>593</v>
      </c>
      <c r="H20899" s="34">
        <v>642</v>
      </c>
      <c r="I20899" s="34">
        <v>584</v>
      </c>
      <c r="J20899" s="34">
        <v>650</v>
      </c>
      <c r="K20899" s="34">
        <v>480</v>
      </c>
      <c r="L20899" s="34">
        <v>657</v>
      </c>
      <c r="M20899" s="34">
        <v>463</v>
      </c>
    </row>
    <row r="20900" spans="1:13" x14ac:dyDescent="0.2">
      <c r="A20900" s="34" t="s">
        <v>121794</v>
      </c>
      <c r="B20900" s="34">
        <v>205</v>
      </c>
      <c r="C20900" s="34">
        <v>190</v>
      </c>
      <c r="D20900" s="34">
        <v>211</v>
      </c>
      <c r="E20900" s="34">
        <v>150</v>
      </c>
      <c r="F20900" s="34">
        <v>264</v>
      </c>
      <c r="G20900" s="34">
        <v>168</v>
      </c>
      <c r="H20900" s="34">
        <v>220</v>
      </c>
      <c r="I20900" s="34">
        <v>203</v>
      </c>
      <c r="J20900" s="34">
        <v>243</v>
      </c>
      <c r="K20900" s="34">
        <v>175</v>
      </c>
      <c r="L20900" s="34">
        <v>195</v>
      </c>
      <c r="M20900" s="34">
        <v>177</v>
      </c>
    </row>
    <row r="20901" spans="1:13" x14ac:dyDescent="0.2">
      <c r="A20901" s="34" t="s">
        <v>121795</v>
      </c>
      <c r="B20901" s="34">
        <v>478</v>
      </c>
      <c r="C20901" s="34">
        <v>552</v>
      </c>
      <c r="D20901" s="34">
        <v>443</v>
      </c>
      <c r="E20901" s="34">
        <v>506</v>
      </c>
      <c r="F20901" s="34">
        <v>394</v>
      </c>
      <c r="G20901" s="34">
        <v>470</v>
      </c>
      <c r="H20901" s="34">
        <v>558</v>
      </c>
      <c r="I20901" s="34">
        <v>467</v>
      </c>
      <c r="J20901" s="34">
        <v>486</v>
      </c>
      <c r="K20901" s="34">
        <v>385</v>
      </c>
      <c r="L20901" s="34">
        <v>423</v>
      </c>
      <c r="M20901" s="34">
        <v>396</v>
      </c>
    </row>
    <row r="20902" spans="1:13" x14ac:dyDescent="0.2">
      <c r="A20902" s="34" t="s">
        <v>121796</v>
      </c>
      <c r="B20902" s="34">
        <v>663</v>
      </c>
      <c r="C20902" s="34">
        <v>753</v>
      </c>
      <c r="D20902" s="34">
        <v>674</v>
      </c>
      <c r="E20902" s="34">
        <v>793</v>
      </c>
      <c r="F20902" s="34">
        <v>693</v>
      </c>
      <c r="G20902" s="34">
        <v>730</v>
      </c>
      <c r="H20902" s="34">
        <v>937</v>
      </c>
      <c r="I20902" s="34">
        <v>735</v>
      </c>
      <c r="J20902" s="34">
        <v>806</v>
      </c>
      <c r="K20902" s="34">
        <v>614</v>
      </c>
      <c r="L20902" s="34">
        <v>740</v>
      </c>
      <c r="M20902" s="34">
        <v>604</v>
      </c>
    </row>
    <row r="20903" spans="1:13" x14ac:dyDescent="0.2">
      <c r="A20903" s="34" t="s">
        <v>121797</v>
      </c>
      <c r="B20903" s="34">
        <v>1933</v>
      </c>
      <c r="C20903" s="34">
        <v>2084</v>
      </c>
      <c r="D20903" s="34">
        <v>2325</v>
      </c>
      <c r="E20903" s="34">
        <v>2289</v>
      </c>
      <c r="F20903" s="34">
        <v>2019</v>
      </c>
      <c r="G20903" s="34">
        <v>1962</v>
      </c>
      <c r="H20903" s="34">
        <v>2030</v>
      </c>
      <c r="I20903" s="34">
        <v>2087</v>
      </c>
      <c r="J20903" s="34">
        <v>2172</v>
      </c>
      <c r="K20903" s="34">
        <v>1667</v>
      </c>
      <c r="L20903" s="34">
        <v>2236</v>
      </c>
      <c r="M20903" s="34">
        <v>1567</v>
      </c>
    </row>
    <row r="20904" spans="1:13" x14ac:dyDescent="0.2">
      <c r="A20904" s="34" t="s">
        <v>121798</v>
      </c>
      <c r="B20904" s="34">
        <v>682</v>
      </c>
      <c r="C20904" s="34">
        <v>699</v>
      </c>
      <c r="D20904" s="34">
        <v>679</v>
      </c>
      <c r="E20904" s="34">
        <v>674</v>
      </c>
      <c r="F20904" s="34">
        <v>549</v>
      </c>
      <c r="G20904" s="34">
        <v>682</v>
      </c>
      <c r="H20904" s="34">
        <v>705</v>
      </c>
      <c r="I20904" s="34">
        <v>616</v>
      </c>
      <c r="J20904" s="34">
        <v>588</v>
      </c>
      <c r="K20904" s="34">
        <v>569</v>
      </c>
      <c r="L20904" s="34">
        <v>614</v>
      </c>
      <c r="M20904" s="34">
        <v>485</v>
      </c>
    </row>
    <row r="20905" spans="1:13" x14ac:dyDescent="0.2">
      <c r="A20905" s="34" t="s">
        <v>121799</v>
      </c>
      <c r="B20905" s="34">
        <v>921</v>
      </c>
      <c r="C20905" s="34">
        <v>1275</v>
      </c>
      <c r="D20905" s="34">
        <v>1132</v>
      </c>
      <c r="E20905" s="34">
        <v>1285</v>
      </c>
      <c r="F20905" s="34">
        <v>1084</v>
      </c>
      <c r="G20905" s="34">
        <v>1123</v>
      </c>
      <c r="H20905" s="34">
        <v>1201</v>
      </c>
      <c r="I20905" s="34">
        <v>1217</v>
      </c>
      <c r="J20905" s="34">
        <v>1360</v>
      </c>
      <c r="K20905" s="34">
        <v>958</v>
      </c>
      <c r="L20905" s="34">
        <v>1042</v>
      </c>
      <c r="M20905" s="34">
        <v>963</v>
      </c>
    </row>
    <row r="20906" spans="1:13" x14ac:dyDescent="0.2">
      <c r="A20906" s="34" t="s">
        <v>121800</v>
      </c>
      <c r="B20906" s="34">
        <v>861</v>
      </c>
      <c r="C20906" s="34">
        <v>859</v>
      </c>
      <c r="D20906" s="34">
        <v>978</v>
      </c>
      <c r="E20906" s="34">
        <v>955</v>
      </c>
      <c r="F20906" s="34">
        <v>797</v>
      </c>
      <c r="G20906" s="34">
        <v>818</v>
      </c>
      <c r="H20906" s="34">
        <v>1010</v>
      </c>
      <c r="I20906" s="34">
        <v>794</v>
      </c>
      <c r="J20906" s="34">
        <v>851</v>
      </c>
      <c r="K20906" s="34">
        <v>788</v>
      </c>
      <c r="L20906" s="34">
        <v>886</v>
      </c>
      <c r="M20906" s="34">
        <v>677</v>
      </c>
    </row>
    <row r="20907" spans="1:13" x14ac:dyDescent="0.2">
      <c r="A20907" s="34" t="s">
        <v>121801</v>
      </c>
      <c r="B20907" s="34">
        <v>452</v>
      </c>
      <c r="C20907" s="34">
        <v>432</v>
      </c>
      <c r="D20907" s="34">
        <v>520</v>
      </c>
      <c r="E20907" s="34">
        <v>562</v>
      </c>
      <c r="F20907" s="34">
        <v>462</v>
      </c>
      <c r="G20907" s="34">
        <v>419</v>
      </c>
      <c r="H20907" s="34">
        <v>531</v>
      </c>
      <c r="I20907" s="34">
        <v>489</v>
      </c>
      <c r="J20907" s="34">
        <v>598</v>
      </c>
      <c r="K20907" s="34">
        <v>395</v>
      </c>
      <c r="L20907" s="34">
        <v>490</v>
      </c>
      <c r="M20907" s="34">
        <v>365</v>
      </c>
    </row>
    <row r="20908" spans="1:13" x14ac:dyDescent="0.2">
      <c r="A20908" s="34" t="s">
        <v>121802</v>
      </c>
      <c r="B20908" s="34">
        <v>416</v>
      </c>
      <c r="C20908" s="34">
        <v>474</v>
      </c>
      <c r="D20908" s="34">
        <v>508</v>
      </c>
      <c r="E20908" s="34">
        <v>433</v>
      </c>
      <c r="F20908" s="34">
        <v>446</v>
      </c>
      <c r="G20908" s="34">
        <v>433</v>
      </c>
      <c r="H20908" s="34">
        <v>509</v>
      </c>
      <c r="I20908" s="34">
        <v>429</v>
      </c>
      <c r="J20908" s="34">
        <v>463</v>
      </c>
      <c r="K20908" s="34">
        <v>395</v>
      </c>
      <c r="L20908" s="34">
        <v>409</v>
      </c>
      <c r="M20908" s="34">
        <v>352</v>
      </c>
    </row>
    <row r="20909" spans="1:13" x14ac:dyDescent="0.2">
      <c r="A20909" s="34" t="s">
        <v>121803</v>
      </c>
      <c r="B20909" s="34">
        <v>220</v>
      </c>
      <c r="C20909" s="34">
        <v>687</v>
      </c>
      <c r="D20909" s="34">
        <v>234</v>
      </c>
      <c r="E20909" s="34">
        <v>747</v>
      </c>
      <c r="F20909" s="34">
        <v>256</v>
      </c>
      <c r="G20909" s="34">
        <v>540</v>
      </c>
      <c r="H20909" s="34">
        <v>274</v>
      </c>
      <c r="I20909" s="34">
        <v>599</v>
      </c>
      <c r="J20909" s="34">
        <v>217</v>
      </c>
      <c r="K20909" s="34">
        <v>532</v>
      </c>
      <c r="L20909" s="34">
        <v>199</v>
      </c>
      <c r="M20909" s="34">
        <v>473</v>
      </c>
    </row>
    <row r="20910" spans="1:13" x14ac:dyDescent="0.2">
      <c r="A20910" s="34" t="s">
        <v>121804</v>
      </c>
      <c r="B20910" s="34">
        <v>215</v>
      </c>
      <c r="C20910" s="34">
        <v>221</v>
      </c>
      <c r="D20910" s="34">
        <v>260</v>
      </c>
      <c r="E20910" s="34">
        <v>203</v>
      </c>
      <c r="F20910" s="34">
        <v>151</v>
      </c>
      <c r="G20910" s="34">
        <v>172</v>
      </c>
      <c r="H20910" s="34">
        <v>213</v>
      </c>
      <c r="I20910" s="34">
        <v>169</v>
      </c>
      <c r="J20910" s="34">
        <v>262</v>
      </c>
      <c r="K20910" s="34">
        <v>155</v>
      </c>
      <c r="L20910" s="34">
        <v>196</v>
      </c>
      <c r="M20910" s="34">
        <v>180</v>
      </c>
    </row>
    <row r="20911" spans="1:13" x14ac:dyDescent="0.2">
      <c r="A20911" s="34" t="s">
        <v>121805</v>
      </c>
      <c r="B20911" s="34">
        <v>332</v>
      </c>
      <c r="C20911" s="34">
        <v>340</v>
      </c>
      <c r="D20911" s="34">
        <v>349</v>
      </c>
      <c r="E20911" s="34">
        <v>325</v>
      </c>
      <c r="F20911" s="34">
        <v>292</v>
      </c>
      <c r="G20911" s="34">
        <v>307</v>
      </c>
      <c r="H20911" s="34">
        <v>336</v>
      </c>
      <c r="I20911" s="34">
        <v>293</v>
      </c>
      <c r="J20911" s="34">
        <v>293</v>
      </c>
      <c r="K20911" s="34">
        <v>256</v>
      </c>
      <c r="L20911" s="34">
        <v>305</v>
      </c>
      <c r="M20911" s="34">
        <v>267</v>
      </c>
    </row>
    <row r="20912" spans="1:13" x14ac:dyDescent="0.2">
      <c r="A20912" s="34" t="s">
        <v>121806</v>
      </c>
      <c r="B20912" s="34">
        <v>426</v>
      </c>
      <c r="C20912" s="34">
        <v>391</v>
      </c>
      <c r="D20912" s="34">
        <v>446</v>
      </c>
      <c r="E20912" s="34">
        <v>453</v>
      </c>
      <c r="F20912" s="34">
        <v>364</v>
      </c>
      <c r="G20912" s="34">
        <v>389</v>
      </c>
      <c r="H20912" s="34">
        <v>458</v>
      </c>
      <c r="I20912" s="34">
        <v>361</v>
      </c>
      <c r="J20912" s="34">
        <v>395</v>
      </c>
      <c r="K20912" s="34">
        <v>298</v>
      </c>
      <c r="L20912" s="34">
        <v>468</v>
      </c>
      <c r="M20912" s="34">
        <v>322</v>
      </c>
    </row>
    <row r="20913" spans="1:13" x14ac:dyDescent="0.2">
      <c r="A20913" s="34" t="s">
        <v>121807</v>
      </c>
      <c r="B20913" s="34">
        <v>572</v>
      </c>
      <c r="C20913" s="34">
        <v>473</v>
      </c>
      <c r="D20913" s="34">
        <v>595</v>
      </c>
      <c r="E20913" s="34">
        <v>534</v>
      </c>
      <c r="F20913" s="34">
        <v>495</v>
      </c>
      <c r="G20913" s="34">
        <v>459</v>
      </c>
      <c r="H20913" s="34">
        <v>512</v>
      </c>
      <c r="I20913" s="34">
        <v>489</v>
      </c>
      <c r="J20913" s="34">
        <v>483</v>
      </c>
      <c r="K20913" s="34">
        <v>430</v>
      </c>
      <c r="L20913" s="34">
        <v>463</v>
      </c>
      <c r="M20913" s="34">
        <v>385</v>
      </c>
    </row>
    <row r="20914" spans="1:13" x14ac:dyDescent="0.2">
      <c r="A20914" s="34" t="s">
        <v>121808</v>
      </c>
      <c r="B20914" s="34">
        <v>437</v>
      </c>
      <c r="C20914" s="34">
        <v>491</v>
      </c>
      <c r="D20914" s="34">
        <v>397</v>
      </c>
      <c r="E20914" s="34">
        <v>509</v>
      </c>
      <c r="F20914" s="34">
        <v>403</v>
      </c>
      <c r="G20914" s="34">
        <v>418</v>
      </c>
      <c r="H20914" s="34">
        <v>478</v>
      </c>
      <c r="I20914" s="34">
        <v>439</v>
      </c>
      <c r="J20914" s="34">
        <v>509</v>
      </c>
      <c r="K20914" s="34">
        <v>350</v>
      </c>
      <c r="L20914" s="34">
        <v>454</v>
      </c>
      <c r="M20914" s="34">
        <v>338</v>
      </c>
    </row>
    <row r="20915" spans="1:13" x14ac:dyDescent="0.2">
      <c r="A20915" s="34" t="s">
        <v>121809</v>
      </c>
      <c r="B20915" s="34">
        <v>232</v>
      </c>
      <c r="C20915" s="34">
        <v>234</v>
      </c>
      <c r="D20915" s="34">
        <v>270</v>
      </c>
      <c r="E20915" s="34">
        <v>260</v>
      </c>
      <c r="F20915" s="34">
        <v>266</v>
      </c>
      <c r="G20915" s="34">
        <v>224</v>
      </c>
      <c r="H20915" s="34">
        <v>261</v>
      </c>
      <c r="I20915" s="34">
        <v>231</v>
      </c>
      <c r="J20915" s="34">
        <v>217</v>
      </c>
      <c r="K20915" s="34">
        <v>230</v>
      </c>
      <c r="L20915" s="34">
        <v>271</v>
      </c>
      <c r="M20915" s="34">
        <v>200</v>
      </c>
    </row>
    <row r="20916" spans="1:13" x14ac:dyDescent="0.2">
      <c r="A20916" s="34" t="s">
        <v>121810</v>
      </c>
      <c r="B20916" s="34">
        <v>644</v>
      </c>
      <c r="C20916" s="34">
        <v>570</v>
      </c>
      <c r="D20916" s="34">
        <v>745</v>
      </c>
      <c r="E20916" s="34">
        <v>671</v>
      </c>
      <c r="F20916" s="34">
        <v>631</v>
      </c>
      <c r="G20916" s="34">
        <v>570</v>
      </c>
      <c r="H20916" s="34">
        <v>674</v>
      </c>
      <c r="I20916" s="34">
        <v>658</v>
      </c>
      <c r="J20916" s="34">
        <v>619</v>
      </c>
      <c r="K20916" s="34">
        <v>519</v>
      </c>
      <c r="L20916" s="34">
        <v>619</v>
      </c>
      <c r="M20916" s="34">
        <v>524</v>
      </c>
    </row>
    <row r="20917" spans="1:13" x14ac:dyDescent="0.2">
      <c r="A20917" s="34" t="s">
        <v>121811</v>
      </c>
      <c r="B20917" s="34">
        <v>603</v>
      </c>
      <c r="C20917" s="34">
        <v>572</v>
      </c>
      <c r="D20917" s="34">
        <v>637</v>
      </c>
      <c r="E20917" s="34">
        <v>551</v>
      </c>
      <c r="F20917" s="34">
        <v>586</v>
      </c>
      <c r="G20917" s="34">
        <v>581</v>
      </c>
      <c r="H20917" s="34">
        <v>698</v>
      </c>
      <c r="I20917" s="34">
        <v>626</v>
      </c>
      <c r="J20917" s="34">
        <v>594</v>
      </c>
      <c r="K20917" s="34">
        <v>470</v>
      </c>
      <c r="L20917" s="34">
        <v>651</v>
      </c>
      <c r="M20917" s="34">
        <v>471</v>
      </c>
    </row>
    <row r="20918" spans="1:13" x14ac:dyDescent="0.2">
      <c r="A20918" s="34" t="s">
        <v>121812</v>
      </c>
      <c r="B20918" s="34">
        <v>175</v>
      </c>
      <c r="C20918" s="34">
        <v>230</v>
      </c>
      <c r="D20918" s="34">
        <v>199</v>
      </c>
      <c r="E20918" s="34">
        <v>267</v>
      </c>
      <c r="F20918" s="34">
        <v>131</v>
      </c>
      <c r="G20918" s="34">
        <v>249</v>
      </c>
      <c r="H20918" s="34">
        <v>214</v>
      </c>
      <c r="I20918" s="34">
        <v>221</v>
      </c>
      <c r="J20918" s="34">
        <v>136</v>
      </c>
      <c r="K20918" s="34">
        <v>208</v>
      </c>
      <c r="L20918" s="34">
        <v>161</v>
      </c>
      <c r="M20918" s="34">
        <v>197</v>
      </c>
    </row>
    <row r="20919" spans="1:13" x14ac:dyDescent="0.2">
      <c r="A20919" s="34" t="s">
        <v>121813</v>
      </c>
      <c r="B20919" s="34">
        <v>313</v>
      </c>
      <c r="C20919" s="34">
        <v>382</v>
      </c>
      <c r="D20919" s="34">
        <v>376</v>
      </c>
      <c r="E20919" s="34">
        <v>407</v>
      </c>
      <c r="F20919" s="34">
        <v>346</v>
      </c>
      <c r="G20919" s="34">
        <v>391</v>
      </c>
      <c r="H20919" s="34">
        <v>392</v>
      </c>
      <c r="I20919" s="34">
        <v>373</v>
      </c>
      <c r="J20919" s="34">
        <v>381</v>
      </c>
      <c r="K20919" s="34">
        <v>327</v>
      </c>
      <c r="L20919" s="34">
        <v>344</v>
      </c>
      <c r="M20919" s="34">
        <v>312</v>
      </c>
    </row>
    <row r="20920" spans="1:13" x14ac:dyDescent="0.2">
      <c r="A20920" s="34" t="s">
        <v>121814</v>
      </c>
      <c r="B20920" s="34">
        <v>560</v>
      </c>
      <c r="C20920" s="34">
        <v>507</v>
      </c>
      <c r="D20920" s="34">
        <v>511</v>
      </c>
      <c r="E20920" s="34">
        <v>546</v>
      </c>
      <c r="F20920" s="34">
        <v>435</v>
      </c>
      <c r="G20920" s="34">
        <v>468</v>
      </c>
      <c r="H20920" s="34">
        <v>590</v>
      </c>
      <c r="I20920" s="34">
        <v>523</v>
      </c>
      <c r="J20920" s="34">
        <v>672</v>
      </c>
      <c r="K20920" s="34">
        <v>409</v>
      </c>
      <c r="L20920" s="34">
        <v>515</v>
      </c>
      <c r="M20920" s="34">
        <v>403</v>
      </c>
    </row>
    <row r="20921" spans="1:13" x14ac:dyDescent="0.2">
      <c r="A20921" s="34" t="s">
        <v>121815</v>
      </c>
      <c r="B20921" s="34">
        <v>596</v>
      </c>
      <c r="C20921" s="34">
        <v>705</v>
      </c>
      <c r="D20921" s="34">
        <v>694</v>
      </c>
      <c r="E20921" s="34">
        <v>791</v>
      </c>
      <c r="F20921" s="34">
        <v>657</v>
      </c>
      <c r="G20921" s="34">
        <v>660</v>
      </c>
      <c r="H20921" s="34">
        <v>788</v>
      </c>
      <c r="I20921" s="34">
        <v>753</v>
      </c>
      <c r="J20921" s="34">
        <v>776</v>
      </c>
      <c r="K20921" s="34">
        <v>597</v>
      </c>
      <c r="L20921" s="34">
        <v>696</v>
      </c>
      <c r="M20921" s="34">
        <v>520</v>
      </c>
    </row>
    <row r="20922" spans="1:13" x14ac:dyDescent="0.2">
      <c r="A20922" s="34" t="s">
        <v>121816</v>
      </c>
      <c r="B20922" s="34">
        <v>572</v>
      </c>
      <c r="C20922" s="34">
        <v>724</v>
      </c>
      <c r="D20922" s="34">
        <v>687</v>
      </c>
      <c r="E20922" s="34">
        <v>752</v>
      </c>
      <c r="F20922" s="34">
        <v>593</v>
      </c>
      <c r="G20922" s="34">
        <v>696</v>
      </c>
      <c r="H20922" s="34">
        <v>648</v>
      </c>
      <c r="I20922" s="34">
        <v>702</v>
      </c>
      <c r="J20922" s="34">
        <v>660</v>
      </c>
      <c r="K20922" s="34">
        <v>620</v>
      </c>
      <c r="L20922" s="34">
        <v>608</v>
      </c>
      <c r="M20922" s="34">
        <v>589</v>
      </c>
    </row>
    <row r="20923" spans="1:13" x14ac:dyDescent="0.2">
      <c r="A20923" s="34" t="s">
        <v>121817</v>
      </c>
      <c r="B20923" s="34">
        <v>1339</v>
      </c>
      <c r="C20923" s="34">
        <v>1492</v>
      </c>
      <c r="D20923" s="34">
        <v>1456</v>
      </c>
      <c r="E20923" s="34">
        <v>1533</v>
      </c>
      <c r="F20923" s="34">
        <v>1168</v>
      </c>
      <c r="G20923" s="34">
        <v>1315</v>
      </c>
      <c r="H20923" s="34">
        <v>1390</v>
      </c>
      <c r="I20923" s="34">
        <v>1405</v>
      </c>
      <c r="J20923" s="34">
        <v>1540</v>
      </c>
      <c r="K20923" s="34">
        <v>1112</v>
      </c>
      <c r="L20923" s="34">
        <v>1230</v>
      </c>
      <c r="M20923" s="34">
        <v>1059</v>
      </c>
    </row>
    <row r="20924" spans="1:13" x14ac:dyDescent="0.2">
      <c r="A20924" s="34" t="s">
        <v>121818</v>
      </c>
      <c r="B20924" s="34">
        <v>2045</v>
      </c>
      <c r="C20924" s="34">
        <v>2190</v>
      </c>
      <c r="D20924" s="34">
        <v>2252</v>
      </c>
      <c r="E20924" s="34">
        <v>2352</v>
      </c>
      <c r="F20924" s="34">
        <v>2126</v>
      </c>
      <c r="G20924" s="34">
        <v>2040</v>
      </c>
      <c r="H20924" s="34">
        <v>2390</v>
      </c>
      <c r="I20924" s="34">
        <v>2328</v>
      </c>
      <c r="J20924" s="34">
        <v>2324</v>
      </c>
      <c r="K20924" s="34">
        <v>1833</v>
      </c>
      <c r="L20924" s="34">
        <v>2151</v>
      </c>
      <c r="M20924" s="34">
        <v>1707</v>
      </c>
    </row>
    <row r="20925" spans="1:13" x14ac:dyDescent="0.2">
      <c r="A20925" s="34" t="s">
        <v>121819</v>
      </c>
      <c r="B20925" s="34">
        <v>696</v>
      </c>
      <c r="C20925" s="34">
        <v>943</v>
      </c>
      <c r="D20925" s="34">
        <v>883</v>
      </c>
      <c r="E20925" s="34">
        <v>1008</v>
      </c>
      <c r="F20925" s="34">
        <v>842</v>
      </c>
      <c r="G20925" s="34">
        <v>935</v>
      </c>
      <c r="H20925" s="34">
        <v>928</v>
      </c>
      <c r="I20925" s="34">
        <v>970</v>
      </c>
      <c r="J20925" s="34">
        <v>833</v>
      </c>
      <c r="K20925" s="34">
        <v>743</v>
      </c>
      <c r="L20925" s="34">
        <v>812</v>
      </c>
      <c r="M20925" s="34">
        <v>708</v>
      </c>
    </row>
    <row r="20926" spans="1:13" x14ac:dyDescent="0.2">
      <c r="A20926" s="34" t="s">
        <v>121820</v>
      </c>
      <c r="B20926" s="34">
        <v>718</v>
      </c>
      <c r="C20926" s="34">
        <v>788</v>
      </c>
      <c r="D20926" s="34">
        <v>775</v>
      </c>
      <c r="E20926" s="34">
        <v>829</v>
      </c>
      <c r="F20926" s="34">
        <v>670</v>
      </c>
      <c r="G20926" s="34">
        <v>689</v>
      </c>
      <c r="H20926" s="34">
        <v>772</v>
      </c>
      <c r="I20926" s="34">
        <v>812</v>
      </c>
      <c r="J20926" s="34">
        <v>839</v>
      </c>
      <c r="K20926" s="34">
        <v>630</v>
      </c>
      <c r="L20926" s="34">
        <v>700</v>
      </c>
      <c r="M20926" s="34">
        <v>593</v>
      </c>
    </row>
    <row r="20927" spans="1:13" x14ac:dyDescent="0.2">
      <c r="A20927" s="34" t="s">
        <v>121821</v>
      </c>
      <c r="B20927" s="34">
        <v>871</v>
      </c>
      <c r="C20927" s="34">
        <v>1186</v>
      </c>
      <c r="D20927" s="34">
        <v>990</v>
      </c>
      <c r="E20927" s="34">
        <v>1215</v>
      </c>
      <c r="F20927" s="34">
        <v>833</v>
      </c>
      <c r="G20927" s="34">
        <v>1018</v>
      </c>
      <c r="H20927" s="34">
        <v>1024</v>
      </c>
      <c r="I20927" s="34">
        <v>1089</v>
      </c>
      <c r="J20927" s="34">
        <v>986</v>
      </c>
      <c r="K20927" s="34">
        <v>976</v>
      </c>
      <c r="L20927" s="34">
        <v>953</v>
      </c>
      <c r="M20927" s="34">
        <v>884</v>
      </c>
    </row>
    <row r="20928" spans="1:13" x14ac:dyDescent="0.2">
      <c r="A20928" s="34" t="s">
        <v>121822</v>
      </c>
      <c r="B20928" s="34">
        <v>464</v>
      </c>
      <c r="C20928" s="34">
        <v>485</v>
      </c>
      <c r="D20928" s="34">
        <v>536</v>
      </c>
      <c r="E20928" s="34">
        <v>508</v>
      </c>
      <c r="F20928" s="34">
        <v>440</v>
      </c>
      <c r="G20928" s="34">
        <v>451</v>
      </c>
      <c r="H20928" s="34">
        <v>497</v>
      </c>
      <c r="I20928" s="34">
        <v>502</v>
      </c>
      <c r="J20928" s="34">
        <v>553</v>
      </c>
      <c r="K20928" s="34">
        <v>452</v>
      </c>
      <c r="L20928" s="34">
        <v>541</v>
      </c>
      <c r="M20928" s="34">
        <v>386</v>
      </c>
    </row>
    <row r="20929" spans="1:13" x14ac:dyDescent="0.2">
      <c r="A20929" s="34" t="s">
        <v>121823</v>
      </c>
      <c r="B20929" s="34">
        <v>453</v>
      </c>
      <c r="C20929" s="34">
        <v>745</v>
      </c>
      <c r="D20929" s="34">
        <v>533</v>
      </c>
      <c r="E20929" s="34">
        <v>725</v>
      </c>
      <c r="F20929" s="34">
        <v>571</v>
      </c>
      <c r="G20929" s="34">
        <v>599</v>
      </c>
      <c r="H20929" s="34">
        <v>564</v>
      </c>
      <c r="I20929" s="34">
        <v>651</v>
      </c>
      <c r="J20929" s="34">
        <v>548</v>
      </c>
      <c r="K20929" s="34">
        <v>561</v>
      </c>
      <c r="L20929" s="34">
        <v>545</v>
      </c>
      <c r="M20929" s="34">
        <v>544</v>
      </c>
    </row>
    <row r="20930" spans="1:13" x14ac:dyDescent="0.2">
      <c r="A20930" s="34" t="s">
        <v>121824</v>
      </c>
      <c r="B20930" s="34">
        <v>367</v>
      </c>
      <c r="C20930" s="34">
        <v>379</v>
      </c>
      <c r="D20930" s="34">
        <v>387</v>
      </c>
      <c r="E20930" s="34">
        <v>402</v>
      </c>
      <c r="F20930" s="34">
        <v>398</v>
      </c>
      <c r="G20930" s="34">
        <v>373</v>
      </c>
      <c r="H20930" s="34">
        <v>457</v>
      </c>
      <c r="I20930" s="34">
        <v>333</v>
      </c>
      <c r="J20930" s="34">
        <v>444</v>
      </c>
      <c r="K20930" s="34">
        <v>294</v>
      </c>
      <c r="L20930" s="34">
        <v>379</v>
      </c>
      <c r="M20930" s="34">
        <v>280</v>
      </c>
    </row>
    <row r="20931" spans="1:13" x14ac:dyDescent="0.2">
      <c r="A20931" s="34" t="s">
        <v>121825</v>
      </c>
      <c r="B20931" s="34">
        <v>264</v>
      </c>
      <c r="C20931" s="34">
        <v>390</v>
      </c>
      <c r="D20931" s="34">
        <v>244</v>
      </c>
      <c r="E20931" s="34">
        <v>484</v>
      </c>
      <c r="F20931" s="34">
        <v>304</v>
      </c>
      <c r="G20931" s="34">
        <v>310</v>
      </c>
      <c r="H20931" s="34">
        <v>352</v>
      </c>
      <c r="I20931" s="34">
        <v>377</v>
      </c>
      <c r="J20931" s="34">
        <v>343</v>
      </c>
      <c r="K20931" s="34">
        <v>314</v>
      </c>
      <c r="L20931" s="34">
        <v>305</v>
      </c>
      <c r="M20931" s="34">
        <v>296</v>
      </c>
    </row>
    <row r="20932" spans="1:13" x14ac:dyDescent="0.2">
      <c r="A20932" s="34" t="s">
        <v>121826</v>
      </c>
      <c r="B20932" s="34">
        <v>769</v>
      </c>
      <c r="C20932" s="34">
        <v>747</v>
      </c>
      <c r="D20932" s="34">
        <v>704</v>
      </c>
      <c r="E20932" s="34">
        <v>905</v>
      </c>
      <c r="F20932" s="34">
        <v>693</v>
      </c>
      <c r="G20932" s="34">
        <v>723</v>
      </c>
      <c r="H20932" s="34">
        <v>741</v>
      </c>
      <c r="I20932" s="34">
        <v>793</v>
      </c>
      <c r="J20932" s="34">
        <v>893</v>
      </c>
      <c r="K20932" s="34">
        <v>604</v>
      </c>
      <c r="L20932" s="34">
        <v>772</v>
      </c>
      <c r="M20932" s="34">
        <v>579</v>
      </c>
    </row>
    <row r="20933" spans="1:13" x14ac:dyDescent="0.2">
      <c r="A20933" s="34" t="s">
        <v>121827</v>
      </c>
      <c r="B20933" s="34">
        <v>301</v>
      </c>
      <c r="C20933" s="34">
        <v>591</v>
      </c>
      <c r="D20933" s="34">
        <v>377</v>
      </c>
      <c r="E20933" s="34">
        <v>492</v>
      </c>
      <c r="F20933" s="34">
        <v>338</v>
      </c>
      <c r="G20933" s="34">
        <v>494</v>
      </c>
      <c r="H20933" s="34">
        <v>362</v>
      </c>
      <c r="I20933" s="34">
        <v>554</v>
      </c>
      <c r="J20933" s="34">
        <v>318</v>
      </c>
      <c r="K20933" s="34">
        <v>444</v>
      </c>
      <c r="L20933" s="34">
        <v>317</v>
      </c>
      <c r="M20933" s="34">
        <v>373</v>
      </c>
    </row>
    <row r="20934" spans="1:13" x14ac:dyDescent="0.2">
      <c r="A20934" s="34" t="s">
        <v>121828</v>
      </c>
      <c r="B20934" s="34">
        <v>525</v>
      </c>
      <c r="C20934" s="34">
        <v>631</v>
      </c>
      <c r="D20934" s="34">
        <v>511</v>
      </c>
      <c r="E20934" s="34">
        <v>605</v>
      </c>
      <c r="F20934" s="34">
        <v>483</v>
      </c>
      <c r="G20934" s="34">
        <v>526</v>
      </c>
      <c r="H20934" s="34">
        <v>626</v>
      </c>
      <c r="I20934" s="34">
        <v>508</v>
      </c>
      <c r="J20934" s="34">
        <v>556</v>
      </c>
      <c r="K20934" s="34">
        <v>500</v>
      </c>
      <c r="L20934" s="34">
        <v>503</v>
      </c>
      <c r="M20934" s="34">
        <v>435</v>
      </c>
    </row>
    <row r="20935" spans="1:13" x14ac:dyDescent="0.2">
      <c r="A20935" s="34" t="s">
        <v>121829</v>
      </c>
      <c r="B20935" s="34">
        <v>1291</v>
      </c>
      <c r="C20935" s="34">
        <v>1317</v>
      </c>
      <c r="D20935" s="34">
        <v>1504</v>
      </c>
      <c r="E20935" s="34">
        <v>1328</v>
      </c>
      <c r="F20935" s="34">
        <v>1198</v>
      </c>
      <c r="G20935" s="34">
        <v>1195</v>
      </c>
      <c r="H20935" s="34">
        <v>1408</v>
      </c>
      <c r="I20935" s="34">
        <v>1265</v>
      </c>
      <c r="J20935" s="34">
        <v>1418</v>
      </c>
      <c r="K20935" s="34">
        <v>1048</v>
      </c>
      <c r="L20935" s="34">
        <v>1280</v>
      </c>
      <c r="M20935" s="34">
        <v>1015</v>
      </c>
    </row>
    <row r="20936" spans="1:13" x14ac:dyDescent="0.2">
      <c r="A20936" s="34" t="s">
        <v>121830</v>
      </c>
      <c r="B20936" s="34">
        <v>277</v>
      </c>
      <c r="C20936" s="34">
        <v>305</v>
      </c>
      <c r="D20936" s="34">
        <v>295</v>
      </c>
      <c r="E20936" s="34">
        <v>330</v>
      </c>
      <c r="F20936" s="34">
        <v>290</v>
      </c>
      <c r="G20936" s="34">
        <v>288</v>
      </c>
      <c r="H20936" s="34">
        <v>351</v>
      </c>
      <c r="I20936" s="34">
        <v>259</v>
      </c>
      <c r="J20936" s="34">
        <v>274</v>
      </c>
      <c r="K20936" s="34">
        <v>264</v>
      </c>
      <c r="L20936" s="34">
        <v>345</v>
      </c>
      <c r="M20936" s="34">
        <v>247</v>
      </c>
    </row>
    <row r="20937" spans="1:13" x14ac:dyDescent="0.2">
      <c r="A20937" s="34" t="s">
        <v>121831</v>
      </c>
      <c r="B20937" s="34">
        <v>978</v>
      </c>
      <c r="C20937" s="34">
        <v>1088</v>
      </c>
      <c r="D20937" s="34">
        <v>1105</v>
      </c>
      <c r="E20937" s="34">
        <v>1117</v>
      </c>
      <c r="F20937" s="34">
        <v>1090</v>
      </c>
      <c r="G20937" s="34">
        <v>1009</v>
      </c>
      <c r="H20937" s="34">
        <v>1190</v>
      </c>
      <c r="I20937" s="34">
        <v>1049</v>
      </c>
      <c r="J20937" s="34">
        <v>1235</v>
      </c>
      <c r="K20937" s="34">
        <v>892</v>
      </c>
      <c r="L20937" s="34">
        <v>1176</v>
      </c>
      <c r="M20937" s="34">
        <v>827</v>
      </c>
    </row>
    <row r="20938" spans="1:13" x14ac:dyDescent="0.2">
      <c r="A20938" s="34" t="s">
        <v>121832</v>
      </c>
      <c r="B20938" s="34">
        <v>351</v>
      </c>
      <c r="C20938" s="34">
        <v>476</v>
      </c>
      <c r="D20938" s="34">
        <v>369</v>
      </c>
      <c r="E20938" s="34">
        <v>507</v>
      </c>
      <c r="F20938" s="34">
        <v>296</v>
      </c>
      <c r="G20938" s="34">
        <v>442</v>
      </c>
      <c r="H20938" s="34">
        <v>442</v>
      </c>
      <c r="I20938" s="34">
        <v>475</v>
      </c>
      <c r="J20938" s="34">
        <v>416</v>
      </c>
      <c r="K20938" s="34">
        <v>325</v>
      </c>
      <c r="L20938" s="34">
        <v>390</v>
      </c>
      <c r="M20938" s="34">
        <v>367</v>
      </c>
    </row>
    <row r="20939" spans="1:13" x14ac:dyDescent="0.2">
      <c r="A20939" s="34" t="s">
        <v>121833</v>
      </c>
      <c r="B20939" s="34">
        <v>1214</v>
      </c>
      <c r="C20939" s="34">
        <v>1027</v>
      </c>
      <c r="D20939" s="34">
        <v>1208</v>
      </c>
      <c r="E20939" s="34">
        <v>1128</v>
      </c>
      <c r="F20939" s="34">
        <v>1065</v>
      </c>
      <c r="G20939" s="34">
        <v>1019</v>
      </c>
      <c r="H20939" s="34">
        <v>1299</v>
      </c>
      <c r="I20939" s="34">
        <v>1096</v>
      </c>
      <c r="J20939" s="34">
        <v>1272</v>
      </c>
      <c r="K20939" s="34">
        <v>924</v>
      </c>
      <c r="L20939" s="34">
        <v>1183</v>
      </c>
      <c r="M20939" s="34">
        <v>855</v>
      </c>
    </row>
    <row r="20940" spans="1:13" x14ac:dyDescent="0.2">
      <c r="A20940" s="34" t="s">
        <v>121834</v>
      </c>
      <c r="B20940" s="34">
        <v>1053</v>
      </c>
      <c r="C20940" s="34">
        <v>1046</v>
      </c>
      <c r="D20940" s="34">
        <v>920</v>
      </c>
      <c r="E20940" s="34">
        <v>1215</v>
      </c>
      <c r="F20940" s="34">
        <v>806</v>
      </c>
      <c r="G20940" s="34">
        <v>1039</v>
      </c>
      <c r="H20940" s="34">
        <v>1035</v>
      </c>
      <c r="I20940" s="34">
        <v>1172</v>
      </c>
      <c r="J20940" s="34">
        <v>966</v>
      </c>
      <c r="K20940" s="34">
        <v>830</v>
      </c>
      <c r="L20940" s="34">
        <v>953</v>
      </c>
      <c r="M20940" s="34">
        <v>836</v>
      </c>
    </row>
    <row r="20941" spans="1:13" x14ac:dyDescent="0.2">
      <c r="A20941" s="34" t="s">
        <v>121835</v>
      </c>
      <c r="B20941" s="34">
        <v>872</v>
      </c>
      <c r="C20941" s="34">
        <v>925</v>
      </c>
      <c r="D20941" s="34">
        <v>952</v>
      </c>
      <c r="E20941" s="34">
        <v>1099</v>
      </c>
      <c r="F20941" s="34">
        <v>871</v>
      </c>
      <c r="G20941" s="34">
        <v>937</v>
      </c>
      <c r="H20941" s="34">
        <v>1064</v>
      </c>
      <c r="I20941" s="34">
        <v>954</v>
      </c>
      <c r="J20941" s="34">
        <v>1035</v>
      </c>
      <c r="K20941" s="34">
        <v>839</v>
      </c>
      <c r="L20941" s="34">
        <v>886</v>
      </c>
      <c r="M20941" s="34">
        <v>828</v>
      </c>
    </row>
    <row r="20942" spans="1:13" x14ac:dyDescent="0.2">
      <c r="A20942" s="34" t="s">
        <v>121836</v>
      </c>
      <c r="B20942" s="34">
        <v>781</v>
      </c>
      <c r="C20942" s="34">
        <v>799</v>
      </c>
      <c r="D20942" s="34">
        <v>827</v>
      </c>
      <c r="E20942" s="34">
        <v>904</v>
      </c>
      <c r="F20942" s="34">
        <v>733</v>
      </c>
      <c r="G20942" s="34">
        <v>721</v>
      </c>
      <c r="H20942" s="34">
        <v>841</v>
      </c>
      <c r="I20942" s="34">
        <v>764</v>
      </c>
      <c r="J20942" s="34">
        <v>794</v>
      </c>
      <c r="K20942" s="34">
        <v>663</v>
      </c>
      <c r="L20942" s="34">
        <v>763</v>
      </c>
      <c r="M20942" s="34">
        <v>665</v>
      </c>
    </row>
    <row r="20943" spans="1:13" x14ac:dyDescent="0.2">
      <c r="A20943" s="34" t="s">
        <v>121837</v>
      </c>
      <c r="B20943" s="34">
        <v>1496</v>
      </c>
      <c r="C20943" s="34">
        <v>1630</v>
      </c>
      <c r="D20943" s="34">
        <v>1521</v>
      </c>
      <c r="E20943" s="34">
        <v>1778</v>
      </c>
      <c r="F20943" s="34">
        <v>1404</v>
      </c>
      <c r="G20943" s="34">
        <v>1576</v>
      </c>
      <c r="H20943" s="34">
        <v>1877</v>
      </c>
      <c r="I20943" s="34">
        <v>1689</v>
      </c>
      <c r="J20943" s="34">
        <v>1595</v>
      </c>
      <c r="K20943" s="34">
        <v>1358</v>
      </c>
      <c r="L20943" s="34">
        <v>1485</v>
      </c>
      <c r="M20943" s="34">
        <v>1270</v>
      </c>
    </row>
    <row r="20944" spans="1:13" x14ac:dyDescent="0.2">
      <c r="A20944" s="34" t="s">
        <v>121838</v>
      </c>
      <c r="B20944" s="34">
        <v>683</v>
      </c>
      <c r="C20944" s="34">
        <v>936</v>
      </c>
      <c r="D20944" s="34">
        <v>832</v>
      </c>
      <c r="E20944" s="34">
        <v>947</v>
      </c>
      <c r="F20944" s="34">
        <v>730</v>
      </c>
      <c r="G20944" s="34">
        <v>914</v>
      </c>
      <c r="H20944" s="34">
        <v>891</v>
      </c>
      <c r="I20944" s="34">
        <v>902</v>
      </c>
      <c r="J20944" s="34">
        <v>834</v>
      </c>
      <c r="K20944" s="34">
        <v>793</v>
      </c>
      <c r="L20944" s="34">
        <v>681</v>
      </c>
      <c r="M20944" s="34">
        <v>674</v>
      </c>
    </row>
    <row r="20945" spans="1:13" x14ac:dyDescent="0.2">
      <c r="A20945" s="34" t="s">
        <v>121839</v>
      </c>
      <c r="B20945" s="34">
        <v>1090</v>
      </c>
      <c r="C20945" s="34">
        <v>1314</v>
      </c>
      <c r="D20945" s="34">
        <v>1215</v>
      </c>
      <c r="E20945" s="34">
        <v>1452</v>
      </c>
      <c r="F20945" s="34">
        <v>1055</v>
      </c>
      <c r="G20945" s="34">
        <v>1245</v>
      </c>
      <c r="H20945" s="34">
        <v>1287</v>
      </c>
      <c r="I20945" s="34">
        <v>1285</v>
      </c>
      <c r="J20945" s="34">
        <v>1256</v>
      </c>
      <c r="K20945" s="34">
        <v>1100</v>
      </c>
      <c r="L20945" s="34">
        <v>1133</v>
      </c>
      <c r="M20945" s="34">
        <v>1038</v>
      </c>
    </row>
    <row r="20946" spans="1:13" x14ac:dyDescent="0.2">
      <c r="A20946" s="34" t="s">
        <v>121840</v>
      </c>
      <c r="B20946" s="34">
        <v>871</v>
      </c>
      <c r="C20946" s="34">
        <v>1027</v>
      </c>
      <c r="D20946" s="34">
        <v>1001</v>
      </c>
      <c r="E20946" s="34">
        <v>1026</v>
      </c>
      <c r="F20946" s="34">
        <v>843</v>
      </c>
      <c r="G20946" s="34">
        <v>1001</v>
      </c>
      <c r="H20946" s="34">
        <v>1000</v>
      </c>
      <c r="I20946" s="34">
        <v>978</v>
      </c>
      <c r="J20946" s="34">
        <v>1085</v>
      </c>
      <c r="K20946" s="34">
        <v>868</v>
      </c>
      <c r="L20946" s="34">
        <v>888</v>
      </c>
      <c r="M20946" s="34">
        <v>808</v>
      </c>
    </row>
    <row r="20947" spans="1:13" x14ac:dyDescent="0.2">
      <c r="A20947" s="34" t="s">
        <v>121841</v>
      </c>
      <c r="B20947" s="34">
        <v>984</v>
      </c>
      <c r="C20947" s="34">
        <v>894</v>
      </c>
      <c r="D20947" s="34">
        <v>924</v>
      </c>
      <c r="E20947" s="34">
        <v>974</v>
      </c>
      <c r="F20947" s="34">
        <v>832</v>
      </c>
      <c r="G20947" s="34">
        <v>878</v>
      </c>
      <c r="H20947" s="34">
        <v>1116</v>
      </c>
      <c r="I20947" s="34">
        <v>879</v>
      </c>
      <c r="J20947" s="34">
        <v>1019</v>
      </c>
      <c r="K20947" s="34">
        <v>775</v>
      </c>
      <c r="L20947" s="34">
        <v>881</v>
      </c>
      <c r="M20947" s="34">
        <v>689</v>
      </c>
    </row>
    <row r="20948" spans="1:13" x14ac:dyDescent="0.2">
      <c r="A20948" s="34" t="s">
        <v>121842</v>
      </c>
      <c r="B20948" s="34">
        <v>223</v>
      </c>
      <c r="C20948" s="34">
        <v>440</v>
      </c>
      <c r="D20948" s="34">
        <v>288</v>
      </c>
      <c r="E20948" s="34">
        <v>555</v>
      </c>
      <c r="F20948" s="34">
        <v>225</v>
      </c>
      <c r="G20948" s="34">
        <v>460</v>
      </c>
      <c r="H20948" s="34">
        <v>345</v>
      </c>
      <c r="I20948" s="34">
        <v>506</v>
      </c>
      <c r="J20948" s="34">
        <v>323</v>
      </c>
      <c r="K20948" s="34">
        <v>359</v>
      </c>
      <c r="L20948" s="34">
        <v>279</v>
      </c>
      <c r="M20948" s="34">
        <v>365</v>
      </c>
    </row>
    <row r="20949" spans="1:13" x14ac:dyDescent="0.2">
      <c r="A20949" s="34" t="s">
        <v>121843</v>
      </c>
      <c r="B20949" s="34">
        <v>701</v>
      </c>
      <c r="C20949" s="34">
        <v>791</v>
      </c>
      <c r="D20949" s="34">
        <v>858</v>
      </c>
      <c r="E20949" s="34">
        <v>877</v>
      </c>
      <c r="F20949" s="34">
        <v>704</v>
      </c>
      <c r="G20949" s="34">
        <v>786</v>
      </c>
      <c r="H20949" s="34">
        <v>888</v>
      </c>
      <c r="I20949" s="34">
        <v>824</v>
      </c>
      <c r="J20949" s="34">
        <v>902</v>
      </c>
      <c r="K20949" s="34">
        <v>660</v>
      </c>
      <c r="L20949" s="34">
        <v>850</v>
      </c>
      <c r="M20949" s="34">
        <v>655</v>
      </c>
    </row>
    <row r="20950" spans="1:13" x14ac:dyDescent="0.2">
      <c r="A20950" s="34" t="s">
        <v>121844</v>
      </c>
      <c r="B20950" s="34">
        <v>693</v>
      </c>
      <c r="C20950" s="34">
        <v>726</v>
      </c>
      <c r="D20950" s="34">
        <v>679</v>
      </c>
      <c r="E20950" s="34">
        <v>788</v>
      </c>
      <c r="F20950" s="34">
        <v>621</v>
      </c>
      <c r="G20950" s="34">
        <v>646</v>
      </c>
      <c r="H20950" s="34">
        <v>739</v>
      </c>
      <c r="I20950" s="34">
        <v>692</v>
      </c>
      <c r="J20950" s="34">
        <v>659</v>
      </c>
      <c r="K20950" s="34">
        <v>600</v>
      </c>
      <c r="L20950" s="34">
        <v>663</v>
      </c>
      <c r="M20950" s="34">
        <v>552</v>
      </c>
    </row>
    <row r="20951" spans="1:13" x14ac:dyDescent="0.2">
      <c r="A20951" s="34" t="s">
        <v>121845</v>
      </c>
      <c r="B20951" s="34">
        <v>846</v>
      </c>
      <c r="C20951" s="34">
        <v>1132</v>
      </c>
      <c r="D20951" s="34">
        <v>983</v>
      </c>
      <c r="E20951" s="34">
        <v>1219</v>
      </c>
      <c r="F20951" s="34">
        <v>857</v>
      </c>
      <c r="G20951" s="34">
        <v>1060</v>
      </c>
      <c r="H20951" s="34">
        <v>1078</v>
      </c>
      <c r="I20951" s="34">
        <v>1141</v>
      </c>
      <c r="J20951" s="34">
        <v>1087</v>
      </c>
      <c r="K20951" s="34">
        <v>921</v>
      </c>
      <c r="L20951" s="34">
        <v>1027</v>
      </c>
      <c r="M20951" s="34">
        <v>892</v>
      </c>
    </row>
    <row r="20952" spans="1:13" x14ac:dyDescent="0.2">
      <c r="A20952" s="34" t="s">
        <v>121846</v>
      </c>
      <c r="B20952" s="34">
        <v>609</v>
      </c>
      <c r="C20952" s="34">
        <v>886</v>
      </c>
      <c r="D20952" s="34">
        <v>775</v>
      </c>
      <c r="E20952" s="34">
        <v>955</v>
      </c>
      <c r="F20952" s="34">
        <v>706</v>
      </c>
      <c r="G20952" s="34">
        <v>817</v>
      </c>
      <c r="H20952" s="34">
        <v>796</v>
      </c>
      <c r="I20952" s="34">
        <v>756</v>
      </c>
      <c r="J20952" s="34">
        <v>786</v>
      </c>
      <c r="K20952" s="34">
        <v>699</v>
      </c>
      <c r="L20952" s="34">
        <v>731</v>
      </c>
      <c r="M20952" s="34">
        <v>683</v>
      </c>
    </row>
    <row r="20953" spans="1:13" x14ac:dyDescent="0.2">
      <c r="A20953" s="34" t="s">
        <v>121847</v>
      </c>
      <c r="B20953" s="34">
        <v>551</v>
      </c>
      <c r="C20953" s="34">
        <v>493</v>
      </c>
      <c r="D20953" s="34">
        <v>490</v>
      </c>
      <c r="E20953" s="34">
        <v>539</v>
      </c>
      <c r="F20953" s="34">
        <v>435</v>
      </c>
      <c r="G20953" s="34">
        <v>459</v>
      </c>
      <c r="H20953" s="34">
        <v>528</v>
      </c>
      <c r="I20953" s="34">
        <v>500</v>
      </c>
      <c r="J20953" s="34">
        <v>515</v>
      </c>
      <c r="K20953" s="34">
        <v>374</v>
      </c>
      <c r="L20953" s="34">
        <v>454</v>
      </c>
      <c r="M20953" s="34">
        <v>393</v>
      </c>
    </row>
    <row r="20954" spans="1:13" x14ac:dyDescent="0.2">
      <c r="A20954" s="34" t="s">
        <v>121848</v>
      </c>
      <c r="B20954" s="34">
        <v>488</v>
      </c>
      <c r="C20954" s="34">
        <v>501</v>
      </c>
      <c r="D20954" s="34">
        <v>423</v>
      </c>
      <c r="E20954" s="34">
        <v>513</v>
      </c>
      <c r="F20954" s="34">
        <v>370</v>
      </c>
      <c r="G20954" s="34">
        <v>437</v>
      </c>
      <c r="H20954" s="34">
        <v>536</v>
      </c>
      <c r="I20954" s="34">
        <v>512</v>
      </c>
      <c r="J20954" s="34">
        <v>447</v>
      </c>
      <c r="K20954" s="34">
        <v>343</v>
      </c>
      <c r="L20954" s="34">
        <v>405</v>
      </c>
      <c r="M20954" s="34">
        <v>364</v>
      </c>
    </row>
    <row r="20955" spans="1:13" x14ac:dyDescent="0.2">
      <c r="A20955" s="34" t="s">
        <v>121849</v>
      </c>
      <c r="B20955" s="34">
        <v>635</v>
      </c>
      <c r="C20955" s="34">
        <v>696</v>
      </c>
      <c r="D20955" s="34">
        <v>743</v>
      </c>
      <c r="E20955" s="34">
        <v>790</v>
      </c>
      <c r="F20955" s="34">
        <v>655</v>
      </c>
      <c r="G20955" s="34">
        <v>666</v>
      </c>
      <c r="H20955" s="34">
        <v>737</v>
      </c>
      <c r="I20955" s="34">
        <v>749</v>
      </c>
      <c r="J20955" s="34">
        <v>761</v>
      </c>
      <c r="K20955" s="34">
        <v>671</v>
      </c>
      <c r="L20955" s="34">
        <v>639</v>
      </c>
      <c r="M20955" s="34">
        <v>568</v>
      </c>
    </row>
    <row r="20956" spans="1:13" x14ac:dyDescent="0.2">
      <c r="A20956" s="34" t="s">
        <v>121850</v>
      </c>
      <c r="B20956" s="34">
        <v>443</v>
      </c>
      <c r="C20956" s="34">
        <v>435</v>
      </c>
      <c r="D20956" s="34">
        <v>445</v>
      </c>
      <c r="E20956" s="34">
        <v>489</v>
      </c>
      <c r="F20956" s="34">
        <v>388</v>
      </c>
      <c r="G20956" s="34">
        <v>365</v>
      </c>
      <c r="H20956" s="34">
        <v>486</v>
      </c>
      <c r="I20956" s="34">
        <v>445</v>
      </c>
      <c r="J20956" s="34">
        <v>416</v>
      </c>
      <c r="K20956" s="34">
        <v>344</v>
      </c>
      <c r="L20956" s="34">
        <v>405</v>
      </c>
      <c r="M20956" s="34">
        <v>300</v>
      </c>
    </row>
    <row r="20957" spans="1:13" x14ac:dyDescent="0.2">
      <c r="A20957" s="34" t="s">
        <v>121851</v>
      </c>
      <c r="B20957" s="34">
        <v>957</v>
      </c>
      <c r="C20957" s="34">
        <v>983</v>
      </c>
      <c r="D20957" s="34">
        <v>1088</v>
      </c>
      <c r="E20957" s="34">
        <v>1048</v>
      </c>
      <c r="F20957" s="34">
        <v>1001</v>
      </c>
      <c r="G20957" s="34">
        <v>849</v>
      </c>
      <c r="H20957" s="34">
        <v>1156</v>
      </c>
      <c r="I20957" s="34">
        <v>1031</v>
      </c>
      <c r="J20957" s="34">
        <v>1080</v>
      </c>
      <c r="K20957" s="34">
        <v>892</v>
      </c>
      <c r="L20957" s="34">
        <v>1021</v>
      </c>
      <c r="M20957" s="34">
        <v>767</v>
      </c>
    </row>
    <row r="20958" spans="1:13" x14ac:dyDescent="0.2">
      <c r="A20958" s="34" t="s">
        <v>121852</v>
      </c>
      <c r="B20958" s="34">
        <v>931</v>
      </c>
      <c r="C20958" s="34">
        <v>877</v>
      </c>
      <c r="D20958" s="34">
        <v>1009</v>
      </c>
      <c r="E20958" s="34">
        <v>909</v>
      </c>
      <c r="F20958" s="34">
        <v>800</v>
      </c>
      <c r="G20958" s="34">
        <v>750</v>
      </c>
      <c r="H20958" s="34">
        <v>1047</v>
      </c>
      <c r="I20958" s="34">
        <v>786</v>
      </c>
      <c r="J20958" s="34">
        <v>1055</v>
      </c>
      <c r="K20958" s="34">
        <v>693</v>
      </c>
      <c r="L20958" s="34">
        <v>905</v>
      </c>
      <c r="M20958" s="34">
        <v>634</v>
      </c>
    </row>
    <row r="20959" spans="1:13" x14ac:dyDescent="0.2">
      <c r="A20959" s="34" t="s">
        <v>121853</v>
      </c>
      <c r="B20959" s="34">
        <v>445</v>
      </c>
      <c r="C20959" s="34">
        <v>610</v>
      </c>
      <c r="D20959" s="34">
        <v>449</v>
      </c>
      <c r="E20959" s="34">
        <v>601</v>
      </c>
      <c r="F20959" s="34">
        <v>404</v>
      </c>
      <c r="G20959" s="34">
        <v>545</v>
      </c>
      <c r="H20959" s="34">
        <v>488</v>
      </c>
      <c r="I20959" s="34">
        <v>603</v>
      </c>
      <c r="J20959" s="34">
        <v>475</v>
      </c>
      <c r="K20959" s="34">
        <v>516</v>
      </c>
      <c r="L20959" s="34">
        <v>458</v>
      </c>
      <c r="M20959" s="34">
        <v>475</v>
      </c>
    </row>
    <row r="20960" spans="1:13" x14ac:dyDescent="0.2">
      <c r="A20960" s="34" t="s">
        <v>121854</v>
      </c>
      <c r="B20960" s="34">
        <v>659</v>
      </c>
      <c r="C20960" s="34">
        <v>810</v>
      </c>
      <c r="D20960" s="34">
        <v>806</v>
      </c>
      <c r="E20960" s="34">
        <v>927</v>
      </c>
      <c r="F20960" s="34">
        <v>684</v>
      </c>
      <c r="G20960" s="34">
        <v>766</v>
      </c>
      <c r="H20960" s="34">
        <v>908</v>
      </c>
      <c r="I20960" s="34">
        <v>828</v>
      </c>
      <c r="J20960" s="34">
        <v>866</v>
      </c>
      <c r="K20960" s="34">
        <v>765</v>
      </c>
      <c r="L20960" s="34">
        <v>795</v>
      </c>
      <c r="M20960" s="34">
        <v>617</v>
      </c>
    </row>
    <row r="20961" spans="1:13" x14ac:dyDescent="0.2">
      <c r="A20961" s="34" t="s">
        <v>121855</v>
      </c>
      <c r="B20961" s="34">
        <v>974</v>
      </c>
      <c r="C20961" s="34">
        <v>980</v>
      </c>
      <c r="D20961" s="34">
        <v>1027</v>
      </c>
      <c r="E20961" s="34">
        <v>1078</v>
      </c>
      <c r="F20961" s="34">
        <v>876</v>
      </c>
      <c r="G20961" s="34">
        <v>990</v>
      </c>
      <c r="H20961" s="34">
        <v>1011</v>
      </c>
      <c r="I20961" s="34">
        <v>898</v>
      </c>
      <c r="J20961" s="34">
        <v>1004</v>
      </c>
      <c r="K20961" s="34">
        <v>808</v>
      </c>
      <c r="L20961" s="34">
        <v>889</v>
      </c>
      <c r="M20961" s="34">
        <v>745</v>
      </c>
    </row>
    <row r="20962" spans="1:13" x14ac:dyDescent="0.2">
      <c r="A20962" s="34" t="s">
        <v>121856</v>
      </c>
      <c r="B20962" s="34">
        <v>752</v>
      </c>
      <c r="C20962" s="34">
        <v>828</v>
      </c>
      <c r="D20962" s="34">
        <v>950</v>
      </c>
      <c r="E20962" s="34">
        <v>899</v>
      </c>
      <c r="F20962" s="34">
        <v>900</v>
      </c>
      <c r="G20962" s="34">
        <v>826</v>
      </c>
      <c r="H20962" s="34">
        <v>852</v>
      </c>
      <c r="I20962" s="34">
        <v>895</v>
      </c>
      <c r="J20962" s="34">
        <v>872</v>
      </c>
      <c r="K20962" s="34">
        <v>675</v>
      </c>
      <c r="L20962" s="34">
        <v>923</v>
      </c>
      <c r="M20962" s="34">
        <v>693</v>
      </c>
    </row>
    <row r="20963" spans="1:13" x14ac:dyDescent="0.2">
      <c r="A20963" s="34" t="s">
        <v>121857</v>
      </c>
      <c r="B20963" s="34">
        <v>649</v>
      </c>
      <c r="C20963" s="34">
        <v>745</v>
      </c>
      <c r="D20963" s="34">
        <v>741</v>
      </c>
      <c r="E20963" s="34">
        <v>798</v>
      </c>
      <c r="F20963" s="34">
        <v>704</v>
      </c>
      <c r="G20963" s="34">
        <v>769</v>
      </c>
      <c r="H20963" s="34">
        <v>860</v>
      </c>
      <c r="I20963" s="34">
        <v>822</v>
      </c>
      <c r="J20963" s="34">
        <v>746</v>
      </c>
      <c r="K20963" s="34">
        <v>672</v>
      </c>
      <c r="L20963" s="34">
        <v>741</v>
      </c>
      <c r="M20963" s="34">
        <v>652</v>
      </c>
    </row>
    <row r="20964" spans="1:13" x14ac:dyDescent="0.2">
      <c r="A20964" s="34" t="s">
        <v>121858</v>
      </c>
      <c r="B20964" s="34">
        <v>678</v>
      </c>
      <c r="C20964" s="34">
        <v>736</v>
      </c>
      <c r="D20964" s="34">
        <v>725</v>
      </c>
      <c r="E20964" s="34">
        <v>797</v>
      </c>
      <c r="F20964" s="34">
        <v>645</v>
      </c>
      <c r="G20964" s="34">
        <v>750</v>
      </c>
      <c r="H20964" s="34">
        <v>785</v>
      </c>
      <c r="I20964" s="34">
        <v>784</v>
      </c>
      <c r="J20964" s="34">
        <v>782</v>
      </c>
      <c r="K20964" s="34">
        <v>669</v>
      </c>
      <c r="L20964" s="34">
        <v>705</v>
      </c>
      <c r="M20964" s="34">
        <v>634</v>
      </c>
    </row>
    <row r="20965" spans="1:13" x14ac:dyDescent="0.2">
      <c r="A20965" s="34" t="s">
        <v>121859</v>
      </c>
      <c r="B20965" s="34">
        <v>753</v>
      </c>
      <c r="C20965" s="34">
        <v>990</v>
      </c>
      <c r="D20965" s="34">
        <v>1013</v>
      </c>
      <c r="E20965" s="34">
        <v>1066</v>
      </c>
      <c r="F20965" s="34">
        <v>828</v>
      </c>
      <c r="G20965" s="34">
        <v>1005</v>
      </c>
      <c r="H20965" s="34">
        <v>987</v>
      </c>
      <c r="I20965" s="34">
        <v>992</v>
      </c>
      <c r="J20965" s="34">
        <v>921</v>
      </c>
      <c r="K20965" s="34">
        <v>817</v>
      </c>
      <c r="L20965" s="34">
        <v>897</v>
      </c>
      <c r="M20965" s="34">
        <v>777</v>
      </c>
    </row>
    <row r="20966" spans="1:13" x14ac:dyDescent="0.2">
      <c r="A20966" s="34" t="s">
        <v>121860</v>
      </c>
      <c r="B20966" s="34">
        <v>1636</v>
      </c>
      <c r="C20966" s="34">
        <v>1663</v>
      </c>
      <c r="D20966" s="34">
        <v>1572</v>
      </c>
      <c r="E20966" s="34">
        <v>1595</v>
      </c>
      <c r="F20966" s="34">
        <v>1384</v>
      </c>
      <c r="G20966" s="34">
        <v>1429</v>
      </c>
      <c r="H20966" s="34">
        <v>1741</v>
      </c>
      <c r="I20966" s="34">
        <v>1602</v>
      </c>
      <c r="J20966" s="34">
        <v>1601</v>
      </c>
      <c r="K20966" s="34">
        <v>1245</v>
      </c>
      <c r="L20966" s="34">
        <v>1564</v>
      </c>
      <c r="M20966" s="34">
        <v>1216</v>
      </c>
    </row>
    <row r="20967" spans="1:13" x14ac:dyDescent="0.2">
      <c r="A20967" s="34" t="s">
        <v>121861</v>
      </c>
      <c r="B20967" s="34">
        <v>1326</v>
      </c>
      <c r="C20967" s="34">
        <v>1262</v>
      </c>
      <c r="D20967" s="34">
        <v>1308</v>
      </c>
      <c r="E20967" s="34">
        <v>1340</v>
      </c>
      <c r="F20967" s="34">
        <v>1188</v>
      </c>
      <c r="G20967" s="34">
        <v>1265</v>
      </c>
      <c r="H20967" s="34">
        <v>1481</v>
      </c>
      <c r="I20967" s="34">
        <v>1329</v>
      </c>
      <c r="J20967" s="34">
        <v>1267</v>
      </c>
      <c r="K20967" s="34">
        <v>1131</v>
      </c>
      <c r="L20967" s="34">
        <v>1209</v>
      </c>
      <c r="M20967" s="34">
        <v>1047</v>
      </c>
    </row>
    <row r="20968" spans="1:13" x14ac:dyDescent="0.2">
      <c r="A20968" s="34" t="s">
        <v>121862</v>
      </c>
      <c r="B20968" s="34">
        <v>937</v>
      </c>
      <c r="C20968" s="34">
        <v>1018</v>
      </c>
      <c r="D20968" s="34">
        <v>986</v>
      </c>
      <c r="E20968" s="34">
        <v>1093</v>
      </c>
      <c r="F20968" s="34">
        <v>906</v>
      </c>
      <c r="G20968" s="34">
        <v>951</v>
      </c>
      <c r="H20968" s="34">
        <v>954</v>
      </c>
      <c r="I20968" s="34">
        <v>1031</v>
      </c>
      <c r="J20968" s="34">
        <v>1013</v>
      </c>
      <c r="K20968" s="34">
        <v>854</v>
      </c>
      <c r="L20968" s="34">
        <v>809</v>
      </c>
      <c r="M20968" s="34">
        <v>710</v>
      </c>
    </row>
    <row r="20969" spans="1:13" x14ac:dyDescent="0.2">
      <c r="A20969" s="34" t="s">
        <v>121863</v>
      </c>
      <c r="B20969" s="34">
        <v>1831</v>
      </c>
      <c r="C20969" s="34">
        <v>1628</v>
      </c>
      <c r="D20969" s="34">
        <v>1886</v>
      </c>
      <c r="E20969" s="34">
        <v>1907</v>
      </c>
      <c r="F20969" s="34">
        <v>1825</v>
      </c>
      <c r="G20969" s="34">
        <v>1542</v>
      </c>
      <c r="H20969" s="34">
        <v>2129</v>
      </c>
      <c r="I20969" s="34">
        <v>1838</v>
      </c>
      <c r="J20969" s="34">
        <v>1982</v>
      </c>
      <c r="K20969" s="34">
        <v>1522</v>
      </c>
      <c r="L20969" s="34">
        <v>1990</v>
      </c>
      <c r="M20969" s="34">
        <v>1361</v>
      </c>
    </row>
    <row r="20970" spans="1:13" x14ac:dyDescent="0.2">
      <c r="A20970" s="34" t="s">
        <v>121864</v>
      </c>
      <c r="B20970" s="34">
        <v>2050</v>
      </c>
      <c r="C20970" s="34">
        <v>2141</v>
      </c>
      <c r="D20970" s="34">
        <v>2167</v>
      </c>
      <c r="E20970" s="34">
        <v>2291</v>
      </c>
      <c r="F20970" s="34">
        <v>2006</v>
      </c>
      <c r="G20970" s="34">
        <v>1868</v>
      </c>
      <c r="H20970" s="34">
        <v>2280</v>
      </c>
      <c r="I20970" s="34">
        <v>2060</v>
      </c>
      <c r="J20970" s="34">
        <v>2298</v>
      </c>
      <c r="K20970" s="34">
        <v>1769</v>
      </c>
      <c r="L20970" s="34">
        <v>2113</v>
      </c>
      <c r="M20970" s="34">
        <v>1662</v>
      </c>
    </row>
    <row r="20971" spans="1:13" x14ac:dyDescent="0.2">
      <c r="A20971" s="34" t="s">
        <v>121865</v>
      </c>
      <c r="B20971" s="34">
        <v>646</v>
      </c>
      <c r="C20971" s="34">
        <v>699</v>
      </c>
      <c r="D20971" s="34">
        <v>787</v>
      </c>
      <c r="E20971" s="34">
        <v>790</v>
      </c>
      <c r="F20971" s="34">
        <v>619</v>
      </c>
      <c r="G20971" s="34">
        <v>631</v>
      </c>
      <c r="H20971" s="34">
        <v>735</v>
      </c>
      <c r="I20971" s="34">
        <v>684</v>
      </c>
      <c r="J20971" s="34">
        <v>657</v>
      </c>
      <c r="K20971" s="34">
        <v>617</v>
      </c>
      <c r="L20971" s="34">
        <v>613</v>
      </c>
      <c r="M20971" s="34">
        <v>536</v>
      </c>
    </row>
    <row r="20972" spans="1:13" x14ac:dyDescent="0.2">
      <c r="A20972" s="34" t="s">
        <v>121866</v>
      </c>
      <c r="B20972" s="34">
        <v>847</v>
      </c>
      <c r="C20972" s="34">
        <v>1044</v>
      </c>
      <c r="D20972" s="34">
        <v>954</v>
      </c>
      <c r="E20972" s="34">
        <v>1073</v>
      </c>
      <c r="F20972" s="34">
        <v>782</v>
      </c>
      <c r="G20972" s="34">
        <v>977</v>
      </c>
      <c r="H20972" s="34">
        <v>913</v>
      </c>
      <c r="I20972" s="34">
        <v>902</v>
      </c>
      <c r="J20972" s="34">
        <v>891</v>
      </c>
      <c r="K20972" s="34">
        <v>827</v>
      </c>
      <c r="L20972" s="34">
        <v>820</v>
      </c>
      <c r="M20972" s="34">
        <v>752</v>
      </c>
    </row>
    <row r="20973" spans="1:13" x14ac:dyDescent="0.2">
      <c r="A20973" s="34" t="s">
        <v>121867</v>
      </c>
      <c r="B20973" s="34">
        <v>790</v>
      </c>
      <c r="C20973" s="34">
        <v>1043</v>
      </c>
      <c r="D20973" s="34">
        <v>1058</v>
      </c>
      <c r="E20973" s="34">
        <v>1178</v>
      </c>
      <c r="F20973" s="34">
        <v>818</v>
      </c>
      <c r="G20973" s="34">
        <v>1056</v>
      </c>
      <c r="H20973" s="34">
        <v>1080</v>
      </c>
      <c r="I20973" s="34">
        <v>1048</v>
      </c>
      <c r="J20973" s="34">
        <v>1044</v>
      </c>
      <c r="K20973" s="34">
        <v>878</v>
      </c>
      <c r="L20973" s="34">
        <v>1000</v>
      </c>
      <c r="M20973" s="34">
        <v>803</v>
      </c>
    </row>
    <row r="20974" spans="1:13" x14ac:dyDescent="0.2">
      <c r="A20974" s="34" t="s">
        <v>121868</v>
      </c>
      <c r="B20974" s="34">
        <v>1119</v>
      </c>
      <c r="C20974" s="34">
        <v>1318</v>
      </c>
      <c r="D20974" s="34">
        <v>1242</v>
      </c>
      <c r="E20974" s="34">
        <v>1494</v>
      </c>
      <c r="F20974" s="34">
        <v>1186</v>
      </c>
      <c r="G20974" s="34">
        <v>1279</v>
      </c>
      <c r="H20974" s="34">
        <v>1353</v>
      </c>
      <c r="I20974" s="34">
        <v>1295</v>
      </c>
      <c r="J20974" s="34">
        <v>1408</v>
      </c>
      <c r="K20974" s="34">
        <v>1012</v>
      </c>
      <c r="L20974" s="34">
        <v>1290</v>
      </c>
      <c r="M20974" s="34">
        <v>1067</v>
      </c>
    </row>
    <row r="20975" spans="1:13" x14ac:dyDescent="0.2">
      <c r="A20975" s="34" t="s">
        <v>121869</v>
      </c>
      <c r="B20975" s="34">
        <v>1817</v>
      </c>
      <c r="C20975" s="34">
        <v>1629</v>
      </c>
      <c r="D20975" s="34">
        <v>1758</v>
      </c>
      <c r="E20975" s="34">
        <v>1731</v>
      </c>
      <c r="F20975" s="34">
        <v>1655</v>
      </c>
      <c r="G20975" s="34">
        <v>1592</v>
      </c>
      <c r="H20975" s="34">
        <v>1896</v>
      </c>
      <c r="I20975" s="34">
        <v>1725</v>
      </c>
      <c r="J20975" s="34">
        <v>2017</v>
      </c>
      <c r="K20975" s="34">
        <v>1403</v>
      </c>
      <c r="L20975" s="34">
        <v>1627</v>
      </c>
      <c r="M20975" s="34">
        <v>1313</v>
      </c>
    </row>
    <row r="20976" spans="1:13" x14ac:dyDescent="0.2">
      <c r="A20976" s="34" t="s">
        <v>121870</v>
      </c>
      <c r="B20976" s="34">
        <v>565</v>
      </c>
      <c r="C20976" s="34">
        <v>741</v>
      </c>
      <c r="D20976" s="34">
        <v>681</v>
      </c>
      <c r="E20976" s="34">
        <v>769</v>
      </c>
      <c r="F20976" s="34">
        <v>595</v>
      </c>
      <c r="G20976" s="34">
        <v>639</v>
      </c>
      <c r="H20976" s="34">
        <v>649</v>
      </c>
      <c r="I20976" s="34">
        <v>812</v>
      </c>
      <c r="J20976" s="34">
        <v>721</v>
      </c>
      <c r="K20976" s="34">
        <v>579</v>
      </c>
      <c r="L20976" s="34">
        <v>612</v>
      </c>
      <c r="M20976" s="34">
        <v>605</v>
      </c>
    </row>
    <row r="20977" spans="1:13" x14ac:dyDescent="0.2">
      <c r="A20977" s="34" t="s">
        <v>121871</v>
      </c>
      <c r="B20977" s="34">
        <v>682</v>
      </c>
      <c r="C20977" s="34">
        <v>819</v>
      </c>
      <c r="D20977" s="34">
        <v>921</v>
      </c>
      <c r="E20977" s="34">
        <v>845</v>
      </c>
      <c r="F20977" s="34">
        <v>783</v>
      </c>
      <c r="G20977" s="34">
        <v>763</v>
      </c>
      <c r="H20977" s="34">
        <v>850</v>
      </c>
      <c r="I20977" s="34">
        <v>838</v>
      </c>
      <c r="J20977" s="34">
        <v>820</v>
      </c>
      <c r="K20977" s="34">
        <v>652</v>
      </c>
      <c r="L20977" s="34">
        <v>834</v>
      </c>
      <c r="M20977" s="34">
        <v>668</v>
      </c>
    </row>
    <row r="20978" spans="1:13" x14ac:dyDescent="0.2">
      <c r="A20978" s="34" t="s">
        <v>121872</v>
      </c>
      <c r="B20978" s="34">
        <v>1182</v>
      </c>
      <c r="C20978" s="34">
        <v>1020</v>
      </c>
      <c r="D20978" s="34">
        <v>1032</v>
      </c>
      <c r="E20978" s="34">
        <v>1000</v>
      </c>
      <c r="F20978" s="34">
        <v>900</v>
      </c>
      <c r="G20978" s="34">
        <v>915</v>
      </c>
      <c r="H20978" s="34">
        <v>1121</v>
      </c>
      <c r="I20978" s="34">
        <v>945</v>
      </c>
      <c r="J20978" s="34">
        <v>1039</v>
      </c>
      <c r="K20978" s="34">
        <v>832</v>
      </c>
      <c r="L20978" s="34">
        <v>895</v>
      </c>
      <c r="M20978" s="34">
        <v>793</v>
      </c>
    </row>
    <row r="20979" spans="1:13" x14ac:dyDescent="0.2">
      <c r="A20979" s="34" t="s">
        <v>121873</v>
      </c>
      <c r="B20979" s="34">
        <v>969</v>
      </c>
      <c r="C20979" s="34">
        <v>990</v>
      </c>
      <c r="D20979" s="34">
        <v>1132</v>
      </c>
      <c r="E20979" s="34">
        <v>1095</v>
      </c>
      <c r="F20979" s="34">
        <v>955</v>
      </c>
      <c r="G20979" s="34">
        <v>1045</v>
      </c>
      <c r="H20979" s="34">
        <v>1134</v>
      </c>
      <c r="I20979" s="34">
        <v>1205</v>
      </c>
      <c r="J20979" s="34">
        <v>1016</v>
      </c>
      <c r="K20979" s="34">
        <v>799</v>
      </c>
      <c r="L20979" s="34">
        <v>949</v>
      </c>
      <c r="M20979" s="34">
        <v>831</v>
      </c>
    </row>
    <row r="20980" spans="1:13" x14ac:dyDescent="0.2">
      <c r="A20980" s="34" t="s">
        <v>121874</v>
      </c>
      <c r="B20980" s="34">
        <v>509</v>
      </c>
      <c r="C20980" s="34">
        <v>580</v>
      </c>
      <c r="D20980" s="34">
        <v>545</v>
      </c>
      <c r="E20980" s="34">
        <v>649</v>
      </c>
      <c r="F20980" s="34">
        <v>498</v>
      </c>
      <c r="G20980" s="34">
        <v>630</v>
      </c>
      <c r="H20980" s="34">
        <v>544</v>
      </c>
      <c r="I20980" s="34">
        <v>602</v>
      </c>
      <c r="J20980" s="34">
        <v>623</v>
      </c>
      <c r="K20980" s="34">
        <v>486</v>
      </c>
      <c r="L20980" s="34">
        <v>572</v>
      </c>
      <c r="M20980" s="34">
        <v>477</v>
      </c>
    </row>
    <row r="20981" spans="1:13" x14ac:dyDescent="0.2">
      <c r="A20981" s="34" t="s">
        <v>121875</v>
      </c>
      <c r="B20981" s="34">
        <v>813</v>
      </c>
      <c r="C20981" s="34">
        <v>921</v>
      </c>
      <c r="D20981" s="34">
        <v>973</v>
      </c>
      <c r="E20981" s="34">
        <v>943</v>
      </c>
      <c r="F20981" s="34">
        <v>770</v>
      </c>
      <c r="G20981" s="34">
        <v>803</v>
      </c>
      <c r="H20981" s="34">
        <v>958</v>
      </c>
      <c r="I20981" s="34">
        <v>896</v>
      </c>
      <c r="J20981" s="34">
        <v>900</v>
      </c>
      <c r="K20981" s="34">
        <v>766</v>
      </c>
      <c r="L20981" s="34">
        <v>914</v>
      </c>
      <c r="M20981" s="34">
        <v>704</v>
      </c>
    </row>
    <row r="20982" spans="1:13" x14ac:dyDescent="0.2">
      <c r="A20982" s="34" t="s">
        <v>121876</v>
      </c>
      <c r="B20982" s="34">
        <v>734</v>
      </c>
      <c r="C20982" s="34">
        <v>732</v>
      </c>
      <c r="D20982" s="34">
        <v>774</v>
      </c>
      <c r="E20982" s="34">
        <v>921</v>
      </c>
      <c r="F20982" s="34">
        <v>720</v>
      </c>
      <c r="G20982" s="34">
        <v>760</v>
      </c>
      <c r="H20982" s="34">
        <v>826</v>
      </c>
      <c r="I20982" s="34">
        <v>821</v>
      </c>
      <c r="J20982" s="34">
        <v>812</v>
      </c>
      <c r="K20982" s="34">
        <v>660</v>
      </c>
      <c r="L20982" s="34">
        <v>794</v>
      </c>
      <c r="M20982" s="34">
        <v>617</v>
      </c>
    </row>
    <row r="20983" spans="1:13" x14ac:dyDescent="0.2">
      <c r="A20983" s="34" t="s">
        <v>121877</v>
      </c>
      <c r="B20983" s="34">
        <v>629</v>
      </c>
      <c r="C20983" s="34">
        <v>712</v>
      </c>
      <c r="D20983" s="34">
        <v>730</v>
      </c>
      <c r="E20983" s="34">
        <v>748</v>
      </c>
      <c r="F20983" s="34">
        <v>546</v>
      </c>
      <c r="G20983" s="34">
        <v>674</v>
      </c>
      <c r="H20983" s="34">
        <v>852</v>
      </c>
      <c r="I20983" s="34">
        <v>765</v>
      </c>
      <c r="J20983" s="34">
        <v>734</v>
      </c>
      <c r="K20983" s="34">
        <v>585</v>
      </c>
      <c r="L20983" s="34">
        <v>582</v>
      </c>
      <c r="M20983" s="34">
        <v>589</v>
      </c>
    </row>
    <row r="20984" spans="1:13" x14ac:dyDescent="0.2">
      <c r="A20984" s="34" t="s">
        <v>121878</v>
      </c>
      <c r="B20984" s="34">
        <v>1268</v>
      </c>
      <c r="C20984" s="34">
        <v>1137</v>
      </c>
      <c r="D20984" s="34">
        <v>1269</v>
      </c>
      <c r="E20984" s="34">
        <v>1170</v>
      </c>
      <c r="F20984" s="34">
        <v>1189</v>
      </c>
      <c r="G20984" s="34">
        <v>1130</v>
      </c>
      <c r="H20984" s="34">
        <v>1471</v>
      </c>
      <c r="I20984" s="34">
        <v>1190</v>
      </c>
      <c r="J20984" s="34">
        <v>1357</v>
      </c>
      <c r="K20984" s="34">
        <v>941</v>
      </c>
      <c r="L20984" s="34">
        <v>1288</v>
      </c>
      <c r="M20984" s="34">
        <v>870</v>
      </c>
    </row>
    <row r="20985" spans="1:13" x14ac:dyDescent="0.2">
      <c r="A20985" s="34" t="s">
        <v>121879</v>
      </c>
      <c r="B20985" s="34">
        <v>1323</v>
      </c>
      <c r="C20985" s="34">
        <v>1537</v>
      </c>
      <c r="D20985" s="34">
        <v>1471</v>
      </c>
      <c r="E20985" s="34">
        <v>1594</v>
      </c>
      <c r="F20985" s="34">
        <v>1257</v>
      </c>
      <c r="G20985" s="34">
        <v>1345</v>
      </c>
      <c r="H20985" s="34">
        <v>1469</v>
      </c>
      <c r="I20985" s="34">
        <v>1473</v>
      </c>
      <c r="J20985" s="34">
        <v>1416</v>
      </c>
      <c r="K20985" s="34">
        <v>1204</v>
      </c>
      <c r="L20985" s="34">
        <v>1458</v>
      </c>
      <c r="M20985" s="34">
        <v>1129</v>
      </c>
    </row>
    <row r="20986" spans="1:13" x14ac:dyDescent="0.2">
      <c r="A20986" s="34" t="s">
        <v>121880</v>
      </c>
      <c r="B20986" s="34">
        <v>595</v>
      </c>
      <c r="C20986" s="34">
        <v>732</v>
      </c>
      <c r="D20986" s="34">
        <v>760</v>
      </c>
      <c r="E20986" s="34">
        <v>775</v>
      </c>
      <c r="F20986" s="34">
        <v>655</v>
      </c>
      <c r="G20986" s="34">
        <v>675</v>
      </c>
      <c r="H20986" s="34">
        <v>789</v>
      </c>
      <c r="I20986" s="34">
        <v>763</v>
      </c>
      <c r="J20986" s="34">
        <v>690</v>
      </c>
      <c r="K20986" s="34">
        <v>561</v>
      </c>
      <c r="L20986" s="34">
        <v>632</v>
      </c>
      <c r="M20986" s="34">
        <v>501</v>
      </c>
    </row>
    <row r="20987" spans="1:13" x14ac:dyDescent="0.2">
      <c r="A20987" s="34" t="s">
        <v>121881</v>
      </c>
      <c r="B20987" s="34">
        <v>664</v>
      </c>
      <c r="C20987" s="34">
        <v>755</v>
      </c>
      <c r="D20987" s="34">
        <v>849</v>
      </c>
      <c r="E20987" s="34">
        <v>837</v>
      </c>
      <c r="F20987" s="34">
        <v>737</v>
      </c>
      <c r="G20987" s="34">
        <v>661</v>
      </c>
      <c r="H20987" s="34">
        <v>882</v>
      </c>
      <c r="I20987" s="34">
        <v>700</v>
      </c>
      <c r="J20987" s="34">
        <v>865</v>
      </c>
      <c r="K20987" s="34">
        <v>607</v>
      </c>
      <c r="L20987" s="34">
        <v>739</v>
      </c>
      <c r="M20987" s="34">
        <v>558</v>
      </c>
    </row>
    <row r="20988" spans="1:13" x14ac:dyDescent="0.2">
      <c r="A20988" s="34" t="s">
        <v>121882</v>
      </c>
      <c r="B20988" s="34">
        <v>783</v>
      </c>
      <c r="C20988" s="34">
        <v>909</v>
      </c>
      <c r="D20988" s="34">
        <v>928</v>
      </c>
      <c r="E20988" s="34">
        <v>926</v>
      </c>
      <c r="F20988" s="34">
        <v>802</v>
      </c>
      <c r="G20988" s="34">
        <v>817</v>
      </c>
      <c r="H20988" s="34">
        <v>983</v>
      </c>
      <c r="I20988" s="34">
        <v>913</v>
      </c>
      <c r="J20988" s="34">
        <v>890</v>
      </c>
      <c r="K20988" s="34">
        <v>795</v>
      </c>
      <c r="L20988" s="34">
        <v>878</v>
      </c>
      <c r="M20988" s="34">
        <v>771</v>
      </c>
    </row>
    <row r="20989" spans="1:13" x14ac:dyDescent="0.2">
      <c r="A20989" s="34" t="s">
        <v>121883</v>
      </c>
      <c r="B20989" s="34">
        <v>1314</v>
      </c>
      <c r="C20989" s="34">
        <v>1414</v>
      </c>
      <c r="D20989" s="34">
        <v>1572</v>
      </c>
      <c r="E20989" s="34">
        <v>1587</v>
      </c>
      <c r="F20989" s="34">
        <v>1356</v>
      </c>
      <c r="G20989" s="34">
        <v>1395</v>
      </c>
      <c r="H20989" s="34">
        <v>1534</v>
      </c>
      <c r="I20989" s="34">
        <v>1515</v>
      </c>
      <c r="J20989" s="34">
        <v>1585</v>
      </c>
      <c r="K20989" s="34">
        <v>1248</v>
      </c>
      <c r="L20989" s="34">
        <v>1332</v>
      </c>
      <c r="M20989" s="34">
        <v>1208</v>
      </c>
    </row>
    <row r="20990" spans="1:13" x14ac:dyDescent="0.2">
      <c r="A20990" s="34" t="s">
        <v>121884</v>
      </c>
      <c r="B20990" s="34">
        <v>1084</v>
      </c>
      <c r="C20990" s="34">
        <v>1064</v>
      </c>
      <c r="D20990" s="34">
        <v>1329</v>
      </c>
      <c r="E20990" s="34">
        <v>1286</v>
      </c>
      <c r="F20990" s="34">
        <v>1051</v>
      </c>
      <c r="G20990" s="34">
        <v>1197</v>
      </c>
      <c r="H20990" s="34">
        <v>1324</v>
      </c>
      <c r="I20990" s="34">
        <v>1122</v>
      </c>
      <c r="J20990" s="34">
        <v>1176</v>
      </c>
      <c r="K20990" s="34">
        <v>1017</v>
      </c>
      <c r="L20990" s="34">
        <v>1123</v>
      </c>
      <c r="M20990" s="34">
        <v>965</v>
      </c>
    </row>
    <row r="20991" spans="1:13" x14ac:dyDescent="0.2">
      <c r="A20991" s="34" t="s">
        <v>121885</v>
      </c>
      <c r="B20991" s="34">
        <v>681</v>
      </c>
      <c r="C20991" s="34">
        <v>776</v>
      </c>
      <c r="D20991" s="34">
        <v>750</v>
      </c>
      <c r="E20991" s="34">
        <v>856</v>
      </c>
      <c r="F20991" s="34">
        <v>761</v>
      </c>
      <c r="G20991" s="34">
        <v>789</v>
      </c>
      <c r="H20991" s="34">
        <v>838</v>
      </c>
      <c r="I20991" s="34">
        <v>806</v>
      </c>
      <c r="J20991" s="34">
        <v>901</v>
      </c>
      <c r="K20991" s="34">
        <v>630</v>
      </c>
      <c r="L20991" s="34">
        <v>738</v>
      </c>
      <c r="M20991" s="34">
        <v>616</v>
      </c>
    </row>
    <row r="20992" spans="1:13" x14ac:dyDescent="0.2">
      <c r="A20992" s="34" t="s">
        <v>121886</v>
      </c>
      <c r="B20992" s="34">
        <v>1205</v>
      </c>
      <c r="C20992" s="34">
        <v>1330</v>
      </c>
      <c r="D20992" s="34">
        <v>1253</v>
      </c>
      <c r="E20992" s="34">
        <v>1432</v>
      </c>
      <c r="F20992" s="34">
        <v>1166</v>
      </c>
      <c r="G20992" s="34">
        <v>1157</v>
      </c>
      <c r="H20992" s="34">
        <v>1355</v>
      </c>
      <c r="I20992" s="34">
        <v>1279</v>
      </c>
      <c r="J20992" s="34">
        <v>1371</v>
      </c>
      <c r="K20992" s="34">
        <v>987</v>
      </c>
      <c r="L20992" s="34">
        <v>1282</v>
      </c>
      <c r="M20992" s="34">
        <v>997</v>
      </c>
    </row>
    <row r="20993" spans="1:13" x14ac:dyDescent="0.2">
      <c r="A20993" s="34" t="s">
        <v>121887</v>
      </c>
      <c r="B20993" s="34">
        <v>1007</v>
      </c>
      <c r="C20993" s="34">
        <v>955</v>
      </c>
      <c r="D20993" s="34">
        <v>1067</v>
      </c>
      <c r="E20993" s="34">
        <v>1089</v>
      </c>
      <c r="F20993" s="34">
        <v>807</v>
      </c>
      <c r="G20993" s="34">
        <v>1108</v>
      </c>
      <c r="H20993" s="34">
        <v>1154</v>
      </c>
      <c r="I20993" s="34">
        <v>1006</v>
      </c>
      <c r="J20993" s="34">
        <v>1028</v>
      </c>
      <c r="K20993" s="34">
        <v>787</v>
      </c>
      <c r="L20993" s="34">
        <v>763</v>
      </c>
      <c r="M20993" s="34">
        <v>903</v>
      </c>
    </row>
    <row r="20994" spans="1:13" x14ac:dyDescent="0.2">
      <c r="A20994" s="34" t="s">
        <v>121888</v>
      </c>
      <c r="B20994" s="34">
        <v>677</v>
      </c>
      <c r="C20994" s="34">
        <v>837</v>
      </c>
      <c r="D20994" s="34">
        <v>676</v>
      </c>
      <c r="E20994" s="34">
        <v>858</v>
      </c>
      <c r="F20994" s="34">
        <v>633</v>
      </c>
      <c r="G20994" s="34">
        <v>752</v>
      </c>
      <c r="H20994" s="34">
        <v>799</v>
      </c>
      <c r="I20994" s="34">
        <v>728</v>
      </c>
      <c r="J20994" s="34">
        <v>821</v>
      </c>
      <c r="K20994" s="34">
        <v>615</v>
      </c>
      <c r="L20994" s="34">
        <v>708</v>
      </c>
      <c r="M20994" s="34">
        <v>558</v>
      </c>
    </row>
    <row r="20995" spans="1:13" x14ac:dyDescent="0.2">
      <c r="A20995" s="34" t="s">
        <v>121889</v>
      </c>
      <c r="B20995" s="34">
        <v>570</v>
      </c>
      <c r="C20995" s="34">
        <v>640</v>
      </c>
      <c r="D20995" s="34">
        <v>763</v>
      </c>
      <c r="E20995" s="34">
        <v>747</v>
      </c>
      <c r="F20995" s="34">
        <v>546</v>
      </c>
      <c r="G20995" s="34">
        <v>682</v>
      </c>
      <c r="H20995" s="34">
        <v>806</v>
      </c>
      <c r="I20995" s="34">
        <v>696</v>
      </c>
      <c r="J20995" s="34">
        <v>862</v>
      </c>
      <c r="K20995" s="34">
        <v>561</v>
      </c>
      <c r="L20995" s="34">
        <v>658</v>
      </c>
      <c r="M20995" s="34">
        <v>518</v>
      </c>
    </row>
    <row r="20996" spans="1:13" x14ac:dyDescent="0.2">
      <c r="A20996" s="34" t="s">
        <v>121890</v>
      </c>
      <c r="B20996" s="34">
        <v>733</v>
      </c>
      <c r="C20996" s="34">
        <v>841</v>
      </c>
      <c r="D20996" s="34">
        <v>926</v>
      </c>
      <c r="E20996" s="34">
        <v>962</v>
      </c>
      <c r="F20996" s="34">
        <v>792</v>
      </c>
      <c r="G20996" s="34">
        <v>824</v>
      </c>
      <c r="H20996" s="34">
        <v>895</v>
      </c>
      <c r="I20996" s="34">
        <v>907</v>
      </c>
      <c r="J20996" s="34">
        <v>787</v>
      </c>
      <c r="K20996" s="34">
        <v>785</v>
      </c>
      <c r="L20996" s="34">
        <v>816</v>
      </c>
      <c r="M20996" s="34">
        <v>713</v>
      </c>
    </row>
    <row r="20997" spans="1:13" x14ac:dyDescent="0.2">
      <c r="A20997" s="34" t="s">
        <v>121891</v>
      </c>
      <c r="B20997" s="34">
        <v>1133</v>
      </c>
      <c r="C20997" s="34">
        <v>1126</v>
      </c>
      <c r="D20997" s="34">
        <v>1167</v>
      </c>
      <c r="E20997" s="34">
        <v>1180</v>
      </c>
      <c r="F20997" s="34">
        <v>1077</v>
      </c>
      <c r="G20997" s="34">
        <v>1132</v>
      </c>
      <c r="H20997" s="34">
        <v>1239</v>
      </c>
      <c r="I20997" s="34">
        <v>1261</v>
      </c>
      <c r="J20997" s="34">
        <v>1270</v>
      </c>
      <c r="K20997" s="34">
        <v>949</v>
      </c>
      <c r="L20997" s="34">
        <v>1164</v>
      </c>
      <c r="M20997" s="34">
        <v>903</v>
      </c>
    </row>
    <row r="20998" spans="1:13" x14ac:dyDescent="0.2">
      <c r="A20998" s="34" t="s">
        <v>121892</v>
      </c>
      <c r="B20998" s="34">
        <v>600</v>
      </c>
      <c r="C20998" s="34">
        <v>806</v>
      </c>
      <c r="D20998" s="34">
        <v>700</v>
      </c>
      <c r="E20998" s="34">
        <v>845</v>
      </c>
      <c r="F20998" s="34">
        <v>653</v>
      </c>
      <c r="G20998" s="34">
        <v>731</v>
      </c>
      <c r="H20998" s="34">
        <v>753</v>
      </c>
      <c r="I20998" s="34">
        <v>841</v>
      </c>
      <c r="J20998" s="34">
        <v>778</v>
      </c>
      <c r="K20998" s="34">
        <v>739</v>
      </c>
      <c r="L20998" s="34">
        <v>656</v>
      </c>
      <c r="M20998" s="34">
        <v>558</v>
      </c>
    </row>
    <row r="20999" spans="1:13" x14ac:dyDescent="0.2">
      <c r="A20999" s="34" t="s">
        <v>121893</v>
      </c>
      <c r="B20999" s="34">
        <v>1826</v>
      </c>
      <c r="C20999" s="34">
        <v>1628</v>
      </c>
      <c r="D20999" s="34">
        <v>1615</v>
      </c>
      <c r="E20999" s="34">
        <v>1664</v>
      </c>
      <c r="F20999" s="34">
        <v>1400</v>
      </c>
      <c r="G20999" s="34">
        <v>1473</v>
      </c>
      <c r="H20999" s="34">
        <v>1772</v>
      </c>
      <c r="I20999" s="34">
        <v>1505</v>
      </c>
      <c r="J20999" s="34">
        <v>1702</v>
      </c>
      <c r="K20999" s="34">
        <v>1196</v>
      </c>
      <c r="L20999" s="34">
        <v>1615</v>
      </c>
      <c r="M20999" s="34">
        <v>1171</v>
      </c>
    </row>
    <row r="21000" spans="1:13" x14ac:dyDescent="0.2">
      <c r="A21000" s="34" t="s">
        <v>121894</v>
      </c>
      <c r="B21000" s="34">
        <v>992</v>
      </c>
      <c r="C21000" s="34">
        <v>1092</v>
      </c>
      <c r="D21000" s="34">
        <v>1152</v>
      </c>
      <c r="E21000" s="34">
        <v>1203</v>
      </c>
      <c r="F21000" s="34">
        <v>966</v>
      </c>
      <c r="G21000" s="34">
        <v>966</v>
      </c>
      <c r="H21000" s="34">
        <v>1165</v>
      </c>
      <c r="I21000" s="34">
        <v>1104</v>
      </c>
      <c r="J21000" s="34">
        <v>1185</v>
      </c>
      <c r="K21000" s="34">
        <v>883</v>
      </c>
      <c r="L21000" s="34">
        <v>971</v>
      </c>
      <c r="M21000" s="34">
        <v>917</v>
      </c>
    </row>
    <row r="21001" spans="1:13" x14ac:dyDescent="0.2">
      <c r="A21001" s="34" t="s">
        <v>121895</v>
      </c>
      <c r="B21001" s="34">
        <v>679</v>
      </c>
      <c r="C21001" s="34">
        <v>900</v>
      </c>
      <c r="D21001" s="34">
        <v>803</v>
      </c>
      <c r="E21001" s="34">
        <v>781</v>
      </c>
      <c r="F21001" s="34">
        <v>622</v>
      </c>
      <c r="G21001" s="34">
        <v>747</v>
      </c>
      <c r="H21001" s="34">
        <v>791</v>
      </c>
      <c r="I21001" s="34">
        <v>837</v>
      </c>
      <c r="J21001" s="34">
        <v>780</v>
      </c>
      <c r="K21001" s="34">
        <v>716</v>
      </c>
      <c r="L21001" s="34">
        <v>652</v>
      </c>
      <c r="M21001" s="34">
        <v>696</v>
      </c>
    </row>
    <row r="21002" spans="1:13" x14ac:dyDescent="0.2">
      <c r="A21002" s="34" t="s">
        <v>121896</v>
      </c>
      <c r="B21002" s="34">
        <v>802</v>
      </c>
      <c r="C21002" s="34">
        <v>773</v>
      </c>
      <c r="D21002" s="34">
        <v>792</v>
      </c>
      <c r="E21002" s="34">
        <v>809</v>
      </c>
      <c r="F21002" s="34">
        <v>788</v>
      </c>
      <c r="G21002" s="34">
        <v>640</v>
      </c>
      <c r="H21002" s="34">
        <v>841</v>
      </c>
      <c r="I21002" s="34">
        <v>755</v>
      </c>
      <c r="J21002" s="34">
        <v>793</v>
      </c>
      <c r="K21002" s="34">
        <v>645</v>
      </c>
      <c r="L21002" s="34">
        <v>791</v>
      </c>
      <c r="M21002" s="34">
        <v>622</v>
      </c>
    </row>
    <row r="21003" spans="1:13" x14ac:dyDescent="0.2">
      <c r="A21003" s="34" t="s">
        <v>121897</v>
      </c>
      <c r="B21003" s="34">
        <v>391</v>
      </c>
      <c r="C21003" s="34">
        <v>447</v>
      </c>
      <c r="D21003" s="34">
        <v>524</v>
      </c>
      <c r="E21003" s="34">
        <v>465</v>
      </c>
      <c r="F21003" s="34">
        <v>407</v>
      </c>
      <c r="G21003" s="34">
        <v>431</v>
      </c>
      <c r="H21003" s="34">
        <v>500</v>
      </c>
      <c r="I21003" s="34">
        <v>521</v>
      </c>
      <c r="J21003" s="34">
        <v>375</v>
      </c>
      <c r="K21003" s="34">
        <v>412</v>
      </c>
      <c r="L21003" s="34">
        <v>386</v>
      </c>
      <c r="M21003" s="34">
        <v>400</v>
      </c>
    </row>
    <row r="21004" spans="1:13" x14ac:dyDescent="0.2">
      <c r="A21004" s="34" t="s">
        <v>121898</v>
      </c>
      <c r="B21004" s="34">
        <v>489</v>
      </c>
      <c r="C21004" s="34">
        <v>409</v>
      </c>
      <c r="D21004" s="34">
        <v>471</v>
      </c>
      <c r="E21004" s="34">
        <v>542</v>
      </c>
      <c r="F21004" s="34">
        <v>370</v>
      </c>
      <c r="G21004" s="34">
        <v>425</v>
      </c>
      <c r="H21004" s="34">
        <v>404</v>
      </c>
      <c r="I21004" s="34">
        <v>464</v>
      </c>
      <c r="J21004" s="34">
        <v>463</v>
      </c>
      <c r="K21004" s="34">
        <v>469</v>
      </c>
      <c r="L21004" s="34">
        <v>488</v>
      </c>
      <c r="M21004" s="34">
        <v>398</v>
      </c>
    </row>
    <row r="21005" spans="1:13" x14ac:dyDescent="0.2">
      <c r="A21005" s="34" t="s">
        <v>121899</v>
      </c>
      <c r="B21005" s="34">
        <v>267</v>
      </c>
      <c r="C21005" s="34">
        <v>310</v>
      </c>
      <c r="D21005" s="34">
        <v>332</v>
      </c>
      <c r="E21005" s="34">
        <v>384</v>
      </c>
      <c r="F21005" s="34">
        <v>316</v>
      </c>
      <c r="G21005" s="34">
        <v>304</v>
      </c>
      <c r="H21005" s="34">
        <v>374</v>
      </c>
      <c r="I21005" s="34">
        <v>305</v>
      </c>
      <c r="J21005" s="34">
        <v>397</v>
      </c>
      <c r="K21005" s="34">
        <v>282</v>
      </c>
      <c r="L21005" s="34">
        <v>292</v>
      </c>
      <c r="M21005" s="34">
        <v>294</v>
      </c>
    </row>
    <row r="21006" spans="1:13" x14ac:dyDescent="0.2">
      <c r="A21006" s="34" t="s">
        <v>121900</v>
      </c>
      <c r="B21006" s="34">
        <v>738</v>
      </c>
      <c r="C21006" s="34">
        <v>664</v>
      </c>
      <c r="D21006" s="34">
        <v>836</v>
      </c>
      <c r="E21006" s="34">
        <v>802</v>
      </c>
      <c r="F21006" s="34">
        <v>801</v>
      </c>
      <c r="G21006" s="34">
        <v>724</v>
      </c>
      <c r="H21006" s="34">
        <v>849</v>
      </c>
      <c r="I21006" s="34">
        <v>756</v>
      </c>
      <c r="J21006" s="34">
        <v>891</v>
      </c>
      <c r="K21006" s="34">
        <v>577</v>
      </c>
      <c r="L21006" s="34">
        <v>779</v>
      </c>
      <c r="M21006" s="34">
        <v>591</v>
      </c>
    </row>
    <row r="21007" spans="1:13" x14ac:dyDescent="0.2">
      <c r="A21007" s="34" t="s">
        <v>121901</v>
      </c>
      <c r="B21007" s="34">
        <v>738</v>
      </c>
      <c r="C21007" s="34">
        <v>769</v>
      </c>
      <c r="D21007" s="34">
        <v>642</v>
      </c>
      <c r="E21007" s="34">
        <v>772</v>
      </c>
      <c r="F21007" s="34">
        <v>692</v>
      </c>
      <c r="G21007" s="34">
        <v>670</v>
      </c>
      <c r="H21007" s="34">
        <v>867</v>
      </c>
      <c r="I21007" s="34">
        <v>723</v>
      </c>
      <c r="J21007" s="34">
        <v>724</v>
      </c>
      <c r="K21007" s="34">
        <v>622</v>
      </c>
      <c r="L21007" s="34">
        <v>702</v>
      </c>
      <c r="M21007" s="34">
        <v>585</v>
      </c>
    </row>
    <row r="21008" spans="1:13" x14ac:dyDescent="0.2">
      <c r="A21008" s="34" t="s">
        <v>121902</v>
      </c>
      <c r="B21008" s="34">
        <v>658</v>
      </c>
      <c r="C21008" s="34">
        <v>745</v>
      </c>
      <c r="D21008" s="34">
        <v>630</v>
      </c>
      <c r="E21008" s="34">
        <v>769</v>
      </c>
      <c r="F21008" s="34">
        <v>539</v>
      </c>
      <c r="G21008" s="34">
        <v>673</v>
      </c>
      <c r="H21008" s="34">
        <v>758</v>
      </c>
      <c r="I21008" s="34">
        <v>724</v>
      </c>
      <c r="J21008" s="34">
        <v>624</v>
      </c>
      <c r="K21008" s="34">
        <v>574</v>
      </c>
      <c r="L21008" s="34">
        <v>499</v>
      </c>
      <c r="M21008" s="34">
        <v>545</v>
      </c>
    </row>
    <row r="21009" spans="1:13" x14ac:dyDescent="0.2">
      <c r="A21009" s="34" t="s">
        <v>121903</v>
      </c>
      <c r="B21009" s="34">
        <v>330</v>
      </c>
      <c r="C21009" s="34">
        <v>299</v>
      </c>
      <c r="D21009" s="34">
        <v>437</v>
      </c>
      <c r="E21009" s="34">
        <v>345</v>
      </c>
      <c r="F21009" s="34">
        <v>311</v>
      </c>
      <c r="G21009" s="34">
        <v>330</v>
      </c>
      <c r="H21009" s="34">
        <v>376</v>
      </c>
      <c r="I21009" s="34">
        <v>354</v>
      </c>
      <c r="J21009" s="34">
        <v>412</v>
      </c>
      <c r="K21009" s="34">
        <v>236</v>
      </c>
      <c r="L21009" s="34">
        <v>342</v>
      </c>
      <c r="M21009" s="34">
        <v>264</v>
      </c>
    </row>
    <row r="21010" spans="1:13" x14ac:dyDescent="0.2">
      <c r="A21010" s="34" t="s">
        <v>121904</v>
      </c>
      <c r="B21010" s="34">
        <v>335</v>
      </c>
      <c r="C21010" s="34">
        <v>313</v>
      </c>
      <c r="D21010" s="34">
        <v>311</v>
      </c>
      <c r="E21010" s="34">
        <v>334</v>
      </c>
      <c r="F21010" s="34">
        <v>329</v>
      </c>
      <c r="G21010" s="34">
        <v>337</v>
      </c>
      <c r="H21010" s="34">
        <v>446</v>
      </c>
      <c r="I21010" s="34">
        <v>313</v>
      </c>
      <c r="J21010" s="34">
        <v>394</v>
      </c>
      <c r="K21010" s="34">
        <v>268</v>
      </c>
      <c r="L21010" s="34">
        <v>351</v>
      </c>
      <c r="M21010" s="34">
        <v>282</v>
      </c>
    </row>
    <row r="21011" spans="1:13" x14ac:dyDescent="0.2">
      <c r="A21011" s="34" t="s">
        <v>121905</v>
      </c>
      <c r="B21011" s="34">
        <v>247</v>
      </c>
      <c r="C21011" s="34">
        <v>400</v>
      </c>
      <c r="D21011" s="34">
        <v>349</v>
      </c>
      <c r="E21011" s="34">
        <v>422</v>
      </c>
      <c r="F21011" s="34">
        <v>240</v>
      </c>
      <c r="G21011" s="34">
        <v>416</v>
      </c>
      <c r="H21011" s="34">
        <v>293</v>
      </c>
      <c r="I21011" s="34">
        <v>366</v>
      </c>
      <c r="J21011" s="34">
        <v>277</v>
      </c>
      <c r="K21011" s="34">
        <v>323</v>
      </c>
      <c r="L21011" s="34">
        <v>333</v>
      </c>
      <c r="M21011" s="34">
        <v>320</v>
      </c>
    </row>
    <row r="21012" spans="1:13" x14ac:dyDescent="0.2">
      <c r="A21012" s="34" t="s">
        <v>121906</v>
      </c>
      <c r="B21012" s="34">
        <v>431</v>
      </c>
      <c r="C21012" s="34">
        <v>491</v>
      </c>
      <c r="D21012" s="34">
        <v>473</v>
      </c>
      <c r="E21012" s="34">
        <v>484</v>
      </c>
      <c r="F21012" s="34">
        <v>348</v>
      </c>
      <c r="G21012" s="34">
        <v>437</v>
      </c>
      <c r="H21012" s="34">
        <v>491</v>
      </c>
      <c r="I21012" s="34">
        <v>421</v>
      </c>
      <c r="J21012" s="34">
        <v>421</v>
      </c>
      <c r="K21012" s="34">
        <v>382</v>
      </c>
      <c r="L21012" s="34">
        <v>433</v>
      </c>
      <c r="M21012" s="34">
        <v>361</v>
      </c>
    </row>
    <row r="21013" spans="1:13" x14ac:dyDescent="0.2">
      <c r="A21013" s="34" t="s">
        <v>121907</v>
      </c>
      <c r="B21013" s="34">
        <v>719</v>
      </c>
      <c r="C21013" s="34">
        <v>669</v>
      </c>
      <c r="D21013" s="34">
        <v>691</v>
      </c>
      <c r="E21013" s="34">
        <v>706</v>
      </c>
      <c r="F21013" s="34">
        <v>630</v>
      </c>
      <c r="G21013" s="34">
        <v>715</v>
      </c>
      <c r="H21013" s="34">
        <v>770</v>
      </c>
      <c r="I21013" s="34">
        <v>696</v>
      </c>
      <c r="J21013" s="34">
        <v>712</v>
      </c>
      <c r="K21013" s="34">
        <v>589</v>
      </c>
      <c r="L21013" s="34">
        <v>736</v>
      </c>
      <c r="M21013" s="34">
        <v>502</v>
      </c>
    </row>
    <row r="21014" spans="1:13" x14ac:dyDescent="0.2">
      <c r="A21014" s="34" t="s">
        <v>121908</v>
      </c>
      <c r="B21014" s="34">
        <v>494</v>
      </c>
      <c r="C21014" s="34">
        <v>791</v>
      </c>
      <c r="D21014" s="34">
        <v>720</v>
      </c>
      <c r="E21014" s="34">
        <v>820</v>
      </c>
      <c r="F21014" s="34">
        <v>606</v>
      </c>
      <c r="G21014" s="34">
        <v>707</v>
      </c>
      <c r="H21014" s="34">
        <v>639</v>
      </c>
      <c r="I21014" s="34">
        <v>776</v>
      </c>
      <c r="J21014" s="34">
        <v>687</v>
      </c>
      <c r="K21014" s="34">
        <v>624</v>
      </c>
      <c r="L21014" s="34">
        <v>703</v>
      </c>
      <c r="M21014" s="34">
        <v>574</v>
      </c>
    </row>
    <row r="21015" spans="1:13" x14ac:dyDescent="0.2">
      <c r="A21015" s="34" t="s">
        <v>121909</v>
      </c>
      <c r="B21015" s="34">
        <v>454</v>
      </c>
      <c r="C21015" s="34">
        <v>388</v>
      </c>
      <c r="D21015" s="34">
        <v>509</v>
      </c>
      <c r="E21015" s="34">
        <v>497</v>
      </c>
      <c r="F21015" s="34">
        <v>382</v>
      </c>
      <c r="G21015" s="34">
        <v>402</v>
      </c>
      <c r="H21015" s="34">
        <v>502</v>
      </c>
      <c r="I21015" s="34">
        <v>438</v>
      </c>
      <c r="J21015" s="34">
        <v>446</v>
      </c>
      <c r="K21015" s="34">
        <v>380</v>
      </c>
      <c r="L21015" s="34">
        <v>410</v>
      </c>
      <c r="M21015" s="34">
        <v>351</v>
      </c>
    </row>
    <row r="21016" spans="1:13" x14ac:dyDescent="0.2">
      <c r="A21016" s="34" t="s">
        <v>121910</v>
      </c>
      <c r="B21016" s="34">
        <v>222</v>
      </c>
      <c r="C21016" s="34">
        <v>738</v>
      </c>
      <c r="D21016" s="34">
        <v>306</v>
      </c>
      <c r="E21016" s="34">
        <v>722</v>
      </c>
      <c r="F21016" s="34">
        <v>244</v>
      </c>
      <c r="G21016" s="34">
        <v>608</v>
      </c>
      <c r="H21016" s="34">
        <v>285</v>
      </c>
      <c r="I21016" s="34">
        <v>644</v>
      </c>
      <c r="J21016" s="34">
        <v>270</v>
      </c>
      <c r="K21016" s="34">
        <v>606</v>
      </c>
      <c r="L21016" s="34">
        <v>262</v>
      </c>
      <c r="M21016" s="34">
        <v>536</v>
      </c>
    </row>
    <row r="21017" spans="1:13" x14ac:dyDescent="0.2">
      <c r="A21017" s="34" t="s">
        <v>121911</v>
      </c>
      <c r="B21017" s="34">
        <v>1038</v>
      </c>
      <c r="C21017" s="34">
        <v>959</v>
      </c>
      <c r="D21017" s="34">
        <v>1211</v>
      </c>
      <c r="E21017" s="34">
        <v>1058</v>
      </c>
      <c r="F21017" s="34">
        <v>1064</v>
      </c>
      <c r="G21017" s="34">
        <v>901</v>
      </c>
      <c r="H21017" s="34">
        <v>1197</v>
      </c>
      <c r="I21017" s="34">
        <v>896</v>
      </c>
      <c r="J21017" s="34">
        <v>1119</v>
      </c>
      <c r="K21017" s="34">
        <v>838</v>
      </c>
      <c r="L21017" s="34">
        <v>1082</v>
      </c>
      <c r="M21017" s="34">
        <v>765</v>
      </c>
    </row>
    <row r="21018" spans="1:13" x14ac:dyDescent="0.2">
      <c r="A21018" s="34" t="s">
        <v>121912</v>
      </c>
      <c r="B21018" s="34">
        <v>803</v>
      </c>
      <c r="C21018" s="34">
        <v>732</v>
      </c>
      <c r="D21018" s="34">
        <v>713</v>
      </c>
      <c r="E21018" s="34">
        <v>812</v>
      </c>
      <c r="F21018" s="34">
        <v>696</v>
      </c>
      <c r="G21018" s="34">
        <v>742</v>
      </c>
      <c r="H21018" s="34">
        <v>695</v>
      </c>
      <c r="I21018" s="34">
        <v>759</v>
      </c>
      <c r="J21018" s="34">
        <v>692</v>
      </c>
      <c r="K21018" s="34">
        <v>584</v>
      </c>
      <c r="L21018" s="34">
        <v>619</v>
      </c>
      <c r="M21018" s="34">
        <v>628</v>
      </c>
    </row>
    <row r="21019" spans="1:13" x14ac:dyDescent="0.2">
      <c r="A21019" s="34" t="s">
        <v>121913</v>
      </c>
      <c r="B21019" s="34">
        <v>968</v>
      </c>
      <c r="C21019" s="34">
        <v>950</v>
      </c>
      <c r="D21019" s="34">
        <v>1022</v>
      </c>
      <c r="E21019" s="34">
        <v>1071</v>
      </c>
      <c r="F21019" s="34">
        <v>902</v>
      </c>
      <c r="G21019" s="34">
        <v>898</v>
      </c>
      <c r="H21019" s="34">
        <v>1068</v>
      </c>
      <c r="I21019" s="34">
        <v>930</v>
      </c>
      <c r="J21019" s="34">
        <v>1049</v>
      </c>
      <c r="K21019" s="34">
        <v>747</v>
      </c>
      <c r="L21019" s="34">
        <v>1073</v>
      </c>
      <c r="M21019" s="34">
        <v>771</v>
      </c>
    </row>
    <row r="21020" spans="1:13" x14ac:dyDescent="0.2">
      <c r="A21020" s="34" t="s">
        <v>121914</v>
      </c>
      <c r="B21020" s="34">
        <v>434</v>
      </c>
      <c r="C21020" s="34">
        <v>587</v>
      </c>
      <c r="D21020" s="34">
        <v>502</v>
      </c>
      <c r="E21020" s="34">
        <v>640</v>
      </c>
      <c r="F21020" s="34">
        <v>428</v>
      </c>
      <c r="G21020" s="34">
        <v>511</v>
      </c>
      <c r="H21020" s="34">
        <v>474</v>
      </c>
      <c r="I21020" s="34">
        <v>571</v>
      </c>
      <c r="J21020" s="34">
        <v>447</v>
      </c>
      <c r="K21020" s="34">
        <v>431</v>
      </c>
      <c r="L21020" s="34">
        <v>462</v>
      </c>
      <c r="M21020" s="34">
        <v>451</v>
      </c>
    </row>
    <row r="21021" spans="1:13" x14ac:dyDescent="0.2">
      <c r="A21021" s="34" t="s">
        <v>121915</v>
      </c>
      <c r="B21021" s="34">
        <v>599</v>
      </c>
      <c r="C21021" s="34">
        <v>717</v>
      </c>
      <c r="D21021" s="34">
        <v>752</v>
      </c>
      <c r="E21021" s="34">
        <v>874</v>
      </c>
      <c r="F21021" s="34">
        <v>727</v>
      </c>
      <c r="G21021" s="34">
        <v>641</v>
      </c>
      <c r="H21021" s="34">
        <v>817</v>
      </c>
      <c r="I21021" s="34">
        <v>635</v>
      </c>
      <c r="J21021" s="34">
        <v>791</v>
      </c>
      <c r="K21021" s="34">
        <v>534</v>
      </c>
      <c r="L21021" s="34">
        <v>731</v>
      </c>
      <c r="M21021" s="34">
        <v>563</v>
      </c>
    </row>
    <row r="21022" spans="1:13" x14ac:dyDescent="0.2">
      <c r="A21022" s="34" t="s">
        <v>121916</v>
      </c>
      <c r="B21022" s="34">
        <v>946</v>
      </c>
      <c r="C21022" s="34">
        <v>912</v>
      </c>
      <c r="D21022" s="34">
        <v>1028</v>
      </c>
      <c r="E21022" s="34">
        <v>979</v>
      </c>
      <c r="F21022" s="34">
        <v>874</v>
      </c>
      <c r="G21022" s="34">
        <v>912</v>
      </c>
      <c r="H21022" s="34">
        <v>1112</v>
      </c>
      <c r="I21022" s="34">
        <v>855</v>
      </c>
      <c r="J21022" s="34">
        <v>1023</v>
      </c>
      <c r="K21022" s="34">
        <v>774</v>
      </c>
      <c r="L21022" s="34">
        <v>958</v>
      </c>
      <c r="M21022" s="34">
        <v>760</v>
      </c>
    </row>
    <row r="21023" spans="1:13" x14ac:dyDescent="0.2">
      <c r="A21023" s="34" t="s">
        <v>121917</v>
      </c>
      <c r="B21023" s="34">
        <v>387</v>
      </c>
      <c r="C21023" s="34">
        <v>469</v>
      </c>
      <c r="D21023" s="34">
        <v>459</v>
      </c>
      <c r="E21023" s="34">
        <v>510</v>
      </c>
      <c r="F21023" s="34">
        <v>396</v>
      </c>
      <c r="G21023" s="34">
        <v>436</v>
      </c>
      <c r="H21023" s="34">
        <v>449</v>
      </c>
      <c r="I21023" s="34">
        <v>418</v>
      </c>
      <c r="J21023" s="34">
        <v>536</v>
      </c>
      <c r="K21023" s="34">
        <v>367</v>
      </c>
      <c r="L21023" s="34">
        <v>425</v>
      </c>
      <c r="M21023" s="34">
        <v>361</v>
      </c>
    </row>
    <row r="21024" spans="1:13" x14ac:dyDescent="0.2">
      <c r="A21024" s="34" t="s">
        <v>121918</v>
      </c>
      <c r="B21024" s="34">
        <v>323</v>
      </c>
      <c r="C21024" s="34">
        <v>498</v>
      </c>
      <c r="D21024" s="34">
        <v>453</v>
      </c>
      <c r="E21024" s="34">
        <v>479</v>
      </c>
      <c r="F21024" s="34">
        <v>371</v>
      </c>
      <c r="G21024" s="34">
        <v>400</v>
      </c>
      <c r="H21024" s="34">
        <v>447</v>
      </c>
      <c r="I21024" s="34">
        <v>434</v>
      </c>
      <c r="J21024" s="34">
        <v>403</v>
      </c>
      <c r="K21024" s="34">
        <v>383</v>
      </c>
      <c r="L21024" s="34">
        <v>417</v>
      </c>
      <c r="M21024" s="34">
        <v>343</v>
      </c>
    </row>
    <row r="21025" spans="1:13" x14ac:dyDescent="0.2">
      <c r="A21025" s="34" t="s">
        <v>121919</v>
      </c>
      <c r="B21025" s="34">
        <v>340</v>
      </c>
      <c r="C21025" s="34">
        <v>342</v>
      </c>
      <c r="D21025" s="34">
        <v>378</v>
      </c>
      <c r="E21025" s="34">
        <v>409</v>
      </c>
      <c r="F21025" s="34">
        <v>250</v>
      </c>
      <c r="G21025" s="34">
        <v>400</v>
      </c>
      <c r="H21025" s="34">
        <v>377</v>
      </c>
      <c r="I21025" s="34">
        <v>367</v>
      </c>
      <c r="J21025" s="34">
        <v>371</v>
      </c>
      <c r="K21025" s="34">
        <v>323</v>
      </c>
      <c r="L21025" s="34">
        <v>334</v>
      </c>
      <c r="M21025" s="34">
        <v>356</v>
      </c>
    </row>
    <row r="21026" spans="1:13" x14ac:dyDescent="0.2">
      <c r="A21026" s="34" t="s">
        <v>121920</v>
      </c>
      <c r="B21026" s="34">
        <v>284</v>
      </c>
      <c r="C21026" s="34">
        <v>372</v>
      </c>
      <c r="D21026" s="34">
        <v>345</v>
      </c>
      <c r="E21026" s="34">
        <v>394</v>
      </c>
      <c r="F21026" s="34">
        <v>312</v>
      </c>
      <c r="G21026" s="34">
        <v>341</v>
      </c>
      <c r="H21026" s="34">
        <v>422</v>
      </c>
      <c r="I21026" s="34">
        <v>414</v>
      </c>
      <c r="J21026" s="34">
        <v>266</v>
      </c>
      <c r="K21026" s="34">
        <v>298</v>
      </c>
      <c r="L21026" s="34">
        <v>376</v>
      </c>
      <c r="M21026" s="34">
        <v>282</v>
      </c>
    </row>
    <row r="21027" spans="1:13" x14ac:dyDescent="0.2">
      <c r="A21027" s="34" t="s">
        <v>121921</v>
      </c>
      <c r="B21027" s="34">
        <v>366</v>
      </c>
      <c r="C21027" s="34">
        <v>566</v>
      </c>
      <c r="D21027" s="34">
        <v>520</v>
      </c>
      <c r="E21027" s="34">
        <v>696</v>
      </c>
      <c r="F21027" s="34">
        <v>425</v>
      </c>
      <c r="G21027" s="34">
        <v>527</v>
      </c>
      <c r="H21027" s="34">
        <v>555</v>
      </c>
      <c r="I21027" s="34">
        <v>495</v>
      </c>
      <c r="J21027" s="34">
        <v>503</v>
      </c>
      <c r="K21027" s="34">
        <v>433</v>
      </c>
      <c r="L21027" s="34">
        <v>482</v>
      </c>
      <c r="M21027" s="34">
        <v>441</v>
      </c>
    </row>
    <row r="21028" spans="1:13" x14ac:dyDescent="0.2">
      <c r="A21028" s="34" t="s">
        <v>121922</v>
      </c>
      <c r="B21028" s="34">
        <v>747</v>
      </c>
      <c r="C21028" s="34">
        <v>676</v>
      </c>
      <c r="D21028" s="34">
        <v>723</v>
      </c>
      <c r="E21028" s="34">
        <v>749</v>
      </c>
      <c r="F21028" s="34">
        <v>663</v>
      </c>
      <c r="G21028" s="34">
        <v>648</v>
      </c>
      <c r="H21028" s="34">
        <v>770</v>
      </c>
      <c r="I21028" s="34">
        <v>728</v>
      </c>
      <c r="J21028" s="34">
        <v>765</v>
      </c>
      <c r="K21028" s="34">
        <v>516</v>
      </c>
      <c r="L21028" s="34">
        <v>781</v>
      </c>
      <c r="M21028" s="34">
        <v>528</v>
      </c>
    </row>
    <row r="21029" spans="1:13" x14ac:dyDescent="0.2">
      <c r="A21029" s="34" t="s">
        <v>121923</v>
      </c>
      <c r="B21029" s="34">
        <v>578</v>
      </c>
      <c r="C21029" s="34">
        <v>568</v>
      </c>
      <c r="D21029" s="34">
        <v>514</v>
      </c>
      <c r="E21029" s="34">
        <v>635</v>
      </c>
      <c r="F21029" s="34">
        <v>491</v>
      </c>
      <c r="G21029" s="34">
        <v>589</v>
      </c>
      <c r="H21029" s="34">
        <v>548</v>
      </c>
      <c r="I21029" s="34">
        <v>598</v>
      </c>
      <c r="J21029" s="34">
        <v>543</v>
      </c>
      <c r="K21029" s="34">
        <v>500</v>
      </c>
      <c r="L21029" s="34">
        <v>454</v>
      </c>
      <c r="M21029" s="34">
        <v>456</v>
      </c>
    </row>
    <row r="21030" spans="1:13" x14ac:dyDescent="0.2">
      <c r="A21030" s="34" t="s">
        <v>121924</v>
      </c>
      <c r="B21030" s="34">
        <v>456</v>
      </c>
      <c r="C21030" s="34">
        <v>355</v>
      </c>
      <c r="D21030" s="34">
        <v>391</v>
      </c>
      <c r="E21030" s="34">
        <v>400</v>
      </c>
      <c r="F21030" s="34">
        <v>373</v>
      </c>
      <c r="G21030" s="34">
        <v>367</v>
      </c>
      <c r="H21030" s="34">
        <v>441</v>
      </c>
      <c r="I21030" s="34">
        <v>333</v>
      </c>
      <c r="J21030" s="34">
        <v>390</v>
      </c>
      <c r="K21030" s="34">
        <v>334</v>
      </c>
      <c r="L21030" s="34">
        <v>450</v>
      </c>
      <c r="M21030" s="34">
        <v>320</v>
      </c>
    </row>
    <row r="21031" spans="1:13" x14ac:dyDescent="0.2">
      <c r="A21031" s="34" t="s">
        <v>121925</v>
      </c>
      <c r="B21031" s="34">
        <v>450</v>
      </c>
      <c r="C21031" s="34">
        <v>496</v>
      </c>
      <c r="D21031" s="34">
        <v>480</v>
      </c>
      <c r="E21031" s="34">
        <v>522</v>
      </c>
      <c r="F21031" s="34">
        <v>458</v>
      </c>
      <c r="G21031" s="34">
        <v>515</v>
      </c>
      <c r="H21031" s="34">
        <v>539</v>
      </c>
      <c r="I21031" s="34">
        <v>508</v>
      </c>
      <c r="J21031" s="34">
        <v>508</v>
      </c>
      <c r="K21031" s="34">
        <v>449</v>
      </c>
      <c r="L21031" s="34">
        <v>490</v>
      </c>
      <c r="M21031" s="34">
        <v>409</v>
      </c>
    </row>
    <row r="21032" spans="1:13" x14ac:dyDescent="0.2">
      <c r="A21032" s="34" t="s">
        <v>121926</v>
      </c>
      <c r="B21032" s="34">
        <v>441</v>
      </c>
      <c r="C21032" s="34">
        <v>508</v>
      </c>
      <c r="D21032" s="34">
        <v>419</v>
      </c>
      <c r="E21032" s="34">
        <v>474</v>
      </c>
      <c r="F21032" s="34">
        <v>316</v>
      </c>
      <c r="G21032" s="34">
        <v>469</v>
      </c>
      <c r="H21032" s="34">
        <v>419</v>
      </c>
      <c r="I21032" s="34">
        <v>465</v>
      </c>
      <c r="J21032" s="34">
        <v>356</v>
      </c>
      <c r="K21032" s="34">
        <v>336</v>
      </c>
      <c r="L21032" s="34">
        <v>354</v>
      </c>
      <c r="M21032" s="34">
        <v>382</v>
      </c>
    </row>
    <row r="21033" spans="1:13" x14ac:dyDescent="0.2">
      <c r="A21033" s="34" t="s">
        <v>121927</v>
      </c>
      <c r="B21033" s="34">
        <v>309</v>
      </c>
      <c r="C21033" s="34">
        <v>468</v>
      </c>
      <c r="D21033" s="34">
        <v>347</v>
      </c>
      <c r="E21033" s="34">
        <v>445</v>
      </c>
      <c r="F21033" s="34">
        <v>409</v>
      </c>
      <c r="G21033" s="34">
        <v>422</v>
      </c>
      <c r="H21033" s="34">
        <v>445</v>
      </c>
      <c r="I21033" s="34">
        <v>441</v>
      </c>
      <c r="J21033" s="34">
        <v>407</v>
      </c>
      <c r="K21033" s="34">
        <v>354</v>
      </c>
      <c r="L21033" s="34">
        <v>385</v>
      </c>
      <c r="M21033" s="34">
        <v>318</v>
      </c>
    </row>
    <row r="21034" spans="1:13" x14ac:dyDescent="0.2">
      <c r="A21034" s="34" t="s">
        <v>121928</v>
      </c>
      <c r="B21034" s="34">
        <v>838</v>
      </c>
      <c r="C21034" s="34">
        <v>707</v>
      </c>
      <c r="D21034" s="34">
        <v>783</v>
      </c>
      <c r="E21034" s="34">
        <v>899</v>
      </c>
      <c r="F21034" s="34">
        <v>820</v>
      </c>
      <c r="G21034" s="34">
        <v>801</v>
      </c>
      <c r="H21034" s="34">
        <v>965</v>
      </c>
      <c r="I21034" s="34">
        <v>855</v>
      </c>
      <c r="J21034" s="34">
        <v>877</v>
      </c>
      <c r="K21034" s="34">
        <v>721</v>
      </c>
      <c r="L21034" s="34">
        <v>827</v>
      </c>
      <c r="M21034" s="34">
        <v>650</v>
      </c>
    </row>
    <row r="21035" spans="1:13" x14ac:dyDescent="0.2">
      <c r="A21035" s="34" t="s">
        <v>121929</v>
      </c>
      <c r="B21035" s="34">
        <v>469</v>
      </c>
      <c r="C21035" s="34">
        <v>537</v>
      </c>
      <c r="D21035" s="34">
        <v>453</v>
      </c>
      <c r="E21035" s="34">
        <v>558</v>
      </c>
      <c r="F21035" s="34">
        <v>434</v>
      </c>
      <c r="G21035" s="34">
        <v>489</v>
      </c>
      <c r="H21035" s="34">
        <v>533</v>
      </c>
      <c r="I21035" s="34">
        <v>468</v>
      </c>
      <c r="J21035" s="34">
        <v>479</v>
      </c>
      <c r="K21035" s="34">
        <v>437</v>
      </c>
      <c r="L21035" s="34">
        <v>501</v>
      </c>
      <c r="M21035" s="34">
        <v>386</v>
      </c>
    </row>
    <row r="21036" spans="1:13" x14ac:dyDescent="0.2">
      <c r="A21036" s="34" t="s">
        <v>121930</v>
      </c>
      <c r="B21036" s="34">
        <v>451</v>
      </c>
      <c r="C21036" s="34">
        <v>546</v>
      </c>
      <c r="D21036" s="34">
        <v>401</v>
      </c>
      <c r="E21036" s="34">
        <v>552</v>
      </c>
      <c r="F21036" s="34">
        <v>414</v>
      </c>
      <c r="G21036" s="34">
        <v>441</v>
      </c>
      <c r="H21036" s="34">
        <v>450</v>
      </c>
      <c r="I21036" s="34">
        <v>516</v>
      </c>
      <c r="J21036" s="34">
        <v>430</v>
      </c>
      <c r="K21036" s="34">
        <v>421</v>
      </c>
      <c r="L21036" s="34">
        <v>496</v>
      </c>
      <c r="M21036" s="34">
        <v>369</v>
      </c>
    </row>
    <row r="21037" spans="1:13" x14ac:dyDescent="0.2">
      <c r="A21037" s="34" t="s">
        <v>121931</v>
      </c>
      <c r="B21037" s="34">
        <v>380</v>
      </c>
      <c r="C21037" s="34">
        <v>451</v>
      </c>
      <c r="D21037" s="34">
        <v>412</v>
      </c>
      <c r="E21037" s="34">
        <v>460</v>
      </c>
      <c r="F21037" s="34">
        <v>344</v>
      </c>
      <c r="G21037" s="34">
        <v>477</v>
      </c>
      <c r="H21037" s="34">
        <v>455</v>
      </c>
      <c r="I21037" s="34">
        <v>453</v>
      </c>
      <c r="J21037" s="34">
        <v>436</v>
      </c>
      <c r="K21037" s="34">
        <v>342</v>
      </c>
      <c r="L21037" s="34">
        <v>414</v>
      </c>
      <c r="M21037" s="34">
        <v>356</v>
      </c>
    </row>
    <row r="21038" spans="1:13" x14ac:dyDescent="0.2">
      <c r="A21038" s="34" t="s">
        <v>121932</v>
      </c>
      <c r="B21038" s="34">
        <v>306</v>
      </c>
      <c r="C21038" s="34">
        <v>345</v>
      </c>
      <c r="D21038" s="34">
        <v>344</v>
      </c>
      <c r="E21038" s="34">
        <v>362</v>
      </c>
      <c r="F21038" s="34">
        <v>279</v>
      </c>
      <c r="G21038" s="34">
        <v>326</v>
      </c>
      <c r="H21038" s="34">
        <v>363</v>
      </c>
      <c r="I21038" s="34">
        <v>355</v>
      </c>
      <c r="J21038" s="34">
        <v>321</v>
      </c>
      <c r="K21038" s="34">
        <v>316</v>
      </c>
      <c r="L21038" s="34">
        <v>320</v>
      </c>
      <c r="M21038" s="34">
        <v>289</v>
      </c>
    </row>
    <row r="21039" spans="1:13" x14ac:dyDescent="0.2">
      <c r="A21039" s="34" t="s">
        <v>121933</v>
      </c>
      <c r="B21039" s="34">
        <v>313</v>
      </c>
      <c r="C21039" s="34">
        <v>465</v>
      </c>
      <c r="D21039" s="34">
        <v>452</v>
      </c>
      <c r="E21039" s="34">
        <v>522</v>
      </c>
      <c r="F21039" s="34">
        <v>422</v>
      </c>
      <c r="G21039" s="34">
        <v>441</v>
      </c>
      <c r="H21039" s="34">
        <v>496</v>
      </c>
      <c r="I21039" s="34">
        <v>491</v>
      </c>
      <c r="J21039" s="34">
        <v>495</v>
      </c>
      <c r="K21039" s="34">
        <v>436</v>
      </c>
      <c r="L21039" s="34">
        <v>460</v>
      </c>
      <c r="M21039" s="34">
        <v>338</v>
      </c>
    </row>
    <row r="21040" spans="1:13" x14ac:dyDescent="0.2">
      <c r="A21040" s="34" t="s">
        <v>121934</v>
      </c>
      <c r="B21040" s="34">
        <v>438</v>
      </c>
      <c r="C21040" s="34">
        <v>460</v>
      </c>
      <c r="D21040" s="34">
        <v>511</v>
      </c>
      <c r="E21040" s="34">
        <v>501</v>
      </c>
      <c r="F21040" s="34">
        <v>421</v>
      </c>
      <c r="G21040" s="34">
        <v>440</v>
      </c>
      <c r="H21040" s="34">
        <v>476</v>
      </c>
      <c r="I21040" s="34">
        <v>498</v>
      </c>
      <c r="J21040" s="34">
        <v>396</v>
      </c>
      <c r="K21040" s="34">
        <v>336</v>
      </c>
      <c r="L21040" s="34">
        <v>418</v>
      </c>
      <c r="M21040" s="34">
        <v>347</v>
      </c>
    </row>
    <row r="21041" spans="1:13" x14ac:dyDescent="0.2">
      <c r="A21041" s="34" t="s">
        <v>121935</v>
      </c>
      <c r="B21041" s="34">
        <v>557</v>
      </c>
      <c r="C21041" s="34">
        <v>598</v>
      </c>
      <c r="D21041" s="34">
        <v>700</v>
      </c>
      <c r="E21041" s="34">
        <v>654</v>
      </c>
      <c r="F21041" s="34">
        <v>637</v>
      </c>
      <c r="G21041" s="34">
        <v>591</v>
      </c>
      <c r="H21041" s="34">
        <v>675</v>
      </c>
      <c r="I21041" s="34">
        <v>652</v>
      </c>
      <c r="J21041" s="34">
        <v>673</v>
      </c>
      <c r="K21041" s="34">
        <v>513</v>
      </c>
      <c r="L21041" s="34">
        <v>608</v>
      </c>
      <c r="M21041" s="34">
        <v>496</v>
      </c>
    </row>
    <row r="21042" spans="1:13" x14ac:dyDescent="0.2">
      <c r="A21042" s="34" t="s">
        <v>121936</v>
      </c>
      <c r="B21042" s="34">
        <v>416</v>
      </c>
      <c r="C21042" s="34">
        <v>476</v>
      </c>
      <c r="D21042" s="34">
        <v>424</v>
      </c>
      <c r="E21042" s="34">
        <v>451</v>
      </c>
      <c r="F21042" s="34">
        <v>497</v>
      </c>
      <c r="G21042" s="34">
        <v>404</v>
      </c>
      <c r="H21042" s="34">
        <v>504</v>
      </c>
      <c r="I21042" s="34">
        <v>428</v>
      </c>
      <c r="J21042" s="34">
        <v>443</v>
      </c>
      <c r="K21042" s="34">
        <v>358</v>
      </c>
      <c r="L21042" s="34">
        <v>364</v>
      </c>
      <c r="M21042" s="34">
        <v>332</v>
      </c>
    </row>
    <row r="21043" spans="1:13" x14ac:dyDescent="0.2">
      <c r="A21043" s="34" t="s">
        <v>121937</v>
      </c>
      <c r="B21043" s="34">
        <v>559</v>
      </c>
      <c r="C21043" s="34">
        <v>545</v>
      </c>
      <c r="D21043" s="34">
        <v>555</v>
      </c>
      <c r="E21043" s="34">
        <v>572</v>
      </c>
      <c r="F21043" s="34">
        <v>468</v>
      </c>
      <c r="G21043" s="34">
        <v>488</v>
      </c>
      <c r="H21043" s="34">
        <v>566</v>
      </c>
      <c r="I21043" s="34">
        <v>536</v>
      </c>
      <c r="J21043" s="34">
        <v>553</v>
      </c>
      <c r="K21043" s="34">
        <v>435</v>
      </c>
      <c r="L21043" s="34">
        <v>491</v>
      </c>
      <c r="M21043" s="34">
        <v>369</v>
      </c>
    </row>
    <row r="21044" spans="1:13" x14ac:dyDescent="0.2">
      <c r="A21044" s="34" t="s">
        <v>121938</v>
      </c>
      <c r="B21044" s="34">
        <v>332</v>
      </c>
      <c r="C21044" s="34">
        <v>389</v>
      </c>
      <c r="D21044" s="34">
        <v>444</v>
      </c>
      <c r="E21044" s="34">
        <v>478</v>
      </c>
      <c r="F21044" s="34">
        <v>366</v>
      </c>
      <c r="G21044" s="34">
        <v>394</v>
      </c>
      <c r="H21044" s="34">
        <v>450</v>
      </c>
      <c r="I21044" s="34">
        <v>475</v>
      </c>
      <c r="J21044" s="34">
        <v>433</v>
      </c>
      <c r="K21044" s="34">
        <v>348</v>
      </c>
      <c r="L21044" s="34">
        <v>414</v>
      </c>
      <c r="M21044" s="34">
        <v>338</v>
      </c>
    </row>
    <row r="21045" spans="1:13" x14ac:dyDescent="0.2">
      <c r="A21045" s="34" t="s">
        <v>121939</v>
      </c>
      <c r="B21045" s="34">
        <v>667</v>
      </c>
      <c r="C21045" s="34">
        <v>752</v>
      </c>
      <c r="D21045" s="34">
        <v>621</v>
      </c>
      <c r="E21045" s="34">
        <v>740</v>
      </c>
      <c r="F21045" s="34">
        <v>656</v>
      </c>
      <c r="G21045" s="34">
        <v>724</v>
      </c>
      <c r="H21045" s="34">
        <v>731</v>
      </c>
      <c r="I21045" s="34">
        <v>741</v>
      </c>
      <c r="J21045" s="34">
        <v>816</v>
      </c>
      <c r="K21045" s="34">
        <v>593</v>
      </c>
      <c r="L21045" s="34">
        <v>747</v>
      </c>
      <c r="M21045" s="34">
        <v>611</v>
      </c>
    </row>
    <row r="21046" spans="1:13" x14ac:dyDescent="0.2">
      <c r="A21046" s="34" t="s">
        <v>121940</v>
      </c>
      <c r="B21046" s="34">
        <v>492</v>
      </c>
      <c r="C21046" s="34">
        <v>581</v>
      </c>
      <c r="D21046" s="34">
        <v>512</v>
      </c>
      <c r="E21046" s="34">
        <v>538</v>
      </c>
      <c r="F21046" s="34">
        <v>466</v>
      </c>
      <c r="G21046" s="34">
        <v>491</v>
      </c>
      <c r="H21046" s="34">
        <v>589</v>
      </c>
      <c r="I21046" s="34">
        <v>585</v>
      </c>
      <c r="J21046" s="34">
        <v>676</v>
      </c>
      <c r="K21046" s="34">
        <v>446</v>
      </c>
      <c r="L21046" s="34">
        <v>563</v>
      </c>
      <c r="M21046" s="34">
        <v>464</v>
      </c>
    </row>
    <row r="21047" spans="1:13" x14ac:dyDescent="0.2">
      <c r="A21047" s="34" t="s">
        <v>121941</v>
      </c>
      <c r="B21047" s="34">
        <v>329</v>
      </c>
      <c r="C21047" s="34">
        <v>388</v>
      </c>
      <c r="D21047" s="34">
        <v>368</v>
      </c>
      <c r="E21047" s="34">
        <v>442</v>
      </c>
      <c r="F21047" s="34">
        <v>318</v>
      </c>
      <c r="G21047" s="34">
        <v>318</v>
      </c>
      <c r="H21047" s="34">
        <v>361</v>
      </c>
      <c r="I21047" s="34">
        <v>353</v>
      </c>
      <c r="J21047" s="34">
        <v>436</v>
      </c>
      <c r="K21047" s="34">
        <v>315</v>
      </c>
      <c r="L21047" s="34">
        <v>341</v>
      </c>
      <c r="M21047" s="34">
        <v>276</v>
      </c>
    </row>
    <row r="21048" spans="1:13" x14ac:dyDescent="0.2">
      <c r="A21048" s="34" t="s">
        <v>121942</v>
      </c>
      <c r="B21048" s="34">
        <v>456</v>
      </c>
      <c r="C21048" s="34">
        <v>506</v>
      </c>
      <c r="D21048" s="34">
        <v>489</v>
      </c>
      <c r="E21048" s="34">
        <v>520</v>
      </c>
      <c r="F21048" s="34">
        <v>442</v>
      </c>
      <c r="G21048" s="34">
        <v>474</v>
      </c>
      <c r="H21048" s="34">
        <v>556</v>
      </c>
      <c r="I21048" s="34">
        <v>511</v>
      </c>
      <c r="J21048" s="34">
        <v>479</v>
      </c>
      <c r="K21048" s="34">
        <v>400</v>
      </c>
      <c r="L21048" s="34">
        <v>462</v>
      </c>
      <c r="M21048" s="34">
        <v>434</v>
      </c>
    </row>
    <row r="21049" spans="1:13" x14ac:dyDescent="0.2">
      <c r="A21049" s="34" t="s">
        <v>121943</v>
      </c>
      <c r="B21049" s="34">
        <v>539</v>
      </c>
      <c r="C21049" s="34">
        <v>523</v>
      </c>
      <c r="D21049" s="34">
        <v>605</v>
      </c>
      <c r="E21049" s="34">
        <v>584</v>
      </c>
      <c r="F21049" s="34">
        <v>567</v>
      </c>
      <c r="G21049" s="34">
        <v>558</v>
      </c>
      <c r="H21049" s="34">
        <v>648</v>
      </c>
      <c r="I21049" s="34">
        <v>602</v>
      </c>
      <c r="J21049" s="34">
        <v>573</v>
      </c>
      <c r="K21049" s="34">
        <v>515</v>
      </c>
      <c r="L21049" s="34">
        <v>561</v>
      </c>
      <c r="M21049" s="34">
        <v>490</v>
      </c>
    </row>
    <row r="21050" spans="1:13" x14ac:dyDescent="0.2">
      <c r="A21050" s="34" t="s">
        <v>121944</v>
      </c>
      <c r="B21050" s="34">
        <v>355</v>
      </c>
      <c r="C21050" s="34">
        <v>437</v>
      </c>
      <c r="D21050" s="34">
        <v>394</v>
      </c>
      <c r="E21050" s="34">
        <v>413</v>
      </c>
      <c r="F21050" s="34">
        <v>325</v>
      </c>
      <c r="G21050" s="34">
        <v>391</v>
      </c>
      <c r="H21050" s="34">
        <v>378</v>
      </c>
      <c r="I21050" s="34">
        <v>417</v>
      </c>
      <c r="J21050" s="34">
        <v>371</v>
      </c>
      <c r="K21050" s="34">
        <v>364</v>
      </c>
      <c r="L21050" s="34">
        <v>355</v>
      </c>
      <c r="M21050" s="34">
        <v>334</v>
      </c>
    </row>
    <row r="21051" spans="1:13" x14ac:dyDescent="0.2">
      <c r="A21051" s="34" t="s">
        <v>121945</v>
      </c>
      <c r="B21051" s="34">
        <v>311</v>
      </c>
      <c r="C21051" s="34">
        <v>369</v>
      </c>
      <c r="D21051" s="34">
        <v>371</v>
      </c>
      <c r="E21051" s="34">
        <v>376</v>
      </c>
      <c r="F21051" s="34">
        <v>329</v>
      </c>
      <c r="G21051" s="34">
        <v>274</v>
      </c>
      <c r="H21051" s="34">
        <v>386</v>
      </c>
      <c r="I21051" s="34">
        <v>324</v>
      </c>
      <c r="J21051" s="34">
        <v>379</v>
      </c>
      <c r="K21051" s="34">
        <v>318</v>
      </c>
      <c r="L21051" s="34">
        <v>337</v>
      </c>
      <c r="M21051" s="34">
        <v>239</v>
      </c>
    </row>
    <row r="21052" spans="1:13" x14ac:dyDescent="0.2">
      <c r="A21052" s="34" t="s">
        <v>121946</v>
      </c>
      <c r="B21052" s="34">
        <v>398</v>
      </c>
      <c r="C21052" s="34">
        <v>502</v>
      </c>
      <c r="D21052" s="34">
        <v>415</v>
      </c>
      <c r="E21052" s="34">
        <v>497</v>
      </c>
      <c r="F21052" s="34">
        <v>354</v>
      </c>
      <c r="G21052" s="34">
        <v>442</v>
      </c>
      <c r="H21052" s="34">
        <v>438</v>
      </c>
      <c r="I21052" s="34">
        <v>509</v>
      </c>
      <c r="J21052" s="34">
        <v>446</v>
      </c>
      <c r="K21052" s="34">
        <v>390</v>
      </c>
      <c r="L21052" s="34">
        <v>368</v>
      </c>
      <c r="M21052" s="34">
        <v>368</v>
      </c>
    </row>
    <row r="21053" spans="1:13" x14ac:dyDescent="0.2">
      <c r="A21053" s="34" t="s">
        <v>121947</v>
      </c>
      <c r="B21053" s="34">
        <v>393</v>
      </c>
      <c r="C21053" s="34">
        <v>328</v>
      </c>
      <c r="D21053" s="34">
        <v>341</v>
      </c>
      <c r="E21053" s="34">
        <v>440</v>
      </c>
      <c r="F21053" s="34">
        <v>307</v>
      </c>
      <c r="G21053" s="34">
        <v>347</v>
      </c>
      <c r="H21053" s="34">
        <v>423</v>
      </c>
      <c r="I21053" s="34">
        <v>366</v>
      </c>
      <c r="J21053" s="34">
        <v>358</v>
      </c>
      <c r="K21053" s="34">
        <v>272</v>
      </c>
      <c r="L21053" s="34">
        <v>304</v>
      </c>
      <c r="M21053" s="34">
        <v>280</v>
      </c>
    </row>
    <row r="21054" spans="1:13" x14ac:dyDescent="0.2">
      <c r="A21054" s="34" t="s">
        <v>121948</v>
      </c>
      <c r="B21054" s="34">
        <v>531</v>
      </c>
      <c r="C21054" s="34">
        <v>639</v>
      </c>
      <c r="D21054" s="34">
        <v>568</v>
      </c>
      <c r="E21054" s="34">
        <v>575</v>
      </c>
      <c r="F21054" s="34">
        <v>488</v>
      </c>
      <c r="G21054" s="34">
        <v>552</v>
      </c>
      <c r="H21054" s="34">
        <v>554</v>
      </c>
      <c r="I21054" s="34">
        <v>592</v>
      </c>
      <c r="J21054" s="34">
        <v>526</v>
      </c>
      <c r="K21054" s="34">
        <v>459</v>
      </c>
      <c r="L21054" s="34">
        <v>493</v>
      </c>
      <c r="M21054" s="34">
        <v>492</v>
      </c>
    </row>
    <row r="21055" spans="1:13" x14ac:dyDescent="0.2">
      <c r="A21055" s="34" t="s">
        <v>121949</v>
      </c>
      <c r="B21055" s="34">
        <v>456</v>
      </c>
      <c r="C21055" s="34">
        <v>382</v>
      </c>
      <c r="D21055" s="34">
        <v>466</v>
      </c>
      <c r="E21055" s="34">
        <v>488</v>
      </c>
      <c r="F21055" s="34">
        <v>312</v>
      </c>
      <c r="G21055" s="34">
        <v>465</v>
      </c>
      <c r="H21055" s="34">
        <v>549</v>
      </c>
      <c r="I21055" s="34">
        <v>426</v>
      </c>
      <c r="J21055" s="34">
        <v>501</v>
      </c>
      <c r="K21055" s="34">
        <v>343</v>
      </c>
      <c r="L21055" s="34">
        <v>326</v>
      </c>
      <c r="M21055" s="34">
        <v>357</v>
      </c>
    </row>
    <row r="21056" spans="1:13" x14ac:dyDescent="0.2">
      <c r="A21056" s="34" t="s">
        <v>121950</v>
      </c>
      <c r="B21056" s="34">
        <v>631</v>
      </c>
      <c r="C21056" s="34">
        <v>600</v>
      </c>
      <c r="D21056" s="34">
        <v>624</v>
      </c>
      <c r="E21056" s="34">
        <v>588</v>
      </c>
      <c r="F21056" s="34">
        <v>485</v>
      </c>
      <c r="G21056" s="34">
        <v>504</v>
      </c>
      <c r="H21056" s="34">
        <v>618</v>
      </c>
      <c r="I21056" s="34">
        <v>523</v>
      </c>
      <c r="J21056" s="34">
        <v>595</v>
      </c>
      <c r="K21056" s="34">
        <v>443</v>
      </c>
      <c r="L21056" s="34">
        <v>649</v>
      </c>
      <c r="M21056" s="34">
        <v>456</v>
      </c>
    </row>
    <row r="21057" spans="1:13" x14ac:dyDescent="0.2">
      <c r="A21057" s="34" t="s">
        <v>121951</v>
      </c>
      <c r="B21057" s="34">
        <v>229</v>
      </c>
      <c r="C21057" s="34">
        <v>281</v>
      </c>
      <c r="D21057" s="34">
        <v>206</v>
      </c>
      <c r="E21057" s="34">
        <v>241</v>
      </c>
      <c r="F21057" s="34">
        <v>171</v>
      </c>
      <c r="G21057" s="34">
        <v>238</v>
      </c>
      <c r="H21057" s="34">
        <v>200</v>
      </c>
      <c r="I21057" s="34">
        <v>240</v>
      </c>
      <c r="J21057" s="34">
        <v>181</v>
      </c>
      <c r="K21057" s="34">
        <v>208</v>
      </c>
      <c r="L21057" s="34">
        <v>220</v>
      </c>
      <c r="M21057" s="34">
        <v>205</v>
      </c>
    </row>
    <row r="21058" spans="1:13" x14ac:dyDescent="0.2">
      <c r="A21058" s="34" t="s">
        <v>121952</v>
      </c>
      <c r="B21058" s="34">
        <v>101</v>
      </c>
      <c r="C21058" s="34">
        <v>293</v>
      </c>
      <c r="D21058" s="34">
        <v>167</v>
      </c>
      <c r="E21058" s="34">
        <v>295</v>
      </c>
      <c r="F21058" s="34">
        <v>141</v>
      </c>
      <c r="G21058" s="34">
        <v>250</v>
      </c>
      <c r="H21058" s="34">
        <v>105</v>
      </c>
      <c r="I21058" s="34">
        <v>249</v>
      </c>
      <c r="J21058" s="34">
        <v>152</v>
      </c>
      <c r="K21058" s="34">
        <v>246</v>
      </c>
      <c r="L21058" s="34">
        <v>135</v>
      </c>
      <c r="M21058" s="34">
        <v>236</v>
      </c>
    </row>
    <row r="21059" spans="1:13" x14ac:dyDescent="0.2">
      <c r="A21059" s="34" t="s">
        <v>121953</v>
      </c>
      <c r="B21059" s="34">
        <v>399</v>
      </c>
      <c r="C21059" s="34">
        <v>409</v>
      </c>
      <c r="D21059" s="34">
        <v>400</v>
      </c>
      <c r="E21059" s="34">
        <v>414</v>
      </c>
      <c r="F21059" s="34">
        <v>344</v>
      </c>
      <c r="G21059" s="34">
        <v>387</v>
      </c>
      <c r="H21059" s="34">
        <v>424</v>
      </c>
      <c r="I21059" s="34">
        <v>433</v>
      </c>
      <c r="J21059" s="34">
        <v>390</v>
      </c>
      <c r="K21059" s="34">
        <v>330</v>
      </c>
      <c r="L21059" s="34">
        <v>295</v>
      </c>
      <c r="M21059" s="34">
        <v>368</v>
      </c>
    </row>
    <row r="21060" spans="1:13" x14ac:dyDescent="0.2">
      <c r="A21060" s="34" t="s">
        <v>121954</v>
      </c>
      <c r="B21060" s="34">
        <v>346</v>
      </c>
      <c r="C21060" s="34">
        <v>482</v>
      </c>
      <c r="D21060" s="34">
        <v>476</v>
      </c>
      <c r="E21060" s="34">
        <v>574</v>
      </c>
      <c r="F21060" s="34">
        <v>324</v>
      </c>
      <c r="G21060" s="34">
        <v>475</v>
      </c>
      <c r="H21060" s="34">
        <v>459</v>
      </c>
      <c r="I21060" s="34">
        <v>499</v>
      </c>
      <c r="J21060" s="34">
        <v>406</v>
      </c>
      <c r="K21060" s="34">
        <v>413</v>
      </c>
      <c r="L21060" s="34">
        <v>416</v>
      </c>
      <c r="M21060" s="34">
        <v>432</v>
      </c>
    </row>
    <row r="21061" spans="1:13" x14ac:dyDescent="0.2">
      <c r="A21061" s="34" t="s">
        <v>121955</v>
      </c>
      <c r="B21061" s="34">
        <v>463</v>
      </c>
      <c r="C21061" s="34">
        <v>514</v>
      </c>
      <c r="D21061" s="34">
        <v>421</v>
      </c>
      <c r="E21061" s="34">
        <v>541</v>
      </c>
      <c r="F21061" s="34">
        <v>435</v>
      </c>
      <c r="G21061" s="34">
        <v>412</v>
      </c>
      <c r="H21061" s="34">
        <v>489</v>
      </c>
      <c r="I21061" s="34">
        <v>488</v>
      </c>
      <c r="J21061" s="34">
        <v>490</v>
      </c>
      <c r="K21061" s="34">
        <v>377</v>
      </c>
      <c r="L21061" s="34">
        <v>411</v>
      </c>
      <c r="M21061" s="34">
        <v>372</v>
      </c>
    </row>
    <row r="21062" spans="1:13" x14ac:dyDescent="0.2">
      <c r="A21062" s="34" t="s">
        <v>121956</v>
      </c>
      <c r="B21062" s="34">
        <v>651</v>
      </c>
      <c r="C21062" s="34">
        <v>643</v>
      </c>
      <c r="D21062" s="34">
        <v>631</v>
      </c>
      <c r="E21062" s="34">
        <v>693</v>
      </c>
      <c r="F21062" s="34">
        <v>554</v>
      </c>
      <c r="G21062" s="34">
        <v>555</v>
      </c>
      <c r="H21062" s="34">
        <v>610</v>
      </c>
      <c r="I21062" s="34">
        <v>594</v>
      </c>
      <c r="J21062" s="34">
        <v>643</v>
      </c>
      <c r="K21062" s="34">
        <v>546</v>
      </c>
      <c r="L21062" s="34">
        <v>549</v>
      </c>
      <c r="M21062" s="34">
        <v>540</v>
      </c>
    </row>
    <row r="21063" spans="1:13" x14ac:dyDescent="0.2">
      <c r="A21063" s="34" t="s">
        <v>121957</v>
      </c>
      <c r="B21063" s="34">
        <v>346</v>
      </c>
      <c r="C21063" s="34">
        <v>463</v>
      </c>
      <c r="D21063" s="34">
        <v>401</v>
      </c>
      <c r="E21063" s="34">
        <v>497</v>
      </c>
      <c r="F21063" s="34">
        <v>308</v>
      </c>
      <c r="G21063" s="34">
        <v>452</v>
      </c>
      <c r="H21063" s="34">
        <v>354</v>
      </c>
      <c r="I21063" s="34">
        <v>449</v>
      </c>
      <c r="J21063" s="34">
        <v>365</v>
      </c>
      <c r="K21063" s="34">
        <v>435</v>
      </c>
      <c r="L21063" s="34">
        <v>334</v>
      </c>
      <c r="M21063" s="34">
        <v>392</v>
      </c>
    </row>
    <row r="21064" spans="1:13" x14ac:dyDescent="0.2">
      <c r="A21064" s="34" t="s">
        <v>121958</v>
      </c>
      <c r="B21064" s="34">
        <v>288</v>
      </c>
      <c r="C21064" s="34">
        <v>283</v>
      </c>
      <c r="D21064" s="34">
        <v>282</v>
      </c>
      <c r="E21064" s="34">
        <v>297</v>
      </c>
      <c r="F21064" s="34">
        <v>273</v>
      </c>
      <c r="G21064" s="34">
        <v>264</v>
      </c>
      <c r="H21064" s="34">
        <v>302</v>
      </c>
      <c r="I21064" s="34">
        <v>341</v>
      </c>
      <c r="J21064" s="34">
        <v>315</v>
      </c>
      <c r="K21064" s="34">
        <v>254</v>
      </c>
      <c r="L21064" s="34">
        <v>242</v>
      </c>
      <c r="M21064" s="34">
        <v>210</v>
      </c>
    </row>
    <row r="21065" spans="1:13" x14ac:dyDescent="0.2">
      <c r="A21065" s="34" t="s">
        <v>121959</v>
      </c>
      <c r="B21065" s="34">
        <v>876</v>
      </c>
      <c r="C21065" s="34">
        <v>727</v>
      </c>
      <c r="D21065" s="34">
        <v>759</v>
      </c>
      <c r="E21065" s="34">
        <v>811</v>
      </c>
      <c r="F21065" s="34">
        <v>354</v>
      </c>
      <c r="G21065" s="34">
        <v>963</v>
      </c>
      <c r="H21065" s="34">
        <v>742</v>
      </c>
      <c r="I21065" s="34">
        <v>773</v>
      </c>
      <c r="J21065" s="34">
        <v>713</v>
      </c>
      <c r="K21065" s="34">
        <v>669</v>
      </c>
      <c r="L21065" s="34">
        <v>375</v>
      </c>
      <c r="M21065" s="34">
        <v>699</v>
      </c>
    </row>
    <row r="21066" spans="1:13" x14ac:dyDescent="0.2">
      <c r="A21066" s="34" t="s">
        <v>121960</v>
      </c>
      <c r="B21066" s="34">
        <v>593</v>
      </c>
      <c r="C21066" s="34">
        <v>624</v>
      </c>
      <c r="D21066" s="34">
        <v>617</v>
      </c>
      <c r="E21066" s="34">
        <v>579</v>
      </c>
      <c r="F21066" s="34">
        <v>524</v>
      </c>
      <c r="G21066" s="34">
        <v>529</v>
      </c>
      <c r="H21066" s="34">
        <v>710</v>
      </c>
      <c r="I21066" s="34">
        <v>601</v>
      </c>
      <c r="J21066" s="34">
        <v>611</v>
      </c>
      <c r="K21066" s="34">
        <v>483</v>
      </c>
      <c r="L21066" s="34">
        <v>564</v>
      </c>
      <c r="M21066" s="34">
        <v>430</v>
      </c>
    </row>
    <row r="21067" spans="1:13" x14ac:dyDescent="0.2">
      <c r="A21067" s="34" t="s">
        <v>121961</v>
      </c>
      <c r="B21067" s="34">
        <v>1062</v>
      </c>
      <c r="C21067" s="34">
        <v>1122</v>
      </c>
      <c r="D21067" s="34">
        <v>1255</v>
      </c>
      <c r="E21067" s="34">
        <v>1235</v>
      </c>
      <c r="F21067" s="34">
        <v>1081</v>
      </c>
      <c r="G21067" s="34">
        <v>1046</v>
      </c>
      <c r="H21067" s="34">
        <v>1189</v>
      </c>
      <c r="I21067" s="34">
        <v>1137</v>
      </c>
      <c r="J21067" s="34">
        <v>1347</v>
      </c>
      <c r="K21067" s="34">
        <v>1017</v>
      </c>
      <c r="L21067" s="34">
        <v>1208</v>
      </c>
      <c r="M21067" s="34">
        <v>838</v>
      </c>
    </row>
    <row r="21068" spans="1:13" x14ac:dyDescent="0.2">
      <c r="A21068" s="34" t="s">
        <v>121962</v>
      </c>
      <c r="B21068" s="34">
        <v>260</v>
      </c>
      <c r="C21068" s="34">
        <v>375</v>
      </c>
      <c r="D21068" s="34">
        <v>325</v>
      </c>
      <c r="E21068" s="34">
        <v>386</v>
      </c>
      <c r="F21068" s="34">
        <v>267</v>
      </c>
      <c r="G21068" s="34">
        <v>364</v>
      </c>
      <c r="H21068" s="34">
        <v>359</v>
      </c>
      <c r="I21068" s="34">
        <v>460</v>
      </c>
      <c r="J21068" s="34">
        <v>308</v>
      </c>
      <c r="K21068" s="34">
        <v>285</v>
      </c>
      <c r="L21068" s="34">
        <v>287</v>
      </c>
      <c r="M21068" s="34">
        <v>266</v>
      </c>
    </row>
    <row r="21069" spans="1:13" x14ac:dyDescent="0.2">
      <c r="A21069" s="34" t="s">
        <v>121963</v>
      </c>
      <c r="B21069" s="34">
        <v>156</v>
      </c>
      <c r="C21069" s="34">
        <v>401</v>
      </c>
      <c r="D21069" s="34">
        <v>200</v>
      </c>
      <c r="E21069" s="34">
        <v>436</v>
      </c>
      <c r="F21069" s="34">
        <v>108</v>
      </c>
      <c r="G21069" s="34">
        <v>344</v>
      </c>
      <c r="H21069" s="34">
        <v>152</v>
      </c>
      <c r="I21069" s="34">
        <v>374</v>
      </c>
      <c r="J21069" s="34">
        <v>172</v>
      </c>
      <c r="K21069" s="34">
        <v>293</v>
      </c>
      <c r="L21069" s="34">
        <v>193</v>
      </c>
      <c r="M21069" s="34">
        <v>270</v>
      </c>
    </row>
    <row r="21070" spans="1:13" x14ac:dyDescent="0.2">
      <c r="A21070" s="34" t="s">
        <v>121964</v>
      </c>
      <c r="B21070" s="34">
        <v>324</v>
      </c>
      <c r="C21070" s="34">
        <v>390</v>
      </c>
      <c r="D21070" s="34">
        <v>416</v>
      </c>
      <c r="E21070" s="34">
        <v>425</v>
      </c>
      <c r="F21070" s="34">
        <v>294</v>
      </c>
      <c r="G21070" s="34">
        <v>415</v>
      </c>
      <c r="H21070" s="34">
        <v>425</v>
      </c>
      <c r="I21070" s="34">
        <v>391</v>
      </c>
      <c r="J21070" s="34">
        <v>374</v>
      </c>
      <c r="K21070" s="34">
        <v>334</v>
      </c>
      <c r="L21070" s="34">
        <v>378</v>
      </c>
      <c r="M21070" s="34">
        <v>338</v>
      </c>
    </row>
    <row r="21071" spans="1:13" x14ac:dyDescent="0.2">
      <c r="A21071" s="34" t="s">
        <v>121965</v>
      </c>
      <c r="B21071" s="34">
        <v>360</v>
      </c>
      <c r="C21071" s="34">
        <v>336</v>
      </c>
      <c r="D21071" s="34">
        <v>318</v>
      </c>
      <c r="E21071" s="34">
        <v>331</v>
      </c>
      <c r="F21071" s="34">
        <v>250</v>
      </c>
      <c r="G21071" s="34">
        <v>398</v>
      </c>
      <c r="H21071" s="34">
        <v>332</v>
      </c>
      <c r="I21071" s="34">
        <v>363</v>
      </c>
      <c r="J21071" s="34">
        <v>289</v>
      </c>
      <c r="K21071" s="34">
        <v>321</v>
      </c>
      <c r="L21071" s="34">
        <v>251</v>
      </c>
      <c r="M21071" s="34">
        <v>275</v>
      </c>
    </row>
    <row r="21072" spans="1:13" x14ac:dyDescent="0.2">
      <c r="A21072" s="34" t="s">
        <v>121966</v>
      </c>
      <c r="B21072" s="34">
        <v>320</v>
      </c>
      <c r="C21072" s="34">
        <v>302</v>
      </c>
      <c r="D21072" s="34">
        <v>311</v>
      </c>
      <c r="E21072" s="34">
        <v>317</v>
      </c>
      <c r="F21072" s="34">
        <v>300</v>
      </c>
      <c r="G21072" s="34">
        <v>292</v>
      </c>
      <c r="H21072" s="34">
        <v>350</v>
      </c>
      <c r="I21072" s="34">
        <v>286</v>
      </c>
      <c r="J21072" s="34">
        <v>332</v>
      </c>
      <c r="K21072" s="34">
        <v>239</v>
      </c>
      <c r="L21072" s="34">
        <v>306</v>
      </c>
      <c r="M21072" s="34">
        <v>203</v>
      </c>
    </row>
    <row r="21073" spans="1:13" x14ac:dyDescent="0.2">
      <c r="A21073" s="34" t="s">
        <v>121967</v>
      </c>
      <c r="B21073" s="34">
        <v>349</v>
      </c>
      <c r="C21073" s="34">
        <v>321</v>
      </c>
      <c r="D21073" s="34">
        <v>330</v>
      </c>
      <c r="E21073" s="34">
        <v>298</v>
      </c>
      <c r="F21073" s="34">
        <v>283</v>
      </c>
      <c r="G21073" s="34">
        <v>273</v>
      </c>
      <c r="H21073" s="34">
        <v>363</v>
      </c>
      <c r="I21073" s="34">
        <v>308</v>
      </c>
      <c r="J21073" s="34">
        <v>317</v>
      </c>
      <c r="K21073" s="34">
        <v>221</v>
      </c>
      <c r="L21073" s="34">
        <v>280</v>
      </c>
      <c r="M21073" s="34">
        <v>212</v>
      </c>
    </row>
    <row r="21074" spans="1:13" x14ac:dyDescent="0.2">
      <c r="A21074" s="34" t="s">
        <v>121968</v>
      </c>
      <c r="B21074" s="34">
        <v>289</v>
      </c>
      <c r="C21074" s="34">
        <v>296</v>
      </c>
      <c r="D21074" s="34">
        <v>394</v>
      </c>
      <c r="E21074" s="34">
        <v>288</v>
      </c>
      <c r="F21074" s="34">
        <v>300</v>
      </c>
      <c r="G21074" s="34">
        <v>327</v>
      </c>
      <c r="H21074" s="34">
        <v>392</v>
      </c>
      <c r="I21074" s="34">
        <v>319</v>
      </c>
      <c r="J21074" s="34">
        <v>311</v>
      </c>
      <c r="K21074" s="34">
        <v>239</v>
      </c>
      <c r="L21074" s="34">
        <v>337</v>
      </c>
      <c r="M21074" s="34">
        <v>301</v>
      </c>
    </row>
    <row r="21075" spans="1:13" x14ac:dyDescent="0.2">
      <c r="A21075" s="34" t="s">
        <v>121969</v>
      </c>
      <c r="B21075" s="34">
        <v>177</v>
      </c>
      <c r="C21075" s="34">
        <v>168</v>
      </c>
      <c r="D21075" s="34">
        <v>144</v>
      </c>
      <c r="E21075" s="34">
        <v>185</v>
      </c>
      <c r="F21075" s="34">
        <v>115</v>
      </c>
      <c r="G21075" s="34">
        <v>150</v>
      </c>
      <c r="H21075" s="34">
        <v>187</v>
      </c>
      <c r="I21075" s="34">
        <v>155</v>
      </c>
      <c r="J21075" s="34">
        <v>170</v>
      </c>
      <c r="K21075" s="34">
        <v>147</v>
      </c>
      <c r="L21075" s="34">
        <v>169</v>
      </c>
      <c r="M21075" s="34">
        <v>127</v>
      </c>
    </row>
    <row r="21076" spans="1:13" x14ac:dyDescent="0.2">
      <c r="A21076" s="34" t="s">
        <v>121970</v>
      </c>
      <c r="B21076" s="34">
        <v>252</v>
      </c>
      <c r="C21076" s="34">
        <v>282</v>
      </c>
      <c r="D21076" s="34">
        <v>300</v>
      </c>
      <c r="E21076" s="34">
        <v>271</v>
      </c>
      <c r="F21076" s="34">
        <v>232</v>
      </c>
      <c r="G21076" s="34">
        <v>275</v>
      </c>
      <c r="H21076" s="34">
        <v>262</v>
      </c>
      <c r="I21076" s="34">
        <v>271</v>
      </c>
      <c r="J21076" s="34">
        <v>244</v>
      </c>
      <c r="K21076" s="34">
        <v>244</v>
      </c>
      <c r="L21076" s="34">
        <v>250</v>
      </c>
      <c r="M21076" s="34">
        <v>215</v>
      </c>
    </row>
    <row r="21077" spans="1:13" x14ac:dyDescent="0.2">
      <c r="A21077" s="34" t="s">
        <v>121971</v>
      </c>
      <c r="B21077" s="34">
        <v>301</v>
      </c>
      <c r="C21077" s="34">
        <v>263</v>
      </c>
      <c r="D21077" s="34">
        <v>267</v>
      </c>
      <c r="E21077" s="34">
        <v>232</v>
      </c>
      <c r="F21077" s="34">
        <v>230</v>
      </c>
      <c r="G21077" s="34">
        <v>265</v>
      </c>
      <c r="H21077" s="34">
        <v>260</v>
      </c>
      <c r="I21077" s="34">
        <v>269</v>
      </c>
      <c r="J21077" s="34">
        <v>267</v>
      </c>
      <c r="K21077" s="34">
        <v>197</v>
      </c>
      <c r="L21077" s="34">
        <v>305</v>
      </c>
      <c r="M21077" s="34">
        <v>197</v>
      </c>
    </row>
    <row r="21078" spans="1:13" x14ac:dyDescent="0.2">
      <c r="A21078" s="34" t="s">
        <v>121972</v>
      </c>
      <c r="B21078" s="34">
        <v>287</v>
      </c>
      <c r="C21078" s="34">
        <v>282</v>
      </c>
      <c r="D21078" s="34">
        <v>320</v>
      </c>
      <c r="E21078" s="34">
        <v>319</v>
      </c>
      <c r="F21078" s="34">
        <v>267</v>
      </c>
      <c r="G21078" s="34">
        <v>268</v>
      </c>
      <c r="H21078" s="34">
        <v>274</v>
      </c>
      <c r="I21078" s="34">
        <v>290</v>
      </c>
      <c r="J21078" s="34">
        <v>282</v>
      </c>
      <c r="K21078" s="34">
        <v>296</v>
      </c>
      <c r="L21078" s="34">
        <v>286</v>
      </c>
      <c r="M21078" s="34">
        <v>249</v>
      </c>
    </row>
    <row r="21079" spans="1:13" x14ac:dyDescent="0.2">
      <c r="A21079" s="34" t="s">
        <v>121973</v>
      </c>
      <c r="B21079" s="34">
        <v>346</v>
      </c>
      <c r="C21079" s="34">
        <v>392</v>
      </c>
      <c r="D21079" s="34">
        <v>442</v>
      </c>
      <c r="E21079" s="34">
        <v>435</v>
      </c>
      <c r="F21079" s="34">
        <v>344</v>
      </c>
      <c r="G21079" s="34">
        <v>356</v>
      </c>
      <c r="H21079" s="34">
        <v>456</v>
      </c>
      <c r="I21079" s="34">
        <v>453</v>
      </c>
      <c r="J21079" s="34">
        <v>373</v>
      </c>
      <c r="K21079" s="34">
        <v>352</v>
      </c>
      <c r="L21079" s="34">
        <v>323</v>
      </c>
      <c r="M21079" s="34">
        <v>259</v>
      </c>
    </row>
    <row r="21080" spans="1:13" x14ac:dyDescent="0.2">
      <c r="A21080" s="34" t="s">
        <v>121974</v>
      </c>
      <c r="B21080" s="34">
        <v>598</v>
      </c>
      <c r="C21080" s="34">
        <v>585</v>
      </c>
      <c r="D21080" s="34">
        <v>615</v>
      </c>
      <c r="E21080" s="34">
        <v>663</v>
      </c>
      <c r="F21080" s="34">
        <v>597</v>
      </c>
      <c r="G21080" s="34">
        <v>572</v>
      </c>
      <c r="H21080" s="34">
        <v>706</v>
      </c>
      <c r="I21080" s="34">
        <v>604</v>
      </c>
      <c r="J21080" s="34">
        <v>704</v>
      </c>
      <c r="K21080" s="34">
        <v>541</v>
      </c>
      <c r="L21080" s="34">
        <v>648</v>
      </c>
      <c r="M21080" s="34">
        <v>401</v>
      </c>
    </row>
    <row r="21081" spans="1:13" x14ac:dyDescent="0.2">
      <c r="A21081" s="34" t="s">
        <v>121975</v>
      </c>
      <c r="B21081" s="34">
        <v>355</v>
      </c>
      <c r="C21081" s="34">
        <v>438</v>
      </c>
      <c r="D21081" s="34">
        <v>426</v>
      </c>
      <c r="E21081" s="34">
        <v>613</v>
      </c>
      <c r="F21081" s="34">
        <v>384</v>
      </c>
      <c r="G21081" s="34">
        <v>542</v>
      </c>
      <c r="H21081" s="34">
        <v>440</v>
      </c>
      <c r="I21081" s="34">
        <v>503</v>
      </c>
      <c r="J21081" s="34">
        <v>456</v>
      </c>
      <c r="K21081" s="34">
        <v>418</v>
      </c>
      <c r="L21081" s="34">
        <v>366</v>
      </c>
      <c r="M21081" s="34">
        <v>410</v>
      </c>
    </row>
    <row r="21082" spans="1:13" x14ac:dyDescent="0.2">
      <c r="A21082" s="34" t="s">
        <v>121976</v>
      </c>
      <c r="B21082" s="34">
        <v>1201</v>
      </c>
      <c r="C21082" s="34">
        <v>1172</v>
      </c>
      <c r="D21082" s="34">
        <v>1277</v>
      </c>
      <c r="E21082" s="34">
        <v>1194</v>
      </c>
      <c r="F21082" s="34">
        <v>1130</v>
      </c>
      <c r="G21082" s="34">
        <v>993</v>
      </c>
      <c r="H21082" s="34">
        <v>1238</v>
      </c>
      <c r="I21082" s="34">
        <v>1073</v>
      </c>
      <c r="J21082" s="34">
        <v>1325</v>
      </c>
      <c r="K21082" s="34">
        <v>931</v>
      </c>
      <c r="L21082" s="34">
        <v>1151</v>
      </c>
      <c r="M21082" s="34">
        <v>898</v>
      </c>
    </row>
    <row r="21083" spans="1:13" x14ac:dyDescent="0.2">
      <c r="A21083" s="34" t="s">
        <v>121977</v>
      </c>
      <c r="B21083" s="34">
        <v>309</v>
      </c>
      <c r="C21083" s="34">
        <v>340</v>
      </c>
      <c r="D21083" s="34">
        <v>371</v>
      </c>
      <c r="E21083" s="34">
        <v>401</v>
      </c>
      <c r="F21083" s="34">
        <v>264</v>
      </c>
      <c r="G21083" s="34">
        <v>311</v>
      </c>
      <c r="H21083" s="34">
        <v>386</v>
      </c>
      <c r="I21083" s="34">
        <v>314</v>
      </c>
      <c r="J21083" s="34">
        <v>386</v>
      </c>
      <c r="K21083" s="34">
        <v>298</v>
      </c>
      <c r="L21083" s="34">
        <v>355</v>
      </c>
      <c r="M21083" s="34">
        <v>257</v>
      </c>
    </row>
    <row r="21084" spans="1:13" x14ac:dyDescent="0.2">
      <c r="A21084" s="34" t="s">
        <v>121978</v>
      </c>
      <c r="B21084" s="34">
        <v>203</v>
      </c>
      <c r="C21084" s="34">
        <v>249</v>
      </c>
      <c r="D21084" s="34">
        <v>220</v>
      </c>
      <c r="E21084" s="34">
        <v>316</v>
      </c>
      <c r="F21084" s="34">
        <v>167</v>
      </c>
      <c r="G21084" s="34">
        <v>222</v>
      </c>
      <c r="H21084" s="34">
        <v>279</v>
      </c>
      <c r="I21084" s="34">
        <v>262</v>
      </c>
      <c r="J21084" s="34">
        <v>203</v>
      </c>
      <c r="K21084" s="34">
        <v>204</v>
      </c>
      <c r="L21084" s="34">
        <v>212</v>
      </c>
      <c r="M21084" s="34">
        <v>181</v>
      </c>
    </row>
    <row r="21085" spans="1:13" x14ac:dyDescent="0.2">
      <c r="A21085" s="34" t="s">
        <v>121979</v>
      </c>
      <c r="B21085" s="34">
        <v>275</v>
      </c>
      <c r="C21085" s="34">
        <v>809</v>
      </c>
      <c r="D21085" s="34">
        <v>383</v>
      </c>
      <c r="E21085" s="34">
        <v>892</v>
      </c>
      <c r="F21085" s="34">
        <v>333</v>
      </c>
      <c r="G21085" s="34">
        <v>776</v>
      </c>
      <c r="H21085" s="34">
        <v>432</v>
      </c>
      <c r="I21085" s="34">
        <v>851</v>
      </c>
      <c r="J21085" s="34">
        <v>407</v>
      </c>
      <c r="K21085" s="34">
        <v>700</v>
      </c>
      <c r="L21085" s="34">
        <v>339</v>
      </c>
      <c r="M21085" s="34">
        <v>690</v>
      </c>
    </row>
    <row r="21086" spans="1:13" x14ac:dyDescent="0.2">
      <c r="A21086" s="34" t="s">
        <v>121980</v>
      </c>
      <c r="B21086" s="34">
        <v>281</v>
      </c>
      <c r="C21086" s="34">
        <v>390</v>
      </c>
      <c r="D21086" s="34">
        <v>408</v>
      </c>
      <c r="E21086" s="34">
        <v>432</v>
      </c>
      <c r="F21086" s="34">
        <v>319</v>
      </c>
      <c r="G21086" s="34">
        <v>365</v>
      </c>
      <c r="H21086" s="34">
        <v>367</v>
      </c>
      <c r="I21086" s="34">
        <v>358</v>
      </c>
      <c r="J21086" s="34">
        <v>332</v>
      </c>
      <c r="K21086" s="34">
        <v>305</v>
      </c>
      <c r="L21086" s="34">
        <v>428</v>
      </c>
      <c r="M21086" s="34">
        <v>347</v>
      </c>
    </row>
    <row r="21087" spans="1:13" x14ac:dyDescent="0.2">
      <c r="A21087" s="34" t="s">
        <v>121981</v>
      </c>
      <c r="B21087" s="34">
        <v>281</v>
      </c>
      <c r="C21087" s="34">
        <v>328</v>
      </c>
      <c r="D21087" s="34">
        <v>268</v>
      </c>
      <c r="E21087" s="34">
        <v>366</v>
      </c>
      <c r="F21087" s="34">
        <v>269</v>
      </c>
      <c r="G21087" s="34">
        <v>290</v>
      </c>
      <c r="H21087" s="34">
        <v>279</v>
      </c>
      <c r="I21087" s="34">
        <v>334</v>
      </c>
      <c r="J21087" s="34">
        <v>290</v>
      </c>
      <c r="K21087" s="34">
        <v>292</v>
      </c>
      <c r="L21087" s="34">
        <v>260</v>
      </c>
      <c r="M21087" s="34">
        <v>259</v>
      </c>
    </row>
    <row r="21088" spans="1:13" x14ac:dyDescent="0.2">
      <c r="A21088" s="34" t="s">
        <v>121982</v>
      </c>
      <c r="B21088" s="34">
        <v>264</v>
      </c>
      <c r="C21088" s="34">
        <v>250</v>
      </c>
      <c r="D21088" s="34">
        <v>243</v>
      </c>
      <c r="E21088" s="34">
        <v>312</v>
      </c>
      <c r="F21088" s="34">
        <v>240</v>
      </c>
      <c r="G21088" s="34">
        <v>283</v>
      </c>
      <c r="H21088" s="34">
        <v>261</v>
      </c>
      <c r="I21088" s="34">
        <v>253</v>
      </c>
      <c r="J21088" s="34">
        <v>272</v>
      </c>
      <c r="K21088" s="34">
        <v>184</v>
      </c>
      <c r="L21088" s="34">
        <v>253</v>
      </c>
      <c r="M21088" s="34">
        <v>198</v>
      </c>
    </row>
    <row r="21089" spans="1:13" x14ac:dyDescent="0.2">
      <c r="A21089" s="34" t="s">
        <v>121983</v>
      </c>
      <c r="B21089" s="34">
        <v>214</v>
      </c>
      <c r="C21089" s="34">
        <v>442</v>
      </c>
      <c r="D21089" s="34">
        <v>356</v>
      </c>
      <c r="E21089" s="34">
        <v>400</v>
      </c>
      <c r="F21089" s="34">
        <v>306</v>
      </c>
      <c r="G21089" s="34">
        <v>362</v>
      </c>
      <c r="H21089" s="34">
        <v>321</v>
      </c>
      <c r="I21089" s="34">
        <v>444</v>
      </c>
      <c r="J21089" s="34">
        <v>336</v>
      </c>
      <c r="K21089" s="34">
        <v>282</v>
      </c>
      <c r="L21089" s="34">
        <v>301</v>
      </c>
      <c r="M21089" s="34">
        <v>298</v>
      </c>
    </row>
    <row r="21090" spans="1:13" x14ac:dyDescent="0.2">
      <c r="A21090" s="34" t="s">
        <v>121984</v>
      </c>
      <c r="B21090" s="34">
        <v>331</v>
      </c>
      <c r="C21090" s="34">
        <v>285</v>
      </c>
      <c r="D21090" s="34">
        <v>259</v>
      </c>
      <c r="E21090" s="34">
        <v>338</v>
      </c>
      <c r="F21090" s="34">
        <v>271</v>
      </c>
      <c r="G21090" s="34">
        <v>220</v>
      </c>
      <c r="H21090" s="34">
        <v>228</v>
      </c>
      <c r="I21090" s="34">
        <v>276</v>
      </c>
      <c r="J21090" s="34">
        <v>306</v>
      </c>
      <c r="K21090" s="34">
        <v>242</v>
      </c>
      <c r="L21090" s="34">
        <v>284</v>
      </c>
      <c r="M21090" s="34">
        <v>274</v>
      </c>
    </row>
    <row r="21091" spans="1:13" x14ac:dyDescent="0.2">
      <c r="A21091" s="34" t="s">
        <v>121985</v>
      </c>
      <c r="B21091" s="34">
        <v>371</v>
      </c>
      <c r="C21091" s="34">
        <v>482</v>
      </c>
      <c r="D21091" s="34">
        <v>452</v>
      </c>
      <c r="E21091" s="34">
        <v>562</v>
      </c>
      <c r="F21091" s="34">
        <v>316</v>
      </c>
      <c r="G21091" s="34">
        <v>464</v>
      </c>
      <c r="H21091" s="34">
        <v>445</v>
      </c>
      <c r="I21091" s="34">
        <v>461</v>
      </c>
      <c r="J21091" s="34">
        <v>401</v>
      </c>
      <c r="K21091" s="34">
        <v>367</v>
      </c>
      <c r="L21091" s="34">
        <v>420</v>
      </c>
      <c r="M21091" s="34">
        <v>371</v>
      </c>
    </row>
    <row r="21092" spans="1:13" x14ac:dyDescent="0.2">
      <c r="A21092" s="34" t="s">
        <v>121986</v>
      </c>
      <c r="B21092" s="34">
        <v>738</v>
      </c>
      <c r="C21092" s="34">
        <v>723</v>
      </c>
      <c r="D21092" s="34">
        <v>772</v>
      </c>
      <c r="E21092" s="34">
        <v>822</v>
      </c>
      <c r="F21092" s="34">
        <v>715</v>
      </c>
      <c r="G21092" s="34">
        <v>676</v>
      </c>
      <c r="H21092" s="34">
        <v>789</v>
      </c>
      <c r="I21092" s="34">
        <v>753</v>
      </c>
      <c r="J21092" s="34">
        <v>834</v>
      </c>
      <c r="K21092" s="34">
        <v>596</v>
      </c>
      <c r="L21092" s="34">
        <v>741</v>
      </c>
      <c r="M21092" s="34">
        <v>481</v>
      </c>
    </row>
    <row r="21093" spans="1:13" x14ac:dyDescent="0.2">
      <c r="A21093" s="34" t="s">
        <v>121987</v>
      </c>
      <c r="B21093" s="34">
        <v>342</v>
      </c>
      <c r="C21093" s="34">
        <v>558</v>
      </c>
      <c r="D21093" s="34">
        <v>493</v>
      </c>
      <c r="E21093" s="34">
        <v>583</v>
      </c>
      <c r="F21093" s="34">
        <v>380</v>
      </c>
      <c r="G21093" s="34">
        <v>528</v>
      </c>
      <c r="H21093" s="34">
        <v>412</v>
      </c>
      <c r="I21093" s="34">
        <v>460</v>
      </c>
      <c r="J21093" s="34">
        <v>441</v>
      </c>
      <c r="K21093" s="34">
        <v>399</v>
      </c>
      <c r="L21093" s="34">
        <v>363</v>
      </c>
      <c r="M21093" s="34">
        <v>424</v>
      </c>
    </row>
    <row r="21094" spans="1:13" x14ac:dyDescent="0.2">
      <c r="A21094" s="34" t="s">
        <v>121988</v>
      </c>
      <c r="B21094" s="34">
        <v>233</v>
      </c>
      <c r="C21094" s="34">
        <v>178</v>
      </c>
      <c r="D21094" s="34">
        <v>173</v>
      </c>
      <c r="E21094" s="34">
        <v>184</v>
      </c>
      <c r="F21094" s="34">
        <v>171</v>
      </c>
      <c r="G21094" s="34">
        <v>202</v>
      </c>
      <c r="H21094" s="34">
        <v>178</v>
      </c>
      <c r="I21094" s="34">
        <v>211</v>
      </c>
      <c r="J21094" s="34">
        <v>167</v>
      </c>
      <c r="K21094" s="34">
        <v>126</v>
      </c>
      <c r="L21094" s="34">
        <v>120</v>
      </c>
      <c r="M21094" s="34">
        <v>135</v>
      </c>
    </row>
    <row r="21095" spans="1:13" x14ac:dyDescent="0.2">
      <c r="A21095" s="34" t="s">
        <v>121989</v>
      </c>
      <c r="B21095" s="34">
        <v>271</v>
      </c>
      <c r="C21095" s="34">
        <v>255</v>
      </c>
      <c r="D21095" s="34">
        <v>297</v>
      </c>
      <c r="E21095" s="34">
        <v>334</v>
      </c>
      <c r="F21095" s="34">
        <v>279</v>
      </c>
      <c r="G21095" s="34">
        <v>252</v>
      </c>
      <c r="H21095" s="34">
        <v>288</v>
      </c>
      <c r="I21095" s="34">
        <v>265</v>
      </c>
      <c r="J21095" s="34">
        <v>307</v>
      </c>
      <c r="K21095" s="34">
        <v>263</v>
      </c>
      <c r="L21095" s="34">
        <v>249</v>
      </c>
      <c r="M21095" s="34">
        <v>200</v>
      </c>
    </row>
    <row r="21096" spans="1:13" x14ac:dyDescent="0.2">
      <c r="A21096" s="34" t="s">
        <v>121990</v>
      </c>
      <c r="B21096" s="34">
        <v>233</v>
      </c>
      <c r="C21096" s="34">
        <v>275</v>
      </c>
      <c r="D21096" s="34">
        <v>278</v>
      </c>
      <c r="E21096" s="34">
        <v>295</v>
      </c>
      <c r="F21096" s="34">
        <v>190</v>
      </c>
      <c r="G21096" s="34">
        <v>248</v>
      </c>
      <c r="H21096" s="34">
        <v>258</v>
      </c>
      <c r="I21096" s="34">
        <v>264</v>
      </c>
      <c r="J21096" s="34">
        <v>237</v>
      </c>
      <c r="K21096" s="34">
        <v>214</v>
      </c>
      <c r="L21096" s="34">
        <v>216</v>
      </c>
      <c r="M21096" s="34">
        <v>196</v>
      </c>
    </row>
    <row r="21097" spans="1:13" x14ac:dyDescent="0.2">
      <c r="A21097" s="34" t="s">
        <v>121991</v>
      </c>
      <c r="B21097" s="34">
        <v>156</v>
      </c>
      <c r="C21097" s="34">
        <v>165</v>
      </c>
      <c r="D21097" s="34">
        <v>194</v>
      </c>
      <c r="E21097" s="34">
        <v>229</v>
      </c>
      <c r="F21097" s="34">
        <v>182</v>
      </c>
      <c r="G21097" s="34">
        <v>211</v>
      </c>
      <c r="H21097" s="34">
        <v>224</v>
      </c>
      <c r="I21097" s="34">
        <v>206</v>
      </c>
      <c r="J21097" s="34">
        <v>180</v>
      </c>
      <c r="K21097" s="34">
        <v>160</v>
      </c>
      <c r="L21097" s="34">
        <v>187</v>
      </c>
      <c r="M21097" s="34">
        <v>161</v>
      </c>
    </row>
    <row r="21098" spans="1:13" x14ac:dyDescent="0.2">
      <c r="A21098" s="34" t="s">
        <v>121992</v>
      </c>
      <c r="B21098" s="34">
        <v>59</v>
      </c>
      <c r="C21098" s="34">
        <v>69</v>
      </c>
      <c r="D21098" s="34">
        <v>33</v>
      </c>
      <c r="E21098" s="34">
        <v>65</v>
      </c>
      <c r="F21098" s="34">
        <v>52</v>
      </c>
      <c r="G21098" s="34">
        <v>48</v>
      </c>
      <c r="H21098" s="34">
        <v>51</v>
      </c>
      <c r="I21098" s="34">
        <v>77</v>
      </c>
      <c r="J21098" s="34">
        <v>46</v>
      </c>
      <c r="K21098" s="34">
        <v>74</v>
      </c>
      <c r="L21098" s="34">
        <v>39</v>
      </c>
      <c r="M21098" s="34">
        <v>69</v>
      </c>
    </row>
    <row r="21099" spans="1:13" x14ac:dyDescent="0.2">
      <c r="A21099" s="34" t="s">
        <v>121993</v>
      </c>
      <c r="B21099" s="34">
        <v>516</v>
      </c>
      <c r="C21099" s="34">
        <v>610</v>
      </c>
      <c r="D21099" s="34">
        <v>530</v>
      </c>
      <c r="E21099" s="34">
        <v>555</v>
      </c>
      <c r="F21099" s="34">
        <v>397</v>
      </c>
      <c r="G21099" s="34">
        <v>470</v>
      </c>
      <c r="H21099" s="34">
        <v>514</v>
      </c>
      <c r="I21099" s="34">
        <v>540</v>
      </c>
      <c r="J21099" s="34">
        <v>576</v>
      </c>
      <c r="K21099" s="34">
        <v>447</v>
      </c>
      <c r="L21099" s="34">
        <v>487</v>
      </c>
      <c r="M21099" s="34">
        <v>392</v>
      </c>
    </row>
    <row r="21100" spans="1:13" x14ac:dyDescent="0.2">
      <c r="A21100" s="34" t="s">
        <v>121994</v>
      </c>
      <c r="B21100" s="34">
        <v>130</v>
      </c>
      <c r="C21100" s="34">
        <v>205</v>
      </c>
      <c r="D21100" s="34">
        <v>185</v>
      </c>
      <c r="E21100" s="34">
        <v>201</v>
      </c>
      <c r="F21100" s="34">
        <v>137</v>
      </c>
      <c r="G21100" s="34">
        <v>208</v>
      </c>
      <c r="H21100" s="34">
        <v>201</v>
      </c>
      <c r="I21100" s="34">
        <v>214</v>
      </c>
      <c r="J21100" s="34">
        <v>186</v>
      </c>
      <c r="K21100" s="34">
        <v>166</v>
      </c>
      <c r="L21100" s="34">
        <v>203</v>
      </c>
      <c r="M21100" s="34">
        <v>133</v>
      </c>
    </row>
    <row r="21101" spans="1:13" x14ac:dyDescent="0.2">
      <c r="A21101" s="34" t="s">
        <v>121995</v>
      </c>
      <c r="B21101" s="34">
        <v>280</v>
      </c>
      <c r="C21101" s="34">
        <v>389</v>
      </c>
      <c r="D21101" s="34">
        <v>289</v>
      </c>
      <c r="E21101" s="34">
        <v>448</v>
      </c>
      <c r="F21101" s="34">
        <v>232</v>
      </c>
      <c r="G21101" s="34">
        <v>339</v>
      </c>
      <c r="H21101" s="34">
        <v>303</v>
      </c>
      <c r="I21101" s="34">
        <v>400</v>
      </c>
      <c r="J21101" s="34">
        <v>311</v>
      </c>
      <c r="K21101" s="34">
        <v>308</v>
      </c>
      <c r="L21101" s="34">
        <v>272</v>
      </c>
      <c r="M21101" s="34">
        <v>313</v>
      </c>
    </row>
    <row r="21102" spans="1:13" x14ac:dyDescent="0.2">
      <c r="A21102" s="34" t="s">
        <v>121996</v>
      </c>
      <c r="B21102" s="34">
        <v>998</v>
      </c>
      <c r="C21102" s="34">
        <v>905</v>
      </c>
      <c r="D21102" s="34">
        <v>1105</v>
      </c>
      <c r="E21102" s="34">
        <v>957</v>
      </c>
      <c r="F21102" s="34">
        <v>956</v>
      </c>
      <c r="G21102" s="34">
        <v>925</v>
      </c>
      <c r="H21102" s="34">
        <v>1224</v>
      </c>
      <c r="I21102" s="34">
        <v>919</v>
      </c>
      <c r="J21102" s="34">
        <v>1111</v>
      </c>
      <c r="K21102" s="34">
        <v>749</v>
      </c>
      <c r="L21102" s="34">
        <v>961</v>
      </c>
      <c r="M21102" s="34">
        <v>743</v>
      </c>
    </row>
    <row r="21103" spans="1:13" x14ac:dyDescent="0.2">
      <c r="A21103" s="34" t="s">
        <v>121997</v>
      </c>
      <c r="B21103" s="34">
        <v>1578</v>
      </c>
      <c r="C21103" s="34">
        <v>1460</v>
      </c>
      <c r="D21103" s="34">
        <v>1449</v>
      </c>
      <c r="E21103" s="34">
        <v>1498</v>
      </c>
      <c r="F21103" s="34">
        <v>1505</v>
      </c>
      <c r="G21103" s="34">
        <v>1296</v>
      </c>
      <c r="H21103" s="34">
        <v>1639</v>
      </c>
      <c r="I21103" s="34">
        <v>1347</v>
      </c>
      <c r="J21103" s="34">
        <v>1609</v>
      </c>
      <c r="K21103" s="34">
        <v>1177</v>
      </c>
      <c r="L21103" s="34">
        <v>1456</v>
      </c>
      <c r="M21103" s="34">
        <v>1091</v>
      </c>
    </row>
    <row r="21104" spans="1:13" x14ac:dyDescent="0.2">
      <c r="A21104" s="34" t="s">
        <v>121998</v>
      </c>
      <c r="B21104" s="34">
        <v>417</v>
      </c>
      <c r="C21104" s="34">
        <v>590</v>
      </c>
      <c r="D21104" s="34">
        <v>463</v>
      </c>
      <c r="E21104" s="34">
        <v>591</v>
      </c>
      <c r="F21104" s="34">
        <v>446</v>
      </c>
      <c r="G21104" s="34">
        <v>612</v>
      </c>
      <c r="H21104" s="34">
        <v>628</v>
      </c>
      <c r="I21104" s="34">
        <v>646</v>
      </c>
      <c r="J21104" s="34">
        <v>535</v>
      </c>
      <c r="K21104" s="34">
        <v>543</v>
      </c>
      <c r="L21104" s="34">
        <v>517</v>
      </c>
      <c r="M21104" s="34">
        <v>527</v>
      </c>
    </row>
    <row r="21105" spans="1:13" x14ac:dyDescent="0.2">
      <c r="A21105" s="34" t="s">
        <v>121999</v>
      </c>
      <c r="B21105" s="34">
        <v>699</v>
      </c>
      <c r="C21105" s="34">
        <v>929</v>
      </c>
      <c r="D21105" s="34">
        <v>755</v>
      </c>
      <c r="E21105" s="34">
        <v>992</v>
      </c>
      <c r="F21105" s="34">
        <v>746</v>
      </c>
      <c r="G21105" s="34">
        <v>885</v>
      </c>
      <c r="H21105" s="34">
        <v>840</v>
      </c>
      <c r="I21105" s="34">
        <v>886</v>
      </c>
      <c r="J21105" s="34">
        <v>731</v>
      </c>
      <c r="K21105" s="34">
        <v>724</v>
      </c>
      <c r="L21105" s="34">
        <v>800</v>
      </c>
      <c r="M21105" s="34">
        <v>737</v>
      </c>
    </row>
    <row r="21106" spans="1:13" x14ac:dyDescent="0.2">
      <c r="A21106" s="34" t="s">
        <v>122000</v>
      </c>
      <c r="B21106" s="34">
        <v>637</v>
      </c>
      <c r="C21106" s="34">
        <v>707</v>
      </c>
      <c r="D21106" s="34">
        <v>626</v>
      </c>
      <c r="E21106" s="34">
        <v>779</v>
      </c>
      <c r="F21106" s="34">
        <v>558</v>
      </c>
      <c r="G21106" s="34">
        <v>695</v>
      </c>
      <c r="H21106" s="34">
        <v>682</v>
      </c>
      <c r="I21106" s="34">
        <v>680</v>
      </c>
      <c r="J21106" s="34">
        <v>737</v>
      </c>
      <c r="K21106" s="34">
        <v>540</v>
      </c>
      <c r="L21106" s="34">
        <v>711</v>
      </c>
      <c r="M21106" s="34">
        <v>575</v>
      </c>
    </row>
    <row r="21107" spans="1:13" x14ac:dyDescent="0.2">
      <c r="A21107" s="34" t="s">
        <v>122001</v>
      </c>
      <c r="B21107" s="34">
        <v>340</v>
      </c>
      <c r="C21107" s="34">
        <v>369</v>
      </c>
      <c r="D21107" s="34">
        <v>292</v>
      </c>
      <c r="E21107" s="34">
        <v>355</v>
      </c>
      <c r="F21107" s="34">
        <v>289</v>
      </c>
      <c r="G21107" s="34">
        <v>290</v>
      </c>
      <c r="H21107" s="34">
        <v>316</v>
      </c>
      <c r="I21107" s="34">
        <v>334</v>
      </c>
      <c r="J21107" s="34">
        <v>314</v>
      </c>
      <c r="K21107" s="34">
        <v>265</v>
      </c>
      <c r="L21107" s="34">
        <v>322</v>
      </c>
      <c r="M21107" s="34">
        <v>230</v>
      </c>
    </row>
    <row r="21108" spans="1:13" x14ac:dyDescent="0.2">
      <c r="A21108" s="34" t="s">
        <v>122002</v>
      </c>
      <c r="B21108" s="34">
        <v>331</v>
      </c>
      <c r="C21108" s="34">
        <v>326</v>
      </c>
      <c r="D21108" s="34">
        <v>413</v>
      </c>
      <c r="E21108" s="34">
        <v>424</v>
      </c>
      <c r="F21108" s="34">
        <v>317</v>
      </c>
      <c r="G21108" s="34">
        <v>337</v>
      </c>
      <c r="H21108" s="34">
        <v>484</v>
      </c>
      <c r="I21108" s="34">
        <v>387</v>
      </c>
      <c r="J21108" s="34">
        <v>385</v>
      </c>
      <c r="K21108" s="34">
        <v>326</v>
      </c>
      <c r="L21108" s="34">
        <v>360</v>
      </c>
      <c r="M21108" s="34">
        <v>280</v>
      </c>
    </row>
    <row r="21109" spans="1:13" x14ac:dyDescent="0.2">
      <c r="A21109" s="34" t="s">
        <v>122003</v>
      </c>
      <c r="B21109" s="34">
        <v>277</v>
      </c>
      <c r="C21109" s="34">
        <v>359</v>
      </c>
      <c r="D21109" s="34">
        <v>321</v>
      </c>
      <c r="E21109" s="34">
        <v>313</v>
      </c>
      <c r="F21109" s="34">
        <v>281</v>
      </c>
      <c r="G21109" s="34">
        <v>291</v>
      </c>
      <c r="H21109" s="34">
        <v>268</v>
      </c>
      <c r="I21109" s="34">
        <v>292</v>
      </c>
      <c r="J21109" s="34">
        <v>314</v>
      </c>
      <c r="K21109" s="34">
        <v>231</v>
      </c>
      <c r="L21109" s="34">
        <v>225</v>
      </c>
      <c r="M21109" s="34">
        <v>261</v>
      </c>
    </row>
    <row r="21110" spans="1:13" x14ac:dyDescent="0.2">
      <c r="A21110" s="34" t="s">
        <v>122004</v>
      </c>
      <c r="B21110" s="34">
        <v>131</v>
      </c>
      <c r="C21110" s="34">
        <v>160</v>
      </c>
      <c r="D21110" s="34">
        <v>141</v>
      </c>
      <c r="E21110" s="34">
        <v>188</v>
      </c>
      <c r="F21110" s="34">
        <v>177</v>
      </c>
      <c r="G21110" s="34">
        <v>158</v>
      </c>
      <c r="H21110" s="34">
        <v>144</v>
      </c>
      <c r="I21110" s="34">
        <v>153</v>
      </c>
      <c r="J21110" s="34">
        <v>207</v>
      </c>
      <c r="K21110" s="34">
        <v>161</v>
      </c>
      <c r="L21110" s="34">
        <v>119</v>
      </c>
      <c r="M21110" s="34">
        <v>128</v>
      </c>
    </row>
    <row r="21111" spans="1:13" x14ac:dyDescent="0.2">
      <c r="A21111" s="34" t="s">
        <v>122005</v>
      </c>
      <c r="B21111" s="34">
        <v>258</v>
      </c>
      <c r="C21111" s="34">
        <v>255</v>
      </c>
      <c r="D21111" s="34">
        <v>277</v>
      </c>
      <c r="E21111" s="34">
        <v>316</v>
      </c>
      <c r="F21111" s="34">
        <v>245</v>
      </c>
      <c r="G21111" s="34">
        <v>252</v>
      </c>
      <c r="H21111" s="34">
        <v>253</v>
      </c>
      <c r="I21111" s="34">
        <v>302</v>
      </c>
      <c r="J21111" s="34">
        <v>271</v>
      </c>
      <c r="K21111" s="34">
        <v>213</v>
      </c>
      <c r="L21111" s="34">
        <v>245</v>
      </c>
      <c r="M21111" s="34">
        <v>233</v>
      </c>
    </row>
    <row r="21112" spans="1:13" x14ac:dyDescent="0.2">
      <c r="A21112" s="34" t="s">
        <v>122006</v>
      </c>
      <c r="B21112" s="34">
        <v>114</v>
      </c>
      <c r="C21112" s="34">
        <v>176</v>
      </c>
      <c r="D21112" s="34">
        <v>171</v>
      </c>
      <c r="E21112" s="34">
        <v>209</v>
      </c>
      <c r="F21112" s="34">
        <v>185</v>
      </c>
      <c r="G21112" s="34">
        <v>137</v>
      </c>
      <c r="H21112" s="34">
        <v>211</v>
      </c>
      <c r="I21112" s="34">
        <v>216</v>
      </c>
      <c r="J21112" s="34">
        <v>209</v>
      </c>
      <c r="K21112" s="34">
        <v>150</v>
      </c>
      <c r="L21112" s="34">
        <v>184</v>
      </c>
      <c r="M21112" s="34">
        <v>174</v>
      </c>
    </row>
    <row r="21113" spans="1:13" x14ac:dyDescent="0.2">
      <c r="A21113" s="34" t="s">
        <v>122007</v>
      </c>
      <c r="B21113" s="34">
        <v>272</v>
      </c>
      <c r="C21113" s="34">
        <v>373</v>
      </c>
      <c r="D21113" s="34">
        <v>300</v>
      </c>
      <c r="E21113" s="34">
        <v>368</v>
      </c>
      <c r="F21113" s="34">
        <v>250</v>
      </c>
      <c r="G21113" s="34">
        <v>311</v>
      </c>
      <c r="H21113" s="34">
        <v>333</v>
      </c>
      <c r="I21113" s="34">
        <v>328</v>
      </c>
      <c r="J21113" s="34">
        <v>310</v>
      </c>
      <c r="K21113" s="34">
        <v>280</v>
      </c>
      <c r="L21113" s="34">
        <v>316</v>
      </c>
      <c r="M21113" s="34">
        <v>272</v>
      </c>
    </row>
    <row r="21114" spans="1:13" x14ac:dyDescent="0.2">
      <c r="A21114" s="34" t="s">
        <v>122008</v>
      </c>
      <c r="B21114" s="34">
        <v>274</v>
      </c>
      <c r="C21114" s="34">
        <v>281</v>
      </c>
      <c r="D21114" s="34">
        <v>281</v>
      </c>
      <c r="E21114" s="34">
        <v>271</v>
      </c>
      <c r="F21114" s="34">
        <v>245</v>
      </c>
      <c r="G21114" s="34">
        <v>275</v>
      </c>
      <c r="H21114" s="34">
        <v>291</v>
      </c>
      <c r="I21114" s="34">
        <v>285</v>
      </c>
      <c r="J21114" s="34">
        <v>305</v>
      </c>
      <c r="K21114" s="34">
        <v>217</v>
      </c>
      <c r="L21114" s="34">
        <v>285</v>
      </c>
      <c r="M21114" s="34">
        <v>221</v>
      </c>
    </row>
    <row r="21115" spans="1:13" x14ac:dyDescent="0.2">
      <c r="A21115" s="34" t="s">
        <v>122009</v>
      </c>
      <c r="B21115" s="34">
        <v>214</v>
      </c>
      <c r="C21115" s="34">
        <v>325</v>
      </c>
      <c r="D21115" s="34">
        <v>283</v>
      </c>
      <c r="E21115" s="34">
        <v>277</v>
      </c>
      <c r="F21115" s="34">
        <v>188</v>
      </c>
      <c r="G21115" s="34">
        <v>247</v>
      </c>
      <c r="H21115" s="34">
        <v>281</v>
      </c>
      <c r="I21115" s="34">
        <v>229</v>
      </c>
      <c r="J21115" s="34">
        <v>291</v>
      </c>
      <c r="K21115" s="34">
        <v>188</v>
      </c>
      <c r="L21115" s="34">
        <v>224</v>
      </c>
      <c r="M21115" s="34">
        <v>189</v>
      </c>
    </row>
    <row r="21116" spans="1:13" x14ac:dyDescent="0.2">
      <c r="A21116" s="34" t="s">
        <v>122010</v>
      </c>
      <c r="B21116" s="34">
        <v>419</v>
      </c>
      <c r="C21116" s="34">
        <v>473</v>
      </c>
      <c r="D21116" s="34">
        <v>440</v>
      </c>
      <c r="E21116" s="34">
        <v>494</v>
      </c>
      <c r="F21116" s="34">
        <v>427</v>
      </c>
      <c r="G21116" s="34">
        <v>442</v>
      </c>
      <c r="H21116" s="34">
        <v>502</v>
      </c>
      <c r="I21116" s="34">
        <v>456</v>
      </c>
      <c r="J21116" s="34">
        <v>503</v>
      </c>
      <c r="K21116" s="34">
        <v>395</v>
      </c>
      <c r="L21116" s="34">
        <v>443</v>
      </c>
      <c r="M21116" s="34">
        <v>323</v>
      </c>
    </row>
    <row r="21117" spans="1:13" x14ac:dyDescent="0.2">
      <c r="A21117" s="34" t="s">
        <v>122011</v>
      </c>
      <c r="B21117" s="34">
        <v>485</v>
      </c>
      <c r="C21117" s="34">
        <v>577</v>
      </c>
      <c r="D21117" s="34">
        <v>444</v>
      </c>
      <c r="E21117" s="34">
        <v>527</v>
      </c>
      <c r="F21117" s="34">
        <v>435</v>
      </c>
      <c r="G21117" s="34">
        <v>478</v>
      </c>
      <c r="H21117" s="34">
        <v>532</v>
      </c>
      <c r="I21117" s="34">
        <v>454</v>
      </c>
      <c r="J21117" s="34">
        <v>556</v>
      </c>
      <c r="K21117" s="34">
        <v>426</v>
      </c>
      <c r="L21117" s="34">
        <v>484</v>
      </c>
      <c r="M21117" s="34">
        <v>409</v>
      </c>
    </row>
    <row r="21118" spans="1:13" x14ac:dyDescent="0.2">
      <c r="A21118" s="34" t="s">
        <v>122012</v>
      </c>
      <c r="B21118" s="34">
        <v>208</v>
      </c>
      <c r="C21118" s="34">
        <v>237</v>
      </c>
      <c r="D21118" s="34">
        <v>159</v>
      </c>
      <c r="E21118" s="34">
        <v>182</v>
      </c>
      <c r="F21118" s="34">
        <v>174</v>
      </c>
      <c r="G21118" s="34">
        <v>171</v>
      </c>
      <c r="H21118" s="34">
        <v>243</v>
      </c>
      <c r="I21118" s="34">
        <v>188</v>
      </c>
      <c r="J21118" s="34">
        <v>159</v>
      </c>
      <c r="K21118" s="34">
        <v>133</v>
      </c>
      <c r="L21118" s="34">
        <v>163</v>
      </c>
      <c r="M21118" s="34">
        <v>135</v>
      </c>
    </row>
    <row r="21119" spans="1:13" x14ac:dyDescent="0.2">
      <c r="A21119" s="34" t="s">
        <v>122013</v>
      </c>
      <c r="B21119" s="34">
        <v>266</v>
      </c>
      <c r="C21119" s="34">
        <v>266</v>
      </c>
      <c r="D21119" s="34">
        <v>285</v>
      </c>
      <c r="E21119" s="34">
        <v>341</v>
      </c>
      <c r="F21119" s="34">
        <v>204</v>
      </c>
      <c r="G21119" s="34">
        <v>311</v>
      </c>
      <c r="H21119" s="34">
        <v>273</v>
      </c>
      <c r="I21119" s="34">
        <v>286</v>
      </c>
      <c r="J21119" s="34">
        <v>288</v>
      </c>
      <c r="K21119" s="34">
        <v>238</v>
      </c>
      <c r="L21119" s="34">
        <v>274</v>
      </c>
      <c r="M21119" s="34">
        <v>250</v>
      </c>
    </row>
    <row r="21120" spans="1:13" x14ac:dyDescent="0.2">
      <c r="A21120" s="34" t="s">
        <v>122014</v>
      </c>
      <c r="B21120" s="34">
        <v>415</v>
      </c>
      <c r="C21120" s="34">
        <v>312</v>
      </c>
      <c r="D21120" s="34">
        <v>334</v>
      </c>
      <c r="E21120" s="34">
        <v>314</v>
      </c>
      <c r="F21120" s="34">
        <v>313</v>
      </c>
      <c r="G21120" s="34">
        <v>281</v>
      </c>
      <c r="H21120" s="34">
        <v>423</v>
      </c>
      <c r="I21120" s="34">
        <v>380</v>
      </c>
      <c r="J21120" s="34">
        <v>406</v>
      </c>
      <c r="K21120" s="34">
        <v>284</v>
      </c>
      <c r="L21120" s="34">
        <v>363</v>
      </c>
      <c r="M21120" s="34">
        <v>234</v>
      </c>
    </row>
    <row r="21121" spans="1:13" x14ac:dyDescent="0.2">
      <c r="A21121" s="34" t="s">
        <v>122015</v>
      </c>
      <c r="B21121" s="34">
        <v>545</v>
      </c>
      <c r="C21121" s="34">
        <v>525</v>
      </c>
      <c r="D21121" s="34">
        <v>560</v>
      </c>
      <c r="E21121" s="34">
        <v>509</v>
      </c>
      <c r="F21121" s="34">
        <v>571</v>
      </c>
      <c r="G21121" s="34">
        <v>458</v>
      </c>
      <c r="H21121" s="34">
        <v>607</v>
      </c>
      <c r="I21121" s="34">
        <v>534</v>
      </c>
      <c r="J21121" s="34">
        <v>608</v>
      </c>
      <c r="K21121" s="34">
        <v>428</v>
      </c>
      <c r="L21121" s="34">
        <v>570</v>
      </c>
      <c r="M21121" s="34">
        <v>399</v>
      </c>
    </row>
    <row r="21122" spans="1:13" x14ac:dyDescent="0.2">
      <c r="A21122" s="34" t="s">
        <v>122016</v>
      </c>
      <c r="B21122" s="34">
        <v>459</v>
      </c>
      <c r="C21122" s="34">
        <v>575</v>
      </c>
      <c r="D21122" s="34">
        <v>419</v>
      </c>
      <c r="E21122" s="34">
        <v>542</v>
      </c>
      <c r="F21122" s="34">
        <v>458</v>
      </c>
      <c r="G21122" s="34">
        <v>566</v>
      </c>
      <c r="H21122" s="34">
        <v>436</v>
      </c>
      <c r="I21122" s="34">
        <v>556</v>
      </c>
      <c r="J21122" s="34">
        <v>467</v>
      </c>
      <c r="K21122" s="34">
        <v>424</v>
      </c>
      <c r="L21122" s="34">
        <v>432</v>
      </c>
      <c r="M21122" s="34">
        <v>459</v>
      </c>
    </row>
    <row r="21123" spans="1:13" x14ac:dyDescent="0.2">
      <c r="A21123" s="34" t="s">
        <v>122017</v>
      </c>
      <c r="B21123" s="34">
        <v>772</v>
      </c>
      <c r="C21123" s="34">
        <v>841</v>
      </c>
      <c r="D21123" s="34">
        <v>812</v>
      </c>
      <c r="E21123" s="34">
        <v>951</v>
      </c>
      <c r="F21123" s="34">
        <v>645</v>
      </c>
      <c r="G21123" s="34">
        <v>842</v>
      </c>
      <c r="H21123" s="34">
        <v>866</v>
      </c>
      <c r="I21123" s="34">
        <v>818</v>
      </c>
      <c r="J21123" s="34">
        <v>765</v>
      </c>
      <c r="K21123" s="34">
        <v>754</v>
      </c>
      <c r="L21123" s="34">
        <v>785</v>
      </c>
      <c r="M21123" s="34">
        <v>670</v>
      </c>
    </row>
    <row r="21124" spans="1:13" x14ac:dyDescent="0.2">
      <c r="A21124" s="34" t="s">
        <v>122018</v>
      </c>
      <c r="B21124" s="34">
        <v>1414</v>
      </c>
      <c r="C21124" s="34">
        <v>1310</v>
      </c>
      <c r="D21124" s="34">
        <v>1509</v>
      </c>
      <c r="E21124" s="34">
        <v>1464</v>
      </c>
      <c r="F21124" s="34">
        <v>1333</v>
      </c>
      <c r="G21124" s="34">
        <v>1259</v>
      </c>
      <c r="H21124" s="34">
        <v>1579</v>
      </c>
      <c r="I21124" s="34">
        <v>1355</v>
      </c>
      <c r="J21124" s="34">
        <v>1622</v>
      </c>
      <c r="K21124" s="34">
        <v>1117</v>
      </c>
      <c r="L21124" s="34">
        <v>1461</v>
      </c>
      <c r="M21124" s="34">
        <v>1091</v>
      </c>
    </row>
    <row r="21125" spans="1:13" x14ac:dyDescent="0.2">
      <c r="A21125" s="34" t="s">
        <v>122019</v>
      </c>
      <c r="B21125" s="34">
        <v>281</v>
      </c>
      <c r="C21125" s="34">
        <v>345</v>
      </c>
      <c r="D21125" s="34">
        <v>252</v>
      </c>
      <c r="E21125" s="34">
        <v>398</v>
      </c>
      <c r="F21125" s="34">
        <v>288</v>
      </c>
      <c r="G21125" s="34">
        <v>312</v>
      </c>
      <c r="H21125" s="34">
        <v>321</v>
      </c>
      <c r="I21125" s="34">
        <v>318</v>
      </c>
      <c r="J21125" s="34">
        <v>300</v>
      </c>
      <c r="K21125" s="34">
        <v>273</v>
      </c>
      <c r="L21125" s="34">
        <v>297</v>
      </c>
      <c r="M21125" s="34">
        <v>263</v>
      </c>
    </row>
    <row r="21126" spans="1:13" x14ac:dyDescent="0.2">
      <c r="A21126" s="34" t="s">
        <v>122020</v>
      </c>
      <c r="B21126" s="34">
        <v>451</v>
      </c>
      <c r="C21126" s="34">
        <v>566</v>
      </c>
      <c r="D21126" s="34">
        <v>546</v>
      </c>
      <c r="E21126" s="34">
        <v>575</v>
      </c>
      <c r="F21126" s="34">
        <v>472</v>
      </c>
      <c r="G21126" s="34">
        <v>480</v>
      </c>
      <c r="H21126" s="34">
        <v>573</v>
      </c>
      <c r="I21126" s="34">
        <v>564</v>
      </c>
      <c r="J21126" s="34">
        <v>518</v>
      </c>
      <c r="K21126" s="34">
        <v>394</v>
      </c>
      <c r="L21126" s="34">
        <v>477</v>
      </c>
      <c r="M21126" s="34">
        <v>344</v>
      </c>
    </row>
    <row r="21127" spans="1:13" x14ac:dyDescent="0.2">
      <c r="A21127" s="34" t="s">
        <v>122021</v>
      </c>
      <c r="B21127" s="34">
        <v>543</v>
      </c>
      <c r="C21127" s="34">
        <v>708</v>
      </c>
      <c r="D21127" s="34">
        <v>750</v>
      </c>
      <c r="E21127" s="34">
        <v>801</v>
      </c>
      <c r="F21127" s="34">
        <v>626</v>
      </c>
      <c r="G21127" s="34">
        <v>667</v>
      </c>
      <c r="H21127" s="34">
        <v>719</v>
      </c>
      <c r="I21127" s="34">
        <v>747</v>
      </c>
      <c r="J21127" s="34">
        <v>748</v>
      </c>
      <c r="K21127" s="34">
        <v>597</v>
      </c>
      <c r="L21127" s="34">
        <v>656</v>
      </c>
      <c r="M21127" s="34">
        <v>543</v>
      </c>
    </row>
    <row r="21128" spans="1:13" x14ac:dyDescent="0.2">
      <c r="A21128" s="34" t="s">
        <v>122022</v>
      </c>
      <c r="B21128" s="34">
        <v>414</v>
      </c>
      <c r="C21128" s="34">
        <v>438</v>
      </c>
      <c r="D21128" s="34">
        <v>483</v>
      </c>
      <c r="E21128" s="34">
        <v>479</v>
      </c>
      <c r="F21128" s="34">
        <v>440</v>
      </c>
      <c r="G21128" s="34">
        <v>424</v>
      </c>
      <c r="H21128" s="34">
        <v>513</v>
      </c>
      <c r="I21128" s="34">
        <v>401</v>
      </c>
      <c r="J21128" s="34">
        <v>476</v>
      </c>
      <c r="K21128" s="34">
        <v>381</v>
      </c>
      <c r="L21128" s="34">
        <v>438</v>
      </c>
      <c r="M21128" s="34">
        <v>386</v>
      </c>
    </row>
    <row r="21129" spans="1:13" x14ac:dyDescent="0.2">
      <c r="A21129" s="34" t="s">
        <v>122023</v>
      </c>
      <c r="B21129" s="34">
        <v>556</v>
      </c>
      <c r="C21129" s="34">
        <v>445</v>
      </c>
      <c r="D21129" s="34">
        <v>475</v>
      </c>
      <c r="E21129" s="34">
        <v>539</v>
      </c>
      <c r="F21129" s="34">
        <v>375</v>
      </c>
      <c r="G21129" s="34">
        <v>503</v>
      </c>
      <c r="H21129" s="34">
        <v>525</v>
      </c>
      <c r="I21129" s="34">
        <v>507</v>
      </c>
      <c r="J21129" s="34">
        <v>510</v>
      </c>
      <c r="K21129" s="34">
        <v>410</v>
      </c>
      <c r="L21129" s="34">
        <v>438</v>
      </c>
      <c r="M21129" s="34">
        <v>375</v>
      </c>
    </row>
    <row r="21130" spans="1:13" x14ac:dyDescent="0.2">
      <c r="A21130" s="34" t="s">
        <v>122024</v>
      </c>
      <c r="B21130" s="34">
        <v>270</v>
      </c>
      <c r="C21130" s="34">
        <v>337</v>
      </c>
      <c r="D21130" s="34">
        <v>345</v>
      </c>
      <c r="E21130" s="34">
        <v>341</v>
      </c>
      <c r="F21130" s="34">
        <v>324</v>
      </c>
      <c r="G21130" s="34">
        <v>284</v>
      </c>
      <c r="H21130" s="34">
        <v>304</v>
      </c>
      <c r="I21130" s="34">
        <v>349</v>
      </c>
      <c r="J21130" s="34">
        <v>325</v>
      </c>
      <c r="K21130" s="34">
        <v>275</v>
      </c>
      <c r="L21130" s="34">
        <v>216</v>
      </c>
      <c r="M21130" s="34">
        <v>235</v>
      </c>
    </row>
    <row r="21131" spans="1:13" x14ac:dyDescent="0.2">
      <c r="A21131" s="34" t="s">
        <v>122025</v>
      </c>
      <c r="B21131" s="34">
        <v>244</v>
      </c>
      <c r="C21131" s="34">
        <v>306</v>
      </c>
      <c r="D21131" s="34">
        <v>309</v>
      </c>
      <c r="E21131" s="34">
        <v>302</v>
      </c>
      <c r="F21131" s="34">
        <v>254</v>
      </c>
      <c r="G21131" s="34">
        <v>288</v>
      </c>
      <c r="H21131" s="34">
        <v>353</v>
      </c>
      <c r="I21131" s="34">
        <v>315</v>
      </c>
      <c r="J21131" s="34">
        <v>335</v>
      </c>
      <c r="K21131" s="34">
        <v>263</v>
      </c>
      <c r="L21131" s="34">
        <v>301</v>
      </c>
      <c r="M21131" s="34">
        <v>229</v>
      </c>
    </row>
    <row r="21132" spans="1:13" x14ac:dyDescent="0.2">
      <c r="A21132" s="34" t="s">
        <v>122026</v>
      </c>
      <c r="B21132" s="34">
        <v>466</v>
      </c>
      <c r="C21132" s="34">
        <v>432</v>
      </c>
      <c r="D21132" s="34">
        <v>435</v>
      </c>
      <c r="E21132" s="34">
        <v>466</v>
      </c>
      <c r="F21132" s="34">
        <v>403</v>
      </c>
      <c r="G21132" s="34">
        <v>438</v>
      </c>
      <c r="H21132" s="34">
        <v>463</v>
      </c>
      <c r="I21132" s="34">
        <v>448</v>
      </c>
      <c r="J21132" s="34">
        <v>489</v>
      </c>
      <c r="K21132" s="34">
        <v>337</v>
      </c>
      <c r="L21132" s="34">
        <v>351</v>
      </c>
      <c r="M21132" s="34">
        <v>363</v>
      </c>
    </row>
    <row r="21133" spans="1:13" x14ac:dyDescent="0.2">
      <c r="A21133" s="34" t="s">
        <v>122027</v>
      </c>
      <c r="B21133" s="34">
        <v>205</v>
      </c>
      <c r="C21133" s="34">
        <v>292</v>
      </c>
      <c r="D21133" s="34">
        <v>168</v>
      </c>
      <c r="E21133" s="34">
        <v>292</v>
      </c>
      <c r="F21133" s="34">
        <v>104</v>
      </c>
      <c r="G21133" s="34">
        <v>249</v>
      </c>
      <c r="H21133" s="34">
        <v>197</v>
      </c>
      <c r="I21133" s="34">
        <v>288</v>
      </c>
      <c r="J21133" s="34">
        <v>203</v>
      </c>
      <c r="K21133" s="34">
        <v>205</v>
      </c>
      <c r="L21133" s="34">
        <v>154</v>
      </c>
      <c r="M21133" s="34">
        <v>228</v>
      </c>
    </row>
    <row r="21134" spans="1:13" x14ac:dyDescent="0.2">
      <c r="A21134" s="34" t="s">
        <v>122028</v>
      </c>
      <c r="B21134" s="34">
        <v>381</v>
      </c>
      <c r="C21134" s="34">
        <v>404</v>
      </c>
      <c r="D21134" s="34">
        <v>351</v>
      </c>
      <c r="E21134" s="34">
        <v>387</v>
      </c>
      <c r="F21134" s="34">
        <v>296</v>
      </c>
      <c r="G21134" s="34">
        <v>334</v>
      </c>
      <c r="H21134" s="34">
        <v>390</v>
      </c>
      <c r="I21134" s="34">
        <v>369</v>
      </c>
      <c r="J21134" s="34">
        <v>323</v>
      </c>
      <c r="K21134" s="34">
        <v>267</v>
      </c>
      <c r="L21134" s="34">
        <v>394</v>
      </c>
      <c r="M21134" s="34">
        <v>267</v>
      </c>
    </row>
    <row r="21135" spans="1:13" x14ac:dyDescent="0.2">
      <c r="A21135" s="34" t="s">
        <v>122029</v>
      </c>
      <c r="B21135" s="34">
        <v>1161</v>
      </c>
      <c r="C21135" s="34">
        <v>1113</v>
      </c>
      <c r="D21135" s="34">
        <v>1184</v>
      </c>
      <c r="E21135" s="34">
        <v>1212</v>
      </c>
      <c r="F21135" s="34">
        <v>1155</v>
      </c>
      <c r="G21135" s="34">
        <v>1074</v>
      </c>
      <c r="H21135" s="34">
        <v>1266</v>
      </c>
      <c r="I21135" s="34">
        <v>1158</v>
      </c>
      <c r="J21135" s="34">
        <v>1376</v>
      </c>
      <c r="K21135" s="34">
        <v>920</v>
      </c>
      <c r="L21135" s="34">
        <v>1058</v>
      </c>
      <c r="M21135" s="34">
        <v>896</v>
      </c>
    </row>
    <row r="21136" spans="1:13" x14ac:dyDescent="0.2">
      <c r="A21136" s="34" t="s">
        <v>122030</v>
      </c>
      <c r="B21136" s="34">
        <v>210</v>
      </c>
      <c r="C21136" s="34">
        <v>262</v>
      </c>
      <c r="D21136" s="34">
        <v>282</v>
      </c>
      <c r="E21136" s="34">
        <v>241</v>
      </c>
      <c r="F21136" s="34">
        <v>287</v>
      </c>
      <c r="G21136" s="34">
        <v>241</v>
      </c>
      <c r="H21136" s="34">
        <v>225</v>
      </c>
      <c r="I21136" s="34">
        <v>253</v>
      </c>
      <c r="J21136" s="34">
        <v>222</v>
      </c>
      <c r="K21136" s="34">
        <v>230</v>
      </c>
      <c r="L21136" s="34">
        <v>243</v>
      </c>
      <c r="M21136" s="34">
        <v>199</v>
      </c>
    </row>
    <row r="21137" spans="1:13" x14ac:dyDescent="0.2">
      <c r="A21137" s="34" t="s">
        <v>122031</v>
      </c>
      <c r="B21137" s="34">
        <v>820</v>
      </c>
      <c r="C21137" s="34">
        <v>741</v>
      </c>
      <c r="D21137" s="34">
        <v>722</v>
      </c>
      <c r="E21137" s="34">
        <v>807</v>
      </c>
      <c r="F21137" s="34">
        <v>693</v>
      </c>
      <c r="G21137" s="34">
        <v>729</v>
      </c>
      <c r="H21137" s="34">
        <v>839</v>
      </c>
      <c r="I21137" s="34">
        <v>687</v>
      </c>
      <c r="J21137" s="34">
        <v>690</v>
      </c>
      <c r="K21137" s="34">
        <v>548</v>
      </c>
      <c r="L21137" s="34">
        <v>826</v>
      </c>
      <c r="M21137" s="34">
        <v>511</v>
      </c>
    </row>
    <row r="21138" spans="1:13" x14ac:dyDescent="0.2">
      <c r="A21138" s="34" t="s">
        <v>122032</v>
      </c>
      <c r="B21138" s="34">
        <v>172</v>
      </c>
      <c r="C21138" s="34">
        <v>235</v>
      </c>
      <c r="D21138" s="34">
        <v>190</v>
      </c>
      <c r="E21138" s="34">
        <v>203</v>
      </c>
      <c r="F21138" s="34">
        <v>183</v>
      </c>
      <c r="G21138" s="34">
        <v>200</v>
      </c>
      <c r="H21138" s="34">
        <v>234</v>
      </c>
      <c r="I21138" s="34">
        <v>173</v>
      </c>
      <c r="J21138" s="34">
        <v>162</v>
      </c>
      <c r="K21138" s="34">
        <v>217</v>
      </c>
      <c r="L21138" s="34">
        <v>194</v>
      </c>
      <c r="M21138" s="34">
        <v>162</v>
      </c>
    </row>
    <row r="21139" spans="1:13" x14ac:dyDescent="0.2">
      <c r="A21139" s="34" t="s">
        <v>122033</v>
      </c>
      <c r="B21139" s="34">
        <v>1057</v>
      </c>
      <c r="C21139" s="34">
        <v>852</v>
      </c>
      <c r="D21139" s="34">
        <v>1056</v>
      </c>
      <c r="E21139" s="34">
        <v>940</v>
      </c>
      <c r="F21139" s="34">
        <v>896</v>
      </c>
      <c r="G21139" s="34">
        <v>791</v>
      </c>
      <c r="H21139" s="34">
        <v>1085</v>
      </c>
      <c r="I21139" s="34">
        <v>872</v>
      </c>
      <c r="J21139" s="34">
        <v>1053</v>
      </c>
      <c r="K21139" s="34">
        <v>754</v>
      </c>
      <c r="L21139" s="34">
        <v>1020</v>
      </c>
      <c r="M21139" s="34">
        <v>728</v>
      </c>
    </row>
    <row r="21140" spans="1:13" x14ac:dyDescent="0.2">
      <c r="A21140" s="34" t="s">
        <v>122034</v>
      </c>
      <c r="B21140" s="34">
        <v>542</v>
      </c>
      <c r="C21140" s="34">
        <v>757</v>
      </c>
      <c r="D21140" s="34">
        <v>623</v>
      </c>
      <c r="E21140" s="34">
        <v>785</v>
      </c>
      <c r="F21140" s="34">
        <v>585</v>
      </c>
      <c r="G21140" s="34">
        <v>786</v>
      </c>
      <c r="H21140" s="34">
        <v>620</v>
      </c>
      <c r="I21140" s="34">
        <v>753</v>
      </c>
      <c r="J21140" s="34">
        <v>523</v>
      </c>
      <c r="K21140" s="34">
        <v>614</v>
      </c>
      <c r="L21140" s="34">
        <v>573</v>
      </c>
      <c r="M21140" s="34">
        <v>627</v>
      </c>
    </row>
    <row r="21141" spans="1:13" x14ac:dyDescent="0.2">
      <c r="A21141" s="34" t="s">
        <v>122035</v>
      </c>
      <c r="B21141" s="34">
        <v>818</v>
      </c>
      <c r="C21141" s="34">
        <v>801</v>
      </c>
      <c r="D21141" s="34">
        <v>856</v>
      </c>
      <c r="E21141" s="34">
        <v>855</v>
      </c>
      <c r="F21141" s="34">
        <v>790</v>
      </c>
      <c r="G21141" s="34">
        <v>758</v>
      </c>
      <c r="H21141" s="34">
        <v>936</v>
      </c>
      <c r="I21141" s="34">
        <v>818</v>
      </c>
      <c r="J21141" s="34">
        <v>1002</v>
      </c>
      <c r="K21141" s="34">
        <v>612</v>
      </c>
      <c r="L21141" s="34">
        <v>795</v>
      </c>
      <c r="M21141" s="34">
        <v>631</v>
      </c>
    </row>
    <row r="21142" spans="1:13" x14ac:dyDescent="0.2">
      <c r="A21142" s="34" t="s">
        <v>122036</v>
      </c>
      <c r="B21142" s="34">
        <v>432</v>
      </c>
      <c r="C21142" s="34">
        <v>695</v>
      </c>
      <c r="D21142" s="34">
        <v>528</v>
      </c>
      <c r="E21142" s="34">
        <v>648</v>
      </c>
      <c r="F21142" s="34">
        <v>459</v>
      </c>
      <c r="G21142" s="34">
        <v>622</v>
      </c>
      <c r="H21142" s="34">
        <v>581</v>
      </c>
      <c r="I21142" s="34">
        <v>612</v>
      </c>
      <c r="J21142" s="34">
        <v>583</v>
      </c>
      <c r="K21142" s="34">
        <v>505</v>
      </c>
      <c r="L21142" s="34">
        <v>498</v>
      </c>
      <c r="M21142" s="34">
        <v>461</v>
      </c>
    </row>
    <row r="21143" spans="1:13" x14ac:dyDescent="0.2">
      <c r="A21143" s="34" t="s">
        <v>122037</v>
      </c>
      <c r="B21143" s="34">
        <v>1237</v>
      </c>
      <c r="C21143" s="34">
        <v>1344</v>
      </c>
      <c r="D21143" s="34">
        <v>1292</v>
      </c>
      <c r="E21143" s="34">
        <v>1412</v>
      </c>
      <c r="F21143" s="34">
        <v>1099</v>
      </c>
      <c r="G21143" s="34">
        <v>1157</v>
      </c>
      <c r="H21143" s="34">
        <v>1277</v>
      </c>
      <c r="I21143" s="34">
        <v>1274</v>
      </c>
      <c r="J21143" s="34">
        <v>1204</v>
      </c>
      <c r="K21143" s="34">
        <v>1012</v>
      </c>
      <c r="L21143" s="34">
        <v>1286</v>
      </c>
      <c r="M21143" s="34">
        <v>1074</v>
      </c>
    </row>
    <row r="21144" spans="1:13" x14ac:dyDescent="0.2">
      <c r="A21144" s="34" t="s">
        <v>122038</v>
      </c>
      <c r="B21144" s="34">
        <v>510</v>
      </c>
      <c r="C21144" s="34">
        <v>549</v>
      </c>
      <c r="D21144" s="34">
        <v>530</v>
      </c>
      <c r="E21144" s="34">
        <v>566</v>
      </c>
      <c r="F21144" s="34">
        <v>440</v>
      </c>
      <c r="G21144" s="34">
        <v>489</v>
      </c>
      <c r="H21144" s="34">
        <v>575</v>
      </c>
      <c r="I21144" s="34">
        <v>525</v>
      </c>
      <c r="J21144" s="34">
        <v>517</v>
      </c>
      <c r="K21144" s="34">
        <v>486</v>
      </c>
      <c r="L21144" s="34">
        <v>542</v>
      </c>
      <c r="M21144" s="34">
        <v>458</v>
      </c>
    </row>
    <row r="21145" spans="1:13" x14ac:dyDescent="0.2">
      <c r="A21145" s="34" t="s">
        <v>122039</v>
      </c>
      <c r="B21145" s="34">
        <v>852</v>
      </c>
      <c r="C21145" s="34">
        <v>1250</v>
      </c>
      <c r="D21145" s="34">
        <v>942</v>
      </c>
      <c r="E21145" s="34">
        <v>1275</v>
      </c>
      <c r="F21145" s="34">
        <v>834</v>
      </c>
      <c r="G21145" s="34">
        <v>1212</v>
      </c>
      <c r="H21145" s="34">
        <v>1018</v>
      </c>
      <c r="I21145" s="34">
        <v>1206</v>
      </c>
      <c r="J21145" s="34">
        <v>979</v>
      </c>
      <c r="K21145" s="34">
        <v>977</v>
      </c>
      <c r="L21145" s="34">
        <v>994</v>
      </c>
      <c r="M21145" s="34">
        <v>941</v>
      </c>
    </row>
    <row r="21146" spans="1:13" x14ac:dyDescent="0.2">
      <c r="A21146" s="34" t="s">
        <v>122040</v>
      </c>
      <c r="B21146" s="34">
        <v>738</v>
      </c>
      <c r="C21146" s="34">
        <v>649</v>
      </c>
      <c r="D21146" s="34">
        <v>783</v>
      </c>
      <c r="E21146" s="34">
        <v>772</v>
      </c>
      <c r="F21146" s="34">
        <v>692</v>
      </c>
      <c r="G21146" s="34">
        <v>650</v>
      </c>
      <c r="H21146" s="34">
        <v>777</v>
      </c>
      <c r="I21146" s="34">
        <v>770</v>
      </c>
      <c r="J21146" s="34">
        <v>784</v>
      </c>
      <c r="K21146" s="34">
        <v>637</v>
      </c>
      <c r="L21146" s="34">
        <v>700</v>
      </c>
      <c r="M21146" s="34">
        <v>605</v>
      </c>
    </row>
    <row r="21147" spans="1:13" x14ac:dyDescent="0.2">
      <c r="A21147" s="34" t="s">
        <v>122041</v>
      </c>
      <c r="B21147" s="34">
        <v>704</v>
      </c>
      <c r="C21147" s="34">
        <v>714</v>
      </c>
      <c r="D21147" s="34">
        <v>656</v>
      </c>
      <c r="E21147" s="34">
        <v>804</v>
      </c>
      <c r="F21147" s="34">
        <v>767</v>
      </c>
      <c r="G21147" s="34">
        <v>790</v>
      </c>
      <c r="H21147" s="34">
        <v>809</v>
      </c>
      <c r="I21147" s="34">
        <v>697</v>
      </c>
      <c r="J21147" s="34">
        <v>811</v>
      </c>
      <c r="K21147" s="34">
        <v>633</v>
      </c>
      <c r="L21147" s="34">
        <v>799</v>
      </c>
      <c r="M21147" s="34">
        <v>602</v>
      </c>
    </row>
    <row r="21148" spans="1:13" x14ac:dyDescent="0.2">
      <c r="A21148" s="34" t="s">
        <v>122042</v>
      </c>
      <c r="B21148" s="34">
        <v>381</v>
      </c>
      <c r="C21148" s="34">
        <v>663</v>
      </c>
      <c r="D21148" s="34">
        <v>496</v>
      </c>
      <c r="E21148" s="34">
        <v>675</v>
      </c>
      <c r="F21148" s="34">
        <v>440</v>
      </c>
      <c r="G21148" s="34">
        <v>645</v>
      </c>
      <c r="H21148" s="34">
        <v>457</v>
      </c>
      <c r="I21148" s="34">
        <v>595</v>
      </c>
      <c r="J21148" s="34">
        <v>443</v>
      </c>
      <c r="K21148" s="34">
        <v>496</v>
      </c>
      <c r="L21148" s="34">
        <v>380</v>
      </c>
      <c r="M21148" s="34">
        <v>480</v>
      </c>
    </row>
    <row r="21149" spans="1:13" x14ac:dyDescent="0.2">
      <c r="A21149" s="34" t="s">
        <v>122043</v>
      </c>
      <c r="B21149" s="34">
        <v>515</v>
      </c>
      <c r="C21149" s="34">
        <v>542</v>
      </c>
      <c r="D21149" s="34">
        <v>540</v>
      </c>
      <c r="E21149" s="34">
        <v>620</v>
      </c>
      <c r="F21149" s="34">
        <v>481</v>
      </c>
      <c r="G21149" s="34">
        <v>522</v>
      </c>
      <c r="H21149" s="34">
        <v>587</v>
      </c>
      <c r="I21149" s="34">
        <v>526</v>
      </c>
      <c r="J21149" s="34">
        <v>541</v>
      </c>
      <c r="K21149" s="34">
        <v>485</v>
      </c>
      <c r="L21149" s="34">
        <v>535</v>
      </c>
      <c r="M21149" s="34">
        <v>495</v>
      </c>
    </row>
    <row r="21150" spans="1:13" x14ac:dyDescent="0.2">
      <c r="A21150" s="34" t="s">
        <v>122044</v>
      </c>
      <c r="B21150" s="34">
        <v>503</v>
      </c>
      <c r="C21150" s="34">
        <v>516</v>
      </c>
      <c r="D21150" s="34">
        <v>533</v>
      </c>
      <c r="E21150" s="34">
        <v>495</v>
      </c>
      <c r="F21150" s="34">
        <v>471</v>
      </c>
      <c r="G21150" s="34">
        <v>443</v>
      </c>
      <c r="H21150" s="34">
        <v>561</v>
      </c>
      <c r="I21150" s="34">
        <v>514</v>
      </c>
      <c r="J21150" s="34">
        <v>451</v>
      </c>
      <c r="K21150" s="34">
        <v>396</v>
      </c>
      <c r="L21150" s="34">
        <v>459</v>
      </c>
      <c r="M21150" s="34">
        <v>405</v>
      </c>
    </row>
    <row r="21151" spans="1:13" x14ac:dyDescent="0.2">
      <c r="A21151" s="34" t="s">
        <v>122045</v>
      </c>
      <c r="B21151" s="34">
        <v>795</v>
      </c>
      <c r="C21151" s="34">
        <v>951</v>
      </c>
      <c r="D21151" s="34">
        <v>745</v>
      </c>
      <c r="E21151" s="34">
        <v>897</v>
      </c>
      <c r="F21151" s="34">
        <v>641</v>
      </c>
      <c r="G21151" s="34">
        <v>841</v>
      </c>
      <c r="H21151" s="34">
        <v>781</v>
      </c>
      <c r="I21151" s="34">
        <v>812</v>
      </c>
      <c r="J21151" s="34">
        <v>813</v>
      </c>
      <c r="K21151" s="34">
        <v>667</v>
      </c>
      <c r="L21151" s="34">
        <v>842</v>
      </c>
      <c r="M21151" s="34">
        <v>680</v>
      </c>
    </row>
    <row r="21152" spans="1:13" x14ac:dyDescent="0.2">
      <c r="A21152" s="34" t="s">
        <v>122046</v>
      </c>
      <c r="B21152" s="34">
        <v>403</v>
      </c>
      <c r="C21152" s="34">
        <v>612</v>
      </c>
      <c r="D21152" s="34">
        <v>494</v>
      </c>
      <c r="E21152" s="34">
        <v>638</v>
      </c>
      <c r="F21152" s="34">
        <v>385</v>
      </c>
      <c r="G21152" s="34">
        <v>573</v>
      </c>
      <c r="H21152" s="34">
        <v>430</v>
      </c>
      <c r="I21152" s="34">
        <v>653</v>
      </c>
      <c r="J21152" s="34">
        <v>472</v>
      </c>
      <c r="K21152" s="34">
        <v>483</v>
      </c>
      <c r="L21152" s="34">
        <v>418</v>
      </c>
      <c r="M21152" s="34">
        <v>481</v>
      </c>
    </row>
    <row r="21153" spans="1:13" x14ac:dyDescent="0.2">
      <c r="A21153" s="34" t="s">
        <v>122047</v>
      </c>
      <c r="B21153" s="34">
        <v>280</v>
      </c>
      <c r="C21153" s="34">
        <v>317</v>
      </c>
      <c r="D21153" s="34">
        <v>329</v>
      </c>
      <c r="E21153" s="34">
        <v>307</v>
      </c>
      <c r="F21153" s="34">
        <v>277</v>
      </c>
      <c r="G21153" s="34">
        <v>301</v>
      </c>
      <c r="H21153" s="34">
        <v>308</v>
      </c>
      <c r="I21153" s="34">
        <v>350</v>
      </c>
      <c r="J21153" s="34">
        <v>338</v>
      </c>
      <c r="K21153" s="34">
        <v>286</v>
      </c>
      <c r="L21153" s="34">
        <v>316</v>
      </c>
      <c r="M21153" s="34">
        <v>230</v>
      </c>
    </row>
    <row r="21154" spans="1:13" x14ac:dyDescent="0.2">
      <c r="A21154" s="34" t="s">
        <v>122048</v>
      </c>
      <c r="B21154" s="34">
        <v>296</v>
      </c>
      <c r="C21154" s="34">
        <v>276</v>
      </c>
      <c r="D21154" s="34">
        <v>328</v>
      </c>
      <c r="E21154" s="34">
        <v>330</v>
      </c>
      <c r="F21154" s="34">
        <v>292</v>
      </c>
      <c r="G21154" s="34">
        <v>302</v>
      </c>
      <c r="H21154" s="34">
        <v>342</v>
      </c>
      <c r="I21154" s="34">
        <v>302</v>
      </c>
      <c r="J21154" s="34">
        <v>342</v>
      </c>
      <c r="K21154" s="34">
        <v>238</v>
      </c>
      <c r="L21154" s="34">
        <v>281</v>
      </c>
      <c r="M21154" s="34">
        <v>240</v>
      </c>
    </row>
    <row r="21155" spans="1:13" x14ac:dyDescent="0.2">
      <c r="A21155" s="34" t="s">
        <v>122049</v>
      </c>
      <c r="B21155" s="34">
        <v>484</v>
      </c>
      <c r="C21155" s="34">
        <v>431</v>
      </c>
      <c r="D21155" s="34">
        <v>509</v>
      </c>
      <c r="E21155" s="34">
        <v>500</v>
      </c>
      <c r="F21155" s="34">
        <v>383</v>
      </c>
      <c r="G21155" s="34">
        <v>418</v>
      </c>
      <c r="H21155" s="34">
        <v>481</v>
      </c>
      <c r="I21155" s="34">
        <v>475</v>
      </c>
      <c r="J21155" s="34">
        <v>424</v>
      </c>
      <c r="K21155" s="34">
        <v>343</v>
      </c>
      <c r="L21155" s="34">
        <v>409</v>
      </c>
      <c r="M21155" s="34">
        <v>370</v>
      </c>
    </row>
    <row r="21156" spans="1:13" x14ac:dyDescent="0.2">
      <c r="A21156" s="34" t="s">
        <v>122050</v>
      </c>
      <c r="B21156" s="34">
        <v>391</v>
      </c>
      <c r="C21156" s="34">
        <v>447</v>
      </c>
      <c r="D21156" s="34">
        <v>423</v>
      </c>
      <c r="E21156" s="34">
        <v>436</v>
      </c>
      <c r="F21156" s="34">
        <v>443</v>
      </c>
      <c r="G21156" s="34">
        <v>427</v>
      </c>
      <c r="H21156" s="34">
        <v>418</v>
      </c>
      <c r="I21156" s="34">
        <v>400</v>
      </c>
      <c r="J21156" s="34">
        <v>401</v>
      </c>
      <c r="K21156" s="34">
        <v>358</v>
      </c>
      <c r="L21156" s="34">
        <v>371</v>
      </c>
      <c r="M21156" s="34">
        <v>313</v>
      </c>
    </row>
    <row r="21157" spans="1:13" x14ac:dyDescent="0.2">
      <c r="A21157" s="34" t="s">
        <v>122051</v>
      </c>
      <c r="B21157" s="34">
        <v>763</v>
      </c>
      <c r="C21157" s="34">
        <v>850</v>
      </c>
      <c r="D21157" s="34">
        <v>842</v>
      </c>
      <c r="E21157" s="34">
        <v>783</v>
      </c>
      <c r="F21157" s="34">
        <v>548</v>
      </c>
      <c r="G21157" s="34">
        <v>959</v>
      </c>
      <c r="H21157" s="34">
        <v>855</v>
      </c>
      <c r="I21157" s="34">
        <v>838</v>
      </c>
      <c r="J21157" s="34">
        <v>946</v>
      </c>
      <c r="K21157" s="34">
        <v>703</v>
      </c>
      <c r="L21157" s="34">
        <v>592</v>
      </c>
      <c r="M21157" s="34">
        <v>764</v>
      </c>
    </row>
    <row r="21158" spans="1:13" x14ac:dyDescent="0.2">
      <c r="A21158" s="34" t="s">
        <v>122052</v>
      </c>
      <c r="B21158" s="34">
        <v>713</v>
      </c>
      <c r="C21158" s="34">
        <v>726</v>
      </c>
      <c r="D21158" s="34">
        <v>790</v>
      </c>
      <c r="E21158" s="34">
        <v>764</v>
      </c>
      <c r="F21158" s="34">
        <v>661</v>
      </c>
      <c r="G21158" s="34">
        <v>597</v>
      </c>
      <c r="H21158" s="34">
        <v>776</v>
      </c>
      <c r="I21158" s="34">
        <v>730</v>
      </c>
      <c r="J21158" s="34">
        <v>724</v>
      </c>
      <c r="K21158" s="34">
        <v>584</v>
      </c>
      <c r="L21158" s="34">
        <v>660</v>
      </c>
      <c r="M21158" s="34">
        <v>557</v>
      </c>
    </row>
    <row r="21159" spans="1:13" x14ac:dyDescent="0.2">
      <c r="A21159" s="34" t="s">
        <v>122053</v>
      </c>
      <c r="B21159" s="34">
        <v>298</v>
      </c>
      <c r="C21159" s="34">
        <v>459</v>
      </c>
      <c r="D21159" s="34">
        <v>424</v>
      </c>
      <c r="E21159" s="34">
        <v>476</v>
      </c>
      <c r="F21159" s="34">
        <v>337</v>
      </c>
      <c r="G21159" s="34">
        <v>431</v>
      </c>
      <c r="H21159" s="34">
        <v>448</v>
      </c>
      <c r="I21159" s="34">
        <v>469</v>
      </c>
      <c r="J21159" s="34">
        <v>473</v>
      </c>
      <c r="K21159" s="34">
        <v>438</v>
      </c>
      <c r="L21159" s="34">
        <v>376</v>
      </c>
      <c r="M21159" s="34">
        <v>350</v>
      </c>
    </row>
    <row r="21160" spans="1:13" x14ac:dyDescent="0.2">
      <c r="A21160" s="34" t="s">
        <v>122054</v>
      </c>
      <c r="B21160" s="34">
        <v>595</v>
      </c>
      <c r="C21160" s="34">
        <v>491</v>
      </c>
      <c r="D21160" s="34">
        <v>610</v>
      </c>
      <c r="E21160" s="34">
        <v>611</v>
      </c>
      <c r="F21160" s="34">
        <v>515</v>
      </c>
      <c r="G21160" s="34">
        <v>544</v>
      </c>
      <c r="H21160" s="34">
        <v>621</v>
      </c>
      <c r="I21160" s="34">
        <v>560</v>
      </c>
      <c r="J21160" s="34">
        <v>611</v>
      </c>
      <c r="K21160" s="34">
        <v>445</v>
      </c>
      <c r="L21160" s="34">
        <v>633</v>
      </c>
      <c r="M21160" s="34">
        <v>429</v>
      </c>
    </row>
    <row r="21161" spans="1:13" x14ac:dyDescent="0.2">
      <c r="A21161" s="34" t="s">
        <v>122055</v>
      </c>
      <c r="B21161" s="34">
        <v>606</v>
      </c>
      <c r="C21161" s="34">
        <v>737</v>
      </c>
      <c r="D21161" s="34">
        <v>660</v>
      </c>
      <c r="E21161" s="34">
        <v>814</v>
      </c>
      <c r="F21161" s="34">
        <v>645</v>
      </c>
      <c r="G21161" s="34">
        <v>718</v>
      </c>
      <c r="H21161" s="34">
        <v>659</v>
      </c>
      <c r="I21161" s="34">
        <v>743</v>
      </c>
      <c r="J21161" s="34">
        <v>676</v>
      </c>
      <c r="K21161" s="34">
        <v>650</v>
      </c>
      <c r="L21161" s="34">
        <v>660</v>
      </c>
      <c r="M21161" s="34">
        <v>617</v>
      </c>
    </row>
    <row r="21162" spans="1:13" x14ac:dyDescent="0.2">
      <c r="A21162" s="34" t="s">
        <v>122056</v>
      </c>
      <c r="B21162" s="34">
        <v>644</v>
      </c>
      <c r="C21162" s="34">
        <v>595</v>
      </c>
      <c r="D21162" s="34">
        <v>668</v>
      </c>
      <c r="E21162" s="34">
        <v>540</v>
      </c>
      <c r="F21162" s="34">
        <v>566</v>
      </c>
      <c r="G21162" s="34">
        <v>545</v>
      </c>
      <c r="H21162" s="34">
        <v>668</v>
      </c>
      <c r="I21162" s="34">
        <v>572</v>
      </c>
      <c r="J21162" s="34">
        <v>630</v>
      </c>
      <c r="K21162" s="34">
        <v>523</v>
      </c>
      <c r="L21162" s="34">
        <v>510</v>
      </c>
      <c r="M21162" s="34">
        <v>460</v>
      </c>
    </row>
    <row r="21163" spans="1:13" x14ac:dyDescent="0.2">
      <c r="A21163" s="34" t="s">
        <v>122057</v>
      </c>
      <c r="B21163" s="34">
        <v>576</v>
      </c>
      <c r="C21163" s="34">
        <v>734</v>
      </c>
      <c r="D21163" s="34">
        <v>580</v>
      </c>
      <c r="E21163" s="34">
        <v>676</v>
      </c>
      <c r="F21163" s="34">
        <v>617</v>
      </c>
      <c r="G21163" s="34">
        <v>602</v>
      </c>
      <c r="H21163" s="34">
        <v>632</v>
      </c>
      <c r="I21163" s="34">
        <v>731</v>
      </c>
      <c r="J21163" s="34">
        <v>601</v>
      </c>
      <c r="K21163" s="34">
        <v>546</v>
      </c>
      <c r="L21163" s="34">
        <v>688</v>
      </c>
      <c r="M21163" s="34">
        <v>529</v>
      </c>
    </row>
    <row r="21164" spans="1:13" x14ac:dyDescent="0.2">
      <c r="A21164" s="34" t="s">
        <v>122058</v>
      </c>
      <c r="B21164" s="34">
        <v>396</v>
      </c>
      <c r="C21164" s="34">
        <v>530</v>
      </c>
      <c r="D21164" s="34">
        <v>483</v>
      </c>
      <c r="E21164" s="34">
        <v>548</v>
      </c>
      <c r="F21164" s="34">
        <v>398</v>
      </c>
      <c r="G21164" s="34">
        <v>485</v>
      </c>
      <c r="H21164" s="34">
        <v>500</v>
      </c>
      <c r="I21164" s="34">
        <v>584</v>
      </c>
      <c r="J21164" s="34">
        <v>557</v>
      </c>
      <c r="K21164" s="34">
        <v>422</v>
      </c>
      <c r="L21164" s="34">
        <v>426</v>
      </c>
      <c r="M21164" s="34">
        <v>383</v>
      </c>
    </row>
    <row r="21165" spans="1:13" x14ac:dyDescent="0.2">
      <c r="A21165" s="34" t="s">
        <v>122059</v>
      </c>
      <c r="B21165" s="34">
        <v>559</v>
      </c>
      <c r="C21165" s="34">
        <v>632</v>
      </c>
      <c r="D21165" s="34">
        <v>647</v>
      </c>
      <c r="E21165" s="34">
        <v>672</v>
      </c>
      <c r="F21165" s="34">
        <v>535</v>
      </c>
      <c r="G21165" s="34">
        <v>579</v>
      </c>
      <c r="H21165" s="34">
        <v>666</v>
      </c>
      <c r="I21165" s="34">
        <v>609</v>
      </c>
      <c r="J21165" s="34">
        <v>577</v>
      </c>
      <c r="K21165" s="34">
        <v>495</v>
      </c>
      <c r="L21165" s="34">
        <v>593</v>
      </c>
      <c r="M21165" s="34">
        <v>462</v>
      </c>
    </row>
    <row r="21166" spans="1:13" x14ac:dyDescent="0.2">
      <c r="A21166" s="34" t="s">
        <v>122060</v>
      </c>
      <c r="B21166" s="34">
        <v>1218</v>
      </c>
      <c r="C21166" s="34">
        <v>1192</v>
      </c>
      <c r="D21166" s="34">
        <v>1332</v>
      </c>
      <c r="E21166" s="34">
        <v>1393</v>
      </c>
      <c r="F21166" s="34">
        <v>1127</v>
      </c>
      <c r="G21166" s="34">
        <v>1187</v>
      </c>
      <c r="H21166" s="34">
        <v>1384</v>
      </c>
      <c r="I21166" s="34">
        <v>1154</v>
      </c>
      <c r="J21166" s="34">
        <v>1362</v>
      </c>
      <c r="K21166" s="34">
        <v>1031</v>
      </c>
      <c r="L21166" s="34">
        <v>1203</v>
      </c>
      <c r="M21166" s="34">
        <v>862</v>
      </c>
    </row>
    <row r="21167" spans="1:13" x14ac:dyDescent="0.2">
      <c r="A21167" s="34" t="s">
        <v>122061</v>
      </c>
      <c r="B21167" s="34">
        <v>970</v>
      </c>
      <c r="C21167" s="34">
        <v>984</v>
      </c>
      <c r="D21167" s="34">
        <v>1066</v>
      </c>
      <c r="E21167" s="34">
        <v>953</v>
      </c>
      <c r="F21167" s="34">
        <v>854</v>
      </c>
      <c r="G21167" s="34">
        <v>887</v>
      </c>
      <c r="H21167" s="34">
        <v>1149</v>
      </c>
      <c r="I21167" s="34">
        <v>1050</v>
      </c>
      <c r="J21167" s="34">
        <v>1000</v>
      </c>
      <c r="K21167" s="34">
        <v>815</v>
      </c>
      <c r="L21167" s="34">
        <v>956</v>
      </c>
      <c r="M21167" s="34">
        <v>757</v>
      </c>
    </row>
    <row r="21168" spans="1:13" x14ac:dyDescent="0.2">
      <c r="A21168" s="34" t="s">
        <v>122062</v>
      </c>
      <c r="B21168" s="34">
        <v>759</v>
      </c>
      <c r="C21168" s="34">
        <v>724</v>
      </c>
      <c r="D21168" s="34">
        <v>696</v>
      </c>
      <c r="E21168" s="34">
        <v>816</v>
      </c>
      <c r="F21168" s="34">
        <v>613</v>
      </c>
      <c r="G21168" s="34">
        <v>695</v>
      </c>
      <c r="H21168" s="34">
        <v>837</v>
      </c>
      <c r="I21168" s="34">
        <v>715</v>
      </c>
      <c r="J21168" s="34">
        <v>835</v>
      </c>
      <c r="K21168" s="34">
        <v>667</v>
      </c>
      <c r="L21168" s="34">
        <v>663</v>
      </c>
      <c r="M21168" s="34">
        <v>556</v>
      </c>
    </row>
    <row r="21169" spans="1:13" x14ac:dyDescent="0.2">
      <c r="A21169" s="34" t="s">
        <v>122063</v>
      </c>
      <c r="B21169" s="34">
        <v>1334</v>
      </c>
      <c r="C21169" s="34">
        <v>1161</v>
      </c>
      <c r="D21169" s="34">
        <v>1572</v>
      </c>
      <c r="E21169" s="34">
        <v>1292</v>
      </c>
      <c r="F21169" s="34">
        <v>1327</v>
      </c>
      <c r="G21169" s="34">
        <v>1172</v>
      </c>
      <c r="H21169" s="34">
        <v>1433</v>
      </c>
      <c r="I21169" s="34">
        <v>1244</v>
      </c>
      <c r="J21169" s="34">
        <v>1421</v>
      </c>
      <c r="K21169" s="34">
        <v>1124</v>
      </c>
      <c r="L21169" s="34">
        <v>1405</v>
      </c>
      <c r="M21169" s="34">
        <v>1055</v>
      </c>
    </row>
    <row r="21170" spans="1:13" x14ac:dyDescent="0.2">
      <c r="A21170" s="34" t="s">
        <v>122064</v>
      </c>
      <c r="B21170" s="34">
        <v>1453</v>
      </c>
      <c r="C21170" s="34">
        <v>1656</v>
      </c>
      <c r="D21170" s="34">
        <v>1793</v>
      </c>
      <c r="E21170" s="34">
        <v>1769</v>
      </c>
      <c r="F21170" s="34">
        <v>1542</v>
      </c>
      <c r="G21170" s="34">
        <v>1530</v>
      </c>
      <c r="H21170" s="34">
        <v>1738</v>
      </c>
      <c r="I21170" s="34">
        <v>1619</v>
      </c>
      <c r="J21170" s="34">
        <v>1807</v>
      </c>
      <c r="K21170" s="34">
        <v>1300</v>
      </c>
      <c r="L21170" s="34">
        <v>1492</v>
      </c>
      <c r="M21170" s="34">
        <v>1326</v>
      </c>
    </row>
    <row r="21171" spans="1:13" x14ac:dyDescent="0.2">
      <c r="A21171" s="34" t="s">
        <v>122065</v>
      </c>
      <c r="B21171" s="34">
        <v>398</v>
      </c>
      <c r="C21171" s="34">
        <v>511</v>
      </c>
      <c r="D21171" s="34">
        <v>377</v>
      </c>
      <c r="E21171" s="34">
        <v>492</v>
      </c>
      <c r="F21171" s="34">
        <v>348</v>
      </c>
      <c r="G21171" s="34">
        <v>450</v>
      </c>
      <c r="H21171" s="34">
        <v>346</v>
      </c>
      <c r="I21171" s="34">
        <v>434</v>
      </c>
      <c r="J21171" s="34">
        <v>431</v>
      </c>
      <c r="K21171" s="34">
        <v>365</v>
      </c>
      <c r="L21171" s="34">
        <v>374</v>
      </c>
      <c r="M21171" s="34">
        <v>318</v>
      </c>
    </row>
    <row r="21172" spans="1:13" x14ac:dyDescent="0.2">
      <c r="A21172" s="34" t="s">
        <v>122066</v>
      </c>
      <c r="B21172" s="34">
        <v>362</v>
      </c>
      <c r="C21172" s="34">
        <v>258</v>
      </c>
      <c r="D21172" s="34">
        <v>368</v>
      </c>
      <c r="E21172" s="34">
        <v>268</v>
      </c>
      <c r="F21172" s="34">
        <v>281</v>
      </c>
      <c r="G21172" s="34">
        <v>249</v>
      </c>
      <c r="H21172" s="34">
        <v>298</v>
      </c>
      <c r="I21172" s="34">
        <v>267</v>
      </c>
      <c r="J21172" s="34">
        <v>295</v>
      </c>
      <c r="K21172" s="34">
        <v>186</v>
      </c>
      <c r="L21172" s="34">
        <v>264</v>
      </c>
      <c r="M21172" s="34">
        <v>195</v>
      </c>
    </row>
    <row r="21173" spans="1:13" x14ac:dyDescent="0.2">
      <c r="A21173" s="34" t="s">
        <v>122067</v>
      </c>
      <c r="B21173" s="34">
        <v>511</v>
      </c>
      <c r="C21173" s="34">
        <v>610</v>
      </c>
      <c r="D21173" s="34">
        <v>731</v>
      </c>
      <c r="E21173" s="34">
        <v>657</v>
      </c>
      <c r="F21173" s="34">
        <v>586</v>
      </c>
      <c r="G21173" s="34">
        <v>592</v>
      </c>
      <c r="H21173" s="34">
        <v>659</v>
      </c>
      <c r="I21173" s="34">
        <v>582</v>
      </c>
      <c r="J21173" s="34">
        <v>703</v>
      </c>
      <c r="K21173" s="34">
        <v>512</v>
      </c>
      <c r="L21173" s="34">
        <v>687</v>
      </c>
      <c r="M21173" s="34">
        <v>498</v>
      </c>
    </row>
    <row r="21174" spans="1:13" x14ac:dyDescent="0.2">
      <c r="A21174" s="34" t="s">
        <v>122068</v>
      </c>
      <c r="B21174" s="34">
        <v>1067</v>
      </c>
      <c r="C21174" s="34">
        <v>1016</v>
      </c>
      <c r="D21174" s="34">
        <v>1012</v>
      </c>
      <c r="E21174" s="34">
        <v>1143</v>
      </c>
      <c r="F21174" s="34">
        <v>838</v>
      </c>
      <c r="G21174" s="34">
        <v>995</v>
      </c>
      <c r="H21174" s="34">
        <v>1093</v>
      </c>
      <c r="I21174" s="34">
        <v>989</v>
      </c>
      <c r="J21174" s="34">
        <v>968</v>
      </c>
      <c r="K21174" s="34">
        <v>857</v>
      </c>
      <c r="L21174" s="34">
        <v>950</v>
      </c>
      <c r="M21174" s="34">
        <v>749</v>
      </c>
    </row>
    <row r="21175" spans="1:13" x14ac:dyDescent="0.2">
      <c r="A21175" s="34" t="s">
        <v>122069</v>
      </c>
      <c r="B21175" s="34">
        <v>1286</v>
      </c>
      <c r="C21175" s="34">
        <v>1173</v>
      </c>
      <c r="D21175" s="34">
        <v>1255</v>
      </c>
      <c r="E21175" s="34">
        <v>1231</v>
      </c>
      <c r="F21175" s="34">
        <v>1245</v>
      </c>
      <c r="G21175" s="34">
        <v>1095</v>
      </c>
      <c r="H21175" s="34">
        <v>1319</v>
      </c>
      <c r="I21175" s="34">
        <v>1284</v>
      </c>
      <c r="J21175" s="34">
        <v>1405</v>
      </c>
      <c r="K21175" s="34">
        <v>944</v>
      </c>
      <c r="L21175" s="34">
        <v>1175</v>
      </c>
      <c r="M21175" s="34">
        <v>891</v>
      </c>
    </row>
    <row r="21176" spans="1:13" x14ac:dyDescent="0.2">
      <c r="A21176" s="34" t="s">
        <v>122070</v>
      </c>
      <c r="B21176" s="34">
        <v>456</v>
      </c>
      <c r="C21176" s="34">
        <v>507</v>
      </c>
      <c r="D21176" s="34">
        <v>448</v>
      </c>
      <c r="E21176" s="34">
        <v>454</v>
      </c>
      <c r="F21176" s="34">
        <v>456</v>
      </c>
      <c r="G21176" s="34">
        <v>478</v>
      </c>
      <c r="H21176" s="34">
        <v>488</v>
      </c>
      <c r="I21176" s="34">
        <v>481</v>
      </c>
      <c r="J21176" s="34">
        <v>485</v>
      </c>
      <c r="K21176" s="34">
        <v>377</v>
      </c>
      <c r="L21176" s="34">
        <v>480</v>
      </c>
      <c r="M21176" s="34">
        <v>376</v>
      </c>
    </row>
    <row r="21177" spans="1:13" x14ac:dyDescent="0.2">
      <c r="A21177" s="34" t="s">
        <v>122071</v>
      </c>
      <c r="B21177" s="34">
        <v>529</v>
      </c>
      <c r="C21177" s="34">
        <v>756</v>
      </c>
      <c r="D21177" s="34">
        <v>620</v>
      </c>
      <c r="E21177" s="34">
        <v>752</v>
      </c>
      <c r="F21177" s="34">
        <v>658</v>
      </c>
      <c r="G21177" s="34">
        <v>702</v>
      </c>
      <c r="H21177" s="34">
        <v>703</v>
      </c>
      <c r="I21177" s="34">
        <v>722</v>
      </c>
      <c r="J21177" s="34">
        <v>618</v>
      </c>
      <c r="K21177" s="34">
        <v>631</v>
      </c>
      <c r="L21177" s="34">
        <v>553</v>
      </c>
      <c r="M21177" s="34">
        <v>594</v>
      </c>
    </row>
    <row r="21178" spans="1:13" x14ac:dyDescent="0.2">
      <c r="A21178" s="34" t="s">
        <v>122072</v>
      </c>
      <c r="B21178" s="34">
        <v>756</v>
      </c>
      <c r="C21178" s="34">
        <v>864</v>
      </c>
      <c r="D21178" s="34">
        <v>893</v>
      </c>
      <c r="E21178" s="34">
        <v>896</v>
      </c>
      <c r="F21178" s="34">
        <v>746</v>
      </c>
      <c r="G21178" s="34">
        <v>749</v>
      </c>
      <c r="H21178" s="34">
        <v>864</v>
      </c>
      <c r="I21178" s="34">
        <v>779</v>
      </c>
      <c r="J21178" s="34">
        <v>855</v>
      </c>
      <c r="K21178" s="34">
        <v>637</v>
      </c>
      <c r="L21178" s="34">
        <v>814</v>
      </c>
      <c r="M21178" s="34">
        <v>668</v>
      </c>
    </row>
    <row r="21179" spans="1:13" x14ac:dyDescent="0.2">
      <c r="A21179" s="34" t="s">
        <v>122073</v>
      </c>
      <c r="B21179" s="34">
        <v>688</v>
      </c>
      <c r="C21179" s="34">
        <v>848</v>
      </c>
      <c r="D21179" s="34">
        <v>838</v>
      </c>
      <c r="E21179" s="34">
        <v>919</v>
      </c>
      <c r="F21179" s="34">
        <v>699</v>
      </c>
      <c r="G21179" s="34">
        <v>732</v>
      </c>
      <c r="H21179" s="34">
        <v>780</v>
      </c>
      <c r="I21179" s="34">
        <v>725</v>
      </c>
      <c r="J21179" s="34">
        <v>714</v>
      </c>
      <c r="K21179" s="34">
        <v>610</v>
      </c>
      <c r="L21179" s="34">
        <v>756</v>
      </c>
      <c r="M21179" s="34">
        <v>634</v>
      </c>
    </row>
    <row r="21180" spans="1:13" x14ac:dyDescent="0.2">
      <c r="A21180" s="34" t="s">
        <v>122074</v>
      </c>
      <c r="B21180" s="34">
        <v>421</v>
      </c>
      <c r="C21180" s="34">
        <v>501</v>
      </c>
      <c r="D21180" s="34">
        <v>525</v>
      </c>
      <c r="E21180" s="34">
        <v>500</v>
      </c>
      <c r="F21180" s="34">
        <v>431</v>
      </c>
      <c r="G21180" s="34">
        <v>433</v>
      </c>
      <c r="H21180" s="34">
        <v>483</v>
      </c>
      <c r="I21180" s="34">
        <v>463</v>
      </c>
      <c r="J21180" s="34">
        <v>479</v>
      </c>
      <c r="K21180" s="34">
        <v>356</v>
      </c>
      <c r="L21180" s="34">
        <v>466</v>
      </c>
      <c r="M21180" s="34">
        <v>383</v>
      </c>
    </row>
    <row r="21181" spans="1:13" x14ac:dyDescent="0.2">
      <c r="A21181" s="34" t="s">
        <v>122075</v>
      </c>
      <c r="B21181" s="34">
        <v>472</v>
      </c>
      <c r="C21181" s="34">
        <v>595</v>
      </c>
      <c r="D21181" s="34">
        <v>612</v>
      </c>
      <c r="E21181" s="34">
        <v>636</v>
      </c>
      <c r="F21181" s="34">
        <v>445</v>
      </c>
      <c r="G21181" s="34">
        <v>544</v>
      </c>
      <c r="H21181" s="34">
        <v>608</v>
      </c>
      <c r="I21181" s="34">
        <v>575</v>
      </c>
      <c r="J21181" s="34">
        <v>643</v>
      </c>
      <c r="K21181" s="34">
        <v>490</v>
      </c>
      <c r="L21181" s="34">
        <v>587</v>
      </c>
      <c r="M21181" s="34">
        <v>447</v>
      </c>
    </row>
    <row r="21182" spans="1:13" x14ac:dyDescent="0.2">
      <c r="A21182" s="34" t="s">
        <v>122076</v>
      </c>
      <c r="B21182" s="34">
        <v>662</v>
      </c>
      <c r="C21182" s="34">
        <v>712</v>
      </c>
      <c r="D21182" s="34">
        <v>783</v>
      </c>
      <c r="E21182" s="34">
        <v>817</v>
      </c>
      <c r="F21182" s="34">
        <v>712</v>
      </c>
      <c r="G21182" s="34">
        <v>736</v>
      </c>
      <c r="H21182" s="34">
        <v>847</v>
      </c>
      <c r="I21182" s="34">
        <v>778</v>
      </c>
      <c r="J21182" s="34">
        <v>702</v>
      </c>
      <c r="K21182" s="34">
        <v>618</v>
      </c>
      <c r="L21182" s="34">
        <v>703</v>
      </c>
      <c r="M21182" s="34">
        <v>562</v>
      </c>
    </row>
    <row r="21183" spans="1:13" x14ac:dyDescent="0.2">
      <c r="A21183" s="34" t="s">
        <v>122077</v>
      </c>
      <c r="B21183" s="34">
        <v>661</v>
      </c>
      <c r="C21183" s="34">
        <v>721</v>
      </c>
      <c r="D21183" s="34">
        <v>717</v>
      </c>
      <c r="E21183" s="34">
        <v>753</v>
      </c>
      <c r="F21183" s="34">
        <v>638</v>
      </c>
      <c r="G21183" s="34">
        <v>642</v>
      </c>
      <c r="H21183" s="34">
        <v>661</v>
      </c>
      <c r="I21183" s="34">
        <v>627</v>
      </c>
      <c r="J21183" s="34">
        <v>686</v>
      </c>
      <c r="K21183" s="34">
        <v>568</v>
      </c>
      <c r="L21183" s="34">
        <v>646</v>
      </c>
      <c r="M21183" s="34">
        <v>570</v>
      </c>
    </row>
    <row r="21184" spans="1:13" x14ac:dyDescent="0.2">
      <c r="A21184" s="34" t="s">
        <v>122078</v>
      </c>
      <c r="B21184" s="34">
        <v>1170</v>
      </c>
      <c r="C21184" s="34">
        <v>1043</v>
      </c>
      <c r="D21184" s="34">
        <v>1149</v>
      </c>
      <c r="E21184" s="34">
        <v>1124</v>
      </c>
      <c r="F21184" s="34">
        <v>992</v>
      </c>
      <c r="G21184" s="34">
        <v>990</v>
      </c>
      <c r="H21184" s="34">
        <v>1238</v>
      </c>
      <c r="I21184" s="34">
        <v>976</v>
      </c>
      <c r="J21184" s="34">
        <v>1246</v>
      </c>
      <c r="K21184" s="34">
        <v>899</v>
      </c>
      <c r="L21184" s="34">
        <v>1096</v>
      </c>
      <c r="M21184" s="34">
        <v>825</v>
      </c>
    </row>
    <row r="21185" spans="1:13" x14ac:dyDescent="0.2">
      <c r="A21185" s="34" t="s">
        <v>122079</v>
      </c>
      <c r="B21185" s="34">
        <v>1041</v>
      </c>
      <c r="C21185" s="34">
        <v>1086</v>
      </c>
      <c r="D21185" s="34">
        <v>966</v>
      </c>
      <c r="E21185" s="34">
        <v>1308</v>
      </c>
      <c r="F21185" s="34">
        <v>940</v>
      </c>
      <c r="G21185" s="34">
        <v>1055</v>
      </c>
      <c r="H21185" s="34">
        <v>1186</v>
      </c>
      <c r="I21185" s="34">
        <v>1160</v>
      </c>
      <c r="J21185" s="34">
        <v>1097</v>
      </c>
      <c r="K21185" s="34">
        <v>940</v>
      </c>
      <c r="L21185" s="34">
        <v>1038</v>
      </c>
      <c r="M21185" s="34">
        <v>867</v>
      </c>
    </row>
    <row r="21186" spans="1:13" x14ac:dyDescent="0.2">
      <c r="A21186" s="34" t="s">
        <v>122080</v>
      </c>
      <c r="B21186" s="34">
        <v>581</v>
      </c>
      <c r="C21186" s="34">
        <v>666</v>
      </c>
      <c r="D21186" s="34">
        <v>688</v>
      </c>
      <c r="E21186" s="34">
        <v>716</v>
      </c>
      <c r="F21186" s="34">
        <v>610</v>
      </c>
      <c r="G21186" s="34">
        <v>571</v>
      </c>
      <c r="H21186" s="34">
        <v>668</v>
      </c>
      <c r="I21186" s="34">
        <v>629</v>
      </c>
      <c r="J21186" s="34">
        <v>582</v>
      </c>
      <c r="K21186" s="34">
        <v>598</v>
      </c>
      <c r="L21186" s="34">
        <v>571</v>
      </c>
      <c r="M21186" s="34">
        <v>521</v>
      </c>
    </row>
    <row r="21187" spans="1:13" x14ac:dyDescent="0.2">
      <c r="A21187" s="34" t="s">
        <v>122081</v>
      </c>
      <c r="B21187" s="34">
        <v>511</v>
      </c>
      <c r="C21187" s="34">
        <v>522</v>
      </c>
      <c r="D21187" s="34">
        <v>520</v>
      </c>
      <c r="E21187" s="34">
        <v>592</v>
      </c>
      <c r="F21187" s="34">
        <v>492</v>
      </c>
      <c r="G21187" s="34">
        <v>499</v>
      </c>
      <c r="H21187" s="34">
        <v>600</v>
      </c>
      <c r="I21187" s="34">
        <v>557</v>
      </c>
      <c r="J21187" s="34">
        <v>570</v>
      </c>
      <c r="K21187" s="34">
        <v>412</v>
      </c>
      <c r="L21187" s="34">
        <v>537</v>
      </c>
      <c r="M21187" s="34">
        <v>473</v>
      </c>
    </row>
    <row r="21188" spans="1:13" x14ac:dyDescent="0.2">
      <c r="A21188" s="34" t="s">
        <v>122082</v>
      </c>
      <c r="B21188" s="34">
        <v>646</v>
      </c>
      <c r="C21188" s="34">
        <v>767</v>
      </c>
      <c r="D21188" s="34">
        <v>585</v>
      </c>
      <c r="E21188" s="34">
        <v>761</v>
      </c>
      <c r="F21188" s="34">
        <v>550</v>
      </c>
      <c r="G21188" s="34">
        <v>683</v>
      </c>
      <c r="H21188" s="34">
        <v>688</v>
      </c>
      <c r="I21188" s="34">
        <v>746</v>
      </c>
      <c r="J21188" s="34">
        <v>671</v>
      </c>
      <c r="K21188" s="34">
        <v>607</v>
      </c>
      <c r="L21188" s="34">
        <v>551</v>
      </c>
      <c r="M21188" s="34">
        <v>575</v>
      </c>
    </row>
    <row r="21189" spans="1:13" x14ac:dyDescent="0.2">
      <c r="A21189" s="34" t="s">
        <v>122083</v>
      </c>
      <c r="B21189" s="34">
        <v>1024</v>
      </c>
      <c r="C21189" s="34">
        <v>1152</v>
      </c>
      <c r="D21189" s="34">
        <v>977</v>
      </c>
      <c r="E21189" s="34">
        <v>1239</v>
      </c>
      <c r="F21189" s="34">
        <v>956</v>
      </c>
      <c r="G21189" s="34">
        <v>1061</v>
      </c>
      <c r="H21189" s="34">
        <v>1109</v>
      </c>
      <c r="I21189" s="34">
        <v>1192</v>
      </c>
      <c r="J21189" s="34">
        <v>1033</v>
      </c>
      <c r="K21189" s="34">
        <v>989</v>
      </c>
      <c r="L21189" s="34">
        <v>990</v>
      </c>
      <c r="M21189" s="34">
        <v>857</v>
      </c>
    </row>
    <row r="21190" spans="1:13" x14ac:dyDescent="0.2">
      <c r="A21190" s="34" t="s">
        <v>122084</v>
      </c>
      <c r="B21190" s="34">
        <v>377</v>
      </c>
      <c r="C21190" s="34">
        <v>1303</v>
      </c>
      <c r="D21190" s="34">
        <v>495</v>
      </c>
      <c r="E21190" s="34">
        <v>1221</v>
      </c>
      <c r="F21190" s="34">
        <v>455</v>
      </c>
      <c r="G21190" s="34">
        <v>1026</v>
      </c>
      <c r="H21190" s="34">
        <v>511</v>
      </c>
      <c r="I21190" s="34">
        <v>1214</v>
      </c>
      <c r="J21190" s="34">
        <v>511</v>
      </c>
      <c r="K21190" s="34">
        <v>916</v>
      </c>
      <c r="L21190" s="34">
        <v>498</v>
      </c>
      <c r="M21190" s="34">
        <v>941</v>
      </c>
    </row>
    <row r="21191" spans="1:13" x14ac:dyDescent="0.2">
      <c r="A21191" s="34" t="s">
        <v>122085</v>
      </c>
      <c r="B21191" s="34">
        <v>592</v>
      </c>
      <c r="C21191" s="34">
        <v>589</v>
      </c>
      <c r="D21191" s="34">
        <v>666</v>
      </c>
      <c r="E21191" s="34">
        <v>633</v>
      </c>
      <c r="F21191" s="34">
        <v>539</v>
      </c>
      <c r="G21191" s="34">
        <v>540</v>
      </c>
      <c r="H21191" s="34">
        <v>729</v>
      </c>
      <c r="I21191" s="34">
        <v>567</v>
      </c>
      <c r="J21191" s="34">
        <v>720</v>
      </c>
      <c r="K21191" s="34">
        <v>485</v>
      </c>
      <c r="L21191" s="34">
        <v>610</v>
      </c>
      <c r="M21191" s="34">
        <v>485</v>
      </c>
    </row>
    <row r="21192" spans="1:13" x14ac:dyDescent="0.2">
      <c r="A21192" s="34" t="s">
        <v>122086</v>
      </c>
      <c r="B21192" s="34">
        <v>1054</v>
      </c>
      <c r="C21192" s="34">
        <v>1184</v>
      </c>
      <c r="D21192" s="34">
        <v>1128</v>
      </c>
      <c r="E21192" s="34">
        <v>1182</v>
      </c>
      <c r="F21192" s="34">
        <v>929</v>
      </c>
      <c r="G21192" s="34">
        <v>992</v>
      </c>
      <c r="H21192" s="34">
        <v>1121</v>
      </c>
      <c r="I21192" s="34">
        <v>1070</v>
      </c>
      <c r="J21192" s="34">
        <v>1137</v>
      </c>
      <c r="K21192" s="34">
        <v>850</v>
      </c>
      <c r="L21192" s="34">
        <v>1022</v>
      </c>
      <c r="M21192" s="34">
        <v>824</v>
      </c>
    </row>
    <row r="21193" spans="1:13" x14ac:dyDescent="0.2">
      <c r="A21193" s="34" t="s">
        <v>122087</v>
      </c>
      <c r="B21193" s="34">
        <v>489</v>
      </c>
      <c r="C21193" s="34">
        <v>670</v>
      </c>
      <c r="D21193" s="34">
        <v>589</v>
      </c>
      <c r="E21193" s="34">
        <v>682</v>
      </c>
      <c r="F21193" s="34">
        <v>483</v>
      </c>
      <c r="G21193" s="34">
        <v>588</v>
      </c>
      <c r="H21193" s="34">
        <v>633</v>
      </c>
      <c r="I21193" s="34">
        <v>662</v>
      </c>
      <c r="J21193" s="34">
        <v>629</v>
      </c>
      <c r="K21193" s="34">
        <v>561</v>
      </c>
      <c r="L21193" s="34">
        <v>574</v>
      </c>
      <c r="M21193" s="34">
        <v>526</v>
      </c>
    </row>
    <row r="21194" spans="1:13" x14ac:dyDescent="0.2">
      <c r="A21194" s="34" t="s">
        <v>122088</v>
      </c>
      <c r="B21194" s="34">
        <v>458</v>
      </c>
      <c r="C21194" s="34">
        <v>501</v>
      </c>
      <c r="D21194" s="34">
        <v>552</v>
      </c>
      <c r="E21194" s="34">
        <v>671</v>
      </c>
      <c r="F21194" s="34">
        <v>424</v>
      </c>
      <c r="G21194" s="34">
        <v>586</v>
      </c>
      <c r="H21194" s="34">
        <v>552</v>
      </c>
      <c r="I21194" s="34">
        <v>597</v>
      </c>
      <c r="J21194" s="34">
        <v>452</v>
      </c>
      <c r="K21194" s="34">
        <v>567</v>
      </c>
      <c r="L21194" s="34">
        <v>433</v>
      </c>
      <c r="M21194" s="34">
        <v>504</v>
      </c>
    </row>
    <row r="21195" spans="1:13" x14ac:dyDescent="0.2">
      <c r="A21195" s="34" t="s">
        <v>122089</v>
      </c>
      <c r="B21195" s="34">
        <v>384</v>
      </c>
      <c r="C21195" s="34">
        <v>534</v>
      </c>
      <c r="D21195" s="34">
        <v>470</v>
      </c>
      <c r="E21195" s="34">
        <v>540</v>
      </c>
      <c r="F21195" s="34">
        <v>481</v>
      </c>
      <c r="G21195" s="34">
        <v>549</v>
      </c>
      <c r="H21195" s="34">
        <v>604</v>
      </c>
      <c r="I21195" s="34">
        <v>511</v>
      </c>
      <c r="J21195" s="34">
        <v>578</v>
      </c>
      <c r="K21195" s="34">
        <v>444</v>
      </c>
      <c r="L21195" s="34">
        <v>462</v>
      </c>
      <c r="M21195" s="34">
        <v>438</v>
      </c>
    </row>
    <row r="21196" spans="1:13" x14ac:dyDescent="0.2">
      <c r="A21196" s="34" t="s">
        <v>122090</v>
      </c>
      <c r="B21196" s="34">
        <v>549</v>
      </c>
      <c r="C21196" s="34">
        <v>634</v>
      </c>
      <c r="D21196" s="34">
        <v>654</v>
      </c>
      <c r="E21196" s="34">
        <v>573</v>
      </c>
      <c r="F21196" s="34">
        <v>501</v>
      </c>
      <c r="G21196" s="34">
        <v>548</v>
      </c>
      <c r="H21196" s="34">
        <v>544</v>
      </c>
      <c r="I21196" s="34">
        <v>595</v>
      </c>
      <c r="J21196" s="34">
        <v>496</v>
      </c>
      <c r="K21196" s="34">
        <v>494</v>
      </c>
      <c r="L21196" s="34">
        <v>570</v>
      </c>
      <c r="M21196" s="34">
        <v>422</v>
      </c>
    </row>
    <row r="21197" spans="1:13" x14ac:dyDescent="0.2">
      <c r="A21197" s="34" t="s">
        <v>122091</v>
      </c>
      <c r="B21197" s="34">
        <v>735</v>
      </c>
      <c r="C21197" s="34">
        <v>757</v>
      </c>
      <c r="D21197" s="34">
        <v>686</v>
      </c>
      <c r="E21197" s="34">
        <v>838</v>
      </c>
      <c r="F21197" s="34">
        <v>709</v>
      </c>
      <c r="G21197" s="34">
        <v>688</v>
      </c>
      <c r="H21197" s="34">
        <v>744</v>
      </c>
      <c r="I21197" s="34">
        <v>697</v>
      </c>
      <c r="J21197" s="34">
        <v>768</v>
      </c>
      <c r="K21197" s="34">
        <v>597</v>
      </c>
      <c r="L21197" s="34">
        <v>710</v>
      </c>
      <c r="M21197" s="34">
        <v>628</v>
      </c>
    </row>
    <row r="21198" spans="1:13" x14ac:dyDescent="0.2">
      <c r="A21198" s="34" t="s">
        <v>122092</v>
      </c>
      <c r="B21198" s="34">
        <v>480</v>
      </c>
      <c r="C21198" s="34">
        <v>652</v>
      </c>
      <c r="D21198" s="34">
        <v>573</v>
      </c>
      <c r="E21198" s="34">
        <v>682</v>
      </c>
      <c r="F21198" s="34">
        <v>469</v>
      </c>
      <c r="G21198" s="34">
        <v>648</v>
      </c>
      <c r="H21198" s="34">
        <v>567</v>
      </c>
      <c r="I21198" s="34">
        <v>655</v>
      </c>
      <c r="J21198" s="34">
        <v>563</v>
      </c>
      <c r="K21198" s="34">
        <v>517</v>
      </c>
      <c r="L21198" s="34">
        <v>500</v>
      </c>
      <c r="M21198" s="34">
        <v>449</v>
      </c>
    </row>
    <row r="21199" spans="1:13" x14ac:dyDescent="0.2">
      <c r="A21199" s="34" t="s">
        <v>122093</v>
      </c>
      <c r="B21199" s="34">
        <v>1352</v>
      </c>
      <c r="C21199" s="34">
        <v>1260</v>
      </c>
      <c r="D21199" s="34">
        <v>1293</v>
      </c>
      <c r="E21199" s="34">
        <v>1415</v>
      </c>
      <c r="F21199" s="34">
        <v>1202</v>
      </c>
      <c r="G21199" s="34">
        <v>1169</v>
      </c>
      <c r="H21199" s="34">
        <v>1437</v>
      </c>
      <c r="I21199" s="34">
        <v>1170</v>
      </c>
      <c r="J21199" s="34">
        <v>1330</v>
      </c>
      <c r="K21199" s="34">
        <v>1053</v>
      </c>
      <c r="L21199" s="34">
        <v>1300</v>
      </c>
      <c r="M21199" s="34">
        <v>986</v>
      </c>
    </row>
    <row r="21200" spans="1:13" x14ac:dyDescent="0.2">
      <c r="A21200" s="34" t="s">
        <v>122094</v>
      </c>
      <c r="B21200" s="34">
        <v>674</v>
      </c>
      <c r="C21200" s="34">
        <v>810</v>
      </c>
      <c r="D21200" s="34">
        <v>697</v>
      </c>
      <c r="E21200" s="34">
        <v>875</v>
      </c>
      <c r="F21200" s="34">
        <v>649</v>
      </c>
      <c r="G21200" s="34">
        <v>764</v>
      </c>
      <c r="H21200" s="34">
        <v>800</v>
      </c>
      <c r="I21200" s="34">
        <v>792</v>
      </c>
      <c r="J21200" s="34">
        <v>731</v>
      </c>
      <c r="K21200" s="34">
        <v>644</v>
      </c>
      <c r="L21200" s="34">
        <v>595</v>
      </c>
      <c r="M21200" s="34">
        <v>660</v>
      </c>
    </row>
    <row r="21201" spans="1:13" x14ac:dyDescent="0.2">
      <c r="A21201" s="34" t="s">
        <v>122095</v>
      </c>
      <c r="B21201" s="34">
        <v>401</v>
      </c>
      <c r="C21201" s="34">
        <v>583</v>
      </c>
      <c r="D21201" s="34">
        <v>542</v>
      </c>
      <c r="E21201" s="34">
        <v>672</v>
      </c>
      <c r="F21201" s="34">
        <v>470</v>
      </c>
      <c r="G21201" s="34">
        <v>515</v>
      </c>
      <c r="H21201" s="34">
        <v>548</v>
      </c>
      <c r="I21201" s="34">
        <v>581</v>
      </c>
      <c r="J21201" s="34">
        <v>553</v>
      </c>
      <c r="K21201" s="34">
        <v>456</v>
      </c>
      <c r="L21201" s="34">
        <v>472</v>
      </c>
      <c r="M21201" s="34">
        <v>451</v>
      </c>
    </row>
    <row r="21202" spans="1:13" x14ac:dyDescent="0.2">
      <c r="A21202" s="34" t="s">
        <v>122096</v>
      </c>
      <c r="B21202" s="34">
        <v>1118</v>
      </c>
      <c r="C21202" s="34">
        <v>1116</v>
      </c>
      <c r="D21202" s="34">
        <v>1172</v>
      </c>
      <c r="E21202" s="34">
        <v>1302</v>
      </c>
      <c r="F21202" s="34">
        <v>985</v>
      </c>
      <c r="G21202" s="34">
        <v>972</v>
      </c>
      <c r="H21202" s="34">
        <v>1302</v>
      </c>
      <c r="I21202" s="34">
        <v>1143</v>
      </c>
      <c r="J21202" s="34">
        <v>1241</v>
      </c>
      <c r="K21202" s="34">
        <v>942</v>
      </c>
      <c r="L21202" s="34">
        <v>1004</v>
      </c>
      <c r="M21202" s="34">
        <v>915</v>
      </c>
    </row>
    <row r="21203" spans="1:13" x14ac:dyDescent="0.2">
      <c r="A21203" s="34" t="s">
        <v>122097</v>
      </c>
      <c r="B21203" s="34">
        <v>533</v>
      </c>
      <c r="C21203" s="34">
        <v>553</v>
      </c>
      <c r="D21203" s="34">
        <v>730</v>
      </c>
      <c r="E21203" s="34">
        <v>630</v>
      </c>
      <c r="F21203" s="34">
        <v>540</v>
      </c>
      <c r="G21203" s="34">
        <v>515</v>
      </c>
      <c r="H21203" s="34">
        <v>546</v>
      </c>
      <c r="I21203" s="34">
        <v>540</v>
      </c>
      <c r="J21203" s="34">
        <v>616</v>
      </c>
      <c r="K21203" s="34">
        <v>432</v>
      </c>
      <c r="L21203" s="34">
        <v>541</v>
      </c>
      <c r="M21203" s="34">
        <v>433</v>
      </c>
    </row>
    <row r="21204" spans="1:13" x14ac:dyDescent="0.2">
      <c r="A21204" s="34" t="s">
        <v>122098</v>
      </c>
      <c r="B21204" s="34">
        <v>537</v>
      </c>
      <c r="C21204" s="34">
        <v>649</v>
      </c>
      <c r="D21204" s="34">
        <v>678</v>
      </c>
      <c r="E21204" s="34">
        <v>697</v>
      </c>
      <c r="F21204" s="34">
        <v>607</v>
      </c>
      <c r="G21204" s="34">
        <v>680</v>
      </c>
      <c r="H21204" s="34">
        <v>698</v>
      </c>
      <c r="I21204" s="34">
        <v>681</v>
      </c>
      <c r="J21204" s="34">
        <v>691</v>
      </c>
      <c r="K21204" s="34">
        <v>539</v>
      </c>
      <c r="L21204" s="34">
        <v>517</v>
      </c>
      <c r="M21204" s="34">
        <v>530</v>
      </c>
    </row>
    <row r="21205" spans="1:13" x14ac:dyDescent="0.2">
      <c r="A21205" s="34" t="s">
        <v>122099</v>
      </c>
      <c r="B21205" s="34">
        <v>485</v>
      </c>
      <c r="C21205" s="34">
        <v>589</v>
      </c>
      <c r="D21205" s="34">
        <v>662</v>
      </c>
      <c r="E21205" s="34">
        <v>603</v>
      </c>
      <c r="F21205" s="34">
        <v>497</v>
      </c>
      <c r="G21205" s="34">
        <v>605</v>
      </c>
      <c r="H21205" s="34">
        <v>605</v>
      </c>
      <c r="I21205" s="34">
        <v>501</v>
      </c>
      <c r="J21205" s="34">
        <v>574</v>
      </c>
      <c r="K21205" s="34">
        <v>439</v>
      </c>
      <c r="L21205" s="34">
        <v>526</v>
      </c>
      <c r="M21205" s="34">
        <v>475</v>
      </c>
    </row>
    <row r="21206" spans="1:13" x14ac:dyDescent="0.2">
      <c r="A21206" s="34" t="s">
        <v>122100</v>
      </c>
      <c r="B21206" s="34">
        <v>616</v>
      </c>
      <c r="C21206" s="34">
        <v>702</v>
      </c>
      <c r="D21206" s="34">
        <v>785</v>
      </c>
      <c r="E21206" s="34">
        <v>716</v>
      </c>
      <c r="F21206" s="34">
        <v>616</v>
      </c>
      <c r="G21206" s="34">
        <v>607</v>
      </c>
      <c r="H21206" s="34">
        <v>823</v>
      </c>
      <c r="I21206" s="34">
        <v>692</v>
      </c>
      <c r="J21206" s="34">
        <v>718</v>
      </c>
      <c r="K21206" s="34">
        <v>605</v>
      </c>
      <c r="L21206" s="34">
        <v>693</v>
      </c>
      <c r="M21206" s="34">
        <v>520</v>
      </c>
    </row>
    <row r="21207" spans="1:13" x14ac:dyDescent="0.2">
      <c r="A21207" s="34" t="s">
        <v>122101</v>
      </c>
      <c r="B21207" s="34">
        <v>998</v>
      </c>
      <c r="C21207" s="34">
        <v>1169</v>
      </c>
      <c r="D21207" s="34">
        <v>1054</v>
      </c>
      <c r="E21207" s="34">
        <v>1234</v>
      </c>
      <c r="F21207" s="34">
        <v>1034</v>
      </c>
      <c r="G21207" s="34">
        <v>1022</v>
      </c>
      <c r="H21207" s="34">
        <v>1170</v>
      </c>
      <c r="I21207" s="34">
        <v>1207</v>
      </c>
      <c r="J21207" s="34">
        <v>1209</v>
      </c>
      <c r="K21207" s="34">
        <v>945</v>
      </c>
      <c r="L21207" s="34">
        <v>1129</v>
      </c>
      <c r="M21207" s="34">
        <v>881</v>
      </c>
    </row>
    <row r="21208" spans="1:13" x14ac:dyDescent="0.2">
      <c r="A21208" s="34" t="s">
        <v>122102</v>
      </c>
      <c r="B21208" s="34">
        <v>829</v>
      </c>
      <c r="C21208" s="34">
        <v>963</v>
      </c>
      <c r="D21208" s="34">
        <v>1010</v>
      </c>
      <c r="E21208" s="34">
        <v>1011</v>
      </c>
      <c r="F21208" s="34">
        <v>828</v>
      </c>
      <c r="G21208" s="34">
        <v>808</v>
      </c>
      <c r="H21208" s="34">
        <v>1128</v>
      </c>
      <c r="I21208" s="34">
        <v>845</v>
      </c>
      <c r="J21208" s="34">
        <v>997</v>
      </c>
      <c r="K21208" s="34">
        <v>804</v>
      </c>
      <c r="L21208" s="34">
        <v>979</v>
      </c>
      <c r="M21208" s="34">
        <v>740</v>
      </c>
    </row>
    <row r="21209" spans="1:13" x14ac:dyDescent="0.2">
      <c r="A21209" s="34" t="s">
        <v>122103</v>
      </c>
      <c r="B21209" s="34">
        <v>535</v>
      </c>
      <c r="C21209" s="34">
        <v>567</v>
      </c>
      <c r="D21209" s="34">
        <v>628</v>
      </c>
      <c r="E21209" s="34">
        <v>593</v>
      </c>
      <c r="F21209" s="34">
        <v>551</v>
      </c>
      <c r="G21209" s="34">
        <v>601</v>
      </c>
      <c r="H21209" s="34">
        <v>541</v>
      </c>
      <c r="I21209" s="34">
        <v>543</v>
      </c>
      <c r="J21209" s="34">
        <v>551</v>
      </c>
      <c r="K21209" s="34">
        <v>473</v>
      </c>
      <c r="L21209" s="34">
        <v>578</v>
      </c>
      <c r="M21209" s="34">
        <v>404</v>
      </c>
    </row>
    <row r="21210" spans="1:13" x14ac:dyDescent="0.2">
      <c r="A21210" s="34" t="s">
        <v>122104</v>
      </c>
      <c r="B21210" s="34">
        <v>552</v>
      </c>
      <c r="C21210" s="34">
        <v>542</v>
      </c>
      <c r="D21210" s="34">
        <v>501</v>
      </c>
      <c r="E21210" s="34">
        <v>545</v>
      </c>
      <c r="F21210" s="34">
        <v>433</v>
      </c>
      <c r="G21210" s="34">
        <v>553</v>
      </c>
      <c r="H21210" s="34">
        <v>569</v>
      </c>
      <c r="I21210" s="34">
        <v>601</v>
      </c>
      <c r="J21210" s="34">
        <v>544</v>
      </c>
      <c r="K21210" s="34">
        <v>431</v>
      </c>
      <c r="L21210" s="34">
        <v>568</v>
      </c>
      <c r="M21210" s="34">
        <v>371</v>
      </c>
    </row>
    <row r="21211" spans="1:13" x14ac:dyDescent="0.2">
      <c r="A21211" s="34" t="s">
        <v>122105</v>
      </c>
      <c r="B21211" s="34">
        <v>638</v>
      </c>
      <c r="C21211" s="34">
        <v>864</v>
      </c>
      <c r="D21211" s="34">
        <v>681</v>
      </c>
      <c r="E21211" s="34">
        <v>983</v>
      </c>
      <c r="F21211" s="34">
        <v>587</v>
      </c>
      <c r="G21211" s="34">
        <v>963</v>
      </c>
      <c r="H21211" s="34">
        <v>756</v>
      </c>
      <c r="I21211" s="34">
        <v>969</v>
      </c>
      <c r="J21211" s="34">
        <v>722</v>
      </c>
      <c r="K21211" s="34">
        <v>805</v>
      </c>
      <c r="L21211" s="34">
        <v>686</v>
      </c>
      <c r="M21211" s="34">
        <v>787</v>
      </c>
    </row>
    <row r="21212" spans="1:13" x14ac:dyDescent="0.2">
      <c r="A21212" s="34" t="s">
        <v>122106</v>
      </c>
      <c r="B21212" s="34">
        <v>536</v>
      </c>
      <c r="C21212" s="34">
        <v>587</v>
      </c>
      <c r="D21212" s="34">
        <v>542</v>
      </c>
      <c r="E21212" s="34">
        <v>645</v>
      </c>
      <c r="F21212" s="34">
        <v>425</v>
      </c>
      <c r="G21212" s="34">
        <v>529</v>
      </c>
      <c r="H21212" s="34">
        <v>580</v>
      </c>
      <c r="I21212" s="34">
        <v>589</v>
      </c>
      <c r="J21212" s="34">
        <v>488</v>
      </c>
      <c r="K21212" s="34">
        <v>462</v>
      </c>
      <c r="L21212" s="34">
        <v>513</v>
      </c>
      <c r="M21212" s="34">
        <v>398</v>
      </c>
    </row>
    <row r="21213" spans="1:13" x14ac:dyDescent="0.2">
      <c r="A21213" s="34" t="s">
        <v>122107</v>
      </c>
      <c r="B21213" s="34">
        <v>1184</v>
      </c>
      <c r="C21213" s="34">
        <v>1163</v>
      </c>
      <c r="D21213" s="34">
        <v>1271</v>
      </c>
      <c r="E21213" s="34">
        <v>1268</v>
      </c>
      <c r="F21213" s="34">
        <v>1170</v>
      </c>
      <c r="G21213" s="34">
        <v>1080</v>
      </c>
      <c r="H21213" s="34">
        <v>1314</v>
      </c>
      <c r="I21213" s="34">
        <v>1187</v>
      </c>
      <c r="J21213" s="34">
        <v>1242</v>
      </c>
      <c r="K21213" s="34">
        <v>987</v>
      </c>
      <c r="L21213" s="34">
        <v>1119</v>
      </c>
      <c r="M21213" s="34">
        <v>984</v>
      </c>
    </row>
    <row r="21214" spans="1:13" x14ac:dyDescent="0.2">
      <c r="A21214" s="34" t="s">
        <v>122108</v>
      </c>
      <c r="B21214" s="34">
        <v>624</v>
      </c>
      <c r="C21214" s="34">
        <v>845</v>
      </c>
      <c r="D21214" s="34">
        <v>807</v>
      </c>
      <c r="E21214" s="34">
        <v>776</v>
      </c>
      <c r="F21214" s="34">
        <v>664</v>
      </c>
      <c r="G21214" s="34">
        <v>691</v>
      </c>
      <c r="H21214" s="34">
        <v>765</v>
      </c>
      <c r="I21214" s="34">
        <v>850</v>
      </c>
      <c r="J21214" s="34">
        <v>761</v>
      </c>
      <c r="K21214" s="34">
        <v>665</v>
      </c>
      <c r="L21214" s="34">
        <v>728</v>
      </c>
      <c r="M21214" s="34">
        <v>595</v>
      </c>
    </row>
    <row r="21215" spans="1:13" x14ac:dyDescent="0.2">
      <c r="A21215" s="34" t="s">
        <v>122109</v>
      </c>
      <c r="B21215" s="34">
        <v>622</v>
      </c>
      <c r="C21215" s="34">
        <v>608</v>
      </c>
      <c r="D21215" s="34">
        <v>636</v>
      </c>
      <c r="E21215" s="34">
        <v>637</v>
      </c>
      <c r="F21215" s="34">
        <v>509</v>
      </c>
      <c r="G21215" s="34">
        <v>525</v>
      </c>
      <c r="H21215" s="34">
        <v>545</v>
      </c>
      <c r="I21215" s="34">
        <v>523</v>
      </c>
      <c r="J21215" s="34">
        <v>629</v>
      </c>
      <c r="K21215" s="34">
        <v>474</v>
      </c>
      <c r="L21215" s="34">
        <v>532</v>
      </c>
      <c r="M21215" s="34">
        <v>453</v>
      </c>
    </row>
    <row r="21216" spans="1:13" x14ac:dyDescent="0.2">
      <c r="A21216" s="34" t="s">
        <v>122110</v>
      </c>
      <c r="B21216" s="34">
        <v>756</v>
      </c>
      <c r="C21216" s="34">
        <v>801</v>
      </c>
      <c r="D21216" s="34">
        <v>830</v>
      </c>
      <c r="E21216" s="34">
        <v>837</v>
      </c>
      <c r="F21216" s="34">
        <v>688</v>
      </c>
      <c r="G21216" s="34">
        <v>750</v>
      </c>
      <c r="H21216" s="34">
        <v>893</v>
      </c>
      <c r="I21216" s="34">
        <v>766</v>
      </c>
      <c r="J21216" s="34">
        <v>860</v>
      </c>
      <c r="K21216" s="34">
        <v>704</v>
      </c>
      <c r="L21216" s="34">
        <v>763</v>
      </c>
      <c r="M21216" s="34">
        <v>672</v>
      </c>
    </row>
    <row r="21217" spans="1:13" x14ac:dyDescent="0.2">
      <c r="A21217" s="34" t="s">
        <v>122111</v>
      </c>
      <c r="B21217" s="34">
        <v>1541</v>
      </c>
      <c r="C21217" s="34">
        <v>1424</v>
      </c>
      <c r="D21217" s="34">
        <v>1685</v>
      </c>
      <c r="E21217" s="34">
        <v>1641</v>
      </c>
      <c r="F21217" s="34">
        <v>1494</v>
      </c>
      <c r="G21217" s="34">
        <v>1352</v>
      </c>
      <c r="H21217" s="34">
        <v>1729</v>
      </c>
      <c r="I21217" s="34">
        <v>1615</v>
      </c>
      <c r="J21217" s="34">
        <v>1686</v>
      </c>
      <c r="K21217" s="34">
        <v>1258</v>
      </c>
      <c r="L21217" s="34">
        <v>1525</v>
      </c>
      <c r="M21217" s="34">
        <v>1213</v>
      </c>
    </row>
    <row r="21218" spans="1:13" x14ac:dyDescent="0.2">
      <c r="A21218" s="34" t="s">
        <v>122112</v>
      </c>
      <c r="B21218" s="34">
        <v>1120</v>
      </c>
      <c r="C21218" s="34">
        <v>1242</v>
      </c>
      <c r="D21218" s="34">
        <v>1241</v>
      </c>
      <c r="E21218" s="34">
        <v>1180</v>
      </c>
      <c r="F21218" s="34">
        <v>1162</v>
      </c>
      <c r="G21218" s="34">
        <v>1120</v>
      </c>
      <c r="H21218" s="34">
        <v>1357</v>
      </c>
      <c r="I21218" s="34">
        <v>1179</v>
      </c>
      <c r="J21218" s="34">
        <v>1150</v>
      </c>
      <c r="K21218" s="34">
        <v>972</v>
      </c>
      <c r="L21218" s="34">
        <v>1072</v>
      </c>
      <c r="M21218" s="34">
        <v>944</v>
      </c>
    </row>
    <row r="21219" spans="1:13" x14ac:dyDescent="0.2">
      <c r="A21219" s="34" t="s">
        <v>122113</v>
      </c>
      <c r="B21219" s="34">
        <v>1141</v>
      </c>
      <c r="C21219" s="34">
        <v>1116</v>
      </c>
      <c r="D21219" s="34">
        <v>1031</v>
      </c>
      <c r="E21219" s="34">
        <v>1232</v>
      </c>
      <c r="F21219" s="34">
        <v>1147</v>
      </c>
      <c r="G21219" s="34">
        <v>1045</v>
      </c>
      <c r="H21219" s="34">
        <v>1186</v>
      </c>
      <c r="I21219" s="34">
        <v>1085</v>
      </c>
      <c r="J21219" s="34">
        <v>1077</v>
      </c>
      <c r="K21219" s="34">
        <v>996</v>
      </c>
      <c r="L21219" s="34">
        <v>1108</v>
      </c>
      <c r="M21219" s="34">
        <v>953</v>
      </c>
    </row>
    <row r="21220" spans="1:13" x14ac:dyDescent="0.2">
      <c r="A21220" s="34" t="s">
        <v>122114</v>
      </c>
      <c r="B21220" s="34">
        <v>898</v>
      </c>
      <c r="C21220" s="34">
        <v>904</v>
      </c>
      <c r="D21220" s="34">
        <v>948</v>
      </c>
      <c r="E21220" s="34">
        <v>947</v>
      </c>
      <c r="F21220" s="34">
        <v>847</v>
      </c>
      <c r="G21220" s="34">
        <v>810</v>
      </c>
      <c r="H21220" s="34">
        <v>935</v>
      </c>
      <c r="I21220" s="34">
        <v>942</v>
      </c>
      <c r="J21220" s="34">
        <v>929</v>
      </c>
      <c r="K21220" s="34">
        <v>689</v>
      </c>
      <c r="L21220" s="34">
        <v>894</v>
      </c>
      <c r="M21220" s="34">
        <v>660</v>
      </c>
    </row>
    <row r="21221" spans="1:13" x14ac:dyDescent="0.2">
      <c r="A21221" s="34" t="s">
        <v>122115</v>
      </c>
      <c r="B21221" s="34">
        <v>797</v>
      </c>
      <c r="C21221" s="34">
        <v>774</v>
      </c>
      <c r="D21221" s="34">
        <v>908</v>
      </c>
      <c r="E21221" s="34">
        <v>907</v>
      </c>
      <c r="F21221" s="34">
        <v>836</v>
      </c>
      <c r="G21221" s="34">
        <v>885</v>
      </c>
      <c r="H21221" s="34">
        <v>860</v>
      </c>
      <c r="I21221" s="34">
        <v>809</v>
      </c>
      <c r="J21221" s="34">
        <v>922</v>
      </c>
      <c r="K21221" s="34">
        <v>689</v>
      </c>
      <c r="L21221" s="34">
        <v>852</v>
      </c>
      <c r="M21221" s="34">
        <v>708</v>
      </c>
    </row>
    <row r="21222" spans="1:13" x14ac:dyDescent="0.2">
      <c r="A21222" s="34" t="s">
        <v>122116</v>
      </c>
      <c r="B21222" s="34">
        <v>1400</v>
      </c>
      <c r="C21222" s="34">
        <v>1438</v>
      </c>
      <c r="D21222" s="34">
        <v>1630</v>
      </c>
      <c r="E21222" s="34">
        <v>1540</v>
      </c>
      <c r="F21222" s="34">
        <v>1434</v>
      </c>
      <c r="G21222" s="34">
        <v>1257</v>
      </c>
      <c r="H21222" s="34">
        <v>1653</v>
      </c>
      <c r="I21222" s="34">
        <v>1482</v>
      </c>
      <c r="J21222" s="34">
        <v>1625</v>
      </c>
      <c r="K21222" s="34">
        <v>1126</v>
      </c>
      <c r="L21222" s="34">
        <v>1482</v>
      </c>
      <c r="M21222" s="34">
        <v>1106</v>
      </c>
    </row>
    <row r="21223" spans="1:13" x14ac:dyDescent="0.2">
      <c r="A21223" s="34" t="s">
        <v>122117</v>
      </c>
      <c r="B21223" s="34">
        <v>493</v>
      </c>
      <c r="C21223" s="34">
        <v>575</v>
      </c>
      <c r="D21223" s="34">
        <v>568</v>
      </c>
      <c r="E21223" s="34">
        <v>613</v>
      </c>
      <c r="F21223" s="34">
        <v>552</v>
      </c>
      <c r="G21223" s="34">
        <v>522</v>
      </c>
      <c r="H21223" s="34">
        <v>665</v>
      </c>
      <c r="I21223" s="34">
        <v>583</v>
      </c>
      <c r="J21223" s="34">
        <v>677</v>
      </c>
      <c r="K21223" s="34">
        <v>501</v>
      </c>
      <c r="L21223" s="34">
        <v>530</v>
      </c>
      <c r="M21223" s="34">
        <v>506</v>
      </c>
    </row>
    <row r="21224" spans="1:13" x14ac:dyDescent="0.2">
      <c r="A21224" s="34" t="s">
        <v>122118</v>
      </c>
      <c r="B21224" s="34">
        <v>507</v>
      </c>
      <c r="C21224" s="34">
        <v>647</v>
      </c>
      <c r="D21224" s="34">
        <v>664</v>
      </c>
      <c r="E21224" s="34">
        <v>659</v>
      </c>
      <c r="F21224" s="34">
        <v>609</v>
      </c>
      <c r="G21224" s="34">
        <v>564</v>
      </c>
      <c r="H21224" s="34">
        <v>630</v>
      </c>
      <c r="I21224" s="34">
        <v>679</v>
      </c>
      <c r="J21224" s="34">
        <v>643</v>
      </c>
      <c r="K21224" s="34">
        <v>535</v>
      </c>
      <c r="L21224" s="34">
        <v>613</v>
      </c>
      <c r="M21224" s="34">
        <v>480</v>
      </c>
    </row>
    <row r="21225" spans="1:13" x14ac:dyDescent="0.2">
      <c r="A21225" s="34" t="s">
        <v>122119</v>
      </c>
      <c r="B21225" s="34">
        <v>492</v>
      </c>
      <c r="C21225" s="34">
        <v>487</v>
      </c>
      <c r="D21225" s="34">
        <v>568</v>
      </c>
      <c r="E21225" s="34">
        <v>607</v>
      </c>
      <c r="F21225" s="34">
        <v>453</v>
      </c>
      <c r="G21225" s="34">
        <v>500</v>
      </c>
      <c r="H21225" s="34">
        <v>612</v>
      </c>
      <c r="I21225" s="34">
        <v>532</v>
      </c>
      <c r="J21225" s="34">
        <v>593</v>
      </c>
      <c r="K21225" s="34">
        <v>427</v>
      </c>
      <c r="L21225" s="34">
        <v>515</v>
      </c>
      <c r="M21225" s="34">
        <v>424</v>
      </c>
    </row>
    <row r="21226" spans="1:13" x14ac:dyDescent="0.2">
      <c r="A21226" s="34" t="s">
        <v>122120</v>
      </c>
      <c r="B21226" s="34">
        <v>667</v>
      </c>
      <c r="C21226" s="34">
        <v>650</v>
      </c>
      <c r="D21226" s="34">
        <v>640</v>
      </c>
      <c r="E21226" s="34">
        <v>685</v>
      </c>
      <c r="F21226" s="34">
        <v>647</v>
      </c>
      <c r="G21226" s="34">
        <v>580</v>
      </c>
      <c r="H21226" s="34">
        <v>731</v>
      </c>
      <c r="I21226" s="34">
        <v>622</v>
      </c>
      <c r="J21226" s="34">
        <v>678</v>
      </c>
      <c r="K21226" s="34">
        <v>595</v>
      </c>
      <c r="L21226" s="34">
        <v>588</v>
      </c>
      <c r="M21226" s="34">
        <v>488</v>
      </c>
    </row>
    <row r="21227" spans="1:13" x14ac:dyDescent="0.2">
      <c r="A21227" s="34" t="s">
        <v>122121</v>
      </c>
      <c r="B21227" s="34">
        <v>713</v>
      </c>
      <c r="C21227" s="34">
        <v>806</v>
      </c>
      <c r="D21227" s="34">
        <v>853</v>
      </c>
      <c r="E21227" s="34">
        <v>771</v>
      </c>
      <c r="F21227" s="34">
        <v>727</v>
      </c>
      <c r="G21227" s="34">
        <v>690</v>
      </c>
      <c r="H21227" s="34">
        <v>931</v>
      </c>
      <c r="I21227" s="34">
        <v>751</v>
      </c>
      <c r="J21227" s="34">
        <v>873</v>
      </c>
      <c r="K21227" s="34">
        <v>666</v>
      </c>
      <c r="L21227" s="34">
        <v>798</v>
      </c>
      <c r="M21227" s="34">
        <v>594</v>
      </c>
    </row>
    <row r="21228" spans="1:13" x14ac:dyDescent="0.2">
      <c r="A21228" s="34" t="s">
        <v>122122</v>
      </c>
      <c r="B21228" s="34">
        <v>1068</v>
      </c>
      <c r="C21228" s="34">
        <v>1089</v>
      </c>
      <c r="D21228" s="34">
        <v>1169</v>
      </c>
      <c r="E21228" s="34">
        <v>1164</v>
      </c>
      <c r="F21228" s="34">
        <v>1131</v>
      </c>
      <c r="G21228" s="34">
        <v>1049</v>
      </c>
      <c r="H21228" s="34">
        <v>1240</v>
      </c>
      <c r="I21228" s="34">
        <v>1151</v>
      </c>
      <c r="J21228" s="34">
        <v>1065</v>
      </c>
      <c r="K21228" s="34">
        <v>911</v>
      </c>
      <c r="L21228" s="34">
        <v>1013</v>
      </c>
      <c r="M21228" s="34">
        <v>901</v>
      </c>
    </row>
    <row r="21229" spans="1:13" x14ac:dyDescent="0.2">
      <c r="A21229" s="34" t="s">
        <v>122123</v>
      </c>
      <c r="B21229" s="34">
        <v>664</v>
      </c>
      <c r="C21229" s="34">
        <v>815</v>
      </c>
      <c r="D21229" s="34">
        <v>760</v>
      </c>
      <c r="E21229" s="34">
        <v>792</v>
      </c>
      <c r="F21229" s="34">
        <v>674</v>
      </c>
      <c r="G21229" s="34">
        <v>817</v>
      </c>
      <c r="H21229" s="34">
        <v>838</v>
      </c>
      <c r="I21229" s="34">
        <v>791</v>
      </c>
      <c r="J21229" s="34">
        <v>748</v>
      </c>
      <c r="K21229" s="34">
        <v>666</v>
      </c>
      <c r="L21229" s="34">
        <v>701</v>
      </c>
      <c r="M21229" s="34">
        <v>585</v>
      </c>
    </row>
    <row r="21230" spans="1:13" x14ac:dyDescent="0.2">
      <c r="A21230" s="34" t="s">
        <v>122124</v>
      </c>
      <c r="B21230" s="34">
        <v>637</v>
      </c>
      <c r="C21230" s="34">
        <v>502</v>
      </c>
      <c r="D21230" s="34">
        <v>547</v>
      </c>
      <c r="E21230" s="34">
        <v>552</v>
      </c>
      <c r="F21230" s="34">
        <v>555</v>
      </c>
      <c r="G21230" s="34">
        <v>529</v>
      </c>
      <c r="H21230" s="34">
        <v>604</v>
      </c>
      <c r="I21230" s="34">
        <v>553</v>
      </c>
      <c r="J21230" s="34">
        <v>559</v>
      </c>
      <c r="K21230" s="34">
        <v>456</v>
      </c>
      <c r="L21230" s="34">
        <v>568</v>
      </c>
      <c r="M21230" s="34">
        <v>443</v>
      </c>
    </row>
    <row r="21231" spans="1:13" x14ac:dyDescent="0.2">
      <c r="A21231" s="34" t="s">
        <v>122125</v>
      </c>
      <c r="B21231" s="34">
        <v>521</v>
      </c>
      <c r="C21231" s="34">
        <v>601</v>
      </c>
      <c r="D21231" s="34">
        <v>560</v>
      </c>
      <c r="E21231" s="34">
        <v>663</v>
      </c>
      <c r="F21231" s="34">
        <v>563</v>
      </c>
      <c r="G21231" s="34">
        <v>610</v>
      </c>
      <c r="H21231" s="34">
        <v>607</v>
      </c>
      <c r="I21231" s="34">
        <v>616</v>
      </c>
      <c r="J21231" s="34">
        <v>594</v>
      </c>
      <c r="K21231" s="34">
        <v>540</v>
      </c>
      <c r="L21231" s="34">
        <v>510</v>
      </c>
      <c r="M21231" s="34">
        <v>505</v>
      </c>
    </row>
    <row r="21232" spans="1:13" x14ac:dyDescent="0.2">
      <c r="A21232" s="34" t="s">
        <v>122126</v>
      </c>
      <c r="B21232" s="34">
        <v>570</v>
      </c>
      <c r="C21232" s="34">
        <v>668</v>
      </c>
      <c r="D21232" s="34">
        <v>596</v>
      </c>
      <c r="E21232" s="34">
        <v>661</v>
      </c>
      <c r="F21232" s="34">
        <v>529</v>
      </c>
      <c r="G21232" s="34">
        <v>625</v>
      </c>
      <c r="H21232" s="34">
        <v>645</v>
      </c>
      <c r="I21232" s="34">
        <v>714</v>
      </c>
      <c r="J21232" s="34">
        <v>703</v>
      </c>
      <c r="K21232" s="34">
        <v>474</v>
      </c>
      <c r="L21232" s="34">
        <v>508</v>
      </c>
      <c r="M21232" s="34">
        <v>528</v>
      </c>
    </row>
    <row r="21233" spans="1:13" x14ac:dyDescent="0.2">
      <c r="A21233" s="34" t="s">
        <v>122127</v>
      </c>
      <c r="B21233" s="34">
        <v>505</v>
      </c>
      <c r="C21233" s="34">
        <v>582</v>
      </c>
      <c r="D21233" s="34">
        <v>597</v>
      </c>
      <c r="E21233" s="34">
        <v>687</v>
      </c>
      <c r="F21233" s="34">
        <v>462</v>
      </c>
      <c r="G21233" s="34">
        <v>503</v>
      </c>
      <c r="H21233" s="34">
        <v>600</v>
      </c>
      <c r="I21233" s="34">
        <v>646</v>
      </c>
      <c r="J21233" s="34">
        <v>479</v>
      </c>
      <c r="K21233" s="34">
        <v>468</v>
      </c>
      <c r="L21233" s="34">
        <v>478</v>
      </c>
      <c r="M21233" s="34">
        <v>468</v>
      </c>
    </row>
    <row r="21234" spans="1:13" x14ac:dyDescent="0.2">
      <c r="A21234" s="34" t="s">
        <v>122128</v>
      </c>
      <c r="B21234" s="34">
        <v>1029</v>
      </c>
      <c r="C21234" s="34">
        <v>1031</v>
      </c>
      <c r="D21234" s="34">
        <v>1091</v>
      </c>
      <c r="E21234" s="34">
        <v>1082</v>
      </c>
      <c r="F21234" s="34">
        <v>1046</v>
      </c>
      <c r="G21234" s="34">
        <v>1006</v>
      </c>
      <c r="H21234" s="34">
        <v>1254</v>
      </c>
      <c r="I21234" s="34">
        <v>1063</v>
      </c>
      <c r="J21234" s="34">
        <v>1193</v>
      </c>
      <c r="K21234" s="34">
        <v>962</v>
      </c>
      <c r="L21234" s="34">
        <v>1086</v>
      </c>
      <c r="M21234" s="34">
        <v>829</v>
      </c>
    </row>
    <row r="21235" spans="1:13" x14ac:dyDescent="0.2">
      <c r="A21235" s="34" t="s">
        <v>122129</v>
      </c>
      <c r="B21235" s="34">
        <v>473</v>
      </c>
      <c r="C21235" s="34">
        <v>624</v>
      </c>
      <c r="D21235" s="34">
        <v>504</v>
      </c>
      <c r="E21235" s="34">
        <v>609</v>
      </c>
      <c r="F21235" s="34">
        <v>489</v>
      </c>
      <c r="G21235" s="34">
        <v>542</v>
      </c>
      <c r="H21235" s="34">
        <v>588</v>
      </c>
      <c r="I21235" s="34">
        <v>564</v>
      </c>
      <c r="J21235" s="34">
        <v>512</v>
      </c>
      <c r="K21235" s="34">
        <v>454</v>
      </c>
      <c r="L21235" s="34">
        <v>458</v>
      </c>
      <c r="M21235" s="34">
        <v>417</v>
      </c>
    </row>
    <row r="21236" spans="1:13" x14ac:dyDescent="0.2">
      <c r="A21236" s="34" t="s">
        <v>122130</v>
      </c>
      <c r="B21236" s="34">
        <v>511</v>
      </c>
      <c r="C21236" s="34">
        <v>525</v>
      </c>
      <c r="D21236" s="34">
        <v>602</v>
      </c>
      <c r="E21236" s="34">
        <v>550</v>
      </c>
      <c r="F21236" s="34">
        <v>495</v>
      </c>
      <c r="G21236" s="34">
        <v>444</v>
      </c>
      <c r="H21236" s="34">
        <v>549</v>
      </c>
      <c r="I21236" s="34">
        <v>489</v>
      </c>
      <c r="J21236" s="34">
        <v>477</v>
      </c>
      <c r="K21236" s="34">
        <v>418</v>
      </c>
      <c r="L21236" s="34">
        <v>500</v>
      </c>
      <c r="M21236" s="34">
        <v>380</v>
      </c>
    </row>
    <row r="21237" spans="1:13" x14ac:dyDescent="0.2">
      <c r="A21237" s="34" t="s">
        <v>122131</v>
      </c>
      <c r="B21237" s="34">
        <v>424</v>
      </c>
      <c r="C21237" s="34">
        <v>608</v>
      </c>
      <c r="D21237" s="34">
        <v>515</v>
      </c>
      <c r="E21237" s="34">
        <v>635</v>
      </c>
      <c r="F21237" s="34">
        <v>387</v>
      </c>
      <c r="G21237" s="34">
        <v>569</v>
      </c>
      <c r="H21237" s="34">
        <v>506</v>
      </c>
      <c r="I21237" s="34">
        <v>596</v>
      </c>
      <c r="J21237" s="34">
        <v>424</v>
      </c>
      <c r="K21237" s="34">
        <v>505</v>
      </c>
      <c r="L21237" s="34">
        <v>395</v>
      </c>
      <c r="M21237" s="34">
        <v>402</v>
      </c>
    </row>
    <row r="21238" spans="1:13" x14ac:dyDescent="0.2">
      <c r="A21238" s="34" t="s">
        <v>122132</v>
      </c>
      <c r="B21238" s="34">
        <v>538</v>
      </c>
      <c r="C21238" s="34">
        <v>545</v>
      </c>
      <c r="D21238" s="34">
        <v>627</v>
      </c>
      <c r="E21238" s="34">
        <v>587</v>
      </c>
      <c r="F21238" s="34">
        <v>408</v>
      </c>
      <c r="G21238" s="34">
        <v>501</v>
      </c>
      <c r="H21238" s="34">
        <v>591</v>
      </c>
      <c r="I21238" s="34">
        <v>514</v>
      </c>
      <c r="J21238" s="34">
        <v>582</v>
      </c>
      <c r="K21238" s="34">
        <v>460</v>
      </c>
      <c r="L21238" s="34">
        <v>518</v>
      </c>
      <c r="M21238" s="34">
        <v>459</v>
      </c>
    </row>
    <row r="21239" spans="1:13" x14ac:dyDescent="0.2">
      <c r="A21239" s="34" t="s">
        <v>122133</v>
      </c>
      <c r="B21239" s="34">
        <v>939</v>
      </c>
      <c r="C21239" s="34">
        <v>782</v>
      </c>
      <c r="D21239" s="34">
        <v>853</v>
      </c>
      <c r="E21239" s="34">
        <v>888</v>
      </c>
      <c r="F21239" s="34">
        <v>815</v>
      </c>
      <c r="G21239" s="34">
        <v>804</v>
      </c>
      <c r="H21239" s="34">
        <v>969</v>
      </c>
      <c r="I21239" s="34">
        <v>795</v>
      </c>
      <c r="J21239" s="34">
        <v>949</v>
      </c>
      <c r="K21239" s="34">
        <v>653</v>
      </c>
      <c r="L21239" s="34">
        <v>930</v>
      </c>
      <c r="M21239" s="34">
        <v>641</v>
      </c>
    </row>
    <row r="21240" spans="1:13" x14ac:dyDescent="0.2">
      <c r="A21240" s="34" t="s">
        <v>122134</v>
      </c>
      <c r="B21240" s="34">
        <v>524</v>
      </c>
      <c r="C21240" s="34">
        <v>609</v>
      </c>
      <c r="D21240" s="34">
        <v>688</v>
      </c>
      <c r="E21240" s="34">
        <v>730</v>
      </c>
      <c r="F21240" s="34">
        <v>565</v>
      </c>
      <c r="G21240" s="34">
        <v>644</v>
      </c>
      <c r="H21240" s="34">
        <v>625</v>
      </c>
      <c r="I21240" s="34">
        <v>672</v>
      </c>
      <c r="J21240" s="34">
        <v>599</v>
      </c>
      <c r="K21240" s="34">
        <v>577</v>
      </c>
      <c r="L21240" s="34">
        <v>597</v>
      </c>
      <c r="M21240" s="34">
        <v>524</v>
      </c>
    </row>
    <row r="21241" spans="1:13" x14ac:dyDescent="0.2">
      <c r="A21241" s="34" t="s">
        <v>122135</v>
      </c>
      <c r="B21241" s="34">
        <v>744</v>
      </c>
      <c r="C21241" s="34">
        <v>865</v>
      </c>
      <c r="D21241" s="34">
        <v>971</v>
      </c>
      <c r="E21241" s="34">
        <v>946</v>
      </c>
      <c r="F21241" s="34">
        <v>757</v>
      </c>
      <c r="G21241" s="34">
        <v>822</v>
      </c>
      <c r="H21241" s="34">
        <v>963</v>
      </c>
      <c r="I21241" s="34">
        <v>865</v>
      </c>
      <c r="J21241" s="34">
        <v>987</v>
      </c>
      <c r="K21241" s="34">
        <v>694</v>
      </c>
      <c r="L21241" s="34">
        <v>907</v>
      </c>
      <c r="M21241" s="34">
        <v>631</v>
      </c>
    </row>
    <row r="21242" spans="1:13" x14ac:dyDescent="0.2">
      <c r="A21242" s="34" t="s">
        <v>122136</v>
      </c>
      <c r="B21242" s="34">
        <v>665</v>
      </c>
      <c r="C21242" s="34">
        <v>738</v>
      </c>
      <c r="D21242" s="34">
        <v>785</v>
      </c>
      <c r="E21242" s="34">
        <v>766</v>
      </c>
      <c r="F21242" s="34">
        <v>750</v>
      </c>
      <c r="G21242" s="34">
        <v>677</v>
      </c>
      <c r="H21242" s="34">
        <v>805</v>
      </c>
      <c r="I21242" s="34">
        <v>749</v>
      </c>
      <c r="J21242" s="34">
        <v>764</v>
      </c>
      <c r="K21242" s="34">
        <v>614</v>
      </c>
      <c r="L21242" s="34">
        <v>725</v>
      </c>
      <c r="M21242" s="34">
        <v>571</v>
      </c>
    </row>
    <row r="21243" spans="1:13" x14ac:dyDescent="0.2">
      <c r="A21243" s="34" t="s">
        <v>122137</v>
      </c>
      <c r="B21243" s="34">
        <v>749</v>
      </c>
      <c r="C21243" s="34">
        <v>619</v>
      </c>
      <c r="D21243" s="34">
        <v>809</v>
      </c>
      <c r="E21243" s="34">
        <v>723</v>
      </c>
      <c r="F21243" s="34">
        <v>703</v>
      </c>
      <c r="G21243" s="34">
        <v>583</v>
      </c>
      <c r="H21243" s="34">
        <v>815</v>
      </c>
      <c r="I21243" s="34">
        <v>601</v>
      </c>
      <c r="J21243" s="34">
        <v>683</v>
      </c>
      <c r="K21243" s="34">
        <v>523</v>
      </c>
      <c r="L21243" s="34">
        <v>698</v>
      </c>
      <c r="M21243" s="34">
        <v>410</v>
      </c>
    </row>
    <row r="21244" spans="1:13" x14ac:dyDescent="0.2">
      <c r="A21244" s="34" t="s">
        <v>122138</v>
      </c>
      <c r="B21244" s="34">
        <v>571</v>
      </c>
      <c r="C21244" s="34">
        <v>660</v>
      </c>
      <c r="D21244" s="34">
        <v>664</v>
      </c>
      <c r="E21244" s="34">
        <v>634</v>
      </c>
      <c r="F21244" s="34">
        <v>603</v>
      </c>
      <c r="G21244" s="34">
        <v>581</v>
      </c>
      <c r="H21244" s="34">
        <v>715</v>
      </c>
      <c r="I21244" s="34">
        <v>628</v>
      </c>
      <c r="J21244" s="34">
        <v>631</v>
      </c>
      <c r="K21244" s="34">
        <v>579</v>
      </c>
      <c r="L21244" s="34">
        <v>550</v>
      </c>
      <c r="M21244" s="34">
        <v>544</v>
      </c>
    </row>
    <row r="21245" spans="1:13" x14ac:dyDescent="0.2">
      <c r="A21245" s="34" t="s">
        <v>122139</v>
      </c>
      <c r="B21245" s="34">
        <v>725</v>
      </c>
      <c r="C21245" s="34">
        <v>755</v>
      </c>
      <c r="D21245" s="34">
        <v>797</v>
      </c>
      <c r="E21245" s="34">
        <v>771</v>
      </c>
      <c r="F21245" s="34">
        <v>718</v>
      </c>
      <c r="G21245" s="34">
        <v>708</v>
      </c>
      <c r="H21245" s="34">
        <v>825</v>
      </c>
      <c r="I21245" s="34">
        <v>757</v>
      </c>
      <c r="J21245" s="34">
        <v>803</v>
      </c>
      <c r="K21245" s="34">
        <v>614</v>
      </c>
      <c r="L21245" s="34">
        <v>783</v>
      </c>
      <c r="M21245" s="34">
        <v>639</v>
      </c>
    </row>
    <row r="21246" spans="1:13" x14ac:dyDescent="0.2">
      <c r="A21246" s="34" t="s">
        <v>122140</v>
      </c>
      <c r="B21246" s="34">
        <v>746</v>
      </c>
      <c r="C21246" s="34">
        <v>701</v>
      </c>
      <c r="D21246" s="34">
        <v>746</v>
      </c>
      <c r="E21246" s="34">
        <v>832</v>
      </c>
      <c r="F21246" s="34">
        <v>649</v>
      </c>
      <c r="G21246" s="34">
        <v>701</v>
      </c>
      <c r="H21246" s="34">
        <v>841</v>
      </c>
      <c r="I21246" s="34">
        <v>760</v>
      </c>
      <c r="J21246" s="34">
        <v>782</v>
      </c>
      <c r="K21246" s="34">
        <v>695</v>
      </c>
      <c r="L21246" s="34">
        <v>671</v>
      </c>
      <c r="M21246" s="34">
        <v>575</v>
      </c>
    </row>
    <row r="21247" spans="1:13" x14ac:dyDescent="0.2">
      <c r="A21247" s="34" t="s">
        <v>122141</v>
      </c>
      <c r="B21247" s="34">
        <v>207</v>
      </c>
      <c r="C21247" s="34">
        <v>596</v>
      </c>
      <c r="D21247" s="34">
        <v>268</v>
      </c>
      <c r="E21247" s="34">
        <v>619</v>
      </c>
      <c r="F21247" s="34">
        <v>222</v>
      </c>
      <c r="G21247" s="34">
        <v>586</v>
      </c>
      <c r="H21247" s="34">
        <v>272</v>
      </c>
      <c r="I21247" s="34">
        <v>598</v>
      </c>
      <c r="J21247" s="34">
        <v>299</v>
      </c>
      <c r="K21247" s="34">
        <v>514</v>
      </c>
      <c r="L21247" s="34">
        <v>232</v>
      </c>
      <c r="M21247" s="34">
        <v>484</v>
      </c>
    </row>
    <row r="21248" spans="1:13" x14ac:dyDescent="0.2">
      <c r="A21248" s="34" t="s">
        <v>122142</v>
      </c>
      <c r="B21248" s="34">
        <v>530</v>
      </c>
      <c r="C21248" s="34">
        <v>606</v>
      </c>
      <c r="D21248" s="34">
        <v>525</v>
      </c>
      <c r="E21248" s="34">
        <v>618</v>
      </c>
      <c r="F21248" s="34">
        <v>451</v>
      </c>
      <c r="G21248" s="34">
        <v>519</v>
      </c>
      <c r="H21248" s="34">
        <v>541</v>
      </c>
      <c r="I21248" s="34">
        <v>591</v>
      </c>
      <c r="J21248" s="34">
        <v>559</v>
      </c>
      <c r="K21248" s="34">
        <v>473</v>
      </c>
      <c r="L21248" s="34">
        <v>507</v>
      </c>
      <c r="M21248" s="34">
        <v>424</v>
      </c>
    </row>
    <row r="21249" spans="1:13" x14ac:dyDescent="0.2">
      <c r="A21249" s="34" t="s">
        <v>122143</v>
      </c>
      <c r="B21249" s="34">
        <v>821</v>
      </c>
      <c r="C21249" s="34">
        <v>798</v>
      </c>
      <c r="D21249" s="34">
        <v>972</v>
      </c>
      <c r="E21249" s="34">
        <v>894</v>
      </c>
      <c r="F21249" s="34">
        <v>781</v>
      </c>
      <c r="G21249" s="34">
        <v>746</v>
      </c>
      <c r="H21249" s="34">
        <v>1008</v>
      </c>
      <c r="I21249" s="34">
        <v>831</v>
      </c>
      <c r="J21249" s="34">
        <v>860</v>
      </c>
      <c r="K21249" s="34">
        <v>723</v>
      </c>
      <c r="L21249" s="34">
        <v>836</v>
      </c>
      <c r="M21249" s="34">
        <v>578</v>
      </c>
    </row>
    <row r="21250" spans="1:13" x14ac:dyDescent="0.2">
      <c r="A21250" s="34" t="s">
        <v>122144</v>
      </c>
      <c r="B21250" s="34">
        <v>690</v>
      </c>
      <c r="C21250" s="34">
        <v>682</v>
      </c>
      <c r="D21250" s="34">
        <v>652</v>
      </c>
      <c r="E21250" s="34">
        <v>830</v>
      </c>
      <c r="F21250" s="34">
        <v>622</v>
      </c>
      <c r="G21250" s="34">
        <v>606</v>
      </c>
      <c r="H21250" s="34">
        <v>715</v>
      </c>
      <c r="I21250" s="34">
        <v>679</v>
      </c>
      <c r="J21250" s="34">
        <v>741</v>
      </c>
      <c r="K21250" s="34">
        <v>594</v>
      </c>
      <c r="L21250" s="34">
        <v>711</v>
      </c>
      <c r="M21250" s="34">
        <v>568</v>
      </c>
    </row>
    <row r="21251" spans="1:13" x14ac:dyDescent="0.2">
      <c r="A21251" s="34" t="s">
        <v>122145</v>
      </c>
      <c r="B21251" s="34">
        <v>617</v>
      </c>
      <c r="C21251" s="34">
        <v>607</v>
      </c>
      <c r="D21251" s="34">
        <v>630</v>
      </c>
      <c r="E21251" s="34">
        <v>616</v>
      </c>
      <c r="F21251" s="34">
        <v>556</v>
      </c>
      <c r="G21251" s="34">
        <v>611</v>
      </c>
      <c r="H21251" s="34">
        <v>618</v>
      </c>
      <c r="I21251" s="34">
        <v>588</v>
      </c>
      <c r="J21251" s="34">
        <v>651</v>
      </c>
      <c r="K21251" s="34">
        <v>511</v>
      </c>
      <c r="L21251" s="34">
        <v>666</v>
      </c>
      <c r="M21251" s="34">
        <v>453</v>
      </c>
    </row>
    <row r="21252" spans="1:13" x14ac:dyDescent="0.2">
      <c r="A21252" s="34" t="s">
        <v>122146</v>
      </c>
      <c r="B21252" s="34">
        <v>404</v>
      </c>
      <c r="C21252" s="34">
        <v>569</v>
      </c>
      <c r="D21252" s="34">
        <v>602</v>
      </c>
      <c r="E21252" s="34">
        <v>679</v>
      </c>
      <c r="F21252" s="34">
        <v>525</v>
      </c>
      <c r="G21252" s="34">
        <v>542</v>
      </c>
      <c r="H21252" s="34">
        <v>638</v>
      </c>
      <c r="I21252" s="34">
        <v>589</v>
      </c>
      <c r="J21252" s="34">
        <v>536</v>
      </c>
      <c r="K21252" s="34">
        <v>488</v>
      </c>
      <c r="L21252" s="34">
        <v>520</v>
      </c>
      <c r="M21252" s="34">
        <v>468</v>
      </c>
    </row>
    <row r="21253" spans="1:13" x14ac:dyDescent="0.2">
      <c r="A21253" s="34" t="s">
        <v>122147</v>
      </c>
      <c r="B21253" s="34">
        <v>545</v>
      </c>
      <c r="C21253" s="34">
        <v>536</v>
      </c>
      <c r="D21253" s="34">
        <v>588</v>
      </c>
      <c r="E21253" s="34">
        <v>569</v>
      </c>
      <c r="F21253" s="34">
        <v>443</v>
      </c>
      <c r="G21253" s="34">
        <v>463</v>
      </c>
      <c r="H21253" s="34">
        <v>622</v>
      </c>
      <c r="I21253" s="34">
        <v>589</v>
      </c>
      <c r="J21253" s="34">
        <v>552</v>
      </c>
      <c r="K21253" s="34">
        <v>462</v>
      </c>
      <c r="L21253" s="34">
        <v>513</v>
      </c>
      <c r="M21253" s="34">
        <v>427</v>
      </c>
    </row>
    <row r="21254" spans="1:13" x14ac:dyDescent="0.2">
      <c r="A21254" s="34" t="s">
        <v>122148</v>
      </c>
      <c r="B21254" s="34">
        <v>794</v>
      </c>
      <c r="C21254" s="34">
        <v>814</v>
      </c>
      <c r="D21254" s="34">
        <v>795</v>
      </c>
      <c r="E21254" s="34">
        <v>819</v>
      </c>
      <c r="F21254" s="34">
        <v>662</v>
      </c>
      <c r="G21254" s="34">
        <v>750</v>
      </c>
      <c r="H21254" s="34">
        <v>863</v>
      </c>
      <c r="I21254" s="34">
        <v>813</v>
      </c>
      <c r="J21254" s="34">
        <v>780</v>
      </c>
      <c r="K21254" s="34">
        <v>708</v>
      </c>
      <c r="L21254" s="34">
        <v>772</v>
      </c>
      <c r="M21254" s="34">
        <v>583</v>
      </c>
    </row>
    <row r="21255" spans="1:13" x14ac:dyDescent="0.2">
      <c r="A21255" s="34" t="s">
        <v>122149</v>
      </c>
      <c r="B21255" s="34">
        <v>668</v>
      </c>
      <c r="C21255" s="34">
        <v>559</v>
      </c>
      <c r="D21255" s="34">
        <v>716</v>
      </c>
      <c r="E21255" s="34">
        <v>601</v>
      </c>
      <c r="F21255" s="34">
        <v>371</v>
      </c>
      <c r="G21255" s="34">
        <v>647</v>
      </c>
      <c r="H21255" s="34">
        <v>713</v>
      </c>
      <c r="I21255" s="34">
        <v>570</v>
      </c>
      <c r="J21255" s="34">
        <v>689</v>
      </c>
      <c r="K21255" s="34">
        <v>483</v>
      </c>
      <c r="L21255" s="34">
        <v>398</v>
      </c>
      <c r="M21255" s="34">
        <v>592</v>
      </c>
    </row>
    <row r="21256" spans="1:13" x14ac:dyDescent="0.2">
      <c r="A21256" s="34" t="s">
        <v>122150</v>
      </c>
      <c r="B21256" s="34">
        <v>659</v>
      </c>
      <c r="C21256" s="34">
        <v>800</v>
      </c>
      <c r="D21256" s="34">
        <v>721</v>
      </c>
      <c r="E21256" s="34">
        <v>798</v>
      </c>
      <c r="F21256" s="34">
        <v>625</v>
      </c>
      <c r="G21256" s="34">
        <v>661</v>
      </c>
      <c r="H21256" s="34">
        <v>739</v>
      </c>
      <c r="I21256" s="34">
        <v>714</v>
      </c>
      <c r="J21256" s="34">
        <v>740</v>
      </c>
      <c r="K21256" s="34">
        <v>593</v>
      </c>
      <c r="L21256" s="34">
        <v>726</v>
      </c>
      <c r="M21256" s="34">
        <v>584</v>
      </c>
    </row>
    <row r="21257" spans="1:13" x14ac:dyDescent="0.2">
      <c r="A21257" s="34" t="s">
        <v>122151</v>
      </c>
      <c r="B21257" s="34">
        <v>338</v>
      </c>
      <c r="C21257" s="34">
        <v>480</v>
      </c>
      <c r="D21257" s="34">
        <v>419</v>
      </c>
      <c r="E21257" s="34">
        <v>499</v>
      </c>
      <c r="F21257" s="34">
        <v>410</v>
      </c>
      <c r="G21257" s="34">
        <v>439</v>
      </c>
      <c r="H21257" s="34">
        <v>455</v>
      </c>
      <c r="I21257" s="34">
        <v>504</v>
      </c>
      <c r="J21257" s="34">
        <v>397</v>
      </c>
      <c r="K21257" s="34">
        <v>350</v>
      </c>
      <c r="L21257" s="34">
        <v>387</v>
      </c>
      <c r="M21257" s="34">
        <v>365</v>
      </c>
    </row>
    <row r="21258" spans="1:13" x14ac:dyDescent="0.2">
      <c r="A21258" s="34" t="s">
        <v>122152</v>
      </c>
      <c r="B21258" s="34">
        <v>91</v>
      </c>
      <c r="C21258" s="34">
        <v>396</v>
      </c>
      <c r="D21258" s="34">
        <v>127</v>
      </c>
      <c r="E21258" s="34">
        <v>431</v>
      </c>
      <c r="F21258" s="34">
        <v>93</v>
      </c>
      <c r="G21258" s="34">
        <v>425</v>
      </c>
      <c r="H21258" s="34">
        <v>123</v>
      </c>
      <c r="I21258" s="34">
        <v>449</v>
      </c>
      <c r="J21258" s="34">
        <v>91</v>
      </c>
      <c r="K21258" s="34">
        <v>405</v>
      </c>
      <c r="L21258" s="34">
        <v>100</v>
      </c>
      <c r="M21258" s="34">
        <v>350</v>
      </c>
    </row>
    <row r="21259" spans="1:13" x14ac:dyDescent="0.2">
      <c r="A21259" s="34" t="s">
        <v>122153</v>
      </c>
      <c r="B21259" s="34">
        <v>694</v>
      </c>
      <c r="C21259" s="34">
        <v>822</v>
      </c>
      <c r="D21259" s="34">
        <v>810</v>
      </c>
      <c r="E21259" s="34">
        <v>908</v>
      </c>
      <c r="F21259" s="34">
        <v>653</v>
      </c>
      <c r="G21259" s="34">
        <v>729</v>
      </c>
      <c r="H21259" s="34">
        <v>828</v>
      </c>
      <c r="I21259" s="34">
        <v>787</v>
      </c>
      <c r="J21259" s="34">
        <v>701</v>
      </c>
      <c r="K21259" s="34">
        <v>697</v>
      </c>
      <c r="L21259" s="34">
        <v>690</v>
      </c>
      <c r="M21259" s="34">
        <v>618</v>
      </c>
    </row>
    <row r="21260" spans="1:13" x14ac:dyDescent="0.2">
      <c r="A21260" s="34" t="s">
        <v>122154</v>
      </c>
      <c r="B21260" s="34">
        <v>237</v>
      </c>
      <c r="C21260" s="34">
        <v>927</v>
      </c>
      <c r="D21260" s="34">
        <v>207</v>
      </c>
      <c r="E21260" s="34">
        <v>1061</v>
      </c>
      <c r="F21260" s="34">
        <v>160</v>
      </c>
      <c r="G21260" s="34">
        <v>861</v>
      </c>
      <c r="H21260" s="34">
        <v>237</v>
      </c>
      <c r="I21260" s="34">
        <v>918</v>
      </c>
      <c r="J21260" s="34">
        <v>194</v>
      </c>
      <c r="K21260" s="34">
        <v>798</v>
      </c>
      <c r="L21260" s="34">
        <v>184</v>
      </c>
      <c r="M21260" s="34">
        <v>707</v>
      </c>
    </row>
    <row r="21261" spans="1:13" x14ac:dyDescent="0.2">
      <c r="A21261" s="34" t="s">
        <v>122155</v>
      </c>
      <c r="B21261" s="34">
        <v>635</v>
      </c>
      <c r="C21261" s="34">
        <v>617</v>
      </c>
      <c r="D21261" s="34">
        <v>509</v>
      </c>
      <c r="E21261" s="34">
        <v>563</v>
      </c>
      <c r="F21261" s="34">
        <v>553</v>
      </c>
      <c r="G21261" s="34">
        <v>558</v>
      </c>
      <c r="H21261" s="34">
        <v>611</v>
      </c>
      <c r="I21261" s="34">
        <v>575</v>
      </c>
      <c r="J21261" s="34">
        <v>604</v>
      </c>
      <c r="K21261" s="34">
        <v>496</v>
      </c>
      <c r="L21261" s="34">
        <v>501</v>
      </c>
      <c r="M21261" s="34">
        <v>470</v>
      </c>
    </row>
    <row r="21262" spans="1:13" x14ac:dyDescent="0.2">
      <c r="A21262" s="34" t="s">
        <v>122156</v>
      </c>
      <c r="B21262" s="34">
        <v>900</v>
      </c>
      <c r="C21262" s="34">
        <v>910</v>
      </c>
      <c r="D21262" s="34">
        <v>865</v>
      </c>
      <c r="E21262" s="34">
        <v>980</v>
      </c>
      <c r="F21262" s="34">
        <v>812</v>
      </c>
      <c r="G21262" s="34">
        <v>813</v>
      </c>
      <c r="H21262" s="34">
        <v>977</v>
      </c>
      <c r="I21262" s="34">
        <v>895</v>
      </c>
      <c r="J21262" s="34">
        <v>947</v>
      </c>
      <c r="K21262" s="34">
        <v>692</v>
      </c>
      <c r="L21262" s="34">
        <v>934</v>
      </c>
      <c r="M21262" s="34">
        <v>689</v>
      </c>
    </row>
    <row r="21263" spans="1:13" x14ac:dyDescent="0.2">
      <c r="A21263" s="34" t="s">
        <v>122157</v>
      </c>
      <c r="B21263" s="34">
        <v>557</v>
      </c>
      <c r="C21263" s="34">
        <v>690</v>
      </c>
      <c r="D21263" s="34">
        <v>626</v>
      </c>
      <c r="E21263" s="34">
        <v>802</v>
      </c>
      <c r="F21263" s="34">
        <v>461</v>
      </c>
      <c r="G21263" s="34">
        <v>709</v>
      </c>
      <c r="H21263" s="34">
        <v>696</v>
      </c>
      <c r="I21263" s="34">
        <v>756</v>
      </c>
      <c r="J21263" s="34">
        <v>585</v>
      </c>
      <c r="K21263" s="34">
        <v>567</v>
      </c>
      <c r="L21263" s="34">
        <v>518</v>
      </c>
      <c r="M21263" s="34">
        <v>589</v>
      </c>
    </row>
    <row r="21264" spans="1:13" x14ac:dyDescent="0.2">
      <c r="A21264" s="34" t="s">
        <v>122158</v>
      </c>
      <c r="B21264" s="34">
        <v>522</v>
      </c>
      <c r="C21264" s="34">
        <v>431</v>
      </c>
      <c r="D21264" s="34">
        <v>520</v>
      </c>
      <c r="E21264" s="34">
        <v>521</v>
      </c>
      <c r="F21264" s="34">
        <v>459</v>
      </c>
      <c r="G21264" s="34">
        <v>408</v>
      </c>
      <c r="H21264" s="34">
        <v>547</v>
      </c>
      <c r="I21264" s="34">
        <v>471</v>
      </c>
      <c r="J21264" s="34">
        <v>505</v>
      </c>
      <c r="K21264" s="34">
        <v>364</v>
      </c>
      <c r="L21264" s="34">
        <v>439</v>
      </c>
      <c r="M21264" s="34">
        <v>364</v>
      </c>
    </row>
    <row r="21265" spans="1:13" x14ac:dyDescent="0.2">
      <c r="A21265" s="34" t="s">
        <v>122159</v>
      </c>
      <c r="B21265" s="34">
        <v>934</v>
      </c>
      <c r="C21265" s="34">
        <v>1076</v>
      </c>
      <c r="D21265" s="34">
        <v>1220</v>
      </c>
      <c r="E21265" s="34">
        <v>1227</v>
      </c>
      <c r="F21265" s="34">
        <v>970</v>
      </c>
      <c r="G21265" s="34">
        <v>1039</v>
      </c>
      <c r="H21265" s="34">
        <v>1223</v>
      </c>
      <c r="I21265" s="34">
        <v>1134</v>
      </c>
      <c r="J21265" s="34">
        <v>1171</v>
      </c>
      <c r="K21265" s="34">
        <v>953</v>
      </c>
      <c r="L21265" s="34">
        <v>1124</v>
      </c>
      <c r="M21265" s="34">
        <v>893</v>
      </c>
    </row>
    <row r="21266" spans="1:13" x14ac:dyDescent="0.2">
      <c r="A21266" s="34" t="s">
        <v>122160</v>
      </c>
      <c r="B21266" s="34">
        <v>648</v>
      </c>
      <c r="C21266" s="34">
        <v>833</v>
      </c>
      <c r="D21266" s="34">
        <v>618</v>
      </c>
      <c r="E21266" s="34">
        <v>838</v>
      </c>
      <c r="F21266" s="34">
        <v>546</v>
      </c>
      <c r="G21266" s="34">
        <v>819</v>
      </c>
      <c r="H21266" s="34">
        <v>671</v>
      </c>
      <c r="I21266" s="34">
        <v>805</v>
      </c>
      <c r="J21266" s="34">
        <v>623</v>
      </c>
      <c r="K21266" s="34">
        <v>676</v>
      </c>
      <c r="L21266" s="34">
        <v>667</v>
      </c>
      <c r="M21266" s="34">
        <v>676</v>
      </c>
    </row>
    <row r="21267" spans="1:13" x14ac:dyDescent="0.2">
      <c r="A21267" s="34" t="s">
        <v>122161</v>
      </c>
      <c r="B21267" s="34">
        <v>1673</v>
      </c>
      <c r="C21267" s="34">
        <v>1978</v>
      </c>
      <c r="D21267" s="34">
        <v>1762</v>
      </c>
      <c r="E21267" s="34">
        <v>1724</v>
      </c>
      <c r="F21267" s="34">
        <v>1438</v>
      </c>
      <c r="G21267" s="34">
        <v>1674</v>
      </c>
      <c r="H21267" s="34">
        <v>1760</v>
      </c>
      <c r="I21267" s="34">
        <v>1755</v>
      </c>
      <c r="J21267" s="34">
        <v>1638</v>
      </c>
      <c r="K21267" s="34">
        <v>1472</v>
      </c>
      <c r="L21267" s="34">
        <v>1461</v>
      </c>
      <c r="M21267" s="34">
        <v>1325</v>
      </c>
    </row>
    <row r="21268" spans="1:13" x14ac:dyDescent="0.2">
      <c r="A21268" s="34" t="s">
        <v>122162</v>
      </c>
      <c r="B21268" s="34">
        <v>522</v>
      </c>
      <c r="C21268" s="34">
        <v>505</v>
      </c>
      <c r="D21268" s="34">
        <v>474</v>
      </c>
      <c r="E21268" s="34">
        <v>508</v>
      </c>
      <c r="F21268" s="34">
        <v>455</v>
      </c>
      <c r="G21268" s="34">
        <v>472</v>
      </c>
      <c r="H21268" s="34">
        <v>580</v>
      </c>
      <c r="I21268" s="34">
        <v>533</v>
      </c>
      <c r="J21268" s="34">
        <v>507</v>
      </c>
      <c r="K21268" s="34">
        <v>419</v>
      </c>
      <c r="L21268" s="34">
        <v>415</v>
      </c>
      <c r="M21268" s="34">
        <v>403</v>
      </c>
    </row>
    <row r="21269" spans="1:13" x14ac:dyDescent="0.2">
      <c r="A21269" s="34" t="s">
        <v>122163</v>
      </c>
      <c r="B21269" s="34">
        <v>355</v>
      </c>
      <c r="C21269" s="34">
        <v>453</v>
      </c>
      <c r="D21269" s="34">
        <v>491</v>
      </c>
      <c r="E21269" s="34">
        <v>379</v>
      </c>
      <c r="F21269" s="34">
        <v>343</v>
      </c>
      <c r="G21269" s="34">
        <v>380</v>
      </c>
      <c r="H21269" s="34">
        <v>426</v>
      </c>
      <c r="I21269" s="34">
        <v>388</v>
      </c>
      <c r="J21269" s="34">
        <v>389</v>
      </c>
      <c r="K21269" s="34">
        <v>330</v>
      </c>
      <c r="L21269" s="34">
        <v>400</v>
      </c>
      <c r="M21269" s="34">
        <v>315</v>
      </c>
    </row>
    <row r="21270" spans="1:13" x14ac:dyDescent="0.2">
      <c r="A21270" s="34" t="s">
        <v>122164</v>
      </c>
      <c r="B21270" s="34">
        <v>599</v>
      </c>
      <c r="C21270" s="34">
        <v>611</v>
      </c>
      <c r="D21270" s="34">
        <v>712</v>
      </c>
      <c r="E21270" s="34">
        <v>674</v>
      </c>
      <c r="F21270" s="34">
        <v>581</v>
      </c>
      <c r="G21270" s="34">
        <v>555</v>
      </c>
      <c r="H21270" s="34">
        <v>690</v>
      </c>
      <c r="I21270" s="34">
        <v>641</v>
      </c>
      <c r="J21270" s="34">
        <v>706</v>
      </c>
      <c r="K21270" s="34">
        <v>489</v>
      </c>
      <c r="L21270" s="34">
        <v>657</v>
      </c>
      <c r="M21270" s="34">
        <v>491</v>
      </c>
    </row>
    <row r="21271" spans="1:13" x14ac:dyDescent="0.2">
      <c r="A21271" s="34" t="s">
        <v>122165</v>
      </c>
      <c r="B21271" s="34">
        <v>418</v>
      </c>
      <c r="C21271" s="34">
        <v>380</v>
      </c>
      <c r="D21271" s="34">
        <v>368</v>
      </c>
      <c r="E21271" s="34">
        <v>433</v>
      </c>
      <c r="F21271" s="34">
        <v>308</v>
      </c>
      <c r="G21271" s="34">
        <v>378</v>
      </c>
      <c r="H21271" s="34">
        <v>386</v>
      </c>
      <c r="I21271" s="34">
        <v>457</v>
      </c>
      <c r="J21271" s="34">
        <v>400</v>
      </c>
      <c r="K21271" s="34">
        <v>322</v>
      </c>
      <c r="L21271" s="34">
        <v>386</v>
      </c>
      <c r="M21271" s="34">
        <v>311</v>
      </c>
    </row>
    <row r="21272" spans="1:13" x14ac:dyDescent="0.2">
      <c r="A21272" s="34" t="s">
        <v>122166</v>
      </c>
      <c r="B21272" s="34">
        <v>376</v>
      </c>
      <c r="C21272" s="34">
        <v>441</v>
      </c>
      <c r="D21272" s="34">
        <v>457</v>
      </c>
      <c r="E21272" s="34">
        <v>487</v>
      </c>
      <c r="F21272" s="34">
        <v>450</v>
      </c>
      <c r="G21272" s="34">
        <v>499</v>
      </c>
      <c r="H21272" s="34">
        <v>484</v>
      </c>
      <c r="I21272" s="34">
        <v>478</v>
      </c>
      <c r="J21272" s="34">
        <v>483</v>
      </c>
      <c r="K21272" s="34">
        <v>370</v>
      </c>
      <c r="L21272" s="34">
        <v>411</v>
      </c>
      <c r="M21272" s="34">
        <v>334</v>
      </c>
    </row>
    <row r="21273" spans="1:13" x14ac:dyDescent="0.2">
      <c r="A21273" s="34" t="s">
        <v>122167</v>
      </c>
      <c r="B21273" s="34">
        <v>499</v>
      </c>
      <c r="C21273" s="34">
        <v>496</v>
      </c>
      <c r="D21273" s="34">
        <v>494</v>
      </c>
      <c r="E21273" s="34">
        <v>503</v>
      </c>
      <c r="F21273" s="34">
        <v>374</v>
      </c>
      <c r="G21273" s="34">
        <v>457</v>
      </c>
      <c r="H21273" s="34">
        <v>424</v>
      </c>
      <c r="I21273" s="34">
        <v>522</v>
      </c>
      <c r="J21273" s="34">
        <v>557</v>
      </c>
      <c r="K21273" s="34">
        <v>472</v>
      </c>
      <c r="L21273" s="34">
        <v>393</v>
      </c>
      <c r="M21273" s="34">
        <v>394</v>
      </c>
    </row>
    <row r="21274" spans="1:13" x14ac:dyDescent="0.2">
      <c r="A21274" s="34" t="s">
        <v>122168</v>
      </c>
      <c r="B21274" s="34">
        <v>488</v>
      </c>
      <c r="C21274" s="34">
        <v>499</v>
      </c>
      <c r="D21274" s="34">
        <v>485</v>
      </c>
      <c r="E21274" s="34">
        <v>565</v>
      </c>
      <c r="F21274" s="34">
        <v>384</v>
      </c>
      <c r="G21274" s="34">
        <v>426</v>
      </c>
      <c r="H21274" s="34">
        <v>477</v>
      </c>
      <c r="I21274" s="34">
        <v>479</v>
      </c>
      <c r="J21274" s="34">
        <v>458</v>
      </c>
      <c r="K21274" s="34">
        <v>407</v>
      </c>
      <c r="L21274" s="34">
        <v>417</v>
      </c>
      <c r="M21274" s="34">
        <v>359</v>
      </c>
    </row>
    <row r="21275" spans="1:13" x14ac:dyDescent="0.2">
      <c r="A21275" s="34" t="s">
        <v>122169</v>
      </c>
      <c r="B21275" s="34">
        <v>189</v>
      </c>
      <c r="C21275" s="34">
        <v>164</v>
      </c>
      <c r="D21275" s="34">
        <v>214</v>
      </c>
      <c r="E21275" s="34">
        <v>180</v>
      </c>
      <c r="F21275" s="34">
        <v>159</v>
      </c>
      <c r="G21275" s="34">
        <v>162</v>
      </c>
      <c r="H21275" s="34">
        <v>221</v>
      </c>
      <c r="I21275" s="34">
        <v>181</v>
      </c>
      <c r="J21275" s="34">
        <v>179</v>
      </c>
      <c r="K21275" s="34">
        <v>136</v>
      </c>
      <c r="L21275" s="34">
        <v>186</v>
      </c>
      <c r="M21275" s="34">
        <v>121</v>
      </c>
    </row>
    <row r="21276" spans="1:13" x14ac:dyDescent="0.2">
      <c r="A21276" s="34" t="s">
        <v>122170</v>
      </c>
      <c r="B21276" s="34">
        <v>283</v>
      </c>
      <c r="C21276" s="34">
        <v>412</v>
      </c>
      <c r="D21276" s="34">
        <v>371</v>
      </c>
      <c r="E21276" s="34">
        <v>422</v>
      </c>
      <c r="F21276" s="34">
        <v>327</v>
      </c>
      <c r="G21276" s="34">
        <v>390</v>
      </c>
      <c r="H21276" s="34">
        <v>317</v>
      </c>
      <c r="I21276" s="34">
        <v>410</v>
      </c>
      <c r="J21276" s="34">
        <v>355</v>
      </c>
      <c r="K21276" s="34">
        <v>331</v>
      </c>
      <c r="L21276" s="34">
        <v>295</v>
      </c>
      <c r="M21276" s="34">
        <v>308</v>
      </c>
    </row>
    <row r="21277" spans="1:13" x14ac:dyDescent="0.2">
      <c r="A21277" s="34" t="s">
        <v>122171</v>
      </c>
      <c r="B21277" s="34">
        <v>389</v>
      </c>
      <c r="C21277" s="34">
        <v>437</v>
      </c>
      <c r="D21277" s="34">
        <v>513</v>
      </c>
      <c r="E21277" s="34">
        <v>423</v>
      </c>
      <c r="F21277" s="34">
        <v>384</v>
      </c>
      <c r="G21277" s="34">
        <v>413</v>
      </c>
      <c r="H21277" s="34">
        <v>466</v>
      </c>
      <c r="I21277" s="34">
        <v>415</v>
      </c>
      <c r="J21277" s="34">
        <v>538</v>
      </c>
      <c r="K21277" s="34">
        <v>310</v>
      </c>
      <c r="L21277" s="34">
        <v>444</v>
      </c>
      <c r="M21277" s="34">
        <v>352</v>
      </c>
    </row>
    <row r="21278" spans="1:13" x14ac:dyDescent="0.2">
      <c r="A21278" s="34" t="s">
        <v>122172</v>
      </c>
      <c r="B21278" s="34">
        <v>416</v>
      </c>
      <c r="C21278" s="34">
        <v>404</v>
      </c>
      <c r="D21278" s="34">
        <v>403</v>
      </c>
      <c r="E21278" s="34">
        <v>464</v>
      </c>
      <c r="F21278" s="34">
        <v>355</v>
      </c>
      <c r="G21278" s="34">
        <v>408</v>
      </c>
      <c r="H21278" s="34">
        <v>447</v>
      </c>
      <c r="I21278" s="34">
        <v>390</v>
      </c>
      <c r="J21278" s="34">
        <v>371</v>
      </c>
      <c r="K21278" s="34">
        <v>358</v>
      </c>
      <c r="L21278" s="34">
        <v>394</v>
      </c>
      <c r="M21278" s="34">
        <v>319</v>
      </c>
    </row>
    <row r="21279" spans="1:13" x14ac:dyDescent="0.2">
      <c r="A21279" s="34" t="s">
        <v>122173</v>
      </c>
      <c r="B21279" s="34">
        <v>567</v>
      </c>
      <c r="C21279" s="34">
        <v>566</v>
      </c>
      <c r="D21279" s="34">
        <v>559</v>
      </c>
      <c r="E21279" s="34">
        <v>582</v>
      </c>
      <c r="F21279" s="34">
        <v>471</v>
      </c>
      <c r="G21279" s="34">
        <v>575</v>
      </c>
      <c r="H21279" s="34">
        <v>606</v>
      </c>
      <c r="I21279" s="34">
        <v>607</v>
      </c>
      <c r="J21279" s="34">
        <v>442</v>
      </c>
      <c r="K21279" s="34">
        <v>513</v>
      </c>
      <c r="L21279" s="34">
        <v>442</v>
      </c>
      <c r="M21279" s="34">
        <v>424</v>
      </c>
    </row>
    <row r="21280" spans="1:13" x14ac:dyDescent="0.2">
      <c r="A21280" s="34" t="s">
        <v>122174</v>
      </c>
      <c r="B21280" s="34">
        <v>686</v>
      </c>
      <c r="C21280" s="34">
        <v>764</v>
      </c>
      <c r="D21280" s="34">
        <v>808</v>
      </c>
      <c r="E21280" s="34">
        <v>861</v>
      </c>
      <c r="F21280" s="34">
        <v>698</v>
      </c>
      <c r="G21280" s="34">
        <v>695</v>
      </c>
      <c r="H21280" s="34">
        <v>866</v>
      </c>
      <c r="I21280" s="34">
        <v>784</v>
      </c>
      <c r="J21280" s="34">
        <v>843</v>
      </c>
      <c r="K21280" s="34">
        <v>679</v>
      </c>
      <c r="L21280" s="34">
        <v>793</v>
      </c>
      <c r="M21280" s="34">
        <v>622</v>
      </c>
    </row>
    <row r="21281" spans="1:13" x14ac:dyDescent="0.2">
      <c r="A21281" s="34" t="s">
        <v>122175</v>
      </c>
      <c r="B21281" s="34">
        <v>601</v>
      </c>
      <c r="C21281" s="34">
        <v>644</v>
      </c>
      <c r="D21281" s="34">
        <v>711</v>
      </c>
      <c r="E21281" s="34">
        <v>765</v>
      </c>
      <c r="F21281" s="34">
        <v>623</v>
      </c>
      <c r="G21281" s="34">
        <v>668</v>
      </c>
      <c r="H21281" s="34">
        <v>691</v>
      </c>
      <c r="I21281" s="34">
        <v>616</v>
      </c>
      <c r="J21281" s="34">
        <v>631</v>
      </c>
      <c r="K21281" s="34">
        <v>496</v>
      </c>
      <c r="L21281" s="34">
        <v>649</v>
      </c>
      <c r="M21281" s="34">
        <v>533</v>
      </c>
    </row>
    <row r="21282" spans="1:13" x14ac:dyDescent="0.2">
      <c r="A21282" s="34" t="s">
        <v>122176</v>
      </c>
      <c r="B21282" s="34">
        <v>1542</v>
      </c>
      <c r="C21282" s="34">
        <v>1425</v>
      </c>
      <c r="D21282" s="34">
        <v>1663</v>
      </c>
      <c r="E21282" s="34">
        <v>1702</v>
      </c>
      <c r="F21282" s="34">
        <v>1491</v>
      </c>
      <c r="G21282" s="34">
        <v>1426</v>
      </c>
      <c r="H21282" s="34">
        <v>1889</v>
      </c>
      <c r="I21282" s="34">
        <v>1498</v>
      </c>
      <c r="J21282" s="34">
        <v>1666</v>
      </c>
      <c r="K21282" s="34">
        <v>1346</v>
      </c>
      <c r="L21282" s="34">
        <v>1454</v>
      </c>
      <c r="M21282" s="34">
        <v>1270</v>
      </c>
    </row>
    <row r="21283" spans="1:13" x14ac:dyDescent="0.2">
      <c r="A21283" s="34" t="s">
        <v>122177</v>
      </c>
      <c r="B21283" s="34">
        <v>476</v>
      </c>
      <c r="C21283" s="34">
        <v>548</v>
      </c>
      <c r="D21283" s="34">
        <v>518</v>
      </c>
      <c r="E21283" s="34">
        <v>546</v>
      </c>
      <c r="F21283" s="34">
        <v>486</v>
      </c>
      <c r="G21283" s="34">
        <v>573</v>
      </c>
      <c r="H21283" s="34">
        <v>556</v>
      </c>
      <c r="I21283" s="34">
        <v>473</v>
      </c>
      <c r="J21283" s="34">
        <v>640</v>
      </c>
      <c r="K21283" s="34">
        <v>472</v>
      </c>
      <c r="L21283" s="34">
        <v>477</v>
      </c>
      <c r="M21283" s="34">
        <v>367</v>
      </c>
    </row>
    <row r="21284" spans="1:13" x14ac:dyDescent="0.2">
      <c r="A21284" s="34" t="s">
        <v>122178</v>
      </c>
      <c r="B21284" s="34">
        <v>294</v>
      </c>
      <c r="C21284" s="34">
        <v>334</v>
      </c>
      <c r="D21284" s="34">
        <v>334</v>
      </c>
      <c r="E21284" s="34">
        <v>403</v>
      </c>
      <c r="F21284" s="34">
        <v>321</v>
      </c>
      <c r="G21284" s="34">
        <v>355</v>
      </c>
      <c r="H21284" s="34">
        <v>385</v>
      </c>
      <c r="I21284" s="34">
        <v>375</v>
      </c>
      <c r="J21284" s="34">
        <v>363</v>
      </c>
      <c r="K21284" s="34">
        <v>287</v>
      </c>
      <c r="L21284" s="34">
        <v>380</v>
      </c>
      <c r="M21284" s="34">
        <v>334</v>
      </c>
    </row>
    <row r="21285" spans="1:13" x14ac:dyDescent="0.2">
      <c r="A21285" s="34" t="s">
        <v>122179</v>
      </c>
      <c r="B21285" s="34">
        <v>537</v>
      </c>
      <c r="C21285" s="34">
        <v>1059</v>
      </c>
      <c r="D21285" s="34">
        <v>665</v>
      </c>
      <c r="E21285" s="34">
        <v>1097</v>
      </c>
      <c r="F21285" s="34">
        <v>530</v>
      </c>
      <c r="G21285" s="34">
        <v>949</v>
      </c>
      <c r="H21285" s="34">
        <v>549</v>
      </c>
      <c r="I21285" s="34">
        <v>968</v>
      </c>
      <c r="J21285" s="34">
        <v>623</v>
      </c>
      <c r="K21285" s="34">
        <v>811</v>
      </c>
      <c r="L21285" s="34">
        <v>546</v>
      </c>
      <c r="M21285" s="34">
        <v>845</v>
      </c>
    </row>
    <row r="21286" spans="1:13" x14ac:dyDescent="0.2">
      <c r="A21286" s="34" t="s">
        <v>122180</v>
      </c>
      <c r="B21286" s="34">
        <v>563</v>
      </c>
      <c r="C21286" s="34">
        <v>515</v>
      </c>
      <c r="D21286" s="34">
        <v>540</v>
      </c>
      <c r="E21286" s="34">
        <v>451</v>
      </c>
      <c r="F21286" s="34">
        <v>474</v>
      </c>
      <c r="G21286" s="34">
        <v>432</v>
      </c>
      <c r="H21286" s="34">
        <v>569</v>
      </c>
      <c r="I21286" s="34">
        <v>475</v>
      </c>
      <c r="J21286" s="34">
        <v>559</v>
      </c>
      <c r="K21286" s="34">
        <v>400</v>
      </c>
      <c r="L21286" s="34">
        <v>476</v>
      </c>
      <c r="M21286" s="34">
        <v>365</v>
      </c>
    </row>
    <row r="21287" spans="1:13" x14ac:dyDescent="0.2">
      <c r="A21287" s="34" t="s">
        <v>122181</v>
      </c>
      <c r="B21287" s="34">
        <v>321</v>
      </c>
      <c r="C21287" s="34">
        <v>411</v>
      </c>
      <c r="D21287" s="34">
        <v>405</v>
      </c>
      <c r="E21287" s="34">
        <v>473</v>
      </c>
      <c r="F21287" s="34">
        <v>430</v>
      </c>
      <c r="G21287" s="34">
        <v>420</v>
      </c>
      <c r="H21287" s="34">
        <v>415</v>
      </c>
      <c r="I21287" s="34">
        <v>411</v>
      </c>
      <c r="J21287" s="34">
        <v>484</v>
      </c>
      <c r="K21287" s="34">
        <v>382</v>
      </c>
      <c r="L21287" s="34">
        <v>366</v>
      </c>
      <c r="M21287" s="34">
        <v>292</v>
      </c>
    </row>
    <row r="21288" spans="1:13" x14ac:dyDescent="0.2">
      <c r="A21288" s="34" t="s">
        <v>122182</v>
      </c>
      <c r="B21288" s="34">
        <v>306</v>
      </c>
      <c r="C21288" s="34">
        <v>357</v>
      </c>
      <c r="D21288" s="34">
        <v>445</v>
      </c>
      <c r="E21288" s="34">
        <v>429</v>
      </c>
      <c r="F21288" s="34">
        <v>282</v>
      </c>
      <c r="G21288" s="34">
        <v>325</v>
      </c>
      <c r="H21288" s="34">
        <v>480</v>
      </c>
      <c r="I21288" s="34">
        <v>367</v>
      </c>
      <c r="J21288" s="34">
        <v>447</v>
      </c>
      <c r="K21288" s="34">
        <v>315</v>
      </c>
      <c r="L21288" s="34">
        <v>377</v>
      </c>
      <c r="M21288" s="34">
        <v>304</v>
      </c>
    </row>
    <row r="21289" spans="1:13" x14ac:dyDescent="0.2">
      <c r="A21289" s="34" t="s">
        <v>122183</v>
      </c>
      <c r="B21289" s="34">
        <v>574</v>
      </c>
      <c r="C21289" s="34">
        <v>521</v>
      </c>
      <c r="D21289" s="34">
        <v>553</v>
      </c>
      <c r="E21289" s="34">
        <v>596</v>
      </c>
      <c r="F21289" s="34">
        <v>513</v>
      </c>
      <c r="G21289" s="34">
        <v>483</v>
      </c>
      <c r="H21289" s="34">
        <v>467</v>
      </c>
      <c r="I21289" s="34">
        <v>519</v>
      </c>
      <c r="J21289" s="34">
        <v>492</v>
      </c>
      <c r="K21289" s="34">
        <v>417</v>
      </c>
      <c r="L21289" s="34">
        <v>534</v>
      </c>
      <c r="M21289" s="34">
        <v>398</v>
      </c>
    </row>
    <row r="21290" spans="1:13" x14ac:dyDescent="0.2">
      <c r="A21290" s="34" t="s">
        <v>122184</v>
      </c>
      <c r="B21290" s="34">
        <v>328</v>
      </c>
      <c r="C21290" s="34">
        <v>350</v>
      </c>
      <c r="D21290" s="34">
        <v>370</v>
      </c>
      <c r="E21290" s="34">
        <v>364</v>
      </c>
      <c r="F21290" s="34">
        <v>334</v>
      </c>
      <c r="G21290" s="34">
        <v>343</v>
      </c>
      <c r="H21290" s="34">
        <v>394</v>
      </c>
      <c r="I21290" s="34">
        <v>342</v>
      </c>
      <c r="J21290" s="34">
        <v>385</v>
      </c>
      <c r="K21290" s="34">
        <v>284</v>
      </c>
      <c r="L21290" s="34">
        <v>283</v>
      </c>
      <c r="M21290" s="34">
        <v>285</v>
      </c>
    </row>
    <row r="21291" spans="1:13" x14ac:dyDescent="0.2">
      <c r="A21291" s="34" t="s">
        <v>122185</v>
      </c>
      <c r="B21291" s="34">
        <v>541</v>
      </c>
      <c r="C21291" s="34">
        <v>534</v>
      </c>
      <c r="D21291" s="34">
        <v>698</v>
      </c>
      <c r="E21291" s="34">
        <v>639</v>
      </c>
      <c r="F21291" s="34">
        <v>560</v>
      </c>
      <c r="G21291" s="34">
        <v>544</v>
      </c>
      <c r="H21291" s="34">
        <v>624</v>
      </c>
      <c r="I21291" s="34">
        <v>646</v>
      </c>
      <c r="J21291" s="34">
        <v>700</v>
      </c>
      <c r="K21291" s="34">
        <v>485</v>
      </c>
      <c r="L21291" s="34">
        <v>651</v>
      </c>
      <c r="M21291" s="34">
        <v>449</v>
      </c>
    </row>
    <row r="21292" spans="1:13" x14ac:dyDescent="0.2">
      <c r="A21292" s="34" t="s">
        <v>122186</v>
      </c>
      <c r="B21292" s="34">
        <v>1034</v>
      </c>
      <c r="C21292" s="34">
        <v>1056</v>
      </c>
      <c r="D21292" s="34">
        <v>1123</v>
      </c>
      <c r="E21292" s="34">
        <v>1111</v>
      </c>
      <c r="F21292" s="34">
        <v>1106</v>
      </c>
      <c r="G21292" s="34">
        <v>1016</v>
      </c>
      <c r="H21292" s="34">
        <v>1198</v>
      </c>
      <c r="I21292" s="34">
        <v>1011</v>
      </c>
      <c r="J21292" s="34">
        <v>1024</v>
      </c>
      <c r="K21292" s="34">
        <v>931</v>
      </c>
      <c r="L21292" s="34">
        <v>1046</v>
      </c>
      <c r="M21292" s="34">
        <v>768</v>
      </c>
    </row>
    <row r="21293" spans="1:13" x14ac:dyDescent="0.2">
      <c r="A21293" s="34" t="s">
        <v>122187</v>
      </c>
      <c r="B21293" s="34">
        <v>734</v>
      </c>
      <c r="C21293" s="34">
        <v>742</v>
      </c>
      <c r="D21293" s="34">
        <v>719</v>
      </c>
      <c r="E21293" s="34">
        <v>922</v>
      </c>
      <c r="F21293" s="34">
        <v>546</v>
      </c>
      <c r="G21293" s="34">
        <v>767</v>
      </c>
      <c r="H21293" s="34">
        <v>693</v>
      </c>
      <c r="I21293" s="34">
        <v>837</v>
      </c>
      <c r="J21293" s="34">
        <v>675</v>
      </c>
      <c r="K21293" s="34">
        <v>666</v>
      </c>
      <c r="L21293" s="34">
        <v>573</v>
      </c>
      <c r="M21293" s="34">
        <v>590</v>
      </c>
    </row>
    <row r="21294" spans="1:13" x14ac:dyDescent="0.2">
      <c r="A21294" s="34" t="s">
        <v>122188</v>
      </c>
      <c r="B21294" s="34">
        <v>176</v>
      </c>
      <c r="C21294" s="34">
        <v>198</v>
      </c>
      <c r="D21294" s="34">
        <v>265</v>
      </c>
      <c r="E21294" s="34">
        <v>256</v>
      </c>
      <c r="F21294" s="34">
        <v>117</v>
      </c>
      <c r="G21294" s="34">
        <v>262</v>
      </c>
      <c r="H21294" s="34">
        <v>222</v>
      </c>
      <c r="I21294" s="34">
        <v>266</v>
      </c>
      <c r="J21294" s="34">
        <v>235</v>
      </c>
      <c r="K21294" s="34">
        <v>205</v>
      </c>
      <c r="L21294" s="34">
        <v>117</v>
      </c>
      <c r="M21294" s="34">
        <v>205</v>
      </c>
    </row>
    <row r="21295" spans="1:13" x14ac:dyDescent="0.2">
      <c r="A21295" s="34" t="s">
        <v>122189</v>
      </c>
      <c r="B21295" s="34">
        <v>454</v>
      </c>
      <c r="C21295" s="34">
        <v>554</v>
      </c>
      <c r="D21295" s="34">
        <v>535</v>
      </c>
      <c r="E21295" s="34">
        <v>512</v>
      </c>
      <c r="F21295" s="34">
        <v>390</v>
      </c>
      <c r="G21295" s="34">
        <v>500</v>
      </c>
      <c r="H21295" s="34">
        <v>573</v>
      </c>
      <c r="I21295" s="34">
        <v>518</v>
      </c>
      <c r="J21295" s="34">
        <v>473</v>
      </c>
      <c r="K21295" s="34">
        <v>420</v>
      </c>
      <c r="L21295" s="34">
        <v>427</v>
      </c>
      <c r="M21295" s="34">
        <v>362</v>
      </c>
    </row>
    <row r="21296" spans="1:13" x14ac:dyDescent="0.2">
      <c r="A21296" s="34" t="s">
        <v>122190</v>
      </c>
      <c r="B21296" s="34">
        <v>313</v>
      </c>
      <c r="C21296" s="34">
        <v>352</v>
      </c>
      <c r="D21296" s="34">
        <v>335</v>
      </c>
      <c r="E21296" s="34">
        <v>444</v>
      </c>
      <c r="F21296" s="34">
        <v>325</v>
      </c>
      <c r="G21296" s="34">
        <v>339</v>
      </c>
      <c r="H21296" s="34">
        <v>314</v>
      </c>
      <c r="I21296" s="34">
        <v>302</v>
      </c>
      <c r="J21296" s="34">
        <v>355</v>
      </c>
      <c r="K21296" s="34">
        <v>270</v>
      </c>
      <c r="L21296" s="34">
        <v>310</v>
      </c>
      <c r="M21296" s="34">
        <v>285</v>
      </c>
    </row>
    <row r="21297" spans="1:13" x14ac:dyDescent="0.2">
      <c r="A21297" s="34" t="s">
        <v>122191</v>
      </c>
      <c r="B21297" s="34">
        <v>358</v>
      </c>
      <c r="C21297" s="34">
        <v>345</v>
      </c>
      <c r="D21297" s="34">
        <v>306</v>
      </c>
      <c r="E21297" s="34">
        <v>343</v>
      </c>
      <c r="F21297" s="34">
        <v>292</v>
      </c>
      <c r="G21297" s="34">
        <v>302</v>
      </c>
      <c r="H21297" s="34">
        <v>329</v>
      </c>
      <c r="I21297" s="34">
        <v>369</v>
      </c>
      <c r="J21297" s="34">
        <v>313</v>
      </c>
      <c r="K21297" s="34">
        <v>271</v>
      </c>
      <c r="L21297" s="34">
        <v>260</v>
      </c>
      <c r="M21297" s="34">
        <v>294</v>
      </c>
    </row>
    <row r="21298" spans="1:13" x14ac:dyDescent="0.2">
      <c r="A21298" s="34" t="s">
        <v>122192</v>
      </c>
      <c r="B21298" s="34">
        <v>209</v>
      </c>
      <c r="C21298" s="34">
        <v>387</v>
      </c>
      <c r="D21298" s="34">
        <v>262</v>
      </c>
      <c r="E21298" s="34">
        <v>404</v>
      </c>
      <c r="F21298" s="34">
        <v>244</v>
      </c>
      <c r="G21298" s="34">
        <v>328</v>
      </c>
      <c r="H21298" s="34">
        <v>323</v>
      </c>
      <c r="I21298" s="34">
        <v>390</v>
      </c>
      <c r="J21298" s="34">
        <v>213</v>
      </c>
      <c r="K21298" s="34">
        <v>339</v>
      </c>
      <c r="L21298" s="34">
        <v>289</v>
      </c>
      <c r="M21298" s="34">
        <v>332</v>
      </c>
    </row>
    <row r="21299" spans="1:13" x14ac:dyDescent="0.2">
      <c r="A21299" s="34" t="s">
        <v>122193</v>
      </c>
      <c r="B21299" s="34">
        <v>687</v>
      </c>
      <c r="C21299" s="34">
        <v>816</v>
      </c>
      <c r="D21299" s="34">
        <v>808</v>
      </c>
      <c r="E21299" s="34">
        <v>851</v>
      </c>
      <c r="F21299" s="34">
        <v>718</v>
      </c>
      <c r="G21299" s="34">
        <v>705</v>
      </c>
      <c r="H21299" s="34">
        <v>785</v>
      </c>
      <c r="I21299" s="34">
        <v>766</v>
      </c>
      <c r="J21299" s="34">
        <v>746</v>
      </c>
      <c r="K21299" s="34">
        <v>647</v>
      </c>
      <c r="L21299" s="34">
        <v>830</v>
      </c>
      <c r="M21299" s="34">
        <v>580</v>
      </c>
    </row>
    <row r="21300" spans="1:13" x14ac:dyDescent="0.2">
      <c r="A21300" s="34" t="s">
        <v>122194</v>
      </c>
      <c r="B21300" s="34">
        <v>271</v>
      </c>
      <c r="C21300" s="34">
        <v>250</v>
      </c>
      <c r="D21300" s="34">
        <v>319</v>
      </c>
      <c r="E21300" s="34">
        <v>329</v>
      </c>
      <c r="F21300" s="34">
        <v>268</v>
      </c>
      <c r="G21300" s="34">
        <v>261</v>
      </c>
      <c r="H21300" s="34">
        <v>318</v>
      </c>
      <c r="I21300" s="34">
        <v>309</v>
      </c>
      <c r="J21300" s="34">
        <v>359</v>
      </c>
      <c r="K21300" s="34">
        <v>198</v>
      </c>
      <c r="L21300" s="34">
        <v>272</v>
      </c>
      <c r="M21300" s="34">
        <v>245</v>
      </c>
    </row>
    <row r="21301" spans="1:13" x14ac:dyDescent="0.2">
      <c r="A21301" s="34" t="s">
        <v>122195</v>
      </c>
      <c r="B21301" s="34">
        <v>394</v>
      </c>
      <c r="C21301" s="34">
        <v>423</v>
      </c>
      <c r="D21301" s="34">
        <v>446</v>
      </c>
      <c r="E21301" s="34">
        <v>383</v>
      </c>
      <c r="F21301" s="34">
        <v>415</v>
      </c>
      <c r="G21301" s="34">
        <v>406</v>
      </c>
      <c r="H21301" s="34">
        <v>433</v>
      </c>
      <c r="I21301" s="34">
        <v>447</v>
      </c>
      <c r="J21301" s="34">
        <v>441</v>
      </c>
      <c r="K21301" s="34">
        <v>341</v>
      </c>
      <c r="L21301" s="34">
        <v>397</v>
      </c>
      <c r="M21301" s="34">
        <v>370</v>
      </c>
    </row>
    <row r="21302" spans="1:13" x14ac:dyDescent="0.2">
      <c r="A21302" s="34" t="s">
        <v>122196</v>
      </c>
      <c r="B21302" s="34">
        <v>1231</v>
      </c>
      <c r="C21302" s="34">
        <v>1152</v>
      </c>
      <c r="D21302" s="34">
        <v>1451</v>
      </c>
      <c r="E21302" s="34">
        <v>1347</v>
      </c>
      <c r="F21302" s="34">
        <v>1209</v>
      </c>
      <c r="G21302" s="34">
        <v>1169</v>
      </c>
      <c r="H21302" s="34">
        <v>1472</v>
      </c>
      <c r="I21302" s="34">
        <v>1227</v>
      </c>
      <c r="J21302" s="34">
        <v>1530</v>
      </c>
      <c r="K21302" s="34">
        <v>1089</v>
      </c>
      <c r="L21302" s="34">
        <v>1336</v>
      </c>
      <c r="M21302" s="34">
        <v>938</v>
      </c>
    </row>
    <row r="21303" spans="1:13" x14ac:dyDescent="0.2">
      <c r="A21303" s="34" t="s">
        <v>122197</v>
      </c>
      <c r="B21303" s="34">
        <v>1888</v>
      </c>
      <c r="C21303" s="34">
        <v>2350</v>
      </c>
      <c r="D21303" s="34">
        <v>2356</v>
      </c>
      <c r="E21303" s="34">
        <v>2412</v>
      </c>
      <c r="F21303" s="34">
        <v>2010</v>
      </c>
      <c r="G21303" s="34">
        <v>2198</v>
      </c>
      <c r="H21303" s="34">
        <v>2479</v>
      </c>
      <c r="I21303" s="34">
        <v>2233</v>
      </c>
      <c r="J21303" s="34">
        <v>2177</v>
      </c>
      <c r="K21303" s="34">
        <v>1882</v>
      </c>
      <c r="L21303" s="34">
        <v>2196</v>
      </c>
      <c r="M21303" s="34">
        <v>1747</v>
      </c>
    </row>
    <row r="21304" spans="1:13" x14ac:dyDescent="0.2">
      <c r="A21304" s="34" t="s">
        <v>122198</v>
      </c>
      <c r="B21304" s="34">
        <v>849</v>
      </c>
      <c r="C21304" s="34">
        <v>791</v>
      </c>
      <c r="D21304" s="34">
        <v>853</v>
      </c>
      <c r="E21304" s="34">
        <v>918</v>
      </c>
      <c r="F21304" s="34">
        <v>721</v>
      </c>
      <c r="G21304" s="34">
        <v>772</v>
      </c>
      <c r="H21304" s="34">
        <v>938</v>
      </c>
      <c r="I21304" s="34">
        <v>758</v>
      </c>
      <c r="J21304" s="34">
        <v>781</v>
      </c>
      <c r="K21304" s="34">
        <v>713</v>
      </c>
      <c r="L21304" s="34">
        <v>696</v>
      </c>
      <c r="M21304" s="34">
        <v>639</v>
      </c>
    </row>
    <row r="21305" spans="1:13" x14ac:dyDescent="0.2">
      <c r="A21305" s="34" t="s">
        <v>122199</v>
      </c>
      <c r="B21305" s="34">
        <v>1046</v>
      </c>
      <c r="C21305" s="34">
        <v>1041</v>
      </c>
      <c r="D21305" s="34">
        <v>1095</v>
      </c>
      <c r="E21305" s="34">
        <v>1213</v>
      </c>
      <c r="F21305" s="34">
        <v>950</v>
      </c>
      <c r="G21305" s="34">
        <v>1002</v>
      </c>
      <c r="H21305" s="34">
        <v>1156</v>
      </c>
      <c r="I21305" s="34">
        <v>1095</v>
      </c>
      <c r="J21305" s="34">
        <v>1102</v>
      </c>
      <c r="K21305" s="34">
        <v>924</v>
      </c>
      <c r="L21305" s="34">
        <v>1091</v>
      </c>
      <c r="M21305" s="34">
        <v>737</v>
      </c>
    </row>
    <row r="21306" spans="1:13" x14ac:dyDescent="0.2">
      <c r="A21306" s="34" t="s">
        <v>122200</v>
      </c>
      <c r="B21306" s="34">
        <v>798</v>
      </c>
      <c r="C21306" s="34">
        <v>874</v>
      </c>
      <c r="D21306" s="34">
        <v>801</v>
      </c>
      <c r="E21306" s="34">
        <v>886</v>
      </c>
      <c r="F21306" s="34">
        <v>822</v>
      </c>
      <c r="G21306" s="34">
        <v>759</v>
      </c>
      <c r="H21306" s="34">
        <v>829</v>
      </c>
      <c r="I21306" s="34">
        <v>856</v>
      </c>
      <c r="J21306" s="34">
        <v>869</v>
      </c>
      <c r="K21306" s="34">
        <v>736</v>
      </c>
      <c r="L21306" s="34">
        <v>790</v>
      </c>
      <c r="M21306" s="34">
        <v>660</v>
      </c>
    </row>
    <row r="21307" spans="1:13" x14ac:dyDescent="0.2">
      <c r="A21307" s="34" t="s">
        <v>122201</v>
      </c>
      <c r="B21307" s="34">
        <v>649</v>
      </c>
      <c r="C21307" s="34">
        <v>476</v>
      </c>
      <c r="D21307" s="34">
        <v>503</v>
      </c>
      <c r="E21307" s="34">
        <v>582</v>
      </c>
      <c r="F21307" s="34">
        <v>524</v>
      </c>
      <c r="G21307" s="34">
        <v>512</v>
      </c>
      <c r="H21307" s="34">
        <v>614</v>
      </c>
      <c r="I21307" s="34">
        <v>522</v>
      </c>
      <c r="J21307" s="34">
        <v>594</v>
      </c>
      <c r="K21307" s="34">
        <v>400</v>
      </c>
      <c r="L21307" s="34">
        <v>487</v>
      </c>
      <c r="M21307" s="34">
        <v>375</v>
      </c>
    </row>
    <row r="21308" spans="1:13" x14ac:dyDescent="0.2">
      <c r="A21308" s="34" t="s">
        <v>122202</v>
      </c>
      <c r="B21308" s="34">
        <v>413</v>
      </c>
      <c r="C21308" s="34">
        <v>509</v>
      </c>
      <c r="D21308" s="34">
        <v>614</v>
      </c>
      <c r="E21308" s="34">
        <v>651</v>
      </c>
      <c r="F21308" s="34">
        <v>484</v>
      </c>
      <c r="G21308" s="34">
        <v>561</v>
      </c>
      <c r="H21308" s="34">
        <v>538</v>
      </c>
      <c r="I21308" s="34">
        <v>603</v>
      </c>
      <c r="J21308" s="34">
        <v>607</v>
      </c>
      <c r="K21308" s="34">
        <v>477</v>
      </c>
      <c r="L21308" s="34">
        <v>509</v>
      </c>
      <c r="M21308" s="34">
        <v>435</v>
      </c>
    </row>
    <row r="21309" spans="1:13" x14ac:dyDescent="0.2">
      <c r="A21309" s="34" t="s">
        <v>122203</v>
      </c>
      <c r="B21309" s="34">
        <v>638</v>
      </c>
      <c r="C21309" s="34">
        <v>619</v>
      </c>
      <c r="D21309" s="34">
        <v>535</v>
      </c>
      <c r="E21309" s="34">
        <v>721</v>
      </c>
      <c r="F21309" s="34">
        <v>542</v>
      </c>
      <c r="G21309" s="34">
        <v>657</v>
      </c>
      <c r="H21309" s="34">
        <v>643</v>
      </c>
      <c r="I21309" s="34">
        <v>651</v>
      </c>
      <c r="J21309" s="34">
        <v>608</v>
      </c>
      <c r="K21309" s="34">
        <v>496</v>
      </c>
      <c r="L21309" s="34">
        <v>580</v>
      </c>
      <c r="M21309" s="34">
        <v>542</v>
      </c>
    </row>
    <row r="21310" spans="1:13" x14ac:dyDescent="0.2">
      <c r="A21310" s="34" t="s">
        <v>122204</v>
      </c>
      <c r="B21310" s="34">
        <v>153</v>
      </c>
      <c r="C21310" s="34">
        <v>218</v>
      </c>
      <c r="D21310" s="34">
        <v>172</v>
      </c>
      <c r="E21310" s="34">
        <v>196</v>
      </c>
      <c r="F21310" s="34">
        <v>146</v>
      </c>
      <c r="G21310" s="34">
        <v>168</v>
      </c>
      <c r="H21310" s="34">
        <v>135</v>
      </c>
      <c r="I21310" s="34">
        <v>175</v>
      </c>
      <c r="J21310" s="34">
        <v>157</v>
      </c>
      <c r="K21310" s="34">
        <v>133</v>
      </c>
      <c r="L21310" s="34">
        <v>183</v>
      </c>
      <c r="M21310" s="34">
        <v>168</v>
      </c>
    </row>
    <row r="21311" spans="1:13" x14ac:dyDescent="0.2">
      <c r="A21311" s="34" t="s">
        <v>122205</v>
      </c>
      <c r="B21311" s="34">
        <v>437</v>
      </c>
      <c r="C21311" s="34">
        <v>477</v>
      </c>
      <c r="D21311" s="34">
        <v>438</v>
      </c>
      <c r="E21311" s="34">
        <v>458</v>
      </c>
      <c r="F21311" s="34">
        <v>371</v>
      </c>
      <c r="G21311" s="34">
        <v>400</v>
      </c>
      <c r="H21311" s="34">
        <v>529</v>
      </c>
      <c r="I21311" s="34">
        <v>430</v>
      </c>
      <c r="J21311" s="34">
        <v>458</v>
      </c>
      <c r="K21311" s="34">
        <v>335</v>
      </c>
      <c r="L21311" s="34">
        <v>445</v>
      </c>
      <c r="M21311" s="34">
        <v>343</v>
      </c>
    </row>
    <row r="21312" spans="1:13" x14ac:dyDescent="0.2">
      <c r="A21312" s="34" t="s">
        <v>122206</v>
      </c>
      <c r="B21312" s="34">
        <v>249</v>
      </c>
      <c r="C21312" s="34">
        <v>280</v>
      </c>
      <c r="D21312" s="34">
        <v>276</v>
      </c>
      <c r="E21312" s="34">
        <v>336</v>
      </c>
      <c r="F21312" s="34">
        <v>237</v>
      </c>
      <c r="G21312" s="34">
        <v>302</v>
      </c>
      <c r="H21312" s="34">
        <v>288</v>
      </c>
      <c r="I21312" s="34">
        <v>262</v>
      </c>
      <c r="J21312" s="34">
        <v>315</v>
      </c>
      <c r="K21312" s="34">
        <v>284</v>
      </c>
      <c r="L21312" s="34">
        <v>329</v>
      </c>
      <c r="M21312" s="34">
        <v>285</v>
      </c>
    </row>
    <row r="21313" spans="1:13" x14ac:dyDescent="0.2">
      <c r="A21313" s="34" t="s">
        <v>122207</v>
      </c>
      <c r="B21313" s="34">
        <v>472</v>
      </c>
      <c r="C21313" s="34">
        <v>495</v>
      </c>
      <c r="D21313" s="34">
        <v>528</v>
      </c>
      <c r="E21313" s="34">
        <v>535</v>
      </c>
      <c r="F21313" s="34">
        <v>463</v>
      </c>
      <c r="G21313" s="34">
        <v>519</v>
      </c>
      <c r="H21313" s="34">
        <v>583</v>
      </c>
      <c r="I21313" s="34">
        <v>473</v>
      </c>
      <c r="J21313" s="34">
        <v>476</v>
      </c>
      <c r="K21313" s="34">
        <v>404</v>
      </c>
      <c r="L21313" s="34">
        <v>536</v>
      </c>
      <c r="M21313" s="34">
        <v>364</v>
      </c>
    </row>
    <row r="21314" spans="1:13" x14ac:dyDescent="0.2">
      <c r="A21314" s="34" t="s">
        <v>122208</v>
      </c>
      <c r="B21314" s="34">
        <v>373</v>
      </c>
      <c r="C21314" s="34">
        <v>355</v>
      </c>
      <c r="D21314" s="34">
        <v>357</v>
      </c>
      <c r="E21314" s="34">
        <v>367</v>
      </c>
      <c r="F21314" s="34">
        <v>278</v>
      </c>
      <c r="G21314" s="34">
        <v>350</v>
      </c>
      <c r="H21314" s="34">
        <v>343</v>
      </c>
      <c r="I21314" s="34">
        <v>380</v>
      </c>
      <c r="J21314" s="34">
        <v>372</v>
      </c>
      <c r="K21314" s="34">
        <v>280</v>
      </c>
      <c r="L21314" s="34">
        <v>403</v>
      </c>
      <c r="M21314" s="34">
        <v>240</v>
      </c>
    </row>
    <row r="21315" spans="1:13" x14ac:dyDescent="0.2">
      <c r="A21315" s="34" t="s">
        <v>122209</v>
      </c>
      <c r="B21315" s="34">
        <v>255</v>
      </c>
      <c r="C21315" s="34">
        <v>355</v>
      </c>
      <c r="D21315" s="34">
        <v>364</v>
      </c>
      <c r="E21315" s="34">
        <v>369</v>
      </c>
      <c r="F21315" s="34">
        <v>313</v>
      </c>
      <c r="G21315" s="34">
        <v>393</v>
      </c>
      <c r="H21315" s="34">
        <v>366</v>
      </c>
      <c r="I21315" s="34">
        <v>393</v>
      </c>
      <c r="J21315" s="34">
        <v>297</v>
      </c>
      <c r="K21315" s="34">
        <v>279</v>
      </c>
      <c r="L21315" s="34">
        <v>243</v>
      </c>
      <c r="M21315" s="34">
        <v>252</v>
      </c>
    </row>
    <row r="21316" spans="1:13" x14ac:dyDescent="0.2">
      <c r="A21316" s="34" t="s">
        <v>122210</v>
      </c>
      <c r="B21316" s="34">
        <v>591</v>
      </c>
      <c r="C21316" s="34">
        <v>774</v>
      </c>
      <c r="D21316" s="34">
        <v>781</v>
      </c>
      <c r="E21316" s="34">
        <v>772</v>
      </c>
      <c r="F21316" s="34">
        <v>752</v>
      </c>
      <c r="G21316" s="34">
        <v>728</v>
      </c>
      <c r="H21316" s="34">
        <v>780</v>
      </c>
      <c r="I21316" s="34">
        <v>671</v>
      </c>
      <c r="J21316" s="34">
        <v>778</v>
      </c>
      <c r="K21316" s="34">
        <v>566</v>
      </c>
      <c r="L21316" s="34">
        <v>791</v>
      </c>
      <c r="M21316" s="34">
        <v>578</v>
      </c>
    </row>
    <row r="21317" spans="1:13" x14ac:dyDescent="0.2">
      <c r="A21317" s="34" t="s">
        <v>122211</v>
      </c>
      <c r="B21317" s="34">
        <v>594</v>
      </c>
      <c r="C21317" s="34">
        <v>519</v>
      </c>
      <c r="D21317" s="34">
        <v>617</v>
      </c>
      <c r="E21317" s="34">
        <v>539</v>
      </c>
      <c r="F21317" s="34">
        <v>616</v>
      </c>
      <c r="G21317" s="34">
        <v>477</v>
      </c>
      <c r="H21317" s="34">
        <v>671</v>
      </c>
      <c r="I21317" s="34">
        <v>541</v>
      </c>
      <c r="J21317" s="34">
        <v>692</v>
      </c>
      <c r="K21317" s="34">
        <v>458</v>
      </c>
      <c r="L21317" s="34">
        <v>641</v>
      </c>
      <c r="M21317" s="34">
        <v>437</v>
      </c>
    </row>
    <row r="21318" spans="1:13" x14ac:dyDescent="0.2">
      <c r="A21318" s="34" t="s">
        <v>122212</v>
      </c>
      <c r="B21318" s="34">
        <v>203</v>
      </c>
      <c r="C21318" s="34">
        <v>250</v>
      </c>
      <c r="D21318" s="34">
        <v>288</v>
      </c>
      <c r="E21318" s="34">
        <v>252</v>
      </c>
      <c r="F21318" s="34">
        <v>203</v>
      </c>
      <c r="G21318" s="34">
        <v>235</v>
      </c>
      <c r="H21318" s="34">
        <v>264</v>
      </c>
      <c r="I21318" s="34">
        <v>221</v>
      </c>
      <c r="J21318" s="34">
        <v>247</v>
      </c>
      <c r="K21318" s="34">
        <v>211</v>
      </c>
      <c r="L21318" s="34">
        <v>238</v>
      </c>
      <c r="M21318" s="34">
        <v>188</v>
      </c>
    </row>
    <row r="21319" spans="1:13" x14ac:dyDescent="0.2">
      <c r="A21319" s="34" t="s">
        <v>122213</v>
      </c>
      <c r="B21319" s="34">
        <v>310</v>
      </c>
      <c r="C21319" s="34">
        <v>409</v>
      </c>
      <c r="D21319" s="34">
        <v>357</v>
      </c>
      <c r="E21319" s="34">
        <v>428</v>
      </c>
      <c r="F21319" s="34">
        <v>331</v>
      </c>
      <c r="G21319" s="34">
        <v>369</v>
      </c>
      <c r="H21319" s="34">
        <v>396</v>
      </c>
      <c r="I21319" s="34">
        <v>373</v>
      </c>
      <c r="J21319" s="34">
        <v>292</v>
      </c>
      <c r="K21319" s="34">
        <v>367</v>
      </c>
      <c r="L21319" s="34">
        <v>326</v>
      </c>
      <c r="M21319" s="34">
        <v>289</v>
      </c>
    </row>
    <row r="21320" spans="1:13" x14ac:dyDescent="0.2">
      <c r="A21320" s="34" t="s">
        <v>122214</v>
      </c>
      <c r="B21320" s="34">
        <v>486</v>
      </c>
      <c r="C21320" s="34">
        <v>481</v>
      </c>
      <c r="D21320" s="34">
        <v>463</v>
      </c>
      <c r="E21320" s="34">
        <v>441</v>
      </c>
      <c r="F21320" s="34">
        <v>435</v>
      </c>
      <c r="G21320" s="34">
        <v>385</v>
      </c>
      <c r="H21320" s="34">
        <v>483</v>
      </c>
      <c r="I21320" s="34">
        <v>427</v>
      </c>
      <c r="J21320" s="34">
        <v>489</v>
      </c>
      <c r="K21320" s="34">
        <v>406</v>
      </c>
      <c r="L21320" s="34">
        <v>447</v>
      </c>
      <c r="M21320" s="34">
        <v>333</v>
      </c>
    </row>
    <row r="21321" spans="1:13" x14ac:dyDescent="0.2">
      <c r="A21321" s="34" t="s">
        <v>122215</v>
      </c>
      <c r="B21321" s="34">
        <v>735</v>
      </c>
      <c r="C21321" s="34">
        <v>787</v>
      </c>
      <c r="D21321" s="34">
        <v>893</v>
      </c>
      <c r="E21321" s="34">
        <v>831</v>
      </c>
      <c r="F21321" s="34">
        <v>819</v>
      </c>
      <c r="G21321" s="34">
        <v>701</v>
      </c>
      <c r="H21321" s="34">
        <v>822</v>
      </c>
      <c r="I21321" s="34">
        <v>774</v>
      </c>
      <c r="J21321" s="34">
        <v>819</v>
      </c>
      <c r="K21321" s="34">
        <v>695</v>
      </c>
      <c r="L21321" s="34">
        <v>795</v>
      </c>
      <c r="M21321" s="34">
        <v>531</v>
      </c>
    </row>
    <row r="21322" spans="1:13" x14ac:dyDescent="0.2">
      <c r="A21322" s="34" t="s">
        <v>122216</v>
      </c>
      <c r="B21322" s="34">
        <v>496</v>
      </c>
      <c r="C21322" s="34">
        <v>761</v>
      </c>
      <c r="D21322" s="34">
        <v>578</v>
      </c>
      <c r="E21322" s="34">
        <v>763</v>
      </c>
      <c r="F21322" s="34">
        <v>488</v>
      </c>
      <c r="G21322" s="34">
        <v>677</v>
      </c>
      <c r="H21322" s="34">
        <v>622</v>
      </c>
      <c r="I21322" s="34">
        <v>695</v>
      </c>
      <c r="J21322" s="34">
        <v>521</v>
      </c>
      <c r="K21322" s="34">
        <v>610</v>
      </c>
      <c r="L21322" s="34">
        <v>564</v>
      </c>
      <c r="M21322" s="34">
        <v>584</v>
      </c>
    </row>
    <row r="21323" spans="1:13" x14ac:dyDescent="0.2">
      <c r="A21323" s="34" t="s">
        <v>122217</v>
      </c>
      <c r="B21323" s="34">
        <v>1169</v>
      </c>
      <c r="C21323" s="34">
        <v>1229</v>
      </c>
      <c r="D21323" s="34">
        <v>1409</v>
      </c>
      <c r="E21323" s="34">
        <v>1294</v>
      </c>
      <c r="F21323" s="34">
        <v>1123</v>
      </c>
      <c r="G21323" s="34">
        <v>1150</v>
      </c>
      <c r="H21323" s="34">
        <v>1345</v>
      </c>
      <c r="I21323" s="34">
        <v>1231</v>
      </c>
      <c r="J21323" s="34">
        <v>1426</v>
      </c>
      <c r="K21323" s="34">
        <v>974</v>
      </c>
      <c r="L21323" s="34">
        <v>1199</v>
      </c>
      <c r="M21323" s="34">
        <v>912</v>
      </c>
    </row>
    <row r="21324" spans="1:13" x14ac:dyDescent="0.2">
      <c r="A21324" s="34" t="s">
        <v>122218</v>
      </c>
      <c r="B21324" s="34">
        <v>2445</v>
      </c>
      <c r="C21324" s="34">
        <v>2360</v>
      </c>
      <c r="D21324" s="34">
        <v>2523</v>
      </c>
      <c r="E21324" s="34">
        <v>2624</v>
      </c>
      <c r="F21324" s="34">
        <v>2391</v>
      </c>
      <c r="G21324" s="34">
        <v>2203</v>
      </c>
      <c r="H21324" s="34">
        <v>2602</v>
      </c>
      <c r="I21324" s="34">
        <v>2447</v>
      </c>
      <c r="J21324" s="34">
        <v>2513</v>
      </c>
      <c r="K21324" s="34">
        <v>2027</v>
      </c>
      <c r="L21324" s="34">
        <v>2410</v>
      </c>
      <c r="M21324" s="34">
        <v>1834</v>
      </c>
    </row>
    <row r="21325" spans="1:13" x14ac:dyDescent="0.2">
      <c r="A21325" s="34" t="s">
        <v>122219</v>
      </c>
      <c r="B21325" s="34">
        <v>664</v>
      </c>
      <c r="C21325" s="34">
        <v>941</v>
      </c>
      <c r="D21325" s="34">
        <v>690</v>
      </c>
      <c r="E21325" s="34">
        <v>1067</v>
      </c>
      <c r="F21325" s="34">
        <v>616</v>
      </c>
      <c r="G21325" s="34">
        <v>848</v>
      </c>
      <c r="H21325" s="34">
        <v>733</v>
      </c>
      <c r="I21325" s="34">
        <v>986</v>
      </c>
      <c r="J21325" s="34">
        <v>753</v>
      </c>
      <c r="K21325" s="34">
        <v>736</v>
      </c>
      <c r="L21325" s="34">
        <v>755</v>
      </c>
      <c r="M21325" s="34">
        <v>747</v>
      </c>
    </row>
    <row r="21326" spans="1:13" x14ac:dyDescent="0.2">
      <c r="A21326" s="34" t="s">
        <v>122220</v>
      </c>
      <c r="B21326" s="34">
        <v>663</v>
      </c>
      <c r="C21326" s="34">
        <v>657</v>
      </c>
      <c r="D21326" s="34">
        <v>717</v>
      </c>
      <c r="E21326" s="34">
        <v>743</v>
      </c>
      <c r="F21326" s="34">
        <v>604</v>
      </c>
      <c r="G21326" s="34">
        <v>611</v>
      </c>
      <c r="H21326" s="34">
        <v>694</v>
      </c>
      <c r="I21326" s="34">
        <v>639</v>
      </c>
      <c r="J21326" s="34">
        <v>681</v>
      </c>
      <c r="K21326" s="34">
        <v>543</v>
      </c>
      <c r="L21326" s="34">
        <v>634</v>
      </c>
      <c r="M21326" s="34">
        <v>529</v>
      </c>
    </row>
    <row r="21327" spans="1:13" x14ac:dyDescent="0.2">
      <c r="A21327" s="34" t="s">
        <v>122221</v>
      </c>
      <c r="B21327" s="34">
        <v>957</v>
      </c>
      <c r="C21327" s="34">
        <v>1006</v>
      </c>
      <c r="D21327" s="34">
        <v>992</v>
      </c>
      <c r="E21327" s="34">
        <v>1065</v>
      </c>
      <c r="F21327" s="34">
        <v>821</v>
      </c>
      <c r="G21327" s="34">
        <v>959</v>
      </c>
      <c r="H21327" s="34">
        <v>1026</v>
      </c>
      <c r="I21327" s="34">
        <v>1033</v>
      </c>
      <c r="J21327" s="34">
        <v>1008</v>
      </c>
      <c r="K21327" s="34">
        <v>894</v>
      </c>
      <c r="L21327" s="34">
        <v>864</v>
      </c>
      <c r="M21327" s="34">
        <v>816</v>
      </c>
    </row>
    <row r="21328" spans="1:13" x14ac:dyDescent="0.2">
      <c r="A21328" s="34" t="s">
        <v>122222</v>
      </c>
      <c r="B21328" s="34">
        <v>309</v>
      </c>
      <c r="C21328" s="34">
        <v>611</v>
      </c>
      <c r="D21328" s="34">
        <v>293</v>
      </c>
      <c r="E21328" s="34">
        <v>740</v>
      </c>
      <c r="F21328" s="34">
        <v>274</v>
      </c>
      <c r="G21328" s="34">
        <v>628</v>
      </c>
      <c r="H21328" s="34">
        <v>391</v>
      </c>
      <c r="I21328" s="34">
        <v>667</v>
      </c>
      <c r="J21328" s="34">
        <v>298</v>
      </c>
      <c r="K21328" s="34">
        <v>568</v>
      </c>
      <c r="L21328" s="34">
        <v>312</v>
      </c>
      <c r="M21328" s="34">
        <v>584</v>
      </c>
    </row>
    <row r="21329" spans="1:13" x14ac:dyDescent="0.2">
      <c r="A21329" s="34" t="s">
        <v>122223</v>
      </c>
      <c r="B21329" s="34">
        <v>393</v>
      </c>
      <c r="C21329" s="34">
        <v>466</v>
      </c>
      <c r="D21329" s="34">
        <v>396</v>
      </c>
      <c r="E21329" s="34">
        <v>494</v>
      </c>
      <c r="F21329" s="34">
        <v>432</v>
      </c>
      <c r="G21329" s="34">
        <v>409</v>
      </c>
      <c r="H21329" s="34">
        <v>401</v>
      </c>
      <c r="I21329" s="34">
        <v>488</v>
      </c>
      <c r="J21329" s="34">
        <v>395</v>
      </c>
      <c r="K21329" s="34">
        <v>374</v>
      </c>
      <c r="L21329" s="34">
        <v>356</v>
      </c>
      <c r="M21329" s="34">
        <v>376</v>
      </c>
    </row>
    <row r="21330" spans="1:13" x14ac:dyDescent="0.2">
      <c r="A21330" s="34" t="s">
        <v>122224</v>
      </c>
      <c r="B21330" s="34">
        <v>329</v>
      </c>
      <c r="C21330" s="34">
        <v>460</v>
      </c>
      <c r="D21330" s="34">
        <v>379</v>
      </c>
      <c r="E21330" s="34">
        <v>482</v>
      </c>
      <c r="F21330" s="34">
        <v>419</v>
      </c>
      <c r="G21330" s="34">
        <v>431</v>
      </c>
      <c r="H21330" s="34">
        <v>433</v>
      </c>
      <c r="I21330" s="34">
        <v>463</v>
      </c>
      <c r="J21330" s="34">
        <v>430</v>
      </c>
      <c r="K21330" s="34">
        <v>348</v>
      </c>
      <c r="L21330" s="34">
        <v>352</v>
      </c>
      <c r="M21330" s="34">
        <v>305</v>
      </c>
    </row>
    <row r="21331" spans="1:13" x14ac:dyDescent="0.2">
      <c r="A21331" s="34" t="s">
        <v>122225</v>
      </c>
      <c r="B21331" s="34">
        <v>367</v>
      </c>
      <c r="C21331" s="34">
        <v>418</v>
      </c>
      <c r="D21331" s="34">
        <v>403</v>
      </c>
      <c r="E21331" s="34">
        <v>467</v>
      </c>
      <c r="F21331" s="34">
        <v>428</v>
      </c>
      <c r="G21331" s="34">
        <v>377</v>
      </c>
      <c r="H21331" s="34">
        <v>444</v>
      </c>
      <c r="I21331" s="34">
        <v>393</v>
      </c>
      <c r="J21331" s="34">
        <v>393</v>
      </c>
      <c r="K21331" s="34">
        <v>355</v>
      </c>
      <c r="L21331" s="34">
        <v>335</v>
      </c>
      <c r="M21331" s="34">
        <v>316</v>
      </c>
    </row>
    <row r="21332" spans="1:13" x14ac:dyDescent="0.2">
      <c r="A21332" s="34" t="s">
        <v>122226</v>
      </c>
      <c r="B21332" s="34">
        <v>571</v>
      </c>
      <c r="C21332" s="34">
        <v>645</v>
      </c>
      <c r="D21332" s="34">
        <v>691</v>
      </c>
      <c r="E21332" s="34">
        <v>746</v>
      </c>
      <c r="F21332" s="34">
        <v>617</v>
      </c>
      <c r="G21332" s="34">
        <v>666</v>
      </c>
      <c r="H21332" s="34">
        <v>755</v>
      </c>
      <c r="I21332" s="34">
        <v>739</v>
      </c>
      <c r="J21332" s="34">
        <v>688</v>
      </c>
      <c r="K21332" s="34">
        <v>571</v>
      </c>
      <c r="L21332" s="34">
        <v>687</v>
      </c>
      <c r="M21332" s="34">
        <v>523</v>
      </c>
    </row>
    <row r="21333" spans="1:13" x14ac:dyDescent="0.2">
      <c r="A21333" s="34" t="s">
        <v>122227</v>
      </c>
      <c r="B21333" s="34">
        <v>469</v>
      </c>
      <c r="C21333" s="34">
        <v>431</v>
      </c>
      <c r="D21333" s="34">
        <v>451</v>
      </c>
      <c r="E21333" s="34">
        <v>419</v>
      </c>
      <c r="F21333" s="34">
        <v>379</v>
      </c>
      <c r="G21333" s="34">
        <v>462</v>
      </c>
      <c r="H21333" s="34">
        <v>497</v>
      </c>
      <c r="I21333" s="34">
        <v>421</v>
      </c>
      <c r="J21333" s="34">
        <v>417</v>
      </c>
      <c r="K21333" s="34">
        <v>401</v>
      </c>
      <c r="L21333" s="34">
        <v>403</v>
      </c>
      <c r="M21333" s="34">
        <v>314</v>
      </c>
    </row>
    <row r="21334" spans="1:13" x14ac:dyDescent="0.2">
      <c r="A21334" s="34" t="s">
        <v>122228</v>
      </c>
      <c r="B21334" s="34">
        <v>611</v>
      </c>
      <c r="C21334" s="34">
        <v>403</v>
      </c>
      <c r="D21334" s="34">
        <v>464</v>
      </c>
      <c r="E21334" s="34">
        <v>520</v>
      </c>
      <c r="F21334" s="34">
        <v>478</v>
      </c>
      <c r="G21334" s="34">
        <v>487</v>
      </c>
      <c r="H21334" s="34">
        <v>520</v>
      </c>
      <c r="I21334" s="34">
        <v>426</v>
      </c>
      <c r="J21334" s="34">
        <v>542</v>
      </c>
      <c r="K21334" s="34">
        <v>373</v>
      </c>
      <c r="L21334" s="34">
        <v>494</v>
      </c>
      <c r="M21334" s="34">
        <v>372</v>
      </c>
    </row>
    <row r="21335" spans="1:13" x14ac:dyDescent="0.2">
      <c r="A21335" s="34" t="s">
        <v>122229</v>
      </c>
      <c r="B21335" s="34">
        <v>1382</v>
      </c>
      <c r="C21335" s="34">
        <v>1356</v>
      </c>
      <c r="D21335" s="34">
        <v>1347</v>
      </c>
      <c r="E21335" s="34">
        <v>1452</v>
      </c>
      <c r="F21335" s="34">
        <v>1395</v>
      </c>
      <c r="G21335" s="34">
        <v>1257</v>
      </c>
      <c r="H21335" s="34">
        <v>1540</v>
      </c>
      <c r="I21335" s="34">
        <v>1329</v>
      </c>
      <c r="J21335" s="34">
        <v>1421</v>
      </c>
      <c r="K21335" s="34">
        <v>1125</v>
      </c>
      <c r="L21335" s="34">
        <v>1511</v>
      </c>
      <c r="M21335" s="34">
        <v>1034</v>
      </c>
    </row>
    <row r="21336" spans="1:13" x14ac:dyDescent="0.2">
      <c r="A21336" s="34" t="s">
        <v>122230</v>
      </c>
      <c r="B21336" s="34">
        <v>366</v>
      </c>
      <c r="C21336" s="34">
        <v>309</v>
      </c>
      <c r="D21336" s="34">
        <v>393</v>
      </c>
      <c r="E21336" s="34">
        <v>359</v>
      </c>
      <c r="F21336" s="34">
        <v>404</v>
      </c>
      <c r="G21336" s="34">
        <v>339</v>
      </c>
      <c r="H21336" s="34">
        <v>405</v>
      </c>
      <c r="I21336" s="34">
        <v>341</v>
      </c>
      <c r="J21336" s="34">
        <v>368</v>
      </c>
      <c r="K21336" s="34">
        <v>250</v>
      </c>
      <c r="L21336" s="34">
        <v>394</v>
      </c>
      <c r="M21336" s="34">
        <v>280</v>
      </c>
    </row>
    <row r="21337" spans="1:13" x14ac:dyDescent="0.2">
      <c r="A21337" s="34" t="s">
        <v>122231</v>
      </c>
      <c r="B21337" s="34">
        <v>784</v>
      </c>
      <c r="C21337" s="34">
        <v>983</v>
      </c>
      <c r="D21337" s="34">
        <v>919</v>
      </c>
      <c r="E21337" s="34">
        <v>1012</v>
      </c>
      <c r="F21337" s="34">
        <v>766</v>
      </c>
      <c r="G21337" s="34">
        <v>912</v>
      </c>
      <c r="H21337" s="34">
        <v>1001</v>
      </c>
      <c r="I21337" s="34">
        <v>982</v>
      </c>
      <c r="J21337" s="34">
        <v>854</v>
      </c>
      <c r="K21337" s="34">
        <v>825</v>
      </c>
      <c r="L21337" s="34">
        <v>909</v>
      </c>
      <c r="M21337" s="34">
        <v>752</v>
      </c>
    </row>
    <row r="21338" spans="1:13" x14ac:dyDescent="0.2">
      <c r="A21338" s="34" t="s">
        <v>122232</v>
      </c>
      <c r="B21338" s="34">
        <v>322</v>
      </c>
      <c r="C21338" s="34">
        <v>418</v>
      </c>
      <c r="D21338" s="34">
        <v>365</v>
      </c>
      <c r="E21338" s="34">
        <v>406</v>
      </c>
      <c r="F21338" s="34">
        <v>243</v>
      </c>
      <c r="G21338" s="34">
        <v>332</v>
      </c>
      <c r="H21338" s="34">
        <v>395</v>
      </c>
      <c r="I21338" s="34">
        <v>392</v>
      </c>
      <c r="J21338" s="34">
        <v>352</v>
      </c>
      <c r="K21338" s="34">
        <v>316</v>
      </c>
      <c r="L21338" s="34">
        <v>296</v>
      </c>
      <c r="M21338" s="34">
        <v>334</v>
      </c>
    </row>
    <row r="21339" spans="1:13" x14ac:dyDescent="0.2">
      <c r="A21339" s="34" t="s">
        <v>122233</v>
      </c>
      <c r="B21339" s="34">
        <v>1140</v>
      </c>
      <c r="C21339" s="34">
        <v>1279</v>
      </c>
      <c r="D21339" s="34">
        <v>1377</v>
      </c>
      <c r="E21339" s="34">
        <v>1372</v>
      </c>
      <c r="F21339" s="34">
        <v>1217</v>
      </c>
      <c r="G21339" s="34">
        <v>1176</v>
      </c>
      <c r="H21339" s="34">
        <v>1494</v>
      </c>
      <c r="I21339" s="34">
        <v>1350</v>
      </c>
      <c r="J21339" s="34">
        <v>1478</v>
      </c>
      <c r="K21339" s="34">
        <v>1025</v>
      </c>
      <c r="L21339" s="34">
        <v>1339</v>
      </c>
      <c r="M21339" s="34">
        <v>972</v>
      </c>
    </row>
    <row r="21340" spans="1:13" x14ac:dyDescent="0.2">
      <c r="A21340" s="34" t="s">
        <v>122234</v>
      </c>
      <c r="B21340" s="34">
        <v>548</v>
      </c>
      <c r="C21340" s="34">
        <v>1001</v>
      </c>
      <c r="D21340" s="34">
        <v>591</v>
      </c>
      <c r="E21340" s="34">
        <v>975</v>
      </c>
      <c r="F21340" s="34">
        <v>476</v>
      </c>
      <c r="G21340" s="34">
        <v>867</v>
      </c>
      <c r="H21340" s="34">
        <v>612</v>
      </c>
      <c r="I21340" s="34">
        <v>932</v>
      </c>
      <c r="J21340" s="34">
        <v>556</v>
      </c>
      <c r="K21340" s="34">
        <v>702</v>
      </c>
      <c r="L21340" s="34">
        <v>614</v>
      </c>
      <c r="M21340" s="34">
        <v>725</v>
      </c>
    </row>
    <row r="21341" spans="1:13" x14ac:dyDescent="0.2">
      <c r="A21341" s="34" t="s">
        <v>122235</v>
      </c>
      <c r="B21341" s="34">
        <v>1059</v>
      </c>
      <c r="C21341" s="34">
        <v>1233</v>
      </c>
      <c r="D21341" s="34">
        <v>1075</v>
      </c>
      <c r="E21341" s="34">
        <v>1301</v>
      </c>
      <c r="F21341" s="34">
        <v>1002</v>
      </c>
      <c r="G21341" s="34">
        <v>1099</v>
      </c>
      <c r="H21341" s="34">
        <v>1315</v>
      </c>
      <c r="I21341" s="34">
        <v>1175</v>
      </c>
      <c r="J21341" s="34">
        <v>1091</v>
      </c>
      <c r="K21341" s="34">
        <v>1051</v>
      </c>
      <c r="L21341" s="34">
        <v>1035</v>
      </c>
      <c r="M21341" s="34">
        <v>921</v>
      </c>
    </row>
    <row r="21342" spans="1:13" x14ac:dyDescent="0.2">
      <c r="A21342" s="34" t="s">
        <v>122236</v>
      </c>
      <c r="B21342" s="34">
        <v>931</v>
      </c>
      <c r="C21342" s="34">
        <v>897</v>
      </c>
      <c r="D21342" s="34">
        <v>974</v>
      </c>
      <c r="E21342" s="34">
        <v>965</v>
      </c>
      <c r="F21342" s="34">
        <v>876</v>
      </c>
      <c r="G21342" s="34">
        <v>791</v>
      </c>
      <c r="H21342" s="34">
        <v>906</v>
      </c>
      <c r="I21342" s="34">
        <v>816</v>
      </c>
      <c r="J21342" s="34">
        <v>993</v>
      </c>
      <c r="K21342" s="34">
        <v>755</v>
      </c>
      <c r="L21342" s="34">
        <v>874</v>
      </c>
      <c r="M21342" s="34">
        <v>657</v>
      </c>
    </row>
    <row r="21343" spans="1:13" x14ac:dyDescent="0.2">
      <c r="A21343" s="34" t="s">
        <v>122237</v>
      </c>
      <c r="B21343" s="34">
        <v>1546</v>
      </c>
      <c r="C21343" s="34">
        <v>1610</v>
      </c>
      <c r="D21343" s="34">
        <v>1533</v>
      </c>
      <c r="E21343" s="34">
        <v>1729</v>
      </c>
      <c r="F21343" s="34">
        <v>1472</v>
      </c>
      <c r="G21343" s="34">
        <v>1457</v>
      </c>
      <c r="H21343" s="34">
        <v>1654</v>
      </c>
      <c r="I21343" s="34">
        <v>1504</v>
      </c>
      <c r="J21343" s="34">
        <v>1676</v>
      </c>
      <c r="K21343" s="34">
        <v>1251</v>
      </c>
      <c r="L21343" s="34">
        <v>1512</v>
      </c>
      <c r="M21343" s="34">
        <v>1198</v>
      </c>
    </row>
    <row r="21344" spans="1:13" x14ac:dyDescent="0.2">
      <c r="A21344" s="34" t="s">
        <v>122238</v>
      </c>
      <c r="B21344" s="34">
        <v>937</v>
      </c>
      <c r="C21344" s="34">
        <v>853</v>
      </c>
      <c r="D21344" s="34">
        <v>937</v>
      </c>
      <c r="E21344" s="34">
        <v>934</v>
      </c>
      <c r="F21344" s="34">
        <v>774</v>
      </c>
      <c r="G21344" s="34">
        <v>831</v>
      </c>
      <c r="H21344" s="34">
        <v>1003</v>
      </c>
      <c r="I21344" s="34">
        <v>831</v>
      </c>
      <c r="J21344" s="34">
        <v>966</v>
      </c>
      <c r="K21344" s="34">
        <v>709</v>
      </c>
      <c r="L21344" s="34">
        <v>910</v>
      </c>
      <c r="M21344" s="34">
        <v>695</v>
      </c>
    </row>
    <row r="21345" spans="1:13" x14ac:dyDescent="0.2">
      <c r="A21345" s="34" t="s">
        <v>122239</v>
      </c>
      <c r="B21345" s="34">
        <v>1005</v>
      </c>
      <c r="C21345" s="34">
        <v>1471</v>
      </c>
      <c r="D21345" s="34">
        <v>1248</v>
      </c>
      <c r="E21345" s="34">
        <v>1566</v>
      </c>
      <c r="F21345" s="34">
        <v>1171</v>
      </c>
      <c r="G21345" s="34">
        <v>1310</v>
      </c>
      <c r="H21345" s="34">
        <v>1323</v>
      </c>
      <c r="I21345" s="34">
        <v>1464</v>
      </c>
      <c r="J21345" s="34">
        <v>1289</v>
      </c>
      <c r="K21345" s="34">
        <v>1302</v>
      </c>
      <c r="L21345" s="34">
        <v>1282</v>
      </c>
      <c r="M21345" s="34">
        <v>1261</v>
      </c>
    </row>
    <row r="21346" spans="1:13" x14ac:dyDescent="0.2">
      <c r="A21346" s="34" t="s">
        <v>122240</v>
      </c>
      <c r="B21346" s="34">
        <v>939</v>
      </c>
      <c r="C21346" s="34">
        <v>1011</v>
      </c>
      <c r="D21346" s="34">
        <v>1003</v>
      </c>
      <c r="E21346" s="34">
        <v>1039</v>
      </c>
      <c r="F21346" s="34">
        <v>878</v>
      </c>
      <c r="G21346" s="34">
        <v>887</v>
      </c>
      <c r="H21346" s="34">
        <v>1073</v>
      </c>
      <c r="I21346" s="34">
        <v>955</v>
      </c>
      <c r="J21346" s="34">
        <v>1096</v>
      </c>
      <c r="K21346" s="34">
        <v>826</v>
      </c>
      <c r="L21346" s="34">
        <v>929</v>
      </c>
      <c r="M21346" s="34">
        <v>718</v>
      </c>
    </row>
    <row r="21347" spans="1:13" x14ac:dyDescent="0.2">
      <c r="A21347" s="34" t="s">
        <v>122241</v>
      </c>
      <c r="B21347" s="34">
        <v>1053</v>
      </c>
      <c r="C21347" s="34">
        <v>1041</v>
      </c>
      <c r="D21347" s="34">
        <v>1053</v>
      </c>
      <c r="E21347" s="34">
        <v>1149</v>
      </c>
      <c r="F21347" s="34">
        <v>982</v>
      </c>
      <c r="G21347" s="34">
        <v>926</v>
      </c>
      <c r="H21347" s="34">
        <v>1245</v>
      </c>
      <c r="I21347" s="34">
        <v>992</v>
      </c>
      <c r="J21347" s="34">
        <v>1116</v>
      </c>
      <c r="K21347" s="34">
        <v>822</v>
      </c>
      <c r="L21347" s="34">
        <v>1032</v>
      </c>
      <c r="M21347" s="34">
        <v>819</v>
      </c>
    </row>
    <row r="21348" spans="1:13" x14ac:dyDescent="0.2">
      <c r="A21348" s="34" t="s">
        <v>122242</v>
      </c>
      <c r="B21348" s="34">
        <v>467</v>
      </c>
      <c r="C21348" s="34">
        <v>849</v>
      </c>
      <c r="D21348" s="34">
        <v>476</v>
      </c>
      <c r="E21348" s="34">
        <v>906</v>
      </c>
      <c r="F21348" s="34">
        <v>440</v>
      </c>
      <c r="G21348" s="34">
        <v>773</v>
      </c>
      <c r="H21348" s="34">
        <v>585</v>
      </c>
      <c r="I21348" s="34">
        <v>842</v>
      </c>
      <c r="J21348" s="34">
        <v>523</v>
      </c>
      <c r="K21348" s="34">
        <v>681</v>
      </c>
      <c r="L21348" s="34">
        <v>541</v>
      </c>
      <c r="M21348" s="34">
        <v>625</v>
      </c>
    </row>
    <row r="21349" spans="1:13" x14ac:dyDescent="0.2">
      <c r="A21349" s="34" t="s">
        <v>122243</v>
      </c>
      <c r="B21349" s="34">
        <v>707</v>
      </c>
      <c r="C21349" s="34">
        <v>780</v>
      </c>
      <c r="D21349" s="34">
        <v>901</v>
      </c>
      <c r="E21349" s="34">
        <v>879</v>
      </c>
      <c r="F21349" s="34">
        <v>851</v>
      </c>
      <c r="G21349" s="34">
        <v>816</v>
      </c>
      <c r="H21349" s="34">
        <v>812</v>
      </c>
      <c r="I21349" s="34">
        <v>778</v>
      </c>
      <c r="J21349" s="34">
        <v>801</v>
      </c>
      <c r="K21349" s="34">
        <v>684</v>
      </c>
      <c r="L21349" s="34">
        <v>786</v>
      </c>
      <c r="M21349" s="34">
        <v>579</v>
      </c>
    </row>
    <row r="21350" spans="1:13" x14ac:dyDescent="0.2">
      <c r="A21350" s="34" t="s">
        <v>122244</v>
      </c>
      <c r="B21350" s="34">
        <v>647</v>
      </c>
      <c r="C21350" s="34">
        <v>800</v>
      </c>
      <c r="D21350" s="34">
        <v>691</v>
      </c>
      <c r="E21350" s="34">
        <v>872</v>
      </c>
      <c r="F21350" s="34">
        <v>627</v>
      </c>
      <c r="G21350" s="34">
        <v>756</v>
      </c>
      <c r="H21350" s="34">
        <v>780</v>
      </c>
      <c r="I21350" s="34">
        <v>818</v>
      </c>
      <c r="J21350" s="34">
        <v>783</v>
      </c>
      <c r="K21350" s="34">
        <v>638</v>
      </c>
      <c r="L21350" s="34">
        <v>737</v>
      </c>
      <c r="M21350" s="34">
        <v>685</v>
      </c>
    </row>
    <row r="21351" spans="1:13" x14ac:dyDescent="0.2">
      <c r="A21351" s="34" t="s">
        <v>122245</v>
      </c>
      <c r="B21351" s="34">
        <v>812</v>
      </c>
      <c r="C21351" s="34">
        <v>1039</v>
      </c>
      <c r="D21351" s="34">
        <v>855</v>
      </c>
      <c r="E21351" s="34">
        <v>891</v>
      </c>
      <c r="F21351" s="34">
        <v>890</v>
      </c>
      <c r="G21351" s="34">
        <v>989</v>
      </c>
      <c r="H21351" s="34">
        <v>1070</v>
      </c>
      <c r="I21351" s="34">
        <v>932</v>
      </c>
      <c r="J21351" s="34">
        <v>1016</v>
      </c>
      <c r="K21351" s="34">
        <v>820</v>
      </c>
      <c r="L21351" s="34">
        <v>977</v>
      </c>
      <c r="M21351" s="34">
        <v>721</v>
      </c>
    </row>
    <row r="21352" spans="1:13" x14ac:dyDescent="0.2">
      <c r="A21352" s="34" t="s">
        <v>122246</v>
      </c>
      <c r="B21352" s="34">
        <v>734</v>
      </c>
      <c r="C21352" s="34">
        <v>825</v>
      </c>
      <c r="D21352" s="34">
        <v>690</v>
      </c>
      <c r="E21352" s="34">
        <v>810</v>
      </c>
      <c r="F21352" s="34">
        <v>908</v>
      </c>
      <c r="G21352" s="34">
        <v>709</v>
      </c>
      <c r="H21352" s="34">
        <v>780</v>
      </c>
      <c r="I21352" s="34">
        <v>794</v>
      </c>
      <c r="J21352" s="34">
        <v>735</v>
      </c>
      <c r="K21352" s="34">
        <v>648</v>
      </c>
      <c r="L21352" s="34">
        <v>685</v>
      </c>
      <c r="M21352" s="34">
        <v>696</v>
      </c>
    </row>
    <row r="21353" spans="1:13" x14ac:dyDescent="0.2">
      <c r="A21353" s="34" t="s">
        <v>122247</v>
      </c>
      <c r="B21353" s="34">
        <v>533</v>
      </c>
      <c r="C21353" s="34">
        <v>537</v>
      </c>
      <c r="D21353" s="34">
        <v>500</v>
      </c>
      <c r="E21353" s="34">
        <v>595</v>
      </c>
      <c r="F21353" s="34">
        <v>488</v>
      </c>
      <c r="G21353" s="34">
        <v>521</v>
      </c>
      <c r="H21353" s="34">
        <v>547</v>
      </c>
      <c r="I21353" s="34">
        <v>515</v>
      </c>
      <c r="J21353" s="34">
        <v>516</v>
      </c>
      <c r="K21353" s="34">
        <v>474</v>
      </c>
      <c r="L21353" s="34">
        <v>501</v>
      </c>
      <c r="M21353" s="34">
        <v>415</v>
      </c>
    </row>
    <row r="21354" spans="1:13" x14ac:dyDescent="0.2">
      <c r="A21354" s="34" t="s">
        <v>122248</v>
      </c>
      <c r="B21354" s="34">
        <v>458</v>
      </c>
      <c r="C21354" s="34">
        <v>383</v>
      </c>
      <c r="D21354" s="34">
        <v>406</v>
      </c>
      <c r="E21354" s="34">
        <v>416</v>
      </c>
      <c r="F21354" s="34">
        <v>408</v>
      </c>
      <c r="G21354" s="34">
        <v>386</v>
      </c>
      <c r="H21354" s="34">
        <v>377</v>
      </c>
      <c r="I21354" s="34">
        <v>407</v>
      </c>
      <c r="J21354" s="34">
        <v>452</v>
      </c>
      <c r="K21354" s="34">
        <v>331</v>
      </c>
      <c r="L21354" s="34">
        <v>467</v>
      </c>
      <c r="M21354" s="34">
        <v>378</v>
      </c>
    </row>
    <row r="21355" spans="1:13" x14ac:dyDescent="0.2">
      <c r="A21355" s="34" t="s">
        <v>122249</v>
      </c>
      <c r="B21355" s="34">
        <v>600</v>
      </c>
      <c r="C21355" s="34">
        <v>614</v>
      </c>
      <c r="D21355" s="34">
        <v>654</v>
      </c>
      <c r="E21355" s="34">
        <v>625</v>
      </c>
      <c r="F21355" s="34">
        <v>522</v>
      </c>
      <c r="G21355" s="34">
        <v>543</v>
      </c>
      <c r="H21355" s="34">
        <v>673</v>
      </c>
      <c r="I21355" s="34">
        <v>537</v>
      </c>
      <c r="J21355" s="34">
        <v>644</v>
      </c>
      <c r="K21355" s="34">
        <v>458</v>
      </c>
      <c r="L21355" s="34">
        <v>597</v>
      </c>
      <c r="M21355" s="34">
        <v>499</v>
      </c>
    </row>
    <row r="21356" spans="1:13" x14ac:dyDescent="0.2">
      <c r="A21356" s="34" t="s">
        <v>122250</v>
      </c>
      <c r="B21356" s="34">
        <v>499</v>
      </c>
      <c r="C21356" s="34">
        <v>587</v>
      </c>
      <c r="D21356" s="34">
        <v>506</v>
      </c>
      <c r="E21356" s="34">
        <v>535</v>
      </c>
      <c r="F21356" s="34">
        <v>396</v>
      </c>
      <c r="G21356" s="34">
        <v>528</v>
      </c>
      <c r="H21356" s="34">
        <v>569</v>
      </c>
      <c r="I21356" s="34">
        <v>590</v>
      </c>
      <c r="J21356" s="34">
        <v>575</v>
      </c>
      <c r="K21356" s="34">
        <v>465</v>
      </c>
      <c r="L21356" s="34">
        <v>531</v>
      </c>
      <c r="M21356" s="34">
        <v>433</v>
      </c>
    </row>
    <row r="21357" spans="1:13" x14ac:dyDescent="0.2">
      <c r="A21357" s="34" t="s">
        <v>122251</v>
      </c>
      <c r="B21357" s="34">
        <v>864</v>
      </c>
      <c r="C21357" s="34">
        <v>957</v>
      </c>
      <c r="D21357" s="34">
        <v>983</v>
      </c>
      <c r="E21357" s="34">
        <v>1104</v>
      </c>
      <c r="F21357" s="34">
        <v>816</v>
      </c>
      <c r="G21357" s="34">
        <v>985</v>
      </c>
      <c r="H21357" s="34">
        <v>1091</v>
      </c>
      <c r="I21357" s="34">
        <v>1022</v>
      </c>
      <c r="J21357" s="34">
        <v>975</v>
      </c>
      <c r="K21357" s="34">
        <v>852</v>
      </c>
      <c r="L21357" s="34">
        <v>948</v>
      </c>
      <c r="M21357" s="34">
        <v>766</v>
      </c>
    </row>
    <row r="21358" spans="1:13" x14ac:dyDescent="0.2">
      <c r="A21358" s="34" t="s">
        <v>122252</v>
      </c>
      <c r="B21358" s="34">
        <v>959</v>
      </c>
      <c r="C21358" s="34">
        <v>870</v>
      </c>
      <c r="D21358" s="34">
        <v>1117</v>
      </c>
      <c r="E21358" s="34">
        <v>1017</v>
      </c>
      <c r="F21358" s="34">
        <v>1007</v>
      </c>
      <c r="G21358" s="34">
        <v>880</v>
      </c>
      <c r="H21358" s="34">
        <v>1125</v>
      </c>
      <c r="I21358" s="34">
        <v>954</v>
      </c>
      <c r="J21358" s="34">
        <v>1031</v>
      </c>
      <c r="K21358" s="34">
        <v>758</v>
      </c>
      <c r="L21358" s="34">
        <v>1034</v>
      </c>
      <c r="M21358" s="34">
        <v>745</v>
      </c>
    </row>
    <row r="21359" spans="1:13" x14ac:dyDescent="0.2">
      <c r="A21359" s="34" t="s">
        <v>122253</v>
      </c>
      <c r="B21359" s="34">
        <v>552</v>
      </c>
      <c r="C21359" s="34">
        <v>657</v>
      </c>
      <c r="D21359" s="34">
        <v>598</v>
      </c>
      <c r="E21359" s="34">
        <v>688</v>
      </c>
      <c r="F21359" s="34">
        <v>535</v>
      </c>
      <c r="G21359" s="34">
        <v>537</v>
      </c>
      <c r="H21359" s="34">
        <v>725</v>
      </c>
      <c r="I21359" s="34">
        <v>606</v>
      </c>
      <c r="J21359" s="34">
        <v>642</v>
      </c>
      <c r="K21359" s="34">
        <v>502</v>
      </c>
      <c r="L21359" s="34">
        <v>560</v>
      </c>
      <c r="M21359" s="34">
        <v>524</v>
      </c>
    </row>
    <row r="21360" spans="1:13" x14ac:dyDescent="0.2">
      <c r="A21360" s="34" t="s">
        <v>122254</v>
      </c>
      <c r="B21360" s="34">
        <v>697</v>
      </c>
      <c r="C21360" s="34">
        <v>895</v>
      </c>
      <c r="D21360" s="34">
        <v>692</v>
      </c>
      <c r="E21360" s="34">
        <v>968</v>
      </c>
      <c r="F21360" s="34">
        <v>584</v>
      </c>
      <c r="G21360" s="34">
        <v>839</v>
      </c>
      <c r="H21360" s="34">
        <v>801</v>
      </c>
      <c r="I21360" s="34">
        <v>940</v>
      </c>
      <c r="J21360" s="34">
        <v>667</v>
      </c>
      <c r="K21360" s="34">
        <v>686</v>
      </c>
      <c r="L21360" s="34">
        <v>646</v>
      </c>
      <c r="M21360" s="34">
        <v>595</v>
      </c>
    </row>
    <row r="21361" spans="1:13" x14ac:dyDescent="0.2">
      <c r="A21361" s="34" t="s">
        <v>122255</v>
      </c>
      <c r="B21361" s="34">
        <v>1103</v>
      </c>
      <c r="C21361" s="34">
        <v>972</v>
      </c>
      <c r="D21361" s="34">
        <v>1050</v>
      </c>
      <c r="E21361" s="34">
        <v>1105</v>
      </c>
      <c r="F21361" s="34">
        <v>825</v>
      </c>
      <c r="G21361" s="34">
        <v>967</v>
      </c>
      <c r="H21361" s="34">
        <v>1169</v>
      </c>
      <c r="I21361" s="34">
        <v>1075</v>
      </c>
      <c r="J21361" s="34">
        <v>998</v>
      </c>
      <c r="K21361" s="34">
        <v>805</v>
      </c>
      <c r="L21361" s="34">
        <v>972</v>
      </c>
      <c r="M21361" s="34">
        <v>778</v>
      </c>
    </row>
    <row r="21362" spans="1:13" x14ac:dyDescent="0.2">
      <c r="A21362" s="34" t="s">
        <v>122256</v>
      </c>
      <c r="B21362" s="34">
        <v>882</v>
      </c>
      <c r="C21362" s="34">
        <v>799</v>
      </c>
      <c r="D21362" s="34">
        <v>939</v>
      </c>
      <c r="E21362" s="34">
        <v>883</v>
      </c>
      <c r="F21362" s="34">
        <v>827</v>
      </c>
      <c r="G21362" s="34">
        <v>818</v>
      </c>
      <c r="H21362" s="34">
        <v>1047</v>
      </c>
      <c r="I21362" s="34">
        <v>812</v>
      </c>
      <c r="J21362" s="34">
        <v>921</v>
      </c>
      <c r="K21362" s="34">
        <v>747</v>
      </c>
      <c r="L21362" s="34">
        <v>949</v>
      </c>
      <c r="M21362" s="34">
        <v>698</v>
      </c>
    </row>
    <row r="21363" spans="1:13" x14ac:dyDescent="0.2">
      <c r="A21363" s="34" t="s">
        <v>122257</v>
      </c>
      <c r="B21363" s="34">
        <v>710</v>
      </c>
      <c r="C21363" s="34">
        <v>910</v>
      </c>
      <c r="D21363" s="34">
        <v>875</v>
      </c>
      <c r="E21363" s="34">
        <v>989</v>
      </c>
      <c r="F21363" s="34">
        <v>799</v>
      </c>
      <c r="G21363" s="34">
        <v>860</v>
      </c>
      <c r="H21363" s="34">
        <v>946</v>
      </c>
      <c r="I21363" s="34">
        <v>897</v>
      </c>
      <c r="J21363" s="34">
        <v>968</v>
      </c>
      <c r="K21363" s="34">
        <v>692</v>
      </c>
      <c r="L21363" s="34">
        <v>808</v>
      </c>
      <c r="M21363" s="34">
        <v>694</v>
      </c>
    </row>
    <row r="21364" spans="1:13" x14ac:dyDescent="0.2">
      <c r="A21364" s="34" t="s">
        <v>122258</v>
      </c>
      <c r="B21364" s="34">
        <v>705</v>
      </c>
      <c r="C21364" s="34">
        <v>760</v>
      </c>
      <c r="D21364" s="34">
        <v>789</v>
      </c>
      <c r="E21364" s="34">
        <v>868</v>
      </c>
      <c r="F21364" s="34">
        <v>686</v>
      </c>
      <c r="G21364" s="34">
        <v>740</v>
      </c>
      <c r="H21364" s="34">
        <v>914</v>
      </c>
      <c r="I21364" s="34">
        <v>739</v>
      </c>
      <c r="J21364" s="34">
        <v>775</v>
      </c>
      <c r="K21364" s="34">
        <v>610</v>
      </c>
      <c r="L21364" s="34">
        <v>731</v>
      </c>
      <c r="M21364" s="34">
        <v>639</v>
      </c>
    </row>
    <row r="21365" spans="1:13" x14ac:dyDescent="0.2">
      <c r="A21365" s="34" t="s">
        <v>122259</v>
      </c>
      <c r="B21365" s="34">
        <v>995</v>
      </c>
      <c r="C21365" s="34">
        <v>983</v>
      </c>
      <c r="D21365" s="34">
        <v>1018</v>
      </c>
      <c r="E21365" s="34">
        <v>1079</v>
      </c>
      <c r="F21365" s="34">
        <v>893</v>
      </c>
      <c r="G21365" s="34">
        <v>912</v>
      </c>
      <c r="H21365" s="34">
        <v>1087</v>
      </c>
      <c r="I21365" s="34">
        <v>1006</v>
      </c>
      <c r="J21365" s="34">
        <v>1135</v>
      </c>
      <c r="K21365" s="34">
        <v>862</v>
      </c>
      <c r="L21365" s="34">
        <v>915</v>
      </c>
      <c r="M21365" s="34">
        <v>720</v>
      </c>
    </row>
    <row r="21366" spans="1:13" x14ac:dyDescent="0.2">
      <c r="A21366" s="34" t="s">
        <v>122260</v>
      </c>
      <c r="B21366" s="34">
        <v>1306</v>
      </c>
      <c r="C21366" s="34">
        <v>2212</v>
      </c>
      <c r="D21366" s="34">
        <v>1434</v>
      </c>
      <c r="E21366" s="34">
        <v>2234</v>
      </c>
      <c r="F21366" s="34">
        <v>1331</v>
      </c>
      <c r="G21366" s="34">
        <v>1972</v>
      </c>
      <c r="H21366" s="34">
        <v>1540</v>
      </c>
      <c r="I21366" s="34">
        <v>2224</v>
      </c>
      <c r="J21366" s="34">
        <v>1322</v>
      </c>
      <c r="K21366" s="34">
        <v>1840</v>
      </c>
      <c r="L21366" s="34">
        <v>1352</v>
      </c>
      <c r="M21366" s="34">
        <v>1694</v>
      </c>
    </row>
    <row r="21367" spans="1:13" x14ac:dyDescent="0.2">
      <c r="A21367" s="34" t="s">
        <v>122261</v>
      </c>
      <c r="B21367" s="34">
        <v>1163</v>
      </c>
      <c r="C21367" s="34">
        <v>1284</v>
      </c>
      <c r="D21367" s="34">
        <v>1276</v>
      </c>
      <c r="E21367" s="34">
        <v>1235</v>
      </c>
      <c r="F21367" s="34">
        <v>1166</v>
      </c>
      <c r="G21367" s="34">
        <v>1126</v>
      </c>
      <c r="H21367" s="34">
        <v>1425</v>
      </c>
      <c r="I21367" s="34">
        <v>1212</v>
      </c>
      <c r="J21367" s="34">
        <v>1271</v>
      </c>
      <c r="K21367" s="34">
        <v>1010</v>
      </c>
      <c r="L21367" s="34">
        <v>1241</v>
      </c>
      <c r="M21367" s="34">
        <v>892</v>
      </c>
    </row>
    <row r="21368" spans="1:13" x14ac:dyDescent="0.2">
      <c r="A21368" s="34" t="s">
        <v>122262</v>
      </c>
      <c r="B21368" s="34">
        <v>823</v>
      </c>
      <c r="C21368" s="34">
        <v>1064</v>
      </c>
      <c r="D21368" s="34">
        <v>950</v>
      </c>
      <c r="E21368" s="34">
        <v>1230</v>
      </c>
      <c r="F21368" s="34">
        <v>790</v>
      </c>
      <c r="G21368" s="34">
        <v>964</v>
      </c>
      <c r="H21368" s="34">
        <v>964</v>
      </c>
      <c r="I21368" s="34">
        <v>1059</v>
      </c>
      <c r="J21368" s="34">
        <v>944</v>
      </c>
      <c r="K21368" s="34">
        <v>825</v>
      </c>
      <c r="L21368" s="34">
        <v>890</v>
      </c>
      <c r="M21368" s="34">
        <v>817</v>
      </c>
    </row>
    <row r="21369" spans="1:13" x14ac:dyDescent="0.2">
      <c r="A21369" s="34" t="s">
        <v>122263</v>
      </c>
      <c r="B21369" s="34">
        <v>1866</v>
      </c>
      <c r="C21369" s="34">
        <v>2020</v>
      </c>
      <c r="D21369" s="34">
        <v>2143</v>
      </c>
      <c r="E21369" s="34">
        <v>1991</v>
      </c>
      <c r="F21369" s="34">
        <v>1803</v>
      </c>
      <c r="G21369" s="34">
        <v>1765</v>
      </c>
      <c r="H21369" s="34">
        <v>2132</v>
      </c>
      <c r="I21369" s="34">
        <v>1873</v>
      </c>
      <c r="J21369" s="34">
        <v>2163</v>
      </c>
      <c r="K21369" s="34">
        <v>1561</v>
      </c>
      <c r="L21369" s="34">
        <v>1978</v>
      </c>
      <c r="M21369" s="34">
        <v>1493</v>
      </c>
    </row>
    <row r="21370" spans="1:13" x14ac:dyDescent="0.2">
      <c r="A21370" s="34" t="s">
        <v>122264</v>
      </c>
      <c r="B21370" s="34">
        <v>1914</v>
      </c>
      <c r="C21370" s="34">
        <v>1835</v>
      </c>
      <c r="D21370" s="34">
        <v>2010</v>
      </c>
      <c r="E21370" s="34">
        <v>2041</v>
      </c>
      <c r="F21370" s="34">
        <v>1883</v>
      </c>
      <c r="G21370" s="34">
        <v>1891</v>
      </c>
      <c r="H21370" s="34">
        <v>2094</v>
      </c>
      <c r="I21370" s="34">
        <v>1901</v>
      </c>
      <c r="J21370" s="34">
        <v>2010</v>
      </c>
      <c r="K21370" s="34">
        <v>1497</v>
      </c>
      <c r="L21370" s="34">
        <v>1963</v>
      </c>
      <c r="M21370" s="34">
        <v>1492</v>
      </c>
    </row>
    <row r="21371" spans="1:13" x14ac:dyDescent="0.2">
      <c r="A21371" s="34" t="s">
        <v>122265</v>
      </c>
      <c r="B21371" s="34">
        <v>629</v>
      </c>
      <c r="C21371" s="34">
        <v>667</v>
      </c>
      <c r="D21371" s="34">
        <v>756</v>
      </c>
      <c r="E21371" s="34">
        <v>648</v>
      </c>
      <c r="F21371" s="34">
        <v>542</v>
      </c>
      <c r="G21371" s="34">
        <v>650</v>
      </c>
      <c r="H21371" s="34">
        <v>745</v>
      </c>
      <c r="I21371" s="34">
        <v>590</v>
      </c>
      <c r="J21371" s="34">
        <v>639</v>
      </c>
      <c r="K21371" s="34">
        <v>530</v>
      </c>
      <c r="L21371" s="34">
        <v>619</v>
      </c>
      <c r="M21371" s="34">
        <v>523</v>
      </c>
    </row>
    <row r="21372" spans="1:13" x14ac:dyDescent="0.2">
      <c r="A21372" s="34" t="s">
        <v>122266</v>
      </c>
      <c r="B21372" s="34">
        <v>908</v>
      </c>
      <c r="C21372" s="34">
        <v>988</v>
      </c>
      <c r="D21372" s="34">
        <v>898</v>
      </c>
      <c r="E21372" s="34">
        <v>1026</v>
      </c>
      <c r="F21372" s="34">
        <v>760</v>
      </c>
      <c r="G21372" s="34">
        <v>867</v>
      </c>
      <c r="H21372" s="34">
        <v>1091</v>
      </c>
      <c r="I21372" s="34">
        <v>1022</v>
      </c>
      <c r="J21372" s="34">
        <v>954</v>
      </c>
      <c r="K21372" s="34">
        <v>740</v>
      </c>
      <c r="L21372" s="34">
        <v>1007</v>
      </c>
      <c r="M21372" s="34">
        <v>670</v>
      </c>
    </row>
    <row r="21373" spans="1:13" x14ac:dyDescent="0.2">
      <c r="A21373" s="34" t="s">
        <v>122267</v>
      </c>
      <c r="B21373" s="34">
        <v>824</v>
      </c>
      <c r="C21373" s="34">
        <v>925</v>
      </c>
      <c r="D21373" s="34">
        <v>995</v>
      </c>
      <c r="E21373" s="34">
        <v>1033</v>
      </c>
      <c r="F21373" s="34">
        <v>833</v>
      </c>
      <c r="G21373" s="34">
        <v>914</v>
      </c>
      <c r="H21373" s="34">
        <v>1124</v>
      </c>
      <c r="I21373" s="34">
        <v>882</v>
      </c>
      <c r="J21373" s="34">
        <v>911</v>
      </c>
      <c r="K21373" s="34">
        <v>756</v>
      </c>
      <c r="L21373" s="34">
        <v>878</v>
      </c>
      <c r="M21373" s="34">
        <v>799</v>
      </c>
    </row>
    <row r="21374" spans="1:13" x14ac:dyDescent="0.2">
      <c r="A21374" s="34" t="s">
        <v>122268</v>
      </c>
      <c r="B21374" s="34">
        <v>1180</v>
      </c>
      <c r="C21374" s="34">
        <v>1243</v>
      </c>
      <c r="D21374" s="34">
        <v>1390</v>
      </c>
      <c r="E21374" s="34">
        <v>1352</v>
      </c>
      <c r="F21374" s="34">
        <v>1140</v>
      </c>
      <c r="G21374" s="34">
        <v>1153</v>
      </c>
      <c r="H21374" s="34">
        <v>1408</v>
      </c>
      <c r="I21374" s="34">
        <v>1151</v>
      </c>
      <c r="J21374" s="34">
        <v>1305</v>
      </c>
      <c r="K21374" s="34">
        <v>980</v>
      </c>
      <c r="L21374" s="34">
        <v>1199</v>
      </c>
      <c r="M21374" s="34">
        <v>966</v>
      </c>
    </row>
    <row r="21375" spans="1:13" x14ac:dyDescent="0.2">
      <c r="A21375" s="34" t="s">
        <v>122269</v>
      </c>
      <c r="B21375" s="34">
        <v>1950</v>
      </c>
      <c r="C21375" s="34">
        <v>1765</v>
      </c>
      <c r="D21375" s="34">
        <v>1950</v>
      </c>
      <c r="E21375" s="34">
        <v>1887</v>
      </c>
      <c r="F21375" s="34">
        <v>1825</v>
      </c>
      <c r="G21375" s="34">
        <v>1696</v>
      </c>
      <c r="H21375" s="34">
        <v>2084</v>
      </c>
      <c r="I21375" s="34">
        <v>1839</v>
      </c>
      <c r="J21375" s="34">
        <v>2034</v>
      </c>
      <c r="K21375" s="34">
        <v>1462</v>
      </c>
      <c r="L21375" s="34">
        <v>1963</v>
      </c>
      <c r="M21375" s="34">
        <v>1340</v>
      </c>
    </row>
    <row r="21376" spans="1:13" x14ac:dyDescent="0.2">
      <c r="A21376" s="34" t="s">
        <v>122270</v>
      </c>
      <c r="B21376" s="34">
        <v>807</v>
      </c>
      <c r="C21376" s="34">
        <v>684</v>
      </c>
      <c r="D21376" s="34">
        <v>718</v>
      </c>
      <c r="E21376" s="34">
        <v>864</v>
      </c>
      <c r="F21376" s="34">
        <v>656</v>
      </c>
      <c r="G21376" s="34">
        <v>735</v>
      </c>
      <c r="H21376" s="34">
        <v>771</v>
      </c>
      <c r="I21376" s="34">
        <v>758</v>
      </c>
      <c r="J21376" s="34">
        <v>732</v>
      </c>
      <c r="K21376" s="34">
        <v>563</v>
      </c>
      <c r="L21376" s="34">
        <v>819</v>
      </c>
      <c r="M21376" s="34">
        <v>585</v>
      </c>
    </row>
    <row r="21377" spans="1:13" x14ac:dyDescent="0.2">
      <c r="A21377" s="34" t="s">
        <v>122271</v>
      </c>
      <c r="B21377" s="34">
        <v>591</v>
      </c>
      <c r="C21377" s="34">
        <v>817</v>
      </c>
      <c r="D21377" s="34">
        <v>750</v>
      </c>
      <c r="E21377" s="34">
        <v>825</v>
      </c>
      <c r="F21377" s="34">
        <v>636</v>
      </c>
      <c r="G21377" s="34">
        <v>730</v>
      </c>
      <c r="H21377" s="34">
        <v>767</v>
      </c>
      <c r="I21377" s="34">
        <v>775</v>
      </c>
      <c r="J21377" s="34">
        <v>656</v>
      </c>
      <c r="K21377" s="34">
        <v>673</v>
      </c>
      <c r="L21377" s="34">
        <v>720</v>
      </c>
      <c r="M21377" s="34">
        <v>627</v>
      </c>
    </row>
    <row r="21378" spans="1:13" x14ac:dyDescent="0.2">
      <c r="A21378" s="34" t="s">
        <v>122272</v>
      </c>
      <c r="B21378" s="34">
        <v>1027</v>
      </c>
      <c r="C21378" s="34">
        <v>950</v>
      </c>
      <c r="D21378" s="34">
        <v>1114</v>
      </c>
      <c r="E21378" s="34">
        <v>1076</v>
      </c>
      <c r="F21378" s="34">
        <v>1070</v>
      </c>
      <c r="G21378" s="34">
        <v>919</v>
      </c>
      <c r="H21378" s="34">
        <v>1173</v>
      </c>
      <c r="I21378" s="34">
        <v>987</v>
      </c>
      <c r="J21378" s="34">
        <v>1163</v>
      </c>
      <c r="K21378" s="34">
        <v>852</v>
      </c>
      <c r="L21378" s="34">
        <v>1033</v>
      </c>
      <c r="M21378" s="34">
        <v>801</v>
      </c>
    </row>
    <row r="21379" spans="1:13" x14ac:dyDescent="0.2">
      <c r="A21379" s="34" t="s">
        <v>122273</v>
      </c>
      <c r="B21379" s="34">
        <v>1014</v>
      </c>
      <c r="C21379" s="34">
        <v>1230</v>
      </c>
      <c r="D21379" s="34">
        <v>1166</v>
      </c>
      <c r="E21379" s="34">
        <v>1321</v>
      </c>
      <c r="F21379" s="34">
        <v>1064</v>
      </c>
      <c r="G21379" s="34">
        <v>1168</v>
      </c>
      <c r="H21379" s="34">
        <v>1321</v>
      </c>
      <c r="I21379" s="34">
        <v>1232</v>
      </c>
      <c r="J21379" s="34">
        <v>1258</v>
      </c>
      <c r="K21379" s="34">
        <v>1042</v>
      </c>
      <c r="L21379" s="34">
        <v>1075</v>
      </c>
      <c r="M21379" s="34">
        <v>962</v>
      </c>
    </row>
    <row r="21380" spans="1:13" x14ac:dyDescent="0.2">
      <c r="A21380" s="34" t="s">
        <v>122274</v>
      </c>
      <c r="B21380" s="34">
        <v>648</v>
      </c>
      <c r="C21380" s="34">
        <v>712</v>
      </c>
      <c r="D21380" s="34">
        <v>687</v>
      </c>
      <c r="E21380" s="34">
        <v>731</v>
      </c>
      <c r="F21380" s="34">
        <v>660</v>
      </c>
      <c r="G21380" s="34">
        <v>692</v>
      </c>
      <c r="H21380" s="34">
        <v>793</v>
      </c>
      <c r="I21380" s="34">
        <v>673</v>
      </c>
      <c r="J21380" s="34">
        <v>721</v>
      </c>
      <c r="K21380" s="34">
        <v>631</v>
      </c>
      <c r="L21380" s="34">
        <v>749</v>
      </c>
      <c r="M21380" s="34">
        <v>590</v>
      </c>
    </row>
    <row r="21381" spans="1:13" x14ac:dyDescent="0.2">
      <c r="A21381" s="34" t="s">
        <v>122275</v>
      </c>
      <c r="B21381" s="34">
        <v>739</v>
      </c>
      <c r="C21381" s="34">
        <v>917</v>
      </c>
      <c r="D21381" s="34">
        <v>805</v>
      </c>
      <c r="E21381" s="34">
        <v>988</v>
      </c>
      <c r="F21381" s="34">
        <v>821</v>
      </c>
      <c r="G21381" s="34">
        <v>881</v>
      </c>
      <c r="H21381" s="34">
        <v>988</v>
      </c>
      <c r="I21381" s="34">
        <v>839</v>
      </c>
      <c r="J21381" s="34">
        <v>972</v>
      </c>
      <c r="K21381" s="34">
        <v>778</v>
      </c>
      <c r="L21381" s="34">
        <v>899</v>
      </c>
      <c r="M21381" s="34">
        <v>780</v>
      </c>
    </row>
    <row r="21382" spans="1:13" x14ac:dyDescent="0.2">
      <c r="A21382" s="34" t="s">
        <v>122276</v>
      </c>
      <c r="B21382" s="34">
        <v>869</v>
      </c>
      <c r="C21382" s="34">
        <v>888</v>
      </c>
      <c r="D21382" s="34">
        <v>1058</v>
      </c>
      <c r="E21382" s="34">
        <v>834</v>
      </c>
      <c r="F21382" s="34">
        <v>882</v>
      </c>
      <c r="G21382" s="34">
        <v>814</v>
      </c>
      <c r="H21382" s="34">
        <v>1034</v>
      </c>
      <c r="I21382" s="34">
        <v>819</v>
      </c>
      <c r="J21382" s="34">
        <v>884</v>
      </c>
      <c r="K21382" s="34">
        <v>677</v>
      </c>
      <c r="L21382" s="34">
        <v>1011</v>
      </c>
      <c r="M21382" s="34">
        <v>695</v>
      </c>
    </row>
    <row r="21383" spans="1:13" x14ac:dyDescent="0.2">
      <c r="A21383" s="34" t="s">
        <v>122277</v>
      </c>
      <c r="B21383" s="34">
        <v>790</v>
      </c>
      <c r="C21383" s="34">
        <v>894</v>
      </c>
      <c r="D21383" s="34">
        <v>942</v>
      </c>
      <c r="E21383" s="34">
        <v>977</v>
      </c>
      <c r="F21383" s="34">
        <v>762</v>
      </c>
      <c r="G21383" s="34">
        <v>763</v>
      </c>
      <c r="H21383" s="34">
        <v>975</v>
      </c>
      <c r="I21383" s="34">
        <v>845</v>
      </c>
      <c r="J21383" s="34">
        <v>915</v>
      </c>
      <c r="K21383" s="34">
        <v>741</v>
      </c>
      <c r="L21383" s="34">
        <v>907</v>
      </c>
      <c r="M21383" s="34">
        <v>677</v>
      </c>
    </row>
    <row r="21384" spans="1:13" x14ac:dyDescent="0.2">
      <c r="A21384" s="34" t="s">
        <v>122278</v>
      </c>
      <c r="B21384" s="34">
        <v>1275</v>
      </c>
      <c r="C21384" s="34">
        <v>1269</v>
      </c>
      <c r="D21384" s="34">
        <v>1604</v>
      </c>
      <c r="E21384" s="34">
        <v>1444</v>
      </c>
      <c r="F21384" s="34">
        <v>1440</v>
      </c>
      <c r="G21384" s="34">
        <v>1271</v>
      </c>
      <c r="H21384" s="34">
        <v>1597</v>
      </c>
      <c r="I21384" s="34">
        <v>1294</v>
      </c>
      <c r="J21384" s="34">
        <v>1464</v>
      </c>
      <c r="K21384" s="34">
        <v>1089</v>
      </c>
      <c r="L21384" s="34">
        <v>1516</v>
      </c>
      <c r="M21384" s="34">
        <v>1061</v>
      </c>
    </row>
    <row r="21385" spans="1:13" x14ac:dyDescent="0.2">
      <c r="A21385" s="34" t="s">
        <v>122279</v>
      </c>
      <c r="B21385" s="34">
        <v>1356</v>
      </c>
      <c r="C21385" s="34">
        <v>1580</v>
      </c>
      <c r="D21385" s="34">
        <v>1554</v>
      </c>
      <c r="E21385" s="34">
        <v>1677</v>
      </c>
      <c r="F21385" s="34">
        <v>1277</v>
      </c>
      <c r="G21385" s="34">
        <v>1375</v>
      </c>
      <c r="H21385" s="34">
        <v>1620</v>
      </c>
      <c r="I21385" s="34">
        <v>1465</v>
      </c>
      <c r="J21385" s="34">
        <v>1604</v>
      </c>
      <c r="K21385" s="34">
        <v>1244</v>
      </c>
      <c r="L21385" s="34">
        <v>1376</v>
      </c>
      <c r="M21385" s="34">
        <v>1285</v>
      </c>
    </row>
    <row r="21386" spans="1:13" x14ac:dyDescent="0.2">
      <c r="A21386" s="34" t="s">
        <v>122280</v>
      </c>
      <c r="B21386" s="34">
        <v>787</v>
      </c>
      <c r="C21386" s="34">
        <v>860</v>
      </c>
      <c r="D21386" s="34">
        <v>958</v>
      </c>
      <c r="E21386" s="34">
        <v>885</v>
      </c>
      <c r="F21386" s="34">
        <v>800</v>
      </c>
      <c r="G21386" s="34">
        <v>876</v>
      </c>
      <c r="H21386" s="34">
        <v>1074</v>
      </c>
      <c r="I21386" s="34">
        <v>906</v>
      </c>
      <c r="J21386" s="34">
        <v>914</v>
      </c>
      <c r="K21386" s="34">
        <v>705</v>
      </c>
      <c r="L21386" s="34">
        <v>918</v>
      </c>
      <c r="M21386" s="34">
        <v>603</v>
      </c>
    </row>
    <row r="21387" spans="1:13" x14ac:dyDescent="0.2">
      <c r="A21387" s="34" t="s">
        <v>122281</v>
      </c>
      <c r="B21387" s="34">
        <v>951</v>
      </c>
      <c r="C21387" s="34">
        <v>942</v>
      </c>
      <c r="D21387" s="34">
        <v>1134</v>
      </c>
      <c r="E21387" s="34">
        <v>1011</v>
      </c>
      <c r="F21387" s="34">
        <v>916</v>
      </c>
      <c r="G21387" s="34">
        <v>972</v>
      </c>
      <c r="H21387" s="34">
        <v>1112</v>
      </c>
      <c r="I21387" s="34">
        <v>923</v>
      </c>
      <c r="J21387" s="34">
        <v>1114</v>
      </c>
      <c r="K21387" s="34">
        <v>729</v>
      </c>
      <c r="L21387" s="34">
        <v>892</v>
      </c>
      <c r="M21387" s="34">
        <v>733</v>
      </c>
    </row>
    <row r="21388" spans="1:13" x14ac:dyDescent="0.2">
      <c r="A21388" s="34" t="s">
        <v>122282</v>
      </c>
      <c r="B21388" s="34">
        <v>437</v>
      </c>
      <c r="C21388" s="34">
        <v>1152</v>
      </c>
      <c r="D21388" s="34">
        <v>468</v>
      </c>
      <c r="E21388" s="34">
        <v>1208</v>
      </c>
      <c r="F21388" s="34">
        <v>433</v>
      </c>
      <c r="G21388" s="34">
        <v>1005</v>
      </c>
      <c r="H21388" s="34">
        <v>474</v>
      </c>
      <c r="I21388" s="34">
        <v>1145</v>
      </c>
      <c r="J21388" s="34">
        <v>450</v>
      </c>
      <c r="K21388" s="34">
        <v>898</v>
      </c>
      <c r="L21388" s="34">
        <v>382</v>
      </c>
      <c r="M21388" s="34">
        <v>806</v>
      </c>
    </row>
    <row r="21389" spans="1:13" x14ac:dyDescent="0.2">
      <c r="A21389" s="34" t="s">
        <v>122283</v>
      </c>
      <c r="B21389" s="34">
        <v>1493</v>
      </c>
      <c r="C21389" s="34">
        <v>1327</v>
      </c>
      <c r="D21389" s="34">
        <v>1394</v>
      </c>
      <c r="E21389" s="34">
        <v>1494</v>
      </c>
      <c r="F21389" s="34">
        <v>1293</v>
      </c>
      <c r="G21389" s="34">
        <v>1351</v>
      </c>
      <c r="H21389" s="34">
        <v>1478</v>
      </c>
      <c r="I21389" s="34">
        <v>1472</v>
      </c>
      <c r="J21389" s="34">
        <v>1514</v>
      </c>
      <c r="K21389" s="34">
        <v>1155</v>
      </c>
      <c r="L21389" s="34">
        <v>1324</v>
      </c>
      <c r="M21389" s="34">
        <v>1064</v>
      </c>
    </row>
    <row r="21390" spans="1:13" x14ac:dyDescent="0.2">
      <c r="A21390" s="34" t="s">
        <v>122284</v>
      </c>
      <c r="B21390" s="34">
        <v>1288</v>
      </c>
      <c r="C21390" s="34">
        <v>1219</v>
      </c>
      <c r="D21390" s="34">
        <v>1298</v>
      </c>
      <c r="E21390" s="34">
        <v>1437</v>
      </c>
      <c r="F21390" s="34">
        <v>1096</v>
      </c>
      <c r="G21390" s="34">
        <v>1168</v>
      </c>
      <c r="H21390" s="34">
        <v>1508</v>
      </c>
      <c r="I21390" s="34">
        <v>1337</v>
      </c>
      <c r="J21390" s="34">
        <v>1429</v>
      </c>
      <c r="K21390" s="34">
        <v>1075</v>
      </c>
      <c r="L21390" s="34">
        <v>1382</v>
      </c>
      <c r="M21390" s="34">
        <v>1064</v>
      </c>
    </row>
    <row r="21391" spans="1:13" x14ac:dyDescent="0.2">
      <c r="A21391" s="34" t="s">
        <v>122285</v>
      </c>
      <c r="B21391" s="34">
        <v>600</v>
      </c>
      <c r="C21391" s="34">
        <v>641</v>
      </c>
      <c r="D21391" s="34">
        <v>604</v>
      </c>
      <c r="E21391" s="34">
        <v>733</v>
      </c>
      <c r="F21391" s="34">
        <v>546</v>
      </c>
      <c r="G21391" s="34">
        <v>593</v>
      </c>
      <c r="H21391" s="34">
        <v>720</v>
      </c>
      <c r="I21391" s="34">
        <v>605</v>
      </c>
      <c r="J21391" s="34">
        <v>687</v>
      </c>
      <c r="K21391" s="34">
        <v>513</v>
      </c>
      <c r="L21391" s="34">
        <v>635</v>
      </c>
      <c r="M21391" s="34">
        <v>563</v>
      </c>
    </row>
    <row r="21392" spans="1:13" x14ac:dyDescent="0.2">
      <c r="A21392" s="34" t="s">
        <v>122286</v>
      </c>
      <c r="B21392" s="34">
        <v>1144</v>
      </c>
      <c r="C21392" s="34">
        <v>1361</v>
      </c>
      <c r="D21392" s="34">
        <v>1360</v>
      </c>
      <c r="E21392" s="34">
        <v>1415</v>
      </c>
      <c r="F21392" s="34">
        <v>1201</v>
      </c>
      <c r="G21392" s="34">
        <v>1183</v>
      </c>
      <c r="H21392" s="34">
        <v>1368</v>
      </c>
      <c r="I21392" s="34">
        <v>1346</v>
      </c>
      <c r="J21392" s="34">
        <v>1326</v>
      </c>
      <c r="K21392" s="34">
        <v>996</v>
      </c>
      <c r="L21392" s="34">
        <v>1239</v>
      </c>
      <c r="M21392" s="34">
        <v>1099</v>
      </c>
    </row>
    <row r="21393" spans="1:13" x14ac:dyDescent="0.2">
      <c r="A21393" s="34" t="s">
        <v>122287</v>
      </c>
      <c r="B21393" s="34">
        <v>889</v>
      </c>
      <c r="C21393" s="34">
        <v>942</v>
      </c>
      <c r="D21393" s="34">
        <v>1014</v>
      </c>
      <c r="E21393" s="34">
        <v>963</v>
      </c>
      <c r="F21393" s="34">
        <v>604</v>
      </c>
      <c r="G21393" s="34">
        <v>850</v>
      </c>
      <c r="H21393" s="34">
        <v>1049</v>
      </c>
      <c r="I21393" s="34">
        <v>895</v>
      </c>
      <c r="J21393" s="34">
        <v>995</v>
      </c>
      <c r="K21393" s="34">
        <v>812</v>
      </c>
      <c r="L21393" s="34">
        <v>713</v>
      </c>
      <c r="M21393" s="34">
        <v>822</v>
      </c>
    </row>
    <row r="21394" spans="1:13" x14ac:dyDescent="0.2">
      <c r="A21394" s="34" t="s">
        <v>122288</v>
      </c>
      <c r="B21394" s="34">
        <v>910</v>
      </c>
      <c r="C21394" s="34">
        <v>979</v>
      </c>
      <c r="D21394" s="34">
        <v>837</v>
      </c>
      <c r="E21394" s="34">
        <v>964</v>
      </c>
      <c r="F21394" s="34">
        <v>789</v>
      </c>
      <c r="G21394" s="34">
        <v>764</v>
      </c>
      <c r="H21394" s="34">
        <v>1007</v>
      </c>
      <c r="I21394" s="34">
        <v>903</v>
      </c>
      <c r="J21394" s="34">
        <v>760</v>
      </c>
      <c r="K21394" s="34">
        <v>681</v>
      </c>
      <c r="L21394" s="34">
        <v>886</v>
      </c>
      <c r="M21394" s="34">
        <v>737</v>
      </c>
    </row>
    <row r="21395" spans="1:13" x14ac:dyDescent="0.2">
      <c r="A21395" s="34" t="s">
        <v>122289</v>
      </c>
      <c r="B21395" s="34">
        <v>814</v>
      </c>
      <c r="C21395" s="34">
        <v>870</v>
      </c>
      <c r="D21395" s="34">
        <v>929</v>
      </c>
      <c r="E21395" s="34">
        <v>857</v>
      </c>
      <c r="F21395" s="34">
        <v>632</v>
      </c>
      <c r="G21395" s="34">
        <v>877</v>
      </c>
      <c r="H21395" s="34">
        <v>870</v>
      </c>
      <c r="I21395" s="34">
        <v>781</v>
      </c>
      <c r="J21395" s="34">
        <v>891</v>
      </c>
      <c r="K21395" s="34">
        <v>713</v>
      </c>
      <c r="L21395" s="34">
        <v>523</v>
      </c>
      <c r="M21395" s="34">
        <v>683</v>
      </c>
    </row>
    <row r="21396" spans="1:13" x14ac:dyDescent="0.2">
      <c r="A21396" s="34" t="s">
        <v>122290</v>
      </c>
      <c r="B21396" s="34">
        <v>768</v>
      </c>
      <c r="C21396" s="34">
        <v>720</v>
      </c>
      <c r="D21396" s="34">
        <v>817</v>
      </c>
      <c r="E21396" s="34">
        <v>805</v>
      </c>
      <c r="F21396" s="34">
        <v>793</v>
      </c>
      <c r="G21396" s="34">
        <v>738</v>
      </c>
      <c r="H21396" s="34">
        <v>875</v>
      </c>
      <c r="I21396" s="34">
        <v>806</v>
      </c>
      <c r="J21396" s="34">
        <v>780</v>
      </c>
      <c r="K21396" s="34">
        <v>630</v>
      </c>
      <c r="L21396" s="34">
        <v>703</v>
      </c>
      <c r="M21396" s="34">
        <v>578</v>
      </c>
    </row>
    <row r="21397" spans="1:13" x14ac:dyDescent="0.2">
      <c r="A21397" s="34" t="s">
        <v>122291</v>
      </c>
      <c r="B21397" s="34">
        <v>1195</v>
      </c>
      <c r="C21397" s="34">
        <v>1639</v>
      </c>
      <c r="D21397" s="34">
        <v>1376</v>
      </c>
      <c r="E21397" s="34">
        <v>1731</v>
      </c>
      <c r="F21397" s="34">
        <v>1110</v>
      </c>
      <c r="G21397" s="34">
        <v>1563</v>
      </c>
      <c r="H21397" s="34">
        <v>1352</v>
      </c>
      <c r="I21397" s="34">
        <v>1646</v>
      </c>
      <c r="J21397" s="34">
        <v>1200</v>
      </c>
      <c r="K21397" s="34">
        <v>1381</v>
      </c>
      <c r="L21397" s="34">
        <v>1198</v>
      </c>
      <c r="M21397" s="34">
        <v>1183</v>
      </c>
    </row>
    <row r="21398" spans="1:13" x14ac:dyDescent="0.2">
      <c r="A21398" s="34" t="s">
        <v>122292</v>
      </c>
      <c r="B21398" s="34">
        <v>788</v>
      </c>
      <c r="C21398" s="34">
        <v>778</v>
      </c>
      <c r="D21398" s="34">
        <v>718</v>
      </c>
      <c r="E21398" s="34">
        <v>818</v>
      </c>
      <c r="F21398" s="34">
        <v>702</v>
      </c>
      <c r="G21398" s="34">
        <v>699</v>
      </c>
      <c r="H21398" s="34">
        <v>740</v>
      </c>
      <c r="I21398" s="34">
        <v>829</v>
      </c>
      <c r="J21398" s="34">
        <v>705</v>
      </c>
      <c r="K21398" s="34">
        <v>632</v>
      </c>
      <c r="L21398" s="34">
        <v>743</v>
      </c>
      <c r="M21398" s="34">
        <v>538</v>
      </c>
    </row>
    <row r="21399" spans="1:13" x14ac:dyDescent="0.2">
      <c r="A21399" s="34" t="s">
        <v>122293</v>
      </c>
      <c r="B21399" s="34">
        <v>1502</v>
      </c>
      <c r="C21399" s="34">
        <v>1417</v>
      </c>
      <c r="D21399" s="34">
        <v>1418</v>
      </c>
      <c r="E21399" s="34">
        <v>1460</v>
      </c>
      <c r="F21399" s="34">
        <v>1362</v>
      </c>
      <c r="G21399" s="34">
        <v>1299</v>
      </c>
      <c r="H21399" s="34">
        <v>1470</v>
      </c>
      <c r="I21399" s="34">
        <v>1308</v>
      </c>
      <c r="J21399" s="34">
        <v>1394</v>
      </c>
      <c r="K21399" s="34">
        <v>1128</v>
      </c>
      <c r="L21399" s="34">
        <v>1326</v>
      </c>
      <c r="M21399" s="34">
        <v>1045</v>
      </c>
    </row>
    <row r="21400" spans="1:13" x14ac:dyDescent="0.2">
      <c r="A21400" s="34" t="s">
        <v>122294</v>
      </c>
      <c r="B21400" s="34">
        <v>894</v>
      </c>
      <c r="C21400" s="34">
        <v>1058</v>
      </c>
      <c r="D21400" s="34">
        <v>985</v>
      </c>
      <c r="E21400" s="34">
        <v>1040</v>
      </c>
      <c r="F21400" s="34">
        <v>888</v>
      </c>
      <c r="G21400" s="34">
        <v>905</v>
      </c>
      <c r="H21400" s="34">
        <v>985</v>
      </c>
      <c r="I21400" s="34">
        <v>1054</v>
      </c>
      <c r="J21400" s="34">
        <v>962</v>
      </c>
      <c r="K21400" s="34">
        <v>828</v>
      </c>
      <c r="L21400" s="34">
        <v>920</v>
      </c>
      <c r="M21400" s="34">
        <v>775</v>
      </c>
    </row>
    <row r="21401" spans="1:13" x14ac:dyDescent="0.2">
      <c r="A21401" s="34" t="s">
        <v>122295</v>
      </c>
      <c r="B21401" s="34">
        <v>756</v>
      </c>
      <c r="C21401" s="34">
        <v>859</v>
      </c>
      <c r="D21401" s="34">
        <v>853</v>
      </c>
      <c r="E21401" s="34">
        <v>831</v>
      </c>
      <c r="F21401" s="34">
        <v>707</v>
      </c>
      <c r="G21401" s="34">
        <v>828</v>
      </c>
      <c r="H21401" s="34">
        <v>921</v>
      </c>
      <c r="I21401" s="34">
        <v>784</v>
      </c>
      <c r="J21401" s="34">
        <v>833</v>
      </c>
      <c r="K21401" s="34">
        <v>684</v>
      </c>
      <c r="L21401" s="34">
        <v>800</v>
      </c>
      <c r="M21401" s="34">
        <v>637</v>
      </c>
    </row>
    <row r="21402" spans="1:13" x14ac:dyDescent="0.2">
      <c r="A21402" s="34" t="s">
        <v>122296</v>
      </c>
      <c r="B21402" s="34">
        <v>731</v>
      </c>
      <c r="C21402" s="34">
        <v>732</v>
      </c>
      <c r="D21402" s="34">
        <v>665</v>
      </c>
      <c r="E21402" s="34">
        <v>768</v>
      </c>
      <c r="F21402" s="34">
        <v>644</v>
      </c>
      <c r="G21402" s="34">
        <v>588</v>
      </c>
      <c r="H21402" s="34">
        <v>808</v>
      </c>
      <c r="I21402" s="34">
        <v>668</v>
      </c>
      <c r="J21402" s="34">
        <v>775</v>
      </c>
      <c r="K21402" s="34">
        <v>575</v>
      </c>
      <c r="L21402" s="34">
        <v>713</v>
      </c>
      <c r="M21402" s="34">
        <v>528</v>
      </c>
    </row>
    <row r="21403" spans="1:13" x14ac:dyDescent="0.2">
      <c r="A21403" s="34" t="s">
        <v>122297</v>
      </c>
      <c r="B21403" s="34">
        <v>305</v>
      </c>
      <c r="C21403" s="34">
        <v>337</v>
      </c>
      <c r="D21403" s="34">
        <v>317</v>
      </c>
      <c r="E21403" s="34">
        <v>377</v>
      </c>
      <c r="F21403" s="34">
        <v>299</v>
      </c>
      <c r="G21403" s="34">
        <v>317</v>
      </c>
      <c r="H21403" s="34">
        <v>396</v>
      </c>
      <c r="I21403" s="34">
        <v>326</v>
      </c>
      <c r="J21403" s="34">
        <v>357</v>
      </c>
      <c r="K21403" s="34">
        <v>298</v>
      </c>
      <c r="L21403" s="34">
        <v>282</v>
      </c>
      <c r="M21403" s="34">
        <v>274</v>
      </c>
    </row>
    <row r="21404" spans="1:13" x14ac:dyDescent="0.2">
      <c r="A21404" s="34" t="s">
        <v>122298</v>
      </c>
      <c r="B21404" s="34">
        <v>358</v>
      </c>
      <c r="C21404" s="34">
        <v>503</v>
      </c>
      <c r="D21404" s="34">
        <v>466</v>
      </c>
      <c r="E21404" s="34">
        <v>415</v>
      </c>
      <c r="F21404" s="34">
        <v>332</v>
      </c>
      <c r="G21404" s="34">
        <v>450</v>
      </c>
      <c r="H21404" s="34">
        <v>481</v>
      </c>
      <c r="I21404" s="34">
        <v>458</v>
      </c>
      <c r="J21404" s="34">
        <v>459</v>
      </c>
      <c r="K21404" s="34">
        <v>384</v>
      </c>
      <c r="L21404" s="34">
        <v>328</v>
      </c>
      <c r="M21404" s="34">
        <v>333</v>
      </c>
    </row>
    <row r="21405" spans="1:13" x14ac:dyDescent="0.2">
      <c r="A21405" s="34" t="s">
        <v>122299</v>
      </c>
      <c r="B21405" s="34">
        <v>249</v>
      </c>
      <c r="C21405" s="34">
        <v>252</v>
      </c>
      <c r="D21405" s="34">
        <v>272</v>
      </c>
      <c r="E21405" s="34">
        <v>318</v>
      </c>
      <c r="F21405" s="34">
        <v>265</v>
      </c>
      <c r="G21405" s="34">
        <v>289</v>
      </c>
      <c r="H21405" s="34">
        <v>344</v>
      </c>
      <c r="I21405" s="34">
        <v>314</v>
      </c>
      <c r="J21405" s="34">
        <v>283</v>
      </c>
      <c r="K21405" s="34">
        <v>236</v>
      </c>
      <c r="L21405" s="34">
        <v>312</v>
      </c>
      <c r="M21405" s="34">
        <v>213</v>
      </c>
    </row>
    <row r="21406" spans="1:13" x14ac:dyDescent="0.2">
      <c r="A21406" s="34" t="s">
        <v>122300</v>
      </c>
      <c r="B21406" s="34">
        <v>578</v>
      </c>
      <c r="C21406" s="34">
        <v>675</v>
      </c>
      <c r="D21406" s="34">
        <v>665</v>
      </c>
      <c r="E21406" s="34">
        <v>686</v>
      </c>
      <c r="F21406" s="34">
        <v>536</v>
      </c>
      <c r="G21406" s="34">
        <v>643</v>
      </c>
      <c r="H21406" s="34">
        <v>661</v>
      </c>
      <c r="I21406" s="34">
        <v>634</v>
      </c>
      <c r="J21406" s="34">
        <v>675</v>
      </c>
      <c r="K21406" s="34">
        <v>510</v>
      </c>
      <c r="L21406" s="34">
        <v>635</v>
      </c>
      <c r="M21406" s="34">
        <v>437</v>
      </c>
    </row>
    <row r="21407" spans="1:13" x14ac:dyDescent="0.2">
      <c r="A21407" s="34" t="s">
        <v>122301</v>
      </c>
      <c r="B21407" s="34">
        <v>590</v>
      </c>
      <c r="C21407" s="34">
        <v>679</v>
      </c>
      <c r="D21407" s="34">
        <v>742</v>
      </c>
      <c r="E21407" s="34">
        <v>845</v>
      </c>
      <c r="F21407" s="34">
        <v>587</v>
      </c>
      <c r="G21407" s="34">
        <v>699</v>
      </c>
      <c r="H21407" s="34">
        <v>721</v>
      </c>
      <c r="I21407" s="34">
        <v>678</v>
      </c>
      <c r="J21407" s="34">
        <v>625</v>
      </c>
      <c r="K21407" s="34">
        <v>617</v>
      </c>
      <c r="L21407" s="34">
        <v>651</v>
      </c>
      <c r="M21407" s="34">
        <v>557</v>
      </c>
    </row>
    <row r="21408" spans="1:13" x14ac:dyDescent="0.2">
      <c r="A21408" s="34" t="s">
        <v>122302</v>
      </c>
      <c r="B21408" s="34">
        <v>507</v>
      </c>
      <c r="C21408" s="34">
        <v>546</v>
      </c>
      <c r="D21408" s="34">
        <v>551</v>
      </c>
      <c r="E21408" s="34">
        <v>579</v>
      </c>
      <c r="F21408" s="34">
        <v>451</v>
      </c>
      <c r="G21408" s="34">
        <v>504</v>
      </c>
      <c r="H21408" s="34">
        <v>599</v>
      </c>
      <c r="I21408" s="34">
        <v>494</v>
      </c>
      <c r="J21408" s="34">
        <v>531</v>
      </c>
      <c r="K21408" s="34">
        <v>453</v>
      </c>
      <c r="L21408" s="34">
        <v>482</v>
      </c>
      <c r="M21408" s="34">
        <v>398</v>
      </c>
    </row>
    <row r="21409" spans="1:13" x14ac:dyDescent="0.2">
      <c r="A21409" s="34" t="s">
        <v>122303</v>
      </c>
      <c r="B21409" s="34">
        <v>234</v>
      </c>
      <c r="C21409" s="34">
        <v>281</v>
      </c>
      <c r="D21409" s="34">
        <v>256</v>
      </c>
      <c r="E21409" s="34">
        <v>335</v>
      </c>
      <c r="F21409" s="34">
        <v>249</v>
      </c>
      <c r="G21409" s="34">
        <v>267</v>
      </c>
      <c r="H21409" s="34">
        <v>331</v>
      </c>
      <c r="I21409" s="34">
        <v>280</v>
      </c>
      <c r="J21409" s="34">
        <v>306</v>
      </c>
      <c r="K21409" s="34">
        <v>227</v>
      </c>
      <c r="L21409" s="34">
        <v>325</v>
      </c>
      <c r="M21409" s="34">
        <v>235</v>
      </c>
    </row>
    <row r="21410" spans="1:13" x14ac:dyDescent="0.2">
      <c r="A21410" s="34" t="s">
        <v>122304</v>
      </c>
      <c r="B21410" s="34">
        <v>249</v>
      </c>
      <c r="C21410" s="34">
        <v>297</v>
      </c>
      <c r="D21410" s="34">
        <v>315</v>
      </c>
      <c r="E21410" s="34">
        <v>401</v>
      </c>
      <c r="F21410" s="34">
        <v>273</v>
      </c>
      <c r="G21410" s="34">
        <v>243</v>
      </c>
      <c r="H21410" s="34">
        <v>366</v>
      </c>
      <c r="I21410" s="34">
        <v>270</v>
      </c>
      <c r="J21410" s="34">
        <v>301</v>
      </c>
      <c r="K21410" s="34">
        <v>250</v>
      </c>
      <c r="L21410" s="34">
        <v>372</v>
      </c>
      <c r="M21410" s="34">
        <v>226</v>
      </c>
    </row>
    <row r="21411" spans="1:13" x14ac:dyDescent="0.2">
      <c r="A21411" s="34" t="s">
        <v>122305</v>
      </c>
      <c r="B21411" s="34">
        <v>382</v>
      </c>
      <c r="C21411" s="34">
        <v>441</v>
      </c>
      <c r="D21411" s="34">
        <v>344</v>
      </c>
      <c r="E21411" s="34">
        <v>539</v>
      </c>
      <c r="F21411" s="34">
        <v>303</v>
      </c>
      <c r="G21411" s="34">
        <v>467</v>
      </c>
      <c r="H21411" s="34">
        <v>349</v>
      </c>
      <c r="I21411" s="34">
        <v>440</v>
      </c>
      <c r="J21411" s="34">
        <v>374</v>
      </c>
      <c r="K21411" s="34">
        <v>397</v>
      </c>
      <c r="L21411" s="34">
        <v>321</v>
      </c>
      <c r="M21411" s="34">
        <v>383</v>
      </c>
    </row>
    <row r="21412" spans="1:13" x14ac:dyDescent="0.2">
      <c r="A21412" s="34" t="s">
        <v>122306</v>
      </c>
      <c r="B21412" s="34">
        <v>308</v>
      </c>
      <c r="C21412" s="34">
        <v>375</v>
      </c>
      <c r="D21412" s="34">
        <v>387</v>
      </c>
      <c r="E21412" s="34">
        <v>470</v>
      </c>
      <c r="F21412" s="34">
        <v>328</v>
      </c>
      <c r="G21412" s="34">
        <v>314</v>
      </c>
      <c r="H21412" s="34">
        <v>446</v>
      </c>
      <c r="I21412" s="34">
        <v>457</v>
      </c>
      <c r="J21412" s="34">
        <v>378</v>
      </c>
      <c r="K21412" s="34">
        <v>364</v>
      </c>
      <c r="L21412" s="34">
        <v>378</v>
      </c>
      <c r="M21412" s="34">
        <v>336</v>
      </c>
    </row>
    <row r="21413" spans="1:13" x14ac:dyDescent="0.2">
      <c r="A21413" s="34" t="s">
        <v>122307</v>
      </c>
      <c r="B21413" s="34">
        <v>556</v>
      </c>
      <c r="C21413" s="34">
        <v>673</v>
      </c>
      <c r="D21413" s="34">
        <v>555</v>
      </c>
      <c r="E21413" s="34">
        <v>717</v>
      </c>
      <c r="F21413" s="34">
        <v>484</v>
      </c>
      <c r="G21413" s="34">
        <v>582</v>
      </c>
      <c r="H21413" s="34">
        <v>591</v>
      </c>
      <c r="I21413" s="34">
        <v>683</v>
      </c>
      <c r="J21413" s="34">
        <v>617</v>
      </c>
      <c r="K21413" s="34">
        <v>542</v>
      </c>
      <c r="L21413" s="34">
        <v>622</v>
      </c>
      <c r="M21413" s="34">
        <v>501</v>
      </c>
    </row>
    <row r="21414" spans="1:13" x14ac:dyDescent="0.2">
      <c r="A21414" s="34" t="s">
        <v>122308</v>
      </c>
      <c r="B21414" s="34">
        <v>501</v>
      </c>
      <c r="C21414" s="34">
        <v>604</v>
      </c>
      <c r="D21414" s="34">
        <v>387</v>
      </c>
      <c r="E21414" s="34">
        <v>612</v>
      </c>
      <c r="F21414" s="34">
        <v>412</v>
      </c>
      <c r="G21414" s="34">
        <v>579</v>
      </c>
      <c r="H21414" s="34">
        <v>429</v>
      </c>
      <c r="I21414" s="34">
        <v>612</v>
      </c>
      <c r="J21414" s="34">
        <v>463</v>
      </c>
      <c r="K21414" s="34">
        <v>503</v>
      </c>
      <c r="L21414" s="34">
        <v>409</v>
      </c>
      <c r="M21414" s="34">
        <v>440</v>
      </c>
    </row>
    <row r="21415" spans="1:13" x14ac:dyDescent="0.2">
      <c r="A21415" s="34" t="s">
        <v>122309</v>
      </c>
      <c r="B21415" s="34">
        <v>362</v>
      </c>
      <c r="C21415" s="34">
        <v>367</v>
      </c>
      <c r="D21415" s="34">
        <v>381</v>
      </c>
      <c r="E21415" s="34">
        <v>399</v>
      </c>
      <c r="F21415" s="34">
        <v>366</v>
      </c>
      <c r="G21415" s="34">
        <v>372</v>
      </c>
      <c r="H21415" s="34">
        <v>389</v>
      </c>
      <c r="I21415" s="34">
        <v>436</v>
      </c>
      <c r="J21415" s="34">
        <v>408</v>
      </c>
      <c r="K21415" s="34">
        <v>305</v>
      </c>
      <c r="L21415" s="34">
        <v>349</v>
      </c>
      <c r="M21415" s="34">
        <v>313</v>
      </c>
    </row>
    <row r="21416" spans="1:13" x14ac:dyDescent="0.2">
      <c r="A21416" s="34" t="s">
        <v>122310</v>
      </c>
      <c r="B21416" s="34">
        <v>426</v>
      </c>
      <c r="C21416" s="34">
        <v>589</v>
      </c>
      <c r="D21416" s="34">
        <v>542</v>
      </c>
      <c r="E21416" s="34">
        <v>643</v>
      </c>
      <c r="F21416" s="34">
        <v>448</v>
      </c>
      <c r="G21416" s="34">
        <v>613</v>
      </c>
      <c r="H21416" s="34">
        <v>535</v>
      </c>
      <c r="I21416" s="34">
        <v>586</v>
      </c>
      <c r="J21416" s="34">
        <v>510</v>
      </c>
      <c r="K21416" s="34">
        <v>456</v>
      </c>
      <c r="L21416" s="34">
        <v>501</v>
      </c>
      <c r="M21416" s="34">
        <v>447</v>
      </c>
    </row>
    <row r="21417" spans="1:13" x14ac:dyDescent="0.2">
      <c r="A21417" s="34" t="s">
        <v>122311</v>
      </c>
      <c r="B21417" s="34">
        <v>950</v>
      </c>
      <c r="C21417" s="34">
        <v>989</v>
      </c>
      <c r="D21417" s="34">
        <v>1168</v>
      </c>
      <c r="E21417" s="34">
        <v>1055</v>
      </c>
      <c r="F21417" s="34">
        <v>967</v>
      </c>
      <c r="G21417" s="34">
        <v>924</v>
      </c>
      <c r="H21417" s="34">
        <v>1229</v>
      </c>
      <c r="I21417" s="34">
        <v>1069</v>
      </c>
      <c r="J21417" s="34">
        <v>1069</v>
      </c>
      <c r="K21417" s="34">
        <v>863</v>
      </c>
      <c r="L21417" s="34">
        <v>1084</v>
      </c>
      <c r="M21417" s="34">
        <v>765</v>
      </c>
    </row>
    <row r="21418" spans="1:13" x14ac:dyDescent="0.2">
      <c r="A21418" s="34" t="s">
        <v>122312</v>
      </c>
      <c r="B21418" s="34">
        <v>484</v>
      </c>
      <c r="C21418" s="34">
        <v>734</v>
      </c>
      <c r="D21418" s="34">
        <v>517</v>
      </c>
      <c r="E21418" s="34">
        <v>787</v>
      </c>
      <c r="F21418" s="34">
        <v>472</v>
      </c>
      <c r="G21418" s="34">
        <v>670</v>
      </c>
      <c r="H21418" s="34">
        <v>516</v>
      </c>
      <c r="I21418" s="34">
        <v>744</v>
      </c>
      <c r="J21418" s="34">
        <v>479</v>
      </c>
      <c r="K21418" s="34">
        <v>565</v>
      </c>
      <c r="L21418" s="34">
        <v>559</v>
      </c>
      <c r="M21418" s="34">
        <v>596</v>
      </c>
    </row>
    <row r="21419" spans="1:13" x14ac:dyDescent="0.2">
      <c r="A21419" s="34" t="s">
        <v>122313</v>
      </c>
      <c r="B21419" s="34">
        <v>667</v>
      </c>
      <c r="C21419" s="34">
        <v>726</v>
      </c>
      <c r="D21419" s="34">
        <v>820</v>
      </c>
      <c r="E21419" s="34">
        <v>760</v>
      </c>
      <c r="F21419" s="34">
        <v>657</v>
      </c>
      <c r="G21419" s="34">
        <v>666</v>
      </c>
      <c r="H21419" s="34">
        <v>731</v>
      </c>
      <c r="I21419" s="34">
        <v>746</v>
      </c>
      <c r="J21419" s="34">
        <v>636</v>
      </c>
      <c r="K21419" s="34">
        <v>531</v>
      </c>
      <c r="L21419" s="34">
        <v>689</v>
      </c>
      <c r="M21419" s="34">
        <v>549</v>
      </c>
    </row>
    <row r="21420" spans="1:13" x14ac:dyDescent="0.2">
      <c r="A21420" s="34" t="s">
        <v>122314</v>
      </c>
      <c r="B21420" s="34">
        <v>514</v>
      </c>
      <c r="C21420" s="34">
        <v>553</v>
      </c>
      <c r="D21420" s="34">
        <v>540</v>
      </c>
      <c r="E21420" s="34">
        <v>585</v>
      </c>
      <c r="F21420" s="34">
        <v>465</v>
      </c>
      <c r="G21420" s="34">
        <v>474</v>
      </c>
      <c r="H21420" s="34">
        <v>528</v>
      </c>
      <c r="I21420" s="34">
        <v>494</v>
      </c>
      <c r="J21420" s="34">
        <v>489</v>
      </c>
      <c r="K21420" s="34">
        <v>397</v>
      </c>
      <c r="L21420" s="34">
        <v>462</v>
      </c>
      <c r="M21420" s="34">
        <v>364</v>
      </c>
    </row>
    <row r="21421" spans="1:13" x14ac:dyDescent="0.2">
      <c r="A21421" s="34" t="s">
        <v>122315</v>
      </c>
      <c r="B21421" s="34">
        <v>481</v>
      </c>
      <c r="C21421" s="34">
        <v>523</v>
      </c>
      <c r="D21421" s="34">
        <v>533</v>
      </c>
      <c r="E21421" s="34">
        <v>548</v>
      </c>
      <c r="F21421" s="34">
        <v>429</v>
      </c>
      <c r="G21421" s="34">
        <v>448</v>
      </c>
      <c r="H21421" s="34">
        <v>528</v>
      </c>
      <c r="I21421" s="34">
        <v>485</v>
      </c>
      <c r="J21421" s="34">
        <v>524</v>
      </c>
      <c r="K21421" s="34">
        <v>412</v>
      </c>
      <c r="L21421" s="34">
        <v>466</v>
      </c>
      <c r="M21421" s="34">
        <v>396</v>
      </c>
    </row>
    <row r="21422" spans="1:13" x14ac:dyDescent="0.2">
      <c r="A21422" s="34" t="s">
        <v>122316</v>
      </c>
      <c r="B21422" s="34">
        <v>895</v>
      </c>
      <c r="C21422" s="34">
        <v>888</v>
      </c>
      <c r="D21422" s="34">
        <v>1060</v>
      </c>
      <c r="E21422" s="34">
        <v>1070</v>
      </c>
      <c r="F21422" s="34">
        <v>913</v>
      </c>
      <c r="G21422" s="34">
        <v>923</v>
      </c>
      <c r="H21422" s="34">
        <v>1017</v>
      </c>
      <c r="I21422" s="34">
        <v>992</v>
      </c>
      <c r="J21422" s="34">
        <v>1114</v>
      </c>
      <c r="K21422" s="34">
        <v>774</v>
      </c>
      <c r="L21422" s="34">
        <v>985</v>
      </c>
      <c r="M21422" s="34">
        <v>785</v>
      </c>
    </row>
    <row r="21423" spans="1:13" x14ac:dyDescent="0.2">
      <c r="A21423" s="34" t="s">
        <v>122317</v>
      </c>
      <c r="B21423" s="34">
        <v>396</v>
      </c>
      <c r="C21423" s="34">
        <v>511</v>
      </c>
      <c r="D21423" s="34">
        <v>444</v>
      </c>
      <c r="E21423" s="34">
        <v>432</v>
      </c>
      <c r="F21423" s="34">
        <v>360</v>
      </c>
      <c r="G21423" s="34">
        <v>385</v>
      </c>
      <c r="H21423" s="34">
        <v>457</v>
      </c>
      <c r="I21423" s="34">
        <v>425</v>
      </c>
      <c r="J21423" s="34">
        <v>485</v>
      </c>
      <c r="K21423" s="34">
        <v>319</v>
      </c>
      <c r="L21423" s="34">
        <v>453</v>
      </c>
      <c r="M21423" s="34">
        <v>293</v>
      </c>
    </row>
    <row r="21424" spans="1:13" x14ac:dyDescent="0.2">
      <c r="A21424" s="34" t="s">
        <v>122318</v>
      </c>
      <c r="B21424" s="34">
        <v>277</v>
      </c>
      <c r="C21424" s="34">
        <v>408</v>
      </c>
      <c r="D21424" s="34">
        <v>344</v>
      </c>
      <c r="E21424" s="34">
        <v>420</v>
      </c>
      <c r="F21424" s="34">
        <v>332</v>
      </c>
      <c r="G21424" s="34">
        <v>347</v>
      </c>
      <c r="H21424" s="34">
        <v>375</v>
      </c>
      <c r="I21424" s="34">
        <v>375</v>
      </c>
      <c r="J21424" s="34">
        <v>341</v>
      </c>
      <c r="K21424" s="34">
        <v>295</v>
      </c>
      <c r="L21424" s="34">
        <v>394</v>
      </c>
      <c r="M21424" s="34">
        <v>295</v>
      </c>
    </row>
    <row r="21425" spans="1:13" x14ac:dyDescent="0.2">
      <c r="A21425" s="34" t="s">
        <v>122319</v>
      </c>
      <c r="B21425" s="34">
        <v>290</v>
      </c>
      <c r="C21425" s="34">
        <v>253</v>
      </c>
      <c r="D21425" s="34">
        <v>276</v>
      </c>
      <c r="E21425" s="34">
        <v>294</v>
      </c>
      <c r="F21425" s="34">
        <v>216</v>
      </c>
      <c r="G21425" s="34">
        <v>268</v>
      </c>
      <c r="H21425" s="34">
        <v>240</v>
      </c>
      <c r="I21425" s="34">
        <v>268</v>
      </c>
      <c r="J21425" s="34">
        <v>282</v>
      </c>
      <c r="K21425" s="34">
        <v>228</v>
      </c>
      <c r="L21425" s="34">
        <v>211</v>
      </c>
      <c r="M21425" s="34">
        <v>243</v>
      </c>
    </row>
    <row r="21426" spans="1:13" x14ac:dyDescent="0.2">
      <c r="A21426" s="34" t="s">
        <v>122320</v>
      </c>
      <c r="B21426" s="34">
        <v>299</v>
      </c>
      <c r="C21426" s="34">
        <v>405</v>
      </c>
      <c r="D21426" s="34">
        <v>313</v>
      </c>
      <c r="E21426" s="34">
        <v>442</v>
      </c>
      <c r="F21426" s="34">
        <v>269</v>
      </c>
      <c r="G21426" s="34">
        <v>385</v>
      </c>
      <c r="H21426" s="34">
        <v>284</v>
      </c>
      <c r="I21426" s="34">
        <v>413</v>
      </c>
      <c r="J21426" s="34">
        <v>291</v>
      </c>
      <c r="K21426" s="34">
        <v>347</v>
      </c>
      <c r="L21426" s="34">
        <v>293</v>
      </c>
      <c r="M21426" s="34">
        <v>284</v>
      </c>
    </row>
    <row r="21427" spans="1:13" x14ac:dyDescent="0.2">
      <c r="A21427" s="34" t="s">
        <v>122321</v>
      </c>
      <c r="B21427" s="34">
        <v>471</v>
      </c>
      <c r="C21427" s="34">
        <v>582</v>
      </c>
      <c r="D21427" s="34">
        <v>524</v>
      </c>
      <c r="E21427" s="34">
        <v>567</v>
      </c>
      <c r="F21427" s="34">
        <v>548</v>
      </c>
      <c r="G21427" s="34">
        <v>570</v>
      </c>
      <c r="H21427" s="34">
        <v>671</v>
      </c>
      <c r="I21427" s="34">
        <v>521</v>
      </c>
      <c r="J21427" s="34">
        <v>602</v>
      </c>
      <c r="K21427" s="34">
        <v>428</v>
      </c>
      <c r="L21427" s="34">
        <v>502</v>
      </c>
      <c r="M21427" s="34">
        <v>412</v>
      </c>
    </row>
    <row r="21428" spans="1:13" x14ac:dyDescent="0.2">
      <c r="A21428" s="34" t="s">
        <v>122322</v>
      </c>
      <c r="B21428" s="34">
        <v>195</v>
      </c>
      <c r="C21428" s="34">
        <v>756</v>
      </c>
      <c r="D21428" s="34">
        <v>174</v>
      </c>
      <c r="E21428" s="34">
        <v>729</v>
      </c>
      <c r="F21428" s="34">
        <v>152</v>
      </c>
      <c r="G21428" s="34">
        <v>675</v>
      </c>
      <c r="H21428" s="34">
        <v>182</v>
      </c>
      <c r="I21428" s="34">
        <v>624</v>
      </c>
      <c r="J21428" s="34">
        <v>161</v>
      </c>
      <c r="K21428" s="34">
        <v>525</v>
      </c>
      <c r="L21428" s="34">
        <v>161</v>
      </c>
      <c r="M21428" s="34">
        <v>512</v>
      </c>
    </row>
    <row r="21429" spans="1:13" x14ac:dyDescent="0.2">
      <c r="A21429" s="34" t="s">
        <v>122323</v>
      </c>
      <c r="B21429" s="34">
        <v>384</v>
      </c>
      <c r="C21429" s="34">
        <v>524</v>
      </c>
      <c r="D21429" s="34">
        <v>416</v>
      </c>
      <c r="E21429" s="34">
        <v>530</v>
      </c>
      <c r="F21429" s="34">
        <v>398</v>
      </c>
      <c r="G21429" s="34">
        <v>480</v>
      </c>
      <c r="H21429" s="34">
        <v>445</v>
      </c>
      <c r="I21429" s="34">
        <v>551</v>
      </c>
      <c r="J21429" s="34">
        <v>465</v>
      </c>
      <c r="K21429" s="34">
        <v>363</v>
      </c>
      <c r="L21429" s="34">
        <v>442</v>
      </c>
      <c r="M21429" s="34">
        <v>406</v>
      </c>
    </row>
    <row r="21430" spans="1:13" x14ac:dyDescent="0.2">
      <c r="A21430" s="34" t="s">
        <v>122324</v>
      </c>
      <c r="B21430" s="34">
        <v>235</v>
      </c>
      <c r="C21430" s="34">
        <v>280</v>
      </c>
      <c r="D21430" s="34">
        <v>300</v>
      </c>
      <c r="E21430" s="34">
        <v>281</v>
      </c>
      <c r="F21430" s="34">
        <v>277</v>
      </c>
      <c r="G21430" s="34">
        <v>263</v>
      </c>
      <c r="H21430" s="34">
        <v>294</v>
      </c>
      <c r="I21430" s="34">
        <v>286</v>
      </c>
      <c r="J21430" s="34">
        <v>275</v>
      </c>
      <c r="K21430" s="34">
        <v>232</v>
      </c>
      <c r="L21430" s="34">
        <v>260</v>
      </c>
      <c r="M21430" s="34">
        <v>217</v>
      </c>
    </row>
    <row r="21431" spans="1:13" x14ac:dyDescent="0.2">
      <c r="A21431" s="34" t="s">
        <v>122325</v>
      </c>
      <c r="B21431" s="34">
        <v>321</v>
      </c>
      <c r="C21431" s="34">
        <v>537</v>
      </c>
      <c r="D21431" s="34">
        <v>340</v>
      </c>
      <c r="E21431" s="34">
        <v>423</v>
      </c>
      <c r="F21431" s="34">
        <v>310</v>
      </c>
      <c r="G21431" s="34">
        <v>400</v>
      </c>
      <c r="H21431" s="34">
        <v>390</v>
      </c>
      <c r="I21431" s="34">
        <v>380</v>
      </c>
      <c r="J21431" s="34">
        <v>349</v>
      </c>
      <c r="K21431" s="34">
        <v>356</v>
      </c>
      <c r="L21431" s="34">
        <v>335</v>
      </c>
      <c r="M21431" s="34">
        <v>300</v>
      </c>
    </row>
    <row r="21432" spans="1:13" x14ac:dyDescent="0.2">
      <c r="A21432" s="34" t="s">
        <v>122326</v>
      </c>
      <c r="B21432" s="34">
        <v>396</v>
      </c>
      <c r="C21432" s="34">
        <v>445</v>
      </c>
      <c r="D21432" s="34">
        <v>426</v>
      </c>
      <c r="E21432" s="34">
        <v>467</v>
      </c>
      <c r="F21432" s="34">
        <v>414</v>
      </c>
      <c r="G21432" s="34">
        <v>431</v>
      </c>
      <c r="H21432" s="34">
        <v>477</v>
      </c>
      <c r="I21432" s="34">
        <v>489</v>
      </c>
      <c r="J21432" s="34">
        <v>516</v>
      </c>
      <c r="K21432" s="34">
        <v>368</v>
      </c>
      <c r="L21432" s="34">
        <v>415</v>
      </c>
      <c r="M21432" s="34">
        <v>375</v>
      </c>
    </row>
    <row r="21433" spans="1:13" x14ac:dyDescent="0.2">
      <c r="A21433" s="34" t="s">
        <v>122327</v>
      </c>
      <c r="B21433" s="34">
        <v>233</v>
      </c>
      <c r="C21433" s="34">
        <v>316</v>
      </c>
      <c r="D21433" s="34">
        <v>295</v>
      </c>
      <c r="E21433" s="34">
        <v>352</v>
      </c>
      <c r="F21433" s="34">
        <v>244</v>
      </c>
      <c r="G21433" s="34">
        <v>305</v>
      </c>
      <c r="H21433" s="34">
        <v>289</v>
      </c>
      <c r="I21433" s="34">
        <v>337</v>
      </c>
      <c r="J21433" s="34">
        <v>280</v>
      </c>
      <c r="K21433" s="34">
        <v>281</v>
      </c>
      <c r="L21433" s="34">
        <v>309</v>
      </c>
      <c r="M21433" s="34">
        <v>272</v>
      </c>
    </row>
    <row r="21434" spans="1:13" x14ac:dyDescent="0.2">
      <c r="A21434" s="34" t="s">
        <v>122328</v>
      </c>
      <c r="B21434" s="34">
        <v>635</v>
      </c>
      <c r="C21434" s="34">
        <v>796</v>
      </c>
      <c r="D21434" s="34">
        <v>731</v>
      </c>
      <c r="E21434" s="34">
        <v>791</v>
      </c>
      <c r="F21434" s="34">
        <v>692</v>
      </c>
      <c r="G21434" s="34">
        <v>716</v>
      </c>
      <c r="H21434" s="34">
        <v>904</v>
      </c>
      <c r="I21434" s="34">
        <v>867</v>
      </c>
      <c r="J21434" s="34">
        <v>802</v>
      </c>
      <c r="K21434" s="34">
        <v>599</v>
      </c>
      <c r="L21434" s="34">
        <v>813</v>
      </c>
      <c r="M21434" s="34">
        <v>570</v>
      </c>
    </row>
    <row r="21435" spans="1:13" x14ac:dyDescent="0.2">
      <c r="A21435" s="34" t="s">
        <v>122329</v>
      </c>
      <c r="B21435" s="34">
        <v>346</v>
      </c>
      <c r="C21435" s="34">
        <v>449</v>
      </c>
      <c r="D21435" s="34">
        <v>372</v>
      </c>
      <c r="E21435" s="34">
        <v>518</v>
      </c>
      <c r="F21435" s="34">
        <v>353</v>
      </c>
      <c r="G21435" s="34">
        <v>452</v>
      </c>
      <c r="H21435" s="34">
        <v>426</v>
      </c>
      <c r="I21435" s="34">
        <v>462</v>
      </c>
      <c r="J21435" s="34">
        <v>314</v>
      </c>
      <c r="K21435" s="34">
        <v>357</v>
      </c>
      <c r="L21435" s="34">
        <v>376</v>
      </c>
      <c r="M21435" s="34">
        <v>382</v>
      </c>
    </row>
    <row r="21436" spans="1:13" x14ac:dyDescent="0.2">
      <c r="A21436" s="34" t="s">
        <v>122330</v>
      </c>
      <c r="B21436" s="34">
        <v>379</v>
      </c>
      <c r="C21436" s="34">
        <v>474</v>
      </c>
      <c r="D21436" s="34">
        <v>366</v>
      </c>
      <c r="E21436" s="34">
        <v>432</v>
      </c>
      <c r="F21436" s="34">
        <v>394</v>
      </c>
      <c r="G21436" s="34">
        <v>385</v>
      </c>
      <c r="H21436" s="34">
        <v>420</v>
      </c>
      <c r="I21436" s="34">
        <v>339</v>
      </c>
      <c r="J21436" s="34">
        <v>431</v>
      </c>
      <c r="K21436" s="34">
        <v>352</v>
      </c>
      <c r="L21436" s="34">
        <v>419</v>
      </c>
      <c r="M21436" s="34">
        <v>319</v>
      </c>
    </row>
    <row r="21437" spans="1:13" x14ac:dyDescent="0.2">
      <c r="A21437" s="34" t="s">
        <v>122331</v>
      </c>
      <c r="B21437" s="34">
        <v>273</v>
      </c>
      <c r="C21437" s="34">
        <v>436</v>
      </c>
      <c r="D21437" s="34">
        <v>354</v>
      </c>
      <c r="E21437" s="34">
        <v>469</v>
      </c>
      <c r="F21437" s="34">
        <v>295</v>
      </c>
      <c r="G21437" s="34">
        <v>385</v>
      </c>
      <c r="H21437" s="34">
        <v>389</v>
      </c>
      <c r="I21437" s="34">
        <v>395</v>
      </c>
      <c r="J21437" s="34">
        <v>336</v>
      </c>
      <c r="K21437" s="34">
        <v>297</v>
      </c>
      <c r="L21437" s="34">
        <v>342</v>
      </c>
      <c r="M21437" s="34">
        <v>315</v>
      </c>
    </row>
    <row r="21438" spans="1:13" x14ac:dyDescent="0.2">
      <c r="A21438" s="34" t="s">
        <v>122332</v>
      </c>
      <c r="B21438" s="34">
        <v>269</v>
      </c>
      <c r="C21438" s="34">
        <v>283</v>
      </c>
      <c r="D21438" s="34">
        <v>322</v>
      </c>
      <c r="E21438" s="34">
        <v>298</v>
      </c>
      <c r="F21438" s="34">
        <v>228</v>
      </c>
      <c r="G21438" s="34">
        <v>265</v>
      </c>
      <c r="H21438" s="34">
        <v>320</v>
      </c>
      <c r="I21438" s="34">
        <v>296</v>
      </c>
      <c r="J21438" s="34">
        <v>300</v>
      </c>
      <c r="K21438" s="34">
        <v>229</v>
      </c>
      <c r="L21438" s="34">
        <v>265</v>
      </c>
      <c r="M21438" s="34">
        <v>213</v>
      </c>
    </row>
    <row r="21439" spans="1:13" x14ac:dyDescent="0.2">
      <c r="A21439" s="34" t="s">
        <v>122333</v>
      </c>
      <c r="B21439" s="34">
        <v>338</v>
      </c>
      <c r="C21439" s="34">
        <v>346</v>
      </c>
      <c r="D21439" s="34">
        <v>366</v>
      </c>
      <c r="E21439" s="34">
        <v>358</v>
      </c>
      <c r="F21439" s="34">
        <v>340</v>
      </c>
      <c r="G21439" s="34">
        <v>314</v>
      </c>
      <c r="H21439" s="34">
        <v>373</v>
      </c>
      <c r="I21439" s="34">
        <v>361</v>
      </c>
      <c r="J21439" s="34">
        <v>319</v>
      </c>
      <c r="K21439" s="34">
        <v>253</v>
      </c>
      <c r="L21439" s="34">
        <v>312</v>
      </c>
      <c r="M21439" s="34">
        <v>245</v>
      </c>
    </row>
    <row r="21440" spans="1:13" x14ac:dyDescent="0.2">
      <c r="A21440" s="34" t="s">
        <v>122334</v>
      </c>
      <c r="B21440" s="34">
        <v>281</v>
      </c>
      <c r="C21440" s="34">
        <v>337</v>
      </c>
      <c r="D21440" s="34">
        <v>281</v>
      </c>
      <c r="E21440" s="34">
        <v>358</v>
      </c>
      <c r="F21440" s="34">
        <v>242</v>
      </c>
      <c r="G21440" s="34">
        <v>296</v>
      </c>
      <c r="H21440" s="34">
        <v>308</v>
      </c>
      <c r="I21440" s="34">
        <v>285</v>
      </c>
      <c r="J21440" s="34">
        <v>305</v>
      </c>
      <c r="K21440" s="34">
        <v>286</v>
      </c>
      <c r="L21440" s="34">
        <v>293</v>
      </c>
      <c r="M21440" s="34">
        <v>280</v>
      </c>
    </row>
    <row r="21441" spans="1:13" x14ac:dyDescent="0.2">
      <c r="A21441" s="34" t="s">
        <v>122335</v>
      </c>
      <c r="B21441" s="34">
        <v>462</v>
      </c>
      <c r="C21441" s="34">
        <v>406</v>
      </c>
      <c r="D21441" s="34">
        <v>472</v>
      </c>
      <c r="E21441" s="34">
        <v>484</v>
      </c>
      <c r="F21441" s="34">
        <v>466</v>
      </c>
      <c r="G21441" s="34">
        <v>488</v>
      </c>
      <c r="H21441" s="34">
        <v>541</v>
      </c>
      <c r="I21441" s="34">
        <v>488</v>
      </c>
      <c r="J21441" s="34">
        <v>528</v>
      </c>
      <c r="K21441" s="34">
        <v>404</v>
      </c>
      <c r="L21441" s="34">
        <v>425</v>
      </c>
      <c r="M21441" s="34">
        <v>382</v>
      </c>
    </row>
    <row r="21442" spans="1:13" x14ac:dyDescent="0.2">
      <c r="A21442" s="34" t="s">
        <v>122336</v>
      </c>
      <c r="B21442" s="34">
        <v>496</v>
      </c>
      <c r="C21442" s="34">
        <v>408</v>
      </c>
      <c r="D21442" s="34">
        <v>464</v>
      </c>
      <c r="E21442" s="34">
        <v>457</v>
      </c>
      <c r="F21442" s="34">
        <v>377</v>
      </c>
      <c r="G21442" s="34">
        <v>374</v>
      </c>
      <c r="H21442" s="34">
        <v>461</v>
      </c>
      <c r="I21442" s="34">
        <v>476</v>
      </c>
      <c r="J21442" s="34">
        <v>392</v>
      </c>
      <c r="K21442" s="34">
        <v>356</v>
      </c>
      <c r="L21442" s="34">
        <v>376</v>
      </c>
      <c r="M21442" s="34">
        <v>289</v>
      </c>
    </row>
    <row r="21443" spans="1:13" x14ac:dyDescent="0.2">
      <c r="A21443" s="34" t="s">
        <v>122337</v>
      </c>
      <c r="B21443" s="34">
        <v>282</v>
      </c>
      <c r="C21443" s="34">
        <v>387</v>
      </c>
      <c r="D21443" s="34">
        <v>352</v>
      </c>
      <c r="E21443" s="34">
        <v>398</v>
      </c>
      <c r="F21443" s="34">
        <v>335</v>
      </c>
      <c r="G21443" s="34">
        <v>342</v>
      </c>
      <c r="H21443" s="34">
        <v>368</v>
      </c>
      <c r="I21443" s="34">
        <v>429</v>
      </c>
      <c r="J21443" s="34">
        <v>453</v>
      </c>
      <c r="K21443" s="34">
        <v>337</v>
      </c>
      <c r="L21443" s="34">
        <v>396</v>
      </c>
      <c r="M21443" s="34">
        <v>345</v>
      </c>
    </row>
    <row r="21444" spans="1:13" x14ac:dyDescent="0.2">
      <c r="A21444" s="34" t="s">
        <v>122338</v>
      </c>
      <c r="B21444" s="34">
        <v>421</v>
      </c>
      <c r="C21444" s="34">
        <v>434</v>
      </c>
      <c r="D21444" s="34">
        <v>499</v>
      </c>
      <c r="E21444" s="34">
        <v>484</v>
      </c>
      <c r="F21444" s="34">
        <v>438</v>
      </c>
      <c r="G21444" s="34">
        <v>423</v>
      </c>
      <c r="H21444" s="34">
        <v>510</v>
      </c>
      <c r="I21444" s="34">
        <v>501</v>
      </c>
      <c r="J21444" s="34">
        <v>481</v>
      </c>
      <c r="K21444" s="34">
        <v>306</v>
      </c>
      <c r="L21444" s="34">
        <v>469</v>
      </c>
      <c r="M21444" s="34">
        <v>317</v>
      </c>
    </row>
    <row r="21445" spans="1:13" x14ac:dyDescent="0.2">
      <c r="A21445" s="34" t="s">
        <v>122339</v>
      </c>
      <c r="B21445" s="34">
        <v>532</v>
      </c>
      <c r="C21445" s="34">
        <v>483</v>
      </c>
      <c r="D21445" s="34">
        <v>512</v>
      </c>
      <c r="E21445" s="34">
        <v>483</v>
      </c>
      <c r="F21445" s="34">
        <v>484</v>
      </c>
      <c r="G21445" s="34">
        <v>470</v>
      </c>
      <c r="H21445" s="34">
        <v>562</v>
      </c>
      <c r="I21445" s="34">
        <v>471</v>
      </c>
      <c r="J21445" s="34">
        <v>571</v>
      </c>
      <c r="K21445" s="34">
        <v>437</v>
      </c>
      <c r="L21445" s="34">
        <v>539</v>
      </c>
      <c r="M21445" s="34">
        <v>439</v>
      </c>
    </row>
    <row r="21446" spans="1:13" x14ac:dyDescent="0.2">
      <c r="A21446" s="34" t="s">
        <v>122340</v>
      </c>
      <c r="B21446" s="34">
        <v>377</v>
      </c>
      <c r="C21446" s="34">
        <v>413</v>
      </c>
      <c r="D21446" s="34">
        <v>389</v>
      </c>
      <c r="E21446" s="34">
        <v>458</v>
      </c>
      <c r="F21446" s="34">
        <v>339</v>
      </c>
      <c r="G21446" s="34">
        <v>316</v>
      </c>
      <c r="H21446" s="34">
        <v>367</v>
      </c>
      <c r="I21446" s="34">
        <v>428</v>
      </c>
      <c r="J21446" s="34">
        <v>348</v>
      </c>
      <c r="K21446" s="34">
        <v>350</v>
      </c>
      <c r="L21446" s="34">
        <v>304</v>
      </c>
      <c r="M21446" s="34">
        <v>311</v>
      </c>
    </row>
    <row r="21447" spans="1:13" x14ac:dyDescent="0.2">
      <c r="A21447" s="34" t="s">
        <v>122341</v>
      </c>
      <c r="B21447" s="34">
        <v>229</v>
      </c>
      <c r="C21447" s="34">
        <v>350</v>
      </c>
      <c r="D21447" s="34">
        <v>243</v>
      </c>
      <c r="E21447" s="34">
        <v>337</v>
      </c>
      <c r="F21447" s="34">
        <v>225</v>
      </c>
      <c r="G21447" s="34">
        <v>287</v>
      </c>
      <c r="H21447" s="34">
        <v>279</v>
      </c>
      <c r="I21447" s="34">
        <v>353</v>
      </c>
      <c r="J21447" s="34">
        <v>298</v>
      </c>
      <c r="K21447" s="34">
        <v>285</v>
      </c>
      <c r="L21447" s="34">
        <v>298</v>
      </c>
      <c r="M21447" s="34">
        <v>205</v>
      </c>
    </row>
    <row r="21448" spans="1:13" x14ac:dyDescent="0.2">
      <c r="A21448" s="34" t="s">
        <v>122342</v>
      </c>
      <c r="B21448" s="34">
        <v>274</v>
      </c>
      <c r="C21448" s="34">
        <v>298</v>
      </c>
      <c r="D21448" s="34">
        <v>318</v>
      </c>
      <c r="E21448" s="34">
        <v>331</v>
      </c>
      <c r="F21448" s="34">
        <v>315</v>
      </c>
      <c r="G21448" s="34">
        <v>263</v>
      </c>
      <c r="H21448" s="34">
        <v>334</v>
      </c>
      <c r="I21448" s="34">
        <v>277</v>
      </c>
      <c r="J21448" s="34">
        <v>329</v>
      </c>
      <c r="K21448" s="34">
        <v>251</v>
      </c>
      <c r="L21448" s="34">
        <v>283</v>
      </c>
      <c r="M21448" s="34">
        <v>235</v>
      </c>
    </row>
    <row r="21449" spans="1:13" x14ac:dyDescent="0.2">
      <c r="A21449" s="34" t="s">
        <v>122343</v>
      </c>
      <c r="B21449" s="34">
        <v>523</v>
      </c>
      <c r="C21449" s="34">
        <v>571</v>
      </c>
      <c r="D21449" s="34">
        <v>563</v>
      </c>
      <c r="E21449" s="34">
        <v>618</v>
      </c>
      <c r="F21449" s="34">
        <v>492</v>
      </c>
      <c r="G21449" s="34">
        <v>532</v>
      </c>
      <c r="H21449" s="34">
        <v>510</v>
      </c>
      <c r="I21449" s="34">
        <v>534</v>
      </c>
      <c r="J21449" s="34">
        <v>482</v>
      </c>
      <c r="K21449" s="34">
        <v>478</v>
      </c>
      <c r="L21449" s="34">
        <v>538</v>
      </c>
      <c r="M21449" s="34">
        <v>432</v>
      </c>
    </row>
    <row r="21450" spans="1:13" x14ac:dyDescent="0.2">
      <c r="A21450" s="34" t="s">
        <v>122344</v>
      </c>
      <c r="B21450" s="34">
        <v>377</v>
      </c>
      <c r="C21450" s="34">
        <v>384</v>
      </c>
      <c r="D21450" s="34">
        <v>324</v>
      </c>
      <c r="E21450" s="34">
        <v>478</v>
      </c>
      <c r="F21450" s="34">
        <v>295</v>
      </c>
      <c r="G21450" s="34">
        <v>417</v>
      </c>
      <c r="H21450" s="34">
        <v>442</v>
      </c>
      <c r="I21450" s="34">
        <v>349</v>
      </c>
      <c r="J21450" s="34">
        <v>448</v>
      </c>
      <c r="K21450" s="34">
        <v>349</v>
      </c>
      <c r="L21450" s="34">
        <v>386</v>
      </c>
      <c r="M21450" s="34">
        <v>324</v>
      </c>
    </row>
    <row r="21451" spans="1:13" x14ac:dyDescent="0.2">
      <c r="A21451" s="34" t="s">
        <v>122345</v>
      </c>
      <c r="B21451" s="34">
        <v>255</v>
      </c>
      <c r="C21451" s="34">
        <v>277</v>
      </c>
      <c r="D21451" s="34">
        <v>275</v>
      </c>
      <c r="E21451" s="34">
        <v>338</v>
      </c>
      <c r="F21451" s="34">
        <v>234</v>
      </c>
      <c r="G21451" s="34">
        <v>287</v>
      </c>
      <c r="H21451" s="34">
        <v>264</v>
      </c>
      <c r="I21451" s="34">
        <v>256</v>
      </c>
      <c r="J21451" s="34">
        <v>340</v>
      </c>
      <c r="K21451" s="34">
        <v>253</v>
      </c>
      <c r="L21451" s="34">
        <v>287</v>
      </c>
      <c r="M21451" s="34">
        <v>222</v>
      </c>
    </row>
    <row r="21452" spans="1:13" x14ac:dyDescent="0.2">
      <c r="A21452" s="34" t="s">
        <v>122346</v>
      </c>
      <c r="B21452" s="34">
        <v>410</v>
      </c>
      <c r="C21452" s="34">
        <v>350</v>
      </c>
      <c r="D21452" s="34">
        <v>326</v>
      </c>
      <c r="E21452" s="34">
        <v>387</v>
      </c>
      <c r="F21452" s="34">
        <v>292</v>
      </c>
      <c r="G21452" s="34">
        <v>390</v>
      </c>
      <c r="H21452" s="34">
        <v>386</v>
      </c>
      <c r="I21452" s="34">
        <v>414</v>
      </c>
      <c r="J21452" s="34">
        <v>386</v>
      </c>
      <c r="K21452" s="34">
        <v>357</v>
      </c>
      <c r="L21452" s="34">
        <v>341</v>
      </c>
      <c r="M21452" s="34">
        <v>340</v>
      </c>
    </row>
    <row r="21453" spans="1:13" x14ac:dyDescent="0.2">
      <c r="A21453" s="34" t="s">
        <v>122347</v>
      </c>
      <c r="B21453" s="34">
        <v>249</v>
      </c>
      <c r="C21453" s="34">
        <v>397</v>
      </c>
      <c r="D21453" s="34">
        <v>242</v>
      </c>
      <c r="E21453" s="34">
        <v>393</v>
      </c>
      <c r="F21453" s="34">
        <v>254</v>
      </c>
      <c r="G21453" s="34">
        <v>380</v>
      </c>
      <c r="H21453" s="34">
        <v>279</v>
      </c>
      <c r="I21453" s="34">
        <v>436</v>
      </c>
      <c r="J21453" s="34">
        <v>289</v>
      </c>
      <c r="K21453" s="34">
        <v>299</v>
      </c>
      <c r="L21453" s="34">
        <v>316</v>
      </c>
      <c r="M21453" s="34">
        <v>256</v>
      </c>
    </row>
    <row r="21454" spans="1:13" x14ac:dyDescent="0.2">
      <c r="A21454" s="34" t="s">
        <v>122348</v>
      </c>
      <c r="B21454" s="34">
        <v>400</v>
      </c>
      <c r="C21454" s="34">
        <v>610</v>
      </c>
      <c r="D21454" s="34">
        <v>410</v>
      </c>
      <c r="E21454" s="34">
        <v>654</v>
      </c>
      <c r="F21454" s="34">
        <v>346</v>
      </c>
      <c r="G21454" s="34">
        <v>655</v>
      </c>
      <c r="H21454" s="34">
        <v>447</v>
      </c>
      <c r="I21454" s="34">
        <v>636</v>
      </c>
      <c r="J21454" s="34">
        <v>381</v>
      </c>
      <c r="K21454" s="34">
        <v>538</v>
      </c>
      <c r="L21454" s="34">
        <v>417</v>
      </c>
      <c r="M21454" s="34">
        <v>528</v>
      </c>
    </row>
    <row r="21455" spans="1:13" x14ac:dyDescent="0.2">
      <c r="A21455" s="34" t="s">
        <v>122349</v>
      </c>
      <c r="B21455" s="34">
        <v>403</v>
      </c>
      <c r="C21455" s="34">
        <v>363</v>
      </c>
      <c r="D21455" s="34">
        <v>347</v>
      </c>
      <c r="E21455" s="34">
        <v>445</v>
      </c>
      <c r="F21455" s="34">
        <v>273</v>
      </c>
      <c r="G21455" s="34">
        <v>393</v>
      </c>
      <c r="H21455" s="34">
        <v>374</v>
      </c>
      <c r="I21455" s="34">
        <v>437</v>
      </c>
      <c r="J21455" s="34">
        <v>434</v>
      </c>
      <c r="K21455" s="34">
        <v>289</v>
      </c>
      <c r="L21455" s="34">
        <v>279</v>
      </c>
      <c r="M21455" s="34">
        <v>317</v>
      </c>
    </row>
    <row r="21456" spans="1:13" x14ac:dyDescent="0.2">
      <c r="A21456" s="34" t="s">
        <v>122350</v>
      </c>
      <c r="B21456" s="34">
        <v>359</v>
      </c>
      <c r="C21456" s="34">
        <v>396</v>
      </c>
      <c r="D21456" s="34">
        <v>460</v>
      </c>
      <c r="E21456" s="34">
        <v>448</v>
      </c>
      <c r="F21456" s="34">
        <v>416</v>
      </c>
      <c r="G21456" s="34">
        <v>366</v>
      </c>
      <c r="H21456" s="34">
        <v>423</v>
      </c>
      <c r="I21456" s="34">
        <v>411</v>
      </c>
      <c r="J21456" s="34">
        <v>500</v>
      </c>
      <c r="K21456" s="34">
        <v>309</v>
      </c>
      <c r="L21456" s="34">
        <v>392</v>
      </c>
      <c r="M21456" s="34">
        <v>298</v>
      </c>
    </row>
    <row r="21457" spans="1:13" x14ac:dyDescent="0.2">
      <c r="A21457" s="34" t="s">
        <v>122351</v>
      </c>
      <c r="B21457" s="34">
        <v>144</v>
      </c>
      <c r="C21457" s="34">
        <v>141</v>
      </c>
      <c r="D21457" s="34">
        <v>153</v>
      </c>
      <c r="E21457" s="34">
        <v>153</v>
      </c>
      <c r="F21457" s="34">
        <v>138</v>
      </c>
      <c r="G21457" s="34">
        <v>146</v>
      </c>
      <c r="H21457" s="34">
        <v>129</v>
      </c>
      <c r="I21457" s="34">
        <v>127</v>
      </c>
      <c r="J21457" s="34">
        <v>121</v>
      </c>
      <c r="K21457" s="34">
        <v>146</v>
      </c>
      <c r="L21457" s="34">
        <v>130</v>
      </c>
      <c r="M21457" s="34">
        <v>127</v>
      </c>
    </row>
    <row r="21458" spans="1:13" x14ac:dyDescent="0.2">
      <c r="A21458" s="34" t="s">
        <v>122352</v>
      </c>
      <c r="B21458" s="34">
        <v>164</v>
      </c>
      <c r="C21458" s="34">
        <v>215</v>
      </c>
      <c r="D21458" s="34">
        <v>177</v>
      </c>
      <c r="E21458" s="34">
        <v>319</v>
      </c>
      <c r="F21458" s="34">
        <v>162</v>
      </c>
      <c r="G21458" s="34">
        <v>239</v>
      </c>
      <c r="H21458" s="34">
        <v>145</v>
      </c>
      <c r="I21458" s="34">
        <v>180</v>
      </c>
      <c r="J21458" s="34">
        <v>167</v>
      </c>
      <c r="K21458" s="34">
        <v>180</v>
      </c>
      <c r="L21458" s="34">
        <v>147</v>
      </c>
      <c r="M21458" s="34">
        <v>185</v>
      </c>
    </row>
    <row r="21459" spans="1:13" x14ac:dyDescent="0.2">
      <c r="A21459" s="34" t="s">
        <v>122353</v>
      </c>
      <c r="B21459" s="34">
        <v>319</v>
      </c>
      <c r="C21459" s="34">
        <v>475</v>
      </c>
      <c r="D21459" s="34">
        <v>445</v>
      </c>
      <c r="E21459" s="34">
        <v>446</v>
      </c>
      <c r="F21459" s="34">
        <v>362</v>
      </c>
      <c r="G21459" s="34">
        <v>441</v>
      </c>
      <c r="H21459" s="34">
        <v>441</v>
      </c>
      <c r="I21459" s="34">
        <v>479</v>
      </c>
      <c r="J21459" s="34">
        <v>420</v>
      </c>
      <c r="K21459" s="34">
        <v>319</v>
      </c>
      <c r="L21459" s="34">
        <v>464</v>
      </c>
      <c r="M21459" s="34">
        <v>361</v>
      </c>
    </row>
    <row r="21460" spans="1:13" x14ac:dyDescent="0.2">
      <c r="A21460" s="34" t="s">
        <v>122354</v>
      </c>
      <c r="B21460" s="34">
        <v>306</v>
      </c>
      <c r="C21460" s="34">
        <v>424</v>
      </c>
      <c r="D21460" s="34">
        <v>347</v>
      </c>
      <c r="E21460" s="34">
        <v>498</v>
      </c>
      <c r="F21460" s="34">
        <v>236</v>
      </c>
      <c r="G21460" s="34">
        <v>407</v>
      </c>
      <c r="H21460" s="34">
        <v>308</v>
      </c>
      <c r="I21460" s="34">
        <v>399</v>
      </c>
      <c r="J21460" s="34">
        <v>307</v>
      </c>
      <c r="K21460" s="34">
        <v>303</v>
      </c>
      <c r="L21460" s="34">
        <v>255</v>
      </c>
      <c r="M21460" s="34">
        <v>319</v>
      </c>
    </row>
    <row r="21461" spans="1:13" x14ac:dyDescent="0.2">
      <c r="A21461" s="34" t="s">
        <v>122355</v>
      </c>
      <c r="B21461" s="34">
        <v>290</v>
      </c>
      <c r="C21461" s="34">
        <v>422</v>
      </c>
      <c r="D21461" s="34">
        <v>347</v>
      </c>
      <c r="E21461" s="34">
        <v>413</v>
      </c>
      <c r="F21461" s="34">
        <v>293</v>
      </c>
      <c r="G21461" s="34">
        <v>388</v>
      </c>
      <c r="H21461" s="34">
        <v>342</v>
      </c>
      <c r="I21461" s="34">
        <v>473</v>
      </c>
      <c r="J21461" s="34">
        <v>304</v>
      </c>
      <c r="K21461" s="34">
        <v>370</v>
      </c>
      <c r="L21461" s="34">
        <v>303</v>
      </c>
      <c r="M21461" s="34">
        <v>302</v>
      </c>
    </row>
    <row r="21462" spans="1:13" x14ac:dyDescent="0.2">
      <c r="A21462" s="34" t="s">
        <v>122356</v>
      </c>
      <c r="B21462" s="34">
        <v>398</v>
      </c>
      <c r="C21462" s="34">
        <v>534</v>
      </c>
      <c r="D21462" s="34">
        <v>471</v>
      </c>
      <c r="E21462" s="34">
        <v>534</v>
      </c>
      <c r="F21462" s="34">
        <v>518</v>
      </c>
      <c r="G21462" s="34">
        <v>467</v>
      </c>
      <c r="H21462" s="34">
        <v>564</v>
      </c>
      <c r="I21462" s="34">
        <v>490</v>
      </c>
      <c r="J21462" s="34">
        <v>514</v>
      </c>
      <c r="K21462" s="34">
        <v>383</v>
      </c>
      <c r="L21462" s="34">
        <v>399</v>
      </c>
      <c r="M21462" s="34">
        <v>294</v>
      </c>
    </row>
    <row r="21463" spans="1:13" x14ac:dyDescent="0.2">
      <c r="A21463" s="34" t="s">
        <v>122357</v>
      </c>
      <c r="B21463" s="34">
        <v>293</v>
      </c>
      <c r="C21463" s="34">
        <v>437</v>
      </c>
      <c r="D21463" s="34">
        <v>361</v>
      </c>
      <c r="E21463" s="34">
        <v>430</v>
      </c>
      <c r="F21463" s="34">
        <v>327</v>
      </c>
      <c r="G21463" s="34">
        <v>333</v>
      </c>
      <c r="H21463" s="34">
        <v>346</v>
      </c>
      <c r="I21463" s="34">
        <v>395</v>
      </c>
      <c r="J21463" s="34">
        <v>374</v>
      </c>
      <c r="K21463" s="34">
        <v>308</v>
      </c>
      <c r="L21463" s="34">
        <v>293</v>
      </c>
      <c r="M21463" s="34">
        <v>327</v>
      </c>
    </row>
    <row r="21464" spans="1:13" x14ac:dyDescent="0.2">
      <c r="A21464" s="34" t="s">
        <v>122358</v>
      </c>
      <c r="B21464" s="34">
        <v>223</v>
      </c>
      <c r="C21464" s="34">
        <v>247</v>
      </c>
      <c r="D21464" s="34">
        <v>294</v>
      </c>
      <c r="E21464" s="34">
        <v>258</v>
      </c>
      <c r="F21464" s="34">
        <v>257</v>
      </c>
      <c r="G21464" s="34">
        <v>211</v>
      </c>
      <c r="H21464" s="34">
        <v>257</v>
      </c>
      <c r="I21464" s="34">
        <v>230</v>
      </c>
      <c r="J21464" s="34">
        <v>276</v>
      </c>
      <c r="K21464" s="34">
        <v>217</v>
      </c>
      <c r="L21464" s="34">
        <v>259</v>
      </c>
      <c r="M21464" s="34">
        <v>183</v>
      </c>
    </row>
    <row r="21465" spans="1:13" x14ac:dyDescent="0.2">
      <c r="A21465" s="34" t="s">
        <v>122359</v>
      </c>
      <c r="B21465" s="34">
        <v>389</v>
      </c>
      <c r="C21465" s="34">
        <v>417</v>
      </c>
      <c r="D21465" s="34">
        <v>423</v>
      </c>
      <c r="E21465" s="34">
        <v>510</v>
      </c>
      <c r="F21465" s="34">
        <v>468</v>
      </c>
      <c r="G21465" s="34">
        <v>430</v>
      </c>
      <c r="H21465" s="34">
        <v>468</v>
      </c>
      <c r="I21465" s="34">
        <v>405</v>
      </c>
      <c r="J21465" s="34">
        <v>511</v>
      </c>
      <c r="K21465" s="34">
        <v>362</v>
      </c>
      <c r="L21465" s="34">
        <v>425</v>
      </c>
      <c r="M21465" s="34">
        <v>375</v>
      </c>
    </row>
    <row r="21466" spans="1:13" x14ac:dyDescent="0.2">
      <c r="A21466" s="34" t="s">
        <v>122360</v>
      </c>
      <c r="B21466" s="34">
        <v>318</v>
      </c>
      <c r="C21466" s="34">
        <v>469</v>
      </c>
      <c r="D21466" s="34">
        <v>363</v>
      </c>
      <c r="E21466" s="34">
        <v>492</v>
      </c>
      <c r="F21466" s="34">
        <v>362</v>
      </c>
      <c r="G21466" s="34">
        <v>440</v>
      </c>
      <c r="H21466" s="34">
        <v>432</v>
      </c>
      <c r="I21466" s="34">
        <v>453</v>
      </c>
      <c r="J21466" s="34">
        <v>387</v>
      </c>
      <c r="K21466" s="34">
        <v>403</v>
      </c>
      <c r="L21466" s="34">
        <v>396</v>
      </c>
      <c r="M21466" s="34">
        <v>389</v>
      </c>
    </row>
    <row r="21467" spans="1:13" x14ac:dyDescent="0.2">
      <c r="A21467" s="34" t="s">
        <v>122361</v>
      </c>
      <c r="B21467" s="34">
        <v>1064</v>
      </c>
      <c r="C21467" s="34">
        <v>876</v>
      </c>
      <c r="D21467" s="34">
        <v>987</v>
      </c>
      <c r="E21467" s="34">
        <v>1048</v>
      </c>
      <c r="F21467" s="34">
        <v>886</v>
      </c>
      <c r="G21467" s="34">
        <v>930</v>
      </c>
      <c r="H21467" s="34">
        <v>1127</v>
      </c>
      <c r="I21467" s="34">
        <v>953</v>
      </c>
      <c r="J21467" s="34">
        <v>1150</v>
      </c>
      <c r="K21467" s="34">
        <v>860</v>
      </c>
      <c r="L21467" s="34">
        <v>980</v>
      </c>
      <c r="M21467" s="34">
        <v>729</v>
      </c>
    </row>
    <row r="21468" spans="1:13" x14ac:dyDescent="0.2">
      <c r="A21468" s="34" t="s">
        <v>122362</v>
      </c>
      <c r="B21468" s="34">
        <v>166</v>
      </c>
      <c r="C21468" s="34">
        <v>249</v>
      </c>
      <c r="D21468" s="34">
        <v>245</v>
      </c>
      <c r="E21468" s="34">
        <v>265</v>
      </c>
      <c r="F21468" s="34">
        <v>198</v>
      </c>
      <c r="G21468" s="34">
        <v>256</v>
      </c>
      <c r="H21468" s="34">
        <v>214</v>
      </c>
      <c r="I21468" s="34">
        <v>242</v>
      </c>
      <c r="J21468" s="34">
        <v>211</v>
      </c>
      <c r="K21468" s="34">
        <v>210</v>
      </c>
      <c r="L21468" s="34">
        <v>264</v>
      </c>
      <c r="M21468" s="34">
        <v>199</v>
      </c>
    </row>
    <row r="21469" spans="1:13" x14ac:dyDescent="0.2">
      <c r="A21469" s="34" t="s">
        <v>122363</v>
      </c>
      <c r="B21469" s="34">
        <v>135</v>
      </c>
      <c r="C21469" s="34">
        <v>248</v>
      </c>
      <c r="D21469" s="34">
        <v>144</v>
      </c>
      <c r="E21469" s="34">
        <v>284</v>
      </c>
      <c r="F21469" s="34">
        <v>128</v>
      </c>
      <c r="G21469" s="34">
        <v>284</v>
      </c>
      <c r="H21469" s="34">
        <v>200</v>
      </c>
      <c r="I21469" s="34">
        <v>216</v>
      </c>
      <c r="J21469" s="34">
        <v>200</v>
      </c>
      <c r="K21469" s="34">
        <v>196</v>
      </c>
      <c r="L21469" s="34">
        <v>129</v>
      </c>
      <c r="M21469" s="34">
        <v>160</v>
      </c>
    </row>
    <row r="21470" spans="1:13" x14ac:dyDescent="0.2">
      <c r="A21470" s="34" t="s">
        <v>122364</v>
      </c>
      <c r="B21470" s="34">
        <v>312</v>
      </c>
      <c r="C21470" s="34">
        <v>462</v>
      </c>
      <c r="D21470" s="34">
        <v>331</v>
      </c>
      <c r="E21470" s="34">
        <v>439</v>
      </c>
      <c r="F21470" s="34">
        <v>317</v>
      </c>
      <c r="G21470" s="34">
        <v>458</v>
      </c>
      <c r="H21470" s="34">
        <v>418</v>
      </c>
      <c r="I21470" s="34">
        <v>429</v>
      </c>
      <c r="J21470" s="34">
        <v>400</v>
      </c>
      <c r="K21470" s="34">
        <v>380</v>
      </c>
      <c r="L21470" s="34">
        <v>292</v>
      </c>
      <c r="M21470" s="34">
        <v>360</v>
      </c>
    </row>
    <row r="21471" spans="1:13" x14ac:dyDescent="0.2">
      <c r="A21471" s="34" t="s">
        <v>122365</v>
      </c>
      <c r="B21471" s="34">
        <v>181</v>
      </c>
      <c r="C21471" s="34">
        <v>328</v>
      </c>
      <c r="D21471" s="34">
        <v>180</v>
      </c>
      <c r="E21471" s="34">
        <v>318</v>
      </c>
      <c r="F21471" s="34">
        <v>171</v>
      </c>
      <c r="G21471" s="34">
        <v>315</v>
      </c>
      <c r="H21471" s="34">
        <v>198</v>
      </c>
      <c r="I21471" s="34">
        <v>326</v>
      </c>
      <c r="J21471" s="34">
        <v>204</v>
      </c>
      <c r="K21471" s="34">
        <v>237</v>
      </c>
      <c r="L21471" s="34">
        <v>151</v>
      </c>
      <c r="M21471" s="34">
        <v>235</v>
      </c>
    </row>
    <row r="21472" spans="1:13" x14ac:dyDescent="0.2">
      <c r="A21472" s="34" t="s">
        <v>122366</v>
      </c>
      <c r="B21472" s="34">
        <v>297</v>
      </c>
      <c r="C21472" s="34">
        <v>330</v>
      </c>
      <c r="D21472" s="34">
        <v>307</v>
      </c>
      <c r="E21472" s="34">
        <v>248</v>
      </c>
      <c r="F21472" s="34">
        <v>249</v>
      </c>
      <c r="G21472" s="34">
        <v>278</v>
      </c>
      <c r="H21472" s="34">
        <v>330</v>
      </c>
      <c r="I21472" s="34">
        <v>293</v>
      </c>
      <c r="J21472" s="34">
        <v>262</v>
      </c>
      <c r="K21472" s="34">
        <v>233</v>
      </c>
      <c r="L21472" s="34">
        <v>277</v>
      </c>
      <c r="M21472" s="34">
        <v>222</v>
      </c>
    </row>
    <row r="21473" spans="1:13" x14ac:dyDescent="0.2">
      <c r="A21473" s="34" t="s">
        <v>122367</v>
      </c>
      <c r="B21473" s="34">
        <v>219</v>
      </c>
      <c r="C21473" s="34">
        <v>325</v>
      </c>
      <c r="D21473" s="34">
        <v>282</v>
      </c>
      <c r="E21473" s="34">
        <v>356</v>
      </c>
      <c r="F21473" s="34">
        <v>289</v>
      </c>
      <c r="G21473" s="34">
        <v>286</v>
      </c>
      <c r="H21473" s="34">
        <v>307</v>
      </c>
      <c r="I21473" s="34">
        <v>315</v>
      </c>
      <c r="J21473" s="34">
        <v>256</v>
      </c>
      <c r="K21473" s="34">
        <v>267</v>
      </c>
      <c r="L21473" s="34">
        <v>271</v>
      </c>
      <c r="M21473" s="34">
        <v>210</v>
      </c>
    </row>
    <row r="21474" spans="1:13" x14ac:dyDescent="0.2">
      <c r="A21474" s="34" t="s">
        <v>122368</v>
      </c>
      <c r="B21474" s="34">
        <v>175</v>
      </c>
      <c r="C21474" s="34">
        <v>263</v>
      </c>
      <c r="D21474" s="34">
        <v>232</v>
      </c>
      <c r="E21474" s="34">
        <v>302</v>
      </c>
      <c r="F21474" s="34">
        <v>218</v>
      </c>
      <c r="G21474" s="34">
        <v>239</v>
      </c>
      <c r="H21474" s="34">
        <v>263</v>
      </c>
      <c r="I21474" s="34">
        <v>225</v>
      </c>
      <c r="J21474" s="34">
        <v>222</v>
      </c>
      <c r="K21474" s="34">
        <v>199</v>
      </c>
      <c r="L21474" s="34">
        <v>260</v>
      </c>
      <c r="M21474" s="34">
        <v>179</v>
      </c>
    </row>
    <row r="21475" spans="1:13" x14ac:dyDescent="0.2">
      <c r="A21475" s="34" t="s">
        <v>122369</v>
      </c>
      <c r="B21475" s="34">
        <v>69</v>
      </c>
      <c r="C21475" s="34">
        <v>124</v>
      </c>
      <c r="D21475" s="34">
        <v>123</v>
      </c>
      <c r="E21475" s="34">
        <v>102</v>
      </c>
      <c r="F21475" s="34">
        <v>104</v>
      </c>
      <c r="G21475" s="34">
        <v>111</v>
      </c>
      <c r="H21475" s="34">
        <v>68</v>
      </c>
      <c r="I21475" s="34">
        <v>128</v>
      </c>
      <c r="J21475" s="34">
        <v>109</v>
      </c>
      <c r="K21475" s="34">
        <v>75</v>
      </c>
      <c r="L21475" s="34">
        <v>103</v>
      </c>
      <c r="M21475" s="34">
        <v>83</v>
      </c>
    </row>
    <row r="21476" spans="1:13" x14ac:dyDescent="0.2">
      <c r="A21476" s="34" t="s">
        <v>122370</v>
      </c>
      <c r="B21476" s="34">
        <v>271</v>
      </c>
      <c r="C21476" s="34">
        <v>284</v>
      </c>
      <c r="D21476" s="34">
        <v>242</v>
      </c>
      <c r="E21476" s="34">
        <v>312</v>
      </c>
      <c r="F21476" s="34">
        <v>242</v>
      </c>
      <c r="G21476" s="34">
        <v>198</v>
      </c>
      <c r="H21476" s="34">
        <v>274</v>
      </c>
      <c r="I21476" s="34">
        <v>241</v>
      </c>
      <c r="J21476" s="34">
        <v>235</v>
      </c>
      <c r="K21476" s="34">
        <v>200</v>
      </c>
      <c r="L21476" s="34">
        <v>214</v>
      </c>
      <c r="M21476" s="34">
        <v>192</v>
      </c>
    </row>
    <row r="21477" spans="1:13" x14ac:dyDescent="0.2">
      <c r="A21477" s="34" t="s">
        <v>122371</v>
      </c>
      <c r="B21477" s="34">
        <v>205</v>
      </c>
      <c r="C21477" s="34">
        <v>305</v>
      </c>
      <c r="D21477" s="34">
        <v>204</v>
      </c>
      <c r="E21477" s="34">
        <v>311</v>
      </c>
      <c r="F21477" s="34">
        <v>178</v>
      </c>
      <c r="G21477" s="34">
        <v>255</v>
      </c>
      <c r="H21477" s="34">
        <v>267</v>
      </c>
      <c r="I21477" s="34">
        <v>299</v>
      </c>
      <c r="J21477" s="34">
        <v>233</v>
      </c>
      <c r="K21477" s="34">
        <v>229</v>
      </c>
      <c r="L21477" s="34">
        <v>324</v>
      </c>
      <c r="M21477" s="34">
        <v>215</v>
      </c>
    </row>
    <row r="21478" spans="1:13" x14ac:dyDescent="0.2">
      <c r="A21478" s="34" t="s">
        <v>122372</v>
      </c>
      <c r="B21478" s="34">
        <v>250</v>
      </c>
      <c r="C21478" s="34">
        <v>305</v>
      </c>
      <c r="D21478" s="34">
        <v>307</v>
      </c>
      <c r="E21478" s="34">
        <v>284</v>
      </c>
      <c r="F21478" s="34">
        <v>312</v>
      </c>
      <c r="G21478" s="34">
        <v>274</v>
      </c>
      <c r="H21478" s="34">
        <v>279</v>
      </c>
      <c r="I21478" s="34">
        <v>309</v>
      </c>
      <c r="J21478" s="34">
        <v>265</v>
      </c>
      <c r="K21478" s="34">
        <v>231</v>
      </c>
      <c r="L21478" s="34">
        <v>238</v>
      </c>
      <c r="M21478" s="34">
        <v>200</v>
      </c>
    </row>
    <row r="21479" spans="1:13" x14ac:dyDescent="0.2">
      <c r="A21479" s="34" t="s">
        <v>122373</v>
      </c>
      <c r="B21479" s="34">
        <v>368</v>
      </c>
      <c r="C21479" s="34">
        <v>450</v>
      </c>
      <c r="D21479" s="34">
        <v>392</v>
      </c>
      <c r="E21479" s="34">
        <v>436</v>
      </c>
      <c r="F21479" s="34">
        <v>350</v>
      </c>
      <c r="G21479" s="34">
        <v>396</v>
      </c>
      <c r="H21479" s="34">
        <v>393</v>
      </c>
      <c r="I21479" s="34">
        <v>448</v>
      </c>
      <c r="J21479" s="34">
        <v>412</v>
      </c>
      <c r="K21479" s="34">
        <v>384</v>
      </c>
      <c r="L21479" s="34">
        <v>379</v>
      </c>
      <c r="M21479" s="34">
        <v>280</v>
      </c>
    </row>
    <row r="21480" spans="1:13" x14ac:dyDescent="0.2">
      <c r="A21480" s="34" t="s">
        <v>122374</v>
      </c>
      <c r="B21480" s="34">
        <v>520</v>
      </c>
      <c r="C21480" s="34">
        <v>541</v>
      </c>
      <c r="D21480" s="34">
        <v>477</v>
      </c>
      <c r="E21480" s="34">
        <v>510</v>
      </c>
      <c r="F21480" s="34">
        <v>409</v>
      </c>
      <c r="G21480" s="34">
        <v>499</v>
      </c>
      <c r="H21480" s="34">
        <v>575</v>
      </c>
      <c r="I21480" s="34">
        <v>490</v>
      </c>
      <c r="J21480" s="34">
        <v>453</v>
      </c>
      <c r="K21480" s="34">
        <v>430</v>
      </c>
      <c r="L21480" s="34">
        <v>402</v>
      </c>
      <c r="M21480" s="34">
        <v>399</v>
      </c>
    </row>
    <row r="21481" spans="1:13" x14ac:dyDescent="0.2">
      <c r="A21481" s="34" t="s">
        <v>122375</v>
      </c>
      <c r="B21481" s="34">
        <v>498</v>
      </c>
      <c r="C21481" s="34">
        <v>523</v>
      </c>
      <c r="D21481" s="34">
        <v>570</v>
      </c>
      <c r="E21481" s="34">
        <v>533</v>
      </c>
      <c r="F21481" s="34">
        <v>444</v>
      </c>
      <c r="G21481" s="34">
        <v>448</v>
      </c>
      <c r="H21481" s="34">
        <v>512</v>
      </c>
      <c r="I21481" s="34">
        <v>492</v>
      </c>
      <c r="J21481" s="34">
        <v>565</v>
      </c>
      <c r="K21481" s="34">
        <v>425</v>
      </c>
      <c r="L21481" s="34">
        <v>435</v>
      </c>
      <c r="M21481" s="34">
        <v>416</v>
      </c>
    </row>
    <row r="21482" spans="1:13" x14ac:dyDescent="0.2">
      <c r="A21482" s="34" t="s">
        <v>122376</v>
      </c>
      <c r="B21482" s="34">
        <v>961</v>
      </c>
      <c r="C21482" s="34">
        <v>961</v>
      </c>
      <c r="D21482" s="34">
        <v>1059</v>
      </c>
      <c r="E21482" s="34">
        <v>1075</v>
      </c>
      <c r="F21482" s="34">
        <v>923</v>
      </c>
      <c r="G21482" s="34">
        <v>872</v>
      </c>
      <c r="H21482" s="34">
        <v>1113</v>
      </c>
      <c r="I21482" s="34">
        <v>1008</v>
      </c>
      <c r="J21482" s="34">
        <v>1046</v>
      </c>
      <c r="K21482" s="34">
        <v>843</v>
      </c>
      <c r="L21482" s="34">
        <v>986</v>
      </c>
      <c r="M21482" s="34">
        <v>790</v>
      </c>
    </row>
    <row r="21483" spans="1:13" x14ac:dyDescent="0.2">
      <c r="A21483" s="34" t="s">
        <v>122377</v>
      </c>
      <c r="B21483" s="34">
        <v>225</v>
      </c>
      <c r="C21483" s="34">
        <v>310</v>
      </c>
      <c r="D21483" s="34">
        <v>293</v>
      </c>
      <c r="E21483" s="34">
        <v>332</v>
      </c>
      <c r="F21483" s="34">
        <v>256</v>
      </c>
      <c r="G21483" s="34">
        <v>319</v>
      </c>
      <c r="H21483" s="34">
        <v>276</v>
      </c>
      <c r="I21483" s="34">
        <v>297</v>
      </c>
      <c r="J21483" s="34">
        <v>268</v>
      </c>
      <c r="K21483" s="34">
        <v>272</v>
      </c>
      <c r="L21483" s="34">
        <v>241</v>
      </c>
      <c r="M21483" s="34">
        <v>267</v>
      </c>
    </row>
    <row r="21484" spans="1:13" x14ac:dyDescent="0.2">
      <c r="A21484" s="34" t="s">
        <v>122378</v>
      </c>
      <c r="B21484" s="34">
        <v>217</v>
      </c>
      <c r="C21484" s="34">
        <v>182</v>
      </c>
      <c r="D21484" s="34">
        <v>227</v>
      </c>
      <c r="E21484" s="34">
        <v>168</v>
      </c>
      <c r="F21484" s="34">
        <v>144</v>
      </c>
      <c r="G21484" s="34">
        <v>163</v>
      </c>
      <c r="H21484" s="34">
        <v>225</v>
      </c>
      <c r="I21484" s="34">
        <v>168</v>
      </c>
      <c r="J21484" s="34">
        <v>190</v>
      </c>
      <c r="K21484" s="34">
        <v>114</v>
      </c>
      <c r="L21484" s="34">
        <v>161</v>
      </c>
      <c r="M21484" s="34">
        <v>119</v>
      </c>
    </row>
    <row r="21485" spans="1:13" x14ac:dyDescent="0.2">
      <c r="A21485" s="34" t="s">
        <v>122379</v>
      </c>
      <c r="B21485" s="34">
        <v>217</v>
      </c>
      <c r="C21485" s="34">
        <v>360</v>
      </c>
      <c r="D21485" s="34">
        <v>341</v>
      </c>
      <c r="E21485" s="34">
        <v>361</v>
      </c>
      <c r="F21485" s="34">
        <v>233</v>
      </c>
      <c r="G21485" s="34">
        <v>327</v>
      </c>
      <c r="H21485" s="34">
        <v>327</v>
      </c>
      <c r="I21485" s="34">
        <v>365</v>
      </c>
      <c r="J21485" s="34">
        <v>288</v>
      </c>
      <c r="K21485" s="34">
        <v>345</v>
      </c>
      <c r="L21485" s="34">
        <v>248</v>
      </c>
      <c r="M21485" s="34">
        <v>270</v>
      </c>
    </row>
    <row r="21486" spans="1:13" x14ac:dyDescent="0.2">
      <c r="A21486" s="34" t="s">
        <v>122380</v>
      </c>
      <c r="B21486" s="34">
        <v>230</v>
      </c>
      <c r="C21486" s="34">
        <v>252</v>
      </c>
      <c r="D21486" s="34">
        <v>233</v>
      </c>
      <c r="E21486" s="34">
        <v>271</v>
      </c>
      <c r="F21486" s="34">
        <v>240</v>
      </c>
      <c r="G21486" s="34">
        <v>263</v>
      </c>
      <c r="H21486" s="34">
        <v>239</v>
      </c>
      <c r="I21486" s="34">
        <v>246</v>
      </c>
      <c r="J21486" s="34">
        <v>253</v>
      </c>
      <c r="K21486" s="34">
        <v>219</v>
      </c>
      <c r="L21486" s="34">
        <v>270</v>
      </c>
      <c r="M21486" s="34">
        <v>231</v>
      </c>
    </row>
    <row r="21487" spans="1:13" x14ac:dyDescent="0.2">
      <c r="A21487" s="34" t="s">
        <v>122381</v>
      </c>
      <c r="B21487" s="34">
        <v>185</v>
      </c>
      <c r="C21487" s="34">
        <v>275</v>
      </c>
      <c r="D21487" s="34">
        <v>265</v>
      </c>
      <c r="E21487" s="34">
        <v>253</v>
      </c>
      <c r="F21487" s="34">
        <v>222</v>
      </c>
      <c r="G21487" s="34">
        <v>253</v>
      </c>
      <c r="H21487" s="34">
        <v>272</v>
      </c>
      <c r="I21487" s="34">
        <v>259</v>
      </c>
      <c r="J21487" s="34">
        <v>279</v>
      </c>
      <c r="K21487" s="34">
        <v>200</v>
      </c>
      <c r="L21487" s="34">
        <v>251</v>
      </c>
      <c r="M21487" s="34">
        <v>206</v>
      </c>
    </row>
    <row r="21488" spans="1:13" x14ac:dyDescent="0.2">
      <c r="A21488" s="34" t="s">
        <v>122382</v>
      </c>
      <c r="B21488" s="34">
        <v>148</v>
      </c>
      <c r="C21488" s="34">
        <v>197</v>
      </c>
      <c r="D21488" s="34">
        <v>180</v>
      </c>
      <c r="E21488" s="34">
        <v>180</v>
      </c>
      <c r="F21488" s="34">
        <v>131</v>
      </c>
      <c r="G21488" s="34">
        <v>176</v>
      </c>
      <c r="H21488" s="34">
        <v>197</v>
      </c>
      <c r="I21488" s="34">
        <v>196</v>
      </c>
      <c r="J21488" s="34">
        <v>153</v>
      </c>
      <c r="K21488" s="34">
        <v>139</v>
      </c>
      <c r="L21488" s="34">
        <v>128</v>
      </c>
      <c r="M21488" s="34">
        <v>177</v>
      </c>
    </row>
    <row r="21489" spans="1:13" x14ac:dyDescent="0.2">
      <c r="A21489" s="34" t="s">
        <v>122383</v>
      </c>
      <c r="B21489" s="34">
        <v>203</v>
      </c>
      <c r="C21489" s="34">
        <v>353</v>
      </c>
      <c r="D21489" s="34">
        <v>213</v>
      </c>
      <c r="E21489" s="34">
        <v>295</v>
      </c>
      <c r="F21489" s="34">
        <v>234</v>
      </c>
      <c r="G21489" s="34">
        <v>237</v>
      </c>
      <c r="H21489" s="34">
        <v>311</v>
      </c>
      <c r="I21489" s="34">
        <v>274</v>
      </c>
      <c r="J21489" s="34">
        <v>278</v>
      </c>
      <c r="K21489" s="34">
        <v>204</v>
      </c>
      <c r="L21489" s="34">
        <v>264</v>
      </c>
      <c r="M21489" s="34">
        <v>222</v>
      </c>
    </row>
    <row r="21490" spans="1:13" x14ac:dyDescent="0.2">
      <c r="A21490" s="34" t="s">
        <v>122384</v>
      </c>
      <c r="B21490" s="34">
        <v>211</v>
      </c>
      <c r="C21490" s="34">
        <v>282</v>
      </c>
      <c r="D21490" s="34">
        <v>275</v>
      </c>
      <c r="E21490" s="34">
        <v>355</v>
      </c>
      <c r="F21490" s="34">
        <v>236</v>
      </c>
      <c r="G21490" s="34">
        <v>248</v>
      </c>
      <c r="H21490" s="34">
        <v>241</v>
      </c>
      <c r="I21490" s="34">
        <v>306</v>
      </c>
      <c r="J21490" s="34">
        <v>281</v>
      </c>
      <c r="K21490" s="34">
        <v>249</v>
      </c>
      <c r="L21490" s="34">
        <v>246</v>
      </c>
      <c r="M21490" s="34">
        <v>245</v>
      </c>
    </row>
    <row r="21491" spans="1:13" x14ac:dyDescent="0.2">
      <c r="A21491" s="34" t="s">
        <v>122385</v>
      </c>
      <c r="B21491" s="34">
        <v>440</v>
      </c>
      <c r="C21491" s="34">
        <v>453</v>
      </c>
      <c r="D21491" s="34">
        <v>423</v>
      </c>
      <c r="E21491" s="34">
        <v>442</v>
      </c>
      <c r="F21491" s="34">
        <v>407</v>
      </c>
      <c r="G21491" s="34">
        <v>416</v>
      </c>
      <c r="H21491" s="34">
        <v>495</v>
      </c>
      <c r="I21491" s="34">
        <v>455</v>
      </c>
      <c r="J21491" s="34">
        <v>444</v>
      </c>
      <c r="K21491" s="34">
        <v>338</v>
      </c>
      <c r="L21491" s="34">
        <v>492</v>
      </c>
      <c r="M21491" s="34">
        <v>317</v>
      </c>
    </row>
    <row r="21492" spans="1:13" x14ac:dyDescent="0.2">
      <c r="A21492" s="34" t="s">
        <v>122386</v>
      </c>
      <c r="B21492" s="34">
        <v>434</v>
      </c>
      <c r="C21492" s="34">
        <v>444</v>
      </c>
      <c r="D21492" s="34">
        <v>450</v>
      </c>
      <c r="E21492" s="34">
        <v>467</v>
      </c>
      <c r="F21492" s="34">
        <v>402</v>
      </c>
      <c r="G21492" s="34">
        <v>469</v>
      </c>
      <c r="H21492" s="34">
        <v>454</v>
      </c>
      <c r="I21492" s="34">
        <v>475</v>
      </c>
      <c r="J21492" s="34">
        <v>485</v>
      </c>
      <c r="K21492" s="34">
        <v>373</v>
      </c>
      <c r="L21492" s="34">
        <v>430</v>
      </c>
      <c r="M21492" s="34">
        <v>351</v>
      </c>
    </row>
    <row r="21493" spans="1:13" x14ac:dyDescent="0.2">
      <c r="A21493" s="34" t="s">
        <v>122387</v>
      </c>
      <c r="B21493" s="34">
        <v>417</v>
      </c>
      <c r="C21493" s="34">
        <v>467</v>
      </c>
      <c r="D21493" s="34">
        <v>436</v>
      </c>
      <c r="E21493" s="34">
        <v>488</v>
      </c>
      <c r="F21493" s="34">
        <v>420</v>
      </c>
      <c r="G21493" s="34">
        <v>398</v>
      </c>
      <c r="H21493" s="34">
        <v>449</v>
      </c>
      <c r="I21493" s="34">
        <v>504</v>
      </c>
      <c r="J21493" s="34">
        <v>355</v>
      </c>
      <c r="K21493" s="34">
        <v>376</v>
      </c>
      <c r="L21493" s="34">
        <v>390</v>
      </c>
      <c r="M21493" s="34">
        <v>414</v>
      </c>
    </row>
    <row r="21494" spans="1:13" x14ac:dyDescent="0.2">
      <c r="A21494" s="34" t="s">
        <v>122388</v>
      </c>
      <c r="B21494" s="34">
        <v>126</v>
      </c>
      <c r="C21494" s="34">
        <v>125</v>
      </c>
      <c r="D21494" s="34">
        <v>128</v>
      </c>
      <c r="E21494" s="34">
        <v>153</v>
      </c>
      <c r="F21494" s="34">
        <v>79</v>
      </c>
      <c r="G21494" s="34">
        <v>137</v>
      </c>
      <c r="H21494" s="34">
        <v>108</v>
      </c>
      <c r="I21494" s="34">
        <v>107</v>
      </c>
      <c r="J21494" s="34">
        <v>174</v>
      </c>
      <c r="K21494" s="34">
        <v>109</v>
      </c>
      <c r="L21494" s="34">
        <v>106</v>
      </c>
      <c r="M21494" s="34">
        <v>115</v>
      </c>
    </row>
    <row r="21495" spans="1:13" x14ac:dyDescent="0.2">
      <c r="A21495" s="34" t="s">
        <v>122389</v>
      </c>
      <c r="B21495" s="34">
        <v>190</v>
      </c>
      <c r="C21495" s="34">
        <v>267</v>
      </c>
      <c r="D21495" s="34">
        <v>273</v>
      </c>
      <c r="E21495" s="34">
        <v>304</v>
      </c>
      <c r="F21495" s="34">
        <v>204</v>
      </c>
      <c r="G21495" s="34">
        <v>252</v>
      </c>
      <c r="H21495" s="34">
        <v>299</v>
      </c>
      <c r="I21495" s="34">
        <v>256</v>
      </c>
      <c r="J21495" s="34">
        <v>271</v>
      </c>
      <c r="K21495" s="34">
        <v>213</v>
      </c>
      <c r="L21495" s="34">
        <v>273</v>
      </c>
      <c r="M21495" s="34">
        <v>206</v>
      </c>
    </row>
    <row r="21496" spans="1:13" x14ac:dyDescent="0.2">
      <c r="A21496" s="34" t="s">
        <v>122390</v>
      </c>
      <c r="B21496" s="34">
        <v>221</v>
      </c>
      <c r="C21496" s="34">
        <v>210</v>
      </c>
      <c r="D21496" s="34">
        <v>223</v>
      </c>
      <c r="E21496" s="34">
        <v>224</v>
      </c>
      <c r="F21496" s="34">
        <v>198</v>
      </c>
      <c r="G21496" s="34">
        <v>210</v>
      </c>
      <c r="H21496" s="34">
        <v>188</v>
      </c>
      <c r="I21496" s="34">
        <v>221</v>
      </c>
      <c r="J21496" s="34">
        <v>235</v>
      </c>
      <c r="K21496" s="34">
        <v>156</v>
      </c>
      <c r="L21496" s="34">
        <v>162</v>
      </c>
      <c r="M21496" s="34">
        <v>195</v>
      </c>
    </row>
    <row r="21497" spans="1:13" x14ac:dyDescent="0.2">
      <c r="A21497" s="34" t="s">
        <v>122391</v>
      </c>
      <c r="B21497" s="34">
        <v>161</v>
      </c>
      <c r="C21497" s="34">
        <v>266</v>
      </c>
      <c r="D21497" s="34">
        <v>126</v>
      </c>
      <c r="E21497" s="34">
        <v>231</v>
      </c>
      <c r="F21497" s="34">
        <v>123</v>
      </c>
      <c r="G21497" s="34">
        <v>194</v>
      </c>
      <c r="H21497" s="34">
        <v>183</v>
      </c>
      <c r="I21497" s="34">
        <v>211</v>
      </c>
      <c r="J21497" s="34">
        <v>127</v>
      </c>
      <c r="K21497" s="34">
        <v>157</v>
      </c>
      <c r="L21497" s="34">
        <v>129</v>
      </c>
      <c r="M21497" s="34">
        <v>145</v>
      </c>
    </row>
    <row r="21498" spans="1:13" x14ac:dyDescent="0.2">
      <c r="A21498" s="34" t="s">
        <v>122392</v>
      </c>
      <c r="B21498" s="34">
        <v>140</v>
      </c>
      <c r="C21498" s="34">
        <v>213</v>
      </c>
      <c r="D21498" s="34">
        <v>156</v>
      </c>
      <c r="E21498" s="34">
        <v>224</v>
      </c>
      <c r="F21498" s="34">
        <v>148</v>
      </c>
      <c r="G21498" s="34">
        <v>209</v>
      </c>
      <c r="H21498" s="34">
        <v>191</v>
      </c>
      <c r="I21498" s="34">
        <v>180</v>
      </c>
      <c r="J21498" s="34">
        <v>193</v>
      </c>
      <c r="K21498" s="34">
        <v>144</v>
      </c>
      <c r="L21498" s="34">
        <v>175</v>
      </c>
      <c r="M21498" s="34">
        <v>147</v>
      </c>
    </row>
    <row r="21499" spans="1:13" x14ac:dyDescent="0.2">
      <c r="A21499" s="34" t="s">
        <v>122393</v>
      </c>
      <c r="B21499" s="34">
        <v>294</v>
      </c>
      <c r="C21499" s="34">
        <v>421</v>
      </c>
      <c r="D21499" s="34">
        <v>333</v>
      </c>
      <c r="E21499" s="34">
        <v>485</v>
      </c>
      <c r="F21499" s="34">
        <v>332</v>
      </c>
      <c r="G21499" s="34">
        <v>457</v>
      </c>
      <c r="H21499" s="34">
        <v>377</v>
      </c>
      <c r="I21499" s="34">
        <v>425</v>
      </c>
      <c r="J21499" s="34">
        <v>328</v>
      </c>
      <c r="K21499" s="34">
        <v>375</v>
      </c>
      <c r="L21499" s="34">
        <v>384</v>
      </c>
      <c r="M21499" s="34">
        <v>341</v>
      </c>
    </row>
    <row r="21500" spans="1:13" x14ac:dyDescent="0.2">
      <c r="A21500" s="34" t="s">
        <v>122394</v>
      </c>
      <c r="B21500" s="34">
        <v>212</v>
      </c>
      <c r="C21500" s="34">
        <v>273</v>
      </c>
      <c r="D21500" s="34">
        <v>255</v>
      </c>
      <c r="E21500" s="34">
        <v>268</v>
      </c>
      <c r="F21500" s="34">
        <v>193</v>
      </c>
      <c r="G21500" s="34">
        <v>205</v>
      </c>
      <c r="H21500" s="34">
        <v>238</v>
      </c>
      <c r="I21500" s="34">
        <v>215</v>
      </c>
      <c r="J21500" s="34">
        <v>284</v>
      </c>
      <c r="K21500" s="34">
        <v>196</v>
      </c>
      <c r="L21500" s="34">
        <v>249</v>
      </c>
      <c r="M21500" s="34">
        <v>151</v>
      </c>
    </row>
    <row r="21501" spans="1:13" x14ac:dyDescent="0.2">
      <c r="A21501" s="34" t="s">
        <v>122395</v>
      </c>
      <c r="B21501" s="34">
        <v>248</v>
      </c>
      <c r="C21501" s="34">
        <v>365</v>
      </c>
      <c r="D21501" s="34">
        <v>285</v>
      </c>
      <c r="E21501" s="34">
        <v>350</v>
      </c>
      <c r="F21501" s="34">
        <v>309</v>
      </c>
      <c r="G21501" s="34">
        <v>327</v>
      </c>
      <c r="H21501" s="34">
        <v>376</v>
      </c>
      <c r="I21501" s="34">
        <v>300</v>
      </c>
      <c r="J21501" s="34">
        <v>306</v>
      </c>
      <c r="K21501" s="34">
        <v>289</v>
      </c>
      <c r="L21501" s="34">
        <v>335</v>
      </c>
      <c r="M21501" s="34">
        <v>260</v>
      </c>
    </row>
    <row r="21502" spans="1:13" x14ac:dyDescent="0.2">
      <c r="A21502" s="34" t="s">
        <v>122396</v>
      </c>
      <c r="B21502" s="34">
        <v>878</v>
      </c>
      <c r="C21502" s="34">
        <v>854</v>
      </c>
      <c r="D21502" s="34">
        <v>931</v>
      </c>
      <c r="E21502" s="34">
        <v>915</v>
      </c>
      <c r="F21502" s="34">
        <v>862</v>
      </c>
      <c r="G21502" s="34">
        <v>810</v>
      </c>
      <c r="H21502" s="34">
        <v>1055</v>
      </c>
      <c r="I21502" s="34">
        <v>862</v>
      </c>
      <c r="J21502" s="34">
        <v>988</v>
      </c>
      <c r="K21502" s="34">
        <v>680</v>
      </c>
      <c r="L21502" s="34">
        <v>966</v>
      </c>
      <c r="M21502" s="34">
        <v>657</v>
      </c>
    </row>
    <row r="21503" spans="1:13" x14ac:dyDescent="0.2">
      <c r="A21503" s="34" t="s">
        <v>122397</v>
      </c>
      <c r="B21503" s="34">
        <v>1102</v>
      </c>
      <c r="C21503" s="34">
        <v>1266</v>
      </c>
      <c r="D21503" s="34">
        <v>1207</v>
      </c>
      <c r="E21503" s="34">
        <v>1507</v>
      </c>
      <c r="F21503" s="34">
        <v>1145</v>
      </c>
      <c r="G21503" s="34">
        <v>1195</v>
      </c>
      <c r="H21503" s="34">
        <v>1374</v>
      </c>
      <c r="I21503" s="34">
        <v>1372</v>
      </c>
      <c r="J21503" s="34">
        <v>1191</v>
      </c>
      <c r="K21503" s="34">
        <v>1119</v>
      </c>
      <c r="L21503" s="34">
        <v>1095</v>
      </c>
      <c r="M21503" s="34">
        <v>1021</v>
      </c>
    </row>
    <row r="21504" spans="1:13" x14ac:dyDescent="0.2">
      <c r="A21504" s="34" t="s">
        <v>122398</v>
      </c>
      <c r="B21504" s="34">
        <v>434</v>
      </c>
      <c r="C21504" s="34">
        <v>503</v>
      </c>
      <c r="D21504" s="34">
        <v>531</v>
      </c>
      <c r="E21504" s="34">
        <v>579</v>
      </c>
      <c r="F21504" s="34">
        <v>485</v>
      </c>
      <c r="G21504" s="34">
        <v>487</v>
      </c>
      <c r="H21504" s="34">
        <v>456</v>
      </c>
      <c r="I21504" s="34">
        <v>453</v>
      </c>
      <c r="J21504" s="34">
        <v>533</v>
      </c>
      <c r="K21504" s="34">
        <v>388</v>
      </c>
      <c r="L21504" s="34">
        <v>495</v>
      </c>
      <c r="M21504" s="34">
        <v>394</v>
      </c>
    </row>
    <row r="21505" spans="1:13" x14ac:dyDescent="0.2">
      <c r="A21505" s="34" t="s">
        <v>122399</v>
      </c>
      <c r="B21505" s="34">
        <v>653</v>
      </c>
      <c r="C21505" s="34">
        <v>852</v>
      </c>
      <c r="D21505" s="34">
        <v>649</v>
      </c>
      <c r="E21505" s="34">
        <v>881</v>
      </c>
      <c r="F21505" s="34">
        <v>646</v>
      </c>
      <c r="G21505" s="34">
        <v>748</v>
      </c>
      <c r="H21505" s="34">
        <v>754</v>
      </c>
      <c r="I21505" s="34">
        <v>792</v>
      </c>
      <c r="J21505" s="34">
        <v>700</v>
      </c>
      <c r="K21505" s="34">
        <v>628</v>
      </c>
      <c r="L21505" s="34">
        <v>696</v>
      </c>
      <c r="M21505" s="34">
        <v>669</v>
      </c>
    </row>
    <row r="21506" spans="1:13" x14ac:dyDescent="0.2">
      <c r="A21506" s="34" t="s">
        <v>122400</v>
      </c>
      <c r="B21506" s="34">
        <v>442</v>
      </c>
      <c r="C21506" s="34">
        <v>591</v>
      </c>
      <c r="D21506" s="34">
        <v>505</v>
      </c>
      <c r="E21506" s="34">
        <v>585</v>
      </c>
      <c r="F21506" s="34">
        <v>434</v>
      </c>
      <c r="G21506" s="34">
        <v>532</v>
      </c>
      <c r="H21506" s="34">
        <v>444</v>
      </c>
      <c r="I21506" s="34">
        <v>542</v>
      </c>
      <c r="J21506" s="34">
        <v>451</v>
      </c>
      <c r="K21506" s="34">
        <v>456</v>
      </c>
      <c r="L21506" s="34">
        <v>466</v>
      </c>
      <c r="M21506" s="34">
        <v>392</v>
      </c>
    </row>
    <row r="21507" spans="1:13" x14ac:dyDescent="0.2">
      <c r="A21507" s="34" t="s">
        <v>122401</v>
      </c>
      <c r="B21507" s="34">
        <v>249</v>
      </c>
      <c r="C21507" s="34">
        <v>273</v>
      </c>
      <c r="D21507" s="34">
        <v>323</v>
      </c>
      <c r="E21507" s="34">
        <v>240</v>
      </c>
      <c r="F21507" s="34">
        <v>298</v>
      </c>
      <c r="G21507" s="34">
        <v>236</v>
      </c>
      <c r="H21507" s="34">
        <v>329</v>
      </c>
      <c r="I21507" s="34">
        <v>264</v>
      </c>
      <c r="J21507" s="34">
        <v>326</v>
      </c>
      <c r="K21507" s="34">
        <v>224</v>
      </c>
      <c r="L21507" s="34">
        <v>269</v>
      </c>
      <c r="M21507" s="34">
        <v>201</v>
      </c>
    </row>
    <row r="21508" spans="1:13" x14ac:dyDescent="0.2">
      <c r="A21508" s="34" t="s">
        <v>122402</v>
      </c>
      <c r="B21508" s="34">
        <v>244</v>
      </c>
      <c r="C21508" s="34">
        <v>314</v>
      </c>
      <c r="D21508" s="34">
        <v>312</v>
      </c>
      <c r="E21508" s="34">
        <v>350</v>
      </c>
      <c r="F21508" s="34">
        <v>249</v>
      </c>
      <c r="G21508" s="34">
        <v>278</v>
      </c>
      <c r="H21508" s="34">
        <v>258</v>
      </c>
      <c r="I21508" s="34">
        <v>318</v>
      </c>
      <c r="J21508" s="34">
        <v>281</v>
      </c>
      <c r="K21508" s="34">
        <v>267</v>
      </c>
      <c r="L21508" s="34">
        <v>261</v>
      </c>
      <c r="M21508" s="34">
        <v>232</v>
      </c>
    </row>
    <row r="21509" spans="1:13" x14ac:dyDescent="0.2">
      <c r="A21509" s="34" t="s">
        <v>122403</v>
      </c>
      <c r="B21509" s="34">
        <v>347</v>
      </c>
      <c r="C21509" s="34">
        <v>342</v>
      </c>
      <c r="D21509" s="34">
        <v>326</v>
      </c>
      <c r="E21509" s="34">
        <v>403</v>
      </c>
      <c r="F21509" s="34">
        <v>342</v>
      </c>
      <c r="G21509" s="34">
        <v>381</v>
      </c>
      <c r="H21509" s="34">
        <v>444</v>
      </c>
      <c r="I21509" s="34">
        <v>333</v>
      </c>
      <c r="J21509" s="34">
        <v>371</v>
      </c>
      <c r="K21509" s="34">
        <v>319</v>
      </c>
      <c r="L21509" s="34">
        <v>298</v>
      </c>
      <c r="M21509" s="34">
        <v>248</v>
      </c>
    </row>
    <row r="21510" spans="1:13" x14ac:dyDescent="0.2">
      <c r="A21510" s="34" t="s">
        <v>122404</v>
      </c>
      <c r="B21510" s="34">
        <v>99</v>
      </c>
      <c r="C21510" s="34">
        <v>106</v>
      </c>
      <c r="D21510" s="34">
        <v>128</v>
      </c>
      <c r="E21510" s="34">
        <v>128</v>
      </c>
      <c r="F21510" s="34">
        <v>94</v>
      </c>
      <c r="G21510" s="34">
        <v>107</v>
      </c>
      <c r="H21510" s="34">
        <v>130</v>
      </c>
      <c r="I21510" s="34">
        <v>151</v>
      </c>
      <c r="J21510" s="34">
        <v>178</v>
      </c>
      <c r="K21510" s="34">
        <v>120</v>
      </c>
      <c r="L21510" s="34">
        <v>129</v>
      </c>
      <c r="M21510" s="34">
        <v>116</v>
      </c>
    </row>
    <row r="21511" spans="1:13" x14ac:dyDescent="0.2">
      <c r="A21511" s="34" t="s">
        <v>122405</v>
      </c>
      <c r="B21511" s="34">
        <v>199</v>
      </c>
      <c r="C21511" s="34">
        <v>202</v>
      </c>
      <c r="D21511" s="34">
        <v>195</v>
      </c>
      <c r="E21511" s="34">
        <v>216</v>
      </c>
      <c r="F21511" s="34">
        <v>206</v>
      </c>
      <c r="G21511" s="34">
        <v>169</v>
      </c>
      <c r="H21511" s="34">
        <v>176</v>
      </c>
      <c r="I21511" s="34">
        <v>210</v>
      </c>
      <c r="J21511" s="34">
        <v>250</v>
      </c>
      <c r="K21511" s="34">
        <v>174</v>
      </c>
      <c r="L21511" s="34">
        <v>186</v>
      </c>
      <c r="M21511" s="34">
        <v>145</v>
      </c>
    </row>
    <row r="21512" spans="1:13" x14ac:dyDescent="0.2">
      <c r="A21512" s="34" t="s">
        <v>122406</v>
      </c>
      <c r="B21512" s="34">
        <v>191</v>
      </c>
      <c r="C21512" s="34">
        <v>233</v>
      </c>
      <c r="D21512" s="34">
        <v>181</v>
      </c>
      <c r="E21512" s="34">
        <v>244</v>
      </c>
      <c r="F21512" s="34">
        <v>194</v>
      </c>
      <c r="G21512" s="34">
        <v>173</v>
      </c>
      <c r="H21512" s="34">
        <v>178</v>
      </c>
      <c r="I21512" s="34">
        <v>194</v>
      </c>
      <c r="J21512" s="34">
        <v>218</v>
      </c>
      <c r="K21512" s="34">
        <v>201</v>
      </c>
      <c r="L21512" s="34">
        <v>201</v>
      </c>
      <c r="M21512" s="34">
        <v>172</v>
      </c>
    </row>
    <row r="21513" spans="1:13" x14ac:dyDescent="0.2">
      <c r="A21513" s="34" t="s">
        <v>122407</v>
      </c>
      <c r="B21513" s="34">
        <v>261</v>
      </c>
      <c r="C21513" s="34">
        <v>280</v>
      </c>
      <c r="D21513" s="34">
        <v>273</v>
      </c>
      <c r="E21513" s="34">
        <v>314</v>
      </c>
      <c r="F21513" s="34">
        <v>232</v>
      </c>
      <c r="G21513" s="34">
        <v>261</v>
      </c>
      <c r="H21513" s="34">
        <v>243</v>
      </c>
      <c r="I21513" s="34">
        <v>325</v>
      </c>
      <c r="J21513" s="34">
        <v>252</v>
      </c>
      <c r="K21513" s="34">
        <v>275</v>
      </c>
      <c r="L21513" s="34">
        <v>253</v>
      </c>
      <c r="M21513" s="34">
        <v>278</v>
      </c>
    </row>
    <row r="21514" spans="1:13" x14ac:dyDescent="0.2">
      <c r="A21514" s="34" t="s">
        <v>122408</v>
      </c>
      <c r="B21514" s="34">
        <v>272</v>
      </c>
      <c r="C21514" s="34">
        <v>275</v>
      </c>
      <c r="D21514" s="34">
        <v>288</v>
      </c>
      <c r="E21514" s="34">
        <v>318</v>
      </c>
      <c r="F21514" s="34">
        <v>245</v>
      </c>
      <c r="G21514" s="34">
        <v>205</v>
      </c>
      <c r="H21514" s="34">
        <v>313</v>
      </c>
      <c r="I21514" s="34">
        <v>271</v>
      </c>
      <c r="J21514" s="34">
        <v>270</v>
      </c>
      <c r="K21514" s="34">
        <v>277</v>
      </c>
      <c r="L21514" s="34">
        <v>291</v>
      </c>
      <c r="M21514" s="34">
        <v>213</v>
      </c>
    </row>
    <row r="21515" spans="1:13" x14ac:dyDescent="0.2">
      <c r="A21515" s="34" t="s">
        <v>122409</v>
      </c>
      <c r="B21515" s="34">
        <v>81</v>
      </c>
      <c r="C21515" s="34">
        <v>243</v>
      </c>
      <c r="D21515" s="34">
        <v>69</v>
      </c>
      <c r="E21515" s="34">
        <v>251</v>
      </c>
      <c r="F21515" s="34">
        <v>68</v>
      </c>
      <c r="G21515" s="34">
        <v>226</v>
      </c>
      <c r="H21515" s="34">
        <v>68</v>
      </c>
      <c r="I21515" s="34">
        <v>204</v>
      </c>
      <c r="J21515" s="34">
        <v>60</v>
      </c>
      <c r="K21515" s="34">
        <v>177</v>
      </c>
      <c r="L21515" s="34">
        <v>73</v>
      </c>
      <c r="M21515" s="34">
        <v>170</v>
      </c>
    </row>
    <row r="21516" spans="1:13" x14ac:dyDescent="0.2">
      <c r="A21516" s="34" t="s">
        <v>122410</v>
      </c>
      <c r="B21516" s="34">
        <v>357</v>
      </c>
      <c r="C21516" s="34">
        <v>432</v>
      </c>
      <c r="D21516" s="34">
        <v>473</v>
      </c>
      <c r="E21516" s="34">
        <v>492</v>
      </c>
      <c r="F21516" s="34">
        <v>423</v>
      </c>
      <c r="G21516" s="34">
        <v>383</v>
      </c>
      <c r="H21516" s="34">
        <v>453</v>
      </c>
      <c r="I21516" s="34">
        <v>426</v>
      </c>
      <c r="J21516" s="34">
        <v>442</v>
      </c>
      <c r="K21516" s="34">
        <v>346</v>
      </c>
      <c r="L21516" s="34">
        <v>444</v>
      </c>
      <c r="M21516" s="34">
        <v>373</v>
      </c>
    </row>
    <row r="21517" spans="1:13" x14ac:dyDescent="0.2">
      <c r="A21517" s="34" t="s">
        <v>122411</v>
      </c>
      <c r="B21517" s="34">
        <v>400</v>
      </c>
      <c r="C21517" s="34">
        <v>381</v>
      </c>
      <c r="D21517" s="34">
        <v>423</v>
      </c>
      <c r="E21517" s="34">
        <v>419</v>
      </c>
      <c r="F21517" s="34">
        <v>448</v>
      </c>
      <c r="G21517" s="34">
        <v>349</v>
      </c>
      <c r="H21517" s="34">
        <v>491</v>
      </c>
      <c r="I21517" s="34">
        <v>363</v>
      </c>
      <c r="J21517" s="34">
        <v>469</v>
      </c>
      <c r="K21517" s="34">
        <v>352</v>
      </c>
      <c r="L21517" s="34">
        <v>362</v>
      </c>
      <c r="M21517" s="34">
        <v>320</v>
      </c>
    </row>
    <row r="21518" spans="1:13" x14ac:dyDescent="0.2">
      <c r="A21518" s="34" t="s">
        <v>122412</v>
      </c>
      <c r="B21518" s="34">
        <v>127</v>
      </c>
      <c r="C21518" s="34">
        <v>114</v>
      </c>
      <c r="D21518" s="34">
        <v>142</v>
      </c>
      <c r="E21518" s="34">
        <v>171</v>
      </c>
      <c r="F21518" s="34">
        <v>105</v>
      </c>
      <c r="G21518" s="34">
        <v>149</v>
      </c>
      <c r="H21518" s="34">
        <v>166</v>
      </c>
      <c r="I21518" s="34">
        <v>127</v>
      </c>
      <c r="J21518" s="34">
        <v>134</v>
      </c>
      <c r="K21518" s="34">
        <v>98</v>
      </c>
      <c r="L21518" s="34">
        <v>103</v>
      </c>
      <c r="M21518" s="34">
        <v>91</v>
      </c>
    </row>
    <row r="21519" spans="1:13" x14ac:dyDescent="0.2">
      <c r="A21519" s="34" t="s">
        <v>122413</v>
      </c>
      <c r="B21519" s="34">
        <v>268</v>
      </c>
      <c r="C21519" s="34">
        <v>258</v>
      </c>
      <c r="D21519" s="34">
        <v>243</v>
      </c>
      <c r="E21519" s="34">
        <v>255</v>
      </c>
      <c r="F21519" s="34">
        <v>209</v>
      </c>
      <c r="G21519" s="34">
        <v>230</v>
      </c>
      <c r="H21519" s="34">
        <v>229</v>
      </c>
      <c r="I21519" s="34">
        <v>235</v>
      </c>
      <c r="J21519" s="34">
        <v>229</v>
      </c>
      <c r="K21519" s="34">
        <v>223</v>
      </c>
      <c r="L21519" s="34">
        <v>202</v>
      </c>
      <c r="M21519" s="34">
        <v>184</v>
      </c>
    </row>
    <row r="21520" spans="1:13" x14ac:dyDescent="0.2">
      <c r="A21520" s="34" t="s">
        <v>122414</v>
      </c>
      <c r="B21520" s="34">
        <v>265</v>
      </c>
      <c r="C21520" s="34">
        <v>299</v>
      </c>
      <c r="D21520" s="34">
        <v>388</v>
      </c>
      <c r="E21520" s="34">
        <v>361</v>
      </c>
      <c r="F21520" s="34">
        <v>318</v>
      </c>
      <c r="G21520" s="34">
        <v>312</v>
      </c>
      <c r="H21520" s="34">
        <v>396</v>
      </c>
      <c r="I21520" s="34">
        <v>310</v>
      </c>
      <c r="J21520" s="34">
        <v>352</v>
      </c>
      <c r="K21520" s="34">
        <v>265</v>
      </c>
      <c r="L21520" s="34">
        <v>269</v>
      </c>
      <c r="M21520" s="34">
        <v>268</v>
      </c>
    </row>
    <row r="21521" spans="1:13" x14ac:dyDescent="0.2">
      <c r="A21521" s="34" t="s">
        <v>122415</v>
      </c>
      <c r="B21521" s="34">
        <v>470</v>
      </c>
      <c r="C21521" s="34">
        <v>516</v>
      </c>
      <c r="D21521" s="34">
        <v>437</v>
      </c>
      <c r="E21521" s="34">
        <v>539</v>
      </c>
      <c r="F21521" s="34">
        <v>389</v>
      </c>
      <c r="G21521" s="34">
        <v>404</v>
      </c>
      <c r="H21521" s="34">
        <v>447</v>
      </c>
      <c r="I21521" s="34">
        <v>452</v>
      </c>
      <c r="J21521" s="34">
        <v>507</v>
      </c>
      <c r="K21521" s="34">
        <v>342</v>
      </c>
      <c r="L21521" s="34">
        <v>434</v>
      </c>
      <c r="M21521" s="34">
        <v>340</v>
      </c>
    </row>
    <row r="21522" spans="1:13" x14ac:dyDescent="0.2">
      <c r="A21522" s="34" t="s">
        <v>122416</v>
      </c>
      <c r="B21522" s="34">
        <v>387</v>
      </c>
      <c r="C21522" s="34">
        <v>391</v>
      </c>
      <c r="D21522" s="34">
        <v>350</v>
      </c>
      <c r="E21522" s="34">
        <v>428</v>
      </c>
      <c r="F21522" s="34">
        <v>327</v>
      </c>
      <c r="G21522" s="34">
        <v>388</v>
      </c>
      <c r="H21522" s="34">
        <v>359</v>
      </c>
      <c r="I21522" s="34">
        <v>386</v>
      </c>
      <c r="J21522" s="34">
        <v>409</v>
      </c>
      <c r="K21522" s="34">
        <v>357</v>
      </c>
      <c r="L21522" s="34">
        <v>355</v>
      </c>
      <c r="M21522" s="34">
        <v>309</v>
      </c>
    </row>
    <row r="21523" spans="1:13" x14ac:dyDescent="0.2">
      <c r="A21523" s="34" t="s">
        <v>122417</v>
      </c>
      <c r="B21523" s="34">
        <v>603</v>
      </c>
      <c r="C21523" s="34">
        <v>688</v>
      </c>
      <c r="D21523" s="34">
        <v>720</v>
      </c>
      <c r="E21523" s="34">
        <v>785</v>
      </c>
      <c r="F21523" s="34">
        <v>583</v>
      </c>
      <c r="G21523" s="34">
        <v>751</v>
      </c>
      <c r="H21523" s="34">
        <v>699</v>
      </c>
      <c r="I21523" s="34">
        <v>723</v>
      </c>
      <c r="J21523" s="34">
        <v>733</v>
      </c>
      <c r="K21523" s="34">
        <v>630</v>
      </c>
      <c r="L21523" s="34">
        <v>655</v>
      </c>
      <c r="M21523" s="34">
        <v>551</v>
      </c>
    </row>
    <row r="21524" spans="1:13" x14ac:dyDescent="0.2">
      <c r="A21524" s="34" t="s">
        <v>122418</v>
      </c>
      <c r="B21524" s="34">
        <v>1186</v>
      </c>
      <c r="C21524" s="34">
        <v>1323</v>
      </c>
      <c r="D21524" s="34">
        <v>1279</v>
      </c>
      <c r="E21524" s="34">
        <v>1400</v>
      </c>
      <c r="F21524" s="34">
        <v>1162</v>
      </c>
      <c r="G21524" s="34">
        <v>1106</v>
      </c>
      <c r="H21524" s="34">
        <v>1329</v>
      </c>
      <c r="I21524" s="34">
        <v>1253</v>
      </c>
      <c r="J21524" s="34">
        <v>1422</v>
      </c>
      <c r="K21524" s="34">
        <v>1014</v>
      </c>
      <c r="L21524" s="34">
        <v>1224</v>
      </c>
      <c r="M21524" s="34">
        <v>987</v>
      </c>
    </row>
    <row r="21525" spans="1:13" x14ac:dyDescent="0.2">
      <c r="A21525" s="34" t="s">
        <v>122419</v>
      </c>
      <c r="B21525" s="34">
        <v>371</v>
      </c>
      <c r="C21525" s="34">
        <v>660</v>
      </c>
      <c r="D21525" s="34">
        <v>478</v>
      </c>
      <c r="E21525" s="34">
        <v>711</v>
      </c>
      <c r="F21525" s="34">
        <v>471</v>
      </c>
      <c r="G21525" s="34">
        <v>655</v>
      </c>
      <c r="H21525" s="34">
        <v>483</v>
      </c>
      <c r="I21525" s="34">
        <v>651</v>
      </c>
      <c r="J21525" s="34">
        <v>555</v>
      </c>
      <c r="K21525" s="34">
        <v>510</v>
      </c>
      <c r="L21525" s="34">
        <v>437</v>
      </c>
      <c r="M21525" s="34">
        <v>494</v>
      </c>
    </row>
    <row r="21526" spans="1:13" x14ac:dyDescent="0.2">
      <c r="A21526" s="34" t="s">
        <v>122420</v>
      </c>
      <c r="B21526" s="34">
        <v>503</v>
      </c>
      <c r="C21526" s="34">
        <v>564</v>
      </c>
      <c r="D21526" s="34">
        <v>475</v>
      </c>
      <c r="E21526" s="34">
        <v>624</v>
      </c>
      <c r="F21526" s="34">
        <v>465</v>
      </c>
      <c r="G21526" s="34">
        <v>549</v>
      </c>
      <c r="H21526" s="34">
        <v>550</v>
      </c>
      <c r="I21526" s="34">
        <v>517</v>
      </c>
      <c r="J21526" s="34">
        <v>453</v>
      </c>
      <c r="K21526" s="34">
        <v>488</v>
      </c>
      <c r="L21526" s="34">
        <v>520</v>
      </c>
      <c r="M21526" s="34">
        <v>399</v>
      </c>
    </row>
    <row r="21527" spans="1:13" x14ac:dyDescent="0.2">
      <c r="A21527" s="34" t="s">
        <v>122421</v>
      </c>
      <c r="B21527" s="34">
        <v>617</v>
      </c>
      <c r="C21527" s="34">
        <v>646</v>
      </c>
      <c r="D21527" s="34">
        <v>559</v>
      </c>
      <c r="E21527" s="34">
        <v>707</v>
      </c>
      <c r="F21527" s="34">
        <v>517</v>
      </c>
      <c r="G21527" s="34">
        <v>635</v>
      </c>
      <c r="H21527" s="34">
        <v>627</v>
      </c>
      <c r="I21527" s="34">
        <v>622</v>
      </c>
      <c r="J21527" s="34">
        <v>594</v>
      </c>
      <c r="K21527" s="34">
        <v>548</v>
      </c>
      <c r="L21527" s="34">
        <v>554</v>
      </c>
      <c r="M21527" s="34">
        <v>513</v>
      </c>
    </row>
    <row r="21528" spans="1:13" x14ac:dyDescent="0.2">
      <c r="A21528" s="34" t="s">
        <v>122422</v>
      </c>
      <c r="B21528" s="34">
        <v>318</v>
      </c>
      <c r="C21528" s="34">
        <v>365</v>
      </c>
      <c r="D21528" s="34">
        <v>387</v>
      </c>
      <c r="E21528" s="34">
        <v>413</v>
      </c>
      <c r="F21528" s="34">
        <v>404</v>
      </c>
      <c r="G21528" s="34">
        <v>422</v>
      </c>
      <c r="H21528" s="34">
        <v>341</v>
      </c>
      <c r="I21528" s="34">
        <v>429</v>
      </c>
      <c r="J21528" s="34">
        <v>364</v>
      </c>
      <c r="K21528" s="34">
        <v>384</v>
      </c>
      <c r="L21528" s="34">
        <v>348</v>
      </c>
      <c r="M21528" s="34">
        <v>326</v>
      </c>
    </row>
    <row r="21529" spans="1:13" x14ac:dyDescent="0.2">
      <c r="A21529" s="34" t="s">
        <v>122423</v>
      </c>
      <c r="B21529" s="34">
        <v>309</v>
      </c>
      <c r="C21529" s="34">
        <v>348</v>
      </c>
      <c r="D21529" s="34">
        <v>352</v>
      </c>
      <c r="E21529" s="34">
        <v>378</v>
      </c>
      <c r="F21529" s="34">
        <v>356</v>
      </c>
      <c r="G21529" s="34">
        <v>302</v>
      </c>
      <c r="H21529" s="34">
        <v>368</v>
      </c>
      <c r="I21529" s="34">
        <v>359</v>
      </c>
      <c r="J21529" s="34">
        <v>374</v>
      </c>
      <c r="K21529" s="34">
        <v>269</v>
      </c>
      <c r="L21529" s="34">
        <v>300</v>
      </c>
      <c r="M21529" s="34">
        <v>316</v>
      </c>
    </row>
    <row r="21530" spans="1:13" x14ac:dyDescent="0.2">
      <c r="A21530" s="34" t="s">
        <v>122424</v>
      </c>
      <c r="B21530" s="34">
        <v>165</v>
      </c>
      <c r="C21530" s="34">
        <v>270</v>
      </c>
      <c r="D21530" s="34">
        <v>212</v>
      </c>
      <c r="E21530" s="34">
        <v>305</v>
      </c>
      <c r="F21530" s="34">
        <v>156</v>
      </c>
      <c r="G21530" s="34">
        <v>288</v>
      </c>
      <c r="H21530" s="34">
        <v>202</v>
      </c>
      <c r="I21530" s="34">
        <v>276</v>
      </c>
      <c r="J21530" s="34">
        <v>224</v>
      </c>
      <c r="K21530" s="34">
        <v>226</v>
      </c>
      <c r="L21530" s="34">
        <v>186</v>
      </c>
      <c r="M21530" s="34">
        <v>166</v>
      </c>
    </row>
    <row r="21531" spans="1:13" x14ac:dyDescent="0.2">
      <c r="A21531" s="34" t="s">
        <v>122425</v>
      </c>
      <c r="B21531" s="34">
        <v>200</v>
      </c>
      <c r="C21531" s="34">
        <v>208</v>
      </c>
      <c r="D21531" s="34">
        <v>189</v>
      </c>
      <c r="E21531" s="34">
        <v>277</v>
      </c>
      <c r="F21531" s="34">
        <v>169</v>
      </c>
      <c r="G21531" s="34">
        <v>251</v>
      </c>
      <c r="H21531" s="34">
        <v>191</v>
      </c>
      <c r="I21531" s="34">
        <v>269</v>
      </c>
      <c r="J21531" s="34">
        <v>187</v>
      </c>
      <c r="K21531" s="34">
        <v>208</v>
      </c>
      <c r="L21531" s="34">
        <v>142</v>
      </c>
      <c r="M21531" s="34">
        <v>170</v>
      </c>
    </row>
    <row r="21532" spans="1:13" x14ac:dyDescent="0.2">
      <c r="A21532" s="34" t="s">
        <v>122426</v>
      </c>
      <c r="B21532" s="34">
        <v>395</v>
      </c>
      <c r="C21532" s="34">
        <v>344</v>
      </c>
      <c r="D21532" s="34">
        <v>412</v>
      </c>
      <c r="E21532" s="34">
        <v>390</v>
      </c>
      <c r="F21532" s="34">
        <v>420</v>
      </c>
      <c r="G21532" s="34">
        <v>435</v>
      </c>
      <c r="H21532" s="34">
        <v>432</v>
      </c>
      <c r="I21532" s="34">
        <v>418</v>
      </c>
      <c r="J21532" s="34">
        <v>431</v>
      </c>
      <c r="K21532" s="34">
        <v>379</v>
      </c>
      <c r="L21532" s="34">
        <v>408</v>
      </c>
      <c r="M21532" s="34">
        <v>331</v>
      </c>
    </row>
    <row r="21533" spans="1:13" x14ac:dyDescent="0.2">
      <c r="A21533" s="34" t="s">
        <v>122427</v>
      </c>
      <c r="B21533" s="34">
        <v>210</v>
      </c>
      <c r="C21533" s="34">
        <v>284</v>
      </c>
      <c r="D21533" s="34">
        <v>270</v>
      </c>
      <c r="E21533" s="34">
        <v>279</v>
      </c>
      <c r="F21533" s="34">
        <v>247</v>
      </c>
      <c r="G21533" s="34">
        <v>340</v>
      </c>
      <c r="H21533" s="34">
        <v>256</v>
      </c>
      <c r="I21533" s="34">
        <v>309</v>
      </c>
      <c r="J21533" s="34">
        <v>316</v>
      </c>
      <c r="K21533" s="34">
        <v>293</v>
      </c>
      <c r="L21533" s="34">
        <v>270</v>
      </c>
      <c r="M21533" s="34">
        <v>224</v>
      </c>
    </row>
    <row r="21534" spans="1:13" x14ac:dyDescent="0.2">
      <c r="A21534" s="34" t="s">
        <v>122428</v>
      </c>
      <c r="B21534" s="34">
        <v>210</v>
      </c>
      <c r="C21534" s="34">
        <v>306</v>
      </c>
      <c r="D21534" s="34">
        <v>291</v>
      </c>
      <c r="E21534" s="34">
        <v>317</v>
      </c>
      <c r="F21534" s="34">
        <v>278</v>
      </c>
      <c r="G21534" s="34">
        <v>288</v>
      </c>
      <c r="H21534" s="34">
        <v>250</v>
      </c>
      <c r="I21534" s="34">
        <v>290</v>
      </c>
      <c r="J21534" s="34">
        <v>267</v>
      </c>
      <c r="K21534" s="34">
        <v>283</v>
      </c>
      <c r="L21534" s="34">
        <v>254</v>
      </c>
      <c r="M21534" s="34">
        <v>251</v>
      </c>
    </row>
    <row r="21535" spans="1:13" x14ac:dyDescent="0.2">
      <c r="A21535" s="34" t="s">
        <v>122429</v>
      </c>
      <c r="B21535" s="34">
        <v>745</v>
      </c>
      <c r="C21535" s="34">
        <v>883</v>
      </c>
      <c r="D21535" s="34">
        <v>827</v>
      </c>
      <c r="E21535" s="34">
        <v>945</v>
      </c>
      <c r="F21535" s="34">
        <v>739</v>
      </c>
      <c r="G21535" s="34">
        <v>926</v>
      </c>
      <c r="H21535" s="34">
        <v>914</v>
      </c>
      <c r="I21535" s="34">
        <v>932</v>
      </c>
      <c r="J21535" s="34">
        <v>881</v>
      </c>
      <c r="K21535" s="34">
        <v>754</v>
      </c>
      <c r="L21535" s="34">
        <v>840</v>
      </c>
      <c r="M21535" s="34">
        <v>693</v>
      </c>
    </row>
    <row r="21536" spans="1:13" x14ac:dyDescent="0.2">
      <c r="A21536" s="34" t="s">
        <v>122430</v>
      </c>
      <c r="B21536" s="34">
        <v>134</v>
      </c>
      <c r="C21536" s="34">
        <v>167</v>
      </c>
      <c r="D21536" s="34">
        <v>224</v>
      </c>
      <c r="E21536" s="34">
        <v>237</v>
      </c>
      <c r="F21536" s="34">
        <v>143</v>
      </c>
      <c r="G21536" s="34">
        <v>158</v>
      </c>
      <c r="H21536" s="34">
        <v>168</v>
      </c>
      <c r="I21536" s="34">
        <v>143</v>
      </c>
      <c r="J21536" s="34">
        <v>166</v>
      </c>
      <c r="K21536" s="34">
        <v>132</v>
      </c>
      <c r="L21536" s="34">
        <v>151</v>
      </c>
      <c r="M21536" s="34">
        <v>151</v>
      </c>
    </row>
    <row r="21537" spans="1:13" x14ac:dyDescent="0.2">
      <c r="A21537" s="34" t="s">
        <v>122431</v>
      </c>
      <c r="B21537" s="34">
        <v>615</v>
      </c>
      <c r="C21537" s="34">
        <v>562</v>
      </c>
      <c r="D21537" s="34">
        <v>595</v>
      </c>
      <c r="E21537" s="34">
        <v>620</v>
      </c>
      <c r="F21537" s="34">
        <v>520</v>
      </c>
      <c r="G21537" s="34">
        <v>565</v>
      </c>
      <c r="H21537" s="34">
        <v>720</v>
      </c>
      <c r="I21537" s="34">
        <v>635</v>
      </c>
      <c r="J21537" s="34">
        <v>617</v>
      </c>
      <c r="K21537" s="34">
        <v>499</v>
      </c>
      <c r="L21537" s="34">
        <v>637</v>
      </c>
      <c r="M21537" s="34">
        <v>479</v>
      </c>
    </row>
    <row r="21538" spans="1:13" x14ac:dyDescent="0.2">
      <c r="A21538" s="34" t="s">
        <v>122432</v>
      </c>
      <c r="B21538" s="34">
        <v>212</v>
      </c>
      <c r="C21538" s="34">
        <v>328</v>
      </c>
      <c r="D21538" s="34">
        <v>256</v>
      </c>
      <c r="E21538" s="34">
        <v>337</v>
      </c>
      <c r="F21538" s="34">
        <v>233</v>
      </c>
      <c r="G21538" s="34">
        <v>260</v>
      </c>
      <c r="H21538" s="34">
        <v>296</v>
      </c>
      <c r="I21538" s="34">
        <v>298</v>
      </c>
      <c r="J21538" s="34">
        <v>212</v>
      </c>
      <c r="K21538" s="34">
        <v>279</v>
      </c>
      <c r="L21538" s="34">
        <v>206</v>
      </c>
      <c r="M21538" s="34">
        <v>258</v>
      </c>
    </row>
    <row r="21539" spans="1:13" x14ac:dyDescent="0.2">
      <c r="A21539" s="34" t="s">
        <v>122433</v>
      </c>
      <c r="B21539" s="34">
        <v>752</v>
      </c>
      <c r="C21539" s="34">
        <v>661</v>
      </c>
      <c r="D21539" s="34">
        <v>738</v>
      </c>
      <c r="E21539" s="34">
        <v>781</v>
      </c>
      <c r="F21539" s="34">
        <v>676</v>
      </c>
      <c r="G21539" s="34">
        <v>688</v>
      </c>
      <c r="H21539" s="34">
        <v>769</v>
      </c>
      <c r="I21539" s="34">
        <v>635</v>
      </c>
      <c r="J21539" s="34">
        <v>756</v>
      </c>
      <c r="K21539" s="34">
        <v>528</v>
      </c>
      <c r="L21539" s="34">
        <v>750</v>
      </c>
      <c r="M21539" s="34">
        <v>548</v>
      </c>
    </row>
    <row r="21540" spans="1:13" x14ac:dyDescent="0.2">
      <c r="A21540" s="34" t="s">
        <v>122434</v>
      </c>
      <c r="B21540" s="34">
        <v>453</v>
      </c>
      <c r="C21540" s="34">
        <v>599</v>
      </c>
      <c r="D21540" s="34">
        <v>551</v>
      </c>
      <c r="E21540" s="34">
        <v>703</v>
      </c>
      <c r="F21540" s="34">
        <v>484</v>
      </c>
      <c r="G21540" s="34">
        <v>625</v>
      </c>
      <c r="H21540" s="34">
        <v>552</v>
      </c>
      <c r="I21540" s="34">
        <v>644</v>
      </c>
      <c r="J21540" s="34">
        <v>551</v>
      </c>
      <c r="K21540" s="34">
        <v>620</v>
      </c>
      <c r="L21540" s="34">
        <v>506</v>
      </c>
      <c r="M21540" s="34">
        <v>500</v>
      </c>
    </row>
    <row r="21541" spans="1:13" x14ac:dyDescent="0.2">
      <c r="A21541" s="34" t="s">
        <v>122435</v>
      </c>
      <c r="B21541" s="34">
        <v>589</v>
      </c>
      <c r="C21541" s="34">
        <v>700</v>
      </c>
      <c r="D21541" s="34">
        <v>635</v>
      </c>
      <c r="E21541" s="34">
        <v>791</v>
      </c>
      <c r="F21541" s="34">
        <v>650</v>
      </c>
      <c r="G21541" s="34">
        <v>705</v>
      </c>
      <c r="H21541" s="34">
        <v>684</v>
      </c>
      <c r="I21541" s="34">
        <v>761</v>
      </c>
      <c r="J21541" s="34">
        <v>648</v>
      </c>
      <c r="K21541" s="34">
        <v>625</v>
      </c>
      <c r="L21541" s="34">
        <v>628</v>
      </c>
      <c r="M21541" s="34">
        <v>565</v>
      </c>
    </row>
    <row r="21542" spans="1:13" x14ac:dyDescent="0.2">
      <c r="A21542" s="34" t="s">
        <v>122436</v>
      </c>
      <c r="B21542" s="34">
        <v>413</v>
      </c>
      <c r="C21542" s="34">
        <v>526</v>
      </c>
      <c r="D21542" s="34">
        <v>467</v>
      </c>
      <c r="E21542" s="34">
        <v>581</v>
      </c>
      <c r="F21542" s="34">
        <v>383</v>
      </c>
      <c r="G21542" s="34">
        <v>513</v>
      </c>
      <c r="H21542" s="34">
        <v>527</v>
      </c>
      <c r="I21542" s="34">
        <v>513</v>
      </c>
      <c r="J21542" s="34">
        <v>526</v>
      </c>
      <c r="K21542" s="34">
        <v>416</v>
      </c>
      <c r="L21542" s="34">
        <v>437</v>
      </c>
      <c r="M21542" s="34">
        <v>392</v>
      </c>
    </row>
    <row r="21543" spans="1:13" x14ac:dyDescent="0.2">
      <c r="A21543" s="34" t="s">
        <v>122437</v>
      </c>
      <c r="B21543" s="34">
        <v>696</v>
      </c>
      <c r="C21543" s="34">
        <v>950</v>
      </c>
      <c r="D21543" s="34">
        <v>757</v>
      </c>
      <c r="E21543" s="34">
        <v>892</v>
      </c>
      <c r="F21543" s="34">
        <v>629</v>
      </c>
      <c r="G21543" s="34">
        <v>765</v>
      </c>
      <c r="H21543" s="34">
        <v>899</v>
      </c>
      <c r="I21543" s="34">
        <v>814</v>
      </c>
      <c r="J21543" s="34">
        <v>684</v>
      </c>
      <c r="K21543" s="34">
        <v>718</v>
      </c>
      <c r="L21543" s="34">
        <v>574</v>
      </c>
      <c r="M21543" s="34">
        <v>687</v>
      </c>
    </row>
    <row r="21544" spans="1:13" x14ac:dyDescent="0.2">
      <c r="A21544" s="34" t="s">
        <v>122438</v>
      </c>
      <c r="B21544" s="34">
        <v>439</v>
      </c>
      <c r="C21544" s="34">
        <v>493</v>
      </c>
      <c r="D21544" s="34">
        <v>475</v>
      </c>
      <c r="E21544" s="34">
        <v>522</v>
      </c>
      <c r="F21544" s="34">
        <v>435</v>
      </c>
      <c r="G21544" s="34">
        <v>464</v>
      </c>
      <c r="H21544" s="34">
        <v>547</v>
      </c>
      <c r="I21544" s="34">
        <v>489</v>
      </c>
      <c r="J21544" s="34">
        <v>479</v>
      </c>
      <c r="K21544" s="34">
        <v>433</v>
      </c>
      <c r="L21544" s="34">
        <v>423</v>
      </c>
      <c r="M21544" s="34">
        <v>342</v>
      </c>
    </row>
    <row r="21545" spans="1:13" x14ac:dyDescent="0.2">
      <c r="A21545" s="34" t="s">
        <v>122439</v>
      </c>
      <c r="B21545" s="34">
        <v>335</v>
      </c>
      <c r="C21545" s="34">
        <v>1133</v>
      </c>
      <c r="D21545" s="34">
        <v>357</v>
      </c>
      <c r="E21545" s="34">
        <v>1212</v>
      </c>
      <c r="F21545" s="34">
        <v>295</v>
      </c>
      <c r="G21545" s="34">
        <v>1066</v>
      </c>
      <c r="H21545" s="34">
        <v>286</v>
      </c>
      <c r="I21545" s="34">
        <v>1155</v>
      </c>
      <c r="J21545" s="34">
        <v>417</v>
      </c>
      <c r="K21545" s="34">
        <v>959</v>
      </c>
      <c r="L21545" s="34">
        <v>314</v>
      </c>
      <c r="M21545" s="34">
        <v>944</v>
      </c>
    </row>
    <row r="21546" spans="1:13" x14ac:dyDescent="0.2">
      <c r="A21546" s="34" t="s">
        <v>122440</v>
      </c>
      <c r="B21546" s="34">
        <v>472</v>
      </c>
      <c r="C21546" s="34">
        <v>656</v>
      </c>
      <c r="D21546" s="34">
        <v>489</v>
      </c>
      <c r="E21546" s="34">
        <v>656</v>
      </c>
      <c r="F21546" s="34">
        <v>423</v>
      </c>
      <c r="G21546" s="34">
        <v>584</v>
      </c>
      <c r="H21546" s="34">
        <v>590</v>
      </c>
      <c r="I21546" s="34">
        <v>646</v>
      </c>
      <c r="J21546" s="34">
        <v>555</v>
      </c>
      <c r="K21546" s="34">
        <v>454</v>
      </c>
      <c r="L21546" s="34">
        <v>494</v>
      </c>
      <c r="M21546" s="34">
        <v>469</v>
      </c>
    </row>
    <row r="21547" spans="1:13" x14ac:dyDescent="0.2">
      <c r="A21547" s="34" t="s">
        <v>122441</v>
      </c>
      <c r="B21547" s="34">
        <v>556</v>
      </c>
      <c r="C21547" s="34">
        <v>709</v>
      </c>
      <c r="D21547" s="34">
        <v>714</v>
      </c>
      <c r="E21547" s="34">
        <v>752</v>
      </c>
      <c r="F21547" s="34">
        <v>588</v>
      </c>
      <c r="G21547" s="34">
        <v>670</v>
      </c>
      <c r="H21547" s="34">
        <v>646</v>
      </c>
      <c r="I21547" s="34">
        <v>738</v>
      </c>
      <c r="J21547" s="34">
        <v>680</v>
      </c>
      <c r="K21547" s="34">
        <v>538</v>
      </c>
      <c r="L21547" s="34">
        <v>626</v>
      </c>
      <c r="M21547" s="34">
        <v>533</v>
      </c>
    </row>
    <row r="21548" spans="1:13" x14ac:dyDescent="0.2">
      <c r="A21548" s="34" t="s">
        <v>122442</v>
      </c>
      <c r="B21548" s="34">
        <v>206</v>
      </c>
      <c r="C21548" s="34">
        <v>491</v>
      </c>
      <c r="D21548" s="34">
        <v>225</v>
      </c>
      <c r="E21548" s="34">
        <v>457</v>
      </c>
      <c r="F21548" s="34">
        <v>188</v>
      </c>
      <c r="G21548" s="34">
        <v>434</v>
      </c>
      <c r="H21548" s="34">
        <v>253</v>
      </c>
      <c r="I21548" s="34">
        <v>453</v>
      </c>
      <c r="J21548" s="34">
        <v>255</v>
      </c>
      <c r="K21548" s="34">
        <v>370</v>
      </c>
      <c r="L21548" s="34">
        <v>207</v>
      </c>
      <c r="M21548" s="34">
        <v>398</v>
      </c>
    </row>
    <row r="21549" spans="1:13" x14ac:dyDescent="0.2">
      <c r="A21549" s="34" t="s">
        <v>122443</v>
      </c>
      <c r="B21549" s="34">
        <v>412</v>
      </c>
      <c r="C21549" s="34">
        <v>545</v>
      </c>
      <c r="D21549" s="34">
        <v>554</v>
      </c>
      <c r="E21549" s="34">
        <v>585</v>
      </c>
      <c r="F21549" s="34">
        <v>421</v>
      </c>
      <c r="G21549" s="34">
        <v>565</v>
      </c>
      <c r="H21549" s="34">
        <v>533</v>
      </c>
      <c r="I21549" s="34">
        <v>566</v>
      </c>
      <c r="J21549" s="34">
        <v>529</v>
      </c>
      <c r="K21549" s="34">
        <v>442</v>
      </c>
      <c r="L21549" s="34">
        <v>581</v>
      </c>
      <c r="M21549" s="34">
        <v>440</v>
      </c>
    </row>
    <row r="21550" spans="1:13" x14ac:dyDescent="0.2">
      <c r="A21550" s="34" t="s">
        <v>122444</v>
      </c>
      <c r="B21550" s="34">
        <v>402</v>
      </c>
      <c r="C21550" s="34">
        <v>541</v>
      </c>
      <c r="D21550" s="34">
        <v>466</v>
      </c>
      <c r="E21550" s="34">
        <v>510</v>
      </c>
      <c r="F21550" s="34">
        <v>407</v>
      </c>
      <c r="G21550" s="34">
        <v>488</v>
      </c>
      <c r="H21550" s="34">
        <v>517</v>
      </c>
      <c r="I21550" s="34">
        <v>431</v>
      </c>
      <c r="J21550" s="34">
        <v>460</v>
      </c>
      <c r="K21550" s="34">
        <v>400</v>
      </c>
      <c r="L21550" s="34">
        <v>419</v>
      </c>
      <c r="M21550" s="34">
        <v>398</v>
      </c>
    </row>
    <row r="21551" spans="1:13" x14ac:dyDescent="0.2">
      <c r="A21551" s="34" t="s">
        <v>122445</v>
      </c>
      <c r="B21551" s="34">
        <v>500</v>
      </c>
      <c r="C21551" s="34">
        <v>640</v>
      </c>
      <c r="D21551" s="34">
        <v>552</v>
      </c>
      <c r="E21551" s="34">
        <v>685</v>
      </c>
      <c r="F21551" s="34">
        <v>495</v>
      </c>
      <c r="G21551" s="34">
        <v>648</v>
      </c>
      <c r="H21551" s="34">
        <v>570</v>
      </c>
      <c r="I21551" s="34">
        <v>611</v>
      </c>
      <c r="J21551" s="34">
        <v>562</v>
      </c>
      <c r="K21551" s="34">
        <v>517</v>
      </c>
      <c r="L21551" s="34">
        <v>535</v>
      </c>
      <c r="M21551" s="34">
        <v>533</v>
      </c>
    </row>
    <row r="21552" spans="1:13" x14ac:dyDescent="0.2">
      <c r="A21552" s="34" t="s">
        <v>122446</v>
      </c>
      <c r="B21552" s="34">
        <v>225</v>
      </c>
      <c r="C21552" s="34">
        <v>413</v>
      </c>
      <c r="D21552" s="34">
        <v>327</v>
      </c>
      <c r="E21552" s="34">
        <v>395</v>
      </c>
      <c r="F21552" s="34">
        <v>270</v>
      </c>
      <c r="G21552" s="34">
        <v>406</v>
      </c>
      <c r="H21552" s="34">
        <v>419</v>
      </c>
      <c r="I21552" s="34">
        <v>412</v>
      </c>
      <c r="J21552" s="34">
        <v>316</v>
      </c>
      <c r="K21552" s="34">
        <v>320</v>
      </c>
      <c r="L21552" s="34">
        <v>352</v>
      </c>
      <c r="M21552" s="34">
        <v>301</v>
      </c>
    </row>
    <row r="21553" spans="1:13" x14ac:dyDescent="0.2">
      <c r="A21553" s="34" t="s">
        <v>122447</v>
      </c>
      <c r="B21553" s="34">
        <v>164</v>
      </c>
      <c r="C21553" s="34">
        <v>293</v>
      </c>
      <c r="D21553" s="34">
        <v>271</v>
      </c>
      <c r="E21553" s="34">
        <v>317</v>
      </c>
      <c r="F21553" s="34">
        <v>220</v>
      </c>
      <c r="G21553" s="34">
        <v>295</v>
      </c>
      <c r="H21553" s="34">
        <v>230</v>
      </c>
      <c r="I21553" s="34">
        <v>318</v>
      </c>
      <c r="J21553" s="34">
        <v>233</v>
      </c>
      <c r="K21553" s="34">
        <v>221</v>
      </c>
      <c r="L21553" s="34">
        <v>266</v>
      </c>
      <c r="M21553" s="34">
        <v>243</v>
      </c>
    </row>
    <row r="21554" spans="1:13" x14ac:dyDescent="0.2">
      <c r="A21554" s="34" t="s">
        <v>122448</v>
      </c>
      <c r="B21554" s="34">
        <v>268</v>
      </c>
      <c r="C21554" s="34">
        <v>243</v>
      </c>
      <c r="D21554" s="34">
        <v>259</v>
      </c>
      <c r="E21554" s="34">
        <v>240</v>
      </c>
      <c r="F21554" s="34">
        <v>232</v>
      </c>
      <c r="G21554" s="34">
        <v>243</v>
      </c>
      <c r="H21554" s="34">
        <v>296</v>
      </c>
      <c r="I21554" s="34">
        <v>286</v>
      </c>
      <c r="J21554" s="34">
        <v>268</v>
      </c>
      <c r="K21554" s="34">
        <v>225</v>
      </c>
      <c r="L21554" s="34">
        <v>275</v>
      </c>
      <c r="M21554" s="34">
        <v>227</v>
      </c>
    </row>
    <row r="21555" spans="1:13" x14ac:dyDescent="0.2">
      <c r="A21555" s="34" t="s">
        <v>122449</v>
      </c>
      <c r="B21555" s="34">
        <v>397</v>
      </c>
      <c r="C21555" s="34">
        <v>529</v>
      </c>
      <c r="D21555" s="34">
        <v>354</v>
      </c>
      <c r="E21555" s="34">
        <v>461</v>
      </c>
      <c r="F21555" s="34">
        <v>359</v>
      </c>
      <c r="G21555" s="34">
        <v>480</v>
      </c>
      <c r="H21555" s="34">
        <v>446</v>
      </c>
      <c r="I21555" s="34">
        <v>484</v>
      </c>
      <c r="J21555" s="34">
        <v>446</v>
      </c>
      <c r="K21555" s="34">
        <v>358</v>
      </c>
      <c r="L21555" s="34">
        <v>386</v>
      </c>
      <c r="M21555" s="34">
        <v>339</v>
      </c>
    </row>
    <row r="21556" spans="1:13" x14ac:dyDescent="0.2">
      <c r="A21556" s="34" t="s">
        <v>122450</v>
      </c>
      <c r="B21556" s="34">
        <v>299</v>
      </c>
      <c r="C21556" s="34">
        <v>189</v>
      </c>
      <c r="D21556" s="34">
        <v>312</v>
      </c>
      <c r="E21556" s="34">
        <v>275</v>
      </c>
      <c r="F21556" s="34">
        <v>262</v>
      </c>
      <c r="G21556" s="34">
        <v>281</v>
      </c>
      <c r="H21556" s="34">
        <v>265</v>
      </c>
      <c r="I21556" s="34">
        <v>265</v>
      </c>
      <c r="J21556" s="34">
        <v>262</v>
      </c>
      <c r="K21556" s="34">
        <v>268</v>
      </c>
      <c r="L21556" s="34">
        <v>253</v>
      </c>
      <c r="M21556" s="34">
        <v>216</v>
      </c>
    </row>
    <row r="21557" spans="1:13" x14ac:dyDescent="0.2">
      <c r="A21557" s="34" t="s">
        <v>122451</v>
      </c>
      <c r="B21557" s="34">
        <v>639</v>
      </c>
      <c r="C21557" s="34">
        <v>610</v>
      </c>
      <c r="D21557" s="34">
        <v>707</v>
      </c>
      <c r="E21557" s="34">
        <v>692</v>
      </c>
      <c r="F21557" s="34">
        <v>594</v>
      </c>
      <c r="G21557" s="34">
        <v>599</v>
      </c>
      <c r="H21557" s="34">
        <v>741</v>
      </c>
      <c r="I21557" s="34">
        <v>611</v>
      </c>
      <c r="J21557" s="34">
        <v>698</v>
      </c>
      <c r="K21557" s="34">
        <v>541</v>
      </c>
      <c r="L21557" s="34">
        <v>656</v>
      </c>
      <c r="M21557" s="34">
        <v>599</v>
      </c>
    </row>
    <row r="21558" spans="1:13" x14ac:dyDescent="0.2">
      <c r="A21558" s="34" t="s">
        <v>122452</v>
      </c>
      <c r="B21558" s="34">
        <v>471</v>
      </c>
      <c r="C21558" s="34">
        <v>530</v>
      </c>
      <c r="D21558" s="34">
        <v>485</v>
      </c>
      <c r="E21558" s="34">
        <v>569</v>
      </c>
      <c r="F21558" s="34">
        <v>482</v>
      </c>
      <c r="G21558" s="34">
        <v>448</v>
      </c>
      <c r="H21558" s="34">
        <v>545</v>
      </c>
      <c r="I21558" s="34">
        <v>527</v>
      </c>
      <c r="J21558" s="34">
        <v>553</v>
      </c>
      <c r="K21558" s="34">
        <v>485</v>
      </c>
      <c r="L21558" s="34">
        <v>469</v>
      </c>
      <c r="M21558" s="34">
        <v>389</v>
      </c>
    </row>
    <row r="21559" spans="1:13" x14ac:dyDescent="0.2">
      <c r="A21559" s="34" t="s">
        <v>122453</v>
      </c>
      <c r="B21559" s="34">
        <v>396</v>
      </c>
      <c r="C21559" s="34">
        <v>428</v>
      </c>
      <c r="D21559" s="34">
        <v>306</v>
      </c>
      <c r="E21559" s="34">
        <v>371</v>
      </c>
      <c r="F21559" s="34">
        <v>351</v>
      </c>
      <c r="G21559" s="34">
        <v>336</v>
      </c>
      <c r="H21559" s="34">
        <v>342</v>
      </c>
      <c r="I21559" s="34">
        <v>369</v>
      </c>
      <c r="J21559" s="34">
        <v>400</v>
      </c>
      <c r="K21559" s="34">
        <v>295</v>
      </c>
      <c r="L21559" s="34">
        <v>343</v>
      </c>
      <c r="M21559" s="34">
        <v>277</v>
      </c>
    </row>
    <row r="21560" spans="1:13" x14ac:dyDescent="0.2">
      <c r="A21560" s="34" t="s">
        <v>122454</v>
      </c>
      <c r="B21560" s="34">
        <v>439</v>
      </c>
      <c r="C21560" s="34">
        <v>407</v>
      </c>
      <c r="D21560" s="34">
        <v>464</v>
      </c>
      <c r="E21560" s="34">
        <v>439</v>
      </c>
      <c r="F21560" s="34">
        <v>424</v>
      </c>
      <c r="G21560" s="34">
        <v>420</v>
      </c>
      <c r="H21560" s="34">
        <v>450</v>
      </c>
      <c r="I21560" s="34">
        <v>453</v>
      </c>
      <c r="J21560" s="34">
        <v>524</v>
      </c>
      <c r="K21560" s="34">
        <v>352</v>
      </c>
      <c r="L21560" s="34">
        <v>425</v>
      </c>
      <c r="M21560" s="34">
        <v>320</v>
      </c>
    </row>
    <row r="21561" spans="1:13" x14ac:dyDescent="0.2">
      <c r="A21561" s="34" t="s">
        <v>122455</v>
      </c>
      <c r="B21561" s="34">
        <v>477</v>
      </c>
      <c r="C21561" s="34">
        <v>648</v>
      </c>
      <c r="D21561" s="34">
        <v>473</v>
      </c>
      <c r="E21561" s="34">
        <v>750</v>
      </c>
      <c r="F21561" s="34">
        <v>424</v>
      </c>
      <c r="G21561" s="34">
        <v>629</v>
      </c>
      <c r="H21561" s="34">
        <v>592</v>
      </c>
      <c r="I21561" s="34">
        <v>699</v>
      </c>
      <c r="J21561" s="34">
        <v>507</v>
      </c>
      <c r="K21561" s="34">
        <v>565</v>
      </c>
      <c r="L21561" s="34">
        <v>474</v>
      </c>
      <c r="M21561" s="34">
        <v>503</v>
      </c>
    </row>
    <row r="21562" spans="1:13" x14ac:dyDescent="0.2">
      <c r="A21562" s="34" t="s">
        <v>122456</v>
      </c>
      <c r="B21562" s="34">
        <v>526</v>
      </c>
      <c r="C21562" s="34">
        <v>524</v>
      </c>
      <c r="D21562" s="34">
        <v>495</v>
      </c>
      <c r="E21562" s="34">
        <v>594</v>
      </c>
      <c r="F21562" s="34">
        <v>466</v>
      </c>
      <c r="G21562" s="34">
        <v>571</v>
      </c>
      <c r="H21562" s="34">
        <v>572</v>
      </c>
      <c r="I21562" s="34">
        <v>601</v>
      </c>
      <c r="J21562" s="34">
        <v>522</v>
      </c>
      <c r="K21562" s="34">
        <v>487</v>
      </c>
      <c r="L21562" s="34">
        <v>533</v>
      </c>
      <c r="M21562" s="34">
        <v>394</v>
      </c>
    </row>
    <row r="21563" spans="1:13" x14ac:dyDescent="0.2">
      <c r="A21563" s="34" t="s">
        <v>122457</v>
      </c>
      <c r="B21563" s="34">
        <v>457</v>
      </c>
      <c r="C21563" s="34">
        <v>560</v>
      </c>
      <c r="D21563" s="34">
        <v>522</v>
      </c>
      <c r="E21563" s="34">
        <v>549</v>
      </c>
      <c r="F21563" s="34">
        <v>421</v>
      </c>
      <c r="G21563" s="34">
        <v>432</v>
      </c>
      <c r="H21563" s="34">
        <v>496</v>
      </c>
      <c r="I21563" s="34">
        <v>530</v>
      </c>
      <c r="J21563" s="34">
        <v>442</v>
      </c>
      <c r="K21563" s="34">
        <v>441</v>
      </c>
      <c r="L21563" s="34">
        <v>576</v>
      </c>
      <c r="M21563" s="34">
        <v>378</v>
      </c>
    </row>
    <row r="21564" spans="1:13" x14ac:dyDescent="0.2">
      <c r="A21564" s="34" t="s">
        <v>122458</v>
      </c>
      <c r="B21564" s="34">
        <v>397</v>
      </c>
      <c r="C21564" s="34">
        <v>439</v>
      </c>
      <c r="D21564" s="34">
        <v>422</v>
      </c>
      <c r="E21564" s="34">
        <v>503</v>
      </c>
      <c r="F21564" s="34">
        <v>336</v>
      </c>
      <c r="G21564" s="34">
        <v>432</v>
      </c>
      <c r="H21564" s="34">
        <v>422</v>
      </c>
      <c r="I21564" s="34">
        <v>412</v>
      </c>
      <c r="J21564" s="34">
        <v>428</v>
      </c>
      <c r="K21564" s="34">
        <v>409</v>
      </c>
      <c r="L21564" s="34">
        <v>345</v>
      </c>
      <c r="M21564" s="34">
        <v>356</v>
      </c>
    </row>
    <row r="21565" spans="1:13" x14ac:dyDescent="0.2">
      <c r="A21565" s="34" t="s">
        <v>122459</v>
      </c>
      <c r="B21565" s="34">
        <v>470</v>
      </c>
      <c r="C21565" s="34">
        <v>507</v>
      </c>
      <c r="D21565" s="34">
        <v>487</v>
      </c>
      <c r="E21565" s="34">
        <v>576</v>
      </c>
      <c r="F21565" s="34">
        <v>429</v>
      </c>
      <c r="G21565" s="34">
        <v>538</v>
      </c>
      <c r="H21565" s="34">
        <v>459</v>
      </c>
      <c r="I21565" s="34">
        <v>578</v>
      </c>
      <c r="J21565" s="34">
        <v>519</v>
      </c>
      <c r="K21565" s="34">
        <v>457</v>
      </c>
      <c r="L21565" s="34">
        <v>465</v>
      </c>
      <c r="M21565" s="34">
        <v>447</v>
      </c>
    </row>
    <row r="21566" spans="1:13" x14ac:dyDescent="0.2">
      <c r="A21566" s="34" t="s">
        <v>122460</v>
      </c>
      <c r="B21566" s="34">
        <v>947</v>
      </c>
      <c r="C21566" s="34">
        <v>1038</v>
      </c>
      <c r="D21566" s="34">
        <v>1020</v>
      </c>
      <c r="E21566" s="34">
        <v>1159</v>
      </c>
      <c r="F21566" s="34">
        <v>927</v>
      </c>
      <c r="G21566" s="34">
        <v>1032</v>
      </c>
      <c r="H21566" s="34">
        <v>1015</v>
      </c>
      <c r="I21566" s="34">
        <v>1074</v>
      </c>
      <c r="J21566" s="34">
        <v>1109</v>
      </c>
      <c r="K21566" s="34">
        <v>829</v>
      </c>
      <c r="L21566" s="34">
        <v>1116</v>
      </c>
      <c r="M21566" s="34">
        <v>862</v>
      </c>
    </row>
    <row r="21567" spans="1:13" x14ac:dyDescent="0.2">
      <c r="A21567" s="34" t="s">
        <v>122461</v>
      </c>
      <c r="B21567" s="34">
        <v>750</v>
      </c>
      <c r="C21567" s="34">
        <v>776</v>
      </c>
      <c r="D21567" s="34">
        <v>710</v>
      </c>
      <c r="E21567" s="34">
        <v>860</v>
      </c>
      <c r="F21567" s="34">
        <v>736</v>
      </c>
      <c r="G21567" s="34">
        <v>789</v>
      </c>
      <c r="H21567" s="34">
        <v>927</v>
      </c>
      <c r="I21567" s="34">
        <v>780</v>
      </c>
      <c r="J21567" s="34">
        <v>912</v>
      </c>
      <c r="K21567" s="34">
        <v>581</v>
      </c>
      <c r="L21567" s="34">
        <v>714</v>
      </c>
      <c r="M21567" s="34">
        <v>649</v>
      </c>
    </row>
    <row r="21568" spans="1:13" x14ac:dyDescent="0.2">
      <c r="A21568" s="34" t="s">
        <v>122462</v>
      </c>
      <c r="B21568" s="34">
        <v>435</v>
      </c>
      <c r="C21568" s="34">
        <v>638</v>
      </c>
      <c r="D21568" s="34">
        <v>471</v>
      </c>
      <c r="E21568" s="34">
        <v>586</v>
      </c>
      <c r="F21568" s="34">
        <v>454</v>
      </c>
      <c r="G21568" s="34">
        <v>562</v>
      </c>
      <c r="H21568" s="34">
        <v>521</v>
      </c>
      <c r="I21568" s="34">
        <v>612</v>
      </c>
      <c r="J21568" s="34">
        <v>432</v>
      </c>
      <c r="K21568" s="34">
        <v>471</v>
      </c>
      <c r="L21568" s="34">
        <v>501</v>
      </c>
      <c r="M21568" s="34">
        <v>486</v>
      </c>
    </row>
    <row r="21569" spans="1:13" x14ac:dyDescent="0.2">
      <c r="A21569" s="34" t="s">
        <v>122463</v>
      </c>
      <c r="B21569" s="34">
        <v>897</v>
      </c>
      <c r="C21569" s="34">
        <v>1022</v>
      </c>
      <c r="D21569" s="34">
        <v>1075</v>
      </c>
      <c r="E21569" s="34">
        <v>1115</v>
      </c>
      <c r="F21569" s="34">
        <v>1022</v>
      </c>
      <c r="G21569" s="34">
        <v>966</v>
      </c>
      <c r="H21569" s="34">
        <v>1208</v>
      </c>
      <c r="I21569" s="34">
        <v>927</v>
      </c>
      <c r="J21569" s="34">
        <v>1214</v>
      </c>
      <c r="K21569" s="34">
        <v>859</v>
      </c>
      <c r="L21569" s="34">
        <v>1044</v>
      </c>
      <c r="M21569" s="34">
        <v>718</v>
      </c>
    </row>
    <row r="21570" spans="1:13" x14ac:dyDescent="0.2">
      <c r="A21570" s="34" t="s">
        <v>122464</v>
      </c>
      <c r="B21570" s="34">
        <v>1163</v>
      </c>
      <c r="C21570" s="34">
        <v>1261</v>
      </c>
      <c r="D21570" s="34">
        <v>1403</v>
      </c>
      <c r="E21570" s="34">
        <v>1480</v>
      </c>
      <c r="F21570" s="34">
        <v>1212</v>
      </c>
      <c r="G21570" s="34">
        <v>1143</v>
      </c>
      <c r="H21570" s="34">
        <v>1331</v>
      </c>
      <c r="I21570" s="34">
        <v>1266</v>
      </c>
      <c r="J21570" s="34">
        <v>1414</v>
      </c>
      <c r="K21570" s="34">
        <v>1050</v>
      </c>
      <c r="L21570" s="34">
        <v>1178</v>
      </c>
      <c r="M21570" s="34">
        <v>984</v>
      </c>
    </row>
    <row r="21571" spans="1:13" x14ac:dyDescent="0.2">
      <c r="A21571" s="34" t="s">
        <v>122465</v>
      </c>
      <c r="B21571" s="34">
        <v>518</v>
      </c>
      <c r="C21571" s="34">
        <v>461</v>
      </c>
      <c r="D21571" s="34">
        <v>450</v>
      </c>
      <c r="E21571" s="34">
        <v>473</v>
      </c>
      <c r="F21571" s="34">
        <v>390</v>
      </c>
      <c r="G21571" s="34">
        <v>480</v>
      </c>
      <c r="H21571" s="34">
        <v>590</v>
      </c>
      <c r="I21571" s="34">
        <v>484</v>
      </c>
      <c r="J21571" s="34">
        <v>521</v>
      </c>
      <c r="K21571" s="34">
        <v>388</v>
      </c>
      <c r="L21571" s="34">
        <v>450</v>
      </c>
      <c r="M21571" s="34">
        <v>379</v>
      </c>
    </row>
    <row r="21572" spans="1:13" x14ac:dyDescent="0.2">
      <c r="A21572" s="34" t="s">
        <v>122466</v>
      </c>
      <c r="B21572" s="34">
        <v>305</v>
      </c>
      <c r="C21572" s="34">
        <v>983</v>
      </c>
      <c r="D21572" s="34">
        <v>339</v>
      </c>
      <c r="E21572" s="34">
        <v>1038</v>
      </c>
      <c r="F21572" s="34">
        <v>271</v>
      </c>
      <c r="G21572" s="34">
        <v>976</v>
      </c>
      <c r="H21572" s="34">
        <v>338</v>
      </c>
      <c r="I21572" s="34">
        <v>923</v>
      </c>
      <c r="J21572" s="34">
        <v>246</v>
      </c>
      <c r="K21572" s="34">
        <v>756</v>
      </c>
      <c r="L21572" s="34">
        <v>325</v>
      </c>
      <c r="M21572" s="34">
        <v>760</v>
      </c>
    </row>
    <row r="21573" spans="1:13" x14ac:dyDescent="0.2">
      <c r="A21573" s="34" t="s">
        <v>122467</v>
      </c>
      <c r="B21573" s="34">
        <v>419</v>
      </c>
      <c r="C21573" s="34">
        <v>490</v>
      </c>
      <c r="D21573" s="34">
        <v>432</v>
      </c>
      <c r="E21573" s="34">
        <v>467</v>
      </c>
      <c r="F21573" s="34">
        <v>383</v>
      </c>
      <c r="G21573" s="34">
        <v>504</v>
      </c>
      <c r="H21573" s="34">
        <v>464</v>
      </c>
      <c r="I21573" s="34">
        <v>606</v>
      </c>
      <c r="J21573" s="34">
        <v>466</v>
      </c>
      <c r="K21573" s="34">
        <v>458</v>
      </c>
      <c r="L21573" s="34">
        <v>448</v>
      </c>
      <c r="M21573" s="34">
        <v>420</v>
      </c>
    </row>
    <row r="21574" spans="1:13" x14ac:dyDescent="0.2">
      <c r="A21574" s="34" t="s">
        <v>122468</v>
      </c>
      <c r="B21574" s="34">
        <v>935</v>
      </c>
      <c r="C21574" s="34">
        <v>805</v>
      </c>
      <c r="D21574" s="34">
        <v>863</v>
      </c>
      <c r="E21574" s="34">
        <v>908</v>
      </c>
      <c r="F21574" s="34">
        <v>781</v>
      </c>
      <c r="G21574" s="34">
        <v>855</v>
      </c>
      <c r="H21574" s="34">
        <v>997</v>
      </c>
      <c r="I21574" s="34">
        <v>943</v>
      </c>
      <c r="J21574" s="34">
        <v>939</v>
      </c>
      <c r="K21574" s="34">
        <v>637</v>
      </c>
      <c r="L21574" s="34">
        <v>787</v>
      </c>
      <c r="M21574" s="34">
        <v>732</v>
      </c>
    </row>
    <row r="21575" spans="1:13" x14ac:dyDescent="0.2">
      <c r="A21575" s="34" t="s">
        <v>122469</v>
      </c>
      <c r="B21575" s="34">
        <v>1112</v>
      </c>
      <c r="C21575" s="34">
        <v>955</v>
      </c>
      <c r="D21575" s="34">
        <v>1243</v>
      </c>
      <c r="E21575" s="34">
        <v>1113</v>
      </c>
      <c r="F21575" s="34">
        <v>1074</v>
      </c>
      <c r="G21575" s="34">
        <v>985</v>
      </c>
      <c r="H21575" s="34">
        <v>1329</v>
      </c>
      <c r="I21575" s="34">
        <v>1112</v>
      </c>
      <c r="J21575" s="34">
        <v>1195</v>
      </c>
      <c r="K21575" s="34">
        <v>1016</v>
      </c>
      <c r="L21575" s="34">
        <v>1119</v>
      </c>
      <c r="M21575" s="34">
        <v>823</v>
      </c>
    </row>
    <row r="21576" spans="1:13" x14ac:dyDescent="0.2">
      <c r="A21576" s="34" t="s">
        <v>122470</v>
      </c>
      <c r="B21576" s="34">
        <v>348</v>
      </c>
      <c r="C21576" s="34">
        <v>402</v>
      </c>
      <c r="D21576" s="34">
        <v>427</v>
      </c>
      <c r="E21576" s="34">
        <v>440</v>
      </c>
      <c r="F21576" s="34">
        <v>396</v>
      </c>
      <c r="G21576" s="34">
        <v>391</v>
      </c>
      <c r="H21576" s="34">
        <v>457</v>
      </c>
      <c r="I21576" s="34">
        <v>387</v>
      </c>
      <c r="J21576" s="34">
        <v>391</v>
      </c>
      <c r="K21576" s="34">
        <v>345</v>
      </c>
      <c r="L21576" s="34">
        <v>432</v>
      </c>
      <c r="M21576" s="34">
        <v>316</v>
      </c>
    </row>
    <row r="21577" spans="1:13" x14ac:dyDescent="0.2">
      <c r="A21577" s="34" t="s">
        <v>122471</v>
      </c>
      <c r="B21577" s="34">
        <v>340</v>
      </c>
      <c r="C21577" s="34">
        <v>689</v>
      </c>
      <c r="D21577" s="34">
        <v>388</v>
      </c>
      <c r="E21577" s="34">
        <v>720</v>
      </c>
      <c r="F21577" s="34">
        <v>333</v>
      </c>
      <c r="G21577" s="34">
        <v>685</v>
      </c>
      <c r="H21577" s="34">
        <v>413</v>
      </c>
      <c r="I21577" s="34">
        <v>792</v>
      </c>
      <c r="J21577" s="34">
        <v>367</v>
      </c>
      <c r="K21577" s="34">
        <v>609</v>
      </c>
      <c r="L21577" s="34">
        <v>356</v>
      </c>
      <c r="M21577" s="34">
        <v>568</v>
      </c>
    </row>
    <row r="21578" spans="1:13" x14ac:dyDescent="0.2">
      <c r="A21578" s="34" t="s">
        <v>122472</v>
      </c>
      <c r="B21578" s="34">
        <v>568</v>
      </c>
      <c r="C21578" s="34">
        <v>537</v>
      </c>
      <c r="D21578" s="34">
        <v>631</v>
      </c>
      <c r="E21578" s="34">
        <v>640</v>
      </c>
      <c r="F21578" s="34">
        <v>567</v>
      </c>
      <c r="G21578" s="34">
        <v>593</v>
      </c>
      <c r="H21578" s="34">
        <v>623</v>
      </c>
      <c r="I21578" s="34">
        <v>544</v>
      </c>
      <c r="J21578" s="34">
        <v>608</v>
      </c>
      <c r="K21578" s="34">
        <v>526</v>
      </c>
      <c r="L21578" s="34">
        <v>587</v>
      </c>
      <c r="M21578" s="34">
        <v>429</v>
      </c>
    </row>
    <row r="21579" spans="1:13" x14ac:dyDescent="0.2">
      <c r="A21579" s="34" t="s">
        <v>122473</v>
      </c>
      <c r="B21579" s="34">
        <v>299</v>
      </c>
      <c r="C21579" s="34">
        <v>797</v>
      </c>
      <c r="D21579" s="34">
        <v>328</v>
      </c>
      <c r="E21579" s="34">
        <v>852</v>
      </c>
      <c r="F21579" s="34">
        <v>324</v>
      </c>
      <c r="G21579" s="34">
        <v>780</v>
      </c>
      <c r="H21579" s="34">
        <v>267</v>
      </c>
      <c r="I21579" s="34">
        <v>876</v>
      </c>
      <c r="J21579" s="34">
        <v>331</v>
      </c>
      <c r="K21579" s="34">
        <v>692</v>
      </c>
      <c r="L21579" s="34">
        <v>330</v>
      </c>
      <c r="M21579" s="34">
        <v>595</v>
      </c>
    </row>
    <row r="21580" spans="1:13" x14ac:dyDescent="0.2">
      <c r="A21580" s="34" t="s">
        <v>122474</v>
      </c>
      <c r="B21580" s="34">
        <v>298</v>
      </c>
      <c r="C21580" s="34">
        <v>438</v>
      </c>
      <c r="D21580" s="34">
        <v>387</v>
      </c>
      <c r="E21580" s="34">
        <v>416</v>
      </c>
      <c r="F21580" s="34">
        <v>313</v>
      </c>
      <c r="G21580" s="34">
        <v>444</v>
      </c>
      <c r="H21580" s="34">
        <v>411</v>
      </c>
      <c r="I21580" s="34">
        <v>429</v>
      </c>
      <c r="J21580" s="34">
        <v>434</v>
      </c>
      <c r="K21580" s="34">
        <v>338</v>
      </c>
      <c r="L21580" s="34">
        <v>343</v>
      </c>
      <c r="M21580" s="34">
        <v>327</v>
      </c>
    </row>
    <row r="21581" spans="1:13" x14ac:dyDescent="0.2">
      <c r="A21581" s="34" t="s">
        <v>122475</v>
      </c>
      <c r="B21581" s="34">
        <v>456</v>
      </c>
      <c r="C21581" s="34">
        <v>555</v>
      </c>
      <c r="D21581" s="34">
        <v>511</v>
      </c>
      <c r="E21581" s="34">
        <v>508</v>
      </c>
      <c r="F21581" s="34">
        <v>459</v>
      </c>
      <c r="G21581" s="34">
        <v>478</v>
      </c>
      <c r="H21581" s="34">
        <v>580</v>
      </c>
      <c r="I21581" s="34">
        <v>552</v>
      </c>
      <c r="J21581" s="34">
        <v>515</v>
      </c>
      <c r="K21581" s="34">
        <v>472</v>
      </c>
      <c r="L21581" s="34">
        <v>549</v>
      </c>
      <c r="M21581" s="34">
        <v>405</v>
      </c>
    </row>
    <row r="21582" spans="1:13" x14ac:dyDescent="0.2">
      <c r="A21582" s="34" t="s">
        <v>122476</v>
      </c>
      <c r="B21582" s="34">
        <v>469</v>
      </c>
      <c r="C21582" s="34">
        <v>558</v>
      </c>
      <c r="D21582" s="34">
        <v>574</v>
      </c>
      <c r="E21582" s="34">
        <v>495</v>
      </c>
      <c r="F21582" s="34">
        <v>526</v>
      </c>
      <c r="G21582" s="34">
        <v>509</v>
      </c>
      <c r="H21582" s="34">
        <v>649</v>
      </c>
      <c r="I21582" s="34">
        <v>533</v>
      </c>
      <c r="J21582" s="34">
        <v>568</v>
      </c>
      <c r="K21582" s="34">
        <v>462</v>
      </c>
      <c r="L21582" s="34">
        <v>526</v>
      </c>
      <c r="M21582" s="34">
        <v>430</v>
      </c>
    </row>
    <row r="21583" spans="1:13" x14ac:dyDescent="0.2">
      <c r="A21583" s="34" t="s">
        <v>122477</v>
      </c>
      <c r="B21583" s="34">
        <v>463</v>
      </c>
      <c r="C21583" s="34">
        <v>505</v>
      </c>
      <c r="D21583" s="34">
        <v>535</v>
      </c>
      <c r="E21583" s="34">
        <v>609</v>
      </c>
      <c r="F21583" s="34">
        <v>392</v>
      </c>
      <c r="G21583" s="34">
        <v>488</v>
      </c>
      <c r="H21583" s="34">
        <v>546</v>
      </c>
      <c r="I21583" s="34">
        <v>426</v>
      </c>
      <c r="J21583" s="34">
        <v>501</v>
      </c>
      <c r="K21583" s="34">
        <v>414</v>
      </c>
      <c r="L21583" s="34">
        <v>431</v>
      </c>
      <c r="M21583" s="34">
        <v>368</v>
      </c>
    </row>
    <row r="21584" spans="1:13" x14ac:dyDescent="0.2">
      <c r="A21584" s="34" t="s">
        <v>122478</v>
      </c>
      <c r="B21584" s="34">
        <v>830</v>
      </c>
      <c r="C21584" s="34">
        <v>927</v>
      </c>
      <c r="D21584" s="34">
        <v>965</v>
      </c>
      <c r="E21584" s="34">
        <v>980</v>
      </c>
      <c r="F21584" s="34">
        <v>829</v>
      </c>
      <c r="G21584" s="34">
        <v>920</v>
      </c>
      <c r="H21584" s="34">
        <v>941</v>
      </c>
      <c r="I21584" s="34">
        <v>906</v>
      </c>
      <c r="J21584" s="34">
        <v>905</v>
      </c>
      <c r="K21584" s="34">
        <v>785</v>
      </c>
      <c r="L21584" s="34">
        <v>833</v>
      </c>
      <c r="M21584" s="34">
        <v>753</v>
      </c>
    </row>
    <row r="21585" spans="1:13" x14ac:dyDescent="0.2">
      <c r="A21585" s="34" t="s">
        <v>122479</v>
      </c>
      <c r="B21585" s="34">
        <v>803</v>
      </c>
      <c r="C21585" s="34">
        <v>1059</v>
      </c>
      <c r="D21585" s="34">
        <v>930</v>
      </c>
      <c r="E21585" s="34">
        <v>1143</v>
      </c>
      <c r="F21585" s="34">
        <v>732</v>
      </c>
      <c r="G21585" s="34">
        <v>882</v>
      </c>
      <c r="H21585" s="34">
        <v>980</v>
      </c>
      <c r="I21585" s="34">
        <v>993</v>
      </c>
      <c r="J21585" s="34">
        <v>959</v>
      </c>
      <c r="K21585" s="34">
        <v>796</v>
      </c>
      <c r="L21585" s="34">
        <v>823</v>
      </c>
      <c r="M21585" s="34">
        <v>717</v>
      </c>
    </row>
    <row r="21586" spans="1:13" x14ac:dyDescent="0.2">
      <c r="A21586" s="34" t="s">
        <v>122480</v>
      </c>
      <c r="B21586" s="34">
        <v>417</v>
      </c>
      <c r="C21586" s="34">
        <v>549</v>
      </c>
      <c r="D21586" s="34">
        <v>493</v>
      </c>
      <c r="E21586" s="34">
        <v>537</v>
      </c>
      <c r="F21586" s="34">
        <v>417</v>
      </c>
      <c r="G21586" s="34">
        <v>482</v>
      </c>
      <c r="H21586" s="34">
        <v>438</v>
      </c>
      <c r="I21586" s="34">
        <v>492</v>
      </c>
      <c r="J21586" s="34">
        <v>447</v>
      </c>
      <c r="K21586" s="34">
        <v>461</v>
      </c>
      <c r="L21586" s="34">
        <v>473</v>
      </c>
      <c r="M21586" s="34">
        <v>391</v>
      </c>
    </row>
    <row r="21587" spans="1:13" x14ac:dyDescent="0.2">
      <c r="A21587" s="34" t="s">
        <v>122481</v>
      </c>
      <c r="B21587" s="34">
        <v>454</v>
      </c>
      <c r="C21587" s="34">
        <v>474</v>
      </c>
      <c r="D21587" s="34">
        <v>381</v>
      </c>
      <c r="E21587" s="34">
        <v>479</v>
      </c>
      <c r="F21587" s="34">
        <v>344</v>
      </c>
      <c r="G21587" s="34">
        <v>409</v>
      </c>
      <c r="H21587" s="34">
        <v>505</v>
      </c>
      <c r="I21587" s="34">
        <v>491</v>
      </c>
      <c r="J21587" s="34">
        <v>446</v>
      </c>
      <c r="K21587" s="34">
        <v>373</v>
      </c>
      <c r="L21587" s="34">
        <v>409</v>
      </c>
      <c r="M21587" s="34">
        <v>345</v>
      </c>
    </row>
    <row r="21588" spans="1:13" x14ac:dyDescent="0.2">
      <c r="A21588" s="34" t="s">
        <v>122482</v>
      </c>
      <c r="B21588" s="34">
        <v>459</v>
      </c>
      <c r="C21588" s="34">
        <v>554</v>
      </c>
      <c r="D21588" s="34">
        <v>505</v>
      </c>
      <c r="E21588" s="34">
        <v>584</v>
      </c>
      <c r="F21588" s="34">
        <v>429</v>
      </c>
      <c r="G21588" s="34">
        <v>497</v>
      </c>
      <c r="H21588" s="34">
        <v>498</v>
      </c>
      <c r="I21588" s="34">
        <v>519</v>
      </c>
      <c r="J21588" s="34">
        <v>473</v>
      </c>
      <c r="K21588" s="34">
        <v>385</v>
      </c>
      <c r="L21588" s="34">
        <v>458</v>
      </c>
      <c r="M21588" s="34">
        <v>427</v>
      </c>
    </row>
    <row r="21589" spans="1:13" x14ac:dyDescent="0.2">
      <c r="A21589" s="34" t="s">
        <v>122483</v>
      </c>
      <c r="B21589" s="34">
        <v>650</v>
      </c>
      <c r="C21589" s="34">
        <v>820</v>
      </c>
      <c r="D21589" s="34">
        <v>760</v>
      </c>
      <c r="E21589" s="34">
        <v>903</v>
      </c>
      <c r="F21589" s="34">
        <v>620</v>
      </c>
      <c r="G21589" s="34">
        <v>869</v>
      </c>
      <c r="H21589" s="34">
        <v>867</v>
      </c>
      <c r="I21589" s="34">
        <v>805</v>
      </c>
      <c r="J21589" s="34">
        <v>750</v>
      </c>
      <c r="K21589" s="34">
        <v>711</v>
      </c>
      <c r="L21589" s="34">
        <v>760</v>
      </c>
      <c r="M21589" s="34">
        <v>681</v>
      </c>
    </row>
    <row r="21590" spans="1:13" x14ac:dyDescent="0.2">
      <c r="A21590" s="34" t="s">
        <v>122484</v>
      </c>
      <c r="B21590" s="34">
        <v>704</v>
      </c>
      <c r="C21590" s="34">
        <v>787</v>
      </c>
      <c r="D21590" s="34">
        <v>834</v>
      </c>
      <c r="E21590" s="34">
        <v>887</v>
      </c>
      <c r="F21590" s="34">
        <v>731</v>
      </c>
      <c r="G21590" s="34">
        <v>732</v>
      </c>
      <c r="H21590" s="34">
        <v>804</v>
      </c>
      <c r="I21590" s="34">
        <v>772</v>
      </c>
      <c r="J21590" s="34">
        <v>808</v>
      </c>
      <c r="K21590" s="34">
        <v>589</v>
      </c>
      <c r="L21590" s="34">
        <v>670</v>
      </c>
      <c r="M21590" s="34">
        <v>584</v>
      </c>
    </row>
    <row r="21591" spans="1:13" x14ac:dyDescent="0.2">
      <c r="A21591" s="34" t="s">
        <v>122485</v>
      </c>
      <c r="B21591" s="34">
        <v>399</v>
      </c>
      <c r="C21591" s="34">
        <v>460</v>
      </c>
      <c r="D21591" s="34">
        <v>511</v>
      </c>
      <c r="E21591" s="34">
        <v>562</v>
      </c>
      <c r="F21591" s="34">
        <v>397</v>
      </c>
      <c r="G21591" s="34">
        <v>492</v>
      </c>
      <c r="H21591" s="34">
        <v>543</v>
      </c>
      <c r="I21591" s="34">
        <v>485</v>
      </c>
      <c r="J21591" s="34">
        <v>427</v>
      </c>
      <c r="K21591" s="34">
        <v>357</v>
      </c>
      <c r="L21591" s="34">
        <v>478</v>
      </c>
      <c r="M21591" s="34">
        <v>382</v>
      </c>
    </row>
    <row r="21592" spans="1:13" x14ac:dyDescent="0.2">
      <c r="A21592" s="34" t="s">
        <v>122486</v>
      </c>
      <c r="B21592" s="34">
        <v>470</v>
      </c>
      <c r="C21592" s="34">
        <v>1069</v>
      </c>
      <c r="D21592" s="34">
        <v>447</v>
      </c>
      <c r="E21592" s="34">
        <v>1183</v>
      </c>
      <c r="F21592" s="34">
        <v>439</v>
      </c>
      <c r="G21592" s="34">
        <v>949</v>
      </c>
      <c r="H21592" s="34">
        <v>497</v>
      </c>
      <c r="I21592" s="34">
        <v>1026</v>
      </c>
      <c r="J21592" s="34">
        <v>506</v>
      </c>
      <c r="K21592" s="34">
        <v>902</v>
      </c>
      <c r="L21592" s="34">
        <v>526</v>
      </c>
      <c r="M21592" s="34">
        <v>721</v>
      </c>
    </row>
    <row r="21593" spans="1:13" x14ac:dyDescent="0.2">
      <c r="A21593" s="34" t="s">
        <v>122487</v>
      </c>
      <c r="B21593" s="34">
        <v>544</v>
      </c>
      <c r="C21593" s="34">
        <v>584</v>
      </c>
      <c r="D21593" s="34">
        <v>598</v>
      </c>
      <c r="E21593" s="34">
        <v>579</v>
      </c>
      <c r="F21593" s="34">
        <v>457</v>
      </c>
      <c r="G21593" s="34">
        <v>578</v>
      </c>
      <c r="H21593" s="34">
        <v>637</v>
      </c>
      <c r="I21593" s="34">
        <v>505</v>
      </c>
      <c r="J21593" s="34">
        <v>675</v>
      </c>
      <c r="K21593" s="34">
        <v>461</v>
      </c>
      <c r="L21593" s="34">
        <v>530</v>
      </c>
      <c r="M21593" s="34">
        <v>477</v>
      </c>
    </row>
    <row r="21594" spans="1:13" x14ac:dyDescent="0.2">
      <c r="A21594" s="34" t="s">
        <v>122488</v>
      </c>
      <c r="B21594" s="34">
        <v>225</v>
      </c>
      <c r="C21594" s="34">
        <v>470</v>
      </c>
      <c r="D21594" s="34">
        <v>293</v>
      </c>
      <c r="E21594" s="34">
        <v>464</v>
      </c>
      <c r="F21594" s="34">
        <v>245</v>
      </c>
      <c r="G21594" s="34">
        <v>442</v>
      </c>
      <c r="H21594" s="34">
        <v>226</v>
      </c>
      <c r="I21594" s="34">
        <v>493</v>
      </c>
      <c r="J21594" s="34">
        <v>312</v>
      </c>
      <c r="K21594" s="34">
        <v>386</v>
      </c>
      <c r="L21594" s="34">
        <v>248</v>
      </c>
      <c r="M21594" s="34">
        <v>388</v>
      </c>
    </row>
    <row r="21595" spans="1:13" x14ac:dyDescent="0.2">
      <c r="A21595" s="34" t="s">
        <v>122489</v>
      </c>
      <c r="B21595" s="34">
        <v>544</v>
      </c>
      <c r="C21595" s="34">
        <v>506</v>
      </c>
      <c r="D21595" s="34">
        <v>533</v>
      </c>
      <c r="E21595" s="34">
        <v>546</v>
      </c>
      <c r="F21595" s="34">
        <v>418</v>
      </c>
      <c r="G21595" s="34">
        <v>497</v>
      </c>
      <c r="H21595" s="34">
        <v>501</v>
      </c>
      <c r="I21595" s="34">
        <v>555</v>
      </c>
      <c r="J21595" s="34">
        <v>567</v>
      </c>
      <c r="K21595" s="34">
        <v>425</v>
      </c>
      <c r="L21595" s="34">
        <v>439</v>
      </c>
      <c r="M21595" s="34">
        <v>417</v>
      </c>
    </row>
    <row r="21596" spans="1:13" x14ac:dyDescent="0.2">
      <c r="A21596" s="34" t="s">
        <v>122490</v>
      </c>
      <c r="B21596" s="34">
        <v>415</v>
      </c>
      <c r="C21596" s="34">
        <v>507</v>
      </c>
      <c r="D21596" s="34">
        <v>452</v>
      </c>
      <c r="E21596" s="34">
        <v>502</v>
      </c>
      <c r="F21596" s="34">
        <v>363</v>
      </c>
      <c r="G21596" s="34">
        <v>507</v>
      </c>
      <c r="H21596" s="34">
        <v>516</v>
      </c>
      <c r="I21596" s="34">
        <v>471</v>
      </c>
      <c r="J21596" s="34">
        <v>463</v>
      </c>
      <c r="K21596" s="34">
        <v>404</v>
      </c>
      <c r="L21596" s="34">
        <v>457</v>
      </c>
      <c r="M21596" s="34">
        <v>369</v>
      </c>
    </row>
    <row r="21597" spans="1:13" x14ac:dyDescent="0.2">
      <c r="A21597" s="34" t="s">
        <v>122491</v>
      </c>
      <c r="B21597" s="34">
        <v>718</v>
      </c>
      <c r="C21597" s="34">
        <v>784</v>
      </c>
      <c r="D21597" s="34">
        <v>735</v>
      </c>
      <c r="E21597" s="34">
        <v>998</v>
      </c>
      <c r="F21597" s="34">
        <v>644</v>
      </c>
      <c r="G21597" s="34">
        <v>838</v>
      </c>
      <c r="H21597" s="34">
        <v>779</v>
      </c>
      <c r="I21597" s="34">
        <v>842</v>
      </c>
      <c r="J21597" s="34">
        <v>689</v>
      </c>
      <c r="K21597" s="34">
        <v>700</v>
      </c>
      <c r="L21597" s="34">
        <v>727</v>
      </c>
      <c r="M21597" s="34">
        <v>682</v>
      </c>
    </row>
    <row r="21598" spans="1:13" x14ac:dyDescent="0.2">
      <c r="A21598" s="34" t="s">
        <v>122492</v>
      </c>
      <c r="B21598" s="34">
        <v>323</v>
      </c>
      <c r="C21598" s="34">
        <v>407</v>
      </c>
      <c r="D21598" s="34">
        <v>365</v>
      </c>
      <c r="E21598" s="34">
        <v>465</v>
      </c>
      <c r="F21598" s="34">
        <v>366</v>
      </c>
      <c r="G21598" s="34">
        <v>380</v>
      </c>
      <c r="H21598" s="34">
        <v>375</v>
      </c>
      <c r="I21598" s="34">
        <v>427</v>
      </c>
      <c r="J21598" s="34">
        <v>419</v>
      </c>
      <c r="K21598" s="34">
        <v>356</v>
      </c>
      <c r="L21598" s="34">
        <v>428</v>
      </c>
      <c r="M21598" s="34">
        <v>292</v>
      </c>
    </row>
    <row r="21599" spans="1:13" x14ac:dyDescent="0.2">
      <c r="A21599" s="34" t="s">
        <v>122493</v>
      </c>
      <c r="B21599" s="34">
        <v>792</v>
      </c>
      <c r="C21599" s="34">
        <v>872</v>
      </c>
      <c r="D21599" s="34">
        <v>936</v>
      </c>
      <c r="E21599" s="34">
        <v>979</v>
      </c>
      <c r="F21599" s="34">
        <v>828</v>
      </c>
      <c r="G21599" s="34">
        <v>951</v>
      </c>
      <c r="H21599" s="34">
        <v>974</v>
      </c>
      <c r="I21599" s="34">
        <v>935</v>
      </c>
      <c r="J21599" s="34">
        <v>929</v>
      </c>
      <c r="K21599" s="34">
        <v>723</v>
      </c>
      <c r="L21599" s="34">
        <v>884</v>
      </c>
      <c r="M21599" s="34">
        <v>715</v>
      </c>
    </row>
    <row r="21600" spans="1:13" x14ac:dyDescent="0.2">
      <c r="A21600" s="34" t="s">
        <v>122494</v>
      </c>
      <c r="B21600" s="34">
        <v>378</v>
      </c>
      <c r="C21600" s="34">
        <v>672</v>
      </c>
      <c r="D21600" s="34">
        <v>429</v>
      </c>
      <c r="E21600" s="34">
        <v>768</v>
      </c>
      <c r="F21600" s="34">
        <v>385</v>
      </c>
      <c r="G21600" s="34">
        <v>724</v>
      </c>
      <c r="H21600" s="34">
        <v>558</v>
      </c>
      <c r="I21600" s="34">
        <v>706</v>
      </c>
      <c r="J21600" s="34">
        <v>487</v>
      </c>
      <c r="K21600" s="34">
        <v>492</v>
      </c>
      <c r="L21600" s="34">
        <v>426</v>
      </c>
      <c r="M21600" s="34">
        <v>539</v>
      </c>
    </row>
    <row r="21601" spans="1:13" x14ac:dyDescent="0.2">
      <c r="A21601" s="34" t="s">
        <v>122495</v>
      </c>
      <c r="B21601" s="34">
        <v>331</v>
      </c>
      <c r="C21601" s="34">
        <v>464</v>
      </c>
      <c r="D21601" s="34">
        <v>437</v>
      </c>
      <c r="E21601" s="34">
        <v>487</v>
      </c>
      <c r="F21601" s="34">
        <v>406</v>
      </c>
      <c r="G21601" s="34">
        <v>394</v>
      </c>
      <c r="H21601" s="34">
        <v>481</v>
      </c>
      <c r="I21601" s="34">
        <v>407</v>
      </c>
      <c r="J21601" s="34">
        <v>395</v>
      </c>
      <c r="K21601" s="34">
        <v>369</v>
      </c>
      <c r="L21601" s="34">
        <v>387</v>
      </c>
      <c r="M21601" s="34">
        <v>303</v>
      </c>
    </row>
    <row r="21602" spans="1:13" x14ac:dyDescent="0.2">
      <c r="A21602" s="34" t="s">
        <v>122496</v>
      </c>
      <c r="B21602" s="34">
        <v>873</v>
      </c>
      <c r="C21602" s="34">
        <v>816</v>
      </c>
      <c r="D21602" s="34">
        <v>951</v>
      </c>
      <c r="E21602" s="34">
        <v>855</v>
      </c>
      <c r="F21602" s="34">
        <v>863</v>
      </c>
      <c r="G21602" s="34">
        <v>745</v>
      </c>
      <c r="H21602" s="34">
        <v>935</v>
      </c>
      <c r="I21602" s="34">
        <v>828</v>
      </c>
      <c r="J21602" s="34">
        <v>920</v>
      </c>
      <c r="K21602" s="34">
        <v>601</v>
      </c>
      <c r="L21602" s="34">
        <v>866</v>
      </c>
      <c r="M21602" s="34">
        <v>619</v>
      </c>
    </row>
    <row r="21603" spans="1:13" x14ac:dyDescent="0.2">
      <c r="A21603" s="34" t="s">
        <v>122497</v>
      </c>
      <c r="B21603" s="34">
        <v>590</v>
      </c>
      <c r="C21603" s="34">
        <v>651</v>
      </c>
      <c r="D21603" s="34">
        <v>567</v>
      </c>
      <c r="E21603" s="34">
        <v>536</v>
      </c>
      <c r="F21603" s="34">
        <v>584</v>
      </c>
      <c r="G21603" s="34">
        <v>545</v>
      </c>
      <c r="H21603" s="34">
        <v>696</v>
      </c>
      <c r="I21603" s="34">
        <v>586</v>
      </c>
      <c r="J21603" s="34">
        <v>686</v>
      </c>
      <c r="K21603" s="34">
        <v>477</v>
      </c>
      <c r="L21603" s="34">
        <v>658</v>
      </c>
      <c r="M21603" s="34">
        <v>431</v>
      </c>
    </row>
    <row r="21604" spans="1:13" x14ac:dyDescent="0.2">
      <c r="A21604" s="34" t="s">
        <v>122498</v>
      </c>
      <c r="B21604" s="34">
        <v>422</v>
      </c>
      <c r="C21604" s="34">
        <v>484</v>
      </c>
      <c r="D21604" s="34">
        <v>527</v>
      </c>
      <c r="E21604" s="34">
        <v>518</v>
      </c>
      <c r="F21604" s="34">
        <v>458</v>
      </c>
      <c r="G21604" s="34">
        <v>481</v>
      </c>
      <c r="H21604" s="34">
        <v>435</v>
      </c>
      <c r="I21604" s="34">
        <v>455</v>
      </c>
      <c r="J21604" s="34">
        <v>542</v>
      </c>
      <c r="K21604" s="34">
        <v>379</v>
      </c>
      <c r="L21604" s="34">
        <v>420</v>
      </c>
      <c r="M21604" s="34">
        <v>361</v>
      </c>
    </row>
    <row r="21605" spans="1:13" x14ac:dyDescent="0.2">
      <c r="A21605" s="34" t="s">
        <v>122499</v>
      </c>
      <c r="B21605" s="34">
        <v>498</v>
      </c>
      <c r="C21605" s="34">
        <v>437</v>
      </c>
      <c r="D21605" s="34">
        <v>502</v>
      </c>
      <c r="E21605" s="34">
        <v>509</v>
      </c>
      <c r="F21605" s="34">
        <v>473</v>
      </c>
      <c r="G21605" s="34">
        <v>414</v>
      </c>
      <c r="H21605" s="34">
        <v>576</v>
      </c>
      <c r="I21605" s="34">
        <v>477</v>
      </c>
      <c r="J21605" s="34">
        <v>522</v>
      </c>
      <c r="K21605" s="34">
        <v>385</v>
      </c>
      <c r="L21605" s="34">
        <v>473</v>
      </c>
      <c r="M21605" s="34">
        <v>384</v>
      </c>
    </row>
    <row r="21606" spans="1:13" x14ac:dyDescent="0.2">
      <c r="A21606" s="34" t="s">
        <v>122500</v>
      </c>
      <c r="B21606" s="34">
        <v>640</v>
      </c>
      <c r="C21606" s="34">
        <v>614</v>
      </c>
      <c r="D21606" s="34">
        <v>673</v>
      </c>
      <c r="E21606" s="34">
        <v>701</v>
      </c>
      <c r="F21606" s="34">
        <v>622</v>
      </c>
      <c r="G21606" s="34">
        <v>533</v>
      </c>
      <c r="H21606" s="34">
        <v>775</v>
      </c>
      <c r="I21606" s="34">
        <v>629</v>
      </c>
      <c r="J21606" s="34">
        <v>727</v>
      </c>
      <c r="K21606" s="34">
        <v>560</v>
      </c>
      <c r="L21606" s="34">
        <v>674</v>
      </c>
      <c r="M21606" s="34">
        <v>512</v>
      </c>
    </row>
    <row r="21607" spans="1:13" x14ac:dyDescent="0.2">
      <c r="A21607" s="34" t="s">
        <v>122501</v>
      </c>
      <c r="B21607" s="34">
        <v>1074</v>
      </c>
      <c r="C21607" s="34">
        <v>1003</v>
      </c>
      <c r="D21607" s="34">
        <v>1117</v>
      </c>
      <c r="E21607" s="34">
        <v>1161</v>
      </c>
      <c r="F21607" s="34">
        <v>997</v>
      </c>
      <c r="G21607" s="34">
        <v>1120</v>
      </c>
      <c r="H21607" s="34">
        <v>1218</v>
      </c>
      <c r="I21607" s="34">
        <v>1033</v>
      </c>
      <c r="J21607" s="34">
        <v>1012</v>
      </c>
      <c r="K21607" s="34">
        <v>899</v>
      </c>
      <c r="L21607" s="34">
        <v>1029</v>
      </c>
      <c r="M21607" s="34">
        <v>785</v>
      </c>
    </row>
    <row r="21608" spans="1:13" x14ac:dyDescent="0.2">
      <c r="A21608" s="34" t="s">
        <v>122502</v>
      </c>
      <c r="B21608" s="34">
        <v>862</v>
      </c>
      <c r="C21608" s="34">
        <v>853</v>
      </c>
      <c r="D21608" s="34">
        <v>870</v>
      </c>
      <c r="E21608" s="34">
        <v>937</v>
      </c>
      <c r="F21608" s="34">
        <v>776</v>
      </c>
      <c r="G21608" s="34">
        <v>859</v>
      </c>
      <c r="H21608" s="34">
        <v>890</v>
      </c>
      <c r="I21608" s="34">
        <v>963</v>
      </c>
      <c r="J21608" s="34">
        <v>779</v>
      </c>
      <c r="K21608" s="34">
        <v>736</v>
      </c>
      <c r="L21608" s="34">
        <v>873</v>
      </c>
      <c r="M21608" s="34">
        <v>737</v>
      </c>
    </row>
    <row r="21609" spans="1:13" x14ac:dyDescent="0.2">
      <c r="A21609" s="34" t="s">
        <v>122503</v>
      </c>
      <c r="B21609" s="34">
        <v>425</v>
      </c>
      <c r="C21609" s="34">
        <v>498</v>
      </c>
      <c r="D21609" s="34">
        <v>471</v>
      </c>
      <c r="E21609" s="34">
        <v>436</v>
      </c>
      <c r="F21609" s="34">
        <v>445</v>
      </c>
      <c r="G21609" s="34">
        <v>394</v>
      </c>
      <c r="H21609" s="34">
        <v>417</v>
      </c>
      <c r="I21609" s="34">
        <v>383</v>
      </c>
      <c r="J21609" s="34">
        <v>445</v>
      </c>
      <c r="K21609" s="34">
        <v>389</v>
      </c>
      <c r="L21609" s="34">
        <v>439</v>
      </c>
      <c r="M21609" s="34">
        <v>333</v>
      </c>
    </row>
    <row r="21610" spans="1:13" x14ac:dyDescent="0.2">
      <c r="A21610" s="34" t="s">
        <v>122504</v>
      </c>
      <c r="B21610" s="34">
        <v>483</v>
      </c>
      <c r="C21610" s="34">
        <v>534</v>
      </c>
      <c r="D21610" s="34">
        <v>528</v>
      </c>
      <c r="E21610" s="34">
        <v>563</v>
      </c>
      <c r="F21610" s="34">
        <v>544</v>
      </c>
      <c r="G21610" s="34">
        <v>516</v>
      </c>
      <c r="H21610" s="34">
        <v>594</v>
      </c>
      <c r="I21610" s="34">
        <v>536</v>
      </c>
      <c r="J21610" s="34">
        <v>561</v>
      </c>
      <c r="K21610" s="34">
        <v>478</v>
      </c>
      <c r="L21610" s="34">
        <v>527</v>
      </c>
      <c r="M21610" s="34">
        <v>437</v>
      </c>
    </row>
    <row r="21611" spans="1:13" x14ac:dyDescent="0.2">
      <c r="A21611" s="34" t="s">
        <v>122505</v>
      </c>
      <c r="B21611" s="34">
        <v>416</v>
      </c>
      <c r="C21611" s="34">
        <v>619</v>
      </c>
      <c r="D21611" s="34">
        <v>545</v>
      </c>
      <c r="E21611" s="34">
        <v>495</v>
      </c>
      <c r="F21611" s="34">
        <v>464</v>
      </c>
      <c r="G21611" s="34">
        <v>470</v>
      </c>
      <c r="H21611" s="34">
        <v>535</v>
      </c>
      <c r="I21611" s="34">
        <v>532</v>
      </c>
      <c r="J21611" s="34">
        <v>564</v>
      </c>
      <c r="K21611" s="34">
        <v>440</v>
      </c>
      <c r="L21611" s="34">
        <v>543</v>
      </c>
      <c r="M21611" s="34">
        <v>459</v>
      </c>
    </row>
    <row r="21612" spans="1:13" x14ac:dyDescent="0.2">
      <c r="A21612" s="34" t="s">
        <v>122506</v>
      </c>
      <c r="B21612" s="34">
        <v>498</v>
      </c>
      <c r="C21612" s="34">
        <v>437</v>
      </c>
      <c r="D21612" s="34">
        <v>471</v>
      </c>
      <c r="E21612" s="34">
        <v>502</v>
      </c>
      <c r="F21612" s="34">
        <v>490</v>
      </c>
      <c r="G21612" s="34">
        <v>449</v>
      </c>
      <c r="H21612" s="34">
        <v>549</v>
      </c>
      <c r="I21612" s="34">
        <v>479</v>
      </c>
      <c r="J21612" s="34">
        <v>596</v>
      </c>
      <c r="K21612" s="34">
        <v>396</v>
      </c>
      <c r="L21612" s="34">
        <v>499</v>
      </c>
      <c r="M21612" s="34">
        <v>398</v>
      </c>
    </row>
    <row r="21613" spans="1:13" x14ac:dyDescent="0.2">
      <c r="A21613" s="34" t="s">
        <v>122507</v>
      </c>
      <c r="B21613" s="34">
        <v>820</v>
      </c>
      <c r="C21613" s="34">
        <v>863</v>
      </c>
      <c r="D21613" s="34">
        <v>881</v>
      </c>
      <c r="E21613" s="34">
        <v>1004</v>
      </c>
      <c r="F21613" s="34">
        <v>810</v>
      </c>
      <c r="G21613" s="34">
        <v>786</v>
      </c>
      <c r="H21613" s="34">
        <v>946</v>
      </c>
      <c r="I21613" s="34">
        <v>876</v>
      </c>
      <c r="J21613" s="34">
        <v>867</v>
      </c>
      <c r="K21613" s="34">
        <v>737</v>
      </c>
      <c r="L21613" s="34">
        <v>806</v>
      </c>
      <c r="M21613" s="34">
        <v>691</v>
      </c>
    </row>
    <row r="21614" spans="1:13" x14ac:dyDescent="0.2">
      <c r="A21614" s="34" t="s">
        <v>122508</v>
      </c>
      <c r="B21614" s="34">
        <v>763</v>
      </c>
      <c r="C21614" s="34">
        <v>724</v>
      </c>
      <c r="D21614" s="34">
        <v>768</v>
      </c>
      <c r="E21614" s="34">
        <v>883</v>
      </c>
      <c r="F21614" s="34">
        <v>635</v>
      </c>
      <c r="G21614" s="34">
        <v>782</v>
      </c>
      <c r="H21614" s="34">
        <v>769</v>
      </c>
      <c r="I21614" s="34">
        <v>821</v>
      </c>
      <c r="J21614" s="34">
        <v>801</v>
      </c>
      <c r="K21614" s="34">
        <v>674</v>
      </c>
      <c r="L21614" s="34">
        <v>739</v>
      </c>
      <c r="M21614" s="34">
        <v>602</v>
      </c>
    </row>
    <row r="21615" spans="1:13" x14ac:dyDescent="0.2">
      <c r="A21615" s="34" t="s">
        <v>122509</v>
      </c>
      <c r="B21615" s="34">
        <v>458</v>
      </c>
      <c r="C21615" s="34">
        <v>472</v>
      </c>
      <c r="D21615" s="34">
        <v>484</v>
      </c>
      <c r="E21615" s="34">
        <v>446</v>
      </c>
      <c r="F21615" s="34">
        <v>391</v>
      </c>
      <c r="G21615" s="34">
        <v>399</v>
      </c>
      <c r="H21615" s="34">
        <v>517</v>
      </c>
      <c r="I21615" s="34">
        <v>448</v>
      </c>
      <c r="J21615" s="34">
        <v>467</v>
      </c>
      <c r="K21615" s="34">
        <v>392</v>
      </c>
      <c r="L21615" s="34">
        <v>478</v>
      </c>
      <c r="M21615" s="34">
        <v>350</v>
      </c>
    </row>
    <row r="21616" spans="1:13" x14ac:dyDescent="0.2">
      <c r="A21616" s="34" t="s">
        <v>122510</v>
      </c>
      <c r="B21616" s="34">
        <v>575</v>
      </c>
      <c r="C21616" s="34">
        <v>683</v>
      </c>
      <c r="D21616" s="34">
        <v>616</v>
      </c>
      <c r="E21616" s="34">
        <v>762</v>
      </c>
      <c r="F21616" s="34">
        <v>632</v>
      </c>
      <c r="G21616" s="34">
        <v>688</v>
      </c>
      <c r="H21616" s="34">
        <v>668</v>
      </c>
      <c r="I21616" s="34">
        <v>710</v>
      </c>
      <c r="J21616" s="34">
        <v>683</v>
      </c>
      <c r="K21616" s="34">
        <v>547</v>
      </c>
      <c r="L21616" s="34">
        <v>629</v>
      </c>
      <c r="M21616" s="34">
        <v>491</v>
      </c>
    </row>
    <row r="21617" spans="1:13" x14ac:dyDescent="0.2">
      <c r="A21617" s="34" t="s">
        <v>122511</v>
      </c>
      <c r="B21617" s="34">
        <v>1245</v>
      </c>
      <c r="C21617" s="34">
        <v>1221</v>
      </c>
      <c r="D21617" s="34">
        <v>1220</v>
      </c>
      <c r="E21617" s="34">
        <v>1384</v>
      </c>
      <c r="F21617" s="34">
        <v>1082</v>
      </c>
      <c r="G21617" s="34">
        <v>1079</v>
      </c>
      <c r="H21617" s="34">
        <v>1360</v>
      </c>
      <c r="I21617" s="34">
        <v>1242</v>
      </c>
      <c r="J21617" s="34">
        <v>1322</v>
      </c>
      <c r="K21617" s="34">
        <v>997</v>
      </c>
      <c r="L21617" s="34">
        <v>1188</v>
      </c>
      <c r="M21617" s="34">
        <v>933</v>
      </c>
    </row>
    <row r="21618" spans="1:13" x14ac:dyDescent="0.2">
      <c r="A21618" s="34" t="s">
        <v>122512</v>
      </c>
      <c r="B21618" s="34">
        <v>927</v>
      </c>
      <c r="C21618" s="34">
        <v>881</v>
      </c>
      <c r="D21618" s="34">
        <v>890</v>
      </c>
      <c r="E21618" s="34">
        <v>975</v>
      </c>
      <c r="F21618" s="34">
        <v>796</v>
      </c>
      <c r="G21618" s="34">
        <v>902</v>
      </c>
      <c r="H21618" s="34">
        <v>1022</v>
      </c>
      <c r="I21618" s="34">
        <v>829</v>
      </c>
      <c r="J21618" s="34">
        <v>867</v>
      </c>
      <c r="K21618" s="34">
        <v>691</v>
      </c>
      <c r="L21618" s="34">
        <v>875</v>
      </c>
      <c r="M21618" s="34">
        <v>678</v>
      </c>
    </row>
    <row r="21619" spans="1:13" x14ac:dyDescent="0.2">
      <c r="A21619" s="34" t="s">
        <v>122513</v>
      </c>
      <c r="B21619" s="34">
        <v>1047</v>
      </c>
      <c r="C21619" s="34">
        <v>894</v>
      </c>
      <c r="D21619" s="34">
        <v>1037</v>
      </c>
      <c r="E21619" s="34">
        <v>1053</v>
      </c>
      <c r="F21619" s="34">
        <v>881</v>
      </c>
      <c r="G21619" s="34">
        <v>932</v>
      </c>
      <c r="H21619" s="34">
        <v>1126</v>
      </c>
      <c r="I21619" s="34">
        <v>970</v>
      </c>
      <c r="J21619" s="34">
        <v>1083</v>
      </c>
      <c r="K21619" s="34">
        <v>857</v>
      </c>
      <c r="L21619" s="34">
        <v>916</v>
      </c>
      <c r="M21619" s="34">
        <v>795</v>
      </c>
    </row>
    <row r="21620" spans="1:13" x14ac:dyDescent="0.2">
      <c r="A21620" s="34" t="s">
        <v>122514</v>
      </c>
      <c r="B21620" s="34">
        <v>822</v>
      </c>
      <c r="C21620" s="34">
        <v>722</v>
      </c>
      <c r="D21620" s="34">
        <v>763</v>
      </c>
      <c r="E21620" s="34">
        <v>794</v>
      </c>
      <c r="F21620" s="34">
        <v>611</v>
      </c>
      <c r="G21620" s="34">
        <v>720</v>
      </c>
      <c r="H21620" s="34">
        <v>745</v>
      </c>
      <c r="I21620" s="34">
        <v>717</v>
      </c>
      <c r="J21620" s="34">
        <v>902</v>
      </c>
      <c r="K21620" s="34">
        <v>584</v>
      </c>
      <c r="L21620" s="34">
        <v>715</v>
      </c>
      <c r="M21620" s="34">
        <v>561</v>
      </c>
    </row>
    <row r="21621" spans="1:13" x14ac:dyDescent="0.2">
      <c r="A21621" s="34" t="s">
        <v>122515</v>
      </c>
      <c r="B21621" s="34">
        <v>732</v>
      </c>
      <c r="C21621" s="34">
        <v>749</v>
      </c>
      <c r="D21621" s="34">
        <v>772</v>
      </c>
      <c r="E21621" s="34">
        <v>937</v>
      </c>
      <c r="F21621" s="34">
        <v>782</v>
      </c>
      <c r="G21621" s="34">
        <v>681</v>
      </c>
      <c r="H21621" s="34">
        <v>778</v>
      </c>
      <c r="I21621" s="34">
        <v>790</v>
      </c>
      <c r="J21621" s="34">
        <v>828</v>
      </c>
      <c r="K21621" s="34">
        <v>601</v>
      </c>
      <c r="L21621" s="34">
        <v>801</v>
      </c>
      <c r="M21621" s="34">
        <v>523</v>
      </c>
    </row>
    <row r="21622" spans="1:13" x14ac:dyDescent="0.2">
      <c r="A21622" s="34" t="s">
        <v>122516</v>
      </c>
      <c r="B21622" s="34">
        <v>1181</v>
      </c>
      <c r="C21622" s="34">
        <v>1196</v>
      </c>
      <c r="D21622" s="34">
        <v>1247</v>
      </c>
      <c r="E21622" s="34">
        <v>1158</v>
      </c>
      <c r="F21622" s="34">
        <v>1264</v>
      </c>
      <c r="G21622" s="34">
        <v>1074</v>
      </c>
      <c r="H21622" s="34">
        <v>1429</v>
      </c>
      <c r="I21622" s="34">
        <v>1032</v>
      </c>
      <c r="J21622" s="34">
        <v>1208</v>
      </c>
      <c r="K21622" s="34">
        <v>969</v>
      </c>
      <c r="L21622" s="34">
        <v>1209</v>
      </c>
      <c r="M21622" s="34">
        <v>821</v>
      </c>
    </row>
    <row r="21623" spans="1:13" x14ac:dyDescent="0.2">
      <c r="A21623" s="34" t="s">
        <v>122517</v>
      </c>
      <c r="B21623" s="34">
        <v>709</v>
      </c>
      <c r="C21623" s="34">
        <v>769</v>
      </c>
      <c r="D21623" s="34">
        <v>752</v>
      </c>
      <c r="E21623" s="34">
        <v>820</v>
      </c>
      <c r="F21623" s="34">
        <v>649</v>
      </c>
      <c r="G21623" s="34">
        <v>722</v>
      </c>
      <c r="H21623" s="34">
        <v>810</v>
      </c>
      <c r="I21623" s="34">
        <v>675</v>
      </c>
      <c r="J21623" s="34">
        <v>814</v>
      </c>
      <c r="K21623" s="34">
        <v>656</v>
      </c>
      <c r="L21623" s="34">
        <v>694</v>
      </c>
      <c r="M21623" s="34">
        <v>668</v>
      </c>
    </row>
    <row r="21624" spans="1:13" x14ac:dyDescent="0.2">
      <c r="A21624" s="34" t="s">
        <v>122518</v>
      </c>
      <c r="B21624" s="34">
        <v>494</v>
      </c>
      <c r="C21624" s="34">
        <v>491</v>
      </c>
      <c r="D21624" s="34">
        <v>483</v>
      </c>
      <c r="E21624" s="34">
        <v>479</v>
      </c>
      <c r="F21624" s="34">
        <v>504</v>
      </c>
      <c r="G21624" s="34">
        <v>502</v>
      </c>
      <c r="H21624" s="34">
        <v>568</v>
      </c>
      <c r="I21624" s="34">
        <v>474</v>
      </c>
      <c r="J21624" s="34">
        <v>504</v>
      </c>
      <c r="K21624" s="34">
        <v>414</v>
      </c>
      <c r="L21624" s="34">
        <v>415</v>
      </c>
      <c r="M21624" s="34">
        <v>414</v>
      </c>
    </row>
    <row r="21625" spans="1:13" x14ac:dyDescent="0.2">
      <c r="A21625" s="34" t="s">
        <v>122519</v>
      </c>
      <c r="B21625" s="34">
        <v>448</v>
      </c>
      <c r="C21625" s="34">
        <v>457</v>
      </c>
      <c r="D21625" s="34">
        <v>578</v>
      </c>
      <c r="E21625" s="34">
        <v>518</v>
      </c>
      <c r="F21625" s="34">
        <v>437</v>
      </c>
      <c r="G21625" s="34">
        <v>438</v>
      </c>
      <c r="H21625" s="34">
        <v>538</v>
      </c>
      <c r="I21625" s="34">
        <v>461</v>
      </c>
      <c r="J21625" s="34">
        <v>491</v>
      </c>
      <c r="K21625" s="34">
        <v>391</v>
      </c>
      <c r="L21625" s="34">
        <v>381</v>
      </c>
      <c r="M21625" s="34">
        <v>383</v>
      </c>
    </row>
    <row r="21626" spans="1:13" x14ac:dyDescent="0.2">
      <c r="A21626" s="34" t="s">
        <v>122520</v>
      </c>
      <c r="B21626" s="34">
        <v>350</v>
      </c>
      <c r="C21626" s="34">
        <v>439</v>
      </c>
      <c r="D21626" s="34">
        <v>519</v>
      </c>
      <c r="E21626" s="34">
        <v>469</v>
      </c>
      <c r="F21626" s="34">
        <v>410</v>
      </c>
      <c r="G21626" s="34">
        <v>415</v>
      </c>
      <c r="H21626" s="34">
        <v>608</v>
      </c>
      <c r="I21626" s="34">
        <v>471</v>
      </c>
      <c r="J21626" s="34">
        <v>444</v>
      </c>
      <c r="K21626" s="34">
        <v>408</v>
      </c>
      <c r="L21626" s="34">
        <v>513</v>
      </c>
      <c r="M21626" s="34">
        <v>315</v>
      </c>
    </row>
    <row r="21627" spans="1:13" x14ac:dyDescent="0.2">
      <c r="A21627" s="34" t="s">
        <v>122521</v>
      </c>
      <c r="B21627" s="34">
        <v>646</v>
      </c>
      <c r="C21627" s="34">
        <v>569</v>
      </c>
      <c r="D21627" s="34">
        <v>654</v>
      </c>
      <c r="E21627" s="34">
        <v>613</v>
      </c>
      <c r="F21627" s="34">
        <v>586</v>
      </c>
      <c r="G21627" s="34">
        <v>569</v>
      </c>
      <c r="H21627" s="34">
        <v>689</v>
      </c>
      <c r="I21627" s="34">
        <v>607</v>
      </c>
      <c r="J21627" s="34">
        <v>652</v>
      </c>
      <c r="K21627" s="34">
        <v>480</v>
      </c>
      <c r="L21627" s="34">
        <v>603</v>
      </c>
      <c r="M21627" s="34">
        <v>458</v>
      </c>
    </row>
    <row r="21628" spans="1:13" x14ac:dyDescent="0.2">
      <c r="A21628" s="34" t="s">
        <v>122522</v>
      </c>
      <c r="B21628" s="34">
        <v>917</v>
      </c>
      <c r="C21628" s="34">
        <v>982</v>
      </c>
      <c r="D21628" s="34">
        <v>1057</v>
      </c>
      <c r="E21628" s="34">
        <v>915</v>
      </c>
      <c r="F21628" s="34">
        <v>929</v>
      </c>
      <c r="G21628" s="34">
        <v>888</v>
      </c>
      <c r="H21628" s="34">
        <v>1050</v>
      </c>
      <c r="I21628" s="34">
        <v>969</v>
      </c>
      <c r="J21628" s="34">
        <v>1069</v>
      </c>
      <c r="K21628" s="34">
        <v>733</v>
      </c>
      <c r="L21628" s="34">
        <v>1005</v>
      </c>
      <c r="M21628" s="34">
        <v>767</v>
      </c>
    </row>
    <row r="21629" spans="1:13" x14ac:dyDescent="0.2">
      <c r="A21629" s="34" t="s">
        <v>122523</v>
      </c>
      <c r="B21629" s="34">
        <v>573</v>
      </c>
      <c r="C21629" s="34">
        <v>645</v>
      </c>
      <c r="D21629" s="34">
        <v>649</v>
      </c>
      <c r="E21629" s="34">
        <v>634</v>
      </c>
      <c r="F21629" s="34">
        <v>498</v>
      </c>
      <c r="G21629" s="34">
        <v>556</v>
      </c>
      <c r="H21629" s="34">
        <v>668</v>
      </c>
      <c r="I21629" s="34">
        <v>525</v>
      </c>
      <c r="J21629" s="34">
        <v>569</v>
      </c>
      <c r="K21629" s="34">
        <v>442</v>
      </c>
      <c r="L21629" s="34">
        <v>550</v>
      </c>
      <c r="M21629" s="34">
        <v>394</v>
      </c>
    </row>
    <row r="21630" spans="1:13" x14ac:dyDescent="0.2">
      <c r="A21630" s="34" t="s">
        <v>122524</v>
      </c>
      <c r="B21630" s="34">
        <v>399</v>
      </c>
      <c r="C21630" s="34">
        <v>434</v>
      </c>
      <c r="D21630" s="34">
        <v>460</v>
      </c>
      <c r="E21630" s="34">
        <v>425</v>
      </c>
      <c r="F21630" s="34">
        <v>431</v>
      </c>
      <c r="G21630" s="34">
        <v>398</v>
      </c>
      <c r="H21630" s="34">
        <v>529</v>
      </c>
      <c r="I21630" s="34">
        <v>397</v>
      </c>
      <c r="J21630" s="34">
        <v>404</v>
      </c>
      <c r="K21630" s="34">
        <v>368</v>
      </c>
      <c r="L21630" s="34">
        <v>443</v>
      </c>
      <c r="M21630" s="34">
        <v>325</v>
      </c>
    </row>
    <row r="21631" spans="1:13" x14ac:dyDescent="0.2">
      <c r="A21631" s="34" t="s">
        <v>122525</v>
      </c>
      <c r="B21631" s="34">
        <v>443</v>
      </c>
      <c r="C21631" s="34">
        <v>496</v>
      </c>
      <c r="D21631" s="34">
        <v>392</v>
      </c>
      <c r="E21631" s="34">
        <v>497</v>
      </c>
      <c r="F21631" s="34">
        <v>392</v>
      </c>
      <c r="G21631" s="34">
        <v>434</v>
      </c>
      <c r="H21631" s="34">
        <v>470</v>
      </c>
      <c r="I21631" s="34">
        <v>462</v>
      </c>
      <c r="J21631" s="34">
        <v>434</v>
      </c>
      <c r="K21631" s="34">
        <v>422</v>
      </c>
      <c r="L21631" s="34">
        <v>416</v>
      </c>
      <c r="M21631" s="34">
        <v>347</v>
      </c>
    </row>
    <row r="21632" spans="1:13" x14ac:dyDescent="0.2">
      <c r="A21632" s="34" t="s">
        <v>122526</v>
      </c>
      <c r="B21632" s="34">
        <v>666</v>
      </c>
      <c r="C21632" s="34">
        <v>650</v>
      </c>
      <c r="D21632" s="34">
        <v>637</v>
      </c>
      <c r="E21632" s="34">
        <v>715</v>
      </c>
      <c r="F21632" s="34">
        <v>652</v>
      </c>
      <c r="G21632" s="34">
        <v>632</v>
      </c>
      <c r="H21632" s="34">
        <v>656</v>
      </c>
      <c r="I21632" s="34">
        <v>681</v>
      </c>
      <c r="J21632" s="34">
        <v>580</v>
      </c>
      <c r="K21632" s="34">
        <v>559</v>
      </c>
      <c r="L21632" s="34">
        <v>613</v>
      </c>
      <c r="M21632" s="34">
        <v>543</v>
      </c>
    </row>
    <row r="21633" spans="1:13" x14ac:dyDescent="0.2">
      <c r="A21633" s="34" t="s">
        <v>122527</v>
      </c>
      <c r="B21633" s="34">
        <v>278</v>
      </c>
      <c r="C21633" s="34">
        <v>362</v>
      </c>
      <c r="D21633" s="34">
        <v>440</v>
      </c>
      <c r="E21633" s="34">
        <v>458</v>
      </c>
      <c r="F21633" s="34">
        <v>343</v>
      </c>
      <c r="G21633" s="34">
        <v>384</v>
      </c>
      <c r="H21633" s="34">
        <v>488</v>
      </c>
      <c r="I21633" s="34">
        <v>409</v>
      </c>
      <c r="J21633" s="34">
        <v>373</v>
      </c>
      <c r="K21633" s="34">
        <v>343</v>
      </c>
      <c r="L21633" s="34">
        <v>413</v>
      </c>
      <c r="M21633" s="34">
        <v>344</v>
      </c>
    </row>
    <row r="21634" spans="1:13" x14ac:dyDescent="0.2">
      <c r="A21634" s="34" t="s">
        <v>122528</v>
      </c>
      <c r="B21634" s="34">
        <v>987</v>
      </c>
      <c r="C21634" s="34">
        <v>848</v>
      </c>
      <c r="D21634" s="34">
        <v>960</v>
      </c>
      <c r="E21634" s="34">
        <v>987</v>
      </c>
      <c r="F21634" s="34">
        <v>806</v>
      </c>
      <c r="G21634" s="34">
        <v>864</v>
      </c>
      <c r="H21634" s="34">
        <v>1119</v>
      </c>
      <c r="I21634" s="34">
        <v>973</v>
      </c>
      <c r="J21634" s="34">
        <v>902</v>
      </c>
      <c r="K21634" s="34">
        <v>784</v>
      </c>
      <c r="L21634" s="34">
        <v>856</v>
      </c>
      <c r="M21634" s="34">
        <v>645</v>
      </c>
    </row>
    <row r="21635" spans="1:13" x14ac:dyDescent="0.2">
      <c r="A21635" s="34" t="s">
        <v>122529</v>
      </c>
      <c r="B21635" s="34">
        <v>470</v>
      </c>
      <c r="C21635" s="34">
        <v>503</v>
      </c>
      <c r="D21635" s="34">
        <v>466</v>
      </c>
      <c r="E21635" s="34">
        <v>472</v>
      </c>
      <c r="F21635" s="34">
        <v>457</v>
      </c>
      <c r="G21635" s="34">
        <v>413</v>
      </c>
      <c r="H21635" s="34">
        <v>550</v>
      </c>
      <c r="I21635" s="34">
        <v>421</v>
      </c>
      <c r="J21635" s="34">
        <v>494</v>
      </c>
      <c r="K21635" s="34">
        <v>415</v>
      </c>
      <c r="L21635" s="34">
        <v>435</v>
      </c>
      <c r="M21635" s="34">
        <v>374</v>
      </c>
    </row>
    <row r="21636" spans="1:13" x14ac:dyDescent="0.2">
      <c r="A21636" s="34" t="s">
        <v>122530</v>
      </c>
      <c r="B21636" s="34">
        <v>406</v>
      </c>
      <c r="C21636" s="34">
        <v>452</v>
      </c>
      <c r="D21636" s="34">
        <v>572</v>
      </c>
      <c r="E21636" s="34">
        <v>508</v>
      </c>
      <c r="F21636" s="34">
        <v>518</v>
      </c>
      <c r="G21636" s="34">
        <v>526</v>
      </c>
      <c r="H21636" s="34">
        <v>554</v>
      </c>
      <c r="I21636" s="34">
        <v>486</v>
      </c>
      <c r="J21636" s="34">
        <v>535</v>
      </c>
      <c r="K21636" s="34">
        <v>449</v>
      </c>
      <c r="L21636" s="34">
        <v>525</v>
      </c>
      <c r="M21636" s="34">
        <v>431</v>
      </c>
    </row>
    <row r="21637" spans="1:13" x14ac:dyDescent="0.2">
      <c r="A21637" s="34" t="s">
        <v>122531</v>
      </c>
      <c r="B21637" s="34">
        <v>567</v>
      </c>
      <c r="C21637" s="34">
        <v>590</v>
      </c>
      <c r="D21637" s="34">
        <v>684</v>
      </c>
      <c r="E21637" s="34">
        <v>569</v>
      </c>
      <c r="F21637" s="34">
        <v>579</v>
      </c>
      <c r="G21637" s="34">
        <v>585</v>
      </c>
      <c r="H21637" s="34">
        <v>740</v>
      </c>
      <c r="I21637" s="34">
        <v>637</v>
      </c>
      <c r="J21637" s="34">
        <v>568</v>
      </c>
      <c r="K21637" s="34">
        <v>476</v>
      </c>
      <c r="L21637" s="34">
        <v>570</v>
      </c>
      <c r="M21637" s="34">
        <v>481</v>
      </c>
    </row>
    <row r="21638" spans="1:13" x14ac:dyDescent="0.2">
      <c r="A21638" s="34" t="s">
        <v>122532</v>
      </c>
      <c r="B21638" s="34">
        <v>343</v>
      </c>
      <c r="C21638" s="34">
        <v>479</v>
      </c>
      <c r="D21638" s="34">
        <v>507</v>
      </c>
      <c r="E21638" s="34">
        <v>483</v>
      </c>
      <c r="F21638" s="34">
        <v>401</v>
      </c>
      <c r="G21638" s="34">
        <v>426</v>
      </c>
      <c r="H21638" s="34">
        <v>547</v>
      </c>
      <c r="I21638" s="34">
        <v>461</v>
      </c>
      <c r="J21638" s="34">
        <v>467</v>
      </c>
      <c r="K21638" s="34">
        <v>379</v>
      </c>
      <c r="L21638" s="34">
        <v>492</v>
      </c>
      <c r="M21638" s="34">
        <v>399</v>
      </c>
    </row>
    <row r="21639" spans="1:13" x14ac:dyDescent="0.2">
      <c r="A21639" s="34" t="s">
        <v>122533</v>
      </c>
      <c r="B21639" s="34">
        <v>455</v>
      </c>
      <c r="C21639" s="34">
        <v>424</v>
      </c>
      <c r="D21639" s="34">
        <v>415</v>
      </c>
      <c r="E21639" s="34">
        <v>539</v>
      </c>
      <c r="F21639" s="34">
        <v>397</v>
      </c>
      <c r="G21639" s="34">
        <v>439</v>
      </c>
      <c r="H21639" s="34">
        <v>447</v>
      </c>
      <c r="I21639" s="34">
        <v>425</v>
      </c>
      <c r="J21639" s="34">
        <v>499</v>
      </c>
      <c r="K21639" s="34">
        <v>362</v>
      </c>
      <c r="L21639" s="34">
        <v>441</v>
      </c>
      <c r="M21639" s="34">
        <v>369</v>
      </c>
    </row>
    <row r="21640" spans="1:13" x14ac:dyDescent="0.2">
      <c r="A21640" s="34" t="s">
        <v>122534</v>
      </c>
      <c r="B21640" s="34">
        <v>615</v>
      </c>
      <c r="C21640" s="34">
        <v>595</v>
      </c>
      <c r="D21640" s="34">
        <v>611</v>
      </c>
      <c r="E21640" s="34">
        <v>607</v>
      </c>
      <c r="F21640" s="34">
        <v>564</v>
      </c>
      <c r="G21640" s="34">
        <v>512</v>
      </c>
      <c r="H21640" s="34">
        <v>596</v>
      </c>
      <c r="I21640" s="34">
        <v>569</v>
      </c>
      <c r="J21640" s="34">
        <v>554</v>
      </c>
      <c r="K21640" s="34">
        <v>499</v>
      </c>
      <c r="L21640" s="34">
        <v>459</v>
      </c>
      <c r="M21640" s="34">
        <v>461</v>
      </c>
    </row>
    <row r="21641" spans="1:13" x14ac:dyDescent="0.2">
      <c r="A21641" s="34" t="s">
        <v>122535</v>
      </c>
      <c r="B21641" s="34">
        <v>762</v>
      </c>
      <c r="C21641" s="34">
        <v>703</v>
      </c>
      <c r="D21641" s="34">
        <v>849</v>
      </c>
      <c r="E21641" s="34">
        <v>761</v>
      </c>
      <c r="F21641" s="34">
        <v>701</v>
      </c>
      <c r="G21641" s="34">
        <v>715</v>
      </c>
      <c r="H21641" s="34">
        <v>840</v>
      </c>
      <c r="I21641" s="34">
        <v>835</v>
      </c>
      <c r="J21641" s="34">
        <v>805</v>
      </c>
      <c r="K21641" s="34">
        <v>664</v>
      </c>
      <c r="L21641" s="34">
        <v>763</v>
      </c>
      <c r="M21641" s="34">
        <v>536</v>
      </c>
    </row>
    <row r="21642" spans="1:13" x14ac:dyDescent="0.2">
      <c r="A21642" s="34" t="s">
        <v>122536</v>
      </c>
      <c r="B21642" s="34">
        <v>408</v>
      </c>
      <c r="C21642" s="34">
        <v>374</v>
      </c>
      <c r="D21642" s="34">
        <v>400</v>
      </c>
      <c r="E21642" s="34">
        <v>406</v>
      </c>
      <c r="F21642" s="34">
        <v>429</v>
      </c>
      <c r="G21642" s="34">
        <v>429</v>
      </c>
      <c r="H21642" s="34">
        <v>475</v>
      </c>
      <c r="I21642" s="34">
        <v>410</v>
      </c>
      <c r="J21642" s="34">
        <v>505</v>
      </c>
      <c r="K21642" s="34">
        <v>350</v>
      </c>
      <c r="L21642" s="34">
        <v>414</v>
      </c>
      <c r="M21642" s="34">
        <v>313</v>
      </c>
    </row>
    <row r="21643" spans="1:13" x14ac:dyDescent="0.2">
      <c r="A21643" s="34" t="s">
        <v>122537</v>
      </c>
      <c r="B21643" s="34">
        <v>559</v>
      </c>
      <c r="C21643" s="34">
        <v>585</v>
      </c>
      <c r="D21643" s="34">
        <v>550</v>
      </c>
      <c r="E21643" s="34">
        <v>571</v>
      </c>
      <c r="F21643" s="34">
        <v>534</v>
      </c>
      <c r="G21643" s="34">
        <v>527</v>
      </c>
      <c r="H21643" s="34">
        <v>578</v>
      </c>
      <c r="I21643" s="34">
        <v>462</v>
      </c>
      <c r="J21643" s="34">
        <v>565</v>
      </c>
      <c r="K21643" s="34">
        <v>405</v>
      </c>
      <c r="L21643" s="34">
        <v>518</v>
      </c>
      <c r="M21643" s="34">
        <v>416</v>
      </c>
    </row>
    <row r="21644" spans="1:13" x14ac:dyDescent="0.2">
      <c r="A21644" s="34" t="s">
        <v>122538</v>
      </c>
      <c r="B21644" s="34">
        <v>522</v>
      </c>
      <c r="C21644" s="34">
        <v>578</v>
      </c>
      <c r="D21644" s="34">
        <v>588</v>
      </c>
      <c r="E21644" s="34">
        <v>615</v>
      </c>
      <c r="F21644" s="34">
        <v>501</v>
      </c>
      <c r="G21644" s="34">
        <v>509</v>
      </c>
      <c r="H21644" s="34">
        <v>677</v>
      </c>
      <c r="I21644" s="34">
        <v>507</v>
      </c>
      <c r="J21644" s="34">
        <v>639</v>
      </c>
      <c r="K21644" s="34">
        <v>450</v>
      </c>
      <c r="L21644" s="34">
        <v>572</v>
      </c>
      <c r="M21644" s="34">
        <v>422</v>
      </c>
    </row>
    <row r="21645" spans="1:13" x14ac:dyDescent="0.2">
      <c r="A21645" s="34" t="s">
        <v>122539</v>
      </c>
      <c r="B21645" s="34">
        <v>658</v>
      </c>
      <c r="C21645" s="34">
        <v>790</v>
      </c>
      <c r="D21645" s="34">
        <v>893</v>
      </c>
      <c r="E21645" s="34">
        <v>842</v>
      </c>
      <c r="F21645" s="34">
        <v>608</v>
      </c>
      <c r="G21645" s="34">
        <v>674</v>
      </c>
      <c r="H21645" s="34">
        <v>838</v>
      </c>
      <c r="I21645" s="34">
        <v>817</v>
      </c>
      <c r="J21645" s="34">
        <v>881</v>
      </c>
      <c r="K21645" s="34">
        <v>633</v>
      </c>
      <c r="L21645" s="34">
        <v>790</v>
      </c>
      <c r="M21645" s="34">
        <v>599</v>
      </c>
    </row>
    <row r="21646" spans="1:13" x14ac:dyDescent="0.2">
      <c r="A21646" s="34" t="s">
        <v>122540</v>
      </c>
      <c r="B21646" s="34">
        <v>443</v>
      </c>
      <c r="C21646" s="34">
        <v>577</v>
      </c>
      <c r="D21646" s="34">
        <v>604</v>
      </c>
      <c r="E21646" s="34">
        <v>645</v>
      </c>
      <c r="F21646" s="34">
        <v>567</v>
      </c>
      <c r="G21646" s="34">
        <v>510</v>
      </c>
      <c r="H21646" s="34">
        <v>698</v>
      </c>
      <c r="I21646" s="34">
        <v>597</v>
      </c>
      <c r="J21646" s="34">
        <v>630</v>
      </c>
      <c r="K21646" s="34">
        <v>459</v>
      </c>
      <c r="L21646" s="34">
        <v>563</v>
      </c>
      <c r="M21646" s="34">
        <v>464</v>
      </c>
    </row>
    <row r="21647" spans="1:13" x14ac:dyDescent="0.2">
      <c r="A21647" s="34" t="s">
        <v>122541</v>
      </c>
      <c r="B21647" s="34">
        <v>449</v>
      </c>
      <c r="C21647" s="34">
        <v>351</v>
      </c>
      <c r="D21647" s="34">
        <v>351</v>
      </c>
      <c r="E21647" s="34">
        <v>441</v>
      </c>
      <c r="F21647" s="34">
        <v>348</v>
      </c>
      <c r="G21647" s="34">
        <v>393</v>
      </c>
      <c r="H21647" s="34">
        <v>361</v>
      </c>
      <c r="I21647" s="34">
        <v>363</v>
      </c>
      <c r="J21647" s="34">
        <v>361</v>
      </c>
      <c r="K21647" s="34">
        <v>345</v>
      </c>
      <c r="L21647" s="34">
        <v>372</v>
      </c>
      <c r="M21647" s="34">
        <v>270</v>
      </c>
    </row>
    <row r="21648" spans="1:13" x14ac:dyDescent="0.2">
      <c r="A21648" s="34" t="s">
        <v>122542</v>
      </c>
      <c r="B21648" s="34">
        <v>465</v>
      </c>
      <c r="C21648" s="34">
        <v>503</v>
      </c>
      <c r="D21648" s="34">
        <v>474</v>
      </c>
      <c r="E21648" s="34">
        <v>496</v>
      </c>
      <c r="F21648" s="34">
        <v>458</v>
      </c>
      <c r="G21648" s="34">
        <v>446</v>
      </c>
      <c r="H21648" s="34">
        <v>599</v>
      </c>
      <c r="I21648" s="34">
        <v>501</v>
      </c>
      <c r="J21648" s="34">
        <v>564</v>
      </c>
      <c r="K21648" s="34">
        <v>396</v>
      </c>
      <c r="L21648" s="34">
        <v>557</v>
      </c>
      <c r="M21648" s="34">
        <v>395</v>
      </c>
    </row>
    <row r="21649" spans="1:13" x14ac:dyDescent="0.2">
      <c r="A21649" s="34" t="s">
        <v>122543</v>
      </c>
      <c r="B21649" s="34">
        <v>633</v>
      </c>
      <c r="C21649" s="34">
        <v>727</v>
      </c>
      <c r="D21649" s="34">
        <v>705</v>
      </c>
      <c r="E21649" s="34">
        <v>745</v>
      </c>
      <c r="F21649" s="34">
        <v>727</v>
      </c>
      <c r="G21649" s="34">
        <v>602</v>
      </c>
      <c r="H21649" s="34">
        <v>807</v>
      </c>
      <c r="I21649" s="34">
        <v>740</v>
      </c>
      <c r="J21649" s="34">
        <v>710</v>
      </c>
      <c r="K21649" s="34">
        <v>611</v>
      </c>
      <c r="L21649" s="34">
        <v>710</v>
      </c>
      <c r="M21649" s="34">
        <v>576</v>
      </c>
    </row>
    <row r="21650" spans="1:13" x14ac:dyDescent="0.2">
      <c r="A21650" s="34" t="s">
        <v>122544</v>
      </c>
      <c r="B21650" s="34">
        <v>567</v>
      </c>
      <c r="C21650" s="34">
        <v>596</v>
      </c>
      <c r="D21650" s="34">
        <v>622</v>
      </c>
      <c r="E21650" s="34">
        <v>588</v>
      </c>
      <c r="F21650" s="34">
        <v>503</v>
      </c>
      <c r="G21650" s="34">
        <v>471</v>
      </c>
      <c r="H21650" s="34">
        <v>606</v>
      </c>
      <c r="I21650" s="34">
        <v>507</v>
      </c>
      <c r="J21650" s="34">
        <v>547</v>
      </c>
      <c r="K21650" s="34">
        <v>455</v>
      </c>
      <c r="L21650" s="34">
        <v>535</v>
      </c>
      <c r="M21650" s="34">
        <v>449</v>
      </c>
    </row>
    <row r="21651" spans="1:13" x14ac:dyDescent="0.2">
      <c r="A21651" s="34" t="s">
        <v>122545</v>
      </c>
      <c r="B21651" s="34">
        <v>544</v>
      </c>
      <c r="C21651" s="34">
        <v>419</v>
      </c>
      <c r="D21651" s="34">
        <v>581</v>
      </c>
      <c r="E21651" s="34">
        <v>461</v>
      </c>
      <c r="F21651" s="34">
        <v>472</v>
      </c>
      <c r="G21651" s="34">
        <v>406</v>
      </c>
      <c r="H21651" s="34">
        <v>472</v>
      </c>
      <c r="I21651" s="34">
        <v>481</v>
      </c>
      <c r="J21651" s="34">
        <v>422</v>
      </c>
      <c r="K21651" s="34">
        <v>374</v>
      </c>
      <c r="L21651" s="34">
        <v>431</v>
      </c>
      <c r="M21651" s="34">
        <v>323</v>
      </c>
    </row>
    <row r="21652" spans="1:13" x14ac:dyDescent="0.2">
      <c r="A21652" s="34" t="s">
        <v>122546</v>
      </c>
      <c r="B21652" s="34">
        <v>476</v>
      </c>
      <c r="C21652" s="34">
        <v>428</v>
      </c>
      <c r="D21652" s="34">
        <v>467</v>
      </c>
      <c r="E21652" s="34">
        <v>584</v>
      </c>
      <c r="F21652" s="34">
        <v>405</v>
      </c>
      <c r="G21652" s="34">
        <v>427</v>
      </c>
      <c r="H21652" s="34">
        <v>562</v>
      </c>
      <c r="I21652" s="34">
        <v>489</v>
      </c>
      <c r="J21652" s="34">
        <v>467</v>
      </c>
      <c r="K21652" s="34">
        <v>390</v>
      </c>
      <c r="L21652" s="34">
        <v>433</v>
      </c>
      <c r="M21652" s="34">
        <v>362</v>
      </c>
    </row>
    <row r="21653" spans="1:13" x14ac:dyDescent="0.2">
      <c r="A21653" s="34" t="s">
        <v>122547</v>
      </c>
      <c r="B21653" s="34">
        <v>305</v>
      </c>
      <c r="C21653" s="34">
        <v>365</v>
      </c>
      <c r="D21653" s="34">
        <v>298</v>
      </c>
      <c r="E21653" s="34">
        <v>419</v>
      </c>
      <c r="F21653" s="34">
        <v>310</v>
      </c>
      <c r="G21653" s="34">
        <v>349</v>
      </c>
      <c r="H21653" s="34">
        <v>372</v>
      </c>
      <c r="I21653" s="34">
        <v>388</v>
      </c>
      <c r="J21653" s="34">
        <v>439</v>
      </c>
      <c r="K21653" s="34">
        <v>328</v>
      </c>
      <c r="L21653" s="34">
        <v>377</v>
      </c>
      <c r="M21653" s="34">
        <v>329</v>
      </c>
    </row>
    <row r="21654" spans="1:13" x14ac:dyDescent="0.2">
      <c r="A21654" s="34" t="s">
        <v>122548</v>
      </c>
      <c r="B21654" s="34">
        <v>763</v>
      </c>
      <c r="C21654" s="34">
        <v>874</v>
      </c>
      <c r="D21654" s="34">
        <v>819</v>
      </c>
      <c r="E21654" s="34">
        <v>905</v>
      </c>
      <c r="F21654" s="34">
        <v>699</v>
      </c>
      <c r="G21654" s="34">
        <v>749</v>
      </c>
      <c r="H21654" s="34">
        <v>900</v>
      </c>
      <c r="I21654" s="34">
        <v>857</v>
      </c>
      <c r="J21654" s="34">
        <v>861</v>
      </c>
      <c r="K21654" s="34">
        <v>752</v>
      </c>
      <c r="L21654" s="34">
        <v>757</v>
      </c>
      <c r="M21654" s="34">
        <v>643</v>
      </c>
    </row>
    <row r="21655" spans="1:13" x14ac:dyDescent="0.2">
      <c r="A21655" s="34" t="s">
        <v>122549</v>
      </c>
      <c r="B21655" s="34">
        <v>540</v>
      </c>
      <c r="C21655" s="34">
        <v>515</v>
      </c>
      <c r="D21655" s="34">
        <v>569</v>
      </c>
      <c r="E21655" s="34">
        <v>638</v>
      </c>
      <c r="F21655" s="34">
        <v>421</v>
      </c>
      <c r="G21655" s="34">
        <v>574</v>
      </c>
      <c r="H21655" s="34">
        <v>605</v>
      </c>
      <c r="I21655" s="34">
        <v>561</v>
      </c>
      <c r="J21655" s="34">
        <v>553</v>
      </c>
      <c r="K21655" s="34">
        <v>497</v>
      </c>
      <c r="L21655" s="34">
        <v>465</v>
      </c>
      <c r="M21655" s="34">
        <v>526</v>
      </c>
    </row>
    <row r="21656" spans="1:13" x14ac:dyDescent="0.2">
      <c r="A21656" s="34" t="s">
        <v>122550</v>
      </c>
      <c r="B21656" s="34">
        <v>528</v>
      </c>
      <c r="C21656" s="34">
        <v>536</v>
      </c>
      <c r="D21656" s="34">
        <v>556</v>
      </c>
      <c r="E21656" s="34">
        <v>518</v>
      </c>
      <c r="F21656" s="34">
        <v>509</v>
      </c>
      <c r="G21656" s="34">
        <v>485</v>
      </c>
      <c r="H21656" s="34">
        <v>573</v>
      </c>
      <c r="I21656" s="34">
        <v>556</v>
      </c>
      <c r="J21656" s="34">
        <v>602</v>
      </c>
      <c r="K21656" s="34">
        <v>423</v>
      </c>
      <c r="L21656" s="34">
        <v>599</v>
      </c>
      <c r="M21656" s="34">
        <v>397</v>
      </c>
    </row>
    <row r="21657" spans="1:13" x14ac:dyDescent="0.2">
      <c r="A21657" s="34" t="s">
        <v>122551</v>
      </c>
      <c r="B21657" s="34">
        <v>273</v>
      </c>
      <c r="C21657" s="34">
        <v>283</v>
      </c>
      <c r="D21657" s="34">
        <v>255</v>
      </c>
      <c r="E21657" s="34">
        <v>272</v>
      </c>
      <c r="F21657" s="34">
        <v>252</v>
      </c>
      <c r="G21657" s="34">
        <v>311</v>
      </c>
      <c r="H21657" s="34">
        <v>284</v>
      </c>
      <c r="I21657" s="34">
        <v>273</v>
      </c>
      <c r="J21657" s="34">
        <v>296</v>
      </c>
      <c r="K21657" s="34">
        <v>221</v>
      </c>
      <c r="L21657" s="34">
        <v>240</v>
      </c>
      <c r="M21657" s="34">
        <v>223</v>
      </c>
    </row>
    <row r="21658" spans="1:13" x14ac:dyDescent="0.2">
      <c r="A21658" s="34" t="s">
        <v>122552</v>
      </c>
      <c r="B21658" s="34">
        <v>227</v>
      </c>
      <c r="C21658" s="34">
        <v>288</v>
      </c>
      <c r="D21658" s="34">
        <v>240</v>
      </c>
      <c r="E21658" s="34">
        <v>309</v>
      </c>
      <c r="F21658" s="34">
        <v>222</v>
      </c>
      <c r="G21658" s="34">
        <v>228</v>
      </c>
      <c r="H21658" s="34">
        <v>193</v>
      </c>
      <c r="I21658" s="34">
        <v>293</v>
      </c>
      <c r="J21658" s="34">
        <v>259</v>
      </c>
      <c r="K21658" s="34">
        <v>204</v>
      </c>
      <c r="L21658" s="34">
        <v>208</v>
      </c>
      <c r="M21658" s="34">
        <v>195</v>
      </c>
    </row>
    <row r="21659" spans="1:13" x14ac:dyDescent="0.2">
      <c r="A21659" s="34" t="s">
        <v>122553</v>
      </c>
      <c r="B21659" s="34">
        <v>480</v>
      </c>
      <c r="C21659" s="34">
        <v>540</v>
      </c>
      <c r="D21659" s="34">
        <v>571</v>
      </c>
      <c r="E21659" s="34">
        <v>519</v>
      </c>
      <c r="F21659" s="34">
        <v>463</v>
      </c>
      <c r="G21659" s="34">
        <v>507</v>
      </c>
      <c r="H21659" s="34">
        <v>628</v>
      </c>
      <c r="I21659" s="34">
        <v>506</v>
      </c>
      <c r="J21659" s="34">
        <v>518</v>
      </c>
      <c r="K21659" s="34">
        <v>375</v>
      </c>
      <c r="L21659" s="34">
        <v>467</v>
      </c>
      <c r="M21659" s="34">
        <v>375</v>
      </c>
    </row>
    <row r="21660" spans="1:13" x14ac:dyDescent="0.2">
      <c r="A21660" s="34" t="s">
        <v>122554</v>
      </c>
      <c r="B21660" s="34">
        <v>429</v>
      </c>
      <c r="C21660" s="34">
        <v>472</v>
      </c>
      <c r="D21660" s="34">
        <v>441</v>
      </c>
      <c r="E21660" s="34">
        <v>551</v>
      </c>
      <c r="F21660" s="34">
        <v>383</v>
      </c>
      <c r="G21660" s="34">
        <v>458</v>
      </c>
      <c r="H21660" s="34">
        <v>419</v>
      </c>
      <c r="I21660" s="34">
        <v>542</v>
      </c>
      <c r="J21660" s="34">
        <v>421</v>
      </c>
      <c r="K21660" s="34">
        <v>417</v>
      </c>
      <c r="L21660" s="34">
        <v>459</v>
      </c>
      <c r="M21660" s="34">
        <v>391</v>
      </c>
    </row>
    <row r="21661" spans="1:13" x14ac:dyDescent="0.2">
      <c r="A21661" s="34" t="s">
        <v>122555</v>
      </c>
      <c r="B21661" s="34">
        <v>424</v>
      </c>
      <c r="C21661" s="34">
        <v>449</v>
      </c>
      <c r="D21661" s="34">
        <v>529</v>
      </c>
      <c r="E21661" s="34">
        <v>504</v>
      </c>
      <c r="F21661" s="34">
        <v>384</v>
      </c>
      <c r="G21661" s="34">
        <v>413</v>
      </c>
      <c r="H21661" s="34">
        <v>484</v>
      </c>
      <c r="I21661" s="34">
        <v>495</v>
      </c>
      <c r="J21661" s="34">
        <v>486</v>
      </c>
      <c r="K21661" s="34">
        <v>426</v>
      </c>
      <c r="L21661" s="34">
        <v>475</v>
      </c>
      <c r="M21661" s="34">
        <v>360</v>
      </c>
    </row>
    <row r="21662" spans="1:13" x14ac:dyDescent="0.2">
      <c r="A21662" s="34" t="s">
        <v>122556</v>
      </c>
      <c r="B21662" s="34">
        <v>628</v>
      </c>
      <c r="C21662" s="34">
        <v>664</v>
      </c>
      <c r="D21662" s="34">
        <v>700</v>
      </c>
      <c r="E21662" s="34">
        <v>678</v>
      </c>
      <c r="F21662" s="34">
        <v>531</v>
      </c>
      <c r="G21662" s="34">
        <v>602</v>
      </c>
      <c r="H21662" s="34">
        <v>826</v>
      </c>
      <c r="I21662" s="34">
        <v>599</v>
      </c>
      <c r="J21662" s="34">
        <v>772</v>
      </c>
      <c r="K21662" s="34">
        <v>515</v>
      </c>
      <c r="L21662" s="34">
        <v>744</v>
      </c>
      <c r="M21662" s="34">
        <v>472</v>
      </c>
    </row>
    <row r="21663" spans="1:13" x14ac:dyDescent="0.2">
      <c r="A21663" s="34" t="s">
        <v>122557</v>
      </c>
      <c r="B21663" s="34">
        <v>421</v>
      </c>
      <c r="C21663" s="34">
        <v>553</v>
      </c>
      <c r="D21663" s="34">
        <v>424</v>
      </c>
      <c r="E21663" s="34">
        <v>556</v>
      </c>
      <c r="F21663" s="34">
        <v>404</v>
      </c>
      <c r="G21663" s="34">
        <v>521</v>
      </c>
      <c r="H21663" s="34">
        <v>473</v>
      </c>
      <c r="I21663" s="34">
        <v>502</v>
      </c>
      <c r="J21663" s="34">
        <v>465</v>
      </c>
      <c r="K21663" s="34">
        <v>454</v>
      </c>
      <c r="L21663" s="34">
        <v>413</v>
      </c>
      <c r="M21663" s="34">
        <v>425</v>
      </c>
    </row>
    <row r="21664" spans="1:13" x14ac:dyDescent="0.2">
      <c r="A21664" s="34" t="s">
        <v>122558</v>
      </c>
      <c r="B21664" s="34">
        <v>174</v>
      </c>
      <c r="C21664" s="34">
        <v>215</v>
      </c>
      <c r="D21664" s="34">
        <v>245</v>
      </c>
      <c r="E21664" s="34">
        <v>261</v>
      </c>
      <c r="F21664" s="34">
        <v>211</v>
      </c>
      <c r="G21664" s="34">
        <v>238</v>
      </c>
      <c r="H21664" s="34">
        <v>317</v>
      </c>
      <c r="I21664" s="34">
        <v>225</v>
      </c>
      <c r="J21664" s="34">
        <v>245</v>
      </c>
      <c r="K21664" s="34">
        <v>229</v>
      </c>
      <c r="L21664" s="34">
        <v>258</v>
      </c>
      <c r="M21664" s="34">
        <v>219</v>
      </c>
    </row>
    <row r="21665" spans="1:13" x14ac:dyDescent="0.2">
      <c r="A21665" s="34" t="s">
        <v>122559</v>
      </c>
      <c r="B21665" s="34">
        <v>962</v>
      </c>
      <c r="C21665" s="34">
        <v>910</v>
      </c>
      <c r="D21665" s="34">
        <v>1024</v>
      </c>
      <c r="E21665" s="34">
        <v>967</v>
      </c>
      <c r="F21665" s="34">
        <v>883</v>
      </c>
      <c r="G21665" s="34">
        <v>893</v>
      </c>
      <c r="H21665" s="34">
        <v>1042</v>
      </c>
      <c r="I21665" s="34">
        <v>926</v>
      </c>
      <c r="J21665" s="34">
        <v>991</v>
      </c>
      <c r="K21665" s="34">
        <v>795</v>
      </c>
      <c r="L21665" s="34">
        <v>897</v>
      </c>
      <c r="M21665" s="34">
        <v>801</v>
      </c>
    </row>
    <row r="21666" spans="1:13" x14ac:dyDescent="0.2">
      <c r="A21666" s="34" t="s">
        <v>122560</v>
      </c>
      <c r="B21666" s="34">
        <v>632</v>
      </c>
      <c r="C21666" s="34">
        <v>658</v>
      </c>
      <c r="D21666" s="34">
        <v>662</v>
      </c>
      <c r="E21666" s="34">
        <v>852</v>
      </c>
      <c r="F21666" s="34">
        <v>613</v>
      </c>
      <c r="G21666" s="34">
        <v>627</v>
      </c>
      <c r="H21666" s="34">
        <v>722</v>
      </c>
      <c r="I21666" s="34">
        <v>714</v>
      </c>
      <c r="J21666" s="34">
        <v>673</v>
      </c>
      <c r="K21666" s="34">
        <v>526</v>
      </c>
      <c r="L21666" s="34">
        <v>585</v>
      </c>
      <c r="M21666" s="34">
        <v>495</v>
      </c>
    </row>
    <row r="21667" spans="1:13" x14ac:dyDescent="0.2">
      <c r="A21667" s="34" t="s">
        <v>122561</v>
      </c>
      <c r="B21667" s="34">
        <v>1455</v>
      </c>
      <c r="C21667" s="34">
        <v>1527</v>
      </c>
      <c r="D21667" s="34">
        <v>1563</v>
      </c>
      <c r="E21667" s="34">
        <v>1701</v>
      </c>
      <c r="F21667" s="34">
        <v>1358</v>
      </c>
      <c r="G21667" s="34">
        <v>1439</v>
      </c>
      <c r="H21667" s="34">
        <v>1690</v>
      </c>
      <c r="I21667" s="34">
        <v>1432</v>
      </c>
      <c r="J21667" s="34">
        <v>1615</v>
      </c>
      <c r="K21667" s="34">
        <v>1191</v>
      </c>
      <c r="L21667" s="34">
        <v>1478</v>
      </c>
      <c r="M21667" s="34">
        <v>1145</v>
      </c>
    </row>
    <row r="21668" spans="1:13" x14ac:dyDescent="0.2">
      <c r="A21668" s="34" t="s">
        <v>122562</v>
      </c>
      <c r="B21668" s="34">
        <v>248</v>
      </c>
      <c r="C21668" s="34">
        <v>401</v>
      </c>
      <c r="D21668" s="34">
        <v>329</v>
      </c>
      <c r="E21668" s="34">
        <v>425</v>
      </c>
      <c r="F21668" s="34">
        <v>228</v>
      </c>
      <c r="G21668" s="34">
        <v>302</v>
      </c>
      <c r="H21668" s="34">
        <v>311</v>
      </c>
      <c r="I21668" s="34">
        <v>343</v>
      </c>
      <c r="J21668" s="34">
        <v>315</v>
      </c>
      <c r="K21668" s="34">
        <v>346</v>
      </c>
      <c r="L21668" s="34">
        <v>283</v>
      </c>
      <c r="M21668" s="34">
        <v>270</v>
      </c>
    </row>
    <row r="21669" spans="1:13" x14ac:dyDescent="0.2">
      <c r="A21669" s="34" t="s">
        <v>122563</v>
      </c>
      <c r="B21669" s="34">
        <v>351</v>
      </c>
      <c r="C21669" s="34">
        <v>385</v>
      </c>
      <c r="D21669" s="34">
        <v>415</v>
      </c>
      <c r="E21669" s="34">
        <v>365</v>
      </c>
      <c r="F21669" s="34">
        <v>344</v>
      </c>
      <c r="G21669" s="34">
        <v>397</v>
      </c>
      <c r="H21669" s="34">
        <v>456</v>
      </c>
      <c r="I21669" s="34">
        <v>383</v>
      </c>
      <c r="J21669" s="34">
        <v>413</v>
      </c>
      <c r="K21669" s="34">
        <v>266</v>
      </c>
      <c r="L21669" s="34">
        <v>388</v>
      </c>
      <c r="M21669" s="34">
        <v>308</v>
      </c>
    </row>
    <row r="21670" spans="1:13" x14ac:dyDescent="0.2">
      <c r="A21670" s="34" t="s">
        <v>122564</v>
      </c>
      <c r="B21670" s="34">
        <v>424</v>
      </c>
      <c r="C21670" s="34">
        <v>537</v>
      </c>
      <c r="D21670" s="34">
        <v>533</v>
      </c>
      <c r="E21670" s="34">
        <v>510</v>
      </c>
      <c r="F21670" s="34">
        <v>532</v>
      </c>
      <c r="G21670" s="34">
        <v>526</v>
      </c>
      <c r="H21670" s="34">
        <v>587</v>
      </c>
      <c r="I21670" s="34">
        <v>481</v>
      </c>
      <c r="J21670" s="34">
        <v>530</v>
      </c>
      <c r="K21670" s="34">
        <v>413</v>
      </c>
      <c r="L21670" s="34">
        <v>485</v>
      </c>
      <c r="M21670" s="34">
        <v>379</v>
      </c>
    </row>
    <row r="21671" spans="1:13" x14ac:dyDescent="0.2">
      <c r="A21671" s="34" t="s">
        <v>122565</v>
      </c>
      <c r="B21671" s="34">
        <v>295</v>
      </c>
      <c r="C21671" s="34">
        <v>438</v>
      </c>
      <c r="D21671" s="34">
        <v>371</v>
      </c>
      <c r="E21671" s="34">
        <v>483</v>
      </c>
      <c r="F21671" s="34">
        <v>424</v>
      </c>
      <c r="G21671" s="34">
        <v>383</v>
      </c>
      <c r="H21671" s="34">
        <v>373</v>
      </c>
      <c r="I21671" s="34">
        <v>428</v>
      </c>
      <c r="J21671" s="34">
        <v>423</v>
      </c>
      <c r="K21671" s="34">
        <v>358</v>
      </c>
      <c r="L21671" s="34">
        <v>320</v>
      </c>
      <c r="M21671" s="34">
        <v>280</v>
      </c>
    </row>
    <row r="21672" spans="1:13" x14ac:dyDescent="0.2">
      <c r="A21672" s="34" t="s">
        <v>122566</v>
      </c>
      <c r="B21672" s="34">
        <v>374</v>
      </c>
      <c r="C21672" s="34">
        <v>406</v>
      </c>
      <c r="D21672" s="34">
        <v>462</v>
      </c>
      <c r="E21672" s="34">
        <v>457</v>
      </c>
      <c r="F21672" s="34">
        <v>331</v>
      </c>
      <c r="G21672" s="34">
        <v>439</v>
      </c>
      <c r="H21672" s="34">
        <v>436</v>
      </c>
      <c r="I21672" s="34">
        <v>412</v>
      </c>
      <c r="J21672" s="34">
        <v>466</v>
      </c>
      <c r="K21672" s="34">
        <v>377</v>
      </c>
      <c r="L21672" s="34">
        <v>370</v>
      </c>
      <c r="M21672" s="34">
        <v>353</v>
      </c>
    </row>
    <row r="21673" spans="1:13" x14ac:dyDescent="0.2">
      <c r="A21673" s="34" t="s">
        <v>122567</v>
      </c>
      <c r="B21673" s="34">
        <v>434</v>
      </c>
      <c r="C21673" s="34">
        <v>380</v>
      </c>
      <c r="D21673" s="34">
        <v>407</v>
      </c>
      <c r="E21673" s="34">
        <v>489</v>
      </c>
      <c r="F21673" s="34">
        <v>389</v>
      </c>
      <c r="G21673" s="34">
        <v>376</v>
      </c>
      <c r="H21673" s="34">
        <v>424</v>
      </c>
      <c r="I21673" s="34">
        <v>427</v>
      </c>
      <c r="J21673" s="34">
        <v>394</v>
      </c>
      <c r="K21673" s="34">
        <v>386</v>
      </c>
      <c r="L21673" s="34">
        <v>448</v>
      </c>
      <c r="M21673" s="34">
        <v>338</v>
      </c>
    </row>
    <row r="21674" spans="1:13" x14ac:dyDescent="0.2">
      <c r="A21674" s="34" t="s">
        <v>122568</v>
      </c>
      <c r="B21674" s="34">
        <v>254</v>
      </c>
      <c r="C21674" s="34">
        <v>334</v>
      </c>
      <c r="D21674" s="34">
        <v>274</v>
      </c>
      <c r="E21674" s="34">
        <v>360</v>
      </c>
      <c r="F21674" s="34">
        <v>358</v>
      </c>
      <c r="G21674" s="34">
        <v>404</v>
      </c>
      <c r="H21674" s="34">
        <v>376</v>
      </c>
      <c r="I21674" s="34">
        <v>368</v>
      </c>
      <c r="J21674" s="34">
        <v>339</v>
      </c>
      <c r="K21674" s="34">
        <v>329</v>
      </c>
      <c r="L21674" s="34">
        <v>290</v>
      </c>
      <c r="M21674" s="34">
        <v>274</v>
      </c>
    </row>
    <row r="21675" spans="1:13" x14ac:dyDescent="0.2">
      <c r="A21675" s="34" t="s">
        <v>122569</v>
      </c>
      <c r="B21675" s="34">
        <v>154</v>
      </c>
      <c r="C21675" s="34">
        <v>187</v>
      </c>
      <c r="D21675" s="34">
        <v>156</v>
      </c>
      <c r="E21675" s="34">
        <v>239</v>
      </c>
      <c r="F21675" s="34">
        <v>130</v>
      </c>
      <c r="G21675" s="34">
        <v>143</v>
      </c>
      <c r="H21675" s="34">
        <v>143</v>
      </c>
      <c r="I21675" s="34">
        <v>154</v>
      </c>
      <c r="J21675" s="34">
        <v>179</v>
      </c>
      <c r="K21675" s="34">
        <v>182</v>
      </c>
      <c r="L21675" s="34">
        <v>113</v>
      </c>
      <c r="M21675" s="34">
        <v>153</v>
      </c>
    </row>
    <row r="21676" spans="1:13" x14ac:dyDescent="0.2">
      <c r="A21676" s="34" t="s">
        <v>122570</v>
      </c>
      <c r="B21676" s="34">
        <v>267</v>
      </c>
      <c r="C21676" s="34">
        <v>367</v>
      </c>
      <c r="D21676" s="34">
        <v>400</v>
      </c>
      <c r="E21676" s="34">
        <v>322</v>
      </c>
      <c r="F21676" s="34">
        <v>314</v>
      </c>
      <c r="G21676" s="34">
        <v>350</v>
      </c>
      <c r="H21676" s="34">
        <v>393</v>
      </c>
      <c r="I21676" s="34">
        <v>345</v>
      </c>
      <c r="J21676" s="34">
        <v>330</v>
      </c>
      <c r="K21676" s="34">
        <v>290</v>
      </c>
      <c r="L21676" s="34">
        <v>313</v>
      </c>
      <c r="M21676" s="34">
        <v>318</v>
      </c>
    </row>
    <row r="21677" spans="1:13" x14ac:dyDescent="0.2">
      <c r="A21677" s="34" t="s">
        <v>122571</v>
      </c>
      <c r="B21677" s="34">
        <v>240</v>
      </c>
      <c r="C21677" s="34">
        <v>261</v>
      </c>
      <c r="D21677" s="34">
        <v>283</v>
      </c>
      <c r="E21677" s="34">
        <v>333</v>
      </c>
      <c r="F21677" s="34">
        <v>272</v>
      </c>
      <c r="G21677" s="34">
        <v>290</v>
      </c>
      <c r="H21677" s="34">
        <v>299</v>
      </c>
      <c r="I21677" s="34">
        <v>281</v>
      </c>
      <c r="J21677" s="34">
        <v>298</v>
      </c>
      <c r="K21677" s="34">
        <v>231</v>
      </c>
      <c r="L21677" s="34">
        <v>298</v>
      </c>
      <c r="M21677" s="34">
        <v>206</v>
      </c>
    </row>
    <row r="21678" spans="1:13" x14ac:dyDescent="0.2">
      <c r="A21678" s="34" t="s">
        <v>122572</v>
      </c>
      <c r="B21678" s="34">
        <v>345</v>
      </c>
      <c r="C21678" s="34">
        <v>389</v>
      </c>
      <c r="D21678" s="34">
        <v>285</v>
      </c>
      <c r="E21678" s="34">
        <v>367</v>
      </c>
      <c r="F21678" s="34">
        <v>291</v>
      </c>
      <c r="G21678" s="34">
        <v>326</v>
      </c>
      <c r="H21678" s="34">
        <v>384</v>
      </c>
      <c r="I21678" s="34">
        <v>331</v>
      </c>
      <c r="J21678" s="34">
        <v>323</v>
      </c>
      <c r="K21678" s="34">
        <v>304</v>
      </c>
      <c r="L21678" s="34">
        <v>278</v>
      </c>
      <c r="M21678" s="34">
        <v>287</v>
      </c>
    </row>
    <row r="21679" spans="1:13" x14ac:dyDescent="0.2">
      <c r="A21679" s="34" t="s">
        <v>122573</v>
      </c>
      <c r="B21679" s="34">
        <v>390</v>
      </c>
      <c r="C21679" s="34">
        <v>428</v>
      </c>
      <c r="D21679" s="34">
        <v>413</v>
      </c>
      <c r="E21679" s="34">
        <v>436</v>
      </c>
      <c r="F21679" s="34">
        <v>420</v>
      </c>
      <c r="G21679" s="34">
        <v>405</v>
      </c>
      <c r="H21679" s="34">
        <v>398</v>
      </c>
      <c r="I21679" s="34">
        <v>426</v>
      </c>
      <c r="J21679" s="34">
        <v>527</v>
      </c>
      <c r="K21679" s="34">
        <v>338</v>
      </c>
      <c r="L21679" s="34">
        <v>415</v>
      </c>
      <c r="M21679" s="34">
        <v>325</v>
      </c>
    </row>
    <row r="21680" spans="1:13" x14ac:dyDescent="0.2">
      <c r="A21680" s="34" t="s">
        <v>122574</v>
      </c>
      <c r="B21680" s="34">
        <v>683</v>
      </c>
      <c r="C21680" s="34">
        <v>643</v>
      </c>
      <c r="D21680" s="34">
        <v>660</v>
      </c>
      <c r="E21680" s="34">
        <v>668</v>
      </c>
      <c r="F21680" s="34">
        <v>624</v>
      </c>
      <c r="G21680" s="34">
        <v>541</v>
      </c>
      <c r="H21680" s="34">
        <v>706</v>
      </c>
      <c r="I21680" s="34">
        <v>638</v>
      </c>
      <c r="J21680" s="34">
        <v>704</v>
      </c>
      <c r="K21680" s="34">
        <v>565</v>
      </c>
      <c r="L21680" s="34">
        <v>595</v>
      </c>
      <c r="M21680" s="34">
        <v>486</v>
      </c>
    </row>
    <row r="21681" spans="1:13" x14ac:dyDescent="0.2">
      <c r="A21681" s="34" t="s">
        <v>122575</v>
      </c>
      <c r="B21681" s="34">
        <v>510</v>
      </c>
      <c r="C21681" s="34">
        <v>643</v>
      </c>
      <c r="D21681" s="34">
        <v>686</v>
      </c>
      <c r="E21681" s="34">
        <v>698</v>
      </c>
      <c r="F21681" s="34">
        <v>555</v>
      </c>
      <c r="G21681" s="34">
        <v>567</v>
      </c>
      <c r="H21681" s="34">
        <v>674</v>
      </c>
      <c r="I21681" s="34">
        <v>639</v>
      </c>
      <c r="J21681" s="34">
        <v>662</v>
      </c>
      <c r="K21681" s="34">
        <v>530</v>
      </c>
      <c r="L21681" s="34">
        <v>635</v>
      </c>
      <c r="M21681" s="34">
        <v>509</v>
      </c>
    </row>
    <row r="21682" spans="1:13" x14ac:dyDescent="0.2">
      <c r="A21682" s="34" t="s">
        <v>122576</v>
      </c>
      <c r="B21682" s="34">
        <v>1123</v>
      </c>
      <c r="C21682" s="34">
        <v>1102</v>
      </c>
      <c r="D21682" s="34">
        <v>1340</v>
      </c>
      <c r="E21682" s="34">
        <v>1388</v>
      </c>
      <c r="F21682" s="34">
        <v>1089</v>
      </c>
      <c r="G21682" s="34">
        <v>1142</v>
      </c>
      <c r="H21682" s="34">
        <v>1332</v>
      </c>
      <c r="I21682" s="34">
        <v>1156</v>
      </c>
      <c r="J21682" s="34">
        <v>1236</v>
      </c>
      <c r="K21682" s="34">
        <v>954</v>
      </c>
      <c r="L21682" s="34">
        <v>1290</v>
      </c>
      <c r="M21682" s="34">
        <v>952</v>
      </c>
    </row>
    <row r="21683" spans="1:13" x14ac:dyDescent="0.2">
      <c r="A21683" s="34" t="s">
        <v>122577</v>
      </c>
      <c r="B21683" s="34">
        <v>415</v>
      </c>
      <c r="C21683" s="34">
        <v>402</v>
      </c>
      <c r="D21683" s="34">
        <v>457</v>
      </c>
      <c r="E21683" s="34">
        <v>466</v>
      </c>
      <c r="F21683" s="34">
        <v>360</v>
      </c>
      <c r="G21683" s="34">
        <v>330</v>
      </c>
      <c r="H21683" s="34">
        <v>500</v>
      </c>
      <c r="I21683" s="34">
        <v>382</v>
      </c>
      <c r="J21683" s="34">
        <v>433</v>
      </c>
      <c r="K21683" s="34">
        <v>331</v>
      </c>
      <c r="L21683" s="34">
        <v>389</v>
      </c>
      <c r="M21683" s="34">
        <v>366</v>
      </c>
    </row>
    <row r="21684" spans="1:13" x14ac:dyDescent="0.2">
      <c r="A21684" s="34" t="s">
        <v>122578</v>
      </c>
      <c r="B21684" s="34">
        <v>289</v>
      </c>
      <c r="C21684" s="34">
        <v>350</v>
      </c>
      <c r="D21684" s="34">
        <v>345</v>
      </c>
      <c r="E21684" s="34">
        <v>395</v>
      </c>
      <c r="F21684" s="34">
        <v>249</v>
      </c>
      <c r="G21684" s="34">
        <v>311</v>
      </c>
      <c r="H21684" s="34">
        <v>284</v>
      </c>
      <c r="I21684" s="34">
        <v>328</v>
      </c>
      <c r="J21684" s="34">
        <v>297</v>
      </c>
      <c r="K21684" s="34">
        <v>256</v>
      </c>
      <c r="L21684" s="34">
        <v>253</v>
      </c>
      <c r="M21684" s="34">
        <v>268</v>
      </c>
    </row>
    <row r="21685" spans="1:13" x14ac:dyDescent="0.2">
      <c r="A21685" s="34" t="s">
        <v>122579</v>
      </c>
      <c r="B21685" s="34">
        <v>647</v>
      </c>
      <c r="C21685" s="34">
        <v>913</v>
      </c>
      <c r="D21685" s="34">
        <v>767</v>
      </c>
      <c r="E21685" s="34">
        <v>828</v>
      </c>
      <c r="F21685" s="34">
        <v>736</v>
      </c>
      <c r="G21685" s="34">
        <v>769</v>
      </c>
      <c r="H21685" s="34">
        <v>873</v>
      </c>
      <c r="I21685" s="34">
        <v>815</v>
      </c>
      <c r="J21685" s="34">
        <v>767</v>
      </c>
      <c r="K21685" s="34">
        <v>650</v>
      </c>
      <c r="L21685" s="34">
        <v>746</v>
      </c>
      <c r="M21685" s="34">
        <v>637</v>
      </c>
    </row>
    <row r="21686" spans="1:13" x14ac:dyDescent="0.2">
      <c r="A21686" s="34" t="s">
        <v>122580</v>
      </c>
      <c r="B21686" s="34">
        <v>414</v>
      </c>
      <c r="C21686" s="34">
        <v>376</v>
      </c>
      <c r="D21686" s="34">
        <v>422</v>
      </c>
      <c r="E21686" s="34">
        <v>455</v>
      </c>
      <c r="F21686" s="34">
        <v>427</v>
      </c>
      <c r="G21686" s="34">
        <v>396</v>
      </c>
      <c r="H21686" s="34">
        <v>444</v>
      </c>
      <c r="I21686" s="34">
        <v>425</v>
      </c>
      <c r="J21686" s="34">
        <v>471</v>
      </c>
      <c r="K21686" s="34">
        <v>342</v>
      </c>
      <c r="L21686" s="34">
        <v>442</v>
      </c>
      <c r="M21686" s="34">
        <v>332</v>
      </c>
    </row>
    <row r="21687" spans="1:13" x14ac:dyDescent="0.2">
      <c r="A21687" s="34" t="s">
        <v>122581</v>
      </c>
      <c r="B21687" s="34">
        <v>348</v>
      </c>
      <c r="C21687" s="34">
        <v>431</v>
      </c>
      <c r="D21687" s="34">
        <v>368</v>
      </c>
      <c r="E21687" s="34">
        <v>457</v>
      </c>
      <c r="F21687" s="34">
        <v>311</v>
      </c>
      <c r="G21687" s="34">
        <v>406</v>
      </c>
      <c r="H21687" s="34">
        <v>369</v>
      </c>
      <c r="I21687" s="34">
        <v>438</v>
      </c>
      <c r="J21687" s="34">
        <v>381</v>
      </c>
      <c r="K21687" s="34">
        <v>379</v>
      </c>
      <c r="L21687" s="34">
        <v>343</v>
      </c>
      <c r="M21687" s="34">
        <v>314</v>
      </c>
    </row>
    <row r="21688" spans="1:13" x14ac:dyDescent="0.2">
      <c r="A21688" s="34" t="s">
        <v>122582</v>
      </c>
      <c r="B21688" s="34">
        <v>299</v>
      </c>
      <c r="C21688" s="34">
        <v>348</v>
      </c>
      <c r="D21688" s="34">
        <v>471</v>
      </c>
      <c r="E21688" s="34">
        <v>348</v>
      </c>
      <c r="F21688" s="34">
        <v>353</v>
      </c>
      <c r="G21688" s="34">
        <v>382</v>
      </c>
      <c r="H21688" s="34">
        <v>446</v>
      </c>
      <c r="I21688" s="34">
        <v>358</v>
      </c>
      <c r="J21688" s="34">
        <v>384</v>
      </c>
      <c r="K21688" s="34">
        <v>317</v>
      </c>
      <c r="L21688" s="34">
        <v>315</v>
      </c>
      <c r="M21688" s="34">
        <v>263</v>
      </c>
    </row>
    <row r="21689" spans="1:13" x14ac:dyDescent="0.2">
      <c r="A21689" s="34" t="s">
        <v>122583</v>
      </c>
      <c r="B21689" s="34">
        <v>353</v>
      </c>
      <c r="C21689" s="34">
        <v>401</v>
      </c>
      <c r="D21689" s="34">
        <v>447</v>
      </c>
      <c r="E21689" s="34">
        <v>450</v>
      </c>
      <c r="F21689" s="34">
        <v>329</v>
      </c>
      <c r="G21689" s="34">
        <v>451</v>
      </c>
      <c r="H21689" s="34">
        <v>399</v>
      </c>
      <c r="I21689" s="34">
        <v>425</v>
      </c>
      <c r="J21689" s="34">
        <v>372</v>
      </c>
      <c r="K21689" s="34">
        <v>355</v>
      </c>
      <c r="L21689" s="34">
        <v>369</v>
      </c>
      <c r="M21689" s="34">
        <v>345</v>
      </c>
    </row>
    <row r="21690" spans="1:13" x14ac:dyDescent="0.2">
      <c r="A21690" s="34" t="s">
        <v>122584</v>
      </c>
      <c r="B21690" s="34">
        <v>344</v>
      </c>
      <c r="C21690" s="34">
        <v>393</v>
      </c>
      <c r="D21690" s="34">
        <v>408</v>
      </c>
      <c r="E21690" s="34">
        <v>351</v>
      </c>
      <c r="F21690" s="34">
        <v>360</v>
      </c>
      <c r="G21690" s="34">
        <v>300</v>
      </c>
      <c r="H21690" s="34">
        <v>458</v>
      </c>
      <c r="I21690" s="34">
        <v>357</v>
      </c>
      <c r="J21690" s="34">
        <v>394</v>
      </c>
      <c r="K21690" s="34">
        <v>279</v>
      </c>
      <c r="L21690" s="34">
        <v>421</v>
      </c>
      <c r="M21690" s="34">
        <v>273</v>
      </c>
    </row>
    <row r="21691" spans="1:13" x14ac:dyDescent="0.2">
      <c r="A21691" s="34" t="s">
        <v>122585</v>
      </c>
      <c r="B21691" s="34">
        <v>452</v>
      </c>
      <c r="C21691" s="34">
        <v>480</v>
      </c>
      <c r="D21691" s="34">
        <v>526</v>
      </c>
      <c r="E21691" s="34">
        <v>527</v>
      </c>
      <c r="F21691" s="34">
        <v>471</v>
      </c>
      <c r="G21691" s="34">
        <v>457</v>
      </c>
      <c r="H21691" s="34">
        <v>570</v>
      </c>
      <c r="I21691" s="34">
        <v>453</v>
      </c>
      <c r="J21691" s="34">
        <v>445</v>
      </c>
      <c r="K21691" s="34">
        <v>409</v>
      </c>
      <c r="L21691" s="34">
        <v>485</v>
      </c>
      <c r="M21691" s="34">
        <v>316</v>
      </c>
    </row>
    <row r="21692" spans="1:13" x14ac:dyDescent="0.2">
      <c r="A21692" s="34" t="s">
        <v>122586</v>
      </c>
      <c r="B21692" s="34">
        <v>766</v>
      </c>
      <c r="C21692" s="34">
        <v>831</v>
      </c>
      <c r="D21692" s="34">
        <v>780</v>
      </c>
      <c r="E21692" s="34">
        <v>850</v>
      </c>
      <c r="F21692" s="34">
        <v>790</v>
      </c>
      <c r="G21692" s="34">
        <v>700</v>
      </c>
      <c r="H21692" s="34">
        <v>857</v>
      </c>
      <c r="I21692" s="34">
        <v>851</v>
      </c>
      <c r="J21692" s="34">
        <v>876</v>
      </c>
      <c r="K21692" s="34">
        <v>679</v>
      </c>
      <c r="L21692" s="34">
        <v>768</v>
      </c>
      <c r="M21692" s="34">
        <v>603</v>
      </c>
    </row>
    <row r="21693" spans="1:13" x14ac:dyDescent="0.2">
      <c r="A21693" s="34" t="s">
        <v>122587</v>
      </c>
      <c r="B21693" s="34">
        <v>467</v>
      </c>
      <c r="C21693" s="34">
        <v>650</v>
      </c>
      <c r="D21693" s="34">
        <v>647</v>
      </c>
      <c r="E21693" s="34">
        <v>635</v>
      </c>
      <c r="F21693" s="34">
        <v>530</v>
      </c>
      <c r="G21693" s="34">
        <v>511</v>
      </c>
      <c r="H21693" s="34">
        <v>637</v>
      </c>
      <c r="I21693" s="34">
        <v>564</v>
      </c>
      <c r="J21693" s="34">
        <v>715</v>
      </c>
      <c r="K21693" s="34">
        <v>440</v>
      </c>
      <c r="L21693" s="34">
        <v>588</v>
      </c>
      <c r="M21693" s="34">
        <v>476</v>
      </c>
    </row>
    <row r="21694" spans="1:13" x14ac:dyDescent="0.2">
      <c r="A21694" s="34" t="s">
        <v>122588</v>
      </c>
      <c r="B21694" s="34">
        <v>166</v>
      </c>
      <c r="C21694" s="34">
        <v>163</v>
      </c>
      <c r="D21694" s="34">
        <v>222</v>
      </c>
      <c r="E21694" s="34">
        <v>182</v>
      </c>
      <c r="F21694" s="34">
        <v>148</v>
      </c>
      <c r="G21694" s="34">
        <v>166</v>
      </c>
      <c r="H21694" s="34">
        <v>179</v>
      </c>
      <c r="I21694" s="34">
        <v>204</v>
      </c>
      <c r="J21694" s="34">
        <v>188</v>
      </c>
      <c r="K21694" s="34">
        <v>175</v>
      </c>
      <c r="L21694" s="34">
        <v>120</v>
      </c>
      <c r="M21694" s="34">
        <v>184</v>
      </c>
    </row>
    <row r="21695" spans="1:13" x14ac:dyDescent="0.2">
      <c r="A21695" s="34" t="s">
        <v>122589</v>
      </c>
      <c r="B21695" s="34">
        <v>360</v>
      </c>
      <c r="C21695" s="34">
        <v>421</v>
      </c>
      <c r="D21695" s="34">
        <v>414</v>
      </c>
      <c r="E21695" s="34">
        <v>438</v>
      </c>
      <c r="F21695" s="34">
        <v>317</v>
      </c>
      <c r="G21695" s="34">
        <v>387</v>
      </c>
      <c r="H21695" s="34">
        <v>459</v>
      </c>
      <c r="I21695" s="34">
        <v>367</v>
      </c>
      <c r="J21695" s="34">
        <v>403</v>
      </c>
      <c r="K21695" s="34">
        <v>302</v>
      </c>
      <c r="L21695" s="34">
        <v>408</v>
      </c>
      <c r="M21695" s="34">
        <v>282</v>
      </c>
    </row>
    <row r="21696" spans="1:13" x14ac:dyDescent="0.2">
      <c r="A21696" s="34" t="s">
        <v>122590</v>
      </c>
      <c r="B21696" s="34">
        <v>190</v>
      </c>
      <c r="C21696" s="34">
        <v>180</v>
      </c>
      <c r="D21696" s="34">
        <v>195</v>
      </c>
      <c r="E21696" s="34">
        <v>240</v>
      </c>
      <c r="F21696" s="34">
        <v>235</v>
      </c>
      <c r="G21696" s="34">
        <v>176</v>
      </c>
      <c r="H21696" s="34">
        <v>189</v>
      </c>
      <c r="I21696" s="34">
        <v>196</v>
      </c>
      <c r="J21696" s="34">
        <v>238</v>
      </c>
      <c r="K21696" s="34">
        <v>182</v>
      </c>
      <c r="L21696" s="34">
        <v>249</v>
      </c>
      <c r="M21696" s="34">
        <v>161</v>
      </c>
    </row>
    <row r="21697" spans="1:13" x14ac:dyDescent="0.2">
      <c r="A21697" s="34" t="s">
        <v>122591</v>
      </c>
      <c r="B21697" s="34">
        <v>219</v>
      </c>
      <c r="C21697" s="34">
        <v>253</v>
      </c>
      <c r="D21697" s="34">
        <v>233</v>
      </c>
      <c r="E21697" s="34">
        <v>245</v>
      </c>
      <c r="F21697" s="34">
        <v>238</v>
      </c>
      <c r="G21697" s="34">
        <v>257</v>
      </c>
      <c r="H21697" s="34">
        <v>217</v>
      </c>
      <c r="I21697" s="34">
        <v>238</v>
      </c>
      <c r="J21697" s="34">
        <v>271</v>
      </c>
      <c r="K21697" s="34">
        <v>192</v>
      </c>
      <c r="L21697" s="34">
        <v>276</v>
      </c>
      <c r="M21697" s="34">
        <v>195</v>
      </c>
    </row>
    <row r="21698" spans="1:13" x14ac:dyDescent="0.2">
      <c r="A21698" s="34" t="s">
        <v>122592</v>
      </c>
      <c r="B21698" s="34">
        <v>298</v>
      </c>
      <c r="C21698" s="34">
        <v>382</v>
      </c>
      <c r="D21698" s="34">
        <v>369</v>
      </c>
      <c r="E21698" s="34">
        <v>414</v>
      </c>
      <c r="F21698" s="34">
        <v>355</v>
      </c>
      <c r="G21698" s="34">
        <v>369</v>
      </c>
      <c r="H21698" s="34">
        <v>356</v>
      </c>
      <c r="I21698" s="34">
        <v>364</v>
      </c>
      <c r="J21698" s="34">
        <v>343</v>
      </c>
      <c r="K21698" s="34">
        <v>290</v>
      </c>
      <c r="L21698" s="34">
        <v>399</v>
      </c>
      <c r="M21698" s="34">
        <v>242</v>
      </c>
    </row>
    <row r="21699" spans="1:13" x14ac:dyDescent="0.2">
      <c r="A21699" s="34" t="s">
        <v>122593</v>
      </c>
      <c r="B21699" s="34">
        <v>495</v>
      </c>
      <c r="C21699" s="34">
        <v>582</v>
      </c>
      <c r="D21699" s="34">
        <v>611</v>
      </c>
      <c r="E21699" s="34">
        <v>602</v>
      </c>
      <c r="F21699" s="34">
        <v>555</v>
      </c>
      <c r="G21699" s="34">
        <v>513</v>
      </c>
      <c r="H21699" s="34">
        <v>642</v>
      </c>
      <c r="I21699" s="34">
        <v>574</v>
      </c>
      <c r="J21699" s="34">
        <v>561</v>
      </c>
      <c r="K21699" s="34">
        <v>477</v>
      </c>
      <c r="L21699" s="34">
        <v>601</v>
      </c>
      <c r="M21699" s="34">
        <v>452</v>
      </c>
    </row>
    <row r="21700" spans="1:13" x14ac:dyDescent="0.2">
      <c r="A21700" s="34" t="s">
        <v>122594</v>
      </c>
      <c r="B21700" s="34">
        <v>199</v>
      </c>
      <c r="C21700" s="34">
        <v>249</v>
      </c>
      <c r="D21700" s="34">
        <v>278</v>
      </c>
      <c r="E21700" s="34">
        <v>284</v>
      </c>
      <c r="F21700" s="34">
        <v>213</v>
      </c>
      <c r="G21700" s="34">
        <v>200</v>
      </c>
      <c r="H21700" s="34">
        <v>274</v>
      </c>
      <c r="I21700" s="34">
        <v>262</v>
      </c>
      <c r="J21700" s="34">
        <v>283</v>
      </c>
      <c r="K21700" s="34">
        <v>190</v>
      </c>
      <c r="L21700" s="34">
        <v>260</v>
      </c>
      <c r="M21700" s="34">
        <v>214</v>
      </c>
    </row>
    <row r="21701" spans="1:13" x14ac:dyDescent="0.2">
      <c r="A21701" s="34" t="s">
        <v>122595</v>
      </c>
      <c r="B21701" s="34">
        <v>493</v>
      </c>
      <c r="C21701" s="34">
        <v>458</v>
      </c>
      <c r="D21701" s="34">
        <v>477</v>
      </c>
      <c r="E21701" s="34">
        <v>490</v>
      </c>
      <c r="F21701" s="34">
        <v>367</v>
      </c>
      <c r="G21701" s="34">
        <v>496</v>
      </c>
      <c r="H21701" s="34">
        <v>455</v>
      </c>
      <c r="I21701" s="34">
        <v>488</v>
      </c>
      <c r="J21701" s="34">
        <v>430</v>
      </c>
      <c r="K21701" s="34">
        <v>393</v>
      </c>
      <c r="L21701" s="34">
        <v>500</v>
      </c>
      <c r="M21701" s="34">
        <v>384</v>
      </c>
    </row>
    <row r="21702" spans="1:13" x14ac:dyDescent="0.2">
      <c r="A21702" s="34" t="s">
        <v>122596</v>
      </c>
      <c r="B21702" s="34">
        <v>1098</v>
      </c>
      <c r="C21702" s="34">
        <v>1114</v>
      </c>
      <c r="D21702" s="34">
        <v>1137</v>
      </c>
      <c r="E21702" s="34">
        <v>1106</v>
      </c>
      <c r="F21702" s="34">
        <v>989</v>
      </c>
      <c r="G21702" s="34">
        <v>1030</v>
      </c>
      <c r="H21702" s="34">
        <v>1235</v>
      </c>
      <c r="I21702" s="34">
        <v>1166</v>
      </c>
      <c r="J21702" s="34">
        <v>1240</v>
      </c>
      <c r="K21702" s="34">
        <v>919</v>
      </c>
      <c r="L21702" s="34">
        <v>1127</v>
      </c>
      <c r="M21702" s="34">
        <v>888</v>
      </c>
    </row>
    <row r="21703" spans="1:13" x14ac:dyDescent="0.2">
      <c r="A21703" s="34" t="s">
        <v>122597</v>
      </c>
      <c r="B21703" s="34">
        <v>1701</v>
      </c>
      <c r="C21703" s="34">
        <v>2213</v>
      </c>
      <c r="D21703" s="34">
        <v>1668</v>
      </c>
      <c r="E21703" s="34">
        <v>2365</v>
      </c>
      <c r="F21703" s="34">
        <v>1539</v>
      </c>
      <c r="G21703" s="34">
        <v>2144</v>
      </c>
      <c r="H21703" s="34">
        <v>1789</v>
      </c>
      <c r="I21703" s="34">
        <v>2292</v>
      </c>
      <c r="J21703" s="34">
        <v>1617</v>
      </c>
      <c r="K21703" s="34">
        <v>1820</v>
      </c>
      <c r="L21703" s="34">
        <v>1482</v>
      </c>
      <c r="M21703" s="34">
        <v>1701</v>
      </c>
    </row>
    <row r="21704" spans="1:13" x14ac:dyDescent="0.2">
      <c r="A21704" s="34" t="s">
        <v>122598</v>
      </c>
      <c r="B21704" s="34">
        <v>537</v>
      </c>
      <c r="C21704" s="34">
        <v>673</v>
      </c>
      <c r="D21704" s="34">
        <v>623</v>
      </c>
      <c r="E21704" s="34">
        <v>720</v>
      </c>
      <c r="F21704" s="34">
        <v>572</v>
      </c>
      <c r="G21704" s="34">
        <v>578</v>
      </c>
      <c r="H21704" s="34">
        <v>613</v>
      </c>
      <c r="I21704" s="34">
        <v>638</v>
      </c>
      <c r="J21704" s="34">
        <v>615</v>
      </c>
      <c r="K21704" s="34">
        <v>537</v>
      </c>
      <c r="L21704" s="34">
        <v>616</v>
      </c>
      <c r="M21704" s="34">
        <v>423</v>
      </c>
    </row>
    <row r="21705" spans="1:13" x14ac:dyDescent="0.2">
      <c r="A21705" s="34" t="s">
        <v>122599</v>
      </c>
      <c r="B21705" s="34">
        <v>896</v>
      </c>
      <c r="C21705" s="34">
        <v>987</v>
      </c>
      <c r="D21705" s="34">
        <v>973</v>
      </c>
      <c r="E21705" s="34">
        <v>1057</v>
      </c>
      <c r="F21705" s="34">
        <v>881</v>
      </c>
      <c r="G21705" s="34">
        <v>923</v>
      </c>
      <c r="H21705" s="34">
        <v>1070</v>
      </c>
      <c r="I21705" s="34">
        <v>1024</v>
      </c>
      <c r="J21705" s="34">
        <v>960</v>
      </c>
      <c r="K21705" s="34">
        <v>838</v>
      </c>
      <c r="L21705" s="34">
        <v>954</v>
      </c>
      <c r="M21705" s="34">
        <v>753</v>
      </c>
    </row>
    <row r="21706" spans="1:13" x14ac:dyDescent="0.2">
      <c r="A21706" s="34" t="s">
        <v>122600</v>
      </c>
      <c r="B21706" s="34">
        <v>624</v>
      </c>
      <c r="C21706" s="34">
        <v>519</v>
      </c>
      <c r="D21706" s="34">
        <v>651</v>
      </c>
      <c r="E21706" s="34">
        <v>679</v>
      </c>
      <c r="F21706" s="34">
        <v>567</v>
      </c>
      <c r="G21706" s="34">
        <v>601</v>
      </c>
      <c r="H21706" s="34">
        <v>787</v>
      </c>
      <c r="I21706" s="34">
        <v>631</v>
      </c>
      <c r="J21706" s="34">
        <v>662</v>
      </c>
      <c r="K21706" s="34">
        <v>501</v>
      </c>
      <c r="L21706" s="34">
        <v>706</v>
      </c>
      <c r="M21706" s="34">
        <v>503</v>
      </c>
    </row>
    <row r="21707" spans="1:13" x14ac:dyDescent="0.2">
      <c r="A21707" s="34" t="s">
        <v>122601</v>
      </c>
      <c r="B21707" s="34">
        <v>436</v>
      </c>
      <c r="C21707" s="34">
        <v>369</v>
      </c>
      <c r="D21707" s="34">
        <v>402</v>
      </c>
      <c r="E21707" s="34">
        <v>405</v>
      </c>
      <c r="F21707" s="34">
        <v>338</v>
      </c>
      <c r="G21707" s="34">
        <v>307</v>
      </c>
      <c r="H21707" s="34">
        <v>378</v>
      </c>
      <c r="I21707" s="34">
        <v>340</v>
      </c>
      <c r="J21707" s="34">
        <v>424</v>
      </c>
      <c r="K21707" s="34">
        <v>334</v>
      </c>
      <c r="L21707" s="34">
        <v>383</v>
      </c>
      <c r="M21707" s="34">
        <v>269</v>
      </c>
    </row>
    <row r="21708" spans="1:13" x14ac:dyDescent="0.2">
      <c r="A21708" s="34" t="s">
        <v>122602</v>
      </c>
      <c r="B21708" s="34">
        <v>267</v>
      </c>
      <c r="C21708" s="34">
        <v>280</v>
      </c>
      <c r="D21708" s="34">
        <v>407</v>
      </c>
      <c r="E21708" s="34">
        <v>355</v>
      </c>
      <c r="F21708" s="34">
        <v>287</v>
      </c>
      <c r="G21708" s="34">
        <v>319</v>
      </c>
      <c r="H21708" s="34">
        <v>321</v>
      </c>
      <c r="I21708" s="34">
        <v>315</v>
      </c>
      <c r="J21708" s="34">
        <v>297</v>
      </c>
      <c r="K21708" s="34">
        <v>271</v>
      </c>
      <c r="L21708" s="34">
        <v>270</v>
      </c>
      <c r="M21708" s="34">
        <v>280</v>
      </c>
    </row>
    <row r="21709" spans="1:13" x14ac:dyDescent="0.2">
      <c r="A21709" s="34" t="s">
        <v>122603</v>
      </c>
      <c r="B21709" s="34">
        <v>511</v>
      </c>
      <c r="C21709" s="34">
        <v>526</v>
      </c>
      <c r="D21709" s="34">
        <v>487</v>
      </c>
      <c r="E21709" s="34">
        <v>559</v>
      </c>
      <c r="F21709" s="34">
        <v>460</v>
      </c>
      <c r="G21709" s="34">
        <v>502</v>
      </c>
      <c r="H21709" s="34">
        <v>460</v>
      </c>
      <c r="I21709" s="34">
        <v>484</v>
      </c>
      <c r="J21709" s="34">
        <v>456</v>
      </c>
      <c r="K21709" s="34">
        <v>419</v>
      </c>
      <c r="L21709" s="34">
        <v>429</v>
      </c>
      <c r="M21709" s="34">
        <v>374</v>
      </c>
    </row>
    <row r="21710" spans="1:13" x14ac:dyDescent="0.2">
      <c r="A21710" s="34" t="s">
        <v>122604</v>
      </c>
      <c r="B21710" s="34">
        <v>133</v>
      </c>
      <c r="C21710" s="34">
        <v>161</v>
      </c>
      <c r="D21710" s="34">
        <v>176</v>
      </c>
      <c r="E21710" s="34">
        <v>200</v>
      </c>
      <c r="F21710" s="34">
        <v>143</v>
      </c>
      <c r="G21710" s="34">
        <v>178</v>
      </c>
      <c r="H21710" s="34">
        <v>207</v>
      </c>
      <c r="I21710" s="34">
        <v>166</v>
      </c>
      <c r="J21710" s="34">
        <v>171</v>
      </c>
      <c r="K21710" s="34">
        <v>157</v>
      </c>
      <c r="L21710" s="34">
        <v>185</v>
      </c>
      <c r="M21710" s="34">
        <v>129</v>
      </c>
    </row>
    <row r="21711" spans="1:13" x14ac:dyDescent="0.2">
      <c r="A21711" s="34" t="s">
        <v>122605</v>
      </c>
      <c r="B21711" s="34">
        <v>231</v>
      </c>
      <c r="C21711" s="34">
        <v>360</v>
      </c>
      <c r="D21711" s="34">
        <v>291</v>
      </c>
      <c r="E21711" s="34">
        <v>342</v>
      </c>
      <c r="F21711" s="34">
        <v>313</v>
      </c>
      <c r="G21711" s="34">
        <v>351</v>
      </c>
      <c r="H21711" s="34">
        <v>368</v>
      </c>
      <c r="I21711" s="34">
        <v>309</v>
      </c>
      <c r="J21711" s="34">
        <v>261</v>
      </c>
      <c r="K21711" s="34">
        <v>319</v>
      </c>
      <c r="L21711" s="34">
        <v>340</v>
      </c>
      <c r="M21711" s="34">
        <v>281</v>
      </c>
    </row>
    <row r="21712" spans="1:13" x14ac:dyDescent="0.2">
      <c r="A21712" s="34" t="s">
        <v>122606</v>
      </c>
      <c r="B21712" s="34">
        <v>307</v>
      </c>
      <c r="C21712" s="34">
        <v>257</v>
      </c>
      <c r="D21712" s="34">
        <v>244</v>
      </c>
      <c r="E21712" s="34">
        <v>311</v>
      </c>
      <c r="F21712" s="34">
        <v>242</v>
      </c>
      <c r="G21712" s="34">
        <v>280</v>
      </c>
      <c r="H21712" s="34">
        <v>261</v>
      </c>
      <c r="I21712" s="34">
        <v>239</v>
      </c>
      <c r="J21712" s="34">
        <v>283</v>
      </c>
      <c r="K21712" s="34">
        <v>213</v>
      </c>
      <c r="L21712" s="34">
        <v>194</v>
      </c>
      <c r="M21712" s="34">
        <v>200</v>
      </c>
    </row>
    <row r="21713" spans="1:13" x14ac:dyDescent="0.2">
      <c r="A21713" s="34" t="s">
        <v>122607</v>
      </c>
      <c r="B21713" s="34">
        <v>390</v>
      </c>
      <c r="C21713" s="34">
        <v>407</v>
      </c>
      <c r="D21713" s="34">
        <v>385</v>
      </c>
      <c r="E21713" s="34">
        <v>434</v>
      </c>
      <c r="F21713" s="34">
        <v>387</v>
      </c>
      <c r="G21713" s="34">
        <v>409</v>
      </c>
      <c r="H21713" s="34">
        <v>391</v>
      </c>
      <c r="I21713" s="34">
        <v>434</v>
      </c>
      <c r="J21713" s="34">
        <v>409</v>
      </c>
      <c r="K21713" s="34">
        <v>328</v>
      </c>
      <c r="L21713" s="34">
        <v>344</v>
      </c>
      <c r="M21713" s="34">
        <v>356</v>
      </c>
    </row>
    <row r="21714" spans="1:13" x14ac:dyDescent="0.2">
      <c r="A21714" s="34" t="s">
        <v>122608</v>
      </c>
      <c r="B21714" s="34">
        <v>269</v>
      </c>
      <c r="C21714" s="34">
        <v>309</v>
      </c>
      <c r="D21714" s="34">
        <v>254</v>
      </c>
      <c r="E21714" s="34">
        <v>246</v>
      </c>
      <c r="F21714" s="34">
        <v>220</v>
      </c>
      <c r="G21714" s="34">
        <v>244</v>
      </c>
      <c r="H21714" s="34">
        <v>271</v>
      </c>
      <c r="I21714" s="34">
        <v>271</v>
      </c>
      <c r="J21714" s="34">
        <v>284</v>
      </c>
      <c r="K21714" s="34">
        <v>219</v>
      </c>
      <c r="L21714" s="34">
        <v>300</v>
      </c>
      <c r="M21714" s="34">
        <v>184</v>
      </c>
    </row>
    <row r="21715" spans="1:13" x14ac:dyDescent="0.2">
      <c r="A21715" s="34" t="s">
        <v>122609</v>
      </c>
      <c r="B21715" s="34">
        <v>315</v>
      </c>
      <c r="C21715" s="34">
        <v>313</v>
      </c>
      <c r="D21715" s="34">
        <v>291</v>
      </c>
      <c r="E21715" s="34">
        <v>313</v>
      </c>
      <c r="F21715" s="34">
        <v>283</v>
      </c>
      <c r="G21715" s="34">
        <v>258</v>
      </c>
      <c r="H21715" s="34">
        <v>326</v>
      </c>
      <c r="I21715" s="34">
        <v>265</v>
      </c>
      <c r="J21715" s="34">
        <v>406</v>
      </c>
      <c r="K21715" s="34">
        <v>272</v>
      </c>
      <c r="L21715" s="34">
        <v>259</v>
      </c>
      <c r="M21715" s="34">
        <v>242</v>
      </c>
    </row>
    <row r="21716" spans="1:13" x14ac:dyDescent="0.2">
      <c r="A21716" s="34" t="s">
        <v>122610</v>
      </c>
      <c r="B21716" s="34">
        <v>538</v>
      </c>
      <c r="C21716" s="34">
        <v>690</v>
      </c>
      <c r="D21716" s="34">
        <v>612</v>
      </c>
      <c r="E21716" s="34">
        <v>665</v>
      </c>
      <c r="F21716" s="34">
        <v>595</v>
      </c>
      <c r="G21716" s="34">
        <v>603</v>
      </c>
      <c r="H21716" s="34">
        <v>700</v>
      </c>
      <c r="I21716" s="34">
        <v>638</v>
      </c>
      <c r="J21716" s="34">
        <v>689</v>
      </c>
      <c r="K21716" s="34">
        <v>497</v>
      </c>
      <c r="L21716" s="34">
        <v>542</v>
      </c>
      <c r="M21716" s="34">
        <v>493</v>
      </c>
    </row>
    <row r="21717" spans="1:13" x14ac:dyDescent="0.2">
      <c r="A21717" s="34" t="s">
        <v>122611</v>
      </c>
      <c r="B21717" s="34">
        <v>347</v>
      </c>
      <c r="C21717" s="34">
        <v>388</v>
      </c>
      <c r="D21717" s="34">
        <v>482</v>
      </c>
      <c r="E21717" s="34">
        <v>469</v>
      </c>
      <c r="F21717" s="34">
        <v>439</v>
      </c>
      <c r="G21717" s="34">
        <v>416</v>
      </c>
      <c r="H21717" s="34">
        <v>455</v>
      </c>
      <c r="I21717" s="34">
        <v>395</v>
      </c>
      <c r="J21717" s="34">
        <v>541</v>
      </c>
      <c r="K21717" s="34">
        <v>349</v>
      </c>
      <c r="L21717" s="34">
        <v>480</v>
      </c>
      <c r="M21717" s="34">
        <v>334</v>
      </c>
    </row>
    <row r="21718" spans="1:13" x14ac:dyDescent="0.2">
      <c r="A21718" s="34" t="s">
        <v>122612</v>
      </c>
      <c r="B21718" s="34">
        <v>150</v>
      </c>
      <c r="C21718" s="34">
        <v>238</v>
      </c>
      <c r="D21718" s="34">
        <v>222</v>
      </c>
      <c r="E21718" s="34">
        <v>262</v>
      </c>
      <c r="F21718" s="34">
        <v>201</v>
      </c>
      <c r="G21718" s="34">
        <v>269</v>
      </c>
      <c r="H21718" s="34">
        <v>226</v>
      </c>
      <c r="I21718" s="34">
        <v>254</v>
      </c>
      <c r="J21718" s="34">
        <v>191</v>
      </c>
      <c r="K21718" s="34">
        <v>208</v>
      </c>
      <c r="L21718" s="34">
        <v>214</v>
      </c>
      <c r="M21718" s="34">
        <v>184</v>
      </c>
    </row>
    <row r="21719" spans="1:13" x14ac:dyDescent="0.2">
      <c r="A21719" s="34" t="s">
        <v>122613</v>
      </c>
      <c r="B21719" s="34">
        <v>181</v>
      </c>
      <c r="C21719" s="34">
        <v>295</v>
      </c>
      <c r="D21719" s="34">
        <v>188</v>
      </c>
      <c r="E21719" s="34">
        <v>312</v>
      </c>
      <c r="F21719" s="34">
        <v>178</v>
      </c>
      <c r="G21719" s="34">
        <v>360</v>
      </c>
      <c r="H21719" s="34">
        <v>172</v>
      </c>
      <c r="I21719" s="34">
        <v>336</v>
      </c>
      <c r="J21719" s="34">
        <v>166</v>
      </c>
      <c r="K21719" s="34">
        <v>295</v>
      </c>
      <c r="L21719" s="34">
        <v>191</v>
      </c>
      <c r="M21719" s="34">
        <v>248</v>
      </c>
    </row>
    <row r="21720" spans="1:13" x14ac:dyDescent="0.2">
      <c r="A21720" s="34" t="s">
        <v>122614</v>
      </c>
      <c r="B21720" s="34">
        <v>547</v>
      </c>
      <c r="C21720" s="34">
        <v>546</v>
      </c>
      <c r="D21720" s="34">
        <v>577</v>
      </c>
      <c r="E21720" s="34">
        <v>608</v>
      </c>
      <c r="F21720" s="34">
        <v>547</v>
      </c>
      <c r="G21720" s="34">
        <v>510</v>
      </c>
      <c r="H21720" s="34">
        <v>577</v>
      </c>
      <c r="I21720" s="34">
        <v>538</v>
      </c>
      <c r="J21720" s="34">
        <v>555</v>
      </c>
      <c r="K21720" s="34">
        <v>395</v>
      </c>
      <c r="L21720" s="34">
        <v>552</v>
      </c>
      <c r="M21720" s="34">
        <v>402</v>
      </c>
    </row>
    <row r="21721" spans="1:13" x14ac:dyDescent="0.2">
      <c r="A21721" s="34" t="s">
        <v>122615</v>
      </c>
      <c r="B21721" s="34">
        <v>786</v>
      </c>
      <c r="C21721" s="34">
        <v>644</v>
      </c>
      <c r="D21721" s="34">
        <v>793</v>
      </c>
      <c r="E21721" s="34">
        <v>656</v>
      </c>
      <c r="F21721" s="34">
        <v>604</v>
      </c>
      <c r="G21721" s="34">
        <v>618</v>
      </c>
      <c r="H21721" s="34">
        <v>715</v>
      </c>
      <c r="I21721" s="34">
        <v>731</v>
      </c>
      <c r="J21721" s="34">
        <v>767</v>
      </c>
      <c r="K21721" s="34">
        <v>512</v>
      </c>
      <c r="L21721" s="34">
        <v>641</v>
      </c>
      <c r="M21721" s="34">
        <v>452</v>
      </c>
    </row>
    <row r="21722" spans="1:13" x14ac:dyDescent="0.2">
      <c r="A21722" s="34" t="s">
        <v>122616</v>
      </c>
      <c r="B21722" s="34">
        <v>497</v>
      </c>
      <c r="C21722" s="34">
        <v>556</v>
      </c>
      <c r="D21722" s="34">
        <v>575</v>
      </c>
      <c r="E21722" s="34">
        <v>575</v>
      </c>
      <c r="F21722" s="34">
        <v>513</v>
      </c>
      <c r="G21722" s="34">
        <v>587</v>
      </c>
      <c r="H21722" s="34">
        <v>665</v>
      </c>
      <c r="I21722" s="34">
        <v>530</v>
      </c>
      <c r="J21722" s="34">
        <v>612</v>
      </c>
      <c r="K21722" s="34">
        <v>504</v>
      </c>
      <c r="L21722" s="34">
        <v>536</v>
      </c>
      <c r="M21722" s="34">
        <v>406</v>
      </c>
    </row>
    <row r="21723" spans="1:13" x14ac:dyDescent="0.2">
      <c r="A21723" s="34" t="s">
        <v>122617</v>
      </c>
      <c r="B21723" s="34">
        <v>1017</v>
      </c>
      <c r="C21723" s="34">
        <v>1092</v>
      </c>
      <c r="D21723" s="34">
        <v>1103</v>
      </c>
      <c r="E21723" s="34">
        <v>1217</v>
      </c>
      <c r="F21723" s="34">
        <v>908</v>
      </c>
      <c r="G21723" s="34">
        <v>1029</v>
      </c>
      <c r="H21723" s="34">
        <v>1042</v>
      </c>
      <c r="I21723" s="34">
        <v>1105</v>
      </c>
      <c r="J21723" s="34">
        <v>1085</v>
      </c>
      <c r="K21723" s="34">
        <v>947</v>
      </c>
      <c r="L21723" s="34">
        <v>995</v>
      </c>
      <c r="M21723" s="34">
        <v>860</v>
      </c>
    </row>
    <row r="21724" spans="1:13" x14ac:dyDescent="0.2">
      <c r="A21724" s="34" t="s">
        <v>122618</v>
      </c>
      <c r="B21724" s="34">
        <v>1950</v>
      </c>
      <c r="C21724" s="34">
        <v>1717</v>
      </c>
      <c r="D21724" s="34">
        <v>2063</v>
      </c>
      <c r="E21724" s="34">
        <v>1827</v>
      </c>
      <c r="F21724" s="34">
        <v>1809</v>
      </c>
      <c r="G21724" s="34">
        <v>1671</v>
      </c>
      <c r="H21724" s="34">
        <v>2119</v>
      </c>
      <c r="I21724" s="34">
        <v>1833</v>
      </c>
      <c r="J21724" s="34">
        <v>1885</v>
      </c>
      <c r="K21724" s="34">
        <v>1470</v>
      </c>
      <c r="L21724" s="34">
        <v>1930</v>
      </c>
      <c r="M21724" s="34">
        <v>1406</v>
      </c>
    </row>
    <row r="21725" spans="1:13" x14ac:dyDescent="0.2">
      <c r="A21725" s="34" t="s">
        <v>122619</v>
      </c>
      <c r="B21725" s="34">
        <v>622</v>
      </c>
      <c r="C21725" s="34">
        <v>740</v>
      </c>
      <c r="D21725" s="34">
        <v>824</v>
      </c>
      <c r="E21725" s="34">
        <v>828</v>
      </c>
      <c r="F21725" s="34">
        <v>703</v>
      </c>
      <c r="G21725" s="34">
        <v>691</v>
      </c>
      <c r="H21725" s="34">
        <v>813</v>
      </c>
      <c r="I21725" s="34">
        <v>783</v>
      </c>
      <c r="J21725" s="34">
        <v>750</v>
      </c>
      <c r="K21725" s="34">
        <v>672</v>
      </c>
      <c r="L21725" s="34">
        <v>737</v>
      </c>
      <c r="M21725" s="34">
        <v>585</v>
      </c>
    </row>
    <row r="21726" spans="1:13" x14ac:dyDescent="0.2">
      <c r="A21726" s="34" t="s">
        <v>122620</v>
      </c>
      <c r="B21726" s="34">
        <v>456</v>
      </c>
      <c r="C21726" s="34">
        <v>594</v>
      </c>
      <c r="D21726" s="34">
        <v>636</v>
      </c>
      <c r="E21726" s="34">
        <v>613</v>
      </c>
      <c r="F21726" s="34">
        <v>596</v>
      </c>
      <c r="G21726" s="34">
        <v>598</v>
      </c>
      <c r="H21726" s="34">
        <v>682</v>
      </c>
      <c r="I21726" s="34">
        <v>584</v>
      </c>
      <c r="J21726" s="34">
        <v>579</v>
      </c>
      <c r="K21726" s="34">
        <v>517</v>
      </c>
      <c r="L21726" s="34">
        <v>636</v>
      </c>
      <c r="M21726" s="34">
        <v>431</v>
      </c>
    </row>
    <row r="21727" spans="1:13" x14ac:dyDescent="0.2">
      <c r="A21727" s="34" t="s">
        <v>122621</v>
      </c>
      <c r="B21727" s="34">
        <v>793</v>
      </c>
      <c r="C21727" s="34">
        <v>833</v>
      </c>
      <c r="D21727" s="34">
        <v>852</v>
      </c>
      <c r="E21727" s="34">
        <v>895</v>
      </c>
      <c r="F21727" s="34">
        <v>725</v>
      </c>
      <c r="G21727" s="34">
        <v>718</v>
      </c>
      <c r="H21727" s="34">
        <v>847</v>
      </c>
      <c r="I21727" s="34">
        <v>879</v>
      </c>
      <c r="J21727" s="34">
        <v>807</v>
      </c>
      <c r="K21727" s="34">
        <v>703</v>
      </c>
      <c r="L21727" s="34">
        <v>782</v>
      </c>
      <c r="M21727" s="34">
        <v>627</v>
      </c>
    </row>
    <row r="21728" spans="1:13" x14ac:dyDescent="0.2">
      <c r="A21728" s="34" t="s">
        <v>122622</v>
      </c>
      <c r="B21728" s="34">
        <v>466</v>
      </c>
      <c r="C21728" s="34">
        <v>483</v>
      </c>
      <c r="D21728" s="34">
        <v>514</v>
      </c>
      <c r="E21728" s="34">
        <v>467</v>
      </c>
      <c r="F21728" s="34">
        <v>391</v>
      </c>
      <c r="G21728" s="34">
        <v>428</v>
      </c>
      <c r="H21728" s="34">
        <v>512</v>
      </c>
      <c r="I21728" s="34">
        <v>442</v>
      </c>
      <c r="J21728" s="34">
        <v>588</v>
      </c>
      <c r="K21728" s="34">
        <v>342</v>
      </c>
      <c r="L21728" s="34">
        <v>438</v>
      </c>
      <c r="M21728" s="34">
        <v>364</v>
      </c>
    </row>
    <row r="21729" spans="1:13" x14ac:dyDescent="0.2">
      <c r="A21729" s="34" t="s">
        <v>122623</v>
      </c>
      <c r="B21729" s="34">
        <v>561</v>
      </c>
      <c r="C21729" s="34">
        <v>639</v>
      </c>
      <c r="D21729" s="34">
        <v>548</v>
      </c>
      <c r="E21729" s="34">
        <v>663</v>
      </c>
      <c r="F21729" s="34">
        <v>468</v>
      </c>
      <c r="G21729" s="34">
        <v>590</v>
      </c>
      <c r="H21729" s="34">
        <v>587</v>
      </c>
      <c r="I21729" s="34">
        <v>623</v>
      </c>
      <c r="J21729" s="34">
        <v>594</v>
      </c>
      <c r="K21729" s="34">
        <v>506</v>
      </c>
      <c r="L21729" s="34">
        <v>543</v>
      </c>
      <c r="M21729" s="34">
        <v>499</v>
      </c>
    </row>
    <row r="21730" spans="1:13" x14ac:dyDescent="0.2">
      <c r="A21730" s="34" t="s">
        <v>122624</v>
      </c>
      <c r="B21730" s="34">
        <v>367</v>
      </c>
      <c r="C21730" s="34">
        <v>336</v>
      </c>
      <c r="D21730" s="34">
        <v>330</v>
      </c>
      <c r="E21730" s="34">
        <v>316</v>
      </c>
      <c r="F21730" s="34">
        <v>294</v>
      </c>
      <c r="G21730" s="34">
        <v>271</v>
      </c>
      <c r="H21730" s="34">
        <v>305</v>
      </c>
      <c r="I21730" s="34">
        <v>364</v>
      </c>
      <c r="J21730" s="34">
        <v>243</v>
      </c>
      <c r="K21730" s="34">
        <v>261</v>
      </c>
      <c r="L21730" s="34">
        <v>335</v>
      </c>
      <c r="M21730" s="34">
        <v>284</v>
      </c>
    </row>
    <row r="21731" spans="1:13" x14ac:dyDescent="0.2">
      <c r="A21731" s="34" t="s">
        <v>122625</v>
      </c>
      <c r="B21731" s="34">
        <v>288</v>
      </c>
      <c r="C21731" s="34">
        <v>278</v>
      </c>
      <c r="D21731" s="34">
        <v>339</v>
      </c>
      <c r="E21731" s="34">
        <v>302</v>
      </c>
      <c r="F21731" s="34">
        <v>316</v>
      </c>
      <c r="G21731" s="34">
        <v>287</v>
      </c>
      <c r="H21731" s="34">
        <v>384</v>
      </c>
      <c r="I21731" s="34">
        <v>280</v>
      </c>
      <c r="J21731" s="34">
        <v>349</v>
      </c>
      <c r="K21731" s="34">
        <v>268</v>
      </c>
      <c r="L21731" s="34">
        <v>304</v>
      </c>
      <c r="M21731" s="34">
        <v>231</v>
      </c>
    </row>
    <row r="21732" spans="1:13" x14ac:dyDescent="0.2">
      <c r="A21732" s="34" t="s">
        <v>122626</v>
      </c>
      <c r="B21732" s="34">
        <v>474</v>
      </c>
      <c r="C21732" s="34">
        <v>470</v>
      </c>
      <c r="D21732" s="34">
        <v>624</v>
      </c>
      <c r="E21732" s="34">
        <v>487</v>
      </c>
      <c r="F21732" s="34">
        <v>500</v>
      </c>
      <c r="G21732" s="34">
        <v>469</v>
      </c>
      <c r="H21732" s="34">
        <v>578</v>
      </c>
      <c r="I21732" s="34">
        <v>513</v>
      </c>
      <c r="J21732" s="34">
        <v>550</v>
      </c>
      <c r="K21732" s="34">
        <v>352</v>
      </c>
      <c r="L21732" s="34">
        <v>560</v>
      </c>
      <c r="M21732" s="34">
        <v>355</v>
      </c>
    </row>
    <row r="21733" spans="1:13" x14ac:dyDescent="0.2">
      <c r="A21733" s="34" t="s">
        <v>122627</v>
      </c>
      <c r="B21733" s="34">
        <v>267</v>
      </c>
      <c r="C21733" s="34">
        <v>308</v>
      </c>
      <c r="D21733" s="34">
        <v>301</v>
      </c>
      <c r="E21733" s="34">
        <v>327</v>
      </c>
      <c r="F21733" s="34">
        <v>247</v>
      </c>
      <c r="G21733" s="34">
        <v>280</v>
      </c>
      <c r="H21733" s="34">
        <v>284</v>
      </c>
      <c r="I21733" s="34">
        <v>267</v>
      </c>
      <c r="J21733" s="34">
        <v>289</v>
      </c>
      <c r="K21733" s="34">
        <v>204</v>
      </c>
      <c r="L21733" s="34">
        <v>307</v>
      </c>
      <c r="M21733" s="34">
        <v>223</v>
      </c>
    </row>
    <row r="21734" spans="1:13" x14ac:dyDescent="0.2">
      <c r="A21734" s="34" t="s">
        <v>122628</v>
      </c>
      <c r="B21734" s="34">
        <v>360</v>
      </c>
      <c r="C21734" s="34">
        <v>398</v>
      </c>
      <c r="D21734" s="34">
        <v>451</v>
      </c>
      <c r="E21734" s="34">
        <v>406</v>
      </c>
      <c r="F21734" s="34">
        <v>472</v>
      </c>
      <c r="G21734" s="34">
        <v>365</v>
      </c>
      <c r="H21734" s="34">
        <v>369</v>
      </c>
      <c r="I21734" s="34">
        <v>387</v>
      </c>
      <c r="J21734" s="34">
        <v>415</v>
      </c>
      <c r="K21734" s="34">
        <v>311</v>
      </c>
      <c r="L21734" s="34">
        <v>374</v>
      </c>
      <c r="M21734" s="34">
        <v>303</v>
      </c>
    </row>
    <row r="21735" spans="1:13" x14ac:dyDescent="0.2">
      <c r="A21735" s="34" t="s">
        <v>122629</v>
      </c>
      <c r="B21735" s="34">
        <v>981</v>
      </c>
      <c r="C21735" s="34">
        <v>1004</v>
      </c>
      <c r="D21735" s="34">
        <v>1145</v>
      </c>
      <c r="E21735" s="34">
        <v>1154</v>
      </c>
      <c r="F21735" s="34">
        <v>1126</v>
      </c>
      <c r="G21735" s="34">
        <v>940</v>
      </c>
      <c r="H21735" s="34">
        <v>1245</v>
      </c>
      <c r="I21735" s="34">
        <v>898</v>
      </c>
      <c r="J21735" s="34">
        <v>1234</v>
      </c>
      <c r="K21735" s="34">
        <v>833</v>
      </c>
      <c r="L21735" s="34">
        <v>1053</v>
      </c>
      <c r="M21735" s="34">
        <v>807</v>
      </c>
    </row>
    <row r="21736" spans="1:13" x14ac:dyDescent="0.2">
      <c r="A21736" s="34" t="s">
        <v>122630</v>
      </c>
      <c r="B21736" s="34">
        <v>289</v>
      </c>
      <c r="C21736" s="34">
        <v>283</v>
      </c>
      <c r="D21736" s="34">
        <v>294</v>
      </c>
      <c r="E21736" s="34">
        <v>334</v>
      </c>
      <c r="F21736" s="34">
        <v>252</v>
      </c>
      <c r="G21736" s="34">
        <v>235</v>
      </c>
      <c r="H21736" s="34">
        <v>342</v>
      </c>
      <c r="I21736" s="34">
        <v>314</v>
      </c>
      <c r="J21736" s="34">
        <v>307</v>
      </c>
      <c r="K21736" s="34">
        <v>223</v>
      </c>
      <c r="L21736" s="34">
        <v>306</v>
      </c>
      <c r="M21736" s="34">
        <v>270</v>
      </c>
    </row>
    <row r="21737" spans="1:13" x14ac:dyDescent="0.2">
      <c r="A21737" s="34" t="s">
        <v>122631</v>
      </c>
      <c r="B21737" s="34">
        <v>643</v>
      </c>
      <c r="C21737" s="34">
        <v>626</v>
      </c>
      <c r="D21737" s="34">
        <v>729</v>
      </c>
      <c r="E21737" s="34">
        <v>767</v>
      </c>
      <c r="F21737" s="34">
        <v>697</v>
      </c>
      <c r="G21737" s="34">
        <v>642</v>
      </c>
      <c r="H21737" s="34">
        <v>794</v>
      </c>
      <c r="I21737" s="34">
        <v>678</v>
      </c>
      <c r="J21737" s="34">
        <v>764</v>
      </c>
      <c r="K21737" s="34">
        <v>528</v>
      </c>
      <c r="L21737" s="34">
        <v>768</v>
      </c>
      <c r="M21737" s="34">
        <v>550</v>
      </c>
    </row>
    <row r="21738" spans="1:13" x14ac:dyDescent="0.2">
      <c r="A21738" s="34" t="s">
        <v>122632</v>
      </c>
      <c r="B21738" s="34">
        <v>361</v>
      </c>
      <c r="C21738" s="34">
        <v>352</v>
      </c>
      <c r="D21738" s="34">
        <v>323</v>
      </c>
      <c r="E21738" s="34">
        <v>329</v>
      </c>
      <c r="F21738" s="34">
        <v>284</v>
      </c>
      <c r="G21738" s="34">
        <v>275</v>
      </c>
      <c r="H21738" s="34">
        <v>305</v>
      </c>
      <c r="I21738" s="34">
        <v>339</v>
      </c>
      <c r="J21738" s="34">
        <v>346</v>
      </c>
      <c r="K21738" s="34">
        <v>216</v>
      </c>
      <c r="L21738" s="34">
        <v>263</v>
      </c>
      <c r="M21738" s="34">
        <v>205</v>
      </c>
    </row>
    <row r="21739" spans="1:13" x14ac:dyDescent="0.2">
      <c r="A21739" s="34" t="s">
        <v>122633</v>
      </c>
      <c r="B21739" s="34">
        <v>839</v>
      </c>
      <c r="C21739" s="34">
        <v>980</v>
      </c>
      <c r="D21739" s="34">
        <v>1032</v>
      </c>
      <c r="E21739" s="34">
        <v>1076</v>
      </c>
      <c r="F21739" s="34">
        <v>843</v>
      </c>
      <c r="G21739" s="34">
        <v>866</v>
      </c>
      <c r="H21739" s="34">
        <v>1181</v>
      </c>
      <c r="I21739" s="34">
        <v>1092</v>
      </c>
      <c r="J21739" s="34">
        <v>1080</v>
      </c>
      <c r="K21739" s="34">
        <v>801</v>
      </c>
      <c r="L21739" s="34">
        <v>981</v>
      </c>
      <c r="M21739" s="34">
        <v>810</v>
      </c>
    </row>
    <row r="21740" spans="1:13" x14ac:dyDescent="0.2">
      <c r="A21740" s="34" t="s">
        <v>122634</v>
      </c>
      <c r="B21740" s="34">
        <v>527</v>
      </c>
      <c r="C21740" s="34">
        <v>683</v>
      </c>
      <c r="D21740" s="34">
        <v>670</v>
      </c>
      <c r="E21740" s="34">
        <v>739</v>
      </c>
      <c r="F21740" s="34">
        <v>586</v>
      </c>
      <c r="G21740" s="34">
        <v>613</v>
      </c>
      <c r="H21740" s="34">
        <v>599</v>
      </c>
      <c r="I21740" s="34">
        <v>702</v>
      </c>
      <c r="J21740" s="34">
        <v>601</v>
      </c>
      <c r="K21740" s="34">
        <v>606</v>
      </c>
      <c r="L21740" s="34">
        <v>532</v>
      </c>
      <c r="M21740" s="34">
        <v>554</v>
      </c>
    </row>
    <row r="21741" spans="1:13" x14ac:dyDescent="0.2">
      <c r="A21741" s="34" t="s">
        <v>122635</v>
      </c>
      <c r="B21741" s="34">
        <v>846</v>
      </c>
      <c r="C21741" s="34">
        <v>950</v>
      </c>
      <c r="D21741" s="34">
        <v>845</v>
      </c>
      <c r="E21741" s="34">
        <v>1001</v>
      </c>
      <c r="F21741" s="34">
        <v>839</v>
      </c>
      <c r="G21741" s="34">
        <v>910</v>
      </c>
      <c r="H21741" s="34">
        <v>917</v>
      </c>
      <c r="I21741" s="34">
        <v>944</v>
      </c>
      <c r="J21741" s="34">
        <v>971</v>
      </c>
      <c r="K21741" s="34">
        <v>833</v>
      </c>
      <c r="L21741" s="34">
        <v>821</v>
      </c>
      <c r="M21741" s="34">
        <v>706</v>
      </c>
    </row>
    <row r="21742" spans="1:13" x14ac:dyDescent="0.2">
      <c r="A21742" s="34" t="s">
        <v>122636</v>
      </c>
      <c r="B21742" s="34">
        <v>653</v>
      </c>
      <c r="C21742" s="34">
        <v>668</v>
      </c>
      <c r="D21742" s="34">
        <v>703</v>
      </c>
      <c r="E21742" s="34">
        <v>742</v>
      </c>
      <c r="F21742" s="34">
        <v>683</v>
      </c>
      <c r="G21742" s="34">
        <v>567</v>
      </c>
      <c r="H21742" s="34">
        <v>769</v>
      </c>
      <c r="I21742" s="34">
        <v>677</v>
      </c>
      <c r="J21742" s="34">
        <v>711</v>
      </c>
      <c r="K21742" s="34">
        <v>609</v>
      </c>
      <c r="L21742" s="34">
        <v>629</v>
      </c>
      <c r="M21742" s="34">
        <v>543</v>
      </c>
    </row>
    <row r="21743" spans="1:13" x14ac:dyDescent="0.2">
      <c r="A21743" s="34" t="s">
        <v>122637</v>
      </c>
      <c r="B21743" s="34">
        <v>1199</v>
      </c>
      <c r="C21743" s="34">
        <v>1182</v>
      </c>
      <c r="D21743" s="34">
        <v>1242</v>
      </c>
      <c r="E21743" s="34">
        <v>1281</v>
      </c>
      <c r="F21743" s="34">
        <v>1126</v>
      </c>
      <c r="G21743" s="34">
        <v>1091</v>
      </c>
      <c r="H21743" s="34">
        <v>1319</v>
      </c>
      <c r="I21743" s="34">
        <v>1161</v>
      </c>
      <c r="J21743" s="34">
        <v>1167</v>
      </c>
      <c r="K21743" s="34">
        <v>1002</v>
      </c>
      <c r="L21743" s="34">
        <v>1105</v>
      </c>
      <c r="M21743" s="34">
        <v>985</v>
      </c>
    </row>
    <row r="21744" spans="1:13" x14ac:dyDescent="0.2">
      <c r="A21744" s="34" t="s">
        <v>122638</v>
      </c>
      <c r="B21744" s="34">
        <v>567</v>
      </c>
      <c r="C21744" s="34">
        <v>549</v>
      </c>
      <c r="D21744" s="34">
        <v>701</v>
      </c>
      <c r="E21744" s="34">
        <v>621</v>
      </c>
      <c r="F21744" s="34">
        <v>586</v>
      </c>
      <c r="G21744" s="34">
        <v>587</v>
      </c>
      <c r="H21744" s="34">
        <v>595</v>
      </c>
      <c r="I21744" s="34">
        <v>590</v>
      </c>
      <c r="J21744" s="34">
        <v>547</v>
      </c>
      <c r="K21744" s="34">
        <v>499</v>
      </c>
      <c r="L21744" s="34">
        <v>580</v>
      </c>
      <c r="M21744" s="34">
        <v>478</v>
      </c>
    </row>
    <row r="21745" spans="1:13" x14ac:dyDescent="0.2">
      <c r="A21745" s="34" t="s">
        <v>122639</v>
      </c>
      <c r="B21745" s="34">
        <v>1211</v>
      </c>
      <c r="C21745" s="34">
        <v>1338</v>
      </c>
      <c r="D21745" s="34">
        <v>1224</v>
      </c>
      <c r="E21745" s="34">
        <v>1482</v>
      </c>
      <c r="F21745" s="34">
        <v>1102</v>
      </c>
      <c r="G21745" s="34">
        <v>1146</v>
      </c>
      <c r="H21745" s="34">
        <v>1174</v>
      </c>
      <c r="I21745" s="34">
        <v>1366</v>
      </c>
      <c r="J21745" s="34">
        <v>1193</v>
      </c>
      <c r="K21745" s="34">
        <v>1191</v>
      </c>
      <c r="L21745" s="34">
        <v>1123</v>
      </c>
      <c r="M21745" s="34">
        <v>1104</v>
      </c>
    </row>
    <row r="21746" spans="1:13" x14ac:dyDescent="0.2">
      <c r="A21746" s="34" t="s">
        <v>122640</v>
      </c>
      <c r="B21746" s="34">
        <v>904</v>
      </c>
      <c r="C21746" s="34">
        <v>912</v>
      </c>
      <c r="D21746" s="34">
        <v>962</v>
      </c>
      <c r="E21746" s="34">
        <v>879</v>
      </c>
      <c r="F21746" s="34">
        <v>832</v>
      </c>
      <c r="G21746" s="34">
        <v>796</v>
      </c>
      <c r="H21746" s="34">
        <v>1046</v>
      </c>
      <c r="I21746" s="34">
        <v>856</v>
      </c>
      <c r="J21746" s="34">
        <v>1008</v>
      </c>
      <c r="K21746" s="34">
        <v>732</v>
      </c>
      <c r="L21746" s="34">
        <v>944</v>
      </c>
      <c r="M21746" s="34">
        <v>645</v>
      </c>
    </row>
    <row r="21747" spans="1:13" x14ac:dyDescent="0.2">
      <c r="A21747" s="34" t="s">
        <v>122641</v>
      </c>
      <c r="B21747" s="34">
        <v>800</v>
      </c>
      <c r="C21747" s="34">
        <v>742</v>
      </c>
      <c r="D21747" s="34">
        <v>817</v>
      </c>
      <c r="E21747" s="34">
        <v>758</v>
      </c>
      <c r="F21747" s="34">
        <v>686</v>
      </c>
      <c r="G21747" s="34">
        <v>687</v>
      </c>
      <c r="H21747" s="34">
        <v>843</v>
      </c>
      <c r="I21747" s="34">
        <v>771</v>
      </c>
      <c r="J21747" s="34">
        <v>792</v>
      </c>
      <c r="K21747" s="34">
        <v>681</v>
      </c>
      <c r="L21747" s="34">
        <v>717</v>
      </c>
      <c r="M21747" s="34">
        <v>619</v>
      </c>
    </row>
    <row r="21748" spans="1:13" x14ac:dyDescent="0.2">
      <c r="A21748" s="34" t="s">
        <v>122642</v>
      </c>
      <c r="B21748" s="34">
        <v>517</v>
      </c>
      <c r="C21748" s="34">
        <v>699</v>
      </c>
      <c r="D21748" s="34">
        <v>450</v>
      </c>
      <c r="E21748" s="34">
        <v>791</v>
      </c>
      <c r="F21748" s="34">
        <v>462</v>
      </c>
      <c r="G21748" s="34">
        <v>708</v>
      </c>
      <c r="H21748" s="34">
        <v>560</v>
      </c>
      <c r="I21748" s="34">
        <v>685</v>
      </c>
      <c r="J21748" s="34">
        <v>526</v>
      </c>
      <c r="K21748" s="34">
        <v>648</v>
      </c>
      <c r="L21748" s="34">
        <v>491</v>
      </c>
      <c r="M21748" s="34">
        <v>524</v>
      </c>
    </row>
    <row r="21749" spans="1:13" x14ac:dyDescent="0.2">
      <c r="A21749" s="34" t="s">
        <v>122643</v>
      </c>
      <c r="B21749" s="34">
        <v>835</v>
      </c>
      <c r="C21749" s="34">
        <v>719</v>
      </c>
      <c r="D21749" s="34">
        <v>892</v>
      </c>
      <c r="E21749" s="34">
        <v>914</v>
      </c>
      <c r="F21749" s="34">
        <v>760</v>
      </c>
      <c r="G21749" s="34">
        <v>754</v>
      </c>
      <c r="H21749" s="34">
        <v>829</v>
      </c>
      <c r="I21749" s="34">
        <v>738</v>
      </c>
      <c r="J21749" s="34">
        <v>749</v>
      </c>
      <c r="K21749" s="34">
        <v>625</v>
      </c>
      <c r="L21749" s="34">
        <v>871</v>
      </c>
      <c r="M21749" s="34">
        <v>580</v>
      </c>
    </row>
    <row r="21750" spans="1:13" x14ac:dyDescent="0.2">
      <c r="A21750" s="34" t="s">
        <v>122644</v>
      </c>
      <c r="B21750" s="34">
        <v>605</v>
      </c>
      <c r="C21750" s="34">
        <v>691</v>
      </c>
      <c r="D21750" s="34">
        <v>599</v>
      </c>
      <c r="E21750" s="34">
        <v>711</v>
      </c>
      <c r="F21750" s="34">
        <v>581</v>
      </c>
      <c r="G21750" s="34">
        <v>663</v>
      </c>
      <c r="H21750" s="34">
        <v>689</v>
      </c>
      <c r="I21750" s="34">
        <v>642</v>
      </c>
      <c r="J21750" s="34">
        <v>571</v>
      </c>
      <c r="K21750" s="34">
        <v>571</v>
      </c>
      <c r="L21750" s="34">
        <v>668</v>
      </c>
      <c r="M21750" s="34">
        <v>533</v>
      </c>
    </row>
    <row r="21751" spans="1:13" x14ac:dyDescent="0.2">
      <c r="A21751" s="34" t="s">
        <v>122645</v>
      </c>
      <c r="B21751" s="34">
        <v>846</v>
      </c>
      <c r="C21751" s="34">
        <v>969</v>
      </c>
      <c r="D21751" s="34">
        <v>868</v>
      </c>
      <c r="E21751" s="34">
        <v>909</v>
      </c>
      <c r="F21751" s="34">
        <v>827</v>
      </c>
      <c r="G21751" s="34">
        <v>832</v>
      </c>
      <c r="H21751" s="34">
        <v>870</v>
      </c>
      <c r="I21751" s="34">
        <v>919</v>
      </c>
      <c r="J21751" s="34">
        <v>963</v>
      </c>
      <c r="K21751" s="34">
        <v>808</v>
      </c>
      <c r="L21751" s="34">
        <v>798</v>
      </c>
      <c r="M21751" s="34">
        <v>715</v>
      </c>
    </row>
    <row r="21752" spans="1:13" x14ac:dyDescent="0.2">
      <c r="A21752" s="34" t="s">
        <v>122646</v>
      </c>
      <c r="B21752" s="34">
        <v>629</v>
      </c>
      <c r="C21752" s="34">
        <v>666</v>
      </c>
      <c r="D21752" s="34">
        <v>685</v>
      </c>
      <c r="E21752" s="34">
        <v>708</v>
      </c>
      <c r="F21752" s="34">
        <v>641</v>
      </c>
      <c r="G21752" s="34">
        <v>665</v>
      </c>
      <c r="H21752" s="34">
        <v>711</v>
      </c>
      <c r="I21752" s="34">
        <v>671</v>
      </c>
      <c r="J21752" s="34">
        <v>669</v>
      </c>
      <c r="K21752" s="34">
        <v>557</v>
      </c>
      <c r="L21752" s="34">
        <v>649</v>
      </c>
      <c r="M21752" s="34">
        <v>491</v>
      </c>
    </row>
    <row r="21753" spans="1:13" x14ac:dyDescent="0.2">
      <c r="A21753" s="34" t="s">
        <v>122647</v>
      </c>
      <c r="B21753" s="34">
        <v>345</v>
      </c>
      <c r="C21753" s="34">
        <v>495</v>
      </c>
      <c r="D21753" s="34">
        <v>466</v>
      </c>
      <c r="E21753" s="34">
        <v>588</v>
      </c>
      <c r="F21753" s="34">
        <v>406</v>
      </c>
      <c r="G21753" s="34">
        <v>462</v>
      </c>
      <c r="H21753" s="34">
        <v>485</v>
      </c>
      <c r="I21753" s="34">
        <v>514</v>
      </c>
      <c r="J21753" s="34">
        <v>464</v>
      </c>
      <c r="K21753" s="34">
        <v>498</v>
      </c>
      <c r="L21753" s="34">
        <v>422</v>
      </c>
      <c r="M21753" s="34">
        <v>434</v>
      </c>
    </row>
    <row r="21754" spans="1:13" x14ac:dyDescent="0.2">
      <c r="A21754" s="34" t="s">
        <v>122648</v>
      </c>
      <c r="B21754" s="34">
        <v>409</v>
      </c>
      <c r="C21754" s="34">
        <v>399</v>
      </c>
      <c r="D21754" s="34">
        <v>408</v>
      </c>
      <c r="E21754" s="34">
        <v>476</v>
      </c>
      <c r="F21754" s="34">
        <v>307</v>
      </c>
      <c r="G21754" s="34">
        <v>345</v>
      </c>
      <c r="H21754" s="34">
        <v>360</v>
      </c>
      <c r="I21754" s="34">
        <v>385</v>
      </c>
      <c r="J21754" s="34">
        <v>353</v>
      </c>
      <c r="K21754" s="34">
        <v>269</v>
      </c>
      <c r="L21754" s="34">
        <v>341</v>
      </c>
      <c r="M21754" s="34">
        <v>325</v>
      </c>
    </row>
    <row r="21755" spans="1:13" x14ac:dyDescent="0.2">
      <c r="A21755" s="34" t="s">
        <v>122649</v>
      </c>
      <c r="B21755" s="34">
        <v>478</v>
      </c>
      <c r="C21755" s="34">
        <v>575</v>
      </c>
      <c r="D21755" s="34">
        <v>552</v>
      </c>
      <c r="E21755" s="34">
        <v>589</v>
      </c>
      <c r="F21755" s="34">
        <v>484</v>
      </c>
      <c r="G21755" s="34">
        <v>508</v>
      </c>
      <c r="H21755" s="34">
        <v>604</v>
      </c>
      <c r="I21755" s="34">
        <v>528</v>
      </c>
      <c r="J21755" s="34">
        <v>603</v>
      </c>
      <c r="K21755" s="34">
        <v>457</v>
      </c>
      <c r="L21755" s="34">
        <v>503</v>
      </c>
      <c r="M21755" s="34">
        <v>410</v>
      </c>
    </row>
    <row r="21756" spans="1:13" x14ac:dyDescent="0.2">
      <c r="A21756" s="34" t="s">
        <v>122650</v>
      </c>
      <c r="B21756" s="34">
        <v>357</v>
      </c>
      <c r="C21756" s="34">
        <v>360</v>
      </c>
      <c r="D21756" s="34">
        <v>391</v>
      </c>
      <c r="E21756" s="34">
        <v>353</v>
      </c>
      <c r="F21756" s="34">
        <v>329</v>
      </c>
      <c r="G21756" s="34">
        <v>343</v>
      </c>
      <c r="H21756" s="34">
        <v>327</v>
      </c>
      <c r="I21756" s="34">
        <v>354</v>
      </c>
      <c r="J21756" s="34">
        <v>349</v>
      </c>
      <c r="K21756" s="34">
        <v>277</v>
      </c>
      <c r="L21756" s="34">
        <v>358</v>
      </c>
      <c r="M21756" s="34">
        <v>277</v>
      </c>
    </row>
    <row r="21757" spans="1:13" x14ac:dyDescent="0.2">
      <c r="A21757" s="34" t="s">
        <v>122651</v>
      </c>
      <c r="B21757" s="34">
        <v>831</v>
      </c>
      <c r="C21757" s="34">
        <v>767</v>
      </c>
      <c r="D21757" s="34">
        <v>838</v>
      </c>
      <c r="E21757" s="34">
        <v>879</v>
      </c>
      <c r="F21757" s="34">
        <v>786</v>
      </c>
      <c r="G21757" s="34">
        <v>840</v>
      </c>
      <c r="H21757" s="34">
        <v>847</v>
      </c>
      <c r="I21757" s="34">
        <v>861</v>
      </c>
      <c r="J21757" s="34">
        <v>863</v>
      </c>
      <c r="K21757" s="34">
        <v>697</v>
      </c>
      <c r="L21757" s="34">
        <v>888</v>
      </c>
      <c r="M21757" s="34">
        <v>695</v>
      </c>
    </row>
    <row r="21758" spans="1:13" x14ac:dyDescent="0.2">
      <c r="A21758" s="34" t="s">
        <v>122652</v>
      </c>
      <c r="B21758" s="34">
        <v>751</v>
      </c>
      <c r="C21758" s="34">
        <v>849</v>
      </c>
      <c r="D21758" s="34">
        <v>829</v>
      </c>
      <c r="E21758" s="34">
        <v>822</v>
      </c>
      <c r="F21758" s="34">
        <v>746</v>
      </c>
      <c r="G21758" s="34">
        <v>789</v>
      </c>
      <c r="H21758" s="34">
        <v>897</v>
      </c>
      <c r="I21758" s="34">
        <v>816</v>
      </c>
      <c r="J21758" s="34">
        <v>832</v>
      </c>
      <c r="K21758" s="34">
        <v>655</v>
      </c>
      <c r="L21758" s="34">
        <v>779</v>
      </c>
      <c r="M21758" s="34">
        <v>624</v>
      </c>
    </row>
    <row r="21759" spans="1:13" x14ac:dyDescent="0.2">
      <c r="A21759" s="34" t="s">
        <v>122653</v>
      </c>
      <c r="B21759" s="34">
        <v>462</v>
      </c>
      <c r="C21759" s="34">
        <v>538</v>
      </c>
      <c r="D21759" s="34">
        <v>512</v>
      </c>
      <c r="E21759" s="34">
        <v>556</v>
      </c>
      <c r="F21759" s="34">
        <v>438</v>
      </c>
      <c r="G21759" s="34">
        <v>541</v>
      </c>
      <c r="H21759" s="34">
        <v>562</v>
      </c>
      <c r="I21759" s="34">
        <v>527</v>
      </c>
      <c r="J21759" s="34">
        <v>553</v>
      </c>
      <c r="K21759" s="34">
        <v>404</v>
      </c>
      <c r="L21759" s="34">
        <v>546</v>
      </c>
      <c r="M21759" s="34">
        <v>351</v>
      </c>
    </row>
    <row r="21760" spans="1:13" x14ac:dyDescent="0.2">
      <c r="A21760" s="34" t="s">
        <v>122654</v>
      </c>
      <c r="B21760" s="34">
        <v>628</v>
      </c>
      <c r="C21760" s="34">
        <v>691</v>
      </c>
      <c r="D21760" s="34">
        <v>674</v>
      </c>
      <c r="E21760" s="34">
        <v>777</v>
      </c>
      <c r="F21760" s="34">
        <v>699</v>
      </c>
      <c r="G21760" s="34">
        <v>685</v>
      </c>
      <c r="H21760" s="34">
        <v>812</v>
      </c>
      <c r="I21760" s="34">
        <v>733</v>
      </c>
      <c r="J21760" s="34">
        <v>796</v>
      </c>
      <c r="K21760" s="34">
        <v>562</v>
      </c>
      <c r="L21760" s="34">
        <v>684</v>
      </c>
      <c r="M21760" s="34">
        <v>566</v>
      </c>
    </row>
    <row r="21761" spans="1:13" x14ac:dyDescent="0.2">
      <c r="A21761" s="34" t="s">
        <v>122655</v>
      </c>
      <c r="B21761" s="34">
        <v>804</v>
      </c>
      <c r="C21761" s="34">
        <v>671</v>
      </c>
      <c r="D21761" s="34">
        <v>881</v>
      </c>
      <c r="E21761" s="34">
        <v>781</v>
      </c>
      <c r="F21761" s="34">
        <v>755</v>
      </c>
      <c r="G21761" s="34">
        <v>774</v>
      </c>
      <c r="H21761" s="34">
        <v>892</v>
      </c>
      <c r="I21761" s="34">
        <v>746</v>
      </c>
      <c r="J21761" s="34">
        <v>964</v>
      </c>
      <c r="K21761" s="34">
        <v>669</v>
      </c>
      <c r="L21761" s="34">
        <v>852</v>
      </c>
      <c r="M21761" s="34">
        <v>590</v>
      </c>
    </row>
    <row r="21762" spans="1:13" x14ac:dyDescent="0.2">
      <c r="A21762" s="34" t="s">
        <v>122656</v>
      </c>
      <c r="B21762" s="34">
        <v>679</v>
      </c>
      <c r="C21762" s="34">
        <v>752</v>
      </c>
      <c r="D21762" s="34">
        <v>748</v>
      </c>
      <c r="E21762" s="34">
        <v>825</v>
      </c>
      <c r="F21762" s="34">
        <v>699</v>
      </c>
      <c r="G21762" s="34">
        <v>719</v>
      </c>
      <c r="H21762" s="34">
        <v>835</v>
      </c>
      <c r="I21762" s="34">
        <v>832</v>
      </c>
      <c r="J21762" s="34">
        <v>709</v>
      </c>
      <c r="K21762" s="34">
        <v>626</v>
      </c>
      <c r="L21762" s="34">
        <v>769</v>
      </c>
      <c r="M21762" s="34">
        <v>575</v>
      </c>
    </row>
    <row r="21763" spans="1:13" x14ac:dyDescent="0.2">
      <c r="A21763" s="34" t="s">
        <v>122657</v>
      </c>
      <c r="B21763" s="34">
        <v>465</v>
      </c>
      <c r="C21763" s="34">
        <v>568</v>
      </c>
      <c r="D21763" s="34">
        <v>618</v>
      </c>
      <c r="E21763" s="34">
        <v>656</v>
      </c>
      <c r="F21763" s="34">
        <v>594</v>
      </c>
      <c r="G21763" s="34">
        <v>577</v>
      </c>
      <c r="H21763" s="34">
        <v>676</v>
      </c>
      <c r="I21763" s="34">
        <v>630</v>
      </c>
      <c r="J21763" s="34">
        <v>568</v>
      </c>
      <c r="K21763" s="34">
        <v>538</v>
      </c>
      <c r="L21763" s="34">
        <v>577</v>
      </c>
      <c r="M21763" s="34">
        <v>480</v>
      </c>
    </row>
    <row r="21764" spans="1:13" x14ac:dyDescent="0.2">
      <c r="A21764" s="34" t="s">
        <v>122658</v>
      </c>
      <c r="B21764" s="34">
        <v>522</v>
      </c>
      <c r="C21764" s="34">
        <v>738</v>
      </c>
      <c r="D21764" s="34">
        <v>705</v>
      </c>
      <c r="E21764" s="34">
        <v>707</v>
      </c>
      <c r="F21764" s="34">
        <v>598</v>
      </c>
      <c r="G21764" s="34">
        <v>655</v>
      </c>
      <c r="H21764" s="34">
        <v>743</v>
      </c>
      <c r="I21764" s="34">
        <v>657</v>
      </c>
      <c r="J21764" s="34">
        <v>619</v>
      </c>
      <c r="K21764" s="34">
        <v>589</v>
      </c>
      <c r="L21764" s="34">
        <v>659</v>
      </c>
      <c r="M21764" s="34">
        <v>533</v>
      </c>
    </row>
    <row r="21765" spans="1:13" x14ac:dyDescent="0.2">
      <c r="A21765" s="34" t="s">
        <v>122659</v>
      </c>
      <c r="B21765" s="34">
        <v>576</v>
      </c>
      <c r="C21765" s="34">
        <v>652</v>
      </c>
      <c r="D21765" s="34">
        <v>708</v>
      </c>
      <c r="E21765" s="34">
        <v>846</v>
      </c>
      <c r="F21765" s="34">
        <v>659</v>
      </c>
      <c r="G21765" s="34">
        <v>632</v>
      </c>
      <c r="H21765" s="34">
        <v>742</v>
      </c>
      <c r="I21765" s="34">
        <v>719</v>
      </c>
      <c r="J21765" s="34">
        <v>732</v>
      </c>
      <c r="K21765" s="34">
        <v>674</v>
      </c>
      <c r="L21765" s="34">
        <v>728</v>
      </c>
      <c r="M21765" s="34">
        <v>515</v>
      </c>
    </row>
    <row r="21766" spans="1:13" x14ac:dyDescent="0.2">
      <c r="A21766" s="34" t="s">
        <v>122660</v>
      </c>
      <c r="B21766" s="34">
        <v>1091</v>
      </c>
      <c r="C21766" s="34">
        <v>1275</v>
      </c>
      <c r="D21766" s="34">
        <v>1509</v>
      </c>
      <c r="E21766" s="34">
        <v>1441</v>
      </c>
      <c r="F21766" s="34">
        <v>1181</v>
      </c>
      <c r="G21766" s="34">
        <v>1259</v>
      </c>
      <c r="H21766" s="34">
        <v>1392</v>
      </c>
      <c r="I21766" s="34">
        <v>1339</v>
      </c>
      <c r="J21766" s="34">
        <v>1399</v>
      </c>
      <c r="K21766" s="34">
        <v>1044</v>
      </c>
      <c r="L21766" s="34">
        <v>1297</v>
      </c>
      <c r="M21766" s="34">
        <v>1040</v>
      </c>
    </row>
    <row r="21767" spans="1:13" x14ac:dyDescent="0.2">
      <c r="A21767" s="34" t="s">
        <v>122661</v>
      </c>
      <c r="B21767" s="34">
        <v>1054</v>
      </c>
      <c r="C21767" s="34">
        <v>1087</v>
      </c>
      <c r="D21767" s="34">
        <v>1098</v>
      </c>
      <c r="E21767" s="34">
        <v>1037</v>
      </c>
      <c r="F21767" s="34">
        <v>1024</v>
      </c>
      <c r="G21767" s="34">
        <v>932</v>
      </c>
      <c r="H21767" s="34">
        <v>1115</v>
      </c>
      <c r="I21767" s="34">
        <v>1031</v>
      </c>
      <c r="J21767" s="34">
        <v>1080</v>
      </c>
      <c r="K21767" s="34">
        <v>845</v>
      </c>
      <c r="L21767" s="34">
        <v>1062</v>
      </c>
      <c r="M21767" s="34">
        <v>806</v>
      </c>
    </row>
    <row r="21768" spans="1:13" x14ac:dyDescent="0.2">
      <c r="A21768" s="34" t="s">
        <v>122662</v>
      </c>
      <c r="B21768" s="34">
        <v>627</v>
      </c>
      <c r="C21768" s="34">
        <v>875</v>
      </c>
      <c r="D21768" s="34">
        <v>738</v>
      </c>
      <c r="E21768" s="34">
        <v>949</v>
      </c>
      <c r="F21768" s="34">
        <v>650</v>
      </c>
      <c r="G21768" s="34">
        <v>836</v>
      </c>
      <c r="H21768" s="34">
        <v>780</v>
      </c>
      <c r="I21768" s="34">
        <v>897</v>
      </c>
      <c r="J21768" s="34">
        <v>747</v>
      </c>
      <c r="K21768" s="34">
        <v>720</v>
      </c>
      <c r="L21768" s="34">
        <v>662</v>
      </c>
      <c r="M21768" s="34">
        <v>742</v>
      </c>
    </row>
    <row r="21769" spans="1:13" x14ac:dyDescent="0.2">
      <c r="A21769" s="34" t="s">
        <v>122663</v>
      </c>
      <c r="B21769" s="34">
        <v>1476</v>
      </c>
      <c r="C21769" s="34">
        <v>1330</v>
      </c>
      <c r="D21769" s="34">
        <v>1654</v>
      </c>
      <c r="E21769" s="34">
        <v>1521</v>
      </c>
      <c r="F21769" s="34">
        <v>1509</v>
      </c>
      <c r="G21769" s="34">
        <v>1224</v>
      </c>
      <c r="H21769" s="34">
        <v>1611</v>
      </c>
      <c r="I21769" s="34">
        <v>1375</v>
      </c>
      <c r="J21769" s="34">
        <v>1574</v>
      </c>
      <c r="K21769" s="34">
        <v>1111</v>
      </c>
      <c r="L21769" s="34">
        <v>1538</v>
      </c>
      <c r="M21769" s="34">
        <v>1114</v>
      </c>
    </row>
    <row r="21770" spans="1:13" x14ac:dyDescent="0.2">
      <c r="A21770" s="34" t="s">
        <v>122664</v>
      </c>
      <c r="B21770" s="34">
        <v>1722</v>
      </c>
      <c r="C21770" s="34">
        <v>1550</v>
      </c>
      <c r="D21770" s="34">
        <v>1947</v>
      </c>
      <c r="E21770" s="34">
        <v>1694</v>
      </c>
      <c r="F21770" s="34">
        <v>1619</v>
      </c>
      <c r="G21770" s="34">
        <v>1582</v>
      </c>
      <c r="H21770" s="34">
        <v>2127</v>
      </c>
      <c r="I21770" s="34">
        <v>1637</v>
      </c>
      <c r="J21770" s="34">
        <v>1830</v>
      </c>
      <c r="K21770" s="34">
        <v>1368</v>
      </c>
      <c r="L21770" s="34">
        <v>1823</v>
      </c>
      <c r="M21770" s="34">
        <v>1205</v>
      </c>
    </row>
    <row r="21771" spans="1:13" x14ac:dyDescent="0.2">
      <c r="A21771" s="34" t="s">
        <v>122665</v>
      </c>
      <c r="B21771" s="34">
        <v>523</v>
      </c>
      <c r="C21771" s="34">
        <v>479</v>
      </c>
      <c r="D21771" s="34">
        <v>567</v>
      </c>
      <c r="E21771" s="34">
        <v>552</v>
      </c>
      <c r="F21771" s="34">
        <v>522</v>
      </c>
      <c r="G21771" s="34">
        <v>437</v>
      </c>
      <c r="H21771" s="34">
        <v>585</v>
      </c>
      <c r="I21771" s="34">
        <v>505</v>
      </c>
      <c r="J21771" s="34">
        <v>510</v>
      </c>
      <c r="K21771" s="34">
        <v>368</v>
      </c>
      <c r="L21771" s="34">
        <v>447</v>
      </c>
      <c r="M21771" s="34">
        <v>381</v>
      </c>
    </row>
    <row r="21772" spans="1:13" x14ac:dyDescent="0.2">
      <c r="A21772" s="34" t="s">
        <v>122666</v>
      </c>
      <c r="B21772" s="34">
        <v>687</v>
      </c>
      <c r="C21772" s="34">
        <v>854</v>
      </c>
      <c r="D21772" s="34">
        <v>827</v>
      </c>
      <c r="E21772" s="34">
        <v>890</v>
      </c>
      <c r="F21772" s="34">
        <v>681</v>
      </c>
      <c r="G21772" s="34">
        <v>822</v>
      </c>
      <c r="H21772" s="34">
        <v>759</v>
      </c>
      <c r="I21772" s="34">
        <v>800</v>
      </c>
      <c r="J21772" s="34">
        <v>841</v>
      </c>
      <c r="K21772" s="34">
        <v>706</v>
      </c>
      <c r="L21772" s="34">
        <v>757</v>
      </c>
      <c r="M21772" s="34">
        <v>650</v>
      </c>
    </row>
    <row r="21773" spans="1:13" x14ac:dyDescent="0.2">
      <c r="A21773" s="34" t="s">
        <v>122667</v>
      </c>
      <c r="B21773" s="34">
        <v>724</v>
      </c>
      <c r="C21773" s="34">
        <v>932</v>
      </c>
      <c r="D21773" s="34">
        <v>905</v>
      </c>
      <c r="E21773" s="34">
        <v>961</v>
      </c>
      <c r="F21773" s="34">
        <v>787</v>
      </c>
      <c r="G21773" s="34">
        <v>758</v>
      </c>
      <c r="H21773" s="34">
        <v>879</v>
      </c>
      <c r="I21773" s="34">
        <v>852</v>
      </c>
      <c r="J21773" s="34">
        <v>841</v>
      </c>
      <c r="K21773" s="34">
        <v>746</v>
      </c>
      <c r="L21773" s="34">
        <v>826</v>
      </c>
      <c r="M21773" s="34">
        <v>635</v>
      </c>
    </row>
    <row r="21774" spans="1:13" x14ac:dyDescent="0.2">
      <c r="A21774" s="34" t="s">
        <v>122668</v>
      </c>
      <c r="B21774" s="34">
        <v>954</v>
      </c>
      <c r="C21774" s="34">
        <v>1033</v>
      </c>
      <c r="D21774" s="34">
        <v>1198</v>
      </c>
      <c r="E21774" s="34">
        <v>1149</v>
      </c>
      <c r="F21774" s="34">
        <v>1008</v>
      </c>
      <c r="G21774" s="34">
        <v>1057</v>
      </c>
      <c r="H21774" s="34">
        <v>1246</v>
      </c>
      <c r="I21774" s="34">
        <v>1171</v>
      </c>
      <c r="J21774" s="34">
        <v>1163</v>
      </c>
      <c r="K21774" s="34">
        <v>919</v>
      </c>
      <c r="L21774" s="34">
        <v>1068</v>
      </c>
      <c r="M21774" s="34">
        <v>882</v>
      </c>
    </row>
    <row r="21775" spans="1:13" x14ac:dyDescent="0.2">
      <c r="A21775" s="34" t="s">
        <v>122669</v>
      </c>
      <c r="B21775" s="34">
        <v>1278</v>
      </c>
      <c r="C21775" s="34">
        <v>1295</v>
      </c>
      <c r="D21775" s="34">
        <v>1538</v>
      </c>
      <c r="E21775" s="34">
        <v>1477</v>
      </c>
      <c r="F21775" s="34">
        <v>1346</v>
      </c>
      <c r="G21775" s="34">
        <v>1239</v>
      </c>
      <c r="H21775" s="34">
        <v>1472</v>
      </c>
      <c r="I21775" s="34">
        <v>1388</v>
      </c>
      <c r="J21775" s="34">
        <v>1545</v>
      </c>
      <c r="K21775" s="34">
        <v>1194</v>
      </c>
      <c r="L21775" s="34">
        <v>1474</v>
      </c>
      <c r="M21775" s="34">
        <v>1106</v>
      </c>
    </row>
    <row r="21776" spans="1:13" x14ac:dyDescent="0.2">
      <c r="A21776" s="34" t="s">
        <v>122670</v>
      </c>
      <c r="B21776" s="34">
        <v>586</v>
      </c>
      <c r="C21776" s="34">
        <v>652</v>
      </c>
      <c r="D21776" s="34">
        <v>686</v>
      </c>
      <c r="E21776" s="34">
        <v>591</v>
      </c>
      <c r="F21776" s="34">
        <v>571</v>
      </c>
      <c r="G21776" s="34">
        <v>581</v>
      </c>
      <c r="H21776" s="34">
        <v>712</v>
      </c>
      <c r="I21776" s="34">
        <v>629</v>
      </c>
      <c r="J21776" s="34">
        <v>590</v>
      </c>
      <c r="K21776" s="34">
        <v>567</v>
      </c>
      <c r="L21776" s="34">
        <v>651</v>
      </c>
      <c r="M21776" s="34">
        <v>478</v>
      </c>
    </row>
    <row r="21777" spans="1:13" x14ac:dyDescent="0.2">
      <c r="A21777" s="34" t="s">
        <v>122671</v>
      </c>
      <c r="B21777" s="34">
        <v>702</v>
      </c>
      <c r="C21777" s="34">
        <v>788</v>
      </c>
      <c r="D21777" s="34">
        <v>735</v>
      </c>
      <c r="E21777" s="34">
        <v>797</v>
      </c>
      <c r="F21777" s="34">
        <v>723</v>
      </c>
      <c r="G21777" s="34">
        <v>647</v>
      </c>
      <c r="H21777" s="34">
        <v>768</v>
      </c>
      <c r="I21777" s="34">
        <v>686</v>
      </c>
      <c r="J21777" s="34">
        <v>657</v>
      </c>
      <c r="K21777" s="34">
        <v>614</v>
      </c>
      <c r="L21777" s="34">
        <v>698</v>
      </c>
      <c r="M21777" s="34">
        <v>564</v>
      </c>
    </row>
    <row r="21778" spans="1:13" x14ac:dyDescent="0.2">
      <c r="A21778" s="34" t="s">
        <v>122672</v>
      </c>
      <c r="B21778" s="34">
        <v>973</v>
      </c>
      <c r="C21778" s="34">
        <v>927</v>
      </c>
      <c r="D21778" s="34">
        <v>920</v>
      </c>
      <c r="E21778" s="34">
        <v>919</v>
      </c>
      <c r="F21778" s="34">
        <v>880</v>
      </c>
      <c r="G21778" s="34">
        <v>748</v>
      </c>
      <c r="H21778" s="34">
        <v>1070</v>
      </c>
      <c r="I21778" s="34">
        <v>820</v>
      </c>
      <c r="J21778" s="34">
        <v>1009</v>
      </c>
      <c r="K21778" s="34">
        <v>682</v>
      </c>
      <c r="L21778" s="34">
        <v>1025</v>
      </c>
      <c r="M21778" s="34">
        <v>600</v>
      </c>
    </row>
    <row r="21779" spans="1:13" x14ac:dyDescent="0.2">
      <c r="A21779" s="34" t="s">
        <v>122673</v>
      </c>
      <c r="B21779" s="34">
        <v>914</v>
      </c>
      <c r="C21779" s="34">
        <v>858</v>
      </c>
      <c r="D21779" s="34">
        <v>894</v>
      </c>
      <c r="E21779" s="34">
        <v>1003</v>
      </c>
      <c r="F21779" s="34">
        <v>784</v>
      </c>
      <c r="G21779" s="34">
        <v>875</v>
      </c>
      <c r="H21779" s="34">
        <v>992</v>
      </c>
      <c r="I21779" s="34">
        <v>939</v>
      </c>
      <c r="J21779" s="34">
        <v>994</v>
      </c>
      <c r="K21779" s="34">
        <v>759</v>
      </c>
      <c r="L21779" s="34">
        <v>877</v>
      </c>
      <c r="M21779" s="34">
        <v>719</v>
      </c>
    </row>
    <row r="21780" spans="1:13" x14ac:dyDescent="0.2">
      <c r="A21780" s="34" t="s">
        <v>122674</v>
      </c>
      <c r="B21780" s="34">
        <v>534</v>
      </c>
      <c r="C21780" s="34">
        <v>559</v>
      </c>
      <c r="D21780" s="34">
        <v>620</v>
      </c>
      <c r="E21780" s="34">
        <v>633</v>
      </c>
      <c r="F21780" s="34">
        <v>495</v>
      </c>
      <c r="G21780" s="34">
        <v>520</v>
      </c>
      <c r="H21780" s="34">
        <v>651</v>
      </c>
      <c r="I21780" s="34">
        <v>615</v>
      </c>
      <c r="J21780" s="34">
        <v>625</v>
      </c>
      <c r="K21780" s="34">
        <v>500</v>
      </c>
      <c r="L21780" s="34">
        <v>628</v>
      </c>
      <c r="M21780" s="34">
        <v>451</v>
      </c>
    </row>
    <row r="21781" spans="1:13" x14ac:dyDescent="0.2">
      <c r="A21781" s="34" t="s">
        <v>122675</v>
      </c>
      <c r="B21781" s="34">
        <v>768</v>
      </c>
      <c r="C21781" s="34">
        <v>726</v>
      </c>
      <c r="D21781" s="34">
        <v>893</v>
      </c>
      <c r="E21781" s="34">
        <v>791</v>
      </c>
      <c r="F21781" s="34">
        <v>663</v>
      </c>
      <c r="G21781" s="34">
        <v>729</v>
      </c>
      <c r="H21781" s="34">
        <v>796</v>
      </c>
      <c r="I21781" s="34">
        <v>771</v>
      </c>
      <c r="J21781" s="34">
        <v>789</v>
      </c>
      <c r="K21781" s="34">
        <v>635</v>
      </c>
      <c r="L21781" s="34">
        <v>723</v>
      </c>
      <c r="M21781" s="34">
        <v>650</v>
      </c>
    </row>
    <row r="21782" spans="1:13" x14ac:dyDescent="0.2">
      <c r="A21782" s="34" t="s">
        <v>122676</v>
      </c>
      <c r="B21782" s="34">
        <v>550</v>
      </c>
      <c r="C21782" s="34">
        <v>570</v>
      </c>
      <c r="D21782" s="34">
        <v>614</v>
      </c>
      <c r="E21782" s="34">
        <v>595</v>
      </c>
      <c r="F21782" s="34">
        <v>535</v>
      </c>
      <c r="G21782" s="34">
        <v>573</v>
      </c>
      <c r="H21782" s="34">
        <v>723</v>
      </c>
      <c r="I21782" s="34">
        <v>534</v>
      </c>
      <c r="J21782" s="34">
        <v>664</v>
      </c>
      <c r="K21782" s="34">
        <v>506</v>
      </c>
      <c r="L21782" s="34">
        <v>659</v>
      </c>
      <c r="M21782" s="34">
        <v>439</v>
      </c>
    </row>
    <row r="21783" spans="1:13" x14ac:dyDescent="0.2">
      <c r="A21783" s="34" t="s">
        <v>122677</v>
      </c>
      <c r="B21783" s="34">
        <v>827</v>
      </c>
      <c r="C21783" s="34">
        <v>828</v>
      </c>
      <c r="D21783" s="34">
        <v>842</v>
      </c>
      <c r="E21783" s="34">
        <v>856</v>
      </c>
      <c r="F21783" s="34">
        <v>669</v>
      </c>
      <c r="G21783" s="34">
        <v>789</v>
      </c>
      <c r="H21783" s="34">
        <v>1046</v>
      </c>
      <c r="I21783" s="34">
        <v>797</v>
      </c>
      <c r="J21783" s="34">
        <v>845</v>
      </c>
      <c r="K21783" s="34">
        <v>699</v>
      </c>
      <c r="L21783" s="34">
        <v>897</v>
      </c>
      <c r="M21783" s="34">
        <v>626</v>
      </c>
    </row>
    <row r="21784" spans="1:13" x14ac:dyDescent="0.2">
      <c r="A21784" s="34" t="s">
        <v>122678</v>
      </c>
      <c r="B21784" s="34">
        <v>932</v>
      </c>
      <c r="C21784" s="34">
        <v>1039</v>
      </c>
      <c r="D21784" s="34">
        <v>1095</v>
      </c>
      <c r="E21784" s="34">
        <v>1132</v>
      </c>
      <c r="F21784" s="34">
        <v>981</v>
      </c>
      <c r="G21784" s="34">
        <v>903</v>
      </c>
      <c r="H21784" s="34">
        <v>1235</v>
      </c>
      <c r="I21784" s="34">
        <v>1060</v>
      </c>
      <c r="J21784" s="34">
        <v>1045</v>
      </c>
      <c r="K21784" s="34">
        <v>859</v>
      </c>
      <c r="L21784" s="34">
        <v>1039</v>
      </c>
      <c r="M21784" s="34">
        <v>773</v>
      </c>
    </row>
    <row r="21785" spans="1:13" x14ac:dyDescent="0.2">
      <c r="A21785" s="34" t="s">
        <v>122679</v>
      </c>
      <c r="B21785" s="34">
        <v>1180</v>
      </c>
      <c r="C21785" s="34">
        <v>1194</v>
      </c>
      <c r="D21785" s="34">
        <v>1426</v>
      </c>
      <c r="E21785" s="34">
        <v>1364</v>
      </c>
      <c r="F21785" s="34">
        <v>1235</v>
      </c>
      <c r="G21785" s="34">
        <v>1171</v>
      </c>
      <c r="H21785" s="34">
        <v>1448</v>
      </c>
      <c r="I21785" s="34">
        <v>1211</v>
      </c>
      <c r="J21785" s="34">
        <v>1448</v>
      </c>
      <c r="K21785" s="34">
        <v>1075</v>
      </c>
      <c r="L21785" s="34">
        <v>1227</v>
      </c>
      <c r="M21785" s="34">
        <v>883</v>
      </c>
    </row>
    <row r="21786" spans="1:13" x14ac:dyDescent="0.2">
      <c r="A21786" s="34" t="s">
        <v>122680</v>
      </c>
      <c r="B21786" s="34">
        <v>628</v>
      </c>
      <c r="C21786" s="34">
        <v>681</v>
      </c>
      <c r="D21786" s="34">
        <v>632</v>
      </c>
      <c r="E21786" s="34">
        <v>675</v>
      </c>
      <c r="F21786" s="34">
        <v>630</v>
      </c>
      <c r="G21786" s="34">
        <v>662</v>
      </c>
      <c r="H21786" s="34">
        <v>684</v>
      </c>
      <c r="I21786" s="34">
        <v>717</v>
      </c>
      <c r="J21786" s="34">
        <v>748</v>
      </c>
      <c r="K21786" s="34">
        <v>550</v>
      </c>
      <c r="L21786" s="34">
        <v>645</v>
      </c>
      <c r="M21786" s="34">
        <v>479</v>
      </c>
    </row>
    <row r="21787" spans="1:13" x14ac:dyDescent="0.2">
      <c r="A21787" s="34" t="s">
        <v>122681</v>
      </c>
      <c r="B21787" s="34">
        <v>650</v>
      </c>
      <c r="C21787" s="34">
        <v>646</v>
      </c>
      <c r="D21787" s="34">
        <v>591</v>
      </c>
      <c r="E21787" s="34">
        <v>732</v>
      </c>
      <c r="F21787" s="34">
        <v>646</v>
      </c>
      <c r="G21787" s="34">
        <v>615</v>
      </c>
      <c r="H21787" s="34">
        <v>752</v>
      </c>
      <c r="I21787" s="34">
        <v>674</v>
      </c>
      <c r="J21787" s="34">
        <v>638</v>
      </c>
      <c r="K21787" s="34">
        <v>581</v>
      </c>
      <c r="L21787" s="34">
        <v>638</v>
      </c>
      <c r="M21787" s="34">
        <v>547</v>
      </c>
    </row>
    <row r="21788" spans="1:13" x14ac:dyDescent="0.2">
      <c r="A21788" s="34" t="s">
        <v>122682</v>
      </c>
      <c r="B21788" s="34">
        <v>681</v>
      </c>
      <c r="C21788" s="34">
        <v>791</v>
      </c>
      <c r="D21788" s="34">
        <v>707</v>
      </c>
      <c r="E21788" s="34">
        <v>828</v>
      </c>
      <c r="F21788" s="34">
        <v>621</v>
      </c>
      <c r="G21788" s="34">
        <v>659</v>
      </c>
      <c r="H21788" s="34">
        <v>779</v>
      </c>
      <c r="I21788" s="34">
        <v>736</v>
      </c>
      <c r="J21788" s="34">
        <v>742</v>
      </c>
      <c r="K21788" s="34">
        <v>637</v>
      </c>
      <c r="L21788" s="34">
        <v>685</v>
      </c>
      <c r="M21788" s="34">
        <v>524</v>
      </c>
    </row>
    <row r="21789" spans="1:13" x14ac:dyDescent="0.2">
      <c r="A21789" s="34" t="s">
        <v>122683</v>
      </c>
      <c r="B21789" s="34">
        <v>1199</v>
      </c>
      <c r="C21789" s="34">
        <v>1233</v>
      </c>
      <c r="D21789" s="34">
        <v>1215</v>
      </c>
      <c r="E21789" s="34">
        <v>1208</v>
      </c>
      <c r="F21789" s="34">
        <v>1103</v>
      </c>
      <c r="G21789" s="34">
        <v>1181</v>
      </c>
      <c r="H21789" s="34">
        <v>1302</v>
      </c>
      <c r="I21789" s="34">
        <v>1137</v>
      </c>
      <c r="J21789" s="34">
        <v>1211</v>
      </c>
      <c r="K21789" s="34">
        <v>1031</v>
      </c>
      <c r="L21789" s="34">
        <v>1132</v>
      </c>
      <c r="M21789" s="34">
        <v>988</v>
      </c>
    </row>
    <row r="21790" spans="1:13" x14ac:dyDescent="0.2">
      <c r="A21790" s="34" t="s">
        <v>122684</v>
      </c>
      <c r="B21790" s="34">
        <v>831</v>
      </c>
      <c r="C21790" s="34">
        <v>1036</v>
      </c>
      <c r="D21790" s="34">
        <v>992</v>
      </c>
      <c r="E21790" s="34">
        <v>1031</v>
      </c>
      <c r="F21790" s="34">
        <v>972</v>
      </c>
      <c r="G21790" s="34">
        <v>902</v>
      </c>
      <c r="H21790" s="34">
        <v>1040</v>
      </c>
      <c r="I21790" s="34">
        <v>923</v>
      </c>
      <c r="J21790" s="34">
        <v>1028</v>
      </c>
      <c r="K21790" s="34">
        <v>755</v>
      </c>
      <c r="L21790" s="34">
        <v>1023</v>
      </c>
      <c r="M21790" s="34">
        <v>758</v>
      </c>
    </row>
    <row r="21791" spans="1:13" x14ac:dyDescent="0.2">
      <c r="A21791" s="34" t="s">
        <v>122685</v>
      </c>
      <c r="B21791" s="34">
        <v>582</v>
      </c>
      <c r="C21791" s="34">
        <v>633</v>
      </c>
      <c r="D21791" s="34">
        <v>519</v>
      </c>
      <c r="E21791" s="34">
        <v>626</v>
      </c>
      <c r="F21791" s="34">
        <v>578</v>
      </c>
      <c r="G21791" s="34">
        <v>519</v>
      </c>
      <c r="H21791" s="34">
        <v>697</v>
      </c>
      <c r="I21791" s="34">
        <v>591</v>
      </c>
      <c r="J21791" s="34">
        <v>573</v>
      </c>
      <c r="K21791" s="34">
        <v>510</v>
      </c>
      <c r="L21791" s="34">
        <v>558</v>
      </c>
      <c r="M21791" s="34">
        <v>480</v>
      </c>
    </row>
    <row r="21792" spans="1:13" x14ac:dyDescent="0.2">
      <c r="A21792" s="34" t="s">
        <v>122686</v>
      </c>
      <c r="B21792" s="34">
        <v>1224</v>
      </c>
      <c r="C21792" s="34">
        <v>1211</v>
      </c>
      <c r="D21792" s="34">
        <v>1187</v>
      </c>
      <c r="E21792" s="34">
        <v>1309</v>
      </c>
      <c r="F21792" s="34">
        <v>1247</v>
      </c>
      <c r="G21792" s="34">
        <v>1179</v>
      </c>
      <c r="H21792" s="34">
        <v>1350</v>
      </c>
      <c r="I21792" s="34">
        <v>1203</v>
      </c>
      <c r="J21792" s="34">
        <v>1209</v>
      </c>
      <c r="K21792" s="34">
        <v>1023</v>
      </c>
      <c r="L21792" s="34">
        <v>1244</v>
      </c>
      <c r="M21792" s="34">
        <v>1007</v>
      </c>
    </row>
    <row r="21793" spans="1:13" x14ac:dyDescent="0.2">
      <c r="A21793" s="34" t="s">
        <v>122687</v>
      </c>
      <c r="B21793" s="34">
        <v>784</v>
      </c>
      <c r="C21793" s="34">
        <v>860</v>
      </c>
      <c r="D21793" s="34">
        <v>936</v>
      </c>
      <c r="E21793" s="34">
        <v>905</v>
      </c>
      <c r="F21793" s="34">
        <v>763</v>
      </c>
      <c r="G21793" s="34">
        <v>856</v>
      </c>
      <c r="H21793" s="34">
        <v>950</v>
      </c>
      <c r="I21793" s="34">
        <v>915</v>
      </c>
      <c r="J21793" s="34">
        <v>896</v>
      </c>
      <c r="K21793" s="34">
        <v>698</v>
      </c>
      <c r="L21793" s="34">
        <v>770</v>
      </c>
      <c r="M21793" s="34">
        <v>694</v>
      </c>
    </row>
    <row r="21794" spans="1:13" x14ac:dyDescent="0.2">
      <c r="A21794" s="34" t="s">
        <v>122688</v>
      </c>
      <c r="B21794" s="34">
        <v>435</v>
      </c>
      <c r="C21794" s="34">
        <v>712</v>
      </c>
      <c r="D21794" s="34">
        <v>657</v>
      </c>
      <c r="E21794" s="34">
        <v>758</v>
      </c>
      <c r="F21794" s="34">
        <v>486</v>
      </c>
      <c r="G21794" s="34">
        <v>614</v>
      </c>
      <c r="H21794" s="34">
        <v>666</v>
      </c>
      <c r="I21794" s="34">
        <v>718</v>
      </c>
      <c r="J21794" s="34">
        <v>639</v>
      </c>
      <c r="K21794" s="34">
        <v>586</v>
      </c>
      <c r="L21794" s="34">
        <v>602</v>
      </c>
      <c r="M21794" s="34">
        <v>570</v>
      </c>
    </row>
    <row r="21795" spans="1:13" x14ac:dyDescent="0.2">
      <c r="A21795" s="34" t="s">
        <v>122689</v>
      </c>
      <c r="B21795" s="34">
        <v>712</v>
      </c>
      <c r="C21795" s="34">
        <v>731</v>
      </c>
      <c r="D21795" s="34">
        <v>828</v>
      </c>
      <c r="E21795" s="34">
        <v>779</v>
      </c>
      <c r="F21795" s="34">
        <v>602</v>
      </c>
      <c r="G21795" s="34">
        <v>725</v>
      </c>
      <c r="H21795" s="34">
        <v>901</v>
      </c>
      <c r="I21795" s="34">
        <v>691</v>
      </c>
      <c r="J21795" s="34">
        <v>785</v>
      </c>
      <c r="K21795" s="34">
        <v>571</v>
      </c>
      <c r="L21795" s="34">
        <v>783</v>
      </c>
      <c r="M21795" s="34">
        <v>622</v>
      </c>
    </row>
    <row r="21796" spans="1:13" x14ac:dyDescent="0.2">
      <c r="A21796" s="34" t="s">
        <v>122690</v>
      </c>
      <c r="B21796" s="34">
        <v>683</v>
      </c>
      <c r="C21796" s="34">
        <v>644</v>
      </c>
      <c r="D21796" s="34">
        <v>770</v>
      </c>
      <c r="E21796" s="34">
        <v>751</v>
      </c>
      <c r="F21796" s="34">
        <v>557</v>
      </c>
      <c r="G21796" s="34">
        <v>736</v>
      </c>
      <c r="H21796" s="34">
        <v>632</v>
      </c>
      <c r="I21796" s="34">
        <v>703</v>
      </c>
      <c r="J21796" s="34">
        <v>699</v>
      </c>
      <c r="K21796" s="34">
        <v>587</v>
      </c>
      <c r="L21796" s="34">
        <v>669</v>
      </c>
      <c r="M21796" s="34">
        <v>491</v>
      </c>
    </row>
    <row r="21797" spans="1:13" x14ac:dyDescent="0.2">
      <c r="A21797" s="34" t="s">
        <v>122691</v>
      </c>
      <c r="B21797" s="34">
        <v>695</v>
      </c>
      <c r="C21797" s="34">
        <v>1007</v>
      </c>
      <c r="D21797" s="34">
        <v>907</v>
      </c>
      <c r="E21797" s="34">
        <v>990</v>
      </c>
      <c r="F21797" s="34">
        <v>888</v>
      </c>
      <c r="G21797" s="34">
        <v>883</v>
      </c>
      <c r="H21797" s="34">
        <v>973</v>
      </c>
      <c r="I21797" s="34">
        <v>961</v>
      </c>
      <c r="J21797" s="34">
        <v>928</v>
      </c>
      <c r="K21797" s="34">
        <v>813</v>
      </c>
      <c r="L21797" s="34">
        <v>889</v>
      </c>
      <c r="M21797" s="34">
        <v>741</v>
      </c>
    </row>
    <row r="21798" spans="1:13" x14ac:dyDescent="0.2">
      <c r="A21798" s="34" t="s">
        <v>122692</v>
      </c>
      <c r="B21798" s="34">
        <v>527</v>
      </c>
      <c r="C21798" s="34">
        <v>537</v>
      </c>
      <c r="D21798" s="34">
        <v>593</v>
      </c>
      <c r="E21798" s="34">
        <v>678</v>
      </c>
      <c r="F21798" s="34">
        <v>582</v>
      </c>
      <c r="G21798" s="34">
        <v>463</v>
      </c>
      <c r="H21798" s="34">
        <v>622</v>
      </c>
      <c r="I21798" s="34">
        <v>549</v>
      </c>
      <c r="J21798" s="34">
        <v>632</v>
      </c>
      <c r="K21798" s="34">
        <v>538</v>
      </c>
      <c r="L21798" s="34">
        <v>670</v>
      </c>
      <c r="M21798" s="34">
        <v>471</v>
      </c>
    </row>
    <row r="21799" spans="1:13" x14ac:dyDescent="0.2">
      <c r="A21799" s="34" t="s">
        <v>122693</v>
      </c>
      <c r="B21799" s="34">
        <v>994</v>
      </c>
      <c r="C21799" s="34">
        <v>861</v>
      </c>
      <c r="D21799" s="34">
        <v>1092</v>
      </c>
      <c r="E21799" s="34">
        <v>1025</v>
      </c>
      <c r="F21799" s="34">
        <v>852</v>
      </c>
      <c r="G21799" s="34">
        <v>944</v>
      </c>
      <c r="H21799" s="34">
        <v>1042</v>
      </c>
      <c r="I21799" s="34">
        <v>1003</v>
      </c>
      <c r="J21799" s="34">
        <v>1103</v>
      </c>
      <c r="K21799" s="34">
        <v>815</v>
      </c>
      <c r="L21799" s="34">
        <v>1047</v>
      </c>
      <c r="M21799" s="34">
        <v>756</v>
      </c>
    </row>
    <row r="21800" spans="1:13" x14ac:dyDescent="0.2">
      <c r="A21800" s="34" t="s">
        <v>122694</v>
      </c>
      <c r="B21800" s="34">
        <v>748</v>
      </c>
      <c r="C21800" s="34">
        <v>866</v>
      </c>
      <c r="D21800" s="34">
        <v>885</v>
      </c>
      <c r="E21800" s="34">
        <v>959</v>
      </c>
      <c r="F21800" s="34">
        <v>749</v>
      </c>
      <c r="G21800" s="34">
        <v>811</v>
      </c>
      <c r="H21800" s="34">
        <v>984</v>
      </c>
      <c r="I21800" s="34">
        <v>818</v>
      </c>
      <c r="J21800" s="34">
        <v>833</v>
      </c>
      <c r="K21800" s="34">
        <v>672</v>
      </c>
      <c r="L21800" s="34">
        <v>742</v>
      </c>
      <c r="M21800" s="34">
        <v>645</v>
      </c>
    </row>
    <row r="21801" spans="1:13" x14ac:dyDescent="0.2">
      <c r="A21801" s="34" t="s">
        <v>122695</v>
      </c>
      <c r="B21801" s="34">
        <v>563</v>
      </c>
      <c r="C21801" s="34">
        <v>600</v>
      </c>
      <c r="D21801" s="34">
        <v>598</v>
      </c>
      <c r="E21801" s="34">
        <v>731</v>
      </c>
      <c r="F21801" s="34">
        <v>534</v>
      </c>
      <c r="G21801" s="34">
        <v>590</v>
      </c>
      <c r="H21801" s="34">
        <v>723</v>
      </c>
      <c r="I21801" s="34">
        <v>695</v>
      </c>
      <c r="J21801" s="34">
        <v>743</v>
      </c>
      <c r="K21801" s="34">
        <v>531</v>
      </c>
      <c r="L21801" s="34">
        <v>667</v>
      </c>
      <c r="M21801" s="34">
        <v>498</v>
      </c>
    </row>
    <row r="21802" spans="1:13" x14ac:dyDescent="0.2">
      <c r="A21802" s="34" t="s">
        <v>122696</v>
      </c>
      <c r="B21802" s="34">
        <v>507</v>
      </c>
      <c r="C21802" s="34">
        <v>465</v>
      </c>
      <c r="D21802" s="34">
        <v>562</v>
      </c>
      <c r="E21802" s="34">
        <v>443</v>
      </c>
      <c r="F21802" s="34">
        <v>459</v>
      </c>
      <c r="G21802" s="34">
        <v>415</v>
      </c>
      <c r="H21802" s="34">
        <v>528</v>
      </c>
      <c r="I21802" s="34">
        <v>397</v>
      </c>
      <c r="J21802" s="34">
        <v>551</v>
      </c>
      <c r="K21802" s="34">
        <v>378</v>
      </c>
      <c r="L21802" s="34">
        <v>499</v>
      </c>
      <c r="M21802" s="34">
        <v>344</v>
      </c>
    </row>
    <row r="21803" spans="1:13" x14ac:dyDescent="0.2">
      <c r="A21803" s="34" t="s">
        <v>122697</v>
      </c>
      <c r="B21803" s="34">
        <v>454</v>
      </c>
      <c r="C21803" s="34">
        <v>392</v>
      </c>
      <c r="D21803" s="34">
        <v>370</v>
      </c>
      <c r="E21803" s="34">
        <v>398</v>
      </c>
      <c r="F21803" s="34">
        <v>358</v>
      </c>
      <c r="G21803" s="34">
        <v>297</v>
      </c>
      <c r="H21803" s="34">
        <v>448</v>
      </c>
      <c r="I21803" s="34">
        <v>350</v>
      </c>
      <c r="J21803" s="34">
        <v>401</v>
      </c>
      <c r="K21803" s="34">
        <v>279</v>
      </c>
      <c r="L21803" s="34">
        <v>396</v>
      </c>
      <c r="M21803" s="34">
        <v>269</v>
      </c>
    </row>
    <row r="21804" spans="1:13" x14ac:dyDescent="0.2">
      <c r="A21804" s="34" t="s">
        <v>122698</v>
      </c>
      <c r="B21804" s="34">
        <v>427</v>
      </c>
      <c r="C21804" s="34">
        <v>342</v>
      </c>
      <c r="D21804" s="34">
        <v>339</v>
      </c>
      <c r="E21804" s="34">
        <v>338</v>
      </c>
      <c r="F21804" s="34">
        <v>286</v>
      </c>
      <c r="G21804" s="34">
        <v>316</v>
      </c>
      <c r="H21804" s="34">
        <v>482</v>
      </c>
      <c r="I21804" s="34">
        <v>386</v>
      </c>
      <c r="J21804" s="34">
        <v>368</v>
      </c>
      <c r="K21804" s="34">
        <v>289</v>
      </c>
      <c r="L21804" s="34">
        <v>371</v>
      </c>
      <c r="M21804" s="34">
        <v>294</v>
      </c>
    </row>
    <row r="21805" spans="1:13" x14ac:dyDescent="0.2">
      <c r="A21805" s="34" t="s">
        <v>122699</v>
      </c>
      <c r="B21805" s="34">
        <v>238</v>
      </c>
      <c r="C21805" s="34">
        <v>272</v>
      </c>
      <c r="D21805" s="34">
        <v>276</v>
      </c>
      <c r="E21805" s="34">
        <v>315</v>
      </c>
      <c r="F21805" s="34">
        <v>305</v>
      </c>
      <c r="G21805" s="34">
        <v>266</v>
      </c>
      <c r="H21805" s="34">
        <v>341</v>
      </c>
      <c r="I21805" s="34">
        <v>273</v>
      </c>
      <c r="J21805" s="34">
        <v>255</v>
      </c>
      <c r="K21805" s="34">
        <v>215</v>
      </c>
      <c r="L21805" s="34">
        <v>245</v>
      </c>
      <c r="M21805" s="34">
        <v>176</v>
      </c>
    </row>
    <row r="21806" spans="1:13" x14ac:dyDescent="0.2">
      <c r="A21806" s="34" t="s">
        <v>122700</v>
      </c>
      <c r="B21806" s="34">
        <v>386</v>
      </c>
      <c r="C21806" s="34">
        <v>390</v>
      </c>
      <c r="D21806" s="34">
        <v>498</v>
      </c>
      <c r="E21806" s="34">
        <v>433</v>
      </c>
      <c r="F21806" s="34">
        <v>434</v>
      </c>
      <c r="G21806" s="34">
        <v>365</v>
      </c>
      <c r="H21806" s="34">
        <v>458</v>
      </c>
      <c r="I21806" s="34">
        <v>395</v>
      </c>
      <c r="J21806" s="34">
        <v>461</v>
      </c>
      <c r="K21806" s="34">
        <v>369</v>
      </c>
      <c r="L21806" s="34">
        <v>514</v>
      </c>
      <c r="M21806" s="34">
        <v>332</v>
      </c>
    </row>
    <row r="21807" spans="1:13" x14ac:dyDescent="0.2">
      <c r="A21807" s="34" t="s">
        <v>122701</v>
      </c>
      <c r="B21807" s="34">
        <v>579</v>
      </c>
      <c r="C21807" s="34">
        <v>558</v>
      </c>
      <c r="D21807" s="34">
        <v>628</v>
      </c>
      <c r="E21807" s="34">
        <v>697</v>
      </c>
      <c r="F21807" s="34">
        <v>592</v>
      </c>
      <c r="G21807" s="34">
        <v>598</v>
      </c>
      <c r="H21807" s="34">
        <v>589</v>
      </c>
      <c r="I21807" s="34">
        <v>600</v>
      </c>
      <c r="J21807" s="34">
        <v>582</v>
      </c>
      <c r="K21807" s="34">
        <v>498</v>
      </c>
      <c r="L21807" s="34">
        <v>646</v>
      </c>
      <c r="M21807" s="34">
        <v>497</v>
      </c>
    </row>
    <row r="21808" spans="1:13" x14ac:dyDescent="0.2">
      <c r="A21808" s="34" t="s">
        <v>122702</v>
      </c>
      <c r="B21808" s="34">
        <v>434</v>
      </c>
      <c r="C21808" s="34">
        <v>462</v>
      </c>
      <c r="D21808" s="34">
        <v>600</v>
      </c>
      <c r="E21808" s="34">
        <v>529</v>
      </c>
      <c r="F21808" s="34">
        <v>366</v>
      </c>
      <c r="G21808" s="34">
        <v>434</v>
      </c>
      <c r="H21808" s="34">
        <v>508</v>
      </c>
      <c r="I21808" s="34">
        <v>484</v>
      </c>
      <c r="J21808" s="34">
        <v>526</v>
      </c>
      <c r="K21808" s="34">
        <v>382</v>
      </c>
      <c r="L21808" s="34">
        <v>464</v>
      </c>
      <c r="M21808" s="34">
        <v>342</v>
      </c>
    </row>
    <row r="21809" spans="1:13" x14ac:dyDescent="0.2">
      <c r="A21809" s="34" t="s">
        <v>122703</v>
      </c>
      <c r="B21809" s="34">
        <v>227</v>
      </c>
      <c r="C21809" s="34">
        <v>236</v>
      </c>
      <c r="D21809" s="34">
        <v>257</v>
      </c>
      <c r="E21809" s="34">
        <v>263</v>
      </c>
      <c r="F21809" s="34">
        <v>241</v>
      </c>
      <c r="G21809" s="34">
        <v>222</v>
      </c>
      <c r="H21809" s="34">
        <v>225</v>
      </c>
      <c r="I21809" s="34">
        <v>241</v>
      </c>
      <c r="J21809" s="34">
        <v>253</v>
      </c>
      <c r="K21809" s="34">
        <v>194</v>
      </c>
      <c r="L21809" s="34">
        <v>220</v>
      </c>
      <c r="M21809" s="34">
        <v>191</v>
      </c>
    </row>
    <row r="21810" spans="1:13" x14ac:dyDescent="0.2">
      <c r="A21810" s="34" t="s">
        <v>122704</v>
      </c>
      <c r="B21810" s="34">
        <v>342</v>
      </c>
      <c r="C21810" s="34">
        <v>350</v>
      </c>
      <c r="D21810" s="34">
        <v>294</v>
      </c>
      <c r="E21810" s="34">
        <v>358</v>
      </c>
      <c r="F21810" s="34">
        <v>266</v>
      </c>
      <c r="G21810" s="34">
        <v>252</v>
      </c>
      <c r="H21810" s="34">
        <v>311</v>
      </c>
      <c r="I21810" s="34">
        <v>275</v>
      </c>
      <c r="J21810" s="34">
        <v>259</v>
      </c>
      <c r="K21810" s="34">
        <v>232</v>
      </c>
      <c r="L21810" s="34">
        <v>237</v>
      </c>
      <c r="M21810" s="34">
        <v>254</v>
      </c>
    </row>
    <row r="21811" spans="1:13" x14ac:dyDescent="0.2">
      <c r="A21811" s="34" t="s">
        <v>122705</v>
      </c>
      <c r="B21811" s="34">
        <v>331</v>
      </c>
      <c r="C21811" s="34">
        <v>388</v>
      </c>
      <c r="D21811" s="34">
        <v>403</v>
      </c>
      <c r="E21811" s="34">
        <v>420</v>
      </c>
      <c r="F21811" s="34">
        <v>305</v>
      </c>
      <c r="G21811" s="34">
        <v>369</v>
      </c>
      <c r="H21811" s="34">
        <v>336</v>
      </c>
      <c r="I21811" s="34">
        <v>406</v>
      </c>
      <c r="J21811" s="34">
        <v>339</v>
      </c>
      <c r="K21811" s="34">
        <v>353</v>
      </c>
      <c r="L21811" s="34">
        <v>309</v>
      </c>
      <c r="M21811" s="34">
        <v>249</v>
      </c>
    </row>
    <row r="21812" spans="1:13" x14ac:dyDescent="0.2">
      <c r="A21812" s="34" t="s">
        <v>122706</v>
      </c>
      <c r="B21812" s="34">
        <v>266</v>
      </c>
      <c r="C21812" s="34">
        <v>297</v>
      </c>
      <c r="D21812" s="34">
        <v>282</v>
      </c>
      <c r="E21812" s="34">
        <v>334</v>
      </c>
      <c r="F21812" s="34">
        <v>284</v>
      </c>
      <c r="G21812" s="34">
        <v>272</v>
      </c>
      <c r="H21812" s="34">
        <v>339</v>
      </c>
      <c r="I21812" s="34">
        <v>286</v>
      </c>
      <c r="J21812" s="34">
        <v>320</v>
      </c>
      <c r="K21812" s="34">
        <v>245</v>
      </c>
      <c r="L21812" s="34">
        <v>283</v>
      </c>
      <c r="M21812" s="34">
        <v>218</v>
      </c>
    </row>
    <row r="21813" spans="1:13" x14ac:dyDescent="0.2">
      <c r="A21813" s="34" t="s">
        <v>122707</v>
      </c>
      <c r="B21813" s="34">
        <v>542</v>
      </c>
      <c r="C21813" s="34">
        <v>559</v>
      </c>
      <c r="D21813" s="34">
        <v>623</v>
      </c>
      <c r="E21813" s="34">
        <v>575</v>
      </c>
      <c r="F21813" s="34">
        <v>611</v>
      </c>
      <c r="G21813" s="34">
        <v>513</v>
      </c>
      <c r="H21813" s="34">
        <v>615</v>
      </c>
      <c r="I21813" s="34">
        <v>483</v>
      </c>
      <c r="J21813" s="34">
        <v>576</v>
      </c>
      <c r="K21813" s="34">
        <v>447</v>
      </c>
      <c r="L21813" s="34">
        <v>568</v>
      </c>
      <c r="M21813" s="34">
        <v>399</v>
      </c>
    </row>
    <row r="21814" spans="1:13" x14ac:dyDescent="0.2">
      <c r="A21814" s="34" t="s">
        <v>122708</v>
      </c>
      <c r="B21814" s="34">
        <v>523</v>
      </c>
      <c r="C21814" s="34">
        <v>622</v>
      </c>
      <c r="D21814" s="34">
        <v>525</v>
      </c>
      <c r="E21814" s="34">
        <v>500</v>
      </c>
      <c r="F21814" s="34">
        <v>453</v>
      </c>
      <c r="G21814" s="34">
        <v>515</v>
      </c>
      <c r="H21814" s="34">
        <v>594</v>
      </c>
      <c r="I21814" s="34">
        <v>518</v>
      </c>
      <c r="J21814" s="34">
        <v>504</v>
      </c>
      <c r="K21814" s="34">
        <v>465</v>
      </c>
      <c r="L21814" s="34">
        <v>459</v>
      </c>
      <c r="M21814" s="34">
        <v>394</v>
      </c>
    </row>
    <row r="21815" spans="1:13" x14ac:dyDescent="0.2">
      <c r="A21815" s="34" t="s">
        <v>122709</v>
      </c>
      <c r="B21815" s="34">
        <v>323</v>
      </c>
      <c r="C21815" s="34">
        <v>268</v>
      </c>
      <c r="D21815" s="34">
        <v>247</v>
      </c>
      <c r="E21815" s="34">
        <v>324</v>
      </c>
      <c r="F21815" s="34">
        <v>241</v>
      </c>
      <c r="G21815" s="34">
        <v>244</v>
      </c>
      <c r="H21815" s="34">
        <v>338</v>
      </c>
      <c r="I21815" s="34">
        <v>272</v>
      </c>
      <c r="J21815" s="34">
        <v>335</v>
      </c>
      <c r="K21815" s="34">
        <v>245</v>
      </c>
      <c r="L21815" s="34">
        <v>326</v>
      </c>
      <c r="M21815" s="34">
        <v>246</v>
      </c>
    </row>
    <row r="21816" spans="1:13" x14ac:dyDescent="0.2">
      <c r="A21816" s="34" t="s">
        <v>122710</v>
      </c>
      <c r="B21816" s="34">
        <v>363</v>
      </c>
      <c r="C21816" s="34">
        <v>483</v>
      </c>
      <c r="D21816" s="34">
        <v>470</v>
      </c>
      <c r="E21816" s="34">
        <v>440</v>
      </c>
      <c r="F21816" s="34">
        <v>467</v>
      </c>
      <c r="G21816" s="34">
        <v>436</v>
      </c>
      <c r="H21816" s="34">
        <v>467</v>
      </c>
      <c r="I21816" s="34">
        <v>399</v>
      </c>
      <c r="J21816" s="34">
        <v>517</v>
      </c>
      <c r="K21816" s="34">
        <v>354</v>
      </c>
      <c r="L21816" s="34">
        <v>371</v>
      </c>
      <c r="M21816" s="34">
        <v>348</v>
      </c>
    </row>
    <row r="21817" spans="1:13" x14ac:dyDescent="0.2">
      <c r="A21817" s="34" t="s">
        <v>122711</v>
      </c>
      <c r="B21817" s="34">
        <v>753</v>
      </c>
      <c r="C21817" s="34">
        <v>671</v>
      </c>
      <c r="D21817" s="34">
        <v>892</v>
      </c>
      <c r="E21817" s="34">
        <v>730</v>
      </c>
      <c r="F21817" s="34">
        <v>771</v>
      </c>
      <c r="G21817" s="34">
        <v>679</v>
      </c>
      <c r="H21817" s="34">
        <v>923</v>
      </c>
      <c r="I21817" s="34">
        <v>592</v>
      </c>
      <c r="J21817" s="34">
        <v>759</v>
      </c>
      <c r="K21817" s="34">
        <v>561</v>
      </c>
      <c r="L21817" s="34">
        <v>805</v>
      </c>
      <c r="M21817" s="34">
        <v>558</v>
      </c>
    </row>
    <row r="21818" spans="1:13" x14ac:dyDescent="0.2">
      <c r="A21818" s="34" t="s">
        <v>122712</v>
      </c>
      <c r="B21818" s="34">
        <v>600</v>
      </c>
      <c r="C21818" s="34">
        <v>563</v>
      </c>
      <c r="D21818" s="34">
        <v>548</v>
      </c>
      <c r="E21818" s="34">
        <v>542</v>
      </c>
      <c r="F21818" s="34">
        <v>536</v>
      </c>
      <c r="G21818" s="34">
        <v>493</v>
      </c>
      <c r="H21818" s="34">
        <v>628</v>
      </c>
      <c r="I21818" s="34">
        <v>550</v>
      </c>
      <c r="J21818" s="34">
        <v>556</v>
      </c>
      <c r="K21818" s="34">
        <v>444</v>
      </c>
      <c r="L21818" s="34">
        <v>512</v>
      </c>
      <c r="M21818" s="34">
        <v>416</v>
      </c>
    </row>
    <row r="21819" spans="1:13" x14ac:dyDescent="0.2">
      <c r="A21819" s="34" t="s">
        <v>122713</v>
      </c>
      <c r="B21819" s="34">
        <v>699</v>
      </c>
      <c r="C21819" s="34">
        <v>579</v>
      </c>
      <c r="D21819" s="34">
        <v>636</v>
      </c>
      <c r="E21819" s="34">
        <v>702</v>
      </c>
      <c r="F21819" s="34">
        <v>549</v>
      </c>
      <c r="G21819" s="34">
        <v>675</v>
      </c>
      <c r="H21819" s="34">
        <v>726</v>
      </c>
      <c r="I21819" s="34">
        <v>742</v>
      </c>
      <c r="J21819" s="34">
        <v>674</v>
      </c>
      <c r="K21819" s="34">
        <v>502</v>
      </c>
      <c r="L21819" s="34">
        <v>624</v>
      </c>
      <c r="M21819" s="34">
        <v>533</v>
      </c>
    </row>
    <row r="21820" spans="1:13" x14ac:dyDescent="0.2">
      <c r="A21820" s="34" t="s">
        <v>122714</v>
      </c>
      <c r="B21820" s="34">
        <v>505</v>
      </c>
      <c r="C21820" s="34">
        <v>526</v>
      </c>
      <c r="D21820" s="34">
        <v>519</v>
      </c>
      <c r="E21820" s="34">
        <v>568</v>
      </c>
      <c r="F21820" s="34">
        <v>413</v>
      </c>
      <c r="G21820" s="34">
        <v>517</v>
      </c>
      <c r="H21820" s="34">
        <v>558</v>
      </c>
      <c r="I21820" s="34">
        <v>532</v>
      </c>
      <c r="J21820" s="34">
        <v>587</v>
      </c>
      <c r="K21820" s="34">
        <v>458</v>
      </c>
      <c r="L21820" s="34">
        <v>518</v>
      </c>
      <c r="M21820" s="34">
        <v>411</v>
      </c>
    </row>
    <row r="21821" spans="1:13" x14ac:dyDescent="0.2">
      <c r="A21821" s="34" t="s">
        <v>122715</v>
      </c>
      <c r="B21821" s="34">
        <v>412</v>
      </c>
      <c r="C21821" s="34">
        <v>513</v>
      </c>
      <c r="D21821" s="34">
        <v>479</v>
      </c>
      <c r="E21821" s="34">
        <v>512</v>
      </c>
      <c r="F21821" s="34">
        <v>406</v>
      </c>
      <c r="G21821" s="34">
        <v>454</v>
      </c>
      <c r="H21821" s="34">
        <v>538</v>
      </c>
      <c r="I21821" s="34">
        <v>496</v>
      </c>
      <c r="J21821" s="34">
        <v>471</v>
      </c>
      <c r="K21821" s="34">
        <v>358</v>
      </c>
      <c r="L21821" s="34">
        <v>400</v>
      </c>
      <c r="M21821" s="34">
        <v>354</v>
      </c>
    </row>
    <row r="21822" spans="1:13" x14ac:dyDescent="0.2">
      <c r="A21822" s="34" t="s">
        <v>122716</v>
      </c>
      <c r="B21822" s="34">
        <v>726</v>
      </c>
      <c r="C21822" s="34">
        <v>838</v>
      </c>
      <c r="D21822" s="34">
        <v>714</v>
      </c>
      <c r="E21822" s="34">
        <v>826</v>
      </c>
      <c r="F21822" s="34">
        <v>664</v>
      </c>
      <c r="G21822" s="34">
        <v>806</v>
      </c>
      <c r="H21822" s="34">
        <v>845</v>
      </c>
      <c r="I21822" s="34">
        <v>820</v>
      </c>
      <c r="J21822" s="34">
        <v>832</v>
      </c>
      <c r="K21822" s="34">
        <v>665</v>
      </c>
      <c r="L21822" s="34">
        <v>696</v>
      </c>
      <c r="M21822" s="34">
        <v>591</v>
      </c>
    </row>
    <row r="21823" spans="1:13" x14ac:dyDescent="0.2">
      <c r="A21823" s="34" t="s">
        <v>122717</v>
      </c>
      <c r="B21823" s="34">
        <v>435</v>
      </c>
      <c r="C21823" s="34">
        <v>426</v>
      </c>
      <c r="D21823" s="34">
        <v>413</v>
      </c>
      <c r="E21823" s="34">
        <v>468</v>
      </c>
      <c r="F21823" s="34">
        <v>389</v>
      </c>
      <c r="G21823" s="34">
        <v>394</v>
      </c>
      <c r="H21823" s="34">
        <v>528</v>
      </c>
      <c r="I21823" s="34">
        <v>449</v>
      </c>
      <c r="J21823" s="34">
        <v>474</v>
      </c>
      <c r="K21823" s="34">
        <v>350</v>
      </c>
      <c r="L21823" s="34">
        <v>492</v>
      </c>
      <c r="M21823" s="34">
        <v>363</v>
      </c>
    </row>
    <row r="21824" spans="1:13" x14ac:dyDescent="0.2">
      <c r="A21824" s="34" t="s">
        <v>122718</v>
      </c>
      <c r="B21824" s="34">
        <v>269</v>
      </c>
      <c r="C21824" s="34">
        <v>354</v>
      </c>
      <c r="D21824" s="34">
        <v>385</v>
      </c>
      <c r="E21824" s="34">
        <v>349</v>
      </c>
      <c r="F21824" s="34">
        <v>335</v>
      </c>
      <c r="G21824" s="34">
        <v>327</v>
      </c>
      <c r="H21824" s="34">
        <v>384</v>
      </c>
      <c r="I21824" s="34">
        <v>340</v>
      </c>
      <c r="J21824" s="34">
        <v>381</v>
      </c>
      <c r="K21824" s="34">
        <v>282</v>
      </c>
      <c r="L21824" s="34">
        <v>312</v>
      </c>
      <c r="M21824" s="34">
        <v>297</v>
      </c>
    </row>
    <row r="21825" spans="1:13" x14ac:dyDescent="0.2">
      <c r="A21825" s="34" t="s">
        <v>122719</v>
      </c>
      <c r="B21825" s="34">
        <v>259</v>
      </c>
      <c r="C21825" s="34">
        <v>330</v>
      </c>
      <c r="D21825" s="34">
        <v>299</v>
      </c>
      <c r="E21825" s="34">
        <v>312</v>
      </c>
      <c r="F21825" s="34">
        <v>232</v>
      </c>
      <c r="G21825" s="34">
        <v>281</v>
      </c>
      <c r="H21825" s="34">
        <v>324</v>
      </c>
      <c r="I21825" s="34">
        <v>255</v>
      </c>
      <c r="J21825" s="34">
        <v>299</v>
      </c>
      <c r="K21825" s="34">
        <v>257</v>
      </c>
      <c r="L21825" s="34">
        <v>259</v>
      </c>
      <c r="M21825" s="34">
        <v>219</v>
      </c>
    </row>
    <row r="21826" spans="1:13" x14ac:dyDescent="0.2">
      <c r="A21826" s="34" t="s">
        <v>122720</v>
      </c>
      <c r="B21826" s="34">
        <v>211</v>
      </c>
      <c r="C21826" s="34">
        <v>301</v>
      </c>
      <c r="D21826" s="34">
        <v>293</v>
      </c>
      <c r="E21826" s="34">
        <v>318</v>
      </c>
      <c r="F21826" s="34">
        <v>249</v>
      </c>
      <c r="G21826" s="34">
        <v>289</v>
      </c>
      <c r="H21826" s="34">
        <v>276</v>
      </c>
      <c r="I21826" s="34">
        <v>288</v>
      </c>
      <c r="J21826" s="34">
        <v>268</v>
      </c>
      <c r="K21826" s="34">
        <v>233</v>
      </c>
      <c r="L21826" s="34">
        <v>195</v>
      </c>
      <c r="M21826" s="34">
        <v>252</v>
      </c>
    </row>
    <row r="21827" spans="1:13" x14ac:dyDescent="0.2">
      <c r="A21827" s="34" t="s">
        <v>122721</v>
      </c>
      <c r="B21827" s="34">
        <v>333</v>
      </c>
      <c r="C21827" s="34">
        <v>343</v>
      </c>
      <c r="D21827" s="34">
        <v>384</v>
      </c>
      <c r="E21827" s="34">
        <v>399</v>
      </c>
      <c r="F21827" s="34">
        <v>337</v>
      </c>
      <c r="G21827" s="34">
        <v>356</v>
      </c>
      <c r="H21827" s="34">
        <v>369</v>
      </c>
      <c r="I21827" s="34">
        <v>369</v>
      </c>
      <c r="J21827" s="34">
        <v>368</v>
      </c>
      <c r="K21827" s="34">
        <v>285</v>
      </c>
      <c r="L21827" s="34">
        <v>312</v>
      </c>
      <c r="M21827" s="34">
        <v>290</v>
      </c>
    </row>
    <row r="21828" spans="1:13" x14ac:dyDescent="0.2">
      <c r="A21828" s="34" t="s">
        <v>122722</v>
      </c>
      <c r="B21828" s="34">
        <v>530</v>
      </c>
      <c r="C21828" s="34">
        <v>665</v>
      </c>
      <c r="D21828" s="34">
        <v>619</v>
      </c>
      <c r="E21828" s="34">
        <v>624</v>
      </c>
      <c r="F21828" s="34">
        <v>557</v>
      </c>
      <c r="G21828" s="34">
        <v>578</v>
      </c>
      <c r="H21828" s="34">
        <v>580</v>
      </c>
      <c r="I21828" s="34">
        <v>603</v>
      </c>
      <c r="J21828" s="34">
        <v>634</v>
      </c>
      <c r="K21828" s="34">
        <v>495</v>
      </c>
      <c r="L21828" s="34">
        <v>592</v>
      </c>
      <c r="M21828" s="34">
        <v>546</v>
      </c>
    </row>
    <row r="21829" spans="1:13" x14ac:dyDescent="0.2">
      <c r="A21829" s="34" t="s">
        <v>122723</v>
      </c>
      <c r="B21829" s="34">
        <v>339</v>
      </c>
      <c r="C21829" s="34">
        <v>405</v>
      </c>
      <c r="D21829" s="34">
        <v>519</v>
      </c>
      <c r="E21829" s="34">
        <v>479</v>
      </c>
      <c r="F21829" s="34">
        <v>375</v>
      </c>
      <c r="G21829" s="34">
        <v>334</v>
      </c>
      <c r="H21829" s="34">
        <v>509</v>
      </c>
      <c r="I21829" s="34">
        <v>368</v>
      </c>
      <c r="J21829" s="34">
        <v>394</v>
      </c>
      <c r="K21829" s="34">
        <v>309</v>
      </c>
      <c r="L21829" s="34">
        <v>372</v>
      </c>
      <c r="M21829" s="34">
        <v>262</v>
      </c>
    </row>
    <row r="21830" spans="1:13" x14ac:dyDescent="0.2">
      <c r="A21830" s="34" t="s">
        <v>122724</v>
      </c>
      <c r="B21830" s="34">
        <v>200</v>
      </c>
      <c r="C21830" s="34">
        <v>276</v>
      </c>
      <c r="D21830" s="34">
        <v>267</v>
      </c>
      <c r="E21830" s="34">
        <v>276</v>
      </c>
      <c r="F21830" s="34">
        <v>190</v>
      </c>
      <c r="G21830" s="34">
        <v>290</v>
      </c>
      <c r="H21830" s="34">
        <v>299</v>
      </c>
      <c r="I21830" s="34">
        <v>267</v>
      </c>
      <c r="J21830" s="34">
        <v>260</v>
      </c>
      <c r="K21830" s="34">
        <v>221</v>
      </c>
      <c r="L21830" s="34">
        <v>247</v>
      </c>
      <c r="M21830" s="34">
        <v>217</v>
      </c>
    </row>
    <row r="21831" spans="1:13" x14ac:dyDescent="0.2">
      <c r="A21831" s="34" t="s">
        <v>122725</v>
      </c>
      <c r="B21831" s="34">
        <v>314</v>
      </c>
      <c r="C21831" s="34">
        <v>308</v>
      </c>
      <c r="D21831" s="34">
        <v>358</v>
      </c>
      <c r="E21831" s="34">
        <v>409</v>
      </c>
      <c r="F21831" s="34">
        <v>287</v>
      </c>
      <c r="G21831" s="34">
        <v>342</v>
      </c>
      <c r="H21831" s="34">
        <v>344</v>
      </c>
      <c r="I21831" s="34">
        <v>333</v>
      </c>
      <c r="J21831" s="34">
        <v>367</v>
      </c>
      <c r="K21831" s="34">
        <v>283</v>
      </c>
      <c r="L21831" s="34">
        <v>332</v>
      </c>
      <c r="M21831" s="34">
        <v>320</v>
      </c>
    </row>
    <row r="21832" spans="1:13" x14ac:dyDescent="0.2">
      <c r="A21832" s="34" t="s">
        <v>122726</v>
      </c>
      <c r="B21832" s="34">
        <v>401</v>
      </c>
      <c r="C21832" s="34">
        <v>394</v>
      </c>
      <c r="D21832" s="34">
        <v>438</v>
      </c>
      <c r="E21832" s="34">
        <v>388</v>
      </c>
      <c r="F21832" s="34">
        <v>376</v>
      </c>
      <c r="G21832" s="34">
        <v>368</v>
      </c>
      <c r="H21832" s="34">
        <v>400</v>
      </c>
      <c r="I21832" s="34">
        <v>354</v>
      </c>
      <c r="J21832" s="34">
        <v>370</v>
      </c>
      <c r="K21832" s="34">
        <v>301</v>
      </c>
      <c r="L21832" s="34">
        <v>407</v>
      </c>
      <c r="M21832" s="34">
        <v>303</v>
      </c>
    </row>
    <row r="21833" spans="1:13" x14ac:dyDescent="0.2">
      <c r="A21833" s="34" t="s">
        <v>122727</v>
      </c>
      <c r="B21833" s="34">
        <v>400</v>
      </c>
      <c r="C21833" s="34">
        <v>233</v>
      </c>
      <c r="D21833" s="34">
        <v>293</v>
      </c>
      <c r="E21833" s="34">
        <v>315</v>
      </c>
      <c r="F21833" s="34">
        <v>230</v>
      </c>
      <c r="G21833" s="34">
        <v>223</v>
      </c>
      <c r="H21833" s="34">
        <v>315</v>
      </c>
      <c r="I21833" s="34">
        <v>255</v>
      </c>
      <c r="J21833" s="34">
        <v>328</v>
      </c>
      <c r="K21833" s="34">
        <v>230</v>
      </c>
      <c r="L21833" s="34">
        <v>334</v>
      </c>
      <c r="M21833" s="34">
        <v>255</v>
      </c>
    </row>
    <row r="21834" spans="1:13" x14ac:dyDescent="0.2">
      <c r="A21834" s="34" t="s">
        <v>122728</v>
      </c>
      <c r="B21834" s="34">
        <v>562</v>
      </c>
      <c r="C21834" s="34">
        <v>552</v>
      </c>
      <c r="D21834" s="34">
        <v>606</v>
      </c>
      <c r="E21834" s="34">
        <v>544</v>
      </c>
      <c r="F21834" s="34">
        <v>539</v>
      </c>
      <c r="G21834" s="34">
        <v>517</v>
      </c>
      <c r="H21834" s="34">
        <v>513</v>
      </c>
      <c r="I21834" s="34">
        <v>447</v>
      </c>
      <c r="J21834" s="34">
        <v>656</v>
      </c>
      <c r="K21834" s="34">
        <v>426</v>
      </c>
      <c r="L21834" s="34">
        <v>552</v>
      </c>
      <c r="M21834" s="34">
        <v>406</v>
      </c>
    </row>
    <row r="21835" spans="1:13" x14ac:dyDescent="0.2">
      <c r="A21835" s="34" t="s">
        <v>122729</v>
      </c>
      <c r="B21835" s="34">
        <v>343</v>
      </c>
      <c r="C21835" s="34">
        <v>303</v>
      </c>
      <c r="D21835" s="34">
        <v>338</v>
      </c>
      <c r="E21835" s="34">
        <v>334</v>
      </c>
      <c r="F21835" s="34">
        <v>297</v>
      </c>
      <c r="G21835" s="34">
        <v>275</v>
      </c>
      <c r="H21835" s="34">
        <v>425</v>
      </c>
      <c r="I21835" s="34">
        <v>335</v>
      </c>
      <c r="J21835" s="34">
        <v>311</v>
      </c>
      <c r="K21835" s="34">
        <v>281</v>
      </c>
      <c r="L21835" s="34">
        <v>318</v>
      </c>
      <c r="M21835" s="34">
        <v>261</v>
      </c>
    </row>
    <row r="21836" spans="1:13" x14ac:dyDescent="0.2">
      <c r="A21836" s="34" t="s">
        <v>122730</v>
      </c>
      <c r="B21836" s="34">
        <v>339</v>
      </c>
      <c r="C21836" s="34">
        <v>348</v>
      </c>
      <c r="D21836" s="34">
        <v>353</v>
      </c>
      <c r="E21836" s="34">
        <v>410</v>
      </c>
      <c r="F21836" s="34">
        <v>312</v>
      </c>
      <c r="G21836" s="34">
        <v>297</v>
      </c>
      <c r="H21836" s="34">
        <v>399</v>
      </c>
      <c r="I21836" s="34">
        <v>324</v>
      </c>
      <c r="J21836" s="34">
        <v>356</v>
      </c>
      <c r="K21836" s="34">
        <v>277</v>
      </c>
      <c r="L21836" s="34">
        <v>310</v>
      </c>
      <c r="M21836" s="34">
        <v>278</v>
      </c>
    </row>
    <row r="21837" spans="1:13" x14ac:dyDescent="0.2">
      <c r="A21837" s="34" t="s">
        <v>122731</v>
      </c>
      <c r="B21837" s="34">
        <v>363</v>
      </c>
      <c r="C21837" s="34">
        <v>318</v>
      </c>
      <c r="D21837" s="34">
        <v>363</v>
      </c>
      <c r="E21837" s="34">
        <v>416</v>
      </c>
      <c r="F21837" s="34">
        <v>316</v>
      </c>
      <c r="G21837" s="34">
        <v>337</v>
      </c>
      <c r="H21837" s="34">
        <v>386</v>
      </c>
      <c r="I21837" s="34">
        <v>339</v>
      </c>
      <c r="J21837" s="34">
        <v>410</v>
      </c>
      <c r="K21837" s="34">
        <v>270</v>
      </c>
      <c r="L21837" s="34">
        <v>347</v>
      </c>
      <c r="M21837" s="34">
        <v>300</v>
      </c>
    </row>
    <row r="21838" spans="1:13" x14ac:dyDescent="0.2">
      <c r="A21838" s="34" t="s">
        <v>122732</v>
      </c>
      <c r="B21838" s="34">
        <v>295</v>
      </c>
      <c r="C21838" s="34">
        <v>388</v>
      </c>
      <c r="D21838" s="34">
        <v>313</v>
      </c>
      <c r="E21838" s="34">
        <v>328</v>
      </c>
      <c r="F21838" s="34">
        <v>319</v>
      </c>
      <c r="G21838" s="34">
        <v>343</v>
      </c>
      <c r="H21838" s="34">
        <v>342</v>
      </c>
      <c r="I21838" s="34">
        <v>328</v>
      </c>
      <c r="J21838" s="34">
        <v>341</v>
      </c>
      <c r="K21838" s="34">
        <v>293</v>
      </c>
      <c r="L21838" s="34">
        <v>349</v>
      </c>
      <c r="M21838" s="34">
        <v>254</v>
      </c>
    </row>
    <row r="21839" spans="1:13" x14ac:dyDescent="0.2">
      <c r="A21839" s="34" t="s">
        <v>122733</v>
      </c>
      <c r="B21839" s="34">
        <v>339</v>
      </c>
      <c r="C21839" s="34">
        <v>293</v>
      </c>
      <c r="D21839" s="34">
        <v>338</v>
      </c>
      <c r="E21839" s="34">
        <v>315</v>
      </c>
      <c r="F21839" s="34">
        <v>270</v>
      </c>
      <c r="G21839" s="34">
        <v>248</v>
      </c>
      <c r="H21839" s="34">
        <v>334</v>
      </c>
      <c r="I21839" s="34">
        <v>318</v>
      </c>
      <c r="J21839" s="34">
        <v>343</v>
      </c>
      <c r="K21839" s="34">
        <v>248</v>
      </c>
      <c r="L21839" s="34">
        <v>308</v>
      </c>
      <c r="M21839" s="34">
        <v>250</v>
      </c>
    </row>
    <row r="21840" spans="1:13" x14ac:dyDescent="0.2">
      <c r="A21840" s="34" t="s">
        <v>122734</v>
      </c>
      <c r="B21840" s="34">
        <v>353</v>
      </c>
      <c r="C21840" s="34">
        <v>364</v>
      </c>
      <c r="D21840" s="34">
        <v>346</v>
      </c>
      <c r="E21840" s="34">
        <v>426</v>
      </c>
      <c r="F21840" s="34">
        <v>329</v>
      </c>
      <c r="G21840" s="34">
        <v>329</v>
      </c>
      <c r="H21840" s="34">
        <v>407</v>
      </c>
      <c r="I21840" s="34">
        <v>388</v>
      </c>
      <c r="J21840" s="34">
        <v>383</v>
      </c>
      <c r="K21840" s="34">
        <v>305</v>
      </c>
      <c r="L21840" s="34">
        <v>340</v>
      </c>
      <c r="M21840" s="34">
        <v>301</v>
      </c>
    </row>
    <row r="21841" spans="1:13" x14ac:dyDescent="0.2">
      <c r="A21841" s="34" t="s">
        <v>122735</v>
      </c>
      <c r="B21841" s="34">
        <v>442</v>
      </c>
      <c r="C21841" s="34">
        <v>438</v>
      </c>
      <c r="D21841" s="34">
        <v>444</v>
      </c>
      <c r="E21841" s="34">
        <v>474</v>
      </c>
      <c r="F21841" s="34">
        <v>409</v>
      </c>
      <c r="G21841" s="34">
        <v>413</v>
      </c>
      <c r="H21841" s="34">
        <v>432</v>
      </c>
      <c r="I21841" s="34">
        <v>405</v>
      </c>
      <c r="J21841" s="34">
        <v>460</v>
      </c>
      <c r="K21841" s="34">
        <v>355</v>
      </c>
      <c r="L21841" s="34">
        <v>450</v>
      </c>
      <c r="M21841" s="34">
        <v>288</v>
      </c>
    </row>
    <row r="21842" spans="1:13" x14ac:dyDescent="0.2">
      <c r="A21842" s="34" t="s">
        <v>122736</v>
      </c>
      <c r="B21842" s="34">
        <v>352</v>
      </c>
      <c r="C21842" s="34">
        <v>307</v>
      </c>
      <c r="D21842" s="34">
        <v>410</v>
      </c>
      <c r="E21842" s="34">
        <v>381</v>
      </c>
      <c r="F21842" s="34">
        <v>392</v>
      </c>
      <c r="G21842" s="34">
        <v>330</v>
      </c>
      <c r="H21842" s="34">
        <v>456</v>
      </c>
      <c r="I21842" s="34">
        <v>353</v>
      </c>
      <c r="J21842" s="34">
        <v>371</v>
      </c>
      <c r="K21842" s="34">
        <v>313</v>
      </c>
      <c r="L21842" s="34">
        <v>393</v>
      </c>
      <c r="M21842" s="34">
        <v>300</v>
      </c>
    </row>
    <row r="21843" spans="1:13" x14ac:dyDescent="0.2">
      <c r="A21843" s="34" t="s">
        <v>122737</v>
      </c>
      <c r="B21843" s="34">
        <v>313</v>
      </c>
      <c r="C21843" s="34">
        <v>334</v>
      </c>
      <c r="D21843" s="34">
        <v>356</v>
      </c>
      <c r="E21843" s="34">
        <v>339</v>
      </c>
      <c r="F21843" s="34">
        <v>279</v>
      </c>
      <c r="G21843" s="34">
        <v>291</v>
      </c>
      <c r="H21843" s="34">
        <v>337</v>
      </c>
      <c r="I21843" s="34">
        <v>352</v>
      </c>
      <c r="J21843" s="34">
        <v>341</v>
      </c>
      <c r="K21843" s="34">
        <v>241</v>
      </c>
      <c r="L21843" s="34">
        <v>320</v>
      </c>
      <c r="M21843" s="34">
        <v>198</v>
      </c>
    </row>
    <row r="21844" spans="1:13" x14ac:dyDescent="0.2">
      <c r="A21844" s="34" t="s">
        <v>122738</v>
      </c>
      <c r="B21844" s="34">
        <v>326</v>
      </c>
      <c r="C21844" s="34">
        <v>400</v>
      </c>
      <c r="D21844" s="34">
        <v>357</v>
      </c>
      <c r="E21844" s="34">
        <v>360</v>
      </c>
      <c r="F21844" s="34">
        <v>282</v>
      </c>
      <c r="G21844" s="34">
        <v>350</v>
      </c>
      <c r="H21844" s="34">
        <v>365</v>
      </c>
      <c r="I21844" s="34">
        <v>311</v>
      </c>
      <c r="J21844" s="34">
        <v>353</v>
      </c>
      <c r="K21844" s="34">
        <v>271</v>
      </c>
      <c r="L21844" s="34">
        <v>335</v>
      </c>
      <c r="M21844" s="34">
        <v>263</v>
      </c>
    </row>
    <row r="21845" spans="1:13" x14ac:dyDescent="0.2">
      <c r="A21845" s="34" t="s">
        <v>122739</v>
      </c>
      <c r="B21845" s="34">
        <v>455</v>
      </c>
      <c r="C21845" s="34">
        <v>491</v>
      </c>
      <c r="D21845" s="34">
        <v>657</v>
      </c>
      <c r="E21845" s="34">
        <v>581</v>
      </c>
      <c r="F21845" s="34">
        <v>533</v>
      </c>
      <c r="G21845" s="34">
        <v>564</v>
      </c>
      <c r="H21845" s="34">
        <v>574</v>
      </c>
      <c r="I21845" s="34">
        <v>544</v>
      </c>
      <c r="J21845" s="34">
        <v>558</v>
      </c>
      <c r="K21845" s="34">
        <v>470</v>
      </c>
      <c r="L21845" s="34">
        <v>602</v>
      </c>
      <c r="M21845" s="34">
        <v>397</v>
      </c>
    </row>
    <row r="21846" spans="1:13" x14ac:dyDescent="0.2">
      <c r="A21846" s="34" t="s">
        <v>122740</v>
      </c>
      <c r="B21846" s="34">
        <v>403</v>
      </c>
      <c r="C21846" s="34">
        <v>341</v>
      </c>
      <c r="D21846" s="34">
        <v>449</v>
      </c>
      <c r="E21846" s="34">
        <v>394</v>
      </c>
      <c r="F21846" s="34">
        <v>381</v>
      </c>
      <c r="G21846" s="34">
        <v>421</v>
      </c>
      <c r="H21846" s="34">
        <v>469</v>
      </c>
      <c r="I21846" s="34">
        <v>415</v>
      </c>
      <c r="J21846" s="34">
        <v>458</v>
      </c>
      <c r="K21846" s="34">
        <v>319</v>
      </c>
      <c r="L21846" s="34">
        <v>373</v>
      </c>
      <c r="M21846" s="34">
        <v>317</v>
      </c>
    </row>
    <row r="21847" spans="1:13" x14ac:dyDescent="0.2">
      <c r="A21847" s="34" t="s">
        <v>122741</v>
      </c>
      <c r="B21847" s="34">
        <v>190</v>
      </c>
      <c r="C21847" s="34">
        <v>196</v>
      </c>
      <c r="D21847" s="34">
        <v>233</v>
      </c>
      <c r="E21847" s="34">
        <v>258</v>
      </c>
      <c r="F21847" s="34">
        <v>159</v>
      </c>
      <c r="G21847" s="34">
        <v>177</v>
      </c>
      <c r="H21847" s="34">
        <v>247</v>
      </c>
      <c r="I21847" s="34">
        <v>223</v>
      </c>
      <c r="J21847" s="34">
        <v>240</v>
      </c>
      <c r="K21847" s="34">
        <v>175</v>
      </c>
      <c r="L21847" s="34">
        <v>212</v>
      </c>
      <c r="M21847" s="34">
        <v>132</v>
      </c>
    </row>
    <row r="21848" spans="1:13" x14ac:dyDescent="0.2">
      <c r="A21848" s="34" t="s">
        <v>122742</v>
      </c>
      <c r="B21848" s="34">
        <v>429</v>
      </c>
      <c r="C21848" s="34">
        <v>354</v>
      </c>
      <c r="D21848" s="34">
        <v>445</v>
      </c>
      <c r="E21848" s="34">
        <v>349</v>
      </c>
      <c r="F21848" s="34">
        <v>320</v>
      </c>
      <c r="G21848" s="34">
        <v>389</v>
      </c>
      <c r="H21848" s="34">
        <v>352</v>
      </c>
      <c r="I21848" s="34">
        <v>338</v>
      </c>
      <c r="J21848" s="34">
        <v>387</v>
      </c>
      <c r="K21848" s="34">
        <v>319</v>
      </c>
      <c r="L21848" s="34">
        <v>339</v>
      </c>
      <c r="M21848" s="34">
        <v>286</v>
      </c>
    </row>
    <row r="21849" spans="1:13" x14ac:dyDescent="0.2">
      <c r="A21849" s="34" t="s">
        <v>122743</v>
      </c>
      <c r="B21849" s="34">
        <v>415</v>
      </c>
      <c r="C21849" s="34">
        <v>426</v>
      </c>
      <c r="D21849" s="34">
        <v>511</v>
      </c>
      <c r="E21849" s="34">
        <v>501</v>
      </c>
      <c r="F21849" s="34">
        <v>413</v>
      </c>
      <c r="G21849" s="34">
        <v>414</v>
      </c>
      <c r="H21849" s="34">
        <v>505</v>
      </c>
      <c r="I21849" s="34">
        <v>479</v>
      </c>
      <c r="J21849" s="34">
        <v>502</v>
      </c>
      <c r="K21849" s="34">
        <v>387</v>
      </c>
      <c r="L21849" s="34">
        <v>472</v>
      </c>
      <c r="M21849" s="34">
        <v>355</v>
      </c>
    </row>
    <row r="21850" spans="1:13" x14ac:dyDescent="0.2">
      <c r="A21850" s="34" t="s">
        <v>122744</v>
      </c>
      <c r="B21850" s="34">
        <v>283</v>
      </c>
      <c r="C21850" s="34">
        <v>289</v>
      </c>
      <c r="D21850" s="34">
        <v>308</v>
      </c>
      <c r="E21850" s="34">
        <v>311</v>
      </c>
      <c r="F21850" s="34">
        <v>273</v>
      </c>
      <c r="G21850" s="34">
        <v>251</v>
      </c>
      <c r="H21850" s="34">
        <v>350</v>
      </c>
      <c r="I21850" s="34">
        <v>301</v>
      </c>
      <c r="J21850" s="34">
        <v>315</v>
      </c>
      <c r="K21850" s="34">
        <v>235</v>
      </c>
      <c r="L21850" s="34">
        <v>292</v>
      </c>
      <c r="M21850" s="34">
        <v>187</v>
      </c>
    </row>
    <row r="21851" spans="1:13" x14ac:dyDescent="0.2">
      <c r="A21851" s="34" t="s">
        <v>122745</v>
      </c>
      <c r="B21851" s="34">
        <v>197</v>
      </c>
      <c r="C21851" s="34">
        <v>243</v>
      </c>
      <c r="D21851" s="34">
        <v>243</v>
      </c>
      <c r="E21851" s="34">
        <v>278</v>
      </c>
      <c r="F21851" s="34">
        <v>227</v>
      </c>
      <c r="G21851" s="34">
        <v>244</v>
      </c>
      <c r="H21851" s="34">
        <v>239</v>
      </c>
      <c r="I21851" s="34">
        <v>214</v>
      </c>
      <c r="J21851" s="34">
        <v>291</v>
      </c>
      <c r="K21851" s="34">
        <v>200</v>
      </c>
      <c r="L21851" s="34">
        <v>236</v>
      </c>
      <c r="M21851" s="34">
        <v>160</v>
      </c>
    </row>
    <row r="21852" spans="1:13" x14ac:dyDescent="0.2">
      <c r="A21852" s="34" t="s">
        <v>122746</v>
      </c>
      <c r="B21852" s="34">
        <v>353</v>
      </c>
      <c r="C21852" s="34">
        <v>423</v>
      </c>
      <c r="D21852" s="34">
        <v>324</v>
      </c>
      <c r="E21852" s="34">
        <v>439</v>
      </c>
      <c r="F21852" s="34">
        <v>363</v>
      </c>
      <c r="G21852" s="34">
        <v>398</v>
      </c>
      <c r="H21852" s="34">
        <v>424</v>
      </c>
      <c r="I21852" s="34">
        <v>440</v>
      </c>
      <c r="J21852" s="34">
        <v>447</v>
      </c>
      <c r="K21852" s="34">
        <v>365</v>
      </c>
      <c r="L21852" s="34">
        <v>314</v>
      </c>
      <c r="M21852" s="34">
        <v>297</v>
      </c>
    </row>
    <row r="21853" spans="1:13" x14ac:dyDescent="0.2">
      <c r="A21853" s="34" t="s">
        <v>122747</v>
      </c>
      <c r="B21853" s="34">
        <v>272</v>
      </c>
      <c r="C21853" s="34">
        <v>312</v>
      </c>
      <c r="D21853" s="34">
        <v>305</v>
      </c>
      <c r="E21853" s="34">
        <v>285</v>
      </c>
      <c r="F21853" s="34">
        <v>229</v>
      </c>
      <c r="G21853" s="34">
        <v>250</v>
      </c>
      <c r="H21853" s="34">
        <v>291</v>
      </c>
      <c r="I21853" s="34">
        <v>256</v>
      </c>
      <c r="J21853" s="34">
        <v>235</v>
      </c>
      <c r="K21853" s="34">
        <v>215</v>
      </c>
      <c r="L21853" s="34">
        <v>255</v>
      </c>
      <c r="M21853" s="34">
        <v>225</v>
      </c>
    </row>
    <row r="21854" spans="1:13" x14ac:dyDescent="0.2">
      <c r="A21854" s="34" t="s">
        <v>122748</v>
      </c>
      <c r="B21854" s="34">
        <v>673</v>
      </c>
      <c r="C21854" s="34">
        <v>532</v>
      </c>
      <c r="D21854" s="34">
        <v>602</v>
      </c>
      <c r="E21854" s="34">
        <v>616</v>
      </c>
      <c r="F21854" s="34">
        <v>527</v>
      </c>
      <c r="G21854" s="34">
        <v>471</v>
      </c>
      <c r="H21854" s="34">
        <v>703</v>
      </c>
      <c r="I21854" s="34">
        <v>517</v>
      </c>
      <c r="J21854" s="34">
        <v>615</v>
      </c>
      <c r="K21854" s="34">
        <v>412</v>
      </c>
      <c r="L21854" s="34">
        <v>522</v>
      </c>
      <c r="M21854" s="34">
        <v>390</v>
      </c>
    </row>
    <row r="21855" spans="1:13" x14ac:dyDescent="0.2">
      <c r="A21855" s="34" t="s">
        <v>122749</v>
      </c>
      <c r="B21855" s="34">
        <v>272</v>
      </c>
      <c r="C21855" s="34">
        <v>346</v>
      </c>
      <c r="D21855" s="34">
        <v>345</v>
      </c>
      <c r="E21855" s="34">
        <v>375</v>
      </c>
      <c r="F21855" s="34">
        <v>215</v>
      </c>
      <c r="G21855" s="34">
        <v>388</v>
      </c>
      <c r="H21855" s="34">
        <v>391</v>
      </c>
      <c r="I21855" s="34">
        <v>325</v>
      </c>
      <c r="J21855" s="34">
        <v>381</v>
      </c>
      <c r="K21855" s="34">
        <v>304</v>
      </c>
      <c r="L21855" s="34">
        <v>265</v>
      </c>
      <c r="M21855" s="34">
        <v>277</v>
      </c>
    </row>
    <row r="21856" spans="1:13" x14ac:dyDescent="0.2">
      <c r="A21856" s="34" t="s">
        <v>122750</v>
      </c>
      <c r="B21856" s="34">
        <v>263</v>
      </c>
      <c r="C21856" s="34">
        <v>240</v>
      </c>
      <c r="D21856" s="34">
        <v>286</v>
      </c>
      <c r="E21856" s="34">
        <v>294</v>
      </c>
      <c r="F21856" s="34">
        <v>249</v>
      </c>
      <c r="G21856" s="34">
        <v>215</v>
      </c>
      <c r="H21856" s="34">
        <v>306</v>
      </c>
      <c r="I21856" s="34">
        <v>262</v>
      </c>
      <c r="J21856" s="34">
        <v>338</v>
      </c>
      <c r="K21856" s="34">
        <v>199</v>
      </c>
      <c r="L21856" s="34">
        <v>285</v>
      </c>
      <c r="M21856" s="34">
        <v>191</v>
      </c>
    </row>
    <row r="21857" spans="1:13" x14ac:dyDescent="0.2">
      <c r="A21857" s="34" t="s">
        <v>122751</v>
      </c>
      <c r="B21857" s="34">
        <v>143</v>
      </c>
      <c r="C21857" s="34">
        <v>199</v>
      </c>
      <c r="D21857" s="34">
        <v>208</v>
      </c>
      <c r="E21857" s="34">
        <v>190</v>
      </c>
      <c r="F21857" s="34">
        <v>152</v>
      </c>
      <c r="G21857" s="34">
        <v>187</v>
      </c>
      <c r="H21857" s="34">
        <v>214</v>
      </c>
      <c r="I21857" s="34">
        <v>185</v>
      </c>
      <c r="J21857" s="34">
        <v>183</v>
      </c>
      <c r="K21857" s="34">
        <v>173</v>
      </c>
      <c r="L21857" s="34">
        <v>182</v>
      </c>
      <c r="M21857" s="34">
        <v>167</v>
      </c>
    </row>
    <row r="21858" spans="1:13" x14ac:dyDescent="0.2">
      <c r="A21858" s="34" t="s">
        <v>122752</v>
      </c>
      <c r="B21858" s="34">
        <v>167</v>
      </c>
      <c r="C21858" s="34">
        <v>263</v>
      </c>
      <c r="D21858" s="34">
        <v>170</v>
      </c>
      <c r="E21858" s="34">
        <v>199</v>
      </c>
      <c r="F21858" s="34">
        <v>147</v>
      </c>
      <c r="G21858" s="34">
        <v>196</v>
      </c>
      <c r="H21858" s="34">
        <v>152</v>
      </c>
      <c r="I21858" s="34">
        <v>227</v>
      </c>
      <c r="J21858" s="34">
        <v>157</v>
      </c>
      <c r="K21858" s="34">
        <v>143</v>
      </c>
      <c r="L21858" s="34">
        <v>123</v>
      </c>
      <c r="M21858" s="34">
        <v>160</v>
      </c>
    </row>
    <row r="21859" spans="1:13" x14ac:dyDescent="0.2">
      <c r="A21859" s="34" t="s">
        <v>122753</v>
      </c>
      <c r="B21859" s="34">
        <v>281</v>
      </c>
      <c r="C21859" s="34">
        <v>346</v>
      </c>
      <c r="D21859" s="34">
        <v>344</v>
      </c>
      <c r="E21859" s="34">
        <v>305</v>
      </c>
      <c r="F21859" s="34">
        <v>271</v>
      </c>
      <c r="G21859" s="34">
        <v>368</v>
      </c>
      <c r="H21859" s="34">
        <v>304</v>
      </c>
      <c r="I21859" s="34">
        <v>296</v>
      </c>
      <c r="J21859" s="34">
        <v>321</v>
      </c>
      <c r="K21859" s="34">
        <v>248</v>
      </c>
      <c r="L21859" s="34">
        <v>290</v>
      </c>
      <c r="M21859" s="34">
        <v>249</v>
      </c>
    </row>
    <row r="21860" spans="1:13" x14ac:dyDescent="0.2">
      <c r="A21860" s="34" t="s">
        <v>122754</v>
      </c>
      <c r="B21860" s="34">
        <v>222</v>
      </c>
      <c r="C21860" s="34">
        <v>454</v>
      </c>
      <c r="D21860" s="34">
        <v>218</v>
      </c>
      <c r="E21860" s="34">
        <v>422</v>
      </c>
      <c r="F21860" s="34">
        <v>169</v>
      </c>
      <c r="G21860" s="34">
        <v>363</v>
      </c>
      <c r="H21860" s="34">
        <v>229</v>
      </c>
      <c r="I21860" s="34">
        <v>405</v>
      </c>
      <c r="J21860" s="34">
        <v>224</v>
      </c>
      <c r="K21860" s="34">
        <v>355</v>
      </c>
      <c r="L21860" s="34">
        <v>187</v>
      </c>
      <c r="M21860" s="34">
        <v>299</v>
      </c>
    </row>
    <row r="21861" spans="1:13" x14ac:dyDescent="0.2">
      <c r="A21861" s="34" t="s">
        <v>122755</v>
      </c>
      <c r="B21861" s="34">
        <v>235</v>
      </c>
      <c r="C21861" s="34">
        <v>276</v>
      </c>
      <c r="D21861" s="34">
        <v>251</v>
      </c>
      <c r="E21861" s="34">
        <v>368</v>
      </c>
      <c r="F21861" s="34">
        <v>294</v>
      </c>
      <c r="G21861" s="34">
        <v>268</v>
      </c>
      <c r="H21861" s="34">
        <v>298</v>
      </c>
      <c r="I21861" s="34">
        <v>319</v>
      </c>
      <c r="J21861" s="34">
        <v>317</v>
      </c>
      <c r="K21861" s="34">
        <v>198</v>
      </c>
      <c r="L21861" s="34">
        <v>287</v>
      </c>
      <c r="M21861" s="34">
        <v>247</v>
      </c>
    </row>
    <row r="21862" spans="1:13" x14ac:dyDescent="0.2">
      <c r="A21862" s="34" t="s">
        <v>122756</v>
      </c>
      <c r="B21862" s="34">
        <v>443</v>
      </c>
      <c r="C21862" s="34">
        <v>569</v>
      </c>
      <c r="D21862" s="34">
        <v>561</v>
      </c>
      <c r="E21862" s="34">
        <v>549</v>
      </c>
      <c r="F21862" s="34">
        <v>443</v>
      </c>
      <c r="G21862" s="34">
        <v>480</v>
      </c>
      <c r="H21862" s="34">
        <v>538</v>
      </c>
      <c r="I21862" s="34">
        <v>545</v>
      </c>
      <c r="J21862" s="34">
        <v>515</v>
      </c>
      <c r="K21862" s="34">
        <v>379</v>
      </c>
      <c r="L21862" s="34">
        <v>514</v>
      </c>
      <c r="M21862" s="34">
        <v>375</v>
      </c>
    </row>
    <row r="21863" spans="1:13" x14ac:dyDescent="0.2">
      <c r="A21863" s="34" t="s">
        <v>122757</v>
      </c>
      <c r="B21863" s="34">
        <v>322</v>
      </c>
      <c r="C21863" s="34">
        <v>394</v>
      </c>
      <c r="D21863" s="34">
        <v>375</v>
      </c>
      <c r="E21863" s="34">
        <v>414</v>
      </c>
      <c r="F21863" s="34">
        <v>298</v>
      </c>
      <c r="G21863" s="34">
        <v>373</v>
      </c>
      <c r="H21863" s="34">
        <v>327</v>
      </c>
      <c r="I21863" s="34">
        <v>367</v>
      </c>
      <c r="J21863" s="34">
        <v>331</v>
      </c>
      <c r="K21863" s="34">
        <v>325</v>
      </c>
      <c r="L21863" s="34">
        <v>357</v>
      </c>
      <c r="M21863" s="34">
        <v>257</v>
      </c>
    </row>
    <row r="21864" spans="1:13" x14ac:dyDescent="0.2">
      <c r="A21864" s="34" t="s">
        <v>122758</v>
      </c>
      <c r="B21864" s="34">
        <v>179</v>
      </c>
      <c r="C21864" s="34">
        <v>211</v>
      </c>
      <c r="D21864" s="34">
        <v>234</v>
      </c>
      <c r="E21864" s="34">
        <v>223</v>
      </c>
      <c r="F21864" s="34">
        <v>202</v>
      </c>
      <c r="G21864" s="34">
        <v>201</v>
      </c>
      <c r="H21864" s="34">
        <v>211</v>
      </c>
      <c r="I21864" s="34">
        <v>232</v>
      </c>
      <c r="J21864" s="34">
        <v>201</v>
      </c>
      <c r="K21864" s="34">
        <v>228</v>
      </c>
      <c r="L21864" s="34">
        <v>237</v>
      </c>
      <c r="M21864" s="34">
        <v>158</v>
      </c>
    </row>
    <row r="21865" spans="1:13" x14ac:dyDescent="0.2">
      <c r="A21865" s="34" t="s">
        <v>122759</v>
      </c>
      <c r="B21865" s="34">
        <v>578</v>
      </c>
      <c r="C21865" s="34">
        <v>640</v>
      </c>
      <c r="D21865" s="34">
        <v>612</v>
      </c>
      <c r="E21865" s="34">
        <v>534</v>
      </c>
      <c r="F21865" s="34">
        <v>472</v>
      </c>
      <c r="G21865" s="34">
        <v>536</v>
      </c>
      <c r="H21865" s="34">
        <v>645</v>
      </c>
      <c r="I21865" s="34">
        <v>543</v>
      </c>
      <c r="J21865" s="34">
        <v>574</v>
      </c>
      <c r="K21865" s="34">
        <v>518</v>
      </c>
      <c r="L21865" s="34">
        <v>449</v>
      </c>
      <c r="M21865" s="34">
        <v>458</v>
      </c>
    </row>
    <row r="21866" spans="1:13" x14ac:dyDescent="0.2">
      <c r="A21866" s="34" t="s">
        <v>122760</v>
      </c>
      <c r="B21866" s="34">
        <v>482</v>
      </c>
      <c r="C21866" s="34">
        <v>443</v>
      </c>
      <c r="D21866" s="34">
        <v>539</v>
      </c>
      <c r="E21866" s="34">
        <v>401</v>
      </c>
      <c r="F21866" s="34">
        <v>420</v>
      </c>
      <c r="G21866" s="34">
        <v>353</v>
      </c>
      <c r="H21866" s="34">
        <v>459</v>
      </c>
      <c r="I21866" s="34">
        <v>399</v>
      </c>
      <c r="J21866" s="34">
        <v>441</v>
      </c>
      <c r="K21866" s="34">
        <v>338</v>
      </c>
      <c r="L21866" s="34">
        <v>458</v>
      </c>
      <c r="M21866" s="34">
        <v>272</v>
      </c>
    </row>
    <row r="21867" spans="1:13" x14ac:dyDescent="0.2">
      <c r="A21867" s="34" t="s">
        <v>122761</v>
      </c>
      <c r="B21867" s="34">
        <v>827</v>
      </c>
      <c r="C21867" s="34">
        <v>939</v>
      </c>
      <c r="D21867" s="34">
        <v>1007</v>
      </c>
      <c r="E21867" s="34">
        <v>881</v>
      </c>
      <c r="F21867" s="34">
        <v>841</v>
      </c>
      <c r="G21867" s="34">
        <v>773</v>
      </c>
      <c r="H21867" s="34">
        <v>944</v>
      </c>
      <c r="I21867" s="34">
        <v>849</v>
      </c>
      <c r="J21867" s="34">
        <v>1006</v>
      </c>
      <c r="K21867" s="34">
        <v>711</v>
      </c>
      <c r="L21867" s="34">
        <v>925</v>
      </c>
      <c r="M21867" s="34">
        <v>628</v>
      </c>
    </row>
    <row r="21868" spans="1:13" x14ac:dyDescent="0.2">
      <c r="A21868" s="34" t="s">
        <v>122762</v>
      </c>
      <c r="B21868" s="34">
        <v>220</v>
      </c>
      <c r="C21868" s="34">
        <v>246</v>
      </c>
      <c r="D21868" s="34">
        <v>238</v>
      </c>
      <c r="E21868" s="34">
        <v>232</v>
      </c>
      <c r="F21868" s="34">
        <v>227</v>
      </c>
      <c r="G21868" s="34">
        <v>227</v>
      </c>
      <c r="H21868" s="34">
        <v>224</v>
      </c>
      <c r="I21868" s="34">
        <v>252</v>
      </c>
      <c r="J21868" s="34">
        <v>274</v>
      </c>
      <c r="K21868" s="34">
        <v>182</v>
      </c>
      <c r="L21868" s="34">
        <v>204</v>
      </c>
      <c r="M21868" s="34">
        <v>185</v>
      </c>
    </row>
    <row r="21869" spans="1:13" x14ac:dyDescent="0.2">
      <c r="A21869" s="34" t="s">
        <v>122763</v>
      </c>
      <c r="B21869" s="34">
        <v>211</v>
      </c>
      <c r="C21869" s="34">
        <v>236</v>
      </c>
      <c r="D21869" s="34">
        <v>267</v>
      </c>
      <c r="E21869" s="34">
        <v>222</v>
      </c>
      <c r="F21869" s="34">
        <v>211</v>
      </c>
      <c r="G21869" s="34">
        <v>248</v>
      </c>
      <c r="H21869" s="34">
        <v>284</v>
      </c>
      <c r="I21869" s="34">
        <v>234</v>
      </c>
      <c r="J21869" s="34">
        <v>205</v>
      </c>
      <c r="K21869" s="34">
        <v>183</v>
      </c>
      <c r="L21869" s="34">
        <v>225</v>
      </c>
      <c r="M21869" s="34">
        <v>178</v>
      </c>
    </row>
    <row r="21870" spans="1:13" x14ac:dyDescent="0.2">
      <c r="A21870" s="34" t="s">
        <v>122764</v>
      </c>
      <c r="B21870" s="34">
        <v>309</v>
      </c>
      <c r="C21870" s="34">
        <v>376</v>
      </c>
      <c r="D21870" s="34">
        <v>376</v>
      </c>
      <c r="E21870" s="34">
        <v>371</v>
      </c>
      <c r="F21870" s="34">
        <v>297</v>
      </c>
      <c r="G21870" s="34">
        <v>339</v>
      </c>
      <c r="H21870" s="34">
        <v>324</v>
      </c>
      <c r="I21870" s="34">
        <v>354</v>
      </c>
      <c r="J21870" s="34">
        <v>339</v>
      </c>
      <c r="K21870" s="34">
        <v>348</v>
      </c>
      <c r="L21870" s="34">
        <v>292</v>
      </c>
      <c r="M21870" s="34">
        <v>308</v>
      </c>
    </row>
    <row r="21871" spans="1:13" x14ac:dyDescent="0.2">
      <c r="A21871" s="34" t="s">
        <v>122765</v>
      </c>
      <c r="B21871" s="34">
        <v>213</v>
      </c>
      <c r="C21871" s="34">
        <v>228</v>
      </c>
      <c r="D21871" s="34">
        <v>249</v>
      </c>
      <c r="E21871" s="34">
        <v>313</v>
      </c>
      <c r="F21871" s="34">
        <v>245</v>
      </c>
      <c r="G21871" s="34">
        <v>239</v>
      </c>
      <c r="H21871" s="34">
        <v>266</v>
      </c>
      <c r="I21871" s="34">
        <v>216</v>
      </c>
      <c r="J21871" s="34">
        <v>368</v>
      </c>
      <c r="K21871" s="34">
        <v>225</v>
      </c>
      <c r="L21871" s="34">
        <v>301</v>
      </c>
      <c r="M21871" s="34">
        <v>174</v>
      </c>
    </row>
    <row r="21872" spans="1:13" x14ac:dyDescent="0.2">
      <c r="A21872" s="34" t="s">
        <v>122766</v>
      </c>
      <c r="B21872" s="34">
        <v>218</v>
      </c>
      <c r="C21872" s="34">
        <v>242</v>
      </c>
      <c r="D21872" s="34">
        <v>285</v>
      </c>
      <c r="E21872" s="34">
        <v>206</v>
      </c>
      <c r="F21872" s="34">
        <v>201</v>
      </c>
      <c r="G21872" s="34">
        <v>197</v>
      </c>
      <c r="H21872" s="34">
        <v>232</v>
      </c>
      <c r="I21872" s="34">
        <v>234</v>
      </c>
      <c r="J21872" s="34">
        <v>221</v>
      </c>
      <c r="K21872" s="34">
        <v>201</v>
      </c>
      <c r="L21872" s="34">
        <v>224</v>
      </c>
      <c r="M21872" s="34">
        <v>157</v>
      </c>
    </row>
    <row r="21873" spans="1:13" x14ac:dyDescent="0.2">
      <c r="A21873" s="34" t="s">
        <v>122767</v>
      </c>
      <c r="B21873" s="34">
        <v>196</v>
      </c>
      <c r="C21873" s="34">
        <v>233</v>
      </c>
      <c r="D21873" s="34">
        <v>192</v>
      </c>
      <c r="E21873" s="34">
        <v>242</v>
      </c>
      <c r="F21873" s="34">
        <v>223</v>
      </c>
      <c r="G21873" s="34">
        <v>207</v>
      </c>
      <c r="H21873" s="34">
        <v>219</v>
      </c>
      <c r="I21873" s="34">
        <v>227</v>
      </c>
      <c r="J21873" s="34">
        <v>227</v>
      </c>
      <c r="K21873" s="34">
        <v>163</v>
      </c>
      <c r="L21873" s="34">
        <v>219</v>
      </c>
      <c r="M21873" s="34">
        <v>141</v>
      </c>
    </row>
    <row r="21874" spans="1:13" x14ac:dyDescent="0.2">
      <c r="A21874" s="34" t="s">
        <v>122768</v>
      </c>
      <c r="B21874" s="34">
        <v>277</v>
      </c>
      <c r="C21874" s="34">
        <v>246</v>
      </c>
      <c r="D21874" s="34">
        <v>207</v>
      </c>
      <c r="E21874" s="34">
        <v>237</v>
      </c>
      <c r="F21874" s="34">
        <v>207</v>
      </c>
      <c r="G21874" s="34">
        <v>271</v>
      </c>
      <c r="H21874" s="34">
        <v>295</v>
      </c>
      <c r="I21874" s="34">
        <v>253</v>
      </c>
      <c r="J21874" s="34">
        <v>280</v>
      </c>
      <c r="K21874" s="34">
        <v>204</v>
      </c>
      <c r="L21874" s="34">
        <v>264</v>
      </c>
      <c r="M21874" s="34">
        <v>187</v>
      </c>
    </row>
    <row r="21875" spans="1:13" x14ac:dyDescent="0.2">
      <c r="A21875" s="34" t="s">
        <v>122769</v>
      </c>
      <c r="B21875" s="34">
        <v>106</v>
      </c>
      <c r="C21875" s="34">
        <v>113</v>
      </c>
      <c r="D21875" s="34">
        <v>138</v>
      </c>
      <c r="E21875" s="34">
        <v>148</v>
      </c>
      <c r="F21875" s="34">
        <v>100</v>
      </c>
      <c r="G21875" s="34">
        <v>98</v>
      </c>
      <c r="H21875" s="34">
        <v>110</v>
      </c>
      <c r="I21875" s="34">
        <v>140</v>
      </c>
      <c r="J21875" s="34">
        <v>92</v>
      </c>
      <c r="K21875" s="34">
        <v>112</v>
      </c>
      <c r="L21875" s="34">
        <v>103</v>
      </c>
      <c r="M21875" s="34">
        <v>75</v>
      </c>
    </row>
    <row r="21876" spans="1:13" x14ac:dyDescent="0.2">
      <c r="A21876" s="34" t="s">
        <v>122770</v>
      </c>
      <c r="B21876" s="34">
        <v>205</v>
      </c>
      <c r="C21876" s="34">
        <v>215</v>
      </c>
      <c r="D21876" s="34">
        <v>236</v>
      </c>
      <c r="E21876" s="34">
        <v>223</v>
      </c>
      <c r="F21876" s="34">
        <v>199</v>
      </c>
      <c r="G21876" s="34">
        <v>196</v>
      </c>
      <c r="H21876" s="34">
        <v>276</v>
      </c>
      <c r="I21876" s="34">
        <v>221</v>
      </c>
      <c r="J21876" s="34">
        <v>191</v>
      </c>
      <c r="K21876" s="34">
        <v>182</v>
      </c>
      <c r="L21876" s="34">
        <v>179</v>
      </c>
      <c r="M21876" s="34">
        <v>172</v>
      </c>
    </row>
    <row r="21877" spans="1:13" x14ac:dyDescent="0.2">
      <c r="A21877" s="34" t="s">
        <v>122771</v>
      </c>
      <c r="B21877" s="34">
        <v>277</v>
      </c>
      <c r="C21877" s="34">
        <v>283</v>
      </c>
      <c r="D21877" s="34">
        <v>334</v>
      </c>
      <c r="E21877" s="34">
        <v>300</v>
      </c>
      <c r="F21877" s="34">
        <v>265</v>
      </c>
      <c r="G21877" s="34">
        <v>266</v>
      </c>
      <c r="H21877" s="34">
        <v>304</v>
      </c>
      <c r="I21877" s="34">
        <v>246</v>
      </c>
      <c r="J21877" s="34">
        <v>290</v>
      </c>
      <c r="K21877" s="34">
        <v>224</v>
      </c>
      <c r="L21877" s="34">
        <v>330</v>
      </c>
      <c r="M21877" s="34">
        <v>208</v>
      </c>
    </row>
    <row r="21878" spans="1:13" x14ac:dyDescent="0.2">
      <c r="A21878" s="34" t="s">
        <v>122772</v>
      </c>
      <c r="B21878" s="34">
        <v>241</v>
      </c>
      <c r="C21878" s="34">
        <v>221</v>
      </c>
      <c r="D21878" s="34">
        <v>228</v>
      </c>
      <c r="E21878" s="34">
        <v>245</v>
      </c>
      <c r="F21878" s="34">
        <v>223</v>
      </c>
      <c r="G21878" s="34">
        <v>210</v>
      </c>
      <c r="H21878" s="34">
        <v>270</v>
      </c>
      <c r="I21878" s="34">
        <v>219</v>
      </c>
      <c r="J21878" s="34">
        <v>273</v>
      </c>
      <c r="K21878" s="34">
        <v>185</v>
      </c>
      <c r="L21878" s="34">
        <v>272</v>
      </c>
      <c r="M21878" s="34">
        <v>159</v>
      </c>
    </row>
    <row r="21879" spans="1:13" x14ac:dyDescent="0.2">
      <c r="A21879" s="34" t="s">
        <v>122773</v>
      </c>
      <c r="B21879" s="34">
        <v>414</v>
      </c>
      <c r="C21879" s="34">
        <v>285</v>
      </c>
      <c r="D21879" s="34">
        <v>396</v>
      </c>
      <c r="E21879" s="34">
        <v>305</v>
      </c>
      <c r="F21879" s="34">
        <v>279</v>
      </c>
      <c r="G21879" s="34">
        <v>231</v>
      </c>
      <c r="H21879" s="34">
        <v>304</v>
      </c>
      <c r="I21879" s="34">
        <v>279</v>
      </c>
      <c r="J21879" s="34">
        <v>292</v>
      </c>
      <c r="K21879" s="34">
        <v>220</v>
      </c>
      <c r="L21879" s="34">
        <v>292</v>
      </c>
      <c r="M21879" s="34">
        <v>194</v>
      </c>
    </row>
    <row r="21880" spans="1:13" x14ac:dyDescent="0.2">
      <c r="A21880" s="34" t="s">
        <v>122774</v>
      </c>
      <c r="B21880" s="34">
        <v>380</v>
      </c>
      <c r="C21880" s="34">
        <v>393</v>
      </c>
      <c r="D21880" s="34">
        <v>383</v>
      </c>
      <c r="E21880" s="34">
        <v>465</v>
      </c>
      <c r="F21880" s="34">
        <v>319</v>
      </c>
      <c r="G21880" s="34">
        <v>378</v>
      </c>
      <c r="H21880" s="34">
        <v>474</v>
      </c>
      <c r="I21880" s="34">
        <v>435</v>
      </c>
      <c r="J21880" s="34">
        <v>383</v>
      </c>
      <c r="K21880" s="34">
        <v>332</v>
      </c>
      <c r="L21880" s="34">
        <v>384</v>
      </c>
      <c r="M21880" s="34">
        <v>334</v>
      </c>
    </row>
    <row r="21881" spans="1:13" x14ac:dyDescent="0.2">
      <c r="A21881" s="34" t="s">
        <v>122775</v>
      </c>
      <c r="B21881" s="34">
        <v>339</v>
      </c>
      <c r="C21881" s="34">
        <v>377</v>
      </c>
      <c r="D21881" s="34">
        <v>386</v>
      </c>
      <c r="E21881" s="34">
        <v>388</v>
      </c>
      <c r="F21881" s="34">
        <v>360</v>
      </c>
      <c r="G21881" s="34">
        <v>335</v>
      </c>
      <c r="H21881" s="34">
        <v>390</v>
      </c>
      <c r="I21881" s="34">
        <v>350</v>
      </c>
      <c r="J21881" s="34">
        <v>397</v>
      </c>
      <c r="K21881" s="34">
        <v>291</v>
      </c>
      <c r="L21881" s="34">
        <v>429</v>
      </c>
      <c r="M21881" s="34">
        <v>277</v>
      </c>
    </row>
    <row r="21882" spans="1:13" x14ac:dyDescent="0.2">
      <c r="A21882" s="34" t="s">
        <v>122776</v>
      </c>
      <c r="B21882" s="34">
        <v>999</v>
      </c>
      <c r="C21882" s="34">
        <v>852</v>
      </c>
      <c r="D21882" s="34">
        <v>901</v>
      </c>
      <c r="E21882" s="34">
        <v>931</v>
      </c>
      <c r="F21882" s="34">
        <v>848</v>
      </c>
      <c r="G21882" s="34">
        <v>771</v>
      </c>
      <c r="H21882" s="34">
        <v>891</v>
      </c>
      <c r="I21882" s="34">
        <v>877</v>
      </c>
      <c r="J21882" s="34">
        <v>899</v>
      </c>
      <c r="K21882" s="34">
        <v>676</v>
      </c>
      <c r="L21882" s="34">
        <v>928</v>
      </c>
      <c r="M21882" s="34">
        <v>633</v>
      </c>
    </row>
    <row r="21883" spans="1:13" x14ac:dyDescent="0.2">
      <c r="A21883" s="34" t="s">
        <v>122777</v>
      </c>
      <c r="B21883" s="34">
        <v>265</v>
      </c>
      <c r="C21883" s="34">
        <v>273</v>
      </c>
      <c r="D21883" s="34">
        <v>255</v>
      </c>
      <c r="E21883" s="34">
        <v>341</v>
      </c>
      <c r="F21883" s="34">
        <v>303</v>
      </c>
      <c r="G21883" s="34">
        <v>295</v>
      </c>
      <c r="H21883" s="34">
        <v>321</v>
      </c>
      <c r="I21883" s="34">
        <v>331</v>
      </c>
      <c r="J21883" s="34">
        <v>291</v>
      </c>
      <c r="K21883" s="34">
        <v>226</v>
      </c>
      <c r="L21883" s="34">
        <v>274</v>
      </c>
      <c r="M21883" s="34">
        <v>238</v>
      </c>
    </row>
    <row r="21884" spans="1:13" x14ac:dyDescent="0.2">
      <c r="A21884" s="34" t="s">
        <v>122778</v>
      </c>
      <c r="B21884" s="34">
        <v>186</v>
      </c>
      <c r="C21884" s="34">
        <v>205</v>
      </c>
      <c r="D21884" s="34">
        <v>208</v>
      </c>
      <c r="E21884" s="34">
        <v>197</v>
      </c>
      <c r="F21884" s="34">
        <v>184</v>
      </c>
      <c r="G21884" s="34">
        <v>221</v>
      </c>
      <c r="H21884" s="34">
        <v>217</v>
      </c>
      <c r="I21884" s="34">
        <v>194</v>
      </c>
      <c r="J21884" s="34">
        <v>173</v>
      </c>
      <c r="K21884" s="34">
        <v>163</v>
      </c>
      <c r="L21884" s="34">
        <v>173</v>
      </c>
      <c r="M21884" s="34">
        <v>160</v>
      </c>
    </row>
    <row r="21885" spans="1:13" x14ac:dyDescent="0.2">
      <c r="A21885" s="34" t="s">
        <v>122779</v>
      </c>
      <c r="B21885" s="34">
        <v>413</v>
      </c>
      <c r="C21885" s="34">
        <v>551</v>
      </c>
      <c r="D21885" s="34">
        <v>579</v>
      </c>
      <c r="E21885" s="34">
        <v>608</v>
      </c>
      <c r="F21885" s="34">
        <v>483</v>
      </c>
      <c r="G21885" s="34">
        <v>506</v>
      </c>
      <c r="H21885" s="34">
        <v>451</v>
      </c>
      <c r="I21885" s="34">
        <v>563</v>
      </c>
      <c r="J21885" s="34">
        <v>470</v>
      </c>
      <c r="K21885" s="34">
        <v>474</v>
      </c>
      <c r="L21885" s="34">
        <v>476</v>
      </c>
      <c r="M21885" s="34">
        <v>425</v>
      </c>
    </row>
    <row r="21886" spans="1:13" x14ac:dyDescent="0.2">
      <c r="A21886" s="34" t="s">
        <v>122780</v>
      </c>
      <c r="B21886" s="34">
        <v>269</v>
      </c>
      <c r="C21886" s="34">
        <v>281</v>
      </c>
      <c r="D21886" s="34">
        <v>241</v>
      </c>
      <c r="E21886" s="34">
        <v>287</v>
      </c>
      <c r="F21886" s="34">
        <v>235</v>
      </c>
      <c r="G21886" s="34">
        <v>238</v>
      </c>
      <c r="H21886" s="34">
        <v>259</v>
      </c>
      <c r="I21886" s="34">
        <v>273</v>
      </c>
      <c r="J21886" s="34">
        <v>329</v>
      </c>
      <c r="K21886" s="34">
        <v>222</v>
      </c>
      <c r="L21886" s="34">
        <v>296</v>
      </c>
      <c r="M21886" s="34">
        <v>211</v>
      </c>
    </row>
    <row r="21887" spans="1:13" x14ac:dyDescent="0.2">
      <c r="A21887" s="34" t="s">
        <v>122781</v>
      </c>
      <c r="B21887" s="34">
        <v>220</v>
      </c>
      <c r="C21887" s="34">
        <v>310</v>
      </c>
      <c r="D21887" s="34">
        <v>279</v>
      </c>
      <c r="E21887" s="34">
        <v>260</v>
      </c>
      <c r="F21887" s="34">
        <v>203</v>
      </c>
      <c r="G21887" s="34">
        <v>276</v>
      </c>
      <c r="H21887" s="34">
        <v>244</v>
      </c>
      <c r="I21887" s="34">
        <v>265</v>
      </c>
      <c r="J21887" s="34">
        <v>258</v>
      </c>
      <c r="K21887" s="34">
        <v>217</v>
      </c>
      <c r="L21887" s="34">
        <v>250</v>
      </c>
      <c r="M21887" s="34">
        <v>227</v>
      </c>
    </row>
    <row r="21888" spans="1:13" x14ac:dyDescent="0.2">
      <c r="A21888" s="34" t="s">
        <v>122782</v>
      </c>
      <c r="B21888" s="34">
        <v>159</v>
      </c>
      <c r="C21888" s="34">
        <v>184</v>
      </c>
      <c r="D21888" s="34">
        <v>246</v>
      </c>
      <c r="E21888" s="34">
        <v>195</v>
      </c>
      <c r="F21888" s="34">
        <v>196</v>
      </c>
      <c r="G21888" s="34">
        <v>160</v>
      </c>
      <c r="H21888" s="34">
        <v>187</v>
      </c>
      <c r="I21888" s="34">
        <v>208</v>
      </c>
      <c r="J21888" s="34">
        <v>173</v>
      </c>
      <c r="K21888" s="34">
        <v>119</v>
      </c>
      <c r="L21888" s="34">
        <v>263</v>
      </c>
      <c r="M21888" s="34">
        <v>143</v>
      </c>
    </row>
    <row r="21889" spans="1:13" x14ac:dyDescent="0.2">
      <c r="A21889" s="34" t="s">
        <v>122783</v>
      </c>
      <c r="B21889" s="34">
        <v>243</v>
      </c>
      <c r="C21889" s="34">
        <v>246</v>
      </c>
      <c r="D21889" s="34">
        <v>287</v>
      </c>
      <c r="E21889" s="34">
        <v>313</v>
      </c>
      <c r="F21889" s="34">
        <v>283</v>
      </c>
      <c r="G21889" s="34">
        <v>274</v>
      </c>
      <c r="H21889" s="34">
        <v>308</v>
      </c>
      <c r="I21889" s="34">
        <v>308</v>
      </c>
      <c r="J21889" s="34">
        <v>296</v>
      </c>
      <c r="K21889" s="34">
        <v>237</v>
      </c>
      <c r="L21889" s="34">
        <v>258</v>
      </c>
      <c r="M21889" s="34">
        <v>223</v>
      </c>
    </row>
    <row r="21890" spans="1:13" x14ac:dyDescent="0.2">
      <c r="A21890" s="34" t="s">
        <v>122784</v>
      </c>
      <c r="B21890" s="34">
        <v>264</v>
      </c>
      <c r="C21890" s="34">
        <v>234</v>
      </c>
      <c r="D21890" s="34">
        <v>273</v>
      </c>
      <c r="E21890" s="34">
        <v>217</v>
      </c>
      <c r="F21890" s="34">
        <v>239</v>
      </c>
      <c r="G21890" s="34">
        <v>233</v>
      </c>
      <c r="H21890" s="34">
        <v>255</v>
      </c>
      <c r="I21890" s="34">
        <v>217</v>
      </c>
      <c r="J21890" s="34">
        <v>281</v>
      </c>
      <c r="K21890" s="34">
        <v>209</v>
      </c>
      <c r="L21890" s="34">
        <v>187</v>
      </c>
      <c r="M21890" s="34">
        <v>146</v>
      </c>
    </row>
    <row r="21891" spans="1:13" x14ac:dyDescent="0.2">
      <c r="A21891" s="34" t="s">
        <v>122785</v>
      </c>
      <c r="B21891" s="34">
        <v>257</v>
      </c>
      <c r="C21891" s="34">
        <v>330</v>
      </c>
      <c r="D21891" s="34">
        <v>326</v>
      </c>
      <c r="E21891" s="34">
        <v>292</v>
      </c>
      <c r="F21891" s="34">
        <v>275</v>
      </c>
      <c r="G21891" s="34">
        <v>268</v>
      </c>
      <c r="H21891" s="34">
        <v>397</v>
      </c>
      <c r="I21891" s="34">
        <v>302</v>
      </c>
      <c r="J21891" s="34">
        <v>343</v>
      </c>
      <c r="K21891" s="34">
        <v>273</v>
      </c>
      <c r="L21891" s="34">
        <v>297</v>
      </c>
      <c r="M21891" s="34">
        <v>210</v>
      </c>
    </row>
    <row r="21892" spans="1:13" x14ac:dyDescent="0.2">
      <c r="A21892" s="34" t="s">
        <v>122786</v>
      </c>
      <c r="B21892" s="34">
        <v>437</v>
      </c>
      <c r="C21892" s="34">
        <v>551</v>
      </c>
      <c r="D21892" s="34">
        <v>591</v>
      </c>
      <c r="E21892" s="34">
        <v>555</v>
      </c>
      <c r="F21892" s="34">
        <v>493</v>
      </c>
      <c r="G21892" s="34">
        <v>488</v>
      </c>
      <c r="H21892" s="34">
        <v>557</v>
      </c>
      <c r="I21892" s="34">
        <v>470</v>
      </c>
      <c r="J21892" s="34">
        <v>624</v>
      </c>
      <c r="K21892" s="34">
        <v>444</v>
      </c>
      <c r="L21892" s="34">
        <v>531</v>
      </c>
      <c r="M21892" s="34">
        <v>384</v>
      </c>
    </row>
    <row r="21893" spans="1:13" x14ac:dyDescent="0.2">
      <c r="A21893" s="34" t="s">
        <v>122787</v>
      </c>
      <c r="B21893" s="34">
        <v>408</v>
      </c>
      <c r="C21893" s="34">
        <v>444</v>
      </c>
      <c r="D21893" s="34">
        <v>413</v>
      </c>
      <c r="E21893" s="34">
        <v>541</v>
      </c>
      <c r="F21893" s="34">
        <v>377</v>
      </c>
      <c r="G21893" s="34">
        <v>426</v>
      </c>
      <c r="H21893" s="34">
        <v>511</v>
      </c>
      <c r="I21893" s="34">
        <v>446</v>
      </c>
      <c r="J21893" s="34">
        <v>413</v>
      </c>
      <c r="K21893" s="34">
        <v>326</v>
      </c>
      <c r="L21893" s="34">
        <v>374</v>
      </c>
      <c r="M21893" s="34">
        <v>376</v>
      </c>
    </row>
    <row r="21894" spans="1:13" x14ac:dyDescent="0.2">
      <c r="A21894" s="34" t="s">
        <v>122788</v>
      </c>
      <c r="B21894" s="34">
        <v>122</v>
      </c>
      <c r="C21894" s="34">
        <v>148</v>
      </c>
      <c r="D21894" s="34">
        <v>143</v>
      </c>
      <c r="E21894" s="34">
        <v>141</v>
      </c>
      <c r="F21894" s="34">
        <v>130</v>
      </c>
      <c r="G21894" s="34">
        <v>157</v>
      </c>
      <c r="H21894" s="34">
        <v>98</v>
      </c>
      <c r="I21894" s="34">
        <v>136</v>
      </c>
      <c r="J21894" s="34">
        <v>120</v>
      </c>
      <c r="K21894" s="34">
        <v>110</v>
      </c>
      <c r="L21894" s="34">
        <v>78</v>
      </c>
      <c r="M21894" s="34">
        <v>139</v>
      </c>
    </row>
    <row r="21895" spans="1:13" x14ac:dyDescent="0.2">
      <c r="A21895" s="34" t="s">
        <v>122789</v>
      </c>
      <c r="B21895" s="34">
        <v>220</v>
      </c>
      <c r="C21895" s="34">
        <v>257</v>
      </c>
      <c r="D21895" s="34">
        <v>279</v>
      </c>
      <c r="E21895" s="34">
        <v>280</v>
      </c>
      <c r="F21895" s="34">
        <v>245</v>
      </c>
      <c r="G21895" s="34">
        <v>269</v>
      </c>
      <c r="H21895" s="34">
        <v>285</v>
      </c>
      <c r="I21895" s="34">
        <v>242</v>
      </c>
      <c r="J21895" s="34">
        <v>319</v>
      </c>
      <c r="K21895" s="34">
        <v>175</v>
      </c>
      <c r="L21895" s="34">
        <v>286</v>
      </c>
      <c r="M21895" s="34">
        <v>198</v>
      </c>
    </row>
    <row r="21896" spans="1:13" x14ac:dyDescent="0.2">
      <c r="A21896" s="34" t="s">
        <v>122790</v>
      </c>
      <c r="B21896" s="34">
        <v>190</v>
      </c>
      <c r="C21896" s="34">
        <v>158</v>
      </c>
      <c r="D21896" s="34">
        <v>228</v>
      </c>
      <c r="E21896" s="34">
        <v>201</v>
      </c>
      <c r="F21896" s="34">
        <v>151</v>
      </c>
      <c r="G21896" s="34">
        <v>161</v>
      </c>
      <c r="H21896" s="34">
        <v>212</v>
      </c>
      <c r="I21896" s="34">
        <v>180</v>
      </c>
      <c r="J21896" s="34">
        <v>240</v>
      </c>
      <c r="K21896" s="34">
        <v>118</v>
      </c>
      <c r="L21896" s="34">
        <v>190</v>
      </c>
      <c r="M21896" s="34">
        <v>106</v>
      </c>
    </row>
    <row r="21897" spans="1:13" x14ac:dyDescent="0.2">
      <c r="A21897" s="34" t="s">
        <v>122791</v>
      </c>
      <c r="B21897" s="34">
        <v>136</v>
      </c>
      <c r="C21897" s="34">
        <v>168</v>
      </c>
      <c r="D21897" s="34">
        <v>205</v>
      </c>
      <c r="E21897" s="34">
        <v>190</v>
      </c>
      <c r="F21897" s="34">
        <v>166</v>
      </c>
      <c r="G21897" s="34">
        <v>201</v>
      </c>
      <c r="H21897" s="34">
        <v>169</v>
      </c>
      <c r="I21897" s="34">
        <v>233</v>
      </c>
      <c r="J21897" s="34">
        <v>181</v>
      </c>
      <c r="K21897" s="34">
        <v>160</v>
      </c>
      <c r="L21897" s="34">
        <v>133</v>
      </c>
      <c r="M21897" s="34">
        <v>191</v>
      </c>
    </row>
    <row r="21898" spans="1:13" x14ac:dyDescent="0.2">
      <c r="A21898" s="34" t="s">
        <v>122792</v>
      </c>
      <c r="B21898" s="34">
        <v>123</v>
      </c>
      <c r="C21898" s="34">
        <v>211</v>
      </c>
      <c r="D21898" s="34">
        <v>141</v>
      </c>
      <c r="E21898" s="34">
        <v>238</v>
      </c>
      <c r="F21898" s="34">
        <v>122</v>
      </c>
      <c r="G21898" s="34">
        <v>216</v>
      </c>
      <c r="H21898" s="34">
        <v>203</v>
      </c>
      <c r="I21898" s="34">
        <v>246</v>
      </c>
      <c r="J21898" s="34">
        <v>126</v>
      </c>
      <c r="K21898" s="34">
        <v>215</v>
      </c>
      <c r="L21898" s="34">
        <v>145</v>
      </c>
      <c r="M21898" s="34">
        <v>161</v>
      </c>
    </row>
    <row r="21899" spans="1:13" x14ac:dyDescent="0.2">
      <c r="A21899" s="34" t="s">
        <v>122793</v>
      </c>
      <c r="B21899" s="34">
        <v>325</v>
      </c>
      <c r="C21899" s="34">
        <v>335</v>
      </c>
      <c r="D21899" s="34">
        <v>298</v>
      </c>
      <c r="E21899" s="34">
        <v>326</v>
      </c>
      <c r="F21899" s="34">
        <v>308</v>
      </c>
      <c r="G21899" s="34">
        <v>305</v>
      </c>
      <c r="H21899" s="34">
        <v>408</v>
      </c>
      <c r="I21899" s="34">
        <v>317</v>
      </c>
      <c r="J21899" s="34">
        <v>293</v>
      </c>
      <c r="K21899" s="34">
        <v>227</v>
      </c>
      <c r="L21899" s="34">
        <v>349</v>
      </c>
      <c r="M21899" s="34">
        <v>244</v>
      </c>
    </row>
    <row r="21900" spans="1:13" x14ac:dyDescent="0.2">
      <c r="A21900" s="34" t="s">
        <v>122794</v>
      </c>
      <c r="B21900" s="34">
        <v>223</v>
      </c>
      <c r="C21900" s="34">
        <v>217</v>
      </c>
      <c r="D21900" s="34">
        <v>219</v>
      </c>
      <c r="E21900" s="34">
        <v>209</v>
      </c>
      <c r="F21900" s="34">
        <v>192</v>
      </c>
      <c r="G21900" s="34">
        <v>197</v>
      </c>
      <c r="H21900" s="34">
        <v>214</v>
      </c>
      <c r="I21900" s="34">
        <v>190</v>
      </c>
      <c r="J21900" s="34">
        <v>228</v>
      </c>
      <c r="K21900" s="34">
        <v>160</v>
      </c>
      <c r="L21900" s="34">
        <v>195</v>
      </c>
      <c r="M21900" s="34">
        <v>143</v>
      </c>
    </row>
    <row r="21901" spans="1:13" x14ac:dyDescent="0.2">
      <c r="A21901" s="34" t="s">
        <v>122795</v>
      </c>
      <c r="B21901" s="34">
        <v>209</v>
      </c>
      <c r="C21901" s="34">
        <v>262</v>
      </c>
      <c r="D21901" s="34">
        <v>269</v>
      </c>
      <c r="E21901" s="34">
        <v>285</v>
      </c>
      <c r="F21901" s="34">
        <v>261</v>
      </c>
      <c r="G21901" s="34">
        <v>237</v>
      </c>
      <c r="H21901" s="34">
        <v>258</v>
      </c>
      <c r="I21901" s="34">
        <v>241</v>
      </c>
      <c r="J21901" s="34">
        <v>237</v>
      </c>
      <c r="K21901" s="34">
        <v>226</v>
      </c>
      <c r="L21901" s="34">
        <v>255</v>
      </c>
      <c r="M21901" s="34">
        <v>198</v>
      </c>
    </row>
    <row r="21902" spans="1:13" x14ac:dyDescent="0.2">
      <c r="A21902" s="34" t="s">
        <v>122796</v>
      </c>
      <c r="B21902" s="34">
        <v>671</v>
      </c>
      <c r="C21902" s="34">
        <v>652</v>
      </c>
      <c r="D21902" s="34">
        <v>730</v>
      </c>
      <c r="E21902" s="34">
        <v>777</v>
      </c>
      <c r="F21902" s="34">
        <v>677</v>
      </c>
      <c r="G21902" s="34">
        <v>568</v>
      </c>
      <c r="H21902" s="34">
        <v>769</v>
      </c>
      <c r="I21902" s="34">
        <v>740</v>
      </c>
      <c r="J21902" s="34">
        <v>770</v>
      </c>
      <c r="K21902" s="34">
        <v>535</v>
      </c>
      <c r="L21902" s="34">
        <v>742</v>
      </c>
      <c r="M21902" s="34">
        <v>485</v>
      </c>
    </row>
    <row r="21903" spans="1:13" x14ac:dyDescent="0.2">
      <c r="A21903" s="34" t="s">
        <v>122797</v>
      </c>
      <c r="B21903" s="34">
        <v>1134</v>
      </c>
      <c r="C21903" s="34">
        <v>1116</v>
      </c>
      <c r="D21903" s="34">
        <v>1178</v>
      </c>
      <c r="E21903" s="34">
        <v>994</v>
      </c>
      <c r="F21903" s="34">
        <v>1111</v>
      </c>
      <c r="G21903" s="34">
        <v>988</v>
      </c>
      <c r="H21903" s="34">
        <v>1256</v>
      </c>
      <c r="I21903" s="34">
        <v>1053</v>
      </c>
      <c r="J21903" s="34">
        <v>1154</v>
      </c>
      <c r="K21903" s="34">
        <v>882</v>
      </c>
      <c r="L21903" s="34">
        <v>1113</v>
      </c>
      <c r="M21903" s="34">
        <v>843</v>
      </c>
    </row>
    <row r="21904" spans="1:13" x14ac:dyDescent="0.2">
      <c r="A21904" s="34" t="s">
        <v>122798</v>
      </c>
      <c r="B21904" s="34">
        <v>422</v>
      </c>
      <c r="C21904" s="34">
        <v>401</v>
      </c>
      <c r="D21904" s="34">
        <v>417</v>
      </c>
      <c r="E21904" s="34">
        <v>509</v>
      </c>
      <c r="F21904" s="34">
        <v>404</v>
      </c>
      <c r="G21904" s="34">
        <v>463</v>
      </c>
      <c r="H21904" s="34">
        <v>496</v>
      </c>
      <c r="I21904" s="34">
        <v>486</v>
      </c>
      <c r="J21904" s="34">
        <v>526</v>
      </c>
      <c r="K21904" s="34">
        <v>341</v>
      </c>
      <c r="L21904" s="34">
        <v>464</v>
      </c>
      <c r="M21904" s="34">
        <v>347</v>
      </c>
    </row>
    <row r="21905" spans="1:13" x14ac:dyDescent="0.2">
      <c r="A21905" s="34" t="s">
        <v>122799</v>
      </c>
      <c r="B21905" s="34">
        <v>657</v>
      </c>
      <c r="C21905" s="34">
        <v>653</v>
      </c>
      <c r="D21905" s="34">
        <v>709</v>
      </c>
      <c r="E21905" s="34">
        <v>748</v>
      </c>
      <c r="F21905" s="34">
        <v>575</v>
      </c>
      <c r="G21905" s="34">
        <v>596</v>
      </c>
      <c r="H21905" s="34">
        <v>707</v>
      </c>
      <c r="I21905" s="34">
        <v>701</v>
      </c>
      <c r="J21905" s="34">
        <v>695</v>
      </c>
      <c r="K21905" s="34">
        <v>546</v>
      </c>
      <c r="L21905" s="34">
        <v>631</v>
      </c>
      <c r="M21905" s="34">
        <v>523</v>
      </c>
    </row>
    <row r="21906" spans="1:13" x14ac:dyDescent="0.2">
      <c r="A21906" s="34" t="s">
        <v>122800</v>
      </c>
      <c r="B21906" s="34">
        <v>441</v>
      </c>
      <c r="C21906" s="34">
        <v>397</v>
      </c>
      <c r="D21906" s="34">
        <v>480</v>
      </c>
      <c r="E21906" s="34">
        <v>414</v>
      </c>
      <c r="F21906" s="34">
        <v>522</v>
      </c>
      <c r="G21906" s="34">
        <v>365</v>
      </c>
      <c r="H21906" s="34">
        <v>618</v>
      </c>
      <c r="I21906" s="34">
        <v>405</v>
      </c>
      <c r="J21906" s="34">
        <v>537</v>
      </c>
      <c r="K21906" s="34">
        <v>355</v>
      </c>
      <c r="L21906" s="34">
        <v>464</v>
      </c>
      <c r="M21906" s="34">
        <v>371</v>
      </c>
    </row>
    <row r="21907" spans="1:13" x14ac:dyDescent="0.2">
      <c r="A21907" s="34" t="s">
        <v>122801</v>
      </c>
      <c r="B21907" s="34">
        <v>253</v>
      </c>
      <c r="C21907" s="34">
        <v>309</v>
      </c>
      <c r="D21907" s="34">
        <v>249</v>
      </c>
      <c r="E21907" s="34">
        <v>278</v>
      </c>
      <c r="F21907" s="34">
        <v>194</v>
      </c>
      <c r="G21907" s="34">
        <v>187</v>
      </c>
      <c r="H21907" s="34">
        <v>231</v>
      </c>
      <c r="I21907" s="34">
        <v>235</v>
      </c>
      <c r="J21907" s="34">
        <v>253</v>
      </c>
      <c r="K21907" s="34">
        <v>199</v>
      </c>
      <c r="L21907" s="34">
        <v>276</v>
      </c>
      <c r="M21907" s="34">
        <v>193</v>
      </c>
    </row>
    <row r="21908" spans="1:13" x14ac:dyDescent="0.2">
      <c r="A21908" s="34" t="s">
        <v>122802</v>
      </c>
      <c r="B21908" s="34">
        <v>263</v>
      </c>
      <c r="C21908" s="34">
        <v>249</v>
      </c>
      <c r="D21908" s="34">
        <v>236</v>
      </c>
      <c r="E21908" s="34">
        <v>264</v>
      </c>
      <c r="F21908" s="34">
        <v>223</v>
      </c>
      <c r="G21908" s="34">
        <v>213</v>
      </c>
      <c r="H21908" s="34">
        <v>297</v>
      </c>
      <c r="I21908" s="34">
        <v>244</v>
      </c>
      <c r="J21908" s="34">
        <v>310</v>
      </c>
      <c r="K21908" s="34">
        <v>200</v>
      </c>
      <c r="L21908" s="34">
        <v>239</v>
      </c>
      <c r="M21908" s="34">
        <v>191</v>
      </c>
    </row>
    <row r="21909" spans="1:13" x14ac:dyDescent="0.2">
      <c r="A21909" s="34" t="s">
        <v>122803</v>
      </c>
      <c r="B21909" s="34">
        <v>263</v>
      </c>
      <c r="C21909" s="34">
        <v>277</v>
      </c>
      <c r="D21909" s="34">
        <v>348</v>
      </c>
      <c r="E21909" s="34">
        <v>375</v>
      </c>
      <c r="F21909" s="34">
        <v>279</v>
      </c>
      <c r="G21909" s="34">
        <v>333</v>
      </c>
      <c r="H21909" s="34">
        <v>400</v>
      </c>
      <c r="I21909" s="34">
        <v>332</v>
      </c>
      <c r="J21909" s="34">
        <v>290</v>
      </c>
      <c r="K21909" s="34">
        <v>279</v>
      </c>
      <c r="L21909" s="34">
        <v>326</v>
      </c>
      <c r="M21909" s="34">
        <v>277</v>
      </c>
    </row>
    <row r="21910" spans="1:13" x14ac:dyDescent="0.2">
      <c r="A21910" s="34" t="s">
        <v>122804</v>
      </c>
      <c r="B21910" s="34">
        <v>103</v>
      </c>
      <c r="C21910" s="34">
        <v>122</v>
      </c>
      <c r="D21910" s="34">
        <v>135</v>
      </c>
      <c r="E21910" s="34">
        <v>106</v>
      </c>
      <c r="F21910" s="34">
        <v>98</v>
      </c>
      <c r="G21910" s="34">
        <v>95</v>
      </c>
      <c r="H21910" s="34">
        <v>165</v>
      </c>
      <c r="I21910" s="34">
        <v>132</v>
      </c>
      <c r="J21910" s="34">
        <v>146</v>
      </c>
      <c r="K21910" s="34">
        <v>102</v>
      </c>
      <c r="L21910" s="34">
        <v>82</v>
      </c>
      <c r="M21910" s="34">
        <v>94</v>
      </c>
    </row>
    <row r="21911" spans="1:13" x14ac:dyDescent="0.2">
      <c r="A21911" s="34" t="s">
        <v>122805</v>
      </c>
      <c r="B21911" s="34">
        <v>218</v>
      </c>
      <c r="C21911" s="34">
        <v>235</v>
      </c>
      <c r="D21911" s="34">
        <v>227</v>
      </c>
      <c r="E21911" s="34">
        <v>225</v>
      </c>
      <c r="F21911" s="34">
        <v>224</v>
      </c>
      <c r="G21911" s="34">
        <v>184</v>
      </c>
      <c r="H21911" s="34">
        <v>268</v>
      </c>
      <c r="I21911" s="34">
        <v>221</v>
      </c>
      <c r="J21911" s="34">
        <v>263</v>
      </c>
      <c r="K21911" s="34">
        <v>191</v>
      </c>
      <c r="L21911" s="34">
        <v>211</v>
      </c>
      <c r="M21911" s="34">
        <v>187</v>
      </c>
    </row>
    <row r="21912" spans="1:13" x14ac:dyDescent="0.2">
      <c r="A21912" s="34" t="s">
        <v>122806</v>
      </c>
      <c r="B21912" s="34">
        <v>184</v>
      </c>
      <c r="C21912" s="34">
        <v>174</v>
      </c>
      <c r="D21912" s="34">
        <v>147</v>
      </c>
      <c r="E21912" s="34">
        <v>192</v>
      </c>
      <c r="F21912" s="34">
        <v>163</v>
      </c>
      <c r="G21912" s="34">
        <v>152</v>
      </c>
      <c r="H21912" s="34">
        <v>209</v>
      </c>
      <c r="I21912" s="34">
        <v>187</v>
      </c>
      <c r="J21912" s="34">
        <v>174</v>
      </c>
      <c r="K21912" s="34">
        <v>157</v>
      </c>
      <c r="L21912" s="34">
        <v>179</v>
      </c>
      <c r="M21912" s="34">
        <v>121</v>
      </c>
    </row>
    <row r="21913" spans="1:13" x14ac:dyDescent="0.2">
      <c r="A21913" s="34" t="s">
        <v>122807</v>
      </c>
      <c r="B21913" s="34">
        <v>185</v>
      </c>
      <c r="C21913" s="34">
        <v>204</v>
      </c>
      <c r="D21913" s="34">
        <v>201</v>
      </c>
      <c r="E21913" s="34">
        <v>179</v>
      </c>
      <c r="F21913" s="34">
        <v>209</v>
      </c>
      <c r="G21913" s="34">
        <v>209</v>
      </c>
      <c r="H21913" s="34">
        <v>279</v>
      </c>
      <c r="I21913" s="34">
        <v>176</v>
      </c>
      <c r="J21913" s="34">
        <v>240</v>
      </c>
      <c r="K21913" s="34">
        <v>192</v>
      </c>
      <c r="L21913" s="34">
        <v>189</v>
      </c>
      <c r="M21913" s="34">
        <v>180</v>
      </c>
    </row>
    <row r="21914" spans="1:13" x14ac:dyDescent="0.2">
      <c r="A21914" s="34" t="s">
        <v>122808</v>
      </c>
      <c r="B21914" s="34">
        <v>240</v>
      </c>
      <c r="C21914" s="34">
        <v>234</v>
      </c>
      <c r="D21914" s="34">
        <v>258</v>
      </c>
      <c r="E21914" s="34">
        <v>288</v>
      </c>
      <c r="F21914" s="34">
        <v>204</v>
      </c>
      <c r="G21914" s="34">
        <v>199</v>
      </c>
      <c r="H21914" s="34">
        <v>272</v>
      </c>
      <c r="I21914" s="34">
        <v>245</v>
      </c>
      <c r="J21914" s="34">
        <v>256</v>
      </c>
      <c r="K21914" s="34">
        <v>199</v>
      </c>
      <c r="L21914" s="34">
        <v>222</v>
      </c>
      <c r="M21914" s="34">
        <v>164</v>
      </c>
    </row>
    <row r="21915" spans="1:13" x14ac:dyDescent="0.2">
      <c r="A21915" s="34" t="s">
        <v>122809</v>
      </c>
      <c r="B21915" s="34">
        <v>163</v>
      </c>
      <c r="C21915" s="34">
        <v>207</v>
      </c>
      <c r="D21915" s="34">
        <v>213</v>
      </c>
      <c r="E21915" s="34">
        <v>185</v>
      </c>
      <c r="F21915" s="34">
        <v>206</v>
      </c>
      <c r="G21915" s="34">
        <v>181</v>
      </c>
      <c r="H21915" s="34">
        <v>224</v>
      </c>
      <c r="I21915" s="34">
        <v>211</v>
      </c>
      <c r="J21915" s="34">
        <v>228</v>
      </c>
      <c r="K21915" s="34">
        <v>158</v>
      </c>
      <c r="L21915" s="34">
        <v>218</v>
      </c>
      <c r="M21915" s="34">
        <v>166</v>
      </c>
    </row>
    <row r="21916" spans="1:13" x14ac:dyDescent="0.2">
      <c r="A21916" s="34" t="s">
        <v>122810</v>
      </c>
      <c r="B21916" s="34">
        <v>543</v>
      </c>
      <c r="C21916" s="34">
        <v>351</v>
      </c>
      <c r="D21916" s="34">
        <v>367</v>
      </c>
      <c r="E21916" s="34">
        <v>388</v>
      </c>
      <c r="F21916" s="34">
        <v>351</v>
      </c>
      <c r="G21916" s="34">
        <v>336</v>
      </c>
      <c r="H21916" s="34">
        <v>411</v>
      </c>
      <c r="I21916" s="34">
        <v>430</v>
      </c>
      <c r="J21916" s="34">
        <v>484</v>
      </c>
      <c r="K21916" s="34">
        <v>325</v>
      </c>
      <c r="L21916" s="34">
        <v>393</v>
      </c>
      <c r="M21916" s="34">
        <v>268</v>
      </c>
    </row>
    <row r="21917" spans="1:13" x14ac:dyDescent="0.2">
      <c r="A21917" s="34" t="s">
        <v>122811</v>
      </c>
      <c r="B21917" s="34">
        <v>420</v>
      </c>
      <c r="C21917" s="34">
        <v>365</v>
      </c>
      <c r="D21917" s="34">
        <v>425</v>
      </c>
      <c r="E21917" s="34">
        <v>362</v>
      </c>
      <c r="F21917" s="34">
        <v>358</v>
      </c>
      <c r="G21917" s="34">
        <v>292</v>
      </c>
      <c r="H21917" s="34">
        <v>422</v>
      </c>
      <c r="I21917" s="34">
        <v>354</v>
      </c>
      <c r="J21917" s="34">
        <v>457</v>
      </c>
      <c r="K21917" s="34">
        <v>266</v>
      </c>
      <c r="L21917" s="34">
        <v>443</v>
      </c>
      <c r="M21917" s="34">
        <v>297</v>
      </c>
    </row>
    <row r="21918" spans="1:13" x14ac:dyDescent="0.2">
      <c r="A21918" s="34" t="s">
        <v>122812</v>
      </c>
      <c r="B21918" s="34">
        <v>109</v>
      </c>
      <c r="C21918" s="34">
        <v>122</v>
      </c>
      <c r="D21918" s="34">
        <v>88</v>
      </c>
      <c r="E21918" s="34">
        <v>102</v>
      </c>
      <c r="F21918" s="34">
        <v>105</v>
      </c>
      <c r="G21918" s="34">
        <v>109</v>
      </c>
      <c r="H21918" s="34">
        <v>111</v>
      </c>
      <c r="I21918" s="34">
        <v>149</v>
      </c>
      <c r="J21918" s="34">
        <v>81</v>
      </c>
      <c r="K21918" s="34">
        <v>89</v>
      </c>
      <c r="L21918" s="34">
        <v>86</v>
      </c>
      <c r="M21918" s="34">
        <v>100</v>
      </c>
    </row>
    <row r="21919" spans="1:13" x14ac:dyDescent="0.2">
      <c r="A21919" s="34" t="s">
        <v>122813</v>
      </c>
      <c r="B21919" s="34">
        <v>144</v>
      </c>
      <c r="C21919" s="34">
        <v>195</v>
      </c>
      <c r="D21919" s="34">
        <v>208</v>
      </c>
      <c r="E21919" s="34">
        <v>174</v>
      </c>
      <c r="F21919" s="34">
        <v>145</v>
      </c>
      <c r="G21919" s="34">
        <v>151</v>
      </c>
      <c r="H21919" s="34">
        <v>173</v>
      </c>
      <c r="I21919" s="34">
        <v>197</v>
      </c>
      <c r="J21919" s="34">
        <v>259</v>
      </c>
      <c r="K21919" s="34">
        <v>170</v>
      </c>
      <c r="L21919" s="34">
        <v>187</v>
      </c>
      <c r="M21919" s="34">
        <v>149</v>
      </c>
    </row>
    <row r="21920" spans="1:13" x14ac:dyDescent="0.2">
      <c r="A21920" s="34" t="s">
        <v>122814</v>
      </c>
      <c r="B21920" s="34">
        <v>271</v>
      </c>
      <c r="C21920" s="34">
        <v>354</v>
      </c>
      <c r="D21920" s="34">
        <v>380</v>
      </c>
      <c r="E21920" s="34">
        <v>335</v>
      </c>
      <c r="F21920" s="34">
        <v>369</v>
      </c>
      <c r="G21920" s="34">
        <v>272</v>
      </c>
      <c r="H21920" s="34">
        <v>455</v>
      </c>
      <c r="I21920" s="34">
        <v>334</v>
      </c>
      <c r="J21920" s="34">
        <v>374</v>
      </c>
      <c r="K21920" s="34">
        <v>265</v>
      </c>
      <c r="L21920" s="34">
        <v>334</v>
      </c>
      <c r="M21920" s="34">
        <v>245</v>
      </c>
    </row>
    <row r="21921" spans="1:13" x14ac:dyDescent="0.2">
      <c r="A21921" s="34" t="s">
        <v>122815</v>
      </c>
      <c r="B21921" s="34">
        <v>219</v>
      </c>
      <c r="C21921" s="34">
        <v>301</v>
      </c>
      <c r="D21921" s="34">
        <v>285</v>
      </c>
      <c r="E21921" s="34">
        <v>367</v>
      </c>
      <c r="F21921" s="34">
        <v>221</v>
      </c>
      <c r="G21921" s="34">
        <v>259</v>
      </c>
      <c r="H21921" s="34">
        <v>327</v>
      </c>
      <c r="I21921" s="34">
        <v>269</v>
      </c>
      <c r="J21921" s="34">
        <v>308</v>
      </c>
      <c r="K21921" s="34">
        <v>240</v>
      </c>
      <c r="L21921" s="34">
        <v>309</v>
      </c>
      <c r="M21921" s="34">
        <v>238</v>
      </c>
    </row>
    <row r="21922" spans="1:13" x14ac:dyDescent="0.2">
      <c r="A21922" s="34" t="s">
        <v>122816</v>
      </c>
      <c r="B21922" s="34">
        <v>330</v>
      </c>
      <c r="C21922" s="34">
        <v>368</v>
      </c>
      <c r="D21922" s="34">
        <v>370</v>
      </c>
      <c r="E21922" s="34">
        <v>449</v>
      </c>
      <c r="F21922" s="34">
        <v>366</v>
      </c>
      <c r="G21922" s="34">
        <v>363</v>
      </c>
      <c r="H21922" s="34">
        <v>396</v>
      </c>
      <c r="I21922" s="34">
        <v>432</v>
      </c>
      <c r="J21922" s="34">
        <v>407</v>
      </c>
      <c r="K21922" s="34">
        <v>273</v>
      </c>
      <c r="L21922" s="34">
        <v>428</v>
      </c>
      <c r="M21922" s="34">
        <v>277</v>
      </c>
    </row>
    <row r="21923" spans="1:13" x14ac:dyDescent="0.2">
      <c r="A21923" s="34" t="s">
        <v>122817</v>
      </c>
      <c r="B21923" s="34">
        <v>593</v>
      </c>
      <c r="C21923" s="34">
        <v>631</v>
      </c>
      <c r="D21923" s="34">
        <v>716</v>
      </c>
      <c r="E21923" s="34">
        <v>667</v>
      </c>
      <c r="F21923" s="34">
        <v>548</v>
      </c>
      <c r="G21923" s="34">
        <v>518</v>
      </c>
      <c r="H21923" s="34">
        <v>685</v>
      </c>
      <c r="I21923" s="34">
        <v>602</v>
      </c>
      <c r="J21923" s="34">
        <v>645</v>
      </c>
      <c r="K21923" s="34">
        <v>513</v>
      </c>
      <c r="L21923" s="34">
        <v>645</v>
      </c>
      <c r="M21923" s="34">
        <v>458</v>
      </c>
    </row>
    <row r="21924" spans="1:13" x14ac:dyDescent="0.2">
      <c r="A21924" s="34" t="s">
        <v>122818</v>
      </c>
      <c r="B21924" s="34">
        <v>1097</v>
      </c>
      <c r="C21924" s="34">
        <v>1264</v>
      </c>
      <c r="D21924" s="34">
        <v>1503</v>
      </c>
      <c r="E21924" s="34">
        <v>1279</v>
      </c>
      <c r="F21924" s="34">
        <v>1127</v>
      </c>
      <c r="G21924" s="34">
        <v>1086</v>
      </c>
      <c r="H21924" s="34">
        <v>1360</v>
      </c>
      <c r="I21924" s="34">
        <v>1276</v>
      </c>
      <c r="J21924" s="34">
        <v>1266</v>
      </c>
      <c r="K21924" s="34">
        <v>1098</v>
      </c>
      <c r="L21924" s="34">
        <v>1199</v>
      </c>
      <c r="M21924" s="34">
        <v>895</v>
      </c>
    </row>
    <row r="21925" spans="1:13" x14ac:dyDescent="0.2">
      <c r="A21925" s="34" t="s">
        <v>122819</v>
      </c>
      <c r="B21925" s="34">
        <v>524</v>
      </c>
      <c r="C21925" s="34">
        <v>640</v>
      </c>
      <c r="D21925" s="34">
        <v>498</v>
      </c>
      <c r="E21925" s="34">
        <v>629</v>
      </c>
      <c r="F21925" s="34">
        <v>512</v>
      </c>
      <c r="G21925" s="34">
        <v>542</v>
      </c>
      <c r="H21925" s="34">
        <v>573</v>
      </c>
      <c r="I21925" s="34">
        <v>536</v>
      </c>
      <c r="J21925" s="34">
        <v>604</v>
      </c>
      <c r="K21925" s="34">
        <v>429</v>
      </c>
      <c r="L21925" s="34">
        <v>544</v>
      </c>
      <c r="M21925" s="34">
        <v>399</v>
      </c>
    </row>
    <row r="21926" spans="1:13" x14ac:dyDescent="0.2">
      <c r="A21926" s="34" t="s">
        <v>122820</v>
      </c>
      <c r="B21926" s="34">
        <v>420</v>
      </c>
      <c r="C21926" s="34">
        <v>422</v>
      </c>
      <c r="D21926" s="34">
        <v>454</v>
      </c>
      <c r="E21926" s="34">
        <v>446</v>
      </c>
      <c r="F21926" s="34">
        <v>401</v>
      </c>
      <c r="G21926" s="34">
        <v>388</v>
      </c>
      <c r="H21926" s="34">
        <v>456</v>
      </c>
      <c r="I21926" s="34">
        <v>406</v>
      </c>
      <c r="J21926" s="34">
        <v>430</v>
      </c>
      <c r="K21926" s="34">
        <v>294</v>
      </c>
      <c r="L21926" s="34">
        <v>382</v>
      </c>
      <c r="M21926" s="34">
        <v>335</v>
      </c>
    </row>
    <row r="21927" spans="1:13" x14ac:dyDescent="0.2">
      <c r="A21927" s="34" t="s">
        <v>122821</v>
      </c>
      <c r="B21927" s="34">
        <v>471</v>
      </c>
      <c r="C21927" s="34">
        <v>523</v>
      </c>
      <c r="D21927" s="34">
        <v>605</v>
      </c>
      <c r="E21927" s="34">
        <v>507</v>
      </c>
      <c r="F21927" s="34">
        <v>447</v>
      </c>
      <c r="G21927" s="34">
        <v>532</v>
      </c>
      <c r="H21927" s="34">
        <v>556</v>
      </c>
      <c r="I21927" s="34">
        <v>503</v>
      </c>
      <c r="J21927" s="34">
        <v>516</v>
      </c>
      <c r="K21927" s="34">
        <v>422</v>
      </c>
      <c r="L21927" s="34">
        <v>538</v>
      </c>
      <c r="M21927" s="34">
        <v>404</v>
      </c>
    </row>
    <row r="21928" spans="1:13" x14ac:dyDescent="0.2">
      <c r="A21928" s="34" t="s">
        <v>122822</v>
      </c>
      <c r="B21928" s="34">
        <v>294</v>
      </c>
      <c r="C21928" s="34">
        <v>235</v>
      </c>
      <c r="D21928" s="34">
        <v>255</v>
      </c>
      <c r="E21928" s="34">
        <v>266</v>
      </c>
      <c r="F21928" s="34">
        <v>293</v>
      </c>
      <c r="G21928" s="34">
        <v>270</v>
      </c>
      <c r="H21928" s="34">
        <v>305</v>
      </c>
      <c r="I21928" s="34">
        <v>269</v>
      </c>
      <c r="J21928" s="34">
        <v>339</v>
      </c>
      <c r="K21928" s="34">
        <v>228</v>
      </c>
      <c r="L21928" s="34">
        <v>252</v>
      </c>
      <c r="M21928" s="34">
        <v>188</v>
      </c>
    </row>
    <row r="21929" spans="1:13" x14ac:dyDescent="0.2">
      <c r="A21929" s="34" t="s">
        <v>122823</v>
      </c>
      <c r="B21929" s="34">
        <v>231</v>
      </c>
      <c r="C21929" s="34">
        <v>314</v>
      </c>
      <c r="D21929" s="34">
        <v>277</v>
      </c>
      <c r="E21929" s="34">
        <v>285</v>
      </c>
      <c r="F21929" s="34">
        <v>240</v>
      </c>
      <c r="G21929" s="34">
        <v>263</v>
      </c>
      <c r="H21929" s="34">
        <v>314</v>
      </c>
      <c r="I21929" s="34">
        <v>308</v>
      </c>
      <c r="J21929" s="34">
        <v>287</v>
      </c>
      <c r="K21929" s="34">
        <v>254</v>
      </c>
      <c r="L21929" s="34">
        <v>274</v>
      </c>
      <c r="M21929" s="34">
        <v>244</v>
      </c>
    </row>
    <row r="21930" spans="1:13" x14ac:dyDescent="0.2">
      <c r="A21930" s="34" t="s">
        <v>122824</v>
      </c>
      <c r="B21930" s="34">
        <v>268</v>
      </c>
      <c r="C21930" s="34">
        <v>223</v>
      </c>
      <c r="D21930" s="34">
        <v>249</v>
      </c>
      <c r="E21930" s="34">
        <v>276</v>
      </c>
      <c r="F21930" s="34">
        <v>157</v>
      </c>
      <c r="G21930" s="34">
        <v>219</v>
      </c>
      <c r="H21930" s="34">
        <v>200</v>
      </c>
      <c r="I21930" s="34">
        <v>233</v>
      </c>
      <c r="J21930" s="34">
        <v>250</v>
      </c>
      <c r="K21930" s="34">
        <v>165</v>
      </c>
      <c r="L21930" s="34">
        <v>230</v>
      </c>
      <c r="M21930" s="34">
        <v>180</v>
      </c>
    </row>
    <row r="21931" spans="1:13" x14ac:dyDescent="0.2">
      <c r="A21931" s="34" t="s">
        <v>122825</v>
      </c>
      <c r="B21931" s="34">
        <v>234</v>
      </c>
      <c r="C21931" s="34">
        <v>232</v>
      </c>
      <c r="D21931" s="34">
        <v>202</v>
      </c>
      <c r="E21931" s="34">
        <v>248</v>
      </c>
      <c r="F21931" s="34">
        <v>175</v>
      </c>
      <c r="G21931" s="34">
        <v>206</v>
      </c>
      <c r="H21931" s="34">
        <v>181</v>
      </c>
      <c r="I21931" s="34">
        <v>192</v>
      </c>
      <c r="J21931" s="34">
        <v>225</v>
      </c>
      <c r="K21931" s="34">
        <v>177</v>
      </c>
      <c r="L21931" s="34">
        <v>196</v>
      </c>
      <c r="M21931" s="34">
        <v>160</v>
      </c>
    </row>
    <row r="21932" spans="1:13" x14ac:dyDescent="0.2">
      <c r="A21932" s="34" t="s">
        <v>122826</v>
      </c>
      <c r="B21932" s="34">
        <v>338</v>
      </c>
      <c r="C21932" s="34">
        <v>347</v>
      </c>
      <c r="D21932" s="34">
        <v>392</v>
      </c>
      <c r="E21932" s="34">
        <v>403</v>
      </c>
      <c r="F21932" s="34">
        <v>251</v>
      </c>
      <c r="G21932" s="34">
        <v>337</v>
      </c>
      <c r="H21932" s="34">
        <v>347</v>
      </c>
      <c r="I21932" s="34">
        <v>338</v>
      </c>
      <c r="J21932" s="34">
        <v>336</v>
      </c>
      <c r="K21932" s="34">
        <v>274</v>
      </c>
      <c r="L21932" s="34">
        <v>333</v>
      </c>
      <c r="M21932" s="34">
        <v>267</v>
      </c>
    </row>
    <row r="21933" spans="1:13" x14ac:dyDescent="0.2">
      <c r="A21933" s="34" t="s">
        <v>122827</v>
      </c>
      <c r="B21933" s="34">
        <v>206</v>
      </c>
      <c r="C21933" s="34">
        <v>205</v>
      </c>
      <c r="D21933" s="34">
        <v>267</v>
      </c>
      <c r="E21933" s="34">
        <v>240</v>
      </c>
      <c r="F21933" s="34">
        <v>239</v>
      </c>
      <c r="G21933" s="34">
        <v>207</v>
      </c>
      <c r="H21933" s="34">
        <v>271</v>
      </c>
      <c r="I21933" s="34">
        <v>228</v>
      </c>
      <c r="J21933" s="34">
        <v>348</v>
      </c>
      <c r="K21933" s="34">
        <v>186</v>
      </c>
      <c r="L21933" s="34">
        <v>209</v>
      </c>
      <c r="M21933" s="34">
        <v>193</v>
      </c>
    </row>
    <row r="21934" spans="1:13" x14ac:dyDescent="0.2">
      <c r="A21934" s="34" t="s">
        <v>122828</v>
      </c>
      <c r="B21934" s="34">
        <v>294</v>
      </c>
      <c r="C21934" s="34">
        <v>192</v>
      </c>
      <c r="D21934" s="34">
        <v>270</v>
      </c>
      <c r="E21934" s="34">
        <v>263</v>
      </c>
      <c r="F21934" s="34">
        <v>254</v>
      </c>
      <c r="G21934" s="34">
        <v>216</v>
      </c>
      <c r="H21934" s="34">
        <v>277</v>
      </c>
      <c r="I21934" s="34">
        <v>278</v>
      </c>
      <c r="J21934" s="34">
        <v>326</v>
      </c>
      <c r="K21934" s="34">
        <v>220</v>
      </c>
      <c r="L21934" s="34">
        <v>295</v>
      </c>
      <c r="M21934" s="34">
        <v>187</v>
      </c>
    </row>
    <row r="21935" spans="1:13" x14ac:dyDescent="0.2">
      <c r="A21935" s="34" t="s">
        <v>122829</v>
      </c>
      <c r="B21935" s="34">
        <v>741</v>
      </c>
      <c r="C21935" s="34">
        <v>687</v>
      </c>
      <c r="D21935" s="34">
        <v>823</v>
      </c>
      <c r="E21935" s="34">
        <v>737</v>
      </c>
      <c r="F21935" s="34">
        <v>661</v>
      </c>
      <c r="G21935" s="34">
        <v>574</v>
      </c>
      <c r="H21935" s="34">
        <v>792</v>
      </c>
      <c r="I21935" s="34">
        <v>665</v>
      </c>
      <c r="J21935" s="34">
        <v>781</v>
      </c>
      <c r="K21935" s="34">
        <v>542</v>
      </c>
      <c r="L21935" s="34">
        <v>713</v>
      </c>
      <c r="M21935" s="34">
        <v>492</v>
      </c>
    </row>
    <row r="21936" spans="1:13" x14ac:dyDescent="0.2">
      <c r="A21936" s="34" t="s">
        <v>122830</v>
      </c>
      <c r="B21936" s="34">
        <v>314</v>
      </c>
      <c r="C21936" s="34">
        <v>255</v>
      </c>
      <c r="D21936" s="34">
        <v>270</v>
      </c>
      <c r="E21936" s="34">
        <v>252</v>
      </c>
      <c r="F21936" s="34">
        <v>269</v>
      </c>
      <c r="G21936" s="34">
        <v>237</v>
      </c>
      <c r="H21936" s="34">
        <v>296</v>
      </c>
      <c r="I21936" s="34">
        <v>265</v>
      </c>
      <c r="J21936" s="34">
        <v>281</v>
      </c>
      <c r="K21936" s="34">
        <v>214</v>
      </c>
      <c r="L21936" s="34">
        <v>280</v>
      </c>
      <c r="M21936" s="34">
        <v>207</v>
      </c>
    </row>
    <row r="21937" spans="1:13" x14ac:dyDescent="0.2">
      <c r="A21937" s="34" t="s">
        <v>122831</v>
      </c>
      <c r="B21937" s="34">
        <v>619</v>
      </c>
      <c r="C21937" s="34">
        <v>537</v>
      </c>
      <c r="D21937" s="34">
        <v>670</v>
      </c>
      <c r="E21937" s="34">
        <v>574</v>
      </c>
      <c r="F21937" s="34">
        <v>558</v>
      </c>
      <c r="G21937" s="34">
        <v>511</v>
      </c>
      <c r="H21937" s="34">
        <v>662</v>
      </c>
      <c r="I21937" s="34">
        <v>552</v>
      </c>
      <c r="J21937" s="34">
        <v>619</v>
      </c>
      <c r="K21937" s="34">
        <v>423</v>
      </c>
      <c r="L21937" s="34">
        <v>584</v>
      </c>
      <c r="M21937" s="34">
        <v>398</v>
      </c>
    </row>
    <row r="21938" spans="1:13" x14ac:dyDescent="0.2">
      <c r="A21938" s="34" t="s">
        <v>122832</v>
      </c>
      <c r="B21938" s="34">
        <v>109</v>
      </c>
      <c r="C21938" s="34">
        <v>165</v>
      </c>
      <c r="D21938" s="34">
        <v>151</v>
      </c>
      <c r="E21938" s="34">
        <v>159</v>
      </c>
      <c r="F21938" s="34">
        <v>140</v>
      </c>
      <c r="G21938" s="34">
        <v>145</v>
      </c>
      <c r="H21938" s="34">
        <v>168</v>
      </c>
      <c r="I21938" s="34">
        <v>147</v>
      </c>
      <c r="J21938" s="34">
        <v>147</v>
      </c>
      <c r="K21938" s="34">
        <v>114</v>
      </c>
      <c r="L21938" s="34">
        <v>149</v>
      </c>
      <c r="M21938" s="34">
        <v>144</v>
      </c>
    </row>
    <row r="21939" spans="1:13" x14ac:dyDescent="0.2">
      <c r="A21939" s="34" t="s">
        <v>122833</v>
      </c>
      <c r="B21939" s="34">
        <v>723</v>
      </c>
      <c r="C21939" s="34">
        <v>583</v>
      </c>
      <c r="D21939" s="34">
        <v>643</v>
      </c>
      <c r="E21939" s="34">
        <v>705</v>
      </c>
      <c r="F21939" s="34">
        <v>634</v>
      </c>
      <c r="G21939" s="34">
        <v>619</v>
      </c>
      <c r="H21939" s="34">
        <v>707</v>
      </c>
      <c r="I21939" s="34">
        <v>642</v>
      </c>
      <c r="J21939" s="34">
        <v>768</v>
      </c>
      <c r="K21939" s="34">
        <v>524</v>
      </c>
      <c r="L21939" s="34">
        <v>616</v>
      </c>
      <c r="M21939" s="34">
        <v>492</v>
      </c>
    </row>
    <row r="21940" spans="1:13" x14ac:dyDescent="0.2">
      <c r="A21940" s="34" t="s">
        <v>122834</v>
      </c>
      <c r="B21940" s="34">
        <v>415</v>
      </c>
      <c r="C21940" s="34">
        <v>508</v>
      </c>
      <c r="D21940" s="34">
        <v>478</v>
      </c>
      <c r="E21940" s="34">
        <v>563</v>
      </c>
      <c r="F21940" s="34">
        <v>392</v>
      </c>
      <c r="G21940" s="34">
        <v>500</v>
      </c>
      <c r="H21940" s="34">
        <v>508</v>
      </c>
      <c r="I21940" s="34">
        <v>510</v>
      </c>
      <c r="J21940" s="34">
        <v>440</v>
      </c>
      <c r="K21940" s="34">
        <v>444</v>
      </c>
      <c r="L21940" s="34">
        <v>398</v>
      </c>
      <c r="M21940" s="34">
        <v>374</v>
      </c>
    </row>
    <row r="21941" spans="1:13" x14ac:dyDescent="0.2">
      <c r="A21941" s="34" t="s">
        <v>122835</v>
      </c>
      <c r="B21941" s="34">
        <v>523</v>
      </c>
      <c r="C21941" s="34">
        <v>583</v>
      </c>
      <c r="D21941" s="34">
        <v>706</v>
      </c>
      <c r="E21941" s="34">
        <v>770</v>
      </c>
      <c r="F21941" s="34">
        <v>547</v>
      </c>
      <c r="G21941" s="34">
        <v>579</v>
      </c>
      <c r="H21941" s="34">
        <v>699</v>
      </c>
      <c r="I21941" s="34">
        <v>594</v>
      </c>
      <c r="J21941" s="34">
        <v>552</v>
      </c>
      <c r="K21941" s="34">
        <v>521</v>
      </c>
      <c r="L21941" s="34">
        <v>626</v>
      </c>
      <c r="M21941" s="34">
        <v>520</v>
      </c>
    </row>
    <row r="21942" spans="1:13" x14ac:dyDescent="0.2">
      <c r="A21942" s="34" t="s">
        <v>122836</v>
      </c>
      <c r="B21942" s="34">
        <v>369</v>
      </c>
      <c r="C21942" s="34">
        <v>524</v>
      </c>
      <c r="D21942" s="34">
        <v>530</v>
      </c>
      <c r="E21942" s="34">
        <v>536</v>
      </c>
      <c r="F21942" s="34">
        <v>444</v>
      </c>
      <c r="G21942" s="34">
        <v>467</v>
      </c>
      <c r="H21942" s="34">
        <v>546</v>
      </c>
      <c r="I21942" s="34">
        <v>515</v>
      </c>
      <c r="J21942" s="34">
        <v>469</v>
      </c>
      <c r="K21942" s="34">
        <v>393</v>
      </c>
      <c r="L21942" s="34">
        <v>476</v>
      </c>
      <c r="M21942" s="34">
        <v>339</v>
      </c>
    </row>
    <row r="21943" spans="1:13" x14ac:dyDescent="0.2">
      <c r="A21943" s="34" t="s">
        <v>122837</v>
      </c>
      <c r="B21943" s="34">
        <v>803</v>
      </c>
      <c r="C21943" s="34">
        <v>868</v>
      </c>
      <c r="D21943" s="34">
        <v>910</v>
      </c>
      <c r="E21943" s="34">
        <v>908</v>
      </c>
      <c r="F21943" s="34">
        <v>886</v>
      </c>
      <c r="G21943" s="34">
        <v>851</v>
      </c>
      <c r="H21943" s="34">
        <v>1020</v>
      </c>
      <c r="I21943" s="34">
        <v>854</v>
      </c>
      <c r="J21943" s="34">
        <v>937</v>
      </c>
      <c r="K21943" s="34">
        <v>728</v>
      </c>
      <c r="L21943" s="34">
        <v>961</v>
      </c>
      <c r="M21943" s="34">
        <v>663</v>
      </c>
    </row>
    <row r="21944" spans="1:13" x14ac:dyDescent="0.2">
      <c r="A21944" s="34" t="s">
        <v>122838</v>
      </c>
      <c r="B21944" s="34">
        <v>415</v>
      </c>
      <c r="C21944" s="34">
        <v>412</v>
      </c>
      <c r="D21944" s="34">
        <v>557</v>
      </c>
      <c r="E21944" s="34">
        <v>503</v>
      </c>
      <c r="F21944" s="34">
        <v>370</v>
      </c>
      <c r="G21944" s="34">
        <v>424</v>
      </c>
      <c r="H21944" s="34">
        <v>467</v>
      </c>
      <c r="I21944" s="34">
        <v>423</v>
      </c>
      <c r="J21944" s="34">
        <v>445</v>
      </c>
      <c r="K21944" s="34">
        <v>349</v>
      </c>
      <c r="L21944" s="34">
        <v>438</v>
      </c>
      <c r="M21944" s="34">
        <v>352</v>
      </c>
    </row>
    <row r="21945" spans="1:13" x14ac:dyDescent="0.2">
      <c r="A21945" s="34" t="s">
        <v>122839</v>
      </c>
      <c r="B21945" s="34">
        <v>733</v>
      </c>
      <c r="C21945" s="34">
        <v>968</v>
      </c>
      <c r="D21945" s="34">
        <v>715</v>
      </c>
      <c r="E21945" s="34">
        <v>1078</v>
      </c>
      <c r="F21945" s="34">
        <v>666</v>
      </c>
      <c r="G21945" s="34">
        <v>969</v>
      </c>
      <c r="H21945" s="34">
        <v>798</v>
      </c>
      <c r="I21945" s="34">
        <v>994</v>
      </c>
      <c r="J21945" s="34">
        <v>763</v>
      </c>
      <c r="K21945" s="34">
        <v>790</v>
      </c>
      <c r="L21945" s="34">
        <v>749</v>
      </c>
      <c r="M21945" s="34">
        <v>759</v>
      </c>
    </row>
    <row r="21946" spans="1:13" x14ac:dyDescent="0.2">
      <c r="A21946" s="34" t="s">
        <v>122840</v>
      </c>
      <c r="B21946" s="34">
        <v>439</v>
      </c>
      <c r="C21946" s="34">
        <v>491</v>
      </c>
      <c r="D21946" s="34">
        <v>510</v>
      </c>
      <c r="E21946" s="34">
        <v>521</v>
      </c>
      <c r="F21946" s="34">
        <v>498</v>
      </c>
      <c r="G21946" s="34">
        <v>408</v>
      </c>
      <c r="H21946" s="34">
        <v>594</v>
      </c>
      <c r="I21946" s="34">
        <v>479</v>
      </c>
      <c r="J21946" s="34">
        <v>548</v>
      </c>
      <c r="K21946" s="34">
        <v>378</v>
      </c>
      <c r="L21946" s="34">
        <v>455</v>
      </c>
      <c r="M21946" s="34">
        <v>373</v>
      </c>
    </row>
    <row r="21947" spans="1:13" x14ac:dyDescent="0.2">
      <c r="A21947" s="34" t="s">
        <v>122841</v>
      </c>
      <c r="B21947" s="34">
        <v>427</v>
      </c>
      <c r="C21947" s="34">
        <v>432</v>
      </c>
      <c r="D21947" s="34">
        <v>530</v>
      </c>
      <c r="E21947" s="34">
        <v>479</v>
      </c>
      <c r="F21947" s="34">
        <v>529</v>
      </c>
      <c r="G21947" s="34">
        <v>484</v>
      </c>
      <c r="H21947" s="34">
        <v>592</v>
      </c>
      <c r="I21947" s="34">
        <v>492</v>
      </c>
      <c r="J21947" s="34">
        <v>504</v>
      </c>
      <c r="K21947" s="34">
        <v>378</v>
      </c>
      <c r="L21947" s="34">
        <v>453</v>
      </c>
      <c r="M21947" s="34">
        <v>438</v>
      </c>
    </row>
    <row r="21948" spans="1:13" x14ac:dyDescent="0.2">
      <c r="A21948" s="34" t="s">
        <v>122842</v>
      </c>
      <c r="B21948" s="34">
        <v>290</v>
      </c>
      <c r="C21948" s="34">
        <v>474</v>
      </c>
      <c r="D21948" s="34">
        <v>348</v>
      </c>
      <c r="E21948" s="34">
        <v>538</v>
      </c>
      <c r="F21948" s="34">
        <v>248</v>
      </c>
      <c r="G21948" s="34">
        <v>478</v>
      </c>
      <c r="H21948" s="34">
        <v>381</v>
      </c>
      <c r="I21948" s="34">
        <v>507</v>
      </c>
      <c r="J21948" s="34">
        <v>369</v>
      </c>
      <c r="K21948" s="34">
        <v>402</v>
      </c>
      <c r="L21948" s="34">
        <v>341</v>
      </c>
      <c r="M21948" s="34">
        <v>312</v>
      </c>
    </row>
    <row r="21949" spans="1:13" x14ac:dyDescent="0.2">
      <c r="A21949" s="34" t="s">
        <v>122843</v>
      </c>
      <c r="B21949" s="34">
        <v>398</v>
      </c>
      <c r="C21949" s="34">
        <v>474</v>
      </c>
      <c r="D21949" s="34">
        <v>494</v>
      </c>
      <c r="E21949" s="34">
        <v>494</v>
      </c>
      <c r="F21949" s="34">
        <v>416</v>
      </c>
      <c r="G21949" s="34">
        <v>427</v>
      </c>
      <c r="H21949" s="34">
        <v>542</v>
      </c>
      <c r="I21949" s="34">
        <v>426</v>
      </c>
      <c r="J21949" s="34">
        <v>436</v>
      </c>
      <c r="K21949" s="34">
        <v>372</v>
      </c>
      <c r="L21949" s="34">
        <v>385</v>
      </c>
      <c r="M21949" s="34">
        <v>440</v>
      </c>
    </row>
    <row r="21950" spans="1:13" x14ac:dyDescent="0.2">
      <c r="A21950" s="34" t="s">
        <v>122844</v>
      </c>
      <c r="B21950" s="34">
        <v>446</v>
      </c>
      <c r="C21950" s="34">
        <v>440</v>
      </c>
      <c r="D21950" s="34">
        <v>394</v>
      </c>
      <c r="E21950" s="34">
        <v>431</v>
      </c>
      <c r="F21950" s="34">
        <v>415</v>
      </c>
      <c r="G21950" s="34">
        <v>448</v>
      </c>
      <c r="H21950" s="34">
        <v>455</v>
      </c>
      <c r="I21950" s="34">
        <v>481</v>
      </c>
      <c r="J21950" s="34">
        <v>435</v>
      </c>
      <c r="K21950" s="34">
        <v>383</v>
      </c>
      <c r="L21950" s="34">
        <v>327</v>
      </c>
      <c r="M21950" s="34">
        <v>348</v>
      </c>
    </row>
    <row r="21951" spans="1:13" x14ac:dyDescent="0.2">
      <c r="A21951" s="34" t="s">
        <v>122845</v>
      </c>
      <c r="B21951" s="34">
        <v>521</v>
      </c>
      <c r="C21951" s="34">
        <v>611</v>
      </c>
      <c r="D21951" s="34">
        <v>581</v>
      </c>
      <c r="E21951" s="34">
        <v>619</v>
      </c>
      <c r="F21951" s="34">
        <v>479</v>
      </c>
      <c r="G21951" s="34">
        <v>549</v>
      </c>
      <c r="H21951" s="34">
        <v>643</v>
      </c>
      <c r="I21951" s="34">
        <v>577</v>
      </c>
      <c r="J21951" s="34">
        <v>506</v>
      </c>
      <c r="K21951" s="34">
        <v>438</v>
      </c>
      <c r="L21951" s="34">
        <v>498</v>
      </c>
      <c r="M21951" s="34">
        <v>477</v>
      </c>
    </row>
    <row r="21952" spans="1:13" x14ac:dyDescent="0.2">
      <c r="A21952" s="34" t="s">
        <v>122846</v>
      </c>
      <c r="B21952" s="34">
        <v>458</v>
      </c>
      <c r="C21952" s="34">
        <v>477</v>
      </c>
      <c r="D21952" s="34">
        <v>512</v>
      </c>
      <c r="E21952" s="34">
        <v>497</v>
      </c>
      <c r="F21952" s="34">
        <v>375</v>
      </c>
      <c r="G21952" s="34">
        <v>482</v>
      </c>
      <c r="H21952" s="34">
        <v>469</v>
      </c>
      <c r="I21952" s="34">
        <v>485</v>
      </c>
      <c r="J21952" s="34">
        <v>419</v>
      </c>
      <c r="K21952" s="34">
        <v>386</v>
      </c>
      <c r="L21952" s="34">
        <v>470</v>
      </c>
      <c r="M21952" s="34">
        <v>316</v>
      </c>
    </row>
    <row r="21953" spans="1:13" x14ac:dyDescent="0.2">
      <c r="A21953" s="34" t="s">
        <v>122847</v>
      </c>
      <c r="B21953" s="34">
        <v>270</v>
      </c>
      <c r="C21953" s="34">
        <v>342</v>
      </c>
      <c r="D21953" s="34">
        <v>345</v>
      </c>
      <c r="E21953" s="34">
        <v>314</v>
      </c>
      <c r="F21953" s="34">
        <v>269</v>
      </c>
      <c r="G21953" s="34">
        <v>329</v>
      </c>
      <c r="H21953" s="34">
        <v>379</v>
      </c>
      <c r="I21953" s="34">
        <v>382</v>
      </c>
      <c r="J21953" s="34">
        <v>267</v>
      </c>
      <c r="K21953" s="34">
        <v>305</v>
      </c>
      <c r="L21953" s="34">
        <v>240</v>
      </c>
      <c r="M21953" s="34">
        <v>223</v>
      </c>
    </row>
    <row r="21954" spans="1:13" x14ac:dyDescent="0.2">
      <c r="A21954" s="34" t="s">
        <v>122848</v>
      </c>
      <c r="B21954" s="34">
        <v>255</v>
      </c>
      <c r="C21954" s="34">
        <v>208</v>
      </c>
      <c r="D21954" s="34">
        <v>275</v>
      </c>
      <c r="E21954" s="34">
        <v>240</v>
      </c>
      <c r="F21954" s="34">
        <v>245</v>
      </c>
      <c r="G21954" s="34">
        <v>208</v>
      </c>
      <c r="H21954" s="34">
        <v>258</v>
      </c>
      <c r="I21954" s="34">
        <v>234</v>
      </c>
      <c r="J21954" s="34">
        <v>175</v>
      </c>
      <c r="K21954" s="34">
        <v>175</v>
      </c>
      <c r="L21954" s="34">
        <v>220</v>
      </c>
      <c r="M21954" s="34">
        <v>161</v>
      </c>
    </row>
    <row r="21955" spans="1:13" x14ac:dyDescent="0.2">
      <c r="A21955" s="34" t="s">
        <v>122849</v>
      </c>
      <c r="B21955" s="34">
        <v>316</v>
      </c>
      <c r="C21955" s="34">
        <v>314</v>
      </c>
      <c r="D21955" s="34">
        <v>338</v>
      </c>
      <c r="E21955" s="34">
        <v>343</v>
      </c>
      <c r="F21955" s="34">
        <v>308</v>
      </c>
      <c r="G21955" s="34">
        <v>312</v>
      </c>
      <c r="H21955" s="34">
        <v>307</v>
      </c>
      <c r="I21955" s="34">
        <v>309</v>
      </c>
      <c r="J21955" s="34">
        <v>273</v>
      </c>
      <c r="K21955" s="34">
        <v>283</v>
      </c>
      <c r="L21955" s="34">
        <v>347</v>
      </c>
      <c r="M21955" s="34">
        <v>220</v>
      </c>
    </row>
    <row r="21956" spans="1:13" x14ac:dyDescent="0.2">
      <c r="A21956" s="34" t="s">
        <v>122850</v>
      </c>
      <c r="B21956" s="34">
        <v>327</v>
      </c>
      <c r="C21956" s="34">
        <v>315</v>
      </c>
      <c r="D21956" s="34">
        <v>406</v>
      </c>
      <c r="E21956" s="34">
        <v>331</v>
      </c>
      <c r="F21956" s="34">
        <v>299</v>
      </c>
      <c r="G21956" s="34">
        <v>261</v>
      </c>
      <c r="H21956" s="34">
        <v>345</v>
      </c>
      <c r="I21956" s="34">
        <v>315</v>
      </c>
      <c r="J21956" s="34">
        <v>332</v>
      </c>
      <c r="K21956" s="34">
        <v>229</v>
      </c>
      <c r="L21956" s="34">
        <v>313</v>
      </c>
      <c r="M21956" s="34">
        <v>233</v>
      </c>
    </row>
    <row r="21957" spans="1:13" x14ac:dyDescent="0.2">
      <c r="A21957" s="34" t="s">
        <v>122851</v>
      </c>
      <c r="B21957" s="34">
        <v>594</v>
      </c>
      <c r="C21957" s="34">
        <v>562</v>
      </c>
      <c r="D21957" s="34">
        <v>628</v>
      </c>
      <c r="E21957" s="34">
        <v>669</v>
      </c>
      <c r="F21957" s="34">
        <v>593</v>
      </c>
      <c r="G21957" s="34">
        <v>485</v>
      </c>
      <c r="H21957" s="34">
        <v>661</v>
      </c>
      <c r="I21957" s="34">
        <v>574</v>
      </c>
      <c r="J21957" s="34">
        <v>565</v>
      </c>
      <c r="K21957" s="34">
        <v>452</v>
      </c>
      <c r="L21957" s="34">
        <v>582</v>
      </c>
      <c r="M21957" s="34">
        <v>459</v>
      </c>
    </row>
    <row r="21958" spans="1:13" x14ac:dyDescent="0.2">
      <c r="A21958" s="34" t="s">
        <v>122852</v>
      </c>
      <c r="B21958" s="34">
        <v>517</v>
      </c>
      <c r="C21958" s="34">
        <v>475</v>
      </c>
      <c r="D21958" s="34">
        <v>542</v>
      </c>
      <c r="E21958" s="34">
        <v>548</v>
      </c>
      <c r="F21958" s="34">
        <v>401</v>
      </c>
      <c r="G21958" s="34">
        <v>402</v>
      </c>
      <c r="H21958" s="34">
        <v>480</v>
      </c>
      <c r="I21958" s="34">
        <v>453</v>
      </c>
      <c r="J21958" s="34">
        <v>520</v>
      </c>
      <c r="K21958" s="34">
        <v>414</v>
      </c>
      <c r="L21958" s="34">
        <v>503</v>
      </c>
      <c r="M21958" s="34">
        <v>360</v>
      </c>
    </row>
    <row r="21959" spans="1:13" x14ac:dyDescent="0.2">
      <c r="A21959" s="34" t="s">
        <v>122853</v>
      </c>
      <c r="B21959" s="34">
        <v>252</v>
      </c>
      <c r="C21959" s="34">
        <v>348</v>
      </c>
      <c r="D21959" s="34">
        <v>307</v>
      </c>
      <c r="E21959" s="34">
        <v>426</v>
      </c>
      <c r="F21959" s="34">
        <v>307</v>
      </c>
      <c r="G21959" s="34">
        <v>335</v>
      </c>
      <c r="H21959" s="34">
        <v>379</v>
      </c>
      <c r="I21959" s="34">
        <v>336</v>
      </c>
      <c r="J21959" s="34">
        <v>368</v>
      </c>
      <c r="K21959" s="34">
        <v>289</v>
      </c>
      <c r="L21959" s="34">
        <v>277</v>
      </c>
      <c r="M21959" s="34">
        <v>283</v>
      </c>
    </row>
    <row r="21960" spans="1:13" x14ac:dyDescent="0.2">
      <c r="A21960" s="34" t="s">
        <v>122854</v>
      </c>
      <c r="B21960" s="34">
        <v>511</v>
      </c>
      <c r="C21960" s="34">
        <v>443</v>
      </c>
      <c r="D21960" s="34">
        <v>554</v>
      </c>
      <c r="E21960" s="34">
        <v>476</v>
      </c>
      <c r="F21960" s="34">
        <v>498</v>
      </c>
      <c r="G21960" s="34">
        <v>415</v>
      </c>
      <c r="H21960" s="34">
        <v>619</v>
      </c>
      <c r="I21960" s="34">
        <v>452</v>
      </c>
      <c r="J21960" s="34">
        <v>606</v>
      </c>
      <c r="K21960" s="34">
        <v>351</v>
      </c>
      <c r="L21960" s="34">
        <v>538</v>
      </c>
      <c r="M21960" s="34">
        <v>327</v>
      </c>
    </row>
    <row r="21961" spans="1:13" x14ac:dyDescent="0.2">
      <c r="A21961" s="34" t="s">
        <v>122855</v>
      </c>
      <c r="B21961" s="34">
        <v>339</v>
      </c>
      <c r="C21961" s="34">
        <v>477</v>
      </c>
      <c r="D21961" s="34">
        <v>454</v>
      </c>
      <c r="E21961" s="34">
        <v>572</v>
      </c>
      <c r="F21961" s="34">
        <v>458</v>
      </c>
      <c r="G21961" s="34">
        <v>463</v>
      </c>
      <c r="H21961" s="34">
        <v>501</v>
      </c>
      <c r="I21961" s="34">
        <v>495</v>
      </c>
      <c r="J21961" s="34">
        <v>470</v>
      </c>
      <c r="K21961" s="34">
        <v>440</v>
      </c>
      <c r="L21961" s="34">
        <v>495</v>
      </c>
      <c r="M21961" s="34">
        <v>433</v>
      </c>
    </row>
    <row r="21962" spans="1:13" x14ac:dyDescent="0.2">
      <c r="A21962" s="34" t="s">
        <v>122856</v>
      </c>
      <c r="B21962" s="34">
        <v>462</v>
      </c>
      <c r="C21962" s="34">
        <v>428</v>
      </c>
      <c r="D21962" s="34">
        <v>503</v>
      </c>
      <c r="E21962" s="34">
        <v>477</v>
      </c>
      <c r="F21962" s="34">
        <v>401</v>
      </c>
      <c r="G21962" s="34">
        <v>420</v>
      </c>
      <c r="H21962" s="34">
        <v>480</v>
      </c>
      <c r="I21962" s="34">
        <v>453</v>
      </c>
      <c r="J21962" s="34">
        <v>478</v>
      </c>
      <c r="K21962" s="34">
        <v>320</v>
      </c>
      <c r="L21962" s="34">
        <v>450</v>
      </c>
      <c r="M21962" s="34">
        <v>362</v>
      </c>
    </row>
    <row r="21963" spans="1:13" x14ac:dyDescent="0.2">
      <c r="A21963" s="34" t="s">
        <v>122857</v>
      </c>
      <c r="B21963" s="34">
        <v>426</v>
      </c>
      <c r="C21963" s="34">
        <v>444</v>
      </c>
      <c r="D21963" s="34">
        <v>476</v>
      </c>
      <c r="E21963" s="34">
        <v>435</v>
      </c>
      <c r="F21963" s="34">
        <v>400</v>
      </c>
      <c r="G21963" s="34">
        <v>380</v>
      </c>
      <c r="H21963" s="34">
        <v>443</v>
      </c>
      <c r="I21963" s="34">
        <v>398</v>
      </c>
      <c r="J21963" s="34">
        <v>449</v>
      </c>
      <c r="K21963" s="34">
        <v>334</v>
      </c>
      <c r="L21963" s="34">
        <v>342</v>
      </c>
      <c r="M21963" s="34">
        <v>308</v>
      </c>
    </row>
    <row r="21964" spans="1:13" x14ac:dyDescent="0.2">
      <c r="A21964" s="34" t="s">
        <v>122858</v>
      </c>
      <c r="B21964" s="34">
        <v>544</v>
      </c>
      <c r="C21964" s="34">
        <v>501</v>
      </c>
      <c r="D21964" s="34">
        <v>507</v>
      </c>
      <c r="E21964" s="34">
        <v>549</v>
      </c>
      <c r="F21964" s="34">
        <v>512</v>
      </c>
      <c r="G21964" s="34">
        <v>580</v>
      </c>
      <c r="H21964" s="34">
        <v>539</v>
      </c>
      <c r="I21964" s="34">
        <v>565</v>
      </c>
      <c r="J21964" s="34">
        <v>619</v>
      </c>
      <c r="K21964" s="34">
        <v>372</v>
      </c>
      <c r="L21964" s="34">
        <v>551</v>
      </c>
      <c r="M21964" s="34">
        <v>387</v>
      </c>
    </row>
    <row r="21965" spans="1:13" x14ac:dyDescent="0.2">
      <c r="A21965" s="34" t="s">
        <v>122859</v>
      </c>
      <c r="B21965" s="34">
        <v>439</v>
      </c>
      <c r="C21965" s="34">
        <v>615</v>
      </c>
      <c r="D21965" s="34">
        <v>497</v>
      </c>
      <c r="E21965" s="34">
        <v>605</v>
      </c>
      <c r="F21965" s="34">
        <v>428</v>
      </c>
      <c r="G21965" s="34">
        <v>553</v>
      </c>
      <c r="H21965" s="34">
        <v>453</v>
      </c>
      <c r="I21965" s="34">
        <v>548</v>
      </c>
      <c r="J21965" s="34">
        <v>454</v>
      </c>
      <c r="K21965" s="34">
        <v>439</v>
      </c>
      <c r="L21965" s="34">
        <v>476</v>
      </c>
      <c r="M21965" s="34">
        <v>477</v>
      </c>
    </row>
    <row r="21966" spans="1:13" x14ac:dyDescent="0.2">
      <c r="A21966" s="34" t="s">
        <v>122860</v>
      </c>
      <c r="B21966" s="34">
        <v>855</v>
      </c>
      <c r="C21966" s="34">
        <v>705</v>
      </c>
      <c r="D21966" s="34">
        <v>860</v>
      </c>
      <c r="E21966" s="34">
        <v>804</v>
      </c>
      <c r="F21966" s="34">
        <v>869</v>
      </c>
      <c r="G21966" s="34">
        <v>660</v>
      </c>
      <c r="H21966" s="34">
        <v>960</v>
      </c>
      <c r="I21966" s="34">
        <v>732</v>
      </c>
      <c r="J21966" s="34">
        <v>815</v>
      </c>
      <c r="K21966" s="34">
        <v>617</v>
      </c>
      <c r="L21966" s="34">
        <v>724</v>
      </c>
      <c r="M21966" s="34">
        <v>629</v>
      </c>
    </row>
    <row r="21967" spans="1:13" x14ac:dyDescent="0.2">
      <c r="A21967" s="34" t="s">
        <v>122861</v>
      </c>
      <c r="B21967" s="34">
        <v>605</v>
      </c>
      <c r="C21967" s="34">
        <v>708</v>
      </c>
      <c r="D21967" s="34">
        <v>707</v>
      </c>
      <c r="E21967" s="34">
        <v>751</v>
      </c>
      <c r="F21967" s="34">
        <v>656</v>
      </c>
      <c r="G21967" s="34">
        <v>565</v>
      </c>
      <c r="H21967" s="34">
        <v>696</v>
      </c>
      <c r="I21967" s="34">
        <v>634</v>
      </c>
      <c r="J21967" s="34">
        <v>582</v>
      </c>
      <c r="K21967" s="34">
        <v>516</v>
      </c>
      <c r="L21967" s="34">
        <v>613</v>
      </c>
      <c r="M21967" s="34">
        <v>463</v>
      </c>
    </row>
    <row r="21968" spans="1:13" x14ac:dyDescent="0.2">
      <c r="A21968" s="34" t="s">
        <v>122862</v>
      </c>
      <c r="B21968" s="34">
        <v>472</v>
      </c>
      <c r="C21968" s="34">
        <v>374</v>
      </c>
      <c r="D21968" s="34">
        <v>564</v>
      </c>
      <c r="E21968" s="34">
        <v>483</v>
      </c>
      <c r="F21968" s="34">
        <v>415</v>
      </c>
      <c r="G21968" s="34">
        <v>438</v>
      </c>
      <c r="H21968" s="34">
        <v>552</v>
      </c>
      <c r="I21968" s="34">
        <v>435</v>
      </c>
      <c r="J21968" s="34">
        <v>485</v>
      </c>
      <c r="K21968" s="34">
        <v>354</v>
      </c>
      <c r="L21968" s="34">
        <v>438</v>
      </c>
      <c r="M21968" s="34">
        <v>398</v>
      </c>
    </row>
    <row r="21969" spans="1:13" x14ac:dyDescent="0.2">
      <c r="A21969" s="34" t="s">
        <v>122863</v>
      </c>
      <c r="B21969" s="34">
        <v>753</v>
      </c>
      <c r="C21969" s="34">
        <v>682</v>
      </c>
      <c r="D21969" s="34">
        <v>789</v>
      </c>
      <c r="E21969" s="34">
        <v>805</v>
      </c>
      <c r="F21969" s="34">
        <v>807</v>
      </c>
      <c r="G21969" s="34">
        <v>771</v>
      </c>
      <c r="H21969" s="34">
        <v>975</v>
      </c>
      <c r="I21969" s="34">
        <v>777</v>
      </c>
      <c r="J21969" s="34">
        <v>927</v>
      </c>
      <c r="K21969" s="34">
        <v>611</v>
      </c>
      <c r="L21969" s="34">
        <v>796</v>
      </c>
      <c r="M21969" s="34">
        <v>596</v>
      </c>
    </row>
    <row r="21970" spans="1:13" x14ac:dyDescent="0.2">
      <c r="A21970" s="34" t="s">
        <v>122864</v>
      </c>
      <c r="B21970" s="34">
        <v>907</v>
      </c>
      <c r="C21970" s="34">
        <v>913</v>
      </c>
      <c r="D21970" s="34">
        <v>969</v>
      </c>
      <c r="E21970" s="34">
        <v>1007</v>
      </c>
      <c r="F21970" s="34">
        <v>958</v>
      </c>
      <c r="G21970" s="34">
        <v>846</v>
      </c>
      <c r="H21970" s="34">
        <v>956</v>
      </c>
      <c r="I21970" s="34">
        <v>927</v>
      </c>
      <c r="J21970" s="34">
        <v>970</v>
      </c>
      <c r="K21970" s="34">
        <v>744</v>
      </c>
      <c r="L21970" s="34">
        <v>970</v>
      </c>
      <c r="M21970" s="34">
        <v>681</v>
      </c>
    </row>
    <row r="21971" spans="1:13" x14ac:dyDescent="0.2">
      <c r="A21971" s="34" t="s">
        <v>122865</v>
      </c>
      <c r="B21971" s="34">
        <v>302</v>
      </c>
      <c r="C21971" s="34">
        <v>307</v>
      </c>
      <c r="D21971" s="34">
        <v>357</v>
      </c>
      <c r="E21971" s="34">
        <v>350</v>
      </c>
      <c r="F21971" s="34">
        <v>340</v>
      </c>
      <c r="G21971" s="34">
        <v>353</v>
      </c>
      <c r="H21971" s="34">
        <v>399</v>
      </c>
      <c r="I21971" s="34">
        <v>352</v>
      </c>
      <c r="J21971" s="34">
        <v>389</v>
      </c>
      <c r="K21971" s="34">
        <v>287</v>
      </c>
      <c r="L21971" s="34">
        <v>341</v>
      </c>
      <c r="M21971" s="34">
        <v>275</v>
      </c>
    </row>
    <row r="21972" spans="1:13" x14ac:dyDescent="0.2">
      <c r="A21972" s="34" t="s">
        <v>122866</v>
      </c>
      <c r="B21972" s="34">
        <v>485</v>
      </c>
      <c r="C21972" s="34">
        <v>603</v>
      </c>
      <c r="D21972" s="34">
        <v>556</v>
      </c>
      <c r="E21972" s="34">
        <v>594</v>
      </c>
      <c r="F21972" s="34">
        <v>520</v>
      </c>
      <c r="G21972" s="34">
        <v>494</v>
      </c>
      <c r="H21972" s="34">
        <v>555</v>
      </c>
      <c r="I21972" s="34">
        <v>541</v>
      </c>
      <c r="J21972" s="34">
        <v>653</v>
      </c>
      <c r="K21972" s="34">
        <v>514</v>
      </c>
      <c r="L21972" s="34">
        <v>565</v>
      </c>
      <c r="M21972" s="34">
        <v>391</v>
      </c>
    </row>
    <row r="21973" spans="1:13" x14ac:dyDescent="0.2">
      <c r="A21973" s="34" t="s">
        <v>122867</v>
      </c>
      <c r="B21973" s="34">
        <v>502</v>
      </c>
      <c r="C21973" s="34">
        <v>487</v>
      </c>
      <c r="D21973" s="34">
        <v>446</v>
      </c>
      <c r="E21973" s="34">
        <v>510</v>
      </c>
      <c r="F21973" s="34">
        <v>435</v>
      </c>
      <c r="G21973" s="34">
        <v>468</v>
      </c>
      <c r="H21973" s="34">
        <v>536</v>
      </c>
      <c r="I21973" s="34">
        <v>506</v>
      </c>
      <c r="J21973" s="34">
        <v>473</v>
      </c>
      <c r="K21973" s="34">
        <v>385</v>
      </c>
      <c r="L21973" s="34">
        <v>452</v>
      </c>
      <c r="M21973" s="34">
        <v>389</v>
      </c>
    </row>
    <row r="21974" spans="1:13" x14ac:dyDescent="0.2">
      <c r="A21974" s="34" t="s">
        <v>122868</v>
      </c>
      <c r="B21974" s="34">
        <v>713</v>
      </c>
      <c r="C21974" s="34">
        <v>648</v>
      </c>
      <c r="D21974" s="34">
        <v>708</v>
      </c>
      <c r="E21974" s="34">
        <v>674</v>
      </c>
      <c r="F21974" s="34">
        <v>630</v>
      </c>
      <c r="G21974" s="34">
        <v>634</v>
      </c>
      <c r="H21974" s="34">
        <v>647</v>
      </c>
      <c r="I21974" s="34">
        <v>654</v>
      </c>
      <c r="J21974" s="34">
        <v>772</v>
      </c>
      <c r="K21974" s="34">
        <v>585</v>
      </c>
      <c r="L21974" s="34">
        <v>676</v>
      </c>
      <c r="M21974" s="34">
        <v>486</v>
      </c>
    </row>
    <row r="21975" spans="1:13" x14ac:dyDescent="0.2">
      <c r="A21975" s="34" t="s">
        <v>122869</v>
      </c>
      <c r="B21975" s="34">
        <v>884</v>
      </c>
      <c r="C21975" s="34">
        <v>907</v>
      </c>
      <c r="D21975" s="34">
        <v>1019</v>
      </c>
      <c r="E21975" s="34">
        <v>971</v>
      </c>
      <c r="F21975" s="34">
        <v>815</v>
      </c>
      <c r="G21975" s="34">
        <v>802</v>
      </c>
      <c r="H21975" s="34">
        <v>1033</v>
      </c>
      <c r="I21975" s="34">
        <v>851</v>
      </c>
      <c r="J21975" s="34">
        <v>1008</v>
      </c>
      <c r="K21975" s="34">
        <v>757</v>
      </c>
      <c r="L21975" s="34">
        <v>863</v>
      </c>
      <c r="M21975" s="34">
        <v>674</v>
      </c>
    </row>
    <row r="21976" spans="1:13" x14ac:dyDescent="0.2">
      <c r="A21976" s="34" t="s">
        <v>122870</v>
      </c>
      <c r="B21976" s="34">
        <v>366</v>
      </c>
      <c r="C21976" s="34">
        <v>312</v>
      </c>
      <c r="D21976" s="34">
        <v>361</v>
      </c>
      <c r="E21976" s="34">
        <v>324</v>
      </c>
      <c r="F21976" s="34">
        <v>322</v>
      </c>
      <c r="G21976" s="34">
        <v>333</v>
      </c>
      <c r="H21976" s="34">
        <v>382</v>
      </c>
      <c r="I21976" s="34">
        <v>325</v>
      </c>
      <c r="J21976" s="34">
        <v>361</v>
      </c>
      <c r="K21976" s="34">
        <v>209</v>
      </c>
      <c r="L21976" s="34">
        <v>343</v>
      </c>
      <c r="M21976" s="34">
        <v>245</v>
      </c>
    </row>
    <row r="21977" spans="1:13" x14ac:dyDescent="0.2">
      <c r="A21977" s="34" t="s">
        <v>122871</v>
      </c>
      <c r="B21977" s="34">
        <v>396</v>
      </c>
      <c r="C21977" s="34">
        <v>504</v>
      </c>
      <c r="D21977" s="34">
        <v>502</v>
      </c>
      <c r="E21977" s="34">
        <v>526</v>
      </c>
      <c r="F21977" s="34">
        <v>421</v>
      </c>
      <c r="G21977" s="34">
        <v>385</v>
      </c>
      <c r="H21977" s="34">
        <v>552</v>
      </c>
      <c r="I21977" s="34">
        <v>509</v>
      </c>
      <c r="J21977" s="34">
        <v>520</v>
      </c>
      <c r="K21977" s="34">
        <v>406</v>
      </c>
      <c r="L21977" s="34">
        <v>459</v>
      </c>
      <c r="M21977" s="34">
        <v>407</v>
      </c>
    </row>
    <row r="21978" spans="1:13" x14ac:dyDescent="0.2">
      <c r="A21978" s="34" t="s">
        <v>122872</v>
      </c>
      <c r="B21978" s="34">
        <v>448</v>
      </c>
      <c r="C21978" s="34">
        <v>548</v>
      </c>
      <c r="D21978" s="34">
        <v>480</v>
      </c>
      <c r="E21978" s="34">
        <v>542</v>
      </c>
      <c r="F21978" s="34">
        <v>503</v>
      </c>
      <c r="G21978" s="34">
        <v>480</v>
      </c>
      <c r="H21978" s="34">
        <v>611</v>
      </c>
      <c r="I21978" s="34">
        <v>527</v>
      </c>
      <c r="J21978" s="34">
        <v>559</v>
      </c>
      <c r="K21978" s="34">
        <v>395</v>
      </c>
      <c r="L21978" s="34">
        <v>513</v>
      </c>
      <c r="M21978" s="34">
        <v>407</v>
      </c>
    </row>
    <row r="21979" spans="1:13" x14ac:dyDescent="0.2">
      <c r="A21979" s="34" t="s">
        <v>122873</v>
      </c>
      <c r="B21979" s="34">
        <v>488</v>
      </c>
      <c r="C21979" s="34">
        <v>596</v>
      </c>
      <c r="D21979" s="34">
        <v>579</v>
      </c>
      <c r="E21979" s="34">
        <v>636</v>
      </c>
      <c r="F21979" s="34">
        <v>538</v>
      </c>
      <c r="G21979" s="34">
        <v>520</v>
      </c>
      <c r="H21979" s="34">
        <v>674</v>
      </c>
      <c r="I21979" s="34">
        <v>555</v>
      </c>
      <c r="J21979" s="34">
        <v>623</v>
      </c>
      <c r="K21979" s="34">
        <v>405</v>
      </c>
      <c r="L21979" s="34">
        <v>562</v>
      </c>
      <c r="M21979" s="34">
        <v>438</v>
      </c>
    </row>
    <row r="21980" spans="1:13" x14ac:dyDescent="0.2">
      <c r="A21980" s="34" t="s">
        <v>122874</v>
      </c>
      <c r="B21980" s="34">
        <v>284</v>
      </c>
      <c r="C21980" s="34">
        <v>339</v>
      </c>
      <c r="D21980" s="34">
        <v>341</v>
      </c>
      <c r="E21980" s="34">
        <v>339</v>
      </c>
      <c r="F21980" s="34">
        <v>313</v>
      </c>
      <c r="G21980" s="34">
        <v>345</v>
      </c>
      <c r="H21980" s="34">
        <v>321</v>
      </c>
      <c r="I21980" s="34">
        <v>359</v>
      </c>
      <c r="J21980" s="34">
        <v>323</v>
      </c>
      <c r="K21980" s="34">
        <v>311</v>
      </c>
      <c r="L21980" s="34">
        <v>327</v>
      </c>
      <c r="M21980" s="34">
        <v>287</v>
      </c>
    </row>
    <row r="21981" spans="1:13" x14ac:dyDescent="0.2">
      <c r="A21981" s="34" t="s">
        <v>122875</v>
      </c>
      <c r="B21981" s="34">
        <v>450</v>
      </c>
      <c r="C21981" s="34">
        <v>429</v>
      </c>
      <c r="D21981" s="34">
        <v>451</v>
      </c>
      <c r="E21981" s="34">
        <v>436</v>
      </c>
      <c r="F21981" s="34">
        <v>351</v>
      </c>
      <c r="G21981" s="34">
        <v>413</v>
      </c>
      <c r="H21981" s="34">
        <v>490</v>
      </c>
      <c r="I21981" s="34">
        <v>368</v>
      </c>
      <c r="J21981" s="34">
        <v>449</v>
      </c>
      <c r="K21981" s="34">
        <v>316</v>
      </c>
      <c r="L21981" s="34">
        <v>378</v>
      </c>
      <c r="M21981" s="34">
        <v>337</v>
      </c>
    </row>
    <row r="21982" spans="1:13" x14ac:dyDescent="0.2">
      <c r="A21982" s="34" t="s">
        <v>122876</v>
      </c>
      <c r="B21982" s="34">
        <v>401</v>
      </c>
      <c r="C21982" s="34">
        <v>492</v>
      </c>
      <c r="D21982" s="34">
        <v>393</v>
      </c>
      <c r="E21982" s="34">
        <v>464</v>
      </c>
      <c r="F21982" s="34">
        <v>443</v>
      </c>
      <c r="G21982" s="34">
        <v>401</v>
      </c>
      <c r="H21982" s="34">
        <v>414</v>
      </c>
      <c r="I21982" s="34">
        <v>449</v>
      </c>
      <c r="J21982" s="34">
        <v>365</v>
      </c>
      <c r="K21982" s="34">
        <v>373</v>
      </c>
      <c r="L21982" s="34">
        <v>361</v>
      </c>
      <c r="M21982" s="34">
        <v>350</v>
      </c>
    </row>
    <row r="21983" spans="1:13" x14ac:dyDescent="0.2">
      <c r="A21983" s="34" t="s">
        <v>122877</v>
      </c>
      <c r="B21983" s="34">
        <v>470</v>
      </c>
      <c r="C21983" s="34">
        <v>527</v>
      </c>
      <c r="D21983" s="34">
        <v>602</v>
      </c>
      <c r="E21983" s="34">
        <v>506</v>
      </c>
      <c r="F21983" s="34">
        <v>464</v>
      </c>
      <c r="G21983" s="34">
        <v>491</v>
      </c>
      <c r="H21983" s="34">
        <v>586</v>
      </c>
      <c r="I21983" s="34">
        <v>479</v>
      </c>
      <c r="J21983" s="34">
        <v>594</v>
      </c>
      <c r="K21983" s="34">
        <v>390</v>
      </c>
      <c r="L21983" s="34">
        <v>510</v>
      </c>
      <c r="M21983" s="34">
        <v>393</v>
      </c>
    </row>
    <row r="21984" spans="1:13" x14ac:dyDescent="0.2">
      <c r="A21984" s="34" t="s">
        <v>122878</v>
      </c>
      <c r="B21984" s="34">
        <v>757</v>
      </c>
      <c r="C21984" s="34">
        <v>660</v>
      </c>
      <c r="D21984" s="34">
        <v>799</v>
      </c>
      <c r="E21984" s="34">
        <v>792</v>
      </c>
      <c r="F21984" s="34">
        <v>686</v>
      </c>
      <c r="G21984" s="34">
        <v>711</v>
      </c>
      <c r="H21984" s="34">
        <v>859</v>
      </c>
      <c r="I21984" s="34">
        <v>760</v>
      </c>
      <c r="J21984" s="34">
        <v>829</v>
      </c>
      <c r="K21984" s="34">
        <v>616</v>
      </c>
      <c r="L21984" s="34">
        <v>735</v>
      </c>
      <c r="M21984" s="34">
        <v>519</v>
      </c>
    </row>
    <row r="21985" spans="1:13" x14ac:dyDescent="0.2">
      <c r="A21985" s="34" t="s">
        <v>122879</v>
      </c>
      <c r="B21985" s="34">
        <v>726</v>
      </c>
      <c r="C21985" s="34">
        <v>739</v>
      </c>
      <c r="D21985" s="34">
        <v>825</v>
      </c>
      <c r="E21985" s="34">
        <v>782</v>
      </c>
      <c r="F21985" s="34">
        <v>1112</v>
      </c>
      <c r="G21985" s="34">
        <v>745</v>
      </c>
      <c r="H21985" s="34">
        <v>857</v>
      </c>
      <c r="I21985" s="34">
        <v>690</v>
      </c>
      <c r="J21985" s="34">
        <v>794</v>
      </c>
      <c r="K21985" s="34">
        <v>593</v>
      </c>
      <c r="L21985" s="34">
        <v>740</v>
      </c>
      <c r="M21985" s="34">
        <v>605</v>
      </c>
    </row>
    <row r="21986" spans="1:13" x14ac:dyDescent="0.2">
      <c r="A21986" s="34" t="s">
        <v>122880</v>
      </c>
      <c r="B21986" s="34">
        <v>432</v>
      </c>
      <c r="C21986" s="34">
        <v>358</v>
      </c>
      <c r="D21986" s="34">
        <v>543</v>
      </c>
      <c r="E21986" s="34">
        <v>401</v>
      </c>
      <c r="F21986" s="34">
        <v>413</v>
      </c>
      <c r="G21986" s="34">
        <v>408</v>
      </c>
      <c r="H21986" s="34">
        <v>546</v>
      </c>
      <c r="I21986" s="34">
        <v>409</v>
      </c>
      <c r="J21986" s="34">
        <v>487</v>
      </c>
      <c r="K21986" s="34">
        <v>368</v>
      </c>
      <c r="L21986" s="34">
        <v>412</v>
      </c>
      <c r="M21986" s="34">
        <v>345</v>
      </c>
    </row>
    <row r="21987" spans="1:13" x14ac:dyDescent="0.2">
      <c r="A21987" s="34" t="s">
        <v>122881</v>
      </c>
      <c r="B21987" s="34">
        <v>373</v>
      </c>
      <c r="C21987" s="34">
        <v>371</v>
      </c>
      <c r="D21987" s="34">
        <v>549</v>
      </c>
      <c r="E21987" s="34">
        <v>470</v>
      </c>
      <c r="F21987" s="34">
        <v>426</v>
      </c>
      <c r="G21987" s="34">
        <v>401</v>
      </c>
      <c r="H21987" s="34">
        <v>439</v>
      </c>
      <c r="I21987" s="34">
        <v>378</v>
      </c>
      <c r="J21987" s="34">
        <v>504</v>
      </c>
      <c r="K21987" s="34">
        <v>371</v>
      </c>
      <c r="L21987" s="34">
        <v>515</v>
      </c>
      <c r="M21987" s="34">
        <v>352</v>
      </c>
    </row>
    <row r="21988" spans="1:13" x14ac:dyDescent="0.2">
      <c r="A21988" s="34" t="s">
        <v>122882</v>
      </c>
      <c r="B21988" s="34">
        <v>393</v>
      </c>
      <c r="C21988" s="34">
        <v>534</v>
      </c>
      <c r="D21988" s="34">
        <v>427</v>
      </c>
      <c r="E21988" s="34">
        <v>577</v>
      </c>
      <c r="F21988" s="34">
        <v>392</v>
      </c>
      <c r="G21988" s="34">
        <v>536</v>
      </c>
      <c r="H21988" s="34">
        <v>417</v>
      </c>
      <c r="I21988" s="34">
        <v>602</v>
      </c>
      <c r="J21988" s="34">
        <v>451</v>
      </c>
      <c r="K21988" s="34">
        <v>432</v>
      </c>
      <c r="L21988" s="34">
        <v>470</v>
      </c>
      <c r="M21988" s="34">
        <v>424</v>
      </c>
    </row>
    <row r="21989" spans="1:13" x14ac:dyDescent="0.2">
      <c r="A21989" s="34" t="s">
        <v>122883</v>
      </c>
      <c r="B21989" s="34">
        <v>872</v>
      </c>
      <c r="C21989" s="34">
        <v>865</v>
      </c>
      <c r="D21989" s="34">
        <v>902</v>
      </c>
      <c r="E21989" s="34">
        <v>901</v>
      </c>
      <c r="F21989" s="34">
        <v>814</v>
      </c>
      <c r="G21989" s="34">
        <v>819</v>
      </c>
      <c r="H21989" s="34">
        <v>1081</v>
      </c>
      <c r="I21989" s="34">
        <v>750</v>
      </c>
      <c r="J21989" s="34">
        <v>941</v>
      </c>
      <c r="K21989" s="34">
        <v>687</v>
      </c>
      <c r="L21989" s="34">
        <v>829</v>
      </c>
      <c r="M21989" s="34">
        <v>646</v>
      </c>
    </row>
    <row r="21990" spans="1:13" x14ac:dyDescent="0.2">
      <c r="A21990" s="34" t="s">
        <v>122884</v>
      </c>
      <c r="B21990" s="34">
        <v>528</v>
      </c>
      <c r="C21990" s="34">
        <v>529</v>
      </c>
      <c r="D21990" s="34">
        <v>720</v>
      </c>
      <c r="E21990" s="34">
        <v>659</v>
      </c>
      <c r="F21990" s="34">
        <v>573</v>
      </c>
      <c r="G21990" s="34">
        <v>577</v>
      </c>
      <c r="H21990" s="34">
        <v>713</v>
      </c>
      <c r="I21990" s="34">
        <v>605</v>
      </c>
      <c r="J21990" s="34">
        <v>714</v>
      </c>
      <c r="K21990" s="34">
        <v>467</v>
      </c>
      <c r="L21990" s="34">
        <v>577</v>
      </c>
      <c r="M21990" s="34">
        <v>415</v>
      </c>
    </row>
    <row r="21991" spans="1:13" x14ac:dyDescent="0.2">
      <c r="A21991" s="34" t="s">
        <v>122885</v>
      </c>
      <c r="B21991" s="34">
        <v>519</v>
      </c>
      <c r="C21991" s="34">
        <v>513</v>
      </c>
      <c r="D21991" s="34">
        <v>474</v>
      </c>
      <c r="E21991" s="34">
        <v>547</v>
      </c>
      <c r="F21991" s="34">
        <v>353</v>
      </c>
      <c r="G21991" s="34">
        <v>461</v>
      </c>
      <c r="H21991" s="34">
        <v>536</v>
      </c>
      <c r="I21991" s="34">
        <v>445</v>
      </c>
      <c r="J21991" s="34">
        <v>493</v>
      </c>
      <c r="K21991" s="34">
        <v>445</v>
      </c>
      <c r="L21991" s="34">
        <v>411</v>
      </c>
      <c r="M21991" s="34">
        <v>375</v>
      </c>
    </row>
    <row r="21992" spans="1:13" x14ac:dyDescent="0.2">
      <c r="A21992" s="34" t="s">
        <v>122886</v>
      </c>
      <c r="B21992" s="34">
        <v>697</v>
      </c>
      <c r="C21992" s="34">
        <v>694</v>
      </c>
      <c r="D21992" s="34">
        <v>695</v>
      </c>
      <c r="E21992" s="34">
        <v>691</v>
      </c>
      <c r="F21992" s="34">
        <v>686</v>
      </c>
      <c r="G21992" s="34">
        <v>610</v>
      </c>
      <c r="H21992" s="34">
        <v>702</v>
      </c>
      <c r="I21992" s="34">
        <v>735</v>
      </c>
      <c r="J21992" s="34">
        <v>753</v>
      </c>
      <c r="K21992" s="34">
        <v>543</v>
      </c>
      <c r="L21992" s="34">
        <v>710</v>
      </c>
      <c r="M21992" s="34">
        <v>480</v>
      </c>
    </row>
    <row r="21993" spans="1:13" x14ac:dyDescent="0.2">
      <c r="A21993" s="34" t="s">
        <v>122887</v>
      </c>
      <c r="B21993" s="34">
        <v>546</v>
      </c>
      <c r="C21993" s="34">
        <v>529</v>
      </c>
      <c r="D21993" s="34">
        <v>722</v>
      </c>
      <c r="E21993" s="34">
        <v>522</v>
      </c>
      <c r="F21993" s="34">
        <v>466</v>
      </c>
      <c r="G21993" s="34">
        <v>461</v>
      </c>
      <c r="H21993" s="34">
        <v>615</v>
      </c>
      <c r="I21993" s="34">
        <v>477</v>
      </c>
      <c r="J21993" s="34">
        <v>620</v>
      </c>
      <c r="K21993" s="34">
        <v>425</v>
      </c>
      <c r="L21993" s="34">
        <v>539</v>
      </c>
      <c r="M21993" s="34">
        <v>448</v>
      </c>
    </row>
    <row r="21994" spans="1:13" x14ac:dyDescent="0.2">
      <c r="A21994" s="34" t="s">
        <v>122888</v>
      </c>
      <c r="B21994" s="34">
        <v>362</v>
      </c>
      <c r="C21994" s="34">
        <v>403</v>
      </c>
      <c r="D21994" s="34">
        <v>377</v>
      </c>
      <c r="E21994" s="34">
        <v>430</v>
      </c>
      <c r="F21994" s="34">
        <v>360</v>
      </c>
      <c r="G21994" s="34">
        <v>408</v>
      </c>
      <c r="H21994" s="34">
        <v>484</v>
      </c>
      <c r="I21994" s="34">
        <v>380</v>
      </c>
      <c r="J21994" s="34">
        <v>426</v>
      </c>
      <c r="K21994" s="34">
        <v>351</v>
      </c>
      <c r="L21994" s="34">
        <v>335</v>
      </c>
      <c r="M21994" s="34">
        <v>322</v>
      </c>
    </row>
    <row r="21995" spans="1:13" x14ac:dyDescent="0.2">
      <c r="A21995" s="34" t="s">
        <v>122889</v>
      </c>
      <c r="B21995" s="34">
        <v>354</v>
      </c>
      <c r="C21995" s="34">
        <v>409</v>
      </c>
      <c r="D21995" s="34">
        <v>417</v>
      </c>
      <c r="E21995" s="34">
        <v>487</v>
      </c>
      <c r="F21995" s="34">
        <v>385</v>
      </c>
      <c r="G21995" s="34">
        <v>380</v>
      </c>
      <c r="H21995" s="34">
        <v>529</v>
      </c>
      <c r="I21995" s="34">
        <v>435</v>
      </c>
      <c r="J21995" s="34">
        <v>409</v>
      </c>
      <c r="K21995" s="34">
        <v>371</v>
      </c>
      <c r="L21995" s="34">
        <v>365</v>
      </c>
      <c r="M21995" s="34">
        <v>340</v>
      </c>
    </row>
    <row r="21996" spans="1:13" x14ac:dyDescent="0.2">
      <c r="A21996" s="34" t="s">
        <v>122890</v>
      </c>
      <c r="B21996" s="34">
        <v>283</v>
      </c>
      <c r="C21996" s="34">
        <v>555</v>
      </c>
      <c r="D21996" s="34">
        <v>397</v>
      </c>
      <c r="E21996" s="34">
        <v>629</v>
      </c>
      <c r="F21996" s="34">
        <v>323</v>
      </c>
      <c r="G21996" s="34">
        <v>504</v>
      </c>
      <c r="H21996" s="34">
        <v>371</v>
      </c>
      <c r="I21996" s="34">
        <v>569</v>
      </c>
      <c r="J21996" s="34">
        <v>337</v>
      </c>
      <c r="K21996" s="34">
        <v>490</v>
      </c>
      <c r="L21996" s="34">
        <v>374</v>
      </c>
      <c r="M21996" s="34">
        <v>457</v>
      </c>
    </row>
    <row r="21997" spans="1:13" x14ac:dyDescent="0.2">
      <c r="A21997" s="34" t="s">
        <v>122891</v>
      </c>
      <c r="B21997" s="34">
        <v>548</v>
      </c>
      <c r="C21997" s="34">
        <v>592</v>
      </c>
      <c r="D21997" s="34">
        <v>666</v>
      </c>
      <c r="E21997" s="34">
        <v>618</v>
      </c>
      <c r="F21997" s="34">
        <v>546</v>
      </c>
      <c r="G21997" s="34">
        <v>520</v>
      </c>
      <c r="H21997" s="34">
        <v>608</v>
      </c>
      <c r="I21997" s="34">
        <v>615</v>
      </c>
      <c r="J21997" s="34">
        <v>614</v>
      </c>
      <c r="K21997" s="34">
        <v>425</v>
      </c>
      <c r="L21997" s="34">
        <v>598</v>
      </c>
      <c r="M21997" s="34">
        <v>407</v>
      </c>
    </row>
    <row r="21998" spans="1:13" x14ac:dyDescent="0.2">
      <c r="A21998" s="34" t="s">
        <v>122892</v>
      </c>
      <c r="B21998" s="34">
        <v>352</v>
      </c>
      <c r="C21998" s="34">
        <v>436</v>
      </c>
      <c r="D21998" s="34">
        <v>366</v>
      </c>
      <c r="E21998" s="34">
        <v>454</v>
      </c>
      <c r="F21998" s="34">
        <v>373</v>
      </c>
      <c r="G21998" s="34">
        <v>366</v>
      </c>
      <c r="H21998" s="34">
        <v>420</v>
      </c>
      <c r="I21998" s="34">
        <v>418</v>
      </c>
      <c r="J21998" s="34">
        <v>407</v>
      </c>
      <c r="K21998" s="34">
        <v>354</v>
      </c>
      <c r="L21998" s="34">
        <v>400</v>
      </c>
      <c r="M21998" s="34">
        <v>332</v>
      </c>
    </row>
    <row r="21999" spans="1:13" x14ac:dyDescent="0.2">
      <c r="A21999" s="34" t="s">
        <v>122893</v>
      </c>
      <c r="B21999" s="34">
        <v>926</v>
      </c>
      <c r="C21999" s="34">
        <v>897</v>
      </c>
      <c r="D21999" s="34">
        <v>1044</v>
      </c>
      <c r="E21999" s="34">
        <v>995</v>
      </c>
      <c r="F21999" s="34">
        <v>998</v>
      </c>
      <c r="G21999" s="34">
        <v>938</v>
      </c>
      <c r="H21999" s="34">
        <v>1128</v>
      </c>
      <c r="I21999" s="34">
        <v>932</v>
      </c>
      <c r="J21999" s="34">
        <v>887</v>
      </c>
      <c r="K21999" s="34">
        <v>750</v>
      </c>
      <c r="L21999" s="34">
        <v>965</v>
      </c>
      <c r="M21999" s="34">
        <v>783</v>
      </c>
    </row>
    <row r="22000" spans="1:13" x14ac:dyDescent="0.2">
      <c r="A22000" s="34" t="s">
        <v>122894</v>
      </c>
      <c r="B22000" s="34">
        <v>507</v>
      </c>
      <c r="C22000" s="34">
        <v>754</v>
      </c>
      <c r="D22000" s="34">
        <v>510</v>
      </c>
      <c r="E22000" s="34">
        <v>682</v>
      </c>
      <c r="F22000" s="34">
        <v>415</v>
      </c>
      <c r="G22000" s="34">
        <v>620</v>
      </c>
      <c r="H22000" s="34">
        <v>476</v>
      </c>
      <c r="I22000" s="34">
        <v>625</v>
      </c>
      <c r="J22000" s="34">
        <v>421</v>
      </c>
      <c r="K22000" s="34">
        <v>544</v>
      </c>
      <c r="L22000" s="34">
        <v>465</v>
      </c>
      <c r="M22000" s="34">
        <v>565</v>
      </c>
    </row>
    <row r="22001" spans="1:13" x14ac:dyDescent="0.2">
      <c r="A22001" s="34" t="s">
        <v>122895</v>
      </c>
      <c r="B22001" s="34">
        <v>456</v>
      </c>
      <c r="C22001" s="34">
        <v>505</v>
      </c>
      <c r="D22001" s="34">
        <v>489</v>
      </c>
      <c r="E22001" s="34">
        <v>540</v>
      </c>
      <c r="F22001" s="34">
        <v>391</v>
      </c>
      <c r="G22001" s="34">
        <v>529</v>
      </c>
      <c r="H22001" s="34">
        <v>451</v>
      </c>
      <c r="I22001" s="34">
        <v>563</v>
      </c>
      <c r="J22001" s="34">
        <v>487</v>
      </c>
      <c r="K22001" s="34">
        <v>448</v>
      </c>
      <c r="L22001" s="34">
        <v>420</v>
      </c>
      <c r="M22001" s="34">
        <v>354</v>
      </c>
    </row>
    <row r="22002" spans="1:13" x14ac:dyDescent="0.2">
      <c r="A22002" s="34" t="s">
        <v>122896</v>
      </c>
      <c r="B22002" s="34">
        <v>515</v>
      </c>
      <c r="C22002" s="34">
        <v>600</v>
      </c>
      <c r="D22002" s="34">
        <v>621</v>
      </c>
      <c r="E22002" s="34">
        <v>615</v>
      </c>
      <c r="F22002" s="34">
        <v>570</v>
      </c>
      <c r="G22002" s="34">
        <v>455</v>
      </c>
      <c r="H22002" s="34">
        <v>649</v>
      </c>
      <c r="I22002" s="34">
        <v>619</v>
      </c>
      <c r="J22002" s="34">
        <v>598</v>
      </c>
      <c r="K22002" s="34">
        <v>493</v>
      </c>
      <c r="L22002" s="34">
        <v>648</v>
      </c>
      <c r="M22002" s="34">
        <v>459</v>
      </c>
    </row>
    <row r="22003" spans="1:13" x14ac:dyDescent="0.2">
      <c r="A22003" s="34" t="s">
        <v>122897</v>
      </c>
      <c r="B22003" s="34">
        <v>363</v>
      </c>
      <c r="C22003" s="34">
        <v>336</v>
      </c>
      <c r="D22003" s="34">
        <v>369</v>
      </c>
      <c r="E22003" s="34">
        <v>399</v>
      </c>
      <c r="F22003" s="34">
        <v>323</v>
      </c>
      <c r="G22003" s="34">
        <v>349</v>
      </c>
      <c r="H22003" s="34">
        <v>430</v>
      </c>
      <c r="I22003" s="34">
        <v>395</v>
      </c>
      <c r="J22003" s="34">
        <v>513</v>
      </c>
      <c r="K22003" s="34">
        <v>268</v>
      </c>
      <c r="L22003" s="34">
        <v>294</v>
      </c>
      <c r="M22003" s="34">
        <v>225</v>
      </c>
    </row>
    <row r="22004" spans="1:13" x14ac:dyDescent="0.2">
      <c r="A22004" s="34" t="s">
        <v>122898</v>
      </c>
      <c r="B22004" s="34">
        <v>358</v>
      </c>
      <c r="C22004" s="34">
        <v>291</v>
      </c>
      <c r="D22004" s="34">
        <v>341</v>
      </c>
      <c r="E22004" s="34">
        <v>404</v>
      </c>
      <c r="F22004" s="34">
        <v>303</v>
      </c>
      <c r="G22004" s="34">
        <v>295</v>
      </c>
      <c r="H22004" s="34">
        <v>384</v>
      </c>
      <c r="I22004" s="34">
        <v>283</v>
      </c>
      <c r="J22004" s="34">
        <v>336</v>
      </c>
      <c r="K22004" s="34">
        <v>285</v>
      </c>
      <c r="L22004" s="34">
        <v>301</v>
      </c>
      <c r="M22004" s="34">
        <v>232</v>
      </c>
    </row>
    <row r="22005" spans="1:13" x14ac:dyDescent="0.2">
      <c r="A22005" s="34" t="s">
        <v>122899</v>
      </c>
      <c r="B22005" s="34">
        <v>305</v>
      </c>
      <c r="C22005" s="34">
        <v>347</v>
      </c>
      <c r="D22005" s="34">
        <v>284</v>
      </c>
      <c r="E22005" s="34">
        <v>327</v>
      </c>
      <c r="F22005" s="34">
        <v>221</v>
      </c>
      <c r="G22005" s="34">
        <v>233</v>
      </c>
      <c r="H22005" s="34">
        <v>281</v>
      </c>
      <c r="I22005" s="34">
        <v>238</v>
      </c>
      <c r="J22005" s="34">
        <v>303</v>
      </c>
      <c r="K22005" s="34">
        <v>186</v>
      </c>
      <c r="L22005" s="34">
        <v>256</v>
      </c>
      <c r="M22005" s="34">
        <v>232</v>
      </c>
    </row>
    <row r="22006" spans="1:13" x14ac:dyDescent="0.2">
      <c r="A22006" s="34" t="s">
        <v>122900</v>
      </c>
      <c r="B22006" s="34">
        <v>554</v>
      </c>
      <c r="C22006" s="34">
        <v>475</v>
      </c>
      <c r="D22006" s="34">
        <v>635</v>
      </c>
      <c r="E22006" s="34">
        <v>566</v>
      </c>
      <c r="F22006" s="34">
        <v>491</v>
      </c>
      <c r="G22006" s="34">
        <v>487</v>
      </c>
      <c r="H22006" s="34">
        <v>601</v>
      </c>
      <c r="I22006" s="34">
        <v>487</v>
      </c>
      <c r="J22006" s="34">
        <v>593</v>
      </c>
      <c r="K22006" s="34">
        <v>479</v>
      </c>
      <c r="L22006" s="34">
        <v>573</v>
      </c>
      <c r="M22006" s="34">
        <v>392</v>
      </c>
    </row>
    <row r="22007" spans="1:13" x14ac:dyDescent="0.2">
      <c r="A22007" s="34" t="s">
        <v>122901</v>
      </c>
      <c r="B22007" s="34">
        <v>612</v>
      </c>
      <c r="C22007" s="34">
        <v>731</v>
      </c>
      <c r="D22007" s="34">
        <v>690</v>
      </c>
      <c r="E22007" s="34">
        <v>674</v>
      </c>
      <c r="F22007" s="34">
        <v>591</v>
      </c>
      <c r="G22007" s="34">
        <v>632</v>
      </c>
      <c r="H22007" s="34">
        <v>673</v>
      </c>
      <c r="I22007" s="34">
        <v>637</v>
      </c>
      <c r="J22007" s="34">
        <v>589</v>
      </c>
      <c r="K22007" s="34">
        <v>572</v>
      </c>
      <c r="L22007" s="34">
        <v>640</v>
      </c>
      <c r="M22007" s="34">
        <v>453</v>
      </c>
    </row>
    <row r="22008" spans="1:13" x14ac:dyDescent="0.2">
      <c r="A22008" s="34" t="s">
        <v>122902</v>
      </c>
      <c r="B22008" s="34">
        <v>480</v>
      </c>
      <c r="C22008" s="34">
        <v>502</v>
      </c>
      <c r="D22008" s="34">
        <v>532</v>
      </c>
      <c r="E22008" s="34">
        <v>488</v>
      </c>
      <c r="F22008" s="34">
        <v>444</v>
      </c>
      <c r="G22008" s="34">
        <v>517</v>
      </c>
      <c r="H22008" s="34">
        <v>510</v>
      </c>
      <c r="I22008" s="34">
        <v>462</v>
      </c>
      <c r="J22008" s="34">
        <v>530</v>
      </c>
      <c r="K22008" s="34">
        <v>417</v>
      </c>
      <c r="L22008" s="34">
        <v>464</v>
      </c>
      <c r="M22008" s="34">
        <v>380</v>
      </c>
    </row>
    <row r="22009" spans="1:13" x14ac:dyDescent="0.2">
      <c r="A22009" s="34" t="s">
        <v>122903</v>
      </c>
      <c r="B22009" s="34">
        <v>243</v>
      </c>
      <c r="C22009" s="34">
        <v>254</v>
      </c>
      <c r="D22009" s="34">
        <v>290</v>
      </c>
      <c r="E22009" s="34">
        <v>360</v>
      </c>
      <c r="F22009" s="34">
        <v>270</v>
      </c>
      <c r="G22009" s="34">
        <v>316</v>
      </c>
      <c r="H22009" s="34">
        <v>266</v>
      </c>
      <c r="I22009" s="34">
        <v>280</v>
      </c>
      <c r="J22009" s="34">
        <v>253</v>
      </c>
      <c r="K22009" s="34">
        <v>225</v>
      </c>
      <c r="L22009" s="34">
        <v>300</v>
      </c>
      <c r="M22009" s="34">
        <v>262</v>
      </c>
    </row>
    <row r="22010" spans="1:13" x14ac:dyDescent="0.2">
      <c r="A22010" s="34" t="s">
        <v>122904</v>
      </c>
      <c r="B22010" s="34">
        <v>328</v>
      </c>
      <c r="C22010" s="34">
        <v>372</v>
      </c>
      <c r="D22010" s="34">
        <v>380</v>
      </c>
      <c r="E22010" s="34">
        <v>412</v>
      </c>
      <c r="F22010" s="34">
        <v>346</v>
      </c>
      <c r="G22010" s="34">
        <v>312</v>
      </c>
      <c r="H22010" s="34">
        <v>405</v>
      </c>
      <c r="I22010" s="34">
        <v>362</v>
      </c>
      <c r="J22010" s="34">
        <v>375</v>
      </c>
      <c r="K22010" s="34">
        <v>313</v>
      </c>
      <c r="L22010" s="34">
        <v>366</v>
      </c>
      <c r="M22010" s="34">
        <v>302</v>
      </c>
    </row>
    <row r="22011" spans="1:13" x14ac:dyDescent="0.2">
      <c r="A22011" s="34" t="s">
        <v>122905</v>
      </c>
      <c r="B22011" s="34">
        <v>267</v>
      </c>
      <c r="C22011" s="34">
        <v>399</v>
      </c>
      <c r="D22011" s="34">
        <v>358</v>
      </c>
      <c r="E22011" s="34">
        <v>409</v>
      </c>
      <c r="F22011" s="34">
        <v>329</v>
      </c>
      <c r="G22011" s="34">
        <v>378</v>
      </c>
      <c r="H22011" s="34">
        <v>381</v>
      </c>
      <c r="I22011" s="34">
        <v>355</v>
      </c>
      <c r="J22011" s="34">
        <v>403</v>
      </c>
      <c r="K22011" s="34">
        <v>272</v>
      </c>
      <c r="L22011" s="34">
        <v>334</v>
      </c>
      <c r="M22011" s="34">
        <v>316</v>
      </c>
    </row>
    <row r="22012" spans="1:13" x14ac:dyDescent="0.2">
      <c r="A22012" s="34" t="s">
        <v>122906</v>
      </c>
      <c r="B22012" s="34">
        <v>364</v>
      </c>
      <c r="C22012" s="34">
        <v>314</v>
      </c>
      <c r="D22012" s="34">
        <v>350</v>
      </c>
      <c r="E22012" s="34">
        <v>366</v>
      </c>
      <c r="F22012" s="34">
        <v>260</v>
      </c>
      <c r="G22012" s="34">
        <v>288</v>
      </c>
      <c r="H22012" s="34">
        <v>351</v>
      </c>
      <c r="I22012" s="34">
        <v>316</v>
      </c>
      <c r="J22012" s="34">
        <v>363</v>
      </c>
      <c r="K22012" s="34">
        <v>283</v>
      </c>
      <c r="L22012" s="34">
        <v>331</v>
      </c>
      <c r="M22012" s="34">
        <v>219</v>
      </c>
    </row>
    <row r="22013" spans="1:13" x14ac:dyDescent="0.2">
      <c r="A22013" s="34" t="s">
        <v>122907</v>
      </c>
      <c r="B22013" s="34">
        <v>437</v>
      </c>
      <c r="C22013" s="34">
        <v>485</v>
      </c>
      <c r="D22013" s="34">
        <v>607</v>
      </c>
      <c r="E22013" s="34">
        <v>536</v>
      </c>
      <c r="F22013" s="34">
        <v>463</v>
      </c>
      <c r="G22013" s="34">
        <v>482</v>
      </c>
      <c r="H22013" s="34">
        <v>588</v>
      </c>
      <c r="I22013" s="34">
        <v>541</v>
      </c>
      <c r="J22013" s="34">
        <v>514</v>
      </c>
      <c r="K22013" s="34">
        <v>411</v>
      </c>
      <c r="L22013" s="34">
        <v>466</v>
      </c>
      <c r="M22013" s="34">
        <v>385</v>
      </c>
    </row>
    <row r="22014" spans="1:13" x14ac:dyDescent="0.2">
      <c r="A22014" s="34" t="s">
        <v>122908</v>
      </c>
      <c r="B22014" s="34">
        <v>448</v>
      </c>
      <c r="C22014" s="34">
        <v>490</v>
      </c>
      <c r="D22014" s="34">
        <v>444</v>
      </c>
      <c r="E22014" s="34">
        <v>486</v>
      </c>
      <c r="F22014" s="34">
        <v>470</v>
      </c>
      <c r="G22014" s="34">
        <v>440</v>
      </c>
      <c r="H22014" s="34">
        <v>550</v>
      </c>
      <c r="I22014" s="34">
        <v>491</v>
      </c>
      <c r="J22014" s="34">
        <v>541</v>
      </c>
      <c r="K22014" s="34">
        <v>397</v>
      </c>
      <c r="L22014" s="34">
        <v>483</v>
      </c>
      <c r="M22014" s="34">
        <v>364</v>
      </c>
    </row>
    <row r="22015" spans="1:13" x14ac:dyDescent="0.2">
      <c r="A22015" s="34" t="s">
        <v>122909</v>
      </c>
      <c r="B22015" s="34">
        <v>287</v>
      </c>
      <c r="C22015" s="34">
        <v>282</v>
      </c>
      <c r="D22015" s="34">
        <v>310</v>
      </c>
      <c r="E22015" s="34">
        <v>302</v>
      </c>
      <c r="F22015" s="34">
        <v>345</v>
      </c>
      <c r="G22015" s="34">
        <v>233</v>
      </c>
      <c r="H22015" s="34">
        <v>333</v>
      </c>
      <c r="I22015" s="34">
        <v>263</v>
      </c>
      <c r="J22015" s="34">
        <v>307</v>
      </c>
      <c r="K22015" s="34">
        <v>240</v>
      </c>
      <c r="L22015" s="34">
        <v>272</v>
      </c>
      <c r="M22015" s="34">
        <v>232</v>
      </c>
    </row>
    <row r="22016" spans="1:13" x14ac:dyDescent="0.2">
      <c r="A22016" s="34" t="s">
        <v>122910</v>
      </c>
      <c r="B22016" s="34">
        <v>340</v>
      </c>
      <c r="C22016" s="34">
        <v>436</v>
      </c>
      <c r="D22016" s="34">
        <v>448</v>
      </c>
      <c r="E22016" s="34">
        <v>442</v>
      </c>
      <c r="F22016" s="34">
        <v>447</v>
      </c>
      <c r="G22016" s="34">
        <v>407</v>
      </c>
      <c r="H22016" s="34">
        <v>500</v>
      </c>
      <c r="I22016" s="34">
        <v>432</v>
      </c>
      <c r="J22016" s="34">
        <v>379</v>
      </c>
      <c r="K22016" s="34">
        <v>366</v>
      </c>
      <c r="L22016" s="34">
        <v>348</v>
      </c>
      <c r="M22016" s="34">
        <v>354</v>
      </c>
    </row>
    <row r="22017" spans="1:13" x14ac:dyDescent="0.2">
      <c r="A22017" s="34" t="s">
        <v>122911</v>
      </c>
      <c r="B22017" s="34">
        <v>709</v>
      </c>
      <c r="C22017" s="34">
        <v>752</v>
      </c>
      <c r="D22017" s="34">
        <v>908</v>
      </c>
      <c r="E22017" s="34">
        <v>785</v>
      </c>
      <c r="F22017" s="34">
        <v>734</v>
      </c>
      <c r="G22017" s="34">
        <v>755</v>
      </c>
      <c r="H22017" s="34">
        <v>754</v>
      </c>
      <c r="I22017" s="34">
        <v>804</v>
      </c>
      <c r="J22017" s="34">
        <v>943</v>
      </c>
      <c r="K22017" s="34">
        <v>664</v>
      </c>
      <c r="L22017" s="34">
        <v>807</v>
      </c>
      <c r="M22017" s="34">
        <v>617</v>
      </c>
    </row>
    <row r="22018" spans="1:13" x14ac:dyDescent="0.2">
      <c r="A22018" s="34" t="s">
        <v>122912</v>
      </c>
      <c r="B22018" s="34">
        <v>547</v>
      </c>
      <c r="C22018" s="34">
        <v>659</v>
      </c>
      <c r="D22018" s="34">
        <v>674</v>
      </c>
      <c r="E22018" s="34">
        <v>668</v>
      </c>
      <c r="F22018" s="34">
        <v>586</v>
      </c>
      <c r="G22018" s="34">
        <v>607</v>
      </c>
      <c r="H22018" s="34">
        <v>630</v>
      </c>
      <c r="I22018" s="34">
        <v>667</v>
      </c>
      <c r="J22018" s="34">
        <v>735</v>
      </c>
      <c r="K22018" s="34">
        <v>512</v>
      </c>
      <c r="L22018" s="34">
        <v>606</v>
      </c>
      <c r="M22018" s="34">
        <v>498</v>
      </c>
    </row>
    <row r="22019" spans="1:13" x14ac:dyDescent="0.2">
      <c r="A22019" s="34" t="s">
        <v>122913</v>
      </c>
      <c r="B22019" s="34">
        <v>594</v>
      </c>
      <c r="C22019" s="34">
        <v>584</v>
      </c>
      <c r="D22019" s="34">
        <v>721</v>
      </c>
      <c r="E22019" s="34">
        <v>620</v>
      </c>
      <c r="F22019" s="34">
        <v>580</v>
      </c>
      <c r="G22019" s="34">
        <v>570</v>
      </c>
      <c r="H22019" s="34">
        <v>704</v>
      </c>
      <c r="I22019" s="34">
        <v>599</v>
      </c>
      <c r="J22019" s="34">
        <v>628</v>
      </c>
      <c r="K22019" s="34">
        <v>506</v>
      </c>
      <c r="L22019" s="34">
        <v>584</v>
      </c>
      <c r="M22019" s="34">
        <v>407</v>
      </c>
    </row>
    <row r="22020" spans="1:13" x14ac:dyDescent="0.2">
      <c r="A22020" s="34" t="s">
        <v>122914</v>
      </c>
      <c r="B22020" s="34">
        <v>533</v>
      </c>
      <c r="C22020" s="34">
        <v>467</v>
      </c>
      <c r="D22020" s="34">
        <v>562</v>
      </c>
      <c r="E22020" s="34">
        <v>517</v>
      </c>
      <c r="F22020" s="34">
        <v>489</v>
      </c>
      <c r="G22020" s="34">
        <v>531</v>
      </c>
      <c r="H22020" s="34">
        <v>723</v>
      </c>
      <c r="I22020" s="34">
        <v>591</v>
      </c>
      <c r="J22020" s="34">
        <v>598</v>
      </c>
      <c r="K22020" s="34">
        <v>360</v>
      </c>
      <c r="L22020" s="34">
        <v>484</v>
      </c>
      <c r="M22020" s="34">
        <v>361</v>
      </c>
    </row>
    <row r="22021" spans="1:13" x14ac:dyDescent="0.2">
      <c r="A22021" s="34" t="s">
        <v>122915</v>
      </c>
      <c r="B22021" s="34">
        <v>589</v>
      </c>
      <c r="C22021" s="34">
        <v>536</v>
      </c>
      <c r="D22021" s="34">
        <v>517</v>
      </c>
      <c r="E22021" s="34">
        <v>565</v>
      </c>
      <c r="F22021" s="34">
        <v>543</v>
      </c>
      <c r="G22021" s="34">
        <v>505</v>
      </c>
      <c r="H22021" s="34">
        <v>529</v>
      </c>
      <c r="I22021" s="34">
        <v>530</v>
      </c>
      <c r="J22021" s="34">
        <v>590</v>
      </c>
      <c r="K22021" s="34">
        <v>464</v>
      </c>
      <c r="L22021" s="34">
        <v>463</v>
      </c>
      <c r="M22021" s="34">
        <v>436</v>
      </c>
    </row>
    <row r="22022" spans="1:13" x14ac:dyDescent="0.2">
      <c r="A22022" s="34" t="s">
        <v>122916</v>
      </c>
      <c r="B22022" s="34">
        <v>887</v>
      </c>
      <c r="C22022" s="34">
        <v>829</v>
      </c>
      <c r="D22022" s="34">
        <v>932</v>
      </c>
      <c r="E22022" s="34">
        <v>974</v>
      </c>
      <c r="F22022" s="34">
        <v>913</v>
      </c>
      <c r="G22022" s="34">
        <v>809</v>
      </c>
      <c r="H22022" s="34">
        <v>924</v>
      </c>
      <c r="I22022" s="34">
        <v>850</v>
      </c>
      <c r="J22022" s="34">
        <v>998</v>
      </c>
      <c r="K22022" s="34">
        <v>672</v>
      </c>
      <c r="L22022" s="34">
        <v>902</v>
      </c>
      <c r="M22022" s="34">
        <v>667</v>
      </c>
    </row>
    <row r="22023" spans="1:13" x14ac:dyDescent="0.2">
      <c r="A22023" s="34" t="s">
        <v>122917</v>
      </c>
      <c r="B22023" s="34">
        <v>318</v>
      </c>
      <c r="C22023" s="34">
        <v>362</v>
      </c>
      <c r="D22023" s="34">
        <v>408</v>
      </c>
      <c r="E22023" s="34">
        <v>402</v>
      </c>
      <c r="F22023" s="34">
        <v>331</v>
      </c>
      <c r="G22023" s="34">
        <v>354</v>
      </c>
      <c r="H22023" s="34">
        <v>448</v>
      </c>
      <c r="I22023" s="34">
        <v>412</v>
      </c>
      <c r="J22023" s="34">
        <v>342</v>
      </c>
      <c r="K22023" s="34">
        <v>330</v>
      </c>
      <c r="L22023" s="34">
        <v>336</v>
      </c>
      <c r="M22023" s="34">
        <v>268</v>
      </c>
    </row>
    <row r="22024" spans="1:13" x14ac:dyDescent="0.2">
      <c r="A22024" s="34" t="s">
        <v>122918</v>
      </c>
      <c r="B22024" s="34">
        <v>340</v>
      </c>
      <c r="C22024" s="34">
        <v>346</v>
      </c>
      <c r="D22024" s="34">
        <v>336</v>
      </c>
      <c r="E22024" s="34">
        <v>366</v>
      </c>
      <c r="F22024" s="34">
        <v>325</v>
      </c>
      <c r="G22024" s="34">
        <v>323</v>
      </c>
      <c r="H22024" s="34">
        <v>364</v>
      </c>
      <c r="I22024" s="34">
        <v>371</v>
      </c>
      <c r="J22024" s="34">
        <v>333</v>
      </c>
      <c r="K22024" s="34">
        <v>259</v>
      </c>
      <c r="L22024" s="34">
        <v>321</v>
      </c>
      <c r="M22024" s="34">
        <v>219</v>
      </c>
    </row>
    <row r="22025" spans="1:13" x14ac:dyDescent="0.2">
      <c r="A22025" s="34" t="s">
        <v>122919</v>
      </c>
      <c r="B22025" s="34">
        <v>411</v>
      </c>
      <c r="C22025" s="34">
        <v>310</v>
      </c>
      <c r="D22025" s="34">
        <v>347</v>
      </c>
      <c r="E22025" s="34">
        <v>336</v>
      </c>
      <c r="F22025" s="34">
        <v>315</v>
      </c>
      <c r="G22025" s="34">
        <v>320</v>
      </c>
      <c r="H22025" s="34">
        <v>336</v>
      </c>
      <c r="I22025" s="34">
        <v>334</v>
      </c>
      <c r="J22025" s="34">
        <v>363</v>
      </c>
      <c r="K22025" s="34">
        <v>255</v>
      </c>
      <c r="L22025" s="34">
        <v>333</v>
      </c>
      <c r="M22025" s="34">
        <v>264</v>
      </c>
    </row>
    <row r="22026" spans="1:13" x14ac:dyDescent="0.2">
      <c r="A22026" s="34" t="s">
        <v>122920</v>
      </c>
      <c r="B22026" s="34">
        <v>293</v>
      </c>
      <c r="C22026" s="34">
        <v>314</v>
      </c>
      <c r="D22026" s="34">
        <v>287</v>
      </c>
      <c r="E22026" s="34">
        <v>364</v>
      </c>
      <c r="F22026" s="34">
        <v>252</v>
      </c>
      <c r="G22026" s="34">
        <v>295</v>
      </c>
      <c r="H22026" s="34">
        <v>347</v>
      </c>
      <c r="I22026" s="34">
        <v>348</v>
      </c>
      <c r="J22026" s="34">
        <v>310</v>
      </c>
      <c r="K22026" s="34">
        <v>258</v>
      </c>
      <c r="L22026" s="34">
        <v>252</v>
      </c>
      <c r="M22026" s="34">
        <v>265</v>
      </c>
    </row>
    <row r="22027" spans="1:13" x14ac:dyDescent="0.2">
      <c r="A22027" s="34" t="s">
        <v>122921</v>
      </c>
      <c r="B22027" s="34">
        <v>421</v>
      </c>
      <c r="C22027" s="34">
        <v>398</v>
      </c>
      <c r="D22027" s="34">
        <v>423</v>
      </c>
      <c r="E22027" s="34">
        <v>512</v>
      </c>
      <c r="F22027" s="34">
        <v>383</v>
      </c>
      <c r="G22027" s="34">
        <v>408</v>
      </c>
      <c r="H22027" s="34">
        <v>443</v>
      </c>
      <c r="I22027" s="34">
        <v>448</v>
      </c>
      <c r="J22027" s="34">
        <v>384</v>
      </c>
      <c r="K22027" s="34">
        <v>348</v>
      </c>
      <c r="L22027" s="34">
        <v>345</v>
      </c>
      <c r="M22027" s="34">
        <v>334</v>
      </c>
    </row>
    <row r="22028" spans="1:13" x14ac:dyDescent="0.2">
      <c r="A22028" s="34" t="s">
        <v>122922</v>
      </c>
      <c r="B22028" s="34">
        <v>542</v>
      </c>
      <c r="C22028" s="34">
        <v>513</v>
      </c>
      <c r="D22028" s="34">
        <v>513</v>
      </c>
      <c r="E22028" s="34">
        <v>535</v>
      </c>
      <c r="F22028" s="34">
        <v>553</v>
      </c>
      <c r="G22028" s="34">
        <v>498</v>
      </c>
      <c r="H22028" s="34">
        <v>578</v>
      </c>
      <c r="I22028" s="34">
        <v>549</v>
      </c>
      <c r="J22028" s="34">
        <v>582</v>
      </c>
      <c r="K22028" s="34">
        <v>472</v>
      </c>
      <c r="L22028" s="34">
        <v>542</v>
      </c>
      <c r="M22028" s="34">
        <v>388</v>
      </c>
    </row>
    <row r="22029" spans="1:13" x14ac:dyDescent="0.2">
      <c r="A22029" s="34" t="s">
        <v>122923</v>
      </c>
      <c r="B22029" s="34">
        <v>367</v>
      </c>
      <c r="C22029" s="34">
        <v>407</v>
      </c>
      <c r="D22029" s="34">
        <v>371</v>
      </c>
      <c r="E22029" s="34">
        <v>425</v>
      </c>
      <c r="F22029" s="34">
        <v>367</v>
      </c>
      <c r="G22029" s="34">
        <v>355</v>
      </c>
      <c r="H22029" s="34">
        <v>381</v>
      </c>
      <c r="I22029" s="34">
        <v>352</v>
      </c>
      <c r="J22029" s="34">
        <v>395</v>
      </c>
      <c r="K22029" s="34">
        <v>283</v>
      </c>
      <c r="L22029" s="34">
        <v>368</v>
      </c>
      <c r="M22029" s="34">
        <v>286</v>
      </c>
    </row>
    <row r="22030" spans="1:13" x14ac:dyDescent="0.2">
      <c r="A22030" s="34" t="s">
        <v>122924</v>
      </c>
      <c r="B22030" s="34">
        <v>208</v>
      </c>
      <c r="C22030" s="34">
        <v>225</v>
      </c>
      <c r="D22030" s="34">
        <v>254</v>
      </c>
      <c r="E22030" s="34">
        <v>255</v>
      </c>
      <c r="F22030" s="34">
        <v>206</v>
      </c>
      <c r="G22030" s="34">
        <v>179</v>
      </c>
      <c r="H22030" s="34">
        <v>213</v>
      </c>
      <c r="I22030" s="34">
        <v>197</v>
      </c>
      <c r="J22030" s="34">
        <v>226</v>
      </c>
      <c r="K22030" s="34">
        <v>188</v>
      </c>
      <c r="L22030" s="34">
        <v>228</v>
      </c>
      <c r="M22030" s="34">
        <v>201</v>
      </c>
    </row>
    <row r="22031" spans="1:13" x14ac:dyDescent="0.2">
      <c r="A22031" s="34" t="s">
        <v>122925</v>
      </c>
      <c r="B22031" s="34">
        <v>271</v>
      </c>
      <c r="C22031" s="34">
        <v>330</v>
      </c>
      <c r="D22031" s="34">
        <v>338</v>
      </c>
      <c r="E22031" s="34">
        <v>343</v>
      </c>
      <c r="F22031" s="34">
        <v>308</v>
      </c>
      <c r="G22031" s="34">
        <v>326</v>
      </c>
      <c r="H22031" s="34">
        <v>388</v>
      </c>
      <c r="I22031" s="34">
        <v>334</v>
      </c>
      <c r="J22031" s="34">
        <v>323</v>
      </c>
      <c r="K22031" s="34">
        <v>277</v>
      </c>
      <c r="L22031" s="34">
        <v>284</v>
      </c>
      <c r="M22031" s="34">
        <v>259</v>
      </c>
    </row>
    <row r="22032" spans="1:13" x14ac:dyDescent="0.2">
      <c r="A22032" s="34" t="s">
        <v>122926</v>
      </c>
      <c r="B22032" s="34">
        <v>381</v>
      </c>
      <c r="C22032" s="34">
        <v>322</v>
      </c>
      <c r="D22032" s="34">
        <v>368</v>
      </c>
      <c r="E22032" s="34">
        <v>434</v>
      </c>
      <c r="F22032" s="34">
        <v>341</v>
      </c>
      <c r="G22032" s="34">
        <v>401</v>
      </c>
      <c r="H22032" s="34">
        <v>381</v>
      </c>
      <c r="I22032" s="34">
        <v>368</v>
      </c>
      <c r="J22032" s="34">
        <v>349</v>
      </c>
      <c r="K22032" s="34">
        <v>299</v>
      </c>
      <c r="L22032" s="34">
        <v>286</v>
      </c>
      <c r="M22032" s="34">
        <v>255</v>
      </c>
    </row>
    <row r="22033" spans="1:13" x14ac:dyDescent="0.2">
      <c r="A22033" s="34" t="s">
        <v>122927</v>
      </c>
      <c r="B22033" s="34">
        <v>278</v>
      </c>
      <c r="C22033" s="34">
        <v>333</v>
      </c>
      <c r="D22033" s="34">
        <v>319</v>
      </c>
      <c r="E22033" s="34">
        <v>386</v>
      </c>
      <c r="F22033" s="34">
        <v>324</v>
      </c>
      <c r="G22033" s="34">
        <v>286</v>
      </c>
      <c r="H22033" s="34">
        <v>363</v>
      </c>
      <c r="I22033" s="34">
        <v>301</v>
      </c>
      <c r="J22033" s="34">
        <v>317</v>
      </c>
      <c r="K22033" s="34">
        <v>241</v>
      </c>
      <c r="L22033" s="34">
        <v>267</v>
      </c>
      <c r="M22033" s="34">
        <v>276</v>
      </c>
    </row>
    <row r="22034" spans="1:13" x14ac:dyDescent="0.2">
      <c r="A22034" s="34" t="s">
        <v>122928</v>
      </c>
      <c r="B22034" s="34">
        <v>693</v>
      </c>
      <c r="C22034" s="34">
        <v>584</v>
      </c>
      <c r="D22034" s="34">
        <v>668</v>
      </c>
      <c r="E22034" s="34">
        <v>536</v>
      </c>
      <c r="F22034" s="34">
        <v>632</v>
      </c>
      <c r="G22034" s="34">
        <v>501</v>
      </c>
      <c r="H22034" s="34">
        <v>719</v>
      </c>
      <c r="I22034" s="34">
        <v>565</v>
      </c>
      <c r="J22034" s="34">
        <v>674</v>
      </c>
      <c r="K22034" s="34">
        <v>514</v>
      </c>
      <c r="L22034" s="34">
        <v>628</v>
      </c>
      <c r="M22034" s="34">
        <v>415</v>
      </c>
    </row>
    <row r="22035" spans="1:13" x14ac:dyDescent="0.2">
      <c r="A22035" s="34" t="s">
        <v>122929</v>
      </c>
      <c r="B22035" s="34">
        <v>329</v>
      </c>
      <c r="C22035" s="34">
        <v>344</v>
      </c>
      <c r="D22035" s="34">
        <v>338</v>
      </c>
      <c r="E22035" s="34">
        <v>379</v>
      </c>
      <c r="F22035" s="34">
        <v>320</v>
      </c>
      <c r="G22035" s="34">
        <v>353</v>
      </c>
      <c r="H22035" s="34">
        <v>424</v>
      </c>
      <c r="I22035" s="34">
        <v>323</v>
      </c>
      <c r="J22035" s="34">
        <v>381</v>
      </c>
      <c r="K22035" s="34">
        <v>275</v>
      </c>
      <c r="L22035" s="34">
        <v>349</v>
      </c>
      <c r="M22035" s="34">
        <v>291</v>
      </c>
    </row>
    <row r="22036" spans="1:13" x14ac:dyDescent="0.2">
      <c r="A22036" s="34" t="s">
        <v>122930</v>
      </c>
      <c r="B22036" s="34">
        <v>385</v>
      </c>
      <c r="C22036" s="34">
        <v>323</v>
      </c>
      <c r="D22036" s="34">
        <v>378</v>
      </c>
      <c r="E22036" s="34">
        <v>313</v>
      </c>
      <c r="F22036" s="34">
        <v>313</v>
      </c>
      <c r="G22036" s="34">
        <v>303</v>
      </c>
      <c r="H22036" s="34">
        <v>311</v>
      </c>
      <c r="I22036" s="34">
        <v>349</v>
      </c>
      <c r="J22036" s="34">
        <v>362</v>
      </c>
      <c r="K22036" s="34">
        <v>300</v>
      </c>
      <c r="L22036" s="34">
        <v>349</v>
      </c>
      <c r="M22036" s="34">
        <v>247</v>
      </c>
    </row>
    <row r="22037" spans="1:13" x14ac:dyDescent="0.2">
      <c r="A22037" s="34" t="s">
        <v>122931</v>
      </c>
      <c r="B22037" s="34">
        <v>352</v>
      </c>
      <c r="C22037" s="34">
        <v>367</v>
      </c>
      <c r="D22037" s="34">
        <v>357</v>
      </c>
      <c r="E22037" s="34">
        <v>413</v>
      </c>
      <c r="F22037" s="34">
        <v>383</v>
      </c>
      <c r="G22037" s="34">
        <v>330</v>
      </c>
      <c r="H22037" s="34">
        <v>428</v>
      </c>
      <c r="I22037" s="34">
        <v>335</v>
      </c>
      <c r="J22037" s="34">
        <v>374</v>
      </c>
      <c r="K22037" s="34">
        <v>311</v>
      </c>
      <c r="L22037" s="34">
        <v>390</v>
      </c>
      <c r="M22037" s="34">
        <v>311</v>
      </c>
    </row>
    <row r="22038" spans="1:13" x14ac:dyDescent="0.2">
      <c r="A22038" s="34" t="s">
        <v>122932</v>
      </c>
      <c r="B22038" s="34">
        <v>300</v>
      </c>
      <c r="C22038" s="34">
        <v>340</v>
      </c>
      <c r="D22038" s="34">
        <v>251</v>
      </c>
      <c r="E22038" s="34">
        <v>349</v>
      </c>
      <c r="F22038" s="34">
        <v>295</v>
      </c>
      <c r="G22038" s="34">
        <v>263</v>
      </c>
      <c r="H22038" s="34">
        <v>317</v>
      </c>
      <c r="I22038" s="34">
        <v>303</v>
      </c>
      <c r="J22038" s="34">
        <v>363</v>
      </c>
      <c r="K22038" s="34">
        <v>283</v>
      </c>
      <c r="L22038" s="34">
        <v>285</v>
      </c>
      <c r="M22038" s="34">
        <v>239</v>
      </c>
    </row>
    <row r="22039" spans="1:13" x14ac:dyDescent="0.2">
      <c r="A22039" s="34" t="s">
        <v>122933</v>
      </c>
      <c r="B22039" s="34">
        <v>251</v>
      </c>
      <c r="C22039" s="34">
        <v>306</v>
      </c>
      <c r="D22039" s="34">
        <v>321</v>
      </c>
      <c r="E22039" s="34">
        <v>316</v>
      </c>
      <c r="F22039" s="34">
        <v>242</v>
      </c>
      <c r="G22039" s="34">
        <v>326</v>
      </c>
      <c r="H22039" s="34">
        <v>373</v>
      </c>
      <c r="I22039" s="34">
        <v>306</v>
      </c>
      <c r="J22039" s="34">
        <v>373</v>
      </c>
      <c r="K22039" s="34">
        <v>309</v>
      </c>
      <c r="L22039" s="34">
        <v>360</v>
      </c>
      <c r="M22039" s="34">
        <v>262</v>
      </c>
    </row>
    <row r="22040" spans="1:13" x14ac:dyDescent="0.2">
      <c r="A22040" s="34" t="s">
        <v>122934</v>
      </c>
      <c r="B22040" s="34">
        <v>213</v>
      </c>
      <c r="C22040" s="34">
        <v>251</v>
      </c>
      <c r="D22040" s="34">
        <v>308</v>
      </c>
      <c r="E22040" s="34">
        <v>253</v>
      </c>
      <c r="F22040" s="34">
        <v>238</v>
      </c>
      <c r="G22040" s="34">
        <v>260</v>
      </c>
      <c r="H22040" s="34">
        <v>299</v>
      </c>
      <c r="I22040" s="34">
        <v>252</v>
      </c>
      <c r="J22040" s="34">
        <v>309</v>
      </c>
      <c r="K22040" s="34">
        <v>196</v>
      </c>
      <c r="L22040" s="34">
        <v>292</v>
      </c>
      <c r="M22040" s="34">
        <v>210</v>
      </c>
    </row>
    <row r="22041" spans="1:13" x14ac:dyDescent="0.2">
      <c r="A22041" s="34" t="s">
        <v>122935</v>
      </c>
      <c r="B22041" s="34">
        <v>543</v>
      </c>
      <c r="C22041" s="34">
        <v>478</v>
      </c>
      <c r="D22041" s="34">
        <v>590</v>
      </c>
      <c r="E22041" s="34">
        <v>514</v>
      </c>
      <c r="F22041" s="34">
        <v>516</v>
      </c>
      <c r="G22041" s="34">
        <v>418</v>
      </c>
      <c r="H22041" s="34">
        <v>639</v>
      </c>
      <c r="I22041" s="34">
        <v>471</v>
      </c>
      <c r="J22041" s="34">
        <v>587</v>
      </c>
      <c r="K22041" s="34">
        <v>402</v>
      </c>
      <c r="L22041" s="34">
        <v>562</v>
      </c>
      <c r="M22041" s="34">
        <v>364</v>
      </c>
    </row>
    <row r="22042" spans="1:13" x14ac:dyDescent="0.2">
      <c r="A22042" s="34" t="s">
        <v>122936</v>
      </c>
      <c r="B22042" s="34">
        <v>223</v>
      </c>
      <c r="C22042" s="34">
        <v>268</v>
      </c>
      <c r="D22042" s="34">
        <v>320</v>
      </c>
      <c r="E22042" s="34">
        <v>267</v>
      </c>
      <c r="F22042" s="34">
        <v>270</v>
      </c>
      <c r="G22042" s="34">
        <v>229</v>
      </c>
      <c r="H22042" s="34">
        <v>258</v>
      </c>
      <c r="I22042" s="34">
        <v>251</v>
      </c>
      <c r="J22042" s="34">
        <v>314</v>
      </c>
      <c r="K22042" s="34">
        <v>193</v>
      </c>
      <c r="L22042" s="34">
        <v>231</v>
      </c>
      <c r="M22042" s="34">
        <v>188</v>
      </c>
    </row>
    <row r="22043" spans="1:13" x14ac:dyDescent="0.2">
      <c r="A22043" s="34" t="s">
        <v>122937</v>
      </c>
      <c r="B22043" s="34">
        <v>322</v>
      </c>
      <c r="C22043" s="34">
        <v>336</v>
      </c>
      <c r="D22043" s="34">
        <v>345</v>
      </c>
      <c r="E22043" s="34">
        <v>333</v>
      </c>
      <c r="F22043" s="34">
        <v>217</v>
      </c>
      <c r="G22043" s="34">
        <v>307</v>
      </c>
      <c r="H22043" s="34">
        <v>367</v>
      </c>
      <c r="I22043" s="34">
        <v>313</v>
      </c>
      <c r="J22043" s="34">
        <v>319</v>
      </c>
      <c r="K22043" s="34">
        <v>259</v>
      </c>
      <c r="L22043" s="34">
        <v>252</v>
      </c>
      <c r="M22043" s="34">
        <v>252</v>
      </c>
    </row>
    <row r="22044" spans="1:13" x14ac:dyDescent="0.2">
      <c r="A22044" s="34" t="s">
        <v>122938</v>
      </c>
      <c r="B22044" s="34">
        <v>413</v>
      </c>
      <c r="C22044" s="34">
        <v>387</v>
      </c>
      <c r="D22044" s="34">
        <v>354</v>
      </c>
      <c r="E22044" s="34">
        <v>466</v>
      </c>
      <c r="F22044" s="34">
        <v>389</v>
      </c>
      <c r="G22044" s="34">
        <v>377</v>
      </c>
      <c r="H22044" s="34">
        <v>385</v>
      </c>
      <c r="I22044" s="34">
        <v>389</v>
      </c>
      <c r="J22044" s="34">
        <v>327</v>
      </c>
      <c r="K22044" s="34">
        <v>317</v>
      </c>
      <c r="L22044" s="34">
        <v>374</v>
      </c>
      <c r="M22044" s="34">
        <v>364</v>
      </c>
    </row>
    <row r="22045" spans="1:13" x14ac:dyDescent="0.2">
      <c r="A22045" s="34" t="s">
        <v>122939</v>
      </c>
      <c r="B22045" s="34">
        <v>544</v>
      </c>
      <c r="C22045" s="34">
        <v>544</v>
      </c>
      <c r="D22045" s="34">
        <v>527</v>
      </c>
      <c r="E22045" s="34">
        <v>567</v>
      </c>
      <c r="F22045" s="34">
        <v>487</v>
      </c>
      <c r="G22045" s="34">
        <v>550</v>
      </c>
      <c r="H22045" s="34">
        <v>606</v>
      </c>
      <c r="I22045" s="34">
        <v>591</v>
      </c>
      <c r="J22045" s="34">
        <v>612</v>
      </c>
      <c r="K22045" s="34">
        <v>436</v>
      </c>
      <c r="L22045" s="34">
        <v>534</v>
      </c>
      <c r="M22045" s="34">
        <v>438</v>
      </c>
    </row>
    <row r="22046" spans="1:13" x14ac:dyDescent="0.2">
      <c r="A22046" s="34" t="s">
        <v>122940</v>
      </c>
      <c r="B22046" s="34">
        <v>319</v>
      </c>
      <c r="C22046" s="34">
        <v>347</v>
      </c>
      <c r="D22046" s="34">
        <v>372</v>
      </c>
      <c r="E22046" s="34">
        <v>382</v>
      </c>
      <c r="F22046" s="34">
        <v>286</v>
      </c>
      <c r="G22046" s="34">
        <v>313</v>
      </c>
      <c r="H22046" s="34">
        <v>344</v>
      </c>
      <c r="I22046" s="34">
        <v>343</v>
      </c>
      <c r="J22046" s="34">
        <v>324</v>
      </c>
      <c r="K22046" s="34">
        <v>330</v>
      </c>
      <c r="L22046" s="34">
        <v>356</v>
      </c>
      <c r="M22046" s="34">
        <v>256</v>
      </c>
    </row>
    <row r="22047" spans="1:13" x14ac:dyDescent="0.2">
      <c r="A22047" s="34" t="s">
        <v>122941</v>
      </c>
      <c r="B22047" s="34">
        <v>215</v>
      </c>
      <c r="C22047" s="34">
        <v>252</v>
      </c>
      <c r="D22047" s="34">
        <v>219</v>
      </c>
      <c r="E22047" s="34">
        <v>292</v>
      </c>
      <c r="F22047" s="34">
        <v>208</v>
      </c>
      <c r="G22047" s="34">
        <v>302</v>
      </c>
      <c r="H22047" s="34">
        <v>255</v>
      </c>
      <c r="I22047" s="34">
        <v>251</v>
      </c>
      <c r="J22047" s="34">
        <v>234</v>
      </c>
      <c r="K22047" s="34">
        <v>224</v>
      </c>
      <c r="L22047" s="34">
        <v>233</v>
      </c>
      <c r="M22047" s="34">
        <v>220</v>
      </c>
    </row>
    <row r="22048" spans="1:13" x14ac:dyDescent="0.2">
      <c r="A22048" s="34" t="s">
        <v>122942</v>
      </c>
      <c r="B22048" s="34">
        <v>284</v>
      </c>
      <c r="C22048" s="34">
        <v>394</v>
      </c>
      <c r="D22048" s="34">
        <v>427</v>
      </c>
      <c r="E22048" s="34">
        <v>468</v>
      </c>
      <c r="F22048" s="34">
        <v>395</v>
      </c>
      <c r="G22048" s="34">
        <v>354</v>
      </c>
      <c r="H22048" s="34">
        <v>441</v>
      </c>
      <c r="I22048" s="34">
        <v>328</v>
      </c>
      <c r="J22048" s="34">
        <v>375</v>
      </c>
      <c r="K22048" s="34">
        <v>321</v>
      </c>
      <c r="L22048" s="34">
        <v>346</v>
      </c>
      <c r="M22048" s="34">
        <v>293</v>
      </c>
    </row>
    <row r="22049" spans="1:13" x14ac:dyDescent="0.2">
      <c r="A22049" s="34" t="s">
        <v>122943</v>
      </c>
      <c r="B22049" s="34">
        <v>463</v>
      </c>
      <c r="C22049" s="34">
        <v>517</v>
      </c>
      <c r="D22049" s="34">
        <v>496</v>
      </c>
      <c r="E22049" s="34">
        <v>578</v>
      </c>
      <c r="F22049" s="34">
        <v>476</v>
      </c>
      <c r="G22049" s="34">
        <v>538</v>
      </c>
      <c r="H22049" s="34">
        <v>641</v>
      </c>
      <c r="I22049" s="34">
        <v>512</v>
      </c>
      <c r="J22049" s="34">
        <v>541</v>
      </c>
      <c r="K22049" s="34">
        <v>412</v>
      </c>
      <c r="L22049" s="34">
        <v>503</v>
      </c>
      <c r="M22049" s="34">
        <v>438</v>
      </c>
    </row>
    <row r="22050" spans="1:13" x14ac:dyDescent="0.2">
      <c r="A22050" s="34" t="s">
        <v>122944</v>
      </c>
      <c r="B22050" s="34">
        <v>307</v>
      </c>
      <c r="C22050" s="34">
        <v>319</v>
      </c>
      <c r="D22050" s="34">
        <v>321</v>
      </c>
      <c r="E22050" s="34">
        <v>281</v>
      </c>
      <c r="F22050" s="34">
        <v>286</v>
      </c>
      <c r="G22050" s="34">
        <v>284</v>
      </c>
      <c r="H22050" s="34">
        <v>349</v>
      </c>
      <c r="I22050" s="34">
        <v>271</v>
      </c>
      <c r="J22050" s="34">
        <v>344</v>
      </c>
      <c r="K22050" s="34">
        <v>261</v>
      </c>
      <c r="L22050" s="34">
        <v>315</v>
      </c>
      <c r="M22050" s="34">
        <v>236</v>
      </c>
    </row>
    <row r="22051" spans="1:13" x14ac:dyDescent="0.2">
      <c r="A22051" s="34" t="s">
        <v>122945</v>
      </c>
      <c r="B22051" s="34">
        <v>238</v>
      </c>
      <c r="C22051" s="34">
        <v>259</v>
      </c>
      <c r="D22051" s="34">
        <v>254</v>
      </c>
      <c r="E22051" s="34">
        <v>264</v>
      </c>
      <c r="F22051" s="34">
        <v>245</v>
      </c>
      <c r="G22051" s="34">
        <v>223</v>
      </c>
      <c r="H22051" s="34">
        <v>239</v>
      </c>
      <c r="I22051" s="34">
        <v>251</v>
      </c>
      <c r="J22051" s="34">
        <v>210</v>
      </c>
      <c r="K22051" s="34">
        <v>197</v>
      </c>
      <c r="L22051" s="34">
        <v>269</v>
      </c>
      <c r="M22051" s="34">
        <v>215</v>
      </c>
    </row>
    <row r="22052" spans="1:13" x14ac:dyDescent="0.2">
      <c r="A22052" s="34" t="s">
        <v>122946</v>
      </c>
      <c r="B22052" s="34">
        <v>334</v>
      </c>
      <c r="C22052" s="34">
        <v>337</v>
      </c>
      <c r="D22052" s="34">
        <v>264</v>
      </c>
      <c r="E22052" s="34">
        <v>352</v>
      </c>
      <c r="F22052" s="34">
        <v>190</v>
      </c>
      <c r="G22052" s="34">
        <v>341</v>
      </c>
      <c r="H22052" s="34">
        <v>317</v>
      </c>
      <c r="I22052" s="34">
        <v>299</v>
      </c>
      <c r="J22052" s="34">
        <v>256</v>
      </c>
      <c r="K22052" s="34">
        <v>262</v>
      </c>
      <c r="L22052" s="34">
        <v>255</v>
      </c>
      <c r="M22052" s="34">
        <v>241</v>
      </c>
    </row>
    <row r="22053" spans="1:13" x14ac:dyDescent="0.2">
      <c r="A22053" s="34" t="s">
        <v>122947</v>
      </c>
      <c r="B22053" s="34">
        <v>335</v>
      </c>
      <c r="C22053" s="34">
        <v>245</v>
      </c>
      <c r="D22053" s="34">
        <v>285</v>
      </c>
      <c r="E22053" s="34">
        <v>343</v>
      </c>
      <c r="F22053" s="34">
        <v>238</v>
      </c>
      <c r="G22053" s="34">
        <v>252</v>
      </c>
      <c r="H22053" s="34">
        <v>352</v>
      </c>
      <c r="I22053" s="34">
        <v>297</v>
      </c>
      <c r="J22053" s="34">
        <v>319</v>
      </c>
      <c r="K22053" s="34">
        <v>219</v>
      </c>
      <c r="L22053" s="34">
        <v>258</v>
      </c>
      <c r="M22053" s="34">
        <v>208</v>
      </c>
    </row>
    <row r="22054" spans="1:13" x14ac:dyDescent="0.2">
      <c r="A22054" s="34" t="s">
        <v>122948</v>
      </c>
      <c r="B22054" s="34">
        <v>567</v>
      </c>
      <c r="C22054" s="34">
        <v>479</v>
      </c>
      <c r="D22054" s="34">
        <v>471</v>
      </c>
      <c r="E22054" s="34">
        <v>477</v>
      </c>
      <c r="F22054" s="34">
        <v>429</v>
      </c>
      <c r="G22054" s="34">
        <v>409</v>
      </c>
      <c r="H22054" s="34">
        <v>502</v>
      </c>
      <c r="I22054" s="34">
        <v>419</v>
      </c>
      <c r="J22054" s="34">
        <v>487</v>
      </c>
      <c r="K22054" s="34">
        <v>361</v>
      </c>
      <c r="L22054" s="34">
        <v>499</v>
      </c>
      <c r="M22054" s="34">
        <v>348</v>
      </c>
    </row>
    <row r="22055" spans="1:13" x14ac:dyDescent="0.2">
      <c r="A22055" s="34" t="s">
        <v>122949</v>
      </c>
      <c r="B22055" s="34">
        <v>297</v>
      </c>
      <c r="C22055" s="34">
        <v>335</v>
      </c>
      <c r="D22055" s="34">
        <v>314</v>
      </c>
      <c r="E22055" s="34">
        <v>359</v>
      </c>
      <c r="F22055" s="34">
        <v>267</v>
      </c>
      <c r="G22055" s="34">
        <v>346</v>
      </c>
      <c r="H22055" s="34">
        <v>375</v>
      </c>
      <c r="I22055" s="34">
        <v>363</v>
      </c>
      <c r="J22055" s="34">
        <v>355</v>
      </c>
      <c r="K22055" s="34">
        <v>256</v>
      </c>
      <c r="L22055" s="34">
        <v>221</v>
      </c>
      <c r="M22055" s="34">
        <v>272</v>
      </c>
    </row>
    <row r="22056" spans="1:13" x14ac:dyDescent="0.2">
      <c r="A22056" s="34" t="s">
        <v>122950</v>
      </c>
      <c r="B22056" s="34">
        <v>353</v>
      </c>
      <c r="C22056" s="34">
        <v>303</v>
      </c>
      <c r="D22056" s="34">
        <v>305</v>
      </c>
      <c r="E22056" s="34">
        <v>306</v>
      </c>
      <c r="F22056" s="34">
        <v>268</v>
      </c>
      <c r="G22056" s="34">
        <v>338</v>
      </c>
      <c r="H22056" s="34">
        <v>445</v>
      </c>
      <c r="I22056" s="34">
        <v>345</v>
      </c>
      <c r="J22056" s="34">
        <v>369</v>
      </c>
      <c r="K22056" s="34">
        <v>303</v>
      </c>
      <c r="L22056" s="34">
        <v>307</v>
      </c>
      <c r="M22056" s="34">
        <v>263</v>
      </c>
    </row>
    <row r="22057" spans="1:13" x14ac:dyDescent="0.2">
      <c r="A22057" s="34" t="s">
        <v>122951</v>
      </c>
      <c r="B22057" s="34">
        <v>110</v>
      </c>
      <c r="C22057" s="34">
        <v>197</v>
      </c>
      <c r="D22057" s="34">
        <v>148</v>
      </c>
      <c r="E22057" s="34">
        <v>161</v>
      </c>
      <c r="F22057" s="34">
        <v>113</v>
      </c>
      <c r="G22057" s="34">
        <v>156</v>
      </c>
      <c r="H22057" s="34">
        <v>191</v>
      </c>
      <c r="I22057" s="34">
        <v>180</v>
      </c>
      <c r="J22057" s="34">
        <v>153</v>
      </c>
      <c r="K22057" s="34">
        <v>128</v>
      </c>
      <c r="L22057" s="34">
        <v>136</v>
      </c>
      <c r="M22057" s="34">
        <v>113</v>
      </c>
    </row>
    <row r="22058" spans="1:13" x14ac:dyDescent="0.2">
      <c r="A22058" s="34" t="s">
        <v>122952</v>
      </c>
      <c r="B22058" s="34">
        <v>196</v>
      </c>
      <c r="C22058" s="34">
        <v>269</v>
      </c>
      <c r="D22058" s="34">
        <v>221</v>
      </c>
      <c r="E22058" s="34">
        <v>212</v>
      </c>
      <c r="F22058" s="34">
        <v>193</v>
      </c>
      <c r="G22058" s="34">
        <v>214</v>
      </c>
      <c r="H22058" s="34">
        <v>231</v>
      </c>
      <c r="I22058" s="34">
        <v>230</v>
      </c>
      <c r="J22058" s="34">
        <v>199</v>
      </c>
      <c r="K22058" s="34">
        <v>215</v>
      </c>
      <c r="L22058" s="34">
        <v>184</v>
      </c>
      <c r="M22058" s="34">
        <v>143</v>
      </c>
    </row>
    <row r="22059" spans="1:13" x14ac:dyDescent="0.2">
      <c r="A22059" s="34" t="s">
        <v>122953</v>
      </c>
      <c r="B22059" s="34">
        <v>353</v>
      </c>
      <c r="C22059" s="34">
        <v>394</v>
      </c>
      <c r="D22059" s="34">
        <v>414</v>
      </c>
      <c r="E22059" s="34">
        <v>399</v>
      </c>
      <c r="F22059" s="34">
        <v>374</v>
      </c>
      <c r="G22059" s="34">
        <v>405</v>
      </c>
      <c r="H22059" s="34">
        <v>345</v>
      </c>
      <c r="I22059" s="34">
        <v>343</v>
      </c>
      <c r="J22059" s="34">
        <v>385</v>
      </c>
      <c r="K22059" s="34">
        <v>287</v>
      </c>
      <c r="L22059" s="34">
        <v>491</v>
      </c>
      <c r="M22059" s="34">
        <v>250</v>
      </c>
    </row>
    <row r="22060" spans="1:13" x14ac:dyDescent="0.2">
      <c r="A22060" s="34" t="s">
        <v>122954</v>
      </c>
      <c r="B22060" s="34">
        <v>270</v>
      </c>
      <c r="C22060" s="34">
        <v>351</v>
      </c>
      <c r="D22060" s="34">
        <v>367</v>
      </c>
      <c r="E22060" s="34">
        <v>342</v>
      </c>
      <c r="F22060" s="34">
        <v>267</v>
      </c>
      <c r="G22060" s="34">
        <v>356</v>
      </c>
      <c r="H22060" s="34">
        <v>330</v>
      </c>
      <c r="I22060" s="34">
        <v>318</v>
      </c>
      <c r="J22060" s="34">
        <v>330</v>
      </c>
      <c r="K22060" s="34">
        <v>286</v>
      </c>
      <c r="L22060" s="34">
        <v>289</v>
      </c>
      <c r="M22060" s="34">
        <v>302</v>
      </c>
    </row>
    <row r="22061" spans="1:13" x14ac:dyDescent="0.2">
      <c r="A22061" s="34" t="s">
        <v>122955</v>
      </c>
      <c r="B22061" s="34">
        <v>307</v>
      </c>
      <c r="C22061" s="34">
        <v>314</v>
      </c>
      <c r="D22061" s="34">
        <v>411</v>
      </c>
      <c r="E22061" s="34">
        <v>457</v>
      </c>
      <c r="F22061" s="34">
        <v>275</v>
      </c>
      <c r="G22061" s="34">
        <v>332</v>
      </c>
      <c r="H22061" s="34">
        <v>326</v>
      </c>
      <c r="I22061" s="34">
        <v>301</v>
      </c>
      <c r="J22061" s="34">
        <v>355</v>
      </c>
      <c r="K22061" s="34">
        <v>267</v>
      </c>
      <c r="L22061" s="34">
        <v>327</v>
      </c>
      <c r="M22061" s="34">
        <v>238</v>
      </c>
    </row>
    <row r="22062" spans="1:13" x14ac:dyDescent="0.2">
      <c r="A22062" s="34" t="s">
        <v>122956</v>
      </c>
      <c r="B22062" s="34">
        <v>393</v>
      </c>
      <c r="C22062" s="34">
        <v>400</v>
      </c>
      <c r="D22062" s="34">
        <v>391</v>
      </c>
      <c r="E22062" s="34">
        <v>480</v>
      </c>
      <c r="F22062" s="34">
        <v>417</v>
      </c>
      <c r="G22062" s="34">
        <v>442</v>
      </c>
      <c r="H22062" s="34">
        <v>440</v>
      </c>
      <c r="I22062" s="34">
        <v>413</v>
      </c>
      <c r="J22062" s="34">
        <v>420</v>
      </c>
      <c r="K22062" s="34">
        <v>334</v>
      </c>
      <c r="L22062" s="34">
        <v>362</v>
      </c>
      <c r="M22062" s="34">
        <v>348</v>
      </c>
    </row>
    <row r="22063" spans="1:13" x14ac:dyDescent="0.2">
      <c r="A22063" s="34" t="s">
        <v>122957</v>
      </c>
      <c r="B22063" s="34">
        <v>307</v>
      </c>
      <c r="C22063" s="34">
        <v>398</v>
      </c>
      <c r="D22063" s="34">
        <v>294</v>
      </c>
      <c r="E22063" s="34">
        <v>357</v>
      </c>
      <c r="F22063" s="34">
        <v>398</v>
      </c>
      <c r="G22063" s="34">
        <v>390</v>
      </c>
      <c r="H22063" s="34">
        <v>392</v>
      </c>
      <c r="I22063" s="34">
        <v>368</v>
      </c>
      <c r="J22063" s="34">
        <v>326</v>
      </c>
      <c r="K22063" s="34">
        <v>333</v>
      </c>
      <c r="L22063" s="34">
        <v>333</v>
      </c>
      <c r="M22063" s="34">
        <v>290</v>
      </c>
    </row>
    <row r="22064" spans="1:13" x14ac:dyDescent="0.2">
      <c r="A22064" s="34" t="s">
        <v>122958</v>
      </c>
      <c r="B22064" s="34">
        <v>205</v>
      </c>
      <c r="C22064" s="34">
        <v>234</v>
      </c>
      <c r="D22064" s="34">
        <v>225</v>
      </c>
      <c r="E22064" s="34">
        <v>258</v>
      </c>
      <c r="F22064" s="34">
        <v>218</v>
      </c>
      <c r="G22064" s="34">
        <v>210</v>
      </c>
      <c r="H22064" s="34">
        <v>249</v>
      </c>
      <c r="I22064" s="34">
        <v>177</v>
      </c>
      <c r="J22064" s="34">
        <v>228</v>
      </c>
      <c r="K22064" s="34">
        <v>206</v>
      </c>
      <c r="L22064" s="34">
        <v>174</v>
      </c>
      <c r="M22064" s="34">
        <v>184</v>
      </c>
    </row>
    <row r="22065" spans="1:13" x14ac:dyDescent="0.2">
      <c r="A22065" s="34" t="s">
        <v>122959</v>
      </c>
      <c r="B22065" s="34">
        <v>478</v>
      </c>
      <c r="C22065" s="34">
        <v>573</v>
      </c>
      <c r="D22065" s="34">
        <v>515</v>
      </c>
      <c r="E22065" s="34">
        <v>637</v>
      </c>
      <c r="F22065" s="34">
        <v>480</v>
      </c>
      <c r="G22065" s="34">
        <v>563</v>
      </c>
      <c r="H22065" s="34">
        <v>527</v>
      </c>
      <c r="I22065" s="34">
        <v>492</v>
      </c>
      <c r="J22065" s="34">
        <v>553</v>
      </c>
      <c r="K22065" s="34">
        <v>499</v>
      </c>
      <c r="L22065" s="34">
        <v>469</v>
      </c>
      <c r="M22065" s="34">
        <v>384</v>
      </c>
    </row>
    <row r="22066" spans="1:13" x14ac:dyDescent="0.2">
      <c r="A22066" s="34" t="s">
        <v>122960</v>
      </c>
      <c r="B22066" s="34">
        <v>286</v>
      </c>
      <c r="C22066" s="34">
        <v>365</v>
      </c>
      <c r="D22066" s="34">
        <v>298</v>
      </c>
      <c r="E22066" s="34">
        <v>395</v>
      </c>
      <c r="F22066" s="34">
        <v>325</v>
      </c>
      <c r="G22066" s="34">
        <v>368</v>
      </c>
      <c r="H22066" s="34">
        <v>413</v>
      </c>
      <c r="I22066" s="34">
        <v>463</v>
      </c>
      <c r="J22066" s="34">
        <v>343</v>
      </c>
      <c r="K22066" s="34">
        <v>304</v>
      </c>
      <c r="L22066" s="34">
        <v>305</v>
      </c>
      <c r="M22066" s="34">
        <v>295</v>
      </c>
    </row>
    <row r="22067" spans="1:13" x14ac:dyDescent="0.2">
      <c r="A22067" s="34" t="s">
        <v>122961</v>
      </c>
      <c r="B22067" s="34">
        <v>967</v>
      </c>
      <c r="C22067" s="34">
        <v>879</v>
      </c>
      <c r="D22067" s="34">
        <v>949</v>
      </c>
      <c r="E22067" s="34">
        <v>943</v>
      </c>
      <c r="F22067" s="34">
        <v>910</v>
      </c>
      <c r="G22067" s="34">
        <v>831</v>
      </c>
      <c r="H22067" s="34">
        <v>897</v>
      </c>
      <c r="I22067" s="34">
        <v>911</v>
      </c>
      <c r="J22067" s="34">
        <v>1117</v>
      </c>
      <c r="K22067" s="34">
        <v>772</v>
      </c>
      <c r="L22067" s="34">
        <v>973</v>
      </c>
      <c r="M22067" s="34">
        <v>724</v>
      </c>
    </row>
    <row r="22068" spans="1:13" x14ac:dyDescent="0.2">
      <c r="A22068" s="34" t="s">
        <v>122962</v>
      </c>
      <c r="B22068" s="34">
        <v>266</v>
      </c>
      <c r="C22068" s="34">
        <v>283</v>
      </c>
      <c r="D22068" s="34">
        <v>254</v>
      </c>
      <c r="E22068" s="34">
        <v>310</v>
      </c>
      <c r="F22068" s="34">
        <v>286</v>
      </c>
      <c r="G22068" s="34">
        <v>251</v>
      </c>
      <c r="H22068" s="34">
        <v>314</v>
      </c>
      <c r="I22068" s="34">
        <v>305</v>
      </c>
      <c r="J22068" s="34">
        <v>300</v>
      </c>
      <c r="K22068" s="34">
        <v>261</v>
      </c>
      <c r="L22068" s="34">
        <v>284</v>
      </c>
      <c r="M22068" s="34">
        <v>210</v>
      </c>
    </row>
    <row r="22069" spans="1:13" x14ac:dyDescent="0.2">
      <c r="A22069" s="34" t="s">
        <v>122963</v>
      </c>
      <c r="B22069" s="34">
        <v>275</v>
      </c>
      <c r="C22069" s="34">
        <v>297</v>
      </c>
      <c r="D22069" s="34">
        <v>275</v>
      </c>
      <c r="E22069" s="34">
        <v>326</v>
      </c>
      <c r="F22069" s="34">
        <v>208</v>
      </c>
      <c r="G22069" s="34">
        <v>261</v>
      </c>
      <c r="H22069" s="34">
        <v>286</v>
      </c>
      <c r="I22069" s="34">
        <v>287</v>
      </c>
      <c r="J22069" s="34">
        <v>278</v>
      </c>
      <c r="K22069" s="34">
        <v>196</v>
      </c>
      <c r="L22069" s="34">
        <v>204</v>
      </c>
      <c r="M22069" s="34">
        <v>191</v>
      </c>
    </row>
    <row r="22070" spans="1:13" x14ac:dyDescent="0.2">
      <c r="A22070" s="34" t="s">
        <v>122964</v>
      </c>
      <c r="B22070" s="34">
        <v>317</v>
      </c>
      <c r="C22070" s="34">
        <v>357</v>
      </c>
      <c r="D22070" s="34">
        <v>272</v>
      </c>
      <c r="E22070" s="34">
        <v>348</v>
      </c>
      <c r="F22070" s="34">
        <v>289</v>
      </c>
      <c r="G22070" s="34">
        <v>262</v>
      </c>
      <c r="H22070" s="34">
        <v>316</v>
      </c>
      <c r="I22070" s="34">
        <v>263</v>
      </c>
      <c r="J22070" s="34">
        <v>248</v>
      </c>
      <c r="K22070" s="34">
        <v>227</v>
      </c>
      <c r="L22070" s="34">
        <v>299</v>
      </c>
      <c r="M22070" s="34">
        <v>194</v>
      </c>
    </row>
    <row r="22071" spans="1:13" x14ac:dyDescent="0.2">
      <c r="A22071" s="34" t="s">
        <v>122965</v>
      </c>
      <c r="B22071" s="34">
        <v>245</v>
      </c>
      <c r="C22071" s="34">
        <v>235</v>
      </c>
      <c r="D22071" s="34">
        <v>327</v>
      </c>
      <c r="E22071" s="34">
        <v>302</v>
      </c>
      <c r="F22071" s="34">
        <v>292</v>
      </c>
      <c r="G22071" s="34">
        <v>222</v>
      </c>
      <c r="H22071" s="34">
        <v>301</v>
      </c>
      <c r="I22071" s="34">
        <v>284</v>
      </c>
      <c r="J22071" s="34">
        <v>315</v>
      </c>
      <c r="K22071" s="34">
        <v>222</v>
      </c>
      <c r="L22071" s="34">
        <v>269</v>
      </c>
      <c r="M22071" s="34">
        <v>245</v>
      </c>
    </row>
    <row r="22072" spans="1:13" x14ac:dyDescent="0.2">
      <c r="A22072" s="34" t="s">
        <v>122966</v>
      </c>
      <c r="B22072" s="34">
        <v>269</v>
      </c>
      <c r="C22072" s="34">
        <v>343</v>
      </c>
      <c r="D22072" s="34">
        <v>263</v>
      </c>
      <c r="E22072" s="34">
        <v>324</v>
      </c>
      <c r="F22072" s="34">
        <v>265</v>
      </c>
      <c r="G22072" s="34">
        <v>234</v>
      </c>
      <c r="H22072" s="34">
        <v>330</v>
      </c>
      <c r="I22072" s="34">
        <v>307</v>
      </c>
      <c r="J22072" s="34">
        <v>288</v>
      </c>
      <c r="K22072" s="34">
        <v>238</v>
      </c>
      <c r="L22072" s="34">
        <v>274</v>
      </c>
      <c r="M22072" s="34">
        <v>239</v>
      </c>
    </row>
    <row r="22073" spans="1:13" x14ac:dyDescent="0.2">
      <c r="A22073" s="34" t="s">
        <v>122967</v>
      </c>
      <c r="B22073" s="34">
        <v>141</v>
      </c>
      <c r="C22073" s="34">
        <v>196</v>
      </c>
      <c r="D22073" s="34">
        <v>190</v>
      </c>
      <c r="E22073" s="34">
        <v>170</v>
      </c>
      <c r="F22073" s="34">
        <v>161</v>
      </c>
      <c r="G22073" s="34">
        <v>171</v>
      </c>
      <c r="H22073" s="34">
        <v>232</v>
      </c>
      <c r="I22073" s="34">
        <v>171</v>
      </c>
      <c r="J22073" s="34">
        <v>231</v>
      </c>
      <c r="K22073" s="34">
        <v>133</v>
      </c>
      <c r="L22073" s="34">
        <v>179</v>
      </c>
      <c r="M22073" s="34">
        <v>131</v>
      </c>
    </row>
    <row r="22074" spans="1:13" x14ac:dyDescent="0.2">
      <c r="A22074" s="34" t="s">
        <v>122968</v>
      </c>
      <c r="B22074" s="34">
        <v>182</v>
      </c>
      <c r="C22074" s="34">
        <v>201</v>
      </c>
      <c r="D22074" s="34">
        <v>193</v>
      </c>
      <c r="E22074" s="34">
        <v>202</v>
      </c>
      <c r="F22074" s="34">
        <v>186</v>
      </c>
      <c r="G22074" s="34">
        <v>200</v>
      </c>
      <c r="H22074" s="34">
        <v>176</v>
      </c>
      <c r="I22074" s="34">
        <v>169</v>
      </c>
      <c r="J22074" s="34">
        <v>232</v>
      </c>
      <c r="K22074" s="34">
        <v>134</v>
      </c>
      <c r="L22074" s="34">
        <v>187</v>
      </c>
      <c r="M22074" s="34">
        <v>140</v>
      </c>
    </row>
    <row r="22075" spans="1:13" x14ac:dyDescent="0.2">
      <c r="A22075" s="34" t="s">
        <v>122969</v>
      </c>
      <c r="B22075" s="34">
        <v>164</v>
      </c>
      <c r="C22075" s="34">
        <v>132</v>
      </c>
      <c r="D22075" s="34">
        <v>147</v>
      </c>
      <c r="E22075" s="34">
        <v>122</v>
      </c>
      <c r="F22075" s="34">
        <v>130</v>
      </c>
      <c r="G22075" s="34">
        <v>102</v>
      </c>
      <c r="H22075" s="34">
        <v>141</v>
      </c>
      <c r="I22075" s="34">
        <v>111</v>
      </c>
      <c r="J22075" s="34">
        <v>136</v>
      </c>
      <c r="K22075" s="34">
        <v>98</v>
      </c>
      <c r="L22075" s="34">
        <v>82</v>
      </c>
      <c r="M22075" s="34">
        <v>104</v>
      </c>
    </row>
    <row r="22076" spans="1:13" x14ac:dyDescent="0.2">
      <c r="A22076" s="34" t="s">
        <v>122970</v>
      </c>
      <c r="B22076" s="34">
        <v>208</v>
      </c>
      <c r="C22076" s="34">
        <v>186</v>
      </c>
      <c r="D22076" s="34">
        <v>233</v>
      </c>
      <c r="E22076" s="34">
        <v>218</v>
      </c>
      <c r="F22076" s="34">
        <v>140</v>
      </c>
      <c r="G22076" s="34">
        <v>208</v>
      </c>
      <c r="H22076" s="34">
        <v>225</v>
      </c>
      <c r="I22076" s="34">
        <v>196</v>
      </c>
      <c r="J22076" s="34">
        <v>172</v>
      </c>
      <c r="K22076" s="34">
        <v>193</v>
      </c>
      <c r="L22076" s="34">
        <v>200</v>
      </c>
      <c r="M22076" s="34">
        <v>119</v>
      </c>
    </row>
    <row r="22077" spans="1:13" x14ac:dyDescent="0.2">
      <c r="A22077" s="34" t="s">
        <v>122971</v>
      </c>
      <c r="B22077" s="34">
        <v>158</v>
      </c>
      <c r="C22077" s="34">
        <v>167</v>
      </c>
      <c r="D22077" s="34">
        <v>179</v>
      </c>
      <c r="E22077" s="34">
        <v>190</v>
      </c>
      <c r="F22077" s="34">
        <v>193</v>
      </c>
      <c r="G22077" s="34">
        <v>216</v>
      </c>
      <c r="H22077" s="34">
        <v>165</v>
      </c>
      <c r="I22077" s="34">
        <v>211</v>
      </c>
      <c r="J22077" s="34">
        <v>182</v>
      </c>
      <c r="K22077" s="34">
        <v>165</v>
      </c>
      <c r="L22077" s="34">
        <v>179</v>
      </c>
      <c r="M22077" s="34">
        <v>136</v>
      </c>
    </row>
    <row r="22078" spans="1:13" x14ac:dyDescent="0.2">
      <c r="A22078" s="34" t="s">
        <v>122972</v>
      </c>
      <c r="B22078" s="34">
        <v>305</v>
      </c>
      <c r="C22078" s="34">
        <v>287</v>
      </c>
      <c r="D22078" s="34">
        <v>276</v>
      </c>
      <c r="E22078" s="34">
        <v>241</v>
      </c>
      <c r="F22078" s="34">
        <v>248</v>
      </c>
      <c r="G22078" s="34">
        <v>253</v>
      </c>
      <c r="H22078" s="34">
        <v>255</v>
      </c>
      <c r="I22078" s="34">
        <v>273</v>
      </c>
      <c r="J22078" s="34">
        <v>278</v>
      </c>
      <c r="K22078" s="34">
        <v>222</v>
      </c>
      <c r="L22078" s="34">
        <v>242</v>
      </c>
      <c r="M22078" s="34">
        <v>180</v>
      </c>
    </row>
    <row r="22079" spans="1:13" x14ac:dyDescent="0.2">
      <c r="A22079" s="34" t="s">
        <v>122973</v>
      </c>
      <c r="B22079" s="34">
        <v>174</v>
      </c>
      <c r="C22079" s="34">
        <v>261</v>
      </c>
      <c r="D22079" s="34">
        <v>254</v>
      </c>
      <c r="E22079" s="34">
        <v>281</v>
      </c>
      <c r="F22079" s="34">
        <v>250</v>
      </c>
      <c r="G22079" s="34">
        <v>239</v>
      </c>
      <c r="H22079" s="34">
        <v>236</v>
      </c>
      <c r="I22079" s="34">
        <v>298</v>
      </c>
      <c r="J22079" s="34">
        <v>282</v>
      </c>
      <c r="K22079" s="34">
        <v>230</v>
      </c>
      <c r="L22079" s="34">
        <v>237</v>
      </c>
      <c r="M22079" s="34">
        <v>194</v>
      </c>
    </row>
    <row r="22080" spans="1:13" x14ac:dyDescent="0.2">
      <c r="A22080" s="34" t="s">
        <v>122974</v>
      </c>
      <c r="B22080" s="34">
        <v>422</v>
      </c>
      <c r="C22080" s="34">
        <v>442</v>
      </c>
      <c r="D22080" s="34">
        <v>495</v>
      </c>
      <c r="E22080" s="34">
        <v>417</v>
      </c>
      <c r="F22080" s="34">
        <v>354</v>
      </c>
      <c r="G22080" s="34">
        <v>418</v>
      </c>
      <c r="H22080" s="34">
        <v>485</v>
      </c>
      <c r="I22080" s="34">
        <v>490</v>
      </c>
      <c r="J22080" s="34">
        <v>406</v>
      </c>
      <c r="K22080" s="34">
        <v>352</v>
      </c>
      <c r="L22080" s="34">
        <v>432</v>
      </c>
      <c r="M22080" s="34">
        <v>350</v>
      </c>
    </row>
    <row r="22081" spans="1:13" x14ac:dyDescent="0.2">
      <c r="A22081" s="34" t="s">
        <v>122975</v>
      </c>
      <c r="B22081" s="34">
        <v>360</v>
      </c>
      <c r="C22081" s="34">
        <v>394</v>
      </c>
      <c r="D22081" s="34">
        <v>320</v>
      </c>
      <c r="E22081" s="34">
        <v>382</v>
      </c>
      <c r="F22081" s="34">
        <v>392</v>
      </c>
      <c r="G22081" s="34">
        <v>330</v>
      </c>
      <c r="H22081" s="34">
        <v>388</v>
      </c>
      <c r="I22081" s="34">
        <v>331</v>
      </c>
      <c r="J22081" s="34">
        <v>371</v>
      </c>
      <c r="K22081" s="34">
        <v>311</v>
      </c>
      <c r="L22081" s="34">
        <v>306</v>
      </c>
      <c r="M22081" s="34">
        <v>320</v>
      </c>
    </row>
    <row r="22082" spans="1:13" x14ac:dyDescent="0.2">
      <c r="A22082" s="34" t="s">
        <v>122976</v>
      </c>
      <c r="B22082" s="34">
        <v>953</v>
      </c>
      <c r="C22082" s="34">
        <v>1010</v>
      </c>
      <c r="D22082" s="34">
        <v>1096</v>
      </c>
      <c r="E22082" s="34">
        <v>1083</v>
      </c>
      <c r="F22082" s="34">
        <v>1059</v>
      </c>
      <c r="G22082" s="34">
        <v>959</v>
      </c>
      <c r="H22082" s="34">
        <v>1182</v>
      </c>
      <c r="I22082" s="34">
        <v>918</v>
      </c>
      <c r="J22082" s="34">
        <v>1052</v>
      </c>
      <c r="K22082" s="34">
        <v>757</v>
      </c>
      <c r="L22082" s="34">
        <v>1057</v>
      </c>
      <c r="M22082" s="34">
        <v>727</v>
      </c>
    </row>
    <row r="22083" spans="1:13" x14ac:dyDescent="0.2">
      <c r="A22083" s="34" t="s">
        <v>122977</v>
      </c>
      <c r="B22083" s="34">
        <v>230</v>
      </c>
      <c r="C22083" s="34">
        <v>226</v>
      </c>
      <c r="D22083" s="34">
        <v>238</v>
      </c>
      <c r="E22083" s="34">
        <v>287</v>
      </c>
      <c r="F22083" s="34">
        <v>204</v>
      </c>
      <c r="G22083" s="34">
        <v>249</v>
      </c>
      <c r="H22083" s="34">
        <v>233</v>
      </c>
      <c r="I22083" s="34">
        <v>261</v>
      </c>
      <c r="J22083" s="34">
        <v>231</v>
      </c>
      <c r="K22083" s="34">
        <v>223</v>
      </c>
      <c r="L22083" s="34">
        <v>238</v>
      </c>
      <c r="M22083" s="34">
        <v>201</v>
      </c>
    </row>
    <row r="22084" spans="1:13" x14ac:dyDescent="0.2">
      <c r="A22084" s="34" t="s">
        <v>122978</v>
      </c>
      <c r="B22084" s="34">
        <v>123</v>
      </c>
      <c r="C22084" s="34">
        <v>153</v>
      </c>
      <c r="D22084" s="34">
        <v>212</v>
      </c>
      <c r="E22084" s="34">
        <v>193</v>
      </c>
      <c r="F22084" s="34">
        <v>152</v>
      </c>
      <c r="G22084" s="34">
        <v>138</v>
      </c>
      <c r="H22084" s="34">
        <v>229</v>
      </c>
      <c r="I22084" s="34">
        <v>150</v>
      </c>
      <c r="J22084" s="34">
        <v>197</v>
      </c>
      <c r="K22084" s="34">
        <v>157</v>
      </c>
      <c r="L22084" s="34">
        <v>184</v>
      </c>
      <c r="M22084" s="34">
        <v>124</v>
      </c>
    </row>
    <row r="22085" spans="1:13" x14ac:dyDescent="0.2">
      <c r="A22085" s="34" t="s">
        <v>122979</v>
      </c>
      <c r="B22085" s="34">
        <v>446</v>
      </c>
      <c r="C22085" s="34">
        <v>607</v>
      </c>
      <c r="D22085" s="34">
        <v>607</v>
      </c>
      <c r="E22085" s="34">
        <v>592</v>
      </c>
      <c r="F22085" s="34">
        <v>462</v>
      </c>
      <c r="G22085" s="34">
        <v>478</v>
      </c>
      <c r="H22085" s="34">
        <v>646</v>
      </c>
      <c r="I22085" s="34">
        <v>538</v>
      </c>
      <c r="J22085" s="34">
        <v>546</v>
      </c>
      <c r="K22085" s="34">
        <v>477</v>
      </c>
      <c r="L22085" s="34">
        <v>543</v>
      </c>
      <c r="M22085" s="34">
        <v>426</v>
      </c>
    </row>
    <row r="22086" spans="1:13" x14ac:dyDescent="0.2">
      <c r="A22086" s="34" t="s">
        <v>122980</v>
      </c>
      <c r="B22086" s="34">
        <v>244</v>
      </c>
      <c r="C22086" s="34">
        <v>286</v>
      </c>
      <c r="D22086" s="34">
        <v>340</v>
      </c>
      <c r="E22086" s="34">
        <v>325</v>
      </c>
      <c r="F22086" s="34">
        <v>242</v>
      </c>
      <c r="G22086" s="34">
        <v>261</v>
      </c>
      <c r="H22086" s="34">
        <v>419</v>
      </c>
      <c r="I22086" s="34">
        <v>335</v>
      </c>
      <c r="J22086" s="34">
        <v>264</v>
      </c>
      <c r="K22086" s="34">
        <v>227</v>
      </c>
      <c r="L22086" s="34">
        <v>314</v>
      </c>
      <c r="M22086" s="34">
        <v>204</v>
      </c>
    </row>
    <row r="22087" spans="1:13" x14ac:dyDescent="0.2">
      <c r="A22087" s="34" t="s">
        <v>122981</v>
      </c>
      <c r="B22087" s="34">
        <v>218</v>
      </c>
      <c r="C22087" s="34">
        <v>279</v>
      </c>
      <c r="D22087" s="34">
        <v>290</v>
      </c>
      <c r="E22087" s="34">
        <v>251</v>
      </c>
      <c r="F22087" s="34">
        <v>285</v>
      </c>
      <c r="G22087" s="34">
        <v>211</v>
      </c>
      <c r="H22087" s="34">
        <v>242</v>
      </c>
      <c r="I22087" s="34">
        <v>224</v>
      </c>
      <c r="J22087" s="34">
        <v>267</v>
      </c>
      <c r="K22087" s="34">
        <v>229</v>
      </c>
      <c r="L22087" s="34">
        <v>226</v>
      </c>
      <c r="M22087" s="34">
        <v>202</v>
      </c>
    </row>
    <row r="22088" spans="1:13" x14ac:dyDescent="0.2">
      <c r="A22088" s="34" t="s">
        <v>122982</v>
      </c>
      <c r="B22088" s="34">
        <v>214</v>
      </c>
      <c r="C22088" s="34">
        <v>250</v>
      </c>
      <c r="D22088" s="34">
        <v>176</v>
      </c>
      <c r="E22088" s="34">
        <v>238</v>
      </c>
      <c r="F22088" s="34">
        <v>161</v>
      </c>
      <c r="G22088" s="34">
        <v>207</v>
      </c>
      <c r="H22088" s="34">
        <v>194</v>
      </c>
      <c r="I22088" s="34">
        <v>181</v>
      </c>
      <c r="J22088" s="34">
        <v>214</v>
      </c>
      <c r="K22088" s="34">
        <v>196</v>
      </c>
      <c r="L22088" s="34">
        <v>173</v>
      </c>
      <c r="M22088" s="34">
        <v>159</v>
      </c>
    </row>
    <row r="22089" spans="1:13" x14ac:dyDescent="0.2">
      <c r="A22089" s="34" t="s">
        <v>122983</v>
      </c>
      <c r="B22089" s="34">
        <v>212</v>
      </c>
      <c r="C22089" s="34">
        <v>265</v>
      </c>
      <c r="D22089" s="34">
        <v>297</v>
      </c>
      <c r="E22089" s="34">
        <v>318</v>
      </c>
      <c r="F22089" s="34">
        <v>199</v>
      </c>
      <c r="G22089" s="34">
        <v>246</v>
      </c>
      <c r="H22089" s="34">
        <v>245</v>
      </c>
      <c r="I22089" s="34">
        <v>276</v>
      </c>
      <c r="J22089" s="34">
        <v>272</v>
      </c>
      <c r="K22089" s="34">
        <v>216</v>
      </c>
      <c r="L22089" s="34">
        <v>283</v>
      </c>
      <c r="M22089" s="34">
        <v>196</v>
      </c>
    </row>
    <row r="22090" spans="1:13" x14ac:dyDescent="0.2">
      <c r="A22090" s="34" t="s">
        <v>122984</v>
      </c>
      <c r="B22090" s="34">
        <v>194</v>
      </c>
      <c r="C22090" s="34">
        <v>233</v>
      </c>
      <c r="D22090" s="34">
        <v>157</v>
      </c>
      <c r="E22090" s="34">
        <v>246</v>
      </c>
      <c r="F22090" s="34">
        <v>179</v>
      </c>
      <c r="G22090" s="34">
        <v>250</v>
      </c>
      <c r="H22090" s="34">
        <v>210</v>
      </c>
      <c r="I22090" s="34">
        <v>221</v>
      </c>
      <c r="J22090" s="34">
        <v>207</v>
      </c>
      <c r="K22090" s="34">
        <v>187</v>
      </c>
      <c r="L22090" s="34">
        <v>194</v>
      </c>
      <c r="M22090" s="34">
        <v>121</v>
      </c>
    </row>
    <row r="22091" spans="1:13" x14ac:dyDescent="0.2">
      <c r="A22091" s="34" t="s">
        <v>122985</v>
      </c>
      <c r="B22091" s="34">
        <v>288</v>
      </c>
      <c r="C22091" s="34">
        <v>301</v>
      </c>
      <c r="D22091" s="34">
        <v>283</v>
      </c>
      <c r="E22091" s="34">
        <v>353</v>
      </c>
      <c r="F22091" s="34">
        <v>297</v>
      </c>
      <c r="G22091" s="34">
        <v>274</v>
      </c>
      <c r="H22091" s="34">
        <v>366</v>
      </c>
      <c r="I22091" s="34">
        <v>319</v>
      </c>
      <c r="J22091" s="34">
        <v>294</v>
      </c>
      <c r="K22091" s="34">
        <v>246</v>
      </c>
      <c r="L22091" s="34">
        <v>271</v>
      </c>
      <c r="M22091" s="34">
        <v>208</v>
      </c>
    </row>
    <row r="22092" spans="1:13" x14ac:dyDescent="0.2">
      <c r="A22092" s="34" t="s">
        <v>122986</v>
      </c>
      <c r="B22092" s="34">
        <v>580</v>
      </c>
      <c r="C22092" s="34">
        <v>529</v>
      </c>
      <c r="D22092" s="34">
        <v>602</v>
      </c>
      <c r="E22092" s="34">
        <v>580</v>
      </c>
      <c r="F22092" s="34">
        <v>507</v>
      </c>
      <c r="G22092" s="34">
        <v>504</v>
      </c>
      <c r="H22092" s="34">
        <v>631</v>
      </c>
      <c r="I22092" s="34">
        <v>550</v>
      </c>
      <c r="J22092" s="34">
        <v>522</v>
      </c>
      <c r="K22092" s="34">
        <v>493</v>
      </c>
      <c r="L22092" s="34">
        <v>558</v>
      </c>
      <c r="M22092" s="34">
        <v>377</v>
      </c>
    </row>
    <row r="22093" spans="1:13" x14ac:dyDescent="0.2">
      <c r="A22093" s="34" t="s">
        <v>122987</v>
      </c>
      <c r="B22093" s="34">
        <v>343</v>
      </c>
      <c r="C22093" s="34">
        <v>317</v>
      </c>
      <c r="D22093" s="34">
        <v>406</v>
      </c>
      <c r="E22093" s="34">
        <v>405</v>
      </c>
      <c r="F22093" s="34">
        <v>291</v>
      </c>
      <c r="G22093" s="34">
        <v>325</v>
      </c>
      <c r="H22093" s="34">
        <v>370</v>
      </c>
      <c r="I22093" s="34">
        <v>335</v>
      </c>
      <c r="J22093" s="34">
        <v>319</v>
      </c>
      <c r="K22093" s="34">
        <v>296</v>
      </c>
      <c r="L22093" s="34">
        <v>277</v>
      </c>
      <c r="M22093" s="34">
        <v>314</v>
      </c>
    </row>
    <row r="22094" spans="1:13" x14ac:dyDescent="0.2">
      <c r="A22094" s="34" t="s">
        <v>122988</v>
      </c>
      <c r="B22094" s="34">
        <v>160</v>
      </c>
      <c r="C22094" s="34">
        <v>109</v>
      </c>
      <c r="D22094" s="34">
        <v>133</v>
      </c>
      <c r="E22094" s="34">
        <v>133</v>
      </c>
      <c r="F22094" s="34">
        <v>68</v>
      </c>
      <c r="G22094" s="34">
        <v>126</v>
      </c>
      <c r="H22094" s="34">
        <v>117</v>
      </c>
      <c r="I22094" s="34">
        <v>95</v>
      </c>
      <c r="J22094" s="34">
        <v>169</v>
      </c>
      <c r="K22094" s="34">
        <v>108</v>
      </c>
      <c r="L22094" s="34">
        <v>84</v>
      </c>
      <c r="M22094" s="34">
        <v>110</v>
      </c>
    </row>
    <row r="22095" spans="1:13" x14ac:dyDescent="0.2">
      <c r="A22095" s="34" t="s">
        <v>122989</v>
      </c>
      <c r="B22095" s="34">
        <v>296</v>
      </c>
      <c r="C22095" s="34">
        <v>270</v>
      </c>
      <c r="D22095" s="34">
        <v>285</v>
      </c>
      <c r="E22095" s="34">
        <v>361</v>
      </c>
      <c r="F22095" s="34">
        <v>215</v>
      </c>
      <c r="G22095" s="34">
        <v>255</v>
      </c>
      <c r="H22095" s="34">
        <v>295</v>
      </c>
      <c r="I22095" s="34">
        <v>275</v>
      </c>
      <c r="J22095" s="34">
        <v>312</v>
      </c>
      <c r="K22095" s="34">
        <v>220</v>
      </c>
      <c r="L22095" s="34">
        <v>258</v>
      </c>
      <c r="M22095" s="34">
        <v>187</v>
      </c>
    </row>
    <row r="22096" spans="1:13" x14ac:dyDescent="0.2">
      <c r="A22096" s="34" t="s">
        <v>122990</v>
      </c>
      <c r="B22096" s="34">
        <v>249</v>
      </c>
      <c r="C22096" s="34">
        <v>145</v>
      </c>
      <c r="D22096" s="34">
        <v>144</v>
      </c>
      <c r="E22096" s="34">
        <v>164</v>
      </c>
      <c r="F22096" s="34">
        <v>120</v>
      </c>
      <c r="G22096" s="34">
        <v>134</v>
      </c>
      <c r="H22096" s="34">
        <v>190</v>
      </c>
      <c r="I22096" s="34">
        <v>174</v>
      </c>
      <c r="J22096" s="34">
        <v>205</v>
      </c>
      <c r="K22096" s="34">
        <v>132</v>
      </c>
      <c r="L22096" s="34">
        <v>151</v>
      </c>
      <c r="M22096" s="34">
        <v>106</v>
      </c>
    </row>
    <row r="22097" spans="1:13" x14ac:dyDescent="0.2">
      <c r="A22097" s="34" t="s">
        <v>122991</v>
      </c>
      <c r="B22097" s="34">
        <v>148</v>
      </c>
      <c r="C22097" s="34">
        <v>160</v>
      </c>
      <c r="D22097" s="34">
        <v>131</v>
      </c>
      <c r="E22097" s="34">
        <v>193</v>
      </c>
      <c r="F22097" s="34">
        <v>120</v>
      </c>
      <c r="G22097" s="34">
        <v>174</v>
      </c>
      <c r="H22097" s="34">
        <v>155</v>
      </c>
      <c r="I22097" s="34">
        <v>168</v>
      </c>
      <c r="J22097" s="34">
        <v>121</v>
      </c>
      <c r="K22097" s="34">
        <v>151</v>
      </c>
      <c r="L22097" s="34">
        <v>142</v>
      </c>
      <c r="M22097" s="34">
        <v>137</v>
      </c>
    </row>
    <row r="22098" spans="1:13" x14ac:dyDescent="0.2">
      <c r="A22098" s="34" t="s">
        <v>122992</v>
      </c>
      <c r="B22098" s="34">
        <v>243</v>
      </c>
      <c r="C22098" s="34">
        <v>262</v>
      </c>
      <c r="D22098" s="34">
        <v>174</v>
      </c>
      <c r="E22098" s="34">
        <v>260</v>
      </c>
      <c r="F22098" s="34">
        <v>154</v>
      </c>
      <c r="G22098" s="34">
        <v>234</v>
      </c>
      <c r="H22098" s="34">
        <v>213</v>
      </c>
      <c r="I22098" s="34">
        <v>225</v>
      </c>
      <c r="J22098" s="34">
        <v>211</v>
      </c>
      <c r="K22098" s="34">
        <v>200</v>
      </c>
      <c r="L22098" s="34">
        <v>204</v>
      </c>
      <c r="M22098" s="34">
        <v>196</v>
      </c>
    </row>
    <row r="22099" spans="1:13" x14ac:dyDescent="0.2">
      <c r="A22099" s="34" t="s">
        <v>122993</v>
      </c>
      <c r="B22099" s="34">
        <v>418</v>
      </c>
      <c r="C22099" s="34">
        <v>337</v>
      </c>
      <c r="D22099" s="34">
        <v>416</v>
      </c>
      <c r="E22099" s="34">
        <v>390</v>
      </c>
      <c r="F22099" s="34">
        <v>337</v>
      </c>
      <c r="G22099" s="34">
        <v>318</v>
      </c>
      <c r="H22099" s="34">
        <v>398</v>
      </c>
      <c r="I22099" s="34">
        <v>287</v>
      </c>
      <c r="J22099" s="34">
        <v>414</v>
      </c>
      <c r="K22099" s="34">
        <v>257</v>
      </c>
      <c r="L22099" s="34">
        <v>350</v>
      </c>
      <c r="M22099" s="34">
        <v>266</v>
      </c>
    </row>
    <row r="22100" spans="1:13" x14ac:dyDescent="0.2">
      <c r="A22100" s="34" t="s">
        <v>122994</v>
      </c>
      <c r="B22100" s="34">
        <v>130</v>
      </c>
      <c r="C22100" s="34">
        <v>148</v>
      </c>
      <c r="D22100" s="34">
        <v>136</v>
      </c>
      <c r="E22100" s="34">
        <v>172</v>
      </c>
      <c r="F22100" s="34">
        <v>88</v>
      </c>
      <c r="G22100" s="34">
        <v>140</v>
      </c>
      <c r="H22100" s="34">
        <v>150</v>
      </c>
      <c r="I22100" s="34">
        <v>127</v>
      </c>
      <c r="J22100" s="34">
        <v>125</v>
      </c>
      <c r="K22100" s="34">
        <v>143</v>
      </c>
      <c r="L22100" s="34">
        <v>168</v>
      </c>
      <c r="M22100" s="34">
        <v>97</v>
      </c>
    </row>
    <row r="22101" spans="1:13" x14ac:dyDescent="0.2">
      <c r="A22101" s="34" t="s">
        <v>122995</v>
      </c>
      <c r="B22101" s="34">
        <v>209</v>
      </c>
      <c r="C22101" s="34">
        <v>247</v>
      </c>
      <c r="D22101" s="34">
        <v>247</v>
      </c>
      <c r="E22101" s="34">
        <v>281</v>
      </c>
      <c r="F22101" s="34">
        <v>304</v>
      </c>
      <c r="G22101" s="34">
        <v>287</v>
      </c>
      <c r="H22101" s="34">
        <v>272</v>
      </c>
      <c r="I22101" s="34">
        <v>256</v>
      </c>
      <c r="J22101" s="34">
        <v>314</v>
      </c>
      <c r="K22101" s="34">
        <v>217</v>
      </c>
      <c r="L22101" s="34">
        <v>260</v>
      </c>
      <c r="M22101" s="34">
        <v>201</v>
      </c>
    </row>
    <row r="22102" spans="1:13" x14ac:dyDescent="0.2">
      <c r="A22102" s="34" t="s">
        <v>122996</v>
      </c>
      <c r="B22102" s="34">
        <v>625</v>
      </c>
      <c r="C22102" s="34">
        <v>638</v>
      </c>
      <c r="D22102" s="34">
        <v>721</v>
      </c>
      <c r="E22102" s="34">
        <v>654</v>
      </c>
      <c r="F22102" s="34">
        <v>669</v>
      </c>
      <c r="G22102" s="34">
        <v>668</v>
      </c>
      <c r="H22102" s="34">
        <v>849</v>
      </c>
      <c r="I22102" s="34">
        <v>639</v>
      </c>
      <c r="J22102" s="34">
        <v>767</v>
      </c>
      <c r="K22102" s="34">
        <v>522</v>
      </c>
      <c r="L22102" s="34">
        <v>659</v>
      </c>
      <c r="M22102" s="34">
        <v>509</v>
      </c>
    </row>
    <row r="22103" spans="1:13" x14ac:dyDescent="0.2">
      <c r="A22103" s="34" t="s">
        <v>122997</v>
      </c>
      <c r="B22103" s="34">
        <v>1161</v>
      </c>
      <c r="C22103" s="34">
        <v>1239</v>
      </c>
      <c r="D22103" s="34">
        <v>1239</v>
      </c>
      <c r="E22103" s="34">
        <v>1311</v>
      </c>
      <c r="F22103" s="34">
        <v>1144</v>
      </c>
      <c r="G22103" s="34">
        <v>1128</v>
      </c>
      <c r="H22103" s="34">
        <v>1296</v>
      </c>
      <c r="I22103" s="34">
        <v>1277</v>
      </c>
      <c r="J22103" s="34">
        <v>1352</v>
      </c>
      <c r="K22103" s="34">
        <v>1001</v>
      </c>
      <c r="L22103" s="34">
        <v>1117</v>
      </c>
      <c r="M22103" s="34">
        <v>952</v>
      </c>
    </row>
    <row r="22104" spans="1:13" x14ac:dyDescent="0.2">
      <c r="A22104" s="34" t="s">
        <v>122998</v>
      </c>
      <c r="B22104" s="34">
        <v>330</v>
      </c>
      <c r="C22104" s="34">
        <v>405</v>
      </c>
      <c r="D22104" s="34">
        <v>352</v>
      </c>
      <c r="E22104" s="34">
        <v>404</v>
      </c>
      <c r="F22104" s="34">
        <v>330</v>
      </c>
      <c r="G22104" s="34">
        <v>332</v>
      </c>
      <c r="H22104" s="34">
        <v>413</v>
      </c>
      <c r="I22104" s="34">
        <v>396</v>
      </c>
      <c r="J22104" s="34">
        <v>425</v>
      </c>
      <c r="K22104" s="34">
        <v>321</v>
      </c>
      <c r="L22104" s="34">
        <v>398</v>
      </c>
      <c r="M22104" s="34">
        <v>297</v>
      </c>
    </row>
    <row r="22105" spans="1:13" x14ac:dyDescent="0.2">
      <c r="A22105" s="34" t="s">
        <v>122999</v>
      </c>
      <c r="B22105" s="34">
        <v>736</v>
      </c>
      <c r="C22105" s="34">
        <v>674</v>
      </c>
      <c r="D22105" s="34">
        <v>757</v>
      </c>
      <c r="E22105" s="34">
        <v>710</v>
      </c>
      <c r="F22105" s="34">
        <v>600</v>
      </c>
      <c r="G22105" s="34">
        <v>656</v>
      </c>
      <c r="H22105" s="34">
        <v>702</v>
      </c>
      <c r="I22105" s="34">
        <v>684</v>
      </c>
      <c r="J22105" s="34">
        <v>671</v>
      </c>
      <c r="K22105" s="34">
        <v>503</v>
      </c>
      <c r="L22105" s="34">
        <v>608</v>
      </c>
      <c r="M22105" s="34">
        <v>525</v>
      </c>
    </row>
    <row r="22106" spans="1:13" x14ac:dyDescent="0.2">
      <c r="A22106" s="34" t="s">
        <v>123000</v>
      </c>
      <c r="B22106" s="34">
        <v>521</v>
      </c>
      <c r="C22106" s="34">
        <v>427</v>
      </c>
      <c r="D22106" s="34">
        <v>573</v>
      </c>
      <c r="E22106" s="34">
        <v>547</v>
      </c>
      <c r="F22106" s="34">
        <v>382</v>
      </c>
      <c r="G22106" s="34">
        <v>434</v>
      </c>
      <c r="H22106" s="34">
        <v>479</v>
      </c>
      <c r="I22106" s="34">
        <v>405</v>
      </c>
      <c r="J22106" s="34">
        <v>495</v>
      </c>
      <c r="K22106" s="34">
        <v>363</v>
      </c>
      <c r="L22106" s="34">
        <v>470</v>
      </c>
      <c r="M22106" s="34">
        <v>343</v>
      </c>
    </row>
    <row r="22107" spans="1:13" x14ac:dyDescent="0.2">
      <c r="A22107" s="34" t="s">
        <v>123001</v>
      </c>
      <c r="B22107" s="34">
        <v>284</v>
      </c>
      <c r="C22107" s="34">
        <v>229</v>
      </c>
      <c r="D22107" s="34">
        <v>276</v>
      </c>
      <c r="E22107" s="34">
        <v>290</v>
      </c>
      <c r="F22107" s="34">
        <v>199</v>
      </c>
      <c r="G22107" s="34">
        <v>219</v>
      </c>
      <c r="H22107" s="34">
        <v>276</v>
      </c>
      <c r="I22107" s="34">
        <v>257</v>
      </c>
      <c r="J22107" s="34">
        <v>284</v>
      </c>
      <c r="K22107" s="34">
        <v>211</v>
      </c>
      <c r="L22107" s="34">
        <v>247</v>
      </c>
      <c r="M22107" s="34">
        <v>213</v>
      </c>
    </row>
    <row r="22108" spans="1:13" x14ac:dyDescent="0.2">
      <c r="A22108" s="34" t="s">
        <v>123002</v>
      </c>
      <c r="B22108" s="34">
        <v>242</v>
      </c>
      <c r="C22108" s="34">
        <v>228</v>
      </c>
      <c r="D22108" s="34">
        <v>243</v>
      </c>
      <c r="E22108" s="34">
        <v>270</v>
      </c>
      <c r="F22108" s="34">
        <v>189</v>
      </c>
      <c r="G22108" s="34">
        <v>272</v>
      </c>
      <c r="H22108" s="34">
        <v>242</v>
      </c>
      <c r="I22108" s="34">
        <v>261</v>
      </c>
      <c r="J22108" s="34">
        <v>214</v>
      </c>
      <c r="K22108" s="34">
        <v>243</v>
      </c>
      <c r="L22108" s="34">
        <v>257</v>
      </c>
      <c r="M22108" s="34">
        <v>201</v>
      </c>
    </row>
    <row r="22109" spans="1:13" x14ac:dyDescent="0.2">
      <c r="A22109" s="34" t="s">
        <v>123003</v>
      </c>
      <c r="B22109" s="34">
        <v>340</v>
      </c>
      <c r="C22109" s="34">
        <v>339</v>
      </c>
      <c r="D22109" s="34">
        <v>331</v>
      </c>
      <c r="E22109" s="34">
        <v>260</v>
      </c>
      <c r="F22109" s="34">
        <v>251</v>
      </c>
      <c r="G22109" s="34">
        <v>321</v>
      </c>
      <c r="H22109" s="34">
        <v>375</v>
      </c>
      <c r="I22109" s="34">
        <v>325</v>
      </c>
      <c r="J22109" s="34">
        <v>326</v>
      </c>
      <c r="K22109" s="34">
        <v>257</v>
      </c>
      <c r="L22109" s="34">
        <v>328</v>
      </c>
      <c r="M22109" s="34">
        <v>252</v>
      </c>
    </row>
    <row r="22110" spans="1:13" x14ac:dyDescent="0.2">
      <c r="A22110" s="34" t="s">
        <v>123004</v>
      </c>
      <c r="B22110" s="34">
        <v>128</v>
      </c>
      <c r="C22110" s="34">
        <v>94</v>
      </c>
      <c r="D22110" s="34">
        <v>163</v>
      </c>
      <c r="E22110" s="34">
        <v>123</v>
      </c>
      <c r="F22110" s="34">
        <v>158</v>
      </c>
      <c r="G22110" s="34">
        <v>125</v>
      </c>
      <c r="H22110" s="34">
        <v>174</v>
      </c>
      <c r="I22110" s="34">
        <v>123</v>
      </c>
      <c r="J22110" s="34">
        <v>140</v>
      </c>
      <c r="K22110" s="34">
        <v>95</v>
      </c>
      <c r="L22110" s="34">
        <v>130</v>
      </c>
      <c r="M22110" s="34">
        <v>108</v>
      </c>
    </row>
    <row r="22111" spans="1:13" x14ac:dyDescent="0.2">
      <c r="A22111" s="34" t="s">
        <v>123005</v>
      </c>
      <c r="B22111" s="34">
        <v>206</v>
      </c>
      <c r="C22111" s="34">
        <v>187</v>
      </c>
      <c r="D22111" s="34">
        <v>274</v>
      </c>
      <c r="E22111" s="34">
        <v>214</v>
      </c>
      <c r="F22111" s="34">
        <v>209</v>
      </c>
      <c r="G22111" s="34">
        <v>229</v>
      </c>
      <c r="H22111" s="34">
        <v>207</v>
      </c>
      <c r="I22111" s="34">
        <v>226</v>
      </c>
      <c r="J22111" s="34">
        <v>215</v>
      </c>
      <c r="K22111" s="34">
        <v>163</v>
      </c>
      <c r="L22111" s="34">
        <v>170</v>
      </c>
      <c r="M22111" s="34">
        <v>186</v>
      </c>
    </row>
    <row r="22112" spans="1:13" x14ac:dyDescent="0.2">
      <c r="A22112" s="34" t="s">
        <v>123006</v>
      </c>
      <c r="B22112" s="34">
        <v>132</v>
      </c>
      <c r="C22112" s="34">
        <v>131</v>
      </c>
      <c r="D22112" s="34">
        <v>130</v>
      </c>
      <c r="E22112" s="34">
        <v>152</v>
      </c>
      <c r="F22112" s="34">
        <v>205</v>
      </c>
      <c r="G22112" s="34">
        <v>118</v>
      </c>
      <c r="H22112" s="34">
        <v>180</v>
      </c>
      <c r="I22112" s="34">
        <v>170</v>
      </c>
      <c r="J22112" s="34">
        <v>183</v>
      </c>
      <c r="K22112" s="34">
        <v>131</v>
      </c>
      <c r="L22112" s="34">
        <v>174</v>
      </c>
      <c r="M22112" s="34">
        <v>100</v>
      </c>
    </row>
    <row r="22113" spans="1:13" x14ac:dyDescent="0.2">
      <c r="A22113" s="34" t="s">
        <v>123007</v>
      </c>
      <c r="B22113" s="34">
        <v>217</v>
      </c>
      <c r="C22113" s="34">
        <v>292</v>
      </c>
      <c r="D22113" s="34">
        <v>309</v>
      </c>
      <c r="E22113" s="34">
        <v>273</v>
      </c>
      <c r="F22113" s="34">
        <v>267</v>
      </c>
      <c r="G22113" s="34">
        <v>248</v>
      </c>
      <c r="H22113" s="34">
        <v>335</v>
      </c>
      <c r="I22113" s="34">
        <v>296</v>
      </c>
      <c r="J22113" s="34">
        <v>288</v>
      </c>
      <c r="K22113" s="34">
        <v>264</v>
      </c>
      <c r="L22113" s="34">
        <v>287</v>
      </c>
      <c r="M22113" s="34">
        <v>222</v>
      </c>
    </row>
    <row r="22114" spans="1:13" x14ac:dyDescent="0.2">
      <c r="A22114" s="34" t="s">
        <v>123008</v>
      </c>
      <c r="B22114" s="34">
        <v>199</v>
      </c>
      <c r="C22114" s="34">
        <v>172</v>
      </c>
      <c r="D22114" s="34">
        <v>220</v>
      </c>
      <c r="E22114" s="34">
        <v>224</v>
      </c>
      <c r="F22114" s="34">
        <v>165</v>
      </c>
      <c r="G22114" s="34">
        <v>187</v>
      </c>
      <c r="H22114" s="34">
        <v>226</v>
      </c>
      <c r="I22114" s="34">
        <v>193</v>
      </c>
      <c r="J22114" s="34">
        <v>257</v>
      </c>
      <c r="K22114" s="34">
        <v>144</v>
      </c>
      <c r="L22114" s="34">
        <v>218</v>
      </c>
      <c r="M22114" s="34">
        <v>144</v>
      </c>
    </row>
    <row r="22115" spans="1:13" x14ac:dyDescent="0.2">
      <c r="A22115" s="34" t="s">
        <v>123009</v>
      </c>
      <c r="B22115" s="34">
        <v>191</v>
      </c>
      <c r="C22115" s="34">
        <v>237</v>
      </c>
      <c r="D22115" s="34">
        <v>229</v>
      </c>
      <c r="E22115" s="34">
        <v>257</v>
      </c>
      <c r="F22115" s="34">
        <v>230</v>
      </c>
      <c r="G22115" s="34">
        <v>219</v>
      </c>
      <c r="H22115" s="34">
        <v>220</v>
      </c>
      <c r="I22115" s="34">
        <v>248</v>
      </c>
      <c r="J22115" s="34">
        <v>217</v>
      </c>
      <c r="K22115" s="34">
        <v>164</v>
      </c>
      <c r="L22115" s="34">
        <v>199</v>
      </c>
      <c r="M22115" s="34">
        <v>171</v>
      </c>
    </row>
    <row r="22116" spans="1:13" x14ac:dyDescent="0.2">
      <c r="A22116" s="34" t="s">
        <v>123010</v>
      </c>
      <c r="B22116" s="34">
        <v>335</v>
      </c>
      <c r="C22116" s="34">
        <v>417</v>
      </c>
      <c r="D22116" s="34">
        <v>393</v>
      </c>
      <c r="E22116" s="34">
        <v>379</v>
      </c>
      <c r="F22116" s="34">
        <v>407</v>
      </c>
      <c r="G22116" s="34">
        <v>328</v>
      </c>
      <c r="H22116" s="34">
        <v>452</v>
      </c>
      <c r="I22116" s="34">
        <v>363</v>
      </c>
      <c r="J22116" s="34">
        <v>470</v>
      </c>
      <c r="K22116" s="34">
        <v>358</v>
      </c>
      <c r="L22116" s="34">
        <v>452</v>
      </c>
      <c r="M22116" s="34">
        <v>298</v>
      </c>
    </row>
    <row r="22117" spans="1:13" x14ac:dyDescent="0.2">
      <c r="A22117" s="34" t="s">
        <v>123011</v>
      </c>
      <c r="B22117" s="34">
        <v>310</v>
      </c>
      <c r="C22117" s="34">
        <v>286</v>
      </c>
      <c r="D22117" s="34">
        <v>359</v>
      </c>
      <c r="E22117" s="34">
        <v>315</v>
      </c>
      <c r="F22117" s="34">
        <v>339</v>
      </c>
      <c r="G22117" s="34">
        <v>330</v>
      </c>
      <c r="H22117" s="34">
        <v>328</v>
      </c>
      <c r="I22117" s="34">
        <v>267</v>
      </c>
      <c r="J22117" s="34">
        <v>383</v>
      </c>
      <c r="K22117" s="34">
        <v>217</v>
      </c>
      <c r="L22117" s="34">
        <v>386</v>
      </c>
      <c r="M22117" s="34">
        <v>271</v>
      </c>
    </row>
    <row r="22118" spans="1:13" x14ac:dyDescent="0.2">
      <c r="A22118" s="34" t="s">
        <v>123012</v>
      </c>
      <c r="B22118" s="34">
        <v>119</v>
      </c>
      <c r="C22118" s="34">
        <v>129</v>
      </c>
      <c r="D22118" s="34">
        <v>132</v>
      </c>
      <c r="E22118" s="34">
        <v>132</v>
      </c>
      <c r="F22118" s="34">
        <v>112</v>
      </c>
      <c r="G22118" s="34">
        <v>112</v>
      </c>
      <c r="H22118" s="34">
        <v>168</v>
      </c>
      <c r="I22118" s="34">
        <v>121</v>
      </c>
      <c r="J22118" s="34">
        <v>143</v>
      </c>
      <c r="K22118" s="34">
        <v>103</v>
      </c>
      <c r="L22118" s="34">
        <v>119</v>
      </c>
      <c r="M22118" s="34">
        <v>104</v>
      </c>
    </row>
    <row r="22119" spans="1:13" x14ac:dyDescent="0.2">
      <c r="A22119" s="34" t="s">
        <v>123013</v>
      </c>
      <c r="B22119" s="34">
        <v>191</v>
      </c>
      <c r="C22119" s="34">
        <v>235</v>
      </c>
      <c r="D22119" s="34">
        <v>194</v>
      </c>
      <c r="E22119" s="34">
        <v>219</v>
      </c>
      <c r="F22119" s="34">
        <v>216</v>
      </c>
      <c r="G22119" s="34">
        <v>220</v>
      </c>
      <c r="H22119" s="34">
        <v>265</v>
      </c>
      <c r="I22119" s="34">
        <v>229</v>
      </c>
      <c r="J22119" s="34">
        <v>244</v>
      </c>
      <c r="K22119" s="34">
        <v>197</v>
      </c>
      <c r="L22119" s="34">
        <v>228</v>
      </c>
      <c r="M22119" s="34">
        <v>161</v>
      </c>
    </row>
    <row r="22120" spans="1:13" x14ac:dyDescent="0.2">
      <c r="A22120" s="34" t="s">
        <v>123014</v>
      </c>
      <c r="B22120" s="34">
        <v>340</v>
      </c>
      <c r="C22120" s="34">
        <v>264</v>
      </c>
      <c r="D22120" s="34">
        <v>352</v>
      </c>
      <c r="E22120" s="34">
        <v>297</v>
      </c>
      <c r="F22120" s="34">
        <v>288</v>
      </c>
      <c r="G22120" s="34">
        <v>280</v>
      </c>
      <c r="H22120" s="34">
        <v>274</v>
      </c>
      <c r="I22120" s="34">
        <v>317</v>
      </c>
      <c r="J22120" s="34">
        <v>312</v>
      </c>
      <c r="K22120" s="34">
        <v>243</v>
      </c>
      <c r="L22120" s="34">
        <v>271</v>
      </c>
      <c r="M22120" s="34">
        <v>220</v>
      </c>
    </row>
    <row r="22121" spans="1:13" x14ac:dyDescent="0.2">
      <c r="A22121" s="34" t="s">
        <v>123015</v>
      </c>
      <c r="B22121" s="34">
        <v>331</v>
      </c>
      <c r="C22121" s="34">
        <v>434</v>
      </c>
      <c r="D22121" s="34">
        <v>439</v>
      </c>
      <c r="E22121" s="34">
        <v>413</v>
      </c>
      <c r="F22121" s="34">
        <v>391</v>
      </c>
      <c r="G22121" s="34">
        <v>322</v>
      </c>
      <c r="H22121" s="34">
        <v>453</v>
      </c>
      <c r="I22121" s="34">
        <v>363</v>
      </c>
      <c r="J22121" s="34">
        <v>330</v>
      </c>
      <c r="K22121" s="34">
        <v>331</v>
      </c>
      <c r="L22121" s="34">
        <v>346</v>
      </c>
      <c r="M22121" s="34">
        <v>271</v>
      </c>
    </row>
    <row r="22122" spans="1:13" x14ac:dyDescent="0.2">
      <c r="A22122" s="34" t="s">
        <v>123016</v>
      </c>
      <c r="B22122" s="34">
        <v>409</v>
      </c>
      <c r="C22122" s="34">
        <v>362</v>
      </c>
      <c r="D22122" s="34">
        <v>424</v>
      </c>
      <c r="E22122" s="34">
        <v>446</v>
      </c>
      <c r="F22122" s="34">
        <v>353</v>
      </c>
      <c r="G22122" s="34">
        <v>406</v>
      </c>
      <c r="H22122" s="34">
        <v>492</v>
      </c>
      <c r="I22122" s="34">
        <v>385</v>
      </c>
      <c r="J22122" s="34">
        <v>430</v>
      </c>
      <c r="K22122" s="34">
        <v>288</v>
      </c>
      <c r="L22122" s="34">
        <v>449</v>
      </c>
      <c r="M22122" s="34">
        <v>311</v>
      </c>
    </row>
    <row r="22123" spans="1:13" x14ac:dyDescent="0.2">
      <c r="A22123" s="34" t="s">
        <v>123017</v>
      </c>
      <c r="B22123" s="34">
        <v>647</v>
      </c>
      <c r="C22123" s="34">
        <v>685</v>
      </c>
      <c r="D22123" s="34">
        <v>668</v>
      </c>
      <c r="E22123" s="34">
        <v>838</v>
      </c>
      <c r="F22123" s="34">
        <v>628</v>
      </c>
      <c r="G22123" s="34">
        <v>713</v>
      </c>
      <c r="H22123" s="34">
        <v>771</v>
      </c>
      <c r="I22123" s="34">
        <v>663</v>
      </c>
      <c r="J22123" s="34">
        <v>831</v>
      </c>
      <c r="K22123" s="34">
        <v>630</v>
      </c>
      <c r="L22123" s="34">
        <v>690</v>
      </c>
      <c r="M22123" s="34">
        <v>561</v>
      </c>
    </row>
    <row r="22124" spans="1:13" x14ac:dyDescent="0.2">
      <c r="A22124" s="34" t="s">
        <v>123018</v>
      </c>
      <c r="B22124" s="34">
        <v>1071</v>
      </c>
      <c r="C22124" s="34">
        <v>1167</v>
      </c>
      <c r="D22124" s="34">
        <v>1274</v>
      </c>
      <c r="E22124" s="34">
        <v>1125</v>
      </c>
      <c r="F22124" s="34">
        <v>1135</v>
      </c>
      <c r="G22124" s="34">
        <v>1092</v>
      </c>
      <c r="H22124" s="34">
        <v>1176</v>
      </c>
      <c r="I22124" s="34">
        <v>1067</v>
      </c>
      <c r="J22124" s="34">
        <v>1203</v>
      </c>
      <c r="K22124" s="34">
        <v>976</v>
      </c>
      <c r="L22124" s="34">
        <v>1140</v>
      </c>
      <c r="M22124" s="34">
        <v>893</v>
      </c>
    </row>
    <row r="22125" spans="1:13" x14ac:dyDescent="0.2">
      <c r="A22125" s="34" t="s">
        <v>123019</v>
      </c>
      <c r="B22125" s="34">
        <v>479</v>
      </c>
      <c r="C22125" s="34">
        <v>587</v>
      </c>
      <c r="D22125" s="34">
        <v>539</v>
      </c>
      <c r="E22125" s="34">
        <v>593</v>
      </c>
      <c r="F22125" s="34">
        <v>492</v>
      </c>
      <c r="G22125" s="34">
        <v>532</v>
      </c>
      <c r="H22125" s="34">
        <v>570</v>
      </c>
      <c r="I22125" s="34">
        <v>552</v>
      </c>
      <c r="J22125" s="34">
        <v>539</v>
      </c>
      <c r="K22125" s="34">
        <v>458</v>
      </c>
      <c r="L22125" s="34">
        <v>513</v>
      </c>
      <c r="M22125" s="34">
        <v>478</v>
      </c>
    </row>
    <row r="22126" spans="1:13" x14ac:dyDescent="0.2">
      <c r="A22126" s="34" t="s">
        <v>123020</v>
      </c>
      <c r="B22126" s="34">
        <v>488</v>
      </c>
      <c r="C22126" s="34">
        <v>450</v>
      </c>
      <c r="D22126" s="34">
        <v>528</v>
      </c>
      <c r="E22126" s="34">
        <v>495</v>
      </c>
      <c r="F22126" s="34">
        <v>485</v>
      </c>
      <c r="G22126" s="34">
        <v>557</v>
      </c>
      <c r="H22126" s="34">
        <v>446</v>
      </c>
      <c r="I22126" s="34">
        <v>485</v>
      </c>
      <c r="J22126" s="34">
        <v>469</v>
      </c>
      <c r="K22126" s="34">
        <v>438</v>
      </c>
      <c r="L22126" s="34">
        <v>455</v>
      </c>
      <c r="M22126" s="34">
        <v>345</v>
      </c>
    </row>
    <row r="22127" spans="1:13" x14ac:dyDescent="0.2">
      <c r="A22127" s="34" t="s">
        <v>123021</v>
      </c>
      <c r="B22127" s="34">
        <v>620</v>
      </c>
      <c r="C22127" s="34">
        <v>675</v>
      </c>
      <c r="D22127" s="34">
        <v>628</v>
      </c>
      <c r="E22127" s="34">
        <v>812</v>
      </c>
      <c r="F22127" s="34">
        <v>579</v>
      </c>
      <c r="G22127" s="34">
        <v>649</v>
      </c>
      <c r="H22127" s="34">
        <v>626</v>
      </c>
      <c r="I22127" s="34">
        <v>713</v>
      </c>
      <c r="J22127" s="34">
        <v>697</v>
      </c>
      <c r="K22127" s="34">
        <v>589</v>
      </c>
      <c r="L22127" s="34">
        <v>677</v>
      </c>
      <c r="M22127" s="34">
        <v>564</v>
      </c>
    </row>
    <row r="22128" spans="1:13" x14ac:dyDescent="0.2">
      <c r="A22128" s="34" t="s">
        <v>123022</v>
      </c>
      <c r="B22128" s="34">
        <v>288</v>
      </c>
      <c r="C22128" s="34">
        <v>369</v>
      </c>
      <c r="D22128" s="34">
        <v>387</v>
      </c>
      <c r="E22128" s="34">
        <v>407</v>
      </c>
      <c r="F22128" s="34">
        <v>313</v>
      </c>
      <c r="G22128" s="34">
        <v>314</v>
      </c>
      <c r="H22128" s="34">
        <v>407</v>
      </c>
      <c r="I22128" s="34">
        <v>358</v>
      </c>
      <c r="J22128" s="34">
        <v>340</v>
      </c>
      <c r="K22128" s="34">
        <v>260</v>
      </c>
      <c r="L22128" s="34">
        <v>293</v>
      </c>
      <c r="M22128" s="34">
        <v>243</v>
      </c>
    </row>
    <row r="22129" spans="1:13" x14ac:dyDescent="0.2">
      <c r="A22129" s="34" t="s">
        <v>123023</v>
      </c>
      <c r="B22129" s="34">
        <v>266</v>
      </c>
      <c r="C22129" s="34">
        <v>351</v>
      </c>
      <c r="D22129" s="34">
        <v>294</v>
      </c>
      <c r="E22129" s="34">
        <v>375</v>
      </c>
      <c r="F22129" s="34">
        <v>242</v>
      </c>
      <c r="G22129" s="34">
        <v>322</v>
      </c>
      <c r="H22129" s="34">
        <v>317</v>
      </c>
      <c r="I22129" s="34">
        <v>309</v>
      </c>
      <c r="J22129" s="34">
        <v>269</v>
      </c>
      <c r="K22129" s="34">
        <v>299</v>
      </c>
      <c r="L22129" s="34">
        <v>264</v>
      </c>
      <c r="M22129" s="34">
        <v>296</v>
      </c>
    </row>
    <row r="22130" spans="1:13" x14ac:dyDescent="0.2">
      <c r="A22130" s="34" t="s">
        <v>123024</v>
      </c>
      <c r="B22130" s="34">
        <v>198</v>
      </c>
      <c r="C22130" s="34">
        <v>228</v>
      </c>
      <c r="D22130" s="34">
        <v>246</v>
      </c>
      <c r="E22130" s="34">
        <v>246</v>
      </c>
      <c r="F22130" s="34">
        <v>228</v>
      </c>
      <c r="G22130" s="34">
        <v>217</v>
      </c>
      <c r="H22130" s="34">
        <v>224</v>
      </c>
      <c r="I22130" s="34">
        <v>242</v>
      </c>
      <c r="J22130" s="34">
        <v>256</v>
      </c>
      <c r="K22130" s="34">
        <v>179</v>
      </c>
      <c r="L22130" s="34">
        <v>265</v>
      </c>
      <c r="M22130" s="34">
        <v>159</v>
      </c>
    </row>
    <row r="22131" spans="1:13" x14ac:dyDescent="0.2">
      <c r="A22131" s="34" t="s">
        <v>123025</v>
      </c>
      <c r="B22131" s="34">
        <v>228</v>
      </c>
      <c r="C22131" s="34">
        <v>200</v>
      </c>
      <c r="D22131" s="34">
        <v>229</v>
      </c>
      <c r="E22131" s="34">
        <v>241</v>
      </c>
      <c r="F22131" s="34">
        <v>214</v>
      </c>
      <c r="G22131" s="34">
        <v>230</v>
      </c>
      <c r="H22131" s="34">
        <v>207</v>
      </c>
      <c r="I22131" s="34">
        <v>270</v>
      </c>
      <c r="J22131" s="34">
        <v>222</v>
      </c>
      <c r="K22131" s="34">
        <v>159</v>
      </c>
      <c r="L22131" s="34">
        <v>201</v>
      </c>
      <c r="M22131" s="34">
        <v>172</v>
      </c>
    </row>
    <row r="22132" spans="1:13" x14ac:dyDescent="0.2">
      <c r="A22132" s="34" t="s">
        <v>123026</v>
      </c>
      <c r="B22132" s="34">
        <v>354</v>
      </c>
      <c r="C22132" s="34">
        <v>361</v>
      </c>
      <c r="D22132" s="34">
        <v>341</v>
      </c>
      <c r="E22132" s="34">
        <v>361</v>
      </c>
      <c r="F22132" s="34">
        <v>316</v>
      </c>
      <c r="G22132" s="34">
        <v>363</v>
      </c>
      <c r="H22132" s="34">
        <v>361</v>
      </c>
      <c r="I22132" s="34">
        <v>341</v>
      </c>
      <c r="J22132" s="34">
        <v>339</v>
      </c>
      <c r="K22132" s="34">
        <v>279</v>
      </c>
      <c r="L22132" s="34">
        <v>313</v>
      </c>
      <c r="M22132" s="34">
        <v>303</v>
      </c>
    </row>
    <row r="22133" spans="1:13" x14ac:dyDescent="0.2">
      <c r="A22133" s="34" t="s">
        <v>123027</v>
      </c>
      <c r="B22133" s="34">
        <v>263</v>
      </c>
      <c r="C22133" s="34">
        <v>284</v>
      </c>
      <c r="D22133" s="34">
        <v>292</v>
      </c>
      <c r="E22133" s="34">
        <v>264</v>
      </c>
      <c r="F22133" s="34">
        <v>255</v>
      </c>
      <c r="G22133" s="34">
        <v>261</v>
      </c>
      <c r="H22133" s="34">
        <v>306</v>
      </c>
      <c r="I22133" s="34">
        <v>254</v>
      </c>
      <c r="J22133" s="34">
        <v>319</v>
      </c>
      <c r="K22133" s="34">
        <v>203</v>
      </c>
      <c r="L22133" s="34">
        <v>280</v>
      </c>
      <c r="M22133" s="34">
        <v>207</v>
      </c>
    </row>
    <row r="22134" spans="1:13" x14ac:dyDescent="0.2">
      <c r="A22134" s="34" t="s">
        <v>123028</v>
      </c>
      <c r="B22134" s="34">
        <v>219</v>
      </c>
      <c r="C22134" s="34">
        <v>290</v>
      </c>
      <c r="D22134" s="34">
        <v>226</v>
      </c>
      <c r="E22134" s="34">
        <v>248</v>
      </c>
      <c r="F22134" s="34">
        <v>250</v>
      </c>
      <c r="G22134" s="34">
        <v>243</v>
      </c>
      <c r="H22134" s="34">
        <v>256</v>
      </c>
      <c r="I22134" s="34">
        <v>221</v>
      </c>
      <c r="J22134" s="34">
        <v>252</v>
      </c>
      <c r="K22134" s="34">
        <v>175</v>
      </c>
      <c r="L22134" s="34">
        <v>240</v>
      </c>
      <c r="M22134" s="34">
        <v>181</v>
      </c>
    </row>
    <row r="22135" spans="1:13" x14ac:dyDescent="0.2">
      <c r="A22135" s="34" t="s">
        <v>123029</v>
      </c>
      <c r="B22135" s="34">
        <v>902</v>
      </c>
      <c r="C22135" s="34">
        <v>833</v>
      </c>
      <c r="D22135" s="34">
        <v>993</v>
      </c>
      <c r="E22135" s="34">
        <v>880</v>
      </c>
      <c r="F22135" s="34">
        <v>825</v>
      </c>
      <c r="G22135" s="34">
        <v>796</v>
      </c>
      <c r="H22135" s="34">
        <v>968</v>
      </c>
      <c r="I22135" s="34">
        <v>764</v>
      </c>
      <c r="J22135" s="34">
        <v>865</v>
      </c>
      <c r="K22135" s="34">
        <v>740</v>
      </c>
      <c r="L22135" s="34">
        <v>876</v>
      </c>
      <c r="M22135" s="34">
        <v>633</v>
      </c>
    </row>
    <row r="22136" spans="1:13" x14ac:dyDescent="0.2">
      <c r="A22136" s="34" t="s">
        <v>123030</v>
      </c>
      <c r="B22136" s="34">
        <v>248</v>
      </c>
      <c r="C22136" s="34">
        <v>220</v>
      </c>
      <c r="D22136" s="34">
        <v>263</v>
      </c>
      <c r="E22136" s="34">
        <v>236</v>
      </c>
      <c r="F22136" s="34">
        <v>165</v>
      </c>
      <c r="G22136" s="34">
        <v>208</v>
      </c>
      <c r="H22136" s="34">
        <v>289</v>
      </c>
      <c r="I22136" s="34">
        <v>249</v>
      </c>
      <c r="J22136" s="34">
        <v>213</v>
      </c>
      <c r="K22136" s="34">
        <v>188</v>
      </c>
      <c r="L22136" s="34">
        <v>199</v>
      </c>
      <c r="M22136" s="34">
        <v>194</v>
      </c>
    </row>
    <row r="22137" spans="1:13" x14ac:dyDescent="0.2">
      <c r="A22137" s="34" t="s">
        <v>123031</v>
      </c>
      <c r="B22137" s="34">
        <v>441</v>
      </c>
      <c r="C22137" s="34">
        <v>476</v>
      </c>
      <c r="D22137" s="34">
        <v>452</v>
      </c>
      <c r="E22137" s="34">
        <v>495</v>
      </c>
      <c r="F22137" s="34">
        <v>460</v>
      </c>
      <c r="G22137" s="34">
        <v>456</v>
      </c>
      <c r="H22137" s="34">
        <v>508</v>
      </c>
      <c r="I22137" s="34">
        <v>489</v>
      </c>
      <c r="J22137" s="34">
        <v>435</v>
      </c>
      <c r="K22137" s="34">
        <v>400</v>
      </c>
      <c r="L22137" s="34">
        <v>487</v>
      </c>
      <c r="M22137" s="34">
        <v>402</v>
      </c>
    </row>
    <row r="22138" spans="1:13" x14ac:dyDescent="0.2">
      <c r="A22138" s="34" t="s">
        <v>123032</v>
      </c>
      <c r="B22138" s="34">
        <v>147</v>
      </c>
      <c r="C22138" s="34">
        <v>179</v>
      </c>
      <c r="D22138" s="34">
        <v>159</v>
      </c>
      <c r="E22138" s="34">
        <v>164</v>
      </c>
      <c r="F22138" s="34">
        <v>140</v>
      </c>
      <c r="G22138" s="34">
        <v>154</v>
      </c>
      <c r="H22138" s="34">
        <v>170</v>
      </c>
      <c r="I22138" s="34">
        <v>183</v>
      </c>
      <c r="J22138" s="34">
        <v>137</v>
      </c>
      <c r="K22138" s="34">
        <v>122</v>
      </c>
      <c r="L22138" s="34">
        <v>163</v>
      </c>
      <c r="M22138" s="34">
        <v>132</v>
      </c>
    </row>
    <row r="22139" spans="1:13" x14ac:dyDescent="0.2">
      <c r="A22139" s="34" t="s">
        <v>123033</v>
      </c>
      <c r="B22139" s="34">
        <v>803</v>
      </c>
      <c r="C22139" s="34">
        <v>646</v>
      </c>
      <c r="D22139" s="34">
        <v>829</v>
      </c>
      <c r="E22139" s="34">
        <v>828</v>
      </c>
      <c r="F22139" s="34">
        <v>780</v>
      </c>
      <c r="G22139" s="34">
        <v>627</v>
      </c>
      <c r="H22139" s="34">
        <v>771</v>
      </c>
      <c r="I22139" s="34">
        <v>729</v>
      </c>
      <c r="J22139" s="34">
        <v>893</v>
      </c>
      <c r="K22139" s="34">
        <v>513</v>
      </c>
      <c r="L22139" s="34">
        <v>668</v>
      </c>
      <c r="M22139" s="34">
        <v>538</v>
      </c>
    </row>
    <row r="22140" spans="1:13" x14ac:dyDescent="0.2">
      <c r="A22140" s="34" t="s">
        <v>123034</v>
      </c>
      <c r="B22140" s="34">
        <v>365</v>
      </c>
      <c r="C22140" s="34">
        <v>482</v>
      </c>
      <c r="D22140" s="34">
        <v>449</v>
      </c>
      <c r="E22140" s="34">
        <v>506</v>
      </c>
      <c r="F22140" s="34">
        <v>404</v>
      </c>
      <c r="G22140" s="34">
        <v>470</v>
      </c>
      <c r="H22140" s="34">
        <v>462</v>
      </c>
      <c r="I22140" s="34">
        <v>480</v>
      </c>
      <c r="J22140" s="34">
        <v>421</v>
      </c>
      <c r="K22140" s="34">
        <v>356</v>
      </c>
      <c r="L22140" s="34">
        <v>456</v>
      </c>
      <c r="M22140" s="34">
        <v>351</v>
      </c>
    </row>
    <row r="22141" spans="1:13" x14ac:dyDescent="0.2">
      <c r="A22141" s="34" t="s">
        <v>123035</v>
      </c>
      <c r="B22141" s="34">
        <v>587</v>
      </c>
      <c r="C22141" s="34">
        <v>626</v>
      </c>
      <c r="D22141" s="34">
        <v>620</v>
      </c>
      <c r="E22141" s="34">
        <v>617</v>
      </c>
      <c r="F22141" s="34">
        <v>641</v>
      </c>
      <c r="G22141" s="34">
        <v>518</v>
      </c>
      <c r="H22141" s="34">
        <v>658</v>
      </c>
      <c r="I22141" s="34">
        <v>587</v>
      </c>
      <c r="J22141" s="34">
        <v>639</v>
      </c>
      <c r="K22141" s="34">
        <v>529</v>
      </c>
      <c r="L22141" s="34">
        <v>580</v>
      </c>
      <c r="M22141" s="34">
        <v>494</v>
      </c>
    </row>
    <row r="22142" spans="1:13" x14ac:dyDescent="0.2">
      <c r="A22142" s="34" t="s">
        <v>123036</v>
      </c>
      <c r="B22142" s="34">
        <v>384</v>
      </c>
      <c r="C22142" s="34">
        <v>447</v>
      </c>
      <c r="D22142" s="34">
        <v>543</v>
      </c>
      <c r="E22142" s="34">
        <v>487</v>
      </c>
      <c r="F22142" s="34">
        <v>424</v>
      </c>
      <c r="G22142" s="34">
        <v>479</v>
      </c>
      <c r="H22142" s="34">
        <v>493</v>
      </c>
      <c r="I22142" s="34">
        <v>469</v>
      </c>
      <c r="J22142" s="34">
        <v>494</v>
      </c>
      <c r="K22142" s="34">
        <v>395</v>
      </c>
      <c r="L22142" s="34">
        <v>486</v>
      </c>
      <c r="M22142" s="34">
        <v>340</v>
      </c>
    </row>
    <row r="22143" spans="1:13" x14ac:dyDescent="0.2">
      <c r="A22143" s="34" t="s">
        <v>123037</v>
      </c>
      <c r="B22143" s="34">
        <v>848</v>
      </c>
      <c r="C22143" s="34">
        <v>890</v>
      </c>
      <c r="D22143" s="34">
        <v>807</v>
      </c>
      <c r="E22143" s="34">
        <v>1046</v>
      </c>
      <c r="F22143" s="34">
        <v>879</v>
      </c>
      <c r="G22143" s="34">
        <v>893</v>
      </c>
      <c r="H22143" s="34">
        <v>1112</v>
      </c>
      <c r="I22143" s="34">
        <v>978</v>
      </c>
      <c r="J22143" s="34">
        <v>939</v>
      </c>
      <c r="K22143" s="34">
        <v>806</v>
      </c>
      <c r="L22143" s="34">
        <v>882</v>
      </c>
      <c r="M22143" s="34">
        <v>787</v>
      </c>
    </row>
    <row r="22144" spans="1:13" x14ac:dyDescent="0.2">
      <c r="A22144" s="34" t="s">
        <v>123038</v>
      </c>
      <c r="B22144" s="34">
        <v>527</v>
      </c>
      <c r="C22144" s="34">
        <v>520</v>
      </c>
      <c r="D22144" s="34">
        <v>575</v>
      </c>
      <c r="E22144" s="34">
        <v>483</v>
      </c>
      <c r="F22144" s="34">
        <v>479</v>
      </c>
      <c r="G22144" s="34">
        <v>490</v>
      </c>
      <c r="H22144" s="34">
        <v>626</v>
      </c>
      <c r="I22144" s="34">
        <v>492</v>
      </c>
      <c r="J22144" s="34">
        <v>574</v>
      </c>
      <c r="K22144" s="34">
        <v>430</v>
      </c>
      <c r="L22144" s="34">
        <v>515</v>
      </c>
      <c r="M22144" s="34">
        <v>357</v>
      </c>
    </row>
    <row r="22145" spans="1:13" x14ac:dyDescent="0.2">
      <c r="A22145" s="34" t="s">
        <v>123039</v>
      </c>
      <c r="B22145" s="34">
        <v>536</v>
      </c>
      <c r="C22145" s="34">
        <v>975</v>
      </c>
      <c r="D22145" s="34">
        <v>588</v>
      </c>
      <c r="E22145" s="34">
        <v>939</v>
      </c>
      <c r="F22145" s="34">
        <v>575</v>
      </c>
      <c r="G22145" s="34">
        <v>893</v>
      </c>
      <c r="H22145" s="34">
        <v>652</v>
      </c>
      <c r="I22145" s="34">
        <v>950</v>
      </c>
      <c r="J22145" s="34">
        <v>580</v>
      </c>
      <c r="K22145" s="34">
        <v>736</v>
      </c>
      <c r="L22145" s="34">
        <v>606</v>
      </c>
      <c r="M22145" s="34">
        <v>638</v>
      </c>
    </row>
    <row r="22146" spans="1:13" x14ac:dyDescent="0.2">
      <c r="A22146" s="34" t="s">
        <v>123040</v>
      </c>
      <c r="B22146" s="34">
        <v>639</v>
      </c>
      <c r="C22146" s="34">
        <v>578</v>
      </c>
      <c r="D22146" s="34">
        <v>658</v>
      </c>
      <c r="E22146" s="34">
        <v>621</v>
      </c>
      <c r="F22146" s="34">
        <v>563</v>
      </c>
      <c r="G22146" s="34">
        <v>571</v>
      </c>
      <c r="H22146" s="34">
        <v>666</v>
      </c>
      <c r="I22146" s="34">
        <v>543</v>
      </c>
      <c r="J22146" s="34">
        <v>598</v>
      </c>
      <c r="K22146" s="34">
        <v>465</v>
      </c>
      <c r="L22146" s="34">
        <v>567</v>
      </c>
      <c r="M22146" s="34">
        <v>482</v>
      </c>
    </row>
    <row r="22147" spans="1:13" x14ac:dyDescent="0.2">
      <c r="A22147" s="34" t="s">
        <v>123041</v>
      </c>
      <c r="B22147" s="34">
        <v>587</v>
      </c>
      <c r="C22147" s="34">
        <v>500</v>
      </c>
      <c r="D22147" s="34">
        <v>617</v>
      </c>
      <c r="E22147" s="34">
        <v>593</v>
      </c>
      <c r="F22147" s="34">
        <v>513</v>
      </c>
      <c r="G22147" s="34">
        <v>474</v>
      </c>
      <c r="H22147" s="34">
        <v>612</v>
      </c>
      <c r="I22147" s="34">
        <v>493</v>
      </c>
      <c r="J22147" s="34">
        <v>609</v>
      </c>
      <c r="K22147" s="34">
        <v>363</v>
      </c>
      <c r="L22147" s="34">
        <v>633</v>
      </c>
      <c r="M22147" s="34">
        <v>428</v>
      </c>
    </row>
    <row r="22148" spans="1:13" x14ac:dyDescent="0.2">
      <c r="A22148" s="34" t="s">
        <v>123042</v>
      </c>
      <c r="B22148" s="34">
        <v>126</v>
      </c>
      <c r="C22148" s="34">
        <v>461</v>
      </c>
      <c r="D22148" s="34">
        <v>107</v>
      </c>
      <c r="E22148" s="34">
        <v>436</v>
      </c>
      <c r="F22148" s="34">
        <v>96</v>
      </c>
      <c r="G22148" s="34">
        <v>407</v>
      </c>
      <c r="H22148" s="34">
        <v>166</v>
      </c>
      <c r="I22148" s="34">
        <v>425</v>
      </c>
      <c r="J22148" s="34">
        <v>139</v>
      </c>
      <c r="K22148" s="34">
        <v>384</v>
      </c>
      <c r="L22148" s="34">
        <v>160</v>
      </c>
      <c r="M22148" s="34">
        <v>329</v>
      </c>
    </row>
    <row r="22149" spans="1:13" x14ac:dyDescent="0.2">
      <c r="A22149" s="34" t="s">
        <v>123043</v>
      </c>
      <c r="B22149" s="34">
        <v>470</v>
      </c>
      <c r="C22149" s="34">
        <v>531</v>
      </c>
      <c r="D22149" s="34">
        <v>506</v>
      </c>
      <c r="E22149" s="34">
        <v>542</v>
      </c>
      <c r="F22149" s="34">
        <v>446</v>
      </c>
      <c r="G22149" s="34">
        <v>392</v>
      </c>
      <c r="H22149" s="34">
        <v>504</v>
      </c>
      <c r="I22149" s="34">
        <v>461</v>
      </c>
      <c r="J22149" s="34">
        <v>476</v>
      </c>
      <c r="K22149" s="34">
        <v>406</v>
      </c>
      <c r="L22149" s="34">
        <v>454</v>
      </c>
      <c r="M22149" s="34">
        <v>383</v>
      </c>
    </row>
    <row r="22150" spans="1:13" x14ac:dyDescent="0.2">
      <c r="A22150" s="34" t="s">
        <v>123044</v>
      </c>
      <c r="B22150" s="34">
        <v>459</v>
      </c>
      <c r="C22150" s="34">
        <v>539</v>
      </c>
      <c r="D22150" s="34">
        <v>524</v>
      </c>
      <c r="E22150" s="34">
        <v>551</v>
      </c>
      <c r="F22150" s="34">
        <v>488</v>
      </c>
      <c r="G22150" s="34">
        <v>472</v>
      </c>
      <c r="H22150" s="34">
        <v>507</v>
      </c>
      <c r="I22150" s="34">
        <v>518</v>
      </c>
      <c r="J22150" s="34">
        <v>565</v>
      </c>
      <c r="K22150" s="34">
        <v>442</v>
      </c>
      <c r="L22150" s="34">
        <v>529</v>
      </c>
      <c r="M22150" s="34">
        <v>384</v>
      </c>
    </row>
    <row r="22151" spans="1:13" x14ac:dyDescent="0.2">
      <c r="A22151" s="34" t="s">
        <v>123045</v>
      </c>
      <c r="B22151" s="34">
        <v>532</v>
      </c>
      <c r="C22151" s="34">
        <v>542</v>
      </c>
      <c r="D22151" s="34">
        <v>623</v>
      </c>
      <c r="E22151" s="34">
        <v>618</v>
      </c>
      <c r="F22151" s="34">
        <v>540</v>
      </c>
      <c r="G22151" s="34">
        <v>564</v>
      </c>
      <c r="H22151" s="34">
        <v>693</v>
      </c>
      <c r="I22151" s="34">
        <v>502</v>
      </c>
      <c r="J22151" s="34">
        <v>573</v>
      </c>
      <c r="K22151" s="34">
        <v>478</v>
      </c>
      <c r="L22151" s="34">
        <v>624</v>
      </c>
      <c r="M22151" s="34">
        <v>485</v>
      </c>
    </row>
    <row r="22152" spans="1:13" x14ac:dyDescent="0.2">
      <c r="A22152" s="34" t="s">
        <v>123046</v>
      </c>
      <c r="B22152" s="34">
        <v>346</v>
      </c>
      <c r="C22152" s="34">
        <v>389</v>
      </c>
      <c r="D22152" s="34">
        <v>386</v>
      </c>
      <c r="E22152" s="34">
        <v>444</v>
      </c>
      <c r="F22152" s="34">
        <v>362</v>
      </c>
      <c r="G22152" s="34">
        <v>318</v>
      </c>
      <c r="H22152" s="34">
        <v>481</v>
      </c>
      <c r="I22152" s="34">
        <v>362</v>
      </c>
      <c r="J22152" s="34">
        <v>431</v>
      </c>
      <c r="K22152" s="34">
        <v>325</v>
      </c>
      <c r="L22152" s="34">
        <v>443</v>
      </c>
      <c r="M22152" s="34">
        <v>339</v>
      </c>
    </row>
    <row r="22153" spans="1:13" x14ac:dyDescent="0.2">
      <c r="A22153" s="34" t="s">
        <v>123047</v>
      </c>
      <c r="B22153" s="34">
        <v>315</v>
      </c>
      <c r="C22153" s="34">
        <v>328</v>
      </c>
      <c r="D22153" s="34">
        <v>298</v>
      </c>
      <c r="E22153" s="34">
        <v>318</v>
      </c>
      <c r="F22153" s="34">
        <v>324</v>
      </c>
      <c r="G22153" s="34">
        <v>312</v>
      </c>
      <c r="H22153" s="34">
        <v>320</v>
      </c>
      <c r="I22153" s="34">
        <v>319</v>
      </c>
      <c r="J22153" s="34">
        <v>345</v>
      </c>
      <c r="K22153" s="34">
        <v>239</v>
      </c>
      <c r="L22153" s="34">
        <v>293</v>
      </c>
      <c r="M22153" s="34">
        <v>208</v>
      </c>
    </row>
    <row r="22154" spans="1:13" x14ac:dyDescent="0.2">
      <c r="A22154" s="34" t="s">
        <v>123048</v>
      </c>
      <c r="B22154" s="34">
        <v>166</v>
      </c>
      <c r="C22154" s="34">
        <v>193</v>
      </c>
      <c r="D22154" s="34">
        <v>234</v>
      </c>
      <c r="E22154" s="34">
        <v>221</v>
      </c>
      <c r="F22154" s="34">
        <v>151</v>
      </c>
      <c r="G22154" s="34">
        <v>181</v>
      </c>
      <c r="H22154" s="34">
        <v>228</v>
      </c>
      <c r="I22154" s="34">
        <v>177</v>
      </c>
      <c r="J22154" s="34">
        <v>246</v>
      </c>
      <c r="K22154" s="34">
        <v>134</v>
      </c>
      <c r="L22154" s="34">
        <v>247</v>
      </c>
      <c r="M22154" s="34">
        <v>161</v>
      </c>
    </row>
    <row r="22155" spans="1:13" x14ac:dyDescent="0.2">
      <c r="A22155" s="34" t="s">
        <v>123049</v>
      </c>
      <c r="B22155" s="34">
        <v>419</v>
      </c>
      <c r="C22155" s="34">
        <v>347</v>
      </c>
      <c r="D22155" s="34">
        <v>393</v>
      </c>
      <c r="E22155" s="34">
        <v>372</v>
      </c>
      <c r="F22155" s="34">
        <v>340</v>
      </c>
      <c r="G22155" s="34">
        <v>350</v>
      </c>
      <c r="H22155" s="34">
        <v>368</v>
      </c>
      <c r="I22155" s="34">
        <v>360</v>
      </c>
      <c r="J22155" s="34">
        <v>413</v>
      </c>
      <c r="K22155" s="34">
        <v>291</v>
      </c>
      <c r="L22155" s="34">
        <v>374</v>
      </c>
      <c r="M22155" s="34">
        <v>280</v>
      </c>
    </row>
    <row r="22156" spans="1:13" x14ac:dyDescent="0.2">
      <c r="A22156" s="34" t="s">
        <v>123050</v>
      </c>
      <c r="B22156" s="34">
        <v>283</v>
      </c>
      <c r="C22156" s="34">
        <v>347</v>
      </c>
      <c r="D22156" s="34">
        <v>257</v>
      </c>
      <c r="E22156" s="34">
        <v>355</v>
      </c>
      <c r="F22156" s="34">
        <v>284</v>
      </c>
      <c r="G22156" s="34">
        <v>226</v>
      </c>
      <c r="H22156" s="34">
        <v>327</v>
      </c>
      <c r="I22156" s="34">
        <v>330</v>
      </c>
      <c r="J22156" s="34">
        <v>306</v>
      </c>
      <c r="K22156" s="34">
        <v>240</v>
      </c>
      <c r="L22156" s="34">
        <v>343</v>
      </c>
      <c r="M22156" s="34">
        <v>219</v>
      </c>
    </row>
    <row r="22157" spans="1:13" x14ac:dyDescent="0.2">
      <c r="A22157" s="34" t="s">
        <v>123051</v>
      </c>
      <c r="B22157" s="34">
        <v>551</v>
      </c>
      <c r="C22157" s="34">
        <v>544</v>
      </c>
      <c r="D22157" s="34">
        <v>657</v>
      </c>
      <c r="E22157" s="34">
        <v>551</v>
      </c>
      <c r="F22157" s="34">
        <v>547</v>
      </c>
      <c r="G22157" s="34">
        <v>550</v>
      </c>
      <c r="H22157" s="34">
        <v>683</v>
      </c>
      <c r="I22157" s="34">
        <v>558</v>
      </c>
      <c r="J22157" s="34">
        <v>548</v>
      </c>
      <c r="K22157" s="34">
        <v>473</v>
      </c>
      <c r="L22157" s="34">
        <v>527</v>
      </c>
      <c r="M22157" s="34">
        <v>491</v>
      </c>
    </row>
    <row r="22158" spans="1:13" x14ac:dyDescent="0.2">
      <c r="A22158" s="34" t="s">
        <v>123052</v>
      </c>
      <c r="B22158" s="34">
        <v>350</v>
      </c>
      <c r="C22158" s="34">
        <v>587</v>
      </c>
      <c r="D22158" s="34">
        <v>374</v>
      </c>
      <c r="E22158" s="34">
        <v>602</v>
      </c>
      <c r="F22158" s="34">
        <v>360</v>
      </c>
      <c r="G22158" s="34">
        <v>510</v>
      </c>
      <c r="H22158" s="34">
        <v>411</v>
      </c>
      <c r="I22158" s="34">
        <v>543</v>
      </c>
      <c r="J22158" s="34">
        <v>374</v>
      </c>
      <c r="K22158" s="34">
        <v>440</v>
      </c>
      <c r="L22158" s="34">
        <v>361</v>
      </c>
      <c r="M22158" s="34">
        <v>412</v>
      </c>
    </row>
    <row r="22159" spans="1:13" x14ac:dyDescent="0.2">
      <c r="A22159" s="34" t="s">
        <v>123053</v>
      </c>
      <c r="B22159" s="34">
        <v>279</v>
      </c>
      <c r="C22159" s="34">
        <v>285</v>
      </c>
      <c r="D22159" s="34">
        <v>289</v>
      </c>
      <c r="E22159" s="34">
        <v>287</v>
      </c>
      <c r="F22159" s="34">
        <v>266</v>
      </c>
      <c r="G22159" s="34">
        <v>220</v>
      </c>
      <c r="H22159" s="34">
        <v>336</v>
      </c>
      <c r="I22159" s="34">
        <v>269</v>
      </c>
      <c r="J22159" s="34">
        <v>350</v>
      </c>
      <c r="K22159" s="34">
        <v>215</v>
      </c>
      <c r="L22159" s="34">
        <v>309</v>
      </c>
      <c r="M22159" s="34">
        <v>194</v>
      </c>
    </row>
    <row r="22160" spans="1:13" x14ac:dyDescent="0.2">
      <c r="A22160" s="34" t="s">
        <v>123054</v>
      </c>
      <c r="B22160" s="34">
        <v>396</v>
      </c>
      <c r="C22160" s="34">
        <v>479</v>
      </c>
      <c r="D22160" s="34">
        <v>497</v>
      </c>
      <c r="E22160" s="34">
        <v>500</v>
      </c>
      <c r="F22160" s="34">
        <v>439</v>
      </c>
      <c r="G22160" s="34">
        <v>424</v>
      </c>
      <c r="H22160" s="34">
        <v>474</v>
      </c>
      <c r="I22160" s="34">
        <v>495</v>
      </c>
      <c r="J22160" s="34">
        <v>503</v>
      </c>
      <c r="K22160" s="34">
        <v>376</v>
      </c>
      <c r="L22160" s="34">
        <v>467</v>
      </c>
      <c r="M22160" s="34">
        <v>274</v>
      </c>
    </row>
    <row r="22161" spans="1:13" x14ac:dyDescent="0.2">
      <c r="A22161" s="34" t="s">
        <v>123055</v>
      </c>
      <c r="B22161" s="34">
        <v>475</v>
      </c>
      <c r="C22161" s="34">
        <v>542</v>
      </c>
      <c r="D22161" s="34">
        <v>509</v>
      </c>
      <c r="E22161" s="34">
        <v>680</v>
      </c>
      <c r="F22161" s="34">
        <v>616</v>
      </c>
      <c r="G22161" s="34">
        <v>544</v>
      </c>
      <c r="H22161" s="34">
        <v>571</v>
      </c>
      <c r="I22161" s="34">
        <v>519</v>
      </c>
      <c r="J22161" s="34">
        <v>574</v>
      </c>
      <c r="K22161" s="34">
        <v>469</v>
      </c>
      <c r="L22161" s="34">
        <v>493</v>
      </c>
      <c r="M22161" s="34">
        <v>474</v>
      </c>
    </row>
    <row r="22162" spans="1:13" x14ac:dyDescent="0.2">
      <c r="A22162" s="34" t="s">
        <v>123056</v>
      </c>
      <c r="B22162" s="34">
        <v>394</v>
      </c>
      <c r="C22162" s="34">
        <v>412</v>
      </c>
      <c r="D22162" s="34">
        <v>433</v>
      </c>
      <c r="E22162" s="34">
        <v>478</v>
      </c>
      <c r="F22162" s="34">
        <v>410</v>
      </c>
      <c r="G22162" s="34">
        <v>382</v>
      </c>
      <c r="H22162" s="34">
        <v>432</v>
      </c>
      <c r="I22162" s="34">
        <v>436</v>
      </c>
      <c r="J22162" s="34">
        <v>502</v>
      </c>
      <c r="K22162" s="34">
        <v>320</v>
      </c>
      <c r="L22162" s="34">
        <v>452</v>
      </c>
      <c r="M22162" s="34">
        <v>283</v>
      </c>
    </row>
    <row r="22163" spans="1:13" x14ac:dyDescent="0.2">
      <c r="A22163" s="34" t="s">
        <v>123057</v>
      </c>
      <c r="B22163" s="34">
        <v>422</v>
      </c>
      <c r="C22163" s="34">
        <v>453</v>
      </c>
      <c r="D22163" s="34">
        <v>414</v>
      </c>
      <c r="E22163" s="34">
        <v>453</v>
      </c>
      <c r="F22163" s="34">
        <v>325</v>
      </c>
      <c r="G22163" s="34">
        <v>433</v>
      </c>
      <c r="H22163" s="34">
        <v>432</v>
      </c>
      <c r="I22163" s="34">
        <v>431</v>
      </c>
      <c r="J22163" s="34">
        <v>469</v>
      </c>
      <c r="K22163" s="34">
        <v>358</v>
      </c>
      <c r="L22163" s="34">
        <v>389</v>
      </c>
      <c r="M22163" s="34">
        <v>359</v>
      </c>
    </row>
    <row r="22164" spans="1:13" x14ac:dyDescent="0.2">
      <c r="A22164" s="34" t="s">
        <v>123058</v>
      </c>
      <c r="B22164" s="34">
        <v>441</v>
      </c>
      <c r="C22164" s="34">
        <v>550</v>
      </c>
      <c r="D22164" s="34">
        <v>448</v>
      </c>
      <c r="E22164" s="34">
        <v>521</v>
      </c>
      <c r="F22164" s="34">
        <v>468</v>
      </c>
      <c r="G22164" s="34">
        <v>442</v>
      </c>
      <c r="H22164" s="34">
        <v>480</v>
      </c>
      <c r="I22164" s="34">
        <v>409</v>
      </c>
      <c r="J22164" s="34">
        <v>489</v>
      </c>
      <c r="K22164" s="34">
        <v>420</v>
      </c>
      <c r="L22164" s="34">
        <v>414</v>
      </c>
      <c r="M22164" s="34">
        <v>392</v>
      </c>
    </row>
    <row r="22165" spans="1:13" x14ac:dyDescent="0.2">
      <c r="A22165" s="34" t="s">
        <v>123059</v>
      </c>
      <c r="B22165" s="34">
        <v>472</v>
      </c>
      <c r="C22165" s="34">
        <v>529</v>
      </c>
      <c r="D22165" s="34">
        <v>644</v>
      </c>
      <c r="E22165" s="34">
        <v>520</v>
      </c>
      <c r="F22165" s="34">
        <v>450</v>
      </c>
      <c r="G22165" s="34">
        <v>431</v>
      </c>
      <c r="H22165" s="34">
        <v>601</v>
      </c>
      <c r="I22165" s="34">
        <v>503</v>
      </c>
      <c r="J22165" s="34">
        <v>548</v>
      </c>
      <c r="K22165" s="34">
        <v>455</v>
      </c>
      <c r="L22165" s="34">
        <v>521</v>
      </c>
      <c r="M22165" s="34">
        <v>405</v>
      </c>
    </row>
    <row r="22166" spans="1:13" x14ac:dyDescent="0.2">
      <c r="A22166" s="34" t="s">
        <v>123060</v>
      </c>
      <c r="B22166" s="34">
        <v>1013</v>
      </c>
      <c r="C22166" s="34">
        <v>968</v>
      </c>
      <c r="D22166" s="34">
        <v>1001</v>
      </c>
      <c r="E22166" s="34">
        <v>986</v>
      </c>
      <c r="F22166" s="34">
        <v>870</v>
      </c>
      <c r="G22166" s="34">
        <v>950</v>
      </c>
      <c r="H22166" s="34">
        <v>1065</v>
      </c>
      <c r="I22166" s="34">
        <v>992</v>
      </c>
      <c r="J22166" s="34">
        <v>1067</v>
      </c>
      <c r="K22166" s="34">
        <v>914</v>
      </c>
      <c r="L22166" s="34">
        <v>954</v>
      </c>
      <c r="M22166" s="34">
        <v>773</v>
      </c>
    </row>
    <row r="22167" spans="1:13" x14ac:dyDescent="0.2">
      <c r="A22167" s="34" t="s">
        <v>123061</v>
      </c>
      <c r="B22167" s="34">
        <v>857</v>
      </c>
      <c r="C22167" s="34">
        <v>848</v>
      </c>
      <c r="D22167" s="34">
        <v>811</v>
      </c>
      <c r="E22167" s="34">
        <v>907</v>
      </c>
      <c r="F22167" s="34">
        <v>704</v>
      </c>
      <c r="G22167" s="34">
        <v>763</v>
      </c>
      <c r="H22167" s="34">
        <v>1034</v>
      </c>
      <c r="I22167" s="34">
        <v>802</v>
      </c>
      <c r="J22167" s="34">
        <v>820</v>
      </c>
      <c r="K22167" s="34">
        <v>715</v>
      </c>
      <c r="L22167" s="34">
        <v>806</v>
      </c>
      <c r="M22167" s="34">
        <v>646</v>
      </c>
    </row>
    <row r="22168" spans="1:13" x14ac:dyDescent="0.2">
      <c r="A22168" s="34" t="s">
        <v>123062</v>
      </c>
      <c r="B22168" s="34">
        <v>469</v>
      </c>
      <c r="C22168" s="34">
        <v>606</v>
      </c>
      <c r="D22168" s="34">
        <v>547</v>
      </c>
      <c r="E22168" s="34">
        <v>610</v>
      </c>
      <c r="F22168" s="34">
        <v>456</v>
      </c>
      <c r="G22168" s="34">
        <v>512</v>
      </c>
      <c r="H22168" s="34">
        <v>515</v>
      </c>
      <c r="I22168" s="34">
        <v>511</v>
      </c>
      <c r="J22168" s="34">
        <v>553</v>
      </c>
      <c r="K22168" s="34">
        <v>507</v>
      </c>
      <c r="L22168" s="34">
        <v>495</v>
      </c>
      <c r="M22168" s="34">
        <v>398</v>
      </c>
    </row>
    <row r="22169" spans="1:13" x14ac:dyDescent="0.2">
      <c r="A22169" s="34" t="s">
        <v>123063</v>
      </c>
      <c r="B22169" s="34">
        <v>926</v>
      </c>
      <c r="C22169" s="34">
        <v>831</v>
      </c>
      <c r="D22169" s="34">
        <v>889</v>
      </c>
      <c r="E22169" s="34">
        <v>899</v>
      </c>
      <c r="F22169" s="34">
        <v>901</v>
      </c>
      <c r="G22169" s="34">
        <v>768</v>
      </c>
      <c r="H22169" s="34">
        <v>1020</v>
      </c>
      <c r="I22169" s="34">
        <v>808</v>
      </c>
      <c r="J22169" s="34">
        <v>1016</v>
      </c>
      <c r="K22169" s="34">
        <v>678</v>
      </c>
      <c r="L22169" s="34">
        <v>925</v>
      </c>
      <c r="M22169" s="34">
        <v>645</v>
      </c>
    </row>
    <row r="22170" spans="1:13" x14ac:dyDescent="0.2">
      <c r="A22170" s="34" t="s">
        <v>123064</v>
      </c>
      <c r="B22170" s="34">
        <v>1317</v>
      </c>
      <c r="C22170" s="34">
        <v>1207</v>
      </c>
      <c r="D22170" s="34">
        <v>1320</v>
      </c>
      <c r="E22170" s="34">
        <v>1424</v>
      </c>
      <c r="F22170" s="34">
        <v>1139</v>
      </c>
      <c r="G22170" s="34">
        <v>1157</v>
      </c>
      <c r="H22170" s="34">
        <v>1482</v>
      </c>
      <c r="I22170" s="34">
        <v>1314</v>
      </c>
      <c r="J22170" s="34">
        <v>1320</v>
      </c>
      <c r="K22170" s="34">
        <v>978</v>
      </c>
      <c r="L22170" s="34">
        <v>1307</v>
      </c>
      <c r="M22170" s="34">
        <v>975</v>
      </c>
    </row>
    <row r="22171" spans="1:13" x14ac:dyDescent="0.2">
      <c r="A22171" s="34" t="s">
        <v>123065</v>
      </c>
      <c r="B22171" s="34">
        <v>263</v>
      </c>
      <c r="C22171" s="34">
        <v>342</v>
      </c>
      <c r="D22171" s="34">
        <v>305</v>
      </c>
      <c r="E22171" s="34">
        <v>306</v>
      </c>
      <c r="F22171" s="34">
        <v>240</v>
      </c>
      <c r="G22171" s="34">
        <v>303</v>
      </c>
      <c r="H22171" s="34">
        <v>369</v>
      </c>
      <c r="I22171" s="34">
        <v>330</v>
      </c>
      <c r="J22171" s="34">
        <v>339</v>
      </c>
      <c r="K22171" s="34">
        <v>327</v>
      </c>
      <c r="L22171" s="34">
        <v>323</v>
      </c>
      <c r="M22171" s="34">
        <v>244</v>
      </c>
    </row>
    <row r="22172" spans="1:13" x14ac:dyDescent="0.2">
      <c r="A22172" s="34" t="s">
        <v>123066</v>
      </c>
      <c r="B22172" s="34">
        <v>325</v>
      </c>
      <c r="C22172" s="34">
        <v>530</v>
      </c>
      <c r="D22172" s="34">
        <v>512</v>
      </c>
      <c r="E22172" s="34">
        <v>575</v>
      </c>
      <c r="F22172" s="34">
        <v>391</v>
      </c>
      <c r="G22172" s="34">
        <v>431</v>
      </c>
      <c r="H22172" s="34">
        <v>440</v>
      </c>
      <c r="I22172" s="34">
        <v>520</v>
      </c>
      <c r="J22172" s="34">
        <v>495</v>
      </c>
      <c r="K22172" s="34">
        <v>370</v>
      </c>
      <c r="L22172" s="34">
        <v>456</v>
      </c>
      <c r="M22172" s="34">
        <v>367</v>
      </c>
    </row>
    <row r="22173" spans="1:13" x14ac:dyDescent="0.2">
      <c r="A22173" s="34" t="s">
        <v>123067</v>
      </c>
      <c r="B22173" s="34">
        <v>537</v>
      </c>
      <c r="C22173" s="34">
        <v>555</v>
      </c>
      <c r="D22173" s="34">
        <v>563</v>
      </c>
      <c r="E22173" s="34">
        <v>596</v>
      </c>
      <c r="F22173" s="34">
        <v>483</v>
      </c>
      <c r="G22173" s="34">
        <v>475</v>
      </c>
      <c r="H22173" s="34">
        <v>599</v>
      </c>
      <c r="I22173" s="34">
        <v>501</v>
      </c>
      <c r="J22173" s="34">
        <v>555</v>
      </c>
      <c r="K22173" s="34">
        <v>433</v>
      </c>
      <c r="L22173" s="34">
        <v>554</v>
      </c>
      <c r="M22173" s="34">
        <v>412</v>
      </c>
    </row>
    <row r="22174" spans="1:13" x14ac:dyDescent="0.2">
      <c r="A22174" s="34" t="s">
        <v>123068</v>
      </c>
      <c r="B22174" s="34">
        <v>609</v>
      </c>
      <c r="C22174" s="34">
        <v>699</v>
      </c>
      <c r="D22174" s="34">
        <v>731</v>
      </c>
      <c r="E22174" s="34">
        <v>729</v>
      </c>
      <c r="F22174" s="34">
        <v>627</v>
      </c>
      <c r="G22174" s="34">
        <v>659</v>
      </c>
      <c r="H22174" s="34">
        <v>786</v>
      </c>
      <c r="I22174" s="34">
        <v>733</v>
      </c>
      <c r="J22174" s="34">
        <v>697</v>
      </c>
      <c r="K22174" s="34">
        <v>530</v>
      </c>
      <c r="L22174" s="34">
        <v>751</v>
      </c>
      <c r="M22174" s="34">
        <v>556</v>
      </c>
    </row>
    <row r="22175" spans="1:13" x14ac:dyDescent="0.2">
      <c r="A22175" s="34" t="s">
        <v>123069</v>
      </c>
      <c r="B22175" s="34">
        <v>1056</v>
      </c>
      <c r="C22175" s="34">
        <v>1049</v>
      </c>
      <c r="D22175" s="34">
        <v>1096</v>
      </c>
      <c r="E22175" s="34">
        <v>1130</v>
      </c>
      <c r="F22175" s="34">
        <v>963</v>
      </c>
      <c r="G22175" s="34">
        <v>1026</v>
      </c>
      <c r="H22175" s="34">
        <v>1209</v>
      </c>
      <c r="I22175" s="34">
        <v>1075</v>
      </c>
      <c r="J22175" s="34">
        <v>1215</v>
      </c>
      <c r="K22175" s="34">
        <v>804</v>
      </c>
      <c r="L22175" s="34">
        <v>1063</v>
      </c>
      <c r="M22175" s="34">
        <v>775</v>
      </c>
    </row>
    <row r="22176" spans="1:13" x14ac:dyDescent="0.2">
      <c r="A22176" s="34" t="s">
        <v>123070</v>
      </c>
      <c r="B22176" s="34">
        <v>340</v>
      </c>
      <c r="C22176" s="34">
        <v>293</v>
      </c>
      <c r="D22176" s="34">
        <v>399</v>
      </c>
      <c r="E22176" s="34">
        <v>349</v>
      </c>
      <c r="F22176" s="34">
        <v>366</v>
      </c>
      <c r="G22176" s="34">
        <v>312</v>
      </c>
      <c r="H22176" s="34">
        <v>457</v>
      </c>
      <c r="I22176" s="34">
        <v>296</v>
      </c>
      <c r="J22176" s="34">
        <v>320</v>
      </c>
      <c r="K22176" s="34">
        <v>260</v>
      </c>
      <c r="L22176" s="34">
        <v>335</v>
      </c>
      <c r="M22176" s="34">
        <v>272</v>
      </c>
    </row>
    <row r="22177" spans="1:13" x14ac:dyDescent="0.2">
      <c r="A22177" s="34" t="s">
        <v>123071</v>
      </c>
      <c r="B22177" s="34">
        <v>403</v>
      </c>
      <c r="C22177" s="34">
        <v>394</v>
      </c>
      <c r="D22177" s="34">
        <v>342</v>
      </c>
      <c r="E22177" s="34">
        <v>497</v>
      </c>
      <c r="F22177" s="34">
        <v>382</v>
      </c>
      <c r="G22177" s="34">
        <v>424</v>
      </c>
      <c r="H22177" s="34">
        <v>495</v>
      </c>
      <c r="I22177" s="34">
        <v>403</v>
      </c>
      <c r="J22177" s="34">
        <v>405</v>
      </c>
      <c r="K22177" s="34">
        <v>336</v>
      </c>
      <c r="L22177" s="34">
        <v>353</v>
      </c>
      <c r="M22177" s="34">
        <v>326</v>
      </c>
    </row>
    <row r="22178" spans="1:13" x14ac:dyDescent="0.2">
      <c r="A22178" s="34" t="s">
        <v>123072</v>
      </c>
      <c r="B22178" s="34">
        <v>500</v>
      </c>
      <c r="C22178" s="34">
        <v>570</v>
      </c>
      <c r="D22178" s="34">
        <v>563</v>
      </c>
      <c r="E22178" s="34">
        <v>632</v>
      </c>
      <c r="F22178" s="34">
        <v>487</v>
      </c>
      <c r="G22178" s="34">
        <v>500</v>
      </c>
      <c r="H22178" s="34">
        <v>640</v>
      </c>
      <c r="I22178" s="34">
        <v>619</v>
      </c>
      <c r="J22178" s="34">
        <v>599</v>
      </c>
      <c r="K22178" s="34">
        <v>456</v>
      </c>
      <c r="L22178" s="34">
        <v>536</v>
      </c>
      <c r="M22178" s="34">
        <v>425</v>
      </c>
    </row>
    <row r="22179" spans="1:13" x14ac:dyDescent="0.2">
      <c r="A22179" s="34" t="s">
        <v>123073</v>
      </c>
      <c r="B22179" s="34">
        <v>548</v>
      </c>
      <c r="C22179" s="34">
        <v>675</v>
      </c>
      <c r="D22179" s="34">
        <v>586</v>
      </c>
      <c r="E22179" s="34">
        <v>652</v>
      </c>
      <c r="F22179" s="34">
        <v>517</v>
      </c>
      <c r="G22179" s="34">
        <v>554</v>
      </c>
      <c r="H22179" s="34">
        <v>514</v>
      </c>
      <c r="I22179" s="34">
        <v>606</v>
      </c>
      <c r="J22179" s="34">
        <v>563</v>
      </c>
      <c r="K22179" s="34">
        <v>450</v>
      </c>
      <c r="L22179" s="34">
        <v>526</v>
      </c>
      <c r="M22179" s="34">
        <v>464</v>
      </c>
    </row>
    <row r="22180" spans="1:13" x14ac:dyDescent="0.2">
      <c r="A22180" s="34" t="s">
        <v>123074</v>
      </c>
      <c r="B22180" s="34">
        <v>345</v>
      </c>
      <c r="C22180" s="34">
        <v>407</v>
      </c>
      <c r="D22180" s="34">
        <v>378</v>
      </c>
      <c r="E22180" s="34">
        <v>400</v>
      </c>
      <c r="F22180" s="34">
        <v>361</v>
      </c>
      <c r="G22180" s="34">
        <v>301</v>
      </c>
      <c r="H22180" s="34">
        <v>429</v>
      </c>
      <c r="I22180" s="34">
        <v>386</v>
      </c>
      <c r="J22180" s="34">
        <v>392</v>
      </c>
      <c r="K22180" s="34">
        <v>328</v>
      </c>
      <c r="L22180" s="34">
        <v>317</v>
      </c>
      <c r="M22180" s="34">
        <v>313</v>
      </c>
    </row>
    <row r="22181" spans="1:13" x14ac:dyDescent="0.2">
      <c r="A22181" s="34" t="s">
        <v>123075</v>
      </c>
      <c r="B22181" s="34">
        <v>469</v>
      </c>
      <c r="C22181" s="34">
        <v>495</v>
      </c>
      <c r="D22181" s="34">
        <v>533</v>
      </c>
      <c r="E22181" s="34">
        <v>544</v>
      </c>
      <c r="F22181" s="34">
        <v>521</v>
      </c>
      <c r="G22181" s="34">
        <v>460</v>
      </c>
      <c r="H22181" s="34">
        <v>579</v>
      </c>
      <c r="I22181" s="34">
        <v>494</v>
      </c>
      <c r="J22181" s="34">
        <v>523</v>
      </c>
      <c r="K22181" s="34">
        <v>415</v>
      </c>
      <c r="L22181" s="34">
        <v>528</v>
      </c>
      <c r="M22181" s="34">
        <v>391</v>
      </c>
    </row>
    <row r="22182" spans="1:13" x14ac:dyDescent="0.2">
      <c r="A22182" s="34" t="s">
        <v>123076</v>
      </c>
      <c r="B22182" s="34">
        <v>693</v>
      </c>
      <c r="C22182" s="34">
        <v>635</v>
      </c>
      <c r="D22182" s="34">
        <v>737</v>
      </c>
      <c r="E22182" s="34">
        <v>657</v>
      </c>
      <c r="F22182" s="34">
        <v>538</v>
      </c>
      <c r="G22182" s="34">
        <v>606</v>
      </c>
      <c r="H22182" s="34">
        <v>802</v>
      </c>
      <c r="I22182" s="34">
        <v>690</v>
      </c>
      <c r="J22182" s="34">
        <v>697</v>
      </c>
      <c r="K22182" s="34">
        <v>562</v>
      </c>
      <c r="L22182" s="34">
        <v>788</v>
      </c>
      <c r="M22182" s="34">
        <v>483</v>
      </c>
    </row>
    <row r="22183" spans="1:13" x14ac:dyDescent="0.2">
      <c r="A22183" s="34" t="s">
        <v>123077</v>
      </c>
      <c r="B22183" s="34">
        <v>454</v>
      </c>
      <c r="C22183" s="34">
        <v>487</v>
      </c>
      <c r="D22183" s="34">
        <v>570</v>
      </c>
      <c r="E22183" s="34">
        <v>424</v>
      </c>
      <c r="F22183" s="34">
        <v>442</v>
      </c>
      <c r="G22183" s="34">
        <v>445</v>
      </c>
      <c r="H22183" s="34">
        <v>493</v>
      </c>
      <c r="I22183" s="34">
        <v>452</v>
      </c>
      <c r="J22183" s="34">
        <v>485</v>
      </c>
      <c r="K22183" s="34">
        <v>405</v>
      </c>
      <c r="L22183" s="34">
        <v>465</v>
      </c>
      <c r="M22183" s="34">
        <v>376</v>
      </c>
    </row>
    <row r="22184" spans="1:13" x14ac:dyDescent="0.2">
      <c r="A22184" s="34" t="s">
        <v>123078</v>
      </c>
      <c r="B22184" s="34">
        <v>890</v>
      </c>
      <c r="C22184" s="34">
        <v>797</v>
      </c>
      <c r="D22184" s="34">
        <v>857</v>
      </c>
      <c r="E22184" s="34">
        <v>912</v>
      </c>
      <c r="F22184" s="34">
        <v>754</v>
      </c>
      <c r="G22184" s="34">
        <v>729</v>
      </c>
      <c r="H22184" s="34">
        <v>961</v>
      </c>
      <c r="I22184" s="34">
        <v>808</v>
      </c>
      <c r="J22184" s="34">
        <v>946</v>
      </c>
      <c r="K22184" s="34">
        <v>672</v>
      </c>
      <c r="L22184" s="34">
        <v>788</v>
      </c>
      <c r="M22184" s="34">
        <v>645</v>
      </c>
    </row>
    <row r="22185" spans="1:13" x14ac:dyDescent="0.2">
      <c r="A22185" s="34" t="s">
        <v>123079</v>
      </c>
      <c r="B22185" s="34">
        <v>709</v>
      </c>
      <c r="C22185" s="34">
        <v>762</v>
      </c>
      <c r="D22185" s="34">
        <v>798</v>
      </c>
      <c r="E22185" s="34">
        <v>712</v>
      </c>
      <c r="F22185" s="34">
        <v>799</v>
      </c>
      <c r="G22185" s="34">
        <v>653</v>
      </c>
      <c r="H22185" s="34">
        <v>818</v>
      </c>
      <c r="I22185" s="34">
        <v>799</v>
      </c>
      <c r="J22185" s="34">
        <v>776</v>
      </c>
      <c r="K22185" s="34">
        <v>595</v>
      </c>
      <c r="L22185" s="34">
        <v>808</v>
      </c>
      <c r="M22185" s="34">
        <v>635</v>
      </c>
    </row>
    <row r="22186" spans="1:13" x14ac:dyDescent="0.2">
      <c r="A22186" s="34" t="s">
        <v>123080</v>
      </c>
      <c r="B22186" s="34">
        <v>343</v>
      </c>
      <c r="C22186" s="34">
        <v>414</v>
      </c>
      <c r="D22186" s="34">
        <v>426</v>
      </c>
      <c r="E22186" s="34">
        <v>464</v>
      </c>
      <c r="F22186" s="34">
        <v>410</v>
      </c>
      <c r="G22186" s="34">
        <v>412</v>
      </c>
      <c r="H22186" s="34">
        <v>489</v>
      </c>
      <c r="I22186" s="34">
        <v>437</v>
      </c>
      <c r="J22186" s="34">
        <v>399</v>
      </c>
      <c r="K22186" s="34">
        <v>352</v>
      </c>
      <c r="L22186" s="34">
        <v>439</v>
      </c>
      <c r="M22186" s="34">
        <v>346</v>
      </c>
    </row>
    <row r="22187" spans="1:13" x14ac:dyDescent="0.2">
      <c r="A22187" s="34" t="s">
        <v>123081</v>
      </c>
      <c r="B22187" s="34">
        <v>434</v>
      </c>
      <c r="C22187" s="34">
        <v>472</v>
      </c>
      <c r="D22187" s="34">
        <v>546</v>
      </c>
      <c r="E22187" s="34">
        <v>549</v>
      </c>
      <c r="F22187" s="34">
        <v>418</v>
      </c>
      <c r="G22187" s="34">
        <v>456</v>
      </c>
      <c r="H22187" s="34">
        <v>507</v>
      </c>
      <c r="I22187" s="34">
        <v>532</v>
      </c>
      <c r="J22187" s="34">
        <v>541</v>
      </c>
      <c r="K22187" s="34">
        <v>454</v>
      </c>
      <c r="L22187" s="34">
        <v>538</v>
      </c>
      <c r="M22187" s="34">
        <v>379</v>
      </c>
    </row>
    <row r="22188" spans="1:13" x14ac:dyDescent="0.2">
      <c r="A22188" s="34" t="s">
        <v>123082</v>
      </c>
      <c r="B22188" s="34">
        <v>532</v>
      </c>
      <c r="C22188" s="34">
        <v>631</v>
      </c>
      <c r="D22188" s="34">
        <v>585</v>
      </c>
      <c r="E22188" s="34">
        <v>651</v>
      </c>
      <c r="F22188" s="34">
        <v>510</v>
      </c>
      <c r="G22188" s="34">
        <v>552</v>
      </c>
      <c r="H22188" s="34">
        <v>598</v>
      </c>
      <c r="I22188" s="34">
        <v>670</v>
      </c>
      <c r="J22188" s="34">
        <v>501</v>
      </c>
      <c r="K22188" s="34">
        <v>464</v>
      </c>
      <c r="L22188" s="34">
        <v>490</v>
      </c>
      <c r="M22188" s="34">
        <v>482</v>
      </c>
    </row>
    <row r="22189" spans="1:13" x14ac:dyDescent="0.2">
      <c r="A22189" s="34" t="s">
        <v>123083</v>
      </c>
      <c r="B22189" s="34">
        <v>890</v>
      </c>
      <c r="C22189" s="34">
        <v>868</v>
      </c>
      <c r="D22189" s="34">
        <v>859</v>
      </c>
      <c r="E22189" s="34">
        <v>910</v>
      </c>
      <c r="F22189" s="34">
        <v>866</v>
      </c>
      <c r="G22189" s="34">
        <v>862</v>
      </c>
      <c r="H22189" s="34">
        <v>939</v>
      </c>
      <c r="I22189" s="34">
        <v>848</v>
      </c>
      <c r="J22189" s="34">
        <v>949</v>
      </c>
      <c r="K22189" s="34">
        <v>658</v>
      </c>
      <c r="L22189" s="34">
        <v>859</v>
      </c>
      <c r="M22189" s="34">
        <v>603</v>
      </c>
    </row>
    <row r="22190" spans="1:13" x14ac:dyDescent="0.2">
      <c r="A22190" s="34" t="s">
        <v>123084</v>
      </c>
      <c r="B22190" s="34">
        <v>777</v>
      </c>
      <c r="C22190" s="34">
        <v>725</v>
      </c>
      <c r="D22190" s="34">
        <v>793</v>
      </c>
      <c r="E22190" s="34">
        <v>763</v>
      </c>
      <c r="F22190" s="34">
        <v>742</v>
      </c>
      <c r="G22190" s="34">
        <v>703</v>
      </c>
      <c r="H22190" s="34">
        <v>857</v>
      </c>
      <c r="I22190" s="34">
        <v>690</v>
      </c>
      <c r="J22190" s="34">
        <v>803</v>
      </c>
      <c r="K22190" s="34">
        <v>564</v>
      </c>
      <c r="L22190" s="34">
        <v>747</v>
      </c>
      <c r="M22190" s="34">
        <v>567</v>
      </c>
    </row>
    <row r="22191" spans="1:13" x14ac:dyDescent="0.2">
      <c r="A22191" s="34" t="s">
        <v>123085</v>
      </c>
      <c r="B22191" s="34">
        <v>313</v>
      </c>
      <c r="C22191" s="34">
        <v>360</v>
      </c>
      <c r="D22191" s="34">
        <v>294</v>
      </c>
      <c r="E22191" s="34">
        <v>396</v>
      </c>
      <c r="F22191" s="34">
        <v>239</v>
      </c>
      <c r="G22191" s="34">
        <v>281</v>
      </c>
      <c r="H22191" s="34">
        <v>217</v>
      </c>
      <c r="I22191" s="34">
        <v>313</v>
      </c>
      <c r="J22191" s="34">
        <v>266</v>
      </c>
      <c r="K22191" s="34">
        <v>276</v>
      </c>
      <c r="L22191" s="34">
        <v>281</v>
      </c>
      <c r="M22191" s="34">
        <v>223</v>
      </c>
    </row>
    <row r="22192" spans="1:13" x14ac:dyDescent="0.2">
      <c r="A22192" s="34" t="s">
        <v>123086</v>
      </c>
      <c r="B22192" s="34">
        <v>748</v>
      </c>
      <c r="C22192" s="34">
        <v>835</v>
      </c>
      <c r="D22192" s="34">
        <v>859</v>
      </c>
      <c r="E22192" s="34">
        <v>982</v>
      </c>
      <c r="F22192" s="34">
        <v>789</v>
      </c>
      <c r="G22192" s="34">
        <v>844</v>
      </c>
      <c r="H22192" s="34">
        <v>1062</v>
      </c>
      <c r="I22192" s="34">
        <v>976</v>
      </c>
      <c r="J22192" s="34">
        <v>974</v>
      </c>
      <c r="K22192" s="34">
        <v>755</v>
      </c>
      <c r="L22192" s="34">
        <v>889</v>
      </c>
      <c r="M22192" s="34">
        <v>671</v>
      </c>
    </row>
    <row r="22193" spans="1:13" x14ac:dyDescent="0.2">
      <c r="A22193" s="34" t="s">
        <v>123087</v>
      </c>
      <c r="B22193" s="34">
        <v>528</v>
      </c>
      <c r="C22193" s="34">
        <v>526</v>
      </c>
      <c r="D22193" s="34">
        <v>490</v>
      </c>
      <c r="E22193" s="34">
        <v>512</v>
      </c>
      <c r="F22193" s="34">
        <v>401</v>
      </c>
      <c r="G22193" s="34">
        <v>550</v>
      </c>
      <c r="H22193" s="34">
        <v>514</v>
      </c>
      <c r="I22193" s="34">
        <v>516</v>
      </c>
      <c r="J22193" s="34">
        <v>517</v>
      </c>
      <c r="K22193" s="34">
        <v>503</v>
      </c>
      <c r="L22193" s="34">
        <v>479</v>
      </c>
      <c r="M22193" s="34">
        <v>470</v>
      </c>
    </row>
    <row r="22194" spans="1:13" x14ac:dyDescent="0.2">
      <c r="A22194" s="34" t="s">
        <v>123088</v>
      </c>
      <c r="B22194" s="34">
        <v>388</v>
      </c>
      <c r="C22194" s="34">
        <v>454</v>
      </c>
      <c r="D22194" s="34">
        <v>449</v>
      </c>
      <c r="E22194" s="34">
        <v>503</v>
      </c>
      <c r="F22194" s="34">
        <v>406</v>
      </c>
      <c r="G22194" s="34">
        <v>443</v>
      </c>
      <c r="H22194" s="34">
        <v>576</v>
      </c>
      <c r="I22194" s="34">
        <v>445</v>
      </c>
      <c r="J22194" s="34">
        <v>397</v>
      </c>
      <c r="K22194" s="34">
        <v>382</v>
      </c>
      <c r="L22194" s="34">
        <v>446</v>
      </c>
      <c r="M22194" s="34">
        <v>424</v>
      </c>
    </row>
    <row r="22195" spans="1:13" x14ac:dyDescent="0.2">
      <c r="A22195" s="34" t="s">
        <v>123089</v>
      </c>
      <c r="B22195" s="34">
        <v>429</v>
      </c>
      <c r="C22195" s="34">
        <v>483</v>
      </c>
      <c r="D22195" s="34">
        <v>523</v>
      </c>
      <c r="E22195" s="34">
        <v>492</v>
      </c>
      <c r="F22195" s="34">
        <v>367</v>
      </c>
      <c r="G22195" s="34">
        <v>503</v>
      </c>
      <c r="H22195" s="34">
        <v>551</v>
      </c>
      <c r="I22195" s="34">
        <v>526</v>
      </c>
      <c r="J22195" s="34">
        <v>510</v>
      </c>
      <c r="K22195" s="34">
        <v>417</v>
      </c>
      <c r="L22195" s="34">
        <v>411</v>
      </c>
      <c r="M22195" s="34">
        <v>419</v>
      </c>
    </row>
    <row r="22196" spans="1:13" x14ac:dyDescent="0.2">
      <c r="A22196" s="34" t="s">
        <v>123090</v>
      </c>
      <c r="B22196" s="34">
        <v>476</v>
      </c>
      <c r="C22196" s="34">
        <v>552</v>
      </c>
      <c r="D22196" s="34">
        <v>594</v>
      </c>
      <c r="E22196" s="34">
        <v>617</v>
      </c>
      <c r="F22196" s="34">
        <v>512</v>
      </c>
      <c r="G22196" s="34">
        <v>479</v>
      </c>
      <c r="H22196" s="34">
        <v>611</v>
      </c>
      <c r="I22196" s="34">
        <v>519</v>
      </c>
      <c r="J22196" s="34">
        <v>630</v>
      </c>
      <c r="K22196" s="34">
        <v>428</v>
      </c>
      <c r="L22196" s="34">
        <v>552</v>
      </c>
      <c r="M22196" s="34">
        <v>383</v>
      </c>
    </row>
    <row r="22197" spans="1:13" x14ac:dyDescent="0.2">
      <c r="A22197" s="34" t="s">
        <v>123091</v>
      </c>
      <c r="B22197" s="34">
        <v>590</v>
      </c>
      <c r="C22197" s="34">
        <v>671</v>
      </c>
      <c r="D22197" s="34">
        <v>696</v>
      </c>
      <c r="E22197" s="34">
        <v>721</v>
      </c>
      <c r="F22197" s="34">
        <v>648</v>
      </c>
      <c r="G22197" s="34">
        <v>679</v>
      </c>
      <c r="H22197" s="34">
        <v>760</v>
      </c>
      <c r="I22197" s="34">
        <v>637</v>
      </c>
      <c r="J22197" s="34">
        <v>715</v>
      </c>
      <c r="K22197" s="34">
        <v>652</v>
      </c>
      <c r="L22197" s="34">
        <v>681</v>
      </c>
      <c r="M22197" s="34">
        <v>482</v>
      </c>
    </row>
    <row r="22198" spans="1:13" x14ac:dyDescent="0.2">
      <c r="A22198" s="34" t="s">
        <v>123092</v>
      </c>
      <c r="B22198" s="34">
        <v>300</v>
      </c>
      <c r="C22198" s="34">
        <v>404</v>
      </c>
      <c r="D22198" s="34">
        <v>440</v>
      </c>
      <c r="E22198" s="34">
        <v>539</v>
      </c>
      <c r="F22198" s="34">
        <v>340</v>
      </c>
      <c r="G22198" s="34">
        <v>400</v>
      </c>
      <c r="H22198" s="34">
        <v>402</v>
      </c>
      <c r="I22198" s="34">
        <v>488</v>
      </c>
      <c r="J22198" s="34">
        <v>413</v>
      </c>
      <c r="K22198" s="34">
        <v>353</v>
      </c>
      <c r="L22198" s="34">
        <v>375</v>
      </c>
      <c r="M22198" s="34">
        <v>357</v>
      </c>
    </row>
    <row r="22199" spans="1:13" x14ac:dyDescent="0.2">
      <c r="A22199" s="34" t="s">
        <v>123093</v>
      </c>
      <c r="B22199" s="34">
        <v>885</v>
      </c>
      <c r="C22199" s="34">
        <v>748</v>
      </c>
      <c r="D22199" s="34">
        <v>853</v>
      </c>
      <c r="E22199" s="34">
        <v>884</v>
      </c>
      <c r="F22199" s="34">
        <v>775</v>
      </c>
      <c r="G22199" s="34">
        <v>718</v>
      </c>
      <c r="H22199" s="34">
        <v>948</v>
      </c>
      <c r="I22199" s="34">
        <v>768</v>
      </c>
      <c r="J22199" s="34">
        <v>861</v>
      </c>
      <c r="K22199" s="34">
        <v>650</v>
      </c>
      <c r="L22199" s="34">
        <v>789</v>
      </c>
      <c r="M22199" s="34">
        <v>605</v>
      </c>
    </row>
    <row r="22200" spans="1:13" x14ac:dyDescent="0.2">
      <c r="A22200" s="34" t="s">
        <v>123094</v>
      </c>
      <c r="B22200" s="34">
        <v>680</v>
      </c>
      <c r="C22200" s="34">
        <v>753</v>
      </c>
      <c r="D22200" s="34">
        <v>650</v>
      </c>
      <c r="E22200" s="34">
        <v>732</v>
      </c>
      <c r="F22200" s="34">
        <v>646</v>
      </c>
      <c r="G22200" s="34">
        <v>687</v>
      </c>
      <c r="H22200" s="34">
        <v>764</v>
      </c>
      <c r="I22200" s="34">
        <v>752</v>
      </c>
      <c r="J22200" s="34">
        <v>638</v>
      </c>
      <c r="K22200" s="34">
        <v>591</v>
      </c>
      <c r="L22200" s="34">
        <v>594</v>
      </c>
      <c r="M22200" s="34">
        <v>650</v>
      </c>
    </row>
    <row r="22201" spans="1:13" x14ac:dyDescent="0.2">
      <c r="A22201" s="34" t="s">
        <v>123095</v>
      </c>
      <c r="B22201" s="34">
        <v>451</v>
      </c>
      <c r="C22201" s="34">
        <v>474</v>
      </c>
      <c r="D22201" s="34">
        <v>481</v>
      </c>
      <c r="E22201" s="34">
        <v>459</v>
      </c>
      <c r="F22201" s="34">
        <v>395</v>
      </c>
      <c r="G22201" s="34">
        <v>470</v>
      </c>
      <c r="H22201" s="34">
        <v>473</v>
      </c>
      <c r="I22201" s="34">
        <v>430</v>
      </c>
      <c r="J22201" s="34">
        <v>440</v>
      </c>
      <c r="K22201" s="34">
        <v>369</v>
      </c>
      <c r="L22201" s="34">
        <v>446</v>
      </c>
      <c r="M22201" s="34">
        <v>361</v>
      </c>
    </row>
    <row r="22202" spans="1:13" x14ac:dyDescent="0.2">
      <c r="A22202" s="34" t="s">
        <v>123096</v>
      </c>
      <c r="B22202" s="34">
        <v>1039</v>
      </c>
      <c r="C22202" s="34">
        <v>986</v>
      </c>
      <c r="D22202" s="34">
        <v>1226</v>
      </c>
      <c r="E22202" s="34">
        <v>1142</v>
      </c>
      <c r="F22202" s="34">
        <v>999</v>
      </c>
      <c r="G22202" s="34">
        <v>922</v>
      </c>
      <c r="H22202" s="34">
        <v>1135</v>
      </c>
      <c r="I22202" s="34">
        <v>1005</v>
      </c>
      <c r="J22202" s="34">
        <v>1109</v>
      </c>
      <c r="K22202" s="34">
        <v>863</v>
      </c>
      <c r="L22202" s="34">
        <v>1060</v>
      </c>
      <c r="M22202" s="34">
        <v>819</v>
      </c>
    </row>
    <row r="22203" spans="1:13" x14ac:dyDescent="0.2">
      <c r="A22203" s="34" t="s">
        <v>123097</v>
      </c>
      <c r="B22203" s="34">
        <v>560</v>
      </c>
      <c r="C22203" s="34">
        <v>604</v>
      </c>
      <c r="D22203" s="34">
        <v>664</v>
      </c>
      <c r="E22203" s="34">
        <v>590</v>
      </c>
      <c r="F22203" s="34">
        <v>538</v>
      </c>
      <c r="G22203" s="34">
        <v>558</v>
      </c>
      <c r="H22203" s="34">
        <v>632</v>
      </c>
      <c r="I22203" s="34">
        <v>563</v>
      </c>
      <c r="J22203" s="34">
        <v>682</v>
      </c>
      <c r="K22203" s="34">
        <v>499</v>
      </c>
      <c r="L22203" s="34">
        <v>579</v>
      </c>
      <c r="M22203" s="34">
        <v>442</v>
      </c>
    </row>
    <row r="22204" spans="1:13" x14ac:dyDescent="0.2">
      <c r="A22204" s="34" t="s">
        <v>123098</v>
      </c>
      <c r="B22204" s="34">
        <v>509</v>
      </c>
      <c r="C22204" s="34">
        <v>425</v>
      </c>
      <c r="D22204" s="34">
        <v>535</v>
      </c>
      <c r="E22204" s="34">
        <v>522</v>
      </c>
      <c r="F22204" s="34">
        <v>440</v>
      </c>
      <c r="G22204" s="34">
        <v>440</v>
      </c>
      <c r="H22204" s="34">
        <v>565</v>
      </c>
      <c r="I22204" s="34">
        <v>475</v>
      </c>
      <c r="J22204" s="34">
        <v>514</v>
      </c>
      <c r="K22204" s="34">
        <v>355</v>
      </c>
      <c r="L22204" s="34">
        <v>483</v>
      </c>
      <c r="M22204" s="34">
        <v>405</v>
      </c>
    </row>
    <row r="22205" spans="1:13" x14ac:dyDescent="0.2">
      <c r="A22205" s="34" t="s">
        <v>123099</v>
      </c>
      <c r="B22205" s="34">
        <v>544</v>
      </c>
      <c r="C22205" s="34">
        <v>602</v>
      </c>
      <c r="D22205" s="34">
        <v>632</v>
      </c>
      <c r="E22205" s="34">
        <v>649</v>
      </c>
      <c r="F22205" s="34">
        <v>576</v>
      </c>
      <c r="G22205" s="34">
        <v>570</v>
      </c>
      <c r="H22205" s="34">
        <v>649</v>
      </c>
      <c r="I22205" s="34">
        <v>559</v>
      </c>
      <c r="J22205" s="34">
        <v>525</v>
      </c>
      <c r="K22205" s="34">
        <v>454</v>
      </c>
      <c r="L22205" s="34">
        <v>544</v>
      </c>
      <c r="M22205" s="34">
        <v>411</v>
      </c>
    </row>
    <row r="22206" spans="1:13" x14ac:dyDescent="0.2">
      <c r="A22206" s="34" t="s">
        <v>123100</v>
      </c>
      <c r="B22206" s="34">
        <v>538</v>
      </c>
      <c r="C22206" s="34">
        <v>447</v>
      </c>
      <c r="D22206" s="34">
        <v>527</v>
      </c>
      <c r="E22206" s="34">
        <v>471</v>
      </c>
      <c r="F22206" s="34">
        <v>493</v>
      </c>
      <c r="G22206" s="34">
        <v>442</v>
      </c>
      <c r="H22206" s="34">
        <v>642</v>
      </c>
      <c r="I22206" s="34">
        <v>441</v>
      </c>
      <c r="J22206" s="34">
        <v>527</v>
      </c>
      <c r="K22206" s="34">
        <v>349</v>
      </c>
      <c r="L22206" s="34">
        <v>539</v>
      </c>
      <c r="M22206" s="34">
        <v>388</v>
      </c>
    </row>
    <row r="22207" spans="1:13" x14ac:dyDescent="0.2">
      <c r="A22207" s="34" t="s">
        <v>123101</v>
      </c>
      <c r="B22207" s="34">
        <v>905</v>
      </c>
      <c r="C22207" s="34">
        <v>1088</v>
      </c>
      <c r="D22207" s="34">
        <v>1153</v>
      </c>
      <c r="E22207" s="34">
        <v>1025</v>
      </c>
      <c r="F22207" s="34">
        <v>942</v>
      </c>
      <c r="G22207" s="34">
        <v>956</v>
      </c>
      <c r="H22207" s="34">
        <v>1168</v>
      </c>
      <c r="I22207" s="34">
        <v>1099</v>
      </c>
      <c r="J22207" s="34">
        <v>1119</v>
      </c>
      <c r="K22207" s="34">
        <v>824</v>
      </c>
      <c r="L22207" s="34">
        <v>1074</v>
      </c>
      <c r="M22207" s="34">
        <v>879</v>
      </c>
    </row>
    <row r="22208" spans="1:13" x14ac:dyDescent="0.2">
      <c r="A22208" s="34" t="s">
        <v>123102</v>
      </c>
      <c r="B22208" s="34">
        <v>660</v>
      </c>
      <c r="C22208" s="34">
        <v>696</v>
      </c>
      <c r="D22208" s="34">
        <v>735</v>
      </c>
      <c r="E22208" s="34">
        <v>814</v>
      </c>
      <c r="F22208" s="34">
        <v>685</v>
      </c>
      <c r="G22208" s="34">
        <v>690</v>
      </c>
      <c r="H22208" s="34">
        <v>933</v>
      </c>
      <c r="I22208" s="34">
        <v>741</v>
      </c>
      <c r="J22208" s="34">
        <v>778</v>
      </c>
      <c r="K22208" s="34">
        <v>594</v>
      </c>
      <c r="L22208" s="34">
        <v>657</v>
      </c>
      <c r="M22208" s="34">
        <v>599</v>
      </c>
    </row>
    <row r="22209" spans="1:13" x14ac:dyDescent="0.2">
      <c r="A22209" s="34" t="s">
        <v>123103</v>
      </c>
      <c r="B22209" s="34">
        <v>494</v>
      </c>
      <c r="C22209" s="34">
        <v>479</v>
      </c>
      <c r="D22209" s="34">
        <v>474</v>
      </c>
      <c r="E22209" s="34">
        <v>544</v>
      </c>
      <c r="F22209" s="34">
        <v>432</v>
      </c>
      <c r="G22209" s="34">
        <v>442</v>
      </c>
      <c r="H22209" s="34">
        <v>468</v>
      </c>
      <c r="I22209" s="34">
        <v>470</v>
      </c>
      <c r="J22209" s="34">
        <v>443</v>
      </c>
      <c r="K22209" s="34">
        <v>442</v>
      </c>
      <c r="L22209" s="34">
        <v>510</v>
      </c>
      <c r="M22209" s="34">
        <v>399</v>
      </c>
    </row>
    <row r="22210" spans="1:13" x14ac:dyDescent="0.2">
      <c r="A22210" s="34" t="s">
        <v>123104</v>
      </c>
      <c r="B22210" s="34">
        <v>583</v>
      </c>
      <c r="C22210" s="34">
        <v>531</v>
      </c>
      <c r="D22210" s="34">
        <v>583</v>
      </c>
      <c r="E22210" s="34">
        <v>630</v>
      </c>
      <c r="F22210" s="34">
        <v>526</v>
      </c>
      <c r="G22210" s="34">
        <v>551</v>
      </c>
      <c r="H22210" s="34">
        <v>613</v>
      </c>
      <c r="I22210" s="34">
        <v>618</v>
      </c>
      <c r="J22210" s="34">
        <v>559</v>
      </c>
      <c r="K22210" s="34">
        <v>573</v>
      </c>
      <c r="L22210" s="34">
        <v>652</v>
      </c>
      <c r="M22210" s="34">
        <v>434</v>
      </c>
    </row>
    <row r="22211" spans="1:13" x14ac:dyDescent="0.2">
      <c r="A22211" s="34" t="s">
        <v>123105</v>
      </c>
      <c r="B22211" s="34">
        <v>654</v>
      </c>
      <c r="C22211" s="34">
        <v>598</v>
      </c>
      <c r="D22211" s="34">
        <v>515</v>
      </c>
      <c r="E22211" s="34">
        <v>559</v>
      </c>
      <c r="F22211" s="34">
        <v>588</v>
      </c>
      <c r="G22211" s="34">
        <v>598</v>
      </c>
      <c r="H22211" s="34">
        <v>653</v>
      </c>
      <c r="I22211" s="34">
        <v>611</v>
      </c>
      <c r="J22211" s="34">
        <v>552</v>
      </c>
      <c r="K22211" s="34">
        <v>479</v>
      </c>
      <c r="L22211" s="34">
        <v>577</v>
      </c>
      <c r="M22211" s="34">
        <v>470</v>
      </c>
    </row>
    <row r="22212" spans="1:13" x14ac:dyDescent="0.2">
      <c r="A22212" s="34" t="s">
        <v>123106</v>
      </c>
      <c r="B22212" s="34">
        <v>478</v>
      </c>
      <c r="C22212" s="34">
        <v>503</v>
      </c>
      <c r="D22212" s="34">
        <v>527</v>
      </c>
      <c r="E22212" s="34">
        <v>529</v>
      </c>
      <c r="F22212" s="34">
        <v>515</v>
      </c>
      <c r="G22212" s="34">
        <v>457</v>
      </c>
      <c r="H22212" s="34">
        <v>517</v>
      </c>
      <c r="I22212" s="34">
        <v>505</v>
      </c>
      <c r="J22212" s="34">
        <v>551</v>
      </c>
      <c r="K22212" s="34">
        <v>477</v>
      </c>
      <c r="L22212" s="34">
        <v>476</v>
      </c>
      <c r="M22212" s="34">
        <v>414</v>
      </c>
    </row>
    <row r="22213" spans="1:13" x14ac:dyDescent="0.2">
      <c r="A22213" s="34" t="s">
        <v>123107</v>
      </c>
      <c r="B22213" s="34">
        <v>899</v>
      </c>
      <c r="C22213" s="34">
        <v>1054</v>
      </c>
      <c r="D22213" s="34">
        <v>1108</v>
      </c>
      <c r="E22213" s="34">
        <v>1022</v>
      </c>
      <c r="F22213" s="34">
        <v>949</v>
      </c>
      <c r="G22213" s="34">
        <v>919</v>
      </c>
      <c r="H22213" s="34">
        <v>1155</v>
      </c>
      <c r="I22213" s="34">
        <v>1059</v>
      </c>
      <c r="J22213" s="34">
        <v>1186</v>
      </c>
      <c r="K22213" s="34">
        <v>777</v>
      </c>
      <c r="L22213" s="34">
        <v>875</v>
      </c>
      <c r="M22213" s="34">
        <v>805</v>
      </c>
    </row>
    <row r="22214" spans="1:13" x14ac:dyDescent="0.2">
      <c r="A22214" s="34" t="s">
        <v>123108</v>
      </c>
      <c r="B22214" s="34">
        <v>552</v>
      </c>
      <c r="C22214" s="34">
        <v>819</v>
      </c>
      <c r="D22214" s="34">
        <v>756</v>
      </c>
      <c r="E22214" s="34">
        <v>820</v>
      </c>
      <c r="F22214" s="34">
        <v>481</v>
      </c>
      <c r="G22214" s="34">
        <v>846</v>
      </c>
      <c r="H22214" s="34">
        <v>749</v>
      </c>
      <c r="I22214" s="34">
        <v>871</v>
      </c>
      <c r="J22214" s="34">
        <v>622</v>
      </c>
      <c r="K22214" s="34">
        <v>615</v>
      </c>
      <c r="L22214" s="34">
        <v>522</v>
      </c>
      <c r="M22214" s="34">
        <v>599</v>
      </c>
    </row>
    <row r="22215" spans="1:13" x14ac:dyDescent="0.2">
      <c r="A22215" s="34" t="s">
        <v>123109</v>
      </c>
      <c r="B22215" s="34">
        <v>515</v>
      </c>
      <c r="C22215" s="34">
        <v>498</v>
      </c>
      <c r="D22215" s="34">
        <v>599</v>
      </c>
      <c r="E22215" s="34">
        <v>568</v>
      </c>
      <c r="F22215" s="34">
        <v>503</v>
      </c>
      <c r="G22215" s="34">
        <v>537</v>
      </c>
      <c r="H22215" s="34">
        <v>630</v>
      </c>
      <c r="I22215" s="34">
        <v>640</v>
      </c>
      <c r="J22215" s="34">
        <v>550</v>
      </c>
      <c r="K22215" s="34">
        <v>450</v>
      </c>
      <c r="L22215" s="34">
        <v>518</v>
      </c>
      <c r="M22215" s="34">
        <v>440</v>
      </c>
    </row>
    <row r="22216" spans="1:13" x14ac:dyDescent="0.2">
      <c r="A22216" s="34" t="s">
        <v>123110</v>
      </c>
      <c r="B22216" s="34">
        <v>562</v>
      </c>
      <c r="C22216" s="34">
        <v>606</v>
      </c>
      <c r="D22216" s="34">
        <v>654</v>
      </c>
      <c r="E22216" s="34">
        <v>673</v>
      </c>
      <c r="F22216" s="34">
        <v>560</v>
      </c>
      <c r="G22216" s="34">
        <v>623</v>
      </c>
      <c r="H22216" s="34">
        <v>576</v>
      </c>
      <c r="I22216" s="34">
        <v>649</v>
      </c>
      <c r="J22216" s="34">
        <v>575</v>
      </c>
      <c r="K22216" s="34">
        <v>517</v>
      </c>
      <c r="L22216" s="34">
        <v>593</v>
      </c>
      <c r="M22216" s="34">
        <v>480</v>
      </c>
    </row>
    <row r="22217" spans="1:13" x14ac:dyDescent="0.2">
      <c r="A22217" s="34" t="s">
        <v>123111</v>
      </c>
      <c r="B22217" s="34">
        <v>1431</v>
      </c>
      <c r="C22217" s="34">
        <v>1338</v>
      </c>
      <c r="D22217" s="34">
        <v>1349</v>
      </c>
      <c r="E22217" s="34">
        <v>1471</v>
      </c>
      <c r="F22217" s="34">
        <v>1233</v>
      </c>
      <c r="G22217" s="34">
        <v>1222</v>
      </c>
      <c r="H22217" s="34">
        <v>1564</v>
      </c>
      <c r="I22217" s="34">
        <v>1433</v>
      </c>
      <c r="J22217" s="34">
        <v>1330</v>
      </c>
      <c r="K22217" s="34">
        <v>1147</v>
      </c>
      <c r="L22217" s="34">
        <v>1328</v>
      </c>
      <c r="M22217" s="34">
        <v>1090</v>
      </c>
    </row>
    <row r="22218" spans="1:13" x14ac:dyDescent="0.2">
      <c r="A22218" s="34" t="s">
        <v>123112</v>
      </c>
      <c r="B22218" s="34">
        <v>969</v>
      </c>
      <c r="C22218" s="34">
        <v>891</v>
      </c>
      <c r="D22218" s="34">
        <v>884</v>
      </c>
      <c r="E22218" s="34">
        <v>913</v>
      </c>
      <c r="F22218" s="34">
        <v>938</v>
      </c>
      <c r="G22218" s="34">
        <v>926</v>
      </c>
      <c r="H22218" s="34">
        <v>969</v>
      </c>
      <c r="I22218" s="34">
        <v>973</v>
      </c>
      <c r="J22218" s="34">
        <v>912</v>
      </c>
      <c r="K22218" s="34">
        <v>761</v>
      </c>
      <c r="L22218" s="34">
        <v>825</v>
      </c>
      <c r="M22218" s="34">
        <v>745</v>
      </c>
    </row>
    <row r="22219" spans="1:13" x14ac:dyDescent="0.2">
      <c r="A22219" s="34" t="s">
        <v>123113</v>
      </c>
      <c r="B22219" s="34">
        <v>925</v>
      </c>
      <c r="C22219" s="34">
        <v>966</v>
      </c>
      <c r="D22219" s="34">
        <v>1129</v>
      </c>
      <c r="E22219" s="34">
        <v>1082</v>
      </c>
      <c r="F22219" s="34">
        <v>1026</v>
      </c>
      <c r="G22219" s="34">
        <v>893</v>
      </c>
      <c r="H22219" s="34">
        <v>1048</v>
      </c>
      <c r="I22219" s="34">
        <v>965</v>
      </c>
      <c r="J22219" s="34">
        <v>1169</v>
      </c>
      <c r="K22219" s="34">
        <v>836</v>
      </c>
      <c r="L22219" s="34">
        <v>1010</v>
      </c>
      <c r="M22219" s="34">
        <v>773</v>
      </c>
    </row>
    <row r="22220" spans="1:13" x14ac:dyDescent="0.2">
      <c r="A22220" s="34" t="s">
        <v>123114</v>
      </c>
      <c r="B22220" s="34">
        <v>837</v>
      </c>
      <c r="C22220" s="34">
        <v>748</v>
      </c>
      <c r="D22220" s="34">
        <v>720</v>
      </c>
      <c r="E22220" s="34">
        <v>784</v>
      </c>
      <c r="F22220" s="34">
        <v>746</v>
      </c>
      <c r="G22220" s="34">
        <v>715</v>
      </c>
      <c r="H22220" s="34">
        <v>710</v>
      </c>
      <c r="I22220" s="34">
        <v>756</v>
      </c>
      <c r="J22220" s="34">
        <v>774</v>
      </c>
      <c r="K22220" s="34">
        <v>549</v>
      </c>
      <c r="L22220" s="34">
        <v>713</v>
      </c>
      <c r="M22220" s="34">
        <v>561</v>
      </c>
    </row>
    <row r="22221" spans="1:13" x14ac:dyDescent="0.2">
      <c r="A22221" s="34" t="s">
        <v>123115</v>
      </c>
      <c r="B22221" s="34">
        <v>735</v>
      </c>
      <c r="C22221" s="34">
        <v>731</v>
      </c>
      <c r="D22221" s="34">
        <v>802</v>
      </c>
      <c r="E22221" s="34">
        <v>824</v>
      </c>
      <c r="F22221" s="34">
        <v>774</v>
      </c>
      <c r="G22221" s="34">
        <v>760</v>
      </c>
      <c r="H22221" s="34">
        <v>817</v>
      </c>
      <c r="I22221" s="34">
        <v>834</v>
      </c>
      <c r="J22221" s="34">
        <v>904</v>
      </c>
      <c r="K22221" s="34">
        <v>676</v>
      </c>
      <c r="L22221" s="34">
        <v>802</v>
      </c>
      <c r="M22221" s="34">
        <v>646</v>
      </c>
    </row>
    <row r="22222" spans="1:13" x14ac:dyDescent="0.2">
      <c r="A22222" s="34" t="s">
        <v>123116</v>
      </c>
      <c r="B22222" s="34">
        <v>1222</v>
      </c>
      <c r="C22222" s="34">
        <v>1169</v>
      </c>
      <c r="D22222" s="34">
        <v>1348</v>
      </c>
      <c r="E22222" s="34">
        <v>1266</v>
      </c>
      <c r="F22222" s="34">
        <v>1252</v>
      </c>
      <c r="G22222" s="34">
        <v>1208</v>
      </c>
      <c r="H22222" s="34">
        <v>1408</v>
      </c>
      <c r="I22222" s="34">
        <v>1288</v>
      </c>
      <c r="J22222" s="34">
        <v>1282</v>
      </c>
      <c r="K22222" s="34">
        <v>964</v>
      </c>
      <c r="L22222" s="34">
        <v>1272</v>
      </c>
      <c r="M22222" s="34">
        <v>962</v>
      </c>
    </row>
    <row r="22223" spans="1:13" x14ac:dyDescent="0.2">
      <c r="A22223" s="34" t="s">
        <v>123117</v>
      </c>
      <c r="B22223" s="34">
        <v>668</v>
      </c>
      <c r="C22223" s="34">
        <v>622</v>
      </c>
      <c r="D22223" s="34">
        <v>597</v>
      </c>
      <c r="E22223" s="34">
        <v>628</v>
      </c>
      <c r="F22223" s="34">
        <v>546</v>
      </c>
      <c r="G22223" s="34">
        <v>523</v>
      </c>
      <c r="H22223" s="34">
        <v>670</v>
      </c>
      <c r="I22223" s="34">
        <v>594</v>
      </c>
      <c r="J22223" s="34">
        <v>624</v>
      </c>
      <c r="K22223" s="34">
        <v>473</v>
      </c>
      <c r="L22223" s="34">
        <v>532</v>
      </c>
      <c r="M22223" s="34">
        <v>417</v>
      </c>
    </row>
    <row r="22224" spans="1:13" x14ac:dyDescent="0.2">
      <c r="A22224" s="34" t="s">
        <v>123118</v>
      </c>
      <c r="B22224" s="34">
        <v>508</v>
      </c>
      <c r="C22224" s="34">
        <v>610</v>
      </c>
      <c r="D22224" s="34">
        <v>554</v>
      </c>
      <c r="E22224" s="34">
        <v>597</v>
      </c>
      <c r="F22224" s="34">
        <v>550</v>
      </c>
      <c r="G22224" s="34">
        <v>459</v>
      </c>
      <c r="H22224" s="34">
        <v>594</v>
      </c>
      <c r="I22224" s="34">
        <v>534</v>
      </c>
      <c r="J22224" s="34">
        <v>483</v>
      </c>
      <c r="K22224" s="34">
        <v>455</v>
      </c>
      <c r="L22224" s="34">
        <v>509</v>
      </c>
      <c r="M22224" s="34">
        <v>448</v>
      </c>
    </row>
    <row r="22225" spans="1:13" x14ac:dyDescent="0.2">
      <c r="A22225" s="34" t="s">
        <v>123119</v>
      </c>
      <c r="B22225" s="34">
        <v>539</v>
      </c>
      <c r="C22225" s="34">
        <v>544</v>
      </c>
      <c r="D22225" s="34">
        <v>555</v>
      </c>
      <c r="E22225" s="34">
        <v>523</v>
      </c>
      <c r="F22225" s="34">
        <v>533</v>
      </c>
      <c r="G22225" s="34">
        <v>498</v>
      </c>
      <c r="H22225" s="34">
        <v>627</v>
      </c>
      <c r="I22225" s="34">
        <v>488</v>
      </c>
      <c r="J22225" s="34">
        <v>512</v>
      </c>
      <c r="K22225" s="34">
        <v>433</v>
      </c>
      <c r="L22225" s="34">
        <v>520</v>
      </c>
      <c r="M22225" s="34">
        <v>403</v>
      </c>
    </row>
    <row r="22226" spans="1:13" x14ac:dyDescent="0.2">
      <c r="A22226" s="34" t="s">
        <v>123120</v>
      </c>
      <c r="B22226" s="34">
        <v>535</v>
      </c>
      <c r="C22226" s="34">
        <v>470</v>
      </c>
      <c r="D22226" s="34">
        <v>524</v>
      </c>
      <c r="E22226" s="34">
        <v>634</v>
      </c>
      <c r="F22226" s="34">
        <v>468</v>
      </c>
      <c r="G22226" s="34">
        <v>562</v>
      </c>
      <c r="H22226" s="34">
        <v>610</v>
      </c>
      <c r="I22226" s="34">
        <v>590</v>
      </c>
      <c r="J22226" s="34">
        <v>555</v>
      </c>
      <c r="K22226" s="34">
        <v>409</v>
      </c>
      <c r="L22226" s="34">
        <v>463</v>
      </c>
      <c r="M22226" s="34">
        <v>421</v>
      </c>
    </row>
    <row r="22227" spans="1:13" x14ac:dyDescent="0.2">
      <c r="A22227" s="34" t="s">
        <v>123121</v>
      </c>
      <c r="B22227" s="34">
        <v>574</v>
      </c>
      <c r="C22227" s="34">
        <v>665</v>
      </c>
      <c r="D22227" s="34">
        <v>676</v>
      </c>
      <c r="E22227" s="34">
        <v>729</v>
      </c>
      <c r="F22227" s="34">
        <v>653</v>
      </c>
      <c r="G22227" s="34">
        <v>621</v>
      </c>
      <c r="H22227" s="34">
        <v>748</v>
      </c>
      <c r="I22227" s="34">
        <v>679</v>
      </c>
      <c r="J22227" s="34">
        <v>675</v>
      </c>
      <c r="K22227" s="34">
        <v>503</v>
      </c>
      <c r="L22227" s="34">
        <v>670</v>
      </c>
      <c r="M22227" s="34">
        <v>461</v>
      </c>
    </row>
    <row r="22228" spans="1:13" x14ac:dyDescent="0.2">
      <c r="A22228" s="34" t="s">
        <v>123122</v>
      </c>
      <c r="B22228" s="34">
        <v>958</v>
      </c>
      <c r="C22228" s="34">
        <v>957</v>
      </c>
      <c r="D22228" s="34">
        <v>975</v>
      </c>
      <c r="E22228" s="34">
        <v>1008</v>
      </c>
      <c r="F22228" s="34">
        <v>856</v>
      </c>
      <c r="G22228" s="34">
        <v>877</v>
      </c>
      <c r="H22228" s="34">
        <v>1060</v>
      </c>
      <c r="I22228" s="34">
        <v>980</v>
      </c>
      <c r="J22228" s="34">
        <v>983</v>
      </c>
      <c r="K22228" s="34">
        <v>818</v>
      </c>
      <c r="L22228" s="34">
        <v>867</v>
      </c>
      <c r="M22228" s="34">
        <v>726</v>
      </c>
    </row>
    <row r="22229" spans="1:13" x14ac:dyDescent="0.2">
      <c r="A22229" s="34" t="s">
        <v>123123</v>
      </c>
      <c r="B22229" s="34">
        <v>745</v>
      </c>
      <c r="C22229" s="34">
        <v>713</v>
      </c>
      <c r="D22229" s="34">
        <v>695</v>
      </c>
      <c r="E22229" s="34">
        <v>773</v>
      </c>
      <c r="F22229" s="34">
        <v>666</v>
      </c>
      <c r="G22229" s="34">
        <v>666</v>
      </c>
      <c r="H22229" s="34">
        <v>741</v>
      </c>
      <c r="I22229" s="34">
        <v>724</v>
      </c>
      <c r="J22229" s="34">
        <v>710</v>
      </c>
      <c r="K22229" s="34">
        <v>595</v>
      </c>
      <c r="L22229" s="34">
        <v>629</v>
      </c>
      <c r="M22229" s="34">
        <v>528</v>
      </c>
    </row>
    <row r="22230" spans="1:13" x14ac:dyDescent="0.2">
      <c r="A22230" s="34" t="s">
        <v>123124</v>
      </c>
      <c r="B22230" s="34">
        <v>495</v>
      </c>
      <c r="C22230" s="34">
        <v>494</v>
      </c>
      <c r="D22230" s="34">
        <v>499</v>
      </c>
      <c r="E22230" s="34">
        <v>438</v>
      </c>
      <c r="F22230" s="34">
        <v>444</v>
      </c>
      <c r="G22230" s="34">
        <v>440</v>
      </c>
      <c r="H22230" s="34">
        <v>460</v>
      </c>
      <c r="I22230" s="34">
        <v>451</v>
      </c>
      <c r="J22230" s="34">
        <v>522</v>
      </c>
      <c r="K22230" s="34">
        <v>393</v>
      </c>
      <c r="L22230" s="34">
        <v>463</v>
      </c>
      <c r="M22230" s="34">
        <v>339</v>
      </c>
    </row>
    <row r="22231" spans="1:13" x14ac:dyDescent="0.2">
      <c r="A22231" s="34" t="s">
        <v>123125</v>
      </c>
      <c r="B22231" s="34">
        <v>422</v>
      </c>
      <c r="C22231" s="34">
        <v>511</v>
      </c>
      <c r="D22231" s="34">
        <v>464</v>
      </c>
      <c r="E22231" s="34">
        <v>650</v>
      </c>
      <c r="F22231" s="34">
        <v>417</v>
      </c>
      <c r="G22231" s="34">
        <v>544</v>
      </c>
      <c r="H22231" s="34">
        <v>506</v>
      </c>
      <c r="I22231" s="34">
        <v>536</v>
      </c>
      <c r="J22231" s="34">
        <v>389</v>
      </c>
      <c r="K22231" s="34">
        <v>472</v>
      </c>
      <c r="L22231" s="34">
        <v>437</v>
      </c>
      <c r="M22231" s="34">
        <v>443</v>
      </c>
    </row>
    <row r="22232" spans="1:13" x14ac:dyDescent="0.2">
      <c r="A22232" s="34" t="s">
        <v>123126</v>
      </c>
      <c r="B22232" s="34">
        <v>618</v>
      </c>
      <c r="C22232" s="34">
        <v>709</v>
      </c>
      <c r="D22232" s="34">
        <v>708</v>
      </c>
      <c r="E22232" s="34">
        <v>751</v>
      </c>
      <c r="F22232" s="34">
        <v>532</v>
      </c>
      <c r="G22232" s="34">
        <v>676</v>
      </c>
      <c r="H22232" s="34">
        <v>801</v>
      </c>
      <c r="I22232" s="34">
        <v>717</v>
      </c>
      <c r="J22232" s="34">
        <v>634</v>
      </c>
      <c r="K22232" s="34">
        <v>520</v>
      </c>
      <c r="L22232" s="34">
        <v>584</v>
      </c>
      <c r="M22232" s="34">
        <v>549</v>
      </c>
    </row>
    <row r="22233" spans="1:13" x14ac:dyDescent="0.2">
      <c r="A22233" s="34" t="s">
        <v>123127</v>
      </c>
      <c r="B22233" s="34">
        <v>488</v>
      </c>
      <c r="C22233" s="34">
        <v>433</v>
      </c>
      <c r="D22233" s="34">
        <v>440</v>
      </c>
      <c r="E22233" s="34">
        <v>431</v>
      </c>
      <c r="F22233" s="34">
        <v>401</v>
      </c>
      <c r="G22233" s="34">
        <v>393</v>
      </c>
      <c r="H22233" s="34">
        <v>482</v>
      </c>
      <c r="I22233" s="34">
        <v>497</v>
      </c>
      <c r="J22233" s="34">
        <v>445</v>
      </c>
      <c r="K22233" s="34">
        <v>331</v>
      </c>
      <c r="L22233" s="34">
        <v>470</v>
      </c>
      <c r="M22233" s="34">
        <v>353</v>
      </c>
    </row>
    <row r="22234" spans="1:13" x14ac:dyDescent="0.2">
      <c r="A22234" s="34" t="s">
        <v>123128</v>
      </c>
      <c r="B22234" s="34">
        <v>1070</v>
      </c>
      <c r="C22234" s="34">
        <v>1057</v>
      </c>
      <c r="D22234" s="34">
        <v>1201</v>
      </c>
      <c r="E22234" s="34">
        <v>1090</v>
      </c>
      <c r="F22234" s="34">
        <v>1029</v>
      </c>
      <c r="G22234" s="34">
        <v>1015</v>
      </c>
      <c r="H22234" s="34">
        <v>1223</v>
      </c>
      <c r="I22234" s="34">
        <v>1095</v>
      </c>
      <c r="J22234" s="34">
        <v>1163</v>
      </c>
      <c r="K22234" s="34">
        <v>940</v>
      </c>
      <c r="L22234" s="34">
        <v>1055</v>
      </c>
      <c r="M22234" s="34">
        <v>797</v>
      </c>
    </row>
    <row r="22235" spans="1:13" x14ac:dyDescent="0.2">
      <c r="A22235" s="34" t="s">
        <v>123129</v>
      </c>
      <c r="B22235" s="34">
        <v>494</v>
      </c>
      <c r="C22235" s="34">
        <v>501</v>
      </c>
      <c r="D22235" s="34">
        <v>491</v>
      </c>
      <c r="E22235" s="34">
        <v>511</v>
      </c>
      <c r="F22235" s="34">
        <v>429</v>
      </c>
      <c r="G22235" s="34">
        <v>466</v>
      </c>
      <c r="H22235" s="34">
        <v>588</v>
      </c>
      <c r="I22235" s="34">
        <v>493</v>
      </c>
      <c r="J22235" s="34">
        <v>485</v>
      </c>
      <c r="K22235" s="34">
        <v>457</v>
      </c>
      <c r="L22235" s="34">
        <v>605</v>
      </c>
      <c r="M22235" s="34">
        <v>322</v>
      </c>
    </row>
    <row r="22236" spans="1:13" x14ac:dyDescent="0.2">
      <c r="A22236" s="34" t="s">
        <v>123130</v>
      </c>
      <c r="B22236" s="34">
        <v>596</v>
      </c>
      <c r="C22236" s="34">
        <v>608</v>
      </c>
      <c r="D22236" s="34">
        <v>722</v>
      </c>
      <c r="E22236" s="34">
        <v>700</v>
      </c>
      <c r="F22236" s="34">
        <v>567</v>
      </c>
      <c r="G22236" s="34">
        <v>568</v>
      </c>
      <c r="H22236" s="34">
        <v>721</v>
      </c>
      <c r="I22236" s="34">
        <v>625</v>
      </c>
      <c r="J22236" s="34">
        <v>636</v>
      </c>
      <c r="K22236" s="34">
        <v>482</v>
      </c>
      <c r="L22236" s="34">
        <v>632</v>
      </c>
      <c r="M22236" s="34">
        <v>448</v>
      </c>
    </row>
    <row r="22237" spans="1:13" x14ac:dyDescent="0.2">
      <c r="A22237" s="34" t="s">
        <v>123131</v>
      </c>
      <c r="B22237" s="34">
        <v>563</v>
      </c>
      <c r="C22237" s="34">
        <v>514</v>
      </c>
      <c r="D22237" s="34">
        <v>509</v>
      </c>
      <c r="E22237" s="34">
        <v>619</v>
      </c>
      <c r="F22237" s="34">
        <v>461</v>
      </c>
      <c r="G22237" s="34">
        <v>534</v>
      </c>
      <c r="H22237" s="34">
        <v>596</v>
      </c>
      <c r="I22237" s="34">
        <v>560</v>
      </c>
      <c r="J22237" s="34">
        <v>592</v>
      </c>
      <c r="K22237" s="34">
        <v>389</v>
      </c>
      <c r="L22237" s="34">
        <v>449</v>
      </c>
      <c r="M22237" s="34">
        <v>412</v>
      </c>
    </row>
    <row r="22238" spans="1:13" x14ac:dyDescent="0.2">
      <c r="A22238" s="34" t="s">
        <v>123132</v>
      </c>
      <c r="B22238" s="34">
        <v>481</v>
      </c>
      <c r="C22238" s="34">
        <v>492</v>
      </c>
      <c r="D22238" s="34">
        <v>456</v>
      </c>
      <c r="E22238" s="34">
        <v>551</v>
      </c>
      <c r="F22238" s="34">
        <v>426</v>
      </c>
      <c r="G22238" s="34">
        <v>488</v>
      </c>
      <c r="H22238" s="34">
        <v>465</v>
      </c>
      <c r="I22238" s="34">
        <v>473</v>
      </c>
      <c r="J22238" s="34">
        <v>419</v>
      </c>
      <c r="K22238" s="34">
        <v>404</v>
      </c>
      <c r="L22238" s="34">
        <v>514</v>
      </c>
      <c r="M22238" s="34">
        <v>353</v>
      </c>
    </row>
    <row r="22239" spans="1:13" x14ac:dyDescent="0.2">
      <c r="A22239" s="34" t="s">
        <v>123133</v>
      </c>
      <c r="B22239" s="34">
        <v>501</v>
      </c>
      <c r="C22239" s="34">
        <v>525</v>
      </c>
      <c r="D22239" s="34">
        <v>725</v>
      </c>
      <c r="E22239" s="34">
        <v>592</v>
      </c>
      <c r="F22239" s="34">
        <v>536</v>
      </c>
      <c r="G22239" s="34">
        <v>617</v>
      </c>
      <c r="H22239" s="34">
        <v>701</v>
      </c>
      <c r="I22239" s="34">
        <v>537</v>
      </c>
      <c r="J22239" s="34">
        <v>478</v>
      </c>
      <c r="K22239" s="34">
        <v>518</v>
      </c>
      <c r="L22239" s="34">
        <v>561</v>
      </c>
      <c r="M22239" s="34">
        <v>404</v>
      </c>
    </row>
    <row r="22240" spans="1:13" x14ac:dyDescent="0.2">
      <c r="A22240" s="34" t="s">
        <v>123134</v>
      </c>
      <c r="B22240" s="34">
        <v>509</v>
      </c>
      <c r="C22240" s="34">
        <v>562</v>
      </c>
      <c r="D22240" s="34">
        <v>597</v>
      </c>
      <c r="E22240" s="34">
        <v>630</v>
      </c>
      <c r="F22240" s="34">
        <v>472</v>
      </c>
      <c r="G22240" s="34">
        <v>555</v>
      </c>
      <c r="H22240" s="34">
        <v>588</v>
      </c>
      <c r="I22240" s="34">
        <v>544</v>
      </c>
      <c r="J22240" s="34">
        <v>538</v>
      </c>
      <c r="K22240" s="34">
        <v>515</v>
      </c>
      <c r="L22240" s="34">
        <v>553</v>
      </c>
      <c r="M22240" s="34">
        <v>464</v>
      </c>
    </row>
    <row r="22241" spans="1:13" x14ac:dyDescent="0.2">
      <c r="A22241" s="34" t="s">
        <v>123135</v>
      </c>
      <c r="B22241" s="34">
        <v>758</v>
      </c>
      <c r="C22241" s="34">
        <v>837</v>
      </c>
      <c r="D22241" s="34">
        <v>882</v>
      </c>
      <c r="E22241" s="34">
        <v>793</v>
      </c>
      <c r="F22241" s="34">
        <v>774</v>
      </c>
      <c r="G22241" s="34">
        <v>681</v>
      </c>
      <c r="H22241" s="34">
        <v>954</v>
      </c>
      <c r="I22241" s="34">
        <v>713</v>
      </c>
      <c r="J22241" s="34">
        <v>873</v>
      </c>
      <c r="K22241" s="34">
        <v>658</v>
      </c>
      <c r="L22241" s="34">
        <v>792</v>
      </c>
      <c r="M22241" s="34">
        <v>598</v>
      </c>
    </row>
    <row r="22242" spans="1:13" x14ac:dyDescent="0.2">
      <c r="A22242" s="34" t="s">
        <v>123136</v>
      </c>
      <c r="B22242" s="34">
        <v>437</v>
      </c>
      <c r="C22242" s="34">
        <v>501</v>
      </c>
      <c r="D22242" s="34">
        <v>534</v>
      </c>
      <c r="E22242" s="34">
        <v>564</v>
      </c>
      <c r="F22242" s="34">
        <v>521</v>
      </c>
      <c r="G22242" s="34">
        <v>517</v>
      </c>
      <c r="H22242" s="34">
        <v>646</v>
      </c>
      <c r="I22242" s="34">
        <v>497</v>
      </c>
      <c r="J22242" s="34">
        <v>579</v>
      </c>
      <c r="K22242" s="34">
        <v>414</v>
      </c>
      <c r="L22242" s="34">
        <v>608</v>
      </c>
      <c r="M22242" s="34">
        <v>377</v>
      </c>
    </row>
    <row r="22243" spans="1:13" x14ac:dyDescent="0.2">
      <c r="A22243" s="34" t="s">
        <v>123137</v>
      </c>
      <c r="B22243" s="34">
        <v>710</v>
      </c>
      <c r="C22243" s="34">
        <v>645</v>
      </c>
      <c r="D22243" s="34">
        <v>737</v>
      </c>
      <c r="E22243" s="34">
        <v>634</v>
      </c>
      <c r="F22243" s="34">
        <v>585</v>
      </c>
      <c r="G22243" s="34">
        <v>537</v>
      </c>
      <c r="H22243" s="34">
        <v>800</v>
      </c>
      <c r="I22243" s="34">
        <v>608</v>
      </c>
      <c r="J22243" s="34">
        <v>655</v>
      </c>
      <c r="K22243" s="34">
        <v>530</v>
      </c>
      <c r="L22243" s="34">
        <v>673</v>
      </c>
      <c r="M22243" s="34">
        <v>494</v>
      </c>
    </row>
    <row r="22244" spans="1:13" x14ac:dyDescent="0.2">
      <c r="A22244" s="34" t="s">
        <v>123138</v>
      </c>
      <c r="B22244" s="34">
        <v>566</v>
      </c>
      <c r="C22244" s="34">
        <v>550</v>
      </c>
      <c r="D22244" s="34">
        <v>586</v>
      </c>
      <c r="E22244" s="34">
        <v>513</v>
      </c>
      <c r="F22244" s="34">
        <v>532</v>
      </c>
      <c r="G22244" s="34">
        <v>551</v>
      </c>
      <c r="H22244" s="34">
        <v>699</v>
      </c>
      <c r="I22244" s="34">
        <v>476</v>
      </c>
      <c r="J22244" s="34">
        <v>604</v>
      </c>
      <c r="K22244" s="34">
        <v>412</v>
      </c>
      <c r="L22244" s="34">
        <v>592</v>
      </c>
      <c r="M22244" s="34">
        <v>445</v>
      </c>
    </row>
    <row r="22245" spans="1:13" x14ac:dyDescent="0.2">
      <c r="A22245" s="34" t="s">
        <v>123139</v>
      </c>
      <c r="B22245" s="34">
        <v>776</v>
      </c>
      <c r="C22245" s="34">
        <v>811</v>
      </c>
      <c r="D22245" s="34">
        <v>783</v>
      </c>
      <c r="E22245" s="34">
        <v>944</v>
      </c>
      <c r="F22245" s="34">
        <v>693</v>
      </c>
      <c r="G22245" s="34">
        <v>834</v>
      </c>
      <c r="H22245" s="34">
        <v>821</v>
      </c>
      <c r="I22245" s="34">
        <v>905</v>
      </c>
      <c r="J22245" s="34">
        <v>820</v>
      </c>
      <c r="K22245" s="34">
        <v>708</v>
      </c>
      <c r="L22245" s="34">
        <v>779</v>
      </c>
      <c r="M22245" s="34">
        <v>683</v>
      </c>
    </row>
    <row r="22246" spans="1:13" x14ac:dyDescent="0.2">
      <c r="A22246" s="34" t="s">
        <v>123140</v>
      </c>
      <c r="B22246" s="34">
        <v>669</v>
      </c>
      <c r="C22246" s="34">
        <v>630</v>
      </c>
      <c r="D22246" s="34">
        <v>732</v>
      </c>
      <c r="E22246" s="34">
        <v>716</v>
      </c>
      <c r="F22246" s="34">
        <v>645</v>
      </c>
      <c r="G22246" s="34">
        <v>635</v>
      </c>
      <c r="H22246" s="34">
        <v>767</v>
      </c>
      <c r="I22246" s="34">
        <v>732</v>
      </c>
      <c r="J22246" s="34">
        <v>743</v>
      </c>
      <c r="K22246" s="34">
        <v>579</v>
      </c>
      <c r="L22246" s="34">
        <v>703</v>
      </c>
      <c r="M22246" s="34">
        <v>535</v>
      </c>
    </row>
    <row r="22247" spans="1:13" x14ac:dyDescent="0.2">
      <c r="A22247" s="34" t="s">
        <v>123141</v>
      </c>
      <c r="B22247" s="34">
        <v>360</v>
      </c>
      <c r="C22247" s="34">
        <v>328</v>
      </c>
      <c r="D22247" s="34">
        <v>410</v>
      </c>
      <c r="E22247" s="34">
        <v>462</v>
      </c>
      <c r="F22247" s="34">
        <v>344</v>
      </c>
      <c r="G22247" s="34">
        <v>363</v>
      </c>
      <c r="H22247" s="34">
        <v>410</v>
      </c>
      <c r="I22247" s="34">
        <v>327</v>
      </c>
      <c r="J22247" s="34">
        <v>376</v>
      </c>
      <c r="K22247" s="34">
        <v>319</v>
      </c>
      <c r="L22247" s="34">
        <v>372</v>
      </c>
      <c r="M22247" s="34">
        <v>254</v>
      </c>
    </row>
    <row r="22248" spans="1:13" x14ac:dyDescent="0.2">
      <c r="A22248" s="34" t="s">
        <v>123142</v>
      </c>
      <c r="B22248" s="34">
        <v>548</v>
      </c>
      <c r="C22248" s="34">
        <v>622</v>
      </c>
      <c r="D22248" s="34">
        <v>508</v>
      </c>
      <c r="E22248" s="34">
        <v>586</v>
      </c>
      <c r="F22248" s="34">
        <v>546</v>
      </c>
      <c r="G22248" s="34">
        <v>530</v>
      </c>
      <c r="H22248" s="34">
        <v>626</v>
      </c>
      <c r="I22248" s="34">
        <v>599</v>
      </c>
      <c r="J22248" s="34">
        <v>592</v>
      </c>
      <c r="K22248" s="34">
        <v>459</v>
      </c>
      <c r="L22248" s="34">
        <v>553</v>
      </c>
      <c r="M22248" s="34">
        <v>473</v>
      </c>
    </row>
    <row r="22249" spans="1:13" x14ac:dyDescent="0.2">
      <c r="A22249" s="34" t="s">
        <v>123143</v>
      </c>
      <c r="B22249" s="34">
        <v>738</v>
      </c>
      <c r="C22249" s="34">
        <v>640</v>
      </c>
      <c r="D22249" s="34">
        <v>849</v>
      </c>
      <c r="E22249" s="34">
        <v>775</v>
      </c>
      <c r="F22249" s="34">
        <v>768</v>
      </c>
      <c r="G22249" s="34">
        <v>695</v>
      </c>
      <c r="H22249" s="34">
        <v>812</v>
      </c>
      <c r="I22249" s="34">
        <v>634</v>
      </c>
      <c r="J22249" s="34">
        <v>804</v>
      </c>
      <c r="K22249" s="34">
        <v>533</v>
      </c>
      <c r="L22249" s="34">
        <v>734</v>
      </c>
      <c r="M22249" s="34">
        <v>534</v>
      </c>
    </row>
    <row r="22250" spans="1:13" x14ac:dyDescent="0.2">
      <c r="A22250" s="34" t="s">
        <v>123144</v>
      </c>
      <c r="B22250" s="34">
        <v>563</v>
      </c>
      <c r="C22250" s="34">
        <v>585</v>
      </c>
      <c r="D22250" s="34">
        <v>526</v>
      </c>
      <c r="E22250" s="34">
        <v>599</v>
      </c>
      <c r="F22250" s="34">
        <v>434</v>
      </c>
      <c r="G22250" s="34">
        <v>501</v>
      </c>
      <c r="H22250" s="34">
        <v>643</v>
      </c>
      <c r="I22250" s="34">
        <v>559</v>
      </c>
      <c r="J22250" s="34">
        <v>510</v>
      </c>
      <c r="K22250" s="34">
        <v>477</v>
      </c>
      <c r="L22250" s="34">
        <v>450</v>
      </c>
      <c r="M22250" s="34">
        <v>420</v>
      </c>
    </row>
    <row r="22251" spans="1:13" x14ac:dyDescent="0.2">
      <c r="A22251" s="34" t="s">
        <v>123145</v>
      </c>
      <c r="B22251" s="34">
        <v>421</v>
      </c>
      <c r="C22251" s="34">
        <v>485</v>
      </c>
      <c r="D22251" s="34">
        <v>375</v>
      </c>
      <c r="E22251" s="34">
        <v>411</v>
      </c>
      <c r="F22251" s="34">
        <v>372</v>
      </c>
      <c r="G22251" s="34">
        <v>396</v>
      </c>
      <c r="H22251" s="34">
        <v>407</v>
      </c>
      <c r="I22251" s="34">
        <v>387</v>
      </c>
      <c r="J22251" s="34">
        <v>410</v>
      </c>
      <c r="K22251" s="34">
        <v>300</v>
      </c>
      <c r="L22251" s="34">
        <v>430</v>
      </c>
      <c r="M22251" s="34">
        <v>274</v>
      </c>
    </row>
    <row r="22252" spans="1:13" x14ac:dyDescent="0.2">
      <c r="A22252" s="34" t="s">
        <v>123146</v>
      </c>
      <c r="B22252" s="34">
        <v>609</v>
      </c>
      <c r="C22252" s="34">
        <v>599</v>
      </c>
      <c r="D22252" s="34">
        <v>549</v>
      </c>
      <c r="E22252" s="34">
        <v>615</v>
      </c>
      <c r="F22252" s="34">
        <v>529</v>
      </c>
      <c r="G22252" s="34">
        <v>560</v>
      </c>
      <c r="H22252" s="34">
        <v>618</v>
      </c>
      <c r="I22252" s="34">
        <v>574</v>
      </c>
      <c r="J22252" s="34">
        <v>641</v>
      </c>
      <c r="K22252" s="34">
        <v>430</v>
      </c>
      <c r="L22252" s="34">
        <v>538</v>
      </c>
      <c r="M22252" s="34">
        <v>473</v>
      </c>
    </row>
    <row r="22253" spans="1:13" x14ac:dyDescent="0.2">
      <c r="A22253" s="34" t="s">
        <v>123147</v>
      </c>
      <c r="B22253" s="34">
        <v>461</v>
      </c>
      <c r="C22253" s="34">
        <v>400</v>
      </c>
      <c r="D22253" s="34">
        <v>517</v>
      </c>
      <c r="E22253" s="34">
        <v>494</v>
      </c>
      <c r="F22253" s="34">
        <v>441</v>
      </c>
      <c r="G22253" s="34">
        <v>429</v>
      </c>
      <c r="H22253" s="34">
        <v>639</v>
      </c>
      <c r="I22253" s="34">
        <v>494</v>
      </c>
      <c r="J22253" s="34">
        <v>472</v>
      </c>
      <c r="K22253" s="34">
        <v>381</v>
      </c>
      <c r="L22253" s="34">
        <v>471</v>
      </c>
      <c r="M22253" s="34">
        <v>373</v>
      </c>
    </row>
    <row r="22254" spans="1:13" x14ac:dyDescent="0.2">
      <c r="A22254" s="34" t="s">
        <v>123148</v>
      </c>
      <c r="B22254" s="34">
        <v>661</v>
      </c>
      <c r="C22254" s="34">
        <v>791</v>
      </c>
      <c r="D22254" s="34">
        <v>742</v>
      </c>
      <c r="E22254" s="34">
        <v>763</v>
      </c>
      <c r="F22254" s="34">
        <v>748</v>
      </c>
      <c r="G22254" s="34">
        <v>727</v>
      </c>
      <c r="H22254" s="34">
        <v>942</v>
      </c>
      <c r="I22254" s="34">
        <v>740</v>
      </c>
      <c r="J22254" s="34">
        <v>831</v>
      </c>
      <c r="K22254" s="34">
        <v>634</v>
      </c>
      <c r="L22254" s="34">
        <v>860</v>
      </c>
      <c r="M22254" s="34">
        <v>591</v>
      </c>
    </row>
    <row r="22255" spans="1:13" x14ac:dyDescent="0.2">
      <c r="A22255" s="34" t="s">
        <v>123149</v>
      </c>
      <c r="B22255" s="34">
        <v>560</v>
      </c>
      <c r="C22255" s="34">
        <v>474</v>
      </c>
      <c r="D22255" s="34">
        <v>589</v>
      </c>
      <c r="E22255" s="34">
        <v>562</v>
      </c>
      <c r="F22255" s="34">
        <v>297</v>
      </c>
      <c r="G22255" s="34">
        <v>519</v>
      </c>
      <c r="H22255" s="34">
        <v>622</v>
      </c>
      <c r="I22255" s="34">
        <v>548</v>
      </c>
      <c r="J22255" s="34">
        <v>575</v>
      </c>
      <c r="K22255" s="34">
        <v>430</v>
      </c>
      <c r="L22255" s="34">
        <v>387</v>
      </c>
      <c r="M22255" s="34">
        <v>441</v>
      </c>
    </row>
    <row r="22256" spans="1:13" x14ac:dyDescent="0.2">
      <c r="A22256" s="34" t="s">
        <v>123150</v>
      </c>
      <c r="B22256" s="34">
        <v>594</v>
      </c>
      <c r="C22256" s="34">
        <v>496</v>
      </c>
      <c r="D22256" s="34">
        <v>656</v>
      </c>
      <c r="E22256" s="34">
        <v>552</v>
      </c>
      <c r="F22256" s="34">
        <v>541</v>
      </c>
      <c r="G22256" s="34">
        <v>515</v>
      </c>
      <c r="H22256" s="34">
        <v>636</v>
      </c>
      <c r="I22256" s="34">
        <v>561</v>
      </c>
      <c r="J22256" s="34">
        <v>609</v>
      </c>
      <c r="K22256" s="34">
        <v>436</v>
      </c>
      <c r="L22256" s="34">
        <v>584</v>
      </c>
      <c r="M22256" s="34">
        <v>414</v>
      </c>
    </row>
    <row r="22257" spans="1:13" x14ac:dyDescent="0.2">
      <c r="A22257" s="34" t="s">
        <v>123151</v>
      </c>
      <c r="B22257" s="34">
        <v>237</v>
      </c>
      <c r="C22257" s="34">
        <v>262</v>
      </c>
      <c r="D22257" s="34">
        <v>312</v>
      </c>
      <c r="E22257" s="34">
        <v>283</v>
      </c>
      <c r="F22257" s="34">
        <v>257</v>
      </c>
      <c r="G22257" s="34">
        <v>272</v>
      </c>
      <c r="H22257" s="34">
        <v>255</v>
      </c>
      <c r="I22257" s="34">
        <v>278</v>
      </c>
      <c r="J22257" s="34">
        <v>312</v>
      </c>
      <c r="K22257" s="34">
        <v>225</v>
      </c>
      <c r="L22257" s="34">
        <v>284</v>
      </c>
      <c r="M22257" s="34">
        <v>164</v>
      </c>
    </row>
    <row r="22258" spans="1:13" x14ac:dyDescent="0.2">
      <c r="A22258" s="34" t="s">
        <v>123152</v>
      </c>
      <c r="B22258" s="34">
        <v>231</v>
      </c>
      <c r="C22258" s="34">
        <v>294</v>
      </c>
      <c r="D22258" s="34">
        <v>311</v>
      </c>
      <c r="E22258" s="34">
        <v>286</v>
      </c>
      <c r="F22258" s="34">
        <v>207</v>
      </c>
      <c r="G22258" s="34">
        <v>294</v>
      </c>
      <c r="H22258" s="34">
        <v>280</v>
      </c>
      <c r="I22258" s="34">
        <v>279</v>
      </c>
      <c r="J22258" s="34">
        <v>222</v>
      </c>
      <c r="K22258" s="34">
        <v>242</v>
      </c>
      <c r="L22258" s="34">
        <v>229</v>
      </c>
      <c r="M22258" s="34">
        <v>180</v>
      </c>
    </row>
    <row r="22259" spans="1:13" x14ac:dyDescent="0.2">
      <c r="A22259" s="34" t="s">
        <v>123153</v>
      </c>
      <c r="B22259" s="34">
        <v>449</v>
      </c>
      <c r="C22259" s="34">
        <v>597</v>
      </c>
      <c r="D22259" s="34">
        <v>621</v>
      </c>
      <c r="E22259" s="34">
        <v>511</v>
      </c>
      <c r="F22259" s="34">
        <v>464</v>
      </c>
      <c r="G22259" s="34">
        <v>575</v>
      </c>
      <c r="H22259" s="34">
        <v>553</v>
      </c>
      <c r="I22259" s="34">
        <v>561</v>
      </c>
      <c r="J22259" s="34">
        <v>485</v>
      </c>
      <c r="K22259" s="34">
        <v>494</v>
      </c>
      <c r="L22259" s="34">
        <v>484</v>
      </c>
      <c r="M22259" s="34">
        <v>476</v>
      </c>
    </row>
    <row r="22260" spans="1:13" x14ac:dyDescent="0.2">
      <c r="A22260" s="34" t="s">
        <v>123154</v>
      </c>
      <c r="B22260" s="34">
        <v>445</v>
      </c>
      <c r="C22260" s="34">
        <v>597</v>
      </c>
      <c r="D22260" s="34">
        <v>469</v>
      </c>
      <c r="E22260" s="34">
        <v>672</v>
      </c>
      <c r="F22260" s="34">
        <v>402</v>
      </c>
      <c r="G22260" s="34">
        <v>567</v>
      </c>
      <c r="H22260" s="34">
        <v>549</v>
      </c>
      <c r="I22260" s="34">
        <v>602</v>
      </c>
      <c r="J22260" s="34">
        <v>468</v>
      </c>
      <c r="K22260" s="34">
        <v>508</v>
      </c>
      <c r="L22260" s="34">
        <v>416</v>
      </c>
      <c r="M22260" s="34">
        <v>448</v>
      </c>
    </row>
    <row r="22261" spans="1:13" x14ac:dyDescent="0.2">
      <c r="A22261" s="34" t="s">
        <v>123155</v>
      </c>
      <c r="B22261" s="34">
        <v>558</v>
      </c>
      <c r="C22261" s="34">
        <v>526</v>
      </c>
      <c r="D22261" s="34">
        <v>603</v>
      </c>
      <c r="E22261" s="34">
        <v>624</v>
      </c>
      <c r="F22261" s="34">
        <v>529</v>
      </c>
      <c r="G22261" s="34">
        <v>453</v>
      </c>
      <c r="H22261" s="34">
        <v>600</v>
      </c>
      <c r="I22261" s="34">
        <v>503</v>
      </c>
      <c r="J22261" s="34">
        <v>610</v>
      </c>
      <c r="K22261" s="34">
        <v>463</v>
      </c>
      <c r="L22261" s="34">
        <v>540</v>
      </c>
      <c r="M22261" s="34">
        <v>408</v>
      </c>
    </row>
    <row r="22262" spans="1:13" x14ac:dyDescent="0.2">
      <c r="A22262" s="34" t="s">
        <v>123156</v>
      </c>
      <c r="B22262" s="34">
        <v>791</v>
      </c>
      <c r="C22262" s="34">
        <v>876</v>
      </c>
      <c r="D22262" s="34">
        <v>794</v>
      </c>
      <c r="E22262" s="34">
        <v>923</v>
      </c>
      <c r="F22262" s="34">
        <v>764</v>
      </c>
      <c r="G22262" s="34">
        <v>806</v>
      </c>
      <c r="H22262" s="34">
        <v>934</v>
      </c>
      <c r="I22262" s="34">
        <v>850</v>
      </c>
      <c r="J22262" s="34">
        <v>865</v>
      </c>
      <c r="K22262" s="34">
        <v>637</v>
      </c>
      <c r="L22262" s="34">
        <v>768</v>
      </c>
      <c r="M22262" s="34">
        <v>600</v>
      </c>
    </row>
    <row r="22263" spans="1:13" x14ac:dyDescent="0.2">
      <c r="A22263" s="34" t="s">
        <v>123157</v>
      </c>
      <c r="B22263" s="34">
        <v>552</v>
      </c>
      <c r="C22263" s="34">
        <v>743</v>
      </c>
      <c r="D22263" s="34">
        <v>665</v>
      </c>
      <c r="E22263" s="34">
        <v>770</v>
      </c>
      <c r="F22263" s="34">
        <v>626</v>
      </c>
      <c r="G22263" s="34">
        <v>676</v>
      </c>
      <c r="H22263" s="34">
        <v>623</v>
      </c>
      <c r="I22263" s="34">
        <v>679</v>
      </c>
      <c r="J22263" s="34">
        <v>749</v>
      </c>
      <c r="K22263" s="34">
        <v>575</v>
      </c>
      <c r="L22263" s="34">
        <v>635</v>
      </c>
      <c r="M22263" s="34">
        <v>550</v>
      </c>
    </row>
    <row r="22264" spans="1:13" x14ac:dyDescent="0.2">
      <c r="A22264" s="34" t="s">
        <v>123158</v>
      </c>
      <c r="B22264" s="34">
        <v>369</v>
      </c>
      <c r="C22264" s="34">
        <v>388</v>
      </c>
      <c r="D22264" s="34">
        <v>386</v>
      </c>
      <c r="E22264" s="34">
        <v>441</v>
      </c>
      <c r="F22264" s="34">
        <v>423</v>
      </c>
      <c r="G22264" s="34">
        <v>316</v>
      </c>
      <c r="H22264" s="34">
        <v>455</v>
      </c>
      <c r="I22264" s="34">
        <v>355</v>
      </c>
      <c r="J22264" s="34">
        <v>420</v>
      </c>
      <c r="K22264" s="34">
        <v>276</v>
      </c>
      <c r="L22264" s="34">
        <v>381</v>
      </c>
      <c r="M22264" s="34">
        <v>266</v>
      </c>
    </row>
    <row r="22265" spans="1:13" x14ac:dyDescent="0.2">
      <c r="A22265" s="34" t="s">
        <v>123159</v>
      </c>
      <c r="B22265" s="34">
        <v>842</v>
      </c>
      <c r="C22265" s="34">
        <v>935</v>
      </c>
      <c r="D22265" s="34">
        <v>961</v>
      </c>
      <c r="E22265" s="34">
        <v>971</v>
      </c>
      <c r="F22265" s="34">
        <v>761</v>
      </c>
      <c r="G22265" s="34">
        <v>875</v>
      </c>
      <c r="H22265" s="34">
        <v>910</v>
      </c>
      <c r="I22265" s="34">
        <v>856</v>
      </c>
      <c r="J22265" s="34">
        <v>878</v>
      </c>
      <c r="K22265" s="34">
        <v>758</v>
      </c>
      <c r="L22265" s="34">
        <v>895</v>
      </c>
      <c r="M22265" s="34">
        <v>742</v>
      </c>
    </row>
    <row r="22266" spans="1:13" x14ac:dyDescent="0.2">
      <c r="A22266" s="34" t="s">
        <v>123160</v>
      </c>
      <c r="B22266" s="34">
        <v>634</v>
      </c>
      <c r="C22266" s="34">
        <v>668</v>
      </c>
      <c r="D22266" s="34">
        <v>655</v>
      </c>
      <c r="E22266" s="34">
        <v>684</v>
      </c>
      <c r="F22266" s="34">
        <v>557</v>
      </c>
      <c r="G22266" s="34">
        <v>584</v>
      </c>
      <c r="H22266" s="34">
        <v>679</v>
      </c>
      <c r="I22266" s="34">
        <v>593</v>
      </c>
      <c r="J22266" s="34">
        <v>596</v>
      </c>
      <c r="K22266" s="34">
        <v>575</v>
      </c>
      <c r="L22266" s="34">
        <v>599</v>
      </c>
      <c r="M22266" s="34">
        <v>504</v>
      </c>
    </row>
    <row r="22267" spans="1:13" x14ac:dyDescent="0.2">
      <c r="A22267" s="34" t="s">
        <v>123161</v>
      </c>
      <c r="B22267" s="34">
        <v>1496</v>
      </c>
      <c r="C22267" s="34">
        <v>1675</v>
      </c>
      <c r="D22267" s="34">
        <v>1644</v>
      </c>
      <c r="E22267" s="34">
        <v>1715</v>
      </c>
      <c r="F22267" s="34">
        <v>1515</v>
      </c>
      <c r="G22267" s="34">
        <v>1542</v>
      </c>
      <c r="H22267" s="34">
        <v>1851</v>
      </c>
      <c r="I22267" s="34">
        <v>1638</v>
      </c>
      <c r="J22267" s="34">
        <v>1899</v>
      </c>
      <c r="K22267" s="34">
        <v>1382</v>
      </c>
      <c r="L22267" s="34">
        <v>1725</v>
      </c>
      <c r="M22267" s="34">
        <v>1227</v>
      </c>
    </row>
    <row r="22268" spans="1:13" x14ac:dyDescent="0.2">
      <c r="A22268" s="34" t="s">
        <v>123162</v>
      </c>
      <c r="B22268" s="34">
        <v>274</v>
      </c>
      <c r="C22268" s="34">
        <v>420</v>
      </c>
      <c r="D22268" s="34">
        <v>361</v>
      </c>
      <c r="E22268" s="34">
        <v>431</v>
      </c>
      <c r="F22268" s="34">
        <v>314</v>
      </c>
      <c r="G22268" s="34">
        <v>400</v>
      </c>
      <c r="H22268" s="34">
        <v>450</v>
      </c>
      <c r="I22268" s="34">
        <v>433</v>
      </c>
      <c r="J22268" s="34">
        <v>347</v>
      </c>
      <c r="K22268" s="34">
        <v>416</v>
      </c>
      <c r="L22268" s="34">
        <v>366</v>
      </c>
      <c r="M22268" s="34">
        <v>285</v>
      </c>
    </row>
    <row r="22269" spans="1:13" x14ac:dyDescent="0.2">
      <c r="A22269" s="34" t="s">
        <v>123163</v>
      </c>
      <c r="B22269" s="34">
        <v>367</v>
      </c>
      <c r="C22269" s="34">
        <v>313</v>
      </c>
      <c r="D22269" s="34">
        <v>371</v>
      </c>
      <c r="E22269" s="34">
        <v>373</v>
      </c>
      <c r="F22269" s="34">
        <v>296</v>
      </c>
      <c r="G22269" s="34">
        <v>320</v>
      </c>
      <c r="H22269" s="34">
        <v>452</v>
      </c>
      <c r="I22269" s="34">
        <v>330</v>
      </c>
      <c r="J22269" s="34">
        <v>339</v>
      </c>
      <c r="K22269" s="34">
        <v>336</v>
      </c>
      <c r="L22269" s="34">
        <v>329</v>
      </c>
      <c r="M22269" s="34">
        <v>270</v>
      </c>
    </row>
    <row r="22270" spans="1:13" x14ac:dyDescent="0.2">
      <c r="A22270" s="34" t="s">
        <v>123164</v>
      </c>
      <c r="B22270" s="34">
        <v>636</v>
      </c>
      <c r="C22270" s="34">
        <v>598</v>
      </c>
      <c r="D22270" s="34">
        <v>626</v>
      </c>
      <c r="E22270" s="34">
        <v>615</v>
      </c>
      <c r="F22270" s="34">
        <v>525</v>
      </c>
      <c r="G22270" s="34">
        <v>510</v>
      </c>
      <c r="H22270" s="34">
        <v>606</v>
      </c>
      <c r="I22270" s="34">
        <v>551</v>
      </c>
      <c r="J22270" s="34">
        <v>601</v>
      </c>
      <c r="K22270" s="34">
        <v>497</v>
      </c>
      <c r="L22270" s="34">
        <v>589</v>
      </c>
      <c r="M22270" s="34">
        <v>450</v>
      </c>
    </row>
    <row r="22271" spans="1:13" x14ac:dyDescent="0.2">
      <c r="A22271" s="34" t="s">
        <v>123165</v>
      </c>
      <c r="B22271" s="34">
        <v>399</v>
      </c>
      <c r="C22271" s="34">
        <v>399</v>
      </c>
      <c r="D22271" s="34">
        <v>347</v>
      </c>
      <c r="E22271" s="34">
        <v>348</v>
      </c>
      <c r="F22271" s="34">
        <v>309</v>
      </c>
      <c r="G22271" s="34">
        <v>378</v>
      </c>
      <c r="H22271" s="34">
        <v>518</v>
      </c>
      <c r="I22271" s="34">
        <v>390</v>
      </c>
      <c r="J22271" s="34">
        <v>421</v>
      </c>
      <c r="K22271" s="34">
        <v>278</v>
      </c>
      <c r="L22271" s="34">
        <v>359</v>
      </c>
      <c r="M22271" s="34">
        <v>298</v>
      </c>
    </row>
    <row r="22272" spans="1:13" x14ac:dyDescent="0.2">
      <c r="A22272" s="34" t="s">
        <v>123166</v>
      </c>
      <c r="B22272" s="34">
        <v>348</v>
      </c>
      <c r="C22272" s="34">
        <v>420</v>
      </c>
      <c r="D22272" s="34">
        <v>484</v>
      </c>
      <c r="E22272" s="34">
        <v>463</v>
      </c>
      <c r="F22272" s="34">
        <v>378</v>
      </c>
      <c r="G22272" s="34">
        <v>390</v>
      </c>
      <c r="H22272" s="34">
        <v>402</v>
      </c>
      <c r="I22272" s="34">
        <v>427</v>
      </c>
      <c r="J22272" s="34">
        <v>435</v>
      </c>
      <c r="K22272" s="34">
        <v>329</v>
      </c>
      <c r="L22272" s="34">
        <v>358</v>
      </c>
      <c r="M22272" s="34">
        <v>299</v>
      </c>
    </row>
    <row r="22273" spans="1:13" x14ac:dyDescent="0.2">
      <c r="A22273" s="34" t="s">
        <v>123167</v>
      </c>
      <c r="B22273" s="34">
        <v>391</v>
      </c>
      <c r="C22273" s="34">
        <v>445</v>
      </c>
      <c r="D22273" s="34">
        <v>481</v>
      </c>
      <c r="E22273" s="34">
        <v>493</v>
      </c>
      <c r="F22273" s="34">
        <v>354</v>
      </c>
      <c r="G22273" s="34">
        <v>409</v>
      </c>
      <c r="H22273" s="34">
        <v>435</v>
      </c>
      <c r="I22273" s="34">
        <v>443</v>
      </c>
      <c r="J22273" s="34">
        <v>413</v>
      </c>
      <c r="K22273" s="34">
        <v>338</v>
      </c>
      <c r="L22273" s="34">
        <v>408</v>
      </c>
      <c r="M22273" s="34">
        <v>347</v>
      </c>
    </row>
    <row r="22274" spans="1:13" x14ac:dyDescent="0.2">
      <c r="A22274" s="34" t="s">
        <v>123168</v>
      </c>
      <c r="B22274" s="34">
        <v>450</v>
      </c>
      <c r="C22274" s="34">
        <v>358</v>
      </c>
      <c r="D22274" s="34">
        <v>394</v>
      </c>
      <c r="E22274" s="34">
        <v>352</v>
      </c>
      <c r="F22274" s="34">
        <v>340</v>
      </c>
      <c r="G22274" s="34">
        <v>345</v>
      </c>
      <c r="H22274" s="34">
        <v>444</v>
      </c>
      <c r="I22274" s="34">
        <v>339</v>
      </c>
      <c r="J22274" s="34">
        <v>378</v>
      </c>
      <c r="K22274" s="34">
        <v>320</v>
      </c>
      <c r="L22274" s="34">
        <v>390</v>
      </c>
      <c r="M22274" s="34">
        <v>236</v>
      </c>
    </row>
    <row r="22275" spans="1:13" x14ac:dyDescent="0.2">
      <c r="A22275" s="34" t="s">
        <v>123169</v>
      </c>
      <c r="B22275" s="34">
        <v>207</v>
      </c>
      <c r="C22275" s="34">
        <v>162</v>
      </c>
      <c r="D22275" s="34">
        <v>173</v>
      </c>
      <c r="E22275" s="34">
        <v>203</v>
      </c>
      <c r="F22275" s="34">
        <v>165</v>
      </c>
      <c r="G22275" s="34">
        <v>168</v>
      </c>
      <c r="H22275" s="34">
        <v>175</v>
      </c>
      <c r="I22275" s="34">
        <v>164</v>
      </c>
      <c r="J22275" s="34">
        <v>162</v>
      </c>
      <c r="K22275" s="34">
        <v>169</v>
      </c>
      <c r="L22275" s="34">
        <v>155</v>
      </c>
      <c r="M22275" s="34">
        <v>127</v>
      </c>
    </row>
    <row r="22276" spans="1:13" x14ac:dyDescent="0.2">
      <c r="A22276" s="34" t="s">
        <v>123170</v>
      </c>
      <c r="B22276" s="34">
        <v>321</v>
      </c>
      <c r="C22276" s="34">
        <v>388</v>
      </c>
      <c r="D22276" s="34">
        <v>359</v>
      </c>
      <c r="E22276" s="34">
        <v>372</v>
      </c>
      <c r="F22276" s="34">
        <v>300</v>
      </c>
      <c r="G22276" s="34">
        <v>359</v>
      </c>
      <c r="H22276" s="34">
        <v>371</v>
      </c>
      <c r="I22276" s="34">
        <v>338</v>
      </c>
      <c r="J22276" s="34">
        <v>368</v>
      </c>
      <c r="K22276" s="34">
        <v>347</v>
      </c>
      <c r="L22276" s="34">
        <v>380</v>
      </c>
      <c r="M22276" s="34">
        <v>266</v>
      </c>
    </row>
    <row r="22277" spans="1:13" x14ac:dyDescent="0.2">
      <c r="A22277" s="34" t="s">
        <v>123171</v>
      </c>
      <c r="B22277" s="34">
        <v>376</v>
      </c>
      <c r="C22277" s="34">
        <v>407</v>
      </c>
      <c r="D22277" s="34">
        <v>422</v>
      </c>
      <c r="E22277" s="34">
        <v>396</v>
      </c>
      <c r="F22277" s="34">
        <v>304</v>
      </c>
      <c r="G22277" s="34">
        <v>350</v>
      </c>
      <c r="H22277" s="34">
        <v>366</v>
      </c>
      <c r="I22277" s="34">
        <v>434</v>
      </c>
      <c r="J22277" s="34">
        <v>359</v>
      </c>
      <c r="K22277" s="34">
        <v>292</v>
      </c>
      <c r="L22277" s="34">
        <v>370</v>
      </c>
      <c r="M22277" s="34">
        <v>306</v>
      </c>
    </row>
    <row r="22278" spans="1:13" x14ac:dyDescent="0.2">
      <c r="A22278" s="34" t="s">
        <v>123172</v>
      </c>
      <c r="B22278" s="34">
        <v>269</v>
      </c>
      <c r="C22278" s="34">
        <v>393</v>
      </c>
      <c r="D22278" s="34">
        <v>256</v>
      </c>
      <c r="E22278" s="34">
        <v>411</v>
      </c>
      <c r="F22278" s="34">
        <v>248</v>
      </c>
      <c r="G22278" s="34">
        <v>365</v>
      </c>
      <c r="H22278" s="34">
        <v>309</v>
      </c>
      <c r="I22278" s="34">
        <v>422</v>
      </c>
      <c r="J22278" s="34">
        <v>299</v>
      </c>
      <c r="K22278" s="34">
        <v>293</v>
      </c>
      <c r="L22278" s="34">
        <v>236</v>
      </c>
      <c r="M22278" s="34">
        <v>322</v>
      </c>
    </row>
    <row r="22279" spans="1:13" x14ac:dyDescent="0.2">
      <c r="A22279" s="34" t="s">
        <v>123173</v>
      </c>
      <c r="B22279" s="34">
        <v>485</v>
      </c>
      <c r="C22279" s="34">
        <v>520</v>
      </c>
      <c r="D22279" s="34">
        <v>522</v>
      </c>
      <c r="E22279" s="34">
        <v>631</v>
      </c>
      <c r="F22279" s="34">
        <v>499</v>
      </c>
      <c r="G22279" s="34">
        <v>489</v>
      </c>
      <c r="H22279" s="34">
        <v>533</v>
      </c>
      <c r="I22279" s="34">
        <v>493</v>
      </c>
      <c r="J22279" s="34">
        <v>599</v>
      </c>
      <c r="K22279" s="34">
        <v>408</v>
      </c>
      <c r="L22279" s="34">
        <v>481</v>
      </c>
      <c r="M22279" s="34">
        <v>422</v>
      </c>
    </row>
    <row r="22280" spans="1:13" x14ac:dyDescent="0.2">
      <c r="A22280" s="34" t="s">
        <v>123174</v>
      </c>
      <c r="B22280" s="34">
        <v>767</v>
      </c>
      <c r="C22280" s="34">
        <v>691</v>
      </c>
      <c r="D22280" s="34">
        <v>730</v>
      </c>
      <c r="E22280" s="34">
        <v>751</v>
      </c>
      <c r="F22280" s="34">
        <v>661</v>
      </c>
      <c r="G22280" s="34">
        <v>706</v>
      </c>
      <c r="H22280" s="34">
        <v>757</v>
      </c>
      <c r="I22280" s="34">
        <v>701</v>
      </c>
      <c r="J22280" s="34">
        <v>789</v>
      </c>
      <c r="K22280" s="34">
        <v>564</v>
      </c>
      <c r="L22280" s="34">
        <v>742</v>
      </c>
      <c r="M22280" s="34">
        <v>594</v>
      </c>
    </row>
    <row r="22281" spans="1:13" x14ac:dyDescent="0.2">
      <c r="A22281" s="34" t="s">
        <v>123175</v>
      </c>
      <c r="B22281" s="34">
        <v>422</v>
      </c>
      <c r="C22281" s="34">
        <v>638</v>
      </c>
      <c r="D22281" s="34">
        <v>662</v>
      </c>
      <c r="E22281" s="34">
        <v>650</v>
      </c>
      <c r="F22281" s="34">
        <v>495</v>
      </c>
      <c r="G22281" s="34">
        <v>611</v>
      </c>
      <c r="H22281" s="34">
        <v>594</v>
      </c>
      <c r="I22281" s="34">
        <v>582</v>
      </c>
      <c r="J22281" s="34">
        <v>590</v>
      </c>
      <c r="K22281" s="34">
        <v>487</v>
      </c>
      <c r="L22281" s="34">
        <v>641</v>
      </c>
      <c r="M22281" s="34">
        <v>441</v>
      </c>
    </row>
    <row r="22282" spans="1:13" x14ac:dyDescent="0.2">
      <c r="A22282" s="34" t="s">
        <v>123176</v>
      </c>
      <c r="B22282" s="34">
        <v>1217</v>
      </c>
      <c r="C22282" s="34">
        <v>1182</v>
      </c>
      <c r="D22282" s="34">
        <v>1466</v>
      </c>
      <c r="E22282" s="34">
        <v>1324</v>
      </c>
      <c r="F22282" s="34">
        <v>1376</v>
      </c>
      <c r="G22282" s="34">
        <v>1221</v>
      </c>
      <c r="H22282" s="34">
        <v>1592</v>
      </c>
      <c r="I22282" s="34">
        <v>1274</v>
      </c>
      <c r="J22282" s="34">
        <v>1577</v>
      </c>
      <c r="K22282" s="34">
        <v>1165</v>
      </c>
      <c r="L22282" s="34">
        <v>1455</v>
      </c>
      <c r="M22282" s="34">
        <v>1003</v>
      </c>
    </row>
    <row r="22283" spans="1:13" x14ac:dyDescent="0.2">
      <c r="A22283" s="34" t="s">
        <v>123177</v>
      </c>
      <c r="B22283" s="34">
        <v>326</v>
      </c>
      <c r="C22283" s="34">
        <v>367</v>
      </c>
      <c r="D22283" s="34">
        <v>426</v>
      </c>
      <c r="E22283" s="34">
        <v>437</v>
      </c>
      <c r="F22283" s="34">
        <v>391</v>
      </c>
      <c r="G22283" s="34">
        <v>396</v>
      </c>
      <c r="H22283" s="34">
        <v>403</v>
      </c>
      <c r="I22283" s="34">
        <v>428</v>
      </c>
      <c r="J22283" s="34">
        <v>508</v>
      </c>
      <c r="K22283" s="34">
        <v>350</v>
      </c>
      <c r="L22283" s="34">
        <v>409</v>
      </c>
      <c r="M22283" s="34">
        <v>360</v>
      </c>
    </row>
    <row r="22284" spans="1:13" x14ac:dyDescent="0.2">
      <c r="A22284" s="34" t="s">
        <v>123178</v>
      </c>
      <c r="B22284" s="34">
        <v>368</v>
      </c>
      <c r="C22284" s="34">
        <v>340</v>
      </c>
      <c r="D22284" s="34">
        <v>343</v>
      </c>
      <c r="E22284" s="34">
        <v>348</v>
      </c>
      <c r="F22284" s="34">
        <v>342</v>
      </c>
      <c r="G22284" s="34">
        <v>302</v>
      </c>
      <c r="H22284" s="34">
        <v>365</v>
      </c>
      <c r="I22284" s="34">
        <v>328</v>
      </c>
      <c r="J22284" s="34">
        <v>308</v>
      </c>
      <c r="K22284" s="34">
        <v>229</v>
      </c>
      <c r="L22284" s="34">
        <v>285</v>
      </c>
      <c r="M22284" s="34">
        <v>229</v>
      </c>
    </row>
    <row r="22285" spans="1:13" x14ac:dyDescent="0.2">
      <c r="A22285" s="34" t="s">
        <v>123179</v>
      </c>
      <c r="B22285" s="34">
        <v>629</v>
      </c>
      <c r="C22285" s="34">
        <v>775</v>
      </c>
      <c r="D22285" s="34">
        <v>892</v>
      </c>
      <c r="E22285" s="34">
        <v>840</v>
      </c>
      <c r="F22285" s="34">
        <v>831</v>
      </c>
      <c r="G22285" s="34">
        <v>855</v>
      </c>
      <c r="H22285" s="34">
        <v>868</v>
      </c>
      <c r="I22285" s="34">
        <v>788</v>
      </c>
      <c r="J22285" s="34">
        <v>910</v>
      </c>
      <c r="K22285" s="34">
        <v>749</v>
      </c>
      <c r="L22285" s="34">
        <v>734</v>
      </c>
      <c r="M22285" s="34">
        <v>610</v>
      </c>
    </row>
    <row r="22286" spans="1:13" x14ac:dyDescent="0.2">
      <c r="A22286" s="34" t="s">
        <v>123180</v>
      </c>
      <c r="B22286" s="34">
        <v>324</v>
      </c>
      <c r="C22286" s="34">
        <v>452</v>
      </c>
      <c r="D22286" s="34">
        <v>451</v>
      </c>
      <c r="E22286" s="34">
        <v>423</v>
      </c>
      <c r="F22286" s="34">
        <v>348</v>
      </c>
      <c r="G22286" s="34">
        <v>378</v>
      </c>
      <c r="H22286" s="34">
        <v>422</v>
      </c>
      <c r="I22286" s="34">
        <v>493</v>
      </c>
      <c r="J22286" s="34">
        <v>458</v>
      </c>
      <c r="K22286" s="34">
        <v>355</v>
      </c>
      <c r="L22286" s="34">
        <v>374</v>
      </c>
      <c r="M22286" s="34">
        <v>308</v>
      </c>
    </row>
    <row r="22287" spans="1:13" x14ac:dyDescent="0.2">
      <c r="A22287" s="34" t="s">
        <v>123181</v>
      </c>
      <c r="B22287" s="34">
        <v>428</v>
      </c>
      <c r="C22287" s="34">
        <v>482</v>
      </c>
      <c r="D22287" s="34">
        <v>542</v>
      </c>
      <c r="E22287" s="34">
        <v>496</v>
      </c>
      <c r="F22287" s="34">
        <v>463</v>
      </c>
      <c r="G22287" s="34">
        <v>435</v>
      </c>
      <c r="H22287" s="34">
        <v>394</v>
      </c>
      <c r="I22287" s="34">
        <v>447</v>
      </c>
      <c r="J22287" s="34">
        <v>456</v>
      </c>
      <c r="K22287" s="34">
        <v>365</v>
      </c>
      <c r="L22287" s="34">
        <v>401</v>
      </c>
      <c r="M22287" s="34">
        <v>385</v>
      </c>
    </row>
    <row r="22288" spans="1:13" x14ac:dyDescent="0.2">
      <c r="A22288" s="34" t="s">
        <v>123182</v>
      </c>
      <c r="B22288" s="34">
        <v>390</v>
      </c>
      <c r="C22288" s="34">
        <v>353</v>
      </c>
      <c r="D22288" s="34">
        <v>449</v>
      </c>
      <c r="E22288" s="34">
        <v>347</v>
      </c>
      <c r="F22288" s="34">
        <v>366</v>
      </c>
      <c r="G22288" s="34">
        <v>356</v>
      </c>
      <c r="H22288" s="34">
        <v>496</v>
      </c>
      <c r="I22288" s="34">
        <v>351</v>
      </c>
      <c r="J22288" s="34">
        <v>393</v>
      </c>
      <c r="K22288" s="34">
        <v>307</v>
      </c>
      <c r="L22288" s="34">
        <v>344</v>
      </c>
      <c r="M22288" s="34">
        <v>291</v>
      </c>
    </row>
    <row r="22289" spans="1:13" x14ac:dyDescent="0.2">
      <c r="A22289" s="34" t="s">
        <v>123183</v>
      </c>
      <c r="B22289" s="34">
        <v>362</v>
      </c>
      <c r="C22289" s="34">
        <v>531</v>
      </c>
      <c r="D22289" s="34">
        <v>412</v>
      </c>
      <c r="E22289" s="34">
        <v>502</v>
      </c>
      <c r="F22289" s="34">
        <v>331</v>
      </c>
      <c r="G22289" s="34">
        <v>439</v>
      </c>
      <c r="H22289" s="34">
        <v>376</v>
      </c>
      <c r="I22289" s="34">
        <v>456</v>
      </c>
      <c r="J22289" s="34">
        <v>426</v>
      </c>
      <c r="K22289" s="34">
        <v>365</v>
      </c>
      <c r="L22289" s="34">
        <v>358</v>
      </c>
      <c r="M22289" s="34">
        <v>348</v>
      </c>
    </row>
    <row r="22290" spans="1:13" x14ac:dyDescent="0.2">
      <c r="A22290" s="34" t="s">
        <v>123184</v>
      </c>
      <c r="B22290" s="34">
        <v>237</v>
      </c>
      <c r="C22290" s="34">
        <v>258</v>
      </c>
      <c r="D22290" s="34">
        <v>255</v>
      </c>
      <c r="E22290" s="34">
        <v>303</v>
      </c>
      <c r="F22290" s="34">
        <v>238</v>
      </c>
      <c r="G22290" s="34">
        <v>247</v>
      </c>
      <c r="H22290" s="34">
        <v>290</v>
      </c>
      <c r="I22290" s="34">
        <v>224</v>
      </c>
      <c r="J22290" s="34">
        <v>245</v>
      </c>
      <c r="K22290" s="34">
        <v>217</v>
      </c>
      <c r="L22290" s="34">
        <v>280</v>
      </c>
      <c r="M22290" s="34">
        <v>191</v>
      </c>
    </row>
    <row r="22291" spans="1:13" x14ac:dyDescent="0.2">
      <c r="A22291" s="34" t="s">
        <v>123185</v>
      </c>
      <c r="B22291" s="34">
        <v>586</v>
      </c>
      <c r="C22291" s="34">
        <v>477</v>
      </c>
      <c r="D22291" s="34">
        <v>608</v>
      </c>
      <c r="E22291" s="34">
        <v>605</v>
      </c>
      <c r="F22291" s="34">
        <v>464</v>
      </c>
      <c r="G22291" s="34">
        <v>468</v>
      </c>
      <c r="H22291" s="34">
        <v>607</v>
      </c>
      <c r="I22291" s="34">
        <v>539</v>
      </c>
      <c r="J22291" s="34">
        <v>649</v>
      </c>
      <c r="K22291" s="34">
        <v>418</v>
      </c>
      <c r="L22291" s="34">
        <v>563</v>
      </c>
      <c r="M22291" s="34">
        <v>371</v>
      </c>
    </row>
    <row r="22292" spans="1:13" x14ac:dyDescent="0.2">
      <c r="A22292" s="34" t="s">
        <v>123186</v>
      </c>
      <c r="B22292" s="34">
        <v>749</v>
      </c>
      <c r="C22292" s="34">
        <v>730</v>
      </c>
      <c r="D22292" s="34">
        <v>831</v>
      </c>
      <c r="E22292" s="34">
        <v>822</v>
      </c>
      <c r="F22292" s="34">
        <v>712</v>
      </c>
      <c r="G22292" s="34">
        <v>715</v>
      </c>
      <c r="H22292" s="34">
        <v>906</v>
      </c>
      <c r="I22292" s="34">
        <v>749</v>
      </c>
      <c r="J22292" s="34">
        <v>806</v>
      </c>
      <c r="K22292" s="34">
        <v>663</v>
      </c>
      <c r="L22292" s="34">
        <v>839</v>
      </c>
      <c r="M22292" s="34">
        <v>589</v>
      </c>
    </row>
    <row r="22293" spans="1:13" x14ac:dyDescent="0.2">
      <c r="A22293" s="34" t="s">
        <v>123187</v>
      </c>
      <c r="B22293" s="34">
        <v>726</v>
      </c>
      <c r="C22293" s="34">
        <v>646</v>
      </c>
      <c r="D22293" s="34">
        <v>775</v>
      </c>
      <c r="E22293" s="34">
        <v>670</v>
      </c>
      <c r="F22293" s="34">
        <v>610</v>
      </c>
      <c r="G22293" s="34">
        <v>579</v>
      </c>
      <c r="H22293" s="34">
        <v>829</v>
      </c>
      <c r="I22293" s="34">
        <v>657</v>
      </c>
      <c r="J22293" s="34">
        <v>689</v>
      </c>
      <c r="K22293" s="34">
        <v>514</v>
      </c>
      <c r="L22293" s="34">
        <v>598</v>
      </c>
      <c r="M22293" s="34">
        <v>467</v>
      </c>
    </row>
    <row r="22294" spans="1:13" x14ac:dyDescent="0.2">
      <c r="A22294" s="34" t="s">
        <v>123188</v>
      </c>
      <c r="B22294" s="34">
        <v>146</v>
      </c>
      <c r="C22294" s="34">
        <v>211</v>
      </c>
      <c r="D22294" s="34">
        <v>206</v>
      </c>
      <c r="E22294" s="34">
        <v>247</v>
      </c>
      <c r="F22294" s="34">
        <v>135</v>
      </c>
      <c r="G22294" s="34">
        <v>225</v>
      </c>
      <c r="H22294" s="34">
        <v>231</v>
      </c>
      <c r="I22294" s="34">
        <v>246</v>
      </c>
      <c r="J22294" s="34">
        <v>234</v>
      </c>
      <c r="K22294" s="34">
        <v>168</v>
      </c>
      <c r="L22294" s="34">
        <v>137</v>
      </c>
      <c r="M22294" s="34">
        <v>185</v>
      </c>
    </row>
    <row r="22295" spans="1:13" x14ac:dyDescent="0.2">
      <c r="A22295" s="34" t="s">
        <v>123189</v>
      </c>
      <c r="B22295" s="34">
        <v>317</v>
      </c>
      <c r="C22295" s="34">
        <v>376</v>
      </c>
      <c r="D22295" s="34">
        <v>445</v>
      </c>
      <c r="E22295" s="34">
        <v>443</v>
      </c>
      <c r="F22295" s="34">
        <v>291</v>
      </c>
      <c r="G22295" s="34">
        <v>395</v>
      </c>
      <c r="H22295" s="34">
        <v>359</v>
      </c>
      <c r="I22295" s="34">
        <v>434</v>
      </c>
      <c r="J22295" s="34">
        <v>374</v>
      </c>
      <c r="K22295" s="34">
        <v>316</v>
      </c>
      <c r="L22295" s="34">
        <v>327</v>
      </c>
      <c r="M22295" s="34">
        <v>295</v>
      </c>
    </row>
    <row r="22296" spans="1:13" x14ac:dyDescent="0.2">
      <c r="A22296" s="34" t="s">
        <v>123190</v>
      </c>
      <c r="B22296" s="34">
        <v>203</v>
      </c>
      <c r="C22296" s="34">
        <v>284</v>
      </c>
      <c r="D22296" s="34">
        <v>281</v>
      </c>
      <c r="E22296" s="34">
        <v>262</v>
      </c>
      <c r="F22296" s="34">
        <v>235</v>
      </c>
      <c r="G22296" s="34">
        <v>293</v>
      </c>
      <c r="H22296" s="34">
        <v>256</v>
      </c>
      <c r="I22296" s="34">
        <v>272</v>
      </c>
      <c r="J22296" s="34">
        <v>271</v>
      </c>
      <c r="K22296" s="34">
        <v>229</v>
      </c>
      <c r="L22296" s="34">
        <v>229</v>
      </c>
      <c r="M22296" s="34">
        <v>222</v>
      </c>
    </row>
    <row r="22297" spans="1:13" x14ac:dyDescent="0.2">
      <c r="A22297" s="34" t="s">
        <v>123191</v>
      </c>
      <c r="B22297" s="34">
        <v>261</v>
      </c>
      <c r="C22297" s="34">
        <v>295</v>
      </c>
      <c r="D22297" s="34">
        <v>256</v>
      </c>
      <c r="E22297" s="34">
        <v>299</v>
      </c>
      <c r="F22297" s="34">
        <v>173</v>
      </c>
      <c r="G22297" s="34">
        <v>262</v>
      </c>
      <c r="H22297" s="34">
        <v>264</v>
      </c>
      <c r="I22297" s="34">
        <v>305</v>
      </c>
      <c r="J22297" s="34">
        <v>247</v>
      </c>
      <c r="K22297" s="34">
        <v>263</v>
      </c>
      <c r="L22297" s="34">
        <v>221</v>
      </c>
      <c r="M22297" s="34">
        <v>231</v>
      </c>
    </row>
    <row r="22298" spans="1:13" x14ac:dyDescent="0.2">
      <c r="A22298" s="34" t="s">
        <v>123192</v>
      </c>
      <c r="B22298" s="34">
        <v>295</v>
      </c>
      <c r="C22298" s="34">
        <v>339</v>
      </c>
      <c r="D22298" s="34">
        <v>301</v>
      </c>
      <c r="E22298" s="34">
        <v>380</v>
      </c>
      <c r="F22298" s="34">
        <v>249</v>
      </c>
      <c r="G22298" s="34">
        <v>364</v>
      </c>
      <c r="H22298" s="34">
        <v>334</v>
      </c>
      <c r="I22298" s="34">
        <v>368</v>
      </c>
      <c r="J22298" s="34">
        <v>320</v>
      </c>
      <c r="K22298" s="34">
        <v>266</v>
      </c>
      <c r="L22298" s="34">
        <v>368</v>
      </c>
      <c r="M22298" s="34">
        <v>268</v>
      </c>
    </row>
    <row r="22299" spans="1:13" x14ac:dyDescent="0.2">
      <c r="A22299" s="34" t="s">
        <v>123193</v>
      </c>
      <c r="B22299" s="34">
        <v>577</v>
      </c>
      <c r="C22299" s="34">
        <v>533</v>
      </c>
      <c r="D22299" s="34">
        <v>571</v>
      </c>
      <c r="E22299" s="34">
        <v>593</v>
      </c>
      <c r="F22299" s="34">
        <v>519</v>
      </c>
      <c r="G22299" s="34">
        <v>560</v>
      </c>
      <c r="H22299" s="34">
        <v>529</v>
      </c>
      <c r="I22299" s="34">
        <v>567</v>
      </c>
      <c r="J22299" s="34">
        <v>518</v>
      </c>
      <c r="K22299" s="34">
        <v>465</v>
      </c>
      <c r="L22299" s="34">
        <v>506</v>
      </c>
      <c r="M22299" s="34">
        <v>403</v>
      </c>
    </row>
    <row r="22300" spans="1:13" x14ac:dyDescent="0.2">
      <c r="A22300" s="34" t="s">
        <v>123194</v>
      </c>
      <c r="B22300" s="34">
        <v>231</v>
      </c>
      <c r="C22300" s="34">
        <v>275</v>
      </c>
      <c r="D22300" s="34">
        <v>324</v>
      </c>
      <c r="E22300" s="34">
        <v>267</v>
      </c>
      <c r="F22300" s="34">
        <v>241</v>
      </c>
      <c r="G22300" s="34">
        <v>269</v>
      </c>
      <c r="H22300" s="34">
        <v>285</v>
      </c>
      <c r="I22300" s="34">
        <v>228</v>
      </c>
      <c r="J22300" s="34">
        <v>323</v>
      </c>
      <c r="K22300" s="34">
        <v>250</v>
      </c>
      <c r="L22300" s="34">
        <v>274</v>
      </c>
      <c r="M22300" s="34">
        <v>183</v>
      </c>
    </row>
    <row r="22301" spans="1:13" x14ac:dyDescent="0.2">
      <c r="A22301" s="34" t="s">
        <v>123195</v>
      </c>
      <c r="B22301" s="34">
        <v>414</v>
      </c>
      <c r="C22301" s="34">
        <v>419</v>
      </c>
      <c r="D22301" s="34">
        <v>387</v>
      </c>
      <c r="E22301" s="34">
        <v>413</v>
      </c>
      <c r="F22301" s="34">
        <v>412</v>
      </c>
      <c r="G22301" s="34">
        <v>375</v>
      </c>
      <c r="H22301" s="34">
        <v>519</v>
      </c>
      <c r="I22301" s="34">
        <v>365</v>
      </c>
      <c r="J22301" s="34">
        <v>481</v>
      </c>
      <c r="K22301" s="34">
        <v>330</v>
      </c>
      <c r="L22301" s="34">
        <v>380</v>
      </c>
      <c r="M22301" s="34">
        <v>278</v>
      </c>
    </row>
    <row r="22302" spans="1:13" x14ac:dyDescent="0.2">
      <c r="A22302" s="34" t="s">
        <v>123196</v>
      </c>
      <c r="B22302" s="34">
        <v>688</v>
      </c>
      <c r="C22302" s="34">
        <v>650</v>
      </c>
      <c r="D22302" s="34">
        <v>663</v>
      </c>
      <c r="E22302" s="34">
        <v>735</v>
      </c>
      <c r="F22302" s="34">
        <v>607</v>
      </c>
      <c r="G22302" s="34">
        <v>622</v>
      </c>
      <c r="H22302" s="34">
        <v>708</v>
      </c>
      <c r="I22302" s="34">
        <v>607</v>
      </c>
      <c r="J22302" s="34">
        <v>710</v>
      </c>
      <c r="K22302" s="34">
        <v>528</v>
      </c>
      <c r="L22302" s="34">
        <v>638</v>
      </c>
      <c r="M22302" s="34">
        <v>535</v>
      </c>
    </row>
    <row r="22303" spans="1:13" x14ac:dyDescent="0.2">
      <c r="A22303" s="34" t="s">
        <v>123197</v>
      </c>
      <c r="B22303" s="34">
        <v>1781</v>
      </c>
      <c r="C22303" s="34">
        <v>2274</v>
      </c>
      <c r="D22303" s="34">
        <v>1899</v>
      </c>
      <c r="E22303" s="34">
        <v>2450</v>
      </c>
      <c r="F22303" s="34">
        <v>1610</v>
      </c>
      <c r="G22303" s="34">
        <v>2307</v>
      </c>
      <c r="H22303" s="34">
        <v>1916</v>
      </c>
      <c r="I22303" s="34">
        <v>2300</v>
      </c>
      <c r="J22303" s="34">
        <v>1939</v>
      </c>
      <c r="K22303" s="34">
        <v>1776</v>
      </c>
      <c r="L22303" s="34">
        <v>1898</v>
      </c>
      <c r="M22303" s="34">
        <v>1773</v>
      </c>
    </row>
    <row r="22304" spans="1:13" x14ac:dyDescent="0.2">
      <c r="A22304" s="34" t="s">
        <v>123198</v>
      </c>
      <c r="B22304" s="34">
        <v>559</v>
      </c>
      <c r="C22304" s="34">
        <v>640</v>
      </c>
      <c r="D22304" s="34">
        <v>576</v>
      </c>
      <c r="E22304" s="34">
        <v>651</v>
      </c>
      <c r="F22304" s="34">
        <v>502</v>
      </c>
      <c r="G22304" s="34">
        <v>603</v>
      </c>
      <c r="H22304" s="34">
        <v>550</v>
      </c>
      <c r="I22304" s="34">
        <v>654</v>
      </c>
      <c r="J22304" s="34">
        <v>565</v>
      </c>
      <c r="K22304" s="34">
        <v>545</v>
      </c>
      <c r="L22304" s="34">
        <v>624</v>
      </c>
      <c r="M22304" s="34">
        <v>514</v>
      </c>
    </row>
    <row r="22305" spans="1:13" x14ac:dyDescent="0.2">
      <c r="A22305" s="34" t="s">
        <v>123199</v>
      </c>
      <c r="B22305" s="34">
        <v>895</v>
      </c>
      <c r="C22305" s="34">
        <v>1026</v>
      </c>
      <c r="D22305" s="34">
        <v>1044</v>
      </c>
      <c r="E22305" s="34">
        <v>1005</v>
      </c>
      <c r="F22305" s="34">
        <v>904</v>
      </c>
      <c r="G22305" s="34">
        <v>904</v>
      </c>
      <c r="H22305" s="34">
        <v>1138</v>
      </c>
      <c r="I22305" s="34">
        <v>952</v>
      </c>
      <c r="J22305" s="34">
        <v>1014</v>
      </c>
      <c r="K22305" s="34">
        <v>812</v>
      </c>
      <c r="L22305" s="34">
        <v>967</v>
      </c>
      <c r="M22305" s="34">
        <v>727</v>
      </c>
    </row>
    <row r="22306" spans="1:13" x14ac:dyDescent="0.2">
      <c r="A22306" s="34" t="s">
        <v>123200</v>
      </c>
      <c r="B22306" s="34">
        <v>759</v>
      </c>
      <c r="C22306" s="34">
        <v>792</v>
      </c>
      <c r="D22306" s="34">
        <v>733</v>
      </c>
      <c r="E22306" s="34">
        <v>859</v>
      </c>
      <c r="F22306" s="34">
        <v>727</v>
      </c>
      <c r="G22306" s="34">
        <v>722</v>
      </c>
      <c r="H22306" s="34">
        <v>928</v>
      </c>
      <c r="I22306" s="34">
        <v>852</v>
      </c>
      <c r="J22306" s="34">
        <v>869</v>
      </c>
      <c r="K22306" s="34">
        <v>637</v>
      </c>
      <c r="L22306" s="34">
        <v>837</v>
      </c>
      <c r="M22306" s="34">
        <v>623</v>
      </c>
    </row>
    <row r="22307" spans="1:13" x14ac:dyDescent="0.2">
      <c r="A22307" s="34" t="s">
        <v>123201</v>
      </c>
      <c r="B22307" s="34">
        <v>395</v>
      </c>
      <c r="C22307" s="34">
        <v>361</v>
      </c>
      <c r="D22307" s="34">
        <v>405</v>
      </c>
      <c r="E22307" s="34">
        <v>399</v>
      </c>
      <c r="F22307" s="34">
        <v>375</v>
      </c>
      <c r="G22307" s="34">
        <v>396</v>
      </c>
      <c r="H22307" s="34">
        <v>470</v>
      </c>
      <c r="I22307" s="34">
        <v>396</v>
      </c>
      <c r="J22307" s="34">
        <v>455</v>
      </c>
      <c r="K22307" s="34">
        <v>336</v>
      </c>
      <c r="L22307" s="34">
        <v>367</v>
      </c>
      <c r="M22307" s="34">
        <v>261</v>
      </c>
    </row>
    <row r="22308" spans="1:13" x14ac:dyDescent="0.2">
      <c r="A22308" s="34" t="s">
        <v>123202</v>
      </c>
      <c r="B22308" s="34">
        <v>415</v>
      </c>
      <c r="C22308" s="34">
        <v>422</v>
      </c>
      <c r="D22308" s="34">
        <v>430</v>
      </c>
      <c r="E22308" s="34">
        <v>483</v>
      </c>
      <c r="F22308" s="34">
        <v>464</v>
      </c>
      <c r="G22308" s="34">
        <v>372</v>
      </c>
      <c r="H22308" s="34">
        <v>383</v>
      </c>
      <c r="I22308" s="34">
        <v>405</v>
      </c>
      <c r="J22308" s="34">
        <v>459</v>
      </c>
      <c r="K22308" s="34">
        <v>374</v>
      </c>
      <c r="L22308" s="34">
        <v>402</v>
      </c>
      <c r="M22308" s="34">
        <v>335</v>
      </c>
    </row>
    <row r="22309" spans="1:13" x14ac:dyDescent="0.2">
      <c r="A22309" s="34" t="s">
        <v>123203</v>
      </c>
      <c r="B22309" s="34">
        <v>344</v>
      </c>
      <c r="C22309" s="34">
        <v>493</v>
      </c>
      <c r="D22309" s="34">
        <v>425</v>
      </c>
      <c r="E22309" s="34">
        <v>548</v>
      </c>
      <c r="F22309" s="34">
        <v>371</v>
      </c>
      <c r="G22309" s="34">
        <v>451</v>
      </c>
      <c r="H22309" s="34">
        <v>478</v>
      </c>
      <c r="I22309" s="34">
        <v>495</v>
      </c>
      <c r="J22309" s="34">
        <v>452</v>
      </c>
      <c r="K22309" s="34">
        <v>388</v>
      </c>
      <c r="L22309" s="34">
        <v>421</v>
      </c>
      <c r="M22309" s="34">
        <v>369</v>
      </c>
    </row>
    <row r="22310" spans="1:13" x14ac:dyDescent="0.2">
      <c r="A22310" s="34" t="s">
        <v>123204</v>
      </c>
      <c r="B22310" s="34">
        <v>177</v>
      </c>
      <c r="C22310" s="34">
        <v>208</v>
      </c>
      <c r="D22310" s="34">
        <v>204</v>
      </c>
      <c r="E22310" s="34">
        <v>258</v>
      </c>
      <c r="F22310" s="34">
        <v>179</v>
      </c>
      <c r="G22310" s="34">
        <v>202</v>
      </c>
      <c r="H22310" s="34">
        <v>147</v>
      </c>
      <c r="I22310" s="34">
        <v>226</v>
      </c>
      <c r="J22310" s="34">
        <v>186</v>
      </c>
      <c r="K22310" s="34">
        <v>194</v>
      </c>
      <c r="L22310" s="34">
        <v>176</v>
      </c>
      <c r="M22310" s="34">
        <v>182</v>
      </c>
    </row>
    <row r="22311" spans="1:13" x14ac:dyDescent="0.2">
      <c r="A22311" s="34" t="s">
        <v>123205</v>
      </c>
      <c r="B22311" s="34">
        <v>327</v>
      </c>
      <c r="C22311" s="34">
        <v>330</v>
      </c>
      <c r="D22311" s="34">
        <v>321</v>
      </c>
      <c r="E22311" s="34">
        <v>356</v>
      </c>
      <c r="F22311" s="34">
        <v>298</v>
      </c>
      <c r="G22311" s="34">
        <v>327</v>
      </c>
      <c r="H22311" s="34">
        <v>334</v>
      </c>
      <c r="I22311" s="34">
        <v>311</v>
      </c>
      <c r="J22311" s="34">
        <v>310</v>
      </c>
      <c r="K22311" s="34">
        <v>240</v>
      </c>
      <c r="L22311" s="34">
        <v>320</v>
      </c>
      <c r="M22311" s="34">
        <v>233</v>
      </c>
    </row>
    <row r="22312" spans="1:13" x14ac:dyDescent="0.2">
      <c r="A22312" s="34" t="s">
        <v>123206</v>
      </c>
      <c r="B22312" s="34">
        <v>390</v>
      </c>
      <c r="C22312" s="34">
        <v>253</v>
      </c>
      <c r="D22312" s="34">
        <v>351</v>
      </c>
      <c r="E22312" s="34">
        <v>378</v>
      </c>
      <c r="F22312" s="34">
        <v>356</v>
      </c>
      <c r="G22312" s="34">
        <v>253</v>
      </c>
      <c r="H22312" s="34">
        <v>444</v>
      </c>
      <c r="I22312" s="34">
        <v>285</v>
      </c>
      <c r="J22312" s="34">
        <v>330</v>
      </c>
      <c r="K22312" s="34">
        <v>238</v>
      </c>
      <c r="L22312" s="34">
        <v>307</v>
      </c>
      <c r="M22312" s="34">
        <v>289</v>
      </c>
    </row>
    <row r="22313" spans="1:13" x14ac:dyDescent="0.2">
      <c r="A22313" s="34" t="s">
        <v>123207</v>
      </c>
      <c r="B22313" s="34">
        <v>447</v>
      </c>
      <c r="C22313" s="34">
        <v>394</v>
      </c>
      <c r="D22313" s="34">
        <v>440</v>
      </c>
      <c r="E22313" s="34">
        <v>478</v>
      </c>
      <c r="F22313" s="34">
        <v>451</v>
      </c>
      <c r="G22313" s="34">
        <v>430</v>
      </c>
      <c r="H22313" s="34">
        <v>524</v>
      </c>
      <c r="I22313" s="34">
        <v>427</v>
      </c>
      <c r="J22313" s="34">
        <v>486</v>
      </c>
      <c r="K22313" s="34">
        <v>335</v>
      </c>
      <c r="L22313" s="34">
        <v>449</v>
      </c>
      <c r="M22313" s="34">
        <v>319</v>
      </c>
    </row>
    <row r="22314" spans="1:13" x14ac:dyDescent="0.2">
      <c r="A22314" s="34" t="s">
        <v>123208</v>
      </c>
      <c r="B22314" s="34">
        <v>291</v>
      </c>
      <c r="C22314" s="34">
        <v>345</v>
      </c>
      <c r="D22314" s="34">
        <v>331</v>
      </c>
      <c r="E22314" s="34">
        <v>357</v>
      </c>
      <c r="F22314" s="34">
        <v>334</v>
      </c>
      <c r="G22314" s="34">
        <v>299</v>
      </c>
      <c r="H22314" s="34">
        <v>361</v>
      </c>
      <c r="I22314" s="34">
        <v>363</v>
      </c>
      <c r="J22314" s="34">
        <v>341</v>
      </c>
      <c r="K22314" s="34">
        <v>341</v>
      </c>
      <c r="L22314" s="34">
        <v>396</v>
      </c>
      <c r="M22314" s="34">
        <v>320</v>
      </c>
    </row>
    <row r="22315" spans="1:13" x14ac:dyDescent="0.2">
      <c r="A22315" s="34" t="s">
        <v>123209</v>
      </c>
      <c r="B22315" s="34">
        <v>348</v>
      </c>
      <c r="C22315" s="34">
        <v>350</v>
      </c>
      <c r="D22315" s="34">
        <v>418</v>
      </c>
      <c r="E22315" s="34">
        <v>409</v>
      </c>
      <c r="F22315" s="34">
        <v>407</v>
      </c>
      <c r="G22315" s="34">
        <v>351</v>
      </c>
      <c r="H22315" s="34">
        <v>450</v>
      </c>
      <c r="I22315" s="34">
        <v>353</v>
      </c>
      <c r="J22315" s="34">
        <v>371</v>
      </c>
      <c r="K22315" s="34">
        <v>291</v>
      </c>
      <c r="L22315" s="34">
        <v>454</v>
      </c>
      <c r="M22315" s="34">
        <v>301</v>
      </c>
    </row>
    <row r="22316" spans="1:13" x14ac:dyDescent="0.2">
      <c r="A22316" s="34" t="s">
        <v>123210</v>
      </c>
      <c r="B22316" s="34">
        <v>577</v>
      </c>
      <c r="C22316" s="34">
        <v>570</v>
      </c>
      <c r="D22316" s="34">
        <v>668</v>
      </c>
      <c r="E22316" s="34">
        <v>632</v>
      </c>
      <c r="F22316" s="34">
        <v>619</v>
      </c>
      <c r="G22316" s="34">
        <v>521</v>
      </c>
      <c r="H22316" s="34">
        <v>778</v>
      </c>
      <c r="I22316" s="34">
        <v>593</v>
      </c>
      <c r="J22316" s="34">
        <v>767</v>
      </c>
      <c r="K22316" s="34">
        <v>529</v>
      </c>
      <c r="L22316" s="34">
        <v>756</v>
      </c>
      <c r="M22316" s="34">
        <v>431</v>
      </c>
    </row>
    <row r="22317" spans="1:13" x14ac:dyDescent="0.2">
      <c r="A22317" s="34" t="s">
        <v>123211</v>
      </c>
      <c r="B22317" s="34">
        <v>529</v>
      </c>
      <c r="C22317" s="34">
        <v>386</v>
      </c>
      <c r="D22317" s="34">
        <v>563</v>
      </c>
      <c r="E22317" s="34">
        <v>452</v>
      </c>
      <c r="F22317" s="34">
        <v>544</v>
      </c>
      <c r="G22317" s="34">
        <v>460</v>
      </c>
      <c r="H22317" s="34">
        <v>621</v>
      </c>
      <c r="I22317" s="34">
        <v>416</v>
      </c>
      <c r="J22317" s="34">
        <v>535</v>
      </c>
      <c r="K22317" s="34">
        <v>352</v>
      </c>
      <c r="L22317" s="34">
        <v>492</v>
      </c>
      <c r="M22317" s="34">
        <v>301</v>
      </c>
    </row>
    <row r="22318" spans="1:13" x14ac:dyDescent="0.2">
      <c r="A22318" s="34" t="s">
        <v>123212</v>
      </c>
      <c r="B22318" s="34">
        <v>250</v>
      </c>
      <c r="C22318" s="34">
        <v>160</v>
      </c>
      <c r="D22318" s="34">
        <v>283</v>
      </c>
      <c r="E22318" s="34">
        <v>229</v>
      </c>
      <c r="F22318" s="34">
        <v>204</v>
      </c>
      <c r="G22318" s="34">
        <v>198</v>
      </c>
      <c r="H22318" s="34">
        <v>244</v>
      </c>
      <c r="I22318" s="34">
        <v>193</v>
      </c>
      <c r="J22318" s="34">
        <v>207</v>
      </c>
      <c r="K22318" s="34">
        <v>151</v>
      </c>
      <c r="L22318" s="34">
        <v>247</v>
      </c>
      <c r="M22318" s="34">
        <v>193</v>
      </c>
    </row>
    <row r="22319" spans="1:13" x14ac:dyDescent="0.2">
      <c r="A22319" s="34" t="s">
        <v>123213</v>
      </c>
      <c r="B22319" s="34">
        <v>315</v>
      </c>
      <c r="C22319" s="34">
        <v>355</v>
      </c>
      <c r="D22319" s="34">
        <v>331</v>
      </c>
      <c r="E22319" s="34">
        <v>337</v>
      </c>
      <c r="F22319" s="34">
        <v>286</v>
      </c>
      <c r="G22319" s="34">
        <v>365</v>
      </c>
      <c r="H22319" s="34">
        <v>316</v>
      </c>
      <c r="I22319" s="34">
        <v>315</v>
      </c>
      <c r="J22319" s="34">
        <v>322</v>
      </c>
      <c r="K22319" s="34">
        <v>260</v>
      </c>
      <c r="L22319" s="34">
        <v>288</v>
      </c>
      <c r="M22319" s="34">
        <v>257</v>
      </c>
    </row>
    <row r="22320" spans="1:13" x14ac:dyDescent="0.2">
      <c r="A22320" s="34" t="s">
        <v>123214</v>
      </c>
      <c r="B22320" s="34">
        <v>390</v>
      </c>
      <c r="C22320" s="34">
        <v>403</v>
      </c>
      <c r="D22320" s="34">
        <v>536</v>
      </c>
      <c r="E22320" s="34">
        <v>454</v>
      </c>
      <c r="F22320" s="34">
        <v>391</v>
      </c>
      <c r="G22320" s="34">
        <v>434</v>
      </c>
      <c r="H22320" s="34">
        <v>461</v>
      </c>
      <c r="I22320" s="34">
        <v>407</v>
      </c>
      <c r="J22320" s="34">
        <v>432</v>
      </c>
      <c r="K22320" s="34">
        <v>388</v>
      </c>
      <c r="L22320" s="34">
        <v>440</v>
      </c>
      <c r="M22320" s="34">
        <v>356</v>
      </c>
    </row>
    <row r="22321" spans="1:13" x14ac:dyDescent="0.2">
      <c r="A22321" s="34" t="s">
        <v>123215</v>
      </c>
      <c r="B22321" s="34">
        <v>612</v>
      </c>
      <c r="C22321" s="34">
        <v>557</v>
      </c>
      <c r="D22321" s="34">
        <v>568</v>
      </c>
      <c r="E22321" s="34">
        <v>684</v>
      </c>
      <c r="F22321" s="34">
        <v>504</v>
      </c>
      <c r="G22321" s="34">
        <v>535</v>
      </c>
      <c r="H22321" s="34">
        <v>532</v>
      </c>
      <c r="I22321" s="34">
        <v>570</v>
      </c>
      <c r="J22321" s="34">
        <v>609</v>
      </c>
      <c r="K22321" s="34">
        <v>476</v>
      </c>
      <c r="L22321" s="34">
        <v>538</v>
      </c>
      <c r="M22321" s="34">
        <v>478</v>
      </c>
    </row>
    <row r="22322" spans="1:13" x14ac:dyDescent="0.2">
      <c r="A22322" s="34" t="s">
        <v>123216</v>
      </c>
      <c r="B22322" s="34">
        <v>611</v>
      </c>
      <c r="C22322" s="34">
        <v>581</v>
      </c>
      <c r="D22322" s="34">
        <v>649</v>
      </c>
      <c r="E22322" s="34">
        <v>681</v>
      </c>
      <c r="F22322" s="34">
        <v>527</v>
      </c>
      <c r="G22322" s="34">
        <v>608</v>
      </c>
      <c r="H22322" s="34">
        <v>596</v>
      </c>
      <c r="I22322" s="34">
        <v>651</v>
      </c>
      <c r="J22322" s="34">
        <v>652</v>
      </c>
      <c r="K22322" s="34">
        <v>530</v>
      </c>
      <c r="L22322" s="34">
        <v>571</v>
      </c>
      <c r="M22322" s="34">
        <v>498</v>
      </c>
    </row>
    <row r="22323" spans="1:13" x14ac:dyDescent="0.2">
      <c r="A22323" s="34" t="s">
        <v>123217</v>
      </c>
      <c r="B22323" s="34">
        <v>1034</v>
      </c>
      <c r="C22323" s="34">
        <v>1222</v>
      </c>
      <c r="D22323" s="34">
        <v>1260</v>
      </c>
      <c r="E22323" s="34">
        <v>1366</v>
      </c>
      <c r="F22323" s="34">
        <v>1023</v>
      </c>
      <c r="G22323" s="34">
        <v>1129</v>
      </c>
      <c r="H22323" s="34">
        <v>1326</v>
      </c>
      <c r="I22323" s="34">
        <v>1263</v>
      </c>
      <c r="J22323" s="34">
        <v>1163</v>
      </c>
      <c r="K22323" s="34">
        <v>1019</v>
      </c>
      <c r="L22323" s="34">
        <v>1210</v>
      </c>
      <c r="M22323" s="34">
        <v>941</v>
      </c>
    </row>
    <row r="22324" spans="1:13" x14ac:dyDescent="0.2">
      <c r="A22324" s="34" t="s">
        <v>123218</v>
      </c>
      <c r="B22324" s="34">
        <v>2005</v>
      </c>
      <c r="C22324" s="34">
        <v>1725</v>
      </c>
      <c r="D22324" s="34">
        <v>1953</v>
      </c>
      <c r="E22324" s="34">
        <v>1846</v>
      </c>
      <c r="F22324" s="34">
        <v>1683</v>
      </c>
      <c r="G22324" s="34">
        <v>1622</v>
      </c>
      <c r="H22324" s="34">
        <v>2093</v>
      </c>
      <c r="I22324" s="34">
        <v>1826</v>
      </c>
      <c r="J22324" s="34">
        <v>1884</v>
      </c>
      <c r="K22324" s="34">
        <v>1340</v>
      </c>
      <c r="L22324" s="34">
        <v>1857</v>
      </c>
      <c r="M22324" s="34">
        <v>1410</v>
      </c>
    </row>
    <row r="22325" spans="1:13" x14ac:dyDescent="0.2">
      <c r="A22325" s="34" t="s">
        <v>123219</v>
      </c>
      <c r="B22325" s="34">
        <v>324</v>
      </c>
      <c r="C22325" s="34">
        <v>969</v>
      </c>
      <c r="D22325" s="34">
        <v>246</v>
      </c>
      <c r="E22325" s="34">
        <v>1031</v>
      </c>
      <c r="F22325" s="34">
        <v>184</v>
      </c>
      <c r="G22325" s="34">
        <v>867</v>
      </c>
      <c r="H22325" s="34">
        <v>279</v>
      </c>
      <c r="I22325" s="34">
        <v>917</v>
      </c>
      <c r="J22325" s="34">
        <v>303</v>
      </c>
      <c r="K22325" s="34">
        <v>853</v>
      </c>
      <c r="L22325" s="34">
        <v>265</v>
      </c>
      <c r="M22325" s="34">
        <v>827</v>
      </c>
    </row>
    <row r="22326" spans="1:13" x14ac:dyDescent="0.2">
      <c r="A22326" s="34" t="s">
        <v>123220</v>
      </c>
      <c r="B22326" s="34">
        <v>634</v>
      </c>
      <c r="C22326" s="34">
        <v>769</v>
      </c>
      <c r="D22326" s="34">
        <v>818</v>
      </c>
      <c r="E22326" s="34">
        <v>714</v>
      </c>
      <c r="F22326" s="34">
        <v>639</v>
      </c>
      <c r="G22326" s="34">
        <v>639</v>
      </c>
      <c r="H22326" s="34">
        <v>749</v>
      </c>
      <c r="I22326" s="34">
        <v>731</v>
      </c>
      <c r="J22326" s="34">
        <v>812</v>
      </c>
      <c r="K22326" s="34">
        <v>522</v>
      </c>
      <c r="L22326" s="34">
        <v>674</v>
      </c>
      <c r="M22326" s="34">
        <v>535</v>
      </c>
    </row>
    <row r="22327" spans="1:13" x14ac:dyDescent="0.2">
      <c r="A22327" s="34" t="s">
        <v>123221</v>
      </c>
      <c r="B22327" s="34">
        <v>654</v>
      </c>
      <c r="C22327" s="34">
        <v>814</v>
      </c>
      <c r="D22327" s="34">
        <v>766</v>
      </c>
      <c r="E22327" s="34">
        <v>886</v>
      </c>
      <c r="F22327" s="34">
        <v>704</v>
      </c>
      <c r="G22327" s="34">
        <v>804</v>
      </c>
      <c r="H22327" s="34">
        <v>833</v>
      </c>
      <c r="I22327" s="34">
        <v>844</v>
      </c>
      <c r="J22327" s="34">
        <v>948</v>
      </c>
      <c r="K22327" s="34">
        <v>654</v>
      </c>
      <c r="L22327" s="34">
        <v>786</v>
      </c>
      <c r="M22327" s="34">
        <v>658</v>
      </c>
    </row>
    <row r="22328" spans="1:13" x14ac:dyDescent="0.2">
      <c r="A22328" s="34" t="s">
        <v>123222</v>
      </c>
      <c r="B22328" s="34">
        <v>419</v>
      </c>
      <c r="C22328" s="34">
        <v>471</v>
      </c>
      <c r="D22328" s="34">
        <v>466</v>
      </c>
      <c r="E22328" s="34">
        <v>493</v>
      </c>
      <c r="F22328" s="34">
        <v>408</v>
      </c>
      <c r="G22328" s="34">
        <v>443</v>
      </c>
      <c r="H22328" s="34">
        <v>523</v>
      </c>
      <c r="I22328" s="34">
        <v>522</v>
      </c>
      <c r="J22328" s="34">
        <v>549</v>
      </c>
      <c r="K22328" s="34">
        <v>422</v>
      </c>
      <c r="L22328" s="34">
        <v>383</v>
      </c>
      <c r="M22328" s="34">
        <v>362</v>
      </c>
    </row>
    <row r="22329" spans="1:13" x14ac:dyDescent="0.2">
      <c r="A22329" s="34" t="s">
        <v>123223</v>
      </c>
      <c r="B22329" s="34">
        <v>539</v>
      </c>
      <c r="C22329" s="34">
        <v>468</v>
      </c>
      <c r="D22329" s="34">
        <v>549</v>
      </c>
      <c r="E22329" s="34">
        <v>494</v>
      </c>
      <c r="F22329" s="34">
        <v>483</v>
      </c>
      <c r="G22329" s="34">
        <v>415</v>
      </c>
      <c r="H22329" s="34">
        <v>503</v>
      </c>
      <c r="I22329" s="34">
        <v>501</v>
      </c>
      <c r="J22329" s="34">
        <v>522</v>
      </c>
      <c r="K22329" s="34">
        <v>401</v>
      </c>
      <c r="L22329" s="34">
        <v>545</v>
      </c>
      <c r="M22329" s="34">
        <v>401</v>
      </c>
    </row>
    <row r="22330" spans="1:13" x14ac:dyDescent="0.2">
      <c r="A22330" s="34" t="s">
        <v>123224</v>
      </c>
      <c r="B22330" s="34">
        <v>320</v>
      </c>
      <c r="C22330" s="34">
        <v>307</v>
      </c>
      <c r="D22330" s="34">
        <v>337</v>
      </c>
      <c r="E22330" s="34">
        <v>362</v>
      </c>
      <c r="F22330" s="34">
        <v>258</v>
      </c>
      <c r="G22330" s="34">
        <v>334</v>
      </c>
      <c r="H22330" s="34">
        <v>339</v>
      </c>
      <c r="I22330" s="34">
        <v>316</v>
      </c>
      <c r="J22330" s="34">
        <v>353</v>
      </c>
      <c r="K22330" s="34">
        <v>254</v>
      </c>
      <c r="L22330" s="34">
        <v>311</v>
      </c>
      <c r="M22330" s="34">
        <v>262</v>
      </c>
    </row>
    <row r="22331" spans="1:13" x14ac:dyDescent="0.2">
      <c r="A22331" s="34" t="s">
        <v>123225</v>
      </c>
      <c r="B22331" s="34">
        <v>277</v>
      </c>
      <c r="C22331" s="34">
        <v>288</v>
      </c>
      <c r="D22331" s="34">
        <v>283</v>
      </c>
      <c r="E22331" s="34">
        <v>313</v>
      </c>
      <c r="F22331" s="34">
        <v>227</v>
      </c>
      <c r="G22331" s="34">
        <v>271</v>
      </c>
      <c r="H22331" s="34">
        <v>308</v>
      </c>
      <c r="I22331" s="34">
        <v>258</v>
      </c>
      <c r="J22331" s="34">
        <v>271</v>
      </c>
      <c r="K22331" s="34">
        <v>220</v>
      </c>
      <c r="L22331" s="34">
        <v>292</v>
      </c>
      <c r="M22331" s="34">
        <v>217</v>
      </c>
    </row>
    <row r="22332" spans="1:13" x14ac:dyDescent="0.2">
      <c r="A22332" s="34" t="s">
        <v>123226</v>
      </c>
      <c r="B22332" s="34">
        <v>599</v>
      </c>
      <c r="C22332" s="34">
        <v>591</v>
      </c>
      <c r="D22332" s="34">
        <v>618</v>
      </c>
      <c r="E22332" s="34">
        <v>666</v>
      </c>
      <c r="F22332" s="34">
        <v>538</v>
      </c>
      <c r="G22332" s="34">
        <v>598</v>
      </c>
      <c r="H22332" s="34">
        <v>654</v>
      </c>
      <c r="I22332" s="34">
        <v>641</v>
      </c>
      <c r="J22332" s="34">
        <v>693</v>
      </c>
      <c r="K22332" s="34">
        <v>523</v>
      </c>
      <c r="L22332" s="34">
        <v>591</v>
      </c>
      <c r="M22332" s="34">
        <v>521</v>
      </c>
    </row>
    <row r="22333" spans="1:13" x14ac:dyDescent="0.2">
      <c r="A22333" s="34" t="s">
        <v>123227</v>
      </c>
      <c r="B22333" s="34">
        <v>289</v>
      </c>
      <c r="C22333" s="34">
        <v>347</v>
      </c>
      <c r="D22333" s="34">
        <v>342</v>
      </c>
      <c r="E22333" s="34">
        <v>352</v>
      </c>
      <c r="F22333" s="34">
        <v>316</v>
      </c>
      <c r="G22333" s="34">
        <v>342</v>
      </c>
      <c r="H22333" s="34">
        <v>355</v>
      </c>
      <c r="I22333" s="34">
        <v>312</v>
      </c>
      <c r="J22333" s="34">
        <v>296</v>
      </c>
      <c r="K22333" s="34">
        <v>291</v>
      </c>
      <c r="L22333" s="34">
        <v>298</v>
      </c>
      <c r="M22333" s="34">
        <v>308</v>
      </c>
    </row>
    <row r="22334" spans="1:13" x14ac:dyDescent="0.2">
      <c r="A22334" s="34" t="s">
        <v>123228</v>
      </c>
      <c r="B22334" s="34">
        <v>443</v>
      </c>
      <c r="C22334" s="34">
        <v>465</v>
      </c>
      <c r="D22334" s="34">
        <v>577</v>
      </c>
      <c r="E22334" s="34">
        <v>467</v>
      </c>
      <c r="F22334" s="34">
        <v>372</v>
      </c>
      <c r="G22334" s="34">
        <v>386</v>
      </c>
      <c r="H22334" s="34">
        <v>493</v>
      </c>
      <c r="I22334" s="34">
        <v>450</v>
      </c>
      <c r="J22334" s="34">
        <v>487</v>
      </c>
      <c r="K22334" s="34">
        <v>369</v>
      </c>
      <c r="L22334" s="34">
        <v>480</v>
      </c>
      <c r="M22334" s="34">
        <v>341</v>
      </c>
    </row>
    <row r="22335" spans="1:13" x14ac:dyDescent="0.2">
      <c r="A22335" s="34" t="s">
        <v>123229</v>
      </c>
      <c r="B22335" s="34">
        <v>1353</v>
      </c>
      <c r="C22335" s="34">
        <v>1263</v>
      </c>
      <c r="D22335" s="34">
        <v>1489</v>
      </c>
      <c r="E22335" s="34">
        <v>1279</v>
      </c>
      <c r="F22335" s="34">
        <v>1413</v>
      </c>
      <c r="G22335" s="34">
        <v>1338</v>
      </c>
      <c r="H22335" s="34">
        <v>1562</v>
      </c>
      <c r="I22335" s="34">
        <v>1254</v>
      </c>
      <c r="J22335" s="34">
        <v>1357</v>
      </c>
      <c r="K22335" s="34">
        <v>1112</v>
      </c>
      <c r="L22335" s="34">
        <v>1375</v>
      </c>
      <c r="M22335" s="34">
        <v>1012</v>
      </c>
    </row>
    <row r="22336" spans="1:13" x14ac:dyDescent="0.2">
      <c r="A22336" s="34" t="s">
        <v>123230</v>
      </c>
      <c r="B22336" s="34">
        <v>359</v>
      </c>
      <c r="C22336" s="34">
        <v>239</v>
      </c>
      <c r="D22336" s="34">
        <v>311</v>
      </c>
      <c r="E22336" s="34">
        <v>309</v>
      </c>
      <c r="F22336" s="34">
        <v>259</v>
      </c>
      <c r="G22336" s="34">
        <v>273</v>
      </c>
      <c r="H22336" s="34">
        <v>393</v>
      </c>
      <c r="I22336" s="34">
        <v>251</v>
      </c>
      <c r="J22336" s="34">
        <v>311</v>
      </c>
      <c r="K22336" s="34">
        <v>211</v>
      </c>
      <c r="L22336" s="34">
        <v>278</v>
      </c>
      <c r="M22336" s="34">
        <v>214</v>
      </c>
    </row>
    <row r="22337" spans="1:13" x14ac:dyDescent="0.2">
      <c r="A22337" s="34" t="s">
        <v>123231</v>
      </c>
      <c r="B22337" s="34">
        <v>907</v>
      </c>
      <c r="C22337" s="34">
        <v>917</v>
      </c>
      <c r="D22337" s="34">
        <v>891</v>
      </c>
      <c r="E22337" s="34">
        <v>1062</v>
      </c>
      <c r="F22337" s="34">
        <v>844</v>
      </c>
      <c r="G22337" s="34">
        <v>866</v>
      </c>
      <c r="H22337" s="34">
        <v>982</v>
      </c>
      <c r="I22337" s="34">
        <v>897</v>
      </c>
      <c r="J22337" s="34">
        <v>1020</v>
      </c>
      <c r="K22337" s="34">
        <v>754</v>
      </c>
      <c r="L22337" s="34">
        <v>980</v>
      </c>
      <c r="M22337" s="34">
        <v>727</v>
      </c>
    </row>
    <row r="22338" spans="1:13" x14ac:dyDescent="0.2">
      <c r="A22338" s="34" t="s">
        <v>123232</v>
      </c>
      <c r="B22338" s="34">
        <v>342</v>
      </c>
      <c r="C22338" s="34">
        <v>328</v>
      </c>
      <c r="D22338" s="34">
        <v>287</v>
      </c>
      <c r="E22338" s="34">
        <v>282</v>
      </c>
      <c r="F22338" s="34">
        <v>238</v>
      </c>
      <c r="G22338" s="34">
        <v>282</v>
      </c>
      <c r="H22338" s="34">
        <v>327</v>
      </c>
      <c r="I22338" s="34">
        <v>332</v>
      </c>
      <c r="J22338" s="34">
        <v>277</v>
      </c>
      <c r="K22338" s="34">
        <v>279</v>
      </c>
      <c r="L22338" s="34">
        <v>227</v>
      </c>
      <c r="M22338" s="34">
        <v>203</v>
      </c>
    </row>
    <row r="22339" spans="1:13" x14ac:dyDescent="0.2">
      <c r="A22339" s="34" t="s">
        <v>123233</v>
      </c>
      <c r="B22339" s="34">
        <v>1084</v>
      </c>
      <c r="C22339" s="34">
        <v>967</v>
      </c>
      <c r="D22339" s="34">
        <v>1203</v>
      </c>
      <c r="E22339" s="34">
        <v>1145</v>
      </c>
      <c r="F22339" s="34">
        <v>1060</v>
      </c>
      <c r="G22339" s="34">
        <v>910</v>
      </c>
      <c r="H22339" s="34">
        <v>1215</v>
      </c>
      <c r="I22339" s="34">
        <v>1091</v>
      </c>
      <c r="J22339" s="34">
        <v>1132</v>
      </c>
      <c r="K22339" s="34">
        <v>852</v>
      </c>
      <c r="L22339" s="34">
        <v>1116</v>
      </c>
      <c r="M22339" s="34">
        <v>838</v>
      </c>
    </row>
    <row r="22340" spans="1:13" x14ac:dyDescent="0.2">
      <c r="A22340" s="34" t="s">
        <v>123234</v>
      </c>
      <c r="B22340" s="34">
        <v>424</v>
      </c>
      <c r="C22340" s="34">
        <v>658</v>
      </c>
      <c r="D22340" s="34">
        <v>379</v>
      </c>
      <c r="E22340" s="34">
        <v>758</v>
      </c>
      <c r="F22340" s="34">
        <v>363</v>
      </c>
      <c r="G22340" s="34">
        <v>694</v>
      </c>
      <c r="H22340" s="34">
        <v>517</v>
      </c>
      <c r="I22340" s="34">
        <v>690</v>
      </c>
      <c r="J22340" s="34">
        <v>468</v>
      </c>
      <c r="K22340" s="34">
        <v>583</v>
      </c>
      <c r="L22340" s="34">
        <v>429</v>
      </c>
      <c r="M22340" s="34">
        <v>552</v>
      </c>
    </row>
    <row r="22341" spans="1:13" x14ac:dyDescent="0.2">
      <c r="A22341" s="34" t="s">
        <v>123235</v>
      </c>
      <c r="B22341" s="34">
        <v>1142</v>
      </c>
      <c r="C22341" s="34">
        <v>1152</v>
      </c>
      <c r="D22341" s="34">
        <v>1294</v>
      </c>
      <c r="E22341" s="34">
        <v>1212</v>
      </c>
      <c r="F22341" s="34">
        <v>1059</v>
      </c>
      <c r="G22341" s="34">
        <v>1171</v>
      </c>
      <c r="H22341" s="34">
        <v>1227</v>
      </c>
      <c r="I22341" s="34">
        <v>1201</v>
      </c>
      <c r="J22341" s="34">
        <v>1171</v>
      </c>
      <c r="K22341" s="34">
        <v>983</v>
      </c>
      <c r="L22341" s="34">
        <v>1131</v>
      </c>
      <c r="M22341" s="34">
        <v>944</v>
      </c>
    </row>
    <row r="22342" spans="1:13" x14ac:dyDescent="0.2">
      <c r="A22342" s="34" t="s">
        <v>123236</v>
      </c>
      <c r="B22342" s="34">
        <v>896</v>
      </c>
      <c r="C22342" s="34">
        <v>724</v>
      </c>
      <c r="D22342" s="34">
        <v>851</v>
      </c>
      <c r="E22342" s="34">
        <v>733</v>
      </c>
      <c r="F22342" s="34">
        <v>829</v>
      </c>
      <c r="G22342" s="34">
        <v>768</v>
      </c>
      <c r="H22342" s="34">
        <v>907</v>
      </c>
      <c r="I22342" s="34">
        <v>821</v>
      </c>
      <c r="J22342" s="34">
        <v>934</v>
      </c>
      <c r="K22342" s="34">
        <v>603</v>
      </c>
      <c r="L22342" s="34">
        <v>760</v>
      </c>
      <c r="M22342" s="34">
        <v>580</v>
      </c>
    </row>
    <row r="22343" spans="1:13" x14ac:dyDescent="0.2">
      <c r="A22343" s="34" t="s">
        <v>123237</v>
      </c>
      <c r="B22343" s="34">
        <v>1428</v>
      </c>
      <c r="C22343" s="34">
        <v>1540</v>
      </c>
      <c r="D22343" s="34">
        <v>1626</v>
      </c>
      <c r="E22343" s="34">
        <v>1650</v>
      </c>
      <c r="F22343" s="34">
        <v>1332</v>
      </c>
      <c r="G22343" s="34">
        <v>1484</v>
      </c>
      <c r="H22343" s="34">
        <v>1709</v>
      </c>
      <c r="I22343" s="34">
        <v>1466</v>
      </c>
      <c r="J22343" s="34">
        <v>1410</v>
      </c>
      <c r="K22343" s="34">
        <v>1268</v>
      </c>
      <c r="L22343" s="34">
        <v>1548</v>
      </c>
      <c r="M22343" s="34">
        <v>1189</v>
      </c>
    </row>
    <row r="22344" spans="1:13" x14ac:dyDescent="0.2">
      <c r="A22344" s="34" t="s">
        <v>123238</v>
      </c>
      <c r="B22344" s="34">
        <v>625</v>
      </c>
      <c r="C22344" s="34">
        <v>614</v>
      </c>
      <c r="D22344" s="34">
        <v>553</v>
      </c>
      <c r="E22344" s="34">
        <v>665</v>
      </c>
      <c r="F22344" s="34">
        <v>487</v>
      </c>
      <c r="G22344" s="34">
        <v>646</v>
      </c>
      <c r="H22344" s="34">
        <v>726</v>
      </c>
      <c r="I22344" s="34">
        <v>624</v>
      </c>
      <c r="J22344" s="34">
        <v>610</v>
      </c>
      <c r="K22344" s="34">
        <v>522</v>
      </c>
      <c r="L22344" s="34">
        <v>565</v>
      </c>
      <c r="M22344" s="34">
        <v>411</v>
      </c>
    </row>
    <row r="22345" spans="1:13" x14ac:dyDescent="0.2">
      <c r="A22345" s="34" t="s">
        <v>123239</v>
      </c>
      <c r="B22345" s="34">
        <v>1152</v>
      </c>
      <c r="C22345" s="34">
        <v>1383</v>
      </c>
      <c r="D22345" s="34">
        <v>1244</v>
      </c>
      <c r="E22345" s="34">
        <v>1427</v>
      </c>
      <c r="F22345" s="34">
        <v>1103</v>
      </c>
      <c r="G22345" s="34">
        <v>1290</v>
      </c>
      <c r="H22345" s="34">
        <v>1243</v>
      </c>
      <c r="I22345" s="34">
        <v>1380</v>
      </c>
      <c r="J22345" s="34">
        <v>1320</v>
      </c>
      <c r="K22345" s="34">
        <v>1125</v>
      </c>
      <c r="L22345" s="34">
        <v>1078</v>
      </c>
      <c r="M22345" s="34">
        <v>1009</v>
      </c>
    </row>
    <row r="22346" spans="1:13" x14ac:dyDescent="0.2">
      <c r="A22346" s="34" t="s">
        <v>123240</v>
      </c>
      <c r="B22346" s="34">
        <v>903</v>
      </c>
      <c r="C22346" s="34">
        <v>922</v>
      </c>
      <c r="D22346" s="34">
        <v>890</v>
      </c>
      <c r="E22346" s="34">
        <v>1022</v>
      </c>
      <c r="F22346" s="34">
        <v>818</v>
      </c>
      <c r="G22346" s="34">
        <v>800</v>
      </c>
      <c r="H22346" s="34">
        <v>1025</v>
      </c>
      <c r="I22346" s="34">
        <v>934</v>
      </c>
      <c r="J22346" s="34">
        <v>958</v>
      </c>
      <c r="K22346" s="34">
        <v>753</v>
      </c>
      <c r="L22346" s="34">
        <v>825</v>
      </c>
      <c r="M22346" s="34">
        <v>685</v>
      </c>
    </row>
    <row r="22347" spans="1:13" x14ac:dyDescent="0.2">
      <c r="A22347" s="34" t="s">
        <v>123241</v>
      </c>
      <c r="B22347" s="34">
        <v>990</v>
      </c>
      <c r="C22347" s="34">
        <v>1003</v>
      </c>
      <c r="D22347" s="34">
        <v>1134</v>
      </c>
      <c r="E22347" s="34">
        <v>1013</v>
      </c>
      <c r="F22347" s="34">
        <v>964</v>
      </c>
      <c r="G22347" s="34">
        <v>915</v>
      </c>
      <c r="H22347" s="34">
        <v>1214</v>
      </c>
      <c r="I22347" s="34">
        <v>922</v>
      </c>
      <c r="J22347" s="34">
        <v>1062</v>
      </c>
      <c r="K22347" s="34">
        <v>844</v>
      </c>
      <c r="L22347" s="34">
        <v>978</v>
      </c>
      <c r="M22347" s="34">
        <v>695</v>
      </c>
    </row>
    <row r="22348" spans="1:13" x14ac:dyDescent="0.2">
      <c r="A22348" s="34" t="s">
        <v>123242</v>
      </c>
      <c r="B22348" s="34">
        <v>183</v>
      </c>
      <c r="C22348" s="34">
        <v>593</v>
      </c>
      <c r="D22348" s="34">
        <v>179</v>
      </c>
      <c r="E22348" s="34">
        <v>562</v>
      </c>
      <c r="F22348" s="34">
        <v>123</v>
      </c>
      <c r="G22348" s="34">
        <v>582</v>
      </c>
      <c r="H22348" s="34">
        <v>188</v>
      </c>
      <c r="I22348" s="34">
        <v>611</v>
      </c>
      <c r="J22348" s="34">
        <v>213</v>
      </c>
      <c r="K22348" s="34">
        <v>520</v>
      </c>
      <c r="L22348" s="34">
        <v>169</v>
      </c>
      <c r="M22348" s="34">
        <v>518</v>
      </c>
    </row>
    <row r="22349" spans="1:13" x14ac:dyDescent="0.2">
      <c r="A22349" s="34" t="s">
        <v>123243</v>
      </c>
      <c r="B22349" s="34">
        <v>764</v>
      </c>
      <c r="C22349" s="34">
        <v>726</v>
      </c>
      <c r="D22349" s="34">
        <v>701</v>
      </c>
      <c r="E22349" s="34">
        <v>780</v>
      </c>
      <c r="F22349" s="34">
        <v>649</v>
      </c>
      <c r="G22349" s="34">
        <v>600</v>
      </c>
      <c r="H22349" s="34">
        <v>820</v>
      </c>
      <c r="I22349" s="34">
        <v>786</v>
      </c>
      <c r="J22349" s="34">
        <v>726</v>
      </c>
      <c r="K22349" s="34">
        <v>596</v>
      </c>
      <c r="L22349" s="34">
        <v>698</v>
      </c>
      <c r="M22349" s="34">
        <v>588</v>
      </c>
    </row>
    <row r="22350" spans="1:13" x14ac:dyDescent="0.2">
      <c r="A22350" s="34" t="s">
        <v>123244</v>
      </c>
      <c r="B22350" s="34">
        <v>503</v>
      </c>
      <c r="C22350" s="34">
        <v>573</v>
      </c>
      <c r="D22350" s="34">
        <v>618</v>
      </c>
      <c r="E22350" s="34">
        <v>612</v>
      </c>
      <c r="F22350" s="34">
        <v>546</v>
      </c>
      <c r="G22350" s="34">
        <v>528</v>
      </c>
      <c r="H22350" s="34">
        <v>528</v>
      </c>
      <c r="I22350" s="34">
        <v>654</v>
      </c>
      <c r="J22350" s="34">
        <v>556</v>
      </c>
      <c r="K22350" s="34">
        <v>519</v>
      </c>
      <c r="L22350" s="34">
        <v>543</v>
      </c>
      <c r="M22350" s="34">
        <v>516</v>
      </c>
    </row>
    <row r="22351" spans="1:13" x14ac:dyDescent="0.2">
      <c r="A22351" s="34" t="s">
        <v>123245</v>
      </c>
      <c r="B22351" s="34">
        <v>968</v>
      </c>
      <c r="C22351" s="34">
        <v>939</v>
      </c>
      <c r="D22351" s="34">
        <v>1075</v>
      </c>
      <c r="E22351" s="34">
        <v>1033</v>
      </c>
      <c r="F22351" s="34">
        <v>896</v>
      </c>
      <c r="G22351" s="34">
        <v>949</v>
      </c>
      <c r="H22351" s="34">
        <v>1163</v>
      </c>
      <c r="I22351" s="34">
        <v>1077</v>
      </c>
      <c r="J22351" s="34">
        <v>930</v>
      </c>
      <c r="K22351" s="34">
        <v>803</v>
      </c>
      <c r="L22351" s="34">
        <v>1021</v>
      </c>
      <c r="M22351" s="34">
        <v>766</v>
      </c>
    </row>
    <row r="22352" spans="1:13" x14ac:dyDescent="0.2">
      <c r="A22352" s="34" t="s">
        <v>123246</v>
      </c>
      <c r="B22352" s="34">
        <v>532</v>
      </c>
      <c r="C22352" s="34">
        <v>590</v>
      </c>
      <c r="D22352" s="34">
        <v>548</v>
      </c>
      <c r="E22352" s="34">
        <v>624</v>
      </c>
      <c r="F22352" s="34">
        <v>472</v>
      </c>
      <c r="G22352" s="34">
        <v>520</v>
      </c>
      <c r="H22352" s="34">
        <v>535</v>
      </c>
      <c r="I22352" s="34">
        <v>560</v>
      </c>
      <c r="J22352" s="34">
        <v>513</v>
      </c>
      <c r="K22352" s="34">
        <v>436</v>
      </c>
      <c r="L22352" s="34">
        <v>523</v>
      </c>
      <c r="M22352" s="34">
        <v>409</v>
      </c>
    </row>
    <row r="22353" spans="1:13" x14ac:dyDescent="0.2">
      <c r="A22353" s="34" t="s">
        <v>123247</v>
      </c>
      <c r="B22353" s="34">
        <v>407</v>
      </c>
      <c r="C22353" s="34">
        <v>481</v>
      </c>
      <c r="D22353" s="34">
        <v>465</v>
      </c>
      <c r="E22353" s="34">
        <v>513</v>
      </c>
      <c r="F22353" s="34">
        <v>390</v>
      </c>
      <c r="G22353" s="34">
        <v>448</v>
      </c>
      <c r="H22353" s="34">
        <v>455</v>
      </c>
      <c r="I22353" s="34">
        <v>407</v>
      </c>
      <c r="J22353" s="34">
        <v>465</v>
      </c>
      <c r="K22353" s="34">
        <v>352</v>
      </c>
      <c r="L22353" s="34">
        <v>423</v>
      </c>
      <c r="M22353" s="34">
        <v>398</v>
      </c>
    </row>
    <row r="22354" spans="1:13" x14ac:dyDescent="0.2">
      <c r="A22354" s="34" t="s">
        <v>123248</v>
      </c>
      <c r="B22354" s="34">
        <v>339</v>
      </c>
      <c r="C22354" s="34">
        <v>339</v>
      </c>
      <c r="D22354" s="34">
        <v>367</v>
      </c>
      <c r="E22354" s="34">
        <v>381</v>
      </c>
      <c r="F22354" s="34">
        <v>342</v>
      </c>
      <c r="G22354" s="34">
        <v>373</v>
      </c>
      <c r="H22354" s="34">
        <v>404</v>
      </c>
      <c r="I22354" s="34">
        <v>359</v>
      </c>
      <c r="J22354" s="34">
        <v>387</v>
      </c>
      <c r="K22354" s="34">
        <v>270</v>
      </c>
      <c r="L22354" s="34">
        <v>359</v>
      </c>
      <c r="M22354" s="34">
        <v>279</v>
      </c>
    </row>
    <row r="22355" spans="1:13" x14ac:dyDescent="0.2">
      <c r="A22355" s="34" t="s">
        <v>123249</v>
      </c>
      <c r="B22355" s="34">
        <v>501</v>
      </c>
      <c r="C22355" s="34">
        <v>560</v>
      </c>
      <c r="D22355" s="34">
        <v>574</v>
      </c>
      <c r="E22355" s="34">
        <v>649</v>
      </c>
      <c r="F22355" s="34">
        <v>514</v>
      </c>
      <c r="G22355" s="34">
        <v>524</v>
      </c>
      <c r="H22355" s="34">
        <v>535</v>
      </c>
      <c r="I22355" s="34">
        <v>523</v>
      </c>
      <c r="J22355" s="34">
        <v>597</v>
      </c>
      <c r="K22355" s="34">
        <v>465</v>
      </c>
      <c r="L22355" s="34">
        <v>503</v>
      </c>
      <c r="M22355" s="34">
        <v>399</v>
      </c>
    </row>
    <row r="22356" spans="1:13" x14ac:dyDescent="0.2">
      <c r="A22356" s="34" t="s">
        <v>123250</v>
      </c>
      <c r="B22356" s="34">
        <v>451</v>
      </c>
      <c r="C22356" s="34">
        <v>429</v>
      </c>
      <c r="D22356" s="34">
        <v>418</v>
      </c>
      <c r="E22356" s="34">
        <v>460</v>
      </c>
      <c r="F22356" s="34">
        <v>357</v>
      </c>
      <c r="G22356" s="34">
        <v>379</v>
      </c>
      <c r="H22356" s="34">
        <v>420</v>
      </c>
      <c r="I22356" s="34">
        <v>401</v>
      </c>
      <c r="J22356" s="34">
        <v>416</v>
      </c>
      <c r="K22356" s="34">
        <v>358</v>
      </c>
      <c r="L22356" s="34">
        <v>353</v>
      </c>
      <c r="M22356" s="34">
        <v>289</v>
      </c>
    </row>
    <row r="22357" spans="1:13" x14ac:dyDescent="0.2">
      <c r="A22357" s="34" t="s">
        <v>123251</v>
      </c>
      <c r="B22357" s="34">
        <v>907</v>
      </c>
      <c r="C22357" s="34">
        <v>892</v>
      </c>
      <c r="D22357" s="34">
        <v>929</v>
      </c>
      <c r="E22357" s="34">
        <v>958</v>
      </c>
      <c r="F22357" s="34">
        <v>921</v>
      </c>
      <c r="G22357" s="34">
        <v>838</v>
      </c>
      <c r="H22357" s="34">
        <v>1024</v>
      </c>
      <c r="I22357" s="34">
        <v>850</v>
      </c>
      <c r="J22357" s="34">
        <v>818</v>
      </c>
      <c r="K22357" s="34">
        <v>740</v>
      </c>
      <c r="L22357" s="34">
        <v>1018</v>
      </c>
      <c r="M22357" s="34">
        <v>687</v>
      </c>
    </row>
    <row r="22358" spans="1:13" x14ac:dyDescent="0.2">
      <c r="A22358" s="34" t="s">
        <v>123252</v>
      </c>
      <c r="B22358" s="34">
        <v>865</v>
      </c>
      <c r="C22358" s="34">
        <v>772</v>
      </c>
      <c r="D22358" s="34">
        <v>886</v>
      </c>
      <c r="E22358" s="34">
        <v>850</v>
      </c>
      <c r="F22358" s="34">
        <v>831</v>
      </c>
      <c r="G22358" s="34">
        <v>795</v>
      </c>
      <c r="H22358" s="34">
        <v>954</v>
      </c>
      <c r="I22358" s="34">
        <v>791</v>
      </c>
      <c r="J22358" s="34">
        <v>806</v>
      </c>
      <c r="K22358" s="34">
        <v>700</v>
      </c>
      <c r="L22358" s="34">
        <v>836</v>
      </c>
      <c r="M22358" s="34">
        <v>639</v>
      </c>
    </row>
    <row r="22359" spans="1:13" x14ac:dyDescent="0.2">
      <c r="A22359" s="34" t="s">
        <v>123253</v>
      </c>
      <c r="B22359" s="34">
        <v>388</v>
      </c>
      <c r="C22359" s="34">
        <v>497</v>
      </c>
      <c r="D22359" s="34">
        <v>444</v>
      </c>
      <c r="E22359" s="34">
        <v>513</v>
      </c>
      <c r="F22359" s="34">
        <v>431</v>
      </c>
      <c r="G22359" s="34">
        <v>456</v>
      </c>
      <c r="H22359" s="34">
        <v>486</v>
      </c>
      <c r="I22359" s="34">
        <v>445</v>
      </c>
      <c r="J22359" s="34">
        <v>426</v>
      </c>
      <c r="K22359" s="34">
        <v>412</v>
      </c>
      <c r="L22359" s="34">
        <v>453</v>
      </c>
      <c r="M22359" s="34">
        <v>383</v>
      </c>
    </row>
    <row r="22360" spans="1:13" x14ac:dyDescent="0.2">
      <c r="A22360" s="34" t="s">
        <v>123254</v>
      </c>
      <c r="B22360" s="34">
        <v>822</v>
      </c>
      <c r="C22360" s="34">
        <v>852</v>
      </c>
      <c r="D22360" s="34">
        <v>901</v>
      </c>
      <c r="E22360" s="34">
        <v>1086</v>
      </c>
      <c r="F22360" s="34">
        <v>880</v>
      </c>
      <c r="G22360" s="34">
        <v>935</v>
      </c>
      <c r="H22360" s="34">
        <v>829</v>
      </c>
      <c r="I22360" s="34">
        <v>969</v>
      </c>
      <c r="J22360" s="34">
        <v>853</v>
      </c>
      <c r="K22360" s="34">
        <v>747</v>
      </c>
      <c r="L22360" s="34">
        <v>801</v>
      </c>
      <c r="M22360" s="34">
        <v>654</v>
      </c>
    </row>
    <row r="22361" spans="1:13" x14ac:dyDescent="0.2">
      <c r="A22361" s="34" t="s">
        <v>123255</v>
      </c>
      <c r="B22361" s="34">
        <v>893</v>
      </c>
      <c r="C22361" s="34">
        <v>816</v>
      </c>
      <c r="D22361" s="34">
        <v>841</v>
      </c>
      <c r="E22361" s="34">
        <v>905</v>
      </c>
      <c r="F22361" s="34">
        <v>785</v>
      </c>
      <c r="G22361" s="34">
        <v>840</v>
      </c>
      <c r="H22361" s="34">
        <v>919</v>
      </c>
      <c r="I22361" s="34">
        <v>843</v>
      </c>
      <c r="J22361" s="34">
        <v>880</v>
      </c>
      <c r="K22361" s="34">
        <v>696</v>
      </c>
      <c r="L22361" s="34">
        <v>836</v>
      </c>
      <c r="M22361" s="34">
        <v>631</v>
      </c>
    </row>
    <row r="22362" spans="1:13" x14ac:dyDescent="0.2">
      <c r="A22362" s="34" t="s">
        <v>123256</v>
      </c>
      <c r="B22362" s="34">
        <v>788</v>
      </c>
      <c r="C22362" s="34">
        <v>754</v>
      </c>
      <c r="D22362" s="34">
        <v>815</v>
      </c>
      <c r="E22362" s="34">
        <v>787</v>
      </c>
      <c r="F22362" s="34">
        <v>741</v>
      </c>
      <c r="G22362" s="34">
        <v>663</v>
      </c>
      <c r="H22362" s="34">
        <v>866</v>
      </c>
      <c r="I22362" s="34">
        <v>739</v>
      </c>
      <c r="J22362" s="34">
        <v>818</v>
      </c>
      <c r="K22362" s="34">
        <v>609</v>
      </c>
      <c r="L22362" s="34">
        <v>718</v>
      </c>
      <c r="M22362" s="34">
        <v>601</v>
      </c>
    </row>
    <row r="22363" spans="1:13" x14ac:dyDescent="0.2">
      <c r="A22363" s="34" t="s">
        <v>123257</v>
      </c>
      <c r="B22363" s="34">
        <v>592</v>
      </c>
      <c r="C22363" s="34">
        <v>693</v>
      </c>
      <c r="D22363" s="34">
        <v>637</v>
      </c>
      <c r="E22363" s="34">
        <v>732</v>
      </c>
      <c r="F22363" s="34">
        <v>574</v>
      </c>
      <c r="G22363" s="34">
        <v>670</v>
      </c>
      <c r="H22363" s="34">
        <v>614</v>
      </c>
      <c r="I22363" s="34">
        <v>657</v>
      </c>
      <c r="J22363" s="34">
        <v>651</v>
      </c>
      <c r="K22363" s="34">
        <v>506</v>
      </c>
      <c r="L22363" s="34">
        <v>544</v>
      </c>
      <c r="M22363" s="34">
        <v>484</v>
      </c>
    </row>
    <row r="22364" spans="1:13" x14ac:dyDescent="0.2">
      <c r="A22364" s="34" t="s">
        <v>123258</v>
      </c>
      <c r="B22364" s="34">
        <v>501</v>
      </c>
      <c r="C22364" s="34">
        <v>615</v>
      </c>
      <c r="D22364" s="34">
        <v>614</v>
      </c>
      <c r="E22364" s="34">
        <v>662</v>
      </c>
      <c r="F22364" s="34">
        <v>634</v>
      </c>
      <c r="G22364" s="34">
        <v>598</v>
      </c>
      <c r="H22364" s="34">
        <v>581</v>
      </c>
      <c r="I22364" s="34">
        <v>668</v>
      </c>
      <c r="J22364" s="34">
        <v>660</v>
      </c>
      <c r="K22364" s="34">
        <v>532</v>
      </c>
      <c r="L22364" s="34">
        <v>556</v>
      </c>
      <c r="M22364" s="34">
        <v>478</v>
      </c>
    </row>
    <row r="22365" spans="1:13" x14ac:dyDescent="0.2">
      <c r="A22365" s="34" t="s">
        <v>123259</v>
      </c>
      <c r="B22365" s="34">
        <v>634</v>
      </c>
      <c r="C22365" s="34">
        <v>795</v>
      </c>
      <c r="D22365" s="34">
        <v>868</v>
      </c>
      <c r="E22365" s="34">
        <v>957</v>
      </c>
      <c r="F22365" s="34">
        <v>693</v>
      </c>
      <c r="G22365" s="34">
        <v>714</v>
      </c>
      <c r="H22365" s="34">
        <v>866</v>
      </c>
      <c r="I22365" s="34">
        <v>823</v>
      </c>
      <c r="J22365" s="34">
        <v>816</v>
      </c>
      <c r="K22365" s="34">
        <v>705</v>
      </c>
      <c r="L22365" s="34">
        <v>830</v>
      </c>
      <c r="M22365" s="34">
        <v>668</v>
      </c>
    </row>
    <row r="22366" spans="1:13" x14ac:dyDescent="0.2">
      <c r="A22366" s="34" t="s">
        <v>123260</v>
      </c>
      <c r="B22366" s="34">
        <v>1397</v>
      </c>
      <c r="C22366" s="34">
        <v>1457</v>
      </c>
      <c r="D22366" s="34">
        <v>1537</v>
      </c>
      <c r="E22366" s="34">
        <v>1505</v>
      </c>
      <c r="F22366" s="34">
        <v>1387</v>
      </c>
      <c r="G22366" s="34">
        <v>1462</v>
      </c>
      <c r="H22366" s="34">
        <v>1445</v>
      </c>
      <c r="I22366" s="34">
        <v>1490</v>
      </c>
      <c r="J22366" s="34">
        <v>1446</v>
      </c>
      <c r="K22366" s="34">
        <v>1172</v>
      </c>
      <c r="L22366" s="34">
        <v>1472</v>
      </c>
      <c r="M22366" s="34">
        <v>1137</v>
      </c>
    </row>
    <row r="22367" spans="1:13" x14ac:dyDescent="0.2">
      <c r="A22367" s="34" t="s">
        <v>123261</v>
      </c>
      <c r="B22367" s="34">
        <v>1211</v>
      </c>
      <c r="C22367" s="34">
        <v>1121</v>
      </c>
      <c r="D22367" s="34">
        <v>1252</v>
      </c>
      <c r="E22367" s="34">
        <v>1326</v>
      </c>
      <c r="F22367" s="34">
        <v>1011</v>
      </c>
      <c r="G22367" s="34">
        <v>1075</v>
      </c>
      <c r="H22367" s="34">
        <v>1369</v>
      </c>
      <c r="I22367" s="34">
        <v>1128</v>
      </c>
      <c r="J22367" s="34">
        <v>1224</v>
      </c>
      <c r="K22367" s="34">
        <v>1008</v>
      </c>
      <c r="L22367" s="34">
        <v>1128</v>
      </c>
      <c r="M22367" s="34">
        <v>890</v>
      </c>
    </row>
    <row r="22368" spans="1:13" x14ac:dyDescent="0.2">
      <c r="A22368" s="34" t="s">
        <v>123262</v>
      </c>
      <c r="B22368" s="34">
        <v>892</v>
      </c>
      <c r="C22368" s="34">
        <v>856</v>
      </c>
      <c r="D22368" s="34">
        <v>860</v>
      </c>
      <c r="E22368" s="34">
        <v>962</v>
      </c>
      <c r="F22368" s="34">
        <v>748</v>
      </c>
      <c r="G22368" s="34">
        <v>795</v>
      </c>
      <c r="H22368" s="34">
        <v>995</v>
      </c>
      <c r="I22368" s="34">
        <v>916</v>
      </c>
      <c r="J22368" s="34">
        <v>932</v>
      </c>
      <c r="K22368" s="34">
        <v>724</v>
      </c>
      <c r="L22368" s="34">
        <v>786</v>
      </c>
      <c r="M22368" s="34">
        <v>719</v>
      </c>
    </row>
    <row r="22369" spans="1:13" x14ac:dyDescent="0.2">
      <c r="A22369" s="34" t="s">
        <v>123263</v>
      </c>
      <c r="B22369" s="34">
        <v>1537</v>
      </c>
      <c r="C22369" s="34">
        <v>1462</v>
      </c>
      <c r="D22369" s="34">
        <v>1594</v>
      </c>
      <c r="E22369" s="34">
        <v>1505</v>
      </c>
      <c r="F22369" s="34">
        <v>1373</v>
      </c>
      <c r="G22369" s="34">
        <v>1339</v>
      </c>
      <c r="H22369" s="34">
        <v>1549</v>
      </c>
      <c r="I22369" s="34">
        <v>1344</v>
      </c>
      <c r="J22369" s="34">
        <v>1619</v>
      </c>
      <c r="K22369" s="34">
        <v>1111</v>
      </c>
      <c r="L22369" s="34">
        <v>1488</v>
      </c>
      <c r="M22369" s="34">
        <v>1200</v>
      </c>
    </row>
    <row r="22370" spans="1:13" x14ac:dyDescent="0.2">
      <c r="A22370" s="34" t="s">
        <v>123264</v>
      </c>
      <c r="B22370" s="34">
        <v>1950</v>
      </c>
      <c r="C22370" s="34">
        <v>1741</v>
      </c>
      <c r="D22370" s="34">
        <v>2049</v>
      </c>
      <c r="E22370" s="34">
        <v>1870</v>
      </c>
      <c r="F22370" s="34">
        <v>1637</v>
      </c>
      <c r="G22370" s="34">
        <v>1747</v>
      </c>
      <c r="H22370" s="34">
        <v>1995</v>
      </c>
      <c r="I22370" s="34">
        <v>1719</v>
      </c>
      <c r="J22370" s="34">
        <v>2050</v>
      </c>
      <c r="K22370" s="34">
        <v>1425</v>
      </c>
      <c r="L22370" s="34">
        <v>1923</v>
      </c>
      <c r="M22370" s="34">
        <v>1434</v>
      </c>
    </row>
    <row r="22371" spans="1:13" x14ac:dyDescent="0.2">
      <c r="A22371" s="34" t="s">
        <v>123265</v>
      </c>
      <c r="B22371" s="34">
        <v>636</v>
      </c>
      <c r="C22371" s="34">
        <v>667</v>
      </c>
      <c r="D22371" s="34">
        <v>674</v>
      </c>
      <c r="E22371" s="34">
        <v>731</v>
      </c>
      <c r="F22371" s="34">
        <v>567</v>
      </c>
      <c r="G22371" s="34">
        <v>640</v>
      </c>
      <c r="H22371" s="34">
        <v>693</v>
      </c>
      <c r="I22371" s="34">
        <v>655</v>
      </c>
      <c r="J22371" s="34">
        <v>762</v>
      </c>
      <c r="K22371" s="34">
        <v>507</v>
      </c>
      <c r="L22371" s="34">
        <v>654</v>
      </c>
      <c r="M22371" s="34">
        <v>551</v>
      </c>
    </row>
    <row r="22372" spans="1:13" x14ac:dyDescent="0.2">
      <c r="A22372" s="34" t="s">
        <v>123266</v>
      </c>
      <c r="B22372" s="34">
        <v>842</v>
      </c>
      <c r="C22372" s="34">
        <v>952</v>
      </c>
      <c r="D22372" s="34">
        <v>822</v>
      </c>
      <c r="E22372" s="34">
        <v>856</v>
      </c>
      <c r="F22372" s="34">
        <v>845</v>
      </c>
      <c r="G22372" s="34">
        <v>795</v>
      </c>
      <c r="H22372" s="34">
        <v>866</v>
      </c>
      <c r="I22372" s="34">
        <v>802</v>
      </c>
      <c r="J22372" s="34">
        <v>919</v>
      </c>
      <c r="K22372" s="34">
        <v>715</v>
      </c>
      <c r="L22372" s="34">
        <v>977</v>
      </c>
      <c r="M22372" s="34">
        <v>652</v>
      </c>
    </row>
    <row r="22373" spans="1:13" x14ac:dyDescent="0.2">
      <c r="A22373" s="34" t="s">
        <v>123267</v>
      </c>
      <c r="B22373" s="34">
        <v>751</v>
      </c>
      <c r="C22373" s="34">
        <v>864</v>
      </c>
      <c r="D22373" s="34">
        <v>876</v>
      </c>
      <c r="E22373" s="34">
        <v>1017</v>
      </c>
      <c r="F22373" s="34">
        <v>763</v>
      </c>
      <c r="G22373" s="34">
        <v>873</v>
      </c>
      <c r="H22373" s="34">
        <v>956</v>
      </c>
      <c r="I22373" s="34">
        <v>897</v>
      </c>
      <c r="J22373" s="34">
        <v>912</v>
      </c>
      <c r="K22373" s="34">
        <v>737</v>
      </c>
      <c r="L22373" s="34">
        <v>862</v>
      </c>
      <c r="M22373" s="34">
        <v>662</v>
      </c>
    </row>
    <row r="22374" spans="1:13" x14ac:dyDescent="0.2">
      <c r="A22374" s="34" t="s">
        <v>123268</v>
      </c>
      <c r="B22374" s="34">
        <v>1195</v>
      </c>
      <c r="C22374" s="34">
        <v>1253</v>
      </c>
      <c r="D22374" s="34">
        <v>1331</v>
      </c>
      <c r="E22374" s="34">
        <v>1375</v>
      </c>
      <c r="F22374" s="34">
        <v>1222</v>
      </c>
      <c r="G22374" s="34">
        <v>1239</v>
      </c>
      <c r="H22374" s="34">
        <v>1345</v>
      </c>
      <c r="I22374" s="34">
        <v>1197</v>
      </c>
      <c r="J22374" s="34">
        <v>1247</v>
      </c>
      <c r="K22374" s="34">
        <v>989</v>
      </c>
      <c r="L22374" s="34">
        <v>1172</v>
      </c>
      <c r="M22374" s="34">
        <v>933</v>
      </c>
    </row>
    <row r="22375" spans="1:13" x14ac:dyDescent="0.2">
      <c r="A22375" s="34" t="s">
        <v>123269</v>
      </c>
      <c r="B22375" s="34">
        <v>1702</v>
      </c>
      <c r="C22375" s="34">
        <v>1714</v>
      </c>
      <c r="D22375" s="34">
        <v>1733</v>
      </c>
      <c r="E22375" s="34">
        <v>1828</v>
      </c>
      <c r="F22375" s="34">
        <v>1678</v>
      </c>
      <c r="G22375" s="34">
        <v>1583</v>
      </c>
      <c r="H22375" s="34">
        <v>1895</v>
      </c>
      <c r="I22375" s="34">
        <v>1763</v>
      </c>
      <c r="J22375" s="34">
        <v>1971</v>
      </c>
      <c r="K22375" s="34">
        <v>1371</v>
      </c>
      <c r="L22375" s="34">
        <v>1733</v>
      </c>
      <c r="M22375" s="34">
        <v>1262</v>
      </c>
    </row>
    <row r="22376" spans="1:13" x14ac:dyDescent="0.2">
      <c r="A22376" s="34" t="s">
        <v>123270</v>
      </c>
      <c r="B22376" s="34">
        <v>558</v>
      </c>
      <c r="C22376" s="34">
        <v>570</v>
      </c>
      <c r="D22376" s="34">
        <v>581</v>
      </c>
      <c r="E22376" s="34">
        <v>627</v>
      </c>
      <c r="F22376" s="34">
        <v>504</v>
      </c>
      <c r="G22376" s="34">
        <v>554</v>
      </c>
      <c r="H22376" s="34">
        <v>678</v>
      </c>
      <c r="I22376" s="34">
        <v>572</v>
      </c>
      <c r="J22376" s="34">
        <v>571</v>
      </c>
      <c r="K22376" s="34">
        <v>414</v>
      </c>
      <c r="L22376" s="34">
        <v>567</v>
      </c>
      <c r="M22376" s="34">
        <v>468</v>
      </c>
    </row>
    <row r="22377" spans="1:13" x14ac:dyDescent="0.2">
      <c r="A22377" s="34" t="s">
        <v>123271</v>
      </c>
      <c r="B22377" s="34">
        <v>717</v>
      </c>
      <c r="C22377" s="34">
        <v>684</v>
      </c>
      <c r="D22377" s="34">
        <v>667</v>
      </c>
      <c r="E22377" s="34">
        <v>712</v>
      </c>
      <c r="F22377" s="34">
        <v>587</v>
      </c>
      <c r="G22377" s="34">
        <v>573</v>
      </c>
      <c r="H22377" s="34">
        <v>724</v>
      </c>
      <c r="I22377" s="34">
        <v>668</v>
      </c>
      <c r="J22377" s="34">
        <v>598</v>
      </c>
      <c r="K22377" s="34">
        <v>557</v>
      </c>
      <c r="L22377" s="34">
        <v>596</v>
      </c>
      <c r="M22377" s="34">
        <v>531</v>
      </c>
    </row>
    <row r="22378" spans="1:13" x14ac:dyDescent="0.2">
      <c r="A22378" s="34" t="s">
        <v>123272</v>
      </c>
      <c r="B22378" s="34">
        <v>791</v>
      </c>
      <c r="C22378" s="34">
        <v>889</v>
      </c>
      <c r="D22378" s="34">
        <v>929</v>
      </c>
      <c r="E22378" s="34">
        <v>944</v>
      </c>
      <c r="F22378" s="34">
        <v>854</v>
      </c>
      <c r="G22378" s="34">
        <v>832</v>
      </c>
      <c r="H22378" s="34">
        <v>1035</v>
      </c>
      <c r="I22378" s="34">
        <v>869</v>
      </c>
      <c r="J22378" s="34">
        <v>976</v>
      </c>
      <c r="K22378" s="34">
        <v>771</v>
      </c>
      <c r="L22378" s="34">
        <v>893</v>
      </c>
      <c r="M22378" s="34">
        <v>716</v>
      </c>
    </row>
    <row r="22379" spans="1:13" x14ac:dyDescent="0.2">
      <c r="A22379" s="34" t="s">
        <v>123273</v>
      </c>
      <c r="B22379" s="34">
        <v>927</v>
      </c>
      <c r="C22379" s="34">
        <v>1031</v>
      </c>
      <c r="D22379" s="34">
        <v>986</v>
      </c>
      <c r="E22379" s="34">
        <v>1128</v>
      </c>
      <c r="F22379" s="34">
        <v>861</v>
      </c>
      <c r="G22379" s="34">
        <v>961</v>
      </c>
      <c r="H22379" s="34">
        <v>885</v>
      </c>
      <c r="I22379" s="34">
        <v>934</v>
      </c>
      <c r="J22379" s="34">
        <v>945</v>
      </c>
      <c r="K22379" s="34">
        <v>817</v>
      </c>
      <c r="L22379" s="34">
        <v>871</v>
      </c>
      <c r="M22379" s="34">
        <v>812</v>
      </c>
    </row>
    <row r="22380" spans="1:13" x14ac:dyDescent="0.2">
      <c r="A22380" s="34" t="s">
        <v>123274</v>
      </c>
      <c r="B22380" s="34">
        <v>447</v>
      </c>
      <c r="C22380" s="34">
        <v>491</v>
      </c>
      <c r="D22380" s="34">
        <v>615</v>
      </c>
      <c r="E22380" s="34">
        <v>539</v>
      </c>
      <c r="F22380" s="34">
        <v>472</v>
      </c>
      <c r="G22380" s="34">
        <v>533</v>
      </c>
      <c r="H22380" s="34">
        <v>576</v>
      </c>
      <c r="I22380" s="34">
        <v>525</v>
      </c>
      <c r="J22380" s="34">
        <v>577</v>
      </c>
      <c r="K22380" s="34">
        <v>455</v>
      </c>
      <c r="L22380" s="34">
        <v>548</v>
      </c>
      <c r="M22380" s="34">
        <v>438</v>
      </c>
    </row>
    <row r="22381" spans="1:13" x14ac:dyDescent="0.2">
      <c r="A22381" s="34" t="s">
        <v>123275</v>
      </c>
      <c r="B22381" s="34">
        <v>643</v>
      </c>
      <c r="C22381" s="34">
        <v>658</v>
      </c>
      <c r="D22381" s="34">
        <v>792</v>
      </c>
      <c r="E22381" s="34">
        <v>749</v>
      </c>
      <c r="F22381" s="34">
        <v>673</v>
      </c>
      <c r="G22381" s="34">
        <v>692</v>
      </c>
      <c r="H22381" s="34">
        <v>699</v>
      </c>
      <c r="I22381" s="34">
        <v>766</v>
      </c>
      <c r="J22381" s="34">
        <v>728</v>
      </c>
      <c r="K22381" s="34">
        <v>632</v>
      </c>
      <c r="L22381" s="34">
        <v>722</v>
      </c>
      <c r="M22381" s="34">
        <v>580</v>
      </c>
    </row>
    <row r="22382" spans="1:13" x14ac:dyDescent="0.2">
      <c r="A22382" s="34" t="s">
        <v>123276</v>
      </c>
      <c r="B22382" s="34">
        <v>755</v>
      </c>
      <c r="C22382" s="34">
        <v>677</v>
      </c>
      <c r="D22382" s="34">
        <v>777</v>
      </c>
      <c r="E22382" s="34">
        <v>797</v>
      </c>
      <c r="F22382" s="34">
        <v>713</v>
      </c>
      <c r="G22382" s="34">
        <v>606</v>
      </c>
      <c r="H22382" s="34">
        <v>851</v>
      </c>
      <c r="I22382" s="34">
        <v>707</v>
      </c>
      <c r="J22382" s="34">
        <v>677</v>
      </c>
      <c r="K22382" s="34">
        <v>514</v>
      </c>
      <c r="L22382" s="34">
        <v>731</v>
      </c>
      <c r="M22382" s="34">
        <v>591</v>
      </c>
    </row>
    <row r="22383" spans="1:13" x14ac:dyDescent="0.2">
      <c r="A22383" s="34" t="s">
        <v>123277</v>
      </c>
      <c r="B22383" s="34">
        <v>789</v>
      </c>
      <c r="C22383" s="34">
        <v>734</v>
      </c>
      <c r="D22383" s="34">
        <v>851</v>
      </c>
      <c r="E22383" s="34">
        <v>826</v>
      </c>
      <c r="F22383" s="34">
        <v>698</v>
      </c>
      <c r="G22383" s="34">
        <v>737</v>
      </c>
      <c r="H22383" s="34">
        <v>950</v>
      </c>
      <c r="I22383" s="34">
        <v>769</v>
      </c>
      <c r="J22383" s="34">
        <v>924</v>
      </c>
      <c r="K22383" s="34">
        <v>613</v>
      </c>
      <c r="L22383" s="34">
        <v>803</v>
      </c>
      <c r="M22383" s="34">
        <v>551</v>
      </c>
    </row>
    <row r="22384" spans="1:13" x14ac:dyDescent="0.2">
      <c r="A22384" s="34" t="s">
        <v>123278</v>
      </c>
      <c r="B22384" s="34">
        <v>1206</v>
      </c>
      <c r="C22384" s="34">
        <v>1014</v>
      </c>
      <c r="D22384" s="34">
        <v>1193</v>
      </c>
      <c r="E22384" s="34">
        <v>1170</v>
      </c>
      <c r="F22384" s="34">
        <v>1088</v>
      </c>
      <c r="G22384" s="34">
        <v>1083</v>
      </c>
      <c r="H22384" s="34">
        <v>1317</v>
      </c>
      <c r="I22384" s="34">
        <v>1164</v>
      </c>
      <c r="J22384" s="34">
        <v>1252</v>
      </c>
      <c r="K22384" s="34">
        <v>865</v>
      </c>
      <c r="L22384" s="34">
        <v>1180</v>
      </c>
      <c r="M22384" s="34">
        <v>861</v>
      </c>
    </row>
    <row r="22385" spans="1:13" x14ac:dyDescent="0.2">
      <c r="A22385" s="34" t="s">
        <v>123279</v>
      </c>
      <c r="B22385" s="34">
        <v>1059</v>
      </c>
      <c r="C22385" s="34">
        <v>1222</v>
      </c>
      <c r="D22385" s="34">
        <v>1169</v>
      </c>
      <c r="E22385" s="34">
        <v>1327</v>
      </c>
      <c r="F22385" s="34">
        <v>1088</v>
      </c>
      <c r="G22385" s="34">
        <v>1138</v>
      </c>
      <c r="H22385" s="34">
        <v>1275</v>
      </c>
      <c r="I22385" s="34">
        <v>1178</v>
      </c>
      <c r="J22385" s="34">
        <v>1166</v>
      </c>
      <c r="K22385" s="34">
        <v>1011</v>
      </c>
      <c r="L22385" s="34">
        <v>1132</v>
      </c>
      <c r="M22385" s="34">
        <v>915</v>
      </c>
    </row>
    <row r="22386" spans="1:13" x14ac:dyDescent="0.2">
      <c r="A22386" s="34" t="s">
        <v>123280</v>
      </c>
      <c r="B22386" s="34">
        <v>755</v>
      </c>
      <c r="C22386" s="34">
        <v>646</v>
      </c>
      <c r="D22386" s="34">
        <v>667</v>
      </c>
      <c r="E22386" s="34">
        <v>719</v>
      </c>
      <c r="F22386" s="34">
        <v>704</v>
      </c>
      <c r="G22386" s="34">
        <v>665</v>
      </c>
      <c r="H22386" s="34">
        <v>836</v>
      </c>
      <c r="I22386" s="34">
        <v>591</v>
      </c>
      <c r="J22386" s="34">
        <v>778</v>
      </c>
      <c r="K22386" s="34">
        <v>538</v>
      </c>
      <c r="L22386" s="34">
        <v>725</v>
      </c>
      <c r="M22386" s="34">
        <v>560</v>
      </c>
    </row>
    <row r="22387" spans="1:13" x14ac:dyDescent="0.2">
      <c r="A22387" s="34" t="s">
        <v>123281</v>
      </c>
      <c r="B22387" s="34">
        <v>640</v>
      </c>
      <c r="C22387" s="34">
        <v>746</v>
      </c>
      <c r="D22387" s="34">
        <v>723</v>
      </c>
      <c r="E22387" s="34">
        <v>751</v>
      </c>
      <c r="F22387" s="34">
        <v>572</v>
      </c>
      <c r="G22387" s="34">
        <v>725</v>
      </c>
      <c r="H22387" s="34">
        <v>754</v>
      </c>
      <c r="I22387" s="34">
        <v>760</v>
      </c>
      <c r="J22387" s="34">
        <v>768</v>
      </c>
      <c r="K22387" s="34">
        <v>603</v>
      </c>
      <c r="L22387" s="34">
        <v>654</v>
      </c>
      <c r="M22387" s="34">
        <v>603</v>
      </c>
    </row>
    <row r="22388" spans="1:13" x14ac:dyDescent="0.2">
      <c r="A22388" s="34" t="s">
        <v>123282</v>
      </c>
      <c r="B22388" s="34">
        <v>901</v>
      </c>
      <c r="C22388" s="34">
        <v>946</v>
      </c>
      <c r="D22388" s="34">
        <v>966</v>
      </c>
      <c r="E22388" s="34">
        <v>925</v>
      </c>
      <c r="F22388" s="34">
        <v>788</v>
      </c>
      <c r="G22388" s="34">
        <v>848</v>
      </c>
      <c r="H22388" s="34">
        <v>903</v>
      </c>
      <c r="I22388" s="34">
        <v>906</v>
      </c>
      <c r="J22388" s="34">
        <v>885</v>
      </c>
      <c r="K22388" s="34">
        <v>709</v>
      </c>
      <c r="L22388" s="34">
        <v>894</v>
      </c>
      <c r="M22388" s="34">
        <v>688</v>
      </c>
    </row>
    <row r="22389" spans="1:13" x14ac:dyDescent="0.2">
      <c r="A22389" s="34" t="s">
        <v>123283</v>
      </c>
      <c r="B22389" s="34">
        <v>1123</v>
      </c>
      <c r="C22389" s="34">
        <v>1269</v>
      </c>
      <c r="D22389" s="34">
        <v>1451</v>
      </c>
      <c r="E22389" s="34">
        <v>1381</v>
      </c>
      <c r="F22389" s="34">
        <v>1205</v>
      </c>
      <c r="G22389" s="34">
        <v>1208</v>
      </c>
      <c r="H22389" s="34">
        <v>1570</v>
      </c>
      <c r="I22389" s="34">
        <v>1303</v>
      </c>
      <c r="J22389" s="34">
        <v>1344</v>
      </c>
      <c r="K22389" s="34">
        <v>973</v>
      </c>
      <c r="L22389" s="34">
        <v>1128</v>
      </c>
      <c r="M22389" s="34">
        <v>975</v>
      </c>
    </row>
    <row r="22390" spans="1:13" x14ac:dyDescent="0.2">
      <c r="A22390" s="34" t="s">
        <v>123284</v>
      </c>
      <c r="B22390" s="34">
        <v>1008</v>
      </c>
      <c r="C22390" s="34">
        <v>1067</v>
      </c>
      <c r="D22390" s="34">
        <v>1148</v>
      </c>
      <c r="E22390" s="34">
        <v>1175</v>
      </c>
      <c r="F22390" s="34">
        <v>963</v>
      </c>
      <c r="G22390" s="34">
        <v>985</v>
      </c>
      <c r="H22390" s="34">
        <v>1159</v>
      </c>
      <c r="I22390" s="34">
        <v>1101</v>
      </c>
      <c r="J22390" s="34">
        <v>1156</v>
      </c>
      <c r="K22390" s="34">
        <v>900</v>
      </c>
      <c r="L22390" s="34">
        <v>995</v>
      </c>
      <c r="M22390" s="34">
        <v>880</v>
      </c>
    </row>
    <row r="22391" spans="1:13" x14ac:dyDescent="0.2">
      <c r="A22391" s="34" t="s">
        <v>123285</v>
      </c>
      <c r="B22391" s="34">
        <v>682</v>
      </c>
      <c r="C22391" s="34">
        <v>719</v>
      </c>
      <c r="D22391" s="34">
        <v>664</v>
      </c>
      <c r="E22391" s="34">
        <v>713</v>
      </c>
      <c r="F22391" s="34">
        <v>677</v>
      </c>
      <c r="G22391" s="34">
        <v>644</v>
      </c>
      <c r="H22391" s="34">
        <v>697</v>
      </c>
      <c r="I22391" s="34">
        <v>597</v>
      </c>
      <c r="J22391" s="34">
        <v>766</v>
      </c>
      <c r="K22391" s="34">
        <v>603</v>
      </c>
      <c r="L22391" s="34">
        <v>712</v>
      </c>
      <c r="M22391" s="34">
        <v>522</v>
      </c>
    </row>
    <row r="22392" spans="1:13" x14ac:dyDescent="0.2">
      <c r="A22392" s="34" t="s">
        <v>123286</v>
      </c>
      <c r="B22392" s="34">
        <v>1238</v>
      </c>
      <c r="C22392" s="34">
        <v>1136</v>
      </c>
      <c r="D22392" s="34">
        <v>1322</v>
      </c>
      <c r="E22392" s="34">
        <v>1371</v>
      </c>
      <c r="F22392" s="34">
        <v>1271</v>
      </c>
      <c r="G22392" s="34">
        <v>1163</v>
      </c>
      <c r="H22392" s="34">
        <v>1351</v>
      </c>
      <c r="I22392" s="34">
        <v>1205</v>
      </c>
      <c r="J22392" s="34">
        <v>1380</v>
      </c>
      <c r="K22392" s="34">
        <v>997</v>
      </c>
      <c r="L22392" s="34">
        <v>1226</v>
      </c>
      <c r="M22392" s="34">
        <v>947</v>
      </c>
    </row>
    <row r="22393" spans="1:13" x14ac:dyDescent="0.2">
      <c r="A22393" s="34" t="s">
        <v>123287</v>
      </c>
      <c r="B22393" s="34">
        <v>767</v>
      </c>
      <c r="C22393" s="34">
        <v>781</v>
      </c>
      <c r="D22393" s="34">
        <v>830</v>
      </c>
      <c r="E22393" s="34">
        <v>846</v>
      </c>
      <c r="F22393" s="34">
        <v>637</v>
      </c>
      <c r="G22393" s="34">
        <v>809</v>
      </c>
      <c r="H22393" s="34">
        <v>924</v>
      </c>
      <c r="I22393" s="34">
        <v>763</v>
      </c>
      <c r="J22393" s="34">
        <v>857</v>
      </c>
      <c r="K22393" s="34">
        <v>624</v>
      </c>
      <c r="L22393" s="34">
        <v>703</v>
      </c>
      <c r="M22393" s="34">
        <v>685</v>
      </c>
    </row>
    <row r="22394" spans="1:13" x14ac:dyDescent="0.2">
      <c r="A22394" s="34" t="s">
        <v>123288</v>
      </c>
      <c r="B22394" s="34">
        <v>744</v>
      </c>
      <c r="C22394" s="34">
        <v>731</v>
      </c>
      <c r="D22394" s="34">
        <v>687</v>
      </c>
      <c r="E22394" s="34">
        <v>836</v>
      </c>
      <c r="F22394" s="34">
        <v>734</v>
      </c>
      <c r="G22394" s="34">
        <v>758</v>
      </c>
      <c r="H22394" s="34">
        <v>805</v>
      </c>
      <c r="I22394" s="34">
        <v>787</v>
      </c>
      <c r="J22394" s="34">
        <v>752</v>
      </c>
      <c r="K22394" s="34">
        <v>682</v>
      </c>
      <c r="L22394" s="34">
        <v>757</v>
      </c>
      <c r="M22394" s="34">
        <v>631</v>
      </c>
    </row>
    <row r="22395" spans="1:13" x14ac:dyDescent="0.2">
      <c r="A22395" s="34" t="s">
        <v>123289</v>
      </c>
      <c r="B22395" s="34">
        <v>613</v>
      </c>
      <c r="C22395" s="34">
        <v>557</v>
      </c>
      <c r="D22395" s="34">
        <v>678</v>
      </c>
      <c r="E22395" s="34">
        <v>648</v>
      </c>
      <c r="F22395" s="34">
        <v>513</v>
      </c>
      <c r="G22395" s="34">
        <v>683</v>
      </c>
      <c r="H22395" s="34">
        <v>706</v>
      </c>
      <c r="I22395" s="34">
        <v>577</v>
      </c>
      <c r="J22395" s="34">
        <v>599</v>
      </c>
      <c r="K22395" s="34">
        <v>516</v>
      </c>
      <c r="L22395" s="34">
        <v>631</v>
      </c>
      <c r="M22395" s="34">
        <v>554</v>
      </c>
    </row>
    <row r="22396" spans="1:13" x14ac:dyDescent="0.2">
      <c r="A22396" s="34" t="s">
        <v>123290</v>
      </c>
      <c r="B22396" s="34">
        <v>653</v>
      </c>
      <c r="C22396" s="34">
        <v>695</v>
      </c>
      <c r="D22396" s="34">
        <v>774</v>
      </c>
      <c r="E22396" s="34">
        <v>710</v>
      </c>
      <c r="F22396" s="34">
        <v>632</v>
      </c>
      <c r="G22396" s="34">
        <v>665</v>
      </c>
      <c r="H22396" s="34">
        <v>755</v>
      </c>
      <c r="I22396" s="34">
        <v>721</v>
      </c>
      <c r="J22396" s="34">
        <v>844</v>
      </c>
      <c r="K22396" s="34">
        <v>552</v>
      </c>
      <c r="L22396" s="34">
        <v>729</v>
      </c>
      <c r="M22396" s="34">
        <v>559</v>
      </c>
    </row>
    <row r="22397" spans="1:13" x14ac:dyDescent="0.2">
      <c r="A22397" s="34" t="s">
        <v>123291</v>
      </c>
      <c r="B22397" s="34">
        <v>1091</v>
      </c>
      <c r="C22397" s="34">
        <v>1011</v>
      </c>
      <c r="D22397" s="34">
        <v>1184</v>
      </c>
      <c r="E22397" s="34">
        <v>1053</v>
      </c>
      <c r="F22397" s="34">
        <v>1038</v>
      </c>
      <c r="G22397" s="34">
        <v>1029</v>
      </c>
      <c r="H22397" s="34">
        <v>1135</v>
      </c>
      <c r="I22397" s="34">
        <v>1082</v>
      </c>
      <c r="J22397" s="34">
        <v>1039</v>
      </c>
      <c r="K22397" s="34">
        <v>848</v>
      </c>
      <c r="L22397" s="34">
        <v>1112</v>
      </c>
      <c r="M22397" s="34">
        <v>853</v>
      </c>
    </row>
    <row r="22398" spans="1:13" x14ac:dyDescent="0.2">
      <c r="A22398" s="34" t="s">
        <v>123292</v>
      </c>
      <c r="B22398" s="34">
        <v>531</v>
      </c>
      <c r="C22398" s="34">
        <v>609</v>
      </c>
      <c r="D22398" s="34">
        <v>716</v>
      </c>
      <c r="E22398" s="34">
        <v>648</v>
      </c>
      <c r="F22398" s="34">
        <v>511</v>
      </c>
      <c r="G22398" s="34">
        <v>591</v>
      </c>
      <c r="H22398" s="34">
        <v>653</v>
      </c>
      <c r="I22398" s="34">
        <v>691</v>
      </c>
      <c r="J22398" s="34">
        <v>610</v>
      </c>
      <c r="K22398" s="34">
        <v>510</v>
      </c>
      <c r="L22398" s="34">
        <v>641</v>
      </c>
      <c r="M22398" s="34">
        <v>456</v>
      </c>
    </row>
    <row r="22399" spans="1:13" x14ac:dyDescent="0.2">
      <c r="A22399" s="34" t="s">
        <v>123293</v>
      </c>
      <c r="B22399" s="34">
        <v>1277</v>
      </c>
      <c r="C22399" s="34">
        <v>1053</v>
      </c>
      <c r="D22399" s="34">
        <v>1281</v>
      </c>
      <c r="E22399" s="34">
        <v>1224</v>
      </c>
      <c r="F22399" s="34">
        <v>1158</v>
      </c>
      <c r="G22399" s="34">
        <v>1137</v>
      </c>
      <c r="H22399" s="34">
        <v>1300</v>
      </c>
      <c r="I22399" s="34">
        <v>1183</v>
      </c>
      <c r="J22399" s="34">
        <v>1269</v>
      </c>
      <c r="K22399" s="34">
        <v>872</v>
      </c>
      <c r="L22399" s="34">
        <v>1234</v>
      </c>
      <c r="M22399" s="34">
        <v>952</v>
      </c>
    </row>
    <row r="22400" spans="1:13" x14ac:dyDescent="0.2">
      <c r="A22400" s="34" t="s">
        <v>123294</v>
      </c>
      <c r="B22400" s="34">
        <v>935</v>
      </c>
      <c r="C22400" s="34">
        <v>756</v>
      </c>
      <c r="D22400" s="34">
        <v>927</v>
      </c>
      <c r="E22400" s="34">
        <v>938</v>
      </c>
      <c r="F22400" s="34">
        <v>746</v>
      </c>
      <c r="G22400" s="34">
        <v>933</v>
      </c>
      <c r="H22400" s="34">
        <v>961</v>
      </c>
      <c r="I22400" s="34">
        <v>876</v>
      </c>
      <c r="J22400" s="34">
        <v>921</v>
      </c>
      <c r="K22400" s="34">
        <v>691</v>
      </c>
      <c r="L22400" s="34">
        <v>848</v>
      </c>
      <c r="M22400" s="34">
        <v>630</v>
      </c>
    </row>
    <row r="22401" spans="1:13" x14ac:dyDescent="0.2">
      <c r="A22401" s="34" t="s">
        <v>123295</v>
      </c>
      <c r="B22401" s="34">
        <v>660</v>
      </c>
      <c r="C22401" s="34">
        <v>822</v>
      </c>
      <c r="D22401" s="34">
        <v>769</v>
      </c>
      <c r="E22401" s="34">
        <v>870</v>
      </c>
      <c r="F22401" s="34">
        <v>625</v>
      </c>
      <c r="G22401" s="34">
        <v>794</v>
      </c>
      <c r="H22401" s="34">
        <v>858</v>
      </c>
      <c r="I22401" s="34">
        <v>777</v>
      </c>
      <c r="J22401" s="34">
        <v>974</v>
      </c>
      <c r="K22401" s="34">
        <v>613</v>
      </c>
      <c r="L22401" s="34">
        <v>684</v>
      </c>
      <c r="M22401" s="34">
        <v>650</v>
      </c>
    </row>
    <row r="22402" spans="1:13" x14ac:dyDescent="0.2">
      <c r="A22402" s="34" t="s">
        <v>123296</v>
      </c>
      <c r="B22402" s="34">
        <v>595</v>
      </c>
      <c r="C22402" s="34">
        <v>519</v>
      </c>
      <c r="D22402" s="34">
        <v>641</v>
      </c>
      <c r="E22402" s="34">
        <v>529</v>
      </c>
      <c r="F22402" s="34">
        <v>633</v>
      </c>
      <c r="G22402" s="34">
        <v>464</v>
      </c>
      <c r="H22402" s="34">
        <v>799</v>
      </c>
      <c r="I22402" s="34">
        <v>592</v>
      </c>
      <c r="J22402" s="34">
        <v>649</v>
      </c>
      <c r="K22402" s="34">
        <v>482</v>
      </c>
      <c r="L22402" s="34">
        <v>584</v>
      </c>
      <c r="M22402" s="34">
        <v>428</v>
      </c>
    </row>
    <row r="22403" spans="1:13" x14ac:dyDescent="0.2">
      <c r="A22403" s="34" t="s">
        <v>123297</v>
      </c>
      <c r="B22403" s="34">
        <v>345</v>
      </c>
      <c r="C22403" s="34">
        <v>283</v>
      </c>
      <c r="D22403" s="34">
        <v>410</v>
      </c>
      <c r="E22403" s="34">
        <v>333</v>
      </c>
      <c r="F22403" s="34">
        <v>295</v>
      </c>
      <c r="G22403" s="34">
        <v>336</v>
      </c>
      <c r="H22403" s="34">
        <v>345</v>
      </c>
      <c r="I22403" s="34">
        <v>387</v>
      </c>
      <c r="J22403" s="34">
        <v>435</v>
      </c>
      <c r="K22403" s="34">
        <v>312</v>
      </c>
      <c r="L22403" s="34">
        <v>349</v>
      </c>
      <c r="M22403" s="34">
        <v>254</v>
      </c>
    </row>
    <row r="22404" spans="1:13" x14ac:dyDescent="0.2">
      <c r="A22404" s="34" t="s">
        <v>123298</v>
      </c>
      <c r="B22404" s="34">
        <v>312</v>
      </c>
      <c r="C22404" s="34">
        <v>262</v>
      </c>
      <c r="D22404" s="34">
        <v>330</v>
      </c>
      <c r="E22404" s="34">
        <v>293</v>
      </c>
      <c r="F22404" s="34">
        <v>315</v>
      </c>
      <c r="G22404" s="34">
        <v>259</v>
      </c>
      <c r="H22404" s="34">
        <v>276</v>
      </c>
      <c r="I22404" s="34">
        <v>366</v>
      </c>
      <c r="J22404" s="34">
        <v>379</v>
      </c>
      <c r="K22404" s="34">
        <v>264</v>
      </c>
      <c r="L22404" s="34">
        <v>308</v>
      </c>
      <c r="M22404" s="34">
        <v>251</v>
      </c>
    </row>
    <row r="22405" spans="1:13" x14ac:dyDescent="0.2">
      <c r="A22405" s="34" t="s">
        <v>123299</v>
      </c>
      <c r="B22405" s="34">
        <v>342</v>
      </c>
      <c r="C22405" s="34">
        <v>303</v>
      </c>
      <c r="D22405" s="34">
        <v>375</v>
      </c>
      <c r="E22405" s="34">
        <v>356</v>
      </c>
      <c r="F22405" s="34">
        <v>337</v>
      </c>
      <c r="G22405" s="34">
        <v>326</v>
      </c>
      <c r="H22405" s="34">
        <v>373</v>
      </c>
      <c r="I22405" s="34">
        <v>375</v>
      </c>
      <c r="J22405" s="34">
        <v>328</v>
      </c>
      <c r="K22405" s="34">
        <v>233</v>
      </c>
      <c r="L22405" s="34">
        <v>386</v>
      </c>
      <c r="M22405" s="34">
        <v>287</v>
      </c>
    </row>
    <row r="22406" spans="1:13" x14ac:dyDescent="0.2">
      <c r="A22406" s="34" t="s">
        <v>123300</v>
      </c>
      <c r="B22406" s="34">
        <v>485</v>
      </c>
      <c r="C22406" s="34">
        <v>534</v>
      </c>
      <c r="D22406" s="34">
        <v>527</v>
      </c>
      <c r="E22406" s="34">
        <v>492</v>
      </c>
      <c r="F22406" s="34">
        <v>454</v>
      </c>
      <c r="G22406" s="34">
        <v>437</v>
      </c>
      <c r="H22406" s="34">
        <v>511</v>
      </c>
      <c r="I22406" s="34">
        <v>487</v>
      </c>
      <c r="J22406" s="34">
        <v>591</v>
      </c>
      <c r="K22406" s="34">
        <v>400</v>
      </c>
      <c r="L22406" s="34">
        <v>508</v>
      </c>
      <c r="M22406" s="34">
        <v>338</v>
      </c>
    </row>
    <row r="22407" spans="1:13" x14ac:dyDescent="0.2">
      <c r="A22407" s="34" t="s">
        <v>123301</v>
      </c>
      <c r="B22407" s="34">
        <v>643</v>
      </c>
      <c r="C22407" s="34">
        <v>584</v>
      </c>
      <c r="D22407" s="34">
        <v>772</v>
      </c>
      <c r="E22407" s="34">
        <v>739</v>
      </c>
      <c r="F22407" s="34">
        <v>697</v>
      </c>
      <c r="G22407" s="34">
        <v>602</v>
      </c>
      <c r="H22407" s="34">
        <v>652</v>
      </c>
      <c r="I22407" s="34">
        <v>604</v>
      </c>
      <c r="J22407" s="34">
        <v>715</v>
      </c>
      <c r="K22407" s="34">
        <v>519</v>
      </c>
      <c r="L22407" s="34">
        <v>670</v>
      </c>
      <c r="M22407" s="34">
        <v>538</v>
      </c>
    </row>
    <row r="22408" spans="1:13" x14ac:dyDescent="0.2">
      <c r="A22408" s="34" t="s">
        <v>123302</v>
      </c>
      <c r="B22408" s="34">
        <v>503</v>
      </c>
      <c r="C22408" s="34">
        <v>496</v>
      </c>
      <c r="D22408" s="34">
        <v>433</v>
      </c>
      <c r="E22408" s="34">
        <v>490</v>
      </c>
      <c r="F22408" s="34">
        <v>402</v>
      </c>
      <c r="G22408" s="34">
        <v>462</v>
      </c>
      <c r="H22408" s="34">
        <v>457</v>
      </c>
      <c r="I22408" s="34">
        <v>497</v>
      </c>
      <c r="J22408" s="34">
        <v>499</v>
      </c>
      <c r="K22408" s="34">
        <v>374</v>
      </c>
      <c r="L22408" s="34">
        <v>533</v>
      </c>
      <c r="M22408" s="34">
        <v>393</v>
      </c>
    </row>
    <row r="22409" spans="1:13" x14ac:dyDescent="0.2">
      <c r="A22409" s="34" t="s">
        <v>123303</v>
      </c>
      <c r="B22409" s="34">
        <v>248</v>
      </c>
      <c r="C22409" s="34">
        <v>230</v>
      </c>
      <c r="D22409" s="34">
        <v>323</v>
      </c>
      <c r="E22409" s="34">
        <v>247</v>
      </c>
      <c r="F22409" s="34">
        <v>258</v>
      </c>
      <c r="G22409" s="34">
        <v>194</v>
      </c>
      <c r="H22409" s="34">
        <v>270</v>
      </c>
      <c r="I22409" s="34">
        <v>260</v>
      </c>
      <c r="J22409" s="34">
        <v>344</v>
      </c>
      <c r="K22409" s="34">
        <v>182</v>
      </c>
      <c r="L22409" s="34">
        <v>316</v>
      </c>
      <c r="M22409" s="34">
        <v>204</v>
      </c>
    </row>
    <row r="22410" spans="1:13" x14ac:dyDescent="0.2">
      <c r="A22410" s="34" t="s">
        <v>123304</v>
      </c>
      <c r="B22410" s="34">
        <v>315</v>
      </c>
      <c r="C22410" s="34">
        <v>330</v>
      </c>
      <c r="D22410" s="34">
        <v>311</v>
      </c>
      <c r="E22410" s="34">
        <v>325</v>
      </c>
      <c r="F22410" s="34">
        <v>273</v>
      </c>
      <c r="G22410" s="34">
        <v>281</v>
      </c>
      <c r="H22410" s="34">
        <v>253</v>
      </c>
      <c r="I22410" s="34">
        <v>278</v>
      </c>
      <c r="J22410" s="34">
        <v>306</v>
      </c>
      <c r="K22410" s="34">
        <v>236</v>
      </c>
      <c r="L22410" s="34">
        <v>304</v>
      </c>
      <c r="M22410" s="34">
        <v>235</v>
      </c>
    </row>
    <row r="22411" spans="1:13" x14ac:dyDescent="0.2">
      <c r="A22411" s="34" t="s">
        <v>123305</v>
      </c>
      <c r="B22411" s="34">
        <v>327</v>
      </c>
      <c r="C22411" s="34">
        <v>363</v>
      </c>
      <c r="D22411" s="34">
        <v>384</v>
      </c>
      <c r="E22411" s="34">
        <v>432</v>
      </c>
      <c r="F22411" s="34">
        <v>305</v>
      </c>
      <c r="G22411" s="34">
        <v>428</v>
      </c>
      <c r="H22411" s="34">
        <v>476</v>
      </c>
      <c r="I22411" s="34">
        <v>386</v>
      </c>
      <c r="J22411" s="34">
        <v>417</v>
      </c>
      <c r="K22411" s="34">
        <v>341</v>
      </c>
      <c r="L22411" s="34">
        <v>350</v>
      </c>
      <c r="M22411" s="34">
        <v>342</v>
      </c>
    </row>
    <row r="22412" spans="1:13" x14ac:dyDescent="0.2">
      <c r="A22412" s="34" t="s">
        <v>123306</v>
      </c>
      <c r="B22412" s="34">
        <v>273</v>
      </c>
      <c r="C22412" s="34">
        <v>339</v>
      </c>
      <c r="D22412" s="34">
        <v>346</v>
      </c>
      <c r="E22412" s="34">
        <v>406</v>
      </c>
      <c r="F22412" s="34">
        <v>364</v>
      </c>
      <c r="G22412" s="34">
        <v>337</v>
      </c>
      <c r="H22412" s="34">
        <v>403</v>
      </c>
      <c r="I22412" s="34">
        <v>321</v>
      </c>
      <c r="J22412" s="34">
        <v>313</v>
      </c>
      <c r="K22412" s="34">
        <v>326</v>
      </c>
      <c r="L22412" s="34">
        <v>386</v>
      </c>
      <c r="M22412" s="34">
        <v>240</v>
      </c>
    </row>
    <row r="22413" spans="1:13" x14ac:dyDescent="0.2">
      <c r="A22413" s="34" t="s">
        <v>123307</v>
      </c>
      <c r="B22413" s="34">
        <v>624</v>
      </c>
      <c r="C22413" s="34">
        <v>685</v>
      </c>
      <c r="D22413" s="34">
        <v>719</v>
      </c>
      <c r="E22413" s="34">
        <v>664</v>
      </c>
      <c r="F22413" s="34">
        <v>564</v>
      </c>
      <c r="G22413" s="34">
        <v>597</v>
      </c>
      <c r="H22413" s="34">
        <v>748</v>
      </c>
      <c r="I22413" s="34">
        <v>611</v>
      </c>
      <c r="J22413" s="34">
        <v>696</v>
      </c>
      <c r="K22413" s="34">
        <v>519</v>
      </c>
      <c r="L22413" s="34">
        <v>661</v>
      </c>
      <c r="M22413" s="34">
        <v>587</v>
      </c>
    </row>
    <row r="22414" spans="1:13" x14ac:dyDescent="0.2">
      <c r="A22414" s="34" t="s">
        <v>123308</v>
      </c>
      <c r="B22414" s="34">
        <v>505</v>
      </c>
      <c r="C22414" s="34">
        <v>515</v>
      </c>
      <c r="D22414" s="34">
        <v>460</v>
      </c>
      <c r="E22414" s="34">
        <v>572</v>
      </c>
      <c r="F22414" s="34">
        <v>430</v>
      </c>
      <c r="G22414" s="34">
        <v>469</v>
      </c>
      <c r="H22414" s="34">
        <v>612</v>
      </c>
      <c r="I22414" s="34">
        <v>537</v>
      </c>
      <c r="J22414" s="34">
        <v>559</v>
      </c>
      <c r="K22414" s="34">
        <v>455</v>
      </c>
      <c r="L22414" s="34">
        <v>463</v>
      </c>
      <c r="M22414" s="34">
        <v>421</v>
      </c>
    </row>
    <row r="22415" spans="1:13" x14ac:dyDescent="0.2">
      <c r="A22415" s="34" t="s">
        <v>123309</v>
      </c>
      <c r="B22415" s="34">
        <v>420</v>
      </c>
      <c r="C22415" s="34">
        <v>318</v>
      </c>
      <c r="D22415" s="34">
        <v>340</v>
      </c>
      <c r="E22415" s="34">
        <v>389</v>
      </c>
      <c r="F22415" s="34">
        <v>299</v>
      </c>
      <c r="G22415" s="34">
        <v>267</v>
      </c>
      <c r="H22415" s="34">
        <v>333</v>
      </c>
      <c r="I22415" s="34">
        <v>343</v>
      </c>
      <c r="J22415" s="34">
        <v>379</v>
      </c>
      <c r="K22415" s="34">
        <v>244</v>
      </c>
      <c r="L22415" s="34">
        <v>371</v>
      </c>
      <c r="M22415" s="34">
        <v>277</v>
      </c>
    </row>
    <row r="22416" spans="1:13" x14ac:dyDescent="0.2">
      <c r="A22416" s="34" t="s">
        <v>123310</v>
      </c>
      <c r="B22416" s="34">
        <v>439</v>
      </c>
      <c r="C22416" s="34">
        <v>458</v>
      </c>
      <c r="D22416" s="34">
        <v>527</v>
      </c>
      <c r="E22416" s="34">
        <v>488</v>
      </c>
      <c r="F22416" s="34">
        <v>409</v>
      </c>
      <c r="G22416" s="34">
        <v>491</v>
      </c>
      <c r="H22416" s="34">
        <v>532</v>
      </c>
      <c r="I22416" s="34">
        <v>500</v>
      </c>
      <c r="J22416" s="34">
        <v>512</v>
      </c>
      <c r="K22416" s="34">
        <v>417</v>
      </c>
      <c r="L22416" s="34">
        <v>436</v>
      </c>
      <c r="M22416" s="34">
        <v>442</v>
      </c>
    </row>
    <row r="22417" spans="1:13" x14ac:dyDescent="0.2">
      <c r="A22417" s="34" t="s">
        <v>123311</v>
      </c>
      <c r="B22417" s="34">
        <v>800</v>
      </c>
      <c r="C22417" s="34">
        <v>698</v>
      </c>
      <c r="D22417" s="34">
        <v>937</v>
      </c>
      <c r="E22417" s="34">
        <v>771</v>
      </c>
      <c r="F22417" s="34">
        <v>672</v>
      </c>
      <c r="G22417" s="34">
        <v>620</v>
      </c>
      <c r="H22417" s="34">
        <v>829</v>
      </c>
      <c r="I22417" s="34">
        <v>815</v>
      </c>
      <c r="J22417" s="34">
        <v>793</v>
      </c>
      <c r="K22417" s="34">
        <v>600</v>
      </c>
      <c r="L22417" s="34">
        <v>770</v>
      </c>
      <c r="M22417" s="34">
        <v>534</v>
      </c>
    </row>
    <row r="22418" spans="1:13" x14ac:dyDescent="0.2">
      <c r="A22418" s="34" t="s">
        <v>123312</v>
      </c>
      <c r="B22418" s="34">
        <v>680</v>
      </c>
      <c r="C22418" s="34">
        <v>772</v>
      </c>
      <c r="D22418" s="34">
        <v>830</v>
      </c>
      <c r="E22418" s="34">
        <v>832</v>
      </c>
      <c r="F22418" s="34">
        <v>693</v>
      </c>
      <c r="G22418" s="34">
        <v>690</v>
      </c>
      <c r="H22418" s="34">
        <v>840</v>
      </c>
      <c r="I22418" s="34">
        <v>801</v>
      </c>
      <c r="J22418" s="34">
        <v>866</v>
      </c>
      <c r="K22418" s="34">
        <v>634</v>
      </c>
      <c r="L22418" s="34">
        <v>758</v>
      </c>
      <c r="M22418" s="34">
        <v>621</v>
      </c>
    </row>
    <row r="22419" spans="1:13" x14ac:dyDescent="0.2">
      <c r="A22419" s="34" t="s">
        <v>123313</v>
      </c>
      <c r="B22419" s="34">
        <v>830</v>
      </c>
      <c r="C22419" s="34">
        <v>760</v>
      </c>
      <c r="D22419" s="34">
        <v>761</v>
      </c>
      <c r="E22419" s="34">
        <v>742</v>
      </c>
      <c r="F22419" s="34">
        <v>712</v>
      </c>
      <c r="G22419" s="34">
        <v>665</v>
      </c>
      <c r="H22419" s="34">
        <v>941</v>
      </c>
      <c r="I22419" s="34">
        <v>660</v>
      </c>
      <c r="J22419" s="34">
        <v>804</v>
      </c>
      <c r="K22419" s="34">
        <v>657</v>
      </c>
      <c r="L22419" s="34">
        <v>851</v>
      </c>
      <c r="M22419" s="34">
        <v>584</v>
      </c>
    </row>
    <row r="22420" spans="1:13" x14ac:dyDescent="0.2">
      <c r="A22420" s="34" t="s">
        <v>123314</v>
      </c>
      <c r="B22420" s="34">
        <v>390</v>
      </c>
      <c r="C22420" s="34">
        <v>442</v>
      </c>
      <c r="D22420" s="34">
        <v>426</v>
      </c>
      <c r="E22420" s="34">
        <v>471</v>
      </c>
      <c r="F22420" s="34">
        <v>431</v>
      </c>
      <c r="G22420" s="34">
        <v>429</v>
      </c>
      <c r="H22420" s="34">
        <v>475</v>
      </c>
      <c r="I22420" s="34">
        <v>430</v>
      </c>
      <c r="J22420" s="34">
        <v>420</v>
      </c>
      <c r="K22420" s="34">
        <v>383</v>
      </c>
      <c r="L22420" s="34">
        <v>374</v>
      </c>
      <c r="M22420" s="34">
        <v>336</v>
      </c>
    </row>
    <row r="22421" spans="1:13" x14ac:dyDescent="0.2">
      <c r="A22421" s="34" t="s">
        <v>123315</v>
      </c>
      <c r="B22421" s="34">
        <v>586</v>
      </c>
      <c r="C22421" s="34">
        <v>540</v>
      </c>
      <c r="D22421" s="34">
        <v>651</v>
      </c>
      <c r="E22421" s="34">
        <v>543</v>
      </c>
      <c r="F22421" s="34">
        <v>640</v>
      </c>
      <c r="G22421" s="34">
        <v>515</v>
      </c>
      <c r="H22421" s="34">
        <v>678</v>
      </c>
      <c r="I22421" s="34">
        <v>572</v>
      </c>
      <c r="J22421" s="34">
        <v>584</v>
      </c>
      <c r="K22421" s="34">
        <v>472</v>
      </c>
      <c r="L22421" s="34">
        <v>574</v>
      </c>
      <c r="M22421" s="34">
        <v>413</v>
      </c>
    </row>
    <row r="22422" spans="1:13" x14ac:dyDescent="0.2">
      <c r="A22422" s="34" t="s">
        <v>123316</v>
      </c>
      <c r="B22422" s="34">
        <v>778</v>
      </c>
      <c r="C22422" s="34">
        <v>834</v>
      </c>
      <c r="D22422" s="34">
        <v>900</v>
      </c>
      <c r="E22422" s="34">
        <v>765</v>
      </c>
      <c r="F22422" s="34">
        <v>794</v>
      </c>
      <c r="G22422" s="34">
        <v>735</v>
      </c>
      <c r="H22422" s="34">
        <v>910</v>
      </c>
      <c r="I22422" s="34">
        <v>779</v>
      </c>
      <c r="J22422" s="34">
        <v>952</v>
      </c>
      <c r="K22422" s="34">
        <v>603</v>
      </c>
      <c r="L22422" s="34">
        <v>933</v>
      </c>
      <c r="M22422" s="34">
        <v>652</v>
      </c>
    </row>
    <row r="22423" spans="1:13" x14ac:dyDescent="0.2">
      <c r="A22423" s="34" t="s">
        <v>123317</v>
      </c>
      <c r="B22423" s="34">
        <v>359</v>
      </c>
      <c r="C22423" s="34">
        <v>379</v>
      </c>
      <c r="D22423" s="34">
        <v>379</v>
      </c>
      <c r="E22423" s="34">
        <v>398</v>
      </c>
      <c r="F22423" s="34">
        <v>381</v>
      </c>
      <c r="G22423" s="34">
        <v>359</v>
      </c>
      <c r="H22423" s="34">
        <v>429</v>
      </c>
      <c r="I22423" s="34">
        <v>360</v>
      </c>
      <c r="J22423" s="34">
        <v>477</v>
      </c>
      <c r="K22423" s="34">
        <v>305</v>
      </c>
      <c r="L22423" s="34">
        <v>361</v>
      </c>
      <c r="M22423" s="34">
        <v>287</v>
      </c>
    </row>
    <row r="22424" spans="1:13" x14ac:dyDescent="0.2">
      <c r="A22424" s="34" t="s">
        <v>123318</v>
      </c>
      <c r="B22424" s="34">
        <v>382</v>
      </c>
      <c r="C22424" s="34">
        <v>396</v>
      </c>
      <c r="D22424" s="34">
        <v>423</v>
      </c>
      <c r="E22424" s="34">
        <v>373</v>
      </c>
      <c r="F22424" s="34">
        <v>416</v>
      </c>
      <c r="G22424" s="34">
        <v>323</v>
      </c>
      <c r="H22424" s="34">
        <v>415</v>
      </c>
      <c r="I22424" s="34">
        <v>365</v>
      </c>
      <c r="J22424" s="34">
        <v>457</v>
      </c>
      <c r="K22424" s="34">
        <v>376</v>
      </c>
      <c r="L22424" s="34">
        <v>397</v>
      </c>
      <c r="M22424" s="34">
        <v>309</v>
      </c>
    </row>
    <row r="22425" spans="1:13" x14ac:dyDescent="0.2">
      <c r="A22425" s="34" t="s">
        <v>123319</v>
      </c>
      <c r="B22425" s="34">
        <v>299</v>
      </c>
      <c r="C22425" s="34">
        <v>322</v>
      </c>
      <c r="D22425" s="34">
        <v>303</v>
      </c>
      <c r="E22425" s="34">
        <v>352</v>
      </c>
      <c r="F22425" s="34">
        <v>292</v>
      </c>
      <c r="G22425" s="34">
        <v>322</v>
      </c>
      <c r="H22425" s="34">
        <v>333</v>
      </c>
      <c r="I22425" s="34">
        <v>323</v>
      </c>
      <c r="J22425" s="34">
        <v>290</v>
      </c>
      <c r="K22425" s="34">
        <v>285</v>
      </c>
      <c r="L22425" s="34">
        <v>264</v>
      </c>
      <c r="M22425" s="34">
        <v>277</v>
      </c>
    </row>
    <row r="22426" spans="1:13" x14ac:dyDescent="0.2">
      <c r="A22426" s="34" t="s">
        <v>123320</v>
      </c>
      <c r="B22426" s="34">
        <v>325</v>
      </c>
      <c r="C22426" s="34">
        <v>280</v>
      </c>
      <c r="D22426" s="34">
        <v>334</v>
      </c>
      <c r="E22426" s="34">
        <v>289</v>
      </c>
      <c r="F22426" s="34">
        <v>243</v>
      </c>
      <c r="G22426" s="34">
        <v>293</v>
      </c>
      <c r="H22426" s="34">
        <v>332</v>
      </c>
      <c r="I22426" s="34">
        <v>295</v>
      </c>
      <c r="J22426" s="34">
        <v>394</v>
      </c>
      <c r="K22426" s="34">
        <v>264</v>
      </c>
      <c r="L22426" s="34">
        <v>328</v>
      </c>
      <c r="M22426" s="34">
        <v>239</v>
      </c>
    </row>
    <row r="22427" spans="1:13" x14ac:dyDescent="0.2">
      <c r="A22427" s="34" t="s">
        <v>123321</v>
      </c>
      <c r="B22427" s="34">
        <v>536</v>
      </c>
      <c r="C22427" s="34">
        <v>510</v>
      </c>
      <c r="D22427" s="34">
        <v>463</v>
      </c>
      <c r="E22427" s="34">
        <v>499</v>
      </c>
      <c r="F22427" s="34">
        <v>425</v>
      </c>
      <c r="G22427" s="34">
        <v>455</v>
      </c>
      <c r="H22427" s="34">
        <v>522</v>
      </c>
      <c r="I22427" s="34">
        <v>489</v>
      </c>
      <c r="J22427" s="34">
        <v>528</v>
      </c>
      <c r="K22427" s="34">
        <v>426</v>
      </c>
      <c r="L22427" s="34">
        <v>487</v>
      </c>
      <c r="M22427" s="34">
        <v>392</v>
      </c>
    </row>
    <row r="22428" spans="1:13" x14ac:dyDescent="0.2">
      <c r="A22428" s="34" t="s">
        <v>123322</v>
      </c>
      <c r="B22428" s="34">
        <v>546</v>
      </c>
      <c r="C22428" s="34">
        <v>623</v>
      </c>
      <c r="D22428" s="34">
        <v>651</v>
      </c>
      <c r="E22428" s="34">
        <v>637</v>
      </c>
      <c r="F22428" s="34">
        <v>520</v>
      </c>
      <c r="G22428" s="34">
        <v>583</v>
      </c>
      <c r="H22428" s="34">
        <v>606</v>
      </c>
      <c r="I22428" s="34">
        <v>596</v>
      </c>
      <c r="J22428" s="34">
        <v>678</v>
      </c>
      <c r="K22428" s="34">
        <v>434</v>
      </c>
      <c r="L22428" s="34">
        <v>519</v>
      </c>
      <c r="M22428" s="34">
        <v>461</v>
      </c>
    </row>
    <row r="22429" spans="1:13" x14ac:dyDescent="0.2">
      <c r="A22429" s="34" t="s">
        <v>123323</v>
      </c>
      <c r="B22429" s="34">
        <v>361</v>
      </c>
      <c r="C22429" s="34">
        <v>354</v>
      </c>
      <c r="D22429" s="34">
        <v>434</v>
      </c>
      <c r="E22429" s="34">
        <v>434</v>
      </c>
      <c r="F22429" s="34">
        <v>352</v>
      </c>
      <c r="G22429" s="34">
        <v>347</v>
      </c>
      <c r="H22429" s="34">
        <v>409</v>
      </c>
      <c r="I22429" s="34">
        <v>359</v>
      </c>
      <c r="J22429" s="34">
        <v>482</v>
      </c>
      <c r="K22429" s="34">
        <v>272</v>
      </c>
      <c r="L22429" s="34">
        <v>410</v>
      </c>
      <c r="M22429" s="34">
        <v>290</v>
      </c>
    </row>
    <row r="22430" spans="1:13" x14ac:dyDescent="0.2">
      <c r="A22430" s="34" t="s">
        <v>123324</v>
      </c>
      <c r="B22430" s="34">
        <v>225</v>
      </c>
      <c r="C22430" s="34">
        <v>225</v>
      </c>
      <c r="D22430" s="34">
        <v>296</v>
      </c>
      <c r="E22430" s="34">
        <v>278</v>
      </c>
      <c r="F22430" s="34">
        <v>270</v>
      </c>
      <c r="G22430" s="34">
        <v>247</v>
      </c>
      <c r="H22430" s="34">
        <v>324</v>
      </c>
      <c r="I22430" s="34">
        <v>261</v>
      </c>
      <c r="J22430" s="34">
        <v>361</v>
      </c>
      <c r="K22430" s="34">
        <v>231</v>
      </c>
      <c r="L22430" s="34">
        <v>267</v>
      </c>
      <c r="M22430" s="34">
        <v>188</v>
      </c>
    </row>
    <row r="22431" spans="1:13" x14ac:dyDescent="0.2">
      <c r="A22431" s="34" t="s">
        <v>123325</v>
      </c>
      <c r="B22431" s="34">
        <v>420</v>
      </c>
      <c r="C22431" s="34">
        <v>350</v>
      </c>
      <c r="D22431" s="34">
        <v>369</v>
      </c>
      <c r="E22431" s="34">
        <v>432</v>
      </c>
      <c r="F22431" s="34">
        <v>396</v>
      </c>
      <c r="G22431" s="34">
        <v>420</v>
      </c>
      <c r="H22431" s="34">
        <v>467</v>
      </c>
      <c r="I22431" s="34">
        <v>383</v>
      </c>
      <c r="J22431" s="34">
        <v>479</v>
      </c>
      <c r="K22431" s="34">
        <v>310</v>
      </c>
      <c r="L22431" s="34">
        <v>404</v>
      </c>
      <c r="M22431" s="34">
        <v>300</v>
      </c>
    </row>
    <row r="22432" spans="1:13" x14ac:dyDescent="0.2">
      <c r="A22432" s="34" t="s">
        <v>123326</v>
      </c>
      <c r="B22432" s="34">
        <v>406</v>
      </c>
      <c r="C22432" s="34">
        <v>381</v>
      </c>
      <c r="D22432" s="34">
        <v>531</v>
      </c>
      <c r="E22432" s="34">
        <v>440</v>
      </c>
      <c r="F22432" s="34">
        <v>397</v>
      </c>
      <c r="G22432" s="34">
        <v>350</v>
      </c>
      <c r="H22432" s="34">
        <v>525</v>
      </c>
      <c r="I22432" s="34">
        <v>382</v>
      </c>
      <c r="J22432" s="34">
        <v>468</v>
      </c>
      <c r="K22432" s="34">
        <v>337</v>
      </c>
      <c r="L22432" s="34">
        <v>477</v>
      </c>
      <c r="M22432" s="34">
        <v>297</v>
      </c>
    </row>
    <row r="22433" spans="1:13" x14ac:dyDescent="0.2">
      <c r="A22433" s="34" t="s">
        <v>123327</v>
      </c>
      <c r="B22433" s="34">
        <v>281</v>
      </c>
      <c r="C22433" s="34">
        <v>294</v>
      </c>
      <c r="D22433" s="34">
        <v>296</v>
      </c>
      <c r="E22433" s="34">
        <v>297</v>
      </c>
      <c r="F22433" s="34">
        <v>305</v>
      </c>
      <c r="G22433" s="34">
        <v>262</v>
      </c>
      <c r="H22433" s="34">
        <v>321</v>
      </c>
      <c r="I22433" s="34">
        <v>312</v>
      </c>
      <c r="J22433" s="34">
        <v>353</v>
      </c>
      <c r="K22433" s="34">
        <v>228</v>
      </c>
      <c r="L22433" s="34">
        <v>277</v>
      </c>
      <c r="M22433" s="34">
        <v>269</v>
      </c>
    </row>
    <row r="22434" spans="1:13" x14ac:dyDescent="0.2">
      <c r="A22434" s="34" t="s">
        <v>123328</v>
      </c>
      <c r="B22434" s="34">
        <v>641</v>
      </c>
      <c r="C22434" s="34">
        <v>650</v>
      </c>
      <c r="D22434" s="34">
        <v>744</v>
      </c>
      <c r="E22434" s="34">
        <v>731</v>
      </c>
      <c r="F22434" s="34">
        <v>690</v>
      </c>
      <c r="G22434" s="34">
        <v>672</v>
      </c>
      <c r="H22434" s="34">
        <v>744</v>
      </c>
      <c r="I22434" s="34">
        <v>631</v>
      </c>
      <c r="J22434" s="34">
        <v>746</v>
      </c>
      <c r="K22434" s="34">
        <v>540</v>
      </c>
      <c r="L22434" s="34">
        <v>772</v>
      </c>
      <c r="M22434" s="34">
        <v>512</v>
      </c>
    </row>
    <row r="22435" spans="1:13" x14ac:dyDescent="0.2">
      <c r="A22435" s="34" t="s">
        <v>123329</v>
      </c>
      <c r="B22435" s="34">
        <v>312</v>
      </c>
      <c r="C22435" s="34">
        <v>447</v>
      </c>
      <c r="D22435" s="34">
        <v>353</v>
      </c>
      <c r="E22435" s="34">
        <v>515</v>
      </c>
      <c r="F22435" s="34">
        <v>370</v>
      </c>
      <c r="G22435" s="34">
        <v>403</v>
      </c>
      <c r="H22435" s="34">
        <v>556</v>
      </c>
      <c r="I22435" s="34">
        <v>410</v>
      </c>
      <c r="J22435" s="34">
        <v>432</v>
      </c>
      <c r="K22435" s="34">
        <v>350</v>
      </c>
      <c r="L22435" s="34">
        <v>387</v>
      </c>
      <c r="M22435" s="34">
        <v>307</v>
      </c>
    </row>
    <row r="22436" spans="1:13" x14ac:dyDescent="0.2">
      <c r="A22436" s="34" t="s">
        <v>123330</v>
      </c>
      <c r="B22436" s="34">
        <v>421</v>
      </c>
      <c r="C22436" s="34">
        <v>366</v>
      </c>
      <c r="D22436" s="34">
        <v>449</v>
      </c>
      <c r="E22436" s="34">
        <v>409</v>
      </c>
      <c r="F22436" s="34">
        <v>403</v>
      </c>
      <c r="G22436" s="34">
        <v>368</v>
      </c>
      <c r="H22436" s="34">
        <v>535</v>
      </c>
      <c r="I22436" s="34">
        <v>428</v>
      </c>
      <c r="J22436" s="34">
        <v>491</v>
      </c>
      <c r="K22436" s="34">
        <v>362</v>
      </c>
      <c r="L22436" s="34">
        <v>396</v>
      </c>
      <c r="M22436" s="34">
        <v>313</v>
      </c>
    </row>
    <row r="22437" spans="1:13" x14ac:dyDescent="0.2">
      <c r="A22437" s="34" t="s">
        <v>123331</v>
      </c>
      <c r="B22437" s="34">
        <v>396</v>
      </c>
      <c r="C22437" s="34">
        <v>431</v>
      </c>
      <c r="D22437" s="34">
        <v>506</v>
      </c>
      <c r="E22437" s="34">
        <v>488</v>
      </c>
      <c r="F22437" s="34">
        <v>434</v>
      </c>
      <c r="G22437" s="34">
        <v>423</v>
      </c>
      <c r="H22437" s="34">
        <v>541</v>
      </c>
      <c r="I22437" s="34">
        <v>459</v>
      </c>
      <c r="J22437" s="34">
        <v>570</v>
      </c>
      <c r="K22437" s="34">
        <v>359</v>
      </c>
      <c r="L22437" s="34">
        <v>551</v>
      </c>
      <c r="M22437" s="34">
        <v>312</v>
      </c>
    </row>
    <row r="22438" spans="1:13" x14ac:dyDescent="0.2">
      <c r="A22438" s="34" t="s">
        <v>123332</v>
      </c>
      <c r="B22438" s="34">
        <v>270</v>
      </c>
      <c r="C22438" s="34">
        <v>294</v>
      </c>
      <c r="D22438" s="34">
        <v>272</v>
      </c>
      <c r="E22438" s="34">
        <v>337</v>
      </c>
      <c r="F22438" s="34">
        <v>302</v>
      </c>
      <c r="G22438" s="34">
        <v>269</v>
      </c>
      <c r="H22438" s="34">
        <v>275</v>
      </c>
      <c r="I22438" s="34">
        <v>337</v>
      </c>
      <c r="J22438" s="34">
        <v>308</v>
      </c>
      <c r="K22438" s="34">
        <v>298</v>
      </c>
      <c r="L22438" s="34">
        <v>274</v>
      </c>
      <c r="M22438" s="34">
        <v>235</v>
      </c>
    </row>
    <row r="22439" spans="1:13" x14ac:dyDescent="0.2">
      <c r="A22439" s="34" t="s">
        <v>123333</v>
      </c>
      <c r="B22439" s="34">
        <v>243</v>
      </c>
      <c r="C22439" s="34">
        <v>285</v>
      </c>
      <c r="D22439" s="34">
        <v>274</v>
      </c>
      <c r="E22439" s="34">
        <v>363</v>
      </c>
      <c r="F22439" s="34">
        <v>271</v>
      </c>
      <c r="G22439" s="34">
        <v>293</v>
      </c>
      <c r="H22439" s="34">
        <v>317</v>
      </c>
      <c r="I22439" s="34">
        <v>325</v>
      </c>
      <c r="J22439" s="34">
        <v>308</v>
      </c>
      <c r="K22439" s="34">
        <v>256</v>
      </c>
      <c r="L22439" s="34">
        <v>280</v>
      </c>
      <c r="M22439" s="34">
        <v>275</v>
      </c>
    </row>
    <row r="22440" spans="1:13" x14ac:dyDescent="0.2">
      <c r="A22440" s="34" t="s">
        <v>123334</v>
      </c>
      <c r="B22440" s="34">
        <v>316</v>
      </c>
      <c r="C22440" s="34">
        <v>351</v>
      </c>
      <c r="D22440" s="34">
        <v>389</v>
      </c>
      <c r="E22440" s="34">
        <v>338</v>
      </c>
      <c r="F22440" s="34">
        <v>342</v>
      </c>
      <c r="G22440" s="34">
        <v>291</v>
      </c>
      <c r="H22440" s="34">
        <v>334</v>
      </c>
      <c r="I22440" s="34">
        <v>332</v>
      </c>
      <c r="J22440" s="34">
        <v>389</v>
      </c>
      <c r="K22440" s="34">
        <v>244</v>
      </c>
      <c r="L22440" s="34">
        <v>390</v>
      </c>
      <c r="M22440" s="34">
        <v>262</v>
      </c>
    </row>
    <row r="22441" spans="1:13" x14ac:dyDescent="0.2">
      <c r="A22441" s="34" t="s">
        <v>123335</v>
      </c>
      <c r="B22441" s="34">
        <v>367</v>
      </c>
      <c r="C22441" s="34">
        <v>472</v>
      </c>
      <c r="D22441" s="34">
        <v>455</v>
      </c>
      <c r="E22441" s="34">
        <v>500</v>
      </c>
      <c r="F22441" s="34">
        <v>509</v>
      </c>
      <c r="G22441" s="34">
        <v>383</v>
      </c>
      <c r="H22441" s="34">
        <v>475</v>
      </c>
      <c r="I22441" s="34">
        <v>454</v>
      </c>
      <c r="J22441" s="34">
        <v>483</v>
      </c>
      <c r="K22441" s="34">
        <v>356</v>
      </c>
      <c r="L22441" s="34">
        <v>476</v>
      </c>
      <c r="M22441" s="34">
        <v>361</v>
      </c>
    </row>
    <row r="22442" spans="1:13" x14ac:dyDescent="0.2">
      <c r="A22442" s="34" t="s">
        <v>123336</v>
      </c>
      <c r="B22442" s="34">
        <v>341</v>
      </c>
      <c r="C22442" s="34">
        <v>364</v>
      </c>
      <c r="D22442" s="34">
        <v>413</v>
      </c>
      <c r="E22442" s="34">
        <v>406</v>
      </c>
      <c r="F22442" s="34">
        <v>418</v>
      </c>
      <c r="G22442" s="34">
        <v>344</v>
      </c>
      <c r="H22442" s="34">
        <v>483</v>
      </c>
      <c r="I22442" s="34">
        <v>346</v>
      </c>
      <c r="J22442" s="34">
        <v>464</v>
      </c>
      <c r="K22442" s="34">
        <v>311</v>
      </c>
      <c r="L22442" s="34">
        <v>417</v>
      </c>
      <c r="M22442" s="34">
        <v>306</v>
      </c>
    </row>
    <row r="22443" spans="1:13" x14ac:dyDescent="0.2">
      <c r="A22443" s="34" t="s">
        <v>123337</v>
      </c>
      <c r="B22443" s="34">
        <v>399</v>
      </c>
      <c r="C22443" s="34">
        <v>400</v>
      </c>
      <c r="D22443" s="34">
        <v>455</v>
      </c>
      <c r="E22443" s="34">
        <v>421</v>
      </c>
      <c r="F22443" s="34">
        <v>381</v>
      </c>
      <c r="G22443" s="34">
        <v>365</v>
      </c>
      <c r="H22443" s="34">
        <v>488</v>
      </c>
      <c r="I22443" s="34">
        <v>379</v>
      </c>
      <c r="J22443" s="34">
        <v>449</v>
      </c>
      <c r="K22443" s="34">
        <v>348</v>
      </c>
      <c r="L22443" s="34">
        <v>407</v>
      </c>
      <c r="M22443" s="34">
        <v>329</v>
      </c>
    </row>
    <row r="22444" spans="1:13" x14ac:dyDescent="0.2">
      <c r="A22444" s="34" t="s">
        <v>123338</v>
      </c>
      <c r="B22444" s="34">
        <v>267</v>
      </c>
      <c r="C22444" s="34">
        <v>385</v>
      </c>
      <c r="D22444" s="34">
        <v>371</v>
      </c>
      <c r="E22444" s="34">
        <v>428</v>
      </c>
      <c r="F22444" s="34">
        <v>365</v>
      </c>
      <c r="G22444" s="34">
        <v>384</v>
      </c>
      <c r="H22444" s="34">
        <v>439</v>
      </c>
      <c r="I22444" s="34">
        <v>378</v>
      </c>
      <c r="J22444" s="34">
        <v>454</v>
      </c>
      <c r="K22444" s="34">
        <v>299</v>
      </c>
      <c r="L22444" s="34">
        <v>372</v>
      </c>
      <c r="M22444" s="34">
        <v>282</v>
      </c>
    </row>
    <row r="22445" spans="1:13" x14ac:dyDescent="0.2">
      <c r="A22445" s="34" t="s">
        <v>123339</v>
      </c>
      <c r="B22445" s="34">
        <v>621</v>
      </c>
      <c r="C22445" s="34">
        <v>566</v>
      </c>
      <c r="D22445" s="34">
        <v>732</v>
      </c>
      <c r="E22445" s="34">
        <v>652</v>
      </c>
      <c r="F22445" s="34">
        <v>624</v>
      </c>
      <c r="G22445" s="34">
        <v>550</v>
      </c>
      <c r="H22445" s="34">
        <v>657</v>
      </c>
      <c r="I22445" s="34">
        <v>614</v>
      </c>
      <c r="J22445" s="34">
        <v>647</v>
      </c>
      <c r="K22445" s="34">
        <v>441</v>
      </c>
      <c r="L22445" s="34">
        <v>589</v>
      </c>
      <c r="M22445" s="34">
        <v>484</v>
      </c>
    </row>
    <row r="22446" spans="1:13" x14ac:dyDescent="0.2">
      <c r="A22446" s="34" t="s">
        <v>123340</v>
      </c>
      <c r="B22446" s="34">
        <v>466</v>
      </c>
      <c r="C22446" s="34">
        <v>412</v>
      </c>
      <c r="D22446" s="34">
        <v>411</v>
      </c>
      <c r="E22446" s="34">
        <v>477</v>
      </c>
      <c r="F22446" s="34">
        <v>401</v>
      </c>
      <c r="G22446" s="34">
        <v>394</v>
      </c>
      <c r="H22446" s="34">
        <v>438</v>
      </c>
      <c r="I22446" s="34">
        <v>381</v>
      </c>
      <c r="J22446" s="34">
        <v>514</v>
      </c>
      <c r="K22446" s="34">
        <v>304</v>
      </c>
      <c r="L22446" s="34">
        <v>365</v>
      </c>
      <c r="M22446" s="34">
        <v>350</v>
      </c>
    </row>
    <row r="22447" spans="1:13" x14ac:dyDescent="0.2">
      <c r="A22447" s="34" t="s">
        <v>123341</v>
      </c>
      <c r="B22447" s="34">
        <v>388</v>
      </c>
      <c r="C22447" s="34">
        <v>321</v>
      </c>
      <c r="D22447" s="34">
        <v>402</v>
      </c>
      <c r="E22447" s="34">
        <v>373</v>
      </c>
      <c r="F22447" s="34">
        <v>313</v>
      </c>
      <c r="G22447" s="34">
        <v>330</v>
      </c>
      <c r="H22447" s="34">
        <v>392</v>
      </c>
      <c r="I22447" s="34">
        <v>330</v>
      </c>
      <c r="J22447" s="34">
        <v>342</v>
      </c>
      <c r="K22447" s="34">
        <v>271</v>
      </c>
      <c r="L22447" s="34">
        <v>305</v>
      </c>
      <c r="M22447" s="34">
        <v>239</v>
      </c>
    </row>
    <row r="22448" spans="1:13" x14ac:dyDescent="0.2">
      <c r="A22448" s="34" t="s">
        <v>123342</v>
      </c>
      <c r="B22448" s="34">
        <v>299</v>
      </c>
      <c r="C22448" s="34">
        <v>310</v>
      </c>
      <c r="D22448" s="34">
        <v>278</v>
      </c>
      <c r="E22448" s="34">
        <v>358</v>
      </c>
      <c r="F22448" s="34">
        <v>291</v>
      </c>
      <c r="G22448" s="34">
        <v>292</v>
      </c>
      <c r="H22448" s="34">
        <v>307</v>
      </c>
      <c r="I22448" s="34">
        <v>298</v>
      </c>
      <c r="J22448" s="34">
        <v>328</v>
      </c>
      <c r="K22448" s="34">
        <v>287</v>
      </c>
      <c r="L22448" s="34">
        <v>276</v>
      </c>
      <c r="M22448" s="34">
        <v>232</v>
      </c>
    </row>
    <row r="22449" spans="1:13" x14ac:dyDescent="0.2">
      <c r="A22449" s="34" t="s">
        <v>123343</v>
      </c>
      <c r="B22449" s="34">
        <v>603</v>
      </c>
      <c r="C22449" s="34">
        <v>572</v>
      </c>
      <c r="D22449" s="34">
        <v>612</v>
      </c>
      <c r="E22449" s="34">
        <v>557</v>
      </c>
      <c r="F22449" s="34">
        <v>573</v>
      </c>
      <c r="G22449" s="34">
        <v>462</v>
      </c>
      <c r="H22449" s="34">
        <v>634</v>
      </c>
      <c r="I22449" s="34">
        <v>569</v>
      </c>
      <c r="J22449" s="34">
        <v>626</v>
      </c>
      <c r="K22449" s="34">
        <v>513</v>
      </c>
      <c r="L22449" s="34">
        <v>644</v>
      </c>
      <c r="M22449" s="34">
        <v>415</v>
      </c>
    </row>
    <row r="22450" spans="1:13" x14ac:dyDescent="0.2">
      <c r="A22450" s="34" t="s">
        <v>123344</v>
      </c>
      <c r="B22450" s="34">
        <v>410</v>
      </c>
      <c r="C22450" s="34">
        <v>447</v>
      </c>
      <c r="D22450" s="34">
        <v>334</v>
      </c>
      <c r="E22450" s="34">
        <v>427</v>
      </c>
      <c r="F22450" s="34">
        <v>338</v>
      </c>
      <c r="G22450" s="34">
        <v>370</v>
      </c>
      <c r="H22450" s="34">
        <v>371</v>
      </c>
      <c r="I22450" s="34">
        <v>398</v>
      </c>
      <c r="J22450" s="34">
        <v>424</v>
      </c>
      <c r="K22450" s="34">
        <v>355</v>
      </c>
      <c r="L22450" s="34">
        <v>377</v>
      </c>
      <c r="M22450" s="34">
        <v>337</v>
      </c>
    </row>
    <row r="22451" spans="1:13" x14ac:dyDescent="0.2">
      <c r="A22451" s="34" t="s">
        <v>123345</v>
      </c>
      <c r="B22451" s="34">
        <v>260</v>
      </c>
      <c r="C22451" s="34">
        <v>307</v>
      </c>
      <c r="D22451" s="34">
        <v>369</v>
      </c>
      <c r="E22451" s="34">
        <v>304</v>
      </c>
      <c r="F22451" s="34">
        <v>263</v>
      </c>
      <c r="G22451" s="34">
        <v>296</v>
      </c>
      <c r="H22451" s="34">
        <v>347</v>
      </c>
      <c r="I22451" s="34">
        <v>307</v>
      </c>
      <c r="J22451" s="34">
        <v>307</v>
      </c>
      <c r="K22451" s="34">
        <v>253</v>
      </c>
      <c r="L22451" s="34">
        <v>337</v>
      </c>
      <c r="M22451" s="34">
        <v>250</v>
      </c>
    </row>
    <row r="22452" spans="1:13" x14ac:dyDescent="0.2">
      <c r="A22452" s="34" t="s">
        <v>123346</v>
      </c>
      <c r="B22452" s="34">
        <v>286</v>
      </c>
      <c r="C22452" s="34">
        <v>307</v>
      </c>
      <c r="D22452" s="34">
        <v>382</v>
      </c>
      <c r="E22452" s="34">
        <v>329</v>
      </c>
      <c r="F22452" s="34">
        <v>328</v>
      </c>
      <c r="G22452" s="34">
        <v>270</v>
      </c>
      <c r="H22452" s="34">
        <v>308</v>
      </c>
      <c r="I22452" s="34">
        <v>339</v>
      </c>
      <c r="J22452" s="34">
        <v>351</v>
      </c>
      <c r="K22452" s="34">
        <v>289</v>
      </c>
      <c r="L22452" s="34">
        <v>350</v>
      </c>
      <c r="M22452" s="34">
        <v>288</v>
      </c>
    </row>
    <row r="22453" spans="1:13" x14ac:dyDescent="0.2">
      <c r="A22453" s="34" t="s">
        <v>123347</v>
      </c>
      <c r="B22453" s="34">
        <v>254</v>
      </c>
      <c r="C22453" s="34">
        <v>349</v>
      </c>
      <c r="D22453" s="34">
        <v>323</v>
      </c>
      <c r="E22453" s="34">
        <v>320</v>
      </c>
      <c r="F22453" s="34">
        <v>306</v>
      </c>
      <c r="G22453" s="34">
        <v>240</v>
      </c>
      <c r="H22453" s="34">
        <v>371</v>
      </c>
      <c r="I22453" s="34">
        <v>319</v>
      </c>
      <c r="J22453" s="34">
        <v>302</v>
      </c>
      <c r="K22453" s="34">
        <v>231</v>
      </c>
      <c r="L22453" s="34">
        <v>291</v>
      </c>
      <c r="M22453" s="34">
        <v>234</v>
      </c>
    </row>
    <row r="22454" spans="1:13" x14ac:dyDescent="0.2">
      <c r="A22454" s="34" t="s">
        <v>123348</v>
      </c>
      <c r="B22454" s="34">
        <v>456</v>
      </c>
      <c r="C22454" s="34">
        <v>451</v>
      </c>
      <c r="D22454" s="34">
        <v>507</v>
      </c>
      <c r="E22454" s="34">
        <v>565</v>
      </c>
      <c r="F22454" s="34">
        <v>492</v>
      </c>
      <c r="G22454" s="34">
        <v>496</v>
      </c>
      <c r="H22454" s="34">
        <v>554</v>
      </c>
      <c r="I22454" s="34">
        <v>463</v>
      </c>
      <c r="J22454" s="34">
        <v>560</v>
      </c>
      <c r="K22454" s="34">
        <v>426</v>
      </c>
      <c r="L22454" s="34">
        <v>557</v>
      </c>
      <c r="M22454" s="34">
        <v>428</v>
      </c>
    </row>
    <row r="22455" spans="1:13" x14ac:dyDescent="0.2">
      <c r="A22455" s="34" t="s">
        <v>123349</v>
      </c>
      <c r="B22455" s="34">
        <v>326</v>
      </c>
      <c r="C22455" s="34">
        <v>320</v>
      </c>
      <c r="D22455" s="34">
        <v>307</v>
      </c>
      <c r="E22455" s="34">
        <v>365</v>
      </c>
      <c r="F22455" s="34">
        <v>266</v>
      </c>
      <c r="G22455" s="34">
        <v>372</v>
      </c>
      <c r="H22455" s="34">
        <v>355</v>
      </c>
      <c r="I22455" s="34">
        <v>346</v>
      </c>
      <c r="J22455" s="34">
        <v>361</v>
      </c>
      <c r="K22455" s="34">
        <v>310</v>
      </c>
      <c r="L22455" s="34">
        <v>281</v>
      </c>
      <c r="M22455" s="34">
        <v>285</v>
      </c>
    </row>
    <row r="22456" spans="1:13" x14ac:dyDescent="0.2">
      <c r="A22456" s="34" t="s">
        <v>123350</v>
      </c>
      <c r="B22456" s="34">
        <v>351</v>
      </c>
      <c r="C22456" s="34">
        <v>375</v>
      </c>
      <c r="D22456" s="34">
        <v>471</v>
      </c>
      <c r="E22456" s="34">
        <v>365</v>
      </c>
      <c r="F22456" s="34">
        <v>407</v>
      </c>
      <c r="G22456" s="34">
        <v>368</v>
      </c>
      <c r="H22456" s="34">
        <v>408</v>
      </c>
      <c r="I22456" s="34">
        <v>367</v>
      </c>
      <c r="J22456" s="34">
        <v>447</v>
      </c>
      <c r="K22456" s="34">
        <v>295</v>
      </c>
      <c r="L22456" s="34">
        <v>375</v>
      </c>
      <c r="M22456" s="34">
        <v>292</v>
      </c>
    </row>
    <row r="22457" spans="1:13" x14ac:dyDescent="0.2">
      <c r="A22457" s="34" t="s">
        <v>123351</v>
      </c>
      <c r="B22457" s="34">
        <v>213</v>
      </c>
      <c r="C22457" s="34">
        <v>202</v>
      </c>
      <c r="D22457" s="34">
        <v>174</v>
      </c>
      <c r="E22457" s="34">
        <v>204</v>
      </c>
      <c r="F22457" s="34">
        <v>194</v>
      </c>
      <c r="G22457" s="34">
        <v>204</v>
      </c>
      <c r="H22457" s="34">
        <v>202</v>
      </c>
      <c r="I22457" s="34">
        <v>219</v>
      </c>
      <c r="J22457" s="34">
        <v>205</v>
      </c>
      <c r="K22457" s="34">
        <v>191</v>
      </c>
      <c r="L22457" s="34">
        <v>203</v>
      </c>
      <c r="M22457" s="34">
        <v>139</v>
      </c>
    </row>
    <row r="22458" spans="1:13" x14ac:dyDescent="0.2">
      <c r="A22458" s="34" t="s">
        <v>123352</v>
      </c>
      <c r="B22458" s="34">
        <v>187</v>
      </c>
      <c r="C22458" s="34">
        <v>150</v>
      </c>
      <c r="D22458" s="34">
        <v>131</v>
      </c>
      <c r="E22458" s="34">
        <v>205</v>
      </c>
      <c r="F22458" s="34">
        <v>121</v>
      </c>
      <c r="G22458" s="34">
        <v>148</v>
      </c>
      <c r="H22458" s="34">
        <v>187</v>
      </c>
      <c r="I22458" s="34">
        <v>174</v>
      </c>
      <c r="J22458" s="34">
        <v>188</v>
      </c>
      <c r="K22458" s="34">
        <v>169</v>
      </c>
      <c r="L22458" s="34">
        <v>127</v>
      </c>
      <c r="M22458" s="34">
        <v>125</v>
      </c>
    </row>
    <row r="22459" spans="1:13" x14ac:dyDescent="0.2">
      <c r="A22459" s="34" t="s">
        <v>123353</v>
      </c>
      <c r="B22459" s="34">
        <v>320</v>
      </c>
      <c r="C22459" s="34">
        <v>357</v>
      </c>
      <c r="D22459" s="34">
        <v>337</v>
      </c>
      <c r="E22459" s="34">
        <v>423</v>
      </c>
      <c r="F22459" s="34">
        <v>275</v>
      </c>
      <c r="G22459" s="34">
        <v>319</v>
      </c>
      <c r="H22459" s="34">
        <v>359</v>
      </c>
      <c r="I22459" s="34">
        <v>425</v>
      </c>
      <c r="J22459" s="34">
        <v>375</v>
      </c>
      <c r="K22459" s="34">
        <v>333</v>
      </c>
      <c r="L22459" s="34">
        <v>366</v>
      </c>
      <c r="M22459" s="34">
        <v>279</v>
      </c>
    </row>
    <row r="22460" spans="1:13" x14ac:dyDescent="0.2">
      <c r="A22460" s="34" t="s">
        <v>123354</v>
      </c>
      <c r="B22460" s="34">
        <v>363</v>
      </c>
      <c r="C22460" s="34">
        <v>450</v>
      </c>
      <c r="D22460" s="34">
        <v>374</v>
      </c>
      <c r="E22460" s="34">
        <v>488</v>
      </c>
      <c r="F22460" s="34">
        <v>313</v>
      </c>
      <c r="G22460" s="34">
        <v>441</v>
      </c>
      <c r="H22460" s="34">
        <v>349</v>
      </c>
      <c r="I22460" s="34">
        <v>453</v>
      </c>
      <c r="J22460" s="34">
        <v>414</v>
      </c>
      <c r="K22460" s="34">
        <v>392</v>
      </c>
      <c r="L22460" s="34">
        <v>449</v>
      </c>
      <c r="M22460" s="34">
        <v>305</v>
      </c>
    </row>
    <row r="22461" spans="1:13" x14ac:dyDescent="0.2">
      <c r="A22461" s="34" t="s">
        <v>123355</v>
      </c>
      <c r="B22461" s="34">
        <v>299</v>
      </c>
      <c r="C22461" s="34">
        <v>334</v>
      </c>
      <c r="D22461" s="34">
        <v>401</v>
      </c>
      <c r="E22461" s="34">
        <v>344</v>
      </c>
      <c r="F22461" s="34">
        <v>315</v>
      </c>
      <c r="G22461" s="34">
        <v>297</v>
      </c>
      <c r="H22461" s="34">
        <v>404</v>
      </c>
      <c r="I22461" s="34">
        <v>317</v>
      </c>
      <c r="J22461" s="34">
        <v>391</v>
      </c>
      <c r="K22461" s="34">
        <v>310</v>
      </c>
      <c r="L22461" s="34">
        <v>353</v>
      </c>
      <c r="M22461" s="34">
        <v>264</v>
      </c>
    </row>
    <row r="22462" spans="1:13" x14ac:dyDescent="0.2">
      <c r="A22462" s="34" t="s">
        <v>123356</v>
      </c>
      <c r="B22462" s="34">
        <v>535</v>
      </c>
      <c r="C22462" s="34">
        <v>461</v>
      </c>
      <c r="D22462" s="34">
        <v>486</v>
      </c>
      <c r="E22462" s="34">
        <v>520</v>
      </c>
      <c r="F22462" s="34">
        <v>465</v>
      </c>
      <c r="G22462" s="34">
        <v>473</v>
      </c>
      <c r="H22462" s="34">
        <v>585</v>
      </c>
      <c r="I22462" s="34">
        <v>498</v>
      </c>
      <c r="J22462" s="34">
        <v>505</v>
      </c>
      <c r="K22462" s="34">
        <v>363</v>
      </c>
      <c r="L22462" s="34">
        <v>464</v>
      </c>
      <c r="M22462" s="34">
        <v>356</v>
      </c>
    </row>
    <row r="22463" spans="1:13" x14ac:dyDescent="0.2">
      <c r="A22463" s="34" t="s">
        <v>123357</v>
      </c>
      <c r="B22463" s="34">
        <v>345</v>
      </c>
      <c r="C22463" s="34">
        <v>338</v>
      </c>
      <c r="D22463" s="34">
        <v>369</v>
      </c>
      <c r="E22463" s="34">
        <v>368</v>
      </c>
      <c r="F22463" s="34">
        <v>327</v>
      </c>
      <c r="G22463" s="34">
        <v>286</v>
      </c>
      <c r="H22463" s="34">
        <v>369</v>
      </c>
      <c r="I22463" s="34">
        <v>360</v>
      </c>
      <c r="J22463" s="34">
        <v>330</v>
      </c>
      <c r="K22463" s="34">
        <v>299</v>
      </c>
      <c r="L22463" s="34">
        <v>365</v>
      </c>
      <c r="M22463" s="34">
        <v>256</v>
      </c>
    </row>
    <row r="22464" spans="1:13" x14ac:dyDescent="0.2">
      <c r="A22464" s="34" t="s">
        <v>123358</v>
      </c>
      <c r="B22464" s="34">
        <v>224</v>
      </c>
      <c r="C22464" s="34">
        <v>218</v>
      </c>
      <c r="D22464" s="34">
        <v>271</v>
      </c>
      <c r="E22464" s="34">
        <v>201</v>
      </c>
      <c r="F22464" s="34">
        <v>235</v>
      </c>
      <c r="G22464" s="34">
        <v>246</v>
      </c>
      <c r="H22464" s="34">
        <v>273</v>
      </c>
      <c r="I22464" s="34">
        <v>223</v>
      </c>
      <c r="J22464" s="34">
        <v>297</v>
      </c>
      <c r="K22464" s="34">
        <v>171</v>
      </c>
      <c r="L22464" s="34">
        <v>277</v>
      </c>
      <c r="M22464" s="34">
        <v>162</v>
      </c>
    </row>
    <row r="22465" spans="1:13" x14ac:dyDescent="0.2">
      <c r="A22465" s="34" t="s">
        <v>123359</v>
      </c>
      <c r="B22465" s="34">
        <v>599</v>
      </c>
      <c r="C22465" s="34">
        <v>548</v>
      </c>
      <c r="D22465" s="34">
        <v>602</v>
      </c>
      <c r="E22465" s="34">
        <v>659</v>
      </c>
      <c r="F22465" s="34">
        <v>612</v>
      </c>
      <c r="G22465" s="34">
        <v>545</v>
      </c>
      <c r="H22465" s="34">
        <v>717</v>
      </c>
      <c r="I22465" s="34">
        <v>626</v>
      </c>
      <c r="J22465" s="34">
        <v>602</v>
      </c>
      <c r="K22465" s="34">
        <v>474</v>
      </c>
      <c r="L22465" s="34">
        <v>567</v>
      </c>
      <c r="M22465" s="34">
        <v>469</v>
      </c>
    </row>
    <row r="22466" spans="1:13" x14ac:dyDescent="0.2">
      <c r="A22466" s="34" t="s">
        <v>123360</v>
      </c>
      <c r="B22466" s="34">
        <v>374</v>
      </c>
      <c r="C22466" s="34">
        <v>485</v>
      </c>
      <c r="D22466" s="34">
        <v>514</v>
      </c>
      <c r="E22466" s="34">
        <v>506</v>
      </c>
      <c r="F22466" s="34">
        <v>382</v>
      </c>
      <c r="G22466" s="34">
        <v>484</v>
      </c>
      <c r="H22466" s="34">
        <v>436</v>
      </c>
      <c r="I22466" s="34">
        <v>482</v>
      </c>
      <c r="J22466" s="34">
        <v>455</v>
      </c>
      <c r="K22466" s="34">
        <v>415</v>
      </c>
      <c r="L22466" s="34">
        <v>441</v>
      </c>
      <c r="M22466" s="34">
        <v>360</v>
      </c>
    </row>
    <row r="22467" spans="1:13" x14ac:dyDescent="0.2">
      <c r="A22467" s="34" t="s">
        <v>123361</v>
      </c>
      <c r="B22467" s="34">
        <v>947</v>
      </c>
      <c r="C22467" s="34">
        <v>866</v>
      </c>
      <c r="D22467" s="34">
        <v>1033</v>
      </c>
      <c r="E22467" s="34">
        <v>1071</v>
      </c>
      <c r="F22467" s="34">
        <v>1043</v>
      </c>
      <c r="G22467" s="34">
        <v>927</v>
      </c>
      <c r="H22467" s="34">
        <v>1078</v>
      </c>
      <c r="I22467" s="34">
        <v>959</v>
      </c>
      <c r="J22467" s="34">
        <v>1122</v>
      </c>
      <c r="K22467" s="34">
        <v>740</v>
      </c>
      <c r="L22467" s="34">
        <v>1084</v>
      </c>
      <c r="M22467" s="34">
        <v>689</v>
      </c>
    </row>
    <row r="22468" spans="1:13" x14ac:dyDescent="0.2">
      <c r="A22468" s="34" t="s">
        <v>123362</v>
      </c>
      <c r="B22468" s="34">
        <v>185</v>
      </c>
      <c r="C22468" s="34">
        <v>210</v>
      </c>
      <c r="D22468" s="34">
        <v>210</v>
      </c>
      <c r="E22468" s="34">
        <v>181</v>
      </c>
      <c r="F22468" s="34">
        <v>211</v>
      </c>
      <c r="G22468" s="34">
        <v>190</v>
      </c>
      <c r="H22468" s="34">
        <v>263</v>
      </c>
      <c r="I22468" s="34">
        <v>232</v>
      </c>
      <c r="J22468" s="34">
        <v>228</v>
      </c>
      <c r="K22468" s="34">
        <v>180</v>
      </c>
      <c r="L22468" s="34">
        <v>180</v>
      </c>
      <c r="M22468" s="34">
        <v>158</v>
      </c>
    </row>
    <row r="22469" spans="1:13" x14ac:dyDescent="0.2">
      <c r="A22469" s="34" t="s">
        <v>123363</v>
      </c>
      <c r="B22469" s="34">
        <v>192</v>
      </c>
      <c r="C22469" s="34">
        <v>222</v>
      </c>
      <c r="D22469" s="34">
        <v>252</v>
      </c>
      <c r="E22469" s="34">
        <v>219</v>
      </c>
      <c r="F22469" s="34">
        <v>192</v>
      </c>
      <c r="G22469" s="34">
        <v>211</v>
      </c>
      <c r="H22469" s="34">
        <v>238</v>
      </c>
      <c r="I22469" s="34">
        <v>197</v>
      </c>
      <c r="J22469" s="34">
        <v>284</v>
      </c>
      <c r="K22469" s="34">
        <v>195</v>
      </c>
      <c r="L22469" s="34">
        <v>254</v>
      </c>
      <c r="M22469" s="34">
        <v>143</v>
      </c>
    </row>
    <row r="22470" spans="1:13" x14ac:dyDescent="0.2">
      <c r="A22470" s="34" t="s">
        <v>123364</v>
      </c>
      <c r="B22470" s="34">
        <v>366</v>
      </c>
      <c r="C22470" s="34">
        <v>430</v>
      </c>
      <c r="D22470" s="34">
        <v>436</v>
      </c>
      <c r="E22470" s="34">
        <v>394</v>
      </c>
      <c r="F22470" s="34">
        <v>358</v>
      </c>
      <c r="G22470" s="34">
        <v>400</v>
      </c>
      <c r="H22470" s="34">
        <v>491</v>
      </c>
      <c r="I22470" s="34">
        <v>420</v>
      </c>
      <c r="J22470" s="34">
        <v>475</v>
      </c>
      <c r="K22470" s="34">
        <v>344</v>
      </c>
      <c r="L22470" s="34">
        <v>363</v>
      </c>
      <c r="M22470" s="34">
        <v>323</v>
      </c>
    </row>
    <row r="22471" spans="1:13" x14ac:dyDescent="0.2">
      <c r="A22471" s="34" t="s">
        <v>123365</v>
      </c>
      <c r="B22471" s="34">
        <v>213</v>
      </c>
      <c r="C22471" s="34">
        <v>189</v>
      </c>
      <c r="D22471" s="34">
        <v>220</v>
      </c>
      <c r="E22471" s="34">
        <v>191</v>
      </c>
      <c r="F22471" s="34">
        <v>192</v>
      </c>
      <c r="G22471" s="34">
        <v>215</v>
      </c>
      <c r="H22471" s="34">
        <v>225</v>
      </c>
      <c r="I22471" s="34">
        <v>224</v>
      </c>
      <c r="J22471" s="34">
        <v>202</v>
      </c>
      <c r="K22471" s="34">
        <v>164</v>
      </c>
      <c r="L22471" s="34">
        <v>230</v>
      </c>
      <c r="M22471" s="34">
        <v>150</v>
      </c>
    </row>
    <row r="22472" spans="1:13" x14ac:dyDescent="0.2">
      <c r="A22472" s="34" t="s">
        <v>123366</v>
      </c>
      <c r="B22472" s="34">
        <v>236</v>
      </c>
      <c r="C22472" s="34">
        <v>242</v>
      </c>
      <c r="D22472" s="34">
        <v>280</v>
      </c>
      <c r="E22472" s="34">
        <v>274</v>
      </c>
      <c r="F22472" s="34">
        <v>184</v>
      </c>
      <c r="G22472" s="34">
        <v>223</v>
      </c>
      <c r="H22472" s="34">
        <v>189</v>
      </c>
      <c r="I22472" s="34">
        <v>253</v>
      </c>
      <c r="J22472" s="34">
        <v>302</v>
      </c>
      <c r="K22472" s="34">
        <v>218</v>
      </c>
      <c r="L22472" s="34">
        <v>219</v>
      </c>
      <c r="M22472" s="34">
        <v>182</v>
      </c>
    </row>
    <row r="22473" spans="1:13" x14ac:dyDescent="0.2">
      <c r="A22473" s="34" t="s">
        <v>123367</v>
      </c>
      <c r="B22473" s="34">
        <v>218</v>
      </c>
      <c r="C22473" s="34">
        <v>210</v>
      </c>
      <c r="D22473" s="34">
        <v>271</v>
      </c>
      <c r="E22473" s="34">
        <v>239</v>
      </c>
      <c r="F22473" s="34">
        <v>239</v>
      </c>
      <c r="G22473" s="34">
        <v>191</v>
      </c>
      <c r="H22473" s="34">
        <v>246</v>
      </c>
      <c r="I22473" s="34">
        <v>202</v>
      </c>
      <c r="J22473" s="34">
        <v>331</v>
      </c>
      <c r="K22473" s="34">
        <v>170</v>
      </c>
      <c r="L22473" s="34">
        <v>238</v>
      </c>
      <c r="M22473" s="34">
        <v>173</v>
      </c>
    </row>
    <row r="22474" spans="1:13" x14ac:dyDescent="0.2">
      <c r="A22474" s="34" t="s">
        <v>123368</v>
      </c>
      <c r="B22474" s="34">
        <v>247</v>
      </c>
      <c r="C22474" s="34">
        <v>219</v>
      </c>
      <c r="D22474" s="34">
        <v>308</v>
      </c>
      <c r="E22474" s="34">
        <v>188</v>
      </c>
      <c r="F22474" s="34">
        <v>221</v>
      </c>
      <c r="G22474" s="34">
        <v>204</v>
      </c>
      <c r="H22474" s="34">
        <v>298</v>
      </c>
      <c r="I22474" s="34">
        <v>198</v>
      </c>
      <c r="J22474" s="34">
        <v>281</v>
      </c>
      <c r="K22474" s="34">
        <v>164</v>
      </c>
      <c r="L22474" s="34">
        <v>282</v>
      </c>
      <c r="M22474" s="34">
        <v>153</v>
      </c>
    </row>
    <row r="22475" spans="1:13" x14ac:dyDescent="0.2">
      <c r="A22475" s="34" t="s">
        <v>123369</v>
      </c>
      <c r="B22475" s="34">
        <v>175</v>
      </c>
      <c r="C22475" s="34">
        <v>129</v>
      </c>
      <c r="D22475" s="34">
        <v>152</v>
      </c>
      <c r="E22475" s="34">
        <v>122</v>
      </c>
      <c r="F22475" s="34">
        <v>125</v>
      </c>
      <c r="G22475" s="34">
        <v>135</v>
      </c>
      <c r="H22475" s="34">
        <v>165</v>
      </c>
      <c r="I22475" s="34">
        <v>147</v>
      </c>
      <c r="J22475" s="34">
        <v>152</v>
      </c>
      <c r="K22475" s="34">
        <v>113</v>
      </c>
      <c r="L22475" s="34">
        <v>126</v>
      </c>
      <c r="M22475" s="34">
        <v>110</v>
      </c>
    </row>
    <row r="22476" spans="1:13" x14ac:dyDescent="0.2">
      <c r="A22476" s="34" t="s">
        <v>123370</v>
      </c>
      <c r="B22476" s="34">
        <v>173</v>
      </c>
      <c r="C22476" s="34">
        <v>210</v>
      </c>
      <c r="D22476" s="34">
        <v>193</v>
      </c>
      <c r="E22476" s="34">
        <v>228</v>
      </c>
      <c r="F22476" s="34">
        <v>147</v>
      </c>
      <c r="G22476" s="34">
        <v>189</v>
      </c>
      <c r="H22476" s="34">
        <v>211</v>
      </c>
      <c r="I22476" s="34">
        <v>182</v>
      </c>
      <c r="J22476" s="34">
        <v>172</v>
      </c>
      <c r="K22476" s="34">
        <v>142</v>
      </c>
      <c r="L22476" s="34">
        <v>178</v>
      </c>
      <c r="M22476" s="34">
        <v>146</v>
      </c>
    </row>
    <row r="22477" spans="1:13" x14ac:dyDescent="0.2">
      <c r="A22477" s="34" t="s">
        <v>123371</v>
      </c>
      <c r="B22477" s="34">
        <v>199</v>
      </c>
      <c r="C22477" s="34">
        <v>201</v>
      </c>
      <c r="D22477" s="34">
        <v>220</v>
      </c>
      <c r="E22477" s="34">
        <v>177</v>
      </c>
      <c r="F22477" s="34">
        <v>222</v>
      </c>
      <c r="G22477" s="34">
        <v>195</v>
      </c>
      <c r="H22477" s="34">
        <v>259</v>
      </c>
      <c r="I22477" s="34">
        <v>220</v>
      </c>
      <c r="J22477" s="34">
        <v>217</v>
      </c>
      <c r="K22477" s="34">
        <v>157</v>
      </c>
      <c r="L22477" s="34">
        <v>230</v>
      </c>
      <c r="M22477" s="34">
        <v>170</v>
      </c>
    </row>
    <row r="22478" spans="1:13" x14ac:dyDescent="0.2">
      <c r="A22478" s="34" t="s">
        <v>123372</v>
      </c>
      <c r="B22478" s="34">
        <v>181</v>
      </c>
      <c r="C22478" s="34">
        <v>204</v>
      </c>
      <c r="D22478" s="34">
        <v>236</v>
      </c>
      <c r="E22478" s="34">
        <v>186</v>
      </c>
      <c r="F22478" s="34">
        <v>155</v>
      </c>
      <c r="G22478" s="34">
        <v>176</v>
      </c>
      <c r="H22478" s="34">
        <v>261</v>
      </c>
      <c r="I22478" s="34">
        <v>215</v>
      </c>
      <c r="J22478" s="34">
        <v>228</v>
      </c>
      <c r="K22478" s="34">
        <v>157</v>
      </c>
      <c r="L22478" s="34">
        <v>198</v>
      </c>
      <c r="M22478" s="34">
        <v>170</v>
      </c>
    </row>
    <row r="22479" spans="1:13" x14ac:dyDescent="0.2">
      <c r="A22479" s="34" t="s">
        <v>123373</v>
      </c>
      <c r="B22479" s="34">
        <v>238</v>
      </c>
      <c r="C22479" s="34">
        <v>259</v>
      </c>
      <c r="D22479" s="34">
        <v>262</v>
      </c>
      <c r="E22479" s="34">
        <v>306</v>
      </c>
      <c r="F22479" s="34">
        <v>280</v>
      </c>
      <c r="G22479" s="34">
        <v>266</v>
      </c>
      <c r="H22479" s="34">
        <v>286</v>
      </c>
      <c r="I22479" s="34">
        <v>254</v>
      </c>
      <c r="J22479" s="34">
        <v>335</v>
      </c>
      <c r="K22479" s="34">
        <v>280</v>
      </c>
      <c r="L22479" s="34">
        <v>248</v>
      </c>
      <c r="M22479" s="34">
        <v>178</v>
      </c>
    </row>
    <row r="22480" spans="1:13" x14ac:dyDescent="0.2">
      <c r="A22480" s="34" t="s">
        <v>123374</v>
      </c>
      <c r="B22480" s="34">
        <v>448</v>
      </c>
      <c r="C22480" s="34">
        <v>475</v>
      </c>
      <c r="D22480" s="34">
        <v>487</v>
      </c>
      <c r="E22480" s="34">
        <v>486</v>
      </c>
      <c r="F22480" s="34">
        <v>390</v>
      </c>
      <c r="G22480" s="34">
        <v>412</v>
      </c>
      <c r="H22480" s="34">
        <v>492</v>
      </c>
      <c r="I22480" s="34">
        <v>421</v>
      </c>
      <c r="J22480" s="34">
        <v>413</v>
      </c>
      <c r="K22480" s="34">
        <v>362</v>
      </c>
      <c r="L22480" s="34">
        <v>406</v>
      </c>
      <c r="M22480" s="34">
        <v>346</v>
      </c>
    </row>
    <row r="22481" spans="1:13" x14ac:dyDescent="0.2">
      <c r="A22481" s="34" t="s">
        <v>123375</v>
      </c>
      <c r="B22481" s="34">
        <v>480</v>
      </c>
      <c r="C22481" s="34">
        <v>397</v>
      </c>
      <c r="D22481" s="34">
        <v>476</v>
      </c>
      <c r="E22481" s="34">
        <v>496</v>
      </c>
      <c r="F22481" s="34">
        <v>373</v>
      </c>
      <c r="G22481" s="34">
        <v>332</v>
      </c>
      <c r="H22481" s="34">
        <v>475</v>
      </c>
      <c r="I22481" s="34">
        <v>425</v>
      </c>
      <c r="J22481" s="34">
        <v>460</v>
      </c>
      <c r="K22481" s="34">
        <v>316</v>
      </c>
      <c r="L22481" s="34">
        <v>368</v>
      </c>
      <c r="M22481" s="34">
        <v>310</v>
      </c>
    </row>
    <row r="22482" spans="1:13" x14ac:dyDescent="0.2">
      <c r="A22482" s="34" t="s">
        <v>123376</v>
      </c>
      <c r="B22482" s="34">
        <v>823</v>
      </c>
      <c r="C22482" s="34">
        <v>702</v>
      </c>
      <c r="D22482" s="34">
        <v>878</v>
      </c>
      <c r="E22482" s="34">
        <v>794</v>
      </c>
      <c r="F22482" s="34">
        <v>769</v>
      </c>
      <c r="G22482" s="34">
        <v>679</v>
      </c>
      <c r="H22482" s="34">
        <v>845</v>
      </c>
      <c r="I22482" s="34">
        <v>646</v>
      </c>
      <c r="J22482" s="34">
        <v>893</v>
      </c>
      <c r="K22482" s="34">
        <v>532</v>
      </c>
      <c r="L22482" s="34">
        <v>840</v>
      </c>
      <c r="M22482" s="34">
        <v>578</v>
      </c>
    </row>
    <row r="22483" spans="1:13" x14ac:dyDescent="0.2">
      <c r="A22483" s="34" t="s">
        <v>123377</v>
      </c>
      <c r="B22483" s="34">
        <v>300</v>
      </c>
      <c r="C22483" s="34">
        <v>288</v>
      </c>
      <c r="D22483" s="34">
        <v>278</v>
      </c>
      <c r="E22483" s="34">
        <v>320</v>
      </c>
      <c r="F22483" s="34">
        <v>266</v>
      </c>
      <c r="G22483" s="34">
        <v>260</v>
      </c>
      <c r="H22483" s="34">
        <v>320</v>
      </c>
      <c r="I22483" s="34">
        <v>313</v>
      </c>
      <c r="J22483" s="34">
        <v>241</v>
      </c>
      <c r="K22483" s="34">
        <v>233</v>
      </c>
      <c r="L22483" s="34">
        <v>237</v>
      </c>
      <c r="M22483" s="34">
        <v>212</v>
      </c>
    </row>
    <row r="22484" spans="1:13" x14ac:dyDescent="0.2">
      <c r="A22484" s="34" t="s">
        <v>123378</v>
      </c>
      <c r="B22484" s="34">
        <v>163</v>
      </c>
      <c r="C22484" s="34">
        <v>187</v>
      </c>
      <c r="D22484" s="34">
        <v>183</v>
      </c>
      <c r="E22484" s="34">
        <v>192</v>
      </c>
      <c r="F22484" s="34">
        <v>181</v>
      </c>
      <c r="G22484" s="34">
        <v>163</v>
      </c>
      <c r="H22484" s="34">
        <v>190</v>
      </c>
      <c r="I22484" s="34">
        <v>169</v>
      </c>
      <c r="J22484" s="34">
        <v>156</v>
      </c>
      <c r="K22484" s="34">
        <v>152</v>
      </c>
      <c r="L22484" s="34">
        <v>141</v>
      </c>
      <c r="M22484" s="34">
        <v>131</v>
      </c>
    </row>
    <row r="22485" spans="1:13" x14ac:dyDescent="0.2">
      <c r="A22485" s="34" t="s">
        <v>123379</v>
      </c>
      <c r="B22485" s="34">
        <v>509</v>
      </c>
      <c r="C22485" s="34">
        <v>560</v>
      </c>
      <c r="D22485" s="34">
        <v>506</v>
      </c>
      <c r="E22485" s="34">
        <v>598</v>
      </c>
      <c r="F22485" s="34">
        <v>346</v>
      </c>
      <c r="G22485" s="34">
        <v>509</v>
      </c>
      <c r="H22485" s="34">
        <v>462</v>
      </c>
      <c r="I22485" s="34">
        <v>578</v>
      </c>
      <c r="J22485" s="34">
        <v>590</v>
      </c>
      <c r="K22485" s="34">
        <v>453</v>
      </c>
      <c r="L22485" s="34">
        <v>483</v>
      </c>
      <c r="M22485" s="34">
        <v>448</v>
      </c>
    </row>
    <row r="22486" spans="1:13" x14ac:dyDescent="0.2">
      <c r="A22486" s="34" t="s">
        <v>123380</v>
      </c>
      <c r="B22486" s="34">
        <v>311</v>
      </c>
      <c r="C22486" s="34">
        <v>272</v>
      </c>
      <c r="D22486" s="34">
        <v>375</v>
      </c>
      <c r="E22486" s="34">
        <v>336</v>
      </c>
      <c r="F22486" s="34">
        <v>319</v>
      </c>
      <c r="G22486" s="34">
        <v>282</v>
      </c>
      <c r="H22486" s="34">
        <v>338</v>
      </c>
      <c r="I22486" s="34">
        <v>326</v>
      </c>
      <c r="J22486" s="34">
        <v>275</v>
      </c>
      <c r="K22486" s="34">
        <v>203</v>
      </c>
      <c r="L22486" s="34">
        <v>329</v>
      </c>
      <c r="M22486" s="34">
        <v>230</v>
      </c>
    </row>
    <row r="22487" spans="1:13" x14ac:dyDescent="0.2">
      <c r="A22487" s="34" t="s">
        <v>123381</v>
      </c>
      <c r="B22487" s="34">
        <v>175</v>
      </c>
      <c r="C22487" s="34">
        <v>222</v>
      </c>
      <c r="D22487" s="34">
        <v>218</v>
      </c>
      <c r="E22487" s="34">
        <v>243</v>
      </c>
      <c r="F22487" s="34">
        <v>231</v>
      </c>
      <c r="G22487" s="34">
        <v>234</v>
      </c>
      <c r="H22487" s="34">
        <v>233</v>
      </c>
      <c r="I22487" s="34">
        <v>239</v>
      </c>
      <c r="J22487" s="34">
        <v>253</v>
      </c>
      <c r="K22487" s="34">
        <v>204</v>
      </c>
      <c r="L22487" s="34">
        <v>198</v>
      </c>
      <c r="M22487" s="34">
        <v>179</v>
      </c>
    </row>
    <row r="22488" spans="1:13" x14ac:dyDescent="0.2">
      <c r="A22488" s="34" t="s">
        <v>123382</v>
      </c>
      <c r="B22488" s="34">
        <v>178</v>
      </c>
      <c r="C22488" s="34">
        <v>184</v>
      </c>
      <c r="D22488" s="34">
        <v>158</v>
      </c>
      <c r="E22488" s="34">
        <v>198</v>
      </c>
      <c r="F22488" s="34">
        <v>199</v>
      </c>
      <c r="G22488" s="34">
        <v>184</v>
      </c>
      <c r="H22488" s="34">
        <v>207</v>
      </c>
      <c r="I22488" s="34">
        <v>235</v>
      </c>
      <c r="J22488" s="34">
        <v>204</v>
      </c>
      <c r="K22488" s="34">
        <v>156</v>
      </c>
      <c r="L22488" s="34">
        <v>163</v>
      </c>
      <c r="M22488" s="34">
        <v>131</v>
      </c>
    </row>
    <row r="22489" spans="1:13" x14ac:dyDescent="0.2">
      <c r="A22489" s="34" t="s">
        <v>123383</v>
      </c>
      <c r="B22489" s="34">
        <v>290</v>
      </c>
      <c r="C22489" s="34">
        <v>252</v>
      </c>
      <c r="D22489" s="34">
        <v>267</v>
      </c>
      <c r="E22489" s="34">
        <v>343</v>
      </c>
      <c r="F22489" s="34">
        <v>247</v>
      </c>
      <c r="G22489" s="34">
        <v>258</v>
      </c>
      <c r="H22489" s="34">
        <v>275</v>
      </c>
      <c r="I22489" s="34">
        <v>255</v>
      </c>
      <c r="J22489" s="34">
        <v>271</v>
      </c>
      <c r="K22489" s="34">
        <v>221</v>
      </c>
      <c r="L22489" s="34">
        <v>267</v>
      </c>
      <c r="M22489" s="34">
        <v>198</v>
      </c>
    </row>
    <row r="22490" spans="1:13" x14ac:dyDescent="0.2">
      <c r="A22490" s="34" t="s">
        <v>123384</v>
      </c>
      <c r="B22490" s="34">
        <v>245</v>
      </c>
      <c r="C22490" s="34">
        <v>170</v>
      </c>
      <c r="D22490" s="34">
        <v>269</v>
      </c>
      <c r="E22490" s="34">
        <v>182</v>
      </c>
      <c r="F22490" s="34">
        <v>182</v>
      </c>
      <c r="G22490" s="34">
        <v>232</v>
      </c>
      <c r="H22490" s="34">
        <v>248</v>
      </c>
      <c r="I22490" s="34">
        <v>230</v>
      </c>
      <c r="J22490" s="34">
        <v>191</v>
      </c>
      <c r="K22490" s="34">
        <v>168</v>
      </c>
      <c r="L22490" s="34">
        <v>144</v>
      </c>
      <c r="M22490" s="34">
        <v>142</v>
      </c>
    </row>
    <row r="22491" spans="1:13" x14ac:dyDescent="0.2">
      <c r="A22491" s="34" t="s">
        <v>123385</v>
      </c>
      <c r="B22491" s="34">
        <v>411</v>
      </c>
      <c r="C22491" s="34">
        <v>476</v>
      </c>
      <c r="D22491" s="34">
        <v>557</v>
      </c>
      <c r="E22491" s="34">
        <v>468</v>
      </c>
      <c r="F22491" s="34">
        <v>368</v>
      </c>
      <c r="G22491" s="34">
        <v>406</v>
      </c>
      <c r="H22491" s="34">
        <v>483</v>
      </c>
      <c r="I22491" s="34">
        <v>388</v>
      </c>
      <c r="J22491" s="34">
        <v>526</v>
      </c>
      <c r="K22491" s="34">
        <v>313</v>
      </c>
      <c r="L22491" s="34">
        <v>458</v>
      </c>
      <c r="M22491" s="34">
        <v>299</v>
      </c>
    </row>
    <row r="22492" spans="1:13" x14ac:dyDescent="0.2">
      <c r="A22492" s="34" t="s">
        <v>123386</v>
      </c>
      <c r="B22492" s="34">
        <v>428</v>
      </c>
      <c r="C22492" s="34">
        <v>373</v>
      </c>
      <c r="D22492" s="34">
        <v>545</v>
      </c>
      <c r="E22492" s="34">
        <v>482</v>
      </c>
      <c r="F22492" s="34">
        <v>437</v>
      </c>
      <c r="G22492" s="34">
        <v>440</v>
      </c>
      <c r="H22492" s="34">
        <v>479</v>
      </c>
      <c r="I22492" s="34">
        <v>446</v>
      </c>
      <c r="J22492" s="34">
        <v>563</v>
      </c>
      <c r="K22492" s="34">
        <v>318</v>
      </c>
      <c r="L22492" s="34">
        <v>452</v>
      </c>
      <c r="M22492" s="34">
        <v>319</v>
      </c>
    </row>
    <row r="22493" spans="1:13" x14ac:dyDescent="0.2">
      <c r="A22493" s="34" t="s">
        <v>123387</v>
      </c>
      <c r="B22493" s="34">
        <v>339</v>
      </c>
      <c r="C22493" s="34">
        <v>499</v>
      </c>
      <c r="D22493" s="34">
        <v>461</v>
      </c>
      <c r="E22493" s="34">
        <v>463</v>
      </c>
      <c r="F22493" s="34">
        <v>397</v>
      </c>
      <c r="G22493" s="34">
        <v>438</v>
      </c>
      <c r="H22493" s="34">
        <v>503</v>
      </c>
      <c r="I22493" s="34">
        <v>426</v>
      </c>
      <c r="J22493" s="34">
        <v>477</v>
      </c>
      <c r="K22493" s="34">
        <v>348</v>
      </c>
      <c r="L22493" s="34">
        <v>452</v>
      </c>
      <c r="M22493" s="34">
        <v>314</v>
      </c>
    </row>
    <row r="22494" spans="1:13" x14ac:dyDescent="0.2">
      <c r="A22494" s="34" t="s">
        <v>123388</v>
      </c>
      <c r="B22494" s="34">
        <v>89</v>
      </c>
      <c r="C22494" s="34">
        <v>166</v>
      </c>
      <c r="D22494" s="34">
        <v>123</v>
      </c>
      <c r="E22494" s="34">
        <v>145</v>
      </c>
      <c r="F22494" s="34">
        <v>102</v>
      </c>
      <c r="G22494" s="34">
        <v>146</v>
      </c>
      <c r="H22494" s="34">
        <v>182</v>
      </c>
      <c r="I22494" s="34">
        <v>112</v>
      </c>
      <c r="J22494" s="34">
        <v>169</v>
      </c>
      <c r="K22494" s="34">
        <v>93</v>
      </c>
      <c r="L22494" s="34">
        <v>91</v>
      </c>
      <c r="M22494" s="34">
        <v>104</v>
      </c>
    </row>
    <row r="22495" spans="1:13" x14ac:dyDescent="0.2">
      <c r="A22495" s="34" t="s">
        <v>123389</v>
      </c>
      <c r="B22495" s="34">
        <v>332</v>
      </c>
      <c r="C22495" s="34">
        <v>287</v>
      </c>
      <c r="D22495" s="34">
        <v>309</v>
      </c>
      <c r="E22495" s="34">
        <v>296</v>
      </c>
      <c r="F22495" s="34">
        <v>285</v>
      </c>
      <c r="G22495" s="34">
        <v>301</v>
      </c>
      <c r="H22495" s="34">
        <v>300</v>
      </c>
      <c r="I22495" s="34">
        <v>294</v>
      </c>
      <c r="J22495" s="34">
        <v>345</v>
      </c>
      <c r="K22495" s="34">
        <v>244</v>
      </c>
      <c r="L22495" s="34">
        <v>296</v>
      </c>
      <c r="M22495" s="34">
        <v>278</v>
      </c>
    </row>
    <row r="22496" spans="1:13" x14ac:dyDescent="0.2">
      <c r="A22496" s="34" t="s">
        <v>123390</v>
      </c>
      <c r="B22496" s="34">
        <v>203</v>
      </c>
      <c r="C22496" s="34">
        <v>168</v>
      </c>
      <c r="D22496" s="34">
        <v>204</v>
      </c>
      <c r="E22496" s="34">
        <v>227</v>
      </c>
      <c r="F22496" s="34">
        <v>160</v>
      </c>
      <c r="G22496" s="34">
        <v>156</v>
      </c>
      <c r="H22496" s="34">
        <v>214</v>
      </c>
      <c r="I22496" s="34">
        <v>157</v>
      </c>
      <c r="J22496" s="34">
        <v>200</v>
      </c>
      <c r="K22496" s="34">
        <v>139</v>
      </c>
      <c r="L22496" s="34">
        <v>175</v>
      </c>
      <c r="M22496" s="34">
        <v>157</v>
      </c>
    </row>
    <row r="22497" spans="1:13" x14ac:dyDescent="0.2">
      <c r="A22497" s="34" t="s">
        <v>123391</v>
      </c>
      <c r="B22497" s="34">
        <v>149</v>
      </c>
      <c r="C22497" s="34">
        <v>255</v>
      </c>
      <c r="D22497" s="34">
        <v>149</v>
      </c>
      <c r="E22497" s="34">
        <v>233</v>
      </c>
      <c r="F22497" s="34">
        <v>163</v>
      </c>
      <c r="G22497" s="34">
        <v>198</v>
      </c>
      <c r="H22497" s="34">
        <v>187</v>
      </c>
      <c r="I22497" s="34">
        <v>215</v>
      </c>
      <c r="J22497" s="34">
        <v>152</v>
      </c>
      <c r="K22497" s="34">
        <v>177</v>
      </c>
      <c r="L22497" s="34">
        <v>174</v>
      </c>
      <c r="M22497" s="34">
        <v>176</v>
      </c>
    </row>
    <row r="22498" spans="1:13" x14ac:dyDescent="0.2">
      <c r="A22498" s="34" t="s">
        <v>123392</v>
      </c>
      <c r="B22498" s="34">
        <v>163</v>
      </c>
      <c r="C22498" s="34">
        <v>158</v>
      </c>
      <c r="D22498" s="34">
        <v>182</v>
      </c>
      <c r="E22498" s="34">
        <v>228</v>
      </c>
      <c r="F22498" s="34">
        <v>170</v>
      </c>
      <c r="G22498" s="34">
        <v>168</v>
      </c>
      <c r="H22498" s="34">
        <v>210</v>
      </c>
      <c r="I22498" s="34">
        <v>195</v>
      </c>
      <c r="J22498" s="34">
        <v>220</v>
      </c>
      <c r="K22498" s="34">
        <v>165</v>
      </c>
      <c r="L22498" s="34">
        <v>166</v>
      </c>
      <c r="M22498" s="34">
        <v>157</v>
      </c>
    </row>
    <row r="22499" spans="1:13" x14ac:dyDescent="0.2">
      <c r="A22499" s="34" t="s">
        <v>123393</v>
      </c>
      <c r="B22499" s="34">
        <v>294</v>
      </c>
      <c r="C22499" s="34">
        <v>382</v>
      </c>
      <c r="D22499" s="34">
        <v>333</v>
      </c>
      <c r="E22499" s="34">
        <v>369</v>
      </c>
      <c r="F22499" s="34">
        <v>357</v>
      </c>
      <c r="G22499" s="34">
        <v>353</v>
      </c>
      <c r="H22499" s="34">
        <v>359</v>
      </c>
      <c r="I22499" s="34">
        <v>301</v>
      </c>
      <c r="J22499" s="34">
        <v>343</v>
      </c>
      <c r="K22499" s="34">
        <v>335</v>
      </c>
      <c r="L22499" s="34">
        <v>367</v>
      </c>
      <c r="M22499" s="34">
        <v>286</v>
      </c>
    </row>
    <row r="22500" spans="1:13" x14ac:dyDescent="0.2">
      <c r="A22500" s="34" t="s">
        <v>123394</v>
      </c>
      <c r="B22500" s="34">
        <v>168</v>
      </c>
      <c r="C22500" s="34">
        <v>161</v>
      </c>
      <c r="D22500" s="34">
        <v>136</v>
      </c>
      <c r="E22500" s="34">
        <v>139</v>
      </c>
      <c r="F22500" s="34">
        <v>131</v>
      </c>
      <c r="G22500" s="34">
        <v>123</v>
      </c>
      <c r="H22500" s="34">
        <v>188</v>
      </c>
      <c r="I22500" s="34">
        <v>145</v>
      </c>
      <c r="J22500" s="34">
        <v>200</v>
      </c>
      <c r="K22500" s="34">
        <v>98</v>
      </c>
      <c r="L22500" s="34">
        <v>158</v>
      </c>
      <c r="M22500" s="34">
        <v>112</v>
      </c>
    </row>
    <row r="22501" spans="1:13" x14ac:dyDescent="0.2">
      <c r="A22501" s="34" t="s">
        <v>123395</v>
      </c>
      <c r="B22501" s="34">
        <v>199</v>
      </c>
      <c r="C22501" s="34">
        <v>274</v>
      </c>
      <c r="D22501" s="34">
        <v>236</v>
      </c>
      <c r="E22501" s="34">
        <v>283</v>
      </c>
      <c r="F22501" s="34">
        <v>195</v>
      </c>
      <c r="G22501" s="34">
        <v>214</v>
      </c>
      <c r="H22501" s="34">
        <v>247</v>
      </c>
      <c r="I22501" s="34">
        <v>210</v>
      </c>
      <c r="J22501" s="34">
        <v>212</v>
      </c>
      <c r="K22501" s="34">
        <v>201</v>
      </c>
      <c r="L22501" s="34">
        <v>227</v>
      </c>
      <c r="M22501" s="34">
        <v>228</v>
      </c>
    </row>
    <row r="22502" spans="1:13" x14ac:dyDescent="0.2">
      <c r="A22502" s="34" t="s">
        <v>123396</v>
      </c>
      <c r="B22502" s="34">
        <v>718</v>
      </c>
      <c r="C22502" s="34">
        <v>714</v>
      </c>
      <c r="D22502" s="34">
        <v>757</v>
      </c>
      <c r="E22502" s="34">
        <v>843</v>
      </c>
      <c r="F22502" s="34">
        <v>801</v>
      </c>
      <c r="G22502" s="34">
        <v>577</v>
      </c>
      <c r="H22502" s="34">
        <v>863</v>
      </c>
      <c r="I22502" s="34">
        <v>747</v>
      </c>
      <c r="J22502" s="34">
        <v>795</v>
      </c>
      <c r="K22502" s="34">
        <v>654</v>
      </c>
      <c r="L22502" s="34">
        <v>758</v>
      </c>
      <c r="M22502" s="34">
        <v>609</v>
      </c>
    </row>
    <row r="22503" spans="1:13" x14ac:dyDescent="0.2">
      <c r="A22503" s="34" t="s">
        <v>123397</v>
      </c>
      <c r="B22503" s="34">
        <v>1132</v>
      </c>
      <c r="C22503" s="34">
        <v>1318</v>
      </c>
      <c r="D22503" s="34">
        <v>1448</v>
      </c>
      <c r="E22503" s="34">
        <v>1362</v>
      </c>
      <c r="F22503" s="34">
        <v>1176</v>
      </c>
      <c r="G22503" s="34">
        <v>1212</v>
      </c>
      <c r="H22503" s="34">
        <v>1439</v>
      </c>
      <c r="I22503" s="34">
        <v>1269</v>
      </c>
      <c r="J22503" s="34">
        <v>1387</v>
      </c>
      <c r="K22503" s="34">
        <v>1024</v>
      </c>
      <c r="L22503" s="34">
        <v>1254</v>
      </c>
      <c r="M22503" s="34">
        <v>914</v>
      </c>
    </row>
    <row r="22504" spans="1:13" x14ac:dyDescent="0.2">
      <c r="A22504" s="34" t="s">
        <v>123398</v>
      </c>
      <c r="B22504" s="34">
        <v>471</v>
      </c>
      <c r="C22504" s="34">
        <v>512</v>
      </c>
      <c r="D22504" s="34">
        <v>485</v>
      </c>
      <c r="E22504" s="34">
        <v>455</v>
      </c>
      <c r="F22504" s="34">
        <v>420</v>
      </c>
      <c r="G22504" s="34">
        <v>419</v>
      </c>
      <c r="H22504" s="34">
        <v>437</v>
      </c>
      <c r="I22504" s="34">
        <v>481</v>
      </c>
      <c r="J22504" s="34">
        <v>490</v>
      </c>
      <c r="K22504" s="34">
        <v>326</v>
      </c>
      <c r="L22504" s="34">
        <v>434</v>
      </c>
      <c r="M22504" s="34">
        <v>356</v>
      </c>
    </row>
    <row r="22505" spans="1:13" x14ac:dyDescent="0.2">
      <c r="A22505" s="34" t="s">
        <v>123399</v>
      </c>
      <c r="B22505" s="34">
        <v>663</v>
      </c>
      <c r="C22505" s="34">
        <v>677</v>
      </c>
      <c r="D22505" s="34">
        <v>743</v>
      </c>
      <c r="E22505" s="34">
        <v>726</v>
      </c>
      <c r="F22505" s="34">
        <v>633</v>
      </c>
      <c r="G22505" s="34">
        <v>711</v>
      </c>
      <c r="H22505" s="34">
        <v>814</v>
      </c>
      <c r="I22505" s="34">
        <v>680</v>
      </c>
      <c r="J22505" s="34">
        <v>680</v>
      </c>
      <c r="K22505" s="34">
        <v>536</v>
      </c>
      <c r="L22505" s="34">
        <v>730</v>
      </c>
      <c r="M22505" s="34">
        <v>504</v>
      </c>
    </row>
    <row r="22506" spans="1:13" x14ac:dyDescent="0.2">
      <c r="A22506" s="34" t="s">
        <v>123400</v>
      </c>
      <c r="B22506" s="34">
        <v>504</v>
      </c>
      <c r="C22506" s="34">
        <v>418</v>
      </c>
      <c r="D22506" s="34">
        <v>476</v>
      </c>
      <c r="E22506" s="34">
        <v>444</v>
      </c>
      <c r="F22506" s="34">
        <v>494</v>
      </c>
      <c r="G22506" s="34">
        <v>378</v>
      </c>
      <c r="H22506" s="34">
        <v>475</v>
      </c>
      <c r="I22506" s="34">
        <v>373</v>
      </c>
      <c r="J22506" s="34">
        <v>475</v>
      </c>
      <c r="K22506" s="34">
        <v>388</v>
      </c>
      <c r="L22506" s="34">
        <v>468</v>
      </c>
      <c r="M22506" s="34">
        <v>284</v>
      </c>
    </row>
    <row r="22507" spans="1:13" x14ac:dyDescent="0.2">
      <c r="A22507" s="34" t="s">
        <v>123401</v>
      </c>
      <c r="B22507" s="34">
        <v>321</v>
      </c>
      <c r="C22507" s="34">
        <v>255</v>
      </c>
      <c r="D22507" s="34">
        <v>329</v>
      </c>
      <c r="E22507" s="34">
        <v>337</v>
      </c>
      <c r="F22507" s="34">
        <v>306</v>
      </c>
      <c r="G22507" s="34">
        <v>268</v>
      </c>
      <c r="H22507" s="34">
        <v>360</v>
      </c>
      <c r="I22507" s="34">
        <v>312</v>
      </c>
      <c r="J22507" s="34">
        <v>349</v>
      </c>
      <c r="K22507" s="34">
        <v>238</v>
      </c>
      <c r="L22507" s="34">
        <v>356</v>
      </c>
      <c r="M22507" s="34">
        <v>206</v>
      </c>
    </row>
    <row r="22508" spans="1:13" x14ac:dyDescent="0.2">
      <c r="A22508" s="34" t="s">
        <v>123402</v>
      </c>
      <c r="B22508" s="34">
        <v>158</v>
      </c>
      <c r="C22508" s="34">
        <v>224</v>
      </c>
      <c r="D22508" s="34">
        <v>217</v>
      </c>
      <c r="E22508" s="34">
        <v>200</v>
      </c>
      <c r="F22508" s="34">
        <v>196</v>
      </c>
      <c r="G22508" s="34">
        <v>205</v>
      </c>
      <c r="H22508" s="34">
        <v>217</v>
      </c>
      <c r="I22508" s="34">
        <v>223</v>
      </c>
      <c r="J22508" s="34">
        <v>202</v>
      </c>
      <c r="K22508" s="34">
        <v>179</v>
      </c>
      <c r="L22508" s="34">
        <v>165</v>
      </c>
      <c r="M22508" s="34">
        <v>154</v>
      </c>
    </row>
    <row r="22509" spans="1:13" x14ac:dyDescent="0.2">
      <c r="A22509" s="34" t="s">
        <v>123403</v>
      </c>
      <c r="B22509" s="34">
        <v>214</v>
      </c>
      <c r="C22509" s="34">
        <v>304</v>
      </c>
      <c r="D22509" s="34">
        <v>256</v>
      </c>
      <c r="E22509" s="34">
        <v>282</v>
      </c>
      <c r="F22509" s="34">
        <v>279</v>
      </c>
      <c r="G22509" s="34">
        <v>274</v>
      </c>
      <c r="H22509" s="34">
        <v>297</v>
      </c>
      <c r="I22509" s="34">
        <v>251</v>
      </c>
      <c r="J22509" s="34">
        <v>289</v>
      </c>
      <c r="K22509" s="34">
        <v>235</v>
      </c>
      <c r="L22509" s="34">
        <v>267</v>
      </c>
      <c r="M22509" s="34">
        <v>216</v>
      </c>
    </row>
    <row r="22510" spans="1:13" x14ac:dyDescent="0.2">
      <c r="A22510" s="34" t="s">
        <v>123404</v>
      </c>
      <c r="B22510" s="34">
        <v>112</v>
      </c>
      <c r="C22510" s="34">
        <v>113</v>
      </c>
      <c r="D22510" s="34">
        <v>138</v>
      </c>
      <c r="E22510" s="34">
        <v>149</v>
      </c>
      <c r="F22510" s="34">
        <v>127</v>
      </c>
      <c r="G22510" s="34">
        <v>111</v>
      </c>
      <c r="H22510" s="34">
        <v>159</v>
      </c>
      <c r="I22510" s="34">
        <v>141</v>
      </c>
      <c r="J22510" s="34">
        <v>211</v>
      </c>
      <c r="K22510" s="34">
        <v>112</v>
      </c>
      <c r="L22510" s="34">
        <v>140</v>
      </c>
      <c r="M22510" s="34">
        <v>108</v>
      </c>
    </row>
    <row r="22511" spans="1:13" x14ac:dyDescent="0.2">
      <c r="A22511" s="34" t="s">
        <v>123405</v>
      </c>
      <c r="B22511" s="34">
        <v>176</v>
      </c>
      <c r="C22511" s="34">
        <v>165</v>
      </c>
      <c r="D22511" s="34">
        <v>175</v>
      </c>
      <c r="E22511" s="34">
        <v>129</v>
      </c>
      <c r="F22511" s="34">
        <v>152</v>
      </c>
      <c r="G22511" s="34">
        <v>138</v>
      </c>
      <c r="H22511" s="34">
        <v>179</v>
      </c>
      <c r="I22511" s="34">
        <v>169</v>
      </c>
      <c r="J22511" s="34">
        <v>176</v>
      </c>
      <c r="K22511" s="34">
        <v>145</v>
      </c>
      <c r="L22511" s="34">
        <v>164</v>
      </c>
      <c r="M22511" s="34">
        <v>100</v>
      </c>
    </row>
    <row r="22512" spans="1:13" x14ac:dyDescent="0.2">
      <c r="A22512" s="34" t="s">
        <v>123406</v>
      </c>
      <c r="B22512" s="34">
        <v>226</v>
      </c>
      <c r="C22512" s="34">
        <v>150</v>
      </c>
      <c r="D22512" s="34">
        <v>172</v>
      </c>
      <c r="E22512" s="34">
        <v>187</v>
      </c>
      <c r="F22512" s="34">
        <v>166</v>
      </c>
      <c r="G22512" s="34">
        <v>140</v>
      </c>
      <c r="H22512" s="34">
        <v>178</v>
      </c>
      <c r="I22512" s="34">
        <v>171</v>
      </c>
      <c r="J22512" s="34">
        <v>159</v>
      </c>
      <c r="K22512" s="34">
        <v>138</v>
      </c>
      <c r="L22512" s="34">
        <v>150</v>
      </c>
      <c r="M22512" s="34">
        <v>134</v>
      </c>
    </row>
    <row r="22513" spans="1:13" x14ac:dyDescent="0.2">
      <c r="A22513" s="34" t="s">
        <v>123407</v>
      </c>
      <c r="B22513" s="34">
        <v>231</v>
      </c>
      <c r="C22513" s="34">
        <v>311</v>
      </c>
      <c r="D22513" s="34">
        <v>296</v>
      </c>
      <c r="E22513" s="34">
        <v>285</v>
      </c>
      <c r="F22513" s="34">
        <v>237</v>
      </c>
      <c r="G22513" s="34">
        <v>249</v>
      </c>
      <c r="H22513" s="34">
        <v>303</v>
      </c>
      <c r="I22513" s="34">
        <v>292</v>
      </c>
      <c r="J22513" s="34">
        <v>370</v>
      </c>
      <c r="K22513" s="34">
        <v>229</v>
      </c>
      <c r="L22513" s="34">
        <v>303</v>
      </c>
      <c r="M22513" s="34">
        <v>223</v>
      </c>
    </row>
    <row r="22514" spans="1:13" x14ac:dyDescent="0.2">
      <c r="A22514" s="34" t="s">
        <v>123408</v>
      </c>
      <c r="B22514" s="34">
        <v>160</v>
      </c>
      <c r="C22514" s="34">
        <v>173</v>
      </c>
      <c r="D22514" s="34">
        <v>176</v>
      </c>
      <c r="E22514" s="34">
        <v>179</v>
      </c>
      <c r="F22514" s="34">
        <v>140</v>
      </c>
      <c r="G22514" s="34">
        <v>140</v>
      </c>
      <c r="H22514" s="34">
        <v>198</v>
      </c>
      <c r="I22514" s="34">
        <v>160</v>
      </c>
      <c r="J22514" s="34">
        <v>147</v>
      </c>
      <c r="K22514" s="34">
        <v>138</v>
      </c>
      <c r="L22514" s="34">
        <v>156</v>
      </c>
      <c r="M22514" s="34">
        <v>134</v>
      </c>
    </row>
    <row r="22515" spans="1:13" x14ac:dyDescent="0.2">
      <c r="A22515" s="34" t="s">
        <v>123409</v>
      </c>
      <c r="B22515" s="34">
        <v>133</v>
      </c>
      <c r="C22515" s="34">
        <v>177</v>
      </c>
      <c r="D22515" s="34">
        <v>155</v>
      </c>
      <c r="E22515" s="34">
        <v>169</v>
      </c>
      <c r="F22515" s="34">
        <v>125</v>
      </c>
      <c r="G22515" s="34">
        <v>172</v>
      </c>
      <c r="H22515" s="34">
        <v>114</v>
      </c>
      <c r="I22515" s="34">
        <v>164</v>
      </c>
      <c r="J22515" s="34">
        <v>125</v>
      </c>
      <c r="K22515" s="34">
        <v>145</v>
      </c>
      <c r="L22515" s="34">
        <v>128</v>
      </c>
      <c r="M22515" s="34">
        <v>157</v>
      </c>
    </row>
    <row r="22516" spans="1:13" x14ac:dyDescent="0.2">
      <c r="A22516" s="34" t="s">
        <v>123410</v>
      </c>
      <c r="B22516" s="34">
        <v>298</v>
      </c>
      <c r="C22516" s="34">
        <v>338</v>
      </c>
      <c r="D22516" s="34">
        <v>353</v>
      </c>
      <c r="E22516" s="34">
        <v>345</v>
      </c>
      <c r="F22516" s="34">
        <v>343</v>
      </c>
      <c r="G22516" s="34">
        <v>303</v>
      </c>
      <c r="H22516" s="34">
        <v>480</v>
      </c>
      <c r="I22516" s="34">
        <v>375</v>
      </c>
      <c r="J22516" s="34">
        <v>386</v>
      </c>
      <c r="K22516" s="34">
        <v>323</v>
      </c>
      <c r="L22516" s="34">
        <v>447</v>
      </c>
      <c r="M22516" s="34">
        <v>257</v>
      </c>
    </row>
    <row r="22517" spans="1:13" x14ac:dyDescent="0.2">
      <c r="A22517" s="34" t="s">
        <v>123411</v>
      </c>
      <c r="B22517" s="34">
        <v>326</v>
      </c>
      <c r="C22517" s="34">
        <v>348</v>
      </c>
      <c r="D22517" s="34">
        <v>388</v>
      </c>
      <c r="E22517" s="34">
        <v>300</v>
      </c>
      <c r="F22517" s="34">
        <v>281</v>
      </c>
      <c r="G22517" s="34">
        <v>287</v>
      </c>
      <c r="H22517" s="34">
        <v>383</v>
      </c>
      <c r="I22517" s="34">
        <v>305</v>
      </c>
      <c r="J22517" s="34">
        <v>389</v>
      </c>
      <c r="K22517" s="34">
        <v>286</v>
      </c>
      <c r="L22517" s="34">
        <v>293</v>
      </c>
      <c r="M22517" s="34">
        <v>269</v>
      </c>
    </row>
    <row r="22518" spans="1:13" x14ac:dyDescent="0.2">
      <c r="A22518" s="34" t="s">
        <v>123412</v>
      </c>
      <c r="B22518" s="34">
        <v>87</v>
      </c>
      <c r="C22518" s="34">
        <v>115</v>
      </c>
      <c r="D22518" s="34">
        <v>109</v>
      </c>
      <c r="E22518" s="34">
        <v>118</v>
      </c>
      <c r="F22518" s="34">
        <v>96</v>
      </c>
      <c r="G22518" s="34">
        <v>111</v>
      </c>
      <c r="H22518" s="34">
        <v>76</v>
      </c>
      <c r="I22518" s="34">
        <v>142</v>
      </c>
      <c r="J22518" s="34">
        <v>98</v>
      </c>
      <c r="K22518" s="34">
        <v>94</v>
      </c>
      <c r="L22518" s="34">
        <v>114</v>
      </c>
      <c r="M22518" s="34">
        <v>83</v>
      </c>
    </row>
    <row r="22519" spans="1:13" x14ac:dyDescent="0.2">
      <c r="A22519" s="34" t="s">
        <v>123413</v>
      </c>
      <c r="B22519" s="34">
        <v>219</v>
      </c>
      <c r="C22519" s="34">
        <v>243</v>
      </c>
      <c r="D22519" s="34">
        <v>221</v>
      </c>
      <c r="E22519" s="34">
        <v>268</v>
      </c>
      <c r="F22519" s="34">
        <v>231</v>
      </c>
      <c r="G22519" s="34">
        <v>245</v>
      </c>
      <c r="H22519" s="34">
        <v>266</v>
      </c>
      <c r="I22519" s="34">
        <v>245</v>
      </c>
      <c r="J22519" s="34">
        <v>291</v>
      </c>
      <c r="K22519" s="34">
        <v>189</v>
      </c>
      <c r="L22519" s="34">
        <v>197</v>
      </c>
      <c r="M22519" s="34">
        <v>163</v>
      </c>
    </row>
    <row r="22520" spans="1:13" x14ac:dyDescent="0.2">
      <c r="A22520" s="34" t="s">
        <v>123414</v>
      </c>
      <c r="B22520" s="34">
        <v>325</v>
      </c>
      <c r="C22520" s="34">
        <v>248</v>
      </c>
      <c r="D22520" s="34">
        <v>325</v>
      </c>
      <c r="E22520" s="34">
        <v>269</v>
      </c>
      <c r="F22520" s="34">
        <v>282</v>
      </c>
      <c r="G22520" s="34">
        <v>205</v>
      </c>
      <c r="H22520" s="34">
        <v>355</v>
      </c>
      <c r="I22520" s="34">
        <v>266</v>
      </c>
      <c r="J22520" s="34">
        <v>297</v>
      </c>
      <c r="K22520" s="34">
        <v>203</v>
      </c>
      <c r="L22520" s="34">
        <v>313</v>
      </c>
      <c r="M22520" s="34">
        <v>191</v>
      </c>
    </row>
    <row r="22521" spans="1:13" x14ac:dyDescent="0.2">
      <c r="A22521" s="34" t="s">
        <v>123415</v>
      </c>
      <c r="B22521" s="34">
        <v>355</v>
      </c>
      <c r="C22521" s="34">
        <v>438</v>
      </c>
      <c r="D22521" s="34">
        <v>530</v>
      </c>
      <c r="E22521" s="34">
        <v>437</v>
      </c>
      <c r="F22521" s="34">
        <v>383</v>
      </c>
      <c r="G22521" s="34">
        <v>414</v>
      </c>
      <c r="H22521" s="34">
        <v>417</v>
      </c>
      <c r="I22521" s="34">
        <v>398</v>
      </c>
      <c r="J22521" s="34">
        <v>450</v>
      </c>
      <c r="K22521" s="34">
        <v>341</v>
      </c>
      <c r="L22521" s="34">
        <v>445</v>
      </c>
      <c r="M22521" s="34">
        <v>329</v>
      </c>
    </row>
    <row r="22522" spans="1:13" x14ac:dyDescent="0.2">
      <c r="A22522" s="34" t="s">
        <v>123416</v>
      </c>
      <c r="B22522" s="34">
        <v>282</v>
      </c>
      <c r="C22522" s="34">
        <v>301</v>
      </c>
      <c r="D22522" s="34">
        <v>339</v>
      </c>
      <c r="E22522" s="34">
        <v>355</v>
      </c>
      <c r="F22522" s="34">
        <v>279</v>
      </c>
      <c r="G22522" s="34">
        <v>325</v>
      </c>
      <c r="H22522" s="34">
        <v>347</v>
      </c>
      <c r="I22522" s="34">
        <v>344</v>
      </c>
      <c r="J22522" s="34">
        <v>350</v>
      </c>
      <c r="K22522" s="34">
        <v>312</v>
      </c>
      <c r="L22522" s="34">
        <v>297</v>
      </c>
      <c r="M22522" s="34">
        <v>328</v>
      </c>
    </row>
    <row r="22523" spans="1:13" x14ac:dyDescent="0.2">
      <c r="A22523" s="34" t="s">
        <v>123417</v>
      </c>
      <c r="B22523" s="34">
        <v>674</v>
      </c>
      <c r="C22523" s="34">
        <v>751</v>
      </c>
      <c r="D22523" s="34">
        <v>733</v>
      </c>
      <c r="E22523" s="34">
        <v>846</v>
      </c>
      <c r="F22523" s="34">
        <v>679</v>
      </c>
      <c r="G22523" s="34">
        <v>667</v>
      </c>
      <c r="H22523" s="34">
        <v>779</v>
      </c>
      <c r="I22523" s="34">
        <v>708</v>
      </c>
      <c r="J22523" s="34">
        <v>704</v>
      </c>
      <c r="K22523" s="34">
        <v>600</v>
      </c>
      <c r="L22523" s="34">
        <v>733</v>
      </c>
      <c r="M22523" s="34">
        <v>575</v>
      </c>
    </row>
    <row r="22524" spans="1:13" x14ac:dyDescent="0.2">
      <c r="A22524" s="34" t="s">
        <v>123418</v>
      </c>
      <c r="B22524" s="34">
        <v>1085</v>
      </c>
      <c r="C22524" s="34">
        <v>1052</v>
      </c>
      <c r="D22524" s="34">
        <v>1125</v>
      </c>
      <c r="E22524" s="34">
        <v>1151</v>
      </c>
      <c r="F22524" s="34">
        <v>1011</v>
      </c>
      <c r="G22524" s="34">
        <v>1012</v>
      </c>
      <c r="H22524" s="34">
        <v>1186</v>
      </c>
      <c r="I22524" s="34">
        <v>1147</v>
      </c>
      <c r="J22524" s="34">
        <v>1112</v>
      </c>
      <c r="K22524" s="34">
        <v>943</v>
      </c>
      <c r="L22524" s="34">
        <v>1022</v>
      </c>
      <c r="M22524" s="34">
        <v>843</v>
      </c>
    </row>
    <row r="22525" spans="1:13" x14ac:dyDescent="0.2">
      <c r="A22525" s="34" t="s">
        <v>123419</v>
      </c>
      <c r="B22525" s="34">
        <v>471</v>
      </c>
      <c r="C22525" s="34">
        <v>533</v>
      </c>
      <c r="D22525" s="34">
        <v>474</v>
      </c>
      <c r="E22525" s="34">
        <v>542</v>
      </c>
      <c r="F22525" s="34">
        <v>473</v>
      </c>
      <c r="G22525" s="34">
        <v>467</v>
      </c>
      <c r="H22525" s="34">
        <v>558</v>
      </c>
      <c r="I22525" s="34">
        <v>484</v>
      </c>
      <c r="J22525" s="34">
        <v>488</v>
      </c>
      <c r="K22525" s="34">
        <v>391</v>
      </c>
      <c r="L22525" s="34">
        <v>457</v>
      </c>
      <c r="M22525" s="34">
        <v>388</v>
      </c>
    </row>
    <row r="22526" spans="1:13" x14ac:dyDescent="0.2">
      <c r="A22526" s="34" t="s">
        <v>123420</v>
      </c>
      <c r="B22526" s="34">
        <v>463</v>
      </c>
      <c r="C22526" s="34">
        <v>365</v>
      </c>
      <c r="D22526" s="34">
        <v>494</v>
      </c>
      <c r="E22526" s="34">
        <v>472</v>
      </c>
      <c r="F22526" s="34">
        <v>425</v>
      </c>
      <c r="G22526" s="34">
        <v>378</v>
      </c>
      <c r="H22526" s="34">
        <v>492</v>
      </c>
      <c r="I22526" s="34">
        <v>426</v>
      </c>
      <c r="J22526" s="34">
        <v>477</v>
      </c>
      <c r="K22526" s="34">
        <v>300</v>
      </c>
      <c r="L22526" s="34">
        <v>489</v>
      </c>
      <c r="M22526" s="34">
        <v>350</v>
      </c>
    </row>
    <row r="22527" spans="1:13" x14ac:dyDescent="0.2">
      <c r="A22527" s="34" t="s">
        <v>123421</v>
      </c>
      <c r="B22527" s="34">
        <v>495</v>
      </c>
      <c r="C22527" s="34">
        <v>560</v>
      </c>
      <c r="D22527" s="34">
        <v>583</v>
      </c>
      <c r="E22527" s="34">
        <v>681</v>
      </c>
      <c r="F22527" s="34">
        <v>499</v>
      </c>
      <c r="G22527" s="34">
        <v>524</v>
      </c>
      <c r="H22527" s="34">
        <v>580</v>
      </c>
      <c r="I22527" s="34">
        <v>622</v>
      </c>
      <c r="J22527" s="34">
        <v>594</v>
      </c>
      <c r="K22527" s="34">
        <v>466</v>
      </c>
      <c r="L22527" s="34">
        <v>514</v>
      </c>
      <c r="M22527" s="34">
        <v>462</v>
      </c>
    </row>
    <row r="22528" spans="1:13" x14ac:dyDescent="0.2">
      <c r="A22528" s="34" t="s">
        <v>123422</v>
      </c>
      <c r="B22528" s="34">
        <v>305</v>
      </c>
      <c r="C22528" s="34">
        <v>416</v>
      </c>
      <c r="D22528" s="34">
        <v>399</v>
      </c>
      <c r="E22528" s="34">
        <v>413</v>
      </c>
      <c r="F22528" s="34">
        <v>290</v>
      </c>
      <c r="G22528" s="34">
        <v>339</v>
      </c>
      <c r="H22528" s="34">
        <v>446</v>
      </c>
      <c r="I22528" s="34">
        <v>348</v>
      </c>
      <c r="J22528" s="34">
        <v>355</v>
      </c>
      <c r="K22528" s="34">
        <v>311</v>
      </c>
      <c r="L22528" s="34">
        <v>338</v>
      </c>
      <c r="M22528" s="34">
        <v>287</v>
      </c>
    </row>
    <row r="22529" spans="1:13" x14ac:dyDescent="0.2">
      <c r="A22529" s="34" t="s">
        <v>123423</v>
      </c>
      <c r="B22529" s="34">
        <v>260</v>
      </c>
      <c r="C22529" s="34">
        <v>277</v>
      </c>
      <c r="D22529" s="34">
        <v>287</v>
      </c>
      <c r="E22529" s="34">
        <v>296</v>
      </c>
      <c r="F22529" s="34">
        <v>298</v>
      </c>
      <c r="G22529" s="34">
        <v>311</v>
      </c>
      <c r="H22529" s="34">
        <v>282</v>
      </c>
      <c r="I22529" s="34">
        <v>272</v>
      </c>
      <c r="J22529" s="34">
        <v>291</v>
      </c>
      <c r="K22529" s="34">
        <v>242</v>
      </c>
      <c r="L22529" s="34">
        <v>339</v>
      </c>
      <c r="M22529" s="34">
        <v>197</v>
      </c>
    </row>
    <row r="22530" spans="1:13" x14ac:dyDescent="0.2">
      <c r="A22530" s="34" t="s">
        <v>123424</v>
      </c>
      <c r="B22530" s="34">
        <v>251</v>
      </c>
      <c r="C22530" s="34">
        <v>238</v>
      </c>
      <c r="D22530" s="34">
        <v>269</v>
      </c>
      <c r="E22530" s="34">
        <v>203</v>
      </c>
      <c r="F22530" s="34">
        <v>192</v>
      </c>
      <c r="G22530" s="34">
        <v>188</v>
      </c>
      <c r="H22530" s="34">
        <v>282</v>
      </c>
      <c r="I22530" s="34">
        <v>213</v>
      </c>
      <c r="J22530" s="34">
        <v>243</v>
      </c>
      <c r="K22530" s="34">
        <v>203</v>
      </c>
      <c r="L22530" s="34">
        <v>193</v>
      </c>
      <c r="M22530" s="34">
        <v>144</v>
      </c>
    </row>
    <row r="22531" spans="1:13" x14ac:dyDescent="0.2">
      <c r="A22531" s="34" t="s">
        <v>123425</v>
      </c>
      <c r="B22531" s="34">
        <v>231</v>
      </c>
      <c r="C22531" s="34">
        <v>183</v>
      </c>
      <c r="D22531" s="34">
        <v>239</v>
      </c>
      <c r="E22531" s="34">
        <v>215</v>
      </c>
      <c r="F22531" s="34">
        <v>188</v>
      </c>
      <c r="G22531" s="34">
        <v>172</v>
      </c>
      <c r="H22531" s="34">
        <v>244</v>
      </c>
      <c r="I22531" s="34">
        <v>206</v>
      </c>
      <c r="J22531" s="34">
        <v>224</v>
      </c>
      <c r="K22531" s="34">
        <v>183</v>
      </c>
      <c r="L22531" s="34">
        <v>235</v>
      </c>
      <c r="M22531" s="34">
        <v>159</v>
      </c>
    </row>
    <row r="22532" spans="1:13" x14ac:dyDescent="0.2">
      <c r="A22532" s="34" t="s">
        <v>123426</v>
      </c>
      <c r="B22532" s="34">
        <v>320</v>
      </c>
      <c r="C22532" s="34">
        <v>359</v>
      </c>
      <c r="D22532" s="34">
        <v>407</v>
      </c>
      <c r="E22532" s="34">
        <v>433</v>
      </c>
      <c r="F22532" s="34">
        <v>372</v>
      </c>
      <c r="G22532" s="34">
        <v>394</v>
      </c>
      <c r="H22532" s="34">
        <v>387</v>
      </c>
      <c r="I22532" s="34">
        <v>394</v>
      </c>
      <c r="J22532" s="34">
        <v>390</v>
      </c>
      <c r="K22532" s="34">
        <v>293</v>
      </c>
      <c r="L22532" s="34">
        <v>370</v>
      </c>
      <c r="M22532" s="34">
        <v>334</v>
      </c>
    </row>
    <row r="22533" spans="1:13" x14ac:dyDescent="0.2">
      <c r="A22533" s="34" t="s">
        <v>123427</v>
      </c>
      <c r="B22533" s="34">
        <v>245</v>
      </c>
      <c r="C22533" s="34">
        <v>160</v>
      </c>
      <c r="D22533" s="34">
        <v>272</v>
      </c>
      <c r="E22533" s="34">
        <v>223</v>
      </c>
      <c r="F22533" s="34">
        <v>198</v>
      </c>
      <c r="G22533" s="34">
        <v>214</v>
      </c>
      <c r="H22533" s="34">
        <v>228</v>
      </c>
      <c r="I22533" s="34">
        <v>182</v>
      </c>
      <c r="J22533" s="34">
        <v>210</v>
      </c>
      <c r="K22533" s="34">
        <v>139</v>
      </c>
      <c r="L22533" s="34">
        <v>239</v>
      </c>
      <c r="M22533" s="34">
        <v>176</v>
      </c>
    </row>
    <row r="22534" spans="1:13" x14ac:dyDescent="0.2">
      <c r="A22534" s="34" t="s">
        <v>123428</v>
      </c>
      <c r="B22534" s="34">
        <v>255</v>
      </c>
      <c r="C22534" s="34">
        <v>219</v>
      </c>
      <c r="D22534" s="34">
        <v>258</v>
      </c>
      <c r="E22534" s="34">
        <v>243</v>
      </c>
      <c r="F22534" s="34">
        <v>249</v>
      </c>
      <c r="G22534" s="34">
        <v>208</v>
      </c>
      <c r="H22534" s="34">
        <v>294</v>
      </c>
      <c r="I22534" s="34">
        <v>194</v>
      </c>
      <c r="J22534" s="34">
        <v>261</v>
      </c>
      <c r="K22534" s="34">
        <v>175</v>
      </c>
      <c r="L22534" s="34">
        <v>214</v>
      </c>
      <c r="M22534" s="34">
        <v>176</v>
      </c>
    </row>
    <row r="22535" spans="1:13" x14ac:dyDescent="0.2">
      <c r="A22535" s="34" t="s">
        <v>123429</v>
      </c>
      <c r="B22535" s="34">
        <v>842</v>
      </c>
      <c r="C22535" s="34">
        <v>661</v>
      </c>
      <c r="D22535" s="34">
        <v>718</v>
      </c>
      <c r="E22535" s="34">
        <v>743</v>
      </c>
      <c r="F22535" s="34">
        <v>767</v>
      </c>
      <c r="G22535" s="34">
        <v>625</v>
      </c>
      <c r="H22535" s="34">
        <v>916</v>
      </c>
      <c r="I22535" s="34">
        <v>652</v>
      </c>
      <c r="J22535" s="34">
        <v>762</v>
      </c>
      <c r="K22535" s="34">
        <v>556</v>
      </c>
      <c r="L22535" s="34">
        <v>796</v>
      </c>
      <c r="M22535" s="34">
        <v>470</v>
      </c>
    </row>
    <row r="22536" spans="1:13" x14ac:dyDescent="0.2">
      <c r="A22536" s="34" t="s">
        <v>123430</v>
      </c>
      <c r="B22536" s="34">
        <v>123</v>
      </c>
      <c r="C22536" s="34">
        <v>173</v>
      </c>
      <c r="D22536" s="34">
        <v>173</v>
      </c>
      <c r="E22536" s="34">
        <v>178</v>
      </c>
      <c r="F22536" s="34">
        <v>168</v>
      </c>
      <c r="G22536" s="34">
        <v>137</v>
      </c>
      <c r="H22536" s="34">
        <v>159</v>
      </c>
      <c r="I22536" s="34">
        <v>151</v>
      </c>
      <c r="J22536" s="34">
        <v>172</v>
      </c>
      <c r="K22536" s="34">
        <v>177</v>
      </c>
      <c r="L22536" s="34">
        <v>143</v>
      </c>
      <c r="M22536" s="34">
        <v>162</v>
      </c>
    </row>
    <row r="22537" spans="1:13" x14ac:dyDescent="0.2">
      <c r="A22537" s="34" t="s">
        <v>123431</v>
      </c>
      <c r="B22537" s="34">
        <v>480</v>
      </c>
      <c r="C22537" s="34">
        <v>409</v>
      </c>
      <c r="D22537" s="34">
        <v>542</v>
      </c>
      <c r="E22537" s="34">
        <v>451</v>
      </c>
      <c r="F22537" s="34">
        <v>496</v>
      </c>
      <c r="G22537" s="34">
        <v>435</v>
      </c>
      <c r="H22537" s="34">
        <v>627</v>
      </c>
      <c r="I22537" s="34">
        <v>436</v>
      </c>
      <c r="J22537" s="34">
        <v>576</v>
      </c>
      <c r="K22537" s="34">
        <v>377</v>
      </c>
      <c r="L22537" s="34">
        <v>458</v>
      </c>
      <c r="M22537" s="34">
        <v>312</v>
      </c>
    </row>
    <row r="22538" spans="1:13" x14ac:dyDescent="0.2">
      <c r="A22538" s="34" t="s">
        <v>123432</v>
      </c>
      <c r="B22538" s="34">
        <v>179</v>
      </c>
      <c r="C22538" s="34">
        <v>233</v>
      </c>
      <c r="D22538" s="34">
        <v>198</v>
      </c>
      <c r="E22538" s="34">
        <v>190</v>
      </c>
      <c r="F22538" s="34">
        <v>144</v>
      </c>
      <c r="G22538" s="34">
        <v>218</v>
      </c>
      <c r="H22538" s="34">
        <v>215</v>
      </c>
      <c r="I22538" s="34">
        <v>217</v>
      </c>
      <c r="J22538" s="34">
        <v>148</v>
      </c>
      <c r="K22538" s="34">
        <v>148</v>
      </c>
      <c r="L22538" s="34">
        <v>163</v>
      </c>
      <c r="M22538" s="34">
        <v>191</v>
      </c>
    </row>
    <row r="22539" spans="1:13" x14ac:dyDescent="0.2">
      <c r="A22539" s="34" t="s">
        <v>123433</v>
      </c>
      <c r="B22539" s="34">
        <v>775</v>
      </c>
      <c r="C22539" s="34">
        <v>702</v>
      </c>
      <c r="D22539" s="34">
        <v>748</v>
      </c>
      <c r="E22539" s="34">
        <v>719</v>
      </c>
      <c r="F22539" s="34">
        <v>726</v>
      </c>
      <c r="G22539" s="34">
        <v>642</v>
      </c>
      <c r="H22539" s="34">
        <v>738</v>
      </c>
      <c r="I22539" s="34">
        <v>647</v>
      </c>
      <c r="J22539" s="34">
        <v>797</v>
      </c>
      <c r="K22539" s="34">
        <v>529</v>
      </c>
      <c r="L22539" s="34">
        <v>738</v>
      </c>
      <c r="M22539" s="34">
        <v>536</v>
      </c>
    </row>
    <row r="22540" spans="1:13" x14ac:dyDescent="0.2">
      <c r="A22540" s="34" t="s">
        <v>123434</v>
      </c>
      <c r="B22540" s="34">
        <v>513</v>
      </c>
      <c r="C22540" s="34">
        <v>531</v>
      </c>
      <c r="D22540" s="34">
        <v>548</v>
      </c>
      <c r="E22540" s="34">
        <v>603</v>
      </c>
      <c r="F22540" s="34">
        <v>437</v>
      </c>
      <c r="G22540" s="34">
        <v>579</v>
      </c>
      <c r="H22540" s="34">
        <v>636</v>
      </c>
      <c r="I22540" s="34">
        <v>560</v>
      </c>
      <c r="J22540" s="34">
        <v>555</v>
      </c>
      <c r="K22540" s="34">
        <v>444</v>
      </c>
      <c r="L22540" s="34">
        <v>500</v>
      </c>
      <c r="M22540" s="34">
        <v>438</v>
      </c>
    </row>
    <row r="22541" spans="1:13" x14ac:dyDescent="0.2">
      <c r="A22541" s="34" t="s">
        <v>123435</v>
      </c>
      <c r="B22541" s="34">
        <v>640</v>
      </c>
      <c r="C22541" s="34">
        <v>566</v>
      </c>
      <c r="D22541" s="34">
        <v>678</v>
      </c>
      <c r="E22541" s="34">
        <v>637</v>
      </c>
      <c r="F22541" s="34">
        <v>618</v>
      </c>
      <c r="G22541" s="34">
        <v>576</v>
      </c>
      <c r="H22541" s="34">
        <v>749</v>
      </c>
      <c r="I22541" s="34">
        <v>628</v>
      </c>
      <c r="J22541" s="34">
        <v>710</v>
      </c>
      <c r="K22541" s="34">
        <v>447</v>
      </c>
      <c r="L22541" s="34">
        <v>605</v>
      </c>
      <c r="M22541" s="34">
        <v>428</v>
      </c>
    </row>
    <row r="22542" spans="1:13" x14ac:dyDescent="0.2">
      <c r="A22542" s="34" t="s">
        <v>123436</v>
      </c>
      <c r="B22542" s="34">
        <v>421</v>
      </c>
      <c r="C22542" s="34">
        <v>452</v>
      </c>
      <c r="D22542" s="34">
        <v>454</v>
      </c>
      <c r="E22542" s="34">
        <v>411</v>
      </c>
      <c r="F22542" s="34">
        <v>469</v>
      </c>
      <c r="G22542" s="34">
        <v>381</v>
      </c>
      <c r="H22542" s="34">
        <v>543</v>
      </c>
      <c r="I22542" s="34">
        <v>379</v>
      </c>
      <c r="J22542" s="34">
        <v>462</v>
      </c>
      <c r="K22542" s="34">
        <v>350</v>
      </c>
      <c r="L22542" s="34">
        <v>465</v>
      </c>
      <c r="M22542" s="34">
        <v>367</v>
      </c>
    </row>
    <row r="22543" spans="1:13" x14ac:dyDescent="0.2">
      <c r="A22543" s="34" t="s">
        <v>123437</v>
      </c>
      <c r="B22543" s="34">
        <v>897</v>
      </c>
      <c r="C22543" s="34">
        <v>847</v>
      </c>
      <c r="D22543" s="34">
        <v>912</v>
      </c>
      <c r="E22543" s="34">
        <v>769</v>
      </c>
      <c r="F22543" s="34">
        <v>878</v>
      </c>
      <c r="G22543" s="34">
        <v>806</v>
      </c>
      <c r="H22543" s="34">
        <v>937</v>
      </c>
      <c r="I22543" s="34">
        <v>780</v>
      </c>
      <c r="J22543" s="34">
        <v>835</v>
      </c>
      <c r="K22543" s="34">
        <v>695</v>
      </c>
      <c r="L22543" s="34">
        <v>881</v>
      </c>
      <c r="M22543" s="34">
        <v>640</v>
      </c>
    </row>
    <row r="22544" spans="1:13" x14ac:dyDescent="0.2">
      <c r="A22544" s="34" t="s">
        <v>123438</v>
      </c>
      <c r="B22544" s="34">
        <v>353</v>
      </c>
      <c r="C22544" s="34">
        <v>407</v>
      </c>
      <c r="D22544" s="34">
        <v>408</v>
      </c>
      <c r="E22544" s="34">
        <v>462</v>
      </c>
      <c r="F22544" s="34">
        <v>400</v>
      </c>
      <c r="G22544" s="34">
        <v>412</v>
      </c>
      <c r="H22544" s="34">
        <v>468</v>
      </c>
      <c r="I22544" s="34">
        <v>441</v>
      </c>
      <c r="J22544" s="34">
        <v>462</v>
      </c>
      <c r="K22544" s="34">
        <v>344</v>
      </c>
      <c r="L22544" s="34">
        <v>439</v>
      </c>
      <c r="M22544" s="34">
        <v>369</v>
      </c>
    </row>
    <row r="22545" spans="1:13" x14ac:dyDescent="0.2">
      <c r="A22545" s="34" t="s">
        <v>123439</v>
      </c>
      <c r="B22545" s="34">
        <v>919</v>
      </c>
      <c r="C22545" s="34">
        <v>974</v>
      </c>
      <c r="D22545" s="34">
        <v>992</v>
      </c>
      <c r="E22545" s="34">
        <v>994</v>
      </c>
      <c r="F22545" s="34">
        <v>870</v>
      </c>
      <c r="G22545" s="34">
        <v>809</v>
      </c>
      <c r="H22545" s="34">
        <v>1130</v>
      </c>
      <c r="I22545" s="34">
        <v>1006</v>
      </c>
      <c r="J22545" s="34">
        <v>1046</v>
      </c>
      <c r="K22545" s="34">
        <v>807</v>
      </c>
      <c r="L22545" s="34">
        <v>901</v>
      </c>
      <c r="M22545" s="34">
        <v>736</v>
      </c>
    </row>
    <row r="22546" spans="1:13" x14ac:dyDescent="0.2">
      <c r="A22546" s="34" t="s">
        <v>123440</v>
      </c>
      <c r="B22546" s="34">
        <v>599</v>
      </c>
      <c r="C22546" s="34">
        <v>598</v>
      </c>
      <c r="D22546" s="34">
        <v>552</v>
      </c>
      <c r="E22546" s="34">
        <v>664</v>
      </c>
      <c r="F22546" s="34">
        <v>644</v>
      </c>
      <c r="G22546" s="34">
        <v>535</v>
      </c>
      <c r="H22546" s="34">
        <v>707</v>
      </c>
      <c r="I22546" s="34">
        <v>525</v>
      </c>
      <c r="J22546" s="34">
        <v>606</v>
      </c>
      <c r="K22546" s="34">
        <v>478</v>
      </c>
      <c r="L22546" s="34">
        <v>598</v>
      </c>
      <c r="M22546" s="34">
        <v>390</v>
      </c>
    </row>
    <row r="22547" spans="1:13" x14ac:dyDescent="0.2">
      <c r="A22547" s="34" t="s">
        <v>123441</v>
      </c>
      <c r="B22547" s="34">
        <v>458</v>
      </c>
      <c r="C22547" s="34">
        <v>454</v>
      </c>
      <c r="D22547" s="34">
        <v>489</v>
      </c>
      <c r="E22547" s="34">
        <v>558</v>
      </c>
      <c r="F22547" s="34">
        <v>496</v>
      </c>
      <c r="G22547" s="34">
        <v>471</v>
      </c>
      <c r="H22547" s="34">
        <v>547</v>
      </c>
      <c r="I22547" s="34">
        <v>503</v>
      </c>
      <c r="J22547" s="34">
        <v>540</v>
      </c>
      <c r="K22547" s="34">
        <v>464</v>
      </c>
      <c r="L22547" s="34">
        <v>528</v>
      </c>
      <c r="M22547" s="34">
        <v>368</v>
      </c>
    </row>
    <row r="22548" spans="1:13" x14ac:dyDescent="0.2">
      <c r="A22548" s="34" t="s">
        <v>123442</v>
      </c>
      <c r="B22548" s="34">
        <v>238</v>
      </c>
      <c r="C22548" s="34">
        <v>430</v>
      </c>
      <c r="D22548" s="34">
        <v>287</v>
      </c>
      <c r="E22548" s="34">
        <v>415</v>
      </c>
      <c r="F22548" s="34">
        <v>257</v>
      </c>
      <c r="G22548" s="34">
        <v>373</v>
      </c>
      <c r="H22548" s="34">
        <v>346</v>
      </c>
      <c r="I22548" s="34">
        <v>413</v>
      </c>
      <c r="J22548" s="34">
        <v>290</v>
      </c>
      <c r="K22548" s="34">
        <v>332</v>
      </c>
      <c r="L22548" s="34">
        <v>319</v>
      </c>
      <c r="M22548" s="34">
        <v>293</v>
      </c>
    </row>
    <row r="22549" spans="1:13" x14ac:dyDescent="0.2">
      <c r="A22549" s="34" t="s">
        <v>123443</v>
      </c>
      <c r="B22549" s="34">
        <v>439</v>
      </c>
      <c r="C22549" s="34">
        <v>536</v>
      </c>
      <c r="D22549" s="34">
        <v>604</v>
      </c>
      <c r="E22549" s="34">
        <v>565</v>
      </c>
      <c r="F22549" s="34">
        <v>527</v>
      </c>
      <c r="G22549" s="34">
        <v>452</v>
      </c>
      <c r="H22549" s="34">
        <v>596</v>
      </c>
      <c r="I22549" s="34">
        <v>561</v>
      </c>
      <c r="J22549" s="34">
        <v>609</v>
      </c>
      <c r="K22549" s="34">
        <v>410</v>
      </c>
      <c r="L22549" s="34">
        <v>521</v>
      </c>
      <c r="M22549" s="34">
        <v>456</v>
      </c>
    </row>
    <row r="22550" spans="1:13" x14ac:dyDescent="0.2">
      <c r="A22550" s="34" t="s">
        <v>123444</v>
      </c>
      <c r="B22550" s="34">
        <v>460</v>
      </c>
      <c r="C22550" s="34">
        <v>482</v>
      </c>
      <c r="D22550" s="34">
        <v>576</v>
      </c>
      <c r="E22550" s="34">
        <v>471</v>
      </c>
      <c r="F22550" s="34">
        <v>530</v>
      </c>
      <c r="G22550" s="34">
        <v>430</v>
      </c>
      <c r="H22550" s="34">
        <v>624</v>
      </c>
      <c r="I22550" s="34">
        <v>441</v>
      </c>
      <c r="J22550" s="34">
        <v>539</v>
      </c>
      <c r="K22550" s="34">
        <v>393</v>
      </c>
      <c r="L22550" s="34">
        <v>476</v>
      </c>
      <c r="M22550" s="34">
        <v>335</v>
      </c>
    </row>
    <row r="22551" spans="1:13" x14ac:dyDescent="0.2">
      <c r="A22551" s="34" t="s">
        <v>123445</v>
      </c>
      <c r="B22551" s="34">
        <v>525</v>
      </c>
      <c r="C22551" s="34">
        <v>587</v>
      </c>
      <c r="D22551" s="34">
        <v>630</v>
      </c>
      <c r="E22551" s="34">
        <v>647</v>
      </c>
      <c r="F22551" s="34">
        <v>625</v>
      </c>
      <c r="G22551" s="34">
        <v>563</v>
      </c>
      <c r="H22551" s="34">
        <v>561</v>
      </c>
      <c r="I22551" s="34">
        <v>569</v>
      </c>
      <c r="J22551" s="34">
        <v>612</v>
      </c>
      <c r="K22551" s="34">
        <v>479</v>
      </c>
      <c r="L22551" s="34">
        <v>628</v>
      </c>
      <c r="M22551" s="34">
        <v>467</v>
      </c>
    </row>
    <row r="22552" spans="1:13" x14ac:dyDescent="0.2">
      <c r="A22552" s="34" t="s">
        <v>123446</v>
      </c>
      <c r="B22552" s="34">
        <v>325</v>
      </c>
      <c r="C22552" s="34">
        <v>432</v>
      </c>
      <c r="D22552" s="34">
        <v>519</v>
      </c>
      <c r="E22552" s="34">
        <v>479</v>
      </c>
      <c r="F22552" s="34">
        <v>440</v>
      </c>
      <c r="G22552" s="34">
        <v>413</v>
      </c>
      <c r="H22552" s="34">
        <v>461</v>
      </c>
      <c r="I22552" s="34">
        <v>433</v>
      </c>
      <c r="J22552" s="34">
        <v>525</v>
      </c>
      <c r="K22552" s="34">
        <v>350</v>
      </c>
      <c r="L22552" s="34">
        <v>430</v>
      </c>
      <c r="M22552" s="34">
        <v>350</v>
      </c>
    </row>
    <row r="22553" spans="1:13" x14ac:dyDescent="0.2">
      <c r="A22553" s="34" t="s">
        <v>123447</v>
      </c>
      <c r="B22553" s="34">
        <v>348</v>
      </c>
      <c r="C22553" s="34">
        <v>352</v>
      </c>
      <c r="D22553" s="34">
        <v>320</v>
      </c>
      <c r="E22553" s="34">
        <v>288</v>
      </c>
      <c r="F22553" s="34">
        <v>339</v>
      </c>
      <c r="G22553" s="34">
        <v>333</v>
      </c>
      <c r="H22553" s="34">
        <v>339</v>
      </c>
      <c r="I22553" s="34">
        <v>356</v>
      </c>
      <c r="J22553" s="34">
        <v>341</v>
      </c>
      <c r="K22553" s="34">
        <v>230</v>
      </c>
      <c r="L22553" s="34">
        <v>270</v>
      </c>
      <c r="M22553" s="34">
        <v>252</v>
      </c>
    </row>
    <row r="22554" spans="1:13" x14ac:dyDescent="0.2">
      <c r="A22554" s="34" t="s">
        <v>123448</v>
      </c>
      <c r="B22554" s="34">
        <v>260</v>
      </c>
      <c r="C22554" s="34">
        <v>240</v>
      </c>
      <c r="D22554" s="34">
        <v>239</v>
      </c>
      <c r="E22554" s="34">
        <v>284</v>
      </c>
      <c r="F22554" s="34">
        <v>220</v>
      </c>
      <c r="G22554" s="34">
        <v>209</v>
      </c>
      <c r="H22554" s="34">
        <v>264</v>
      </c>
      <c r="I22554" s="34">
        <v>247</v>
      </c>
      <c r="J22554" s="34">
        <v>267</v>
      </c>
      <c r="K22554" s="34">
        <v>185</v>
      </c>
      <c r="L22554" s="34">
        <v>214</v>
      </c>
      <c r="M22554" s="34">
        <v>183</v>
      </c>
    </row>
    <row r="22555" spans="1:13" x14ac:dyDescent="0.2">
      <c r="A22555" s="34" t="s">
        <v>123449</v>
      </c>
      <c r="B22555" s="34">
        <v>300</v>
      </c>
      <c r="C22555" s="34">
        <v>437</v>
      </c>
      <c r="D22555" s="34">
        <v>349</v>
      </c>
      <c r="E22555" s="34">
        <v>344</v>
      </c>
      <c r="F22555" s="34">
        <v>304</v>
      </c>
      <c r="G22555" s="34">
        <v>363</v>
      </c>
      <c r="H22555" s="34">
        <v>430</v>
      </c>
      <c r="I22555" s="34">
        <v>425</v>
      </c>
      <c r="J22555" s="34">
        <v>379</v>
      </c>
      <c r="K22555" s="34">
        <v>322</v>
      </c>
      <c r="L22555" s="34">
        <v>353</v>
      </c>
      <c r="M22555" s="34">
        <v>275</v>
      </c>
    </row>
    <row r="22556" spans="1:13" x14ac:dyDescent="0.2">
      <c r="A22556" s="34" t="s">
        <v>123450</v>
      </c>
      <c r="B22556" s="34">
        <v>356</v>
      </c>
      <c r="C22556" s="34">
        <v>398</v>
      </c>
      <c r="D22556" s="34">
        <v>428</v>
      </c>
      <c r="E22556" s="34">
        <v>412</v>
      </c>
      <c r="F22556" s="34">
        <v>317</v>
      </c>
      <c r="G22556" s="34">
        <v>340</v>
      </c>
      <c r="H22556" s="34">
        <v>460</v>
      </c>
      <c r="I22556" s="34">
        <v>404</v>
      </c>
      <c r="J22556" s="34">
        <v>391</v>
      </c>
      <c r="K22556" s="34">
        <v>286</v>
      </c>
      <c r="L22556" s="34">
        <v>314</v>
      </c>
      <c r="M22556" s="34">
        <v>300</v>
      </c>
    </row>
    <row r="22557" spans="1:13" x14ac:dyDescent="0.2">
      <c r="A22557" s="34" t="s">
        <v>123451</v>
      </c>
      <c r="B22557" s="34">
        <v>726</v>
      </c>
      <c r="C22557" s="34">
        <v>625</v>
      </c>
      <c r="D22557" s="34">
        <v>708</v>
      </c>
      <c r="E22557" s="34">
        <v>689</v>
      </c>
      <c r="F22557" s="34">
        <v>619</v>
      </c>
      <c r="G22557" s="34">
        <v>606</v>
      </c>
      <c r="H22557" s="34">
        <v>802</v>
      </c>
      <c r="I22557" s="34">
        <v>573</v>
      </c>
      <c r="J22557" s="34">
        <v>671</v>
      </c>
      <c r="K22557" s="34">
        <v>517</v>
      </c>
      <c r="L22557" s="34">
        <v>619</v>
      </c>
      <c r="M22557" s="34">
        <v>441</v>
      </c>
    </row>
    <row r="22558" spans="1:13" x14ac:dyDescent="0.2">
      <c r="A22558" s="34" t="s">
        <v>123452</v>
      </c>
      <c r="B22558" s="34">
        <v>414</v>
      </c>
      <c r="C22558" s="34">
        <v>396</v>
      </c>
      <c r="D22558" s="34">
        <v>453</v>
      </c>
      <c r="E22558" s="34">
        <v>412</v>
      </c>
      <c r="F22558" s="34">
        <v>394</v>
      </c>
      <c r="G22558" s="34">
        <v>384</v>
      </c>
      <c r="H22558" s="34">
        <v>508</v>
      </c>
      <c r="I22558" s="34">
        <v>377</v>
      </c>
      <c r="J22558" s="34">
        <v>528</v>
      </c>
      <c r="K22558" s="34">
        <v>329</v>
      </c>
      <c r="L22558" s="34">
        <v>376</v>
      </c>
      <c r="M22558" s="34">
        <v>275</v>
      </c>
    </row>
    <row r="22559" spans="1:13" x14ac:dyDescent="0.2">
      <c r="A22559" s="34" t="s">
        <v>123453</v>
      </c>
      <c r="B22559" s="34">
        <v>256</v>
      </c>
      <c r="C22559" s="34">
        <v>341</v>
      </c>
      <c r="D22559" s="34">
        <v>335</v>
      </c>
      <c r="E22559" s="34">
        <v>357</v>
      </c>
      <c r="F22559" s="34">
        <v>281</v>
      </c>
      <c r="G22559" s="34">
        <v>347</v>
      </c>
      <c r="H22559" s="34">
        <v>332</v>
      </c>
      <c r="I22559" s="34">
        <v>362</v>
      </c>
      <c r="J22559" s="34">
        <v>361</v>
      </c>
      <c r="K22559" s="34">
        <v>289</v>
      </c>
      <c r="L22559" s="34">
        <v>335</v>
      </c>
      <c r="M22559" s="34">
        <v>297</v>
      </c>
    </row>
    <row r="22560" spans="1:13" x14ac:dyDescent="0.2">
      <c r="A22560" s="34" t="s">
        <v>123454</v>
      </c>
      <c r="B22560" s="34">
        <v>588</v>
      </c>
      <c r="C22560" s="34">
        <v>476</v>
      </c>
      <c r="D22560" s="34">
        <v>494</v>
      </c>
      <c r="E22560" s="34">
        <v>547</v>
      </c>
      <c r="F22560" s="34">
        <v>488</v>
      </c>
      <c r="G22560" s="34">
        <v>458</v>
      </c>
      <c r="H22560" s="34">
        <v>607</v>
      </c>
      <c r="I22560" s="34">
        <v>489</v>
      </c>
      <c r="J22560" s="34">
        <v>619</v>
      </c>
      <c r="K22560" s="34">
        <v>397</v>
      </c>
      <c r="L22560" s="34">
        <v>581</v>
      </c>
      <c r="M22560" s="34">
        <v>393</v>
      </c>
    </row>
    <row r="22561" spans="1:13" x14ac:dyDescent="0.2">
      <c r="A22561" s="34" t="s">
        <v>123455</v>
      </c>
      <c r="B22561" s="34">
        <v>483</v>
      </c>
      <c r="C22561" s="34">
        <v>482</v>
      </c>
      <c r="D22561" s="34">
        <v>516</v>
      </c>
      <c r="E22561" s="34">
        <v>477</v>
      </c>
      <c r="F22561" s="34">
        <v>525</v>
      </c>
      <c r="G22561" s="34">
        <v>440</v>
      </c>
      <c r="H22561" s="34">
        <v>626</v>
      </c>
      <c r="I22561" s="34">
        <v>487</v>
      </c>
      <c r="J22561" s="34">
        <v>585</v>
      </c>
      <c r="K22561" s="34">
        <v>413</v>
      </c>
      <c r="L22561" s="34">
        <v>590</v>
      </c>
      <c r="M22561" s="34">
        <v>426</v>
      </c>
    </row>
    <row r="22562" spans="1:13" x14ac:dyDescent="0.2">
      <c r="A22562" s="34" t="s">
        <v>123456</v>
      </c>
      <c r="B22562" s="34">
        <v>323</v>
      </c>
      <c r="C22562" s="34">
        <v>367</v>
      </c>
      <c r="D22562" s="34">
        <v>447</v>
      </c>
      <c r="E22562" s="34">
        <v>404</v>
      </c>
      <c r="F22562" s="34">
        <v>380</v>
      </c>
      <c r="G22562" s="34">
        <v>316</v>
      </c>
      <c r="H22562" s="34">
        <v>473</v>
      </c>
      <c r="I22562" s="34">
        <v>394</v>
      </c>
      <c r="J22562" s="34">
        <v>385</v>
      </c>
      <c r="K22562" s="34">
        <v>309</v>
      </c>
      <c r="L22562" s="34">
        <v>366</v>
      </c>
      <c r="M22562" s="34">
        <v>278</v>
      </c>
    </row>
    <row r="22563" spans="1:13" x14ac:dyDescent="0.2">
      <c r="A22563" s="34" t="s">
        <v>123457</v>
      </c>
      <c r="B22563" s="34">
        <v>468</v>
      </c>
      <c r="C22563" s="34">
        <v>544</v>
      </c>
      <c r="D22563" s="34">
        <v>513</v>
      </c>
      <c r="E22563" s="34">
        <v>585</v>
      </c>
      <c r="F22563" s="34">
        <v>454</v>
      </c>
      <c r="G22563" s="34">
        <v>517</v>
      </c>
      <c r="H22563" s="34">
        <v>491</v>
      </c>
      <c r="I22563" s="34">
        <v>660</v>
      </c>
      <c r="J22563" s="34">
        <v>539</v>
      </c>
      <c r="K22563" s="34">
        <v>445</v>
      </c>
      <c r="L22563" s="34">
        <v>523</v>
      </c>
      <c r="M22563" s="34">
        <v>460</v>
      </c>
    </row>
    <row r="22564" spans="1:13" x14ac:dyDescent="0.2">
      <c r="A22564" s="34" t="s">
        <v>123458</v>
      </c>
      <c r="B22564" s="34">
        <v>387</v>
      </c>
      <c r="C22564" s="34">
        <v>378</v>
      </c>
      <c r="D22564" s="34">
        <v>369</v>
      </c>
      <c r="E22564" s="34">
        <v>358</v>
      </c>
      <c r="F22564" s="34">
        <v>361</v>
      </c>
      <c r="G22564" s="34">
        <v>314</v>
      </c>
      <c r="H22564" s="34">
        <v>440</v>
      </c>
      <c r="I22564" s="34">
        <v>367</v>
      </c>
      <c r="J22564" s="34">
        <v>381</v>
      </c>
      <c r="K22564" s="34">
        <v>325</v>
      </c>
      <c r="L22564" s="34">
        <v>410</v>
      </c>
      <c r="M22564" s="34">
        <v>320</v>
      </c>
    </row>
    <row r="22565" spans="1:13" x14ac:dyDescent="0.2">
      <c r="A22565" s="34" t="s">
        <v>123459</v>
      </c>
      <c r="B22565" s="34">
        <v>574</v>
      </c>
      <c r="C22565" s="34">
        <v>618</v>
      </c>
      <c r="D22565" s="34">
        <v>580</v>
      </c>
      <c r="E22565" s="34">
        <v>672</v>
      </c>
      <c r="F22565" s="34">
        <v>492</v>
      </c>
      <c r="G22565" s="34">
        <v>575</v>
      </c>
      <c r="H22565" s="34">
        <v>639</v>
      </c>
      <c r="I22565" s="34">
        <v>617</v>
      </c>
      <c r="J22565" s="34">
        <v>608</v>
      </c>
      <c r="K22565" s="34">
        <v>424</v>
      </c>
      <c r="L22565" s="34">
        <v>488</v>
      </c>
      <c r="M22565" s="34">
        <v>453</v>
      </c>
    </row>
    <row r="22566" spans="1:13" x14ac:dyDescent="0.2">
      <c r="A22566" s="34" t="s">
        <v>123460</v>
      </c>
      <c r="B22566" s="34">
        <v>860</v>
      </c>
      <c r="C22566" s="34">
        <v>700</v>
      </c>
      <c r="D22566" s="34">
        <v>888</v>
      </c>
      <c r="E22566" s="34">
        <v>844</v>
      </c>
      <c r="F22566" s="34">
        <v>884</v>
      </c>
      <c r="G22566" s="34">
        <v>706</v>
      </c>
      <c r="H22566" s="34">
        <v>964</v>
      </c>
      <c r="I22566" s="34">
        <v>750</v>
      </c>
      <c r="J22566" s="34">
        <v>908</v>
      </c>
      <c r="K22566" s="34">
        <v>698</v>
      </c>
      <c r="L22566" s="34">
        <v>934</v>
      </c>
      <c r="M22566" s="34">
        <v>612</v>
      </c>
    </row>
    <row r="22567" spans="1:13" x14ac:dyDescent="0.2">
      <c r="A22567" s="34" t="s">
        <v>123461</v>
      </c>
      <c r="B22567" s="34">
        <v>654</v>
      </c>
      <c r="C22567" s="34">
        <v>697</v>
      </c>
      <c r="D22567" s="34">
        <v>747</v>
      </c>
      <c r="E22567" s="34">
        <v>696</v>
      </c>
      <c r="F22567" s="34">
        <v>609</v>
      </c>
      <c r="G22567" s="34">
        <v>633</v>
      </c>
      <c r="H22567" s="34">
        <v>711</v>
      </c>
      <c r="I22567" s="34">
        <v>693</v>
      </c>
      <c r="J22567" s="34">
        <v>739</v>
      </c>
      <c r="K22567" s="34">
        <v>543</v>
      </c>
      <c r="L22567" s="34">
        <v>667</v>
      </c>
      <c r="M22567" s="34">
        <v>477</v>
      </c>
    </row>
    <row r="22568" spans="1:13" x14ac:dyDescent="0.2">
      <c r="A22568" s="34" t="s">
        <v>123462</v>
      </c>
      <c r="B22568" s="34">
        <v>519</v>
      </c>
      <c r="C22568" s="34">
        <v>482</v>
      </c>
      <c r="D22568" s="34">
        <v>484</v>
      </c>
      <c r="E22568" s="34">
        <v>611</v>
      </c>
      <c r="F22568" s="34">
        <v>482</v>
      </c>
      <c r="G22568" s="34">
        <v>472</v>
      </c>
      <c r="H22568" s="34">
        <v>616</v>
      </c>
      <c r="I22568" s="34">
        <v>514</v>
      </c>
      <c r="J22568" s="34">
        <v>525</v>
      </c>
      <c r="K22568" s="34">
        <v>466</v>
      </c>
      <c r="L22568" s="34">
        <v>600</v>
      </c>
      <c r="M22568" s="34">
        <v>384</v>
      </c>
    </row>
    <row r="22569" spans="1:13" x14ac:dyDescent="0.2">
      <c r="A22569" s="34" t="s">
        <v>123463</v>
      </c>
      <c r="B22569" s="34">
        <v>908</v>
      </c>
      <c r="C22569" s="34">
        <v>910</v>
      </c>
      <c r="D22569" s="34">
        <v>1169</v>
      </c>
      <c r="E22569" s="34">
        <v>986</v>
      </c>
      <c r="F22569" s="34">
        <v>959</v>
      </c>
      <c r="G22569" s="34">
        <v>886</v>
      </c>
      <c r="H22569" s="34">
        <v>1206</v>
      </c>
      <c r="I22569" s="34">
        <v>955</v>
      </c>
      <c r="J22569" s="34">
        <v>1026</v>
      </c>
      <c r="K22569" s="34">
        <v>743</v>
      </c>
      <c r="L22569" s="34">
        <v>1000</v>
      </c>
      <c r="M22569" s="34">
        <v>743</v>
      </c>
    </row>
    <row r="22570" spans="1:13" x14ac:dyDescent="0.2">
      <c r="A22570" s="34" t="s">
        <v>123464</v>
      </c>
      <c r="B22570" s="34">
        <v>1113</v>
      </c>
      <c r="C22570" s="34">
        <v>957</v>
      </c>
      <c r="D22570" s="34">
        <v>1249</v>
      </c>
      <c r="E22570" s="34">
        <v>1049</v>
      </c>
      <c r="F22570" s="34">
        <v>1102</v>
      </c>
      <c r="G22570" s="34">
        <v>997</v>
      </c>
      <c r="H22570" s="34">
        <v>1308</v>
      </c>
      <c r="I22570" s="34">
        <v>1040</v>
      </c>
      <c r="J22570" s="34">
        <v>1276</v>
      </c>
      <c r="K22570" s="34">
        <v>785</v>
      </c>
      <c r="L22570" s="34">
        <v>1171</v>
      </c>
      <c r="M22570" s="34">
        <v>752</v>
      </c>
    </row>
    <row r="22571" spans="1:13" x14ac:dyDescent="0.2">
      <c r="A22571" s="34" t="s">
        <v>123465</v>
      </c>
      <c r="B22571" s="34">
        <v>433</v>
      </c>
      <c r="C22571" s="34">
        <v>414</v>
      </c>
      <c r="D22571" s="34">
        <v>484</v>
      </c>
      <c r="E22571" s="34">
        <v>455</v>
      </c>
      <c r="F22571" s="34">
        <v>397</v>
      </c>
      <c r="G22571" s="34">
        <v>368</v>
      </c>
      <c r="H22571" s="34">
        <v>513</v>
      </c>
      <c r="I22571" s="34">
        <v>402</v>
      </c>
      <c r="J22571" s="34">
        <v>400</v>
      </c>
      <c r="K22571" s="34">
        <v>387</v>
      </c>
      <c r="L22571" s="34">
        <v>485</v>
      </c>
      <c r="M22571" s="34">
        <v>318</v>
      </c>
    </row>
    <row r="22572" spans="1:13" x14ac:dyDescent="0.2">
      <c r="A22572" s="34" t="s">
        <v>123466</v>
      </c>
      <c r="B22572" s="34">
        <v>529</v>
      </c>
      <c r="C22572" s="34">
        <v>617</v>
      </c>
      <c r="D22572" s="34">
        <v>658</v>
      </c>
      <c r="E22572" s="34">
        <v>652</v>
      </c>
      <c r="F22572" s="34">
        <v>561</v>
      </c>
      <c r="G22572" s="34">
        <v>618</v>
      </c>
      <c r="H22572" s="34">
        <v>709</v>
      </c>
      <c r="I22572" s="34">
        <v>601</v>
      </c>
      <c r="J22572" s="34">
        <v>702</v>
      </c>
      <c r="K22572" s="34">
        <v>504</v>
      </c>
      <c r="L22572" s="34">
        <v>624</v>
      </c>
      <c r="M22572" s="34">
        <v>480</v>
      </c>
    </row>
    <row r="22573" spans="1:13" x14ac:dyDescent="0.2">
      <c r="A22573" s="34" t="s">
        <v>123467</v>
      </c>
      <c r="B22573" s="34">
        <v>665</v>
      </c>
      <c r="C22573" s="34">
        <v>779</v>
      </c>
      <c r="D22573" s="34">
        <v>664</v>
      </c>
      <c r="E22573" s="34">
        <v>673</v>
      </c>
      <c r="F22573" s="34">
        <v>580</v>
      </c>
      <c r="G22573" s="34">
        <v>666</v>
      </c>
      <c r="H22573" s="34">
        <v>637</v>
      </c>
      <c r="I22573" s="34">
        <v>724</v>
      </c>
      <c r="J22573" s="34">
        <v>602</v>
      </c>
      <c r="K22573" s="34">
        <v>599</v>
      </c>
      <c r="L22573" s="34">
        <v>615</v>
      </c>
      <c r="M22573" s="34">
        <v>554</v>
      </c>
    </row>
    <row r="22574" spans="1:13" x14ac:dyDescent="0.2">
      <c r="A22574" s="34" t="s">
        <v>123468</v>
      </c>
      <c r="B22574" s="34">
        <v>674</v>
      </c>
      <c r="C22574" s="34">
        <v>711</v>
      </c>
      <c r="D22574" s="34">
        <v>786</v>
      </c>
      <c r="E22574" s="34">
        <v>720</v>
      </c>
      <c r="F22574" s="34">
        <v>644</v>
      </c>
      <c r="G22574" s="34">
        <v>685</v>
      </c>
      <c r="H22574" s="34">
        <v>801</v>
      </c>
      <c r="I22574" s="34">
        <v>641</v>
      </c>
      <c r="J22574" s="34">
        <v>833</v>
      </c>
      <c r="K22574" s="34">
        <v>595</v>
      </c>
      <c r="L22574" s="34">
        <v>739</v>
      </c>
      <c r="M22574" s="34">
        <v>495</v>
      </c>
    </row>
    <row r="22575" spans="1:13" x14ac:dyDescent="0.2">
      <c r="A22575" s="34" t="s">
        <v>123469</v>
      </c>
      <c r="B22575" s="34">
        <v>1106</v>
      </c>
      <c r="C22575" s="34">
        <v>949</v>
      </c>
      <c r="D22575" s="34">
        <v>1284</v>
      </c>
      <c r="E22575" s="34">
        <v>1079</v>
      </c>
      <c r="F22575" s="34">
        <v>1083</v>
      </c>
      <c r="G22575" s="34">
        <v>1060</v>
      </c>
      <c r="H22575" s="34">
        <v>1173</v>
      </c>
      <c r="I22575" s="34">
        <v>976</v>
      </c>
      <c r="J22575" s="34">
        <v>1279</v>
      </c>
      <c r="K22575" s="34">
        <v>890</v>
      </c>
      <c r="L22575" s="34">
        <v>1263</v>
      </c>
      <c r="M22575" s="34">
        <v>799</v>
      </c>
    </row>
    <row r="22576" spans="1:13" x14ac:dyDescent="0.2">
      <c r="A22576" s="34" t="s">
        <v>123470</v>
      </c>
      <c r="B22576" s="34">
        <v>363</v>
      </c>
      <c r="C22576" s="34">
        <v>331</v>
      </c>
      <c r="D22576" s="34">
        <v>336</v>
      </c>
      <c r="E22576" s="34">
        <v>398</v>
      </c>
      <c r="F22576" s="34">
        <v>332</v>
      </c>
      <c r="G22576" s="34">
        <v>375</v>
      </c>
      <c r="H22576" s="34">
        <v>455</v>
      </c>
      <c r="I22576" s="34">
        <v>352</v>
      </c>
      <c r="J22576" s="34">
        <v>371</v>
      </c>
      <c r="K22576" s="34">
        <v>283</v>
      </c>
      <c r="L22576" s="34">
        <v>371</v>
      </c>
      <c r="M22576" s="34">
        <v>273</v>
      </c>
    </row>
    <row r="22577" spans="1:13" x14ac:dyDescent="0.2">
      <c r="A22577" s="34" t="s">
        <v>123471</v>
      </c>
      <c r="B22577" s="34">
        <v>492</v>
      </c>
      <c r="C22577" s="34">
        <v>404</v>
      </c>
      <c r="D22577" s="34">
        <v>438</v>
      </c>
      <c r="E22577" s="34">
        <v>465</v>
      </c>
      <c r="F22577" s="34">
        <v>432</v>
      </c>
      <c r="G22577" s="34">
        <v>416</v>
      </c>
      <c r="H22577" s="34">
        <v>463</v>
      </c>
      <c r="I22577" s="34">
        <v>408</v>
      </c>
      <c r="J22577" s="34">
        <v>430</v>
      </c>
      <c r="K22577" s="34">
        <v>349</v>
      </c>
      <c r="L22577" s="34">
        <v>480</v>
      </c>
      <c r="M22577" s="34">
        <v>314</v>
      </c>
    </row>
    <row r="22578" spans="1:13" x14ac:dyDescent="0.2">
      <c r="A22578" s="34" t="s">
        <v>123472</v>
      </c>
      <c r="B22578" s="34">
        <v>553</v>
      </c>
      <c r="C22578" s="34">
        <v>550</v>
      </c>
      <c r="D22578" s="34">
        <v>557</v>
      </c>
      <c r="E22578" s="34">
        <v>594</v>
      </c>
      <c r="F22578" s="34">
        <v>550</v>
      </c>
      <c r="G22578" s="34">
        <v>494</v>
      </c>
      <c r="H22578" s="34">
        <v>691</v>
      </c>
      <c r="I22578" s="34">
        <v>513</v>
      </c>
      <c r="J22578" s="34">
        <v>609</v>
      </c>
      <c r="K22578" s="34">
        <v>474</v>
      </c>
      <c r="L22578" s="34">
        <v>642</v>
      </c>
      <c r="M22578" s="34">
        <v>447</v>
      </c>
    </row>
    <row r="22579" spans="1:13" x14ac:dyDescent="0.2">
      <c r="A22579" s="34" t="s">
        <v>123473</v>
      </c>
      <c r="B22579" s="34">
        <v>526</v>
      </c>
      <c r="C22579" s="34">
        <v>553</v>
      </c>
      <c r="D22579" s="34">
        <v>644</v>
      </c>
      <c r="E22579" s="34">
        <v>633</v>
      </c>
      <c r="F22579" s="34">
        <v>608</v>
      </c>
      <c r="G22579" s="34">
        <v>541</v>
      </c>
      <c r="H22579" s="34">
        <v>577</v>
      </c>
      <c r="I22579" s="34">
        <v>540</v>
      </c>
      <c r="J22579" s="34">
        <v>580</v>
      </c>
      <c r="K22579" s="34">
        <v>456</v>
      </c>
      <c r="L22579" s="34">
        <v>613</v>
      </c>
      <c r="M22579" s="34">
        <v>423</v>
      </c>
    </row>
    <row r="22580" spans="1:13" x14ac:dyDescent="0.2">
      <c r="A22580" s="34" t="s">
        <v>123474</v>
      </c>
      <c r="B22580" s="34">
        <v>416</v>
      </c>
      <c r="C22580" s="34">
        <v>402</v>
      </c>
      <c r="D22580" s="34">
        <v>490</v>
      </c>
      <c r="E22580" s="34">
        <v>320</v>
      </c>
      <c r="F22580" s="34">
        <v>355</v>
      </c>
      <c r="G22580" s="34">
        <v>314</v>
      </c>
      <c r="H22580" s="34">
        <v>410</v>
      </c>
      <c r="I22580" s="34">
        <v>360</v>
      </c>
      <c r="J22580" s="34">
        <v>465</v>
      </c>
      <c r="K22580" s="34">
        <v>309</v>
      </c>
      <c r="L22580" s="34">
        <v>389</v>
      </c>
      <c r="M22580" s="34">
        <v>269</v>
      </c>
    </row>
    <row r="22581" spans="1:13" x14ac:dyDescent="0.2">
      <c r="A22581" s="34" t="s">
        <v>123475</v>
      </c>
      <c r="B22581" s="34">
        <v>327</v>
      </c>
      <c r="C22581" s="34">
        <v>409</v>
      </c>
      <c r="D22581" s="34">
        <v>417</v>
      </c>
      <c r="E22581" s="34">
        <v>424</v>
      </c>
      <c r="F22581" s="34">
        <v>375</v>
      </c>
      <c r="G22581" s="34">
        <v>397</v>
      </c>
      <c r="H22581" s="34">
        <v>417</v>
      </c>
      <c r="I22581" s="34">
        <v>383</v>
      </c>
      <c r="J22581" s="34">
        <v>431</v>
      </c>
      <c r="K22581" s="34">
        <v>327</v>
      </c>
      <c r="L22581" s="34">
        <v>419</v>
      </c>
      <c r="M22581" s="34">
        <v>300</v>
      </c>
    </row>
    <row r="22582" spans="1:13" x14ac:dyDescent="0.2">
      <c r="A22582" s="34" t="s">
        <v>123476</v>
      </c>
      <c r="B22582" s="34">
        <v>597</v>
      </c>
      <c r="C22582" s="34">
        <v>526</v>
      </c>
      <c r="D22582" s="34">
        <v>598</v>
      </c>
      <c r="E22582" s="34">
        <v>608</v>
      </c>
      <c r="F22582" s="34">
        <v>550</v>
      </c>
      <c r="G22582" s="34">
        <v>468</v>
      </c>
      <c r="H22582" s="34">
        <v>610</v>
      </c>
      <c r="I22582" s="34">
        <v>552</v>
      </c>
      <c r="J22582" s="34">
        <v>610</v>
      </c>
      <c r="K22582" s="34">
        <v>451</v>
      </c>
      <c r="L22582" s="34">
        <v>519</v>
      </c>
      <c r="M22582" s="34">
        <v>407</v>
      </c>
    </row>
    <row r="22583" spans="1:13" x14ac:dyDescent="0.2">
      <c r="A22583" s="34" t="s">
        <v>123477</v>
      </c>
      <c r="B22583" s="34">
        <v>467</v>
      </c>
      <c r="C22583" s="34">
        <v>462</v>
      </c>
      <c r="D22583" s="34">
        <v>472</v>
      </c>
      <c r="E22583" s="34">
        <v>493</v>
      </c>
      <c r="F22583" s="34">
        <v>529</v>
      </c>
      <c r="G22583" s="34">
        <v>420</v>
      </c>
      <c r="H22583" s="34">
        <v>503</v>
      </c>
      <c r="I22583" s="34">
        <v>441</v>
      </c>
      <c r="J22583" s="34">
        <v>511</v>
      </c>
      <c r="K22583" s="34">
        <v>395</v>
      </c>
      <c r="L22583" s="34">
        <v>486</v>
      </c>
      <c r="M22583" s="34">
        <v>407</v>
      </c>
    </row>
    <row r="22584" spans="1:13" x14ac:dyDescent="0.2">
      <c r="A22584" s="34" t="s">
        <v>123478</v>
      </c>
      <c r="B22584" s="34">
        <v>659</v>
      </c>
      <c r="C22584" s="34">
        <v>572</v>
      </c>
      <c r="D22584" s="34">
        <v>698</v>
      </c>
      <c r="E22584" s="34">
        <v>752</v>
      </c>
      <c r="F22584" s="34">
        <v>592</v>
      </c>
      <c r="G22584" s="34">
        <v>704</v>
      </c>
      <c r="H22584" s="34">
        <v>819</v>
      </c>
      <c r="I22584" s="34">
        <v>750</v>
      </c>
      <c r="J22584" s="34">
        <v>821</v>
      </c>
      <c r="K22584" s="34">
        <v>617</v>
      </c>
      <c r="L22584" s="34">
        <v>750</v>
      </c>
      <c r="M22584" s="34">
        <v>547</v>
      </c>
    </row>
    <row r="22585" spans="1:13" x14ac:dyDescent="0.2">
      <c r="A22585" s="34" t="s">
        <v>123479</v>
      </c>
      <c r="B22585" s="34">
        <v>680</v>
      </c>
      <c r="C22585" s="34">
        <v>754</v>
      </c>
      <c r="D22585" s="34">
        <v>747</v>
      </c>
      <c r="E22585" s="34">
        <v>837</v>
      </c>
      <c r="F22585" s="34">
        <v>668</v>
      </c>
      <c r="G22585" s="34">
        <v>759</v>
      </c>
      <c r="H22585" s="34">
        <v>824</v>
      </c>
      <c r="I22585" s="34">
        <v>762</v>
      </c>
      <c r="J22585" s="34">
        <v>851</v>
      </c>
      <c r="K22585" s="34">
        <v>648</v>
      </c>
      <c r="L22585" s="34">
        <v>713</v>
      </c>
      <c r="M22585" s="34">
        <v>663</v>
      </c>
    </row>
    <row r="22586" spans="1:13" x14ac:dyDescent="0.2">
      <c r="A22586" s="34" t="s">
        <v>123480</v>
      </c>
      <c r="B22586" s="34">
        <v>543</v>
      </c>
      <c r="C22586" s="34">
        <v>430</v>
      </c>
      <c r="D22586" s="34">
        <v>491</v>
      </c>
      <c r="E22586" s="34">
        <v>414</v>
      </c>
      <c r="F22586" s="34">
        <v>499</v>
      </c>
      <c r="G22586" s="34">
        <v>490</v>
      </c>
      <c r="H22586" s="34">
        <v>557</v>
      </c>
      <c r="I22586" s="34">
        <v>444</v>
      </c>
      <c r="J22586" s="34">
        <v>519</v>
      </c>
      <c r="K22586" s="34">
        <v>378</v>
      </c>
      <c r="L22586" s="34">
        <v>452</v>
      </c>
      <c r="M22586" s="34">
        <v>311</v>
      </c>
    </row>
    <row r="22587" spans="1:13" x14ac:dyDescent="0.2">
      <c r="A22587" s="34" t="s">
        <v>123481</v>
      </c>
      <c r="B22587" s="34">
        <v>515</v>
      </c>
      <c r="C22587" s="34">
        <v>505</v>
      </c>
      <c r="D22587" s="34">
        <v>564</v>
      </c>
      <c r="E22587" s="34">
        <v>575</v>
      </c>
      <c r="F22587" s="34">
        <v>406</v>
      </c>
      <c r="G22587" s="34">
        <v>413</v>
      </c>
      <c r="H22587" s="34">
        <v>575</v>
      </c>
      <c r="I22587" s="34">
        <v>559</v>
      </c>
      <c r="J22587" s="34">
        <v>540</v>
      </c>
      <c r="K22587" s="34">
        <v>405</v>
      </c>
      <c r="L22587" s="34">
        <v>526</v>
      </c>
      <c r="M22587" s="34">
        <v>431</v>
      </c>
    </row>
    <row r="22588" spans="1:13" x14ac:dyDescent="0.2">
      <c r="A22588" s="34" t="s">
        <v>123482</v>
      </c>
      <c r="B22588" s="34">
        <v>644</v>
      </c>
      <c r="C22588" s="34">
        <v>548</v>
      </c>
      <c r="D22588" s="34">
        <v>577</v>
      </c>
      <c r="E22588" s="34">
        <v>600</v>
      </c>
      <c r="F22588" s="34">
        <v>623</v>
      </c>
      <c r="G22588" s="34">
        <v>551</v>
      </c>
      <c r="H22588" s="34">
        <v>691</v>
      </c>
      <c r="I22588" s="34">
        <v>614</v>
      </c>
      <c r="J22588" s="34">
        <v>719</v>
      </c>
      <c r="K22588" s="34">
        <v>485</v>
      </c>
      <c r="L22588" s="34">
        <v>663</v>
      </c>
      <c r="M22588" s="34">
        <v>429</v>
      </c>
    </row>
    <row r="22589" spans="1:13" x14ac:dyDescent="0.2">
      <c r="A22589" s="34" t="s">
        <v>123483</v>
      </c>
      <c r="B22589" s="34">
        <v>1022</v>
      </c>
      <c r="C22589" s="34">
        <v>863</v>
      </c>
      <c r="D22589" s="34">
        <v>900</v>
      </c>
      <c r="E22589" s="34">
        <v>950</v>
      </c>
      <c r="F22589" s="34">
        <v>879</v>
      </c>
      <c r="G22589" s="34">
        <v>850</v>
      </c>
      <c r="H22589" s="34">
        <v>1104</v>
      </c>
      <c r="I22589" s="34">
        <v>821</v>
      </c>
      <c r="J22589" s="34">
        <v>925</v>
      </c>
      <c r="K22589" s="34">
        <v>710</v>
      </c>
      <c r="L22589" s="34">
        <v>936</v>
      </c>
      <c r="M22589" s="34">
        <v>724</v>
      </c>
    </row>
    <row r="22590" spans="1:13" x14ac:dyDescent="0.2">
      <c r="A22590" s="34" t="s">
        <v>123484</v>
      </c>
      <c r="B22590" s="34">
        <v>615</v>
      </c>
      <c r="C22590" s="34">
        <v>752</v>
      </c>
      <c r="D22590" s="34">
        <v>767</v>
      </c>
      <c r="E22590" s="34">
        <v>772</v>
      </c>
      <c r="F22590" s="34">
        <v>746</v>
      </c>
      <c r="G22590" s="34">
        <v>590</v>
      </c>
      <c r="H22590" s="34">
        <v>884</v>
      </c>
      <c r="I22590" s="34">
        <v>612</v>
      </c>
      <c r="J22590" s="34">
        <v>744</v>
      </c>
      <c r="K22590" s="34">
        <v>520</v>
      </c>
      <c r="L22590" s="34">
        <v>746</v>
      </c>
      <c r="M22590" s="34">
        <v>534</v>
      </c>
    </row>
    <row r="22591" spans="1:13" x14ac:dyDescent="0.2">
      <c r="A22591" s="34" t="s">
        <v>123485</v>
      </c>
      <c r="B22591" s="34">
        <v>386</v>
      </c>
      <c r="C22591" s="34">
        <v>328</v>
      </c>
      <c r="D22591" s="34">
        <v>459</v>
      </c>
      <c r="E22591" s="34">
        <v>458</v>
      </c>
      <c r="F22591" s="34">
        <v>376</v>
      </c>
      <c r="G22591" s="34">
        <v>378</v>
      </c>
      <c r="H22591" s="34">
        <v>544</v>
      </c>
      <c r="I22591" s="34">
        <v>380</v>
      </c>
      <c r="J22591" s="34">
        <v>421</v>
      </c>
      <c r="K22591" s="34">
        <v>329</v>
      </c>
      <c r="L22591" s="34">
        <v>377</v>
      </c>
      <c r="M22591" s="34">
        <v>294</v>
      </c>
    </row>
    <row r="22592" spans="1:13" x14ac:dyDescent="0.2">
      <c r="A22592" s="34" t="s">
        <v>123486</v>
      </c>
      <c r="B22592" s="34">
        <v>735</v>
      </c>
      <c r="C22592" s="34">
        <v>834</v>
      </c>
      <c r="D22592" s="34">
        <v>769</v>
      </c>
      <c r="E22592" s="34">
        <v>900</v>
      </c>
      <c r="F22592" s="34">
        <v>700</v>
      </c>
      <c r="G22592" s="34">
        <v>688</v>
      </c>
      <c r="H22592" s="34">
        <v>812</v>
      </c>
      <c r="I22592" s="34">
        <v>748</v>
      </c>
      <c r="J22592" s="34">
        <v>806</v>
      </c>
      <c r="K22592" s="34">
        <v>711</v>
      </c>
      <c r="L22592" s="34">
        <v>723</v>
      </c>
      <c r="M22592" s="34">
        <v>580</v>
      </c>
    </row>
    <row r="22593" spans="1:13" x14ac:dyDescent="0.2">
      <c r="A22593" s="34" t="s">
        <v>123487</v>
      </c>
      <c r="B22593" s="34">
        <v>632</v>
      </c>
      <c r="C22593" s="34">
        <v>566</v>
      </c>
      <c r="D22593" s="34">
        <v>680</v>
      </c>
      <c r="E22593" s="34">
        <v>590</v>
      </c>
      <c r="F22593" s="34">
        <v>513</v>
      </c>
      <c r="G22593" s="34">
        <v>539</v>
      </c>
      <c r="H22593" s="34">
        <v>657</v>
      </c>
      <c r="I22593" s="34">
        <v>598</v>
      </c>
      <c r="J22593" s="34">
        <v>573</v>
      </c>
      <c r="K22593" s="34">
        <v>476</v>
      </c>
      <c r="L22593" s="34">
        <v>517</v>
      </c>
      <c r="M22593" s="34">
        <v>422</v>
      </c>
    </row>
    <row r="22594" spans="1:13" x14ac:dyDescent="0.2">
      <c r="A22594" s="34" t="s">
        <v>123488</v>
      </c>
      <c r="B22594" s="34">
        <v>481</v>
      </c>
      <c r="C22594" s="34">
        <v>539</v>
      </c>
      <c r="D22594" s="34">
        <v>574</v>
      </c>
      <c r="E22594" s="34">
        <v>479</v>
      </c>
      <c r="F22594" s="34">
        <v>528</v>
      </c>
      <c r="G22594" s="34">
        <v>455</v>
      </c>
      <c r="H22594" s="34">
        <v>490</v>
      </c>
      <c r="I22594" s="34">
        <v>485</v>
      </c>
      <c r="J22594" s="34">
        <v>599</v>
      </c>
      <c r="K22594" s="34">
        <v>368</v>
      </c>
      <c r="L22594" s="34">
        <v>473</v>
      </c>
      <c r="M22594" s="34">
        <v>371</v>
      </c>
    </row>
    <row r="22595" spans="1:13" x14ac:dyDescent="0.2">
      <c r="A22595" s="34" t="s">
        <v>123489</v>
      </c>
      <c r="B22595" s="34">
        <v>349</v>
      </c>
      <c r="C22595" s="34">
        <v>459</v>
      </c>
      <c r="D22595" s="34">
        <v>539</v>
      </c>
      <c r="E22595" s="34">
        <v>515</v>
      </c>
      <c r="F22595" s="34">
        <v>398</v>
      </c>
      <c r="G22595" s="34">
        <v>446</v>
      </c>
      <c r="H22595" s="34">
        <v>517</v>
      </c>
      <c r="I22595" s="34">
        <v>460</v>
      </c>
      <c r="J22595" s="34">
        <v>497</v>
      </c>
      <c r="K22595" s="34">
        <v>380</v>
      </c>
      <c r="L22595" s="34">
        <v>342</v>
      </c>
      <c r="M22595" s="34">
        <v>369</v>
      </c>
    </row>
    <row r="22596" spans="1:13" x14ac:dyDescent="0.2">
      <c r="A22596" s="34" t="s">
        <v>123490</v>
      </c>
      <c r="B22596" s="34">
        <v>549</v>
      </c>
      <c r="C22596" s="34">
        <v>578</v>
      </c>
      <c r="D22596" s="34">
        <v>476</v>
      </c>
      <c r="E22596" s="34">
        <v>690</v>
      </c>
      <c r="F22596" s="34">
        <v>483</v>
      </c>
      <c r="G22596" s="34">
        <v>578</v>
      </c>
      <c r="H22596" s="34">
        <v>525</v>
      </c>
      <c r="I22596" s="34">
        <v>576</v>
      </c>
      <c r="J22596" s="34">
        <v>496</v>
      </c>
      <c r="K22596" s="34">
        <v>469</v>
      </c>
      <c r="L22596" s="34">
        <v>522</v>
      </c>
      <c r="M22596" s="34">
        <v>454</v>
      </c>
    </row>
    <row r="22597" spans="1:13" x14ac:dyDescent="0.2">
      <c r="A22597" s="34" t="s">
        <v>123491</v>
      </c>
      <c r="B22597" s="34">
        <v>787</v>
      </c>
      <c r="C22597" s="34">
        <v>739</v>
      </c>
      <c r="D22597" s="34">
        <v>692</v>
      </c>
      <c r="E22597" s="34">
        <v>698</v>
      </c>
      <c r="F22597" s="34">
        <v>651</v>
      </c>
      <c r="G22597" s="34">
        <v>668</v>
      </c>
      <c r="H22597" s="34">
        <v>655</v>
      </c>
      <c r="I22597" s="34">
        <v>672</v>
      </c>
      <c r="J22597" s="34">
        <v>751</v>
      </c>
      <c r="K22597" s="34">
        <v>522</v>
      </c>
      <c r="L22597" s="34">
        <v>642</v>
      </c>
      <c r="M22597" s="34">
        <v>521</v>
      </c>
    </row>
    <row r="22598" spans="1:13" x14ac:dyDescent="0.2">
      <c r="A22598" s="34" t="s">
        <v>123492</v>
      </c>
      <c r="B22598" s="34">
        <v>404</v>
      </c>
      <c r="C22598" s="34">
        <v>512</v>
      </c>
      <c r="D22598" s="34">
        <v>386</v>
      </c>
      <c r="E22598" s="34">
        <v>444</v>
      </c>
      <c r="F22598" s="34">
        <v>387</v>
      </c>
      <c r="G22598" s="34">
        <v>419</v>
      </c>
      <c r="H22598" s="34">
        <v>491</v>
      </c>
      <c r="I22598" s="34">
        <v>404</v>
      </c>
      <c r="J22598" s="34">
        <v>429</v>
      </c>
      <c r="K22598" s="34">
        <v>428</v>
      </c>
      <c r="L22598" s="34">
        <v>421</v>
      </c>
      <c r="M22598" s="34">
        <v>386</v>
      </c>
    </row>
    <row r="22599" spans="1:13" x14ac:dyDescent="0.2">
      <c r="A22599" s="34" t="s">
        <v>123493</v>
      </c>
      <c r="B22599" s="34">
        <v>932</v>
      </c>
      <c r="C22599" s="34">
        <v>948</v>
      </c>
      <c r="D22599" s="34">
        <v>1031</v>
      </c>
      <c r="E22599" s="34">
        <v>1026</v>
      </c>
      <c r="F22599" s="34">
        <v>907</v>
      </c>
      <c r="G22599" s="34">
        <v>874</v>
      </c>
      <c r="H22599" s="34">
        <v>1034</v>
      </c>
      <c r="I22599" s="34">
        <v>953</v>
      </c>
      <c r="J22599" s="34">
        <v>1096</v>
      </c>
      <c r="K22599" s="34">
        <v>754</v>
      </c>
      <c r="L22599" s="34">
        <v>977</v>
      </c>
      <c r="M22599" s="34">
        <v>762</v>
      </c>
    </row>
    <row r="22600" spans="1:13" x14ac:dyDescent="0.2">
      <c r="A22600" s="34" t="s">
        <v>123494</v>
      </c>
      <c r="B22600" s="34">
        <v>648</v>
      </c>
      <c r="C22600" s="34">
        <v>615</v>
      </c>
      <c r="D22600" s="34">
        <v>714</v>
      </c>
      <c r="E22600" s="34">
        <v>695</v>
      </c>
      <c r="F22600" s="34">
        <v>657</v>
      </c>
      <c r="G22600" s="34">
        <v>613</v>
      </c>
      <c r="H22600" s="34">
        <v>742</v>
      </c>
      <c r="I22600" s="34">
        <v>671</v>
      </c>
      <c r="J22600" s="34">
        <v>654</v>
      </c>
      <c r="K22600" s="34">
        <v>491</v>
      </c>
      <c r="L22600" s="34">
        <v>670</v>
      </c>
      <c r="M22600" s="34">
        <v>497</v>
      </c>
    </row>
    <row r="22601" spans="1:13" x14ac:dyDescent="0.2">
      <c r="A22601" s="34" t="s">
        <v>123495</v>
      </c>
      <c r="B22601" s="34">
        <v>529</v>
      </c>
      <c r="C22601" s="34">
        <v>531</v>
      </c>
      <c r="D22601" s="34">
        <v>501</v>
      </c>
      <c r="E22601" s="34">
        <v>460</v>
      </c>
      <c r="F22601" s="34">
        <v>498</v>
      </c>
      <c r="G22601" s="34">
        <v>419</v>
      </c>
      <c r="H22601" s="34">
        <v>583</v>
      </c>
      <c r="I22601" s="34">
        <v>472</v>
      </c>
      <c r="J22601" s="34">
        <v>588</v>
      </c>
      <c r="K22601" s="34">
        <v>369</v>
      </c>
      <c r="L22601" s="34">
        <v>530</v>
      </c>
      <c r="M22601" s="34">
        <v>367</v>
      </c>
    </row>
    <row r="22602" spans="1:13" x14ac:dyDescent="0.2">
      <c r="A22602" s="34" t="s">
        <v>123496</v>
      </c>
      <c r="B22602" s="34">
        <v>634</v>
      </c>
      <c r="C22602" s="34">
        <v>666</v>
      </c>
      <c r="D22602" s="34">
        <v>676</v>
      </c>
      <c r="E22602" s="34">
        <v>612</v>
      </c>
      <c r="F22602" s="34">
        <v>620</v>
      </c>
      <c r="G22602" s="34">
        <v>549</v>
      </c>
      <c r="H22602" s="34">
        <v>723</v>
      </c>
      <c r="I22602" s="34">
        <v>584</v>
      </c>
      <c r="J22602" s="34">
        <v>715</v>
      </c>
      <c r="K22602" s="34">
        <v>464</v>
      </c>
      <c r="L22602" s="34">
        <v>646</v>
      </c>
      <c r="M22602" s="34">
        <v>435</v>
      </c>
    </row>
    <row r="22603" spans="1:13" x14ac:dyDescent="0.2">
      <c r="A22603" s="34" t="s">
        <v>123497</v>
      </c>
      <c r="B22603" s="34">
        <v>298</v>
      </c>
      <c r="C22603" s="34">
        <v>322</v>
      </c>
      <c r="D22603" s="34">
        <v>322</v>
      </c>
      <c r="E22603" s="34">
        <v>366</v>
      </c>
      <c r="F22603" s="34">
        <v>301</v>
      </c>
      <c r="G22603" s="34">
        <v>324</v>
      </c>
      <c r="H22603" s="34">
        <v>415</v>
      </c>
      <c r="I22603" s="34">
        <v>373</v>
      </c>
      <c r="J22603" s="34">
        <v>302</v>
      </c>
      <c r="K22603" s="34">
        <v>311</v>
      </c>
      <c r="L22603" s="34">
        <v>293</v>
      </c>
      <c r="M22603" s="34">
        <v>275</v>
      </c>
    </row>
    <row r="22604" spans="1:13" x14ac:dyDescent="0.2">
      <c r="A22604" s="34" t="s">
        <v>123498</v>
      </c>
      <c r="B22604" s="34">
        <v>321</v>
      </c>
      <c r="C22604" s="34">
        <v>334</v>
      </c>
      <c r="D22604" s="34">
        <v>304</v>
      </c>
      <c r="E22604" s="34">
        <v>312</v>
      </c>
      <c r="F22604" s="34">
        <v>293</v>
      </c>
      <c r="G22604" s="34">
        <v>312</v>
      </c>
      <c r="H22604" s="34">
        <v>363</v>
      </c>
      <c r="I22604" s="34">
        <v>317</v>
      </c>
      <c r="J22604" s="34">
        <v>311</v>
      </c>
      <c r="K22604" s="34">
        <v>254</v>
      </c>
      <c r="L22604" s="34">
        <v>368</v>
      </c>
      <c r="M22604" s="34">
        <v>249</v>
      </c>
    </row>
    <row r="22605" spans="1:13" x14ac:dyDescent="0.2">
      <c r="A22605" s="34" t="s">
        <v>123499</v>
      </c>
      <c r="B22605" s="34">
        <v>254</v>
      </c>
      <c r="C22605" s="34">
        <v>272</v>
      </c>
      <c r="D22605" s="34">
        <v>311</v>
      </c>
      <c r="E22605" s="34">
        <v>342</v>
      </c>
      <c r="F22605" s="34">
        <v>293</v>
      </c>
      <c r="G22605" s="34">
        <v>305</v>
      </c>
      <c r="H22605" s="34">
        <v>275</v>
      </c>
      <c r="I22605" s="34">
        <v>292</v>
      </c>
      <c r="J22605" s="34">
        <v>303</v>
      </c>
      <c r="K22605" s="34">
        <v>225</v>
      </c>
      <c r="L22605" s="34">
        <v>331</v>
      </c>
      <c r="M22605" s="34">
        <v>246</v>
      </c>
    </row>
    <row r="22606" spans="1:13" x14ac:dyDescent="0.2">
      <c r="A22606" s="34" t="s">
        <v>123500</v>
      </c>
      <c r="B22606" s="34">
        <v>634</v>
      </c>
      <c r="C22606" s="34">
        <v>476</v>
      </c>
      <c r="D22606" s="34">
        <v>662</v>
      </c>
      <c r="E22606" s="34">
        <v>536</v>
      </c>
      <c r="F22606" s="34">
        <v>617</v>
      </c>
      <c r="G22606" s="34">
        <v>513</v>
      </c>
      <c r="H22606" s="34">
        <v>627</v>
      </c>
      <c r="I22606" s="34">
        <v>511</v>
      </c>
      <c r="J22606" s="34">
        <v>568</v>
      </c>
      <c r="K22606" s="34">
        <v>399</v>
      </c>
      <c r="L22606" s="34">
        <v>576</v>
      </c>
      <c r="M22606" s="34">
        <v>394</v>
      </c>
    </row>
    <row r="22607" spans="1:13" x14ac:dyDescent="0.2">
      <c r="A22607" s="34" t="s">
        <v>123501</v>
      </c>
      <c r="B22607" s="34">
        <v>458</v>
      </c>
      <c r="C22607" s="34">
        <v>490</v>
      </c>
      <c r="D22607" s="34">
        <v>480</v>
      </c>
      <c r="E22607" s="34">
        <v>587</v>
      </c>
      <c r="F22607" s="34">
        <v>451</v>
      </c>
      <c r="G22607" s="34">
        <v>460</v>
      </c>
      <c r="H22607" s="34">
        <v>560</v>
      </c>
      <c r="I22607" s="34">
        <v>509</v>
      </c>
      <c r="J22607" s="34">
        <v>613</v>
      </c>
      <c r="K22607" s="34">
        <v>449</v>
      </c>
      <c r="L22607" s="34">
        <v>452</v>
      </c>
      <c r="M22607" s="34">
        <v>393</v>
      </c>
    </row>
    <row r="22608" spans="1:13" x14ac:dyDescent="0.2">
      <c r="A22608" s="34" t="s">
        <v>123502</v>
      </c>
      <c r="B22608" s="34">
        <v>401</v>
      </c>
      <c r="C22608" s="34">
        <v>472</v>
      </c>
      <c r="D22608" s="34">
        <v>458</v>
      </c>
      <c r="E22608" s="34">
        <v>471</v>
      </c>
      <c r="F22608" s="34">
        <v>323</v>
      </c>
      <c r="G22608" s="34">
        <v>352</v>
      </c>
      <c r="H22608" s="34">
        <v>456</v>
      </c>
      <c r="I22608" s="34">
        <v>435</v>
      </c>
      <c r="J22608" s="34">
        <v>433</v>
      </c>
      <c r="K22608" s="34">
        <v>353</v>
      </c>
      <c r="L22608" s="34">
        <v>406</v>
      </c>
      <c r="M22608" s="34">
        <v>301</v>
      </c>
    </row>
    <row r="22609" spans="1:13" x14ac:dyDescent="0.2">
      <c r="A22609" s="34" t="s">
        <v>123503</v>
      </c>
      <c r="B22609" s="34">
        <v>282</v>
      </c>
      <c r="C22609" s="34">
        <v>260</v>
      </c>
      <c r="D22609" s="34">
        <v>271</v>
      </c>
      <c r="E22609" s="34">
        <v>310</v>
      </c>
      <c r="F22609" s="34">
        <v>251</v>
      </c>
      <c r="G22609" s="34">
        <v>185</v>
      </c>
      <c r="H22609" s="34">
        <v>301</v>
      </c>
      <c r="I22609" s="34">
        <v>218</v>
      </c>
      <c r="J22609" s="34">
        <v>289</v>
      </c>
      <c r="K22609" s="34">
        <v>202</v>
      </c>
      <c r="L22609" s="34">
        <v>297</v>
      </c>
      <c r="M22609" s="34">
        <v>228</v>
      </c>
    </row>
    <row r="22610" spans="1:13" x14ac:dyDescent="0.2">
      <c r="A22610" s="34" t="s">
        <v>123504</v>
      </c>
      <c r="B22610" s="34">
        <v>297</v>
      </c>
      <c r="C22610" s="34">
        <v>295</v>
      </c>
      <c r="D22610" s="34">
        <v>376</v>
      </c>
      <c r="E22610" s="34">
        <v>336</v>
      </c>
      <c r="F22610" s="34">
        <v>297</v>
      </c>
      <c r="G22610" s="34">
        <v>299</v>
      </c>
      <c r="H22610" s="34">
        <v>335</v>
      </c>
      <c r="I22610" s="34">
        <v>332</v>
      </c>
      <c r="J22610" s="34">
        <v>340</v>
      </c>
      <c r="K22610" s="34">
        <v>297</v>
      </c>
      <c r="L22610" s="34">
        <v>269</v>
      </c>
      <c r="M22610" s="34">
        <v>232</v>
      </c>
    </row>
    <row r="22611" spans="1:13" x14ac:dyDescent="0.2">
      <c r="A22611" s="34" t="s">
        <v>123505</v>
      </c>
      <c r="B22611" s="34">
        <v>355</v>
      </c>
      <c r="C22611" s="34">
        <v>340</v>
      </c>
      <c r="D22611" s="34">
        <v>351</v>
      </c>
      <c r="E22611" s="34">
        <v>383</v>
      </c>
      <c r="F22611" s="34">
        <v>357</v>
      </c>
      <c r="G22611" s="34">
        <v>394</v>
      </c>
      <c r="H22611" s="34">
        <v>490</v>
      </c>
      <c r="I22611" s="34">
        <v>371</v>
      </c>
      <c r="J22611" s="34">
        <v>400</v>
      </c>
      <c r="K22611" s="34">
        <v>279</v>
      </c>
      <c r="L22611" s="34">
        <v>416</v>
      </c>
      <c r="M22611" s="34">
        <v>269</v>
      </c>
    </row>
    <row r="22612" spans="1:13" x14ac:dyDescent="0.2">
      <c r="A22612" s="34" t="s">
        <v>123506</v>
      </c>
      <c r="B22612" s="34">
        <v>328</v>
      </c>
      <c r="C22612" s="34">
        <v>428</v>
      </c>
      <c r="D22612" s="34">
        <v>316</v>
      </c>
      <c r="E22612" s="34">
        <v>327</v>
      </c>
      <c r="F22612" s="34">
        <v>350</v>
      </c>
      <c r="G22612" s="34">
        <v>343</v>
      </c>
      <c r="H22612" s="34">
        <v>414</v>
      </c>
      <c r="I22612" s="34">
        <v>335</v>
      </c>
      <c r="J22612" s="34">
        <v>376</v>
      </c>
      <c r="K22612" s="34">
        <v>253</v>
      </c>
      <c r="L22612" s="34">
        <v>346</v>
      </c>
      <c r="M22612" s="34">
        <v>253</v>
      </c>
    </row>
    <row r="22613" spans="1:13" x14ac:dyDescent="0.2">
      <c r="A22613" s="34" t="s">
        <v>123507</v>
      </c>
      <c r="B22613" s="34">
        <v>533</v>
      </c>
      <c r="C22613" s="34">
        <v>568</v>
      </c>
      <c r="D22613" s="34">
        <v>508</v>
      </c>
      <c r="E22613" s="34">
        <v>599</v>
      </c>
      <c r="F22613" s="34">
        <v>426</v>
      </c>
      <c r="G22613" s="34">
        <v>553</v>
      </c>
      <c r="H22613" s="34">
        <v>630</v>
      </c>
      <c r="I22613" s="34">
        <v>482</v>
      </c>
      <c r="J22613" s="34">
        <v>585</v>
      </c>
      <c r="K22613" s="34">
        <v>421</v>
      </c>
      <c r="L22613" s="34">
        <v>412</v>
      </c>
      <c r="M22613" s="34">
        <v>430</v>
      </c>
    </row>
    <row r="22614" spans="1:13" x14ac:dyDescent="0.2">
      <c r="A22614" s="34" t="s">
        <v>123508</v>
      </c>
      <c r="B22614" s="34">
        <v>428</v>
      </c>
      <c r="C22614" s="34">
        <v>524</v>
      </c>
      <c r="D22614" s="34">
        <v>431</v>
      </c>
      <c r="E22614" s="34">
        <v>473</v>
      </c>
      <c r="F22614" s="34">
        <v>397</v>
      </c>
      <c r="G22614" s="34">
        <v>467</v>
      </c>
      <c r="H22614" s="34">
        <v>475</v>
      </c>
      <c r="I22614" s="34">
        <v>516</v>
      </c>
      <c r="J22614" s="34">
        <v>533</v>
      </c>
      <c r="K22614" s="34">
        <v>405</v>
      </c>
      <c r="L22614" s="34">
        <v>467</v>
      </c>
      <c r="M22614" s="34">
        <v>372</v>
      </c>
    </row>
    <row r="22615" spans="1:13" x14ac:dyDescent="0.2">
      <c r="A22615" s="34" t="s">
        <v>123509</v>
      </c>
      <c r="B22615" s="34">
        <v>308</v>
      </c>
      <c r="C22615" s="34">
        <v>278</v>
      </c>
      <c r="D22615" s="34">
        <v>299</v>
      </c>
      <c r="E22615" s="34">
        <v>326</v>
      </c>
      <c r="F22615" s="34">
        <v>330</v>
      </c>
      <c r="G22615" s="34">
        <v>320</v>
      </c>
      <c r="H22615" s="34">
        <v>303</v>
      </c>
      <c r="I22615" s="34">
        <v>264</v>
      </c>
      <c r="J22615" s="34">
        <v>327</v>
      </c>
      <c r="K22615" s="34">
        <v>271</v>
      </c>
      <c r="L22615" s="34">
        <v>342</v>
      </c>
      <c r="M22615" s="34">
        <v>220</v>
      </c>
    </row>
    <row r="22616" spans="1:13" x14ac:dyDescent="0.2">
      <c r="A22616" s="34" t="s">
        <v>123510</v>
      </c>
      <c r="B22616" s="34">
        <v>302</v>
      </c>
      <c r="C22616" s="34">
        <v>427</v>
      </c>
      <c r="D22616" s="34">
        <v>362</v>
      </c>
      <c r="E22616" s="34">
        <v>389</v>
      </c>
      <c r="F22616" s="34">
        <v>303</v>
      </c>
      <c r="G22616" s="34">
        <v>314</v>
      </c>
      <c r="H22616" s="34">
        <v>300</v>
      </c>
      <c r="I22616" s="34">
        <v>344</v>
      </c>
      <c r="J22616" s="34">
        <v>362</v>
      </c>
      <c r="K22616" s="34">
        <v>302</v>
      </c>
      <c r="L22616" s="34">
        <v>352</v>
      </c>
      <c r="M22616" s="34">
        <v>286</v>
      </c>
    </row>
    <row r="22617" spans="1:13" x14ac:dyDescent="0.2">
      <c r="A22617" s="34" t="s">
        <v>123511</v>
      </c>
      <c r="B22617" s="34">
        <v>763</v>
      </c>
      <c r="C22617" s="34">
        <v>837</v>
      </c>
      <c r="D22617" s="34">
        <v>941</v>
      </c>
      <c r="E22617" s="34">
        <v>871</v>
      </c>
      <c r="F22617" s="34">
        <v>812</v>
      </c>
      <c r="G22617" s="34">
        <v>806</v>
      </c>
      <c r="H22617" s="34">
        <v>937</v>
      </c>
      <c r="I22617" s="34">
        <v>798</v>
      </c>
      <c r="J22617" s="34">
        <v>858</v>
      </c>
      <c r="K22617" s="34">
        <v>678</v>
      </c>
      <c r="L22617" s="34">
        <v>810</v>
      </c>
      <c r="M22617" s="34">
        <v>657</v>
      </c>
    </row>
    <row r="22618" spans="1:13" x14ac:dyDescent="0.2">
      <c r="A22618" s="34" t="s">
        <v>123512</v>
      </c>
      <c r="B22618" s="34">
        <v>649</v>
      </c>
      <c r="C22618" s="34">
        <v>614</v>
      </c>
      <c r="D22618" s="34">
        <v>711</v>
      </c>
      <c r="E22618" s="34">
        <v>660</v>
      </c>
      <c r="F22618" s="34">
        <v>567</v>
      </c>
      <c r="G22618" s="34">
        <v>547</v>
      </c>
      <c r="H22618" s="34">
        <v>750</v>
      </c>
      <c r="I22618" s="34">
        <v>633</v>
      </c>
      <c r="J22618" s="34">
        <v>766</v>
      </c>
      <c r="K22618" s="34">
        <v>494</v>
      </c>
      <c r="L22618" s="34">
        <v>633</v>
      </c>
      <c r="M22618" s="34">
        <v>502</v>
      </c>
    </row>
    <row r="22619" spans="1:13" x14ac:dyDescent="0.2">
      <c r="A22619" s="34" t="s">
        <v>123513</v>
      </c>
      <c r="B22619" s="34">
        <v>583</v>
      </c>
      <c r="C22619" s="34">
        <v>523</v>
      </c>
      <c r="D22619" s="34">
        <v>531</v>
      </c>
      <c r="E22619" s="34">
        <v>638</v>
      </c>
      <c r="F22619" s="34">
        <v>467</v>
      </c>
      <c r="G22619" s="34">
        <v>467</v>
      </c>
      <c r="H22619" s="34">
        <v>667</v>
      </c>
      <c r="I22619" s="34">
        <v>522</v>
      </c>
      <c r="J22619" s="34">
        <v>588</v>
      </c>
      <c r="K22619" s="34">
        <v>418</v>
      </c>
      <c r="L22619" s="34">
        <v>534</v>
      </c>
      <c r="M22619" s="34">
        <v>411</v>
      </c>
    </row>
    <row r="22620" spans="1:13" x14ac:dyDescent="0.2">
      <c r="A22620" s="34" t="s">
        <v>123514</v>
      </c>
      <c r="B22620" s="34">
        <v>500</v>
      </c>
      <c r="C22620" s="34">
        <v>507</v>
      </c>
      <c r="D22620" s="34">
        <v>502</v>
      </c>
      <c r="E22620" s="34">
        <v>512</v>
      </c>
      <c r="F22620" s="34">
        <v>433</v>
      </c>
      <c r="G22620" s="34">
        <v>401</v>
      </c>
      <c r="H22620" s="34">
        <v>607</v>
      </c>
      <c r="I22620" s="34">
        <v>455</v>
      </c>
      <c r="J22620" s="34">
        <v>533</v>
      </c>
      <c r="K22620" s="34">
        <v>379</v>
      </c>
      <c r="L22620" s="34">
        <v>463</v>
      </c>
      <c r="M22620" s="34">
        <v>367</v>
      </c>
    </row>
    <row r="22621" spans="1:13" x14ac:dyDescent="0.2">
      <c r="A22621" s="34" t="s">
        <v>123515</v>
      </c>
      <c r="B22621" s="34">
        <v>510</v>
      </c>
      <c r="C22621" s="34">
        <v>546</v>
      </c>
      <c r="D22621" s="34">
        <v>595</v>
      </c>
      <c r="E22621" s="34">
        <v>531</v>
      </c>
      <c r="F22621" s="34">
        <v>571</v>
      </c>
      <c r="G22621" s="34">
        <v>438</v>
      </c>
      <c r="H22621" s="34">
        <v>577</v>
      </c>
      <c r="I22621" s="34">
        <v>517</v>
      </c>
      <c r="J22621" s="34">
        <v>654</v>
      </c>
      <c r="K22621" s="34">
        <v>391</v>
      </c>
      <c r="L22621" s="34">
        <v>550</v>
      </c>
      <c r="M22621" s="34">
        <v>321</v>
      </c>
    </row>
    <row r="22622" spans="1:13" x14ac:dyDescent="0.2">
      <c r="A22622" s="34" t="s">
        <v>123516</v>
      </c>
      <c r="B22622" s="34">
        <v>985</v>
      </c>
      <c r="C22622" s="34">
        <v>815</v>
      </c>
      <c r="D22622" s="34">
        <v>969</v>
      </c>
      <c r="E22622" s="34">
        <v>846</v>
      </c>
      <c r="F22622" s="34">
        <v>847</v>
      </c>
      <c r="G22622" s="34">
        <v>857</v>
      </c>
      <c r="H22622" s="34">
        <v>1006</v>
      </c>
      <c r="I22622" s="34">
        <v>798</v>
      </c>
      <c r="J22622" s="34">
        <v>1127</v>
      </c>
      <c r="K22622" s="34">
        <v>681</v>
      </c>
      <c r="L22622" s="34">
        <v>982</v>
      </c>
      <c r="M22622" s="34">
        <v>630</v>
      </c>
    </row>
    <row r="22623" spans="1:13" x14ac:dyDescent="0.2">
      <c r="A22623" s="34" t="s">
        <v>123517</v>
      </c>
      <c r="B22623" s="34">
        <v>398</v>
      </c>
      <c r="C22623" s="34">
        <v>372</v>
      </c>
      <c r="D22623" s="34">
        <v>364</v>
      </c>
      <c r="E22623" s="34">
        <v>411</v>
      </c>
      <c r="F22623" s="34">
        <v>365</v>
      </c>
      <c r="G22623" s="34">
        <v>331</v>
      </c>
      <c r="H22623" s="34">
        <v>422</v>
      </c>
      <c r="I22623" s="34">
        <v>416</v>
      </c>
      <c r="J22623" s="34">
        <v>412</v>
      </c>
      <c r="K22623" s="34">
        <v>324</v>
      </c>
      <c r="L22623" s="34">
        <v>438</v>
      </c>
      <c r="M22623" s="34">
        <v>280</v>
      </c>
    </row>
    <row r="22624" spans="1:13" x14ac:dyDescent="0.2">
      <c r="A22624" s="34" t="s">
        <v>123518</v>
      </c>
      <c r="B22624" s="34">
        <v>318</v>
      </c>
      <c r="C22624" s="34">
        <v>303</v>
      </c>
      <c r="D22624" s="34">
        <v>330</v>
      </c>
      <c r="E22624" s="34">
        <v>354</v>
      </c>
      <c r="F22624" s="34">
        <v>297</v>
      </c>
      <c r="G22624" s="34">
        <v>329</v>
      </c>
      <c r="H22624" s="34">
        <v>312</v>
      </c>
      <c r="I22624" s="34">
        <v>348</v>
      </c>
      <c r="J22624" s="34">
        <v>307</v>
      </c>
      <c r="K22624" s="34">
        <v>270</v>
      </c>
      <c r="L22624" s="34">
        <v>325</v>
      </c>
      <c r="M22624" s="34">
        <v>232</v>
      </c>
    </row>
    <row r="22625" spans="1:13" x14ac:dyDescent="0.2">
      <c r="A22625" s="34" t="s">
        <v>123519</v>
      </c>
      <c r="B22625" s="34">
        <v>321</v>
      </c>
      <c r="C22625" s="34">
        <v>354</v>
      </c>
      <c r="D22625" s="34">
        <v>395</v>
      </c>
      <c r="E22625" s="34">
        <v>380</v>
      </c>
      <c r="F22625" s="34">
        <v>319</v>
      </c>
      <c r="G22625" s="34">
        <v>287</v>
      </c>
      <c r="H22625" s="34">
        <v>398</v>
      </c>
      <c r="I22625" s="34">
        <v>282</v>
      </c>
      <c r="J22625" s="34">
        <v>387</v>
      </c>
      <c r="K22625" s="34">
        <v>232</v>
      </c>
      <c r="L22625" s="34">
        <v>355</v>
      </c>
      <c r="M22625" s="34">
        <v>240</v>
      </c>
    </row>
    <row r="22626" spans="1:13" x14ac:dyDescent="0.2">
      <c r="A22626" s="34" t="s">
        <v>123520</v>
      </c>
      <c r="B22626" s="34">
        <v>252</v>
      </c>
      <c r="C22626" s="34">
        <v>323</v>
      </c>
      <c r="D22626" s="34">
        <v>321</v>
      </c>
      <c r="E22626" s="34">
        <v>352</v>
      </c>
      <c r="F22626" s="34">
        <v>289</v>
      </c>
      <c r="G22626" s="34">
        <v>320</v>
      </c>
      <c r="H22626" s="34">
        <v>343</v>
      </c>
      <c r="I22626" s="34">
        <v>313</v>
      </c>
      <c r="J22626" s="34">
        <v>334</v>
      </c>
      <c r="K22626" s="34">
        <v>241</v>
      </c>
      <c r="L22626" s="34">
        <v>326</v>
      </c>
      <c r="M22626" s="34">
        <v>247</v>
      </c>
    </row>
    <row r="22627" spans="1:13" x14ac:dyDescent="0.2">
      <c r="A22627" s="34" t="s">
        <v>123521</v>
      </c>
      <c r="B22627" s="34">
        <v>335</v>
      </c>
      <c r="C22627" s="34">
        <v>368</v>
      </c>
      <c r="D22627" s="34">
        <v>281</v>
      </c>
      <c r="E22627" s="34">
        <v>368</v>
      </c>
      <c r="F22627" s="34">
        <v>384</v>
      </c>
      <c r="G22627" s="34">
        <v>379</v>
      </c>
      <c r="H22627" s="34">
        <v>437</v>
      </c>
      <c r="I22627" s="34">
        <v>341</v>
      </c>
      <c r="J22627" s="34">
        <v>328</v>
      </c>
      <c r="K22627" s="34">
        <v>290</v>
      </c>
      <c r="L22627" s="34">
        <v>320</v>
      </c>
      <c r="M22627" s="34">
        <v>281</v>
      </c>
    </row>
    <row r="22628" spans="1:13" x14ac:dyDescent="0.2">
      <c r="A22628" s="34" t="s">
        <v>123522</v>
      </c>
      <c r="B22628" s="34">
        <v>605</v>
      </c>
      <c r="C22628" s="34">
        <v>629</v>
      </c>
      <c r="D22628" s="34">
        <v>659</v>
      </c>
      <c r="E22628" s="34">
        <v>599</v>
      </c>
      <c r="F22628" s="34">
        <v>574</v>
      </c>
      <c r="G22628" s="34">
        <v>554</v>
      </c>
      <c r="H22628" s="34">
        <v>724</v>
      </c>
      <c r="I22628" s="34">
        <v>570</v>
      </c>
      <c r="J22628" s="34">
        <v>728</v>
      </c>
      <c r="K22628" s="34">
        <v>423</v>
      </c>
      <c r="L22628" s="34">
        <v>601</v>
      </c>
      <c r="M22628" s="34">
        <v>427</v>
      </c>
    </row>
    <row r="22629" spans="1:13" x14ac:dyDescent="0.2">
      <c r="A22629" s="34" t="s">
        <v>123523</v>
      </c>
      <c r="B22629" s="34">
        <v>426</v>
      </c>
      <c r="C22629" s="34">
        <v>406</v>
      </c>
      <c r="D22629" s="34">
        <v>440</v>
      </c>
      <c r="E22629" s="34">
        <v>343</v>
      </c>
      <c r="F22629" s="34">
        <v>388</v>
      </c>
      <c r="G22629" s="34">
        <v>383</v>
      </c>
      <c r="H22629" s="34">
        <v>446</v>
      </c>
      <c r="I22629" s="34">
        <v>407</v>
      </c>
      <c r="J22629" s="34">
        <v>447</v>
      </c>
      <c r="K22629" s="34">
        <v>350</v>
      </c>
      <c r="L22629" s="34">
        <v>395</v>
      </c>
      <c r="M22629" s="34">
        <v>319</v>
      </c>
    </row>
    <row r="22630" spans="1:13" x14ac:dyDescent="0.2">
      <c r="A22630" s="34" t="s">
        <v>123524</v>
      </c>
      <c r="B22630" s="34">
        <v>273</v>
      </c>
      <c r="C22630" s="34">
        <v>245</v>
      </c>
      <c r="D22630" s="34">
        <v>263</v>
      </c>
      <c r="E22630" s="34">
        <v>259</v>
      </c>
      <c r="F22630" s="34">
        <v>259</v>
      </c>
      <c r="G22630" s="34">
        <v>254</v>
      </c>
      <c r="H22630" s="34">
        <v>286</v>
      </c>
      <c r="I22630" s="34">
        <v>201</v>
      </c>
      <c r="J22630" s="34">
        <v>233</v>
      </c>
      <c r="K22630" s="34">
        <v>220</v>
      </c>
      <c r="L22630" s="34">
        <v>226</v>
      </c>
      <c r="M22630" s="34">
        <v>192</v>
      </c>
    </row>
    <row r="22631" spans="1:13" x14ac:dyDescent="0.2">
      <c r="A22631" s="34" t="s">
        <v>123525</v>
      </c>
      <c r="B22631" s="34">
        <v>286</v>
      </c>
      <c r="C22631" s="34">
        <v>343</v>
      </c>
      <c r="D22631" s="34">
        <v>332</v>
      </c>
      <c r="E22631" s="34">
        <v>340</v>
      </c>
      <c r="F22631" s="34">
        <v>334</v>
      </c>
      <c r="G22631" s="34">
        <v>355</v>
      </c>
      <c r="H22631" s="34">
        <v>363</v>
      </c>
      <c r="I22631" s="34">
        <v>324</v>
      </c>
      <c r="J22631" s="34">
        <v>316</v>
      </c>
      <c r="K22631" s="34">
        <v>235</v>
      </c>
      <c r="L22631" s="34">
        <v>362</v>
      </c>
      <c r="M22631" s="34">
        <v>217</v>
      </c>
    </row>
    <row r="22632" spans="1:13" x14ac:dyDescent="0.2">
      <c r="A22632" s="34" t="s">
        <v>123526</v>
      </c>
      <c r="B22632" s="34">
        <v>422</v>
      </c>
      <c r="C22632" s="34">
        <v>375</v>
      </c>
      <c r="D22632" s="34">
        <v>397</v>
      </c>
      <c r="E22632" s="34">
        <v>491</v>
      </c>
      <c r="F22632" s="34">
        <v>389</v>
      </c>
      <c r="G22632" s="34">
        <v>356</v>
      </c>
      <c r="H22632" s="34">
        <v>408</v>
      </c>
      <c r="I22632" s="34">
        <v>362</v>
      </c>
      <c r="J22632" s="34">
        <v>395</v>
      </c>
      <c r="K22632" s="34">
        <v>312</v>
      </c>
      <c r="L22632" s="34">
        <v>385</v>
      </c>
      <c r="M22632" s="34">
        <v>318</v>
      </c>
    </row>
    <row r="22633" spans="1:13" x14ac:dyDescent="0.2">
      <c r="A22633" s="34" t="s">
        <v>123527</v>
      </c>
      <c r="B22633" s="34">
        <v>253</v>
      </c>
      <c r="C22633" s="34">
        <v>340</v>
      </c>
      <c r="D22633" s="34">
        <v>256</v>
      </c>
      <c r="E22633" s="34">
        <v>304</v>
      </c>
      <c r="F22633" s="34">
        <v>300</v>
      </c>
      <c r="G22633" s="34">
        <v>271</v>
      </c>
      <c r="H22633" s="34">
        <v>352</v>
      </c>
      <c r="I22633" s="34">
        <v>296</v>
      </c>
      <c r="J22633" s="34">
        <v>343</v>
      </c>
      <c r="K22633" s="34">
        <v>260</v>
      </c>
      <c r="L22633" s="34">
        <v>287</v>
      </c>
      <c r="M22633" s="34">
        <v>239</v>
      </c>
    </row>
    <row r="22634" spans="1:13" x14ac:dyDescent="0.2">
      <c r="A22634" s="34" t="s">
        <v>123528</v>
      </c>
      <c r="B22634" s="34">
        <v>647</v>
      </c>
      <c r="C22634" s="34">
        <v>537</v>
      </c>
      <c r="D22634" s="34">
        <v>764</v>
      </c>
      <c r="E22634" s="34">
        <v>592</v>
      </c>
      <c r="F22634" s="34">
        <v>657</v>
      </c>
      <c r="G22634" s="34">
        <v>569</v>
      </c>
      <c r="H22634" s="34">
        <v>725</v>
      </c>
      <c r="I22634" s="34">
        <v>560</v>
      </c>
      <c r="J22634" s="34">
        <v>680</v>
      </c>
      <c r="K22634" s="34">
        <v>545</v>
      </c>
      <c r="L22634" s="34">
        <v>747</v>
      </c>
      <c r="M22634" s="34">
        <v>508</v>
      </c>
    </row>
    <row r="22635" spans="1:13" x14ac:dyDescent="0.2">
      <c r="A22635" s="34" t="s">
        <v>123529</v>
      </c>
      <c r="B22635" s="34">
        <v>297</v>
      </c>
      <c r="C22635" s="34">
        <v>382</v>
      </c>
      <c r="D22635" s="34">
        <v>343</v>
      </c>
      <c r="E22635" s="34">
        <v>411</v>
      </c>
      <c r="F22635" s="34">
        <v>359</v>
      </c>
      <c r="G22635" s="34">
        <v>353</v>
      </c>
      <c r="H22635" s="34">
        <v>352</v>
      </c>
      <c r="I22635" s="34">
        <v>425</v>
      </c>
      <c r="J22635" s="34">
        <v>325</v>
      </c>
      <c r="K22635" s="34">
        <v>296</v>
      </c>
      <c r="L22635" s="34">
        <v>289</v>
      </c>
      <c r="M22635" s="34">
        <v>272</v>
      </c>
    </row>
    <row r="22636" spans="1:13" x14ac:dyDescent="0.2">
      <c r="A22636" s="34" t="s">
        <v>123530</v>
      </c>
      <c r="B22636" s="34">
        <v>435</v>
      </c>
      <c r="C22636" s="34">
        <v>346</v>
      </c>
      <c r="D22636" s="34">
        <v>420</v>
      </c>
      <c r="E22636" s="34">
        <v>389</v>
      </c>
      <c r="F22636" s="34">
        <v>366</v>
      </c>
      <c r="G22636" s="34">
        <v>396</v>
      </c>
      <c r="H22636" s="34">
        <v>408</v>
      </c>
      <c r="I22636" s="34">
        <v>341</v>
      </c>
      <c r="J22636" s="34">
        <v>396</v>
      </c>
      <c r="K22636" s="34">
        <v>291</v>
      </c>
      <c r="L22636" s="34">
        <v>365</v>
      </c>
      <c r="M22636" s="34">
        <v>278</v>
      </c>
    </row>
    <row r="22637" spans="1:13" x14ac:dyDescent="0.2">
      <c r="A22637" s="34" t="s">
        <v>123531</v>
      </c>
      <c r="B22637" s="34">
        <v>397</v>
      </c>
      <c r="C22637" s="34">
        <v>443</v>
      </c>
      <c r="D22637" s="34">
        <v>361</v>
      </c>
      <c r="E22637" s="34">
        <v>475</v>
      </c>
      <c r="F22637" s="34">
        <v>331</v>
      </c>
      <c r="G22637" s="34">
        <v>394</v>
      </c>
      <c r="H22637" s="34">
        <v>465</v>
      </c>
      <c r="I22637" s="34">
        <v>424</v>
      </c>
      <c r="J22637" s="34">
        <v>483</v>
      </c>
      <c r="K22637" s="34">
        <v>349</v>
      </c>
      <c r="L22637" s="34">
        <v>371</v>
      </c>
      <c r="M22637" s="34">
        <v>316</v>
      </c>
    </row>
    <row r="22638" spans="1:13" x14ac:dyDescent="0.2">
      <c r="A22638" s="34" t="s">
        <v>123532</v>
      </c>
      <c r="B22638" s="34">
        <v>316</v>
      </c>
      <c r="C22638" s="34">
        <v>301</v>
      </c>
      <c r="D22638" s="34">
        <v>335</v>
      </c>
      <c r="E22638" s="34">
        <v>307</v>
      </c>
      <c r="F22638" s="34">
        <v>351</v>
      </c>
      <c r="G22638" s="34">
        <v>301</v>
      </c>
      <c r="H22638" s="34">
        <v>424</v>
      </c>
      <c r="I22638" s="34">
        <v>329</v>
      </c>
      <c r="J22638" s="34">
        <v>271</v>
      </c>
      <c r="K22638" s="34">
        <v>240</v>
      </c>
      <c r="L22638" s="34">
        <v>275</v>
      </c>
      <c r="M22638" s="34">
        <v>167</v>
      </c>
    </row>
    <row r="22639" spans="1:13" x14ac:dyDescent="0.2">
      <c r="A22639" s="34" t="s">
        <v>123533</v>
      </c>
      <c r="B22639" s="34">
        <v>268</v>
      </c>
      <c r="C22639" s="34">
        <v>353</v>
      </c>
      <c r="D22639" s="34">
        <v>285</v>
      </c>
      <c r="E22639" s="34">
        <v>348</v>
      </c>
      <c r="F22639" s="34">
        <v>289</v>
      </c>
      <c r="G22639" s="34">
        <v>281</v>
      </c>
      <c r="H22639" s="34">
        <v>340</v>
      </c>
      <c r="I22639" s="34">
        <v>300</v>
      </c>
      <c r="J22639" s="34">
        <v>351</v>
      </c>
      <c r="K22639" s="34">
        <v>233</v>
      </c>
      <c r="L22639" s="34">
        <v>321</v>
      </c>
      <c r="M22639" s="34">
        <v>192</v>
      </c>
    </row>
    <row r="22640" spans="1:13" x14ac:dyDescent="0.2">
      <c r="A22640" s="34" t="s">
        <v>123534</v>
      </c>
      <c r="B22640" s="34">
        <v>347</v>
      </c>
      <c r="C22640" s="34">
        <v>293</v>
      </c>
      <c r="D22640" s="34">
        <v>303</v>
      </c>
      <c r="E22640" s="34">
        <v>322</v>
      </c>
      <c r="F22640" s="34">
        <v>308</v>
      </c>
      <c r="G22640" s="34">
        <v>285</v>
      </c>
      <c r="H22640" s="34">
        <v>342</v>
      </c>
      <c r="I22640" s="34">
        <v>287</v>
      </c>
      <c r="J22640" s="34">
        <v>275</v>
      </c>
      <c r="K22640" s="34">
        <v>265</v>
      </c>
      <c r="L22640" s="34">
        <v>320</v>
      </c>
      <c r="M22640" s="34">
        <v>243</v>
      </c>
    </row>
    <row r="22641" spans="1:13" x14ac:dyDescent="0.2">
      <c r="A22641" s="34" t="s">
        <v>123535</v>
      </c>
      <c r="B22641" s="34">
        <v>390</v>
      </c>
      <c r="C22641" s="34">
        <v>410</v>
      </c>
      <c r="D22641" s="34">
        <v>478</v>
      </c>
      <c r="E22641" s="34">
        <v>497</v>
      </c>
      <c r="F22641" s="34">
        <v>443</v>
      </c>
      <c r="G22641" s="34">
        <v>454</v>
      </c>
      <c r="H22641" s="34">
        <v>494</v>
      </c>
      <c r="I22641" s="34">
        <v>420</v>
      </c>
      <c r="J22641" s="34">
        <v>549</v>
      </c>
      <c r="K22641" s="34">
        <v>435</v>
      </c>
      <c r="L22641" s="34">
        <v>459</v>
      </c>
      <c r="M22641" s="34">
        <v>332</v>
      </c>
    </row>
    <row r="22642" spans="1:13" x14ac:dyDescent="0.2">
      <c r="A22642" s="34" t="s">
        <v>123536</v>
      </c>
      <c r="B22642" s="34">
        <v>290</v>
      </c>
      <c r="C22642" s="34">
        <v>250</v>
      </c>
      <c r="D22642" s="34">
        <v>316</v>
      </c>
      <c r="E22642" s="34">
        <v>294</v>
      </c>
      <c r="F22642" s="34">
        <v>263</v>
      </c>
      <c r="G22642" s="34">
        <v>236</v>
      </c>
      <c r="H22642" s="34">
        <v>330</v>
      </c>
      <c r="I22642" s="34">
        <v>277</v>
      </c>
      <c r="J22642" s="34">
        <v>342</v>
      </c>
      <c r="K22642" s="34">
        <v>206</v>
      </c>
      <c r="L22642" s="34">
        <v>338</v>
      </c>
      <c r="M22642" s="34">
        <v>195</v>
      </c>
    </row>
    <row r="22643" spans="1:13" x14ac:dyDescent="0.2">
      <c r="A22643" s="34" t="s">
        <v>123537</v>
      </c>
      <c r="B22643" s="34">
        <v>345</v>
      </c>
      <c r="C22643" s="34">
        <v>323</v>
      </c>
      <c r="D22643" s="34">
        <v>407</v>
      </c>
      <c r="E22643" s="34">
        <v>412</v>
      </c>
      <c r="F22643" s="34">
        <v>391</v>
      </c>
      <c r="G22643" s="34">
        <v>357</v>
      </c>
      <c r="H22643" s="34">
        <v>457</v>
      </c>
      <c r="I22643" s="34">
        <v>310</v>
      </c>
      <c r="J22643" s="34">
        <v>390</v>
      </c>
      <c r="K22643" s="34">
        <v>289</v>
      </c>
      <c r="L22643" s="34">
        <v>407</v>
      </c>
      <c r="M22643" s="34">
        <v>249</v>
      </c>
    </row>
    <row r="22644" spans="1:13" x14ac:dyDescent="0.2">
      <c r="A22644" s="34" t="s">
        <v>123538</v>
      </c>
      <c r="B22644" s="34">
        <v>297</v>
      </c>
      <c r="C22644" s="34">
        <v>325</v>
      </c>
      <c r="D22644" s="34">
        <v>327</v>
      </c>
      <c r="E22644" s="34">
        <v>350</v>
      </c>
      <c r="F22644" s="34">
        <v>279</v>
      </c>
      <c r="G22644" s="34">
        <v>304</v>
      </c>
      <c r="H22644" s="34">
        <v>328</v>
      </c>
      <c r="I22644" s="34">
        <v>335</v>
      </c>
      <c r="J22644" s="34">
        <v>335</v>
      </c>
      <c r="K22644" s="34">
        <v>263</v>
      </c>
      <c r="L22644" s="34">
        <v>307</v>
      </c>
      <c r="M22644" s="34">
        <v>257</v>
      </c>
    </row>
    <row r="22645" spans="1:13" x14ac:dyDescent="0.2">
      <c r="A22645" s="34" t="s">
        <v>123539</v>
      </c>
      <c r="B22645" s="34">
        <v>460</v>
      </c>
      <c r="C22645" s="34">
        <v>448</v>
      </c>
      <c r="D22645" s="34">
        <v>482</v>
      </c>
      <c r="E22645" s="34">
        <v>446</v>
      </c>
      <c r="F22645" s="34">
        <v>446</v>
      </c>
      <c r="G22645" s="34">
        <v>360</v>
      </c>
      <c r="H22645" s="34">
        <v>498</v>
      </c>
      <c r="I22645" s="34">
        <v>397</v>
      </c>
      <c r="J22645" s="34">
        <v>551</v>
      </c>
      <c r="K22645" s="34">
        <v>342</v>
      </c>
      <c r="L22645" s="34">
        <v>480</v>
      </c>
      <c r="M22645" s="34">
        <v>296</v>
      </c>
    </row>
    <row r="22646" spans="1:13" x14ac:dyDescent="0.2">
      <c r="A22646" s="34" t="s">
        <v>123540</v>
      </c>
      <c r="B22646" s="34">
        <v>369</v>
      </c>
      <c r="C22646" s="34">
        <v>383</v>
      </c>
      <c r="D22646" s="34">
        <v>417</v>
      </c>
      <c r="E22646" s="34">
        <v>413</v>
      </c>
      <c r="F22646" s="34">
        <v>328</v>
      </c>
      <c r="G22646" s="34">
        <v>367</v>
      </c>
      <c r="H22646" s="34">
        <v>464</v>
      </c>
      <c r="I22646" s="34">
        <v>374</v>
      </c>
      <c r="J22646" s="34">
        <v>361</v>
      </c>
      <c r="K22646" s="34">
        <v>332</v>
      </c>
      <c r="L22646" s="34">
        <v>339</v>
      </c>
      <c r="M22646" s="34">
        <v>309</v>
      </c>
    </row>
    <row r="22647" spans="1:13" x14ac:dyDescent="0.2">
      <c r="A22647" s="34" t="s">
        <v>123541</v>
      </c>
      <c r="B22647" s="34">
        <v>251</v>
      </c>
      <c r="C22647" s="34">
        <v>296</v>
      </c>
      <c r="D22647" s="34">
        <v>282</v>
      </c>
      <c r="E22647" s="34">
        <v>300</v>
      </c>
      <c r="F22647" s="34">
        <v>233</v>
      </c>
      <c r="G22647" s="34">
        <v>243</v>
      </c>
      <c r="H22647" s="34">
        <v>275</v>
      </c>
      <c r="I22647" s="34">
        <v>250</v>
      </c>
      <c r="J22647" s="34">
        <v>266</v>
      </c>
      <c r="K22647" s="34">
        <v>223</v>
      </c>
      <c r="L22647" s="34">
        <v>212</v>
      </c>
      <c r="M22647" s="34">
        <v>236</v>
      </c>
    </row>
    <row r="22648" spans="1:13" x14ac:dyDescent="0.2">
      <c r="A22648" s="34" t="s">
        <v>123542</v>
      </c>
      <c r="B22648" s="34">
        <v>260</v>
      </c>
      <c r="C22648" s="34">
        <v>242</v>
      </c>
      <c r="D22648" s="34">
        <v>266</v>
      </c>
      <c r="E22648" s="34">
        <v>276</v>
      </c>
      <c r="F22648" s="34">
        <v>218</v>
      </c>
      <c r="G22648" s="34">
        <v>254</v>
      </c>
      <c r="H22648" s="34">
        <v>304</v>
      </c>
      <c r="I22648" s="34">
        <v>273</v>
      </c>
      <c r="J22648" s="34">
        <v>281</v>
      </c>
      <c r="K22648" s="34">
        <v>178</v>
      </c>
      <c r="L22648" s="34">
        <v>211</v>
      </c>
      <c r="M22648" s="34">
        <v>190</v>
      </c>
    </row>
    <row r="22649" spans="1:13" x14ac:dyDescent="0.2">
      <c r="A22649" s="34" t="s">
        <v>123543</v>
      </c>
      <c r="B22649" s="34">
        <v>346</v>
      </c>
      <c r="C22649" s="34">
        <v>446</v>
      </c>
      <c r="D22649" s="34">
        <v>397</v>
      </c>
      <c r="E22649" s="34">
        <v>408</v>
      </c>
      <c r="F22649" s="34">
        <v>368</v>
      </c>
      <c r="G22649" s="34">
        <v>369</v>
      </c>
      <c r="H22649" s="34">
        <v>517</v>
      </c>
      <c r="I22649" s="34">
        <v>371</v>
      </c>
      <c r="J22649" s="34">
        <v>450</v>
      </c>
      <c r="K22649" s="34">
        <v>289</v>
      </c>
      <c r="L22649" s="34">
        <v>450</v>
      </c>
      <c r="M22649" s="34">
        <v>315</v>
      </c>
    </row>
    <row r="22650" spans="1:13" x14ac:dyDescent="0.2">
      <c r="A22650" s="34" t="s">
        <v>123544</v>
      </c>
      <c r="B22650" s="34">
        <v>310</v>
      </c>
      <c r="C22650" s="34">
        <v>316</v>
      </c>
      <c r="D22650" s="34">
        <v>319</v>
      </c>
      <c r="E22650" s="34">
        <v>293</v>
      </c>
      <c r="F22650" s="34">
        <v>277</v>
      </c>
      <c r="G22650" s="34">
        <v>254</v>
      </c>
      <c r="H22650" s="34">
        <v>302</v>
      </c>
      <c r="I22650" s="34">
        <v>295</v>
      </c>
      <c r="J22650" s="34">
        <v>321</v>
      </c>
      <c r="K22650" s="34">
        <v>231</v>
      </c>
      <c r="L22650" s="34">
        <v>361</v>
      </c>
      <c r="M22650" s="34">
        <v>214</v>
      </c>
    </row>
    <row r="22651" spans="1:13" x14ac:dyDescent="0.2">
      <c r="A22651" s="34" t="s">
        <v>123545</v>
      </c>
      <c r="B22651" s="34">
        <v>198</v>
      </c>
      <c r="C22651" s="34">
        <v>257</v>
      </c>
      <c r="D22651" s="34">
        <v>245</v>
      </c>
      <c r="E22651" s="34">
        <v>215</v>
      </c>
      <c r="F22651" s="34">
        <v>214</v>
      </c>
      <c r="G22651" s="34">
        <v>236</v>
      </c>
      <c r="H22651" s="34">
        <v>262</v>
      </c>
      <c r="I22651" s="34">
        <v>270</v>
      </c>
      <c r="J22651" s="34">
        <v>194</v>
      </c>
      <c r="K22651" s="34">
        <v>194</v>
      </c>
      <c r="L22651" s="34">
        <v>229</v>
      </c>
      <c r="M22651" s="34">
        <v>182</v>
      </c>
    </row>
    <row r="22652" spans="1:13" x14ac:dyDescent="0.2">
      <c r="A22652" s="34" t="s">
        <v>123546</v>
      </c>
      <c r="B22652" s="34">
        <v>366</v>
      </c>
      <c r="C22652" s="34">
        <v>344</v>
      </c>
      <c r="D22652" s="34">
        <v>299</v>
      </c>
      <c r="E22652" s="34">
        <v>376</v>
      </c>
      <c r="F22652" s="34">
        <v>275</v>
      </c>
      <c r="G22652" s="34">
        <v>263</v>
      </c>
      <c r="H22652" s="34">
        <v>323</v>
      </c>
      <c r="I22652" s="34">
        <v>292</v>
      </c>
      <c r="J22652" s="34">
        <v>369</v>
      </c>
      <c r="K22652" s="34">
        <v>246</v>
      </c>
      <c r="L22652" s="34">
        <v>251</v>
      </c>
      <c r="M22652" s="34">
        <v>250</v>
      </c>
    </row>
    <row r="22653" spans="1:13" x14ac:dyDescent="0.2">
      <c r="A22653" s="34" t="s">
        <v>123547</v>
      </c>
      <c r="B22653" s="34">
        <v>171</v>
      </c>
      <c r="C22653" s="34">
        <v>240</v>
      </c>
      <c r="D22653" s="34">
        <v>275</v>
      </c>
      <c r="E22653" s="34">
        <v>303</v>
      </c>
      <c r="F22653" s="34">
        <v>188</v>
      </c>
      <c r="G22653" s="34">
        <v>229</v>
      </c>
      <c r="H22653" s="34">
        <v>240</v>
      </c>
      <c r="I22653" s="34">
        <v>247</v>
      </c>
      <c r="J22653" s="34">
        <v>227</v>
      </c>
      <c r="K22653" s="34">
        <v>244</v>
      </c>
      <c r="L22653" s="34">
        <v>269</v>
      </c>
      <c r="M22653" s="34">
        <v>180</v>
      </c>
    </row>
    <row r="22654" spans="1:13" x14ac:dyDescent="0.2">
      <c r="A22654" s="34" t="s">
        <v>123548</v>
      </c>
      <c r="B22654" s="34">
        <v>507</v>
      </c>
      <c r="C22654" s="34">
        <v>425</v>
      </c>
      <c r="D22654" s="34">
        <v>405</v>
      </c>
      <c r="E22654" s="34">
        <v>419</v>
      </c>
      <c r="F22654" s="34">
        <v>368</v>
      </c>
      <c r="G22654" s="34">
        <v>383</v>
      </c>
      <c r="H22654" s="34">
        <v>553</v>
      </c>
      <c r="I22654" s="34">
        <v>438</v>
      </c>
      <c r="J22654" s="34">
        <v>446</v>
      </c>
      <c r="K22654" s="34">
        <v>329</v>
      </c>
      <c r="L22654" s="34">
        <v>435</v>
      </c>
      <c r="M22654" s="34">
        <v>350</v>
      </c>
    </row>
    <row r="22655" spans="1:13" x14ac:dyDescent="0.2">
      <c r="A22655" s="34" t="s">
        <v>123549</v>
      </c>
      <c r="B22655" s="34">
        <v>342</v>
      </c>
      <c r="C22655" s="34">
        <v>333</v>
      </c>
      <c r="D22655" s="34">
        <v>405</v>
      </c>
      <c r="E22655" s="34">
        <v>334</v>
      </c>
      <c r="F22655" s="34">
        <v>360</v>
      </c>
      <c r="G22655" s="34">
        <v>336</v>
      </c>
      <c r="H22655" s="34">
        <v>399</v>
      </c>
      <c r="I22655" s="34">
        <v>391</v>
      </c>
      <c r="J22655" s="34">
        <v>377</v>
      </c>
      <c r="K22655" s="34">
        <v>275</v>
      </c>
      <c r="L22655" s="34">
        <v>287</v>
      </c>
      <c r="M22655" s="34">
        <v>251</v>
      </c>
    </row>
    <row r="22656" spans="1:13" x14ac:dyDescent="0.2">
      <c r="A22656" s="34" t="s">
        <v>123550</v>
      </c>
      <c r="B22656" s="34">
        <v>305</v>
      </c>
      <c r="C22656" s="34">
        <v>348</v>
      </c>
      <c r="D22656" s="34">
        <v>383</v>
      </c>
      <c r="E22656" s="34">
        <v>318</v>
      </c>
      <c r="F22656" s="34">
        <v>270</v>
      </c>
      <c r="G22656" s="34">
        <v>287</v>
      </c>
      <c r="H22656" s="34">
        <v>328</v>
      </c>
      <c r="I22656" s="34">
        <v>290</v>
      </c>
      <c r="J22656" s="34">
        <v>402</v>
      </c>
      <c r="K22656" s="34">
        <v>250</v>
      </c>
      <c r="L22656" s="34">
        <v>344</v>
      </c>
      <c r="M22656" s="34">
        <v>265</v>
      </c>
    </row>
    <row r="22657" spans="1:13" x14ac:dyDescent="0.2">
      <c r="A22657" s="34" t="s">
        <v>123551</v>
      </c>
      <c r="B22657" s="34">
        <v>148</v>
      </c>
      <c r="C22657" s="34">
        <v>149</v>
      </c>
      <c r="D22657" s="34">
        <v>167</v>
      </c>
      <c r="E22657" s="34">
        <v>130</v>
      </c>
      <c r="F22657" s="34">
        <v>145</v>
      </c>
      <c r="G22657" s="34">
        <v>156</v>
      </c>
      <c r="H22657" s="34">
        <v>149</v>
      </c>
      <c r="I22657" s="34">
        <v>152</v>
      </c>
      <c r="J22657" s="34">
        <v>165</v>
      </c>
      <c r="K22657" s="34">
        <v>119</v>
      </c>
      <c r="L22657" s="34">
        <v>147</v>
      </c>
      <c r="M22657" s="34">
        <v>131</v>
      </c>
    </row>
    <row r="22658" spans="1:13" x14ac:dyDescent="0.2">
      <c r="A22658" s="34" t="s">
        <v>123552</v>
      </c>
      <c r="B22658" s="34">
        <v>110</v>
      </c>
      <c r="C22658" s="34">
        <v>173</v>
      </c>
      <c r="D22658" s="34">
        <v>104</v>
      </c>
      <c r="E22658" s="34">
        <v>124</v>
      </c>
      <c r="F22658" s="34">
        <v>97</v>
      </c>
      <c r="G22658" s="34">
        <v>119</v>
      </c>
      <c r="H22658" s="34">
        <v>128</v>
      </c>
      <c r="I22658" s="34">
        <v>129</v>
      </c>
      <c r="J22658" s="34">
        <v>132</v>
      </c>
      <c r="K22658" s="34">
        <v>108</v>
      </c>
      <c r="L22658" s="34">
        <v>105</v>
      </c>
      <c r="M22658" s="34">
        <v>121</v>
      </c>
    </row>
    <row r="22659" spans="1:13" x14ac:dyDescent="0.2">
      <c r="A22659" s="34" t="s">
        <v>123553</v>
      </c>
      <c r="B22659" s="34">
        <v>393</v>
      </c>
      <c r="C22659" s="34">
        <v>351</v>
      </c>
      <c r="D22659" s="34">
        <v>434</v>
      </c>
      <c r="E22659" s="34">
        <v>425</v>
      </c>
      <c r="F22659" s="34">
        <v>383</v>
      </c>
      <c r="G22659" s="34">
        <v>330</v>
      </c>
      <c r="H22659" s="34">
        <v>405</v>
      </c>
      <c r="I22659" s="34">
        <v>381</v>
      </c>
      <c r="J22659" s="34">
        <v>430</v>
      </c>
      <c r="K22659" s="34">
        <v>343</v>
      </c>
      <c r="L22659" s="34">
        <v>374</v>
      </c>
      <c r="M22659" s="34">
        <v>319</v>
      </c>
    </row>
    <row r="22660" spans="1:13" x14ac:dyDescent="0.2">
      <c r="A22660" s="34" t="s">
        <v>123554</v>
      </c>
      <c r="B22660" s="34">
        <v>322</v>
      </c>
      <c r="C22660" s="34">
        <v>382</v>
      </c>
      <c r="D22660" s="34">
        <v>340</v>
      </c>
      <c r="E22660" s="34">
        <v>399</v>
      </c>
      <c r="F22660" s="34">
        <v>300</v>
      </c>
      <c r="G22660" s="34">
        <v>352</v>
      </c>
      <c r="H22660" s="34">
        <v>327</v>
      </c>
      <c r="I22660" s="34">
        <v>357</v>
      </c>
      <c r="J22660" s="34">
        <v>314</v>
      </c>
      <c r="K22660" s="34">
        <v>311</v>
      </c>
      <c r="L22660" s="34">
        <v>254</v>
      </c>
      <c r="M22660" s="34">
        <v>272</v>
      </c>
    </row>
    <row r="22661" spans="1:13" x14ac:dyDescent="0.2">
      <c r="A22661" s="34" t="s">
        <v>123555</v>
      </c>
      <c r="B22661" s="34">
        <v>416</v>
      </c>
      <c r="C22661" s="34">
        <v>294</v>
      </c>
      <c r="D22661" s="34">
        <v>390</v>
      </c>
      <c r="E22661" s="34">
        <v>342</v>
      </c>
      <c r="F22661" s="34">
        <v>312</v>
      </c>
      <c r="G22661" s="34">
        <v>322</v>
      </c>
      <c r="H22661" s="34">
        <v>405</v>
      </c>
      <c r="I22661" s="34">
        <v>319</v>
      </c>
      <c r="J22661" s="34">
        <v>346</v>
      </c>
      <c r="K22661" s="34">
        <v>269</v>
      </c>
      <c r="L22661" s="34">
        <v>346</v>
      </c>
      <c r="M22661" s="34">
        <v>270</v>
      </c>
    </row>
    <row r="22662" spans="1:13" x14ac:dyDescent="0.2">
      <c r="A22662" s="34" t="s">
        <v>123556</v>
      </c>
      <c r="B22662" s="34">
        <v>454</v>
      </c>
      <c r="C22662" s="34">
        <v>390</v>
      </c>
      <c r="D22662" s="34">
        <v>588</v>
      </c>
      <c r="E22662" s="34">
        <v>429</v>
      </c>
      <c r="F22662" s="34">
        <v>423</v>
      </c>
      <c r="G22662" s="34">
        <v>411</v>
      </c>
      <c r="H22662" s="34">
        <v>516</v>
      </c>
      <c r="I22662" s="34">
        <v>409</v>
      </c>
      <c r="J22662" s="34">
        <v>473</v>
      </c>
      <c r="K22662" s="34">
        <v>373</v>
      </c>
      <c r="L22662" s="34">
        <v>373</v>
      </c>
      <c r="M22662" s="34">
        <v>318</v>
      </c>
    </row>
    <row r="22663" spans="1:13" x14ac:dyDescent="0.2">
      <c r="A22663" s="34" t="s">
        <v>123557</v>
      </c>
      <c r="B22663" s="34">
        <v>352</v>
      </c>
      <c r="C22663" s="34">
        <v>384</v>
      </c>
      <c r="D22663" s="34">
        <v>359</v>
      </c>
      <c r="E22663" s="34">
        <v>437</v>
      </c>
      <c r="F22663" s="34">
        <v>259</v>
      </c>
      <c r="G22663" s="34">
        <v>334</v>
      </c>
      <c r="H22663" s="34">
        <v>345</v>
      </c>
      <c r="I22663" s="34">
        <v>369</v>
      </c>
      <c r="J22663" s="34">
        <v>306</v>
      </c>
      <c r="K22663" s="34">
        <v>304</v>
      </c>
      <c r="L22663" s="34">
        <v>358</v>
      </c>
      <c r="M22663" s="34">
        <v>249</v>
      </c>
    </row>
    <row r="22664" spans="1:13" x14ac:dyDescent="0.2">
      <c r="A22664" s="34" t="s">
        <v>123558</v>
      </c>
      <c r="B22664" s="34">
        <v>194</v>
      </c>
      <c r="C22664" s="34">
        <v>210</v>
      </c>
      <c r="D22664" s="34">
        <v>251</v>
      </c>
      <c r="E22664" s="34">
        <v>241</v>
      </c>
      <c r="F22664" s="34">
        <v>206</v>
      </c>
      <c r="G22664" s="34">
        <v>216</v>
      </c>
      <c r="H22664" s="34">
        <v>208</v>
      </c>
      <c r="I22664" s="34">
        <v>217</v>
      </c>
      <c r="J22664" s="34">
        <v>255</v>
      </c>
      <c r="K22664" s="34">
        <v>170</v>
      </c>
      <c r="L22664" s="34">
        <v>242</v>
      </c>
      <c r="M22664" s="34">
        <v>199</v>
      </c>
    </row>
    <row r="22665" spans="1:13" x14ac:dyDescent="0.2">
      <c r="A22665" s="34" t="s">
        <v>123559</v>
      </c>
      <c r="B22665" s="34">
        <v>551</v>
      </c>
      <c r="C22665" s="34">
        <v>556</v>
      </c>
      <c r="D22665" s="34">
        <v>621</v>
      </c>
      <c r="E22665" s="34">
        <v>569</v>
      </c>
      <c r="F22665" s="34">
        <v>557</v>
      </c>
      <c r="G22665" s="34">
        <v>504</v>
      </c>
      <c r="H22665" s="34">
        <v>598</v>
      </c>
      <c r="I22665" s="34">
        <v>544</v>
      </c>
      <c r="J22665" s="34">
        <v>597</v>
      </c>
      <c r="K22665" s="34">
        <v>418</v>
      </c>
      <c r="L22665" s="34">
        <v>551</v>
      </c>
      <c r="M22665" s="34">
        <v>451</v>
      </c>
    </row>
    <row r="22666" spans="1:13" x14ac:dyDescent="0.2">
      <c r="A22666" s="34" t="s">
        <v>123560</v>
      </c>
      <c r="B22666" s="34">
        <v>403</v>
      </c>
      <c r="C22666" s="34">
        <v>462</v>
      </c>
      <c r="D22666" s="34">
        <v>482</v>
      </c>
      <c r="E22666" s="34">
        <v>378</v>
      </c>
      <c r="F22666" s="34">
        <v>377</v>
      </c>
      <c r="G22666" s="34">
        <v>373</v>
      </c>
      <c r="H22666" s="34">
        <v>422</v>
      </c>
      <c r="I22666" s="34">
        <v>403</v>
      </c>
      <c r="J22666" s="34">
        <v>450</v>
      </c>
      <c r="K22666" s="34">
        <v>313</v>
      </c>
      <c r="L22666" s="34">
        <v>406</v>
      </c>
      <c r="M22666" s="34">
        <v>288</v>
      </c>
    </row>
    <row r="22667" spans="1:13" x14ac:dyDescent="0.2">
      <c r="A22667" s="34" t="s">
        <v>123561</v>
      </c>
      <c r="B22667" s="34">
        <v>737</v>
      </c>
      <c r="C22667" s="34">
        <v>765</v>
      </c>
      <c r="D22667" s="34">
        <v>905</v>
      </c>
      <c r="E22667" s="34">
        <v>820</v>
      </c>
      <c r="F22667" s="34">
        <v>836</v>
      </c>
      <c r="G22667" s="34">
        <v>778</v>
      </c>
      <c r="H22667" s="34">
        <v>930</v>
      </c>
      <c r="I22667" s="34">
        <v>907</v>
      </c>
      <c r="J22667" s="34">
        <v>997</v>
      </c>
      <c r="K22667" s="34">
        <v>720</v>
      </c>
      <c r="L22667" s="34">
        <v>882</v>
      </c>
      <c r="M22667" s="34">
        <v>634</v>
      </c>
    </row>
    <row r="22668" spans="1:13" x14ac:dyDescent="0.2">
      <c r="A22668" s="34" t="s">
        <v>123562</v>
      </c>
      <c r="B22668" s="34">
        <v>286</v>
      </c>
      <c r="C22668" s="34">
        <v>272</v>
      </c>
      <c r="D22668" s="34">
        <v>280</v>
      </c>
      <c r="E22668" s="34">
        <v>333</v>
      </c>
      <c r="F22668" s="34">
        <v>193</v>
      </c>
      <c r="G22668" s="34">
        <v>222</v>
      </c>
      <c r="H22668" s="34">
        <v>290</v>
      </c>
      <c r="I22668" s="34">
        <v>267</v>
      </c>
      <c r="J22668" s="34">
        <v>295</v>
      </c>
      <c r="K22668" s="34">
        <v>187</v>
      </c>
      <c r="L22668" s="34">
        <v>284</v>
      </c>
      <c r="M22668" s="34">
        <v>212</v>
      </c>
    </row>
    <row r="22669" spans="1:13" x14ac:dyDescent="0.2">
      <c r="A22669" s="34" t="s">
        <v>123563</v>
      </c>
      <c r="B22669" s="34">
        <v>151</v>
      </c>
      <c r="C22669" s="34">
        <v>166</v>
      </c>
      <c r="D22669" s="34">
        <v>131</v>
      </c>
      <c r="E22669" s="34">
        <v>155</v>
      </c>
      <c r="F22669" s="34">
        <v>150</v>
      </c>
      <c r="G22669" s="34">
        <v>148</v>
      </c>
      <c r="H22669" s="34">
        <v>176</v>
      </c>
      <c r="I22669" s="34">
        <v>192</v>
      </c>
      <c r="J22669" s="34">
        <v>158</v>
      </c>
      <c r="K22669" s="34">
        <v>132</v>
      </c>
      <c r="L22669" s="34">
        <v>161</v>
      </c>
      <c r="M22669" s="34">
        <v>120</v>
      </c>
    </row>
    <row r="22670" spans="1:13" x14ac:dyDescent="0.2">
      <c r="A22670" s="34" t="s">
        <v>123564</v>
      </c>
      <c r="B22670" s="34">
        <v>325</v>
      </c>
      <c r="C22670" s="34">
        <v>350</v>
      </c>
      <c r="D22670" s="34">
        <v>386</v>
      </c>
      <c r="E22670" s="34">
        <v>395</v>
      </c>
      <c r="F22670" s="34">
        <v>344</v>
      </c>
      <c r="G22670" s="34">
        <v>336</v>
      </c>
      <c r="H22670" s="34">
        <v>441</v>
      </c>
      <c r="I22670" s="34">
        <v>391</v>
      </c>
      <c r="J22670" s="34">
        <v>413</v>
      </c>
      <c r="K22670" s="34">
        <v>307</v>
      </c>
      <c r="L22670" s="34">
        <v>458</v>
      </c>
      <c r="M22670" s="34">
        <v>238</v>
      </c>
    </row>
    <row r="22671" spans="1:13" x14ac:dyDescent="0.2">
      <c r="A22671" s="34" t="s">
        <v>123565</v>
      </c>
      <c r="B22671" s="34">
        <v>208</v>
      </c>
      <c r="C22671" s="34">
        <v>200</v>
      </c>
      <c r="D22671" s="34">
        <v>205</v>
      </c>
      <c r="E22671" s="34">
        <v>257</v>
      </c>
      <c r="F22671" s="34">
        <v>246</v>
      </c>
      <c r="G22671" s="34">
        <v>231</v>
      </c>
      <c r="H22671" s="34">
        <v>247</v>
      </c>
      <c r="I22671" s="34">
        <v>240</v>
      </c>
      <c r="J22671" s="34">
        <v>238</v>
      </c>
      <c r="K22671" s="34">
        <v>195</v>
      </c>
      <c r="L22671" s="34">
        <v>246</v>
      </c>
      <c r="M22671" s="34">
        <v>185</v>
      </c>
    </row>
    <row r="22672" spans="1:13" x14ac:dyDescent="0.2">
      <c r="A22672" s="34" t="s">
        <v>123566</v>
      </c>
      <c r="B22672" s="34">
        <v>159</v>
      </c>
      <c r="C22672" s="34">
        <v>204</v>
      </c>
      <c r="D22672" s="34">
        <v>214</v>
      </c>
      <c r="E22672" s="34">
        <v>191</v>
      </c>
      <c r="F22672" s="34">
        <v>239</v>
      </c>
      <c r="G22672" s="34">
        <v>174</v>
      </c>
      <c r="H22672" s="34">
        <v>230</v>
      </c>
      <c r="I22672" s="34">
        <v>174</v>
      </c>
      <c r="J22672" s="34">
        <v>223</v>
      </c>
      <c r="K22672" s="34">
        <v>139</v>
      </c>
      <c r="L22672" s="34">
        <v>212</v>
      </c>
      <c r="M22672" s="34">
        <v>158</v>
      </c>
    </row>
    <row r="22673" spans="1:13" x14ac:dyDescent="0.2">
      <c r="A22673" s="34" t="s">
        <v>123567</v>
      </c>
      <c r="B22673" s="34">
        <v>209</v>
      </c>
      <c r="C22673" s="34">
        <v>231</v>
      </c>
      <c r="D22673" s="34">
        <v>274</v>
      </c>
      <c r="E22673" s="34">
        <v>287</v>
      </c>
      <c r="F22673" s="34">
        <v>235</v>
      </c>
      <c r="G22673" s="34">
        <v>251</v>
      </c>
      <c r="H22673" s="34">
        <v>301</v>
      </c>
      <c r="I22673" s="34">
        <v>206</v>
      </c>
      <c r="J22673" s="34">
        <v>261</v>
      </c>
      <c r="K22673" s="34">
        <v>217</v>
      </c>
      <c r="L22673" s="34">
        <v>255</v>
      </c>
      <c r="M22673" s="34">
        <v>186</v>
      </c>
    </row>
    <row r="22674" spans="1:13" x14ac:dyDescent="0.2">
      <c r="A22674" s="34" t="s">
        <v>123568</v>
      </c>
      <c r="B22674" s="34">
        <v>190</v>
      </c>
      <c r="C22674" s="34">
        <v>242</v>
      </c>
      <c r="D22674" s="34">
        <v>233</v>
      </c>
      <c r="E22674" s="34">
        <v>204</v>
      </c>
      <c r="F22674" s="34">
        <v>222</v>
      </c>
      <c r="G22674" s="34">
        <v>211</v>
      </c>
      <c r="H22674" s="34">
        <v>230</v>
      </c>
      <c r="I22674" s="34">
        <v>233</v>
      </c>
      <c r="J22674" s="34">
        <v>274</v>
      </c>
      <c r="K22674" s="34">
        <v>164</v>
      </c>
      <c r="L22674" s="34">
        <v>265</v>
      </c>
      <c r="M22674" s="34">
        <v>184</v>
      </c>
    </row>
    <row r="22675" spans="1:13" x14ac:dyDescent="0.2">
      <c r="A22675" s="34" t="s">
        <v>123569</v>
      </c>
      <c r="B22675" s="34">
        <v>102</v>
      </c>
      <c r="C22675" s="34">
        <v>81</v>
      </c>
      <c r="D22675" s="34">
        <v>90</v>
      </c>
      <c r="E22675" s="34">
        <v>99</v>
      </c>
      <c r="F22675" s="34">
        <v>95</v>
      </c>
      <c r="G22675" s="34">
        <v>75</v>
      </c>
      <c r="H22675" s="34">
        <v>115</v>
      </c>
      <c r="I22675" s="34">
        <v>96</v>
      </c>
      <c r="J22675" s="34">
        <v>105</v>
      </c>
      <c r="K22675" s="34">
        <v>84</v>
      </c>
      <c r="L22675" s="34">
        <v>114</v>
      </c>
      <c r="M22675" s="34">
        <v>71</v>
      </c>
    </row>
    <row r="22676" spans="1:13" x14ac:dyDescent="0.2">
      <c r="A22676" s="34" t="s">
        <v>123570</v>
      </c>
      <c r="B22676" s="34">
        <v>191</v>
      </c>
      <c r="C22676" s="34">
        <v>257</v>
      </c>
      <c r="D22676" s="34">
        <v>218</v>
      </c>
      <c r="E22676" s="34">
        <v>291</v>
      </c>
      <c r="F22676" s="34">
        <v>230</v>
      </c>
      <c r="G22676" s="34">
        <v>258</v>
      </c>
      <c r="H22676" s="34">
        <v>233</v>
      </c>
      <c r="I22676" s="34">
        <v>258</v>
      </c>
      <c r="J22676" s="34">
        <v>187</v>
      </c>
      <c r="K22676" s="34">
        <v>251</v>
      </c>
      <c r="L22676" s="34">
        <v>184</v>
      </c>
      <c r="M22676" s="34">
        <v>166</v>
      </c>
    </row>
    <row r="22677" spans="1:13" x14ac:dyDescent="0.2">
      <c r="A22677" s="34" t="s">
        <v>123571</v>
      </c>
      <c r="B22677" s="34">
        <v>243</v>
      </c>
      <c r="C22677" s="34">
        <v>308</v>
      </c>
      <c r="D22677" s="34">
        <v>278</v>
      </c>
      <c r="E22677" s="34">
        <v>257</v>
      </c>
      <c r="F22677" s="34">
        <v>255</v>
      </c>
      <c r="G22677" s="34">
        <v>252</v>
      </c>
      <c r="H22677" s="34">
        <v>257</v>
      </c>
      <c r="I22677" s="34">
        <v>253</v>
      </c>
      <c r="J22677" s="34">
        <v>224</v>
      </c>
      <c r="K22677" s="34">
        <v>199</v>
      </c>
      <c r="L22677" s="34">
        <v>274</v>
      </c>
      <c r="M22677" s="34">
        <v>177</v>
      </c>
    </row>
    <row r="22678" spans="1:13" x14ac:dyDescent="0.2">
      <c r="A22678" s="34" t="s">
        <v>123572</v>
      </c>
      <c r="B22678" s="34">
        <v>245</v>
      </c>
      <c r="C22678" s="34">
        <v>248</v>
      </c>
      <c r="D22678" s="34">
        <v>261</v>
      </c>
      <c r="E22678" s="34">
        <v>290</v>
      </c>
      <c r="F22678" s="34">
        <v>301</v>
      </c>
      <c r="G22678" s="34">
        <v>204</v>
      </c>
      <c r="H22678" s="34">
        <v>275</v>
      </c>
      <c r="I22678" s="34">
        <v>261</v>
      </c>
      <c r="J22678" s="34">
        <v>319</v>
      </c>
      <c r="K22678" s="34">
        <v>199</v>
      </c>
      <c r="L22678" s="34">
        <v>287</v>
      </c>
      <c r="M22678" s="34">
        <v>201</v>
      </c>
    </row>
    <row r="22679" spans="1:13" x14ac:dyDescent="0.2">
      <c r="A22679" s="34" t="s">
        <v>123573</v>
      </c>
      <c r="B22679" s="34">
        <v>235</v>
      </c>
      <c r="C22679" s="34">
        <v>194</v>
      </c>
      <c r="D22679" s="34">
        <v>256</v>
      </c>
      <c r="E22679" s="34">
        <v>280</v>
      </c>
      <c r="F22679" s="34">
        <v>258</v>
      </c>
      <c r="G22679" s="34">
        <v>195</v>
      </c>
      <c r="H22679" s="34">
        <v>278</v>
      </c>
      <c r="I22679" s="34">
        <v>213</v>
      </c>
      <c r="J22679" s="34">
        <v>227</v>
      </c>
      <c r="K22679" s="34">
        <v>244</v>
      </c>
      <c r="L22679" s="34">
        <v>245</v>
      </c>
      <c r="M22679" s="34">
        <v>200</v>
      </c>
    </row>
    <row r="22680" spans="1:13" x14ac:dyDescent="0.2">
      <c r="A22680" s="34" t="s">
        <v>123574</v>
      </c>
      <c r="B22680" s="34">
        <v>373</v>
      </c>
      <c r="C22680" s="34">
        <v>363</v>
      </c>
      <c r="D22680" s="34">
        <v>420</v>
      </c>
      <c r="E22680" s="34">
        <v>451</v>
      </c>
      <c r="F22680" s="34">
        <v>382</v>
      </c>
      <c r="G22680" s="34">
        <v>337</v>
      </c>
      <c r="H22680" s="34">
        <v>404</v>
      </c>
      <c r="I22680" s="34">
        <v>412</v>
      </c>
      <c r="J22680" s="34">
        <v>445</v>
      </c>
      <c r="K22680" s="34">
        <v>293</v>
      </c>
      <c r="L22680" s="34">
        <v>378</v>
      </c>
      <c r="M22680" s="34">
        <v>296</v>
      </c>
    </row>
    <row r="22681" spans="1:13" x14ac:dyDescent="0.2">
      <c r="A22681" s="34" t="s">
        <v>123575</v>
      </c>
      <c r="B22681" s="34">
        <v>292</v>
      </c>
      <c r="C22681" s="34">
        <v>425</v>
      </c>
      <c r="D22681" s="34">
        <v>302</v>
      </c>
      <c r="E22681" s="34">
        <v>378</v>
      </c>
      <c r="F22681" s="34">
        <v>299</v>
      </c>
      <c r="G22681" s="34">
        <v>316</v>
      </c>
      <c r="H22681" s="34">
        <v>399</v>
      </c>
      <c r="I22681" s="34">
        <v>370</v>
      </c>
      <c r="J22681" s="34">
        <v>343</v>
      </c>
      <c r="K22681" s="34">
        <v>266</v>
      </c>
      <c r="L22681" s="34">
        <v>307</v>
      </c>
      <c r="M22681" s="34">
        <v>266</v>
      </c>
    </row>
    <row r="22682" spans="1:13" x14ac:dyDescent="0.2">
      <c r="A22682" s="34" t="s">
        <v>123576</v>
      </c>
      <c r="B22682" s="34">
        <v>887</v>
      </c>
      <c r="C22682" s="34">
        <v>803</v>
      </c>
      <c r="D22682" s="34">
        <v>904</v>
      </c>
      <c r="E22682" s="34">
        <v>851</v>
      </c>
      <c r="F22682" s="34">
        <v>849</v>
      </c>
      <c r="G22682" s="34">
        <v>749</v>
      </c>
      <c r="H22682" s="34">
        <v>1022</v>
      </c>
      <c r="I22682" s="34">
        <v>815</v>
      </c>
      <c r="J22682" s="34">
        <v>944</v>
      </c>
      <c r="K22682" s="34">
        <v>666</v>
      </c>
      <c r="L22682" s="34">
        <v>846</v>
      </c>
      <c r="M22682" s="34">
        <v>689</v>
      </c>
    </row>
    <row r="22683" spans="1:13" x14ac:dyDescent="0.2">
      <c r="A22683" s="34" t="s">
        <v>123577</v>
      </c>
      <c r="B22683" s="34">
        <v>273</v>
      </c>
      <c r="C22683" s="34">
        <v>291</v>
      </c>
      <c r="D22683" s="34">
        <v>328</v>
      </c>
      <c r="E22683" s="34">
        <v>304</v>
      </c>
      <c r="F22683" s="34">
        <v>329</v>
      </c>
      <c r="G22683" s="34">
        <v>281</v>
      </c>
      <c r="H22683" s="34">
        <v>274</v>
      </c>
      <c r="I22683" s="34">
        <v>263</v>
      </c>
      <c r="J22683" s="34">
        <v>284</v>
      </c>
      <c r="K22683" s="34">
        <v>227</v>
      </c>
      <c r="L22683" s="34">
        <v>242</v>
      </c>
      <c r="M22683" s="34">
        <v>199</v>
      </c>
    </row>
    <row r="22684" spans="1:13" x14ac:dyDescent="0.2">
      <c r="A22684" s="34" t="s">
        <v>123578</v>
      </c>
      <c r="B22684" s="34">
        <v>225</v>
      </c>
      <c r="C22684" s="34">
        <v>195</v>
      </c>
      <c r="D22684" s="34">
        <v>195</v>
      </c>
      <c r="E22684" s="34">
        <v>168</v>
      </c>
      <c r="F22684" s="34">
        <v>178</v>
      </c>
      <c r="G22684" s="34">
        <v>175</v>
      </c>
      <c r="H22684" s="34">
        <v>192</v>
      </c>
      <c r="I22684" s="34">
        <v>184</v>
      </c>
      <c r="J22684" s="34">
        <v>189</v>
      </c>
      <c r="K22684" s="34">
        <v>126</v>
      </c>
      <c r="L22684" s="34">
        <v>200</v>
      </c>
      <c r="M22684" s="34">
        <v>115</v>
      </c>
    </row>
    <row r="22685" spans="1:13" x14ac:dyDescent="0.2">
      <c r="A22685" s="34" t="s">
        <v>123579</v>
      </c>
      <c r="B22685" s="34">
        <v>491</v>
      </c>
      <c r="C22685" s="34">
        <v>535</v>
      </c>
      <c r="D22685" s="34">
        <v>644</v>
      </c>
      <c r="E22685" s="34">
        <v>521</v>
      </c>
      <c r="F22685" s="34">
        <v>520</v>
      </c>
      <c r="G22685" s="34">
        <v>517</v>
      </c>
      <c r="H22685" s="34">
        <v>595</v>
      </c>
      <c r="I22685" s="34">
        <v>561</v>
      </c>
      <c r="J22685" s="34">
        <v>593</v>
      </c>
      <c r="K22685" s="34">
        <v>468</v>
      </c>
      <c r="L22685" s="34">
        <v>482</v>
      </c>
      <c r="M22685" s="34">
        <v>424</v>
      </c>
    </row>
    <row r="22686" spans="1:13" x14ac:dyDescent="0.2">
      <c r="A22686" s="34" t="s">
        <v>123580</v>
      </c>
      <c r="B22686" s="34">
        <v>208</v>
      </c>
      <c r="C22686" s="34">
        <v>241</v>
      </c>
      <c r="D22686" s="34">
        <v>237</v>
      </c>
      <c r="E22686" s="34">
        <v>203</v>
      </c>
      <c r="F22686" s="34">
        <v>214</v>
      </c>
      <c r="G22686" s="34">
        <v>193</v>
      </c>
      <c r="H22686" s="34">
        <v>287</v>
      </c>
      <c r="I22686" s="34">
        <v>203</v>
      </c>
      <c r="J22686" s="34">
        <v>228</v>
      </c>
      <c r="K22686" s="34">
        <v>162</v>
      </c>
      <c r="L22686" s="34">
        <v>237</v>
      </c>
      <c r="M22686" s="34">
        <v>166</v>
      </c>
    </row>
    <row r="22687" spans="1:13" x14ac:dyDescent="0.2">
      <c r="A22687" s="34" t="s">
        <v>123581</v>
      </c>
      <c r="B22687" s="34">
        <v>231</v>
      </c>
      <c r="C22687" s="34">
        <v>229</v>
      </c>
      <c r="D22687" s="34">
        <v>193</v>
      </c>
      <c r="E22687" s="34">
        <v>223</v>
      </c>
      <c r="F22687" s="34">
        <v>190</v>
      </c>
      <c r="G22687" s="34">
        <v>206</v>
      </c>
      <c r="H22687" s="34">
        <v>229</v>
      </c>
      <c r="I22687" s="34">
        <v>237</v>
      </c>
      <c r="J22687" s="34">
        <v>195</v>
      </c>
      <c r="K22687" s="34">
        <v>198</v>
      </c>
      <c r="L22687" s="34">
        <v>213</v>
      </c>
      <c r="M22687" s="34">
        <v>209</v>
      </c>
    </row>
    <row r="22688" spans="1:13" x14ac:dyDescent="0.2">
      <c r="A22688" s="34" t="s">
        <v>123582</v>
      </c>
      <c r="B22688" s="34">
        <v>177</v>
      </c>
      <c r="C22688" s="34">
        <v>160</v>
      </c>
      <c r="D22688" s="34">
        <v>230</v>
      </c>
      <c r="E22688" s="34">
        <v>196</v>
      </c>
      <c r="F22688" s="34">
        <v>174</v>
      </c>
      <c r="G22688" s="34">
        <v>199</v>
      </c>
      <c r="H22688" s="34">
        <v>253</v>
      </c>
      <c r="I22688" s="34">
        <v>209</v>
      </c>
      <c r="J22688" s="34">
        <v>177</v>
      </c>
      <c r="K22688" s="34">
        <v>151</v>
      </c>
      <c r="L22688" s="34">
        <v>180</v>
      </c>
      <c r="M22688" s="34">
        <v>137</v>
      </c>
    </row>
    <row r="22689" spans="1:13" x14ac:dyDescent="0.2">
      <c r="A22689" s="34" t="s">
        <v>123583</v>
      </c>
      <c r="B22689" s="34">
        <v>228</v>
      </c>
      <c r="C22689" s="34">
        <v>250</v>
      </c>
      <c r="D22689" s="34">
        <v>303</v>
      </c>
      <c r="E22689" s="34">
        <v>316</v>
      </c>
      <c r="F22689" s="34">
        <v>227</v>
      </c>
      <c r="G22689" s="34">
        <v>293</v>
      </c>
      <c r="H22689" s="34">
        <v>321</v>
      </c>
      <c r="I22689" s="34">
        <v>278</v>
      </c>
      <c r="J22689" s="34">
        <v>302</v>
      </c>
      <c r="K22689" s="34">
        <v>234</v>
      </c>
      <c r="L22689" s="34">
        <v>245</v>
      </c>
      <c r="M22689" s="34">
        <v>217</v>
      </c>
    </row>
    <row r="22690" spans="1:13" x14ac:dyDescent="0.2">
      <c r="A22690" s="34" t="s">
        <v>123584</v>
      </c>
      <c r="B22690" s="34">
        <v>256</v>
      </c>
      <c r="C22690" s="34">
        <v>237</v>
      </c>
      <c r="D22690" s="34">
        <v>262</v>
      </c>
      <c r="E22690" s="34">
        <v>253</v>
      </c>
      <c r="F22690" s="34">
        <v>175</v>
      </c>
      <c r="G22690" s="34">
        <v>225</v>
      </c>
      <c r="H22690" s="34">
        <v>250</v>
      </c>
      <c r="I22690" s="34">
        <v>201</v>
      </c>
      <c r="J22690" s="34">
        <v>233</v>
      </c>
      <c r="K22690" s="34">
        <v>169</v>
      </c>
      <c r="L22690" s="34">
        <v>228</v>
      </c>
      <c r="M22690" s="34">
        <v>127</v>
      </c>
    </row>
    <row r="22691" spans="1:13" x14ac:dyDescent="0.2">
      <c r="A22691" s="34" t="s">
        <v>123585</v>
      </c>
      <c r="B22691" s="34">
        <v>263</v>
      </c>
      <c r="C22691" s="34">
        <v>276</v>
      </c>
      <c r="D22691" s="34">
        <v>329</v>
      </c>
      <c r="E22691" s="34">
        <v>255</v>
      </c>
      <c r="F22691" s="34">
        <v>239</v>
      </c>
      <c r="G22691" s="34">
        <v>257</v>
      </c>
      <c r="H22691" s="34">
        <v>320</v>
      </c>
      <c r="I22691" s="34">
        <v>284</v>
      </c>
      <c r="J22691" s="34">
        <v>335</v>
      </c>
      <c r="K22691" s="34">
        <v>228</v>
      </c>
      <c r="L22691" s="34">
        <v>267</v>
      </c>
      <c r="M22691" s="34">
        <v>248</v>
      </c>
    </row>
    <row r="22692" spans="1:13" x14ac:dyDescent="0.2">
      <c r="A22692" s="34" t="s">
        <v>123586</v>
      </c>
      <c r="B22692" s="34">
        <v>328</v>
      </c>
      <c r="C22692" s="34">
        <v>440</v>
      </c>
      <c r="D22692" s="34">
        <v>495</v>
      </c>
      <c r="E22692" s="34">
        <v>404</v>
      </c>
      <c r="F22692" s="34">
        <v>398</v>
      </c>
      <c r="G22692" s="34">
        <v>379</v>
      </c>
      <c r="H22692" s="34">
        <v>472</v>
      </c>
      <c r="I22692" s="34">
        <v>456</v>
      </c>
      <c r="J22692" s="34">
        <v>534</v>
      </c>
      <c r="K22692" s="34">
        <v>366</v>
      </c>
      <c r="L22692" s="34">
        <v>515</v>
      </c>
      <c r="M22692" s="34">
        <v>279</v>
      </c>
    </row>
    <row r="22693" spans="1:13" x14ac:dyDescent="0.2">
      <c r="A22693" s="34" t="s">
        <v>123587</v>
      </c>
      <c r="B22693" s="34">
        <v>409</v>
      </c>
      <c r="C22693" s="34">
        <v>453</v>
      </c>
      <c r="D22693" s="34">
        <v>447</v>
      </c>
      <c r="E22693" s="34">
        <v>441</v>
      </c>
      <c r="F22693" s="34">
        <v>344</v>
      </c>
      <c r="G22693" s="34">
        <v>369</v>
      </c>
      <c r="H22693" s="34">
        <v>454</v>
      </c>
      <c r="I22693" s="34">
        <v>388</v>
      </c>
      <c r="J22693" s="34">
        <v>350</v>
      </c>
      <c r="K22693" s="34">
        <v>315</v>
      </c>
      <c r="L22693" s="34">
        <v>410</v>
      </c>
      <c r="M22693" s="34">
        <v>298</v>
      </c>
    </row>
    <row r="22694" spans="1:13" x14ac:dyDescent="0.2">
      <c r="A22694" s="34" t="s">
        <v>123588</v>
      </c>
      <c r="B22694" s="34">
        <v>145</v>
      </c>
      <c r="C22694" s="34">
        <v>118</v>
      </c>
      <c r="D22694" s="34">
        <v>126</v>
      </c>
      <c r="E22694" s="34">
        <v>127</v>
      </c>
      <c r="F22694" s="34">
        <v>70</v>
      </c>
      <c r="G22694" s="34">
        <v>137</v>
      </c>
      <c r="H22694" s="34">
        <v>148</v>
      </c>
      <c r="I22694" s="34">
        <v>94</v>
      </c>
      <c r="J22694" s="34">
        <v>150</v>
      </c>
      <c r="K22694" s="34">
        <v>90</v>
      </c>
      <c r="L22694" s="34">
        <v>116</v>
      </c>
      <c r="M22694" s="34">
        <v>103</v>
      </c>
    </row>
    <row r="22695" spans="1:13" x14ac:dyDescent="0.2">
      <c r="A22695" s="34" t="s">
        <v>123589</v>
      </c>
      <c r="B22695" s="34">
        <v>267</v>
      </c>
      <c r="C22695" s="34">
        <v>258</v>
      </c>
      <c r="D22695" s="34">
        <v>282</v>
      </c>
      <c r="E22695" s="34">
        <v>328</v>
      </c>
      <c r="F22695" s="34">
        <v>219</v>
      </c>
      <c r="G22695" s="34">
        <v>242</v>
      </c>
      <c r="H22695" s="34">
        <v>242</v>
      </c>
      <c r="I22695" s="34">
        <v>301</v>
      </c>
      <c r="J22695" s="34">
        <v>321</v>
      </c>
      <c r="K22695" s="34">
        <v>231</v>
      </c>
      <c r="L22695" s="34">
        <v>258</v>
      </c>
      <c r="M22695" s="34">
        <v>226</v>
      </c>
    </row>
    <row r="22696" spans="1:13" x14ac:dyDescent="0.2">
      <c r="A22696" s="34" t="s">
        <v>123590</v>
      </c>
      <c r="B22696" s="34">
        <v>95</v>
      </c>
      <c r="C22696" s="34">
        <v>132</v>
      </c>
      <c r="D22696" s="34">
        <v>132</v>
      </c>
      <c r="E22696" s="34">
        <v>124</v>
      </c>
      <c r="F22696" s="34">
        <v>120</v>
      </c>
      <c r="G22696" s="34">
        <v>103</v>
      </c>
      <c r="H22696" s="34">
        <v>132</v>
      </c>
      <c r="I22696" s="34">
        <v>111</v>
      </c>
      <c r="J22696" s="34">
        <v>129</v>
      </c>
      <c r="K22696" s="34">
        <v>92</v>
      </c>
      <c r="L22696" s="34">
        <v>106</v>
      </c>
      <c r="M22696" s="34">
        <v>83</v>
      </c>
    </row>
    <row r="22697" spans="1:13" x14ac:dyDescent="0.2">
      <c r="A22697" s="34" t="s">
        <v>123591</v>
      </c>
      <c r="B22697" s="34">
        <v>184</v>
      </c>
      <c r="C22697" s="34">
        <v>152</v>
      </c>
      <c r="D22697" s="34">
        <v>151</v>
      </c>
      <c r="E22697" s="34">
        <v>134</v>
      </c>
      <c r="F22697" s="34">
        <v>129</v>
      </c>
      <c r="G22697" s="34">
        <v>147</v>
      </c>
      <c r="H22697" s="34">
        <v>115</v>
      </c>
      <c r="I22697" s="34">
        <v>130</v>
      </c>
      <c r="J22697" s="34">
        <v>170</v>
      </c>
      <c r="K22697" s="34">
        <v>79</v>
      </c>
      <c r="L22697" s="34">
        <v>123</v>
      </c>
      <c r="M22697" s="34">
        <v>100</v>
      </c>
    </row>
    <row r="22698" spans="1:13" x14ac:dyDescent="0.2">
      <c r="A22698" s="34" t="s">
        <v>123592</v>
      </c>
      <c r="B22698" s="34">
        <v>186</v>
      </c>
      <c r="C22698" s="34">
        <v>194</v>
      </c>
      <c r="D22698" s="34">
        <v>150</v>
      </c>
      <c r="E22698" s="34">
        <v>250</v>
      </c>
      <c r="F22698" s="34">
        <v>170</v>
      </c>
      <c r="G22698" s="34">
        <v>210</v>
      </c>
      <c r="H22698" s="34">
        <v>218</v>
      </c>
      <c r="I22698" s="34">
        <v>201</v>
      </c>
      <c r="J22698" s="34">
        <v>169</v>
      </c>
      <c r="K22698" s="34">
        <v>176</v>
      </c>
      <c r="L22698" s="34">
        <v>150</v>
      </c>
      <c r="M22698" s="34">
        <v>140</v>
      </c>
    </row>
    <row r="22699" spans="1:13" x14ac:dyDescent="0.2">
      <c r="A22699" s="34" t="s">
        <v>123593</v>
      </c>
      <c r="B22699" s="34">
        <v>245</v>
      </c>
      <c r="C22699" s="34">
        <v>334</v>
      </c>
      <c r="D22699" s="34">
        <v>310</v>
      </c>
      <c r="E22699" s="34">
        <v>315</v>
      </c>
      <c r="F22699" s="34">
        <v>284</v>
      </c>
      <c r="G22699" s="34">
        <v>319</v>
      </c>
      <c r="H22699" s="34">
        <v>327</v>
      </c>
      <c r="I22699" s="34">
        <v>302</v>
      </c>
      <c r="J22699" s="34">
        <v>352</v>
      </c>
      <c r="K22699" s="34">
        <v>249</v>
      </c>
      <c r="L22699" s="34">
        <v>320</v>
      </c>
      <c r="M22699" s="34">
        <v>211</v>
      </c>
    </row>
    <row r="22700" spans="1:13" x14ac:dyDescent="0.2">
      <c r="A22700" s="34" t="s">
        <v>123594</v>
      </c>
      <c r="B22700" s="34">
        <v>170</v>
      </c>
      <c r="C22700" s="34">
        <v>180</v>
      </c>
      <c r="D22700" s="34">
        <v>183</v>
      </c>
      <c r="E22700" s="34">
        <v>206</v>
      </c>
      <c r="F22700" s="34">
        <v>156</v>
      </c>
      <c r="G22700" s="34">
        <v>142</v>
      </c>
      <c r="H22700" s="34">
        <v>164</v>
      </c>
      <c r="I22700" s="34">
        <v>169</v>
      </c>
      <c r="J22700" s="34">
        <v>163</v>
      </c>
      <c r="K22700" s="34">
        <v>130</v>
      </c>
      <c r="L22700" s="34">
        <v>163</v>
      </c>
      <c r="M22700" s="34">
        <v>128</v>
      </c>
    </row>
    <row r="22701" spans="1:13" x14ac:dyDescent="0.2">
      <c r="A22701" s="34" t="s">
        <v>123595</v>
      </c>
      <c r="B22701" s="34">
        <v>171</v>
      </c>
      <c r="C22701" s="34">
        <v>225</v>
      </c>
      <c r="D22701" s="34">
        <v>206</v>
      </c>
      <c r="E22701" s="34">
        <v>251</v>
      </c>
      <c r="F22701" s="34">
        <v>196</v>
      </c>
      <c r="G22701" s="34">
        <v>209</v>
      </c>
      <c r="H22701" s="34">
        <v>229</v>
      </c>
      <c r="I22701" s="34">
        <v>193</v>
      </c>
      <c r="J22701" s="34">
        <v>252</v>
      </c>
      <c r="K22701" s="34">
        <v>195</v>
      </c>
      <c r="L22701" s="34">
        <v>147</v>
      </c>
      <c r="M22701" s="34">
        <v>136</v>
      </c>
    </row>
    <row r="22702" spans="1:13" x14ac:dyDescent="0.2">
      <c r="A22702" s="34" t="s">
        <v>123596</v>
      </c>
      <c r="B22702" s="34">
        <v>659</v>
      </c>
      <c r="C22702" s="34">
        <v>537</v>
      </c>
      <c r="D22702" s="34">
        <v>615</v>
      </c>
      <c r="E22702" s="34">
        <v>573</v>
      </c>
      <c r="F22702" s="34">
        <v>535</v>
      </c>
      <c r="G22702" s="34">
        <v>562</v>
      </c>
      <c r="H22702" s="34">
        <v>625</v>
      </c>
      <c r="I22702" s="34">
        <v>545</v>
      </c>
      <c r="J22702" s="34">
        <v>648</v>
      </c>
      <c r="K22702" s="34">
        <v>462</v>
      </c>
      <c r="L22702" s="34">
        <v>600</v>
      </c>
      <c r="M22702" s="34">
        <v>429</v>
      </c>
    </row>
    <row r="22703" spans="1:13" x14ac:dyDescent="0.2">
      <c r="A22703" s="34" t="s">
        <v>123597</v>
      </c>
      <c r="B22703" s="34">
        <v>1121</v>
      </c>
      <c r="C22703" s="34">
        <v>1037</v>
      </c>
      <c r="D22703" s="34">
        <v>1122</v>
      </c>
      <c r="E22703" s="34">
        <v>1118</v>
      </c>
      <c r="F22703" s="34">
        <v>1073</v>
      </c>
      <c r="G22703" s="34">
        <v>944</v>
      </c>
      <c r="H22703" s="34">
        <v>1181</v>
      </c>
      <c r="I22703" s="34">
        <v>1099</v>
      </c>
      <c r="J22703" s="34">
        <v>1123</v>
      </c>
      <c r="K22703" s="34">
        <v>836</v>
      </c>
      <c r="L22703" s="34">
        <v>1052</v>
      </c>
      <c r="M22703" s="34">
        <v>804</v>
      </c>
    </row>
    <row r="22704" spans="1:13" x14ac:dyDescent="0.2">
      <c r="A22704" s="34" t="s">
        <v>123598</v>
      </c>
      <c r="B22704" s="34">
        <v>292</v>
      </c>
      <c r="C22704" s="34">
        <v>429</v>
      </c>
      <c r="D22704" s="34">
        <v>338</v>
      </c>
      <c r="E22704" s="34">
        <v>423</v>
      </c>
      <c r="F22704" s="34">
        <v>328</v>
      </c>
      <c r="G22704" s="34">
        <v>403</v>
      </c>
      <c r="H22704" s="34">
        <v>443</v>
      </c>
      <c r="I22704" s="34">
        <v>371</v>
      </c>
      <c r="J22704" s="34">
        <v>376</v>
      </c>
      <c r="K22704" s="34">
        <v>368</v>
      </c>
      <c r="L22704" s="34">
        <v>394</v>
      </c>
      <c r="M22704" s="34">
        <v>308</v>
      </c>
    </row>
    <row r="22705" spans="1:13" x14ac:dyDescent="0.2">
      <c r="A22705" s="34" t="s">
        <v>123599</v>
      </c>
      <c r="B22705" s="34">
        <v>519</v>
      </c>
      <c r="C22705" s="34">
        <v>660</v>
      </c>
      <c r="D22705" s="34">
        <v>737</v>
      </c>
      <c r="E22705" s="34">
        <v>642</v>
      </c>
      <c r="F22705" s="34">
        <v>604</v>
      </c>
      <c r="G22705" s="34">
        <v>545</v>
      </c>
      <c r="H22705" s="34">
        <v>656</v>
      </c>
      <c r="I22705" s="34">
        <v>625</v>
      </c>
      <c r="J22705" s="34">
        <v>603</v>
      </c>
      <c r="K22705" s="34">
        <v>478</v>
      </c>
      <c r="L22705" s="34">
        <v>510</v>
      </c>
      <c r="M22705" s="34">
        <v>449</v>
      </c>
    </row>
    <row r="22706" spans="1:13" x14ac:dyDescent="0.2">
      <c r="A22706" s="34" t="s">
        <v>123600</v>
      </c>
      <c r="B22706" s="34">
        <v>447</v>
      </c>
      <c r="C22706" s="34">
        <v>450</v>
      </c>
      <c r="D22706" s="34">
        <v>559</v>
      </c>
      <c r="E22706" s="34">
        <v>558</v>
      </c>
      <c r="F22706" s="34">
        <v>445</v>
      </c>
      <c r="G22706" s="34">
        <v>495</v>
      </c>
      <c r="H22706" s="34">
        <v>529</v>
      </c>
      <c r="I22706" s="34">
        <v>429</v>
      </c>
      <c r="J22706" s="34">
        <v>525</v>
      </c>
      <c r="K22706" s="34">
        <v>419</v>
      </c>
      <c r="L22706" s="34">
        <v>464</v>
      </c>
      <c r="M22706" s="34">
        <v>369</v>
      </c>
    </row>
    <row r="22707" spans="1:13" x14ac:dyDescent="0.2">
      <c r="A22707" s="34" t="s">
        <v>123601</v>
      </c>
      <c r="B22707" s="34">
        <v>255</v>
      </c>
      <c r="C22707" s="34">
        <v>224</v>
      </c>
      <c r="D22707" s="34">
        <v>282</v>
      </c>
      <c r="E22707" s="34">
        <v>296</v>
      </c>
      <c r="F22707" s="34">
        <v>271</v>
      </c>
      <c r="G22707" s="34">
        <v>238</v>
      </c>
      <c r="H22707" s="34">
        <v>342</v>
      </c>
      <c r="I22707" s="34">
        <v>236</v>
      </c>
      <c r="J22707" s="34">
        <v>298</v>
      </c>
      <c r="K22707" s="34">
        <v>194</v>
      </c>
      <c r="L22707" s="34">
        <v>268</v>
      </c>
      <c r="M22707" s="34">
        <v>228</v>
      </c>
    </row>
    <row r="22708" spans="1:13" x14ac:dyDescent="0.2">
      <c r="A22708" s="34" t="s">
        <v>123602</v>
      </c>
      <c r="B22708" s="34">
        <v>207</v>
      </c>
      <c r="C22708" s="34">
        <v>235</v>
      </c>
      <c r="D22708" s="34">
        <v>239</v>
      </c>
      <c r="E22708" s="34">
        <v>288</v>
      </c>
      <c r="F22708" s="34">
        <v>244</v>
      </c>
      <c r="G22708" s="34">
        <v>229</v>
      </c>
      <c r="H22708" s="34">
        <v>198</v>
      </c>
      <c r="I22708" s="34">
        <v>223</v>
      </c>
      <c r="J22708" s="34">
        <v>236</v>
      </c>
      <c r="K22708" s="34">
        <v>223</v>
      </c>
      <c r="L22708" s="34">
        <v>189</v>
      </c>
      <c r="M22708" s="34">
        <v>197</v>
      </c>
    </row>
    <row r="22709" spans="1:13" x14ac:dyDescent="0.2">
      <c r="A22709" s="34" t="s">
        <v>123603</v>
      </c>
      <c r="B22709" s="34">
        <v>344</v>
      </c>
      <c r="C22709" s="34">
        <v>299</v>
      </c>
      <c r="D22709" s="34">
        <v>376</v>
      </c>
      <c r="E22709" s="34">
        <v>328</v>
      </c>
      <c r="F22709" s="34">
        <v>297</v>
      </c>
      <c r="G22709" s="34">
        <v>304</v>
      </c>
      <c r="H22709" s="34">
        <v>345</v>
      </c>
      <c r="I22709" s="34">
        <v>296</v>
      </c>
      <c r="J22709" s="34">
        <v>370</v>
      </c>
      <c r="K22709" s="34">
        <v>237</v>
      </c>
      <c r="L22709" s="34">
        <v>324</v>
      </c>
      <c r="M22709" s="34">
        <v>246</v>
      </c>
    </row>
    <row r="22710" spans="1:13" x14ac:dyDescent="0.2">
      <c r="A22710" s="34" t="s">
        <v>123604</v>
      </c>
      <c r="B22710" s="34">
        <v>106</v>
      </c>
      <c r="C22710" s="34">
        <v>108</v>
      </c>
      <c r="D22710" s="34">
        <v>105</v>
      </c>
      <c r="E22710" s="34">
        <v>114</v>
      </c>
      <c r="F22710" s="34">
        <v>102</v>
      </c>
      <c r="G22710" s="34">
        <v>124</v>
      </c>
      <c r="H22710" s="34">
        <v>111</v>
      </c>
      <c r="I22710" s="34">
        <v>119</v>
      </c>
      <c r="J22710" s="34">
        <v>104</v>
      </c>
      <c r="K22710" s="34">
        <v>92</v>
      </c>
      <c r="L22710" s="34">
        <v>108</v>
      </c>
      <c r="M22710" s="34">
        <v>82</v>
      </c>
    </row>
    <row r="22711" spans="1:13" x14ac:dyDescent="0.2">
      <c r="A22711" s="34" t="s">
        <v>123605</v>
      </c>
      <c r="B22711" s="34">
        <v>220</v>
      </c>
      <c r="C22711" s="34">
        <v>214</v>
      </c>
      <c r="D22711" s="34">
        <v>248</v>
      </c>
      <c r="E22711" s="34">
        <v>270</v>
      </c>
      <c r="F22711" s="34">
        <v>170</v>
      </c>
      <c r="G22711" s="34">
        <v>209</v>
      </c>
      <c r="H22711" s="34">
        <v>217</v>
      </c>
      <c r="I22711" s="34">
        <v>202</v>
      </c>
      <c r="J22711" s="34">
        <v>200</v>
      </c>
      <c r="K22711" s="34">
        <v>196</v>
      </c>
      <c r="L22711" s="34">
        <v>197</v>
      </c>
      <c r="M22711" s="34">
        <v>171</v>
      </c>
    </row>
    <row r="22712" spans="1:13" x14ac:dyDescent="0.2">
      <c r="A22712" s="34" t="s">
        <v>123606</v>
      </c>
      <c r="B22712" s="34">
        <v>240</v>
      </c>
      <c r="C22712" s="34">
        <v>171</v>
      </c>
      <c r="D22712" s="34">
        <v>222</v>
      </c>
      <c r="E22712" s="34">
        <v>169</v>
      </c>
      <c r="F22712" s="34">
        <v>225</v>
      </c>
      <c r="G22712" s="34">
        <v>162</v>
      </c>
      <c r="H22712" s="34">
        <v>221</v>
      </c>
      <c r="I22712" s="34">
        <v>154</v>
      </c>
      <c r="J22712" s="34">
        <v>215</v>
      </c>
      <c r="K22712" s="34">
        <v>127</v>
      </c>
      <c r="L22712" s="34">
        <v>224</v>
      </c>
      <c r="M22712" s="34">
        <v>146</v>
      </c>
    </row>
    <row r="22713" spans="1:13" x14ac:dyDescent="0.2">
      <c r="A22713" s="34" t="s">
        <v>123607</v>
      </c>
      <c r="B22713" s="34">
        <v>177</v>
      </c>
      <c r="C22713" s="34">
        <v>211</v>
      </c>
      <c r="D22713" s="34">
        <v>255</v>
      </c>
      <c r="E22713" s="34">
        <v>249</v>
      </c>
      <c r="F22713" s="34">
        <v>228</v>
      </c>
      <c r="G22713" s="34">
        <v>228</v>
      </c>
      <c r="H22713" s="34">
        <v>252</v>
      </c>
      <c r="I22713" s="34">
        <v>235</v>
      </c>
      <c r="J22713" s="34">
        <v>280</v>
      </c>
      <c r="K22713" s="34">
        <v>182</v>
      </c>
      <c r="L22713" s="34">
        <v>263</v>
      </c>
      <c r="M22713" s="34">
        <v>170</v>
      </c>
    </row>
    <row r="22714" spans="1:13" x14ac:dyDescent="0.2">
      <c r="A22714" s="34" t="s">
        <v>123608</v>
      </c>
      <c r="B22714" s="34">
        <v>217</v>
      </c>
      <c r="C22714" s="34">
        <v>249</v>
      </c>
      <c r="D22714" s="34">
        <v>223</v>
      </c>
      <c r="E22714" s="34">
        <v>252</v>
      </c>
      <c r="F22714" s="34">
        <v>168</v>
      </c>
      <c r="G22714" s="34">
        <v>217</v>
      </c>
      <c r="H22714" s="34">
        <v>250</v>
      </c>
      <c r="I22714" s="34">
        <v>267</v>
      </c>
      <c r="J22714" s="34">
        <v>262</v>
      </c>
      <c r="K22714" s="34">
        <v>235</v>
      </c>
      <c r="L22714" s="34">
        <v>215</v>
      </c>
      <c r="M22714" s="34">
        <v>199</v>
      </c>
    </row>
    <row r="22715" spans="1:13" x14ac:dyDescent="0.2">
      <c r="A22715" s="34" t="s">
        <v>123609</v>
      </c>
      <c r="B22715" s="34">
        <v>222</v>
      </c>
      <c r="C22715" s="34">
        <v>218</v>
      </c>
      <c r="D22715" s="34">
        <v>259</v>
      </c>
      <c r="E22715" s="34">
        <v>204</v>
      </c>
      <c r="F22715" s="34">
        <v>211</v>
      </c>
      <c r="G22715" s="34">
        <v>176</v>
      </c>
      <c r="H22715" s="34">
        <v>268</v>
      </c>
      <c r="I22715" s="34">
        <v>217</v>
      </c>
      <c r="J22715" s="34">
        <v>179</v>
      </c>
      <c r="K22715" s="34">
        <v>183</v>
      </c>
      <c r="L22715" s="34">
        <v>258</v>
      </c>
      <c r="M22715" s="34">
        <v>166</v>
      </c>
    </row>
    <row r="22716" spans="1:13" x14ac:dyDescent="0.2">
      <c r="A22716" s="34" t="s">
        <v>123610</v>
      </c>
      <c r="B22716" s="34">
        <v>251</v>
      </c>
      <c r="C22716" s="34">
        <v>360</v>
      </c>
      <c r="D22716" s="34">
        <v>387</v>
      </c>
      <c r="E22716" s="34">
        <v>386</v>
      </c>
      <c r="F22716" s="34">
        <v>349</v>
      </c>
      <c r="G22716" s="34">
        <v>334</v>
      </c>
      <c r="H22716" s="34">
        <v>371</v>
      </c>
      <c r="I22716" s="34">
        <v>395</v>
      </c>
      <c r="J22716" s="34">
        <v>361</v>
      </c>
      <c r="K22716" s="34">
        <v>297</v>
      </c>
      <c r="L22716" s="34">
        <v>317</v>
      </c>
      <c r="M22716" s="34">
        <v>245</v>
      </c>
    </row>
    <row r="22717" spans="1:13" x14ac:dyDescent="0.2">
      <c r="A22717" s="34" t="s">
        <v>123611</v>
      </c>
      <c r="B22717" s="34">
        <v>340</v>
      </c>
      <c r="C22717" s="34">
        <v>344</v>
      </c>
      <c r="D22717" s="34">
        <v>432</v>
      </c>
      <c r="E22717" s="34">
        <v>339</v>
      </c>
      <c r="F22717" s="34">
        <v>343</v>
      </c>
      <c r="G22717" s="34">
        <v>347</v>
      </c>
      <c r="H22717" s="34">
        <v>447</v>
      </c>
      <c r="I22717" s="34">
        <v>332</v>
      </c>
      <c r="J22717" s="34">
        <v>416</v>
      </c>
      <c r="K22717" s="34">
        <v>263</v>
      </c>
      <c r="L22717" s="34">
        <v>378</v>
      </c>
      <c r="M22717" s="34">
        <v>269</v>
      </c>
    </row>
    <row r="22718" spans="1:13" x14ac:dyDescent="0.2">
      <c r="A22718" s="34" t="s">
        <v>123612</v>
      </c>
      <c r="B22718" s="34">
        <v>135</v>
      </c>
      <c r="C22718" s="34">
        <v>130</v>
      </c>
      <c r="D22718" s="34">
        <v>143</v>
      </c>
      <c r="E22718" s="34">
        <v>133</v>
      </c>
      <c r="F22718" s="34">
        <v>147</v>
      </c>
      <c r="G22718" s="34">
        <v>97</v>
      </c>
      <c r="H22718" s="34">
        <v>201</v>
      </c>
      <c r="I22718" s="34">
        <v>135</v>
      </c>
      <c r="J22718" s="34">
        <v>133</v>
      </c>
      <c r="K22718" s="34">
        <v>90</v>
      </c>
      <c r="L22718" s="34">
        <v>134</v>
      </c>
      <c r="M22718" s="34">
        <v>103</v>
      </c>
    </row>
    <row r="22719" spans="1:13" x14ac:dyDescent="0.2">
      <c r="A22719" s="34" t="s">
        <v>123613</v>
      </c>
      <c r="B22719" s="34">
        <v>177</v>
      </c>
      <c r="C22719" s="34">
        <v>170</v>
      </c>
      <c r="D22719" s="34">
        <v>152</v>
      </c>
      <c r="E22719" s="34">
        <v>227</v>
      </c>
      <c r="F22719" s="34">
        <v>104</v>
      </c>
      <c r="G22719" s="34">
        <v>148</v>
      </c>
      <c r="H22719" s="34">
        <v>145</v>
      </c>
      <c r="I22719" s="34">
        <v>141</v>
      </c>
      <c r="J22719" s="34">
        <v>155</v>
      </c>
      <c r="K22719" s="34">
        <v>150</v>
      </c>
      <c r="L22719" s="34">
        <v>162</v>
      </c>
      <c r="M22719" s="34">
        <v>135</v>
      </c>
    </row>
    <row r="22720" spans="1:13" x14ac:dyDescent="0.2">
      <c r="A22720" s="34" t="s">
        <v>123614</v>
      </c>
      <c r="B22720" s="34">
        <v>333</v>
      </c>
      <c r="C22720" s="34">
        <v>333</v>
      </c>
      <c r="D22720" s="34">
        <v>327</v>
      </c>
      <c r="E22720" s="34">
        <v>326</v>
      </c>
      <c r="F22720" s="34">
        <v>343</v>
      </c>
      <c r="G22720" s="34">
        <v>332</v>
      </c>
      <c r="H22720" s="34">
        <v>336</v>
      </c>
      <c r="I22720" s="34">
        <v>293</v>
      </c>
      <c r="J22720" s="34">
        <v>325</v>
      </c>
      <c r="K22720" s="34">
        <v>260</v>
      </c>
      <c r="L22720" s="34">
        <v>305</v>
      </c>
      <c r="M22720" s="34">
        <v>251</v>
      </c>
    </row>
    <row r="22721" spans="1:13" x14ac:dyDescent="0.2">
      <c r="A22721" s="34" t="s">
        <v>123615</v>
      </c>
      <c r="B22721" s="34">
        <v>355</v>
      </c>
      <c r="C22721" s="34">
        <v>369</v>
      </c>
      <c r="D22721" s="34">
        <v>376</v>
      </c>
      <c r="E22721" s="34">
        <v>402</v>
      </c>
      <c r="F22721" s="34">
        <v>373</v>
      </c>
      <c r="G22721" s="34">
        <v>366</v>
      </c>
      <c r="H22721" s="34">
        <v>469</v>
      </c>
      <c r="I22721" s="34">
        <v>381</v>
      </c>
      <c r="J22721" s="34">
        <v>397</v>
      </c>
      <c r="K22721" s="34">
        <v>302</v>
      </c>
      <c r="L22721" s="34">
        <v>315</v>
      </c>
      <c r="M22721" s="34">
        <v>254</v>
      </c>
    </row>
    <row r="22722" spans="1:13" x14ac:dyDescent="0.2">
      <c r="A22722" s="34" t="s">
        <v>123616</v>
      </c>
      <c r="B22722" s="34">
        <v>207</v>
      </c>
      <c r="C22722" s="34">
        <v>315</v>
      </c>
      <c r="D22722" s="34">
        <v>259</v>
      </c>
      <c r="E22722" s="34">
        <v>365</v>
      </c>
      <c r="F22722" s="34">
        <v>308</v>
      </c>
      <c r="G22722" s="34">
        <v>279</v>
      </c>
      <c r="H22722" s="34">
        <v>289</v>
      </c>
      <c r="I22722" s="34">
        <v>301</v>
      </c>
      <c r="J22722" s="34">
        <v>313</v>
      </c>
      <c r="K22722" s="34">
        <v>244</v>
      </c>
      <c r="L22722" s="34">
        <v>315</v>
      </c>
      <c r="M22722" s="34">
        <v>257</v>
      </c>
    </row>
    <row r="22723" spans="1:13" x14ac:dyDescent="0.2">
      <c r="A22723" s="34" t="s">
        <v>123617</v>
      </c>
      <c r="B22723" s="34">
        <v>713</v>
      </c>
      <c r="C22723" s="34">
        <v>691</v>
      </c>
      <c r="D22723" s="34">
        <v>849</v>
      </c>
      <c r="E22723" s="34">
        <v>775</v>
      </c>
      <c r="F22723" s="34">
        <v>705</v>
      </c>
      <c r="G22723" s="34">
        <v>677</v>
      </c>
      <c r="H22723" s="34">
        <v>837</v>
      </c>
      <c r="I22723" s="34">
        <v>637</v>
      </c>
      <c r="J22723" s="34">
        <v>701</v>
      </c>
      <c r="K22723" s="34">
        <v>606</v>
      </c>
      <c r="L22723" s="34">
        <v>731</v>
      </c>
      <c r="M22723" s="34">
        <v>559</v>
      </c>
    </row>
    <row r="22724" spans="1:13" x14ac:dyDescent="0.2">
      <c r="A22724" s="34" t="s">
        <v>123618</v>
      </c>
      <c r="B22724" s="34">
        <v>1071</v>
      </c>
      <c r="C22724" s="34">
        <v>913</v>
      </c>
      <c r="D22724" s="34">
        <v>1157</v>
      </c>
      <c r="E22724" s="34">
        <v>937</v>
      </c>
      <c r="F22724" s="34">
        <v>1023</v>
      </c>
      <c r="G22724" s="34">
        <v>884</v>
      </c>
      <c r="H22724" s="34">
        <v>1104</v>
      </c>
      <c r="I22724" s="34">
        <v>944</v>
      </c>
      <c r="J22724" s="34">
        <v>1088</v>
      </c>
      <c r="K22724" s="34">
        <v>855</v>
      </c>
      <c r="L22724" s="34">
        <v>1099</v>
      </c>
      <c r="M22724" s="34">
        <v>700</v>
      </c>
    </row>
    <row r="22725" spans="1:13" x14ac:dyDescent="0.2">
      <c r="A22725" s="34" t="s">
        <v>123619</v>
      </c>
      <c r="B22725" s="34">
        <v>458</v>
      </c>
      <c r="C22725" s="34">
        <v>526</v>
      </c>
      <c r="D22725" s="34">
        <v>629</v>
      </c>
      <c r="E22725" s="34">
        <v>557</v>
      </c>
      <c r="F22725" s="34">
        <v>455</v>
      </c>
      <c r="G22725" s="34">
        <v>492</v>
      </c>
      <c r="H22725" s="34">
        <v>571</v>
      </c>
      <c r="I22725" s="34">
        <v>548</v>
      </c>
      <c r="J22725" s="34">
        <v>556</v>
      </c>
      <c r="K22725" s="34">
        <v>481</v>
      </c>
      <c r="L22725" s="34">
        <v>465</v>
      </c>
      <c r="M22725" s="34">
        <v>383</v>
      </c>
    </row>
    <row r="22726" spans="1:13" x14ac:dyDescent="0.2">
      <c r="A22726" s="34" t="s">
        <v>123620</v>
      </c>
      <c r="B22726" s="34">
        <v>370</v>
      </c>
      <c r="C22726" s="34">
        <v>397</v>
      </c>
      <c r="D22726" s="34">
        <v>441</v>
      </c>
      <c r="E22726" s="34">
        <v>488</v>
      </c>
      <c r="F22726" s="34">
        <v>440</v>
      </c>
      <c r="G22726" s="34">
        <v>432</v>
      </c>
      <c r="H22726" s="34">
        <v>447</v>
      </c>
      <c r="I22726" s="34">
        <v>448</v>
      </c>
      <c r="J22726" s="34">
        <v>427</v>
      </c>
      <c r="K22726" s="34">
        <v>352</v>
      </c>
      <c r="L22726" s="34">
        <v>387</v>
      </c>
      <c r="M22726" s="34">
        <v>340</v>
      </c>
    </row>
    <row r="22727" spans="1:13" x14ac:dyDescent="0.2">
      <c r="A22727" s="34" t="s">
        <v>123621</v>
      </c>
      <c r="B22727" s="34">
        <v>393</v>
      </c>
      <c r="C22727" s="34">
        <v>500</v>
      </c>
      <c r="D22727" s="34">
        <v>497</v>
      </c>
      <c r="E22727" s="34">
        <v>539</v>
      </c>
      <c r="F22727" s="34">
        <v>499</v>
      </c>
      <c r="G22727" s="34">
        <v>450</v>
      </c>
      <c r="H22727" s="34">
        <v>488</v>
      </c>
      <c r="I22727" s="34">
        <v>477</v>
      </c>
      <c r="J22727" s="34">
        <v>514</v>
      </c>
      <c r="K22727" s="34">
        <v>429</v>
      </c>
      <c r="L22727" s="34">
        <v>468</v>
      </c>
      <c r="M22727" s="34">
        <v>416</v>
      </c>
    </row>
    <row r="22728" spans="1:13" x14ac:dyDescent="0.2">
      <c r="A22728" s="34" t="s">
        <v>123622</v>
      </c>
      <c r="B22728" s="34">
        <v>208</v>
      </c>
      <c r="C22728" s="34">
        <v>282</v>
      </c>
      <c r="D22728" s="34">
        <v>238</v>
      </c>
      <c r="E22728" s="34">
        <v>253</v>
      </c>
      <c r="F22728" s="34">
        <v>252</v>
      </c>
      <c r="G22728" s="34">
        <v>243</v>
      </c>
      <c r="H22728" s="34">
        <v>223</v>
      </c>
      <c r="I22728" s="34">
        <v>248</v>
      </c>
      <c r="J22728" s="34">
        <v>241</v>
      </c>
      <c r="K22728" s="34">
        <v>185</v>
      </c>
      <c r="L22728" s="34">
        <v>230</v>
      </c>
      <c r="M22728" s="34">
        <v>195</v>
      </c>
    </row>
    <row r="22729" spans="1:13" x14ac:dyDescent="0.2">
      <c r="A22729" s="34" t="s">
        <v>123623</v>
      </c>
      <c r="B22729" s="34">
        <v>325</v>
      </c>
      <c r="C22729" s="34">
        <v>322</v>
      </c>
      <c r="D22729" s="34">
        <v>352</v>
      </c>
      <c r="E22729" s="34">
        <v>414</v>
      </c>
      <c r="F22729" s="34">
        <v>359</v>
      </c>
      <c r="G22729" s="34">
        <v>355</v>
      </c>
      <c r="H22729" s="34">
        <v>344</v>
      </c>
      <c r="I22729" s="34">
        <v>332</v>
      </c>
      <c r="J22729" s="34">
        <v>328</v>
      </c>
      <c r="K22729" s="34">
        <v>275</v>
      </c>
      <c r="L22729" s="34">
        <v>396</v>
      </c>
      <c r="M22729" s="34">
        <v>253</v>
      </c>
    </row>
    <row r="22730" spans="1:13" x14ac:dyDescent="0.2">
      <c r="A22730" s="34" t="s">
        <v>123624</v>
      </c>
      <c r="B22730" s="34">
        <v>293</v>
      </c>
      <c r="C22730" s="34">
        <v>239</v>
      </c>
      <c r="D22730" s="34">
        <v>244</v>
      </c>
      <c r="E22730" s="34">
        <v>243</v>
      </c>
      <c r="F22730" s="34">
        <v>188</v>
      </c>
      <c r="G22730" s="34">
        <v>200</v>
      </c>
      <c r="H22730" s="34">
        <v>210</v>
      </c>
      <c r="I22730" s="34">
        <v>252</v>
      </c>
      <c r="J22730" s="34">
        <v>271</v>
      </c>
      <c r="K22730" s="34">
        <v>201</v>
      </c>
      <c r="L22730" s="34">
        <v>248</v>
      </c>
      <c r="M22730" s="34">
        <v>179</v>
      </c>
    </row>
    <row r="22731" spans="1:13" x14ac:dyDescent="0.2">
      <c r="A22731" s="34" t="s">
        <v>123625</v>
      </c>
      <c r="B22731" s="34">
        <v>144</v>
      </c>
      <c r="C22731" s="34">
        <v>195</v>
      </c>
      <c r="D22731" s="34">
        <v>254</v>
      </c>
      <c r="E22731" s="34">
        <v>179</v>
      </c>
      <c r="F22731" s="34">
        <v>223</v>
      </c>
      <c r="G22731" s="34">
        <v>170</v>
      </c>
      <c r="H22731" s="34">
        <v>194</v>
      </c>
      <c r="I22731" s="34">
        <v>172</v>
      </c>
      <c r="J22731" s="34">
        <v>206</v>
      </c>
      <c r="K22731" s="34">
        <v>117</v>
      </c>
      <c r="L22731" s="34">
        <v>200</v>
      </c>
      <c r="M22731" s="34">
        <v>132</v>
      </c>
    </row>
    <row r="22732" spans="1:13" x14ac:dyDescent="0.2">
      <c r="A22732" s="34" t="s">
        <v>123626</v>
      </c>
      <c r="B22732" s="34">
        <v>280</v>
      </c>
      <c r="C22732" s="34">
        <v>369</v>
      </c>
      <c r="D22732" s="34">
        <v>309</v>
      </c>
      <c r="E22732" s="34">
        <v>379</v>
      </c>
      <c r="F22732" s="34">
        <v>349</v>
      </c>
      <c r="G22732" s="34">
        <v>307</v>
      </c>
      <c r="H22732" s="34">
        <v>363</v>
      </c>
      <c r="I22732" s="34">
        <v>271</v>
      </c>
      <c r="J22732" s="34">
        <v>308</v>
      </c>
      <c r="K22732" s="34">
        <v>244</v>
      </c>
      <c r="L22732" s="34">
        <v>255</v>
      </c>
      <c r="M22732" s="34">
        <v>271</v>
      </c>
    </row>
    <row r="22733" spans="1:13" x14ac:dyDescent="0.2">
      <c r="A22733" s="34" t="s">
        <v>123627</v>
      </c>
      <c r="B22733" s="34">
        <v>259</v>
      </c>
      <c r="C22733" s="34">
        <v>261</v>
      </c>
      <c r="D22733" s="34">
        <v>284</v>
      </c>
      <c r="E22733" s="34">
        <v>280</v>
      </c>
      <c r="F22733" s="34">
        <v>273</v>
      </c>
      <c r="G22733" s="34">
        <v>221</v>
      </c>
      <c r="H22733" s="34">
        <v>258</v>
      </c>
      <c r="I22733" s="34">
        <v>297</v>
      </c>
      <c r="J22733" s="34">
        <v>227</v>
      </c>
      <c r="K22733" s="34">
        <v>244</v>
      </c>
      <c r="L22733" s="34">
        <v>242</v>
      </c>
      <c r="M22733" s="34">
        <v>270</v>
      </c>
    </row>
    <row r="22734" spans="1:13" x14ac:dyDescent="0.2">
      <c r="A22734" s="34" t="s">
        <v>123628</v>
      </c>
      <c r="B22734" s="34">
        <v>202</v>
      </c>
      <c r="C22734" s="34">
        <v>225</v>
      </c>
      <c r="D22734" s="34">
        <v>270</v>
      </c>
      <c r="E22734" s="34">
        <v>243</v>
      </c>
      <c r="F22734" s="34">
        <v>240</v>
      </c>
      <c r="G22734" s="34">
        <v>213</v>
      </c>
      <c r="H22734" s="34">
        <v>258</v>
      </c>
      <c r="I22734" s="34">
        <v>218</v>
      </c>
      <c r="J22734" s="34">
        <v>253</v>
      </c>
      <c r="K22734" s="34">
        <v>240</v>
      </c>
      <c r="L22734" s="34">
        <v>268</v>
      </c>
      <c r="M22734" s="34">
        <v>200</v>
      </c>
    </row>
    <row r="22735" spans="1:13" x14ac:dyDescent="0.2">
      <c r="A22735" s="34" t="s">
        <v>123629</v>
      </c>
      <c r="B22735" s="34">
        <v>815</v>
      </c>
      <c r="C22735" s="34">
        <v>713</v>
      </c>
      <c r="D22735" s="34">
        <v>788</v>
      </c>
      <c r="E22735" s="34">
        <v>751</v>
      </c>
      <c r="F22735" s="34">
        <v>781</v>
      </c>
      <c r="G22735" s="34">
        <v>655</v>
      </c>
      <c r="H22735" s="34">
        <v>822</v>
      </c>
      <c r="I22735" s="34">
        <v>692</v>
      </c>
      <c r="J22735" s="34">
        <v>874</v>
      </c>
      <c r="K22735" s="34">
        <v>579</v>
      </c>
      <c r="L22735" s="34">
        <v>762</v>
      </c>
      <c r="M22735" s="34">
        <v>549</v>
      </c>
    </row>
    <row r="22736" spans="1:13" x14ac:dyDescent="0.2">
      <c r="A22736" s="34" t="s">
        <v>123630</v>
      </c>
      <c r="B22736" s="34">
        <v>131</v>
      </c>
      <c r="C22736" s="34">
        <v>155</v>
      </c>
      <c r="D22736" s="34">
        <v>142</v>
      </c>
      <c r="E22736" s="34">
        <v>156</v>
      </c>
      <c r="F22736" s="34">
        <v>144</v>
      </c>
      <c r="G22736" s="34">
        <v>151</v>
      </c>
      <c r="H22736" s="34">
        <v>135</v>
      </c>
      <c r="I22736" s="34">
        <v>138</v>
      </c>
      <c r="J22736" s="34">
        <v>154</v>
      </c>
      <c r="K22736" s="34">
        <v>119</v>
      </c>
      <c r="L22736" s="34">
        <v>172</v>
      </c>
      <c r="M22736" s="34">
        <v>135</v>
      </c>
    </row>
    <row r="22737" spans="1:13" x14ac:dyDescent="0.2">
      <c r="A22737" s="34" t="s">
        <v>123631</v>
      </c>
      <c r="B22737" s="34">
        <v>532</v>
      </c>
      <c r="C22737" s="34">
        <v>548</v>
      </c>
      <c r="D22737" s="34">
        <v>612</v>
      </c>
      <c r="E22737" s="34">
        <v>474</v>
      </c>
      <c r="F22737" s="34">
        <v>524</v>
      </c>
      <c r="G22737" s="34">
        <v>473</v>
      </c>
      <c r="H22737" s="34">
        <v>678</v>
      </c>
      <c r="I22737" s="34">
        <v>525</v>
      </c>
      <c r="J22737" s="34">
        <v>673</v>
      </c>
      <c r="K22737" s="34">
        <v>415</v>
      </c>
      <c r="L22737" s="34">
        <v>532</v>
      </c>
      <c r="M22737" s="34">
        <v>437</v>
      </c>
    </row>
    <row r="22738" spans="1:13" x14ac:dyDescent="0.2">
      <c r="A22738" s="34" t="s">
        <v>123632</v>
      </c>
      <c r="B22738" s="34">
        <v>143</v>
      </c>
      <c r="C22738" s="34">
        <v>195</v>
      </c>
      <c r="D22738" s="34">
        <v>208</v>
      </c>
      <c r="E22738" s="34">
        <v>158</v>
      </c>
      <c r="F22738" s="34">
        <v>123</v>
      </c>
      <c r="G22738" s="34">
        <v>167</v>
      </c>
      <c r="H22738" s="34">
        <v>173</v>
      </c>
      <c r="I22738" s="34">
        <v>155</v>
      </c>
      <c r="J22738" s="34">
        <v>192</v>
      </c>
      <c r="K22738" s="34">
        <v>151</v>
      </c>
      <c r="L22738" s="34">
        <v>180</v>
      </c>
      <c r="M22738" s="34">
        <v>118</v>
      </c>
    </row>
    <row r="22739" spans="1:13" x14ac:dyDescent="0.2">
      <c r="A22739" s="34" t="s">
        <v>123633</v>
      </c>
      <c r="B22739" s="34">
        <v>600</v>
      </c>
      <c r="C22739" s="34">
        <v>552</v>
      </c>
      <c r="D22739" s="34">
        <v>679</v>
      </c>
      <c r="E22739" s="34">
        <v>602</v>
      </c>
      <c r="F22739" s="34">
        <v>610</v>
      </c>
      <c r="G22739" s="34">
        <v>571</v>
      </c>
      <c r="H22739" s="34">
        <v>710</v>
      </c>
      <c r="I22739" s="34">
        <v>579</v>
      </c>
      <c r="J22739" s="34">
        <v>703</v>
      </c>
      <c r="K22739" s="34">
        <v>549</v>
      </c>
      <c r="L22739" s="34">
        <v>677</v>
      </c>
      <c r="M22739" s="34">
        <v>427</v>
      </c>
    </row>
    <row r="22740" spans="1:13" x14ac:dyDescent="0.2">
      <c r="A22740" s="34" t="s">
        <v>123634</v>
      </c>
      <c r="B22740" s="34">
        <v>502</v>
      </c>
      <c r="C22740" s="34">
        <v>533</v>
      </c>
      <c r="D22740" s="34">
        <v>551</v>
      </c>
      <c r="E22740" s="34">
        <v>615</v>
      </c>
      <c r="F22740" s="34">
        <v>490</v>
      </c>
      <c r="G22740" s="34">
        <v>523</v>
      </c>
      <c r="H22740" s="34">
        <v>667</v>
      </c>
      <c r="I22740" s="34">
        <v>563</v>
      </c>
      <c r="J22740" s="34">
        <v>553</v>
      </c>
      <c r="K22740" s="34">
        <v>464</v>
      </c>
      <c r="L22740" s="34">
        <v>553</v>
      </c>
      <c r="M22740" s="34">
        <v>418</v>
      </c>
    </row>
    <row r="22741" spans="1:13" x14ac:dyDescent="0.2">
      <c r="A22741" s="34" t="s">
        <v>123635</v>
      </c>
      <c r="B22741" s="34">
        <v>540</v>
      </c>
      <c r="C22741" s="34">
        <v>576</v>
      </c>
      <c r="D22741" s="34">
        <v>605</v>
      </c>
      <c r="E22741" s="34">
        <v>591</v>
      </c>
      <c r="F22741" s="34">
        <v>543</v>
      </c>
      <c r="G22741" s="34">
        <v>534</v>
      </c>
      <c r="H22741" s="34">
        <v>677</v>
      </c>
      <c r="I22741" s="34">
        <v>574</v>
      </c>
      <c r="J22741" s="34">
        <v>562</v>
      </c>
      <c r="K22741" s="34">
        <v>500</v>
      </c>
      <c r="L22741" s="34">
        <v>563</v>
      </c>
      <c r="M22741" s="34">
        <v>467</v>
      </c>
    </row>
    <row r="22742" spans="1:13" x14ac:dyDescent="0.2">
      <c r="A22742" s="34" t="s">
        <v>123636</v>
      </c>
      <c r="B22742" s="34">
        <v>477</v>
      </c>
      <c r="C22742" s="34">
        <v>379</v>
      </c>
      <c r="D22742" s="34">
        <v>573</v>
      </c>
      <c r="E22742" s="34">
        <v>465</v>
      </c>
      <c r="F22742" s="34">
        <v>469</v>
      </c>
      <c r="G22742" s="34">
        <v>444</v>
      </c>
      <c r="H22742" s="34">
        <v>570</v>
      </c>
      <c r="I22742" s="34">
        <v>428</v>
      </c>
      <c r="J22742" s="34">
        <v>486</v>
      </c>
      <c r="K22742" s="34">
        <v>372</v>
      </c>
      <c r="L22742" s="34">
        <v>462</v>
      </c>
      <c r="M22742" s="34">
        <v>387</v>
      </c>
    </row>
    <row r="22743" spans="1:13" x14ac:dyDescent="0.2">
      <c r="A22743" s="34" t="s">
        <v>123637</v>
      </c>
      <c r="B22743" s="34">
        <v>865</v>
      </c>
      <c r="C22743" s="34">
        <v>1010</v>
      </c>
      <c r="D22743" s="34">
        <v>1184</v>
      </c>
      <c r="E22743" s="34">
        <v>1023</v>
      </c>
      <c r="F22743" s="34">
        <v>878</v>
      </c>
      <c r="G22743" s="34">
        <v>895</v>
      </c>
      <c r="H22743" s="34">
        <v>1050</v>
      </c>
      <c r="I22743" s="34">
        <v>892</v>
      </c>
      <c r="J22743" s="34">
        <v>1017</v>
      </c>
      <c r="K22743" s="34">
        <v>867</v>
      </c>
      <c r="L22743" s="34">
        <v>1023</v>
      </c>
      <c r="M22743" s="34">
        <v>744</v>
      </c>
    </row>
    <row r="22744" spans="1:13" x14ac:dyDescent="0.2">
      <c r="A22744" s="34" t="s">
        <v>123638</v>
      </c>
      <c r="B22744" s="34">
        <v>347</v>
      </c>
      <c r="C22744" s="34">
        <v>453</v>
      </c>
      <c r="D22744" s="34">
        <v>452</v>
      </c>
      <c r="E22744" s="34">
        <v>411</v>
      </c>
      <c r="F22744" s="34">
        <v>426</v>
      </c>
      <c r="G22744" s="34">
        <v>398</v>
      </c>
      <c r="H22744" s="34">
        <v>454</v>
      </c>
      <c r="I22744" s="34">
        <v>424</v>
      </c>
      <c r="J22744" s="34">
        <v>413</v>
      </c>
      <c r="K22744" s="34">
        <v>366</v>
      </c>
      <c r="L22744" s="34">
        <v>427</v>
      </c>
      <c r="M22744" s="34">
        <v>337</v>
      </c>
    </row>
    <row r="22745" spans="1:13" x14ac:dyDescent="0.2">
      <c r="A22745" s="34" t="s">
        <v>123639</v>
      </c>
      <c r="B22745" s="34">
        <v>677</v>
      </c>
      <c r="C22745" s="34">
        <v>837</v>
      </c>
      <c r="D22745" s="34">
        <v>893</v>
      </c>
      <c r="E22745" s="34">
        <v>811</v>
      </c>
      <c r="F22745" s="34">
        <v>714</v>
      </c>
      <c r="G22745" s="34">
        <v>710</v>
      </c>
      <c r="H22745" s="34">
        <v>859</v>
      </c>
      <c r="I22745" s="34">
        <v>789</v>
      </c>
      <c r="J22745" s="34">
        <v>735</v>
      </c>
      <c r="K22745" s="34">
        <v>634</v>
      </c>
      <c r="L22745" s="34">
        <v>704</v>
      </c>
      <c r="M22745" s="34">
        <v>617</v>
      </c>
    </row>
    <row r="22746" spans="1:13" x14ac:dyDescent="0.2">
      <c r="A22746" s="34" t="s">
        <v>123640</v>
      </c>
      <c r="B22746" s="34">
        <v>559</v>
      </c>
      <c r="C22746" s="34">
        <v>582</v>
      </c>
      <c r="D22746" s="34">
        <v>603</v>
      </c>
      <c r="E22746" s="34">
        <v>623</v>
      </c>
      <c r="F22746" s="34">
        <v>583</v>
      </c>
      <c r="G22746" s="34">
        <v>500</v>
      </c>
      <c r="H22746" s="34">
        <v>646</v>
      </c>
      <c r="I22746" s="34">
        <v>518</v>
      </c>
      <c r="J22746" s="34">
        <v>645</v>
      </c>
      <c r="K22746" s="34">
        <v>453</v>
      </c>
      <c r="L22746" s="34">
        <v>650</v>
      </c>
      <c r="M22746" s="34">
        <v>371</v>
      </c>
    </row>
    <row r="22747" spans="1:13" x14ac:dyDescent="0.2">
      <c r="A22747" s="34" t="s">
        <v>123641</v>
      </c>
      <c r="B22747" s="34">
        <v>412</v>
      </c>
      <c r="C22747" s="34">
        <v>460</v>
      </c>
      <c r="D22747" s="34">
        <v>470</v>
      </c>
      <c r="E22747" s="34">
        <v>503</v>
      </c>
      <c r="F22747" s="34">
        <v>447</v>
      </c>
      <c r="G22747" s="34">
        <v>444</v>
      </c>
      <c r="H22747" s="34">
        <v>477</v>
      </c>
      <c r="I22747" s="34">
        <v>432</v>
      </c>
      <c r="J22747" s="34">
        <v>560</v>
      </c>
      <c r="K22747" s="34">
        <v>387</v>
      </c>
      <c r="L22747" s="34">
        <v>420</v>
      </c>
      <c r="M22747" s="34">
        <v>364</v>
      </c>
    </row>
    <row r="22748" spans="1:13" x14ac:dyDescent="0.2">
      <c r="A22748" s="34" t="s">
        <v>123642</v>
      </c>
      <c r="B22748" s="34">
        <v>318</v>
      </c>
      <c r="C22748" s="34">
        <v>418</v>
      </c>
      <c r="D22748" s="34">
        <v>376</v>
      </c>
      <c r="E22748" s="34">
        <v>466</v>
      </c>
      <c r="F22748" s="34">
        <v>294</v>
      </c>
      <c r="G22748" s="34">
        <v>394</v>
      </c>
      <c r="H22748" s="34">
        <v>325</v>
      </c>
      <c r="I22748" s="34">
        <v>448</v>
      </c>
      <c r="J22748" s="34">
        <v>359</v>
      </c>
      <c r="K22748" s="34">
        <v>366</v>
      </c>
      <c r="L22748" s="34">
        <v>305</v>
      </c>
      <c r="M22748" s="34">
        <v>310</v>
      </c>
    </row>
    <row r="22749" spans="1:13" x14ac:dyDescent="0.2">
      <c r="A22749" s="34" t="s">
        <v>123643</v>
      </c>
      <c r="B22749" s="34">
        <v>360</v>
      </c>
      <c r="C22749" s="34">
        <v>416</v>
      </c>
      <c r="D22749" s="34">
        <v>452</v>
      </c>
      <c r="E22749" s="34">
        <v>480</v>
      </c>
      <c r="F22749" s="34">
        <v>427</v>
      </c>
      <c r="G22749" s="34">
        <v>401</v>
      </c>
      <c r="H22749" s="34">
        <v>460</v>
      </c>
      <c r="I22749" s="34">
        <v>452</v>
      </c>
      <c r="J22749" s="34">
        <v>409</v>
      </c>
      <c r="K22749" s="34">
        <v>381</v>
      </c>
      <c r="L22749" s="34">
        <v>410</v>
      </c>
      <c r="M22749" s="34">
        <v>354</v>
      </c>
    </row>
    <row r="22750" spans="1:13" x14ac:dyDescent="0.2">
      <c r="A22750" s="34" t="s">
        <v>123644</v>
      </c>
      <c r="B22750" s="34">
        <v>508</v>
      </c>
      <c r="C22750" s="34">
        <v>494</v>
      </c>
      <c r="D22750" s="34">
        <v>450</v>
      </c>
      <c r="E22750" s="34">
        <v>501</v>
      </c>
      <c r="F22750" s="34">
        <v>357</v>
      </c>
      <c r="G22750" s="34">
        <v>475</v>
      </c>
      <c r="H22750" s="34">
        <v>523</v>
      </c>
      <c r="I22750" s="34">
        <v>478</v>
      </c>
      <c r="J22750" s="34">
        <v>531</v>
      </c>
      <c r="K22750" s="34">
        <v>381</v>
      </c>
      <c r="L22750" s="34">
        <v>467</v>
      </c>
      <c r="M22750" s="34">
        <v>342</v>
      </c>
    </row>
    <row r="22751" spans="1:13" x14ac:dyDescent="0.2">
      <c r="A22751" s="34" t="s">
        <v>123645</v>
      </c>
      <c r="B22751" s="34">
        <v>732</v>
      </c>
      <c r="C22751" s="34">
        <v>591</v>
      </c>
      <c r="D22751" s="34">
        <v>613</v>
      </c>
      <c r="E22751" s="34">
        <v>681</v>
      </c>
      <c r="F22751" s="34">
        <v>627</v>
      </c>
      <c r="G22751" s="34">
        <v>576</v>
      </c>
      <c r="H22751" s="34">
        <v>669</v>
      </c>
      <c r="I22751" s="34">
        <v>656</v>
      </c>
      <c r="J22751" s="34">
        <v>588</v>
      </c>
      <c r="K22751" s="34">
        <v>546</v>
      </c>
      <c r="L22751" s="34">
        <v>612</v>
      </c>
      <c r="M22751" s="34">
        <v>445</v>
      </c>
    </row>
    <row r="22752" spans="1:13" x14ac:dyDescent="0.2">
      <c r="A22752" s="34" t="s">
        <v>123646</v>
      </c>
      <c r="B22752" s="34">
        <v>414</v>
      </c>
      <c r="C22752" s="34">
        <v>433</v>
      </c>
      <c r="D22752" s="34">
        <v>392</v>
      </c>
      <c r="E22752" s="34">
        <v>468</v>
      </c>
      <c r="F22752" s="34">
        <v>404</v>
      </c>
      <c r="G22752" s="34">
        <v>427</v>
      </c>
      <c r="H22752" s="34">
        <v>439</v>
      </c>
      <c r="I22752" s="34">
        <v>392</v>
      </c>
      <c r="J22752" s="34">
        <v>555</v>
      </c>
      <c r="K22752" s="34">
        <v>349</v>
      </c>
      <c r="L22752" s="34">
        <v>398</v>
      </c>
      <c r="M22752" s="34">
        <v>314</v>
      </c>
    </row>
    <row r="22753" spans="1:13" x14ac:dyDescent="0.2">
      <c r="A22753" s="34" t="s">
        <v>123647</v>
      </c>
      <c r="B22753" s="34">
        <v>253</v>
      </c>
      <c r="C22753" s="34">
        <v>282</v>
      </c>
      <c r="D22753" s="34">
        <v>274</v>
      </c>
      <c r="E22753" s="34">
        <v>265</v>
      </c>
      <c r="F22753" s="34">
        <v>224</v>
      </c>
      <c r="G22753" s="34">
        <v>267</v>
      </c>
      <c r="H22753" s="34">
        <v>274</v>
      </c>
      <c r="I22753" s="34">
        <v>244</v>
      </c>
      <c r="J22753" s="34">
        <v>252</v>
      </c>
      <c r="K22753" s="34">
        <v>233</v>
      </c>
      <c r="L22753" s="34">
        <v>338</v>
      </c>
      <c r="M22753" s="34">
        <v>207</v>
      </c>
    </row>
    <row r="22754" spans="1:13" x14ac:dyDescent="0.2">
      <c r="A22754" s="34" t="s">
        <v>123648</v>
      </c>
      <c r="B22754" s="34">
        <v>253</v>
      </c>
      <c r="C22754" s="34">
        <v>292</v>
      </c>
      <c r="D22754" s="34">
        <v>286</v>
      </c>
      <c r="E22754" s="34">
        <v>266</v>
      </c>
      <c r="F22754" s="34">
        <v>242</v>
      </c>
      <c r="G22754" s="34">
        <v>290</v>
      </c>
      <c r="H22754" s="34">
        <v>241</v>
      </c>
      <c r="I22754" s="34">
        <v>238</v>
      </c>
      <c r="J22754" s="34">
        <v>219</v>
      </c>
      <c r="K22754" s="34">
        <v>223</v>
      </c>
      <c r="L22754" s="34">
        <v>226</v>
      </c>
      <c r="M22754" s="34">
        <v>178</v>
      </c>
    </row>
    <row r="22755" spans="1:13" x14ac:dyDescent="0.2">
      <c r="A22755" s="34" t="s">
        <v>123649</v>
      </c>
      <c r="B22755" s="34">
        <v>422</v>
      </c>
      <c r="C22755" s="34">
        <v>289</v>
      </c>
      <c r="D22755" s="34">
        <v>376</v>
      </c>
      <c r="E22755" s="34">
        <v>364</v>
      </c>
      <c r="F22755" s="34">
        <v>302</v>
      </c>
      <c r="G22755" s="34">
        <v>260</v>
      </c>
      <c r="H22755" s="34">
        <v>412</v>
      </c>
      <c r="I22755" s="34">
        <v>348</v>
      </c>
      <c r="J22755" s="34">
        <v>418</v>
      </c>
      <c r="K22755" s="34">
        <v>281</v>
      </c>
      <c r="L22755" s="34">
        <v>431</v>
      </c>
      <c r="M22755" s="34">
        <v>257</v>
      </c>
    </row>
    <row r="22756" spans="1:13" x14ac:dyDescent="0.2">
      <c r="A22756" s="34" t="s">
        <v>123650</v>
      </c>
      <c r="B22756" s="34">
        <v>326</v>
      </c>
      <c r="C22756" s="34">
        <v>255</v>
      </c>
      <c r="D22756" s="34">
        <v>238</v>
      </c>
      <c r="E22756" s="34">
        <v>275</v>
      </c>
      <c r="F22756" s="34">
        <v>274</v>
      </c>
      <c r="G22756" s="34">
        <v>289</v>
      </c>
      <c r="H22756" s="34">
        <v>295</v>
      </c>
      <c r="I22756" s="34">
        <v>234</v>
      </c>
      <c r="J22756" s="34">
        <v>292</v>
      </c>
      <c r="K22756" s="34">
        <v>214</v>
      </c>
      <c r="L22756" s="34">
        <v>277</v>
      </c>
      <c r="M22756" s="34">
        <v>191</v>
      </c>
    </row>
    <row r="22757" spans="1:13" x14ac:dyDescent="0.2">
      <c r="A22757" s="34" t="s">
        <v>123651</v>
      </c>
      <c r="B22757" s="34">
        <v>593</v>
      </c>
      <c r="C22757" s="34">
        <v>636</v>
      </c>
      <c r="D22757" s="34">
        <v>705</v>
      </c>
      <c r="E22757" s="34">
        <v>731</v>
      </c>
      <c r="F22757" s="34">
        <v>617</v>
      </c>
      <c r="G22757" s="34">
        <v>597</v>
      </c>
      <c r="H22757" s="34">
        <v>701</v>
      </c>
      <c r="I22757" s="34">
        <v>648</v>
      </c>
      <c r="J22757" s="34">
        <v>795</v>
      </c>
      <c r="K22757" s="34">
        <v>550</v>
      </c>
      <c r="L22757" s="34">
        <v>660</v>
      </c>
      <c r="M22757" s="34">
        <v>507</v>
      </c>
    </row>
    <row r="22758" spans="1:13" x14ac:dyDescent="0.2">
      <c r="A22758" s="34" t="s">
        <v>123652</v>
      </c>
      <c r="B22758" s="34">
        <v>472</v>
      </c>
      <c r="C22758" s="34">
        <v>426</v>
      </c>
      <c r="D22758" s="34">
        <v>550</v>
      </c>
      <c r="E22758" s="34">
        <v>494</v>
      </c>
      <c r="F22758" s="34">
        <v>502</v>
      </c>
      <c r="G22758" s="34">
        <v>371</v>
      </c>
      <c r="H22758" s="34">
        <v>457</v>
      </c>
      <c r="I22758" s="34">
        <v>388</v>
      </c>
      <c r="J22758" s="34">
        <v>525</v>
      </c>
      <c r="K22758" s="34">
        <v>317</v>
      </c>
      <c r="L22758" s="34">
        <v>422</v>
      </c>
      <c r="M22758" s="34">
        <v>336</v>
      </c>
    </row>
    <row r="22759" spans="1:13" x14ac:dyDescent="0.2">
      <c r="A22759" s="34" t="s">
        <v>123653</v>
      </c>
      <c r="B22759" s="34">
        <v>254</v>
      </c>
      <c r="C22759" s="34">
        <v>348</v>
      </c>
      <c r="D22759" s="34">
        <v>347</v>
      </c>
      <c r="E22759" s="34">
        <v>343</v>
      </c>
      <c r="F22759" s="34">
        <v>305</v>
      </c>
      <c r="G22759" s="34">
        <v>352</v>
      </c>
      <c r="H22759" s="34">
        <v>386</v>
      </c>
      <c r="I22759" s="34">
        <v>373</v>
      </c>
      <c r="J22759" s="34">
        <v>370</v>
      </c>
      <c r="K22759" s="34">
        <v>271</v>
      </c>
      <c r="L22759" s="34">
        <v>392</v>
      </c>
      <c r="M22759" s="34">
        <v>268</v>
      </c>
    </row>
    <row r="22760" spans="1:13" x14ac:dyDescent="0.2">
      <c r="A22760" s="34" t="s">
        <v>123654</v>
      </c>
      <c r="B22760" s="34">
        <v>386</v>
      </c>
      <c r="C22760" s="34">
        <v>332</v>
      </c>
      <c r="D22760" s="34">
        <v>382</v>
      </c>
      <c r="E22760" s="34">
        <v>349</v>
      </c>
      <c r="F22760" s="34">
        <v>379</v>
      </c>
      <c r="G22760" s="34">
        <v>361</v>
      </c>
      <c r="H22760" s="34">
        <v>402</v>
      </c>
      <c r="I22760" s="34">
        <v>347</v>
      </c>
      <c r="J22760" s="34">
        <v>368</v>
      </c>
      <c r="K22760" s="34">
        <v>299</v>
      </c>
      <c r="L22760" s="34">
        <v>398</v>
      </c>
      <c r="M22760" s="34">
        <v>315</v>
      </c>
    </row>
    <row r="22761" spans="1:13" x14ac:dyDescent="0.2">
      <c r="A22761" s="34" t="s">
        <v>123655</v>
      </c>
      <c r="B22761" s="34">
        <v>502</v>
      </c>
      <c r="C22761" s="34">
        <v>594</v>
      </c>
      <c r="D22761" s="34">
        <v>591</v>
      </c>
      <c r="E22761" s="34">
        <v>569</v>
      </c>
      <c r="F22761" s="34">
        <v>478</v>
      </c>
      <c r="G22761" s="34">
        <v>485</v>
      </c>
      <c r="H22761" s="34">
        <v>513</v>
      </c>
      <c r="I22761" s="34">
        <v>463</v>
      </c>
      <c r="J22761" s="34">
        <v>538</v>
      </c>
      <c r="K22761" s="34">
        <v>425</v>
      </c>
      <c r="L22761" s="34">
        <v>520</v>
      </c>
      <c r="M22761" s="34">
        <v>392</v>
      </c>
    </row>
    <row r="22762" spans="1:13" x14ac:dyDescent="0.2">
      <c r="A22762" s="34" t="s">
        <v>123656</v>
      </c>
      <c r="B22762" s="34">
        <v>429</v>
      </c>
      <c r="C22762" s="34">
        <v>389</v>
      </c>
      <c r="D22762" s="34">
        <v>483</v>
      </c>
      <c r="E22762" s="34">
        <v>468</v>
      </c>
      <c r="F22762" s="34">
        <v>386</v>
      </c>
      <c r="G22762" s="34">
        <v>322</v>
      </c>
      <c r="H22762" s="34">
        <v>404</v>
      </c>
      <c r="I22762" s="34">
        <v>406</v>
      </c>
      <c r="J22762" s="34">
        <v>483</v>
      </c>
      <c r="K22762" s="34">
        <v>336</v>
      </c>
      <c r="L22762" s="34">
        <v>531</v>
      </c>
      <c r="M22762" s="34">
        <v>291</v>
      </c>
    </row>
    <row r="22763" spans="1:13" x14ac:dyDescent="0.2">
      <c r="A22763" s="34" t="s">
        <v>123657</v>
      </c>
      <c r="B22763" s="34">
        <v>360</v>
      </c>
      <c r="C22763" s="34">
        <v>476</v>
      </c>
      <c r="D22763" s="34">
        <v>467</v>
      </c>
      <c r="E22763" s="34">
        <v>495</v>
      </c>
      <c r="F22763" s="34">
        <v>429</v>
      </c>
      <c r="G22763" s="34">
        <v>433</v>
      </c>
      <c r="H22763" s="34">
        <v>437</v>
      </c>
      <c r="I22763" s="34">
        <v>479</v>
      </c>
      <c r="J22763" s="34">
        <v>489</v>
      </c>
      <c r="K22763" s="34">
        <v>391</v>
      </c>
      <c r="L22763" s="34">
        <v>400</v>
      </c>
      <c r="M22763" s="34">
        <v>376</v>
      </c>
    </row>
    <row r="22764" spans="1:13" x14ac:dyDescent="0.2">
      <c r="A22764" s="34" t="s">
        <v>123658</v>
      </c>
      <c r="B22764" s="34">
        <v>410</v>
      </c>
      <c r="C22764" s="34">
        <v>429</v>
      </c>
      <c r="D22764" s="34">
        <v>461</v>
      </c>
      <c r="E22764" s="34">
        <v>458</v>
      </c>
      <c r="F22764" s="34">
        <v>365</v>
      </c>
      <c r="G22764" s="34">
        <v>398</v>
      </c>
      <c r="H22764" s="34">
        <v>464</v>
      </c>
      <c r="I22764" s="34">
        <v>406</v>
      </c>
      <c r="J22764" s="34">
        <v>488</v>
      </c>
      <c r="K22764" s="34">
        <v>368</v>
      </c>
      <c r="L22764" s="34">
        <v>450</v>
      </c>
      <c r="M22764" s="34">
        <v>348</v>
      </c>
    </row>
    <row r="22765" spans="1:13" x14ac:dyDescent="0.2">
      <c r="A22765" s="34" t="s">
        <v>123659</v>
      </c>
      <c r="B22765" s="34">
        <v>394</v>
      </c>
      <c r="C22765" s="34">
        <v>474</v>
      </c>
      <c r="D22765" s="34">
        <v>433</v>
      </c>
      <c r="E22765" s="34">
        <v>472</v>
      </c>
      <c r="F22765" s="34">
        <v>415</v>
      </c>
      <c r="G22765" s="34">
        <v>430</v>
      </c>
      <c r="H22765" s="34">
        <v>487</v>
      </c>
      <c r="I22765" s="34">
        <v>450</v>
      </c>
      <c r="J22765" s="34">
        <v>463</v>
      </c>
      <c r="K22765" s="34">
        <v>400</v>
      </c>
      <c r="L22765" s="34">
        <v>410</v>
      </c>
      <c r="M22765" s="34">
        <v>369</v>
      </c>
    </row>
    <row r="22766" spans="1:13" x14ac:dyDescent="0.2">
      <c r="A22766" s="34" t="s">
        <v>123660</v>
      </c>
      <c r="B22766" s="34">
        <v>765</v>
      </c>
      <c r="C22766" s="34">
        <v>784</v>
      </c>
      <c r="D22766" s="34">
        <v>880</v>
      </c>
      <c r="E22766" s="34">
        <v>863</v>
      </c>
      <c r="F22766" s="34">
        <v>748</v>
      </c>
      <c r="G22766" s="34">
        <v>760</v>
      </c>
      <c r="H22766" s="34">
        <v>934</v>
      </c>
      <c r="I22766" s="34">
        <v>798</v>
      </c>
      <c r="J22766" s="34">
        <v>822</v>
      </c>
      <c r="K22766" s="34">
        <v>661</v>
      </c>
      <c r="L22766" s="34">
        <v>909</v>
      </c>
      <c r="M22766" s="34">
        <v>650</v>
      </c>
    </row>
    <row r="22767" spans="1:13" x14ac:dyDescent="0.2">
      <c r="A22767" s="34" t="s">
        <v>123661</v>
      </c>
      <c r="B22767" s="34">
        <v>814</v>
      </c>
      <c r="C22767" s="34">
        <v>739</v>
      </c>
      <c r="D22767" s="34">
        <v>845</v>
      </c>
      <c r="E22767" s="34">
        <v>835</v>
      </c>
      <c r="F22767" s="34">
        <v>803</v>
      </c>
      <c r="G22767" s="34">
        <v>626</v>
      </c>
      <c r="H22767" s="34">
        <v>851</v>
      </c>
      <c r="I22767" s="34">
        <v>731</v>
      </c>
      <c r="J22767" s="34">
        <v>859</v>
      </c>
      <c r="K22767" s="34">
        <v>529</v>
      </c>
      <c r="L22767" s="34">
        <v>831</v>
      </c>
      <c r="M22767" s="34">
        <v>563</v>
      </c>
    </row>
    <row r="22768" spans="1:13" x14ac:dyDescent="0.2">
      <c r="A22768" s="34" t="s">
        <v>123662</v>
      </c>
      <c r="B22768" s="34">
        <v>596</v>
      </c>
      <c r="C22768" s="34">
        <v>579</v>
      </c>
      <c r="D22768" s="34">
        <v>575</v>
      </c>
      <c r="E22768" s="34">
        <v>640</v>
      </c>
      <c r="F22768" s="34">
        <v>590</v>
      </c>
      <c r="G22768" s="34">
        <v>528</v>
      </c>
      <c r="H22768" s="34">
        <v>651</v>
      </c>
      <c r="I22768" s="34">
        <v>557</v>
      </c>
      <c r="J22768" s="34">
        <v>722</v>
      </c>
      <c r="K22768" s="34">
        <v>538</v>
      </c>
      <c r="L22768" s="34">
        <v>593</v>
      </c>
      <c r="M22768" s="34">
        <v>471</v>
      </c>
    </row>
    <row r="22769" spans="1:13" x14ac:dyDescent="0.2">
      <c r="A22769" s="34" t="s">
        <v>123663</v>
      </c>
      <c r="B22769" s="34">
        <v>878</v>
      </c>
      <c r="C22769" s="34">
        <v>816</v>
      </c>
      <c r="D22769" s="34">
        <v>1013</v>
      </c>
      <c r="E22769" s="34">
        <v>968</v>
      </c>
      <c r="F22769" s="34">
        <v>925</v>
      </c>
      <c r="G22769" s="34">
        <v>859</v>
      </c>
      <c r="H22769" s="34">
        <v>1063</v>
      </c>
      <c r="I22769" s="34">
        <v>961</v>
      </c>
      <c r="J22769" s="34">
        <v>1037</v>
      </c>
      <c r="K22769" s="34">
        <v>747</v>
      </c>
      <c r="L22769" s="34">
        <v>1033</v>
      </c>
      <c r="M22769" s="34">
        <v>739</v>
      </c>
    </row>
    <row r="22770" spans="1:13" x14ac:dyDescent="0.2">
      <c r="A22770" s="34" t="s">
        <v>123664</v>
      </c>
      <c r="B22770" s="34">
        <v>962</v>
      </c>
      <c r="C22770" s="34">
        <v>928</v>
      </c>
      <c r="D22770" s="34">
        <v>949</v>
      </c>
      <c r="E22770" s="34">
        <v>990</v>
      </c>
      <c r="F22770" s="34">
        <v>914</v>
      </c>
      <c r="G22770" s="34">
        <v>821</v>
      </c>
      <c r="H22770" s="34">
        <v>1098</v>
      </c>
      <c r="I22770" s="34">
        <v>972</v>
      </c>
      <c r="J22770" s="34">
        <v>1050</v>
      </c>
      <c r="K22770" s="34">
        <v>753</v>
      </c>
      <c r="L22770" s="34">
        <v>965</v>
      </c>
      <c r="M22770" s="34">
        <v>684</v>
      </c>
    </row>
    <row r="22771" spans="1:13" x14ac:dyDescent="0.2">
      <c r="A22771" s="34" t="s">
        <v>123665</v>
      </c>
      <c r="B22771" s="34">
        <v>314</v>
      </c>
      <c r="C22771" s="34">
        <v>429</v>
      </c>
      <c r="D22771" s="34">
        <v>407</v>
      </c>
      <c r="E22771" s="34">
        <v>362</v>
      </c>
      <c r="F22771" s="34">
        <v>334</v>
      </c>
      <c r="G22771" s="34">
        <v>322</v>
      </c>
      <c r="H22771" s="34">
        <v>413</v>
      </c>
      <c r="I22771" s="34">
        <v>368</v>
      </c>
      <c r="J22771" s="34">
        <v>436</v>
      </c>
      <c r="K22771" s="34">
        <v>281</v>
      </c>
      <c r="L22771" s="34">
        <v>372</v>
      </c>
      <c r="M22771" s="34">
        <v>288</v>
      </c>
    </row>
    <row r="22772" spans="1:13" x14ac:dyDescent="0.2">
      <c r="A22772" s="34" t="s">
        <v>123666</v>
      </c>
      <c r="B22772" s="34">
        <v>602</v>
      </c>
      <c r="C22772" s="34">
        <v>640</v>
      </c>
      <c r="D22772" s="34">
        <v>669</v>
      </c>
      <c r="E22772" s="34">
        <v>530</v>
      </c>
      <c r="F22772" s="34">
        <v>534</v>
      </c>
      <c r="G22772" s="34">
        <v>521</v>
      </c>
      <c r="H22772" s="34">
        <v>647</v>
      </c>
      <c r="I22772" s="34">
        <v>570</v>
      </c>
      <c r="J22772" s="34">
        <v>693</v>
      </c>
      <c r="K22772" s="34">
        <v>448</v>
      </c>
      <c r="L22772" s="34">
        <v>542</v>
      </c>
      <c r="M22772" s="34">
        <v>417</v>
      </c>
    </row>
    <row r="22773" spans="1:13" x14ac:dyDescent="0.2">
      <c r="A22773" s="34" t="s">
        <v>123667</v>
      </c>
      <c r="B22773" s="34">
        <v>597</v>
      </c>
      <c r="C22773" s="34">
        <v>619</v>
      </c>
      <c r="D22773" s="34">
        <v>597</v>
      </c>
      <c r="E22773" s="34">
        <v>610</v>
      </c>
      <c r="F22773" s="34">
        <v>526</v>
      </c>
      <c r="G22773" s="34">
        <v>544</v>
      </c>
      <c r="H22773" s="34">
        <v>691</v>
      </c>
      <c r="I22773" s="34">
        <v>541</v>
      </c>
      <c r="J22773" s="34">
        <v>598</v>
      </c>
      <c r="K22773" s="34">
        <v>488</v>
      </c>
      <c r="L22773" s="34">
        <v>554</v>
      </c>
      <c r="M22773" s="34">
        <v>457</v>
      </c>
    </row>
    <row r="22774" spans="1:13" x14ac:dyDescent="0.2">
      <c r="A22774" s="34" t="s">
        <v>123668</v>
      </c>
      <c r="B22774" s="34">
        <v>657</v>
      </c>
      <c r="C22774" s="34">
        <v>649</v>
      </c>
      <c r="D22774" s="34">
        <v>790</v>
      </c>
      <c r="E22774" s="34">
        <v>692</v>
      </c>
      <c r="F22774" s="34">
        <v>700</v>
      </c>
      <c r="G22774" s="34">
        <v>611</v>
      </c>
      <c r="H22774" s="34">
        <v>782</v>
      </c>
      <c r="I22774" s="34">
        <v>626</v>
      </c>
      <c r="J22774" s="34">
        <v>743</v>
      </c>
      <c r="K22774" s="34">
        <v>483</v>
      </c>
      <c r="L22774" s="34">
        <v>760</v>
      </c>
      <c r="M22774" s="34">
        <v>499</v>
      </c>
    </row>
    <row r="22775" spans="1:13" x14ac:dyDescent="0.2">
      <c r="A22775" s="34" t="s">
        <v>123669</v>
      </c>
      <c r="B22775" s="34">
        <v>1121</v>
      </c>
      <c r="C22775" s="34">
        <v>952</v>
      </c>
      <c r="D22775" s="34">
        <v>1115</v>
      </c>
      <c r="E22775" s="34">
        <v>1040</v>
      </c>
      <c r="F22775" s="34">
        <v>1059</v>
      </c>
      <c r="G22775" s="34">
        <v>879</v>
      </c>
      <c r="H22775" s="34">
        <v>1269</v>
      </c>
      <c r="I22775" s="34">
        <v>1003</v>
      </c>
      <c r="J22775" s="34">
        <v>1189</v>
      </c>
      <c r="K22775" s="34">
        <v>807</v>
      </c>
      <c r="L22775" s="34">
        <v>1031</v>
      </c>
      <c r="M22775" s="34">
        <v>750</v>
      </c>
    </row>
    <row r="22776" spans="1:13" x14ac:dyDescent="0.2">
      <c r="A22776" s="34" t="s">
        <v>123670</v>
      </c>
      <c r="B22776" s="34">
        <v>308</v>
      </c>
      <c r="C22776" s="34">
        <v>314</v>
      </c>
      <c r="D22776" s="34">
        <v>370</v>
      </c>
      <c r="E22776" s="34">
        <v>385</v>
      </c>
      <c r="F22776" s="34">
        <v>322</v>
      </c>
      <c r="G22776" s="34">
        <v>342</v>
      </c>
      <c r="H22776" s="34">
        <v>390</v>
      </c>
      <c r="I22776" s="34">
        <v>320</v>
      </c>
      <c r="J22776" s="34">
        <v>396</v>
      </c>
      <c r="K22776" s="34">
        <v>311</v>
      </c>
      <c r="L22776" s="34">
        <v>378</v>
      </c>
      <c r="M22776" s="34">
        <v>265</v>
      </c>
    </row>
    <row r="22777" spans="1:13" x14ac:dyDescent="0.2">
      <c r="A22777" s="34" t="s">
        <v>123671</v>
      </c>
      <c r="B22777" s="34">
        <v>499</v>
      </c>
      <c r="C22777" s="34">
        <v>534</v>
      </c>
      <c r="D22777" s="34">
        <v>455</v>
      </c>
      <c r="E22777" s="34">
        <v>555</v>
      </c>
      <c r="F22777" s="34">
        <v>389</v>
      </c>
      <c r="G22777" s="34">
        <v>477</v>
      </c>
      <c r="H22777" s="34">
        <v>568</v>
      </c>
      <c r="I22777" s="34">
        <v>485</v>
      </c>
      <c r="J22777" s="34">
        <v>486</v>
      </c>
      <c r="K22777" s="34">
        <v>426</v>
      </c>
      <c r="L22777" s="34">
        <v>490</v>
      </c>
      <c r="M22777" s="34">
        <v>416</v>
      </c>
    </row>
    <row r="22778" spans="1:13" x14ac:dyDescent="0.2">
      <c r="A22778" s="34" t="s">
        <v>123672</v>
      </c>
      <c r="B22778" s="34">
        <v>488</v>
      </c>
      <c r="C22778" s="34">
        <v>512</v>
      </c>
      <c r="D22778" s="34">
        <v>569</v>
      </c>
      <c r="E22778" s="34">
        <v>517</v>
      </c>
      <c r="F22778" s="34">
        <v>531</v>
      </c>
      <c r="G22778" s="34">
        <v>481</v>
      </c>
      <c r="H22778" s="34">
        <v>628</v>
      </c>
      <c r="I22778" s="34">
        <v>480</v>
      </c>
      <c r="J22778" s="34">
        <v>646</v>
      </c>
      <c r="K22778" s="34">
        <v>447</v>
      </c>
      <c r="L22778" s="34">
        <v>630</v>
      </c>
      <c r="M22778" s="34">
        <v>387</v>
      </c>
    </row>
    <row r="22779" spans="1:13" x14ac:dyDescent="0.2">
      <c r="A22779" s="34" t="s">
        <v>123673</v>
      </c>
      <c r="B22779" s="34">
        <v>505</v>
      </c>
      <c r="C22779" s="34">
        <v>503</v>
      </c>
      <c r="D22779" s="34">
        <v>633</v>
      </c>
      <c r="E22779" s="34">
        <v>481</v>
      </c>
      <c r="F22779" s="34">
        <v>541</v>
      </c>
      <c r="G22779" s="34">
        <v>475</v>
      </c>
      <c r="H22779" s="34">
        <v>616</v>
      </c>
      <c r="I22779" s="34">
        <v>578</v>
      </c>
      <c r="J22779" s="34">
        <v>587</v>
      </c>
      <c r="K22779" s="34">
        <v>413</v>
      </c>
      <c r="L22779" s="34">
        <v>497</v>
      </c>
      <c r="M22779" s="34">
        <v>446</v>
      </c>
    </row>
    <row r="22780" spans="1:13" x14ac:dyDescent="0.2">
      <c r="A22780" s="34" t="s">
        <v>123674</v>
      </c>
      <c r="B22780" s="34">
        <v>342</v>
      </c>
      <c r="C22780" s="34">
        <v>370</v>
      </c>
      <c r="D22780" s="34">
        <v>436</v>
      </c>
      <c r="E22780" s="34">
        <v>356</v>
      </c>
      <c r="F22780" s="34">
        <v>366</v>
      </c>
      <c r="G22780" s="34">
        <v>324</v>
      </c>
      <c r="H22780" s="34">
        <v>385</v>
      </c>
      <c r="I22780" s="34">
        <v>356</v>
      </c>
      <c r="J22780" s="34">
        <v>403</v>
      </c>
      <c r="K22780" s="34">
        <v>321</v>
      </c>
      <c r="L22780" s="34">
        <v>330</v>
      </c>
      <c r="M22780" s="34">
        <v>261</v>
      </c>
    </row>
    <row r="22781" spans="1:13" x14ac:dyDescent="0.2">
      <c r="A22781" s="34" t="s">
        <v>123675</v>
      </c>
      <c r="B22781" s="34">
        <v>431</v>
      </c>
      <c r="C22781" s="34">
        <v>304</v>
      </c>
      <c r="D22781" s="34">
        <v>436</v>
      </c>
      <c r="E22781" s="34">
        <v>378</v>
      </c>
      <c r="F22781" s="34">
        <v>394</v>
      </c>
      <c r="G22781" s="34">
        <v>283</v>
      </c>
      <c r="H22781" s="34">
        <v>474</v>
      </c>
      <c r="I22781" s="34">
        <v>372</v>
      </c>
      <c r="J22781" s="34">
        <v>424</v>
      </c>
      <c r="K22781" s="34">
        <v>329</v>
      </c>
      <c r="L22781" s="34">
        <v>422</v>
      </c>
      <c r="M22781" s="34">
        <v>340</v>
      </c>
    </row>
    <row r="22782" spans="1:13" x14ac:dyDescent="0.2">
      <c r="A22782" s="34" t="s">
        <v>123676</v>
      </c>
      <c r="B22782" s="34">
        <v>572</v>
      </c>
      <c r="C22782" s="34">
        <v>492</v>
      </c>
      <c r="D22782" s="34">
        <v>629</v>
      </c>
      <c r="E22782" s="34">
        <v>531</v>
      </c>
      <c r="F22782" s="34">
        <v>537</v>
      </c>
      <c r="G22782" s="34">
        <v>498</v>
      </c>
      <c r="H22782" s="34">
        <v>682</v>
      </c>
      <c r="I22782" s="34">
        <v>504</v>
      </c>
      <c r="J22782" s="34">
        <v>563</v>
      </c>
      <c r="K22782" s="34">
        <v>411</v>
      </c>
      <c r="L22782" s="34">
        <v>557</v>
      </c>
      <c r="M22782" s="34">
        <v>396</v>
      </c>
    </row>
    <row r="22783" spans="1:13" x14ac:dyDescent="0.2">
      <c r="A22783" s="34" t="s">
        <v>123677</v>
      </c>
      <c r="B22783" s="34">
        <v>527</v>
      </c>
      <c r="C22783" s="34">
        <v>553</v>
      </c>
      <c r="D22783" s="34">
        <v>646</v>
      </c>
      <c r="E22783" s="34">
        <v>508</v>
      </c>
      <c r="F22783" s="34">
        <v>618</v>
      </c>
      <c r="G22783" s="34">
        <v>480</v>
      </c>
      <c r="H22783" s="34">
        <v>617</v>
      </c>
      <c r="I22783" s="34">
        <v>543</v>
      </c>
      <c r="J22783" s="34">
        <v>676</v>
      </c>
      <c r="K22783" s="34">
        <v>471</v>
      </c>
      <c r="L22783" s="34">
        <v>575</v>
      </c>
      <c r="M22783" s="34">
        <v>413</v>
      </c>
    </row>
    <row r="22784" spans="1:13" x14ac:dyDescent="0.2">
      <c r="A22784" s="34" t="s">
        <v>123678</v>
      </c>
      <c r="B22784" s="34">
        <v>660</v>
      </c>
      <c r="C22784" s="34">
        <v>687</v>
      </c>
      <c r="D22784" s="34">
        <v>810</v>
      </c>
      <c r="E22784" s="34">
        <v>628</v>
      </c>
      <c r="F22784" s="34">
        <v>623</v>
      </c>
      <c r="G22784" s="34">
        <v>599</v>
      </c>
      <c r="H22784" s="34">
        <v>731</v>
      </c>
      <c r="I22784" s="34">
        <v>690</v>
      </c>
      <c r="J22784" s="34">
        <v>795</v>
      </c>
      <c r="K22784" s="34">
        <v>530</v>
      </c>
      <c r="L22784" s="34">
        <v>755</v>
      </c>
      <c r="M22784" s="34">
        <v>507</v>
      </c>
    </row>
    <row r="22785" spans="1:13" x14ac:dyDescent="0.2">
      <c r="A22785" s="34" t="s">
        <v>123679</v>
      </c>
      <c r="B22785" s="34">
        <v>889</v>
      </c>
      <c r="C22785" s="34">
        <v>900</v>
      </c>
      <c r="D22785" s="34">
        <v>939</v>
      </c>
      <c r="E22785" s="34">
        <v>897</v>
      </c>
      <c r="F22785" s="34">
        <v>855</v>
      </c>
      <c r="G22785" s="34">
        <v>829</v>
      </c>
      <c r="H22785" s="34">
        <v>908</v>
      </c>
      <c r="I22785" s="34">
        <v>807</v>
      </c>
      <c r="J22785" s="34">
        <v>913</v>
      </c>
      <c r="K22785" s="34">
        <v>705</v>
      </c>
      <c r="L22785" s="34">
        <v>861</v>
      </c>
      <c r="M22785" s="34">
        <v>600</v>
      </c>
    </row>
    <row r="22786" spans="1:13" x14ac:dyDescent="0.2">
      <c r="A22786" s="34" t="s">
        <v>123680</v>
      </c>
      <c r="B22786" s="34">
        <v>384</v>
      </c>
      <c r="C22786" s="34">
        <v>456</v>
      </c>
      <c r="D22786" s="34">
        <v>395</v>
      </c>
      <c r="E22786" s="34">
        <v>471</v>
      </c>
      <c r="F22786" s="34">
        <v>393</v>
      </c>
      <c r="G22786" s="34">
        <v>416</v>
      </c>
      <c r="H22786" s="34">
        <v>536</v>
      </c>
      <c r="I22786" s="34">
        <v>422</v>
      </c>
      <c r="J22786" s="34">
        <v>428</v>
      </c>
      <c r="K22786" s="34">
        <v>342</v>
      </c>
      <c r="L22786" s="34">
        <v>449</v>
      </c>
      <c r="M22786" s="34">
        <v>297</v>
      </c>
    </row>
    <row r="22787" spans="1:13" x14ac:dyDescent="0.2">
      <c r="A22787" s="34" t="s">
        <v>123681</v>
      </c>
      <c r="B22787" s="34">
        <v>450</v>
      </c>
      <c r="C22787" s="34">
        <v>409</v>
      </c>
      <c r="D22787" s="34">
        <v>502</v>
      </c>
      <c r="E22787" s="34">
        <v>448</v>
      </c>
      <c r="F22787" s="34">
        <v>406</v>
      </c>
      <c r="G22787" s="34">
        <v>393</v>
      </c>
      <c r="H22787" s="34">
        <v>501</v>
      </c>
      <c r="I22787" s="34">
        <v>415</v>
      </c>
      <c r="J22787" s="34">
        <v>454</v>
      </c>
      <c r="K22787" s="34">
        <v>356</v>
      </c>
      <c r="L22787" s="34">
        <v>461</v>
      </c>
      <c r="M22787" s="34">
        <v>320</v>
      </c>
    </row>
    <row r="22788" spans="1:13" x14ac:dyDescent="0.2">
      <c r="A22788" s="34" t="s">
        <v>123682</v>
      </c>
      <c r="B22788" s="34">
        <v>537</v>
      </c>
      <c r="C22788" s="34">
        <v>579</v>
      </c>
      <c r="D22788" s="34">
        <v>681</v>
      </c>
      <c r="E22788" s="34">
        <v>633</v>
      </c>
      <c r="F22788" s="34">
        <v>530</v>
      </c>
      <c r="G22788" s="34">
        <v>570</v>
      </c>
      <c r="H22788" s="34">
        <v>659</v>
      </c>
      <c r="I22788" s="34">
        <v>624</v>
      </c>
      <c r="J22788" s="34">
        <v>634</v>
      </c>
      <c r="K22788" s="34">
        <v>524</v>
      </c>
      <c r="L22788" s="34">
        <v>596</v>
      </c>
      <c r="M22788" s="34">
        <v>405</v>
      </c>
    </row>
    <row r="22789" spans="1:13" x14ac:dyDescent="0.2">
      <c r="A22789" s="34" t="s">
        <v>123683</v>
      </c>
      <c r="B22789" s="34">
        <v>723</v>
      </c>
      <c r="C22789" s="34">
        <v>635</v>
      </c>
      <c r="D22789" s="34">
        <v>759</v>
      </c>
      <c r="E22789" s="34">
        <v>835</v>
      </c>
      <c r="F22789" s="34">
        <v>643</v>
      </c>
      <c r="G22789" s="34">
        <v>667</v>
      </c>
      <c r="H22789" s="34">
        <v>757</v>
      </c>
      <c r="I22789" s="34">
        <v>700</v>
      </c>
      <c r="J22789" s="34">
        <v>825</v>
      </c>
      <c r="K22789" s="34">
        <v>532</v>
      </c>
      <c r="L22789" s="34">
        <v>722</v>
      </c>
      <c r="M22789" s="34">
        <v>568</v>
      </c>
    </row>
    <row r="22790" spans="1:13" x14ac:dyDescent="0.2">
      <c r="A22790" s="34" t="s">
        <v>123684</v>
      </c>
      <c r="B22790" s="34">
        <v>781</v>
      </c>
      <c r="C22790" s="34">
        <v>611</v>
      </c>
      <c r="D22790" s="34">
        <v>767</v>
      </c>
      <c r="E22790" s="34">
        <v>724</v>
      </c>
      <c r="F22790" s="34">
        <v>691</v>
      </c>
      <c r="G22790" s="34">
        <v>592</v>
      </c>
      <c r="H22790" s="34">
        <v>758</v>
      </c>
      <c r="I22790" s="34">
        <v>696</v>
      </c>
      <c r="J22790" s="34">
        <v>730</v>
      </c>
      <c r="K22790" s="34">
        <v>531</v>
      </c>
      <c r="L22790" s="34">
        <v>732</v>
      </c>
      <c r="M22790" s="34">
        <v>517</v>
      </c>
    </row>
    <row r="22791" spans="1:13" x14ac:dyDescent="0.2">
      <c r="A22791" s="34" t="s">
        <v>123685</v>
      </c>
      <c r="B22791" s="34">
        <v>467</v>
      </c>
      <c r="C22791" s="34">
        <v>427</v>
      </c>
      <c r="D22791" s="34">
        <v>403</v>
      </c>
      <c r="E22791" s="34">
        <v>470</v>
      </c>
      <c r="F22791" s="34">
        <v>391</v>
      </c>
      <c r="G22791" s="34">
        <v>427</v>
      </c>
      <c r="H22791" s="34">
        <v>365</v>
      </c>
      <c r="I22791" s="34">
        <v>373</v>
      </c>
      <c r="J22791" s="34">
        <v>417</v>
      </c>
      <c r="K22791" s="34">
        <v>319</v>
      </c>
      <c r="L22791" s="34">
        <v>327</v>
      </c>
      <c r="M22791" s="34">
        <v>343</v>
      </c>
    </row>
    <row r="22792" spans="1:13" x14ac:dyDescent="0.2">
      <c r="A22792" s="34" t="s">
        <v>123686</v>
      </c>
      <c r="B22792" s="34">
        <v>905</v>
      </c>
      <c r="C22792" s="34">
        <v>769</v>
      </c>
      <c r="D22792" s="34">
        <v>831</v>
      </c>
      <c r="E22792" s="34">
        <v>808</v>
      </c>
      <c r="F22792" s="34">
        <v>835</v>
      </c>
      <c r="G22792" s="34">
        <v>687</v>
      </c>
      <c r="H22792" s="34">
        <v>884</v>
      </c>
      <c r="I22792" s="34">
        <v>756</v>
      </c>
      <c r="J22792" s="34">
        <v>843</v>
      </c>
      <c r="K22792" s="34">
        <v>668</v>
      </c>
      <c r="L22792" s="34">
        <v>788</v>
      </c>
      <c r="M22792" s="34">
        <v>614</v>
      </c>
    </row>
    <row r="22793" spans="1:13" x14ac:dyDescent="0.2">
      <c r="A22793" s="34" t="s">
        <v>123687</v>
      </c>
      <c r="B22793" s="34">
        <v>560</v>
      </c>
      <c r="C22793" s="34">
        <v>531</v>
      </c>
      <c r="D22793" s="34">
        <v>624</v>
      </c>
      <c r="E22793" s="34">
        <v>624</v>
      </c>
      <c r="F22793" s="34">
        <v>427</v>
      </c>
      <c r="G22793" s="34">
        <v>534</v>
      </c>
      <c r="H22793" s="34">
        <v>684</v>
      </c>
      <c r="I22793" s="34">
        <v>538</v>
      </c>
      <c r="J22793" s="34">
        <v>645</v>
      </c>
      <c r="K22793" s="34">
        <v>464</v>
      </c>
      <c r="L22793" s="34">
        <v>543</v>
      </c>
      <c r="M22793" s="34">
        <v>507</v>
      </c>
    </row>
    <row r="22794" spans="1:13" x14ac:dyDescent="0.2">
      <c r="A22794" s="34" t="s">
        <v>123688</v>
      </c>
      <c r="B22794" s="34">
        <v>559</v>
      </c>
      <c r="C22794" s="34">
        <v>482</v>
      </c>
      <c r="D22794" s="34">
        <v>584</v>
      </c>
      <c r="E22794" s="34">
        <v>519</v>
      </c>
      <c r="F22794" s="34">
        <v>485</v>
      </c>
      <c r="G22794" s="34">
        <v>442</v>
      </c>
      <c r="H22794" s="34">
        <v>597</v>
      </c>
      <c r="I22794" s="34">
        <v>557</v>
      </c>
      <c r="J22794" s="34">
        <v>613</v>
      </c>
      <c r="K22794" s="34">
        <v>363</v>
      </c>
      <c r="L22794" s="34">
        <v>470</v>
      </c>
      <c r="M22794" s="34">
        <v>396</v>
      </c>
    </row>
    <row r="22795" spans="1:13" x14ac:dyDescent="0.2">
      <c r="A22795" s="34" t="s">
        <v>123689</v>
      </c>
      <c r="B22795" s="34">
        <v>333</v>
      </c>
      <c r="C22795" s="34">
        <v>382</v>
      </c>
      <c r="D22795" s="34">
        <v>373</v>
      </c>
      <c r="E22795" s="34">
        <v>383</v>
      </c>
      <c r="F22795" s="34">
        <v>310</v>
      </c>
      <c r="G22795" s="34">
        <v>335</v>
      </c>
      <c r="H22795" s="34">
        <v>476</v>
      </c>
      <c r="I22795" s="34">
        <v>356</v>
      </c>
      <c r="J22795" s="34">
        <v>395</v>
      </c>
      <c r="K22795" s="34">
        <v>271</v>
      </c>
      <c r="L22795" s="34">
        <v>327</v>
      </c>
      <c r="M22795" s="34">
        <v>334</v>
      </c>
    </row>
    <row r="22796" spans="1:13" x14ac:dyDescent="0.2">
      <c r="A22796" s="34" t="s">
        <v>123690</v>
      </c>
      <c r="B22796" s="34">
        <v>357</v>
      </c>
      <c r="C22796" s="34">
        <v>413</v>
      </c>
      <c r="D22796" s="34">
        <v>411</v>
      </c>
      <c r="E22796" s="34">
        <v>482</v>
      </c>
      <c r="F22796" s="34">
        <v>434</v>
      </c>
      <c r="G22796" s="34">
        <v>468</v>
      </c>
      <c r="H22796" s="34">
        <v>461</v>
      </c>
      <c r="I22796" s="34">
        <v>424</v>
      </c>
      <c r="J22796" s="34">
        <v>448</v>
      </c>
      <c r="K22796" s="34">
        <v>351</v>
      </c>
      <c r="L22796" s="34">
        <v>392</v>
      </c>
      <c r="M22796" s="34">
        <v>348</v>
      </c>
    </row>
    <row r="22797" spans="1:13" x14ac:dyDescent="0.2">
      <c r="A22797" s="34" t="s">
        <v>123691</v>
      </c>
      <c r="B22797" s="34">
        <v>750</v>
      </c>
      <c r="C22797" s="34">
        <v>626</v>
      </c>
      <c r="D22797" s="34">
        <v>713</v>
      </c>
      <c r="E22797" s="34">
        <v>781</v>
      </c>
      <c r="F22797" s="34">
        <v>621</v>
      </c>
      <c r="G22797" s="34">
        <v>709</v>
      </c>
      <c r="H22797" s="34">
        <v>686</v>
      </c>
      <c r="I22797" s="34">
        <v>734</v>
      </c>
      <c r="J22797" s="34">
        <v>751</v>
      </c>
      <c r="K22797" s="34">
        <v>652</v>
      </c>
      <c r="L22797" s="34">
        <v>736</v>
      </c>
      <c r="M22797" s="34">
        <v>513</v>
      </c>
    </row>
    <row r="22798" spans="1:13" x14ac:dyDescent="0.2">
      <c r="A22798" s="34" t="s">
        <v>123692</v>
      </c>
      <c r="B22798" s="34">
        <v>403</v>
      </c>
      <c r="C22798" s="34">
        <v>496</v>
      </c>
      <c r="D22798" s="34">
        <v>450</v>
      </c>
      <c r="E22798" s="34">
        <v>515</v>
      </c>
      <c r="F22798" s="34">
        <v>443</v>
      </c>
      <c r="G22798" s="34">
        <v>389</v>
      </c>
      <c r="H22798" s="34">
        <v>477</v>
      </c>
      <c r="I22798" s="34">
        <v>401</v>
      </c>
      <c r="J22798" s="34">
        <v>492</v>
      </c>
      <c r="K22798" s="34">
        <v>395</v>
      </c>
      <c r="L22798" s="34">
        <v>489</v>
      </c>
      <c r="M22798" s="34">
        <v>354</v>
      </c>
    </row>
    <row r="22799" spans="1:13" x14ac:dyDescent="0.2">
      <c r="A22799" s="34" t="s">
        <v>123693</v>
      </c>
      <c r="B22799" s="34">
        <v>834</v>
      </c>
      <c r="C22799" s="34">
        <v>702</v>
      </c>
      <c r="D22799" s="34">
        <v>807</v>
      </c>
      <c r="E22799" s="34">
        <v>788</v>
      </c>
      <c r="F22799" s="34">
        <v>804</v>
      </c>
      <c r="G22799" s="34">
        <v>762</v>
      </c>
      <c r="H22799" s="34">
        <v>949</v>
      </c>
      <c r="I22799" s="34">
        <v>808</v>
      </c>
      <c r="J22799" s="34">
        <v>914</v>
      </c>
      <c r="K22799" s="34">
        <v>691</v>
      </c>
      <c r="L22799" s="34">
        <v>862</v>
      </c>
      <c r="M22799" s="34">
        <v>674</v>
      </c>
    </row>
    <row r="22800" spans="1:13" x14ac:dyDescent="0.2">
      <c r="A22800" s="34" t="s">
        <v>123694</v>
      </c>
      <c r="B22800" s="34">
        <v>469</v>
      </c>
      <c r="C22800" s="34">
        <v>508</v>
      </c>
      <c r="D22800" s="34">
        <v>490</v>
      </c>
      <c r="E22800" s="34">
        <v>615</v>
      </c>
      <c r="F22800" s="34">
        <v>461</v>
      </c>
      <c r="G22800" s="34">
        <v>553</v>
      </c>
      <c r="H22800" s="34">
        <v>553</v>
      </c>
      <c r="I22800" s="34">
        <v>590</v>
      </c>
      <c r="J22800" s="34">
        <v>508</v>
      </c>
      <c r="K22800" s="34">
        <v>432</v>
      </c>
      <c r="L22800" s="34">
        <v>494</v>
      </c>
      <c r="M22800" s="34">
        <v>455</v>
      </c>
    </row>
    <row r="22801" spans="1:13" x14ac:dyDescent="0.2">
      <c r="A22801" s="34" t="s">
        <v>123695</v>
      </c>
      <c r="B22801" s="34">
        <v>439</v>
      </c>
      <c r="C22801" s="34">
        <v>395</v>
      </c>
      <c r="D22801" s="34">
        <v>439</v>
      </c>
      <c r="E22801" s="34">
        <v>507</v>
      </c>
      <c r="F22801" s="34">
        <v>409</v>
      </c>
      <c r="G22801" s="34">
        <v>491</v>
      </c>
      <c r="H22801" s="34">
        <v>494</v>
      </c>
      <c r="I22801" s="34">
        <v>422</v>
      </c>
      <c r="J22801" s="34">
        <v>541</v>
      </c>
      <c r="K22801" s="34">
        <v>367</v>
      </c>
      <c r="L22801" s="34">
        <v>410</v>
      </c>
      <c r="M22801" s="34">
        <v>347</v>
      </c>
    </row>
    <row r="22802" spans="1:13" x14ac:dyDescent="0.2">
      <c r="A22802" s="34" t="s">
        <v>123696</v>
      </c>
      <c r="B22802" s="34">
        <v>636</v>
      </c>
      <c r="C22802" s="34">
        <v>673</v>
      </c>
      <c r="D22802" s="34">
        <v>738</v>
      </c>
      <c r="E22802" s="34">
        <v>623</v>
      </c>
      <c r="F22802" s="34">
        <v>677</v>
      </c>
      <c r="G22802" s="34">
        <v>622</v>
      </c>
      <c r="H22802" s="34">
        <v>715</v>
      </c>
      <c r="I22802" s="34">
        <v>652</v>
      </c>
      <c r="J22802" s="34">
        <v>736</v>
      </c>
      <c r="K22802" s="34">
        <v>552</v>
      </c>
      <c r="L22802" s="34">
        <v>635</v>
      </c>
      <c r="M22802" s="34">
        <v>464</v>
      </c>
    </row>
    <row r="22803" spans="1:13" x14ac:dyDescent="0.2">
      <c r="A22803" s="34" t="s">
        <v>123697</v>
      </c>
      <c r="B22803" s="34">
        <v>449</v>
      </c>
      <c r="C22803" s="34">
        <v>404</v>
      </c>
      <c r="D22803" s="34">
        <v>507</v>
      </c>
      <c r="E22803" s="34">
        <v>432</v>
      </c>
      <c r="F22803" s="34">
        <v>414</v>
      </c>
      <c r="G22803" s="34">
        <v>414</v>
      </c>
      <c r="H22803" s="34">
        <v>476</v>
      </c>
      <c r="I22803" s="34">
        <v>430</v>
      </c>
      <c r="J22803" s="34">
        <v>509</v>
      </c>
      <c r="K22803" s="34">
        <v>313</v>
      </c>
      <c r="L22803" s="34">
        <v>483</v>
      </c>
      <c r="M22803" s="34">
        <v>337</v>
      </c>
    </row>
    <row r="22804" spans="1:13" x14ac:dyDescent="0.2">
      <c r="A22804" s="34" t="s">
        <v>123698</v>
      </c>
      <c r="B22804" s="34">
        <v>412</v>
      </c>
      <c r="C22804" s="34">
        <v>394</v>
      </c>
      <c r="D22804" s="34">
        <v>372</v>
      </c>
      <c r="E22804" s="34">
        <v>401</v>
      </c>
      <c r="F22804" s="34">
        <v>327</v>
      </c>
      <c r="G22804" s="34">
        <v>367</v>
      </c>
      <c r="H22804" s="34">
        <v>482</v>
      </c>
      <c r="I22804" s="34">
        <v>384</v>
      </c>
      <c r="J22804" s="34">
        <v>422</v>
      </c>
      <c r="K22804" s="34">
        <v>337</v>
      </c>
      <c r="L22804" s="34">
        <v>380</v>
      </c>
      <c r="M22804" s="34">
        <v>295</v>
      </c>
    </row>
    <row r="22805" spans="1:13" x14ac:dyDescent="0.2">
      <c r="A22805" s="34" t="s">
        <v>123699</v>
      </c>
      <c r="B22805" s="34">
        <v>330</v>
      </c>
      <c r="C22805" s="34">
        <v>375</v>
      </c>
      <c r="D22805" s="34">
        <v>366</v>
      </c>
      <c r="E22805" s="34">
        <v>304</v>
      </c>
      <c r="F22805" s="34">
        <v>272</v>
      </c>
      <c r="G22805" s="34">
        <v>266</v>
      </c>
      <c r="H22805" s="34">
        <v>359</v>
      </c>
      <c r="I22805" s="34">
        <v>281</v>
      </c>
      <c r="J22805" s="34">
        <v>332</v>
      </c>
      <c r="K22805" s="34">
        <v>231</v>
      </c>
      <c r="L22805" s="34">
        <v>287</v>
      </c>
      <c r="M22805" s="34">
        <v>246</v>
      </c>
    </row>
    <row r="22806" spans="1:13" x14ac:dyDescent="0.2">
      <c r="A22806" s="34" t="s">
        <v>123700</v>
      </c>
      <c r="B22806" s="34">
        <v>542</v>
      </c>
      <c r="C22806" s="34">
        <v>502</v>
      </c>
      <c r="D22806" s="34">
        <v>529</v>
      </c>
      <c r="E22806" s="34">
        <v>571</v>
      </c>
      <c r="F22806" s="34">
        <v>496</v>
      </c>
      <c r="G22806" s="34">
        <v>432</v>
      </c>
      <c r="H22806" s="34">
        <v>525</v>
      </c>
      <c r="I22806" s="34">
        <v>542</v>
      </c>
      <c r="J22806" s="34">
        <v>528</v>
      </c>
      <c r="K22806" s="34">
        <v>416</v>
      </c>
      <c r="L22806" s="34">
        <v>520</v>
      </c>
      <c r="M22806" s="34">
        <v>406</v>
      </c>
    </row>
    <row r="22807" spans="1:13" x14ac:dyDescent="0.2">
      <c r="A22807" s="34" t="s">
        <v>123701</v>
      </c>
      <c r="B22807" s="34">
        <v>906</v>
      </c>
      <c r="C22807" s="34">
        <v>761</v>
      </c>
      <c r="D22807" s="34">
        <v>923</v>
      </c>
      <c r="E22807" s="34">
        <v>931</v>
      </c>
      <c r="F22807" s="34">
        <v>761</v>
      </c>
      <c r="G22807" s="34">
        <v>723</v>
      </c>
      <c r="H22807" s="34">
        <v>951</v>
      </c>
      <c r="I22807" s="34">
        <v>748</v>
      </c>
      <c r="J22807" s="34">
        <v>940</v>
      </c>
      <c r="K22807" s="34">
        <v>661</v>
      </c>
      <c r="L22807" s="34">
        <v>856</v>
      </c>
      <c r="M22807" s="34">
        <v>637</v>
      </c>
    </row>
    <row r="22808" spans="1:13" x14ac:dyDescent="0.2">
      <c r="A22808" s="34" t="s">
        <v>123702</v>
      </c>
      <c r="B22808" s="34">
        <v>575</v>
      </c>
      <c r="C22808" s="34">
        <v>459</v>
      </c>
      <c r="D22808" s="34">
        <v>632</v>
      </c>
      <c r="E22808" s="34">
        <v>500</v>
      </c>
      <c r="F22808" s="34">
        <v>526</v>
      </c>
      <c r="G22808" s="34">
        <v>451</v>
      </c>
      <c r="H22808" s="34">
        <v>620</v>
      </c>
      <c r="I22808" s="34">
        <v>474</v>
      </c>
      <c r="J22808" s="34">
        <v>538</v>
      </c>
      <c r="K22808" s="34">
        <v>406</v>
      </c>
      <c r="L22808" s="34">
        <v>489</v>
      </c>
      <c r="M22808" s="34">
        <v>362</v>
      </c>
    </row>
    <row r="22809" spans="1:13" x14ac:dyDescent="0.2">
      <c r="A22809" s="34" t="s">
        <v>123703</v>
      </c>
      <c r="B22809" s="34">
        <v>268</v>
      </c>
      <c r="C22809" s="34">
        <v>306</v>
      </c>
      <c r="D22809" s="34">
        <v>299</v>
      </c>
      <c r="E22809" s="34">
        <v>345</v>
      </c>
      <c r="F22809" s="34">
        <v>278</v>
      </c>
      <c r="G22809" s="34">
        <v>290</v>
      </c>
      <c r="H22809" s="34">
        <v>328</v>
      </c>
      <c r="I22809" s="34">
        <v>268</v>
      </c>
      <c r="J22809" s="34">
        <v>300</v>
      </c>
      <c r="K22809" s="34">
        <v>221</v>
      </c>
      <c r="L22809" s="34">
        <v>281</v>
      </c>
      <c r="M22809" s="34">
        <v>246</v>
      </c>
    </row>
    <row r="22810" spans="1:13" x14ac:dyDescent="0.2">
      <c r="A22810" s="34" t="s">
        <v>123704</v>
      </c>
      <c r="B22810" s="34">
        <v>388</v>
      </c>
      <c r="C22810" s="34">
        <v>358</v>
      </c>
      <c r="D22810" s="34">
        <v>451</v>
      </c>
      <c r="E22810" s="34">
        <v>436</v>
      </c>
      <c r="F22810" s="34">
        <v>412</v>
      </c>
      <c r="G22810" s="34">
        <v>347</v>
      </c>
      <c r="H22810" s="34">
        <v>434</v>
      </c>
      <c r="I22810" s="34">
        <v>356</v>
      </c>
      <c r="J22810" s="34">
        <v>512</v>
      </c>
      <c r="K22810" s="34">
        <v>302</v>
      </c>
      <c r="L22810" s="34">
        <v>382</v>
      </c>
      <c r="M22810" s="34">
        <v>288</v>
      </c>
    </row>
    <row r="22811" spans="1:13" x14ac:dyDescent="0.2">
      <c r="A22811" s="34" t="s">
        <v>123705</v>
      </c>
      <c r="B22811" s="34">
        <v>342</v>
      </c>
      <c r="C22811" s="34">
        <v>392</v>
      </c>
      <c r="D22811" s="34">
        <v>371</v>
      </c>
      <c r="E22811" s="34">
        <v>416</v>
      </c>
      <c r="F22811" s="34">
        <v>361</v>
      </c>
      <c r="G22811" s="34">
        <v>396</v>
      </c>
      <c r="H22811" s="34">
        <v>426</v>
      </c>
      <c r="I22811" s="34">
        <v>376</v>
      </c>
      <c r="J22811" s="34">
        <v>423</v>
      </c>
      <c r="K22811" s="34">
        <v>305</v>
      </c>
      <c r="L22811" s="34">
        <v>371</v>
      </c>
      <c r="M22811" s="34">
        <v>292</v>
      </c>
    </row>
    <row r="22812" spans="1:13" x14ac:dyDescent="0.2">
      <c r="A22812" s="34" t="s">
        <v>123706</v>
      </c>
      <c r="B22812" s="34">
        <v>394</v>
      </c>
      <c r="C22812" s="34">
        <v>348</v>
      </c>
      <c r="D22812" s="34">
        <v>394</v>
      </c>
      <c r="E22812" s="34">
        <v>376</v>
      </c>
      <c r="F22812" s="34">
        <v>379</v>
      </c>
      <c r="G22812" s="34">
        <v>358</v>
      </c>
      <c r="H22812" s="34">
        <v>432</v>
      </c>
      <c r="I22812" s="34">
        <v>356</v>
      </c>
      <c r="J22812" s="34">
        <v>368</v>
      </c>
      <c r="K22812" s="34">
        <v>295</v>
      </c>
      <c r="L22812" s="34">
        <v>440</v>
      </c>
      <c r="M22812" s="34">
        <v>265</v>
      </c>
    </row>
    <row r="22813" spans="1:13" x14ac:dyDescent="0.2">
      <c r="A22813" s="34" t="s">
        <v>123707</v>
      </c>
      <c r="B22813" s="34">
        <v>673</v>
      </c>
      <c r="C22813" s="34">
        <v>675</v>
      </c>
      <c r="D22813" s="34">
        <v>652</v>
      </c>
      <c r="E22813" s="34">
        <v>706</v>
      </c>
      <c r="F22813" s="34">
        <v>623</v>
      </c>
      <c r="G22813" s="34">
        <v>602</v>
      </c>
      <c r="H22813" s="34">
        <v>665</v>
      </c>
      <c r="I22813" s="34">
        <v>737</v>
      </c>
      <c r="J22813" s="34">
        <v>814</v>
      </c>
      <c r="K22813" s="34">
        <v>570</v>
      </c>
      <c r="L22813" s="34">
        <v>780</v>
      </c>
      <c r="M22813" s="34">
        <v>559</v>
      </c>
    </row>
    <row r="22814" spans="1:13" x14ac:dyDescent="0.2">
      <c r="A22814" s="34" t="s">
        <v>123708</v>
      </c>
      <c r="B22814" s="34">
        <v>554</v>
      </c>
      <c r="C22814" s="34">
        <v>669</v>
      </c>
      <c r="D22814" s="34">
        <v>636</v>
      </c>
      <c r="E22814" s="34">
        <v>703</v>
      </c>
      <c r="F22814" s="34">
        <v>654</v>
      </c>
      <c r="G22814" s="34">
        <v>590</v>
      </c>
      <c r="H22814" s="34">
        <v>697</v>
      </c>
      <c r="I22814" s="34">
        <v>667</v>
      </c>
      <c r="J22814" s="34">
        <v>665</v>
      </c>
      <c r="K22814" s="34">
        <v>594</v>
      </c>
      <c r="L22814" s="34">
        <v>589</v>
      </c>
      <c r="M22814" s="34">
        <v>492</v>
      </c>
    </row>
    <row r="22815" spans="1:13" x14ac:dyDescent="0.2">
      <c r="A22815" s="34" t="s">
        <v>123709</v>
      </c>
      <c r="B22815" s="34">
        <v>290</v>
      </c>
      <c r="C22815" s="34">
        <v>281</v>
      </c>
      <c r="D22815" s="34">
        <v>370</v>
      </c>
      <c r="E22815" s="34">
        <v>294</v>
      </c>
      <c r="F22815" s="34">
        <v>279</v>
      </c>
      <c r="G22815" s="34">
        <v>240</v>
      </c>
      <c r="H22815" s="34">
        <v>362</v>
      </c>
      <c r="I22815" s="34">
        <v>342</v>
      </c>
      <c r="J22815" s="34">
        <v>316</v>
      </c>
      <c r="K22815" s="34">
        <v>280</v>
      </c>
      <c r="L22815" s="34">
        <v>317</v>
      </c>
      <c r="M22815" s="34">
        <v>239</v>
      </c>
    </row>
    <row r="22816" spans="1:13" x14ac:dyDescent="0.2">
      <c r="A22816" s="34" t="s">
        <v>123710</v>
      </c>
      <c r="B22816" s="34">
        <v>472</v>
      </c>
      <c r="C22816" s="34">
        <v>496</v>
      </c>
      <c r="D22816" s="34">
        <v>595</v>
      </c>
      <c r="E22816" s="34">
        <v>454</v>
      </c>
      <c r="F22816" s="34">
        <v>393</v>
      </c>
      <c r="G22816" s="34">
        <v>395</v>
      </c>
      <c r="H22816" s="34">
        <v>544</v>
      </c>
      <c r="I22816" s="34">
        <v>450</v>
      </c>
      <c r="J22816" s="34">
        <v>540</v>
      </c>
      <c r="K22816" s="34">
        <v>393</v>
      </c>
      <c r="L22816" s="34">
        <v>487</v>
      </c>
      <c r="M22816" s="34">
        <v>327</v>
      </c>
    </row>
    <row r="22817" spans="1:13" x14ac:dyDescent="0.2">
      <c r="A22817" s="34" t="s">
        <v>123711</v>
      </c>
      <c r="B22817" s="34">
        <v>686</v>
      </c>
      <c r="C22817" s="34">
        <v>784</v>
      </c>
      <c r="D22817" s="34">
        <v>836</v>
      </c>
      <c r="E22817" s="34">
        <v>807</v>
      </c>
      <c r="F22817" s="34">
        <v>677</v>
      </c>
      <c r="G22817" s="34">
        <v>743</v>
      </c>
      <c r="H22817" s="34">
        <v>888</v>
      </c>
      <c r="I22817" s="34">
        <v>772</v>
      </c>
      <c r="J22817" s="34">
        <v>874</v>
      </c>
      <c r="K22817" s="34">
        <v>682</v>
      </c>
      <c r="L22817" s="34">
        <v>796</v>
      </c>
      <c r="M22817" s="34">
        <v>606</v>
      </c>
    </row>
    <row r="22818" spans="1:13" x14ac:dyDescent="0.2">
      <c r="A22818" s="34" t="s">
        <v>123712</v>
      </c>
      <c r="B22818" s="34">
        <v>626</v>
      </c>
      <c r="C22818" s="34">
        <v>682</v>
      </c>
      <c r="D22818" s="34">
        <v>774</v>
      </c>
      <c r="E22818" s="34">
        <v>626</v>
      </c>
      <c r="F22818" s="34">
        <v>735</v>
      </c>
      <c r="G22818" s="34">
        <v>663</v>
      </c>
      <c r="H22818" s="34">
        <v>723</v>
      </c>
      <c r="I22818" s="34">
        <v>626</v>
      </c>
      <c r="J22818" s="34">
        <v>760</v>
      </c>
      <c r="K22818" s="34">
        <v>497</v>
      </c>
      <c r="L22818" s="34">
        <v>689</v>
      </c>
      <c r="M22818" s="34">
        <v>480</v>
      </c>
    </row>
    <row r="22819" spans="1:13" x14ac:dyDescent="0.2">
      <c r="A22819" s="34" t="s">
        <v>123713</v>
      </c>
      <c r="B22819" s="34">
        <v>780</v>
      </c>
      <c r="C22819" s="34">
        <v>781</v>
      </c>
      <c r="D22819" s="34">
        <v>902</v>
      </c>
      <c r="E22819" s="34">
        <v>848</v>
      </c>
      <c r="F22819" s="34">
        <v>819</v>
      </c>
      <c r="G22819" s="34">
        <v>704</v>
      </c>
      <c r="H22819" s="34">
        <v>895</v>
      </c>
      <c r="I22819" s="34">
        <v>697</v>
      </c>
      <c r="J22819" s="34">
        <v>906</v>
      </c>
      <c r="K22819" s="34">
        <v>611</v>
      </c>
      <c r="L22819" s="34">
        <v>845</v>
      </c>
      <c r="M22819" s="34">
        <v>609</v>
      </c>
    </row>
    <row r="22820" spans="1:13" x14ac:dyDescent="0.2">
      <c r="A22820" s="34" t="s">
        <v>123714</v>
      </c>
      <c r="B22820" s="34">
        <v>583</v>
      </c>
      <c r="C22820" s="34">
        <v>553</v>
      </c>
      <c r="D22820" s="34">
        <v>606</v>
      </c>
      <c r="E22820" s="34">
        <v>552</v>
      </c>
      <c r="F22820" s="34">
        <v>533</v>
      </c>
      <c r="G22820" s="34">
        <v>490</v>
      </c>
      <c r="H22820" s="34">
        <v>658</v>
      </c>
      <c r="I22820" s="34">
        <v>494</v>
      </c>
      <c r="J22820" s="34">
        <v>612</v>
      </c>
      <c r="K22820" s="34">
        <v>418</v>
      </c>
      <c r="L22820" s="34">
        <v>683</v>
      </c>
      <c r="M22820" s="34">
        <v>444</v>
      </c>
    </row>
    <row r="22821" spans="1:13" x14ac:dyDescent="0.2">
      <c r="A22821" s="34" t="s">
        <v>123715</v>
      </c>
      <c r="B22821" s="34">
        <v>528</v>
      </c>
      <c r="C22821" s="34">
        <v>589</v>
      </c>
      <c r="D22821" s="34">
        <v>544</v>
      </c>
      <c r="E22821" s="34">
        <v>623</v>
      </c>
      <c r="F22821" s="34">
        <v>539</v>
      </c>
      <c r="G22821" s="34">
        <v>478</v>
      </c>
      <c r="H22821" s="34">
        <v>577</v>
      </c>
      <c r="I22821" s="34">
        <v>622</v>
      </c>
      <c r="J22821" s="34">
        <v>540</v>
      </c>
      <c r="K22821" s="34">
        <v>464</v>
      </c>
      <c r="L22821" s="34">
        <v>566</v>
      </c>
      <c r="M22821" s="34">
        <v>406</v>
      </c>
    </row>
    <row r="22822" spans="1:13" x14ac:dyDescent="0.2">
      <c r="A22822" s="34" t="s">
        <v>123716</v>
      </c>
      <c r="B22822" s="34">
        <v>647</v>
      </c>
      <c r="C22822" s="34">
        <v>706</v>
      </c>
      <c r="D22822" s="34">
        <v>752</v>
      </c>
      <c r="E22822" s="34">
        <v>764</v>
      </c>
      <c r="F22822" s="34">
        <v>626</v>
      </c>
      <c r="G22822" s="34">
        <v>695</v>
      </c>
      <c r="H22822" s="34">
        <v>811</v>
      </c>
      <c r="I22822" s="34">
        <v>752</v>
      </c>
      <c r="J22822" s="34">
        <v>800</v>
      </c>
      <c r="K22822" s="34">
        <v>572</v>
      </c>
      <c r="L22822" s="34">
        <v>774</v>
      </c>
      <c r="M22822" s="34">
        <v>570</v>
      </c>
    </row>
    <row r="22823" spans="1:13" x14ac:dyDescent="0.2">
      <c r="A22823" s="34" t="s">
        <v>123717</v>
      </c>
      <c r="B22823" s="34">
        <v>456</v>
      </c>
      <c r="C22823" s="34">
        <v>492</v>
      </c>
      <c r="D22823" s="34">
        <v>497</v>
      </c>
      <c r="E22823" s="34">
        <v>492</v>
      </c>
      <c r="F22823" s="34">
        <v>451</v>
      </c>
      <c r="G22823" s="34">
        <v>475</v>
      </c>
      <c r="H22823" s="34">
        <v>540</v>
      </c>
      <c r="I22823" s="34">
        <v>505</v>
      </c>
      <c r="J22823" s="34">
        <v>503</v>
      </c>
      <c r="K22823" s="34">
        <v>406</v>
      </c>
      <c r="L22823" s="34">
        <v>499</v>
      </c>
      <c r="M22823" s="34">
        <v>393</v>
      </c>
    </row>
    <row r="22824" spans="1:13" x14ac:dyDescent="0.2">
      <c r="A22824" s="34" t="s">
        <v>123718</v>
      </c>
      <c r="B22824" s="34">
        <v>342</v>
      </c>
      <c r="C22824" s="34">
        <v>373</v>
      </c>
      <c r="D22824" s="34">
        <v>377</v>
      </c>
      <c r="E22824" s="34">
        <v>381</v>
      </c>
      <c r="F22824" s="34">
        <v>334</v>
      </c>
      <c r="G22824" s="34">
        <v>405</v>
      </c>
      <c r="H22824" s="34">
        <v>357</v>
      </c>
      <c r="I22824" s="34">
        <v>311</v>
      </c>
      <c r="J22824" s="34">
        <v>374</v>
      </c>
      <c r="K22824" s="34">
        <v>246</v>
      </c>
      <c r="L22824" s="34">
        <v>441</v>
      </c>
      <c r="M22824" s="34">
        <v>316</v>
      </c>
    </row>
    <row r="22825" spans="1:13" x14ac:dyDescent="0.2">
      <c r="A22825" s="34" t="s">
        <v>123719</v>
      </c>
      <c r="B22825" s="34">
        <v>260</v>
      </c>
      <c r="C22825" s="34">
        <v>322</v>
      </c>
      <c r="D22825" s="34">
        <v>335</v>
      </c>
      <c r="E22825" s="34">
        <v>333</v>
      </c>
      <c r="F22825" s="34">
        <v>374</v>
      </c>
      <c r="G22825" s="34">
        <v>329</v>
      </c>
      <c r="H22825" s="34">
        <v>373</v>
      </c>
      <c r="I22825" s="34">
        <v>322</v>
      </c>
      <c r="J22825" s="34">
        <v>332</v>
      </c>
      <c r="K22825" s="34">
        <v>290</v>
      </c>
      <c r="L22825" s="34">
        <v>284</v>
      </c>
      <c r="M22825" s="34">
        <v>231</v>
      </c>
    </row>
    <row r="22826" spans="1:13" x14ac:dyDescent="0.2">
      <c r="A22826" s="34" t="s">
        <v>123720</v>
      </c>
      <c r="B22826" s="34">
        <v>270</v>
      </c>
      <c r="C22826" s="34">
        <v>374</v>
      </c>
      <c r="D22826" s="34">
        <v>304</v>
      </c>
      <c r="E22826" s="34">
        <v>408</v>
      </c>
      <c r="F22826" s="34">
        <v>299</v>
      </c>
      <c r="G22826" s="34">
        <v>389</v>
      </c>
      <c r="H22826" s="34">
        <v>384</v>
      </c>
      <c r="I22826" s="34">
        <v>376</v>
      </c>
      <c r="J22826" s="34">
        <v>357</v>
      </c>
      <c r="K22826" s="34">
        <v>307</v>
      </c>
      <c r="L22826" s="34">
        <v>375</v>
      </c>
      <c r="M22826" s="34">
        <v>303</v>
      </c>
    </row>
    <row r="22827" spans="1:13" x14ac:dyDescent="0.2">
      <c r="A22827" s="34" t="s">
        <v>123721</v>
      </c>
      <c r="B22827" s="34">
        <v>554</v>
      </c>
      <c r="C22827" s="34">
        <v>394</v>
      </c>
      <c r="D22827" s="34">
        <v>594</v>
      </c>
      <c r="E22827" s="34">
        <v>489</v>
      </c>
      <c r="F22827" s="34">
        <v>474</v>
      </c>
      <c r="G22827" s="34">
        <v>423</v>
      </c>
      <c r="H22827" s="34">
        <v>585</v>
      </c>
      <c r="I22827" s="34">
        <v>471</v>
      </c>
      <c r="J22827" s="34">
        <v>506</v>
      </c>
      <c r="K22827" s="34">
        <v>337</v>
      </c>
      <c r="L22827" s="34">
        <v>500</v>
      </c>
      <c r="M22827" s="34">
        <v>407</v>
      </c>
    </row>
    <row r="22828" spans="1:13" x14ac:dyDescent="0.2">
      <c r="A22828" s="34" t="s">
        <v>123722</v>
      </c>
      <c r="B22828" s="34">
        <v>853</v>
      </c>
      <c r="C22828" s="34">
        <v>614</v>
      </c>
      <c r="D22828" s="34">
        <v>710</v>
      </c>
      <c r="E22828" s="34">
        <v>663</v>
      </c>
      <c r="F22828" s="34">
        <v>671</v>
      </c>
      <c r="G22828" s="34">
        <v>608</v>
      </c>
      <c r="H22828" s="34">
        <v>707</v>
      </c>
      <c r="I22828" s="34">
        <v>636</v>
      </c>
      <c r="J22828" s="34">
        <v>743</v>
      </c>
      <c r="K22828" s="34">
        <v>554</v>
      </c>
      <c r="L22828" s="34">
        <v>691</v>
      </c>
      <c r="M22828" s="34">
        <v>444</v>
      </c>
    </row>
    <row r="22829" spans="1:13" x14ac:dyDescent="0.2">
      <c r="A22829" s="34" t="s">
        <v>123723</v>
      </c>
      <c r="B22829" s="34">
        <v>390</v>
      </c>
      <c r="C22829" s="34">
        <v>422</v>
      </c>
      <c r="D22829" s="34">
        <v>443</v>
      </c>
      <c r="E22829" s="34">
        <v>474</v>
      </c>
      <c r="F22829" s="34">
        <v>461</v>
      </c>
      <c r="G22829" s="34">
        <v>420</v>
      </c>
      <c r="H22829" s="34">
        <v>567</v>
      </c>
      <c r="I22829" s="34">
        <v>481</v>
      </c>
      <c r="J22829" s="34">
        <v>476</v>
      </c>
      <c r="K22829" s="34">
        <v>335</v>
      </c>
      <c r="L22829" s="34">
        <v>453</v>
      </c>
      <c r="M22829" s="34">
        <v>367</v>
      </c>
    </row>
    <row r="22830" spans="1:13" x14ac:dyDescent="0.2">
      <c r="A22830" s="34" t="s">
        <v>123724</v>
      </c>
      <c r="B22830" s="34">
        <v>272</v>
      </c>
      <c r="C22830" s="34">
        <v>231</v>
      </c>
      <c r="D22830" s="34">
        <v>236</v>
      </c>
      <c r="E22830" s="34">
        <v>240</v>
      </c>
      <c r="F22830" s="34">
        <v>220</v>
      </c>
      <c r="G22830" s="34">
        <v>265</v>
      </c>
      <c r="H22830" s="34">
        <v>279</v>
      </c>
      <c r="I22830" s="34">
        <v>256</v>
      </c>
      <c r="J22830" s="34">
        <v>321</v>
      </c>
      <c r="K22830" s="34">
        <v>243</v>
      </c>
      <c r="L22830" s="34">
        <v>250</v>
      </c>
      <c r="M22830" s="34">
        <v>207</v>
      </c>
    </row>
    <row r="22831" spans="1:13" x14ac:dyDescent="0.2">
      <c r="A22831" s="34" t="s">
        <v>123725</v>
      </c>
      <c r="B22831" s="34">
        <v>404</v>
      </c>
      <c r="C22831" s="34">
        <v>421</v>
      </c>
      <c r="D22831" s="34">
        <v>393</v>
      </c>
      <c r="E22831" s="34">
        <v>496</v>
      </c>
      <c r="F22831" s="34">
        <v>350</v>
      </c>
      <c r="G22831" s="34">
        <v>393</v>
      </c>
      <c r="H22831" s="34">
        <v>399</v>
      </c>
      <c r="I22831" s="34">
        <v>450</v>
      </c>
      <c r="J22831" s="34">
        <v>378</v>
      </c>
      <c r="K22831" s="34">
        <v>330</v>
      </c>
      <c r="L22831" s="34">
        <v>433</v>
      </c>
      <c r="M22831" s="34">
        <v>303</v>
      </c>
    </row>
    <row r="22832" spans="1:13" x14ac:dyDescent="0.2">
      <c r="A22832" s="34" t="s">
        <v>123726</v>
      </c>
      <c r="B22832" s="34">
        <v>518</v>
      </c>
      <c r="C22832" s="34">
        <v>497</v>
      </c>
      <c r="D22832" s="34">
        <v>545</v>
      </c>
      <c r="E22832" s="34">
        <v>483</v>
      </c>
      <c r="F22832" s="34">
        <v>408</v>
      </c>
      <c r="G22832" s="34">
        <v>412</v>
      </c>
      <c r="H22832" s="34">
        <v>596</v>
      </c>
      <c r="I22832" s="34">
        <v>475</v>
      </c>
      <c r="J22832" s="34">
        <v>506</v>
      </c>
      <c r="K22832" s="34">
        <v>427</v>
      </c>
      <c r="L22832" s="34">
        <v>409</v>
      </c>
      <c r="M22832" s="34">
        <v>413</v>
      </c>
    </row>
    <row r="22833" spans="1:13" x14ac:dyDescent="0.2">
      <c r="A22833" s="34" t="s">
        <v>123727</v>
      </c>
      <c r="B22833" s="34">
        <v>310</v>
      </c>
      <c r="C22833" s="34">
        <v>354</v>
      </c>
      <c r="D22833" s="34">
        <v>316</v>
      </c>
      <c r="E22833" s="34">
        <v>334</v>
      </c>
      <c r="F22833" s="34">
        <v>282</v>
      </c>
      <c r="G22833" s="34">
        <v>356</v>
      </c>
      <c r="H22833" s="34">
        <v>369</v>
      </c>
      <c r="I22833" s="34">
        <v>317</v>
      </c>
      <c r="J22833" s="34">
        <v>399</v>
      </c>
      <c r="K22833" s="34">
        <v>316</v>
      </c>
      <c r="L22833" s="34">
        <v>345</v>
      </c>
      <c r="M22833" s="34">
        <v>252</v>
      </c>
    </row>
    <row r="22834" spans="1:13" x14ac:dyDescent="0.2">
      <c r="A22834" s="34" t="s">
        <v>123728</v>
      </c>
      <c r="B22834" s="34">
        <v>655</v>
      </c>
      <c r="C22834" s="34">
        <v>611</v>
      </c>
      <c r="D22834" s="34">
        <v>730</v>
      </c>
      <c r="E22834" s="34">
        <v>686</v>
      </c>
      <c r="F22834" s="34">
        <v>636</v>
      </c>
      <c r="G22834" s="34">
        <v>544</v>
      </c>
      <c r="H22834" s="34">
        <v>690</v>
      </c>
      <c r="I22834" s="34">
        <v>641</v>
      </c>
      <c r="J22834" s="34">
        <v>754</v>
      </c>
      <c r="K22834" s="34">
        <v>551</v>
      </c>
      <c r="L22834" s="34">
        <v>606</v>
      </c>
      <c r="M22834" s="34">
        <v>495</v>
      </c>
    </row>
    <row r="22835" spans="1:13" x14ac:dyDescent="0.2">
      <c r="A22835" s="34" t="s">
        <v>123729</v>
      </c>
      <c r="B22835" s="34">
        <v>268</v>
      </c>
      <c r="C22835" s="34">
        <v>281</v>
      </c>
      <c r="D22835" s="34">
        <v>358</v>
      </c>
      <c r="E22835" s="34">
        <v>359</v>
      </c>
      <c r="F22835" s="34">
        <v>280</v>
      </c>
      <c r="G22835" s="34">
        <v>349</v>
      </c>
      <c r="H22835" s="34">
        <v>327</v>
      </c>
      <c r="I22835" s="34">
        <v>246</v>
      </c>
      <c r="J22835" s="34">
        <v>295</v>
      </c>
      <c r="K22835" s="34">
        <v>288</v>
      </c>
      <c r="L22835" s="34">
        <v>305</v>
      </c>
      <c r="M22835" s="34">
        <v>225</v>
      </c>
    </row>
    <row r="22836" spans="1:13" x14ac:dyDescent="0.2">
      <c r="A22836" s="34" t="s">
        <v>123730</v>
      </c>
      <c r="B22836" s="34">
        <v>327</v>
      </c>
      <c r="C22836" s="34">
        <v>395</v>
      </c>
      <c r="D22836" s="34">
        <v>415</v>
      </c>
      <c r="E22836" s="34">
        <v>381</v>
      </c>
      <c r="F22836" s="34">
        <v>367</v>
      </c>
      <c r="G22836" s="34">
        <v>318</v>
      </c>
      <c r="H22836" s="34">
        <v>386</v>
      </c>
      <c r="I22836" s="34">
        <v>372</v>
      </c>
      <c r="J22836" s="34">
        <v>389</v>
      </c>
      <c r="K22836" s="34">
        <v>319</v>
      </c>
      <c r="L22836" s="34">
        <v>414</v>
      </c>
      <c r="M22836" s="34">
        <v>282</v>
      </c>
    </row>
    <row r="22837" spans="1:13" x14ac:dyDescent="0.2">
      <c r="A22837" s="34" t="s">
        <v>123731</v>
      </c>
      <c r="B22837" s="34">
        <v>317</v>
      </c>
      <c r="C22837" s="34">
        <v>266</v>
      </c>
      <c r="D22837" s="34">
        <v>347</v>
      </c>
      <c r="E22837" s="34">
        <v>316</v>
      </c>
      <c r="F22837" s="34">
        <v>245</v>
      </c>
      <c r="G22837" s="34">
        <v>308</v>
      </c>
      <c r="H22837" s="34">
        <v>291</v>
      </c>
      <c r="I22837" s="34">
        <v>280</v>
      </c>
      <c r="J22837" s="34">
        <v>294</v>
      </c>
      <c r="K22837" s="34">
        <v>258</v>
      </c>
      <c r="L22837" s="34">
        <v>302</v>
      </c>
      <c r="M22837" s="34">
        <v>251</v>
      </c>
    </row>
    <row r="22838" spans="1:13" x14ac:dyDescent="0.2">
      <c r="A22838" s="34" t="s">
        <v>123732</v>
      </c>
      <c r="B22838" s="34">
        <v>322</v>
      </c>
      <c r="C22838" s="34">
        <v>348</v>
      </c>
      <c r="D22838" s="34">
        <v>404</v>
      </c>
      <c r="E22838" s="34">
        <v>364</v>
      </c>
      <c r="F22838" s="34">
        <v>346</v>
      </c>
      <c r="G22838" s="34">
        <v>300</v>
      </c>
      <c r="H22838" s="34">
        <v>338</v>
      </c>
      <c r="I22838" s="34">
        <v>337</v>
      </c>
      <c r="J22838" s="34">
        <v>378</v>
      </c>
      <c r="K22838" s="34">
        <v>276</v>
      </c>
      <c r="L22838" s="34">
        <v>331</v>
      </c>
      <c r="M22838" s="34">
        <v>258</v>
      </c>
    </row>
    <row r="22839" spans="1:13" x14ac:dyDescent="0.2">
      <c r="A22839" s="34" t="s">
        <v>123733</v>
      </c>
      <c r="B22839" s="34">
        <v>290</v>
      </c>
      <c r="C22839" s="34">
        <v>338</v>
      </c>
      <c r="D22839" s="34">
        <v>297</v>
      </c>
      <c r="E22839" s="34">
        <v>307</v>
      </c>
      <c r="F22839" s="34">
        <v>241</v>
      </c>
      <c r="G22839" s="34">
        <v>276</v>
      </c>
      <c r="H22839" s="34">
        <v>290</v>
      </c>
      <c r="I22839" s="34">
        <v>299</v>
      </c>
      <c r="J22839" s="34">
        <v>298</v>
      </c>
      <c r="K22839" s="34">
        <v>189</v>
      </c>
      <c r="L22839" s="34">
        <v>269</v>
      </c>
      <c r="M22839" s="34">
        <v>233</v>
      </c>
    </row>
    <row r="22840" spans="1:13" x14ac:dyDescent="0.2">
      <c r="A22840" s="34" t="s">
        <v>123734</v>
      </c>
      <c r="B22840" s="34">
        <v>274</v>
      </c>
      <c r="C22840" s="34">
        <v>409</v>
      </c>
      <c r="D22840" s="34">
        <v>434</v>
      </c>
      <c r="E22840" s="34">
        <v>373</v>
      </c>
      <c r="F22840" s="34">
        <v>378</v>
      </c>
      <c r="G22840" s="34">
        <v>345</v>
      </c>
      <c r="H22840" s="34">
        <v>538</v>
      </c>
      <c r="I22840" s="34">
        <v>406</v>
      </c>
      <c r="J22840" s="34">
        <v>418</v>
      </c>
      <c r="K22840" s="34">
        <v>306</v>
      </c>
      <c r="L22840" s="34">
        <v>465</v>
      </c>
      <c r="M22840" s="34">
        <v>294</v>
      </c>
    </row>
    <row r="22841" spans="1:13" x14ac:dyDescent="0.2">
      <c r="A22841" s="34" t="s">
        <v>123735</v>
      </c>
      <c r="B22841" s="34">
        <v>419</v>
      </c>
      <c r="C22841" s="34">
        <v>518</v>
      </c>
      <c r="D22841" s="34">
        <v>443</v>
      </c>
      <c r="E22841" s="34">
        <v>488</v>
      </c>
      <c r="F22841" s="34">
        <v>397</v>
      </c>
      <c r="G22841" s="34">
        <v>406</v>
      </c>
      <c r="H22841" s="34">
        <v>505</v>
      </c>
      <c r="I22841" s="34">
        <v>407</v>
      </c>
      <c r="J22841" s="34">
        <v>461</v>
      </c>
      <c r="K22841" s="34">
        <v>354</v>
      </c>
      <c r="L22841" s="34">
        <v>486</v>
      </c>
      <c r="M22841" s="34">
        <v>328</v>
      </c>
    </row>
    <row r="22842" spans="1:13" x14ac:dyDescent="0.2">
      <c r="A22842" s="34" t="s">
        <v>123736</v>
      </c>
      <c r="B22842" s="34">
        <v>195</v>
      </c>
      <c r="C22842" s="34">
        <v>226</v>
      </c>
      <c r="D22842" s="34">
        <v>322</v>
      </c>
      <c r="E22842" s="34">
        <v>305</v>
      </c>
      <c r="F22842" s="34">
        <v>240</v>
      </c>
      <c r="G22842" s="34">
        <v>262</v>
      </c>
      <c r="H22842" s="34">
        <v>296</v>
      </c>
      <c r="I22842" s="34">
        <v>268</v>
      </c>
      <c r="J22842" s="34">
        <v>279</v>
      </c>
      <c r="K22842" s="34">
        <v>264</v>
      </c>
      <c r="L22842" s="34">
        <v>255</v>
      </c>
      <c r="M22842" s="34">
        <v>195</v>
      </c>
    </row>
    <row r="22843" spans="1:13" x14ac:dyDescent="0.2">
      <c r="A22843" s="34" t="s">
        <v>123737</v>
      </c>
      <c r="B22843" s="34">
        <v>356</v>
      </c>
      <c r="C22843" s="34">
        <v>424</v>
      </c>
      <c r="D22843" s="34">
        <v>436</v>
      </c>
      <c r="E22843" s="34">
        <v>468</v>
      </c>
      <c r="F22843" s="34">
        <v>384</v>
      </c>
      <c r="G22843" s="34">
        <v>357</v>
      </c>
      <c r="H22843" s="34">
        <v>471</v>
      </c>
      <c r="I22843" s="34">
        <v>425</v>
      </c>
      <c r="J22843" s="34">
        <v>442</v>
      </c>
      <c r="K22843" s="34">
        <v>360</v>
      </c>
      <c r="L22843" s="34">
        <v>400</v>
      </c>
      <c r="M22843" s="34">
        <v>305</v>
      </c>
    </row>
    <row r="22844" spans="1:13" x14ac:dyDescent="0.2">
      <c r="A22844" s="34" t="s">
        <v>123738</v>
      </c>
      <c r="B22844" s="34">
        <v>320</v>
      </c>
      <c r="C22844" s="34">
        <v>368</v>
      </c>
      <c r="D22844" s="34">
        <v>391</v>
      </c>
      <c r="E22844" s="34">
        <v>404</v>
      </c>
      <c r="F22844" s="34">
        <v>383</v>
      </c>
      <c r="G22844" s="34">
        <v>353</v>
      </c>
      <c r="H22844" s="34">
        <v>380</v>
      </c>
      <c r="I22844" s="34">
        <v>330</v>
      </c>
      <c r="J22844" s="34">
        <v>374</v>
      </c>
      <c r="K22844" s="34">
        <v>309</v>
      </c>
      <c r="L22844" s="34">
        <v>367</v>
      </c>
      <c r="M22844" s="34">
        <v>312</v>
      </c>
    </row>
    <row r="22845" spans="1:13" x14ac:dyDescent="0.2">
      <c r="A22845" s="34" t="s">
        <v>123739</v>
      </c>
      <c r="B22845" s="34">
        <v>581</v>
      </c>
      <c r="C22845" s="34">
        <v>571</v>
      </c>
      <c r="D22845" s="34">
        <v>791</v>
      </c>
      <c r="E22845" s="34">
        <v>673</v>
      </c>
      <c r="F22845" s="34">
        <v>656</v>
      </c>
      <c r="G22845" s="34">
        <v>537</v>
      </c>
      <c r="H22845" s="34">
        <v>779</v>
      </c>
      <c r="I22845" s="34">
        <v>688</v>
      </c>
      <c r="J22845" s="34">
        <v>753</v>
      </c>
      <c r="K22845" s="34">
        <v>506</v>
      </c>
      <c r="L22845" s="34">
        <v>796</v>
      </c>
      <c r="M22845" s="34">
        <v>517</v>
      </c>
    </row>
    <row r="22846" spans="1:13" x14ac:dyDescent="0.2">
      <c r="A22846" s="34" t="s">
        <v>123740</v>
      </c>
      <c r="B22846" s="34">
        <v>434</v>
      </c>
      <c r="C22846" s="34">
        <v>366</v>
      </c>
      <c r="D22846" s="34">
        <v>400</v>
      </c>
      <c r="E22846" s="34">
        <v>427</v>
      </c>
      <c r="F22846" s="34">
        <v>322</v>
      </c>
      <c r="G22846" s="34">
        <v>367</v>
      </c>
      <c r="H22846" s="34">
        <v>498</v>
      </c>
      <c r="I22846" s="34">
        <v>417</v>
      </c>
      <c r="J22846" s="34">
        <v>420</v>
      </c>
      <c r="K22846" s="34">
        <v>352</v>
      </c>
      <c r="L22846" s="34">
        <v>473</v>
      </c>
      <c r="M22846" s="34">
        <v>285</v>
      </c>
    </row>
    <row r="22847" spans="1:13" x14ac:dyDescent="0.2">
      <c r="A22847" s="34" t="s">
        <v>123741</v>
      </c>
      <c r="B22847" s="34">
        <v>346</v>
      </c>
      <c r="C22847" s="34">
        <v>310</v>
      </c>
      <c r="D22847" s="34">
        <v>317</v>
      </c>
      <c r="E22847" s="34">
        <v>302</v>
      </c>
      <c r="F22847" s="34">
        <v>272</v>
      </c>
      <c r="G22847" s="34">
        <v>303</v>
      </c>
      <c r="H22847" s="34">
        <v>393</v>
      </c>
      <c r="I22847" s="34">
        <v>283</v>
      </c>
      <c r="J22847" s="34">
        <v>339</v>
      </c>
      <c r="K22847" s="34">
        <v>300</v>
      </c>
      <c r="L22847" s="34">
        <v>252</v>
      </c>
      <c r="M22847" s="34">
        <v>251</v>
      </c>
    </row>
    <row r="22848" spans="1:13" x14ac:dyDescent="0.2">
      <c r="A22848" s="34" t="s">
        <v>123742</v>
      </c>
      <c r="B22848" s="34">
        <v>466</v>
      </c>
      <c r="C22848" s="34">
        <v>375</v>
      </c>
      <c r="D22848" s="34">
        <v>417</v>
      </c>
      <c r="E22848" s="34">
        <v>390</v>
      </c>
      <c r="F22848" s="34">
        <v>408</v>
      </c>
      <c r="G22848" s="34">
        <v>385</v>
      </c>
      <c r="H22848" s="34">
        <v>484</v>
      </c>
      <c r="I22848" s="34">
        <v>409</v>
      </c>
      <c r="J22848" s="34">
        <v>368</v>
      </c>
      <c r="K22848" s="34">
        <v>326</v>
      </c>
      <c r="L22848" s="34">
        <v>433</v>
      </c>
      <c r="M22848" s="34">
        <v>283</v>
      </c>
    </row>
    <row r="22849" spans="1:13" x14ac:dyDescent="0.2">
      <c r="A22849" s="34" t="s">
        <v>123743</v>
      </c>
      <c r="B22849" s="34">
        <v>462</v>
      </c>
      <c r="C22849" s="34">
        <v>437</v>
      </c>
      <c r="D22849" s="34">
        <v>571</v>
      </c>
      <c r="E22849" s="34">
        <v>538</v>
      </c>
      <c r="F22849" s="34">
        <v>371</v>
      </c>
      <c r="G22849" s="34">
        <v>483</v>
      </c>
      <c r="H22849" s="34">
        <v>606</v>
      </c>
      <c r="I22849" s="34">
        <v>455</v>
      </c>
      <c r="J22849" s="34">
        <v>529</v>
      </c>
      <c r="K22849" s="34">
        <v>412</v>
      </c>
      <c r="L22849" s="34">
        <v>477</v>
      </c>
      <c r="M22849" s="34">
        <v>390</v>
      </c>
    </row>
    <row r="22850" spans="1:13" x14ac:dyDescent="0.2">
      <c r="A22850" s="34" t="s">
        <v>123744</v>
      </c>
      <c r="B22850" s="34">
        <v>388</v>
      </c>
      <c r="C22850" s="34">
        <v>336</v>
      </c>
      <c r="D22850" s="34">
        <v>382</v>
      </c>
      <c r="E22850" s="34">
        <v>334</v>
      </c>
      <c r="F22850" s="34">
        <v>326</v>
      </c>
      <c r="G22850" s="34">
        <v>304</v>
      </c>
      <c r="H22850" s="34">
        <v>306</v>
      </c>
      <c r="I22850" s="34">
        <v>338</v>
      </c>
      <c r="J22850" s="34">
        <v>383</v>
      </c>
      <c r="K22850" s="34">
        <v>250</v>
      </c>
      <c r="L22850" s="34">
        <v>299</v>
      </c>
      <c r="M22850" s="34">
        <v>285</v>
      </c>
    </row>
    <row r="22851" spans="1:13" x14ac:dyDescent="0.2">
      <c r="A22851" s="34" t="s">
        <v>123745</v>
      </c>
      <c r="B22851" s="34">
        <v>300</v>
      </c>
      <c r="C22851" s="34">
        <v>219</v>
      </c>
      <c r="D22851" s="34">
        <v>279</v>
      </c>
      <c r="E22851" s="34">
        <v>289</v>
      </c>
      <c r="F22851" s="34">
        <v>255</v>
      </c>
      <c r="G22851" s="34">
        <v>219</v>
      </c>
      <c r="H22851" s="34">
        <v>320</v>
      </c>
      <c r="I22851" s="34">
        <v>232</v>
      </c>
      <c r="J22851" s="34">
        <v>285</v>
      </c>
      <c r="K22851" s="34">
        <v>186</v>
      </c>
      <c r="L22851" s="34">
        <v>227</v>
      </c>
      <c r="M22851" s="34">
        <v>188</v>
      </c>
    </row>
    <row r="22852" spans="1:13" x14ac:dyDescent="0.2">
      <c r="A22852" s="34" t="s">
        <v>123746</v>
      </c>
      <c r="B22852" s="34">
        <v>415</v>
      </c>
      <c r="C22852" s="34">
        <v>420</v>
      </c>
      <c r="D22852" s="34">
        <v>450</v>
      </c>
      <c r="E22852" s="34">
        <v>483</v>
      </c>
      <c r="F22852" s="34">
        <v>318</v>
      </c>
      <c r="G22852" s="34">
        <v>413</v>
      </c>
      <c r="H22852" s="34">
        <v>442</v>
      </c>
      <c r="I22852" s="34">
        <v>401</v>
      </c>
      <c r="J22852" s="34">
        <v>464</v>
      </c>
      <c r="K22852" s="34">
        <v>322</v>
      </c>
      <c r="L22852" s="34">
        <v>417</v>
      </c>
      <c r="M22852" s="34">
        <v>350</v>
      </c>
    </row>
    <row r="22853" spans="1:13" x14ac:dyDescent="0.2">
      <c r="A22853" s="34" t="s">
        <v>123747</v>
      </c>
      <c r="B22853" s="34">
        <v>213</v>
      </c>
      <c r="C22853" s="34">
        <v>306</v>
      </c>
      <c r="D22853" s="34">
        <v>297</v>
      </c>
      <c r="E22853" s="34">
        <v>330</v>
      </c>
      <c r="F22853" s="34">
        <v>258</v>
      </c>
      <c r="G22853" s="34">
        <v>243</v>
      </c>
      <c r="H22853" s="34">
        <v>284</v>
      </c>
      <c r="I22853" s="34">
        <v>240</v>
      </c>
      <c r="J22853" s="34">
        <v>270</v>
      </c>
      <c r="K22853" s="34">
        <v>254</v>
      </c>
      <c r="L22853" s="34">
        <v>239</v>
      </c>
      <c r="M22853" s="34">
        <v>179</v>
      </c>
    </row>
    <row r="22854" spans="1:13" x14ac:dyDescent="0.2">
      <c r="A22854" s="34" t="s">
        <v>123748</v>
      </c>
      <c r="B22854" s="34">
        <v>424</v>
      </c>
      <c r="C22854" s="34">
        <v>461</v>
      </c>
      <c r="D22854" s="34">
        <v>511</v>
      </c>
      <c r="E22854" s="34">
        <v>460</v>
      </c>
      <c r="F22854" s="34">
        <v>453</v>
      </c>
      <c r="G22854" s="34">
        <v>476</v>
      </c>
      <c r="H22854" s="34">
        <v>604</v>
      </c>
      <c r="I22854" s="34">
        <v>510</v>
      </c>
      <c r="J22854" s="34">
        <v>516</v>
      </c>
      <c r="K22854" s="34">
        <v>424</v>
      </c>
      <c r="L22854" s="34">
        <v>483</v>
      </c>
      <c r="M22854" s="34">
        <v>392</v>
      </c>
    </row>
    <row r="22855" spans="1:13" x14ac:dyDescent="0.2">
      <c r="A22855" s="34" t="s">
        <v>123749</v>
      </c>
      <c r="B22855" s="34">
        <v>394</v>
      </c>
      <c r="C22855" s="34">
        <v>378</v>
      </c>
      <c r="D22855" s="34">
        <v>423</v>
      </c>
      <c r="E22855" s="34">
        <v>386</v>
      </c>
      <c r="F22855" s="34">
        <v>259</v>
      </c>
      <c r="G22855" s="34">
        <v>326</v>
      </c>
      <c r="H22855" s="34">
        <v>338</v>
      </c>
      <c r="I22855" s="34">
        <v>377</v>
      </c>
      <c r="J22855" s="34">
        <v>309</v>
      </c>
      <c r="K22855" s="34">
        <v>300</v>
      </c>
      <c r="L22855" s="34">
        <v>319</v>
      </c>
      <c r="M22855" s="34">
        <v>292</v>
      </c>
    </row>
    <row r="22856" spans="1:13" x14ac:dyDescent="0.2">
      <c r="A22856" s="34" t="s">
        <v>123750</v>
      </c>
      <c r="B22856" s="34">
        <v>291</v>
      </c>
      <c r="C22856" s="34">
        <v>302</v>
      </c>
      <c r="D22856" s="34">
        <v>396</v>
      </c>
      <c r="E22856" s="34">
        <v>348</v>
      </c>
      <c r="F22856" s="34">
        <v>358</v>
      </c>
      <c r="G22856" s="34">
        <v>298</v>
      </c>
      <c r="H22856" s="34">
        <v>331</v>
      </c>
      <c r="I22856" s="34">
        <v>289</v>
      </c>
      <c r="J22856" s="34">
        <v>400</v>
      </c>
      <c r="K22856" s="34">
        <v>336</v>
      </c>
      <c r="L22856" s="34">
        <v>299</v>
      </c>
      <c r="M22856" s="34">
        <v>270</v>
      </c>
    </row>
    <row r="22857" spans="1:13" x14ac:dyDescent="0.2">
      <c r="A22857" s="34" t="s">
        <v>123751</v>
      </c>
      <c r="B22857" s="34">
        <v>209</v>
      </c>
      <c r="C22857" s="34">
        <v>234</v>
      </c>
      <c r="D22857" s="34">
        <v>179</v>
      </c>
      <c r="E22857" s="34">
        <v>252</v>
      </c>
      <c r="F22857" s="34">
        <v>209</v>
      </c>
      <c r="G22857" s="34">
        <v>211</v>
      </c>
      <c r="H22857" s="34">
        <v>269</v>
      </c>
      <c r="I22857" s="34">
        <v>206</v>
      </c>
      <c r="J22857" s="34">
        <v>218</v>
      </c>
      <c r="K22857" s="34">
        <v>197</v>
      </c>
      <c r="L22857" s="34">
        <v>224</v>
      </c>
      <c r="M22857" s="34">
        <v>178</v>
      </c>
    </row>
    <row r="22858" spans="1:13" x14ac:dyDescent="0.2">
      <c r="A22858" s="34" t="s">
        <v>123752</v>
      </c>
      <c r="B22858" s="34">
        <v>271</v>
      </c>
      <c r="C22858" s="34">
        <v>253</v>
      </c>
      <c r="D22858" s="34">
        <v>222</v>
      </c>
      <c r="E22858" s="34">
        <v>259</v>
      </c>
      <c r="F22858" s="34">
        <v>249</v>
      </c>
      <c r="G22858" s="34">
        <v>222</v>
      </c>
      <c r="H22858" s="34">
        <v>233</v>
      </c>
      <c r="I22858" s="34">
        <v>221</v>
      </c>
      <c r="J22858" s="34">
        <v>206</v>
      </c>
      <c r="K22858" s="34">
        <v>176</v>
      </c>
      <c r="L22858" s="34">
        <v>272</v>
      </c>
      <c r="M22858" s="34">
        <v>186</v>
      </c>
    </row>
    <row r="22859" spans="1:13" x14ac:dyDescent="0.2">
      <c r="A22859" s="34" t="s">
        <v>123753</v>
      </c>
      <c r="B22859" s="34">
        <v>331</v>
      </c>
      <c r="C22859" s="34">
        <v>408</v>
      </c>
      <c r="D22859" s="34">
        <v>422</v>
      </c>
      <c r="E22859" s="34">
        <v>434</v>
      </c>
      <c r="F22859" s="34">
        <v>383</v>
      </c>
      <c r="G22859" s="34">
        <v>349</v>
      </c>
      <c r="H22859" s="34">
        <v>401</v>
      </c>
      <c r="I22859" s="34">
        <v>401</v>
      </c>
      <c r="J22859" s="34">
        <v>412</v>
      </c>
      <c r="K22859" s="34">
        <v>307</v>
      </c>
      <c r="L22859" s="34">
        <v>398</v>
      </c>
      <c r="M22859" s="34">
        <v>321</v>
      </c>
    </row>
    <row r="22860" spans="1:13" x14ac:dyDescent="0.2">
      <c r="A22860" s="34" t="s">
        <v>123754</v>
      </c>
      <c r="B22860" s="34">
        <v>432</v>
      </c>
      <c r="C22860" s="34">
        <v>394</v>
      </c>
      <c r="D22860" s="34">
        <v>415</v>
      </c>
      <c r="E22860" s="34">
        <v>390</v>
      </c>
      <c r="F22860" s="34">
        <v>324</v>
      </c>
      <c r="G22860" s="34">
        <v>398</v>
      </c>
      <c r="H22860" s="34">
        <v>391</v>
      </c>
      <c r="I22860" s="34">
        <v>363</v>
      </c>
      <c r="J22860" s="34">
        <v>395</v>
      </c>
      <c r="K22860" s="34">
        <v>310</v>
      </c>
      <c r="L22860" s="34">
        <v>378</v>
      </c>
      <c r="M22860" s="34">
        <v>309</v>
      </c>
    </row>
    <row r="22861" spans="1:13" x14ac:dyDescent="0.2">
      <c r="A22861" s="34" t="s">
        <v>123755</v>
      </c>
      <c r="B22861" s="34">
        <v>330</v>
      </c>
      <c r="C22861" s="34">
        <v>357</v>
      </c>
      <c r="D22861" s="34">
        <v>346</v>
      </c>
      <c r="E22861" s="34">
        <v>382</v>
      </c>
      <c r="F22861" s="34">
        <v>307</v>
      </c>
      <c r="G22861" s="34">
        <v>347</v>
      </c>
      <c r="H22861" s="34">
        <v>306</v>
      </c>
      <c r="I22861" s="34">
        <v>341</v>
      </c>
      <c r="J22861" s="34">
        <v>381</v>
      </c>
      <c r="K22861" s="34">
        <v>307</v>
      </c>
      <c r="L22861" s="34">
        <v>336</v>
      </c>
      <c r="M22861" s="34">
        <v>259</v>
      </c>
    </row>
    <row r="22862" spans="1:13" x14ac:dyDescent="0.2">
      <c r="A22862" s="34" t="s">
        <v>123756</v>
      </c>
      <c r="B22862" s="34">
        <v>545</v>
      </c>
      <c r="C22862" s="34">
        <v>470</v>
      </c>
      <c r="D22862" s="34">
        <v>643</v>
      </c>
      <c r="E22862" s="34">
        <v>544</v>
      </c>
      <c r="F22862" s="34">
        <v>457</v>
      </c>
      <c r="G22862" s="34">
        <v>457</v>
      </c>
      <c r="H22862" s="34">
        <v>566</v>
      </c>
      <c r="I22862" s="34">
        <v>481</v>
      </c>
      <c r="J22862" s="34">
        <v>546</v>
      </c>
      <c r="K22862" s="34">
        <v>438</v>
      </c>
      <c r="L22862" s="34">
        <v>539</v>
      </c>
      <c r="M22862" s="34">
        <v>436</v>
      </c>
    </row>
    <row r="22863" spans="1:13" x14ac:dyDescent="0.2">
      <c r="A22863" s="34" t="s">
        <v>123757</v>
      </c>
      <c r="B22863" s="34">
        <v>568</v>
      </c>
      <c r="C22863" s="34">
        <v>542</v>
      </c>
      <c r="D22863" s="34">
        <v>554</v>
      </c>
      <c r="E22863" s="34">
        <v>581</v>
      </c>
      <c r="F22863" s="34">
        <v>524</v>
      </c>
      <c r="G22863" s="34">
        <v>468</v>
      </c>
      <c r="H22863" s="34">
        <v>511</v>
      </c>
      <c r="I22863" s="34">
        <v>531</v>
      </c>
      <c r="J22863" s="34">
        <v>552</v>
      </c>
      <c r="K22863" s="34">
        <v>407</v>
      </c>
      <c r="L22863" s="34">
        <v>508</v>
      </c>
      <c r="M22863" s="34">
        <v>405</v>
      </c>
    </row>
    <row r="22864" spans="1:13" x14ac:dyDescent="0.2">
      <c r="A22864" s="34" t="s">
        <v>123758</v>
      </c>
      <c r="B22864" s="34">
        <v>276</v>
      </c>
      <c r="C22864" s="34">
        <v>255</v>
      </c>
      <c r="D22864" s="34">
        <v>287</v>
      </c>
      <c r="E22864" s="34">
        <v>243</v>
      </c>
      <c r="F22864" s="34">
        <v>217</v>
      </c>
      <c r="G22864" s="34">
        <v>235</v>
      </c>
      <c r="H22864" s="34">
        <v>296</v>
      </c>
      <c r="I22864" s="34">
        <v>262</v>
      </c>
      <c r="J22864" s="34">
        <v>282</v>
      </c>
      <c r="K22864" s="34">
        <v>197</v>
      </c>
      <c r="L22864" s="34">
        <v>251</v>
      </c>
      <c r="M22864" s="34">
        <v>212</v>
      </c>
    </row>
    <row r="22865" spans="1:13" x14ac:dyDescent="0.2">
      <c r="A22865" s="34" t="s">
        <v>123759</v>
      </c>
      <c r="B22865" s="34">
        <v>585</v>
      </c>
      <c r="C22865" s="34">
        <v>738</v>
      </c>
      <c r="D22865" s="34">
        <v>681</v>
      </c>
      <c r="E22865" s="34">
        <v>755</v>
      </c>
      <c r="F22865" s="34">
        <v>615</v>
      </c>
      <c r="G22865" s="34">
        <v>656</v>
      </c>
      <c r="H22865" s="34">
        <v>791</v>
      </c>
      <c r="I22865" s="34">
        <v>709</v>
      </c>
      <c r="J22865" s="34">
        <v>800</v>
      </c>
      <c r="K22865" s="34">
        <v>565</v>
      </c>
      <c r="L22865" s="34">
        <v>788</v>
      </c>
      <c r="M22865" s="34">
        <v>526</v>
      </c>
    </row>
    <row r="22866" spans="1:13" x14ac:dyDescent="0.2">
      <c r="A22866" s="34" t="s">
        <v>123760</v>
      </c>
      <c r="B22866" s="34">
        <v>361</v>
      </c>
      <c r="C22866" s="34">
        <v>522</v>
      </c>
      <c r="D22866" s="34">
        <v>559</v>
      </c>
      <c r="E22866" s="34">
        <v>526</v>
      </c>
      <c r="F22866" s="34">
        <v>490</v>
      </c>
      <c r="G22866" s="34">
        <v>453</v>
      </c>
      <c r="H22866" s="34">
        <v>574</v>
      </c>
      <c r="I22866" s="34">
        <v>502</v>
      </c>
      <c r="J22866" s="34">
        <v>491</v>
      </c>
      <c r="K22866" s="34">
        <v>381</v>
      </c>
      <c r="L22866" s="34">
        <v>443</v>
      </c>
      <c r="M22866" s="34">
        <v>380</v>
      </c>
    </row>
    <row r="22867" spans="1:13" x14ac:dyDescent="0.2">
      <c r="A22867" s="34" t="s">
        <v>123761</v>
      </c>
      <c r="B22867" s="34">
        <v>846</v>
      </c>
      <c r="C22867" s="34">
        <v>809</v>
      </c>
      <c r="D22867" s="34">
        <v>801</v>
      </c>
      <c r="E22867" s="34">
        <v>933</v>
      </c>
      <c r="F22867" s="34">
        <v>821</v>
      </c>
      <c r="G22867" s="34">
        <v>741</v>
      </c>
      <c r="H22867" s="34">
        <v>1001</v>
      </c>
      <c r="I22867" s="34">
        <v>813</v>
      </c>
      <c r="J22867" s="34">
        <v>1004</v>
      </c>
      <c r="K22867" s="34">
        <v>687</v>
      </c>
      <c r="L22867" s="34">
        <v>922</v>
      </c>
      <c r="M22867" s="34">
        <v>564</v>
      </c>
    </row>
    <row r="22868" spans="1:13" x14ac:dyDescent="0.2">
      <c r="A22868" s="34" t="s">
        <v>123762</v>
      </c>
      <c r="B22868" s="34">
        <v>145</v>
      </c>
      <c r="C22868" s="34">
        <v>190</v>
      </c>
      <c r="D22868" s="34">
        <v>187</v>
      </c>
      <c r="E22868" s="34">
        <v>259</v>
      </c>
      <c r="F22868" s="34">
        <v>172</v>
      </c>
      <c r="G22868" s="34">
        <v>206</v>
      </c>
      <c r="H22868" s="34">
        <v>214</v>
      </c>
      <c r="I22868" s="34">
        <v>193</v>
      </c>
      <c r="J22868" s="34">
        <v>198</v>
      </c>
      <c r="K22868" s="34">
        <v>178</v>
      </c>
      <c r="L22868" s="34">
        <v>179</v>
      </c>
      <c r="M22868" s="34">
        <v>153</v>
      </c>
    </row>
    <row r="22869" spans="1:13" x14ac:dyDescent="0.2">
      <c r="A22869" s="34" t="s">
        <v>123763</v>
      </c>
      <c r="B22869" s="34">
        <v>209</v>
      </c>
      <c r="C22869" s="34">
        <v>232</v>
      </c>
      <c r="D22869" s="34">
        <v>327</v>
      </c>
      <c r="E22869" s="34">
        <v>246</v>
      </c>
      <c r="F22869" s="34">
        <v>271</v>
      </c>
      <c r="G22869" s="34">
        <v>192</v>
      </c>
      <c r="H22869" s="34">
        <v>258</v>
      </c>
      <c r="I22869" s="34">
        <v>204</v>
      </c>
      <c r="J22869" s="34">
        <v>245</v>
      </c>
      <c r="K22869" s="34">
        <v>199</v>
      </c>
      <c r="L22869" s="34">
        <v>210</v>
      </c>
      <c r="M22869" s="34">
        <v>170</v>
      </c>
    </row>
    <row r="22870" spans="1:13" x14ac:dyDescent="0.2">
      <c r="A22870" s="34" t="s">
        <v>123764</v>
      </c>
      <c r="B22870" s="34">
        <v>462</v>
      </c>
      <c r="C22870" s="34">
        <v>482</v>
      </c>
      <c r="D22870" s="34">
        <v>477</v>
      </c>
      <c r="E22870" s="34">
        <v>488</v>
      </c>
      <c r="F22870" s="34">
        <v>378</v>
      </c>
      <c r="G22870" s="34">
        <v>452</v>
      </c>
      <c r="H22870" s="34">
        <v>447</v>
      </c>
      <c r="I22870" s="34">
        <v>429</v>
      </c>
      <c r="J22870" s="34">
        <v>470</v>
      </c>
      <c r="K22870" s="34">
        <v>348</v>
      </c>
      <c r="L22870" s="34">
        <v>464</v>
      </c>
      <c r="M22870" s="34">
        <v>380</v>
      </c>
    </row>
    <row r="22871" spans="1:13" x14ac:dyDescent="0.2">
      <c r="A22871" s="34" t="s">
        <v>123765</v>
      </c>
      <c r="B22871" s="34">
        <v>173</v>
      </c>
      <c r="C22871" s="34">
        <v>244</v>
      </c>
      <c r="D22871" s="34">
        <v>271</v>
      </c>
      <c r="E22871" s="34">
        <v>245</v>
      </c>
      <c r="F22871" s="34">
        <v>270</v>
      </c>
      <c r="G22871" s="34">
        <v>214</v>
      </c>
      <c r="H22871" s="34">
        <v>319</v>
      </c>
      <c r="I22871" s="34">
        <v>274</v>
      </c>
      <c r="J22871" s="34">
        <v>251</v>
      </c>
      <c r="K22871" s="34">
        <v>198</v>
      </c>
      <c r="L22871" s="34">
        <v>213</v>
      </c>
      <c r="M22871" s="34">
        <v>191</v>
      </c>
    </row>
    <row r="22872" spans="1:13" x14ac:dyDescent="0.2">
      <c r="A22872" s="34" t="s">
        <v>123766</v>
      </c>
      <c r="B22872" s="34">
        <v>314</v>
      </c>
      <c r="C22872" s="34">
        <v>267</v>
      </c>
      <c r="D22872" s="34">
        <v>323</v>
      </c>
      <c r="E22872" s="34">
        <v>336</v>
      </c>
      <c r="F22872" s="34">
        <v>279</v>
      </c>
      <c r="G22872" s="34">
        <v>269</v>
      </c>
      <c r="H22872" s="34">
        <v>357</v>
      </c>
      <c r="I22872" s="34">
        <v>286</v>
      </c>
      <c r="J22872" s="34">
        <v>329</v>
      </c>
      <c r="K22872" s="34">
        <v>265</v>
      </c>
      <c r="L22872" s="34">
        <v>272</v>
      </c>
      <c r="M22872" s="34">
        <v>269</v>
      </c>
    </row>
    <row r="22873" spans="1:13" x14ac:dyDescent="0.2">
      <c r="A22873" s="34" t="s">
        <v>123767</v>
      </c>
      <c r="B22873" s="34">
        <v>268</v>
      </c>
      <c r="C22873" s="34">
        <v>268</v>
      </c>
      <c r="D22873" s="34">
        <v>267</v>
      </c>
      <c r="E22873" s="34">
        <v>291</v>
      </c>
      <c r="F22873" s="34">
        <v>264</v>
      </c>
      <c r="G22873" s="34">
        <v>247</v>
      </c>
      <c r="H22873" s="34">
        <v>262</v>
      </c>
      <c r="I22873" s="34">
        <v>256</v>
      </c>
      <c r="J22873" s="34">
        <v>292</v>
      </c>
      <c r="K22873" s="34">
        <v>195</v>
      </c>
      <c r="L22873" s="34">
        <v>223</v>
      </c>
      <c r="M22873" s="34">
        <v>200</v>
      </c>
    </row>
    <row r="22874" spans="1:13" x14ac:dyDescent="0.2">
      <c r="A22874" s="34" t="s">
        <v>123768</v>
      </c>
      <c r="B22874" s="34">
        <v>290</v>
      </c>
      <c r="C22874" s="34">
        <v>262</v>
      </c>
      <c r="D22874" s="34">
        <v>283</v>
      </c>
      <c r="E22874" s="34">
        <v>317</v>
      </c>
      <c r="F22874" s="34">
        <v>228</v>
      </c>
      <c r="G22874" s="34">
        <v>249</v>
      </c>
      <c r="H22874" s="34">
        <v>328</v>
      </c>
      <c r="I22874" s="34">
        <v>290</v>
      </c>
      <c r="J22874" s="34">
        <v>280</v>
      </c>
      <c r="K22874" s="34">
        <v>188</v>
      </c>
      <c r="L22874" s="34">
        <v>254</v>
      </c>
      <c r="M22874" s="34">
        <v>204</v>
      </c>
    </row>
    <row r="22875" spans="1:13" x14ac:dyDescent="0.2">
      <c r="A22875" s="34" t="s">
        <v>123769</v>
      </c>
      <c r="B22875" s="34">
        <v>87</v>
      </c>
      <c r="C22875" s="34">
        <v>79</v>
      </c>
      <c r="D22875" s="34">
        <v>149</v>
      </c>
      <c r="E22875" s="34">
        <v>99</v>
      </c>
      <c r="F22875" s="34">
        <v>112</v>
      </c>
      <c r="G22875" s="34">
        <v>94</v>
      </c>
      <c r="H22875" s="34">
        <v>143</v>
      </c>
      <c r="I22875" s="34">
        <v>105</v>
      </c>
      <c r="J22875" s="34">
        <v>146</v>
      </c>
      <c r="K22875" s="34">
        <v>113</v>
      </c>
      <c r="L22875" s="34">
        <v>140</v>
      </c>
      <c r="M22875" s="34">
        <v>88</v>
      </c>
    </row>
    <row r="22876" spans="1:13" x14ac:dyDescent="0.2">
      <c r="A22876" s="34" t="s">
        <v>123770</v>
      </c>
      <c r="B22876" s="34">
        <v>334</v>
      </c>
      <c r="C22876" s="34">
        <v>240</v>
      </c>
      <c r="D22876" s="34">
        <v>287</v>
      </c>
      <c r="E22876" s="34">
        <v>296</v>
      </c>
      <c r="F22876" s="34">
        <v>276</v>
      </c>
      <c r="G22876" s="34">
        <v>248</v>
      </c>
      <c r="H22876" s="34">
        <v>371</v>
      </c>
      <c r="I22876" s="34">
        <v>265</v>
      </c>
      <c r="J22876" s="34">
        <v>277</v>
      </c>
      <c r="K22876" s="34">
        <v>217</v>
      </c>
      <c r="L22876" s="34">
        <v>263</v>
      </c>
      <c r="M22876" s="34">
        <v>177</v>
      </c>
    </row>
    <row r="22877" spans="1:13" x14ac:dyDescent="0.2">
      <c r="A22877" s="34" t="s">
        <v>123771</v>
      </c>
      <c r="B22877" s="34">
        <v>311</v>
      </c>
      <c r="C22877" s="34">
        <v>309</v>
      </c>
      <c r="D22877" s="34">
        <v>308</v>
      </c>
      <c r="E22877" s="34">
        <v>356</v>
      </c>
      <c r="F22877" s="34">
        <v>293</v>
      </c>
      <c r="G22877" s="34">
        <v>299</v>
      </c>
      <c r="H22877" s="34">
        <v>388</v>
      </c>
      <c r="I22877" s="34">
        <v>283</v>
      </c>
      <c r="J22877" s="34">
        <v>357</v>
      </c>
      <c r="K22877" s="34">
        <v>251</v>
      </c>
      <c r="L22877" s="34">
        <v>335</v>
      </c>
      <c r="M22877" s="34">
        <v>261</v>
      </c>
    </row>
    <row r="22878" spans="1:13" x14ac:dyDescent="0.2">
      <c r="A22878" s="34" t="s">
        <v>123772</v>
      </c>
      <c r="B22878" s="34">
        <v>194</v>
      </c>
      <c r="C22878" s="34">
        <v>286</v>
      </c>
      <c r="D22878" s="34">
        <v>270</v>
      </c>
      <c r="E22878" s="34">
        <v>238</v>
      </c>
      <c r="F22878" s="34">
        <v>227</v>
      </c>
      <c r="G22878" s="34">
        <v>214</v>
      </c>
      <c r="H22878" s="34">
        <v>278</v>
      </c>
      <c r="I22878" s="34">
        <v>226</v>
      </c>
      <c r="J22878" s="34">
        <v>245</v>
      </c>
      <c r="K22878" s="34">
        <v>175</v>
      </c>
      <c r="L22878" s="34">
        <v>251</v>
      </c>
      <c r="M22878" s="34">
        <v>191</v>
      </c>
    </row>
    <row r="22879" spans="1:13" x14ac:dyDescent="0.2">
      <c r="A22879" s="34" t="s">
        <v>123773</v>
      </c>
      <c r="B22879" s="34">
        <v>267</v>
      </c>
      <c r="C22879" s="34">
        <v>300</v>
      </c>
      <c r="D22879" s="34">
        <v>322</v>
      </c>
      <c r="E22879" s="34">
        <v>321</v>
      </c>
      <c r="F22879" s="34">
        <v>268</v>
      </c>
      <c r="G22879" s="34">
        <v>297</v>
      </c>
      <c r="H22879" s="34">
        <v>322</v>
      </c>
      <c r="I22879" s="34">
        <v>324</v>
      </c>
      <c r="J22879" s="34">
        <v>322</v>
      </c>
      <c r="K22879" s="34">
        <v>250</v>
      </c>
      <c r="L22879" s="34">
        <v>235</v>
      </c>
      <c r="M22879" s="34">
        <v>276</v>
      </c>
    </row>
    <row r="22880" spans="1:13" x14ac:dyDescent="0.2">
      <c r="A22880" s="34" t="s">
        <v>123774</v>
      </c>
      <c r="B22880" s="34">
        <v>535</v>
      </c>
      <c r="C22880" s="34">
        <v>502</v>
      </c>
      <c r="D22880" s="34">
        <v>572</v>
      </c>
      <c r="E22880" s="34">
        <v>518</v>
      </c>
      <c r="F22880" s="34">
        <v>565</v>
      </c>
      <c r="G22880" s="34">
        <v>528</v>
      </c>
      <c r="H22880" s="34">
        <v>620</v>
      </c>
      <c r="I22880" s="34">
        <v>479</v>
      </c>
      <c r="J22880" s="34">
        <v>565</v>
      </c>
      <c r="K22880" s="34">
        <v>461</v>
      </c>
      <c r="L22880" s="34">
        <v>574</v>
      </c>
      <c r="M22880" s="34">
        <v>426</v>
      </c>
    </row>
    <row r="22881" spans="1:13" x14ac:dyDescent="0.2">
      <c r="A22881" s="34" t="s">
        <v>123775</v>
      </c>
      <c r="B22881" s="34">
        <v>519</v>
      </c>
      <c r="C22881" s="34">
        <v>532</v>
      </c>
      <c r="D22881" s="34">
        <v>525</v>
      </c>
      <c r="E22881" s="34">
        <v>534</v>
      </c>
      <c r="F22881" s="34">
        <v>402</v>
      </c>
      <c r="G22881" s="34">
        <v>565</v>
      </c>
      <c r="H22881" s="34">
        <v>543</v>
      </c>
      <c r="I22881" s="34">
        <v>479</v>
      </c>
      <c r="J22881" s="34">
        <v>542</v>
      </c>
      <c r="K22881" s="34">
        <v>460</v>
      </c>
      <c r="L22881" s="34">
        <v>549</v>
      </c>
      <c r="M22881" s="34">
        <v>388</v>
      </c>
    </row>
    <row r="22882" spans="1:13" x14ac:dyDescent="0.2">
      <c r="A22882" s="34" t="s">
        <v>123776</v>
      </c>
      <c r="B22882" s="34">
        <v>858</v>
      </c>
      <c r="C22882" s="34">
        <v>732</v>
      </c>
      <c r="D22882" s="34">
        <v>877</v>
      </c>
      <c r="E22882" s="34">
        <v>830</v>
      </c>
      <c r="F22882" s="34">
        <v>817</v>
      </c>
      <c r="G22882" s="34">
        <v>809</v>
      </c>
      <c r="H22882" s="34">
        <v>900</v>
      </c>
      <c r="I22882" s="34">
        <v>770</v>
      </c>
      <c r="J22882" s="34">
        <v>983</v>
      </c>
      <c r="K22882" s="34">
        <v>669</v>
      </c>
      <c r="L22882" s="34">
        <v>790</v>
      </c>
      <c r="M22882" s="34">
        <v>639</v>
      </c>
    </row>
    <row r="22883" spans="1:13" x14ac:dyDescent="0.2">
      <c r="A22883" s="34" t="s">
        <v>123777</v>
      </c>
      <c r="B22883" s="34">
        <v>226</v>
      </c>
      <c r="C22883" s="34">
        <v>210</v>
      </c>
      <c r="D22883" s="34">
        <v>288</v>
      </c>
      <c r="E22883" s="34">
        <v>273</v>
      </c>
      <c r="F22883" s="34">
        <v>268</v>
      </c>
      <c r="G22883" s="34">
        <v>273</v>
      </c>
      <c r="H22883" s="34">
        <v>253</v>
      </c>
      <c r="I22883" s="34">
        <v>288</v>
      </c>
      <c r="J22883" s="34">
        <v>320</v>
      </c>
      <c r="K22883" s="34">
        <v>204</v>
      </c>
      <c r="L22883" s="34">
        <v>321</v>
      </c>
      <c r="M22883" s="34">
        <v>208</v>
      </c>
    </row>
    <row r="22884" spans="1:13" x14ac:dyDescent="0.2">
      <c r="A22884" s="34" t="s">
        <v>123778</v>
      </c>
      <c r="B22884" s="34">
        <v>143</v>
      </c>
      <c r="C22884" s="34">
        <v>130</v>
      </c>
      <c r="D22884" s="34">
        <v>190</v>
      </c>
      <c r="E22884" s="34">
        <v>167</v>
      </c>
      <c r="F22884" s="34">
        <v>174</v>
      </c>
      <c r="G22884" s="34">
        <v>121</v>
      </c>
      <c r="H22884" s="34">
        <v>211</v>
      </c>
      <c r="I22884" s="34">
        <v>148</v>
      </c>
      <c r="J22884" s="34">
        <v>170</v>
      </c>
      <c r="K22884" s="34">
        <v>132</v>
      </c>
      <c r="L22884" s="34">
        <v>181</v>
      </c>
      <c r="M22884" s="34">
        <v>109</v>
      </c>
    </row>
    <row r="22885" spans="1:13" x14ac:dyDescent="0.2">
      <c r="A22885" s="34" t="s">
        <v>123779</v>
      </c>
      <c r="B22885" s="34">
        <v>510</v>
      </c>
      <c r="C22885" s="34">
        <v>626</v>
      </c>
      <c r="D22885" s="34">
        <v>617</v>
      </c>
      <c r="E22885" s="34">
        <v>633</v>
      </c>
      <c r="F22885" s="34">
        <v>538</v>
      </c>
      <c r="G22885" s="34">
        <v>546</v>
      </c>
      <c r="H22885" s="34">
        <v>581</v>
      </c>
      <c r="I22885" s="34">
        <v>587</v>
      </c>
      <c r="J22885" s="34">
        <v>542</v>
      </c>
      <c r="K22885" s="34">
        <v>536</v>
      </c>
      <c r="L22885" s="34">
        <v>575</v>
      </c>
      <c r="M22885" s="34">
        <v>432</v>
      </c>
    </row>
    <row r="22886" spans="1:13" x14ac:dyDescent="0.2">
      <c r="A22886" s="34" t="s">
        <v>123780</v>
      </c>
      <c r="B22886" s="34">
        <v>290</v>
      </c>
      <c r="C22886" s="34">
        <v>296</v>
      </c>
      <c r="D22886" s="34">
        <v>260</v>
      </c>
      <c r="E22886" s="34">
        <v>277</v>
      </c>
      <c r="F22886" s="34">
        <v>346</v>
      </c>
      <c r="G22886" s="34">
        <v>274</v>
      </c>
      <c r="H22886" s="34">
        <v>392</v>
      </c>
      <c r="I22886" s="34">
        <v>280</v>
      </c>
      <c r="J22886" s="34">
        <v>303</v>
      </c>
      <c r="K22886" s="34">
        <v>233</v>
      </c>
      <c r="L22886" s="34">
        <v>312</v>
      </c>
      <c r="M22886" s="34">
        <v>244</v>
      </c>
    </row>
    <row r="22887" spans="1:13" x14ac:dyDescent="0.2">
      <c r="A22887" s="34" t="s">
        <v>123781</v>
      </c>
      <c r="B22887" s="34">
        <v>332</v>
      </c>
      <c r="C22887" s="34">
        <v>318</v>
      </c>
      <c r="D22887" s="34">
        <v>342</v>
      </c>
      <c r="E22887" s="34">
        <v>353</v>
      </c>
      <c r="F22887" s="34">
        <v>302</v>
      </c>
      <c r="G22887" s="34">
        <v>310</v>
      </c>
      <c r="H22887" s="34">
        <v>401</v>
      </c>
      <c r="I22887" s="34">
        <v>344</v>
      </c>
      <c r="J22887" s="34">
        <v>389</v>
      </c>
      <c r="K22887" s="34">
        <v>304</v>
      </c>
      <c r="L22887" s="34">
        <v>348</v>
      </c>
      <c r="M22887" s="34">
        <v>265</v>
      </c>
    </row>
    <row r="22888" spans="1:13" x14ac:dyDescent="0.2">
      <c r="A22888" s="34" t="s">
        <v>123782</v>
      </c>
      <c r="B22888" s="34">
        <v>195</v>
      </c>
      <c r="C22888" s="34">
        <v>247</v>
      </c>
      <c r="D22888" s="34">
        <v>196</v>
      </c>
      <c r="E22888" s="34">
        <v>232</v>
      </c>
      <c r="F22888" s="34">
        <v>205</v>
      </c>
      <c r="G22888" s="34">
        <v>189</v>
      </c>
      <c r="H22888" s="34">
        <v>237</v>
      </c>
      <c r="I22888" s="34">
        <v>232</v>
      </c>
      <c r="J22888" s="34">
        <v>208</v>
      </c>
      <c r="K22888" s="34">
        <v>159</v>
      </c>
      <c r="L22888" s="34">
        <v>227</v>
      </c>
      <c r="M22888" s="34">
        <v>181</v>
      </c>
    </row>
    <row r="22889" spans="1:13" x14ac:dyDescent="0.2">
      <c r="A22889" s="34" t="s">
        <v>123783</v>
      </c>
      <c r="B22889" s="34">
        <v>238</v>
      </c>
      <c r="C22889" s="34">
        <v>229</v>
      </c>
      <c r="D22889" s="34">
        <v>223</v>
      </c>
      <c r="E22889" s="34">
        <v>261</v>
      </c>
      <c r="F22889" s="34">
        <v>232</v>
      </c>
      <c r="G22889" s="34">
        <v>226</v>
      </c>
      <c r="H22889" s="34">
        <v>237</v>
      </c>
      <c r="I22889" s="34">
        <v>232</v>
      </c>
      <c r="J22889" s="34">
        <v>223</v>
      </c>
      <c r="K22889" s="34">
        <v>154</v>
      </c>
      <c r="L22889" s="34">
        <v>211</v>
      </c>
      <c r="M22889" s="34">
        <v>188</v>
      </c>
    </row>
    <row r="22890" spans="1:13" x14ac:dyDescent="0.2">
      <c r="A22890" s="34" t="s">
        <v>123784</v>
      </c>
      <c r="B22890" s="34">
        <v>195</v>
      </c>
      <c r="C22890" s="34">
        <v>216</v>
      </c>
      <c r="D22890" s="34">
        <v>205</v>
      </c>
      <c r="E22890" s="34">
        <v>245</v>
      </c>
      <c r="F22890" s="34">
        <v>206</v>
      </c>
      <c r="G22890" s="34">
        <v>211</v>
      </c>
      <c r="H22890" s="34">
        <v>268</v>
      </c>
      <c r="I22890" s="34">
        <v>227</v>
      </c>
      <c r="J22890" s="34">
        <v>257</v>
      </c>
      <c r="K22890" s="34">
        <v>167</v>
      </c>
      <c r="L22890" s="34">
        <v>209</v>
      </c>
      <c r="M22890" s="34">
        <v>172</v>
      </c>
    </row>
    <row r="22891" spans="1:13" x14ac:dyDescent="0.2">
      <c r="A22891" s="34" t="s">
        <v>123785</v>
      </c>
      <c r="B22891" s="34">
        <v>384</v>
      </c>
      <c r="C22891" s="34">
        <v>374</v>
      </c>
      <c r="D22891" s="34">
        <v>423</v>
      </c>
      <c r="E22891" s="34">
        <v>461</v>
      </c>
      <c r="F22891" s="34">
        <v>394</v>
      </c>
      <c r="G22891" s="34">
        <v>379</v>
      </c>
      <c r="H22891" s="34">
        <v>462</v>
      </c>
      <c r="I22891" s="34">
        <v>370</v>
      </c>
      <c r="J22891" s="34">
        <v>376</v>
      </c>
      <c r="K22891" s="34">
        <v>357</v>
      </c>
      <c r="L22891" s="34">
        <v>485</v>
      </c>
      <c r="M22891" s="34">
        <v>336</v>
      </c>
    </row>
    <row r="22892" spans="1:13" x14ac:dyDescent="0.2">
      <c r="A22892" s="34" t="s">
        <v>123786</v>
      </c>
      <c r="B22892" s="34">
        <v>525</v>
      </c>
      <c r="C22892" s="34">
        <v>527</v>
      </c>
      <c r="D22892" s="34">
        <v>636</v>
      </c>
      <c r="E22892" s="34">
        <v>616</v>
      </c>
      <c r="F22892" s="34">
        <v>506</v>
      </c>
      <c r="G22892" s="34">
        <v>493</v>
      </c>
      <c r="H22892" s="34">
        <v>667</v>
      </c>
      <c r="I22892" s="34">
        <v>541</v>
      </c>
      <c r="J22892" s="34">
        <v>677</v>
      </c>
      <c r="K22892" s="34">
        <v>423</v>
      </c>
      <c r="L22892" s="34">
        <v>564</v>
      </c>
      <c r="M22892" s="34">
        <v>403</v>
      </c>
    </row>
    <row r="22893" spans="1:13" x14ac:dyDescent="0.2">
      <c r="A22893" s="34" t="s">
        <v>123787</v>
      </c>
      <c r="B22893" s="34">
        <v>492</v>
      </c>
      <c r="C22893" s="34">
        <v>457</v>
      </c>
      <c r="D22893" s="34">
        <v>441</v>
      </c>
      <c r="E22893" s="34">
        <v>528</v>
      </c>
      <c r="F22893" s="34">
        <v>437</v>
      </c>
      <c r="G22893" s="34">
        <v>426</v>
      </c>
      <c r="H22893" s="34">
        <v>592</v>
      </c>
      <c r="I22893" s="34">
        <v>467</v>
      </c>
      <c r="J22893" s="34">
        <v>423</v>
      </c>
      <c r="K22893" s="34">
        <v>372</v>
      </c>
      <c r="L22893" s="34">
        <v>429</v>
      </c>
      <c r="M22893" s="34">
        <v>378</v>
      </c>
    </row>
    <row r="22894" spans="1:13" x14ac:dyDescent="0.2">
      <c r="A22894" s="34" t="s">
        <v>123788</v>
      </c>
      <c r="B22894" s="34">
        <v>145</v>
      </c>
      <c r="C22894" s="34">
        <v>139</v>
      </c>
      <c r="D22894" s="34">
        <v>145</v>
      </c>
      <c r="E22894" s="34">
        <v>121</v>
      </c>
      <c r="F22894" s="34">
        <v>104</v>
      </c>
      <c r="G22894" s="34">
        <v>117</v>
      </c>
      <c r="H22894" s="34">
        <v>185</v>
      </c>
      <c r="I22894" s="34">
        <v>129</v>
      </c>
      <c r="J22894" s="34">
        <v>157</v>
      </c>
      <c r="K22894" s="34">
        <v>81</v>
      </c>
      <c r="L22894" s="34">
        <v>126</v>
      </c>
      <c r="M22894" s="34">
        <v>96</v>
      </c>
    </row>
    <row r="22895" spans="1:13" x14ac:dyDescent="0.2">
      <c r="A22895" s="34" t="s">
        <v>123789</v>
      </c>
      <c r="B22895" s="34">
        <v>289</v>
      </c>
      <c r="C22895" s="34">
        <v>267</v>
      </c>
      <c r="D22895" s="34">
        <v>242</v>
      </c>
      <c r="E22895" s="34">
        <v>290</v>
      </c>
      <c r="F22895" s="34">
        <v>248</v>
      </c>
      <c r="G22895" s="34">
        <v>263</v>
      </c>
      <c r="H22895" s="34">
        <v>279</v>
      </c>
      <c r="I22895" s="34">
        <v>266</v>
      </c>
      <c r="J22895" s="34">
        <v>251</v>
      </c>
      <c r="K22895" s="34">
        <v>186</v>
      </c>
      <c r="L22895" s="34">
        <v>215</v>
      </c>
      <c r="M22895" s="34">
        <v>196</v>
      </c>
    </row>
    <row r="22896" spans="1:13" x14ac:dyDescent="0.2">
      <c r="A22896" s="34" t="s">
        <v>123790</v>
      </c>
      <c r="B22896" s="34">
        <v>206</v>
      </c>
      <c r="C22896" s="34">
        <v>183</v>
      </c>
      <c r="D22896" s="34">
        <v>211</v>
      </c>
      <c r="E22896" s="34">
        <v>193</v>
      </c>
      <c r="F22896" s="34">
        <v>188</v>
      </c>
      <c r="G22896" s="34">
        <v>177</v>
      </c>
      <c r="H22896" s="34">
        <v>253</v>
      </c>
      <c r="I22896" s="34">
        <v>197</v>
      </c>
      <c r="J22896" s="34">
        <v>226</v>
      </c>
      <c r="K22896" s="34">
        <v>178</v>
      </c>
      <c r="L22896" s="34">
        <v>170</v>
      </c>
      <c r="M22896" s="34">
        <v>148</v>
      </c>
    </row>
    <row r="22897" spans="1:13" x14ac:dyDescent="0.2">
      <c r="A22897" s="34" t="s">
        <v>123791</v>
      </c>
      <c r="B22897" s="34">
        <v>229</v>
      </c>
      <c r="C22897" s="34">
        <v>233</v>
      </c>
      <c r="D22897" s="34">
        <v>212</v>
      </c>
      <c r="E22897" s="34">
        <v>253</v>
      </c>
      <c r="F22897" s="34">
        <v>188</v>
      </c>
      <c r="G22897" s="34">
        <v>230</v>
      </c>
      <c r="H22897" s="34">
        <v>221</v>
      </c>
      <c r="I22897" s="34">
        <v>227</v>
      </c>
      <c r="J22897" s="34">
        <v>228</v>
      </c>
      <c r="K22897" s="34">
        <v>182</v>
      </c>
      <c r="L22897" s="34">
        <v>174</v>
      </c>
      <c r="M22897" s="34">
        <v>168</v>
      </c>
    </row>
    <row r="22898" spans="1:13" x14ac:dyDescent="0.2">
      <c r="A22898" s="34" t="s">
        <v>123792</v>
      </c>
      <c r="B22898" s="34">
        <v>197</v>
      </c>
      <c r="C22898" s="34">
        <v>210</v>
      </c>
      <c r="D22898" s="34">
        <v>184</v>
      </c>
      <c r="E22898" s="34">
        <v>231</v>
      </c>
      <c r="F22898" s="34">
        <v>153</v>
      </c>
      <c r="G22898" s="34">
        <v>205</v>
      </c>
      <c r="H22898" s="34">
        <v>220</v>
      </c>
      <c r="I22898" s="34">
        <v>213</v>
      </c>
      <c r="J22898" s="34">
        <v>252</v>
      </c>
      <c r="K22898" s="34">
        <v>190</v>
      </c>
      <c r="L22898" s="34">
        <v>154</v>
      </c>
      <c r="M22898" s="34">
        <v>129</v>
      </c>
    </row>
    <row r="22899" spans="1:13" x14ac:dyDescent="0.2">
      <c r="A22899" s="34" t="s">
        <v>123793</v>
      </c>
      <c r="B22899" s="34">
        <v>379</v>
      </c>
      <c r="C22899" s="34">
        <v>365</v>
      </c>
      <c r="D22899" s="34">
        <v>432</v>
      </c>
      <c r="E22899" s="34">
        <v>381</v>
      </c>
      <c r="F22899" s="34">
        <v>345</v>
      </c>
      <c r="G22899" s="34">
        <v>361</v>
      </c>
      <c r="H22899" s="34">
        <v>412</v>
      </c>
      <c r="I22899" s="34">
        <v>360</v>
      </c>
      <c r="J22899" s="34">
        <v>366</v>
      </c>
      <c r="K22899" s="34">
        <v>305</v>
      </c>
      <c r="L22899" s="34">
        <v>303</v>
      </c>
      <c r="M22899" s="34">
        <v>275</v>
      </c>
    </row>
    <row r="22900" spans="1:13" x14ac:dyDescent="0.2">
      <c r="A22900" s="34" t="s">
        <v>123794</v>
      </c>
      <c r="B22900" s="34">
        <v>179</v>
      </c>
      <c r="C22900" s="34">
        <v>214</v>
      </c>
      <c r="D22900" s="34">
        <v>236</v>
      </c>
      <c r="E22900" s="34">
        <v>224</v>
      </c>
      <c r="F22900" s="34">
        <v>228</v>
      </c>
      <c r="G22900" s="34">
        <v>180</v>
      </c>
      <c r="H22900" s="34">
        <v>196</v>
      </c>
      <c r="I22900" s="34">
        <v>188</v>
      </c>
      <c r="J22900" s="34">
        <v>205</v>
      </c>
      <c r="K22900" s="34">
        <v>168</v>
      </c>
      <c r="L22900" s="34">
        <v>212</v>
      </c>
      <c r="M22900" s="34">
        <v>169</v>
      </c>
    </row>
    <row r="22901" spans="1:13" x14ac:dyDescent="0.2">
      <c r="A22901" s="34" t="s">
        <v>123795</v>
      </c>
      <c r="B22901" s="34">
        <v>280</v>
      </c>
      <c r="C22901" s="34">
        <v>251</v>
      </c>
      <c r="D22901" s="34">
        <v>287</v>
      </c>
      <c r="E22901" s="34">
        <v>245</v>
      </c>
      <c r="F22901" s="34">
        <v>305</v>
      </c>
      <c r="G22901" s="34">
        <v>228</v>
      </c>
      <c r="H22901" s="34">
        <v>315</v>
      </c>
      <c r="I22901" s="34">
        <v>293</v>
      </c>
      <c r="J22901" s="34">
        <v>350</v>
      </c>
      <c r="K22901" s="34">
        <v>279</v>
      </c>
      <c r="L22901" s="34">
        <v>369</v>
      </c>
      <c r="M22901" s="34">
        <v>212</v>
      </c>
    </row>
    <row r="22902" spans="1:13" x14ac:dyDescent="0.2">
      <c r="A22902" s="34" t="s">
        <v>123796</v>
      </c>
      <c r="B22902" s="34">
        <v>617</v>
      </c>
      <c r="C22902" s="34">
        <v>664</v>
      </c>
      <c r="D22902" s="34">
        <v>712</v>
      </c>
      <c r="E22902" s="34">
        <v>733</v>
      </c>
      <c r="F22902" s="34">
        <v>590</v>
      </c>
      <c r="G22902" s="34">
        <v>628</v>
      </c>
      <c r="H22902" s="34">
        <v>742</v>
      </c>
      <c r="I22902" s="34">
        <v>639</v>
      </c>
      <c r="J22902" s="34">
        <v>717</v>
      </c>
      <c r="K22902" s="34">
        <v>548</v>
      </c>
      <c r="L22902" s="34">
        <v>780</v>
      </c>
      <c r="M22902" s="34">
        <v>617</v>
      </c>
    </row>
    <row r="22903" spans="1:13" x14ac:dyDescent="0.2">
      <c r="A22903" s="34" t="s">
        <v>123797</v>
      </c>
      <c r="B22903" s="34">
        <v>1114</v>
      </c>
      <c r="C22903" s="34">
        <v>1016</v>
      </c>
      <c r="D22903" s="34">
        <v>1150</v>
      </c>
      <c r="E22903" s="34">
        <v>1013</v>
      </c>
      <c r="F22903" s="34">
        <v>1037</v>
      </c>
      <c r="G22903" s="34">
        <v>970</v>
      </c>
      <c r="H22903" s="34">
        <v>1173</v>
      </c>
      <c r="I22903" s="34">
        <v>1034</v>
      </c>
      <c r="J22903" s="34">
        <v>1272</v>
      </c>
      <c r="K22903" s="34">
        <v>886</v>
      </c>
      <c r="L22903" s="34">
        <v>1126</v>
      </c>
      <c r="M22903" s="34">
        <v>807</v>
      </c>
    </row>
    <row r="22904" spans="1:13" x14ac:dyDescent="0.2">
      <c r="A22904" s="34" t="s">
        <v>123798</v>
      </c>
      <c r="B22904" s="34">
        <v>499</v>
      </c>
      <c r="C22904" s="34">
        <v>505</v>
      </c>
      <c r="D22904" s="34">
        <v>557</v>
      </c>
      <c r="E22904" s="34">
        <v>630</v>
      </c>
      <c r="F22904" s="34">
        <v>469</v>
      </c>
      <c r="G22904" s="34">
        <v>505</v>
      </c>
      <c r="H22904" s="34">
        <v>529</v>
      </c>
      <c r="I22904" s="34">
        <v>566</v>
      </c>
      <c r="J22904" s="34">
        <v>617</v>
      </c>
      <c r="K22904" s="34">
        <v>464</v>
      </c>
      <c r="L22904" s="34">
        <v>499</v>
      </c>
      <c r="M22904" s="34">
        <v>411</v>
      </c>
    </row>
    <row r="22905" spans="1:13" x14ac:dyDescent="0.2">
      <c r="A22905" s="34" t="s">
        <v>123799</v>
      </c>
      <c r="B22905" s="34">
        <v>650</v>
      </c>
      <c r="C22905" s="34">
        <v>735</v>
      </c>
      <c r="D22905" s="34">
        <v>813</v>
      </c>
      <c r="E22905" s="34">
        <v>758</v>
      </c>
      <c r="F22905" s="34">
        <v>757</v>
      </c>
      <c r="G22905" s="34">
        <v>738</v>
      </c>
      <c r="H22905" s="34">
        <v>898</v>
      </c>
      <c r="I22905" s="34">
        <v>703</v>
      </c>
      <c r="J22905" s="34">
        <v>860</v>
      </c>
      <c r="K22905" s="34">
        <v>605</v>
      </c>
      <c r="L22905" s="34">
        <v>717</v>
      </c>
      <c r="M22905" s="34">
        <v>560</v>
      </c>
    </row>
    <row r="22906" spans="1:13" x14ac:dyDescent="0.2">
      <c r="A22906" s="34" t="s">
        <v>123800</v>
      </c>
      <c r="B22906" s="34">
        <v>415</v>
      </c>
      <c r="C22906" s="34">
        <v>447</v>
      </c>
      <c r="D22906" s="34">
        <v>417</v>
      </c>
      <c r="E22906" s="34">
        <v>432</v>
      </c>
      <c r="F22906" s="34">
        <v>433</v>
      </c>
      <c r="G22906" s="34">
        <v>377</v>
      </c>
      <c r="H22906" s="34">
        <v>487</v>
      </c>
      <c r="I22906" s="34">
        <v>450</v>
      </c>
      <c r="J22906" s="34">
        <v>470</v>
      </c>
      <c r="K22906" s="34">
        <v>378</v>
      </c>
      <c r="L22906" s="34">
        <v>426</v>
      </c>
      <c r="M22906" s="34">
        <v>310</v>
      </c>
    </row>
    <row r="22907" spans="1:13" x14ac:dyDescent="0.2">
      <c r="A22907" s="34" t="s">
        <v>123801</v>
      </c>
      <c r="B22907" s="34">
        <v>203</v>
      </c>
      <c r="C22907" s="34">
        <v>319</v>
      </c>
      <c r="D22907" s="34">
        <v>243</v>
      </c>
      <c r="E22907" s="34">
        <v>317</v>
      </c>
      <c r="F22907" s="34">
        <v>220</v>
      </c>
      <c r="G22907" s="34">
        <v>213</v>
      </c>
      <c r="H22907" s="34">
        <v>328</v>
      </c>
      <c r="I22907" s="34">
        <v>246</v>
      </c>
      <c r="J22907" s="34">
        <v>252</v>
      </c>
      <c r="K22907" s="34">
        <v>226</v>
      </c>
      <c r="L22907" s="34">
        <v>217</v>
      </c>
      <c r="M22907" s="34">
        <v>214</v>
      </c>
    </row>
    <row r="22908" spans="1:13" x14ac:dyDescent="0.2">
      <c r="A22908" s="34" t="s">
        <v>123802</v>
      </c>
      <c r="B22908" s="34">
        <v>306</v>
      </c>
      <c r="C22908" s="34">
        <v>297</v>
      </c>
      <c r="D22908" s="34">
        <v>327</v>
      </c>
      <c r="E22908" s="34">
        <v>336</v>
      </c>
      <c r="F22908" s="34">
        <v>281</v>
      </c>
      <c r="G22908" s="34">
        <v>317</v>
      </c>
      <c r="H22908" s="34">
        <v>337</v>
      </c>
      <c r="I22908" s="34">
        <v>260</v>
      </c>
      <c r="J22908" s="34">
        <v>352</v>
      </c>
      <c r="K22908" s="34">
        <v>245</v>
      </c>
      <c r="L22908" s="34">
        <v>297</v>
      </c>
      <c r="M22908" s="34">
        <v>246</v>
      </c>
    </row>
    <row r="22909" spans="1:13" x14ac:dyDescent="0.2">
      <c r="A22909" s="34" t="s">
        <v>123803</v>
      </c>
      <c r="B22909" s="34">
        <v>194</v>
      </c>
      <c r="C22909" s="34">
        <v>244</v>
      </c>
      <c r="D22909" s="34">
        <v>302</v>
      </c>
      <c r="E22909" s="34">
        <v>356</v>
      </c>
      <c r="F22909" s="34">
        <v>268</v>
      </c>
      <c r="G22909" s="34">
        <v>245</v>
      </c>
      <c r="H22909" s="34">
        <v>273</v>
      </c>
      <c r="I22909" s="34">
        <v>239</v>
      </c>
      <c r="J22909" s="34">
        <v>278</v>
      </c>
      <c r="K22909" s="34">
        <v>223</v>
      </c>
      <c r="L22909" s="34">
        <v>234</v>
      </c>
      <c r="M22909" s="34">
        <v>200</v>
      </c>
    </row>
    <row r="22910" spans="1:13" x14ac:dyDescent="0.2">
      <c r="A22910" s="34" t="s">
        <v>123804</v>
      </c>
      <c r="B22910" s="34">
        <v>126</v>
      </c>
      <c r="C22910" s="34">
        <v>133</v>
      </c>
      <c r="D22910" s="34">
        <v>107</v>
      </c>
      <c r="E22910" s="34">
        <v>144</v>
      </c>
      <c r="F22910" s="34">
        <v>160</v>
      </c>
      <c r="G22910" s="34">
        <v>119</v>
      </c>
      <c r="H22910" s="34">
        <v>144</v>
      </c>
      <c r="I22910" s="34">
        <v>112</v>
      </c>
      <c r="J22910" s="34">
        <v>135</v>
      </c>
      <c r="K22910" s="34">
        <v>108</v>
      </c>
      <c r="L22910" s="34">
        <v>90</v>
      </c>
      <c r="M22910" s="34">
        <v>84</v>
      </c>
    </row>
    <row r="22911" spans="1:13" x14ac:dyDescent="0.2">
      <c r="A22911" s="34" t="s">
        <v>123805</v>
      </c>
      <c r="B22911" s="34">
        <v>196</v>
      </c>
      <c r="C22911" s="34">
        <v>163</v>
      </c>
      <c r="D22911" s="34">
        <v>239</v>
      </c>
      <c r="E22911" s="34">
        <v>204</v>
      </c>
      <c r="F22911" s="34">
        <v>145</v>
      </c>
      <c r="G22911" s="34">
        <v>169</v>
      </c>
      <c r="H22911" s="34">
        <v>220</v>
      </c>
      <c r="I22911" s="34">
        <v>142</v>
      </c>
      <c r="J22911" s="34">
        <v>173</v>
      </c>
      <c r="K22911" s="34">
        <v>143</v>
      </c>
      <c r="L22911" s="34">
        <v>171</v>
      </c>
      <c r="M22911" s="34">
        <v>118</v>
      </c>
    </row>
    <row r="22912" spans="1:13" x14ac:dyDescent="0.2">
      <c r="A22912" s="34" t="s">
        <v>123806</v>
      </c>
      <c r="B22912" s="34">
        <v>233</v>
      </c>
      <c r="C22912" s="34">
        <v>227</v>
      </c>
      <c r="D22912" s="34">
        <v>290</v>
      </c>
      <c r="E22912" s="34">
        <v>197</v>
      </c>
      <c r="F22912" s="34">
        <v>218</v>
      </c>
      <c r="G22912" s="34">
        <v>173</v>
      </c>
      <c r="H22912" s="34">
        <v>239</v>
      </c>
      <c r="I22912" s="34">
        <v>203</v>
      </c>
      <c r="J22912" s="34">
        <v>220</v>
      </c>
      <c r="K22912" s="34">
        <v>158</v>
      </c>
      <c r="L22912" s="34">
        <v>229</v>
      </c>
      <c r="M22912" s="34">
        <v>191</v>
      </c>
    </row>
    <row r="22913" spans="1:13" x14ac:dyDescent="0.2">
      <c r="A22913" s="34" t="s">
        <v>123807</v>
      </c>
      <c r="B22913" s="34">
        <v>291</v>
      </c>
      <c r="C22913" s="34">
        <v>303</v>
      </c>
      <c r="D22913" s="34">
        <v>381</v>
      </c>
      <c r="E22913" s="34">
        <v>311</v>
      </c>
      <c r="F22913" s="34">
        <v>339</v>
      </c>
      <c r="G22913" s="34">
        <v>254</v>
      </c>
      <c r="H22913" s="34">
        <v>311</v>
      </c>
      <c r="I22913" s="34">
        <v>290</v>
      </c>
      <c r="J22913" s="34">
        <v>368</v>
      </c>
      <c r="K22913" s="34">
        <v>273</v>
      </c>
      <c r="L22913" s="34">
        <v>304</v>
      </c>
      <c r="M22913" s="34">
        <v>214</v>
      </c>
    </row>
    <row r="22914" spans="1:13" x14ac:dyDescent="0.2">
      <c r="A22914" s="34" t="s">
        <v>123808</v>
      </c>
      <c r="B22914" s="34">
        <v>234</v>
      </c>
      <c r="C22914" s="34">
        <v>205</v>
      </c>
      <c r="D22914" s="34">
        <v>247</v>
      </c>
      <c r="E22914" s="34">
        <v>242</v>
      </c>
      <c r="F22914" s="34">
        <v>216</v>
      </c>
      <c r="G22914" s="34">
        <v>183</v>
      </c>
      <c r="H22914" s="34">
        <v>276</v>
      </c>
      <c r="I22914" s="34">
        <v>226</v>
      </c>
      <c r="J22914" s="34">
        <v>263</v>
      </c>
      <c r="K22914" s="34">
        <v>187</v>
      </c>
      <c r="L22914" s="34">
        <v>219</v>
      </c>
      <c r="M22914" s="34">
        <v>187</v>
      </c>
    </row>
    <row r="22915" spans="1:13" x14ac:dyDescent="0.2">
      <c r="A22915" s="34" t="s">
        <v>123809</v>
      </c>
      <c r="B22915" s="34">
        <v>280</v>
      </c>
      <c r="C22915" s="34">
        <v>204</v>
      </c>
      <c r="D22915" s="34">
        <v>220</v>
      </c>
      <c r="E22915" s="34">
        <v>220</v>
      </c>
      <c r="F22915" s="34">
        <v>177</v>
      </c>
      <c r="G22915" s="34">
        <v>190</v>
      </c>
      <c r="H22915" s="34">
        <v>256</v>
      </c>
      <c r="I22915" s="34">
        <v>213</v>
      </c>
      <c r="J22915" s="34">
        <v>202</v>
      </c>
      <c r="K22915" s="34">
        <v>192</v>
      </c>
      <c r="L22915" s="34">
        <v>204</v>
      </c>
      <c r="M22915" s="34">
        <v>149</v>
      </c>
    </row>
    <row r="22916" spans="1:13" x14ac:dyDescent="0.2">
      <c r="A22916" s="34" t="s">
        <v>123810</v>
      </c>
      <c r="B22916" s="34">
        <v>386</v>
      </c>
      <c r="C22916" s="34">
        <v>294</v>
      </c>
      <c r="D22916" s="34">
        <v>462</v>
      </c>
      <c r="E22916" s="34">
        <v>330</v>
      </c>
      <c r="F22916" s="34">
        <v>340</v>
      </c>
      <c r="G22916" s="34">
        <v>294</v>
      </c>
      <c r="H22916" s="34">
        <v>441</v>
      </c>
      <c r="I22916" s="34">
        <v>373</v>
      </c>
      <c r="J22916" s="34">
        <v>433</v>
      </c>
      <c r="K22916" s="34">
        <v>282</v>
      </c>
      <c r="L22916" s="34">
        <v>337</v>
      </c>
      <c r="M22916" s="34">
        <v>262</v>
      </c>
    </row>
    <row r="22917" spans="1:13" x14ac:dyDescent="0.2">
      <c r="A22917" s="34" t="s">
        <v>123811</v>
      </c>
      <c r="B22917" s="34">
        <v>214</v>
      </c>
      <c r="C22917" s="34">
        <v>275</v>
      </c>
      <c r="D22917" s="34">
        <v>357</v>
      </c>
      <c r="E22917" s="34">
        <v>330</v>
      </c>
      <c r="F22917" s="34">
        <v>265</v>
      </c>
      <c r="G22917" s="34">
        <v>289</v>
      </c>
      <c r="H22917" s="34">
        <v>321</v>
      </c>
      <c r="I22917" s="34">
        <v>302</v>
      </c>
      <c r="J22917" s="34">
        <v>336</v>
      </c>
      <c r="K22917" s="34">
        <v>264</v>
      </c>
      <c r="L22917" s="34">
        <v>358</v>
      </c>
      <c r="M22917" s="34">
        <v>269</v>
      </c>
    </row>
    <row r="22918" spans="1:13" x14ac:dyDescent="0.2">
      <c r="A22918" s="34" t="s">
        <v>123812</v>
      </c>
      <c r="B22918" s="34">
        <v>96</v>
      </c>
      <c r="C22918" s="34">
        <v>118</v>
      </c>
      <c r="D22918" s="34">
        <v>147</v>
      </c>
      <c r="E22918" s="34">
        <v>92</v>
      </c>
      <c r="F22918" s="34">
        <v>110</v>
      </c>
      <c r="G22918" s="34">
        <v>92</v>
      </c>
      <c r="H22918" s="34">
        <v>157</v>
      </c>
      <c r="I22918" s="34">
        <v>89</v>
      </c>
      <c r="J22918" s="34">
        <v>107</v>
      </c>
      <c r="K22918" s="34">
        <v>78</v>
      </c>
      <c r="L22918" s="34">
        <v>125</v>
      </c>
      <c r="M22918" s="34">
        <v>77</v>
      </c>
    </row>
    <row r="22919" spans="1:13" x14ac:dyDescent="0.2">
      <c r="A22919" s="34" t="s">
        <v>123813</v>
      </c>
      <c r="B22919" s="34">
        <v>201</v>
      </c>
      <c r="C22919" s="34">
        <v>206</v>
      </c>
      <c r="D22919" s="34">
        <v>274</v>
      </c>
      <c r="E22919" s="34">
        <v>247</v>
      </c>
      <c r="F22919" s="34">
        <v>191</v>
      </c>
      <c r="G22919" s="34">
        <v>210</v>
      </c>
      <c r="H22919" s="34">
        <v>247</v>
      </c>
      <c r="I22919" s="34">
        <v>229</v>
      </c>
      <c r="J22919" s="34">
        <v>242</v>
      </c>
      <c r="K22919" s="34">
        <v>181</v>
      </c>
      <c r="L22919" s="34">
        <v>215</v>
      </c>
      <c r="M22919" s="34">
        <v>156</v>
      </c>
    </row>
    <row r="22920" spans="1:13" x14ac:dyDescent="0.2">
      <c r="A22920" s="34" t="s">
        <v>123814</v>
      </c>
      <c r="B22920" s="34">
        <v>308</v>
      </c>
      <c r="C22920" s="34">
        <v>333</v>
      </c>
      <c r="D22920" s="34">
        <v>426</v>
      </c>
      <c r="E22920" s="34">
        <v>339</v>
      </c>
      <c r="F22920" s="34">
        <v>370</v>
      </c>
      <c r="G22920" s="34">
        <v>359</v>
      </c>
      <c r="H22920" s="34">
        <v>511</v>
      </c>
      <c r="I22920" s="34">
        <v>295</v>
      </c>
      <c r="J22920" s="34">
        <v>336</v>
      </c>
      <c r="K22920" s="34">
        <v>292</v>
      </c>
      <c r="L22920" s="34">
        <v>362</v>
      </c>
      <c r="M22920" s="34">
        <v>275</v>
      </c>
    </row>
    <row r="22921" spans="1:13" x14ac:dyDescent="0.2">
      <c r="A22921" s="34" t="s">
        <v>123815</v>
      </c>
      <c r="B22921" s="34">
        <v>422</v>
      </c>
      <c r="C22921" s="34">
        <v>432</v>
      </c>
      <c r="D22921" s="34">
        <v>480</v>
      </c>
      <c r="E22921" s="34">
        <v>468</v>
      </c>
      <c r="F22921" s="34">
        <v>435</v>
      </c>
      <c r="G22921" s="34">
        <v>421</v>
      </c>
      <c r="H22921" s="34">
        <v>558</v>
      </c>
      <c r="I22921" s="34">
        <v>452</v>
      </c>
      <c r="J22921" s="34">
        <v>448</v>
      </c>
      <c r="K22921" s="34">
        <v>369</v>
      </c>
      <c r="L22921" s="34">
        <v>431</v>
      </c>
      <c r="M22921" s="34">
        <v>375</v>
      </c>
    </row>
    <row r="22922" spans="1:13" x14ac:dyDescent="0.2">
      <c r="A22922" s="34" t="s">
        <v>123816</v>
      </c>
      <c r="B22922" s="34">
        <v>375</v>
      </c>
      <c r="C22922" s="34">
        <v>464</v>
      </c>
      <c r="D22922" s="34">
        <v>457</v>
      </c>
      <c r="E22922" s="34">
        <v>462</v>
      </c>
      <c r="F22922" s="34">
        <v>437</v>
      </c>
      <c r="G22922" s="34">
        <v>420</v>
      </c>
      <c r="H22922" s="34">
        <v>520</v>
      </c>
      <c r="I22922" s="34">
        <v>386</v>
      </c>
      <c r="J22922" s="34">
        <v>448</v>
      </c>
      <c r="K22922" s="34">
        <v>359</v>
      </c>
      <c r="L22922" s="34">
        <v>483</v>
      </c>
      <c r="M22922" s="34">
        <v>325</v>
      </c>
    </row>
    <row r="22923" spans="1:13" x14ac:dyDescent="0.2">
      <c r="A22923" s="34" t="s">
        <v>123817</v>
      </c>
      <c r="B22923" s="34">
        <v>676</v>
      </c>
      <c r="C22923" s="34">
        <v>789</v>
      </c>
      <c r="D22923" s="34">
        <v>715</v>
      </c>
      <c r="E22923" s="34">
        <v>740</v>
      </c>
      <c r="F22923" s="34">
        <v>782</v>
      </c>
      <c r="G22923" s="34">
        <v>712</v>
      </c>
      <c r="H22923" s="34">
        <v>808</v>
      </c>
      <c r="I22923" s="34">
        <v>685</v>
      </c>
      <c r="J22923" s="34">
        <v>854</v>
      </c>
      <c r="K22923" s="34">
        <v>605</v>
      </c>
      <c r="L22923" s="34">
        <v>737</v>
      </c>
      <c r="M22923" s="34">
        <v>589</v>
      </c>
    </row>
    <row r="22924" spans="1:13" x14ac:dyDescent="0.2">
      <c r="A22924" s="34" t="s">
        <v>123818</v>
      </c>
      <c r="B22924" s="34">
        <v>929</v>
      </c>
      <c r="C22924" s="34">
        <v>1035</v>
      </c>
      <c r="D22924" s="34">
        <v>1110</v>
      </c>
      <c r="E22924" s="34">
        <v>1135</v>
      </c>
      <c r="F22924" s="34">
        <v>1003</v>
      </c>
      <c r="G22924" s="34">
        <v>961</v>
      </c>
      <c r="H22924" s="34">
        <v>1097</v>
      </c>
      <c r="I22924" s="34">
        <v>1068</v>
      </c>
      <c r="J22924" s="34">
        <v>1117</v>
      </c>
      <c r="K22924" s="34">
        <v>899</v>
      </c>
      <c r="L22924" s="34">
        <v>1077</v>
      </c>
      <c r="M22924" s="34">
        <v>779</v>
      </c>
    </row>
    <row r="22925" spans="1:13" x14ac:dyDescent="0.2">
      <c r="A22925" s="34" t="s">
        <v>123819</v>
      </c>
      <c r="B22925" s="34">
        <v>628</v>
      </c>
      <c r="C22925" s="34">
        <v>658</v>
      </c>
      <c r="D22925" s="34">
        <v>582</v>
      </c>
      <c r="E22925" s="34">
        <v>739</v>
      </c>
      <c r="F22925" s="34">
        <v>538</v>
      </c>
      <c r="G22925" s="34">
        <v>575</v>
      </c>
      <c r="H22925" s="34">
        <v>798</v>
      </c>
      <c r="I22925" s="34">
        <v>651</v>
      </c>
      <c r="J22925" s="34">
        <v>699</v>
      </c>
      <c r="K22925" s="34">
        <v>488</v>
      </c>
      <c r="L22925" s="34">
        <v>640</v>
      </c>
      <c r="M22925" s="34">
        <v>499</v>
      </c>
    </row>
    <row r="22926" spans="1:13" x14ac:dyDescent="0.2">
      <c r="A22926" s="34" t="s">
        <v>123820</v>
      </c>
      <c r="B22926" s="34">
        <v>410</v>
      </c>
      <c r="C22926" s="34">
        <v>460</v>
      </c>
      <c r="D22926" s="34">
        <v>584</v>
      </c>
      <c r="E22926" s="34">
        <v>542</v>
      </c>
      <c r="F22926" s="34">
        <v>482</v>
      </c>
      <c r="G22926" s="34">
        <v>402</v>
      </c>
      <c r="H22926" s="34">
        <v>652</v>
      </c>
      <c r="I22926" s="34">
        <v>498</v>
      </c>
      <c r="J22926" s="34">
        <v>565</v>
      </c>
      <c r="K22926" s="34">
        <v>430</v>
      </c>
      <c r="L22926" s="34">
        <v>609</v>
      </c>
      <c r="M22926" s="34">
        <v>428</v>
      </c>
    </row>
    <row r="22927" spans="1:13" x14ac:dyDescent="0.2">
      <c r="A22927" s="34" t="s">
        <v>123821</v>
      </c>
      <c r="B22927" s="34">
        <v>573</v>
      </c>
      <c r="C22927" s="34">
        <v>516</v>
      </c>
      <c r="D22927" s="34">
        <v>588</v>
      </c>
      <c r="E22927" s="34">
        <v>619</v>
      </c>
      <c r="F22927" s="34">
        <v>651</v>
      </c>
      <c r="G22927" s="34">
        <v>576</v>
      </c>
      <c r="H22927" s="34">
        <v>588</v>
      </c>
      <c r="I22927" s="34">
        <v>541</v>
      </c>
      <c r="J22927" s="34">
        <v>589</v>
      </c>
      <c r="K22927" s="34">
        <v>496</v>
      </c>
      <c r="L22927" s="34">
        <v>601</v>
      </c>
      <c r="M22927" s="34">
        <v>499</v>
      </c>
    </row>
    <row r="22928" spans="1:13" x14ac:dyDescent="0.2">
      <c r="A22928" s="34" t="s">
        <v>123822</v>
      </c>
      <c r="B22928" s="34">
        <v>289</v>
      </c>
      <c r="C22928" s="34">
        <v>392</v>
      </c>
      <c r="D22928" s="34">
        <v>442</v>
      </c>
      <c r="E22928" s="34">
        <v>392</v>
      </c>
      <c r="F22928" s="34">
        <v>361</v>
      </c>
      <c r="G22928" s="34">
        <v>381</v>
      </c>
      <c r="H22928" s="34">
        <v>435</v>
      </c>
      <c r="I22928" s="34">
        <v>395</v>
      </c>
      <c r="J22928" s="34">
        <v>399</v>
      </c>
      <c r="K22928" s="34">
        <v>318</v>
      </c>
      <c r="L22928" s="34">
        <v>436</v>
      </c>
      <c r="M22928" s="34">
        <v>351</v>
      </c>
    </row>
    <row r="22929" spans="1:13" x14ac:dyDescent="0.2">
      <c r="A22929" s="34" t="s">
        <v>123823</v>
      </c>
      <c r="B22929" s="34">
        <v>377</v>
      </c>
      <c r="C22929" s="34">
        <v>323</v>
      </c>
      <c r="D22929" s="34">
        <v>464</v>
      </c>
      <c r="E22929" s="34">
        <v>352</v>
      </c>
      <c r="F22929" s="34">
        <v>332</v>
      </c>
      <c r="G22929" s="34">
        <v>296</v>
      </c>
      <c r="H22929" s="34">
        <v>415</v>
      </c>
      <c r="I22929" s="34">
        <v>310</v>
      </c>
      <c r="J22929" s="34">
        <v>432</v>
      </c>
      <c r="K22929" s="34">
        <v>316</v>
      </c>
      <c r="L22929" s="34">
        <v>386</v>
      </c>
      <c r="M22929" s="34">
        <v>267</v>
      </c>
    </row>
    <row r="22930" spans="1:13" x14ac:dyDescent="0.2">
      <c r="A22930" s="34" t="s">
        <v>123824</v>
      </c>
      <c r="B22930" s="34">
        <v>214</v>
      </c>
      <c r="C22930" s="34">
        <v>185</v>
      </c>
      <c r="D22930" s="34">
        <v>299</v>
      </c>
      <c r="E22930" s="34">
        <v>209</v>
      </c>
      <c r="F22930" s="34">
        <v>157</v>
      </c>
      <c r="G22930" s="34">
        <v>213</v>
      </c>
      <c r="H22930" s="34">
        <v>249</v>
      </c>
      <c r="I22930" s="34">
        <v>187</v>
      </c>
      <c r="J22930" s="34">
        <v>269</v>
      </c>
      <c r="K22930" s="34">
        <v>144</v>
      </c>
      <c r="L22930" s="34">
        <v>230</v>
      </c>
      <c r="M22930" s="34">
        <v>174</v>
      </c>
    </row>
    <row r="22931" spans="1:13" x14ac:dyDescent="0.2">
      <c r="A22931" s="34" t="s">
        <v>123825</v>
      </c>
      <c r="B22931" s="34">
        <v>228</v>
      </c>
      <c r="C22931" s="34">
        <v>214</v>
      </c>
      <c r="D22931" s="34">
        <v>232</v>
      </c>
      <c r="E22931" s="34">
        <v>223</v>
      </c>
      <c r="F22931" s="34">
        <v>257</v>
      </c>
      <c r="G22931" s="34">
        <v>178</v>
      </c>
      <c r="H22931" s="34">
        <v>216</v>
      </c>
      <c r="I22931" s="34">
        <v>197</v>
      </c>
      <c r="J22931" s="34">
        <v>240</v>
      </c>
      <c r="K22931" s="34">
        <v>161</v>
      </c>
      <c r="L22931" s="34">
        <v>248</v>
      </c>
      <c r="M22931" s="34">
        <v>145</v>
      </c>
    </row>
    <row r="22932" spans="1:13" x14ac:dyDescent="0.2">
      <c r="A22932" s="34" t="s">
        <v>123826</v>
      </c>
      <c r="B22932" s="34">
        <v>339</v>
      </c>
      <c r="C22932" s="34">
        <v>356</v>
      </c>
      <c r="D22932" s="34">
        <v>433</v>
      </c>
      <c r="E22932" s="34">
        <v>419</v>
      </c>
      <c r="F22932" s="34">
        <v>354</v>
      </c>
      <c r="G22932" s="34">
        <v>294</v>
      </c>
      <c r="H22932" s="34">
        <v>456</v>
      </c>
      <c r="I22932" s="34">
        <v>380</v>
      </c>
      <c r="J22932" s="34">
        <v>389</v>
      </c>
      <c r="K22932" s="34">
        <v>321</v>
      </c>
      <c r="L22932" s="34">
        <v>357</v>
      </c>
      <c r="M22932" s="34">
        <v>286</v>
      </c>
    </row>
    <row r="22933" spans="1:13" x14ac:dyDescent="0.2">
      <c r="A22933" s="34" t="s">
        <v>123827</v>
      </c>
      <c r="B22933" s="34">
        <v>198</v>
      </c>
      <c r="C22933" s="34">
        <v>267</v>
      </c>
      <c r="D22933" s="34">
        <v>239</v>
      </c>
      <c r="E22933" s="34">
        <v>259</v>
      </c>
      <c r="F22933" s="34">
        <v>216</v>
      </c>
      <c r="G22933" s="34">
        <v>250</v>
      </c>
      <c r="H22933" s="34">
        <v>292</v>
      </c>
      <c r="I22933" s="34">
        <v>275</v>
      </c>
      <c r="J22933" s="34">
        <v>283</v>
      </c>
      <c r="K22933" s="34">
        <v>255</v>
      </c>
      <c r="L22933" s="34">
        <v>259</v>
      </c>
      <c r="M22933" s="34">
        <v>210</v>
      </c>
    </row>
    <row r="22934" spans="1:13" x14ac:dyDescent="0.2">
      <c r="A22934" s="34" t="s">
        <v>123828</v>
      </c>
      <c r="B22934" s="34">
        <v>240</v>
      </c>
      <c r="C22934" s="34">
        <v>203</v>
      </c>
      <c r="D22934" s="34">
        <v>278</v>
      </c>
      <c r="E22934" s="34">
        <v>234</v>
      </c>
      <c r="F22934" s="34">
        <v>203</v>
      </c>
      <c r="G22934" s="34">
        <v>222</v>
      </c>
      <c r="H22934" s="34">
        <v>279</v>
      </c>
      <c r="I22934" s="34">
        <v>199</v>
      </c>
      <c r="J22934" s="34">
        <v>228</v>
      </c>
      <c r="K22934" s="34">
        <v>196</v>
      </c>
      <c r="L22934" s="34">
        <v>230</v>
      </c>
      <c r="M22934" s="34">
        <v>197</v>
      </c>
    </row>
    <row r="22935" spans="1:13" x14ac:dyDescent="0.2">
      <c r="A22935" s="34" t="s">
        <v>123829</v>
      </c>
      <c r="B22935" s="34">
        <v>779</v>
      </c>
      <c r="C22935" s="34">
        <v>813</v>
      </c>
      <c r="D22935" s="34">
        <v>914</v>
      </c>
      <c r="E22935" s="34">
        <v>836</v>
      </c>
      <c r="F22935" s="34">
        <v>766</v>
      </c>
      <c r="G22935" s="34">
        <v>762</v>
      </c>
      <c r="H22935" s="34">
        <v>947</v>
      </c>
      <c r="I22935" s="34">
        <v>796</v>
      </c>
      <c r="J22935" s="34">
        <v>853</v>
      </c>
      <c r="K22935" s="34">
        <v>672</v>
      </c>
      <c r="L22935" s="34">
        <v>837</v>
      </c>
      <c r="M22935" s="34">
        <v>632</v>
      </c>
    </row>
    <row r="22936" spans="1:13" x14ac:dyDescent="0.2">
      <c r="A22936" s="34" t="s">
        <v>123830</v>
      </c>
      <c r="B22936" s="34">
        <v>226</v>
      </c>
      <c r="C22936" s="34">
        <v>199</v>
      </c>
      <c r="D22936" s="34">
        <v>298</v>
      </c>
      <c r="E22936" s="34">
        <v>213</v>
      </c>
      <c r="F22936" s="34">
        <v>226</v>
      </c>
      <c r="G22936" s="34">
        <v>197</v>
      </c>
      <c r="H22936" s="34">
        <v>244</v>
      </c>
      <c r="I22936" s="34">
        <v>210</v>
      </c>
      <c r="J22936" s="34">
        <v>230</v>
      </c>
      <c r="K22936" s="34">
        <v>153</v>
      </c>
      <c r="L22936" s="34">
        <v>313</v>
      </c>
      <c r="M22936" s="34">
        <v>159</v>
      </c>
    </row>
    <row r="22937" spans="1:13" x14ac:dyDescent="0.2">
      <c r="A22937" s="34" t="s">
        <v>123831</v>
      </c>
      <c r="B22937" s="34">
        <v>705</v>
      </c>
      <c r="C22937" s="34">
        <v>641</v>
      </c>
      <c r="D22937" s="34">
        <v>704</v>
      </c>
      <c r="E22937" s="34">
        <v>692</v>
      </c>
      <c r="F22937" s="34">
        <v>573</v>
      </c>
      <c r="G22937" s="34">
        <v>513</v>
      </c>
      <c r="H22937" s="34">
        <v>633</v>
      </c>
      <c r="I22937" s="34">
        <v>559</v>
      </c>
      <c r="J22937" s="34">
        <v>676</v>
      </c>
      <c r="K22937" s="34">
        <v>470</v>
      </c>
      <c r="L22937" s="34">
        <v>710</v>
      </c>
      <c r="M22937" s="34">
        <v>470</v>
      </c>
    </row>
    <row r="22938" spans="1:13" x14ac:dyDescent="0.2">
      <c r="A22938" s="34" t="s">
        <v>123832</v>
      </c>
      <c r="B22938" s="34">
        <v>214</v>
      </c>
      <c r="C22938" s="34">
        <v>241</v>
      </c>
      <c r="D22938" s="34">
        <v>191</v>
      </c>
      <c r="E22938" s="34">
        <v>238</v>
      </c>
      <c r="F22938" s="34">
        <v>225</v>
      </c>
      <c r="G22938" s="34">
        <v>209</v>
      </c>
      <c r="H22938" s="34">
        <v>234</v>
      </c>
      <c r="I22938" s="34">
        <v>182</v>
      </c>
      <c r="J22938" s="34">
        <v>219</v>
      </c>
      <c r="K22938" s="34">
        <v>191</v>
      </c>
      <c r="L22938" s="34">
        <v>214</v>
      </c>
      <c r="M22938" s="34">
        <v>160</v>
      </c>
    </row>
    <row r="22939" spans="1:13" x14ac:dyDescent="0.2">
      <c r="A22939" s="34" t="s">
        <v>123833</v>
      </c>
      <c r="B22939" s="34">
        <v>462</v>
      </c>
      <c r="C22939" s="34">
        <v>475</v>
      </c>
      <c r="D22939" s="34">
        <v>637</v>
      </c>
      <c r="E22939" s="34">
        <v>560</v>
      </c>
      <c r="F22939" s="34">
        <v>530</v>
      </c>
      <c r="G22939" s="34">
        <v>442</v>
      </c>
      <c r="H22939" s="34">
        <v>616</v>
      </c>
      <c r="I22939" s="34">
        <v>517</v>
      </c>
      <c r="J22939" s="34">
        <v>675</v>
      </c>
      <c r="K22939" s="34">
        <v>449</v>
      </c>
      <c r="L22939" s="34">
        <v>616</v>
      </c>
      <c r="M22939" s="34">
        <v>373</v>
      </c>
    </row>
    <row r="22940" spans="1:13" x14ac:dyDescent="0.2">
      <c r="A22940" s="34" t="s">
        <v>123834</v>
      </c>
      <c r="B22940" s="34">
        <v>498</v>
      </c>
      <c r="C22940" s="34">
        <v>530</v>
      </c>
      <c r="D22940" s="34">
        <v>605</v>
      </c>
      <c r="E22940" s="34">
        <v>591</v>
      </c>
      <c r="F22940" s="34">
        <v>482</v>
      </c>
      <c r="G22940" s="34">
        <v>477</v>
      </c>
      <c r="H22940" s="34">
        <v>502</v>
      </c>
      <c r="I22940" s="34">
        <v>494</v>
      </c>
      <c r="J22940" s="34">
        <v>590</v>
      </c>
      <c r="K22940" s="34">
        <v>440</v>
      </c>
      <c r="L22940" s="34">
        <v>529</v>
      </c>
      <c r="M22940" s="34">
        <v>365</v>
      </c>
    </row>
    <row r="22941" spans="1:13" x14ac:dyDescent="0.2">
      <c r="A22941" s="34" t="s">
        <v>123835</v>
      </c>
      <c r="B22941" s="34">
        <v>766</v>
      </c>
      <c r="C22941" s="34">
        <v>720</v>
      </c>
      <c r="D22941" s="34">
        <v>756</v>
      </c>
      <c r="E22941" s="34">
        <v>805</v>
      </c>
      <c r="F22941" s="34">
        <v>803</v>
      </c>
      <c r="G22941" s="34">
        <v>681</v>
      </c>
      <c r="H22941" s="34">
        <v>802</v>
      </c>
      <c r="I22941" s="34">
        <v>722</v>
      </c>
      <c r="J22941" s="34">
        <v>743</v>
      </c>
      <c r="K22941" s="34">
        <v>632</v>
      </c>
      <c r="L22941" s="34">
        <v>718</v>
      </c>
      <c r="M22941" s="34">
        <v>587</v>
      </c>
    </row>
    <row r="22942" spans="1:13" x14ac:dyDescent="0.2">
      <c r="A22942" s="34" t="s">
        <v>123836</v>
      </c>
      <c r="B22942" s="34">
        <v>425</v>
      </c>
      <c r="C22942" s="34">
        <v>480</v>
      </c>
      <c r="D22942" s="34">
        <v>535</v>
      </c>
      <c r="E22942" s="34">
        <v>481</v>
      </c>
      <c r="F22942" s="34">
        <v>469</v>
      </c>
      <c r="G22942" s="34">
        <v>389</v>
      </c>
      <c r="H22942" s="34">
        <v>561</v>
      </c>
      <c r="I22942" s="34">
        <v>500</v>
      </c>
      <c r="J22942" s="34">
        <v>493</v>
      </c>
      <c r="K22942" s="34">
        <v>365</v>
      </c>
      <c r="L22942" s="34">
        <v>507</v>
      </c>
      <c r="M22942" s="34">
        <v>377</v>
      </c>
    </row>
    <row r="22943" spans="1:13" x14ac:dyDescent="0.2">
      <c r="A22943" s="34" t="s">
        <v>123837</v>
      </c>
      <c r="B22943" s="34">
        <v>1024</v>
      </c>
      <c r="C22943" s="34">
        <v>941</v>
      </c>
      <c r="D22943" s="34">
        <v>1066</v>
      </c>
      <c r="E22943" s="34">
        <v>1059</v>
      </c>
      <c r="F22943" s="34">
        <v>964</v>
      </c>
      <c r="G22943" s="34">
        <v>1008</v>
      </c>
      <c r="H22943" s="34">
        <v>1117</v>
      </c>
      <c r="I22943" s="34">
        <v>1036</v>
      </c>
      <c r="J22943" s="34">
        <v>1137</v>
      </c>
      <c r="K22943" s="34">
        <v>789</v>
      </c>
      <c r="L22943" s="34">
        <v>1151</v>
      </c>
      <c r="M22943" s="34">
        <v>756</v>
      </c>
    </row>
    <row r="22944" spans="1:13" x14ac:dyDescent="0.2">
      <c r="A22944" s="34" t="s">
        <v>123838</v>
      </c>
      <c r="B22944" s="34">
        <v>505</v>
      </c>
      <c r="C22944" s="34">
        <v>498</v>
      </c>
      <c r="D22944" s="34">
        <v>610</v>
      </c>
      <c r="E22944" s="34">
        <v>599</v>
      </c>
      <c r="F22944" s="34">
        <v>560</v>
      </c>
      <c r="G22944" s="34">
        <v>486</v>
      </c>
      <c r="H22944" s="34">
        <v>642</v>
      </c>
      <c r="I22944" s="34">
        <v>541</v>
      </c>
      <c r="J22944" s="34">
        <v>597</v>
      </c>
      <c r="K22944" s="34">
        <v>416</v>
      </c>
      <c r="L22944" s="34">
        <v>589</v>
      </c>
      <c r="M22944" s="34">
        <v>376</v>
      </c>
    </row>
    <row r="22945" spans="1:13" x14ac:dyDescent="0.2">
      <c r="A22945" s="34" t="s">
        <v>123839</v>
      </c>
      <c r="B22945" s="34">
        <v>818</v>
      </c>
      <c r="C22945" s="34">
        <v>848</v>
      </c>
      <c r="D22945" s="34">
        <v>968</v>
      </c>
      <c r="E22945" s="34">
        <v>890</v>
      </c>
      <c r="F22945" s="34">
        <v>846</v>
      </c>
      <c r="G22945" s="34">
        <v>807</v>
      </c>
      <c r="H22945" s="34">
        <v>922</v>
      </c>
      <c r="I22945" s="34">
        <v>947</v>
      </c>
      <c r="J22945" s="34">
        <v>964</v>
      </c>
      <c r="K22945" s="34">
        <v>756</v>
      </c>
      <c r="L22945" s="34">
        <v>978</v>
      </c>
      <c r="M22945" s="34">
        <v>683</v>
      </c>
    </row>
    <row r="22946" spans="1:13" x14ac:dyDescent="0.2">
      <c r="A22946" s="34" t="s">
        <v>123840</v>
      </c>
      <c r="B22946" s="34">
        <v>542</v>
      </c>
      <c r="C22946" s="34">
        <v>519</v>
      </c>
      <c r="D22946" s="34">
        <v>658</v>
      </c>
      <c r="E22946" s="34">
        <v>596</v>
      </c>
      <c r="F22946" s="34">
        <v>583</v>
      </c>
      <c r="G22946" s="34">
        <v>516</v>
      </c>
      <c r="H22946" s="34">
        <v>637</v>
      </c>
      <c r="I22946" s="34">
        <v>510</v>
      </c>
      <c r="J22946" s="34">
        <v>644</v>
      </c>
      <c r="K22946" s="34">
        <v>466</v>
      </c>
      <c r="L22946" s="34">
        <v>538</v>
      </c>
      <c r="M22946" s="34">
        <v>397</v>
      </c>
    </row>
    <row r="22947" spans="1:13" x14ac:dyDescent="0.2">
      <c r="A22947" s="34" t="s">
        <v>123841</v>
      </c>
      <c r="B22947" s="34">
        <v>387</v>
      </c>
      <c r="C22947" s="34">
        <v>457</v>
      </c>
      <c r="D22947" s="34">
        <v>455</v>
      </c>
      <c r="E22947" s="34">
        <v>440</v>
      </c>
      <c r="F22947" s="34">
        <v>402</v>
      </c>
      <c r="G22947" s="34">
        <v>371</v>
      </c>
      <c r="H22947" s="34">
        <v>391</v>
      </c>
      <c r="I22947" s="34">
        <v>414</v>
      </c>
      <c r="J22947" s="34">
        <v>453</v>
      </c>
      <c r="K22947" s="34">
        <v>438</v>
      </c>
      <c r="L22947" s="34">
        <v>385</v>
      </c>
      <c r="M22947" s="34">
        <v>293</v>
      </c>
    </row>
    <row r="22948" spans="1:13" x14ac:dyDescent="0.2">
      <c r="A22948" s="34" t="s">
        <v>123842</v>
      </c>
      <c r="B22948" s="34">
        <v>424</v>
      </c>
      <c r="C22948" s="34">
        <v>448</v>
      </c>
      <c r="D22948" s="34">
        <v>431</v>
      </c>
      <c r="E22948" s="34">
        <v>473</v>
      </c>
      <c r="F22948" s="34">
        <v>375</v>
      </c>
      <c r="G22948" s="34">
        <v>483</v>
      </c>
      <c r="H22948" s="34">
        <v>378</v>
      </c>
      <c r="I22948" s="34">
        <v>499</v>
      </c>
      <c r="J22948" s="34">
        <v>415</v>
      </c>
      <c r="K22948" s="34">
        <v>399</v>
      </c>
      <c r="L22948" s="34">
        <v>383</v>
      </c>
      <c r="M22948" s="34">
        <v>360</v>
      </c>
    </row>
    <row r="22949" spans="1:13" x14ac:dyDescent="0.2">
      <c r="A22949" s="34" t="s">
        <v>123843</v>
      </c>
      <c r="B22949" s="34">
        <v>720</v>
      </c>
      <c r="C22949" s="34">
        <v>614</v>
      </c>
      <c r="D22949" s="34">
        <v>611</v>
      </c>
      <c r="E22949" s="34">
        <v>619</v>
      </c>
      <c r="F22949" s="34">
        <v>581</v>
      </c>
      <c r="G22949" s="34">
        <v>505</v>
      </c>
      <c r="H22949" s="34">
        <v>699</v>
      </c>
      <c r="I22949" s="34">
        <v>571</v>
      </c>
      <c r="J22949" s="34">
        <v>742</v>
      </c>
      <c r="K22949" s="34">
        <v>512</v>
      </c>
      <c r="L22949" s="34">
        <v>642</v>
      </c>
      <c r="M22949" s="34">
        <v>442</v>
      </c>
    </row>
    <row r="22950" spans="1:13" x14ac:dyDescent="0.2">
      <c r="A22950" s="34" t="s">
        <v>123844</v>
      </c>
      <c r="B22950" s="34">
        <v>664</v>
      </c>
      <c r="C22950" s="34">
        <v>629</v>
      </c>
      <c r="D22950" s="34">
        <v>639</v>
      </c>
      <c r="E22950" s="34">
        <v>645</v>
      </c>
      <c r="F22950" s="34">
        <v>489</v>
      </c>
      <c r="G22950" s="34">
        <v>528</v>
      </c>
      <c r="H22950" s="34">
        <v>703</v>
      </c>
      <c r="I22950" s="34">
        <v>572</v>
      </c>
      <c r="J22950" s="34">
        <v>615</v>
      </c>
      <c r="K22950" s="34">
        <v>504</v>
      </c>
      <c r="L22950" s="34">
        <v>626</v>
      </c>
      <c r="M22950" s="34">
        <v>448</v>
      </c>
    </row>
    <row r="22951" spans="1:13" x14ac:dyDescent="0.2">
      <c r="A22951" s="34" t="s">
        <v>123845</v>
      </c>
      <c r="B22951" s="34">
        <v>617</v>
      </c>
      <c r="C22951" s="34">
        <v>627</v>
      </c>
      <c r="D22951" s="34">
        <v>696</v>
      </c>
      <c r="E22951" s="34">
        <v>689</v>
      </c>
      <c r="F22951" s="34">
        <v>656</v>
      </c>
      <c r="G22951" s="34">
        <v>601</v>
      </c>
      <c r="H22951" s="34">
        <v>716</v>
      </c>
      <c r="I22951" s="34">
        <v>614</v>
      </c>
      <c r="J22951" s="34">
        <v>745</v>
      </c>
      <c r="K22951" s="34">
        <v>572</v>
      </c>
      <c r="L22951" s="34">
        <v>662</v>
      </c>
      <c r="M22951" s="34">
        <v>540</v>
      </c>
    </row>
    <row r="22952" spans="1:13" x14ac:dyDescent="0.2">
      <c r="A22952" s="34" t="s">
        <v>123846</v>
      </c>
      <c r="B22952" s="34">
        <v>536</v>
      </c>
      <c r="C22952" s="34">
        <v>517</v>
      </c>
      <c r="D22952" s="34">
        <v>631</v>
      </c>
      <c r="E22952" s="34">
        <v>662</v>
      </c>
      <c r="F22952" s="34">
        <v>490</v>
      </c>
      <c r="G22952" s="34">
        <v>536</v>
      </c>
      <c r="H22952" s="34">
        <v>734</v>
      </c>
      <c r="I22952" s="34">
        <v>581</v>
      </c>
      <c r="J22952" s="34">
        <v>576</v>
      </c>
      <c r="K22952" s="34">
        <v>458</v>
      </c>
      <c r="L22952" s="34">
        <v>555</v>
      </c>
      <c r="M22952" s="34">
        <v>455</v>
      </c>
    </row>
    <row r="22953" spans="1:13" x14ac:dyDescent="0.2">
      <c r="A22953" s="34" t="s">
        <v>123847</v>
      </c>
      <c r="B22953" s="34">
        <v>313</v>
      </c>
      <c r="C22953" s="34">
        <v>371</v>
      </c>
      <c r="D22953" s="34">
        <v>389</v>
      </c>
      <c r="E22953" s="34">
        <v>390</v>
      </c>
      <c r="F22953" s="34">
        <v>382</v>
      </c>
      <c r="G22953" s="34">
        <v>369</v>
      </c>
      <c r="H22953" s="34">
        <v>426</v>
      </c>
      <c r="I22953" s="34">
        <v>343</v>
      </c>
      <c r="J22953" s="34">
        <v>414</v>
      </c>
      <c r="K22953" s="34">
        <v>277</v>
      </c>
      <c r="L22953" s="34">
        <v>369</v>
      </c>
      <c r="M22953" s="34">
        <v>243</v>
      </c>
    </row>
    <row r="22954" spans="1:13" x14ac:dyDescent="0.2">
      <c r="A22954" s="34" t="s">
        <v>123848</v>
      </c>
      <c r="B22954" s="34">
        <v>232</v>
      </c>
      <c r="C22954" s="34">
        <v>264</v>
      </c>
      <c r="D22954" s="34">
        <v>294</v>
      </c>
      <c r="E22954" s="34">
        <v>323</v>
      </c>
      <c r="F22954" s="34">
        <v>292</v>
      </c>
      <c r="G22954" s="34">
        <v>273</v>
      </c>
      <c r="H22954" s="34">
        <v>279</v>
      </c>
      <c r="I22954" s="34">
        <v>258</v>
      </c>
      <c r="J22954" s="34">
        <v>288</v>
      </c>
      <c r="K22954" s="34">
        <v>223</v>
      </c>
      <c r="L22954" s="34">
        <v>285</v>
      </c>
      <c r="M22954" s="34">
        <v>218</v>
      </c>
    </row>
    <row r="22955" spans="1:13" x14ac:dyDescent="0.2">
      <c r="A22955" s="34" t="s">
        <v>123849</v>
      </c>
      <c r="B22955" s="34">
        <v>510</v>
      </c>
      <c r="C22955" s="34">
        <v>543</v>
      </c>
      <c r="D22955" s="34">
        <v>502</v>
      </c>
      <c r="E22955" s="34">
        <v>550</v>
      </c>
      <c r="F22955" s="34">
        <v>461</v>
      </c>
      <c r="G22955" s="34">
        <v>517</v>
      </c>
      <c r="H22955" s="34">
        <v>559</v>
      </c>
      <c r="I22955" s="34">
        <v>525</v>
      </c>
      <c r="J22955" s="34">
        <v>514</v>
      </c>
      <c r="K22955" s="34">
        <v>431</v>
      </c>
      <c r="L22955" s="34">
        <v>565</v>
      </c>
      <c r="M22955" s="34">
        <v>367</v>
      </c>
    </row>
    <row r="22956" spans="1:13" x14ac:dyDescent="0.2">
      <c r="A22956" s="34" t="s">
        <v>123850</v>
      </c>
      <c r="B22956" s="34">
        <v>329</v>
      </c>
      <c r="C22956" s="34">
        <v>367</v>
      </c>
      <c r="D22956" s="34">
        <v>336</v>
      </c>
      <c r="E22956" s="34">
        <v>389</v>
      </c>
      <c r="F22956" s="34">
        <v>365</v>
      </c>
      <c r="G22956" s="34">
        <v>285</v>
      </c>
      <c r="H22956" s="34">
        <v>355</v>
      </c>
      <c r="I22956" s="34">
        <v>375</v>
      </c>
      <c r="J22956" s="34">
        <v>330</v>
      </c>
      <c r="K22956" s="34">
        <v>281</v>
      </c>
      <c r="L22956" s="34">
        <v>303</v>
      </c>
      <c r="M22956" s="34">
        <v>297</v>
      </c>
    </row>
    <row r="22957" spans="1:13" x14ac:dyDescent="0.2">
      <c r="A22957" s="34" t="s">
        <v>123851</v>
      </c>
      <c r="B22957" s="34">
        <v>670</v>
      </c>
      <c r="C22957" s="34">
        <v>521</v>
      </c>
      <c r="D22957" s="34">
        <v>616</v>
      </c>
      <c r="E22957" s="34">
        <v>571</v>
      </c>
      <c r="F22957" s="34">
        <v>551</v>
      </c>
      <c r="G22957" s="34">
        <v>519</v>
      </c>
      <c r="H22957" s="34">
        <v>664</v>
      </c>
      <c r="I22957" s="34">
        <v>476</v>
      </c>
      <c r="J22957" s="34">
        <v>602</v>
      </c>
      <c r="K22957" s="34">
        <v>397</v>
      </c>
      <c r="L22957" s="34">
        <v>619</v>
      </c>
      <c r="M22957" s="34">
        <v>450</v>
      </c>
    </row>
    <row r="22958" spans="1:13" x14ac:dyDescent="0.2">
      <c r="A22958" s="34" t="s">
        <v>123852</v>
      </c>
      <c r="B22958" s="34">
        <v>579</v>
      </c>
      <c r="C22958" s="34">
        <v>504</v>
      </c>
      <c r="D22958" s="34">
        <v>522</v>
      </c>
      <c r="E22958" s="34">
        <v>484</v>
      </c>
      <c r="F22958" s="34">
        <v>480</v>
      </c>
      <c r="G22958" s="34">
        <v>446</v>
      </c>
      <c r="H22958" s="34">
        <v>608</v>
      </c>
      <c r="I22958" s="34">
        <v>472</v>
      </c>
      <c r="J22958" s="34">
        <v>605</v>
      </c>
      <c r="K22958" s="34">
        <v>413</v>
      </c>
      <c r="L22958" s="34">
        <v>594</v>
      </c>
      <c r="M22958" s="34">
        <v>436</v>
      </c>
    </row>
    <row r="22959" spans="1:13" x14ac:dyDescent="0.2">
      <c r="A22959" s="34" t="s">
        <v>123853</v>
      </c>
      <c r="B22959" s="34">
        <v>321</v>
      </c>
      <c r="C22959" s="34">
        <v>430</v>
      </c>
      <c r="D22959" s="34">
        <v>476</v>
      </c>
      <c r="E22959" s="34">
        <v>453</v>
      </c>
      <c r="F22959" s="34">
        <v>339</v>
      </c>
      <c r="G22959" s="34">
        <v>376</v>
      </c>
      <c r="H22959" s="34">
        <v>455</v>
      </c>
      <c r="I22959" s="34">
        <v>392</v>
      </c>
      <c r="J22959" s="34">
        <v>382</v>
      </c>
      <c r="K22959" s="34">
        <v>350</v>
      </c>
      <c r="L22959" s="34">
        <v>387</v>
      </c>
      <c r="M22959" s="34">
        <v>320</v>
      </c>
    </row>
    <row r="22960" spans="1:13" x14ac:dyDescent="0.2">
      <c r="A22960" s="34" t="s">
        <v>123854</v>
      </c>
      <c r="B22960" s="34">
        <v>471</v>
      </c>
      <c r="C22960" s="34">
        <v>390</v>
      </c>
      <c r="D22960" s="34">
        <v>513</v>
      </c>
      <c r="E22960" s="34">
        <v>510</v>
      </c>
      <c r="F22960" s="34">
        <v>422</v>
      </c>
      <c r="G22960" s="34">
        <v>461</v>
      </c>
      <c r="H22960" s="34">
        <v>515</v>
      </c>
      <c r="I22960" s="34">
        <v>440</v>
      </c>
      <c r="J22960" s="34">
        <v>398</v>
      </c>
      <c r="K22960" s="34">
        <v>365</v>
      </c>
      <c r="L22960" s="34">
        <v>518</v>
      </c>
      <c r="M22960" s="34">
        <v>384</v>
      </c>
    </row>
    <row r="22961" spans="1:13" x14ac:dyDescent="0.2">
      <c r="A22961" s="34" t="s">
        <v>123855</v>
      </c>
      <c r="B22961" s="34">
        <v>605</v>
      </c>
      <c r="C22961" s="34">
        <v>651</v>
      </c>
      <c r="D22961" s="34">
        <v>600</v>
      </c>
      <c r="E22961" s="34">
        <v>704</v>
      </c>
      <c r="F22961" s="34">
        <v>579</v>
      </c>
      <c r="G22961" s="34">
        <v>567</v>
      </c>
      <c r="H22961" s="34">
        <v>716</v>
      </c>
      <c r="I22961" s="34">
        <v>650</v>
      </c>
      <c r="J22961" s="34">
        <v>560</v>
      </c>
      <c r="K22961" s="34">
        <v>461</v>
      </c>
      <c r="L22961" s="34">
        <v>551</v>
      </c>
      <c r="M22961" s="34">
        <v>495</v>
      </c>
    </row>
    <row r="22962" spans="1:13" x14ac:dyDescent="0.2">
      <c r="A22962" s="34" t="s">
        <v>123856</v>
      </c>
      <c r="B22962" s="34">
        <v>503</v>
      </c>
      <c r="C22962" s="34">
        <v>550</v>
      </c>
      <c r="D22962" s="34">
        <v>522</v>
      </c>
      <c r="E22962" s="34">
        <v>586</v>
      </c>
      <c r="F22962" s="34">
        <v>530</v>
      </c>
      <c r="G22962" s="34">
        <v>489</v>
      </c>
      <c r="H22962" s="34">
        <v>675</v>
      </c>
      <c r="I22962" s="34">
        <v>513</v>
      </c>
      <c r="J22962" s="34">
        <v>538</v>
      </c>
      <c r="K22962" s="34">
        <v>447</v>
      </c>
      <c r="L22962" s="34">
        <v>612</v>
      </c>
      <c r="M22962" s="34">
        <v>429</v>
      </c>
    </row>
    <row r="22963" spans="1:13" x14ac:dyDescent="0.2">
      <c r="A22963" s="34" t="s">
        <v>123857</v>
      </c>
      <c r="B22963" s="34">
        <v>489</v>
      </c>
      <c r="C22963" s="34">
        <v>534</v>
      </c>
      <c r="D22963" s="34">
        <v>522</v>
      </c>
      <c r="E22963" s="34">
        <v>653</v>
      </c>
      <c r="F22963" s="34">
        <v>363</v>
      </c>
      <c r="G22963" s="34">
        <v>508</v>
      </c>
      <c r="H22963" s="34">
        <v>488</v>
      </c>
      <c r="I22963" s="34">
        <v>523</v>
      </c>
      <c r="J22963" s="34">
        <v>638</v>
      </c>
      <c r="K22963" s="34">
        <v>442</v>
      </c>
      <c r="L22963" s="34">
        <v>538</v>
      </c>
      <c r="M22963" s="34">
        <v>372</v>
      </c>
    </row>
    <row r="22964" spans="1:13" x14ac:dyDescent="0.2">
      <c r="A22964" s="34" t="s">
        <v>123858</v>
      </c>
      <c r="B22964" s="34">
        <v>510</v>
      </c>
      <c r="C22964" s="34">
        <v>617</v>
      </c>
      <c r="D22964" s="34">
        <v>716</v>
      </c>
      <c r="E22964" s="34">
        <v>610</v>
      </c>
      <c r="F22964" s="34">
        <v>571</v>
      </c>
      <c r="G22964" s="34">
        <v>624</v>
      </c>
      <c r="H22964" s="34">
        <v>669</v>
      </c>
      <c r="I22964" s="34">
        <v>668</v>
      </c>
      <c r="J22964" s="34">
        <v>695</v>
      </c>
      <c r="K22964" s="34">
        <v>515</v>
      </c>
      <c r="L22964" s="34">
        <v>698</v>
      </c>
      <c r="M22964" s="34">
        <v>485</v>
      </c>
    </row>
    <row r="22965" spans="1:13" x14ac:dyDescent="0.2">
      <c r="A22965" s="34" t="s">
        <v>123859</v>
      </c>
      <c r="B22965" s="34">
        <v>596</v>
      </c>
      <c r="C22965" s="34">
        <v>593</v>
      </c>
      <c r="D22965" s="34">
        <v>625</v>
      </c>
      <c r="E22965" s="34">
        <v>614</v>
      </c>
      <c r="F22965" s="34">
        <v>554</v>
      </c>
      <c r="G22965" s="34">
        <v>560</v>
      </c>
      <c r="H22965" s="34">
        <v>684</v>
      </c>
      <c r="I22965" s="34">
        <v>606</v>
      </c>
      <c r="J22965" s="34">
        <v>591</v>
      </c>
      <c r="K22965" s="34">
        <v>494</v>
      </c>
      <c r="L22965" s="34">
        <v>618</v>
      </c>
      <c r="M22965" s="34">
        <v>508</v>
      </c>
    </row>
    <row r="22966" spans="1:13" x14ac:dyDescent="0.2">
      <c r="A22966" s="34" t="s">
        <v>123860</v>
      </c>
      <c r="B22966" s="34">
        <v>876</v>
      </c>
      <c r="C22966" s="34">
        <v>789</v>
      </c>
      <c r="D22966" s="34">
        <v>805</v>
      </c>
      <c r="E22966" s="34">
        <v>872</v>
      </c>
      <c r="F22966" s="34">
        <v>754</v>
      </c>
      <c r="G22966" s="34">
        <v>749</v>
      </c>
      <c r="H22966" s="34">
        <v>937</v>
      </c>
      <c r="I22966" s="34">
        <v>864</v>
      </c>
      <c r="J22966" s="34">
        <v>867</v>
      </c>
      <c r="K22966" s="34">
        <v>632</v>
      </c>
      <c r="L22966" s="34">
        <v>785</v>
      </c>
      <c r="M22966" s="34">
        <v>652</v>
      </c>
    </row>
    <row r="22967" spans="1:13" x14ac:dyDescent="0.2">
      <c r="A22967" s="34" t="s">
        <v>123861</v>
      </c>
      <c r="B22967" s="34">
        <v>731</v>
      </c>
      <c r="C22967" s="34">
        <v>695</v>
      </c>
      <c r="D22967" s="34">
        <v>992</v>
      </c>
      <c r="E22967" s="34">
        <v>813</v>
      </c>
      <c r="F22967" s="34">
        <v>833</v>
      </c>
      <c r="G22967" s="34">
        <v>652</v>
      </c>
      <c r="H22967" s="34">
        <v>1012</v>
      </c>
      <c r="I22967" s="34">
        <v>743</v>
      </c>
      <c r="J22967" s="34">
        <v>887</v>
      </c>
      <c r="K22967" s="34">
        <v>732</v>
      </c>
      <c r="L22967" s="34">
        <v>866</v>
      </c>
      <c r="M22967" s="34">
        <v>585</v>
      </c>
    </row>
    <row r="22968" spans="1:13" x14ac:dyDescent="0.2">
      <c r="A22968" s="34" t="s">
        <v>123862</v>
      </c>
      <c r="B22968" s="34">
        <v>595</v>
      </c>
      <c r="C22968" s="34">
        <v>562</v>
      </c>
      <c r="D22968" s="34">
        <v>625</v>
      </c>
      <c r="E22968" s="34">
        <v>549</v>
      </c>
      <c r="F22968" s="34">
        <v>504</v>
      </c>
      <c r="G22968" s="34">
        <v>483</v>
      </c>
      <c r="H22968" s="34">
        <v>594</v>
      </c>
      <c r="I22968" s="34">
        <v>522</v>
      </c>
      <c r="J22968" s="34">
        <v>558</v>
      </c>
      <c r="K22968" s="34">
        <v>422</v>
      </c>
      <c r="L22968" s="34">
        <v>490</v>
      </c>
      <c r="M22968" s="34">
        <v>469</v>
      </c>
    </row>
    <row r="22969" spans="1:13" x14ac:dyDescent="0.2">
      <c r="A22969" s="34" t="s">
        <v>123863</v>
      </c>
      <c r="B22969" s="34">
        <v>934</v>
      </c>
      <c r="C22969" s="34">
        <v>803</v>
      </c>
      <c r="D22969" s="34">
        <v>1020</v>
      </c>
      <c r="E22969" s="34">
        <v>858</v>
      </c>
      <c r="F22969" s="34">
        <v>911</v>
      </c>
      <c r="G22969" s="34">
        <v>688</v>
      </c>
      <c r="H22969" s="34">
        <v>1088</v>
      </c>
      <c r="I22969" s="34">
        <v>893</v>
      </c>
      <c r="J22969" s="34">
        <v>988</v>
      </c>
      <c r="K22969" s="34">
        <v>663</v>
      </c>
      <c r="L22969" s="34">
        <v>935</v>
      </c>
      <c r="M22969" s="34">
        <v>662</v>
      </c>
    </row>
    <row r="22970" spans="1:13" x14ac:dyDescent="0.2">
      <c r="A22970" s="34" t="s">
        <v>123864</v>
      </c>
      <c r="B22970" s="34">
        <v>1252</v>
      </c>
      <c r="C22970" s="34">
        <v>1140</v>
      </c>
      <c r="D22970" s="34">
        <v>1213</v>
      </c>
      <c r="E22970" s="34">
        <v>1271</v>
      </c>
      <c r="F22970" s="34">
        <v>1164</v>
      </c>
      <c r="G22970" s="34">
        <v>1212</v>
      </c>
      <c r="H22970" s="34">
        <v>1337</v>
      </c>
      <c r="I22970" s="34">
        <v>1126</v>
      </c>
      <c r="J22970" s="34">
        <v>1306</v>
      </c>
      <c r="K22970" s="34">
        <v>976</v>
      </c>
      <c r="L22970" s="34">
        <v>1184</v>
      </c>
      <c r="M22970" s="34">
        <v>1022</v>
      </c>
    </row>
    <row r="22971" spans="1:13" x14ac:dyDescent="0.2">
      <c r="A22971" s="34" t="s">
        <v>123865</v>
      </c>
      <c r="B22971" s="34">
        <v>373</v>
      </c>
      <c r="C22971" s="34">
        <v>328</v>
      </c>
      <c r="D22971" s="34">
        <v>386</v>
      </c>
      <c r="E22971" s="34">
        <v>360</v>
      </c>
      <c r="F22971" s="34">
        <v>412</v>
      </c>
      <c r="G22971" s="34">
        <v>372</v>
      </c>
      <c r="H22971" s="34">
        <v>448</v>
      </c>
      <c r="I22971" s="34">
        <v>373</v>
      </c>
      <c r="J22971" s="34">
        <v>414</v>
      </c>
      <c r="K22971" s="34">
        <v>327</v>
      </c>
      <c r="L22971" s="34">
        <v>513</v>
      </c>
      <c r="M22971" s="34">
        <v>292</v>
      </c>
    </row>
    <row r="22972" spans="1:13" x14ac:dyDescent="0.2">
      <c r="A22972" s="34" t="s">
        <v>123866</v>
      </c>
      <c r="B22972" s="34">
        <v>640</v>
      </c>
      <c r="C22972" s="34">
        <v>576</v>
      </c>
      <c r="D22972" s="34">
        <v>704</v>
      </c>
      <c r="E22972" s="34">
        <v>643</v>
      </c>
      <c r="F22972" s="34">
        <v>551</v>
      </c>
      <c r="G22972" s="34">
        <v>576</v>
      </c>
      <c r="H22972" s="34">
        <v>748</v>
      </c>
      <c r="I22972" s="34">
        <v>586</v>
      </c>
      <c r="J22972" s="34">
        <v>652</v>
      </c>
      <c r="K22972" s="34">
        <v>525</v>
      </c>
      <c r="L22972" s="34">
        <v>643</v>
      </c>
      <c r="M22972" s="34">
        <v>444</v>
      </c>
    </row>
    <row r="22973" spans="1:13" x14ac:dyDescent="0.2">
      <c r="A22973" s="34" t="s">
        <v>123867</v>
      </c>
      <c r="B22973" s="34">
        <v>644</v>
      </c>
      <c r="C22973" s="34">
        <v>588</v>
      </c>
      <c r="D22973" s="34">
        <v>659</v>
      </c>
      <c r="E22973" s="34">
        <v>669</v>
      </c>
      <c r="F22973" s="34">
        <v>610</v>
      </c>
      <c r="G22973" s="34">
        <v>556</v>
      </c>
      <c r="H22973" s="34">
        <v>716</v>
      </c>
      <c r="I22973" s="34">
        <v>569</v>
      </c>
      <c r="J22973" s="34">
        <v>695</v>
      </c>
      <c r="K22973" s="34">
        <v>501</v>
      </c>
      <c r="L22973" s="34">
        <v>670</v>
      </c>
      <c r="M22973" s="34">
        <v>485</v>
      </c>
    </row>
    <row r="22974" spans="1:13" x14ac:dyDescent="0.2">
      <c r="A22974" s="34" t="s">
        <v>123868</v>
      </c>
      <c r="B22974" s="34">
        <v>804</v>
      </c>
      <c r="C22974" s="34">
        <v>800</v>
      </c>
      <c r="D22974" s="34">
        <v>846</v>
      </c>
      <c r="E22974" s="34">
        <v>829</v>
      </c>
      <c r="F22974" s="34">
        <v>735</v>
      </c>
      <c r="G22974" s="34">
        <v>730</v>
      </c>
      <c r="H22974" s="34">
        <v>952</v>
      </c>
      <c r="I22974" s="34">
        <v>813</v>
      </c>
      <c r="J22974" s="34">
        <v>888</v>
      </c>
      <c r="K22974" s="34">
        <v>677</v>
      </c>
      <c r="L22974" s="34">
        <v>764</v>
      </c>
      <c r="M22974" s="34">
        <v>647</v>
      </c>
    </row>
    <row r="22975" spans="1:13" x14ac:dyDescent="0.2">
      <c r="A22975" s="34" t="s">
        <v>123869</v>
      </c>
      <c r="B22975" s="34">
        <v>943</v>
      </c>
      <c r="C22975" s="34">
        <v>852</v>
      </c>
      <c r="D22975" s="34">
        <v>1262</v>
      </c>
      <c r="E22975" s="34">
        <v>1011</v>
      </c>
      <c r="F22975" s="34">
        <v>913</v>
      </c>
      <c r="G22975" s="34">
        <v>963</v>
      </c>
      <c r="H22975" s="34">
        <v>1086</v>
      </c>
      <c r="I22975" s="34">
        <v>955</v>
      </c>
      <c r="J22975" s="34">
        <v>1067</v>
      </c>
      <c r="K22975" s="34">
        <v>784</v>
      </c>
      <c r="L22975" s="34">
        <v>1024</v>
      </c>
      <c r="M22975" s="34">
        <v>697</v>
      </c>
    </row>
    <row r="22976" spans="1:13" x14ac:dyDescent="0.2">
      <c r="A22976" s="34" t="s">
        <v>123870</v>
      </c>
      <c r="B22976" s="34">
        <v>504</v>
      </c>
      <c r="C22976" s="34">
        <v>363</v>
      </c>
      <c r="D22976" s="34">
        <v>477</v>
      </c>
      <c r="E22976" s="34">
        <v>417</v>
      </c>
      <c r="F22976" s="34">
        <v>459</v>
      </c>
      <c r="G22976" s="34">
        <v>347</v>
      </c>
      <c r="H22976" s="34">
        <v>519</v>
      </c>
      <c r="I22976" s="34">
        <v>396</v>
      </c>
      <c r="J22976" s="34">
        <v>490</v>
      </c>
      <c r="K22976" s="34">
        <v>318</v>
      </c>
      <c r="L22976" s="34">
        <v>445</v>
      </c>
      <c r="M22976" s="34">
        <v>334</v>
      </c>
    </row>
    <row r="22977" spans="1:13" x14ac:dyDescent="0.2">
      <c r="A22977" s="34" t="s">
        <v>123871</v>
      </c>
      <c r="B22977" s="34">
        <v>596</v>
      </c>
      <c r="C22977" s="34">
        <v>485</v>
      </c>
      <c r="D22977" s="34">
        <v>592</v>
      </c>
      <c r="E22977" s="34">
        <v>580</v>
      </c>
      <c r="F22977" s="34">
        <v>574</v>
      </c>
      <c r="G22977" s="34">
        <v>546</v>
      </c>
      <c r="H22977" s="34">
        <v>622</v>
      </c>
      <c r="I22977" s="34">
        <v>484</v>
      </c>
      <c r="J22977" s="34">
        <v>612</v>
      </c>
      <c r="K22977" s="34">
        <v>480</v>
      </c>
      <c r="L22977" s="34">
        <v>546</v>
      </c>
      <c r="M22977" s="34">
        <v>352</v>
      </c>
    </row>
    <row r="22978" spans="1:13" x14ac:dyDescent="0.2">
      <c r="A22978" s="34" t="s">
        <v>123872</v>
      </c>
      <c r="B22978" s="34">
        <v>687</v>
      </c>
      <c r="C22978" s="34">
        <v>646</v>
      </c>
      <c r="D22978" s="34">
        <v>739</v>
      </c>
      <c r="E22978" s="34">
        <v>640</v>
      </c>
      <c r="F22978" s="34">
        <v>709</v>
      </c>
      <c r="G22978" s="34">
        <v>672</v>
      </c>
      <c r="H22978" s="34">
        <v>726</v>
      </c>
      <c r="I22978" s="34">
        <v>689</v>
      </c>
      <c r="J22978" s="34">
        <v>697</v>
      </c>
      <c r="K22978" s="34">
        <v>501</v>
      </c>
      <c r="L22978" s="34">
        <v>671</v>
      </c>
      <c r="M22978" s="34">
        <v>457</v>
      </c>
    </row>
    <row r="22979" spans="1:13" x14ac:dyDescent="0.2">
      <c r="A22979" s="34" t="s">
        <v>123873</v>
      </c>
      <c r="B22979" s="34">
        <v>500</v>
      </c>
      <c r="C22979" s="34">
        <v>595</v>
      </c>
      <c r="D22979" s="34">
        <v>609</v>
      </c>
      <c r="E22979" s="34">
        <v>613</v>
      </c>
      <c r="F22979" s="34">
        <v>600</v>
      </c>
      <c r="G22979" s="34">
        <v>572</v>
      </c>
      <c r="H22979" s="34">
        <v>580</v>
      </c>
      <c r="I22979" s="34">
        <v>580</v>
      </c>
      <c r="J22979" s="34">
        <v>554</v>
      </c>
      <c r="K22979" s="34">
        <v>458</v>
      </c>
      <c r="L22979" s="34">
        <v>516</v>
      </c>
      <c r="M22979" s="34">
        <v>441</v>
      </c>
    </row>
    <row r="22980" spans="1:13" x14ac:dyDescent="0.2">
      <c r="A22980" s="34" t="s">
        <v>123874</v>
      </c>
      <c r="B22980" s="34">
        <v>392</v>
      </c>
      <c r="C22980" s="34">
        <v>393</v>
      </c>
      <c r="D22980" s="34">
        <v>502</v>
      </c>
      <c r="E22980" s="34">
        <v>417</v>
      </c>
      <c r="F22980" s="34">
        <v>355</v>
      </c>
      <c r="G22980" s="34">
        <v>337</v>
      </c>
      <c r="H22980" s="34">
        <v>481</v>
      </c>
      <c r="I22980" s="34">
        <v>404</v>
      </c>
      <c r="J22980" s="34">
        <v>475</v>
      </c>
      <c r="K22980" s="34">
        <v>350</v>
      </c>
      <c r="L22980" s="34">
        <v>425</v>
      </c>
      <c r="M22980" s="34">
        <v>291</v>
      </c>
    </row>
    <row r="22981" spans="1:13" x14ac:dyDescent="0.2">
      <c r="A22981" s="34" t="s">
        <v>123875</v>
      </c>
      <c r="B22981" s="34">
        <v>575</v>
      </c>
      <c r="C22981" s="34">
        <v>542</v>
      </c>
      <c r="D22981" s="34">
        <v>573</v>
      </c>
      <c r="E22981" s="34">
        <v>518</v>
      </c>
      <c r="F22981" s="34">
        <v>548</v>
      </c>
      <c r="G22981" s="34">
        <v>429</v>
      </c>
      <c r="H22981" s="34">
        <v>543</v>
      </c>
      <c r="I22981" s="34">
        <v>435</v>
      </c>
      <c r="J22981" s="34">
        <v>530</v>
      </c>
      <c r="K22981" s="34">
        <v>439</v>
      </c>
      <c r="L22981" s="34">
        <v>529</v>
      </c>
      <c r="M22981" s="34">
        <v>385</v>
      </c>
    </row>
    <row r="22982" spans="1:13" x14ac:dyDescent="0.2">
      <c r="A22982" s="34" t="s">
        <v>123876</v>
      </c>
      <c r="B22982" s="34">
        <v>612</v>
      </c>
      <c r="C22982" s="34">
        <v>589</v>
      </c>
      <c r="D22982" s="34">
        <v>583</v>
      </c>
      <c r="E22982" s="34">
        <v>671</v>
      </c>
      <c r="F22982" s="34">
        <v>572</v>
      </c>
      <c r="G22982" s="34">
        <v>595</v>
      </c>
      <c r="H22982" s="34">
        <v>693</v>
      </c>
      <c r="I22982" s="34">
        <v>634</v>
      </c>
      <c r="J22982" s="34">
        <v>688</v>
      </c>
      <c r="K22982" s="34">
        <v>554</v>
      </c>
      <c r="L22982" s="34">
        <v>568</v>
      </c>
      <c r="M22982" s="34">
        <v>478</v>
      </c>
    </row>
    <row r="22983" spans="1:13" x14ac:dyDescent="0.2">
      <c r="A22983" s="34" t="s">
        <v>123877</v>
      </c>
      <c r="B22983" s="34">
        <v>551</v>
      </c>
      <c r="C22983" s="34">
        <v>505</v>
      </c>
      <c r="D22983" s="34">
        <v>602</v>
      </c>
      <c r="E22983" s="34">
        <v>620</v>
      </c>
      <c r="F22983" s="34">
        <v>557</v>
      </c>
      <c r="G22983" s="34">
        <v>486</v>
      </c>
      <c r="H22983" s="34">
        <v>703</v>
      </c>
      <c r="I22983" s="34">
        <v>508</v>
      </c>
      <c r="J22983" s="34">
        <v>545</v>
      </c>
      <c r="K22983" s="34">
        <v>491</v>
      </c>
      <c r="L22983" s="34">
        <v>525</v>
      </c>
      <c r="M22983" s="34">
        <v>408</v>
      </c>
    </row>
    <row r="22984" spans="1:13" x14ac:dyDescent="0.2">
      <c r="A22984" s="34" t="s">
        <v>123878</v>
      </c>
      <c r="B22984" s="34">
        <v>729</v>
      </c>
      <c r="C22984" s="34">
        <v>733</v>
      </c>
      <c r="D22984" s="34">
        <v>774</v>
      </c>
      <c r="E22984" s="34">
        <v>825</v>
      </c>
      <c r="F22984" s="34">
        <v>702</v>
      </c>
      <c r="G22984" s="34">
        <v>710</v>
      </c>
      <c r="H22984" s="34">
        <v>764</v>
      </c>
      <c r="I22984" s="34">
        <v>758</v>
      </c>
      <c r="J22984" s="34">
        <v>800</v>
      </c>
      <c r="K22984" s="34">
        <v>633</v>
      </c>
      <c r="L22984" s="34">
        <v>700</v>
      </c>
      <c r="M22984" s="34">
        <v>571</v>
      </c>
    </row>
    <row r="22985" spans="1:13" x14ac:dyDescent="0.2">
      <c r="A22985" s="34" t="s">
        <v>123879</v>
      </c>
      <c r="B22985" s="34">
        <v>831</v>
      </c>
      <c r="C22985" s="34">
        <v>844</v>
      </c>
      <c r="D22985" s="34">
        <v>991</v>
      </c>
      <c r="E22985" s="34">
        <v>936</v>
      </c>
      <c r="F22985" s="34">
        <v>817</v>
      </c>
      <c r="G22985" s="34">
        <v>717</v>
      </c>
      <c r="H22985" s="34">
        <v>1007</v>
      </c>
      <c r="I22985" s="34">
        <v>941</v>
      </c>
      <c r="J22985" s="34">
        <v>904</v>
      </c>
      <c r="K22985" s="34">
        <v>768</v>
      </c>
      <c r="L22985" s="34">
        <v>912</v>
      </c>
      <c r="M22985" s="34">
        <v>679</v>
      </c>
    </row>
    <row r="22986" spans="1:13" x14ac:dyDescent="0.2">
      <c r="A22986" s="34" t="s">
        <v>123880</v>
      </c>
      <c r="B22986" s="34">
        <v>520</v>
      </c>
      <c r="C22986" s="34">
        <v>527</v>
      </c>
      <c r="D22986" s="34">
        <v>573</v>
      </c>
      <c r="E22986" s="34">
        <v>559</v>
      </c>
      <c r="F22986" s="34">
        <v>477</v>
      </c>
      <c r="G22986" s="34">
        <v>484</v>
      </c>
      <c r="H22986" s="34">
        <v>618</v>
      </c>
      <c r="I22986" s="34">
        <v>454</v>
      </c>
      <c r="J22986" s="34">
        <v>525</v>
      </c>
      <c r="K22986" s="34">
        <v>422</v>
      </c>
      <c r="L22986" s="34">
        <v>469</v>
      </c>
      <c r="M22986" s="34">
        <v>377</v>
      </c>
    </row>
    <row r="22987" spans="1:13" x14ac:dyDescent="0.2">
      <c r="A22987" s="34" t="s">
        <v>123881</v>
      </c>
      <c r="B22987" s="34">
        <v>498</v>
      </c>
      <c r="C22987" s="34">
        <v>426</v>
      </c>
      <c r="D22987" s="34">
        <v>531</v>
      </c>
      <c r="E22987" s="34">
        <v>451</v>
      </c>
      <c r="F22987" s="34">
        <v>456</v>
      </c>
      <c r="G22987" s="34">
        <v>373</v>
      </c>
      <c r="H22987" s="34">
        <v>517</v>
      </c>
      <c r="I22987" s="34">
        <v>449</v>
      </c>
      <c r="J22987" s="34">
        <v>512</v>
      </c>
      <c r="K22987" s="34">
        <v>403</v>
      </c>
      <c r="L22987" s="34">
        <v>514</v>
      </c>
      <c r="M22987" s="34">
        <v>361</v>
      </c>
    </row>
    <row r="22988" spans="1:13" x14ac:dyDescent="0.2">
      <c r="A22988" s="34" t="s">
        <v>123882</v>
      </c>
      <c r="B22988" s="34">
        <v>533</v>
      </c>
      <c r="C22988" s="34">
        <v>631</v>
      </c>
      <c r="D22988" s="34">
        <v>736</v>
      </c>
      <c r="E22988" s="34">
        <v>739</v>
      </c>
      <c r="F22988" s="34">
        <v>664</v>
      </c>
      <c r="G22988" s="34">
        <v>594</v>
      </c>
      <c r="H22988" s="34">
        <v>787</v>
      </c>
      <c r="I22988" s="34">
        <v>701</v>
      </c>
      <c r="J22988" s="34">
        <v>714</v>
      </c>
      <c r="K22988" s="34">
        <v>526</v>
      </c>
      <c r="L22988" s="34">
        <v>668</v>
      </c>
      <c r="M22988" s="34">
        <v>497</v>
      </c>
    </row>
    <row r="22989" spans="1:13" x14ac:dyDescent="0.2">
      <c r="A22989" s="34" t="s">
        <v>123883</v>
      </c>
      <c r="B22989" s="34">
        <v>885</v>
      </c>
      <c r="C22989" s="34">
        <v>831</v>
      </c>
      <c r="D22989" s="34">
        <v>861</v>
      </c>
      <c r="E22989" s="34">
        <v>849</v>
      </c>
      <c r="F22989" s="34">
        <v>838</v>
      </c>
      <c r="G22989" s="34">
        <v>797</v>
      </c>
      <c r="H22989" s="34">
        <v>963</v>
      </c>
      <c r="I22989" s="34">
        <v>853</v>
      </c>
      <c r="J22989" s="34">
        <v>931</v>
      </c>
      <c r="K22989" s="34">
        <v>666</v>
      </c>
      <c r="L22989" s="34">
        <v>880</v>
      </c>
      <c r="M22989" s="34">
        <v>696</v>
      </c>
    </row>
    <row r="22990" spans="1:13" x14ac:dyDescent="0.2">
      <c r="A22990" s="34" t="s">
        <v>123884</v>
      </c>
      <c r="B22990" s="34">
        <v>782</v>
      </c>
      <c r="C22990" s="34">
        <v>768</v>
      </c>
      <c r="D22990" s="34">
        <v>935</v>
      </c>
      <c r="E22990" s="34">
        <v>828</v>
      </c>
      <c r="F22990" s="34">
        <v>721</v>
      </c>
      <c r="G22990" s="34">
        <v>779</v>
      </c>
      <c r="H22990" s="34">
        <v>1037</v>
      </c>
      <c r="I22990" s="34">
        <v>781</v>
      </c>
      <c r="J22990" s="34">
        <v>908</v>
      </c>
      <c r="K22990" s="34">
        <v>692</v>
      </c>
      <c r="L22990" s="34">
        <v>966</v>
      </c>
      <c r="M22990" s="34">
        <v>619</v>
      </c>
    </row>
    <row r="22991" spans="1:13" x14ac:dyDescent="0.2">
      <c r="A22991" s="34" t="s">
        <v>123885</v>
      </c>
      <c r="B22991" s="34">
        <v>398</v>
      </c>
      <c r="C22991" s="34">
        <v>404</v>
      </c>
      <c r="D22991" s="34">
        <v>526</v>
      </c>
      <c r="E22991" s="34">
        <v>475</v>
      </c>
      <c r="F22991" s="34">
        <v>447</v>
      </c>
      <c r="G22991" s="34">
        <v>392</v>
      </c>
      <c r="H22991" s="34">
        <v>472</v>
      </c>
      <c r="I22991" s="34">
        <v>397</v>
      </c>
      <c r="J22991" s="34">
        <v>400</v>
      </c>
      <c r="K22991" s="34">
        <v>343</v>
      </c>
      <c r="L22991" s="34">
        <v>444</v>
      </c>
      <c r="M22991" s="34">
        <v>353</v>
      </c>
    </row>
    <row r="22992" spans="1:13" x14ac:dyDescent="0.2">
      <c r="A22992" s="34" t="s">
        <v>123886</v>
      </c>
      <c r="B22992" s="34">
        <v>788</v>
      </c>
      <c r="C22992" s="34">
        <v>799</v>
      </c>
      <c r="D22992" s="34">
        <v>868</v>
      </c>
      <c r="E22992" s="34">
        <v>768</v>
      </c>
      <c r="F22992" s="34">
        <v>782</v>
      </c>
      <c r="G22992" s="34">
        <v>736</v>
      </c>
      <c r="H22992" s="34">
        <v>914</v>
      </c>
      <c r="I22992" s="34">
        <v>835</v>
      </c>
      <c r="J22992" s="34">
        <v>846</v>
      </c>
      <c r="K22992" s="34">
        <v>638</v>
      </c>
      <c r="L22992" s="34">
        <v>863</v>
      </c>
      <c r="M22992" s="34">
        <v>594</v>
      </c>
    </row>
    <row r="22993" spans="1:13" x14ac:dyDescent="0.2">
      <c r="A22993" s="34" t="s">
        <v>123887</v>
      </c>
      <c r="B22993" s="34">
        <v>613</v>
      </c>
      <c r="C22993" s="34">
        <v>627</v>
      </c>
      <c r="D22993" s="34">
        <v>651</v>
      </c>
      <c r="E22993" s="34">
        <v>690</v>
      </c>
      <c r="F22993" s="34">
        <v>509</v>
      </c>
      <c r="G22993" s="34">
        <v>594</v>
      </c>
      <c r="H22993" s="34">
        <v>677</v>
      </c>
      <c r="I22993" s="34">
        <v>582</v>
      </c>
      <c r="J22993" s="34">
        <v>658</v>
      </c>
      <c r="K22993" s="34">
        <v>490</v>
      </c>
      <c r="L22993" s="34">
        <v>531</v>
      </c>
      <c r="M22993" s="34">
        <v>494</v>
      </c>
    </row>
    <row r="22994" spans="1:13" x14ac:dyDescent="0.2">
      <c r="A22994" s="34" t="s">
        <v>123888</v>
      </c>
      <c r="B22994" s="34">
        <v>558</v>
      </c>
      <c r="C22994" s="34">
        <v>567</v>
      </c>
      <c r="D22994" s="34">
        <v>666</v>
      </c>
      <c r="E22994" s="34">
        <v>590</v>
      </c>
      <c r="F22994" s="34">
        <v>519</v>
      </c>
      <c r="G22994" s="34">
        <v>531</v>
      </c>
      <c r="H22994" s="34">
        <v>604</v>
      </c>
      <c r="I22994" s="34">
        <v>526</v>
      </c>
      <c r="J22994" s="34">
        <v>588</v>
      </c>
      <c r="K22994" s="34">
        <v>500</v>
      </c>
      <c r="L22994" s="34">
        <v>612</v>
      </c>
      <c r="M22994" s="34">
        <v>440</v>
      </c>
    </row>
    <row r="22995" spans="1:13" x14ac:dyDescent="0.2">
      <c r="A22995" s="34" t="s">
        <v>123889</v>
      </c>
      <c r="B22995" s="34">
        <v>413</v>
      </c>
      <c r="C22995" s="34">
        <v>445</v>
      </c>
      <c r="D22995" s="34">
        <v>523</v>
      </c>
      <c r="E22995" s="34">
        <v>468</v>
      </c>
      <c r="F22995" s="34">
        <v>430</v>
      </c>
      <c r="G22995" s="34">
        <v>422</v>
      </c>
      <c r="H22995" s="34">
        <v>488</v>
      </c>
      <c r="I22995" s="34">
        <v>491</v>
      </c>
      <c r="J22995" s="34">
        <v>448</v>
      </c>
      <c r="K22995" s="34">
        <v>319</v>
      </c>
      <c r="L22995" s="34">
        <v>372</v>
      </c>
      <c r="M22995" s="34">
        <v>335</v>
      </c>
    </row>
    <row r="22996" spans="1:13" x14ac:dyDescent="0.2">
      <c r="A22996" s="34" t="s">
        <v>123890</v>
      </c>
      <c r="B22996" s="34">
        <v>560</v>
      </c>
      <c r="C22996" s="34">
        <v>502</v>
      </c>
      <c r="D22996" s="34">
        <v>709</v>
      </c>
      <c r="E22996" s="34">
        <v>559</v>
      </c>
      <c r="F22996" s="34">
        <v>643</v>
      </c>
      <c r="G22996" s="34">
        <v>504</v>
      </c>
      <c r="H22996" s="34">
        <v>748</v>
      </c>
      <c r="I22996" s="34">
        <v>558</v>
      </c>
      <c r="J22996" s="34">
        <v>641</v>
      </c>
      <c r="K22996" s="34">
        <v>401</v>
      </c>
      <c r="L22996" s="34">
        <v>633</v>
      </c>
      <c r="M22996" s="34">
        <v>431</v>
      </c>
    </row>
    <row r="22997" spans="1:13" x14ac:dyDescent="0.2">
      <c r="A22997" s="34" t="s">
        <v>123891</v>
      </c>
      <c r="B22997" s="34">
        <v>648</v>
      </c>
      <c r="C22997" s="34">
        <v>597</v>
      </c>
      <c r="D22997" s="34">
        <v>708</v>
      </c>
      <c r="E22997" s="34">
        <v>780</v>
      </c>
      <c r="F22997" s="34">
        <v>683</v>
      </c>
      <c r="G22997" s="34">
        <v>619</v>
      </c>
      <c r="H22997" s="34">
        <v>716</v>
      </c>
      <c r="I22997" s="34">
        <v>618</v>
      </c>
      <c r="J22997" s="34">
        <v>764</v>
      </c>
      <c r="K22997" s="34">
        <v>530</v>
      </c>
      <c r="L22997" s="34">
        <v>757</v>
      </c>
      <c r="M22997" s="34">
        <v>519</v>
      </c>
    </row>
    <row r="22998" spans="1:13" x14ac:dyDescent="0.2">
      <c r="A22998" s="34" t="s">
        <v>123892</v>
      </c>
      <c r="B22998" s="34">
        <v>555</v>
      </c>
      <c r="C22998" s="34">
        <v>537</v>
      </c>
      <c r="D22998" s="34">
        <v>677</v>
      </c>
      <c r="E22998" s="34">
        <v>667</v>
      </c>
      <c r="F22998" s="34">
        <v>631</v>
      </c>
      <c r="G22998" s="34">
        <v>562</v>
      </c>
      <c r="H22998" s="34">
        <v>730</v>
      </c>
      <c r="I22998" s="34">
        <v>557</v>
      </c>
      <c r="J22998" s="34">
        <v>623</v>
      </c>
      <c r="K22998" s="34">
        <v>504</v>
      </c>
      <c r="L22998" s="34">
        <v>569</v>
      </c>
      <c r="M22998" s="34">
        <v>467</v>
      </c>
    </row>
    <row r="22999" spans="1:13" x14ac:dyDescent="0.2">
      <c r="A22999" s="34" t="s">
        <v>123893</v>
      </c>
      <c r="B22999" s="34">
        <v>921</v>
      </c>
      <c r="C22999" s="34">
        <v>850</v>
      </c>
      <c r="D22999" s="34">
        <v>990</v>
      </c>
      <c r="E22999" s="34">
        <v>934</v>
      </c>
      <c r="F22999" s="34">
        <v>849</v>
      </c>
      <c r="G22999" s="34">
        <v>857</v>
      </c>
      <c r="H22999" s="34">
        <v>1021</v>
      </c>
      <c r="I22999" s="34">
        <v>866</v>
      </c>
      <c r="J22999" s="34">
        <v>963</v>
      </c>
      <c r="K22999" s="34">
        <v>685</v>
      </c>
      <c r="L22999" s="34">
        <v>923</v>
      </c>
      <c r="M22999" s="34">
        <v>713</v>
      </c>
    </row>
    <row r="23000" spans="1:13" x14ac:dyDescent="0.2">
      <c r="A23000" s="34" t="s">
        <v>123894</v>
      </c>
      <c r="B23000" s="34">
        <v>768</v>
      </c>
      <c r="C23000" s="34">
        <v>696</v>
      </c>
      <c r="D23000" s="34">
        <v>773</v>
      </c>
      <c r="E23000" s="34">
        <v>660</v>
      </c>
      <c r="F23000" s="34">
        <v>664</v>
      </c>
      <c r="G23000" s="34">
        <v>686</v>
      </c>
      <c r="H23000" s="34">
        <v>755</v>
      </c>
      <c r="I23000" s="34">
        <v>654</v>
      </c>
      <c r="J23000" s="34">
        <v>793</v>
      </c>
      <c r="K23000" s="34">
        <v>586</v>
      </c>
      <c r="L23000" s="34">
        <v>681</v>
      </c>
      <c r="M23000" s="34">
        <v>564</v>
      </c>
    </row>
    <row r="23001" spans="1:13" x14ac:dyDescent="0.2">
      <c r="A23001" s="34" t="s">
        <v>123895</v>
      </c>
      <c r="B23001" s="34">
        <v>529</v>
      </c>
      <c r="C23001" s="34">
        <v>460</v>
      </c>
      <c r="D23001" s="34">
        <v>520</v>
      </c>
      <c r="E23001" s="34">
        <v>496</v>
      </c>
      <c r="F23001" s="34">
        <v>428</v>
      </c>
      <c r="G23001" s="34">
        <v>464</v>
      </c>
      <c r="H23001" s="34">
        <v>566</v>
      </c>
      <c r="I23001" s="34">
        <v>487</v>
      </c>
      <c r="J23001" s="34">
        <v>531</v>
      </c>
      <c r="K23001" s="34">
        <v>481</v>
      </c>
      <c r="L23001" s="34">
        <v>492</v>
      </c>
      <c r="M23001" s="34">
        <v>441</v>
      </c>
    </row>
    <row r="23002" spans="1:13" x14ac:dyDescent="0.2">
      <c r="A23002" s="34" t="s">
        <v>123896</v>
      </c>
      <c r="B23002" s="34">
        <v>810</v>
      </c>
      <c r="C23002" s="34">
        <v>719</v>
      </c>
      <c r="D23002" s="34">
        <v>898</v>
      </c>
      <c r="E23002" s="34">
        <v>839</v>
      </c>
      <c r="F23002" s="34">
        <v>766</v>
      </c>
      <c r="G23002" s="34">
        <v>685</v>
      </c>
      <c r="H23002" s="34">
        <v>976</v>
      </c>
      <c r="I23002" s="34">
        <v>892</v>
      </c>
      <c r="J23002" s="34">
        <v>972</v>
      </c>
      <c r="K23002" s="34">
        <v>715</v>
      </c>
      <c r="L23002" s="34">
        <v>826</v>
      </c>
      <c r="M23002" s="34">
        <v>645</v>
      </c>
    </row>
    <row r="23003" spans="1:13" x14ac:dyDescent="0.2">
      <c r="A23003" s="34" t="s">
        <v>123897</v>
      </c>
      <c r="B23003" s="34">
        <v>686</v>
      </c>
      <c r="C23003" s="34">
        <v>504</v>
      </c>
      <c r="D23003" s="34">
        <v>590</v>
      </c>
      <c r="E23003" s="34">
        <v>570</v>
      </c>
      <c r="F23003" s="34">
        <v>461</v>
      </c>
      <c r="G23003" s="34">
        <v>491</v>
      </c>
      <c r="H23003" s="34">
        <v>553</v>
      </c>
      <c r="I23003" s="34">
        <v>558</v>
      </c>
      <c r="J23003" s="34">
        <v>551</v>
      </c>
      <c r="K23003" s="34">
        <v>390</v>
      </c>
      <c r="L23003" s="34">
        <v>538</v>
      </c>
      <c r="M23003" s="34">
        <v>381</v>
      </c>
    </row>
    <row r="23004" spans="1:13" x14ac:dyDescent="0.2">
      <c r="A23004" s="34" t="s">
        <v>123898</v>
      </c>
      <c r="B23004" s="34">
        <v>490</v>
      </c>
      <c r="C23004" s="34">
        <v>538</v>
      </c>
      <c r="D23004" s="34">
        <v>511</v>
      </c>
      <c r="E23004" s="34">
        <v>617</v>
      </c>
      <c r="F23004" s="34">
        <v>443</v>
      </c>
      <c r="G23004" s="34">
        <v>517</v>
      </c>
      <c r="H23004" s="34">
        <v>632</v>
      </c>
      <c r="I23004" s="34">
        <v>572</v>
      </c>
      <c r="J23004" s="34">
        <v>552</v>
      </c>
      <c r="K23004" s="34">
        <v>465</v>
      </c>
      <c r="L23004" s="34">
        <v>505</v>
      </c>
      <c r="M23004" s="34">
        <v>389</v>
      </c>
    </row>
    <row r="23005" spans="1:13" x14ac:dyDescent="0.2">
      <c r="A23005" s="34" t="s">
        <v>123899</v>
      </c>
      <c r="B23005" s="34">
        <v>401</v>
      </c>
      <c r="C23005" s="34">
        <v>455</v>
      </c>
      <c r="D23005" s="34">
        <v>496</v>
      </c>
      <c r="E23005" s="34">
        <v>458</v>
      </c>
      <c r="F23005" s="34">
        <v>415</v>
      </c>
      <c r="G23005" s="34">
        <v>384</v>
      </c>
      <c r="H23005" s="34">
        <v>379</v>
      </c>
      <c r="I23005" s="34">
        <v>448</v>
      </c>
      <c r="J23005" s="34">
        <v>452</v>
      </c>
      <c r="K23005" s="34">
        <v>351</v>
      </c>
      <c r="L23005" s="34">
        <v>409</v>
      </c>
      <c r="M23005" s="34">
        <v>322</v>
      </c>
    </row>
    <row r="23006" spans="1:13" x14ac:dyDescent="0.2">
      <c r="A23006" s="34" t="s">
        <v>123900</v>
      </c>
      <c r="B23006" s="34">
        <v>758</v>
      </c>
      <c r="C23006" s="34">
        <v>857</v>
      </c>
      <c r="D23006" s="34">
        <v>969</v>
      </c>
      <c r="E23006" s="34">
        <v>845</v>
      </c>
      <c r="F23006" s="34">
        <v>853</v>
      </c>
      <c r="G23006" s="34">
        <v>743</v>
      </c>
      <c r="H23006" s="34">
        <v>1024</v>
      </c>
      <c r="I23006" s="34">
        <v>857</v>
      </c>
      <c r="J23006" s="34">
        <v>960</v>
      </c>
      <c r="K23006" s="34">
        <v>643</v>
      </c>
      <c r="L23006" s="34">
        <v>799</v>
      </c>
      <c r="M23006" s="34">
        <v>654</v>
      </c>
    </row>
    <row r="23007" spans="1:13" x14ac:dyDescent="0.2">
      <c r="A23007" s="34" t="s">
        <v>123901</v>
      </c>
      <c r="B23007" s="34">
        <v>863</v>
      </c>
      <c r="C23007" s="34">
        <v>888</v>
      </c>
      <c r="D23007" s="34">
        <v>1042</v>
      </c>
      <c r="E23007" s="34">
        <v>902</v>
      </c>
      <c r="F23007" s="34">
        <v>771</v>
      </c>
      <c r="G23007" s="34">
        <v>861</v>
      </c>
      <c r="H23007" s="34">
        <v>904</v>
      </c>
      <c r="I23007" s="34">
        <v>813</v>
      </c>
      <c r="J23007" s="34">
        <v>935</v>
      </c>
      <c r="K23007" s="34">
        <v>739</v>
      </c>
      <c r="L23007" s="34">
        <v>837</v>
      </c>
      <c r="M23007" s="34">
        <v>709</v>
      </c>
    </row>
    <row r="23008" spans="1:13" x14ac:dyDescent="0.2">
      <c r="A23008" s="34" t="s">
        <v>123902</v>
      </c>
      <c r="B23008" s="34">
        <v>549</v>
      </c>
      <c r="C23008" s="34">
        <v>608</v>
      </c>
      <c r="D23008" s="34">
        <v>681</v>
      </c>
      <c r="E23008" s="34">
        <v>698</v>
      </c>
      <c r="F23008" s="34">
        <v>636</v>
      </c>
      <c r="G23008" s="34">
        <v>606</v>
      </c>
      <c r="H23008" s="34">
        <v>647</v>
      </c>
      <c r="I23008" s="34">
        <v>707</v>
      </c>
      <c r="J23008" s="34">
        <v>736</v>
      </c>
      <c r="K23008" s="34">
        <v>604</v>
      </c>
      <c r="L23008" s="34">
        <v>624</v>
      </c>
      <c r="M23008" s="34">
        <v>568</v>
      </c>
    </row>
    <row r="23009" spans="1:13" x14ac:dyDescent="0.2">
      <c r="A23009" s="34" t="s">
        <v>123903</v>
      </c>
      <c r="B23009" s="34">
        <v>365</v>
      </c>
      <c r="C23009" s="34">
        <v>368</v>
      </c>
      <c r="D23009" s="34">
        <v>388</v>
      </c>
      <c r="E23009" s="34">
        <v>406</v>
      </c>
      <c r="F23009" s="34">
        <v>307</v>
      </c>
      <c r="G23009" s="34">
        <v>312</v>
      </c>
      <c r="H23009" s="34">
        <v>412</v>
      </c>
      <c r="I23009" s="34">
        <v>389</v>
      </c>
      <c r="J23009" s="34">
        <v>392</v>
      </c>
      <c r="K23009" s="34">
        <v>341</v>
      </c>
      <c r="L23009" s="34">
        <v>322</v>
      </c>
      <c r="M23009" s="34">
        <v>264</v>
      </c>
    </row>
    <row r="23010" spans="1:13" x14ac:dyDescent="0.2">
      <c r="A23010" s="34" t="s">
        <v>123904</v>
      </c>
      <c r="B23010" s="34">
        <v>427</v>
      </c>
      <c r="C23010" s="34">
        <v>427</v>
      </c>
      <c r="D23010" s="34">
        <v>509</v>
      </c>
      <c r="E23010" s="34">
        <v>535</v>
      </c>
      <c r="F23010" s="34">
        <v>406</v>
      </c>
      <c r="G23010" s="34">
        <v>383</v>
      </c>
      <c r="H23010" s="34">
        <v>487</v>
      </c>
      <c r="I23010" s="34">
        <v>426</v>
      </c>
      <c r="J23010" s="34">
        <v>471</v>
      </c>
      <c r="K23010" s="34">
        <v>381</v>
      </c>
      <c r="L23010" s="34">
        <v>465</v>
      </c>
      <c r="M23010" s="34">
        <v>308</v>
      </c>
    </row>
    <row r="23011" spans="1:13" x14ac:dyDescent="0.2">
      <c r="A23011" s="34" t="s">
        <v>123905</v>
      </c>
      <c r="B23011" s="34">
        <v>457</v>
      </c>
      <c r="C23011" s="34">
        <v>574</v>
      </c>
      <c r="D23011" s="34">
        <v>566</v>
      </c>
      <c r="E23011" s="34">
        <v>616</v>
      </c>
      <c r="F23011" s="34">
        <v>468</v>
      </c>
      <c r="G23011" s="34">
        <v>574</v>
      </c>
      <c r="H23011" s="34">
        <v>589</v>
      </c>
      <c r="I23011" s="34">
        <v>634</v>
      </c>
      <c r="J23011" s="34">
        <v>598</v>
      </c>
      <c r="K23011" s="34">
        <v>488</v>
      </c>
      <c r="L23011" s="34">
        <v>530</v>
      </c>
      <c r="M23011" s="34">
        <v>441</v>
      </c>
    </row>
    <row r="23012" spans="1:13" x14ac:dyDescent="0.2">
      <c r="A23012" s="34" t="s">
        <v>123906</v>
      </c>
      <c r="B23012" s="34">
        <v>441</v>
      </c>
      <c r="C23012" s="34">
        <v>418</v>
      </c>
      <c r="D23012" s="34">
        <v>404</v>
      </c>
      <c r="E23012" s="34">
        <v>419</v>
      </c>
      <c r="F23012" s="34">
        <v>416</v>
      </c>
      <c r="G23012" s="34">
        <v>354</v>
      </c>
      <c r="H23012" s="34">
        <v>476</v>
      </c>
      <c r="I23012" s="34">
        <v>428</v>
      </c>
      <c r="J23012" s="34">
        <v>424</v>
      </c>
      <c r="K23012" s="34">
        <v>339</v>
      </c>
      <c r="L23012" s="34">
        <v>401</v>
      </c>
      <c r="M23012" s="34">
        <v>342</v>
      </c>
    </row>
    <row r="23013" spans="1:13" x14ac:dyDescent="0.2">
      <c r="A23013" s="34" t="s">
        <v>123907</v>
      </c>
      <c r="B23013" s="34">
        <v>918</v>
      </c>
      <c r="C23013" s="34">
        <v>925</v>
      </c>
      <c r="D23013" s="34">
        <v>869</v>
      </c>
      <c r="E23013" s="34">
        <v>987</v>
      </c>
      <c r="F23013" s="34">
        <v>740</v>
      </c>
      <c r="G23013" s="34">
        <v>843</v>
      </c>
      <c r="H23013" s="34">
        <v>864</v>
      </c>
      <c r="I23013" s="34">
        <v>859</v>
      </c>
      <c r="J23013" s="34">
        <v>853</v>
      </c>
      <c r="K23013" s="34">
        <v>622</v>
      </c>
      <c r="L23013" s="34">
        <v>786</v>
      </c>
      <c r="M23013" s="34">
        <v>651</v>
      </c>
    </row>
    <row r="23014" spans="1:13" x14ac:dyDescent="0.2">
      <c r="A23014" s="34" t="s">
        <v>123908</v>
      </c>
      <c r="B23014" s="34">
        <v>809</v>
      </c>
      <c r="C23014" s="34">
        <v>776</v>
      </c>
      <c r="D23014" s="34">
        <v>749</v>
      </c>
      <c r="E23014" s="34">
        <v>855</v>
      </c>
      <c r="F23014" s="34">
        <v>703</v>
      </c>
      <c r="G23014" s="34">
        <v>727</v>
      </c>
      <c r="H23014" s="34">
        <v>859</v>
      </c>
      <c r="I23014" s="34">
        <v>781</v>
      </c>
      <c r="J23014" s="34">
        <v>801</v>
      </c>
      <c r="K23014" s="34">
        <v>612</v>
      </c>
      <c r="L23014" s="34">
        <v>814</v>
      </c>
      <c r="M23014" s="34">
        <v>569</v>
      </c>
    </row>
    <row r="23015" spans="1:13" x14ac:dyDescent="0.2">
      <c r="A23015" s="34" t="s">
        <v>123909</v>
      </c>
      <c r="B23015" s="34">
        <v>346</v>
      </c>
      <c r="C23015" s="34">
        <v>340</v>
      </c>
      <c r="D23015" s="34">
        <v>379</v>
      </c>
      <c r="E23015" s="34">
        <v>449</v>
      </c>
      <c r="F23015" s="34">
        <v>325</v>
      </c>
      <c r="G23015" s="34">
        <v>399</v>
      </c>
      <c r="H23015" s="34">
        <v>449</v>
      </c>
      <c r="I23015" s="34">
        <v>424</v>
      </c>
      <c r="J23015" s="34">
        <v>409</v>
      </c>
      <c r="K23015" s="34">
        <v>327</v>
      </c>
      <c r="L23015" s="34">
        <v>445</v>
      </c>
      <c r="M23015" s="34">
        <v>343</v>
      </c>
    </row>
    <row r="23016" spans="1:13" x14ac:dyDescent="0.2">
      <c r="A23016" s="34" t="s">
        <v>123910</v>
      </c>
      <c r="B23016" s="34">
        <v>608</v>
      </c>
      <c r="C23016" s="34">
        <v>652</v>
      </c>
      <c r="D23016" s="34">
        <v>744</v>
      </c>
      <c r="E23016" s="34">
        <v>699</v>
      </c>
      <c r="F23016" s="34">
        <v>603</v>
      </c>
      <c r="G23016" s="34">
        <v>633</v>
      </c>
      <c r="H23016" s="34">
        <v>689</v>
      </c>
      <c r="I23016" s="34">
        <v>649</v>
      </c>
      <c r="J23016" s="34">
        <v>642</v>
      </c>
      <c r="K23016" s="34">
        <v>483</v>
      </c>
      <c r="L23016" s="34">
        <v>691</v>
      </c>
      <c r="M23016" s="34">
        <v>458</v>
      </c>
    </row>
    <row r="23017" spans="1:13" x14ac:dyDescent="0.2">
      <c r="A23017" s="34" t="s">
        <v>123911</v>
      </c>
      <c r="B23017" s="34">
        <v>1190</v>
      </c>
      <c r="C23017" s="34">
        <v>1197</v>
      </c>
      <c r="D23017" s="34">
        <v>1315</v>
      </c>
      <c r="E23017" s="34">
        <v>1326</v>
      </c>
      <c r="F23017" s="34">
        <v>1095</v>
      </c>
      <c r="G23017" s="34">
        <v>1113</v>
      </c>
      <c r="H23017" s="34">
        <v>1423</v>
      </c>
      <c r="I23017" s="34">
        <v>1224</v>
      </c>
      <c r="J23017" s="34">
        <v>1267</v>
      </c>
      <c r="K23017" s="34">
        <v>1021</v>
      </c>
      <c r="L23017" s="34">
        <v>1314</v>
      </c>
      <c r="M23017" s="34">
        <v>976</v>
      </c>
    </row>
    <row r="23018" spans="1:13" x14ac:dyDescent="0.2">
      <c r="A23018" s="34" t="s">
        <v>123912</v>
      </c>
      <c r="B23018" s="34">
        <v>852</v>
      </c>
      <c r="C23018" s="34">
        <v>776</v>
      </c>
      <c r="D23018" s="34">
        <v>841</v>
      </c>
      <c r="E23018" s="34">
        <v>815</v>
      </c>
      <c r="F23018" s="34">
        <v>796</v>
      </c>
      <c r="G23018" s="34">
        <v>688</v>
      </c>
      <c r="H23018" s="34">
        <v>895</v>
      </c>
      <c r="I23018" s="34">
        <v>881</v>
      </c>
      <c r="J23018" s="34">
        <v>921</v>
      </c>
      <c r="K23018" s="34">
        <v>683</v>
      </c>
      <c r="L23018" s="34">
        <v>735</v>
      </c>
      <c r="M23018" s="34">
        <v>641</v>
      </c>
    </row>
    <row r="23019" spans="1:13" x14ac:dyDescent="0.2">
      <c r="A23019" s="34" t="s">
        <v>123913</v>
      </c>
      <c r="B23019" s="34">
        <v>797</v>
      </c>
      <c r="C23019" s="34">
        <v>758</v>
      </c>
      <c r="D23019" s="34">
        <v>1075</v>
      </c>
      <c r="E23019" s="34">
        <v>834</v>
      </c>
      <c r="F23019" s="34">
        <v>852</v>
      </c>
      <c r="G23019" s="34">
        <v>806</v>
      </c>
      <c r="H23019" s="34">
        <v>953</v>
      </c>
      <c r="I23019" s="34">
        <v>729</v>
      </c>
      <c r="J23019" s="34">
        <v>971</v>
      </c>
      <c r="K23019" s="34">
        <v>681</v>
      </c>
      <c r="L23019" s="34">
        <v>870</v>
      </c>
      <c r="M23019" s="34">
        <v>679</v>
      </c>
    </row>
    <row r="23020" spans="1:13" x14ac:dyDescent="0.2">
      <c r="A23020" s="34" t="s">
        <v>123914</v>
      </c>
      <c r="B23020" s="34">
        <v>531</v>
      </c>
      <c r="C23020" s="34">
        <v>536</v>
      </c>
      <c r="D23020" s="34">
        <v>585</v>
      </c>
      <c r="E23020" s="34">
        <v>664</v>
      </c>
      <c r="F23020" s="34">
        <v>502</v>
      </c>
      <c r="G23020" s="34">
        <v>569</v>
      </c>
      <c r="H23020" s="34">
        <v>683</v>
      </c>
      <c r="I23020" s="34">
        <v>542</v>
      </c>
      <c r="J23020" s="34">
        <v>556</v>
      </c>
      <c r="K23020" s="34">
        <v>561</v>
      </c>
      <c r="L23020" s="34">
        <v>522</v>
      </c>
      <c r="M23020" s="34">
        <v>461</v>
      </c>
    </row>
    <row r="23021" spans="1:13" x14ac:dyDescent="0.2">
      <c r="A23021" s="34" t="s">
        <v>123915</v>
      </c>
      <c r="B23021" s="34">
        <v>732</v>
      </c>
      <c r="C23021" s="34">
        <v>776</v>
      </c>
      <c r="D23021" s="34">
        <v>765</v>
      </c>
      <c r="E23021" s="34">
        <v>766</v>
      </c>
      <c r="F23021" s="34">
        <v>703</v>
      </c>
      <c r="G23021" s="34">
        <v>599</v>
      </c>
      <c r="H23021" s="34">
        <v>844</v>
      </c>
      <c r="I23021" s="34">
        <v>634</v>
      </c>
      <c r="J23021" s="34">
        <v>721</v>
      </c>
      <c r="K23021" s="34">
        <v>606</v>
      </c>
      <c r="L23021" s="34">
        <v>696</v>
      </c>
      <c r="M23021" s="34">
        <v>539</v>
      </c>
    </row>
    <row r="23022" spans="1:13" x14ac:dyDescent="0.2">
      <c r="A23022" s="34" t="s">
        <v>123916</v>
      </c>
      <c r="B23022" s="34">
        <v>1026</v>
      </c>
      <c r="C23022" s="34">
        <v>1109</v>
      </c>
      <c r="D23022" s="34">
        <v>1225</v>
      </c>
      <c r="E23022" s="34">
        <v>1178</v>
      </c>
      <c r="F23022" s="34">
        <v>1153</v>
      </c>
      <c r="G23022" s="34">
        <v>1048</v>
      </c>
      <c r="H23022" s="34">
        <v>1463</v>
      </c>
      <c r="I23022" s="34">
        <v>1156</v>
      </c>
      <c r="J23022" s="34">
        <v>1394</v>
      </c>
      <c r="K23022" s="34">
        <v>870</v>
      </c>
      <c r="L23022" s="34">
        <v>1270</v>
      </c>
      <c r="M23022" s="34">
        <v>905</v>
      </c>
    </row>
    <row r="23023" spans="1:13" x14ac:dyDescent="0.2">
      <c r="A23023" s="34" t="s">
        <v>123917</v>
      </c>
      <c r="B23023" s="34">
        <v>479</v>
      </c>
      <c r="C23023" s="34">
        <v>580</v>
      </c>
      <c r="D23023" s="34">
        <v>589</v>
      </c>
      <c r="E23023" s="34">
        <v>609</v>
      </c>
      <c r="F23023" s="34">
        <v>458</v>
      </c>
      <c r="G23023" s="34">
        <v>588</v>
      </c>
      <c r="H23023" s="34">
        <v>594</v>
      </c>
      <c r="I23023" s="34">
        <v>561</v>
      </c>
      <c r="J23023" s="34">
        <v>501</v>
      </c>
      <c r="K23023" s="34">
        <v>483</v>
      </c>
      <c r="L23023" s="34">
        <v>494</v>
      </c>
      <c r="M23023" s="34">
        <v>433</v>
      </c>
    </row>
    <row r="23024" spans="1:13" x14ac:dyDescent="0.2">
      <c r="A23024" s="34" t="s">
        <v>123918</v>
      </c>
      <c r="B23024" s="34">
        <v>424</v>
      </c>
      <c r="C23024" s="34">
        <v>427</v>
      </c>
      <c r="D23024" s="34">
        <v>452</v>
      </c>
      <c r="E23024" s="34">
        <v>438</v>
      </c>
      <c r="F23024" s="34">
        <v>477</v>
      </c>
      <c r="G23024" s="34">
        <v>421</v>
      </c>
      <c r="H23024" s="34">
        <v>441</v>
      </c>
      <c r="I23024" s="34">
        <v>403</v>
      </c>
      <c r="J23024" s="34">
        <v>474</v>
      </c>
      <c r="K23024" s="34">
        <v>392</v>
      </c>
      <c r="L23024" s="34">
        <v>446</v>
      </c>
      <c r="M23024" s="34">
        <v>311</v>
      </c>
    </row>
    <row r="23025" spans="1:13" x14ac:dyDescent="0.2">
      <c r="A23025" s="34" t="s">
        <v>123919</v>
      </c>
      <c r="B23025" s="34">
        <v>387</v>
      </c>
      <c r="C23025" s="34">
        <v>353</v>
      </c>
      <c r="D23025" s="34">
        <v>380</v>
      </c>
      <c r="E23025" s="34">
        <v>428</v>
      </c>
      <c r="F23025" s="34">
        <v>369</v>
      </c>
      <c r="G23025" s="34">
        <v>386</v>
      </c>
      <c r="H23025" s="34">
        <v>403</v>
      </c>
      <c r="I23025" s="34">
        <v>327</v>
      </c>
      <c r="J23025" s="34">
        <v>385</v>
      </c>
      <c r="K23025" s="34">
        <v>298</v>
      </c>
      <c r="L23025" s="34">
        <v>402</v>
      </c>
      <c r="M23025" s="34">
        <v>280</v>
      </c>
    </row>
    <row r="23026" spans="1:13" x14ac:dyDescent="0.2">
      <c r="A23026" s="34" t="s">
        <v>123920</v>
      </c>
      <c r="B23026" s="34">
        <v>464</v>
      </c>
      <c r="C23026" s="34">
        <v>548</v>
      </c>
      <c r="D23026" s="34">
        <v>589</v>
      </c>
      <c r="E23026" s="34">
        <v>529</v>
      </c>
      <c r="F23026" s="34">
        <v>391</v>
      </c>
      <c r="G23026" s="34">
        <v>448</v>
      </c>
      <c r="H23026" s="34">
        <v>500</v>
      </c>
      <c r="I23026" s="34">
        <v>546</v>
      </c>
      <c r="J23026" s="34">
        <v>493</v>
      </c>
      <c r="K23026" s="34">
        <v>355</v>
      </c>
      <c r="L23026" s="34">
        <v>521</v>
      </c>
      <c r="M23026" s="34">
        <v>348</v>
      </c>
    </row>
    <row r="23027" spans="1:13" x14ac:dyDescent="0.2">
      <c r="A23027" s="34" t="s">
        <v>123921</v>
      </c>
      <c r="B23027" s="34">
        <v>415</v>
      </c>
      <c r="C23027" s="34">
        <v>490</v>
      </c>
      <c r="D23027" s="34">
        <v>565</v>
      </c>
      <c r="E23027" s="34">
        <v>508</v>
      </c>
      <c r="F23027" s="34">
        <v>506</v>
      </c>
      <c r="G23027" s="34">
        <v>453</v>
      </c>
      <c r="H23027" s="34">
        <v>557</v>
      </c>
      <c r="I23027" s="34">
        <v>509</v>
      </c>
      <c r="J23027" s="34">
        <v>492</v>
      </c>
      <c r="K23027" s="34">
        <v>400</v>
      </c>
      <c r="L23027" s="34">
        <v>549</v>
      </c>
      <c r="M23027" s="34">
        <v>366</v>
      </c>
    </row>
    <row r="23028" spans="1:13" x14ac:dyDescent="0.2">
      <c r="A23028" s="34" t="s">
        <v>123922</v>
      </c>
      <c r="B23028" s="34">
        <v>808</v>
      </c>
      <c r="C23028" s="34">
        <v>751</v>
      </c>
      <c r="D23028" s="34">
        <v>801</v>
      </c>
      <c r="E23028" s="34">
        <v>791</v>
      </c>
      <c r="F23028" s="34">
        <v>761</v>
      </c>
      <c r="G23028" s="34">
        <v>725</v>
      </c>
      <c r="H23028" s="34">
        <v>850</v>
      </c>
      <c r="I23028" s="34">
        <v>775</v>
      </c>
      <c r="J23028" s="34">
        <v>724</v>
      </c>
      <c r="K23028" s="34">
        <v>767</v>
      </c>
      <c r="L23028" s="34">
        <v>749</v>
      </c>
      <c r="M23028" s="34">
        <v>599</v>
      </c>
    </row>
    <row r="23029" spans="1:13" x14ac:dyDescent="0.2">
      <c r="A23029" s="34" t="s">
        <v>123923</v>
      </c>
      <c r="B23029" s="34">
        <v>536</v>
      </c>
      <c r="C23029" s="34">
        <v>501</v>
      </c>
      <c r="D23029" s="34">
        <v>484</v>
      </c>
      <c r="E23029" s="34">
        <v>555</v>
      </c>
      <c r="F23029" s="34">
        <v>403</v>
      </c>
      <c r="G23029" s="34">
        <v>443</v>
      </c>
      <c r="H23029" s="34">
        <v>519</v>
      </c>
      <c r="I23029" s="34">
        <v>470</v>
      </c>
      <c r="J23029" s="34">
        <v>487</v>
      </c>
      <c r="K23029" s="34">
        <v>408</v>
      </c>
      <c r="L23029" s="34">
        <v>462</v>
      </c>
      <c r="M23029" s="34">
        <v>349</v>
      </c>
    </row>
    <row r="23030" spans="1:13" x14ac:dyDescent="0.2">
      <c r="A23030" s="34" t="s">
        <v>123924</v>
      </c>
      <c r="B23030" s="34">
        <v>371</v>
      </c>
      <c r="C23030" s="34">
        <v>406</v>
      </c>
      <c r="D23030" s="34">
        <v>510</v>
      </c>
      <c r="E23030" s="34">
        <v>426</v>
      </c>
      <c r="F23030" s="34">
        <v>341</v>
      </c>
      <c r="G23030" s="34">
        <v>401</v>
      </c>
      <c r="H23030" s="34">
        <v>454</v>
      </c>
      <c r="I23030" s="34">
        <v>415</v>
      </c>
      <c r="J23030" s="34">
        <v>401</v>
      </c>
      <c r="K23030" s="34">
        <v>343</v>
      </c>
      <c r="L23030" s="34">
        <v>451</v>
      </c>
      <c r="M23030" s="34">
        <v>272</v>
      </c>
    </row>
    <row r="23031" spans="1:13" x14ac:dyDescent="0.2">
      <c r="A23031" s="34" t="s">
        <v>123925</v>
      </c>
      <c r="B23031" s="34">
        <v>547</v>
      </c>
      <c r="C23031" s="34">
        <v>574</v>
      </c>
      <c r="D23031" s="34">
        <v>513</v>
      </c>
      <c r="E23031" s="34">
        <v>530</v>
      </c>
      <c r="F23031" s="34">
        <v>491</v>
      </c>
      <c r="G23031" s="34">
        <v>496</v>
      </c>
      <c r="H23031" s="34">
        <v>536</v>
      </c>
      <c r="I23031" s="34">
        <v>507</v>
      </c>
      <c r="J23031" s="34">
        <v>483</v>
      </c>
      <c r="K23031" s="34">
        <v>509</v>
      </c>
      <c r="L23031" s="34">
        <v>428</v>
      </c>
      <c r="M23031" s="34">
        <v>412</v>
      </c>
    </row>
    <row r="23032" spans="1:13" x14ac:dyDescent="0.2">
      <c r="A23032" s="34" t="s">
        <v>123926</v>
      </c>
      <c r="B23032" s="34">
        <v>525</v>
      </c>
      <c r="C23032" s="34">
        <v>509</v>
      </c>
      <c r="D23032" s="34">
        <v>527</v>
      </c>
      <c r="E23032" s="34">
        <v>532</v>
      </c>
      <c r="F23032" s="34">
        <v>400</v>
      </c>
      <c r="G23032" s="34">
        <v>526</v>
      </c>
      <c r="H23032" s="34">
        <v>537</v>
      </c>
      <c r="I23032" s="34">
        <v>567</v>
      </c>
      <c r="J23032" s="34">
        <v>542</v>
      </c>
      <c r="K23032" s="34">
        <v>478</v>
      </c>
      <c r="L23032" s="34">
        <v>487</v>
      </c>
      <c r="M23032" s="34">
        <v>451</v>
      </c>
    </row>
    <row r="23033" spans="1:13" x14ac:dyDescent="0.2">
      <c r="A23033" s="34" t="s">
        <v>123927</v>
      </c>
      <c r="B23033" s="34">
        <v>403</v>
      </c>
      <c r="C23033" s="34">
        <v>442</v>
      </c>
      <c r="D23033" s="34">
        <v>506</v>
      </c>
      <c r="E23033" s="34">
        <v>411</v>
      </c>
      <c r="F23033" s="34">
        <v>319</v>
      </c>
      <c r="G23033" s="34">
        <v>408</v>
      </c>
      <c r="H23033" s="34">
        <v>457</v>
      </c>
      <c r="I23033" s="34">
        <v>418</v>
      </c>
      <c r="J23033" s="34">
        <v>456</v>
      </c>
      <c r="K23033" s="34">
        <v>305</v>
      </c>
      <c r="L23033" s="34">
        <v>431</v>
      </c>
      <c r="M23033" s="34">
        <v>350</v>
      </c>
    </row>
    <row r="23034" spans="1:13" x14ac:dyDescent="0.2">
      <c r="A23034" s="34" t="s">
        <v>123928</v>
      </c>
      <c r="B23034" s="34">
        <v>807</v>
      </c>
      <c r="C23034" s="34">
        <v>888</v>
      </c>
      <c r="D23034" s="34">
        <v>841</v>
      </c>
      <c r="E23034" s="34">
        <v>879</v>
      </c>
      <c r="F23034" s="34">
        <v>816</v>
      </c>
      <c r="G23034" s="34">
        <v>787</v>
      </c>
      <c r="H23034" s="34">
        <v>893</v>
      </c>
      <c r="I23034" s="34">
        <v>782</v>
      </c>
      <c r="J23034" s="34">
        <v>871</v>
      </c>
      <c r="K23034" s="34">
        <v>638</v>
      </c>
      <c r="L23034" s="34">
        <v>856</v>
      </c>
      <c r="M23034" s="34">
        <v>673</v>
      </c>
    </row>
    <row r="23035" spans="1:13" x14ac:dyDescent="0.2">
      <c r="A23035" s="34" t="s">
        <v>123929</v>
      </c>
      <c r="B23035" s="34">
        <v>449</v>
      </c>
      <c r="C23035" s="34">
        <v>489</v>
      </c>
      <c r="D23035" s="34">
        <v>482</v>
      </c>
      <c r="E23035" s="34">
        <v>476</v>
      </c>
      <c r="F23035" s="34">
        <v>457</v>
      </c>
      <c r="G23035" s="34">
        <v>409</v>
      </c>
      <c r="H23035" s="34">
        <v>579</v>
      </c>
      <c r="I23035" s="34">
        <v>484</v>
      </c>
      <c r="J23035" s="34">
        <v>492</v>
      </c>
      <c r="K23035" s="34">
        <v>354</v>
      </c>
      <c r="L23035" s="34">
        <v>545</v>
      </c>
      <c r="M23035" s="34">
        <v>357</v>
      </c>
    </row>
    <row r="23036" spans="1:13" x14ac:dyDescent="0.2">
      <c r="A23036" s="34" t="s">
        <v>123930</v>
      </c>
      <c r="B23036" s="34">
        <v>332</v>
      </c>
      <c r="C23036" s="34">
        <v>412</v>
      </c>
      <c r="D23036" s="34">
        <v>460</v>
      </c>
      <c r="E23036" s="34">
        <v>406</v>
      </c>
      <c r="F23036" s="34">
        <v>329</v>
      </c>
      <c r="G23036" s="34">
        <v>342</v>
      </c>
      <c r="H23036" s="34">
        <v>488</v>
      </c>
      <c r="I23036" s="34">
        <v>370</v>
      </c>
      <c r="J23036" s="34">
        <v>431</v>
      </c>
      <c r="K23036" s="34">
        <v>294</v>
      </c>
      <c r="L23036" s="34">
        <v>383</v>
      </c>
      <c r="M23036" s="34">
        <v>319</v>
      </c>
    </row>
    <row r="23037" spans="1:13" x14ac:dyDescent="0.2">
      <c r="A23037" s="34" t="s">
        <v>123931</v>
      </c>
      <c r="B23037" s="34">
        <v>406</v>
      </c>
      <c r="C23037" s="34">
        <v>611</v>
      </c>
      <c r="D23037" s="34">
        <v>530</v>
      </c>
      <c r="E23037" s="34">
        <v>582</v>
      </c>
      <c r="F23037" s="34">
        <v>535</v>
      </c>
      <c r="G23037" s="34">
        <v>568</v>
      </c>
      <c r="H23037" s="34">
        <v>511</v>
      </c>
      <c r="I23037" s="34">
        <v>544</v>
      </c>
      <c r="J23037" s="34">
        <v>563</v>
      </c>
      <c r="K23037" s="34">
        <v>481</v>
      </c>
      <c r="L23037" s="34">
        <v>535</v>
      </c>
      <c r="M23037" s="34">
        <v>420</v>
      </c>
    </row>
    <row r="23038" spans="1:13" x14ac:dyDescent="0.2">
      <c r="A23038" s="34" t="s">
        <v>123932</v>
      </c>
      <c r="B23038" s="34">
        <v>505</v>
      </c>
      <c r="C23038" s="34">
        <v>440</v>
      </c>
      <c r="D23038" s="34">
        <v>465</v>
      </c>
      <c r="E23038" s="34">
        <v>441</v>
      </c>
      <c r="F23038" s="34">
        <v>437</v>
      </c>
      <c r="G23038" s="34">
        <v>384</v>
      </c>
      <c r="H23038" s="34">
        <v>517</v>
      </c>
      <c r="I23038" s="34">
        <v>350</v>
      </c>
      <c r="J23038" s="34">
        <v>538</v>
      </c>
      <c r="K23038" s="34">
        <v>343</v>
      </c>
      <c r="L23038" s="34">
        <v>428</v>
      </c>
      <c r="M23038" s="34">
        <v>338</v>
      </c>
    </row>
    <row r="23039" spans="1:13" x14ac:dyDescent="0.2">
      <c r="A23039" s="34" t="s">
        <v>123933</v>
      </c>
      <c r="B23039" s="34">
        <v>409</v>
      </c>
      <c r="C23039" s="34">
        <v>499</v>
      </c>
      <c r="D23039" s="34">
        <v>490</v>
      </c>
      <c r="E23039" s="34">
        <v>516</v>
      </c>
      <c r="F23039" s="34">
        <v>477</v>
      </c>
      <c r="G23039" s="34">
        <v>429</v>
      </c>
      <c r="H23039" s="34">
        <v>492</v>
      </c>
      <c r="I23039" s="34">
        <v>515</v>
      </c>
      <c r="J23039" s="34">
        <v>479</v>
      </c>
      <c r="K23039" s="34">
        <v>408</v>
      </c>
      <c r="L23039" s="34">
        <v>468</v>
      </c>
      <c r="M23039" s="34">
        <v>362</v>
      </c>
    </row>
    <row r="23040" spans="1:13" x14ac:dyDescent="0.2">
      <c r="A23040" s="34" t="s">
        <v>123934</v>
      </c>
      <c r="B23040" s="34">
        <v>508</v>
      </c>
      <c r="C23040" s="34">
        <v>533</v>
      </c>
      <c r="D23040" s="34">
        <v>556</v>
      </c>
      <c r="E23040" s="34">
        <v>606</v>
      </c>
      <c r="F23040" s="34">
        <v>498</v>
      </c>
      <c r="G23040" s="34">
        <v>482</v>
      </c>
      <c r="H23040" s="34">
        <v>574</v>
      </c>
      <c r="I23040" s="34">
        <v>490</v>
      </c>
      <c r="J23040" s="34">
        <v>555</v>
      </c>
      <c r="K23040" s="34">
        <v>419</v>
      </c>
      <c r="L23040" s="34">
        <v>487</v>
      </c>
      <c r="M23040" s="34">
        <v>459</v>
      </c>
    </row>
    <row r="23041" spans="1:13" x14ac:dyDescent="0.2">
      <c r="A23041" s="34" t="s">
        <v>123935</v>
      </c>
      <c r="B23041" s="34">
        <v>683</v>
      </c>
      <c r="C23041" s="34">
        <v>664</v>
      </c>
      <c r="D23041" s="34">
        <v>741</v>
      </c>
      <c r="E23041" s="34">
        <v>728</v>
      </c>
      <c r="F23041" s="34">
        <v>686</v>
      </c>
      <c r="G23041" s="34">
        <v>570</v>
      </c>
      <c r="H23041" s="34">
        <v>849</v>
      </c>
      <c r="I23041" s="34">
        <v>628</v>
      </c>
      <c r="J23041" s="34">
        <v>739</v>
      </c>
      <c r="K23041" s="34">
        <v>508</v>
      </c>
      <c r="L23041" s="34">
        <v>604</v>
      </c>
      <c r="M23041" s="34">
        <v>553</v>
      </c>
    </row>
    <row r="23042" spans="1:13" x14ac:dyDescent="0.2">
      <c r="A23042" s="34" t="s">
        <v>123936</v>
      </c>
      <c r="B23042" s="34">
        <v>490</v>
      </c>
      <c r="C23042" s="34">
        <v>442</v>
      </c>
      <c r="D23042" s="34">
        <v>614</v>
      </c>
      <c r="E23042" s="34">
        <v>437</v>
      </c>
      <c r="F23042" s="34">
        <v>454</v>
      </c>
      <c r="G23042" s="34">
        <v>468</v>
      </c>
      <c r="H23042" s="34">
        <v>545</v>
      </c>
      <c r="I23042" s="34">
        <v>437</v>
      </c>
      <c r="J23042" s="34">
        <v>519</v>
      </c>
      <c r="K23042" s="34">
        <v>415</v>
      </c>
      <c r="L23042" s="34">
        <v>507</v>
      </c>
      <c r="M23042" s="34">
        <v>357</v>
      </c>
    </row>
    <row r="23043" spans="1:13" x14ac:dyDescent="0.2">
      <c r="A23043" s="34" t="s">
        <v>123937</v>
      </c>
      <c r="B23043" s="34">
        <v>531</v>
      </c>
      <c r="C23043" s="34">
        <v>580</v>
      </c>
      <c r="D23043" s="34">
        <v>584</v>
      </c>
      <c r="E23043" s="34">
        <v>615</v>
      </c>
      <c r="F23043" s="34">
        <v>515</v>
      </c>
      <c r="G23043" s="34">
        <v>511</v>
      </c>
      <c r="H23043" s="34">
        <v>538</v>
      </c>
      <c r="I23043" s="34">
        <v>531</v>
      </c>
      <c r="J23043" s="34">
        <v>515</v>
      </c>
      <c r="K23043" s="34">
        <v>438</v>
      </c>
      <c r="L23043" s="34">
        <v>567</v>
      </c>
      <c r="M23043" s="34">
        <v>409</v>
      </c>
    </row>
    <row r="23044" spans="1:13" x14ac:dyDescent="0.2">
      <c r="A23044" s="34" t="s">
        <v>123938</v>
      </c>
      <c r="B23044" s="34">
        <v>321</v>
      </c>
      <c r="C23044" s="34">
        <v>505</v>
      </c>
      <c r="D23044" s="34">
        <v>542</v>
      </c>
      <c r="E23044" s="34">
        <v>611</v>
      </c>
      <c r="F23044" s="34">
        <v>431</v>
      </c>
      <c r="G23044" s="34">
        <v>437</v>
      </c>
      <c r="H23044" s="34">
        <v>483</v>
      </c>
      <c r="I23044" s="34">
        <v>526</v>
      </c>
      <c r="J23044" s="34">
        <v>481</v>
      </c>
      <c r="K23044" s="34">
        <v>364</v>
      </c>
      <c r="L23044" s="34">
        <v>470</v>
      </c>
      <c r="M23044" s="34">
        <v>364</v>
      </c>
    </row>
    <row r="23045" spans="1:13" x14ac:dyDescent="0.2">
      <c r="A23045" s="34" t="s">
        <v>123939</v>
      </c>
      <c r="B23045" s="34">
        <v>660</v>
      </c>
      <c r="C23045" s="34">
        <v>538</v>
      </c>
      <c r="D23045" s="34">
        <v>699</v>
      </c>
      <c r="E23045" s="34">
        <v>615</v>
      </c>
      <c r="F23045" s="34">
        <v>550</v>
      </c>
      <c r="G23045" s="34">
        <v>595</v>
      </c>
      <c r="H23045" s="34">
        <v>686</v>
      </c>
      <c r="I23045" s="34">
        <v>654</v>
      </c>
      <c r="J23045" s="34">
        <v>720</v>
      </c>
      <c r="K23045" s="34">
        <v>496</v>
      </c>
      <c r="L23045" s="34">
        <v>584</v>
      </c>
      <c r="M23045" s="34">
        <v>497</v>
      </c>
    </row>
    <row r="23046" spans="1:13" x14ac:dyDescent="0.2">
      <c r="A23046" s="34" t="s">
        <v>123940</v>
      </c>
      <c r="B23046" s="34">
        <v>542</v>
      </c>
      <c r="C23046" s="34">
        <v>491</v>
      </c>
      <c r="D23046" s="34">
        <v>521</v>
      </c>
      <c r="E23046" s="34">
        <v>600</v>
      </c>
      <c r="F23046" s="34">
        <v>613</v>
      </c>
      <c r="G23046" s="34">
        <v>455</v>
      </c>
      <c r="H23046" s="34">
        <v>609</v>
      </c>
      <c r="I23046" s="34">
        <v>487</v>
      </c>
      <c r="J23046" s="34">
        <v>589</v>
      </c>
      <c r="K23046" s="34">
        <v>379</v>
      </c>
      <c r="L23046" s="34">
        <v>518</v>
      </c>
      <c r="M23046" s="34">
        <v>427</v>
      </c>
    </row>
    <row r="23047" spans="1:13" x14ac:dyDescent="0.2">
      <c r="A23047" s="34" t="s">
        <v>123941</v>
      </c>
      <c r="B23047" s="34">
        <v>349</v>
      </c>
      <c r="C23047" s="34">
        <v>422</v>
      </c>
      <c r="D23047" s="34">
        <v>394</v>
      </c>
      <c r="E23047" s="34">
        <v>431</v>
      </c>
      <c r="F23047" s="34">
        <v>285</v>
      </c>
      <c r="G23047" s="34">
        <v>433</v>
      </c>
      <c r="H23047" s="34">
        <v>349</v>
      </c>
      <c r="I23047" s="34">
        <v>417</v>
      </c>
      <c r="J23047" s="34">
        <v>302</v>
      </c>
      <c r="K23047" s="34">
        <v>368</v>
      </c>
      <c r="L23047" s="34">
        <v>384</v>
      </c>
      <c r="M23047" s="34">
        <v>351</v>
      </c>
    </row>
    <row r="23048" spans="1:13" x14ac:dyDescent="0.2">
      <c r="A23048" s="34" t="s">
        <v>123942</v>
      </c>
      <c r="B23048" s="34">
        <v>426</v>
      </c>
      <c r="C23048" s="34">
        <v>451</v>
      </c>
      <c r="D23048" s="34">
        <v>553</v>
      </c>
      <c r="E23048" s="34">
        <v>482</v>
      </c>
      <c r="F23048" s="34">
        <v>444</v>
      </c>
      <c r="G23048" s="34">
        <v>456</v>
      </c>
      <c r="H23048" s="34">
        <v>449</v>
      </c>
      <c r="I23048" s="34">
        <v>423</v>
      </c>
      <c r="J23048" s="34">
        <v>501</v>
      </c>
      <c r="K23048" s="34">
        <v>352</v>
      </c>
      <c r="L23048" s="34">
        <v>465</v>
      </c>
      <c r="M23048" s="34">
        <v>352</v>
      </c>
    </row>
    <row r="23049" spans="1:13" x14ac:dyDescent="0.2">
      <c r="A23049" s="34" t="s">
        <v>123943</v>
      </c>
      <c r="B23049" s="34">
        <v>627</v>
      </c>
      <c r="C23049" s="34">
        <v>620</v>
      </c>
      <c r="D23049" s="34">
        <v>689</v>
      </c>
      <c r="E23049" s="34">
        <v>628</v>
      </c>
      <c r="F23049" s="34">
        <v>557</v>
      </c>
      <c r="G23049" s="34">
        <v>583</v>
      </c>
      <c r="H23049" s="34">
        <v>669</v>
      </c>
      <c r="I23049" s="34">
        <v>605</v>
      </c>
      <c r="J23049" s="34">
        <v>574</v>
      </c>
      <c r="K23049" s="34">
        <v>497</v>
      </c>
      <c r="L23049" s="34">
        <v>516</v>
      </c>
      <c r="M23049" s="34">
        <v>526</v>
      </c>
    </row>
    <row r="23050" spans="1:13" x14ac:dyDescent="0.2">
      <c r="A23050" s="34" t="s">
        <v>123944</v>
      </c>
      <c r="B23050" s="34">
        <v>457</v>
      </c>
      <c r="C23050" s="34">
        <v>416</v>
      </c>
      <c r="D23050" s="34">
        <v>545</v>
      </c>
      <c r="E23050" s="34">
        <v>435</v>
      </c>
      <c r="F23050" s="34">
        <v>378</v>
      </c>
      <c r="G23050" s="34">
        <v>385</v>
      </c>
      <c r="H23050" s="34">
        <v>464</v>
      </c>
      <c r="I23050" s="34">
        <v>448</v>
      </c>
      <c r="J23050" s="34">
        <v>433</v>
      </c>
      <c r="K23050" s="34">
        <v>341</v>
      </c>
      <c r="L23050" s="34">
        <v>395</v>
      </c>
      <c r="M23050" s="34">
        <v>355</v>
      </c>
    </row>
    <row r="23051" spans="1:13" x14ac:dyDescent="0.2">
      <c r="A23051" s="34" t="s">
        <v>123945</v>
      </c>
      <c r="B23051" s="34">
        <v>353</v>
      </c>
      <c r="C23051" s="34">
        <v>427</v>
      </c>
      <c r="D23051" s="34">
        <v>395</v>
      </c>
      <c r="E23051" s="34">
        <v>341</v>
      </c>
      <c r="F23051" s="34">
        <v>341</v>
      </c>
      <c r="G23051" s="34">
        <v>319</v>
      </c>
      <c r="H23051" s="34">
        <v>397</v>
      </c>
      <c r="I23051" s="34">
        <v>277</v>
      </c>
      <c r="J23051" s="34">
        <v>361</v>
      </c>
      <c r="K23051" s="34">
        <v>285</v>
      </c>
      <c r="L23051" s="34">
        <v>410</v>
      </c>
      <c r="M23051" s="34">
        <v>272</v>
      </c>
    </row>
    <row r="23052" spans="1:13" x14ac:dyDescent="0.2">
      <c r="A23052" s="34" t="s">
        <v>123946</v>
      </c>
      <c r="B23052" s="34">
        <v>367</v>
      </c>
      <c r="C23052" s="34">
        <v>460</v>
      </c>
      <c r="D23052" s="34">
        <v>441</v>
      </c>
      <c r="E23052" s="34">
        <v>502</v>
      </c>
      <c r="F23052" s="34">
        <v>389</v>
      </c>
      <c r="G23052" s="34">
        <v>416</v>
      </c>
      <c r="H23052" s="34">
        <v>402</v>
      </c>
      <c r="I23052" s="34">
        <v>459</v>
      </c>
      <c r="J23052" s="34">
        <v>469</v>
      </c>
      <c r="K23052" s="34">
        <v>411</v>
      </c>
      <c r="L23052" s="34">
        <v>430</v>
      </c>
      <c r="M23052" s="34">
        <v>349</v>
      </c>
    </row>
    <row r="23053" spans="1:13" x14ac:dyDescent="0.2">
      <c r="A23053" s="34" t="s">
        <v>123947</v>
      </c>
      <c r="B23053" s="34">
        <v>369</v>
      </c>
      <c r="C23053" s="34">
        <v>358</v>
      </c>
      <c r="D23053" s="34">
        <v>392</v>
      </c>
      <c r="E23053" s="34">
        <v>424</v>
      </c>
      <c r="F23053" s="34">
        <v>292</v>
      </c>
      <c r="G23053" s="34">
        <v>410</v>
      </c>
      <c r="H23053" s="34">
        <v>458</v>
      </c>
      <c r="I23053" s="34">
        <v>414</v>
      </c>
      <c r="J23053" s="34">
        <v>462</v>
      </c>
      <c r="K23053" s="34">
        <v>302</v>
      </c>
      <c r="L23053" s="34">
        <v>408</v>
      </c>
      <c r="M23053" s="34">
        <v>261</v>
      </c>
    </row>
    <row r="23054" spans="1:13" x14ac:dyDescent="0.2">
      <c r="A23054" s="34" t="s">
        <v>123948</v>
      </c>
      <c r="B23054" s="34">
        <v>502</v>
      </c>
      <c r="C23054" s="34">
        <v>553</v>
      </c>
      <c r="D23054" s="34">
        <v>518</v>
      </c>
      <c r="E23054" s="34">
        <v>603</v>
      </c>
      <c r="F23054" s="34">
        <v>470</v>
      </c>
      <c r="G23054" s="34">
        <v>463</v>
      </c>
      <c r="H23054" s="34">
        <v>552</v>
      </c>
      <c r="I23054" s="34">
        <v>518</v>
      </c>
      <c r="J23054" s="34">
        <v>534</v>
      </c>
      <c r="K23054" s="34">
        <v>442</v>
      </c>
      <c r="L23054" s="34">
        <v>574</v>
      </c>
      <c r="M23054" s="34">
        <v>410</v>
      </c>
    </row>
    <row r="23055" spans="1:13" x14ac:dyDescent="0.2">
      <c r="A23055" s="34" t="s">
        <v>123949</v>
      </c>
      <c r="B23055" s="34">
        <v>390</v>
      </c>
      <c r="C23055" s="34">
        <v>354</v>
      </c>
      <c r="D23055" s="34">
        <v>365</v>
      </c>
      <c r="E23055" s="34">
        <v>404</v>
      </c>
      <c r="F23055" s="34">
        <v>263</v>
      </c>
      <c r="G23055" s="34">
        <v>434</v>
      </c>
      <c r="H23055" s="34">
        <v>477</v>
      </c>
      <c r="I23055" s="34">
        <v>406</v>
      </c>
      <c r="J23055" s="34">
        <v>428</v>
      </c>
      <c r="K23055" s="34">
        <v>266</v>
      </c>
      <c r="L23055" s="34">
        <v>286</v>
      </c>
      <c r="M23055" s="34">
        <v>324</v>
      </c>
    </row>
    <row r="23056" spans="1:13" x14ac:dyDescent="0.2">
      <c r="A23056" s="34" t="s">
        <v>123950</v>
      </c>
      <c r="B23056" s="34">
        <v>583</v>
      </c>
      <c r="C23056" s="34">
        <v>456</v>
      </c>
      <c r="D23056" s="34">
        <v>480</v>
      </c>
      <c r="E23056" s="34">
        <v>541</v>
      </c>
      <c r="F23056" s="34">
        <v>512</v>
      </c>
      <c r="G23056" s="34">
        <v>458</v>
      </c>
      <c r="H23056" s="34">
        <v>553</v>
      </c>
      <c r="I23056" s="34">
        <v>485</v>
      </c>
      <c r="J23056" s="34">
        <v>499</v>
      </c>
      <c r="K23056" s="34">
        <v>377</v>
      </c>
      <c r="L23056" s="34">
        <v>423</v>
      </c>
      <c r="M23056" s="34">
        <v>353</v>
      </c>
    </row>
    <row r="23057" spans="1:13" x14ac:dyDescent="0.2">
      <c r="A23057" s="34" t="s">
        <v>123951</v>
      </c>
      <c r="B23057" s="34">
        <v>250</v>
      </c>
      <c r="C23057" s="34">
        <v>268</v>
      </c>
      <c r="D23057" s="34">
        <v>244</v>
      </c>
      <c r="E23057" s="34">
        <v>321</v>
      </c>
      <c r="F23057" s="34">
        <v>266</v>
      </c>
      <c r="G23057" s="34">
        <v>281</v>
      </c>
      <c r="H23057" s="34">
        <v>291</v>
      </c>
      <c r="I23057" s="34">
        <v>275</v>
      </c>
      <c r="J23057" s="34">
        <v>219</v>
      </c>
      <c r="K23057" s="34">
        <v>186</v>
      </c>
      <c r="L23057" s="34">
        <v>238</v>
      </c>
      <c r="M23057" s="34">
        <v>212</v>
      </c>
    </row>
    <row r="23058" spans="1:13" x14ac:dyDescent="0.2">
      <c r="A23058" s="34" t="s">
        <v>123952</v>
      </c>
      <c r="B23058" s="34">
        <v>264</v>
      </c>
      <c r="C23058" s="34">
        <v>272</v>
      </c>
      <c r="D23058" s="34">
        <v>328</v>
      </c>
      <c r="E23058" s="34">
        <v>268</v>
      </c>
      <c r="F23058" s="34">
        <v>203</v>
      </c>
      <c r="G23058" s="34">
        <v>293</v>
      </c>
      <c r="H23058" s="34">
        <v>262</v>
      </c>
      <c r="I23058" s="34">
        <v>233</v>
      </c>
      <c r="J23058" s="34">
        <v>272</v>
      </c>
      <c r="K23058" s="34">
        <v>224</v>
      </c>
      <c r="L23058" s="34">
        <v>214</v>
      </c>
      <c r="M23058" s="34">
        <v>197</v>
      </c>
    </row>
    <row r="23059" spans="1:13" x14ac:dyDescent="0.2">
      <c r="A23059" s="34" t="s">
        <v>123953</v>
      </c>
      <c r="B23059" s="34">
        <v>383</v>
      </c>
      <c r="C23059" s="34">
        <v>443</v>
      </c>
      <c r="D23059" s="34">
        <v>404</v>
      </c>
      <c r="E23059" s="34">
        <v>476</v>
      </c>
      <c r="F23059" s="34">
        <v>411</v>
      </c>
      <c r="G23059" s="34">
        <v>369</v>
      </c>
      <c r="H23059" s="34">
        <v>542</v>
      </c>
      <c r="I23059" s="34">
        <v>474</v>
      </c>
      <c r="J23059" s="34">
        <v>513</v>
      </c>
      <c r="K23059" s="34">
        <v>374</v>
      </c>
      <c r="L23059" s="34">
        <v>429</v>
      </c>
      <c r="M23059" s="34">
        <v>365</v>
      </c>
    </row>
    <row r="23060" spans="1:13" x14ac:dyDescent="0.2">
      <c r="A23060" s="34" t="s">
        <v>123954</v>
      </c>
      <c r="B23060" s="34">
        <v>376</v>
      </c>
      <c r="C23060" s="34">
        <v>511</v>
      </c>
      <c r="D23060" s="34">
        <v>460</v>
      </c>
      <c r="E23060" s="34">
        <v>581</v>
      </c>
      <c r="F23060" s="34">
        <v>336</v>
      </c>
      <c r="G23060" s="34">
        <v>504</v>
      </c>
      <c r="H23060" s="34">
        <v>408</v>
      </c>
      <c r="I23060" s="34">
        <v>512</v>
      </c>
      <c r="J23060" s="34">
        <v>470</v>
      </c>
      <c r="K23060" s="34">
        <v>352</v>
      </c>
      <c r="L23060" s="34">
        <v>339</v>
      </c>
      <c r="M23060" s="34">
        <v>395</v>
      </c>
    </row>
    <row r="23061" spans="1:13" x14ac:dyDescent="0.2">
      <c r="A23061" s="34" t="s">
        <v>123955</v>
      </c>
      <c r="B23061" s="34">
        <v>444</v>
      </c>
      <c r="C23061" s="34">
        <v>433</v>
      </c>
      <c r="D23061" s="34">
        <v>455</v>
      </c>
      <c r="E23061" s="34">
        <v>551</v>
      </c>
      <c r="F23061" s="34">
        <v>403</v>
      </c>
      <c r="G23061" s="34">
        <v>402</v>
      </c>
      <c r="H23061" s="34">
        <v>496</v>
      </c>
      <c r="I23061" s="34">
        <v>452</v>
      </c>
      <c r="J23061" s="34">
        <v>533</v>
      </c>
      <c r="K23061" s="34">
        <v>368</v>
      </c>
      <c r="L23061" s="34">
        <v>401</v>
      </c>
      <c r="M23061" s="34">
        <v>361</v>
      </c>
    </row>
    <row r="23062" spans="1:13" x14ac:dyDescent="0.2">
      <c r="A23062" s="34" t="s">
        <v>123956</v>
      </c>
      <c r="B23062" s="34">
        <v>657</v>
      </c>
      <c r="C23062" s="34">
        <v>599</v>
      </c>
      <c r="D23062" s="34">
        <v>676</v>
      </c>
      <c r="E23062" s="34">
        <v>724</v>
      </c>
      <c r="F23062" s="34">
        <v>587</v>
      </c>
      <c r="G23062" s="34">
        <v>627</v>
      </c>
      <c r="H23062" s="34">
        <v>745</v>
      </c>
      <c r="I23062" s="34">
        <v>666</v>
      </c>
      <c r="J23062" s="34">
        <v>637</v>
      </c>
      <c r="K23062" s="34">
        <v>526</v>
      </c>
      <c r="L23062" s="34">
        <v>635</v>
      </c>
      <c r="M23062" s="34">
        <v>491</v>
      </c>
    </row>
    <row r="23063" spans="1:13" x14ac:dyDescent="0.2">
      <c r="A23063" s="34" t="s">
        <v>123957</v>
      </c>
      <c r="B23063" s="34">
        <v>476</v>
      </c>
      <c r="C23063" s="34">
        <v>494</v>
      </c>
      <c r="D23063" s="34">
        <v>451</v>
      </c>
      <c r="E23063" s="34">
        <v>553</v>
      </c>
      <c r="F23063" s="34">
        <v>403</v>
      </c>
      <c r="G23063" s="34">
        <v>514</v>
      </c>
      <c r="H23063" s="34">
        <v>545</v>
      </c>
      <c r="I23063" s="34">
        <v>505</v>
      </c>
      <c r="J23063" s="34">
        <v>511</v>
      </c>
      <c r="K23063" s="34">
        <v>488</v>
      </c>
      <c r="L23063" s="34">
        <v>452</v>
      </c>
      <c r="M23063" s="34">
        <v>469</v>
      </c>
    </row>
    <row r="23064" spans="1:13" x14ac:dyDescent="0.2">
      <c r="A23064" s="34" t="s">
        <v>123958</v>
      </c>
      <c r="B23064" s="34">
        <v>348</v>
      </c>
      <c r="C23064" s="34">
        <v>289</v>
      </c>
      <c r="D23064" s="34">
        <v>256</v>
      </c>
      <c r="E23064" s="34">
        <v>236</v>
      </c>
      <c r="F23064" s="34">
        <v>308</v>
      </c>
      <c r="G23064" s="34">
        <v>231</v>
      </c>
      <c r="H23064" s="34">
        <v>301</v>
      </c>
      <c r="I23064" s="34">
        <v>265</v>
      </c>
      <c r="J23064" s="34">
        <v>272</v>
      </c>
      <c r="K23064" s="34">
        <v>223</v>
      </c>
      <c r="L23064" s="34">
        <v>285</v>
      </c>
      <c r="M23064" s="34">
        <v>235</v>
      </c>
    </row>
    <row r="23065" spans="1:13" x14ac:dyDescent="0.2">
      <c r="A23065" s="34" t="s">
        <v>123959</v>
      </c>
      <c r="B23065" s="34">
        <v>947</v>
      </c>
      <c r="C23065" s="34">
        <v>965</v>
      </c>
      <c r="D23065" s="34">
        <v>1061</v>
      </c>
      <c r="E23065" s="34">
        <v>1014</v>
      </c>
      <c r="F23065" s="34">
        <v>840</v>
      </c>
      <c r="G23065" s="34">
        <v>913</v>
      </c>
      <c r="H23065" s="34">
        <v>1002</v>
      </c>
      <c r="I23065" s="34">
        <v>966</v>
      </c>
      <c r="J23065" s="34">
        <v>1016</v>
      </c>
      <c r="K23065" s="34">
        <v>838</v>
      </c>
      <c r="L23065" s="34">
        <v>947</v>
      </c>
      <c r="M23065" s="34">
        <v>751</v>
      </c>
    </row>
    <row r="23066" spans="1:13" x14ac:dyDescent="0.2">
      <c r="A23066" s="34" t="s">
        <v>123960</v>
      </c>
      <c r="B23066" s="34">
        <v>497</v>
      </c>
      <c r="C23066" s="34">
        <v>522</v>
      </c>
      <c r="D23066" s="34">
        <v>565</v>
      </c>
      <c r="E23066" s="34">
        <v>647</v>
      </c>
      <c r="F23066" s="34">
        <v>510</v>
      </c>
      <c r="G23066" s="34">
        <v>550</v>
      </c>
      <c r="H23066" s="34">
        <v>573</v>
      </c>
      <c r="I23066" s="34">
        <v>583</v>
      </c>
      <c r="J23066" s="34">
        <v>560</v>
      </c>
      <c r="K23066" s="34">
        <v>439</v>
      </c>
      <c r="L23066" s="34">
        <v>495</v>
      </c>
      <c r="M23066" s="34">
        <v>404</v>
      </c>
    </row>
    <row r="23067" spans="1:13" x14ac:dyDescent="0.2">
      <c r="A23067" s="34" t="s">
        <v>123961</v>
      </c>
      <c r="B23067" s="34">
        <v>1236</v>
      </c>
      <c r="C23067" s="34">
        <v>1299</v>
      </c>
      <c r="D23067" s="34">
        <v>1462</v>
      </c>
      <c r="E23067" s="34">
        <v>1472</v>
      </c>
      <c r="F23067" s="34">
        <v>1375</v>
      </c>
      <c r="G23067" s="34">
        <v>1240</v>
      </c>
      <c r="H23067" s="34">
        <v>1694</v>
      </c>
      <c r="I23067" s="34">
        <v>1424</v>
      </c>
      <c r="J23067" s="34">
        <v>1438</v>
      </c>
      <c r="K23067" s="34">
        <v>1198</v>
      </c>
      <c r="L23067" s="34">
        <v>1524</v>
      </c>
      <c r="M23067" s="34">
        <v>1066</v>
      </c>
    </row>
    <row r="23068" spans="1:13" x14ac:dyDescent="0.2">
      <c r="A23068" s="34" t="s">
        <v>123962</v>
      </c>
      <c r="B23068" s="34">
        <v>439</v>
      </c>
      <c r="C23068" s="34">
        <v>384</v>
      </c>
      <c r="D23068" s="34">
        <v>386</v>
      </c>
      <c r="E23068" s="34">
        <v>370</v>
      </c>
      <c r="F23068" s="34">
        <v>348</v>
      </c>
      <c r="G23068" s="34">
        <v>330</v>
      </c>
      <c r="H23068" s="34">
        <v>351</v>
      </c>
      <c r="I23068" s="34">
        <v>361</v>
      </c>
      <c r="J23068" s="34">
        <v>418</v>
      </c>
      <c r="K23068" s="34">
        <v>310</v>
      </c>
      <c r="L23068" s="34">
        <v>372</v>
      </c>
      <c r="M23068" s="34">
        <v>287</v>
      </c>
    </row>
    <row r="23069" spans="1:13" x14ac:dyDescent="0.2">
      <c r="A23069" s="34" t="s">
        <v>123963</v>
      </c>
      <c r="B23069" s="34">
        <v>294</v>
      </c>
      <c r="C23069" s="34">
        <v>273</v>
      </c>
      <c r="D23069" s="34">
        <v>256</v>
      </c>
      <c r="E23069" s="34">
        <v>341</v>
      </c>
      <c r="F23069" s="34">
        <v>226</v>
      </c>
      <c r="G23069" s="34">
        <v>230</v>
      </c>
      <c r="H23069" s="34">
        <v>301</v>
      </c>
      <c r="I23069" s="34">
        <v>270</v>
      </c>
      <c r="J23069" s="34">
        <v>213</v>
      </c>
      <c r="K23069" s="34">
        <v>228</v>
      </c>
      <c r="L23069" s="34">
        <v>194</v>
      </c>
      <c r="M23069" s="34">
        <v>236</v>
      </c>
    </row>
    <row r="23070" spans="1:13" x14ac:dyDescent="0.2">
      <c r="A23070" s="34" t="s">
        <v>123964</v>
      </c>
      <c r="B23070" s="34">
        <v>465</v>
      </c>
      <c r="C23070" s="34">
        <v>490</v>
      </c>
      <c r="D23070" s="34">
        <v>517</v>
      </c>
      <c r="E23070" s="34">
        <v>565</v>
      </c>
      <c r="F23070" s="34">
        <v>388</v>
      </c>
      <c r="G23070" s="34">
        <v>460</v>
      </c>
      <c r="H23070" s="34">
        <v>542</v>
      </c>
      <c r="I23070" s="34">
        <v>470</v>
      </c>
      <c r="J23070" s="34">
        <v>514</v>
      </c>
      <c r="K23070" s="34">
        <v>378</v>
      </c>
      <c r="L23070" s="34">
        <v>505</v>
      </c>
      <c r="M23070" s="34">
        <v>406</v>
      </c>
    </row>
    <row r="23071" spans="1:13" x14ac:dyDescent="0.2">
      <c r="A23071" s="34" t="s">
        <v>123965</v>
      </c>
      <c r="B23071" s="34">
        <v>360</v>
      </c>
      <c r="C23071" s="34">
        <v>329</v>
      </c>
      <c r="D23071" s="34">
        <v>286</v>
      </c>
      <c r="E23071" s="34">
        <v>329</v>
      </c>
      <c r="F23071" s="34">
        <v>268</v>
      </c>
      <c r="G23071" s="34">
        <v>331</v>
      </c>
      <c r="H23071" s="34">
        <v>367</v>
      </c>
      <c r="I23071" s="34">
        <v>358</v>
      </c>
      <c r="J23071" s="34">
        <v>334</v>
      </c>
      <c r="K23071" s="34">
        <v>330</v>
      </c>
      <c r="L23071" s="34">
        <v>292</v>
      </c>
      <c r="M23071" s="34">
        <v>317</v>
      </c>
    </row>
    <row r="23072" spans="1:13" x14ac:dyDescent="0.2">
      <c r="A23072" s="34" t="s">
        <v>123966</v>
      </c>
      <c r="B23072" s="34">
        <v>400</v>
      </c>
      <c r="C23072" s="34">
        <v>427</v>
      </c>
      <c r="D23072" s="34">
        <v>465</v>
      </c>
      <c r="E23072" s="34">
        <v>396</v>
      </c>
      <c r="F23072" s="34">
        <v>346</v>
      </c>
      <c r="G23072" s="34">
        <v>353</v>
      </c>
      <c r="H23072" s="34">
        <v>452</v>
      </c>
      <c r="I23072" s="34">
        <v>384</v>
      </c>
      <c r="J23072" s="34">
        <v>465</v>
      </c>
      <c r="K23072" s="34">
        <v>316</v>
      </c>
      <c r="L23072" s="34">
        <v>377</v>
      </c>
      <c r="M23072" s="34">
        <v>309</v>
      </c>
    </row>
    <row r="23073" spans="1:13" x14ac:dyDescent="0.2">
      <c r="A23073" s="34" t="s">
        <v>123967</v>
      </c>
      <c r="B23073" s="34">
        <v>281</v>
      </c>
      <c r="C23073" s="34">
        <v>270</v>
      </c>
      <c r="D23073" s="34">
        <v>315</v>
      </c>
      <c r="E23073" s="34">
        <v>279</v>
      </c>
      <c r="F23073" s="34">
        <v>248</v>
      </c>
      <c r="G23073" s="34">
        <v>266</v>
      </c>
      <c r="H23073" s="34">
        <v>320</v>
      </c>
      <c r="I23073" s="34">
        <v>329</v>
      </c>
      <c r="J23073" s="34">
        <v>344</v>
      </c>
      <c r="K23073" s="34">
        <v>271</v>
      </c>
      <c r="L23073" s="34">
        <v>256</v>
      </c>
      <c r="M23073" s="34">
        <v>236</v>
      </c>
    </row>
    <row r="23074" spans="1:13" x14ac:dyDescent="0.2">
      <c r="A23074" s="34" t="s">
        <v>123968</v>
      </c>
      <c r="B23074" s="34">
        <v>351</v>
      </c>
      <c r="C23074" s="34">
        <v>357</v>
      </c>
      <c r="D23074" s="34">
        <v>368</v>
      </c>
      <c r="E23074" s="34">
        <v>339</v>
      </c>
      <c r="F23074" s="34">
        <v>321</v>
      </c>
      <c r="G23074" s="34">
        <v>356</v>
      </c>
      <c r="H23074" s="34">
        <v>404</v>
      </c>
      <c r="I23074" s="34">
        <v>318</v>
      </c>
      <c r="J23074" s="34">
        <v>368</v>
      </c>
      <c r="K23074" s="34">
        <v>271</v>
      </c>
      <c r="L23074" s="34">
        <v>327</v>
      </c>
      <c r="M23074" s="34">
        <v>261</v>
      </c>
    </row>
    <row r="23075" spans="1:13" x14ac:dyDescent="0.2">
      <c r="A23075" s="34" t="s">
        <v>123969</v>
      </c>
      <c r="B23075" s="34">
        <v>135</v>
      </c>
      <c r="C23075" s="34">
        <v>181</v>
      </c>
      <c r="D23075" s="34">
        <v>167</v>
      </c>
      <c r="E23075" s="34">
        <v>188</v>
      </c>
      <c r="F23075" s="34">
        <v>217</v>
      </c>
      <c r="G23075" s="34">
        <v>139</v>
      </c>
      <c r="H23075" s="34">
        <v>185</v>
      </c>
      <c r="I23075" s="34">
        <v>129</v>
      </c>
      <c r="J23075" s="34">
        <v>194</v>
      </c>
      <c r="K23075" s="34">
        <v>121</v>
      </c>
      <c r="L23075" s="34">
        <v>169</v>
      </c>
      <c r="M23075" s="34">
        <v>144</v>
      </c>
    </row>
    <row r="23076" spans="1:13" x14ac:dyDescent="0.2">
      <c r="A23076" s="34" t="s">
        <v>123970</v>
      </c>
      <c r="B23076" s="34">
        <v>317</v>
      </c>
      <c r="C23076" s="34">
        <v>284</v>
      </c>
      <c r="D23076" s="34">
        <v>302</v>
      </c>
      <c r="E23076" s="34">
        <v>317</v>
      </c>
      <c r="F23076" s="34">
        <v>252</v>
      </c>
      <c r="G23076" s="34">
        <v>325</v>
      </c>
      <c r="H23076" s="34">
        <v>319</v>
      </c>
      <c r="I23076" s="34">
        <v>312</v>
      </c>
      <c r="J23076" s="34">
        <v>273</v>
      </c>
      <c r="K23076" s="34">
        <v>250</v>
      </c>
      <c r="L23076" s="34">
        <v>300</v>
      </c>
      <c r="M23076" s="34">
        <v>287</v>
      </c>
    </row>
    <row r="23077" spans="1:13" x14ac:dyDescent="0.2">
      <c r="A23077" s="34" t="s">
        <v>123971</v>
      </c>
      <c r="B23077" s="34">
        <v>313</v>
      </c>
      <c r="C23077" s="34">
        <v>337</v>
      </c>
      <c r="D23077" s="34">
        <v>326</v>
      </c>
      <c r="E23077" s="34">
        <v>320</v>
      </c>
      <c r="F23077" s="34">
        <v>279</v>
      </c>
      <c r="G23077" s="34">
        <v>304</v>
      </c>
      <c r="H23077" s="34">
        <v>330</v>
      </c>
      <c r="I23077" s="34">
        <v>315</v>
      </c>
      <c r="J23077" s="34">
        <v>302</v>
      </c>
      <c r="K23077" s="34">
        <v>277</v>
      </c>
      <c r="L23077" s="34">
        <v>295</v>
      </c>
      <c r="M23077" s="34">
        <v>249</v>
      </c>
    </row>
    <row r="23078" spans="1:13" x14ac:dyDescent="0.2">
      <c r="A23078" s="34" t="s">
        <v>123972</v>
      </c>
      <c r="B23078" s="34">
        <v>218</v>
      </c>
      <c r="C23078" s="34">
        <v>177</v>
      </c>
      <c r="D23078" s="34">
        <v>229</v>
      </c>
      <c r="E23078" s="34">
        <v>225</v>
      </c>
      <c r="F23078" s="34">
        <v>169</v>
      </c>
      <c r="G23078" s="34">
        <v>202</v>
      </c>
      <c r="H23078" s="34">
        <v>274</v>
      </c>
      <c r="I23078" s="34">
        <v>242</v>
      </c>
      <c r="J23078" s="34">
        <v>214</v>
      </c>
      <c r="K23078" s="34">
        <v>172</v>
      </c>
      <c r="L23078" s="34">
        <v>267</v>
      </c>
      <c r="M23078" s="34">
        <v>200</v>
      </c>
    </row>
    <row r="23079" spans="1:13" x14ac:dyDescent="0.2">
      <c r="A23079" s="34" t="s">
        <v>123973</v>
      </c>
      <c r="B23079" s="34">
        <v>292</v>
      </c>
      <c r="C23079" s="34">
        <v>436</v>
      </c>
      <c r="D23079" s="34">
        <v>434</v>
      </c>
      <c r="E23079" s="34">
        <v>423</v>
      </c>
      <c r="F23079" s="34">
        <v>316</v>
      </c>
      <c r="G23079" s="34">
        <v>384</v>
      </c>
      <c r="H23079" s="34">
        <v>392</v>
      </c>
      <c r="I23079" s="34">
        <v>446</v>
      </c>
      <c r="J23079" s="34">
        <v>391</v>
      </c>
      <c r="K23079" s="34">
        <v>382</v>
      </c>
      <c r="L23079" s="34">
        <v>411</v>
      </c>
      <c r="M23079" s="34">
        <v>290</v>
      </c>
    </row>
    <row r="23080" spans="1:13" x14ac:dyDescent="0.2">
      <c r="A23080" s="34" t="s">
        <v>123974</v>
      </c>
      <c r="B23080" s="34">
        <v>621</v>
      </c>
      <c r="C23080" s="34">
        <v>584</v>
      </c>
      <c r="D23080" s="34">
        <v>706</v>
      </c>
      <c r="E23080" s="34">
        <v>663</v>
      </c>
      <c r="F23080" s="34">
        <v>563</v>
      </c>
      <c r="G23080" s="34">
        <v>617</v>
      </c>
      <c r="H23080" s="34">
        <v>661</v>
      </c>
      <c r="I23080" s="34">
        <v>630</v>
      </c>
      <c r="J23080" s="34">
        <v>624</v>
      </c>
      <c r="K23080" s="34">
        <v>497</v>
      </c>
      <c r="L23080" s="34">
        <v>622</v>
      </c>
      <c r="M23080" s="34">
        <v>467</v>
      </c>
    </row>
    <row r="23081" spans="1:13" x14ac:dyDescent="0.2">
      <c r="A23081" s="34" t="s">
        <v>123975</v>
      </c>
      <c r="B23081" s="34">
        <v>572</v>
      </c>
      <c r="C23081" s="34">
        <v>554</v>
      </c>
      <c r="D23081" s="34">
        <v>637</v>
      </c>
      <c r="E23081" s="34">
        <v>686</v>
      </c>
      <c r="F23081" s="34">
        <v>566</v>
      </c>
      <c r="G23081" s="34">
        <v>535</v>
      </c>
      <c r="H23081" s="34">
        <v>739</v>
      </c>
      <c r="I23081" s="34">
        <v>546</v>
      </c>
      <c r="J23081" s="34">
        <v>631</v>
      </c>
      <c r="K23081" s="34">
        <v>520</v>
      </c>
      <c r="L23081" s="34">
        <v>603</v>
      </c>
      <c r="M23081" s="34">
        <v>483</v>
      </c>
    </row>
    <row r="23082" spans="1:13" x14ac:dyDescent="0.2">
      <c r="A23082" s="34" t="s">
        <v>123976</v>
      </c>
      <c r="B23082" s="34">
        <v>1166</v>
      </c>
      <c r="C23082" s="34">
        <v>1108</v>
      </c>
      <c r="D23082" s="34">
        <v>1308</v>
      </c>
      <c r="E23082" s="34">
        <v>1210</v>
      </c>
      <c r="F23082" s="34">
        <v>1190</v>
      </c>
      <c r="G23082" s="34">
        <v>1113</v>
      </c>
      <c r="H23082" s="34">
        <v>1411</v>
      </c>
      <c r="I23082" s="34">
        <v>1181</v>
      </c>
      <c r="J23082" s="34">
        <v>1387</v>
      </c>
      <c r="K23082" s="34">
        <v>955</v>
      </c>
      <c r="L23082" s="34">
        <v>1173</v>
      </c>
      <c r="M23082" s="34">
        <v>807</v>
      </c>
    </row>
    <row r="23083" spans="1:13" x14ac:dyDescent="0.2">
      <c r="A23083" s="34" t="s">
        <v>123977</v>
      </c>
      <c r="B23083" s="34">
        <v>341</v>
      </c>
      <c r="C23083" s="34">
        <v>288</v>
      </c>
      <c r="D23083" s="34">
        <v>364</v>
      </c>
      <c r="E23083" s="34">
        <v>338</v>
      </c>
      <c r="F23083" s="34">
        <v>275</v>
      </c>
      <c r="G23083" s="34">
        <v>334</v>
      </c>
      <c r="H23083" s="34">
        <v>381</v>
      </c>
      <c r="I23083" s="34">
        <v>299</v>
      </c>
      <c r="J23083" s="34">
        <v>338</v>
      </c>
      <c r="K23083" s="34">
        <v>248</v>
      </c>
      <c r="L23083" s="34">
        <v>346</v>
      </c>
      <c r="M23083" s="34">
        <v>304</v>
      </c>
    </row>
    <row r="23084" spans="1:13" x14ac:dyDescent="0.2">
      <c r="A23084" s="34" t="s">
        <v>123978</v>
      </c>
      <c r="B23084" s="34">
        <v>187</v>
      </c>
      <c r="C23084" s="34">
        <v>251</v>
      </c>
      <c r="D23084" s="34">
        <v>244</v>
      </c>
      <c r="E23084" s="34">
        <v>280</v>
      </c>
      <c r="F23084" s="34">
        <v>242</v>
      </c>
      <c r="G23084" s="34">
        <v>231</v>
      </c>
      <c r="H23084" s="34">
        <v>313</v>
      </c>
      <c r="I23084" s="34">
        <v>268</v>
      </c>
      <c r="J23084" s="34">
        <v>284</v>
      </c>
      <c r="K23084" s="34">
        <v>237</v>
      </c>
      <c r="L23084" s="34">
        <v>323</v>
      </c>
      <c r="M23084" s="34">
        <v>190</v>
      </c>
    </row>
    <row r="23085" spans="1:13" x14ac:dyDescent="0.2">
      <c r="A23085" s="34" t="s">
        <v>123979</v>
      </c>
      <c r="B23085" s="34">
        <v>661</v>
      </c>
      <c r="C23085" s="34">
        <v>681</v>
      </c>
      <c r="D23085" s="34">
        <v>797</v>
      </c>
      <c r="E23085" s="34">
        <v>770</v>
      </c>
      <c r="F23085" s="34">
        <v>642</v>
      </c>
      <c r="G23085" s="34">
        <v>757</v>
      </c>
      <c r="H23085" s="34">
        <v>854</v>
      </c>
      <c r="I23085" s="34">
        <v>751</v>
      </c>
      <c r="J23085" s="34">
        <v>740</v>
      </c>
      <c r="K23085" s="34">
        <v>615</v>
      </c>
      <c r="L23085" s="34">
        <v>798</v>
      </c>
      <c r="M23085" s="34">
        <v>539</v>
      </c>
    </row>
    <row r="23086" spans="1:13" x14ac:dyDescent="0.2">
      <c r="A23086" s="34" t="s">
        <v>123980</v>
      </c>
      <c r="B23086" s="34">
        <v>477</v>
      </c>
      <c r="C23086" s="34">
        <v>440</v>
      </c>
      <c r="D23086" s="34">
        <v>543</v>
      </c>
      <c r="E23086" s="34">
        <v>549</v>
      </c>
      <c r="F23086" s="34">
        <v>340</v>
      </c>
      <c r="G23086" s="34">
        <v>484</v>
      </c>
      <c r="H23086" s="34">
        <v>623</v>
      </c>
      <c r="I23086" s="34">
        <v>432</v>
      </c>
      <c r="J23086" s="34">
        <v>528</v>
      </c>
      <c r="K23086" s="34">
        <v>344</v>
      </c>
      <c r="L23086" s="34">
        <v>493</v>
      </c>
      <c r="M23086" s="34">
        <v>336</v>
      </c>
    </row>
    <row r="23087" spans="1:13" x14ac:dyDescent="0.2">
      <c r="A23087" s="34" t="s">
        <v>123981</v>
      </c>
      <c r="B23087" s="34">
        <v>376</v>
      </c>
      <c r="C23087" s="34">
        <v>374</v>
      </c>
      <c r="D23087" s="34">
        <v>397</v>
      </c>
      <c r="E23087" s="34">
        <v>346</v>
      </c>
      <c r="F23087" s="34">
        <v>321</v>
      </c>
      <c r="G23087" s="34">
        <v>382</v>
      </c>
      <c r="H23087" s="34">
        <v>451</v>
      </c>
      <c r="I23087" s="34">
        <v>429</v>
      </c>
      <c r="J23087" s="34">
        <v>414</v>
      </c>
      <c r="K23087" s="34">
        <v>304</v>
      </c>
      <c r="L23087" s="34">
        <v>350</v>
      </c>
      <c r="M23087" s="34">
        <v>320</v>
      </c>
    </row>
    <row r="23088" spans="1:13" x14ac:dyDescent="0.2">
      <c r="A23088" s="34" t="s">
        <v>123982</v>
      </c>
      <c r="B23088" s="34">
        <v>321</v>
      </c>
      <c r="C23088" s="34">
        <v>260</v>
      </c>
      <c r="D23088" s="34">
        <v>303</v>
      </c>
      <c r="E23088" s="34">
        <v>328</v>
      </c>
      <c r="F23088" s="34">
        <v>253</v>
      </c>
      <c r="G23088" s="34">
        <v>281</v>
      </c>
      <c r="H23088" s="34">
        <v>311</v>
      </c>
      <c r="I23088" s="34">
        <v>267</v>
      </c>
      <c r="J23088" s="34">
        <v>309</v>
      </c>
      <c r="K23088" s="34">
        <v>236</v>
      </c>
      <c r="L23088" s="34">
        <v>265</v>
      </c>
      <c r="M23088" s="34">
        <v>209</v>
      </c>
    </row>
    <row r="23089" spans="1:13" x14ac:dyDescent="0.2">
      <c r="A23089" s="34" t="s">
        <v>123983</v>
      </c>
      <c r="B23089" s="34">
        <v>408</v>
      </c>
      <c r="C23089" s="34">
        <v>421</v>
      </c>
      <c r="D23089" s="34">
        <v>388</v>
      </c>
      <c r="E23089" s="34">
        <v>506</v>
      </c>
      <c r="F23089" s="34">
        <v>340</v>
      </c>
      <c r="G23089" s="34">
        <v>388</v>
      </c>
      <c r="H23089" s="34">
        <v>368</v>
      </c>
      <c r="I23089" s="34">
        <v>411</v>
      </c>
      <c r="J23089" s="34">
        <v>383</v>
      </c>
      <c r="K23089" s="34">
        <v>330</v>
      </c>
      <c r="L23089" s="34">
        <v>408</v>
      </c>
      <c r="M23089" s="34">
        <v>344</v>
      </c>
    </row>
    <row r="23090" spans="1:13" x14ac:dyDescent="0.2">
      <c r="A23090" s="34" t="s">
        <v>123984</v>
      </c>
      <c r="B23090" s="34">
        <v>345</v>
      </c>
      <c r="C23090" s="34">
        <v>347</v>
      </c>
      <c r="D23090" s="34">
        <v>334</v>
      </c>
      <c r="E23090" s="34">
        <v>391</v>
      </c>
      <c r="F23090" s="34">
        <v>412</v>
      </c>
      <c r="G23090" s="34">
        <v>342</v>
      </c>
      <c r="H23090" s="34">
        <v>353</v>
      </c>
      <c r="I23090" s="34">
        <v>348</v>
      </c>
      <c r="J23090" s="34">
        <v>355</v>
      </c>
      <c r="K23090" s="34">
        <v>286</v>
      </c>
      <c r="L23090" s="34">
        <v>397</v>
      </c>
      <c r="M23090" s="34">
        <v>285</v>
      </c>
    </row>
    <row r="23091" spans="1:13" x14ac:dyDescent="0.2">
      <c r="A23091" s="34" t="s">
        <v>123985</v>
      </c>
      <c r="B23091" s="34">
        <v>318</v>
      </c>
      <c r="C23091" s="34">
        <v>377</v>
      </c>
      <c r="D23091" s="34">
        <v>416</v>
      </c>
      <c r="E23091" s="34">
        <v>356</v>
      </c>
      <c r="F23091" s="34">
        <v>371</v>
      </c>
      <c r="G23091" s="34">
        <v>410</v>
      </c>
      <c r="H23091" s="34">
        <v>416</v>
      </c>
      <c r="I23091" s="34">
        <v>383</v>
      </c>
      <c r="J23091" s="34">
        <v>437</v>
      </c>
      <c r="K23091" s="34">
        <v>353</v>
      </c>
      <c r="L23091" s="34">
        <v>361</v>
      </c>
      <c r="M23091" s="34">
        <v>327</v>
      </c>
    </row>
    <row r="23092" spans="1:13" x14ac:dyDescent="0.2">
      <c r="A23092" s="34" t="s">
        <v>123986</v>
      </c>
      <c r="B23092" s="34">
        <v>650</v>
      </c>
      <c r="C23092" s="34">
        <v>678</v>
      </c>
      <c r="D23092" s="34">
        <v>807</v>
      </c>
      <c r="E23092" s="34">
        <v>733</v>
      </c>
      <c r="F23092" s="34">
        <v>690</v>
      </c>
      <c r="G23092" s="34">
        <v>655</v>
      </c>
      <c r="H23092" s="34">
        <v>732</v>
      </c>
      <c r="I23092" s="34">
        <v>710</v>
      </c>
      <c r="J23092" s="34">
        <v>776</v>
      </c>
      <c r="K23092" s="34">
        <v>576</v>
      </c>
      <c r="L23092" s="34">
        <v>739</v>
      </c>
      <c r="M23092" s="34">
        <v>555</v>
      </c>
    </row>
    <row r="23093" spans="1:13" x14ac:dyDescent="0.2">
      <c r="A23093" s="34" t="s">
        <v>123987</v>
      </c>
      <c r="B23093" s="34">
        <v>478</v>
      </c>
      <c r="C23093" s="34">
        <v>568</v>
      </c>
      <c r="D23093" s="34">
        <v>593</v>
      </c>
      <c r="E23093" s="34">
        <v>672</v>
      </c>
      <c r="F23093" s="34">
        <v>547</v>
      </c>
      <c r="G23093" s="34">
        <v>572</v>
      </c>
      <c r="H23093" s="34">
        <v>626</v>
      </c>
      <c r="I23093" s="34">
        <v>609</v>
      </c>
      <c r="J23093" s="34">
        <v>609</v>
      </c>
      <c r="K23093" s="34">
        <v>518</v>
      </c>
      <c r="L23093" s="34">
        <v>495</v>
      </c>
      <c r="M23093" s="34">
        <v>454</v>
      </c>
    </row>
    <row r="23094" spans="1:13" x14ac:dyDescent="0.2">
      <c r="A23094" s="34" t="s">
        <v>123988</v>
      </c>
      <c r="B23094" s="34">
        <v>286</v>
      </c>
      <c r="C23094" s="34">
        <v>241</v>
      </c>
      <c r="D23094" s="34">
        <v>237</v>
      </c>
      <c r="E23094" s="34">
        <v>244</v>
      </c>
      <c r="F23094" s="34">
        <v>143</v>
      </c>
      <c r="G23094" s="34">
        <v>251</v>
      </c>
      <c r="H23094" s="34">
        <v>206</v>
      </c>
      <c r="I23094" s="34">
        <v>265</v>
      </c>
      <c r="J23094" s="34">
        <v>203</v>
      </c>
      <c r="K23094" s="34">
        <v>182</v>
      </c>
      <c r="L23094" s="34">
        <v>123</v>
      </c>
      <c r="M23094" s="34">
        <v>205</v>
      </c>
    </row>
    <row r="23095" spans="1:13" x14ac:dyDescent="0.2">
      <c r="A23095" s="34" t="s">
        <v>123989</v>
      </c>
      <c r="B23095" s="34">
        <v>484</v>
      </c>
      <c r="C23095" s="34">
        <v>412</v>
      </c>
      <c r="D23095" s="34">
        <v>460</v>
      </c>
      <c r="E23095" s="34">
        <v>480</v>
      </c>
      <c r="F23095" s="34">
        <v>359</v>
      </c>
      <c r="G23095" s="34">
        <v>406</v>
      </c>
      <c r="H23095" s="34">
        <v>373</v>
      </c>
      <c r="I23095" s="34">
        <v>412</v>
      </c>
      <c r="J23095" s="34">
        <v>421</v>
      </c>
      <c r="K23095" s="34">
        <v>320</v>
      </c>
      <c r="L23095" s="34">
        <v>422</v>
      </c>
      <c r="M23095" s="34">
        <v>359</v>
      </c>
    </row>
    <row r="23096" spans="1:13" x14ac:dyDescent="0.2">
      <c r="A23096" s="34" t="s">
        <v>123990</v>
      </c>
      <c r="B23096" s="34">
        <v>177</v>
      </c>
      <c r="C23096" s="34">
        <v>180</v>
      </c>
      <c r="D23096" s="34">
        <v>154</v>
      </c>
      <c r="E23096" s="34">
        <v>221</v>
      </c>
      <c r="F23096" s="34">
        <v>158</v>
      </c>
      <c r="G23096" s="34">
        <v>167</v>
      </c>
      <c r="H23096" s="34">
        <v>196</v>
      </c>
      <c r="I23096" s="34">
        <v>159</v>
      </c>
      <c r="J23096" s="34">
        <v>181</v>
      </c>
      <c r="K23096" s="34">
        <v>130</v>
      </c>
      <c r="L23096" s="34">
        <v>175</v>
      </c>
      <c r="M23096" s="34">
        <v>151</v>
      </c>
    </row>
    <row r="23097" spans="1:13" x14ac:dyDescent="0.2">
      <c r="A23097" s="34" t="s">
        <v>123991</v>
      </c>
      <c r="B23097" s="34">
        <v>189</v>
      </c>
      <c r="C23097" s="34">
        <v>286</v>
      </c>
      <c r="D23097" s="34">
        <v>216</v>
      </c>
      <c r="E23097" s="34">
        <v>294</v>
      </c>
      <c r="F23097" s="34">
        <v>206</v>
      </c>
      <c r="G23097" s="34">
        <v>263</v>
      </c>
      <c r="H23097" s="34">
        <v>284</v>
      </c>
      <c r="I23097" s="34">
        <v>322</v>
      </c>
      <c r="J23097" s="34">
        <v>237</v>
      </c>
      <c r="K23097" s="34">
        <v>242</v>
      </c>
      <c r="L23097" s="34">
        <v>207</v>
      </c>
      <c r="M23097" s="34">
        <v>184</v>
      </c>
    </row>
    <row r="23098" spans="1:13" x14ac:dyDescent="0.2">
      <c r="A23098" s="34" t="s">
        <v>123992</v>
      </c>
      <c r="B23098" s="34">
        <v>228</v>
      </c>
      <c r="C23098" s="34">
        <v>211</v>
      </c>
      <c r="D23098" s="34">
        <v>208</v>
      </c>
      <c r="E23098" s="34">
        <v>225</v>
      </c>
      <c r="F23098" s="34">
        <v>190</v>
      </c>
      <c r="G23098" s="34">
        <v>224</v>
      </c>
      <c r="H23098" s="34">
        <v>196</v>
      </c>
      <c r="I23098" s="34">
        <v>210</v>
      </c>
      <c r="J23098" s="34">
        <v>201</v>
      </c>
      <c r="K23098" s="34">
        <v>185</v>
      </c>
      <c r="L23098" s="34">
        <v>259</v>
      </c>
      <c r="M23098" s="34">
        <v>142</v>
      </c>
    </row>
    <row r="23099" spans="1:13" x14ac:dyDescent="0.2">
      <c r="A23099" s="34" t="s">
        <v>123993</v>
      </c>
      <c r="B23099" s="34">
        <v>393</v>
      </c>
      <c r="C23099" s="34">
        <v>407</v>
      </c>
      <c r="D23099" s="34">
        <v>448</v>
      </c>
      <c r="E23099" s="34">
        <v>467</v>
      </c>
      <c r="F23099" s="34">
        <v>397</v>
      </c>
      <c r="G23099" s="34">
        <v>344</v>
      </c>
      <c r="H23099" s="34">
        <v>427</v>
      </c>
      <c r="I23099" s="34">
        <v>402</v>
      </c>
      <c r="J23099" s="34">
        <v>459</v>
      </c>
      <c r="K23099" s="34">
        <v>358</v>
      </c>
      <c r="L23099" s="34">
        <v>430</v>
      </c>
      <c r="M23099" s="34">
        <v>359</v>
      </c>
    </row>
    <row r="23100" spans="1:13" x14ac:dyDescent="0.2">
      <c r="A23100" s="34" t="s">
        <v>123994</v>
      </c>
      <c r="B23100" s="34">
        <v>239</v>
      </c>
      <c r="C23100" s="34">
        <v>216</v>
      </c>
      <c r="D23100" s="34">
        <v>256</v>
      </c>
      <c r="E23100" s="34">
        <v>258</v>
      </c>
      <c r="F23100" s="34">
        <v>278</v>
      </c>
      <c r="G23100" s="34">
        <v>211</v>
      </c>
      <c r="H23100" s="34">
        <v>256</v>
      </c>
      <c r="I23100" s="34">
        <v>195</v>
      </c>
      <c r="J23100" s="34">
        <v>302</v>
      </c>
      <c r="K23100" s="34">
        <v>209</v>
      </c>
      <c r="L23100" s="34">
        <v>309</v>
      </c>
      <c r="M23100" s="34">
        <v>185</v>
      </c>
    </row>
    <row r="23101" spans="1:13" x14ac:dyDescent="0.2">
      <c r="A23101" s="34" t="s">
        <v>123995</v>
      </c>
      <c r="B23101" s="34">
        <v>344</v>
      </c>
      <c r="C23101" s="34">
        <v>334</v>
      </c>
      <c r="D23101" s="34">
        <v>373</v>
      </c>
      <c r="E23101" s="34">
        <v>312</v>
      </c>
      <c r="F23101" s="34">
        <v>293</v>
      </c>
      <c r="G23101" s="34">
        <v>270</v>
      </c>
      <c r="H23101" s="34">
        <v>349</v>
      </c>
      <c r="I23101" s="34">
        <v>358</v>
      </c>
      <c r="J23101" s="34">
        <v>305</v>
      </c>
      <c r="K23101" s="34">
        <v>256</v>
      </c>
      <c r="L23101" s="34">
        <v>287</v>
      </c>
      <c r="M23101" s="34">
        <v>255</v>
      </c>
    </row>
    <row r="23102" spans="1:13" x14ac:dyDescent="0.2">
      <c r="A23102" s="34" t="s">
        <v>123996</v>
      </c>
      <c r="B23102" s="34">
        <v>1101</v>
      </c>
      <c r="C23102" s="34">
        <v>993</v>
      </c>
      <c r="D23102" s="34">
        <v>1207</v>
      </c>
      <c r="E23102" s="34">
        <v>1023</v>
      </c>
      <c r="F23102" s="34">
        <v>1063</v>
      </c>
      <c r="G23102" s="34">
        <v>1023</v>
      </c>
      <c r="H23102" s="34">
        <v>1209</v>
      </c>
      <c r="I23102" s="34">
        <v>946</v>
      </c>
      <c r="J23102" s="34">
        <v>1153</v>
      </c>
      <c r="K23102" s="34">
        <v>850</v>
      </c>
      <c r="L23102" s="34">
        <v>1125</v>
      </c>
      <c r="M23102" s="34">
        <v>795</v>
      </c>
    </row>
    <row r="23103" spans="1:13" x14ac:dyDescent="0.2">
      <c r="A23103" s="34" t="s">
        <v>123997</v>
      </c>
      <c r="B23103" s="34">
        <v>1627</v>
      </c>
      <c r="C23103" s="34">
        <v>1759</v>
      </c>
      <c r="D23103" s="34">
        <v>1957</v>
      </c>
      <c r="E23103" s="34">
        <v>1817</v>
      </c>
      <c r="F23103" s="34">
        <v>1653</v>
      </c>
      <c r="G23103" s="34">
        <v>1640</v>
      </c>
      <c r="H23103" s="34">
        <v>1882</v>
      </c>
      <c r="I23103" s="34">
        <v>1761</v>
      </c>
      <c r="J23103" s="34">
        <v>1926</v>
      </c>
      <c r="K23103" s="34">
        <v>1510</v>
      </c>
      <c r="L23103" s="34">
        <v>1790</v>
      </c>
      <c r="M23103" s="34">
        <v>1367</v>
      </c>
    </row>
    <row r="23104" spans="1:13" x14ac:dyDescent="0.2">
      <c r="A23104" s="34" t="s">
        <v>123998</v>
      </c>
      <c r="B23104" s="34">
        <v>557</v>
      </c>
      <c r="C23104" s="34">
        <v>605</v>
      </c>
      <c r="D23104" s="34">
        <v>607</v>
      </c>
      <c r="E23104" s="34">
        <v>603</v>
      </c>
      <c r="F23104" s="34">
        <v>537</v>
      </c>
      <c r="G23104" s="34">
        <v>668</v>
      </c>
      <c r="H23104" s="34">
        <v>647</v>
      </c>
      <c r="I23104" s="34">
        <v>655</v>
      </c>
      <c r="J23104" s="34">
        <v>630</v>
      </c>
      <c r="K23104" s="34">
        <v>566</v>
      </c>
      <c r="L23104" s="34">
        <v>589</v>
      </c>
      <c r="M23104" s="34">
        <v>525</v>
      </c>
    </row>
    <row r="23105" spans="1:13" x14ac:dyDescent="0.2">
      <c r="A23105" s="34" t="s">
        <v>123999</v>
      </c>
      <c r="B23105" s="34">
        <v>901</v>
      </c>
      <c r="C23105" s="34">
        <v>887</v>
      </c>
      <c r="D23105" s="34">
        <v>1061</v>
      </c>
      <c r="E23105" s="34">
        <v>1095</v>
      </c>
      <c r="F23105" s="34">
        <v>953</v>
      </c>
      <c r="G23105" s="34">
        <v>1016</v>
      </c>
      <c r="H23105" s="34">
        <v>1159</v>
      </c>
      <c r="I23105" s="34">
        <v>1006</v>
      </c>
      <c r="J23105" s="34">
        <v>1062</v>
      </c>
      <c r="K23105" s="34">
        <v>821</v>
      </c>
      <c r="L23105" s="34">
        <v>1043</v>
      </c>
      <c r="M23105" s="34">
        <v>772</v>
      </c>
    </row>
    <row r="23106" spans="1:13" x14ac:dyDescent="0.2">
      <c r="A23106" s="34" t="s">
        <v>124000</v>
      </c>
      <c r="B23106" s="34">
        <v>769</v>
      </c>
      <c r="C23106" s="34">
        <v>708</v>
      </c>
      <c r="D23106" s="34">
        <v>861</v>
      </c>
      <c r="E23106" s="34">
        <v>754</v>
      </c>
      <c r="F23106" s="34">
        <v>672</v>
      </c>
      <c r="G23106" s="34">
        <v>646</v>
      </c>
      <c r="H23106" s="34">
        <v>712</v>
      </c>
      <c r="I23106" s="34">
        <v>624</v>
      </c>
      <c r="J23106" s="34">
        <v>848</v>
      </c>
      <c r="K23106" s="34">
        <v>628</v>
      </c>
      <c r="L23106" s="34">
        <v>764</v>
      </c>
      <c r="M23106" s="34">
        <v>537</v>
      </c>
    </row>
    <row r="23107" spans="1:13" x14ac:dyDescent="0.2">
      <c r="A23107" s="34" t="s">
        <v>124001</v>
      </c>
      <c r="B23107" s="34">
        <v>343</v>
      </c>
      <c r="C23107" s="34">
        <v>302</v>
      </c>
      <c r="D23107" s="34">
        <v>312</v>
      </c>
      <c r="E23107" s="34">
        <v>322</v>
      </c>
      <c r="F23107" s="34">
        <v>369</v>
      </c>
      <c r="G23107" s="34">
        <v>311</v>
      </c>
      <c r="H23107" s="34">
        <v>404</v>
      </c>
      <c r="I23107" s="34">
        <v>363</v>
      </c>
      <c r="J23107" s="34">
        <v>397</v>
      </c>
      <c r="K23107" s="34">
        <v>287</v>
      </c>
      <c r="L23107" s="34">
        <v>367</v>
      </c>
      <c r="M23107" s="34">
        <v>276</v>
      </c>
    </row>
    <row r="23108" spans="1:13" x14ac:dyDescent="0.2">
      <c r="A23108" s="34" t="s">
        <v>124002</v>
      </c>
      <c r="B23108" s="34">
        <v>388</v>
      </c>
      <c r="C23108" s="34">
        <v>318</v>
      </c>
      <c r="D23108" s="34">
        <v>358</v>
      </c>
      <c r="E23108" s="34">
        <v>415</v>
      </c>
      <c r="F23108" s="34">
        <v>309</v>
      </c>
      <c r="G23108" s="34">
        <v>336</v>
      </c>
      <c r="H23108" s="34">
        <v>397</v>
      </c>
      <c r="I23108" s="34">
        <v>346</v>
      </c>
      <c r="J23108" s="34">
        <v>399</v>
      </c>
      <c r="K23108" s="34">
        <v>276</v>
      </c>
      <c r="L23108" s="34">
        <v>373</v>
      </c>
      <c r="M23108" s="34">
        <v>252</v>
      </c>
    </row>
    <row r="23109" spans="1:13" x14ac:dyDescent="0.2">
      <c r="A23109" s="34" t="s">
        <v>124003</v>
      </c>
      <c r="B23109" s="34">
        <v>466</v>
      </c>
      <c r="C23109" s="34">
        <v>460</v>
      </c>
      <c r="D23109" s="34">
        <v>499</v>
      </c>
      <c r="E23109" s="34">
        <v>487</v>
      </c>
      <c r="F23109" s="34">
        <v>441</v>
      </c>
      <c r="G23109" s="34">
        <v>434</v>
      </c>
      <c r="H23109" s="34">
        <v>537</v>
      </c>
      <c r="I23109" s="34">
        <v>464</v>
      </c>
      <c r="J23109" s="34">
        <v>512</v>
      </c>
      <c r="K23109" s="34">
        <v>324</v>
      </c>
      <c r="L23109" s="34">
        <v>446</v>
      </c>
      <c r="M23109" s="34">
        <v>370</v>
      </c>
    </row>
    <row r="23110" spans="1:13" x14ac:dyDescent="0.2">
      <c r="A23110" s="34" t="s">
        <v>124004</v>
      </c>
      <c r="B23110" s="34">
        <v>168</v>
      </c>
      <c r="C23110" s="34">
        <v>212</v>
      </c>
      <c r="D23110" s="34">
        <v>177</v>
      </c>
      <c r="E23110" s="34">
        <v>176</v>
      </c>
      <c r="F23110" s="34">
        <v>186</v>
      </c>
      <c r="G23110" s="34">
        <v>156</v>
      </c>
      <c r="H23110" s="34">
        <v>184</v>
      </c>
      <c r="I23110" s="34">
        <v>180</v>
      </c>
      <c r="J23110" s="34">
        <v>174</v>
      </c>
      <c r="K23110" s="34">
        <v>155</v>
      </c>
      <c r="L23110" s="34">
        <v>155</v>
      </c>
      <c r="M23110" s="34">
        <v>169</v>
      </c>
    </row>
    <row r="23111" spans="1:13" x14ac:dyDescent="0.2">
      <c r="A23111" s="34" t="s">
        <v>124005</v>
      </c>
      <c r="B23111" s="34">
        <v>266</v>
      </c>
      <c r="C23111" s="34">
        <v>266</v>
      </c>
      <c r="D23111" s="34">
        <v>295</v>
      </c>
      <c r="E23111" s="34">
        <v>377</v>
      </c>
      <c r="F23111" s="34">
        <v>256</v>
      </c>
      <c r="G23111" s="34">
        <v>264</v>
      </c>
      <c r="H23111" s="34">
        <v>325</v>
      </c>
      <c r="I23111" s="34">
        <v>269</v>
      </c>
      <c r="J23111" s="34">
        <v>239</v>
      </c>
      <c r="K23111" s="34">
        <v>279</v>
      </c>
      <c r="L23111" s="34">
        <v>258</v>
      </c>
      <c r="M23111" s="34">
        <v>255</v>
      </c>
    </row>
    <row r="23112" spans="1:13" x14ac:dyDescent="0.2">
      <c r="A23112" s="34" t="s">
        <v>124006</v>
      </c>
      <c r="B23112" s="34">
        <v>263</v>
      </c>
      <c r="C23112" s="34">
        <v>215</v>
      </c>
      <c r="D23112" s="34">
        <v>281</v>
      </c>
      <c r="E23112" s="34">
        <v>248</v>
      </c>
      <c r="F23112" s="34">
        <v>192</v>
      </c>
      <c r="G23112" s="34">
        <v>206</v>
      </c>
      <c r="H23112" s="34">
        <v>293</v>
      </c>
      <c r="I23112" s="34">
        <v>247</v>
      </c>
      <c r="J23112" s="34">
        <v>253</v>
      </c>
      <c r="K23112" s="34">
        <v>196</v>
      </c>
      <c r="L23112" s="34">
        <v>228</v>
      </c>
      <c r="M23112" s="34">
        <v>162</v>
      </c>
    </row>
    <row r="23113" spans="1:13" x14ac:dyDescent="0.2">
      <c r="A23113" s="34" t="s">
        <v>124007</v>
      </c>
      <c r="B23113" s="34">
        <v>316</v>
      </c>
      <c r="C23113" s="34">
        <v>338</v>
      </c>
      <c r="D23113" s="34">
        <v>417</v>
      </c>
      <c r="E23113" s="34">
        <v>416</v>
      </c>
      <c r="F23113" s="34">
        <v>346</v>
      </c>
      <c r="G23113" s="34">
        <v>297</v>
      </c>
      <c r="H23113" s="34">
        <v>426</v>
      </c>
      <c r="I23113" s="34">
        <v>347</v>
      </c>
      <c r="J23113" s="34">
        <v>404</v>
      </c>
      <c r="K23113" s="34">
        <v>312</v>
      </c>
      <c r="L23113" s="34">
        <v>375</v>
      </c>
      <c r="M23113" s="34">
        <v>266</v>
      </c>
    </row>
    <row r="23114" spans="1:13" x14ac:dyDescent="0.2">
      <c r="A23114" s="34" t="s">
        <v>124008</v>
      </c>
      <c r="B23114" s="34">
        <v>205</v>
      </c>
      <c r="C23114" s="34">
        <v>263</v>
      </c>
      <c r="D23114" s="34">
        <v>233</v>
      </c>
      <c r="E23114" s="34">
        <v>230</v>
      </c>
      <c r="F23114" s="34">
        <v>253</v>
      </c>
      <c r="G23114" s="34">
        <v>263</v>
      </c>
      <c r="H23114" s="34">
        <v>238</v>
      </c>
      <c r="I23114" s="34">
        <v>262</v>
      </c>
      <c r="J23114" s="34">
        <v>254</v>
      </c>
      <c r="K23114" s="34">
        <v>214</v>
      </c>
      <c r="L23114" s="34">
        <v>293</v>
      </c>
      <c r="M23114" s="34">
        <v>222</v>
      </c>
    </row>
    <row r="23115" spans="1:13" x14ac:dyDescent="0.2">
      <c r="A23115" s="34" t="s">
        <v>124009</v>
      </c>
      <c r="B23115" s="34">
        <v>206</v>
      </c>
      <c r="C23115" s="34">
        <v>378</v>
      </c>
      <c r="D23115" s="34">
        <v>209</v>
      </c>
      <c r="E23115" s="34">
        <v>396</v>
      </c>
      <c r="F23115" s="34">
        <v>191</v>
      </c>
      <c r="G23115" s="34">
        <v>415</v>
      </c>
      <c r="H23115" s="34">
        <v>202</v>
      </c>
      <c r="I23115" s="34">
        <v>407</v>
      </c>
      <c r="J23115" s="34">
        <v>198</v>
      </c>
      <c r="K23115" s="34">
        <v>325</v>
      </c>
      <c r="L23115" s="34">
        <v>172</v>
      </c>
      <c r="M23115" s="34">
        <v>277</v>
      </c>
    </row>
    <row r="23116" spans="1:13" x14ac:dyDescent="0.2">
      <c r="A23116" s="34" t="s">
        <v>124010</v>
      </c>
      <c r="B23116" s="34">
        <v>373</v>
      </c>
      <c r="C23116" s="34">
        <v>476</v>
      </c>
      <c r="D23116" s="34">
        <v>529</v>
      </c>
      <c r="E23116" s="34">
        <v>455</v>
      </c>
      <c r="F23116" s="34">
        <v>379</v>
      </c>
      <c r="G23116" s="34">
        <v>464</v>
      </c>
      <c r="H23116" s="34">
        <v>516</v>
      </c>
      <c r="I23116" s="34">
        <v>547</v>
      </c>
      <c r="J23116" s="34">
        <v>509</v>
      </c>
      <c r="K23116" s="34">
        <v>383</v>
      </c>
      <c r="L23116" s="34">
        <v>435</v>
      </c>
      <c r="M23116" s="34">
        <v>345</v>
      </c>
    </row>
    <row r="23117" spans="1:13" x14ac:dyDescent="0.2">
      <c r="A23117" s="34" t="s">
        <v>124011</v>
      </c>
      <c r="B23117" s="34">
        <v>500</v>
      </c>
      <c r="C23117" s="34">
        <v>418</v>
      </c>
      <c r="D23117" s="34">
        <v>603</v>
      </c>
      <c r="E23117" s="34">
        <v>444</v>
      </c>
      <c r="F23117" s="34">
        <v>530</v>
      </c>
      <c r="G23117" s="34">
        <v>357</v>
      </c>
      <c r="H23117" s="34">
        <v>526</v>
      </c>
      <c r="I23117" s="34">
        <v>447</v>
      </c>
      <c r="J23117" s="34">
        <v>578</v>
      </c>
      <c r="K23117" s="34">
        <v>379</v>
      </c>
      <c r="L23117" s="34">
        <v>484</v>
      </c>
      <c r="M23117" s="34">
        <v>287</v>
      </c>
    </row>
    <row r="23118" spans="1:13" x14ac:dyDescent="0.2">
      <c r="A23118" s="34" t="s">
        <v>124012</v>
      </c>
      <c r="B23118" s="34">
        <v>140</v>
      </c>
      <c r="C23118" s="34">
        <v>266</v>
      </c>
      <c r="D23118" s="34">
        <v>253</v>
      </c>
      <c r="E23118" s="34">
        <v>224</v>
      </c>
      <c r="F23118" s="34">
        <v>208</v>
      </c>
      <c r="G23118" s="34">
        <v>198</v>
      </c>
      <c r="H23118" s="34">
        <v>240</v>
      </c>
      <c r="I23118" s="34">
        <v>222</v>
      </c>
      <c r="J23118" s="34">
        <v>241</v>
      </c>
      <c r="K23118" s="34">
        <v>188</v>
      </c>
      <c r="L23118" s="34">
        <v>206</v>
      </c>
      <c r="M23118" s="34">
        <v>177</v>
      </c>
    </row>
    <row r="23119" spans="1:13" x14ac:dyDescent="0.2">
      <c r="A23119" s="34" t="s">
        <v>124013</v>
      </c>
      <c r="B23119" s="34">
        <v>275</v>
      </c>
      <c r="C23119" s="34">
        <v>275</v>
      </c>
      <c r="D23119" s="34">
        <v>352</v>
      </c>
      <c r="E23119" s="34">
        <v>332</v>
      </c>
      <c r="F23119" s="34">
        <v>339</v>
      </c>
      <c r="G23119" s="34">
        <v>324</v>
      </c>
      <c r="H23119" s="34">
        <v>394</v>
      </c>
      <c r="I23119" s="34">
        <v>273</v>
      </c>
      <c r="J23119" s="34">
        <v>343</v>
      </c>
      <c r="K23119" s="34">
        <v>274</v>
      </c>
      <c r="L23119" s="34">
        <v>346</v>
      </c>
      <c r="M23119" s="34">
        <v>205</v>
      </c>
    </row>
    <row r="23120" spans="1:13" x14ac:dyDescent="0.2">
      <c r="A23120" s="34" t="s">
        <v>124014</v>
      </c>
      <c r="B23120" s="34">
        <v>373</v>
      </c>
      <c r="C23120" s="34">
        <v>454</v>
      </c>
      <c r="D23120" s="34">
        <v>478</v>
      </c>
      <c r="E23120" s="34">
        <v>420</v>
      </c>
      <c r="F23120" s="34">
        <v>405</v>
      </c>
      <c r="G23120" s="34">
        <v>425</v>
      </c>
      <c r="H23120" s="34">
        <v>385</v>
      </c>
      <c r="I23120" s="34">
        <v>370</v>
      </c>
      <c r="J23120" s="34">
        <v>475</v>
      </c>
      <c r="K23120" s="34">
        <v>319</v>
      </c>
      <c r="L23120" s="34">
        <v>421</v>
      </c>
      <c r="M23120" s="34">
        <v>336</v>
      </c>
    </row>
    <row r="23121" spans="1:13" x14ac:dyDescent="0.2">
      <c r="A23121" s="34" t="s">
        <v>124015</v>
      </c>
      <c r="B23121" s="34">
        <v>415</v>
      </c>
      <c r="C23121" s="34">
        <v>508</v>
      </c>
      <c r="D23121" s="34">
        <v>546</v>
      </c>
      <c r="E23121" s="34">
        <v>536</v>
      </c>
      <c r="F23121" s="34">
        <v>529</v>
      </c>
      <c r="G23121" s="34">
        <v>462</v>
      </c>
      <c r="H23121" s="34">
        <v>586</v>
      </c>
      <c r="I23121" s="34">
        <v>503</v>
      </c>
      <c r="J23121" s="34">
        <v>533</v>
      </c>
      <c r="K23121" s="34">
        <v>423</v>
      </c>
      <c r="L23121" s="34">
        <v>478</v>
      </c>
      <c r="M23121" s="34">
        <v>401</v>
      </c>
    </row>
    <row r="23122" spans="1:13" x14ac:dyDescent="0.2">
      <c r="A23122" s="34" t="s">
        <v>124016</v>
      </c>
      <c r="B23122" s="34">
        <v>519</v>
      </c>
      <c r="C23122" s="34">
        <v>537</v>
      </c>
      <c r="D23122" s="34">
        <v>544</v>
      </c>
      <c r="E23122" s="34">
        <v>579</v>
      </c>
      <c r="F23122" s="34">
        <v>446</v>
      </c>
      <c r="G23122" s="34">
        <v>509</v>
      </c>
      <c r="H23122" s="34">
        <v>609</v>
      </c>
      <c r="I23122" s="34">
        <v>567</v>
      </c>
      <c r="J23122" s="34">
        <v>541</v>
      </c>
      <c r="K23122" s="34">
        <v>461</v>
      </c>
      <c r="L23122" s="34">
        <v>522</v>
      </c>
      <c r="M23122" s="34">
        <v>354</v>
      </c>
    </row>
    <row r="23123" spans="1:13" x14ac:dyDescent="0.2">
      <c r="A23123" s="34" t="s">
        <v>124017</v>
      </c>
      <c r="B23123" s="34">
        <v>1006</v>
      </c>
      <c r="C23123" s="34">
        <v>1036</v>
      </c>
      <c r="D23123" s="34">
        <v>983</v>
      </c>
      <c r="E23123" s="34">
        <v>1228</v>
      </c>
      <c r="F23123" s="34">
        <v>971</v>
      </c>
      <c r="G23123" s="34">
        <v>973</v>
      </c>
      <c r="H23123" s="34">
        <v>1155</v>
      </c>
      <c r="I23123" s="34">
        <v>968</v>
      </c>
      <c r="J23123" s="34">
        <v>1088</v>
      </c>
      <c r="K23123" s="34">
        <v>879</v>
      </c>
      <c r="L23123" s="34">
        <v>1060</v>
      </c>
      <c r="M23123" s="34">
        <v>762</v>
      </c>
    </row>
    <row r="23124" spans="1:13" x14ac:dyDescent="0.2">
      <c r="A23124" s="34" t="s">
        <v>124018</v>
      </c>
      <c r="B23124" s="34">
        <v>1517</v>
      </c>
      <c r="C23124" s="34">
        <v>1579</v>
      </c>
      <c r="D23124" s="34">
        <v>1653</v>
      </c>
      <c r="E23124" s="34">
        <v>1688</v>
      </c>
      <c r="F23124" s="34">
        <v>1489</v>
      </c>
      <c r="G23124" s="34">
        <v>1437</v>
      </c>
      <c r="H23124" s="34">
        <v>1717</v>
      </c>
      <c r="I23124" s="34">
        <v>1595</v>
      </c>
      <c r="J23124" s="34">
        <v>1652</v>
      </c>
      <c r="K23124" s="34">
        <v>1443</v>
      </c>
      <c r="L23124" s="34">
        <v>1603</v>
      </c>
      <c r="M23124" s="34">
        <v>1128</v>
      </c>
    </row>
    <row r="23125" spans="1:13" x14ac:dyDescent="0.2">
      <c r="A23125" s="34" t="s">
        <v>124019</v>
      </c>
      <c r="B23125" s="34">
        <v>747</v>
      </c>
      <c r="C23125" s="34">
        <v>817</v>
      </c>
      <c r="D23125" s="34">
        <v>849</v>
      </c>
      <c r="E23125" s="34">
        <v>948</v>
      </c>
      <c r="F23125" s="34">
        <v>799</v>
      </c>
      <c r="G23125" s="34">
        <v>784</v>
      </c>
      <c r="H23125" s="34">
        <v>972</v>
      </c>
      <c r="I23125" s="34">
        <v>831</v>
      </c>
      <c r="J23125" s="34">
        <v>780</v>
      </c>
      <c r="K23125" s="34">
        <v>716</v>
      </c>
      <c r="L23125" s="34">
        <v>779</v>
      </c>
      <c r="M23125" s="34">
        <v>637</v>
      </c>
    </row>
    <row r="23126" spans="1:13" x14ac:dyDescent="0.2">
      <c r="A23126" s="34" t="s">
        <v>124020</v>
      </c>
      <c r="B23126" s="34">
        <v>629</v>
      </c>
      <c r="C23126" s="34">
        <v>615</v>
      </c>
      <c r="D23126" s="34">
        <v>631</v>
      </c>
      <c r="E23126" s="34">
        <v>642</v>
      </c>
      <c r="F23126" s="34">
        <v>527</v>
      </c>
      <c r="G23126" s="34">
        <v>573</v>
      </c>
      <c r="H23126" s="34">
        <v>634</v>
      </c>
      <c r="I23126" s="34">
        <v>601</v>
      </c>
      <c r="J23126" s="34">
        <v>681</v>
      </c>
      <c r="K23126" s="34">
        <v>464</v>
      </c>
      <c r="L23126" s="34">
        <v>604</v>
      </c>
      <c r="M23126" s="34">
        <v>437</v>
      </c>
    </row>
    <row r="23127" spans="1:13" x14ac:dyDescent="0.2">
      <c r="A23127" s="34" t="s">
        <v>124021</v>
      </c>
      <c r="B23127" s="34">
        <v>679</v>
      </c>
      <c r="C23127" s="34">
        <v>844</v>
      </c>
      <c r="D23127" s="34">
        <v>905</v>
      </c>
      <c r="E23127" s="34">
        <v>911</v>
      </c>
      <c r="F23127" s="34">
        <v>738</v>
      </c>
      <c r="G23127" s="34">
        <v>783</v>
      </c>
      <c r="H23127" s="34">
        <v>999</v>
      </c>
      <c r="I23127" s="34">
        <v>822</v>
      </c>
      <c r="J23127" s="34">
        <v>743</v>
      </c>
      <c r="K23127" s="34">
        <v>687</v>
      </c>
      <c r="L23127" s="34">
        <v>735</v>
      </c>
      <c r="M23127" s="34">
        <v>609</v>
      </c>
    </row>
    <row r="23128" spans="1:13" x14ac:dyDescent="0.2">
      <c r="A23128" s="34" t="s">
        <v>124022</v>
      </c>
      <c r="B23128" s="34">
        <v>407</v>
      </c>
      <c r="C23128" s="34">
        <v>476</v>
      </c>
      <c r="D23128" s="34">
        <v>495</v>
      </c>
      <c r="E23128" s="34">
        <v>653</v>
      </c>
      <c r="F23128" s="34">
        <v>502</v>
      </c>
      <c r="G23128" s="34">
        <v>557</v>
      </c>
      <c r="H23128" s="34">
        <v>508</v>
      </c>
      <c r="I23128" s="34">
        <v>576</v>
      </c>
      <c r="J23128" s="34">
        <v>544</v>
      </c>
      <c r="K23128" s="34">
        <v>522</v>
      </c>
      <c r="L23128" s="34">
        <v>512</v>
      </c>
      <c r="M23128" s="34">
        <v>449</v>
      </c>
    </row>
    <row r="23129" spans="1:13" x14ac:dyDescent="0.2">
      <c r="A23129" s="34" t="s">
        <v>124023</v>
      </c>
      <c r="B23129" s="34">
        <v>400</v>
      </c>
      <c r="C23129" s="34">
        <v>499</v>
      </c>
      <c r="D23129" s="34">
        <v>382</v>
      </c>
      <c r="E23129" s="34">
        <v>482</v>
      </c>
      <c r="F23129" s="34">
        <v>362</v>
      </c>
      <c r="G23129" s="34">
        <v>389</v>
      </c>
      <c r="H23129" s="34">
        <v>451</v>
      </c>
      <c r="I23129" s="34">
        <v>464</v>
      </c>
      <c r="J23129" s="34">
        <v>406</v>
      </c>
      <c r="K23129" s="34">
        <v>328</v>
      </c>
      <c r="L23129" s="34">
        <v>378</v>
      </c>
      <c r="M23129" s="34">
        <v>335</v>
      </c>
    </row>
    <row r="23130" spans="1:13" x14ac:dyDescent="0.2">
      <c r="A23130" s="34" t="s">
        <v>124024</v>
      </c>
      <c r="B23130" s="34">
        <v>351</v>
      </c>
      <c r="C23130" s="34">
        <v>407</v>
      </c>
      <c r="D23130" s="34">
        <v>419</v>
      </c>
      <c r="E23130" s="34">
        <v>384</v>
      </c>
      <c r="F23130" s="34">
        <v>358</v>
      </c>
      <c r="G23130" s="34">
        <v>339</v>
      </c>
      <c r="H23130" s="34">
        <v>358</v>
      </c>
      <c r="I23130" s="34">
        <v>375</v>
      </c>
      <c r="J23130" s="34">
        <v>403</v>
      </c>
      <c r="K23130" s="34">
        <v>357</v>
      </c>
      <c r="L23130" s="34">
        <v>335</v>
      </c>
      <c r="M23130" s="34">
        <v>346</v>
      </c>
    </row>
    <row r="23131" spans="1:13" x14ac:dyDescent="0.2">
      <c r="A23131" s="34" t="s">
        <v>124025</v>
      </c>
      <c r="B23131" s="34">
        <v>244</v>
      </c>
      <c r="C23131" s="34">
        <v>268</v>
      </c>
      <c r="D23131" s="34">
        <v>263</v>
      </c>
      <c r="E23131" s="34">
        <v>278</v>
      </c>
      <c r="F23131" s="34">
        <v>199</v>
      </c>
      <c r="G23131" s="34">
        <v>263</v>
      </c>
      <c r="H23131" s="34">
        <v>274</v>
      </c>
      <c r="I23131" s="34">
        <v>264</v>
      </c>
      <c r="J23131" s="34">
        <v>257</v>
      </c>
      <c r="K23131" s="34">
        <v>232</v>
      </c>
      <c r="L23131" s="34">
        <v>233</v>
      </c>
      <c r="M23131" s="34">
        <v>209</v>
      </c>
    </row>
    <row r="23132" spans="1:13" x14ac:dyDescent="0.2">
      <c r="A23132" s="34" t="s">
        <v>124026</v>
      </c>
      <c r="B23132" s="34">
        <v>422</v>
      </c>
      <c r="C23132" s="34">
        <v>431</v>
      </c>
      <c r="D23132" s="34">
        <v>395</v>
      </c>
      <c r="E23132" s="34">
        <v>457</v>
      </c>
      <c r="F23132" s="34">
        <v>453</v>
      </c>
      <c r="G23132" s="34">
        <v>381</v>
      </c>
      <c r="H23132" s="34">
        <v>430</v>
      </c>
      <c r="I23132" s="34">
        <v>402</v>
      </c>
      <c r="J23132" s="34">
        <v>436</v>
      </c>
      <c r="K23132" s="34">
        <v>360</v>
      </c>
      <c r="L23132" s="34">
        <v>414</v>
      </c>
      <c r="M23132" s="34">
        <v>307</v>
      </c>
    </row>
    <row r="23133" spans="1:13" x14ac:dyDescent="0.2">
      <c r="A23133" s="34" t="s">
        <v>124027</v>
      </c>
      <c r="B23133" s="34">
        <v>357</v>
      </c>
      <c r="C23133" s="34">
        <v>433</v>
      </c>
      <c r="D23133" s="34">
        <v>431</v>
      </c>
      <c r="E23133" s="34">
        <v>479</v>
      </c>
      <c r="F23133" s="34">
        <v>360</v>
      </c>
      <c r="G23133" s="34">
        <v>336</v>
      </c>
      <c r="H23133" s="34">
        <v>448</v>
      </c>
      <c r="I23133" s="34">
        <v>386</v>
      </c>
      <c r="J23133" s="34">
        <v>439</v>
      </c>
      <c r="K23133" s="34">
        <v>275</v>
      </c>
      <c r="L23133" s="34">
        <v>381</v>
      </c>
      <c r="M23133" s="34">
        <v>285</v>
      </c>
    </row>
    <row r="23134" spans="1:13" x14ac:dyDescent="0.2">
      <c r="A23134" s="34" t="s">
        <v>124028</v>
      </c>
      <c r="B23134" s="34">
        <v>289</v>
      </c>
      <c r="C23134" s="34">
        <v>227</v>
      </c>
      <c r="D23134" s="34">
        <v>397</v>
      </c>
      <c r="E23134" s="34">
        <v>317</v>
      </c>
      <c r="F23134" s="34">
        <v>296</v>
      </c>
      <c r="G23134" s="34">
        <v>270</v>
      </c>
      <c r="H23134" s="34">
        <v>412</v>
      </c>
      <c r="I23134" s="34">
        <v>297</v>
      </c>
      <c r="J23134" s="34">
        <v>277</v>
      </c>
      <c r="K23134" s="34">
        <v>255</v>
      </c>
      <c r="L23134" s="34">
        <v>299</v>
      </c>
      <c r="M23134" s="34">
        <v>200</v>
      </c>
    </row>
    <row r="23135" spans="1:13" x14ac:dyDescent="0.2">
      <c r="A23135" s="34" t="s">
        <v>124029</v>
      </c>
      <c r="B23135" s="34">
        <v>930</v>
      </c>
      <c r="C23135" s="34">
        <v>925</v>
      </c>
      <c r="D23135" s="34">
        <v>1099</v>
      </c>
      <c r="E23135" s="34">
        <v>986</v>
      </c>
      <c r="F23135" s="34">
        <v>949</v>
      </c>
      <c r="G23135" s="34">
        <v>857</v>
      </c>
      <c r="H23135" s="34">
        <v>1138</v>
      </c>
      <c r="I23135" s="34">
        <v>988</v>
      </c>
      <c r="J23135" s="34">
        <v>1174</v>
      </c>
      <c r="K23135" s="34">
        <v>827</v>
      </c>
      <c r="L23135" s="34">
        <v>989</v>
      </c>
      <c r="M23135" s="34">
        <v>733</v>
      </c>
    </row>
    <row r="23136" spans="1:13" x14ac:dyDescent="0.2">
      <c r="A23136" s="34" t="s">
        <v>124030</v>
      </c>
      <c r="B23136" s="34">
        <v>277</v>
      </c>
      <c r="C23136" s="34">
        <v>297</v>
      </c>
      <c r="D23136" s="34">
        <v>337</v>
      </c>
      <c r="E23136" s="34">
        <v>298</v>
      </c>
      <c r="F23136" s="34">
        <v>250</v>
      </c>
      <c r="G23136" s="34">
        <v>261</v>
      </c>
      <c r="H23136" s="34">
        <v>294</v>
      </c>
      <c r="I23136" s="34">
        <v>276</v>
      </c>
      <c r="J23136" s="34">
        <v>294</v>
      </c>
      <c r="K23136" s="34">
        <v>251</v>
      </c>
      <c r="L23136" s="34">
        <v>285</v>
      </c>
      <c r="M23136" s="34">
        <v>255</v>
      </c>
    </row>
    <row r="23137" spans="1:13" x14ac:dyDescent="0.2">
      <c r="A23137" s="34" t="s">
        <v>124031</v>
      </c>
      <c r="B23137" s="34">
        <v>743</v>
      </c>
      <c r="C23137" s="34">
        <v>832</v>
      </c>
      <c r="D23137" s="34">
        <v>805</v>
      </c>
      <c r="E23137" s="34">
        <v>889</v>
      </c>
      <c r="F23137" s="34">
        <v>692</v>
      </c>
      <c r="G23137" s="34">
        <v>747</v>
      </c>
      <c r="H23137" s="34">
        <v>928</v>
      </c>
      <c r="I23137" s="34">
        <v>714</v>
      </c>
      <c r="J23137" s="34">
        <v>797</v>
      </c>
      <c r="K23137" s="34">
        <v>629</v>
      </c>
      <c r="L23137" s="34">
        <v>821</v>
      </c>
      <c r="M23137" s="34">
        <v>633</v>
      </c>
    </row>
    <row r="23138" spans="1:13" x14ac:dyDescent="0.2">
      <c r="A23138" s="34" t="s">
        <v>124032</v>
      </c>
      <c r="B23138" s="34">
        <v>245</v>
      </c>
      <c r="C23138" s="34">
        <v>272</v>
      </c>
      <c r="D23138" s="34">
        <v>250</v>
      </c>
      <c r="E23138" s="34">
        <v>302</v>
      </c>
      <c r="F23138" s="34">
        <v>241</v>
      </c>
      <c r="G23138" s="34">
        <v>265</v>
      </c>
      <c r="H23138" s="34">
        <v>265</v>
      </c>
      <c r="I23138" s="34">
        <v>281</v>
      </c>
      <c r="J23138" s="34">
        <v>352</v>
      </c>
      <c r="K23138" s="34">
        <v>260</v>
      </c>
      <c r="L23138" s="34">
        <v>215</v>
      </c>
      <c r="M23138" s="34">
        <v>208</v>
      </c>
    </row>
    <row r="23139" spans="1:13" x14ac:dyDescent="0.2">
      <c r="A23139" s="34" t="s">
        <v>124033</v>
      </c>
      <c r="B23139" s="34">
        <v>951</v>
      </c>
      <c r="C23139" s="34">
        <v>865</v>
      </c>
      <c r="D23139" s="34">
        <v>1004</v>
      </c>
      <c r="E23139" s="34">
        <v>911</v>
      </c>
      <c r="F23139" s="34">
        <v>852</v>
      </c>
      <c r="G23139" s="34">
        <v>829</v>
      </c>
      <c r="H23139" s="34">
        <v>1092</v>
      </c>
      <c r="I23139" s="34">
        <v>918</v>
      </c>
      <c r="J23139" s="34">
        <v>1009</v>
      </c>
      <c r="K23139" s="34">
        <v>777</v>
      </c>
      <c r="L23139" s="34">
        <v>974</v>
      </c>
      <c r="M23139" s="34">
        <v>708</v>
      </c>
    </row>
    <row r="23140" spans="1:13" x14ac:dyDescent="0.2">
      <c r="A23140" s="34" t="s">
        <v>124034</v>
      </c>
      <c r="B23140" s="34">
        <v>691</v>
      </c>
      <c r="C23140" s="34">
        <v>694</v>
      </c>
      <c r="D23140" s="34">
        <v>602</v>
      </c>
      <c r="E23140" s="34">
        <v>648</v>
      </c>
      <c r="F23140" s="34">
        <v>547</v>
      </c>
      <c r="G23140" s="34">
        <v>617</v>
      </c>
      <c r="H23140" s="34">
        <v>778</v>
      </c>
      <c r="I23140" s="34">
        <v>636</v>
      </c>
      <c r="J23140" s="34">
        <v>718</v>
      </c>
      <c r="K23140" s="34">
        <v>586</v>
      </c>
      <c r="L23140" s="34">
        <v>673</v>
      </c>
      <c r="M23140" s="34">
        <v>495</v>
      </c>
    </row>
    <row r="23141" spans="1:13" x14ac:dyDescent="0.2">
      <c r="A23141" s="34" t="s">
        <v>124035</v>
      </c>
      <c r="B23141" s="34">
        <v>838</v>
      </c>
      <c r="C23141" s="34">
        <v>914</v>
      </c>
      <c r="D23141" s="34">
        <v>856</v>
      </c>
      <c r="E23141" s="34">
        <v>943</v>
      </c>
      <c r="F23141" s="34">
        <v>755</v>
      </c>
      <c r="G23141" s="34">
        <v>818</v>
      </c>
      <c r="H23141" s="34">
        <v>836</v>
      </c>
      <c r="I23141" s="34">
        <v>859</v>
      </c>
      <c r="J23141" s="34">
        <v>796</v>
      </c>
      <c r="K23141" s="34">
        <v>671</v>
      </c>
      <c r="L23141" s="34">
        <v>830</v>
      </c>
      <c r="M23141" s="34">
        <v>651</v>
      </c>
    </row>
    <row r="23142" spans="1:13" x14ac:dyDescent="0.2">
      <c r="A23142" s="34" t="s">
        <v>124036</v>
      </c>
      <c r="B23142" s="34">
        <v>574</v>
      </c>
      <c r="C23142" s="34">
        <v>673</v>
      </c>
      <c r="D23142" s="34">
        <v>748</v>
      </c>
      <c r="E23142" s="34">
        <v>711</v>
      </c>
      <c r="F23142" s="34">
        <v>591</v>
      </c>
      <c r="G23142" s="34">
        <v>605</v>
      </c>
      <c r="H23142" s="34">
        <v>795</v>
      </c>
      <c r="I23142" s="34">
        <v>644</v>
      </c>
      <c r="J23142" s="34">
        <v>661</v>
      </c>
      <c r="K23142" s="34">
        <v>536</v>
      </c>
      <c r="L23142" s="34">
        <v>650</v>
      </c>
      <c r="M23142" s="34">
        <v>515</v>
      </c>
    </row>
    <row r="23143" spans="1:13" x14ac:dyDescent="0.2">
      <c r="A23143" s="34" t="s">
        <v>124037</v>
      </c>
      <c r="B23143" s="34">
        <v>1143</v>
      </c>
      <c r="C23143" s="34">
        <v>1234</v>
      </c>
      <c r="D23143" s="34">
        <v>1293</v>
      </c>
      <c r="E23143" s="34">
        <v>1269</v>
      </c>
      <c r="F23143" s="34">
        <v>1079</v>
      </c>
      <c r="G23143" s="34">
        <v>1063</v>
      </c>
      <c r="H23143" s="34">
        <v>1304</v>
      </c>
      <c r="I23143" s="34">
        <v>1273</v>
      </c>
      <c r="J23143" s="34">
        <v>1259</v>
      </c>
      <c r="K23143" s="34">
        <v>929</v>
      </c>
      <c r="L23143" s="34">
        <v>1201</v>
      </c>
      <c r="M23143" s="34">
        <v>954</v>
      </c>
    </row>
    <row r="23144" spans="1:13" x14ac:dyDescent="0.2">
      <c r="A23144" s="34" t="s">
        <v>124038</v>
      </c>
      <c r="B23144" s="34">
        <v>649</v>
      </c>
      <c r="C23144" s="34">
        <v>789</v>
      </c>
      <c r="D23144" s="34">
        <v>672</v>
      </c>
      <c r="E23144" s="34">
        <v>820</v>
      </c>
      <c r="F23144" s="34">
        <v>702</v>
      </c>
      <c r="G23144" s="34">
        <v>750</v>
      </c>
      <c r="H23144" s="34">
        <v>834</v>
      </c>
      <c r="I23144" s="34">
        <v>701</v>
      </c>
      <c r="J23144" s="34">
        <v>708</v>
      </c>
      <c r="K23144" s="34">
        <v>656</v>
      </c>
      <c r="L23144" s="34">
        <v>668</v>
      </c>
      <c r="M23144" s="34">
        <v>595</v>
      </c>
    </row>
    <row r="23145" spans="1:13" x14ac:dyDescent="0.2">
      <c r="A23145" s="34" t="s">
        <v>124039</v>
      </c>
      <c r="B23145" s="34">
        <v>930</v>
      </c>
      <c r="C23145" s="34">
        <v>1094</v>
      </c>
      <c r="D23145" s="34">
        <v>1064</v>
      </c>
      <c r="E23145" s="34">
        <v>1188</v>
      </c>
      <c r="F23145" s="34">
        <v>917</v>
      </c>
      <c r="G23145" s="34">
        <v>1008</v>
      </c>
      <c r="H23145" s="34">
        <v>1088</v>
      </c>
      <c r="I23145" s="34">
        <v>1126</v>
      </c>
      <c r="J23145" s="34">
        <v>987</v>
      </c>
      <c r="K23145" s="34">
        <v>948</v>
      </c>
      <c r="L23145" s="34">
        <v>1013</v>
      </c>
      <c r="M23145" s="34">
        <v>889</v>
      </c>
    </row>
    <row r="23146" spans="1:13" x14ac:dyDescent="0.2">
      <c r="A23146" s="34" t="s">
        <v>124040</v>
      </c>
      <c r="B23146" s="34">
        <v>750</v>
      </c>
      <c r="C23146" s="34">
        <v>759</v>
      </c>
      <c r="D23146" s="34">
        <v>902</v>
      </c>
      <c r="E23146" s="34">
        <v>979</v>
      </c>
      <c r="F23146" s="34">
        <v>814</v>
      </c>
      <c r="G23146" s="34">
        <v>780</v>
      </c>
      <c r="H23146" s="34">
        <v>879</v>
      </c>
      <c r="I23146" s="34">
        <v>784</v>
      </c>
      <c r="J23146" s="34">
        <v>840</v>
      </c>
      <c r="K23146" s="34">
        <v>734</v>
      </c>
      <c r="L23146" s="34">
        <v>816</v>
      </c>
      <c r="M23146" s="34">
        <v>627</v>
      </c>
    </row>
    <row r="23147" spans="1:13" x14ac:dyDescent="0.2">
      <c r="A23147" s="34" t="s">
        <v>124041</v>
      </c>
      <c r="B23147" s="34">
        <v>669</v>
      </c>
      <c r="C23147" s="34">
        <v>698</v>
      </c>
      <c r="D23147" s="34">
        <v>868</v>
      </c>
      <c r="E23147" s="34">
        <v>831</v>
      </c>
      <c r="F23147" s="34">
        <v>696</v>
      </c>
      <c r="G23147" s="34">
        <v>739</v>
      </c>
      <c r="H23147" s="34">
        <v>866</v>
      </c>
      <c r="I23147" s="34">
        <v>813</v>
      </c>
      <c r="J23147" s="34">
        <v>860</v>
      </c>
      <c r="K23147" s="34">
        <v>612</v>
      </c>
      <c r="L23147" s="34">
        <v>792</v>
      </c>
      <c r="M23147" s="34">
        <v>669</v>
      </c>
    </row>
    <row r="23148" spans="1:13" x14ac:dyDescent="0.2">
      <c r="A23148" s="34" t="s">
        <v>124042</v>
      </c>
      <c r="B23148" s="34">
        <v>255</v>
      </c>
      <c r="C23148" s="34">
        <v>751</v>
      </c>
      <c r="D23148" s="34">
        <v>225</v>
      </c>
      <c r="E23148" s="34">
        <v>755</v>
      </c>
      <c r="F23148" s="34">
        <v>165</v>
      </c>
      <c r="G23148" s="34">
        <v>670</v>
      </c>
      <c r="H23148" s="34">
        <v>215</v>
      </c>
      <c r="I23148" s="34">
        <v>656</v>
      </c>
      <c r="J23148" s="34">
        <v>231</v>
      </c>
      <c r="K23148" s="34">
        <v>590</v>
      </c>
      <c r="L23148" s="34">
        <v>211</v>
      </c>
      <c r="M23148" s="34">
        <v>500</v>
      </c>
    </row>
    <row r="23149" spans="1:13" x14ac:dyDescent="0.2">
      <c r="A23149" s="34" t="s">
        <v>124043</v>
      </c>
      <c r="B23149" s="34">
        <v>737</v>
      </c>
      <c r="C23149" s="34">
        <v>718</v>
      </c>
      <c r="D23149" s="34">
        <v>708</v>
      </c>
      <c r="E23149" s="34">
        <v>740</v>
      </c>
      <c r="F23149" s="34">
        <v>580</v>
      </c>
      <c r="G23149" s="34">
        <v>671</v>
      </c>
      <c r="H23149" s="34">
        <v>717</v>
      </c>
      <c r="I23149" s="34">
        <v>705</v>
      </c>
      <c r="J23149" s="34">
        <v>700</v>
      </c>
      <c r="K23149" s="34">
        <v>574</v>
      </c>
      <c r="L23149" s="34">
        <v>676</v>
      </c>
      <c r="M23149" s="34">
        <v>517</v>
      </c>
    </row>
    <row r="23150" spans="1:13" x14ac:dyDescent="0.2">
      <c r="A23150" s="34" t="s">
        <v>124044</v>
      </c>
      <c r="B23150" s="34">
        <v>603</v>
      </c>
      <c r="C23150" s="34">
        <v>664</v>
      </c>
      <c r="D23150" s="34">
        <v>614</v>
      </c>
      <c r="E23150" s="34">
        <v>688</v>
      </c>
      <c r="F23150" s="34">
        <v>526</v>
      </c>
      <c r="G23150" s="34">
        <v>561</v>
      </c>
      <c r="H23150" s="34">
        <v>621</v>
      </c>
      <c r="I23150" s="34">
        <v>609</v>
      </c>
      <c r="J23150" s="34">
        <v>540</v>
      </c>
      <c r="K23150" s="34">
        <v>494</v>
      </c>
      <c r="L23150" s="34">
        <v>534</v>
      </c>
      <c r="M23150" s="34">
        <v>495</v>
      </c>
    </row>
    <row r="23151" spans="1:13" x14ac:dyDescent="0.2">
      <c r="A23151" s="34" t="s">
        <v>124045</v>
      </c>
      <c r="B23151" s="34">
        <v>766</v>
      </c>
      <c r="C23151" s="34">
        <v>802</v>
      </c>
      <c r="D23151" s="34">
        <v>855</v>
      </c>
      <c r="E23151" s="34">
        <v>854</v>
      </c>
      <c r="F23151" s="34">
        <v>681</v>
      </c>
      <c r="G23151" s="34">
        <v>727</v>
      </c>
      <c r="H23151" s="34">
        <v>861</v>
      </c>
      <c r="I23151" s="34">
        <v>776</v>
      </c>
      <c r="J23151" s="34">
        <v>823</v>
      </c>
      <c r="K23151" s="34">
        <v>661</v>
      </c>
      <c r="L23151" s="34">
        <v>866</v>
      </c>
      <c r="M23151" s="34">
        <v>692</v>
      </c>
    </row>
    <row r="23152" spans="1:13" x14ac:dyDescent="0.2">
      <c r="A23152" s="34" t="s">
        <v>124046</v>
      </c>
      <c r="B23152" s="34">
        <v>486</v>
      </c>
      <c r="C23152" s="34">
        <v>563</v>
      </c>
      <c r="D23152" s="34">
        <v>734</v>
      </c>
      <c r="E23152" s="34">
        <v>688</v>
      </c>
      <c r="F23152" s="34">
        <v>490</v>
      </c>
      <c r="G23152" s="34">
        <v>500</v>
      </c>
      <c r="H23152" s="34">
        <v>630</v>
      </c>
      <c r="I23152" s="34">
        <v>575</v>
      </c>
      <c r="J23152" s="34">
        <v>574</v>
      </c>
      <c r="K23152" s="34">
        <v>441</v>
      </c>
      <c r="L23152" s="34">
        <v>602</v>
      </c>
      <c r="M23152" s="34">
        <v>431</v>
      </c>
    </row>
    <row r="23153" spans="1:13" x14ac:dyDescent="0.2">
      <c r="A23153" s="34" t="s">
        <v>124047</v>
      </c>
      <c r="B23153" s="34">
        <v>379</v>
      </c>
      <c r="C23153" s="34">
        <v>363</v>
      </c>
      <c r="D23153" s="34">
        <v>363</v>
      </c>
      <c r="E23153" s="34">
        <v>424</v>
      </c>
      <c r="F23153" s="34">
        <v>326</v>
      </c>
      <c r="G23153" s="34">
        <v>338</v>
      </c>
      <c r="H23153" s="34">
        <v>315</v>
      </c>
      <c r="I23153" s="34">
        <v>402</v>
      </c>
      <c r="J23153" s="34">
        <v>345</v>
      </c>
      <c r="K23153" s="34">
        <v>291</v>
      </c>
      <c r="L23153" s="34">
        <v>381</v>
      </c>
      <c r="M23153" s="34">
        <v>312</v>
      </c>
    </row>
    <row r="23154" spans="1:13" x14ac:dyDescent="0.2">
      <c r="A23154" s="34" t="s">
        <v>124048</v>
      </c>
      <c r="B23154" s="34">
        <v>270</v>
      </c>
      <c r="C23154" s="34">
        <v>296</v>
      </c>
      <c r="D23154" s="34">
        <v>339</v>
      </c>
      <c r="E23154" s="34">
        <v>315</v>
      </c>
      <c r="F23154" s="34">
        <v>217</v>
      </c>
      <c r="G23154" s="34">
        <v>268</v>
      </c>
      <c r="H23154" s="34">
        <v>360</v>
      </c>
      <c r="I23154" s="34">
        <v>288</v>
      </c>
      <c r="J23154" s="34">
        <v>240</v>
      </c>
      <c r="K23154" s="34">
        <v>251</v>
      </c>
      <c r="L23154" s="34">
        <v>250</v>
      </c>
      <c r="M23154" s="34">
        <v>236</v>
      </c>
    </row>
    <row r="23155" spans="1:13" x14ac:dyDescent="0.2">
      <c r="A23155" s="34" t="s">
        <v>124049</v>
      </c>
      <c r="B23155" s="34">
        <v>344</v>
      </c>
      <c r="C23155" s="34">
        <v>490</v>
      </c>
      <c r="D23155" s="34">
        <v>427</v>
      </c>
      <c r="E23155" s="34">
        <v>495</v>
      </c>
      <c r="F23155" s="34">
        <v>378</v>
      </c>
      <c r="G23155" s="34">
        <v>429</v>
      </c>
      <c r="H23155" s="34">
        <v>432</v>
      </c>
      <c r="I23155" s="34">
        <v>480</v>
      </c>
      <c r="J23155" s="34">
        <v>414</v>
      </c>
      <c r="K23155" s="34">
        <v>417</v>
      </c>
      <c r="L23155" s="34">
        <v>387</v>
      </c>
      <c r="M23155" s="34">
        <v>329</v>
      </c>
    </row>
    <row r="23156" spans="1:13" x14ac:dyDescent="0.2">
      <c r="A23156" s="34" t="s">
        <v>124050</v>
      </c>
      <c r="B23156" s="34">
        <v>344</v>
      </c>
      <c r="C23156" s="34">
        <v>408</v>
      </c>
      <c r="D23156" s="34">
        <v>347</v>
      </c>
      <c r="E23156" s="34">
        <v>388</v>
      </c>
      <c r="F23156" s="34">
        <v>293</v>
      </c>
      <c r="G23156" s="34">
        <v>412</v>
      </c>
      <c r="H23156" s="34">
        <v>461</v>
      </c>
      <c r="I23156" s="34">
        <v>409</v>
      </c>
      <c r="J23156" s="34">
        <v>386</v>
      </c>
      <c r="K23156" s="34">
        <v>312</v>
      </c>
      <c r="L23156" s="34">
        <v>382</v>
      </c>
      <c r="M23156" s="34">
        <v>303</v>
      </c>
    </row>
    <row r="23157" spans="1:13" x14ac:dyDescent="0.2">
      <c r="A23157" s="34" t="s">
        <v>124051</v>
      </c>
      <c r="B23157" s="34">
        <v>754</v>
      </c>
      <c r="C23157" s="34">
        <v>888</v>
      </c>
      <c r="D23157" s="34">
        <v>840</v>
      </c>
      <c r="E23157" s="34">
        <v>858</v>
      </c>
      <c r="F23157" s="34">
        <v>807</v>
      </c>
      <c r="G23157" s="34">
        <v>778</v>
      </c>
      <c r="H23157" s="34">
        <v>961</v>
      </c>
      <c r="I23157" s="34">
        <v>811</v>
      </c>
      <c r="J23157" s="34">
        <v>821</v>
      </c>
      <c r="K23157" s="34">
        <v>608</v>
      </c>
      <c r="L23157" s="34">
        <v>869</v>
      </c>
      <c r="M23157" s="34">
        <v>604</v>
      </c>
    </row>
    <row r="23158" spans="1:13" x14ac:dyDescent="0.2">
      <c r="A23158" s="34" t="s">
        <v>124052</v>
      </c>
      <c r="B23158" s="34">
        <v>569</v>
      </c>
      <c r="C23158" s="34">
        <v>695</v>
      </c>
      <c r="D23158" s="34">
        <v>628</v>
      </c>
      <c r="E23158" s="34">
        <v>683</v>
      </c>
      <c r="F23158" s="34">
        <v>535</v>
      </c>
      <c r="G23158" s="34">
        <v>536</v>
      </c>
      <c r="H23158" s="34">
        <v>687</v>
      </c>
      <c r="I23158" s="34">
        <v>625</v>
      </c>
      <c r="J23158" s="34">
        <v>740</v>
      </c>
      <c r="K23158" s="34">
        <v>514</v>
      </c>
      <c r="L23158" s="34">
        <v>613</v>
      </c>
      <c r="M23158" s="34">
        <v>493</v>
      </c>
    </row>
    <row r="23159" spans="1:13" x14ac:dyDescent="0.2">
      <c r="A23159" s="34" t="s">
        <v>124053</v>
      </c>
      <c r="B23159" s="34">
        <v>434</v>
      </c>
      <c r="C23159" s="34">
        <v>478</v>
      </c>
      <c r="D23159" s="34">
        <v>461</v>
      </c>
      <c r="E23159" s="34">
        <v>483</v>
      </c>
      <c r="F23159" s="34">
        <v>410</v>
      </c>
      <c r="G23159" s="34">
        <v>490</v>
      </c>
      <c r="H23159" s="34">
        <v>453</v>
      </c>
      <c r="I23159" s="34">
        <v>481</v>
      </c>
      <c r="J23159" s="34">
        <v>451</v>
      </c>
      <c r="K23159" s="34">
        <v>385</v>
      </c>
      <c r="L23159" s="34">
        <v>393</v>
      </c>
      <c r="M23159" s="34">
        <v>429</v>
      </c>
    </row>
    <row r="23160" spans="1:13" x14ac:dyDescent="0.2">
      <c r="A23160" s="34" t="s">
        <v>124054</v>
      </c>
      <c r="B23160" s="34">
        <v>472</v>
      </c>
      <c r="C23160" s="34">
        <v>562</v>
      </c>
      <c r="D23160" s="34">
        <v>630</v>
      </c>
      <c r="E23160" s="34">
        <v>593</v>
      </c>
      <c r="F23160" s="34">
        <v>471</v>
      </c>
      <c r="G23160" s="34">
        <v>467</v>
      </c>
      <c r="H23160" s="34">
        <v>510</v>
      </c>
      <c r="I23160" s="34">
        <v>532</v>
      </c>
      <c r="J23160" s="34">
        <v>623</v>
      </c>
      <c r="K23160" s="34">
        <v>443</v>
      </c>
      <c r="L23160" s="34">
        <v>474</v>
      </c>
      <c r="M23160" s="34">
        <v>391</v>
      </c>
    </row>
    <row r="23161" spans="1:13" x14ac:dyDescent="0.2">
      <c r="A23161" s="34" t="s">
        <v>124055</v>
      </c>
      <c r="B23161" s="34">
        <v>757</v>
      </c>
      <c r="C23161" s="34">
        <v>743</v>
      </c>
      <c r="D23161" s="34">
        <v>779</v>
      </c>
      <c r="E23161" s="34">
        <v>839</v>
      </c>
      <c r="F23161" s="34">
        <v>772</v>
      </c>
      <c r="G23161" s="34">
        <v>711</v>
      </c>
      <c r="H23161" s="34">
        <v>801</v>
      </c>
      <c r="I23161" s="34">
        <v>713</v>
      </c>
      <c r="J23161" s="34">
        <v>767</v>
      </c>
      <c r="K23161" s="34">
        <v>609</v>
      </c>
      <c r="L23161" s="34">
        <v>664</v>
      </c>
      <c r="M23161" s="34">
        <v>548</v>
      </c>
    </row>
    <row r="23162" spans="1:13" x14ac:dyDescent="0.2">
      <c r="A23162" s="34" t="s">
        <v>124056</v>
      </c>
      <c r="B23162" s="34">
        <v>598</v>
      </c>
      <c r="C23162" s="34">
        <v>602</v>
      </c>
      <c r="D23162" s="34">
        <v>640</v>
      </c>
      <c r="E23162" s="34">
        <v>647</v>
      </c>
      <c r="F23162" s="34">
        <v>629</v>
      </c>
      <c r="G23162" s="34">
        <v>581</v>
      </c>
      <c r="H23162" s="34">
        <v>678</v>
      </c>
      <c r="I23162" s="34">
        <v>592</v>
      </c>
      <c r="J23162" s="34">
        <v>566</v>
      </c>
      <c r="K23162" s="34">
        <v>455</v>
      </c>
      <c r="L23162" s="34">
        <v>626</v>
      </c>
      <c r="M23162" s="34">
        <v>486</v>
      </c>
    </row>
    <row r="23163" spans="1:13" x14ac:dyDescent="0.2">
      <c r="A23163" s="34" t="s">
        <v>124057</v>
      </c>
      <c r="B23163" s="34">
        <v>626</v>
      </c>
      <c r="C23163" s="34">
        <v>691</v>
      </c>
      <c r="D23163" s="34">
        <v>706</v>
      </c>
      <c r="E23163" s="34">
        <v>783</v>
      </c>
      <c r="F23163" s="34">
        <v>575</v>
      </c>
      <c r="G23163" s="34">
        <v>671</v>
      </c>
      <c r="H23163" s="34">
        <v>783</v>
      </c>
      <c r="I23163" s="34">
        <v>771</v>
      </c>
      <c r="J23163" s="34">
        <v>746</v>
      </c>
      <c r="K23163" s="34">
        <v>568</v>
      </c>
      <c r="L23163" s="34">
        <v>613</v>
      </c>
      <c r="M23163" s="34">
        <v>587</v>
      </c>
    </row>
    <row r="23164" spans="1:13" x14ac:dyDescent="0.2">
      <c r="A23164" s="34" t="s">
        <v>124058</v>
      </c>
      <c r="B23164" s="34">
        <v>514</v>
      </c>
      <c r="C23164" s="34">
        <v>540</v>
      </c>
      <c r="D23164" s="34">
        <v>501</v>
      </c>
      <c r="E23164" s="34">
        <v>547</v>
      </c>
      <c r="F23164" s="34">
        <v>551</v>
      </c>
      <c r="G23164" s="34">
        <v>446</v>
      </c>
      <c r="H23164" s="34">
        <v>677</v>
      </c>
      <c r="I23164" s="34">
        <v>521</v>
      </c>
      <c r="J23164" s="34">
        <v>581</v>
      </c>
      <c r="K23164" s="34">
        <v>443</v>
      </c>
      <c r="L23164" s="34">
        <v>568</v>
      </c>
      <c r="M23164" s="34">
        <v>377</v>
      </c>
    </row>
    <row r="23165" spans="1:13" x14ac:dyDescent="0.2">
      <c r="A23165" s="34" t="s">
        <v>124059</v>
      </c>
      <c r="B23165" s="34">
        <v>681</v>
      </c>
      <c r="C23165" s="34">
        <v>673</v>
      </c>
      <c r="D23165" s="34">
        <v>672</v>
      </c>
      <c r="E23165" s="34">
        <v>708</v>
      </c>
      <c r="F23165" s="34">
        <v>651</v>
      </c>
      <c r="G23165" s="34">
        <v>565</v>
      </c>
      <c r="H23165" s="34">
        <v>705</v>
      </c>
      <c r="I23165" s="34">
        <v>572</v>
      </c>
      <c r="J23165" s="34">
        <v>611</v>
      </c>
      <c r="K23165" s="34">
        <v>563</v>
      </c>
      <c r="L23165" s="34">
        <v>669</v>
      </c>
      <c r="M23165" s="34">
        <v>567</v>
      </c>
    </row>
    <row r="23166" spans="1:13" x14ac:dyDescent="0.2">
      <c r="A23166" s="34" t="s">
        <v>124060</v>
      </c>
      <c r="B23166" s="34">
        <v>904</v>
      </c>
      <c r="C23166" s="34">
        <v>1101</v>
      </c>
      <c r="D23166" s="34">
        <v>1048</v>
      </c>
      <c r="E23166" s="34">
        <v>1133</v>
      </c>
      <c r="F23166" s="34">
        <v>949</v>
      </c>
      <c r="G23166" s="34">
        <v>1065</v>
      </c>
      <c r="H23166" s="34">
        <v>1115</v>
      </c>
      <c r="I23166" s="34">
        <v>1119</v>
      </c>
      <c r="J23166" s="34">
        <v>1064</v>
      </c>
      <c r="K23166" s="34">
        <v>893</v>
      </c>
      <c r="L23166" s="34">
        <v>1100</v>
      </c>
      <c r="M23166" s="34">
        <v>935</v>
      </c>
    </row>
    <row r="23167" spans="1:13" x14ac:dyDescent="0.2">
      <c r="A23167" s="34" t="s">
        <v>124061</v>
      </c>
      <c r="B23167" s="34">
        <v>1042</v>
      </c>
      <c r="C23167" s="34">
        <v>969</v>
      </c>
      <c r="D23167" s="34">
        <v>1085</v>
      </c>
      <c r="E23167" s="34">
        <v>1120</v>
      </c>
      <c r="F23167" s="34">
        <v>881</v>
      </c>
      <c r="G23167" s="34">
        <v>930</v>
      </c>
      <c r="H23167" s="34">
        <v>1181</v>
      </c>
      <c r="I23167" s="34">
        <v>1012</v>
      </c>
      <c r="J23167" s="34">
        <v>1005</v>
      </c>
      <c r="K23167" s="34">
        <v>857</v>
      </c>
      <c r="L23167" s="34">
        <v>959</v>
      </c>
      <c r="M23167" s="34">
        <v>728</v>
      </c>
    </row>
    <row r="23168" spans="1:13" x14ac:dyDescent="0.2">
      <c r="A23168" s="34" t="s">
        <v>124062</v>
      </c>
      <c r="B23168" s="34">
        <v>855</v>
      </c>
      <c r="C23168" s="34">
        <v>1009</v>
      </c>
      <c r="D23168" s="34">
        <v>916</v>
      </c>
      <c r="E23168" s="34">
        <v>1009</v>
      </c>
      <c r="F23168" s="34">
        <v>771</v>
      </c>
      <c r="G23168" s="34">
        <v>911</v>
      </c>
      <c r="H23168" s="34">
        <v>1031</v>
      </c>
      <c r="I23168" s="34">
        <v>990</v>
      </c>
      <c r="J23168" s="34">
        <v>1011</v>
      </c>
      <c r="K23168" s="34">
        <v>865</v>
      </c>
      <c r="L23168" s="34">
        <v>902</v>
      </c>
      <c r="M23168" s="34">
        <v>700</v>
      </c>
    </row>
    <row r="23169" spans="1:13" x14ac:dyDescent="0.2">
      <c r="A23169" s="34" t="s">
        <v>124063</v>
      </c>
      <c r="B23169" s="34">
        <v>1268</v>
      </c>
      <c r="C23169" s="34">
        <v>1103</v>
      </c>
      <c r="D23169" s="34">
        <v>1422</v>
      </c>
      <c r="E23169" s="34">
        <v>1244</v>
      </c>
      <c r="F23169" s="34">
        <v>1113</v>
      </c>
      <c r="G23169" s="34">
        <v>1026</v>
      </c>
      <c r="H23169" s="34">
        <v>1360</v>
      </c>
      <c r="I23169" s="34">
        <v>1148</v>
      </c>
      <c r="J23169" s="34">
        <v>1281</v>
      </c>
      <c r="K23169" s="34">
        <v>1070</v>
      </c>
      <c r="L23169" s="34">
        <v>1390</v>
      </c>
      <c r="M23169" s="34">
        <v>831</v>
      </c>
    </row>
    <row r="23170" spans="1:13" x14ac:dyDescent="0.2">
      <c r="A23170" s="34" t="s">
        <v>124064</v>
      </c>
      <c r="B23170" s="34">
        <v>1417</v>
      </c>
      <c r="C23170" s="34">
        <v>1613</v>
      </c>
      <c r="D23170" s="34">
        <v>1839</v>
      </c>
      <c r="E23170" s="34">
        <v>1727</v>
      </c>
      <c r="F23170" s="34">
        <v>1556</v>
      </c>
      <c r="G23170" s="34">
        <v>1486</v>
      </c>
      <c r="H23170" s="34">
        <v>1780</v>
      </c>
      <c r="I23170" s="34">
        <v>1728</v>
      </c>
      <c r="J23170" s="34">
        <v>1744</v>
      </c>
      <c r="K23170" s="34">
        <v>1336</v>
      </c>
      <c r="L23170" s="34">
        <v>1700</v>
      </c>
      <c r="M23170" s="34">
        <v>1301</v>
      </c>
    </row>
    <row r="23171" spans="1:13" x14ac:dyDescent="0.2">
      <c r="A23171" s="34" t="s">
        <v>124065</v>
      </c>
      <c r="B23171" s="34">
        <v>515</v>
      </c>
      <c r="C23171" s="34">
        <v>651</v>
      </c>
      <c r="D23171" s="34">
        <v>647</v>
      </c>
      <c r="E23171" s="34">
        <v>709</v>
      </c>
      <c r="F23171" s="34">
        <v>515</v>
      </c>
      <c r="G23171" s="34">
        <v>649</v>
      </c>
      <c r="H23171" s="34">
        <v>602</v>
      </c>
      <c r="I23171" s="34">
        <v>703</v>
      </c>
      <c r="J23171" s="34">
        <v>706</v>
      </c>
      <c r="K23171" s="34">
        <v>548</v>
      </c>
      <c r="L23171" s="34">
        <v>471</v>
      </c>
      <c r="M23171" s="34">
        <v>559</v>
      </c>
    </row>
    <row r="23172" spans="1:13" x14ac:dyDescent="0.2">
      <c r="A23172" s="34" t="s">
        <v>124066</v>
      </c>
      <c r="B23172" s="34">
        <v>534</v>
      </c>
      <c r="C23172" s="34">
        <v>657</v>
      </c>
      <c r="D23172" s="34">
        <v>693</v>
      </c>
      <c r="E23172" s="34">
        <v>670</v>
      </c>
      <c r="F23172" s="34">
        <v>554</v>
      </c>
      <c r="G23172" s="34">
        <v>585</v>
      </c>
      <c r="H23172" s="34">
        <v>753</v>
      </c>
      <c r="I23172" s="34">
        <v>615</v>
      </c>
      <c r="J23172" s="34">
        <v>669</v>
      </c>
      <c r="K23172" s="34">
        <v>509</v>
      </c>
      <c r="L23172" s="34">
        <v>738</v>
      </c>
      <c r="M23172" s="34">
        <v>492</v>
      </c>
    </row>
    <row r="23173" spans="1:13" x14ac:dyDescent="0.2">
      <c r="A23173" s="34" t="s">
        <v>124067</v>
      </c>
      <c r="B23173" s="34">
        <v>610</v>
      </c>
      <c r="C23173" s="34">
        <v>660</v>
      </c>
      <c r="D23173" s="34">
        <v>751</v>
      </c>
      <c r="E23173" s="34">
        <v>759</v>
      </c>
      <c r="F23173" s="34">
        <v>665</v>
      </c>
      <c r="G23173" s="34">
        <v>596</v>
      </c>
      <c r="H23173" s="34">
        <v>682</v>
      </c>
      <c r="I23173" s="34">
        <v>629</v>
      </c>
      <c r="J23173" s="34">
        <v>711</v>
      </c>
      <c r="K23173" s="34">
        <v>576</v>
      </c>
      <c r="L23173" s="34">
        <v>630</v>
      </c>
      <c r="M23173" s="34">
        <v>459</v>
      </c>
    </row>
    <row r="23174" spans="1:13" x14ac:dyDescent="0.2">
      <c r="A23174" s="34" t="s">
        <v>124068</v>
      </c>
      <c r="B23174" s="34">
        <v>1105</v>
      </c>
      <c r="C23174" s="34">
        <v>1088</v>
      </c>
      <c r="D23174" s="34">
        <v>1155</v>
      </c>
      <c r="E23174" s="34">
        <v>1189</v>
      </c>
      <c r="F23174" s="34">
        <v>1014</v>
      </c>
      <c r="G23174" s="34">
        <v>953</v>
      </c>
      <c r="H23174" s="34">
        <v>1215</v>
      </c>
      <c r="I23174" s="34">
        <v>1027</v>
      </c>
      <c r="J23174" s="34">
        <v>1093</v>
      </c>
      <c r="K23174" s="34">
        <v>837</v>
      </c>
      <c r="L23174" s="34">
        <v>1012</v>
      </c>
      <c r="M23174" s="34">
        <v>859</v>
      </c>
    </row>
    <row r="23175" spans="1:13" x14ac:dyDescent="0.2">
      <c r="A23175" s="34" t="s">
        <v>124069</v>
      </c>
      <c r="B23175" s="34">
        <v>1162</v>
      </c>
      <c r="C23175" s="34">
        <v>1307</v>
      </c>
      <c r="D23175" s="34">
        <v>1568</v>
      </c>
      <c r="E23175" s="34">
        <v>1411</v>
      </c>
      <c r="F23175" s="34">
        <v>1380</v>
      </c>
      <c r="G23175" s="34">
        <v>1228</v>
      </c>
      <c r="H23175" s="34">
        <v>1569</v>
      </c>
      <c r="I23175" s="34">
        <v>1277</v>
      </c>
      <c r="J23175" s="34">
        <v>1412</v>
      </c>
      <c r="K23175" s="34">
        <v>1178</v>
      </c>
      <c r="L23175" s="34">
        <v>1399</v>
      </c>
      <c r="M23175" s="34">
        <v>972</v>
      </c>
    </row>
    <row r="23176" spans="1:13" x14ac:dyDescent="0.2">
      <c r="A23176" s="34" t="s">
        <v>124070</v>
      </c>
      <c r="B23176" s="34">
        <v>386</v>
      </c>
      <c r="C23176" s="34">
        <v>367</v>
      </c>
      <c r="D23176" s="34">
        <v>499</v>
      </c>
      <c r="E23176" s="34">
        <v>439</v>
      </c>
      <c r="F23176" s="34">
        <v>381</v>
      </c>
      <c r="G23176" s="34">
        <v>363</v>
      </c>
      <c r="H23176" s="34">
        <v>464</v>
      </c>
      <c r="I23176" s="34">
        <v>408</v>
      </c>
      <c r="J23176" s="34">
        <v>506</v>
      </c>
      <c r="K23176" s="34">
        <v>378</v>
      </c>
      <c r="L23176" s="34">
        <v>388</v>
      </c>
      <c r="M23176" s="34">
        <v>343</v>
      </c>
    </row>
    <row r="23177" spans="1:13" x14ac:dyDescent="0.2">
      <c r="A23177" s="34" t="s">
        <v>124071</v>
      </c>
      <c r="B23177" s="34">
        <v>633</v>
      </c>
      <c r="C23177" s="34">
        <v>768</v>
      </c>
      <c r="D23177" s="34">
        <v>791</v>
      </c>
      <c r="E23177" s="34">
        <v>786</v>
      </c>
      <c r="F23177" s="34">
        <v>780</v>
      </c>
      <c r="G23177" s="34">
        <v>721</v>
      </c>
      <c r="H23177" s="34">
        <v>822</v>
      </c>
      <c r="I23177" s="34">
        <v>753</v>
      </c>
      <c r="J23177" s="34">
        <v>789</v>
      </c>
      <c r="K23177" s="34">
        <v>670</v>
      </c>
      <c r="L23177" s="34">
        <v>822</v>
      </c>
      <c r="M23177" s="34">
        <v>610</v>
      </c>
    </row>
    <row r="23178" spans="1:13" x14ac:dyDescent="0.2">
      <c r="A23178" s="34" t="s">
        <v>124072</v>
      </c>
      <c r="B23178" s="34">
        <v>722</v>
      </c>
      <c r="C23178" s="34">
        <v>664</v>
      </c>
      <c r="D23178" s="34">
        <v>743</v>
      </c>
      <c r="E23178" s="34">
        <v>721</v>
      </c>
      <c r="F23178" s="34">
        <v>655</v>
      </c>
      <c r="G23178" s="34">
        <v>640</v>
      </c>
      <c r="H23178" s="34">
        <v>767</v>
      </c>
      <c r="I23178" s="34">
        <v>681</v>
      </c>
      <c r="J23178" s="34">
        <v>699</v>
      </c>
      <c r="K23178" s="34">
        <v>571</v>
      </c>
      <c r="L23178" s="34">
        <v>693</v>
      </c>
      <c r="M23178" s="34">
        <v>528</v>
      </c>
    </row>
    <row r="23179" spans="1:13" x14ac:dyDescent="0.2">
      <c r="A23179" s="34" t="s">
        <v>124073</v>
      </c>
      <c r="B23179" s="34">
        <v>658</v>
      </c>
      <c r="C23179" s="34">
        <v>792</v>
      </c>
      <c r="D23179" s="34">
        <v>786</v>
      </c>
      <c r="E23179" s="34">
        <v>882</v>
      </c>
      <c r="F23179" s="34">
        <v>627</v>
      </c>
      <c r="G23179" s="34">
        <v>815</v>
      </c>
      <c r="H23179" s="34">
        <v>719</v>
      </c>
      <c r="I23179" s="34">
        <v>739</v>
      </c>
      <c r="J23179" s="34">
        <v>831</v>
      </c>
      <c r="K23179" s="34">
        <v>683</v>
      </c>
      <c r="L23179" s="34">
        <v>720</v>
      </c>
      <c r="M23179" s="34">
        <v>642</v>
      </c>
    </row>
    <row r="23180" spans="1:13" x14ac:dyDescent="0.2">
      <c r="A23180" s="34" t="s">
        <v>124074</v>
      </c>
      <c r="B23180" s="34">
        <v>529</v>
      </c>
      <c r="C23180" s="34">
        <v>597</v>
      </c>
      <c r="D23180" s="34">
        <v>566</v>
      </c>
      <c r="E23180" s="34">
        <v>672</v>
      </c>
      <c r="F23180" s="34">
        <v>615</v>
      </c>
      <c r="G23180" s="34">
        <v>565</v>
      </c>
      <c r="H23180" s="34">
        <v>589</v>
      </c>
      <c r="I23180" s="34">
        <v>556</v>
      </c>
      <c r="J23180" s="34">
        <v>663</v>
      </c>
      <c r="K23180" s="34">
        <v>475</v>
      </c>
      <c r="L23180" s="34">
        <v>577</v>
      </c>
      <c r="M23180" s="34">
        <v>447</v>
      </c>
    </row>
    <row r="23181" spans="1:13" x14ac:dyDescent="0.2">
      <c r="A23181" s="34" t="s">
        <v>124075</v>
      </c>
      <c r="B23181" s="34">
        <v>738</v>
      </c>
      <c r="C23181" s="34">
        <v>717</v>
      </c>
      <c r="D23181" s="34">
        <v>754</v>
      </c>
      <c r="E23181" s="34">
        <v>804</v>
      </c>
      <c r="F23181" s="34">
        <v>729</v>
      </c>
      <c r="G23181" s="34">
        <v>653</v>
      </c>
      <c r="H23181" s="34">
        <v>852</v>
      </c>
      <c r="I23181" s="34">
        <v>815</v>
      </c>
      <c r="J23181" s="34">
        <v>698</v>
      </c>
      <c r="K23181" s="34">
        <v>574</v>
      </c>
      <c r="L23181" s="34">
        <v>717</v>
      </c>
      <c r="M23181" s="34">
        <v>563</v>
      </c>
    </row>
    <row r="23182" spans="1:13" x14ac:dyDescent="0.2">
      <c r="A23182" s="34" t="s">
        <v>124076</v>
      </c>
      <c r="B23182" s="34">
        <v>439</v>
      </c>
      <c r="C23182" s="34">
        <v>432</v>
      </c>
      <c r="D23182" s="34">
        <v>515</v>
      </c>
      <c r="E23182" s="34">
        <v>444</v>
      </c>
      <c r="F23182" s="34">
        <v>411</v>
      </c>
      <c r="G23182" s="34">
        <v>387</v>
      </c>
      <c r="H23182" s="34">
        <v>512</v>
      </c>
      <c r="I23182" s="34">
        <v>447</v>
      </c>
      <c r="J23182" s="34">
        <v>454</v>
      </c>
      <c r="K23182" s="34">
        <v>381</v>
      </c>
      <c r="L23182" s="34">
        <v>458</v>
      </c>
      <c r="M23182" s="34">
        <v>312</v>
      </c>
    </row>
    <row r="23183" spans="1:13" x14ac:dyDescent="0.2">
      <c r="A23183" s="34" t="s">
        <v>124077</v>
      </c>
      <c r="B23183" s="34">
        <v>698</v>
      </c>
      <c r="C23183" s="34">
        <v>787</v>
      </c>
      <c r="D23183" s="34">
        <v>822</v>
      </c>
      <c r="E23183" s="34">
        <v>896</v>
      </c>
      <c r="F23183" s="34">
        <v>631</v>
      </c>
      <c r="G23183" s="34">
        <v>704</v>
      </c>
      <c r="H23183" s="34">
        <v>763</v>
      </c>
      <c r="I23183" s="34">
        <v>750</v>
      </c>
      <c r="J23183" s="34">
        <v>750</v>
      </c>
      <c r="K23183" s="34">
        <v>605</v>
      </c>
      <c r="L23183" s="34">
        <v>754</v>
      </c>
      <c r="M23183" s="34">
        <v>509</v>
      </c>
    </row>
    <row r="23184" spans="1:13" x14ac:dyDescent="0.2">
      <c r="A23184" s="34" t="s">
        <v>124078</v>
      </c>
      <c r="B23184" s="34">
        <v>1181</v>
      </c>
      <c r="C23184" s="34">
        <v>1110</v>
      </c>
      <c r="D23184" s="34">
        <v>1195</v>
      </c>
      <c r="E23184" s="34">
        <v>1133</v>
      </c>
      <c r="F23184" s="34">
        <v>1044</v>
      </c>
      <c r="G23184" s="34">
        <v>1053</v>
      </c>
      <c r="H23184" s="34">
        <v>1353</v>
      </c>
      <c r="I23184" s="34">
        <v>1014</v>
      </c>
      <c r="J23184" s="34">
        <v>1274</v>
      </c>
      <c r="K23184" s="34">
        <v>906</v>
      </c>
      <c r="L23184" s="34">
        <v>1149</v>
      </c>
      <c r="M23184" s="34">
        <v>835</v>
      </c>
    </row>
    <row r="23185" spans="1:13" x14ac:dyDescent="0.2">
      <c r="A23185" s="34" t="s">
        <v>124079</v>
      </c>
      <c r="B23185" s="34">
        <v>1040</v>
      </c>
      <c r="C23185" s="34">
        <v>1218</v>
      </c>
      <c r="D23185" s="34">
        <v>1312</v>
      </c>
      <c r="E23185" s="34">
        <v>1309</v>
      </c>
      <c r="F23185" s="34">
        <v>1119</v>
      </c>
      <c r="G23185" s="34">
        <v>1042</v>
      </c>
      <c r="H23185" s="34">
        <v>1291</v>
      </c>
      <c r="I23185" s="34">
        <v>1111</v>
      </c>
      <c r="J23185" s="34">
        <v>1239</v>
      </c>
      <c r="K23185" s="34">
        <v>944</v>
      </c>
      <c r="L23185" s="34">
        <v>1158</v>
      </c>
      <c r="M23185" s="34">
        <v>883</v>
      </c>
    </row>
    <row r="23186" spans="1:13" x14ac:dyDescent="0.2">
      <c r="A23186" s="34" t="s">
        <v>124080</v>
      </c>
      <c r="B23186" s="34">
        <v>630</v>
      </c>
      <c r="C23186" s="34">
        <v>644</v>
      </c>
      <c r="D23186" s="34">
        <v>694</v>
      </c>
      <c r="E23186" s="34">
        <v>730</v>
      </c>
      <c r="F23186" s="34">
        <v>668</v>
      </c>
      <c r="G23186" s="34">
        <v>626</v>
      </c>
      <c r="H23186" s="34">
        <v>769</v>
      </c>
      <c r="I23186" s="34">
        <v>641</v>
      </c>
      <c r="J23186" s="34">
        <v>648</v>
      </c>
      <c r="K23186" s="34">
        <v>538</v>
      </c>
      <c r="L23186" s="34">
        <v>620</v>
      </c>
      <c r="M23186" s="34">
        <v>539</v>
      </c>
    </row>
    <row r="23187" spans="1:13" x14ac:dyDescent="0.2">
      <c r="A23187" s="34" t="s">
        <v>124081</v>
      </c>
      <c r="B23187" s="34">
        <v>430</v>
      </c>
      <c r="C23187" s="34">
        <v>568</v>
      </c>
      <c r="D23187" s="34">
        <v>535</v>
      </c>
      <c r="E23187" s="34">
        <v>633</v>
      </c>
      <c r="F23187" s="34">
        <v>505</v>
      </c>
      <c r="G23187" s="34">
        <v>542</v>
      </c>
      <c r="H23187" s="34">
        <v>566</v>
      </c>
      <c r="I23187" s="34">
        <v>548</v>
      </c>
      <c r="J23187" s="34">
        <v>583</v>
      </c>
      <c r="K23187" s="34">
        <v>490</v>
      </c>
      <c r="L23187" s="34">
        <v>575</v>
      </c>
      <c r="M23187" s="34">
        <v>426</v>
      </c>
    </row>
    <row r="23188" spans="1:13" x14ac:dyDescent="0.2">
      <c r="A23188" s="34" t="s">
        <v>124082</v>
      </c>
      <c r="B23188" s="34">
        <v>649</v>
      </c>
      <c r="C23188" s="34">
        <v>694</v>
      </c>
      <c r="D23188" s="34">
        <v>869</v>
      </c>
      <c r="E23188" s="34">
        <v>723</v>
      </c>
      <c r="F23188" s="34">
        <v>695</v>
      </c>
      <c r="G23188" s="34">
        <v>699</v>
      </c>
      <c r="H23188" s="34">
        <v>871</v>
      </c>
      <c r="I23188" s="34">
        <v>747</v>
      </c>
      <c r="J23188" s="34">
        <v>760</v>
      </c>
      <c r="K23188" s="34">
        <v>686</v>
      </c>
      <c r="L23188" s="34">
        <v>703</v>
      </c>
      <c r="M23188" s="34">
        <v>643</v>
      </c>
    </row>
    <row r="23189" spans="1:13" x14ac:dyDescent="0.2">
      <c r="A23189" s="34" t="s">
        <v>124083</v>
      </c>
      <c r="B23189" s="34">
        <v>1006</v>
      </c>
      <c r="C23189" s="34">
        <v>1086</v>
      </c>
      <c r="D23189" s="34">
        <v>1156</v>
      </c>
      <c r="E23189" s="34">
        <v>1185</v>
      </c>
      <c r="F23189" s="34">
        <v>1191</v>
      </c>
      <c r="G23189" s="34">
        <v>992</v>
      </c>
      <c r="H23189" s="34">
        <v>1255</v>
      </c>
      <c r="I23189" s="34">
        <v>1063</v>
      </c>
      <c r="J23189" s="34">
        <v>1278</v>
      </c>
      <c r="K23189" s="34">
        <v>817</v>
      </c>
      <c r="L23189" s="34">
        <v>1207</v>
      </c>
      <c r="M23189" s="34">
        <v>763</v>
      </c>
    </row>
    <row r="23190" spans="1:13" x14ac:dyDescent="0.2">
      <c r="A23190" s="34" t="s">
        <v>124084</v>
      </c>
      <c r="B23190" s="34">
        <v>901</v>
      </c>
      <c r="C23190" s="34">
        <v>937</v>
      </c>
      <c r="D23190" s="34">
        <v>958</v>
      </c>
      <c r="E23190" s="34">
        <v>1093</v>
      </c>
      <c r="F23190" s="34">
        <v>753</v>
      </c>
      <c r="G23190" s="34">
        <v>853</v>
      </c>
      <c r="H23190" s="34">
        <v>1032</v>
      </c>
      <c r="I23190" s="34">
        <v>915</v>
      </c>
      <c r="J23190" s="34">
        <v>947</v>
      </c>
      <c r="K23190" s="34">
        <v>790</v>
      </c>
      <c r="L23190" s="34">
        <v>836</v>
      </c>
      <c r="M23190" s="34">
        <v>697</v>
      </c>
    </row>
    <row r="23191" spans="1:13" x14ac:dyDescent="0.2">
      <c r="A23191" s="34" t="s">
        <v>124085</v>
      </c>
      <c r="B23191" s="34">
        <v>473</v>
      </c>
      <c r="C23191" s="34">
        <v>595</v>
      </c>
      <c r="D23191" s="34">
        <v>583</v>
      </c>
      <c r="E23191" s="34">
        <v>550</v>
      </c>
      <c r="F23191" s="34">
        <v>470</v>
      </c>
      <c r="G23191" s="34">
        <v>552</v>
      </c>
      <c r="H23191" s="34">
        <v>565</v>
      </c>
      <c r="I23191" s="34">
        <v>551</v>
      </c>
      <c r="J23191" s="34">
        <v>610</v>
      </c>
      <c r="K23191" s="34">
        <v>446</v>
      </c>
      <c r="L23191" s="34">
        <v>519</v>
      </c>
      <c r="M23191" s="34">
        <v>402</v>
      </c>
    </row>
    <row r="23192" spans="1:13" x14ac:dyDescent="0.2">
      <c r="A23192" s="34" t="s">
        <v>124086</v>
      </c>
      <c r="B23192" s="34">
        <v>883</v>
      </c>
      <c r="C23192" s="34">
        <v>1018</v>
      </c>
      <c r="D23192" s="34">
        <v>1014</v>
      </c>
      <c r="E23192" s="34">
        <v>1146</v>
      </c>
      <c r="F23192" s="34">
        <v>1016</v>
      </c>
      <c r="G23192" s="34">
        <v>929</v>
      </c>
      <c r="H23192" s="34">
        <v>981</v>
      </c>
      <c r="I23192" s="34">
        <v>1004</v>
      </c>
      <c r="J23192" s="34">
        <v>982</v>
      </c>
      <c r="K23192" s="34">
        <v>851</v>
      </c>
      <c r="L23192" s="34">
        <v>958</v>
      </c>
      <c r="M23192" s="34">
        <v>746</v>
      </c>
    </row>
    <row r="23193" spans="1:13" x14ac:dyDescent="0.2">
      <c r="A23193" s="34" t="s">
        <v>124087</v>
      </c>
      <c r="B23193" s="34">
        <v>644</v>
      </c>
      <c r="C23193" s="34">
        <v>708</v>
      </c>
      <c r="D23193" s="34">
        <v>692</v>
      </c>
      <c r="E23193" s="34">
        <v>785</v>
      </c>
      <c r="F23193" s="34">
        <v>594</v>
      </c>
      <c r="G23193" s="34">
        <v>621</v>
      </c>
      <c r="H23193" s="34">
        <v>759</v>
      </c>
      <c r="I23193" s="34">
        <v>632</v>
      </c>
      <c r="J23193" s="34">
        <v>673</v>
      </c>
      <c r="K23193" s="34">
        <v>547</v>
      </c>
      <c r="L23193" s="34">
        <v>573</v>
      </c>
      <c r="M23193" s="34">
        <v>528</v>
      </c>
    </row>
    <row r="23194" spans="1:13" x14ac:dyDescent="0.2">
      <c r="A23194" s="34" t="s">
        <v>124088</v>
      </c>
      <c r="B23194" s="34">
        <v>644</v>
      </c>
      <c r="C23194" s="34">
        <v>596</v>
      </c>
      <c r="D23194" s="34">
        <v>681</v>
      </c>
      <c r="E23194" s="34">
        <v>631</v>
      </c>
      <c r="F23194" s="34">
        <v>599</v>
      </c>
      <c r="G23194" s="34">
        <v>547</v>
      </c>
      <c r="H23194" s="34">
        <v>695</v>
      </c>
      <c r="I23194" s="34">
        <v>578</v>
      </c>
      <c r="J23194" s="34">
        <v>609</v>
      </c>
      <c r="K23194" s="34">
        <v>523</v>
      </c>
      <c r="L23194" s="34">
        <v>595</v>
      </c>
      <c r="M23194" s="34">
        <v>494</v>
      </c>
    </row>
    <row r="23195" spans="1:13" x14ac:dyDescent="0.2">
      <c r="A23195" s="34" t="s">
        <v>124089</v>
      </c>
      <c r="B23195" s="34">
        <v>530</v>
      </c>
      <c r="C23195" s="34">
        <v>457</v>
      </c>
      <c r="D23195" s="34">
        <v>525</v>
      </c>
      <c r="E23195" s="34">
        <v>435</v>
      </c>
      <c r="F23195" s="34">
        <v>435</v>
      </c>
      <c r="G23195" s="34">
        <v>475</v>
      </c>
      <c r="H23195" s="34">
        <v>494</v>
      </c>
      <c r="I23195" s="34">
        <v>503</v>
      </c>
      <c r="J23195" s="34">
        <v>497</v>
      </c>
      <c r="K23195" s="34">
        <v>395</v>
      </c>
      <c r="L23195" s="34">
        <v>389</v>
      </c>
      <c r="M23195" s="34">
        <v>383</v>
      </c>
    </row>
    <row r="23196" spans="1:13" x14ac:dyDescent="0.2">
      <c r="A23196" s="34" t="s">
        <v>124090</v>
      </c>
      <c r="B23196" s="34">
        <v>554</v>
      </c>
      <c r="C23196" s="34">
        <v>701</v>
      </c>
      <c r="D23196" s="34">
        <v>786</v>
      </c>
      <c r="E23196" s="34">
        <v>826</v>
      </c>
      <c r="F23196" s="34">
        <v>627</v>
      </c>
      <c r="G23196" s="34">
        <v>690</v>
      </c>
      <c r="H23196" s="34">
        <v>705</v>
      </c>
      <c r="I23196" s="34">
        <v>774</v>
      </c>
      <c r="J23196" s="34">
        <v>762</v>
      </c>
      <c r="K23196" s="34">
        <v>577</v>
      </c>
      <c r="L23196" s="34">
        <v>672</v>
      </c>
      <c r="M23196" s="34">
        <v>594</v>
      </c>
    </row>
    <row r="23197" spans="1:13" x14ac:dyDescent="0.2">
      <c r="A23197" s="34" t="s">
        <v>124091</v>
      </c>
      <c r="B23197" s="34">
        <v>861</v>
      </c>
      <c r="C23197" s="34">
        <v>972</v>
      </c>
      <c r="D23197" s="34">
        <v>893</v>
      </c>
      <c r="E23197" s="34">
        <v>1011</v>
      </c>
      <c r="F23197" s="34">
        <v>784</v>
      </c>
      <c r="G23197" s="34">
        <v>941</v>
      </c>
      <c r="H23197" s="34">
        <v>955</v>
      </c>
      <c r="I23197" s="34">
        <v>927</v>
      </c>
      <c r="J23197" s="34">
        <v>950</v>
      </c>
      <c r="K23197" s="34">
        <v>775</v>
      </c>
      <c r="L23197" s="34">
        <v>908</v>
      </c>
      <c r="M23197" s="34">
        <v>664</v>
      </c>
    </row>
    <row r="23198" spans="1:13" x14ac:dyDescent="0.2">
      <c r="A23198" s="34" t="s">
        <v>124092</v>
      </c>
      <c r="B23198" s="34">
        <v>494</v>
      </c>
      <c r="C23198" s="34">
        <v>578</v>
      </c>
      <c r="D23198" s="34">
        <v>626</v>
      </c>
      <c r="E23198" s="34">
        <v>675</v>
      </c>
      <c r="F23198" s="34">
        <v>480</v>
      </c>
      <c r="G23198" s="34">
        <v>598</v>
      </c>
      <c r="H23198" s="34">
        <v>691</v>
      </c>
      <c r="I23198" s="34">
        <v>585</v>
      </c>
      <c r="J23198" s="34">
        <v>600</v>
      </c>
      <c r="K23198" s="34">
        <v>545</v>
      </c>
      <c r="L23198" s="34">
        <v>536</v>
      </c>
      <c r="M23198" s="34">
        <v>445</v>
      </c>
    </row>
    <row r="23199" spans="1:13" x14ac:dyDescent="0.2">
      <c r="A23199" s="34" t="s">
        <v>124093</v>
      </c>
      <c r="B23199" s="34">
        <v>867</v>
      </c>
      <c r="C23199" s="34">
        <v>874</v>
      </c>
      <c r="D23199" s="34">
        <v>964</v>
      </c>
      <c r="E23199" s="34">
        <v>904</v>
      </c>
      <c r="F23199" s="34">
        <v>777</v>
      </c>
      <c r="G23199" s="34">
        <v>866</v>
      </c>
      <c r="H23199" s="34">
        <v>1014</v>
      </c>
      <c r="I23199" s="34">
        <v>869</v>
      </c>
      <c r="J23199" s="34">
        <v>977</v>
      </c>
      <c r="K23199" s="34">
        <v>692</v>
      </c>
      <c r="L23199" s="34">
        <v>1035</v>
      </c>
      <c r="M23199" s="34">
        <v>699</v>
      </c>
    </row>
    <row r="23200" spans="1:13" x14ac:dyDescent="0.2">
      <c r="A23200" s="34" t="s">
        <v>124094</v>
      </c>
      <c r="B23200" s="34">
        <v>846</v>
      </c>
      <c r="C23200" s="34">
        <v>961</v>
      </c>
      <c r="D23200" s="34">
        <v>777</v>
      </c>
      <c r="E23200" s="34">
        <v>935</v>
      </c>
      <c r="F23200" s="34">
        <v>756</v>
      </c>
      <c r="G23200" s="34">
        <v>944</v>
      </c>
      <c r="H23200" s="34">
        <v>958</v>
      </c>
      <c r="I23200" s="34">
        <v>875</v>
      </c>
      <c r="J23200" s="34">
        <v>893</v>
      </c>
      <c r="K23200" s="34">
        <v>756</v>
      </c>
      <c r="L23200" s="34">
        <v>769</v>
      </c>
      <c r="M23200" s="34">
        <v>750</v>
      </c>
    </row>
    <row r="23201" spans="1:13" x14ac:dyDescent="0.2">
      <c r="A23201" s="34" t="s">
        <v>124095</v>
      </c>
      <c r="B23201" s="34">
        <v>407</v>
      </c>
      <c r="C23201" s="34">
        <v>513</v>
      </c>
      <c r="D23201" s="34">
        <v>549</v>
      </c>
      <c r="E23201" s="34">
        <v>578</v>
      </c>
      <c r="F23201" s="34">
        <v>523</v>
      </c>
      <c r="G23201" s="34">
        <v>523</v>
      </c>
      <c r="H23201" s="34">
        <v>494</v>
      </c>
      <c r="I23201" s="34">
        <v>481</v>
      </c>
      <c r="J23201" s="34">
        <v>524</v>
      </c>
      <c r="K23201" s="34">
        <v>518</v>
      </c>
      <c r="L23201" s="34">
        <v>493</v>
      </c>
      <c r="M23201" s="34">
        <v>427</v>
      </c>
    </row>
    <row r="23202" spans="1:13" x14ac:dyDescent="0.2">
      <c r="A23202" s="34" t="s">
        <v>124096</v>
      </c>
      <c r="B23202" s="34">
        <v>612</v>
      </c>
      <c r="C23202" s="34">
        <v>588</v>
      </c>
      <c r="D23202" s="34">
        <v>594</v>
      </c>
      <c r="E23202" s="34">
        <v>621</v>
      </c>
      <c r="F23202" s="34">
        <v>553</v>
      </c>
      <c r="G23202" s="34">
        <v>579</v>
      </c>
      <c r="H23202" s="34">
        <v>647</v>
      </c>
      <c r="I23202" s="34">
        <v>581</v>
      </c>
      <c r="J23202" s="34">
        <v>603</v>
      </c>
      <c r="K23202" s="34">
        <v>441</v>
      </c>
      <c r="L23202" s="34">
        <v>547</v>
      </c>
      <c r="M23202" s="34">
        <v>450</v>
      </c>
    </row>
    <row r="23203" spans="1:13" x14ac:dyDescent="0.2">
      <c r="A23203" s="34" t="s">
        <v>124097</v>
      </c>
      <c r="B23203" s="34">
        <v>399</v>
      </c>
      <c r="C23203" s="34">
        <v>474</v>
      </c>
      <c r="D23203" s="34">
        <v>370</v>
      </c>
      <c r="E23203" s="34">
        <v>426</v>
      </c>
      <c r="F23203" s="34">
        <v>330</v>
      </c>
      <c r="G23203" s="34">
        <v>397</v>
      </c>
      <c r="H23203" s="34">
        <v>442</v>
      </c>
      <c r="I23203" s="34">
        <v>398</v>
      </c>
      <c r="J23203" s="34">
        <v>406</v>
      </c>
      <c r="K23203" s="34">
        <v>349</v>
      </c>
      <c r="L23203" s="34">
        <v>393</v>
      </c>
      <c r="M23203" s="34">
        <v>303</v>
      </c>
    </row>
    <row r="23204" spans="1:13" x14ac:dyDescent="0.2">
      <c r="A23204" s="34" t="s">
        <v>124098</v>
      </c>
      <c r="B23204" s="34">
        <v>343</v>
      </c>
      <c r="C23204" s="34">
        <v>329</v>
      </c>
      <c r="D23204" s="34">
        <v>316</v>
      </c>
      <c r="E23204" s="34">
        <v>352</v>
      </c>
      <c r="F23204" s="34">
        <v>272</v>
      </c>
      <c r="G23204" s="34">
        <v>283</v>
      </c>
      <c r="H23204" s="34">
        <v>429</v>
      </c>
      <c r="I23204" s="34">
        <v>321</v>
      </c>
      <c r="J23204" s="34">
        <v>370</v>
      </c>
      <c r="K23204" s="34">
        <v>265</v>
      </c>
      <c r="L23204" s="34">
        <v>365</v>
      </c>
      <c r="M23204" s="34">
        <v>247</v>
      </c>
    </row>
    <row r="23205" spans="1:13" x14ac:dyDescent="0.2">
      <c r="A23205" s="34" t="s">
        <v>124099</v>
      </c>
      <c r="B23205" s="34">
        <v>363</v>
      </c>
      <c r="C23205" s="34">
        <v>296</v>
      </c>
      <c r="D23205" s="34">
        <v>341</v>
      </c>
      <c r="E23205" s="34">
        <v>341</v>
      </c>
      <c r="F23205" s="34">
        <v>294</v>
      </c>
      <c r="G23205" s="34">
        <v>293</v>
      </c>
      <c r="H23205" s="34">
        <v>346</v>
      </c>
      <c r="I23205" s="34">
        <v>271</v>
      </c>
      <c r="J23205" s="34">
        <v>415</v>
      </c>
      <c r="K23205" s="34">
        <v>254</v>
      </c>
      <c r="L23205" s="34">
        <v>301</v>
      </c>
      <c r="M23205" s="34">
        <v>247</v>
      </c>
    </row>
    <row r="23206" spans="1:13" x14ac:dyDescent="0.2">
      <c r="A23206" s="34" t="s">
        <v>124100</v>
      </c>
      <c r="B23206" s="34">
        <v>658</v>
      </c>
      <c r="C23206" s="34">
        <v>650</v>
      </c>
      <c r="D23206" s="34">
        <v>667</v>
      </c>
      <c r="E23206" s="34">
        <v>672</v>
      </c>
      <c r="F23206" s="34">
        <v>586</v>
      </c>
      <c r="G23206" s="34">
        <v>570</v>
      </c>
      <c r="H23206" s="34">
        <v>631</v>
      </c>
      <c r="I23206" s="34">
        <v>598</v>
      </c>
      <c r="J23206" s="34">
        <v>745</v>
      </c>
      <c r="K23206" s="34">
        <v>500</v>
      </c>
      <c r="L23206" s="34">
        <v>677</v>
      </c>
      <c r="M23206" s="34">
        <v>455</v>
      </c>
    </row>
    <row r="23207" spans="1:13" x14ac:dyDescent="0.2">
      <c r="A23207" s="34" t="s">
        <v>124101</v>
      </c>
      <c r="B23207" s="34">
        <v>717</v>
      </c>
      <c r="C23207" s="34">
        <v>869</v>
      </c>
      <c r="D23207" s="34">
        <v>693</v>
      </c>
      <c r="E23207" s="34">
        <v>886</v>
      </c>
      <c r="F23207" s="34">
        <v>581</v>
      </c>
      <c r="G23207" s="34">
        <v>831</v>
      </c>
      <c r="H23207" s="34">
        <v>636</v>
      </c>
      <c r="I23207" s="34">
        <v>813</v>
      </c>
      <c r="J23207" s="34">
        <v>639</v>
      </c>
      <c r="K23207" s="34">
        <v>710</v>
      </c>
      <c r="L23207" s="34">
        <v>593</v>
      </c>
      <c r="M23207" s="34">
        <v>621</v>
      </c>
    </row>
    <row r="23208" spans="1:13" x14ac:dyDescent="0.2">
      <c r="A23208" s="34" t="s">
        <v>124102</v>
      </c>
      <c r="B23208" s="34">
        <v>537</v>
      </c>
      <c r="C23208" s="34">
        <v>448</v>
      </c>
      <c r="D23208" s="34">
        <v>544</v>
      </c>
      <c r="E23208" s="34">
        <v>564</v>
      </c>
      <c r="F23208" s="34">
        <v>470</v>
      </c>
      <c r="G23208" s="34">
        <v>446</v>
      </c>
      <c r="H23208" s="34">
        <v>516</v>
      </c>
      <c r="I23208" s="34">
        <v>546</v>
      </c>
      <c r="J23208" s="34">
        <v>471</v>
      </c>
      <c r="K23208" s="34">
        <v>375</v>
      </c>
      <c r="L23208" s="34">
        <v>534</v>
      </c>
      <c r="M23208" s="34">
        <v>373</v>
      </c>
    </row>
    <row r="23209" spans="1:13" x14ac:dyDescent="0.2">
      <c r="A23209" s="34" t="s">
        <v>124103</v>
      </c>
      <c r="B23209" s="34">
        <v>273</v>
      </c>
      <c r="C23209" s="34">
        <v>295</v>
      </c>
      <c r="D23209" s="34">
        <v>291</v>
      </c>
      <c r="E23209" s="34">
        <v>314</v>
      </c>
      <c r="F23209" s="34">
        <v>256</v>
      </c>
      <c r="G23209" s="34">
        <v>337</v>
      </c>
      <c r="H23209" s="34">
        <v>329</v>
      </c>
      <c r="I23209" s="34">
        <v>278</v>
      </c>
      <c r="J23209" s="34">
        <v>264</v>
      </c>
      <c r="K23209" s="34">
        <v>257</v>
      </c>
      <c r="L23209" s="34">
        <v>309</v>
      </c>
      <c r="M23209" s="34">
        <v>226</v>
      </c>
    </row>
    <row r="23210" spans="1:13" x14ac:dyDescent="0.2">
      <c r="A23210" s="34" t="s">
        <v>124104</v>
      </c>
      <c r="B23210" s="34">
        <v>422</v>
      </c>
      <c r="C23210" s="34">
        <v>394</v>
      </c>
      <c r="D23210" s="34">
        <v>356</v>
      </c>
      <c r="E23210" s="34">
        <v>388</v>
      </c>
      <c r="F23210" s="34">
        <v>368</v>
      </c>
      <c r="G23210" s="34">
        <v>373</v>
      </c>
      <c r="H23210" s="34">
        <v>408</v>
      </c>
      <c r="I23210" s="34">
        <v>380</v>
      </c>
      <c r="J23210" s="34">
        <v>388</v>
      </c>
      <c r="K23210" s="34">
        <v>307</v>
      </c>
      <c r="L23210" s="34">
        <v>440</v>
      </c>
      <c r="M23210" s="34">
        <v>288</v>
      </c>
    </row>
    <row r="23211" spans="1:13" x14ac:dyDescent="0.2">
      <c r="A23211" s="34" t="s">
        <v>124105</v>
      </c>
      <c r="B23211" s="34">
        <v>377</v>
      </c>
      <c r="C23211" s="34">
        <v>473</v>
      </c>
      <c r="D23211" s="34">
        <v>395</v>
      </c>
      <c r="E23211" s="34">
        <v>451</v>
      </c>
      <c r="F23211" s="34">
        <v>355</v>
      </c>
      <c r="G23211" s="34">
        <v>409</v>
      </c>
      <c r="H23211" s="34">
        <v>390</v>
      </c>
      <c r="I23211" s="34">
        <v>415</v>
      </c>
      <c r="J23211" s="34">
        <v>359</v>
      </c>
      <c r="K23211" s="34">
        <v>359</v>
      </c>
      <c r="L23211" s="34">
        <v>360</v>
      </c>
      <c r="M23211" s="34">
        <v>343</v>
      </c>
    </row>
    <row r="23212" spans="1:13" x14ac:dyDescent="0.2">
      <c r="A23212" s="34" t="s">
        <v>124106</v>
      </c>
      <c r="B23212" s="34">
        <v>265</v>
      </c>
      <c r="C23212" s="34">
        <v>315</v>
      </c>
      <c r="D23212" s="34">
        <v>317</v>
      </c>
      <c r="E23212" s="34">
        <v>332</v>
      </c>
      <c r="F23212" s="34">
        <v>299</v>
      </c>
      <c r="G23212" s="34">
        <v>270</v>
      </c>
      <c r="H23212" s="34">
        <v>363</v>
      </c>
      <c r="I23212" s="34">
        <v>290</v>
      </c>
      <c r="J23212" s="34">
        <v>305</v>
      </c>
      <c r="K23212" s="34">
        <v>246</v>
      </c>
      <c r="L23212" s="34">
        <v>293</v>
      </c>
      <c r="M23212" s="34">
        <v>271</v>
      </c>
    </row>
    <row r="23213" spans="1:13" x14ac:dyDescent="0.2">
      <c r="A23213" s="34" t="s">
        <v>124107</v>
      </c>
      <c r="B23213" s="34">
        <v>602</v>
      </c>
      <c r="C23213" s="34">
        <v>636</v>
      </c>
      <c r="D23213" s="34">
        <v>724</v>
      </c>
      <c r="E23213" s="34">
        <v>675</v>
      </c>
      <c r="F23213" s="34">
        <v>529</v>
      </c>
      <c r="G23213" s="34">
        <v>597</v>
      </c>
      <c r="H23213" s="34">
        <v>693</v>
      </c>
      <c r="I23213" s="34">
        <v>662</v>
      </c>
      <c r="J23213" s="34">
        <v>809</v>
      </c>
      <c r="K23213" s="34">
        <v>519</v>
      </c>
      <c r="L23213" s="34">
        <v>626</v>
      </c>
      <c r="M23213" s="34">
        <v>536</v>
      </c>
    </row>
    <row r="23214" spans="1:13" x14ac:dyDescent="0.2">
      <c r="A23214" s="34" t="s">
        <v>124108</v>
      </c>
      <c r="B23214" s="34">
        <v>461</v>
      </c>
      <c r="C23214" s="34">
        <v>567</v>
      </c>
      <c r="D23214" s="34">
        <v>492</v>
      </c>
      <c r="E23214" s="34">
        <v>609</v>
      </c>
      <c r="F23214" s="34">
        <v>433</v>
      </c>
      <c r="G23214" s="34">
        <v>493</v>
      </c>
      <c r="H23214" s="34">
        <v>452</v>
      </c>
      <c r="I23214" s="34">
        <v>567</v>
      </c>
      <c r="J23214" s="34">
        <v>511</v>
      </c>
      <c r="K23214" s="34">
        <v>463</v>
      </c>
      <c r="L23214" s="34">
        <v>447</v>
      </c>
      <c r="M23214" s="34">
        <v>427</v>
      </c>
    </row>
    <row r="23215" spans="1:13" x14ac:dyDescent="0.2">
      <c r="A23215" s="34" t="s">
        <v>124109</v>
      </c>
      <c r="B23215" s="34">
        <v>308</v>
      </c>
      <c r="C23215" s="34">
        <v>307</v>
      </c>
      <c r="D23215" s="34">
        <v>382</v>
      </c>
      <c r="E23215" s="34">
        <v>402</v>
      </c>
      <c r="F23215" s="34">
        <v>332</v>
      </c>
      <c r="G23215" s="34">
        <v>316</v>
      </c>
      <c r="H23215" s="34">
        <v>331</v>
      </c>
      <c r="I23215" s="34">
        <v>325</v>
      </c>
      <c r="J23215" s="34">
        <v>382</v>
      </c>
      <c r="K23215" s="34">
        <v>246</v>
      </c>
      <c r="L23215" s="34">
        <v>390</v>
      </c>
      <c r="M23215" s="34">
        <v>233</v>
      </c>
    </row>
    <row r="23216" spans="1:13" x14ac:dyDescent="0.2">
      <c r="A23216" s="34" t="s">
        <v>124110</v>
      </c>
      <c r="B23216" s="34">
        <v>494</v>
      </c>
      <c r="C23216" s="34">
        <v>484</v>
      </c>
      <c r="D23216" s="34">
        <v>449</v>
      </c>
      <c r="E23216" s="34">
        <v>495</v>
      </c>
      <c r="F23216" s="34">
        <v>400</v>
      </c>
      <c r="G23216" s="34">
        <v>466</v>
      </c>
      <c r="H23216" s="34">
        <v>554</v>
      </c>
      <c r="I23216" s="34">
        <v>530</v>
      </c>
      <c r="J23216" s="34">
        <v>445</v>
      </c>
      <c r="K23216" s="34">
        <v>368</v>
      </c>
      <c r="L23216" s="34">
        <v>400</v>
      </c>
      <c r="M23216" s="34">
        <v>360</v>
      </c>
    </row>
    <row r="23217" spans="1:13" x14ac:dyDescent="0.2">
      <c r="A23217" s="34" t="s">
        <v>124111</v>
      </c>
      <c r="B23217" s="34">
        <v>1011</v>
      </c>
      <c r="C23217" s="34">
        <v>880</v>
      </c>
      <c r="D23217" s="34">
        <v>1069</v>
      </c>
      <c r="E23217" s="34">
        <v>1035</v>
      </c>
      <c r="F23217" s="34">
        <v>1070</v>
      </c>
      <c r="G23217" s="34">
        <v>877</v>
      </c>
      <c r="H23217" s="34">
        <v>1261</v>
      </c>
      <c r="I23217" s="34">
        <v>891</v>
      </c>
      <c r="J23217" s="34">
        <v>1149</v>
      </c>
      <c r="K23217" s="34">
        <v>820</v>
      </c>
      <c r="L23217" s="34">
        <v>1111</v>
      </c>
      <c r="M23217" s="34">
        <v>735</v>
      </c>
    </row>
    <row r="23218" spans="1:13" x14ac:dyDescent="0.2">
      <c r="A23218" s="34" t="s">
        <v>124112</v>
      </c>
      <c r="B23218" s="34">
        <v>565</v>
      </c>
      <c r="C23218" s="34">
        <v>644</v>
      </c>
      <c r="D23218" s="34">
        <v>650</v>
      </c>
      <c r="E23218" s="34">
        <v>635</v>
      </c>
      <c r="F23218" s="34">
        <v>581</v>
      </c>
      <c r="G23218" s="34">
        <v>617</v>
      </c>
      <c r="H23218" s="34">
        <v>665</v>
      </c>
      <c r="I23218" s="34">
        <v>636</v>
      </c>
      <c r="J23218" s="34">
        <v>627</v>
      </c>
      <c r="K23218" s="34">
        <v>558</v>
      </c>
      <c r="L23218" s="34">
        <v>697</v>
      </c>
      <c r="M23218" s="34">
        <v>562</v>
      </c>
    </row>
    <row r="23219" spans="1:13" x14ac:dyDescent="0.2">
      <c r="A23219" s="34" t="s">
        <v>124113</v>
      </c>
      <c r="B23219" s="34">
        <v>629</v>
      </c>
      <c r="C23219" s="34">
        <v>765</v>
      </c>
      <c r="D23219" s="34">
        <v>691</v>
      </c>
      <c r="E23219" s="34">
        <v>777</v>
      </c>
      <c r="F23219" s="34">
        <v>640</v>
      </c>
      <c r="G23219" s="34">
        <v>707</v>
      </c>
      <c r="H23219" s="34">
        <v>771</v>
      </c>
      <c r="I23219" s="34">
        <v>708</v>
      </c>
      <c r="J23219" s="34">
        <v>766</v>
      </c>
      <c r="K23219" s="34">
        <v>581</v>
      </c>
      <c r="L23219" s="34">
        <v>674</v>
      </c>
      <c r="M23219" s="34">
        <v>547</v>
      </c>
    </row>
    <row r="23220" spans="1:13" x14ac:dyDescent="0.2">
      <c r="A23220" s="34" t="s">
        <v>124114</v>
      </c>
      <c r="B23220" s="34">
        <v>532</v>
      </c>
      <c r="C23220" s="34">
        <v>645</v>
      </c>
      <c r="D23220" s="34">
        <v>590</v>
      </c>
      <c r="E23220" s="34">
        <v>580</v>
      </c>
      <c r="F23220" s="34">
        <v>545</v>
      </c>
      <c r="G23220" s="34">
        <v>535</v>
      </c>
      <c r="H23220" s="34">
        <v>510</v>
      </c>
      <c r="I23220" s="34">
        <v>532</v>
      </c>
      <c r="J23220" s="34">
        <v>491</v>
      </c>
      <c r="K23220" s="34">
        <v>509</v>
      </c>
      <c r="L23220" s="34">
        <v>510</v>
      </c>
      <c r="M23220" s="34">
        <v>410</v>
      </c>
    </row>
    <row r="23221" spans="1:13" x14ac:dyDescent="0.2">
      <c r="A23221" s="34" t="s">
        <v>124115</v>
      </c>
      <c r="B23221" s="34">
        <v>412</v>
      </c>
      <c r="C23221" s="34">
        <v>564</v>
      </c>
      <c r="D23221" s="34">
        <v>461</v>
      </c>
      <c r="E23221" s="34">
        <v>522</v>
      </c>
      <c r="F23221" s="34">
        <v>471</v>
      </c>
      <c r="G23221" s="34">
        <v>493</v>
      </c>
      <c r="H23221" s="34">
        <v>501</v>
      </c>
      <c r="I23221" s="34">
        <v>517</v>
      </c>
      <c r="J23221" s="34">
        <v>563</v>
      </c>
      <c r="K23221" s="34">
        <v>446</v>
      </c>
      <c r="L23221" s="34">
        <v>522</v>
      </c>
      <c r="M23221" s="34">
        <v>383</v>
      </c>
    </row>
    <row r="23222" spans="1:13" x14ac:dyDescent="0.2">
      <c r="A23222" s="34" t="s">
        <v>124116</v>
      </c>
      <c r="B23222" s="34">
        <v>789</v>
      </c>
      <c r="C23222" s="34">
        <v>889</v>
      </c>
      <c r="D23222" s="34">
        <v>964</v>
      </c>
      <c r="E23222" s="34">
        <v>916</v>
      </c>
      <c r="F23222" s="34">
        <v>967</v>
      </c>
      <c r="G23222" s="34">
        <v>843</v>
      </c>
      <c r="H23222" s="34">
        <v>962</v>
      </c>
      <c r="I23222" s="34">
        <v>887</v>
      </c>
      <c r="J23222" s="34">
        <v>933</v>
      </c>
      <c r="K23222" s="34">
        <v>649</v>
      </c>
      <c r="L23222" s="34">
        <v>848</v>
      </c>
      <c r="M23222" s="34">
        <v>739</v>
      </c>
    </row>
    <row r="23223" spans="1:13" x14ac:dyDescent="0.2">
      <c r="A23223" s="34" t="s">
        <v>124117</v>
      </c>
      <c r="B23223" s="34">
        <v>470</v>
      </c>
      <c r="C23223" s="34">
        <v>439</v>
      </c>
      <c r="D23223" s="34">
        <v>558</v>
      </c>
      <c r="E23223" s="34">
        <v>492</v>
      </c>
      <c r="F23223" s="34">
        <v>462</v>
      </c>
      <c r="G23223" s="34">
        <v>412</v>
      </c>
      <c r="H23223" s="34">
        <v>548</v>
      </c>
      <c r="I23223" s="34">
        <v>447</v>
      </c>
      <c r="J23223" s="34">
        <v>465</v>
      </c>
      <c r="K23223" s="34">
        <v>418</v>
      </c>
      <c r="L23223" s="34">
        <v>436</v>
      </c>
      <c r="M23223" s="34">
        <v>386</v>
      </c>
    </row>
    <row r="23224" spans="1:13" x14ac:dyDescent="0.2">
      <c r="A23224" s="34" t="s">
        <v>124118</v>
      </c>
      <c r="B23224" s="34">
        <v>405</v>
      </c>
      <c r="C23224" s="34">
        <v>361</v>
      </c>
      <c r="D23224" s="34">
        <v>318</v>
      </c>
      <c r="E23224" s="34">
        <v>356</v>
      </c>
      <c r="F23224" s="34">
        <v>313</v>
      </c>
      <c r="G23224" s="34">
        <v>344</v>
      </c>
      <c r="H23224" s="34">
        <v>388</v>
      </c>
      <c r="I23224" s="34">
        <v>358</v>
      </c>
      <c r="J23224" s="34">
        <v>303</v>
      </c>
      <c r="K23224" s="34">
        <v>271</v>
      </c>
      <c r="L23224" s="34">
        <v>337</v>
      </c>
      <c r="M23224" s="34">
        <v>261</v>
      </c>
    </row>
    <row r="23225" spans="1:13" x14ac:dyDescent="0.2">
      <c r="A23225" s="34" t="s">
        <v>124119</v>
      </c>
      <c r="B23225" s="34">
        <v>305</v>
      </c>
      <c r="C23225" s="34">
        <v>377</v>
      </c>
      <c r="D23225" s="34">
        <v>329</v>
      </c>
      <c r="E23225" s="34">
        <v>329</v>
      </c>
      <c r="F23225" s="34">
        <v>266</v>
      </c>
      <c r="G23225" s="34">
        <v>353</v>
      </c>
      <c r="H23225" s="34">
        <v>324</v>
      </c>
      <c r="I23225" s="34">
        <v>348</v>
      </c>
      <c r="J23225" s="34">
        <v>335</v>
      </c>
      <c r="K23225" s="34">
        <v>274</v>
      </c>
      <c r="L23225" s="34">
        <v>282</v>
      </c>
      <c r="M23225" s="34">
        <v>247</v>
      </c>
    </row>
    <row r="23226" spans="1:13" x14ac:dyDescent="0.2">
      <c r="A23226" s="34" t="s">
        <v>124120</v>
      </c>
      <c r="B23226" s="34">
        <v>270</v>
      </c>
      <c r="C23226" s="34">
        <v>364</v>
      </c>
      <c r="D23226" s="34">
        <v>284</v>
      </c>
      <c r="E23226" s="34">
        <v>339</v>
      </c>
      <c r="F23226" s="34">
        <v>225</v>
      </c>
      <c r="G23226" s="34">
        <v>295</v>
      </c>
      <c r="H23226" s="34">
        <v>309</v>
      </c>
      <c r="I23226" s="34">
        <v>267</v>
      </c>
      <c r="J23226" s="34">
        <v>264</v>
      </c>
      <c r="K23226" s="34">
        <v>240</v>
      </c>
      <c r="L23226" s="34">
        <v>290</v>
      </c>
      <c r="M23226" s="34">
        <v>243</v>
      </c>
    </row>
    <row r="23227" spans="1:13" x14ac:dyDescent="0.2">
      <c r="A23227" s="34" t="s">
        <v>124121</v>
      </c>
      <c r="B23227" s="34">
        <v>346</v>
      </c>
      <c r="C23227" s="34">
        <v>411</v>
      </c>
      <c r="D23227" s="34">
        <v>450</v>
      </c>
      <c r="E23227" s="34">
        <v>483</v>
      </c>
      <c r="F23227" s="34">
        <v>403</v>
      </c>
      <c r="G23227" s="34">
        <v>414</v>
      </c>
      <c r="H23227" s="34">
        <v>491</v>
      </c>
      <c r="I23227" s="34">
        <v>394</v>
      </c>
      <c r="J23227" s="34">
        <v>445</v>
      </c>
      <c r="K23227" s="34">
        <v>332</v>
      </c>
      <c r="L23227" s="34">
        <v>440</v>
      </c>
      <c r="M23227" s="34">
        <v>352</v>
      </c>
    </row>
    <row r="23228" spans="1:13" x14ac:dyDescent="0.2">
      <c r="A23228" s="34" t="s">
        <v>124122</v>
      </c>
      <c r="B23228" s="34">
        <v>705</v>
      </c>
      <c r="C23228" s="34">
        <v>542</v>
      </c>
      <c r="D23228" s="34">
        <v>695</v>
      </c>
      <c r="E23228" s="34">
        <v>634</v>
      </c>
      <c r="F23228" s="34">
        <v>642</v>
      </c>
      <c r="G23228" s="34">
        <v>583</v>
      </c>
      <c r="H23228" s="34">
        <v>713</v>
      </c>
      <c r="I23228" s="34">
        <v>625</v>
      </c>
      <c r="J23228" s="34">
        <v>787</v>
      </c>
      <c r="K23228" s="34">
        <v>479</v>
      </c>
      <c r="L23228" s="34">
        <v>634</v>
      </c>
      <c r="M23228" s="34">
        <v>521</v>
      </c>
    </row>
    <row r="23229" spans="1:13" x14ac:dyDescent="0.2">
      <c r="A23229" s="34" t="s">
        <v>124123</v>
      </c>
      <c r="B23229" s="34">
        <v>345</v>
      </c>
      <c r="C23229" s="34">
        <v>488</v>
      </c>
      <c r="D23229" s="34">
        <v>383</v>
      </c>
      <c r="E23229" s="34">
        <v>420</v>
      </c>
      <c r="F23229" s="34">
        <v>405</v>
      </c>
      <c r="G23229" s="34">
        <v>410</v>
      </c>
      <c r="H23229" s="34">
        <v>479</v>
      </c>
      <c r="I23229" s="34">
        <v>376</v>
      </c>
      <c r="J23229" s="34">
        <v>398</v>
      </c>
      <c r="K23229" s="34">
        <v>347</v>
      </c>
      <c r="L23229" s="34">
        <v>339</v>
      </c>
      <c r="M23229" s="34">
        <v>328</v>
      </c>
    </row>
    <row r="23230" spans="1:13" x14ac:dyDescent="0.2">
      <c r="A23230" s="34" t="s">
        <v>124124</v>
      </c>
      <c r="B23230" s="34">
        <v>234</v>
      </c>
      <c r="C23230" s="34">
        <v>279</v>
      </c>
      <c r="D23230" s="34">
        <v>287</v>
      </c>
      <c r="E23230" s="34">
        <v>294</v>
      </c>
      <c r="F23230" s="34">
        <v>277</v>
      </c>
      <c r="G23230" s="34">
        <v>253</v>
      </c>
      <c r="H23230" s="34">
        <v>361</v>
      </c>
      <c r="I23230" s="34">
        <v>269</v>
      </c>
      <c r="J23230" s="34">
        <v>279</v>
      </c>
      <c r="K23230" s="34">
        <v>259</v>
      </c>
      <c r="L23230" s="34">
        <v>208</v>
      </c>
      <c r="M23230" s="34">
        <v>225</v>
      </c>
    </row>
    <row r="23231" spans="1:13" x14ac:dyDescent="0.2">
      <c r="A23231" s="34" t="s">
        <v>124125</v>
      </c>
      <c r="B23231" s="34">
        <v>331</v>
      </c>
      <c r="C23231" s="34">
        <v>425</v>
      </c>
      <c r="D23231" s="34">
        <v>409</v>
      </c>
      <c r="E23231" s="34">
        <v>478</v>
      </c>
      <c r="F23231" s="34">
        <v>370</v>
      </c>
      <c r="G23231" s="34">
        <v>319</v>
      </c>
      <c r="H23231" s="34">
        <v>475</v>
      </c>
      <c r="I23231" s="34">
        <v>415</v>
      </c>
      <c r="J23231" s="34">
        <v>413</v>
      </c>
      <c r="K23231" s="34">
        <v>335</v>
      </c>
      <c r="L23231" s="34">
        <v>355</v>
      </c>
      <c r="M23231" s="34">
        <v>323</v>
      </c>
    </row>
    <row r="23232" spans="1:13" x14ac:dyDescent="0.2">
      <c r="A23232" s="34" t="s">
        <v>124126</v>
      </c>
      <c r="B23232" s="34">
        <v>372</v>
      </c>
      <c r="C23232" s="34">
        <v>437</v>
      </c>
      <c r="D23232" s="34">
        <v>423</v>
      </c>
      <c r="E23232" s="34">
        <v>490</v>
      </c>
      <c r="F23232" s="34">
        <v>400</v>
      </c>
      <c r="G23232" s="34">
        <v>391</v>
      </c>
      <c r="H23232" s="34">
        <v>478</v>
      </c>
      <c r="I23232" s="34">
        <v>490</v>
      </c>
      <c r="J23232" s="34">
        <v>409</v>
      </c>
      <c r="K23232" s="34">
        <v>374</v>
      </c>
      <c r="L23232" s="34">
        <v>452</v>
      </c>
      <c r="M23232" s="34">
        <v>368</v>
      </c>
    </row>
    <row r="23233" spans="1:13" x14ac:dyDescent="0.2">
      <c r="A23233" s="34" t="s">
        <v>124127</v>
      </c>
      <c r="B23233" s="34">
        <v>153</v>
      </c>
      <c r="C23233" s="34">
        <v>433</v>
      </c>
      <c r="D23233" s="34">
        <v>253</v>
      </c>
      <c r="E23233" s="34">
        <v>401</v>
      </c>
      <c r="F23233" s="34">
        <v>174</v>
      </c>
      <c r="G23233" s="34">
        <v>368</v>
      </c>
      <c r="H23233" s="34">
        <v>205</v>
      </c>
      <c r="I23233" s="34">
        <v>414</v>
      </c>
      <c r="J23233" s="34">
        <v>218</v>
      </c>
      <c r="K23233" s="34">
        <v>311</v>
      </c>
      <c r="L23233" s="34">
        <v>200</v>
      </c>
      <c r="M23233" s="34">
        <v>304</v>
      </c>
    </row>
    <row r="23234" spans="1:13" x14ac:dyDescent="0.2">
      <c r="A23234" s="34" t="s">
        <v>124128</v>
      </c>
      <c r="B23234" s="34">
        <v>680</v>
      </c>
      <c r="C23234" s="34">
        <v>776</v>
      </c>
      <c r="D23234" s="34">
        <v>720</v>
      </c>
      <c r="E23234" s="34">
        <v>735</v>
      </c>
      <c r="F23234" s="34">
        <v>608</v>
      </c>
      <c r="G23234" s="34">
        <v>644</v>
      </c>
      <c r="H23234" s="34">
        <v>778</v>
      </c>
      <c r="I23234" s="34">
        <v>670</v>
      </c>
      <c r="J23234" s="34">
        <v>683</v>
      </c>
      <c r="K23234" s="34">
        <v>559</v>
      </c>
      <c r="L23234" s="34">
        <v>650</v>
      </c>
      <c r="M23234" s="34">
        <v>521</v>
      </c>
    </row>
    <row r="23235" spans="1:13" x14ac:dyDescent="0.2">
      <c r="A23235" s="34" t="s">
        <v>124129</v>
      </c>
      <c r="B23235" s="34">
        <v>385</v>
      </c>
      <c r="C23235" s="34">
        <v>351</v>
      </c>
      <c r="D23235" s="34">
        <v>381</v>
      </c>
      <c r="E23235" s="34">
        <v>371</v>
      </c>
      <c r="F23235" s="34">
        <v>452</v>
      </c>
      <c r="G23235" s="34">
        <v>291</v>
      </c>
      <c r="H23235" s="34">
        <v>507</v>
      </c>
      <c r="I23235" s="34">
        <v>333</v>
      </c>
      <c r="J23235" s="34">
        <v>502</v>
      </c>
      <c r="K23235" s="34">
        <v>252</v>
      </c>
      <c r="L23235" s="34">
        <v>440</v>
      </c>
      <c r="M23235" s="34">
        <v>261</v>
      </c>
    </row>
    <row r="23236" spans="1:13" x14ac:dyDescent="0.2">
      <c r="A23236" s="34" t="s">
        <v>124130</v>
      </c>
      <c r="B23236" s="34">
        <v>409</v>
      </c>
      <c r="C23236" s="34">
        <v>406</v>
      </c>
      <c r="D23236" s="34">
        <v>457</v>
      </c>
      <c r="E23236" s="34">
        <v>489</v>
      </c>
      <c r="F23236" s="34">
        <v>407</v>
      </c>
      <c r="G23236" s="34">
        <v>484</v>
      </c>
      <c r="H23236" s="34">
        <v>542</v>
      </c>
      <c r="I23236" s="34">
        <v>421</v>
      </c>
      <c r="J23236" s="34">
        <v>497</v>
      </c>
      <c r="K23236" s="34">
        <v>388</v>
      </c>
      <c r="L23236" s="34">
        <v>504</v>
      </c>
      <c r="M23236" s="34">
        <v>365</v>
      </c>
    </row>
    <row r="23237" spans="1:13" x14ac:dyDescent="0.2">
      <c r="A23237" s="34" t="s">
        <v>124131</v>
      </c>
      <c r="B23237" s="34">
        <v>355</v>
      </c>
      <c r="C23237" s="34">
        <v>463</v>
      </c>
      <c r="D23237" s="34">
        <v>470</v>
      </c>
      <c r="E23237" s="34">
        <v>495</v>
      </c>
      <c r="F23237" s="34">
        <v>399</v>
      </c>
      <c r="G23237" s="34">
        <v>389</v>
      </c>
      <c r="H23237" s="34">
        <v>435</v>
      </c>
      <c r="I23237" s="34">
        <v>463</v>
      </c>
      <c r="J23237" s="34">
        <v>379</v>
      </c>
      <c r="K23237" s="34">
        <v>351</v>
      </c>
      <c r="L23237" s="34">
        <v>400</v>
      </c>
      <c r="M23237" s="34">
        <v>335</v>
      </c>
    </row>
    <row r="23238" spans="1:13" x14ac:dyDescent="0.2">
      <c r="A23238" s="34" t="s">
        <v>124132</v>
      </c>
      <c r="B23238" s="34">
        <v>304</v>
      </c>
      <c r="C23238" s="34">
        <v>290</v>
      </c>
      <c r="D23238" s="34">
        <v>339</v>
      </c>
      <c r="E23238" s="34">
        <v>313</v>
      </c>
      <c r="F23238" s="34">
        <v>291</v>
      </c>
      <c r="G23238" s="34">
        <v>260</v>
      </c>
      <c r="H23238" s="34">
        <v>313</v>
      </c>
      <c r="I23238" s="34">
        <v>299</v>
      </c>
      <c r="J23238" s="34">
        <v>350</v>
      </c>
      <c r="K23238" s="34">
        <v>219</v>
      </c>
      <c r="L23238" s="34">
        <v>303</v>
      </c>
      <c r="M23238" s="34">
        <v>252</v>
      </c>
    </row>
    <row r="23239" spans="1:13" x14ac:dyDescent="0.2">
      <c r="A23239" s="34" t="s">
        <v>124133</v>
      </c>
      <c r="B23239" s="34">
        <v>329</v>
      </c>
      <c r="C23239" s="34">
        <v>415</v>
      </c>
      <c r="D23239" s="34">
        <v>410</v>
      </c>
      <c r="E23239" s="34">
        <v>359</v>
      </c>
      <c r="F23239" s="34">
        <v>279</v>
      </c>
      <c r="G23239" s="34">
        <v>313</v>
      </c>
      <c r="H23239" s="34">
        <v>390</v>
      </c>
      <c r="I23239" s="34">
        <v>388</v>
      </c>
      <c r="J23239" s="34">
        <v>400</v>
      </c>
      <c r="K23239" s="34">
        <v>300</v>
      </c>
      <c r="L23239" s="34">
        <v>329</v>
      </c>
      <c r="M23239" s="34">
        <v>279</v>
      </c>
    </row>
    <row r="23240" spans="1:13" x14ac:dyDescent="0.2">
      <c r="A23240" s="34" t="s">
        <v>124134</v>
      </c>
      <c r="B23240" s="34">
        <v>392</v>
      </c>
      <c r="C23240" s="34">
        <v>387</v>
      </c>
      <c r="D23240" s="34">
        <v>387</v>
      </c>
      <c r="E23240" s="34">
        <v>417</v>
      </c>
      <c r="F23240" s="34">
        <v>366</v>
      </c>
      <c r="G23240" s="34">
        <v>368</v>
      </c>
      <c r="H23240" s="34">
        <v>338</v>
      </c>
      <c r="I23240" s="34">
        <v>415</v>
      </c>
      <c r="J23240" s="34">
        <v>407</v>
      </c>
      <c r="K23240" s="34">
        <v>333</v>
      </c>
      <c r="L23240" s="34">
        <v>408</v>
      </c>
      <c r="M23240" s="34">
        <v>287</v>
      </c>
    </row>
    <row r="23241" spans="1:13" x14ac:dyDescent="0.2">
      <c r="A23241" s="34" t="s">
        <v>124135</v>
      </c>
      <c r="B23241" s="34">
        <v>547</v>
      </c>
      <c r="C23241" s="34">
        <v>590</v>
      </c>
      <c r="D23241" s="34">
        <v>654</v>
      </c>
      <c r="E23241" s="34">
        <v>544</v>
      </c>
      <c r="F23241" s="34">
        <v>592</v>
      </c>
      <c r="G23241" s="34">
        <v>470</v>
      </c>
      <c r="H23241" s="34">
        <v>609</v>
      </c>
      <c r="I23241" s="34">
        <v>537</v>
      </c>
      <c r="J23241" s="34">
        <v>610</v>
      </c>
      <c r="K23241" s="34">
        <v>466</v>
      </c>
      <c r="L23241" s="34">
        <v>608</v>
      </c>
      <c r="M23241" s="34">
        <v>386</v>
      </c>
    </row>
    <row r="23242" spans="1:13" x14ac:dyDescent="0.2">
      <c r="A23242" s="34" t="s">
        <v>124136</v>
      </c>
      <c r="B23242" s="34">
        <v>358</v>
      </c>
      <c r="C23242" s="34">
        <v>397</v>
      </c>
      <c r="D23242" s="34">
        <v>416</v>
      </c>
      <c r="E23242" s="34">
        <v>358</v>
      </c>
      <c r="F23242" s="34">
        <v>387</v>
      </c>
      <c r="G23242" s="34">
        <v>379</v>
      </c>
      <c r="H23242" s="34">
        <v>401</v>
      </c>
      <c r="I23242" s="34">
        <v>376</v>
      </c>
      <c r="J23242" s="34">
        <v>380</v>
      </c>
      <c r="K23242" s="34">
        <v>328</v>
      </c>
      <c r="L23242" s="34">
        <v>353</v>
      </c>
      <c r="M23242" s="34">
        <v>310</v>
      </c>
    </row>
    <row r="23243" spans="1:13" x14ac:dyDescent="0.2">
      <c r="A23243" s="34" t="s">
        <v>124137</v>
      </c>
      <c r="B23243" s="34">
        <v>314</v>
      </c>
      <c r="C23243" s="34">
        <v>361</v>
      </c>
      <c r="D23243" s="34">
        <v>436</v>
      </c>
      <c r="E23243" s="34">
        <v>373</v>
      </c>
      <c r="F23243" s="34">
        <v>357</v>
      </c>
      <c r="G23243" s="34">
        <v>387</v>
      </c>
      <c r="H23243" s="34">
        <v>471</v>
      </c>
      <c r="I23243" s="34">
        <v>379</v>
      </c>
      <c r="J23243" s="34">
        <v>485</v>
      </c>
      <c r="K23243" s="34">
        <v>328</v>
      </c>
      <c r="L23243" s="34">
        <v>433</v>
      </c>
      <c r="M23243" s="34">
        <v>256</v>
      </c>
    </row>
    <row r="23244" spans="1:13" x14ac:dyDescent="0.2">
      <c r="A23244" s="34" t="s">
        <v>124138</v>
      </c>
      <c r="B23244" s="34">
        <v>393</v>
      </c>
      <c r="C23244" s="34">
        <v>309</v>
      </c>
      <c r="D23244" s="34">
        <v>376</v>
      </c>
      <c r="E23244" s="34">
        <v>392</v>
      </c>
      <c r="F23244" s="34">
        <v>329</v>
      </c>
      <c r="G23244" s="34">
        <v>362</v>
      </c>
      <c r="H23244" s="34">
        <v>414</v>
      </c>
      <c r="I23244" s="34">
        <v>351</v>
      </c>
      <c r="J23244" s="34">
        <v>356</v>
      </c>
      <c r="K23244" s="34">
        <v>279</v>
      </c>
      <c r="L23244" s="34">
        <v>324</v>
      </c>
      <c r="M23244" s="34">
        <v>311</v>
      </c>
    </row>
    <row r="23245" spans="1:13" x14ac:dyDescent="0.2">
      <c r="A23245" s="34" t="s">
        <v>124139</v>
      </c>
      <c r="B23245" s="34">
        <v>501</v>
      </c>
      <c r="C23245" s="34">
        <v>501</v>
      </c>
      <c r="D23245" s="34">
        <v>558</v>
      </c>
      <c r="E23245" s="34">
        <v>556</v>
      </c>
      <c r="F23245" s="34">
        <v>494</v>
      </c>
      <c r="G23245" s="34">
        <v>472</v>
      </c>
      <c r="H23245" s="34">
        <v>503</v>
      </c>
      <c r="I23245" s="34">
        <v>504</v>
      </c>
      <c r="J23245" s="34">
        <v>541</v>
      </c>
      <c r="K23245" s="34">
        <v>403</v>
      </c>
      <c r="L23245" s="34">
        <v>540</v>
      </c>
      <c r="M23245" s="34">
        <v>433</v>
      </c>
    </row>
    <row r="23246" spans="1:13" x14ac:dyDescent="0.2">
      <c r="A23246" s="34" t="s">
        <v>124140</v>
      </c>
      <c r="B23246" s="34">
        <v>419</v>
      </c>
      <c r="C23246" s="34">
        <v>388</v>
      </c>
      <c r="D23246" s="34">
        <v>481</v>
      </c>
      <c r="E23246" s="34">
        <v>525</v>
      </c>
      <c r="F23246" s="34">
        <v>478</v>
      </c>
      <c r="G23246" s="34">
        <v>401</v>
      </c>
      <c r="H23246" s="34">
        <v>548</v>
      </c>
      <c r="I23246" s="34">
        <v>467</v>
      </c>
      <c r="J23246" s="34">
        <v>542</v>
      </c>
      <c r="K23246" s="34">
        <v>391</v>
      </c>
      <c r="L23246" s="34">
        <v>469</v>
      </c>
      <c r="M23246" s="34">
        <v>319</v>
      </c>
    </row>
    <row r="23247" spans="1:13" x14ac:dyDescent="0.2">
      <c r="A23247" s="34" t="s">
        <v>124141</v>
      </c>
      <c r="B23247" s="34">
        <v>327</v>
      </c>
      <c r="C23247" s="34">
        <v>253</v>
      </c>
      <c r="D23247" s="34">
        <v>260</v>
      </c>
      <c r="E23247" s="34">
        <v>317</v>
      </c>
      <c r="F23247" s="34">
        <v>233</v>
      </c>
      <c r="G23247" s="34">
        <v>277</v>
      </c>
      <c r="H23247" s="34">
        <v>280</v>
      </c>
      <c r="I23247" s="34">
        <v>246</v>
      </c>
      <c r="J23247" s="34">
        <v>232</v>
      </c>
      <c r="K23247" s="34">
        <v>251</v>
      </c>
      <c r="L23247" s="34">
        <v>204</v>
      </c>
      <c r="M23247" s="34">
        <v>233</v>
      </c>
    </row>
    <row r="23248" spans="1:13" x14ac:dyDescent="0.2">
      <c r="A23248" s="34" t="s">
        <v>124142</v>
      </c>
      <c r="B23248" s="34">
        <v>339</v>
      </c>
      <c r="C23248" s="34">
        <v>325</v>
      </c>
      <c r="D23248" s="34">
        <v>314</v>
      </c>
      <c r="E23248" s="34">
        <v>333</v>
      </c>
      <c r="F23248" s="34">
        <v>270</v>
      </c>
      <c r="G23248" s="34">
        <v>345</v>
      </c>
      <c r="H23248" s="34">
        <v>383</v>
      </c>
      <c r="I23248" s="34">
        <v>334</v>
      </c>
      <c r="J23248" s="34">
        <v>357</v>
      </c>
      <c r="K23248" s="34">
        <v>275</v>
      </c>
      <c r="L23248" s="34">
        <v>315</v>
      </c>
      <c r="M23248" s="34">
        <v>275</v>
      </c>
    </row>
    <row r="23249" spans="1:13" x14ac:dyDescent="0.2">
      <c r="A23249" s="34" t="s">
        <v>124143</v>
      </c>
      <c r="B23249" s="34">
        <v>377</v>
      </c>
      <c r="C23249" s="34">
        <v>468</v>
      </c>
      <c r="D23249" s="34">
        <v>472</v>
      </c>
      <c r="E23249" s="34">
        <v>516</v>
      </c>
      <c r="F23249" s="34">
        <v>394</v>
      </c>
      <c r="G23249" s="34">
        <v>450</v>
      </c>
      <c r="H23249" s="34">
        <v>485</v>
      </c>
      <c r="I23249" s="34">
        <v>470</v>
      </c>
      <c r="J23249" s="34">
        <v>512</v>
      </c>
      <c r="K23249" s="34">
        <v>357</v>
      </c>
      <c r="L23249" s="34">
        <v>486</v>
      </c>
      <c r="M23249" s="34">
        <v>360</v>
      </c>
    </row>
    <row r="23250" spans="1:13" x14ac:dyDescent="0.2">
      <c r="A23250" s="34" t="s">
        <v>124144</v>
      </c>
      <c r="B23250" s="34">
        <v>260</v>
      </c>
      <c r="C23250" s="34">
        <v>235</v>
      </c>
      <c r="D23250" s="34">
        <v>284</v>
      </c>
      <c r="E23250" s="34">
        <v>286</v>
      </c>
      <c r="F23250" s="34">
        <v>196</v>
      </c>
      <c r="G23250" s="34">
        <v>243</v>
      </c>
      <c r="H23250" s="34">
        <v>256</v>
      </c>
      <c r="I23250" s="34">
        <v>285</v>
      </c>
      <c r="J23250" s="34">
        <v>311</v>
      </c>
      <c r="K23250" s="34">
        <v>204</v>
      </c>
      <c r="L23250" s="34">
        <v>210</v>
      </c>
      <c r="M23250" s="34">
        <v>179</v>
      </c>
    </row>
    <row r="23251" spans="1:13" x14ac:dyDescent="0.2">
      <c r="A23251" s="34" t="s">
        <v>124145</v>
      </c>
      <c r="B23251" s="34">
        <v>327</v>
      </c>
      <c r="C23251" s="34">
        <v>287</v>
      </c>
      <c r="D23251" s="34">
        <v>308</v>
      </c>
      <c r="E23251" s="34">
        <v>351</v>
      </c>
      <c r="F23251" s="34">
        <v>189</v>
      </c>
      <c r="G23251" s="34">
        <v>276</v>
      </c>
      <c r="H23251" s="34">
        <v>284</v>
      </c>
      <c r="I23251" s="34">
        <v>265</v>
      </c>
      <c r="J23251" s="34">
        <v>289</v>
      </c>
      <c r="K23251" s="34">
        <v>289</v>
      </c>
      <c r="L23251" s="34">
        <v>264</v>
      </c>
      <c r="M23251" s="34">
        <v>231</v>
      </c>
    </row>
    <row r="23252" spans="1:13" x14ac:dyDescent="0.2">
      <c r="A23252" s="34" t="s">
        <v>124146</v>
      </c>
      <c r="B23252" s="34">
        <v>275</v>
      </c>
      <c r="C23252" s="34">
        <v>345</v>
      </c>
      <c r="D23252" s="34">
        <v>297</v>
      </c>
      <c r="E23252" s="34">
        <v>313</v>
      </c>
      <c r="F23252" s="34">
        <v>243</v>
      </c>
      <c r="G23252" s="34">
        <v>306</v>
      </c>
      <c r="H23252" s="34">
        <v>301</v>
      </c>
      <c r="I23252" s="34">
        <v>347</v>
      </c>
      <c r="J23252" s="34">
        <v>294</v>
      </c>
      <c r="K23252" s="34">
        <v>235</v>
      </c>
      <c r="L23252" s="34">
        <v>343</v>
      </c>
      <c r="M23252" s="34">
        <v>241</v>
      </c>
    </row>
    <row r="23253" spans="1:13" x14ac:dyDescent="0.2">
      <c r="A23253" s="34" t="s">
        <v>124147</v>
      </c>
      <c r="B23253" s="34">
        <v>340</v>
      </c>
      <c r="C23253" s="34">
        <v>266</v>
      </c>
      <c r="D23253" s="34">
        <v>254</v>
      </c>
      <c r="E23253" s="34">
        <v>282</v>
      </c>
      <c r="F23253" s="34">
        <v>206</v>
      </c>
      <c r="G23253" s="34">
        <v>252</v>
      </c>
      <c r="H23253" s="34">
        <v>308</v>
      </c>
      <c r="I23253" s="34">
        <v>200</v>
      </c>
      <c r="J23253" s="34">
        <v>249</v>
      </c>
      <c r="K23253" s="34">
        <v>223</v>
      </c>
      <c r="L23253" s="34">
        <v>215</v>
      </c>
      <c r="M23253" s="34">
        <v>189</v>
      </c>
    </row>
    <row r="23254" spans="1:13" x14ac:dyDescent="0.2">
      <c r="A23254" s="34" t="s">
        <v>124148</v>
      </c>
      <c r="B23254" s="34">
        <v>523</v>
      </c>
      <c r="C23254" s="34">
        <v>472</v>
      </c>
      <c r="D23254" s="34">
        <v>464</v>
      </c>
      <c r="E23254" s="34">
        <v>473</v>
      </c>
      <c r="F23254" s="34">
        <v>403</v>
      </c>
      <c r="G23254" s="34">
        <v>451</v>
      </c>
      <c r="H23254" s="34">
        <v>478</v>
      </c>
      <c r="I23254" s="34">
        <v>477</v>
      </c>
      <c r="J23254" s="34">
        <v>427</v>
      </c>
      <c r="K23254" s="34">
        <v>404</v>
      </c>
      <c r="L23254" s="34">
        <v>467</v>
      </c>
      <c r="M23254" s="34">
        <v>342</v>
      </c>
    </row>
    <row r="23255" spans="1:13" x14ac:dyDescent="0.2">
      <c r="A23255" s="34" t="s">
        <v>124149</v>
      </c>
      <c r="B23255" s="34">
        <v>240</v>
      </c>
      <c r="C23255" s="34">
        <v>261</v>
      </c>
      <c r="D23255" s="34">
        <v>291</v>
      </c>
      <c r="E23255" s="34">
        <v>238</v>
      </c>
      <c r="F23255" s="34">
        <v>204</v>
      </c>
      <c r="G23255" s="34">
        <v>287</v>
      </c>
      <c r="H23255" s="34">
        <v>286</v>
      </c>
      <c r="I23255" s="34">
        <v>205</v>
      </c>
      <c r="J23255" s="34">
        <v>304</v>
      </c>
      <c r="K23255" s="34">
        <v>199</v>
      </c>
      <c r="L23255" s="34">
        <v>211</v>
      </c>
      <c r="M23255" s="34">
        <v>256</v>
      </c>
    </row>
    <row r="23256" spans="1:13" x14ac:dyDescent="0.2">
      <c r="A23256" s="34" t="s">
        <v>124150</v>
      </c>
      <c r="B23256" s="34">
        <v>352</v>
      </c>
      <c r="C23256" s="34">
        <v>347</v>
      </c>
      <c r="D23256" s="34">
        <v>383</v>
      </c>
      <c r="E23256" s="34">
        <v>394</v>
      </c>
      <c r="F23256" s="34">
        <v>377</v>
      </c>
      <c r="G23256" s="34">
        <v>295</v>
      </c>
      <c r="H23256" s="34">
        <v>389</v>
      </c>
      <c r="I23256" s="34">
        <v>316</v>
      </c>
      <c r="J23256" s="34">
        <v>465</v>
      </c>
      <c r="K23256" s="34">
        <v>286</v>
      </c>
      <c r="L23256" s="34">
        <v>394</v>
      </c>
      <c r="M23256" s="34">
        <v>276</v>
      </c>
    </row>
    <row r="23257" spans="1:13" x14ac:dyDescent="0.2">
      <c r="A23257" s="34" t="s">
        <v>124151</v>
      </c>
      <c r="B23257" s="34">
        <v>167</v>
      </c>
      <c r="C23257" s="34">
        <v>218</v>
      </c>
      <c r="D23257" s="34">
        <v>233</v>
      </c>
      <c r="E23257" s="34">
        <v>174</v>
      </c>
      <c r="F23257" s="34">
        <v>169</v>
      </c>
      <c r="G23257" s="34">
        <v>175</v>
      </c>
      <c r="H23257" s="34">
        <v>195</v>
      </c>
      <c r="I23257" s="34">
        <v>194</v>
      </c>
      <c r="J23257" s="34">
        <v>224</v>
      </c>
      <c r="K23257" s="34">
        <v>179</v>
      </c>
      <c r="L23257" s="34">
        <v>200</v>
      </c>
      <c r="M23257" s="34">
        <v>170</v>
      </c>
    </row>
    <row r="23258" spans="1:13" x14ac:dyDescent="0.2">
      <c r="A23258" s="34" t="s">
        <v>124152</v>
      </c>
      <c r="B23258" s="34">
        <v>92</v>
      </c>
      <c r="C23258" s="34">
        <v>183</v>
      </c>
      <c r="D23258" s="34">
        <v>134</v>
      </c>
      <c r="E23258" s="34">
        <v>156</v>
      </c>
      <c r="F23258" s="34">
        <v>113</v>
      </c>
      <c r="G23258" s="34">
        <v>151</v>
      </c>
      <c r="H23258" s="34">
        <v>157</v>
      </c>
      <c r="I23258" s="34">
        <v>177</v>
      </c>
      <c r="J23258" s="34">
        <v>105</v>
      </c>
      <c r="K23258" s="34">
        <v>142</v>
      </c>
      <c r="L23258" s="34">
        <v>117</v>
      </c>
      <c r="M23258" s="34">
        <v>138</v>
      </c>
    </row>
    <row r="23259" spans="1:13" x14ac:dyDescent="0.2">
      <c r="A23259" s="34" t="s">
        <v>124153</v>
      </c>
      <c r="B23259" s="34">
        <v>512</v>
      </c>
      <c r="C23259" s="34">
        <v>449</v>
      </c>
      <c r="D23259" s="34">
        <v>481</v>
      </c>
      <c r="E23259" s="34">
        <v>464</v>
      </c>
      <c r="F23259" s="34">
        <v>423</v>
      </c>
      <c r="G23259" s="34">
        <v>431</v>
      </c>
      <c r="H23259" s="34">
        <v>555</v>
      </c>
      <c r="I23259" s="34">
        <v>422</v>
      </c>
      <c r="J23259" s="34">
        <v>528</v>
      </c>
      <c r="K23259" s="34">
        <v>328</v>
      </c>
      <c r="L23259" s="34">
        <v>432</v>
      </c>
      <c r="M23259" s="34">
        <v>299</v>
      </c>
    </row>
    <row r="23260" spans="1:13" x14ac:dyDescent="0.2">
      <c r="A23260" s="34" t="s">
        <v>124154</v>
      </c>
      <c r="B23260" s="34">
        <v>276</v>
      </c>
      <c r="C23260" s="34">
        <v>338</v>
      </c>
      <c r="D23260" s="34">
        <v>428</v>
      </c>
      <c r="E23260" s="34">
        <v>393</v>
      </c>
      <c r="F23260" s="34">
        <v>319</v>
      </c>
      <c r="G23260" s="34">
        <v>312</v>
      </c>
      <c r="H23260" s="34">
        <v>413</v>
      </c>
      <c r="I23260" s="34">
        <v>375</v>
      </c>
      <c r="J23260" s="34">
        <v>345</v>
      </c>
      <c r="K23260" s="34">
        <v>318</v>
      </c>
      <c r="L23260" s="34">
        <v>351</v>
      </c>
      <c r="M23260" s="34">
        <v>285</v>
      </c>
    </row>
    <row r="23261" spans="1:13" x14ac:dyDescent="0.2">
      <c r="A23261" s="34" t="s">
        <v>124155</v>
      </c>
      <c r="B23261" s="34">
        <v>351</v>
      </c>
      <c r="C23261" s="34">
        <v>409</v>
      </c>
      <c r="D23261" s="34">
        <v>460</v>
      </c>
      <c r="E23261" s="34">
        <v>424</v>
      </c>
      <c r="F23261" s="34">
        <v>351</v>
      </c>
      <c r="G23261" s="34">
        <v>368</v>
      </c>
      <c r="H23261" s="34">
        <v>488</v>
      </c>
      <c r="I23261" s="34">
        <v>351</v>
      </c>
      <c r="J23261" s="34">
        <v>423</v>
      </c>
      <c r="K23261" s="34">
        <v>355</v>
      </c>
      <c r="L23261" s="34">
        <v>364</v>
      </c>
      <c r="M23261" s="34">
        <v>306</v>
      </c>
    </row>
    <row r="23262" spans="1:13" x14ac:dyDescent="0.2">
      <c r="A23262" s="34" t="s">
        <v>124156</v>
      </c>
      <c r="B23262" s="34">
        <v>396</v>
      </c>
      <c r="C23262" s="34">
        <v>467</v>
      </c>
      <c r="D23262" s="34">
        <v>499</v>
      </c>
      <c r="E23262" s="34">
        <v>505</v>
      </c>
      <c r="F23262" s="34">
        <v>414</v>
      </c>
      <c r="G23262" s="34">
        <v>448</v>
      </c>
      <c r="H23262" s="34">
        <v>389</v>
      </c>
      <c r="I23262" s="34">
        <v>515</v>
      </c>
      <c r="J23262" s="34">
        <v>436</v>
      </c>
      <c r="K23262" s="34">
        <v>362</v>
      </c>
      <c r="L23262" s="34">
        <v>497</v>
      </c>
      <c r="M23262" s="34">
        <v>368</v>
      </c>
    </row>
    <row r="23263" spans="1:13" x14ac:dyDescent="0.2">
      <c r="A23263" s="34" t="s">
        <v>124157</v>
      </c>
      <c r="B23263" s="34">
        <v>426</v>
      </c>
      <c r="C23263" s="34">
        <v>452</v>
      </c>
      <c r="D23263" s="34">
        <v>335</v>
      </c>
      <c r="E23263" s="34">
        <v>398</v>
      </c>
      <c r="F23263" s="34">
        <v>344</v>
      </c>
      <c r="G23263" s="34">
        <v>382</v>
      </c>
      <c r="H23263" s="34">
        <v>394</v>
      </c>
      <c r="I23263" s="34">
        <v>481</v>
      </c>
      <c r="J23263" s="34">
        <v>492</v>
      </c>
      <c r="K23263" s="34">
        <v>334</v>
      </c>
      <c r="L23263" s="34">
        <v>352</v>
      </c>
      <c r="M23263" s="34">
        <v>323</v>
      </c>
    </row>
    <row r="23264" spans="1:13" x14ac:dyDescent="0.2">
      <c r="A23264" s="34" t="s">
        <v>124158</v>
      </c>
      <c r="B23264" s="34">
        <v>273</v>
      </c>
      <c r="C23264" s="34">
        <v>230</v>
      </c>
      <c r="D23264" s="34">
        <v>239</v>
      </c>
      <c r="E23264" s="34">
        <v>296</v>
      </c>
      <c r="F23264" s="34">
        <v>219</v>
      </c>
      <c r="G23264" s="34">
        <v>221</v>
      </c>
      <c r="H23264" s="34">
        <v>275</v>
      </c>
      <c r="I23264" s="34">
        <v>259</v>
      </c>
      <c r="J23264" s="34">
        <v>276</v>
      </c>
      <c r="K23264" s="34">
        <v>188</v>
      </c>
      <c r="L23264" s="34">
        <v>234</v>
      </c>
      <c r="M23264" s="34">
        <v>192</v>
      </c>
    </row>
    <row r="23265" spans="1:13" x14ac:dyDescent="0.2">
      <c r="A23265" s="34" t="s">
        <v>124159</v>
      </c>
      <c r="B23265" s="34">
        <v>616</v>
      </c>
      <c r="C23265" s="34">
        <v>597</v>
      </c>
      <c r="D23265" s="34">
        <v>612</v>
      </c>
      <c r="E23265" s="34">
        <v>631</v>
      </c>
      <c r="F23265" s="34">
        <v>491</v>
      </c>
      <c r="G23265" s="34">
        <v>581</v>
      </c>
      <c r="H23265" s="34">
        <v>700</v>
      </c>
      <c r="I23265" s="34">
        <v>617</v>
      </c>
      <c r="J23265" s="34">
        <v>619</v>
      </c>
      <c r="K23265" s="34">
        <v>510</v>
      </c>
      <c r="L23265" s="34">
        <v>627</v>
      </c>
      <c r="M23265" s="34">
        <v>449</v>
      </c>
    </row>
    <row r="23266" spans="1:13" x14ac:dyDescent="0.2">
      <c r="A23266" s="34" t="s">
        <v>124160</v>
      </c>
      <c r="B23266" s="34">
        <v>360</v>
      </c>
      <c r="C23266" s="34">
        <v>406</v>
      </c>
      <c r="D23266" s="34">
        <v>494</v>
      </c>
      <c r="E23266" s="34">
        <v>474</v>
      </c>
      <c r="F23266" s="34">
        <v>441</v>
      </c>
      <c r="G23266" s="34">
        <v>387</v>
      </c>
      <c r="H23266" s="34">
        <v>536</v>
      </c>
      <c r="I23266" s="34">
        <v>408</v>
      </c>
      <c r="J23266" s="34">
        <v>454</v>
      </c>
      <c r="K23266" s="34">
        <v>339</v>
      </c>
      <c r="L23266" s="34">
        <v>422</v>
      </c>
      <c r="M23266" s="34">
        <v>338</v>
      </c>
    </row>
    <row r="23267" spans="1:13" x14ac:dyDescent="0.2">
      <c r="A23267" s="34" t="s">
        <v>124161</v>
      </c>
      <c r="B23267" s="34">
        <v>1102</v>
      </c>
      <c r="C23267" s="34">
        <v>1100</v>
      </c>
      <c r="D23267" s="34">
        <v>1196</v>
      </c>
      <c r="E23267" s="34">
        <v>1184</v>
      </c>
      <c r="F23267" s="34">
        <v>1141</v>
      </c>
      <c r="G23267" s="34">
        <v>1017</v>
      </c>
      <c r="H23267" s="34">
        <v>1268</v>
      </c>
      <c r="I23267" s="34">
        <v>1103</v>
      </c>
      <c r="J23267" s="34">
        <v>1184</v>
      </c>
      <c r="K23267" s="34">
        <v>932</v>
      </c>
      <c r="L23267" s="34">
        <v>1223</v>
      </c>
      <c r="M23267" s="34">
        <v>893</v>
      </c>
    </row>
    <row r="23268" spans="1:13" x14ac:dyDescent="0.2">
      <c r="A23268" s="34" t="s">
        <v>124162</v>
      </c>
      <c r="B23268" s="34">
        <v>181</v>
      </c>
      <c r="C23268" s="34">
        <v>322</v>
      </c>
      <c r="D23268" s="34">
        <v>299</v>
      </c>
      <c r="E23268" s="34">
        <v>311</v>
      </c>
      <c r="F23268" s="34">
        <v>236</v>
      </c>
      <c r="G23268" s="34">
        <v>279</v>
      </c>
      <c r="H23268" s="34">
        <v>349</v>
      </c>
      <c r="I23268" s="34">
        <v>312</v>
      </c>
      <c r="J23268" s="34">
        <v>260</v>
      </c>
      <c r="K23268" s="34">
        <v>223</v>
      </c>
      <c r="L23268" s="34">
        <v>261</v>
      </c>
      <c r="M23268" s="34">
        <v>236</v>
      </c>
    </row>
    <row r="23269" spans="1:13" x14ac:dyDescent="0.2">
      <c r="A23269" s="34" t="s">
        <v>124163</v>
      </c>
      <c r="B23269" s="34">
        <v>194</v>
      </c>
      <c r="C23269" s="34">
        <v>294</v>
      </c>
      <c r="D23269" s="34">
        <v>263</v>
      </c>
      <c r="E23269" s="34">
        <v>281</v>
      </c>
      <c r="F23269" s="34">
        <v>213</v>
      </c>
      <c r="G23269" s="34">
        <v>285</v>
      </c>
      <c r="H23269" s="34">
        <v>260</v>
      </c>
      <c r="I23269" s="34">
        <v>261</v>
      </c>
      <c r="J23269" s="34">
        <v>234</v>
      </c>
      <c r="K23269" s="34">
        <v>235</v>
      </c>
      <c r="L23269" s="34">
        <v>200</v>
      </c>
      <c r="M23269" s="34">
        <v>211</v>
      </c>
    </row>
    <row r="23270" spans="1:13" x14ac:dyDescent="0.2">
      <c r="A23270" s="34" t="s">
        <v>124164</v>
      </c>
      <c r="B23270" s="34">
        <v>318</v>
      </c>
      <c r="C23270" s="34">
        <v>364</v>
      </c>
      <c r="D23270" s="34">
        <v>359</v>
      </c>
      <c r="E23270" s="34">
        <v>484</v>
      </c>
      <c r="F23270" s="34">
        <v>321</v>
      </c>
      <c r="G23270" s="34">
        <v>409</v>
      </c>
      <c r="H23270" s="34">
        <v>326</v>
      </c>
      <c r="I23270" s="34">
        <v>361</v>
      </c>
      <c r="J23270" s="34">
        <v>395</v>
      </c>
      <c r="K23270" s="34">
        <v>348</v>
      </c>
      <c r="L23270" s="34">
        <v>364</v>
      </c>
      <c r="M23270" s="34">
        <v>292</v>
      </c>
    </row>
    <row r="23271" spans="1:13" x14ac:dyDescent="0.2">
      <c r="A23271" s="34" t="s">
        <v>124165</v>
      </c>
      <c r="B23271" s="34">
        <v>360</v>
      </c>
      <c r="C23271" s="34">
        <v>279</v>
      </c>
      <c r="D23271" s="34">
        <v>324</v>
      </c>
      <c r="E23271" s="34">
        <v>319</v>
      </c>
      <c r="F23271" s="34">
        <v>263</v>
      </c>
      <c r="G23271" s="34">
        <v>303</v>
      </c>
      <c r="H23271" s="34">
        <v>366</v>
      </c>
      <c r="I23271" s="34">
        <v>370</v>
      </c>
      <c r="J23271" s="34">
        <v>382</v>
      </c>
      <c r="K23271" s="34">
        <v>269</v>
      </c>
      <c r="L23271" s="34">
        <v>355</v>
      </c>
      <c r="M23271" s="34">
        <v>255</v>
      </c>
    </row>
    <row r="23272" spans="1:13" x14ac:dyDescent="0.2">
      <c r="A23272" s="34" t="s">
        <v>124166</v>
      </c>
      <c r="B23272" s="34">
        <v>175</v>
      </c>
      <c r="C23272" s="34">
        <v>232</v>
      </c>
      <c r="D23272" s="34">
        <v>263</v>
      </c>
      <c r="E23272" s="34">
        <v>268</v>
      </c>
      <c r="F23272" s="34">
        <v>242</v>
      </c>
      <c r="G23272" s="34">
        <v>244</v>
      </c>
      <c r="H23272" s="34">
        <v>268</v>
      </c>
      <c r="I23272" s="34">
        <v>238</v>
      </c>
      <c r="J23272" s="34">
        <v>256</v>
      </c>
      <c r="K23272" s="34">
        <v>219</v>
      </c>
      <c r="L23272" s="34">
        <v>244</v>
      </c>
      <c r="M23272" s="34">
        <v>189</v>
      </c>
    </row>
    <row r="23273" spans="1:13" x14ac:dyDescent="0.2">
      <c r="A23273" s="34" t="s">
        <v>124167</v>
      </c>
      <c r="B23273" s="34">
        <v>234</v>
      </c>
      <c r="C23273" s="34">
        <v>251</v>
      </c>
      <c r="D23273" s="34">
        <v>210</v>
      </c>
      <c r="E23273" s="34">
        <v>240</v>
      </c>
      <c r="F23273" s="34">
        <v>159</v>
      </c>
      <c r="G23273" s="34">
        <v>226</v>
      </c>
      <c r="H23273" s="34">
        <v>258</v>
      </c>
      <c r="I23273" s="34">
        <v>208</v>
      </c>
      <c r="J23273" s="34">
        <v>258</v>
      </c>
      <c r="K23273" s="34">
        <v>184</v>
      </c>
      <c r="L23273" s="34">
        <v>212</v>
      </c>
      <c r="M23273" s="34">
        <v>163</v>
      </c>
    </row>
    <row r="23274" spans="1:13" x14ac:dyDescent="0.2">
      <c r="A23274" s="34" t="s">
        <v>124168</v>
      </c>
      <c r="B23274" s="34">
        <v>247</v>
      </c>
      <c r="C23274" s="34">
        <v>181</v>
      </c>
      <c r="D23274" s="34">
        <v>222</v>
      </c>
      <c r="E23274" s="34">
        <v>193</v>
      </c>
      <c r="F23274" s="34">
        <v>199</v>
      </c>
      <c r="G23274" s="34">
        <v>172</v>
      </c>
      <c r="H23274" s="34">
        <v>238</v>
      </c>
      <c r="I23274" s="34">
        <v>205</v>
      </c>
      <c r="J23274" s="34">
        <v>237</v>
      </c>
      <c r="K23274" s="34">
        <v>151</v>
      </c>
      <c r="L23274" s="34">
        <v>267</v>
      </c>
      <c r="M23274" s="34">
        <v>144</v>
      </c>
    </row>
    <row r="23275" spans="1:13" x14ac:dyDescent="0.2">
      <c r="A23275" s="34" t="s">
        <v>124169</v>
      </c>
      <c r="B23275" s="34">
        <v>59</v>
      </c>
      <c r="C23275" s="34">
        <v>103</v>
      </c>
      <c r="D23275" s="34">
        <v>89</v>
      </c>
      <c r="E23275" s="34">
        <v>124</v>
      </c>
      <c r="F23275" s="34">
        <v>142</v>
      </c>
      <c r="G23275" s="34">
        <v>111</v>
      </c>
      <c r="H23275" s="34">
        <v>122</v>
      </c>
      <c r="I23275" s="34">
        <v>94</v>
      </c>
      <c r="J23275" s="34">
        <v>123</v>
      </c>
      <c r="K23275" s="34">
        <v>92</v>
      </c>
      <c r="L23275" s="34">
        <v>100</v>
      </c>
      <c r="M23275" s="34">
        <v>73</v>
      </c>
    </row>
    <row r="23276" spans="1:13" x14ac:dyDescent="0.2">
      <c r="A23276" s="34" t="s">
        <v>124170</v>
      </c>
      <c r="B23276" s="34">
        <v>165</v>
      </c>
      <c r="C23276" s="34">
        <v>198</v>
      </c>
      <c r="D23276" s="34">
        <v>193</v>
      </c>
      <c r="E23276" s="34">
        <v>145</v>
      </c>
      <c r="F23276" s="34">
        <v>146</v>
      </c>
      <c r="G23276" s="34">
        <v>161</v>
      </c>
      <c r="H23276" s="34">
        <v>182</v>
      </c>
      <c r="I23276" s="34">
        <v>192</v>
      </c>
      <c r="J23276" s="34">
        <v>174</v>
      </c>
      <c r="K23276" s="34">
        <v>135</v>
      </c>
      <c r="L23276" s="34">
        <v>180</v>
      </c>
      <c r="M23276" s="34">
        <v>132</v>
      </c>
    </row>
    <row r="23277" spans="1:13" x14ac:dyDescent="0.2">
      <c r="A23277" s="34" t="s">
        <v>124171</v>
      </c>
      <c r="B23277" s="34">
        <v>294</v>
      </c>
      <c r="C23277" s="34">
        <v>333</v>
      </c>
      <c r="D23277" s="34">
        <v>302</v>
      </c>
      <c r="E23277" s="34">
        <v>240</v>
      </c>
      <c r="F23277" s="34">
        <v>277</v>
      </c>
      <c r="G23277" s="34">
        <v>265</v>
      </c>
      <c r="H23277" s="34">
        <v>259</v>
      </c>
      <c r="I23277" s="34">
        <v>259</v>
      </c>
      <c r="J23277" s="34">
        <v>306</v>
      </c>
      <c r="K23277" s="34">
        <v>206</v>
      </c>
      <c r="L23277" s="34">
        <v>273</v>
      </c>
      <c r="M23277" s="34">
        <v>181</v>
      </c>
    </row>
    <row r="23278" spans="1:13" x14ac:dyDescent="0.2">
      <c r="A23278" s="34" t="s">
        <v>124172</v>
      </c>
      <c r="B23278" s="34">
        <v>340</v>
      </c>
      <c r="C23278" s="34">
        <v>267</v>
      </c>
      <c r="D23278" s="34">
        <v>327</v>
      </c>
      <c r="E23278" s="34">
        <v>306</v>
      </c>
      <c r="F23278" s="34">
        <v>236</v>
      </c>
      <c r="G23278" s="34">
        <v>272</v>
      </c>
      <c r="H23278" s="34">
        <v>370</v>
      </c>
      <c r="I23278" s="34">
        <v>267</v>
      </c>
      <c r="J23278" s="34">
        <v>312</v>
      </c>
      <c r="K23278" s="34">
        <v>228</v>
      </c>
      <c r="L23278" s="34">
        <v>290</v>
      </c>
      <c r="M23278" s="34">
        <v>227</v>
      </c>
    </row>
    <row r="23279" spans="1:13" x14ac:dyDescent="0.2">
      <c r="A23279" s="34" t="s">
        <v>124173</v>
      </c>
      <c r="B23279" s="34">
        <v>460</v>
      </c>
      <c r="C23279" s="34">
        <v>468</v>
      </c>
      <c r="D23279" s="34">
        <v>431</v>
      </c>
      <c r="E23279" s="34">
        <v>546</v>
      </c>
      <c r="F23279" s="34">
        <v>401</v>
      </c>
      <c r="G23279" s="34">
        <v>402</v>
      </c>
      <c r="H23279" s="34">
        <v>434</v>
      </c>
      <c r="I23279" s="34">
        <v>481</v>
      </c>
      <c r="J23279" s="34">
        <v>459</v>
      </c>
      <c r="K23279" s="34">
        <v>353</v>
      </c>
      <c r="L23279" s="34">
        <v>446</v>
      </c>
      <c r="M23279" s="34">
        <v>345</v>
      </c>
    </row>
    <row r="23280" spans="1:13" x14ac:dyDescent="0.2">
      <c r="A23280" s="34" t="s">
        <v>124174</v>
      </c>
      <c r="B23280" s="34">
        <v>378</v>
      </c>
      <c r="C23280" s="34">
        <v>437</v>
      </c>
      <c r="D23280" s="34">
        <v>467</v>
      </c>
      <c r="E23280" s="34">
        <v>444</v>
      </c>
      <c r="F23280" s="34">
        <v>394</v>
      </c>
      <c r="G23280" s="34">
        <v>370</v>
      </c>
      <c r="H23280" s="34">
        <v>463</v>
      </c>
      <c r="I23280" s="34">
        <v>456</v>
      </c>
      <c r="J23280" s="34">
        <v>408</v>
      </c>
      <c r="K23280" s="34">
        <v>369</v>
      </c>
      <c r="L23280" s="34">
        <v>414</v>
      </c>
      <c r="M23280" s="34">
        <v>344</v>
      </c>
    </row>
    <row r="23281" spans="1:13" x14ac:dyDescent="0.2">
      <c r="A23281" s="34" t="s">
        <v>124175</v>
      </c>
      <c r="B23281" s="34">
        <v>411</v>
      </c>
      <c r="C23281" s="34">
        <v>420</v>
      </c>
      <c r="D23281" s="34">
        <v>389</v>
      </c>
      <c r="E23281" s="34">
        <v>400</v>
      </c>
      <c r="F23281" s="34">
        <v>434</v>
      </c>
      <c r="G23281" s="34">
        <v>400</v>
      </c>
      <c r="H23281" s="34">
        <v>537</v>
      </c>
      <c r="I23281" s="34">
        <v>439</v>
      </c>
      <c r="J23281" s="34">
        <v>433</v>
      </c>
      <c r="K23281" s="34">
        <v>346</v>
      </c>
      <c r="L23281" s="34">
        <v>391</v>
      </c>
      <c r="M23281" s="34">
        <v>293</v>
      </c>
    </row>
    <row r="23282" spans="1:13" x14ac:dyDescent="0.2">
      <c r="A23282" s="34" t="s">
        <v>124176</v>
      </c>
      <c r="B23282" s="34">
        <v>768</v>
      </c>
      <c r="C23282" s="34">
        <v>730</v>
      </c>
      <c r="D23282" s="34">
        <v>925</v>
      </c>
      <c r="E23282" s="34">
        <v>897</v>
      </c>
      <c r="F23282" s="34">
        <v>885</v>
      </c>
      <c r="G23282" s="34">
        <v>777</v>
      </c>
      <c r="H23282" s="34">
        <v>976</v>
      </c>
      <c r="I23282" s="34">
        <v>768</v>
      </c>
      <c r="J23282" s="34">
        <v>949</v>
      </c>
      <c r="K23282" s="34">
        <v>631</v>
      </c>
      <c r="L23282" s="34">
        <v>876</v>
      </c>
      <c r="M23282" s="34">
        <v>677</v>
      </c>
    </row>
    <row r="23283" spans="1:13" x14ac:dyDescent="0.2">
      <c r="A23283" s="34" t="s">
        <v>124177</v>
      </c>
      <c r="B23283" s="34">
        <v>263</v>
      </c>
      <c r="C23283" s="34">
        <v>301</v>
      </c>
      <c r="D23283" s="34">
        <v>319</v>
      </c>
      <c r="E23283" s="34">
        <v>302</v>
      </c>
      <c r="F23283" s="34">
        <v>330</v>
      </c>
      <c r="G23283" s="34">
        <v>263</v>
      </c>
      <c r="H23283" s="34">
        <v>321</v>
      </c>
      <c r="I23283" s="34">
        <v>267</v>
      </c>
      <c r="J23283" s="34">
        <v>332</v>
      </c>
      <c r="K23283" s="34">
        <v>267</v>
      </c>
      <c r="L23283" s="34">
        <v>338</v>
      </c>
      <c r="M23283" s="34">
        <v>224</v>
      </c>
    </row>
    <row r="23284" spans="1:13" x14ac:dyDescent="0.2">
      <c r="A23284" s="34" t="s">
        <v>124178</v>
      </c>
      <c r="B23284" s="34">
        <v>35</v>
      </c>
      <c r="C23284" s="34">
        <v>265</v>
      </c>
      <c r="D23284" s="34">
        <v>57</v>
      </c>
      <c r="E23284" s="34">
        <v>299</v>
      </c>
      <c r="F23284" s="34">
        <v>39</v>
      </c>
      <c r="G23284" s="34">
        <v>230</v>
      </c>
      <c r="H23284" s="34">
        <v>55</v>
      </c>
      <c r="I23284" s="34">
        <v>296</v>
      </c>
      <c r="J23284" s="34">
        <v>58</v>
      </c>
      <c r="K23284" s="34">
        <v>248</v>
      </c>
      <c r="L23284" s="34">
        <v>29</v>
      </c>
      <c r="M23284" s="34">
        <v>189</v>
      </c>
    </row>
    <row r="23285" spans="1:13" x14ac:dyDescent="0.2">
      <c r="A23285" s="34" t="s">
        <v>124179</v>
      </c>
      <c r="B23285" s="34">
        <v>439</v>
      </c>
      <c r="C23285" s="34">
        <v>415</v>
      </c>
      <c r="D23285" s="34">
        <v>418</v>
      </c>
      <c r="E23285" s="34">
        <v>462</v>
      </c>
      <c r="F23285" s="34">
        <v>394</v>
      </c>
      <c r="G23285" s="34">
        <v>406</v>
      </c>
      <c r="H23285" s="34">
        <v>399</v>
      </c>
      <c r="I23285" s="34">
        <v>495</v>
      </c>
      <c r="J23285" s="34">
        <v>422</v>
      </c>
      <c r="K23285" s="34">
        <v>397</v>
      </c>
      <c r="L23285" s="34">
        <v>384</v>
      </c>
      <c r="M23285" s="34">
        <v>331</v>
      </c>
    </row>
    <row r="23286" spans="1:13" x14ac:dyDescent="0.2">
      <c r="A23286" s="34" t="s">
        <v>124180</v>
      </c>
      <c r="B23286" s="34">
        <v>311</v>
      </c>
      <c r="C23286" s="34">
        <v>302</v>
      </c>
      <c r="D23286" s="34">
        <v>295</v>
      </c>
      <c r="E23286" s="34">
        <v>321</v>
      </c>
      <c r="F23286" s="34">
        <v>353</v>
      </c>
      <c r="G23286" s="34">
        <v>279</v>
      </c>
      <c r="H23286" s="34">
        <v>349</v>
      </c>
      <c r="I23286" s="34">
        <v>322</v>
      </c>
      <c r="J23286" s="34">
        <v>369</v>
      </c>
      <c r="K23286" s="34">
        <v>284</v>
      </c>
      <c r="L23286" s="34">
        <v>326</v>
      </c>
      <c r="M23286" s="34">
        <v>238</v>
      </c>
    </row>
    <row r="23287" spans="1:13" x14ac:dyDescent="0.2">
      <c r="A23287" s="34" t="s">
        <v>124181</v>
      </c>
      <c r="B23287" s="34">
        <v>353</v>
      </c>
      <c r="C23287" s="34">
        <v>304</v>
      </c>
      <c r="D23287" s="34">
        <v>269</v>
      </c>
      <c r="E23287" s="34">
        <v>304</v>
      </c>
      <c r="F23287" s="34">
        <v>305</v>
      </c>
      <c r="G23287" s="34">
        <v>316</v>
      </c>
      <c r="H23287" s="34">
        <v>360</v>
      </c>
      <c r="I23287" s="34">
        <v>292</v>
      </c>
      <c r="J23287" s="34">
        <v>344</v>
      </c>
      <c r="K23287" s="34">
        <v>232</v>
      </c>
      <c r="L23287" s="34">
        <v>247</v>
      </c>
      <c r="M23287" s="34">
        <v>230</v>
      </c>
    </row>
    <row r="23288" spans="1:13" x14ac:dyDescent="0.2">
      <c r="A23288" s="34" t="s">
        <v>124182</v>
      </c>
      <c r="B23288" s="34">
        <v>238</v>
      </c>
      <c r="C23288" s="34">
        <v>280</v>
      </c>
      <c r="D23288" s="34">
        <v>255</v>
      </c>
      <c r="E23288" s="34">
        <v>280</v>
      </c>
      <c r="F23288" s="34">
        <v>292</v>
      </c>
      <c r="G23288" s="34">
        <v>241</v>
      </c>
      <c r="H23288" s="34">
        <v>280</v>
      </c>
      <c r="I23288" s="34">
        <v>272</v>
      </c>
      <c r="J23288" s="34">
        <v>284</v>
      </c>
      <c r="K23288" s="34">
        <v>199</v>
      </c>
      <c r="L23288" s="34">
        <v>255</v>
      </c>
      <c r="M23288" s="34">
        <v>212</v>
      </c>
    </row>
    <row r="23289" spans="1:13" x14ac:dyDescent="0.2">
      <c r="A23289" s="34" t="s">
        <v>124183</v>
      </c>
      <c r="B23289" s="34">
        <v>260</v>
      </c>
      <c r="C23289" s="34">
        <v>332</v>
      </c>
      <c r="D23289" s="34">
        <v>315</v>
      </c>
      <c r="E23289" s="34">
        <v>341</v>
      </c>
      <c r="F23289" s="34">
        <v>249</v>
      </c>
      <c r="G23289" s="34">
        <v>293</v>
      </c>
      <c r="H23289" s="34">
        <v>283</v>
      </c>
      <c r="I23289" s="34">
        <v>339</v>
      </c>
      <c r="J23289" s="34">
        <v>279</v>
      </c>
      <c r="K23289" s="34">
        <v>287</v>
      </c>
      <c r="L23289" s="34">
        <v>256</v>
      </c>
      <c r="M23289" s="34">
        <v>269</v>
      </c>
    </row>
    <row r="23290" spans="1:13" x14ac:dyDescent="0.2">
      <c r="A23290" s="34" t="s">
        <v>124184</v>
      </c>
      <c r="B23290" s="34">
        <v>211</v>
      </c>
      <c r="C23290" s="34">
        <v>276</v>
      </c>
      <c r="D23290" s="34">
        <v>257</v>
      </c>
      <c r="E23290" s="34">
        <v>316</v>
      </c>
      <c r="F23290" s="34">
        <v>198</v>
      </c>
      <c r="G23290" s="34">
        <v>218</v>
      </c>
      <c r="H23290" s="34">
        <v>238</v>
      </c>
      <c r="I23290" s="34">
        <v>216</v>
      </c>
      <c r="J23290" s="34">
        <v>265</v>
      </c>
      <c r="K23290" s="34">
        <v>188</v>
      </c>
      <c r="L23290" s="34">
        <v>250</v>
      </c>
      <c r="M23290" s="34">
        <v>197</v>
      </c>
    </row>
    <row r="23291" spans="1:13" x14ac:dyDescent="0.2">
      <c r="A23291" s="34" t="s">
        <v>124185</v>
      </c>
      <c r="B23291" s="34">
        <v>277</v>
      </c>
      <c r="C23291" s="34">
        <v>434</v>
      </c>
      <c r="D23291" s="34">
        <v>286</v>
      </c>
      <c r="E23291" s="34">
        <v>472</v>
      </c>
      <c r="F23291" s="34">
        <v>275</v>
      </c>
      <c r="G23291" s="34">
        <v>443</v>
      </c>
      <c r="H23291" s="34">
        <v>294</v>
      </c>
      <c r="I23291" s="34">
        <v>397</v>
      </c>
      <c r="J23291" s="34">
        <v>305</v>
      </c>
      <c r="K23291" s="34">
        <v>356</v>
      </c>
      <c r="L23291" s="34">
        <v>277</v>
      </c>
      <c r="M23291" s="34">
        <v>368</v>
      </c>
    </row>
    <row r="23292" spans="1:13" x14ac:dyDescent="0.2">
      <c r="A23292" s="34" t="s">
        <v>124186</v>
      </c>
      <c r="B23292" s="34">
        <v>441</v>
      </c>
      <c r="C23292" s="34">
        <v>456</v>
      </c>
      <c r="D23292" s="34">
        <v>611</v>
      </c>
      <c r="E23292" s="34">
        <v>538</v>
      </c>
      <c r="F23292" s="34">
        <v>449</v>
      </c>
      <c r="G23292" s="34">
        <v>425</v>
      </c>
      <c r="H23292" s="34">
        <v>523</v>
      </c>
      <c r="I23292" s="34">
        <v>499</v>
      </c>
      <c r="J23292" s="34">
        <v>507</v>
      </c>
      <c r="K23292" s="34">
        <v>402</v>
      </c>
      <c r="L23292" s="34">
        <v>477</v>
      </c>
      <c r="M23292" s="34">
        <v>385</v>
      </c>
    </row>
    <row r="23293" spans="1:13" x14ac:dyDescent="0.2">
      <c r="A23293" s="34" t="s">
        <v>124187</v>
      </c>
      <c r="B23293" s="34">
        <v>508</v>
      </c>
      <c r="C23293" s="34">
        <v>410</v>
      </c>
      <c r="D23293" s="34">
        <v>371</v>
      </c>
      <c r="E23293" s="34">
        <v>484</v>
      </c>
      <c r="F23293" s="34">
        <v>398</v>
      </c>
      <c r="G23293" s="34">
        <v>397</v>
      </c>
      <c r="H23293" s="34">
        <v>472</v>
      </c>
      <c r="I23293" s="34">
        <v>388</v>
      </c>
      <c r="J23293" s="34">
        <v>439</v>
      </c>
      <c r="K23293" s="34">
        <v>407</v>
      </c>
      <c r="L23293" s="34">
        <v>452</v>
      </c>
      <c r="M23293" s="34">
        <v>339</v>
      </c>
    </row>
    <row r="23294" spans="1:13" x14ac:dyDescent="0.2">
      <c r="A23294" s="34" t="s">
        <v>124188</v>
      </c>
      <c r="B23294" s="34">
        <v>181</v>
      </c>
      <c r="C23294" s="34">
        <v>188</v>
      </c>
      <c r="D23294" s="34">
        <v>178</v>
      </c>
      <c r="E23294" s="34">
        <v>204</v>
      </c>
      <c r="F23294" s="34">
        <v>140</v>
      </c>
      <c r="G23294" s="34">
        <v>185</v>
      </c>
      <c r="H23294" s="34">
        <v>209</v>
      </c>
      <c r="I23294" s="34">
        <v>147</v>
      </c>
      <c r="J23294" s="34">
        <v>175</v>
      </c>
      <c r="K23294" s="34">
        <v>121</v>
      </c>
      <c r="L23294" s="34">
        <v>85</v>
      </c>
      <c r="M23294" s="34">
        <v>138</v>
      </c>
    </row>
    <row r="23295" spans="1:13" x14ac:dyDescent="0.2">
      <c r="A23295" s="34" t="s">
        <v>124189</v>
      </c>
      <c r="B23295" s="34">
        <v>308</v>
      </c>
      <c r="C23295" s="34">
        <v>314</v>
      </c>
      <c r="D23295" s="34">
        <v>291</v>
      </c>
      <c r="E23295" s="34">
        <v>306</v>
      </c>
      <c r="F23295" s="34">
        <v>279</v>
      </c>
      <c r="G23295" s="34">
        <v>280</v>
      </c>
      <c r="H23295" s="34">
        <v>333</v>
      </c>
      <c r="I23295" s="34">
        <v>300</v>
      </c>
      <c r="J23295" s="34">
        <v>326</v>
      </c>
      <c r="K23295" s="34">
        <v>238</v>
      </c>
      <c r="L23295" s="34">
        <v>241</v>
      </c>
      <c r="M23295" s="34">
        <v>213</v>
      </c>
    </row>
    <row r="23296" spans="1:13" x14ac:dyDescent="0.2">
      <c r="A23296" s="34" t="s">
        <v>124190</v>
      </c>
      <c r="B23296" s="34">
        <v>202</v>
      </c>
      <c r="C23296" s="34">
        <v>162</v>
      </c>
      <c r="D23296" s="34">
        <v>202</v>
      </c>
      <c r="E23296" s="34">
        <v>166</v>
      </c>
      <c r="F23296" s="34">
        <v>119</v>
      </c>
      <c r="G23296" s="34">
        <v>130</v>
      </c>
      <c r="H23296" s="34">
        <v>186</v>
      </c>
      <c r="I23296" s="34">
        <v>181</v>
      </c>
      <c r="J23296" s="34">
        <v>196</v>
      </c>
      <c r="K23296" s="34">
        <v>119</v>
      </c>
      <c r="L23296" s="34">
        <v>115</v>
      </c>
      <c r="M23296" s="34">
        <v>129</v>
      </c>
    </row>
    <row r="23297" spans="1:13" x14ac:dyDescent="0.2">
      <c r="A23297" s="34" t="s">
        <v>124191</v>
      </c>
      <c r="B23297" s="34">
        <v>190</v>
      </c>
      <c r="C23297" s="34">
        <v>150</v>
      </c>
      <c r="D23297" s="34">
        <v>220</v>
      </c>
      <c r="E23297" s="34">
        <v>201</v>
      </c>
      <c r="F23297" s="34">
        <v>173</v>
      </c>
      <c r="G23297" s="34">
        <v>161</v>
      </c>
      <c r="H23297" s="34">
        <v>200</v>
      </c>
      <c r="I23297" s="34">
        <v>186</v>
      </c>
      <c r="J23297" s="34">
        <v>148</v>
      </c>
      <c r="K23297" s="34">
        <v>135</v>
      </c>
      <c r="L23297" s="34">
        <v>172</v>
      </c>
      <c r="M23297" s="34">
        <v>131</v>
      </c>
    </row>
    <row r="23298" spans="1:13" x14ac:dyDescent="0.2">
      <c r="A23298" s="34" t="s">
        <v>124192</v>
      </c>
      <c r="B23298" s="34">
        <v>166</v>
      </c>
      <c r="C23298" s="34">
        <v>163</v>
      </c>
      <c r="D23298" s="34">
        <v>227</v>
      </c>
      <c r="E23298" s="34">
        <v>223</v>
      </c>
      <c r="F23298" s="34">
        <v>220</v>
      </c>
      <c r="G23298" s="34">
        <v>183</v>
      </c>
      <c r="H23298" s="34">
        <v>216</v>
      </c>
      <c r="I23298" s="34">
        <v>194</v>
      </c>
      <c r="J23298" s="34">
        <v>246</v>
      </c>
      <c r="K23298" s="34">
        <v>164</v>
      </c>
      <c r="L23298" s="34">
        <v>245</v>
      </c>
      <c r="M23298" s="34">
        <v>125</v>
      </c>
    </row>
    <row r="23299" spans="1:13" x14ac:dyDescent="0.2">
      <c r="A23299" s="34" t="s">
        <v>124193</v>
      </c>
      <c r="B23299" s="34">
        <v>424</v>
      </c>
      <c r="C23299" s="34">
        <v>434</v>
      </c>
      <c r="D23299" s="34">
        <v>417</v>
      </c>
      <c r="E23299" s="34">
        <v>421</v>
      </c>
      <c r="F23299" s="34">
        <v>343</v>
      </c>
      <c r="G23299" s="34">
        <v>379</v>
      </c>
      <c r="H23299" s="34">
        <v>459</v>
      </c>
      <c r="I23299" s="34">
        <v>403</v>
      </c>
      <c r="J23299" s="34">
        <v>418</v>
      </c>
      <c r="K23299" s="34">
        <v>318</v>
      </c>
      <c r="L23299" s="34">
        <v>397</v>
      </c>
      <c r="M23299" s="34">
        <v>280</v>
      </c>
    </row>
    <row r="23300" spans="1:13" x14ac:dyDescent="0.2">
      <c r="A23300" s="34" t="s">
        <v>124194</v>
      </c>
      <c r="B23300" s="34">
        <v>123</v>
      </c>
      <c r="C23300" s="34">
        <v>171</v>
      </c>
      <c r="D23300" s="34">
        <v>144</v>
      </c>
      <c r="E23300" s="34">
        <v>162</v>
      </c>
      <c r="F23300" s="34">
        <v>136</v>
      </c>
      <c r="G23300" s="34">
        <v>144</v>
      </c>
      <c r="H23300" s="34">
        <v>147</v>
      </c>
      <c r="I23300" s="34">
        <v>185</v>
      </c>
      <c r="J23300" s="34">
        <v>156</v>
      </c>
      <c r="K23300" s="34">
        <v>106</v>
      </c>
      <c r="L23300" s="34">
        <v>182</v>
      </c>
      <c r="M23300" s="34">
        <v>116</v>
      </c>
    </row>
    <row r="23301" spans="1:13" x14ac:dyDescent="0.2">
      <c r="A23301" s="34" t="s">
        <v>124195</v>
      </c>
      <c r="B23301" s="34">
        <v>212</v>
      </c>
      <c r="C23301" s="34">
        <v>271</v>
      </c>
      <c r="D23301" s="34">
        <v>243</v>
      </c>
      <c r="E23301" s="34">
        <v>290</v>
      </c>
      <c r="F23301" s="34">
        <v>249</v>
      </c>
      <c r="G23301" s="34">
        <v>261</v>
      </c>
      <c r="H23301" s="34">
        <v>238</v>
      </c>
      <c r="I23301" s="34">
        <v>233</v>
      </c>
      <c r="J23301" s="34">
        <v>271</v>
      </c>
      <c r="K23301" s="34">
        <v>235</v>
      </c>
      <c r="L23301" s="34">
        <v>275</v>
      </c>
      <c r="M23301" s="34">
        <v>174</v>
      </c>
    </row>
    <row r="23302" spans="1:13" x14ac:dyDescent="0.2">
      <c r="A23302" s="34" t="s">
        <v>124196</v>
      </c>
      <c r="B23302" s="34">
        <v>1040</v>
      </c>
      <c r="C23302" s="34">
        <v>893</v>
      </c>
      <c r="D23302" s="34">
        <v>1042</v>
      </c>
      <c r="E23302" s="34">
        <v>942</v>
      </c>
      <c r="F23302" s="34">
        <v>1036</v>
      </c>
      <c r="G23302" s="34">
        <v>768</v>
      </c>
      <c r="H23302" s="34">
        <v>1187</v>
      </c>
      <c r="I23302" s="34">
        <v>843</v>
      </c>
      <c r="J23302" s="34">
        <v>1076</v>
      </c>
      <c r="K23302" s="34">
        <v>762</v>
      </c>
      <c r="L23302" s="34">
        <v>1027</v>
      </c>
      <c r="M23302" s="34">
        <v>701</v>
      </c>
    </row>
    <row r="23303" spans="1:13" x14ac:dyDescent="0.2">
      <c r="A23303" s="34" t="s">
        <v>124197</v>
      </c>
      <c r="B23303" s="34">
        <v>1025</v>
      </c>
      <c r="C23303" s="34">
        <v>1359</v>
      </c>
      <c r="D23303" s="34">
        <v>1108</v>
      </c>
      <c r="E23303" s="34">
        <v>1358</v>
      </c>
      <c r="F23303" s="34">
        <v>928</v>
      </c>
      <c r="G23303" s="34">
        <v>1294</v>
      </c>
      <c r="H23303" s="34">
        <v>1139</v>
      </c>
      <c r="I23303" s="34">
        <v>1234</v>
      </c>
      <c r="J23303" s="34">
        <v>1099</v>
      </c>
      <c r="K23303" s="34">
        <v>1070</v>
      </c>
      <c r="L23303" s="34">
        <v>987</v>
      </c>
      <c r="M23303" s="34">
        <v>980</v>
      </c>
    </row>
    <row r="23304" spans="1:13" x14ac:dyDescent="0.2">
      <c r="A23304" s="34" t="s">
        <v>124198</v>
      </c>
      <c r="B23304" s="34">
        <v>411</v>
      </c>
      <c r="C23304" s="34">
        <v>458</v>
      </c>
      <c r="D23304" s="34">
        <v>399</v>
      </c>
      <c r="E23304" s="34">
        <v>442</v>
      </c>
      <c r="F23304" s="34">
        <v>397</v>
      </c>
      <c r="G23304" s="34">
        <v>424</v>
      </c>
      <c r="H23304" s="34">
        <v>511</v>
      </c>
      <c r="I23304" s="34">
        <v>408</v>
      </c>
      <c r="J23304" s="34">
        <v>438</v>
      </c>
      <c r="K23304" s="34">
        <v>392</v>
      </c>
      <c r="L23304" s="34">
        <v>464</v>
      </c>
      <c r="M23304" s="34">
        <v>365</v>
      </c>
    </row>
    <row r="23305" spans="1:13" x14ac:dyDescent="0.2">
      <c r="A23305" s="34" t="s">
        <v>124199</v>
      </c>
      <c r="B23305" s="34">
        <v>837</v>
      </c>
      <c r="C23305" s="34">
        <v>852</v>
      </c>
      <c r="D23305" s="34">
        <v>808</v>
      </c>
      <c r="E23305" s="34">
        <v>854</v>
      </c>
      <c r="F23305" s="34">
        <v>771</v>
      </c>
      <c r="G23305" s="34">
        <v>715</v>
      </c>
      <c r="H23305" s="34">
        <v>816</v>
      </c>
      <c r="I23305" s="34">
        <v>710</v>
      </c>
      <c r="J23305" s="34">
        <v>876</v>
      </c>
      <c r="K23305" s="34">
        <v>609</v>
      </c>
      <c r="L23305" s="34">
        <v>795</v>
      </c>
      <c r="M23305" s="34">
        <v>572</v>
      </c>
    </row>
    <row r="23306" spans="1:13" x14ac:dyDescent="0.2">
      <c r="A23306" s="34" t="s">
        <v>124200</v>
      </c>
      <c r="B23306" s="34">
        <v>463</v>
      </c>
      <c r="C23306" s="34">
        <v>448</v>
      </c>
      <c r="D23306" s="34">
        <v>579</v>
      </c>
      <c r="E23306" s="34">
        <v>519</v>
      </c>
      <c r="F23306" s="34">
        <v>406</v>
      </c>
      <c r="G23306" s="34">
        <v>442</v>
      </c>
      <c r="H23306" s="34">
        <v>591</v>
      </c>
      <c r="I23306" s="34">
        <v>543</v>
      </c>
      <c r="J23306" s="34">
        <v>519</v>
      </c>
      <c r="K23306" s="34">
        <v>342</v>
      </c>
      <c r="L23306" s="34">
        <v>529</v>
      </c>
      <c r="M23306" s="34">
        <v>355</v>
      </c>
    </row>
    <row r="23307" spans="1:13" x14ac:dyDescent="0.2">
      <c r="A23307" s="34" t="s">
        <v>124201</v>
      </c>
      <c r="B23307" s="34">
        <v>258</v>
      </c>
      <c r="C23307" s="34">
        <v>331</v>
      </c>
      <c r="D23307" s="34">
        <v>320</v>
      </c>
      <c r="E23307" s="34">
        <v>307</v>
      </c>
      <c r="F23307" s="34">
        <v>263</v>
      </c>
      <c r="G23307" s="34">
        <v>239</v>
      </c>
      <c r="H23307" s="34">
        <v>328</v>
      </c>
      <c r="I23307" s="34">
        <v>296</v>
      </c>
      <c r="J23307" s="34">
        <v>297</v>
      </c>
      <c r="K23307" s="34">
        <v>229</v>
      </c>
      <c r="L23307" s="34">
        <v>314</v>
      </c>
      <c r="M23307" s="34">
        <v>221</v>
      </c>
    </row>
    <row r="23308" spans="1:13" x14ac:dyDescent="0.2">
      <c r="A23308" s="34" t="s">
        <v>124202</v>
      </c>
      <c r="B23308" s="34">
        <v>244</v>
      </c>
      <c r="C23308" s="34">
        <v>340</v>
      </c>
      <c r="D23308" s="34">
        <v>337</v>
      </c>
      <c r="E23308" s="34">
        <v>356</v>
      </c>
      <c r="F23308" s="34">
        <v>220</v>
      </c>
      <c r="G23308" s="34">
        <v>290</v>
      </c>
      <c r="H23308" s="34">
        <v>321</v>
      </c>
      <c r="I23308" s="34">
        <v>317</v>
      </c>
      <c r="J23308" s="34">
        <v>277</v>
      </c>
      <c r="K23308" s="34">
        <v>266</v>
      </c>
      <c r="L23308" s="34">
        <v>242</v>
      </c>
      <c r="M23308" s="34">
        <v>255</v>
      </c>
    </row>
    <row r="23309" spans="1:13" x14ac:dyDescent="0.2">
      <c r="A23309" s="34" t="s">
        <v>124203</v>
      </c>
      <c r="B23309" s="34">
        <v>426</v>
      </c>
      <c r="C23309" s="34">
        <v>395</v>
      </c>
      <c r="D23309" s="34">
        <v>404</v>
      </c>
      <c r="E23309" s="34">
        <v>399</v>
      </c>
      <c r="F23309" s="34">
        <v>375</v>
      </c>
      <c r="G23309" s="34">
        <v>390</v>
      </c>
      <c r="H23309" s="34">
        <v>446</v>
      </c>
      <c r="I23309" s="34">
        <v>403</v>
      </c>
      <c r="J23309" s="34">
        <v>450</v>
      </c>
      <c r="K23309" s="34">
        <v>331</v>
      </c>
      <c r="L23309" s="34">
        <v>424</v>
      </c>
      <c r="M23309" s="34">
        <v>317</v>
      </c>
    </row>
    <row r="23310" spans="1:13" x14ac:dyDescent="0.2">
      <c r="A23310" s="34" t="s">
        <v>124204</v>
      </c>
      <c r="B23310" s="34">
        <v>68</v>
      </c>
      <c r="C23310" s="34">
        <v>137</v>
      </c>
      <c r="D23310" s="34">
        <v>117</v>
      </c>
      <c r="E23310" s="34">
        <v>110</v>
      </c>
      <c r="F23310" s="34">
        <v>101</v>
      </c>
      <c r="G23310" s="34">
        <v>125</v>
      </c>
      <c r="H23310" s="34">
        <v>165</v>
      </c>
      <c r="I23310" s="34">
        <v>102</v>
      </c>
      <c r="J23310" s="34">
        <v>118</v>
      </c>
      <c r="K23310" s="34">
        <v>78</v>
      </c>
      <c r="L23310" s="34">
        <v>102</v>
      </c>
      <c r="M23310" s="34">
        <v>89</v>
      </c>
    </row>
    <row r="23311" spans="1:13" x14ac:dyDescent="0.2">
      <c r="A23311" s="34" t="s">
        <v>124205</v>
      </c>
      <c r="B23311" s="34">
        <v>80</v>
      </c>
      <c r="C23311" s="34">
        <v>242</v>
      </c>
      <c r="D23311" s="34">
        <v>112</v>
      </c>
      <c r="E23311" s="34">
        <v>281</v>
      </c>
      <c r="F23311" s="34">
        <v>142</v>
      </c>
      <c r="G23311" s="34">
        <v>266</v>
      </c>
      <c r="H23311" s="34">
        <v>139</v>
      </c>
      <c r="I23311" s="34">
        <v>232</v>
      </c>
      <c r="J23311" s="34">
        <v>168</v>
      </c>
      <c r="K23311" s="34">
        <v>219</v>
      </c>
      <c r="L23311" s="34">
        <v>127</v>
      </c>
      <c r="M23311" s="34">
        <v>194</v>
      </c>
    </row>
    <row r="23312" spans="1:13" x14ac:dyDescent="0.2">
      <c r="A23312" s="34" t="s">
        <v>124206</v>
      </c>
      <c r="B23312" s="34">
        <v>154</v>
      </c>
      <c r="C23312" s="34">
        <v>156</v>
      </c>
      <c r="D23312" s="34">
        <v>118</v>
      </c>
      <c r="E23312" s="34">
        <v>138</v>
      </c>
      <c r="F23312" s="34">
        <v>147</v>
      </c>
      <c r="G23312" s="34">
        <v>137</v>
      </c>
      <c r="H23312" s="34">
        <v>166</v>
      </c>
      <c r="I23312" s="34">
        <v>136</v>
      </c>
      <c r="J23312" s="34">
        <v>185</v>
      </c>
      <c r="K23312" s="34">
        <v>105</v>
      </c>
      <c r="L23312" s="34">
        <v>171</v>
      </c>
      <c r="M23312" s="34">
        <v>108</v>
      </c>
    </row>
    <row r="23313" spans="1:13" x14ac:dyDescent="0.2">
      <c r="A23313" s="34" t="s">
        <v>124207</v>
      </c>
      <c r="B23313" s="34">
        <v>253</v>
      </c>
      <c r="C23313" s="34">
        <v>345</v>
      </c>
      <c r="D23313" s="34">
        <v>273</v>
      </c>
      <c r="E23313" s="34">
        <v>302</v>
      </c>
      <c r="F23313" s="34">
        <v>270</v>
      </c>
      <c r="G23313" s="34">
        <v>259</v>
      </c>
      <c r="H23313" s="34">
        <v>278</v>
      </c>
      <c r="I23313" s="34">
        <v>305</v>
      </c>
      <c r="J23313" s="34">
        <v>303</v>
      </c>
      <c r="K23313" s="34">
        <v>253</v>
      </c>
      <c r="L23313" s="34">
        <v>257</v>
      </c>
      <c r="M23313" s="34">
        <v>213</v>
      </c>
    </row>
    <row r="23314" spans="1:13" x14ac:dyDescent="0.2">
      <c r="A23314" s="34" t="s">
        <v>124208</v>
      </c>
      <c r="B23314" s="34">
        <v>277</v>
      </c>
      <c r="C23314" s="34">
        <v>219</v>
      </c>
      <c r="D23314" s="34">
        <v>194</v>
      </c>
      <c r="E23314" s="34">
        <v>236</v>
      </c>
      <c r="F23314" s="34">
        <v>198</v>
      </c>
      <c r="G23314" s="34">
        <v>193</v>
      </c>
      <c r="H23314" s="34">
        <v>339</v>
      </c>
      <c r="I23314" s="34">
        <v>187</v>
      </c>
      <c r="J23314" s="34">
        <v>241</v>
      </c>
      <c r="K23314" s="34">
        <v>211</v>
      </c>
      <c r="L23314" s="34">
        <v>248</v>
      </c>
      <c r="M23314" s="34">
        <v>133</v>
      </c>
    </row>
    <row r="23315" spans="1:13" x14ac:dyDescent="0.2">
      <c r="A23315" s="34" t="s">
        <v>124209</v>
      </c>
      <c r="B23315" s="34">
        <v>258</v>
      </c>
      <c r="C23315" s="34">
        <v>230</v>
      </c>
      <c r="D23315" s="34">
        <v>251</v>
      </c>
      <c r="E23315" s="34">
        <v>334</v>
      </c>
      <c r="F23315" s="34">
        <v>243</v>
      </c>
      <c r="G23315" s="34">
        <v>209</v>
      </c>
      <c r="H23315" s="34">
        <v>291</v>
      </c>
      <c r="I23315" s="34">
        <v>260</v>
      </c>
      <c r="J23315" s="34">
        <v>270</v>
      </c>
      <c r="K23315" s="34">
        <v>226</v>
      </c>
      <c r="L23315" s="34">
        <v>272</v>
      </c>
      <c r="M23315" s="34">
        <v>212</v>
      </c>
    </row>
    <row r="23316" spans="1:13" x14ac:dyDescent="0.2">
      <c r="A23316" s="34" t="s">
        <v>124210</v>
      </c>
      <c r="B23316" s="34">
        <v>298</v>
      </c>
      <c r="C23316" s="34">
        <v>335</v>
      </c>
      <c r="D23316" s="34">
        <v>303</v>
      </c>
      <c r="E23316" s="34">
        <v>290</v>
      </c>
      <c r="F23316" s="34">
        <v>309</v>
      </c>
      <c r="G23316" s="34">
        <v>324</v>
      </c>
      <c r="H23316" s="34">
        <v>354</v>
      </c>
      <c r="I23316" s="34">
        <v>304</v>
      </c>
      <c r="J23316" s="34">
        <v>378</v>
      </c>
      <c r="K23316" s="34">
        <v>298</v>
      </c>
      <c r="L23316" s="34">
        <v>361</v>
      </c>
      <c r="M23316" s="34">
        <v>269</v>
      </c>
    </row>
    <row r="23317" spans="1:13" x14ac:dyDescent="0.2">
      <c r="A23317" s="34" t="s">
        <v>124211</v>
      </c>
      <c r="B23317" s="34">
        <v>475</v>
      </c>
      <c r="C23317" s="34">
        <v>461</v>
      </c>
      <c r="D23317" s="34">
        <v>561</v>
      </c>
      <c r="E23317" s="34">
        <v>480</v>
      </c>
      <c r="F23317" s="34">
        <v>519</v>
      </c>
      <c r="G23317" s="34">
        <v>462</v>
      </c>
      <c r="H23317" s="34">
        <v>626</v>
      </c>
      <c r="I23317" s="34">
        <v>435</v>
      </c>
      <c r="J23317" s="34">
        <v>599</v>
      </c>
      <c r="K23317" s="34">
        <v>324</v>
      </c>
      <c r="L23317" s="34">
        <v>573</v>
      </c>
      <c r="M23317" s="34">
        <v>344</v>
      </c>
    </row>
    <row r="23318" spans="1:13" x14ac:dyDescent="0.2">
      <c r="A23318" s="34" t="s">
        <v>124212</v>
      </c>
      <c r="B23318" s="34">
        <v>129</v>
      </c>
      <c r="C23318" s="34">
        <v>185</v>
      </c>
      <c r="D23318" s="34">
        <v>188</v>
      </c>
      <c r="E23318" s="34">
        <v>163</v>
      </c>
      <c r="F23318" s="34">
        <v>143</v>
      </c>
      <c r="G23318" s="34">
        <v>122</v>
      </c>
      <c r="H23318" s="34">
        <v>150</v>
      </c>
      <c r="I23318" s="34">
        <v>159</v>
      </c>
      <c r="J23318" s="34">
        <v>164</v>
      </c>
      <c r="K23318" s="34">
        <v>131</v>
      </c>
      <c r="L23318" s="34">
        <v>204</v>
      </c>
      <c r="M23318" s="34">
        <v>111</v>
      </c>
    </row>
    <row r="23319" spans="1:13" x14ac:dyDescent="0.2">
      <c r="A23319" s="34" t="s">
        <v>124213</v>
      </c>
      <c r="B23319" s="34">
        <v>147</v>
      </c>
      <c r="C23319" s="34">
        <v>249</v>
      </c>
      <c r="D23319" s="34">
        <v>130</v>
      </c>
      <c r="E23319" s="34">
        <v>247</v>
      </c>
      <c r="F23319" s="34">
        <v>102</v>
      </c>
      <c r="G23319" s="34">
        <v>230</v>
      </c>
      <c r="H23319" s="34">
        <v>138</v>
      </c>
      <c r="I23319" s="34">
        <v>277</v>
      </c>
      <c r="J23319" s="34">
        <v>108</v>
      </c>
      <c r="K23319" s="34">
        <v>196</v>
      </c>
      <c r="L23319" s="34">
        <v>140</v>
      </c>
      <c r="M23319" s="34">
        <v>189</v>
      </c>
    </row>
    <row r="23320" spans="1:13" x14ac:dyDescent="0.2">
      <c r="A23320" s="34" t="s">
        <v>124214</v>
      </c>
      <c r="B23320" s="34">
        <v>247</v>
      </c>
      <c r="C23320" s="34">
        <v>349</v>
      </c>
      <c r="D23320" s="34">
        <v>365</v>
      </c>
      <c r="E23320" s="34">
        <v>379</v>
      </c>
      <c r="F23320" s="34">
        <v>285</v>
      </c>
      <c r="G23320" s="34">
        <v>340</v>
      </c>
      <c r="H23320" s="34">
        <v>360</v>
      </c>
      <c r="I23320" s="34">
        <v>400</v>
      </c>
      <c r="J23320" s="34">
        <v>330</v>
      </c>
      <c r="K23320" s="34">
        <v>357</v>
      </c>
      <c r="L23320" s="34">
        <v>364</v>
      </c>
      <c r="M23320" s="34">
        <v>262</v>
      </c>
    </row>
    <row r="23321" spans="1:13" x14ac:dyDescent="0.2">
      <c r="A23321" s="34" t="s">
        <v>124215</v>
      </c>
      <c r="B23321" s="34">
        <v>517</v>
      </c>
      <c r="C23321" s="34">
        <v>411</v>
      </c>
      <c r="D23321" s="34">
        <v>444</v>
      </c>
      <c r="E23321" s="34">
        <v>470</v>
      </c>
      <c r="F23321" s="34">
        <v>413</v>
      </c>
      <c r="G23321" s="34">
        <v>407</v>
      </c>
      <c r="H23321" s="34">
        <v>478</v>
      </c>
      <c r="I23321" s="34">
        <v>426</v>
      </c>
      <c r="J23321" s="34">
        <v>520</v>
      </c>
      <c r="K23321" s="34">
        <v>318</v>
      </c>
      <c r="L23321" s="34">
        <v>499</v>
      </c>
      <c r="M23321" s="34">
        <v>323</v>
      </c>
    </row>
    <row r="23322" spans="1:13" x14ac:dyDescent="0.2">
      <c r="A23322" s="34" t="s">
        <v>124216</v>
      </c>
      <c r="B23322" s="34">
        <v>326</v>
      </c>
      <c r="C23322" s="34">
        <v>408</v>
      </c>
      <c r="D23322" s="34">
        <v>418</v>
      </c>
      <c r="E23322" s="34">
        <v>466</v>
      </c>
      <c r="F23322" s="34">
        <v>357</v>
      </c>
      <c r="G23322" s="34">
        <v>337</v>
      </c>
      <c r="H23322" s="34">
        <v>432</v>
      </c>
      <c r="I23322" s="34">
        <v>385</v>
      </c>
      <c r="J23322" s="34">
        <v>397</v>
      </c>
      <c r="K23322" s="34">
        <v>337</v>
      </c>
      <c r="L23322" s="34">
        <v>401</v>
      </c>
      <c r="M23322" s="34">
        <v>327</v>
      </c>
    </row>
    <row r="23323" spans="1:13" x14ac:dyDescent="0.2">
      <c r="A23323" s="34" t="s">
        <v>124217</v>
      </c>
      <c r="B23323" s="34">
        <v>767</v>
      </c>
      <c r="C23323" s="34">
        <v>794</v>
      </c>
      <c r="D23323" s="34">
        <v>759</v>
      </c>
      <c r="E23323" s="34">
        <v>820</v>
      </c>
      <c r="F23323" s="34">
        <v>713</v>
      </c>
      <c r="G23323" s="34">
        <v>729</v>
      </c>
      <c r="H23323" s="34">
        <v>850</v>
      </c>
      <c r="I23323" s="34">
        <v>816</v>
      </c>
      <c r="J23323" s="34">
        <v>829</v>
      </c>
      <c r="K23323" s="34">
        <v>656</v>
      </c>
      <c r="L23323" s="34">
        <v>816</v>
      </c>
      <c r="M23323" s="34">
        <v>576</v>
      </c>
    </row>
    <row r="23324" spans="1:13" x14ac:dyDescent="0.2">
      <c r="A23324" s="34" t="s">
        <v>124218</v>
      </c>
      <c r="B23324" s="34">
        <v>1097</v>
      </c>
      <c r="C23324" s="34">
        <v>1203</v>
      </c>
      <c r="D23324" s="34">
        <v>1329</v>
      </c>
      <c r="E23324" s="34">
        <v>1274</v>
      </c>
      <c r="F23324" s="34">
        <v>1143</v>
      </c>
      <c r="G23324" s="34">
        <v>1143</v>
      </c>
      <c r="H23324" s="34">
        <v>1412</v>
      </c>
      <c r="I23324" s="34">
        <v>1266</v>
      </c>
      <c r="J23324" s="34">
        <v>1396</v>
      </c>
      <c r="K23324" s="34">
        <v>984</v>
      </c>
      <c r="L23324" s="34">
        <v>1281</v>
      </c>
      <c r="M23324" s="34">
        <v>909</v>
      </c>
    </row>
    <row r="23325" spans="1:13" x14ac:dyDescent="0.2">
      <c r="A23325" s="34" t="s">
        <v>124219</v>
      </c>
      <c r="B23325" s="34">
        <v>539</v>
      </c>
      <c r="C23325" s="34">
        <v>625</v>
      </c>
      <c r="D23325" s="34">
        <v>530</v>
      </c>
      <c r="E23325" s="34">
        <v>612</v>
      </c>
      <c r="F23325" s="34">
        <v>482</v>
      </c>
      <c r="G23325" s="34">
        <v>539</v>
      </c>
      <c r="H23325" s="34">
        <v>613</v>
      </c>
      <c r="I23325" s="34">
        <v>613</v>
      </c>
      <c r="J23325" s="34">
        <v>570</v>
      </c>
      <c r="K23325" s="34">
        <v>517</v>
      </c>
      <c r="L23325" s="34">
        <v>496</v>
      </c>
      <c r="M23325" s="34">
        <v>464</v>
      </c>
    </row>
    <row r="23326" spans="1:13" x14ac:dyDescent="0.2">
      <c r="A23326" s="34" t="s">
        <v>124220</v>
      </c>
      <c r="B23326" s="34">
        <v>472</v>
      </c>
      <c r="C23326" s="34">
        <v>505</v>
      </c>
      <c r="D23326" s="34">
        <v>662</v>
      </c>
      <c r="E23326" s="34">
        <v>527</v>
      </c>
      <c r="F23326" s="34">
        <v>553</v>
      </c>
      <c r="G23326" s="34">
        <v>483</v>
      </c>
      <c r="H23326" s="34">
        <v>620</v>
      </c>
      <c r="I23326" s="34">
        <v>484</v>
      </c>
      <c r="J23326" s="34">
        <v>602</v>
      </c>
      <c r="K23326" s="34">
        <v>421</v>
      </c>
      <c r="L23326" s="34">
        <v>527</v>
      </c>
      <c r="M23326" s="34">
        <v>342</v>
      </c>
    </row>
    <row r="23327" spans="1:13" x14ac:dyDescent="0.2">
      <c r="A23327" s="34" t="s">
        <v>124221</v>
      </c>
      <c r="B23327" s="34">
        <v>626</v>
      </c>
      <c r="C23327" s="34">
        <v>619</v>
      </c>
      <c r="D23327" s="34">
        <v>628</v>
      </c>
      <c r="E23327" s="34">
        <v>683</v>
      </c>
      <c r="F23327" s="34">
        <v>626</v>
      </c>
      <c r="G23327" s="34">
        <v>615</v>
      </c>
      <c r="H23327" s="34">
        <v>758</v>
      </c>
      <c r="I23327" s="34">
        <v>553</v>
      </c>
      <c r="J23327" s="34">
        <v>686</v>
      </c>
      <c r="K23327" s="34">
        <v>567</v>
      </c>
      <c r="L23327" s="34">
        <v>633</v>
      </c>
      <c r="M23327" s="34">
        <v>451</v>
      </c>
    </row>
    <row r="23328" spans="1:13" x14ac:dyDescent="0.2">
      <c r="A23328" s="34" t="s">
        <v>124222</v>
      </c>
      <c r="B23328" s="34">
        <v>312</v>
      </c>
      <c r="C23328" s="34">
        <v>365</v>
      </c>
      <c r="D23328" s="34">
        <v>383</v>
      </c>
      <c r="E23328" s="34">
        <v>357</v>
      </c>
      <c r="F23328" s="34">
        <v>311</v>
      </c>
      <c r="G23328" s="34">
        <v>275</v>
      </c>
      <c r="H23328" s="34">
        <v>346</v>
      </c>
      <c r="I23328" s="34">
        <v>297</v>
      </c>
      <c r="J23328" s="34">
        <v>342</v>
      </c>
      <c r="K23328" s="34">
        <v>297</v>
      </c>
      <c r="L23328" s="34">
        <v>320</v>
      </c>
      <c r="M23328" s="34">
        <v>248</v>
      </c>
    </row>
    <row r="23329" spans="1:13" x14ac:dyDescent="0.2">
      <c r="A23329" s="34" t="s">
        <v>124223</v>
      </c>
      <c r="B23329" s="34">
        <v>265</v>
      </c>
      <c r="C23329" s="34">
        <v>280</v>
      </c>
      <c r="D23329" s="34">
        <v>359</v>
      </c>
      <c r="E23329" s="34">
        <v>321</v>
      </c>
      <c r="F23329" s="34">
        <v>328</v>
      </c>
      <c r="G23329" s="34">
        <v>278</v>
      </c>
      <c r="H23329" s="34">
        <v>422</v>
      </c>
      <c r="I23329" s="34">
        <v>293</v>
      </c>
      <c r="J23329" s="34">
        <v>374</v>
      </c>
      <c r="K23329" s="34">
        <v>271</v>
      </c>
      <c r="L23329" s="34">
        <v>345</v>
      </c>
      <c r="M23329" s="34">
        <v>250</v>
      </c>
    </row>
    <row r="23330" spans="1:13" x14ac:dyDescent="0.2">
      <c r="A23330" s="34" t="s">
        <v>124224</v>
      </c>
      <c r="B23330" s="34">
        <v>246</v>
      </c>
      <c r="C23330" s="34">
        <v>284</v>
      </c>
      <c r="D23330" s="34">
        <v>221</v>
      </c>
      <c r="E23330" s="34">
        <v>257</v>
      </c>
      <c r="F23330" s="34">
        <v>209</v>
      </c>
      <c r="G23330" s="34">
        <v>212</v>
      </c>
      <c r="H23330" s="34">
        <v>283</v>
      </c>
      <c r="I23330" s="34">
        <v>256</v>
      </c>
      <c r="J23330" s="34">
        <v>217</v>
      </c>
      <c r="K23330" s="34">
        <v>189</v>
      </c>
      <c r="L23330" s="34">
        <v>197</v>
      </c>
      <c r="M23330" s="34">
        <v>168</v>
      </c>
    </row>
    <row r="23331" spans="1:13" x14ac:dyDescent="0.2">
      <c r="A23331" s="34" t="s">
        <v>124225</v>
      </c>
      <c r="B23331" s="34">
        <v>302</v>
      </c>
      <c r="C23331" s="34">
        <v>238</v>
      </c>
      <c r="D23331" s="34">
        <v>279</v>
      </c>
      <c r="E23331" s="34">
        <v>253</v>
      </c>
      <c r="F23331" s="34">
        <v>275</v>
      </c>
      <c r="G23331" s="34">
        <v>232</v>
      </c>
      <c r="H23331" s="34">
        <v>269</v>
      </c>
      <c r="I23331" s="34">
        <v>250</v>
      </c>
      <c r="J23331" s="34">
        <v>295</v>
      </c>
      <c r="K23331" s="34">
        <v>232</v>
      </c>
      <c r="L23331" s="34">
        <v>277</v>
      </c>
      <c r="M23331" s="34">
        <v>215</v>
      </c>
    </row>
    <row r="23332" spans="1:13" x14ac:dyDescent="0.2">
      <c r="A23332" s="34" t="s">
        <v>124226</v>
      </c>
      <c r="B23332" s="34">
        <v>492</v>
      </c>
      <c r="C23332" s="34">
        <v>408</v>
      </c>
      <c r="D23332" s="34">
        <v>568</v>
      </c>
      <c r="E23332" s="34">
        <v>427</v>
      </c>
      <c r="F23332" s="34">
        <v>410</v>
      </c>
      <c r="G23332" s="34">
        <v>379</v>
      </c>
      <c r="H23332" s="34">
        <v>574</v>
      </c>
      <c r="I23332" s="34">
        <v>431</v>
      </c>
      <c r="J23332" s="34">
        <v>567</v>
      </c>
      <c r="K23332" s="34">
        <v>308</v>
      </c>
      <c r="L23332" s="34">
        <v>428</v>
      </c>
      <c r="M23332" s="34">
        <v>324</v>
      </c>
    </row>
    <row r="23333" spans="1:13" x14ac:dyDescent="0.2">
      <c r="A23333" s="34" t="s">
        <v>124227</v>
      </c>
      <c r="B23333" s="34">
        <v>179</v>
      </c>
      <c r="C23333" s="34">
        <v>249</v>
      </c>
      <c r="D23333" s="34">
        <v>279</v>
      </c>
      <c r="E23333" s="34">
        <v>262</v>
      </c>
      <c r="F23333" s="34">
        <v>234</v>
      </c>
      <c r="G23333" s="34">
        <v>259</v>
      </c>
      <c r="H23333" s="34">
        <v>288</v>
      </c>
      <c r="I23333" s="34">
        <v>311</v>
      </c>
      <c r="J23333" s="34">
        <v>325</v>
      </c>
      <c r="K23333" s="34">
        <v>231</v>
      </c>
      <c r="L23333" s="34">
        <v>215</v>
      </c>
      <c r="M23333" s="34">
        <v>172</v>
      </c>
    </row>
    <row r="23334" spans="1:13" x14ac:dyDescent="0.2">
      <c r="A23334" s="34" t="s">
        <v>124228</v>
      </c>
      <c r="B23334" s="34">
        <v>267</v>
      </c>
      <c r="C23334" s="34">
        <v>284</v>
      </c>
      <c r="D23334" s="34">
        <v>305</v>
      </c>
      <c r="E23334" s="34">
        <v>347</v>
      </c>
      <c r="F23334" s="34">
        <v>254</v>
      </c>
      <c r="G23334" s="34">
        <v>319</v>
      </c>
      <c r="H23334" s="34">
        <v>325</v>
      </c>
      <c r="I23334" s="34">
        <v>354</v>
      </c>
      <c r="J23334" s="34">
        <v>298</v>
      </c>
      <c r="K23334" s="34">
        <v>311</v>
      </c>
      <c r="L23334" s="34">
        <v>238</v>
      </c>
      <c r="M23334" s="34">
        <v>273</v>
      </c>
    </row>
    <row r="23335" spans="1:13" x14ac:dyDescent="0.2">
      <c r="A23335" s="34" t="s">
        <v>124229</v>
      </c>
      <c r="B23335" s="34">
        <v>752</v>
      </c>
      <c r="C23335" s="34">
        <v>767</v>
      </c>
      <c r="D23335" s="34">
        <v>816</v>
      </c>
      <c r="E23335" s="34">
        <v>844</v>
      </c>
      <c r="F23335" s="34">
        <v>837</v>
      </c>
      <c r="G23335" s="34">
        <v>801</v>
      </c>
      <c r="H23335" s="34">
        <v>899</v>
      </c>
      <c r="I23335" s="34">
        <v>727</v>
      </c>
      <c r="J23335" s="34">
        <v>814</v>
      </c>
      <c r="K23335" s="34">
        <v>679</v>
      </c>
      <c r="L23335" s="34">
        <v>824</v>
      </c>
      <c r="M23335" s="34">
        <v>594</v>
      </c>
    </row>
    <row r="23336" spans="1:13" x14ac:dyDescent="0.2">
      <c r="A23336" s="34" t="s">
        <v>124230</v>
      </c>
      <c r="B23336" s="34">
        <v>251</v>
      </c>
      <c r="C23336" s="34">
        <v>208</v>
      </c>
      <c r="D23336" s="34">
        <v>284</v>
      </c>
      <c r="E23336" s="34">
        <v>237</v>
      </c>
      <c r="F23336" s="34">
        <v>220</v>
      </c>
      <c r="G23336" s="34">
        <v>228</v>
      </c>
      <c r="H23336" s="34">
        <v>281</v>
      </c>
      <c r="I23336" s="34">
        <v>228</v>
      </c>
      <c r="J23336" s="34">
        <v>282</v>
      </c>
      <c r="K23336" s="34">
        <v>209</v>
      </c>
      <c r="L23336" s="34">
        <v>242</v>
      </c>
      <c r="M23336" s="34">
        <v>206</v>
      </c>
    </row>
    <row r="23337" spans="1:13" x14ac:dyDescent="0.2">
      <c r="A23337" s="34" t="s">
        <v>124231</v>
      </c>
      <c r="B23337" s="34">
        <v>533</v>
      </c>
      <c r="C23337" s="34">
        <v>643</v>
      </c>
      <c r="D23337" s="34">
        <v>652</v>
      </c>
      <c r="E23337" s="34">
        <v>753</v>
      </c>
      <c r="F23337" s="34">
        <v>615</v>
      </c>
      <c r="G23337" s="34">
        <v>715</v>
      </c>
      <c r="H23337" s="34">
        <v>671</v>
      </c>
      <c r="I23337" s="34">
        <v>657</v>
      </c>
      <c r="J23337" s="34">
        <v>762</v>
      </c>
      <c r="K23337" s="34">
        <v>544</v>
      </c>
      <c r="L23337" s="34">
        <v>651</v>
      </c>
      <c r="M23337" s="34">
        <v>497</v>
      </c>
    </row>
    <row r="23338" spans="1:13" x14ac:dyDescent="0.2">
      <c r="A23338" s="34" t="s">
        <v>124232</v>
      </c>
      <c r="B23338" s="34">
        <v>247</v>
      </c>
      <c r="C23338" s="34">
        <v>197</v>
      </c>
      <c r="D23338" s="34">
        <v>212</v>
      </c>
      <c r="E23338" s="34">
        <v>251</v>
      </c>
      <c r="F23338" s="34">
        <v>202</v>
      </c>
      <c r="G23338" s="34">
        <v>225</v>
      </c>
      <c r="H23338" s="34">
        <v>213</v>
      </c>
      <c r="I23338" s="34">
        <v>204</v>
      </c>
      <c r="J23338" s="34">
        <v>226</v>
      </c>
      <c r="K23338" s="34">
        <v>182</v>
      </c>
      <c r="L23338" s="34">
        <v>279</v>
      </c>
      <c r="M23338" s="34">
        <v>183</v>
      </c>
    </row>
    <row r="23339" spans="1:13" x14ac:dyDescent="0.2">
      <c r="A23339" s="34" t="s">
        <v>124233</v>
      </c>
      <c r="B23339" s="34">
        <v>735</v>
      </c>
      <c r="C23339" s="34">
        <v>652</v>
      </c>
      <c r="D23339" s="34">
        <v>665</v>
      </c>
      <c r="E23339" s="34">
        <v>688</v>
      </c>
      <c r="F23339" s="34">
        <v>667</v>
      </c>
      <c r="G23339" s="34">
        <v>612</v>
      </c>
      <c r="H23339" s="34">
        <v>722</v>
      </c>
      <c r="I23339" s="34">
        <v>624</v>
      </c>
      <c r="J23339" s="34">
        <v>649</v>
      </c>
      <c r="K23339" s="34">
        <v>516</v>
      </c>
      <c r="L23339" s="34">
        <v>662</v>
      </c>
      <c r="M23339" s="34">
        <v>555</v>
      </c>
    </row>
    <row r="23340" spans="1:13" x14ac:dyDescent="0.2">
      <c r="A23340" s="34" t="s">
        <v>124234</v>
      </c>
      <c r="B23340" s="34">
        <v>535</v>
      </c>
      <c r="C23340" s="34">
        <v>596</v>
      </c>
      <c r="D23340" s="34">
        <v>605</v>
      </c>
      <c r="E23340" s="34">
        <v>682</v>
      </c>
      <c r="F23340" s="34">
        <v>494</v>
      </c>
      <c r="G23340" s="34">
        <v>526</v>
      </c>
      <c r="H23340" s="34">
        <v>669</v>
      </c>
      <c r="I23340" s="34">
        <v>603</v>
      </c>
      <c r="J23340" s="34">
        <v>552</v>
      </c>
      <c r="K23340" s="34">
        <v>511</v>
      </c>
      <c r="L23340" s="34">
        <v>589</v>
      </c>
      <c r="M23340" s="34">
        <v>419</v>
      </c>
    </row>
    <row r="23341" spans="1:13" x14ac:dyDescent="0.2">
      <c r="A23341" s="34" t="s">
        <v>124235</v>
      </c>
      <c r="B23341" s="34">
        <v>610</v>
      </c>
      <c r="C23341" s="34">
        <v>725</v>
      </c>
      <c r="D23341" s="34">
        <v>576</v>
      </c>
      <c r="E23341" s="34">
        <v>781</v>
      </c>
      <c r="F23341" s="34">
        <v>597</v>
      </c>
      <c r="G23341" s="34">
        <v>682</v>
      </c>
      <c r="H23341" s="34">
        <v>710</v>
      </c>
      <c r="I23341" s="34">
        <v>764</v>
      </c>
      <c r="J23341" s="34">
        <v>635</v>
      </c>
      <c r="K23341" s="34">
        <v>577</v>
      </c>
      <c r="L23341" s="34">
        <v>629</v>
      </c>
      <c r="M23341" s="34">
        <v>577</v>
      </c>
    </row>
    <row r="23342" spans="1:13" x14ac:dyDescent="0.2">
      <c r="A23342" s="34" t="s">
        <v>124236</v>
      </c>
      <c r="B23342" s="34">
        <v>514</v>
      </c>
      <c r="C23342" s="34">
        <v>577</v>
      </c>
      <c r="D23342" s="34">
        <v>554</v>
      </c>
      <c r="E23342" s="34">
        <v>597</v>
      </c>
      <c r="F23342" s="34">
        <v>420</v>
      </c>
      <c r="G23342" s="34">
        <v>549</v>
      </c>
      <c r="H23342" s="34">
        <v>527</v>
      </c>
      <c r="I23342" s="34">
        <v>558</v>
      </c>
      <c r="J23342" s="34">
        <v>474</v>
      </c>
      <c r="K23342" s="34">
        <v>435</v>
      </c>
      <c r="L23342" s="34">
        <v>449</v>
      </c>
      <c r="M23342" s="34">
        <v>428</v>
      </c>
    </row>
    <row r="23343" spans="1:13" x14ac:dyDescent="0.2">
      <c r="A23343" s="34" t="s">
        <v>124237</v>
      </c>
      <c r="B23343" s="34">
        <v>945</v>
      </c>
      <c r="C23343" s="34">
        <v>1158</v>
      </c>
      <c r="D23343" s="34">
        <v>1051</v>
      </c>
      <c r="E23343" s="34">
        <v>1266</v>
      </c>
      <c r="F23343" s="34">
        <v>1028</v>
      </c>
      <c r="G23343" s="34">
        <v>1065</v>
      </c>
      <c r="H23343" s="34">
        <v>1099</v>
      </c>
      <c r="I23343" s="34">
        <v>1088</v>
      </c>
      <c r="J23343" s="34">
        <v>1032</v>
      </c>
      <c r="K23343" s="34">
        <v>969</v>
      </c>
      <c r="L23343" s="34">
        <v>965</v>
      </c>
      <c r="M23343" s="34">
        <v>861</v>
      </c>
    </row>
    <row r="23344" spans="1:13" x14ac:dyDescent="0.2">
      <c r="A23344" s="34" t="s">
        <v>124238</v>
      </c>
      <c r="B23344" s="34">
        <v>400</v>
      </c>
      <c r="C23344" s="34">
        <v>475</v>
      </c>
      <c r="D23344" s="34">
        <v>473</v>
      </c>
      <c r="E23344" s="34">
        <v>510</v>
      </c>
      <c r="F23344" s="34">
        <v>446</v>
      </c>
      <c r="G23344" s="34">
        <v>443</v>
      </c>
      <c r="H23344" s="34">
        <v>559</v>
      </c>
      <c r="I23344" s="34">
        <v>514</v>
      </c>
      <c r="J23344" s="34">
        <v>529</v>
      </c>
      <c r="K23344" s="34">
        <v>381</v>
      </c>
      <c r="L23344" s="34">
        <v>513</v>
      </c>
      <c r="M23344" s="34">
        <v>343</v>
      </c>
    </row>
    <row r="23345" spans="1:13" x14ac:dyDescent="0.2">
      <c r="A23345" s="34" t="s">
        <v>124239</v>
      </c>
      <c r="B23345" s="34">
        <v>853</v>
      </c>
      <c r="C23345" s="34">
        <v>1051</v>
      </c>
      <c r="D23345" s="34">
        <v>990</v>
      </c>
      <c r="E23345" s="34">
        <v>1154</v>
      </c>
      <c r="F23345" s="34">
        <v>944</v>
      </c>
      <c r="G23345" s="34">
        <v>1002</v>
      </c>
      <c r="H23345" s="34">
        <v>1107</v>
      </c>
      <c r="I23345" s="34">
        <v>1006</v>
      </c>
      <c r="J23345" s="34">
        <v>984</v>
      </c>
      <c r="K23345" s="34">
        <v>833</v>
      </c>
      <c r="L23345" s="34">
        <v>875</v>
      </c>
      <c r="M23345" s="34">
        <v>827</v>
      </c>
    </row>
    <row r="23346" spans="1:13" x14ac:dyDescent="0.2">
      <c r="A23346" s="34" t="s">
        <v>124240</v>
      </c>
      <c r="B23346" s="34">
        <v>583</v>
      </c>
      <c r="C23346" s="34">
        <v>592</v>
      </c>
      <c r="D23346" s="34">
        <v>660</v>
      </c>
      <c r="E23346" s="34">
        <v>573</v>
      </c>
      <c r="F23346" s="34">
        <v>581</v>
      </c>
      <c r="G23346" s="34">
        <v>544</v>
      </c>
      <c r="H23346" s="34">
        <v>582</v>
      </c>
      <c r="I23346" s="34">
        <v>566</v>
      </c>
      <c r="J23346" s="34">
        <v>457</v>
      </c>
      <c r="K23346" s="34">
        <v>478</v>
      </c>
      <c r="L23346" s="34">
        <v>536</v>
      </c>
      <c r="M23346" s="34">
        <v>427</v>
      </c>
    </row>
    <row r="23347" spans="1:13" x14ac:dyDescent="0.2">
      <c r="A23347" s="34" t="s">
        <v>124241</v>
      </c>
      <c r="B23347" s="34">
        <v>751</v>
      </c>
      <c r="C23347" s="34">
        <v>612</v>
      </c>
      <c r="D23347" s="34">
        <v>736</v>
      </c>
      <c r="E23347" s="34">
        <v>805</v>
      </c>
      <c r="F23347" s="34">
        <v>612</v>
      </c>
      <c r="G23347" s="34">
        <v>641</v>
      </c>
      <c r="H23347" s="34">
        <v>745</v>
      </c>
      <c r="I23347" s="34">
        <v>686</v>
      </c>
      <c r="J23347" s="34">
        <v>593</v>
      </c>
      <c r="K23347" s="34">
        <v>623</v>
      </c>
      <c r="L23347" s="34">
        <v>624</v>
      </c>
      <c r="M23347" s="34">
        <v>542</v>
      </c>
    </row>
    <row r="23348" spans="1:13" x14ac:dyDescent="0.2">
      <c r="A23348" s="34" t="s">
        <v>124242</v>
      </c>
      <c r="B23348" s="34">
        <v>274</v>
      </c>
      <c r="C23348" s="34">
        <v>435</v>
      </c>
      <c r="D23348" s="34">
        <v>323</v>
      </c>
      <c r="E23348" s="34">
        <v>367</v>
      </c>
      <c r="F23348" s="34">
        <v>287</v>
      </c>
      <c r="G23348" s="34">
        <v>384</v>
      </c>
      <c r="H23348" s="34">
        <v>319</v>
      </c>
      <c r="I23348" s="34">
        <v>385</v>
      </c>
      <c r="J23348" s="34">
        <v>326</v>
      </c>
      <c r="K23348" s="34">
        <v>313</v>
      </c>
      <c r="L23348" s="34">
        <v>330</v>
      </c>
      <c r="M23348" s="34">
        <v>315</v>
      </c>
    </row>
    <row r="23349" spans="1:13" x14ac:dyDescent="0.2">
      <c r="A23349" s="34" t="s">
        <v>124243</v>
      </c>
      <c r="B23349" s="34">
        <v>551</v>
      </c>
      <c r="C23349" s="34">
        <v>573</v>
      </c>
      <c r="D23349" s="34">
        <v>625</v>
      </c>
      <c r="E23349" s="34">
        <v>642</v>
      </c>
      <c r="F23349" s="34">
        <v>549</v>
      </c>
      <c r="G23349" s="34">
        <v>557</v>
      </c>
      <c r="H23349" s="34">
        <v>631</v>
      </c>
      <c r="I23349" s="34">
        <v>547</v>
      </c>
      <c r="J23349" s="34">
        <v>597</v>
      </c>
      <c r="K23349" s="34">
        <v>447</v>
      </c>
      <c r="L23349" s="34">
        <v>579</v>
      </c>
      <c r="M23349" s="34">
        <v>426</v>
      </c>
    </row>
    <row r="23350" spans="1:13" x14ac:dyDescent="0.2">
      <c r="A23350" s="34" t="s">
        <v>124244</v>
      </c>
      <c r="B23350" s="34">
        <v>366</v>
      </c>
      <c r="C23350" s="34">
        <v>483</v>
      </c>
      <c r="D23350" s="34">
        <v>491</v>
      </c>
      <c r="E23350" s="34">
        <v>571</v>
      </c>
      <c r="F23350" s="34">
        <v>464</v>
      </c>
      <c r="G23350" s="34">
        <v>475</v>
      </c>
      <c r="H23350" s="34">
        <v>579</v>
      </c>
      <c r="I23350" s="34">
        <v>452</v>
      </c>
      <c r="J23350" s="34">
        <v>532</v>
      </c>
      <c r="K23350" s="34">
        <v>394</v>
      </c>
      <c r="L23350" s="34">
        <v>539</v>
      </c>
      <c r="M23350" s="34">
        <v>424</v>
      </c>
    </row>
    <row r="23351" spans="1:13" x14ac:dyDescent="0.2">
      <c r="A23351" s="34" t="s">
        <v>124245</v>
      </c>
      <c r="B23351" s="34">
        <v>566</v>
      </c>
      <c r="C23351" s="34">
        <v>679</v>
      </c>
      <c r="D23351" s="34">
        <v>786</v>
      </c>
      <c r="E23351" s="34">
        <v>782</v>
      </c>
      <c r="F23351" s="34">
        <v>722</v>
      </c>
      <c r="G23351" s="34">
        <v>677</v>
      </c>
      <c r="H23351" s="34">
        <v>676</v>
      </c>
      <c r="I23351" s="34">
        <v>737</v>
      </c>
      <c r="J23351" s="34">
        <v>699</v>
      </c>
      <c r="K23351" s="34">
        <v>543</v>
      </c>
      <c r="L23351" s="34">
        <v>627</v>
      </c>
      <c r="M23351" s="34">
        <v>576</v>
      </c>
    </row>
    <row r="23352" spans="1:13" x14ac:dyDescent="0.2">
      <c r="A23352" s="34" t="s">
        <v>124246</v>
      </c>
      <c r="B23352" s="34">
        <v>526</v>
      </c>
      <c r="C23352" s="34">
        <v>553</v>
      </c>
      <c r="D23352" s="34">
        <v>548</v>
      </c>
      <c r="E23352" s="34">
        <v>590</v>
      </c>
      <c r="F23352" s="34">
        <v>414</v>
      </c>
      <c r="G23352" s="34">
        <v>539</v>
      </c>
      <c r="H23352" s="34">
        <v>553</v>
      </c>
      <c r="I23352" s="34">
        <v>498</v>
      </c>
      <c r="J23352" s="34">
        <v>533</v>
      </c>
      <c r="K23352" s="34">
        <v>525</v>
      </c>
      <c r="L23352" s="34">
        <v>521</v>
      </c>
      <c r="M23352" s="34">
        <v>473</v>
      </c>
    </row>
    <row r="23353" spans="1:13" x14ac:dyDescent="0.2">
      <c r="A23353" s="34" t="s">
        <v>124247</v>
      </c>
      <c r="B23353" s="34">
        <v>234</v>
      </c>
      <c r="C23353" s="34">
        <v>279</v>
      </c>
      <c r="D23353" s="34">
        <v>370</v>
      </c>
      <c r="E23353" s="34">
        <v>302</v>
      </c>
      <c r="F23353" s="34">
        <v>221</v>
      </c>
      <c r="G23353" s="34">
        <v>290</v>
      </c>
      <c r="H23353" s="34">
        <v>318</v>
      </c>
      <c r="I23353" s="34">
        <v>327</v>
      </c>
      <c r="J23353" s="34">
        <v>316</v>
      </c>
      <c r="K23353" s="34">
        <v>206</v>
      </c>
      <c r="L23353" s="34">
        <v>280</v>
      </c>
      <c r="M23353" s="34">
        <v>234</v>
      </c>
    </row>
    <row r="23354" spans="1:13" x14ac:dyDescent="0.2">
      <c r="A23354" s="34" t="s">
        <v>124248</v>
      </c>
      <c r="B23354" s="34">
        <v>258</v>
      </c>
      <c r="C23354" s="34">
        <v>224</v>
      </c>
      <c r="D23354" s="34">
        <v>285</v>
      </c>
      <c r="E23354" s="34">
        <v>260</v>
      </c>
      <c r="F23354" s="34">
        <v>205</v>
      </c>
      <c r="G23354" s="34">
        <v>213</v>
      </c>
      <c r="H23354" s="34">
        <v>333</v>
      </c>
      <c r="I23354" s="34">
        <v>234</v>
      </c>
      <c r="J23354" s="34">
        <v>283</v>
      </c>
      <c r="K23354" s="34">
        <v>197</v>
      </c>
      <c r="L23354" s="34">
        <v>182</v>
      </c>
      <c r="M23354" s="34">
        <v>172</v>
      </c>
    </row>
    <row r="23355" spans="1:13" x14ac:dyDescent="0.2">
      <c r="A23355" s="34" t="s">
        <v>124249</v>
      </c>
      <c r="B23355" s="34">
        <v>461</v>
      </c>
      <c r="C23355" s="34">
        <v>322</v>
      </c>
      <c r="D23355" s="34">
        <v>351</v>
      </c>
      <c r="E23355" s="34">
        <v>401</v>
      </c>
      <c r="F23355" s="34">
        <v>339</v>
      </c>
      <c r="G23355" s="34">
        <v>324</v>
      </c>
      <c r="H23355" s="34">
        <v>394</v>
      </c>
      <c r="I23355" s="34">
        <v>320</v>
      </c>
      <c r="J23355" s="34">
        <v>478</v>
      </c>
      <c r="K23355" s="34">
        <v>335</v>
      </c>
      <c r="L23355" s="34">
        <v>423</v>
      </c>
      <c r="M23355" s="34">
        <v>249</v>
      </c>
    </row>
    <row r="23356" spans="1:13" x14ac:dyDescent="0.2">
      <c r="A23356" s="34" t="s">
        <v>124250</v>
      </c>
      <c r="B23356" s="34">
        <v>364</v>
      </c>
      <c r="C23356" s="34">
        <v>374</v>
      </c>
      <c r="D23356" s="34">
        <v>294</v>
      </c>
      <c r="E23356" s="34">
        <v>351</v>
      </c>
      <c r="F23356" s="34">
        <v>309</v>
      </c>
      <c r="G23356" s="34">
        <v>316</v>
      </c>
      <c r="H23356" s="34">
        <v>279</v>
      </c>
      <c r="I23356" s="34">
        <v>343</v>
      </c>
      <c r="J23356" s="34">
        <v>375</v>
      </c>
      <c r="K23356" s="34">
        <v>297</v>
      </c>
      <c r="L23356" s="34">
        <v>331</v>
      </c>
      <c r="M23356" s="34">
        <v>255</v>
      </c>
    </row>
    <row r="23357" spans="1:13" x14ac:dyDescent="0.2">
      <c r="A23357" s="34" t="s">
        <v>124251</v>
      </c>
      <c r="B23357" s="34">
        <v>556</v>
      </c>
      <c r="C23357" s="34">
        <v>573</v>
      </c>
      <c r="D23357" s="34">
        <v>674</v>
      </c>
      <c r="E23357" s="34">
        <v>630</v>
      </c>
      <c r="F23357" s="34">
        <v>553</v>
      </c>
      <c r="G23357" s="34">
        <v>594</v>
      </c>
      <c r="H23357" s="34">
        <v>705</v>
      </c>
      <c r="I23357" s="34">
        <v>584</v>
      </c>
      <c r="J23357" s="34">
        <v>701</v>
      </c>
      <c r="K23357" s="34">
        <v>458</v>
      </c>
      <c r="L23357" s="34">
        <v>590</v>
      </c>
      <c r="M23357" s="34">
        <v>413</v>
      </c>
    </row>
    <row r="23358" spans="1:13" x14ac:dyDescent="0.2">
      <c r="A23358" s="34" t="s">
        <v>124252</v>
      </c>
      <c r="B23358" s="34">
        <v>560</v>
      </c>
      <c r="C23358" s="34">
        <v>445</v>
      </c>
      <c r="D23358" s="34">
        <v>540</v>
      </c>
      <c r="E23358" s="34">
        <v>522</v>
      </c>
      <c r="F23358" s="34">
        <v>552</v>
      </c>
      <c r="G23358" s="34">
        <v>478</v>
      </c>
      <c r="H23358" s="34">
        <v>547</v>
      </c>
      <c r="I23358" s="34">
        <v>508</v>
      </c>
      <c r="J23358" s="34">
        <v>532</v>
      </c>
      <c r="K23358" s="34">
        <v>441</v>
      </c>
      <c r="L23358" s="34">
        <v>595</v>
      </c>
      <c r="M23358" s="34">
        <v>447</v>
      </c>
    </row>
    <row r="23359" spans="1:13" x14ac:dyDescent="0.2">
      <c r="A23359" s="34" t="s">
        <v>124253</v>
      </c>
      <c r="B23359" s="34">
        <v>369</v>
      </c>
      <c r="C23359" s="34">
        <v>324</v>
      </c>
      <c r="D23359" s="34">
        <v>428</v>
      </c>
      <c r="E23359" s="34">
        <v>389</v>
      </c>
      <c r="F23359" s="34">
        <v>310</v>
      </c>
      <c r="G23359" s="34">
        <v>373</v>
      </c>
      <c r="H23359" s="34">
        <v>457</v>
      </c>
      <c r="I23359" s="34">
        <v>343</v>
      </c>
      <c r="J23359" s="34">
        <v>357</v>
      </c>
      <c r="K23359" s="34">
        <v>303</v>
      </c>
      <c r="L23359" s="34">
        <v>337</v>
      </c>
      <c r="M23359" s="34">
        <v>300</v>
      </c>
    </row>
    <row r="23360" spans="1:13" x14ac:dyDescent="0.2">
      <c r="A23360" s="34" t="s">
        <v>124254</v>
      </c>
      <c r="B23360" s="34">
        <v>419</v>
      </c>
      <c r="C23360" s="34">
        <v>585</v>
      </c>
      <c r="D23360" s="34">
        <v>477</v>
      </c>
      <c r="E23360" s="34">
        <v>622</v>
      </c>
      <c r="F23360" s="34">
        <v>428</v>
      </c>
      <c r="G23360" s="34">
        <v>514</v>
      </c>
      <c r="H23360" s="34">
        <v>462</v>
      </c>
      <c r="I23360" s="34">
        <v>620</v>
      </c>
      <c r="J23360" s="34">
        <v>425</v>
      </c>
      <c r="K23360" s="34">
        <v>542</v>
      </c>
      <c r="L23360" s="34">
        <v>472</v>
      </c>
      <c r="M23360" s="34">
        <v>465</v>
      </c>
    </row>
    <row r="23361" spans="1:13" x14ac:dyDescent="0.2">
      <c r="A23361" s="34" t="s">
        <v>124255</v>
      </c>
      <c r="B23361" s="34">
        <v>524</v>
      </c>
      <c r="C23361" s="34">
        <v>536</v>
      </c>
      <c r="D23361" s="34">
        <v>486</v>
      </c>
      <c r="E23361" s="34">
        <v>528</v>
      </c>
      <c r="F23361" s="34">
        <v>487</v>
      </c>
      <c r="G23361" s="34">
        <v>428</v>
      </c>
      <c r="H23361" s="34">
        <v>515</v>
      </c>
      <c r="I23361" s="34">
        <v>514</v>
      </c>
      <c r="J23361" s="34">
        <v>519</v>
      </c>
      <c r="K23361" s="34">
        <v>366</v>
      </c>
      <c r="L23361" s="34">
        <v>457</v>
      </c>
      <c r="M23361" s="34">
        <v>414</v>
      </c>
    </row>
    <row r="23362" spans="1:13" x14ac:dyDescent="0.2">
      <c r="A23362" s="34" t="s">
        <v>124256</v>
      </c>
      <c r="B23362" s="34">
        <v>449</v>
      </c>
      <c r="C23362" s="34">
        <v>444</v>
      </c>
      <c r="D23362" s="34">
        <v>560</v>
      </c>
      <c r="E23362" s="34">
        <v>522</v>
      </c>
      <c r="F23362" s="34">
        <v>525</v>
      </c>
      <c r="G23362" s="34">
        <v>494</v>
      </c>
      <c r="H23362" s="34">
        <v>591</v>
      </c>
      <c r="I23362" s="34">
        <v>451</v>
      </c>
      <c r="J23362" s="34">
        <v>565</v>
      </c>
      <c r="K23362" s="34">
        <v>437</v>
      </c>
      <c r="L23362" s="34">
        <v>499</v>
      </c>
      <c r="M23362" s="34">
        <v>397</v>
      </c>
    </row>
    <row r="23363" spans="1:13" x14ac:dyDescent="0.2">
      <c r="A23363" s="34" t="s">
        <v>124257</v>
      </c>
      <c r="B23363" s="34">
        <v>459</v>
      </c>
      <c r="C23363" s="34">
        <v>522</v>
      </c>
      <c r="D23363" s="34">
        <v>553</v>
      </c>
      <c r="E23363" s="34">
        <v>574</v>
      </c>
      <c r="F23363" s="34">
        <v>421</v>
      </c>
      <c r="G23363" s="34">
        <v>492</v>
      </c>
      <c r="H23363" s="34">
        <v>546</v>
      </c>
      <c r="I23363" s="34">
        <v>509</v>
      </c>
      <c r="J23363" s="34">
        <v>430</v>
      </c>
      <c r="K23363" s="34">
        <v>470</v>
      </c>
      <c r="L23363" s="34">
        <v>509</v>
      </c>
      <c r="M23363" s="34">
        <v>438</v>
      </c>
    </row>
    <row r="23364" spans="1:13" x14ac:dyDescent="0.2">
      <c r="A23364" s="34" t="s">
        <v>124258</v>
      </c>
      <c r="B23364" s="34">
        <v>466</v>
      </c>
      <c r="C23364" s="34">
        <v>494</v>
      </c>
      <c r="D23364" s="34">
        <v>434</v>
      </c>
      <c r="E23364" s="34">
        <v>510</v>
      </c>
      <c r="F23364" s="34">
        <v>348</v>
      </c>
      <c r="G23364" s="34">
        <v>462</v>
      </c>
      <c r="H23364" s="34">
        <v>398</v>
      </c>
      <c r="I23364" s="34">
        <v>471</v>
      </c>
      <c r="J23364" s="34">
        <v>429</v>
      </c>
      <c r="K23364" s="34">
        <v>362</v>
      </c>
      <c r="L23364" s="34">
        <v>357</v>
      </c>
      <c r="M23364" s="34">
        <v>338</v>
      </c>
    </row>
    <row r="23365" spans="1:13" x14ac:dyDescent="0.2">
      <c r="A23365" s="34" t="s">
        <v>124259</v>
      </c>
      <c r="B23365" s="34">
        <v>488</v>
      </c>
      <c r="C23365" s="34">
        <v>557</v>
      </c>
      <c r="D23365" s="34">
        <v>565</v>
      </c>
      <c r="E23365" s="34">
        <v>596</v>
      </c>
      <c r="F23365" s="34">
        <v>441</v>
      </c>
      <c r="G23365" s="34">
        <v>450</v>
      </c>
      <c r="H23365" s="34">
        <v>540</v>
      </c>
      <c r="I23365" s="34">
        <v>493</v>
      </c>
      <c r="J23365" s="34">
        <v>551</v>
      </c>
      <c r="K23365" s="34">
        <v>405</v>
      </c>
      <c r="L23365" s="34">
        <v>541</v>
      </c>
      <c r="M23365" s="34">
        <v>390</v>
      </c>
    </row>
    <row r="23366" spans="1:13" x14ac:dyDescent="0.2">
      <c r="A23366" s="34" t="s">
        <v>124260</v>
      </c>
      <c r="B23366" s="34">
        <v>754</v>
      </c>
      <c r="C23366" s="34">
        <v>772</v>
      </c>
      <c r="D23366" s="34">
        <v>953</v>
      </c>
      <c r="E23366" s="34">
        <v>826</v>
      </c>
      <c r="F23366" s="34">
        <v>815</v>
      </c>
      <c r="G23366" s="34">
        <v>751</v>
      </c>
      <c r="H23366" s="34">
        <v>1001</v>
      </c>
      <c r="I23366" s="34">
        <v>784</v>
      </c>
      <c r="J23366" s="34">
        <v>911</v>
      </c>
      <c r="K23366" s="34">
        <v>636</v>
      </c>
      <c r="L23366" s="34">
        <v>889</v>
      </c>
      <c r="M23366" s="34">
        <v>532</v>
      </c>
    </row>
    <row r="23367" spans="1:13" x14ac:dyDescent="0.2">
      <c r="A23367" s="34" t="s">
        <v>124261</v>
      </c>
      <c r="B23367" s="34">
        <v>771</v>
      </c>
      <c r="C23367" s="34">
        <v>716</v>
      </c>
      <c r="D23367" s="34">
        <v>831</v>
      </c>
      <c r="E23367" s="34">
        <v>826</v>
      </c>
      <c r="F23367" s="34">
        <v>729</v>
      </c>
      <c r="G23367" s="34">
        <v>724</v>
      </c>
      <c r="H23367" s="34">
        <v>769</v>
      </c>
      <c r="I23367" s="34">
        <v>762</v>
      </c>
      <c r="J23367" s="34">
        <v>892</v>
      </c>
      <c r="K23367" s="34">
        <v>635</v>
      </c>
      <c r="L23367" s="34">
        <v>733</v>
      </c>
      <c r="M23367" s="34">
        <v>551</v>
      </c>
    </row>
    <row r="23368" spans="1:13" x14ac:dyDescent="0.2">
      <c r="A23368" s="34" t="s">
        <v>124262</v>
      </c>
      <c r="B23368" s="34">
        <v>602</v>
      </c>
      <c r="C23368" s="34">
        <v>680</v>
      </c>
      <c r="D23368" s="34">
        <v>688</v>
      </c>
      <c r="E23368" s="34">
        <v>773</v>
      </c>
      <c r="F23368" s="34">
        <v>597</v>
      </c>
      <c r="G23368" s="34">
        <v>672</v>
      </c>
      <c r="H23368" s="34">
        <v>660</v>
      </c>
      <c r="I23368" s="34">
        <v>637</v>
      </c>
      <c r="J23368" s="34">
        <v>645</v>
      </c>
      <c r="K23368" s="34">
        <v>628</v>
      </c>
      <c r="L23368" s="34">
        <v>682</v>
      </c>
      <c r="M23368" s="34">
        <v>508</v>
      </c>
    </row>
    <row r="23369" spans="1:13" x14ac:dyDescent="0.2">
      <c r="A23369" s="34" t="s">
        <v>124263</v>
      </c>
      <c r="B23369" s="34">
        <v>1151</v>
      </c>
      <c r="C23369" s="34">
        <v>1010</v>
      </c>
      <c r="D23369" s="34">
        <v>1157</v>
      </c>
      <c r="E23369" s="34">
        <v>1065</v>
      </c>
      <c r="F23369" s="34">
        <v>1026</v>
      </c>
      <c r="G23369" s="34">
        <v>945</v>
      </c>
      <c r="H23369" s="34">
        <v>1252</v>
      </c>
      <c r="I23369" s="34">
        <v>972</v>
      </c>
      <c r="J23369" s="34">
        <v>1163</v>
      </c>
      <c r="K23369" s="34">
        <v>860</v>
      </c>
      <c r="L23369" s="34">
        <v>1086</v>
      </c>
      <c r="M23369" s="34">
        <v>829</v>
      </c>
    </row>
    <row r="23370" spans="1:13" x14ac:dyDescent="0.2">
      <c r="A23370" s="34" t="s">
        <v>124264</v>
      </c>
      <c r="B23370" s="34">
        <v>1265</v>
      </c>
      <c r="C23370" s="34">
        <v>1284</v>
      </c>
      <c r="D23370" s="34">
        <v>1302</v>
      </c>
      <c r="E23370" s="34">
        <v>1259</v>
      </c>
      <c r="F23370" s="34">
        <v>1196</v>
      </c>
      <c r="G23370" s="34">
        <v>1119</v>
      </c>
      <c r="H23370" s="34">
        <v>1424</v>
      </c>
      <c r="I23370" s="34">
        <v>1352</v>
      </c>
      <c r="J23370" s="34">
        <v>1363</v>
      </c>
      <c r="K23370" s="34">
        <v>997</v>
      </c>
      <c r="L23370" s="34">
        <v>1181</v>
      </c>
      <c r="M23370" s="34">
        <v>1005</v>
      </c>
    </row>
    <row r="23371" spans="1:13" x14ac:dyDescent="0.2">
      <c r="A23371" s="34" t="s">
        <v>124265</v>
      </c>
      <c r="B23371" s="34">
        <v>397</v>
      </c>
      <c r="C23371" s="34">
        <v>343</v>
      </c>
      <c r="D23371" s="34">
        <v>446</v>
      </c>
      <c r="E23371" s="34">
        <v>413</v>
      </c>
      <c r="F23371" s="34">
        <v>375</v>
      </c>
      <c r="G23371" s="34">
        <v>354</v>
      </c>
      <c r="H23371" s="34">
        <v>497</v>
      </c>
      <c r="I23371" s="34">
        <v>381</v>
      </c>
      <c r="J23371" s="34">
        <v>535</v>
      </c>
      <c r="K23371" s="34">
        <v>320</v>
      </c>
      <c r="L23371" s="34">
        <v>399</v>
      </c>
      <c r="M23371" s="34">
        <v>374</v>
      </c>
    </row>
    <row r="23372" spans="1:13" x14ac:dyDescent="0.2">
      <c r="A23372" s="34" t="s">
        <v>124266</v>
      </c>
      <c r="B23372" s="34">
        <v>617</v>
      </c>
      <c r="C23372" s="34">
        <v>518</v>
      </c>
      <c r="D23372" s="34">
        <v>625</v>
      </c>
      <c r="E23372" s="34">
        <v>677</v>
      </c>
      <c r="F23372" s="34">
        <v>462</v>
      </c>
      <c r="G23372" s="34">
        <v>567</v>
      </c>
      <c r="H23372" s="34">
        <v>637</v>
      </c>
      <c r="I23372" s="34">
        <v>623</v>
      </c>
      <c r="J23372" s="34">
        <v>640</v>
      </c>
      <c r="K23372" s="34">
        <v>450</v>
      </c>
      <c r="L23372" s="34">
        <v>537</v>
      </c>
      <c r="M23372" s="34">
        <v>464</v>
      </c>
    </row>
    <row r="23373" spans="1:13" x14ac:dyDescent="0.2">
      <c r="A23373" s="34" t="s">
        <v>124267</v>
      </c>
      <c r="B23373" s="34">
        <v>664</v>
      </c>
      <c r="C23373" s="34">
        <v>565</v>
      </c>
      <c r="D23373" s="34">
        <v>571</v>
      </c>
      <c r="E23373" s="34">
        <v>695</v>
      </c>
      <c r="F23373" s="34">
        <v>547</v>
      </c>
      <c r="G23373" s="34">
        <v>584</v>
      </c>
      <c r="H23373" s="34">
        <v>665</v>
      </c>
      <c r="I23373" s="34">
        <v>647</v>
      </c>
      <c r="J23373" s="34">
        <v>586</v>
      </c>
      <c r="K23373" s="34">
        <v>520</v>
      </c>
      <c r="L23373" s="34">
        <v>639</v>
      </c>
      <c r="M23373" s="34">
        <v>456</v>
      </c>
    </row>
    <row r="23374" spans="1:13" x14ac:dyDescent="0.2">
      <c r="A23374" s="34" t="s">
        <v>124268</v>
      </c>
      <c r="B23374" s="34">
        <v>821</v>
      </c>
      <c r="C23374" s="34">
        <v>698</v>
      </c>
      <c r="D23374" s="34">
        <v>647</v>
      </c>
      <c r="E23374" s="34">
        <v>678</v>
      </c>
      <c r="F23374" s="34">
        <v>684</v>
      </c>
      <c r="G23374" s="34">
        <v>632</v>
      </c>
      <c r="H23374" s="34">
        <v>787</v>
      </c>
      <c r="I23374" s="34">
        <v>613</v>
      </c>
      <c r="J23374" s="34">
        <v>704</v>
      </c>
      <c r="K23374" s="34">
        <v>533</v>
      </c>
      <c r="L23374" s="34">
        <v>647</v>
      </c>
      <c r="M23374" s="34">
        <v>499</v>
      </c>
    </row>
    <row r="23375" spans="1:13" x14ac:dyDescent="0.2">
      <c r="A23375" s="34" t="s">
        <v>124269</v>
      </c>
      <c r="B23375" s="34">
        <v>1090</v>
      </c>
      <c r="C23375" s="34">
        <v>1029</v>
      </c>
      <c r="D23375" s="34">
        <v>1270</v>
      </c>
      <c r="E23375" s="34">
        <v>1153</v>
      </c>
      <c r="F23375" s="34">
        <v>1035</v>
      </c>
      <c r="G23375" s="34">
        <v>1055</v>
      </c>
      <c r="H23375" s="34">
        <v>1471</v>
      </c>
      <c r="I23375" s="34">
        <v>1100</v>
      </c>
      <c r="J23375" s="34">
        <v>1251</v>
      </c>
      <c r="K23375" s="34">
        <v>861</v>
      </c>
      <c r="L23375" s="34">
        <v>1195</v>
      </c>
      <c r="M23375" s="34">
        <v>832</v>
      </c>
    </row>
    <row r="23376" spans="1:13" x14ac:dyDescent="0.2">
      <c r="A23376" s="34" t="s">
        <v>124270</v>
      </c>
      <c r="B23376" s="34">
        <v>336</v>
      </c>
      <c r="C23376" s="34">
        <v>388</v>
      </c>
      <c r="D23376" s="34">
        <v>356</v>
      </c>
      <c r="E23376" s="34">
        <v>396</v>
      </c>
      <c r="F23376" s="34">
        <v>247</v>
      </c>
      <c r="G23376" s="34">
        <v>346</v>
      </c>
      <c r="H23376" s="34">
        <v>366</v>
      </c>
      <c r="I23376" s="34">
        <v>347</v>
      </c>
      <c r="J23376" s="34">
        <v>390</v>
      </c>
      <c r="K23376" s="34">
        <v>320</v>
      </c>
      <c r="L23376" s="34">
        <v>378</v>
      </c>
      <c r="M23376" s="34">
        <v>276</v>
      </c>
    </row>
    <row r="23377" spans="1:13" x14ac:dyDescent="0.2">
      <c r="A23377" s="34" t="s">
        <v>124271</v>
      </c>
      <c r="B23377" s="34">
        <v>497</v>
      </c>
      <c r="C23377" s="34">
        <v>475</v>
      </c>
      <c r="D23377" s="34">
        <v>542</v>
      </c>
      <c r="E23377" s="34">
        <v>474</v>
      </c>
      <c r="F23377" s="34">
        <v>501</v>
      </c>
      <c r="G23377" s="34">
        <v>491</v>
      </c>
      <c r="H23377" s="34">
        <v>511</v>
      </c>
      <c r="I23377" s="34">
        <v>466</v>
      </c>
      <c r="J23377" s="34">
        <v>439</v>
      </c>
      <c r="K23377" s="34">
        <v>468</v>
      </c>
      <c r="L23377" s="34">
        <v>448</v>
      </c>
      <c r="M23377" s="34">
        <v>349</v>
      </c>
    </row>
    <row r="23378" spans="1:13" x14ac:dyDescent="0.2">
      <c r="A23378" s="34" t="s">
        <v>124272</v>
      </c>
      <c r="B23378" s="34">
        <v>678</v>
      </c>
      <c r="C23378" s="34">
        <v>666</v>
      </c>
      <c r="D23378" s="34">
        <v>695</v>
      </c>
      <c r="E23378" s="34">
        <v>696</v>
      </c>
      <c r="F23378" s="34">
        <v>585</v>
      </c>
      <c r="G23378" s="34">
        <v>602</v>
      </c>
      <c r="H23378" s="34">
        <v>660</v>
      </c>
      <c r="I23378" s="34">
        <v>710</v>
      </c>
      <c r="J23378" s="34">
        <v>704</v>
      </c>
      <c r="K23378" s="34">
        <v>555</v>
      </c>
      <c r="L23378" s="34">
        <v>642</v>
      </c>
      <c r="M23378" s="34">
        <v>529</v>
      </c>
    </row>
    <row r="23379" spans="1:13" x14ac:dyDescent="0.2">
      <c r="A23379" s="34" t="s">
        <v>124273</v>
      </c>
      <c r="B23379" s="34">
        <v>391</v>
      </c>
      <c r="C23379" s="34">
        <v>718</v>
      </c>
      <c r="D23379" s="34">
        <v>600</v>
      </c>
      <c r="E23379" s="34">
        <v>778</v>
      </c>
      <c r="F23379" s="34">
        <v>583</v>
      </c>
      <c r="G23379" s="34">
        <v>647</v>
      </c>
      <c r="H23379" s="34">
        <v>603</v>
      </c>
      <c r="I23379" s="34">
        <v>693</v>
      </c>
      <c r="J23379" s="34">
        <v>538</v>
      </c>
      <c r="K23379" s="34">
        <v>486</v>
      </c>
      <c r="L23379" s="34">
        <v>534</v>
      </c>
      <c r="M23379" s="34">
        <v>490</v>
      </c>
    </row>
    <row r="23380" spans="1:13" x14ac:dyDescent="0.2">
      <c r="A23380" s="34" t="s">
        <v>124274</v>
      </c>
      <c r="B23380" s="34">
        <v>405</v>
      </c>
      <c r="C23380" s="34">
        <v>425</v>
      </c>
      <c r="D23380" s="34">
        <v>377</v>
      </c>
      <c r="E23380" s="34">
        <v>380</v>
      </c>
      <c r="F23380" s="34">
        <v>414</v>
      </c>
      <c r="G23380" s="34">
        <v>386</v>
      </c>
      <c r="H23380" s="34">
        <v>443</v>
      </c>
      <c r="I23380" s="34">
        <v>430</v>
      </c>
      <c r="J23380" s="34">
        <v>372</v>
      </c>
      <c r="K23380" s="34">
        <v>331</v>
      </c>
      <c r="L23380" s="34">
        <v>432</v>
      </c>
      <c r="M23380" s="34">
        <v>297</v>
      </c>
    </row>
    <row r="23381" spans="1:13" x14ac:dyDescent="0.2">
      <c r="A23381" s="34" t="s">
        <v>124275</v>
      </c>
      <c r="B23381" s="34">
        <v>471</v>
      </c>
      <c r="C23381" s="34">
        <v>517</v>
      </c>
      <c r="D23381" s="34">
        <v>597</v>
      </c>
      <c r="E23381" s="34">
        <v>580</v>
      </c>
      <c r="F23381" s="34">
        <v>511</v>
      </c>
      <c r="G23381" s="34">
        <v>471</v>
      </c>
      <c r="H23381" s="34">
        <v>530</v>
      </c>
      <c r="I23381" s="34">
        <v>445</v>
      </c>
      <c r="J23381" s="34">
        <v>510</v>
      </c>
      <c r="K23381" s="34">
        <v>451</v>
      </c>
      <c r="L23381" s="34">
        <v>555</v>
      </c>
      <c r="M23381" s="34">
        <v>426</v>
      </c>
    </row>
    <row r="23382" spans="1:13" x14ac:dyDescent="0.2">
      <c r="A23382" s="34" t="s">
        <v>124276</v>
      </c>
      <c r="B23382" s="34">
        <v>576</v>
      </c>
      <c r="C23382" s="34">
        <v>491</v>
      </c>
      <c r="D23382" s="34">
        <v>568</v>
      </c>
      <c r="E23382" s="34">
        <v>568</v>
      </c>
      <c r="F23382" s="34">
        <v>502</v>
      </c>
      <c r="G23382" s="34">
        <v>488</v>
      </c>
      <c r="H23382" s="34">
        <v>661</v>
      </c>
      <c r="I23382" s="34">
        <v>558</v>
      </c>
      <c r="J23382" s="34">
        <v>478</v>
      </c>
      <c r="K23382" s="34">
        <v>410</v>
      </c>
      <c r="L23382" s="34">
        <v>514</v>
      </c>
      <c r="M23382" s="34">
        <v>424</v>
      </c>
    </row>
    <row r="23383" spans="1:13" x14ac:dyDescent="0.2">
      <c r="A23383" s="34" t="s">
        <v>124277</v>
      </c>
      <c r="B23383" s="34">
        <v>443</v>
      </c>
      <c r="C23383" s="34">
        <v>496</v>
      </c>
      <c r="D23383" s="34">
        <v>528</v>
      </c>
      <c r="E23383" s="34">
        <v>525</v>
      </c>
      <c r="F23383" s="34">
        <v>449</v>
      </c>
      <c r="G23383" s="34">
        <v>424</v>
      </c>
      <c r="H23383" s="34">
        <v>506</v>
      </c>
      <c r="I23383" s="34">
        <v>441</v>
      </c>
      <c r="J23383" s="34">
        <v>566</v>
      </c>
      <c r="K23383" s="34">
        <v>368</v>
      </c>
      <c r="L23383" s="34">
        <v>474</v>
      </c>
      <c r="M23383" s="34">
        <v>393</v>
      </c>
    </row>
    <row r="23384" spans="1:13" x14ac:dyDescent="0.2">
      <c r="A23384" s="34" t="s">
        <v>124278</v>
      </c>
      <c r="B23384" s="34">
        <v>799</v>
      </c>
      <c r="C23384" s="34">
        <v>832</v>
      </c>
      <c r="D23384" s="34">
        <v>830</v>
      </c>
      <c r="E23384" s="34">
        <v>833</v>
      </c>
      <c r="F23384" s="34">
        <v>786</v>
      </c>
      <c r="G23384" s="34">
        <v>705</v>
      </c>
      <c r="H23384" s="34">
        <v>955</v>
      </c>
      <c r="I23384" s="34">
        <v>739</v>
      </c>
      <c r="J23384" s="34">
        <v>853</v>
      </c>
      <c r="K23384" s="34">
        <v>640</v>
      </c>
      <c r="L23384" s="34">
        <v>725</v>
      </c>
      <c r="M23384" s="34">
        <v>627</v>
      </c>
    </row>
    <row r="23385" spans="1:13" x14ac:dyDescent="0.2">
      <c r="A23385" s="34" t="s">
        <v>124279</v>
      </c>
      <c r="B23385" s="34">
        <v>678</v>
      </c>
      <c r="C23385" s="34">
        <v>855</v>
      </c>
      <c r="D23385" s="34">
        <v>797</v>
      </c>
      <c r="E23385" s="34">
        <v>919</v>
      </c>
      <c r="F23385" s="34">
        <v>771</v>
      </c>
      <c r="G23385" s="34">
        <v>760</v>
      </c>
      <c r="H23385" s="34">
        <v>847</v>
      </c>
      <c r="I23385" s="34">
        <v>789</v>
      </c>
      <c r="J23385" s="34">
        <v>889</v>
      </c>
      <c r="K23385" s="34">
        <v>661</v>
      </c>
      <c r="L23385" s="34">
        <v>835</v>
      </c>
      <c r="M23385" s="34">
        <v>667</v>
      </c>
    </row>
    <row r="23386" spans="1:13" x14ac:dyDescent="0.2">
      <c r="A23386" s="34" t="s">
        <v>124280</v>
      </c>
      <c r="B23386" s="34">
        <v>354</v>
      </c>
      <c r="C23386" s="34">
        <v>501</v>
      </c>
      <c r="D23386" s="34">
        <v>378</v>
      </c>
      <c r="E23386" s="34">
        <v>483</v>
      </c>
      <c r="F23386" s="34">
        <v>207</v>
      </c>
      <c r="G23386" s="34">
        <v>519</v>
      </c>
      <c r="H23386" s="34">
        <v>324</v>
      </c>
      <c r="I23386" s="34">
        <v>488</v>
      </c>
      <c r="J23386" s="34">
        <v>313</v>
      </c>
      <c r="K23386" s="34">
        <v>393</v>
      </c>
      <c r="L23386" s="34">
        <v>277</v>
      </c>
      <c r="M23386" s="34">
        <v>407</v>
      </c>
    </row>
    <row r="23387" spans="1:13" x14ac:dyDescent="0.2">
      <c r="A23387" s="34" t="s">
        <v>124281</v>
      </c>
      <c r="B23387" s="34">
        <v>585</v>
      </c>
      <c r="C23387" s="34">
        <v>488</v>
      </c>
      <c r="D23387" s="34">
        <v>557</v>
      </c>
      <c r="E23387" s="34">
        <v>563</v>
      </c>
      <c r="F23387" s="34">
        <v>494</v>
      </c>
      <c r="G23387" s="34">
        <v>426</v>
      </c>
      <c r="H23387" s="34">
        <v>576</v>
      </c>
      <c r="I23387" s="34">
        <v>504</v>
      </c>
      <c r="J23387" s="34">
        <v>629</v>
      </c>
      <c r="K23387" s="34">
        <v>337</v>
      </c>
      <c r="L23387" s="34">
        <v>551</v>
      </c>
      <c r="M23387" s="34">
        <v>403</v>
      </c>
    </row>
    <row r="23388" spans="1:13" x14ac:dyDescent="0.2">
      <c r="A23388" s="34" t="s">
        <v>124282</v>
      </c>
      <c r="B23388" s="34">
        <v>551</v>
      </c>
      <c r="C23388" s="34">
        <v>654</v>
      </c>
      <c r="D23388" s="34">
        <v>509</v>
      </c>
      <c r="E23388" s="34">
        <v>676</v>
      </c>
      <c r="F23388" s="34">
        <v>453</v>
      </c>
      <c r="G23388" s="34">
        <v>669</v>
      </c>
      <c r="H23388" s="34">
        <v>538</v>
      </c>
      <c r="I23388" s="34">
        <v>532</v>
      </c>
      <c r="J23388" s="34">
        <v>556</v>
      </c>
      <c r="K23388" s="34">
        <v>520</v>
      </c>
      <c r="L23388" s="34">
        <v>410</v>
      </c>
      <c r="M23388" s="34">
        <v>449</v>
      </c>
    </row>
    <row r="23389" spans="1:13" x14ac:dyDescent="0.2">
      <c r="A23389" s="34" t="s">
        <v>124283</v>
      </c>
      <c r="B23389" s="34">
        <v>907</v>
      </c>
      <c r="C23389" s="34">
        <v>929</v>
      </c>
      <c r="D23389" s="34">
        <v>903</v>
      </c>
      <c r="E23389" s="34">
        <v>930</v>
      </c>
      <c r="F23389" s="34">
        <v>751</v>
      </c>
      <c r="G23389" s="34">
        <v>858</v>
      </c>
      <c r="H23389" s="34">
        <v>957</v>
      </c>
      <c r="I23389" s="34">
        <v>846</v>
      </c>
      <c r="J23389" s="34">
        <v>892</v>
      </c>
      <c r="K23389" s="34">
        <v>749</v>
      </c>
      <c r="L23389" s="34">
        <v>860</v>
      </c>
      <c r="M23389" s="34">
        <v>669</v>
      </c>
    </row>
    <row r="23390" spans="1:13" x14ac:dyDescent="0.2">
      <c r="A23390" s="34" t="s">
        <v>124284</v>
      </c>
      <c r="B23390" s="34">
        <v>768</v>
      </c>
      <c r="C23390" s="34">
        <v>878</v>
      </c>
      <c r="D23390" s="34">
        <v>771</v>
      </c>
      <c r="E23390" s="34">
        <v>976</v>
      </c>
      <c r="F23390" s="34">
        <v>761</v>
      </c>
      <c r="G23390" s="34">
        <v>763</v>
      </c>
      <c r="H23390" s="34">
        <v>941</v>
      </c>
      <c r="I23390" s="34">
        <v>792</v>
      </c>
      <c r="J23390" s="34">
        <v>776</v>
      </c>
      <c r="K23390" s="34">
        <v>752</v>
      </c>
      <c r="L23390" s="34">
        <v>862</v>
      </c>
      <c r="M23390" s="34">
        <v>704</v>
      </c>
    </row>
    <row r="23391" spans="1:13" x14ac:dyDescent="0.2">
      <c r="A23391" s="34" t="s">
        <v>124285</v>
      </c>
      <c r="B23391" s="34">
        <v>525</v>
      </c>
      <c r="C23391" s="34">
        <v>493</v>
      </c>
      <c r="D23391" s="34">
        <v>607</v>
      </c>
      <c r="E23391" s="34">
        <v>598</v>
      </c>
      <c r="F23391" s="34">
        <v>574</v>
      </c>
      <c r="G23391" s="34">
        <v>564</v>
      </c>
      <c r="H23391" s="34">
        <v>582</v>
      </c>
      <c r="I23391" s="34">
        <v>543</v>
      </c>
      <c r="J23391" s="34">
        <v>603</v>
      </c>
      <c r="K23391" s="34">
        <v>504</v>
      </c>
      <c r="L23391" s="34">
        <v>539</v>
      </c>
      <c r="M23391" s="34">
        <v>412</v>
      </c>
    </row>
    <row r="23392" spans="1:13" x14ac:dyDescent="0.2">
      <c r="A23392" s="34" t="s">
        <v>124286</v>
      </c>
      <c r="B23392" s="34">
        <v>790</v>
      </c>
      <c r="C23392" s="34">
        <v>841</v>
      </c>
      <c r="D23392" s="34">
        <v>842</v>
      </c>
      <c r="E23392" s="34">
        <v>915</v>
      </c>
      <c r="F23392" s="34">
        <v>708</v>
      </c>
      <c r="G23392" s="34">
        <v>762</v>
      </c>
      <c r="H23392" s="34">
        <v>930</v>
      </c>
      <c r="I23392" s="34">
        <v>733</v>
      </c>
      <c r="J23392" s="34">
        <v>843</v>
      </c>
      <c r="K23392" s="34">
        <v>706</v>
      </c>
      <c r="L23392" s="34">
        <v>839</v>
      </c>
      <c r="M23392" s="34">
        <v>651</v>
      </c>
    </row>
    <row r="23393" spans="1:13" x14ac:dyDescent="0.2">
      <c r="A23393" s="34" t="s">
        <v>124287</v>
      </c>
      <c r="B23393" s="34">
        <v>603</v>
      </c>
      <c r="C23393" s="34">
        <v>479</v>
      </c>
      <c r="D23393" s="34">
        <v>539</v>
      </c>
      <c r="E23393" s="34">
        <v>601</v>
      </c>
      <c r="F23393" s="34">
        <v>435</v>
      </c>
      <c r="G23393" s="34">
        <v>512</v>
      </c>
      <c r="H23393" s="34">
        <v>624</v>
      </c>
      <c r="I23393" s="34">
        <v>559</v>
      </c>
      <c r="J23393" s="34">
        <v>584</v>
      </c>
      <c r="K23393" s="34">
        <v>442</v>
      </c>
      <c r="L23393" s="34">
        <v>463</v>
      </c>
      <c r="M23393" s="34">
        <v>454</v>
      </c>
    </row>
    <row r="23394" spans="1:13" x14ac:dyDescent="0.2">
      <c r="A23394" s="34" t="s">
        <v>124288</v>
      </c>
      <c r="B23394" s="34">
        <v>363</v>
      </c>
      <c r="C23394" s="34">
        <v>488</v>
      </c>
      <c r="D23394" s="34">
        <v>557</v>
      </c>
      <c r="E23394" s="34">
        <v>523</v>
      </c>
      <c r="F23394" s="34">
        <v>402</v>
      </c>
      <c r="G23394" s="34">
        <v>495</v>
      </c>
      <c r="H23394" s="34">
        <v>514</v>
      </c>
      <c r="I23394" s="34">
        <v>471</v>
      </c>
      <c r="J23394" s="34">
        <v>479</v>
      </c>
      <c r="K23394" s="34">
        <v>400</v>
      </c>
      <c r="L23394" s="34">
        <v>473</v>
      </c>
      <c r="M23394" s="34">
        <v>443</v>
      </c>
    </row>
    <row r="23395" spans="1:13" x14ac:dyDescent="0.2">
      <c r="A23395" s="34" t="s">
        <v>124289</v>
      </c>
      <c r="B23395" s="34">
        <v>485</v>
      </c>
      <c r="C23395" s="34">
        <v>561</v>
      </c>
      <c r="D23395" s="34">
        <v>540</v>
      </c>
      <c r="E23395" s="34">
        <v>559</v>
      </c>
      <c r="F23395" s="34">
        <v>418</v>
      </c>
      <c r="G23395" s="34">
        <v>577</v>
      </c>
      <c r="H23395" s="34">
        <v>651</v>
      </c>
      <c r="I23395" s="34">
        <v>470</v>
      </c>
      <c r="J23395" s="34">
        <v>496</v>
      </c>
      <c r="K23395" s="34">
        <v>444</v>
      </c>
      <c r="L23395" s="34">
        <v>437</v>
      </c>
      <c r="M23395" s="34">
        <v>414</v>
      </c>
    </row>
    <row r="23396" spans="1:13" x14ac:dyDescent="0.2">
      <c r="A23396" s="34" t="s">
        <v>124290</v>
      </c>
      <c r="B23396" s="34">
        <v>381</v>
      </c>
      <c r="C23396" s="34">
        <v>444</v>
      </c>
      <c r="D23396" s="34">
        <v>433</v>
      </c>
      <c r="E23396" s="34">
        <v>489</v>
      </c>
      <c r="F23396" s="34">
        <v>358</v>
      </c>
      <c r="G23396" s="34">
        <v>436</v>
      </c>
      <c r="H23396" s="34">
        <v>481</v>
      </c>
      <c r="I23396" s="34">
        <v>513</v>
      </c>
      <c r="J23396" s="34">
        <v>470</v>
      </c>
      <c r="K23396" s="34">
        <v>315</v>
      </c>
      <c r="L23396" s="34">
        <v>439</v>
      </c>
      <c r="M23396" s="34">
        <v>354</v>
      </c>
    </row>
    <row r="23397" spans="1:13" x14ac:dyDescent="0.2">
      <c r="A23397" s="34" t="s">
        <v>124291</v>
      </c>
      <c r="B23397" s="34">
        <v>818</v>
      </c>
      <c r="C23397" s="34">
        <v>776</v>
      </c>
      <c r="D23397" s="34">
        <v>705</v>
      </c>
      <c r="E23397" s="34">
        <v>820</v>
      </c>
      <c r="F23397" s="34">
        <v>701</v>
      </c>
      <c r="G23397" s="34">
        <v>781</v>
      </c>
      <c r="H23397" s="34">
        <v>767</v>
      </c>
      <c r="I23397" s="34">
        <v>819</v>
      </c>
      <c r="J23397" s="34">
        <v>848</v>
      </c>
      <c r="K23397" s="34">
        <v>669</v>
      </c>
      <c r="L23397" s="34">
        <v>771</v>
      </c>
      <c r="M23397" s="34">
        <v>578</v>
      </c>
    </row>
    <row r="23398" spans="1:13" x14ac:dyDescent="0.2">
      <c r="A23398" s="34" t="s">
        <v>124292</v>
      </c>
      <c r="B23398" s="34">
        <v>515</v>
      </c>
      <c r="C23398" s="34">
        <v>541</v>
      </c>
      <c r="D23398" s="34">
        <v>474</v>
      </c>
      <c r="E23398" s="34">
        <v>473</v>
      </c>
      <c r="F23398" s="34">
        <v>401</v>
      </c>
      <c r="G23398" s="34">
        <v>423</v>
      </c>
      <c r="H23398" s="34">
        <v>467</v>
      </c>
      <c r="I23398" s="34">
        <v>441</v>
      </c>
      <c r="J23398" s="34">
        <v>398</v>
      </c>
      <c r="K23398" s="34">
        <v>390</v>
      </c>
      <c r="L23398" s="34">
        <v>329</v>
      </c>
      <c r="M23398" s="34">
        <v>363</v>
      </c>
    </row>
    <row r="23399" spans="1:13" x14ac:dyDescent="0.2">
      <c r="A23399" s="34" t="s">
        <v>124293</v>
      </c>
      <c r="B23399" s="34">
        <v>1001</v>
      </c>
      <c r="C23399" s="34">
        <v>843</v>
      </c>
      <c r="D23399" s="34">
        <v>982</v>
      </c>
      <c r="E23399" s="34">
        <v>883</v>
      </c>
      <c r="F23399" s="34">
        <v>961</v>
      </c>
      <c r="G23399" s="34">
        <v>872</v>
      </c>
      <c r="H23399" s="34">
        <v>1064</v>
      </c>
      <c r="I23399" s="34">
        <v>815</v>
      </c>
      <c r="J23399" s="34">
        <v>1022</v>
      </c>
      <c r="K23399" s="34">
        <v>776</v>
      </c>
      <c r="L23399" s="34">
        <v>953</v>
      </c>
      <c r="M23399" s="34">
        <v>715</v>
      </c>
    </row>
    <row r="23400" spans="1:13" x14ac:dyDescent="0.2">
      <c r="A23400" s="34" t="s">
        <v>124294</v>
      </c>
      <c r="B23400" s="34">
        <v>466</v>
      </c>
      <c r="C23400" s="34">
        <v>563</v>
      </c>
      <c r="D23400" s="34">
        <v>638</v>
      </c>
      <c r="E23400" s="34">
        <v>614</v>
      </c>
      <c r="F23400" s="34">
        <v>502</v>
      </c>
      <c r="G23400" s="34">
        <v>529</v>
      </c>
      <c r="H23400" s="34">
        <v>697</v>
      </c>
      <c r="I23400" s="34">
        <v>567</v>
      </c>
      <c r="J23400" s="34">
        <v>650</v>
      </c>
      <c r="K23400" s="34">
        <v>462</v>
      </c>
      <c r="L23400" s="34">
        <v>505</v>
      </c>
      <c r="M23400" s="34">
        <v>419</v>
      </c>
    </row>
    <row r="23401" spans="1:13" x14ac:dyDescent="0.2">
      <c r="A23401" s="34" t="s">
        <v>124295</v>
      </c>
      <c r="B23401" s="34">
        <v>416</v>
      </c>
      <c r="C23401" s="34">
        <v>526</v>
      </c>
      <c r="D23401" s="34">
        <v>566</v>
      </c>
      <c r="E23401" s="34">
        <v>610</v>
      </c>
      <c r="F23401" s="34">
        <v>443</v>
      </c>
      <c r="G23401" s="34">
        <v>520</v>
      </c>
      <c r="H23401" s="34">
        <v>596</v>
      </c>
      <c r="I23401" s="34">
        <v>516</v>
      </c>
      <c r="J23401" s="34">
        <v>643</v>
      </c>
      <c r="K23401" s="34">
        <v>476</v>
      </c>
      <c r="L23401" s="34">
        <v>560</v>
      </c>
      <c r="M23401" s="34">
        <v>482</v>
      </c>
    </row>
    <row r="23402" spans="1:13" x14ac:dyDescent="0.2">
      <c r="A23402" s="34" t="s">
        <v>124296</v>
      </c>
      <c r="B23402" s="34">
        <v>801</v>
      </c>
      <c r="C23402" s="34">
        <v>768</v>
      </c>
      <c r="D23402" s="34">
        <v>926</v>
      </c>
      <c r="E23402" s="34">
        <v>822</v>
      </c>
      <c r="F23402" s="34">
        <v>772</v>
      </c>
      <c r="G23402" s="34">
        <v>676</v>
      </c>
      <c r="H23402" s="34">
        <v>895</v>
      </c>
      <c r="I23402" s="34">
        <v>709</v>
      </c>
      <c r="J23402" s="34">
        <v>768</v>
      </c>
      <c r="K23402" s="34">
        <v>603</v>
      </c>
      <c r="L23402" s="34">
        <v>781</v>
      </c>
      <c r="M23402" s="34">
        <v>535</v>
      </c>
    </row>
    <row r="23403" spans="1:13" x14ac:dyDescent="0.2">
      <c r="A23403" s="34" t="s">
        <v>124297</v>
      </c>
      <c r="B23403" s="34">
        <v>507</v>
      </c>
      <c r="C23403" s="34">
        <v>418</v>
      </c>
      <c r="D23403" s="34">
        <v>424</v>
      </c>
      <c r="E23403" s="34">
        <v>436</v>
      </c>
      <c r="F23403" s="34">
        <v>405</v>
      </c>
      <c r="G23403" s="34">
        <v>340</v>
      </c>
      <c r="H23403" s="34">
        <v>446</v>
      </c>
      <c r="I23403" s="34">
        <v>415</v>
      </c>
      <c r="J23403" s="34">
        <v>516</v>
      </c>
      <c r="K23403" s="34">
        <v>368</v>
      </c>
      <c r="L23403" s="34">
        <v>383</v>
      </c>
      <c r="M23403" s="34">
        <v>326</v>
      </c>
    </row>
    <row r="23404" spans="1:13" x14ac:dyDescent="0.2">
      <c r="A23404" s="34" t="s">
        <v>124298</v>
      </c>
      <c r="B23404" s="34">
        <v>345</v>
      </c>
      <c r="C23404" s="34">
        <v>408</v>
      </c>
      <c r="D23404" s="34">
        <v>379</v>
      </c>
      <c r="E23404" s="34">
        <v>435</v>
      </c>
      <c r="F23404" s="34">
        <v>334</v>
      </c>
      <c r="G23404" s="34">
        <v>393</v>
      </c>
      <c r="H23404" s="34">
        <v>416</v>
      </c>
      <c r="I23404" s="34">
        <v>377</v>
      </c>
      <c r="J23404" s="34">
        <v>387</v>
      </c>
      <c r="K23404" s="34">
        <v>303</v>
      </c>
      <c r="L23404" s="34">
        <v>394</v>
      </c>
      <c r="M23404" s="34">
        <v>319</v>
      </c>
    </row>
    <row r="23405" spans="1:13" x14ac:dyDescent="0.2">
      <c r="A23405" s="34" t="s">
        <v>124299</v>
      </c>
      <c r="B23405" s="34">
        <v>269</v>
      </c>
      <c r="C23405" s="34">
        <v>330</v>
      </c>
      <c r="D23405" s="34">
        <v>301</v>
      </c>
      <c r="E23405" s="34">
        <v>362</v>
      </c>
      <c r="F23405" s="34">
        <v>299</v>
      </c>
      <c r="G23405" s="34">
        <v>284</v>
      </c>
      <c r="H23405" s="34">
        <v>275</v>
      </c>
      <c r="I23405" s="34">
        <v>315</v>
      </c>
      <c r="J23405" s="34">
        <v>319</v>
      </c>
      <c r="K23405" s="34">
        <v>261</v>
      </c>
      <c r="L23405" s="34">
        <v>232</v>
      </c>
      <c r="M23405" s="34">
        <v>243</v>
      </c>
    </row>
    <row r="23406" spans="1:13" x14ac:dyDescent="0.2">
      <c r="A23406" s="34" t="s">
        <v>124300</v>
      </c>
      <c r="B23406" s="34">
        <v>639</v>
      </c>
      <c r="C23406" s="34">
        <v>549</v>
      </c>
      <c r="D23406" s="34">
        <v>715</v>
      </c>
      <c r="E23406" s="34">
        <v>557</v>
      </c>
      <c r="F23406" s="34">
        <v>553</v>
      </c>
      <c r="G23406" s="34">
        <v>520</v>
      </c>
      <c r="H23406" s="34">
        <v>727</v>
      </c>
      <c r="I23406" s="34">
        <v>601</v>
      </c>
      <c r="J23406" s="34">
        <v>585</v>
      </c>
      <c r="K23406" s="34">
        <v>424</v>
      </c>
      <c r="L23406" s="34">
        <v>585</v>
      </c>
      <c r="M23406" s="34">
        <v>422</v>
      </c>
    </row>
    <row r="23407" spans="1:13" x14ac:dyDescent="0.2">
      <c r="A23407" s="34" t="s">
        <v>124301</v>
      </c>
      <c r="B23407" s="34">
        <v>536</v>
      </c>
      <c r="C23407" s="34">
        <v>687</v>
      </c>
      <c r="D23407" s="34">
        <v>636</v>
      </c>
      <c r="E23407" s="34">
        <v>709</v>
      </c>
      <c r="F23407" s="34">
        <v>615</v>
      </c>
      <c r="G23407" s="34">
        <v>674</v>
      </c>
      <c r="H23407" s="34">
        <v>743</v>
      </c>
      <c r="I23407" s="34">
        <v>653</v>
      </c>
      <c r="J23407" s="34">
        <v>631</v>
      </c>
      <c r="K23407" s="34">
        <v>613</v>
      </c>
      <c r="L23407" s="34">
        <v>640</v>
      </c>
      <c r="M23407" s="34">
        <v>494</v>
      </c>
    </row>
    <row r="23408" spans="1:13" x14ac:dyDescent="0.2">
      <c r="A23408" s="34" t="s">
        <v>124302</v>
      </c>
      <c r="B23408" s="34">
        <v>499</v>
      </c>
      <c r="C23408" s="34">
        <v>726</v>
      </c>
      <c r="D23408" s="34">
        <v>668</v>
      </c>
      <c r="E23408" s="34">
        <v>703</v>
      </c>
      <c r="F23408" s="34">
        <v>520</v>
      </c>
      <c r="G23408" s="34">
        <v>670</v>
      </c>
      <c r="H23408" s="34">
        <v>669</v>
      </c>
      <c r="I23408" s="34">
        <v>664</v>
      </c>
      <c r="J23408" s="34">
        <v>558</v>
      </c>
      <c r="K23408" s="34">
        <v>524</v>
      </c>
      <c r="L23408" s="34">
        <v>542</v>
      </c>
      <c r="M23408" s="34">
        <v>561</v>
      </c>
    </row>
    <row r="23409" spans="1:13" x14ac:dyDescent="0.2">
      <c r="A23409" s="34" t="s">
        <v>124303</v>
      </c>
      <c r="B23409" s="34">
        <v>264</v>
      </c>
      <c r="C23409" s="34">
        <v>266</v>
      </c>
      <c r="D23409" s="34">
        <v>295</v>
      </c>
      <c r="E23409" s="34">
        <v>322</v>
      </c>
      <c r="F23409" s="34">
        <v>283</v>
      </c>
      <c r="G23409" s="34">
        <v>280</v>
      </c>
      <c r="H23409" s="34">
        <v>341</v>
      </c>
      <c r="I23409" s="34">
        <v>301</v>
      </c>
      <c r="J23409" s="34">
        <v>341</v>
      </c>
      <c r="K23409" s="34">
        <v>243</v>
      </c>
      <c r="L23409" s="34">
        <v>297</v>
      </c>
      <c r="M23409" s="34">
        <v>203</v>
      </c>
    </row>
    <row r="23410" spans="1:13" x14ac:dyDescent="0.2">
      <c r="A23410" s="34" t="s">
        <v>124304</v>
      </c>
      <c r="B23410" s="34">
        <v>263</v>
      </c>
      <c r="C23410" s="34">
        <v>356</v>
      </c>
      <c r="D23410" s="34">
        <v>365</v>
      </c>
      <c r="E23410" s="34">
        <v>384</v>
      </c>
      <c r="F23410" s="34">
        <v>313</v>
      </c>
      <c r="G23410" s="34">
        <v>278</v>
      </c>
      <c r="H23410" s="34">
        <v>349</v>
      </c>
      <c r="I23410" s="34">
        <v>326</v>
      </c>
      <c r="J23410" s="34">
        <v>375</v>
      </c>
      <c r="K23410" s="34">
        <v>254</v>
      </c>
      <c r="L23410" s="34">
        <v>286</v>
      </c>
      <c r="M23410" s="34">
        <v>218</v>
      </c>
    </row>
    <row r="23411" spans="1:13" x14ac:dyDescent="0.2">
      <c r="A23411" s="34" t="s">
        <v>124305</v>
      </c>
      <c r="B23411" s="34">
        <v>390</v>
      </c>
      <c r="C23411" s="34">
        <v>501</v>
      </c>
      <c r="D23411" s="34">
        <v>342</v>
      </c>
      <c r="E23411" s="34">
        <v>567</v>
      </c>
      <c r="F23411" s="34">
        <v>318</v>
      </c>
      <c r="G23411" s="34">
        <v>461</v>
      </c>
      <c r="H23411" s="34">
        <v>332</v>
      </c>
      <c r="I23411" s="34">
        <v>508</v>
      </c>
      <c r="J23411" s="34">
        <v>354</v>
      </c>
      <c r="K23411" s="34">
        <v>411</v>
      </c>
      <c r="L23411" s="34">
        <v>353</v>
      </c>
      <c r="M23411" s="34">
        <v>397</v>
      </c>
    </row>
    <row r="23412" spans="1:13" x14ac:dyDescent="0.2">
      <c r="A23412" s="34" t="s">
        <v>124306</v>
      </c>
      <c r="B23412" s="34">
        <v>427</v>
      </c>
      <c r="C23412" s="34">
        <v>422</v>
      </c>
      <c r="D23412" s="34">
        <v>327</v>
      </c>
      <c r="E23412" s="34">
        <v>398</v>
      </c>
      <c r="F23412" s="34">
        <v>322</v>
      </c>
      <c r="G23412" s="34">
        <v>370</v>
      </c>
      <c r="H23412" s="34">
        <v>372</v>
      </c>
      <c r="I23412" s="34">
        <v>426</v>
      </c>
      <c r="J23412" s="34">
        <v>370</v>
      </c>
      <c r="K23412" s="34">
        <v>314</v>
      </c>
      <c r="L23412" s="34">
        <v>400</v>
      </c>
      <c r="M23412" s="34">
        <v>311</v>
      </c>
    </row>
    <row r="23413" spans="1:13" x14ac:dyDescent="0.2">
      <c r="A23413" s="34" t="s">
        <v>124307</v>
      </c>
      <c r="B23413" s="34">
        <v>623</v>
      </c>
      <c r="C23413" s="34">
        <v>731</v>
      </c>
      <c r="D23413" s="34">
        <v>713</v>
      </c>
      <c r="E23413" s="34">
        <v>784</v>
      </c>
      <c r="F23413" s="34">
        <v>639</v>
      </c>
      <c r="G23413" s="34">
        <v>695</v>
      </c>
      <c r="H23413" s="34">
        <v>716</v>
      </c>
      <c r="I23413" s="34">
        <v>598</v>
      </c>
      <c r="J23413" s="34">
        <v>655</v>
      </c>
      <c r="K23413" s="34">
        <v>610</v>
      </c>
      <c r="L23413" s="34">
        <v>567</v>
      </c>
      <c r="M23413" s="34">
        <v>534</v>
      </c>
    </row>
    <row r="23414" spans="1:13" x14ac:dyDescent="0.2">
      <c r="A23414" s="34" t="s">
        <v>124308</v>
      </c>
      <c r="B23414" s="34">
        <v>497</v>
      </c>
      <c r="C23414" s="34">
        <v>554</v>
      </c>
      <c r="D23414" s="34">
        <v>562</v>
      </c>
      <c r="E23414" s="34">
        <v>615</v>
      </c>
      <c r="F23414" s="34">
        <v>476</v>
      </c>
      <c r="G23414" s="34">
        <v>502</v>
      </c>
      <c r="H23414" s="34">
        <v>578</v>
      </c>
      <c r="I23414" s="34">
        <v>533</v>
      </c>
      <c r="J23414" s="34">
        <v>501</v>
      </c>
      <c r="K23414" s="34">
        <v>495</v>
      </c>
      <c r="L23414" s="34">
        <v>462</v>
      </c>
      <c r="M23414" s="34">
        <v>444</v>
      </c>
    </row>
    <row r="23415" spans="1:13" x14ac:dyDescent="0.2">
      <c r="A23415" s="34" t="s">
        <v>124309</v>
      </c>
      <c r="B23415" s="34">
        <v>354</v>
      </c>
      <c r="C23415" s="34">
        <v>327</v>
      </c>
      <c r="D23415" s="34">
        <v>438</v>
      </c>
      <c r="E23415" s="34">
        <v>350</v>
      </c>
      <c r="F23415" s="34">
        <v>342</v>
      </c>
      <c r="G23415" s="34">
        <v>333</v>
      </c>
      <c r="H23415" s="34">
        <v>404</v>
      </c>
      <c r="I23415" s="34">
        <v>387</v>
      </c>
      <c r="J23415" s="34">
        <v>355</v>
      </c>
      <c r="K23415" s="34">
        <v>269</v>
      </c>
      <c r="L23415" s="34">
        <v>373</v>
      </c>
      <c r="M23415" s="34">
        <v>271</v>
      </c>
    </row>
    <row r="23416" spans="1:13" x14ac:dyDescent="0.2">
      <c r="A23416" s="34" t="s">
        <v>124310</v>
      </c>
      <c r="B23416" s="34">
        <v>516</v>
      </c>
      <c r="C23416" s="34">
        <v>558</v>
      </c>
      <c r="D23416" s="34">
        <v>526</v>
      </c>
      <c r="E23416" s="34">
        <v>501</v>
      </c>
      <c r="F23416" s="34">
        <v>346</v>
      </c>
      <c r="G23416" s="34">
        <v>417</v>
      </c>
      <c r="H23416" s="34">
        <v>557</v>
      </c>
      <c r="I23416" s="34">
        <v>503</v>
      </c>
      <c r="J23416" s="34">
        <v>475</v>
      </c>
      <c r="K23416" s="34">
        <v>439</v>
      </c>
      <c r="L23416" s="34">
        <v>445</v>
      </c>
      <c r="M23416" s="34">
        <v>412</v>
      </c>
    </row>
    <row r="23417" spans="1:13" x14ac:dyDescent="0.2">
      <c r="A23417" s="34" t="s">
        <v>124311</v>
      </c>
      <c r="B23417" s="34">
        <v>313</v>
      </c>
      <c r="C23417" s="34">
        <v>1537</v>
      </c>
      <c r="D23417" s="34">
        <v>1155</v>
      </c>
      <c r="E23417" s="34">
        <v>1068</v>
      </c>
      <c r="F23417" s="34">
        <v>943</v>
      </c>
      <c r="G23417" s="34">
        <v>1099</v>
      </c>
      <c r="H23417" s="34">
        <v>1085</v>
      </c>
      <c r="I23417" s="34">
        <v>1125</v>
      </c>
      <c r="J23417" s="34">
        <v>418</v>
      </c>
      <c r="K23417" s="34">
        <v>1293</v>
      </c>
      <c r="L23417" s="34">
        <v>1179</v>
      </c>
      <c r="M23417" s="34">
        <v>799</v>
      </c>
    </row>
    <row r="23418" spans="1:13" x14ac:dyDescent="0.2">
      <c r="A23418" s="34" t="s">
        <v>124312</v>
      </c>
      <c r="B23418" s="34">
        <v>545</v>
      </c>
      <c r="C23418" s="34">
        <v>803</v>
      </c>
      <c r="D23418" s="34">
        <v>803</v>
      </c>
      <c r="E23418" s="34">
        <v>753</v>
      </c>
      <c r="F23418" s="34">
        <v>688</v>
      </c>
      <c r="G23418" s="34">
        <v>627</v>
      </c>
      <c r="H23418" s="34">
        <v>826</v>
      </c>
      <c r="I23418" s="34">
        <v>738</v>
      </c>
      <c r="J23418" s="34">
        <v>730</v>
      </c>
      <c r="K23418" s="34">
        <v>566</v>
      </c>
      <c r="L23418" s="34">
        <v>690</v>
      </c>
      <c r="M23418" s="34">
        <v>564</v>
      </c>
    </row>
    <row r="23419" spans="1:13" x14ac:dyDescent="0.2">
      <c r="A23419" s="34" t="s">
        <v>124313</v>
      </c>
      <c r="B23419" s="34">
        <v>860</v>
      </c>
      <c r="C23419" s="34">
        <v>895</v>
      </c>
      <c r="D23419" s="34">
        <v>901</v>
      </c>
      <c r="E23419" s="34">
        <v>985</v>
      </c>
      <c r="F23419" s="34">
        <v>959</v>
      </c>
      <c r="G23419" s="34">
        <v>845</v>
      </c>
      <c r="H23419" s="34">
        <v>988</v>
      </c>
      <c r="I23419" s="34">
        <v>927</v>
      </c>
      <c r="J23419" s="34">
        <v>945</v>
      </c>
      <c r="K23419" s="34">
        <v>780</v>
      </c>
      <c r="L23419" s="34">
        <v>875</v>
      </c>
      <c r="M23419" s="34">
        <v>763</v>
      </c>
    </row>
    <row r="23420" spans="1:13" x14ac:dyDescent="0.2">
      <c r="A23420" s="34" t="s">
        <v>124314</v>
      </c>
      <c r="B23420" s="34">
        <v>493</v>
      </c>
      <c r="C23420" s="34">
        <v>562</v>
      </c>
      <c r="D23420" s="34">
        <v>491</v>
      </c>
      <c r="E23420" s="34">
        <v>590</v>
      </c>
      <c r="F23420" s="34">
        <v>464</v>
      </c>
      <c r="G23420" s="34">
        <v>551</v>
      </c>
      <c r="H23420" s="34">
        <v>564</v>
      </c>
      <c r="I23420" s="34">
        <v>558</v>
      </c>
      <c r="J23420" s="34">
        <v>551</v>
      </c>
      <c r="K23420" s="34">
        <v>452</v>
      </c>
      <c r="L23420" s="34">
        <v>490</v>
      </c>
      <c r="M23420" s="34">
        <v>455</v>
      </c>
    </row>
    <row r="23421" spans="1:13" x14ac:dyDescent="0.2">
      <c r="A23421" s="34" t="s">
        <v>124315</v>
      </c>
      <c r="B23421" s="34">
        <v>589</v>
      </c>
      <c r="C23421" s="34">
        <v>595</v>
      </c>
      <c r="D23421" s="34">
        <v>712</v>
      </c>
      <c r="E23421" s="34">
        <v>747</v>
      </c>
      <c r="F23421" s="34">
        <v>559</v>
      </c>
      <c r="G23421" s="34">
        <v>598</v>
      </c>
      <c r="H23421" s="34">
        <v>688</v>
      </c>
      <c r="I23421" s="34">
        <v>619</v>
      </c>
      <c r="J23421" s="34">
        <v>600</v>
      </c>
      <c r="K23421" s="34">
        <v>525</v>
      </c>
      <c r="L23421" s="34">
        <v>680</v>
      </c>
      <c r="M23421" s="34">
        <v>497</v>
      </c>
    </row>
    <row r="23422" spans="1:13" x14ac:dyDescent="0.2">
      <c r="A23422" s="34" t="s">
        <v>124316</v>
      </c>
      <c r="B23422" s="34">
        <v>860</v>
      </c>
      <c r="C23422" s="34">
        <v>880</v>
      </c>
      <c r="D23422" s="34">
        <v>1018</v>
      </c>
      <c r="E23422" s="34">
        <v>818</v>
      </c>
      <c r="F23422" s="34">
        <v>853</v>
      </c>
      <c r="G23422" s="34">
        <v>755</v>
      </c>
      <c r="H23422" s="34">
        <v>984</v>
      </c>
      <c r="I23422" s="34">
        <v>810</v>
      </c>
      <c r="J23422" s="34">
        <v>1026</v>
      </c>
      <c r="K23422" s="34">
        <v>697</v>
      </c>
      <c r="L23422" s="34">
        <v>906</v>
      </c>
      <c r="M23422" s="34">
        <v>594</v>
      </c>
    </row>
    <row r="23423" spans="1:13" x14ac:dyDescent="0.2">
      <c r="A23423" s="34" t="s">
        <v>124317</v>
      </c>
      <c r="B23423" s="34">
        <v>398</v>
      </c>
      <c r="C23423" s="34">
        <v>461</v>
      </c>
      <c r="D23423" s="34">
        <v>468</v>
      </c>
      <c r="E23423" s="34">
        <v>390</v>
      </c>
      <c r="F23423" s="34">
        <v>416</v>
      </c>
      <c r="G23423" s="34">
        <v>455</v>
      </c>
      <c r="H23423" s="34">
        <v>408</v>
      </c>
      <c r="I23423" s="34">
        <v>418</v>
      </c>
      <c r="J23423" s="34">
        <v>460</v>
      </c>
      <c r="K23423" s="34">
        <v>356</v>
      </c>
      <c r="L23423" s="34">
        <v>400</v>
      </c>
      <c r="M23423" s="34">
        <v>351</v>
      </c>
    </row>
    <row r="23424" spans="1:13" x14ac:dyDescent="0.2">
      <c r="A23424" s="34" t="s">
        <v>124318</v>
      </c>
      <c r="B23424" s="34">
        <v>381</v>
      </c>
      <c r="C23424" s="34">
        <v>392</v>
      </c>
      <c r="D23424" s="34">
        <v>387</v>
      </c>
      <c r="E23424" s="34">
        <v>350</v>
      </c>
      <c r="F23424" s="34">
        <v>316</v>
      </c>
      <c r="G23424" s="34">
        <v>374</v>
      </c>
      <c r="H23424" s="34">
        <v>375</v>
      </c>
      <c r="I23424" s="34">
        <v>379</v>
      </c>
      <c r="J23424" s="34">
        <v>369</v>
      </c>
      <c r="K23424" s="34">
        <v>272</v>
      </c>
      <c r="L23424" s="34">
        <v>311</v>
      </c>
      <c r="M23424" s="34">
        <v>301</v>
      </c>
    </row>
    <row r="23425" spans="1:13" x14ac:dyDescent="0.2">
      <c r="A23425" s="34" t="s">
        <v>124319</v>
      </c>
      <c r="B23425" s="34">
        <v>352</v>
      </c>
      <c r="C23425" s="34">
        <v>418</v>
      </c>
      <c r="D23425" s="34">
        <v>382</v>
      </c>
      <c r="E23425" s="34">
        <v>407</v>
      </c>
      <c r="F23425" s="34">
        <v>344</v>
      </c>
      <c r="G23425" s="34">
        <v>373</v>
      </c>
      <c r="H23425" s="34">
        <v>361</v>
      </c>
      <c r="I23425" s="34">
        <v>403</v>
      </c>
      <c r="J23425" s="34">
        <v>371</v>
      </c>
      <c r="K23425" s="34">
        <v>321</v>
      </c>
      <c r="L23425" s="34">
        <v>295</v>
      </c>
      <c r="M23425" s="34">
        <v>316</v>
      </c>
    </row>
    <row r="23426" spans="1:13" x14ac:dyDescent="0.2">
      <c r="A23426" s="34" t="s">
        <v>124320</v>
      </c>
      <c r="B23426" s="34">
        <v>343</v>
      </c>
      <c r="C23426" s="34">
        <v>436</v>
      </c>
      <c r="D23426" s="34">
        <v>340</v>
      </c>
      <c r="E23426" s="34">
        <v>415</v>
      </c>
      <c r="F23426" s="34">
        <v>333</v>
      </c>
      <c r="G23426" s="34">
        <v>393</v>
      </c>
      <c r="H23426" s="34">
        <v>437</v>
      </c>
      <c r="I23426" s="34">
        <v>429</v>
      </c>
      <c r="J23426" s="34">
        <v>384</v>
      </c>
      <c r="K23426" s="34">
        <v>367</v>
      </c>
      <c r="L23426" s="34">
        <v>329</v>
      </c>
      <c r="M23426" s="34">
        <v>335</v>
      </c>
    </row>
    <row r="23427" spans="1:13" x14ac:dyDescent="0.2">
      <c r="A23427" s="34" t="s">
        <v>124321</v>
      </c>
      <c r="B23427" s="34">
        <v>391</v>
      </c>
      <c r="C23427" s="34">
        <v>460</v>
      </c>
      <c r="D23427" s="34">
        <v>423</v>
      </c>
      <c r="E23427" s="34">
        <v>506</v>
      </c>
      <c r="F23427" s="34">
        <v>413</v>
      </c>
      <c r="G23427" s="34">
        <v>442</v>
      </c>
      <c r="H23427" s="34">
        <v>478</v>
      </c>
      <c r="I23427" s="34">
        <v>495</v>
      </c>
      <c r="J23427" s="34">
        <v>382</v>
      </c>
      <c r="K23427" s="34">
        <v>393</v>
      </c>
      <c r="L23427" s="34">
        <v>435</v>
      </c>
      <c r="M23427" s="34">
        <v>352</v>
      </c>
    </row>
    <row r="23428" spans="1:13" x14ac:dyDescent="0.2">
      <c r="A23428" s="34" t="s">
        <v>124322</v>
      </c>
      <c r="B23428" s="34">
        <v>755</v>
      </c>
      <c r="C23428" s="34">
        <v>811</v>
      </c>
      <c r="D23428" s="34">
        <v>840</v>
      </c>
      <c r="E23428" s="34">
        <v>797</v>
      </c>
      <c r="F23428" s="34">
        <v>699</v>
      </c>
      <c r="G23428" s="34">
        <v>717</v>
      </c>
      <c r="H23428" s="34">
        <v>982</v>
      </c>
      <c r="I23428" s="34">
        <v>739</v>
      </c>
      <c r="J23428" s="34">
        <v>872</v>
      </c>
      <c r="K23428" s="34">
        <v>643</v>
      </c>
      <c r="L23428" s="34">
        <v>781</v>
      </c>
      <c r="M23428" s="34">
        <v>636</v>
      </c>
    </row>
    <row r="23429" spans="1:13" x14ac:dyDescent="0.2">
      <c r="A23429" s="34" t="s">
        <v>124323</v>
      </c>
      <c r="B23429" s="34">
        <v>452</v>
      </c>
      <c r="C23429" s="34">
        <v>434</v>
      </c>
      <c r="D23429" s="34">
        <v>525</v>
      </c>
      <c r="E23429" s="34">
        <v>569</v>
      </c>
      <c r="F23429" s="34">
        <v>478</v>
      </c>
      <c r="G23429" s="34">
        <v>491</v>
      </c>
      <c r="H23429" s="34">
        <v>610</v>
      </c>
      <c r="I23429" s="34">
        <v>496</v>
      </c>
      <c r="J23429" s="34">
        <v>544</v>
      </c>
      <c r="K23429" s="34">
        <v>427</v>
      </c>
      <c r="L23429" s="34">
        <v>480</v>
      </c>
      <c r="M23429" s="34">
        <v>385</v>
      </c>
    </row>
    <row r="23430" spans="1:13" x14ac:dyDescent="0.2">
      <c r="A23430" s="34" t="s">
        <v>124324</v>
      </c>
      <c r="B23430" s="34">
        <v>316</v>
      </c>
      <c r="C23430" s="34">
        <v>318</v>
      </c>
      <c r="D23430" s="34">
        <v>331</v>
      </c>
      <c r="E23430" s="34">
        <v>367</v>
      </c>
      <c r="F23430" s="34">
        <v>296</v>
      </c>
      <c r="G23430" s="34">
        <v>343</v>
      </c>
      <c r="H23430" s="34">
        <v>382</v>
      </c>
      <c r="I23430" s="34">
        <v>330</v>
      </c>
      <c r="J23430" s="34">
        <v>383</v>
      </c>
      <c r="K23430" s="34">
        <v>264</v>
      </c>
      <c r="L23430" s="34">
        <v>325</v>
      </c>
      <c r="M23430" s="34">
        <v>249</v>
      </c>
    </row>
    <row r="23431" spans="1:13" x14ac:dyDescent="0.2">
      <c r="A23431" s="34" t="s">
        <v>124325</v>
      </c>
      <c r="B23431" s="34">
        <v>329</v>
      </c>
      <c r="C23431" s="34">
        <v>364</v>
      </c>
      <c r="D23431" s="34">
        <v>423</v>
      </c>
      <c r="E23431" s="34">
        <v>423</v>
      </c>
      <c r="F23431" s="34">
        <v>318</v>
      </c>
      <c r="G23431" s="34">
        <v>374</v>
      </c>
      <c r="H23431" s="34">
        <v>404</v>
      </c>
      <c r="I23431" s="34">
        <v>334</v>
      </c>
      <c r="J23431" s="34">
        <v>347</v>
      </c>
      <c r="K23431" s="34">
        <v>314</v>
      </c>
      <c r="L23431" s="34">
        <v>366</v>
      </c>
      <c r="M23431" s="34">
        <v>241</v>
      </c>
    </row>
    <row r="23432" spans="1:13" x14ac:dyDescent="0.2">
      <c r="A23432" s="34" t="s">
        <v>124326</v>
      </c>
      <c r="B23432" s="34">
        <v>579</v>
      </c>
      <c r="C23432" s="34">
        <v>603</v>
      </c>
      <c r="D23432" s="34">
        <v>500</v>
      </c>
      <c r="E23432" s="34">
        <v>672</v>
      </c>
      <c r="F23432" s="34">
        <v>536</v>
      </c>
      <c r="G23432" s="34">
        <v>558</v>
      </c>
      <c r="H23432" s="34">
        <v>642</v>
      </c>
      <c r="I23432" s="34">
        <v>606</v>
      </c>
      <c r="J23432" s="34">
        <v>579</v>
      </c>
      <c r="K23432" s="34">
        <v>485</v>
      </c>
      <c r="L23432" s="34">
        <v>499</v>
      </c>
      <c r="M23432" s="34">
        <v>466</v>
      </c>
    </row>
    <row r="23433" spans="1:13" x14ac:dyDescent="0.2">
      <c r="A23433" s="34" t="s">
        <v>124327</v>
      </c>
      <c r="B23433" s="34">
        <v>359</v>
      </c>
      <c r="C23433" s="34">
        <v>416</v>
      </c>
      <c r="D23433" s="34">
        <v>329</v>
      </c>
      <c r="E23433" s="34">
        <v>454</v>
      </c>
      <c r="F23433" s="34">
        <v>328</v>
      </c>
      <c r="G23433" s="34">
        <v>487</v>
      </c>
      <c r="H23433" s="34">
        <v>377</v>
      </c>
      <c r="I23433" s="34">
        <v>467</v>
      </c>
      <c r="J23433" s="34">
        <v>398</v>
      </c>
      <c r="K23433" s="34">
        <v>410</v>
      </c>
      <c r="L23433" s="34">
        <v>389</v>
      </c>
      <c r="M23433" s="34">
        <v>336</v>
      </c>
    </row>
    <row r="23434" spans="1:13" x14ac:dyDescent="0.2">
      <c r="A23434" s="34" t="s">
        <v>124328</v>
      </c>
      <c r="B23434" s="34">
        <v>640</v>
      </c>
      <c r="C23434" s="34">
        <v>741</v>
      </c>
      <c r="D23434" s="34">
        <v>715</v>
      </c>
      <c r="E23434" s="34">
        <v>658</v>
      </c>
      <c r="F23434" s="34">
        <v>630</v>
      </c>
      <c r="G23434" s="34">
        <v>661</v>
      </c>
      <c r="H23434" s="34">
        <v>701</v>
      </c>
      <c r="I23434" s="34">
        <v>697</v>
      </c>
      <c r="J23434" s="34">
        <v>689</v>
      </c>
      <c r="K23434" s="34">
        <v>522</v>
      </c>
      <c r="L23434" s="34">
        <v>669</v>
      </c>
      <c r="M23434" s="34">
        <v>548</v>
      </c>
    </row>
    <row r="23435" spans="1:13" x14ac:dyDescent="0.2">
      <c r="A23435" s="34" t="s">
        <v>124329</v>
      </c>
      <c r="B23435" s="34">
        <v>271</v>
      </c>
      <c r="C23435" s="34">
        <v>372</v>
      </c>
      <c r="D23435" s="34">
        <v>335</v>
      </c>
      <c r="E23435" s="34">
        <v>377</v>
      </c>
      <c r="F23435" s="34">
        <v>248</v>
      </c>
      <c r="G23435" s="34">
        <v>303</v>
      </c>
      <c r="H23435" s="34">
        <v>355</v>
      </c>
      <c r="I23435" s="34">
        <v>361</v>
      </c>
      <c r="J23435" s="34">
        <v>324</v>
      </c>
      <c r="K23435" s="34">
        <v>290</v>
      </c>
      <c r="L23435" s="34">
        <v>288</v>
      </c>
      <c r="M23435" s="34">
        <v>247</v>
      </c>
    </row>
    <row r="23436" spans="1:13" x14ac:dyDescent="0.2">
      <c r="A23436" s="34" t="s">
        <v>124330</v>
      </c>
      <c r="B23436" s="34">
        <v>375</v>
      </c>
      <c r="C23436" s="34">
        <v>413</v>
      </c>
      <c r="D23436" s="34">
        <v>354</v>
      </c>
      <c r="E23436" s="34">
        <v>481</v>
      </c>
      <c r="F23436" s="34">
        <v>396</v>
      </c>
      <c r="G23436" s="34">
        <v>392</v>
      </c>
      <c r="H23436" s="34">
        <v>485</v>
      </c>
      <c r="I23436" s="34">
        <v>427</v>
      </c>
      <c r="J23436" s="34">
        <v>397</v>
      </c>
      <c r="K23436" s="34">
        <v>353</v>
      </c>
      <c r="L23436" s="34">
        <v>449</v>
      </c>
      <c r="M23436" s="34">
        <v>295</v>
      </c>
    </row>
    <row r="23437" spans="1:13" x14ac:dyDescent="0.2">
      <c r="A23437" s="34" t="s">
        <v>124331</v>
      </c>
      <c r="B23437" s="34">
        <v>397</v>
      </c>
      <c r="C23437" s="34">
        <v>433</v>
      </c>
      <c r="D23437" s="34">
        <v>396</v>
      </c>
      <c r="E23437" s="34">
        <v>512</v>
      </c>
      <c r="F23437" s="34">
        <v>382</v>
      </c>
      <c r="G23437" s="34">
        <v>438</v>
      </c>
      <c r="H23437" s="34">
        <v>395</v>
      </c>
      <c r="I23437" s="34">
        <v>441</v>
      </c>
      <c r="J23437" s="34">
        <v>455</v>
      </c>
      <c r="K23437" s="34">
        <v>355</v>
      </c>
      <c r="L23437" s="34">
        <v>390</v>
      </c>
      <c r="M23437" s="34">
        <v>333</v>
      </c>
    </row>
    <row r="23438" spans="1:13" x14ac:dyDescent="0.2">
      <c r="A23438" s="34" t="s">
        <v>124332</v>
      </c>
      <c r="B23438" s="34">
        <v>413</v>
      </c>
      <c r="C23438" s="34">
        <v>366</v>
      </c>
      <c r="D23438" s="34">
        <v>355</v>
      </c>
      <c r="E23438" s="34">
        <v>408</v>
      </c>
      <c r="F23438" s="34">
        <v>367</v>
      </c>
      <c r="G23438" s="34">
        <v>367</v>
      </c>
      <c r="H23438" s="34">
        <v>431</v>
      </c>
      <c r="I23438" s="34">
        <v>353</v>
      </c>
      <c r="J23438" s="34">
        <v>386</v>
      </c>
      <c r="K23438" s="34">
        <v>341</v>
      </c>
      <c r="L23438" s="34">
        <v>347</v>
      </c>
      <c r="M23438" s="34">
        <v>288</v>
      </c>
    </row>
    <row r="23439" spans="1:13" x14ac:dyDescent="0.2">
      <c r="A23439" s="34" t="s">
        <v>124333</v>
      </c>
      <c r="B23439" s="34">
        <v>388</v>
      </c>
      <c r="C23439" s="34">
        <v>362</v>
      </c>
      <c r="D23439" s="34">
        <v>420</v>
      </c>
      <c r="E23439" s="34">
        <v>429</v>
      </c>
      <c r="F23439" s="34">
        <v>374</v>
      </c>
      <c r="G23439" s="34">
        <v>321</v>
      </c>
      <c r="H23439" s="34">
        <v>393</v>
      </c>
      <c r="I23439" s="34">
        <v>343</v>
      </c>
      <c r="J23439" s="34">
        <v>458</v>
      </c>
      <c r="K23439" s="34">
        <v>270</v>
      </c>
      <c r="L23439" s="34">
        <v>373</v>
      </c>
      <c r="M23439" s="34">
        <v>264</v>
      </c>
    </row>
    <row r="23440" spans="1:13" x14ac:dyDescent="0.2">
      <c r="A23440" s="34" t="s">
        <v>124334</v>
      </c>
      <c r="B23440" s="34">
        <v>384</v>
      </c>
      <c r="C23440" s="34">
        <v>451</v>
      </c>
      <c r="D23440" s="34">
        <v>371</v>
      </c>
      <c r="E23440" s="34">
        <v>459</v>
      </c>
      <c r="F23440" s="34">
        <v>388</v>
      </c>
      <c r="G23440" s="34">
        <v>427</v>
      </c>
      <c r="H23440" s="34">
        <v>432</v>
      </c>
      <c r="I23440" s="34">
        <v>476</v>
      </c>
      <c r="J23440" s="34">
        <v>395</v>
      </c>
      <c r="K23440" s="34">
        <v>401</v>
      </c>
      <c r="L23440" s="34">
        <v>437</v>
      </c>
      <c r="M23440" s="34">
        <v>340</v>
      </c>
    </row>
    <row r="23441" spans="1:13" x14ac:dyDescent="0.2">
      <c r="A23441" s="34" t="s">
        <v>124335</v>
      </c>
      <c r="B23441" s="34">
        <v>675</v>
      </c>
      <c r="C23441" s="34">
        <v>586</v>
      </c>
      <c r="D23441" s="34">
        <v>744</v>
      </c>
      <c r="E23441" s="34">
        <v>618</v>
      </c>
      <c r="F23441" s="34">
        <v>537</v>
      </c>
      <c r="G23441" s="34">
        <v>478</v>
      </c>
      <c r="H23441" s="34">
        <v>716</v>
      </c>
      <c r="I23441" s="34">
        <v>535</v>
      </c>
      <c r="J23441" s="34">
        <v>638</v>
      </c>
      <c r="K23441" s="34">
        <v>506</v>
      </c>
      <c r="L23441" s="34">
        <v>597</v>
      </c>
      <c r="M23441" s="34">
        <v>439</v>
      </c>
    </row>
    <row r="23442" spans="1:13" x14ac:dyDescent="0.2">
      <c r="A23442" s="34" t="s">
        <v>124336</v>
      </c>
      <c r="B23442" s="34">
        <v>517</v>
      </c>
      <c r="C23442" s="34">
        <v>499</v>
      </c>
      <c r="D23442" s="34">
        <v>533</v>
      </c>
      <c r="E23442" s="34">
        <v>452</v>
      </c>
      <c r="F23442" s="34">
        <v>472</v>
      </c>
      <c r="G23442" s="34">
        <v>430</v>
      </c>
      <c r="H23442" s="34">
        <v>519</v>
      </c>
      <c r="I23442" s="34">
        <v>443</v>
      </c>
      <c r="J23442" s="34">
        <v>536</v>
      </c>
      <c r="K23442" s="34">
        <v>400</v>
      </c>
      <c r="L23442" s="34">
        <v>496</v>
      </c>
      <c r="M23442" s="34">
        <v>373</v>
      </c>
    </row>
    <row r="23443" spans="1:13" x14ac:dyDescent="0.2">
      <c r="A23443" s="34" t="s">
        <v>124337</v>
      </c>
      <c r="B23443" s="34">
        <v>465</v>
      </c>
      <c r="C23443" s="34">
        <v>500</v>
      </c>
      <c r="D23443" s="34">
        <v>470</v>
      </c>
      <c r="E23443" s="34">
        <v>541</v>
      </c>
      <c r="F23443" s="34">
        <v>445</v>
      </c>
      <c r="G23443" s="34">
        <v>480</v>
      </c>
      <c r="H23443" s="34">
        <v>493</v>
      </c>
      <c r="I23443" s="34">
        <v>533</v>
      </c>
      <c r="J23443" s="34">
        <v>449</v>
      </c>
      <c r="K23443" s="34">
        <v>392</v>
      </c>
      <c r="L23443" s="34">
        <v>481</v>
      </c>
      <c r="M23443" s="34">
        <v>367</v>
      </c>
    </row>
    <row r="23444" spans="1:13" x14ac:dyDescent="0.2">
      <c r="A23444" s="34" t="s">
        <v>124338</v>
      </c>
      <c r="B23444" s="34">
        <v>475</v>
      </c>
      <c r="C23444" s="34">
        <v>451</v>
      </c>
      <c r="D23444" s="34">
        <v>544</v>
      </c>
      <c r="E23444" s="34">
        <v>480</v>
      </c>
      <c r="F23444" s="34">
        <v>425</v>
      </c>
      <c r="G23444" s="34">
        <v>423</v>
      </c>
      <c r="H23444" s="34">
        <v>437</v>
      </c>
      <c r="I23444" s="34">
        <v>449</v>
      </c>
      <c r="J23444" s="34">
        <v>430</v>
      </c>
      <c r="K23444" s="34">
        <v>439</v>
      </c>
      <c r="L23444" s="34">
        <v>409</v>
      </c>
      <c r="M23444" s="34">
        <v>373</v>
      </c>
    </row>
    <row r="23445" spans="1:13" x14ac:dyDescent="0.2">
      <c r="A23445" s="34" t="s">
        <v>124339</v>
      </c>
      <c r="B23445" s="34">
        <v>574</v>
      </c>
      <c r="C23445" s="34">
        <v>651</v>
      </c>
      <c r="D23445" s="34">
        <v>673</v>
      </c>
      <c r="E23445" s="34">
        <v>632</v>
      </c>
      <c r="F23445" s="34">
        <v>526</v>
      </c>
      <c r="G23445" s="34">
        <v>583</v>
      </c>
      <c r="H23445" s="34">
        <v>655</v>
      </c>
      <c r="I23445" s="34">
        <v>634</v>
      </c>
      <c r="J23445" s="34">
        <v>614</v>
      </c>
      <c r="K23445" s="34">
        <v>471</v>
      </c>
      <c r="L23445" s="34">
        <v>626</v>
      </c>
      <c r="M23445" s="34">
        <v>532</v>
      </c>
    </row>
    <row r="23446" spans="1:13" x14ac:dyDescent="0.2">
      <c r="A23446" s="34" t="s">
        <v>124340</v>
      </c>
      <c r="B23446" s="34">
        <v>529</v>
      </c>
      <c r="C23446" s="34">
        <v>430</v>
      </c>
      <c r="D23446" s="34">
        <v>404</v>
      </c>
      <c r="E23446" s="34">
        <v>466</v>
      </c>
      <c r="F23446" s="34">
        <v>387</v>
      </c>
      <c r="G23446" s="34">
        <v>434</v>
      </c>
      <c r="H23446" s="34">
        <v>481</v>
      </c>
      <c r="I23446" s="34">
        <v>448</v>
      </c>
      <c r="J23446" s="34">
        <v>439</v>
      </c>
      <c r="K23446" s="34">
        <v>352</v>
      </c>
      <c r="L23446" s="34">
        <v>427</v>
      </c>
      <c r="M23446" s="34">
        <v>363</v>
      </c>
    </row>
    <row r="23447" spans="1:13" x14ac:dyDescent="0.2">
      <c r="A23447" s="34" t="s">
        <v>124341</v>
      </c>
      <c r="B23447" s="34">
        <v>230</v>
      </c>
      <c r="C23447" s="34">
        <v>352</v>
      </c>
      <c r="D23447" s="34">
        <v>310</v>
      </c>
      <c r="E23447" s="34">
        <v>402</v>
      </c>
      <c r="F23447" s="34">
        <v>283</v>
      </c>
      <c r="G23447" s="34">
        <v>362</v>
      </c>
      <c r="H23447" s="34">
        <v>306</v>
      </c>
      <c r="I23447" s="34">
        <v>317</v>
      </c>
      <c r="J23447" s="34">
        <v>296</v>
      </c>
      <c r="K23447" s="34">
        <v>320</v>
      </c>
      <c r="L23447" s="34">
        <v>248</v>
      </c>
      <c r="M23447" s="34">
        <v>255</v>
      </c>
    </row>
    <row r="23448" spans="1:13" x14ac:dyDescent="0.2">
      <c r="A23448" s="34" t="s">
        <v>124342</v>
      </c>
      <c r="B23448" s="34">
        <v>382</v>
      </c>
      <c r="C23448" s="34">
        <v>411</v>
      </c>
      <c r="D23448" s="34">
        <v>416</v>
      </c>
      <c r="E23448" s="34">
        <v>499</v>
      </c>
      <c r="F23448" s="34">
        <v>381</v>
      </c>
      <c r="G23448" s="34">
        <v>388</v>
      </c>
      <c r="H23448" s="34">
        <v>459</v>
      </c>
      <c r="I23448" s="34">
        <v>423</v>
      </c>
      <c r="J23448" s="34">
        <v>465</v>
      </c>
      <c r="K23448" s="34">
        <v>309</v>
      </c>
      <c r="L23448" s="34">
        <v>409</v>
      </c>
      <c r="M23448" s="34">
        <v>321</v>
      </c>
    </row>
    <row r="23449" spans="1:13" x14ac:dyDescent="0.2">
      <c r="A23449" s="34" t="s">
        <v>124343</v>
      </c>
      <c r="B23449" s="34">
        <v>431</v>
      </c>
      <c r="C23449" s="34">
        <v>534</v>
      </c>
      <c r="D23449" s="34">
        <v>571</v>
      </c>
      <c r="E23449" s="34">
        <v>579</v>
      </c>
      <c r="F23449" s="34">
        <v>486</v>
      </c>
      <c r="G23449" s="34">
        <v>496</v>
      </c>
      <c r="H23449" s="34">
        <v>622</v>
      </c>
      <c r="I23449" s="34">
        <v>517</v>
      </c>
      <c r="J23449" s="34">
        <v>536</v>
      </c>
      <c r="K23449" s="34">
        <v>510</v>
      </c>
      <c r="L23449" s="34">
        <v>550</v>
      </c>
      <c r="M23449" s="34">
        <v>375</v>
      </c>
    </row>
    <row r="23450" spans="1:13" x14ac:dyDescent="0.2">
      <c r="A23450" s="34" t="s">
        <v>124344</v>
      </c>
      <c r="B23450" s="34">
        <v>350</v>
      </c>
      <c r="C23450" s="34">
        <v>426</v>
      </c>
      <c r="D23450" s="34">
        <v>404</v>
      </c>
      <c r="E23450" s="34">
        <v>315</v>
      </c>
      <c r="F23450" s="34">
        <v>348</v>
      </c>
      <c r="G23450" s="34">
        <v>344</v>
      </c>
      <c r="H23450" s="34">
        <v>358</v>
      </c>
      <c r="I23450" s="34">
        <v>362</v>
      </c>
      <c r="J23450" s="34">
        <v>364</v>
      </c>
      <c r="K23450" s="34">
        <v>256</v>
      </c>
      <c r="L23450" s="34">
        <v>303</v>
      </c>
      <c r="M23450" s="34">
        <v>325</v>
      </c>
    </row>
    <row r="23451" spans="1:13" x14ac:dyDescent="0.2">
      <c r="A23451" s="34" t="s">
        <v>124345</v>
      </c>
      <c r="B23451" s="34">
        <v>369</v>
      </c>
      <c r="C23451" s="34">
        <v>350</v>
      </c>
      <c r="D23451" s="34">
        <v>334</v>
      </c>
      <c r="E23451" s="34">
        <v>419</v>
      </c>
      <c r="F23451" s="34">
        <v>334</v>
      </c>
      <c r="G23451" s="34">
        <v>321</v>
      </c>
      <c r="H23451" s="34">
        <v>367</v>
      </c>
      <c r="I23451" s="34">
        <v>411</v>
      </c>
      <c r="J23451" s="34">
        <v>353</v>
      </c>
      <c r="K23451" s="34">
        <v>284</v>
      </c>
      <c r="L23451" s="34">
        <v>376</v>
      </c>
      <c r="M23451" s="34">
        <v>302</v>
      </c>
    </row>
    <row r="23452" spans="1:13" x14ac:dyDescent="0.2">
      <c r="A23452" s="34" t="s">
        <v>124346</v>
      </c>
      <c r="B23452" s="34">
        <v>388</v>
      </c>
      <c r="C23452" s="34">
        <v>513</v>
      </c>
      <c r="D23452" s="34">
        <v>366</v>
      </c>
      <c r="E23452" s="34">
        <v>450</v>
      </c>
      <c r="F23452" s="34">
        <v>347</v>
      </c>
      <c r="G23452" s="34">
        <v>436</v>
      </c>
      <c r="H23452" s="34">
        <v>407</v>
      </c>
      <c r="I23452" s="34">
        <v>399</v>
      </c>
      <c r="J23452" s="34">
        <v>401</v>
      </c>
      <c r="K23452" s="34">
        <v>327</v>
      </c>
      <c r="L23452" s="34">
        <v>343</v>
      </c>
      <c r="M23452" s="34">
        <v>310</v>
      </c>
    </row>
    <row r="23453" spans="1:13" x14ac:dyDescent="0.2">
      <c r="A23453" s="34" t="s">
        <v>124347</v>
      </c>
      <c r="B23453" s="34">
        <v>251</v>
      </c>
      <c r="C23453" s="34">
        <v>316</v>
      </c>
      <c r="D23453" s="34">
        <v>278</v>
      </c>
      <c r="E23453" s="34">
        <v>319</v>
      </c>
      <c r="F23453" s="34">
        <v>280</v>
      </c>
      <c r="G23453" s="34">
        <v>264</v>
      </c>
      <c r="H23453" s="34">
        <v>293</v>
      </c>
      <c r="I23453" s="34">
        <v>276</v>
      </c>
      <c r="J23453" s="34">
        <v>238</v>
      </c>
      <c r="K23453" s="34">
        <v>245</v>
      </c>
      <c r="L23453" s="34">
        <v>224</v>
      </c>
      <c r="M23453" s="34">
        <v>213</v>
      </c>
    </row>
    <row r="23454" spans="1:13" x14ac:dyDescent="0.2">
      <c r="A23454" s="34" t="s">
        <v>124348</v>
      </c>
      <c r="B23454" s="34">
        <v>490</v>
      </c>
      <c r="C23454" s="34">
        <v>574</v>
      </c>
      <c r="D23454" s="34">
        <v>585</v>
      </c>
      <c r="E23454" s="34">
        <v>616</v>
      </c>
      <c r="F23454" s="34">
        <v>590</v>
      </c>
      <c r="G23454" s="34">
        <v>576</v>
      </c>
      <c r="H23454" s="34">
        <v>561</v>
      </c>
      <c r="I23454" s="34">
        <v>540</v>
      </c>
      <c r="J23454" s="34">
        <v>579</v>
      </c>
      <c r="K23454" s="34">
        <v>497</v>
      </c>
      <c r="L23454" s="34">
        <v>509</v>
      </c>
      <c r="M23454" s="34">
        <v>437</v>
      </c>
    </row>
    <row r="23455" spans="1:13" x14ac:dyDescent="0.2">
      <c r="A23455" s="34" t="s">
        <v>124349</v>
      </c>
      <c r="B23455" s="34">
        <v>392</v>
      </c>
      <c r="C23455" s="34">
        <v>370</v>
      </c>
      <c r="D23455" s="34">
        <v>354</v>
      </c>
      <c r="E23455" s="34">
        <v>369</v>
      </c>
      <c r="F23455" s="34">
        <v>246</v>
      </c>
      <c r="G23455" s="34">
        <v>391</v>
      </c>
      <c r="H23455" s="34">
        <v>360</v>
      </c>
      <c r="I23455" s="34">
        <v>365</v>
      </c>
      <c r="J23455" s="34">
        <v>400</v>
      </c>
      <c r="K23455" s="34">
        <v>264</v>
      </c>
      <c r="L23455" s="34">
        <v>330</v>
      </c>
      <c r="M23455" s="34">
        <v>318</v>
      </c>
    </row>
    <row r="23456" spans="1:13" x14ac:dyDescent="0.2">
      <c r="A23456" s="34" t="s">
        <v>124350</v>
      </c>
      <c r="B23456" s="34">
        <v>599</v>
      </c>
      <c r="C23456" s="34">
        <v>540</v>
      </c>
      <c r="D23456" s="34">
        <v>602</v>
      </c>
      <c r="E23456" s="34">
        <v>559</v>
      </c>
      <c r="F23456" s="34">
        <v>579</v>
      </c>
      <c r="G23456" s="34">
        <v>490</v>
      </c>
      <c r="H23456" s="34">
        <v>667</v>
      </c>
      <c r="I23456" s="34">
        <v>546</v>
      </c>
      <c r="J23456" s="34">
        <v>596</v>
      </c>
      <c r="K23456" s="34">
        <v>490</v>
      </c>
      <c r="L23456" s="34">
        <v>478</v>
      </c>
      <c r="M23456" s="34">
        <v>431</v>
      </c>
    </row>
    <row r="23457" spans="1:13" x14ac:dyDescent="0.2">
      <c r="A23457" s="34" t="s">
        <v>124351</v>
      </c>
      <c r="B23457" s="34">
        <v>194</v>
      </c>
      <c r="C23457" s="34">
        <v>286</v>
      </c>
      <c r="D23457" s="34">
        <v>235</v>
      </c>
      <c r="E23457" s="34">
        <v>304</v>
      </c>
      <c r="F23457" s="34">
        <v>180</v>
      </c>
      <c r="G23457" s="34">
        <v>286</v>
      </c>
      <c r="H23457" s="34">
        <v>198</v>
      </c>
      <c r="I23457" s="34">
        <v>309</v>
      </c>
      <c r="J23457" s="34">
        <v>221</v>
      </c>
      <c r="K23457" s="34">
        <v>211</v>
      </c>
      <c r="L23457" s="34">
        <v>201</v>
      </c>
      <c r="M23457" s="34">
        <v>213</v>
      </c>
    </row>
    <row r="23458" spans="1:13" x14ac:dyDescent="0.2">
      <c r="A23458" s="34" t="s">
        <v>124352</v>
      </c>
      <c r="B23458" s="34">
        <v>110</v>
      </c>
      <c r="C23458" s="34">
        <v>231</v>
      </c>
      <c r="D23458" s="34">
        <v>94</v>
      </c>
      <c r="E23458" s="34">
        <v>277</v>
      </c>
      <c r="F23458" s="34">
        <v>80</v>
      </c>
      <c r="G23458" s="34">
        <v>242</v>
      </c>
      <c r="H23458" s="34">
        <v>75</v>
      </c>
      <c r="I23458" s="34">
        <v>276</v>
      </c>
      <c r="J23458" s="34">
        <v>71</v>
      </c>
      <c r="K23458" s="34">
        <v>208</v>
      </c>
      <c r="L23458" s="34">
        <v>68</v>
      </c>
      <c r="M23458" s="34">
        <v>204</v>
      </c>
    </row>
    <row r="23459" spans="1:13" x14ac:dyDescent="0.2">
      <c r="A23459" s="34" t="s">
        <v>124353</v>
      </c>
      <c r="B23459" s="34">
        <v>461</v>
      </c>
      <c r="C23459" s="34">
        <v>588</v>
      </c>
      <c r="D23459" s="34">
        <v>551</v>
      </c>
      <c r="E23459" s="34">
        <v>583</v>
      </c>
      <c r="F23459" s="34">
        <v>436</v>
      </c>
      <c r="G23459" s="34">
        <v>482</v>
      </c>
      <c r="H23459" s="34">
        <v>557</v>
      </c>
      <c r="I23459" s="34">
        <v>471</v>
      </c>
      <c r="J23459" s="34">
        <v>533</v>
      </c>
      <c r="K23459" s="34">
        <v>471</v>
      </c>
      <c r="L23459" s="34">
        <v>507</v>
      </c>
      <c r="M23459" s="34">
        <v>405</v>
      </c>
    </row>
    <row r="23460" spans="1:13" x14ac:dyDescent="0.2">
      <c r="A23460" s="34" t="s">
        <v>124354</v>
      </c>
      <c r="B23460" s="34">
        <v>277</v>
      </c>
      <c r="C23460" s="34">
        <v>519</v>
      </c>
      <c r="D23460" s="34">
        <v>383</v>
      </c>
      <c r="E23460" s="34">
        <v>502</v>
      </c>
      <c r="F23460" s="34">
        <v>289</v>
      </c>
      <c r="G23460" s="34">
        <v>524</v>
      </c>
      <c r="H23460" s="34">
        <v>327</v>
      </c>
      <c r="I23460" s="34">
        <v>521</v>
      </c>
      <c r="J23460" s="34">
        <v>298</v>
      </c>
      <c r="K23460" s="34">
        <v>378</v>
      </c>
      <c r="L23460" s="34">
        <v>326</v>
      </c>
      <c r="M23460" s="34">
        <v>406</v>
      </c>
    </row>
    <row r="23461" spans="1:13" x14ac:dyDescent="0.2">
      <c r="A23461" s="34" t="s">
        <v>124355</v>
      </c>
      <c r="B23461" s="34">
        <v>459</v>
      </c>
      <c r="C23461" s="34">
        <v>486</v>
      </c>
      <c r="D23461" s="34">
        <v>529</v>
      </c>
      <c r="E23461" s="34">
        <v>505</v>
      </c>
      <c r="F23461" s="34">
        <v>437</v>
      </c>
      <c r="G23461" s="34">
        <v>404</v>
      </c>
      <c r="H23461" s="34">
        <v>473</v>
      </c>
      <c r="I23461" s="34">
        <v>417</v>
      </c>
      <c r="J23461" s="34">
        <v>489</v>
      </c>
      <c r="K23461" s="34">
        <v>379</v>
      </c>
      <c r="L23461" s="34">
        <v>466</v>
      </c>
      <c r="M23461" s="34">
        <v>319</v>
      </c>
    </row>
    <row r="23462" spans="1:13" x14ac:dyDescent="0.2">
      <c r="A23462" s="34" t="s">
        <v>124356</v>
      </c>
      <c r="B23462" s="34">
        <v>598</v>
      </c>
      <c r="C23462" s="34">
        <v>562</v>
      </c>
      <c r="D23462" s="34">
        <v>630</v>
      </c>
      <c r="E23462" s="34">
        <v>599</v>
      </c>
      <c r="F23462" s="34">
        <v>533</v>
      </c>
      <c r="G23462" s="34">
        <v>515</v>
      </c>
      <c r="H23462" s="34">
        <v>712</v>
      </c>
      <c r="I23462" s="34">
        <v>688</v>
      </c>
      <c r="J23462" s="34">
        <v>648</v>
      </c>
      <c r="K23462" s="34">
        <v>502</v>
      </c>
      <c r="L23462" s="34">
        <v>442</v>
      </c>
      <c r="M23462" s="34">
        <v>422</v>
      </c>
    </row>
    <row r="23463" spans="1:13" x14ac:dyDescent="0.2">
      <c r="A23463" s="34" t="s">
        <v>124357</v>
      </c>
      <c r="B23463" s="34">
        <v>123</v>
      </c>
      <c r="C23463" s="34">
        <v>128</v>
      </c>
      <c r="D23463" s="34">
        <v>143</v>
      </c>
      <c r="E23463" s="34">
        <v>151</v>
      </c>
      <c r="F23463" s="34">
        <v>142</v>
      </c>
      <c r="G23463" s="34">
        <v>185</v>
      </c>
      <c r="H23463" s="34">
        <v>202</v>
      </c>
      <c r="I23463" s="34">
        <v>167</v>
      </c>
      <c r="J23463" s="34">
        <v>145</v>
      </c>
      <c r="K23463" s="34">
        <v>121</v>
      </c>
      <c r="L23463" s="34">
        <v>136</v>
      </c>
      <c r="M23463" s="34">
        <v>116</v>
      </c>
    </row>
    <row r="23464" spans="1:13" x14ac:dyDescent="0.2">
      <c r="A23464" s="34" t="s">
        <v>124358</v>
      </c>
      <c r="B23464" s="34">
        <v>258</v>
      </c>
      <c r="C23464" s="34">
        <v>228</v>
      </c>
      <c r="D23464" s="34">
        <v>287</v>
      </c>
      <c r="E23464" s="34">
        <v>258</v>
      </c>
      <c r="F23464" s="34">
        <v>230</v>
      </c>
      <c r="G23464" s="34">
        <v>192</v>
      </c>
      <c r="H23464" s="34">
        <v>232</v>
      </c>
      <c r="I23464" s="34">
        <v>231</v>
      </c>
      <c r="J23464" s="34">
        <v>254</v>
      </c>
      <c r="K23464" s="34">
        <v>224</v>
      </c>
      <c r="L23464" s="34">
        <v>261</v>
      </c>
      <c r="M23464" s="34">
        <v>204</v>
      </c>
    </row>
    <row r="23465" spans="1:13" x14ac:dyDescent="0.2">
      <c r="A23465" s="34" t="s">
        <v>124359</v>
      </c>
      <c r="B23465" s="34">
        <v>669</v>
      </c>
      <c r="C23465" s="34">
        <v>683</v>
      </c>
      <c r="D23465" s="34">
        <v>674</v>
      </c>
      <c r="E23465" s="34">
        <v>729</v>
      </c>
      <c r="F23465" s="34">
        <v>591</v>
      </c>
      <c r="G23465" s="34">
        <v>621</v>
      </c>
      <c r="H23465" s="34">
        <v>706</v>
      </c>
      <c r="I23465" s="34">
        <v>635</v>
      </c>
      <c r="J23465" s="34">
        <v>698</v>
      </c>
      <c r="K23465" s="34">
        <v>512</v>
      </c>
      <c r="L23465" s="34">
        <v>686</v>
      </c>
      <c r="M23465" s="34">
        <v>590</v>
      </c>
    </row>
    <row r="23466" spans="1:13" x14ac:dyDescent="0.2">
      <c r="A23466" s="34" t="s">
        <v>124360</v>
      </c>
      <c r="B23466" s="34">
        <v>452</v>
      </c>
      <c r="C23466" s="34">
        <v>597</v>
      </c>
      <c r="D23466" s="34">
        <v>562</v>
      </c>
      <c r="E23466" s="34">
        <v>566</v>
      </c>
      <c r="F23466" s="34">
        <v>485</v>
      </c>
      <c r="G23466" s="34">
        <v>561</v>
      </c>
      <c r="H23466" s="34">
        <v>582</v>
      </c>
      <c r="I23466" s="34">
        <v>542</v>
      </c>
      <c r="J23466" s="34">
        <v>546</v>
      </c>
      <c r="K23466" s="34">
        <v>443</v>
      </c>
      <c r="L23466" s="34">
        <v>476</v>
      </c>
      <c r="M23466" s="34">
        <v>435</v>
      </c>
    </row>
    <row r="23467" spans="1:13" x14ac:dyDescent="0.2">
      <c r="A23467" s="34" t="s">
        <v>124361</v>
      </c>
      <c r="B23467" s="34">
        <v>977</v>
      </c>
      <c r="C23467" s="34">
        <v>1151</v>
      </c>
      <c r="D23467" s="34">
        <v>1260</v>
      </c>
      <c r="E23467" s="34">
        <v>1187</v>
      </c>
      <c r="F23467" s="34">
        <v>967</v>
      </c>
      <c r="G23467" s="34">
        <v>1071</v>
      </c>
      <c r="H23467" s="34">
        <v>1195</v>
      </c>
      <c r="I23467" s="34">
        <v>1134</v>
      </c>
      <c r="J23467" s="34">
        <v>1111</v>
      </c>
      <c r="K23467" s="34">
        <v>901</v>
      </c>
      <c r="L23467" s="34">
        <v>1140</v>
      </c>
      <c r="M23467" s="34">
        <v>871</v>
      </c>
    </row>
    <row r="23468" spans="1:13" x14ac:dyDescent="0.2">
      <c r="A23468" s="34" t="s">
        <v>124362</v>
      </c>
      <c r="B23468" s="34">
        <v>252</v>
      </c>
      <c r="C23468" s="34">
        <v>299</v>
      </c>
      <c r="D23468" s="34">
        <v>275</v>
      </c>
      <c r="E23468" s="34">
        <v>321</v>
      </c>
      <c r="F23468" s="34">
        <v>235</v>
      </c>
      <c r="G23468" s="34">
        <v>285</v>
      </c>
      <c r="H23468" s="34">
        <v>344</v>
      </c>
      <c r="I23468" s="34">
        <v>278</v>
      </c>
      <c r="J23468" s="34">
        <v>325</v>
      </c>
      <c r="K23468" s="34">
        <v>232</v>
      </c>
      <c r="L23468" s="34">
        <v>274</v>
      </c>
      <c r="M23468" s="34">
        <v>217</v>
      </c>
    </row>
    <row r="23469" spans="1:13" x14ac:dyDescent="0.2">
      <c r="A23469" s="34" t="s">
        <v>124363</v>
      </c>
      <c r="B23469" s="34">
        <v>307</v>
      </c>
      <c r="C23469" s="34">
        <v>361</v>
      </c>
      <c r="D23469" s="34">
        <v>297</v>
      </c>
      <c r="E23469" s="34">
        <v>384</v>
      </c>
      <c r="F23469" s="34">
        <v>322</v>
      </c>
      <c r="G23469" s="34">
        <v>287</v>
      </c>
      <c r="H23469" s="34">
        <v>291</v>
      </c>
      <c r="I23469" s="34">
        <v>371</v>
      </c>
      <c r="J23469" s="34">
        <v>265</v>
      </c>
      <c r="K23469" s="34">
        <v>274</v>
      </c>
      <c r="L23469" s="34">
        <v>289</v>
      </c>
      <c r="M23469" s="34">
        <v>274</v>
      </c>
    </row>
    <row r="23470" spans="1:13" x14ac:dyDescent="0.2">
      <c r="A23470" s="34" t="s">
        <v>124364</v>
      </c>
      <c r="B23470" s="34">
        <v>421</v>
      </c>
      <c r="C23470" s="34">
        <v>477</v>
      </c>
      <c r="D23470" s="34">
        <v>450</v>
      </c>
      <c r="E23470" s="34">
        <v>554</v>
      </c>
      <c r="F23470" s="34">
        <v>480</v>
      </c>
      <c r="G23470" s="34">
        <v>451</v>
      </c>
      <c r="H23470" s="34">
        <v>502</v>
      </c>
      <c r="I23470" s="34">
        <v>488</v>
      </c>
      <c r="J23470" s="34">
        <v>505</v>
      </c>
      <c r="K23470" s="34">
        <v>367</v>
      </c>
      <c r="L23470" s="34">
        <v>420</v>
      </c>
      <c r="M23470" s="34">
        <v>325</v>
      </c>
    </row>
    <row r="23471" spans="1:13" x14ac:dyDescent="0.2">
      <c r="A23471" s="34" t="s">
        <v>124365</v>
      </c>
      <c r="B23471" s="34">
        <v>314</v>
      </c>
      <c r="C23471" s="34">
        <v>315</v>
      </c>
      <c r="D23471" s="34">
        <v>316</v>
      </c>
      <c r="E23471" s="34">
        <v>380</v>
      </c>
      <c r="F23471" s="34">
        <v>310</v>
      </c>
      <c r="G23471" s="34">
        <v>283</v>
      </c>
      <c r="H23471" s="34">
        <v>322</v>
      </c>
      <c r="I23471" s="34">
        <v>292</v>
      </c>
      <c r="J23471" s="34">
        <v>343</v>
      </c>
      <c r="K23471" s="34">
        <v>263</v>
      </c>
      <c r="L23471" s="34">
        <v>288</v>
      </c>
      <c r="M23471" s="34">
        <v>240</v>
      </c>
    </row>
    <row r="23472" spans="1:13" x14ac:dyDescent="0.2">
      <c r="A23472" s="34" t="s">
        <v>124366</v>
      </c>
      <c r="B23472" s="34">
        <v>268</v>
      </c>
      <c r="C23472" s="34">
        <v>324</v>
      </c>
      <c r="D23472" s="34">
        <v>387</v>
      </c>
      <c r="E23472" s="34">
        <v>351</v>
      </c>
      <c r="F23472" s="34">
        <v>324</v>
      </c>
      <c r="G23472" s="34">
        <v>282</v>
      </c>
      <c r="H23472" s="34">
        <v>435</v>
      </c>
      <c r="I23472" s="34">
        <v>325</v>
      </c>
      <c r="J23472" s="34">
        <v>317</v>
      </c>
      <c r="K23472" s="34">
        <v>276</v>
      </c>
      <c r="L23472" s="34">
        <v>314</v>
      </c>
      <c r="M23472" s="34">
        <v>249</v>
      </c>
    </row>
    <row r="23473" spans="1:13" x14ac:dyDescent="0.2">
      <c r="A23473" s="34" t="s">
        <v>124367</v>
      </c>
      <c r="B23473" s="34">
        <v>349</v>
      </c>
      <c r="C23473" s="34">
        <v>266</v>
      </c>
      <c r="D23473" s="34">
        <v>365</v>
      </c>
      <c r="E23473" s="34">
        <v>288</v>
      </c>
      <c r="F23473" s="34">
        <v>302</v>
      </c>
      <c r="G23473" s="34">
        <v>292</v>
      </c>
      <c r="H23473" s="34">
        <v>396</v>
      </c>
      <c r="I23473" s="34">
        <v>302</v>
      </c>
      <c r="J23473" s="34">
        <v>306</v>
      </c>
      <c r="K23473" s="34">
        <v>228</v>
      </c>
      <c r="L23473" s="34">
        <v>289</v>
      </c>
      <c r="M23473" s="34">
        <v>175</v>
      </c>
    </row>
    <row r="23474" spans="1:13" x14ac:dyDescent="0.2">
      <c r="A23474" s="34" t="s">
        <v>124368</v>
      </c>
      <c r="B23474" s="34">
        <v>237</v>
      </c>
      <c r="C23474" s="34">
        <v>285</v>
      </c>
      <c r="D23474" s="34">
        <v>214</v>
      </c>
      <c r="E23474" s="34">
        <v>265</v>
      </c>
      <c r="F23474" s="34">
        <v>248</v>
      </c>
      <c r="G23474" s="34">
        <v>224</v>
      </c>
      <c r="H23474" s="34">
        <v>229</v>
      </c>
      <c r="I23474" s="34">
        <v>248</v>
      </c>
      <c r="J23474" s="34">
        <v>257</v>
      </c>
      <c r="K23474" s="34">
        <v>244</v>
      </c>
      <c r="L23474" s="34">
        <v>192</v>
      </c>
      <c r="M23474" s="34">
        <v>198</v>
      </c>
    </row>
    <row r="23475" spans="1:13" x14ac:dyDescent="0.2">
      <c r="A23475" s="34" t="s">
        <v>124369</v>
      </c>
      <c r="B23475" s="34">
        <v>107</v>
      </c>
      <c r="C23475" s="34">
        <v>176</v>
      </c>
      <c r="D23475" s="34">
        <v>152</v>
      </c>
      <c r="E23475" s="34">
        <v>186</v>
      </c>
      <c r="F23475" s="34">
        <v>104</v>
      </c>
      <c r="G23475" s="34">
        <v>144</v>
      </c>
      <c r="H23475" s="34">
        <v>138</v>
      </c>
      <c r="I23475" s="34">
        <v>137</v>
      </c>
      <c r="J23475" s="34">
        <v>146</v>
      </c>
      <c r="K23475" s="34">
        <v>96</v>
      </c>
      <c r="L23475" s="34">
        <v>121</v>
      </c>
      <c r="M23475" s="34">
        <v>107</v>
      </c>
    </row>
    <row r="23476" spans="1:13" x14ac:dyDescent="0.2">
      <c r="A23476" s="34" t="s">
        <v>124370</v>
      </c>
      <c r="B23476" s="34">
        <v>206</v>
      </c>
      <c r="C23476" s="34">
        <v>287</v>
      </c>
      <c r="D23476" s="34">
        <v>208</v>
      </c>
      <c r="E23476" s="34">
        <v>242</v>
      </c>
      <c r="F23476" s="34">
        <v>182</v>
      </c>
      <c r="G23476" s="34">
        <v>254</v>
      </c>
      <c r="H23476" s="34">
        <v>211</v>
      </c>
      <c r="I23476" s="34">
        <v>268</v>
      </c>
      <c r="J23476" s="34">
        <v>243</v>
      </c>
      <c r="K23476" s="34">
        <v>212</v>
      </c>
      <c r="L23476" s="34">
        <v>201</v>
      </c>
      <c r="M23476" s="34">
        <v>197</v>
      </c>
    </row>
    <row r="23477" spans="1:13" x14ac:dyDescent="0.2">
      <c r="A23477" s="34" t="s">
        <v>124371</v>
      </c>
      <c r="B23477" s="34">
        <v>283</v>
      </c>
      <c r="C23477" s="34">
        <v>300</v>
      </c>
      <c r="D23477" s="34">
        <v>340</v>
      </c>
      <c r="E23477" s="34">
        <v>297</v>
      </c>
      <c r="F23477" s="34">
        <v>259</v>
      </c>
      <c r="G23477" s="34">
        <v>232</v>
      </c>
      <c r="H23477" s="34">
        <v>315</v>
      </c>
      <c r="I23477" s="34">
        <v>280</v>
      </c>
      <c r="J23477" s="34">
        <v>293</v>
      </c>
      <c r="K23477" s="34">
        <v>267</v>
      </c>
      <c r="L23477" s="34">
        <v>251</v>
      </c>
      <c r="M23477" s="34">
        <v>203</v>
      </c>
    </row>
    <row r="23478" spans="1:13" x14ac:dyDescent="0.2">
      <c r="A23478" s="34" t="s">
        <v>124372</v>
      </c>
      <c r="B23478" s="34">
        <v>206</v>
      </c>
      <c r="C23478" s="34">
        <v>196</v>
      </c>
      <c r="D23478" s="34">
        <v>263</v>
      </c>
      <c r="E23478" s="34">
        <v>224</v>
      </c>
      <c r="F23478" s="34">
        <v>190</v>
      </c>
      <c r="G23478" s="34">
        <v>175</v>
      </c>
      <c r="H23478" s="34">
        <v>256</v>
      </c>
      <c r="I23478" s="34">
        <v>232</v>
      </c>
      <c r="J23478" s="34">
        <v>194</v>
      </c>
      <c r="K23478" s="34">
        <v>162</v>
      </c>
      <c r="L23478" s="34">
        <v>207</v>
      </c>
      <c r="M23478" s="34">
        <v>145</v>
      </c>
    </row>
    <row r="23479" spans="1:13" x14ac:dyDescent="0.2">
      <c r="A23479" s="34" t="s">
        <v>124373</v>
      </c>
      <c r="B23479" s="34">
        <v>302</v>
      </c>
      <c r="C23479" s="34">
        <v>368</v>
      </c>
      <c r="D23479" s="34">
        <v>310</v>
      </c>
      <c r="E23479" s="34">
        <v>318</v>
      </c>
      <c r="F23479" s="34">
        <v>277</v>
      </c>
      <c r="G23479" s="34">
        <v>337</v>
      </c>
      <c r="H23479" s="34">
        <v>357</v>
      </c>
      <c r="I23479" s="34">
        <v>300</v>
      </c>
      <c r="J23479" s="34">
        <v>414</v>
      </c>
      <c r="K23479" s="34">
        <v>262</v>
      </c>
      <c r="L23479" s="34">
        <v>331</v>
      </c>
      <c r="M23479" s="34">
        <v>262</v>
      </c>
    </row>
    <row r="23480" spans="1:13" x14ac:dyDescent="0.2">
      <c r="A23480" s="34" t="s">
        <v>124374</v>
      </c>
      <c r="B23480" s="34">
        <v>527</v>
      </c>
      <c r="C23480" s="34">
        <v>517</v>
      </c>
      <c r="D23480" s="34">
        <v>581</v>
      </c>
      <c r="E23480" s="34">
        <v>518</v>
      </c>
      <c r="F23480" s="34">
        <v>502</v>
      </c>
      <c r="G23480" s="34">
        <v>503</v>
      </c>
      <c r="H23480" s="34">
        <v>545</v>
      </c>
      <c r="I23480" s="34">
        <v>553</v>
      </c>
      <c r="J23480" s="34">
        <v>505</v>
      </c>
      <c r="K23480" s="34">
        <v>431</v>
      </c>
      <c r="L23480" s="34">
        <v>514</v>
      </c>
      <c r="M23480" s="34">
        <v>432</v>
      </c>
    </row>
    <row r="23481" spans="1:13" x14ac:dyDescent="0.2">
      <c r="A23481" s="34" t="s">
        <v>124375</v>
      </c>
      <c r="B23481" s="34">
        <v>472</v>
      </c>
      <c r="C23481" s="34">
        <v>493</v>
      </c>
      <c r="D23481" s="34">
        <v>488</v>
      </c>
      <c r="E23481" s="34">
        <v>428</v>
      </c>
      <c r="F23481" s="34">
        <v>352</v>
      </c>
      <c r="G23481" s="34">
        <v>431</v>
      </c>
      <c r="H23481" s="34">
        <v>483</v>
      </c>
      <c r="I23481" s="34">
        <v>498</v>
      </c>
      <c r="J23481" s="34">
        <v>432</v>
      </c>
      <c r="K23481" s="34">
        <v>402</v>
      </c>
      <c r="L23481" s="34">
        <v>380</v>
      </c>
      <c r="M23481" s="34">
        <v>378</v>
      </c>
    </row>
    <row r="23482" spans="1:13" x14ac:dyDescent="0.2">
      <c r="A23482" s="34" t="s">
        <v>124376</v>
      </c>
      <c r="B23482" s="34">
        <v>1286</v>
      </c>
      <c r="C23482" s="34">
        <v>1054</v>
      </c>
      <c r="D23482" s="34">
        <v>1251</v>
      </c>
      <c r="E23482" s="34">
        <v>1168</v>
      </c>
      <c r="F23482" s="34">
        <v>1118</v>
      </c>
      <c r="G23482" s="34">
        <v>1060</v>
      </c>
      <c r="H23482" s="34">
        <v>1224</v>
      </c>
      <c r="I23482" s="34">
        <v>1193</v>
      </c>
      <c r="J23482" s="34">
        <v>1275</v>
      </c>
      <c r="K23482" s="34">
        <v>1029</v>
      </c>
      <c r="L23482" s="34">
        <v>1158</v>
      </c>
      <c r="M23482" s="34">
        <v>860</v>
      </c>
    </row>
    <row r="23483" spans="1:13" x14ac:dyDescent="0.2">
      <c r="A23483" s="34" t="s">
        <v>124377</v>
      </c>
      <c r="B23483" s="34">
        <v>206</v>
      </c>
      <c r="C23483" s="34">
        <v>310</v>
      </c>
      <c r="D23483" s="34">
        <v>255</v>
      </c>
      <c r="E23483" s="34">
        <v>326</v>
      </c>
      <c r="F23483" s="34">
        <v>212</v>
      </c>
      <c r="G23483" s="34">
        <v>299</v>
      </c>
      <c r="H23483" s="34">
        <v>293</v>
      </c>
      <c r="I23483" s="34">
        <v>327</v>
      </c>
      <c r="J23483" s="34">
        <v>237</v>
      </c>
      <c r="K23483" s="34">
        <v>231</v>
      </c>
      <c r="L23483" s="34">
        <v>231</v>
      </c>
      <c r="M23483" s="34">
        <v>210</v>
      </c>
    </row>
    <row r="23484" spans="1:13" x14ac:dyDescent="0.2">
      <c r="A23484" s="34" t="s">
        <v>124378</v>
      </c>
      <c r="B23484" s="34">
        <v>201</v>
      </c>
      <c r="C23484" s="34">
        <v>287</v>
      </c>
      <c r="D23484" s="34">
        <v>269</v>
      </c>
      <c r="E23484" s="34">
        <v>334</v>
      </c>
      <c r="F23484" s="34">
        <v>190</v>
      </c>
      <c r="G23484" s="34">
        <v>288</v>
      </c>
      <c r="H23484" s="34">
        <v>223</v>
      </c>
      <c r="I23484" s="34">
        <v>314</v>
      </c>
      <c r="J23484" s="34">
        <v>226</v>
      </c>
      <c r="K23484" s="34">
        <v>236</v>
      </c>
      <c r="L23484" s="34">
        <v>221</v>
      </c>
      <c r="M23484" s="34">
        <v>217</v>
      </c>
    </row>
    <row r="23485" spans="1:13" x14ac:dyDescent="0.2">
      <c r="A23485" s="34" t="s">
        <v>124379</v>
      </c>
      <c r="B23485" s="34">
        <v>400</v>
      </c>
      <c r="C23485" s="34">
        <v>642</v>
      </c>
      <c r="D23485" s="34">
        <v>529</v>
      </c>
      <c r="E23485" s="34">
        <v>645</v>
      </c>
      <c r="F23485" s="34">
        <v>475</v>
      </c>
      <c r="G23485" s="34">
        <v>579</v>
      </c>
      <c r="H23485" s="34">
        <v>505</v>
      </c>
      <c r="I23485" s="34">
        <v>650</v>
      </c>
      <c r="J23485" s="34">
        <v>513</v>
      </c>
      <c r="K23485" s="34">
        <v>478</v>
      </c>
      <c r="L23485" s="34">
        <v>565</v>
      </c>
      <c r="M23485" s="34">
        <v>492</v>
      </c>
    </row>
    <row r="23486" spans="1:13" x14ac:dyDescent="0.2">
      <c r="A23486" s="34" t="s">
        <v>124380</v>
      </c>
      <c r="B23486" s="34">
        <v>278</v>
      </c>
      <c r="C23486" s="34">
        <v>305</v>
      </c>
      <c r="D23486" s="34">
        <v>298</v>
      </c>
      <c r="E23486" s="34">
        <v>332</v>
      </c>
      <c r="F23486" s="34">
        <v>262</v>
      </c>
      <c r="G23486" s="34">
        <v>297</v>
      </c>
      <c r="H23486" s="34">
        <v>305</v>
      </c>
      <c r="I23486" s="34">
        <v>311</v>
      </c>
      <c r="J23486" s="34">
        <v>318</v>
      </c>
      <c r="K23486" s="34">
        <v>245</v>
      </c>
      <c r="L23486" s="34">
        <v>259</v>
      </c>
      <c r="M23486" s="34">
        <v>257</v>
      </c>
    </row>
    <row r="23487" spans="1:13" x14ac:dyDescent="0.2">
      <c r="A23487" s="34" t="s">
        <v>124381</v>
      </c>
      <c r="B23487" s="34">
        <v>271</v>
      </c>
      <c r="C23487" s="34">
        <v>349</v>
      </c>
      <c r="D23487" s="34">
        <v>365</v>
      </c>
      <c r="E23487" s="34">
        <v>348</v>
      </c>
      <c r="F23487" s="34">
        <v>341</v>
      </c>
      <c r="G23487" s="34">
        <v>353</v>
      </c>
      <c r="H23487" s="34">
        <v>342</v>
      </c>
      <c r="I23487" s="34">
        <v>320</v>
      </c>
      <c r="J23487" s="34">
        <v>310</v>
      </c>
      <c r="K23487" s="34">
        <v>281</v>
      </c>
      <c r="L23487" s="34">
        <v>351</v>
      </c>
      <c r="M23487" s="34">
        <v>268</v>
      </c>
    </row>
    <row r="23488" spans="1:13" x14ac:dyDescent="0.2">
      <c r="A23488" s="34" t="s">
        <v>124382</v>
      </c>
      <c r="B23488" s="34">
        <v>258</v>
      </c>
      <c r="C23488" s="34">
        <v>243</v>
      </c>
      <c r="D23488" s="34">
        <v>220</v>
      </c>
      <c r="E23488" s="34">
        <v>243</v>
      </c>
      <c r="F23488" s="34">
        <v>229</v>
      </c>
      <c r="G23488" s="34">
        <v>247</v>
      </c>
      <c r="H23488" s="34">
        <v>267</v>
      </c>
      <c r="I23488" s="34">
        <v>267</v>
      </c>
      <c r="J23488" s="34">
        <v>258</v>
      </c>
      <c r="K23488" s="34">
        <v>203</v>
      </c>
      <c r="L23488" s="34">
        <v>207</v>
      </c>
      <c r="M23488" s="34">
        <v>193</v>
      </c>
    </row>
    <row r="23489" spans="1:13" x14ac:dyDescent="0.2">
      <c r="A23489" s="34" t="s">
        <v>124383</v>
      </c>
      <c r="B23489" s="34">
        <v>154</v>
      </c>
      <c r="C23489" s="34">
        <v>293</v>
      </c>
      <c r="D23489" s="34">
        <v>242</v>
      </c>
      <c r="E23489" s="34">
        <v>245</v>
      </c>
      <c r="F23489" s="34">
        <v>212</v>
      </c>
      <c r="G23489" s="34">
        <v>278</v>
      </c>
      <c r="H23489" s="34">
        <v>289</v>
      </c>
      <c r="I23489" s="34">
        <v>295</v>
      </c>
      <c r="J23489" s="34">
        <v>201</v>
      </c>
      <c r="K23489" s="34">
        <v>231</v>
      </c>
      <c r="L23489" s="34">
        <v>218</v>
      </c>
      <c r="M23489" s="34">
        <v>231</v>
      </c>
    </row>
    <row r="23490" spans="1:13" x14ac:dyDescent="0.2">
      <c r="A23490" s="34" t="s">
        <v>124384</v>
      </c>
      <c r="B23490" s="34">
        <v>243</v>
      </c>
      <c r="C23490" s="34">
        <v>248</v>
      </c>
      <c r="D23490" s="34">
        <v>321</v>
      </c>
      <c r="E23490" s="34">
        <v>285</v>
      </c>
      <c r="F23490" s="34">
        <v>249</v>
      </c>
      <c r="G23490" s="34">
        <v>249</v>
      </c>
      <c r="H23490" s="34">
        <v>299</v>
      </c>
      <c r="I23490" s="34">
        <v>247</v>
      </c>
      <c r="J23490" s="34">
        <v>277</v>
      </c>
      <c r="K23490" s="34">
        <v>207</v>
      </c>
      <c r="L23490" s="34">
        <v>234</v>
      </c>
      <c r="M23490" s="34">
        <v>178</v>
      </c>
    </row>
    <row r="23491" spans="1:13" x14ac:dyDescent="0.2">
      <c r="A23491" s="34" t="s">
        <v>124385</v>
      </c>
      <c r="B23491" s="34">
        <v>404</v>
      </c>
      <c r="C23491" s="34">
        <v>425</v>
      </c>
      <c r="D23491" s="34">
        <v>399</v>
      </c>
      <c r="E23491" s="34">
        <v>446</v>
      </c>
      <c r="F23491" s="34">
        <v>395</v>
      </c>
      <c r="G23491" s="34">
        <v>359</v>
      </c>
      <c r="H23491" s="34">
        <v>452</v>
      </c>
      <c r="I23491" s="34">
        <v>400</v>
      </c>
      <c r="J23491" s="34">
        <v>472</v>
      </c>
      <c r="K23491" s="34">
        <v>357</v>
      </c>
      <c r="L23491" s="34">
        <v>411</v>
      </c>
      <c r="M23491" s="34">
        <v>294</v>
      </c>
    </row>
    <row r="23492" spans="1:13" x14ac:dyDescent="0.2">
      <c r="A23492" s="34" t="s">
        <v>124386</v>
      </c>
      <c r="B23492" s="34">
        <v>711</v>
      </c>
      <c r="C23492" s="34">
        <v>690</v>
      </c>
      <c r="D23492" s="34">
        <v>789</v>
      </c>
      <c r="E23492" s="34">
        <v>838</v>
      </c>
      <c r="F23492" s="34">
        <v>641</v>
      </c>
      <c r="G23492" s="34">
        <v>623</v>
      </c>
      <c r="H23492" s="34">
        <v>746</v>
      </c>
      <c r="I23492" s="34">
        <v>681</v>
      </c>
      <c r="J23492" s="34">
        <v>698</v>
      </c>
      <c r="K23492" s="34">
        <v>583</v>
      </c>
      <c r="L23492" s="34">
        <v>647</v>
      </c>
      <c r="M23492" s="34">
        <v>521</v>
      </c>
    </row>
    <row r="23493" spans="1:13" x14ac:dyDescent="0.2">
      <c r="A23493" s="34" t="s">
        <v>124387</v>
      </c>
      <c r="B23493" s="34">
        <v>491</v>
      </c>
      <c r="C23493" s="34">
        <v>541</v>
      </c>
      <c r="D23493" s="34">
        <v>588</v>
      </c>
      <c r="E23493" s="34">
        <v>624</v>
      </c>
      <c r="F23493" s="34">
        <v>495</v>
      </c>
      <c r="G23493" s="34">
        <v>564</v>
      </c>
      <c r="H23493" s="34">
        <v>680</v>
      </c>
      <c r="I23493" s="34">
        <v>567</v>
      </c>
      <c r="J23493" s="34">
        <v>590</v>
      </c>
      <c r="K23493" s="34">
        <v>483</v>
      </c>
      <c r="L23493" s="34">
        <v>549</v>
      </c>
      <c r="M23493" s="34">
        <v>472</v>
      </c>
    </row>
    <row r="23494" spans="1:13" x14ac:dyDescent="0.2">
      <c r="A23494" s="34" t="s">
        <v>124388</v>
      </c>
      <c r="B23494" s="34">
        <v>207</v>
      </c>
      <c r="C23494" s="34">
        <v>177</v>
      </c>
      <c r="D23494" s="34">
        <v>251</v>
      </c>
      <c r="E23494" s="34">
        <v>251</v>
      </c>
      <c r="F23494" s="34">
        <v>140</v>
      </c>
      <c r="G23494" s="34">
        <v>219</v>
      </c>
      <c r="H23494" s="34">
        <v>224</v>
      </c>
      <c r="I23494" s="34">
        <v>237</v>
      </c>
      <c r="J23494" s="34">
        <v>209</v>
      </c>
      <c r="K23494" s="34">
        <v>151</v>
      </c>
      <c r="L23494" s="34">
        <v>157</v>
      </c>
      <c r="M23494" s="34">
        <v>195</v>
      </c>
    </row>
    <row r="23495" spans="1:13" x14ac:dyDescent="0.2">
      <c r="A23495" s="34" t="s">
        <v>124389</v>
      </c>
      <c r="B23495" s="34">
        <v>219</v>
      </c>
      <c r="C23495" s="34">
        <v>249</v>
      </c>
      <c r="D23495" s="34">
        <v>264</v>
      </c>
      <c r="E23495" s="34">
        <v>303</v>
      </c>
      <c r="F23495" s="34">
        <v>266</v>
      </c>
      <c r="G23495" s="34">
        <v>255</v>
      </c>
      <c r="H23495" s="34">
        <v>298</v>
      </c>
      <c r="I23495" s="34">
        <v>224</v>
      </c>
      <c r="J23495" s="34">
        <v>249</v>
      </c>
      <c r="K23495" s="34">
        <v>173</v>
      </c>
      <c r="L23495" s="34">
        <v>229</v>
      </c>
      <c r="M23495" s="34">
        <v>184</v>
      </c>
    </row>
    <row r="23496" spans="1:13" x14ac:dyDescent="0.2">
      <c r="A23496" s="34" t="s">
        <v>124390</v>
      </c>
      <c r="B23496" s="34">
        <v>243</v>
      </c>
      <c r="C23496" s="34">
        <v>210</v>
      </c>
      <c r="D23496" s="34">
        <v>262</v>
      </c>
      <c r="E23496" s="34">
        <v>234</v>
      </c>
      <c r="F23496" s="34">
        <v>211</v>
      </c>
      <c r="G23496" s="34">
        <v>161</v>
      </c>
      <c r="H23496" s="34">
        <v>239</v>
      </c>
      <c r="I23496" s="34">
        <v>160</v>
      </c>
      <c r="J23496" s="34">
        <v>273</v>
      </c>
      <c r="K23496" s="34">
        <v>168</v>
      </c>
      <c r="L23496" s="34">
        <v>278</v>
      </c>
      <c r="M23496" s="34">
        <v>158</v>
      </c>
    </row>
    <row r="23497" spans="1:13" x14ac:dyDescent="0.2">
      <c r="A23497" s="34" t="s">
        <v>124391</v>
      </c>
      <c r="B23497" s="34">
        <v>164</v>
      </c>
      <c r="C23497" s="34">
        <v>179</v>
      </c>
      <c r="D23497" s="34">
        <v>252</v>
      </c>
      <c r="E23497" s="34">
        <v>225</v>
      </c>
      <c r="F23497" s="34">
        <v>216</v>
      </c>
      <c r="G23497" s="34">
        <v>200</v>
      </c>
      <c r="H23497" s="34">
        <v>286</v>
      </c>
      <c r="I23497" s="34">
        <v>226</v>
      </c>
      <c r="J23497" s="34">
        <v>252</v>
      </c>
      <c r="K23497" s="34">
        <v>180</v>
      </c>
      <c r="L23497" s="34">
        <v>218</v>
      </c>
      <c r="M23497" s="34">
        <v>194</v>
      </c>
    </row>
    <row r="23498" spans="1:13" x14ac:dyDescent="0.2">
      <c r="A23498" s="34" t="s">
        <v>124392</v>
      </c>
      <c r="B23498" s="34">
        <v>172</v>
      </c>
      <c r="C23498" s="34">
        <v>298</v>
      </c>
      <c r="D23498" s="34">
        <v>168</v>
      </c>
      <c r="E23498" s="34">
        <v>287</v>
      </c>
      <c r="F23498" s="34">
        <v>113</v>
      </c>
      <c r="G23498" s="34">
        <v>274</v>
      </c>
      <c r="H23498" s="34">
        <v>150</v>
      </c>
      <c r="I23498" s="34">
        <v>265</v>
      </c>
      <c r="J23498" s="34">
        <v>121</v>
      </c>
      <c r="K23498" s="34">
        <v>234</v>
      </c>
      <c r="L23498" s="34">
        <v>182</v>
      </c>
      <c r="M23498" s="34">
        <v>187</v>
      </c>
    </row>
    <row r="23499" spans="1:13" x14ac:dyDescent="0.2">
      <c r="A23499" s="34" t="s">
        <v>124393</v>
      </c>
      <c r="B23499" s="34">
        <v>355</v>
      </c>
      <c r="C23499" s="34">
        <v>372</v>
      </c>
      <c r="D23499" s="34">
        <v>371</v>
      </c>
      <c r="E23499" s="34">
        <v>404</v>
      </c>
      <c r="F23499" s="34">
        <v>336</v>
      </c>
      <c r="G23499" s="34">
        <v>364</v>
      </c>
      <c r="H23499" s="34">
        <v>360</v>
      </c>
      <c r="I23499" s="34">
        <v>340</v>
      </c>
      <c r="J23499" s="34">
        <v>368</v>
      </c>
      <c r="K23499" s="34">
        <v>315</v>
      </c>
      <c r="L23499" s="34">
        <v>312</v>
      </c>
      <c r="M23499" s="34">
        <v>271</v>
      </c>
    </row>
    <row r="23500" spans="1:13" x14ac:dyDescent="0.2">
      <c r="A23500" s="34" t="s">
        <v>124394</v>
      </c>
      <c r="B23500" s="34">
        <v>97</v>
      </c>
      <c r="C23500" s="34">
        <v>112</v>
      </c>
      <c r="D23500" s="34">
        <v>150</v>
      </c>
      <c r="E23500" s="34">
        <v>138</v>
      </c>
      <c r="F23500" s="34">
        <v>137</v>
      </c>
      <c r="G23500" s="34">
        <v>131</v>
      </c>
      <c r="H23500" s="34">
        <v>147</v>
      </c>
      <c r="I23500" s="34">
        <v>148</v>
      </c>
      <c r="J23500" s="34">
        <v>124</v>
      </c>
      <c r="K23500" s="34">
        <v>152</v>
      </c>
      <c r="L23500" s="34">
        <v>135</v>
      </c>
      <c r="M23500" s="34">
        <v>86</v>
      </c>
    </row>
    <row r="23501" spans="1:13" x14ac:dyDescent="0.2">
      <c r="A23501" s="34" t="s">
        <v>124395</v>
      </c>
      <c r="B23501" s="34">
        <v>269</v>
      </c>
      <c r="C23501" s="34">
        <v>375</v>
      </c>
      <c r="D23501" s="34">
        <v>333</v>
      </c>
      <c r="E23501" s="34">
        <v>411</v>
      </c>
      <c r="F23501" s="34">
        <v>353</v>
      </c>
      <c r="G23501" s="34">
        <v>339</v>
      </c>
      <c r="H23501" s="34">
        <v>334</v>
      </c>
      <c r="I23501" s="34">
        <v>369</v>
      </c>
      <c r="J23501" s="34">
        <v>333</v>
      </c>
      <c r="K23501" s="34">
        <v>290</v>
      </c>
      <c r="L23501" s="34">
        <v>293</v>
      </c>
      <c r="M23501" s="34">
        <v>287</v>
      </c>
    </row>
    <row r="23502" spans="1:13" x14ac:dyDescent="0.2">
      <c r="A23502" s="34" t="s">
        <v>124396</v>
      </c>
      <c r="B23502" s="34">
        <v>608</v>
      </c>
      <c r="C23502" s="34">
        <v>539</v>
      </c>
      <c r="D23502" s="34">
        <v>576</v>
      </c>
      <c r="E23502" s="34">
        <v>565</v>
      </c>
      <c r="F23502" s="34">
        <v>560</v>
      </c>
      <c r="G23502" s="34">
        <v>489</v>
      </c>
      <c r="H23502" s="34">
        <v>655</v>
      </c>
      <c r="I23502" s="34">
        <v>555</v>
      </c>
      <c r="J23502" s="34">
        <v>647</v>
      </c>
      <c r="K23502" s="34">
        <v>484</v>
      </c>
      <c r="L23502" s="34">
        <v>554</v>
      </c>
      <c r="M23502" s="34">
        <v>436</v>
      </c>
    </row>
    <row r="23503" spans="1:13" x14ac:dyDescent="0.2">
      <c r="A23503" s="34" t="s">
        <v>124397</v>
      </c>
      <c r="B23503" s="34">
        <v>1425</v>
      </c>
      <c r="C23503" s="34">
        <v>1697</v>
      </c>
      <c r="D23503" s="34">
        <v>1634</v>
      </c>
      <c r="E23503" s="34">
        <v>1652</v>
      </c>
      <c r="F23503" s="34">
        <v>1454</v>
      </c>
      <c r="G23503" s="34">
        <v>1609</v>
      </c>
      <c r="H23503" s="34">
        <v>1697</v>
      </c>
      <c r="I23503" s="34">
        <v>1664</v>
      </c>
      <c r="J23503" s="34">
        <v>1663</v>
      </c>
      <c r="K23503" s="34">
        <v>1331</v>
      </c>
      <c r="L23503" s="34">
        <v>1761</v>
      </c>
      <c r="M23503" s="34">
        <v>1255</v>
      </c>
    </row>
    <row r="23504" spans="1:13" x14ac:dyDescent="0.2">
      <c r="A23504" s="34" t="s">
        <v>124398</v>
      </c>
      <c r="B23504" s="34">
        <v>445</v>
      </c>
      <c r="C23504" s="34">
        <v>503</v>
      </c>
      <c r="D23504" s="34">
        <v>455</v>
      </c>
      <c r="E23504" s="34">
        <v>527</v>
      </c>
      <c r="F23504" s="34">
        <v>375</v>
      </c>
      <c r="G23504" s="34">
        <v>479</v>
      </c>
      <c r="H23504" s="34">
        <v>418</v>
      </c>
      <c r="I23504" s="34">
        <v>501</v>
      </c>
      <c r="J23504" s="34">
        <v>438</v>
      </c>
      <c r="K23504" s="34">
        <v>359</v>
      </c>
      <c r="L23504" s="34">
        <v>439</v>
      </c>
      <c r="M23504" s="34">
        <v>368</v>
      </c>
    </row>
    <row r="23505" spans="1:13" x14ac:dyDescent="0.2">
      <c r="A23505" s="34" t="s">
        <v>124399</v>
      </c>
      <c r="B23505" s="34">
        <v>577</v>
      </c>
      <c r="C23505" s="34">
        <v>594</v>
      </c>
      <c r="D23505" s="34">
        <v>764</v>
      </c>
      <c r="E23505" s="34">
        <v>739</v>
      </c>
      <c r="F23505" s="34">
        <v>542</v>
      </c>
      <c r="G23505" s="34">
        <v>650</v>
      </c>
      <c r="H23505" s="34">
        <v>615</v>
      </c>
      <c r="I23505" s="34">
        <v>699</v>
      </c>
      <c r="J23505" s="34">
        <v>704</v>
      </c>
      <c r="K23505" s="34">
        <v>563</v>
      </c>
      <c r="L23505" s="34">
        <v>656</v>
      </c>
      <c r="M23505" s="34">
        <v>514</v>
      </c>
    </row>
    <row r="23506" spans="1:13" x14ac:dyDescent="0.2">
      <c r="A23506" s="34" t="s">
        <v>124400</v>
      </c>
      <c r="B23506" s="34">
        <v>530</v>
      </c>
      <c r="C23506" s="34">
        <v>529</v>
      </c>
      <c r="D23506" s="34">
        <v>522</v>
      </c>
      <c r="E23506" s="34">
        <v>564</v>
      </c>
      <c r="F23506" s="34">
        <v>548</v>
      </c>
      <c r="G23506" s="34">
        <v>494</v>
      </c>
      <c r="H23506" s="34">
        <v>571</v>
      </c>
      <c r="I23506" s="34">
        <v>495</v>
      </c>
      <c r="J23506" s="34">
        <v>562</v>
      </c>
      <c r="K23506" s="34">
        <v>394</v>
      </c>
      <c r="L23506" s="34">
        <v>557</v>
      </c>
      <c r="M23506" s="34">
        <v>449</v>
      </c>
    </row>
    <row r="23507" spans="1:13" x14ac:dyDescent="0.2">
      <c r="A23507" s="34" t="s">
        <v>124401</v>
      </c>
      <c r="B23507" s="34">
        <v>299</v>
      </c>
      <c r="C23507" s="34">
        <v>319</v>
      </c>
      <c r="D23507" s="34">
        <v>320</v>
      </c>
      <c r="E23507" s="34">
        <v>326</v>
      </c>
      <c r="F23507" s="34">
        <v>305</v>
      </c>
      <c r="G23507" s="34">
        <v>360</v>
      </c>
      <c r="H23507" s="34">
        <v>345</v>
      </c>
      <c r="I23507" s="34">
        <v>351</v>
      </c>
      <c r="J23507" s="34">
        <v>345</v>
      </c>
      <c r="K23507" s="34">
        <v>289</v>
      </c>
      <c r="L23507" s="34">
        <v>365</v>
      </c>
      <c r="M23507" s="34">
        <v>256</v>
      </c>
    </row>
    <row r="23508" spans="1:13" x14ac:dyDescent="0.2">
      <c r="A23508" s="34" t="s">
        <v>124402</v>
      </c>
      <c r="B23508" s="34">
        <v>323</v>
      </c>
      <c r="C23508" s="34">
        <v>383</v>
      </c>
      <c r="D23508" s="34">
        <v>392</v>
      </c>
      <c r="E23508" s="34">
        <v>392</v>
      </c>
      <c r="F23508" s="34">
        <v>256</v>
      </c>
      <c r="G23508" s="34">
        <v>347</v>
      </c>
      <c r="H23508" s="34">
        <v>362</v>
      </c>
      <c r="I23508" s="34">
        <v>324</v>
      </c>
      <c r="J23508" s="34">
        <v>346</v>
      </c>
      <c r="K23508" s="34">
        <v>322</v>
      </c>
      <c r="L23508" s="34">
        <v>306</v>
      </c>
      <c r="M23508" s="34">
        <v>258</v>
      </c>
    </row>
    <row r="23509" spans="1:13" x14ac:dyDescent="0.2">
      <c r="A23509" s="34" t="s">
        <v>124403</v>
      </c>
      <c r="B23509" s="34">
        <v>297</v>
      </c>
      <c r="C23509" s="34">
        <v>387</v>
      </c>
      <c r="D23509" s="34">
        <v>480</v>
      </c>
      <c r="E23509" s="34">
        <v>419</v>
      </c>
      <c r="F23509" s="34">
        <v>425</v>
      </c>
      <c r="G23509" s="34">
        <v>437</v>
      </c>
      <c r="H23509" s="34">
        <v>517</v>
      </c>
      <c r="I23509" s="34">
        <v>454</v>
      </c>
      <c r="J23509" s="34">
        <v>469</v>
      </c>
      <c r="K23509" s="34">
        <v>369</v>
      </c>
      <c r="L23509" s="34">
        <v>431</v>
      </c>
      <c r="M23509" s="34">
        <v>363</v>
      </c>
    </row>
    <row r="23510" spans="1:13" x14ac:dyDescent="0.2">
      <c r="A23510" s="34" t="s">
        <v>124404</v>
      </c>
      <c r="B23510" s="34">
        <v>136</v>
      </c>
      <c r="C23510" s="34">
        <v>136</v>
      </c>
      <c r="D23510" s="34">
        <v>126</v>
      </c>
      <c r="E23510" s="34">
        <v>111</v>
      </c>
      <c r="F23510" s="34">
        <v>104</v>
      </c>
      <c r="G23510" s="34">
        <v>127</v>
      </c>
      <c r="H23510" s="34">
        <v>152</v>
      </c>
      <c r="I23510" s="34">
        <v>128</v>
      </c>
      <c r="J23510" s="34">
        <v>194</v>
      </c>
      <c r="K23510" s="34">
        <v>107</v>
      </c>
      <c r="L23510" s="34">
        <v>130</v>
      </c>
      <c r="M23510" s="34">
        <v>124</v>
      </c>
    </row>
    <row r="23511" spans="1:13" x14ac:dyDescent="0.2">
      <c r="A23511" s="34" t="s">
        <v>124405</v>
      </c>
      <c r="B23511" s="34">
        <v>284</v>
      </c>
      <c r="C23511" s="34">
        <v>263</v>
      </c>
      <c r="D23511" s="34">
        <v>235</v>
      </c>
      <c r="E23511" s="34">
        <v>289</v>
      </c>
      <c r="F23511" s="34">
        <v>207</v>
      </c>
      <c r="G23511" s="34">
        <v>228</v>
      </c>
      <c r="H23511" s="34">
        <v>256</v>
      </c>
      <c r="I23511" s="34">
        <v>256</v>
      </c>
      <c r="J23511" s="34">
        <v>274</v>
      </c>
      <c r="K23511" s="34">
        <v>196</v>
      </c>
      <c r="L23511" s="34">
        <v>278</v>
      </c>
      <c r="M23511" s="34">
        <v>223</v>
      </c>
    </row>
    <row r="23512" spans="1:13" x14ac:dyDescent="0.2">
      <c r="A23512" s="34" t="s">
        <v>124406</v>
      </c>
      <c r="B23512" s="34">
        <v>226</v>
      </c>
      <c r="C23512" s="34">
        <v>231</v>
      </c>
      <c r="D23512" s="34">
        <v>272</v>
      </c>
      <c r="E23512" s="34">
        <v>260</v>
      </c>
      <c r="F23512" s="34">
        <v>182</v>
      </c>
      <c r="G23512" s="34">
        <v>197</v>
      </c>
      <c r="H23512" s="34">
        <v>292</v>
      </c>
      <c r="I23512" s="34">
        <v>237</v>
      </c>
      <c r="J23512" s="34">
        <v>234</v>
      </c>
      <c r="K23512" s="34">
        <v>170</v>
      </c>
      <c r="L23512" s="34">
        <v>290</v>
      </c>
      <c r="M23512" s="34">
        <v>181</v>
      </c>
    </row>
    <row r="23513" spans="1:13" x14ac:dyDescent="0.2">
      <c r="A23513" s="34" t="s">
        <v>124407</v>
      </c>
      <c r="B23513" s="34">
        <v>296</v>
      </c>
      <c r="C23513" s="34">
        <v>252</v>
      </c>
      <c r="D23513" s="34">
        <v>337</v>
      </c>
      <c r="E23513" s="34">
        <v>349</v>
      </c>
      <c r="F23513" s="34">
        <v>269</v>
      </c>
      <c r="G23513" s="34">
        <v>306</v>
      </c>
      <c r="H23513" s="34">
        <v>309</v>
      </c>
      <c r="I23513" s="34">
        <v>249</v>
      </c>
      <c r="J23513" s="34">
        <v>264</v>
      </c>
      <c r="K23513" s="34">
        <v>277</v>
      </c>
      <c r="L23513" s="34">
        <v>247</v>
      </c>
      <c r="M23513" s="34">
        <v>243</v>
      </c>
    </row>
    <row r="23514" spans="1:13" x14ac:dyDescent="0.2">
      <c r="A23514" s="34" t="s">
        <v>124408</v>
      </c>
      <c r="B23514" s="34">
        <v>274</v>
      </c>
      <c r="C23514" s="34">
        <v>314</v>
      </c>
      <c r="D23514" s="34">
        <v>329</v>
      </c>
      <c r="E23514" s="34">
        <v>329</v>
      </c>
      <c r="F23514" s="34">
        <v>280</v>
      </c>
      <c r="G23514" s="34">
        <v>328</v>
      </c>
      <c r="H23514" s="34">
        <v>341</v>
      </c>
      <c r="I23514" s="34">
        <v>359</v>
      </c>
      <c r="J23514" s="34">
        <v>309</v>
      </c>
      <c r="K23514" s="34">
        <v>290</v>
      </c>
      <c r="L23514" s="34">
        <v>359</v>
      </c>
      <c r="M23514" s="34">
        <v>210</v>
      </c>
    </row>
    <row r="23515" spans="1:13" x14ac:dyDescent="0.2">
      <c r="A23515" s="34" t="s">
        <v>124409</v>
      </c>
      <c r="B23515" s="34">
        <v>182</v>
      </c>
      <c r="C23515" s="34">
        <v>236</v>
      </c>
      <c r="D23515" s="34">
        <v>227</v>
      </c>
      <c r="E23515" s="34">
        <v>239</v>
      </c>
      <c r="F23515" s="34">
        <v>169</v>
      </c>
      <c r="G23515" s="34">
        <v>207</v>
      </c>
      <c r="H23515" s="34">
        <v>279</v>
      </c>
      <c r="I23515" s="34">
        <v>248</v>
      </c>
      <c r="J23515" s="34">
        <v>225</v>
      </c>
      <c r="K23515" s="34">
        <v>226</v>
      </c>
      <c r="L23515" s="34">
        <v>218</v>
      </c>
      <c r="M23515" s="34">
        <v>220</v>
      </c>
    </row>
    <row r="23516" spans="1:13" x14ac:dyDescent="0.2">
      <c r="A23516" s="34" t="s">
        <v>124410</v>
      </c>
      <c r="B23516" s="34">
        <v>364</v>
      </c>
      <c r="C23516" s="34">
        <v>315</v>
      </c>
      <c r="D23516" s="34">
        <v>368</v>
      </c>
      <c r="E23516" s="34">
        <v>399</v>
      </c>
      <c r="F23516" s="34">
        <v>264</v>
      </c>
      <c r="G23516" s="34">
        <v>355</v>
      </c>
      <c r="H23516" s="34">
        <v>406</v>
      </c>
      <c r="I23516" s="34">
        <v>353</v>
      </c>
      <c r="J23516" s="34">
        <v>369</v>
      </c>
      <c r="K23516" s="34">
        <v>297</v>
      </c>
      <c r="L23516" s="34">
        <v>393</v>
      </c>
      <c r="M23516" s="34">
        <v>251</v>
      </c>
    </row>
    <row r="23517" spans="1:13" x14ac:dyDescent="0.2">
      <c r="A23517" s="34" t="s">
        <v>124411</v>
      </c>
      <c r="B23517" s="34">
        <v>484</v>
      </c>
      <c r="C23517" s="34">
        <v>533</v>
      </c>
      <c r="D23517" s="34">
        <v>457</v>
      </c>
      <c r="E23517" s="34">
        <v>622</v>
      </c>
      <c r="F23517" s="34">
        <v>515</v>
      </c>
      <c r="G23517" s="34">
        <v>471</v>
      </c>
      <c r="H23517" s="34">
        <v>565</v>
      </c>
      <c r="I23517" s="34">
        <v>531</v>
      </c>
      <c r="J23517" s="34">
        <v>518</v>
      </c>
      <c r="K23517" s="34">
        <v>538</v>
      </c>
      <c r="L23517" s="34">
        <v>481</v>
      </c>
      <c r="M23517" s="34">
        <v>440</v>
      </c>
    </row>
    <row r="23518" spans="1:13" x14ac:dyDescent="0.2">
      <c r="A23518" s="34" t="s">
        <v>124412</v>
      </c>
      <c r="B23518" s="34">
        <v>234</v>
      </c>
      <c r="C23518" s="34">
        <v>194</v>
      </c>
      <c r="D23518" s="34">
        <v>228</v>
      </c>
      <c r="E23518" s="34">
        <v>227</v>
      </c>
      <c r="F23518" s="34">
        <v>197</v>
      </c>
      <c r="G23518" s="34">
        <v>217</v>
      </c>
      <c r="H23518" s="34">
        <v>211</v>
      </c>
      <c r="I23518" s="34">
        <v>222</v>
      </c>
      <c r="J23518" s="34">
        <v>248</v>
      </c>
      <c r="K23518" s="34">
        <v>198</v>
      </c>
      <c r="L23518" s="34">
        <v>183</v>
      </c>
      <c r="M23518" s="34">
        <v>168</v>
      </c>
    </row>
    <row r="23519" spans="1:13" x14ac:dyDescent="0.2">
      <c r="A23519" s="34" t="s">
        <v>124413</v>
      </c>
      <c r="B23519" s="34">
        <v>192</v>
      </c>
      <c r="C23519" s="34">
        <v>221</v>
      </c>
      <c r="D23519" s="34">
        <v>234</v>
      </c>
      <c r="E23519" s="34">
        <v>299</v>
      </c>
      <c r="F23519" s="34">
        <v>223</v>
      </c>
      <c r="G23519" s="34">
        <v>251</v>
      </c>
      <c r="H23519" s="34">
        <v>231</v>
      </c>
      <c r="I23519" s="34">
        <v>195</v>
      </c>
      <c r="J23519" s="34">
        <v>190</v>
      </c>
      <c r="K23519" s="34">
        <v>172</v>
      </c>
      <c r="L23519" s="34">
        <v>192</v>
      </c>
      <c r="M23519" s="34">
        <v>166</v>
      </c>
    </row>
    <row r="23520" spans="1:13" x14ac:dyDescent="0.2">
      <c r="A23520" s="34" t="s">
        <v>124414</v>
      </c>
      <c r="B23520" s="34">
        <v>528</v>
      </c>
      <c r="C23520" s="34">
        <v>524</v>
      </c>
      <c r="D23520" s="34">
        <v>555</v>
      </c>
      <c r="E23520" s="34">
        <v>538</v>
      </c>
      <c r="F23520" s="34">
        <v>480</v>
      </c>
      <c r="G23520" s="34">
        <v>462</v>
      </c>
      <c r="H23520" s="34">
        <v>579</v>
      </c>
      <c r="I23520" s="34">
        <v>510</v>
      </c>
      <c r="J23520" s="34">
        <v>562</v>
      </c>
      <c r="K23520" s="34">
        <v>408</v>
      </c>
      <c r="L23520" s="34">
        <v>568</v>
      </c>
      <c r="M23520" s="34">
        <v>429</v>
      </c>
    </row>
    <row r="23521" spans="1:13" x14ac:dyDescent="0.2">
      <c r="A23521" s="34" t="s">
        <v>124415</v>
      </c>
      <c r="B23521" s="34">
        <v>474</v>
      </c>
      <c r="C23521" s="34">
        <v>429</v>
      </c>
      <c r="D23521" s="34">
        <v>475</v>
      </c>
      <c r="E23521" s="34">
        <v>526</v>
      </c>
      <c r="F23521" s="34">
        <v>459</v>
      </c>
      <c r="G23521" s="34">
        <v>426</v>
      </c>
      <c r="H23521" s="34">
        <v>503</v>
      </c>
      <c r="I23521" s="34">
        <v>467</v>
      </c>
      <c r="J23521" s="34">
        <v>527</v>
      </c>
      <c r="K23521" s="34">
        <v>339</v>
      </c>
      <c r="L23521" s="34">
        <v>527</v>
      </c>
      <c r="M23521" s="34">
        <v>340</v>
      </c>
    </row>
    <row r="23522" spans="1:13" x14ac:dyDescent="0.2">
      <c r="A23522" s="34" t="s">
        <v>124416</v>
      </c>
      <c r="B23522" s="34">
        <v>343</v>
      </c>
      <c r="C23522" s="34">
        <v>472</v>
      </c>
      <c r="D23522" s="34">
        <v>526</v>
      </c>
      <c r="E23522" s="34">
        <v>536</v>
      </c>
      <c r="F23522" s="34">
        <v>406</v>
      </c>
      <c r="G23522" s="34">
        <v>508</v>
      </c>
      <c r="H23522" s="34">
        <v>492</v>
      </c>
      <c r="I23522" s="34">
        <v>487</v>
      </c>
      <c r="J23522" s="34">
        <v>497</v>
      </c>
      <c r="K23522" s="34">
        <v>339</v>
      </c>
      <c r="L23522" s="34">
        <v>428</v>
      </c>
      <c r="M23522" s="34">
        <v>410</v>
      </c>
    </row>
    <row r="23523" spans="1:13" x14ac:dyDescent="0.2">
      <c r="A23523" s="34" t="s">
        <v>124417</v>
      </c>
      <c r="B23523" s="34">
        <v>1025</v>
      </c>
      <c r="C23523" s="34">
        <v>995</v>
      </c>
      <c r="D23523" s="34">
        <v>1012</v>
      </c>
      <c r="E23523" s="34">
        <v>956</v>
      </c>
      <c r="F23523" s="34">
        <v>899</v>
      </c>
      <c r="G23523" s="34">
        <v>971</v>
      </c>
      <c r="H23523" s="34">
        <v>1015</v>
      </c>
      <c r="I23523" s="34">
        <v>967</v>
      </c>
      <c r="J23523" s="34">
        <v>1081</v>
      </c>
      <c r="K23523" s="34">
        <v>813</v>
      </c>
      <c r="L23523" s="34">
        <v>954</v>
      </c>
      <c r="M23523" s="34">
        <v>767</v>
      </c>
    </row>
    <row r="23524" spans="1:13" x14ac:dyDescent="0.2">
      <c r="A23524" s="34" t="s">
        <v>124418</v>
      </c>
      <c r="B23524" s="34">
        <v>1220</v>
      </c>
      <c r="C23524" s="34">
        <v>1481</v>
      </c>
      <c r="D23524" s="34">
        <v>1448</v>
      </c>
      <c r="E23524" s="34">
        <v>1673</v>
      </c>
      <c r="F23524" s="34">
        <v>1363</v>
      </c>
      <c r="G23524" s="34">
        <v>1555</v>
      </c>
      <c r="H23524" s="34">
        <v>1350</v>
      </c>
      <c r="I23524" s="34">
        <v>1468</v>
      </c>
      <c r="J23524" s="34">
        <v>1434</v>
      </c>
      <c r="K23524" s="34">
        <v>1346</v>
      </c>
      <c r="L23524" s="34">
        <v>1274</v>
      </c>
      <c r="M23524" s="34">
        <v>1218</v>
      </c>
    </row>
    <row r="23525" spans="1:13" x14ac:dyDescent="0.2">
      <c r="A23525" s="34" t="s">
        <v>124419</v>
      </c>
      <c r="B23525" s="34">
        <v>623</v>
      </c>
      <c r="C23525" s="34">
        <v>702</v>
      </c>
      <c r="D23525" s="34">
        <v>698</v>
      </c>
      <c r="E23525" s="34">
        <v>681</v>
      </c>
      <c r="F23525" s="34">
        <v>584</v>
      </c>
      <c r="G23525" s="34">
        <v>559</v>
      </c>
      <c r="H23525" s="34">
        <v>666</v>
      </c>
      <c r="I23525" s="34">
        <v>592</v>
      </c>
      <c r="J23525" s="34">
        <v>671</v>
      </c>
      <c r="K23525" s="34">
        <v>543</v>
      </c>
      <c r="L23525" s="34">
        <v>606</v>
      </c>
      <c r="M23525" s="34">
        <v>486</v>
      </c>
    </row>
    <row r="23526" spans="1:13" x14ac:dyDescent="0.2">
      <c r="A23526" s="34" t="s">
        <v>124420</v>
      </c>
      <c r="B23526" s="34">
        <v>566</v>
      </c>
      <c r="C23526" s="34">
        <v>680</v>
      </c>
      <c r="D23526" s="34">
        <v>684</v>
      </c>
      <c r="E23526" s="34">
        <v>673</v>
      </c>
      <c r="F23526" s="34">
        <v>599</v>
      </c>
      <c r="G23526" s="34">
        <v>603</v>
      </c>
      <c r="H23526" s="34">
        <v>710</v>
      </c>
      <c r="I23526" s="34">
        <v>641</v>
      </c>
      <c r="J23526" s="34">
        <v>707</v>
      </c>
      <c r="K23526" s="34">
        <v>557</v>
      </c>
      <c r="L23526" s="34">
        <v>666</v>
      </c>
      <c r="M23526" s="34">
        <v>491</v>
      </c>
    </row>
    <row r="23527" spans="1:13" x14ac:dyDescent="0.2">
      <c r="A23527" s="34" t="s">
        <v>124421</v>
      </c>
      <c r="B23527" s="34">
        <v>678</v>
      </c>
      <c r="C23527" s="34">
        <v>671</v>
      </c>
      <c r="D23527" s="34">
        <v>607</v>
      </c>
      <c r="E23527" s="34">
        <v>720</v>
      </c>
      <c r="F23527" s="34">
        <v>594</v>
      </c>
      <c r="G23527" s="34">
        <v>629</v>
      </c>
      <c r="H23527" s="34">
        <v>757</v>
      </c>
      <c r="I23527" s="34">
        <v>723</v>
      </c>
      <c r="J23527" s="34">
        <v>664</v>
      </c>
      <c r="K23527" s="34">
        <v>550</v>
      </c>
      <c r="L23527" s="34">
        <v>622</v>
      </c>
      <c r="M23527" s="34">
        <v>511</v>
      </c>
    </row>
    <row r="23528" spans="1:13" x14ac:dyDescent="0.2">
      <c r="A23528" s="34" t="s">
        <v>124422</v>
      </c>
      <c r="B23528" s="34">
        <v>340</v>
      </c>
      <c r="C23528" s="34">
        <v>391</v>
      </c>
      <c r="D23528" s="34">
        <v>410</v>
      </c>
      <c r="E23528" s="34">
        <v>414</v>
      </c>
      <c r="F23528" s="34">
        <v>384</v>
      </c>
      <c r="G23528" s="34">
        <v>356</v>
      </c>
      <c r="H23528" s="34">
        <v>466</v>
      </c>
      <c r="I23528" s="34">
        <v>457</v>
      </c>
      <c r="J23528" s="34">
        <v>332</v>
      </c>
      <c r="K23528" s="34">
        <v>391</v>
      </c>
      <c r="L23528" s="34">
        <v>357</v>
      </c>
      <c r="M23528" s="34">
        <v>356</v>
      </c>
    </row>
    <row r="23529" spans="1:13" x14ac:dyDescent="0.2">
      <c r="A23529" s="34" t="s">
        <v>124423</v>
      </c>
      <c r="B23529" s="34">
        <v>303</v>
      </c>
      <c r="C23529" s="34">
        <v>319</v>
      </c>
      <c r="D23529" s="34">
        <v>379</v>
      </c>
      <c r="E23529" s="34">
        <v>389</v>
      </c>
      <c r="F23529" s="34">
        <v>291</v>
      </c>
      <c r="G23529" s="34">
        <v>329</v>
      </c>
      <c r="H23529" s="34">
        <v>310</v>
      </c>
      <c r="I23529" s="34">
        <v>378</v>
      </c>
      <c r="J23529" s="34">
        <v>357</v>
      </c>
      <c r="K23529" s="34">
        <v>279</v>
      </c>
      <c r="L23529" s="34">
        <v>357</v>
      </c>
      <c r="M23529" s="34">
        <v>247</v>
      </c>
    </row>
    <row r="23530" spans="1:13" x14ac:dyDescent="0.2">
      <c r="A23530" s="34" t="s">
        <v>124424</v>
      </c>
      <c r="B23530" s="34">
        <v>280</v>
      </c>
      <c r="C23530" s="34">
        <v>353</v>
      </c>
      <c r="D23530" s="34">
        <v>391</v>
      </c>
      <c r="E23530" s="34">
        <v>374</v>
      </c>
      <c r="F23530" s="34">
        <v>294</v>
      </c>
      <c r="G23530" s="34">
        <v>310</v>
      </c>
      <c r="H23530" s="34">
        <v>368</v>
      </c>
      <c r="I23530" s="34">
        <v>297</v>
      </c>
      <c r="J23530" s="34">
        <v>367</v>
      </c>
      <c r="K23530" s="34">
        <v>264</v>
      </c>
      <c r="L23530" s="34">
        <v>312</v>
      </c>
      <c r="M23530" s="34">
        <v>259</v>
      </c>
    </row>
    <row r="23531" spans="1:13" x14ac:dyDescent="0.2">
      <c r="A23531" s="34" t="s">
        <v>124425</v>
      </c>
      <c r="B23531" s="34">
        <v>220</v>
      </c>
      <c r="C23531" s="34">
        <v>317</v>
      </c>
      <c r="D23531" s="34">
        <v>284</v>
      </c>
      <c r="E23531" s="34">
        <v>325</v>
      </c>
      <c r="F23531" s="34">
        <v>262</v>
      </c>
      <c r="G23531" s="34">
        <v>323</v>
      </c>
      <c r="H23531" s="34">
        <v>292</v>
      </c>
      <c r="I23531" s="34">
        <v>291</v>
      </c>
      <c r="J23531" s="34">
        <v>283</v>
      </c>
      <c r="K23531" s="34">
        <v>232</v>
      </c>
      <c r="L23531" s="34">
        <v>263</v>
      </c>
      <c r="M23531" s="34">
        <v>233</v>
      </c>
    </row>
    <row r="23532" spans="1:13" x14ac:dyDescent="0.2">
      <c r="A23532" s="34" t="s">
        <v>124426</v>
      </c>
      <c r="B23532" s="34">
        <v>468</v>
      </c>
      <c r="C23532" s="34">
        <v>490</v>
      </c>
      <c r="D23532" s="34">
        <v>504</v>
      </c>
      <c r="E23532" s="34">
        <v>567</v>
      </c>
      <c r="F23532" s="34">
        <v>463</v>
      </c>
      <c r="G23532" s="34">
        <v>459</v>
      </c>
      <c r="H23532" s="34">
        <v>508</v>
      </c>
      <c r="I23532" s="34">
        <v>444</v>
      </c>
      <c r="J23532" s="34">
        <v>462</v>
      </c>
      <c r="K23532" s="34">
        <v>426</v>
      </c>
      <c r="L23532" s="34">
        <v>513</v>
      </c>
      <c r="M23532" s="34">
        <v>389</v>
      </c>
    </row>
    <row r="23533" spans="1:13" x14ac:dyDescent="0.2">
      <c r="A23533" s="34" t="s">
        <v>124427</v>
      </c>
      <c r="B23533" s="34">
        <v>247</v>
      </c>
      <c r="C23533" s="34">
        <v>282</v>
      </c>
      <c r="D23533" s="34">
        <v>328</v>
      </c>
      <c r="E23533" s="34">
        <v>334</v>
      </c>
      <c r="F23533" s="34">
        <v>308</v>
      </c>
      <c r="G23533" s="34">
        <v>289</v>
      </c>
      <c r="H23533" s="34">
        <v>342</v>
      </c>
      <c r="I23533" s="34">
        <v>380</v>
      </c>
      <c r="J23533" s="34">
        <v>304</v>
      </c>
      <c r="K23533" s="34">
        <v>237</v>
      </c>
      <c r="L23533" s="34">
        <v>255</v>
      </c>
      <c r="M23533" s="34">
        <v>236</v>
      </c>
    </row>
    <row r="23534" spans="1:13" x14ac:dyDescent="0.2">
      <c r="A23534" s="34" t="s">
        <v>124428</v>
      </c>
      <c r="B23534" s="34">
        <v>316</v>
      </c>
      <c r="C23534" s="34">
        <v>287</v>
      </c>
      <c r="D23534" s="34">
        <v>361</v>
      </c>
      <c r="E23534" s="34">
        <v>292</v>
      </c>
      <c r="F23534" s="34">
        <v>280</v>
      </c>
      <c r="G23534" s="34">
        <v>257</v>
      </c>
      <c r="H23534" s="34">
        <v>314</v>
      </c>
      <c r="I23534" s="34">
        <v>214</v>
      </c>
      <c r="J23534" s="34">
        <v>292</v>
      </c>
      <c r="K23534" s="34">
        <v>245</v>
      </c>
      <c r="L23534" s="34">
        <v>279</v>
      </c>
      <c r="M23534" s="34">
        <v>211</v>
      </c>
    </row>
    <row r="23535" spans="1:13" x14ac:dyDescent="0.2">
      <c r="A23535" s="34" t="s">
        <v>124429</v>
      </c>
      <c r="B23535" s="34">
        <v>926</v>
      </c>
      <c r="C23535" s="34">
        <v>938</v>
      </c>
      <c r="D23535" s="34">
        <v>1050</v>
      </c>
      <c r="E23535" s="34">
        <v>977</v>
      </c>
      <c r="F23535" s="34">
        <v>899</v>
      </c>
      <c r="G23535" s="34">
        <v>886</v>
      </c>
      <c r="H23535" s="34">
        <v>1096</v>
      </c>
      <c r="I23535" s="34">
        <v>983</v>
      </c>
      <c r="J23535" s="34">
        <v>1067</v>
      </c>
      <c r="K23535" s="34">
        <v>815</v>
      </c>
      <c r="L23535" s="34">
        <v>1040</v>
      </c>
      <c r="M23535" s="34">
        <v>751</v>
      </c>
    </row>
    <row r="23536" spans="1:13" x14ac:dyDescent="0.2">
      <c r="A23536" s="34" t="s">
        <v>124430</v>
      </c>
      <c r="B23536" s="34">
        <v>215</v>
      </c>
      <c r="C23536" s="34">
        <v>203</v>
      </c>
      <c r="D23536" s="34">
        <v>238</v>
      </c>
      <c r="E23536" s="34">
        <v>207</v>
      </c>
      <c r="F23536" s="34">
        <v>218</v>
      </c>
      <c r="G23536" s="34">
        <v>201</v>
      </c>
      <c r="H23536" s="34">
        <v>262</v>
      </c>
      <c r="I23536" s="34">
        <v>181</v>
      </c>
      <c r="J23536" s="34">
        <v>231</v>
      </c>
      <c r="K23536" s="34">
        <v>144</v>
      </c>
      <c r="L23536" s="34">
        <v>257</v>
      </c>
      <c r="M23536" s="34">
        <v>143</v>
      </c>
    </row>
    <row r="23537" spans="1:13" x14ac:dyDescent="0.2">
      <c r="A23537" s="34" t="s">
        <v>124431</v>
      </c>
      <c r="B23537" s="34">
        <v>665</v>
      </c>
      <c r="C23537" s="34">
        <v>616</v>
      </c>
      <c r="D23537" s="34">
        <v>603</v>
      </c>
      <c r="E23537" s="34">
        <v>605</v>
      </c>
      <c r="F23537" s="34">
        <v>524</v>
      </c>
      <c r="G23537" s="34">
        <v>623</v>
      </c>
      <c r="H23537" s="34">
        <v>654</v>
      </c>
      <c r="I23537" s="34">
        <v>668</v>
      </c>
      <c r="J23537" s="34">
        <v>717</v>
      </c>
      <c r="K23537" s="34">
        <v>495</v>
      </c>
      <c r="L23537" s="34">
        <v>590</v>
      </c>
      <c r="M23537" s="34">
        <v>487</v>
      </c>
    </row>
    <row r="23538" spans="1:13" x14ac:dyDescent="0.2">
      <c r="A23538" s="34" t="s">
        <v>124432</v>
      </c>
      <c r="B23538" s="34">
        <v>213</v>
      </c>
      <c r="C23538" s="34">
        <v>252</v>
      </c>
      <c r="D23538" s="34">
        <v>238</v>
      </c>
      <c r="E23538" s="34">
        <v>338</v>
      </c>
      <c r="F23538" s="34">
        <v>209</v>
      </c>
      <c r="G23538" s="34">
        <v>267</v>
      </c>
      <c r="H23538" s="34">
        <v>261</v>
      </c>
      <c r="I23538" s="34">
        <v>246</v>
      </c>
      <c r="J23538" s="34">
        <v>247</v>
      </c>
      <c r="K23538" s="34">
        <v>200</v>
      </c>
      <c r="L23538" s="34">
        <v>227</v>
      </c>
      <c r="M23538" s="34">
        <v>229</v>
      </c>
    </row>
    <row r="23539" spans="1:13" x14ac:dyDescent="0.2">
      <c r="A23539" s="34" t="s">
        <v>124433</v>
      </c>
      <c r="B23539" s="34">
        <v>744</v>
      </c>
      <c r="C23539" s="34">
        <v>782</v>
      </c>
      <c r="D23539" s="34">
        <v>878</v>
      </c>
      <c r="E23539" s="34">
        <v>779</v>
      </c>
      <c r="F23539" s="34">
        <v>726</v>
      </c>
      <c r="G23539" s="34">
        <v>730</v>
      </c>
      <c r="H23539" s="34">
        <v>835</v>
      </c>
      <c r="I23539" s="34">
        <v>826</v>
      </c>
      <c r="J23539" s="34">
        <v>793</v>
      </c>
      <c r="K23539" s="34">
        <v>655</v>
      </c>
      <c r="L23539" s="34">
        <v>769</v>
      </c>
      <c r="M23539" s="34">
        <v>586</v>
      </c>
    </row>
    <row r="23540" spans="1:13" x14ac:dyDescent="0.2">
      <c r="A23540" s="34" t="s">
        <v>124434</v>
      </c>
      <c r="B23540" s="34">
        <v>535</v>
      </c>
      <c r="C23540" s="34">
        <v>683</v>
      </c>
      <c r="D23540" s="34">
        <v>511</v>
      </c>
      <c r="E23540" s="34">
        <v>588</v>
      </c>
      <c r="F23540" s="34">
        <v>491</v>
      </c>
      <c r="G23540" s="34">
        <v>527</v>
      </c>
      <c r="H23540" s="34">
        <v>545</v>
      </c>
      <c r="I23540" s="34">
        <v>545</v>
      </c>
      <c r="J23540" s="34">
        <v>485</v>
      </c>
      <c r="K23540" s="34">
        <v>455</v>
      </c>
      <c r="L23540" s="34">
        <v>476</v>
      </c>
      <c r="M23540" s="34">
        <v>397</v>
      </c>
    </row>
    <row r="23541" spans="1:13" x14ac:dyDescent="0.2">
      <c r="A23541" s="34" t="s">
        <v>124435</v>
      </c>
      <c r="B23541" s="34">
        <v>733</v>
      </c>
      <c r="C23541" s="34">
        <v>661</v>
      </c>
      <c r="D23541" s="34">
        <v>735</v>
      </c>
      <c r="E23541" s="34">
        <v>769</v>
      </c>
      <c r="F23541" s="34">
        <v>705</v>
      </c>
      <c r="G23541" s="34">
        <v>720</v>
      </c>
      <c r="H23541" s="34">
        <v>792</v>
      </c>
      <c r="I23541" s="34">
        <v>702</v>
      </c>
      <c r="J23541" s="34">
        <v>686</v>
      </c>
      <c r="K23541" s="34">
        <v>582</v>
      </c>
      <c r="L23541" s="34">
        <v>704</v>
      </c>
      <c r="M23541" s="34">
        <v>533</v>
      </c>
    </row>
    <row r="23542" spans="1:13" x14ac:dyDescent="0.2">
      <c r="A23542" s="34" t="s">
        <v>124436</v>
      </c>
      <c r="B23542" s="34">
        <v>519</v>
      </c>
      <c r="C23542" s="34">
        <v>506</v>
      </c>
      <c r="D23542" s="34">
        <v>565</v>
      </c>
      <c r="E23542" s="34">
        <v>472</v>
      </c>
      <c r="F23542" s="34">
        <v>465</v>
      </c>
      <c r="G23542" s="34">
        <v>454</v>
      </c>
      <c r="H23542" s="34">
        <v>526</v>
      </c>
      <c r="I23542" s="34">
        <v>506</v>
      </c>
      <c r="J23542" s="34">
        <v>519</v>
      </c>
      <c r="K23542" s="34">
        <v>404</v>
      </c>
      <c r="L23542" s="34">
        <v>419</v>
      </c>
      <c r="M23542" s="34">
        <v>376</v>
      </c>
    </row>
    <row r="23543" spans="1:13" x14ac:dyDescent="0.2">
      <c r="A23543" s="34" t="s">
        <v>124437</v>
      </c>
      <c r="B23543" s="34">
        <v>1068</v>
      </c>
      <c r="C23543" s="34">
        <v>1009</v>
      </c>
      <c r="D23543" s="34">
        <v>1120</v>
      </c>
      <c r="E23543" s="34">
        <v>1185</v>
      </c>
      <c r="F23543" s="34">
        <v>1000</v>
      </c>
      <c r="G23543" s="34">
        <v>1003</v>
      </c>
      <c r="H23543" s="34">
        <v>1147</v>
      </c>
      <c r="I23543" s="34">
        <v>1083</v>
      </c>
      <c r="J23543" s="34">
        <v>1214</v>
      </c>
      <c r="K23543" s="34">
        <v>934</v>
      </c>
      <c r="L23543" s="34">
        <v>1022</v>
      </c>
      <c r="M23543" s="34">
        <v>770</v>
      </c>
    </row>
    <row r="23544" spans="1:13" x14ac:dyDescent="0.2">
      <c r="A23544" s="34" t="s">
        <v>124438</v>
      </c>
      <c r="B23544" s="34">
        <v>474</v>
      </c>
      <c r="C23544" s="34">
        <v>538</v>
      </c>
      <c r="D23544" s="34">
        <v>583</v>
      </c>
      <c r="E23544" s="34">
        <v>564</v>
      </c>
      <c r="F23544" s="34">
        <v>513</v>
      </c>
      <c r="G23544" s="34">
        <v>517</v>
      </c>
      <c r="H23544" s="34">
        <v>592</v>
      </c>
      <c r="I23544" s="34">
        <v>470</v>
      </c>
      <c r="J23544" s="34">
        <v>471</v>
      </c>
      <c r="K23544" s="34">
        <v>446</v>
      </c>
      <c r="L23544" s="34">
        <v>518</v>
      </c>
      <c r="M23544" s="34">
        <v>455</v>
      </c>
    </row>
    <row r="23545" spans="1:13" x14ac:dyDescent="0.2">
      <c r="A23545" s="34" t="s">
        <v>124439</v>
      </c>
      <c r="B23545" s="34">
        <v>771</v>
      </c>
      <c r="C23545" s="34">
        <v>1146</v>
      </c>
      <c r="D23545" s="34">
        <v>885</v>
      </c>
      <c r="E23545" s="34">
        <v>1156</v>
      </c>
      <c r="F23545" s="34">
        <v>746</v>
      </c>
      <c r="G23545" s="34">
        <v>1100</v>
      </c>
      <c r="H23545" s="34">
        <v>994</v>
      </c>
      <c r="I23545" s="34">
        <v>993</v>
      </c>
      <c r="J23545" s="34">
        <v>1089</v>
      </c>
      <c r="K23545" s="34">
        <v>878</v>
      </c>
      <c r="L23545" s="34">
        <v>834</v>
      </c>
      <c r="M23545" s="34">
        <v>801</v>
      </c>
    </row>
    <row r="23546" spans="1:13" x14ac:dyDescent="0.2">
      <c r="A23546" s="34" t="s">
        <v>124440</v>
      </c>
      <c r="B23546" s="34">
        <v>599</v>
      </c>
      <c r="C23546" s="34">
        <v>717</v>
      </c>
      <c r="D23546" s="34">
        <v>683</v>
      </c>
      <c r="E23546" s="34">
        <v>686</v>
      </c>
      <c r="F23546" s="34">
        <v>563</v>
      </c>
      <c r="G23546" s="34">
        <v>573</v>
      </c>
      <c r="H23546" s="34">
        <v>682</v>
      </c>
      <c r="I23546" s="34">
        <v>662</v>
      </c>
      <c r="J23546" s="34">
        <v>651</v>
      </c>
      <c r="K23546" s="34">
        <v>513</v>
      </c>
      <c r="L23546" s="34">
        <v>633</v>
      </c>
      <c r="M23546" s="34">
        <v>512</v>
      </c>
    </row>
    <row r="23547" spans="1:13" x14ac:dyDescent="0.2">
      <c r="A23547" s="34" t="s">
        <v>124441</v>
      </c>
      <c r="B23547" s="34">
        <v>759</v>
      </c>
      <c r="C23547" s="34">
        <v>534</v>
      </c>
      <c r="D23547" s="34">
        <v>673</v>
      </c>
      <c r="E23547" s="34">
        <v>648</v>
      </c>
      <c r="F23547" s="34">
        <v>704</v>
      </c>
      <c r="G23547" s="34">
        <v>534</v>
      </c>
      <c r="H23547" s="34">
        <v>747</v>
      </c>
      <c r="I23547" s="34">
        <v>676</v>
      </c>
      <c r="J23547" s="34">
        <v>723</v>
      </c>
      <c r="K23547" s="34">
        <v>484</v>
      </c>
      <c r="L23547" s="34">
        <v>683</v>
      </c>
      <c r="M23547" s="34">
        <v>451</v>
      </c>
    </row>
    <row r="23548" spans="1:13" x14ac:dyDescent="0.2">
      <c r="A23548" s="34" t="s">
        <v>124442</v>
      </c>
      <c r="B23548" s="34">
        <v>326</v>
      </c>
      <c r="C23548" s="34">
        <v>431</v>
      </c>
      <c r="D23548" s="34">
        <v>316</v>
      </c>
      <c r="E23548" s="34">
        <v>487</v>
      </c>
      <c r="F23548" s="34">
        <v>236</v>
      </c>
      <c r="G23548" s="34">
        <v>445</v>
      </c>
      <c r="H23548" s="34">
        <v>311</v>
      </c>
      <c r="I23548" s="34">
        <v>484</v>
      </c>
      <c r="J23548" s="34">
        <v>366</v>
      </c>
      <c r="K23548" s="34">
        <v>407</v>
      </c>
      <c r="L23548" s="34">
        <v>294</v>
      </c>
      <c r="M23548" s="34">
        <v>352</v>
      </c>
    </row>
    <row r="23549" spans="1:13" x14ac:dyDescent="0.2">
      <c r="A23549" s="34" t="s">
        <v>124443</v>
      </c>
      <c r="B23549" s="34">
        <v>454</v>
      </c>
      <c r="C23549" s="34">
        <v>574</v>
      </c>
      <c r="D23549" s="34">
        <v>565</v>
      </c>
      <c r="E23549" s="34">
        <v>525</v>
      </c>
      <c r="F23549" s="34">
        <v>461</v>
      </c>
      <c r="G23549" s="34">
        <v>491</v>
      </c>
      <c r="H23549" s="34">
        <v>584</v>
      </c>
      <c r="I23549" s="34">
        <v>561</v>
      </c>
      <c r="J23549" s="34">
        <v>478</v>
      </c>
      <c r="K23549" s="34">
        <v>446</v>
      </c>
      <c r="L23549" s="34">
        <v>515</v>
      </c>
      <c r="M23549" s="34">
        <v>444</v>
      </c>
    </row>
    <row r="23550" spans="1:13" x14ac:dyDescent="0.2">
      <c r="A23550" s="34" t="s">
        <v>124444</v>
      </c>
      <c r="B23550" s="34">
        <v>526</v>
      </c>
      <c r="C23550" s="34">
        <v>583</v>
      </c>
      <c r="D23550" s="34">
        <v>501</v>
      </c>
      <c r="E23550" s="34">
        <v>654</v>
      </c>
      <c r="F23550" s="34">
        <v>467</v>
      </c>
      <c r="G23550" s="34">
        <v>556</v>
      </c>
      <c r="H23550" s="34">
        <v>618</v>
      </c>
      <c r="I23550" s="34">
        <v>560</v>
      </c>
      <c r="J23550" s="34">
        <v>615</v>
      </c>
      <c r="K23550" s="34">
        <v>507</v>
      </c>
      <c r="L23550" s="34">
        <v>564</v>
      </c>
      <c r="M23550" s="34">
        <v>435</v>
      </c>
    </row>
    <row r="23551" spans="1:13" x14ac:dyDescent="0.2">
      <c r="A23551" s="34" t="s">
        <v>124445</v>
      </c>
      <c r="B23551" s="34">
        <v>819</v>
      </c>
      <c r="C23551" s="34">
        <v>670</v>
      </c>
      <c r="D23551" s="34">
        <v>877</v>
      </c>
      <c r="E23551" s="34">
        <v>751</v>
      </c>
      <c r="F23551" s="34">
        <v>688</v>
      </c>
      <c r="G23551" s="34">
        <v>651</v>
      </c>
      <c r="H23551" s="34">
        <v>885</v>
      </c>
      <c r="I23551" s="34">
        <v>725</v>
      </c>
      <c r="J23551" s="34">
        <v>779</v>
      </c>
      <c r="K23551" s="34">
        <v>572</v>
      </c>
      <c r="L23551" s="34">
        <v>746</v>
      </c>
      <c r="M23551" s="34">
        <v>517</v>
      </c>
    </row>
    <row r="23552" spans="1:13" x14ac:dyDescent="0.2">
      <c r="A23552" s="34" t="s">
        <v>124446</v>
      </c>
      <c r="B23552" s="34">
        <v>518</v>
      </c>
      <c r="C23552" s="34">
        <v>441</v>
      </c>
      <c r="D23552" s="34">
        <v>602</v>
      </c>
      <c r="E23552" s="34">
        <v>537</v>
      </c>
      <c r="F23552" s="34">
        <v>530</v>
      </c>
      <c r="G23552" s="34">
        <v>468</v>
      </c>
      <c r="H23552" s="34">
        <v>602</v>
      </c>
      <c r="I23552" s="34">
        <v>555</v>
      </c>
      <c r="J23552" s="34">
        <v>574</v>
      </c>
      <c r="K23552" s="34">
        <v>455</v>
      </c>
      <c r="L23552" s="34">
        <v>456</v>
      </c>
      <c r="M23552" s="34">
        <v>399</v>
      </c>
    </row>
    <row r="23553" spans="1:13" x14ac:dyDescent="0.2">
      <c r="A23553" s="34" t="s">
        <v>124447</v>
      </c>
      <c r="B23553" s="34">
        <v>184</v>
      </c>
      <c r="C23553" s="34">
        <v>357</v>
      </c>
      <c r="D23553" s="34">
        <v>268</v>
      </c>
      <c r="E23553" s="34">
        <v>279</v>
      </c>
      <c r="F23553" s="34">
        <v>283</v>
      </c>
      <c r="G23553" s="34">
        <v>305</v>
      </c>
      <c r="H23553" s="34">
        <v>343</v>
      </c>
      <c r="I23553" s="34">
        <v>311</v>
      </c>
      <c r="J23553" s="34">
        <v>308</v>
      </c>
      <c r="K23553" s="34">
        <v>221</v>
      </c>
      <c r="L23553" s="34">
        <v>331</v>
      </c>
      <c r="M23553" s="34">
        <v>293</v>
      </c>
    </row>
    <row r="23554" spans="1:13" x14ac:dyDescent="0.2">
      <c r="A23554" s="34" t="s">
        <v>124448</v>
      </c>
      <c r="B23554" s="34">
        <v>295</v>
      </c>
      <c r="C23554" s="34">
        <v>274</v>
      </c>
      <c r="D23554" s="34">
        <v>254</v>
      </c>
      <c r="E23554" s="34">
        <v>289</v>
      </c>
      <c r="F23554" s="34">
        <v>278</v>
      </c>
      <c r="G23554" s="34">
        <v>286</v>
      </c>
      <c r="H23554" s="34">
        <v>269</v>
      </c>
      <c r="I23554" s="34">
        <v>271</v>
      </c>
      <c r="J23554" s="34">
        <v>282</v>
      </c>
      <c r="K23554" s="34">
        <v>222</v>
      </c>
      <c r="L23554" s="34">
        <v>268</v>
      </c>
      <c r="M23554" s="34">
        <v>225</v>
      </c>
    </row>
    <row r="23555" spans="1:13" x14ac:dyDescent="0.2">
      <c r="A23555" s="34" t="s">
        <v>124449</v>
      </c>
      <c r="B23555" s="34">
        <v>506</v>
      </c>
      <c r="C23555" s="34">
        <v>467</v>
      </c>
      <c r="D23555" s="34">
        <v>490</v>
      </c>
      <c r="E23555" s="34">
        <v>506</v>
      </c>
      <c r="F23555" s="34">
        <v>407</v>
      </c>
      <c r="G23555" s="34">
        <v>415</v>
      </c>
      <c r="H23555" s="34">
        <v>504</v>
      </c>
      <c r="I23555" s="34">
        <v>411</v>
      </c>
      <c r="J23555" s="34">
        <v>443</v>
      </c>
      <c r="K23555" s="34">
        <v>414</v>
      </c>
      <c r="L23555" s="34">
        <v>491</v>
      </c>
      <c r="M23555" s="34">
        <v>338</v>
      </c>
    </row>
    <row r="23556" spans="1:13" x14ac:dyDescent="0.2">
      <c r="A23556" s="34" t="s">
        <v>124450</v>
      </c>
      <c r="B23556" s="34">
        <v>317</v>
      </c>
      <c r="C23556" s="34">
        <v>334</v>
      </c>
      <c r="D23556" s="34">
        <v>361</v>
      </c>
      <c r="E23556" s="34">
        <v>422</v>
      </c>
      <c r="F23556" s="34">
        <v>296</v>
      </c>
      <c r="G23556" s="34">
        <v>415</v>
      </c>
      <c r="H23556" s="34">
        <v>317</v>
      </c>
      <c r="I23556" s="34">
        <v>336</v>
      </c>
      <c r="J23556" s="34">
        <v>382</v>
      </c>
      <c r="K23556" s="34">
        <v>285</v>
      </c>
      <c r="L23556" s="34">
        <v>322</v>
      </c>
      <c r="M23556" s="34">
        <v>277</v>
      </c>
    </row>
    <row r="23557" spans="1:13" x14ac:dyDescent="0.2">
      <c r="A23557" s="34" t="s">
        <v>124451</v>
      </c>
      <c r="B23557" s="34">
        <v>745</v>
      </c>
      <c r="C23557" s="34">
        <v>796</v>
      </c>
      <c r="D23557" s="34">
        <v>864</v>
      </c>
      <c r="E23557" s="34">
        <v>822</v>
      </c>
      <c r="F23557" s="34">
        <v>717</v>
      </c>
      <c r="G23557" s="34">
        <v>723</v>
      </c>
      <c r="H23557" s="34">
        <v>775</v>
      </c>
      <c r="I23557" s="34">
        <v>786</v>
      </c>
      <c r="J23557" s="34">
        <v>774</v>
      </c>
      <c r="K23557" s="34">
        <v>614</v>
      </c>
      <c r="L23557" s="34">
        <v>822</v>
      </c>
      <c r="M23557" s="34">
        <v>571</v>
      </c>
    </row>
    <row r="23558" spans="1:13" x14ac:dyDescent="0.2">
      <c r="A23558" s="34" t="s">
        <v>124452</v>
      </c>
      <c r="B23558" s="34">
        <v>569</v>
      </c>
      <c r="C23558" s="34">
        <v>567</v>
      </c>
      <c r="D23558" s="34">
        <v>630</v>
      </c>
      <c r="E23558" s="34">
        <v>721</v>
      </c>
      <c r="F23558" s="34">
        <v>516</v>
      </c>
      <c r="G23558" s="34">
        <v>617</v>
      </c>
      <c r="H23558" s="34">
        <v>671</v>
      </c>
      <c r="I23558" s="34">
        <v>620</v>
      </c>
      <c r="J23558" s="34">
        <v>677</v>
      </c>
      <c r="K23558" s="34">
        <v>487</v>
      </c>
      <c r="L23558" s="34">
        <v>563</v>
      </c>
      <c r="M23558" s="34">
        <v>483</v>
      </c>
    </row>
    <row r="23559" spans="1:13" x14ac:dyDescent="0.2">
      <c r="A23559" s="34" t="s">
        <v>124453</v>
      </c>
      <c r="B23559" s="34">
        <v>299</v>
      </c>
      <c r="C23559" s="34">
        <v>385</v>
      </c>
      <c r="D23559" s="34">
        <v>341</v>
      </c>
      <c r="E23559" s="34">
        <v>398</v>
      </c>
      <c r="F23559" s="34">
        <v>351</v>
      </c>
      <c r="G23559" s="34">
        <v>347</v>
      </c>
      <c r="H23559" s="34">
        <v>350</v>
      </c>
      <c r="I23559" s="34">
        <v>459</v>
      </c>
      <c r="J23559" s="34">
        <v>345</v>
      </c>
      <c r="K23559" s="34">
        <v>352</v>
      </c>
      <c r="L23559" s="34">
        <v>382</v>
      </c>
      <c r="M23559" s="34">
        <v>322</v>
      </c>
    </row>
    <row r="23560" spans="1:13" x14ac:dyDescent="0.2">
      <c r="A23560" s="34" t="s">
        <v>124454</v>
      </c>
      <c r="B23560" s="34">
        <v>617</v>
      </c>
      <c r="C23560" s="34">
        <v>557</v>
      </c>
      <c r="D23560" s="34">
        <v>706</v>
      </c>
      <c r="E23560" s="34">
        <v>611</v>
      </c>
      <c r="F23560" s="34">
        <v>612</v>
      </c>
      <c r="G23560" s="34">
        <v>557</v>
      </c>
      <c r="H23560" s="34">
        <v>780</v>
      </c>
      <c r="I23560" s="34">
        <v>598</v>
      </c>
      <c r="J23560" s="34">
        <v>612</v>
      </c>
      <c r="K23560" s="34">
        <v>479</v>
      </c>
      <c r="L23560" s="34">
        <v>661</v>
      </c>
      <c r="M23560" s="34">
        <v>477</v>
      </c>
    </row>
    <row r="23561" spans="1:13" x14ac:dyDescent="0.2">
      <c r="A23561" s="34" t="s">
        <v>124455</v>
      </c>
      <c r="B23561" s="34">
        <v>577</v>
      </c>
      <c r="C23561" s="34">
        <v>623</v>
      </c>
      <c r="D23561" s="34">
        <v>675</v>
      </c>
      <c r="E23561" s="34">
        <v>669</v>
      </c>
      <c r="F23561" s="34">
        <v>576</v>
      </c>
      <c r="G23561" s="34">
        <v>516</v>
      </c>
      <c r="H23561" s="34">
        <v>621</v>
      </c>
      <c r="I23561" s="34">
        <v>620</v>
      </c>
      <c r="J23561" s="34">
        <v>714</v>
      </c>
      <c r="K23561" s="34">
        <v>516</v>
      </c>
      <c r="L23561" s="34">
        <v>559</v>
      </c>
      <c r="M23561" s="34">
        <v>513</v>
      </c>
    </row>
    <row r="23562" spans="1:13" x14ac:dyDescent="0.2">
      <c r="A23562" s="34" t="s">
        <v>124456</v>
      </c>
      <c r="B23562" s="34">
        <v>597</v>
      </c>
      <c r="C23562" s="34">
        <v>600</v>
      </c>
      <c r="D23562" s="34">
        <v>738</v>
      </c>
      <c r="E23562" s="34">
        <v>638</v>
      </c>
      <c r="F23562" s="34">
        <v>575</v>
      </c>
      <c r="G23562" s="34">
        <v>607</v>
      </c>
      <c r="H23562" s="34">
        <v>625</v>
      </c>
      <c r="I23562" s="34">
        <v>549</v>
      </c>
      <c r="J23562" s="34">
        <v>673</v>
      </c>
      <c r="K23562" s="34">
        <v>480</v>
      </c>
      <c r="L23562" s="34">
        <v>549</v>
      </c>
      <c r="M23562" s="34">
        <v>458</v>
      </c>
    </row>
    <row r="23563" spans="1:13" x14ac:dyDescent="0.2">
      <c r="A23563" s="34" t="s">
        <v>124457</v>
      </c>
      <c r="B23563" s="34">
        <v>395</v>
      </c>
      <c r="C23563" s="34">
        <v>549</v>
      </c>
      <c r="D23563" s="34">
        <v>491</v>
      </c>
      <c r="E23563" s="34">
        <v>657</v>
      </c>
      <c r="F23563" s="34">
        <v>471</v>
      </c>
      <c r="G23563" s="34">
        <v>624</v>
      </c>
      <c r="H23563" s="34">
        <v>488</v>
      </c>
      <c r="I23563" s="34">
        <v>608</v>
      </c>
      <c r="J23563" s="34">
        <v>554</v>
      </c>
      <c r="K23563" s="34">
        <v>496</v>
      </c>
      <c r="L23563" s="34">
        <v>507</v>
      </c>
      <c r="M23563" s="34">
        <v>473</v>
      </c>
    </row>
    <row r="23564" spans="1:13" x14ac:dyDescent="0.2">
      <c r="A23564" s="34" t="s">
        <v>124458</v>
      </c>
      <c r="B23564" s="34">
        <v>521</v>
      </c>
      <c r="C23564" s="34">
        <v>597</v>
      </c>
      <c r="D23564" s="34">
        <v>602</v>
      </c>
      <c r="E23564" s="34">
        <v>671</v>
      </c>
      <c r="F23564" s="34">
        <v>464</v>
      </c>
      <c r="G23564" s="34">
        <v>557</v>
      </c>
      <c r="H23564" s="34">
        <v>524</v>
      </c>
      <c r="I23564" s="34">
        <v>516</v>
      </c>
      <c r="J23564" s="34">
        <v>581</v>
      </c>
      <c r="K23564" s="34">
        <v>497</v>
      </c>
      <c r="L23564" s="34">
        <v>524</v>
      </c>
      <c r="M23564" s="34">
        <v>483</v>
      </c>
    </row>
    <row r="23565" spans="1:13" x14ac:dyDescent="0.2">
      <c r="A23565" s="34" t="s">
        <v>124459</v>
      </c>
      <c r="B23565" s="34">
        <v>616</v>
      </c>
      <c r="C23565" s="34">
        <v>611</v>
      </c>
      <c r="D23565" s="34">
        <v>626</v>
      </c>
      <c r="E23565" s="34">
        <v>695</v>
      </c>
      <c r="F23565" s="34">
        <v>596</v>
      </c>
      <c r="G23565" s="34">
        <v>646</v>
      </c>
      <c r="H23565" s="34">
        <v>691</v>
      </c>
      <c r="I23565" s="34">
        <v>646</v>
      </c>
      <c r="J23565" s="34">
        <v>714</v>
      </c>
      <c r="K23565" s="34">
        <v>540</v>
      </c>
      <c r="L23565" s="34">
        <v>752</v>
      </c>
      <c r="M23565" s="34">
        <v>536</v>
      </c>
    </row>
    <row r="23566" spans="1:13" x14ac:dyDescent="0.2">
      <c r="A23566" s="34" t="s">
        <v>124460</v>
      </c>
      <c r="B23566" s="34">
        <v>1204</v>
      </c>
      <c r="C23566" s="34">
        <v>1287</v>
      </c>
      <c r="D23566" s="34">
        <v>1197</v>
      </c>
      <c r="E23566" s="34">
        <v>1274</v>
      </c>
      <c r="F23566" s="34">
        <v>1194</v>
      </c>
      <c r="G23566" s="34">
        <v>1274</v>
      </c>
      <c r="H23566" s="34">
        <v>1234</v>
      </c>
      <c r="I23566" s="34">
        <v>1247</v>
      </c>
      <c r="J23566" s="34">
        <v>1229</v>
      </c>
      <c r="K23566" s="34">
        <v>1056</v>
      </c>
      <c r="L23566" s="34">
        <v>1143</v>
      </c>
      <c r="M23566" s="34">
        <v>997</v>
      </c>
    </row>
    <row r="23567" spans="1:13" x14ac:dyDescent="0.2">
      <c r="A23567" s="34" t="s">
        <v>124461</v>
      </c>
      <c r="B23567" s="34">
        <v>837</v>
      </c>
      <c r="C23567" s="34">
        <v>897</v>
      </c>
      <c r="D23567" s="34">
        <v>1037</v>
      </c>
      <c r="E23567" s="34">
        <v>947</v>
      </c>
      <c r="F23567" s="34">
        <v>832</v>
      </c>
      <c r="G23567" s="34">
        <v>831</v>
      </c>
      <c r="H23567" s="34">
        <v>964</v>
      </c>
      <c r="I23567" s="34">
        <v>779</v>
      </c>
      <c r="J23567" s="34">
        <v>974</v>
      </c>
      <c r="K23567" s="34">
        <v>735</v>
      </c>
      <c r="L23567" s="34">
        <v>827</v>
      </c>
      <c r="M23567" s="34">
        <v>693</v>
      </c>
    </row>
    <row r="23568" spans="1:13" x14ac:dyDescent="0.2">
      <c r="A23568" s="34" t="s">
        <v>124462</v>
      </c>
      <c r="B23568" s="34">
        <v>614</v>
      </c>
      <c r="C23568" s="34">
        <v>677</v>
      </c>
      <c r="D23568" s="34">
        <v>639</v>
      </c>
      <c r="E23568" s="34">
        <v>755</v>
      </c>
      <c r="F23568" s="34">
        <v>575</v>
      </c>
      <c r="G23568" s="34">
        <v>558</v>
      </c>
      <c r="H23568" s="34">
        <v>720</v>
      </c>
      <c r="I23568" s="34">
        <v>697</v>
      </c>
      <c r="J23568" s="34">
        <v>690</v>
      </c>
      <c r="K23568" s="34">
        <v>536</v>
      </c>
      <c r="L23568" s="34">
        <v>648</v>
      </c>
      <c r="M23568" s="34">
        <v>542</v>
      </c>
    </row>
    <row r="23569" spans="1:13" x14ac:dyDescent="0.2">
      <c r="A23569" s="34" t="s">
        <v>124463</v>
      </c>
      <c r="B23569" s="34">
        <v>1166</v>
      </c>
      <c r="C23569" s="34">
        <v>996</v>
      </c>
      <c r="D23569" s="34">
        <v>1239</v>
      </c>
      <c r="E23569" s="34">
        <v>1111</v>
      </c>
      <c r="F23569" s="34">
        <v>1047</v>
      </c>
      <c r="G23569" s="34">
        <v>948</v>
      </c>
      <c r="H23569" s="34">
        <v>1258</v>
      </c>
      <c r="I23569" s="34">
        <v>1090</v>
      </c>
      <c r="J23569" s="34">
        <v>1281</v>
      </c>
      <c r="K23569" s="34">
        <v>824</v>
      </c>
      <c r="L23569" s="34">
        <v>1133</v>
      </c>
      <c r="M23569" s="34">
        <v>879</v>
      </c>
    </row>
    <row r="23570" spans="1:13" x14ac:dyDescent="0.2">
      <c r="A23570" s="34" t="s">
        <v>124464</v>
      </c>
      <c r="B23570" s="34">
        <v>1320</v>
      </c>
      <c r="C23570" s="34">
        <v>1321</v>
      </c>
      <c r="D23570" s="34">
        <v>1404</v>
      </c>
      <c r="E23570" s="34">
        <v>1400</v>
      </c>
      <c r="F23570" s="34">
        <v>1230</v>
      </c>
      <c r="G23570" s="34">
        <v>1184</v>
      </c>
      <c r="H23570" s="34">
        <v>1365</v>
      </c>
      <c r="I23570" s="34">
        <v>1246</v>
      </c>
      <c r="J23570" s="34">
        <v>1300</v>
      </c>
      <c r="K23570" s="34">
        <v>1046</v>
      </c>
      <c r="L23570" s="34">
        <v>1312</v>
      </c>
      <c r="M23570" s="34">
        <v>1000</v>
      </c>
    </row>
    <row r="23571" spans="1:13" x14ac:dyDescent="0.2">
      <c r="A23571" s="34" t="s">
        <v>124465</v>
      </c>
      <c r="B23571" s="34">
        <v>374</v>
      </c>
      <c r="C23571" s="34">
        <v>505</v>
      </c>
      <c r="D23571" s="34">
        <v>445</v>
      </c>
      <c r="E23571" s="34">
        <v>533</v>
      </c>
      <c r="F23571" s="34">
        <v>411</v>
      </c>
      <c r="G23571" s="34">
        <v>466</v>
      </c>
      <c r="H23571" s="34">
        <v>436</v>
      </c>
      <c r="I23571" s="34">
        <v>463</v>
      </c>
      <c r="J23571" s="34">
        <v>535</v>
      </c>
      <c r="K23571" s="34">
        <v>397</v>
      </c>
      <c r="L23571" s="34">
        <v>471</v>
      </c>
      <c r="M23571" s="34">
        <v>372</v>
      </c>
    </row>
    <row r="23572" spans="1:13" x14ac:dyDescent="0.2">
      <c r="A23572" s="34" t="s">
        <v>124466</v>
      </c>
      <c r="B23572" s="34">
        <v>561</v>
      </c>
      <c r="C23572" s="34">
        <v>667</v>
      </c>
      <c r="D23572" s="34">
        <v>649</v>
      </c>
      <c r="E23572" s="34">
        <v>709</v>
      </c>
      <c r="F23572" s="34">
        <v>643</v>
      </c>
      <c r="G23572" s="34">
        <v>658</v>
      </c>
      <c r="H23572" s="34">
        <v>680</v>
      </c>
      <c r="I23572" s="34">
        <v>701</v>
      </c>
      <c r="J23572" s="34">
        <v>672</v>
      </c>
      <c r="K23572" s="34">
        <v>570</v>
      </c>
      <c r="L23572" s="34">
        <v>538</v>
      </c>
      <c r="M23572" s="34">
        <v>492</v>
      </c>
    </row>
    <row r="23573" spans="1:13" x14ac:dyDescent="0.2">
      <c r="A23573" s="34" t="s">
        <v>124467</v>
      </c>
      <c r="B23573" s="34">
        <v>603</v>
      </c>
      <c r="C23573" s="34">
        <v>735</v>
      </c>
      <c r="D23573" s="34">
        <v>663</v>
      </c>
      <c r="E23573" s="34">
        <v>693</v>
      </c>
      <c r="F23573" s="34">
        <v>575</v>
      </c>
      <c r="G23573" s="34">
        <v>628</v>
      </c>
      <c r="H23573" s="34">
        <v>649</v>
      </c>
      <c r="I23573" s="34">
        <v>678</v>
      </c>
      <c r="J23573" s="34">
        <v>602</v>
      </c>
      <c r="K23573" s="34">
        <v>527</v>
      </c>
      <c r="L23573" s="34">
        <v>594</v>
      </c>
      <c r="M23573" s="34">
        <v>475</v>
      </c>
    </row>
    <row r="23574" spans="1:13" x14ac:dyDescent="0.2">
      <c r="A23574" s="34" t="s">
        <v>124468</v>
      </c>
      <c r="B23574" s="34">
        <v>745</v>
      </c>
      <c r="C23574" s="34">
        <v>917</v>
      </c>
      <c r="D23574" s="34">
        <v>883</v>
      </c>
      <c r="E23574" s="34">
        <v>1021</v>
      </c>
      <c r="F23574" s="34">
        <v>749</v>
      </c>
      <c r="G23574" s="34">
        <v>843</v>
      </c>
      <c r="H23574" s="34">
        <v>1010</v>
      </c>
      <c r="I23574" s="34">
        <v>875</v>
      </c>
      <c r="J23574" s="34">
        <v>956</v>
      </c>
      <c r="K23574" s="34">
        <v>596</v>
      </c>
      <c r="L23574" s="34">
        <v>875</v>
      </c>
      <c r="M23574" s="34">
        <v>629</v>
      </c>
    </row>
    <row r="23575" spans="1:13" x14ac:dyDescent="0.2">
      <c r="A23575" s="34" t="s">
        <v>124469</v>
      </c>
      <c r="B23575" s="34">
        <v>1268</v>
      </c>
      <c r="C23575" s="34">
        <v>1278</v>
      </c>
      <c r="D23575" s="34">
        <v>1424</v>
      </c>
      <c r="E23575" s="34">
        <v>1297</v>
      </c>
      <c r="F23575" s="34">
        <v>1440</v>
      </c>
      <c r="G23575" s="34">
        <v>1290</v>
      </c>
      <c r="H23575" s="34">
        <v>1421</v>
      </c>
      <c r="I23575" s="34">
        <v>1234</v>
      </c>
      <c r="J23575" s="34">
        <v>1266</v>
      </c>
      <c r="K23575" s="34">
        <v>1076</v>
      </c>
      <c r="L23575" s="34">
        <v>1394</v>
      </c>
      <c r="M23575" s="34">
        <v>930</v>
      </c>
    </row>
    <row r="23576" spans="1:13" x14ac:dyDescent="0.2">
      <c r="A23576" s="34" t="s">
        <v>124470</v>
      </c>
      <c r="B23576" s="34">
        <v>483</v>
      </c>
      <c r="C23576" s="34">
        <v>484</v>
      </c>
      <c r="D23576" s="34">
        <v>442</v>
      </c>
      <c r="E23576" s="34">
        <v>524</v>
      </c>
      <c r="F23576" s="34">
        <v>414</v>
      </c>
      <c r="G23576" s="34">
        <v>415</v>
      </c>
      <c r="H23576" s="34">
        <v>386</v>
      </c>
      <c r="I23576" s="34">
        <v>463</v>
      </c>
      <c r="J23576" s="34">
        <v>456</v>
      </c>
      <c r="K23576" s="34">
        <v>349</v>
      </c>
      <c r="L23576" s="34">
        <v>460</v>
      </c>
      <c r="M23576" s="34">
        <v>357</v>
      </c>
    </row>
    <row r="23577" spans="1:13" x14ac:dyDescent="0.2">
      <c r="A23577" s="34" t="s">
        <v>124471</v>
      </c>
      <c r="B23577" s="34">
        <v>579</v>
      </c>
      <c r="C23577" s="34">
        <v>735</v>
      </c>
      <c r="D23577" s="34">
        <v>702</v>
      </c>
      <c r="E23577" s="34">
        <v>718</v>
      </c>
      <c r="F23577" s="34">
        <v>571</v>
      </c>
      <c r="G23577" s="34">
        <v>649</v>
      </c>
      <c r="H23577" s="34">
        <v>804</v>
      </c>
      <c r="I23577" s="34">
        <v>641</v>
      </c>
      <c r="J23577" s="34">
        <v>622</v>
      </c>
      <c r="K23577" s="34">
        <v>621</v>
      </c>
      <c r="L23577" s="34">
        <v>669</v>
      </c>
      <c r="M23577" s="34">
        <v>535</v>
      </c>
    </row>
    <row r="23578" spans="1:13" x14ac:dyDescent="0.2">
      <c r="A23578" s="34" t="s">
        <v>124472</v>
      </c>
      <c r="B23578" s="34">
        <v>757</v>
      </c>
      <c r="C23578" s="34">
        <v>615</v>
      </c>
      <c r="D23578" s="34">
        <v>699</v>
      </c>
      <c r="E23578" s="34">
        <v>690</v>
      </c>
      <c r="F23578" s="34">
        <v>593</v>
      </c>
      <c r="G23578" s="34">
        <v>559</v>
      </c>
      <c r="H23578" s="34">
        <v>710</v>
      </c>
      <c r="I23578" s="34">
        <v>604</v>
      </c>
      <c r="J23578" s="34">
        <v>634</v>
      </c>
      <c r="K23578" s="34">
        <v>501</v>
      </c>
      <c r="L23578" s="34">
        <v>701</v>
      </c>
      <c r="M23578" s="34">
        <v>441</v>
      </c>
    </row>
    <row r="23579" spans="1:13" x14ac:dyDescent="0.2">
      <c r="A23579" s="34" t="s">
        <v>124473</v>
      </c>
      <c r="B23579" s="34">
        <v>541</v>
      </c>
      <c r="C23579" s="34">
        <v>734</v>
      </c>
      <c r="D23579" s="34">
        <v>665</v>
      </c>
      <c r="E23579" s="34">
        <v>804</v>
      </c>
      <c r="F23579" s="34">
        <v>544</v>
      </c>
      <c r="G23579" s="34">
        <v>751</v>
      </c>
      <c r="H23579" s="34">
        <v>630</v>
      </c>
      <c r="I23579" s="34">
        <v>816</v>
      </c>
      <c r="J23579" s="34">
        <v>671</v>
      </c>
      <c r="K23579" s="34">
        <v>678</v>
      </c>
      <c r="L23579" s="34">
        <v>631</v>
      </c>
      <c r="M23579" s="34">
        <v>589</v>
      </c>
    </row>
    <row r="23580" spans="1:13" x14ac:dyDescent="0.2">
      <c r="A23580" s="34" t="s">
        <v>124474</v>
      </c>
      <c r="B23580" s="34">
        <v>303</v>
      </c>
      <c r="C23580" s="34">
        <v>433</v>
      </c>
      <c r="D23580" s="34">
        <v>375</v>
      </c>
      <c r="E23580" s="34">
        <v>446</v>
      </c>
      <c r="F23580" s="34">
        <v>384</v>
      </c>
      <c r="G23580" s="34">
        <v>393</v>
      </c>
      <c r="H23580" s="34">
        <v>370</v>
      </c>
      <c r="I23580" s="34">
        <v>341</v>
      </c>
      <c r="J23580" s="34">
        <v>420</v>
      </c>
      <c r="K23580" s="34">
        <v>351</v>
      </c>
      <c r="L23580" s="34">
        <v>379</v>
      </c>
      <c r="M23580" s="34">
        <v>366</v>
      </c>
    </row>
    <row r="23581" spans="1:13" x14ac:dyDescent="0.2">
      <c r="A23581" s="34" t="s">
        <v>124475</v>
      </c>
      <c r="B23581" s="34">
        <v>632</v>
      </c>
      <c r="C23581" s="34">
        <v>636</v>
      </c>
      <c r="D23581" s="34">
        <v>702</v>
      </c>
      <c r="E23581" s="34">
        <v>737</v>
      </c>
      <c r="F23581" s="34">
        <v>500</v>
      </c>
      <c r="G23581" s="34">
        <v>554</v>
      </c>
      <c r="H23581" s="34">
        <v>765</v>
      </c>
      <c r="I23581" s="34">
        <v>671</v>
      </c>
      <c r="J23581" s="34">
        <v>693</v>
      </c>
      <c r="K23581" s="34">
        <v>552</v>
      </c>
      <c r="L23581" s="34">
        <v>719</v>
      </c>
      <c r="M23581" s="34">
        <v>522</v>
      </c>
    </row>
    <row r="23582" spans="1:13" x14ac:dyDescent="0.2">
      <c r="A23582" s="34" t="s">
        <v>124476</v>
      </c>
      <c r="B23582" s="34">
        <v>664</v>
      </c>
      <c r="C23582" s="34">
        <v>708</v>
      </c>
      <c r="D23582" s="34">
        <v>723</v>
      </c>
      <c r="E23582" s="34">
        <v>693</v>
      </c>
      <c r="F23582" s="34">
        <v>694</v>
      </c>
      <c r="G23582" s="34">
        <v>645</v>
      </c>
      <c r="H23582" s="34">
        <v>683</v>
      </c>
      <c r="I23582" s="34">
        <v>658</v>
      </c>
      <c r="J23582" s="34">
        <v>697</v>
      </c>
      <c r="K23582" s="34">
        <v>475</v>
      </c>
      <c r="L23582" s="34">
        <v>667</v>
      </c>
      <c r="M23582" s="34">
        <v>434</v>
      </c>
    </row>
    <row r="23583" spans="1:13" x14ac:dyDescent="0.2">
      <c r="A23583" s="34" t="s">
        <v>124477</v>
      </c>
      <c r="B23583" s="34">
        <v>712</v>
      </c>
      <c r="C23583" s="34">
        <v>749</v>
      </c>
      <c r="D23583" s="34">
        <v>708</v>
      </c>
      <c r="E23583" s="34">
        <v>672</v>
      </c>
      <c r="F23583" s="34">
        <v>688</v>
      </c>
      <c r="G23583" s="34">
        <v>683</v>
      </c>
      <c r="H23583" s="34">
        <v>759</v>
      </c>
      <c r="I23583" s="34">
        <v>722</v>
      </c>
      <c r="J23583" s="34">
        <v>765</v>
      </c>
      <c r="K23583" s="34">
        <v>607</v>
      </c>
      <c r="L23583" s="34">
        <v>705</v>
      </c>
      <c r="M23583" s="34">
        <v>531</v>
      </c>
    </row>
    <row r="23584" spans="1:13" x14ac:dyDescent="0.2">
      <c r="A23584" s="34" t="s">
        <v>124478</v>
      </c>
      <c r="B23584" s="34">
        <v>1000</v>
      </c>
      <c r="C23584" s="34">
        <v>1045</v>
      </c>
      <c r="D23584" s="34">
        <v>1072</v>
      </c>
      <c r="E23584" s="34">
        <v>1057</v>
      </c>
      <c r="F23584" s="34">
        <v>1018</v>
      </c>
      <c r="G23584" s="34">
        <v>960</v>
      </c>
      <c r="H23584" s="34">
        <v>1153</v>
      </c>
      <c r="I23584" s="34">
        <v>993</v>
      </c>
      <c r="J23584" s="34">
        <v>1144</v>
      </c>
      <c r="K23584" s="34">
        <v>881</v>
      </c>
      <c r="L23584" s="34">
        <v>1047</v>
      </c>
      <c r="M23584" s="34">
        <v>761</v>
      </c>
    </row>
    <row r="23585" spans="1:13" x14ac:dyDescent="0.2">
      <c r="A23585" s="34" t="s">
        <v>124479</v>
      </c>
      <c r="B23585" s="34">
        <v>1017</v>
      </c>
      <c r="C23585" s="34">
        <v>1176</v>
      </c>
      <c r="D23585" s="34">
        <v>1192</v>
      </c>
      <c r="E23585" s="34">
        <v>1316</v>
      </c>
      <c r="F23585" s="34">
        <v>1051</v>
      </c>
      <c r="G23585" s="34">
        <v>1050</v>
      </c>
      <c r="H23585" s="34">
        <v>1159</v>
      </c>
      <c r="I23585" s="34">
        <v>1109</v>
      </c>
      <c r="J23585" s="34">
        <v>1233</v>
      </c>
      <c r="K23585" s="34">
        <v>1008</v>
      </c>
      <c r="L23585" s="34">
        <v>1090</v>
      </c>
      <c r="M23585" s="34">
        <v>830</v>
      </c>
    </row>
    <row r="23586" spans="1:13" x14ac:dyDescent="0.2">
      <c r="A23586" s="34" t="s">
        <v>124480</v>
      </c>
      <c r="B23586" s="34">
        <v>406</v>
      </c>
      <c r="C23586" s="34">
        <v>504</v>
      </c>
      <c r="D23586" s="34">
        <v>440</v>
      </c>
      <c r="E23586" s="34">
        <v>512</v>
      </c>
      <c r="F23586" s="34">
        <v>325</v>
      </c>
      <c r="G23586" s="34">
        <v>466</v>
      </c>
      <c r="H23586" s="34">
        <v>455</v>
      </c>
      <c r="I23586" s="34">
        <v>499</v>
      </c>
      <c r="J23586" s="34">
        <v>336</v>
      </c>
      <c r="K23586" s="34">
        <v>406</v>
      </c>
      <c r="L23586" s="34">
        <v>452</v>
      </c>
      <c r="M23586" s="34">
        <v>350</v>
      </c>
    </row>
    <row r="23587" spans="1:13" x14ac:dyDescent="0.2">
      <c r="A23587" s="34" t="s">
        <v>124481</v>
      </c>
      <c r="B23587" s="34">
        <v>383</v>
      </c>
      <c r="C23587" s="34">
        <v>448</v>
      </c>
      <c r="D23587" s="34">
        <v>508</v>
      </c>
      <c r="E23587" s="34">
        <v>474</v>
      </c>
      <c r="F23587" s="34">
        <v>457</v>
      </c>
      <c r="G23587" s="34">
        <v>376</v>
      </c>
      <c r="H23587" s="34">
        <v>500</v>
      </c>
      <c r="I23587" s="34">
        <v>441</v>
      </c>
      <c r="J23587" s="34">
        <v>469</v>
      </c>
      <c r="K23587" s="34">
        <v>370</v>
      </c>
      <c r="L23587" s="34">
        <v>466</v>
      </c>
      <c r="M23587" s="34">
        <v>344</v>
      </c>
    </row>
    <row r="23588" spans="1:13" x14ac:dyDescent="0.2">
      <c r="A23588" s="34" t="s">
        <v>124482</v>
      </c>
      <c r="B23588" s="34">
        <v>595</v>
      </c>
      <c r="C23588" s="34">
        <v>625</v>
      </c>
      <c r="D23588" s="34">
        <v>616</v>
      </c>
      <c r="E23588" s="34">
        <v>577</v>
      </c>
      <c r="F23588" s="34">
        <v>521</v>
      </c>
      <c r="G23588" s="34">
        <v>542</v>
      </c>
      <c r="H23588" s="34">
        <v>591</v>
      </c>
      <c r="I23588" s="34">
        <v>566</v>
      </c>
      <c r="J23588" s="34">
        <v>528</v>
      </c>
      <c r="K23588" s="34">
        <v>520</v>
      </c>
      <c r="L23588" s="34">
        <v>563</v>
      </c>
      <c r="M23588" s="34">
        <v>453</v>
      </c>
    </row>
    <row r="23589" spans="1:13" x14ac:dyDescent="0.2">
      <c r="A23589" s="34" t="s">
        <v>124483</v>
      </c>
      <c r="B23589" s="34">
        <v>939</v>
      </c>
      <c r="C23589" s="34">
        <v>896</v>
      </c>
      <c r="D23589" s="34">
        <v>1098</v>
      </c>
      <c r="E23589" s="34">
        <v>1050</v>
      </c>
      <c r="F23589" s="34">
        <v>844</v>
      </c>
      <c r="G23589" s="34">
        <v>846</v>
      </c>
      <c r="H23589" s="34">
        <v>1040</v>
      </c>
      <c r="I23589" s="34">
        <v>884</v>
      </c>
      <c r="J23589" s="34">
        <v>989</v>
      </c>
      <c r="K23589" s="34">
        <v>829</v>
      </c>
      <c r="L23589" s="34">
        <v>878</v>
      </c>
      <c r="M23589" s="34">
        <v>750</v>
      </c>
    </row>
    <row r="23590" spans="1:13" x14ac:dyDescent="0.2">
      <c r="A23590" s="34" t="s">
        <v>124484</v>
      </c>
      <c r="B23590" s="34">
        <v>650</v>
      </c>
      <c r="C23590" s="34">
        <v>1057</v>
      </c>
      <c r="D23590" s="34">
        <v>773</v>
      </c>
      <c r="E23590" s="34">
        <v>1107</v>
      </c>
      <c r="F23590" s="34">
        <v>688</v>
      </c>
      <c r="G23590" s="34">
        <v>1041</v>
      </c>
      <c r="H23590" s="34">
        <v>750</v>
      </c>
      <c r="I23590" s="34">
        <v>1021</v>
      </c>
      <c r="J23590" s="34">
        <v>684</v>
      </c>
      <c r="K23590" s="34">
        <v>855</v>
      </c>
      <c r="L23590" s="34">
        <v>723</v>
      </c>
      <c r="M23590" s="34">
        <v>864</v>
      </c>
    </row>
    <row r="23591" spans="1:13" x14ac:dyDescent="0.2">
      <c r="A23591" s="34" t="s">
        <v>124485</v>
      </c>
      <c r="B23591" s="34">
        <v>550</v>
      </c>
      <c r="C23591" s="34">
        <v>536</v>
      </c>
      <c r="D23591" s="34">
        <v>618</v>
      </c>
      <c r="E23591" s="34">
        <v>583</v>
      </c>
      <c r="F23591" s="34">
        <v>502</v>
      </c>
      <c r="G23591" s="34">
        <v>523</v>
      </c>
      <c r="H23591" s="34">
        <v>568</v>
      </c>
      <c r="I23591" s="34">
        <v>541</v>
      </c>
      <c r="J23591" s="34">
        <v>627</v>
      </c>
      <c r="K23591" s="34">
        <v>442</v>
      </c>
      <c r="L23591" s="34">
        <v>538</v>
      </c>
      <c r="M23591" s="34">
        <v>418</v>
      </c>
    </row>
    <row r="23592" spans="1:13" x14ac:dyDescent="0.2">
      <c r="A23592" s="34" t="s">
        <v>124486</v>
      </c>
      <c r="B23592" s="34">
        <v>901</v>
      </c>
      <c r="C23592" s="34">
        <v>955</v>
      </c>
      <c r="D23592" s="34">
        <v>1041</v>
      </c>
      <c r="E23592" s="34">
        <v>1148</v>
      </c>
      <c r="F23592" s="34">
        <v>931</v>
      </c>
      <c r="G23592" s="34">
        <v>921</v>
      </c>
      <c r="H23592" s="34">
        <v>1140</v>
      </c>
      <c r="I23592" s="34">
        <v>954</v>
      </c>
      <c r="J23592" s="34">
        <v>1148</v>
      </c>
      <c r="K23592" s="34">
        <v>916</v>
      </c>
      <c r="L23592" s="34">
        <v>975</v>
      </c>
      <c r="M23592" s="34">
        <v>780</v>
      </c>
    </row>
    <row r="23593" spans="1:13" x14ac:dyDescent="0.2">
      <c r="A23593" s="34" t="s">
        <v>124487</v>
      </c>
      <c r="B23593" s="34">
        <v>705</v>
      </c>
      <c r="C23593" s="34">
        <v>708</v>
      </c>
      <c r="D23593" s="34">
        <v>645</v>
      </c>
      <c r="E23593" s="34">
        <v>680</v>
      </c>
      <c r="F23593" s="34">
        <v>622</v>
      </c>
      <c r="G23593" s="34">
        <v>657</v>
      </c>
      <c r="H23593" s="34">
        <v>795</v>
      </c>
      <c r="I23593" s="34">
        <v>673</v>
      </c>
      <c r="J23593" s="34">
        <v>782</v>
      </c>
      <c r="K23593" s="34">
        <v>580</v>
      </c>
      <c r="L23593" s="34">
        <v>605</v>
      </c>
      <c r="M23593" s="34">
        <v>530</v>
      </c>
    </row>
    <row r="23594" spans="1:13" x14ac:dyDescent="0.2">
      <c r="A23594" s="34" t="s">
        <v>124488</v>
      </c>
      <c r="B23594" s="34">
        <v>501</v>
      </c>
      <c r="C23594" s="34">
        <v>616</v>
      </c>
      <c r="D23594" s="34">
        <v>572</v>
      </c>
      <c r="E23594" s="34">
        <v>589</v>
      </c>
      <c r="F23594" s="34">
        <v>436</v>
      </c>
      <c r="G23594" s="34">
        <v>535</v>
      </c>
      <c r="H23594" s="34">
        <v>586</v>
      </c>
      <c r="I23594" s="34">
        <v>529</v>
      </c>
      <c r="J23594" s="34">
        <v>528</v>
      </c>
      <c r="K23594" s="34">
        <v>452</v>
      </c>
      <c r="L23594" s="34">
        <v>555</v>
      </c>
      <c r="M23594" s="34">
        <v>441</v>
      </c>
    </row>
    <row r="23595" spans="1:13" x14ac:dyDescent="0.2">
      <c r="A23595" s="34" t="s">
        <v>124489</v>
      </c>
      <c r="B23595" s="34">
        <v>484</v>
      </c>
      <c r="C23595" s="34">
        <v>530</v>
      </c>
      <c r="D23595" s="34">
        <v>525</v>
      </c>
      <c r="E23595" s="34">
        <v>504</v>
      </c>
      <c r="F23595" s="34">
        <v>398</v>
      </c>
      <c r="G23595" s="34">
        <v>463</v>
      </c>
      <c r="H23595" s="34">
        <v>508</v>
      </c>
      <c r="I23595" s="34">
        <v>473</v>
      </c>
      <c r="J23595" s="34">
        <v>536</v>
      </c>
      <c r="K23595" s="34">
        <v>405</v>
      </c>
      <c r="L23595" s="34">
        <v>427</v>
      </c>
      <c r="M23595" s="34">
        <v>417</v>
      </c>
    </row>
    <row r="23596" spans="1:13" x14ac:dyDescent="0.2">
      <c r="A23596" s="34" t="s">
        <v>124490</v>
      </c>
      <c r="B23596" s="34">
        <v>571</v>
      </c>
      <c r="C23596" s="34">
        <v>753</v>
      </c>
      <c r="D23596" s="34">
        <v>744</v>
      </c>
      <c r="E23596" s="34">
        <v>701</v>
      </c>
      <c r="F23596" s="34">
        <v>584</v>
      </c>
      <c r="G23596" s="34">
        <v>607</v>
      </c>
      <c r="H23596" s="34">
        <v>766</v>
      </c>
      <c r="I23596" s="34">
        <v>688</v>
      </c>
      <c r="J23596" s="34">
        <v>643</v>
      </c>
      <c r="K23596" s="34">
        <v>506</v>
      </c>
      <c r="L23596" s="34">
        <v>670</v>
      </c>
      <c r="M23596" s="34">
        <v>449</v>
      </c>
    </row>
    <row r="23597" spans="1:13" x14ac:dyDescent="0.2">
      <c r="A23597" s="34" t="s">
        <v>124491</v>
      </c>
      <c r="B23597" s="34">
        <v>693</v>
      </c>
      <c r="C23597" s="34">
        <v>792</v>
      </c>
      <c r="D23597" s="34">
        <v>917</v>
      </c>
      <c r="E23597" s="34">
        <v>866</v>
      </c>
      <c r="F23597" s="34">
        <v>701</v>
      </c>
      <c r="G23597" s="34">
        <v>754</v>
      </c>
      <c r="H23597" s="34">
        <v>823</v>
      </c>
      <c r="I23597" s="34">
        <v>821</v>
      </c>
      <c r="J23597" s="34">
        <v>870</v>
      </c>
      <c r="K23597" s="34">
        <v>624</v>
      </c>
      <c r="L23597" s="34">
        <v>702</v>
      </c>
      <c r="M23597" s="34">
        <v>595</v>
      </c>
    </row>
    <row r="23598" spans="1:13" x14ac:dyDescent="0.2">
      <c r="A23598" s="34" t="s">
        <v>124492</v>
      </c>
      <c r="B23598" s="34">
        <v>412</v>
      </c>
      <c r="C23598" s="34">
        <v>474</v>
      </c>
      <c r="D23598" s="34">
        <v>516</v>
      </c>
      <c r="E23598" s="34">
        <v>600</v>
      </c>
      <c r="F23598" s="34">
        <v>401</v>
      </c>
      <c r="G23598" s="34">
        <v>465</v>
      </c>
      <c r="H23598" s="34">
        <v>538</v>
      </c>
      <c r="I23598" s="34">
        <v>489</v>
      </c>
      <c r="J23598" s="34">
        <v>390</v>
      </c>
      <c r="K23598" s="34">
        <v>420</v>
      </c>
      <c r="L23598" s="34">
        <v>459</v>
      </c>
      <c r="M23598" s="34">
        <v>365</v>
      </c>
    </row>
    <row r="23599" spans="1:13" x14ac:dyDescent="0.2">
      <c r="A23599" s="34" t="s">
        <v>124493</v>
      </c>
      <c r="B23599" s="34">
        <v>999</v>
      </c>
      <c r="C23599" s="34">
        <v>1045</v>
      </c>
      <c r="D23599" s="34">
        <v>1161</v>
      </c>
      <c r="E23599" s="34">
        <v>1133</v>
      </c>
      <c r="F23599" s="34">
        <v>970</v>
      </c>
      <c r="G23599" s="34">
        <v>1033</v>
      </c>
      <c r="H23599" s="34">
        <v>1189</v>
      </c>
      <c r="I23599" s="34">
        <v>969</v>
      </c>
      <c r="J23599" s="34">
        <v>1246</v>
      </c>
      <c r="K23599" s="34">
        <v>888</v>
      </c>
      <c r="L23599" s="34">
        <v>1056</v>
      </c>
      <c r="M23599" s="34">
        <v>846</v>
      </c>
    </row>
    <row r="23600" spans="1:13" x14ac:dyDescent="0.2">
      <c r="A23600" s="34" t="s">
        <v>124494</v>
      </c>
      <c r="B23600" s="34">
        <v>604</v>
      </c>
      <c r="C23600" s="34">
        <v>689</v>
      </c>
      <c r="D23600" s="34">
        <v>609</v>
      </c>
      <c r="E23600" s="34">
        <v>773</v>
      </c>
      <c r="F23600" s="34">
        <v>557</v>
      </c>
      <c r="G23600" s="34">
        <v>685</v>
      </c>
      <c r="H23600" s="34">
        <v>633</v>
      </c>
      <c r="I23600" s="34">
        <v>738</v>
      </c>
      <c r="J23600" s="34">
        <v>574</v>
      </c>
      <c r="K23600" s="34">
        <v>604</v>
      </c>
      <c r="L23600" s="34">
        <v>576</v>
      </c>
      <c r="M23600" s="34">
        <v>507</v>
      </c>
    </row>
    <row r="23601" spans="1:13" x14ac:dyDescent="0.2">
      <c r="A23601" s="34" t="s">
        <v>124495</v>
      </c>
      <c r="B23601" s="34">
        <v>493</v>
      </c>
      <c r="C23601" s="34">
        <v>638</v>
      </c>
      <c r="D23601" s="34">
        <v>632</v>
      </c>
      <c r="E23601" s="34">
        <v>606</v>
      </c>
      <c r="F23601" s="34">
        <v>523</v>
      </c>
      <c r="G23601" s="34">
        <v>561</v>
      </c>
      <c r="H23601" s="34">
        <v>700</v>
      </c>
      <c r="I23601" s="34">
        <v>605</v>
      </c>
      <c r="J23601" s="34">
        <v>570</v>
      </c>
      <c r="K23601" s="34">
        <v>426</v>
      </c>
      <c r="L23601" s="34">
        <v>517</v>
      </c>
      <c r="M23601" s="34">
        <v>419</v>
      </c>
    </row>
    <row r="23602" spans="1:13" x14ac:dyDescent="0.2">
      <c r="A23602" s="34" t="s">
        <v>124496</v>
      </c>
      <c r="B23602" s="34">
        <v>1059</v>
      </c>
      <c r="C23602" s="34">
        <v>1096</v>
      </c>
      <c r="D23602" s="34">
        <v>1215</v>
      </c>
      <c r="E23602" s="34">
        <v>1245</v>
      </c>
      <c r="F23602" s="34">
        <v>1227</v>
      </c>
      <c r="G23602" s="34">
        <v>1044</v>
      </c>
      <c r="H23602" s="34">
        <v>1322</v>
      </c>
      <c r="I23602" s="34">
        <v>1062</v>
      </c>
      <c r="J23602" s="34">
        <v>1335</v>
      </c>
      <c r="K23602" s="34">
        <v>902</v>
      </c>
      <c r="L23602" s="34">
        <v>1149</v>
      </c>
      <c r="M23602" s="34">
        <v>803</v>
      </c>
    </row>
    <row r="23603" spans="1:13" x14ac:dyDescent="0.2">
      <c r="A23603" s="34" t="s">
        <v>124497</v>
      </c>
      <c r="B23603" s="34">
        <v>660</v>
      </c>
      <c r="C23603" s="34">
        <v>768</v>
      </c>
      <c r="D23603" s="34">
        <v>848</v>
      </c>
      <c r="E23603" s="34">
        <v>749</v>
      </c>
      <c r="F23603" s="34">
        <v>764</v>
      </c>
      <c r="G23603" s="34">
        <v>716</v>
      </c>
      <c r="H23603" s="34">
        <v>877</v>
      </c>
      <c r="I23603" s="34">
        <v>697</v>
      </c>
      <c r="J23603" s="34">
        <v>816</v>
      </c>
      <c r="K23603" s="34">
        <v>664</v>
      </c>
      <c r="L23603" s="34">
        <v>724</v>
      </c>
      <c r="M23603" s="34">
        <v>560</v>
      </c>
    </row>
    <row r="23604" spans="1:13" x14ac:dyDescent="0.2">
      <c r="A23604" s="34" t="s">
        <v>124498</v>
      </c>
      <c r="B23604" s="34">
        <v>477</v>
      </c>
      <c r="C23604" s="34">
        <v>599</v>
      </c>
      <c r="D23604" s="34">
        <v>493</v>
      </c>
      <c r="E23604" s="34">
        <v>573</v>
      </c>
      <c r="F23604" s="34">
        <v>534</v>
      </c>
      <c r="G23604" s="34">
        <v>563</v>
      </c>
      <c r="H23604" s="34">
        <v>559</v>
      </c>
      <c r="I23604" s="34">
        <v>600</v>
      </c>
      <c r="J23604" s="34">
        <v>569</v>
      </c>
      <c r="K23604" s="34">
        <v>465</v>
      </c>
      <c r="L23604" s="34">
        <v>568</v>
      </c>
      <c r="M23604" s="34">
        <v>494</v>
      </c>
    </row>
    <row r="23605" spans="1:13" x14ac:dyDescent="0.2">
      <c r="A23605" s="34" t="s">
        <v>124499</v>
      </c>
      <c r="B23605" s="34">
        <v>560</v>
      </c>
      <c r="C23605" s="34">
        <v>552</v>
      </c>
      <c r="D23605" s="34">
        <v>633</v>
      </c>
      <c r="E23605" s="34">
        <v>600</v>
      </c>
      <c r="F23605" s="34">
        <v>575</v>
      </c>
      <c r="G23605" s="34">
        <v>572</v>
      </c>
      <c r="H23605" s="34">
        <v>725</v>
      </c>
      <c r="I23605" s="34">
        <v>561</v>
      </c>
      <c r="J23605" s="34">
        <v>681</v>
      </c>
      <c r="K23605" s="34">
        <v>492</v>
      </c>
      <c r="L23605" s="34">
        <v>588</v>
      </c>
      <c r="M23605" s="34">
        <v>424</v>
      </c>
    </row>
    <row r="23606" spans="1:13" x14ac:dyDescent="0.2">
      <c r="A23606" s="34" t="s">
        <v>124500</v>
      </c>
      <c r="B23606" s="34">
        <v>942</v>
      </c>
      <c r="C23606" s="34">
        <v>918</v>
      </c>
      <c r="D23606" s="34">
        <v>972</v>
      </c>
      <c r="E23606" s="34">
        <v>883</v>
      </c>
      <c r="F23606" s="34">
        <v>879</v>
      </c>
      <c r="G23606" s="34">
        <v>799</v>
      </c>
      <c r="H23606" s="34">
        <v>1073</v>
      </c>
      <c r="I23606" s="34">
        <v>881</v>
      </c>
      <c r="J23606" s="34">
        <v>931</v>
      </c>
      <c r="K23606" s="34">
        <v>674</v>
      </c>
      <c r="L23606" s="34">
        <v>927</v>
      </c>
      <c r="M23606" s="34">
        <v>649</v>
      </c>
    </row>
    <row r="23607" spans="1:13" x14ac:dyDescent="0.2">
      <c r="A23607" s="34" t="s">
        <v>124501</v>
      </c>
      <c r="B23607" s="34">
        <v>1169</v>
      </c>
      <c r="C23607" s="34">
        <v>1155</v>
      </c>
      <c r="D23607" s="34">
        <v>1274</v>
      </c>
      <c r="E23607" s="34">
        <v>1290</v>
      </c>
      <c r="F23607" s="34">
        <v>1184</v>
      </c>
      <c r="G23607" s="34">
        <v>1104</v>
      </c>
      <c r="H23607" s="34">
        <v>1281</v>
      </c>
      <c r="I23607" s="34">
        <v>1175</v>
      </c>
      <c r="J23607" s="34">
        <v>1236</v>
      </c>
      <c r="K23607" s="34">
        <v>916</v>
      </c>
      <c r="L23607" s="34">
        <v>1150</v>
      </c>
      <c r="M23607" s="34">
        <v>875</v>
      </c>
    </row>
    <row r="23608" spans="1:13" x14ac:dyDescent="0.2">
      <c r="A23608" s="34" t="s">
        <v>124502</v>
      </c>
      <c r="B23608" s="34">
        <v>785</v>
      </c>
      <c r="C23608" s="34">
        <v>834</v>
      </c>
      <c r="D23608" s="34">
        <v>916</v>
      </c>
      <c r="E23608" s="34">
        <v>1036</v>
      </c>
      <c r="F23608" s="34">
        <v>772</v>
      </c>
      <c r="G23608" s="34">
        <v>730</v>
      </c>
      <c r="H23608" s="34">
        <v>1018</v>
      </c>
      <c r="I23608" s="34">
        <v>865</v>
      </c>
      <c r="J23608" s="34">
        <v>849</v>
      </c>
      <c r="K23608" s="34">
        <v>706</v>
      </c>
      <c r="L23608" s="34">
        <v>795</v>
      </c>
      <c r="M23608" s="34">
        <v>666</v>
      </c>
    </row>
    <row r="23609" spans="1:13" x14ac:dyDescent="0.2">
      <c r="A23609" s="34" t="s">
        <v>124503</v>
      </c>
      <c r="B23609" s="34">
        <v>638</v>
      </c>
      <c r="C23609" s="34">
        <v>484</v>
      </c>
      <c r="D23609" s="34">
        <v>546</v>
      </c>
      <c r="E23609" s="34">
        <v>522</v>
      </c>
      <c r="F23609" s="34">
        <v>584</v>
      </c>
      <c r="G23609" s="34">
        <v>533</v>
      </c>
      <c r="H23609" s="34">
        <v>615</v>
      </c>
      <c r="I23609" s="34">
        <v>514</v>
      </c>
      <c r="J23609" s="34">
        <v>620</v>
      </c>
      <c r="K23609" s="34">
        <v>415</v>
      </c>
      <c r="L23609" s="34">
        <v>600</v>
      </c>
      <c r="M23609" s="34">
        <v>396</v>
      </c>
    </row>
    <row r="23610" spans="1:13" x14ac:dyDescent="0.2">
      <c r="A23610" s="34" t="s">
        <v>124504</v>
      </c>
      <c r="B23610" s="34">
        <v>533</v>
      </c>
      <c r="C23610" s="34">
        <v>523</v>
      </c>
      <c r="D23610" s="34">
        <v>707</v>
      </c>
      <c r="E23610" s="34">
        <v>587</v>
      </c>
      <c r="F23610" s="34">
        <v>541</v>
      </c>
      <c r="G23610" s="34">
        <v>539</v>
      </c>
      <c r="H23610" s="34">
        <v>616</v>
      </c>
      <c r="I23610" s="34">
        <v>474</v>
      </c>
      <c r="J23610" s="34">
        <v>581</v>
      </c>
      <c r="K23610" s="34">
        <v>439</v>
      </c>
      <c r="L23610" s="34">
        <v>559</v>
      </c>
      <c r="M23610" s="34">
        <v>384</v>
      </c>
    </row>
    <row r="23611" spans="1:13" x14ac:dyDescent="0.2">
      <c r="A23611" s="34" t="s">
        <v>124505</v>
      </c>
      <c r="B23611" s="34">
        <v>650</v>
      </c>
      <c r="C23611" s="34">
        <v>728</v>
      </c>
      <c r="D23611" s="34">
        <v>726</v>
      </c>
      <c r="E23611" s="34">
        <v>856</v>
      </c>
      <c r="F23611" s="34">
        <v>606</v>
      </c>
      <c r="G23611" s="34">
        <v>672</v>
      </c>
      <c r="H23611" s="34">
        <v>791</v>
      </c>
      <c r="I23611" s="34">
        <v>665</v>
      </c>
      <c r="J23611" s="34">
        <v>755</v>
      </c>
      <c r="K23611" s="34">
        <v>596</v>
      </c>
      <c r="L23611" s="34">
        <v>694</v>
      </c>
      <c r="M23611" s="34">
        <v>562</v>
      </c>
    </row>
    <row r="23612" spans="1:13" x14ac:dyDescent="0.2">
      <c r="A23612" s="34" t="s">
        <v>124506</v>
      </c>
      <c r="B23612" s="34">
        <v>714</v>
      </c>
      <c r="C23612" s="34">
        <v>604</v>
      </c>
      <c r="D23612" s="34">
        <v>719</v>
      </c>
      <c r="E23612" s="34">
        <v>770</v>
      </c>
      <c r="F23612" s="34">
        <v>601</v>
      </c>
      <c r="G23612" s="34">
        <v>538</v>
      </c>
      <c r="H23612" s="34">
        <v>672</v>
      </c>
      <c r="I23612" s="34">
        <v>649</v>
      </c>
      <c r="J23612" s="34">
        <v>594</v>
      </c>
      <c r="K23612" s="34">
        <v>473</v>
      </c>
      <c r="L23612" s="34">
        <v>598</v>
      </c>
      <c r="M23612" s="34">
        <v>452</v>
      </c>
    </row>
    <row r="23613" spans="1:13" x14ac:dyDescent="0.2">
      <c r="A23613" s="34" t="s">
        <v>124507</v>
      </c>
      <c r="B23613" s="34">
        <v>977</v>
      </c>
      <c r="C23613" s="34">
        <v>983</v>
      </c>
      <c r="D23613" s="34">
        <v>1081</v>
      </c>
      <c r="E23613" s="34">
        <v>1090</v>
      </c>
      <c r="F23613" s="34">
        <v>1018</v>
      </c>
      <c r="G23613" s="34">
        <v>886</v>
      </c>
      <c r="H23613" s="34">
        <v>1133</v>
      </c>
      <c r="I23613" s="34">
        <v>1023</v>
      </c>
      <c r="J23613" s="34">
        <v>1148</v>
      </c>
      <c r="K23613" s="34">
        <v>814</v>
      </c>
      <c r="L23613" s="34">
        <v>1004</v>
      </c>
      <c r="M23613" s="34">
        <v>767</v>
      </c>
    </row>
    <row r="23614" spans="1:13" x14ac:dyDescent="0.2">
      <c r="A23614" s="34" t="s">
        <v>124508</v>
      </c>
      <c r="B23614" s="34">
        <v>749</v>
      </c>
      <c r="C23614" s="34">
        <v>866</v>
      </c>
      <c r="D23614" s="34">
        <v>908</v>
      </c>
      <c r="E23614" s="34">
        <v>961</v>
      </c>
      <c r="F23614" s="34">
        <v>886</v>
      </c>
      <c r="G23614" s="34">
        <v>841</v>
      </c>
      <c r="H23614" s="34">
        <v>937</v>
      </c>
      <c r="I23614" s="34">
        <v>823</v>
      </c>
      <c r="J23614" s="34">
        <v>853</v>
      </c>
      <c r="K23614" s="34">
        <v>726</v>
      </c>
      <c r="L23614" s="34">
        <v>832</v>
      </c>
      <c r="M23614" s="34">
        <v>673</v>
      </c>
    </row>
    <row r="23615" spans="1:13" x14ac:dyDescent="0.2">
      <c r="A23615" s="34" t="s">
        <v>124509</v>
      </c>
      <c r="B23615" s="34">
        <v>582</v>
      </c>
      <c r="C23615" s="34">
        <v>686</v>
      </c>
      <c r="D23615" s="34">
        <v>658</v>
      </c>
      <c r="E23615" s="34">
        <v>730</v>
      </c>
      <c r="F23615" s="34">
        <v>589</v>
      </c>
      <c r="G23615" s="34">
        <v>537</v>
      </c>
      <c r="H23615" s="34">
        <v>742</v>
      </c>
      <c r="I23615" s="34">
        <v>638</v>
      </c>
      <c r="J23615" s="34">
        <v>701</v>
      </c>
      <c r="K23615" s="34">
        <v>527</v>
      </c>
      <c r="L23615" s="34">
        <v>607</v>
      </c>
      <c r="M23615" s="34">
        <v>471</v>
      </c>
    </row>
    <row r="23616" spans="1:13" x14ac:dyDescent="0.2">
      <c r="A23616" s="34" t="s">
        <v>124510</v>
      </c>
      <c r="B23616" s="34">
        <v>837</v>
      </c>
      <c r="C23616" s="34">
        <v>861</v>
      </c>
      <c r="D23616" s="34">
        <v>839</v>
      </c>
      <c r="E23616" s="34">
        <v>1041</v>
      </c>
      <c r="F23616" s="34">
        <v>822</v>
      </c>
      <c r="G23616" s="34">
        <v>789</v>
      </c>
      <c r="H23616" s="34">
        <v>971</v>
      </c>
      <c r="I23616" s="34">
        <v>873</v>
      </c>
      <c r="J23616" s="34">
        <v>837</v>
      </c>
      <c r="K23616" s="34">
        <v>726</v>
      </c>
      <c r="L23616" s="34">
        <v>798</v>
      </c>
      <c r="M23616" s="34">
        <v>733</v>
      </c>
    </row>
    <row r="23617" spans="1:13" x14ac:dyDescent="0.2">
      <c r="A23617" s="34" t="s">
        <v>124511</v>
      </c>
      <c r="B23617" s="34">
        <v>1732</v>
      </c>
      <c r="C23617" s="34">
        <v>1582</v>
      </c>
      <c r="D23617" s="34">
        <v>1831</v>
      </c>
      <c r="E23617" s="34">
        <v>1593</v>
      </c>
      <c r="F23617" s="34">
        <v>1627</v>
      </c>
      <c r="G23617" s="34">
        <v>1481</v>
      </c>
      <c r="H23617" s="34">
        <v>2007</v>
      </c>
      <c r="I23617" s="34">
        <v>1630</v>
      </c>
      <c r="J23617" s="34">
        <v>1864</v>
      </c>
      <c r="K23617" s="34">
        <v>1326</v>
      </c>
      <c r="L23617" s="34">
        <v>1694</v>
      </c>
      <c r="M23617" s="34">
        <v>1275</v>
      </c>
    </row>
    <row r="23618" spans="1:13" x14ac:dyDescent="0.2">
      <c r="A23618" s="34" t="s">
        <v>124512</v>
      </c>
      <c r="B23618" s="34">
        <v>1137</v>
      </c>
      <c r="C23618" s="34">
        <v>1076</v>
      </c>
      <c r="D23618" s="34">
        <v>1142</v>
      </c>
      <c r="E23618" s="34">
        <v>1121</v>
      </c>
      <c r="F23618" s="34">
        <v>983</v>
      </c>
      <c r="G23618" s="34">
        <v>980</v>
      </c>
      <c r="H23618" s="34">
        <v>1233</v>
      </c>
      <c r="I23618" s="34">
        <v>1032</v>
      </c>
      <c r="J23618" s="34">
        <v>1265</v>
      </c>
      <c r="K23618" s="34">
        <v>926</v>
      </c>
      <c r="L23618" s="34">
        <v>1026</v>
      </c>
      <c r="M23618" s="34">
        <v>928</v>
      </c>
    </row>
    <row r="23619" spans="1:13" x14ac:dyDescent="0.2">
      <c r="A23619" s="34" t="s">
        <v>124513</v>
      </c>
      <c r="B23619" s="34">
        <v>1087</v>
      </c>
      <c r="C23619" s="34">
        <v>1208</v>
      </c>
      <c r="D23619" s="34">
        <v>1311</v>
      </c>
      <c r="E23619" s="34">
        <v>1262</v>
      </c>
      <c r="F23619" s="34">
        <v>1153</v>
      </c>
      <c r="G23619" s="34">
        <v>1163</v>
      </c>
      <c r="H23619" s="34">
        <v>1302</v>
      </c>
      <c r="I23619" s="34">
        <v>1179</v>
      </c>
      <c r="J23619" s="34">
        <v>1318</v>
      </c>
      <c r="K23619" s="34">
        <v>956</v>
      </c>
      <c r="L23619" s="34">
        <v>1241</v>
      </c>
      <c r="M23619" s="34">
        <v>1041</v>
      </c>
    </row>
    <row r="23620" spans="1:13" x14ac:dyDescent="0.2">
      <c r="A23620" s="34" t="s">
        <v>124514</v>
      </c>
      <c r="B23620" s="34">
        <v>859</v>
      </c>
      <c r="C23620" s="34">
        <v>789</v>
      </c>
      <c r="D23620" s="34">
        <v>1082</v>
      </c>
      <c r="E23620" s="34">
        <v>910</v>
      </c>
      <c r="F23620" s="34">
        <v>796</v>
      </c>
      <c r="G23620" s="34">
        <v>852</v>
      </c>
      <c r="H23620" s="34">
        <v>961</v>
      </c>
      <c r="I23620" s="34">
        <v>856</v>
      </c>
      <c r="J23620" s="34">
        <v>868</v>
      </c>
      <c r="K23620" s="34">
        <v>741</v>
      </c>
      <c r="L23620" s="34">
        <v>807</v>
      </c>
      <c r="M23620" s="34">
        <v>650</v>
      </c>
    </row>
    <row r="23621" spans="1:13" x14ac:dyDescent="0.2">
      <c r="A23621" s="34" t="s">
        <v>124515</v>
      </c>
      <c r="B23621" s="34">
        <v>836</v>
      </c>
      <c r="C23621" s="34">
        <v>895</v>
      </c>
      <c r="D23621" s="34">
        <v>926</v>
      </c>
      <c r="E23621" s="34">
        <v>942</v>
      </c>
      <c r="F23621" s="34">
        <v>837</v>
      </c>
      <c r="G23621" s="34">
        <v>771</v>
      </c>
      <c r="H23621" s="34">
        <v>1096</v>
      </c>
      <c r="I23621" s="34">
        <v>814</v>
      </c>
      <c r="J23621" s="34">
        <v>962</v>
      </c>
      <c r="K23621" s="34">
        <v>670</v>
      </c>
      <c r="L23621" s="34">
        <v>1010</v>
      </c>
      <c r="M23621" s="34">
        <v>653</v>
      </c>
    </row>
    <row r="23622" spans="1:13" x14ac:dyDescent="0.2">
      <c r="A23622" s="34" t="s">
        <v>124516</v>
      </c>
      <c r="B23622" s="34">
        <v>1562</v>
      </c>
      <c r="C23622" s="34">
        <v>1309</v>
      </c>
      <c r="D23622" s="34">
        <v>1871</v>
      </c>
      <c r="E23622" s="34">
        <v>1517</v>
      </c>
      <c r="F23622" s="34">
        <v>1632</v>
      </c>
      <c r="G23622" s="34">
        <v>1423</v>
      </c>
      <c r="H23622" s="34">
        <v>2009</v>
      </c>
      <c r="I23622" s="34">
        <v>1492</v>
      </c>
      <c r="J23622" s="34">
        <v>1796</v>
      </c>
      <c r="K23622" s="34">
        <v>1153</v>
      </c>
      <c r="L23622" s="34">
        <v>1733</v>
      </c>
      <c r="M23622" s="34">
        <v>1161</v>
      </c>
    </row>
    <row r="23623" spans="1:13" x14ac:dyDescent="0.2">
      <c r="A23623" s="34" t="s">
        <v>124517</v>
      </c>
      <c r="B23623" s="34">
        <v>400</v>
      </c>
      <c r="C23623" s="34">
        <v>780</v>
      </c>
      <c r="D23623" s="34">
        <v>396</v>
      </c>
      <c r="E23623" s="34">
        <v>822</v>
      </c>
      <c r="F23623" s="34">
        <v>351</v>
      </c>
      <c r="G23623" s="34">
        <v>804</v>
      </c>
      <c r="H23623" s="34">
        <v>377</v>
      </c>
      <c r="I23623" s="34">
        <v>764</v>
      </c>
      <c r="J23623" s="34">
        <v>417</v>
      </c>
      <c r="K23623" s="34">
        <v>704</v>
      </c>
      <c r="L23623" s="34">
        <v>408</v>
      </c>
      <c r="M23623" s="34">
        <v>622</v>
      </c>
    </row>
    <row r="23624" spans="1:13" x14ac:dyDescent="0.2">
      <c r="A23624" s="34" t="s">
        <v>124518</v>
      </c>
      <c r="B23624" s="34">
        <v>670</v>
      </c>
      <c r="C23624" s="34">
        <v>650</v>
      </c>
      <c r="D23624" s="34">
        <v>707</v>
      </c>
      <c r="E23624" s="34">
        <v>724</v>
      </c>
      <c r="F23624" s="34">
        <v>639</v>
      </c>
      <c r="G23624" s="34">
        <v>626</v>
      </c>
      <c r="H23624" s="34">
        <v>705</v>
      </c>
      <c r="I23624" s="34">
        <v>712</v>
      </c>
      <c r="J23624" s="34">
        <v>721</v>
      </c>
      <c r="K23624" s="34">
        <v>537</v>
      </c>
      <c r="L23624" s="34">
        <v>666</v>
      </c>
      <c r="M23624" s="34">
        <v>546</v>
      </c>
    </row>
    <row r="23625" spans="1:13" x14ac:dyDescent="0.2">
      <c r="A23625" s="34" t="s">
        <v>124519</v>
      </c>
      <c r="B23625" s="34">
        <v>685</v>
      </c>
      <c r="C23625" s="34">
        <v>527</v>
      </c>
      <c r="D23625" s="34">
        <v>659</v>
      </c>
      <c r="E23625" s="34">
        <v>691</v>
      </c>
      <c r="F23625" s="34">
        <v>538</v>
      </c>
      <c r="G23625" s="34">
        <v>573</v>
      </c>
      <c r="H23625" s="34">
        <v>627</v>
      </c>
      <c r="I23625" s="34">
        <v>577</v>
      </c>
      <c r="J23625" s="34">
        <v>636</v>
      </c>
      <c r="K23625" s="34">
        <v>523</v>
      </c>
      <c r="L23625" s="34">
        <v>679</v>
      </c>
      <c r="M23625" s="34">
        <v>513</v>
      </c>
    </row>
    <row r="23626" spans="1:13" x14ac:dyDescent="0.2">
      <c r="A23626" s="34" t="s">
        <v>124520</v>
      </c>
      <c r="B23626" s="34">
        <v>674</v>
      </c>
      <c r="C23626" s="34">
        <v>562</v>
      </c>
      <c r="D23626" s="34">
        <v>750</v>
      </c>
      <c r="E23626" s="34">
        <v>689</v>
      </c>
      <c r="F23626" s="34">
        <v>546</v>
      </c>
      <c r="G23626" s="34">
        <v>612</v>
      </c>
      <c r="H23626" s="34">
        <v>709</v>
      </c>
      <c r="I23626" s="34">
        <v>692</v>
      </c>
      <c r="J23626" s="34">
        <v>662</v>
      </c>
      <c r="K23626" s="34">
        <v>506</v>
      </c>
      <c r="L23626" s="34">
        <v>622</v>
      </c>
      <c r="M23626" s="34">
        <v>430</v>
      </c>
    </row>
    <row r="23627" spans="1:13" x14ac:dyDescent="0.2">
      <c r="A23627" s="34" t="s">
        <v>124521</v>
      </c>
      <c r="B23627" s="34">
        <v>711</v>
      </c>
      <c r="C23627" s="34">
        <v>749</v>
      </c>
      <c r="D23627" s="34">
        <v>871</v>
      </c>
      <c r="E23627" s="34">
        <v>788</v>
      </c>
      <c r="F23627" s="34">
        <v>736</v>
      </c>
      <c r="G23627" s="34">
        <v>765</v>
      </c>
      <c r="H23627" s="34">
        <v>888</v>
      </c>
      <c r="I23627" s="34">
        <v>787</v>
      </c>
      <c r="J23627" s="34">
        <v>843</v>
      </c>
      <c r="K23627" s="34">
        <v>639</v>
      </c>
      <c r="L23627" s="34">
        <v>753</v>
      </c>
      <c r="M23627" s="34">
        <v>654</v>
      </c>
    </row>
    <row r="23628" spans="1:13" x14ac:dyDescent="0.2">
      <c r="A23628" s="34" t="s">
        <v>124522</v>
      </c>
      <c r="B23628" s="34">
        <v>952</v>
      </c>
      <c r="C23628" s="34">
        <v>1023</v>
      </c>
      <c r="D23628" s="34">
        <v>1149</v>
      </c>
      <c r="E23628" s="34">
        <v>1122</v>
      </c>
      <c r="F23628" s="34">
        <v>1042</v>
      </c>
      <c r="G23628" s="34">
        <v>899</v>
      </c>
      <c r="H23628" s="34">
        <v>1318</v>
      </c>
      <c r="I23628" s="34">
        <v>931</v>
      </c>
      <c r="J23628" s="34">
        <v>1178</v>
      </c>
      <c r="K23628" s="34">
        <v>866</v>
      </c>
      <c r="L23628" s="34">
        <v>1141</v>
      </c>
      <c r="M23628" s="34">
        <v>859</v>
      </c>
    </row>
    <row r="23629" spans="1:13" x14ac:dyDescent="0.2">
      <c r="A23629" s="34" t="s">
        <v>124523</v>
      </c>
      <c r="B23629" s="34">
        <v>790</v>
      </c>
      <c r="C23629" s="34">
        <v>827</v>
      </c>
      <c r="D23629" s="34">
        <v>1003</v>
      </c>
      <c r="E23629" s="34">
        <v>928</v>
      </c>
      <c r="F23629" s="34">
        <v>811</v>
      </c>
      <c r="G23629" s="34">
        <v>813</v>
      </c>
      <c r="H23629" s="34">
        <v>883</v>
      </c>
      <c r="I23629" s="34">
        <v>829</v>
      </c>
      <c r="J23629" s="34">
        <v>871</v>
      </c>
      <c r="K23629" s="34">
        <v>742</v>
      </c>
      <c r="L23629" s="34">
        <v>886</v>
      </c>
      <c r="M23629" s="34">
        <v>615</v>
      </c>
    </row>
    <row r="23630" spans="1:13" x14ac:dyDescent="0.2">
      <c r="A23630" s="34" t="s">
        <v>124524</v>
      </c>
      <c r="B23630" s="34">
        <v>488</v>
      </c>
      <c r="C23630" s="34">
        <v>456</v>
      </c>
      <c r="D23630" s="34">
        <v>494</v>
      </c>
      <c r="E23630" s="34">
        <v>582</v>
      </c>
      <c r="F23630" s="34">
        <v>384</v>
      </c>
      <c r="G23630" s="34">
        <v>418</v>
      </c>
      <c r="H23630" s="34">
        <v>473</v>
      </c>
      <c r="I23630" s="34">
        <v>428</v>
      </c>
      <c r="J23630" s="34">
        <v>519</v>
      </c>
      <c r="K23630" s="34">
        <v>375</v>
      </c>
      <c r="L23630" s="34">
        <v>463</v>
      </c>
      <c r="M23630" s="34">
        <v>392</v>
      </c>
    </row>
    <row r="23631" spans="1:13" x14ac:dyDescent="0.2">
      <c r="A23631" s="34" t="s">
        <v>124525</v>
      </c>
      <c r="B23631" s="34">
        <v>508</v>
      </c>
      <c r="C23631" s="34">
        <v>610</v>
      </c>
      <c r="D23631" s="34">
        <v>503</v>
      </c>
      <c r="E23631" s="34">
        <v>640</v>
      </c>
      <c r="F23631" s="34">
        <v>446</v>
      </c>
      <c r="G23631" s="34">
        <v>514</v>
      </c>
      <c r="H23631" s="34">
        <v>582</v>
      </c>
      <c r="I23631" s="34">
        <v>520</v>
      </c>
      <c r="J23631" s="34">
        <v>653</v>
      </c>
      <c r="K23631" s="34">
        <v>460</v>
      </c>
      <c r="L23631" s="34">
        <v>547</v>
      </c>
      <c r="M23631" s="34">
        <v>460</v>
      </c>
    </row>
    <row r="23632" spans="1:13" x14ac:dyDescent="0.2">
      <c r="A23632" s="34" t="s">
        <v>124526</v>
      </c>
      <c r="B23632" s="34">
        <v>738</v>
      </c>
      <c r="C23632" s="34">
        <v>781</v>
      </c>
      <c r="D23632" s="34">
        <v>784</v>
      </c>
      <c r="E23632" s="34">
        <v>844</v>
      </c>
      <c r="F23632" s="34">
        <v>684</v>
      </c>
      <c r="G23632" s="34">
        <v>710</v>
      </c>
      <c r="H23632" s="34">
        <v>804</v>
      </c>
      <c r="I23632" s="34">
        <v>794</v>
      </c>
      <c r="J23632" s="34">
        <v>864</v>
      </c>
      <c r="K23632" s="34">
        <v>599</v>
      </c>
      <c r="L23632" s="34">
        <v>786</v>
      </c>
      <c r="M23632" s="34">
        <v>631</v>
      </c>
    </row>
    <row r="23633" spans="1:13" x14ac:dyDescent="0.2">
      <c r="A23633" s="34" t="s">
        <v>124527</v>
      </c>
      <c r="B23633" s="34">
        <v>581</v>
      </c>
      <c r="C23633" s="34">
        <v>589</v>
      </c>
      <c r="D23633" s="34">
        <v>587</v>
      </c>
      <c r="E23633" s="34">
        <v>666</v>
      </c>
      <c r="F23633" s="34">
        <v>529</v>
      </c>
      <c r="G23633" s="34">
        <v>497</v>
      </c>
      <c r="H23633" s="34">
        <v>641</v>
      </c>
      <c r="I23633" s="34">
        <v>564</v>
      </c>
      <c r="J23633" s="34">
        <v>639</v>
      </c>
      <c r="K23633" s="34">
        <v>470</v>
      </c>
      <c r="L23633" s="34">
        <v>552</v>
      </c>
      <c r="M23633" s="34">
        <v>430</v>
      </c>
    </row>
    <row r="23634" spans="1:13" x14ac:dyDescent="0.2">
      <c r="A23634" s="34" t="s">
        <v>124528</v>
      </c>
      <c r="B23634" s="34">
        <v>1117</v>
      </c>
      <c r="C23634" s="34">
        <v>1194</v>
      </c>
      <c r="D23634" s="34">
        <v>1234</v>
      </c>
      <c r="E23634" s="34">
        <v>1299</v>
      </c>
      <c r="F23634" s="34">
        <v>1057</v>
      </c>
      <c r="G23634" s="34">
        <v>1128</v>
      </c>
      <c r="H23634" s="34">
        <v>1408</v>
      </c>
      <c r="I23634" s="34">
        <v>1167</v>
      </c>
      <c r="J23634" s="34">
        <v>1322</v>
      </c>
      <c r="K23634" s="34">
        <v>965</v>
      </c>
      <c r="L23634" s="34">
        <v>1206</v>
      </c>
      <c r="M23634" s="34">
        <v>1001</v>
      </c>
    </row>
    <row r="23635" spans="1:13" x14ac:dyDescent="0.2">
      <c r="A23635" s="34" t="s">
        <v>124529</v>
      </c>
      <c r="B23635" s="34">
        <v>519</v>
      </c>
      <c r="C23635" s="34">
        <v>532</v>
      </c>
      <c r="D23635" s="34">
        <v>583</v>
      </c>
      <c r="E23635" s="34">
        <v>562</v>
      </c>
      <c r="F23635" s="34">
        <v>575</v>
      </c>
      <c r="G23635" s="34">
        <v>460</v>
      </c>
      <c r="H23635" s="34">
        <v>690</v>
      </c>
      <c r="I23635" s="34">
        <v>550</v>
      </c>
      <c r="J23635" s="34">
        <v>598</v>
      </c>
      <c r="K23635" s="34">
        <v>479</v>
      </c>
      <c r="L23635" s="34">
        <v>609</v>
      </c>
      <c r="M23635" s="34">
        <v>415</v>
      </c>
    </row>
    <row r="23636" spans="1:13" x14ac:dyDescent="0.2">
      <c r="A23636" s="34" t="s">
        <v>124530</v>
      </c>
      <c r="B23636" s="34">
        <v>669</v>
      </c>
      <c r="C23636" s="34">
        <v>736</v>
      </c>
      <c r="D23636" s="34">
        <v>809</v>
      </c>
      <c r="E23636" s="34">
        <v>849</v>
      </c>
      <c r="F23636" s="34">
        <v>763</v>
      </c>
      <c r="G23636" s="34">
        <v>742</v>
      </c>
      <c r="H23636" s="34">
        <v>830</v>
      </c>
      <c r="I23636" s="34">
        <v>742</v>
      </c>
      <c r="J23636" s="34">
        <v>744</v>
      </c>
      <c r="K23636" s="34">
        <v>684</v>
      </c>
      <c r="L23636" s="34">
        <v>785</v>
      </c>
      <c r="M23636" s="34">
        <v>576</v>
      </c>
    </row>
    <row r="23637" spans="1:13" x14ac:dyDescent="0.2">
      <c r="A23637" s="34" t="s">
        <v>124531</v>
      </c>
      <c r="B23637" s="34">
        <v>686</v>
      </c>
      <c r="C23637" s="34">
        <v>829</v>
      </c>
      <c r="D23637" s="34">
        <v>874</v>
      </c>
      <c r="E23637" s="34">
        <v>886</v>
      </c>
      <c r="F23637" s="34">
        <v>805</v>
      </c>
      <c r="G23637" s="34">
        <v>768</v>
      </c>
      <c r="H23637" s="34">
        <v>810</v>
      </c>
      <c r="I23637" s="34">
        <v>773</v>
      </c>
      <c r="J23637" s="34">
        <v>814</v>
      </c>
      <c r="K23637" s="34">
        <v>701</v>
      </c>
      <c r="L23637" s="34">
        <v>660</v>
      </c>
      <c r="M23637" s="34">
        <v>668</v>
      </c>
    </row>
    <row r="23638" spans="1:13" x14ac:dyDescent="0.2">
      <c r="A23638" s="34" t="s">
        <v>124532</v>
      </c>
      <c r="B23638" s="34">
        <v>517</v>
      </c>
      <c r="C23638" s="34">
        <v>542</v>
      </c>
      <c r="D23638" s="34">
        <v>562</v>
      </c>
      <c r="E23638" s="34">
        <v>529</v>
      </c>
      <c r="F23638" s="34">
        <v>448</v>
      </c>
      <c r="G23638" s="34">
        <v>526</v>
      </c>
      <c r="H23638" s="34">
        <v>607</v>
      </c>
      <c r="I23638" s="34">
        <v>533</v>
      </c>
      <c r="J23638" s="34">
        <v>596</v>
      </c>
      <c r="K23638" s="34">
        <v>442</v>
      </c>
      <c r="L23638" s="34">
        <v>510</v>
      </c>
      <c r="M23638" s="34">
        <v>404</v>
      </c>
    </row>
    <row r="23639" spans="1:13" x14ac:dyDescent="0.2">
      <c r="A23639" s="34" t="s">
        <v>124533</v>
      </c>
      <c r="B23639" s="34">
        <v>542</v>
      </c>
      <c r="C23639" s="34">
        <v>612</v>
      </c>
      <c r="D23639" s="34">
        <v>650</v>
      </c>
      <c r="E23639" s="34">
        <v>682</v>
      </c>
      <c r="F23639" s="34">
        <v>559</v>
      </c>
      <c r="G23639" s="34">
        <v>574</v>
      </c>
      <c r="H23639" s="34">
        <v>623</v>
      </c>
      <c r="I23639" s="34">
        <v>617</v>
      </c>
      <c r="J23639" s="34">
        <v>674</v>
      </c>
      <c r="K23639" s="34">
        <v>504</v>
      </c>
      <c r="L23639" s="34">
        <v>577</v>
      </c>
      <c r="M23639" s="34">
        <v>464</v>
      </c>
    </row>
    <row r="23640" spans="1:13" x14ac:dyDescent="0.2">
      <c r="A23640" s="34" t="s">
        <v>124534</v>
      </c>
      <c r="B23640" s="34">
        <v>758</v>
      </c>
      <c r="C23640" s="34">
        <v>749</v>
      </c>
      <c r="D23640" s="34">
        <v>722</v>
      </c>
      <c r="E23640" s="34">
        <v>753</v>
      </c>
      <c r="F23640" s="34">
        <v>671</v>
      </c>
      <c r="G23640" s="34">
        <v>618</v>
      </c>
      <c r="H23640" s="34">
        <v>763</v>
      </c>
      <c r="I23640" s="34">
        <v>717</v>
      </c>
      <c r="J23640" s="34">
        <v>757</v>
      </c>
      <c r="K23640" s="34">
        <v>620</v>
      </c>
      <c r="L23640" s="34">
        <v>723</v>
      </c>
      <c r="M23640" s="34">
        <v>583</v>
      </c>
    </row>
    <row r="23641" spans="1:13" x14ac:dyDescent="0.2">
      <c r="A23641" s="34" t="s">
        <v>124535</v>
      </c>
      <c r="B23641" s="34">
        <v>692</v>
      </c>
      <c r="C23641" s="34">
        <v>706</v>
      </c>
      <c r="D23641" s="34">
        <v>852</v>
      </c>
      <c r="E23641" s="34">
        <v>820</v>
      </c>
      <c r="F23641" s="34">
        <v>721</v>
      </c>
      <c r="G23641" s="34">
        <v>665</v>
      </c>
      <c r="H23641" s="34">
        <v>878</v>
      </c>
      <c r="I23641" s="34">
        <v>757</v>
      </c>
      <c r="J23641" s="34">
        <v>810</v>
      </c>
      <c r="K23641" s="34">
        <v>604</v>
      </c>
      <c r="L23641" s="34">
        <v>716</v>
      </c>
      <c r="M23641" s="34">
        <v>542</v>
      </c>
    </row>
    <row r="23642" spans="1:13" x14ac:dyDescent="0.2">
      <c r="A23642" s="34" t="s">
        <v>124536</v>
      </c>
      <c r="B23642" s="34">
        <v>577</v>
      </c>
      <c r="C23642" s="34">
        <v>559</v>
      </c>
      <c r="D23642" s="34">
        <v>642</v>
      </c>
      <c r="E23642" s="34">
        <v>615</v>
      </c>
      <c r="F23642" s="34">
        <v>535</v>
      </c>
      <c r="G23642" s="34">
        <v>521</v>
      </c>
      <c r="H23642" s="34">
        <v>620</v>
      </c>
      <c r="I23642" s="34">
        <v>543</v>
      </c>
      <c r="J23642" s="34">
        <v>657</v>
      </c>
      <c r="K23642" s="34">
        <v>454</v>
      </c>
      <c r="L23642" s="34">
        <v>588</v>
      </c>
      <c r="M23642" s="34">
        <v>412</v>
      </c>
    </row>
    <row r="23643" spans="1:13" x14ac:dyDescent="0.2">
      <c r="A23643" s="34" t="s">
        <v>124537</v>
      </c>
      <c r="B23643" s="34">
        <v>596</v>
      </c>
      <c r="C23643" s="34">
        <v>689</v>
      </c>
      <c r="D23643" s="34">
        <v>739</v>
      </c>
      <c r="E23643" s="34">
        <v>723</v>
      </c>
      <c r="F23643" s="34">
        <v>594</v>
      </c>
      <c r="G23643" s="34">
        <v>543</v>
      </c>
      <c r="H23643" s="34">
        <v>732</v>
      </c>
      <c r="I23643" s="34">
        <v>621</v>
      </c>
      <c r="J23643" s="34">
        <v>652</v>
      </c>
      <c r="K23643" s="34">
        <v>506</v>
      </c>
      <c r="L23643" s="34">
        <v>633</v>
      </c>
      <c r="M23643" s="34">
        <v>521</v>
      </c>
    </row>
    <row r="23644" spans="1:13" x14ac:dyDescent="0.2">
      <c r="A23644" s="34" t="s">
        <v>124538</v>
      </c>
      <c r="B23644" s="34">
        <v>616</v>
      </c>
      <c r="C23644" s="34">
        <v>598</v>
      </c>
      <c r="D23644" s="34">
        <v>660</v>
      </c>
      <c r="E23644" s="34">
        <v>698</v>
      </c>
      <c r="F23644" s="34">
        <v>594</v>
      </c>
      <c r="G23644" s="34">
        <v>602</v>
      </c>
      <c r="H23644" s="34">
        <v>675</v>
      </c>
      <c r="I23644" s="34">
        <v>556</v>
      </c>
      <c r="J23644" s="34">
        <v>806</v>
      </c>
      <c r="K23644" s="34">
        <v>535</v>
      </c>
      <c r="L23644" s="34">
        <v>680</v>
      </c>
      <c r="M23644" s="34">
        <v>465</v>
      </c>
    </row>
    <row r="23645" spans="1:13" x14ac:dyDescent="0.2">
      <c r="A23645" s="34" t="s">
        <v>124539</v>
      </c>
      <c r="B23645" s="34">
        <v>970</v>
      </c>
      <c r="C23645" s="34">
        <v>1026</v>
      </c>
      <c r="D23645" s="34">
        <v>951</v>
      </c>
      <c r="E23645" s="34">
        <v>1097</v>
      </c>
      <c r="F23645" s="34">
        <v>1051</v>
      </c>
      <c r="G23645" s="34">
        <v>916</v>
      </c>
      <c r="H23645" s="34">
        <v>1212</v>
      </c>
      <c r="I23645" s="34">
        <v>1084</v>
      </c>
      <c r="J23645" s="34">
        <v>1135</v>
      </c>
      <c r="K23645" s="34">
        <v>896</v>
      </c>
      <c r="L23645" s="34">
        <v>1076</v>
      </c>
      <c r="M23645" s="34">
        <v>763</v>
      </c>
    </row>
    <row r="23646" spans="1:13" x14ac:dyDescent="0.2">
      <c r="A23646" s="34" t="s">
        <v>124540</v>
      </c>
      <c r="B23646" s="34">
        <v>654</v>
      </c>
      <c r="C23646" s="34">
        <v>699</v>
      </c>
      <c r="D23646" s="34">
        <v>668</v>
      </c>
      <c r="E23646" s="34">
        <v>778</v>
      </c>
      <c r="F23646" s="34">
        <v>670</v>
      </c>
      <c r="G23646" s="34">
        <v>618</v>
      </c>
      <c r="H23646" s="34">
        <v>850</v>
      </c>
      <c r="I23646" s="34">
        <v>691</v>
      </c>
      <c r="J23646" s="34">
        <v>743</v>
      </c>
      <c r="K23646" s="34">
        <v>525</v>
      </c>
      <c r="L23646" s="34">
        <v>599</v>
      </c>
      <c r="M23646" s="34">
        <v>554</v>
      </c>
    </row>
    <row r="23647" spans="1:13" x14ac:dyDescent="0.2">
      <c r="A23647" s="34" t="s">
        <v>124541</v>
      </c>
      <c r="B23647" s="34">
        <v>405</v>
      </c>
      <c r="C23647" s="34">
        <v>537</v>
      </c>
      <c r="D23647" s="34">
        <v>458</v>
      </c>
      <c r="E23647" s="34">
        <v>574</v>
      </c>
      <c r="F23647" s="34">
        <v>456</v>
      </c>
      <c r="G23647" s="34">
        <v>534</v>
      </c>
      <c r="H23647" s="34">
        <v>491</v>
      </c>
      <c r="I23647" s="34">
        <v>508</v>
      </c>
      <c r="J23647" s="34">
        <v>466</v>
      </c>
      <c r="K23647" s="34">
        <v>410</v>
      </c>
      <c r="L23647" s="34">
        <v>417</v>
      </c>
      <c r="M23647" s="34">
        <v>398</v>
      </c>
    </row>
    <row r="23648" spans="1:13" x14ac:dyDescent="0.2">
      <c r="A23648" s="34" t="s">
        <v>124542</v>
      </c>
      <c r="B23648" s="34">
        <v>640</v>
      </c>
      <c r="C23648" s="34">
        <v>707</v>
      </c>
      <c r="D23648" s="34">
        <v>720</v>
      </c>
      <c r="E23648" s="34">
        <v>714</v>
      </c>
      <c r="F23648" s="34">
        <v>599</v>
      </c>
      <c r="G23648" s="34">
        <v>639</v>
      </c>
      <c r="H23648" s="34">
        <v>716</v>
      </c>
      <c r="I23648" s="34">
        <v>630</v>
      </c>
      <c r="J23648" s="34">
        <v>725</v>
      </c>
      <c r="K23648" s="34">
        <v>533</v>
      </c>
      <c r="L23648" s="34">
        <v>637</v>
      </c>
      <c r="M23648" s="34">
        <v>564</v>
      </c>
    </row>
    <row r="23649" spans="1:13" x14ac:dyDescent="0.2">
      <c r="A23649" s="34" t="s">
        <v>124543</v>
      </c>
      <c r="B23649" s="34">
        <v>698</v>
      </c>
      <c r="C23649" s="34">
        <v>742</v>
      </c>
      <c r="D23649" s="34">
        <v>786</v>
      </c>
      <c r="E23649" s="34">
        <v>848</v>
      </c>
      <c r="F23649" s="34">
        <v>818</v>
      </c>
      <c r="G23649" s="34">
        <v>759</v>
      </c>
      <c r="H23649" s="34">
        <v>975</v>
      </c>
      <c r="I23649" s="34">
        <v>761</v>
      </c>
      <c r="J23649" s="34">
        <v>824</v>
      </c>
      <c r="K23649" s="34">
        <v>576</v>
      </c>
      <c r="L23649" s="34">
        <v>838</v>
      </c>
      <c r="M23649" s="34">
        <v>567</v>
      </c>
    </row>
    <row r="23650" spans="1:13" x14ac:dyDescent="0.2">
      <c r="A23650" s="34" t="s">
        <v>124544</v>
      </c>
      <c r="B23650" s="34">
        <v>482</v>
      </c>
      <c r="C23650" s="34">
        <v>545</v>
      </c>
      <c r="D23650" s="34">
        <v>465</v>
      </c>
      <c r="E23650" s="34">
        <v>538</v>
      </c>
      <c r="F23650" s="34">
        <v>489</v>
      </c>
      <c r="G23650" s="34">
        <v>503</v>
      </c>
      <c r="H23650" s="34">
        <v>588</v>
      </c>
      <c r="I23650" s="34">
        <v>538</v>
      </c>
      <c r="J23650" s="34">
        <v>580</v>
      </c>
      <c r="K23650" s="34">
        <v>427</v>
      </c>
      <c r="L23650" s="34">
        <v>510</v>
      </c>
      <c r="M23650" s="34">
        <v>438</v>
      </c>
    </row>
    <row r="23651" spans="1:13" x14ac:dyDescent="0.2">
      <c r="A23651" s="34" t="s">
        <v>124545</v>
      </c>
      <c r="B23651" s="34">
        <v>511</v>
      </c>
      <c r="C23651" s="34">
        <v>464</v>
      </c>
      <c r="D23651" s="34">
        <v>567</v>
      </c>
      <c r="E23651" s="34">
        <v>591</v>
      </c>
      <c r="F23651" s="34">
        <v>506</v>
      </c>
      <c r="G23651" s="34">
        <v>538</v>
      </c>
      <c r="H23651" s="34">
        <v>623</v>
      </c>
      <c r="I23651" s="34">
        <v>558</v>
      </c>
      <c r="J23651" s="34">
        <v>618</v>
      </c>
      <c r="K23651" s="34">
        <v>445</v>
      </c>
      <c r="L23651" s="34">
        <v>522</v>
      </c>
      <c r="M23651" s="34">
        <v>466</v>
      </c>
    </row>
    <row r="23652" spans="1:13" x14ac:dyDescent="0.2">
      <c r="A23652" s="34" t="s">
        <v>124546</v>
      </c>
      <c r="B23652" s="34">
        <v>661</v>
      </c>
      <c r="C23652" s="34">
        <v>708</v>
      </c>
      <c r="D23652" s="34">
        <v>704</v>
      </c>
      <c r="E23652" s="34">
        <v>735</v>
      </c>
      <c r="F23652" s="34">
        <v>655</v>
      </c>
      <c r="G23652" s="34">
        <v>644</v>
      </c>
      <c r="H23652" s="34">
        <v>740</v>
      </c>
      <c r="I23652" s="34">
        <v>771</v>
      </c>
      <c r="J23652" s="34">
        <v>752</v>
      </c>
      <c r="K23652" s="34">
        <v>560</v>
      </c>
      <c r="L23652" s="34">
        <v>661</v>
      </c>
      <c r="M23652" s="34">
        <v>503</v>
      </c>
    </row>
    <row r="23653" spans="1:13" x14ac:dyDescent="0.2">
      <c r="A23653" s="34" t="s">
        <v>124547</v>
      </c>
      <c r="B23653" s="34">
        <v>497</v>
      </c>
      <c r="C23653" s="34">
        <v>599</v>
      </c>
      <c r="D23653" s="34">
        <v>584</v>
      </c>
      <c r="E23653" s="34">
        <v>564</v>
      </c>
      <c r="F23653" s="34">
        <v>433</v>
      </c>
      <c r="G23653" s="34">
        <v>487</v>
      </c>
      <c r="H23653" s="34">
        <v>670</v>
      </c>
      <c r="I23653" s="34">
        <v>504</v>
      </c>
      <c r="J23653" s="34">
        <v>622</v>
      </c>
      <c r="K23653" s="34">
        <v>429</v>
      </c>
      <c r="L23653" s="34">
        <v>617</v>
      </c>
      <c r="M23653" s="34">
        <v>409</v>
      </c>
    </row>
    <row r="23654" spans="1:13" x14ac:dyDescent="0.2">
      <c r="A23654" s="34" t="s">
        <v>124548</v>
      </c>
      <c r="B23654" s="34">
        <v>942</v>
      </c>
      <c r="C23654" s="34">
        <v>985</v>
      </c>
      <c r="D23654" s="34">
        <v>1027</v>
      </c>
      <c r="E23654" s="34">
        <v>1090</v>
      </c>
      <c r="F23654" s="34">
        <v>945</v>
      </c>
      <c r="G23654" s="34">
        <v>789</v>
      </c>
      <c r="H23654" s="34">
        <v>993</v>
      </c>
      <c r="I23654" s="34">
        <v>862</v>
      </c>
      <c r="J23654" s="34">
        <v>973</v>
      </c>
      <c r="K23654" s="34">
        <v>673</v>
      </c>
      <c r="L23654" s="34">
        <v>825</v>
      </c>
      <c r="M23654" s="34">
        <v>729</v>
      </c>
    </row>
    <row r="23655" spans="1:13" x14ac:dyDescent="0.2">
      <c r="A23655" s="34" t="s">
        <v>124549</v>
      </c>
      <c r="B23655" s="34">
        <v>656</v>
      </c>
      <c r="C23655" s="34">
        <v>639</v>
      </c>
      <c r="D23655" s="34">
        <v>617</v>
      </c>
      <c r="E23655" s="34">
        <v>652</v>
      </c>
      <c r="F23655" s="34">
        <v>524</v>
      </c>
      <c r="G23655" s="34">
        <v>600</v>
      </c>
      <c r="H23655" s="34">
        <v>733</v>
      </c>
      <c r="I23655" s="34">
        <v>585</v>
      </c>
      <c r="J23655" s="34">
        <v>718</v>
      </c>
      <c r="K23655" s="34">
        <v>504</v>
      </c>
      <c r="L23655" s="34">
        <v>592</v>
      </c>
      <c r="M23655" s="34">
        <v>537</v>
      </c>
    </row>
    <row r="23656" spans="1:13" x14ac:dyDescent="0.2">
      <c r="A23656" s="34" t="s">
        <v>124550</v>
      </c>
      <c r="B23656" s="34">
        <v>663</v>
      </c>
      <c r="C23656" s="34">
        <v>623</v>
      </c>
      <c r="D23656" s="34">
        <v>809</v>
      </c>
      <c r="E23656" s="34">
        <v>674</v>
      </c>
      <c r="F23656" s="34">
        <v>681</v>
      </c>
      <c r="G23656" s="34">
        <v>580</v>
      </c>
      <c r="H23656" s="34">
        <v>782</v>
      </c>
      <c r="I23656" s="34">
        <v>659</v>
      </c>
      <c r="J23656" s="34">
        <v>798</v>
      </c>
      <c r="K23656" s="34">
        <v>534</v>
      </c>
      <c r="L23656" s="34">
        <v>707</v>
      </c>
      <c r="M23656" s="34">
        <v>535</v>
      </c>
    </row>
    <row r="23657" spans="1:13" x14ac:dyDescent="0.2">
      <c r="A23657" s="34" t="s">
        <v>124551</v>
      </c>
      <c r="B23657" s="34">
        <v>327</v>
      </c>
      <c r="C23657" s="34">
        <v>351</v>
      </c>
      <c r="D23657" s="34">
        <v>388</v>
      </c>
      <c r="E23657" s="34">
        <v>359</v>
      </c>
      <c r="F23657" s="34">
        <v>339</v>
      </c>
      <c r="G23657" s="34">
        <v>354</v>
      </c>
      <c r="H23657" s="34">
        <v>344</v>
      </c>
      <c r="I23657" s="34">
        <v>339</v>
      </c>
      <c r="J23657" s="34">
        <v>403</v>
      </c>
      <c r="K23657" s="34">
        <v>268</v>
      </c>
      <c r="L23657" s="34">
        <v>392</v>
      </c>
      <c r="M23657" s="34">
        <v>296</v>
      </c>
    </row>
    <row r="23658" spans="1:13" x14ac:dyDescent="0.2">
      <c r="A23658" s="34" t="s">
        <v>124552</v>
      </c>
      <c r="B23658" s="34">
        <v>302</v>
      </c>
      <c r="C23658" s="34">
        <v>413</v>
      </c>
      <c r="D23658" s="34">
        <v>358</v>
      </c>
      <c r="E23658" s="34">
        <v>426</v>
      </c>
      <c r="F23658" s="34">
        <v>273</v>
      </c>
      <c r="G23658" s="34">
        <v>390</v>
      </c>
      <c r="H23658" s="34">
        <v>390</v>
      </c>
      <c r="I23658" s="34">
        <v>418</v>
      </c>
      <c r="J23658" s="34">
        <v>393</v>
      </c>
      <c r="K23658" s="34">
        <v>330</v>
      </c>
      <c r="L23658" s="34">
        <v>316</v>
      </c>
      <c r="M23658" s="34">
        <v>254</v>
      </c>
    </row>
    <row r="23659" spans="1:13" x14ac:dyDescent="0.2">
      <c r="A23659" s="34" t="s">
        <v>124553</v>
      </c>
      <c r="B23659" s="34">
        <v>636</v>
      </c>
      <c r="C23659" s="34">
        <v>712</v>
      </c>
      <c r="D23659" s="34">
        <v>677</v>
      </c>
      <c r="E23659" s="34">
        <v>719</v>
      </c>
      <c r="F23659" s="34">
        <v>564</v>
      </c>
      <c r="G23659" s="34">
        <v>705</v>
      </c>
      <c r="H23659" s="34">
        <v>781</v>
      </c>
      <c r="I23659" s="34">
        <v>786</v>
      </c>
      <c r="J23659" s="34">
        <v>688</v>
      </c>
      <c r="K23659" s="34">
        <v>575</v>
      </c>
      <c r="L23659" s="34">
        <v>669</v>
      </c>
      <c r="M23659" s="34">
        <v>581</v>
      </c>
    </row>
    <row r="23660" spans="1:13" x14ac:dyDescent="0.2">
      <c r="A23660" s="34" t="s">
        <v>124554</v>
      </c>
      <c r="B23660" s="34">
        <v>670</v>
      </c>
      <c r="C23660" s="34">
        <v>649</v>
      </c>
      <c r="D23660" s="34">
        <v>580</v>
      </c>
      <c r="E23660" s="34">
        <v>619</v>
      </c>
      <c r="F23660" s="34">
        <v>586</v>
      </c>
      <c r="G23660" s="34">
        <v>650</v>
      </c>
      <c r="H23660" s="34">
        <v>716</v>
      </c>
      <c r="I23660" s="34">
        <v>635</v>
      </c>
      <c r="J23660" s="34">
        <v>700</v>
      </c>
      <c r="K23660" s="34">
        <v>536</v>
      </c>
      <c r="L23660" s="34">
        <v>654</v>
      </c>
      <c r="M23660" s="34">
        <v>475</v>
      </c>
    </row>
    <row r="23661" spans="1:13" x14ac:dyDescent="0.2">
      <c r="A23661" s="34" t="s">
        <v>124555</v>
      </c>
      <c r="B23661" s="34">
        <v>749</v>
      </c>
      <c r="C23661" s="34">
        <v>740</v>
      </c>
      <c r="D23661" s="34">
        <v>780</v>
      </c>
      <c r="E23661" s="34">
        <v>813</v>
      </c>
      <c r="F23661" s="34">
        <v>670</v>
      </c>
      <c r="G23661" s="34">
        <v>674</v>
      </c>
      <c r="H23661" s="34">
        <v>797</v>
      </c>
      <c r="I23661" s="34">
        <v>704</v>
      </c>
      <c r="J23661" s="34">
        <v>749</v>
      </c>
      <c r="K23661" s="34">
        <v>590</v>
      </c>
      <c r="L23661" s="34">
        <v>701</v>
      </c>
      <c r="M23661" s="34">
        <v>554</v>
      </c>
    </row>
    <row r="23662" spans="1:13" x14ac:dyDescent="0.2">
      <c r="A23662" s="34" t="s">
        <v>124556</v>
      </c>
      <c r="B23662" s="34">
        <v>690</v>
      </c>
      <c r="C23662" s="34">
        <v>699</v>
      </c>
      <c r="D23662" s="34">
        <v>819</v>
      </c>
      <c r="E23662" s="34">
        <v>767</v>
      </c>
      <c r="F23662" s="34">
        <v>646</v>
      </c>
      <c r="G23662" s="34">
        <v>659</v>
      </c>
      <c r="H23662" s="34">
        <v>813</v>
      </c>
      <c r="I23662" s="34">
        <v>653</v>
      </c>
      <c r="J23662" s="34">
        <v>735</v>
      </c>
      <c r="K23662" s="34">
        <v>633</v>
      </c>
      <c r="L23662" s="34">
        <v>679</v>
      </c>
      <c r="M23662" s="34">
        <v>522</v>
      </c>
    </row>
    <row r="23663" spans="1:13" x14ac:dyDescent="0.2">
      <c r="A23663" s="34" t="s">
        <v>124557</v>
      </c>
      <c r="B23663" s="34">
        <v>560</v>
      </c>
      <c r="C23663" s="34">
        <v>707</v>
      </c>
      <c r="D23663" s="34">
        <v>656</v>
      </c>
      <c r="E23663" s="34">
        <v>784</v>
      </c>
      <c r="F23663" s="34">
        <v>555</v>
      </c>
      <c r="G23663" s="34">
        <v>702</v>
      </c>
      <c r="H23663" s="34">
        <v>752</v>
      </c>
      <c r="I23663" s="34">
        <v>825</v>
      </c>
      <c r="J23663" s="34">
        <v>655</v>
      </c>
      <c r="K23663" s="34">
        <v>630</v>
      </c>
      <c r="L23663" s="34">
        <v>664</v>
      </c>
      <c r="M23663" s="34">
        <v>592</v>
      </c>
    </row>
    <row r="23664" spans="1:13" x14ac:dyDescent="0.2">
      <c r="A23664" s="34" t="s">
        <v>124558</v>
      </c>
      <c r="B23664" s="34">
        <v>449</v>
      </c>
      <c r="C23664" s="34">
        <v>408</v>
      </c>
      <c r="D23664" s="34">
        <v>440</v>
      </c>
      <c r="E23664" s="34">
        <v>413</v>
      </c>
      <c r="F23664" s="34">
        <v>386</v>
      </c>
      <c r="G23664" s="34">
        <v>403</v>
      </c>
      <c r="H23664" s="34">
        <v>800</v>
      </c>
      <c r="I23664" s="34">
        <v>416</v>
      </c>
      <c r="J23664" s="34">
        <v>371</v>
      </c>
      <c r="K23664" s="34">
        <v>345</v>
      </c>
      <c r="L23664" s="34">
        <v>357</v>
      </c>
      <c r="M23664" s="34">
        <v>297</v>
      </c>
    </row>
    <row r="23665" spans="1:13" x14ac:dyDescent="0.2">
      <c r="A23665" s="34" t="s">
        <v>124559</v>
      </c>
      <c r="B23665" s="34">
        <v>919</v>
      </c>
      <c r="C23665" s="34">
        <v>1083</v>
      </c>
      <c r="D23665" s="34">
        <v>1004</v>
      </c>
      <c r="E23665" s="34">
        <v>1034</v>
      </c>
      <c r="F23665" s="34">
        <v>895</v>
      </c>
      <c r="G23665" s="34">
        <v>969</v>
      </c>
      <c r="H23665" s="34">
        <v>1125</v>
      </c>
      <c r="I23665" s="34">
        <v>1025</v>
      </c>
      <c r="J23665" s="34">
        <v>1013</v>
      </c>
      <c r="K23665" s="34">
        <v>846</v>
      </c>
      <c r="L23665" s="34">
        <v>1053</v>
      </c>
      <c r="M23665" s="34">
        <v>830</v>
      </c>
    </row>
    <row r="23666" spans="1:13" x14ac:dyDescent="0.2">
      <c r="A23666" s="34" t="s">
        <v>124560</v>
      </c>
      <c r="B23666" s="34">
        <v>750</v>
      </c>
      <c r="C23666" s="34">
        <v>902</v>
      </c>
      <c r="D23666" s="34">
        <v>899</v>
      </c>
      <c r="E23666" s="34">
        <v>932</v>
      </c>
      <c r="F23666" s="34">
        <v>784</v>
      </c>
      <c r="G23666" s="34">
        <v>825</v>
      </c>
      <c r="H23666" s="34">
        <v>885</v>
      </c>
      <c r="I23666" s="34">
        <v>878</v>
      </c>
      <c r="J23666" s="34">
        <v>914</v>
      </c>
      <c r="K23666" s="34">
        <v>719</v>
      </c>
      <c r="L23666" s="34">
        <v>841</v>
      </c>
      <c r="M23666" s="34">
        <v>663</v>
      </c>
    </row>
    <row r="23667" spans="1:13" x14ac:dyDescent="0.2">
      <c r="A23667" s="34" t="s">
        <v>124561</v>
      </c>
      <c r="B23667" s="34">
        <v>1746</v>
      </c>
      <c r="C23667" s="34">
        <v>1736</v>
      </c>
      <c r="D23667" s="34">
        <v>1848</v>
      </c>
      <c r="E23667" s="34">
        <v>1922</v>
      </c>
      <c r="F23667" s="34">
        <v>1573</v>
      </c>
      <c r="G23667" s="34">
        <v>1572</v>
      </c>
      <c r="H23667" s="34">
        <v>1927</v>
      </c>
      <c r="I23667" s="34">
        <v>1616</v>
      </c>
      <c r="J23667" s="34">
        <v>1815</v>
      </c>
      <c r="K23667" s="34">
        <v>1293</v>
      </c>
      <c r="L23667" s="34">
        <v>1857</v>
      </c>
      <c r="M23667" s="34">
        <v>1228</v>
      </c>
    </row>
    <row r="23668" spans="1:13" x14ac:dyDescent="0.2">
      <c r="A23668" s="34" t="s">
        <v>124562</v>
      </c>
      <c r="B23668" s="34">
        <v>415</v>
      </c>
      <c r="C23668" s="34">
        <v>563</v>
      </c>
      <c r="D23668" s="34">
        <v>508</v>
      </c>
      <c r="E23668" s="34">
        <v>580</v>
      </c>
      <c r="F23668" s="34">
        <v>402</v>
      </c>
      <c r="G23668" s="34">
        <v>457</v>
      </c>
      <c r="H23668" s="34">
        <v>453</v>
      </c>
      <c r="I23668" s="34">
        <v>472</v>
      </c>
      <c r="J23668" s="34">
        <v>502</v>
      </c>
      <c r="K23668" s="34">
        <v>434</v>
      </c>
      <c r="L23668" s="34">
        <v>460</v>
      </c>
      <c r="M23668" s="34">
        <v>360</v>
      </c>
    </row>
    <row r="23669" spans="1:13" x14ac:dyDescent="0.2">
      <c r="A23669" s="34" t="s">
        <v>124563</v>
      </c>
      <c r="B23669" s="34">
        <v>328</v>
      </c>
      <c r="C23669" s="34">
        <v>440</v>
      </c>
      <c r="D23669" s="34">
        <v>365</v>
      </c>
      <c r="E23669" s="34">
        <v>395</v>
      </c>
      <c r="F23669" s="34">
        <v>313</v>
      </c>
      <c r="G23669" s="34">
        <v>383</v>
      </c>
      <c r="H23669" s="34">
        <v>340</v>
      </c>
      <c r="I23669" s="34">
        <v>390</v>
      </c>
      <c r="J23669" s="34">
        <v>387</v>
      </c>
      <c r="K23669" s="34">
        <v>366</v>
      </c>
      <c r="L23669" s="34">
        <v>324</v>
      </c>
      <c r="M23669" s="34">
        <v>262</v>
      </c>
    </row>
    <row r="23670" spans="1:13" x14ac:dyDescent="0.2">
      <c r="A23670" s="34" t="s">
        <v>124564</v>
      </c>
      <c r="B23670" s="34">
        <v>742</v>
      </c>
      <c r="C23670" s="34">
        <v>664</v>
      </c>
      <c r="D23670" s="34">
        <v>771</v>
      </c>
      <c r="E23670" s="34">
        <v>765</v>
      </c>
      <c r="F23670" s="34">
        <v>681</v>
      </c>
      <c r="G23670" s="34">
        <v>703</v>
      </c>
      <c r="H23670" s="34">
        <v>818</v>
      </c>
      <c r="I23670" s="34">
        <v>705</v>
      </c>
      <c r="J23670" s="34">
        <v>699</v>
      </c>
      <c r="K23670" s="34">
        <v>576</v>
      </c>
      <c r="L23670" s="34">
        <v>684</v>
      </c>
      <c r="M23670" s="34">
        <v>560</v>
      </c>
    </row>
    <row r="23671" spans="1:13" x14ac:dyDescent="0.2">
      <c r="A23671" s="34" t="s">
        <v>124565</v>
      </c>
      <c r="B23671" s="34">
        <v>395</v>
      </c>
      <c r="C23671" s="34">
        <v>437</v>
      </c>
      <c r="D23671" s="34">
        <v>432</v>
      </c>
      <c r="E23671" s="34">
        <v>523</v>
      </c>
      <c r="F23671" s="34">
        <v>381</v>
      </c>
      <c r="G23671" s="34">
        <v>391</v>
      </c>
      <c r="H23671" s="34">
        <v>503</v>
      </c>
      <c r="I23671" s="34">
        <v>404</v>
      </c>
      <c r="J23671" s="34">
        <v>477</v>
      </c>
      <c r="K23671" s="34">
        <v>395</v>
      </c>
      <c r="L23671" s="34">
        <v>425</v>
      </c>
      <c r="M23671" s="34">
        <v>381</v>
      </c>
    </row>
    <row r="23672" spans="1:13" x14ac:dyDescent="0.2">
      <c r="A23672" s="34" t="s">
        <v>124566</v>
      </c>
      <c r="B23672" s="34">
        <v>445</v>
      </c>
      <c r="C23672" s="34">
        <v>459</v>
      </c>
      <c r="D23672" s="34">
        <v>441</v>
      </c>
      <c r="E23672" s="34">
        <v>491</v>
      </c>
      <c r="F23672" s="34">
        <v>432</v>
      </c>
      <c r="G23672" s="34">
        <v>385</v>
      </c>
      <c r="H23672" s="34">
        <v>490</v>
      </c>
      <c r="I23672" s="34">
        <v>428</v>
      </c>
      <c r="J23672" s="34">
        <v>410</v>
      </c>
      <c r="K23672" s="34">
        <v>397</v>
      </c>
      <c r="L23672" s="34">
        <v>430</v>
      </c>
      <c r="M23672" s="34">
        <v>337</v>
      </c>
    </row>
    <row r="23673" spans="1:13" x14ac:dyDescent="0.2">
      <c r="A23673" s="34" t="s">
        <v>124567</v>
      </c>
      <c r="B23673" s="34">
        <v>414</v>
      </c>
      <c r="C23673" s="34">
        <v>400</v>
      </c>
      <c r="D23673" s="34">
        <v>411</v>
      </c>
      <c r="E23673" s="34">
        <v>384</v>
      </c>
      <c r="F23673" s="34">
        <v>415</v>
      </c>
      <c r="G23673" s="34">
        <v>332</v>
      </c>
      <c r="H23673" s="34">
        <v>505</v>
      </c>
      <c r="I23673" s="34">
        <v>341</v>
      </c>
      <c r="J23673" s="34">
        <v>456</v>
      </c>
      <c r="K23673" s="34">
        <v>307</v>
      </c>
      <c r="L23673" s="34">
        <v>446</v>
      </c>
      <c r="M23673" s="34">
        <v>264</v>
      </c>
    </row>
    <row r="23674" spans="1:13" x14ac:dyDescent="0.2">
      <c r="A23674" s="34" t="s">
        <v>124568</v>
      </c>
      <c r="B23674" s="34">
        <v>535</v>
      </c>
      <c r="C23674" s="34">
        <v>473</v>
      </c>
      <c r="D23674" s="34">
        <v>609</v>
      </c>
      <c r="E23674" s="34">
        <v>519</v>
      </c>
      <c r="F23674" s="34">
        <v>531</v>
      </c>
      <c r="G23674" s="34">
        <v>461</v>
      </c>
      <c r="H23674" s="34">
        <v>669</v>
      </c>
      <c r="I23674" s="34">
        <v>484</v>
      </c>
      <c r="J23674" s="34">
        <v>616</v>
      </c>
      <c r="K23674" s="34">
        <v>440</v>
      </c>
      <c r="L23674" s="34">
        <v>562</v>
      </c>
      <c r="M23674" s="34">
        <v>331</v>
      </c>
    </row>
    <row r="23675" spans="1:13" x14ac:dyDescent="0.2">
      <c r="A23675" s="34" t="s">
        <v>124569</v>
      </c>
      <c r="B23675" s="34">
        <v>239</v>
      </c>
      <c r="C23675" s="34">
        <v>279</v>
      </c>
      <c r="D23675" s="34">
        <v>313</v>
      </c>
      <c r="E23675" s="34">
        <v>369</v>
      </c>
      <c r="F23675" s="34">
        <v>333</v>
      </c>
      <c r="G23675" s="34">
        <v>256</v>
      </c>
      <c r="H23675" s="34">
        <v>269</v>
      </c>
      <c r="I23675" s="34">
        <v>273</v>
      </c>
      <c r="J23675" s="34">
        <v>270</v>
      </c>
      <c r="K23675" s="34">
        <v>213</v>
      </c>
      <c r="L23675" s="34">
        <v>267</v>
      </c>
      <c r="M23675" s="34">
        <v>204</v>
      </c>
    </row>
    <row r="23676" spans="1:13" x14ac:dyDescent="0.2">
      <c r="A23676" s="34" t="s">
        <v>124570</v>
      </c>
      <c r="B23676" s="34">
        <v>360</v>
      </c>
      <c r="C23676" s="34">
        <v>293</v>
      </c>
      <c r="D23676" s="34">
        <v>359</v>
      </c>
      <c r="E23676" s="34">
        <v>311</v>
      </c>
      <c r="F23676" s="34">
        <v>252</v>
      </c>
      <c r="G23676" s="34">
        <v>206</v>
      </c>
      <c r="H23676" s="34">
        <v>329</v>
      </c>
      <c r="I23676" s="34">
        <v>288</v>
      </c>
      <c r="J23676" s="34">
        <v>286</v>
      </c>
      <c r="K23676" s="34">
        <v>257</v>
      </c>
      <c r="L23676" s="34">
        <v>266</v>
      </c>
      <c r="M23676" s="34">
        <v>237</v>
      </c>
    </row>
    <row r="23677" spans="1:13" x14ac:dyDescent="0.2">
      <c r="A23677" s="34" t="s">
        <v>124571</v>
      </c>
      <c r="B23677" s="34">
        <v>360</v>
      </c>
      <c r="C23677" s="34">
        <v>441</v>
      </c>
      <c r="D23677" s="34">
        <v>462</v>
      </c>
      <c r="E23677" s="34">
        <v>432</v>
      </c>
      <c r="F23677" s="34">
        <v>427</v>
      </c>
      <c r="G23677" s="34">
        <v>406</v>
      </c>
      <c r="H23677" s="34">
        <v>486</v>
      </c>
      <c r="I23677" s="34">
        <v>443</v>
      </c>
      <c r="J23677" s="34">
        <v>503</v>
      </c>
      <c r="K23677" s="34">
        <v>338</v>
      </c>
      <c r="L23677" s="34">
        <v>380</v>
      </c>
      <c r="M23677" s="34">
        <v>329</v>
      </c>
    </row>
    <row r="23678" spans="1:13" x14ac:dyDescent="0.2">
      <c r="A23678" s="34" t="s">
        <v>124572</v>
      </c>
      <c r="B23678" s="34">
        <v>381</v>
      </c>
      <c r="C23678" s="34">
        <v>412</v>
      </c>
      <c r="D23678" s="34">
        <v>490</v>
      </c>
      <c r="E23678" s="34">
        <v>444</v>
      </c>
      <c r="F23678" s="34">
        <v>372</v>
      </c>
      <c r="G23678" s="34">
        <v>373</v>
      </c>
      <c r="H23678" s="34">
        <v>452</v>
      </c>
      <c r="I23678" s="34">
        <v>392</v>
      </c>
      <c r="J23678" s="34">
        <v>472</v>
      </c>
      <c r="K23678" s="34">
        <v>304</v>
      </c>
      <c r="L23678" s="34">
        <v>435</v>
      </c>
      <c r="M23678" s="34">
        <v>353</v>
      </c>
    </row>
    <row r="23679" spans="1:13" x14ac:dyDescent="0.2">
      <c r="A23679" s="34" t="s">
        <v>124573</v>
      </c>
      <c r="B23679" s="34">
        <v>417</v>
      </c>
      <c r="C23679" s="34">
        <v>605</v>
      </c>
      <c r="D23679" s="34">
        <v>551</v>
      </c>
      <c r="E23679" s="34">
        <v>552</v>
      </c>
      <c r="F23679" s="34">
        <v>428</v>
      </c>
      <c r="G23679" s="34">
        <v>474</v>
      </c>
      <c r="H23679" s="34">
        <v>502</v>
      </c>
      <c r="I23679" s="34">
        <v>566</v>
      </c>
      <c r="J23679" s="34">
        <v>483</v>
      </c>
      <c r="K23679" s="34">
        <v>429</v>
      </c>
      <c r="L23679" s="34">
        <v>610</v>
      </c>
      <c r="M23679" s="34">
        <v>451</v>
      </c>
    </row>
    <row r="23680" spans="1:13" x14ac:dyDescent="0.2">
      <c r="A23680" s="34" t="s">
        <v>124574</v>
      </c>
      <c r="B23680" s="34">
        <v>968</v>
      </c>
      <c r="C23680" s="34">
        <v>893</v>
      </c>
      <c r="D23680" s="34">
        <v>1003</v>
      </c>
      <c r="E23680" s="34">
        <v>917</v>
      </c>
      <c r="F23680" s="34">
        <v>854</v>
      </c>
      <c r="G23680" s="34">
        <v>835</v>
      </c>
      <c r="H23680" s="34">
        <v>1081</v>
      </c>
      <c r="I23680" s="34">
        <v>837</v>
      </c>
      <c r="J23680" s="34">
        <v>968</v>
      </c>
      <c r="K23680" s="34">
        <v>695</v>
      </c>
      <c r="L23680" s="34">
        <v>835</v>
      </c>
      <c r="M23680" s="34">
        <v>741</v>
      </c>
    </row>
    <row r="23681" spans="1:13" x14ac:dyDescent="0.2">
      <c r="A23681" s="34" t="s">
        <v>124575</v>
      </c>
      <c r="B23681" s="34">
        <v>713</v>
      </c>
      <c r="C23681" s="34">
        <v>806</v>
      </c>
      <c r="D23681" s="34">
        <v>888</v>
      </c>
      <c r="E23681" s="34">
        <v>889</v>
      </c>
      <c r="F23681" s="34">
        <v>762</v>
      </c>
      <c r="G23681" s="34">
        <v>754</v>
      </c>
      <c r="H23681" s="34">
        <v>839</v>
      </c>
      <c r="I23681" s="34">
        <v>765</v>
      </c>
      <c r="J23681" s="34">
        <v>746</v>
      </c>
      <c r="K23681" s="34">
        <v>633</v>
      </c>
      <c r="L23681" s="34">
        <v>712</v>
      </c>
      <c r="M23681" s="34">
        <v>546</v>
      </c>
    </row>
    <row r="23682" spans="1:13" x14ac:dyDescent="0.2">
      <c r="A23682" s="34" t="s">
        <v>124576</v>
      </c>
      <c r="B23682" s="34">
        <v>1841</v>
      </c>
      <c r="C23682" s="34">
        <v>1574</v>
      </c>
      <c r="D23682" s="34">
        <v>1668</v>
      </c>
      <c r="E23682" s="34">
        <v>1623</v>
      </c>
      <c r="F23682" s="34">
        <v>1604</v>
      </c>
      <c r="G23682" s="34">
        <v>1433</v>
      </c>
      <c r="H23682" s="34">
        <v>1914</v>
      </c>
      <c r="I23682" s="34">
        <v>1698</v>
      </c>
      <c r="J23682" s="34">
        <v>1847</v>
      </c>
      <c r="K23682" s="34">
        <v>1282</v>
      </c>
      <c r="L23682" s="34">
        <v>1700</v>
      </c>
      <c r="M23682" s="34">
        <v>1156</v>
      </c>
    </row>
    <row r="23683" spans="1:13" x14ac:dyDescent="0.2">
      <c r="A23683" s="34" t="s">
        <v>124577</v>
      </c>
      <c r="B23683" s="34">
        <v>417</v>
      </c>
      <c r="C23683" s="34">
        <v>472</v>
      </c>
      <c r="D23683" s="34">
        <v>493</v>
      </c>
      <c r="E23683" s="34">
        <v>493</v>
      </c>
      <c r="F23683" s="34">
        <v>493</v>
      </c>
      <c r="G23683" s="34">
        <v>468</v>
      </c>
      <c r="H23683" s="34">
        <v>506</v>
      </c>
      <c r="I23683" s="34">
        <v>492</v>
      </c>
      <c r="J23683" s="34">
        <v>474</v>
      </c>
      <c r="K23683" s="34">
        <v>411</v>
      </c>
      <c r="L23683" s="34">
        <v>483</v>
      </c>
      <c r="M23683" s="34">
        <v>385</v>
      </c>
    </row>
    <row r="23684" spans="1:13" x14ac:dyDescent="0.2">
      <c r="A23684" s="34" t="s">
        <v>124578</v>
      </c>
      <c r="B23684" s="34">
        <v>302</v>
      </c>
      <c r="C23684" s="34">
        <v>287</v>
      </c>
      <c r="D23684" s="34">
        <v>308</v>
      </c>
      <c r="E23684" s="34">
        <v>312</v>
      </c>
      <c r="F23684" s="34">
        <v>296</v>
      </c>
      <c r="G23684" s="34">
        <v>283</v>
      </c>
      <c r="H23684" s="34">
        <v>389</v>
      </c>
      <c r="I23684" s="34">
        <v>345</v>
      </c>
      <c r="J23684" s="34">
        <v>313</v>
      </c>
      <c r="K23684" s="34">
        <v>217</v>
      </c>
      <c r="L23684" s="34">
        <v>298</v>
      </c>
      <c r="M23684" s="34">
        <v>221</v>
      </c>
    </row>
    <row r="23685" spans="1:13" x14ac:dyDescent="0.2">
      <c r="A23685" s="34" t="s">
        <v>124579</v>
      </c>
      <c r="B23685" s="34">
        <v>1015</v>
      </c>
      <c r="C23685" s="34">
        <v>963</v>
      </c>
      <c r="D23685" s="34">
        <v>1023</v>
      </c>
      <c r="E23685" s="34">
        <v>985</v>
      </c>
      <c r="F23685" s="34">
        <v>890</v>
      </c>
      <c r="G23685" s="34">
        <v>825</v>
      </c>
      <c r="H23685" s="34">
        <v>1123</v>
      </c>
      <c r="I23685" s="34">
        <v>1028</v>
      </c>
      <c r="J23685" s="34">
        <v>1080</v>
      </c>
      <c r="K23685" s="34">
        <v>756</v>
      </c>
      <c r="L23685" s="34">
        <v>1040</v>
      </c>
      <c r="M23685" s="34">
        <v>726</v>
      </c>
    </row>
    <row r="23686" spans="1:13" x14ac:dyDescent="0.2">
      <c r="A23686" s="34" t="s">
        <v>124580</v>
      </c>
      <c r="B23686" s="34">
        <v>532</v>
      </c>
      <c r="C23686" s="34">
        <v>633</v>
      </c>
      <c r="D23686" s="34">
        <v>648</v>
      </c>
      <c r="E23686" s="34">
        <v>569</v>
      </c>
      <c r="F23686" s="34">
        <v>596</v>
      </c>
      <c r="G23686" s="34">
        <v>492</v>
      </c>
      <c r="H23686" s="34">
        <v>648</v>
      </c>
      <c r="I23686" s="34">
        <v>561</v>
      </c>
      <c r="J23686" s="34">
        <v>718</v>
      </c>
      <c r="K23686" s="34">
        <v>442</v>
      </c>
      <c r="L23686" s="34">
        <v>564</v>
      </c>
      <c r="M23686" s="34">
        <v>432</v>
      </c>
    </row>
    <row r="23687" spans="1:13" x14ac:dyDescent="0.2">
      <c r="A23687" s="34" t="s">
        <v>124581</v>
      </c>
      <c r="B23687" s="34">
        <v>502</v>
      </c>
      <c r="C23687" s="34">
        <v>475</v>
      </c>
      <c r="D23687" s="34">
        <v>387</v>
      </c>
      <c r="E23687" s="34">
        <v>456</v>
      </c>
      <c r="F23687" s="34">
        <v>412</v>
      </c>
      <c r="G23687" s="34">
        <v>379</v>
      </c>
      <c r="H23687" s="34">
        <v>540</v>
      </c>
      <c r="I23687" s="34">
        <v>434</v>
      </c>
      <c r="J23687" s="34">
        <v>437</v>
      </c>
      <c r="K23687" s="34">
        <v>399</v>
      </c>
      <c r="L23687" s="34">
        <v>375</v>
      </c>
      <c r="M23687" s="34">
        <v>326</v>
      </c>
    </row>
    <row r="23688" spans="1:13" x14ac:dyDescent="0.2">
      <c r="A23688" s="34" t="s">
        <v>124582</v>
      </c>
      <c r="B23688" s="34">
        <v>360</v>
      </c>
      <c r="C23688" s="34">
        <v>431</v>
      </c>
      <c r="D23688" s="34">
        <v>370</v>
      </c>
      <c r="E23688" s="34">
        <v>442</v>
      </c>
      <c r="F23688" s="34">
        <v>294</v>
      </c>
      <c r="G23688" s="34">
        <v>352</v>
      </c>
      <c r="H23688" s="34">
        <v>428</v>
      </c>
      <c r="I23688" s="34">
        <v>419</v>
      </c>
      <c r="J23688" s="34">
        <v>367</v>
      </c>
      <c r="K23688" s="34">
        <v>371</v>
      </c>
      <c r="L23688" s="34">
        <v>371</v>
      </c>
      <c r="M23688" s="34">
        <v>295</v>
      </c>
    </row>
    <row r="23689" spans="1:13" x14ac:dyDescent="0.2">
      <c r="A23689" s="34" t="s">
        <v>124583</v>
      </c>
      <c r="B23689" s="34">
        <v>465</v>
      </c>
      <c r="C23689" s="34">
        <v>498</v>
      </c>
      <c r="D23689" s="34">
        <v>494</v>
      </c>
      <c r="E23689" s="34">
        <v>505</v>
      </c>
      <c r="F23689" s="34">
        <v>393</v>
      </c>
      <c r="G23689" s="34">
        <v>454</v>
      </c>
      <c r="H23689" s="34">
        <v>508</v>
      </c>
      <c r="I23689" s="34">
        <v>553</v>
      </c>
      <c r="J23689" s="34">
        <v>537</v>
      </c>
      <c r="K23689" s="34">
        <v>410</v>
      </c>
      <c r="L23689" s="34">
        <v>428</v>
      </c>
      <c r="M23689" s="34">
        <v>415</v>
      </c>
    </row>
    <row r="23690" spans="1:13" x14ac:dyDescent="0.2">
      <c r="A23690" s="34" t="s">
        <v>124584</v>
      </c>
      <c r="B23690" s="34">
        <v>286</v>
      </c>
      <c r="C23690" s="34">
        <v>325</v>
      </c>
      <c r="D23690" s="34">
        <v>299</v>
      </c>
      <c r="E23690" s="34">
        <v>396</v>
      </c>
      <c r="F23690" s="34">
        <v>318</v>
      </c>
      <c r="G23690" s="34">
        <v>320</v>
      </c>
      <c r="H23690" s="34">
        <v>365</v>
      </c>
      <c r="I23690" s="34">
        <v>355</v>
      </c>
      <c r="J23690" s="34">
        <v>322</v>
      </c>
      <c r="K23690" s="34">
        <v>296</v>
      </c>
      <c r="L23690" s="34">
        <v>337</v>
      </c>
      <c r="M23690" s="34">
        <v>260</v>
      </c>
    </row>
    <row r="23691" spans="1:13" x14ac:dyDescent="0.2">
      <c r="A23691" s="34" t="s">
        <v>124585</v>
      </c>
      <c r="B23691" s="34">
        <v>654</v>
      </c>
      <c r="C23691" s="34">
        <v>661</v>
      </c>
      <c r="D23691" s="34">
        <v>643</v>
      </c>
      <c r="E23691" s="34">
        <v>712</v>
      </c>
      <c r="F23691" s="34">
        <v>573</v>
      </c>
      <c r="G23691" s="34">
        <v>590</v>
      </c>
      <c r="H23691" s="34">
        <v>724</v>
      </c>
      <c r="I23691" s="34">
        <v>640</v>
      </c>
      <c r="J23691" s="34">
        <v>740</v>
      </c>
      <c r="K23691" s="34">
        <v>540</v>
      </c>
      <c r="L23691" s="34">
        <v>661</v>
      </c>
      <c r="M23691" s="34">
        <v>460</v>
      </c>
    </row>
    <row r="23692" spans="1:13" x14ac:dyDescent="0.2">
      <c r="A23692" s="34" t="s">
        <v>124586</v>
      </c>
      <c r="B23692" s="34">
        <v>918</v>
      </c>
      <c r="C23692" s="34">
        <v>785</v>
      </c>
      <c r="D23692" s="34">
        <v>1053</v>
      </c>
      <c r="E23692" s="34">
        <v>871</v>
      </c>
      <c r="F23692" s="34">
        <v>809</v>
      </c>
      <c r="G23692" s="34">
        <v>705</v>
      </c>
      <c r="H23692" s="34">
        <v>1108</v>
      </c>
      <c r="I23692" s="34">
        <v>763</v>
      </c>
      <c r="J23692" s="34">
        <v>987</v>
      </c>
      <c r="K23692" s="34">
        <v>701</v>
      </c>
      <c r="L23692" s="34">
        <v>962</v>
      </c>
      <c r="M23692" s="34">
        <v>612</v>
      </c>
    </row>
    <row r="23693" spans="1:13" x14ac:dyDescent="0.2">
      <c r="A23693" s="34" t="s">
        <v>124587</v>
      </c>
      <c r="B23693" s="34">
        <v>613</v>
      </c>
      <c r="C23693" s="34">
        <v>772</v>
      </c>
      <c r="D23693" s="34">
        <v>775</v>
      </c>
      <c r="E23693" s="34">
        <v>791</v>
      </c>
      <c r="F23693" s="34">
        <v>721</v>
      </c>
      <c r="G23693" s="34">
        <v>731</v>
      </c>
      <c r="H23693" s="34">
        <v>725</v>
      </c>
      <c r="I23693" s="34">
        <v>686</v>
      </c>
      <c r="J23693" s="34">
        <v>793</v>
      </c>
      <c r="K23693" s="34">
        <v>548</v>
      </c>
      <c r="L23693" s="34">
        <v>739</v>
      </c>
      <c r="M23693" s="34">
        <v>627</v>
      </c>
    </row>
    <row r="23694" spans="1:13" x14ac:dyDescent="0.2">
      <c r="A23694" s="34" t="s">
        <v>124588</v>
      </c>
      <c r="B23694" s="34">
        <v>288</v>
      </c>
      <c r="C23694" s="34">
        <v>320</v>
      </c>
      <c r="D23694" s="34">
        <v>357</v>
      </c>
      <c r="E23694" s="34">
        <v>303</v>
      </c>
      <c r="F23694" s="34">
        <v>265</v>
      </c>
      <c r="G23694" s="34">
        <v>324</v>
      </c>
      <c r="H23694" s="34">
        <v>425</v>
      </c>
      <c r="I23694" s="34">
        <v>396</v>
      </c>
      <c r="J23694" s="34">
        <v>325</v>
      </c>
      <c r="K23694" s="34">
        <v>241</v>
      </c>
      <c r="L23694" s="34">
        <v>239</v>
      </c>
      <c r="M23694" s="34">
        <v>272</v>
      </c>
    </row>
    <row r="23695" spans="1:13" x14ac:dyDescent="0.2">
      <c r="A23695" s="34" t="s">
        <v>124589</v>
      </c>
      <c r="B23695" s="34">
        <v>582</v>
      </c>
      <c r="C23695" s="34">
        <v>538</v>
      </c>
      <c r="D23695" s="34">
        <v>595</v>
      </c>
      <c r="E23695" s="34">
        <v>576</v>
      </c>
      <c r="F23695" s="34">
        <v>509</v>
      </c>
      <c r="G23695" s="34">
        <v>505</v>
      </c>
      <c r="H23695" s="34">
        <v>657</v>
      </c>
      <c r="I23695" s="34">
        <v>505</v>
      </c>
      <c r="J23695" s="34">
        <v>567</v>
      </c>
      <c r="K23695" s="34">
        <v>427</v>
      </c>
      <c r="L23695" s="34">
        <v>557</v>
      </c>
      <c r="M23695" s="34">
        <v>429</v>
      </c>
    </row>
    <row r="23696" spans="1:13" x14ac:dyDescent="0.2">
      <c r="A23696" s="34" t="s">
        <v>124590</v>
      </c>
      <c r="B23696" s="34">
        <v>263</v>
      </c>
      <c r="C23696" s="34">
        <v>288</v>
      </c>
      <c r="D23696" s="34">
        <v>281</v>
      </c>
      <c r="E23696" s="34">
        <v>389</v>
      </c>
      <c r="F23696" s="34">
        <v>287</v>
      </c>
      <c r="G23696" s="34">
        <v>266</v>
      </c>
      <c r="H23696" s="34">
        <v>285</v>
      </c>
      <c r="I23696" s="34">
        <v>242</v>
      </c>
      <c r="J23696" s="34">
        <v>308</v>
      </c>
      <c r="K23696" s="34">
        <v>251</v>
      </c>
      <c r="L23696" s="34">
        <v>281</v>
      </c>
      <c r="M23696" s="34">
        <v>222</v>
      </c>
    </row>
    <row r="23697" spans="1:13" x14ac:dyDescent="0.2">
      <c r="A23697" s="34" t="s">
        <v>124591</v>
      </c>
      <c r="B23697" s="34">
        <v>261</v>
      </c>
      <c r="C23697" s="34">
        <v>249</v>
      </c>
      <c r="D23697" s="34">
        <v>303</v>
      </c>
      <c r="E23697" s="34">
        <v>284</v>
      </c>
      <c r="F23697" s="34">
        <v>273</v>
      </c>
      <c r="G23697" s="34">
        <v>228</v>
      </c>
      <c r="H23697" s="34">
        <v>239</v>
      </c>
      <c r="I23697" s="34">
        <v>256</v>
      </c>
      <c r="J23697" s="34">
        <v>249</v>
      </c>
      <c r="K23697" s="34">
        <v>222</v>
      </c>
      <c r="L23697" s="34">
        <v>252</v>
      </c>
      <c r="M23697" s="34">
        <v>211</v>
      </c>
    </row>
    <row r="23698" spans="1:13" x14ac:dyDescent="0.2">
      <c r="A23698" s="34" t="s">
        <v>124592</v>
      </c>
      <c r="B23698" s="34">
        <v>244</v>
      </c>
      <c r="C23698" s="34">
        <v>215</v>
      </c>
      <c r="D23698" s="34">
        <v>301</v>
      </c>
      <c r="E23698" s="34">
        <v>362</v>
      </c>
      <c r="F23698" s="34">
        <v>241</v>
      </c>
      <c r="G23698" s="34">
        <v>281</v>
      </c>
      <c r="H23698" s="34">
        <v>281</v>
      </c>
      <c r="I23698" s="34">
        <v>281</v>
      </c>
      <c r="J23698" s="34">
        <v>270</v>
      </c>
      <c r="K23698" s="34">
        <v>224</v>
      </c>
      <c r="L23698" s="34">
        <v>308</v>
      </c>
      <c r="M23698" s="34">
        <v>226</v>
      </c>
    </row>
    <row r="23699" spans="1:13" x14ac:dyDescent="0.2">
      <c r="A23699" s="34" t="s">
        <v>124593</v>
      </c>
      <c r="B23699" s="34">
        <v>869</v>
      </c>
      <c r="C23699" s="34">
        <v>777</v>
      </c>
      <c r="D23699" s="34">
        <v>834</v>
      </c>
      <c r="E23699" s="34">
        <v>782</v>
      </c>
      <c r="F23699" s="34">
        <v>803</v>
      </c>
      <c r="G23699" s="34">
        <v>770</v>
      </c>
      <c r="H23699" s="34">
        <v>851</v>
      </c>
      <c r="I23699" s="34">
        <v>713</v>
      </c>
      <c r="J23699" s="34">
        <v>909</v>
      </c>
      <c r="K23699" s="34">
        <v>746</v>
      </c>
      <c r="L23699" s="34">
        <v>828</v>
      </c>
      <c r="M23699" s="34">
        <v>637</v>
      </c>
    </row>
    <row r="23700" spans="1:13" x14ac:dyDescent="0.2">
      <c r="A23700" s="34" t="s">
        <v>124594</v>
      </c>
      <c r="B23700" s="34">
        <v>213</v>
      </c>
      <c r="C23700" s="34">
        <v>235</v>
      </c>
      <c r="D23700" s="34">
        <v>250</v>
      </c>
      <c r="E23700" s="34">
        <v>221</v>
      </c>
      <c r="F23700" s="34">
        <v>250</v>
      </c>
      <c r="G23700" s="34">
        <v>204</v>
      </c>
      <c r="H23700" s="34">
        <v>241</v>
      </c>
      <c r="I23700" s="34">
        <v>277</v>
      </c>
      <c r="J23700" s="34">
        <v>271</v>
      </c>
      <c r="K23700" s="34">
        <v>226</v>
      </c>
      <c r="L23700" s="34">
        <v>226</v>
      </c>
      <c r="M23700" s="34">
        <v>189</v>
      </c>
    </row>
    <row r="23701" spans="1:13" x14ac:dyDescent="0.2">
      <c r="A23701" s="34" t="s">
        <v>124595</v>
      </c>
      <c r="B23701" s="34">
        <v>337</v>
      </c>
      <c r="C23701" s="34">
        <v>369</v>
      </c>
      <c r="D23701" s="34">
        <v>471</v>
      </c>
      <c r="E23701" s="34">
        <v>498</v>
      </c>
      <c r="F23701" s="34">
        <v>422</v>
      </c>
      <c r="G23701" s="34">
        <v>382</v>
      </c>
      <c r="H23701" s="34">
        <v>458</v>
      </c>
      <c r="I23701" s="34">
        <v>488</v>
      </c>
      <c r="J23701" s="34">
        <v>471</v>
      </c>
      <c r="K23701" s="34">
        <v>310</v>
      </c>
      <c r="L23701" s="34">
        <v>405</v>
      </c>
      <c r="M23701" s="34">
        <v>318</v>
      </c>
    </row>
    <row r="23702" spans="1:13" x14ac:dyDescent="0.2">
      <c r="A23702" s="34" t="s">
        <v>124596</v>
      </c>
      <c r="B23702" s="34">
        <v>928</v>
      </c>
      <c r="C23702" s="34">
        <v>944</v>
      </c>
      <c r="D23702" s="34">
        <v>1065</v>
      </c>
      <c r="E23702" s="34">
        <v>1056</v>
      </c>
      <c r="F23702" s="34">
        <v>970</v>
      </c>
      <c r="G23702" s="34">
        <v>926</v>
      </c>
      <c r="H23702" s="34">
        <v>1146</v>
      </c>
      <c r="I23702" s="34">
        <v>958</v>
      </c>
      <c r="J23702" s="34">
        <v>1082</v>
      </c>
      <c r="K23702" s="34">
        <v>814</v>
      </c>
      <c r="L23702" s="34">
        <v>1067</v>
      </c>
      <c r="M23702" s="34">
        <v>794</v>
      </c>
    </row>
    <row r="23703" spans="1:13" x14ac:dyDescent="0.2">
      <c r="A23703" s="34" t="s">
        <v>124597</v>
      </c>
      <c r="B23703" s="34">
        <v>2265</v>
      </c>
      <c r="C23703" s="34">
        <v>2291</v>
      </c>
      <c r="D23703" s="34">
        <v>2457</v>
      </c>
      <c r="E23703" s="34">
        <v>2475</v>
      </c>
      <c r="F23703" s="34">
        <v>2265</v>
      </c>
      <c r="G23703" s="34">
        <v>2180</v>
      </c>
      <c r="H23703" s="34">
        <v>2909</v>
      </c>
      <c r="I23703" s="34">
        <v>2197</v>
      </c>
      <c r="J23703" s="34">
        <v>2488</v>
      </c>
      <c r="K23703" s="34">
        <v>1870</v>
      </c>
      <c r="L23703" s="34">
        <v>2349</v>
      </c>
      <c r="M23703" s="34">
        <v>1848</v>
      </c>
    </row>
    <row r="23704" spans="1:13" x14ac:dyDescent="0.2">
      <c r="A23704" s="34" t="s">
        <v>124598</v>
      </c>
      <c r="B23704" s="34">
        <v>610</v>
      </c>
      <c r="C23704" s="34">
        <v>742</v>
      </c>
      <c r="D23704" s="34">
        <v>899</v>
      </c>
      <c r="E23704" s="34">
        <v>876</v>
      </c>
      <c r="F23704" s="34">
        <v>679</v>
      </c>
      <c r="G23704" s="34">
        <v>678</v>
      </c>
      <c r="H23704" s="34">
        <v>804</v>
      </c>
      <c r="I23704" s="34">
        <v>751</v>
      </c>
      <c r="J23704" s="34">
        <v>772</v>
      </c>
      <c r="K23704" s="34">
        <v>696</v>
      </c>
      <c r="L23704" s="34">
        <v>731</v>
      </c>
      <c r="M23704" s="34">
        <v>588</v>
      </c>
    </row>
    <row r="23705" spans="1:13" x14ac:dyDescent="0.2">
      <c r="A23705" s="34" t="s">
        <v>124599</v>
      </c>
      <c r="B23705" s="34">
        <v>1265</v>
      </c>
      <c r="C23705" s="34">
        <v>1128</v>
      </c>
      <c r="D23705" s="34">
        <v>1354</v>
      </c>
      <c r="E23705" s="34">
        <v>1216</v>
      </c>
      <c r="F23705" s="34">
        <v>1097</v>
      </c>
      <c r="G23705" s="34">
        <v>1090</v>
      </c>
      <c r="H23705" s="34">
        <v>1441</v>
      </c>
      <c r="I23705" s="34">
        <v>1203</v>
      </c>
      <c r="J23705" s="34">
        <v>1197</v>
      </c>
      <c r="K23705" s="34">
        <v>964</v>
      </c>
      <c r="L23705" s="34">
        <v>1315</v>
      </c>
      <c r="M23705" s="34">
        <v>922</v>
      </c>
    </row>
    <row r="23706" spans="1:13" x14ac:dyDescent="0.2">
      <c r="A23706" s="34" t="s">
        <v>124600</v>
      </c>
      <c r="B23706" s="34">
        <v>889</v>
      </c>
      <c r="C23706" s="34">
        <v>749</v>
      </c>
      <c r="D23706" s="34">
        <v>1007</v>
      </c>
      <c r="E23706" s="34">
        <v>940</v>
      </c>
      <c r="F23706" s="34">
        <v>885</v>
      </c>
      <c r="G23706" s="34">
        <v>769</v>
      </c>
      <c r="H23706" s="34">
        <v>1001</v>
      </c>
      <c r="I23706" s="34">
        <v>809</v>
      </c>
      <c r="J23706" s="34">
        <v>895</v>
      </c>
      <c r="K23706" s="34">
        <v>677</v>
      </c>
      <c r="L23706" s="34">
        <v>870</v>
      </c>
      <c r="M23706" s="34">
        <v>605</v>
      </c>
    </row>
    <row r="23707" spans="1:13" x14ac:dyDescent="0.2">
      <c r="A23707" s="34" t="s">
        <v>124601</v>
      </c>
      <c r="B23707" s="34">
        <v>578</v>
      </c>
      <c r="C23707" s="34">
        <v>514</v>
      </c>
      <c r="D23707" s="34">
        <v>550</v>
      </c>
      <c r="E23707" s="34">
        <v>439</v>
      </c>
      <c r="F23707" s="34">
        <v>417</v>
      </c>
      <c r="G23707" s="34">
        <v>462</v>
      </c>
      <c r="H23707" s="34">
        <v>512</v>
      </c>
      <c r="I23707" s="34">
        <v>477</v>
      </c>
      <c r="J23707" s="34">
        <v>437</v>
      </c>
      <c r="K23707" s="34">
        <v>393</v>
      </c>
      <c r="L23707" s="34">
        <v>451</v>
      </c>
      <c r="M23707" s="34">
        <v>353</v>
      </c>
    </row>
    <row r="23708" spans="1:13" x14ac:dyDescent="0.2">
      <c r="A23708" s="34" t="s">
        <v>124602</v>
      </c>
      <c r="B23708" s="34">
        <v>535</v>
      </c>
      <c r="C23708" s="34">
        <v>472</v>
      </c>
      <c r="D23708" s="34">
        <v>590</v>
      </c>
      <c r="E23708" s="34">
        <v>501</v>
      </c>
      <c r="F23708" s="34">
        <v>373</v>
      </c>
      <c r="G23708" s="34">
        <v>389</v>
      </c>
      <c r="H23708" s="34">
        <v>605</v>
      </c>
      <c r="I23708" s="34">
        <v>433</v>
      </c>
      <c r="J23708" s="34">
        <v>497</v>
      </c>
      <c r="K23708" s="34">
        <v>350</v>
      </c>
      <c r="L23708" s="34">
        <v>523</v>
      </c>
      <c r="M23708" s="34">
        <v>332</v>
      </c>
    </row>
    <row r="23709" spans="1:13" x14ac:dyDescent="0.2">
      <c r="A23709" s="34" t="s">
        <v>124603</v>
      </c>
      <c r="B23709" s="34">
        <v>477</v>
      </c>
      <c r="C23709" s="34">
        <v>609</v>
      </c>
      <c r="D23709" s="34">
        <v>541</v>
      </c>
      <c r="E23709" s="34">
        <v>666</v>
      </c>
      <c r="F23709" s="34">
        <v>522</v>
      </c>
      <c r="G23709" s="34">
        <v>566</v>
      </c>
      <c r="H23709" s="34">
        <v>629</v>
      </c>
      <c r="I23709" s="34">
        <v>633</v>
      </c>
      <c r="J23709" s="34">
        <v>567</v>
      </c>
      <c r="K23709" s="34">
        <v>544</v>
      </c>
      <c r="L23709" s="34">
        <v>589</v>
      </c>
      <c r="M23709" s="34">
        <v>458</v>
      </c>
    </row>
    <row r="23710" spans="1:13" x14ac:dyDescent="0.2">
      <c r="A23710" s="34" t="s">
        <v>124604</v>
      </c>
      <c r="B23710" s="34">
        <v>244</v>
      </c>
      <c r="C23710" s="34">
        <v>199</v>
      </c>
      <c r="D23710" s="34">
        <v>276</v>
      </c>
      <c r="E23710" s="34">
        <v>234</v>
      </c>
      <c r="F23710" s="34">
        <v>171</v>
      </c>
      <c r="G23710" s="34">
        <v>181</v>
      </c>
      <c r="H23710" s="34">
        <v>253</v>
      </c>
      <c r="I23710" s="34">
        <v>210</v>
      </c>
      <c r="J23710" s="34">
        <v>233</v>
      </c>
      <c r="K23710" s="34">
        <v>200</v>
      </c>
      <c r="L23710" s="34">
        <v>237</v>
      </c>
      <c r="M23710" s="34">
        <v>187</v>
      </c>
    </row>
    <row r="23711" spans="1:13" x14ac:dyDescent="0.2">
      <c r="A23711" s="34" t="s">
        <v>124605</v>
      </c>
      <c r="B23711" s="34">
        <v>404</v>
      </c>
      <c r="C23711" s="34">
        <v>424</v>
      </c>
      <c r="D23711" s="34">
        <v>432</v>
      </c>
      <c r="E23711" s="34">
        <v>448</v>
      </c>
      <c r="F23711" s="34">
        <v>422</v>
      </c>
      <c r="G23711" s="34">
        <v>403</v>
      </c>
      <c r="H23711" s="34">
        <v>500</v>
      </c>
      <c r="I23711" s="34">
        <v>438</v>
      </c>
      <c r="J23711" s="34">
        <v>428</v>
      </c>
      <c r="K23711" s="34">
        <v>367</v>
      </c>
      <c r="L23711" s="34">
        <v>407</v>
      </c>
      <c r="M23711" s="34">
        <v>377</v>
      </c>
    </row>
    <row r="23712" spans="1:13" x14ac:dyDescent="0.2">
      <c r="A23712" s="34" t="s">
        <v>124606</v>
      </c>
      <c r="B23712" s="34">
        <v>294</v>
      </c>
      <c r="C23712" s="34">
        <v>303</v>
      </c>
      <c r="D23712" s="34">
        <v>282</v>
      </c>
      <c r="E23712" s="34">
        <v>275</v>
      </c>
      <c r="F23712" s="34">
        <v>244</v>
      </c>
      <c r="G23712" s="34">
        <v>269</v>
      </c>
      <c r="H23712" s="34">
        <v>305</v>
      </c>
      <c r="I23712" s="34">
        <v>274</v>
      </c>
      <c r="J23712" s="34">
        <v>270</v>
      </c>
      <c r="K23712" s="34">
        <v>175</v>
      </c>
      <c r="L23712" s="34">
        <v>247</v>
      </c>
      <c r="M23712" s="34">
        <v>186</v>
      </c>
    </row>
    <row r="23713" spans="1:13" x14ac:dyDescent="0.2">
      <c r="A23713" s="34" t="s">
        <v>124607</v>
      </c>
      <c r="B23713" s="34">
        <v>556</v>
      </c>
      <c r="C23713" s="34">
        <v>529</v>
      </c>
      <c r="D23713" s="34">
        <v>629</v>
      </c>
      <c r="E23713" s="34">
        <v>634</v>
      </c>
      <c r="F23713" s="34">
        <v>481</v>
      </c>
      <c r="G23713" s="34">
        <v>500</v>
      </c>
      <c r="H23713" s="34">
        <v>594</v>
      </c>
      <c r="I23713" s="34">
        <v>511</v>
      </c>
      <c r="J23713" s="34">
        <v>582</v>
      </c>
      <c r="K23713" s="34">
        <v>426</v>
      </c>
      <c r="L23713" s="34">
        <v>500</v>
      </c>
      <c r="M23713" s="34">
        <v>451</v>
      </c>
    </row>
    <row r="23714" spans="1:13" x14ac:dyDescent="0.2">
      <c r="A23714" s="34" t="s">
        <v>124608</v>
      </c>
      <c r="B23714" s="34">
        <v>333</v>
      </c>
      <c r="C23714" s="34">
        <v>341</v>
      </c>
      <c r="D23714" s="34">
        <v>418</v>
      </c>
      <c r="E23714" s="34">
        <v>394</v>
      </c>
      <c r="F23714" s="34">
        <v>331</v>
      </c>
      <c r="G23714" s="34">
        <v>311</v>
      </c>
      <c r="H23714" s="34">
        <v>456</v>
      </c>
      <c r="I23714" s="34">
        <v>330</v>
      </c>
      <c r="J23714" s="34">
        <v>397</v>
      </c>
      <c r="K23714" s="34">
        <v>294</v>
      </c>
      <c r="L23714" s="34">
        <v>410</v>
      </c>
      <c r="M23714" s="34">
        <v>253</v>
      </c>
    </row>
    <row r="23715" spans="1:13" x14ac:dyDescent="0.2">
      <c r="A23715" s="34" t="s">
        <v>124609</v>
      </c>
      <c r="B23715" s="34">
        <v>224</v>
      </c>
      <c r="C23715" s="34">
        <v>315</v>
      </c>
      <c r="D23715" s="34">
        <v>279</v>
      </c>
      <c r="E23715" s="34">
        <v>314</v>
      </c>
      <c r="F23715" s="34">
        <v>316</v>
      </c>
      <c r="G23715" s="34">
        <v>243</v>
      </c>
      <c r="H23715" s="34">
        <v>310</v>
      </c>
      <c r="I23715" s="34">
        <v>310</v>
      </c>
      <c r="J23715" s="34">
        <v>279</v>
      </c>
      <c r="K23715" s="34">
        <v>229</v>
      </c>
      <c r="L23715" s="34">
        <v>269</v>
      </c>
      <c r="M23715" s="34">
        <v>225</v>
      </c>
    </row>
    <row r="23716" spans="1:13" x14ac:dyDescent="0.2">
      <c r="A23716" s="34" t="s">
        <v>124610</v>
      </c>
      <c r="B23716" s="34">
        <v>694</v>
      </c>
      <c r="C23716" s="34">
        <v>665</v>
      </c>
      <c r="D23716" s="34">
        <v>681</v>
      </c>
      <c r="E23716" s="34">
        <v>725</v>
      </c>
      <c r="F23716" s="34">
        <v>648</v>
      </c>
      <c r="G23716" s="34">
        <v>590</v>
      </c>
      <c r="H23716" s="34">
        <v>687</v>
      </c>
      <c r="I23716" s="34">
        <v>669</v>
      </c>
      <c r="J23716" s="34">
        <v>674</v>
      </c>
      <c r="K23716" s="34">
        <v>503</v>
      </c>
      <c r="L23716" s="34">
        <v>568</v>
      </c>
      <c r="M23716" s="34">
        <v>491</v>
      </c>
    </row>
    <row r="23717" spans="1:13" x14ac:dyDescent="0.2">
      <c r="A23717" s="34" t="s">
        <v>124611</v>
      </c>
      <c r="B23717" s="34">
        <v>644</v>
      </c>
      <c r="C23717" s="34">
        <v>579</v>
      </c>
      <c r="D23717" s="34">
        <v>698</v>
      </c>
      <c r="E23717" s="34">
        <v>575</v>
      </c>
      <c r="F23717" s="34">
        <v>602</v>
      </c>
      <c r="G23717" s="34">
        <v>530</v>
      </c>
      <c r="H23717" s="34">
        <v>669</v>
      </c>
      <c r="I23717" s="34">
        <v>598</v>
      </c>
      <c r="J23717" s="34">
        <v>696</v>
      </c>
      <c r="K23717" s="34">
        <v>456</v>
      </c>
      <c r="L23717" s="34">
        <v>675</v>
      </c>
      <c r="M23717" s="34">
        <v>485</v>
      </c>
    </row>
    <row r="23718" spans="1:13" x14ac:dyDescent="0.2">
      <c r="A23718" s="34" t="s">
        <v>124612</v>
      </c>
      <c r="B23718" s="34">
        <v>228</v>
      </c>
      <c r="C23718" s="34">
        <v>251</v>
      </c>
      <c r="D23718" s="34">
        <v>252</v>
      </c>
      <c r="E23718" s="34">
        <v>280</v>
      </c>
      <c r="F23718" s="34">
        <v>226</v>
      </c>
      <c r="G23718" s="34">
        <v>223</v>
      </c>
      <c r="H23718" s="34">
        <v>248</v>
      </c>
      <c r="I23718" s="34">
        <v>267</v>
      </c>
      <c r="J23718" s="34">
        <v>243</v>
      </c>
      <c r="K23718" s="34">
        <v>204</v>
      </c>
      <c r="L23718" s="34">
        <v>241</v>
      </c>
      <c r="M23718" s="34">
        <v>207</v>
      </c>
    </row>
    <row r="23719" spans="1:13" x14ac:dyDescent="0.2">
      <c r="A23719" s="34" t="s">
        <v>124613</v>
      </c>
      <c r="B23719" s="34">
        <v>435</v>
      </c>
      <c r="C23719" s="34">
        <v>411</v>
      </c>
      <c r="D23719" s="34">
        <v>408</v>
      </c>
      <c r="E23719" s="34">
        <v>479</v>
      </c>
      <c r="F23719" s="34">
        <v>400</v>
      </c>
      <c r="G23719" s="34">
        <v>392</v>
      </c>
      <c r="H23719" s="34">
        <v>442</v>
      </c>
      <c r="I23719" s="34">
        <v>394</v>
      </c>
      <c r="J23719" s="34">
        <v>461</v>
      </c>
      <c r="K23719" s="34">
        <v>330</v>
      </c>
      <c r="L23719" s="34">
        <v>389</v>
      </c>
      <c r="M23719" s="34">
        <v>310</v>
      </c>
    </row>
    <row r="23720" spans="1:13" x14ac:dyDescent="0.2">
      <c r="A23720" s="34" t="s">
        <v>124614</v>
      </c>
      <c r="B23720" s="34">
        <v>495</v>
      </c>
      <c r="C23720" s="34">
        <v>560</v>
      </c>
      <c r="D23720" s="34">
        <v>517</v>
      </c>
      <c r="E23720" s="34">
        <v>569</v>
      </c>
      <c r="F23720" s="34">
        <v>501</v>
      </c>
      <c r="G23720" s="34">
        <v>456</v>
      </c>
      <c r="H23720" s="34">
        <v>578</v>
      </c>
      <c r="I23720" s="34">
        <v>460</v>
      </c>
      <c r="J23720" s="34">
        <v>542</v>
      </c>
      <c r="K23720" s="34">
        <v>420</v>
      </c>
      <c r="L23720" s="34">
        <v>533</v>
      </c>
      <c r="M23720" s="34">
        <v>508</v>
      </c>
    </row>
    <row r="23721" spans="1:13" x14ac:dyDescent="0.2">
      <c r="A23721" s="34" t="s">
        <v>124615</v>
      </c>
      <c r="B23721" s="34">
        <v>726</v>
      </c>
      <c r="C23721" s="34">
        <v>697</v>
      </c>
      <c r="D23721" s="34">
        <v>742</v>
      </c>
      <c r="E23721" s="34">
        <v>778</v>
      </c>
      <c r="F23721" s="34">
        <v>721</v>
      </c>
      <c r="G23721" s="34">
        <v>685</v>
      </c>
      <c r="H23721" s="34">
        <v>744</v>
      </c>
      <c r="I23721" s="34">
        <v>712</v>
      </c>
      <c r="J23721" s="34">
        <v>765</v>
      </c>
      <c r="K23721" s="34">
        <v>577</v>
      </c>
      <c r="L23721" s="34">
        <v>754</v>
      </c>
      <c r="M23721" s="34">
        <v>575</v>
      </c>
    </row>
    <row r="23722" spans="1:13" x14ac:dyDescent="0.2">
      <c r="A23722" s="34" t="s">
        <v>124616</v>
      </c>
      <c r="B23722" s="34">
        <v>631</v>
      </c>
      <c r="C23722" s="34">
        <v>682</v>
      </c>
      <c r="D23722" s="34">
        <v>687</v>
      </c>
      <c r="E23722" s="34">
        <v>794</v>
      </c>
      <c r="F23722" s="34">
        <v>622</v>
      </c>
      <c r="G23722" s="34">
        <v>704</v>
      </c>
      <c r="H23722" s="34">
        <v>725</v>
      </c>
      <c r="I23722" s="34">
        <v>657</v>
      </c>
      <c r="J23722" s="34">
        <v>732</v>
      </c>
      <c r="K23722" s="34">
        <v>600</v>
      </c>
      <c r="L23722" s="34">
        <v>655</v>
      </c>
      <c r="M23722" s="34">
        <v>525</v>
      </c>
    </row>
    <row r="23723" spans="1:13" x14ac:dyDescent="0.2">
      <c r="A23723" s="34" t="s">
        <v>124617</v>
      </c>
      <c r="B23723" s="34">
        <v>1137</v>
      </c>
      <c r="C23723" s="34">
        <v>1261</v>
      </c>
      <c r="D23723" s="34">
        <v>1422</v>
      </c>
      <c r="E23723" s="34">
        <v>1283</v>
      </c>
      <c r="F23723" s="34">
        <v>1309</v>
      </c>
      <c r="G23723" s="34">
        <v>1140</v>
      </c>
      <c r="H23723" s="34">
        <v>1446</v>
      </c>
      <c r="I23723" s="34">
        <v>1219</v>
      </c>
      <c r="J23723" s="34">
        <v>1363</v>
      </c>
      <c r="K23723" s="34">
        <v>1073</v>
      </c>
      <c r="L23723" s="34">
        <v>1381</v>
      </c>
      <c r="M23723" s="34">
        <v>961</v>
      </c>
    </row>
    <row r="23724" spans="1:13" x14ac:dyDescent="0.2">
      <c r="A23724" s="34" t="s">
        <v>124618</v>
      </c>
      <c r="B23724" s="34">
        <v>2139</v>
      </c>
      <c r="C23724" s="34">
        <v>2002</v>
      </c>
      <c r="D23724" s="34">
        <v>2188</v>
      </c>
      <c r="E23724" s="34">
        <v>2109</v>
      </c>
      <c r="F23724" s="34">
        <v>2112</v>
      </c>
      <c r="G23724" s="34">
        <v>1897</v>
      </c>
      <c r="H23724" s="34">
        <v>2339</v>
      </c>
      <c r="I23724" s="34">
        <v>2027</v>
      </c>
      <c r="J23724" s="34">
        <v>2365</v>
      </c>
      <c r="K23724" s="34">
        <v>1707</v>
      </c>
      <c r="L23724" s="34">
        <v>2022</v>
      </c>
      <c r="M23724" s="34">
        <v>1519</v>
      </c>
    </row>
    <row r="23725" spans="1:13" x14ac:dyDescent="0.2">
      <c r="A23725" s="34" t="s">
        <v>124619</v>
      </c>
      <c r="B23725" s="34">
        <v>822</v>
      </c>
      <c r="C23725" s="34">
        <v>872</v>
      </c>
      <c r="D23725" s="34">
        <v>991</v>
      </c>
      <c r="E23725" s="34">
        <v>1019</v>
      </c>
      <c r="F23725" s="34">
        <v>792</v>
      </c>
      <c r="G23725" s="34">
        <v>946</v>
      </c>
      <c r="H23725" s="34">
        <v>936</v>
      </c>
      <c r="I23725" s="34">
        <v>850</v>
      </c>
      <c r="J23725" s="34">
        <v>827</v>
      </c>
      <c r="K23725" s="34">
        <v>735</v>
      </c>
      <c r="L23725" s="34">
        <v>925</v>
      </c>
      <c r="M23725" s="34">
        <v>690</v>
      </c>
    </row>
    <row r="23726" spans="1:13" x14ac:dyDescent="0.2">
      <c r="A23726" s="34" t="s">
        <v>124620</v>
      </c>
      <c r="B23726" s="34">
        <v>776</v>
      </c>
      <c r="C23726" s="34">
        <v>809</v>
      </c>
      <c r="D23726" s="34">
        <v>871</v>
      </c>
      <c r="E23726" s="34">
        <v>891</v>
      </c>
      <c r="F23726" s="34">
        <v>750</v>
      </c>
      <c r="G23726" s="34">
        <v>848</v>
      </c>
      <c r="H23726" s="34">
        <v>896</v>
      </c>
      <c r="I23726" s="34">
        <v>818</v>
      </c>
      <c r="J23726" s="34">
        <v>834</v>
      </c>
      <c r="K23726" s="34">
        <v>654</v>
      </c>
      <c r="L23726" s="34">
        <v>865</v>
      </c>
      <c r="M23726" s="34">
        <v>618</v>
      </c>
    </row>
    <row r="23727" spans="1:13" x14ac:dyDescent="0.2">
      <c r="A23727" s="34" t="s">
        <v>124621</v>
      </c>
      <c r="B23727" s="34">
        <v>1096</v>
      </c>
      <c r="C23727" s="34">
        <v>1141</v>
      </c>
      <c r="D23727" s="34">
        <v>1039</v>
      </c>
      <c r="E23727" s="34">
        <v>1139</v>
      </c>
      <c r="F23727" s="34">
        <v>962</v>
      </c>
      <c r="G23727" s="34">
        <v>1068</v>
      </c>
      <c r="H23727" s="34">
        <v>1241</v>
      </c>
      <c r="I23727" s="34">
        <v>1153</v>
      </c>
      <c r="J23727" s="34">
        <v>1085</v>
      </c>
      <c r="K23727" s="34">
        <v>856</v>
      </c>
      <c r="L23727" s="34">
        <v>1146</v>
      </c>
      <c r="M23727" s="34">
        <v>895</v>
      </c>
    </row>
    <row r="23728" spans="1:13" x14ac:dyDescent="0.2">
      <c r="A23728" s="34" t="s">
        <v>124622</v>
      </c>
      <c r="B23728" s="34">
        <v>485</v>
      </c>
      <c r="C23728" s="34">
        <v>610</v>
      </c>
      <c r="D23728" s="34">
        <v>620</v>
      </c>
      <c r="E23728" s="34">
        <v>578</v>
      </c>
      <c r="F23728" s="34">
        <v>459</v>
      </c>
      <c r="G23728" s="34">
        <v>595</v>
      </c>
      <c r="H23728" s="34">
        <v>609</v>
      </c>
      <c r="I23728" s="34">
        <v>504</v>
      </c>
      <c r="J23728" s="34">
        <v>603</v>
      </c>
      <c r="K23728" s="34">
        <v>421</v>
      </c>
      <c r="L23728" s="34">
        <v>529</v>
      </c>
      <c r="M23728" s="34">
        <v>444</v>
      </c>
    </row>
    <row r="23729" spans="1:13" x14ac:dyDescent="0.2">
      <c r="A23729" s="34" t="s">
        <v>124623</v>
      </c>
      <c r="B23729" s="34">
        <v>602</v>
      </c>
      <c r="C23729" s="34">
        <v>617</v>
      </c>
      <c r="D23729" s="34">
        <v>639</v>
      </c>
      <c r="E23729" s="34">
        <v>632</v>
      </c>
      <c r="F23729" s="34">
        <v>522</v>
      </c>
      <c r="G23729" s="34">
        <v>554</v>
      </c>
      <c r="H23729" s="34">
        <v>666</v>
      </c>
      <c r="I23729" s="34">
        <v>657</v>
      </c>
      <c r="J23729" s="34">
        <v>721</v>
      </c>
      <c r="K23729" s="34">
        <v>522</v>
      </c>
      <c r="L23729" s="34">
        <v>611</v>
      </c>
      <c r="M23729" s="34">
        <v>504</v>
      </c>
    </row>
    <row r="23730" spans="1:13" x14ac:dyDescent="0.2">
      <c r="A23730" s="34" t="s">
        <v>124624</v>
      </c>
      <c r="B23730" s="34">
        <v>426</v>
      </c>
      <c r="C23730" s="34">
        <v>434</v>
      </c>
      <c r="D23730" s="34">
        <v>386</v>
      </c>
      <c r="E23730" s="34">
        <v>418</v>
      </c>
      <c r="F23730" s="34">
        <v>361</v>
      </c>
      <c r="G23730" s="34">
        <v>327</v>
      </c>
      <c r="H23730" s="34">
        <v>441</v>
      </c>
      <c r="I23730" s="34">
        <v>371</v>
      </c>
      <c r="J23730" s="34">
        <v>378</v>
      </c>
      <c r="K23730" s="34">
        <v>358</v>
      </c>
      <c r="L23730" s="34">
        <v>340</v>
      </c>
      <c r="M23730" s="34">
        <v>307</v>
      </c>
    </row>
    <row r="23731" spans="1:13" x14ac:dyDescent="0.2">
      <c r="A23731" s="34" t="s">
        <v>124625</v>
      </c>
      <c r="B23731" s="34">
        <v>366</v>
      </c>
      <c r="C23731" s="34">
        <v>350</v>
      </c>
      <c r="D23731" s="34">
        <v>373</v>
      </c>
      <c r="E23731" s="34">
        <v>396</v>
      </c>
      <c r="F23731" s="34">
        <v>347</v>
      </c>
      <c r="G23731" s="34">
        <v>320</v>
      </c>
      <c r="H23731" s="34">
        <v>410</v>
      </c>
      <c r="I23731" s="34">
        <v>338</v>
      </c>
      <c r="J23731" s="34">
        <v>340</v>
      </c>
      <c r="K23731" s="34">
        <v>272</v>
      </c>
      <c r="L23731" s="34">
        <v>345</v>
      </c>
      <c r="M23731" s="34">
        <v>315</v>
      </c>
    </row>
    <row r="23732" spans="1:13" x14ac:dyDescent="0.2">
      <c r="A23732" s="34" t="s">
        <v>124626</v>
      </c>
      <c r="B23732" s="34">
        <v>817</v>
      </c>
      <c r="C23732" s="34">
        <v>742</v>
      </c>
      <c r="D23732" s="34">
        <v>843</v>
      </c>
      <c r="E23732" s="34">
        <v>839</v>
      </c>
      <c r="F23732" s="34">
        <v>701</v>
      </c>
      <c r="G23732" s="34">
        <v>736</v>
      </c>
      <c r="H23732" s="34">
        <v>931</v>
      </c>
      <c r="I23732" s="34">
        <v>816</v>
      </c>
      <c r="J23732" s="34">
        <v>827</v>
      </c>
      <c r="K23732" s="34">
        <v>605</v>
      </c>
      <c r="L23732" s="34">
        <v>805</v>
      </c>
      <c r="M23732" s="34">
        <v>564</v>
      </c>
    </row>
    <row r="23733" spans="1:13" x14ac:dyDescent="0.2">
      <c r="A23733" s="34" t="s">
        <v>124627</v>
      </c>
      <c r="B23733" s="34">
        <v>480</v>
      </c>
      <c r="C23733" s="34">
        <v>482</v>
      </c>
      <c r="D23733" s="34">
        <v>627</v>
      </c>
      <c r="E23733" s="34">
        <v>509</v>
      </c>
      <c r="F23733" s="34">
        <v>481</v>
      </c>
      <c r="G23733" s="34">
        <v>551</v>
      </c>
      <c r="H23733" s="34">
        <v>577</v>
      </c>
      <c r="I23733" s="34">
        <v>555</v>
      </c>
      <c r="J23733" s="34">
        <v>498</v>
      </c>
      <c r="K23733" s="34">
        <v>476</v>
      </c>
      <c r="L23733" s="34">
        <v>455</v>
      </c>
      <c r="M23733" s="34">
        <v>397</v>
      </c>
    </row>
    <row r="23734" spans="1:13" x14ac:dyDescent="0.2">
      <c r="A23734" s="34" t="s">
        <v>124628</v>
      </c>
      <c r="B23734" s="34">
        <v>363</v>
      </c>
      <c r="C23734" s="34">
        <v>483</v>
      </c>
      <c r="D23734" s="34">
        <v>510</v>
      </c>
      <c r="E23734" s="34">
        <v>537</v>
      </c>
      <c r="F23734" s="34">
        <v>466</v>
      </c>
      <c r="G23734" s="34">
        <v>486</v>
      </c>
      <c r="H23734" s="34">
        <v>586</v>
      </c>
      <c r="I23734" s="34">
        <v>481</v>
      </c>
      <c r="J23734" s="34">
        <v>561</v>
      </c>
      <c r="K23734" s="34">
        <v>417</v>
      </c>
      <c r="L23734" s="34">
        <v>499</v>
      </c>
      <c r="M23734" s="34">
        <v>372</v>
      </c>
    </row>
    <row r="23735" spans="1:13" x14ac:dyDescent="0.2">
      <c r="A23735" s="34" t="s">
        <v>124629</v>
      </c>
      <c r="B23735" s="34">
        <v>1347</v>
      </c>
      <c r="C23735" s="34">
        <v>1260</v>
      </c>
      <c r="D23735" s="34">
        <v>1310</v>
      </c>
      <c r="E23735" s="34">
        <v>1401</v>
      </c>
      <c r="F23735" s="34">
        <v>1251</v>
      </c>
      <c r="G23735" s="34">
        <v>1218</v>
      </c>
      <c r="H23735" s="34">
        <v>1488</v>
      </c>
      <c r="I23735" s="34">
        <v>1230</v>
      </c>
      <c r="J23735" s="34">
        <v>1560</v>
      </c>
      <c r="K23735" s="34">
        <v>1003</v>
      </c>
      <c r="L23735" s="34">
        <v>1373</v>
      </c>
      <c r="M23735" s="34">
        <v>1031</v>
      </c>
    </row>
    <row r="23736" spans="1:13" x14ac:dyDescent="0.2">
      <c r="A23736" s="34" t="s">
        <v>124630</v>
      </c>
      <c r="B23736" s="34">
        <v>298</v>
      </c>
      <c r="C23736" s="34">
        <v>361</v>
      </c>
      <c r="D23736" s="34">
        <v>393</v>
      </c>
      <c r="E23736" s="34">
        <v>346</v>
      </c>
      <c r="F23736" s="34">
        <v>377</v>
      </c>
      <c r="G23736" s="34">
        <v>357</v>
      </c>
      <c r="H23736" s="34">
        <v>368</v>
      </c>
      <c r="I23736" s="34">
        <v>359</v>
      </c>
      <c r="J23736" s="34">
        <v>402</v>
      </c>
      <c r="K23736" s="34">
        <v>329</v>
      </c>
      <c r="L23736" s="34">
        <v>354</v>
      </c>
      <c r="M23736" s="34">
        <v>260</v>
      </c>
    </row>
    <row r="23737" spans="1:13" x14ac:dyDescent="0.2">
      <c r="A23737" s="34" t="s">
        <v>124631</v>
      </c>
      <c r="B23737" s="34">
        <v>914</v>
      </c>
      <c r="C23737" s="34">
        <v>921</v>
      </c>
      <c r="D23737" s="34">
        <v>957</v>
      </c>
      <c r="E23737" s="34">
        <v>938</v>
      </c>
      <c r="F23737" s="34">
        <v>945</v>
      </c>
      <c r="G23737" s="34">
        <v>761</v>
      </c>
      <c r="H23737" s="34">
        <v>960</v>
      </c>
      <c r="I23737" s="34">
        <v>882</v>
      </c>
      <c r="J23737" s="34">
        <v>1021</v>
      </c>
      <c r="K23737" s="34">
        <v>756</v>
      </c>
      <c r="L23737" s="34">
        <v>1015</v>
      </c>
      <c r="M23737" s="34">
        <v>635</v>
      </c>
    </row>
    <row r="23738" spans="1:13" x14ac:dyDescent="0.2">
      <c r="A23738" s="34" t="s">
        <v>124632</v>
      </c>
      <c r="B23738" s="34">
        <v>258</v>
      </c>
      <c r="C23738" s="34">
        <v>338</v>
      </c>
      <c r="D23738" s="34">
        <v>293</v>
      </c>
      <c r="E23738" s="34">
        <v>299</v>
      </c>
      <c r="F23738" s="34">
        <v>317</v>
      </c>
      <c r="G23738" s="34">
        <v>358</v>
      </c>
      <c r="H23738" s="34">
        <v>269</v>
      </c>
      <c r="I23738" s="34">
        <v>336</v>
      </c>
      <c r="J23738" s="34">
        <v>266</v>
      </c>
      <c r="K23738" s="34">
        <v>242</v>
      </c>
      <c r="L23738" s="34">
        <v>302</v>
      </c>
      <c r="M23738" s="34">
        <v>282</v>
      </c>
    </row>
    <row r="23739" spans="1:13" x14ac:dyDescent="0.2">
      <c r="A23739" s="34" t="s">
        <v>124633</v>
      </c>
      <c r="B23739" s="34">
        <v>1289</v>
      </c>
      <c r="C23739" s="34">
        <v>1202</v>
      </c>
      <c r="D23739" s="34">
        <v>1593</v>
      </c>
      <c r="E23739" s="34">
        <v>1340</v>
      </c>
      <c r="F23739" s="34">
        <v>1258</v>
      </c>
      <c r="G23739" s="34">
        <v>1112</v>
      </c>
      <c r="H23739" s="34">
        <v>1509</v>
      </c>
      <c r="I23739" s="34">
        <v>1269</v>
      </c>
      <c r="J23739" s="34">
        <v>1408</v>
      </c>
      <c r="K23739" s="34">
        <v>1031</v>
      </c>
      <c r="L23739" s="34">
        <v>1306</v>
      </c>
      <c r="M23739" s="34">
        <v>910</v>
      </c>
    </row>
    <row r="23740" spans="1:13" x14ac:dyDescent="0.2">
      <c r="A23740" s="34" t="s">
        <v>124634</v>
      </c>
      <c r="B23740" s="34">
        <v>905</v>
      </c>
      <c r="C23740" s="34">
        <v>1198</v>
      </c>
      <c r="D23740" s="34">
        <v>1016</v>
      </c>
      <c r="E23740" s="34">
        <v>1183</v>
      </c>
      <c r="F23740" s="34">
        <v>737</v>
      </c>
      <c r="G23740" s="34">
        <v>965</v>
      </c>
      <c r="H23740" s="34">
        <v>921</v>
      </c>
      <c r="I23740" s="34">
        <v>1094</v>
      </c>
      <c r="J23740" s="34">
        <v>1035</v>
      </c>
      <c r="K23740" s="34">
        <v>880</v>
      </c>
      <c r="L23740" s="34">
        <v>938</v>
      </c>
      <c r="M23740" s="34">
        <v>883</v>
      </c>
    </row>
    <row r="23741" spans="1:13" x14ac:dyDescent="0.2">
      <c r="A23741" s="34" t="s">
        <v>124635</v>
      </c>
      <c r="B23741" s="34">
        <v>1178</v>
      </c>
      <c r="C23741" s="34">
        <v>1216</v>
      </c>
      <c r="D23741" s="34">
        <v>1281</v>
      </c>
      <c r="E23741" s="34">
        <v>1396</v>
      </c>
      <c r="F23741" s="34">
        <v>1143</v>
      </c>
      <c r="G23741" s="34">
        <v>1189</v>
      </c>
      <c r="H23741" s="34">
        <v>1278</v>
      </c>
      <c r="I23741" s="34">
        <v>1341</v>
      </c>
      <c r="J23741" s="34">
        <v>1226</v>
      </c>
      <c r="K23741" s="34">
        <v>1026</v>
      </c>
      <c r="L23741" s="34">
        <v>1187</v>
      </c>
      <c r="M23741" s="34">
        <v>1001</v>
      </c>
    </row>
    <row r="23742" spans="1:13" x14ac:dyDescent="0.2">
      <c r="A23742" s="34" t="s">
        <v>124636</v>
      </c>
      <c r="B23742" s="34">
        <v>799</v>
      </c>
      <c r="C23742" s="34">
        <v>883</v>
      </c>
      <c r="D23742" s="34">
        <v>917</v>
      </c>
      <c r="E23742" s="34">
        <v>918</v>
      </c>
      <c r="F23742" s="34">
        <v>761</v>
      </c>
      <c r="G23742" s="34">
        <v>776</v>
      </c>
      <c r="H23742" s="34">
        <v>1060</v>
      </c>
      <c r="I23742" s="34">
        <v>873</v>
      </c>
      <c r="J23742" s="34">
        <v>993</v>
      </c>
      <c r="K23742" s="34">
        <v>688</v>
      </c>
      <c r="L23742" s="34">
        <v>875</v>
      </c>
      <c r="M23742" s="34">
        <v>646</v>
      </c>
    </row>
    <row r="23743" spans="1:13" x14ac:dyDescent="0.2">
      <c r="A23743" s="34" t="s">
        <v>124637</v>
      </c>
      <c r="B23743" s="34">
        <v>1489</v>
      </c>
      <c r="C23743" s="34">
        <v>1779</v>
      </c>
      <c r="D23743" s="34">
        <v>1763</v>
      </c>
      <c r="E23743" s="34">
        <v>1948</v>
      </c>
      <c r="F23743" s="34">
        <v>1654</v>
      </c>
      <c r="G23743" s="34">
        <v>1641</v>
      </c>
      <c r="H23743" s="34">
        <v>1942</v>
      </c>
      <c r="I23743" s="34">
        <v>1708</v>
      </c>
      <c r="J23743" s="34">
        <v>1732</v>
      </c>
      <c r="K23743" s="34">
        <v>1488</v>
      </c>
      <c r="L23743" s="34">
        <v>1807</v>
      </c>
      <c r="M23743" s="34">
        <v>1377</v>
      </c>
    </row>
    <row r="23744" spans="1:13" x14ac:dyDescent="0.2">
      <c r="A23744" s="34" t="s">
        <v>124638</v>
      </c>
      <c r="B23744" s="34">
        <v>735</v>
      </c>
      <c r="C23744" s="34">
        <v>790</v>
      </c>
      <c r="D23744" s="34">
        <v>756</v>
      </c>
      <c r="E23744" s="34">
        <v>856</v>
      </c>
      <c r="F23744" s="34">
        <v>664</v>
      </c>
      <c r="G23744" s="34">
        <v>621</v>
      </c>
      <c r="H23744" s="34">
        <v>787</v>
      </c>
      <c r="I23744" s="34">
        <v>775</v>
      </c>
      <c r="J23744" s="34">
        <v>807</v>
      </c>
      <c r="K23744" s="34">
        <v>636</v>
      </c>
      <c r="L23744" s="34">
        <v>786</v>
      </c>
      <c r="M23744" s="34">
        <v>548</v>
      </c>
    </row>
    <row r="23745" spans="1:13" x14ac:dyDescent="0.2">
      <c r="A23745" s="34" t="s">
        <v>124639</v>
      </c>
      <c r="B23745" s="34">
        <v>1413</v>
      </c>
      <c r="C23745" s="34">
        <v>1618</v>
      </c>
      <c r="D23745" s="34">
        <v>1679</v>
      </c>
      <c r="E23745" s="34">
        <v>1874</v>
      </c>
      <c r="F23745" s="34">
        <v>1404</v>
      </c>
      <c r="G23745" s="34">
        <v>1512</v>
      </c>
      <c r="H23745" s="34">
        <v>1780</v>
      </c>
      <c r="I23745" s="34">
        <v>1634</v>
      </c>
      <c r="J23745" s="34">
        <v>1685</v>
      </c>
      <c r="K23745" s="34">
        <v>1322</v>
      </c>
      <c r="L23745" s="34">
        <v>1488</v>
      </c>
      <c r="M23745" s="34">
        <v>1272</v>
      </c>
    </row>
    <row r="23746" spans="1:13" x14ac:dyDescent="0.2">
      <c r="A23746" s="34" t="s">
        <v>124640</v>
      </c>
      <c r="B23746" s="34">
        <v>1107</v>
      </c>
      <c r="C23746" s="34">
        <v>963</v>
      </c>
      <c r="D23746" s="34">
        <v>988</v>
      </c>
      <c r="E23746" s="34">
        <v>965</v>
      </c>
      <c r="F23746" s="34">
        <v>905</v>
      </c>
      <c r="G23746" s="34">
        <v>1000</v>
      </c>
      <c r="H23746" s="34">
        <v>1098</v>
      </c>
      <c r="I23746" s="34">
        <v>1006</v>
      </c>
      <c r="J23746" s="34">
        <v>1086</v>
      </c>
      <c r="K23746" s="34">
        <v>855</v>
      </c>
      <c r="L23746" s="34">
        <v>1065</v>
      </c>
      <c r="M23746" s="34">
        <v>753</v>
      </c>
    </row>
    <row r="23747" spans="1:13" x14ac:dyDescent="0.2">
      <c r="A23747" s="34" t="s">
        <v>124641</v>
      </c>
      <c r="B23747" s="34">
        <v>985</v>
      </c>
      <c r="C23747" s="34">
        <v>877</v>
      </c>
      <c r="D23747" s="34">
        <v>1004</v>
      </c>
      <c r="E23747" s="34">
        <v>986</v>
      </c>
      <c r="F23747" s="34">
        <v>927</v>
      </c>
      <c r="G23747" s="34">
        <v>874</v>
      </c>
      <c r="H23747" s="34">
        <v>1080</v>
      </c>
      <c r="I23747" s="34">
        <v>862</v>
      </c>
      <c r="J23747" s="34">
        <v>1158</v>
      </c>
      <c r="K23747" s="34">
        <v>758</v>
      </c>
      <c r="L23747" s="34">
        <v>990</v>
      </c>
      <c r="M23747" s="34">
        <v>738</v>
      </c>
    </row>
    <row r="23748" spans="1:13" x14ac:dyDescent="0.2">
      <c r="A23748" s="34" t="s">
        <v>124642</v>
      </c>
      <c r="B23748" s="34">
        <v>502</v>
      </c>
      <c r="C23748" s="34">
        <v>784</v>
      </c>
      <c r="D23748" s="34">
        <v>598</v>
      </c>
      <c r="E23748" s="34">
        <v>855</v>
      </c>
      <c r="F23748" s="34">
        <v>446</v>
      </c>
      <c r="G23748" s="34">
        <v>743</v>
      </c>
      <c r="H23748" s="34">
        <v>627</v>
      </c>
      <c r="I23748" s="34">
        <v>819</v>
      </c>
      <c r="J23748" s="34">
        <v>515</v>
      </c>
      <c r="K23748" s="34">
        <v>639</v>
      </c>
      <c r="L23748" s="34">
        <v>533</v>
      </c>
      <c r="M23748" s="34">
        <v>638</v>
      </c>
    </row>
    <row r="23749" spans="1:13" x14ac:dyDescent="0.2">
      <c r="A23749" s="34" t="s">
        <v>124643</v>
      </c>
      <c r="B23749" s="34">
        <v>812</v>
      </c>
      <c r="C23749" s="34">
        <v>837</v>
      </c>
      <c r="D23749" s="34">
        <v>975</v>
      </c>
      <c r="E23749" s="34">
        <v>836</v>
      </c>
      <c r="F23749" s="34">
        <v>776</v>
      </c>
      <c r="G23749" s="34">
        <v>709</v>
      </c>
      <c r="H23749" s="34">
        <v>960</v>
      </c>
      <c r="I23749" s="34">
        <v>847</v>
      </c>
      <c r="J23749" s="34">
        <v>832</v>
      </c>
      <c r="K23749" s="34">
        <v>683</v>
      </c>
      <c r="L23749" s="34">
        <v>907</v>
      </c>
      <c r="M23749" s="34">
        <v>622</v>
      </c>
    </row>
    <row r="23750" spans="1:13" x14ac:dyDescent="0.2">
      <c r="A23750" s="34" t="s">
        <v>124644</v>
      </c>
      <c r="B23750" s="34">
        <v>939</v>
      </c>
      <c r="C23750" s="34">
        <v>860</v>
      </c>
      <c r="D23750" s="34">
        <v>922</v>
      </c>
      <c r="E23750" s="34">
        <v>948</v>
      </c>
      <c r="F23750" s="34">
        <v>868</v>
      </c>
      <c r="G23750" s="34">
        <v>896</v>
      </c>
      <c r="H23750" s="34">
        <v>870</v>
      </c>
      <c r="I23750" s="34">
        <v>825</v>
      </c>
      <c r="J23750" s="34">
        <v>928</v>
      </c>
      <c r="K23750" s="34">
        <v>616</v>
      </c>
      <c r="L23750" s="34">
        <v>859</v>
      </c>
      <c r="M23750" s="34">
        <v>651</v>
      </c>
    </row>
    <row r="23751" spans="1:13" x14ac:dyDescent="0.2">
      <c r="A23751" s="34" t="s">
        <v>124645</v>
      </c>
      <c r="B23751" s="34">
        <v>973</v>
      </c>
      <c r="C23751" s="34">
        <v>1079</v>
      </c>
      <c r="D23751" s="34">
        <v>1264</v>
      </c>
      <c r="E23751" s="34">
        <v>1241</v>
      </c>
      <c r="F23751" s="34">
        <v>1031</v>
      </c>
      <c r="G23751" s="34">
        <v>975</v>
      </c>
      <c r="H23751" s="34">
        <v>1145</v>
      </c>
      <c r="I23751" s="34">
        <v>1002</v>
      </c>
      <c r="J23751" s="34">
        <v>1239</v>
      </c>
      <c r="K23751" s="34">
        <v>1005</v>
      </c>
      <c r="L23751" s="34">
        <v>1087</v>
      </c>
      <c r="M23751" s="34">
        <v>866</v>
      </c>
    </row>
    <row r="23752" spans="1:13" x14ac:dyDescent="0.2">
      <c r="A23752" s="34" t="s">
        <v>124646</v>
      </c>
      <c r="B23752" s="34">
        <v>698</v>
      </c>
      <c r="C23752" s="34">
        <v>682</v>
      </c>
      <c r="D23752" s="34">
        <v>788</v>
      </c>
      <c r="E23752" s="34">
        <v>914</v>
      </c>
      <c r="F23752" s="34">
        <v>791</v>
      </c>
      <c r="G23752" s="34">
        <v>685</v>
      </c>
      <c r="H23752" s="34">
        <v>795</v>
      </c>
      <c r="I23752" s="34">
        <v>715</v>
      </c>
      <c r="J23752" s="34">
        <v>725</v>
      </c>
      <c r="K23752" s="34">
        <v>648</v>
      </c>
      <c r="L23752" s="34">
        <v>707</v>
      </c>
      <c r="M23752" s="34">
        <v>584</v>
      </c>
    </row>
    <row r="23753" spans="1:13" x14ac:dyDescent="0.2">
      <c r="A23753" s="34" t="s">
        <v>124647</v>
      </c>
      <c r="B23753" s="34">
        <v>421</v>
      </c>
      <c r="C23753" s="34">
        <v>479</v>
      </c>
      <c r="D23753" s="34">
        <v>533</v>
      </c>
      <c r="E23753" s="34">
        <v>524</v>
      </c>
      <c r="F23753" s="34">
        <v>429</v>
      </c>
      <c r="G23753" s="34">
        <v>478</v>
      </c>
      <c r="H23753" s="34">
        <v>506</v>
      </c>
      <c r="I23753" s="34">
        <v>523</v>
      </c>
      <c r="J23753" s="34">
        <v>498</v>
      </c>
      <c r="K23753" s="34">
        <v>425</v>
      </c>
      <c r="L23753" s="34">
        <v>497</v>
      </c>
      <c r="M23753" s="34">
        <v>402</v>
      </c>
    </row>
    <row r="23754" spans="1:13" x14ac:dyDescent="0.2">
      <c r="A23754" s="34" t="s">
        <v>124648</v>
      </c>
      <c r="B23754" s="34">
        <v>405</v>
      </c>
      <c r="C23754" s="34">
        <v>435</v>
      </c>
      <c r="D23754" s="34">
        <v>447</v>
      </c>
      <c r="E23754" s="34">
        <v>438</v>
      </c>
      <c r="F23754" s="34">
        <v>339</v>
      </c>
      <c r="G23754" s="34">
        <v>366</v>
      </c>
      <c r="H23754" s="34">
        <v>415</v>
      </c>
      <c r="I23754" s="34">
        <v>432</v>
      </c>
      <c r="J23754" s="34">
        <v>445</v>
      </c>
      <c r="K23754" s="34">
        <v>348</v>
      </c>
      <c r="L23754" s="34">
        <v>425</v>
      </c>
      <c r="M23754" s="34">
        <v>319</v>
      </c>
    </row>
    <row r="23755" spans="1:13" x14ac:dyDescent="0.2">
      <c r="A23755" s="34" t="s">
        <v>124649</v>
      </c>
      <c r="B23755" s="34">
        <v>690</v>
      </c>
      <c r="C23755" s="34">
        <v>581</v>
      </c>
      <c r="D23755" s="34">
        <v>683</v>
      </c>
      <c r="E23755" s="34">
        <v>671</v>
      </c>
      <c r="F23755" s="34">
        <v>613</v>
      </c>
      <c r="G23755" s="34">
        <v>618</v>
      </c>
      <c r="H23755" s="34">
        <v>618</v>
      </c>
      <c r="I23755" s="34">
        <v>566</v>
      </c>
      <c r="J23755" s="34">
        <v>665</v>
      </c>
      <c r="K23755" s="34">
        <v>492</v>
      </c>
      <c r="L23755" s="34">
        <v>634</v>
      </c>
      <c r="M23755" s="34">
        <v>527</v>
      </c>
    </row>
    <row r="23756" spans="1:13" x14ac:dyDescent="0.2">
      <c r="A23756" s="34" t="s">
        <v>124650</v>
      </c>
      <c r="B23756" s="34">
        <v>536</v>
      </c>
      <c r="C23756" s="34">
        <v>541</v>
      </c>
      <c r="D23756" s="34">
        <v>567</v>
      </c>
      <c r="E23756" s="34">
        <v>656</v>
      </c>
      <c r="F23756" s="34">
        <v>508</v>
      </c>
      <c r="G23756" s="34">
        <v>518</v>
      </c>
      <c r="H23756" s="34">
        <v>568</v>
      </c>
      <c r="I23756" s="34">
        <v>574</v>
      </c>
      <c r="J23756" s="34">
        <v>604</v>
      </c>
      <c r="K23756" s="34">
        <v>420</v>
      </c>
      <c r="L23756" s="34">
        <v>526</v>
      </c>
      <c r="M23756" s="34">
        <v>453</v>
      </c>
    </row>
    <row r="23757" spans="1:13" x14ac:dyDescent="0.2">
      <c r="A23757" s="34" t="s">
        <v>124651</v>
      </c>
      <c r="B23757" s="34">
        <v>1015</v>
      </c>
      <c r="C23757" s="34">
        <v>951</v>
      </c>
      <c r="D23757" s="34">
        <v>1107</v>
      </c>
      <c r="E23757" s="34">
        <v>1118</v>
      </c>
      <c r="F23757" s="34">
        <v>1002</v>
      </c>
      <c r="G23757" s="34">
        <v>927</v>
      </c>
      <c r="H23757" s="34">
        <v>1174</v>
      </c>
      <c r="I23757" s="34">
        <v>997</v>
      </c>
      <c r="J23757" s="34">
        <v>1162</v>
      </c>
      <c r="K23757" s="34">
        <v>819</v>
      </c>
      <c r="L23757" s="34">
        <v>1093</v>
      </c>
      <c r="M23757" s="34">
        <v>825</v>
      </c>
    </row>
    <row r="23758" spans="1:13" x14ac:dyDescent="0.2">
      <c r="A23758" s="34" t="s">
        <v>124652</v>
      </c>
      <c r="B23758" s="34">
        <v>813</v>
      </c>
      <c r="C23758" s="34">
        <v>850</v>
      </c>
      <c r="D23758" s="34">
        <v>1089</v>
      </c>
      <c r="E23758" s="34">
        <v>922</v>
      </c>
      <c r="F23758" s="34">
        <v>947</v>
      </c>
      <c r="G23758" s="34">
        <v>869</v>
      </c>
      <c r="H23758" s="34">
        <v>1300</v>
      </c>
      <c r="I23758" s="34">
        <v>880</v>
      </c>
      <c r="J23758" s="34">
        <v>1045</v>
      </c>
      <c r="K23758" s="34">
        <v>739</v>
      </c>
      <c r="L23758" s="34">
        <v>981</v>
      </c>
      <c r="M23758" s="34">
        <v>721</v>
      </c>
    </row>
    <row r="23759" spans="1:13" x14ac:dyDescent="0.2">
      <c r="A23759" s="34" t="s">
        <v>124653</v>
      </c>
      <c r="B23759" s="34">
        <v>481</v>
      </c>
      <c r="C23759" s="34">
        <v>554</v>
      </c>
      <c r="D23759" s="34">
        <v>532</v>
      </c>
      <c r="E23759" s="34">
        <v>644</v>
      </c>
      <c r="F23759" s="34">
        <v>512</v>
      </c>
      <c r="G23759" s="34">
        <v>490</v>
      </c>
      <c r="H23759" s="34">
        <v>605</v>
      </c>
      <c r="I23759" s="34">
        <v>517</v>
      </c>
      <c r="J23759" s="34">
        <v>524</v>
      </c>
      <c r="K23759" s="34">
        <v>449</v>
      </c>
      <c r="L23759" s="34">
        <v>548</v>
      </c>
      <c r="M23759" s="34">
        <v>410</v>
      </c>
    </row>
    <row r="23760" spans="1:13" x14ac:dyDescent="0.2">
      <c r="A23760" s="34" t="s">
        <v>124654</v>
      </c>
      <c r="B23760" s="34">
        <v>980</v>
      </c>
      <c r="C23760" s="34">
        <v>819</v>
      </c>
      <c r="D23760" s="34">
        <v>994</v>
      </c>
      <c r="E23760" s="34">
        <v>883</v>
      </c>
      <c r="F23760" s="34">
        <v>901</v>
      </c>
      <c r="G23760" s="34">
        <v>800</v>
      </c>
      <c r="H23760" s="34">
        <v>964</v>
      </c>
      <c r="I23760" s="34">
        <v>830</v>
      </c>
      <c r="J23760" s="34">
        <v>955</v>
      </c>
      <c r="K23760" s="34">
        <v>780</v>
      </c>
      <c r="L23760" s="34">
        <v>951</v>
      </c>
      <c r="M23760" s="34">
        <v>661</v>
      </c>
    </row>
    <row r="23761" spans="1:13" x14ac:dyDescent="0.2">
      <c r="A23761" s="34" t="s">
        <v>124655</v>
      </c>
      <c r="B23761" s="34">
        <v>1075</v>
      </c>
      <c r="C23761" s="34">
        <v>939</v>
      </c>
      <c r="D23761" s="34">
        <v>1155</v>
      </c>
      <c r="E23761" s="34">
        <v>1171</v>
      </c>
      <c r="F23761" s="34">
        <v>962</v>
      </c>
      <c r="G23761" s="34">
        <v>957</v>
      </c>
      <c r="H23761" s="34">
        <v>1171</v>
      </c>
      <c r="I23761" s="34">
        <v>999</v>
      </c>
      <c r="J23761" s="34">
        <v>1136</v>
      </c>
      <c r="K23761" s="34">
        <v>854</v>
      </c>
      <c r="L23761" s="34">
        <v>1101</v>
      </c>
      <c r="M23761" s="34">
        <v>774</v>
      </c>
    </row>
    <row r="23762" spans="1:13" x14ac:dyDescent="0.2">
      <c r="A23762" s="34" t="s">
        <v>124656</v>
      </c>
      <c r="B23762" s="34">
        <v>756</v>
      </c>
      <c r="C23762" s="34">
        <v>851</v>
      </c>
      <c r="D23762" s="34">
        <v>910</v>
      </c>
      <c r="E23762" s="34">
        <v>902</v>
      </c>
      <c r="F23762" s="34">
        <v>731</v>
      </c>
      <c r="G23762" s="34">
        <v>772</v>
      </c>
      <c r="H23762" s="34">
        <v>963</v>
      </c>
      <c r="I23762" s="34">
        <v>876</v>
      </c>
      <c r="J23762" s="34">
        <v>871</v>
      </c>
      <c r="K23762" s="34">
        <v>699</v>
      </c>
      <c r="L23762" s="34">
        <v>860</v>
      </c>
      <c r="M23762" s="34">
        <v>640</v>
      </c>
    </row>
    <row r="23763" spans="1:13" x14ac:dyDescent="0.2">
      <c r="A23763" s="34" t="s">
        <v>124657</v>
      </c>
      <c r="B23763" s="34">
        <v>728</v>
      </c>
      <c r="C23763" s="34">
        <v>786</v>
      </c>
      <c r="D23763" s="34">
        <v>747</v>
      </c>
      <c r="E23763" s="34">
        <v>916</v>
      </c>
      <c r="F23763" s="34">
        <v>697</v>
      </c>
      <c r="G23763" s="34">
        <v>724</v>
      </c>
      <c r="H23763" s="34">
        <v>812</v>
      </c>
      <c r="I23763" s="34">
        <v>742</v>
      </c>
      <c r="J23763" s="34">
        <v>737</v>
      </c>
      <c r="K23763" s="34">
        <v>604</v>
      </c>
      <c r="L23763" s="34">
        <v>821</v>
      </c>
      <c r="M23763" s="34">
        <v>600</v>
      </c>
    </row>
    <row r="23764" spans="1:13" x14ac:dyDescent="0.2">
      <c r="A23764" s="34" t="s">
        <v>124658</v>
      </c>
      <c r="B23764" s="34">
        <v>558</v>
      </c>
      <c r="C23764" s="34">
        <v>700</v>
      </c>
      <c r="D23764" s="34">
        <v>663</v>
      </c>
      <c r="E23764" s="34">
        <v>853</v>
      </c>
      <c r="F23764" s="34">
        <v>638</v>
      </c>
      <c r="G23764" s="34">
        <v>692</v>
      </c>
      <c r="H23764" s="34">
        <v>729</v>
      </c>
      <c r="I23764" s="34">
        <v>682</v>
      </c>
      <c r="J23764" s="34">
        <v>751</v>
      </c>
      <c r="K23764" s="34">
        <v>612</v>
      </c>
      <c r="L23764" s="34">
        <v>593</v>
      </c>
      <c r="M23764" s="34">
        <v>552</v>
      </c>
    </row>
    <row r="23765" spans="1:13" x14ac:dyDescent="0.2">
      <c r="A23765" s="34" t="s">
        <v>124659</v>
      </c>
      <c r="B23765" s="34">
        <v>925</v>
      </c>
      <c r="C23765" s="34">
        <v>959</v>
      </c>
      <c r="D23765" s="34">
        <v>958</v>
      </c>
      <c r="E23765" s="34">
        <v>983</v>
      </c>
      <c r="F23765" s="34">
        <v>869</v>
      </c>
      <c r="G23765" s="34">
        <v>955</v>
      </c>
      <c r="H23765" s="34">
        <v>1041</v>
      </c>
      <c r="I23765" s="34">
        <v>946</v>
      </c>
      <c r="J23765" s="34">
        <v>1002</v>
      </c>
      <c r="K23765" s="34">
        <v>840</v>
      </c>
      <c r="L23765" s="34">
        <v>950</v>
      </c>
      <c r="M23765" s="34">
        <v>741</v>
      </c>
    </row>
    <row r="23766" spans="1:13" x14ac:dyDescent="0.2">
      <c r="A23766" s="34" t="s">
        <v>124660</v>
      </c>
      <c r="B23766" s="34">
        <v>1647</v>
      </c>
      <c r="C23766" s="34">
        <v>1457</v>
      </c>
      <c r="D23766" s="34">
        <v>1686</v>
      </c>
      <c r="E23766" s="34">
        <v>1622</v>
      </c>
      <c r="F23766" s="34">
        <v>1457</v>
      </c>
      <c r="G23766" s="34">
        <v>1477</v>
      </c>
      <c r="H23766" s="34">
        <v>1805</v>
      </c>
      <c r="I23766" s="34">
        <v>1572</v>
      </c>
      <c r="J23766" s="34">
        <v>1811</v>
      </c>
      <c r="K23766" s="34">
        <v>1219</v>
      </c>
      <c r="L23766" s="34">
        <v>1649</v>
      </c>
      <c r="M23766" s="34">
        <v>1130</v>
      </c>
    </row>
    <row r="23767" spans="1:13" x14ac:dyDescent="0.2">
      <c r="A23767" s="34" t="s">
        <v>124661</v>
      </c>
      <c r="B23767" s="34">
        <v>1309</v>
      </c>
      <c r="C23767" s="34">
        <v>1201</v>
      </c>
      <c r="D23767" s="34">
        <v>1520</v>
      </c>
      <c r="E23767" s="34">
        <v>1416</v>
      </c>
      <c r="F23767" s="34">
        <v>1286</v>
      </c>
      <c r="G23767" s="34">
        <v>1261</v>
      </c>
      <c r="H23767" s="34">
        <v>1449</v>
      </c>
      <c r="I23767" s="34">
        <v>1303</v>
      </c>
      <c r="J23767" s="34">
        <v>1410</v>
      </c>
      <c r="K23767" s="34">
        <v>1137</v>
      </c>
      <c r="L23767" s="34">
        <v>1499</v>
      </c>
      <c r="M23767" s="34">
        <v>1013</v>
      </c>
    </row>
    <row r="23768" spans="1:13" x14ac:dyDescent="0.2">
      <c r="A23768" s="34" t="s">
        <v>124662</v>
      </c>
      <c r="B23768" s="34">
        <v>789</v>
      </c>
      <c r="C23768" s="34">
        <v>1098</v>
      </c>
      <c r="D23768" s="34">
        <v>1024</v>
      </c>
      <c r="E23768" s="34">
        <v>1003</v>
      </c>
      <c r="F23768" s="34">
        <v>881</v>
      </c>
      <c r="G23768" s="34">
        <v>941</v>
      </c>
      <c r="H23768" s="34">
        <v>1146</v>
      </c>
      <c r="I23768" s="34">
        <v>982</v>
      </c>
      <c r="J23768" s="34">
        <v>1046</v>
      </c>
      <c r="K23768" s="34">
        <v>754</v>
      </c>
      <c r="L23768" s="34">
        <v>1010</v>
      </c>
      <c r="M23768" s="34">
        <v>716</v>
      </c>
    </row>
    <row r="23769" spans="1:13" x14ac:dyDescent="0.2">
      <c r="A23769" s="34" t="s">
        <v>124663</v>
      </c>
      <c r="B23769" s="34">
        <v>1896</v>
      </c>
      <c r="C23769" s="34">
        <v>1868</v>
      </c>
      <c r="D23769" s="34">
        <v>2055</v>
      </c>
      <c r="E23769" s="34">
        <v>1858</v>
      </c>
      <c r="F23769" s="34">
        <v>1805</v>
      </c>
      <c r="G23769" s="34">
        <v>1644</v>
      </c>
      <c r="H23769" s="34">
        <v>2254</v>
      </c>
      <c r="I23769" s="34">
        <v>1807</v>
      </c>
      <c r="J23769" s="34">
        <v>2099</v>
      </c>
      <c r="K23769" s="34">
        <v>1398</v>
      </c>
      <c r="L23769" s="34">
        <v>1962</v>
      </c>
      <c r="M23769" s="34">
        <v>1405</v>
      </c>
    </row>
    <row r="23770" spans="1:13" x14ac:dyDescent="0.2">
      <c r="A23770" s="34" t="s">
        <v>124664</v>
      </c>
      <c r="B23770" s="34">
        <v>2316</v>
      </c>
      <c r="C23770" s="34">
        <v>2160</v>
      </c>
      <c r="D23770" s="34">
        <v>2689</v>
      </c>
      <c r="E23770" s="34">
        <v>2361</v>
      </c>
      <c r="F23770" s="34">
        <v>2368</v>
      </c>
      <c r="G23770" s="34">
        <v>2051</v>
      </c>
      <c r="H23770" s="34">
        <v>2861</v>
      </c>
      <c r="I23770" s="34">
        <v>2270</v>
      </c>
      <c r="J23770" s="34">
        <v>2669</v>
      </c>
      <c r="K23770" s="34">
        <v>1844</v>
      </c>
      <c r="L23770" s="34">
        <v>2488</v>
      </c>
      <c r="M23770" s="34">
        <v>1682</v>
      </c>
    </row>
    <row r="23771" spans="1:13" x14ac:dyDescent="0.2">
      <c r="A23771" s="34" t="s">
        <v>124665</v>
      </c>
      <c r="B23771" s="34">
        <v>705</v>
      </c>
      <c r="C23771" s="34">
        <v>697</v>
      </c>
      <c r="D23771" s="34">
        <v>739</v>
      </c>
      <c r="E23771" s="34">
        <v>718</v>
      </c>
      <c r="F23771" s="34">
        <v>644</v>
      </c>
      <c r="G23771" s="34">
        <v>606</v>
      </c>
      <c r="H23771" s="34">
        <v>787</v>
      </c>
      <c r="I23771" s="34">
        <v>660</v>
      </c>
      <c r="J23771" s="34">
        <v>723</v>
      </c>
      <c r="K23771" s="34">
        <v>580</v>
      </c>
      <c r="L23771" s="34">
        <v>612</v>
      </c>
      <c r="M23771" s="34">
        <v>530</v>
      </c>
    </row>
    <row r="23772" spans="1:13" x14ac:dyDescent="0.2">
      <c r="A23772" s="34" t="s">
        <v>124666</v>
      </c>
      <c r="B23772" s="34">
        <v>886</v>
      </c>
      <c r="C23772" s="34">
        <v>955</v>
      </c>
      <c r="D23772" s="34">
        <v>1091</v>
      </c>
      <c r="E23772" s="34">
        <v>1133</v>
      </c>
      <c r="F23772" s="34">
        <v>915</v>
      </c>
      <c r="G23772" s="34">
        <v>1054</v>
      </c>
      <c r="H23772" s="34">
        <v>1143</v>
      </c>
      <c r="I23772" s="34">
        <v>1008</v>
      </c>
      <c r="J23772" s="34">
        <v>1030</v>
      </c>
      <c r="K23772" s="34">
        <v>945</v>
      </c>
      <c r="L23772" s="34">
        <v>1045</v>
      </c>
      <c r="M23772" s="34">
        <v>809</v>
      </c>
    </row>
    <row r="23773" spans="1:13" x14ac:dyDescent="0.2">
      <c r="A23773" s="34" t="s">
        <v>124667</v>
      </c>
      <c r="B23773" s="34">
        <v>952</v>
      </c>
      <c r="C23773" s="34">
        <v>1128</v>
      </c>
      <c r="D23773" s="34">
        <v>1193</v>
      </c>
      <c r="E23773" s="34">
        <v>1125</v>
      </c>
      <c r="F23773" s="34">
        <v>1027</v>
      </c>
      <c r="G23773" s="34">
        <v>1055</v>
      </c>
      <c r="H23773" s="34">
        <v>1120</v>
      </c>
      <c r="I23773" s="34">
        <v>1064</v>
      </c>
      <c r="J23773" s="34">
        <v>1102</v>
      </c>
      <c r="K23773" s="34">
        <v>831</v>
      </c>
      <c r="L23773" s="34">
        <v>1010</v>
      </c>
      <c r="M23773" s="34">
        <v>836</v>
      </c>
    </row>
    <row r="23774" spans="1:13" x14ac:dyDescent="0.2">
      <c r="A23774" s="34" t="s">
        <v>124668</v>
      </c>
      <c r="B23774" s="34">
        <v>1392</v>
      </c>
      <c r="C23774" s="34">
        <v>1324</v>
      </c>
      <c r="D23774" s="34">
        <v>1572</v>
      </c>
      <c r="E23774" s="34">
        <v>1512</v>
      </c>
      <c r="F23774" s="34">
        <v>1292</v>
      </c>
      <c r="G23774" s="34">
        <v>1256</v>
      </c>
      <c r="H23774" s="34">
        <v>1630</v>
      </c>
      <c r="I23774" s="34">
        <v>1330</v>
      </c>
      <c r="J23774" s="34">
        <v>1565</v>
      </c>
      <c r="K23774" s="34">
        <v>1110</v>
      </c>
      <c r="L23774" s="34">
        <v>1429</v>
      </c>
      <c r="M23774" s="34">
        <v>937</v>
      </c>
    </row>
    <row r="23775" spans="1:13" x14ac:dyDescent="0.2">
      <c r="A23775" s="34" t="s">
        <v>124669</v>
      </c>
      <c r="B23775" s="34">
        <v>1932</v>
      </c>
      <c r="C23775" s="34">
        <v>1632</v>
      </c>
      <c r="D23775" s="34">
        <v>1916</v>
      </c>
      <c r="E23775" s="34">
        <v>1950</v>
      </c>
      <c r="F23775" s="34">
        <v>1738</v>
      </c>
      <c r="G23775" s="34">
        <v>1570</v>
      </c>
      <c r="H23775" s="34">
        <v>2115</v>
      </c>
      <c r="I23775" s="34">
        <v>1781</v>
      </c>
      <c r="J23775" s="34">
        <v>2062</v>
      </c>
      <c r="K23775" s="34">
        <v>1455</v>
      </c>
      <c r="L23775" s="34">
        <v>1688</v>
      </c>
      <c r="M23775" s="34">
        <v>1327</v>
      </c>
    </row>
    <row r="23776" spans="1:13" x14ac:dyDescent="0.2">
      <c r="A23776" s="34" t="s">
        <v>124670</v>
      </c>
      <c r="B23776" s="34">
        <v>731</v>
      </c>
      <c r="C23776" s="34">
        <v>694</v>
      </c>
      <c r="D23776" s="34">
        <v>681</v>
      </c>
      <c r="E23776" s="34">
        <v>611</v>
      </c>
      <c r="F23776" s="34">
        <v>566</v>
      </c>
      <c r="G23776" s="34">
        <v>554</v>
      </c>
      <c r="H23776" s="34">
        <v>671</v>
      </c>
      <c r="I23776" s="34">
        <v>634</v>
      </c>
      <c r="J23776" s="34">
        <v>686</v>
      </c>
      <c r="K23776" s="34">
        <v>494</v>
      </c>
      <c r="L23776" s="34">
        <v>645</v>
      </c>
      <c r="M23776" s="34">
        <v>471</v>
      </c>
    </row>
    <row r="23777" spans="1:13" x14ac:dyDescent="0.2">
      <c r="A23777" s="34" t="s">
        <v>124671</v>
      </c>
      <c r="B23777" s="34">
        <v>874</v>
      </c>
      <c r="C23777" s="34">
        <v>846</v>
      </c>
      <c r="D23777" s="34">
        <v>879</v>
      </c>
      <c r="E23777" s="34">
        <v>840</v>
      </c>
      <c r="F23777" s="34">
        <v>803</v>
      </c>
      <c r="G23777" s="34">
        <v>732</v>
      </c>
      <c r="H23777" s="34">
        <v>944</v>
      </c>
      <c r="I23777" s="34">
        <v>792</v>
      </c>
      <c r="J23777" s="34">
        <v>858</v>
      </c>
      <c r="K23777" s="34">
        <v>660</v>
      </c>
      <c r="L23777" s="34">
        <v>757</v>
      </c>
      <c r="M23777" s="34">
        <v>620</v>
      </c>
    </row>
    <row r="23778" spans="1:13" x14ac:dyDescent="0.2">
      <c r="A23778" s="34" t="s">
        <v>124672</v>
      </c>
      <c r="B23778" s="34">
        <v>963</v>
      </c>
      <c r="C23778" s="34">
        <v>1072</v>
      </c>
      <c r="D23778" s="34">
        <v>1127</v>
      </c>
      <c r="E23778" s="34">
        <v>1034</v>
      </c>
      <c r="F23778" s="34">
        <v>1045</v>
      </c>
      <c r="G23778" s="34">
        <v>907</v>
      </c>
      <c r="H23778" s="34">
        <v>1133</v>
      </c>
      <c r="I23778" s="34">
        <v>1000</v>
      </c>
      <c r="J23778" s="34">
        <v>1087</v>
      </c>
      <c r="K23778" s="34">
        <v>802</v>
      </c>
      <c r="L23778" s="34">
        <v>1051</v>
      </c>
      <c r="M23778" s="34">
        <v>783</v>
      </c>
    </row>
    <row r="23779" spans="1:13" x14ac:dyDescent="0.2">
      <c r="A23779" s="34" t="s">
        <v>124673</v>
      </c>
      <c r="B23779" s="34">
        <v>1204</v>
      </c>
      <c r="C23779" s="34">
        <v>1087</v>
      </c>
      <c r="D23779" s="34">
        <v>1219</v>
      </c>
      <c r="E23779" s="34">
        <v>1104</v>
      </c>
      <c r="F23779" s="34">
        <v>1025</v>
      </c>
      <c r="G23779" s="34">
        <v>967</v>
      </c>
      <c r="H23779" s="34">
        <v>1213</v>
      </c>
      <c r="I23779" s="34">
        <v>1050</v>
      </c>
      <c r="J23779" s="34">
        <v>1100</v>
      </c>
      <c r="K23779" s="34">
        <v>922</v>
      </c>
      <c r="L23779" s="34">
        <v>1125</v>
      </c>
      <c r="M23779" s="34">
        <v>832</v>
      </c>
    </row>
    <row r="23780" spans="1:13" x14ac:dyDescent="0.2">
      <c r="A23780" s="34" t="s">
        <v>124674</v>
      </c>
      <c r="B23780" s="34">
        <v>711</v>
      </c>
      <c r="C23780" s="34">
        <v>732</v>
      </c>
      <c r="D23780" s="34">
        <v>842</v>
      </c>
      <c r="E23780" s="34">
        <v>769</v>
      </c>
      <c r="F23780" s="34">
        <v>740</v>
      </c>
      <c r="G23780" s="34">
        <v>616</v>
      </c>
      <c r="H23780" s="34">
        <v>750</v>
      </c>
      <c r="I23780" s="34">
        <v>673</v>
      </c>
      <c r="J23780" s="34">
        <v>789</v>
      </c>
      <c r="K23780" s="34">
        <v>551</v>
      </c>
      <c r="L23780" s="34">
        <v>754</v>
      </c>
      <c r="M23780" s="34">
        <v>493</v>
      </c>
    </row>
    <row r="23781" spans="1:13" x14ac:dyDescent="0.2">
      <c r="A23781" s="34" t="s">
        <v>124675</v>
      </c>
      <c r="B23781" s="34">
        <v>881</v>
      </c>
      <c r="C23781" s="34">
        <v>898</v>
      </c>
      <c r="D23781" s="34">
        <v>961</v>
      </c>
      <c r="E23781" s="34">
        <v>900</v>
      </c>
      <c r="F23781" s="34">
        <v>862</v>
      </c>
      <c r="G23781" s="34">
        <v>900</v>
      </c>
      <c r="H23781" s="34">
        <v>925</v>
      </c>
      <c r="I23781" s="34">
        <v>839</v>
      </c>
      <c r="J23781" s="34">
        <v>1030</v>
      </c>
      <c r="K23781" s="34">
        <v>710</v>
      </c>
      <c r="L23781" s="34">
        <v>894</v>
      </c>
      <c r="M23781" s="34">
        <v>659</v>
      </c>
    </row>
    <row r="23782" spans="1:13" x14ac:dyDescent="0.2">
      <c r="A23782" s="34" t="s">
        <v>124676</v>
      </c>
      <c r="B23782" s="34">
        <v>920</v>
      </c>
      <c r="C23782" s="34">
        <v>831</v>
      </c>
      <c r="D23782" s="34">
        <v>962</v>
      </c>
      <c r="E23782" s="34">
        <v>1002</v>
      </c>
      <c r="F23782" s="34">
        <v>855</v>
      </c>
      <c r="G23782" s="34">
        <v>869</v>
      </c>
      <c r="H23782" s="34">
        <v>1024</v>
      </c>
      <c r="I23782" s="34">
        <v>884</v>
      </c>
      <c r="J23782" s="34">
        <v>959</v>
      </c>
      <c r="K23782" s="34">
        <v>749</v>
      </c>
      <c r="L23782" s="34">
        <v>828</v>
      </c>
      <c r="M23782" s="34">
        <v>633</v>
      </c>
    </row>
    <row r="23783" spans="1:13" x14ac:dyDescent="0.2">
      <c r="A23783" s="34" t="s">
        <v>124677</v>
      </c>
      <c r="B23783" s="34">
        <v>585</v>
      </c>
      <c r="C23783" s="34">
        <v>716</v>
      </c>
      <c r="D23783" s="34">
        <v>762</v>
      </c>
      <c r="E23783" s="34">
        <v>770</v>
      </c>
      <c r="F23783" s="34">
        <v>664</v>
      </c>
      <c r="G23783" s="34">
        <v>663</v>
      </c>
      <c r="H23783" s="34">
        <v>842</v>
      </c>
      <c r="I23783" s="34">
        <v>763</v>
      </c>
      <c r="J23783" s="34">
        <v>863</v>
      </c>
      <c r="K23783" s="34">
        <v>626</v>
      </c>
      <c r="L23783" s="34">
        <v>692</v>
      </c>
      <c r="M23783" s="34">
        <v>542</v>
      </c>
    </row>
    <row r="23784" spans="1:13" x14ac:dyDescent="0.2">
      <c r="A23784" s="34" t="s">
        <v>124678</v>
      </c>
      <c r="B23784" s="34">
        <v>1408</v>
      </c>
      <c r="C23784" s="34">
        <v>1255</v>
      </c>
      <c r="D23784" s="34">
        <v>1519</v>
      </c>
      <c r="E23784" s="34">
        <v>1367</v>
      </c>
      <c r="F23784" s="34">
        <v>1330</v>
      </c>
      <c r="G23784" s="34">
        <v>1209</v>
      </c>
      <c r="H23784" s="34">
        <v>1590</v>
      </c>
      <c r="I23784" s="34">
        <v>1264</v>
      </c>
      <c r="J23784" s="34">
        <v>1464</v>
      </c>
      <c r="K23784" s="34">
        <v>1064</v>
      </c>
      <c r="L23784" s="34">
        <v>1432</v>
      </c>
      <c r="M23784" s="34">
        <v>1018</v>
      </c>
    </row>
    <row r="23785" spans="1:13" x14ac:dyDescent="0.2">
      <c r="A23785" s="34" t="s">
        <v>124679</v>
      </c>
      <c r="B23785" s="34">
        <v>1368</v>
      </c>
      <c r="C23785" s="34">
        <v>1414</v>
      </c>
      <c r="D23785" s="34">
        <v>1513</v>
      </c>
      <c r="E23785" s="34">
        <v>1484</v>
      </c>
      <c r="F23785" s="34">
        <v>1355</v>
      </c>
      <c r="G23785" s="34">
        <v>1352</v>
      </c>
      <c r="H23785" s="34">
        <v>1739</v>
      </c>
      <c r="I23785" s="34">
        <v>1521</v>
      </c>
      <c r="J23785" s="34">
        <v>1457</v>
      </c>
      <c r="K23785" s="34">
        <v>1204</v>
      </c>
      <c r="L23785" s="34">
        <v>1300</v>
      </c>
      <c r="M23785" s="34">
        <v>1078</v>
      </c>
    </row>
    <row r="23786" spans="1:13" x14ac:dyDescent="0.2">
      <c r="A23786" s="34" t="s">
        <v>124680</v>
      </c>
      <c r="B23786" s="34">
        <v>736</v>
      </c>
      <c r="C23786" s="34">
        <v>884</v>
      </c>
      <c r="D23786" s="34">
        <v>940</v>
      </c>
      <c r="E23786" s="34">
        <v>811</v>
      </c>
      <c r="F23786" s="34">
        <v>829</v>
      </c>
      <c r="G23786" s="34">
        <v>800</v>
      </c>
      <c r="H23786" s="34">
        <v>1016</v>
      </c>
      <c r="I23786" s="34">
        <v>875</v>
      </c>
      <c r="J23786" s="34">
        <v>869</v>
      </c>
      <c r="K23786" s="34">
        <v>728</v>
      </c>
      <c r="L23786" s="34">
        <v>808</v>
      </c>
      <c r="M23786" s="34">
        <v>647</v>
      </c>
    </row>
    <row r="23787" spans="1:13" x14ac:dyDescent="0.2">
      <c r="A23787" s="34" t="s">
        <v>124681</v>
      </c>
      <c r="B23787" s="34">
        <v>874</v>
      </c>
      <c r="C23787" s="34">
        <v>721</v>
      </c>
      <c r="D23787" s="34">
        <v>839</v>
      </c>
      <c r="E23787" s="34">
        <v>825</v>
      </c>
      <c r="F23787" s="34">
        <v>676</v>
      </c>
      <c r="G23787" s="34">
        <v>689</v>
      </c>
      <c r="H23787" s="34">
        <v>927</v>
      </c>
      <c r="I23787" s="34">
        <v>774</v>
      </c>
      <c r="J23787" s="34">
        <v>747</v>
      </c>
      <c r="K23787" s="34">
        <v>619</v>
      </c>
      <c r="L23787" s="34">
        <v>823</v>
      </c>
      <c r="M23787" s="34">
        <v>616</v>
      </c>
    </row>
    <row r="23788" spans="1:13" x14ac:dyDescent="0.2">
      <c r="A23788" s="34" t="s">
        <v>124682</v>
      </c>
      <c r="B23788" s="34">
        <v>846</v>
      </c>
      <c r="C23788" s="34">
        <v>981</v>
      </c>
      <c r="D23788" s="34">
        <v>1024</v>
      </c>
      <c r="E23788" s="34">
        <v>1004</v>
      </c>
      <c r="F23788" s="34">
        <v>873</v>
      </c>
      <c r="G23788" s="34">
        <v>894</v>
      </c>
      <c r="H23788" s="34">
        <v>1062</v>
      </c>
      <c r="I23788" s="34">
        <v>999</v>
      </c>
      <c r="J23788" s="34">
        <v>1086</v>
      </c>
      <c r="K23788" s="34">
        <v>804</v>
      </c>
      <c r="L23788" s="34">
        <v>914</v>
      </c>
      <c r="M23788" s="34">
        <v>741</v>
      </c>
    </row>
    <row r="23789" spans="1:13" x14ac:dyDescent="0.2">
      <c r="A23789" s="34" t="s">
        <v>124683</v>
      </c>
      <c r="B23789" s="34">
        <v>1315</v>
      </c>
      <c r="C23789" s="34">
        <v>1322</v>
      </c>
      <c r="D23789" s="34">
        <v>1583</v>
      </c>
      <c r="E23789" s="34">
        <v>1437</v>
      </c>
      <c r="F23789" s="34">
        <v>1369</v>
      </c>
      <c r="G23789" s="34">
        <v>1237</v>
      </c>
      <c r="H23789" s="34">
        <v>1456</v>
      </c>
      <c r="I23789" s="34">
        <v>1236</v>
      </c>
      <c r="J23789" s="34">
        <v>1445</v>
      </c>
      <c r="K23789" s="34">
        <v>1036</v>
      </c>
      <c r="L23789" s="34">
        <v>1326</v>
      </c>
      <c r="M23789" s="34">
        <v>991</v>
      </c>
    </row>
    <row r="23790" spans="1:13" x14ac:dyDescent="0.2">
      <c r="A23790" s="34" t="s">
        <v>124684</v>
      </c>
      <c r="B23790" s="34">
        <v>1211</v>
      </c>
      <c r="C23790" s="34">
        <v>1258</v>
      </c>
      <c r="D23790" s="34">
        <v>1315</v>
      </c>
      <c r="E23790" s="34">
        <v>1439</v>
      </c>
      <c r="F23790" s="34">
        <v>1197</v>
      </c>
      <c r="G23790" s="34">
        <v>1158</v>
      </c>
      <c r="H23790" s="34">
        <v>1341</v>
      </c>
      <c r="I23790" s="34">
        <v>1165</v>
      </c>
      <c r="J23790" s="34">
        <v>1260</v>
      </c>
      <c r="K23790" s="34">
        <v>1014</v>
      </c>
      <c r="L23790" s="34">
        <v>1294</v>
      </c>
      <c r="M23790" s="34">
        <v>987</v>
      </c>
    </row>
    <row r="23791" spans="1:13" x14ac:dyDescent="0.2">
      <c r="A23791" s="34" t="s">
        <v>124685</v>
      </c>
      <c r="B23791" s="34">
        <v>856</v>
      </c>
      <c r="C23791" s="34">
        <v>818</v>
      </c>
      <c r="D23791" s="34">
        <v>763</v>
      </c>
      <c r="E23791" s="34">
        <v>799</v>
      </c>
      <c r="F23791" s="34">
        <v>691</v>
      </c>
      <c r="G23791" s="34">
        <v>658</v>
      </c>
      <c r="H23791" s="34">
        <v>839</v>
      </c>
      <c r="I23791" s="34">
        <v>762</v>
      </c>
      <c r="J23791" s="34">
        <v>794</v>
      </c>
      <c r="K23791" s="34">
        <v>606</v>
      </c>
      <c r="L23791" s="34">
        <v>781</v>
      </c>
      <c r="M23791" s="34">
        <v>599</v>
      </c>
    </row>
    <row r="23792" spans="1:13" x14ac:dyDescent="0.2">
      <c r="A23792" s="34" t="s">
        <v>124686</v>
      </c>
      <c r="B23792" s="34">
        <v>1200</v>
      </c>
      <c r="C23792" s="34">
        <v>1157</v>
      </c>
      <c r="D23792" s="34">
        <v>1306</v>
      </c>
      <c r="E23792" s="34">
        <v>1377</v>
      </c>
      <c r="F23792" s="34">
        <v>1199</v>
      </c>
      <c r="G23792" s="34">
        <v>1081</v>
      </c>
      <c r="H23792" s="34">
        <v>1457</v>
      </c>
      <c r="I23792" s="34">
        <v>1210</v>
      </c>
      <c r="J23792" s="34">
        <v>1406</v>
      </c>
      <c r="K23792" s="34">
        <v>1118</v>
      </c>
      <c r="L23792" s="34">
        <v>1216</v>
      </c>
      <c r="M23792" s="34">
        <v>1043</v>
      </c>
    </row>
    <row r="23793" spans="1:13" x14ac:dyDescent="0.2">
      <c r="A23793" s="34" t="s">
        <v>124687</v>
      </c>
      <c r="B23793" s="34">
        <v>909</v>
      </c>
      <c r="C23793" s="34">
        <v>905</v>
      </c>
      <c r="D23793" s="34">
        <v>1115</v>
      </c>
      <c r="E23793" s="34">
        <v>945</v>
      </c>
      <c r="F23793" s="34">
        <v>743</v>
      </c>
      <c r="G23793" s="34">
        <v>880</v>
      </c>
      <c r="H23793" s="34">
        <v>951</v>
      </c>
      <c r="I23793" s="34">
        <v>869</v>
      </c>
      <c r="J23793" s="34">
        <v>1033</v>
      </c>
      <c r="K23793" s="34">
        <v>671</v>
      </c>
      <c r="L23793" s="34">
        <v>814</v>
      </c>
      <c r="M23793" s="34">
        <v>720</v>
      </c>
    </row>
    <row r="23794" spans="1:13" x14ac:dyDescent="0.2">
      <c r="A23794" s="34" t="s">
        <v>124688</v>
      </c>
      <c r="B23794" s="34">
        <v>687</v>
      </c>
      <c r="C23794" s="34">
        <v>867</v>
      </c>
      <c r="D23794" s="34">
        <v>774</v>
      </c>
      <c r="E23794" s="34">
        <v>929</v>
      </c>
      <c r="F23794" s="34">
        <v>697</v>
      </c>
      <c r="G23794" s="34">
        <v>730</v>
      </c>
      <c r="H23794" s="34">
        <v>902</v>
      </c>
      <c r="I23794" s="34">
        <v>817</v>
      </c>
      <c r="J23794" s="34">
        <v>871</v>
      </c>
      <c r="K23794" s="34">
        <v>701</v>
      </c>
      <c r="L23794" s="34">
        <v>756</v>
      </c>
      <c r="M23794" s="34">
        <v>656</v>
      </c>
    </row>
    <row r="23795" spans="1:13" x14ac:dyDescent="0.2">
      <c r="A23795" s="34" t="s">
        <v>124689</v>
      </c>
      <c r="B23795" s="34">
        <v>679</v>
      </c>
      <c r="C23795" s="34">
        <v>781</v>
      </c>
      <c r="D23795" s="34">
        <v>726</v>
      </c>
      <c r="E23795" s="34">
        <v>659</v>
      </c>
      <c r="F23795" s="34">
        <v>595</v>
      </c>
      <c r="G23795" s="34">
        <v>710</v>
      </c>
      <c r="H23795" s="34">
        <v>760</v>
      </c>
      <c r="I23795" s="34">
        <v>671</v>
      </c>
      <c r="J23795" s="34">
        <v>784</v>
      </c>
      <c r="K23795" s="34">
        <v>567</v>
      </c>
      <c r="L23795" s="34">
        <v>567</v>
      </c>
      <c r="M23795" s="34">
        <v>539</v>
      </c>
    </row>
    <row r="23796" spans="1:13" x14ac:dyDescent="0.2">
      <c r="A23796" s="34" t="s">
        <v>124690</v>
      </c>
      <c r="B23796" s="34">
        <v>893</v>
      </c>
      <c r="C23796" s="34">
        <v>1020</v>
      </c>
      <c r="D23796" s="34">
        <v>923</v>
      </c>
      <c r="E23796" s="34">
        <v>1062</v>
      </c>
      <c r="F23796" s="34">
        <v>820</v>
      </c>
      <c r="G23796" s="34">
        <v>755</v>
      </c>
      <c r="H23796" s="34">
        <v>985</v>
      </c>
      <c r="I23796" s="34">
        <v>919</v>
      </c>
      <c r="J23796" s="34">
        <v>925</v>
      </c>
      <c r="K23796" s="34">
        <v>725</v>
      </c>
      <c r="L23796" s="34">
        <v>875</v>
      </c>
      <c r="M23796" s="34">
        <v>657</v>
      </c>
    </row>
    <row r="23797" spans="1:13" x14ac:dyDescent="0.2">
      <c r="A23797" s="34" t="s">
        <v>124691</v>
      </c>
      <c r="B23797" s="34">
        <v>1351</v>
      </c>
      <c r="C23797" s="34">
        <v>1279</v>
      </c>
      <c r="D23797" s="34">
        <v>1342</v>
      </c>
      <c r="E23797" s="34">
        <v>1319</v>
      </c>
      <c r="F23797" s="34">
        <v>1237</v>
      </c>
      <c r="G23797" s="34">
        <v>1177</v>
      </c>
      <c r="H23797" s="34">
        <v>1536</v>
      </c>
      <c r="I23797" s="34">
        <v>1355</v>
      </c>
      <c r="J23797" s="34">
        <v>1448</v>
      </c>
      <c r="K23797" s="34">
        <v>1008</v>
      </c>
      <c r="L23797" s="34">
        <v>1389</v>
      </c>
      <c r="M23797" s="34">
        <v>990</v>
      </c>
    </row>
    <row r="23798" spans="1:13" x14ac:dyDescent="0.2">
      <c r="A23798" s="34" t="s">
        <v>124692</v>
      </c>
      <c r="B23798" s="34">
        <v>639</v>
      </c>
      <c r="C23798" s="34">
        <v>747</v>
      </c>
      <c r="D23798" s="34">
        <v>697</v>
      </c>
      <c r="E23798" s="34">
        <v>894</v>
      </c>
      <c r="F23798" s="34">
        <v>584</v>
      </c>
      <c r="G23798" s="34">
        <v>688</v>
      </c>
      <c r="H23798" s="34">
        <v>703</v>
      </c>
      <c r="I23798" s="34">
        <v>742</v>
      </c>
      <c r="J23798" s="34">
        <v>763</v>
      </c>
      <c r="K23798" s="34">
        <v>602</v>
      </c>
      <c r="L23798" s="34">
        <v>627</v>
      </c>
      <c r="M23798" s="34">
        <v>589</v>
      </c>
    </row>
    <row r="23799" spans="1:13" x14ac:dyDescent="0.2">
      <c r="A23799" s="34" t="s">
        <v>124693</v>
      </c>
      <c r="B23799" s="34">
        <v>1097</v>
      </c>
      <c r="C23799" s="34">
        <v>1045</v>
      </c>
      <c r="D23799" s="34">
        <v>1173</v>
      </c>
      <c r="E23799" s="34">
        <v>1104</v>
      </c>
      <c r="F23799" s="34">
        <v>1157</v>
      </c>
      <c r="G23799" s="34">
        <v>1001</v>
      </c>
      <c r="H23799" s="34">
        <v>1318</v>
      </c>
      <c r="I23799" s="34">
        <v>1086</v>
      </c>
      <c r="J23799" s="34">
        <v>1280</v>
      </c>
      <c r="K23799" s="34">
        <v>889</v>
      </c>
      <c r="L23799" s="34">
        <v>1136</v>
      </c>
      <c r="M23799" s="34">
        <v>789</v>
      </c>
    </row>
    <row r="23800" spans="1:13" x14ac:dyDescent="0.2">
      <c r="A23800" s="34" t="s">
        <v>124694</v>
      </c>
      <c r="B23800" s="34">
        <v>1015</v>
      </c>
      <c r="C23800" s="34">
        <v>1050</v>
      </c>
      <c r="D23800" s="34">
        <v>1051</v>
      </c>
      <c r="E23800" s="34">
        <v>1100</v>
      </c>
      <c r="F23800" s="34">
        <v>988</v>
      </c>
      <c r="G23800" s="34">
        <v>1034</v>
      </c>
      <c r="H23800" s="34">
        <v>1121</v>
      </c>
      <c r="I23800" s="34">
        <v>1065</v>
      </c>
      <c r="J23800" s="34">
        <v>1072</v>
      </c>
      <c r="K23800" s="34">
        <v>840</v>
      </c>
      <c r="L23800" s="34">
        <v>994</v>
      </c>
      <c r="M23800" s="34">
        <v>891</v>
      </c>
    </row>
    <row r="23801" spans="1:13" x14ac:dyDescent="0.2">
      <c r="A23801" s="34" t="s">
        <v>124695</v>
      </c>
      <c r="B23801" s="34">
        <v>714</v>
      </c>
      <c r="C23801" s="34">
        <v>687</v>
      </c>
      <c r="D23801" s="34">
        <v>834</v>
      </c>
      <c r="E23801" s="34">
        <v>837</v>
      </c>
      <c r="F23801" s="34">
        <v>707</v>
      </c>
      <c r="G23801" s="34">
        <v>700</v>
      </c>
      <c r="H23801" s="34">
        <v>827</v>
      </c>
      <c r="I23801" s="34">
        <v>692</v>
      </c>
      <c r="J23801" s="34">
        <v>828</v>
      </c>
      <c r="K23801" s="34">
        <v>605</v>
      </c>
      <c r="L23801" s="34">
        <v>770</v>
      </c>
      <c r="M23801" s="34">
        <v>581</v>
      </c>
    </row>
    <row r="23802" spans="1:13" x14ac:dyDescent="0.2">
      <c r="A23802" s="34" t="s">
        <v>124696</v>
      </c>
      <c r="B23802" s="34">
        <v>374</v>
      </c>
      <c r="C23802" s="34">
        <v>411</v>
      </c>
      <c r="D23802" s="34">
        <v>410</v>
      </c>
      <c r="E23802" s="34">
        <v>375</v>
      </c>
      <c r="F23802" s="34">
        <v>391</v>
      </c>
      <c r="G23802" s="34">
        <v>329</v>
      </c>
      <c r="H23802" s="34">
        <v>455</v>
      </c>
      <c r="I23802" s="34">
        <v>437</v>
      </c>
      <c r="J23802" s="34">
        <v>447</v>
      </c>
      <c r="K23802" s="34">
        <v>286</v>
      </c>
      <c r="L23802" s="34">
        <v>415</v>
      </c>
      <c r="M23802" s="34">
        <v>308</v>
      </c>
    </row>
    <row r="23803" spans="1:13" x14ac:dyDescent="0.2">
      <c r="A23803" s="34" t="s">
        <v>124697</v>
      </c>
      <c r="B23803" s="34">
        <v>226</v>
      </c>
      <c r="C23803" s="34">
        <v>276</v>
      </c>
      <c r="D23803" s="34">
        <v>293</v>
      </c>
      <c r="E23803" s="34">
        <v>323</v>
      </c>
      <c r="F23803" s="34">
        <v>205</v>
      </c>
      <c r="G23803" s="34">
        <v>259</v>
      </c>
      <c r="H23803" s="34">
        <v>309</v>
      </c>
      <c r="I23803" s="34">
        <v>292</v>
      </c>
      <c r="J23803" s="34">
        <v>303</v>
      </c>
      <c r="K23803" s="34">
        <v>243</v>
      </c>
      <c r="L23803" s="34">
        <v>277</v>
      </c>
      <c r="M23803" s="34">
        <v>228</v>
      </c>
    </row>
    <row r="23804" spans="1:13" x14ac:dyDescent="0.2">
      <c r="A23804" s="34" t="s">
        <v>124698</v>
      </c>
      <c r="B23804" s="34">
        <v>257</v>
      </c>
      <c r="C23804" s="34">
        <v>278</v>
      </c>
      <c r="D23804" s="34">
        <v>225</v>
      </c>
      <c r="E23804" s="34">
        <v>270</v>
      </c>
      <c r="F23804" s="34">
        <v>272</v>
      </c>
      <c r="G23804" s="34">
        <v>219</v>
      </c>
      <c r="H23804" s="34">
        <v>274</v>
      </c>
      <c r="I23804" s="34">
        <v>247</v>
      </c>
      <c r="J23804" s="34">
        <v>330</v>
      </c>
      <c r="K23804" s="34">
        <v>188</v>
      </c>
      <c r="L23804" s="34">
        <v>226</v>
      </c>
      <c r="M23804" s="34">
        <v>205</v>
      </c>
    </row>
    <row r="23805" spans="1:13" x14ac:dyDescent="0.2">
      <c r="A23805" s="34" t="s">
        <v>124699</v>
      </c>
      <c r="B23805" s="34">
        <v>205</v>
      </c>
      <c r="C23805" s="34">
        <v>225</v>
      </c>
      <c r="D23805" s="34">
        <v>298</v>
      </c>
      <c r="E23805" s="34">
        <v>264</v>
      </c>
      <c r="F23805" s="34">
        <v>194</v>
      </c>
      <c r="G23805" s="34">
        <v>233</v>
      </c>
      <c r="H23805" s="34">
        <v>225</v>
      </c>
      <c r="I23805" s="34">
        <v>238</v>
      </c>
      <c r="J23805" s="34">
        <v>235</v>
      </c>
      <c r="K23805" s="34">
        <v>186</v>
      </c>
      <c r="L23805" s="34">
        <v>202</v>
      </c>
      <c r="M23805" s="34">
        <v>183</v>
      </c>
    </row>
    <row r="23806" spans="1:13" x14ac:dyDescent="0.2">
      <c r="A23806" s="34" t="s">
        <v>124700</v>
      </c>
      <c r="B23806" s="34">
        <v>461</v>
      </c>
      <c r="C23806" s="34">
        <v>425</v>
      </c>
      <c r="D23806" s="34">
        <v>418</v>
      </c>
      <c r="E23806" s="34">
        <v>424</v>
      </c>
      <c r="F23806" s="34">
        <v>324</v>
      </c>
      <c r="G23806" s="34">
        <v>378</v>
      </c>
      <c r="H23806" s="34">
        <v>430</v>
      </c>
      <c r="I23806" s="34">
        <v>376</v>
      </c>
      <c r="J23806" s="34">
        <v>458</v>
      </c>
      <c r="K23806" s="34">
        <v>354</v>
      </c>
      <c r="L23806" s="34">
        <v>451</v>
      </c>
      <c r="M23806" s="34">
        <v>298</v>
      </c>
    </row>
    <row r="23807" spans="1:13" x14ac:dyDescent="0.2">
      <c r="A23807" s="34" t="s">
        <v>124701</v>
      </c>
      <c r="B23807" s="34">
        <v>579</v>
      </c>
      <c r="C23807" s="34">
        <v>473</v>
      </c>
      <c r="D23807" s="34">
        <v>459</v>
      </c>
      <c r="E23807" s="34">
        <v>451</v>
      </c>
      <c r="F23807" s="34">
        <v>475</v>
      </c>
      <c r="G23807" s="34">
        <v>488</v>
      </c>
      <c r="H23807" s="34">
        <v>605</v>
      </c>
      <c r="I23807" s="34">
        <v>422</v>
      </c>
      <c r="J23807" s="34">
        <v>545</v>
      </c>
      <c r="K23807" s="34">
        <v>386</v>
      </c>
      <c r="L23807" s="34">
        <v>448</v>
      </c>
      <c r="M23807" s="34">
        <v>336</v>
      </c>
    </row>
    <row r="23808" spans="1:13" x14ac:dyDescent="0.2">
      <c r="A23808" s="34" t="s">
        <v>124702</v>
      </c>
      <c r="B23808" s="34">
        <v>298</v>
      </c>
      <c r="C23808" s="34">
        <v>322</v>
      </c>
      <c r="D23808" s="34">
        <v>312</v>
      </c>
      <c r="E23808" s="34">
        <v>353</v>
      </c>
      <c r="F23808" s="34">
        <v>283</v>
      </c>
      <c r="G23808" s="34">
        <v>254</v>
      </c>
      <c r="H23808" s="34">
        <v>357</v>
      </c>
      <c r="I23808" s="34">
        <v>346</v>
      </c>
      <c r="J23808" s="34">
        <v>255</v>
      </c>
      <c r="K23808" s="34">
        <v>240</v>
      </c>
      <c r="L23808" s="34">
        <v>306</v>
      </c>
      <c r="M23808" s="34">
        <v>242</v>
      </c>
    </row>
    <row r="23809" spans="1:13" x14ac:dyDescent="0.2">
      <c r="A23809" s="34" t="s">
        <v>124703</v>
      </c>
      <c r="B23809" s="34">
        <v>161</v>
      </c>
      <c r="C23809" s="34">
        <v>176</v>
      </c>
      <c r="D23809" s="34">
        <v>139</v>
      </c>
      <c r="E23809" s="34">
        <v>178</v>
      </c>
      <c r="F23809" s="34">
        <v>157</v>
      </c>
      <c r="G23809" s="34">
        <v>165</v>
      </c>
      <c r="H23809" s="34">
        <v>163</v>
      </c>
      <c r="I23809" s="34">
        <v>160</v>
      </c>
      <c r="J23809" s="34">
        <v>144</v>
      </c>
      <c r="K23809" s="34">
        <v>144</v>
      </c>
      <c r="L23809" s="34">
        <v>137</v>
      </c>
      <c r="M23809" s="34">
        <v>168</v>
      </c>
    </row>
    <row r="23810" spans="1:13" x14ac:dyDescent="0.2">
      <c r="A23810" s="34" t="s">
        <v>124704</v>
      </c>
      <c r="B23810" s="34">
        <v>232</v>
      </c>
      <c r="C23810" s="34">
        <v>279</v>
      </c>
      <c r="D23810" s="34">
        <v>218</v>
      </c>
      <c r="E23810" s="34">
        <v>280</v>
      </c>
      <c r="F23810" s="34">
        <v>239</v>
      </c>
      <c r="G23810" s="34">
        <v>213</v>
      </c>
      <c r="H23810" s="34">
        <v>251</v>
      </c>
      <c r="I23810" s="34">
        <v>246</v>
      </c>
      <c r="J23810" s="34">
        <v>282</v>
      </c>
      <c r="K23810" s="34">
        <v>203</v>
      </c>
      <c r="L23810" s="34">
        <v>305</v>
      </c>
      <c r="M23810" s="34">
        <v>196</v>
      </c>
    </row>
    <row r="23811" spans="1:13" x14ac:dyDescent="0.2">
      <c r="A23811" s="34" t="s">
        <v>124705</v>
      </c>
      <c r="B23811" s="34">
        <v>242</v>
      </c>
      <c r="C23811" s="34">
        <v>307</v>
      </c>
      <c r="D23811" s="34">
        <v>290</v>
      </c>
      <c r="E23811" s="34">
        <v>313</v>
      </c>
      <c r="F23811" s="34">
        <v>279</v>
      </c>
      <c r="G23811" s="34">
        <v>283</v>
      </c>
      <c r="H23811" s="34">
        <v>322</v>
      </c>
      <c r="I23811" s="34">
        <v>265</v>
      </c>
      <c r="J23811" s="34">
        <v>262</v>
      </c>
      <c r="K23811" s="34">
        <v>214</v>
      </c>
      <c r="L23811" s="34">
        <v>272</v>
      </c>
      <c r="M23811" s="34">
        <v>245</v>
      </c>
    </row>
    <row r="23812" spans="1:13" x14ac:dyDescent="0.2">
      <c r="A23812" s="34" t="s">
        <v>124706</v>
      </c>
      <c r="B23812" s="34">
        <v>225</v>
      </c>
      <c r="C23812" s="34">
        <v>309</v>
      </c>
      <c r="D23812" s="34">
        <v>291</v>
      </c>
      <c r="E23812" s="34">
        <v>287</v>
      </c>
      <c r="F23812" s="34">
        <v>218</v>
      </c>
      <c r="G23812" s="34">
        <v>220</v>
      </c>
      <c r="H23812" s="34">
        <v>261</v>
      </c>
      <c r="I23812" s="34">
        <v>228</v>
      </c>
      <c r="J23812" s="34">
        <v>253</v>
      </c>
      <c r="K23812" s="34">
        <v>193</v>
      </c>
      <c r="L23812" s="34">
        <v>253</v>
      </c>
      <c r="M23812" s="34">
        <v>204</v>
      </c>
    </row>
    <row r="23813" spans="1:13" x14ac:dyDescent="0.2">
      <c r="A23813" s="34" t="s">
        <v>124707</v>
      </c>
      <c r="B23813" s="34">
        <v>303</v>
      </c>
      <c r="C23813" s="34">
        <v>375</v>
      </c>
      <c r="D23813" s="34">
        <v>341</v>
      </c>
      <c r="E23813" s="34">
        <v>392</v>
      </c>
      <c r="F23813" s="34">
        <v>315</v>
      </c>
      <c r="G23813" s="34">
        <v>346</v>
      </c>
      <c r="H23813" s="34">
        <v>355</v>
      </c>
      <c r="I23813" s="34">
        <v>343</v>
      </c>
      <c r="J23813" s="34">
        <v>420</v>
      </c>
      <c r="K23813" s="34">
        <v>296</v>
      </c>
      <c r="L23813" s="34">
        <v>364</v>
      </c>
      <c r="M23813" s="34">
        <v>311</v>
      </c>
    </row>
    <row r="23814" spans="1:13" x14ac:dyDescent="0.2">
      <c r="A23814" s="34" t="s">
        <v>124708</v>
      </c>
      <c r="B23814" s="34">
        <v>282</v>
      </c>
      <c r="C23814" s="34">
        <v>355</v>
      </c>
      <c r="D23814" s="34">
        <v>318</v>
      </c>
      <c r="E23814" s="34">
        <v>389</v>
      </c>
      <c r="F23814" s="34">
        <v>291</v>
      </c>
      <c r="G23814" s="34">
        <v>432</v>
      </c>
      <c r="H23814" s="34">
        <v>370</v>
      </c>
      <c r="I23814" s="34">
        <v>378</v>
      </c>
      <c r="J23814" s="34">
        <v>341</v>
      </c>
      <c r="K23814" s="34">
        <v>327</v>
      </c>
      <c r="L23814" s="34">
        <v>362</v>
      </c>
      <c r="M23814" s="34">
        <v>308</v>
      </c>
    </row>
    <row r="23815" spans="1:13" x14ac:dyDescent="0.2">
      <c r="A23815" s="34" t="s">
        <v>124709</v>
      </c>
      <c r="B23815" s="34">
        <v>167</v>
      </c>
      <c r="C23815" s="34">
        <v>190</v>
      </c>
      <c r="D23815" s="34">
        <v>223</v>
      </c>
      <c r="E23815" s="34">
        <v>235</v>
      </c>
      <c r="F23815" s="34">
        <v>190</v>
      </c>
      <c r="G23815" s="34">
        <v>206</v>
      </c>
      <c r="H23815" s="34">
        <v>196</v>
      </c>
      <c r="I23815" s="34">
        <v>243</v>
      </c>
      <c r="J23815" s="34">
        <v>223</v>
      </c>
      <c r="K23815" s="34">
        <v>207</v>
      </c>
      <c r="L23815" s="34">
        <v>176</v>
      </c>
      <c r="M23815" s="34">
        <v>182</v>
      </c>
    </row>
    <row r="23816" spans="1:13" x14ac:dyDescent="0.2">
      <c r="A23816" s="34" t="s">
        <v>124710</v>
      </c>
      <c r="B23816" s="34">
        <v>337</v>
      </c>
      <c r="C23816" s="34">
        <v>310</v>
      </c>
      <c r="D23816" s="34">
        <v>241</v>
      </c>
      <c r="E23816" s="34">
        <v>369</v>
      </c>
      <c r="F23816" s="34">
        <v>200</v>
      </c>
      <c r="G23816" s="34">
        <v>279</v>
      </c>
      <c r="H23816" s="34">
        <v>259</v>
      </c>
      <c r="I23816" s="34">
        <v>305</v>
      </c>
      <c r="J23816" s="34">
        <v>289</v>
      </c>
      <c r="K23816" s="34">
        <v>246</v>
      </c>
      <c r="L23816" s="34">
        <v>232</v>
      </c>
      <c r="M23816" s="34">
        <v>246</v>
      </c>
    </row>
    <row r="23817" spans="1:13" x14ac:dyDescent="0.2">
      <c r="A23817" s="34" t="s">
        <v>124711</v>
      </c>
      <c r="B23817" s="34">
        <v>463</v>
      </c>
      <c r="C23817" s="34">
        <v>534</v>
      </c>
      <c r="D23817" s="34">
        <v>499</v>
      </c>
      <c r="E23817" s="34">
        <v>550</v>
      </c>
      <c r="F23817" s="34">
        <v>424</v>
      </c>
      <c r="G23817" s="34">
        <v>518</v>
      </c>
      <c r="H23817" s="34">
        <v>538</v>
      </c>
      <c r="I23817" s="34">
        <v>464</v>
      </c>
      <c r="J23817" s="34">
        <v>493</v>
      </c>
      <c r="K23817" s="34">
        <v>458</v>
      </c>
      <c r="L23817" s="34">
        <v>490</v>
      </c>
      <c r="M23817" s="34">
        <v>381</v>
      </c>
    </row>
    <row r="23818" spans="1:13" x14ac:dyDescent="0.2">
      <c r="A23818" s="34" t="s">
        <v>124712</v>
      </c>
      <c r="B23818" s="34">
        <v>398</v>
      </c>
      <c r="C23818" s="34">
        <v>429</v>
      </c>
      <c r="D23818" s="34">
        <v>436</v>
      </c>
      <c r="E23818" s="34">
        <v>400</v>
      </c>
      <c r="F23818" s="34">
        <v>375</v>
      </c>
      <c r="G23818" s="34">
        <v>377</v>
      </c>
      <c r="H23818" s="34">
        <v>400</v>
      </c>
      <c r="I23818" s="34">
        <v>333</v>
      </c>
      <c r="J23818" s="34">
        <v>399</v>
      </c>
      <c r="K23818" s="34">
        <v>336</v>
      </c>
      <c r="L23818" s="34">
        <v>429</v>
      </c>
      <c r="M23818" s="34">
        <v>353</v>
      </c>
    </row>
    <row r="23819" spans="1:13" x14ac:dyDescent="0.2">
      <c r="A23819" s="34" t="s">
        <v>124713</v>
      </c>
      <c r="B23819" s="34">
        <v>404</v>
      </c>
      <c r="C23819" s="34">
        <v>384</v>
      </c>
      <c r="D23819" s="34">
        <v>449</v>
      </c>
      <c r="E23819" s="34">
        <v>427</v>
      </c>
      <c r="F23819" s="34">
        <v>395</v>
      </c>
      <c r="G23819" s="34">
        <v>362</v>
      </c>
      <c r="H23819" s="34">
        <v>521</v>
      </c>
      <c r="I23819" s="34">
        <v>383</v>
      </c>
      <c r="J23819" s="34">
        <v>481</v>
      </c>
      <c r="K23819" s="34">
        <v>374</v>
      </c>
      <c r="L23819" s="34">
        <v>469</v>
      </c>
      <c r="M23819" s="34">
        <v>287</v>
      </c>
    </row>
    <row r="23820" spans="1:13" x14ac:dyDescent="0.2">
      <c r="A23820" s="34" t="s">
        <v>124714</v>
      </c>
      <c r="B23820" s="34">
        <v>329</v>
      </c>
      <c r="C23820" s="34">
        <v>368</v>
      </c>
      <c r="D23820" s="34">
        <v>366</v>
      </c>
      <c r="E23820" s="34">
        <v>351</v>
      </c>
      <c r="F23820" s="34">
        <v>299</v>
      </c>
      <c r="G23820" s="34">
        <v>296</v>
      </c>
      <c r="H23820" s="34">
        <v>379</v>
      </c>
      <c r="I23820" s="34">
        <v>355</v>
      </c>
      <c r="J23820" s="34">
        <v>289</v>
      </c>
      <c r="K23820" s="34">
        <v>265</v>
      </c>
      <c r="L23820" s="34">
        <v>326</v>
      </c>
      <c r="M23820" s="34">
        <v>295</v>
      </c>
    </row>
    <row r="23821" spans="1:13" x14ac:dyDescent="0.2">
      <c r="A23821" s="34" t="s">
        <v>124715</v>
      </c>
      <c r="B23821" s="34">
        <v>459</v>
      </c>
      <c r="C23821" s="34">
        <v>408</v>
      </c>
      <c r="D23821" s="34">
        <v>424</v>
      </c>
      <c r="E23821" s="34">
        <v>403</v>
      </c>
      <c r="F23821" s="34">
        <v>407</v>
      </c>
      <c r="G23821" s="34">
        <v>352</v>
      </c>
      <c r="H23821" s="34">
        <v>489</v>
      </c>
      <c r="I23821" s="34">
        <v>389</v>
      </c>
      <c r="J23821" s="34">
        <v>438</v>
      </c>
      <c r="K23821" s="34">
        <v>307</v>
      </c>
      <c r="L23821" s="34">
        <v>409</v>
      </c>
      <c r="M23821" s="34">
        <v>262</v>
      </c>
    </row>
    <row r="23822" spans="1:13" x14ac:dyDescent="0.2">
      <c r="A23822" s="34" t="s">
        <v>124716</v>
      </c>
      <c r="B23822" s="34">
        <v>516</v>
      </c>
      <c r="C23822" s="34">
        <v>607</v>
      </c>
      <c r="D23822" s="34">
        <v>681</v>
      </c>
      <c r="E23822" s="34">
        <v>696</v>
      </c>
      <c r="F23822" s="34">
        <v>520</v>
      </c>
      <c r="G23822" s="34">
        <v>570</v>
      </c>
      <c r="H23822" s="34">
        <v>650</v>
      </c>
      <c r="I23822" s="34">
        <v>605</v>
      </c>
      <c r="J23822" s="34">
        <v>699</v>
      </c>
      <c r="K23822" s="34">
        <v>489</v>
      </c>
      <c r="L23822" s="34">
        <v>603</v>
      </c>
      <c r="M23822" s="34">
        <v>478</v>
      </c>
    </row>
    <row r="23823" spans="1:13" x14ac:dyDescent="0.2">
      <c r="A23823" s="34" t="s">
        <v>124717</v>
      </c>
      <c r="B23823" s="34">
        <v>275</v>
      </c>
      <c r="C23823" s="34">
        <v>305</v>
      </c>
      <c r="D23823" s="34">
        <v>235</v>
      </c>
      <c r="E23823" s="34">
        <v>340</v>
      </c>
      <c r="F23823" s="34">
        <v>211</v>
      </c>
      <c r="G23823" s="34">
        <v>295</v>
      </c>
      <c r="H23823" s="34">
        <v>297</v>
      </c>
      <c r="I23823" s="34">
        <v>291</v>
      </c>
      <c r="J23823" s="34">
        <v>307</v>
      </c>
      <c r="K23823" s="34">
        <v>250</v>
      </c>
      <c r="L23823" s="34">
        <v>240</v>
      </c>
      <c r="M23823" s="34">
        <v>233</v>
      </c>
    </row>
    <row r="23824" spans="1:13" x14ac:dyDescent="0.2">
      <c r="A23824" s="34" t="s">
        <v>124718</v>
      </c>
      <c r="B23824" s="34">
        <v>161</v>
      </c>
      <c r="C23824" s="34">
        <v>207</v>
      </c>
      <c r="D23824" s="34">
        <v>207</v>
      </c>
      <c r="E23824" s="34">
        <v>222</v>
      </c>
      <c r="F23824" s="34">
        <v>193</v>
      </c>
      <c r="G23824" s="34">
        <v>233</v>
      </c>
      <c r="H23824" s="34">
        <v>199</v>
      </c>
      <c r="I23824" s="34">
        <v>259</v>
      </c>
      <c r="J23824" s="34">
        <v>242</v>
      </c>
      <c r="K23824" s="34">
        <v>186</v>
      </c>
      <c r="L23824" s="34">
        <v>218</v>
      </c>
      <c r="M23824" s="34">
        <v>156</v>
      </c>
    </row>
    <row r="23825" spans="1:13" x14ac:dyDescent="0.2">
      <c r="A23825" s="34" t="s">
        <v>124719</v>
      </c>
      <c r="B23825" s="34">
        <v>166</v>
      </c>
      <c r="C23825" s="34">
        <v>192</v>
      </c>
      <c r="D23825" s="34">
        <v>233</v>
      </c>
      <c r="E23825" s="34">
        <v>209</v>
      </c>
      <c r="F23825" s="34">
        <v>152</v>
      </c>
      <c r="G23825" s="34">
        <v>188</v>
      </c>
      <c r="H23825" s="34">
        <v>205</v>
      </c>
      <c r="I23825" s="34">
        <v>170</v>
      </c>
      <c r="J23825" s="34">
        <v>165</v>
      </c>
      <c r="K23825" s="34">
        <v>166</v>
      </c>
      <c r="L23825" s="34">
        <v>186</v>
      </c>
      <c r="M23825" s="34">
        <v>169</v>
      </c>
    </row>
    <row r="23826" spans="1:13" x14ac:dyDescent="0.2">
      <c r="A23826" s="34" t="s">
        <v>124720</v>
      </c>
      <c r="B23826" s="34">
        <v>272</v>
      </c>
      <c r="C23826" s="34">
        <v>236</v>
      </c>
      <c r="D23826" s="34">
        <v>268</v>
      </c>
      <c r="E23826" s="34">
        <v>273</v>
      </c>
      <c r="F23826" s="34">
        <v>228</v>
      </c>
      <c r="G23826" s="34">
        <v>207</v>
      </c>
      <c r="H23826" s="34">
        <v>216</v>
      </c>
      <c r="I23826" s="34">
        <v>241</v>
      </c>
      <c r="J23826" s="34">
        <v>286</v>
      </c>
      <c r="K23826" s="34">
        <v>192</v>
      </c>
      <c r="L23826" s="34">
        <v>237</v>
      </c>
      <c r="M23826" s="34">
        <v>180</v>
      </c>
    </row>
    <row r="23827" spans="1:13" x14ac:dyDescent="0.2">
      <c r="A23827" s="34" t="s">
        <v>124721</v>
      </c>
      <c r="B23827" s="34">
        <v>246</v>
      </c>
      <c r="C23827" s="34">
        <v>333</v>
      </c>
      <c r="D23827" s="34">
        <v>229</v>
      </c>
      <c r="E23827" s="34">
        <v>297</v>
      </c>
      <c r="F23827" s="34">
        <v>221</v>
      </c>
      <c r="G23827" s="34">
        <v>258</v>
      </c>
      <c r="H23827" s="34">
        <v>279</v>
      </c>
      <c r="I23827" s="34">
        <v>257</v>
      </c>
      <c r="J23827" s="34">
        <v>255</v>
      </c>
      <c r="K23827" s="34">
        <v>219</v>
      </c>
      <c r="L23827" s="34">
        <v>258</v>
      </c>
      <c r="M23827" s="34">
        <v>212</v>
      </c>
    </row>
    <row r="23828" spans="1:13" x14ac:dyDescent="0.2">
      <c r="A23828" s="34" t="s">
        <v>124722</v>
      </c>
      <c r="B23828" s="34">
        <v>363</v>
      </c>
      <c r="C23828" s="34">
        <v>441</v>
      </c>
      <c r="D23828" s="34">
        <v>451</v>
      </c>
      <c r="E23828" s="34">
        <v>402</v>
      </c>
      <c r="F23828" s="34">
        <v>387</v>
      </c>
      <c r="G23828" s="34">
        <v>327</v>
      </c>
      <c r="H23828" s="34">
        <v>477</v>
      </c>
      <c r="I23828" s="34">
        <v>364</v>
      </c>
      <c r="J23828" s="34">
        <v>404</v>
      </c>
      <c r="K23828" s="34">
        <v>377</v>
      </c>
      <c r="L23828" s="34">
        <v>481</v>
      </c>
      <c r="M23828" s="34">
        <v>327</v>
      </c>
    </row>
    <row r="23829" spans="1:13" x14ac:dyDescent="0.2">
      <c r="A23829" s="34" t="s">
        <v>124723</v>
      </c>
      <c r="B23829" s="34">
        <v>360</v>
      </c>
      <c r="C23829" s="34">
        <v>405</v>
      </c>
      <c r="D23829" s="34">
        <v>383</v>
      </c>
      <c r="E23829" s="34">
        <v>444</v>
      </c>
      <c r="F23829" s="34">
        <v>338</v>
      </c>
      <c r="G23829" s="34">
        <v>327</v>
      </c>
      <c r="H23829" s="34">
        <v>389</v>
      </c>
      <c r="I23829" s="34">
        <v>336</v>
      </c>
      <c r="J23829" s="34">
        <v>405</v>
      </c>
      <c r="K23829" s="34">
        <v>326</v>
      </c>
      <c r="L23829" s="34">
        <v>324</v>
      </c>
      <c r="M23829" s="34">
        <v>285</v>
      </c>
    </row>
    <row r="23830" spans="1:13" x14ac:dyDescent="0.2">
      <c r="A23830" s="34" t="s">
        <v>124724</v>
      </c>
      <c r="B23830" s="34">
        <v>158</v>
      </c>
      <c r="C23830" s="34">
        <v>198</v>
      </c>
      <c r="D23830" s="34">
        <v>213</v>
      </c>
      <c r="E23830" s="34">
        <v>185</v>
      </c>
      <c r="F23830" s="34">
        <v>137</v>
      </c>
      <c r="G23830" s="34">
        <v>183</v>
      </c>
      <c r="H23830" s="34">
        <v>211</v>
      </c>
      <c r="I23830" s="34">
        <v>204</v>
      </c>
      <c r="J23830" s="34">
        <v>209</v>
      </c>
      <c r="K23830" s="34">
        <v>134</v>
      </c>
      <c r="L23830" s="34">
        <v>250</v>
      </c>
      <c r="M23830" s="34">
        <v>154</v>
      </c>
    </row>
    <row r="23831" spans="1:13" x14ac:dyDescent="0.2">
      <c r="A23831" s="34" t="s">
        <v>124725</v>
      </c>
      <c r="B23831" s="34">
        <v>165</v>
      </c>
      <c r="C23831" s="34">
        <v>240</v>
      </c>
      <c r="D23831" s="34">
        <v>175</v>
      </c>
      <c r="E23831" s="34">
        <v>206</v>
      </c>
      <c r="F23831" s="34">
        <v>209</v>
      </c>
      <c r="G23831" s="34">
        <v>212</v>
      </c>
      <c r="H23831" s="34">
        <v>275</v>
      </c>
      <c r="I23831" s="34">
        <v>252</v>
      </c>
      <c r="J23831" s="34">
        <v>212</v>
      </c>
      <c r="K23831" s="34">
        <v>196</v>
      </c>
      <c r="L23831" s="34">
        <v>212</v>
      </c>
      <c r="M23831" s="34">
        <v>200</v>
      </c>
    </row>
    <row r="23832" spans="1:13" x14ac:dyDescent="0.2">
      <c r="A23832" s="34" t="s">
        <v>124726</v>
      </c>
      <c r="B23832" s="34">
        <v>254</v>
      </c>
      <c r="C23832" s="34">
        <v>308</v>
      </c>
      <c r="D23832" s="34">
        <v>258</v>
      </c>
      <c r="E23832" s="34">
        <v>263</v>
      </c>
      <c r="F23832" s="34">
        <v>222</v>
      </c>
      <c r="G23832" s="34">
        <v>230</v>
      </c>
      <c r="H23832" s="34">
        <v>245</v>
      </c>
      <c r="I23832" s="34">
        <v>273</v>
      </c>
      <c r="J23832" s="34">
        <v>252</v>
      </c>
      <c r="K23832" s="34">
        <v>227</v>
      </c>
      <c r="L23832" s="34">
        <v>248</v>
      </c>
      <c r="M23832" s="34">
        <v>222</v>
      </c>
    </row>
    <row r="23833" spans="1:13" x14ac:dyDescent="0.2">
      <c r="A23833" s="34" t="s">
        <v>124727</v>
      </c>
      <c r="B23833" s="34">
        <v>189</v>
      </c>
      <c r="C23833" s="34">
        <v>165</v>
      </c>
      <c r="D23833" s="34">
        <v>241</v>
      </c>
      <c r="E23833" s="34">
        <v>245</v>
      </c>
      <c r="F23833" s="34">
        <v>196</v>
      </c>
      <c r="G23833" s="34">
        <v>188</v>
      </c>
      <c r="H23833" s="34">
        <v>223</v>
      </c>
      <c r="I23833" s="34">
        <v>209</v>
      </c>
      <c r="J23833" s="34">
        <v>231</v>
      </c>
      <c r="K23833" s="34">
        <v>178</v>
      </c>
      <c r="L23833" s="34">
        <v>207</v>
      </c>
      <c r="M23833" s="34">
        <v>175</v>
      </c>
    </row>
    <row r="23834" spans="1:13" x14ac:dyDescent="0.2">
      <c r="A23834" s="34" t="s">
        <v>124728</v>
      </c>
      <c r="B23834" s="34">
        <v>402</v>
      </c>
      <c r="C23834" s="34">
        <v>482</v>
      </c>
      <c r="D23834" s="34">
        <v>477</v>
      </c>
      <c r="E23834" s="34">
        <v>466</v>
      </c>
      <c r="F23834" s="34">
        <v>332</v>
      </c>
      <c r="G23834" s="34">
        <v>393</v>
      </c>
      <c r="H23834" s="34">
        <v>545</v>
      </c>
      <c r="I23834" s="34">
        <v>402</v>
      </c>
      <c r="J23834" s="34">
        <v>518</v>
      </c>
      <c r="K23834" s="34">
        <v>320</v>
      </c>
      <c r="L23834" s="34">
        <v>375</v>
      </c>
      <c r="M23834" s="34">
        <v>372</v>
      </c>
    </row>
    <row r="23835" spans="1:13" x14ac:dyDescent="0.2">
      <c r="A23835" s="34" t="s">
        <v>124729</v>
      </c>
      <c r="B23835" s="34">
        <v>209</v>
      </c>
      <c r="C23835" s="34">
        <v>229</v>
      </c>
      <c r="D23835" s="34">
        <v>246</v>
      </c>
      <c r="E23835" s="34">
        <v>255</v>
      </c>
      <c r="F23835" s="34">
        <v>239</v>
      </c>
      <c r="G23835" s="34">
        <v>180</v>
      </c>
      <c r="H23835" s="34">
        <v>287</v>
      </c>
      <c r="I23835" s="34">
        <v>208</v>
      </c>
      <c r="J23835" s="34">
        <v>223</v>
      </c>
      <c r="K23835" s="34">
        <v>177</v>
      </c>
      <c r="L23835" s="34">
        <v>219</v>
      </c>
      <c r="M23835" s="34">
        <v>176</v>
      </c>
    </row>
    <row r="23836" spans="1:13" x14ac:dyDescent="0.2">
      <c r="A23836" s="34" t="s">
        <v>124730</v>
      </c>
      <c r="B23836" s="34">
        <v>263</v>
      </c>
      <c r="C23836" s="34">
        <v>325</v>
      </c>
      <c r="D23836" s="34">
        <v>310</v>
      </c>
      <c r="E23836" s="34">
        <v>318</v>
      </c>
      <c r="F23836" s="34">
        <v>249</v>
      </c>
      <c r="G23836" s="34">
        <v>305</v>
      </c>
      <c r="H23836" s="34">
        <v>332</v>
      </c>
      <c r="I23836" s="34">
        <v>291</v>
      </c>
      <c r="J23836" s="34">
        <v>295</v>
      </c>
      <c r="K23836" s="34">
        <v>264</v>
      </c>
      <c r="L23836" s="34">
        <v>257</v>
      </c>
      <c r="M23836" s="34">
        <v>254</v>
      </c>
    </row>
    <row r="23837" spans="1:13" x14ac:dyDescent="0.2">
      <c r="A23837" s="34" t="s">
        <v>124731</v>
      </c>
      <c r="B23837" s="34">
        <v>247</v>
      </c>
      <c r="C23837" s="34">
        <v>226</v>
      </c>
      <c r="D23837" s="34">
        <v>224</v>
      </c>
      <c r="E23837" s="34">
        <v>275</v>
      </c>
      <c r="F23837" s="34">
        <v>166</v>
      </c>
      <c r="G23837" s="34">
        <v>263</v>
      </c>
      <c r="H23837" s="34">
        <v>261</v>
      </c>
      <c r="I23837" s="34">
        <v>253</v>
      </c>
      <c r="J23837" s="34">
        <v>228</v>
      </c>
      <c r="K23837" s="34">
        <v>200</v>
      </c>
      <c r="L23837" s="34">
        <v>216</v>
      </c>
      <c r="M23837" s="34">
        <v>208</v>
      </c>
    </row>
    <row r="23838" spans="1:13" x14ac:dyDescent="0.2">
      <c r="A23838" s="34" t="s">
        <v>124732</v>
      </c>
      <c r="B23838" s="34">
        <v>231</v>
      </c>
      <c r="C23838" s="34">
        <v>233</v>
      </c>
      <c r="D23838" s="34">
        <v>191</v>
      </c>
      <c r="E23838" s="34">
        <v>198</v>
      </c>
      <c r="F23838" s="34">
        <v>192</v>
      </c>
      <c r="G23838" s="34">
        <v>224</v>
      </c>
      <c r="H23838" s="34">
        <v>229</v>
      </c>
      <c r="I23838" s="34">
        <v>213</v>
      </c>
      <c r="J23838" s="34">
        <v>193</v>
      </c>
      <c r="K23838" s="34">
        <v>176</v>
      </c>
      <c r="L23838" s="34">
        <v>224</v>
      </c>
      <c r="M23838" s="34">
        <v>123</v>
      </c>
    </row>
    <row r="23839" spans="1:13" x14ac:dyDescent="0.2">
      <c r="A23839" s="34" t="s">
        <v>124733</v>
      </c>
      <c r="B23839" s="34">
        <v>232</v>
      </c>
      <c r="C23839" s="34">
        <v>227</v>
      </c>
      <c r="D23839" s="34">
        <v>258</v>
      </c>
      <c r="E23839" s="34">
        <v>263</v>
      </c>
      <c r="F23839" s="34">
        <v>219</v>
      </c>
      <c r="G23839" s="34">
        <v>264</v>
      </c>
      <c r="H23839" s="34">
        <v>266</v>
      </c>
      <c r="I23839" s="34">
        <v>279</v>
      </c>
      <c r="J23839" s="34">
        <v>311</v>
      </c>
      <c r="K23839" s="34">
        <v>225</v>
      </c>
      <c r="L23839" s="34">
        <v>231</v>
      </c>
      <c r="M23839" s="34">
        <v>180</v>
      </c>
    </row>
    <row r="23840" spans="1:13" x14ac:dyDescent="0.2">
      <c r="A23840" s="34" t="s">
        <v>124734</v>
      </c>
      <c r="B23840" s="34">
        <v>248</v>
      </c>
      <c r="C23840" s="34">
        <v>261</v>
      </c>
      <c r="D23840" s="34">
        <v>280</v>
      </c>
      <c r="E23840" s="34">
        <v>277</v>
      </c>
      <c r="F23840" s="34">
        <v>221</v>
      </c>
      <c r="G23840" s="34">
        <v>225</v>
      </c>
      <c r="H23840" s="34">
        <v>253</v>
      </c>
      <c r="I23840" s="34">
        <v>283</v>
      </c>
      <c r="J23840" s="34">
        <v>246</v>
      </c>
      <c r="K23840" s="34">
        <v>226</v>
      </c>
      <c r="L23840" s="34">
        <v>293</v>
      </c>
      <c r="M23840" s="34">
        <v>205</v>
      </c>
    </row>
    <row r="23841" spans="1:13" x14ac:dyDescent="0.2">
      <c r="A23841" s="34" t="s">
        <v>124735</v>
      </c>
      <c r="B23841" s="34">
        <v>313</v>
      </c>
      <c r="C23841" s="34">
        <v>365</v>
      </c>
      <c r="D23841" s="34">
        <v>341</v>
      </c>
      <c r="E23841" s="34">
        <v>355</v>
      </c>
      <c r="F23841" s="34">
        <v>331</v>
      </c>
      <c r="G23841" s="34">
        <v>292</v>
      </c>
      <c r="H23841" s="34">
        <v>404</v>
      </c>
      <c r="I23841" s="34">
        <v>286</v>
      </c>
      <c r="J23841" s="34">
        <v>366</v>
      </c>
      <c r="K23841" s="34">
        <v>267</v>
      </c>
      <c r="L23841" s="34">
        <v>348</v>
      </c>
      <c r="M23841" s="34">
        <v>305</v>
      </c>
    </row>
    <row r="23842" spans="1:13" x14ac:dyDescent="0.2">
      <c r="A23842" s="34" t="s">
        <v>124736</v>
      </c>
      <c r="B23842" s="34">
        <v>342</v>
      </c>
      <c r="C23842" s="34">
        <v>267</v>
      </c>
      <c r="D23842" s="34">
        <v>289</v>
      </c>
      <c r="E23842" s="34">
        <v>269</v>
      </c>
      <c r="F23842" s="34">
        <v>246</v>
      </c>
      <c r="G23842" s="34">
        <v>278</v>
      </c>
      <c r="H23842" s="34">
        <v>305</v>
      </c>
      <c r="I23842" s="34">
        <v>266</v>
      </c>
      <c r="J23842" s="34">
        <v>299</v>
      </c>
      <c r="K23842" s="34">
        <v>263</v>
      </c>
      <c r="L23842" s="34">
        <v>254</v>
      </c>
      <c r="M23842" s="34">
        <v>213</v>
      </c>
    </row>
    <row r="23843" spans="1:13" x14ac:dyDescent="0.2">
      <c r="A23843" s="34" t="s">
        <v>124737</v>
      </c>
      <c r="B23843" s="34">
        <v>277</v>
      </c>
      <c r="C23843" s="34">
        <v>270</v>
      </c>
      <c r="D23843" s="34">
        <v>315</v>
      </c>
      <c r="E23843" s="34">
        <v>354</v>
      </c>
      <c r="F23843" s="34">
        <v>285</v>
      </c>
      <c r="G23843" s="34">
        <v>279</v>
      </c>
      <c r="H23843" s="34">
        <v>356</v>
      </c>
      <c r="I23843" s="34">
        <v>298</v>
      </c>
      <c r="J23843" s="34">
        <v>329</v>
      </c>
      <c r="K23843" s="34">
        <v>272</v>
      </c>
      <c r="L23843" s="34">
        <v>260</v>
      </c>
      <c r="M23843" s="34">
        <v>259</v>
      </c>
    </row>
    <row r="23844" spans="1:13" x14ac:dyDescent="0.2">
      <c r="A23844" s="34" t="s">
        <v>124738</v>
      </c>
      <c r="B23844" s="34">
        <v>186</v>
      </c>
      <c r="C23844" s="34">
        <v>199</v>
      </c>
      <c r="D23844" s="34">
        <v>233</v>
      </c>
      <c r="E23844" s="34">
        <v>215</v>
      </c>
      <c r="F23844" s="34">
        <v>241</v>
      </c>
      <c r="G23844" s="34">
        <v>215</v>
      </c>
      <c r="H23844" s="34">
        <v>293</v>
      </c>
      <c r="I23844" s="34">
        <v>195</v>
      </c>
      <c r="J23844" s="34">
        <v>254</v>
      </c>
      <c r="K23844" s="34">
        <v>169</v>
      </c>
      <c r="L23844" s="34">
        <v>193</v>
      </c>
      <c r="M23844" s="34">
        <v>175</v>
      </c>
    </row>
    <row r="23845" spans="1:13" x14ac:dyDescent="0.2">
      <c r="A23845" s="34" t="s">
        <v>124739</v>
      </c>
      <c r="B23845" s="34">
        <v>378</v>
      </c>
      <c r="C23845" s="34">
        <v>311</v>
      </c>
      <c r="D23845" s="34">
        <v>405</v>
      </c>
      <c r="E23845" s="34">
        <v>343</v>
      </c>
      <c r="F23845" s="34">
        <v>303</v>
      </c>
      <c r="G23845" s="34">
        <v>353</v>
      </c>
      <c r="H23845" s="34">
        <v>487</v>
      </c>
      <c r="I23845" s="34">
        <v>338</v>
      </c>
      <c r="J23845" s="34">
        <v>391</v>
      </c>
      <c r="K23845" s="34">
        <v>259</v>
      </c>
      <c r="L23845" s="34">
        <v>389</v>
      </c>
      <c r="M23845" s="34">
        <v>245</v>
      </c>
    </row>
    <row r="23846" spans="1:13" x14ac:dyDescent="0.2">
      <c r="A23846" s="34" t="s">
        <v>124740</v>
      </c>
      <c r="B23846" s="34">
        <v>233</v>
      </c>
      <c r="C23846" s="34">
        <v>315</v>
      </c>
      <c r="D23846" s="34">
        <v>258</v>
      </c>
      <c r="E23846" s="34">
        <v>331</v>
      </c>
      <c r="F23846" s="34">
        <v>265</v>
      </c>
      <c r="G23846" s="34">
        <v>292</v>
      </c>
      <c r="H23846" s="34">
        <v>275</v>
      </c>
      <c r="I23846" s="34">
        <v>296</v>
      </c>
      <c r="J23846" s="34">
        <v>252</v>
      </c>
      <c r="K23846" s="34">
        <v>247</v>
      </c>
      <c r="L23846" s="34">
        <v>243</v>
      </c>
      <c r="M23846" s="34">
        <v>241</v>
      </c>
    </row>
    <row r="23847" spans="1:13" x14ac:dyDescent="0.2">
      <c r="A23847" s="34" t="s">
        <v>124741</v>
      </c>
      <c r="B23847" s="34">
        <v>183</v>
      </c>
      <c r="C23847" s="34">
        <v>142</v>
      </c>
      <c r="D23847" s="34">
        <v>148</v>
      </c>
      <c r="E23847" s="34">
        <v>146</v>
      </c>
      <c r="F23847" s="34">
        <v>143</v>
      </c>
      <c r="G23847" s="34">
        <v>144</v>
      </c>
      <c r="H23847" s="34">
        <v>175</v>
      </c>
      <c r="I23847" s="34">
        <v>148</v>
      </c>
      <c r="J23847" s="34">
        <v>156</v>
      </c>
      <c r="K23847" s="34">
        <v>99</v>
      </c>
      <c r="L23847" s="34">
        <v>130</v>
      </c>
      <c r="M23847" s="34">
        <v>150</v>
      </c>
    </row>
    <row r="23848" spans="1:13" x14ac:dyDescent="0.2">
      <c r="A23848" s="34" t="s">
        <v>124742</v>
      </c>
      <c r="B23848" s="34">
        <v>225</v>
      </c>
      <c r="C23848" s="34">
        <v>209</v>
      </c>
      <c r="D23848" s="34">
        <v>237</v>
      </c>
      <c r="E23848" s="34">
        <v>238</v>
      </c>
      <c r="F23848" s="34">
        <v>234</v>
      </c>
      <c r="G23848" s="34">
        <v>188</v>
      </c>
      <c r="H23848" s="34">
        <v>227</v>
      </c>
      <c r="I23848" s="34">
        <v>256</v>
      </c>
      <c r="J23848" s="34">
        <v>257</v>
      </c>
      <c r="K23848" s="34">
        <v>216</v>
      </c>
      <c r="L23848" s="34">
        <v>231</v>
      </c>
      <c r="M23848" s="34">
        <v>127</v>
      </c>
    </row>
    <row r="23849" spans="1:13" x14ac:dyDescent="0.2">
      <c r="A23849" s="34" t="s">
        <v>124743</v>
      </c>
      <c r="B23849" s="34">
        <v>304</v>
      </c>
      <c r="C23849" s="34">
        <v>322</v>
      </c>
      <c r="D23849" s="34">
        <v>356</v>
      </c>
      <c r="E23849" s="34">
        <v>330</v>
      </c>
      <c r="F23849" s="34">
        <v>315</v>
      </c>
      <c r="G23849" s="34">
        <v>302</v>
      </c>
      <c r="H23849" s="34">
        <v>451</v>
      </c>
      <c r="I23849" s="34">
        <v>346</v>
      </c>
      <c r="J23849" s="34">
        <v>332</v>
      </c>
      <c r="K23849" s="34">
        <v>301</v>
      </c>
      <c r="L23849" s="34">
        <v>377</v>
      </c>
      <c r="M23849" s="34">
        <v>282</v>
      </c>
    </row>
    <row r="23850" spans="1:13" x14ac:dyDescent="0.2">
      <c r="A23850" s="34" t="s">
        <v>124744</v>
      </c>
      <c r="B23850" s="34">
        <v>174</v>
      </c>
      <c r="C23850" s="34">
        <v>257</v>
      </c>
      <c r="D23850" s="34">
        <v>223</v>
      </c>
      <c r="E23850" s="34">
        <v>256</v>
      </c>
      <c r="F23850" s="34">
        <v>166</v>
      </c>
      <c r="G23850" s="34">
        <v>255</v>
      </c>
      <c r="H23850" s="34">
        <v>222</v>
      </c>
      <c r="I23850" s="34">
        <v>240</v>
      </c>
      <c r="J23850" s="34">
        <v>228</v>
      </c>
      <c r="K23850" s="34">
        <v>217</v>
      </c>
      <c r="L23850" s="34">
        <v>199</v>
      </c>
      <c r="M23850" s="34">
        <v>202</v>
      </c>
    </row>
    <row r="23851" spans="1:13" x14ac:dyDescent="0.2">
      <c r="A23851" s="34" t="s">
        <v>124745</v>
      </c>
      <c r="B23851" s="34">
        <v>273</v>
      </c>
      <c r="C23851" s="34">
        <v>205</v>
      </c>
      <c r="D23851" s="34">
        <v>205</v>
      </c>
      <c r="E23851" s="34">
        <v>242</v>
      </c>
      <c r="F23851" s="34">
        <v>186</v>
      </c>
      <c r="G23851" s="34">
        <v>224</v>
      </c>
      <c r="H23851" s="34">
        <v>234</v>
      </c>
      <c r="I23851" s="34">
        <v>221</v>
      </c>
      <c r="J23851" s="34">
        <v>257</v>
      </c>
      <c r="K23851" s="34">
        <v>191</v>
      </c>
      <c r="L23851" s="34">
        <v>231</v>
      </c>
      <c r="M23851" s="34">
        <v>180</v>
      </c>
    </row>
    <row r="23852" spans="1:13" x14ac:dyDescent="0.2">
      <c r="A23852" s="34" t="s">
        <v>124746</v>
      </c>
      <c r="B23852" s="34">
        <v>216</v>
      </c>
      <c r="C23852" s="34">
        <v>226</v>
      </c>
      <c r="D23852" s="34">
        <v>220</v>
      </c>
      <c r="E23852" s="34">
        <v>271</v>
      </c>
      <c r="F23852" s="34">
        <v>247</v>
      </c>
      <c r="G23852" s="34">
        <v>219</v>
      </c>
      <c r="H23852" s="34">
        <v>300</v>
      </c>
      <c r="I23852" s="34">
        <v>261</v>
      </c>
      <c r="J23852" s="34">
        <v>240</v>
      </c>
      <c r="K23852" s="34">
        <v>214</v>
      </c>
      <c r="L23852" s="34">
        <v>254</v>
      </c>
      <c r="M23852" s="34">
        <v>167</v>
      </c>
    </row>
    <row r="23853" spans="1:13" x14ac:dyDescent="0.2">
      <c r="A23853" s="34" t="s">
        <v>124747</v>
      </c>
      <c r="B23853" s="34">
        <v>164</v>
      </c>
      <c r="C23853" s="34">
        <v>176</v>
      </c>
      <c r="D23853" s="34">
        <v>139</v>
      </c>
      <c r="E23853" s="34">
        <v>185</v>
      </c>
      <c r="F23853" s="34">
        <v>181</v>
      </c>
      <c r="G23853" s="34">
        <v>184</v>
      </c>
      <c r="H23853" s="34">
        <v>217</v>
      </c>
      <c r="I23853" s="34">
        <v>173</v>
      </c>
      <c r="J23853" s="34">
        <v>253</v>
      </c>
      <c r="K23853" s="34">
        <v>157</v>
      </c>
      <c r="L23853" s="34">
        <v>215</v>
      </c>
      <c r="M23853" s="34">
        <v>144</v>
      </c>
    </row>
    <row r="23854" spans="1:13" x14ac:dyDescent="0.2">
      <c r="A23854" s="34" t="s">
        <v>124748</v>
      </c>
      <c r="B23854" s="34">
        <v>320</v>
      </c>
      <c r="C23854" s="34">
        <v>322</v>
      </c>
      <c r="D23854" s="34">
        <v>395</v>
      </c>
      <c r="E23854" s="34">
        <v>385</v>
      </c>
      <c r="F23854" s="34">
        <v>353</v>
      </c>
      <c r="G23854" s="34">
        <v>319</v>
      </c>
      <c r="H23854" s="34">
        <v>456</v>
      </c>
      <c r="I23854" s="34">
        <v>339</v>
      </c>
      <c r="J23854" s="34">
        <v>391</v>
      </c>
      <c r="K23854" s="34">
        <v>300</v>
      </c>
      <c r="L23854" s="34">
        <v>344</v>
      </c>
      <c r="M23854" s="34">
        <v>290</v>
      </c>
    </row>
    <row r="23855" spans="1:13" x14ac:dyDescent="0.2">
      <c r="A23855" s="34" t="s">
        <v>124749</v>
      </c>
      <c r="B23855" s="34">
        <v>267</v>
      </c>
      <c r="C23855" s="34">
        <v>259</v>
      </c>
      <c r="D23855" s="34">
        <v>231</v>
      </c>
      <c r="E23855" s="34">
        <v>300</v>
      </c>
      <c r="F23855" s="34">
        <v>201</v>
      </c>
      <c r="G23855" s="34">
        <v>224</v>
      </c>
      <c r="H23855" s="34">
        <v>231</v>
      </c>
      <c r="I23855" s="34">
        <v>224</v>
      </c>
      <c r="J23855" s="34">
        <v>252</v>
      </c>
      <c r="K23855" s="34">
        <v>193</v>
      </c>
      <c r="L23855" s="34">
        <v>169</v>
      </c>
      <c r="M23855" s="34">
        <v>176</v>
      </c>
    </row>
    <row r="23856" spans="1:13" x14ac:dyDescent="0.2">
      <c r="A23856" s="34" t="s">
        <v>124750</v>
      </c>
      <c r="B23856" s="34">
        <v>294</v>
      </c>
      <c r="C23856" s="34">
        <v>313</v>
      </c>
      <c r="D23856" s="34">
        <v>338</v>
      </c>
      <c r="E23856" s="34">
        <v>280</v>
      </c>
      <c r="F23856" s="34">
        <v>254</v>
      </c>
      <c r="G23856" s="34">
        <v>254</v>
      </c>
      <c r="H23856" s="34">
        <v>253</v>
      </c>
      <c r="I23856" s="34">
        <v>260</v>
      </c>
      <c r="J23856" s="34">
        <v>310</v>
      </c>
      <c r="K23856" s="34">
        <v>216</v>
      </c>
      <c r="L23856" s="34">
        <v>290</v>
      </c>
      <c r="M23856" s="34">
        <v>180</v>
      </c>
    </row>
    <row r="23857" spans="1:13" x14ac:dyDescent="0.2">
      <c r="A23857" s="34" t="s">
        <v>124751</v>
      </c>
      <c r="B23857" s="34">
        <v>128</v>
      </c>
      <c r="C23857" s="34">
        <v>125</v>
      </c>
      <c r="D23857" s="34">
        <v>125</v>
      </c>
      <c r="E23857" s="34">
        <v>132</v>
      </c>
      <c r="F23857" s="34">
        <v>117</v>
      </c>
      <c r="G23857" s="34">
        <v>137</v>
      </c>
      <c r="H23857" s="34">
        <v>127</v>
      </c>
      <c r="I23857" s="34">
        <v>97</v>
      </c>
      <c r="J23857" s="34">
        <v>139</v>
      </c>
      <c r="K23857" s="34">
        <v>118</v>
      </c>
      <c r="L23857" s="34">
        <v>109</v>
      </c>
      <c r="M23857" s="34">
        <v>111</v>
      </c>
    </row>
    <row r="23858" spans="1:13" x14ac:dyDescent="0.2">
      <c r="A23858" s="34" t="s">
        <v>124752</v>
      </c>
      <c r="B23858" s="34">
        <v>77</v>
      </c>
      <c r="C23858" s="34">
        <v>112</v>
      </c>
      <c r="D23858" s="34">
        <v>99</v>
      </c>
      <c r="E23858" s="34">
        <v>107</v>
      </c>
      <c r="F23858" s="34">
        <v>100</v>
      </c>
      <c r="G23858" s="34">
        <v>98</v>
      </c>
      <c r="H23858" s="34">
        <v>114</v>
      </c>
      <c r="I23858" s="34">
        <v>109</v>
      </c>
      <c r="J23858" s="34">
        <v>90</v>
      </c>
      <c r="K23858" s="34">
        <v>93</v>
      </c>
      <c r="L23858" s="34">
        <v>93</v>
      </c>
      <c r="M23858" s="34">
        <v>80</v>
      </c>
    </row>
    <row r="23859" spans="1:13" x14ac:dyDescent="0.2">
      <c r="A23859" s="34" t="s">
        <v>124753</v>
      </c>
      <c r="B23859" s="34">
        <v>117</v>
      </c>
      <c r="C23859" s="34">
        <v>422</v>
      </c>
      <c r="D23859" s="34">
        <v>118</v>
      </c>
      <c r="E23859" s="34">
        <v>382</v>
      </c>
      <c r="F23859" s="34">
        <v>119</v>
      </c>
      <c r="G23859" s="34">
        <v>409</v>
      </c>
      <c r="H23859" s="34">
        <v>175</v>
      </c>
      <c r="I23859" s="34">
        <v>349</v>
      </c>
      <c r="J23859" s="34">
        <v>167</v>
      </c>
      <c r="K23859" s="34">
        <v>328</v>
      </c>
      <c r="L23859" s="34">
        <v>155</v>
      </c>
      <c r="M23859" s="34">
        <v>269</v>
      </c>
    </row>
    <row r="23860" spans="1:13" x14ac:dyDescent="0.2">
      <c r="A23860" s="34" t="s">
        <v>124754</v>
      </c>
      <c r="B23860" s="34">
        <v>285</v>
      </c>
      <c r="C23860" s="34">
        <v>272</v>
      </c>
      <c r="D23860" s="34">
        <v>262</v>
      </c>
      <c r="E23860" s="34">
        <v>309</v>
      </c>
      <c r="F23860" s="34">
        <v>222</v>
      </c>
      <c r="G23860" s="34">
        <v>247</v>
      </c>
      <c r="H23860" s="34">
        <v>292</v>
      </c>
      <c r="I23860" s="34">
        <v>266</v>
      </c>
      <c r="J23860" s="34">
        <v>300</v>
      </c>
      <c r="K23860" s="34">
        <v>211</v>
      </c>
      <c r="L23860" s="34">
        <v>271</v>
      </c>
      <c r="M23860" s="34">
        <v>223</v>
      </c>
    </row>
    <row r="23861" spans="1:13" x14ac:dyDescent="0.2">
      <c r="A23861" s="34" t="s">
        <v>124755</v>
      </c>
      <c r="B23861" s="34">
        <v>290</v>
      </c>
      <c r="C23861" s="34">
        <v>260</v>
      </c>
      <c r="D23861" s="34">
        <v>261</v>
      </c>
      <c r="E23861" s="34">
        <v>297</v>
      </c>
      <c r="F23861" s="34">
        <v>286</v>
      </c>
      <c r="G23861" s="34">
        <v>263</v>
      </c>
      <c r="H23861" s="34">
        <v>284</v>
      </c>
      <c r="I23861" s="34">
        <v>252</v>
      </c>
      <c r="J23861" s="34">
        <v>303</v>
      </c>
      <c r="K23861" s="34">
        <v>213</v>
      </c>
      <c r="L23861" s="34">
        <v>264</v>
      </c>
      <c r="M23861" s="34">
        <v>210</v>
      </c>
    </row>
    <row r="23862" spans="1:13" x14ac:dyDescent="0.2">
      <c r="A23862" s="34" t="s">
        <v>124756</v>
      </c>
      <c r="B23862" s="34">
        <v>285</v>
      </c>
      <c r="C23862" s="34">
        <v>357</v>
      </c>
      <c r="D23862" s="34">
        <v>423</v>
      </c>
      <c r="E23862" s="34">
        <v>297</v>
      </c>
      <c r="F23862" s="34">
        <v>309</v>
      </c>
      <c r="G23862" s="34">
        <v>289</v>
      </c>
      <c r="H23862" s="34">
        <v>336</v>
      </c>
      <c r="I23862" s="34">
        <v>291</v>
      </c>
      <c r="J23862" s="34">
        <v>356</v>
      </c>
      <c r="K23862" s="34">
        <v>265</v>
      </c>
      <c r="L23862" s="34">
        <v>337</v>
      </c>
      <c r="M23862" s="34">
        <v>240</v>
      </c>
    </row>
    <row r="23863" spans="1:13" x14ac:dyDescent="0.2">
      <c r="A23863" s="34" t="s">
        <v>124757</v>
      </c>
      <c r="B23863" s="34">
        <v>258</v>
      </c>
      <c r="C23863" s="34">
        <v>273</v>
      </c>
      <c r="D23863" s="34">
        <v>225</v>
      </c>
      <c r="E23863" s="34">
        <v>360</v>
      </c>
      <c r="F23863" s="34">
        <v>264</v>
      </c>
      <c r="G23863" s="34">
        <v>257</v>
      </c>
      <c r="H23863" s="34">
        <v>237</v>
      </c>
      <c r="I23863" s="34">
        <v>276</v>
      </c>
      <c r="J23863" s="34">
        <v>242</v>
      </c>
      <c r="K23863" s="34">
        <v>218</v>
      </c>
      <c r="L23863" s="34">
        <v>239</v>
      </c>
      <c r="M23863" s="34">
        <v>188</v>
      </c>
    </row>
    <row r="23864" spans="1:13" x14ac:dyDescent="0.2">
      <c r="A23864" s="34" t="s">
        <v>124758</v>
      </c>
      <c r="B23864" s="34">
        <v>180</v>
      </c>
      <c r="C23864" s="34">
        <v>176</v>
      </c>
      <c r="D23864" s="34">
        <v>131</v>
      </c>
      <c r="E23864" s="34">
        <v>205</v>
      </c>
      <c r="F23864" s="34">
        <v>112</v>
      </c>
      <c r="G23864" s="34">
        <v>143</v>
      </c>
      <c r="H23864" s="34">
        <v>151</v>
      </c>
      <c r="I23864" s="34">
        <v>171</v>
      </c>
      <c r="J23864" s="34">
        <v>151</v>
      </c>
      <c r="K23864" s="34">
        <v>134</v>
      </c>
      <c r="L23864" s="34">
        <v>167</v>
      </c>
      <c r="M23864" s="34">
        <v>159</v>
      </c>
    </row>
    <row r="23865" spans="1:13" x14ac:dyDescent="0.2">
      <c r="A23865" s="34" t="s">
        <v>124759</v>
      </c>
      <c r="B23865" s="34">
        <v>427</v>
      </c>
      <c r="C23865" s="34">
        <v>389</v>
      </c>
      <c r="D23865" s="34">
        <v>457</v>
      </c>
      <c r="E23865" s="34">
        <v>434</v>
      </c>
      <c r="F23865" s="34">
        <v>409</v>
      </c>
      <c r="G23865" s="34">
        <v>387</v>
      </c>
      <c r="H23865" s="34">
        <v>466</v>
      </c>
      <c r="I23865" s="34">
        <v>430</v>
      </c>
      <c r="J23865" s="34">
        <v>370</v>
      </c>
      <c r="K23865" s="34">
        <v>353</v>
      </c>
      <c r="L23865" s="34">
        <v>375</v>
      </c>
      <c r="M23865" s="34">
        <v>284</v>
      </c>
    </row>
    <row r="23866" spans="1:13" x14ac:dyDescent="0.2">
      <c r="A23866" s="34" t="s">
        <v>124760</v>
      </c>
      <c r="B23866" s="34">
        <v>359</v>
      </c>
      <c r="C23866" s="34">
        <v>334</v>
      </c>
      <c r="D23866" s="34">
        <v>348</v>
      </c>
      <c r="E23866" s="34">
        <v>339</v>
      </c>
      <c r="F23866" s="34">
        <v>322</v>
      </c>
      <c r="G23866" s="34">
        <v>292</v>
      </c>
      <c r="H23866" s="34">
        <v>297</v>
      </c>
      <c r="I23866" s="34">
        <v>317</v>
      </c>
      <c r="J23866" s="34">
        <v>368</v>
      </c>
      <c r="K23866" s="34">
        <v>259</v>
      </c>
      <c r="L23866" s="34">
        <v>344</v>
      </c>
      <c r="M23866" s="34">
        <v>254</v>
      </c>
    </row>
    <row r="23867" spans="1:13" x14ac:dyDescent="0.2">
      <c r="A23867" s="34" t="s">
        <v>124761</v>
      </c>
      <c r="B23867" s="34">
        <v>653</v>
      </c>
      <c r="C23867" s="34">
        <v>657</v>
      </c>
      <c r="D23867" s="34">
        <v>797</v>
      </c>
      <c r="E23867" s="34">
        <v>690</v>
      </c>
      <c r="F23867" s="34">
        <v>664</v>
      </c>
      <c r="G23867" s="34">
        <v>587</v>
      </c>
      <c r="H23867" s="34">
        <v>708</v>
      </c>
      <c r="I23867" s="34">
        <v>569</v>
      </c>
      <c r="J23867" s="34">
        <v>858</v>
      </c>
      <c r="K23867" s="34">
        <v>594</v>
      </c>
      <c r="L23867" s="34">
        <v>604</v>
      </c>
      <c r="M23867" s="34">
        <v>490</v>
      </c>
    </row>
    <row r="23868" spans="1:13" x14ac:dyDescent="0.2">
      <c r="A23868" s="34" t="s">
        <v>124762</v>
      </c>
      <c r="B23868" s="34">
        <v>205</v>
      </c>
      <c r="C23868" s="34">
        <v>190</v>
      </c>
      <c r="D23868" s="34">
        <v>191</v>
      </c>
      <c r="E23868" s="34">
        <v>204</v>
      </c>
      <c r="F23868" s="34">
        <v>163</v>
      </c>
      <c r="G23868" s="34">
        <v>152</v>
      </c>
      <c r="H23868" s="34">
        <v>197</v>
      </c>
      <c r="I23868" s="34">
        <v>198</v>
      </c>
      <c r="J23868" s="34">
        <v>173</v>
      </c>
      <c r="K23868" s="34">
        <v>145</v>
      </c>
      <c r="L23868" s="34">
        <v>190</v>
      </c>
      <c r="M23868" s="34">
        <v>146</v>
      </c>
    </row>
    <row r="23869" spans="1:13" x14ac:dyDescent="0.2">
      <c r="A23869" s="34" t="s">
        <v>124763</v>
      </c>
      <c r="B23869" s="34">
        <v>176</v>
      </c>
      <c r="C23869" s="34">
        <v>210</v>
      </c>
      <c r="D23869" s="34">
        <v>174</v>
      </c>
      <c r="E23869" s="34">
        <v>188</v>
      </c>
      <c r="F23869" s="34">
        <v>107</v>
      </c>
      <c r="G23869" s="34">
        <v>166</v>
      </c>
      <c r="H23869" s="34">
        <v>141</v>
      </c>
      <c r="I23869" s="34">
        <v>200</v>
      </c>
      <c r="J23869" s="34">
        <v>174</v>
      </c>
      <c r="K23869" s="34">
        <v>143</v>
      </c>
      <c r="L23869" s="34">
        <v>157</v>
      </c>
      <c r="M23869" s="34">
        <v>115</v>
      </c>
    </row>
    <row r="23870" spans="1:13" x14ac:dyDescent="0.2">
      <c r="A23870" s="34" t="s">
        <v>124764</v>
      </c>
      <c r="B23870" s="34">
        <v>181</v>
      </c>
      <c r="C23870" s="34">
        <v>254</v>
      </c>
      <c r="D23870" s="34">
        <v>220</v>
      </c>
      <c r="E23870" s="34">
        <v>311</v>
      </c>
      <c r="F23870" s="34">
        <v>229</v>
      </c>
      <c r="G23870" s="34">
        <v>250</v>
      </c>
      <c r="H23870" s="34">
        <v>258</v>
      </c>
      <c r="I23870" s="34">
        <v>271</v>
      </c>
      <c r="J23870" s="34">
        <v>218</v>
      </c>
      <c r="K23870" s="34">
        <v>171</v>
      </c>
      <c r="L23870" s="34">
        <v>240</v>
      </c>
      <c r="M23870" s="34">
        <v>195</v>
      </c>
    </row>
    <row r="23871" spans="1:13" x14ac:dyDescent="0.2">
      <c r="A23871" s="34" t="s">
        <v>124765</v>
      </c>
      <c r="B23871" s="34">
        <v>189</v>
      </c>
      <c r="C23871" s="34">
        <v>198</v>
      </c>
      <c r="D23871" s="34">
        <v>174</v>
      </c>
      <c r="E23871" s="34">
        <v>139</v>
      </c>
      <c r="F23871" s="34">
        <v>154</v>
      </c>
      <c r="G23871" s="34">
        <v>136</v>
      </c>
      <c r="H23871" s="34">
        <v>175</v>
      </c>
      <c r="I23871" s="34">
        <v>180</v>
      </c>
      <c r="J23871" s="34">
        <v>223</v>
      </c>
      <c r="K23871" s="34">
        <v>148</v>
      </c>
      <c r="L23871" s="34">
        <v>153</v>
      </c>
      <c r="M23871" s="34">
        <v>119</v>
      </c>
    </row>
    <row r="23872" spans="1:13" x14ac:dyDescent="0.2">
      <c r="A23872" s="34" t="s">
        <v>124766</v>
      </c>
      <c r="B23872" s="34">
        <v>187</v>
      </c>
      <c r="C23872" s="34">
        <v>206</v>
      </c>
      <c r="D23872" s="34">
        <v>180</v>
      </c>
      <c r="E23872" s="34">
        <v>219</v>
      </c>
      <c r="F23872" s="34">
        <v>170</v>
      </c>
      <c r="G23872" s="34">
        <v>157</v>
      </c>
      <c r="H23872" s="34">
        <v>167</v>
      </c>
      <c r="I23872" s="34">
        <v>199</v>
      </c>
      <c r="J23872" s="34">
        <v>214</v>
      </c>
      <c r="K23872" s="34">
        <v>173</v>
      </c>
      <c r="L23872" s="34">
        <v>200</v>
      </c>
      <c r="M23872" s="34">
        <v>114</v>
      </c>
    </row>
    <row r="23873" spans="1:13" x14ac:dyDescent="0.2">
      <c r="A23873" s="34" t="s">
        <v>124767</v>
      </c>
      <c r="B23873" s="34">
        <v>136</v>
      </c>
      <c r="C23873" s="34">
        <v>148</v>
      </c>
      <c r="D23873" s="34">
        <v>161</v>
      </c>
      <c r="E23873" s="34">
        <v>175</v>
      </c>
      <c r="F23873" s="34">
        <v>119</v>
      </c>
      <c r="G23873" s="34">
        <v>144</v>
      </c>
      <c r="H23873" s="34">
        <v>203</v>
      </c>
      <c r="I23873" s="34">
        <v>148</v>
      </c>
      <c r="J23873" s="34">
        <v>174</v>
      </c>
      <c r="K23873" s="34">
        <v>144</v>
      </c>
      <c r="L23873" s="34">
        <v>186</v>
      </c>
      <c r="M23873" s="34">
        <v>105</v>
      </c>
    </row>
    <row r="23874" spans="1:13" x14ac:dyDescent="0.2">
      <c r="A23874" s="34" t="s">
        <v>124768</v>
      </c>
      <c r="B23874" s="34">
        <v>146</v>
      </c>
      <c r="C23874" s="34">
        <v>163</v>
      </c>
      <c r="D23874" s="34">
        <v>171</v>
      </c>
      <c r="E23874" s="34">
        <v>144</v>
      </c>
      <c r="F23874" s="34">
        <v>131</v>
      </c>
      <c r="G23874" s="34">
        <v>133</v>
      </c>
      <c r="H23874" s="34">
        <v>152</v>
      </c>
      <c r="I23874" s="34">
        <v>151</v>
      </c>
      <c r="J23874" s="34">
        <v>194</v>
      </c>
      <c r="K23874" s="34">
        <v>111</v>
      </c>
      <c r="L23874" s="34">
        <v>150</v>
      </c>
      <c r="M23874" s="34">
        <v>131</v>
      </c>
    </row>
    <row r="23875" spans="1:13" x14ac:dyDescent="0.2">
      <c r="A23875" s="34" t="s">
        <v>124769</v>
      </c>
      <c r="B23875" s="34">
        <v>85</v>
      </c>
      <c r="C23875" s="34">
        <v>87</v>
      </c>
      <c r="D23875" s="34">
        <v>86</v>
      </c>
      <c r="E23875" s="34">
        <v>101</v>
      </c>
      <c r="F23875" s="34">
        <v>84</v>
      </c>
      <c r="G23875" s="34">
        <v>82</v>
      </c>
      <c r="H23875" s="34">
        <v>114</v>
      </c>
      <c r="I23875" s="34">
        <v>89</v>
      </c>
      <c r="J23875" s="34">
        <v>114</v>
      </c>
      <c r="K23875" s="34">
        <v>62</v>
      </c>
      <c r="L23875" s="34">
        <v>82</v>
      </c>
      <c r="M23875" s="34">
        <v>81</v>
      </c>
    </row>
    <row r="23876" spans="1:13" x14ac:dyDescent="0.2">
      <c r="A23876" s="34" t="s">
        <v>124770</v>
      </c>
      <c r="B23876" s="34">
        <v>78</v>
      </c>
      <c r="C23876" s="34">
        <v>75</v>
      </c>
      <c r="D23876" s="34">
        <v>154</v>
      </c>
      <c r="E23876" s="34">
        <v>98</v>
      </c>
      <c r="F23876" s="34">
        <v>101</v>
      </c>
      <c r="G23876" s="34">
        <v>116</v>
      </c>
      <c r="H23876" s="34">
        <v>148</v>
      </c>
      <c r="I23876" s="34">
        <v>103</v>
      </c>
      <c r="J23876" s="34">
        <v>73</v>
      </c>
      <c r="K23876" s="34">
        <v>102</v>
      </c>
      <c r="L23876" s="34">
        <v>100</v>
      </c>
      <c r="M23876" s="34">
        <v>84</v>
      </c>
    </row>
    <row r="23877" spans="1:13" x14ac:dyDescent="0.2">
      <c r="A23877" s="34" t="s">
        <v>124771</v>
      </c>
      <c r="B23877" s="34">
        <v>186</v>
      </c>
      <c r="C23877" s="34">
        <v>181</v>
      </c>
      <c r="D23877" s="34">
        <v>173</v>
      </c>
      <c r="E23877" s="34">
        <v>161</v>
      </c>
      <c r="F23877" s="34">
        <v>158</v>
      </c>
      <c r="G23877" s="34">
        <v>164</v>
      </c>
      <c r="H23877" s="34">
        <v>177</v>
      </c>
      <c r="I23877" s="34">
        <v>185</v>
      </c>
      <c r="J23877" s="34">
        <v>188</v>
      </c>
      <c r="K23877" s="34">
        <v>148</v>
      </c>
      <c r="L23877" s="34">
        <v>148</v>
      </c>
      <c r="M23877" s="34">
        <v>125</v>
      </c>
    </row>
    <row r="23878" spans="1:13" x14ac:dyDescent="0.2">
      <c r="A23878" s="34" t="s">
        <v>124772</v>
      </c>
      <c r="B23878" s="34">
        <v>173</v>
      </c>
      <c r="C23878" s="34">
        <v>199</v>
      </c>
      <c r="D23878" s="34">
        <v>179</v>
      </c>
      <c r="E23878" s="34">
        <v>230</v>
      </c>
      <c r="F23878" s="34">
        <v>172</v>
      </c>
      <c r="G23878" s="34">
        <v>216</v>
      </c>
      <c r="H23878" s="34">
        <v>243</v>
      </c>
      <c r="I23878" s="34">
        <v>233</v>
      </c>
      <c r="J23878" s="34">
        <v>206</v>
      </c>
      <c r="K23878" s="34">
        <v>163</v>
      </c>
      <c r="L23878" s="34">
        <v>145</v>
      </c>
      <c r="M23878" s="34">
        <v>174</v>
      </c>
    </row>
    <row r="23879" spans="1:13" x14ac:dyDescent="0.2">
      <c r="A23879" s="34" t="s">
        <v>124773</v>
      </c>
      <c r="B23879" s="34">
        <v>177</v>
      </c>
      <c r="C23879" s="34">
        <v>211</v>
      </c>
      <c r="D23879" s="34">
        <v>181</v>
      </c>
      <c r="E23879" s="34">
        <v>172</v>
      </c>
      <c r="F23879" s="34">
        <v>136</v>
      </c>
      <c r="G23879" s="34">
        <v>161</v>
      </c>
      <c r="H23879" s="34">
        <v>219</v>
      </c>
      <c r="I23879" s="34">
        <v>155</v>
      </c>
      <c r="J23879" s="34">
        <v>191</v>
      </c>
      <c r="K23879" s="34">
        <v>122</v>
      </c>
      <c r="L23879" s="34">
        <v>186</v>
      </c>
      <c r="M23879" s="34">
        <v>138</v>
      </c>
    </row>
    <row r="23880" spans="1:13" x14ac:dyDescent="0.2">
      <c r="A23880" s="34" t="s">
        <v>124774</v>
      </c>
      <c r="B23880" s="34">
        <v>250</v>
      </c>
      <c r="C23880" s="34">
        <v>264</v>
      </c>
      <c r="D23880" s="34">
        <v>280</v>
      </c>
      <c r="E23880" s="34">
        <v>303</v>
      </c>
      <c r="F23880" s="34">
        <v>251</v>
      </c>
      <c r="G23880" s="34">
        <v>286</v>
      </c>
      <c r="H23880" s="34">
        <v>238</v>
      </c>
      <c r="I23880" s="34">
        <v>283</v>
      </c>
      <c r="J23880" s="34">
        <v>255</v>
      </c>
      <c r="K23880" s="34">
        <v>206</v>
      </c>
      <c r="L23880" s="34">
        <v>305</v>
      </c>
      <c r="M23880" s="34">
        <v>235</v>
      </c>
    </row>
    <row r="23881" spans="1:13" x14ac:dyDescent="0.2">
      <c r="A23881" s="34" t="s">
        <v>124775</v>
      </c>
      <c r="B23881" s="34">
        <v>312</v>
      </c>
      <c r="C23881" s="34">
        <v>233</v>
      </c>
      <c r="D23881" s="34">
        <v>270</v>
      </c>
      <c r="E23881" s="34">
        <v>269</v>
      </c>
      <c r="F23881" s="34">
        <v>225</v>
      </c>
      <c r="G23881" s="34">
        <v>231</v>
      </c>
      <c r="H23881" s="34">
        <v>333</v>
      </c>
      <c r="I23881" s="34">
        <v>253</v>
      </c>
      <c r="J23881" s="34">
        <v>284</v>
      </c>
      <c r="K23881" s="34">
        <v>206</v>
      </c>
      <c r="L23881" s="34">
        <v>259</v>
      </c>
      <c r="M23881" s="34">
        <v>182</v>
      </c>
    </row>
    <row r="23882" spans="1:13" x14ac:dyDescent="0.2">
      <c r="A23882" s="34" t="s">
        <v>124776</v>
      </c>
      <c r="B23882" s="34">
        <v>642</v>
      </c>
      <c r="C23882" s="34">
        <v>655</v>
      </c>
      <c r="D23882" s="34">
        <v>709</v>
      </c>
      <c r="E23882" s="34">
        <v>625</v>
      </c>
      <c r="F23882" s="34">
        <v>643</v>
      </c>
      <c r="G23882" s="34">
        <v>555</v>
      </c>
      <c r="H23882" s="34">
        <v>754</v>
      </c>
      <c r="I23882" s="34">
        <v>596</v>
      </c>
      <c r="J23882" s="34">
        <v>698</v>
      </c>
      <c r="K23882" s="34">
        <v>526</v>
      </c>
      <c r="L23882" s="34">
        <v>645</v>
      </c>
      <c r="M23882" s="34">
        <v>472</v>
      </c>
    </row>
    <row r="23883" spans="1:13" x14ac:dyDescent="0.2">
      <c r="A23883" s="34" t="s">
        <v>124777</v>
      </c>
      <c r="B23883" s="34">
        <v>251</v>
      </c>
      <c r="C23883" s="34">
        <v>169</v>
      </c>
      <c r="D23883" s="34">
        <v>210</v>
      </c>
      <c r="E23883" s="34">
        <v>225</v>
      </c>
      <c r="F23883" s="34">
        <v>195</v>
      </c>
      <c r="G23883" s="34">
        <v>208</v>
      </c>
      <c r="H23883" s="34">
        <v>206</v>
      </c>
      <c r="I23883" s="34">
        <v>206</v>
      </c>
      <c r="J23883" s="34">
        <v>201</v>
      </c>
      <c r="K23883" s="34">
        <v>150</v>
      </c>
      <c r="L23883" s="34">
        <v>159</v>
      </c>
      <c r="M23883" s="34">
        <v>126</v>
      </c>
    </row>
    <row r="23884" spans="1:13" x14ac:dyDescent="0.2">
      <c r="A23884" s="34" t="s">
        <v>124778</v>
      </c>
      <c r="B23884" s="34">
        <v>85</v>
      </c>
      <c r="C23884" s="34">
        <v>156</v>
      </c>
      <c r="D23884" s="34">
        <v>109</v>
      </c>
      <c r="E23884" s="34">
        <v>146</v>
      </c>
      <c r="F23884" s="34">
        <v>109</v>
      </c>
      <c r="G23884" s="34">
        <v>118</v>
      </c>
      <c r="H23884" s="34">
        <v>140</v>
      </c>
      <c r="I23884" s="34">
        <v>110</v>
      </c>
      <c r="J23884" s="34">
        <v>106</v>
      </c>
      <c r="K23884" s="34">
        <v>77</v>
      </c>
      <c r="L23884" s="34">
        <v>101</v>
      </c>
      <c r="M23884" s="34">
        <v>127</v>
      </c>
    </row>
    <row r="23885" spans="1:13" x14ac:dyDescent="0.2">
      <c r="A23885" s="34" t="s">
        <v>124779</v>
      </c>
      <c r="B23885" s="34">
        <v>387</v>
      </c>
      <c r="C23885" s="34">
        <v>400</v>
      </c>
      <c r="D23885" s="34">
        <v>402</v>
      </c>
      <c r="E23885" s="34">
        <v>396</v>
      </c>
      <c r="F23885" s="34">
        <v>364</v>
      </c>
      <c r="G23885" s="34">
        <v>365</v>
      </c>
      <c r="H23885" s="34">
        <v>444</v>
      </c>
      <c r="I23885" s="34">
        <v>383</v>
      </c>
      <c r="J23885" s="34">
        <v>418</v>
      </c>
      <c r="K23885" s="34">
        <v>316</v>
      </c>
      <c r="L23885" s="34">
        <v>311</v>
      </c>
      <c r="M23885" s="34">
        <v>297</v>
      </c>
    </row>
    <row r="23886" spans="1:13" x14ac:dyDescent="0.2">
      <c r="A23886" s="34" t="s">
        <v>124780</v>
      </c>
      <c r="B23886" s="34">
        <v>171</v>
      </c>
      <c r="C23886" s="34">
        <v>259</v>
      </c>
      <c r="D23886" s="34">
        <v>262</v>
      </c>
      <c r="E23886" s="34">
        <v>222</v>
      </c>
      <c r="F23886" s="34">
        <v>198</v>
      </c>
      <c r="G23886" s="34">
        <v>156</v>
      </c>
      <c r="H23886" s="34">
        <v>259</v>
      </c>
      <c r="I23886" s="34">
        <v>150</v>
      </c>
      <c r="J23886" s="34">
        <v>216</v>
      </c>
      <c r="K23886" s="34">
        <v>135</v>
      </c>
      <c r="L23886" s="34">
        <v>179</v>
      </c>
      <c r="M23886" s="34">
        <v>146</v>
      </c>
    </row>
    <row r="23887" spans="1:13" x14ac:dyDescent="0.2">
      <c r="A23887" s="34" t="s">
        <v>124781</v>
      </c>
      <c r="B23887" s="34">
        <v>237</v>
      </c>
      <c r="C23887" s="34">
        <v>183</v>
      </c>
      <c r="D23887" s="34">
        <v>259</v>
      </c>
      <c r="E23887" s="34">
        <v>228</v>
      </c>
      <c r="F23887" s="34">
        <v>230</v>
      </c>
      <c r="G23887" s="34">
        <v>207</v>
      </c>
      <c r="H23887" s="34">
        <v>257</v>
      </c>
      <c r="I23887" s="34">
        <v>210</v>
      </c>
      <c r="J23887" s="34">
        <v>211</v>
      </c>
      <c r="K23887" s="34">
        <v>175</v>
      </c>
      <c r="L23887" s="34">
        <v>215</v>
      </c>
      <c r="M23887" s="34">
        <v>165</v>
      </c>
    </row>
    <row r="23888" spans="1:13" x14ac:dyDescent="0.2">
      <c r="A23888" s="34" t="s">
        <v>124782</v>
      </c>
      <c r="B23888" s="34">
        <v>127</v>
      </c>
      <c r="C23888" s="34">
        <v>125</v>
      </c>
      <c r="D23888" s="34">
        <v>139</v>
      </c>
      <c r="E23888" s="34">
        <v>137</v>
      </c>
      <c r="F23888" s="34">
        <v>123</v>
      </c>
      <c r="G23888" s="34">
        <v>111</v>
      </c>
      <c r="H23888" s="34">
        <v>121</v>
      </c>
      <c r="I23888" s="34">
        <v>174</v>
      </c>
      <c r="J23888" s="34">
        <v>174</v>
      </c>
      <c r="K23888" s="34">
        <v>78</v>
      </c>
      <c r="L23888" s="34">
        <v>162</v>
      </c>
      <c r="M23888" s="34">
        <v>101</v>
      </c>
    </row>
    <row r="23889" spans="1:13" x14ac:dyDescent="0.2">
      <c r="A23889" s="34" t="s">
        <v>124783</v>
      </c>
      <c r="B23889" s="34">
        <v>89</v>
      </c>
      <c r="C23889" s="34">
        <v>175</v>
      </c>
      <c r="D23889" s="34">
        <v>133</v>
      </c>
      <c r="E23889" s="34">
        <v>152</v>
      </c>
      <c r="F23889" s="34">
        <v>81</v>
      </c>
      <c r="G23889" s="34">
        <v>139</v>
      </c>
      <c r="H23889" s="34">
        <v>184</v>
      </c>
      <c r="I23889" s="34">
        <v>145</v>
      </c>
      <c r="J23889" s="34">
        <v>140</v>
      </c>
      <c r="K23889" s="34">
        <v>150</v>
      </c>
      <c r="L23889" s="34">
        <v>152</v>
      </c>
      <c r="M23889" s="34">
        <v>139</v>
      </c>
    </row>
    <row r="23890" spans="1:13" x14ac:dyDescent="0.2">
      <c r="A23890" s="34" t="s">
        <v>124784</v>
      </c>
      <c r="B23890" s="34">
        <v>99</v>
      </c>
      <c r="C23890" s="34">
        <v>164</v>
      </c>
      <c r="D23890" s="34">
        <v>139</v>
      </c>
      <c r="E23890" s="34">
        <v>120</v>
      </c>
      <c r="F23890" s="34">
        <v>121</v>
      </c>
      <c r="G23890" s="34">
        <v>125</v>
      </c>
      <c r="H23890" s="34">
        <v>156</v>
      </c>
      <c r="I23890" s="34">
        <v>124</v>
      </c>
      <c r="J23890" s="34">
        <v>124</v>
      </c>
      <c r="K23890" s="34">
        <v>128</v>
      </c>
      <c r="L23890" s="34">
        <v>84</v>
      </c>
      <c r="M23890" s="34">
        <v>123</v>
      </c>
    </row>
    <row r="23891" spans="1:13" x14ac:dyDescent="0.2">
      <c r="A23891" s="34" t="s">
        <v>124785</v>
      </c>
      <c r="B23891" s="34">
        <v>228</v>
      </c>
      <c r="C23891" s="34">
        <v>185</v>
      </c>
      <c r="D23891" s="34">
        <v>219</v>
      </c>
      <c r="E23891" s="34">
        <v>251</v>
      </c>
      <c r="F23891" s="34">
        <v>186</v>
      </c>
      <c r="G23891" s="34">
        <v>210</v>
      </c>
      <c r="H23891" s="34">
        <v>293</v>
      </c>
      <c r="I23891" s="34">
        <v>211</v>
      </c>
      <c r="J23891" s="34">
        <v>244</v>
      </c>
      <c r="K23891" s="34">
        <v>180</v>
      </c>
      <c r="L23891" s="34">
        <v>245</v>
      </c>
      <c r="M23891" s="34">
        <v>156</v>
      </c>
    </row>
    <row r="23892" spans="1:13" x14ac:dyDescent="0.2">
      <c r="A23892" s="34" t="s">
        <v>124786</v>
      </c>
      <c r="B23892" s="34">
        <v>315</v>
      </c>
      <c r="C23892" s="34">
        <v>370</v>
      </c>
      <c r="D23892" s="34">
        <v>423</v>
      </c>
      <c r="E23892" s="34">
        <v>337</v>
      </c>
      <c r="F23892" s="34">
        <v>365</v>
      </c>
      <c r="G23892" s="34">
        <v>313</v>
      </c>
      <c r="H23892" s="34">
        <v>457</v>
      </c>
      <c r="I23892" s="34">
        <v>355</v>
      </c>
      <c r="J23892" s="34">
        <v>390</v>
      </c>
      <c r="K23892" s="34">
        <v>317</v>
      </c>
      <c r="L23892" s="34">
        <v>431</v>
      </c>
      <c r="M23892" s="34">
        <v>292</v>
      </c>
    </row>
    <row r="23893" spans="1:13" x14ac:dyDescent="0.2">
      <c r="A23893" s="34" t="s">
        <v>124787</v>
      </c>
      <c r="B23893" s="34">
        <v>280</v>
      </c>
      <c r="C23893" s="34">
        <v>328</v>
      </c>
      <c r="D23893" s="34">
        <v>288</v>
      </c>
      <c r="E23893" s="34">
        <v>292</v>
      </c>
      <c r="F23893" s="34">
        <v>239</v>
      </c>
      <c r="G23893" s="34">
        <v>258</v>
      </c>
      <c r="H23893" s="34">
        <v>245</v>
      </c>
      <c r="I23893" s="34">
        <v>263</v>
      </c>
      <c r="J23893" s="34">
        <v>230</v>
      </c>
      <c r="K23893" s="34">
        <v>247</v>
      </c>
      <c r="L23893" s="34">
        <v>282</v>
      </c>
      <c r="M23893" s="34">
        <v>231</v>
      </c>
    </row>
    <row r="23894" spans="1:13" x14ac:dyDescent="0.2">
      <c r="A23894" s="34" t="s">
        <v>124788</v>
      </c>
      <c r="B23894" s="34">
        <v>92</v>
      </c>
      <c r="C23894" s="34">
        <v>89</v>
      </c>
      <c r="D23894" s="34">
        <v>82</v>
      </c>
      <c r="E23894" s="34">
        <v>107</v>
      </c>
      <c r="F23894" s="34">
        <v>73</v>
      </c>
      <c r="G23894" s="34">
        <v>73</v>
      </c>
      <c r="H23894" s="34">
        <v>106</v>
      </c>
      <c r="I23894" s="34">
        <v>102</v>
      </c>
      <c r="J23894" s="34">
        <v>74</v>
      </c>
      <c r="K23894" s="34">
        <v>68</v>
      </c>
      <c r="L23894" s="34">
        <v>84</v>
      </c>
      <c r="M23894" s="34">
        <v>65</v>
      </c>
    </row>
    <row r="23895" spans="1:13" x14ac:dyDescent="0.2">
      <c r="A23895" s="34" t="s">
        <v>124789</v>
      </c>
      <c r="B23895" s="34">
        <v>204</v>
      </c>
      <c r="C23895" s="34">
        <v>243</v>
      </c>
      <c r="D23895" s="34">
        <v>211</v>
      </c>
      <c r="E23895" s="34">
        <v>258</v>
      </c>
      <c r="F23895" s="34">
        <v>183</v>
      </c>
      <c r="G23895" s="34">
        <v>211</v>
      </c>
      <c r="H23895" s="34">
        <v>194</v>
      </c>
      <c r="I23895" s="34">
        <v>235</v>
      </c>
      <c r="J23895" s="34">
        <v>175</v>
      </c>
      <c r="K23895" s="34">
        <v>165</v>
      </c>
      <c r="L23895" s="34">
        <v>169</v>
      </c>
      <c r="M23895" s="34">
        <v>173</v>
      </c>
    </row>
    <row r="23896" spans="1:13" x14ac:dyDescent="0.2">
      <c r="A23896" s="34" t="s">
        <v>124790</v>
      </c>
      <c r="B23896" s="34">
        <v>124</v>
      </c>
      <c r="C23896" s="34">
        <v>96</v>
      </c>
      <c r="D23896" s="34">
        <v>133</v>
      </c>
      <c r="E23896" s="34">
        <v>128</v>
      </c>
      <c r="F23896" s="34">
        <v>113</v>
      </c>
      <c r="G23896" s="34">
        <v>71</v>
      </c>
      <c r="H23896" s="34">
        <v>98</v>
      </c>
      <c r="I23896" s="34">
        <v>87</v>
      </c>
      <c r="J23896" s="34">
        <v>104</v>
      </c>
      <c r="K23896" s="34">
        <v>89</v>
      </c>
      <c r="L23896" s="34">
        <v>94</v>
      </c>
      <c r="M23896" s="34">
        <v>84</v>
      </c>
    </row>
    <row r="23897" spans="1:13" x14ac:dyDescent="0.2">
      <c r="A23897" s="34" t="s">
        <v>124791</v>
      </c>
      <c r="B23897" s="34">
        <v>98</v>
      </c>
      <c r="C23897" s="34">
        <v>124</v>
      </c>
      <c r="D23897" s="34">
        <v>84</v>
      </c>
      <c r="E23897" s="34">
        <v>114</v>
      </c>
      <c r="F23897" s="34">
        <v>74</v>
      </c>
      <c r="G23897" s="34">
        <v>108</v>
      </c>
      <c r="H23897" s="34">
        <v>63</v>
      </c>
      <c r="I23897" s="34">
        <v>113</v>
      </c>
      <c r="J23897" s="34">
        <v>89</v>
      </c>
      <c r="K23897" s="34">
        <v>77</v>
      </c>
      <c r="L23897" s="34">
        <v>91</v>
      </c>
      <c r="M23897" s="34">
        <v>67</v>
      </c>
    </row>
    <row r="23898" spans="1:13" x14ac:dyDescent="0.2">
      <c r="A23898" s="34" t="s">
        <v>124792</v>
      </c>
      <c r="B23898" s="34">
        <v>38</v>
      </c>
      <c r="C23898" s="34">
        <v>96</v>
      </c>
      <c r="D23898" s="34">
        <v>21</v>
      </c>
      <c r="E23898" s="34">
        <v>126</v>
      </c>
      <c r="F23898" s="34">
        <v>55</v>
      </c>
      <c r="G23898" s="34">
        <v>83</v>
      </c>
      <c r="H23898" s="34">
        <v>35</v>
      </c>
      <c r="I23898" s="34">
        <v>115</v>
      </c>
      <c r="J23898" s="34">
        <v>48</v>
      </c>
      <c r="K23898" s="34">
        <v>83</v>
      </c>
      <c r="L23898" s="34">
        <v>38</v>
      </c>
      <c r="M23898" s="34">
        <v>86</v>
      </c>
    </row>
    <row r="23899" spans="1:13" x14ac:dyDescent="0.2">
      <c r="A23899" s="34" t="s">
        <v>124793</v>
      </c>
      <c r="B23899" s="34">
        <v>145</v>
      </c>
      <c r="C23899" s="34">
        <v>246</v>
      </c>
      <c r="D23899" s="34">
        <v>217</v>
      </c>
      <c r="E23899" s="34">
        <v>311</v>
      </c>
      <c r="F23899" s="34">
        <v>192</v>
      </c>
      <c r="G23899" s="34">
        <v>259</v>
      </c>
      <c r="H23899" s="34">
        <v>207</v>
      </c>
      <c r="I23899" s="34">
        <v>252</v>
      </c>
      <c r="J23899" s="34">
        <v>158</v>
      </c>
      <c r="K23899" s="34">
        <v>195</v>
      </c>
      <c r="L23899" s="34">
        <v>220</v>
      </c>
      <c r="M23899" s="34">
        <v>176</v>
      </c>
    </row>
    <row r="23900" spans="1:13" x14ac:dyDescent="0.2">
      <c r="A23900" s="34" t="s">
        <v>124794</v>
      </c>
      <c r="B23900" s="34">
        <v>123</v>
      </c>
      <c r="C23900" s="34">
        <v>86</v>
      </c>
      <c r="D23900" s="34">
        <v>120</v>
      </c>
      <c r="E23900" s="34">
        <v>110</v>
      </c>
      <c r="F23900" s="34">
        <v>75</v>
      </c>
      <c r="G23900" s="34">
        <v>110</v>
      </c>
      <c r="H23900" s="34">
        <v>135</v>
      </c>
      <c r="I23900" s="34">
        <v>125</v>
      </c>
      <c r="J23900" s="34">
        <v>74</v>
      </c>
      <c r="K23900" s="34">
        <v>93</v>
      </c>
      <c r="L23900" s="34">
        <v>86</v>
      </c>
      <c r="M23900" s="34">
        <v>80</v>
      </c>
    </row>
    <row r="23901" spans="1:13" x14ac:dyDescent="0.2">
      <c r="A23901" s="34" t="s">
        <v>124795</v>
      </c>
      <c r="B23901" s="34">
        <v>218</v>
      </c>
      <c r="C23901" s="34">
        <v>188</v>
      </c>
      <c r="D23901" s="34">
        <v>172</v>
      </c>
      <c r="E23901" s="34">
        <v>162</v>
      </c>
      <c r="F23901" s="34">
        <v>149</v>
      </c>
      <c r="G23901" s="34">
        <v>165</v>
      </c>
      <c r="H23901" s="34">
        <v>177</v>
      </c>
      <c r="I23901" s="34">
        <v>158</v>
      </c>
      <c r="J23901" s="34">
        <v>160</v>
      </c>
      <c r="K23901" s="34">
        <v>143</v>
      </c>
      <c r="L23901" s="34">
        <v>217</v>
      </c>
      <c r="M23901" s="34">
        <v>123</v>
      </c>
    </row>
    <row r="23902" spans="1:13" x14ac:dyDescent="0.2">
      <c r="A23902" s="34" t="s">
        <v>124796</v>
      </c>
      <c r="B23902" s="34">
        <v>393</v>
      </c>
      <c r="C23902" s="34">
        <v>533</v>
      </c>
      <c r="D23902" s="34">
        <v>465</v>
      </c>
      <c r="E23902" s="34">
        <v>375</v>
      </c>
      <c r="F23902" s="34">
        <v>347</v>
      </c>
      <c r="G23902" s="34">
        <v>431</v>
      </c>
      <c r="H23902" s="34">
        <v>457</v>
      </c>
      <c r="I23902" s="34">
        <v>418</v>
      </c>
      <c r="J23902" s="34">
        <v>473</v>
      </c>
      <c r="K23902" s="34">
        <v>342</v>
      </c>
      <c r="L23902" s="34">
        <v>453</v>
      </c>
      <c r="M23902" s="34">
        <v>301</v>
      </c>
    </row>
    <row r="23903" spans="1:13" x14ac:dyDescent="0.2">
      <c r="A23903" s="34" t="s">
        <v>124797</v>
      </c>
      <c r="B23903" s="34">
        <v>577</v>
      </c>
      <c r="C23903" s="34">
        <v>767</v>
      </c>
      <c r="D23903" s="34">
        <v>779</v>
      </c>
      <c r="E23903" s="34">
        <v>743</v>
      </c>
      <c r="F23903" s="34">
        <v>656</v>
      </c>
      <c r="G23903" s="34">
        <v>685</v>
      </c>
      <c r="H23903" s="34">
        <v>686</v>
      </c>
      <c r="I23903" s="34">
        <v>761</v>
      </c>
      <c r="J23903" s="34">
        <v>809</v>
      </c>
      <c r="K23903" s="34">
        <v>650</v>
      </c>
      <c r="L23903" s="34">
        <v>688</v>
      </c>
      <c r="M23903" s="34">
        <v>553</v>
      </c>
    </row>
    <row r="23904" spans="1:13" x14ac:dyDescent="0.2">
      <c r="A23904" s="34" t="s">
        <v>124798</v>
      </c>
      <c r="B23904" s="34">
        <v>205</v>
      </c>
      <c r="C23904" s="34">
        <v>236</v>
      </c>
      <c r="D23904" s="34">
        <v>215</v>
      </c>
      <c r="E23904" s="34">
        <v>318</v>
      </c>
      <c r="F23904" s="34">
        <v>223</v>
      </c>
      <c r="G23904" s="34">
        <v>269</v>
      </c>
      <c r="H23904" s="34">
        <v>239</v>
      </c>
      <c r="I23904" s="34">
        <v>239</v>
      </c>
      <c r="J23904" s="34">
        <v>224</v>
      </c>
      <c r="K23904" s="34">
        <v>205</v>
      </c>
      <c r="L23904" s="34">
        <v>253</v>
      </c>
      <c r="M23904" s="34">
        <v>230</v>
      </c>
    </row>
    <row r="23905" spans="1:13" x14ac:dyDescent="0.2">
      <c r="A23905" s="34" t="s">
        <v>124799</v>
      </c>
      <c r="B23905" s="34">
        <v>395</v>
      </c>
      <c r="C23905" s="34">
        <v>425</v>
      </c>
      <c r="D23905" s="34">
        <v>399</v>
      </c>
      <c r="E23905" s="34">
        <v>375</v>
      </c>
      <c r="F23905" s="34">
        <v>378</v>
      </c>
      <c r="G23905" s="34">
        <v>388</v>
      </c>
      <c r="H23905" s="34">
        <v>491</v>
      </c>
      <c r="I23905" s="34">
        <v>397</v>
      </c>
      <c r="J23905" s="34">
        <v>459</v>
      </c>
      <c r="K23905" s="34">
        <v>312</v>
      </c>
      <c r="L23905" s="34">
        <v>445</v>
      </c>
      <c r="M23905" s="34">
        <v>339</v>
      </c>
    </row>
    <row r="23906" spans="1:13" x14ac:dyDescent="0.2">
      <c r="A23906" s="34" t="s">
        <v>124800</v>
      </c>
      <c r="B23906" s="34">
        <v>284</v>
      </c>
      <c r="C23906" s="34">
        <v>288</v>
      </c>
      <c r="D23906" s="34">
        <v>247</v>
      </c>
      <c r="E23906" s="34">
        <v>297</v>
      </c>
      <c r="F23906" s="34">
        <v>318</v>
      </c>
      <c r="G23906" s="34">
        <v>254</v>
      </c>
      <c r="H23906" s="34">
        <v>309</v>
      </c>
      <c r="I23906" s="34">
        <v>274</v>
      </c>
      <c r="J23906" s="34">
        <v>297</v>
      </c>
      <c r="K23906" s="34">
        <v>232</v>
      </c>
      <c r="L23906" s="34">
        <v>317</v>
      </c>
      <c r="M23906" s="34">
        <v>246</v>
      </c>
    </row>
    <row r="23907" spans="1:13" x14ac:dyDescent="0.2">
      <c r="A23907" s="34" t="s">
        <v>124801</v>
      </c>
      <c r="B23907" s="34">
        <v>208</v>
      </c>
      <c r="C23907" s="34">
        <v>165</v>
      </c>
      <c r="D23907" s="34">
        <v>198</v>
      </c>
      <c r="E23907" s="34">
        <v>227</v>
      </c>
      <c r="F23907" s="34">
        <v>176</v>
      </c>
      <c r="G23907" s="34">
        <v>155</v>
      </c>
      <c r="H23907" s="34">
        <v>212</v>
      </c>
      <c r="I23907" s="34">
        <v>222</v>
      </c>
      <c r="J23907" s="34">
        <v>197</v>
      </c>
      <c r="K23907" s="34">
        <v>168</v>
      </c>
      <c r="L23907" s="34">
        <v>268</v>
      </c>
      <c r="M23907" s="34">
        <v>161</v>
      </c>
    </row>
    <row r="23908" spans="1:13" x14ac:dyDescent="0.2">
      <c r="A23908" s="34" t="s">
        <v>124802</v>
      </c>
      <c r="B23908" s="34">
        <v>157</v>
      </c>
      <c r="C23908" s="34">
        <v>144</v>
      </c>
      <c r="D23908" s="34">
        <v>140</v>
      </c>
      <c r="E23908" s="34">
        <v>152</v>
      </c>
      <c r="F23908" s="34">
        <v>204</v>
      </c>
      <c r="G23908" s="34">
        <v>125</v>
      </c>
      <c r="H23908" s="34">
        <v>182</v>
      </c>
      <c r="I23908" s="34">
        <v>159</v>
      </c>
      <c r="J23908" s="34">
        <v>174</v>
      </c>
      <c r="K23908" s="34">
        <v>134</v>
      </c>
      <c r="L23908" s="34">
        <v>199</v>
      </c>
      <c r="M23908" s="34">
        <v>129</v>
      </c>
    </row>
    <row r="23909" spans="1:13" x14ac:dyDescent="0.2">
      <c r="A23909" s="34" t="s">
        <v>124803</v>
      </c>
      <c r="B23909" s="34">
        <v>198</v>
      </c>
      <c r="C23909" s="34">
        <v>168</v>
      </c>
      <c r="D23909" s="34">
        <v>194</v>
      </c>
      <c r="E23909" s="34">
        <v>166</v>
      </c>
      <c r="F23909" s="34">
        <v>164</v>
      </c>
      <c r="G23909" s="34">
        <v>160</v>
      </c>
      <c r="H23909" s="34">
        <v>194</v>
      </c>
      <c r="I23909" s="34">
        <v>158</v>
      </c>
      <c r="J23909" s="34">
        <v>158</v>
      </c>
      <c r="K23909" s="34">
        <v>141</v>
      </c>
      <c r="L23909" s="34">
        <v>180</v>
      </c>
      <c r="M23909" s="34">
        <v>126</v>
      </c>
    </row>
    <row r="23910" spans="1:13" x14ac:dyDescent="0.2">
      <c r="A23910" s="34" t="s">
        <v>124804</v>
      </c>
      <c r="B23910" s="34">
        <v>51</v>
      </c>
      <c r="C23910" s="34">
        <v>40</v>
      </c>
      <c r="D23910" s="34">
        <v>87</v>
      </c>
      <c r="E23910" s="34">
        <v>67</v>
      </c>
      <c r="F23910" s="34">
        <v>54</v>
      </c>
      <c r="G23910" s="34">
        <v>61</v>
      </c>
      <c r="H23910" s="34">
        <v>122</v>
      </c>
      <c r="I23910" s="34">
        <v>78</v>
      </c>
      <c r="J23910" s="34">
        <v>54</v>
      </c>
      <c r="K23910" s="34">
        <v>48</v>
      </c>
      <c r="L23910" s="34">
        <v>55</v>
      </c>
      <c r="M23910" s="34">
        <v>46</v>
      </c>
    </row>
    <row r="23911" spans="1:13" x14ac:dyDescent="0.2">
      <c r="A23911" s="34" t="s">
        <v>124805</v>
      </c>
      <c r="B23911" s="34">
        <v>156</v>
      </c>
      <c r="C23911" s="34">
        <v>184</v>
      </c>
      <c r="D23911" s="34">
        <v>177</v>
      </c>
      <c r="E23911" s="34">
        <v>143</v>
      </c>
      <c r="F23911" s="34">
        <v>156</v>
      </c>
      <c r="G23911" s="34">
        <v>141</v>
      </c>
      <c r="H23911" s="34">
        <v>164</v>
      </c>
      <c r="I23911" s="34">
        <v>164</v>
      </c>
      <c r="J23911" s="34">
        <v>181</v>
      </c>
      <c r="K23911" s="34">
        <v>112</v>
      </c>
      <c r="L23911" s="34">
        <v>136</v>
      </c>
      <c r="M23911" s="34">
        <v>111</v>
      </c>
    </row>
    <row r="23912" spans="1:13" x14ac:dyDescent="0.2">
      <c r="A23912" s="34" t="s">
        <v>124806</v>
      </c>
      <c r="B23912" s="34">
        <v>113</v>
      </c>
      <c r="C23912" s="34">
        <v>112</v>
      </c>
      <c r="D23912" s="34">
        <v>135</v>
      </c>
      <c r="E23912" s="34">
        <v>122</v>
      </c>
      <c r="F23912" s="34">
        <v>151</v>
      </c>
      <c r="G23912" s="34">
        <v>114</v>
      </c>
      <c r="H23912" s="34">
        <v>147</v>
      </c>
      <c r="I23912" s="34">
        <v>97</v>
      </c>
      <c r="J23912" s="34">
        <v>126</v>
      </c>
      <c r="K23912" s="34">
        <v>107</v>
      </c>
      <c r="L23912" s="34">
        <v>121</v>
      </c>
      <c r="M23912" s="34">
        <v>79</v>
      </c>
    </row>
    <row r="23913" spans="1:13" x14ac:dyDescent="0.2">
      <c r="A23913" s="34" t="s">
        <v>124807</v>
      </c>
      <c r="B23913" s="34">
        <v>164</v>
      </c>
      <c r="C23913" s="34">
        <v>198</v>
      </c>
      <c r="D23913" s="34">
        <v>174</v>
      </c>
      <c r="E23913" s="34">
        <v>150</v>
      </c>
      <c r="F23913" s="34">
        <v>155</v>
      </c>
      <c r="G23913" s="34">
        <v>133</v>
      </c>
      <c r="H23913" s="34">
        <v>146</v>
      </c>
      <c r="I23913" s="34">
        <v>162</v>
      </c>
      <c r="J23913" s="34">
        <v>128</v>
      </c>
      <c r="K23913" s="34">
        <v>108</v>
      </c>
      <c r="L23913" s="34">
        <v>135</v>
      </c>
      <c r="M23913" s="34">
        <v>140</v>
      </c>
    </row>
    <row r="23914" spans="1:13" x14ac:dyDescent="0.2">
      <c r="A23914" s="34" t="s">
        <v>124808</v>
      </c>
      <c r="B23914" s="34">
        <v>110</v>
      </c>
      <c r="C23914" s="34">
        <v>115</v>
      </c>
      <c r="D23914" s="34">
        <v>107</v>
      </c>
      <c r="E23914" s="34">
        <v>131</v>
      </c>
      <c r="F23914" s="34">
        <v>128</v>
      </c>
      <c r="G23914" s="34">
        <v>127</v>
      </c>
      <c r="H23914" s="34">
        <v>146</v>
      </c>
      <c r="I23914" s="34">
        <v>136</v>
      </c>
      <c r="J23914" s="34">
        <v>110</v>
      </c>
      <c r="K23914" s="34">
        <v>121</v>
      </c>
      <c r="L23914" s="34">
        <v>112</v>
      </c>
      <c r="M23914" s="34">
        <v>117</v>
      </c>
    </row>
    <row r="23915" spans="1:13" x14ac:dyDescent="0.2">
      <c r="A23915" s="34" t="s">
        <v>124809</v>
      </c>
      <c r="B23915" s="34">
        <v>112</v>
      </c>
      <c r="C23915" s="34">
        <v>124</v>
      </c>
      <c r="D23915" s="34">
        <v>132</v>
      </c>
      <c r="E23915" s="34">
        <v>116</v>
      </c>
      <c r="F23915" s="34">
        <v>170</v>
      </c>
      <c r="G23915" s="34">
        <v>94</v>
      </c>
      <c r="H23915" s="34">
        <v>131</v>
      </c>
      <c r="I23915" s="34">
        <v>111</v>
      </c>
      <c r="J23915" s="34">
        <v>82</v>
      </c>
      <c r="K23915" s="34">
        <v>85</v>
      </c>
      <c r="L23915" s="34">
        <v>109</v>
      </c>
      <c r="M23915" s="34">
        <v>87</v>
      </c>
    </row>
    <row r="23916" spans="1:13" x14ac:dyDescent="0.2">
      <c r="A23916" s="34" t="s">
        <v>124810</v>
      </c>
      <c r="B23916" s="34">
        <v>223</v>
      </c>
      <c r="C23916" s="34">
        <v>229</v>
      </c>
      <c r="D23916" s="34">
        <v>247</v>
      </c>
      <c r="E23916" s="34">
        <v>213</v>
      </c>
      <c r="F23916" s="34">
        <v>257</v>
      </c>
      <c r="G23916" s="34">
        <v>253</v>
      </c>
      <c r="H23916" s="34">
        <v>233</v>
      </c>
      <c r="I23916" s="34">
        <v>241</v>
      </c>
      <c r="J23916" s="34">
        <v>288</v>
      </c>
      <c r="K23916" s="34">
        <v>241</v>
      </c>
      <c r="L23916" s="34">
        <v>257</v>
      </c>
      <c r="M23916" s="34">
        <v>178</v>
      </c>
    </row>
    <row r="23917" spans="1:13" x14ac:dyDescent="0.2">
      <c r="A23917" s="34" t="s">
        <v>124811</v>
      </c>
      <c r="B23917" s="34">
        <v>273</v>
      </c>
      <c r="C23917" s="34">
        <v>248</v>
      </c>
      <c r="D23917" s="34">
        <v>266</v>
      </c>
      <c r="E23917" s="34">
        <v>236</v>
      </c>
      <c r="F23917" s="34">
        <v>242</v>
      </c>
      <c r="G23917" s="34">
        <v>245</v>
      </c>
      <c r="H23917" s="34">
        <v>275</v>
      </c>
      <c r="I23917" s="34">
        <v>229</v>
      </c>
      <c r="J23917" s="34">
        <v>283</v>
      </c>
      <c r="K23917" s="34">
        <v>186</v>
      </c>
      <c r="L23917" s="34">
        <v>265</v>
      </c>
      <c r="M23917" s="34">
        <v>188</v>
      </c>
    </row>
    <row r="23918" spans="1:13" x14ac:dyDescent="0.2">
      <c r="A23918" s="34" t="s">
        <v>124812</v>
      </c>
      <c r="B23918" s="34">
        <v>86</v>
      </c>
      <c r="C23918" s="34">
        <v>99</v>
      </c>
      <c r="D23918" s="34">
        <v>99</v>
      </c>
      <c r="E23918" s="34">
        <v>108</v>
      </c>
      <c r="F23918" s="34">
        <v>80</v>
      </c>
      <c r="G23918" s="34">
        <v>96</v>
      </c>
      <c r="H23918" s="34">
        <v>125</v>
      </c>
      <c r="I23918" s="34">
        <v>114</v>
      </c>
      <c r="J23918" s="34">
        <v>117</v>
      </c>
      <c r="K23918" s="34">
        <v>89</v>
      </c>
      <c r="L23918" s="34">
        <v>113</v>
      </c>
      <c r="M23918" s="34">
        <v>93</v>
      </c>
    </row>
    <row r="23919" spans="1:13" x14ac:dyDescent="0.2">
      <c r="A23919" s="34" t="s">
        <v>124813</v>
      </c>
      <c r="B23919" s="34">
        <v>147</v>
      </c>
      <c r="C23919" s="34">
        <v>145</v>
      </c>
      <c r="D23919" s="34">
        <v>157</v>
      </c>
      <c r="E23919" s="34">
        <v>127</v>
      </c>
      <c r="F23919" s="34">
        <v>129</v>
      </c>
      <c r="G23919" s="34">
        <v>161</v>
      </c>
      <c r="H23919" s="34">
        <v>210</v>
      </c>
      <c r="I23919" s="34">
        <v>147</v>
      </c>
      <c r="J23919" s="34">
        <v>174</v>
      </c>
      <c r="K23919" s="34">
        <v>97</v>
      </c>
      <c r="L23919" s="34">
        <v>144</v>
      </c>
      <c r="M23919" s="34">
        <v>108</v>
      </c>
    </row>
    <row r="23920" spans="1:13" x14ac:dyDescent="0.2">
      <c r="A23920" s="34" t="s">
        <v>124814</v>
      </c>
      <c r="B23920" s="34">
        <v>220</v>
      </c>
      <c r="C23920" s="34">
        <v>217</v>
      </c>
      <c r="D23920" s="34">
        <v>226</v>
      </c>
      <c r="E23920" s="34">
        <v>227</v>
      </c>
      <c r="F23920" s="34">
        <v>171</v>
      </c>
      <c r="G23920" s="34">
        <v>221</v>
      </c>
      <c r="H23920" s="34">
        <v>266</v>
      </c>
      <c r="I23920" s="34">
        <v>189</v>
      </c>
      <c r="J23920" s="34">
        <v>289</v>
      </c>
      <c r="K23920" s="34">
        <v>181</v>
      </c>
      <c r="L23920" s="34">
        <v>209</v>
      </c>
      <c r="M23920" s="34">
        <v>155</v>
      </c>
    </row>
    <row r="23921" spans="1:13" x14ac:dyDescent="0.2">
      <c r="A23921" s="34" t="s">
        <v>124815</v>
      </c>
      <c r="B23921" s="34">
        <v>320</v>
      </c>
      <c r="C23921" s="34">
        <v>241</v>
      </c>
      <c r="D23921" s="34">
        <v>311</v>
      </c>
      <c r="E23921" s="34">
        <v>291</v>
      </c>
      <c r="F23921" s="34">
        <v>233</v>
      </c>
      <c r="G23921" s="34">
        <v>230</v>
      </c>
      <c r="H23921" s="34">
        <v>280</v>
      </c>
      <c r="I23921" s="34">
        <v>238</v>
      </c>
      <c r="J23921" s="34">
        <v>239</v>
      </c>
      <c r="K23921" s="34">
        <v>221</v>
      </c>
      <c r="L23921" s="34">
        <v>268</v>
      </c>
      <c r="M23921" s="34">
        <v>175</v>
      </c>
    </row>
    <row r="23922" spans="1:13" x14ac:dyDescent="0.2">
      <c r="A23922" s="34" t="s">
        <v>124816</v>
      </c>
      <c r="B23922" s="34">
        <v>182</v>
      </c>
      <c r="C23922" s="34">
        <v>208</v>
      </c>
      <c r="D23922" s="34">
        <v>273</v>
      </c>
      <c r="E23922" s="34">
        <v>283</v>
      </c>
      <c r="F23922" s="34">
        <v>216</v>
      </c>
      <c r="G23922" s="34">
        <v>264</v>
      </c>
      <c r="H23922" s="34">
        <v>335</v>
      </c>
      <c r="I23922" s="34">
        <v>283</v>
      </c>
      <c r="J23922" s="34">
        <v>298</v>
      </c>
      <c r="K23922" s="34">
        <v>223</v>
      </c>
      <c r="L23922" s="34">
        <v>285</v>
      </c>
      <c r="M23922" s="34">
        <v>198</v>
      </c>
    </row>
    <row r="23923" spans="1:13" x14ac:dyDescent="0.2">
      <c r="A23923" s="34" t="s">
        <v>124817</v>
      </c>
      <c r="B23923" s="34">
        <v>426</v>
      </c>
      <c r="C23923" s="34">
        <v>425</v>
      </c>
      <c r="D23923" s="34">
        <v>413</v>
      </c>
      <c r="E23923" s="34">
        <v>453</v>
      </c>
      <c r="F23923" s="34">
        <v>353</v>
      </c>
      <c r="G23923" s="34">
        <v>374</v>
      </c>
      <c r="H23923" s="34">
        <v>441</v>
      </c>
      <c r="I23923" s="34">
        <v>434</v>
      </c>
      <c r="J23923" s="34">
        <v>458</v>
      </c>
      <c r="K23923" s="34">
        <v>311</v>
      </c>
      <c r="L23923" s="34">
        <v>461</v>
      </c>
      <c r="M23923" s="34">
        <v>344</v>
      </c>
    </row>
    <row r="23924" spans="1:13" x14ac:dyDescent="0.2">
      <c r="A23924" s="34" t="s">
        <v>124818</v>
      </c>
      <c r="B23924" s="34">
        <v>654</v>
      </c>
      <c r="C23924" s="34">
        <v>749</v>
      </c>
      <c r="D23924" s="34">
        <v>796</v>
      </c>
      <c r="E23924" s="34">
        <v>796</v>
      </c>
      <c r="F23924" s="34">
        <v>760</v>
      </c>
      <c r="G23924" s="34">
        <v>728</v>
      </c>
      <c r="H23924" s="34">
        <v>736</v>
      </c>
      <c r="I23924" s="34">
        <v>728</v>
      </c>
      <c r="J23924" s="34">
        <v>742</v>
      </c>
      <c r="K23924" s="34">
        <v>647</v>
      </c>
      <c r="L23924" s="34">
        <v>700</v>
      </c>
      <c r="M23924" s="34">
        <v>555</v>
      </c>
    </row>
    <row r="23925" spans="1:13" x14ac:dyDescent="0.2">
      <c r="A23925" s="34" t="s">
        <v>124819</v>
      </c>
      <c r="B23925" s="34">
        <v>241</v>
      </c>
      <c r="C23925" s="34">
        <v>350</v>
      </c>
      <c r="D23925" s="34">
        <v>347</v>
      </c>
      <c r="E23925" s="34">
        <v>338</v>
      </c>
      <c r="F23925" s="34">
        <v>289</v>
      </c>
      <c r="G23925" s="34">
        <v>283</v>
      </c>
      <c r="H23925" s="34">
        <v>241</v>
      </c>
      <c r="I23925" s="34">
        <v>344</v>
      </c>
      <c r="J23925" s="34">
        <v>314</v>
      </c>
      <c r="K23925" s="34">
        <v>235</v>
      </c>
      <c r="L23925" s="34">
        <v>275</v>
      </c>
      <c r="M23925" s="34">
        <v>272</v>
      </c>
    </row>
    <row r="23926" spans="1:13" x14ac:dyDescent="0.2">
      <c r="A23926" s="34" t="s">
        <v>124820</v>
      </c>
      <c r="B23926" s="34">
        <v>279</v>
      </c>
      <c r="C23926" s="34">
        <v>284</v>
      </c>
      <c r="D23926" s="34">
        <v>328</v>
      </c>
      <c r="E23926" s="34">
        <v>268</v>
      </c>
      <c r="F23926" s="34">
        <v>335</v>
      </c>
      <c r="G23926" s="34">
        <v>282</v>
      </c>
      <c r="H23926" s="34">
        <v>367</v>
      </c>
      <c r="I23926" s="34">
        <v>330</v>
      </c>
      <c r="J23926" s="34">
        <v>340</v>
      </c>
      <c r="K23926" s="34">
        <v>249</v>
      </c>
      <c r="L23926" s="34">
        <v>279</v>
      </c>
      <c r="M23926" s="34">
        <v>254</v>
      </c>
    </row>
    <row r="23927" spans="1:13" x14ac:dyDescent="0.2">
      <c r="A23927" s="34" t="s">
        <v>124821</v>
      </c>
      <c r="B23927" s="34">
        <v>394</v>
      </c>
      <c r="C23927" s="34">
        <v>335</v>
      </c>
      <c r="D23927" s="34">
        <v>368</v>
      </c>
      <c r="E23927" s="34">
        <v>390</v>
      </c>
      <c r="F23927" s="34">
        <v>372</v>
      </c>
      <c r="G23927" s="34">
        <v>314</v>
      </c>
      <c r="H23927" s="34">
        <v>436</v>
      </c>
      <c r="I23927" s="34">
        <v>380</v>
      </c>
      <c r="J23927" s="34">
        <v>400</v>
      </c>
      <c r="K23927" s="34">
        <v>292</v>
      </c>
      <c r="L23927" s="34">
        <v>374</v>
      </c>
      <c r="M23927" s="34">
        <v>300</v>
      </c>
    </row>
    <row r="23928" spans="1:13" x14ac:dyDescent="0.2">
      <c r="A23928" s="34" t="s">
        <v>124822</v>
      </c>
      <c r="B23928" s="34">
        <v>132</v>
      </c>
      <c r="C23928" s="34">
        <v>177</v>
      </c>
      <c r="D23928" s="34">
        <v>170</v>
      </c>
      <c r="E23928" s="34">
        <v>217</v>
      </c>
      <c r="F23928" s="34">
        <v>153</v>
      </c>
      <c r="G23928" s="34">
        <v>176</v>
      </c>
      <c r="H23928" s="34">
        <v>148</v>
      </c>
      <c r="I23928" s="34">
        <v>207</v>
      </c>
      <c r="J23928" s="34">
        <v>157</v>
      </c>
      <c r="K23928" s="34">
        <v>151</v>
      </c>
      <c r="L23928" s="34">
        <v>176</v>
      </c>
      <c r="M23928" s="34">
        <v>158</v>
      </c>
    </row>
    <row r="23929" spans="1:13" x14ac:dyDescent="0.2">
      <c r="A23929" s="34" t="s">
        <v>124823</v>
      </c>
      <c r="B23929" s="34">
        <v>160</v>
      </c>
      <c r="C23929" s="34">
        <v>175</v>
      </c>
      <c r="D23929" s="34">
        <v>203</v>
      </c>
      <c r="E23929" s="34">
        <v>183</v>
      </c>
      <c r="F23929" s="34">
        <v>175</v>
      </c>
      <c r="G23929" s="34">
        <v>164</v>
      </c>
      <c r="H23929" s="34">
        <v>207</v>
      </c>
      <c r="I23929" s="34">
        <v>204</v>
      </c>
      <c r="J23929" s="34">
        <v>238</v>
      </c>
      <c r="K23929" s="34">
        <v>156</v>
      </c>
      <c r="L23929" s="34">
        <v>165</v>
      </c>
      <c r="M23929" s="34">
        <v>150</v>
      </c>
    </row>
    <row r="23930" spans="1:13" x14ac:dyDescent="0.2">
      <c r="A23930" s="34" t="s">
        <v>124824</v>
      </c>
      <c r="B23930" s="34">
        <v>155</v>
      </c>
      <c r="C23930" s="34">
        <v>122</v>
      </c>
      <c r="D23930" s="34">
        <v>143</v>
      </c>
      <c r="E23930" s="34">
        <v>178</v>
      </c>
      <c r="F23930" s="34">
        <v>126</v>
      </c>
      <c r="G23930" s="34">
        <v>127</v>
      </c>
      <c r="H23930" s="34">
        <v>178</v>
      </c>
      <c r="I23930" s="34">
        <v>135</v>
      </c>
      <c r="J23930" s="34">
        <v>118</v>
      </c>
      <c r="K23930" s="34">
        <v>129</v>
      </c>
      <c r="L23930" s="34">
        <v>124</v>
      </c>
      <c r="M23930" s="34">
        <v>91</v>
      </c>
    </row>
    <row r="23931" spans="1:13" x14ac:dyDescent="0.2">
      <c r="A23931" s="34" t="s">
        <v>124825</v>
      </c>
      <c r="B23931" s="34">
        <v>103</v>
      </c>
      <c r="C23931" s="34">
        <v>133</v>
      </c>
      <c r="D23931" s="34">
        <v>129</v>
      </c>
      <c r="E23931" s="34">
        <v>147</v>
      </c>
      <c r="F23931" s="34">
        <v>150</v>
      </c>
      <c r="G23931" s="34">
        <v>137</v>
      </c>
      <c r="H23931" s="34">
        <v>127</v>
      </c>
      <c r="I23931" s="34">
        <v>165</v>
      </c>
      <c r="J23931" s="34">
        <v>126</v>
      </c>
      <c r="K23931" s="34">
        <v>117</v>
      </c>
      <c r="L23931" s="34">
        <v>136</v>
      </c>
      <c r="M23931" s="34">
        <v>92</v>
      </c>
    </row>
    <row r="23932" spans="1:13" x14ac:dyDescent="0.2">
      <c r="A23932" s="34" t="s">
        <v>124826</v>
      </c>
      <c r="B23932" s="34">
        <v>215</v>
      </c>
      <c r="C23932" s="34">
        <v>202</v>
      </c>
      <c r="D23932" s="34">
        <v>200</v>
      </c>
      <c r="E23932" s="34">
        <v>228</v>
      </c>
      <c r="F23932" s="34">
        <v>156</v>
      </c>
      <c r="G23932" s="34">
        <v>179</v>
      </c>
      <c r="H23932" s="34">
        <v>177</v>
      </c>
      <c r="I23932" s="34">
        <v>175</v>
      </c>
      <c r="J23932" s="34">
        <v>222</v>
      </c>
      <c r="K23932" s="34">
        <v>168</v>
      </c>
      <c r="L23932" s="34">
        <v>176</v>
      </c>
      <c r="M23932" s="34">
        <v>129</v>
      </c>
    </row>
    <row r="23933" spans="1:13" x14ac:dyDescent="0.2">
      <c r="A23933" s="34" t="s">
        <v>124827</v>
      </c>
      <c r="B23933" s="34">
        <v>147</v>
      </c>
      <c r="C23933" s="34">
        <v>142</v>
      </c>
      <c r="D23933" s="34">
        <v>123</v>
      </c>
      <c r="E23933" s="34">
        <v>181</v>
      </c>
      <c r="F23933" s="34">
        <v>113</v>
      </c>
      <c r="G23933" s="34">
        <v>183</v>
      </c>
      <c r="H23933" s="34">
        <v>169</v>
      </c>
      <c r="I23933" s="34">
        <v>167</v>
      </c>
      <c r="J23933" s="34">
        <v>146</v>
      </c>
      <c r="K23933" s="34">
        <v>124</v>
      </c>
      <c r="L23933" s="34">
        <v>162</v>
      </c>
      <c r="M23933" s="34">
        <v>107</v>
      </c>
    </row>
    <row r="23934" spans="1:13" x14ac:dyDescent="0.2">
      <c r="A23934" s="34" t="s">
        <v>124828</v>
      </c>
      <c r="B23934" s="34">
        <v>197</v>
      </c>
      <c r="C23934" s="34">
        <v>162</v>
      </c>
      <c r="D23934" s="34">
        <v>232</v>
      </c>
      <c r="E23934" s="34">
        <v>176</v>
      </c>
      <c r="F23934" s="34">
        <v>174</v>
      </c>
      <c r="G23934" s="34">
        <v>129</v>
      </c>
      <c r="H23934" s="34">
        <v>217</v>
      </c>
      <c r="I23934" s="34">
        <v>175</v>
      </c>
      <c r="J23934" s="34">
        <v>182</v>
      </c>
      <c r="K23934" s="34">
        <v>116</v>
      </c>
      <c r="L23934" s="34">
        <v>135</v>
      </c>
      <c r="M23934" s="34">
        <v>121</v>
      </c>
    </row>
    <row r="23935" spans="1:13" x14ac:dyDescent="0.2">
      <c r="A23935" s="34" t="s">
        <v>124829</v>
      </c>
      <c r="B23935" s="34">
        <v>394</v>
      </c>
      <c r="C23935" s="34">
        <v>491</v>
      </c>
      <c r="D23935" s="34">
        <v>428</v>
      </c>
      <c r="E23935" s="34">
        <v>447</v>
      </c>
      <c r="F23935" s="34">
        <v>433</v>
      </c>
      <c r="G23935" s="34">
        <v>496</v>
      </c>
      <c r="H23935" s="34">
        <v>518</v>
      </c>
      <c r="I23935" s="34">
        <v>499</v>
      </c>
      <c r="J23935" s="34">
        <v>526</v>
      </c>
      <c r="K23935" s="34">
        <v>348</v>
      </c>
      <c r="L23935" s="34">
        <v>463</v>
      </c>
      <c r="M23935" s="34">
        <v>364</v>
      </c>
    </row>
    <row r="23936" spans="1:13" x14ac:dyDescent="0.2">
      <c r="A23936" s="34" t="s">
        <v>124830</v>
      </c>
      <c r="B23936" s="34">
        <v>165</v>
      </c>
      <c r="C23936" s="34">
        <v>179</v>
      </c>
      <c r="D23936" s="34">
        <v>143</v>
      </c>
      <c r="E23936" s="34">
        <v>155</v>
      </c>
      <c r="F23936" s="34">
        <v>137</v>
      </c>
      <c r="G23936" s="34">
        <v>120</v>
      </c>
      <c r="H23936" s="34">
        <v>160</v>
      </c>
      <c r="I23936" s="34">
        <v>155</v>
      </c>
      <c r="J23936" s="34">
        <v>191</v>
      </c>
      <c r="K23936" s="34">
        <v>104</v>
      </c>
      <c r="L23936" s="34">
        <v>131</v>
      </c>
      <c r="M23936" s="34">
        <v>124</v>
      </c>
    </row>
    <row r="23937" spans="1:13" x14ac:dyDescent="0.2">
      <c r="A23937" s="34" t="s">
        <v>124831</v>
      </c>
      <c r="B23937" s="34">
        <v>397</v>
      </c>
      <c r="C23937" s="34">
        <v>316</v>
      </c>
      <c r="D23937" s="34">
        <v>402</v>
      </c>
      <c r="E23937" s="34">
        <v>385</v>
      </c>
      <c r="F23937" s="34">
        <v>376</v>
      </c>
      <c r="G23937" s="34">
        <v>347</v>
      </c>
      <c r="H23937" s="34">
        <v>363</v>
      </c>
      <c r="I23937" s="34">
        <v>294</v>
      </c>
      <c r="J23937" s="34">
        <v>419</v>
      </c>
      <c r="K23937" s="34">
        <v>291</v>
      </c>
      <c r="L23937" s="34">
        <v>423</v>
      </c>
      <c r="M23937" s="34">
        <v>282</v>
      </c>
    </row>
    <row r="23938" spans="1:13" x14ac:dyDescent="0.2">
      <c r="A23938" s="34" t="s">
        <v>124832</v>
      </c>
      <c r="B23938" s="34">
        <v>195</v>
      </c>
      <c r="C23938" s="34">
        <v>113</v>
      </c>
      <c r="D23938" s="34">
        <v>141</v>
      </c>
      <c r="E23938" s="34">
        <v>181</v>
      </c>
      <c r="F23938" s="34">
        <v>131</v>
      </c>
      <c r="G23938" s="34">
        <v>151</v>
      </c>
      <c r="H23938" s="34">
        <v>174</v>
      </c>
      <c r="I23938" s="34">
        <v>143</v>
      </c>
      <c r="J23938" s="34">
        <v>183</v>
      </c>
      <c r="K23938" s="34">
        <v>126</v>
      </c>
      <c r="L23938" s="34">
        <v>171</v>
      </c>
      <c r="M23938" s="34">
        <v>113</v>
      </c>
    </row>
    <row r="23939" spans="1:13" x14ac:dyDescent="0.2">
      <c r="A23939" s="34" t="s">
        <v>124833</v>
      </c>
      <c r="B23939" s="34">
        <v>411</v>
      </c>
      <c r="C23939" s="34">
        <v>456</v>
      </c>
      <c r="D23939" s="34">
        <v>480</v>
      </c>
      <c r="E23939" s="34">
        <v>447</v>
      </c>
      <c r="F23939" s="34">
        <v>458</v>
      </c>
      <c r="G23939" s="34">
        <v>466</v>
      </c>
      <c r="H23939" s="34">
        <v>531</v>
      </c>
      <c r="I23939" s="34">
        <v>432</v>
      </c>
      <c r="J23939" s="34">
        <v>499</v>
      </c>
      <c r="K23939" s="34">
        <v>429</v>
      </c>
      <c r="L23939" s="34">
        <v>482</v>
      </c>
      <c r="M23939" s="34">
        <v>350</v>
      </c>
    </row>
    <row r="23940" spans="1:13" x14ac:dyDescent="0.2">
      <c r="A23940" s="34" t="s">
        <v>124834</v>
      </c>
      <c r="B23940" s="34">
        <v>358</v>
      </c>
      <c r="C23940" s="34">
        <v>410</v>
      </c>
      <c r="D23940" s="34">
        <v>419</v>
      </c>
      <c r="E23940" s="34">
        <v>463</v>
      </c>
      <c r="F23940" s="34">
        <v>363</v>
      </c>
      <c r="G23940" s="34">
        <v>400</v>
      </c>
      <c r="H23940" s="34">
        <v>430</v>
      </c>
      <c r="I23940" s="34">
        <v>502</v>
      </c>
      <c r="J23940" s="34">
        <v>407</v>
      </c>
      <c r="K23940" s="34">
        <v>340</v>
      </c>
      <c r="L23940" s="34">
        <v>352</v>
      </c>
      <c r="M23940" s="34">
        <v>321</v>
      </c>
    </row>
    <row r="23941" spans="1:13" x14ac:dyDescent="0.2">
      <c r="A23941" s="34" t="s">
        <v>124835</v>
      </c>
      <c r="B23941" s="34">
        <v>478</v>
      </c>
      <c r="C23941" s="34">
        <v>443</v>
      </c>
      <c r="D23941" s="34">
        <v>490</v>
      </c>
      <c r="E23941" s="34">
        <v>524</v>
      </c>
      <c r="F23941" s="34">
        <v>429</v>
      </c>
      <c r="G23941" s="34">
        <v>415</v>
      </c>
      <c r="H23941" s="34">
        <v>574</v>
      </c>
      <c r="I23941" s="34">
        <v>473</v>
      </c>
      <c r="J23941" s="34">
        <v>536</v>
      </c>
      <c r="K23941" s="34">
        <v>359</v>
      </c>
      <c r="L23941" s="34">
        <v>491</v>
      </c>
      <c r="M23941" s="34">
        <v>348</v>
      </c>
    </row>
    <row r="23942" spans="1:13" x14ac:dyDescent="0.2">
      <c r="A23942" s="34" t="s">
        <v>124836</v>
      </c>
      <c r="B23942" s="34">
        <v>260</v>
      </c>
      <c r="C23942" s="34">
        <v>309</v>
      </c>
      <c r="D23942" s="34">
        <v>262</v>
      </c>
      <c r="E23942" s="34">
        <v>276</v>
      </c>
      <c r="F23942" s="34">
        <v>242</v>
      </c>
      <c r="G23942" s="34">
        <v>288</v>
      </c>
      <c r="H23942" s="34">
        <v>289</v>
      </c>
      <c r="I23942" s="34">
        <v>347</v>
      </c>
      <c r="J23942" s="34">
        <v>296</v>
      </c>
      <c r="K23942" s="34">
        <v>248</v>
      </c>
      <c r="L23942" s="34">
        <v>306</v>
      </c>
      <c r="M23942" s="34">
        <v>224</v>
      </c>
    </row>
    <row r="23943" spans="1:13" x14ac:dyDescent="0.2">
      <c r="A23943" s="34" t="s">
        <v>124837</v>
      </c>
      <c r="B23943" s="34">
        <v>595</v>
      </c>
      <c r="C23943" s="34">
        <v>583</v>
      </c>
      <c r="D23943" s="34">
        <v>650</v>
      </c>
      <c r="E23943" s="34">
        <v>700</v>
      </c>
      <c r="F23943" s="34">
        <v>677</v>
      </c>
      <c r="G23943" s="34">
        <v>673</v>
      </c>
      <c r="H23943" s="34">
        <v>695</v>
      </c>
      <c r="I23943" s="34">
        <v>658</v>
      </c>
      <c r="J23943" s="34">
        <v>724</v>
      </c>
      <c r="K23943" s="34">
        <v>487</v>
      </c>
      <c r="L23943" s="34">
        <v>672</v>
      </c>
      <c r="M23943" s="34">
        <v>452</v>
      </c>
    </row>
    <row r="23944" spans="1:13" x14ac:dyDescent="0.2">
      <c r="A23944" s="34" t="s">
        <v>124838</v>
      </c>
      <c r="B23944" s="34">
        <v>313</v>
      </c>
      <c r="C23944" s="34">
        <v>285</v>
      </c>
      <c r="D23944" s="34">
        <v>248</v>
      </c>
      <c r="E23944" s="34">
        <v>300</v>
      </c>
      <c r="F23944" s="34">
        <v>268</v>
      </c>
      <c r="G23944" s="34">
        <v>297</v>
      </c>
      <c r="H23944" s="34">
        <v>300</v>
      </c>
      <c r="I23944" s="34">
        <v>258</v>
      </c>
      <c r="J23944" s="34">
        <v>284</v>
      </c>
      <c r="K23944" s="34">
        <v>219</v>
      </c>
      <c r="L23944" s="34">
        <v>222</v>
      </c>
      <c r="M23944" s="34">
        <v>219</v>
      </c>
    </row>
    <row r="23945" spans="1:13" x14ac:dyDescent="0.2">
      <c r="A23945" s="34" t="s">
        <v>124839</v>
      </c>
      <c r="B23945" s="34">
        <v>761</v>
      </c>
      <c r="C23945" s="34">
        <v>690</v>
      </c>
      <c r="D23945" s="34">
        <v>797</v>
      </c>
      <c r="E23945" s="34">
        <v>750</v>
      </c>
      <c r="F23945" s="34">
        <v>649</v>
      </c>
      <c r="G23945" s="34">
        <v>614</v>
      </c>
      <c r="H23945" s="34">
        <v>632</v>
      </c>
      <c r="I23945" s="34">
        <v>686</v>
      </c>
      <c r="J23945" s="34">
        <v>705</v>
      </c>
      <c r="K23945" s="34">
        <v>545</v>
      </c>
      <c r="L23945" s="34">
        <v>733</v>
      </c>
      <c r="M23945" s="34">
        <v>458</v>
      </c>
    </row>
    <row r="23946" spans="1:13" x14ac:dyDescent="0.2">
      <c r="A23946" s="34" t="s">
        <v>124840</v>
      </c>
      <c r="B23946" s="34">
        <v>496</v>
      </c>
      <c r="C23946" s="34">
        <v>338</v>
      </c>
      <c r="D23946" s="34">
        <v>415</v>
      </c>
      <c r="E23946" s="34">
        <v>448</v>
      </c>
      <c r="F23946" s="34">
        <v>324</v>
      </c>
      <c r="G23946" s="34">
        <v>357</v>
      </c>
      <c r="H23946" s="34">
        <v>380</v>
      </c>
      <c r="I23946" s="34">
        <v>371</v>
      </c>
      <c r="J23946" s="34">
        <v>412</v>
      </c>
      <c r="K23946" s="34">
        <v>288</v>
      </c>
      <c r="L23946" s="34">
        <v>349</v>
      </c>
      <c r="M23946" s="34">
        <v>301</v>
      </c>
    </row>
    <row r="23947" spans="1:13" x14ac:dyDescent="0.2">
      <c r="A23947" s="34" t="s">
        <v>124841</v>
      </c>
      <c r="B23947" s="34">
        <v>251</v>
      </c>
      <c r="C23947" s="34">
        <v>293</v>
      </c>
      <c r="D23947" s="34">
        <v>393</v>
      </c>
      <c r="E23947" s="34">
        <v>356</v>
      </c>
      <c r="F23947" s="34">
        <v>330</v>
      </c>
      <c r="G23947" s="34">
        <v>335</v>
      </c>
      <c r="H23947" s="34">
        <v>370</v>
      </c>
      <c r="I23947" s="34">
        <v>333</v>
      </c>
      <c r="J23947" s="34">
        <v>339</v>
      </c>
      <c r="K23947" s="34">
        <v>288</v>
      </c>
      <c r="L23947" s="34">
        <v>333</v>
      </c>
      <c r="M23947" s="34">
        <v>267</v>
      </c>
    </row>
    <row r="23948" spans="1:13" x14ac:dyDescent="0.2">
      <c r="A23948" s="34" t="s">
        <v>124842</v>
      </c>
      <c r="B23948" s="34">
        <v>287</v>
      </c>
      <c r="C23948" s="34">
        <v>320</v>
      </c>
      <c r="D23948" s="34">
        <v>275</v>
      </c>
      <c r="E23948" s="34">
        <v>295</v>
      </c>
      <c r="F23948" s="34">
        <v>240</v>
      </c>
      <c r="G23948" s="34">
        <v>289</v>
      </c>
      <c r="H23948" s="34">
        <v>267</v>
      </c>
      <c r="I23948" s="34">
        <v>296</v>
      </c>
      <c r="J23948" s="34">
        <v>260</v>
      </c>
      <c r="K23948" s="34">
        <v>271</v>
      </c>
      <c r="L23948" s="34">
        <v>295</v>
      </c>
      <c r="M23948" s="34">
        <v>228</v>
      </c>
    </row>
    <row r="23949" spans="1:13" x14ac:dyDescent="0.2">
      <c r="A23949" s="34" t="s">
        <v>124843</v>
      </c>
      <c r="B23949" s="34">
        <v>251</v>
      </c>
      <c r="C23949" s="34">
        <v>329</v>
      </c>
      <c r="D23949" s="34">
        <v>366</v>
      </c>
      <c r="E23949" s="34">
        <v>338</v>
      </c>
      <c r="F23949" s="34">
        <v>279</v>
      </c>
      <c r="G23949" s="34">
        <v>297</v>
      </c>
      <c r="H23949" s="34">
        <v>361</v>
      </c>
      <c r="I23949" s="34">
        <v>307</v>
      </c>
      <c r="J23949" s="34">
        <v>370</v>
      </c>
      <c r="K23949" s="34">
        <v>264</v>
      </c>
      <c r="L23949" s="34">
        <v>342</v>
      </c>
      <c r="M23949" s="34">
        <v>254</v>
      </c>
    </row>
    <row r="23950" spans="1:13" x14ac:dyDescent="0.2">
      <c r="A23950" s="34" t="s">
        <v>124844</v>
      </c>
      <c r="B23950" s="34">
        <v>304</v>
      </c>
      <c r="C23950" s="34">
        <v>395</v>
      </c>
      <c r="D23950" s="34">
        <v>371</v>
      </c>
      <c r="E23950" s="34">
        <v>415</v>
      </c>
      <c r="F23950" s="34">
        <v>289</v>
      </c>
      <c r="G23950" s="34">
        <v>351</v>
      </c>
      <c r="H23950" s="34">
        <v>336</v>
      </c>
      <c r="I23950" s="34">
        <v>373</v>
      </c>
      <c r="J23950" s="34">
        <v>319</v>
      </c>
      <c r="K23950" s="34">
        <v>299</v>
      </c>
      <c r="L23950" s="34">
        <v>279</v>
      </c>
      <c r="M23950" s="34">
        <v>320</v>
      </c>
    </row>
    <row r="23951" spans="1:13" x14ac:dyDescent="0.2">
      <c r="A23951" s="34" t="s">
        <v>124845</v>
      </c>
      <c r="B23951" s="34">
        <v>408</v>
      </c>
      <c r="C23951" s="34">
        <v>510</v>
      </c>
      <c r="D23951" s="34">
        <v>400</v>
      </c>
      <c r="E23951" s="34">
        <v>545</v>
      </c>
      <c r="F23951" s="34">
        <v>424</v>
      </c>
      <c r="G23951" s="34">
        <v>439</v>
      </c>
      <c r="H23951" s="34">
        <v>493</v>
      </c>
      <c r="I23951" s="34">
        <v>460</v>
      </c>
      <c r="J23951" s="34">
        <v>537</v>
      </c>
      <c r="K23951" s="34">
        <v>407</v>
      </c>
      <c r="L23951" s="34">
        <v>400</v>
      </c>
      <c r="M23951" s="34">
        <v>385</v>
      </c>
    </row>
    <row r="23952" spans="1:13" x14ac:dyDescent="0.2">
      <c r="A23952" s="34" t="s">
        <v>124846</v>
      </c>
      <c r="B23952" s="34">
        <v>329</v>
      </c>
      <c r="C23952" s="34">
        <v>336</v>
      </c>
      <c r="D23952" s="34">
        <v>361</v>
      </c>
      <c r="E23952" s="34">
        <v>416</v>
      </c>
      <c r="F23952" s="34">
        <v>325</v>
      </c>
      <c r="G23952" s="34">
        <v>365</v>
      </c>
      <c r="H23952" s="34">
        <v>409</v>
      </c>
      <c r="I23952" s="34">
        <v>410</v>
      </c>
      <c r="J23952" s="34">
        <v>319</v>
      </c>
      <c r="K23952" s="34">
        <v>253</v>
      </c>
      <c r="L23952" s="34">
        <v>291</v>
      </c>
      <c r="M23952" s="34">
        <v>238</v>
      </c>
    </row>
    <row r="23953" spans="1:13" x14ac:dyDescent="0.2">
      <c r="A23953" s="34" t="s">
        <v>124847</v>
      </c>
      <c r="B23953" s="34">
        <v>131</v>
      </c>
      <c r="C23953" s="34">
        <v>187</v>
      </c>
      <c r="D23953" s="34">
        <v>103</v>
      </c>
      <c r="E23953" s="34">
        <v>184</v>
      </c>
      <c r="F23953" s="34">
        <v>163</v>
      </c>
      <c r="G23953" s="34">
        <v>176</v>
      </c>
      <c r="H23953" s="34">
        <v>146</v>
      </c>
      <c r="I23953" s="34">
        <v>158</v>
      </c>
      <c r="J23953" s="34">
        <v>174</v>
      </c>
      <c r="K23953" s="34">
        <v>135</v>
      </c>
      <c r="L23953" s="34">
        <v>142</v>
      </c>
      <c r="M23953" s="34">
        <v>143</v>
      </c>
    </row>
    <row r="23954" spans="1:13" x14ac:dyDescent="0.2">
      <c r="A23954" s="34" t="s">
        <v>124848</v>
      </c>
      <c r="B23954" s="34">
        <v>238</v>
      </c>
      <c r="C23954" s="34">
        <v>178</v>
      </c>
      <c r="D23954" s="34">
        <v>247</v>
      </c>
      <c r="E23954" s="34">
        <v>201</v>
      </c>
      <c r="F23954" s="34">
        <v>181</v>
      </c>
      <c r="G23954" s="34">
        <v>166</v>
      </c>
      <c r="H23954" s="34">
        <v>235</v>
      </c>
      <c r="I23954" s="34">
        <v>198</v>
      </c>
      <c r="J23954" s="34">
        <v>201</v>
      </c>
      <c r="K23954" s="34">
        <v>112</v>
      </c>
      <c r="L23954" s="34">
        <v>211</v>
      </c>
      <c r="M23954" s="34">
        <v>158</v>
      </c>
    </row>
    <row r="23955" spans="1:13" x14ac:dyDescent="0.2">
      <c r="A23955" s="34" t="s">
        <v>124849</v>
      </c>
      <c r="B23955" s="34">
        <v>287</v>
      </c>
      <c r="C23955" s="34">
        <v>241</v>
      </c>
      <c r="D23955" s="34">
        <v>291</v>
      </c>
      <c r="E23955" s="34">
        <v>311</v>
      </c>
      <c r="F23955" s="34">
        <v>213</v>
      </c>
      <c r="G23955" s="34">
        <v>236</v>
      </c>
      <c r="H23955" s="34">
        <v>307</v>
      </c>
      <c r="I23955" s="34">
        <v>258</v>
      </c>
      <c r="J23955" s="34">
        <v>314</v>
      </c>
      <c r="K23955" s="34">
        <v>234</v>
      </c>
      <c r="L23955" s="34">
        <v>262</v>
      </c>
      <c r="M23955" s="34">
        <v>188</v>
      </c>
    </row>
    <row r="23956" spans="1:13" x14ac:dyDescent="0.2">
      <c r="A23956" s="34" t="s">
        <v>124850</v>
      </c>
      <c r="B23956" s="34">
        <v>139</v>
      </c>
      <c r="C23956" s="34">
        <v>178</v>
      </c>
      <c r="D23956" s="34">
        <v>231</v>
      </c>
      <c r="E23956" s="34">
        <v>225</v>
      </c>
      <c r="F23956" s="34">
        <v>183</v>
      </c>
      <c r="G23956" s="34">
        <v>186</v>
      </c>
      <c r="H23956" s="34">
        <v>237</v>
      </c>
      <c r="I23956" s="34">
        <v>241</v>
      </c>
      <c r="J23956" s="34">
        <v>236</v>
      </c>
      <c r="K23956" s="34">
        <v>183</v>
      </c>
      <c r="L23956" s="34">
        <v>221</v>
      </c>
      <c r="M23956" s="34">
        <v>193</v>
      </c>
    </row>
    <row r="23957" spans="1:13" x14ac:dyDescent="0.2">
      <c r="A23957" s="34" t="s">
        <v>124851</v>
      </c>
      <c r="B23957" s="34">
        <v>455</v>
      </c>
      <c r="C23957" s="34">
        <v>490</v>
      </c>
      <c r="D23957" s="34">
        <v>489</v>
      </c>
      <c r="E23957" s="34">
        <v>477</v>
      </c>
      <c r="F23957" s="34">
        <v>441</v>
      </c>
      <c r="G23957" s="34">
        <v>428</v>
      </c>
      <c r="H23957" s="34">
        <v>544</v>
      </c>
      <c r="I23957" s="34">
        <v>473</v>
      </c>
      <c r="J23957" s="34">
        <v>462</v>
      </c>
      <c r="K23957" s="34">
        <v>362</v>
      </c>
      <c r="L23957" s="34">
        <v>455</v>
      </c>
      <c r="M23957" s="34">
        <v>389</v>
      </c>
    </row>
    <row r="23958" spans="1:13" x14ac:dyDescent="0.2">
      <c r="A23958" s="34" t="s">
        <v>124852</v>
      </c>
      <c r="B23958" s="34">
        <v>318</v>
      </c>
      <c r="C23958" s="34">
        <v>372</v>
      </c>
      <c r="D23958" s="34">
        <v>354</v>
      </c>
      <c r="E23958" s="34">
        <v>382</v>
      </c>
      <c r="F23958" s="34">
        <v>359</v>
      </c>
      <c r="G23958" s="34">
        <v>316</v>
      </c>
      <c r="H23958" s="34">
        <v>392</v>
      </c>
      <c r="I23958" s="34">
        <v>323</v>
      </c>
      <c r="J23958" s="34">
        <v>351</v>
      </c>
      <c r="K23958" s="34">
        <v>332</v>
      </c>
      <c r="L23958" s="34">
        <v>374</v>
      </c>
      <c r="M23958" s="34">
        <v>280</v>
      </c>
    </row>
    <row r="23959" spans="1:13" x14ac:dyDescent="0.2">
      <c r="A23959" s="34" t="s">
        <v>124853</v>
      </c>
      <c r="B23959" s="34">
        <v>242</v>
      </c>
      <c r="C23959" s="34">
        <v>287</v>
      </c>
      <c r="D23959" s="34">
        <v>259</v>
      </c>
      <c r="E23959" s="34">
        <v>249</v>
      </c>
      <c r="F23959" s="34">
        <v>223</v>
      </c>
      <c r="G23959" s="34">
        <v>243</v>
      </c>
      <c r="H23959" s="34">
        <v>217</v>
      </c>
      <c r="I23959" s="34">
        <v>230</v>
      </c>
      <c r="J23959" s="34">
        <v>275</v>
      </c>
      <c r="K23959" s="34">
        <v>193</v>
      </c>
      <c r="L23959" s="34">
        <v>202</v>
      </c>
      <c r="M23959" s="34">
        <v>195</v>
      </c>
    </row>
    <row r="23960" spans="1:13" x14ac:dyDescent="0.2">
      <c r="A23960" s="34" t="s">
        <v>124854</v>
      </c>
      <c r="B23960" s="34">
        <v>323</v>
      </c>
      <c r="C23960" s="34">
        <v>285</v>
      </c>
      <c r="D23960" s="34">
        <v>384</v>
      </c>
      <c r="E23960" s="34">
        <v>344</v>
      </c>
      <c r="F23960" s="34">
        <v>326</v>
      </c>
      <c r="G23960" s="34">
        <v>335</v>
      </c>
      <c r="H23960" s="34">
        <v>374</v>
      </c>
      <c r="I23960" s="34">
        <v>289</v>
      </c>
      <c r="J23960" s="34">
        <v>384</v>
      </c>
      <c r="K23960" s="34">
        <v>236</v>
      </c>
      <c r="L23960" s="34">
        <v>299</v>
      </c>
      <c r="M23960" s="34">
        <v>214</v>
      </c>
    </row>
    <row r="23961" spans="1:13" x14ac:dyDescent="0.2">
      <c r="A23961" s="34" t="s">
        <v>124855</v>
      </c>
      <c r="B23961" s="34">
        <v>335</v>
      </c>
      <c r="C23961" s="34">
        <v>432</v>
      </c>
      <c r="D23961" s="34">
        <v>495</v>
      </c>
      <c r="E23961" s="34">
        <v>509</v>
      </c>
      <c r="F23961" s="34">
        <v>415</v>
      </c>
      <c r="G23961" s="34">
        <v>376</v>
      </c>
      <c r="H23961" s="34">
        <v>459</v>
      </c>
      <c r="I23961" s="34">
        <v>394</v>
      </c>
      <c r="J23961" s="34">
        <v>465</v>
      </c>
      <c r="K23961" s="34">
        <v>352</v>
      </c>
      <c r="L23961" s="34">
        <v>361</v>
      </c>
      <c r="M23961" s="34">
        <v>313</v>
      </c>
    </row>
    <row r="23962" spans="1:13" x14ac:dyDescent="0.2">
      <c r="A23962" s="34" t="s">
        <v>124856</v>
      </c>
      <c r="B23962" s="34">
        <v>369</v>
      </c>
      <c r="C23962" s="34">
        <v>326</v>
      </c>
      <c r="D23962" s="34">
        <v>279</v>
      </c>
      <c r="E23962" s="34">
        <v>298</v>
      </c>
      <c r="F23962" s="34">
        <v>255</v>
      </c>
      <c r="G23962" s="34">
        <v>267</v>
      </c>
      <c r="H23962" s="34">
        <v>360</v>
      </c>
      <c r="I23962" s="34">
        <v>339</v>
      </c>
      <c r="J23962" s="34">
        <v>279</v>
      </c>
      <c r="K23962" s="34">
        <v>244</v>
      </c>
      <c r="L23962" s="34">
        <v>291</v>
      </c>
      <c r="M23962" s="34">
        <v>265</v>
      </c>
    </row>
    <row r="23963" spans="1:13" x14ac:dyDescent="0.2">
      <c r="A23963" s="34" t="s">
        <v>124857</v>
      </c>
      <c r="B23963" s="34">
        <v>317</v>
      </c>
      <c r="C23963" s="34">
        <v>342</v>
      </c>
      <c r="D23963" s="34">
        <v>355</v>
      </c>
      <c r="E23963" s="34">
        <v>428</v>
      </c>
      <c r="F23963" s="34">
        <v>316</v>
      </c>
      <c r="G23963" s="34">
        <v>250</v>
      </c>
      <c r="H23963" s="34">
        <v>420</v>
      </c>
      <c r="I23963" s="34">
        <v>351</v>
      </c>
      <c r="J23963" s="34">
        <v>395</v>
      </c>
      <c r="K23963" s="34">
        <v>241</v>
      </c>
      <c r="L23963" s="34">
        <v>334</v>
      </c>
      <c r="M23963" s="34">
        <v>241</v>
      </c>
    </row>
    <row r="23964" spans="1:13" x14ac:dyDescent="0.2">
      <c r="A23964" s="34" t="s">
        <v>124858</v>
      </c>
      <c r="B23964" s="34">
        <v>210</v>
      </c>
      <c r="C23964" s="34">
        <v>251</v>
      </c>
      <c r="D23964" s="34">
        <v>227</v>
      </c>
      <c r="E23964" s="34">
        <v>250</v>
      </c>
      <c r="F23964" s="34">
        <v>214</v>
      </c>
      <c r="G23964" s="34">
        <v>263</v>
      </c>
      <c r="H23964" s="34">
        <v>280</v>
      </c>
      <c r="I23964" s="34">
        <v>317</v>
      </c>
      <c r="J23964" s="34">
        <v>230</v>
      </c>
      <c r="K23964" s="34">
        <v>206</v>
      </c>
      <c r="L23964" s="34">
        <v>244</v>
      </c>
      <c r="M23964" s="34">
        <v>209</v>
      </c>
    </row>
    <row r="23965" spans="1:13" x14ac:dyDescent="0.2">
      <c r="A23965" s="34" t="s">
        <v>124859</v>
      </c>
      <c r="B23965" s="34">
        <v>319</v>
      </c>
      <c r="C23965" s="34">
        <v>398</v>
      </c>
      <c r="D23965" s="34">
        <v>452</v>
      </c>
      <c r="E23965" s="34">
        <v>452</v>
      </c>
      <c r="F23965" s="34">
        <v>434</v>
      </c>
      <c r="G23965" s="34">
        <v>356</v>
      </c>
      <c r="H23965" s="34">
        <v>434</v>
      </c>
      <c r="I23965" s="34">
        <v>416</v>
      </c>
      <c r="J23965" s="34">
        <v>394</v>
      </c>
      <c r="K23965" s="34">
        <v>351</v>
      </c>
      <c r="L23965" s="34">
        <v>386</v>
      </c>
      <c r="M23965" s="34">
        <v>346</v>
      </c>
    </row>
    <row r="23966" spans="1:13" x14ac:dyDescent="0.2">
      <c r="A23966" s="34" t="s">
        <v>124860</v>
      </c>
      <c r="B23966" s="34">
        <v>701</v>
      </c>
      <c r="C23966" s="34">
        <v>584</v>
      </c>
      <c r="D23966" s="34">
        <v>636</v>
      </c>
      <c r="E23966" s="34">
        <v>618</v>
      </c>
      <c r="F23966" s="34">
        <v>678</v>
      </c>
      <c r="G23966" s="34">
        <v>577</v>
      </c>
      <c r="H23966" s="34">
        <v>654</v>
      </c>
      <c r="I23966" s="34">
        <v>580</v>
      </c>
      <c r="J23966" s="34">
        <v>639</v>
      </c>
      <c r="K23966" s="34">
        <v>471</v>
      </c>
      <c r="L23966" s="34">
        <v>635</v>
      </c>
      <c r="M23966" s="34">
        <v>453</v>
      </c>
    </row>
    <row r="23967" spans="1:13" x14ac:dyDescent="0.2">
      <c r="A23967" s="34" t="s">
        <v>124861</v>
      </c>
      <c r="B23967" s="34">
        <v>457</v>
      </c>
      <c r="C23967" s="34">
        <v>393</v>
      </c>
      <c r="D23967" s="34">
        <v>410</v>
      </c>
      <c r="E23967" s="34">
        <v>453</v>
      </c>
      <c r="F23967" s="34">
        <v>403</v>
      </c>
      <c r="G23967" s="34">
        <v>405</v>
      </c>
      <c r="H23967" s="34">
        <v>472</v>
      </c>
      <c r="I23967" s="34">
        <v>399</v>
      </c>
      <c r="J23967" s="34">
        <v>524</v>
      </c>
      <c r="K23967" s="34">
        <v>323</v>
      </c>
      <c r="L23967" s="34">
        <v>425</v>
      </c>
      <c r="M23967" s="34">
        <v>313</v>
      </c>
    </row>
    <row r="23968" spans="1:13" x14ac:dyDescent="0.2">
      <c r="A23968" s="34" t="s">
        <v>124862</v>
      </c>
      <c r="B23968" s="34">
        <v>282</v>
      </c>
      <c r="C23968" s="34">
        <v>337</v>
      </c>
      <c r="D23968" s="34">
        <v>373</v>
      </c>
      <c r="E23968" s="34">
        <v>365</v>
      </c>
      <c r="F23968" s="34">
        <v>375</v>
      </c>
      <c r="G23968" s="34">
        <v>350</v>
      </c>
      <c r="H23968" s="34">
        <v>397</v>
      </c>
      <c r="I23968" s="34">
        <v>385</v>
      </c>
      <c r="J23968" s="34">
        <v>297</v>
      </c>
      <c r="K23968" s="34">
        <v>297</v>
      </c>
      <c r="L23968" s="34">
        <v>293</v>
      </c>
      <c r="M23968" s="34">
        <v>267</v>
      </c>
    </row>
    <row r="23969" spans="1:13" x14ac:dyDescent="0.2">
      <c r="A23969" s="34" t="s">
        <v>124863</v>
      </c>
      <c r="B23969" s="34">
        <v>686</v>
      </c>
      <c r="C23969" s="34">
        <v>682</v>
      </c>
      <c r="D23969" s="34">
        <v>699</v>
      </c>
      <c r="E23969" s="34">
        <v>603</v>
      </c>
      <c r="F23969" s="34">
        <v>678</v>
      </c>
      <c r="G23969" s="34">
        <v>557</v>
      </c>
      <c r="H23969" s="34">
        <v>729</v>
      </c>
      <c r="I23969" s="34">
        <v>691</v>
      </c>
      <c r="J23969" s="34">
        <v>788</v>
      </c>
      <c r="K23969" s="34">
        <v>566</v>
      </c>
      <c r="L23969" s="34">
        <v>709</v>
      </c>
      <c r="M23969" s="34">
        <v>443</v>
      </c>
    </row>
    <row r="23970" spans="1:13" x14ac:dyDescent="0.2">
      <c r="A23970" s="34" t="s">
        <v>124864</v>
      </c>
      <c r="B23970" s="34">
        <v>863</v>
      </c>
      <c r="C23970" s="34">
        <v>758</v>
      </c>
      <c r="D23970" s="34">
        <v>879</v>
      </c>
      <c r="E23970" s="34">
        <v>879</v>
      </c>
      <c r="F23970" s="34">
        <v>820</v>
      </c>
      <c r="G23970" s="34">
        <v>775</v>
      </c>
      <c r="H23970" s="34">
        <v>898</v>
      </c>
      <c r="I23970" s="34">
        <v>813</v>
      </c>
      <c r="J23970" s="34">
        <v>928</v>
      </c>
      <c r="K23970" s="34">
        <v>740</v>
      </c>
      <c r="L23970" s="34">
        <v>940</v>
      </c>
      <c r="M23970" s="34">
        <v>715</v>
      </c>
    </row>
    <row r="23971" spans="1:13" x14ac:dyDescent="0.2">
      <c r="A23971" s="34" t="s">
        <v>124865</v>
      </c>
      <c r="B23971" s="34">
        <v>230</v>
      </c>
      <c r="C23971" s="34">
        <v>327</v>
      </c>
      <c r="D23971" s="34">
        <v>297</v>
      </c>
      <c r="E23971" s="34">
        <v>315</v>
      </c>
      <c r="F23971" s="34">
        <v>237</v>
      </c>
      <c r="G23971" s="34">
        <v>267</v>
      </c>
      <c r="H23971" s="34">
        <v>302</v>
      </c>
      <c r="I23971" s="34">
        <v>231</v>
      </c>
      <c r="J23971" s="34">
        <v>269</v>
      </c>
      <c r="K23971" s="34">
        <v>251</v>
      </c>
      <c r="L23971" s="34">
        <v>280</v>
      </c>
      <c r="M23971" s="34">
        <v>205</v>
      </c>
    </row>
    <row r="23972" spans="1:13" x14ac:dyDescent="0.2">
      <c r="A23972" s="34" t="s">
        <v>124866</v>
      </c>
      <c r="B23972" s="34">
        <v>305</v>
      </c>
      <c r="C23972" s="34">
        <v>368</v>
      </c>
      <c r="D23972" s="34">
        <v>389</v>
      </c>
      <c r="E23972" s="34">
        <v>423</v>
      </c>
      <c r="F23972" s="34">
        <v>332</v>
      </c>
      <c r="G23972" s="34">
        <v>370</v>
      </c>
      <c r="H23972" s="34">
        <v>404</v>
      </c>
      <c r="I23972" s="34">
        <v>373</v>
      </c>
      <c r="J23972" s="34">
        <v>437</v>
      </c>
      <c r="K23972" s="34">
        <v>323</v>
      </c>
      <c r="L23972" s="34">
        <v>407</v>
      </c>
      <c r="M23972" s="34">
        <v>280</v>
      </c>
    </row>
    <row r="23973" spans="1:13" x14ac:dyDescent="0.2">
      <c r="A23973" s="34" t="s">
        <v>124867</v>
      </c>
      <c r="B23973" s="34">
        <v>367</v>
      </c>
      <c r="C23973" s="34">
        <v>334</v>
      </c>
      <c r="D23973" s="34">
        <v>461</v>
      </c>
      <c r="E23973" s="34">
        <v>384</v>
      </c>
      <c r="F23973" s="34">
        <v>342</v>
      </c>
      <c r="G23973" s="34">
        <v>408</v>
      </c>
      <c r="H23973" s="34">
        <v>385</v>
      </c>
      <c r="I23973" s="34">
        <v>404</v>
      </c>
      <c r="J23973" s="34">
        <v>400</v>
      </c>
      <c r="K23973" s="34">
        <v>324</v>
      </c>
      <c r="L23973" s="34">
        <v>315</v>
      </c>
      <c r="M23973" s="34">
        <v>284</v>
      </c>
    </row>
    <row r="23974" spans="1:13" x14ac:dyDescent="0.2">
      <c r="A23974" s="34" t="s">
        <v>124868</v>
      </c>
      <c r="B23974" s="34">
        <v>457</v>
      </c>
      <c r="C23974" s="34">
        <v>524</v>
      </c>
      <c r="D23974" s="34">
        <v>442</v>
      </c>
      <c r="E23974" s="34">
        <v>627</v>
      </c>
      <c r="F23974" s="34">
        <v>437</v>
      </c>
      <c r="G23974" s="34">
        <v>472</v>
      </c>
      <c r="H23974" s="34">
        <v>484</v>
      </c>
      <c r="I23974" s="34">
        <v>534</v>
      </c>
      <c r="J23974" s="34">
        <v>699</v>
      </c>
      <c r="K23974" s="34">
        <v>401</v>
      </c>
      <c r="L23974" s="34">
        <v>505</v>
      </c>
      <c r="M23974" s="34">
        <v>415</v>
      </c>
    </row>
    <row r="23975" spans="1:13" x14ac:dyDescent="0.2">
      <c r="A23975" s="34" t="s">
        <v>124869</v>
      </c>
      <c r="B23975" s="34">
        <v>547</v>
      </c>
      <c r="C23975" s="34">
        <v>469</v>
      </c>
      <c r="D23975" s="34">
        <v>711</v>
      </c>
      <c r="E23975" s="34">
        <v>541</v>
      </c>
      <c r="F23975" s="34">
        <v>503</v>
      </c>
      <c r="G23975" s="34">
        <v>476</v>
      </c>
      <c r="H23975" s="34">
        <v>656</v>
      </c>
      <c r="I23975" s="34">
        <v>505</v>
      </c>
      <c r="J23975" s="34">
        <v>603</v>
      </c>
      <c r="K23975" s="34">
        <v>399</v>
      </c>
      <c r="L23975" s="34">
        <v>663</v>
      </c>
      <c r="M23975" s="34">
        <v>438</v>
      </c>
    </row>
    <row r="23976" spans="1:13" x14ac:dyDescent="0.2">
      <c r="A23976" s="34" t="s">
        <v>124870</v>
      </c>
      <c r="B23976" s="34">
        <v>218</v>
      </c>
      <c r="C23976" s="34">
        <v>238</v>
      </c>
      <c r="D23976" s="34">
        <v>235</v>
      </c>
      <c r="E23976" s="34">
        <v>264</v>
      </c>
      <c r="F23976" s="34">
        <v>190</v>
      </c>
      <c r="G23976" s="34">
        <v>206</v>
      </c>
      <c r="H23976" s="34">
        <v>208</v>
      </c>
      <c r="I23976" s="34">
        <v>201</v>
      </c>
      <c r="J23976" s="34">
        <v>224</v>
      </c>
      <c r="K23976" s="34">
        <v>167</v>
      </c>
      <c r="L23976" s="34">
        <v>221</v>
      </c>
      <c r="M23976" s="34">
        <v>177</v>
      </c>
    </row>
    <row r="23977" spans="1:13" x14ac:dyDescent="0.2">
      <c r="A23977" s="34" t="s">
        <v>124871</v>
      </c>
      <c r="B23977" s="34">
        <v>271</v>
      </c>
      <c r="C23977" s="34">
        <v>358</v>
      </c>
      <c r="D23977" s="34">
        <v>363</v>
      </c>
      <c r="E23977" s="34">
        <v>422</v>
      </c>
      <c r="F23977" s="34">
        <v>352</v>
      </c>
      <c r="G23977" s="34">
        <v>311</v>
      </c>
      <c r="H23977" s="34">
        <v>357</v>
      </c>
      <c r="I23977" s="34">
        <v>390</v>
      </c>
      <c r="J23977" s="34">
        <v>388</v>
      </c>
      <c r="K23977" s="34">
        <v>272</v>
      </c>
      <c r="L23977" s="34">
        <v>348</v>
      </c>
      <c r="M23977" s="34">
        <v>276</v>
      </c>
    </row>
    <row r="23978" spans="1:13" x14ac:dyDescent="0.2">
      <c r="A23978" s="34" t="s">
        <v>124872</v>
      </c>
      <c r="B23978" s="34">
        <v>490</v>
      </c>
      <c r="C23978" s="34">
        <v>377</v>
      </c>
      <c r="D23978" s="34">
        <v>495</v>
      </c>
      <c r="E23978" s="34">
        <v>469</v>
      </c>
      <c r="F23978" s="34">
        <v>447</v>
      </c>
      <c r="G23978" s="34">
        <v>415</v>
      </c>
      <c r="H23978" s="34">
        <v>576</v>
      </c>
      <c r="I23978" s="34">
        <v>435</v>
      </c>
      <c r="J23978" s="34">
        <v>428</v>
      </c>
      <c r="K23978" s="34">
        <v>388</v>
      </c>
      <c r="L23978" s="34">
        <v>420</v>
      </c>
      <c r="M23978" s="34">
        <v>336</v>
      </c>
    </row>
    <row r="23979" spans="1:13" x14ac:dyDescent="0.2">
      <c r="A23979" s="34" t="s">
        <v>124873</v>
      </c>
      <c r="B23979" s="34">
        <v>408</v>
      </c>
      <c r="C23979" s="34">
        <v>365</v>
      </c>
      <c r="D23979" s="34">
        <v>380</v>
      </c>
      <c r="E23979" s="34">
        <v>480</v>
      </c>
      <c r="F23979" s="34">
        <v>323</v>
      </c>
      <c r="G23979" s="34">
        <v>352</v>
      </c>
      <c r="H23979" s="34">
        <v>442</v>
      </c>
      <c r="I23979" s="34">
        <v>430</v>
      </c>
      <c r="J23979" s="34">
        <v>493</v>
      </c>
      <c r="K23979" s="34">
        <v>318</v>
      </c>
      <c r="L23979" s="34">
        <v>349</v>
      </c>
      <c r="M23979" s="34">
        <v>296</v>
      </c>
    </row>
    <row r="23980" spans="1:13" x14ac:dyDescent="0.2">
      <c r="A23980" s="34" t="s">
        <v>124874</v>
      </c>
      <c r="B23980" s="34">
        <v>218</v>
      </c>
      <c r="C23980" s="34">
        <v>250</v>
      </c>
      <c r="D23980" s="34">
        <v>266</v>
      </c>
      <c r="E23980" s="34">
        <v>266</v>
      </c>
      <c r="F23980" s="34">
        <v>220</v>
      </c>
      <c r="G23980" s="34">
        <v>227</v>
      </c>
      <c r="H23980" s="34">
        <v>349</v>
      </c>
      <c r="I23980" s="34">
        <v>283</v>
      </c>
      <c r="J23980" s="34">
        <v>308</v>
      </c>
      <c r="K23980" s="34">
        <v>263</v>
      </c>
      <c r="L23980" s="34">
        <v>318</v>
      </c>
      <c r="M23980" s="34">
        <v>203</v>
      </c>
    </row>
    <row r="23981" spans="1:13" x14ac:dyDescent="0.2">
      <c r="A23981" s="34" t="s">
        <v>124875</v>
      </c>
      <c r="B23981" s="34">
        <v>397</v>
      </c>
      <c r="C23981" s="34">
        <v>392</v>
      </c>
      <c r="D23981" s="34">
        <v>348</v>
      </c>
      <c r="E23981" s="34">
        <v>352</v>
      </c>
      <c r="F23981" s="34">
        <v>359</v>
      </c>
      <c r="G23981" s="34">
        <v>336</v>
      </c>
      <c r="H23981" s="34">
        <v>395</v>
      </c>
      <c r="I23981" s="34">
        <v>400</v>
      </c>
      <c r="J23981" s="34">
        <v>328</v>
      </c>
      <c r="K23981" s="34">
        <v>300</v>
      </c>
      <c r="L23981" s="34">
        <v>386</v>
      </c>
      <c r="M23981" s="34">
        <v>265</v>
      </c>
    </row>
    <row r="23982" spans="1:13" x14ac:dyDescent="0.2">
      <c r="A23982" s="34" t="s">
        <v>124876</v>
      </c>
      <c r="B23982" s="34">
        <v>420</v>
      </c>
      <c r="C23982" s="34">
        <v>377</v>
      </c>
      <c r="D23982" s="34">
        <v>422</v>
      </c>
      <c r="E23982" s="34">
        <v>448</v>
      </c>
      <c r="F23982" s="34">
        <v>414</v>
      </c>
      <c r="G23982" s="34">
        <v>446</v>
      </c>
      <c r="H23982" s="34">
        <v>410</v>
      </c>
      <c r="I23982" s="34">
        <v>367</v>
      </c>
      <c r="J23982" s="34">
        <v>425</v>
      </c>
      <c r="K23982" s="34">
        <v>301</v>
      </c>
      <c r="L23982" s="34">
        <v>352</v>
      </c>
      <c r="M23982" s="34">
        <v>322</v>
      </c>
    </row>
    <row r="23983" spans="1:13" x14ac:dyDescent="0.2">
      <c r="A23983" s="34" t="s">
        <v>124877</v>
      </c>
      <c r="B23983" s="34">
        <v>331</v>
      </c>
      <c r="C23983" s="34">
        <v>328</v>
      </c>
      <c r="D23983" s="34">
        <v>410</v>
      </c>
      <c r="E23983" s="34">
        <v>326</v>
      </c>
      <c r="F23983" s="34">
        <v>353</v>
      </c>
      <c r="G23983" s="34">
        <v>288</v>
      </c>
      <c r="H23983" s="34">
        <v>405</v>
      </c>
      <c r="I23983" s="34">
        <v>359</v>
      </c>
      <c r="J23983" s="34">
        <v>460</v>
      </c>
      <c r="K23983" s="34">
        <v>300</v>
      </c>
      <c r="L23983" s="34">
        <v>388</v>
      </c>
      <c r="M23983" s="34">
        <v>247</v>
      </c>
    </row>
    <row r="23984" spans="1:13" x14ac:dyDescent="0.2">
      <c r="A23984" s="34" t="s">
        <v>124878</v>
      </c>
      <c r="B23984" s="34">
        <v>457</v>
      </c>
      <c r="C23984" s="34">
        <v>399</v>
      </c>
      <c r="D23984" s="34">
        <v>492</v>
      </c>
      <c r="E23984" s="34">
        <v>449</v>
      </c>
      <c r="F23984" s="34">
        <v>432</v>
      </c>
      <c r="G23984" s="34">
        <v>348</v>
      </c>
      <c r="H23984" s="34">
        <v>480</v>
      </c>
      <c r="I23984" s="34">
        <v>371</v>
      </c>
      <c r="J23984" s="34">
        <v>434</v>
      </c>
      <c r="K23984" s="34">
        <v>328</v>
      </c>
      <c r="L23984" s="34">
        <v>400</v>
      </c>
      <c r="M23984" s="34">
        <v>309</v>
      </c>
    </row>
    <row r="23985" spans="1:13" x14ac:dyDescent="0.2">
      <c r="A23985" s="34" t="s">
        <v>124879</v>
      </c>
      <c r="B23985" s="34">
        <v>620</v>
      </c>
      <c r="C23985" s="34">
        <v>642</v>
      </c>
      <c r="D23985" s="34">
        <v>744</v>
      </c>
      <c r="E23985" s="34">
        <v>724</v>
      </c>
      <c r="F23985" s="34">
        <v>612</v>
      </c>
      <c r="G23985" s="34">
        <v>613</v>
      </c>
      <c r="H23985" s="34">
        <v>671</v>
      </c>
      <c r="I23985" s="34">
        <v>618</v>
      </c>
      <c r="J23985" s="34">
        <v>669</v>
      </c>
      <c r="K23985" s="34">
        <v>559</v>
      </c>
      <c r="L23985" s="34">
        <v>691</v>
      </c>
      <c r="M23985" s="34">
        <v>508</v>
      </c>
    </row>
    <row r="23986" spans="1:13" x14ac:dyDescent="0.2">
      <c r="A23986" s="34" t="s">
        <v>124880</v>
      </c>
      <c r="B23986" s="34">
        <v>263</v>
      </c>
      <c r="C23986" s="34">
        <v>285</v>
      </c>
      <c r="D23986" s="34">
        <v>311</v>
      </c>
      <c r="E23986" s="34">
        <v>307</v>
      </c>
      <c r="F23986" s="34">
        <v>280</v>
      </c>
      <c r="G23986" s="34">
        <v>240</v>
      </c>
      <c r="H23986" s="34">
        <v>286</v>
      </c>
      <c r="I23986" s="34">
        <v>317</v>
      </c>
      <c r="J23986" s="34">
        <v>307</v>
      </c>
      <c r="K23986" s="34">
        <v>239</v>
      </c>
      <c r="L23986" s="34">
        <v>247</v>
      </c>
      <c r="M23986" s="34">
        <v>224</v>
      </c>
    </row>
    <row r="23987" spans="1:13" x14ac:dyDescent="0.2">
      <c r="A23987" s="34" t="s">
        <v>124881</v>
      </c>
      <c r="B23987" s="34">
        <v>331</v>
      </c>
      <c r="C23987" s="34">
        <v>334</v>
      </c>
      <c r="D23987" s="34">
        <v>297</v>
      </c>
      <c r="E23987" s="34">
        <v>338</v>
      </c>
      <c r="F23987" s="34">
        <v>270</v>
      </c>
      <c r="G23987" s="34">
        <v>297</v>
      </c>
      <c r="H23987" s="34">
        <v>393</v>
      </c>
      <c r="I23987" s="34">
        <v>382</v>
      </c>
      <c r="J23987" s="34">
        <v>307</v>
      </c>
      <c r="K23987" s="34">
        <v>247</v>
      </c>
      <c r="L23987" s="34">
        <v>303</v>
      </c>
      <c r="M23987" s="34">
        <v>256</v>
      </c>
    </row>
    <row r="23988" spans="1:13" x14ac:dyDescent="0.2">
      <c r="A23988" s="34" t="s">
        <v>124882</v>
      </c>
      <c r="B23988" s="34">
        <v>338</v>
      </c>
      <c r="C23988" s="34">
        <v>358</v>
      </c>
      <c r="D23988" s="34">
        <v>423</v>
      </c>
      <c r="E23988" s="34">
        <v>349</v>
      </c>
      <c r="F23988" s="34">
        <v>386</v>
      </c>
      <c r="G23988" s="34">
        <v>374</v>
      </c>
      <c r="H23988" s="34">
        <v>407</v>
      </c>
      <c r="I23988" s="34">
        <v>370</v>
      </c>
      <c r="J23988" s="34">
        <v>384</v>
      </c>
      <c r="K23988" s="34">
        <v>326</v>
      </c>
      <c r="L23988" s="34">
        <v>357</v>
      </c>
      <c r="M23988" s="34">
        <v>271</v>
      </c>
    </row>
    <row r="23989" spans="1:13" x14ac:dyDescent="0.2">
      <c r="A23989" s="34" t="s">
        <v>124883</v>
      </c>
      <c r="B23989" s="34">
        <v>464</v>
      </c>
      <c r="C23989" s="34">
        <v>517</v>
      </c>
      <c r="D23989" s="34">
        <v>494</v>
      </c>
      <c r="E23989" s="34">
        <v>508</v>
      </c>
      <c r="F23989" s="34">
        <v>479</v>
      </c>
      <c r="G23989" s="34">
        <v>477</v>
      </c>
      <c r="H23989" s="34">
        <v>468</v>
      </c>
      <c r="I23989" s="34">
        <v>450</v>
      </c>
      <c r="J23989" s="34">
        <v>521</v>
      </c>
      <c r="K23989" s="34">
        <v>449</v>
      </c>
      <c r="L23989" s="34">
        <v>381</v>
      </c>
      <c r="M23989" s="34">
        <v>393</v>
      </c>
    </row>
    <row r="23990" spans="1:13" x14ac:dyDescent="0.2">
      <c r="A23990" s="34" t="s">
        <v>124884</v>
      </c>
      <c r="B23990" s="34">
        <v>519</v>
      </c>
      <c r="C23990" s="34">
        <v>558</v>
      </c>
      <c r="D23990" s="34">
        <v>622</v>
      </c>
      <c r="E23990" s="34">
        <v>625</v>
      </c>
      <c r="F23990" s="34">
        <v>495</v>
      </c>
      <c r="G23990" s="34">
        <v>522</v>
      </c>
      <c r="H23990" s="34">
        <v>620</v>
      </c>
      <c r="I23990" s="34">
        <v>527</v>
      </c>
      <c r="J23990" s="34">
        <v>584</v>
      </c>
      <c r="K23990" s="34">
        <v>425</v>
      </c>
      <c r="L23990" s="34">
        <v>555</v>
      </c>
      <c r="M23990" s="34">
        <v>483</v>
      </c>
    </row>
    <row r="23991" spans="1:13" x14ac:dyDescent="0.2">
      <c r="A23991" s="34" t="s">
        <v>124885</v>
      </c>
      <c r="B23991" s="34">
        <v>308</v>
      </c>
      <c r="C23991" s="34">
        <v>299</v>
      </c>
      <c r="D23991" s="34">
        <v>409</v>
      </c>
      <c r="E23991" s="34">
        <v>319</v>
      </c>
      <c r="F23991" s="34">
        <v>302</v>
      </c>
      <c r="G23991" s="34">
        <v>307</v>
      </c>
      <c r="H23991" s="34">
        <v>367</v>
      </c>
      <c r="I23991" s="34">
        <v>371</v>
      </c>
      <c r="J23991" s="34">
        <v>360</v>
      </c>
      <c r="K23991" s="34">
        <v>270</v>
      </c>
      <c r="L23991" s="34">
        <v>296</v>
      </c>
      <c r="M23991" s="34">
        <v>300</v>
      </c>
    </row>
    <row r="23992" spans="1:13" x14ac:dyDescent="0.2">
      <c r="A23992" s="34" t="s">
        <v>124886</v>
      </c>
      <c r="B23992" s="34">
        <v>470</v>
      </c>
      <c r="C23992" s="34">
        <v>493</v>
      </c>
      <c r="D23992" s="34">
        <v>514</v>
      </c>
      <c r="E23992" s="34">
        <v>514</v>
      </c>
      <c r="F23992" s="34">
        <v>428</v>
      </c>
      <c r="G23992" s="34">
        <v>421</v>
      </c>
      <c r="H23992" s="34">
        <v>568</v>
      </c>
      <c r="I23992" s="34">
        <v>464</v>
      </c>
      <c r="J23992" s="34">
        <v>452</v>
      </c>
      <c r="K23992" s="34">
        <v>446</v>
      </c>
      <c r="L23992" s="34">
        <v>454</v>
      </c>
      <c r="M23992" s="34">
        <v>351</v>
      </c>
    </row>
    <row r="23993" spans="1:13" x14ac:dyDescent="0.2">
      <c r="A23993" s="34" t="s">
        <v>124887</v>
      </c>
      <c r="B23993" s="34">
        <v>413</v>
      </c>
      <c r="C23993" s="34">
        <v>417</v>
      </c>
      <c r="D23993" s="34">
        <v>428</v>
      </c>
      <c r="E23993" s="34">
        <v>455</v>
      </c>
      <c r="F23993" s="34">
        <v>324</v>
      </c>
      <c r="G23993" s="34">
        <v>379</v>
      </c>
      <c r="H23993" s="34">
        <v>452</v>
      </c>
      <c r="I23993" s="34">
        <v>361</v>
      </c>
      <c r="J23993" s="34">
        <v>438</v>
      </c>
      <c r="K23993" s="34">
        <v>288</v>
      </c>
      <c r="L23993" s="34">
        <v>340</v>
      </c>
      <c r="M23993" s="34">
        <v>333</v>
      </c>
    </row>
    <row r="23994" spans="1:13" x14ac:dyDescent="0.2">
      <c r="A23994" s="34" t="s">
        <v>124888</v>
      </c>
      <c r="B23994" s="34">
        <v>270</v>
      </c>
      <c r="C23994" s="34">
        <v>258</v>
      </c>
      <c r="D23994" s="34">
        <v>273</v>
      </c>
      <c r="E23994" s="34">
        <v>282</v>
      </c>
      <c r="F23994" s="34">
        <v>258</v>
      </c>
      <c r="G23994" s="34">
        <v>243</v>
      </c>
      <c r="H23994" s="34">
        <v>310</v>
      </c>
      <c r="I23994" s="34">
        <v>297</v>
      </c>
      <c r="J23994" s="34">
        <v>307</v>
      </c>
      <c r="K23994" s="34">
        <v>222</v>
      </c>
      <c r="L23994" s="34">
        <v>309</v>
      </c>
      <c r="M23994" s="34">
        <v>193</v>
      </c>
    </row>
    <row r="23995" spans="1:13" x14ac:dyDescent="0.2">
      <c r="A23995" s="34" t="s">
        <v>124889</v>
      </c>
      <c r="B23995" s="34">
        <v>319</v>
      </c>
      <c r="C23995" s="34">
        <v>317</v>
      </c>
      <c r="D23995" s="34">
        <v>334</v>
      </c>
      <c r="E23995" s="34">
        <v>317</v>
      </c>
      <c r="F23995" s="34">
        <v>249</v>
      </c>
      <c r="G23995" s="34">
        <v>297</v>
      </c>
      <c r="H23995" s="34">
        <v>329</v>
      </c>
      <c r="I23995" s="34">
        <v>299</v>
      </c>
      <c r="J23995" s="34">
        <v>319</v>
      </c>
      <c r="K23995" s="34">
        <v>326</v>
      </c>
      <c r="L23995" s="34">
        <v>225</v>
      </c>
      <c r="M23995" s="34">
        <v>261</v>
      </c>
    </row>
    <row r="23996" spans="1:13" x14ac:dyDescent="0.2">
      <c r="A23996" s="34" t="s">
        <v>124890</v>
      </c>
      <c r="B23996" s="34">
        <v>242</v>
      </c>
      <c r="C23996" s="34">
        <v>365</v>
      </c>
      <c r="D23996" s="34">
        <v>202</v>
      </c>
      <c r="E23996" s="34">
        <v>399</v>
      </c>
      <c r="F23996" s="34">
        <v>198</v>
      </c>
      <c r="G23996" s="34">
        <v>354</v>
      </c>
      <c r="H23996" s="34">
        <v>234</v>
      </c>
      <c r="I23996" s="34">
        <v>408</v>
      </c>
      <c r="J23996" s="34">
        <v>162</v>
      </c>
      <c r="K23996" s="34">
        <v>384</v>
      </c>
      <c r="L23996" s="34">
        <v>232</v>
      </c>
      <c r="M23996" s="34">
        <v>318</v>
      </c>
    </row>
    <row r="23997" spans="1:13" x14ac:dyDescent="0.2">
      <c r="A23997" s="34" t="s">
        <v>124891</v>
      </c>
      <c r="B23997" s="34">
        <v>577</v>
      </c>
      <c r="C23997" s="34">
        <v>466</v>
      </c>
      <c r="D23997" s="34">
        <v>495</v>
      </c>
      <c r="E23997" s="34">
        <v>530</v>
      </c>
      <c r="F23997" s="34">
        <v>457</v>
      </c>
      <c r="G23997" s="34">
        <v>449</v>
      </c>
      <c r="H23997" s="34">
        <v>552</v>
      </c>
      <c r="I23997" s="34">
        <v>518</v>
      </c>
      <c r="J23997" s="34">
        <v>509</v>
      </c>
      <c r="K23997" s="34">
        <v>385</v>
      </c>
      <c r="L23997" s="34">
        <v>541</v>
      </c>
      <c r="M23997" s="34">
        <v>365</v>
      </c>
    </row>
    <row r="23998" spans="1:13" x14ac:dyDescent="0.2">
      <c r="A23998" s="34" t="s">
        <v>124892</v>
      </c>
      <c r="B23998" s="34">
        <v>264</v>
      </c>
      <c r="C23998" s="34">
        <v>330</v>
      </c>
      <c r="D23998" s="34">
        <v>305</v>
      </c>
      <c r="E23998" s="34">
        <v>423</v>
      </c>
      <c r="F23998" s="34">
        <v>275</v>
      </c>
      <c r="G23998" s="34">
        <v>355</v>
      </c>
      <c r="H23998" s="34">
        <v>310</v>
      </c>
      <c r="I23998" s="34">
        <v>328</v>
      </c>
      <c r="J23998" s="34">
        <v>283</v>
      </c>
      <c r="K23998" s="34">
        <v>283</v>
      </c>
      <c r="L23998" s="34">
        <v>240</v>
      </c>
      <c r="M23998" s="34">
        <v>300</v>
      </c>
    </row>
    <row r="23999" spans="1:13" x14ac:dyDescent="0.2">
      <c r="A23999" s="34" t="s">
        <v>124893</v>
      </c>
      <c r="B23999" s="34">
        <v>676</v>
      </c>
      <c r="C23999" s="34">
        <v>612</v>
      </c>
      <c r="D23999" s="34">
        <v>508</v>
      </c>
      <c r="E23999" s="34">
        <v>529</v>
      </c>
      <c r="F23999" s="34">
        <v>503</v>
      </c>
      <c r="G23999" s="34">
        <v>505</v>
      </c>
      <c r="H23999" s="34">
        <v>653</v>
      </c>
      <c r="I23999" s="34">
        <v>556</v>
      </c>
      <c r="J23999" s="34">
        <v>649</v>
      </c>
      <c r="K23999" s="34">
        <v>500</v>
      </c>
      <c r="L23999" s="34">
        <v>532</v>
      </c>
      <c r="M23999" s="34">
        <v>384</v>
      </c>
    </row>
    <row r="24000" spans="1:13" x14ac:dyDescent="0.2">
      <c r="A24000" s="34" t="s">
        <v>124894</v>
      </c>
      <c r="B24000" s="34">
        <v>484</v>
      </c>
      <c r="C24000" s="34">
        <v>543</v>
      </c>
      <c r="D24000" s="34">
        <v>504</v>
      </c>
      <c r="E24000" s="34">
        <v>574</v>
      </c>
      <c r="F24000" s="34">
        <v>484</v>
      </c>
      <c r="G24000" s="34">
        <v>545</v>
      </c>
      <c r="H24000" s="34">
        <v>510</v>
      </c>
      <c r="I24000" s="34">
        <v>492</v>
      </c>
      <c r="J24000" s="34">
        <v>519</v>
      </c>
      <c r="K24000" s="34">
        <v>492</v>
      </c>
      <c r="L24000" s="34">
        <v>461</v>
      </c>
      <c r="M24000" s="34">
        <v>414</v>
      </c>
    </row>
    <row r="24001" spans="1:13" x14ac:dyDescent="0.2">
      <c r="A24001" s="34" t="s">
        <v>124895</v>
      </c>
      <c r="B24001" s="34">
        <v>279</v>
      </c>
      <c r="C24001" s="34">
        <v>355</v>
      </c>
      <c r="D24001" s="34">
        <v>240</v>
      </c>
      <c r="E24001" s="34">
        <v>372</v>
      </c>
      <c r="F24001" s="34">
        <v>248</v>
      </c>
      <c r="G24001" s="34">
        <v>262</v>
      </c>
      <c r="H24001" s="34">
        <v>283</v>
      </c>
      <c r="I24001" s="34">
        <v>270</v>
      </c>
      <c r="J24001" s="34">
        <v>289</v>
      </c>
      <c r="K24001" s="34">
        <v>270</v>
      </c>
      <c r="L24001" s="34">
        <v>237</v>
      </c>
      <c r="M24001" s="34">
        <v>229</v>
      </c>
    </row>
    <row r="24002" spans="1:13" x14ac:dyDescent="0.2">
      <c r="A24002" s="34" t="s">
        <v>124896</v>
      </c>
      <c r="B24002" s="34">
        <v>669</v>
      </c>
      <c r="C24002" s="34">
        <v>721</v>
      </c>
      <c r="D24002" s="34">
        <v>886</v>
      </c>
      <c r="E24002" s="34">
        <v>774</v>
      </c>
      <c r="F24002" s="34">
        <v>723</v>
      </c>
      <c r="G24002" s="34">
        <v>700</v>
      </c>
      <c r="H24002" s="34">
        <v>828</v>
      </c>
      <c r="I24002" s="34">
        <v>727</v>
      </c>
      <c r="J24002" s="34">
        <v>855</v>
      </c>
      <c r="K24002" s="34">
        <v>646</v>
      </c>
      <c r="L24002" s="34">
        <v>626</v>
      </c>
      <c r="M24002" s="34">
        <v>575</v>
      </c>
    </row>
    <row r="24003" spans="1:13" x14ac:dyDescent="0.2">
      <c r="A24003" s="34" t="s">
        <v>124897</v>
      </c>
      <c r="B24003" s="34">
        <v>472</v>
      </c>
      <c r="C24003" s="34">
        <v>559</v>
      </c>
      <c r="D24003" s="34">
        <v>494</v>
      </c>
      <c r="E24003" s="34">
        <v>543</v>
      </c>
      <c r="F24003" s="34">
        <v>417</v>
      </c>
      <c r="G24003" s="34">
        <v>463</v>
      </c>
      <c r="H24003" s="34">
        <v>610</v>
      </c>
      <c r="I24003" s="34">
        <v>511</v>
      </c>
      <c r="J24003" s="34">
        <v>579</v>
      </c>
      <c r="K24003" s="34">
        <v>474</v>
      </c>
      <c r="L24003" s="34">
        <v>510</v>
      </c>
      <c r="M24003" s="34">
        <v>406</v>
      </c>
    </row>
    <row r="24004" spans="1:13" x14ac:dyDescent="0.2">
      <c r="A24004" s="34" t="s">
        <v>124898</v>
      </c>
      <c r="B24004" s="34">
        <v>365</v>
      </c>
      <c r="C24004" s="34">
        <v>463</v>
      </c>
      <c r="D24004" s="34">
        <v>392</v>
      </c>
      <c r="E24004" s="34">
        <v>572</v>
      </c>
      <c r="F24004" s="34">
        <v>402</v>
      </c>
      <c r="G24004" s="34">
        <v>477</v>
      </c>
      <c r="H24004" s="34">
        <v>486</v>
      </c>
      <c r="I24004" s="34">
        <v>499</v>
      </c>
      <c r="J24004" s="34">
        <v>494</v>
      </c>
      <c r="K24004" s="34">
        <v>354</v>
      </c>
      <c r="L24004" s="34">
        <v>442</v>
      </c>
      <c r="M24004" s="34">
        <v>360</v>
      </c>
    </row>
    <row r="24005" spans="1:13" x14ac:dyDescent="0.2">
      <c r="A24005" s="34" t="s">
        <v>124899</v>
      </c>
      <c r="B24005" s="34">
        <v>420</v>
      </c>
      <c r="C24005" s="34">
        <v>491</v>
      </c>
      <c r="D24005" s="34">
        <v>438</v>
      </c>
      <c r="E24005" s="34">
        <v>528</v>
      </c>
      <c r="F24005" s="34">
        <v>374</v>
      </c>
      <c r="G24005" s="34">
        <v>435</v>
      </c>
      <c r="H24005" s="34">
        <v>506</v>
      </c>
      <c r="I24005" s="34">
        <v>464</v>
      </c>
      <c r="J24005" s="34">
        <v>502</v>
      </c>
      <c r="K24005" s="34">
        <v>378</v>
      </c>
      <c r="L24005" s="34">
        <v>458</v>
      </c>
      <c r="M24005" s="34">
        <v>343</v>
      </c>
    </row>
    <row r="24006" spans="1:13" x14ac:dyDescent="0.2">
      <c r="A24006" s="34" t="s">
        <v>124900</v>
      </c>
      <c r="B24006" s="34">
        <v>749</v>
      </c>
      <c r="C24006" s="34">
        <v>734</v>
      </c>
      <c r="D24006" s="34">
        <v>701</v>
      </c>
      <c r="E24006" s="34">
        <v>827</v>
      </c>
      <c r="F24006" s="34">
        <v>752</v>
      </c>
      <c r="G24006" s="34">
        <v>650</v>
      </c>
      <c r="H24006" s="34">
        <v>913</v>
      </c>
      <c r="I24006" s="34">
        <v>733</v>
      </c>
      <c r="J24006" s="34">
        <v>871</v>
      </c>
      <c r="K24006" s="34">
        <v>582</v>
      </c>
      <c r="L24006" s="34">
        <v>824</v>
      </c>
      <c r="M24006" s="34">
        <v>554</v>
      </c>
    </row>
    <row r="24007" spans="1:13" x14ac:dyDescent="0.2">
      <c r="A24007" s="34" t="s">
        <v>124901</v>
      </c>
      <c r="B24007" s="34">
        <v>756</v>
      </c>
      <c r="C24007" s="34">
        <v>884</v>
      </c>
      <c r="D24007" s="34">
        <v>807</v>
      </c>
      <c r="E24007" s="34">
        <v>1040</v>
      </c>
      <c r="F24007" s="34">
        <v>809</v>
      </c>
      <c r="G24007" s="34">
        <v>792</v>
      </c>
      <c r="H24007" s="34">
        <v>991</v>
      </c>
      <c r="I24007" s="34">
        <v>803</v>
      </c>
      <c r="J24007" s="34">
        <v>839</v>
      </c>
      <c r="K24007" s="34">
        <v>752</v>
      </c>
      <c r="L24007" s="34">
        <v>780</v>
      </c>
      <c r="M24007" s="34">
        <v>665</v>
      </c>
    </row>
    <row r="24008" spans="1:13" x14ac:dyDescent="0.2">
      <c r="A24008" s="34" t="s">
        <v>124902</v>
      </c>
      <c r="B24008" s="34">
        <v>543</v>
      </c>
      <c r="C24008" s="34">
        <v>585</v>
      </c>
      <c r="D24008" s="34">
        <v>580</v>
      </c>
      <c r="E24008" s="34">
        <v>675</v>
      </c>
      <c r="F24008" s="34">
        <v>623</v>
      </c>
      <c r="G24008" s="34">
        <v>590</v>
      </c>
      <c r="H24008" s="34">
        <v>681</v>
      </c>
      <c r="I24008" s="34">
        <v>615</v>
      </c>
      <c r="J24008" s="34">
        <v>647</v>
      </c>
      <c r="K24008" s="34">
        <v>523</v>
      </c>
      <c r="L24008" s="34">
        <v>577</v>
      </c>
      <c r="M24008" s="34">
        <v>489</v>
      </c>
    </row>
    <row r="24009" spans="1:13" x14ac:dyDescent="0.2">
      <c r="A24009" s="34" t="s">
        <v>124903</v>
      </c>
      <c r="B24009" s="34">
        <v>409</v>
      </c>
      <c r="C24009" s="34">
        <v>507</v>
      </c>
      <c r="D24009" s="34">
        <v>439</v>
      </c>
      <c r="E24009" s="34">
        <v>571</v>
      </c>
      <c r="F24009" s="34">
        <v>418</v>
      </c>
      <c r="G24009" s="34">
        <v>469</v>
      </c>
      <c r="H24009" s="34">
        <v>426</v>
      </c>
      <c r="I24009" s="34">
        <v>461</v>
      </c>
      <c r="J24009" s="34">
        <v>479</v>
      </c>
      <c r="K24009" s="34">
        <v>406</v>
      </c>
      <c r="L24009" s="34">
        <v>434</v>
      </c>
      <c r="M24009" s="34">
        <v>380</v>
      </c>
    </row>
    <row r="24010" spans="1:13" x14ac:dyDescent="0.2">
      <c r="A24010" s="34" t="s">
        <v>124904</v>
      </c>
      <c r="B24010" s="34">
        <v>499</v>
      </c>
      <c r="C24010" s="34">
        <v>465</v>
      </c>
      <c r="D24010" s="34">
        <v>597</v>
      </c>
      <c r="E24010" s="34">
        <v>479</v>
      </c>
      <c r="F24010" s="34">
        <v>488</v>
      </c>
      <c r="G24010" s="34">
        <v>440</v>
      </c>
      <c r="H24010" s="34">
        <v>598</v>
      </c>
      <c r="I24010" s="34">
        <v>496</v>
      </c>
      <c r="J24010" s="34">
        <v>529</v>
      </c>
      <c r="K24010" s="34">
        <v>474</v>
      </c>
      <c r="L24010" s="34">
        <v>600</v>
      </c>
      <c r="M24010" s="34">
        <v>380</v>
      </c>
    </row>
    <row r="24011" spans="1:13" x14ac:dyDescent="0.2">
      <c r="A24011" s="34" t="s">
        <v>124905</v>
      </c>
      <c r="B24011" s="34">
        <v>521</v>
      </c>
      <c r="C24011" s="34">
        <v>627</v>
      </c>
      <c r="D24011" s="34">
        <v>626</v>
      </c>
      <c r="E24011" s="34">
        <v>623</v>
      </c>
      <c r="F24011" s="34">
        <v>526</v>
      </c>
      <c r="G24011" s="34">
        <v>628</v>
      </c>
      <c r="H24011" s="34">
        <v>582</v>
      </c>
      <c r="I24011" s="34">
        <v>628</v>
      </c>
      <c r="J24011" s="34">
        <v>541</v>
      </c>
      <c r="K24011" s="34">
        <v>559</v>
      </c>
      <c r="L24011" s="34">
        <v>530</v>
      </c>
      <c r="M24011" s="34">
        <v>501</v>
      </c>
    </row>
    <row r="24012" spans="1:13" x14ac:dyDescent="0.2">
      <c r="A24012" s="34" t="s">
        <v>124906</v>
      </c>
      <c r="B24012" s="34">
        <v>436</v>
      </c>
      <c r="C24012" s="34">
        <v>506</v>
      </c>
      <c r="D24012" s="34">
        <v>480</v>
      </c>
      <c r="E24012" s="34">
        <v>475</v>
      </c>
      <c r="F24012" s="34">
        <v>480</v>
      </c>
      <c r="G24012" s="34">
        <v>446</v>
      </c>
      <c r="H24012" s="34">
        <v>533</v>
      </c>
      <c r="I24012" s="34">
        <v>468</v>
      </c>
      <c r="J24012" s="34">
        <v>469</v>
      </c>
      <c r="K24012" s="34">
        <v>406</v>
      </c>
      <c r="L24012" s="34">
        <v>434</v>
      </c>
      <c r="M24012" s="34">
        <v>344</v>
      </c>
    </row>
    <row r="24013" spans="1:13" x14ac:dyDescent="0.2">
      <c r="A24013" s="34" t="s">
        <v>124907</v>
      </c>
      <c r="B24013" s="34">
        <v>689</v>
      </c>
      <c r="C24013" s="34">
        <v>806</v>
      </c>
      <c r="D24013" s="34">
        <v>839</v>
      </c>
      <c r="E24013" s="34">
        <v>824</v>
      </c>
      <c r="F24013" s="34">
        <v>697</v>
      </c>
      <c r="G24013" s="34">
        <v>807</v>
      </c>
      <c r="H24013" s="34">
        <v>804</v>
      </c>
      <c r="I24013" s="34">
        <v>768</v>
      </c>
      <c r="J24013" s="34">
        <v>746</v>
      </c>
      <c r="K24013" s="34">
        <v>708</v>
      </c>
      <c r="L24013" s="34">
        <v>738</v>
      </c>
      <c r="M24013" s="34">
        <v>664</v>
      </c>
    </row>
    <row r="24014" spans="1:13" x14ac:dyDescent="0.2">
      <c r="A24014" s="34" t="s">
        <v>124908</v>
      </c>
      <c r="B24014" s="34">
        <v>544</v>
      </c>
      <c r="C24014" s="34">
        <v>797</v>
      </c>
      <c r="D24014" s="34">
        <v>599</v>
      </c>
      <c r="E24014" s="34">
        <v>765</v>
      </c>
      <c r="F24014" s="34">
        <v>444</v>
      </c>
      <c r="G24014" s="34">
        <v>659</v>
      </c>
      <c r="H24014" s="34">
        <v>489</v>
      </c>
      <c r="I24014" s="34">
        <v>800</v>
      </c>
      <c r="J24014" s="34">
        <v>555</v>
      </c>
      <c r="K24014" s="34">
        <v>605</v>
      </c>
      <c r="L24014" s="34">
        <v>462</v>
      </c>
      <c r="M24014" s="34">
        <v>584</v>
      </c>
    </row>
    <row r="24015" spans="1:13" x14ac:dyDescent="0.2">
      <c r="A24015" s="34" t="s">
        <v>124909</v>
      </c>
      <c r="B24015" s="34">
        <v>367</v>
      </c>
      <c r="C24015" s="34">
        <v>435</v>
      </c>
      <c r="D24015" s="34">
        <v>467</v>
      </c>
      <c r="E24015" s="34">
        <v>499</v>
      </c>
      <c r="F24015" s="34">
        <v>375</v>
      </c>
      <c r="G24015" s="34">
        <v>415</v>
      </c>
      <c r="H24015" s="34">
        <v>404</v>
      </c>
      <c r="I24015" s="34">
        <v>389</v>
      </c>
      <c r="J24015" s="34">
        <v>398</v>
      </c>
      <c r="K24015" s="34">
        <v>380</v>
      </c>
      <c r="L24015" s="34">
        <v>432</v>
      </c>
      <c r="M24015" s="34">
        <v>337</v>
      </c>
    </row>
    <row r="24016" spans="1:13" x14ac:dyDescent="0.2">
      <c r="A24016" s="34" t="s">
        <v>124910</v>
      </c>
      <c r="B24016" s="34">
        <v>564</v>
      </c>
      <c r="C24016" s="34">
        <v>638</v>
      </c>
      <c r="D24016" s="34">
        <v>426</v>
      </c>
      <c r="E24016" s="34">
        <v>652</v>
      </c>
      <c r="F24016" s="34">
        <v>488</v>
      </c>
      <c r="G24016" s="34">
        <v>616</v>
      </c>
      <c r="H24016" s="34">
        <v>597</v>
      </c>
      <c r="I24016" s="34">
        <v>672</v>
      </c>
      <c r="J24016" s="34">
        <v>547</v>
      </c>
      <c r="K24016" s="34">
        <v>584</v>
      </c>
      <c r="L24016" s="34">
        <v>450</v>
      </c>
      <c r="M24016" s="34">
        <v>540</v>
      </c>
    </row>
    <row r="24017" spans="1:13" x14ac:dyDescent="0.2">
      <c r="A24017" s="34" t="s">
        <v>124911</v>
      </c>
      <c r="B24017" s="34">
        <v>1115</v>
      </c>
      <c r="C24017" s="34">
        <v>1036</v>
      </c>
      <c r="D24017" s="34">
        <v>1275</v>
      </c>
      <c r="E24017" s="34">
        <v>1239</v>
      </c>
      <c r="F24017" s="34">
        <v>1097</v>
      </c>
      <c r="G24017" s="34">
        <v>978</v>
      </c>
      <c r="H24017" s="34">
        <v>1499</v>
      </c>
      <c r="I24017" s="34">
        <v>1089</v>
      </c>
      <c r="J24017" s="34">
        <v>1449</v>
      </c>
      <c r="K24017" s="34">
        <v>837</v>
      </c>
      <c r="L24017" s="34">
        <v>1277</v>
      </c>
      <c r="M24017" s="34">
        <v>788</v>
      </c>
    </row>
    <row r="24018" spans="1:13" x14ac:dyDescent="0.2">
      <c r="A24018" s="34" t="s">
        <v>124912</v>
      </c>
      <c r="B24018" s="34">
        <v>681</v>
      </c>
      <c r="C24018" s="34">
        <v>864</v>
      </c>
      <c r="D24018" s="34">
        <v>797</v>
      </c>
      <c r="E24018" s="34">
        <v>847</v>
      </c>
      <c r="F24018" s="34">
        <v>729</v>
      </c>
      <c r="G24018" s="34">
        <v>751</v>
      </c>
      <c r="H24018" s="34">
        <v>818</v>
      </c>
      <c r="I24018" s="34">
        <v>844</v>
      </c>
      <c r="J24018" s="34">
        <v>834</v>
      </c>
      <c r="K24018" s="34">
        <v>645</v>
      </c>
      <c r="L24018" s="34">
        <v>806</v>
      </c>
      <c r="M24018" s="34">
        <v>647</v>
      </c>
    </row>
    <row r="24019" spans="1:13" x14ac:dyDescent="0.2">
      <c r="A24019" s="34" t="s">
        <v>124913</v>
      </c>
      <c r="B24019" s="34">
        <v>632</v>
      </c>
      <c r="C24019" s="34">
        <v>653</v>
      </c>
      <c r="D24019" s="34">
        <v>721</v>
      </c>
      <c r="E24019" s="34">
        <v>710</v>
      </c>
      <c r="F24019" s="34">
        <v>638</v>
      </c>
      <c r="G24019" s="34">
        <v>715</v>
      </c>
      <c r="H24019" s="34">
        <v>719</v>
      </c>
      <c r="I24019" s="34">
        <v>683</v>
      </c>
      <c r="J24019" s="34">
        <v>751</v>
      </c>
      <c r="K24019" s="34">
        <v>549</v>
      </c>
      <c r="L24019" s="34">
        <v>676</v>
      </c>
      <c r="M24019" s="34">
        <v>534</v>
      </c>
    </row>
    <row r="24020" spans="1:13" x14ac:dyDescent="0.2">
      <c r="A24020" s="34" t="s">
        <v>124914</v>
      </c>
      <c r="B24020" s="34">
        <v>871</v>
      </c>
      <c r="C24020" s="34">
        <v>676</v>
      </c>
      <c r="D24020" s="34">
        <v>779</v>
      </c>
      <c r="E24020" s="34">
        <v>818</v>
      </c>
      <c r="F24020" s="34">
        <v>678</v>
      </c>
      <c r="G24020" s="34">
        <v>729</v>
      </c>
      <c r="H24020" s="34">
        <v>907</v>
      </c>
      <c r="I24020" s="34">
        <v>727</v>
      </c>
      <c r="J24020" s="34">
        <v>801</v>
      </c>
      <c r="K24020" s="34">
        <v>623</v>
      </c>
      <c r="L24020" s="34">
        <v>736</v>
      </c>
      <c r="M24020" s="34">
        <v>587</v>
      </c>
    </row>
    <row r="24021" spans="1:13" x14ac:dyDescent="0.2">
      <c r="A24021" s="34" t="s">
        <v>124915</v>
      </c>
      <c r="B24021" s="34">
        <v>606</v>
      </c>
      <c r="C24021" s="34">
        <v>594</v>
      </c>
      <c r="D24021" s="34">
        <v>624</v>
      </c>
      <c r="E24021" s="34">
        <v>671</v>
      </c>
      <c r="F24021" s="34">
        <v>584</v>
      </c>
      <c r="G24021" s="34">
        <v>612</v>
      </c>
      <c r="H24021" s="34">
        <v>662</v>
      </c>
      <c r="I24021" s="34">
        <v>563</v>
      </c>
      <c r="J24021" s="34">
        <v>675</v>
      </c>
      <c r="K24021" s="34">
        <v>530</v>
      </c>
      <c r="L24021" s="34">
        <v>525</v>
      </c>
      <c r="M24021" s="34">
        <v>440</v>
      </c>
    </row>
    <row r="24022" spans="1:13" x14ac:dyDescent="0.2">
      <c r="A24022" s="34" t="s">
        <v>124916</v>
      </c>
      <c r="B24022" s="34">
        <v>1049</v>
      </c>
      <c r="C24022" s="34">
        <v>1103</v>
      </c>
      <c r="D24022" s="34">
        <v>1271</v>
      </c>
      <c r="E24022" s="34">
        <v>1139</v>
      </c>
      <c r="F24022" s="34">
        <v>1026</v>
      </c>
      <c r="G24022" s="34">
        <v>1034</v>
      </c>
      <c r="H24022" s="34">
        <v>1351</v>
      </c>
      <c r="I24022" s="34">
        <v>1158</v>
      </c>
      <c r="J24022" s="34">
        <v>1242</v>
      </c>
      <c r="K24022" s="34">
        <v>952</v>
      </c>
      <c r="L24022" s="34">
        <v>1116</v>
      </c>
      <c r="M24022" s="34">
        <v>872</v>
      </c>
    </row>
    <row r="24023" spans="1:13" x14ac:dyDescent="0.2">
      <c r="A24023" s="34" t="s">
        <v>124917</v>
      </c>
      <c r="B24023" s="34">
        <v>495</v>
      </c>
      <c r="C24023" s="34">
        <v>586</v>
      </c>
      <c r="D24023" s="34">
        <v>532</v>
      </c>
      <c r="E24023" s="34">
        <v>519</v>
      </c>
      <c r="F24023" s="34">
        <v>437</v>
      </c>
      <c r="G24023" s="34">
        <v>520</v>
      </c>
      <c r="H24023" s="34">
        <v>524</v>
      </c>
      <c r="I24023" s="34">
        <v>599</v>
      </c>
      <c r="J24023" s="34">
        <v>527</v>
      </c>
      <c r="K24023" s="34">
        <v>449</v>
      </c>
      <c r="L24023" s="34">
        <v>503</v>
      </c>
      <c r="M24023" s="34">
        <v>396</v>
      </c>
    </row>
    <row r="24024" spans="1:13" x14ac:dyDescent="0.2">
      <c r="A24024" s="34" t="s">
        <v>124918</v>
      </c>
      <c r="B24024" s="34">
        <v>506</v>
      </c>
      <c r="C24024" s="34">
        <v>411</v>
      </c>
      <c r="D24024" s="34">
        <v>395</v>
      </c>
      <c r="E24024" s="34">
        <v>463</v>
      </c>
      <c r="F24024" s="34">
        <v>429</v>
      </c>
      <c r="G24024" s="34">
        <v>446</v>
      </c>
      <c r="H24024" s="34">
        <v>483</v>
      </c>
      <c r="I24024" s="34">
        <v>481</v>
      </c>
      <c r="J24024" s="34">
        <v>559</v>
      </c>
      <c r="K24024" s="34">
        <v>397</v>
      </c>
      <c r="L24024" s="34">
        <v>520</v>
      </c>
      <c r="M24024" s="34">
        <v>376</v>
      </c>
    </row>
    <row r="24025" spans="1:13" x14ac:dyDescent="0.2">
      <c r="A24025" s="34" t="s">
        <v>124919</v>
      </c>
      <c r="B24025" s="34">
        <v>415</v>
      </c>
      <c r="C24025" s="34">
        <v>444</v>
      </c>
      <c r="D24025" s="34">
        <v>493</v>
      </c>
      <c r="E24025" s="34">
        <v>527</v>
      </c>
      <c r="F24025" s="34">
        <v>472</v>
      </c>
      <c r="G24025" s="34">
        <v>455</v>
      </c>
      <c r="H24025" s="34">
        <v>463</v>
      </c>
      <c r="I24025" s="34">
        <v>522</v>
      </c>
      <c r="J24025" s="34">
        <v>506</v>
      </c>
      <c r="K24025" s="34">
        <v>425</v>
      </c>
      <c r="L24025" s="34">
        <v>477</v>
      </c>
      <c r="M24025" s="34">
        <v>349</v>
      </c>
    </row>
    <row r="24026" spans="1:13" x14ac:dyDescent="0.2">
      <c r="A24026" s="34" t="s">
        <v>124920</v>
      </c>
      <c r="B24026" s="34">
        <v>356</v>
      </c>
      <c r="C24026" s="34">
        <v>395</v>
      </c>
      <c r="D24026" s="34">
        <v>371</v>
      </c>
      <c r="E24026" s="34">
        <v>514</v>
      </c>
      <c r="F24026" s="34">
        <v>377</v>
      </c>
      <c r="G24026" s="34">
        <v>448</v>
      </c>
      <c r="H24026" s="34">
        <v>403</v>
      </c>
      <c r="I24026" s="34">
        <v>474</v>
      </c>
      <c r="J24026" s="34">
        <v>387</v>
      </c>
      <c r="K24026" s="34">
        <v>379</v>
      </c>
      <c r="L24026" s="34">
        <v>374</v>
      </c>
      <c r="M24026" s="34">
        <v>377</v>
      </c>
    </row>
    <row r="24027" spans="1:13" x14ac:dyDescent="0.2">
      <c r="A24027" s="34" t="s">
        <v>124921</v>
      </c>
      <c r="B24027" s="34">
        <v>498</v>
      </c>
      <c r="C24027" s="34">
        <v>585</v>
      </c>
      <c r="D24027" s="34">
        <v>638</v>
      </c>
      <c r="E24027" s="34">
        <v>643</v>
      </c>
      <c r="F24027" s="34">
        <v>550</v>
      </c>
      <c r="G24027" s="34">
        <v>578</v>
      </c>
      <c r="H24027" s="34">
        <v>677</v>
      </c>
      <c r="I24027" s="34">
        <v>561</v>
      </c>
      <c r="J24027" s="34">
        <v>624</v>
      </c>
      <c r="K24027" s="34">
        <v>562</v>
      </c>
      <c r="L24027" s="34">
        <v>556</v>
      </c>
      <c r="M24027" s="34">
        <v>431</v>
      </c>
    </row>
    <row r="24028" spans="1:13" x14ac:dyDescent="0.2">
      <c r="A24028" s="34" t="s">
        <v>124922</v>
      </c>
      <c r="B24028" s="34">
        <v>687</v>
      </c>
      <c r="C24028" s="34">
        <v>764</v>
      </c>
      <c r="D24028" s="34">
        <v>756</v>
      </c>
      <c r="E24028" s="34">
        <v>798</v>
      </c>
      <c r="F24028" s="34">
        <v>669</v>
      </c>
      <c r="G24028" s="34">
        <v>714</v>
      </c>
      <c r="H24028" s="34">
        <v>848</v>
      </c>
      <c r="I24028" s="34">
        <v>770</v>
      </c>
      <c r="J24028" s="34">
        <v>735</v>
      </c>
      <c r="K24028" s="34">
        <v>659</v>
      </c>
      <c r="L24028" s="34">
        <v>792</v>
      </c>
      <c r="M24028" s="34">
        <v>593</v>
      </c>
    </row>
    <row r="24029" spans="1:13" x14ac:dyDescent="0.2">
      <c r="A24029" s="34" t="s">
        <v>124923</v>
      </c>
      <c r="B24029" s="34">
        <v>618</v>
      </c>
      <c r="C24029" s="34">
        <v>632</v>
      </c>
      <c r="D24029" s="34">
        <v>737</v>
      </c>
      <c r="E24029" s="34">
        <v>701</v>
      </c>
      <c r="F24029" s="34">
        <v>615</v>
      </c>
      <c r="G24029" s="34">
        <v>612</v>
      </c>
      <c r="H24029" s="34">
        <v>732</v>
      </c>
      <c r="I24029" s="34">
        <v>664</v>
      </c>
      <c r="J24029" s="34">
        <v>717</v>
      </c>
      <c r="K24029" s="34">
        <v>546</v>
      </c>
      <c r="L24029" s="34">
        <v>738</v>
      </c>
      <c r="M24029" s="34">
        <v>509</v>
      </c>
    </row>
    <row r="24030" spans="1:13" x14ac:dyDescent="0.2">
      <c r="A24030" s="34" t="s">
        <v>124924</v>
      </c>
      <c r="B24030" s="34">
        <v>298</v>
      </c>
      <c r="C24030" s="34">
        <v>368</v>
      </c>
      <c r="D24030" s="34">
        <v>367</v>
      </c>
      <c r="E24030" s="34">
        <v>399</v>
      </c>
      <c r="F24030" s="34">
        <v>391</v>
      </c>
      <c r="G24030" s="34">
        <v>363</v>
      </c>
      <c r="H24030" s="34">
        <v>381</v>
      </c>
      <c r="I24030" s="34">
        <v>402</v>
      </c>
      <c r="J24030" s="34">
        <v>333</v>
      </c>
      <c r="K24030" s="34">
        <v>307</v>
      </c>
      <c r="L24030" s="34">
        <v>390</v>
      </c>
      <c r="M24030" s="34">
        <v>285</v>
      </c>
    </row>
    <row r="24031" spans="1:13" x14ac:dyDescent="0.2">
      <c r="A24031" s="34" t="s">
        <v>124925</v>
      </c>
      <c r="B24031" s="34">
        <v>227</v>
      </c>
      <c r="C24031" s="34">
        <v>422</v>
      </c>
      <c r="D24031" s="34">
        <v>315</v>
      </c>
      <c r="E24031" s="34">
        <v>440</v>
      </c>
      <c r="F24031" s="34">
        <v>228</v>
      </c>
      <c r="G24031" s="34">
        <v>392</v>
      </c>
      <c r="H24031" s="34">
        <v>297</v>
      </c>
      <c r="I24031" s="34">
        <v>509</v>
      </c>
      <c r="J24031" s="34">
        <v>287</v>
      </c>
      <c r="K24031" s="34">
        <v>375</v>
      </c>
      <c r="L24031" s="34">
        <v>219</v>
      </c>
      <c r="M24031" s="34">
        <v>340</v>
      </c>
    </row>
    <row r="24032" spans="1:13" x14ac:dyDescent="0.2">
      <c r="A24032" s="34" t="s">
        <v>124926</v>
      </c>
      <c r="B24032" s="34">
        <v>439</v>
      </c>
      <c r="C24032" s="34">
        <v>606</v>
      </c>
      <c r="D24032" s="34">
        <v>580</v>
      </c>
      <c r="E24032" s="34">
        <v>645</v>
      </c>
      <c r="F24032" s="34">
        <v>501</v>
      </c>
      <c r="G24032" s="34">
        <v>548</v>
      </c>
      <c r="H24032" s="34">
        <v>555</v>
      </c>
      <c r="I24032" s="34">
        <v>600</v>
      </c>
      <c r="J24032" s="34">
        <v>570</v>
      </c>
      <c r="K24032" s="34">
        <v>515</v>
      </c>
      <c r="L24032" s="34">
        <v>645</v>
      </c>
      <c r="M24032" s="34">
        <v>469</v>
      </c>
    </row>
    <row r="24033" spans="1:13" x14ac:dyDescent="0.2">
      <c r="A24033" s="34" t="s">
        <v>124927</v>
      </c>
      <c r="B24033" s="34">
        <v>361</v>
      </c>
      <c r="C24033" s="34">
        <v>344</v>
      </c>
      <c r="D24033" s="34">
        <v>319</v>
      </c>
      <c r="E24033" s="34">
        <v>404</v>
      </c>
      <c r="F24033" s="34">
        <v>316</v>
      </c>
      <c r="G24033" s="34">
        <v>323</v>
      </c>
      <c r="H24033" s="34">
        <v>385</v>
      </c>
      <c r="I24033" s="34">
        <v>420</v>
      </c>
      <c r="J24033" s="34">
        <v>373</v>
      </c>
      <c r="K24033" s="34">
        <v>311</v>
      </c>
      <c r="L24033" s="34">
        <v>349</v>
      </c>
      <c r="M24033" s="34">
        <v>284</v>
      </c>
    </row>
    <row r="24034" spans="1:13" x14ac:dyDescent="0.2">
      <c r="A24034" s="34" t="s">
        <v>124928</v>
      </c>
      <c r="B24034" s="34">
        <v>959</v>
      </c>
      <c r="C24034" s="34">
        <v>920</v>
      </c>
      <c r="D24034" s="34">
        <v>897</v>
      </c>
      <c r="E24034" s="34">
        <v>957</v>
      </c>
      <c r="F24034" s="34">
        <v>834</v>
      </c>
      <c r="G24034" s="34">
        <v>919</v>
      </c>
      <c r="H24034" s="34">
        <v>1020</v>
      </c>
      <c r="I24034" s="34">
        <v>903</v>
      </c>
      <c r="J24034" s="34">
        <v>991</v>
      </c>
      <c r="K24034" s="34">
        <v>711</v>
      </c>
      <c r="L24034" s="34">
        <v>863</v>
      </c>
      <c r="M24034" s="34">
        <v>756</v>
      </c>
    </row>
    <row r="24035" spans="1:13" x14ac:dyDescent="0.2">
      <c r="A24035" s="34" t="s">
        <v>124929</v>
      </c>
      <c r="B24035" s="34">
        <v>241</v>
      </c>
      <c r="C24035" s="34">
        <v>544</v>
      </c>
      <c r="D24035" s="34">
        <v>198</v>
      </c>
      <c r="E24035" s="34">
        <v>625</v>
      </c>
      <c r="F24035" s="34">
        <v>229</v>
      </c>
      <c r="G24035" s="34">
        <v>512</v>
      </c>
      <c r="H24035" s="34">
        <v>295</v>
      </c>
      <c r="I24035" s="34">
        <v>576</v>
      </c>
      <c r="J24035" s="34">
        <v>224</v>
      </c>
      <c r="K24035" s="34">
        <v>508</v>
      </c>
      <c r="L24035" s="34">
        <v>214</v>
      </c>
      <c r="M24035" s="34">
        <v>450</v>
      </c>
    </row>
    <row r="24036" spans="1:13" x14ac:dyDescent="0.2">
      <c r="A24036" s="34" t="s">
        <v>124930</v>
      </c>
      <c r="B24036" s="34">
        <v>466</v>
      </c>
      <c r="C24036" s="34">
        <v>559</v>
      </c>
      <c r="D24036" s="34">
        <v>546</v>
      </c>
      <c r="E24036" s="34">
        <v>600</v>
      </c>
      <c r="F24036" s="34">
        <v>493</v>
      </c>
      <c r="G24036" s="34">
        <v>602</v>
      </c>
      <c r="H24036" s="34">
        <v>634</v>
      </c>
      <c r="I24036" s="34">
        <v>484</v>
      </c>
      <c r="J24036" s="34">
        <v>590</v>
      </c>
      <c r="K24036" s="34">
        <v>446</v>
      </c>
      <c r="L24036" s="34">
        <v>511</v>
      </c>
      <c r="M24036" s="34">
        <v>433</v>
      </c>
    </row>
    <row r="24037" spans="1:13" x14ac:dyDescent="0.2">
      <c r="A24037" s="34" t="s">
        <v>124931</v>
      </c>
      <c r="B24037" s="34">
        <v>441</v>
      </c>
      <c r="C24037" s="34">
        <v>481</v>
      </c>
      <c r="D24037" s="34">
        <v>479</v>
      </c>
      <c r="E24037" s="34">
        <v>549</v>
      </c>
      <c r="F24037" s="34">
        <v>425</v>
      </c>
      <c r="G24037" s="34">
        <v>513</v>
      </c>
      <c r="H24037" s="34">
        <v>503</v>
      </c>
      <c r="I24037" s="34">
        <v>491</v>
      </c>
      <c r="J24037" s="34">
        <v>452</v>
      </c>
      <c r="K24037" s="34">
        <v>445</v>
      </c>
      <c r="L24037" s="34">
        <v>413</v>
      </c>
      <c r="M24037" s="34">
        <v>404</v>
      </c>
    </row>
    <row r="24038" spans="1:13" x14ac:dyDescent="0.2">
      <c r="A24038" s="34" t="s">
        <v>124932</v>
      </c>
      <c r="B24038" s="34">
        <v>447</v>
      </c>
      <c r="C24038" s="34">
        <v>569</v>
      </c>
      <c r="D24038" s="34">
        <v>429</v>
      </c>
      <c r="E24038" s="34">
        <v>548</v>
      </c>
      <c r="F24038" s="34">
        <v>344</v>
      </c>
      <c r="G24038" s="34">
        <v>521</v>
      </c>
      <c r="H24038" s="34">
        <v>454</v>
      </c>
      <c r="I24038" s="34">
        <v>451</v>
      </c>
      <c r="J24038" s="34">
        <v>433</v>
      </c>
      <c r="K24038" s="34">
        <v>397</v>
      </c>
      <c r="L24038" s="34">
        <v>458</v>
      </c>
      <c r="M24038" s="34">
        <v>363</v>
      </c>
    </row>
    <row r="24039" spans="1:13" x14ac:dyDescent="0.2">
      <c r="A24039" s="34" t="s">
        <v>124933</v>
      </c>
      <c r="B24039" s="34">
        <v>376</v>
      </c>
      <c r="C24039" s="34">
        <v>418</v>
      </c>
      <c r="D24039" s="34">
        <v>410</v>
      </c>
      <c r="E24039" s="34">
        <v>430</v>
      </c>
      <c r="F24039" s="34">
        <v>392</v>
      </c>
      <c r="G24039" s="34">
        <v>375</v>
      </c>
      <c r="H24039" s="34">
        <v>373</v>
      </c>
      <c r="I24039" s="34">
        <v>372</v>
      </c>
      <c r="J24039" s="34">
        <v>374</v>
      </c>
      <c r="K24039" s="34">
        <v>347</v>
      </c>
      <c r="L24039" s="34">
        <v>385</v>
      </c>
      <c r="M24039" s="34">
        <v>310</v>
      </c>
    </row>
    <row r="24040" spans="1:13" x14ac:dyDescent="0.2">
      <c r="A24040" s="34" t="s">
        <v>124934</v>
      </c>
      <c r="B24040" s="34">
        <v>401</v>
      </c>
      <c r="C24040" s="34">
        <v>508</v>
      </c>
      <c r="D24040" s="34">
        <v>467</v>
      </c>
      <c r="E24040" s="34">
        <v>493</v>
      </c>
      <c r="F24040" s="34">
        <v>341</v>
      </c>
      <c r="G24040" s="34">
        <v>465</v>
      </c>
      <c r="H24040" s="34">
        <v>452</v>
      </c>
      <c r="I24040" s="34">
        <v>406</v>
      </c>
      <c r="J24040" s="34">
        <v>421</v>
      </c>
      <c r="K24040" s="34">
        <v>352</v>
      </c>
      <c r="L24040" s="34">
        <v>446</v>
      </c>
      <c r="M24040" s="34">
        <v>327</v>
      </c>
    </row>
    <row r="24041" spans="1:13" x14ac:dyDescent="0.2">
      <c r="A24041" s="34" t="s">
        <v>124935</v>
      </c>
      <c r="B24041" s="34">
        <v>714</v>
      </c>
      <c r="C24041" s="34">
        <v>650</v>
      </c>
      <c r="D24041" s="34">
        <v>669</v>
      </c>
      <c r="E24041" s="34">
        <v>697</v>
      </c>
      <c r="F24041" s="34">
        <v>648</v>
      </c>
      <c r="G24041" s="34">
        <v>587</v>
      </c>
      <c r="H24041" s="34">
        <v>788</v>
      </c>
      <c r="I24041" s="34">
        <v>603</v>
      </c>
      <c r="J24041" s="34">
        <v>622</v>
      </c>
      <c r="K24041" s="34">
        <v>531</v>
      </c>
      <c r="L24041" s="34">
        <v>644</v>
      </c>
      <c r="M24041" s="34">
        <v>467</v>
      </c>
    </row>
    <row r="24042" spans="1:13" x14ac:dyDescent="0.2">
      <c r="A24042" s="34" t="s">
        <v>124936</v>
      </c>
      <c r="B24042" s="34">
        <v>498</v>
      </c>
      <c r="C24042" s="34">
        <v>509</v>
      </c>
      <c r="D24042" s="34">
        <v>572</v>
      </c>
      <c r="E24042" s="34">
        <v>505</v>
      </c>
      <c r="F24042" s="34">
        <v>476</v>
      </c>
      <c r="G24042" s="34">
        <v>448</v>
      </c>
      <c r="H24042" s="34">
        <v>534</v>
      </c>
      <c r="I24042" s="34">
        <v>476</v>
      </c>
      <c r="J24042" s="34">
        <v>566</v>
      </c>
      <c r="K24042" s="34">
        <v>391</v>
      </c>
      <c r="L24042" s="34">
        <v>525</v>
      </c>
      <c r="M24042" s="34">
        <v>386</v>
      </c>
    </row>
    <row r="24043" spans="1:13" x14ac:dyDescent="0.2">
      <c r="A24043" s="34" t="s">
        <v>124937</v>
      </c>
      <c r="B24043" s="34">
        <v>479</v>
      </c>
      <c r="C24043" s="34">
        <v>471</v>
      </c>
      <c r="D24043" s="34">
        <v>520</v>
      </c>
      <c r="E24043" s="34">
        <v>557</v>
      </c>
      <c r="F24043" s="34">
        <v>455</v>
      </c>
      <c r="G24043" s="34">
        <v>586</v>
      </c>
      <c r="H24043" s="34">
        <v>507</v>
      </c>
      <c r="I24043" s="34">
        <v>557</v>
      </c>
      <c r="J24043" s="34">
        <v>484</v>
      </c>
      <c r="K24043" s="34">
        <v>456</v>
      </c>
      <c r="L24043" s="34">
        <v>488</v>
      </c>
      <c r="M24043" s="34">
        <v>442</v>
      </c>
    </row>
    <row r="24044" spans="1:13" x14ac:dyDescent="0.2">
      <c r="A24044" s="34" t="s">
        <v>124938</v>
      </c>
      <c r="B24044" s="34">
        <v>409</v>
      </c>
      <c r="C24044" s="34">
        <v>500</v>
      </c>
      <c r="D24044" s="34">
        <v>452</v>
      </c>
      <c r="E24044" s="34">
        <v>559</v>
      </c>
      <c r="F24044" s="34">
        <v>365</v>
      </c>
      <c r="G24044" s="34">
        <v>511</v>
      </c>
      <c r="H24044" s="34">
        <v>421</v>
      </c>
      <c r="I24044" s="34">
        <v>535</v>
      </c>
      <c r="J24044" s="34">
        <v>430</v>
      </c>
      <c r="K24044" s="34">
        <v>439</v>
      </c>
      <c r="L24044" s="34">
        <v>464</v>
      </c>
      <c r="M24044" s="34">
        <v>386</v>
      </c>
    </row>
    <row r="24045" spans="1:13" x14ac:dyDescent="0.2">
      <c r="A24045" s="34" t="s">
        <v>124939</v>
      </c>
      <c r="B24045" s="34">
        <v>824</v>
      </c>
      <c r="C24045" s="34">
        <v>773</v>
      </c>
      <c r="D24045" s="34">
        <v>836</v>
      </c>
      <c r="E24045" s="34">
        <v>896</v>
      </c>
      <c r="F24045" s="34">
        <v>764</v>
      </c>
      <c r="G24045" s="34">
        <v>706</v>
      </c>
      <c r="H24045" s="34">
        <v>944</v>
      </c>
      <c r="I24045" s="34">
        <v>775</v>
      </c>
      <c r="J24045" s="34">
        <v>843</v>
      </c>
      <c r="K24045" s="34">
        <v>663</v>
      </c>
      <c r="L24045" s="34">
        <v>803</v>
      </c>
      <c r="M24045" s="34">
        <v>575</v>
      </c>
    </row>
    <row r="24046" spans="1:13" x14ac:dyDescent="0.2">
      <c r="A24046" s="34" t="s">
        <v>124940</v>
      </c>
      <c r="B24046" s="34">
        <v>465</v>
      </c>
      <c r="C24046" s="34">
        <v>556</v>
      </c>
      <c r="D24046" s="34">
        <v>639</v>
      </c>
      <c r="E24046" s="34">
        <v>617</v>
      </c>
      <c r="F24046" s="34">
        <v>505</v>
      </c>
      <c r="G24046" s="34">
        <v>555</v>
      </c>
      <c r="H24046" s="34">
        <v>684</v>
      </c>
      <c r="I24046" s="34">
        <v>560</v>
      </c>
      <c r="J24046" s="34">
        <v>572</v>
      </c>
      <c r="K24046" s="34">
        <v>547</v>
      </c>
      <c r="L24046" s="34">
        <v>557</v>
      </c>
      <c r="M24046" s="34">
        <v>422</v>
      </c>
    </row>
    <row r="24047" spans="1:13" x14ac:dyDescent="0.2">
      <c r="A24047" s="34" t="s">
        <v>124941</v>
      </c>
      <c r="B24047" s="34">
        <v>166</v>
      </c>
      <c r="C24047" s="34">
        <v>422</v>
      </c>
      <c r="D24047" s="34">
        <v>161</v>
      </c>
      <c r="E24047" s="34">
        <v>464</v>
      </c>
      <c r="F24047" s="34">
        <v>130</v>
      </c>
      <c r="G24047" s="34">
        <v>437</v>
      </c>
      <c r="H24047" s="34">
        <v>111</v>
      </c>
      <c r="I24047" s="34">
        <v>432</v>
      </c>
      <c r="J24047" s="34">
        <v>128</v>
      </c>
      <c r="K24047" s="34">
        <v>365</v>
      </c>
      <c r="L24047" s="34">
        <v>144</v>
      </c>
      <c r="M24047" s="34">
        <v>313</v>
      </c>
    </row>
    <row r="24048" spans="1:13" x14ac:dyDescent="0.2">
      <c r="A24048" s="34" t="s">
        <v>124942</v>
      </c>
      <c r="B24048" s="34">
        <v>311</v>
      </c>
      <c r="C24048" s="34">
        <v>402</v>
      </c>
      <c r="D24048" s="34">
        <v>389</v>
      </c>
      <c r="E24048" s="34">
        <v>454</v>
      </c>
      <c r="F24048" s="34">
        <v>323</v>
      </c>
      <c r="G24048" s="34">
        <v>398</v>
      </c>
      <c r="H24048" s="34">
        <v>427</v>
      </c>
      <c r="I24048" s="34">
        <v>442</v>
      </c>
      <c r="J24048" s="34">
        <v>359</v>
      </c>
      <c r="K24048" s="34">
        <v>326</v>
      </c>
      <c r="L24048" s="34">
        <v>414</v>
      </c>
      <c r="M24048" s="34">
        <v>280</v>
      </c>
    </row>
    <row r="24049" spans="1:13" x14ac:dyDescent="0.2">
      <c r="A24049" s="34" t="s">
        <v>124943</v>
      </c>
      <c r="B24049" s="34">
        <v>565</v>
      </c>
      <c r="C24049" s="34">
        <v>644</v>
      </c>
      <c r="D24049" s="34">
        <v>681</v>
      </c>
      <c r="E24049" s="34">
        <v>697</v>
      </c>
      <c r="F24049" s="34">
        <v>634</v>
      </c>
      <c r="G24049" s="34">
        <v>605</v>
      </c>
      <c r="H24049" s="34">
        <v>694</v>
      </c>
      <c r="I24049" s="34">
        <v>657</v>
      </c>
      <c r="J24049" s="34">
        <v>620</v>
      </c>
      <c r="K24049" s="34">
        <v>585</v>
      </c>
      <c r="L24049" s="34">
        <v>676</v>
      </c>
      <c r="M24049" s="34">
        <v>499</v>
      </c>
    </row>
    <row r="24050" spans="1:13" x14ac:dyDescent="0.2">
      <c r="A24050" s="34" t="s">
        <v>124944</v>
      </c>
      <c r="B24050" s="34">
        <v>344</v>
      </c>
      <c r="C24050" s="34">
        <v>469</v>
      </c>
      <c r="D24050" s="34">
        <v>454</v>
      </c>
      <c r="E24050" s="34">
        <v>457</v>
      </c>
      <c r="F24050" s="34">
        <v>389</v>
      </c>
      <c r="G24050" s="34">
        <v>401</v>
      </c>
      <c r="H24050" s="34">
        <v>481</v>
      </c>
      <c r="I24050" s="34">
        <v>435</v>
      </c>
      <c r="J24050" s="34">
        <v>449</v>
      </c>
      <c r="K24050" s="34">
        <v>404</v>
      </c>
      <c r="L24050" s="34">
        <v>450</v>
      </c>
      <c r="M24050" s="34">
        <v>340</v>
      </c>
    </row>
    <row r="24051" spans="1:13" x14ac:dyDescent="0.2">
      <c r="A24051" s="34" t="s">
        <v>124945</v>
      </c>
      <c r="B24051" s="34">
        <v>343</v>
      </c>
      <c r="C24051" s="34">
        <v>295</v>
      </c>
      <c r="D24051" s="34">
        <v>326</v>
      </c>
      <c r="E24051" s="34">
        <v>359</v>
      </c>
      <c r="F24051" s="34">
        <v>266</v>
      </c>
      <c r="G24051" s="34">
        <v>273</v>
      </c>
      <c r="H24051" s="34">
        <v>373</v>
      </c>
      <c r="I24051" s="34">
        <v>264</v>
      </c>
      <c r="J24051" s="34">
        <v>355</v>
      </c>
      <c r="K24051" s="34">
        <v>238</v>
      </c>
      <c r="L24051" s="34">
        <v>322</v>
      </c>
      <c r="M24051" s="34">
        <v>237</v>
      </c>
    </row>
    <row r="24052" spans="1:13" x14ac:dyDescent="0.2">
      <c r="A24052" s="34" t="s">
        <v>124946</v>
      </c>
      <c r="B24052" s="34">
        <v>368</v>
      </c>
      <c r="C24052" s="34">
        <v>489</v>
      </c>
      <c r="D24052" s="34">
        <v>395</v>
      </c>
      <c r="E24052" s="34">
        <v>470</v>
      </c>
      <c r="F24052" s="34">
        <v>404</v>
      </c>
      <c r="G24052" s="34">
        <v>499</v>
      </c>
      <c r="H24052" s="34">
        <v>432</v>
      </c>
      <c r="I24052" s="34">
        <v>411</v>
      </c>
      <c r="J24052" s="34">
        <v>420</v>
      </c>
      <c r="K24052" s="34">
        <v>409</v>
      </c>
      <c r="L24052" s="34">
        <v>424</v>
      </c>
      <c r="M24052" s="34">
        <v>348</v>
      </c>
    </row>
    <row r="24053" spans="1:13" x14ac:dyDescent="0.2">
      <c r="A24053" s="34" t="s">
        <v>124947</v>
      </c>
      <c r="B24053" s="34">
        <v>354</v>
      </c>
      <c r="C24053" s="34">
        <v>422</v>
      </c>
      <c r="D24053" s="34">
        <v>412</v>
      </c>
      <c r="E24053" s="34">
        <v>441</v>
      </c>
      <c r="F24053" s="34">
        <v>402</v>
      </c>
      <c r="G24053" s="34">
        <v>420</v>
      </c>
      <c r="H24053" s="34">
        <v>483</v>
      </c>
      <c r="I24053" s="34">
        <v>382</v>
      </c>
      <c r="J24053" s="34">
        <v>447</v>
      </c>
      <c r="K24053" s="34">
        <v>347</v>
      </c>
      <c r="L24053" s="34">
        <v>357</v>
      </c>
      <c r="M24053" s="34">
        <v>308</v>
      </c>
    </row>
    <row r="24054" spans="1:13" x14ac:dyDescent="0.2">
      <c r="A24054" s="34" t="s">
        <v>124948</v>
      </c>
      <c r="B24054" s="34">
        <v>612</v>
      </c>
      <c r="C24054" s="34">
        <v>667</v>
      </c>
      <c r="D24054" s="34">
        <v>651</v>
      </c>
      <c r="E24054" s="34">
        <v>683</v>
      </c>
      <c r="F24054" s="34">
        <v>535</v>
      </c>
      <c r="G24054" s="34">
        <v>575</v>
      </c>
      <c r="H24054" s="34">
        <v>723</v>
      </c>
      <c r="I24054" s="34">
        <v>579</v>
      </c>
      <c r="J24054" s="34">
        <v>596</v>
      </c>
      <c r="K24054" s="34">
        <v>507</v>
      </c>
      <c r="L24054" s="34">
        <v>636</v>
      </c>
      <c r="M24054" s="34">
        <v>479</v>
      </c>
    </row>
    <row r="24055" spans="1:13" x14ac:dyDescent="0.2">
      <c r="A24055" s="34" t="s">
        <v>124949</v>
      </c>
      <c r="B24055" s="34">
        <v>430</v>
      </c>
      <c r="C24055" s="34">
        <v>518</v>
      </c>
      <c r="D24055" s="34">
        <v>471</v>
      </c>
      <c r="E24055" s="34">
        <v>462</v>
      </c>
      <c r="F24055" s="34">
        <v>381</v>
      </c>
      <c r="G24055" s="34">
        <v>468</v>
      </c>
      <c r="H24055" s="34">
        <v>562</v>
      </c>
      <c r="I24055" s="34">
        <v>433</v>
      </c>
      <c r="J24055" s="34">
        <v>479</v>
      </c>
      <c r="K24055" s="34">
        <v>363</v>
      </c>
      <c r="L24055" s="34">
        <v>352</v>
      </c>
      <c r="M24055" s="34">
        <v>376</v>
      </c>
    </row>
    <row r="24056" spans="1:13" x14ac:dyDescent="0.2">
      <c r="A24056" s="34" t="s">
        <v>124950</v>
      </c>
      <c r="B24056" s="34">
        <v>442</v>
      </c>
      <c r="C24056" s="34">
        <v>457</v>
      </c>
      <c r="D24056" s="34">
        <v>502</v>
      </c>
      <c r="E24056" s="34">
        <v>592</v>
      </c>
      <c r="F24056" s="34">
        <v>417</v>
      </c>
      <c r="G24056" s="34">
        <v>484</v>
      </c>
      <c r="H24056" s="34">
        <v>547</v>
      </c>
      <c r="I24056" s="34">
        <v>483</v>
      </c>
      <c r="J24056" s="34">
        <v>454</v>
      </c>
      <c r="K24056" s="34">
        <v>385</v>
      </c>
      <c r="L24056" s="34">
        <v>507</v>
      </c>
      <c r="M24056" s="34">
        <v>446</v>
      </c>
    </row>
    <row r="24057" spans="1:13" x14ac:dyDescent="0.2">
      <c r="A24057" s="34" t="s">
        <v>124951</v>
      </c>
      <c r="B24057" s="34">
        <v>266</v>
      </c>
      <c r="C24057" s="34">
        <v>257</v>
      </c>
      <c r="D24057" s="34">
        <v>345</v>
      </c>
      <c r="E24057" s="34">
        <v>321</v>
      </c>
      <c r="F24057" s="34">
        <v>312</v>
      </c>
      <c r="G24057" s="34">
        <v>273</v>
      </c>
      <c r="H24057" s="34">
        <v>353</v>
      </c>
      <c r="I24057" s="34">
        <v>386</v>
      </c>
      <c r="J24057" s="34">
        <v>344</v>
      </c>
      <c r="K24057" s="34">
        <v>296</v>
      </c>
      <c r="L24057" s="34">
        <v>280</v>
      </c>
      <c r="M24057" s="34">
        <v>251</v>
      </c>
    </row>
    <row r="24058" spans="1:13" x14ac:dyDescent="0.2">
      <c r="A24058" s="34" t="s">
        <v>124952</v>
      </c>
      <c r="B24058" s="34">
        <v>170</v>
      </c>
      <c r="C24058" s="34">
        <v>359</v>
      </c>
      <c r="D24058" s="34">
        <v>193</v>
      </c>
      <c r="E24058" s="34">
        <v>352</v>
      </c>
      <c r="F24058" s="34">
        <v>138</v>
      </c>
      <c r="G24058" s="34">
        <v>275</v>
      </c>
      <c r="H24058" s="34">
        <v>177</v>
      </c>
      <c r="I24058" s="34">
        <v>344</v>
      </c>
      <c r="J24058" s="34">
        <v>169</v>
      </c>
      <c r="K24058" s="34">
        <v>260</v>
      </c>
      <c r="L24058" s="34">
        <v>139</v>
      </c>
      <c r="M24058" s="34">
        <v>259</v>
      </c>
    </row>
    <row r="24059" spans="1:13" x14ac:dyDescent="0.2">
      <c r="A24059" s="34" t="s">
        <v>124953</v>
      </c>
      <c r="B24059" s="34">
        <v>406</v>
      </c>
      <c r="C24059" s="34">
        <v>590</v>
      </c>
      <c r="D24059" s="34">
        <v>433</v>
      </c>
      <c r="E24059" s="34">
        <v>559</v>
      </c>
      <c r="F24059" s="34">
        <v>380</v>
      </c>
      <c r="G24059" s="34">
        <v>587</v>
      </c>
      <c r="H24059" s="34">
        <v>371</v>
      </c>
      <c r="I24059" s="34">
        <v>582</v>
      </c>
      <c r="J24059" s="34">
        <v>401</v>
      </c>
      <c r="K24059" s="34">
        <v>518</v>
      </c>
      <c r="L24059" s="34">
        <v>356</v>
      </c>
      <c r="M24059" s="34">
        <v>425</v>
      </c>
    </row>
    <row r="24060" spans="1:13" x14ac:dyDescent="0.2">
      <c r="A24060" s="34" t="s">
        <v>124954</v>
      </c>
      <c r="B24060" s="34">
        <v>273</v>
      </c>
      <c r="C24060" s="34">
        <v>356</v>
      </c>
      <c r="D24060" s="34">
        <v>405</v>
      </c>
      <c r="E24060" s="34">
        <v>416</v>
      </c>
      <c r="F24060" s="34">
        <v>317</v>
      </c>
      <c r="G24060" s="34">
        <v>382</v>
      </c>
      <c r="H24060" s="34">
        <v>363</v>
      </c>
      <c r="I24060" s="34">
        <v>340</v>
      </c>
      <c r="J24060" s="34">
        <v>355</v>
      </c>
      <c r="K24060" s="34">
        <v>269</v>
      </c>
      <c r="L24060" s="34">
        <v>385</v>
      </c>
      <c r="M24060" s="34">
        <v>304</v>
      </c>
    </row>
    <row r="24061" spans="1:13" x14ac:dyDescent="0.2">
      <c r="A24061" s="34" t="s">
        <v>124955</v>
      </c>
      <c r="B24061" s="34">
        <v>554</v>
      </c>
      <c r="C24061" s="34">
        <v>578</v>
      </c>
      <c r="D24061" s="34">
        <v>522</v>
      </c>
      <c r="E24061" s="34">
        <v>619</v>
      </c>
      <c r="F24061" s="34">
        <v>483</v>
      </c>
      <c r="G24061" s="34">
        <v>481</v>
      </c>
      <c r="H24061" s="34">
        <v>583</v>
      </c>
      <c r="I24061" s="34">
        <v>520</v>
      </c>
      <c r="J24061" s="34">
        <v>552</v>
      </c>
      <c r="K24061" s="34">
        <v>407</v>
      </c>
      <c r="L24061" s="34">
        <v>552</v>
      </c>
      <c r="M24061" s="34">
        <v>412</v>
      </c>
    </row>
    <row r="24062" spans="1:13" x14ac:dyDescent="0.2">
      <c r="A24062" s="34" t="s">
        <v>124956</v>
      </c>
      <c r="B24062" s="34">
        <v>597</v>
      </c>
      <c r="C24062" s="34">
        <v>516</v>
      </c>
      <c r="D24062" s="34">
        <v>637</v>
      </c>
      <c r="E24062" s="34">
        <v>592</v>
      </c>
      <c r="F24062" s="34">
        <v>579</v>
      </c>
      <c r="G24062" s="34">
        <v>509</v>
      </c>
      <c r="H24062" s="34">
        <v>639</v>
      </c>
      <c r="I24062" s="34">
        <v>584</v>
      </c>
      <c r="J24062" s="34">
        <v>629</v>
      </c>
      <c r="K24062" s="34">
        <v>468</v>
      </c>
      <c r="L24062" s="34">
        <v>591</v>
      </c>
      <c r="M24062" s="34">
        <v>444</v>
      </c>
    </row>
    <row r="24063" spans="1:13" x14ac:dyDescent="0.2">
      <c r="A24063" s="34" t="s">
        <v>124957</v>
      </c>
      <c r="B24063" s="34">
        <v>425</v>
      </c>
      <c r="C24063" s="34">
        <v>551</v>
      </c>
      <c r="D24063" s="34">
        <v>537</v>
      </c>
      <c r="E24063" s="34">
        <v>577</v>
      </c>
      <c r="F24063" s="34">
        <v>416</v>
      </c>
      <c r="G24063" s="34">
        <v>504</v>
      </c>
      <c r="H24063" s="34">
        <v>437</v>
      </c>
      <c r="I24063" s="34">
        <v>569</v>
      </c>
      <c r="J24063" s="34">
        <v>433</v>
      </c>
      <c r="K24063" s="34">
        <v>423</v>
      </c>
      <c r="L24063" s="34">
        <v>478</v>
      </c>
      <c r="M24063" s="34">
        <v>411</v>
      </c>
    </row>
    <row r="24064" spans="1:13" x14ac:dyDescent="0.2">
      <c r="A24064" s="34" t="s">
        <v>124958</v>
      </c>
      <c r="B24064" s="34">
        <v>289</v>
      </c>
      <c r="C24064" s="34">
        <v>291</v>
      </c>
      <c r="D24064" s="34">
        <v>274</v>
      </c>
      <c r="E24064" s="34">
        <v>305</v>
      </c>
      <c r="F24064" s="34">
        <v>260</v>
      </c>
      <c r="G24064" s="34">
        <v>282</v>
      </c>
      <c r="H24064" s="34">
        <v>310</v>
      </c>
      <c r="I24064" s="34">
        <v>325</v>
      </c>
      <c r="J24064" s="34">
        <v>246</v>
      </c>
      <c r="K24064" s="34">
        <v>217</v>
      </c>
      <c r="L24064" s="34">
        <v>267</v>
      </c>
      <c r="M24064" s="34">
        <v>235</v>
      </c>
    </row>
    <row r="24065" spans="1:13" x14ac:dyDescent="0.2">
      <c r="A24065" s="34" t="s">
        <v>124959</v>
      </c>
      <c r="B24065" s="34">
        <v>700</v>
      </c>
      <c r="C24065" s="34">
        <v>884</v>
      </c>
      <c r="D24065" s="34">
        <v>868</v>
      </c>
      <c r="E24065" s="34">
        <v>837</v>
      </c>
      <c r="F24065" s="34">
        <v>740</v>
      </c>
      <c r="G24065" s="34">
        <v>750</v>
      </c>
      <c r="H24065" s="34">
        <v>954</v>
      </c>
      <c r="I24065" s="34">
        <v>811</v>
      </c>
      <c r="J24065" s="34">
        <v>904</v>
      </c>
      <c r="K24065" s="34">
        <v>700</v>
      </c>
      <c r="L24065" s="34">
        <v>837</v>
      </c>
      <c r="M24065" s="34">
        <v>683</v>
      </c>
    </row>
    <row r="24066" spans="1:13" x14ac:dyDescent="0.2">
      <c r="A24066" s="34" t="s">
        <v>124960</v>
      </c>
      <c r="B24066" s="34">
        <v>510</v>
      </c>
      <c r="C24066" s="34">
        <v>582</v>
      </c>
      <c r="D24066" s="34">
        <v>663</v>
      </c>
      <c r="E24066" s="34">
        <v>686</v>
      </c>
      <c r="F24066" s="34">
        <v>576</v>
      </c>
      <c r="G24066" s="34">
        <v>625</v>
      </c>
      <c r="H24066" s="34">
        <v>606</v>
      </c>
      <c r="I24066" s="34">
        <v>585</v>
      </c>
      <c r="J24066" s="34">
        <v>555</v>
      </c>
      <c r="K24066" s="34">
        <v>489</v>
      </c>
      <c r="L24066" s="34">
        <v>508</v>
      </c>
      <c r="M24066" s="34">
        <v>469</v>
      </c>
    </row>
    <row r="24067" spans="1:13" x14ac:dyDescent="0.2">
      <c r="A24067" s="34" t="s">
        <v>124961</v>
      </c>
      <c r="B24067" s="34">
        <v>1228</v>
      </c>
      <c r="C24067" s="34">
        <v>1102</v>
      </c>
      <c r="D24067" s="34">
        <v>1406</v>
      </c>
      <c r="E24067" s="34">
        <v>1156</v>
      </c>
      <c r="F24067" s="34">
        <v>1116</v>
      </c>
      <c r="G24067" s="34">
        <v>1016</v>
      </c>
      <c r="H24067" s="34">
        <v>1437</v>
      </c>
      <c r="I24067" s="34">
        <v>1085</v>
      </c>
      <c r="J24067" s="34">
        <v>1421</v>
      </c>
      <c r="K24067" s="34">
        <v>902</v>
      </c>
      <c r="L24067" s="34">
        <v>1208</v>
      </c>
      <c r="M24067" s="34">
        <v>941</v>
      </c>
    </row>
    <row r="24068" spans="1:13" x14ac:dyDescent="0.2">
      <c r="A24068" s="34" t="s">
        <v>124962</v>
      </c>
      <c r="B24068" s="34">
        <v>250</v>
      </c>
      <c r="C24068" s="34">
        <v>310</v>
      </c>
      <c r="D24068" s="34">
        <v>295</v>
      </c>
      <c r="E24068" s="34">
        <v>346</v>
      </c>
      <c r="F24068" s="34">
        <v>174</v>
      </c>
      <c r="G24068" s="34">
        <v>328</v>
      </c>
      <c r="H24068" s="34">
        <v>269</v>
      </c>
      <c r="I24068" s="34">
        <v>335</v>
      </c>
      <c r="J24068" s="34">
        <v>226</v>
      </c>
      <c r="K24068" s="34">
        <v>295</v>
      </c>
      <c r="L24068" s="34">
        <v>231</v>
      </c>
      <c r="M24068" s="34">
        <v>203</v>
      </c>
    </row>
    <row r="24069" spans="1:13" x14ac:dyDescent="0.2">
      <c r="A24069" s="34" t="s">
        <v>124963</v>
      </c>
      <c r="B24069" s="34">
        <v>192</v>
      </c>
      <c r="C24069" s="34">
        <v>323</v>
      </c>
      <c r="D24069" s="34">
        <v>341</v>
      </c>
      <c r="E24069" s="34">
        <v>333</v>
      </c>
      <c r="F24069" s="34">
        <v>261</v>
      </c>
      <c r="G24069" s="34">
        <v>307</v>
      </c>
      <c r="H24069" s="34">
        <v>277</v>
      </c>
      <c r="I24069" s="34">
        <v>323</v>
      </c>
      <c r="J24069" s="34">
        <v>218</v>
      </c>
      <c r="K24069" s="34">
        <v>242</v>
      </c>
      <c r="L24069" s="34">
        <v>217</v>
      </c>
      <c r="M24069" s="34">
        <v>210</v>
      </c>
    </row>
    <row r="24070" spans="1:13" x14ac:dyDescent="0.2">
      <c r="A24070" s="34" t="s">
        <v>124964</v>
      </c>
      <c r="B24070" s="34">
        <v>427</v>
      </c>
      <c r="C24070" s="34">
        <v>524</v>
      </c>
      <c r="D24070" s="34">
        <v>424</v>
      </c>
      <c r="E24070" s="34">
        <v>522</v>
      </c>
      <c r="F24070" s="34">
        <v>372</v>
      </c>
      <c r="G24070" s="34">
        <v>495</v>
      </c>
      <c r="H24070" s="34">
        <v>445</v>
      </c>
      <c r="I24070" s="34">
        <v>526</v>
      </c>
      <c r="J24070" s="34">
        <v>380</v>
      </c>
      <c r="K24070" s="34">
        <v>414</v>
      </c>
      <c r="L24070" s="34">
        <v>454</v>
      </c>
      <c r="M24070" s="34">
        <v>388</v>
      </c>
    </row>
    <row r="24071" spans="1:13" x14ac:dyDescent="0.2">
      <c r="A24071" s="34" t="s">
        <v>124965</v>
      </c>
      <c r="B24071" s="34">
        <v>341</v>
      </c>
      <c r="C24071" s="34">
        <v>328</v>
      </c>
      <c r="D24071" s="34">
        <v>369</v>
      </c>
      <c r="E24071" s="34">
        <v>374</v>
      </c>
      <c r="F24071" s="34">
        <v>363</v>
      </c>
      <c r="G24071" s="34">
        <v>362</v>
      </c>
      <c r="H24071" s="34">
        <v>458</v>
      </c>
      <c r="I24071" s="34">
        <v>423</v>
      </c>
      <c r="J24071" s="34">
        <v>405</v>
      </c>
      <c r="K24071" s="34">
        <v>276</v>
      </c>
      <c r="L24071" s="34">
        <v>354</v>
      </c>
      <c r="M24071" s="34">
        <v>284</v>
      </c>
    </row>
    <row r="24072" spans="1:13" x14ac:dyDescent="0.2">
      <c r="A24072" s="34" t="s">
        <v>124966</v>
      </c>
      <c r="B24072" s="34">
        <v>329</v>
      </c>
      <c r="C24072" s="34">
        <v>355</v>
      </c>
      <c r="D24072" s="34">
        <v>383</v>
      </c>
      <c r="E24072" s="34">
        <v>388</v>
      </c>
      <c r="F24072" s="34">
        <v>310</v>
      </c>
      <c r="G24072" s="34">
        <v>331</v>
      </c>
      <c r="H24072" s="34">
        <v>440</v>
      </c>
      <c r="I24072" s="34">
        <v>350</v>
      </c>
      <c r="J24072" s="34">
        <v>351</v>
      </c>
      <c r="K24072" s="34">
        <v>316</v>
      </c>
      <c r="L24072" s="34">
        <v>359</v>
      </c>
      <c r="M24072" s="34">
        <v>241</v>
      </c>
    </row>
    <row r="24073" spans="1:13" x14ac:dyDescent="0.2">
      <c r="A24073" s="34" t="s">
        <v>124967</v>
      </c>
      <c r="B24073" s="34">
        <v>288</v>
      </c>
      <c r="C24073" s="34">
        <v>416</v>
      </c>
      <c r="D24073" s="34">
        <v>352</v>
      </c>
      <c r="E24073" s="34">
        <v>434</v>
      </c>
      <c r="F24073" s="34">
        <v>302</v>
      </c>
      <c r="G24073" s="34">
        <v>343</v>
      </c>
      <c r="H24073" s="34">
        <v>339</v>
      </c>
      <c r="I24073" s="34">
        <v>357</v>
      </c>
      <c r="J24073" s="34">
        <v>307</v>
      </c>
      <c r="K24073" s="34">
        <v>311</v>
      </c>
      <c r="L24073" s="34">
        <v>310</v>
      </c>
      <c r="M24073" s="34">
        <v>279</v>
      </c>
    </row>
    <row r="24074" spans="1:13" x14ac:dyDescent="0.2">
      <c r="A24074" s="34" t="s">
        <v>124968</v>
      </c>
      <c r="B24074" s="34">
        <v>413</v>
      </c>
      <c r="C24074" s="34">
        <v>411</v>
      </c>
      <c r="D24074" s="34">
        <v>464</v>
      </c>
      <c r="E24074" s="34">
        <v>405</v>
      </c>
      <c r="F24074" s="34">
        <v>426</v>
      </c>
      <c r="G24074" s="34">
        <v>387</v>
      </c>
      <c r="H24074" s="34">
        <v>433</v>
      </c>
      <c r="I24074" s="34">
        <v>379</v>
      </c>
      <c r="J24074" s="34">
        <v>444</v>
      </c>
      <c r="K24074" s="34">
        <v>326</v>
      </c>
      <c r="L24074" s="34">
        <v>399</v>
      </c>
      <c r="M24074" s="34">
        <v>309</v>
      </c>
    </row>
    <row r="24075" spans="1:13" x14ac:dyDescent="0.2">
      <c r="A24075" s="34" t="s">
        <v>124969</v>
      </c>
      <c r="B24075" s="34">
        <v>131</v>
      </c>
      <c r="C24075" s="34">
        <v>166</v>
      </c>
      <c r="D24075" s="34">
        <v>181</v>
      </c>
      <c r="E24075" s="34">
        <v>180</v>
      </c>
      <c r="F24075" s="34">
        <v>149</v>
      </c>
      <c r="G24075" s="34">
        <v>155</v>
      </c>
      <c r="H24075" s="34">
        <v>243</v>
      </c>
      <c r="I24075" s="34">
        <v>167</v>
      </c>
      <c r="J24075" s="34">
        <v>157</v>
      </c>
      <c r="K24075" s="34">
        <v>136</v>
      </c>
      <c r="L24075" s="34">
        <v>168</v>
      </c>
      <c r="M24075" s="34">
        <v>129</v>
      </c>
    </row>
    <row r="24076" spans="1:13" x14ac:dyDescent="0.2">
      <c r="A24076" s="34" t="s">
        <v>124970</v>
      </c>
      <c r="B24076" s="34">
        <v>267</v>
      </c>
      <c r="C24076" s="34">
        <v>287</v>
      </c>
      <c r="D24076" s="34">
        <v>328</v>
      </c>
      <c r="E24076" s="34">
        <v>340</v>
      </c>
      <c r="F24076" s="34">
        <v>248</v>
      </c>
      <c r="G24076" s="34">
        <v>259</v>
      </c>
      <c r="H24076" s="34">
        <v>282</v>
      </c>
      <c r="I24076" s="34">
        <v>309</v>
      </c>
      <c r="J24076" s="34">
        <v>277</v>
      </c>
      <c r="K24076" s="34">
        <v>220</v>
      </c>
      <c r="L24076" s="34">
        <v>258</v>
      </c>
      <c r="M24076" s="34">
        <v>237</v>
      </c>
    </row>
    <row r="24077" spans="1:13" x14ac:dyDescent="0.2">
      <c r="A24077" s="34" t="s">
        <v>124971</v>
      </c>
      <c r="B24077" s="34">
        <v>304</v>
      </c>
      <c r="C24077" s="34">
        <v>250</v>
      </c>
      <c r="D24077" s="34">
        <v>245</v>
      </c>
      <c r="E24077" s="34">
        <v>287</v>
      </c>
      <c r="F24077" s="34">
        <v>246</v>
      </c>
      <c r="G24077" s="34">
        <v>246</v>
      </c>
      <c r="H24077" s="34">
        <v>253</v>
      </c>
      <c r="I24077" s="34">
        <v>299</v>
      </c>
      <c r="J24077" s="34">
        <v>259</v>
      </c>
      <c r="K24077" s="34">
        <v>267</v>
      </c>
      <c r="L24077" s="34">
        <v>279</v>
      </c>
      <c r="M24077" s="34">
        <v>200</v>
      </c>
    </row>
    <row r="24078" spans="1:13" x14ac:dyDescent="0.2">
      <c r="A24078" s="34" t="s">
        <v>124972</v>
      </c>
      <c r="B24078" s="34">
        <v>251</v>
      </c>
      <c r="C24078" s="34">
        <v>290</v>
      </c>
      <c r="D24078" s="34">
        <v>324</v>
      </c>
      <c r="E24078" s="34">
        <v>353</v>
      </c>
      <c r="F24078" s="34">
        <v>270</v>
      </c>
      <c r="G24078" s="34">
        <v>281</v>
      </c>
      <c r="H24078" s="34">
        <v>378</v>
      </c>
      <c r="I24078" s="34">
        <v>291</v>
      </c>
      <c r="J24078" s="34">
        <v>311</v>
      </c>
      <c r="K24078" s="34">
        <v>239</v>
      </c>
      <c r="L24078" s="34">
        <v>344</v>
      </c>
      <c r="M24078" s="34">
        <v>247</v>
      </c>
    </row>
    <row r="24079" spans="1:13" x14ac:dyDescent="0.2">
      <c r="A24079" s="34" t="s">
        <v>124973</v>
      </c>
      <c r="B24079" s="34">
        <v>491</v>
      </c>
      <c r="C24079" s="34">
        <v>412</v>
      </c>
      <c r="D24079" s="34">
        <v>416</v>
      </c>
      <c r="E24079" s="34">
        <v>461</v>
      </c>
      <c r="F24079" s="34">
        <v>362</v>
      </c>
      <c r="G24079" s="34">
        <v>367</v>
      </c>
      <c r="H24079" s="34">
        <v>397</v>
      </c>
      <c r="I24079" s="34">
        <v>430</v>
      </c>
      <c r="J24079" s="34">
        <v>414</v>
      </c>
      <c r="K24079" s="34">
        <v>408</v>
      </c>
      <c r="L24079" s="34">
        <v>434</v>
      </c>
      <c r="M24079" s="34">
        <v>363</v>
      </c>
    </row>
    <row r="24080" spans="1:13" x14ac:dyDescent="0.2">
      <c r="A24080" s="34" t="s">
        <v>124974</v>
      </c>
      <c r="B24080" s="34">
        <v>555</v>
      </c>
      <c r="C24080" s="34">
        <v>621</v>
      </c>
      <c r="D24080" s="34">
        <v>696</v>
      </c>
      <c r="E24080" s="34">
        <v>677</v>
      </c>
      <c r="F24080" s="34">
        <v>559</v>
      </c>
      <c r="G24080" s="34">
        <v>604</v>
      </c>
      <c r="H24080" s="34">
        <v>668</v>
      </c>
      <c r="I24080" s="34">
        <v>588</v>
      </c>
      <c r="J24080" s="34">
        <v>642</v>
      </c>
      <c r="K24080" s="34">
        <v>471</v>
      </c>
      <c r="L24080" s="34">
        <v>568</v>
      </c>
      <c r="M24080" s="34">
        <v>476</v>
      </c>
    </row>
    <row r="24081" spans="1:13" x14ac:dyDescent="0.2">
      <c r="A24081" s="34" t="s">
        <v>124975</v>
      </c>
      <c r="B24081" s="34">
        <v>445</v>
      </c>
      <c r="C24081" s="34">
        <v>562</v>
      </c>
      <c r="D24081" s="34">
        <v>574</v>
      </c>
      <c r="E24081" s="34">
        <v>567</v>
      </c>
      <c r="F24081" s="34">
        <v>501</v>
      </c>
      <c r="G24081" s="34">
        <v>512</v>
      </c>
      <c r="H24081" s="34">
        <v>528</v>
      </c>
      <c r="I24081" s="34">
        <v>575</v>
      </c>
      <c r="J24081" s="34">
        <v>559</v>
      </c>
      <c r="K24081" s="34">
        <v>493</v>
      </c>
      <c r="L24081" s="34">
        <v>489</v>
      </c>
      <c r="M24081" s="34">
        <v>412</v>
      </c>
    </row>
    <row r="24082" spans="1:13" x14ac:dyDescent="0.2">
      <c r="A24082" s="34" t="s">
        <v>124976</v>
      </c>
      <c r="B24082" s="34">
        <v>1062</v>
      </c>
      <c r="C24082" s="34">
        <v>1246</v>
      </c>
      <c r="D24082" s="34">
        <v>1205</v>
      </c>
      <c r="E24082" s="34">
        <v>1211</v>
      </c>
      <c r="F24082" s="34">
        <v>1094</v>
      </c>
      <c r="G24082" s="34">
        <v>1131</v>
      </c>
      <c r="H24082" s="34">
        <v>1188</v>
      </c>
      <c r="I24082" s="34">
        <v>1166</v>
      </c>
      <c r="J24082" s="34">
        <v>1207</v>
      </c>
      <c r="K24082" s="34">
        <v>906</v>
      </c>
      <c r="L24082" s="34">
        <v>1153</v>
      </c>
      <c r="M24082" s="34">
        <v>867</v>
      </c>
    </row>
    <row r="24083" spans="1:13" x14ac:dyDescent="0.2">
      <c r="A24083" s="34" t="s">
        <v>124977</v>
      </c>
      <c r="B24083" s="34">
        <v>402</v>
      </c>
      <c r="C24083" s="34">
        <v>361</v>
      </c>
      <c r="D24083" s="34">
        <v>416</v>
      </c>
      <c r="E24083" s="34">
        <v>421</v>
      </c>
      <c r="F24083" s="34">
        <v>347</v>
      </c>
      <c r="G24083" s="34">
        <v>357</v>
      </c>
      <c r="H24083" s="34">
        <v>400</v>
      </c>
      <c r="I24083" s="34">
        <v>396</v>
      </c>
      <c r="J24083" s="34">
        <v>362</v>
      </c>
      <c r="K24083" s="34">
        <v>282</v>
      </c>
      <c r="L24083" s="34">
        <v>375</v>
      </c>
      <c r="M24083" s="34">
        <v>267</v>
      </c>
    </row>
    <row r="24084" spans="1:13" x14ac:dyDescent="0.2">
      <c r="A24084" s="34" t="s">
        <v>124978</v>
      </c>
      <c r="B24084" s="34">
        <v>204</v>
      </c>
      <c r="C24084" s="34">
        <v>236</v>
      </c>
      <c r="D24084" s="34">
        <v>193</v>
      </c>
      <c r="E24084" s="34">
        <v>264</v>
      </c>
      <c r="F24084" s="34">
        <v>173</v>
      </c>
      <c r="G24084" s="34">
        <v>226</v>
      </c>
      <c r="H24084" s="34">
        <v>275</v>
      </c>
      <c r="I24084" s="34">
        <v>257</v>
      </c>
      <c r="J24084" s="34">
        <v>195</v>
      </c>
      <c r="K24084" s="34">
        <v>218</v>
      </c>
      <c r="L24084" s="34">
        <v>221</v>
      </c>
      <c r="M24084" s="34">
        <v>176</v>
      </c>
    </row>
    <row r="24085" spans="1:13" x14ac:dyDescent="0.2">
      <c r="A24085" s="34" t="s">
        <v>124979</v>
      </c>
      <c r="B24085" s="34">
        <v>507</v>
      </c>
      <c r="C24085" s="34">
        <v>743</v>
      </c>
      <c r="D24085" s="34">
        <v>652</v>
      </c>
      <c r="E24085" s="34">
        <v>737</v>
      </c>
      <c r="F24085" s="34">
        <v>521</v>
      </c>
      <c r="G24085" s="34">
        <v>681</v>
      </c>
      <c r="H24085" s="34">
        <v>677</v>
      </c>
      <c r="I24085" s="34">
        <v>691</v>
      </c>
      <c r="J24085" s="34">
        <v>646</v>
      </c>
      <c r="K24085" s="34">
        <v>619</v>
      </c>
      <c r="L24085" s="34">
        <v>702</v>
      </c>
      <c r="M24085" s="34">
        <v>524</v>
      </c>
    </row>
    <row r="24086" spans="1:13" x14ac:dyDescent="0.2">
      <c r="A24086" s="34" t="s">
        <v>124980</v>
      </c>
      <c r="B24086" s="34">
        <v>257</v>
      </c>
      <c r="C24086" s="34">
        <v>437</v>
      </c>
      <c r="D24086" s="34">
        <v>438</v>
      </c>
      <c r="E24086" s="34">
        <v>517</v>
      </c>
      <c r="F24086" s="34">
        <v>303</v>
      </c>
      <c r="G24086" s="34">
        <v>353</v>
      </c>
      <c r="H24086" s="34">
        <v>496</v>
      </c>
      <c r="I24086" s="34">
        <v>495</v>
      </c>
      <c r="J24086" s="34">
        <v>409</v>
      </c>
      <c r="K24086" s="34">
        <v>325</v>
      </c>
      <c r="L24086" s="34">
        <v>356</v>
      </c>
      <c r="M24086" s="34">
        <v>324</v>
      </c>
    </row>
    <row r="24087" spans="1:13" x14ac:dyDescent="0.2">
      <c r="A24087" s="34" t="s">
        <v>124981</v>
      </c>
      <c r="B24087" s="34">
        <v>264</v>
      </c>
      <c r="C24087" s="34">
        <v>259</v>
      </c>
      <c r="D24087" s="34">
        <v>217</v>
      </c>
      <c r="E24087" s="34">
        <v>291</v>
      </c>
      <c r="F24087" s="34">
        <v>230</v>
      </c>
      <c r="G24087" s="34">
        <v>269</v>
      </c>
      <c r="H24087" s="34">
        <v>215</v>
      </c>
      <c r="I24087" s="34">
        <v>281</v>
      </c>
      <c r="J24087" s="34">
        <v>296</v>
      </c>
      <c r="K24087" s="34">
        <v>228</v>
      </c>
      <c r="L24087" s="34">
        <v>260</v>
      </c>
      <c r="M24087" s="34">
        <v>226</v>
      </c>
    </row>
    <row r="24088" spans="1:13" x14ac:dyDescent="0.2">
      <c r="A24088" s="34" t="s">
        <v>124982</v>
      </c>
      <c r="B24088" s="34">
        <v>363</v>
      </c>
      <c r="C24088" s="34">
        <v>367</v>
      </c>
      <c r="D24088" s="34">
        <v>392</v>
      </c>
      <c r="E24088" s="34">
        <v>381</v>
      </c>
      <c r="F24088" s="34">
        <v>320</v>
      </c>
      <c r="G24088" s="34">
        <v>338</v>
      </c>
      <c r="H24088" s="34">
        <v>371</v>
      </c>
      <c r="I24088" s="34">
        <v>332</v>
      </c>
      <c r="J24088" s="34">
        <v>385</v>
      </c>
      <c r="K24088" s="34">
        <v>250</v>
      </c>
      <c r="L24088" s="34">
        <v>279</v>
      </c>
      <c r="M24088" s="34">
        <v>329</v>
      </c>
    </row>
    <row r="24089" spans="1:13" x14ac:dyDescent="0.2">
      <c r="A24089" s="34" t="s">
        <v>124983</v>
      </c>
      <c r="B24089" s="34">
        <v>279</v>
      </c>
      <c r="C24089" s="34">
        <v>444</v>
      </c>
      <c r="D24089" s="34">
        <v>245</v>
      </c>
      <c r="E24089" s="34">
        <v>496</v>
      </c>
      <c r="F24089" s="34">
        <v>156</v>
      </c>
      <c r="G24089" s="34">
        <v>437</v>
      </c>
      <c r="H24089" s="34">
        <v>217</v>
      </c>
      <c r="I24089" s="34">
        <v>444</v>
      </c>
      <c r="J24089" s="34">
        <v>231</v>
      </c>
      <c r="K24089" s="34">
        <v>370</v>
      </c>
      <c r="L24089" s="34">
        <v>254</v>
      </c>
      <c r="M24089" s="34">
        <v>339</v>
      </c>
    </row>
    <row r="24090" spans="1:13" x14ac:dyDescent="0.2">
      <c r="A24090" s="34" t="s">
        <v>124984</v>
      </c>
      <c r="B24090" s="34">
        <v>309</v>
      </c>
      <c r="C24090" s="34">
        <v>316</v>
      </c>
      <c r="D24090" s="34">
        <v>305</v>
      </c>
      <c r="E24090" s="34">
        <v>366</v>
      </c>
      <c r="F24090" s="34">
        <v>221</v>
      </c>
      <c r="G24090" s="34">
        <v>322</v>
      </c>
      <c r="H24090" s="34">
        <v>338</v>
      </c>
      <c r="I24090" s="34">
        <v>280</v>
      </c>
      <c r="J24090" s="34">
        <v>309</v>
      </c>
      <c r="K24090" s="34">
        <v>273</v>
      </c>
      <c r="L24090" s="34">
        <v>292</v>
      </c>
      <c r="M24090" s="34">
        <v>229</v>
      </c>
    </row>
    <row r="24091" spans="1:13" x14ac:dyDescent="0.2">
      <c r="A24091" s="34" t="s">
        <v>124985</v>
      </c>
      <c r="B24091" s="34">
        <v>425</v>
      </c>
      <c r="C24091" s="34">
        <v>507</v>
      </c>
      <c r="D24091" s="34">
        <v>547</v>
      </c>
      <c r="E24091" s="34">
        <v>451</v>
      </c>
      <c r="F24091" s="34">
        <v>519</v>
      </c>
      <c r="G24091" s="34">
        <v>444</v>
      </c>
      <c r="H24091" s="34">
        <v>502</v>
      </c>
      <c r="I24091" s="34">
        <v>471</v>
      </c>
      <c r="J24091" s="34">
        <v>533</v>
      </c>
      <c r="K24091" s="34">
        <v>373</v>
      </c>
      <c r="L24091" s="34">
        <v>492</v>
      </c>
      <c r="M24091" s="34">
        <v>390</v>
      </c>
    </row>
    <row r="24092" spans="1:13" x14ac:dyDescent="0.2">
      <c r="A24092" s="34" t="s">
        <v>124986</v>
      </c>
      <c r="B24092" s="34">
        <v>452</v>
      </c>
      <c r="C24092" s="34">
        <v>610</v>
      </c>
      <c r="D24092" s="34">
        <v>567</v>
      </c>
      <c r="E24092" s="34">
        <v>652</v>
      </c>
      <c r="F24092" s="34">
        <v>540</v>
      </c>
      <c r="G24092" s="34">
        <v>585</v>
      </c>
      <c r="H24092" s="34">
        <v>639</v>
      </c>
      <c r="I24092" s="34">
        <v>510</v>
      </c>
      <c r="J24092" s="34">
        <v>680</v>
      </c>
      <c r="K24092" s="34">
        <v>458</v>
      </c>
      <c r="L24092" s="34">
        <v>566</v>
      </c>
      <c r="M24092" s="34">
        <v>426</v>
      </c>
    </row>
    <row r="24093" spans="1:13" x14ac:dyDescent="0.2">
      <c r="A24093" s="34" t="s">
        <v>124987</v>
      </c>
      <c r="B24093" s="34">
        <v>531</v>
      </c>
      <c r="C24093" s="34">
        <v>509</v>
      </c>
      <c r="D24093" s="34">
        <v>482</v>
      </c>
      <c r="E24093" s="34">
        <v>519</v>
      </c>
      <c r="F24093" s="34">
        <v>446</v>
      </c>
      <c r="G24093" s="34">
        <v>512</v>
      </c>
      <c r="H24093" s="34">
        <v>560</v>
      </c>
      <c r="I24093" s="34">
        <v>483</v>
      </c>
      <c r="J24093" s="34">
        <v>618</v>
      </c>
      <c r="K24093" s="34">
        <v>442</v>
      </c>
      <c r="L24093" s="34">
        <v>486</v>
      </c>
      <c r="M24093" s="34">
        <v>472</v>
      </c>
    </row>
    <row r="24094" spans="1:13" x14ac:dyDescent="0.2">
      <c r="A24094" s="34" t="s">
        <v>124988</v>
      </c>
      <c r="B24094" s="34">
        <v>203</v>
      </c>
      <c r="C24094" s="34">
        <v>267</v>
      </c>
      <c r="D24094" s="34">
        <v>189</v>
      </c>
      <c r="E24094" s="34">
        <v>246</v>
      </c>
      <c r="F24094" s="34">
        <v>133</v>
      </c>
      <c r="G24094" s="34">
        <v>236</v>
      </c>
      <c r="H24094" s="34">
        <v>214</v>
      </c>
      <c r="I24094" s="34">
        <v>197</v>
      </c>
      <c r="J24094" s="34">
        <v>245</v>
      </c>
      <c r="K24094" s="34">
        <v>179</v>
      </c>
      <c r="L24094" s="34">
        <v>151</v>
      </c>
      <c r="M24094" s="34">
        <v>205</v>
      </c>
    </row>
    <row r="24095" spans="1:13" x14ac:dyDescent="0.2">
      <c r="A24095" s="34" t="s">
        <v>124989</v>
      </c>
      <c r="B24095" s="34">
        <v>374</v>
      </c>
      <c r="C24095" s="34">
        <v>307</v>
      </c>
      <c r="D24095" s="34">
        <v>408</v>
      </c>
      <c r="E24095" s="34">
        <v>371</v>
      </c>
      <c r="F24095" s="34">
        <v>347</v>
      </c>
      <c r="G24095" s="34">
        <v>302</v>
      </c>
      <c r="H24095" s="34">
        <v>364</v>
      </c>
      <c r="I24095" s="34">
        <v>355</v>
      </c>
      <c r="J24095" s="34">
        <v>369</v>
      </c>
      <c r="K24095" s="34">
        <v>279</v>
      </c>
      <c r="L24095" s="34">
        <v>308</v>
      </c>
      <c r="M24095" s="34">
        <v>275</v>
      </c>
    </row>
    <row r="24096" spans="1:13" x14ac:dyDescent="0.2">
      <c r="A24096" s="34" t="s">
        <v>124990</v>
      </c>
      <c r="B24096" s="34">
        <v>220</v>
      </c>
      <c r="C24096" s="34">
        <v>180</v>
      </c>
      <c r="D24096" s="34">
        <v>165</v>
      </c>
      <c r="E24096" s="34">
        <v>210</v>
      </c>
      <c r="F24096" s="34">
        <v>179</v>
      </c>
      <c r="G24096" s="34">
        <v>193</v>
      </c>
      <c r="H24096" s="34">
        <v>167</v>
      </c>
      <c r="I24096" s="34">
        <v>221</v>
      </c>
      <c r="J24096" s="34">
        <v>194</v>
      </c>
      <c r="K24096" s="34">
        <v>162</v>
      </c>
      <c r="L24096" s="34">
        <v>173</v>
      </c>
      <c r="M24096" s="34">
        <v>193</v>
      </c>
    </row>
    <row r="24097" spans="1:13" x14ac:dyDescent="0.2">
      <c r="A24097" s="34" t="s">
        <v>124991</v>
      </c>
      <c r="B24097" s="34">
        <v>132</v>
      </c>
      <c r="C24097" s="34">
        <v>184</v>
      </c>
      <c r="D24097" s="34">
        <v>176</v>
      </c>
      <c r="E24097" s="34">
        <v>285</v>
      </c>
      <c r="F24097" s="34">
        <v>140</v>
      </c>
      <c r="G24097" s="34">
        <v>175</v>
      </c>
      <c r="H24097" s="34">
        <v>194</v>
      </c>
      <c r="I24097" s="34">
        <v>192</v>
      </c>
      <c r="J24097" s="34">
        <v>141</v>
      </c>
      <c r="K24097" s="34">
        <v>174</v>
      </c>
      <c r="L24097" s="34">
        <v>156</v>
      </c>
      <c r="M24097" s="34">
        <v>179</v>
      </c>
    </row>
    <row r="24098" spans="1:13" x14ac:dyDescent="0.2">
      <c r="A24098" s="34" t="s">
        <v>124992</v>
      </c>
      <c r="B24098" s="34">
        <v>240</v>
      </c>
      <c r="C24098" s="34">
        <v>257</v>
      </c>
      <c r="D24098" s="34">
        <v>298</v>
      </c>
      <c r="E24098" s="34">
        <v>276</v>
      </c>
      <c r="F24098" s="34">
        <v>222</v>
      </c>
      <c r="G24098" s="34">
        <v>292</v>
      </c>
      <c r="H24098" s="34">
        <v>233</v>
      </c>
      <c r="I24098" s="34">
        <v>294</v>
      </c>
      <c r="J24098" s="34">
        <v>243</v>
      </c>
      <c r="K24098" s="34">
        <v>224</v>
      </c>
      <c r="L24098" s="34">
        <v>202</v>
      </c>
      <c r="M24098" s="34">
        <v>251</v>
      </c>
    </row>
    <row r="24099" spans="1:13" x14ac:dyDescent="0.2">
      <c r="A24099" s="34" t="s">
        <v>124993</v>
      </c>
      <c r="B24099" s="34">
        <v>535</v>
      </c>
      <c r="C24099" s="34">
        <v>543</v>
      </c>
      <c r="D24099" s="34">
        <v>522</v>
      </c>
      <c r="E24099" s="34">
        <v>647</v>
      </c>
      <c r="F24099" s="34">
        <v>503</v>
      </c>
      <c r="G24099" s="34">
        <v>447</v>
      </c>
      <c r="H24099" s="34">
        <v>549</v>
      </c>
      <c r="I24099" s="34">
        <v>489</v>
      </c>
      <c r="J24099" s="34">
        <v>527</v>
      </c>
      <c r="K24099" s="34">
        <v>441</v>
      </c>
      <c r="L24099" s="34">
        <v>474</v>
      </c>
      <c r="M24099" s="34">
        <v>359</v>
      </c>
    </row>
    <row r="24100" spans="1:13" x14ac:dyDescent="0.2">
      <c r="A24100" s="34" t="s">
        <v>124994</v>
      </c>
      <c r="B24100" s="34">
        <v>170</v>
      </c>
      <c r="C24100" s="34">
        <v>250</v>
      </c>
      <c r="D24100" s="34">
        <v>188</v>
      </c>
      <c r="E24100" s="34">
        <v>240</v>
      </c>
      <c r="F24100" s="34">
        <v>248</v>
      </c>
      <c r="G24100" s="34">
        <v>201</v>
      </c>
      <c r="H24100" s="34">
        <v>203</v>
      </c>
      <c r="I24100" s="34">
        <v>213</v>
      </c>
      <c r="J24100" s="34">
        <v>208</v>
      </c>
      <c r="K24100" s="34">
        <v>161</v>
      </c>
      <c r="L24100" s="34">
        <v>222</v>
      </c>
      <c r="M24100" s="34">
        <v>142</v>
      </c>
    </row>
    <row r="24101" spans="1:13" x14ac:dyDescent="0.2">
      <c r="A24101" s="34" t="s">
        <v>124995</v>
      </c>
      <c r="B24101" s="34">
        <v>438</v>
      </c>
      <c r="C24101" s="34">
        <v>460</v>
      </c>
      <c r="D24101" s="34">
        <v>405</v>
      </c>
      <c r="E24101" s="34">
        <v>444</v>
      </c>
      <c r="F24101" s="34">
        <v>342</v>
      </c>
      <c r="G24101" s="34">
        <v>402</v>
      </c>
      <c r="H24101" s="34">
        <v>401</v>
      </c>
      <c r="I24101" s="34">
        <v>382</v>
      </c>
      <c r="J24101" s="34">
        <v>482</v>
      </c>
      <c r="K24101" s="34">
        <v>351</v>
      </c>
      <c r="L24101" s="34">
        <v>403</v>
      </c>
      <c r="M24101" s="34">
        <v>308</v>
      </c>
    </row>
    <row r="24102" spans="1:13" x14ac:dyDescent="0.2">
      <c r="A24102" s="34" t="s">
        <v>124996</v>
      </c>
      <c r="B24102" s="34">
        <v>933</v>
      </c>
      <c r="C24102" s="34">
        <v>846</v>
      </c>
      <c r="D24102" s="34">
        <v>1000</v>
      </c>
      <c r="E24102" s="34">
        <v>997</v>
      </c>
      <c r="F24102" s="34">
        <v>803</v>
      </c>
      <c r="G24102" s="34">
        <v>887</v>
      </c>
      <c r="H24102" s="34">
        <v>1084</v>
      </c>
      <c r="I24102" s="34">
        <v>931</v>
      </c>
      <c r="J24102" s="34">
        <v>957</v>
      </c>
      <c r="K24102" s="34">
        <v>735</v>
      </c>
      <c r="L24102" s="34">
        <v>921</v>
      </c>
      <c r="M24102" s="34">
        <v>697</v>
      </c>
    </row>
    <row r="24103" spans="1:13" x14ac:dyDescent="0.2">
      <c r="A24103" s="34" t="s">
        <v>124997</v>
      </c>
      <c r="B24103" s="34">
        <v>1507</v>
      </c>
      <c r="C24103" s="34">
        <v>1686</v>
      </c>
      <c r="D24103" s="34">
        <v>1867</v>
      </c>
      <c r="E24103" s="34">
        <v>1832</v>
      </c>
      <c r="F24103" s="34">
        <v>1676</v>
      </c>
      <c r="G24103" s="34">
        <v>1705</v>
      </c>
      <c r="H24103" s="34">
        <v>2031</v>
      </c>
      <c r="I24103" s="34">
        <v>1752</v>
      </c>
      <c r="J24103" s="34">
        <v>1806</v>
      </c>
      <c r="K24103" s="34">
        <v>1459</v>
      </c>
      <c r="L24103" s="34">
        <v>1739</v>
      </c>
      <c r="M24103" s="34">
        <v>1371</v>
      </c>
    </row>
    <row r="24104" spans="1:13" x14ac:dyDescent="0.2">
      <c r="A24104" s="34" t="s">
        <v>124998</v>
      </c>
      <c r="B24104" s="34">
        <v>529</v>
      </c>
      <c r="C24104" s="34">
        <v>629</v>
      </c>
      <c r="D24104" s="34">
        <v>620</v>
      </c>
      <c r="E24104" s="34">
        <v>608</v>
      </c>
      <c r="F24104" s="34">
        <v>505</v>
      </c>
      <c r="G24104" s="34">
        <v>629</v>
      </c>
      <c r="H24104" s="34">
        <v>556</v>
      </c>
      <c r="I24104" s="34">
        <v>568</v>
      </c>
      <c r="J24104" s="34">
        <v>551</v>
      </c>
      <c r="K24104" s="34">
        <v>460</v>
      </c>
      <c r="L24104" s="34">
        <v>559</v>
      </c>
      <c r="M24104" s="34">
        <v>451</v>
      </c>
    </row>
    <row r="24105" spans="1:13" x14ac:dyDescent="0.2">
      <c r="A24105" s="34" t="s">
        <v>124999</v>
      </c>
      <c r="B24105" s="34">
        <v>1024</v>
      </c>
      <c r="C24105" s="34">
        <v>921</v>
      </c>
      <c r="D24105" s="34">
        <v>889</v>
      </c>
      <c r="E24105" s="34">
        <v>912</v>
      </c>
      <c r="F24105" s="34">
        <v>771</v>
      </c>
      <c r="G24105" s="34">
        <v>890</v>
      </c>
      <c r="H24105" s="34">
        <v>884</v>
      </c>
      <c r="I24105" s="34">
        <v>840</v>
      </c>
      <c r="J24105" s="34">
        <v>981</v>
      </c>
      <c r="K24105" s="34">
        <v>721</v>
      </c>
      <c r="L24105" s="34">
        <v>876</v>
      </c>
      <c r="M24105" s="34">
        <v>655</v>
      </c>
    </row>
    <row r="24106" spans="1:13" x14ac:dyDescent="0.2">
      <c r="A24106" s="34" t="s">
        <v>125000</v>
      </c>
      <c r="B24106" s="34">
        <v>635</v>
      </c>
      <c r="C24106" s="34">
        <v>621</v>
      </c>
      <c r="D24106" s="34">
        <v>770</v>
      </c>
      <c r="E24106" s="34">
        <v>662</v>
      </c>
      <c r="F24106" s="34">
        <v>659</v>
      </c>
      <c r="G24106" s="34">
        <v>618</v>
      </c>
      <c r="H24106" s="34">
        <v>687</v>
      </c>
      <c r="I24106" s="34">
        <v>628</v>
      </c>
      <c r="J24106" s="34">
        <v>680</v>
      </c>
      <c r="K24106" s="34">
        <v>547</v>
      </c>
      <c r="L24106" s="34">
        <v>645</v>
      </c>
      <c r="M24106" s="34">
        <v>527</v>
      </c>
    </row>
    <row r="24107" spans="1:13" x14ac:dyDescent="0.2">
      <c r="A24107" s="34" t="s">
        <v>125001</v>
      </c>
      <c r="B24107" s="34">
        <v>425</v>
      </c>
      <c r="C24107" s="34">
        <v>381</v>
      </c>
      <c r="D24107" s="34">
        <v>528</v>
      </c>
      <c r="E24107" s="34">
        <v>440</v>
      </c>
      <c r="F24107" s="34">
        <v>385</v>
      </c>
      <c r="G24107" s="34">
        <v>401</v>
      </c>
      <c r="H24107" s="34">
        <v>514</v>
      </c>
      <c r="I24107" s="34">
        <v>411</v>
      </c>
      <c r="J24107" s="34">
        <v>450</v>
      </c>
      <c r="K24107" s="34">
        <v>319</v>
      </c>
      <c r="L24107" s="34">
        <v>474</v>
      </c>
      <c r="M24107" s="34">
        <v>307</v>
      </c>
    </row>
    <row r="24108" spans="1:13" x14ac:dyDescent="0.2">
      <c r="A24108" s="34" t="s">
        <v>125002</v>
      </c>
      <c r="B24108" s="34">
        <v>355</v>
      </c>
      <c r="C24108" s="34">
        <v>331</v>
      </c>
      <c r="D24108" s="34">
        <v>472</v>
      </c>
      <c r="E24108" s="34">
        <v>355</v>
      </c>
      <c r="F24108" s="34">
        <v>344</v>
      </c>
      <c r="G24108" s="34">
        <v>305</v>
      </c>
      <c r="H24108" s="34">
        <v>461</v>
      </c>
      <c r="I24108" s="34">
        <v>375</v>
      </c>
      <c r="J24108" s="34">
        <v>359</v>
      </c>
      <c r="K24108" s="34">
        <v>281</v>
      </c>
      <c r="L24108" s="34">
        <v>394</v>
      </c>
      <c r="M24108" s="34">
        <v>303</v>
      </c>
    </row>
    <row r="24109" spans="1:13" x14ac:dyDescent="0.2">
      <c r="A24109" s="34" t="s">
        <v>125003</v>
      </c>
      <c r="B24109" s="34">
        <v>330</v>
      </c>
      <c r="C24109" s="34">
        <v>412</v>
      </c>
      <c r="D24109" s="34">
        <v>414</v>
      </c>
      <c r="E24109" s="34">
        <v>433</v>
      </c>
      <c r="F24109" s="34">
        <v>384</v>
      </c>
      <c r="G24109" s="34">
        <v>391</v>
      </c>
      <c r="H24109" s="34">
        <v>432</v>
      </c>
      <c r="I24109" s="34">
        <v>427</v>
      </c>
      <c r="J24109" s="34">
        <v>441</v>
      </c>
      <c r="K24109" s="34">
        <v>379</v>
      </c>
      <c r="L24109" s="34">
        <v>394</v>
      </c>
      <c r="M24109" s="34">
        <v>301</v>
      </c>
    </row>
    <row r="24110" spans="1:13" x14ac:dyDescent="0.2">
      <c r="A24110" s="34" t="s">
        <v>125004</v>
      </c>
      <c r="B24110" s="34">
        <v>156</v>
      </c>
      <c r="C24110" s="34">
        <v>206</v>
      </c>
      <c r="D24110" s="34">
        <v>164</v>
      </c>
      <c r="E24110" s="34">
        <v>191</v>
      </c>
      <c r="F24110" s="34">
        <v>161</v>
      </c>
      <c r="G24110" s="34">
        <v>178</v>
      </c>
      <c r="H24110" s="34">
        <v>192</v>
      </c>
      <c r="I24110" s="34">
        <v>206</v>
      </c>
      <c r="J24110" s="34">
        <v>151</v>
      </c>
      <c r="K24110" s="34">
        <v>174</v>
      </c>
      <c r="L24110" s="34">
        <v>182</v>
      </c>
      <c r="M24110" s="34">
        <v>162</v>
      </c>
    </row>
    <row r="24111" spans="1:13" x14ac:dyDescent="0.2">
      <c r="A24111" s="34" t="s">
        <v>125005</v>
      </c>
      <c r="B24111" s="34">
        <v>234</v>
      </c>
      <c r="C24111" s="34">
        <v>231</v>
      </c>
      <c r="D24111" s="34">
        <v>250</v>
      </c>
      <c r="E24111" s="34">
        <v>280</v>
      </c>
      <c r="F24111" s="34">
        <v>211</v>
      </c>
      <c r="G24111" s="34">
        <v>195</v>
      </c>
      <c r="H24111" s="34">
        <v>294</v>
      </c>
      <c r="I24111" s="34">
        <v>281</v>
      </c>
      <c r="J24111" s="34">
        <v>245</v>
      </c>
      <c r="K24111" s="34">
        <v>207</v>
      </c>
      <c r="L24111" s="34">
        <v>234</v>
      </c>
      <c r="M24111" s="34">
        <v>210</v>
      </c>
    </row>
    <row r="24112" spans="1:13" x14ac:dyDescent="0.2">
      <c r="A24112" s="34" t="s">
        <v>125006</v>
      </c>
      <c r="B24112" s="34">
        <v>242</v>
      </c>
      <c r="C24112" s="34">
        <v>256</v>
      </c>
      <c r="D24112" s="34">
        <v>227</v>
      </c>
      <c r="E24112" s="34">
        <v>231</v>
      </c>
      <c r="F24112" s="34">
        <v>199</v>
      </c>
      <c r="G24112" s="34">
        <v>197</v>
      </c>
      <c r="H24112" s="34">
        <v>280</v>
      </c>
      <c r="I24112" s="34">
        <v>239</v>
      </c>
      <c r="J24112" s="34">
        <v>259</v>
      </c>
      <c r="K24112" s="34">
        <v>156</v>
      </c>
      <c r="L24112" s="34">
        <v>219</v>
      </c>
      <c r="M24112" s="34">
        <v>166</v>
      </c>
    </row>
    <row r="24113" spans="1:13" x14ac:dyDescent="0.2">
      <c r="A24113" s="34" t="s">
        <v>125007</v>
      </c>
      <c r="B24113" s="34">
        <v>379</v>
      </c>
      <c r="C24113" s="34">
        <v>309</v>
      </c>
      <c r="D24113" s="34">
        <v>360</v>
      </c>
      <c r="E24113" s="34">
        <v>340</v>
      </c>
      <c r="F24113" s="34">
        <v>355</v>
      </c>
      <c r="G24113" s="34">
        <v>336</v>
      </c>
      <c r="H24113" s="34">
        <v>416</v>
      </c>
      <c r="I24113" s="34">
        <v>309</v>
      </c>
      <c r="J24113" s="34">
        <v>374</v>
      </c>
      <c r="K24113" s="34">
        <v>270</v>
      </c>
      <c r="L24113" s="34">
        <v>308</v>
      </c>
      <c r="M24113" s="34">
        <v>267</v>
      </c>
    </row>
    <row r="24114" spans="1:13" x14ac:dyDescent="0.2">
      <c r="A24114" s="34" t="s">
        <v>125008</v>
      </c>
      <c r="B24114" s="34">
        <v>269</v>
      </c>
      <c r="C24114" s="34">
        <v>291</v>
      </c>
      <c r="D24114" s="34">
        <v>284</v>
      </c>
      <c r="E24114" s="34">
        <v>282</v>
      </c>
      <c r="F24114" s="34">
        <v>224</v>
      </c>
      <c r="G24114" s="34">
        <v>289</v>
      </c>
      <c r="H24114" s="34">
        <v>344</v>
      </c>
      <c r="I24114" s="34">
        <v>265</v>
      </c>
      <c r="J24114" s="34">
        <v>285</v>
      </c>
      <c r="K24114" s="34">
        <v>285</v>
      </c>
      <c r="L24114" s="34">
        <v>249</v>
      </c>
      <c r="M24114" s="34">
        <v>211</v>
      </c>
    </row>
    <row r="24115" spans="1:13" x14ac:dyDescent="0.2">
      <c r="A24115" s="34" t="s">
        <v>125009</v>
      </c>
      <c r="B24115" s="34">
        <v>185</v>
      </c>
      <c r="C24115" s="34">
        <v>215</v>
      </c>
      <c r="D24115" s="34">
        <v>157</v>
      </c>
      <c r="E24115" s="34">
        <v>262</v>
      </c>
      <c r="F24115" s="34">
        <v>168</v>
      </c>
      <c r="G24115" s="34">
        <v>205</v>
      </c>
      <c r="H24115" s="34">
        <v>198</v>
      </c>
      <c r="I24115" s="34">
        <v>212</v>
      </c>
      <c r="J24115" s="34">
        <v>219</v>
      </c>
      <c r="K24115" s="34">
        <v>197</v>
      </c>
      <c r="L24115" s="34">
        <v>173</v>
      </c>
      <c r="M24115" s="34">
        <v>149</v>
      </c>
    </row>
    <row r="24116" spans="1:13" x14ac:dyDescent="0.2">
      <c r="A24116" s="34" t="s">
        <v>125010</v>
      </c>
      <c r="B24116" s="34">
        <v>522</v>
      </c>
      <c r="C24116" s="34">
        <v>541</v>
      </c>
      <c r="D24116" s="34">
        <v>596</v>
      </c>
      <c r="E24116" s="34">
        <v>576</v>
      </c>
      <c r="F24116" s="34">
        <v>527</v>
      </c>
      <c r="G24116" s="34">
        <v>533</v>
      </c>
      <c r="H24116" s="34">
        <v>592</v>
      </c>
      <c r="I24116" s="34">
        <v>508</v>
      </c>
      <c r="J24116" s="34">
        <v>647</v>
      </c>
      <c r="K24116" s="34">
        <v>397</v>
      </c>
      <c r="L24116" s="34">
        <v>571</v>
      </c>
      <c r="M24116" s="34">
        <v>408</v>
      </c>
    </row>
    <row r="24117" spans="1:13" x14ac:dyDescent="0.2">
      <c r="A24117" s="34" t="s">
        <v>125011</v>
      </c>
      <c r="B24117" s="34">
        <v>378</v>
      </c>
      <c r="C24117" s="34">
        <v>428</v>
      </c>
      <c r="D24117" s="34">
        <v>462</v>
      </c>
      <c r="E24117" s="34">
        <v>518</v>
      </c>
      <c r="F24117" s="34">
        <v>383</v>
      </c>
      <c r="G24117" s="34">
        <v>404</v>
      </c>
      <c r="H24117" s="34">
        <v>542</v>
      </c>
      <c r="I24117" s="34">
        <v>434</v>
      </c>
      <c r="J24117" s="34">
        <v>497</v>
      </c>
      <c r="K24117" s="34">
        <v>320</v>
      </c>
      <c r="L24117" s="34">
        <v>426</v>
      </c>
      <c r="M24117" s="34">
        <v>336</v>
      </c>
    </row>
    <row r="24118" spans="1:13" x14ac:dyDescent="0.2">
      <c r="A24118" s="34" t="s">
        <v>125012</v>
      </c>
      <c r="B24118" s="34">
        <v>127</v>
      </c>
      <c r="C24118" s="34">
        <v>196</v>
      </c>
      <c r="D24118" s="34">
        <v>131</v>
      </c>
      <c r="E24118" s="34">
        <v>151</v>
      </c>
      <c r="F24118" s="34">
        <v>126</v>
      </c>
      <c r="G24118" s="34">
        <v>154</v>
      </c>
      <c r="H24118" s="34">
        <v>122</v>
      </c>
      <c r="I24118" s="34">
        <v>184</v>
      </c>
      <c r="J24118" s="34">
        <v>159</v>
      </c>
      <c r="K24118" s="34">
        <v>132</v>
      </c>
      <c r="L24118" s="34">
        <v>129</v>
      </c>
      <c r="M24118" s="34">
        <v>128</v>
      </c>
    </row>
    <row r="24119" spans="1:13" x14ac:dyDescent="0.2">
      <c r="A24119" s="34" t="s">
        <v>125013</v>
      </c>
      <c r="B24119" s="34">
        <v>297</v>
      </c>
      <c r="C24119" s="34">
        <v>314</v>
      </c>
      <c r="D24119" s="34">
        <v>315</v>
      </c>
      <c r="E24119" s="34">
        <v>332</v>
      </c>
      <c r="F24119" s="34">
        <v>297</v>
      </c>
      <c r="G24119" s="34">
        <v>315</v>
      </c>
      <c r="H24119" s="34">
        <v>342</v>
      </c>
      <c r="I24119" s="34">
        <v>310</v>
      </c>
      <c r="J24119" s="34">
        <v>355</v>
      </c>
      <c r="K24119" s="34">
        <v>265</v>
      </c>
      <c r="L24119" s="34">
        <v>300</v>
      </c>
      <c r="M24119" s="34">
        <v>241</v>
      </c>
    </row>
    <row r="24120" spans="1:13" x14ac:dyDescent="0.2">
      <c r="A24120" s="34" t="s">
        <v>125014</v>
      </c>
      <c r="B24120" s="34">
        <v>322</v>
      </c>
      <c r="C24120" s="34">
        <v>282</v>
      </c>
      <c r="D24120" s="34">
        <v>342</v>
      </c>
      <c r="E24120" s="34">
        <v>295</v>
      </c>
      <c r="F24120" s="34">
        <v>251</v>
      </c>
      <c r="G24120" s="34">
        <v>274</v>
      </c>
      <c r="H24120" s="34">
        <v>345</v>
      </c>
      <c r="I24120" s="34">
        <v>322</v>
      </c>
      <c r="J24120" s="34">
        <v>336</v>
      </c>
      <c r="K24120" s="34">
        <v>231</v>
      </c>
      <c r="L24120" s="34">
        <v>276</v>
      </c>
      <c r="M24120" s="34">
        <v>217</v>
      </c>
    </row>
    <row r="24121" spans="1:13" x14ac:dyDescent="0.2">
      <c r="A24121" s="34" t="s">
        <v>125015</v>
      </c>
      <c r="B24121" s="34">
        <v>317</v>
      </c>
      <c r="C24121" s="34">
        <v>542</v>
      </c>
      <c r="D24121" s="34">
        <v>287</v>
      </c>
      <c r="E24121" s="34">
        <v>657</v>
      </c>
      <c r="F24121" s="34">
        <v>271</v>
      </c>
      <c r="G24121" s="34">
        <v>554</v>
      </c>
      <c r="H24121" s="34">
        <v>342</v>
      </c>
      <c r="I24121" s="34">
        <v>574</v>
      </c>
      <c r="J24121" s="34">
        <v>326</v>
      </c>
      <c r="K24121" s="34">
        <v>524</v>
      </c>
      <c r="L24121" s="34">
        <v>341</v>
      </c>
      <c r="M24121" s="34">
        <v>428</v>
      </c>
    </row>
    <row r="24122" spans="1:13" x14ac:dyDescent="0.2">
      <c r="A24122" s="34" t="s">
        <v>125016</v>
      </c>
      <c r="B24122" s="34">
        <v>437</v>
      </c>
      <c r="C24122" s="34">
        <v>516</v>
      </c>
      <c r="D24122" s="34">
        <v>508</v>
      </c>
      <c r="E24122" s="34">
        <v>565</v>
      </c>
      <c r="F24122" s="34">
        <v>433</v>
      </c>
      <c r="G24122" s="34">
        <v>504</v>
      </c>
      <c r="H24122" s="34">
        <v>538</v>
      </c>
      <c r="I24122" s="34">
        <v>491</v>
      </c>
      <c r="J24122" s="34">
        <v>497</v>
      </c>
      <c r="K24122" s="34">
        <v>437</v>
      </c>
      <c r="L24122" s="34">
        <v>441</v>
      </c>
      <c r="M24122" s="34">
        <v>449</v>
      </c>
    </row>
    <row r="24123" spans="1:13" x14ac:dyDescent="0.2">
      <c r="A24123" s="34" t="s">
        <v>125017</v>
      </c>
      <c r="B24123" s="34">
        <v>839</v>
      </c>
      <c r="C24123" s="34">
        <v>1198</v>
      </c>
      <c r="D24123" s="34">
        <v>792</v>
      </c>
      <c r="E24123" s="34">
        <v>1069</v>
      </c>
      <c r="F24123" s="34">
        <v>694</v>
      </c>
      <c r="G24123" s="34">
        <v>989</v>
      </c>
      <c r="H24123" s="34">
        <v>912</v>
      </c>
      <c r="I24123" s="34">
        <v>1055</v>
      </c>
      <c r="J24123" s="34">
        <v>776</v>
      </c>
      <c r="K24123" s="34">
        <v>907</v>
      </c>
      <c r="L24123" s="34">
        <v>800</v>
      </c>
      <c r="M24123" s="34">
        <v>852</v>
      </c>
    </row>
    <row r="24124" spans="1:13" x14ac:dyDescent="0.2">
      <c r="A24124" s="34" t="s">
        <v>125018</v>
      </c>
      <c r="B24124" s="34">
        <v>1654</v>
      </c>
      <c r="C24124" s="34">
        <v>1451</v>
      </c>
      <c r="D24124" s="34">
        <v>1713</v>
      </c>
      <c r="E24124" s="34">
        <v>1696</v>
      </c>
      <c r="F24124" s="34">
        <v>1396</v>
      </c>
      <c r="G24124" s="34">
        <v>1399</v>
      </c>
      <c r="H24124" s="34">
        <v>1719</v>
      </c>
      <c r="I24124" s="34">
        <v>1487</v>
      </c>
      <c r="J24124" s="34">
        <v>1600</v>
      </c>
      <c r="K24124" s="34">
        <v>1261</v>
      </c>
      <c r="L24124" s="34">
        <v>1689</v>
      </c>
      <c r="M24124" s="34">
        <v>1140</v>
      </c>
    </row>
    <row r="24125" spans="1:13" x14ac:dyDescent="0.2">
      <c r="A24125" s="34" t="s">
        <v>125019</v>
      </c>
      <c r="B24125" s="34">
        <v>408</v>
      </c>
      <c r="C24125" s="34">
        <v>850</v>
      </c>
      <c r="D24125" s="34">
        <v>424</v>
      </c>
      <c r="E24125" s="34">
        <v>869</v>
      </c>
      <c r="F24125" s="34">
        <v>350</v>
      </c>
      <c r="G24125" s="34">
        <v>718</v>
      </c>
      <c r="H24125" s="34">
        <v>417</v>
      </c>
      <c r="I24125" s="34">
        <v>740</v>
      </c>
      <c r="J24125" s="34">
        <v>461</v>
      </c>
      <c r="K24125" s="34">
        <v>645</v>
      </c>
      <c r="L24125" s="34">
        <v>391</v>
      </c>
      <c r="M24125" s="34">
        <v>586</v>
      </c>
    </row>
    <row r="24126" spans="1:13" x14ac:dyDescent="0.2">
      <c r="A24126" s="34" t="s">
        <v>125020</v>
      </c>
      <c r="B24126" s="34">
        <v>543</v>
      </c>
      <c r="C24126" s="34">
        <v>528</v>
      </c>
      <c r="D24126" s="34">
        <v>599</v>
      </c>
      <c r="E24126" s="34">
        <v>599</v>
      </c>
      <c r="F24126" s="34">
        <v>487</v>
      </c>
      <c r="G24126" s="34">
        <v>485</v>
      </c>
      <c r="H24126" s="34">
        <v>493</v>
      </c>
      <c r="I24126" s="34">
        <v>536</v>
      </c>
      <c r="J24126" s="34">
        <v>453</v>
      </c>
      <c r="K24126" s="34">
        <v>443</v>
      </c>
      <c r="L24126" s="34">
        <v>556</v>
      </c>
      <c r="M24126" s="34">
        <v>412</v>
      </c>
    </row>
    <row r="24127" spans="1:13" x14ac:dyDescent="0.2">
      <c r="A24127" s="34" t="s">
        <v>125021</v>
      </c>
      <c r="B24127" s="34">
        <v>822</v>
      </c>
      <c r="C24127" s="34">
        <v>784</v>
      </c>
      <c r="D24127" s="34">
        <v>769</v>
      </c>
      <c r="E24127" s="34">
        <v>788</v>
      </c>
      <c r="F24127" s="34">
        <v>673</v>
      </c>
      <c r="G24127" s="34">
        <v>750</v>
      </c>
      <c r="H24127" s="34">
        <v>827</v>
      </c>
      <c r="I24127" s="34">
        <v>755</v>
      </c>
      <c r="J24127" s="34">
        <v>806</v>
      </c>
      <c r="K24127" s="34">
        <v>599</v>
      </c>
      <c r="L24127" s="34">
        <v>710</v>
      </c>
      <c r="M24127" s="34">
        <v>663</v>
      </c>
    </row>
    <row r="24128" spans="1:13" x14ac:dyDescent="0.2">
      <c r="A24128" s="34" t="s">
        <v>125022</v>
      </c>
      <c r="B24128" s="34">
        <v>408</v>
      </c>
      <c r="C24128" s="34">
        <v>510</v>
      </c>
      <c r="D24128" s="34">
        <v>405</v>
      </c>
      <c r="E24128" s="34">
        <v>466</v>
      </c>
      <c r="F24128" s="34">
        <v>330</v>
      </c>
      <c r="G24128" s="34">
        <v>425</v>
      </c>
      <c r="H24128" s="34">
        <v>410</v>
      </c>
      <c r="I24128" s="34">
        <v>437</v>
      </c>
      <c r="J24128" s="34">
        <v>398</v>
      </c>
      <c r="K24128" s="34">
        <v>384</v>
      </c>
      <c r="L24128" s="34">
        <v>372</v>
      </c>
      <c r="M24128" s="34">
        <v>338</v>
      </c>
    </row>
    <row r="24129" spans="1:13" x14ac:dyDescent="0.2">
      <c r="A24129" s="34" t="s">
        <v>125023</v>
      </c>
      <c r="B24129" s="34">
        <v>310</v>
      </c>
      <c r="C24129" s="34">
        <v>470</v>
      </c>
      <c r="D24129" s="34">
        <v>436</v>
      </c>
      <c r="E24129" s="34">
        <v>444</v>
      </c>
      <c r="F24129" s="34">
        <v>308</v>
      </c>
      <c r="G24129" s="34">
        <v>354</v>
      </c>
      <c r="H24129" s="34">
        <v>456</v>
      </c>
      <c r="I24129" s="34">
        <v>417</v>
      </c>
      <c r="J24129" s="34">
        <v>450</v>
      </c>
      <c r="K24129" s="34">
        <v>378</v>
      </c>
      <c r="L24129" s="34">
        <v>389</v>
      </c>
      <c r="M24129" s="34">
        <v>318</v>
      </c>
    </row>
    <row r="24130" spans="1:13" x14ac:dyDescent="0.2">
      <c r="A24130" s="34" t="s">
        <v>125024</v>
      </c>
      <c r="B24130" s="34">
        <v>221</v>
      </c>
      <c r="C24130" s="34">
        <v>299</v>
      </c>
      <c r="D24130" s="34">
        <v>268</v>
      </c>
      <c r="E24130" s="34">
        <v>277</v>
      </c>
      <c r="F24130" s="34">
        <v>256</v>
      </c>
      <c r="G24130" s="34">
        <v>254</v>
      </c>
      <c r="H24130" s="34">
        <v>323</v>
      </c>
      <c r="I24130" s="34">
        <v>269</v>
      </c>
      <c r="J24130" s="34">
        <v>277</v>
      </c>
      <c r="K24130" s="34">
        <v>210</v>
      </c>
      <c r="L24130" s="34">
        <v>243</v>
      </c>
      <c r="M24130" s="34">
        <v>177</v>
      </c>
    </row>
    <row r="24131" spans="1:13" x14ac:dyDescent="0.2">
      <c r="A24131" s="34" t="s">
        <v>125025</v>
      </c>
      <c r="B24131" s="34">
        <v>178</v>
      </c>
      <c r="C24131" s="34">
        <v>244</v>
      </c>
      <c r="D24131" s="34">
        <v>258</v>
      </c>
      <c r="E24131" s="34">
        <v>284</v>
      </c>
      <c r="F24131" s="34">
        <v>174</v>
      </c>
      <c r="G24131" s="34">
        <v>233</v>
      </c>
      <c r="H24131" s="34">
        <v>251</v>
      </c>
      <c r="I24131" s="34">
        <v>289</v>
      </c>
      <c r="J24131" s="34">
        <v>256</v>
      </c>
      <c r="K24131" s="34">
        <v>210</v>
      </c>
      <c r="L24131" s="34">
        <v>173</v>
      </c>
      <c r="M24131" s="34">
        <v>203</v>
      </c>
    </row>
    <row r="24132" spans="1:13" x14ac:dyDescent="0.2">
      <c r="A24132" s="34" t="s">
        <v>125026</v>
      </c>
      <c r="B24132" s="34">
        <v>434</v>
      </c>
      <c r="C24132" s="34">
        <v>517</v>
      </c>
      <c r="D24132" s="34">
        <v>448</v>
      </c>
      <c r="E24132" s="34">
        <v>534</v>
      </c>
      <c r="F24132" s="34">
        <v>444</v>
      </c>
      <c r="G24132" s="34">
        <v>487</v>
      </c>
      <c r="H24132" s="34">
        <v>487</v>
      </c>
      <c r="I24132" s="34">
        <v>572</v>
      </c>
      <c r="J24132" s="34">
        <v>522</v>
      </c>
      <c r="K24132" s="34">
        <v>446</v>
      </c>
      <c r="L24132" s="34">
        <v>451</v>
      </c>
      <c r="M24132" s="34">
        <v>387</v>
      </c>
    </row>
    <row r="24133" spans="1:13" x14ac:dyDescent="0.2">
      <c r="A24133" s="34" t="s">
        <v>125027</v>
      </c>
      <c r="B24133" s="34">
        <v>308</v>
      </c>
      <c r="C24133" s="34">
        <v>393</v>
      </c>
      <c r="D24133" s="34">
        <v>342</v>
      </c>
      <c r="E24133" s="34">
        <v>383</v>
      </c>
      <c r="F24133" s="34">
        <v>325</v>
      </c>
      <c r="G24133" s="34">
        <v>343</v>
      </c>
      <c r="H24133" s="34">
        <v>396</v>
      </c>
      <c r="I24133" s="34">
        <v>363</v>
      </c>
      <c r="J24133" s="34">
        <v>394</v>
      </c>
      <c r="K24133" s="34">
        <v>324</v>
      </c>
      <c r="L24133" s="34">
        <v>318</v>
      </c>
      <c r="M24133" s="34">
        <v>255</v>
      </c>
    </row>
    <row r="24134" spans="1:13" x14ac:dyDescent="0.2">
      <c r="A24134" s="34" t="s">
        <v>125028</v>
      </c>
      <c r="B24134" s="34">
        <v>222</v>
      </c>
      <c r="C24134" s="34">
        <v>309</v>
      </c>
      <c r="D24134" s="34">
        <v>323</v>
      </c>
      <c r="E24134" s="34">
        <v>335</v>
      </c>
      <c r="F24134" s="34">
        <v>295</v>
      </c>
      <c r="G24134" s="34">
        <v>272</v>
      </c>
      <c r="H24134" s="34">
        <v>321</v>
      </c>
      <c r="I24134" s="34">
        <v>323</v>
      </c>
      <c r="J24134" s="34">
        <v>347</v>
      </c>
      <c r="K24134" s="34">
        <v>236</v>
      </c>
      <c r="L24134" s="34">
        <v>310</v>
      </c>
      <c r="M24134" s="34">
        <v>220</v>
      </c>
    </row>
    <row r="24135" spans="1:13" x14ac:dyDescent="0.2">
      <c r="A24135" s="34" t="s">
        <v>125029</v>
      </c>
      <c r="B24135" s="34">
        <v>1095</v>
      </c>
      <c r="C24135" s="34">
        <v>992</v>
      </c>
      <c r="D24135" s="34">
        <v>1103</v>
      </c>
      <c r="E24135" s="34">
        <v>1147</v>
      </c>
      <c r="F24135" s="34">
        <v>1058</v>
      </c>
      <c r="G24135" s="34">
        <v>875</v>
      </c>
      <c r="H24135" s="34">
        <v>1240</v>
      </c>
      <c r="I24135" s="34">
        <v>989</v>
      </c>
      <c r="J24135" s="34">
        <v>1137</v>
      </c>
      <c r="K24135" s="34">
        <v>855</v>
      </c>
      <c r="L24135" s="34">
        <v>1041</v>
      </c>
      <c r="M24135" s="34">
        <v>779</v>
      </c>
    </row>
    <row r="24136" spans="1:13" x14ac:dyDescent="0.2">
      <c r="A24136" s="34" t="s">
        <v>125030</v>
      </c>
      <c r="B24136" s="34">
        <v>215</v>
      </c>
      <c r="C24136" s="34">
        <v>207</v>
      </c>
      <c r="D24136" s="34">
        <v>281</v>
      </c>
      <c r="E24136" s="34">
        <v>253</v>
      </c>
      <c r="F24136" s="34">
        <v>223</v>
      </c>
      <c r="G24136" s="34">
        <v>251</v>
      </c>
      <c r="H24136" s="34">
        <v>299</v>
      </c>
      <c r="I24136" s="34">
        <v>230</v>
      </c>
      <c r="J24136" s="34">
        <v>241</v>
      </c>
      <c r="K24136" s="34">
        <v>212</v>
      </c>
      <c r="L24136" s="34">
        <v>246</v>
      </c>
      <c r="M24136" s="34">
        <v>181</v>
      </c>
    </row>
    <row r="24137" spans="1:13" x14ac:dyDescent="0.2">
      <c r="A24137" s="34" t="s">
        <v>125031</v>
      </c>
      <c r="B24137" s="34">
        <v>714</v>
      </c>
      <c r="C24137" s="34">
        <v>671</v>
      </c>
      <c r="D24137" s="34">
        <v>680</v>
      </c>
      <c r="E24137" s="34">
        <v>766</v>
      </c>
      <c r="F24137" s="34">
        <v>641</v>
      </c>
      <c r="G24137" s="34">
        <v>737</v>
      </c>
      <c r="H24137" s="34">
        <v>630</v>
      </c>
      <c r="I24137" s="34">
        <v>716</v>
      </c>
      <c r="J24137" s="34">
        <v>721</v>
      </c>
      <c r="K24137" s="34">
        <v>570</v>
      </c>
      <c r="L24137" s="34">
        <v>717</v>
      </c>
      <c r="M24137" s="34">
        <v>589</v>
      </c>
    </row>
    <row r="24138" spans="1:13" x14ac:dyDescent="0.2">
      <c r="A24138" s="34" t="s">
        <v>125032</v>
      </c>
      <c r="B24138" s="34">
        <v>322</v>
      </c>
      <c r="C24138" s="34">
        <v>351</v>
      </c>
      <c r="D24138" s="34">
        <v>279</v>
      </c>
      <c r="E24138" s="34">
        <v>338</v>
      </c>
      <c r="F24138" s="34">
        <v>273</v>
      </c>
      <c r="G24138" s="34">
        <v>297</v>
      </c>
      <c r="H24138" s="34">
        <v>341</v>
      </c>
      <c r="I24138" s="34">
        <v>318</v>
      </c>
      <c r="J24138" s="34">
        <v>281</v>
      </c>
      <c r="K24138" s="34">
        <v>290</v>
      </c>
      <c r="L24138" s="34">
        <v>280</v>
      </c>
      <c r="M24138" s="34">
        <v>256</v>
      </c>
    </row>
    <row r="24139" spans="1:13" x14ac:dyDescent="0.2">
      <c r="A24139" s="34" t="s">
        <v>125033</v>
      </c>
      <c r="B24139" s="34">
        <v>710</v>
      </c>
      <c r="C24139" s="34">
        <v>755</v>
      </c>
      <c r="D24139" s="34">
        <v>840</v>
      </c>
      <c r="E24139" s="34">
        <v>859</v>
      </c>
      <c r="F24139" s="34">
        <v>706</v>
      </c>
      <c r="G24139" s="34">
        <v>777</v>
      </c>
      <c r="H24139" s="34">
        <v>880</v>
      </c>
      <c r="I24139" s="34">
        <v>807</v>
      </c>
      <c r="J24139" s="34">
        <v>861</v>
      </c>
      <c r="K24139" s="34">
        <v>712</v>
      </c>
      <c r="L24139" s="34">
        <v>730</v>
      </c>
      <c r="M24139" s="34">
        <v>530</v>
      </c>
    </row>
    <row r="24140" spans="1:13" x14ac:dyDescent="0.2">
      <c r="A24140" s="34" t="s">
        <v>125034</v>
      </c>
      <c r="B24140" s="34">
        <v>239</v>
      </c>
      <c r="C24140" s="34">
        <v>852</v>
      </c>
      <c r="D24140" s="34">
        <v>347</v>
      </c>
      <c r="E24140" s="34">
        <v>881</v>
      </c>
      <c r="F24140" s="34">
        <v>232</v>
      </c>
      <c r="G24140" s="34">
        <v>783</v>
      </c>
      <c r="H24140" s="34">
        <v>329</v>
      </c>
      <c r="I24140" s="34">
        <v>858</v>
      </c>
      <c r="J24140" s="34">
        <v>230</v>
      </c>
      <c r="K24140" s="34">
        <v>664</v>
      </c>
      <c r="L24140" s="34">
        <v>231</v>
      </c>
      <c r="M24140" s="34">
        <v>651</v>
      </c>
    </row>
    <row r="24141" spans="1:13" x14ac:dyDescent="0.2">
      <c r="A24141" s="34" t="s">
        <v>125035</v>
      </c>
      <c r="B24141" s="34">
        <v>813</v>
      </c>
      <c r="C24141" s="34">
        <v>838</v>
      </c>
      <c r="D24141" s="34">
        <v>880</v>
      </c>
      <c r="E24141" s="34">
        <v>993</v>
      </c>
      <c r="F24141" s="34">
        <v>796</v>
      </c>
      <c r="G24141" s="34">
        <v>804</v>
      </c>
      <c r="H24141" s="34">
        <v>919</v>
      </c>
      <c r="I24141" s="34">
        <v>825</v>
      </c>
      <c r="J24141" s="34">
        <v>924</v>
      </c>
      <c r="K24141" s="34">
        <v>791</v>
      </c>
      <c r="L24141" s="34">
        <v>874</v>
      </c>
      <c r="M24141" s="34">
        <v>688</v>
      </c>
    </row>
    <row r="24142" spans="1:13" x14ac:dyDescent="0.2">
      <c r="A24142" s="34" t="s">
        <v>125036</v>
      </c>
      <c r="B24142" s="34">
        <v>643</v>
      </c>
      <c r="C24142" s="34">
        <v>664</v>
      </c>
      <c r="D24142" s="34">
        <v>633</v>
      </c>
      <c r="E24142" s="34">
        <v>724</v>
      </c>
      <c r="F24142" s="34">
        <v>584</v>
      </c>
      <c r="G24142" s="34">
        <v>670</v>
      </c>
      <c r="H24142" s="34">
        <v>744</v>
      </c>
      <c r="I24142" s="34">
        <v>672</v>
      </c>
      <c r="J24142" s="34">
        <v>761</v>
      </c>
      <c r="K24142" s="34">
        <v>560</v>
      </c>
      <c r="L24142" s="34">
        <v>741</v>
      </c>
      <c r="M24142" s="34">
        <v>553</v>
      </c>
    </row>
    <row r="24143" spans="1:13" x14ac:dyDescent="0.2">
      <c r="A24143" s="34" t="s">
        <v>125037</v>
      </c>
      <c r="B24143" s="34">
        <v>1313</v>
      </c>
      <c r="C24143" s="34">
        <v>1297</v>
      </c>
      <c r="D24143" s="34">
        <v>1320</v>
      </c>
      <c r="E24143" s="34">
        <v>1235</v>
      </c>
      <c r="F24143" s="34">
        <v>1096</v>
      </c>
      <c r="G24143" s="34">
        <v>1076</v>
      </c>
      <c r="H24143" s="34">
        <v>1288</v>
      </c>
      <c r="I24143" s="34">
        <v>1232</v>
      </c>
      <c r="J24143" s="34">
        <v>1232</v>
      </c>
      <c r="K24143" s="34">
        <v>947</v>
      </c>
      <c r="L24143" s="34">
        <v>1162</v>
      </c>
      <c r="M24143" s="34">
        <v>911</v>
      </c>
    </row>
    <row r="24144" spans="1:13" x14ac:dyDescent="0.2">
      <c r="A24144" s="34" t="s">
        <v>125038</v>
      </c>
      <c r="B24144" s="34">
        <v>516</v>
      </c>
      <c r="C24144" s="34">
        <v>553</v>
      </c>
      <c r="D24144" s="34">
        <v>431</v>
      </c>
      <c r="E24144" s="34">
        <v>652</v>
      </c>
      <c r="F24144" s="34">
        <v>390</v>
      </c>
      <c r="G24144" s="34">
        <v>528</v>
      </c>
      <c r="H24144" s="34">
        <v>463</v>
      </c>
      <c r="I24144" s="34">
        <v>607</v>
      </c>
      <c r="J24144" s="34">
        <v>495</v>
      </c>
      <c r="K24144" s="34">
        <v>507</v>
      </c>
      <c r="L24144" s="34">
        <v>383</v>
      </c>
      <c r="M24144" s="34">
        <v>416</v>
      </c>
    </row>
    <row r="24145" spans="1:13" x14ac:dyDescent="0.2">
      <c r="A24145" s="34" t="s">
        <v>125039</v>
      </c>
      <c r="B24145" s="34">
        <v>845</v>
      </c>
      <c r="C24145" s="34">
        <v>1425</v>
      </c>
      <c r="D24145" s="34">
        <v>901</v>
      </c>
      <c r="E24145" s="34">
        <v>1547</v>
      </c>
      <c r="F24145" s="34">
        <v>746</v>
      </c>
      <c r="G24145" s="34">
        <v>1271</v>
      </c>
      <c r="H24145" s="34">
        <v>978</v>
      </c>
      <c r="I24145" s="34">
        <v>1481</v>
      </c>
      <c r="J24145" s="34">
        <v>963</v>
      </c>
      <c r="K24145" s="34">
        <v>1185</v>
      </c>
      <c r="L24145" s="34">
        <v>859</v>
      </c>
      <c r="M24145" s="34">
        <v>1144</v>
      </c>
    </row>
    <row r="24146" spans="1:13" x14ac:dyDescent="0.2">
      <c r="A24146" s="34" t="s">
        <v>125040</v>
      </c>
      <c r="B24146" s="34">
        <v>858</v>
      </c>
      <c r="C24146" s="34">
        <v>798</v>
      </c>
      <c r="D24146" s="34">
        <v>852</v>
      </c>
      <c r="E24146" s="34">
        <v>776</v>
      </c>
      <c r="F24146" s="34">
        <v>740</v>
      </c>
      <c r="G24146" s="34">
        <v>646</v>
      </c>
      <c r="H24146" s="34">
        <v>777</v>
      </c>
      <c r="I24146" s="34">
        <v>718</v>
      </c>
      <c r="J24146" s="34">
        <v>754</v>
      </c>
      <c r="K24146" s="34">
        <v>576</v>
      </c>
      <c r="L24146" s="34">
        <v>723</v>
      </c>
      <c r="M24146" s="34">
        <v>510</v>
      </c>
    </row>
    <row r="24147" spans="1:13" x14ac:dyDescent="0.2">
      <c r="A24147" s="34" t="s">
        <v>125041</v>
      </c>
      <c r="B24147" s="34">
        <v>875</v>
      </c>
      <c r="C24147" s="34">
        <v>824</v>
      </c>
      <c r="D24147" s="34">
        <v>1005</v>
      </c>
      <c r="E24147" s="34">
        <v>884</v>
      </c>
      <c r="F24147" s="34">
        <v>758</v>
      </c>
      <c r="G24147" s="34">
        <v>764</v>
      </c>
      <c r="H24147" s="34">
        <v>894</v>
      </c>
      <c r="I24147" s="34">
        <v>833</v>
      </c>
      <c r="J24147" s="34">
        <v>999</v>
      </c>
      <c r="K24147" s="34">
        <v>713</v>
      </c>
      <c r="L24147" s="34">
        <v>852</v>
      </c>
      <c r="M24147" s="34">
        <v>646</v>
      </c>
    </row>
    <row r="24148" spans="1:13" x14ac:dyDescent="0.2">
      <c r="A24148" s="34" t="s">
        <v>125042</v>
      </c>
      <c r="B24148" s="34">
        <v>248</v>
      </c>
      <c r="C24148" s="34">
        <v>708</v>
      </c>
      <c r="D24148" s="34">
        <v>392</v>
      </c>
      <c r="E24148" s="34">
        <v>683</v>
      </c>
      <c r="F24148" s="34">
        <v>262</v>
      </c>
      <c r="G24148" s="34">
        <v>649</v>
      </c>
      <c r="H24148" s="34">
        <v>306</v>
      </c>
      <c r="I24148" s="34">
        <v>624</v>
      </c>
      <c r="J24148" s="34">
        <v>346</v>
      </c>
      <c r="K24148" s="34">
        <v>547</v>
      </c>
      <c r="L24148" s="34">
        <v>321</v>
      </c>
      <c r="M24148" s="34">
        <v>547</v>
      </c>
    </row>
    <row r="24149" spans="1:13" x14ac:dyDescent="0.2">
      <c r="A24149" s="34" t="s">
        <v>125043</v>
      </c>
      <c r="B24149" s="34">
        <v>714</v>
      </c>
      <c r="C24149" s="34">
        <v>773</v>
      </c>
      <c r="D24149" s="34">
        <v>759</v>
      </c>
      <c r="E24149" s="34">
        <v>798</v>
      </c>
      <c r="F24149" s="34">
        <v>606</v>
      </c>
      <c r="G24149" s="34">
        <v>762</v>
      </c>
      <c r="H24149" s="34">
        <v>808</v>
      </c>
      <c r="I24149" s="34">
        <v>766</v>
      </c>
      <c r="J24149" s="34">
        <v>718</v>
      </c>
      <c r="K24149" s="34">
        <v>674</v>
      </c>
      <c r="L24149" s="34">
        <v>719</v>
      </c>
      <c r="M24149" s="34">
        <v>651</v>
      </c>
    </row>
    <row r="24150" spans="1:13" x14ac:dyDescent="0.2">
      <c r="A24150" s="34" t="s">
        <v>125044</v>
      </c>
      <c r="B24150" s="34">
        <v>549</v>
      </c>
      <c r="C24150" s="34">
        <v>577</v>
      </c>
      <c r="D24150" s="34">
        <v>645</v>
      </c>
      <c r="E24150" s="34">
        <v>647</v>
      </c>
      <c r="F24150" s="34">
        <v>574</v>
      </c>
      <c r="G24150" s="34">
        <v>576</v>
      </c>
      <c r="H24150" s="34">
        <v>633</v>
      </c>
      <c r="I24150" s="34">
        <v>626</v>
      </c>
      <c r="J24150" s="34">
        <v>589</v>
      </c>
      <c r="K24150" s="34">
        <v>435</v>
      </c>
      <c r="L24150" s="34">
        <v>559</v>
      </c>
      <c r="M24150" s="34">
        <v>487</v>
      </c>
    </row>
    <row r="24151" spans="1:13" x14ac:dyDescent="0.2">
      <c r="A24151" s="34" t="s">
        <v>125045</v>
      </c>
      <c r="B24151" s="34">
        <v>771</v>
      </c>
      <c r="C24151" s="34">
        <v>820</v>
      </c>
      <c r="D24151" s="34">
        <v>882</v>
      </c>
      <c r="E24151" s="34">
        <v>922</v>
      </c>
      <c r="F24151" s="34">
        <v>766</v>
      </c>
      <c r="G24151" s="34">
        <v>826</v>
      </c>
      <c r="H24151" s="34">
        <v>822</v>
      </c>
      <c r="I24151" s="34">
        <v>857</v>
      </c>
      <c r="J24151" s="34">
        <v>842</v>
      </c>
      <c r="K24151" s="34">
        <v>732</v>
      </c>
      <c r="L24151" s="34">
        <v>783</v>
      </c>
      <c r="M24151" s="34">
        <v>628</v>
      </c>
    </row>
    <row r="24152" spans="1:13" x14ac:dyDescent="0.2">
      <c r="A24152" s="34" t="s">
        <v>125046</v>
      </c>
      <c r="B24152" s="34">
        <v>488</v>
      </c>
      <c r="C24152" s="34">
        <v>640</v>
      </c>
      <c r="D24152" s="34">
        <v>601</v>
      </c>
      <c r="E24152" s="34">
        <v>668</v>
      </c>
      <c r="F24152" s="34">
        <v>508</v>
      </c>
      <c r="G24152" s="34">
        <v>615</v>
      </c>
      <c r="H24152" s="34">
        <v>597</v>
      </c>
      <c r="I24152" s="34">
        <v>643</v>
      </c>
      <c r="J24152" s="34">
        <v>618</v>
      </c>
      <c r="K24152" s="34">
        <v>557</v>
      </c>
      <c r="L24152" s="34">
        <v>574</v>
      </c>
      <c r="M24152" s="34">
        <v>549</v>
      </c>
    </row>
    <row r="24153" spans="1:13" x14ac:dyDescent="0.2">
      <c r="A24153" s="34" t="s">
        <v>125047</v>
      </c>
      <c r="B24153" s="34">
        <v>283</v>
      </c>
      <c r="C24153" s="34">
        <v>421</v>
      </c>
      <c r="D24153" s="34">
        <v>414</v>
      </c>
      <c r="E24153" s="34">
        <v>465</v>
      </c>
      <c r="F24153" s="34">
        <v>345</v>
      </c>
      <c r="G24153" s="34">
        <v>420</v>
      </c>
      <c r="H24153" s="34">
        <v>433</v>
      </c>
      <c r="I24153" s="34">
        <v>432</v>
      </c>
      <c r="J24153" s="34">
        <v>389</v>
      </c>
      <c r="K24153" s="34">
        <v>331</v>
      </c>
      <c r="L24153" s="34">
        <v>320</v>
      </c>
      <c r="M24153" s="34">
        <v>352</v>
      </c>
    </row>
    <row r="24154" spans="1:13" x14ac:dyDescent="0.2">
      <c r="A24154" s="34" t="s">
        <v>125048</v>
      </c>
      <c r="B24154" s="34">
        <v>407</v>
      </c>
      <c r="C24154" s="34">
        <v>330</v>
      </c>
      <c r="D24154" s="34">
        <v>338</v>
      </c>
      <c r="E24154" s="34">
        <v>400</v>
      </c>
      <c r="F24154" s="34">
        <v>274</v>
      </c>
      <c r="G24154" s="34">
        <v>352</v>
      </c>
      <c r="H24154" s="34">
        <v>327</v>
      </c>
      <c r="I24154" s="34">
        <v>326</v>
      </c>
      <c r="J24154" s="34">
        <v>419</v>
      </c>
      <c r="K24154" s="34">
        <v>266</v>
      </c>
      <c r="L24154" s="34">
        <v>312</v>
      </c>
      <c r="M24154" s="34">
        <v>249</v>
      </c>
    </row>
    <row r="24155" spans="1:13" x14ac:dyDescent="0.2">
      <c r="A24155" s="34" t="s">
        <v>125049</v>
      </c>
      <c r="B24155" s="34">
        <v>389</v>
      </c>
      <c r="C24155" s="34">
        <v>558</v>
      </c>
      <c r="D24155" s="34">
        <v>523</v>
      </c>
      <c r="E24155" s="34">
        <v>612</v>
      </c>
      <c r="F24155" s="34">
        <v>350</v>
      </c>
      <c r="G24155" s="34">
        <v>555</v>
      </c>
      <c r="H24155" s="34">
        <v>588</v>
      </c>
      <c r="I24155" s="34">
        <v>524</v>
      </c>
      <c r="J24155" s="34">
        <v>493</v>
      </c>
      <c r="K24155" s="34">
        <v>485</v>
      </c>
      <c r="L24155" s="34">
        <v>442</v>
      </c>
      <c r="M24155" s="34">
        <v>480</v>
      </c>
    </row>
    <row r="24156" spans="1:13" x14ac:dyDescent="0.2">
      <c r="A24156" s="34" t="s">
        <v>125050</v>
      </c>
      <c r="B24156" s="34">
        <v>144</v>
      </c>
      <c r="C24156" s="34">
        <v>566</v>
      </c>
      <c r="D24156" s="34">
        <v>159</v>
      </c>
      <c r="E24156" s="34">
        <v>527</v>
      </c>
      <c r="F24156" s="34">
        <v>123</v>
      </c>
      <c r="G24156" s="34">
        <v>499</v>
      </c>
      <c r="H24156" s="34">
        <v>165</v>
      </c>
      <c r="I24156" s="34">
        <v>530</v>
      </c>
      <c r="J24156" s="34">
        <v>132</v>
      </c>
      <c r="K24156" s="34">
        <v>405</v>
      </c>
      <c r="L24156" s="34">
        <v>130</v>
      </c>
      <c r="M24156" s="34">
        <v>406</v>
      </c>
    </row>
    <row r="24157" spans="1:13" x14ac:dyDescent="0.2">
      <c r="A24157" s="34" t="s">
        <v>125051</v>
      </c>
      <c r="B24157" s="34">
        <v>834</v>
      </c>
      <c r="C24157" s="34">
        <v>862</v>
      </c>
      <c r="D24157" s="34">
        <v>993</v>
      </c>
      <c r="E24157" s="34">
        <v>858</v>
      </c>
      <c r="F24157" s="34">
        <v>846</v>
      </c>
      <c r="G24157" s="34">
        <v>746</v>
      </c>
      <c r="H24157" s="34">
        <v>965</v>
      </c>
      <c r="I24157" s="34">
        <v>763</v>
      </c>
      <c r="J24157" s="34">
        <v>843</v>
      </c>
      <c r="K24157" s="34">
        <v>620</v>
      </c>
      <c r="L24157" s="34">
        <v>866</v>
      </c>
      <c r="M24157" s="34">
        <v>635</v>
      </c>
    </row>
    <row r="24158" spans="1:13" x14ac:dyDescent="0.2">
      <c r="A24158" s="34" t="s">
        <v>125052</v>
      </c>
      <c r="B24158" s="34">
        <v>691</v>
      </c>
      <c r="C24158" s="34">
        <v>837</v>
      </c>
      <c r="D24158" s="34">
        <v>817</v>
      </c>
      <c r="E24158" s="34">
        <v>786</v>
      </c>
      <c r="F24158" s="34">
        <v>628</v>
      </c>
      <c r="G24158" s="34">
        <v>823</v>
      </c>
      <c r="H24158" s="34">
        <v>842</v>
      </c>
      <c r="I24158" s="34">
        <v>834</v>
      </c>
      <c r="J24158" s="34">
        <v>799</v>
      </c>
      <c r="K24158" s="34">
        <v>724</v>
      </c>
      <c r="L24158" s="34">
        <v>822</v>
      </c>
      <c r="M24158" s="34">
        <v>598</v>
      </c>
    </row>
    <row r="24159" spans="1:13" x14ac:dyDescent="0.2">
      <c r="A24159" s="34" t="s">
        <v>125053</v>
      </c>
      <c r="B24159" s="34">
        <v>336</v>
      </c>
      <c r="C24159" s="34">
        <v>407</v>
      </c>
      <c r="D24159" s="34">
        <v>464</v>
      </c>
      <c r="E24159" s="34">
        <v>536</v>
      </c>
      <c r="F24159" s="34">
        <v>373</v>
      </c>
      <c r="G24159" s="34">
        <v>487</v>
      </c>
      <c r="H24159" s="34">
        <v>422</v>
      </c>
      <c r="I24159" s="34">
        <v>464</v>
      </c>
      <c r="J24159" s="34">
        <v>494</v>
      </c>
      <c r="K24159" s="34">
        <v>413</v>
      </c>
      <c r="L24159" s="34">
        <v>443</v>
      </c>
      <c r="M24159" s="34">
        <v>372</v>
      </c>
    </row>
    <row r="24160" spans="1:13" x14ac:dyDescent="0.2">
      <c r="A24160" s="34" t="s">
        <v>125054</v>
      </c>
      <c r="B24160" s="34">
        <v>443</v>
      </c>
      <c r="C24160" s="34">
        <v>601</v>
      </c>
      <c r="D24160" s="34">
        <v>557</v>
      </c>
      <c r="E24160" s="34">
        <v>559</v>
      </c>
      <c r="F24160" s="34">
        <v>461</v>
      </c>
      <c r="G24160" s="34">
        <v>495</v>
      </c>
      <c r="H24160" s="34">
        <v>590</v>
      </c>
      <c r="I24160" s="34">
        <v>526</v>
      </c>
      <c r="J24160" s="34">
        <v>616</v>
      </c>
      <c r="K24160" s="34">
        <v>465</v>
      </c>
      <c r="L24160" s="34">
        <v>647</v>
      </c>
      <c r="M24160" s="34">
        <v>471</v>
      </c>
    </row>
    <row r="24161" spans="1:13" x14ac:dyDescent="0.2">
      <c r="A24161" s="34" t="s">
        <v>125055</v>
      </c>
      <c r="B24161" s="34">
        <v>662</v>
      </c>
      <c r="C24161" s="34">
        <v>705</v>
      </c>
      <c r="D24161" s="34">
        <v>734</v>
      </c>
      <c r="E24161" s="34">
        <v>748</v>
      </c>
      <c r="F24161" s="34">
        <v>589</v>
      </c>
      <c r="G24161" s="34">
        <v>630</v>
      </c>
      <c r="H24161" s="34">
        <v>778</v>
      </c>
      <c r="I24161" s="34">
        <v>632</v>
      </c>
      <c r="J24161" s="34">
        <v>751</v>
      </c>
      <c r="K24161" s="34">
        <v>605</v>
      </c>
      <c r="L24161" s="34">
        <v>644</v>
      </c>
      <c r="M24161" s="34">
        <v>574</v>
      </c>
    </row>
    <row r="24162" spans="1:13" x14ac:dyDescent="0.2">
      <c r="A24162" s="34" t="s">
        <v>125056</v>
      </c>
      <c r="B24162" s="34">
        <v>650</v>
      </c>
      <c r="C24162" s="34">
        <v>649</v>
      </c>
      <c r="D24162" s="34">
        <v>656</v>
      </c>
      <c r="E24162" s="34">
        <v>718</v>
      </c>
      <c r="F24162" s="34">
        <v>586</v>
      </c>
      <c r="G24162" s="34">
        <v>622</v>
      </c>
      <c r="H24162" s="34">
        <v>679</v>
      </c>
      <c r="I24162" s="34">
        <v>657</v>
      </c>
      <c r="J24162" s="34">
        <v>685</v>
      </c>
      <c r="K24162" s="34">
        <v>554</v>
      </c>
      <c r="L24162" s="34">
        <v>708</v>
      </c>
      <c r="M24162" s="34">
        <v>504</v>
      </c>
    </row>
    <row r="24163" spans="1:13" x14ac:dyDescent="0.2">
      <c r="A24163" s="34" t="s">
        <v>125057</v>
      </c>
      <c r="B24163" s="34">
        <v>389</v>
      </c>
      <c r="C24163" s="34">
        <v>528</v>
      </c>
      <c r="D24163" s="34">
        <v>341</v>
      </c>
      <c r="E24163" s="34">
        <v>563</v>
      </c>
      <c r="F24163" s="34">
        <v>373</v>
      </c>
      <c r="G24163" s="34">
        <v>511</v>
      </c>
      <c r="H24163" s="34">
        <v>445</v>
      </c>
      <c r="I24163" s="34">
        <v>525</v>
      </c>
      <c r="J24163" s="34">
        <v>417</v>
      </c>
      <c r="K24163" s="34">
        <v>468</v>
      </c>
      <c r="L24163" s="34">
        <v>397</v>
      </c>
      <c r="M24163" s="34">
        <v>409</v>
      </c>
    </row>
    <row r="24164" spans="1:13" x14ac:dyDescent="0.2">
      <c r="A24164" s="34" t="s">
        <v>125058</v>
      </c>
      <c r="B24164" s="34">
        <v>424</v>
      </c>
      <c r="C24164" s="34">
        <v>586</v>
      </c>
      <c r="D24164" s="34">
        <v>487</v>
      </c>
      <c r="E24164" s="34">
        <v>505</v>
      </c>
      <c r="F24164" s="34">
        <v>405</v>
      </c>
      <c r="G24164" s="34">
        <v>488</v>
      </c>
      <c r="H24164" s="34">
        <v>469</v>
      </c>
      <c r="I24164" s="34">
        <v>516</v>
      </c>
      <c r="J24164" s="34">
        <v>493</v>
      </c>
      <c r="K24164" s="34">
        <v>443</v>
      </c>
      <c r="L24164" s="34">
        <v>487</v>
      </c>
      <c r="M24164" s="34">
        <v>501</v>
      </c>
    </row>
    <row r="24165" spans="1:13" x14ac:dyDescent="0.2">
      <c r="A24165" s="34" t="s">
        <v>125059</v>
      </c>
      <c r="B24165" s="34">
        <v>629</v>
      </c>
      <c r="C24165" s="34">
        <v>650</v>
      </c>
      <c r="D24165" s="34">
        <v>639</v>
      </c>
      <c r="E24165" s="34">
        <v>736</v>
      </c>
      <c r="F24165" s="34">
        <v>617</v>
      </c>
      <c r="G24165" s="34">
        <v>590</v>
      </c>
      <c r="H24165" s="34">
        <v>692</v>
      </c>
      <c r="I24165" s="34">
        <v>619</v>
      </c>
      <c r="J24165" s="34">
        <v>675</v>
      </c>
      <c r="K24165" s="34">
        <v>522</v>
      </c>
      <c r="L24165" s="34">
        <v>770</v>
      </c>
      <c r="M24165" s="34">
        <v>506</v>
      </c>
    </row>
    <row r="24166" spans="1:13" x14ac:dyDescent="0.2">
      <c r="A24166" s="34" t="s">
        <v>125060</v>
      </c>
      <c r="B24166" s="34">
        <v>1109</v>
      </c>
      <c r="C24166" s="34">
        <v>1177</v>
      </c>
      <c r="D24166" s="34">
        <v>1361</v>
      </c>
      <c r="E24166" s="34">
        <v>1286</v>
      </c>
      <c r="F24166" s="34">
        <v>1199</v>
      </c>
      <c r="G24166" s="34">
        <v>1174</v>
      </c>
      <c r="H24166" s="34">
        <v>1501</v>
      </c>
      <c r="I24166" s="34">
        <v>1232</v>
      </c>
      <c r="J24166" s="34">
        <v>1278</v>
      </c>
      <c r="K24166" s="34">
        <v>953</v>
      </c>
      <c r="L24166" s="34">
        <v>1289</v>
      </c>
      <c r="M24166" s="34">
        <v>885</v>
      </c>
    </row>
    <row r="24167" spans="1:13" x14ac:dyDescent="0.2">
      <c r="A24167" s="34" t="s">
        <v>125061</v>
      </c>
      <c r="B24167" s="34">
        <v>771</v>
      </c>
      <c r="C24167" s="34">
        <v>778</v>
      </c>
      <c r="D24167" s="34">
        <v>788</v>
      </c>
      <c r="E24167" s="34">
        <v>915</v>
      </c>
      <c r="F24167" s="34">
        <v>749</v>
      </c>
      <c r="G24167" s="34">
        <v>763</v>
      </c>
      <c r="H24167" s="34">
        <v>893</v>
      </c>
      <c r="I24167" s="34">
        <v>839</v>
      </c>
      <c r="J24167" s="34">
        <v>746</v>
      </c>
      <c r="K24167" s="34">
        <v>771</v>
      </c>
      <c r="L24167" s="34">
        <v>770</v>
      </c>
      <c r="M24167" s="34">
        <v>653</v>
      </c>
    </row>
    <row r="24168" spans="1:13" x14ac:dyDescent="0.2">
      <c r="A24168" s="34" t="s">
        <v>125062</v>
      </c>
      <c r="B24168" s="34">
        <v>650</v>
      </c>
      <c r="C24168" s="34">
        <v>712</v>
      </c>
      <c r="D24168" s="34">
        <v>720</v>
      </c>
      <c r="E24168" s="34">
        <v>780</v>
      </c>
      <c r="F24168" s="34">
        <v>589</v>
      </c>
      <c r="G24168" s="34">
        <v>635</v>
      </c>
      <c r="H24168" s="34">
        <v>756</v>
      </c>
      <c r="I24168" s="34">
        <v>685</v>
      </c>
      <c r="J24168" s="34">
        <v>702</v>
      </c>
      <c r="K24168" s="34">
        <v>574</v>
      </c>
      <c r="L24168" s="34">
        <v>755</v>
      </c>
      <c r="M24168" s="34">
        <v>548</v>
      </c>
    </row>
    <row r="24169" spans="1:13" x14ac:dyDescent="0.2">
      <c r="A24169" s="34" t="s">
        <v>125063</v>
      </c>
      <c r="B24169" s="34">
        <v>1412</v>
      </c>
      <c r="C24169" s="34">
        <v>1407</v>
      </c>
      <c r="D24169" s="34">
        <v>1543</v>
      </c>
      <c r="E24169" s="34">
        <v>1519</v>
      </c>
      <c r="F24169" s="34">
        <v>1354</v>
      </c>
      <c r="G24169" s="34">
        <v>1197</v>
      </c>
      <c r="H24169" s="34">
        <v>1392</v>
      </c>
      <c r="I24169" s="34">
        <v>1334</v>
      </c>
      <c r="J24169" s="34">
        <v>1557</v>
      </c>
      <c r="K24169" s="34">
        <v>1140</v>
      </c>
      <c r="L24169" s="34">
        <v>1571</v>
      </c>
      <c r="M24169" s="34">
        <v>1094</v>
      </c>
    </row>
    <row r="24170" spans="1:13" x14ac:dyDescent="0.2">
      <c r="A24170" s="34" t="s">
        <v>125064</v>
      </c>
      <c r="B24170" s="34">
        <v>1571</v>
      </c>
      <c r="C24170" s="34">
        <v>1721</v>
      </c>
      <c r="D24170" s="34">
        <v>1633</v>
      </c>
      <c r="E24170" s="34">
        <v>1778</v>
      </c>
      <c r="F24170" s="34">
        <v>1462</v>
      </c>
      <c r="G24170" s="34">
        <v>1505</v>
      </c>
      <c r="H24170" s="34">
        <v>1814</v>
      </c>
      <c r="I24170" s="34">
        <v>1688</v>
      </c>
      <c r="J24170" s="34">
        <v>1657</v>
      </c>
      <c r="K24170" s="34">
        <v>1398</v>
      </c>
      <c r="L24170" s="34">
        <v>1628</v>
      </c>
      <c r="M24170" s="34">
        <v>1392</v>
      </c>
    </row>
    <row r="24171" spans="1:13" x14ac:dyDescent="0.2">
      <c r="A24171" s="34" t="s">
        <v>125065</v>
      </c>
      <c r="B24171" s="34">
        <v>406</v>
      </c>
      <c r="C24171" s="34">
        <v>442</v>
      </c>
      <c r="D24171" s="34">
        <v>579</v>
      </c>
      <c r="E24171" s="34">
        <v>542</v>
      </c>
      <c r="F24171" s="34">
        <v>398</v>
      </c>
      <c r="G24171" s="34">
        <v>439</v>
      </c>
      <c r="H24171" s="34">
        <v>480</v>
      </c>
      <c r="I24171" s="34">
        <v>492</v>
      </c>
      <c r="J24171" s="34">
        <v>471</v>
      </c>
      <c r="K24171" s="34">
        <v>406</v>
      </c>
      <c r="L24171" s="34">
        <v>447</v>
      </c>
      <c r="M24171" s="34">
        <v>411</v>
      </c>
    </row>
    <row r="24172" spans="1:13" x14ac:dyDescent="0.2">
      <c r="A24172" s="34" t="s">
        <v>125066</v>
      </c>
      <c r="B24172" s="34">
        <v>647</v>
      </c>
      <c r="C24172" s="34">
        <v>755</v>
      </c>
      <c r="D24172" s="34">
        <v>733</v>
      </c>
      <c r="E24172" s="34">
        <v>785</v>
      </c>
      <c r="F24172" s="34">
        <v>639</v>
      </c>
      <c r="G24172" s="34">
        <v>714</v>
      </c>
      <c r="H24172" s="34">
        <v>838</v>
      </c>
      <c r="I24172" s="34">
        <v>806</v>
      </c>
      <c r="J24172" s="34">
        <v>802</v>
      </c>
      <c r="K24172" s="34">
        <v>564</v>
      </c>
      <c r="L24172" s="34">
        <v>820</v>
      </c>
      <c r="M24172" s="34">
        <v>592</v>
      </c>
    </row>
    <row r="24173" spans="1:13" x14ac:dyDescent="0.2">
      <c r="A24173" s="34" t="s">
        <v>125067</v>
      </c>
      <c r="B24173" s="34">
        <v>539</v>
      </c>
      <c r="C24173" s="34">
        <v>640</v>
      </c>
      <c r="D24173" s="34">
        <v>756</v>
      </c>
      <c r="E24173" s="34">
        <v>793</v>
      </c>
      <c r="F24173" s="34">
        <v>671</v>
      </c>
      <c r="G24173" s="34">
        <v>613</v>
      </c>
      <c r="H24173" s="34">
        <v>701</v>
      </c>
      <c r="I24173" s="34">
        <v>613</v>
      </c>
      <c r="J24173" s="34">
        <v>728</v>
      </c>
      <c r="K24173" s="34">
        <v>557</v>
      </c>
      <c r="L24173" s="34">
        <v>645</v>
      </c>
      <c r="M24173" s="34">
        <v>538</v>
      </c>
    </row>
    <row r="24174" spans="1:13" x14ac:dyDescent="0.2">
      <c r="A24174" s="34" t="s">
        <v>125068</v>
      </c>
      <c r="B24174" s="34">
        <v>1013</v>
      </c>
      <c r="C24174" s="34">
        <v>922</v>
      </c>
      <c r="D24174" s="34">
        <v>1057</v>
      </c>
      <c r="E24174" s="34">
        <v>971</v>
      </c>
      <c r="F24174" s="34">
        <v>937</v>
      </c>
      <c r="G24174" s="34">
        <v>956</v>
      </c>
      <c r="H24174" s="34">
        <v>1022</v>
      </c>
      <c r="I24174" s="34">
        <v>989</v>
      </c>
      <c r="J24174" s="34">
        <v>1001</v>
      </c>
      <c r="K24174" s="34">
        <v>837</v>
      </c>
      <c r="L24174" s="34">
        <v>1040</v>
      </c>
      <c r="M24174" s="34">
        <v>692</v>
      </c>
    </row>
    <row r="24175" spans="1:13" x14ac:dyDescent="0.2">
      <c r="A24175" s="34" t="s">
        <v>125069</v>
      </c>
      <c r="B24175" s="34">
        <v>1193</v>
      </c>
      <c r="C24175" s="34">
        <v>1121</v>
      </c>
      <c r="D24175" s="34">
        <v>1417</v>
      </c>
      <c r="E24175" s="34">
        <v>1289</v>
      </c>
      <c r="F24175" s="34">
        <v>1201</v>
      </c>
      <c r="G24175" s="34">
        <v>1063</v>
      </c>
      <c r="H24175" s="34">
        <v>1610</v>
      </c>
      <c r="I24175" s="34">
        <v>1255</v>
      </c>
      <c r="J24175" s="34">
        <v>1454</v>
      </c>
      <c r="K24175" s="34">
        <v>973</v>
      </c>
      <c r="L24175" s="34">
        <v>1433</v>
      </c>
      <c r="M24175" s="34">
        <v>920</v>
      </c>
    </row>
    <row r="24176" spans="1:13" x14ac:dyDescent="0.2">
      <c r="A24176" s="34" t="s">
        <v>125070</v>
      </c>
      <c r="B24176" s="34">
        <v>534</v>
      </c>
      <c r="C24176" s="34">
        <v>574</v>
      </c>
      <c r="D24176" s="34">
        <v>547</v>
      </c>
      <c r="E24176" s="34">
        <v>635</v>
      </c>
      <c r="F24176" s="34">
        <v>511</v>
      </c>
      <c r="G24176" s="34">
        <v>600</v>
      </c>
      <c r="H24176" s="34">
        <v>692</v>
      </c>
      <c r="I24176" s="34">
        <v>615</v>
      </c>
      <c r="J24176" s="34">
        <v>601</v>
      </c>
      <c r="K24176" s="34">
        <v>455</v>
      </c>
      <c r="L24176" s="34">
        <v>494</v>
      </c>
      <c r="M24176" s="34">
        <v>459</v>
      </c>
    </row>
    <row r="24177" spans="1:13" x14ac:dyDescent="0.2">
      <c r="A24177" s="34" t="s">
        <v>125071</v>
      </c>
      <c r="B24177" s="34">
        <v>628</v>
      </c>
      <c r="C24177" s="34">
        <v>634</v>
      </c>
      <c r="D24177" s="34">
        <v>612</v>
      </c>
      <c r="E24177" s="34">
        <v>661</v>
      </c>
      <c r="F24177" s="34">
        <v>592</v>
      </c>
      <c r="G24177" s="34">
        <v>613</v>
      </c>
      <c r="H24177" s="34">
        <v>717</v>
      </c>
      <c r="I24177" s="34">
        <v>667</v>
      </c>
      <c r="J24177" s="34">
        <v>626</v>
      </c>
      <c r="K24177" s="34">
        <v>558</v>
      </c>
      <c r="L24177" s="34">
        <v>632</v>
      </c>
      <c r="M24177" s="34">
        <v>517</v>
      </c>
    </row>
    <row r="24178" spans="1:13" x14ac:dyDescent="0.2">
      <c r="A24178" s="34" t="s">
        <v>125072</v>
      </c>
      <c r="B24178" s="34">
        <v>682</v>
      </c>
      <c r="C24178" s="34">
        <v>723</v>
      </c>
      <c r="D24178" s="34">
        <v>819</v>
      </c>
      <c r="E24178" s="34">
        <v>820</v>
      </c>
      <c r="F24178" s="34">
        <v>781</v>
      </c>
      <c r="G24178" s="34">
        <v>712</v>
      </c>
      <c r="H24178" s="34">
        <v>762</v>
      </c>
      <c r="I24178" s="34">
        <v>752</v>
      </c>
      <c r="J24178" s="34">
        <v>799</v>
      </c>
      <c r="K24178" s="34">
        <v>588</v>
      </c>
      <c r="L24178" s="34">
        <v>723</v>
      </c>
      <c r="M24178" s="34">
        <v>577</v>
      </c>
    </row>
    <row r="24179" spans="1:13" x14ac:dyDescent="0.2">
      <c r="A24179" s="34" t="s">
        <v>125073</v>
      </c>
      <c r="B24179" s="34">
        <v>743</v>
      </c>
      <c r="C24179" s="34">
        <v>941</v>
      </c>
      <c r="D24179" s="34">
        <v>799</v>
      </c>
      <c r="E24179" s="34">
        <v>858</v>
      </c>
      <c r="F24179" s="34">
        <v>781</v>
      </c>
      <c r="G24179" s="34">
        <v>765</v>
      </c>
      <c r="H24179" s="34">
        <v>890</v>
      </c>
      <c r="I24179" s="34">
        <v>845</v>
      </c>
      <c r="J24179" s="34">
        <v>858</v>
      </c>
      <c r="K24179" s="34">
        <v>767</v>
      </c>
      <c r="L24179" s="34">
        <v>924</v>
      </c>
      <c r="M24179" s="34">
        <v>667</v>
      </c>
    </row>
    <row r="24180" spans="1:13" x14ac:dyDescent="0.2">
      <c r="A24180" s="34" t="s">
        <v>125074</v>
      </c>
      <c r="B24180" s="34">
        <v>416</v>
      </c>
      <c r="C24180" s="34">
        <v>443</v>
      </c>
      <c r="D24180" s="34">
        <v>416</v>
      </c>
      <c r="E24180" s="34">
        <v>493</v>
      </c>
      <c r="F24180" s="34">
        <v>380</v>
      </c>
      <c r="G24180" s="34">
        <v>395</v>
      </c>
      <c r="H24180" s="34">
        <v>441</v>
      </c>
      <c r="I24180" s="34">
        <v>441</v>
      </c>
      <c r="J24180" s="34">
        <v>423</v>
      </c>
      <c r="K24180" s="34">
        <v>332</v>
      </c>
      <c r="L24180" s="34">
        <v>465</v>
      </c>
      <c r="M24180" s="34">
        <v>306</v>
      </c>
    </row>
    <row r="24181" spans="1:13" x14ac:dyDescent="0.2">
      <c r="A24181" s="34" t="s">
        <v>125075</v>
      </c>
      <c r="B24181" s="34">
        <v>628</v>
      </c>
      <c r="C24181" s="34">
        <v>620</v>
      </c>
      <c r="D24181" s="34">
        <v>664</v>
      </c>
      <c r="E24181" s="34">
        <v>616</v>
      </c>
      <c r="F24181" s="34">
        <v>575</v>
      </c>
      <c r="G24181" s="34">
        <v>625</v>
      </c>
      <c r="H24181" s="34">
        <v>746</v>
      </c>
      <c r="I24181" s="34">
        <v>538</v>
      </c>
      <c r="J24181" s="34">
        <v>699</v>
      </c>
      <c r="K24181" s="34">
        <v>560</v>
      </c>
      <c r="L24181" s="34">
        <v>528</v>
      </c>
      <c r="M24181" s="34">
        <v>458</v>
      </c>
    </row>
    <row r="24182" spans="1:13" x14ac:dyDescent="0.2">
      <c r="A24182" s="34" t="s">
        <v>125076</v>
      </c>
      <c r="B24182" s="34">
        <v>952</v>
      </c>
      <c r="C24182" s="34">
        <v>966</v>
      </c>
      <c r="D24182" s="34">
        <v>1086</v>
      </c>
      <c r="E24182" s="34">
        <v>952</v>
      </c>
      <c r="F24182" s="34">
        <v>963</v>
      </c>
      <c r="G24182" s="34">
        <v>879</v>
      </c>
      <c r="H24182" s="34">
        <v>1043</v>
      </c>
      <c r="I24182" s="34">
        <v>887</v>
      </c>
      <c r="J24182" s="34">
        <v>1042</v>
      </c>
      <c r="K24182" s="34">
        <v>753</v>
      </c>
      <c r="L24182" s="34">
        <v>971</v>
      </c>
      <c r="M24182" s="34">
        <v>643</v>
      </c>
    </row>
    <row r="24183" spans="1:13" x14ac:dyDescent="0.2">
      <c r="A24183" s="34" t="s">
        <v>125077</v>
      </c>
      <c r="B24183" s="34">
        <v>830</v>
      </c>
      <c r="C24183" s="34">
        <v>718</v>
      </c>
      <c r="D24183" s="34">
        <v>799</v>
      </c>
      <c r="E24183" s="34">
        <v>762</v>
      </c>
      <c r="F24183" s="34">
        <v>799</v>
      </c>
      <c r="G24183" s="34">
        <v>667</v>
      </c>
      <c r="H24183" s="34">
        <v>924</v>
      </c>
      <c r="I24183" s="34">
        <v>751</v>
      </c>
      <c r="J24183" s="34">
        <v>902</v>
      </c>
      <c r="K24183" s="34">
        <v>629</v>
      </c>
      <c r="L24183" s="34">
        <v>866</v>
      </c>
      <c r="M24183" s="34">
        <v>557</v>
      </c>
    </row>
    <row r="24184" spans="1:13" x14ac:dyDescent="0.2">
      <c r="A24184" s="34" t="s">
        <v>125078</v>
      </c>
      <c r="B24184" s="34">
        <v>1069</v>
      </c>
      <c r="C24184" s="34">
        <v>992</v>
      </c>
      <c r="D24184" s="34">
        <v>1326</v>
      </c>
      <c r="E24184" s="34">
        <v>1236</v>
      </c>
      <c r="F24184" s="34">
        <v>1160</v>
      </c>
      <c r="G24184" s="34">
        <v>949</v>
      </c>
      <c r="H24184" s="34">
        <v>1262</v>
      </c>
      <c r="I24184" s="34">
        <v>925</v>
      </c>
      <c r="J24184" s="34">
        <v>1231</v>
      </c>
      <c r="K24184" s="34">
        <v>833</v>
      </c>
      <c r="L24184" s="34">
        <v>1029</v>
      </c>
      <c r="M24184" s="34">
        <v>794</v>
      </c>
    </row>
    <row r="24185" spans="1:13" x14ac:dyDescent="0.2">
      <c r="A24185" s="34" t="s">
        <v>125079</v>
      </c>
      <c r="B24185" s="34">
        <v>945</v>
      </c>
      <c r="C24185" s="34">
        <v>1001</v>
      </c>
      <c r="D24185" s="34">
        <v>964</v>
      </c>
      <c r="E24185" s="34">
        <v>1101</v>
      </c>
      <c r="F24185" s="34">
        <v>942</v>
      </c>
      <c r="G24185" s="34">
        <v>950</v>
      </c>
      <c r="H24185" s="34">
        <v>1138</v>
      </c>
      <c r="I24185" s="34">
        <v>1024</v>
      </c>
      <c r="J24185" s="34">
        <v>1171</v>
      </c>
      <c r="K24185" s="34">
        <v>868</v>
      </c>
      <c r="L24185" s="34">
        <v>1151</v>
      </c>
      <c r="M24185" s="34">
        <v>828</v>
      </c>
    </row>
    <row r="24186" spans="1:13" x14ac:dyDescent="0.2">
      <c r="A24186" s="34" t="s">
        <v>125080</v>
      </c>
      <c r="B24186" s="34">
        <v>641</v>
      </c>
      <c r="C24186" s="34">
        <v>705</v>
      </c>
      <c r="D24186" s="34">
        <v>786</v>
      </c>
      <c r="E24186" s="34">
        <v>800</v>
      </c>
      <c r="F24186" s="34">
        <v>701</v>
      </c>
      <c r="G24186" s="34">
        <v>680</v>
      </c>
      <c r="H24186" s="34">
        <v>773</v>
      </c>
      <c r="I24186" s="34">
        <v>742</v>
      </c>
      <c r="J24186" s="34">
        <v>748</v>
      </c>
      <c r="K24186" s="34">
        <v>597</v>
      </c>
      <c r="L24186" s="34">
        <v>731</v>
      </c>
      <c r="M24186" s="34">
        <v>574</v>
      </c>
    </row>
    <row r="24187" spans="1:13" x14ac:dyDescent="0.2">
      <c r="A24187" s="34" t="s">
        <v>125081</v>
      </c>
      <c r="B24187" s="34">
        <v>437</v>
      </c>
      <c r="C24187" s="34">
        <v>568</v>
      </c>
      <c r="D24187" s="34">
        <v>549</v>
      </c>
      <c r="E24187" s="34">
        <v>658</v>
      </c>
      <c r="F24187" s="34">
        <v>510</v>
      </c>
      <c r="G24187" s="34">
        <v>587</v>
      </c>
      <c r="H24187" s="34">
        <v>673</v>
      </c>
      <c r="I24187" s="34">
        <v>570</v>
      </c>
      <c r="J24187" s="34">
        <v>589</v>
      </c>
      <c r="K24187" s="34">
        <v>519</v>
      </c>
      <c r="L24187" s="34">
        <v>551</v>
      </c>
      <c r="M24187" s="34">
        <v>506</v>
      </c>
    </row>
    <row r="24188" spans="1:13" x14ac:dyDescent="0.2">
      <c r="A24188" s="34" t="s">
        <v>125082</v>
      </c>
      <c r="B24188" s="34">
        <v>599</v>
      </c>
      <c r="C24188" s="34">
        <v>836</v>
      </c>
      <c r="D24188" s="34">
        <v>776</v>
      </c>
      <c r="E24188" s="34">
        <v>818</v>
      </c>
      <c r="F24188" s="34">
        <v>666</v>
      </c>
      <c r="G24188" s="34">
        <v>747</v>
      </c>
      <c r="H24188" s="34">
        <v>798</v>
      </c>
      <c r="I24188" s="34">
        <v>673</v>
      </c>
      <c r="J24188" s="34">
        <v>863</v>
      </c>
      <c r="K24188" s="34">
        <v>618</v>
      </c>
      <c r="L24188" s="34">
        <v>684</v>
      </c>
      <c r="M24188" s="34">
        <v>556</v>
      </c>
    </row>
    <row r="24189" spans="1:13" x14ac:dyDescent="0.2">
      <c r="A24189" s="34" t="s">
        <v>125083</v>
      </c>
      <c r="B24189" s="34">
        <v>870</v>
      </c>
      <c r="C24189" s="34">
        <v>869</v>
      </c>
      <c r="D24189" s="34">
        <v>1045</v>
      </c>
      <c r="E24189" s="34">
        <v>1088</v>
      </c>
      <c r="F24189" s="34">
        <v>817</v>
      </c>
      <c r="G24189" s="34">
        <v>903</v>
      </c>
      <c r="H24189" s="34">
        <v>1056</v>
      </c>
      <c r="I24189" s="34">
        <v>1002</v>
      </c>
      <c r="J24189" s="34">
        <v>977</v>
      </c>
      <c r="K24189" s="34">
        <v>835</v>
      </c>
      <c r="L24189" s="34">
        <v>935</v>
      </c>
      <c r="M24189" s="34">
        <v>727</v>
      </c>
    </row>
    <row r="24190" spans="1:13" x14ac:dyDescent="0.2">
      <c r="A24190" s="34" t="s">
        <v>125084</v>
      </c>
      <c r="B24190" s="34">
        <v>826</v>
      </c>
      <c r="C24190" s="34">
        <v>931</v>
      </c>
      <c r="D24190" s="34">
        <v>956</v>
      </c>
      <c r="E24190" s="34">
        <v>983</v>
      </c>
      <c r="F24190" s="34">
        <v>797</v>
      </c>
      <c r="G24190" s="34">
        <v>878</v>
      </c>
      <c r="H24190" s="34">
        <v>866</v>
      </c>
      <c r="I24190" s="34">
        <v>894</v>
      </c>
      <c r="J24190" s="34">
        <v>816</v>
      </c>
      <c r="K24190" s="34">
        <v>809</v>
      </c>
      <c r="L24190" s="34">
        <v>877</v>
      </c>
      <c r="M24190" s="34">
        <v>633</v>
      </c>
    </row>
    <row r="24191" spans="1:13" x14ac:dyDescent="0.2">
      <c r="A24191" s="34" t="s">
        <v>125085</v>
      </c>
      <c r="B24191" s="34">
        <v>424</v>
      </c>
      <c r="C24191" s="34">
        <v>542</v>
      </c>
      <c r="D24191" s="34">
        <v>510</v>
      </c>
      <c r="E24191" s="34">
        <v>607</v>
      </c>
      <c r="F24191" s="34">
        <v>424</v>
      </c>
      <c r="G24191" s="34">
        <v>493</v>
      </c>
      <c r="H24191" s="34">
        <v>514</v>
      </c>
      <c r="I24191" s="34">
        <v>555</v>
      </c>
      <c r="J24191" s="34">
        <v>508</v>
      </c>
      <c r="K24191" s="34">
        <v>510</v>
      </c>
      <c r="L24191" s="34">
        <v>480</v>
      </c>
      <c r="M24191" s="34">
        <v>359</v>
      </c>
    </row>
    <row r="24192" spans="1:13" x14ac:dyDescent="0.2">
      <c r="A24192" s="34" t="s">
        <v>125086</v>
      </c>
      <c r="B24192" s="34">
        <v>915</v>
      </c>
      <c r="C24192" s="34">
        <v>980</v>
      </c>
      <c r="D24192" s="34">
        <v>1052</v>
      </c>
      <c r="E24192" s="34">
        <v>1104</v>
      </c>
      <c r="F24192" s="34">
        <v>946</v>
      </c>
      <c r="G24192" s="34">
        <v>903</v>
      </c>
      <c r="H24192" s="34">
        <v>1076</v>
      </c>
      <c r="I24192" s="34">
        <v>1006</v>
      </c>
      <c r="J24192" s="34">
        <v>1000</v>
      </c>
      <c r="K24192" s="34">
        <v>808</v>
      </c>
      <c r="L24192" s="34">
        <v>956</v>
      </c>
      <c r="M24192" s="34">
        <v>682</v>
      </c>
    </row>
    <row r="24193" spans="1:13" x14ac:dyDescent="0.2">
      <c r="A24193" s="34" t="s">
        <v>125087</v>
      </c>
      <c r="B24193" s="34">
        <v>616</v>
      </c>
      <c r="C24193" s="34">
        <v>630</v>
      </c>
      <c r="D24193" s="34">
        <v>677</v>
      </c>
      <c r="E24193" s="34">
        <v>732</v>
      </c>
      <c r="F24193" s="34">
        <v>585</v>
      </c>
      <c r="G24193" s="34">
        <v>584</v>
      </c>
      <c r="H24193" s="34">
        <v>775</v>
      </c>
      <c r="I24193" s="34">
        <v>596</v>
      </c>
      <c r="J24193" s="34">
        <v>665</v>
      </c>
      <c r="K24193" s="34">
        <v>497</v>
      </c>
      <c r="L24193" s="34">
        <v>562</v>
      </c>
      <c r="M24193" s="34">
        <v>527</v>
      </c>
    </row>
    <row r="24194" spans="1:13" x14ac:dyDescent="0.2">
      <c r="A24194" s="34" t="s">
        <v>125088</v>
      </c>
      <c r="B24194" s="34">
        <v>537</v>
      </c>
      <c r="C24194" s="34">
        <v>621</v>
      </c>
      <c r="D24194" s="34">
        <v>552</v>
      </c>
      <c r="E24194" s="34">
        <v>660</v>
      </c>
      <c r="F24194" s="34">
        <v>514</v>
      </c>
      <c r="G24194" s="34">
        <v>588</v>
      </c>
      <c r="H24194" s="34">
        <v>584</v>
      </c>
      <c r="I24194" s="34">
        <v>615</v>
      </c>
      <c r="J24194" s="34">
        <v>591</v>
      </c>
      <c r="K24194" s="34">
        <v>491</v>
      </c>
      <c r="L24194" s="34">
        <v>516</v>
      </c>
      <c r="M24194" s="34">
        <v>489</v>
      </c>
    </row>
    <row r="24195" spans="1:13" x14ac:dyDescent="0.2">
      <c r="A24195" s="34" t="s">
        <v>125089</v>
      </c>
      <c r="B24195" s="34">
        <v>551</v>
      </c>
      <c r="C24195" s="34">
        <v>493</v>
      </c>
      <c r="D24195" s="34">
        <v>601</v>
      </c>
      <c r="E24195" s="34">
        <v>544</v>
      </c>
      <c r="F24195" s="34">
        <v>502</v>
      </c>
      <c r="G24195" s="34">
        <v>563</v>
      </c>
      <c r="H24195" s="34">
        <v>605</v>
      </c>
      <c r="I24195" s="34">
        <v>483</v>
      </c>
      <c r="J24195" s="34">
        <v>570</v>
      </c>
      <c r="K24195" s="34">
        <v>450</v>
      </c>
      <c r="L24195" s="34">
        <v>479</v>
      </c>
      <c r="M24195" s="34">
        <v>458</v>
      </c>
    </row>
    <row r="24196" spans="1:13" x14ac:dyDescent="0.2">
      <c r="A24196" s="34" t="s">
        <v>125090</v>
      </c>
      <c r="B24196" s="34">
        <v>533</v>
      </c>
      <c r="C24196" s="34">
        <v>928</v>
      </c>
      <c r="D24196" s="34">
        <v>518</v>
      </c>
      <c r="E24196" s="34">
        <v>949</v>
      </c>
      <c r="F24196" s="34">
        <v>461</v>
      </c>
      <c r="G24196" s="34">
        <v>977</v>
      </c>
      <c r="H24196" s="34">
        <v>593</v>
      </c>
      <c r="I24196" s="34">
        <v>866</v>
      </c>
      <c r="J24196" s="34">
        <v>565</v>
      </c>
      <c r="K24196" s="34">
        <v>764</v>
      </c>
      <c r="L24196" s="34">
        <v>530</v>
      </c>
      <c r="M24196" s="34">
        <v>678</v>
      </c>
    </row>
    <row r="24197" spans="1:13" x14ac:dyDescent="0.2">
      <c r="A24197" s="34" t="s">
        <v>125091</v>
      </c>
      <c r="B24197" s="34">
        <v>431</v>
      </c>
      <c r="C24197" s="34">
        <v>1273</v>
      </c>
      <c r="D24197" s="34">
        <v>470</v>
      </c>
      <c r="E24197" s="34">
        <v>1162</v>
      </c>
      <c r="F24197" s="34">
        <v>408</v>
      </c>
      <c r="G24197" s="34">
        <v>1148</v>
      </c>
      <c r="H24197" s="34">
        <v>486</v>
      </c>
      <c r="I24197" s="34">
        <v>1206</v>
      </c>
      <c r="J24197" s="34">
        <v>462</v>
      </c>
      <c r="K24197" s="34">
        <v>952</v>
      </c>
      <c r="L24197" s="34">
        <v>478</v>
      </c>
      <c r="M24197" s="34">
        <v>931</v>
      </c>
    </row>
    <row r="24198" spans="1:13" x14ac:dyDescent="0.2">
      <c r="A24198" s="34" t="s">
        <v>125092</v>
      </c>
      <c r="B24198" s="34">
        <v>529</v>
      </c>
      <c r="C24198" s="34">
        <v>747</v>
      </c>
      <c r="D24198" s="34">
        <v>612</v>
      </c>
      <c r="E24198" s="34">
        <v>726</v>
      </c>
      <c r="F24198" s="34">
        <v>502</v>
      </c>
      <c r="G24198" s="34">
        <v>640</v>
      </c>
      <c r="H24198" s="34">
        <v>681</v>
      </c>
      <c r="I24198" s="34">
        <v>726</v>
      </c>
      <c r="J24198" s="34">
        <v>582</v>
      </c>
      <c r="K24198" s="34">
        <v>600</v>
      </c>
      <c r="L24198" s="34">
        <v>543</v>
      </c>
      <c r="M24198" s="34">
        <v>573</v>
      </c>
    </row>
    <row r="24199" spans="1:13" x14ac:dyDescent="0.2">
      <c r="A24199" s="34" t="s">
        <v>125093</v>
      </c>
      <c r="B24199" s="34">
        <v>1082</v>
      </c>
      <c r="C24199" s="34">
        <v>1147</v>
      </c>
      <c r="D24199" s="34">
        <v>1258</v>
      </c>
      <c r="E24199" s="34">
        <v>1253</v>
      </c>
      <c r="F24199" s="34">
        <v>990</v>
      </c>
      <c r="G24199" s="34">
        <v>1036</v>
      </c>
      <c r="H24199" s="34">
        <v>1311</v>
      </c>
      <c r="I24199" s="34">
        <v>1131</v>
      </c>
      <c r="J24199" s="34">
        <v>1157</v>
      </c>
      <c r="K24199" s="34">
        <v>930</v>
      </c>
      <c r="L24199" s="34">
        <v>1046</v>
      </c>
      <c r="M24199" s="34">
        <v>866</v>
      </c>
    </row>
    <row r="24200" spans="1:13" x14ac:dyDescent="0.2">
      <c r="A24200" s="34" t="s">
        <v>125094</v>
      </c>
      <c r="B24200" s="34">
        <v>824</v>
      </c>
      <c r="C24200" s="34">
        <v>843</v>
      </c>
      <c r="D24200" s="34">
        <v>898</v>
      </c>
      <c r="E24200" s="34">
        <v>921</v>
      </c>
      <c r="F24200" s="34">
        <v>788</v>
      </c>
      <c r="G24200" s="34">
        <v>740</v>
      </c>
      <c r="H24200" s="34">
        <v>882</v>
      </c>
      <c r="I24200" s="34">
        <v>792</v>
      </c>
      <c r="J24200" s="34">
        <v>877</v>
      </c>
      <c r="K24200" s="34">
        <v>692</v>
      </c>
      <c r="L24200" s="34">
        <v>782</v>
      </c>
      <c r="M24200" s="34">
        <v>632</v>
      </c>
    </row>
    <row r="24201" spans="1:13" x14ac:dyDescent="0.2">
      <c r="A24201" s="34" t="s">
        <v>125095</v>
      </c>
      <c r="B24201" s="34">
        <v>524</v>
      </c>
      <c r="C24201" s="34">
        <v>657</v>
      </c>
      <c r="D24201" s="34">
        <v>658</v>
      </c>
      <c r="E24201" s="34">
        <v>719</v>
      </c>
      <c r="F24201" s="34">
        <v>546</v>
      </c>
      <c r="G24201" s="34">
        <v>646</v>
      </c>
      <c r="H24201" s="34">
        <v>645</v>
      </c>
      <c r="I24201" s="34">
        <v>598</v>
      </c>
      <c r="J24201" s="34">
        <v>708</v>
      </c>
      <c r="K24201" s="34">
        <v>554</v>
      </c>
      <c r="L24201" s="34">
        <v>666</v>
      </c>
      <c r="M24201" s="34">
        <v>513</v>
      </c>
    </row>
    <row r="24202" spans="1:13" x14ac:dyDescent="0.2">
      <c r="A24202" s="34" t="s">
        <v>125096</v>
      </c>
      <c r="B24202" s="34">
        <v>574</v>
      </c>
      <c r="C24202" s="34">
        <v>576</v>
      </c>
      <c r="D24202" s="34">
        <v>590</v>
      </c>
      <c r="E24202" s="34">
        <v>610</v>
      </c>
      <c r="F24202" s="34">
        <v>589</v>
      </c>
      <c r="G24202" s="34">
        <v>536</v>
      </c>
      <c r="H24202" s="34">
        <v>568</v>
      </c>
      <c r="I24202" s="34">
        <v>585</v>
      </c>
      <c r="J24202" s="34">
        <v>697</v>
      </c>
      <c r="K24202" s="34">
        <v>500</v>
      </c>
      <c r="L24202" s="34">
        <v>643</v>
      </c>
      <c r="M24202" s="34">
        <v>436</v>
      </c>
    </row>
    <row r="24203" spans="1:13" x14ac:dyDescent="0.2">
      <c r="A24203" s="34" t="s">
        <v>125097</v>
      </c>
      <c r="B24203" s="34">
        <v>333</v>
      </c>
      <c r="C24203" s="34">
        <v>382</v>
      </c>
      <c r="D24203" s="34">
        <v>386</v>
      </c>
      <c r="E24203" s="34">
        <v>369</v>
      </c>
      <c r="F24203" s="34">
        <v>296</v>
      </c>
      <c r="G24203" s="34">
        <v>365</v>
      </c>
      <c r="H24203" s="34">
        <v>397</v>
      </c>
      <c r="I24203" s="34">
        <v>389</v>
      </c>
      <c r="J24203" s="34">
        <v>414</v>
      </c>
      <c r="K24203" s="34">
        <v>327</v>
      </c>
      <c r="L24203" s="34">
        <v>372</v>
      </c>
      <c r="M24203" s="34">
        <v>266</v>
      </c>
    </row>
    <row r="24204" spans="1:13" x14ac:dyDescent="0.2">
      <c r="A24204" s="34" t="s">
        <v>125098</v>
      </c>
      <c r="B24204" s="34">
        <v>317</v>
      </c>
      <c r="C24204" s="34">
        <v>336</v>
      </c>
      <c r="D24204" s="34">
        <v>392</v>
      </c>
      <c r="E24204" s="34">
        <v>296</v>
      </c>
      <c r="F24204" s="34">
        <v>353</v>
      </c>
      <c r="G24204" s="34">
        <v>320</v>
      </c>
      <c r="H24204" s="34">
        <v>403</v>
      </c>
      <c r="I24204" s="34">
        <v>370</v>
      </c>
      <c r="J24204" s="34">
        <v>335</v>
      </c>
      <c r="K24204" s="34">
        <v>250</v>
      </c>
      <c r="L24204" s="34">
        <v>339</v>
      </c>
      <c r="M24204" s="34">
        <v>279</v>
      </c>
    </row>
    <row r="24205" spans="1:13" x14ac:dyDescent="0.2">
      <c r="A24205" s="34" t="s">
        <v>125099</v>
      </c>
      <c r="B24205" s="34">
        <v>299</v>
      </c>
      <c r="C24205" s="34">
        <v>255</v>
      </c>
      <c r="D24205" s="34">
        <v>234</v>
      </c>
      <c r="E24205" s="34">
        <v>360</v>
      </c>
      <c r="F24205" s="34">
        <v>252</v>
      </c>
      <c r="G24205" s="34">
        <v>294</v>
      </c>
      <c r="H24205" s="34">
        <v>324</v>
      </c>
      <c r="I24205" s="34">
        <v>279</v>
      </c>
      <c r="J24205" s="34">
        <v>258</v>
      </c>
      <c r="K24205" s="34">
        <v>231</v>
      </c>
      <c r="L24205" s="34">
        <v>307</v>
      </c>
      <c r="M24205" s="34">
        <v>203</v>
      </c>
    </row>
    <row r="24206" spans="1:13" x14ac:dyDescent="0.2">
      <c r="A24206" s="34" t="s">
        <v>125100</v>
      </c>
      <c r="B24206" s="34">
        <v>585</v>
      </c>
      <c r="C24206" s="34">
        <v>563</v>
      </c>
      <c r="D24206" s="34">
        <v>735</v>
      </c>
      <c r="E24206" s="34">
        <v>681</v>
      </c>
      <c r="F24206" s="34">
        <v>559</v>
      </c>
      <c r="G24206" s="34">
        <v>644</v>
      </c>
      <c r="H24206" s="34">
        <v>677</v>
      </c>
      <c r="I24206" s="34">
        <v>657</v>
      </c>
      <c r="J24206" s="34">
        <v>679</v>
      </c>
      <c r="K24206" s="34">
        <v>544</v>
      </c>
      <c r="L24206" s="34">
        <v>670</v>
      </c>
      <c r="M24206" s="34">
        <v>520</v>
      </c>
    </row>
    <row r="24207" spans="1:13" x14ac:dyDescent="0.2">
      <c r="A24207" s="34" t="s">
        <v>125101</v>
      </c>
      <c r="B24207" s="34">
        <v>722</v>
      </c>
      <c r="C24207" s="34">
        <v>672</v>
      </c>
      <c r="D24207" s="34">
        <v>739</v>
      </c>
      <c r="E24207" s="34">
        <v>726</v>
      </c>
      <c r="F24207" s="34">
        <v>674</v>
      </c>
      <c r="G24207" s="34">
        <v>684</v>
      </c>
      <c r="H24207" s="34">
        <v>845</v>
      </c>
      <c r="I24207" s="34">
        <v>785</v>
      </c>
      <c r="J24207" s="34">
        <v>740</v>
      </c>
      <c r="K24207" s="34">
        <v>586</v>
      </c>
      <c r="L24207" s="34">
        <v>629</v>
      </c>
      <c r="M24207" s="34">
        <v>547</v>
      </c>
    </row>
    <row r="24208" spans="1:13" x14ac:dyDescent="0.2">
      <c r="A24208" s="34" t="s">
        <v>125102</v>
      </c>
      <c r="B24208" s="34">
        <v>666</v>
      </c>
      <c r="C24208" s="34">
        <v>498</v>
      </c>
      <c r="D24208" s="34">
        <v>518</v>
      </c>
      <c r="E24208" s="34">
        <v>499</v>
      </c>
      <c r="F24208" s="34">
        <v>534</v>
      </c>
      <c r="G24208" s="34">
        <v>465</v>
      </c>
      <c r="H24208" s="34">
        <v>575</v>
      </c>
      <c r="I24208" s="34">
        <v>499</v>
      </c>
      <c r="J24208" s="34">
        <v>510</v>
      </c>
      <c r="K24208" s="34">
        <v>431</v>
      </c>
      <c r="L24208" s="34">
        <v>502</v>
      </c>
      <c r="M24208" s="34">
        <v>380</v>
      </c>
    </row>
    <row r="24209" spans="1:13" x14ac:dyDescent="0.2">
      <c r="A24209" s="34" t="s">
        <v>125103</v>
      </c>
      <c r="B24209" s="34">
        <v>327</v>
      </c>
      <c r="C24209" s="34">
        <v>235</v>
      </c>
      <c r="D24209" s="34">
        <v>283</v>
      </c>
      <c r="E24209" s="34">
        <v>293</v>
      </c>
      <c r="F24209" s="34">
        <v>211</v>
      </c>
      <c r="G24209" s="34">
        <v>238</v>
      </c>
      <c r="H24209" s="34">
        <v>279</v>
      </c>
      <c r="I24209" s="34">
        <v>203</v>
      </c>
      <c r="J24209" s="34">
        <v>310</v>
      </c>
      <c r="K24209" s="34">
        <v>223</v>
      </c>
      <c r="L24209" s="34">
        <v>270</v>
      </c>
      <c r="M24209" s="34">
        <v>197</v>
      </c>
    </row>
    <row r="24210" spans="1:13" x14ac:dyDescent="0.2">
      <c r="A24210" s="34" t="s">
        <v>125104</v>
      </c>
      <c r="B24210" s="34">
        <v>350</v>
      </c>
      <c r="C24210" s="34">
        <v>308</v>
      </c>
      <c r="D24210" s="34">
        <v>395</v>
      </c>
      <c r="E24210" s="34">
        <v>349</v>
      </c>
      <c r="F24210" s="34">
        <v>338</v>
      </c>
      <c r="G24210" s="34">
        <v>358</v>
      </c>
      <c r="H24210" s="34">
        <v>446</v>
      </c>
      <c r="I24210" s="34">
        <v>374</v>
      </c>
      <c r="J24210" s="34">
        <v>384</v>
      </c>
      <c r="K24210" s="34">
        <v>293</v>
      </c>
      <c r="L24210" s="34">
        <v>365</v>
      </c>
      <c r="M24210" s="34">
        <v>282</v>
      </c>
    </row>
    <row r="24211" spans="1:13" x14ac:dyDescent="0.2">
      <c r="A24211" s="34" t="s">
        <v>125105</v>
      </c>
      <c r="B24211" s="34">
        <v>344</v>
      </c>
      <c r="C24211" s="34">
        <v>355</v>
      </c>
      <c r="D24211" s="34">
        <v>342</v>
      </c>
      <c r="E24211" s="34">
        <v>347</v>
      </c>
      <c r="F24211" s="34">
        <v>323</v>
      </c>
      <c r="G24211" s="34">
        <v>303</v>
      </c>
      <c r="H24211" s="34">
        <v>392</v>
      </c>
      <c r="I24211" s="34">
        <v>411</v>
      </c>
      <c r="J24211" s="34">
        <v>406</v>
      </c>
      <c r="K24211" s="34">
        <v>285</v>
      </c>
      <c r="L24211" s="34">
        <v>305</v>
      </c>
      <c r="M24211" s="34">
        <v>279</v>
      </c>
    </row>
    <row r="24212" spans="1:13" x14ac:dyDescent="0.2">
      <c r="A24212" s="34" t="s">
        <v>125106</v>
      </c>
      <c r="B24212" s="34">
        <v>499</v>
      </c>
      <c r="C24212" s="34">
        <v>310</v>
      </c>
      <c r="D24212" s="34">
        <v>382</v>
      </c>
      <c r="E24212" s="34">
        <v>343</v>
      </c>
      <c r="F24212" s="34">
        <v>363</v>
      </c>
      <c r="G24212" s="34">
        <v>365</v>
      </c>
      <c r="H24212" s="34">
        <v>379</v>
      </c>
      <c r="I24212" s="34">
        <v>350</v>
      </c>
      <c r="J24212" s="34">
        <v>380</v>
      </c>
      <c r="K24212" s="34">
        <v>292</v>
      </c>
      <c r="L24212" s="34">
        <v>362</v>
      </c>
      <c r="M24212" s="34">
        <v>272</v>
      </c>
    </row>
    <row r="24213" spans="1:13" x14ac:dyDescent="0.2">
      <c r="A24213" s="34" t="s">
        <v>125107</v>
      </c>
      <c r="B24213" s="34">
        <v>523</v>
      </c>
      <c r="C24213" s="34">
        <v>499</v>
      </c>
      <c r="D24213" s="34">
        <v>505</v>
      </c>
      <c r="E24213" s="34">
        <v>586</v>
      </c>
      <c r="F24213" s="34">
        <v>512</v>
      </c>
      <c r="G24213" s="34">
        <v>455</v>
      </c>
      <c r="H24213" s="34">
        <v>548</v>
      </c>
      <c r="I24213" s="34">
        <v>519</v>
      </c>
      <c r="J24213" s="34">
        <v>583</v>
      </c>
      <c r="K24213" s="34">
        <v>457</v>
      </c>
      <c r="L24213" s="34">
        <v>458</v>
      </c>
      <c r="M24213" s="34">
        <v>417</v>
      </c>
    </row>
    <row r="24214" spans="1:13" x14ac:dyDescent="0.2">
      <c r="A24214" s="34" t="s">
        <v>125108</v>
      </c>
      <c r="B24214" s="34">
        <v>518</v>
      </c>
      <c r="C24214" s="34">
        <v>524</v>
      </c>
      <c r="D24214" s="34">
        <v>493</v>
      </c>
      <c r="E24214" s="34">
        <v>556</v>
      </c>
      <c r="F24214" s="34">
        <v>420</v>
      </c>
      <c r="G24214" s="34">
        <v>443</v>
      </c>
      <c r="H24214" s="34">
        <v>534</v>
      </c>
      <c r="I24214" s="34">
        <v>480</v>
      </c>
      <c r="J24214" s="34">
        <v>497</v>
      </c>
      <c r="K24214" s="34">
        <v>421</v>
      </c>
      <c r="L24214" s="34">
        <v>523</v>
      </c>
      <c r="M24214" s="34">
        <v>363</v>
      </c>
    </row>
    <row r="24215" spans="1:13" x14ac:dyDescent="0.2">
      <c r="A24215" s="34" t="s">
        <v>125109</v>
      </c>
      <c r="B24215" s="34">
        <v>256</v>
      </c>
      <c r="C24215" s="34">
        <v>227</v>
      </c>
      <c r="D24215" s="34">
        <v>246</v>
      </c>
      <c r="E24215" s="34">
        <v>298</v>
      </c>
      <c r="F24215" s="34">
        <v>255</v>
      </c>
      <c r="G24215" s="34">
        <v>259</v>
      </c>
      <c r="H24215" s="34">
        <v>277</v>
      </c>
      <c r="I24215" s="34">
        <v>249</v>
      </c>
      <c r="J24215" s="34">
        <v>293</v>
      </c>
      <c r="K24215" s="34">
        <v>198</v>
      </c>
      <c r="L24215" s="34">
        <v>228</v>
      </c>
      <c r="M24215" s="34">
        <v>216</v>
      </c>
    </row>
    <row r="24216" spans="1:13" x14ac:dyDescent="0.2">
      <c r="A24216" s="34" t="s">
        <v>125110</v>
      </c>
      <c r="B24216" s="34">
        <v>377</v>
      </c>
      <c r="C24216" s="34">
        <v>408</v>
      </c>
      <c r="D24216" s="34">
        <v>403</v>
      </c>
      <c r="E24216" s="34">
        <v>455</v>
      </c>
      <c r="F24216" s="34">
        <v>412</v>
      </c>
      <c r="G24216" s="34">
        <v>393</v>
      </c>
      <c r="H24216" s="34">
        <v>492</v>
      </c>
      <c r="I24216" s="34">
        <v>428</v>
      </c>
      <c r="J24216" s="34">
        <v>453</v>
      </c>
      <c r="K24216" s="34">
        <v>327</v>
      </c>
      <c r="L24216" s="34">
        <v>432</v>
      </c>
      <c r="M24216" s="34">
        <v>285</v>
      </c>
    </row>
    <row r="24217" spans="1:13" x14ac:dyDescent="0.2">
      <c r="A24217" s="34" t="s">
        <v>125111</v>
      </c>
      <c r="B24217" s="34">
        <v>913</v>
      </c>
      <c r="C24217" s="34">
        <v>791</v>
      </c>
      <c r="D24217" s="34">
        <v>912</v>
      </c>
      <c r="E24217" s="34">
        <v>770</v>
      </c>
      <c r="F24217" s="34">
        <v>820</v>
      </c>
      <c r="G24217" s="34">
        <v>653</v>
      </c>
      <c r="H24217" s="34">
        <v>963</v>
      </c>
      <c r="I24217" s="34">
        <v>844</v>
      </c>
      <c r="J24217" s="34">
        <v>842</v>
      </c>
      <c r="K24217" s="34">
        <v>678</v>
      </c>
      <c r="L24217" s="34">
        <v>939</v>
      </c>
      <c r="M24217" s="34">
        <v>642</v>
      </c>
    </row>
    <row r="24218" spans="1:13" x14ac:dyDescent="0.2">
      <c r="A24218" s="34" t="s">
        <v>125112</v>
      </c>
      <c r="B24218" s="34">
        <v>597</v>
      </c>
      <c r="C24218" s="34">
        <v>598</v>
      </c>
      <c r="D24218" s="34">
        <v>618</v>
      </c>
      <c r="E24218" s="34">
        <v>615</v>
      </c>
      <c r="F24218" s="34">
        <v>527</v>
      </c>
      <c r="G24218" s="34">
        <v>550</v>
      </c>
      <c r="H24218" s="34">
        <v>682</v>
      </c>
      <c r="I24218" s="34">
        <v>621</v>
      </c>
      <c r="J24218" s="34">
        <v>552</v>
      </c>
      <c r="K24218" s="34">
        <v>389</v>
      </c>
      <c r="L24218" s="34">
        <v>611</v>
      </c>
      <c r="M24218" s="34">
        <v>443</v>
      </c>
    </row>
    <row r="24219" spans="1:13" x14ac:dyDescent="0.2">
      <c r="A24219" s="34" t="s">
        <v>125113</v>
      </c>
      <c r="B24219" s="34">
        <v>854</v>
      </c>
      <c r="C24219" s="34">
        <v>713</v>
      </c>
      <c r="D24219" s="34">
        <v>763</v>
      </c>
      <c r="E24219" s="34">
        <v>810</v>
      </c>
      <c r="F24219" s="34">
        <v>756</v>
      </c>
      <c r="G24219" s="34">
        <v>612</v>
      </c>
      <c r="H24219" s="34">
        <v>865</v>
      </c>
      <c r="I24219" s="34">
        <v>679</v>
      </c>
      <c r="J24219" s="34">
        <v>825</v>
      </c>
      <c r="K24219" s="34">
        <v>624</v>
      </c>
      <c r="L24219" s="34">
        <v>727</v>
      </c>
      <c r="M24219" s="34">
        <v>536</v>
      </c>
    </row>
    <row r="24220" spans="1:13" x14ac:dyDescent="0.2">
      <c r="A24220" s="34" t="s">
        <v>125114</v>
      </c>
      <c r="B24220" s="34">
        <v>341</v>
      </c>
      <c r="C24220" s="34">
        <v>449</v>
      </c>
      <c r="D24220" s="34">
        <v>483</v>
      </c>
      <c r="E24220" s="34">
        <v>462</v>
      </c>
      <c r="F24220" s="34">
        <v>402</v>
      </c>
      <c r="G24220" s="34">
        <v>410</v>
      </c>
      <c r="H24220" s="34">
        <v>454</v>
      </c>
      <c r="I24220" s="34">
        <v>379</v>
      </c>
      <c r="J24220" s="34">
        <v>521</v>
      </c>
      <c r="K24220" s="34">
        <v>413</v>
      </c>
      <c r="L24220" s="34">
        <v>429</v>
      </c>
      <c r="M24220" s="34">
        <v>348</v>
      </c>
    </row>
    <row r="24221" spans="1:13" x14ac:dyDescent="0.2">
      <c r="A24221" s="34" t="s">
        <v>125115</v>
      </c>
      <c r="B24221" s="34">
        <v>606</v>
      </c>
      <c r="C24221" s="34">
        <v>574</v>
      </c>
      <c r="D24221" s="34">
        <v>685</v>
      </c>
      <c r="E24221" s="34">
        <v>554</v>
      </c>
      <c r="F24221" s="34">
        <v>574</v>
      </c>
      <c r="G24221" s="34">
        <v>500</v>
      </c>
      <c r="H24221" s="34">
        <v>753</v>
      </c>
      <c r="I24221" s="34">
        <v>522</v>
      </c>
      <c r="J24221" s="34">
        <v>650</v>
      </c>
      <c r="K24221" s="34">
        <v>494</v>
      </c>
      <c r="L24221" s="34">
        <v>628</v>
      </c>
      <c r="M24221" s="34">
        <v>438</v>
      </c>
    </row>
    <row r="24222" spans="1:13" x14ac:dyDescent="0.2">
      <c r="A24222" s="34" t="s">
        <v>125116</v>
      </c>
      <c r="B24222" s="34">
        <v>881</v>
      </c>
      <c r="C24222" s="34">
        <v>870</v>
      </c>
      <c r="D24222" s="34">
        <v>985</v>
      </c>
      <c r="E24222" s="34">
        <v>999</v>
      </c>
      <c r="F24222" s="34">
        <v>924</v>
      </c>
      <c r="G24222" s="34">
        <v>945</v>
      </c>
      <c r="H24222" s="34">
        <v>1024</v>
      </c>
      <c r="I24222" s="34">
        <v>926</v>
      </c>
      <c r="J24222" s="34">
        <v>1142</v>
      </c>
      <c r="K24222" s="34">
        <v>702</v>
      </c>
      <c r="L24222" s="34">
        <v>948</v>
      </c>
      <c r="M24222" s="34">
        <v>741</v>
      </c>
    </row>
    <row r="24223" spans="1:13" x14ac:dyDescent="0.2">
      <c r="A24223" s="34" t="s">
        <v>125117</v>
      </c>
      <c r="B24223" s="34">
        <v>325</v>
      </c>
      <c r="C24223" s="34">
        <v>465</v>
      </c>
      <c r="D24223" s="34">
        <v>390</v>
      </c>
      <c r="E24223" s="34">
        <v>570</v>
      </c>
      <c r="F24223" s="34">
        <v>321</v>
      </c>
      <c r="G24223" s="34">
        <v>438</v>
      </c>
      <c r="H24223" s="34">
        <v>377</v>
      </c>
      <c r="I24223" s="34">
        <v>496</v>
      </c>
      <c r="J24223" s="34">
        <v>332</v>
      </c>
      <c r="K24223" s="34">
        <v>423</v>
      </c>
      <c r="L24223" s="34">
        <v>400</v>
      </c>
      <c r="M24223" s="34">
        <v>360</v>
      </c>
    </row>
    <row r="24224" spans="1:13" x14ac:dyDescent="0.2">
      <c r="A24224" s="34" t="s">
        <v>125118</v>
      </c>
      <c r="B24224" s="34">
        <v>326</v>
      </c>
      <c r="C24224" s="34">
        <v>299</v>
      </c>
      <c r="D24224" s="34">
        <v>285</v>
      </c>
      <c r="E24224" s="34">
        <v>321</v>
      </c>
      <c r="F24224" s="34">
        <v>258</v>
      </c>
      <c r="G24224" s="34">
        <v>254</v>
      </c>
      <c r="H24224" s="34">
        <v>365</v>
      </c>
      <c r="I24224" s="34">
        <v>287</v>
      </c>
      <c r="J24224" s="34">
        <v>294</v>
      </c>
      <c r="K24224" s="34">
        <v>266</v>
      </c>
      <c r="L24224" s="34">
        <v>272</v>
      </c>
      <c r="M24224" s="34">
        <v>224</v>
      </c>
    </row>
    <row r="24225" spans="1:13" x14ac:dyDescent="0.2">
      <c r="A24225" s="34" t="s">
        <v>125119</v>
      </c>
      <c r="B24225" s="34">
        <v>211</v>
      </c>
      <c r="C24225" s="34">
        <v>249</v>
      </c>
      <c r="D24225" s="34">
        <v>295</v>
      </c>
      <c r="E24225" s="34">
        <v>358</v>
      </c>
      <c r="F24225" s="34">
        <v>245</v>
      </c>
      <c r="G24225" s="34">
        <v>265</v>
      </c>
      <c r="H24225" s="34">
        <v>314</v>
      </c>
      <c r="I24225" s="34">
        <v>349</v>
      </c>
      <c r="J24225" s="34">
        <v>348</v>
      </c>
      <c r="K24225" s="34">
        <v>257</v>
      </c>
      <c r="L24225" s="34">
        <v>281</v>
      </c>
      <c r="M24225" s="34">
        <v>254</v>
      </c>
    </row>
    <row r="24226" spans="1:13" x14ac:dyDescent="0.2">
      <c r="A24226" s="34" t="s">
        <v>125120</v>
      </c>
      <c r="B24226" s="34">
        <v>330</v>
      </c>
      <c r="C24226" s="34">
        <v>324</v>
      </c>
      <c r="D24226" s="34">
        <v>433</v>
      </c>
      <c r="E24226" s="34">
        <v>346</v>
      </c>
      <c r="F24226" s="34">
        <v>361</v>
      </c>
      <c r="G24226" s="34">
        <v>392</v>
      </c>
      <c r="H24226" s="34">
        <v>402</v>
      </c>
      <c r="I24226" s="34">
        <v>310</v>
      </c>
      <c r="J24226" s="34">
        <v>355</v>
      </c>
      <c r="K24226" s="34">
        <v>286</v>
      </c>
      <c r="L24226" s="34">
        <v>355</v>
      </c>
      <c r="M24226" s="34">
        <v>295</v>
      </c>
    </row>
    <row r="24227" spans="1:13" x14ac:dyDescent="0.2">
      <c r="A24227" s="34" t="s">
        <v>125121</v>
      </c>
      <c r="B24227" s="34">
        <v>384</v>
      </c>
      <c r="C24227" s="34">
        <v>452</v>
      </c>
      <c r="D24227" s="34">
        <v>388</v>
      </c>
      <c r="E24227" s="34">
        <v>482</v>
      </c>
      <c r="F24227" s="34">
        <v>421</v>
      </c>
      <c r="G24227" s="34">
        <v>357</v>
      </c>
      <c r="H24227" s="34">
        <v>443</v>
      </c>
      <c r="I24227" s="34">
        <v>406</v>
      </c>
      <c r="J24227" s="34">
        <v>374</v>
      </c>
      <c r="K24227" s="34">
        <v>290</v>
      </c>
      <c r="L24227" s="34">
        <v>380</v>
      </c>
      <c r="M24227" s="34">
        <v>286</v>
      </c>
    </row>
    <row r="24228" spans="1:13" x14ac:dyDescent="0.2">
      <c r="A24228" s="34" t="s">
        <v>125122</v>
      </c>
      <c r="B24228" s="34">
        <v>569</v>
      </c>
      <c r="C24228" s="34">
        <v>536</v>
      </c>
      <c r="D24228" s="34">
        <v>669</v>
      </c>
      <c r="E24228" s="34">
        <v>624</v>
      </c>
      <c r="F24228" s="34">
        <v>600</v>
      </c>
      <c r="G24228" s="34">
        <v>553</v>
      </c>
      <c r="H24228" s="34">
        <v>693</v>
      </c>
      <c r="I24228" s="34">
        <v>549</v>
      </c>
      <c r="J24228" s="34">
        <v>684</v>
      </c>
      <c r="K24228" s="34">
        <v>480</v>
      </c>
      <c r="L24228" s="34">
        <v>667</v>
      </c>
      <c r="M24228" s="34">
        <v>416</v>
      </c>
    </row>
    <row r="24229" spans="1:13" x14ac:dyDescent="0.2">
      <c r="A24229" s="34" t="s">
        <v>125123</v>
      </c>
      <c r="B24229" s="34">
        <v>492</v>
      </c>
      <c r="C24229" s="34">
        <v>502</v>
      </c>
      <c r="D24229" s="34">
        <v>490</v>
      </c>
      <c r="E24229" s="34">
        <v>532</v>
      </c>
      <c r="F24229" s="34">
        <v>466</v>
      </c>
      <c r="G24229" s="34">
        <v>456</v>
      </c>
      <c r="H24229" s="34">
        <v>541</v>
      </c>
      <c r="I24229" s="34">
        <v>486</v>
      </c>
      <c r="J24229" s="34">
        <v>534</v>
      </c>
      <c r="K24229" s="34">
        <v>454</v>
      </c>
      <c r="L24229" s="34">
        <v>526</v>
      </c>
      <c r="M24229" s="34">
        <v>420</v>
      </c>
    </row>
    <row r="24230" spans="1:13" x14ac:dyDescent="0.2">
      <c r="A24230" s="34" t="s">
        <v>125124</v>
      </c>
      <c r="B24230" s="34">
        <v>119</v>
      </c>
      <c r="C24230" s="34">
        <v>187</v>
      </c>
      <c r="D24230" s="34">
        <v>222</v>
      </c>
      <c r="E24230" s="34">
        <v>195</v>
      </c>
      <c r="F24230" s="34">
        <v>156</v>
      </c>
      <c r="G24230" s="34">
        <v>157</v>
      </c>
      <c r="H24230" s="34">
        <v>195</v>
      </c>
      <c r="I24230" s="34">
        <v>210</v>
      </c>
      <c r="J24230" s="34">
        <v>233</v>
      </c>
      <c r="K24230" s="34">
        <v>188</v>
      </c>
      <c r="L24230" s="34">
        <v>213</v>
      </c>
      <c r="M24230" s="34">
        <v>169</v>
      </c>
    </row>
    <row r="24231" spans="1:13" x14ac:dyDescent="0.2">
      <c r="A24231" s="34" t="s">
        <v>125125</v>
      </c>
      <c r="B24231" s="34">
        <v>287</v>
      </c>
      <c r="C24231" s="34">
        <v>352</v>
      </c>
      <c r="D24231" s="34">
        <v>301</v>
      </c>
      <c r="E24231" s="34">
        <v>416</v>
      </c>
      <c r="F24231" s="34">
        <v>323</v>
      </c>
      <c r="G24231" s="34">
        <v>310</v>
      </c>
      <c r="H24231" s="34">
        <v>347</v>
      </c>
      <c r="I24231" s="34">
        <v>326</v>
      </c>
      <c r="J24231" s="34">
        <v>312</v>
      </c>
      <c r="K24231" s="34">
        <v>270</v>
      </c>
      <c r="L24231" s="34">
        <v>284</v>
      </c>
      <c r="M24231" s="34">
        <v>274</v>
      </c>
    </row>
    <row r="24232" spans="1:13" x14ac:dyDescent="0.2">
      <c r="A24232" s="34" t="s">
        <v>125126</v>
      </c>
      <c r="B24232" s="34">
        <v>446</v>
      </c>
      <c r="C24232" s="34">
        <v>455</v>
      </c>
      <c r="D24232" s="34">
        <v>453</v>
      </c>
      <c r="E24232" s="34">
        <v>492</v>
      </c>
      <c r="F24232" s="34">
        <v>399</v>
      </c>
      <c r="G24232" s="34">
        <v>387</v>
      </c>
      <c r="H24232" s="34">
        <v>467</v>
      </c>
      <c r="I24232" s="34">
        <v>412</v>
      </c>
      <c r="J24232" s="34">
        <v>482</v>
      </c>
      <c r="K24232" s="34">
        <v>408</v>
      </c>
      <c r="L24232" s="34">
        <v>379</v>
      </c>
      <c r="M24232" s="34">
        <v>393</v>
      </c>
    </row>
    <row r="24233" spans="1:13" x14ac:dyDescent="0.2">
      <c r="A24233" s="34" t="s">
        <v>125127</v>
      </c>
      <c r="B24233" s="34">
        <v>288</v>
      </c>
      <c r="C24233" s="34">
        <v>303</v>
      </c>
      <c r="D24233" s="34">
        <v>339</v>
      </c>
      <c r="E24233" s="34">
        <v>297</v>
      </c>
      <c r="F24233" s="34">
        <v>212</v>
      </c>
      <c r="G24233" s="34">
        <v>265</v>
      </c>
      <c r="H24233" s="34">
        <v>353</v>
      </c>
      <c r="I24233" s="34">
        <v>297</v>
      </c>
      <c r="J24233" s="34">
        <v>324</v>
      </c>
      <c r="K24233" s="34">
        <v>240</v>
      </c>
      <c r="L24233" s="34">
        <v>282</v>
      </c>
      <c r="M24233" s="34">
        <v>226</v>
      </c>
    </row>
    <row r="24234" spans="1:13" x14ac:dyDescent="0.2">
      <c r="A24234" s="34" t="s">
        <v>125128</v>
      </c>
      <c r="B24234" s="34">
        <v>816</v>
      </c>
      <c r="C24234" s="34">
        <v>601</v>
      </c>
      <c r="D24234" s="34">
        <v>715</v>
      </c>
      <c r="E24234" s="34">
        <v>701</v>
      </c>
      <c r="F24234" s="34">
        <v>595</v>
      </c>
      <c r="G24234" s="34">
        <v>603</v>
      </c>
      <c r="H24234" s="34">
        <v>689</v>
      </c>
      <c r="I24234" s="34">
        <v>593</v>
      </c>
      <c r="J24234" s="34">
        <v>733</v>
      </c>
      <c r="K24234" s="34">
        <v>522</v>
      </c>
      <c r="L24234" s="34">
        <v>617</v>
      </c>
      <c r="M24234" s="34">
        <v>450</v>
      </c>
    </row>
    <row r="24235" spans="1:13" x14ac:dyDescent="0.2">
      <c r="A24235" s="34" t="s">
        <v>125129</v>
      </c>
      <c r="B24235" s="34">
        <v>427</v>
      </c>
      <c r="C24235" s="34">
        <v>338</v>
      </c>
      <c r="D24235" s="34">
        <v>444</v>
      </c>
      <c r="E24235" s="34">
        <v>382</v>
      </c>
      <c r="F24235" s="34">
        <v>370</v>
      </c>
      <c r="G24235" s="34">
        <v>310</v>
      </c>
      <c r="H24235" s="34">
        <v>460</v>
      </c>
      <c r="I24235" s="34">
        <v>389</v>
      </c>
      <c r="J24235" s="34">
        <v>407</v>
      </c>
      <c r="K24235" s="34">
        <v>247</v>
      </c>
      <c r="L24235" s="34">
        <v>373</v>
      </c>
      <c r="M24235" s="34">
        <v>297</v>
      </c>
    </row>
    <row r="24236" spans="1:13" x14ac:dyDescent="0.2">
      <c r="A24236" s="34" t="s">
        <v>125130</v>
      </c>
      <c r="B24236" s="34">
        <v>200</v>
      </c>
      <c r="C24236" s="34">
        <v>358</v>
      </c>
      <c r="D24236" s="34">
        <v>359</v>
      </c>
      <c r="E24236" s="34">
        <v>330</v>
      </c>
      <c r="F24236" s="34">
        <v>289</v>
      </c>
      <c r="G24236" s="34">
        <v>249</v>
      </c>
      <c r="H24236" s="34">
        <v>363</v>
      </c>
      <c r="I24236" s="34">
        <v>266</v>
      </c>
      <c r="J24236" s="34">
        <v>334</v>
      </c>
      <c r="K24236" s="34">
        <v>230</v>
      </c>
      <c r="L24236" s="34">
        <v>287</v>
      </c>
      <c r="M24236" s="34">
        <v>258</v>
      </c>
    </row>
    <row r="24237" spans="1:13" x14ac:dyDescent="0.2">
      <c r="A24237" s="34" t="s">
        <v>125131</v>
      </c>
      <c r="B24237" s="34">
        <v>330</v>
      </c>
      <c r="C24237" s="34">
        <v>323</v>
      </c>
      <c r="D24237" s="34">
        <v>340</v>
      </c>
      <c r="E24237" s="34">
        <v>317</v>
      </c>
      <c r="F24237" s="34">
        <v>311</v>
      </c>
      <c r="G24237" s="34">
        <v>321</v>
      </c>
      <c r="H24237" s="34">
        <v>335</v>
      </c>
      <c r="I24237" s="34">
        <v>313</v>
      </c>
      <c r="J24237" s="34">
        <v>298</v>
      </c>
      <c r="K24237" s="34">
        <v>275</v>
      </c>
      <c r="L24237" s="34">
        <v>324</v>
      </c>
      <c r="M24237" s="34">
        <v>214</v>
      </c>
    </row>
    <row r="24238" spans="1:13" x14ac:dyDescent="0.2">
      <c r="A24238" s="34" t="s">
        <v>125132</v>
      </c>
      <c r="B24238" s="34">
        <v>302</v>
      </c>
      <c r="C24238" s="34">
        <v>290</v>
      </c>
      <c r="D24238" s="34">
        <v>319</v>
      </c>
      <c r="E24238" s="34">
        <v>280</v>
      </c>
      <c r="F24238" s="34">
        <v>330</v>
      </c>
      <c r="G24238" s="34">
        <v>277</v>
      </c>
      <c r="H24238" s="34">
        <v>300</v>
      </c>
      <c r="I24238" s="34">
        <v>306</v>
      </c>
      <c r="J24238" s="34">
        <v>324</v>
      </c>
      <c r="K24238" s="34">
        <v>263</v>
      </c>
      <c r="L24238" s="34">
        <v>278</v>
      </c>
      <c r="M24238" s="34">
        <v>208</v>
      </c>
    </row>
    <row r="24239" spans="1:13" x14ac:dyDescent="0.2">
      <c r="A24239" s="34" t="s">
        <v>125133</v>
      </c>
      <c r="B24239" s="34">
        <v>324</v>
      </c>
      <c r="C24239" s="34">
        <v>349</v>
      </c>
      <c r="D24239" s="34">
        <v>345</v>
      </c>
      <c r="E24239" s="34">
        <v>379</v>
      </c>
      <c r="F24239" s="34">
        <v>346</v>
      </c>
      <c r="G24239" s="34">
        <v>329</v>
      </c>
      <c r="H24239" s="34">
        <v>352</v>
      </c>
      <c r="I24239" s="34">
        <v>323</v>
      </c>
      <c r="J24239" s="34">
        <v>337</v>
      </c>
      <c r="K24239" s="34">
        <v>275</v>
      </c>
      <c r="L24239" s="34">
        <v>351</v>
      </c>
      <c r="M24239" s="34">
        <v>264</v>
      </c>
    </row>
    <row r="24240" spans="1:13" x14ac:dyDescent="0.2">
      <c r="A24240" s="34" t="s">
        <v>125134</v>
      </c>
      <c r="B24240" s="34">
        <v>225</v>
      </c>
      <c r="C24240" s="34">
        <v>346</v>
      </c>
      <c r="D24240" s="34">
        <v>262</v>
      </c>
      <c r="E24240" s="34">
        <v>346</v>
      </c>
      <c r="F24240" s="34">
        <v>252</v>
      </c>
      <c r="G24240" s="34">
        <v>323</v>
      </c>
      <c r="H24240" s="34">
        <v>297</v>
      </c>
      <c r="I24240" s="34">
        <v>324</v>
      </c>
      <c r="J24240" s="34">
        <v>228</v>
      </c>
      <c r="K24240" s="34">
        <v>237</v>
      </c>
      <c r="L24240" s="34">
        <v>252</v>
      </c>
      <c r="M24240" s="34">
        <v>277</v>
      </c>
    </row>
    <row r="24241" spans="1:13" x14ac:dyDescent="0.2">
      <c r="A24241" s="34" t="s">
        <v>125135</v>
      </c>
      <c r="B24241" s="34">
        <v>427</v>
      </c>
      <c r="C24241" s="34">
        <v>418</v>
      </c>
      <c r="D24241" s="34">
        <v>463</v>
      </c>
      <c r="E24241" s="34">
        <v>444</v>
      </c>
      <c r="F24241" s="34">
        <v>392</v>
      </c>
      <c r="G24241" s="34">
        <v>365</v>
      </c>
      <c r="H24241" s="34">
        <v>470</v>
      </c>
      <c r="I24241" s="34">
        <v>389</v>
      </c>
      <c r="J24241" s="34">
        <v>492</v>
      </c>
      <c r="K24241" s="34">
        <v>336</v>
      </c>
      <c r="L24241" s="34">
        <v>356</v>
      </c>
      <c r="M24241" s="34">
        <v>316</v>
      </c>
    </row>
    <row r="24242" spans="1:13" x14ac:dyDescent="0.2">
      <c r="A24242" s="34" t="s">
        <v>125136</v>
      </c>
      <c r="B24242" s="34">
        <v>403</v>
      </c>
      <c r="C24242" s="34">
        <v>345</v>
      </c>
      <c r="D24242" s="34">
        <v>459</v>
      </c>
      <c r="E24242" s="34">
        <v>385</v>
      </c>
      <c r="F24242" s="34">
        <v>379</v>
      </c>
      <c r="G24242" s="34">
        <v>328</v>
      </c>
      <c r="H24242" s="34">
        <v>449</v>
      </c>
      <c r="I24242" s="34">
        <v>335</v>
      </c>
      <c r="J24242" s="34">
        <v>424</v>
      </c>
      <c r="K24242" s="34">
        <v>323</v>
      </c>
      <c r="L24242" s="34">
        <v>395</v>
      </c>
      <c r="M24242" s="34">
        <v>264</v>
      </c>
    </row>
    <row r="24243" spans="1:13" x14ac:dyDescent="0.2">
      <c r="A24243" s="34" t="s">
        <v>125137</v>
      </c>
      <c r="B24243" s="34">
        <v>233</v>
      </c>
      <c r="C24243" s="34">
        <v>273</v>
      </c>
      <c r="D24243" s="34">
        <v>321</v>
      </c>
      <c r="E24243" s="34">
        <v>285</v>
      </c>
      <c r="F24243" s="34">
        <v>308</v>
      </c>
      <c r="G24243" s="34">
        <v>312</v>
      </c>
      <c r="H24243" s="34">
        <v>380</v>
      </c>
      <c r="I24243" s="34">
        <v>262</v>
      </c>
      <c r="J24243" s="34">
        <v>301</v>
      </c>
      <c r="K24243" s="34">
        <v>273</v>
      </c>
      <c r="L24243" s="34">
        <v>379</v>
      </c>
      <c r="M24243" s="34">
        <v>222</v>
      </c>
    </row>
    <row r="24244" spans="1:13" x14ac:dyDescent="0.2">
      <c r="A24244" s="34" t="s">
        <v>125138</v>
      </c>
      <c r="B24244" s="34">
        <v>388</v>
      </c>
      <c r="C24244" s="34">
        <v>370</v>
      </c>
      <c r="D24244" s="34">
        <v>435</v>
      </c>
      <c r="E24244" s="34">
        <v>399</v>
      </c>
      <c r="F24244" s="34">
        <v>304</v>
      </c>
      <c r="G24244" s="34">
        <v>279</v>
      </c>
      <c r="H24244" s="34">
        <v>391</v>
      </c>
      <c r="I24244" s="34">
        <v>385</v>
      </c>
      <c r="J24244" s="34">
        <v>456</v>
      </c>
      <c r="K24244" s="34">
        <v>294</v>
      </c>
      <c r="L24244" s="34">
        <v>437</v>
      </c>
      <c r="M24244" s="34">
        <v>278</v>
      </c>
    </row>
    <row r="24245" spans="1:13" x14ac:dyDescent="0.2">
      <c r="A24245" s="34" t="s">
        <v>125139</v>
      </c>
      <c r="B24245" s="34">
        <v>580</v>
      </c>
      <c r="C24245" s="34">
        <v>422</v>
      </c>
      <c r="D24245" s="34">
        <v>584</v>
      </c>
      <c r="E24245" s="34">
        <v>571</v>
      </c>
      <c r="F24245" s="34">
        <v>529</v>
      </c>
      <c r="G24245" s="34">
        <v>467</v>
      </c>
      <c r="H24245" s="34">
        <v>547</v>
      </c>
      <c r="I24245" s="34">
        <v>500</v>
      </c>
      <c r="J24245" s="34">
        <v>622</v>
      </c>
      <c r="K24245" s="34">
        <v>386</v>
      </c>
      <c r="L24245" s="34">
        <v>457</v>
      </c>
      <c r="M24245" s="34">
        <v>478</v>
      </c>
    </row>
    <row r="24246" spans="1:13" x14ac:dyDescent="0.2">
      <c r="A24246" s="34" t="s">
        <v>125140</v>
      </c>
      <c r="B24246" s="34">
        <v>489</v>
      </c>
      <c r="C24246" s="34">
        <v>399</v>
      </c>
      <c r="D24246" s="34">
        <v>426</v>
      </c>
      <c r="E24246" s="34">
        <v>453</v>
      </c>
      <c r="F24246" s="34">
        <v>374</v>
      </c>
      <c r="G24246" s="34">
        <v>315</v>
      </c>
      <c r="H24246" s="34">
        <v>405</v>
      </c>
      <c r="I24246" s="34">
        <v>419</v>
      </c>
      <c r="J24246" s="34">
        <v>446</v>
      </c>
      <c r="K24246" s="34">
        <v>313</v>
      </c>
      <c r="L24246" s="34">
        <v>476</v>
      </c>
      <c r="M24246" s="34">
        <v>334</v>
      </c>
    </row>
    <row r="24247" spans="1:13" x14ac:dyDescent="0.2">
      <c r="A24247" s="34" t="s">
        <v>125141</v>
      </c>
      <c r="B24247" s="34">
        <v>220</v>
      </c>
      <c r="C24247" s="34">
        <v>254</v>
      </c>
      <c r="D24247" s="34">
        <v>220</v>
      </c>
      <c r="E24247" s="34">
        <v>263</v>
      </c>
      <c r="F24247" s="34">
        <v>190</v>
      </c>
      <c r="G24247" s="34">
        <v>223</v>
      </c>
      <c r="H24247" s="34">
        <v>243</v>
      </c>
      <c r="I24247" s="34">
        <v>227</v>
      </c>
      <c r="J24247" s="34">
        <v>210</v>
      </c>
      <c r="K24247" s="34">
        <v>185</v>
      </c>
      <c r="L24247" s="34">
        <v>244</v>
      </c>
      <c r="M24247" s="34">
        <v>151</v>
      </c>
    </row>
    <row r="24248" spans="1:13" x14ac:dyDescent="0.2">
      <c r="A24248" s="34" t="s">
        <v>125142</v>
      </c>
      <c r="B24248" s="34">
        <v>172</v>
      </c>
      <c r="C24248" s="34">
        <v>281</v>
      </c>
      <c r="D24248" s="34">
        <v>189</v>
      </c>
      <c r="E24248" s="34">
        <v>258</v>
      </c>
      <c r="F24248" s="34">
        <v>173</v>
      </c>
      <c r="G24248" s="34">
        <v>283</v>
      </c>
      <c r="H24248" s="34">
        <v>238</v>
      </c>
      <c r="I24248" s="34">
        <v>302</v>
      </c>
      <c r="J24248" s="34">
        <v>186</v>
      </c>
      <c r="K24248" s="34">
        <v>284</v>
      </c>
      <c r="L24248" s="34">
        <v>210</v>
      </c>
      <c r="M24248" s="34">
        <v>251</v>
      </c>
    </row>
    <row r="24249" spans="1:13" x14ac:dyDescent="0.2">
      <c r="A24249" s="34" t="s">
        <v>125143</v>
      </c>
      <c r="B24249" s="34">
        <v>476</v>
      </c>
      <c r="C24249" s="34">
        <v>395</v>
      </c>
      <c r="D24249" s="34">
        <v>490</v>
      </c>
      <c r="E24249" s="34">
        <v>498</v>
      </c>
      <c r="F24249" s="34">
        <v>355</v>
      </c>
      <c r="G24249" s="34">
        <v>454</v>
      </c>
      <c r="H24249" s="34">
        <v>481</v>
      </c>
      <c r="I24249" s="34">
        <v>394</v>
      </c>
      <c r="J24249" s="34">
        <v>487</v>
      </c>
      <c r="K24249" s="34">
        <v>359</v>
      </c>
      <c r="L24249" s="34">
        <v>423</v>
      </c>
      <c r="M24249" s="34">
        <v>324</v>
      </c>
    </row>
    <row r="24250" spans="1:13" x14ac:dyDescent="0.2">
      <c r="A24250" s="34" t="s">
        <v>125144</v>
      </c>
      <c r="B24250" s="34">
        <v>241</v>
      </c>
      <c r="C24250" s="34">
        <v>319</v>
      </c>
      <c r="D24250" s="34">
        <v>305</v>
      </c>
      <c r="E24250" s="34">
        <v>353</v>
      </c>
      <c r="F24250" s="34">
        <v>263</v>
      </c>
      <c r="G24250" s="34">
        <v>288</v>
      </c>
      <c r="H24250" s="34">
        <v>346</v>
      </c>
      <c r="I24250" s="34">
        <v>349</v>
      </c>
      <c r="J24250" s="34">
        <v>342</v>
      </c>
      <c r="K24250" s="34">
        <v>308</v>
      </c>
      <c r="L24250" s="34">
        <v>265</v>
      </c>
      <c r="M24250" s="34">
        <v>263</v>
      </c>
    </row>
    <row r="24251" spans="1:13" x14ac:dyDescent="0.2">
      <c r="A24251" s="34" t="s">
        <v>125145</v>
      </c>
      <c r="B24251" s="34">
        <v>237</v>
      </c>
      <c r="C24251" s="34">
        <v>333</v>
      </c>
      <c r="D24251" s="34">
        <v>302</v>
      </c>
      <c r="E24251" s="34">
        <v>296</v>
      </c>
      <c r="F24251" s="34">
        <v>279</v>
      </c>
      <c r="G24251" s="34">
        <v>262</v>
      </c>
      <c r="H24251" s="34">
        <v>289</v>
      </c>
      <c r="I24251" s="34">
        <v>285</v>
      </c>
      <c r="J24251" s="34">
        <v>360</v>
      </c>
      <c r="K24251" s="34">
        <v>241</v>
      </c>
      <c r="L24251" s="34">
        <v>257</v>
      </c>
      <c r="M24251" s="34">
        <v>288</v>
      </c>
    </row>
    <row r="24252" spans="1:13" x14ac:dyDescent="0.2">
      <c r="A24252" s="34" t="s">
        <v>125146</v>
      </c>
      <c r="B24252" s="34">
        <v>255</v>
      </c>
      <c r="C24252" s="34">
        <v>303</v>
      </c>
      <c r="D24252" s="34">
        <v>294</v>
      </c>
      <c r="E24252" s="34">
        <v>389</v>
      </c>
      <c r="F24252" s="34">
        <v>251</v>
      </c>
      <c r="G24252" s="34">
        <v>323</v>
      </c>
      <c r="H24252" s="34">
        <v>316</v>
      </c>
      <c r="I24252" s="34">
        <v>268</v>
      </c>
      <c r="J24252" s="34">
        <v>302</v>
      </c>
      <c r="K24252" s="34">
        <v>243</v>
      </c>
      <c r="L24252" s="34">
        <v>263</v>
      </c>
      <c r="M24252" s="34">
        <v>259</v>
      </c>
    </row>
    <row r="24253" spans="1:13" x14ac:dyDescent="0.2">
      <c r="A24253" s="34" t="s">
        <v>125147</v>
      </c>
      <c r="B24253" s="34">
        <v>322</v>
      </c>
      <c r="C24253" s="34">
        <v>255</v>
      </c>
      <c r="D24253" s="34">
        <v>309</v>
      </c>
      <c r="E24253" s="34">
        <v>286</v>
      </c>
      <c r="F24253" s="34">
        <v>270</v>
      </c>
      <c r="G24253" s="34">
        <v>263</v>
      </c>
      <c r="H24253" s="34">
        <v>430</v>
      </c>
      <c r="I24253" s="34">
        <v>320</v>
      </c>
      <c r="J24253" s="34">
        <v>329</v>
      </c>
      <c r="K24253" s="34">
        <v>213</v>
      </c>
      <c r="L24253" s="34">
        <v>342</v>
      </c>
      <c r="M24253" s="34">
        <v>232</v>
      </c>
    </row>
    <row r="24254" spans="1:13" x14ac:dyDescent="0.2">
      <c r="A24254" s="34" t="s">
        <v>125148</v>
      </c>
      <c r="B24254" s="34">
        <v>705</v>
      </c>
      <c r="C24254" s="34">
        <v>541</v>
      </c>
      <c r="D24254" s="34">
        <v>609</v>
      </c>
      <c r="E24254" s="34">
        <v>557</v>
      </c>
      <c r="F24254" s="34">
        <v>599</v>
      </c>
      <c r="G24254" s="34">
        <v>521</v>
      </c>
      <c r="H24254" s="34">
        <v>621</v>
      </c>
      <c r="I24254" s="34">
        <v>508</v>
      </c>
      <c r="J24254" s="34">
        <v>717</v>
      </c>
      <c r="K24254" s="34">
        <v>453</v>
      </c>
      <c r="L24254" s="34">
        <v>636</v>
      </c>
      <c r="M24254" s="34">
        <v>429</v>
      </c>
    </row>
    <row r="24255" spans="1:13" x14ac:dyDescent="0.2">
      <c r="A24255" s="34" t="s">
        <v>125149</v>
      </c>
      <c r="B24255" s="34">
        <v>243</v>
      </c>
      <c r="C24255" s="34">
        <v>317</v>
      </c>
      <c r="D24255" s="34">
        <v>269</v>
      </c>
      <c r="E24255" s="34">
        <v>303</v>
      </c>
      <c r="F24255" s="34">
        <v>180</v>
      </c>
      <c r="G24255" s="34">
        <v>300</v>
      </c>
      <c r="H24255" s="34">
        <v>304</v>
      </c>
      <c r="I24255" s="34">
        <v>273</v>
      </c>
      <c r="J24255" s="34">
        <v>275</v>
      </c>
      <c r="K24255" s="34">
        <v>215</v>
      </c>
      <c r="L24255" s="34">
        <v>255</v>
      </c>
      <c r="M24255" s="34">
        <v>232</v>
      </c>
    </row>
    <row r="24256" spans="1:13" x14ac:dyDescent="0.2">
      <c r="A24256" s="34" t="s">
        <v>125150</v>
      </c>
      <c r="B24256" s="34">
        <v>351</v>
      </c>
      <c r="C24256" s="34">
        <v>368</v>
      </c>
      <c r="D24256" s="34">
        <v>338</v>
      </c>
      <c r="E24256" s="34">
        <v>380</v>
      </c>
      <c r="F24256" s="34">
        <v>274</v>
      </c>
      <c r="G24256" s="34">
        <v>246</v>
      </c>
      <c r="H24256" s="34">
        <v>406</v>
      </c>
      <c r="I24256" s="34">
        <v>321</v>
      </c>
      <c r="J24256" s="34">
        <v>355</v>
      </c>
      <c r="K24256" s="34">
        <v>228</v>
      </c>
      <c r="L24256" s="34">
        <v>350</v>
      </c>
      <c r="M24256" s="34">
        <v>265</v>
      </c>
    </row>
    <row r="24257" spans="1:13" x14ac:dyDescent="0.2">
      <c r="A24257" s="34" t="s">
        <v>125151</v>
      </c>
      <c r="B24257" s="34">
        <v>196</v>
      </c>
      <c r="C24257" s="34">
        <v>212</v>
      </c>
      <c r="D24257" s="34">
        <v>230</v>
      </c>
      <c r="E24257" s="34">
        <v>242</v>
      </c>
      <c r="F24257" s="34">
        <v>189</v>
      </c>
      <c r="G24257" s="34">
        <v>190</v>
      </c>
      <c r="H24257" s="34">
        <v>258</v>
      </c>
      <c r="I24257" s="34">
        <v>206</v>
      </c>
      <c r="J24257" s="34">
        <v>231</v>
      </c>
      <c r="K24257" s="34">
        <v>174</v>
      </c>
      <c r="L24257" s="34">
        <v>185</v>
      </c>
      <c r="M24257" s="34">
        <v>183</v>
      </c>
    </row>
    <row r="24258" spans="1:13" x14ac:dyDescent="0.2">
      <c r="A24258" s="34" t="s">
        <v>125152</v>
      </c>
      <c r="B24258" s="34">
        <v>160</v>
      </c>
      <c r="C24258" s="34">
        <v>177</v>
      </c>
      <c r="D24258" s="34">
        <v>147</v>
      </c>
      <c r="E24258" s="34">
        <v>168</v>
      </c>
      <c r="F24258" s="34">
        <v>158</v>
      </c>
      <c r="G24258" s="34">
        <v>219</v>
      </c>
      <c r="H24258" s="34">
        <v>198</v>
      </c>
      <c r="I24258" s="34">
        <v>234</v>
      </c>
      <c r="J24258" s="34">
        <v>189</v>
      </c>
      <c r="K24258" s="34">
        <v>136</v>
      </c>
      <c r="L24258" s="34">
        <v>169</v>
      </c>
      <c r="M24258" s="34">
        <v>144</v>
      </c>
    </row>
    <row r="24259" spans="1:13" x14ac:dyDescent="0.2">
      <c r="A24259" s="34" t="s">
        <v>125153</v>
      </c>
      <c r="B24259" s="34">
        <v>385</v>
      </c>
      <c r="C24259" s="34">
        <v>370</v>
      </c>
      <c r="D24259" s="34">
        <v>470</v>
      </c>
      <c r="E24259" s="34">
        <v>375</v>
      </c>
      <c r="F24259" s="34">
        <v>360</v>
      </c>
      <c r="G24259" s="34">
        <v>288</v>
      </c>
      <c r="H24259" s="34">
        <v>416</v>
      </c>
      <c r="I24259" s="34">
        <v>354</v>
      </c>
      <c r="J24259" s="34">
        <v>417</v>
      </c>
      <c r="K24259" s="34">
        <v>326</v>
      </c>
      <c r="L24259" s="34">
        <v>342</v>
      </c>
      <c r="M24259" s="34">
        <v>296</v>
      </c>
    </row>
    <row r="24260" spans="1:13" x14ac:dyDescent="0.2">
      <c r="A24260" s="34" t="s">
        <v>125154</v>
      </c>
      <c r="B24260" s="34">
        <v>382</v>
      </c>
      <c r="C24260" s="34">
        <v>427</v>
      </c>
      <c r="D24260" s="34">
        <v>459</v>
      </c>
      <c r="E24260" s="34">
        <v>408</v>
      </c>
      <c r="F24260" s="34">
        <v>419</v>
      </c>
      <c r="G24260" s="34">
        <v>386</v>
      </c>
      <c r="H24260" s="34">
        <v>493</v>
      </c>
      <c r="I24260" s="34">
        <v>387</v>
      </c>
      <c r="J24260" s="34">
        <v>412</v>
      </c>
      <c r="K24260" s="34">
        <v>343</v>
      </c>
      <c r="L24260" s="34">
        <v>449</v>
      </c>
      <c r="M24260" s="34">
        <v>301</v>
      </c>
    </row>
    <row r="24261" spans="1:13" x14ac:dyDescent="0.2">
      <c r="A24261" s="34" t="s">
        <v>125155</v>
      </c>
      <c r="B24261" s="34">
        <v>272</v>
      </c>
      <c r="C24261" s="34">
        <v>327</v>
      </c>
      <c r="D24261" s="34">
        <v>317</v>
      </c>
      <c r="E24261" s="34">
        <v>332</v>
      </c>
      <c r="F24261" s="34">
        <v>293</v>
      </c>
      <c r="G24261" s="34">
        <v>326</v>
      </c>
      <c r="H24261" s="34">
        <v>329</v>
      </c>
      <c r="I24261" s="34">
        <v>346</v>
      </c>
      <c r="J24261" s="34">
        <v>279</v>
      </c>
      <c r="K24261" s="34">
        <v>311</v>
      </c>
      <c r="L24261" s="34">
        <v>311</v>
      </c>
      <c r="M24261" s="34">
        <v>229</v>
      </c>
    </row>
    <row r="24262" spans="1:13" x14ac:dyDescent="0.2">
      <c r="A24262" s="34" t="s">
        <v>125156</v>
      </c>
      <c r="B24262" s="34">
        <v>512</v>
      </c>
      <c r="C24262" s="34">
        <v>559</v>
      </c>
      <c r="D24262" s="34">
        <v>514</v>
      </c>
      <c r="E24262" s="34">
        <v>634</v>
      </c>
      <c r="F24262" s="34">
        <v>458</v>
      </c>
      <c r="G24262" s="34">
        <v>468</v>
      </c>
      <c r="H24262" s="34">
        <v>610</v>
      </c>
      <c r="I24262" s="34">
        <v>438</v>
      </c>
      <c r="J24262" s="34">
        <v>506</v>
      </c>
      <c r="K24262" s="34">
        <v>427</v>
      </c>
      <c r="L24262" s="34">
        <v>500</v>
      </c>
      <c r="M24262" s="34">
        <v>380</v>
      </c>
    </row>
    <row r="24263" spans="1:13" x14ac:dyDescent="0.2">
      <c r="A24263" s="34" t="s">
        <v>125157</v>
      </c>
      <c r="B24263" s="34">
        <v>381</v>
      </c>
      <c r="C24263" s="34">
        <v>394</v>
      </c>
      <c r="D24263" s="34">
        <v>371</v>
      </c>
      <c r="E24263" s="34">
        <v>464</v>
      </c>
      <c r="F24263" s="34">
        <v>378</v>
      </c>
      <c r="G24263" s="34">
        <v>347</v>
      </c>
      <c r="H24263" s="34">
        <v>430</v>
      </c>
      <c r="I24263" s="34">
        <v>432</v>
      </c>
      <c r="J24263" s="34">
        <v>394</v>
      </c>
      <c r="K24263" s="34">
        <v>316</v>
      </c>
      <c r="L24263" s="34">
        <v>440</v>
      </c>
      <c r="M24263" s="34">
        <v>290</v>
      </c>
    </row>
    <row r="24264" spans="1:13" x14ac:dyDescent="0.2">
      <c r="A24264" s="34" t="s">
        <v>125158</v>
      </c>
      <c r="B24264" s="34">
        <v>226</v>
      </c>
      <c r="C24264" s="34">
        <v>177</v>
      </c>
      <c r="D24264" s="34">
        <v>174</v>
      </c>
      <c r="E24264" s="34">
        <v>268</v>
      </c>
      <c r="F24264" s="34">
        <v>194</v>
      </c>
      <c r="G24264" s="34">
        <v>183</v>
      </c>
      <c r="H24264" s="34">
        <v>189</v>
      </c>
      <c r="I24264" s="34">
        <v>184</v>
      </c>
      <c r="J24264" s="34">
        <v>192</v>
      </c>
      <c r="K24264" s="34">
        <v>140</v>
      </c>
      <c r="L24264" s="34">
        <v>200</v>
      </c>
      <c r="M24264" s="34">
        <v>135</v>
      </c>
    </row>
    <row r="24265" spans="1:13" x14ac:dyDescent="0.2">
      <c r="A24265" s="34" t="s">
        <v>125159</v>
      </c>
      <c r="B24265" s="34">
        <v>666</v>
      </c>
      <c r="C24265" s="34">
        <v>587</v>
      </c>
      <c r="D24265" s="34">
        <v>541</v>
      </c>
      <c r="E24265" s="34">
        <v>636</v>
      </c>
      <c r="F24265" s="34">
        <v>547</v>
      </c>
      <c r="G24265" s="34">
        <v>514</v>
      </c>
      <c r="H24265" s="34">
        <v>643</v>
      </c>
      <c r="I24265" s="34">
        <v>566</v>
      </c>
      <c r="J24265" s="34">
        <v>555</v>
      </c>
      <c r="K24265" s="34">
        <v>467</v>
      </c>
      <c r="L24265" s="34">
        <v>547</v>
      </c>
      <c r="M24265" s="34">
        <v>443</v>
      </c>
    </row>
    <row r="24266" spans="1:13" x14ac:dyDescent="0.2">
      <c r="A24266" s="34" t="s">
        <v>125160</v>
      </c>
      <c r="B24266" s="34">
        <v>443</v>
      </c>
      <c r="C24266" s="34">
        <v>395</v>
      </c>
      <c r="D24266" s="34">
        <v>459</v>
      </c>
      <c r="E24266" s="34">
        <v>453</v>
      </c>
      <c r="F24266" s="34">
        <v>375</v>
      </c>
      <c r="G24266" s="34">
        <v>366</v>
      </c>
      <c r="H24266" s="34">
        <v>472</v>
      </c>
      <c r="I24266" s="34">
        <v>369</v>
      </c>
      <c r="J24266" s="34">
        <v>373</v>
      </c>
      <c r="K24266" s="34">
        <v>361</v>
      </c>
      <c r="L24266" s="34">
        <v>363</v>
      </c>
      <c r="M24266" s="34">
        <v>287</v>
      </c>
    </row>
    <row r="24267" spans="1:13" x14ac:dyDescent="0.2">
      <c r="A24267" s="34" t="s">
        <v>125161</v>
      </c>
      <c r="B24267" s="34">
        <v>965</v>
      </c>
      <c r="C24267" s="34">
        <v>855</v>
      </c>
      <c r="D24267" s="34">
        <v>1145</v>
      </c>
      <c r="E24267" s="34">
        <v>947</v>
      </c>
      <c r="F24267" s="34">
        <v>937</v>
      </c>
      <c r="G24267" s="34">
        <v>892</v>
      </c>
      <c r="H24267" s="34">
        <v>1047</v>
      </c>
      <c r="I24267" s="34">
        <v>896</v>
      </c>
      <c r="J24267" s="34">
        <v>1167</v>
      </c>
      <c r="K24267" s="34">
        <v>719</v>
      </c>
      <c r="L24267" s="34">
        <v>1007</v>
      </c>
      <c r="M24267" s="34">
        <v>724</v>
      </c>
    </row>
    <row r="24268" spans="1:13" x14ac:dyDescent="0.2">
      <c r="A24268" s="34" t="s">
        <v>125162</v>
      </c>
      <c r="B24268" s="34">
        <v>165</v>
      </c>
      <c r="C24268" s="34">
        <v>188</v>
      </c>
      <c r="D24268" s="34">
        <v>180</v>
      </c>
      <c r="E24268" s="34">
        <v>191</v>
      </c>
      <c r="F24268" s="34">
        <v>144</v>
      </c>
      <c r="G24268" s="34">
        <v>172</v>
      </c>
      <c r="H24268" s="34">
        <v>172</v>
      </c>
      <c r="I24268" s="34">
        <v>211</v>
      </c>
      <c r="J24268" s="34">
        <v>145</v>
      </c>
      <c r="K24268" s="34">
        <v>159</v>
      </c>
      <c r="L24268" s="34">
        <v>155</v>
      </c>
      <c r="M24268" s="34">
        <v>132</v>
      </c>
    </row>
    <row r="24269" spans="1:13" x14ac:dyDescent="0.2">
      <c r="A24269" s="34" t="s">
        <v>125163</v>
      </c>
      <c r="B24269" s="34">
        <v>191</v>
      </c>
      <c r="C24269" s="34">
        <v>333</v>
      </c>
      <c r="D24269" s="34">
        <v>152</v>
      </c>
      <c r="E24269" s="34">
        <v>308</v>
      </c>
      <c r="F24269" s="34">
        <v>173</v>
      </c>
      <c r="G24269" s="34">
        <v>295</v>
      </c>
      <c r="H24269" s="34">
        <v>223</v>
      </c>
      <c r="I24269" s="34">
        <v>304</v>
      </c>
      <c r="J24269" s="34">
        <v>199</v>
      </c>
      <c r="K24269" s="34">
        <v>267</v>
      </c>
      <c r="L24269" s="34">
        <v>188</v>
      </c>
      <c r="M24269" s="34">
        <v>238</v>
      </c>
    </row>
    <row r="24270" spans="1:13" x14ac:dyDescent="0.2">
      <c r="A24270" s="34" t="s">
        <v>125164</v>
      </c>
      <c r="B24270" s="34">
        <v>296</v>
      </c>
      <c r="C24270" s="34">
        <v>331</v>
      </c>
      <c r="D24270" s="34">
        <v>339</v>
      </c>
      <c r="E24270" s="34">
        <v>375</v>
      </c>
      <c r="F24270" s="34">
        <v>334</v>
      </c>
      <c r="G24270" s="34">
        <v>316</v>
      </c>
      <c r="H24270" s="34">
        <v>366</v>
      </c>
      <c r="I24270" s="34">
        <v>365</v>
      </c>
      <c r="J24270" s="34">
        <v>371</v>
      </c>
      <c r="K24270" s="34">
        <v>297</v>
      </c>
      <c r="L24270" s="34">
        <v>371</v>
      </c>
      <c r="M24270" s="34">
        <v>263</v>
      </c>
    </row>
    <row r="24271" spans="1:13" x14ac:dyDescent="0.2">
      <c r="A24271" s="34" t="s">
        <v>125165</v>
      </c>
      <c r="B24271" s="34">
        <v>269</v>
      </c>
      <c r="C24271" s="34">
        <v>250</v>
      </c>
      <c r="D24271" s="34">
        <v>271</v>
      </c>
      <c r="E24271" s="34">
        <v>301</v>
      </c>
      <c r="F24271" s="34">
        <v>232</v>
      </c>
      <c r="G24271" s="34">
        <v>214</v>
      </c>
      <c r="H24271" s="34">
        <v>273</v>
      </c>
      <c r="I24271" s="34">
        <v>251</v>
      </c>
      <c r="J24271" s="34">
        <v>208</v>
      </c>
      <c r="K24271" s="34">
        <v>177</v>
      </c>
      <c r="L24271" s="34">
        <v>272</v>
      </c>
      <c r="M24271" s="34">
        <v>192</v>
      </c>
    </row>
    <row r="24272" spans="1:13" x14ac:dyDescent="0.2">
      <c r="A24272" s="34" t="s">
        <v>125166</v>
      </c>
      <c r="B24272" s="34">
        <v>197</v>
      </c>
      <c r="C24272" s="34">
        <v>216</v>
      </c>
      <c r="D24272" s="34">
        <v>185</v>
      </c>
      <c r="E24272" s="34">
        <v>196</v>
      </c>
      <c r="F24272" s="34">
        <v>208</v>
      </c>
      <c r="G24272" s="34">
        <v>195</v>
      </c>
      <c r="H24272" s="34">
        <v>197</v>
      </c>
      <c r="I24272" s="34">
        <v>214</v>
      </c>
      <c r="J24272" s="34">
        <v>208</v>
      </c>
      <c r="K24272" s="34">
        <v>184</v>
      </c>
      <c r="L24272" s="34">
        <v>171</v>
      </c>
      <c r="M24272" s="34">
        <v>137</v>
      </c>
    </row>
    <row r="24273" spans="1:13" x14ac:dyDescent="0.2">
      <c r="A24273" s="34" t="s">
        <v>125167</v>
      </c>
      <c r="B24273" s="34">
        <v>258</v>
      </c>
      <c r="C24273" s="34">
        <v>206</v>
      </c>
      <c r="D24273" s="34">
        <v>233</v>
      </c>
      <c r="E24273" s="34">
        <v>262</v>
      </c>
      <c r="F24273" s="34">
        <v>321</v>
      </c>
      <c r="G24273" s="34">
        <v>242</v>
      </c>
      <c r="H24273" s="34">
        <v>282</v>
      </c>
      <c r="I24273" s="34">
        <v>207</v>
      </c>
      <c r="J24273" s="34">
        <v>248</v>
      </c>
      <c r="K24273" s="34">
        <v>201</v>
      </c>
      <c r="L24273" s="34">
        <v>275</v>
      </c>
      <c r="M24273" s="34">
        <v>158</v>
      </c>
    </row>
    <row r="24274" spans="1:13" x14ac:dyDescent="0.2">
      <c r="A24274" s="34" t="s">
        <v>125168</v>
      </c>
      <c r="B24274" s="34">
        <v>238</v>
      </c>
      <c r="C24274" s="34">
        <v>257</v>
      </c>
      <c r="D24274" s="34">
        <v>317</v>
      </c>
      <c r="E24274" s="34">
        <v>244</v>
      </c>
      <c r="F24274" s="34">
        <v>303</v>
      </c>
      <c r="G24274" s="34">
        <v>269</v>
      </c>
      <c r="H24274" s="34">
        <v>299</v>
      </c>
      <c r="I24274" s="34">
        <v>265</v>
      </c>
      <c r="J24274" s="34">
        <v>283</v>
      </c>
      <c r="K24274" s="34">
        <v>212</v>
      </c>
      <c r="L24274" s="34">
        <v>277</v>
      </c>
      <c r="M24274" s="34">
        <v>192</v>
      </c>
    </row>
    <row r="24275" spans="1:13" x14ac:dyDescent="0.2">
      <c r="A24275" s="34" t="s">
        <v>125169</v>
      </c>
      <c r="B24275" s="34">
        <v>111</v>
      </c>
      <c r="C24275" s="34">
        <v>93</v>
      </c>
      <c r="D24275" s="34">
        <v>122</v>
      </c>
      <c r="E24275" s="34">
        <v>150</v>
      </c>
      <c r="F24275" s="34">
        <v>133</v>
      </c>
      <c r="G24275" s="34">
        <v>86</v>
      </c>
      <c r="H24275" s="34">
        <v>144</v>
      </c>
      <c r="I24275" s="34">
        <v>96</v>
      </c>
      <c r="J24275" s="34">
        <v>162</v>
      </c>
      <c r="K24275" s="34">
        <v>95</v>
      </c>
      <c r="L24275" s="34">
        <v>120</v>
      </c>
      <c r="M24275" s="34">
        <v>85</v>
      </c>
    </row>
    <row r="24276" spans="1:13" x14ac:dyDescent="0.2">
      <c r="A24276" s="34" t="s">
        <v>125170</v>
      </c>
      <c r="B24276" s="34">
        <v>197</v>
      </c>
      <c r="C24276" s="34">
        <v>176</v>
      </c>
      <c r="D24276" s="34">
        <v>210</v>
      </c>
      <c r="E24276" s="34">
        <v>178</v>
      </c>
      <c r="F24276" s="34">
        <v>205</v>
      </c>
      <c r="G24276" s="34">
        <v>181</v>
      </c>
      <c r="H24276" s="34">
        <v>246</v>
      </c>
      <c r="I24276" s="34">
        <v>190</v>
      </c>
      <c r="J24276" s="34">
        <v>219</v>
      </c>
      <c r="K24276" s="34">
        <v>157</v>
      </c>
      <c r="L24276" s="34">
        <v>232</v>
      </c>
      <c r="M24276" s="34">
        <v>153</v>
      </c>
    </row>
    <row r="24277" spans="1:13" x14ac:dyDescent="0.2">
      <c r="A24277" s="34" t="s">
        <v>125171</v>
      </c>
      <c r="B24277" s="34">
        <v>236</v>
      </c>
      <c r="C24277" s="34">
        <v>204</v>
      </c>
      <c r="D24277" s="34">
        <v>270</v>
      </c>
      <c r="E24277" s="34">
        <v>263</v>
      </c>
      <c r="F24277" s="34">
        <v>230</v>
      </c>
      <c r="G24277" s="34">
        <v>206</v>
      </c>
      <c r="H24277" s="34">
        <v>275</v>
      </c>
      <c r="I24277" s="34">
        <v>238</v>
      </c>
      <c r="J24277" s="34">
        <v>233</v>
      </c>
      <c r="K24277" s="34">
        <v>170</v>
      </c>
      <c r="L24277" s="34">
        <v>232</v>
      </c>
      <c r="M24277" s="34">
        <v>210</v>
      </c>
    </row>
    <row r="24278" spans="1:13" x14ac:dyDescent="0.2">
      <c r="A24278" s="34" t="s">
        <v>125172</v>
      </c>
      <c r="B24278" s="34">
        <v>185</v>
      </c>
      <c r="C24278" s="34">
        <v>246</v>
      </c>
      <c r="D24278" s="34">
        <v>211</v>
      </c>
      <c r="E24278" s="34">
        <v>333</v>
      </c>
      <c r="F24278" s="34">
        <v>231</v>
      </c>
      <c r="G24278" s="34">
        <v>239</v>
      </c>
      <c r="H24278" s="34">
        <v>268</v>
      </c>
      <c r="I24278" s="34">
        <v>279</v>
      </c>
      <c r="J24278" s="34">
        <v>220</v>
      </c>
      <c r="K24278" s="34">
        <v>215</v>
      </c>
      <c r="L24278" s="34">
        <v>241</v>
      </c>
      <c r="M24278" s="34">
        <v>220</v>
      </c>
    </row>
    <row r="24279" spans="1:13" x14ac:dyDescent="0.2">
      <c r="A24279" s="34" t="s">
        <v>125173</v>
      </c>
      <c r="B24279" s="34">
        <v>275</v>
      </c>
      <c r="C24279" s="34">
        <v>318</v>
      </c>
      <c r="D24279" s="34">
        <v>342</v>
      </c>
      <c r="E24279" s="34">
        <v>328</v>
      </c>
      <c r="F24279" s="34">
        <v>295</v>
      </c>
      <c r="G24279" s="34">
        <v>275</v>
      </c>
      <c r="H24279" s="34">
        <v>350</v>
      </c>
      <c r="I24279" s="34">
        <v>328</v>
      </c>
      <c r="J24279" s="34">
        <v>299</v>
      </c>
      <c r="K24279" s="34">
        <v>266</v>
      </c>
      <c r="L24279" s="34">
        <v>266</v>
      </c>
      <c r="M24279" s="34">
        <v>275</v>
      </c>
    </row>
    <row r="24280" spans="1:13" x14ac:dyDescent="0.2">
      <c r="A24280" s="34" t="s">
        <v>125174</v>
      </c>
      <c r="B24280" s="34">
        <v>426</v>
      </c>
      <c r="C24280" s="34">
        <v>459</v>
      </c>
      <c r="D24280" s="34">
        <v>467</v>
      </c>
      <c r="E24280" s="34">
        <v>396</v>
      </c>
      <c r="F24280" s="34">
        <v>411</v>
      </c>
      <c r="G24280" s="34">
        <v>408</v>
      </c>
      <c r="H24280" s="34">
        <v>454</v>
      </c>
      <c r="I24280" s="34">
        <v>393</v>
      </c>
      <c r="J24280" s="34">
        <v>408</v>
      </c>
      <c r="K24280" s="34">
        <v>302</v>
      </c>
      <c r="L24280" s="34">
        <v>393</v>
      </c>
      <c r="M24280" s="34">
        <v>317</v>
      </c>
    </row>
    <row r="24281" spans="1:13" x14ac:dyDescent="0.2">
      <c r="A24281" s="34" t="s">
        <v>125175</v>
      </c>
      <c r="B24281" s="34">
        <v>364</v>
      </c>
      <c r="C24281" s="34">
        <v>327</v>
      </c>
      <c r="D24281" s="34">
        <v>361</v>
      </c>
      <c r="E24281" s="34">
        <v>372</v>
      </c>
      <c r="F24281" s="34">
        <v>328</v>
      </c>
      <c r="G24281" s="34">
        <v>328</v>
      </c>
      <c r="H24281" s="34">
        <v>486</v>
      </c>
      <c r="I24281" s="34">
        <v>387</v>
      </c>
      <c r="J24281" s="34">
        <v>420</v>
      </c>
      <c r="K24281" s="34">
        <v>322</v>
      </c>
      <c r="L24281" s="34">
        <v>345</v>
      </c>
      <c r="M24281" s="34">
        <v>289</v>
      </c>
    </row>
    <row r="24282" spans="1:13" x14ac:dyDescent="0.2">
      <c r="A24282" s="34" t="s">
        <v>125176</v>
      </c>
      <c r="B24282" s="34">
        <v>1249</v>
      </c>
      <c r="C24282" s="34">
        <v>1082</v>
      </c>
      <c r="D24282" s="34">
        <v>1212</v>
      </c>
      <c r="E24282" s="34">
        <v>1052</v>
      </c>
      <c r="F24282" s="34">
        <v>1006</v>
      </c>
      <c r="G24282" s="34">
        <v>950</v>
      </c>
      <c r="H24282" s="34">
        <v>1217</v>
      </c>
      <c r="I24282" s="34">
        <v>994</v>
      </c>
      <c r="J24282" s="34">
        <v>1196</v>
      </c>
      <c r="K24282" s="34">
        <v>815</v>
      </c>
      <c r="L24282" s="34">
        <v>1143</v>
      </c>
      <c r="M24282" s="34">
        <v>821</v>
      </c>
    </row>
    <row r="24283" spans="1:13" x14ac:dyDescent="0.2">
      <c r="A24283" s="34" t="s">
        <v>125177</v>
      </c>
      <c r="B24283" s="34">
        <v>307</v>
      </c>
      <c r="C24283" s="34">
        <v>302</v>
      </c>
      <c r="D24283" s="34">
        <v>337</v>
      </c>
      <c r="E24283" s="34">
        <v>350</v>
      </c>
      <c r="F24283" s="34">
        <v>254</v>
      </c>
      <c r="G24283" s="34">
        <v>266</v>
      </c>
      <c r="H24283" s="34">
        <v>349</v>
      </c>
      <c r="I24283" s="34">
        <v>269</v>
      </c>
      <c r="J24283" s="34">
        <v>307</v>
      </c>
      <c r="K24283" s="34">
        <v>213</v>
      </c>
      <c r="L24283" s="34">
        <v>323</v>
      </c>
      <c r="M24283" s="34">
        <v>293</v>
      </c>
    </row>
    <row r="24284" spans="1:13" x14ac:dyDescent="0.2">
      <c r="A24284" s="34" t="s">
        <v>125178</v>
      </c>
      <c r="B24284" s="34">
        <v>238</v>
      </c>
      <c r="C24284" s="34">
        <v>187</v>
      </c>
      <c r="D24284" s="34">
        <v>242</v>
      </c>
      <c r="E24284" s="34">
        <v>212</v>
      </c>
      <c r="F24284" s="34">
        <v>204</v>
      </c>
      <c r="G24284" s="34">
        <v>181</v>
      </c>
      <c r="H24284" s="34">
        <v>196</v>
      </c>
      <c r="I24284" s="34">
        <v>178</v>
      </c>
      <c r="J24284" s="34">
        <v>210</v>
      </c>
      <c r="K24284" s="34">
        <v>145</v>
      </c>
      <c r="L24284" s="34">
        <v>225</v>
      </c>
      <c r="M24284" s="34">
        <v>155</v>
      </c>
    </row>
    <row r="24285" spans="1:13" x14ac:dyDescent="0.2">
      <c r="A24285" s="34" t="s">
        <v>125179</v>
      </c>
      <c r="B24285" s="34">
        <v>383</v>
      </c>
      <c r="C24285" s="34">
        <v>429</v>
      </c>
      <c r="D24285" s="34">
        <v>505</v>
      </c>
      <c r="E24285" s="34">
        <v>556</v>
      </c>
      <c r="F24285" s="34">
        <v>368</v>
      </c>
      <c r="G24285" s="34">
        <v>461</v>
      </c>
      <c r="H24285" s="34">
        <v>572</v>
      </c>
      <c r="I24285" s="34">
        <v>451</v>
      </c>
      <c r="J24285" s="34">
        <v>434</v>
      </c>
      <c r="K24285" s="34">
        <v>353</v>
      </c>
      <c r="L24285" s="34">
        <v>495</v>
      </c>
      <c r="M24285" s="34">
        <v>324</v>
      </c>
    </row>
    <row r="24286" spans="1:13" x14ac:dyDescent="0.2">
      <c r="A24286" s="34" t="s">
        <v>125180</v>
      </c>
      <c r="B24286" s="34">
        <v>242</v>
      </c>
      <c r="C24286" s="34">
        <v>300</v>
      </c>
      <c r="D24286" s="34">
        <v>275</v>
      </c>
      <c r="E24286" s="34">
        <v>285</v>
      </c>
      <c r="F24286" s="34">
        <v>243</v>
      </c>
      <c r="G24286" s="34">
        <v>251</v>
      </c>
      <c r="H24286" s="34">
        <v>299</v>
      </c>
      <c r="I24286" s="34">
        <v>257</v>
      </c>
      <c r="J24286" s="34">
        <v>324</v>
      </c>
      <c r="K24286" s="34">
        <v>172</v>
      </c>
      <c r="L24286" s="34">
        <v>237</v>
      </c>
      <c r="M24286" s="34">
        <v>193</v>
      </c>
    </row>
    <row r="24287" spans="1:13" x14ac:dyDescent="0.2">
      <c r="A24287" s="34" t="s">
        <v>125181</v>
      </c>
      <c r="B24287" s="34">
        <v>145</v>
      </c>
      <c r="C24287" s="34">
        <v>174</v>
      </c>
      <c r="D24287" s="34">
        <v>156</v>
      </c>
      <c r="E24287" s="34">
        <v>172</v>
      </c>
      <c r="F24287" s="34">
        <v>137</v>
      </c>
      <c r="G24287" s="34">
        <v>157</v>
      </c>
      <c r="H24287" s="34">
        <v>205</v>
      </c>
      <c r="I24287" s="34">
        <v>161</v>
      </c>
      <c r="J24287" s="34">
        <v>155</v>
      </c>
      <c r="K24287" s="34">
        <v>158</v>
      </c>
      <c r="L24287" s="34">
        <v>167</v>
      </c>
      <c r="M24287" s="34">
        <v>128</v>
      </c>
    </row>
    <row r="24288" spans="1:13" x14ac:dyDescent="0.2">
      <c r="A24288" s="34" t="s">
        <v>125182</v>
      </c>
      <c r="B24288" s="34">
        <v>256</v>
      </c>
      <c r="C24288" s="34">
        <v>218</v>
      </c>
      <c r="D24288" s="34">
        <v>245</v>
      </c>
      <c r="E24288" s="34">
        <v>273</v>
      </c>
      <c r="F24288" s="34">
        <v>201</v>
      </c>
      <c r="G24288" s="34">
        <v>212</v>
      </c>
      <c r="H24288" s="34">
        <v>295</v>
      </c>
      <c r="I24288" s="34">
        <v>263</v>
      </c>
      <c r="J24288" s="34">
        <v>261</v>
      </c>
      <c r="K24288" s="34">
        <v>208</v>
      </c>
      <c r="L24288" s="34">
        <v>237</v>
      </c>
      <c r="M24288" s="34">
        <v>198</v>
      </c>
    </row>
    <row r="24289" spans="1:13" x14ac:dyDescent="0.2">
      <c r="A24289" s="34" t="s">
        <v>125183</v>
      </c>
      <c r="B24289" s="34">
        <v>262</v>
      </c>
      <c r="C24289" s="34">
        <v>293</v>
      </c>
      <c r="D24289" s="34">
        <v>245</v>
      </c>
      <c r="E24289" s="34">
        <v>293</v>
      </c>
      <c r="F24289" s="34">
        <v>211</v>
      </c>
      <c r="G24289" s="34">
        <v>258</v>
      </c>
      <c r="H24289" s="34">
        <v>253</v>
      </c>
      <c r="I24289" s="34">
        <v>303</v>
      </c>
      <c r="J24289" s="34">
        <v>260</v>
      </c>
      <c r="K24289" s="34">
        <v>239</v>
      </c>
      <c r="L24289" s="34">
        <v>240</v>
      </c>
      <c r="M24289" s="34">
        <v>225</v>
      </c>
    </row>
    <row r="24290" spans="1:13" x14ac:dyDescent="0.2">
      <c r="A24290" s="34" t="s">
        <v>125184</v>
      </c>
      <c r="B24290" s="34">
        <v>236</v>
      </c>
      <c r="C24290" s="34">
        <v>196</v>
      </c>
      <c r="D24290" s="34">
        <v>319</v>
      </c>
      <c r="E24290" s="34">
        <v>200</v>
      </c>
      <c r="F24290" s="34">
        <v>233</v>
      </c>
      <c r="G24290" s="34">
        <v>163</v>
      </c>
      <c r="H24290" s="34">
        <v>299</v>
      </c>
      <c r="I24290" s="34">
        <v>225</v>
      </c>
      <c r="J24290" s="34">
        <v>246</v>
      </c>
      <c r="K24290" s="34">
        <v>198</v>
      </c>
      <c r="L24290" s="34">
        <v>210</v>
      </c>
      <c r="M24290" s="34">
        <v>172</v>
      </c>
    </row>
    <row r="24291" spans="1:13" x14ac:dyDescent="0.2">
      <c r="A24291" s="34" t="s">
        <v>125185</v>
      </c>
      <c r="B24291" s="34">
        <v>448</v>
      </c>
      <c r="C24291" s="34">
        <v>433</v>
      </c>
      <c r="D24291" s="34">
        <v>487</v>
      </c>
      <c r="E24291" s="34">
        <v>415</v>
      </c>
      <c r="F24291" s="34">
        <v>456</v>
      </c>
      <c r="G24291" s="34">
        <v>382</v>
      </c>
      <c r="H24291" s="34">
        <v>415</v>
      </c>
      <c r="I24291" s="34">
        <v>436</v>
      </c>
      <c r="J24291" s="34">
        <v>439</v>
      </c>
      <c r="K24291" s="34">
        <v>342</v>
      </c>
      <c r="L24291" s="34">
        <v>454</v>
      </c>
      <c r="M24291" s="34">
        <v>328</v>
      </c>
    </row>
    <row r="24292" spans="1:13" x14ac:dyDescent="0.2">
      <c r="A24292" s="34" t="s">
        <v>125186</v>
      </c>
      <c r="B24292" s="34">
        <v>461</v>
      </c>
      <c r="C24292" s="34">
        <v>475</v>
      </c>
      <c r="D24292" s="34">
        <v>610</v>
      </c>
      <c r="E24292" s="34">
        <v>538</v>
      </c>
      <c r="F24292" s="34">
        <v>532</v>
      </c>
      <c r="G24292" s="34">
        <v>432</v>
      </c>
      <c r="H24292" s="34">
        <v>596</v>
      </c>
      <c r="I24292" s="34">
        <v>490</v>
      </c>
      <c r="J24292" s="34">
        <v>558</v>
      </c>
      <c r="K24292" s="34">
        <v>381</v>
      </c>
      <c r="L24292" s="34">
        <v>540</v>
      </c>
      <c r="M24292" s="34">
        <v>410</v>
      </c>
    </row>
    <row r="24293" spans="1:13" x14ac:dyDescent="0.2">
      <c r="A24293" s="34" t="s">
        <v>125187</v>
      </c>
      <c r="B24293" s="34">
        <v>425</v>
      </c>
      <c r="C24293" s="34">
        <v>386</v>
      </c>
      <c r="D24293" s="34">
        <v>349</v>
      </c>
      <c r="E24293" s="34">
        <v>320</v>
      </c>
      <c r="F24293" s="34">
        <v>361</v>
      </c>
      <c r="G24293" s="34">
        <v>291</v>
      </c>
      <c r="H24293" s="34">
        <v>372</v>
      </c>
      <c r="I24293" s="34">
        <v>333</v>
      </c>
      <c r="J24293" s="34">
        <v>371</v>
      </c>
      <c r="K24293" s="34">
        <v>236</v>
      </c>
      <c r="L24293" s="34">
        <v>376</v>
      </c>
      <c r="M24293" s="34">
        <v>244</v>
      </c>
    </row>
    <row r="24294" spans="1:13" x14ac:dyDescent="0.2">
      <c r="A24294" s="34" t="s">
        <v>125188</v>
      </c>
      <c r="B24294" s="34">
        <v>182</v>
      </c>
      <c r="C24294" s="34">
        <v>112</v>
      </c>
      <c r="D24294" s="34">
        <v>182</v>
      </c>
      <c r="E24294" s="34">
        <v>158</v>
      </c>
      <c r="F24294" s="34">
        <v>139</v>
      </c>
      <c r="G24294" s="34">
        <v>184</v>
      </c>
      <c r="H24294" s="34">
        <v>198</v>
      </c>
      <c r="I24294" s="34">
        <v>142</v>
      </c>
      <c r="J24294" s="34">
        <v>155</v>
      </c>
      <c r="K24294" s="34">
        <v>117</v>
      </c>
      <c r="L24294" s="34">
        <v>93</v>
      </c>
      <c r="M24294" s="34">
        <v>136</v>
      </c>
    </row>
    <row r="24295" spans="1:13" x14ac:dyDescent="0.2">
      <c r="A24295" s="34" t="s">
        <v>125189</v>
      </c>
      <c r="B24295" s="34">
        <v>195</v>
      </c>
      <c r="C24295" s="34">
        <v>187</v>
      </c>
      <c r="D24295" s="34">
        <v>172</v>
      </c>
      <c r="E24295" s="34">
        <v>195</v>
      </c>
      <c r="F24295" s="34">
        <v>201</v>
      </c>
      <c r="G24295" s="34">
        <v>151</v>
      </c>
      <c r="H24295" s="34">
        <v>187</v>
      </c>
      <c r="I24295" s="34">
        <v>210</v>
      </c>
      <c r="J24295" s="34">
        <v>234</v>
      </c>
      <c r="K24295" s="34">
        <v>152</v>
      </c>
      <c r="L24295" s="34">
        <v>157</v>
      </c>
      <c r="M24295" s="34">
        <v>157</v>
      </c>
    </row>
    <row r="24296" spans="1:13" x14ac:dyDescent="0.2">
      <c r="A24296" s="34" t="s">
        <v>125190</v>
      </c>
      <c r="B24296" s="34">
        <v>190</v>
      </c>
      <c r="C24296" s="34">
        <v>185</v>
      </c>
      <c r="D24296" s="34">
        <v>219</v>
      </c>
      <c r="E24296" s="34">
        <v>163</v>
      </c>
      <c r="F24296" s="34">
        <v>148</v>
      </c>
      <c r="G24296" s="34">
        <v>148</v>
      </c>
      <c r="H24296" s="34">
        <v>190</v>
      </c>
      <c r="I24296" s="34">
        <v>178</v>
      </c>
      <c r="J24296" s="34">
        <v>240</v>
      </c>
      <c r="K24296" s="34">
        <v>133</v>
      </c>
      <c r="L24296" s="34">
        <v>228</v>
      </c>
      <c r="M24296" s="34">
        <v>123</v>
      </c>
    </row>
    <row r="24297" spans="1:13" x14ac:dyDescent="0.2">
      <c r="A24297" s="34" t="s">
        <v>125191</v>
      </c>
      <c r="B24297" s="34">
        <v>160</v>
      </c>
      <c r="C24297" s="34">
        <v>172</v>
      </c>
      <c r="D24297" s="34">
        <v>152</v>
      </c>
      <c r="E24297" s="34">
        <v>220</v>
      </c>
      <c r="F24297" s="34">
        <v>173</v>
      </c>
      <c r="G24297" s="34">
        <v>160</v>
      </c>
      <c r="H24297" s="34">
        <v>183</v>
      </c>
      <c r="I24297" s="34">
        <v>184</v>
      </c>
      <c r="J24297" s="34">
        <v>153</v>
      </c>
      <c r="K24297" s="34">
        <v>147</v>
      </c>
      <c r="L24297" s="34">
        <v>179</v>
      </c>
      <c r="M24297" s="34">
        <v>144</v>
      </c>
    </row>
    <row r="24298" spans="1:13" x14ac:dyDescent="0.2">
      <c r="A24298" s="34" t="s">
        <v>125192</v>
      </c>
      <c r="B24298" s="34">
        <v>197</v>
      </c>
      <c r="C24298" s="34">
        <v>267</v>
      </c>
      <c r="D24298" s="34">
        <v>189</v>
      </c>
      <c r="E24298" s="34">
        <v>258</v>
      </c>
      <c r="F24298" s="34">
        <v>189</v>
      </c>
      <c r="G24298" s="34">
        <v>228</v>
      </c>
      <c r="H24298" s="34">
        <v>187</v>
      </c>
      <c r="I24298" s="34">
        <v>280</v>
      </c>
      <c r="J24298" s="34">
        <v>191</v>
      </c>
      <c r="K24298" s="34">
        <v>200</v>
      </c>
      <c r="L24298" s="34">
        <v>189</v>
      </c>
      <c r="M24298" s="34">
        <v>184</v>
      </c>
    </row>
    <row r="24299" spans="1:13" x14ac:dyDescent="0.2">
      <c r="A24299" s="34" t="s">
        <v>125193</v>
      </c>
      <c r="B24299" s="34">
        <v>410</v>
      </c>
      <c r="C24299" s="34">
        <v>332</v>
      </c>
      <c r="D24299" s="34">
        <v>396</v>
      </c>
      <c r="E24299" s="34">
        <v>332</v>
      </c>
      <c r="F24299" s="34">
        <v>392</v>
      </c>
      <c r="G24299" s="34">
        <v>289</v>
      </c>
      <c r="H24299" s="34">
        <v>442</v>
      </c>
      <c r="I24299" s="34">
        <v>323</v>
      </c>
      <c r="J24299" s="34">
        <v>377</v>
      </c>
      <c r="K24299" s="34">
        <v>261</v>
      </c>
      <c r="L24299" s="34">
        <v>334</v>
      </c>
      <c r="M24299" s="34">
        <v>274</v>
      </c>
    </row>
    <row r="24300" spans="1:13" x14ac:dyDescent="0.2">
      <c r="A24300" s="34" t="s">
        <v>125194</v>
      </c>
      <c r="B24300" s="34">
        <v>112</v>
      </c>
      <c r="C24300" s="34">
        <v>132</v>
      </c>
      <c r="D24300" s="34">
        <v>141</v>
      </c>
      <c r="E24300" s="34">
        <v>99</v>
      </c>
      <c r="F24300" s="34">
        <v>117</v>
      </c>
      <c r="G24300" s="34">
        <v>89</v>
      </c>
      <c r="H24300" s="34">
        <v>173</v>
      </c>
      <c r="I24300" s="34">
        <v>109</v>
      </c>
      <c r="J24300" s="34">
        <v>126</v>
      </c>
      <c r="K24300" s="34">
        <v>85</v>
      </c>
      <c r="L24300" s="34">
        <v>128</v>
      </c>
      <c r="M24300" s="34">
        <v>84</v>
      </c>
    </row>
    <row r="24301" spans="1:13" x14ac:dyDescent="0.2">
      <c r="A24301" s="34" t="s">
        <v>125195</v>
      </c>
      <c r="B24301" s="34">
        <v>294</v>
      </c>
      <c r="C24301" s="34">
        <v>335</v>
      </c>
      <c r="D24301" s="34">
        <v>301</v>
      </c>
      <c r="E24301" s="34">
        <v>339</v>
      </c>
      <c r="F24301" s="34">
        <v>284</v>
      </c>
      <c r="G24301" s="34">
        <v>281</v>
      </c>
      <c r="H24301" s="34">
        <v>389</v>
      </c>
      <c r="I24301" s="34">
        <v>299</v>
      </c>
      <c r="J24301" s="34">
        <v>370</v>
      </c>
      <c r="K24301" s="34">
        <v>237</v>
      </c>
      <c r="L24301" s="34">
        <v>331</v>
      </c>
      <c r="M24301" s="34">
        <v>236</v>
      </c>
    </row>
    <row r="24302" spans="1:13" x14ac:dyDescent="0.2">
      <c r="A24302" s="34" t="s">
        <v>125196</v>
      </c>
      <c r="B24302" s="34">
        <v>708</v>
      </c>
      <c r="C24302" s="34">
        <v>794</v>
      </c>
      <c r="D24302" s="34">
        <v>856</v>
      </c>
      <c r="E24302" s="34">
        <v>852</v>
      </c>
      <c r="F24302" s="34">
        <v>734</v>
      </c>
      <c r="G24302" s="34">
        <v>702</v>
      </c>
      <c r="H24302" s="34">
        <v>788</v>
      </c>
      <c r="I24302" s="34">
        <v>664</v>
      </c>
      <c r="J24302" s="34">
        <v>817</v>
      </c>
      <c r="K24302" s="34">
        <v>617</v>
      </c>
      <c r="L24302" s="34">
        <v>792</v>
      </c>
      <c r="M24302" s="34">
        <v>650</v>
      </c>
    </row>
    <row r="24303" spans="1:13" x14ac:dyDescent="0.2">
      <c r="A24303" s="34" t="s">
        <v>125197</v>
      </c>
      <c r="B24303" s="34">
        <v>1207</v>
      </c>
      <c r="C24303" s="34">
        <v>1041</v>
      </c>
      <c r="D24303" s="34">
        <v>1214</v>
      </c>
      <c r="E24303" s="34">
        <v>1206</v>
      </c>
      <c r="F24303" s="34">
        <v>1029</v>
      </c>
      <c r="G24303" s="34">
        <v>1028</v>
      </c>
      <c r="H24303" s="34">
        <v>1232</v>
      </c>
      <c r="I24303" s="34">
        <v>1088</v>
      </c>
      <c r="J24303" s="34">
        <v>1183</v>
      </c>
      <c r="K24303" s="34">
        <v>956</v>
      </c>
      <c r="L24303" s="34">
        <v>1197</v>
      </c>
      <c r="M24303" s="34">
        <v>838</v>
      </c>
    </row>
    <row r="24304" spans="1:13" x14ac:dyDescent="0.2">
      <c r="A24304" s="34" t="s">
        <v>125198</v>
      </c>
      <c r="B24304" s="34">
        <v>378</v>
      </c>
      <c r="C24304" s="34">
        <v>386</v>
      </c>
      <c r="D24304" s="34">
        <v>413</v>
      </c>
      <c r="E24304" s="34">
        <v>406</v>
      </c>
      <c r="F24304" s="34">
        <v>384</v>
      </c>
      <c r="G24304" s="34">
        <v>331</v>
      </c>
      <c r="H24304" s="34">
        <v>447</v>
      </c>
      <c r="I24304" s="34">
        <v>364</v>
      </c>
      <c r="J24304" s="34">
        <v>458</v>
      </c>
      <c r="K24304" s="34">
        <v>327</v>
      </c>
      <c r="L24304" s="34">
        <v>401</v>
      </c>
      <c r="M24304" s="34">
        <v>331</v>
      </c>
    </row>
    <row r="24305" spans="1:13" x14ac:dyDescent="0.2">
      <c r="A24305" s="34" t="s">
        <v>125199</v>
      </c>
      <c r="B24305" s="34">
        <v>668</v>
      </c>
      <c r="C24305" s="34">
        <v>685</v>
      </c>
      <c r="D24305" s="34">
        <v>726</v>
      </c>
      <c r="E24305" s="34">
        <v>717</v>
      </c>
      <c r="F24305" s="34">
        <v>657</v>
      </c>
      <c r="G24305" s="34">
        <v>660</v>
      </c>
      <c r="H24305" s="34">
        <v>760</v>
      </c>
      <c r="I24305" s="34">
        <v>719</v>
      </c>
      <c r="J24305" s="34">
        <v>674</v>
      </c>
      <c r="K24305" s="34">
        <v>513</v>
      </c>
      <c r="L24305" s="34">
        <v>741</v>
      </c>
      <c r="M24305" s="34">
        <v>559</v>
      </c>
    </row>
    <row r="24306" spans="1:13" x14ac:dyDescent="0.2">
      <c r="A24306" s="34" t="s">
        <v>125200</v>
      </c>
      <c r="B24306" s="34">
        <v>480</v>
      </c>
      <c r="C24306" s="34">
        <v>468</v>
      </c>
      <c r="D24306" s="34">
        <v>556</v>
      </c>
      <c r="E24306" s="34">
        <v>546</v>
      </c>
      <c r="F24306" s="34">
        <v>545</v>
      </c>
      <c r="G24306" s="34">
        <v>481</v>
      </c>
      <c r="H24306" s="34">
        <v>636</v>
      </c>
      <c r="I24306" s="34">
        <v>529</v>
      </c>
      <c r="J24306" s="34">
        <v>599</v>
      </c>
      <c r="K24306" s="34">
        <v>426</v>
      </c>
      <c r="L24306" s="34">
        <v>518</v>
      </c>
      <c r="M24306" s="34">
        <v>410</v>
      </c>
    </row>
    <row r="24307" spans="1:13" x14ac:dyDescent="0.2">
      <c r="A24307" s="34" t="s">
        <v>125201</v>
      </c>
      <c r="B24307" s="34">
        <v>285</v>
      </c>
      <c r="C24307" s="34">
        <v>290</v>
      </c>
      <c r="D24307" s="34">
        <v>352</v>
      </c>
      <c r="E24307" s="34">
        <v>266</v>
      </c>
      <c r="F24307" s="34">
        <v>286</v>
      </c>
      <c r="G24307" s="34">
        <v>309</v>
      </c>
      <c r="H24307" s="34">
        <v>338</v>
      </c>
      <c r="I24307" s="34">
        <v>269</v>
      </c>
      <c r="J24307" s="34">
        <v>356</v>
      </c>
      <c r="K24307" s="34">
        <v>234</v>
      </c>
      <c r="L24307" s="34">
        <v>266</v>
      </c>
      <c r="M24307" s="34">
        <v>232</v>
      </c>
    </row>
    <row r="24308" spans="1:13" x14ac:dyDescent="0.2">
      <c r="A24308" s="34" t="s">
        <v>125202</v>
      </c>
      <c r="B24308" s="34">
        <v>368</v>
      </c>
      <c r="C24308" s="34">
        <v>264</v>
      </c>
      <c r="D24308" s="34">
        <v>335</v>
      </c>
      <c r="E24308" s="34">
        <v>306</v>
      </c>
      <c r="F24308" s="34">
        <v>227</v>
      </c>
      <c r="G24308" s="34">
        <v>239</v>
      </c>
      <c r="H24308" s="34">
        <v>254</v>
      </c>
      <c r="I24308" s="34">
        <v>244</v>
      </c>
      <c r="J24308" s="34">
        <v>294</v>
      </c>
      <c r="K24308" s="34">
        <v>201</v>
      </c>
      <c r="L24308" s="34">
        <v>297</v>
      </c>
      <c r="M24308" s="34">
        <v>228</v>
      </c>
    </row>
    <row r="24309" spans="1:13" x14ac:dyDescent="0.2">
      <c r="A24309" s="34" t="s">
        <v>125203</v>
      </c>
      <c r="B24309" s="34">
        <v>265</v>
      </c>
      <c r="C24309" s="34">
        <v>262</v>
      </c>
      <c r="D24309" s="34">
        <v>270</v>
      </c>
      <c r="E24309" s="34">
        <v>242</v>
      </c>
      <c r="F24309" s="34">
        <v>224</v>
      </c>
      <c r="G24309" s="34">
        <v>242</v>
      </c>
      <c r="H24309" s="34">
        <v>319</v>
      </c>
      <c r="I24309" s="34">
        <v>264</v>
      </c>
      <c r="J24309" s="34">
        <v>264</v>
      </c>
      <c r="K24309" s="34">
        <v>191</v>
      </c>
      <c r="L24309" s="34">
        <v>295</v>
      </c>
      <c r="M24309" s="34">
        <v>211</v>
      </c>
    </row>
    <row r="24310" spans="1:13" x14ac:dyDescent="0.2">
      <c r="A24310" s="34" t="s">
        <v>125204</v>
      </c>
      <c r="B24310" s="34">
        <v>178</v>
      </c>
      <c r="C24310" s="34">
        <v>163</v>
      </c>
      <c r="D24310" s="34">
        <v>133</v>
      </c>
      <c r="E24310" s="34">
        <v>126</v>
      </c>
      <c r="F24310" s="34">
        <v>103</v>
      </c>
      <c r="G24310" s="34">
        <v>144</v>
      </c>
      <c r="H24310" s="34">
        <v>164</v>
      </c>
      <c r="I24310" s="34">
        <v>127</v>
      </c>
      <c r="J24310" s="34">
        <v>159</v>
      </c>
      <c r="K24310" s="34">
        <v>111</v>
      </c>
      <c r="L24310" s="34">
        <v>142</v>
      </c>
      <c r="M24310" s="34">
        <v>101</v>
      </c>
    </row>
    <row r="24311" spans="1:13" x14ac:dyDescent="0.2">
      <c r="A24311" s="34" t="s">
        <v>125205</v>
      </c>
      <c r="B24311" s="34">
        <v>161</v>
      </c>
      <c r="C24311" s="34">
        <v>162</v>
      </c>
      <c r="D24311" s="34">
        <v>155</v>
      </c>
      <c r="E24311" s="34">
        <v>215</v>
      </c>
      <c r="F24311" s="34">
        <v>182</v>
      </c>
      <c r="G24311" s="34">
        <v>189</v>
      </c>
      <c r="H24311" s="34">
        <v>161</v>
      </c>
      <c r="I24311" s="34">
        <v>160</v>
      </c>
      <c r="J24311" s="34">
        <v>204</v>
      </c>
      <c r="K24311" s="34">
        <v>163</v>
      </c>
      <c r="L24311" s="34">
        <v>166</v>
      </c>
      <c r="M24311" s="34">
        <v>141</v>
      </c>
    </row>
    <row r="24312" spans="1:13" x14ac:dyDescent="0.2">
      <c r="A24312" s="34" t="s">
        <v>125206</v>
      </c>
      <c r="B24312" s="34">
        <v>167</v>
      </c>
      <c r="C24312" s="34">
        <v>147</v>
      </c>
      <c r="D24312" s="34">
        <v>160</v>
      </c>
      <c r="E24312" s="34">
        <v>155</v>
      </c>
      <c r="F24312" s="34">
        <v>189</v>
      </c>
      <c r="G24312" s="34">
        <v>134</v>
      </c>
      <c r="H24312" s="34">
        <v>184</v>
      </c>
      <c r="I24312" s="34">
        <v>155</v>
      </c>
      <c r="J24312" s="34">
        <v>184</v>
      </c>
      <c r="K24312" s="34">
        <v>171</v>
      </c>
      <c r="L24312" s="34">
        <v>137</v>
      </c>
      <c r="M24312" s="34">
        <v>135</v>
      </c>
    </row>
    <row r="24313" spans="1:13" x14ac:dyDescent="0.2">
      <c r="A24313" s="34" t="s">
        <v>125207</v>
      </c>
      <c r="B24313" s="34">
        <v>250</v>
      </c>
      <c r="C24313" s="34">
        <v>290</v>
      </c>
      <c r="D24313" s="34">
        <v>284</v>
      </c>
      <c r="E24313" s="34">
        <v>259</v>
      </c>
      <c r="F24313" s="34">
        <v>294</v>
      </c>
      <c r="G24313" s="34">
        <v>264</v>
      </c>
      <c r="H24313" s="34">
        <v>293</v>
      </c>
      <c r="I24313" s="34">
        <v>290</v>
      </c>
      <c r="J24313" s="34">
        <v>276</v>
      </c>
      <c r="K24313" s="34">
        <v>207</v>
      </c>
      <c r="L24313" s="34">
        <v>327</v>
      </c>
      <c r="M24313" s="34">
        <v>211</v>
      </c>
    </row>
    <row r="24314" spans="1:13" x14ac:dyDescent="0.2">
      <c r="A24314" s="34" t="s">
        <v>125208</v>
      </c>
      <c r="B24314" s="34">
        <v>180</v>
      </c>
      <c r="C24314" s="34">
        <v>181</v>
      </c>
      <c r="D24314" s="34">
        <v>197</v>
      </c>
      <c r="E24314" s="34">
        <v>208</v>
      </c>
      <c r="F24314" s="34">
        <v>216</v>
      </c>
      <c r="G24314" s="34">
        <v>188</v>
      </c>
      <c r="H24314" s="34">
        <v>244</v>
      </c>
      <c r="I24314" s="34">
        <v>206</v>
      </c>
      <c r="J24314" s="34">
        <v>225</v>
      </c>
      <c r="K24314" s="34">
        <v>165</v>
      </c>
      <c r="L24314" s="34">
        <v>225</v>
      </c>
      <c r="M24314" s="34">
        <v>189</v>
      </c>
    </row>
    <row r="24315" spans="1:13" x14ac:dyDescent="0.2">
      <c r="A24315" s="34" t="s">
        <v>125209</v>
      </c>
      <c r="B24315" s="34">
        <v>173</v>
      </c>
      <c r="C24315" s="34">
        <v>192</v>
      </c>
      <c r="D24315" s="34">
        <v>211</v>
      </c>
      <c r="E24315" s="34">
        <v>220</v>
      </c>
      <c r="F24315" s="34">
        <v>210</v>
      </c>
      <c r="G24315" s="34">
        <v>179</v>
      </c>
      <c r="H24315" s="34">
        <v>245</v>
      </c>
      <c r="I24315" s="34">
        <v>223</v>
      </c>
      <c r="J24315" s="34">
        <v>220</v>
      </c>
      <c r="K24315" s="34">
        <v>179</v>
      </c>
      <c r="L24315" s="34">
        <v>195</v>
      </c>
      <c r="M24315" s="34">
        <v>178</v>
      </c>
    </row>
    <row r="24316" spans="1:13" x14ac:dyDescent="0.2">
      <c r="A24316" s="34" t="s">
        <v>125210</v>
      </c>
      <c r="B24316" s="34">
        <v>363</v>
      </c>
      <c r="C24316" s="34">
        <v>365</v>
      </c>
      <c r="D24316" s="34">
        <v>421</v>
      </c>
      <c r="E24316" s="34">
        <v>353</v>
      </c>
      <c r="F24316" s="34">
        <v>327</v>
      </c>
      <c r="G24316" s="34">
        <v>347</v>
      </c>
      <c r="H24316" s="34">
        <v>388</v>
      </c>
      <c r="I24316" s="34">
        <v>344</v>
      </c>
      <c r="J24316" s="34">
        <v>407</v>
      </c>
      <c r="K24316" s="34">
        <v>271</v>
      </c>
      <c r="L24316" s="34">
        <v>419</v>
      </c>
      <c r="M24316" s="34">
        <v>272</v>
      </c>
    </row>
    <row r="24317" spans="1:13" x14ac:dyDescent="0.2">
      <c r="A24317" s="34" t="s">
        <v>125211</v>
      </c>
      <c r="B24317" s="34">
        <v>405</v>
      </c>
      <c r="C24317" s="34">
        <v>303</v>
      </c>
      <c r="D24317" s="34">
        <v>384</v>
      </c>
      <c r="E24317" s="34">
        <v>359</v>
      </c>
      <c r="F24317" s="34">
        <v>316</v>
      </c>
      <c r="G24317" s="34">
        <v>348</v>
      </c>
      <c r="H24317" s="34">
        <v>436</v>
      </c>
      <c r="I24317" s="34">
        <v>361</v>
      </c>
      <c r="J24317" s="34">
        <v>373</v>
      </c>
      <c r="K24317" s="34">
        <v>341</v>
      </c>
      <c r="L24317" s="34">
        <v>360</v>
      </c>
      <c r="M24317" s="34">
        <v>244</v>
      </c>
    </row>
    <row r="24318" spans="1:13" x14ac:dyDescent="0.2">
      <c r="A24318" s="34" t="s">
        <v>125212</v>
      </c>
      <c r="B24318" s="34">
        <v>162</v>
      </c>
      <c r="C24318" s="34">
        <v>145</v>
      </c>
      <c r="D24318" s="34">
        <v>133</v>
      </c>
      <c r="E24318" s="34">
        <v>116</v>
      </c>
      <c r="F24318" s="34">
        <v>159</v>
      </c>
      <c r="G24318" s="34">
        <v>127</v>
      </c>
      <c r="H24318" s="34">
        <v>149</v>
      </c>
      <c r="I24318" s="34">
        <v>148</v>
      </c>
      <c r="J24318" s="34">
        <v>142</v>
      </c>
      <c r="K24318" s="34">
        <v>139</v>
      </c>
      <c r="L24318" s="34">
        <v>123</v>
      </c>
      <c r="M24318" s="34">
        <v>115</v>
      </c>
    </row>
    <row r="24319" spans="1:13" x14ac:dyDescent="0.2">
      <c r="A24319" s="34" t="s">
        <v>125213</v>
      </c>
      <c r="B24319" s="34">
        <v>207</v>
      </c>
      <c r="C24319" s="34">
        <v>233</v>
      </c>
      <c r="D24319" s="34">
        <v>196</v>
      </c>
      <c r="E24319" s="34">
        <v>184</v>
      </c>
      <c r="F24319" s="34">
        <v>170</v>
      </c>
      <c r="G24319" s="34">
        <v>191</v>
      </c>
      <c r="H24319" s="34">
        <v>190</v>
      </c>
      <c r="I24319" s="34">
        <v>169</v>
      </c>
      <c r="J24319" s="34">
        <v>190</v>
      </c>
      <c r="K24319" s="34">
        <v>131</v>
      </c>
      <c r="L24319" s="34">
        <v>197</v>
      </c>
      <c r="M24319" s="34">
        <v>136</v>
      </c>
    </row>
    <row r="24320" spans="1:13" x14ac:dyDescent="0.2">
      <c r="A24320" s="34" t="s">
        <v>125214</v>
      </c>
      <c r="B24320" s="34">
        <v>185</v>
      </c>
      <c r="C24320" s="34">
        <v>299</v>
      </c>
      <c r="D24320" s="34">
        <v>280</v>
      </c>
      <c r="E24320" s="34">
        <v>331</v>
      </c>
      <c r="F24320" s="34">
        <v>261</v>
      </c>
      <c r="G24320" s="34">
        <v>282</v>
      </c>
      <c r="H24320" s="34">
        <v>314</v>
      </c>
      <c r="I24320" s="34">
        <v>286</v>
      </c>
      <c r="J24320" s="34">
        <v>286</v>
      </c>
      <c r="K24320" s="34">
        <v>264</v>
      </c>
      <c r="L24320" s="34">
        <v>305</v>
      </c>
      <c r="M24320" s="34">
        <v>280</v>
      </c>
    </row>
    <row r="24321" spans="1:13" x14ac:dyDescent="0.2">
      <c r="A24321" s="34" t="s">
        <v>125215</v>
      </c>
      <c r="B24321" s="34">
        <v>527</v>
      </c>
      <c r="C24321" s="34">
        <v>524</v>
      </c>
      <c r="D24321" s="34">
        <v>534</v>
      </c>
      <c r="E24321" s="34">
        <v>564</v>
      </c>
      <c r="F24321" s="34">
        <v>496</v>
      </c>
      <c r="G24321" s="34">
        <v>503</v>
      </c>
      <c r="H24321" s="34">
        <v>578</v>
      </c>
      <c r="I24321" s="34">
        <v>470</v>
      </c>
      <c r="J24321" s="34">
        <v>515</v>
      </c>
      <c r="K24321" s="34">
        <v>440</v>
      </c>
      <c r="L24321" s="34">
        <v>565</v>
      </c>
      <c r="M24321" s="34">
        <v>382</v>
      </c>
    </row>
    <row r="24322" spans="1:13" x14ac:dyDescent="0.2">
      <c r="A24322" s="34" t="s">
        <v>125216</v>
      </c>
      <c r="B24322" s="34">
        <v>343</v>
      </c>
      <c r="C24322" s="34">
        <v>352</v>
      </c>
      <c r="D24322" s="34">
        <v>348</v>
      </c>
      <c r="E24322" s="34">
        <v>394</v>
      </c>
      <c r="F24322" s="34">
        <v>259</v>
      </c>
      <c r="G24322" s="34">
        <v>297</v>
      </c>
      <c r="H24322" s="34">
        <v>335</v>
      </c>
      <c r="I24322" s="34">
        <v>320</v>
      </c>
      <c r="J24322" s="34">
        <v>327</v>
      </c>
      <c r="K24322" s="34">
        <v>254</v>
      </c>
      <c r="L24322" s="34">
        <v>293</v>
      </c>
      <c r="M24322" s="34">
        <v>278</v>
      </c>
    </row>
    <row r="24323" spans="1:13" x14ac:dyDescent="0.2">
      <c r="A24323" s="34" t="s">
        <v>125217</v>
      </c>
      <c r="B24323" s="34">
        <v>716</v>
      </c>
      <c r="C24323" s="34">
        <v>732</v>
      </c>
      <c r="D24323" s="34">
        <v>842</v>
      </c>
      <c r="E24323" s="34">
        <v>794</v>
      </c>
      <c r="F24323" s="34">
        <v>759</v>
      </c>
      <c r="G24323" s="34">
        <v>673</v>
      </c>
      <c r="H24323" s="34">
        <v>848</v>
      </c>
      <c r="I24323" s="34">
        <v>701</v>
      </c>
      <c r="J24323" s="34">
        <v>784</v>
      </c>
      <c r="K24323" s="34">
        <v>565</v>
      </c>
      <c r="L24323" s="34">
        <v>783</v>
      </c>
      <c r="M24323" s="34">
        <v>550</v>
      </c>
    </row>
    <row r="24324" spans="1:13" x14ac:dyDescent="0.2">
      <c r="A24324" s="34" t="s">
        <v>125218</v>
      </c>
      <c r="B24324" s="34">
        <v>970</v>
      </c>
      <c r="C24324" s="34">
        <v>1068</v>
      </c>
      <c r="D24324" s="34">
        <v>1222</v>
      </c>
      <c r="E24324" s="34">
        <v>1255</v>
      </c>
      <c r="F24324" s="34">
        <v>1092</v>
      </c>
      <c r="G24324" s="34">
        <v>1101</v>
      </c>
      <c r="H24324" s="34">
        <v>1309</v>
      </c>
      <c r="I24324" s="34">
        <v>1161</v>
      </c>
      <c r="J24324" s="34">
        <v>1327</v>
      </c>
      <c r="K24324" s="34">
        <v>954</v>
      </c>
      <c r="L24324" s="34">
        <v>1039</v>
      </c>
      <c r="M24324" s="34">
        <v>829</v>
      </c>
    </row>
    <row r="24325" spans="1:13" x14ac:dyDescent="0.2">
      <c r="A24325" s="34" t="s">
        <v>125219</v>
      </c>
      <c r="B24325" s="34">
        <v>526</v>
      </c>
      <c r="C24325" s="34">
        <v>656</v>
      </c>
      <c r="D24325" s="34">
        <v>625</v>
      </c>
      <c r="E24325" s="34">
        <v>673</v>
      </c>
      <c r="F24325" s="34">
        <v>572</v>
      </c>
      <c r="G24325" s="34">
        <v>594</v>
      </c>
      <c r="H24325" s="34">
        <v>666</v>
      </c>
      <c r="I24325" s="34">
        <v>666</v>
      </c>
      <c r="J24325" s="34">
        <v>618</v>
      </c>
      <c r="K24325" s="34">
        <v>468</v>
      </c>
      <c r="L24325" s="34">
        <v>577</v>
      </c>
      <c r="M24325" s="34">
        <v>457</v>
      </c>
    </row>
    <row r="24326" spans="1:13" x14ac:dyDescent="0.2">
      <c r="A24326" s="34" t="s">
        <v>125220</v>
      </c>
      <c r="B24326" s="34">
        <v>438</v>
      </c>
      <c r="C24326" s="34">
        <v>490</v>
      </c>
      <c r="D24326" s="34">
        <v>605</v>
      </c>
      <c r="E24326" s="34">
        <v>485</v>
      </c>
      <c r="F24326" s="34">
        <v>440</v>
      </c>
      <c r="G24326" s="34">
        <v>440</v>
      </c>
      <c r="H24326" s="34">
        <v>566</v>
      </c>
      <c r="I24326" s="34">
        <v>509</v>
      </c>
      <c r="J24326" s="34">
        <v>528</v>
      </c>
      <c r="K24326" s="34">
        <v>390</v>
      </c>
      <c r="L24326" s="34">
        <v>474</v>
      </c>
      <c r="M24326" s="34">
        <v>379</v>
      </c>
    </row>
    <row r="24327" spans="1:13" x14ac:dyDescent="0.2">
      <c r="A24327" s="34" t="s">
        <v>125221</v>
      </c>
      <c r="B24327" s="34">
        <v>573</v>
      </c>
      <c r="C24327" s="34">
        <v>563</v>
      </c>
      <c r="D24327" s="34">
        <v>602</v>
      </c>
      <c r="E24327" s="34">
        <v>600</v>
      </c>
      <c r="F24327" s="34">
        <v>498</v>
      </c>
      <c r="G24327" s="34">
        <v>589</v>
      </c>
      <c r="H24327" s="34">
        <v>644</v>
      </c>
      <c r="I24327" s="34">
        <v>602</v>
      </c>
      <c r="J24327" s="34">
        <v>640</v>
      </c>
      <c r="K24327" s="34">
        <v>488</v>
      </c>
      <c r="L24327" s="34">
        <v>629</v>
      </c>
      <c r="M24327" s="34">
        <v>441</v>
      </c>
    </row>
    <row r="24328" spans="1:13" x14ac:dyDescent="0.2">
      <c r="A24328" s="34" t="s">
        <v>125222</v>
      </c>
      <c r="B24328" s="34">
        <v>301</v>
      </c>
      <c r="C24328" s="34">
        <v>431</v>
      </c>
      <c r="D24328" s="34">
        <v>405</v>
      </c>
      <c r="E24328" s="34">
        <v>421</v>
      </c>
      <c r="F24328" s="34">
        <v>343</v>
      </c>
      <c r="G24328" s="34">
        <v>334</v>
      </c>
      <c r="H24328" s="34">
        <v>421</v>
      </c>
      <c r="I24328" s="34">
        <v>349</v>
      </c>
      <c r="J24328" s="34">
        <v>390</v>
      </c>
      <c r="K24328" s="34">
        <v>334</v>
      </c>
      <c r="L24328" s="34">
        <v>404</v>
      </c>
      <c r="M24328" s="34">
        <v>302</v>
      </c>
    </row>
    <row r="24329" spans="1:13" x14ac:dyDescent="0.2">
      <c r="A24329" s="34" t="s">
        <v>125223</v>
      </c>
      <c r="B24329" s="34">
        <v>276</v>
      </c>
      <c r="C24329" s="34">
        <v>231</v>
      </c>
      <c r="D24329" s="34">
        <v>246</v>
      </c>
      <c r="E24329" s="34">
        <v>231</v>
      </c>
      <c r="F24329" s="34">
        <v>266</v>
      </c>
      <c r="G24329" s="34">
        <v>229</v>
      </c>
      <c r="H24329" s="34">
        <v>330</v>
      </c>
      <c r="I24329" s="34">
        <v>250</v>
      </c>
      <c r="J24329" s="34">
        <v>279</v>
      </c>
      <c r="K24329" s="34">
        <v>246</v>
      </c>
      <c r="L24329" s="34">
        <v>248</v>
      </c>
      <c r="M24329" s="34">
        <v>217</v>
      </c>
    </row>
    <row r="24330" spans="1:13" x14ac:dyDescent="0.2">
      <c r="A24330" s="34" t="s">
        <v>125224</v>
      </c>
      <c r="B24330" s="34">
        <v>208</v>
      </c>
      <c r="C24330" s="34">
        <v>265</v>
      </c>
      <c r="D24330" s="34">
        <v>183</v>
      </c>
      <c r="E24330" s="34">
        <v>267</v>
      </c>
      <c r="F24330" s="34">
        <v>186</v>
      </c>
      <c r="G24330" s="34">
        <v>185</v>
      </c>
      <c r="H24330" s="34">
        <v>213</v>
      </c>
      <c r="I24330" s="34">
        <v>228</v>
      </c>
      <c r="J24330" s="34">
        <v>208</v>
      </c>
      <c r="K24330" s="34">
        <v>181</v>
      </c>
      <c r="L24330" s="34">
        <v>167</v>
      </c>
      <c r="M24330" s="34">
        <v>203</v>
      </c>
    </row>
    <row r="24331" spans="1:13" x14ac:dyDescent="0.2">
      <c r="A24331" s="34" t="s">
        <v>125225</v>
      </c>
      <c r="B24331" s="34">
        <v>173</v>
      </c>
      <c r="C24331" s="34">
        <v>177</v>
      </c>
      <c r="D24331" s="34">
        <v>181</v>
      </c>
      <c r="E24331" s="34">
        <v>210</v>
      </c>
      <c r="F24331" s="34">
        <v>147</v>
      </c>
      <c r="G24331" s="34">
        <v>165</v>
      </c>
      <c r="H24331" s="34">
        <v>252</v>
      </c>
      <c r="I24331" s="34">
        <v>213</v>
      </c>
      <c r="J24331" s="34">
        <v>183</v>
      </c>
      <c r="K24331" s="34">
        <v>168</v>
      </c>
      <c r="L24331" s="34">
        <v>192</v>
      </c>
      <c r="M24331" s="34">
        <v>149</v>
      </c>
    </row>
    <row r="24332" spans="1:13" x14ac:dyDescent="0.2">
      <c r="A24332" s="34" t="s">
        <v>125226</v>
      </c>
      <c r="B24332" s="34">
        <v>273</v>
      </c>
      <c r="C24332" s="34">
        <v>363</v>
      </c>
      <c r="D24332" s="34">
        <v>329</v>
      </c>
      <c r="E24332" s="34">
        <v>274</v>
      </c>
      <c r="F24332" s="34">
        <v>297</v>
      </c>
      <c r="G24332" s="34">
        <v>221</v>
      </c>
      <c r="H24332" s="34">
        <v>357</v>
      </c>
      <c r="I24332" s="34">
        <v>269</v>
      </c>
      <c r="J24332" s="34">
        <v>353</v>
      </c>
      <c r="K24332" s="34">
        <v>235</v>
      </c>
      <c r="L24332" s="34">
        <v>307</v>
      </c>
      <c r="M24332" s="34">
        <v>252</v>
      </c>
    </row>
    <row r="24333" spans="1:13" x14ac:dyDescent="0.2">
      <c r="A24333" s="34" t="s">
        <v>125227</v>
      </c>
      <c r="B24333" s="34">
        <v>202</v>
      </c>
      <c r="C24333" s="34">
        <v>212</v>
      </c>
      <c r="D24333" s="34">
        <v>213</v>
      </c>
      <c r="E24333" s="34">
        <v>222</v>
      </c>
      <c r="F24333" s="34">
        <v>232</v>
      </c>
      <c r="G24333" s="34">
        <v>183</v>
      </c>
      <c r="H24333" s="34">
        <v>281</v>
      </c>
      <c r="I24333" s="34">
        <v>207</v>
      </c>
      <c r="J24333" s="34">
        <v>189</v>
      </c>
      <c r="K24333" s="34">
        <v>158</v>
      </c>
      <c r="L24333" s="34">
        <v>210</v>
      </c>
      <c r="M24333" s="34">
        <v>164</v>
      </c>
    </row>
    <row r="24334" spans="1:13" x14ac:dyDescent="0.2">
      <c r="A24334" s="34" t="s">
        <v>125228</v>
      </c>
      <c r="B24334" s="34">
        <v>251</v>
      </c>
      <c r="C24334" s="34">
        <v>264</v>
      </c>
      <c r="D24334" s="34">
        <v>224</v>
      </c>
      <c r="E24334" s="34">
        <v>240</v>
      </c>
      <c r="F24334" s="34">
        <v>238</v>
      </c>
      <c r="G24334" s="34">
        <v>180</v>
      </c>
      <c r="H24334" s="34">
        <v>280</v>
      </c>
      <c r="I24334" s="34">
        <v>267</v>
      </c>
      <c r="J24334" s="34">
        <v>261</v>
      </c>
      <c r="K24334" s="34">
        <v>213</v>
      </c>
      <c r="L24334" s="34">
        <v>246</v>
      </c>
      <c r="M24334" s="34">
        <v>175</v>
      </c>
    </row>
    <row r="24335" spans="1:13" x14ac:dyDescent="0.2">
      <c r="A24335" s="34" t="s">
        <v>125229</v>
      </c>
      <c r="B24335" s="34">
        <v>660</v>
      </c>
      <c r="C24335" s="34">
        <v>758</v>
      </c>
      <c r="D24335" s="34">
        <v>798</v>
      </c>
      <c r="E24335" s="34">
        <v>800</v>
      </c>
      <c r="F24335" s="34">
        <v>701</v>
      </c>
      <c r="G24335" s="34">
        <v>672</v>
      </c>
      <c r="H24335" s="34">
        <v>836</v>
      </c>
      <c r="I24335" s="34">
        <v>773</v>
      </c>
      <c r="J24335" s="34">
        <v>754</v>
      </c>
      <c r="K24335" s="34">
        <v>582</v>
      </c>
      <c r="L24335" s="34">
        <v>712</v>
      </c>
      <c r="M24335" s="34">
        <v>549</v>
      </c>
    </row>
    <row r="24336" spans="1:13" x14ac:dyDescent="0.2">
      <c r="A24336" s="34" t="s">
        <v>125230</v>
      </c>
      <c r="B24336" s="34">
        <v>163</v>
      </c>
      <c r="C24336" s="34">
        <v>184</v>
      </c>
      <c r="D24336" s="34">
        <v>201</v>
      </c>
      <c r="E24336" s="34">
        <v>216</v>
      </c>
      <c r="F24336" s="34">
        <v>184</v>
      </c>
      <c r="G24336" s="34">
        <v>148</v>
      </c>
      <c r="H24336" s="34">
        <v>162</v>
      </c>
      <c r="I24336" s="34">
        <v>180</v>
      </c>
      <c r="J24336" s="34">
        <v>168</v>
      </c>
      <c r="K24336" s="34">
        <v>157</v>
      </c>
      <c r="L24336" s="34">
        <v>250</v>
      </c>
      <c r="M24336" s="34">
        <v>117</v>
      </c>
    </row>
    <row r="24337" spans="1:13" x14ac:dyDescent="0.2">
      <c r="A24337" s="34" t="s">
        <v>125231</v>
      </c>
      <c r="B24337" s="34">
        <v>573</v>
      </c>
      <c r="C24337" s="34">
        <v>618</v>
      </c>
      <c r="D24337" s="34">
        <v>621</v>
      </c>
      <c r="E24337" s="34">
        <v>580</v>
      </c>
      <c r="F24337" s="34">
        <v>484</v>
      </c>
      <c r="G24337" s="34">
        <v>566</v>
      </c>
      <c r="H24337" s="34">
        <v>671</v>
      </c>
      <c r="I24337" s="34">
        <v>620</v>
      </c>
      <c r="J24337" s="34">
        <v>494</v>
      </c>
      <c r="K24337" s="34">
        <v>492</v>
      </c>
      <c r="L24337" s="34">
        <v>591</v>
      </c>
      <c r="M24337" s="34">
        <v>420</v>
      </c>
    </row>
    <row r="24338" spans="1:13" x14ac:dyDescent="0.2">
      <c r="A24338" s="34" t="s">
        <v>125232</v>
      </c>
      <c r="B24338" s="34">
        <v>97</v>
      </c>
      <c r="C24338" s="34">
        <v>300</v>
      </c>
      <c r="D24338" s="34">
        <v>78</v>
      </c>
      <c r="E24338" s="34">
        <v>303</v>
      </c>
      <c r="F24338" s="34">
        <v>95</v>
      </c>
      <c r="G24338" s="34">
        <v>239</v>
      </c>
      <c r="H24338" s="34">
        <v>124</v>
      </c>
      <c r="I24338" s="34">
        <v>274</v>
      </c>
      <c r="J24338" s="34">
        <v>125</v>
      </c>
      <c r="K24338" s="34">
        <v>250</v>
      </c>
      <c r="L24338" s="34">
        <v>100</v>
      </c>
      <c r="M24338" s="34">
        <v>162</v>
      </c>
    </row>
    <row r="24339" spans="1:13" x14ac:dyDescent="0.2">
      <c r="A24339" s="34" t="s">
        <v>125233</v>
      </c>
      <c r="B24339" s="34">
        <v>601</v>
      </c>
      <c r="C24339" s="34">
        <v>523</v>
      </c>
      <c r="D24339" s="34">
        <v>658</v>
      </c>
      <c r="E24339" s="34">
        <v>571</v>
      </c>
      <c r="F24339" s="34">
        <v>556</v>
      </c>
      <c r="G24339" s="34">
        <v>551</v>
      </c>
      <c r="H24339" s="34">
        <v>706</v>
      </c>
      <c r="I24339" s="34">
        <v>601</v>
      </c>
      <c r="J24339" s="34">
        <v>680</v>
      </c>
      <c r="K24339" s="34">
        <v>499</v>
      </c>
      <c r="L24339" s="34">
        <v>591</v>
      </c>
      <c r="M24339" s="34">
        <v>466</v>
      </c>
    </row>
    <row r="24340" spans="1:13" x14ac:dyDescent="0.2">
      <c r="A24340" s="34" t="s">
        <v>125234</v>
      </c>
      <c r="B24340" s="34">
        <v>451</v>
      </c>
      <c r="C24340" s="34">
        <v>534</v>
      </c>
      <c r="D24340" s="34">
        <v>569</v>
      </c>
      <c r="E24340" s="34">
        <v>465</v>
      </c>
      <c r="F24340" s="34">
        <v>483</v>
      </c>
      <c r="G24340" s="34">
        <v>504</v>
      </c>
      <c r="H24340" s="34">
        <v>547</v>
      </c>
      <c r="I24340" s="34">
        <v>607</v>
      </c>
      <c r="J24340" s="34">
        <v>564</v>
      </c>
      <c r="K24340" s="34">
        <v>438</v>
      </c>
      <c r="L24340" s="34">
        <v>502</v>
      </c>
      <c r="M24340" s="34">
        <v>432</v>
      </c>
    </row>
    <row r="24341" spans="1:13" x14ac:dyDescent="0.2">
      <c r="A24341" s="34" t="s">
        <v>125235</v>
      </c>
      <c r="B24341" s="34">
        <v>628</v>
      </c>
      <c r="C24341" s="34">
        <v>600</v>
      </c>
      <c r="D24341" s="34">
        <v>621</v>
      </c>
      <c r="E24341" s="34">
        <v>675</v>
      </c>
      <c r="F24341" s="34">
        <v>637</v>
      </c>
      <c r="G24341" s="34">
        <v>500</v>
      </c>
      <c r="H24341" s="34">
        <v>731</v>
      </c>
      <c r="I24341" s="34">
        <v>656</v>
      </c>
      <c r="J24341" s="34">
        <v>597</v>
      </c>
      <c r="K24341" s="34">
        <v>515</v>
      </c>
      <c r="L24341" s="34">
        <v>552</v>
      </c>
      <c r="M24341" s="34">
        <v>509</v>
      </c>
    </row>
    <row r="24342" spans="1:13" x14ac:dyDescent="0.2">
      <c r="A24342" s="34" t="s">
        <v>125236</v>
      </c>
      <c r="B24342" s="34">
        <v>390</v>
      </c>
      <c r="C24342" s="34">
        <v>378</v>
      </c>
      <c r="D24342" s="34">
        <v>416</v>
      </c>
      <c r="E24342" s="34">
        <v>448</v>
      </c>
      <c r="F24342" s="34">
        <v>370</v>
      </c>
      <c r="G24342" s="34">
        <v>406</v>
      </c>
      <c r="H24342" s="34">
        <v>526</v>
      </c>
      <c r="I24342" s="34">
        <v>363</v>
      </c>
      <c r="J24342" s="34">
        <v>434</v>
      </c>
      <c r="K24342" s="34">
        <v>377</v>
      </c>
      <c r="L24342" s="34">
        <v>393</v>
      </c>
      <c r="M24342" s="34">
        <v>332</v>
      </c>
    </row>
    <row r="24343" spans="1:13" x14ac:dyDescent="0.2">
      <c r="A24343" s="34" t="s">
        <v>125237</v>
      </c>
      <c r="B24343" s="34">
        <v>979</v>
      </c>
      <c r="C24343" s="34">
        <v>978</v>
      </c>
      <c r="D24343" s="34">
        <v>1128</v>
      </c>
      <c r="E24343" s="34">
        <v>1091</v>
      </c>
      <c r="F24343" s="34">
        <v>964</v>
      </c>
      <c r="G24343" s="34">
        <v>959</v>
      </c>
      <c r="H24343" s="34">
        <v>1130</v>
      </c>
      <c r="I24343" s="34">
        <v>1051</v>
      </c>
      <c r="J24343" s="34">
        <v>1044</v>
      </c>
      <c r="K24343" s="34">
        <v>841</v>
      </c>
      <c r="L24343" s="34">
        <v>1070</v>
      </c>
      <c r="M24343" s="34">
        <v>807</v>
      </c>
    </row>
    <row r="24344" spans="1:13" x14ac:dyDescent="0.2">
      <c r="A24344" s="34" t="s">
        <v>125238</v>
      </c>
      <c r="B24344" s="34">
        <v>449</v>
      </c>
      <c r="C24344" s="34">
        <v>498</v>
      </c>
      <c r="D24344" s="34">
        <v>461</v>
      </c>
      <c r="E24344" s="34">
        <v>508</v>
      </c>
      <c r="F24344" s="34">
        <v>485</v>
      </c>
      <c r="G24344" s="34">
        <v>455</v>
      </c>
      <c r="H24344" s="34">
        <v>549</v>
      </c>
      <c r="I24344" s="34">
        <v>486</v>
      </c>
      <c r="J24344" s="34">
        <v>551</v>
      </c>
      <c r="K24344" s="34">
        <v>442</v>
      </c>
      <c r="L24344" s="34">
        <v>476</v>
      </c>
      <c r="M24344" s="34">
        <v>347</v>
      </c>
    </row>
    <row r="24345" spans="1:13" x14ac:dyDescent="0.2">
      <c r="A24345" s="34" t="s">
        <v>125239</v>
      </c>
      <c r="B24345" s="34">
        <v>686</v>
      </c>
      <c r="C24345" s="34">
        <v>774</v>
      </c>
      <c r="D24345" s="34">
        <v>823</v>
      </c>
      <c r="E24345" s="34">
        <v>790</v>
      </c>
      <c r="F24345" s="34">
        <v>674</v>
      </c>
      <c r="G24345" s="34">
        <v>685</v>
      </c>
      <c r="H24345" s="34">
        <v>732</v>
      </c>
      <c r="I24345" s="34">
        <v>733</v>
      </c>
      <c r="J24345" s="34">
        <v>761</v>
      </c>
      <c r="K24345" s="34">
        <v>613</v>
      </c>
      <c r="L24345" s="34">
        <v>759</v>
      </c>
      <c r="M24345" s="34">
        <v>579</v>
      </c>
    </row>
    <row r="24346" spans="1:13" x14ac:dyDescent="0.2">
      <c r="A24346" s="34" t="s">
        <v>125240</v>
      </c>
      <c r="B24346" s="34">
        <v>554</v>
      </c>
      <c r="C24346" s="34">
        <v>542</v>
      </c>
      <c r="D24346" s="34">
        <v>708</v>
      </c>
      <c r="E24346" s="34">
        <v>638</v>
      </c>
      <c r="F24346" s="34">
        <v>578</v>
      </c>
      <c r="G24346" s="34">
        <v>527</v>
      </c>
      <c r="H24346" s="34">
        <v>677</v>
      </c>
      <c r="I24346" s="34">
        <v>532</v>
      </c>
      <c r="J24346" s="34">
        <v>674</v>
      </c>
      <c r="K24346" s="34">
        <v>462</v>
      </c>
      <c r="L24346" s="34">
        <v>593</v>
      </c>
      <c r="M24346" s="34">
        <v>462</v>
      </c>
    </row>
    <row r="24347" spans="1:13" x14ac:dyDescent="0.2">
      <c r="A24347" s="34" t="s">
        <v>125241</v>
      </c>
      <c r="B24347" s="34">
        <v>481</v>
      </c>
      <c r="C24347" s="34">
        <v>504</v>
      </c>
      <c r="D24347" s="34">
        <v>514</v>
      </c>
      <c r="E24347" s="34">
        <v>518</v>
      </c>
      <c r="F24347" s="34">
        <v>455</v>
      </c>
      <c r="G24347" s="34">
        <v>449</v>
      </c>
      <c r="H24347" s="34">
        <v>528</v>
      </c>
      <c r="I24347" s="34">
        <v>519</v>
      </c>
      <c r="J24347" s="34">
        <v>532</v>
      </c>
      <c r="K24347" s="34">
        <v>423</v>
      </c>
      <c r="L24347" s="34">
        <v>510</v>
      </c>
      <c r="M24347" s="34">
        <v>388</v>
      </c>
    </row>
    <row r="24348" spans="1:13" x14ac:dyDescent="0.2">
      <c r="A24348" s="34" t="s">
        <v>125242</v>
      </c>
      <c r="B24348" s="34">
        <v>269</v>
      </c>
      <c r="C24348" s="34">
        <v>451</v>
      </c>
      <c r="D24348" s="34">
        <v>357</v>
      </c>
      <c r="E24348" s="34">
        <v>439</v>
      </c>
      <c r="F24348" s="34">
        <v>297</v>
      </c>
      <c r="G24348" s="34">
        <v>398</v>
      </c>
      <c r="H24348" s="34">
        <v>309</v>
      </c>
      <c r="I24348" s="34">
        <v>418</v>
      </c>
      <c r="J24348" s="34">
        <v>343</v>
      </c>
      <c r="K24348" s="34">
        <v>332</v>
      </c>
      <c r="L24348" s="34">
        <v>316</v>
      </c>
      <c r="M24348" s="34">
        <v>315</v>
      </c>
    </row>
    <row r="24349" spans="1:13" x14ac:dyDescent="0.2">
      <c r="A24349" s="34" t="s">
        <v>125243</v>
      </c>
      <c r="B24349" s="34">
        <v>542</v>
      </c>
      <c r="C24349" s="34">
        <v>458</v>
      </c>
      <c r="D24349" s="34">
        <v>570</v>
      </c>
      <c r="E24349" s="34">
        <v>487</v>
      </c>
      <c r="F24349" s="34">
        <v>524</v>
      </c>
      <c r="G24349" s="34">
        <v>520</v>
      </c>
      <c r="H24349" s="34">
        <v>598</v>
      </c>
      <c r="I24349" s="34">
        <v>588</v>
      </c>
      <c r="J24349" s="34">
        <v>679</v>
      </c>
      <c r="K24349" s="34">
        <v>487</v>
      </c>
      <c r="L24349" s="34">
        <v>528</v>
      </c>
      <c r="M24349" s="34">
        <v>405</v>
      </c>
    </row>
    <row r="24350" spans="1:13" x14ac:dyDescent="0.2">
      <c r="A24350" s="34" t="s">
        <v>125244</v>
      </c>
      <c r="B24350" s="34">
        <v>603</v>
      </c>
      <c r="C24350" s="34">
        <v>585</v>
      </c>
      <c r="D24350" s="34">
        <v>617</v>
      </c>
      <c r="E24350" s="34">
        <v>510</v>
      </c>
      <c r="F24350" s="34">
        <v>555</v>
      </c>
      <c r="G24350" s="34">
        <v>474</v>
      </c>
      <c r="H24350" s="34">
        <v>648</v>
      </c>
      <c r="I24350" s="34">
        <v>579</v>
      </c>
      <c r="J24350" s="34">
        <v>546</v>
      </c>
      <c r="K24350" s="34">
        <v>448</v>
      </c>
      <c r="L24350" s="34">
        <v>584</v>
      </c>
      <c r="M24350" s="34">
        <v>419</v>
      </c>
    </row>
    <row r="24351" spans="1:13" x14ac:dyDescent="0.2">
      <c r="A24351" s="34" t="s">
        <v>125245</v>
      </c>
      <c r="B24351" s="34">
        <v>519</v>
      </c>
      <c r="C24351" s="34">
        <v>570</v>
      </c>
      <c r="D24351" s="34">
        <v>605</v>
      </c>
      <c r="E24351" s="34">
        <v>642</v>
      </c>
      <c r="F24351" s="34">
        <v>557</v>
      </c>
      <c r="G24351" s="34">
        <v>614</v>
      </c>
      <c r="H24351" s="34">
        <v>603</v>
      </c>
      <c r="I24351" s="34">
        <v>538</v>
      </c>
      <c r="J24351" s="34">
        <v>629</v>
      </c>
      <c r="K24351" s="34">
        <v>486</v>
      </c>
      <c r="L24351" s="34">
        <v>531</v>
      </c>
      <c r="M24351" s="34">
        <v>441</v>
      </c>
    </row>
    <row r="24352" spans="1:13" x14ac:dyDescent="0.2">
      <c r="A24352" s="34" t="s">
        <v>125246</v>
      </c>
      <c r="B24352" s="34">
        <v>437</v>
      </c>
      <c r="C24352" s="34">
        <v>469</v>
      </c>
      <c r="D24352" s="34">
        <v>399</v>
      </c>
      <c r="E24352" s="34">
        <v>471</v>
      </c>
      <c r="F24352" s="34">
        <v>339</v>
      </c>
      <c r="G24352" s="34">
        <v>407</v>
      </c>
      <c r="H24352" s="34">
        <v>530</v>
      </c>
      <c r="I24352" s="34">
        <v>434</v>
      </c>
      <c r="J24352" s="34">
        <v>372</v>
      </c>
      <c r="K24352" s="34">
        <v>347</v>
      </c>
      <c r="L24352" s="34">
        <v>392</v>
      </c>
      <c r="M24352" s="34">
        <v>332</v>
      </c>
    </row>
    <row r="24353" spans="1:13" x14ac:dyDescent="0.2">
      <c r="A24353" s="34" t="s">
        <v>125247</v>
      </c>
      <c r="B24353" s="34">
        <v>224</v>
      </c>
      <c r="C24353" s="34">
        <v>203</v>
      </c>
      <c r="D24353" s="34">
        <v>269</v>
      </c>
      <c r="E24353" s="34">
        <v>240</v>
      </c>
      <c r="F24353" s="34">
        <v>196</v>
      </c>
      <c r="G24353" s="34">
        <v>247</v>
      </c>
      <c r="H24353" s="34">
        <v>225</v>
      </c>
      <c r="I24353" s="34">
        <v>220</v>
      </c>
      <c r="J24353" s="34">
        <v>247</v>
      </c>
      <c r="K24353" s="34">
        <v>198</v>
      </c>
      <c r="L24353" s="34">
        <v>202</v>
      </c>
      <c r="M24353" s="34">
        <v>180</v>
      </c>
    </row>
    <row r="24354" spans="1:13" x14ac:dyDescent="0.2">
      <c r="A24354" s="34" t="s">
        <v>125248</v>
      </c>
      <c r="B24354" s="34">
        <v>159</v>
      </c>
      <c r="C24354" s="34">
        <v>212</v>
      </c>
      <c r="D24354" s="34">
        <v>205</v>
      </c>
      <c r="E24354" s="34">
        <v>227</v>
      </c>
      <c r="F24354" s="34">
        <v>224</v>
      </c>
      <c r="G24354" s="34">
        <v>180</v>
      </c>
      <c r="H24354" s="34">
        <v>256</v>
      </c>
      <c r="I24354" s="34">
        <v>189</v>
      </c>
      <c r="J24354" s="34">
        <v>185</v>
      </c>
      <c r="K24354" s="34">
        <v>177</v>
      </c>
      <c r="L24354" s="34">
        <v>231</v>
      </c>
      <c r="M24354" s="34">
        <v>170</v>
      </c>
    </row>
    <row r="24355" spans="1:13" x14ac:dyDescent="0.2">
      <c r="A24355" s="34" t="s">
        <v>125249</v>
      </c>
      <c r="B24355" s="34">
        <v>407</v>
      </c>
      <c r="C24355" s="34">
        <v>319</v>
      </c>
      <c r="D24355" s="34">
        <v>361</v>
      </c>
      <c r="E24355" s="34">
        <v>319</v>
      </c>
      <c r="F24355" s="34">
        <v>342</v>
      </c>
      <c r="G24355" s="34">
        <v>297</v>
      </c>
      <c r="H24355" s="34">
        <v>381</v>
      </c>
      <c r="I24355" s="34">
        <v>369</v>
      </c>
      <c r="J24355" s="34">
        <v>317</v>
      </c>
      <c r="K24355" s="34">
        <v>293</v>
      </c>
      <c r="L24355" s="34">
        <v>316</v>
      </c>
      <c r="M24355" s="34">
        <v>237</v>
      </c>
    </row>
    <row r="24356" spans="1:13" x14ac:dyDescent="0.2">
      <c r="A24356" s="34" t="s">
        <v>125250</v>
      </c>
      <c r="B24356" s="34">
        <v>230</v>
      </c>
      <c r="C24356" s="34">
        <v>266</v>
      </c>
      <c r="D24356" s="34">
        <v>328</v>
      </c>
      <c r="E24356" s="34">
        <v>262</v>
      </c>
      <c r="F24356" s="34">
        <v>244</v>
      </c>
      <c r="G24356" s="34">
        <v>231</v>
      </c>
      <c r="H24356" s="34">
        <v>256</v>
      </c>
      <c r="I24356" s="34">
        <v>255</v>
      </c>
      <c r="J24356" s="34">
        <v>264</v>
      </c>
      <c r="K24356" s="34">
        <v>188</v>
      </c>
      <c r="L24356" s="34">
        <v>314</v>
      </c>
      <c r="M24356" s="34">
        <v>181</v>
      </c>
    </row>
    <row r="24357" spans="1:13" x14ac:dyDescent="0.2">
      <c r="A24357" s="34" t="s">
        <v>125251</v>
      </c>
      <c r="B24357" s="34">
        <v>570</v>
      </c>
      <c r="C24357" s="34">
        <v>532</v>
      </c>
      <c r="D24357" s="34">
        <v>606</v>
      </c>
      <c r="E24357" s="34">
        <v>491</v>
      </c>
      <c r="F24357" s="34">
        <v>586</v>
      </c>
      <c r="G24357" s="34">
        <v>480</v>
      </c>
      <c r="H24357" s="34">
        <v>588</v>
      </c>
      <c r="I24357" s="34">
        <v>509</v>
      </c>
      <c r="J24357" s="34">
        <v>542</v>
      </c>
      <c r="K24357" s="34">
        <v>440</v>
      </c>
      <c r="L24357" s="34">
        <v>574</v>
      </c>
      <c r="M24357" s="34">
        <v>404</v>
      </c>
    </row>
    <row r="24358" spans="1:13" x14ac:dyDescent="0.2">
      <c r="A24358" s="34" t="s">
        <v>125252</v>
      </c>
      <c r="B24358" s="34">
        <v>481</v>
      </c>
      <c r="C24358" s="34">
        <v>426</v>
      </c>
      <c r="D24358" s="34">
        <v>554</v>
      </c>
      <c r="E24358" s="34">
        <v>490</v>
      </c>
      <c r="F24358" s="34">
        <v>464</v>
      </c>
      <c r="G24358" s="34">
        <v>387</v>
      </c>
      <c r="H24358" s="34">
        <v>584</v>
      </c>
      <c r="I24358" s="34">
        <v>415</v>
      </c>
      <c r="J24358" s="34">
        <v>496</v>
      </c>
      <c r="K24358" s="34">
        <v>354</v>
      </c>
      <c r="L24358" s="34">
        <v>533</v>
      </c>
      <c r="M24358" s="34">
        <v>348</v>
      </c>
    </row>
    <row r="24359" spans="1:13" x14ac:dyDescent="0.2">
      <c r="A24359" s="34" t="s">
        <v>125253</v>
      </c>
      <c r="B24359" s="34">
        <v>209</v>
      </c>
      <c r="C24359" s="34">
        <v>339</v>
      </c>
      <c r="D24359" s="34">
        <v>284</v>
      </c>
      <c r="E24359" s="34">
        <v>358</v>
      </c>
      <c r="F24359" s="34">
        <v>269</v>
      </c>
      <c r="G24359" s="34">
        <v>291</v>
      </c>
      <c r="H24359" s="34">
        <v>309</v>
      </c>
      <c r="I24359" s="34">
        <v>314</v>
      </c>
      <c r="J24359" s="34">
        <v>336</v>
      </c>
      <c r="K24359" s="34">
        <v>244</v>
      </c>
      <c r="L24359" s="34">
        <v>267</v>
      </c>
      <c r="M24359" s="34">
        <v>236</v>
      </c>
    </row>
    <row r="24360" spans="1:13" x14ac:dyDescent="0.2">
      <c r="A24360" s="34" t="s">
        <v>125254</v>
      </c>
      <c r="B24360" s="34">
        <v>485</v>
      </c>
      <c r="C24360" s="34">
        <v>482</v>
      </c>
      <c r="D24360" s="34">
        <v>562</v>
      </c>
      <c r="E24360" s="34">
        <v>524</v>
      </c>
      <c r="F24360" s="34">
        <v>413</v>
      </c>
      <c r="G24360" s="34">
        <v>451</v>
      </c>
      <c r="H24360" s="34">
        <v>421</v>
      </c>
      <c r="I24360" s="34">
        <v>467</v>
      </c>
      <c r="J24360" s="34">
        <v>537</v>
      </c>
      <c r="K24360" s="34">
        <v>383</v>
      </c>
      <c r="L24360" s="34">
        <v>390</v>
      </c>
      <c r="M24360" s="34">
        <v>337</v>
      </c>
    </row>
    <row r="24361" spans="1:13" x14ac:dyDescent="0.2">
      <c r="A24361" s="34" t="s">
        <v>125255</v>
      </c>
      <c r="B24361" s="34">
        <v>641</v>
      </c>
      <c r="C24361" s="34">
        <v>509</v>
      </c>
      <c r="D24361" s="34">
        <v>558</v>
      </c>
      <c r="E24361" s="34">
        <v>632</v>
      </c>
      <c r="F24361" s="34">
        <v>491</v>
      </c>
      <c r="G24361" s="34">
        <v>552</v>
      </c>
      <c r="H24361" s="34">
        <v>645</v>
      </c>
      <c r="I24361" s="34">
        <v>533</v>
      </c>
      <c r="J24361" s="34">
        <v>569</v>
      </c>
      <c r="K24361" s="34">
        <v>503</v>
      </c>
      <c r="L24361" s="34">
        <v>534</v>
      </c>
      <c r="M24361" s="34">
        <v>472</v>
      </c>
    </row>
    <row r="24362" spans="1:13" x14ac:dyDescent="0.2">
      <c r="A24362" s="34" t="s">
        <v>125256</v>
      </c>
      <c r="B24362" s="34">
        <v>480</v>
      </c>
      <c r="C24362" s="34">
        <v>349</v>
      </c>
      <c r="D24362" s="34">
        <v>442</v>
      </c>
      <c r="E24362" s="34">
        <v>498</v>
      </c>
      <c r="F24362" s="34">
        <v>360</v>
      </c>
      <c r="G24362" s="34">
        <v>363</v>
      </c>
      <c r="H24362" s="34">
        <v>382</v>
      </c>
      <c r="I24362" s="34">
        <v>413</v>
      </c>
      <c r="J24362" s="34">
        <v>440</v>
      </c>
      <c r="K24362" s="34">
        <v>349</v>
      </c>
      <c r="L24362" s="34">
        <v>392</v>
      </c>
      <c r="M24362" s="34">
        <v>310</v>
      </c>
    </row>
    <row r="24363" spans="1:13" x14ac:dyDescent="0.2">
      <c r="A24363" s="34" t="s">
        <v>125257</v>
      </c>
      <c r="B24363" s="34">
        <v>475</v>
      </c>
      <c r="C24363" s="34">
        <v>481</v>
      </c>
      <c r="D24363" s="34">
        <v>502</v>
      </c>
      <c r="E24363" s="34">
        <v>514</v>
      </c>
      <c r="F24363" s="34">
        <v>439</v>
      </c>
      <c r="G24363" s="34">
        <v>436</v>
      </c>
      <c r="H24363" s="34">
        <v>534</v>
      </c>
      <c r="I24363" s="34">
        <v>483</v>
      </c>
      <c r="J24363" s="34">
        <v>457</v>
      </c>
      <c r="K24363" s="34">
        <v>376</v>
      </c>
      <c r="L24363" s="34">
        <v>432</v>
      </c>
      <c r="M24363" s="34">
        <v>356</v>
      </c>
    </row>
    <row r="24364" spans="1:13" x14ac:dyDescent="0.2">
      <c r="A24364" s="34" t="s">
        <v>125258</v>
      </c>
      <c r="B24364" s="34">
        <v>529</v>
      </c>
      <c r="C24364" s="34">
        <v>554</v>
      </c>
      <c r="D24364" s="34">
        <v>527</v>
      </c>
      <c r="E24364" s="34">
        <v>593</v>
      </c>
      <c r="F24364" s="34">
        <v>493</v>
      </c>
      <c r="G24364" s="34">
        <v>445</v>
      </c>
      <c r="H24364" s="34">
        <v>605</v>
      </c>
      <c r="I24364" s="34">
        <v>531</v>
      </c>
      <c r="J24364" s="34">
        <v>620</v>
      </c>
      <c r="K24364" s="34">
        <v>455</v>
      </c>
      <c r="L24364" s="34">
        <v>542</v>
      </c>
      <c r="M24364" s="34">
        <v>431</v>
      </c>
    </row>
    <row r="24365" spans="1:13" x14ac:dyDescent="0.2">
      <c r="A24365" s="34" t="s">
        <v>125259</v>
      </c>
      <c r="B24365" s="34">
        <v>470</v>
      </c>
      <c r="C24365" s="34">
        <v>500</v>
      </c>
      <c r="D24365" s="34">
        <v>529</v>
      </c>
      <c r="E24365" s="34">
        <v>530</v>
      </c>
      <c r="F24365" s="34">
        <v>455</v>
      </c>
      <c r="G24365" s="34">
        <v>471</v>
      </c>
      <c r="H24365" s="34">
        <v>591</v>
      </c>
      <c r="I24365" s="34">
        <v>475</v>
      </c>
      <c r="J24365" s="34">
        <v>463</v>
      </c>
      <c r="K24365" s="34">
        <v>400</v>
      </c>
      <c r="L24365" s="34">
        <v>480</v>
      </c>
      <c r="M24365" s="34">
        <v>411</v>
      </c>
    </row>
    <row r="24366" spans="1:13" x14ac:dyDescent="0.2">
      <c r="A24366" s="34" t="s">
        <v>125260</v>
      </c>
      <c r="B24366" s="34">
        <v>866</v>
      </c>
      <c r="C24366" s="34">
        <v>923</v>
      </c>
      <c r="D24366" s="34">
        <v>974</v>
      </c>
      <c r="E24366" s="34">
        <v>984</v>
      </c>
      <c r="F24366" s="34">
        <v>875</v>
      </c>
      <c r="G24366" s="34">
        <v>813</v>
      </c>
      <c r="H24366" s="34">
        <v>1009</v>
      </c>
      <c r="I24366" s="34">
        <v>870</v>
      </c>
      <c r="J24366" s="34">
        <v>988</v>
      </c>
      <c r="K24366" s="34">
        <v>667</v>
      </c>
      <c r="L24366" s="34">
        <v>891</v>
      </c>
      <c r="M24366" s="34">
        <v>756</v>
      </c>
    </row>
    <row r="24367" spans="1:13" x14ac:dyDescent="0.2">
      <c r="A24367" s="34" t="s">
        <v>125261</v>
      </c>
      <c r="B24367" s="34">
        <v>712</v>
      </c>
      <c r="C24367" s="34">
        <v>705</v>
      </c>
      <c r="D24367" s="34">
        <v>822</v>
      </c>
      <c r="E24367" s="34">
        <v>731</v>
      </c>
      <c r="F24367" s="34">
        <v>649</v>
      </c>
      <c r="G24367" s="34">
        <v>670</v>
      </c>
      <c r="H24367" s="34">
        <v>740</v>
      </c>
      <c r="I24367" s="34">
        <v>718</v>
      </c>
      <c r="J24367" s="34">
        <v>732</v>
      </c>
      <c r="K24367" s="34">
        <v>571</v>
      </c>
      <c r="L24367" s="34">
        <v>741</v>
      </c>
      <c r="M24367" s="34">
        <v>502</v>
      </c>
    </row>
    <row r="24368" spans="1:13" x14ac:dyDescent="0.2">
      <c r="A24368" s="34" t="s">
        <v>125262</v>
      </c>
      <c r="B24368" s="34">
        <v>437</v>
      </c>
      <c r="C24368" s="34">
        <v>659</v>
      </c>
      <c r="D24368" s="34">
        <v>516</v>
      </c>
      <c r="E24368" s="34">
        <v>677</v>
      </c>
      <c r="F24368" s="34">
        <v>373</v>
      </c>
      <c r="G24368" s="34">
        <v>551</v>
      </c>
      <c r="H24368" s="34">
        <v>595</v>
      </c>
      <c r="I24368" s="34">
        <v>591</v>
      </c>
      <c r="J24368" s="34">
        <v>463</v>
      </c>
      <c r="K24368" s="34">
        <v>495</v>
      </c>
      <c r="L24368" s="34">
        <v>468</v>
      </c>
      <c r="M24368" s="34">
        <v>448</v>
      </c>
    </row>
    <row r="24369" spans="1:13" x14ac:dyDescent="0.2">
      <c r="A24369" s="34" t="s">
        <v>125263</v>
      </c>
      <c r="B24369" s="34">
        <v>955</v>
      </c>
      <c r="C24369" s="34">
        <v>970</v>
      </c>
      <c r="D24369" s="34">
        <v>1183</v>
      </c>
      <c r="E24369" s="34">
        <v>1052</v>
      </c>
      <c r="F24369" s="34">
        <v>984</v>
      </c>
      <c r="G24369" s="34">
        <v>846</v>
      </c>
      <c r="H24369" s="34">
        <v>1266</v>
      </c>
      <c r="I24369" s="34">
        <v>914</v>
      </c>
      <c r="J24369" s="34">
        <v>1155</v>
      </c>
      <c r="K24369" s="34">
        <v>785</v>
      </c>
      <c r="L24369" s="34">
        <v>1063</v>
      </c>
      <c r="M24369" s="34">
        <v>720</v>
      </c>
    </row>
    <row r="24370" spans="1:13" x14ac:dyDescent="0.2">
      <c r="A24370" s="34" t="s">
        <v>125264</v>
      </c>
      <c r="B24370" s="34">
        <v>949</v>
      </c>
      <c r="C24370" s="34">
        <v>1110</v>
      </c>
      <c r="D24370" s="34">
        <v>1180</v>
      </c>
      <c r="E24370" s="34">
        <v>1177</v>
      </c>
      <c r="F24370" s="34">
        <v>1028</v>
      </c>
      <c r="G24370" s="34">
        <v>986</v>
      </c>
      <c r="H24370" s="34">
        <v>1318</v>
      </c>
      <c r="I24370" s="34">
        <v>1070</v>
      </c>
      <c r="J24370" s="34">
        <v>1034</v>
      </c>
      <c r="K24370" s="34">
        <v>882</v>
      </c>
      <c r="L24370" s="34">
        <v>1065</v>
      </c>
      <c r="M24370" s="34">
        <v>766</v>
      </c>
    </row>
    <row r="24371" spans="1:13" x14ac:dyDescent="0.2">
      <c r="A24371" s="34" t="s">
        <v>125265</v>
      </c>
      <c r="B24371" s="34">
        <v>395</v>
      </c>
      <c r="C24371" s="34">
        <v>389</v>
      </c>
      <c r="D24371" s="34">
        <v>420</v>
      </c>
      <c r="E24371" s="34">
        <v>455</v>
      </c>
      <c r="F24371" s="34">
        <v>409</v>
      </c>
      <c r="G24371" s="34">
        <v>330</v>
      </c>
      <c r="H24371" s="34">
        <v>469</v>
      </c>
      <c r="I24371" s="34">
        <v>353</v>
      </c>
      <c r="J24371" s="34">
        <v>518</v>
      </c>
      <c r="K24371" s="34">
        <v>339</v>
      </c>
      <c r="L24371" s="34">
        <v>416</v>
      </c>
      <c r="M24371" s="34">
        <v>331</v>
      </c>
    </row>
    <row r="24372" spans="1:13" x14ac:dyDescent="0.2">
      <c r="A24372" s="34" t="s">
        <v>125266</v>
      </c>
      <c r="B24372" s="34">
        <v>504</v>
      </c>
      <c r="C24372" s="34">
        <v>643</v>
      </c>
      <c r="D24372" s="34">
        <v>591</v>
      </c>
      <c r="E24372" s="34">
        <v>732</v>
      </c>
      <c r="F24372" s="34">
        <v>587</v>
      </c>
      <c r="G24372" s="34">
        <v>545</v>
      </c>
      <c r="H24372" s="34">
        <v>640</v>
      </c>
      <c r="I24372" s="34">
        <v>491</v>
      </c>
      <c r="J24372" s="34">
        <v>506</v>
      </c>
      <c r="K24372" s="34">
        <v>457</v>
      </c>
      <c r="L24372" s="34">
        <v>557</v>
      </c>
      <c r="M24372" s="34">
        <v>458</v>
      </c>
    </row>
    <row r="24373" spans="1:13" x14ac:dyDescent="0.2">
      <c r="A24373" s="34" t="s">
        <v>125267</v>
      </c>
      <c r="B24373" s="34">
        <v>486</v>
      </c>
      <c r="C24373" s="34">
        <v>502</v>
      </c>
      <c r="D24373" s="34">
        <v>542</v>
      </c>
      <c r="E24373" s="34">
        <v>526</v>
      </c>
      <c r="F24373" s="34">
        <v>432</v>
      </c>
      <c r="G24373" s="34">
        <v>422</v>
      </c>
      <c r="H24373" s="34">
        <v>554</v>
      </c>
      <c r="I24373" s="34">
        <v>518</v>
      </c>
      <c r="J24373" s="34">
        <v>510</v>
      </c>
      <c r="K24373" s="34">
        <v>439</v>
      </c>
      <c r="L24373" s="34">
        <v>474</v>
      </c>
      <c r="M24373" s="34">
        <v>388</v>
      </c>
    </row>
    <row r="24374" spans="1:13" x14ac:dyDescent="0.2">
      <c r="A24374" s="34" t="s">
        <v>125268</v>
      </c>
      <c r="B24374" s="34">
        <v>886</v>
      </c>
      <c r="C24374" s="34">
        <v>888</v>
      </c>
      <c r="D24374" s="34">
        <v>947</v>
      </c>
      <c r="E24374" s="34">
        <v>920</v>
      </c>
      <c r="F24374" s="34">
        <v>743</v>
      </c>
      <c r="G24374" s="34">
        <v>805</v>
      </c>
      <c r="H24374" s="34">
        <v>914</v>
      </c>
      <c r="I24374" s="34">
        <v>888</v>
      </c>
      <c r="J24374" s="34">
        <v>871</v>
      </c>
      <c r="K24374" s="34">
        <v>784</v>
      </c>
      <c r="L24374" s="34">
        <v>823</v>
      </c>
      <c r="M24374" s="34">
        <v>723</v>
      </c>
    </row>
    <row r="24375" spans="1:13" x14ac:dyDescent="0.2">
      <c r="A24375" s="34" t="s">
        <v>125269</v>
      </c>
      <c r="B24375" s="34">
        <v>1140</v>
      </c>
      <c r="C24375" s="34">
        <v>992</v>
      </c>
      <c r="D24375" s="34">
        <v>1163</v>
      </c>
      <c r="E24375" s="34">
        <v>1087</v>
      </c>
      <c r="F24375" s="34">
        <v>1027</v>
      </c>
      <c r="G24375" s="34">
        <v>956</v>
      </c>
      <c r="H24375" s="34">
        <v>1221</v>
      </c>
      <c r="I24375" s="34">
        <v>981</v>
      </c>
      <c r="J24375" s="34">
        <v>1114</v>
      </c>
      <c r="K24375" s="34">
        <v>809</v>
      </c>
      <c r="L24375" s="34">
        <v>1055</v>
      </c>
      <c r="M24375" s="34">
        <v>749</v>
      </c>
    </row>
    <row r="24376" spans="1:13" x14ac:dyDescent="0.2">
      <c r="A24376" s="34" t="s">
        <v>125270</v>
      </c>
      <c r="B24376" s="34">
        <v>316</v>
      </c>
      <c r="C24376" s="34">
        <v>456</v>
      </c>
      <c r="D24376" s="34">
        <v>383</v>
      </c>
      <c r="E24376" s="34">
        <v>488</v>
      </c>
      <c r="F24376" s="34">
        <v>447</v>
      </c>
      <c r="G24376" s="34">
        <v>362</v>
      </c>
      <c r="H24376" s="34">
        <v>354</v>
      </c>
      <c r="I24376" s="34">
        <v>412</v>
      </c>
      <c r="J24376" s="34">
        <v>425</v>
      </c>
      <c r="K24376" s="34">
        <v>318</v>
      </c>
      <c r="L24376" s="34">
        <v>374</v>
      </c>
      <c r="M24376" s="34">
        <v>313</v>
      </c>
    </row>
    <row r="24377" spans="1:13" x14ac:dyDescent="0.2">
      <c r="A24377" s="34" t="s">
        <v>125271</v>
      </c>
      <c r="B24377" s="34">
        <v>667</v>
      </c>
      <c r="C24377" s="34">
        <v>495</v>
      </c>
      <c r="D24377" s="34">
        <v>605</v>
      </c>
      <c r="E24377" s="34">
        <v>513</v>
      </c>
      <c r="F24377" s="34">
        <v>469</v>
      </c>
      <c r="G24377" s="34">
        <v>557</v>
      </c>
      <c r="H24377" s="34">
        <v>542</v>
      </c>
      <c r="I24377" s="34">
        <v>543</v>
      </c>
      <c r="J24377" s="34">
        <v>591</v>
      </c>
      <c r="K24377" s="34">
        <v>486</v>
      </c>
      <c r="L24377" s="34">
        <v>589</v>
      </c>
      <c r="M24377" s="34">
        <v>455</v>
      </c>
    </row>
    <row r="24378" spans="1:13" x14ac:dyDescent="0.2">
      <c r="A24378" s="34" t="s">
        <v>125272</v>
      </c>
      <c r="B24378" s="34">
        <v>629</v>
      </c>
      <c r="C24378" s="34">
        <v>607</v>
      </c>
      <c r="D24378" s="34">
        <v>653</v>
      </c>
      <c r="E24378" s="34">
        <v>704</v>
      </c>
      <c r="F24378" s="34">
        <v>622</v>
      </c>
      <c r="G24378" s="34">
        <v>596</v>
      </c>
      <c r="H24378" s="34">
        <v>742</v>
      </c>
      <c r="I24378" s="34">
        <v>614</v>
      </c>
      <c r="J24378" s="34">
        <v>656</v>
      </c>
      <c r="K24378" s="34">
        <v>502</v>
      </c>
      <c r="L24378" s="34">
        <v>659</v>
      </c>
      <c r="M24378" s="34">
        <v>421</v>
      </c>
    </row>
    <row r="24379" spans="1:13" x14ac:dyDescent="0.2">
      <c r="A24379" s="34" t="s">
        <v>125273</v>
      </c>
      <c r="B24379" s="34">
        <v>621</v>
      </c>
      <c r="C24379" s="34">
        <v>544</v>
      </c>
      <c r="D24379" s="34">
        <v>689</v>
      </c>
      <c r="E24379" s="34">
        <v>612</v>
      </c>
      <c r="F24379" s="34">
        <v>597</v>
      </c>
      <c r="G24379" s="34">
        <v>573</v>
      </c>
      <c r="H24379" s="34">
        <v>629</v>
      </c>
      <c r="I24379" s="34">
        <v>574</v>
      </c>
      <c r="J24379" s="34">
        <v>612</v>
      </c>
      <c r="K24379" s="34">
        <v>498</v>
      </c>
      <c r="L24379" s="34">
        <v>608</v>
      </c>
      <c r="M24379" s="34">
        <v>457</v>
      </c>
    </row>
    <row r="24380" spans="1:13" x14ac:dyDescent="0.2">
      <c r="A24380" s="34" t="s">
        <v>125274</v>
      </c>
      <c r="B24380" s="34">
        <v>322</v>
      </c>
      <c r="C24380" s="34">
        <v>292</v>
      </c>
      <c r="D24380" s="34">
        <v>291</v>
      </c>
      <c r="E24380" s="34">
        <v>333</v>
      </c>
      <c r="F24380" s="34">
        <v>291</v>
      </c>
      <c r="G24380" s="34">
        <v>265</v>
      </c>
      <c r="H24380" s="34">
        <v>311</v>
      </c>
      <c r="I24380" s="34">
        <v>318</v>
      </c>
      <c r="J24380" s="34">
        <v>303</v>
      </c>
      <c r="K24380" s="34">
        <v>275</v>
      </c>
      <c r="L24380" s="34">
        <v>314</v>
      </c>
      <c r="M24380" s="34">
        <v>234</v>
      </c>
    </row>
    <row r="24381" spans="1:13" x14ac:dyDescent="0.2">
      <c r="A24381" s="34" t="s">
        <v>125275</v>
      </c>
      <c r="B24381" s="34">
        <v>413</v>
      </c>
      <c r="C24381" s="34">
        <v>392</v>
      </c>
      <c r="D24381" s="34">
        <v>517</v>
      </c>
      <c r="E24381" s="34">
        <v>397</v>
      </c>
      <c r="F24381" s="34">
        <v>450</v>
      </c>
      <c r="G24381" s="34">
        <v>364</v>
      </c>
      <c r="H24381" s="34">
        <v>553</v>
      </c>
      <c r="I24381" s="34">
        <v>385</v>
      </c>
      <c r="J24381" s="34">
        <v>469</v>
      </c>
      <c r="K24381" s="34">
        <v>349</v>
      </c>
      <c r="L24381" s="34">
        <v>440</v>
      </c>
      <c r="M24381" s="34">
        <v>259</v>
      </c>
    </row>
    <row r="24382" spans="1:13" x14ac:dyDescent="0.2">
      <c r="A24382" s="34" t="s">
        <v>125276</v>
      </c>
      <c r="B24382" s="34">
        <v>564</v>
      </c>
      <c r="C24382" s="34">
        <v>562</v>
      </c>
      <c r="D24382" s="34">
        <v>682</v>
      </c>
      <c r="E24382" s="34">
        <v>607</v>
      </c>
      <c r="F24382" s="34">
        <v>566</v>
      </c>
      <c r="G24382" s="34">
        <v>584</v>
      </c>
      <c r="H24382" s="34">
        <v>705</v>
      </c>
      <c r="I24382" s="34">
        <v>592</v>
      </c>
      <c r="J24382" s="34">
        <v>609</v>
      </c>
      <c r="K24382" s="34">
        <v>499</v>
      </c>
      <c r="L24382" s="34">
        <v>597</v>
      </c>
      <c r="M24382" s="34">
        <v>445</v>
      </c>
    </row>
    <row r="24383" spans="1:13" x14ac:dyDescent="0.2">
      <c r="A24383" s="34" t="s">
        <v>125277</v>
      </c>
      <c r="B24383" s="34">
        <v>574</v>
      </c>
      <c r="C24383" s="34">
        <v>491</v>
      </c>
      <c r="D24383" s="34">
        <v>571</v>
      </c>
      <c r="E24383" s="34">
        <v>594</v>
      </c>
      <c r="F24383" s="34">
        <v>597</v>
      </c>
      <c r="G24383" s="34">
        <v>518</v>
      </c>
      <c r="H24383" s="34">
        <v>742</v>
      </c>
      <c r="I24383" s="34">
        <v>544</v>
      </c>
      <c r="J24383" s="34">
        <v>642</v>
      </c>
      <c r="K24383" s="34">
        <v>417</v>
      </c>
      <c r="L24383" s="34">
        <v>604</v>
      </c>
      <c r="M24383" s="34">
        <v>438</v>
      </c>
    </row>
    <row r="24384" spans="1:13" x14ac:dyDescent="0.2">
      <c r="A24384" s="34" t="s">
        <v>125278</v>
      </c>
      <c r="B24384" s="34">
        <v>744</v>
      </c>
      <c r="C24384" s="34">
        <v>726</v>
      </c>
      <c r="D24384" s="34">
        <v>848</v>
      </c>
      <c r="E24384" s="34">
        <v>855</v>
      </c>
      <c r="F24384" s="34">
        <v>785</v>
      </c>
      <c r="G24384" s="34">
        <v>743</v>
      </c>
      <c r="H24384" s="34">
        <v>866</v>
      </c>
      <c r="I24384" s="34">
        <v>651</v>
      </c>
      <c r="J24384" s="34">
        <v>896</v>
      </c>
      <c r="K24384" s="34">
        <v>617</v>
      </c>
      <c r="L24384" s="34">
        <v>816</v>
      </c>
      <c r="M24384" s="34">
        <v>548</v>
      </c>
    </row>
    <row r="24385" spans="1:13" x14ac:dyDescent="0.2">
      <c r="A24385" s="34" t="s">
        <v>125279</v>
      </c>
      <c r="B24385" s="34">
        <v>643</v>
      </c>
      <c r="C24385" s="34">
        <v>623</v>
      </c>
      <c r="D24385" s="34">
        <v>656</v>
      </c>
      <c r="E24385" s="34">
        <v>606</v>
      </c>
      <c r="F24385" s="34">
        <v>593</v>
      </c>
      <c r="G24385" s="34">
        <v>594</v>
      </c>
      <c r="H24385" s="34">
        <v>666</v>
      </c>
      <c r="I24385" s="34">
        <v>641</v>
      </c>
      <c r="J24385" s="34">
        <v>710</v>
      </c>
      <c r="K24385" s="34">
        <v>482</v>
      </c>
      <c r="L24385" s="34">
        <v>696</v>
      </c>
      <c r="M24385" s="34">
        <v>492</v>
      </c>
    </row>
    <row r="24386" spans="1:13" x14ac:dyDescent="0.2">
      <c r="A24386" s="34" t="s">
        <v>125280</v>
      </c>
      <c r="B24386" s="34">
        <v>448</v>
      </c>
      <c r="C24386" s="34">
        <v>415</v>
      </c>
      <c r="D24386" s="34">
        <v>507</v>
      </c>
      <c r="E24386" s="34">
        <v>475</v>
      </c>
      <c r="F24386" s="34">
        <v>373</v>
      </c>
      <c r="G24386" s="34">
        <v>335</v>
      </c>
      <c r="H24386" s="34">
        <v>585</v>
      </c>
      <c r="I24386" s="34">
        <v>416</v>
      </c>
      <c r="J24386" s="34">
        <v>478</v>
      </c>
      <c r="K24386" s="34">
        <v>365</v>
      </c>
      <c r="L24386" s="34">
        <v>448</v>
      </c>
      <c r="M24386" s="34">
        <v>319</v>
      </c>
    </row>
    <row r="24387" spans="1:13" x14ac:dyDescent="0.2">
      <c r="A24387" s="34" t="s">
        <v>125281</v>
      </c>
      <c r="B24387" s="34">
        <v>407</v>
      </c>
      <c r="C24387" s="34">
        <v>437</v>
      </c>
      <c r="D24387" s="34">
        <v>438</v>
      </c>
      <c r="E24387" s="34">
        <v>566</v>
      </c>
      <c r="F24387" s="34">
        <v>480</v>
      </c>
      <c r="G24387" s="34">
        <v>418</v>
      </c>
      <c r="H24387" s="34">
        <v>534</v>
      </c>
      <c r="I24387" s="34">
        <v>450</v>
      </c>
      <c r="J24387" s="34">
        <v>524</v>
      </c>
      <c r="K24387" s="34">
        <v>389</v>
      </c>
      <c r="L24387" s="34">
        <v>515</v>
      </c>
      <c r="M24387" s="34">
        <v>357</v>
      </c>
    </row>
    <row r="24388" spans="1:13" x14ac:dyDescent="0.2">
      <c r="A24388" s="34" t="s">
        <v>125282</v>
      </c>
      <c r="B24388" s="34">
        <v>704</v>
      </c>
      <c r="C24388" s="34">
        <v>705</v>
      </c>
      <c r="D24388" s="34">
        <v>716</v>
      </c>
      <c r="E24388" s="34">
        <v>708</v>
      </c>
      <c r="F24388" s="34">
        <v>705</v>
      </c>
      <c r="G24388" s="34">
        <v>576</v>
      </c>
      <c r="H24388" s="34">
        <v>675</v>
      </c>
      <c r="I24388" s="34">
        <v>627</v>
      </c>
      <c r="J24388" s="34">
        <v>628</v>
      </c>
      <c r="K24388" s="34">
        <v>521</v>
      </c>
      <c r="L24388" s="34">
        <v>610</v>
      </c>
      <c r="M24388" s="34">
        <v>504</v>
      </c>
    </row>
    <row r="24389" spans="1:13" x14ac:dyDescent="0.2">
      <c r="A24389" s="34" t="s">
        <v>125283</v>
      </c>
      <c r="B24389" s="34">
        <v>612</v>
      </c>
      <c r="C24389" s="34">
        <v>778</v>
      </c>
      <c r="D24389" s="34">
        <v>854</v>
      </c>
      <c r="E24389" s="34">
        <v>925</v>
      </c>
      <c r="F24389" s="34">
        <v>772</v>
      </c>
      <c r="G24389" s="34">
        <v>612</v>
      </c>
      <c r="H24389" s="34">
        <v>786</v>
      </c>
      <c r="I24389" s="34">
        <v>718</v>
      </c>
      <c r="J24389" s="34">
        <v>792</v>
      </c>
      <c r="K24389" s="34">
        <v>635</v>
      </c>
      <c r="L24389" s="34">
        <v>753</v>
      </c>
      <c r="M24389" s="34">
        <v>589</v>
      </c>
    </row>
    <row r="24390" spans="1:13" x14ac:dyDescent="0.2">
      <c r="A24390" s="34" t="s">
        <v>125284</v>
      </c>
      <c r="B24390" s="34">
        <v>735</v>
      </c>
      <c r="C24390" s="34">
        <v>693</v>
      </c>
      <c r="D24390" s="34">
        <v>826</v>
      </c>
      <c r="E24390" s="34">
        <v>660</v>
      </c>
      <c r="F24390" s="34">
        <v>822</v>
      </c>
      <c r="G24390" s="34">
        <v>624</v>
      </c>
      <c r="H24390" s="34">
        <v>813</v>
      </c>
      <c r="I24390" s="34">
        <v>726</v>
      </c>
      <c r="J24390" s="34">
        <v>772</v>
      </c>
      <c r="K24390" s="34">
        <v>581</v>
      </c>
      <c r="L24390" s="34">
        <v>749</v>
      </c>
      <c r="M24390" s="34">
        <v>617</v>
      </c>
    </row>
    <row r="24391" spans="1:13" x14ac:dyDescent="0.2">
      <c r="A24391" s="34" t="s">
        <v>125285</v>
      </c>
      <c r="B24391" s="34">
        <v>315</v>
      </c>
      <c r="C24391" s="34">
        <v>353</v>
      </c>
      <c r="D24391" s="34">
        <v>416</v>
      </c>
      <c r="E24391" s="34">
        <v>337</v>
      </c>
      <c r="F24391" s="34">
        <v>331</v>
      </c>
      <c r="G24391" s="34">
        <v>265</v>
      </c>
      <c r="H24391" s="34">
        <v>401</v>
      </c>
      <c r="I24391" s="34">
        <v>311</v>
      </c>
      <c r="J24391" s="34">
        <v>345</v>
      </c>
      <c r="K24391" s="34">
        <v>257</v>
      </c>
      <c r="L24391" s="34">
        <v>311</v>
      </c>
      <c r="M24391" s="34">
        <v>206</v>
      </c>
    </row>
    <row r="24392" spans="1:13" x14ac:dyDescent="0.2">
      <c r="A24392" s="34" t="s">
        <v>125286</v>
      </c>
      <c r="B24392" s="34">
        <v>888</v>
      </c>
      <c r="C24392" s="34">
        <v>802</v>
      </c>
      <c r="D24392" s="34">
        <v>722</v>
      </c>
      <c r="E24392" s="34">
        <v>955</v>
      </c>
      <c r="F24392" s="34">
        <v>820</v>
      </c>
      <c r="G24392" s="34">
        <v>788</v>
      </c>
      <c r="H24392" s="34">
        <v>984</v>
      </c>
      <c r="I24392" s="34">
        <v>815</v>
      </c>
      <c r="J24392" s="34">
        <v>892</v>
      </c>
      <c r="K24392" s="34">
        <v>750</v>
      </c>
      <c r="L24392" s="34">
        <v>839</v>
      </c>
      <c r="M24392" s="34">
        <v>580</v>
      </c>
    </row>
    <row r="24393" spans="1:13" x14ac:dyDescent="0.2">
      <c r="A24393" s="34" t="s">
        <v>125287</v>
      </c>
      <c r="B24393" s="34">
        <v>614</v>
      </c>
      <c r="C24393" s="34">
        <v>549</v>
      </c>
      <c r="D24393" s="34">
        <v>603</v>
      </c>
      <c r="E24393" s="34">
        <v>670</v>
      </c>
      <c r="F24393" s="34">
        <v>504</v>
      </c>
      <c r="G24393" s="34">
        <v>576</v>
      </c>
      <c r="H24393" s="34">
        <v>619</v>
      </c>
      <c r="I24393" s="34">
        <v>594</v>
      </c>
      <c r="J24393" s="34">
        <v>579</v>
      </c>
      <c r="K24393" s="34">
        <v>515</v>
      </c>
      <c r="L24393" s="34">
        <v>476</v>
      </c>
      <c r="M24393" s="34">
        <v>533</v>
      </c>
    </row>
    <row r="24394" spans="1:13" x14ac:dyDescent="0.2">
      <c r="A24394" s="34" t="s">
        <v>125288</v>
      </c>
      <c r="B24394" s="34">
        <v>369</v>
      </c>
      <c r="C24394" s="34">
        <v>487</v>
      </c>
      <c r="D24394" s="34">
        <v>519</v>
      </c>
      <c r="E24394" s="34">
        <v>522</v>
      </c>
      <c r="F24394" s="34">
        <v>377</v>
      </c>
      <c r="G24394" s="34">
        <v>517</v>
      </c>
      <c r="H24394" s="34">
        <v>496</v>
      </c>
      <c r="I24394" s="34">
        <v>551</v>
      </c>
      <c r="J24394" s="34">
        <v>425</v>
      </c>
      <c r="K24394" s="34">
        <v>458</v>
      </c>
      <c r="L24394" s="34">
        <v>435</v>
      </c>
      <c r="M24394" s="34">
        <v>379</v>
      </c>
    </row>
    <row r="24395" spans="1:13" x14ac:dyDescent="0.2">
      <c r="A24395" s="34" t="s">
        <v>125289</v>
      </c>
      <c r="B24395" s="34">
        <v>436</v>
      </c>
      <c r="C24395" s="34">
        <v>477</v>
      </c>
      <c r="D24395" s="34">
        <v>451</v>
      </c>
      <c r="E24395" s="34">
        <v>422</v>
      </c>
      <c r="F24395" s="34">
        <v>410</v>
      </c>
      <c r="G24395" s="34">
        <v>434</v>
      </c>
      <c r="H24395" s="34">
        <v>515</v>
      </c>
      <c r="I24395" s="34">
        <v>454</v>
      </c>
      <c r="J24395" s="34">
        <v>483</v>
      </c>
      <c r="K24395" s="34">
        <v>393</v>
      </c>
      <c r="L24395" s="34">
        <v>348</v>
      </c>
      <c r="M24395" s="34">
        <v>373</v>
      </c>
    </row>
    <row r="24396" spans="1:13" x14ac:dyDescent="0.2">
      <c r="A24396" s="34" t="s">
        <v>125290</v>
      </c>
      <c r="B24396" s="34">
        <v>419</v>
      </c>
      <c r="C24396" s="34">
        <v>401</v>
      </c>
      <c r="D24396" s="34">
        <v>515</v>
      </c>
      <c r="E24396" s="34">
        <v>451</v>
      </c>
      <c r="F24396" s="34">
        <v>421</v>
      </c>
      <c r="G24396" s="34">
        <v>415</v>
      </c>
      <c r="H24396" s="34">
        <v>459</v>
      </c>
      <c r="I24396" s="34">
        <v>435</v>
      </c>
      <c r="J24396" s="34">
        <v>404</v>
      </c>
      <c r="K24396" s="34">
        <v>347</v>
      </c>
      <c r="L24396" s="34">
        <v>406</v>
      </c>
      <c r="M24396" s="34">
        <v>303</v>
      </c>
    </row>
    <row r="24397" spans="1:13" x14ac:dyDescent="0.2">
      <c r="A24397" s="34" t="s">
        <v>125291</v>
      </c>
      <c r="B24397" s="34">
        <v>967</v>
      </c>
      <c r="C24397" s="34">
        <v>775</v>
      </c>
      <c r="D24397" s="34">
        <v>926</v>
      </c>
      <c r="E24397" s="34">
        <v>842</v>
      </c>
      <c r="F24397" s="34">
        <v>712</v>
      </c>
      <c r="G24397" s="34">
        <v>723</v>
      </c>
      <c r="H24397" s="34">
        <v>915</v>
      </c>
      <c r="I24397" s="34">
        <v>768</v>
      </c>
      <c r="J24397" s="34">
        <v>894</v>
      </c>
      <c r="K24397" s="34">
        <v>682</v>
      </c>
      <c r="L24397" s="34">
        <v>788</v>
      </c>
      <c r="M24397" s="34">
        <v>615</v>
      </c>
    </row>
    <row r="24398" spans="1:13" x14ac:dyDescent="0.2">
      <c r="A24398" s="34" t="s">
        <v>125292</v>
      </c>
      <c r="B24398" s="34">
        <v>392</v>
      </c>
      <c r="C24398" s="34">
        <v>469</v>
      </c>
      <c r="D24398" s="34">
        <v>524</v>
      </c>
      <c r="E24398" s="34">
        <v>551</v>
      </c>
      <c r="F24398" s="34">
        <v>406</v>
      </c>
      <c r="G24398" s="34">
        <v>429</v>
      </c>
      <c r="H24398" s="34">
        <v>471</v>
      </c>
      <c r="I24398" s="34">
        <v>470</v>
      </c>
      <c r="J24398" s="34">
        <v>405</v>
      </c>
      <c r="K24398" s="34">
        <v>390</v>
      </c>
      <c r="L24398" s="34">
        <v>381</v>
      </c>
      <c r="M24398" s="34">
        <v>354</v>
      </c>
    </row>
    <row r="24399" spans="1:13" x14ac:dyDescent="0.2">
      <c r="A24399" s="34" t="s">
        <v>125293</v>
      </c>
      <c r="B24399" s="34">
        <v>1070</v>
      </c>
      <c r="C24399" s="34">
        <v>1013</v>
      </c>
      <c r="D24399" s="34">
        <v>1110</v>
      </c>
      <c r="E24399" s="34">
        <v>957</v>
      </c>
      <c r="F24399" s="34">
        <v>932</v>
      </c>
      <c r="G24399" s="34">
        <v>1004</v>
      </c>
      <c r="H24399" s="34">
        <v>1006</v>
      </c>
      <c r="I24399" s="34">
        <v>994</v>
      </c>
      <c r="J24399" s="34">
        <v>1190</v>
      </c>
      <c r="K24399" s="34">
        <v>769</v>
      </c>
      <c r="L24399" s="34">
        <v>1026</v>
      </c>
      <c r="M24399" s="34">
        <v>786</v>
      </c>
    </row>
    <row r="24400" spans="1:13" x14ac:dyDescent="0.2">
      <c r="A24400" s="34" t="s">
        <v>125294</v>
      </c>
      <c r="B24400" s="34">
        <v>682</v>
      </c>
      <c r="C24400" s="34">
        <v>648</v>
      </c>
      <c r="D24400" s="34">
        <v>631</v>
      </c>
      <c r="E24400" s="34">
        <v>813</v>
      </c>
      <c r="F24400" s="34">
        <v>608</v>
      </c>
      <c r="G24400" s="34">
        <v>551</v>
      </c>
      <c r="H24400" s="34">
        <v>784</v>
      </c>
      <c r="I24400" s="34">
        <v>686</v>
      </c>
      <c r="J24400" s="34">
        <v>696</v>
      </c>
      <c r="K24400" s="34">
        <v>536</v>
      </c>
      <c r="L24400" s="34">
        <v>662</v>
      </c>
      <c r="M24400" s="34">
        <v>510</v>
      </c>
    </row>
    <row r="24401" spans="1:13" x14ac:dyDescent="0.2">
      <c r="A24401" s="34" t="s">
        <v>125295</v>
      </c>
      <c r="B24401" s="34">
        <v>481</v>
      </c>
      <c r="C24401" s="34">
        <v>533</v>
      </c>
      <c r="D24401" s="34">
        <v>536</v>
      </c>
      <c r="E24401" s="34">
        <v>479</v>
      </c>
      <c r="F24401" s="34">
        <v>438</v>
      </c>
      <c r="G24401" s="34">
        <v>447</v>
      </c>
      <c r="H24401" s="34">
        <v>507</v>
      </c>
      <c r="I24401" s="34">
        <v>465</v>
      </c>
      <c r="J24401" s="34">
        <v>556</v>
      </c>
      <c r="K24401" s="34">
        <v>417</v>
      </c>
      <c r="L24401" s="34">
        <v>490</v>
      </c>
      <c r="M24401" s="34">
        <v>383</v>
      </c>
    </row>
    <row r="24402" spans="1:13" x14ac:dyDescent="0.2">
      <c r="A24402" s="34" t="s">
        <v>125296</v>
      </c>
      <c r="B24402" s="34">
        <v>900</v>
      </c>
      <c r="C24402" s="34">
        <v>645</v>
      </c>
      <c r="D24402" s="34">
        <v>749</v>
      </c>
      <c r="E24402" s="34">
        <v>743</v>
      </c>
      <c r="F24402" s="34">
        <v>718</v>
      </c>
      <c r="G24402" s="34">
        <v>674</v>
      </c>
      <c r="H24402" s="34">
        <v>759</v>
      </c>
      <c r="I24402" s="34">
        <v>641</v>
      </c>
      <c r="J24402" s="34">
        <v>795</v>
      </c>
      <c r="K24402" s="34">
        <v>523</v>
      </c>
      <c r="L24402" s="34">
        <v>676</v>
      </c>
      <c r="M24402" s="34">
        <v>557</v>
      </c>
    </row>
    <row r="24403" spans="1:13" x14ac:dyDescent="0.2">
      <c r="A24403" s="34" t="s">
        <v>125297</v>
      </c>
      <c r="B24403" s="34">
        <v>568</v>
      </c>
      <c r="C24403" s="34">
        <v>540</v>
      </c>
      <c r="D24403" s="34">
        <v>521</v>
      </c>
      <c r="E24403" s="34">
        <v>526</v>
      </c>
      <c r="F24403" s="34">
        <v>594</v>
      </c>
      <c r="G24403" s="34">
        <v>471</v>
      </c>
      <c r="H24403" s="34">
        <v>622</v>
      </c>
      <c r="I24403" s="34">
        <v>567</v>
      </c>
      <c r="J24403" s="34">
        <v>606</v>
      </c>
      <c r="K24403" s="34">
        <v>482</v>
      </c>
      <c r="L24403" s="34">
        <v>569</v>
      </c>
      <c r="M24403" s="34">
        <v>413</v>
      </c>
    </row>
    <row r="24404" spans="1:13" x14ac:dyDescent="0.2">
      <c r="A24404" s="34" t="s">
        <v>125298</v>
      </c>
      <c r="B24404" s="34">
        <v>451</v>
      </c>
      <c r="C24404" s="34">
        <v>366</v>
      </c>
      <c r="D24404" s="34">
        <v>403</v>
      </c>
      <c r="E24404" s="34">
        <v>426</v>
      </c>
      <c r="F24404" s="34">
        <v>425</v>
      </c>
      <c r="G24404" s="34">
        <v>358</v>
      </c>
      <c r="H24404" s="34">
        <v>462</v>
      </c>
      <c r="I24404" s="34">
        <v>374</v>
      </c>
      <c r="J24404" s="34">
        <v>456</v>
      </c>
      <c r="K24404" s="34">
        <v>320</v>
      </c>
      <c r="L24404" s="34">
        <v>419</v>
      </c>
      <c r="M24404" s="34">
        <v>299</v>
      </c>
    </row>
    <row r="24405" spans="1:13" x14ac:dyDescent="0.2">
      <c r="A24405" s="34" t="s">
        <v>125299</v>
      </c>
      <c r="B24405" s="34">
        <v>276</v>
      </c>
      <c r="C24405" s="34">
        <v>311</v>
      </c>
      <c r="D24405" s="34">
        <v>343</v>
      </c>
      <c r="E24405" s="34">
        <v>310</v>
      </c>
      <c r="F24405" s="34">
        <v>347</v>
      </c>
      <c r="G24405" s="34">
        <v>255</v>
      </c>
      <c r="H24405" s="34">
        <v>334</v>
      </c>
      <c r="I24405" s="34">
        <v>277</v>
      </c>
      <c r="J24405" s="34">
        <v>371</v>
      </c>
      <c r="K24405" s="34">
        <v>251</v>
      </c>
      <c r="L24405" s="34">
        <v>327</v>
      </c>
      <c r="M24405" s="34">
        <v>266</v>
      </c>
    </row>
    <row r="24406" spans="1:13" x14ac:dyDescent="0.2">
      <c r="A24406" s="34" t="s">
        <v>125300</v>
      </c>
      <c r="B24406" s="34">
        <v>580</v>
      </c>
      <c r="C24406" s="34">
        <v>660</v>
      </c>
      <c r="D24406" s="34">
        <v>704</v>
      </c>
      <c r="E24406" s="34">
        <v>620</v>
      </c>
      <c r="F24406" s="34">
        <v>569</v>
      </c>
      <c r="G24406" s="34">
        <v>557</v>
      </c>
      <c r="H24406" s="34">
        <v>754</v>
      </c>
      <c r="I24406" s="34">
        <v>590</v>
      </c>
      <c r="J24406" s="34">
        <v>644</v>
      </c>
      <c r="K24406" s="34">
        <v>530</v>
      </c>
      <c r="L24406" s="34">
        <v>717</v>
      </c>
      <c r="M24406" s="34">
        <v>508</v>
      </c>
    </row>
    <row r="24407" spans="1:13" x14ac:dyDescent="0.2">
      <c r="A24407" s="34" t="s">
        <v>125301</v>
      </c>
      <c r="B24407" s="34">
        <v>585</v>
      </c>
      <c r="C24407" s="34">
        <v>642</v>
      </c>
      <c r="D24407" s="34">
        <v>771</v>
      </c>
      <c r="E24407" s="34">
        <v>710</v>
      </c>
      <c r="F24407" s="34">
        <v>668</v>
      </c>
      <c r="G24407" s="34">
        <v>588</v>
      </c>
      <c r="H24407" s="34">
        <v>754</v>
      </c>
      <c r="I24407" s="34">
        <v>589</v>
      </c>
      <c r="J24407" s="34">
        <v>699</v>
      </c>
      <c r="K24407" s="34">
        <v>526</v>
      </c>
      <c r="L24407" s="34">
        <v>704</v>
      </c>
      <c r="M24407" s="34">
        <v>446</v>
      </c>
    </row>
    <row r="24408" spans="1:13" x14ac:dyDescent="0.2">
      <c r="A24408" s="34" t="s">
        <v>125302</v>
      </c>
      <c r="B24408" s="34">
        <v>559</v>
      </c>
      <c r="C24408" s="34">
        <v>527</v>
      </c>
      <c r="D24408" s="34">
        <v>549</v>
      </c>
      <c r="E24408" s="34">
        <v>643</v>
      </c>
      <c r="F24408" s="34">
        <v>514</v>
      </c>
      <c r="G24408" s="34">
        <v>495</v>
      </c>
      <c r="H24408" s="34">
        <v>572</v>
      </c>
      <c r="I24408" s="34">
        <v>517</v>
      </c>
      <c r="J24408" s="34">
        <v>491</v>
      </c>
      <c r="K24408" s="34">
        <v>446</v>
      </c>
      <c r="L24408" s="34">
        <v>538</v>
      </c>
      <c r="M24408" s="34">
        <v>396</v>
      </c>
    </row>
    <row r="24409" spans="1:13" x14ac:dyDescent="0.2">
      <c r="A24409" s="34" t="s">
        <v>125303</v>
      </c>
      <c r="B24409" s="34">
        <v>260</v>
      </c>
      <c r="C24409" s="34">
        <v>320</v>
      </c>
      <c r="D24409" s="34">
        <v>301</v>
      </c>
      <c r="E24409" s="34">
        <v>340</v>
      </c>
      <c r="F24409" s="34">
        <v>211</v>
      </c>
      <c r="G24409" s="34">
        <v>268</v>
      </c>
      <c r="H24409" s="34">
        <v>275</v>
      </c>
      <c r="I24409" s="34">
        <v>339</v>
      </c>
      <c r="J24409" s="34">
        <v>311</v>
      </c>
      <c r="K24409" s="34">
        <v>264</v>
      </c>
      <c r="L24409" s="34">
        <v>304</v>
      </c>
      <c r="M24409" s="34">
        <v>277</v>
      </c>
    </row>
    <row r="24410" spans="1:13" x14ac:dyDescent="0.2">
      <c r="A24410" s="34" t="s">
        <v>125304</v>
      </c>
      <c r="B24410" s="34">
        <v>260</v>
      </c>
      <c r="C24410" s="34">
        <v>335</v>
      </c>
      <c r="D24410" s="34">
        <v>349</v>
      </c>
      <c r="E24410" s="34">
        <v>388</v>
      </c>
      <c r="F24410" s="34">
        <v>302</v>
      </c>
      <c r="G24410" s="34">
        <v>331</v>
      </c>
      <c r="H24410" s="34">
        <v>407</v>
      </c>
      <c r="I24410" s="34">
        <v>353</v>
      </c>
      <c r="J24410" s="34">
        <v>383</v>
      </c>
      <c r="K24410" s="34">
        <v>303</v>
      </c>
      <c r="L24410" s="34">
        <v>382</v>
      </c>
      <c r="M24410" s="34">
        <v>299</v>
      </c>
    </row>
    <row r="24411" spans="1:13" x14ac:dyDescent="0.2">
      <c r="A24411" s="34" t="s">
        <v>125305</v>
      </c>
      <c r="B24411" s="34">
        <v>437</v>
      </c>
      <c r="C24411" s="34">
        <v>451</v>
      </c>
      <c r="D24411" s="34">
        <v>413</v>
      </c>
      <c r="E24411" s="34">
        <v>436</v>
      </c>
      <c r="F24411" s="34">
        <v>416</v>
      </c>
      <c r="G24411" s="34">
        <v>406</v>
      </c>
      <c r="H24411" s="34">
        <v>447</v>
      </c>
      <c r="I24411" s="34">
        <v>482</v>
      </c>
      <c r="J24411" s="34">
        <v>472</v>
      </c>
      <c r="K24411" s="34">
        <v>378</v>
      </c>
      <c r="L24411" s="34">
        <v>450</v>
      </c>
      <c r="M24411" s="34">
        <v>361</v>
      </c>
    </row>
    <row r="24412" spans="1:13" x14ac:dyDescent="0.2">
      <c r="A24412" s="34" t="s">
        <v>125306</v>
      </c>
      <c r="B24412" s="34">
        <v>359</v>
      </c>
      <c r="C24412" s="34">
        <v>408</v>
      </c>
      <c r="D24412" s="34">
        <v>375</v>
      </c>
      <c r="E24412" s="34">
        <v>462</v>
      </c>
      <c r="F24412" s="34">
        <v>380</v>
      </c>
      <c r="G24412" s="34">
        <v>342</v>
      </c>
      <c r="H24412" s="34">
        <v>512</v>
      </c>
      <c r="I24412" s="34">
        <v>392</v>
      </c>
      <c r="J24412" s="34">
        <v>447</v>
      </c>
      <c r="K24412" s="34">
        <v>373</v>
      </c>
      <c r="L24412" s="34">
        <v>382</v>
      </c>
      <c r="M24412" s="34">
        <v>340</v>
      </c>
    </row>
    <row r="24413" spans="1:13" x14ac:dyDescent="0.2">
      <c r="A24413" s="34" t="s">
        <v>125307</v>
      </c>
      <c r="B24413" s="34">
        <v>654</v>
      </c>
      <c r="C24413" s="34">
        <v>588</v>
      </c>
      <c r="D24413" s="34">
        <v>709</v>
      </c>
      <c r="E24413" s="34">
        <v>720</v>
      </c>
      <c r="F24413" s="34">
        <v>579</v>
      </c>
      <c r="G24413" s="34">
        <v>617</v>
      </c>
      <c r="H24413" s="34">
        <v>744</v>
      </c>
      <c r="I24413" s="34">
        <v>617</v>
      </c>
      <c r="J24413" s="34">
        <v>727</v>
      </c>
      <c r="K24413" s="34">
        <v>559</v>
      </c>
      <c r="L24413" s="34">
        <v>625</v>
      </c>
      <c r="M24413" s="34">
        <v>538</v>
      </c>
    </row>
    <row r="24414" spans="1:13" x14ac:dyDescent="0.2">
      <c r="A24414" s="34" t="s">
        <v>125308</v>
      </c>
      <c r="B24414" s="34">
        <v>569</v>
      </c>
      <c r="C24414" s="34">
        <v>565</v>
      </c>
      <c r="D24414" s="34">
        <v>642</v>
      </c>
      <c r="E24414" s="34">
        <v>705</v>
      </c>
      <c r="F24414" s="34">
        <v>514</v>
      </c>
      <c r="G24414" s="34">
        <v>649</v>
      </c>
      <c r="H24414" s="34">
        <v>625</v>
      </c>
      <c r="I24414" s="34">
        <v>657</v>
      </c>
      <c r="J24414" s="34">
        <v>580</v>
      </c>
      <c r="K24414" s="34">
        <v>564</v>
      </c>
      <c r="L24414" s="34">
        <v>572</v>
      </c>
      <c r="M24414" s="34">
        <v>448</v>
      </c>
    </row>
    <row r="24415" spans="1:13" x14ac:dyDescent="0.2">
      <c r="A24415" s="34" t="s">
        <v>125309</v>
      </c>
      <c r="B24415" s="34">
        <v>302</v>
      </c>
      <c r="C24415" s="34">
        <v>364</v>
      </c>
      <c r="D24415" s="34">
        <v>407</v>
      </c>
      <c r="E24415" s="34">
        <v>391</v>
      </c>
      <c r="F24415" s="34">
        <v>362</v>
      </c>
      <c r="G24415" s="34">
        <v>354</v>
      </c>
      <c r="H24415" s="34">
        <v>397</v>
      </c>
      <c r="I24415" s="34">
        <v>351</v>
      </c>
      <c r="J24415" s="34">
        <v>392</v>
      </c>
      <c r="K24415" s="34">
        <v>315</v>
      </c>
      <c r="L24415" s="34">
        <v>384</v>
      </c>
      <c r="M24415" s="34">
        <v>291</v>
      </c>
    </row>
    <row r="24416" spans="1:13" x14ac:dyDescent="0.2">
      <c r="A24416" s="34" t="s">
        <v>125310</v>
      </c>
      <c r="B24416" s="34">
        <v>497</v>
      </c>
      <c r="C24416" s="34">
        <v>571</v>
      </c>
      <c r="D24416" s="34">
        <v>473</v>
      </c>
      <c r="E24416" s="34">
        <v>551</v>
      </c>
      <c r="F24416" s="34">
        <v>413</v>
      </c>
      <c r="G24416" s="34">
        <v>506</v>
      </c>
      <c r="H24416" s="34">
        <v>481</v>
      </c>
      <c r="I24416" s="34">
        <v>482</v>
      </c>
      <c r="J24416" s="34">
        <v>465</v>
      </c>
      <c r="K24416" s="34">
        <v>416</v>
      </c>
      <c r="L24416" s="34">
        <v>473</v>
      </c>
      <c r="M24416" s="34">
        <v>376</v>
      </c>
    </row>
    <row r="24417" spans="1:13" x14ac:dyDescent="0.2">
      <c r="A24417" s="34" t="s">
        <v>125311</v>
      </c>
      <c r="B24417" s="34">
        <v>785</v>
      </c>
      <c r="C24417" s="34">
        <v>744</v>
      </c>
      <c r="D24417" s="34">
        <v>943</v>
      </c>
      <c r="E24417" s="34">
        <v>771</v>
      </c>
      <c r="F24417" s="34">
        <v>774</v>
      </c>
      <c r="G24417" s="34">
        <v>750</v>
      </c>
      <c r="H24417" s="34">
        <v>834</v>
      </c>
      <c r="I24417" s="34">
        <v>763</v>
      </c>
      <c r="J24417" s="34">
        <v>845</v>
      </c>
      <c r="K24417" s="34">
        <v>638</v>
      </c>
      <c r="L24417" s="34">
        <v>884</v>
      </c>
      <c r="M24417" s="34">
        <v>603</v>
      </c>
    </row>
    <row r="24418" spans="1:13" x14ac:dyDescent="0.2">
      <c r="A24418" s="34" t="s">
        <v>125312</v>
      </c>
      <c r="B24418" s="34">
        <v>710</v>
      </c>
      <c r="C24418" s="34">
        <v>769</v>
      </c>
      <c r="D24418" s="34">
        <v>802</v>
      </c>
      <c r="E24418" s="34">
        <v>761</v>
      </c>
      <c r="F24418" s="34">
        <v>745</v>
      </c>
      <c r="G24418" s="34">
        <v>719</v>
      </c>
      <c r="H24418" s="34">
        <v>779</v>
      </c>
      <c r="I24418" s="34">
        <v>784</v>
      </c>
      <c r="J24418" s="34">
        <v>860</v>
      </c>
      <c r="K24418" s="34">
        <v>649</v>
      </c>
      <c r="L24418" s="34">
        <v>785</v>
      </c>
      <c r="M24418" s="34">
        <v>609</v>
      </c>
    </row>
    <row r="24419" spans="1:13" x14ac:dyDescent="0.2">
      <c r="A24419" s="34" t="s">
        <v>125313</v>
      </c>
      <c r="B24419" s="34">
        <v>617</v>
      </c>
      <c r="C24419" s="34">
        <v>811</v>
      </c>
      <c r="D24419" s="34">
        <v>736</v>
      </c>
      <c r="E24419" s="34">
        <v>733</v>
      </c>
      <c r="F24419" s="34">
        <v>632</v>
      </c>
      <c r="G24419" s="34">
        <v>707</v>
      </c>
      <c r="H24419" s="34">
        <v>823</v>
      </c>
      <c r="I24419" s="34">
        <v>715</v>
      </c>
      <c r="J24419" s="34">
        <v>823</v>
      </c>
      <c r="K24419" s="34">
        <v>587</v>
      </c>
      <c r="L24419" s="34">
        <v>768</v>
      </c>
      <c r="M24419" s="34">
        <v>576</v>
      </c>
    </row>
    <row r="24420" spans="1:13" x14ac:dyDescent="0.2">
      <c r="A24420" s="34" t="s">
        <v>125314</v>
      </c>
      <c r="B24420" s="34">
        <v>571</v>
      </c>
      <c r="C24420" s="34">
        <v>551</v>
      </c>
      <c r="D24420" s="34">
        <v>629</v>
      </c>
      <c r="E24420" s="34">
        <v>604</v>
      </c>
      <c r="F24420" s="34">
        <v>578</v>
      </c>
      <c r="G24420" s="34">
        <v>491</v>
      </c>
      <c r="H24420" s="34">
        <v>686</v>
      </c>
      <c r="I24420" s="34">
        <v>597</v>
      </c>
      <c r="J24420" s="34">
        <v>552</v>
      </c>
      <c r="K24420" s="34">
        <v>473</v>
      </c>
      <c r="L24420" s="34">
        <v>594</v>
      </c>
      <c r="M24420" s="34">
        <v>438</v>
      </c>
    </row>
    <row r="24421" spans="1:13" x14ac:dyDescent="0.2">
      <c r="A24421" s="34" t="s">
        <v>125315</v>
      </c>
      <c r="B24421" s="34">
        <v>620</v>
      </c>
      <c r="C24421" s="34">
        <v>614</v>
      </c>
      <c r="D24421" s="34">
        <v>664</v>
      </c>
      <c r="E24421" s="34">
        <v>704</v>
      </c>
      <c r="F24421" s="34">
        <v>581</v>
      </c>
      <c r="G24421" s="34">
        <v>631</v>
      </c>
      <c r="H24421" s="34">
        <v>641</v>
      </c>
      <c r="I24421" s="34">
        <v>565</v>
      </c>
      <c r="J24421" s="34">
        <v>667</v>
      </c>
      <c r="K24421" s="34">
        <v>498</v>
      </c>
      <c r="L24421" s="34">
        <v>616</v>
      </c>
      <c r="M24421" s="34">
        <v>521</v>
      </c>
    </row>
    <row r="24422" spans="1:13" x14ac:dyDescent="0.2">
      <c r="A24422" s="34" t="s">
        <v>125316</v>
      </c>
      <c r="B24422" s="34">
        <v>1047</v>
      </c>
      <c r="C24422" s="34">
        <v>948</v>
      </c>
      <c r="D24422" s="34">
        <v>1117</v>
      </c>
      <c r="E24422" s="34">
        <v>1048</v>
      </c>
      <c r="F24422" s="34">
        <v>1072</v>
      </c>
      <c r="G24422" s="34">
        <v>876</v>
      </c>
      <c r="H24422" s="34">
        <v>1169</v>
      </c>
      <c r="I24422" s="34">
        <v>996</v>
      </c>
      <c r="J24422" s="34">
        <v>1188</v>
      </c>
      <c r="K24422" s="34">
        <v>795</v>
      </c>
      <c r="L24422" s="34">
        <v>1233</v>
      </c>
      <c r="M24422" s="34">
        <v>776</v>
      </c>
    </row>
    <row r="24423" spans="1:13" x14ac:dyDescent="0.2">
      <c r="A24423" s="34" t="s">
        <v>125317</v>
      </c>
      <c r="B24423" s="34">
        <v>404</v>
      </c>
      <c r="C24423" s="34">
        <v>466</v>
      </c>
      <c r="D24423" s="34">
        <v>455</v>
      </c>
      <c r="E24423" s="34">
        <v>445</v>
      </c>
      <c r="F24423" s="34">
        <v>409</v>
      </c>
      <c r="G24423" s="34">
        <v>452</v>
      </c>
      <c r="H24423" s="34">
        <v>441</v>
      </c>
      <c r="I24423" s="34">
        <v>454</v>
      </c>
      <c r="J24423" s="34">
        <v>447</v>
      </c>
      <c r="K24423" s="34">
        <v>382</v>
      </c>
      <c r="L24423" s="34">
        <v>375</v>
      </c>
      <c r="M24423" s="34">
        <v>359</v>
      </c>
    </row>
    <row r="24424" spans="1:13" x14ac:dyDescent="0.2">
      <c r="A24424" s="34" t="s">
        <v>125318</v>
      </c>
      <c r="B24424" s="34">
        <v>476</v>
      </c>
      <c r="C24424" s="34">
        <v>400</v>
      </c>
      <c r="D24424" s="34">
        <v>400</v>
      </c>
      <c r="E24424" s="34">
        <v>435</v>
      </c>
      <c r="F24424" s="34">
        <v>411</v>
      </c>
      <c r="G24424" s="34">
        <v>424</v>
      </c>
      <c r="H24424" s="34">
        <v>443</v>
      </c>
      <c r="I24424" s="34">
        <v>403</v>
      </c>
      <c r="J24424" s="34">
        <v>410</v>
      </c>
      <c r="K24424" s="34">
        <v>392</v>
      </c>
      <c r="L24424" s="34">
        <v>341</v>
      </c>
      <c r="M24424" s="34">
        <v>324</v>
      </c>
    </row>
    <row r="24425" spans="1:13" x14ac:dyDescent="0.2">
      <c r="A24425" s="34" t="s">
        <v>125319</v>
      </c>
      <c r="B24425" s="34">
        <v>304</v>
      </c>
      <c r="C24425" s="34">
        <v>377</v>
      </c>
      <c r="D24425" s="34">
        <v>361</v>
      </c>
      <c r="E24425" s="34">
        <v>426</v>
      </c>
      <c r="F24425" s="34">
        <v>303</v>
      </c>
      <c r="G24425" s="34">
        <v>299</v>
      </c>
      <c r="H24425" s="34">
        <v>391</v>
      </c>
      <c r="I24425" s="34">
        <v>327</v>
      </c>
      <c r="J24425" s="34">
        <v>346</v>
      </c>
      <c r="K24425" s="34">
        <v>292</v>
      </c>
      <c r="L24425" s="34">
        <v>328</v>
      </c>
      <c r="M24425" s="34">
        <v>261</v>
      </c>
    </row>
    <row r="24426" spans="1:13" x14ac:dyDescent="0.2">
      <c r="A24426" s="34" t="s">
        <v>125320</v>
      </c>
      <c r="B24426" s="34">
        <v>273</v>
      </c>
      <c r="C24426" s="34">
        <v>299</v>
      </c>
      <c r="D24426" s="34">
        <v>380</v>
      </c>
      <c r="E24426" s="34">
        <v>407</v>
      </c>
      <c r="F24426" s="34">
        <v>316</v>
      </c>
      <c r="G24426" s="34">
        <v>338</v>
      </c>
      <c r="H24426" s="34">
        <v>484</v>
      </c>
      <c r="I24426" s="34">
        <v>315</v>
      </c>
      <c r="J24426" s="34">
        <v>307</v>
      </c>
      <c r="K24426" s="34">
        <v>242</v>
      </c>
      <c r="L24426" s="34">
        <v>323</v>
      </c>
      <c r="M24426" s="34">
        <v>238</v>
      </c>
    </row>
    <row r="24427" spans="1:13" x14ac:dyDescent="0.2">
      <c r="A24427" s="34" t="s">
        <v>125321</v>
      </c>
      <c r="B24427" s="34">
        <v>412</v>
      </c>
      <c r="C24427" s="34">
        <v>461</v>
      </c>
      <c r="D24427" s="34">
        <v>545</v>
      </c>
      <c r="E24427" s="34">
        <v>440</v>
      </c>
      <c r="F24427" s="34">
        <v>400</v>
      </c>
      <c r="G24427" s="34">
        <v>442</v>
      </c>
      <c r="H24427" s="34">
        <v>511</v>
      </c>
      <c r="I24427" s="34">
        <v>464</v>
      </c>
      <c r="J24427" s="34">
        <v>511</v>
      </c>
      <c r="K24427" s="34">
        <v>438</v>
      </c>
      <c r="L24427" s="34">
        <v>501</v>
      </c>
      <c r="M24427" s="34">
        <v>351</v>
      </c>
    </row>
    <row r="24428" spans="1:13" x14ac:dyDescent="0.2">
      <c r="A24428" s="34" t="s">
        <v>125322</v>
      </c>
      <c r="B24428" s="34">
        <v>656</v>
      </c>
      <c r="C24428" s="34">
        <v>633</v>
      </c>
      <c r="D24428" s="34">
        <v>765</v>
      </c>
      <c r="E24428" s="34">
        <v>746</v>
      </c>
      <c r="F24428" s="34">
        <v>586</v>
      </c>
      <c r="G24428" s="34">
        <v>593</v>
      </c>
      <c r="H24428" s="34">
        <v>718</v>
      </c>
      <c r="I24428" s="34">
        <v>684</v>
      </c>
      <c r="J24428" s="34">
        <v>755</v>
      </c>
      <c r="K24428" s="34">
        <v>510</v>
      </c>
      <c r="L24428" s="34">
        <v>662</v>
      </c>
      <c r="M24428" s="34">
        <v>473</v>
      </c>
    </row>
    <row r="24429" spans="1:13" x14ac:dyDescent="0.2">
      <c r="A24429" s="34" t="s">
        <v>125323</v>
      </c>
      <c r="B24429" s="34">
        <v>499</v>
      </c>
      <c r="C24429" s="34">
        <v>514</v>
      </c>
      <c r="D24429" s="34">
        <v>473</v>
      </c>
      <c r="E24429" s="34">
        <v>535</v>
      </c>
      <c r="F24429" s="34">
        <v>454</v>
      </c>
      <c r="G24429" s="34">
        <v>436</v>
      </c>
      <c r="H24429" s="34">
        <v>473</v>
      </c>
      <c r="I24429" s="34">
        <v>503</v>
      </c>
      <c r="J24429" s="34">
        <v>414</v>
      </c>
      <c r="K24429" s="34">
        <v>410</v>
      </c>
      <c r="L24429" s="34">
        <v>381</v>
      </c>
      <c r="M24429" s="34">
        <v>371</v>
      </c>
    </row>
    <row r="24430" spans="1:13" x14ac:dyDescent="0.2">
      <c r="A24430" s="34" t="s">
        <v>125324</v>
      </c>
      <c r="B24430" s="34">
        <v>394</v>
      </c>
      <c r="C24430" s="34">
        <v>265</v>
      </c>
      <c r="D24430" s="34">
        <v>388</v>
      </c>
      <c r="E24430" s="34">
        <v>374</v>
      </c>
      <c r="F24430" s="34">
        <v>293</v>
      </c>
      <c r="G24430" s="34">
        <v>290</v>
      </c>
      <c r="H24430" s="34">
        <v>327</v>
      </c>
      <c r="I24430" s="34">
        <v>312</v>
      </c>
      <c r="J24430" s="34">
        <v>337</v>
      </c>
      <c r="K24430" s="34">
        <v>282</v>
      </c>
      <c r="L24430" s="34">
        <v>277</v>
      </c>
      <c r="M24430" s="34">
        <v>258</v>
      </c>
    </row>
    <row r="24431" spans="1:13" x14ac:dyDescent="0.2">
      <c r="A24431" s="34" t="s">
        <v>125325</v>
      </c>
      <c r="B24431" s="34">
        <v>281</v>
      </c>
      <c r="C24431" s="34">
        <v>350</v>
      </c>
      <c r="D24431" s="34">
        <v>410</v>
      </c>
      <c r="E24431" s="34">
        <v>383</v>
      </c>
      <c r="F24431" s="34">
        <v>354</v>
      </c>
      <c r="G24431" s="34">
        <v>334</v>
      </c>
      <c r="H24431" s="34">
        <v>443</v>
      </c>
      <c r="I24431" s="34">
        <v>361</v>
      </c>
      <c r="J24431" s="34">
        <v>339</v>
      </c>
      <c r="K24431" s="34">
        <v>297</v>
      </c>
      <c r="L24431" s="34">
        <v>347</v>
      </c>
      <c r="M24431" s="34">
        <v>256</v>
      </c>
    </row>
    <row r="24432" spans="1:13" x14ac:dyDescent="0.2">
      <c r="A24432" s="34" t="s">
        <v>125326</v>
      </c>
      <c r="B24432" s="34">
        <v>452</v>
      </c>
      <c r="C24432" s="34">
        <v>515</v>
      </c>
      <c r="D24432" s="34">
        <v>490</v>
      </c>
      <c r="E24432" s="34">
        <v>588</v>
      </c>
      <c r="F24432" s="34">
        <v>463</v>
      </c>
      <c r="G24432" s="34">
        <v>469</v>
      </c>
      <c r="H24432" s="34">
        <v>606</v>
      </c>
      <c r="I24432" s="34">
        <v>478</v>
      </c>
      <c r="J24432" s="34">
        <v>529</v>
      </c>
      <c r="K24432" s="34">
        <v>368</v>
      </c>
      <c r="L24432" s="34">
        <v>562</v>
      </c>
      <c r="M24432" s="34">
        <v>402</v>
      </c>
    </row>
    <row r="24433" spans="1:13" x14ac:dyDescent="0.2">
      <c r="A24433" s="34" t="s">
        <v>125327</v>
      </c>
      <c r="B24433" s="34">
        <v>283</v>
      </c>
      <c r="C24433" s="34">
        <v>335</v>
      </c>
      <c r="D24433" s="34">
        <v>397</v>
      </c>
      <c r="E24433" s="34">
        <v>342</v>
      </c>
      <c r="F24433" s="34">
        <v>376</v>
      </c>
      <c r="G24433" s="34">
        <v>377</v>
      </c>
      <c r="H24433" s="34">
        <v>422</v>
      </c>
      <c r="I24433" s="34">
        <v>356</v>
      </c>
      <c r="J24433" s="34">
        <v>380</v>
      </c>
      <c r="K24433" s="34">
        <v>340</v>
      </c>
      <c r="L24433" s="34">
        <v>395</v>
      </c>
      <c r="M24433" s="34">
        <v>293</v>
      </c>
    </row>
    <row r="24434" spans="1:13" x14ac:dyDescent="0.2">
      <c r="A24434" s="34" t="s">
        <v>125328</v>
      </c>
      <c r="B24434" s="34">
        <v>686</v>
      </c>
      <c r="C24434" s="34">
        <v>713</v>
      </c>
      <c r="D24434" s="34">
        <v>790</v>
      </c>
      <c r="E24434" s="34">
        <v>777</v>
      </c>
      <c r="F24434" s="34">
        <v>756</v>
      </c>
      <c r="G24434" s="34">
        <v>730</v>
      </c>
      <c r="H24434" s="34">
        <v>828</v>
      </c>
      <c r="I24434" s="34">
        <v>792</v>
      </c>
      <c r="J24434" s="34">
        <v>841</v>
      </c>
      <c r="K24434" s="34">
        <v>560</v>
      </c>
      <c r="L24434" s="34">
        <v>730</v>
      </c>
      <c r="M24434" s="34">
        <v>583</v>
      </c>
    </row>
    <row r="24435" spans="1:13" x14ac:dyDescent="0.2">
      <c r="A24435" s="34" t="s">
        <v>125329</v>
      </c>
      <c r="B24435" s="34">
        <v>384</v>
      </c>
      <c r="C24435" s="34">
        <v>412</v>
      </c>
      <c r="D24435" s="34">
        <v>464</v>
      </c>
      <c r="E24435" s="34">
        <v>442</v>
      </c>
      <c r="F24435" s="34">
        <v>435</v>
      </c>
      <c r="G24435" s="34">
        <v>431</v>
      </c>
      <c r="H24435" s="34">
        <v>517</v>
      </c>
      <c r="I24435" s="34">
        <v>413</v>
      </c>
      <c r="J24435" s="34">
        <v>419</v>
      </c>
      <c r="K24435" s="34">
        <v>361</v>
      </c>
      <c r="L24435" s="34">
        <v>476</v>
      </c>
      <c r="M24435" s="34">
        <v>321</v>
      </c>
    </row>
    <row r="24436" spans="1:13" x14ac:dyDescent="0.2">
      <c r="A24436" s="34" t="s">
        <v>125330</v>
      </c>
      <c r="B24436" s="34">
        <v>343</v>
      </c>
      <c r="C24436" s="34">
        <v>364</v>
      </c>
      <c r="D24436" s="34">
        <v>390</v>
      </c>
      <c r="E24436" s="34">
        <v>387</v>
      </c>
      <c r="F24436" s="34">
        <v>345</v>
      </c>
      <c r="G24436" s="34">
        <v>395</v>
      </c>
      <c r="H24436" s="34">
        <v>441</v>
      </c>
      <c r="I24436" s="34">
        <v>380</v>
      </c>
      <c r="J24436" s="34">
        <v>395</v>
      </c>
      <c r="K24436" s="34">
        <v>314</v>
      </c>
      <c r="L24436" s="34">
        <v>406</v>
      </c>
      <c r="M24436" s="34">
        <v>309</v>
      </c>
    </row>
    <row r="24437" spans="1:13" x14ac:dyDescent="0.2">
      <c r="A24437" s="34" t="s">
        <v>125331</v>
      </c>
      <c r="B24437" s="34">
        <v>432</v>
      </c>
      <c r="C24437" s="34">
        <v>499</v>
      </c>
      <c r="D24437" s="34">
        <v>552</v>
      </c>
      <c r="E24437" s="34">
        <v>555</v>
      </c>
      <c r="F24437" s="34">
        <v>419</v>
      </c>
      <c r="G24437" s="34">
        <v>491</v>
      </c>
      <c r="H24437" s="34">
        <v>504</v>
      </c>
      <c r="I24437" s="34">
        <v>499</v>
      </c>
      <c r="J24437" s="34">
        <v>517</v>
      </c>
      <c r="K24437" s="34">
        <v>393</v>
      </c>
      <c r="L24437" s="34">
        <v>525</v>
      </c>
      <c r="M24437" s="34">
        <v>381</v>
      </c>
    </row>
    <row r="24438" spans="1:13" x14ac:dyDescent="0.2">
      <c r="A24438" s="34" t="s">
        <v>125332</v>
      </c>
      <c r="B24438" s="34">
        <v>393</v>
      </c>
      <c r="C24438" s="34">
        <v>405</v>
      </c>
      <c r="D24438" s="34">
        <v>438</v>
      </c>
      <c r="E24438" s="34">
        <v>454</v>
      </c>
      <c r="F24438" s="34">
        <v>388</v>
      </c>
      <c r="G24438" s="34">
        <v>361</v>
      </c>
      <c r="H24438" s="34">
        <v>452</v>
      </c>
      <c r="I24438" s="34">
        <v>397</v>
      </c>
      <c r="J24438" s="34">
        <v>435</v>
      </c>
      <c r="K24438" s="34">
        <v>292</v>
      </c>
      <c r="L24438" s="34">
        <v>390</v>
      </c>
      <c r="M24438" s="34">
        <v>311</v>
      </c>
    </row>
    <row r="24439" spans="1:13" x14ac:dyDescent="0.2">
      <c r="A24439" s="34" t="s">
        <v>125333</v>
      </c>
      <c r="B24439" s="34">
        <v>344</v>
      </c>
      <c r="C24439" s="34">
        <v>408</v>
      </c>
      <c r="D24439" s="34">
        <v>347</v>
      </c>
      <c r="E24439" s="34">
        <v>415</v>
      </c>
      <c r="F24439" s="34">
        <v>398</v>
      </c>
      <c r="G24439" s="34">
        <v>373</v>
      </c>
      <c r="H24439" s="34">
        <v>409</v>
      </c>
      <c r="I24439" s="34">
        <v>305</v>
      </c>
      <c r="J24439" s="34">
        <v>415</v>
      </c>
      <c r="K24439" s="34">
        <v>280</v>
      </c>
      <c r="L24439" s="34">
        <v>336</v>
      </c>
      <c r="M24439" s="34">
        <v>261</v>
      </c>
    </row>
    <row r="24440" spans="1:13" x14ac:dyDescent="0.2">
      <c r="A24440" s="34" t="s">
        <v>125334</v>
      </c>
      <c r="B24440" s="34">
        <v>347</v>
      </c>
      <c r="C24440" s="34">
        <v>327</v>
      </c>
      <c r="D24440" s="34">
        <v>367</v>
      </c>
      <c r="E24440" s="34">
        <v>344</v>
      </c>
      <c r="F24440" s="34">
        <v>306</v>
      </c>
      <c r="G24440" s="34">
        <v>319</v>
      </c>
      <c r="H24440" s="34">
        <v>355</v>
      </c>
      <c r="I24440" s="34">
        <v>352</v>
      </c>
      <c r="J24440" s="34">
        <v>368</v>
      </c>
      <c r="K24440" s="34">
        <v>247</v>
      </c>
      <c r="L24440" s="34">
        <v>346</v>
      </c>
      <c r="M24440" s="34">
        <v>272</v>
      </c>
    </row>
    <row r="24441" spans="1:13" x14ac:dyDescent="0.2">
      <c r="A24441" s="34" t="s">
        <v>125335</v>
      </c>
      <c r="B24441" s="34">
        <v>542</v>
      </c>
      <c r="C24441" s="34">
        <v>475</v>
      </c>
      <c r="D24441" s="34">
        <v>525</v>
      </c>
      <c r="E24441" s="34">
        <v>605</v>
      </c>
      <c r="F24441" s="34">
        <v>489</v>
      </c>
      <c r="G24441" s="34">
        <v>510</v>
      </c>
      <c r="H24441" s="34">
        <v>592</v>
      </c>
      <c r="I24441" s="34">
        <v>564</v>
      </c>
      <c r="J24441" s="34">
        <v>493</v>
      </c>
      <c r="K24441" s="34">
        <v>452</v>
      </c>
      <c r="L24441" s="34">
        <v>475</v>
      </c>
      <c r="M24441" s="34">
        <v>469</v>
      </c>
    </row>
    <row r="24442" spans="1:13" x14ac:dyDescent="0.2">
      <c r="A24442" s="34" t="s">
        <v>125336</v>
      </c>
      <c r="B24442" s="34">
        <v>495</v>
      </c>
      <c r="C24442" s="34">
        <v>437</v>
      </c>
      <c r="D24442" s="34">
        <v>439</v>
      </c>
      <c r="E24442" s="34">
        <v>483</v>
      </c>
      <c r="F24442" s="34">
        <v>421</v>
      </c>
      <c r="G24442" s="34">
        <v>395</v>
      </c>
      <c r="H24442" s="34">
        <v>565</v>
      </c>
      <c r="I24442" s="34">
        <v>438</v>
      </c>
      <c r="J24442" s="34">
        <v>469</v>
      </c>
      <c r="K24442" s="34">
        <v>320</v>
      </c>
      <c r="L24442" s="34">
        <v>413</v>
      </c>
      <c r="M24442" s="34">
        <v>321</v>
      </c>
    </row>
    <row r="24443" spans="1:13" x14ac:dyDescent="0.2">
      <c r="A24443" s="34" t="s">
        <v>125337</v>
      </c>
      <c r="B24443" s="34">
        <v>430</v>
      </c>
      <c r="C24443" s="34">
        <v>400</v>
      </c>
      <c r="D24443" s="34">
        <v>475</v>
      </c>
      <c r="E24443" s="34">
        <v>462</v>
      </c>
      <c r="F24443" s="34">
        <v>424</v>
      </c>
      <c r="G24443" s="34">
        <v>386</v>
      </c>
      <c r="H24443" s="34">
        <v>594</v>
      </c>
      <c r="I24443" s="34">
        <v>408</v>
      </c>
      <c r="J24443" s="34">
        <v>453</v>
      </c>
      <c r="K24443" s="34">
        <v>318</v>
      </c>
      <c r="L24443" s="34">
        <v>449</v>
      </c>
      <c r="M24443" s="34">
        <v>315</v>
      </c>
    </row>
    <row r="24444" spans="1:13" x14ac:dyDescent="0.2">
      <c r="A24444" s="34" t="s">
        <v>125338</v>
      </c>
      <c r="B24444" s="34">
        <v>382</v>
      </c>
      <c r="C24444" s="34">
        <v>307</v>
      </c>
      <c r="D24444" s="34">
        <v>442</v>
      </c>
      <c r="E24444" s="34">
        <v>421</v>
      </c>
      <c r="F24444" s="34">
        <v>382</v>
      </c>
      <c r="G24444" s="34">
        <v>341</v>
      </c>
      <c r="H24444" s="34">
        <v>458</v>
      </c>
      <c r="I24444" s="34">
        <v>392</v>
      </c>
      <c r="J24444" s="34">
        <v>414</v>
      </c>
      <c r="K24444" s="34">
        <v>320</v>
      </c>
      <c r="L24444" s="34">
        <v>323</v>
      </c>
      <c r="M24444" s="34">
        <v>337</v>
      </c>
    </row>
    <row r="24445" spans="1:13" x14ac:dyDescent="0.2">
      <c r="A24445" s="34" t="s">
        <v>125339</v>
      </c>
      <c r="B24445" s="34">
        <v>588</v>
      </c>
      <c r="C24445" s="34">
        <v>519</v>
      </c>
      <c r="D24445" s="34">
        <v>663</v>
      </c>
      <c r="E24445" s="34">
        <v>635</v>
      </c>
      <c r="F24445" s="34">
        <v>562</v>
      </c>
      <c r="G24445" s="34">
        <v>617</v>
      </c>
      <c r="H24445" s="34">
        <v>663</v>
      </c>
      <c r="I24445" s="34">
        <v>564</v>
      </c>
      <c r="J24445" s="34">
        <v>595</v>
      </c>
      <c r="K24445" s="34">
        <v>519</v>
      </c>
      <c r="L24445" s="34">
        <v>664</v>
      </c>
      <c r="M24445" s="34">
        <v>443</v>
      </c>
    </row>
    <row r="24446" spans="1:13" x14ac:dyDescent="0.2">
      <c r="A24446" s="34" t="s">
        <v>125340</v>
      </c>
      <c r="B24446" s="34">
        <v>431</v>
      </c>
      <c r="C24446" s="34">
        <v>471</v>
      </c>
      <c r="D24446" s="34">
        <v>538</v>
      </c>
      <c r="E24446" s="34">
        <v>451</v>
      </c>
      <c r="F24446" s="34">
        <v>422</v>
      </c>
      <c r="G24446" s="34">
        <v>429</v>
      </c>
      <c r="H24446" s="34">
        <v>416</v>
      </c>
      <c r="I24446" s="34">
        <v>357</v>
      </c>
      <c r="J24446" s="34">
        <v>469</v>
      </c>
      <c r="K24446" s="34">
        <v>344</v>
      </c>
      <c r="L24446" s="34">
        <v>510</v>
      </c>
      <c r="M24446" s="34">
        <v>347</v>
      </c>
    </row>
    <row r="24447" spans="1:13" x14ac:dyDescent="0.2">
      <c r="A24447" s="34" t="s">
        <v>125341</v>
      </c>
      <c r="B24447" s="34">
        <v>194</v>
      </c>
      <c r="C24447" s="34">
        <v>240</v>
      </c>
      <c r="D24447" s="34">
        <v>274</v>
      </c>
      <c r="E24447" s="34">
        <v>261</v>
      </c>
      <c r="F24447" s="34">
        <v>194</v>
      </c>
      <c r="G24447" s="34">
        <v>227</v>
      </c>
      <c r="H24447" s="34">
        <v>313</v>
      </c>
      <c r="I24447" s="34">
        <v>254</v>
      </c>
      <c r="J24447" s="34">
        <v>281</v>
      </c>
      <c r="K24447" s="34">
        <v>202</v>
      </c>
      <c r="L24447" s="34">
        <v>281</v>
      </c>
      <c r="M24447" s="34">
        <v>227</v>
      </c>
    </row>
    <row r="24448" spans="1:13" x14ac:dyDescent="0.2">
      <c r="A24448" s="34" t="s">
        <v>125342</v>
      </c>
      <c r="B24448" s="34">
        <v>360</v>
      </c>
      <c r="C24448" s="34">
        <v>379</v>
      </c>
      <c r="D24448" s="34">
        <v>405</v>
      </c>
      <c r="E24448" s="34">
        <v>355</v>
      </c>
      <c r="F24448" s="34">
        <v>336</v>
      </c>
      <c r="G24448" s="34">
        <v>371</v>
      </c>
      <c r="H24448" s="34">
        <v>383</v>
      </c>
      <c r="I24448" s="34">
        <v>394</v>
      </c>
      <c r="J24448" s="34">
        <v>383</v>
      </c>
      <c r="K24448" s="34">
        <v>257</v>
      </c>
      <c r="L24448" s="34">
        <v>375</v>
      </c>
      <c r="M24448" s="34">
        <v>232</v>
      </c>
    </row>
    <row r="24449" spans="1:13" x14ac:dyDescent="0.2">
      <c r="A24449" s="34" t="s">
        <v>125343</v>
      </c>
      <c r="B24449" s="34">
        <v>456</v>
      </c>
      <c r="C24449" s="34">
        <v>520</v>
      </c>
      <c r="D24449" s="34">
        <v>484</v>
      </c>
      <c r="E24449" s="34">
        <v>574</v>
      </c>
      <c r="F24449" s="34">
        <v>507</v>
      </c>
      <c r="G24449" s="34">
        <v>474</v>
      </c>
      <c r="H24449" s="34">
        <v>564</v>
      </c>
      <c r="I24449" s="34">
        <v>561</v>
      </c>
      <c r="J24449" s="34">
        <v>470</v>
      </c>
      <c r="K24449" s="34">
        <v>462</v>
      </c>
      <c r="L24449" s="34">
        <v>492</v>
      </c>
      <c r="M24449" s="34">
        <v>391</v>
      </c>
    </row>
    <row r="24450" spans="1:13" x14ac:dyDescent="0.2">
      <c r="A24450" s="34" t="s">
        <v>125344</v>
      </c>
      <c r="B24450" s="34">
        <v>434</v>
      </c>
      <c r="C24450" s="34">
        <v>408</v>
      </c>
      <c r="D24450" s="34">
        <v>506</v>
      </c>
      <c r="E24450" s="34">
        <v>511</v>
      </c>
      <c r="F24450" s="34">
        <v>457</v>
      </c>
      <c r="G24450" s="34">
        <v>460</v>
      </c>
      <c r="H24450" s="34">
        <v>542</v>
      </c>
      <c r="I24450" s="34">
        <v>474</v>
      </c>
      <c r="J24450" s="34">
        <v>566</v>
      </c>
      <c r="K24450" s="34">
        <v>436</v>
      </c>
      <c r="L24450" s="34">
        <v>510</v>
      </c>
      <c r="M24450" s="34">
        <v>344</v>
      </c>
    </row>
    <row r="24451" spans="1:13" x14ac:dyDescent="0.2">
      <c r="A24451" s="34" t="s">
        <v>125345</v>
      </c>
      <c r="B24451" s="34">
        <v>337</v>
      </c>
      <c r="C24451" s="34">
        <v>233</v>
      </c>
      <c r="D24451" s="34">
        <v>319</v>
      </c>
      <c r="E24451" s="34">
        <v>306</v>
      </c>
      <c r="F24451" s="34">
        <v>274</v>
      </c>
      <c r="G24451" s="34">
        <v>278</v>
      </c>
      <c r="H24451" s="34">
        <v>383</v>
      </c>
      <c r="I24451" s="34">
        <v>236</v>
      </c>
      <c r="J24451" s="34">
        <v>314</v>
      </c>
      <c r="K24451" s="34">
        <v>226</v>
      </c>
      <c r="L24451" s="34">
        <v>315</v>
      </c>
      <c r="M24451" s="34">
        <v>162</v>
      </c>
    </row>
    <row r="24452" spans="1:13" x14ac:dyDescent="0.2">
      <c r="A24452" s="34" t="s">
        <v>125346</v>
      </c>
      <c r="B24452" s="34">
        <v>337</v>
      </c>
      <c r="C24452" s="34">
        <v>405</v>
      </c>
      <c r="D24452" s="34">
        <v>422</v>
      </c>
      <c r="E24452" s="34">
        <v>438</v>
      </c>
      <c r="F24452" s="34">
        <v>406</v>
      </c>
      <c r="G24452" s="34">
        <v>438</v>
      </c>
      <c r="H24452" s="34">
        <v>492</v>
      </c>
      <c r="I24452" s="34">
        <v>410</v>
      </c>
      <c r="J24452" s="34">
        <v>447</v>
      </c>
      <c r="K24452" s="34">
        <v>379</v>
      </c>
      <c r="L24452" s="34">
        <v>445</v>
      </c>
      <c r="M24452" s="34">
        <v>339</v>
      </c>
    </row>
    <row r="24453" spans="1:13" x14ac:dyDescent="0.2">
      <c r="A24453" s="34" t="s">
        <v>125347</v>
      </c>
      <c r="B24453" s="34">
        <v>387</v>
      </c>
      <c r="C24453" s="34">
        <v>341</v>
      </c>
      <c r="D24453" s="34">
        <v>428</v>
      </c>
      <c r="E24453" s="34">
        <v>404</v>
      </c>
      <c r="F24453" s="34">
        <v>279</v>
      </c>
      <c r="G24453" s="34">
        <v>277</v>
      </c>
      <c r="H24453" s="34">
        <v>394</v>
      </c>
      <c r="I24453" s="34">
        <v>319</v>
      </c>
      <c r="J24453" s="34">
        <v>397</v>
      </c>
      <c r="K24453" s="34">
        <v>266</v>
      </c>
      <c r="L24453" s="34">
        <v>391</v>
      </c>
      <c r="M24453" s="34">
        <v>245</v>
      </c>
    </row>
    <row r="24454" spans="1:13" x14ac:dyDescent="0.2">
      <c r="A24454" s="34" t="s">
        <v>125348</v>
      </c>
      <c r="B24454" s="34">
        <v>560</v>
      </c>
      <c r="C24454" s="34">
        <v>506</v>
      </c>
      <c r="D24454" s="34">
        <v>675</v>
      </c>
      <c r="E24454" s="34">
        <v>588</v>
      </c>
      <c r="F24454" s="34">
        <v>640</v>
      </c>
      <c r="G24454" s="34">
        <v>478</v>
      </c>
      <c r="H24454" s="34">
        <v>735</v>
      </c>
      <c r="I24454" s="34">
        <v>461</v>
      </c>
      <c r="J24454" s="34">
        <v>700</v>
      </c>
      <c r="K24454" s="34">
        <v>423</v>
      </c>
      <c r="L24454" s="34">
        <v>607</v>
      </c>
      <c r="M24454" s="34">
        <v>377</v>
      </c>
    </row>
    <row r="24455" spans="1:13" x14ac:dyDescent="0.2">
      <c r="A24455" s="34" t="s">
        <v>125349</v>
      </c>
      <c r="B24455" s="34">
        <v>343</v>
      </c>
      <c r="C24455" s="34">
        <v>385</v>
      </c>
      <c r="D24455" s="34">
        <v>358</v>
      </c>
      <c r="E24455" s="34">
        <v>386</v>
      </c>
      <c r="F24455" s="34">
        <v>342</v>
      </c>
      <c r="G24455" s="34">
        <v>371</v>
      </c>
      <c r="H24455" s="34">
        <v>361</v>
      </c>
      <c r="I24455" s="34">
        <v>393</v>
      </c>
      <c r="J24455" s="34">
        <v>373</v>
      </c>
      <c r="K24455" s="34">
        <v>338</v>
      </c>
      <c r="L24455" s="34">
        <v>305</v>
      </c>
      <c r="M24455" s="34">
        <v>338</v>
      </c>
    </row>
    <row r="24456" spans="1:13" x14ac:dyDescent="0.2">
      <c r="A24456" s="34" t="s">
        <v>125350</v>
      </c>
      <c r="B24456" s="34">
        <v>399</v>
      </c>
      <c r="C24456" s="34">
        <v>434</v>
      </c>
      <c r="D24456" s="34">
        <v>455</v>
      </c>
      <c r="E24456" s="34">
        <v>457</v>
      </c>
      <c r="F24456" s="34">
        <v>386</v>
      </c>
      <c r="G24456" s="34">
        <v>410</v>
      </c>
      <c r="H24456" s="34">
        <v>480</v>
      </c>
      <c r="I24456" s="34">
        <v>405</v>
      </c>
      <c r="J24456" s="34">
        <v>436</v>
      </c>
      <c r="K24456" s="34">
        <v>372</v>
      </c>
      <c r="L24456" s="34">
        <v>425</v>
      </c>
      <c r="M24456" s="34">
        <v>348</v>
      </c>
    </row>
    <row r="24457" spans="1:13" x14ac:dyDescent="0.2">
      <c r="A24457" s="34" t="s">
        <v>125351</v>
      </c>
      <c r="B24457" s="34">
        <v>249</v>
      </c>
      <c r="C24457" s="34">
        <v>243</v>
      </c>
      <c r="D24457" s="34">
        <v>250</v>
      </c>
      <c r="E24457" s="34">
        <v>239</v>
      </c>
      <c r="F24457" s="34">
        <v>183</v>
      </c>
      <c r="G24457" s="34">
        <v>175</v>
      </c>
      <c r="H24457" s="34">
        <v>237</v>
      </c>
      <c r="I24457" s="34">
        <v>209</v>
      </c>
      <c r="J24457" s="34">
        <v>223</v>
      </c>
      <c r="K24457" s="34">
        <v>196</v>
      </c>
      <c r="L24457" s="34">
        <v>205</v>
      </c>
      <c r="M24457" s="34">
        <v>183</v>
      </c>
    </row>
    <row r="24458" spans="1:13" x14ac:dyDescent="0.2">
      <c r="A24458" s="34" t="s">
        <v>125352</v>
      </c>
      <c r="B24458" s="34">
        <v>224</v>
      </c>
      <c r="C24458" s="34">
        <v>154</v>
      </c>
      <c r="D24458" s="34">
        <v>153</v>
      </c>
      <c r="E24458" s="34">
        <v>206</v>
      </c>
      <c r="F24458" s="34">
        <v>123</v>
      </c>
      <c r="G24458" s="34">
        <v>169</v>
      </c>
      <c r="H24458" s="34">
        <v>210</v>
      </c>
      <c r="I24458" s="34">
        <v>181</v>
      </c>
      <c r="J24458" s="34">
        <v>216</v>
      </c>
      <c r="K24458" s="34">
        <v>155</v>
      </c>
      <c r="L24458" s="34">
        <v>195</v>
      </c>
      <c r="M24458" s="34">
        <v>159</v>
      </c>
    </row>
    <row r="24459" spans="1:13" x14ac:dyDescent="0.2">
      <c r="A24459" s="34" t="s">
        <v>125353</v>
      </c>
      <c r="B24459" s="34">
        <v>232</v>
      </c>
      <c r="C24459" s="34">
        <v>382</v>
      </c>
      <c r="D24459" s="34">
        <v>373</v>
      </c>
      <c r="E24459" s="34">
        <v>372</v>
      </c>
      <c r="F24459" s="34">
        <v>325</v>
      </c>
      <c r="G24459" s="34">
        <v>364</v>
      </c>
      <c r="H24459" s="34">
        <v>370</v>
      </c>
      <c r="I24459" s="34">
        <v>338</v>
      </c>
      <c r="J24459" s="34">
        <v>428</v>
      </c>
      <c r="K24459" s="34">
        <v>272</v>
      </c>
      <c r="L24459" s="34">
        <v>409</v>
      </c>
      <c r="M24459" s="34">
        <v>264</v>
      </c>
    </row>
    <row r="24460" spans="1:13" x14ac:dyDescent="0.2">
      <c r="A24460" s="34" t="s">
        <v>125354</v>
      </c>
      <c r="B24460" s="34">
        <v>350</v>
      </c>
      <c r="C24460" s="34">
        <v>408</v>
      </c>
      <c r="D24460" s="34">
        <v>315</v>
      </c>
      <c r="E24460" s="34">
        <v>433</v>
      </c>
      <c r="F24460" s="34">
        <v>337</v>
      </c>
      <c r="G24460" s="34">
        <v>377</v>
      </c>
      <c r="H24460" s="34">
        <v>441</v>
      </c>
      <c r="I24460" s="34">
        <v>396</v>
      </c>
      <c r="J24460" s="34">
        <v>379</v>
      </c>
      <c r="K24460" s="34">
        <v>331</v>
      </c>
      <c r="L24460" s="34">
        <v>385</v>
      </c>
      <c r="M24460" s="34">
        <v>320</v>
      </c>
    </row>
    <row r="24461" spans="1:13" x14ac:dyDescent="0.2">
      <c r="A24461" s="34" t="s">
        <v>125355</v>
      </c>
      <c r="B24461" s="34">
        <v>333</v>
      </c>
      <c r="C24461" s="34">
        <v>369</v>
      </c>
      <c r="D24461" s="34">
        <v>445</v>
      </c>
      <c r="E24461" s="34">
        <v>431</v>
      </c>
      <c r="F24461" s="34">
        <v>297</v>
      </c>
      <c r="G24461" s="34">
        <v>368</v>
      </c>
      <c r="H24461" s="34">
        <v>389</v>
      </c>
      <c r="I24461" s="34">
        <v>407</v>
      </c>
      <c r="J24461" s="34">
        <v>423</v>
      </c>
      <c r="K24461" s="34">
        <v>325</v>
      </c>
      <c r="L24461" s="34">
        <v>374</v>
      </c>
      <c r="M24461" s="34">
        <v>253</v>
      </c>
    </row>
    <row r="24462" spans="1:13" x14ac:dyDescent="0.2">
      <c r="A24462" s="34" t="s">
        <v>125356</v>
      </c>
      <c r="B24462" s="34">
        <v>460</v>
      </c>
      <c r="C24462" s="34">
        <v>492</v>
      </c>
      <c r="D24462" s="34">
        <v>548</v>
      </c>
      <c r="E24462" s="34">
        <v>502</v>
      </c>
      <c r="F24462" s="34">
        <v>418</v>
      </c>
      <c r="G24462" s="34">
        <v>434</v>
      </c>
      <c r="H24462" s="34">
        <v>505</v>
      </c>
      <c r="I24462" s="34">
        <v>481</v>
      </c>
      <c r="J24462" s="34">
        <v>465</v>
      </c>
      <c r="K24462" s="34">
        <v>393</v>
      </c>
      <c r="L24462" s="34">
        <v>483</v>
      </c>
      <c r="M24462" s="34">
        <v>373</v>
      </c>
    </row>
    <row r="24463" spans="1:13" x14ac:dyDescent="0.2">
      <c r="A24463" s="34" t="s">
        <v>125357</v>
      </c>
      <c r="B24463" s="34">
        <v>310</v>
      </c>
      <c r="C24463" s="34">
        <v>466</v>
      </c>
      <c r="D24463" s="34">
        <v>390</v>
      </c>
      <c r="E24463" s="34">
        <v>371</v>
      </c>
      <c r="F24463" s="34">
        <v>370</v>
      </c>
      <c r="G24463" s="34">
        <v>376</v>
      </c>
      <c r="H24463" s="34">
        <v>390</v>
      </c>
      <c r="I24463" s="34">
        <v>368</v>
      </c>
      <c r="J24463" s="34">
        <v>424</v>
      </c>
      <c r="K24463" s="34">
        <v>309</v>
      </c>
      <c r="L24463" s="34">
        <v>323</v>
      </c>
      <c r="M24463" s="34">
        <v>278</v>
      </c>
    </row>
    <row r="24464" spans="1:13" x14ac:dyDescent="0.2">
      <c r="A24464" s="34" t="s">
        <v>125358</v>
      </c>
      <c r="B24464" s="34">
        <v>193</v>
      </c>
      <c r="C24464" s="34">
        <v>257</v>
      </c>
      <c r="D24464" s="34">
        <v>205</v>
      </c>
      <c r="E24464" s="34">
        <v>307</v>
      </c>
      <c r="F24464" s="34">
        <v>237</v>
      </c>
      <c r="G24464" s="34">
        <v>240</v>
      </c>
      <c r="H24464" s="34">
        <v>235</v>
      </c>
      <c r="I24464" s="34">
        <v>228</v>
      </c>
      <c r="J24464" s="34">
        <v>202</v>
      </c>
      <c r="K24464" s="34">
        <v>191</v>
      </c>
      <c r="L24464" s="34">
        <v>219</v>
      </c>
      <c r="M24464" s="34">
        <v>215</v>
      </c>
    </row>
    <row r="24465" spans="1:13" x14ac:dyDescent="0.2">
      <c r="A24465" s="34" t="s">
        <v>125359</v>
      </c>
      <c r="B24465" s="34">
        <v>624</v>
      </c>
      <c r="C24465" s="34">
        <v>584</v>
      </c>
      <c r="D24465" s="34">
        <v>650</v>
      </c>
      <c r="E24465" s="34">
        <v>621</v>
      </c>
      <c r="F24465" s="34">
        <v>516</v>
      </c>
      <c r="G24465" s="34">
        <v>616</v>
      </c>
      <c r="H24465" s="34">
        <v>706</v>
      </c>
      <c r="I24465" s="34">
        <v>626</v>
      </c>
      <c r="J24465" s="34">
        <v>605</v>
      </c>
      <c r="K24465" s="34">
        <v>496</v>
      </c>
      <c r="L24465" s="34">
        <v>599</v>
      </c>
      <c r="M24465" s="34">
        <v>441</v>
      </c>
    </row>
    <row r="24466" spans="1:13" x14ac:dyDescent="0.2">
      <c r="A24466" s="34" t="s">
        <v>125360</v>
      </c>
      <c r="B24466" s="34">
        <v>488</v>
      </c>
      <c r="C24466" s="34">
        <v>471</v>
      </c>
      <c r="D24466" s="34">
        <v>564</v>
      </c>
      <c r="E24466" s="34">
        <v>530</v>
      </c>
      <c r="F24466" s="34">
        <v>444</v>
      </c>
      <c r="G24466" s="34">
        <v>433</v>
      </c>
      <c r="H24466" s="34">
        <v>527</v>
      </c>
      <c r="I24466" s="34">
        <v>450</v>
      </c>
      <c r="J24466" s="34">
        <v>499</v>
      </c>
      <c r="K24466" s="34">
        <v>385</v>
      </c>
      <c r="L24466" s="34">
        <v>544</v>
      </c>
      <c r="M24466" s="34">
        <v>397</v>
      </c>
    </row>
    <row r="24467" spans="1:13" x14ac:dyDescent="0.2">
      <c r="A24467" s="34" t="s">
        <v>125361</v>
      </c>
      <c r="B24467" s="34">
        <v>1008</v>
      </c>
      <c r="C24467" s="34">
        <v>1019</v>
      </c>
      <c r="D24467" s="34">
        <v>1233</v>
      </c>
      <c r="E24467" s="34">
        <v>1086</v>
      </c>
      <c r="F24467" s="34">
        <v>1080</v>
      </c>
      <c r="G24467" s="34">
        <v>996</v>
      </c>
      <c r="H24467" s="34">
        <v>1387</v>
      </c>
      <c r="I24467" s="34">
        <v>1040</v>
      </c>
      <c r="J24467" s="34">
        <v>1175</v>
      </c>
      <c r="K24467" s="34">
        <v>841</v>
      </c>
      <c r="L24467" s="34">
        <v>1184</v>
      </c>
      <c r="M24467" s="34">
        <v>796</v>
      </c>
    </row>
    <row r="24468" spans="1:13" x14ac:dyDescent="0.2">
      <c r="A24468" s="34" t="s">
        <v>125362</v>
      </c>
      <c r="B24468" s="34">
        <v>220</v>
      </c>
      <c r="C24468" s="34">
        <v>286</v>
      </c>
      <c r="D24468" s="34">
        <v>293</v>
      </c>
      <c r="E24468" s="34">
        <v>342</v>
      </c>
      <c r="F24468" s="34">
        <v>296</v>
      </c>
      <c r="G24468" s="34">
        <v>302</v>
      </c>
      <c r="H24468" s="34">
        <v>308</v>
      </c>
      <c r="I24468" s="34">
        <v>301</v>
      </c>
      <c r="J24468" s="34">
        <v>295</v>
      </c>
      <c r="K24468" s="34">
        <v>284</v>
      </c>
      <c r="L24468" s="34">
        <v>253</v>
      </c>
      <c r="M24468" s="34">
        <v>213</v>
      </c>
    </row>
    <row r="24469" spans="1:13" x14ac:dyDescent="0.2">
      <c r="A24469" s="34" t="s">
        <v>125363</v>
      </c>
      <c r="B24469" s="34">
        <v>190</v>
      </c>
      <c r="C24469" s="34">
        <v>216</v>
      </c>
      <c r="D24469" s="34">
        <v>189</v>
      </c>
      <c r="E24469" s="34">
        <v>287</v>
      </c>
      <c r="F24469" s="34">
        <v>221</v>
      </c>
      <c r="G24469" s="34">
        <v>232</v>
      </c>
      <c r="H24469" s="34">
        <v>252</v>
      </c>
      <c r="I24469" s="34">
        <v>262</v>
      </c>
      <c r="J24469" s="34">
        <v>284</v>
      </c>
      <c r="K24469" s="34">
        <v>225</v>
      </c>
      <c r="L24469" s="34">
        <v>243</v>
      </c>
      <c r="M24469" s="34">
        <v>198</v>
      </c>
    </row>
    <row r="24470" spans="1:13" x14ac:dyDescent="0.2">
      <c r="A24470" s="34" t="s">
        <v>125364</v>
      </c>
      <c r="B24470" s="34">
        <v>468</v>
      </c>
      <c r="C24470" s="34">
        <v>396</v>
      </c>
      <c r="D24470" s="34">
        <v>439</v>
      </c>
      <c r="E24470" s="34">
        <v>414</v>
      </c>
      <c r="F24470" s="34">
        <v>447</v>
      </c>
      <c r="G24470" s="34">
        <v>423</v>
      </c>
      <c r="H24470" s="34">
        <v>501</v>
      </c>
      <c r="I24470" s="34">
        <v>440</v>
      </c>
      <c r="J24470" s="34">
        <v>454</v>
      </c>
      <c r="K24470" s="34">
        <v>360</v>
      </c>
      <c r="L24470" s="34">
        <v>509</v>
      </c>
      <c r="M24470" s="34">
        <v>366</v>
      </c>
    </row>
    <row r="24471" spans="1:13" x14ac:dyDescent="0.2">
      <c r="A24471" s="34" t="s">
        <v>125365</v>
      </c>
      <c r="B24471" s="34">
        <v>263</v>
      </c>
      <c r="C24471" s="34">
        <v>262</v>
      </c>
      <c r="D24471" s="34">
        <v>267</v>
      </c>
      <c r="E24471" s="34">
        <v>240</v>
      </c>
      <c r="F24471" s="34">
        <v>226</v>
      </c>
      <c r="G24471" s="34">
        <v>261</v>
      </c>
      <c r="H24471" s="34">
        <v>305</v>
      </c>
      <c r="I24471" s="34">
        <v>266</v>
      </c>
      <c r="J24471" s="34">
        <v>281</v>
      </c>
      <c r="K24471" s="34">
        <v>245</v>
      </c>
      <c r="L24471" s="34">
        <v>303</v>
      </c>
      <c r="M24471" s="34">
        <v>223</v>
      </c>
    </row>
    <row r="24472" spans="1:13" x14ac:dyDescent="0.2">
      <c r="A24472" s="34" t="s">
        <v>125366</v>
      </c>
      <c r="B24472" s="34">
        <v>281</v>
      </c>
      <c r="C24472" s="34">
        <v>237</v>
      </c>
      <c r="D24472" s="34">
        <v>334</v>
      </c>
      <c r="E24472" s="34">
        <v>302</v>
      </c>
      <c r="F24472" s="34">
        <v>230</v>
      </c>
      <c r="G24472" s="34">
        <v>222</v>
      </c>
      <c r="H24472" s="34">
        <v>255</v>
      </c>
      <c r="I24472" s="34">
        <v>271</v>
      </c>
      <c r="J24472" s="34">
        <v>217</v>
      </c>
      <c r="K24472" s="34">
        <v>207</v>
      </c>
      <c r="L24472" s="34">
        <v>224</v>
      </c>
      <c r="M24472" s="34">
        <v>225</v>
      </c>
    </row>
    <row r="24473" spans="1:13" x14ac:dyDescent="0.2">
      <c r="A24473" s="34" t="s">
        <v>125367</v>
      </c>
      <c r="B24473" s="34">
        <v>253</v>
      </c>
      <c r="C24473" s="34">
        <v>281</v>
      </c>
      <c r="D24473" s="34">
        <v>297</v>
      </c>
      <c r="E24473" s="34">
        <v>267</v>
      </c>
      <c r="F24473" s="34">
        <v>210</v>
      </c>
      <c r="G24473" s="34">
        <v>245</v>
      </c>
      <c r="H24473" s="34">
        <v>300</v>
      </c>
      <c r="I24473" s="34">
        <v>233</v>
      </c>
      <c r="J24473" s="34">
        <v>274</v>
      </c>
      <c r="K24473" s="34">
        <v>234</v>
      </c>
      <c r="L24473" s="34">
        <v>272</v>
      </c>
      <c r="M24473" s="34">
        <v>179</v>
      </c>
    </row>
    <row r="24474" spans="1:13" x14ac:dyDescent="0.2">
      <c r="A24474" s="34" t="s">
        <v>125368</v>
      </c>
      <c r="B24474" s="34">
        <v>349</v>
      </c>
      <c r="C24474" s="34">
        <v>245</v>
      </c>
      <c r="D24474" s="34">
        <v>328</v>
      </c>
      <c r="E24474" s="34">
        <v>286</v>
      </c>
      <c r="F24474" s="34">
        <v>263</v>
      </c>
      <c r="G24474" s="34">
        <v>238</v>
      </c>
      <c r="H24474" s="34">
        <v>323</v>
      </c>
      <c r="I24474" s="34">
        <v>220</v>
      </c>
      <c r="J24474" s="34">
        <v>310</v>
      </c>
      <c r="K24474" s="34">
        <v>201</v>
      </c>
      <c r="L24474" s="34">
        <v>298</v>
      </c>
      <c r="M24474" s="34">
        <v>229</v>
      </c>
    </row>
    <row r="24475" spans="1:13" x14ac:dyDescent="0.2">
      <c r="A24475" s="34" t="s">
        <v>125369</v>
      </c>
      <c r="B24475" s="34">
        <v>167</v>
      </c>
      <c r="C24475" s="34">
        <v>136</v>
      </c>
      <c r="D24475" s="34">
        <v>132</v>
      </c>
      <c r="E24475" s="34">
        <v>153</v>
      </c>
      <c r="F24475" s="34">
        <v>130</v>
      </c>
      <c r="G24475" s="34">
        <v>114</v>
      </c>
      <c r="H24475" s="34">
        <v>191</v>
      </c>
      <c r="I24475" s="34">
        <v>132</v>
      </c>
      <c r="J24475" s="34">
        <v>135</v>
      </c>
      <c r="K24475" s="34">
        <v>105</v>
      </c>
      <c r="L24475" s="34">
        <v>142</v>
      </c>
      <c r="M24475" s="34">
        <v>97</v>
      </c>
    </row>
    <row r="24476" spans="1:13" x14ac:dyDescent="0.2">
      <c r="A24476" s="34" t="s">
        <v>125370</v>
      </c>
      <c r="B24476" s="34">
        <v>262</v>
      </c>
      <c r="C24476" s="34">
        <v>254</v>
      </c>
      <c r="D24476" s="34">
        <v>311</v>
      </c>
      <c r="E24476" s="34">
        <v>265</v>
      </c>
      <c r="F24476" s="34">
        <v>222</v>
      </c>
      <c r="G24476" s="34">
        <v>213</v>
      </c>
      <c r="H24476" s="34">
        <v>215</v>
      </c>
      <c r="I24476" s="34">
        <v>238</v>
      </c>
      <c r="J24476" s="34">
        <v>236</v>
      </c>
      <c r="K24476" s="34">
        <v>167</v>
      </c>
      <c r="L24476" s="34">
        <v>220</v>
      </c>
      <c r="M24476" s="34">
        <v>179</v>
      </c>
    </row>
    <row r="24477" spans="1:13" x14ac:dyDescent="0.2">
      <c r="A24477" s="34" t="s">
        <v>125371</v>
      </c>
      <c r="B24477" s="34">
        <v>211</v>
      </c>
      <c r="C24477" s="34">
        <v>271</v>
      </c>
      <c r="D24477" s="34">
        <v>285</v>
      </c>
      <c r="E24477" s="34">
        <v>224</v>
      </c>
      <c r="F24477" s="34">
        <v>211</v>
      </c>
      <c r="G24477" s="34">
        <v>160</v>
      </c>
      <c r="H24477" s="34">
        <v>231</v>
      </c>
      <c r="I24477" s="34">
        <v>238</v>
      </c>
      <c r="J24477" s="34">
        <v>248</v>
      </c>
      <c r="K24477" s="34">
        <v>185</v>
      </c>
      <c r="L24477" s="34">
        <v>200</v>
      </c>
      <c r="M24477" s="34">
        <v>161</v>
      </c>
    </row>
    <row r="24478" spans="1:13" x14ac:dyDescent="0.2">
      <c r="A24478" s="34" t="s">
        <v>125372</v>
      </c>
      <c r="B24478" s="34">
        <v>189</v>
      </c>
      <c r="C24478" s="34">
        <v>184</v>
      </c>
      <c r="D24478" s="34">
        <v>281</v>
      </c>
      <c r="E24478" s="34">
        <v>232</v>
      </c>
      <c r="F24478" s="34">
        <v>281</v>
      </c>
      <c r="G24478" s="34">
        <v>203</v>
      </c>
      <c r="H24478" s="34">
        <v>282</v>
      </c>
      <c r="I24478" s="34">
        <v>214</v>
      </c>
      <c r="J24478" s="34">
        <v>277</v>
      </c>
      <c r="K24478" s="34">
        <v>174</v>
      </c>
      <c r="L24478" s="34">
        <v>237</v>
      </c>
      <c r="M24478" s="34">
        <v>165</v>
      </c>
    </row>
    <row r="24479" spans="1:13" x14ac:dyDescent="0.2">
      <c r="A24479" s="34" t="s">
        <v>125373</v>
      </c>
      <c r="B24479" s="34">
        <v>316</v>
      </c>
      <c r="C24479" s="34">
        <v>417</v>
      </c>
      <c r="D24479" s="34">
        <v>421</v>
      </c>
      <c r="E24479" s="34">
        <v>404</v>
      </c>
      <c r="F24479" s="34">
        <v>337</v>
      </c>
      <c r="G24479" s="34">
        <v>303</v>
      </c>
      <c r="H24479" s="34">
        <v>445</v>
      </c>
      <c r="I24479" s="34">
        <v>382</v>
      </c>
      <c r="J24479" s="34">
        <v>364</v>
      </c>
      <c r="K24479" s="34">
        <v>311</v>
      </c>
      <c r="L24479" s="34">
        <v>372</v>
      </c>
      <c r="M24479" s="34">
        <v>289</v>
      </c>
    </row>
    <row r="24480" spans="1:13" x14ac:dyDescent="0.2">
      <c r="A24480" s="34" t="s">
        <v>125374</v>
      </c>
      <c r="B24480" s="34">
        <v>654</v>
      </c>
      <c r="C24480" s="34">
        <v>549</v>
      </c>
      <c r="D24480" s="34">
        <v>653</v>
      </c>
      <c r="E24480" s="34">
        <v>619</v>
      </c>
      <c r="F24480" s="34">
        <v>539</v>
      </c>
      <c r="G24480" s="34">
        <v>521</v>
      </c>
      <c r="H24480" s="34">
        <v>658</v>
      </c>
      <c r="I24480" s="34">
        <v>539</v>
      </c>
      <c r="J24480" s="34">
        <v>643</v>
      </c>
      <c r="K24480" s="34">
        <v>498</v>
      </c>
      <c r="L24480" s="34">
        <v>554</v>
      </c>
      <c r="M24480" s="34">
        <v>438</v>
      </c>
    </row>
    <row r="24481" spans="1:13" x14ac:dyDescent="0.2">
      <c r="A24481" s="34" t="s">
        <v>125375</v>
      </c>
      <c r="B24481" s="34">
        <v>358</v>
      </c>
      <c r="C24481" s="34">
        <v>437</v>
      </c>
      <c r="D24481" s="34">
        <v>484</v>
      </c>
      <c r="E24481" s="34">
        <v>441</v>
      </c>
      <c r="F24481" s="34">
        <v>418</v>
      </c>
      <c r="G24481" s="34">
        <v>387</v>
      </c>
      <c r="H24481" s="34">
        <v>452</v>
      </c>
      <c r="I24481" s="34">
        <v>452</v>
      </c>
      <c r="J24481" s="34">
        <v>430</v>
      </c>
      <c r="K24481" s="34">
        <v>352</v>
      </c>
      <c r="L24481" s="34">
        <v>404</v>
      </c>
      <c r="M24481" s="34">
        <v>306</v>
      </c>
    </row>
    <row r="24482" spans="1:13" x14ac:dyDescent="0.2">
      <c r="A24482" s="34" t="s">
        <v>125376</v>
      </c>
      <c r="B24482" s="34">
        <v>924</v>
      </c>
      <c r="C24482" s="34">
        <v>798</v>
      </c>
      <c r="D24482" s="34">
        <v>1088</v>
      </c>
      <c r="E24482" s="34">
        <v>953</v>
      </c>
      <c r="F24482" s="34">
        <v>973</v>
      </c>
      <c r="G24482" s="34">
        <v>819</v>
      </c>
      <c r="H24482" s="34">
        <v>1037</v>
      </c>
      <c r="I24482" s="34">
        <v>878</v>
      </c>
      <c r="J24482" s="34">
        <v>986</v>
      </c>
      <c r="K24482" s="34">
        <v>695</v>
      </c>
      <c r="L24482" s="34">
        <v>1026</v>
      </c>
      <c r="M24482" s="34">
        <v>629</v>
      </c>
    </row>
    <row r="24483" spans="1:13" x14ac:dyDescent="0.2">
      <c r="A24483" s="34" t="s">
        <v>125377</v>
      </c>
      <c r="B24483" s="34">
        <v>428</v>
      </c>
      <c r="C24483" s="34">
        <v>300</v>
      </c>
      <c r="D24483" s="34">
        <v>331</v>
      </c>
      <c r="E24483" s="34">
        <v>321</v>
      </c>
      <c r="F24483" s="34">
        <v>301</v>
      </c>
      <c r="G24483" s="34">
        <v>325</v>
      </c>
      <c r="H24483" s="34">
        <v>352</v>
      </c>
      <c r="I24483" s="34">
        <v>313</v>
      </c>
      <c r="J24483" s="34">
        <v>329</v>
      </c>
      <c r="K24483" s="34">
        <v>206</v>
      </c>
      <c r="L24483" s="34">
        <v>305</v>
      </c>
      <c r="M24483" s="34">
        <v>269</v>
      </c>
    </row>
    <row r="24484" spans="1:13" x14ac:dyDescent="0.2">
      <c r="A24484" s="34" t="s">
        <v>125378</v>
      </c>
      <c r="B24484" s="34">
        <v>213</v>
      </c>
      <c r="C24484" s="34">
        <v>221</v>
      </c>
      <c r="D24484" s="34">
        <v>257</v>
      </c>
      <c r="E24484" s="34">
        <v>215</v>
      </c>
      <c r="F24484" s="34">
        <v>191</v>
      </c>
      <c r="G24484" s="34">
        <v>163</v>
      </c>
      <c r="H24484" s="34">
        <v>209</v>
      </c>
      <c r="I24484" s="34">
        <v>182</v>
      </c>
      <c r="J24484" s="34">
        <v>233</v>
      </c>
      <c r="K24484" s="34">
        <v>145</v>
      </c>
      <c r="L24484" s="34">
        <v>220</v>
      </c>
      <c r="M24484" s="34">
        <v>136</v>
      </c>
    </row>
    <row r="24485" spans="1:13" x14ac:dyDescent="0.2">
      <c r="A24485" s="34" t="s">
        <v>125379</v>
      </c>
      <c r="B24485" s="34">
        <v>369</v>
      </c>
      <c r="C24485" s="34">
        <v>529</v>
      </c>
      <c r="D24485" s="34">
        <v>599</v>
      </c>
      <c r="E24485" s="34">
        <v>558</v>
      </c>
      <c r="F24485" s="34">
        <v>441</v>
      </c>
      <c r="G24485" s="34">
        <v>561</v>
      </c>
      <c r="H24485" s="34">
        <v>560</v>
      </c>
      <c r="I24485" s="34">
        <v>566</v>
      </c>
      <c r="J24485" s="34">
        <v>577</v>
      </c>
      <c r="K24485" s="34">
        <v>454</v>
      </c>
      <c r="L24485" s="34">
        <v>516</v>
      </c>
      <c r="M24485" s="34">
        <v>432</v>
      </c>
    </row>
    <row r="24486" spans="1:13" x14ac:dyDescent="0.2">
      <c r="A24486" s="34" t="s">
        <v>125380</v>
      </c>
      <c r="B24486" s="34">
        <v>280</v>
      </c>
      <c r="C24486" s="34">
        <v>323</v>
      </c>
      <c r="D24486" s="34">
        <v>338</v>
      </c>
      <c r="E24486" s="34">
        <v>359</v>
      </c>
      <c r="F24486" s="34">
        <v>269</v>
      </c>
      <c r="G24486" s="34">
        <v>269</v>
      </c>
      <c r="H24486" s="34">
        <v>417</v>
      </c>
      <c r="I24486" s="34">
        <v>246</v>
      </c>
      <c r="J24486" s="34">
        <v>348</v>
      </c>
      <c r="K24486" s="34">
        <v>263</v>
      </c>
      <c r="L24486" s="34">
        <v>290</v>
      </c>
      <c r="M24486" s="34">
        <v>225</v>
      </c>
    </row>
    <row r="24487" spans="1:13" x14ac:dyDescent="0.2">
      <c r="A24487" s="34" t="s">
        <v>125381</v>
      </c>
      <c r="B24487" s="34">
        <v>267</v>
      </c>
      <c r="C24487" s="34">
        <v>274</v>
      </c>
      <c r="D24487" s="34">
        <v>319</v>
      </c>
      <c r="E24487" s="34">
        <v>290</v>
      </c>
      <c r="F24487" s="34">
        <v>263</v>
      </c>
      <c r="G24487" s="34">
        <v>280</v>
      </c>
      <c r="H24487" s="34">
        <v>365</v>
      </c>
      <c r="I24487" s="34">
        <v>292</v>
      </c>
      <c r="J24487" s="34">
        <v>290</v>
      </c>
      <c r="K24487" s="34">
        <v>236</v>
      </c>
      <c r="L24487" s="34">
        <v>303</v>
      </c>
      <c r="M24487" s="34">
        <v>264</v>
      </c>
    </row>
    <row r="24488" spans="1:13" x14ac:dyDescent="0.2">
      <c r="A24488" s="34" t="s">
        <v>125382</v>
      </c>
      <c r="B24488" s="34">
        <v>233</v>
      </c>
      <c r="C24488" s="34">
        <v>269</v>
      </c>
      <c r="D24488" s="34">
        <v>235</v>
      </c>
      <c r="E24488" s="34">
        <v>259</v>
      </c>
      <c r="F24488" s="34">
        <v>241</v>
      </c>
      <c r="G24488" s="34">
        <v>222</v>
      </c>
      <c r="H24488" s="34">
        <v>266</v>
      </c>
      <c r="I24488" s="34">
        <v>226</v>
      </c>
      <c r="J24488" s="34">
        <v>289</v>
      </c>
      <c r="K24488" s="34">
        <v>211</v>
      </c>
      <c r="L24488" s="34">
        <v>234</v>
      </c>
      <c r="M24488" s="34">
        <v>172</v>
      </c>
    </row>
    <row r="24489" spans="1:13" x14ac:dyDescent="0.2">
      <c r="A24489" s="34" t="s">
        <v>125383</v>
      </c>
      <c r="B24489" s="34">
        <v>295</v>
      </c>
      <c r="C24489" s="34">
        <v>310</v>
      </c>
      <c r="D24489" s="34">
        <v>267</v>
      </c>
      <c r="E24489" s="34">
        <v>315</v>
      </c>
      <c r="F24489" s="34">
        <v>302</v>
      </c>
      <c r="G24489" s="34">
        <v>294</v>
      </c>
      <c r="H24489" s="34">
        <v>282</v>
      </c>
      <c r="I24489" s="34">
        <v>314</v>
      </c>
      <c r="J24489" s="34">
        <v>314</v>
      </c>
      <c r="K24489" s="34">
        <v>226</v>
      </c>
      <c r="L24489" s="34">
        <v>261</v>
      </c>
      <c r="M24489" s="34">
        <v>221</v>
      </c>
    </row>
    <row r="24490" spans="1:13" x14ac:dyDescent="0.2">
      <c r="A24490" s="34" t="s">
        <v>125384</v>
      </c>
      <c r="B24490" s="34">
        <v>193</v>
      </c>
      <c r="C24490" s="34">
        <v>237</v>
      </c>
      <c r="D24490" s="34">
        <v>219</v>
      </c>
      <c r="E24490" s="34">
        <v>230</v>
      </c>
      <c r="F24490" s="34">
        <v>203</v>
      </c>
      <c r="G24490" s="34">
        <v>232</v>
      </c>
      <c r="H24490" s="34">
        <v>279</v>
      </c>
      <c r="I24490" s="34">
        <v>213</v>
      </c>
      <c r="J24490" s="34">
        <v>227</v>
      </c>
      <c r="K24490" s="34">
        <v>183</v>
      </c>
      <c r="L24490" s="34">
        <v>218</v>
      </c>
      <c r="M24490" s="34">
        <v>185</v>
      </c>
    </row>
    <row r="24491" spans="1:13" x14ac:dyDescent="0.2">
      <c r="A24491" s="34" t="s">
        <v>125385</v>
      </c>
      <c r="B24491" s="34">
        <v>358</v>
      </c>
      <c r="C24491" s="34">
        <v>365</v>
      </c>
      <c r="D24491" s="34">
        <v>373</v>
      </c>
      <c r="E24491" s="34">
        <v>405</v>
      </c>
      <c r="F24491" s="34">
        <v>373</v>
      </c>
      <c r="G24491" s="34">
        <v>337</v>
      </c>
      <c r="H24491" s="34">
        <v>487</v>
      </c>
      <c r="I24491" s="34">
        <v>372</v>
      </c>
      <c r="J24491" s="34">
        <v>467</v>
      </c>
      <c r="K24491" s="34">
        <v>327</v>
      </c>
      <c r="L24491" s="34">
        <v>420</v>
      </c>
      <c r="M24491" s="34">
        <v>279</v>
      </c>
    </row>
    <row r="24492" spans="1:13" x14ac:dyDescent="0.2">
      <c r="A24492" s="34" t="s">
        <v>125386</v>
      </c>
      <c r="B24492" s="34">
        <v>530</v>
      </c>
      <c r="C24492" s="34">
        <v>482</v>
      </c>
      <c r="D24492" s="34">
        <v>658</v>
      </c>
      <c r="E24492" s="34">
        <v>501</v>
      </c>
      <c r="F24492" s="34">
        <v>561</v>
      </c>
      <c r="G24492" s="34">
        <v>506</v>
      </c>
      <c r="H24492" s="34">
        <v>603</v>
      </c>
      <c r="I24492" s="34">
        <v>518</v>
      </c>
      <c r="J24492" s="34">
        <v>652</v>
      </c>
      <c r="K24492" s="34">
        <v>411</v>
      </c>
      <c r="L24492" s="34">
        <v>625</v>
      </c>
      <c r="M24492" s="34">
        <v>410</v>
      </c>
    </row>
    <row r="24493" spans="1:13" x14ac:dyDescent="0.2">
      <c r="A24493" s="34" t="s">
        <v>125387</v>
      </c>
      <c r="B24493" s="34">
        <v>518</v>
      </c>
      <c r="C24493" s="34">
        <v>543</v>
      </c>
      <c r="D24493" s="34">
        <v>484</v>
      </c>
      <c r="E24493" s="34">
        <v>574</v>
      </c>
      <c r="F24493" s="34">
        <v>403</v>
      </c>
      <c r="G24493" s="34">
        <v>486</v>
      </c>
      <c r="H24493" s="34">
        <v>522</v>
      </c>
      <c r="I24493" s="34">
        <v>535</v>
      </c>
      <c r="J24493" s="34">
        <v>472</v>
      </c>
      <c r="K24493" s="34">
        <v>415</v>
      </c>
      <c r="L24493" s="34">
        <v>465</v>
      </c>
      <c r="M24493" s="34">
        <v>422</v>
      </c>
    </row>
    <row r="24494" spans="1:13" x14ac:dyDescent="0.2">
      <c r="A24494" s="34" t="s">
        <v>125388</v>
      </c>
      <c r="B24494" s="34">
        <v>195</v>
      </c>
      <c r="C24494" s="34">
        <v>157</v>
      </c>
      <c r="D24494" s="34">
        <v>186</v>
      </c>
      <c r="E24494" s="34">
        <v>173</v>
      </c>
      <c r="F24494" s="34">
        <v>128</v>
      </c>
      <c r="G24494" s="34">
        <v>179</v>
      </c>
      <c r="H24494" s="34">
        <v>154</v>
      </c>
      <c r="I24494" s="34">
        <v>168</v>
      </c>
      <c r="J24494" s="34">
        <v>210</v>
      </c>
      <c r="K24494" s="34">
        <v>137</v>
      </c>
      <c r="L24494" s="34">
        <v>154</v>
      </c>
      <c r="M24494" s="34">
        <v>143</v>
      </c>
    </row>
    <row r="24495" spans="1:13" x14ac:dyDescent="0.2">
      <c r="A24495" s="34" t="s">
        <v>125389</v>
      </c>
      <c r="B24495" s="34">
        <v>260</v>
      </c>
      <c r="C24495" s="34">
        <v>248</v>
      </c>
      <c r="D24495" s="34">
        <v>306</v>
      </c>
      <c r="E24495" s="34">
        <v>278</v>
      </c>
      <c r="F24495" s="34">
        <v>261</v>
      </c>
      <c r="G24495" s="34">
        <v>274</v>
      </c>
      <c r="H24495" s="34">
        <v>313</v>
      </c>
      <c r="I24495" s="34">
        <v>284</v>
      </c>
      <c r="J24495" s="34">
        <v>269</v>
      </c>
      <c r="K24495" s="34">
        <v>204</v>
      </c>
      <c r="L24495" s="34">
        <v>290</v>
      </c>
      <c r="M24495" s="34">
        <v>193</v>
      </c>
    </row>
    <row r="24496" spans="1:13" x14ac:dyDescent="0.2">
      <c r="A24496" s="34" t="s">
        <v>125390</v>
      </c>
      <c r="B24496" s="34">
        <v>102</v>
      </c>
      <c r="C24496" s="34">
        <v>166</v>
      </c>
      <c r="D24496" s="34">
        <v>175</v>
      </c>
      <c r="E24496" s="34">
        <v>156</v>
      </c>
      <c r="F24496" s="34">
        <v>162</v>
      </c>
      <c r="G24496" s="34">
        <v>124</v>
      </c>
      <c r="H24496" s="34">
        <v>173</v>
      </c>
      <c r="I24496" s="34">
        <v>193</v>
      </c>
      <c r="J24496" s="34">
        <v>174</v>
      </c>
      <c r="K24496" s="34">
        <v>130</v>
      </c>
      <c r="L24496" s="34">
        <v>121</v>
      </c>
      <c r="M24496" s="34">
        <v>116</v>
      </c>
    </row>
    <row r="24497" spans="1:13" x14ac:dyDescent="0.2">
      <c r="A24497" s="34" t="s">
        <v>125391</v>
      </c>
      <c r="B24497" s="34">
        <v>185</v>
      </c>
      <c r="C24497" s="34">
        <v>224</v>
      </c>
      <c r="D24497" s="34">
        <v>158</v>
      </c>
      <c r="E24497" s="34">
        <v>299</v>
      </c>
      <c r="F24497" s="34">
        <v>159</v>
      </c>
      <c r="G24497" s="34">
        <v>227</v>
      </c>
      <c r="H24497" s="34">
        <v>217</v>
      </c>
      <c r="I24497" s="34">
        <v>265</v>
      </c>
      <c r="J24497" s="34">
        <v>177</v>
      </c>
      <c r="K24497" s="34">
        <v>201</v>
      </c>
      <c r="L24497" s="34">
        <v>179</v>
      </c>
      <c r="M24497" s="34">
        <v>190</v>
      </c>
    </row>
    <row r="24498" spans="1:13" x14ac:dyDescent="0.2">
      <c r="A24498" s="34" t="s">
        <v>125392</v>
      </c>
      <c r="B24498" s="34">
        <v>156</v>
      </c>
      <c r="C24498" s="34">
        <v>214</v>
      </c>
      <c r="D24498" s="34">
        <v>226</v>
      </c>
      <c r="E24498" s="34">
        <v>287</v>
      </c>
      <c r="F24498" s="34">
        <v>213</v>
      </c>
      <c r="G24498" s="34">
        <v>246</v>
      </c>
      <c r="H24498" s="34">
        <v>234</v>
      </c>
      <c r="I24498" s="34">
        <v>250</v>
      </c>
      <c r="J24498" s="34">
        <v>214</v>
      </c>
      <c r="K24498" s="34">
        <v>210</v>
      </c>
      <c r="L24498" s="34">
        <v>216</v>
      </c>
      <c r="M24498" s="34">
        <v>194</v>
      </c>
    </row>
    <row r="24499" spans="1:13" x14ac:dyDescent="0.2">
      <c r="A24499" s="34" t="s">
        <v>125393</v>
      </c>
      <c r="B24499" s="34">
        <v>441</v>
      </c>
      <c r="C24499" s="34">
        <v>408</v>
      </c>
      <c r="D24499" s="34">
        <v>499</v>
      </c>
      <c r="E24499" s="34">
        <v>389</v>
      </c>
      <c r="F24499" s="34">
        <v>436</v>
      </c>
      <c r="G24499" s="34">
        <v>478</v>
      </c>
      <c r="H24499" s="34">
        <v>440</v>
      </c>
      <c r="I24499" s="34">
        <v>376</v>
      </c>
      <c r="J24499" s="34">
        <v>460</v>
      </c>
      <c r="K24499" s="34">
        <v>339</v>
      </c>
      <c r="L24499" s="34">
        <v>428</v>
      </c>
      <c r="M24499" s="34">
        <v>300</v>
      </c>
    </row>
    <row r="24500" spans="1:13" x14ac:dyDescent="0.2">
      <c r="A24500" s="34" t="s">
        <v>125394</v>
      </c>
      <c r="B24500" s="34">
        <v>158</v>
      </c>
      <c r="C24500" s="34">
        <v>137</v>
      </c>
      <c r="D24500" s="34">
        <v>196</v>
      </c>
      <c r="E24500" s="34">
        <v>169</v>
      </c>
      <c r="F24500" s="34">
        <v>142</v>
      </c>
      <c r="G24500" s="34">
        <v>166</v>
      </c>
      <c r="H24500" s="34">
        <v>195</v>
      </c>
      <c r="I24500" s="34">
        <v>146</v>
      </c>
      <c r="J24500" s="34">
        <v>194</v>
      </c>
      <c r="K24500" s="34">
        <v>146</v>
      </c>
      <c r="L24500" s="34">
        <v>164</v>
      </c>
      <c r="M24500" s="34">
        <v>98</v>
      </c>
    </row>
    <row r="24501" spans="1:13" x14ac:dyDescent="0.2">
      <c r="A24501" s="34" t="s">
        <v>125395</v>
      </c>
      <c r="B24501" s="34">
        <v>234</v>
      </c>
      <c r="C24501" s="34">
        <v>294</v>
      </c>
      <c r="D24501" s="34">
        <v>307</v>
      </c>
      <c r="E24501" s="34">
        <v>305</v>
      </c>
      <c r="F24501" s="34">
        <v>274</v>
      </c>
      <c r="G24501" s="34">
        <v>298</v>
      </c>
      <c r="H24501" s="34">
        <v>331</v>
      </c>
      <c r="I24501" s="34">
        <v>309</v>
      </c>
      <c r="J24501" s="34">
        <v>303</v>
      </c>
      <c r="K24501" s="34">
        <v>282</v>
      </c>
      <c r="L24501" s="34">
        <v>304</v>
      </c>
      <c r="M24501" s="34">
        <v>252</v>
      </c>
    </row>
    <row r="24502" spans="1:13" x14ac:dyDescent="0.2">
      <c r="A24502" s="34" t="s">
        <v>125396</v>
      </c>
      <c r="B24502" s="34">
        <v>635</v>
      </c>
      <c r="C24502" s="34">
        <v>686</v>
      </c>
      <c r="D24502" s="34">
        <v>770</v>
      </c>
      <c r="E24502" s="34">
        <v>653</v>
      </c>
      <c r="F24502" s="34">
        <v>717</v>
      </c>
      <c r="G24502" s="34">
        <v>664</v>
      </c>
      <c r="H24502" s="34">
        <v>795</v>
      </c>
      <c r="I24502" s="34">
        <v>711</v>
      </c>
      <c r="J24502" s="34">
        <v>784</v>
      </c>
      <c r="K24502" s="34">
        <v>597</v>
      </c>
      <c r="L24502" s="34">
        <v>792</v>
      </c>
      <c r="M24502" s="34">
        <v>525</v>
      </c>
    </row>
    <row r="24503" spans="1:13" x14ac:dyDescent="0.2">
      <c r="A24503" s="34" t="s">
        <v>125397</v>
      </c>
      <c r="B24503" s="34">
        <v>1353</v>
      </c>
      <c r="C24503" s="34">
        <v>1241</v>
      </c>
      <c r="D24503" s="34">
        <v>1400</v>
      </c>
      <c r="E24503" s="34">
        <v>1259</v>
      </c>
      <c r="F24503" s="34">
        <v>1227</v>
      </c>
      <c r="G24503" s="34">
        <v>1203</v>
      </c>
      <c r="H24503" s="34">
        <v>1522</v>
      </c>
      <c r="I24503" s="34">
        <v>1178</v>
      </c>
      <c r="J24503" s="34">
        <v>1415</v>
      </c>
      <c r="K24503" s="34">
        <v>1061</v>
      </c>
      <c r="L24503" s="34">
        <v>1401</v>
      </c>
      <c r="M24503" s="34">
        <v>879</v>
      </c>
    </row>
    <row r="24504" spans="1:13" x14ac:dyDescent="0.2">
      <c r="A24504" s="34" t="s">
        <v>125398</v>
      </c>
      <c r="B24504" s="34">
        <v>472</v>
      </c>
      <c r="C24504" s="34">
        <v>477</v>
      </c>
      <c r="D24504" s="34">
        <v>547</v>
      </c>
      <c r="E24504" s="34">
        <v>500</v>
      </c>
      <c r="F24504" s="34">
        <v>438</v>
      </c>
      <c r="G24504" s="34">
        <v>426</v>
      </c>
      <c r="H24504" s="34">
        <v>550</v>
      </c>
      <c r="I24504" s="34">
        <v>498</v>
      </c>
      <c r="J24504" s="34">
        <v>489</v>
      </c>
      <c r="K24504" s="34">
        <v>367</v>
      </c>
      <c r="L24504" s="34">
        <v>491</v>
      </c>
      <c r="M24504" s="34">
        <v>385</v>
      </c>
    </row>
    <row r="24505" spans="1:13" x14ac:dyDescent="0.2">
      <c r="A24505" s="34" t="s">
        <v>125399</v>
      </c>
      <c r="B24505" s="34">
        <v>786</v>
      </c>
      <c r="C24505" s="34">
        <v>786</v>
      </c>
      <c r="D24505" s="34">
        <v>815</v>
      </c>
      <c r="E24505" s="34">
        <v>866</v>
      </c>
      <c r="F24505" s="34">
        <v>766</v>
      </c>
      <c r="G24505" s="34">
        <v>718</v>
      </c>
      <c r="H24505" s="34">
        <v>842</v>
      </c>
      <c r="I24505" s="34">
        <v>861</v>
      </c>
      <c r="J24505" s="34">
        <v>829</v>
      </c>
      <c r="K24505" s="34">
        <v>641</v>
      </c>
      <c r="L24505" s="34">
        <v>872</v>
      </c>
      <c r="M24505" s="34">
        <v>529</v>
      </c>
    </row>
    <row r="24506" spans="1:13" x14ac:dyDescent="0.2">
      <c r="A24506" s="34" t="s">
        <v>125400</v>
      </c>
      <c r="B24506" s="34">
        <v>545</v>
      </c>
      <c r="C24506" s="34">
        <v>561</v>
      </c>
      <c r="D24506" s="34">
        <v>601</v>
      </c>
      <c r="E24506" s="34">
        <v>567</v>
      </c>
      <c r="F24506" s="34">
        <v>471</v>
      </c>
      <c r="G24506" s="34">
        <v>471</v>
      </c>
      <c r="H24506" s="34">
        <v>675</v>
      </c>
      <c r="I24506" s="34">
        <v>518</v>
      </c>
      <c r="J24506" s="34">
        <v>570</v>
      </c>
      <c r="K24506" s="34">
        <v>415</v>
      </c>
      <c r="L24506" s="34">
        <v>576</v>
      </c>
      <c r="M24506" s="34">
        <v>455</v>
      </c>
    </row>
    <row r="24507" spans="1:13" x14ac:dyDescent="0.2">
      <c r="A24507" s="34" t="s">
        <v>125401</v>
      </c>
      <c r="B24507" s="34">
        <v>283</v>
      </c>
      <c r="C24507" s="34">
        <v>247</v>
      </c>
      <c r="D24507" s="34">
        <v>285</v>
      </c>
      <c r="E24507" s="34">
        <v>326</v>
      </c>
      <c r="F24507" s="34">
        <v>252</v>
      </c>
      <c r="G24507" s="34">
        <v>255</v>
      </c>
      <c r="H24507" s="34">
        <v>298</v>
      </c>
      <c r="I24507" s="34">
        <v>237</v>
      </c>
      <c r="J24507" s="34">
        <v>254</v>
      </c>
      <c r="K24507" s="34">
        <v>211</v>
      </c>
      <c r="L24507" s="34">
        <v>312</v>
      </c>
      <c r="M24507" s="34">
        <v>214</v>
      </c>
    </row>
    <row r="24508" spans="1:13" x14ac:dyDescent="0.2">
      <c r="A24508" s="34" t="s">
        <v>125402</v>
      </c>
      <c r="B24508" s="34">
        <v>270</v>
      </c>
      <c r="C24508" s="34">
        <v>312</v>
      </c>
      <c r="D24508" s="34">
        <v>278</v>
      </c>
      <c r="E24508" s="34">
        <v>302</v>
      </c>
      <c r="F24508" s="34">
        <v>284</v>
      </c>
      <c r="G24508" s="34">
        <v>290</v>
      </c>
      <c r="H24508" s="34">
        <v>330</v>
      </c>
      <c r="I24508" s="34">
        <v>381</v>
      </c>
      <c r="J24508" s="34">
        <v>301</v>
      </c>
      <c r="K24508" s="34">
        <v>244</v>
      </c>
      <c r="L24508" s="34">
        <v>244</v>
      </c>
      <c r="M24508" s="34">
        <v>231</v>
      </c>
    </row>
    <row r="24509" spans="1:13" x14ac:dyDescent="0.2">
      <c r="A24509" s="34" t="s">
        <v>125403</v>
      </c>
      <c r="B24509" s="34">
        <v>309</v>
      </c>
      <c r="C24509" s="34">
        <v>294</v>
      </c>
      <c r="D24509" s="34">
        <v>278</v>
      </c>
      <c r="E24509" s="34">
        <v>253</v>
      </c>
      <c r="F24509" s="34">
        <v>245</v>
      </c>
      <c r="G24509" s="34">
        <v>288</v>
      </c>
      <c r="H24509" s="34">
        <v>319</v>
      </c>
      <c r="I24509" s="34">
        <v>280</v>
      </c>
      <c r="J24509" s="34">
        <v>294</v>
      </c>
      <c r="K24509" s="34">
        <v>211</v>
      </c>
      <c r="L24509" s="34">
        <v>316</v>
      </c>
      <c r="M24509" s="34">
        <v>201</v>
      </c>
    </row>
    <row r="24510" spans="1:13" x14ac:dyDescent="0.2">
      <c r="A24510" s="34" t="s">
        <v>125404</v>
      </c>
      <c r="B24510" s="34">
        <v>135</v>
      </c>
      <c r="C24510" s="34">
        <v>164</v>
      </c>
      <c r="D24510" s="34">
        <v>132</v>
      </c>
      <c r="E24510" s="34">
        <v>188</v>
      </c>
      <c r="F24510" s="34">
        <v>153</v>
      </c>
      <c r="G24510" s="34">
        <v>159</v>
      </c>
      <c r="H24510" s="34">
        <v>139</v>
      </c>
      <c r="I24510" s="34">
        <v>158</v>
      </c>
      <c r="J24510" s="34">
        <v>160</v>
      </c>
      <c r="K24510" s="34">
        <v>137</v>
      </c>
      <c r="L24510" s="34">
        <v>162</v>
      </c>
      <c r="M24510" s="34">
        <v>127</v>
      </c>
    </row>
    <row r="24511" spans="1:13" x14ac:dyDescent="0.2">
      <c r="A24511" s="34" t="s">
        <v>125405</v>
      </c>
      <c r="B24511" s="34">
        <v>162</v>
      </c>
      <c r="C24511" s="34">
        <v>174</v>
      </c>
      <c r="D24511" s="34">
        <v>231</v>
      </c>
      <c r="E24511" s="34">
        <v>238</v>
      </c>
      <c r="F24511" s="34">
        <v>216</v>
      </c>
      <c r="G24511" s="34">
        <v>208</v>
      </c>
      <c r="H24511" s="34">
        <v>185</v>
      </c>
      <c r="I24511" s="34">
        <v>211</v>
      </c>
      <c r="J24511" s="34">
        <v>186</v>
      </c>
      <c r="K24511" s="34">
        <v>156</v>
      </c>
      <c r="L24511" s="34">
        <v>201</v>
      </c>
      <c r="M24511" s="34">
        <v>170</v>
      </c>
    </row>
    <row r="24512" spans="1:13" x14ac:dyDescent="0.2">
      <c r="A24512" s="34" t="s">
        <v>125406</v>
      </c>
      <c r="B24512" s="34">
        <v>138</v>
      </c>
      <c r="C24512" s="34">
        <v>196</v>
      </c>
      <c r="D24512" s="34">
        <v>185</v>
      </c>
      <c r="E24512" s="34">
        <v>225</v>
      </c>
      <c r="F24512" s="34">
        <v>181</v>
      </c>
      <c r="G24512" s="34">
        <v>186</v>
      </c>
      <c r="H24512" s="34">
        <v>231</v>
      </c>
      <c r="I24512" s="34">
        <v>229</v>
      </c>
      <c r="J24512" s="34">
        <v>238</v>
      </c>
      <c r="K24512" s="34">
        <v>209</v>
      </c>
      <c r="L24512" s="34">
        <v>217</v>
      </c>
      <c r="M24512" s="34">
        <v>163</v>
      </c>
    </row>
    <row r="24513" spans="1:13" x14ac:dyDescent="0.2">
      <c r="A24513" s="34" t="s">
        <v>125407</v>
      </c>
      <c r="B24513" s="34">
        <v>336</v>
      </c>
      <c r="C24513" s="34">
        <v>416</v>
      </c>
      <c r="D24513" s="34">
        <v>364</v>
      </c>
      <c r="E24513" s="34">
        <v>363</v>
      </c>
      <c r="F24513" s="34">
        <v>381</v>
      </c>
      <c r="G24513" s="34">
        <v>439</v>
      </c>
      <c r="H24513" s="34">
        <v>384</v>
      </c>
      <c r="I24513" s="34">
        <v>377</v>
      </c>
      <c r="J24513" s="34">
        <v>438</v>
      </c>
      <c r="K24513" s="34">
        <v>309</v>
      </c>
      <c r="L24513" s="34">
        <v>287</v>
      </c>
      <c r="M24513" s="34">
        <v>295</v>
      </c>
    </row>
    <row r="24514" spans="1:13" x14ac:dyDescent="0.2">
      <c r="A24514" s="34" t="s">
        <v>125408</v>
      </c>
      <c r="B24514" s="34">
        <v>275</v>
      </c>
      <c r="C24514" s="34">
        <v>300</v>
      </c>
      <c r="D24514" s="34">
        <v>320</v>
      </c>
      <c r="E24514" s="34">
        <v>305</v>
      </c>
      <c r="F24514" s="34">
        <v>293</v>
      </c>
      <c r="G24514" s="34">
        <v>233</v>
      </c>
      <c r="H24514" s="34">
        <v>321</v>
      </c>
      <c r="I24514" s="34">
        <v>270</v>
      </c>
      <c r="J24514" s="34">
        <v>294</v>
      </c>
      <c r="K24514" s="34">
        <v>240</v>
      </c>
      <c r="L24514" s="34">
        <v>277</v>
      </c>
      <c r="M24514" s="34">
        <v>240</v>
      </c>
    </row>
    <row r="24515" spans="1:13" x14ac:dyDescent="0.2">
      <c r="A24515" s="34" t="s">
        <v>125409</v>
      </c>
      <c r="B24515" s="34">
        <v>161</v>
      </c>
      <c r="C24515" s="34">
        <v>274</v>
      </c>
      <c r="D24515" s="34">
        <v>213</v>
      </c>
      <c r="E24515" s="34">
        <v>259</v>
      </c>
      <c r="F24515" s="34">
        <v>150</v>
      </c>
      <c r="G24515" s="34">
        <v>287</v>
      </c>
      <c r="H24515" s="34">
        <v>221</v>
      </c>
      <c r="I24515" s="34">
        <v>261</v>
      </c>
      <c r="J24515" s="34">
        <v>257</v>
      </c>
      <c r="K24515" s="34">
        <v>238</v>
      </c>
      <c r="L24515" s="34">
        <v>220</v>
      </c>
      <c r="M24515" s="34">
        <v>234</v>
      </c>
    </row>
    <row r="24516" spans="1:13" x14ac:dyDescent="0.2">
      <c r="A24516" s="34" t="s">
        <v>125410</v>
      </c>
      <c r="B24516" s="34">
        <v>314</v>
      </c>
      <c r="C24516" s="34">
        <v>357</v>
      </c>
      <c r="D24516" s="34">
        <v>368</v>
      </c>
      <c r="E24516" s="34">
        <v>365</v>
      </c>
      <c r="F24516" s="34">
        <v>346</v>
      </c>
      <c r="G24516" s="34">
        <v>333</v>
      </c>
      <c r="H24516" s="34">
        <v>381</v>
      </c>
      <c r="I24516" s="34">
        <v>352</v>
      </c>
      <c r="J24516" s="34">
        <v>412</v>
      </c>
      <c r="K24516" s="34">
        <v>285</v>
      </c>
      <c r="L24516" s="34">
        <v>346</v>
      </c>
      <c r="M24516" s="34">
        <v>280</v>
      </c>
    </row>
    <row r="24517" spans="1:13" x14ac:dyDescent="0.2">
      <c r="A24517" s="34" t="s">
        <v>125411</v>
      </c>
      <c r="B24517" s="34">
        <v>377</v>
      </c>
      <c r="C24517" s="34">
        <v>259</v>
      </c>
      <c r="D24517" s="34">
        <v>379</v>
      </c>
      <c r="E24517" s="34">
        <v>279</v>
      </c>
      <c r="F24517" s="34">
        <v>331</v>
      </c>
      <c r="G24517" s="34">
        <v>299</v>
      </c>
      <c r="H24517" s="34">
        <v>393</v>
      </c>
      <c r="I24517" s="34">
        <v>294</v>
      </c>
      <c r="J24517" s="34">
        <v>340</v>
      </c>
      <c r="K24517" s="34">
        <v>278</v>
      </c>
      <c r="L24517" s="34">
        <v>365</v>
      </c>
      <c r="M24517" s="34">
        <v>248</v>
      </c>
    </row>
    <row r="24518" spans="1:13" x14ac:dyDescent="0.2">
      <c r="A24518" s="34" t="s">
        <v>125412</v>
      </c>
      <c r="B24518" s="34">
        <v>161</v>
      </c>
      <c r="C24518" s="34">
        <v>182</v>
      </c>
      <c r="D24518" s="34">
        <v>201</v>
      </c>
      <c r="E24518" s="34">
        <v>200</v>
      </c>
      <c r="F24518" s="34">
        <v>136</v>
      </c>
      <c r="G24518" s="34">
        <v>136</v>
      </c>
      <c r="H24518" s="34">
        <v>198</v>
      </c>
      <c r="I24518" s="34">
        <v>184</v>
      </c>
      <c r="J24518" s="34">
        <v>213</v>
      </c>
      <c r="K24518" s="34">
        <v>123</v>
      </c>
      <c r="L24518" s="34">
        <v>149</v>
      </c>
      <c r="M24518" s="34">
        <v>143</v>
      </c>
    </row>
    <row r="24519" spans="1:13" x14ac:dyDescent="0.2">
      <c r="A24519" s="34" t="s">
        <v>125413</v>
      </c>
      <c r="B24519" s="34">
        <v>170</v>
      </c>
      <c r="C24519" s="34">
        <v>174</v>
      </c>
      <c r="D24519" s="34">
        <v>222</v>
      </c>
      <c r="E24519" s="34">
        <v>182</v>
      </c>
      <c r="F24519" s="34">
        <v>203</v>
      </c>
      <c r="G24519" s="34">
        <v>182</v>
      </c>
      <c r="H24519" s="34">
        <v>230</v>
      </c>
      <c r="I24519" s="34">
        <v>200</v>
      </c>
      <c r="J24519" s="34">
        <v>189</v>
      </c>
      <c r="K24519" s="34">
        <v>169</v>
      </c>
      <c r="L24519" s="34">
        <v>154</v>
      </c>
      <c r="M24519" s="34">
        <v>173</v>
      </c>
    </row>
    <row r="24520" spans="1:13" x14ac:dyDescent="0.2">
      <c r="A24520" s="34" t="s">
        <v>125414</v>
      </c>
      <c r="B24520" s="34">
        <v>386</v>
      </c>
      <c r="C24520" s="34">
        <v>389</v>
      </c>
      <c r="D24520" s="34">
        <v>346</v>
      </c>
      <c r="E24520" s="34">
        <v>420</v>
      </c>
      <c r="F24520" s="34">
        <v>368</v>
      </c>
      <c r="G24520" s="34">
        <v>373</v>
      </c>
      <c r="H24520" s="34">
        <v>411</v>
      </c>
      <c r="I24520" s="34">
        <v>372</v>
      </c>
      <c r="J24520" s="34">
        <v>362</v>
      </c>
      <c r="K24520" s="34">
        <v>338</v>
      </c>
      <c r="L24520" s="34">
        <v>397</v>
      </c>
      <c r="M24520" s="34">
        <v>302</v>
      </c>
    </row>
    <row r="24521" spans="1:13" x14ac:dyDescent="0.2">
      <c r="A24521" s="34" t="s">
        <v>125415</v>
      </c>
      <c r="B24521" s="34">
        <v>471</v>
      </c>
      <c r="C24521" s="34">
        <v>391</v>
      </c>
      <c r="D24521" s="34">
        <v>534</v>
      </c>
      <c r="E24521" s="34">
        <v>477</v>
      </c>
      <c r="F24521" s="34">
        <v>448</v>
      </c>
      <c r="G24521" s="34">
        <v>415</v>
      </c>
      <c r="H24521" s="34">
        <v>490</v>
      </c>
      <c r="I24521" s="34">
        <v>488</v>
      </c>
      <c r="J24521" s="34">
        <v>463</v>
      </c>
      <c r="K24521" s="34">
        <v>361</v>
      </c>
      <c r="L24521" s="34">
        <v>448</v>
      </c>
      <c r="M24521" s="34">
        <v>353</v>
      </c>
    </row>
    <row r="24522" spans="1:13" x14ac:dyDescent="0.2">
      <c r="A24522" s="34" t="s">
        <v>125416</v>
      </c>
      <c r="B24522" s="34">
        <v>454</v>
      </c>
      <c r="C24522" s="34">
        <v>497</v>
      </c>
      <c r="D24522" s="34">
        <v>456</v>
      </c>
      <c r="E24522" s="34">
        <v>464</v>
      </c>
      <c r="F24522" s="34">
        <v>400</v>
      </c>
      <c r="G24522" s="34">
        <v>423</v>
      </c>
      <c r="H24522" s="34">
        <v>484</v>
      </c>
      <c r="I24522" s="34">
        <v>428</v>
      </c>
      <c r="J24522" s="34">
        <v>546</v>
      </c>
      <c r="K24522" s="34">
        <v>354</v>
      </c>
      <c r="L24522" s="34">
        <v>407</v>
      </c>
      <c r="M24522" s="34">
        <v>350</v>
      </c>
    </row>
    <row r="24523" spans="1:13" x14ac:dyDescent="0.2">
      <c r="A24523" s="34" t="s">
        <v>125417</v>
      </c>
      <c r="B24523" s="34">
        <v>708</v>
      </c>
      <c r="C24523" s="34">
        <v>767</v>
      </c>
      <c r="D24523" s="34">
        <v>931</v>
      </c>
      <c r="E24523" s="34">
        <v>918</v>
      </c>
      <c r="F24523" s="34">
        <v>842</v>
      </c>
      <c r="G24523" s="34">
        <v>748</v>
      </c>
      <c r="H24523" s="34">
        <v>846</v>
      </c>
      <c r="I24523" s="34">
        <v>808</v>
      </c>
      <c r="J24523" s="34">
        <v>850</v>
      </c>
      <c r="K24523" s="34">
        <v>779</v>
      </c>
      <c r="L24523" s="34">
        <v>772</v>
      </c>
      <c r="M24523" s="34">
        <v>632</v>
      </c>
    </row>
    <row r="24524" spans="1:13" x14ac:dyDescent="0.2">
      <c r="A24524" s="34" t="s">
        <v>125418</v>
      </c>
      <c r="B24524" s="34">
        <v>1347</v>
      </c>
      <c r="C24524" s="34">
        <v>1123</v>
      </c>
      <c r="D24524" s="34">
        <v>1376</v>
      </c>
      <c r="E24524" s="34">
        <v>1314</v>
      </c>
      <c r="F24524" s="34">
        <v>1205</v>
      </c>
      <c r="G24524" s="34">
        <v>1118</v>
      </c>
      <c r="H24524" s="34">
        <v>1556</v>
      </c>
      <c r="I24524" s="34">
        <v>1149</v>
      </c>
      <c r="J24524" s="34">
        <v>1496</v>
      </c>
      <c r="K24524" s="34">
        <v>1037</v>
      </c>
      <c r="L24524" s="34">
        <v>1357</v>
      </c>
      <c r="M24524" s="34">
        <v>977</v>
      </c>
    </row>
    <row r="24525" spans="1:13" x14ac:dyDescent="0.2">
      <c r="A24525" s="34" t="s">
        <v>125419</v>
      </c>
      <c r="B24525" s="34">
        <v>592</v>
      </c>
      <c r="C24525" s="34">
        <v>559</v>
      </c>
      <c r="D24525" s="34">
        <v>715</v>
      </c>
      <c r="E24525" s="34">
        <v>660</v>
      </c>
      <c r="F24525" s="34">
        <v>618</v>
      </c>
      <c r="G24525" s="34">
        <v>646</v>
      </c>
      <c r="H24525" s="34">
        <v>677</v>
      </c>
      <c r="I24525" s="34">
        <v>611</v>
      </c>
      <c r="J24525" s="34">
        <v>659</v>
      </c>
      <c r="K24525" s="34">
        <v>509</v>
      </c>
      <c r="L24525" s="34">
        <v>615</v>
      </c>
      <c r="M24525" s="34">
        <v>501</v>
      </c>
    </row>
    <row r="24526" spans="1:13" x14ac:dyDescent="0.2">
      <c r="A24526" s="34" t="s">
        <v>125420</v>
      </c>
      <c r="B24526" s="34">
        <v>487</v>
      </c>
      <c r="C24526" s="34">
        <v>467</v>
      </c>
      <c r="D24526" s="34">
        <v>505</v>
      </c>
      <c r="E24526" s="34">
        <v>566</v>
      </c>
      <c r="F24526" s="34">
        <v>527</v>
      </c>
      <c r="G24526" s="34">
        <v>474</v>
      </c>
      <c r="H24526" s="34">
        <v>534</v>
      </c>
      <c r="I24526" s="34">
        <v>472</v>
      </c>
      <c r="J24526" s="34">
        <v>549</v>
      </c>
      <c r="K24526" s="34">
        <v>361</v>
      </c>
      <c r="L24526" s="34">
        <v>455</v>
      </c>
      <c r="M24526" s="34">
        <v>390</v>
      </c>
    </row>
    <row r="24527" spans="1:13" x14ac:dyDescent="0.2">
      <c r="A24527" s="34" t="s">
        <v>125421</v>
      </c>
      <c r="B24527" s="34">
        <v>627</v>
      </c>
      <c r="C24527" s="34">
        <v>625</v>
      </c>
      <c r="D24527" s="34">
        <v>611</v>
      </c>
      <c r="E24527" s="34">
        <v>763</v>
      </c>
      <c r="F24527" s="34">
        <v>529</v>
      </c>
      <c r="G24527" s="34">
        <v>558</v>
      </c>
      <c r="H24527" s="34">
        <v>832</v>
      </c>
      <c r="I24527" s="34">
        <v>615</v>
      </c>
      <c r="J24527" s="34">
        <v>661</v>
      </c>
      <c r="K24527" s="34">
        <v>540</v>
      </c>
      <c r="L24527" s="34">
        <v>613</v>
      </c>
      <c r="M24527" s="34">
        <v>429</v>
      </c>
    </row>
    <row r="24528" spans="1:13" x14ac:dyDescent="0.2">
      <c r="A24528" s="34" t="s">
        <v>125422</v>
      </c>
      <c r="B24528" s="34">
        <v>375</v>
      </c>
      <c r="C24528" s="34">
        <v>392</v>
      </c>
      <c r="D24528" s="34">
        <v>381</v>
      </c>
      <c r="E24528" s="34">
        <v>389</v>
      </c>
      <c r="F24528" s="34">
        <v>372</v>
      </c>
      <c r="G24528" s="34">
        <v>340</v>
      </c>
      <c r="H24528" s="34">
        <v>431</v>
      </c>
      <c r="I24528" s="34">
        <v>350</v>
      </c>
      <c r="J24528" s="34">
        <v>424</v>
      </c>
      <c r="K24528" s="34">
        <v>281</v>
      </c>
      <c r="L24528" s="34">
        <v>360</v>
      </c>
      <c r="M24528" s="34">
        <v>275</v>
      </c>
    </row>
    <row r="24529" spans="1:13" x14ac:dyDescent="0.2">
      <c r="A24529" s="34" t="s">
        <v>125423</v>
      </c>
      <c r="B24529" s="34">
        <v>347</v>
      </c>
      <c r="C24529" s="34">
        <v>331</v>
      </c>
      <c r="D24529" s="34">
        <v>442</v>
      </c>
      <c r="E24529" s="34">
        <v>408</v>
      </c>
      <c r="F24529" s="34">
        <v>331</v>
      </c>
      <c r="G24529" s="34">
        <v>323</v>
      </c>
      <c r="H24529" s="34">
        <v>440</v>
      </c>
      <c r="I24529" s="34">
        <v>362</v>
      </c>
      <c r="J24529" s="34">
        <v>357</v>
      </c>
      <c r="K24529" s="34">
        <v>291</v>
      </c>
      <c r="L24529" s="34">
        <v>337</v>
      </c>
      <c r="M24529" s="34">
        <v>263</v>
      </c>
    </row>
    <row r="24530" spans="1:13" x14ac:dyDescent="0.2">
      <c r="A24530" s="34" t="s">
        <v>125424</v>
      </c>
      <c r="B24530" s="34">
        <v>287</v>
      </c>
      <c r="C24530" s="34">
        <v>243</v>
      </c>
      <c r="D24530" s="34">
        <v>288</v>
      </c>
      <c r="E24530" s="34">
        <v>311</v>
      </c>
      <c r="F24530" s="34">
        <v>291</v>
      </c>
      <c r="G24530" s="34">
        <v>253</v>
      </c>
      <c r="H24530" s="34">
        <v>325</v>
      </c>
      <c r="I24530" s="34">
        <v>281</v>
      </c>
      <c r="J24530" s="34">
        <v>298</v>
      </c>
      <c r="K24530" s="34">
        <v>242</v>
      </c>
      <c r="L24530" s="34">
        <v>287</v>
      </c>
      <c r="M24530" s="34">
        <v>235</v>
      </c>
    </row>
    <row r="24531" spans="1:13" x14ac:dyDescent="0.2">
      <c r="A24531" s="34" t="s">
        <v>125425</v>
      </c>
      <c r="B24531" s="34">
        <v>225</v>
      </c>
      <c r="C24531" s="34">
        <v>240</v>
      </c>
      <c r="D24531" s="34">
        <v>201</v>
      </c>
      <c r="E24531" s="34">
        <v>256</v>
      </c>
      <c r="F24531" s="34">
        <v>212</v>
      </c>
      <c r="G24531" s="34">
        <v>245</v>
      </c>
      <c r="H24531" s="34">
        <v>279</v>
      </c>
      <c r="I24531" s="34">
        <v>245</v>
      </c>
      <c r="J24531" s="34">
        <v>233</v>
      </c>
      <c r="K24531" s="34">
        <v>243</v>
      </c>
      <c r="L24531" s="34">
        <v>271</v>
      </c>
      <c r="M24531" s="34">
        <v>214</v>
      </c>
    </row>
    <row r="24532" spans="1:13" x14ac:dyDescent="0.2">
      <c r="A24532" s="34" t="s">
        <v>125426</v>
      </c>
      <c r="B24532" s="34">
        <v>432</v>
      </c>
      <c r="C24532" s="34">
        <v>388</v>
      </c>
      <c r="D24532" s="34">
        <v>414</v>
      </c>
      <c r="E24532" s="34">
        <v>411</v>
      </c>
      <c r="F24532" s="34">
        <v>343</v>
      </c>
      <c r="G24532" s="34">
        <v>367</v>
      </c>
      <c r="H24532" s="34">
        <v>450</v>
      </c>
      <c r="I24532" s="34">
        <v>385</v>
      </c>
      <c r="J24532" s="34">
        <v>434</v>
      </c>
      <c r="K24532" s="34">
        <v>294</v>
      </c>
      <c r="L24532" s="34">
        <v>420</v>
      </c>
      <c r="M24532" s="34">
        <v>270</v>
      </c>
    </row>
    <row r="24533" spans="1:13" x14ac:dyDescent="0.2">
      <c r="A24533" s="34" t="s">
        <v>125427</v>
      </c>
      <c r="B24533" s="34">
        <v>233</v>
      </c>
      <c r="C24533" s="34">
        <v>286</v>
      </c>
      <c r="D24533" s="34">
        <v>314</v>
      </c>
      <c r="E24533" s="34">
        <v>237</v>
      </c>
      <c r="F24533" s="34">
        <v>298</v>
      </c>
      <c r="G24533" s="34">
        <v>237</v>
      </c>
      <c r="H24533" s="34">
        <v>339</v>
      </c>
      <c r="I24533" s="34">
        <v>275</v>
      </c>
      <c r="J24533" s="34">
        <v>265</v>
      </c>
      <c r="K24533" s="34">
        <v>217</v>
      </c>
      <c r="L24533" s="34">
        <v>267</v>
      </c>
      <c r="M24533" s="34">
        <v>176</v>
      </c>
    </row>
    <row r="24534" spans="1:13" x14ac:dyDescent="0.2">
      <c r="A24534" s="34" t="s">
        <v>125428</v>
      </c>
      <c r="B24534" s="34">
        <v>288</v>
      </c>
      <c r="C24534" s="34">
        <v>288</v>
      </c>
      <c r="D24534" s="34">
        <v>340</v>
      </c>
      <c r="E24534" s="34">
        <v>313</v>
      </c>
      <c r="F24534" s="34">
        <v>270</v>
      </c>
      <c r="G24534" s="34">
        <v>288</v>
      </c>
      <c r="H24534" s="34">
        <v>391</v>
      </c>
      <c r="I24534" s="34">
        <v>311</v>
      </c>
      <c r="J24534" s="34">
        <v>312</v>
      </c>
      <c r="K24534" s="34">
        <v>259</v>
      </c>
      <c r="L24534" s="34">
        <v>299</v>
      </c>
      <c r="M24534" s="34">
        <v>226</v>
      </c>
    </row>
    <row r="24535" spans="1:13" x14ac:dyDescent="0.2">
      <c r="A24535" s="34" t="s">
        <v>125429</v>
      </c>
      <c r="B24535" s="34">
        <v>975</v>
      </c>
      <c r="C24535" s="34">
        <v>893</v>
      </c>
      <c r="D24535" s="34">
        <v>1057</v>
      </c>
      <c r="E24535" s="34">
        <v>965</v>
      </c>
      <c r="F24535" s="34">
        <v>861</v>
      </c>
      <c r="G24535" s="34">
        <v>827</v>
      </c>
      <c r="H24535" s="34">
        <v>1006</v>
      </c>
      <c r="I24535" s="34">
        <v>872</v>
      </c>
      <c r="J24535" s="34">
        <v>1014</v>
      </c>
      <c r="K24535" s="34">
        <v>703</v>
      </c>
      <c r="L24535" s="34">
        <v>1080</v>
      </c>
      <c r="M24535" s="34">
        <v>629</v>
      </c>
    </row>
    <row r="24536" spans="1:13" x14ac:dyDescent="0.2">
      <c r="A24536" s="34" t="s">
        <v>125430</v>
      </c>
      <c r="B24536" s="34">
        <v>361</v>
      </c>
      <c r="C24536" s="34">
        <v>266</v>
      </c>
      <c r="D24536" s="34">
        <v>308</v>
      </c>
      <c r="E24536" s="34">
        <v>267</v>
      </c>
      <c r="F24536" s="34">
        <v>275</v>
      </c>
      <c r="G24536" s="34">
        <v>238</v>
      </c>
      <c r="H24536" s="34">
        <v>307</v>
      </c>
      <c r="I24536" s="34">
        <v>275</v>
      </c>
      <c r="J24536" s="34">
        <v>296</v>
      </c>
      <c r="K24536" s="34">
        <v>227</v>
      </c>
      <c r="L24536" s="34">
        <v>273</v>
      </c>
      <c r="M24536" s="34">
        <v>176</v>
      </c>
    </row>
    <row r="24537" spans="1:13" x14ac:dyDescent="0.2">
      <c r="A24537" s="34" t="s">
        <v>125431</v>
      </c>
      <c r="B24537" s="34">
        <v>487</v>
      </c>
      <c r="C24537" s="34">
        <v>548</v>
      </c>
      <c r="D24537" s="34">
        <v>586</v>
      </c>
      <c r="E24537" s="34">
        <v>594</v>
      </c>
      <c r="F24537" s="34">
        <v>476</v>
      </c>
      <c r="G24537" s="34">
        <v>500</v>
      </c>
      <c r="H24537" s="34">
        <v>547</v>
      </c>
      <c r="I24537" s="34">
        <v>522</v>
      </c>
      <c r="J24537" s="34">
        <v>648</v>
      </c>
      <c r="K24537" s="34">
        <v>460</v>
      </c>
      <c r="L24537" s="34">
        <v>551</v>
      </c>
      <c r="M24537" s="34">
        <v>445</v>
      </c>
    </row>
    <row r="24538" spans="1:13" x14ac:dyDescent="0.2">
      <c r="A24538" s="34" t="s">
        <v>125432</v>
      </c>
      <c r="B24538" s="34">
        <v>191</v>
      </c>
      <c r="C24538" s="34">
        <v>238</v>
      </c>
      <c r="D24538" s="34">
        <v>207</v>
      </c>
      <c r="E24538" s="34">
        <v>244</v>
      </c>
      <c r="F24538" s="34">
        <v>161</v>
      </c>
      <c r="G24538" s="34">
        <v>198</v>
      </c>
      <c r="H24538" s="34">
        <v>212</v>
      </c>
      <c r="I24538" s="34">
        <v>205</v>
      </c>
      <c r="J24538" s="34">
        <v>244</v>
      </c>
      <c r="K24538" s="34">
        <v>182</v>
      </c>
      <c r="L24538" s="34">
        <v>222</v>
      </c>
      <c r="M24538" s="34">
        <v>194</v>
      </c>
    </row>
    <row r="24539" spans="1:13" x14ac:dyDescent="0.2">
      <c r="A24539" s="34" t="s">
        <v>125433</v>
      </c>
      <c r="B24539" s="34">
        <v>773</v>
      </c>
      <c r="C24539" s="34">
        <v>626</v>
      </c>
      <c r="D24539" s="34">
        <v>781</v>
      </c>
      <c r="E24539" s="34">
        <v>733</v>
      </c>
      <c r="F24539" s="34">
        <v>670</v>
      </c>
      <c r="G24539" s="34">
        <v>658</v>
      </c>
      <c r="H24539" s="34">
        <v>836</v>
      </c>
      <c r="I24539" s="34">
        <v>680</v>
      </c>
      <c r="J24539" s="34">
        <v>789</v>
      </c>
      <c r="K24539" s="34">
        <v>599</v>
      </c>
      <c r="L24539" s="34">
        <v>738</v>
      </c>
      <c r="M24539" s="34">
        <v>555</v>
      </c>
    </row>
    <row r="24540" spans="1:13" x14ac:dyDescent="0.2">
      <c r="A24540" s="34" t="s">
        <v>125434</v>
      </c>
      <c r="B24540" s="34">
        <v>377</v>
      </c>
      <c r="C24540" s="34">
        <v>464</v>
      </c>
      <c r="D24540" s="34">
        <v>393</v>
      </c>
      <c r="E24540" s="34">
        <v>585</v>
      </c>
      <c r="F24540" s="34">
        <v>313</v>
      </c>
      <c r="G24540" s="34">
        <v>514</v>
      </c>
      <c r="H24540" s="34">
        <v>340</v>
      </c>
      <c r="I24540" s="34">
        <v>520</v>
      </c>
      <c r="J24540" s="34">
        <v>396</v>
      </c>
      <c r="K24540" s="34">
        <v>407</v>
      </c>
      <c r="L24540" s="34">
        <v>335</v>
      </c>
      <c r="M24540" s="34">
        <v>378</v>
      </c>
    </row>
    <row r="24541" spans="1:13" x14ac:dyDescent="0.2">
      <c r="A24541" s="34" t="s">
        <v>125435</v>
      </c>
      <c r="B24541" s="34">
        <v>553</v>
      </c>
      <c r="C24541" s="34">
        <v>790</v>
      </c>
      <c r="D24541" s="34">
        <v>814</v>
      </c>
      <c r="E24541" s="34">
        <v>768</v>
      </c>
      <c r="F24541" s="34">
        <v>725</v>
      </c>
      <c r="G24541" s="34">
        <v>686</v>
      </c>
      <c r="H24541" s="34">
        <v>729</v>
      </c>
      <c r="I24541" s="34">
        <v>727</v>
      </c>
      <c r="J24541" s="34">
        <v>822</v>
      </c>
      <c r="K24541" s="34">
        <v>600</v>
      </c>
      <c r="L24541" s="34">
        <v>743</v>
      </c>
      <c r="M24541" s="34">
        <v>575</v>
      </c>
    </row>
    <row r="24542" spans="1:13" x14ac:dyDescent="0.2">
      <c r="A24542" s="34" t="s">
        <v>125436</v>
      </c>
      <c r="B24542" s="34">
        <v>502</v>
      </c>
      <c r="C24542" s="34">
        <v>550</v>
      </c>
      <c r="D24542" s="34">
        <v>580</v>
      </c>
      <c r="E24542" s="34">
        <v>525</v>
      </c>
      <c r="F24542" s="34">
        <v>523</v>
      </c>
      <c r="G24542" s="34">
        <v>532</v>
      </c>
      <c r="H24542" s="34">
        <v>571</v>
      </c>
      <c r="I24542" s="34">
        <v>524</v>
      </c>
      <c r="J24542" s="34">
        <v>574</v>
      </c>
      <c r="K24542" s="34">
        <v>421</v>
      </c>
      <c r="L24542" s="34">
        <v>535</v>
      </c>
      <c r="M24542" s="34">
        <v>421</v>
      </c>
    </row>
    <row r="24543" spans="1:13" x14ac:dyDescent="0.2">
      <c r="A24543" s="34" t="s">
        <v>125437</v>
      </c>
      <c r="B24543" s="34">
        <v>956</v>
      </c>
      <c r="C24543" s="34">
        <v>919</v>
      </c>
      <c r="D24543" s="34">
        <v>1050</v>
      </c>
      <c r="E24543" s="34">
        <v>1130</v>
      </c>
      <c r="F24543" s="34">
        <v>945</v>
      </c>
      <c r="G24543" s="34">
        <v>877</v>
      </c>
      <c r="H24543" s="34">
        <v>1047</v>
      </c>
      <c r="I24543" s="34">
        <v>916</v>
      </c>
      <c r="J24543" s="34">
        <v>1026</v>
      </c>
      <c r="K24543" s="34">
        <v>827</v>
      </c>
      <c r="L24543" s="34">
        <v>986</v>
      </c>
      <c r="M24543" s="34">
        <v>689</v>
      </c>
    </row>
    <row r="24544" spans="1:13" x14ac:dyDescent="0.2">
      <c r="A24544" s="34" t="s">
        <v>125438</v>
      </c>
      <c r="B24544" s="34">
        <v>521</v>
      </c>
      <c r="C24544" s="34">
        <v>500</v>
      </c>
      <c r="D24544" s="34">
        <v>527</v>
      </c>
      <c r="E24544" s="34">
        <v>561</v>
      </c>
      <c r="F24544" s="34">
        <v>584</v>
      </c>
      <c r="G24544" s="34">
        <v>463</v>
      </c>
      <c r="H24544" s="34">
        <v>604</v>
      </c>
      <c r="I24544" s="34">
        <v>522</v>
      </c>
      <c r="J24544" s="34">
        <v>500</v>
      </c>
      <c r="K24544" s="34">
        <v>423</v>
      </c>
      <c r="L24544" s="34">
        <v>522</v>
      </c>
      <c r="M24544" s="34">
        <v>393</v>
      </c>
    </row>
    <row r="24545" spans="1:13" x14ac:dyDescent="0.2">
      <c r="A24545" s="34" t="s">
        <v>125439</v>
      </c>
      <c r="B24545" s="34">
        <v>935</v>
      </c>
      <c r="C24545" s="34">
        <v>1026</v>
      </c>
      <c r="D24545" s="34">
        <v>1098</v>
      </c>
      <c r="E24545" s="34">
        <v>1025</v>
      </c>
      <c r="F24545" s="34">
        <v>945</v>
      </c>
      <c r="G24545" s="34">
        <v>898</v>
      </c>
      <c r="H24545" s="34">
        <v>1001</v>
      </c>
      <c r="I24545" s="34">
        <v>1013</v>
      </c>
      <c r="J24545" s="34">
        <v>1105</v>
      </c>
      <c r="K24545" s="34">
        <v>812</v>
      </c>
      <c r="L24545" s="34">
        <v>1017</v>
      </c>
      <c r="M24545" s="34">
        <v>794</v>
      </c>
    </row>
    <row r="24546" spans="1:13" x14ac:dyDescent="0.2">
      <c r="A24546" s="34" t="s">
        <v>125440</v>
      </c>
      <c r="B24546" s="34">
        <v>661</v>
      </c>
      <c r="C24546" s="34">
        <v>566</v>
      </c>
      <c r="D24546" s="34">
        <v>766</v>
      </c>
      <c r="E24546" s="34">
        <v>612</v>
      </c>
      <c r="F24546" s="34">
        <v>616</v>
      </c>
      <c r="G24546" s="34">
        <v>568</v>
      </c>
      <c r="H24546" s="34">
        <v>757</v>
      </c>
      <c r="I24546" s="34">
        <v>599</v>
      </c>
      <c r="J24546" s="34">
        <v>750</v>
      </c>
      <c r="K24546" s="34">
        <v>544</v>
      </c>
      <c r="L24546" s="34">
        <v>797</v>
      </c>
      <c r="M24546" s="34">
        <v>453</v>
      </c>
    </row>
    <row r="24547" spans="1:13" x14ac:dyDescent="0.2">
      <c r="A24547" s="34" t="s">
        <v>125441</v>
      </c>
      <c r="B24547" s="34">
        <v>515</v>
      </c>
      <c r="C24547" s="34">
        <v>610</v>
      </c>
      <c r="D24547" s="34">
        <v>610</v>
      </c>
      <c r="E24547" s="34">
        <v>630</v>
      </c>
      <c r="F24547" s="34">
        <v>511</v>
      </c>
      <c r="G24547" s="34">
        <v>541</v>
      </c>
      <c r="H24547" s="34">
        <v>579</v>
      </c>
      <c r="I24547" s="34">
        <v>610</v>
      </c>
      <c r="J24547" s="34">
        <v>670</v>
      </c>
      <c r="K24547" s="34">
        <v>523</v>
      </c>
      <c r="L24547" s="34">
        <v>577</v>
      </c>
      <c r="M24547" s="34">
        <v>442</v>
      </c>
    </row>
    <row r="24548" spans="1:13" x14ac:dyDescent="0.2">
      <c r="A24548" s="34" t="s">
        <v>125442</v>
      </c>
      <c r="B24548" s="34">
        <v>366</v>
      </c>
      <c r="C24548" s="34">
        <v>566</v>
      </c>
      <c r="D24548" s="34">
        <v>447</v>
      </c>
      <c r="E24548" s="34">
        <v>505</v>
      </c>
      <c r="F24548" s="34">
        <v>335</v>
      </c>
      <c r="G24548" s="34">
        <v>517</v>
      </c>
      <c r="H24548" s="34">
        <v>452</v>
      </c>
      <c r="I24548" s="34">
        <v>527</v>
      </c>
      <c r="J24548" s="34">
        <v>504</v>
      </c>
      <c r="K24548" s="34">
        <v>407</v>
      </c>
      <c r="L24548" s="34">
        <v>362</v>
      </c>
      <c r="M24548" s="34">
        <v>424</v>
      </c>
    </row>
    <row r="24549" spans="1:13" x14ac:dyDescent="0.2">
      <c r="A24549" s="34" t="s">
        <v>125443</v>
      </c>
      <c r="B24549" s="34">
        <v>468</v>
      </c>
      <c r="C24549" s="34">
        <v>513</v>
      </c>
      <c r="D24549" s="34">
        <v>517</v>
      </c>
      <c r="E24549" s="34">
        <v>546</v>
      </c>
      <c r="F24549" s="34">
        <v>488</v>
      </c>
      <c r="G24549" s="34">
        <v>416</v>
      </c>
      <c r="H24549" s="34">
        <v>600</v>
      </c>
      <c r="I24549" s="34">
        <v>473</v>
      </c>
      <c r="J24549" s="34">
        <v>590</v>
      </c>
      <c r="K24549" s="34">
        <v>392</v>
      </c>
      <c r="L24549" s="34">
        <v>565</v>
      </c>
      <c r="M24549" s="34">
        <v>373</v>
      </c>
    </row>
    <row r="24550" spans="1:13" x14ac:dyDescent="0.2">
      <c r="A24550" s="34" t="s">
        <v>125444</v>
      </c>
      <c r="B24550" s="34">
        <v>495</v>
      </c>
      <c r="C24550" s="34">
        <v>543</v>
      </c>
      <c r="D24550" s="34">
        <v>568</v>
      </c>
      <c r="E24550" s="34">
        <v>590</v>
      </c>
      <c r="F24550" s="34">
        <v>532</v>
      </c>
      <c r="G24550" s="34">
        <v>488</v>
      </c>
      <c r="H24550" s="34">
        <v>499</v>
      </c>
      <c r="I24550" s="34">
        <v>547</v>
      </c>
      <c r="J24550" s="34">
        <v>567</v>
      </c>
      <c r="K24550" s="34">
        <v>440</v>
      </c>
      <c r="L24550" s="34">
        <v>556</v>
      </c>
      <c r="M24550" s="34">
        <v>394</v>
      </c>
    </row>
    <row r="24551" spans="1:13" x14ac:dyDescent="0.2">
      <c r="A24551" s="34" t="s">
        <v>125445</v>
      </c>
      <c r="B24551" s="34">
        <v>564</v>
      </c>
      <c r="C24551" s="34">
        <v>565</v>
      </c>
      <c r="D24551" s="34">
        <v>575</v>
      </c>
      <c r="E24551" s="34">
        <v>671</v>
      </c>
      <c r="F24551" s="34">
        <v>518</v>
      </c>
      <c r="G24551" s="34">
        <v>586</v>
      </c>
      <c r="H24551" s="34">
        <v>597</v>
      </c>
      <c r="I24551" s="34">
        <v>658</v>
      </c>
      <c r="J24551" s="34">
        <v>602</v>
      </c>
      <c r="K24551" s="34">
        <v>510</v>
      </c>
      <c r="L24551" s="34">
        <v>598</v>
      </c>
      <c r="M24551" s="34">
        <v>448</v>
      </c>
    </row>
    <row r="24552" spans="1:13" x14ac:dyDescent="0.2">
      <c r="A24552" s="34" t="s">
        <v>125446</v>
      </c>
      <c r="B24552" s="34">
        <v>505</v>
      </c>
      <c r="C24552" s="34">
        <v>471</v>
      </c>
      <c r="D24552" s="34">
        <v>521</v>
      </c>
      <c r="E24552" s="34">
        <v>566</v>
      </c>
      <c r="F24552" s="34">
        <v>423</v>
      </c>
      <c r="G24552" s="34">
        <v>412</v>
      </c>
      <c r="H24552" s="34">
        <v>557</v>
      </c>
      <c r="I24552" s="34">
        <v>484</v>
      </c>
      <c r="J24552" s="34">
        <v>508</v>
      </c>
      <c r="K24552" s="34">
        <v>433</v>
      </c>
      <c r="L24552" s="34">
        <v>485</v>
      </c>
      <c r="M24552" s="34">
        <v>385</v>
      </c>
    </row>
    <row r="24553" spans="1:13" x14ac:dyDescent="0.2">
      <c r="A24553" s="34" t="s">
        <v>125447</v>
      </c>
      <c r="B24553" s="34">
        <v>280</v>
      </c>
      <c r="C24553" s="34">
        <v>352</v>
      </c>
      <c r="D24553" s="34">
        <v>377</v>
      </c>
      <c r="E24553" s="34">
        <v>332</v>
      </c>
      <c r="F24553" s="34">
        <v>271</v>
      </c>
      <c r="G24553" s="34">
        <v>315</v>
      </c>
      <c r="H24553" s="34">
        <v>342</v>
      </c>
      <c r="I24553" s="34">
        <v>369</v>
      </c>
      <c r="J24553" s="34">
        <v>257</v>
      </c>
      <c r="K24553" s="34">
        <v>276</v>
      </c>
      <c r="L24553" s="34">
        <v>343</v>
      </c>
      <c r="M24553" s="34">
        <v>228</v>
      </c>
    </row>
    <row r="24554" spans="1:13" x14ac:dyDescent="0.2">
      <c r="A24554" s="34" t="s">
        <v>125448</v>
      </c>
      <c r="B24554" s="34">
        <v>352</v>
      </c>
      <c r="C24554" s="34">
        <v>331</v>
      </c>
      <c r="D24554" s="34">
        <v>384</v>
      </c>
      <c r="E24554" s="34">
        <v>343</v>
      </c>
      <c r="F24554" s="34">
        <v>270</v>
      </c>
      <c r="G24554" s="34">
        <v>350</v>
      </c>
      <c r="H24554" s="34">
        <v>371</v>
      </c>
      <c r="I24554" s="34">
        <v>340</v>
      </c>
      <c r="J24554" s="34">
        <v>336</v>
      </c>
      <c r="K24554" s="34">
        <v>256</v>
      </c>
      <c r="L24554" s="34">
        <v>343</v>
      </c>
      <c r="M24554" s="34">
        <v>251</v>
      </c>
    </row>
    <row r="24555" spans="1:13" x14ac:dyDescent="0.2">
      <c r="A24555" s="34" t="s">
        <v>125449</v>
      </c>
      <c r="B24555" s="34">
        <v>329</v>
      </c>
      <c r="C24555" s="34">
        <v>457</v>
      </c>
      <c r="D24555" s="34">
        <v>457</v>
      </c>
      <c r="E24555" s="34">
        <v>433</v>
      </c>
      <c r="F24555" s="34">
        <v>351</v>
      </c>
      <c r="G24555" s="34">
        <v>373</v>
      </c>
      <c r="H24555" s="34">
        <v>365</v>
      </c>
      <c r="I24555" s="34">
        <v>402</v>
      </c>
      <c r="J24555" s="34">
        <v>358</v>
      </c>
      <c r="K24555" s="34">
        <v>385</v>
      </c>
      <c r="L24555" s="34">
        <v>497</v>
      </c>
      <c r="M24555" s="34">
        <v>306</v>
      </c>
    </row>
    <row r="24556" spans="1:13" x14ac:dyDescent="0.2">
      <c r="A24556" s="34" t="s">
        <v>125450</v>
      </c>
      <c r="B24556" s="34">
        <v>199</v>
      </c>
      <c r="C24556" s="34">
        <v>289</v>
      </c>
      <c r="D24556" s="34">
        <v>241</v>
      </c>
      <c r="E24556" s="34">
        <v>334</v>
      </c>
      <c r="F24556" s="34">
        <v>257</v>
      </c>
      <c r="G24556" s="34">
        <v>256</v>
      </c>
      <c r="H24556" s="34">
        <v>348</v>
      </c>
      <c r="I24556" s="34">
        <v>278</v>
      </c>
      <c r="J24556" s="34">
        <v>298</v>
      </c>
      <c r="K24556" s="34">
        <v>221</v>
      </c>
      <c r="L24556" s="34">
        <v>268</v>
      </c>
      <c r="M24556" s="34">
        <v>187</v>
      </c>
    </row>
    <row r="24557" spans="1:13" x14ac:dyDescent="0.2">
      <c r="A24557" s="34" t="s">
        <v>125451</v>
      </c>
      <c r="B24557" s="34">
        <v>666</v>
      </c>
      <c r="C24557" s="34">
        <v>604</v>
      </c>
      <c r="D24557" s="34">
        <v>783</v>
      </c>
      <c r="E24557" s="34">
        <v>590</v>
      </c>
      <c r="F24557" s="34">
        <v>642</v>
      </c>
      <c r="G24557" s="34">
        <v>607</v>
      </c>
      <c r="H24557" s="34">
        <v>790</v>
      </c>
      <c r="I24557" s="34">
        <v>675</v>
      </c>
      <c r="J24557" s="34">
        <v>630</v>
      </c>
      <c r="K24557" s="34">
        <v>560</v>
      </c>
      <c r="L24557" s="34">
        <v>688</v>
      </c>
      <c r="M24557" s="34">
        <v>507</v>
      </c>
    </row>
    <row r="24558" spans="1:13" x14ac:dyDescent="0.2">
      <c r="A24558" s="34" t="s">
        <v>125452</v>
      </c>
      <c r="B24558" s="34">
        <v>572</v>
      </c>
      <c r="C24558" s="34">
        <v>489</v>
      </c>
      <c r="D24558" s="34">
        <v>640</v>
      </c>
      <c r="E24558" s="34">
        <v>599</v>
      </c>
      <c r="F24558" s="34">
        <v>545</v>
      </c>
      <c r="G24558" s="34">
        <v>483</v>
      </c>
      <c r="H24558" s="34">
        <v>703</v>
      </c>
      <c r="I24558" s="34">
        <v>526</v>
      </c>
      <c r="J24558" s="34">
        <v>632</v>
      </c>
      <c r="K24558" s="34">
        <v>426</v>
      </c>
      <c r="L24558" s="34">
        <v>621</v>
      </c>
      <c r="M24558" s="34">
        <v>394</v>
      </c>
    </row>
    <row r="24559" spans="1:13" x14ac:dyDescent="0.2">
      <c r="A24559" s="34" t="s">
        <v>125453</v>
      </c>
      <c r="B24559" s="34">
        <v>309</v>
      </c>
      <c r="C24559" s="34">
        <v>378</v>
      </c>
      <c r="D24559" s="34">
        <v>410</v>
      </c>
      <c r="E24559" s="34">
        <v>426</v>
      </c>
      <c r="F24559" s="34">
        <v>316</v>
      </c>
      <c r="G24559" s="34">
        <v>349</v>
      </c>
      <c r="H24559" s="34">
        <v>434</v>
      </c>
      <c r="I24559" s="34">
        <v>414</v>
      </c>
      <c r="J24559" s="34">
        <v>383</v>
      </c>
      <c r="K24559" s="34">
        <v>336</v>
      </c>
      <c r="L24559" s="34">
        <v>403</v>
      </c>
      <c r="M24559" s="34">
        <v>316</v>
      </c>
    </row>
    <row r="24560" spans="1:13" x14ac:dyDescent="0.2">
      <c r="A24560" s="34" t="s">
        <v>125454</v>
      </c>
      <c r="B24560" s="34">
        <v>502</v>
      </c>
      <c r="C24560" s="34">
        <v>486</v>
      </c>
      <c r="D24560" s="34">
        <v>609</v>
      </c>
      <c r="E24560" s="34">
        <v>536</v>
      </c>
      <c r="F24560" s="34">
        <v>585</v>
      </c>
      <c r="G24560" s="34">
        <v>520</v>
      </c>
      <c r="H24560" s="34">
        <v>596</v>
      </c>
      <c r="I24560" s="34">
        <v>508</v>
      </c>
      <c r="J24560" s="34">
        <v>583</v>
      </c>
      <c r="K24560" s="34">
        <v>492</v>
      </c>
      <c r="L24560" s="34">
        <v>618</v>
      </c>
      <c r="M24560" s="34">
        <v>377</v>
      </c>
    </row>
    <row r="24561" spans="1:13" x14ac:dyDescent="0.2">
      <c r="A24561" s="34" t="s">
        <v>125455</v>
      </c>
      <c r="B24561" s="34">
        <v>721</v>
      </c>
      <c r="C24561" s="34">
        <v>563</v>
      </c>
      <c r="D24561" s="34">
        <v>634</v>
      </c>
      <c r="E24561" s="34">
        <v>616</v>
      </c>
      <c r="F24561" s="34">
        <v>615</v>
      </c>
      <c r="G24561" s="34">
        <v>570</v>
      </c>
      <c r="H24561" s="34">
        <v>725</v>
      </c>
      <c r="I24561" s="34">
        <v>563</v>
      </c>
      <c r="J24561" s="34">
        <v>732</v>
      </c>
      <c r="K24561" s="34">
        <v>458</v>
      </c>
      <c r="L24561" s="34">
        <v>691</v>
      </c>
      <c r="M24561" s="34">
        <v>425</v>
      </c>
    </row>
    <row r="24562" spans="1:13" x14ac:dyDescent="0.2">
      <c r="A24562" s="34" t="s">
        <v>125456</v>
      </c>
      <c r="B24562" s="34">
        <v>489</v>
      </c>
      <c r="C24562" s="34">
        <v>432</v>
      </c>
      <c r="D24562" s="34">
        <v>584</v>
      </c>
      <c r="E24562" s="34">
        <v>547</v>
      </c>
      <c r="F24562" s="34">
        <v>432</v>
      </c>
      <c r="G24562" s="34">
        <v>477</v>
      </c>
      <c r="H24562" s="34">
        <v>572</v>
      </c>
      <c r="I24562" s="34">
        <v>508</v>
      </c>
      <c r="J24562" s="34">
        <v>480</v>
      </c>
      <c r="K24562" s="34">
        <v>441</v>
      </c>
      <c r="L24562" s="34">
        <v>507</v>
      </c>
      <c r="M24562" s="34">
        <v>405</v>
      </c>
    </row>
    <row r="24563" spans="1:13" x14ac:dyDescent="0.2">
      <c r="A24563" s="34" t="s">
        <v>125457</v>
      </c>
      <c r="B24563" s="34">
        <v>502</v>
      </c>
      <c r="C24563" s="34">
        <v>551</v>
      </c>
      <c r="D24563" s="34">
        <v>540</v>
      </c>
      <c r="E24563" s="34">
        <v>554</v>
      </c>
      <c r="F24563" s="34">
        <v>503</v>
      </c>
      <c r="G24563" s="34">
        <v>535</v>
      </c>
      <c r="H24563" s="34">
        <v>652</v>
      </c>
      <c r="I24563" s="34">
        <v>544</v>
      </c>
      <c r="J24563" s="34">
        <v>574</v>
      </c>
      <c r="K24563" s="34">
        <v>401</v>
      </c>
      <c r="L24563" s="34">
        <v>552</v>
      </c>
      <c r="M24563" s="34">
        <v>434</v>
      </c>
    </row>
    <row r="24564" spans="1:13" x14ac:dyDescent="0.2">
      <c r="A24564" s="34" t="s">
        <v>125458</v>
      </c>
      <c r="B24564" s="34">
        <v>511</v>
      </c>
      <c r="C24564" s="34">
        <v>519</v>
      </c>
      <c r="D24564" s="34">
        <v>548</v>
      </c>
      <c r="E24564" s="34">
        <v>510</v>
      </c>
      <c r="F24564" s="34">
        <v>423</v>
      </c>
      <c r="G24564" s="34">
        <v>474</v>
      </c>
      <c r="H24564" s="34">
        <v>543</v>
      </c>
      <c r="I24564" s="34">
        <v>554</v>
      </c>
      <c r="J24564" s="34">
        <v>514</v>
      </c>
      <c r="K24564" s="34">
        <v>400</v>
      </c>
      <c r="L24564" s="34">
        <v>473</v>
      </c>
      <c r="M24564" s="34">
        <v>418</v>
      </c>
    </row>
    <row r="24565" spans="1:13" x14ac:dyDescent="0.2">
      <c r="A24565" s="34" t="s">
        <v>125459</v>
      </c>
      <c r="B24565" s="34">
        <v>594</v>
      </c>
      <c r="C24565" s="34">
        <v>590</v>
      </c>
      <c r="D24565" s="34">
        <v>609</v>
      </c>
      <c r="E24565" s="34">
        <v>629</v>
      </c>
      <c r="F24565" s="34">
        <v>496</v>
      </c>
      <c r="G24565" s="34">
        <v>587</v>
      </c>
      <c r="H24565" s="34">
        <v>593</v>
      </c>
      <c r="I24565" s="34">
        <v>610</v>
      </c>
      <c r="J24565" s="34">
        <v>646</v>
      </c>
      <c r="K24565" s="34">
        <v>497</v>
      </c>
      <c r="L24565" s="34">
        <v>554</v>
      </c>
      <c r="M24565" s="34">
        <v>472</v>
      </c>
    </row>
    <row r="24566" spans="1:13" x14ac:dyDescent="0.2">
      <c r="A24566" s="34" t="s">
        <v>125460</v>
      </c>
      <c r="B24566" s="34">
        <v>978</v>
      </c>
      <c r="C24566" s="34">
        <v>835</v>
      </c>
      <c r="D24566" s="34">
        <v>1006</v>
      </c>
      <c r="E24566" s="34">
        <v>874</v>
      </c>
      <c r="F24566" s="34">
        <v>922</v>
      </c>
      <c r="G24566" s="34">
        <v>785</v>
      </c>
      <c r="H24566" s="34">
        <v>1043</v>
      </c>
      <c r="I24566" s="34">
        <v>822</v>
      </c>
      <c r="J24566" s="34">
        <v>990</v>
      </c>
      <c r="K24566" s="34">
        <v>714</v>
      </c>
      <c r="L24566" s="34">
        <v>986</v>
      </c>
      <c r="M24566" s="34">
        <v>607</v>
      </c>
    </row>
    <row r="24567" spans="1:13" x14ac:dyDescent="0.2">
      <c r="A24567" s="34" t="s">
        <v>125461</v>
      </c>
      <c r="B24567" s="34">
        <v>865</v>
      </c>
      <c r="C24567" s="34">
        <v>818</v>
      </c>
      <c r="D24567" s="34">
        <v>903</v>
      </c>
      <c r="E24567" s="34">
        <v>961</v>
      </c>
      <c r="F24567" s="34">
        <v>724</v>
      </c>
      <c r="G24567" s="34">
        <v>725</v>
      </c>
      <c r="H24567" s="34">
        <v>822</v>
      </c>
      <c r="I24567" s="34">
        <v>735</v>
      </c>
      <c r="J24567" s="34">
        <v>901</v>
      </c>
      <c r="K24567" s="34">
        <v>700</v>
      </c>
      <c r="L24567" s="34">
        <v>815</v>
      </c>
      <c r="M24567" s="34">
        <v>610</v>
      </c>
    </row>
    <row r="24568" spans="1:13" x14ac:dyDescent="0.2">
      <c r="A24568" s="34" t="s">
        <v>125462</v>
      </c>
      <c r="B24568" s="34">
        <v>666</v>
      </c>
      <c r="C24568" s="34">
        <v>656</v>
      </c>
      <c r="D24568" s="34">
        <v>759</v>
      </c>
      <c r="E24568" s="34">
        <v>770</v>
      </c>
      <c r="F24568" s="34">
        <v>699</v>
      </c>
      <c r="G24568" s="34">
        <v>550</v>
      </c>
      <c r="H24568" s="34">
        <v>796</v>
      </c>
      <c r="I24568" s="34">
        <v>673</v>
      </c>
      <c r="J24568" s="34">
        <v>667</v>
      </c>
      <c r="K24568" s="34">
        <v>572</v>
      </c>
      <c r="L24568" s="34">
        <v>661</v>
      </c>
      <c r="M24568" s="34">
        <v>488</v>
      </c>
    </row>
    <row r="24569" spans="1:13" x14ac:dyDescent="0.2">
      <c r="A24569" s="34" t="s">
        <v>125463</v>
      </c>
      <c r="B24569" s="34">
        <v>1011</v>
      </c>
      <c r="C24569" s="34">
        <v>974</v>
      </c>
      <c r="D24569" s="34">
        <v>1113</v>
      </c>
      <c r="E24569" s="34">
        <v>984</v>
      </c>
      <c r="F24569" s="34">
        <v>995</v>
      </c>
      <c r="G24569" s="34">
        <v>828</v>
      </c>
      <c r="H24569" s="34">
        <v>1184</v>
      </c>
      <c r="I24569" s="34">
        <v>931</v>
      </c>
      <c r="J24569" s="34">
        <v>1092</v>
      </c>
      <c r="K24569" s="34">
        <v>732</v>
      </c>
      <c r="L24569" s="34">
        <v>1097</v>
      </c>
      <c r="M24569" s="34">
        <v>695</v>
      </c>
    </row>
    <row r="24570" spans="1:13" x14ac:dyDescent="0.2">
      <c r="A24570" s="34" t="s">
        <v>125464</v>
      </c>
      <c r="B24570" s="34">
        <v>1423</v>
      </c>
      <c r="C24570" s="34">
        <v>1281</v>
      </c>
      <c r="D24570" s="34">
        <v>1550</v>
      </c>
      <c r="E24570" s="34">
        <v>1346</v>
      </c>
      <c r="F24570" s="34">
        <v>1373</v>
      </c>
      <c r="G24570" s="34">
        <v>1213</v>
      </c>
      <c r="H24570" s="34">
        <v>1580</v>
      </c>
      <c r="I24570" s="34">
        <v>1246</v>
      </c>
      <c r="J24570" s="34">
        <v>1551</v>
      </c>
      <c r="K24570" s="34">
        <v>1090</v>
      </c>
      <c r="L24570" s="34">
        <v>1602</v>
      </c>
      <c r="M24570" s="34">
        <v>1053</v>
      </c>
    </row>
    <row r="24571" spans="1:13" x14ac:dyDescent="0.2">
      <c r="A24571" s="34" t="s">
        <v>125465</v>
      </c>
      <c r="B24571" s="34">
        <v>292</v>
      </c>
      <c r="C24571" s="34">
        <v>294</v>
      </c>
      <c r="D24571" s="34">
        <v>362</v>
      </c>
      <c r="E24571" s="34">
        <v>319</v>
      </c>
      <c r="F24571" s="34">
        <v>262</v>
      </c>
      <c r="G24571" s="34">
        <v>304</v>
      </c>
      <c r="H24571" s="34">
        <v>380</v>
      </c>
      <c r="I24571" s="34">
        <v>315</v>
      </c>
      <c r="J24571" s="34">
        <v>359</v>
      </c>
      <c r="K24571" s="34">
        <v>238</v>
      </c>
      <c r="L24571" s="34">
        <v>344</v>
      </c>
      <c r="M24571" s="34">
        <v>272</v>
      </c>
    </row>
    <row r="24572" spans="1:13" x14ac:dyDescent="0.2">
      <c r="A24572" s="34" t="s">
        <v>125466</v>
      </c>
      <c r="B24572" s="34">
        <v>700</v>
      </c>
      <c r="C24572" s="34">
        <v>512</v>
      </c>
      <c r="D24572" s="34">
        <v>632</v>
      </c>
      <c r="E24572" s="34">
        <v>645</v>
      </c>
      <c r="F24572" s="34">
        <v>591</v>
      </c>
      <c r="G24572" s="34">
        <v>604</v>
      </c>
      <c r="H24572" s="34">
        <v>663</v>
      </c>
      <c r="I24572" s="34">
        <v>654</v>
      </c>
      <c r="J24572" s="34">
        <v>611</v>
      </c>
      <c r="K24572" s="34">
        <v>479</v>
      </c>
      <c r="L24572" s="34">
        <v>669</v>
      </c>
      <c r="M24572" s="34">
        <v>414</v>
      </c>
    </row>
    <row r="24573" spans="1:13" x14ac:dyDescent="0.2">
      <c r="A24573" s="34" t="s">
        <v>125467</v>
      </c>
      <c r="B24573" s="34">
        <v>618</v>
      </c>
      <c r="C24573" s="34">
        <v>601</v>
      </c>
      <c r="D24573" s="34">
        <v>715</v>
      </c>
      <c r="E24573" s="34">
        <v>643</v>
      </c>
      <c r="F24573" s="34">
        <v>646</v>
      </c>
      <c r="G24573" s="34">
        <v>570</v>
      </c>
      <c r="H24573" s="34">
        <v>735</v>
      </c>
      <c r="I24573" s="34">
        <v>593</v>
      </c>
      <c r="J24573" s="34">
        <v>575</v>
      </c>
      <c r="K24573" s="34">
        <v>458</v>
      </c>
      <c r="L24573" s="34">
        <v>632</v>
      </c>
      <c r="M24573" s="34">
        <v>501</v>
      </c>
    </row>
    <row r="24574" spans="1:13" x14ac:dyDescent="0.2">
      <c r="A24574" s="34" t="s">
        <v>125468</v>
      </c>
      <c r="B24574" s="34">
        <v>713</v>
      </c>
      <c r="C24574" s="34">
        <v>779</v>
      </c>
      <c r="D24574" s="34">
        <v>870</v>
      </c>
      <c r="E24574" s="34">
        <v>865</v>
      </c>
      <c r="F24574" s="34">
        <v>692</v>
      </c>
      <c r="G24574" s="34">
        <v>742</v>
      </c>
      <c r="H24574" s="34">
        <v>879</v>
      </c>
      <c r="I24574" s="34">
        <v>856</v>
      </c>
      <c r="J24574" s="34">
        <v>770</v>
      </c>
      <c r="K24574" s="34">
        <v>692</v>
      </c>
      <c r="L24574" s="34">
        <v>764</v>
      </c>
      <c r="M24574" s="34">
        <v>573</v>
      </c>
    </row>
    <row r="24575" spans="1:13" x14ac:dyDescent="0.2">
      <c r="A24575" s="34" t="s">
        <v>125469</v>
      </c>
      <c r="B24575" s="34">
        <v>1046</v>
      </c>
      <c r="C24575" s="34">
        <v>1036</v>
      </c>
      <c r="D24575" s="34">
        <v>1139</v>
      </c>
      <c r="E24575" s="34">
        <v>995</v>
      </c>
      <c r="F24575" s="34">
        <v>1096</v>
      </c>
      <c r="G24575" s="34">
        <v>966</v>
      </c>
      <c r="H24575" s="34">
        <v>1173</v>
      </c>
      <c r="I24575" s="34">
        <v>969</v>
      </c>
      <c r="J24575" s="34">
        <v>1164</v>
      </c>
      <c r="K24575" s="34">
        <v>868</v>
      </c>
      <c r="L24575" s="34">
        <v>1005</v>
      </c>
      <c r="M24575" s="34">
        <v>778</v>
      </c>
    </row>
    <row r="24576" spans="1:13" x14ac:dyDescent="0.2">
      <c r="A24576" s="34" t="s">
        <v>125470</v>
      </c>
      <c r="B24576" s="34">
        <v>314</v>
      </c>
      <c r="C24576" s="34">
        <v>385</v>
      </c>
      <c r="D24576" s="34">
        <v>471</v>
      </c>
      <c r="E24576" s="34">
        <v>383</v>
      </c>
      <c r="F24576" s="34">
        <v>356</v>
      </c>
      <c r="G24576" s="34">
        <v>353</v>
      </c>
      <c r="H24576" s="34">
        <v>416</v>
      </c>
      <c r="I24576" s="34">
        <v>361</v>
      </c>
      <c r="J24576" s="34">
        <v>367</v>
      </c>
      <c r="K24576" s="34">
        <v>297</v>
      </c>
      <c r="L24576" s="34">
        <v>335</v>
      </c>
      <c r="M24576" s="34">
        <v>267</v>
      </c>
    </row>
    <row r="24577" spans="1:13" x14ac:dyDescent="0.2">
      <c r="A24577" s="34" t="s">
        <v>125471</v>
      </c>
      <c r="B24577" s="34">
        <v>450</v>
      </c>
      <c r="C24577" s="34">
        <v>580</v>
      </c>
      <c r="D24577" s="34">
        <v>552</v>
      </c>
      <c r="E24577" s="34">
        <v>652</v>
      </c>
      <c r="F24577" s="34">
        <v>453</v>
      </c>
      <c r="G24577" s="34">
        <v>544</v>
      </c>
      <c r="H24577" s="34">
        <v>548</v>
      </c>
      <c r="I24577" s="34">
        <v>558</v>
      </c>
      <c r="J24577" s="34">
        <v>560</v>
      </c>
      <c r="K24577" s="34">
        <v>429</v>
      </c>
      <c r="L24577" s="34">
        <v>572</v>
      </c>
      <c r="M24577" s="34">
        <v>389</v>
      </c>
    </row>
    <row r="24578" spans="1:13" x14ac:dyDescent="0.2">
      <c r="A24578" s="34" t="s">
        <v>125472</v>
      </c>
      <c r="B24578" s="34">
        <v>605</v>
      </c>
      <c r="C24578" s="34">
        <v>660</v>
      </c>
      <c r="D24578" s="34">
        <v>613</v>
      </c>
      <c r="E24578" s="34">
        <v>592</v>
      </c>
      <c r="F24578" s="34">
        <v>525</v>
      </c>
      <c r="G24578" s="34">
        <v>583</v>
      </c>
      <c r="H24578" s="34">
        <v>600</v>
      </c>
      <c r="I24578" s="34">
        <v>598</v>
      </c>
      <c r="J24578" s="34">
        <v>604</v>
      </c>
      <c r="K24578" s="34">
        <v>517</v>
      </c>
      <c r="L24578" s="34">
        <v>596</v>
      </c>
      <c r="M24578" s="34">
        <v>498</v>
      </c>
    </row>
    <row r="24579" spans="1:13" x14ac:dyDescent="0.2">
      <c r="A24579" s="34" t="s">
        <v>125473</v>
      </c>
      <c r="B24579" s="34">
        <v>680</v>
      </c>
      <c r="C24579" s="34">
        <v>757</v>
      </c>
      <c r="D24579" s="34">
        <v>762</v>
      </c>
      <c r="E24579" s="34">
        <v>810</v>
      </c>
      <c r="F24579" s="34">
        <v>762</v>
      </c>
      <c r="G24579" s="34">
        <v>753</v>
      </c>
      <c r="H24579" s="34">
        <v>775</v>
      </c>
      <c r="I24579" s="34">
        <v>764</v>
      </c>
      <c r="J24579" s="34">
        <v>712</v>
      </c>
      <c r="K24579" s="34">
        <v>638</v>
      </c>
      <c r="L24579" s="34">
        <v>741</v>
      </c>
      <c r="M24579" s="34">
        <v>543</v>
      </c>
    </row>
    <row r="24580" spans="1:13" x14ac:dyDescent="0.2">
      <c r="A24580" s="34" t="s">
        <v>125474</v>
      </c>
      <c r="B24580" s="34">
        <v>441</v>
      </c>
      <c r="C24580" s="34">
        <v>398</v>
      </c>
      <c r="D24580" s="34">
        <v>425</v>
      </c>
      <c r="E24580" s="34">
        <v>380</v>
      </c>
      <c r="F24580" s="34">
        <v>332</v>
      </c>
      <c r="G24580" s="34">
        <v>400</v>
      </c>
      <c r="H24580" s="34">
        <v>447</v>
      </c>
      <c r="I24580" s="34">
        <v>390</v>
      </c>
      <c r="J24580" s="34">
        <v>425</v>
      </c>
      <c r="K24580" s="34">
        <v>310</v>
      </c>
      <c r="L24580" s="34">
        <v>360</v>
      </c>
      <c r="M24580" s="34">
        <v>314</v>
      </c>
    </row>
    <row r="24581" spans="1:13" x14ac:dyDescent="0.2">
      <c r="A24581" s="34" t="s">
        <v>125475</v>
      </c>
      <c r="B24581" s="34">
        <v>554</v>
      </c>
      <c r="C24581" s="34">
        <v>641</v>
      </c>
      <c r="D24581" s="34">
        <v>631</v>
      </c>
      <c r="E24581" s="34">
        <v>679</v>
      </c>
      <c r="F24581" s="34">
        <v>621</v>
      </c>
      <c r="G24581" s="34">
        <v>621</v>
      </c>
      <c r="H24581" s="34">
        <v>779</v>
      </c>
      <c r="I24581" s="34">
        <v>726</v>
      </c>
      <c r="J24581" s="34">
        <v>661</v>
      </c>
      <c r="K24581" s="34">
        <v>474</v>
      </c>
      <c r="L24581" s="34">
        <v>674</v>
      </c>
      <c r="M24581" s="34">
        <v>481</v>
      </c>
    </row>
    <row r="24582" spans="1:13" x14ac:dyDescent="0.2">
      <c r="A24582" s="34" t="s">
        <v>125476</v>
      </c>
      <c r="B24582" s="34">
        <v>588</v>
      </c>
      <c r="C24582" s="34">
        <v>587</v>
      </c>
      <c r="D24582" s="34">
        <v>709</v>
      </c>
      <c r="E24582" s="34">
        <v>635</v>
      </c>
      <c r="F24582" s="34">
        <v>489</v>
      </c>
      <c r="G24582" s="34">
        <v>613</v>
      </c>
      <c r="H24582" s="34">
        <v>659</v>
      </c>
      <c r="I24582" s="34">
        <v>665</v>
      </c>
      <c r="J24582" s="34">
        <v>617</v>
      </c>
      <c r="K24582" s="34">
        <v>465</v>
      </c>
      <c r="L24582" s="34">
        <v>611</v>
      </c>
      <c r="M24582" s="34">
        <v>424</v>
      </c>
    </row>
    <row r="24583" spans="1:13" x14ac:dyDescent="0.2">
      <c r="A24583" s="34" t="s">
        <v>125477</v>
      </c>
      <c r="B24583" s="34">
        <v>507</v>
      </c>
      <c r="C24583" s="34">
        <v>554</v>
      </c>
      <c r="D24583" s="34">
        <v>578</v>
      </c>
      <c r="E24583" s="34">
        <v>576</v>
      </c>
      <c r="F24583" s="34">
        <v>508</v>
      </c>
      <c r="G24583" s="34">
        <v>463</v>
      </c>
      <c r="H24583" s="34">
        <v>702</v>
      </c>
      <c r="I24583" s="34">
        <v>585</v>
      </c>
      <c r="J24583" s="34">
        <v>626</v>
      </c>
      <c r="K24583" s="34">
        <v>449</v>
      </c>
      <c r="L24583" s="34">
        <v>590</v>
      </c>
      <c r="M24583" s="34">
        <v>409</v>
      </c>
    </row>
    <row r="24584" spans="1:13" x14ac:dyDescent="0.2">
      <c r="A24584" s="34" t="s">
        <v>125478</v>
      </c>
      <c r="B24584" s="34">
        <v>739</v>
      </c>
      <c r="C24584" s="34">
        <v>800</v>
      </c>
      <c r="D24584" s="34">
        <v>860</v>
      </c>
      <c r="E24584" s="34">
        <v>872</v>
      </c>
      <c r="F24584" s="34">
        <v>809</v>
      </c>
      <c r="G24584" s="34">
        <v>705</v>
      </c>
      <c r="H24584" s="34">
        <v>1040</v>
      </c>
      <c r="I24584" s="34">
        <v>748</v>
      </c>
      <c r="J24584" s="34">
        <v>885</v>
      </c>
      <c r="K24584" s="34">
        <v>675</v>
      </c>
      <c r="L24584" s="34">
        <v>893</v>
      </c>
      <c r="M24584" s="34">
        <v>609</v>
      </c>
    </row>
    <row r="24585" spans="1:13" x14ac:dyDescent="0.2">
      <c r="A24585" s="34" t="s">
        <v>125479</v>
      </c>
      <c r="B24585" s="34">
        <v>868</v>
      </c>
      <c r="C24585" s="34">
        <v>834</v>
      </c>
      <c r="D24585" s="34">
        <v>820</v>
      </c>
      <c r="E24585" s="34">
        <v>860</v>
      </c>
      <c r="F24585" s="34">
        <v>848</v>
      </c>
      <c r="G24585" s="34">
        <v>755</v>
      </c>
      <c r="H24585" s="34">
        <v>886</v>
      </c>
      <c r="I24585" s="34">
        <v>724</v>
      </c>
      <c r="J24585" s="34">
        <v>826</v>
      </c>
      <c r="K24585" s="34">
        <v>663</v>
      </c>
      <c r="L24585" s="34">
        <v>746</v>
      </c>
      <c r="M24585" s="34">
        <v>623</v>
      </c>
    </row>
    <row r="24586" spans="1:13" x14ac:dyDescent="0.2">
      <c r="A24586" s="34" t="s">
        <v>125480</v>
      </c>
      <c r="B24586" s="34">
        <v>615</v>
      </c>
      <c r="C24586" s="34">
        <v>561</v>
      </c>
      <c r="D24586" s="34">
        <v>571</v>
      </c>
      <c r="E24586" s="34">
        <v>593</v>
      </c>
      <c r="F24586" s="34">
        <v>567</v>
      </c>
      <c r="G24586" s="34">
        <v>469</v>
      </c>
      <c r="H24586" s="34">
        <v>675</v>
      </c>
      <c r="I24586" s="34">
        <v>593</v>
      </c>
      <c r="J24586" s="34">
        <v>594</v>
      </c>
      <c r="K24586" s="34">
        <v>442</v>
      </c>
      <c r="L24586" s="34">
        <v>632</v>
      </c>
      <c r="M24586" s="34">
        <v>433</v>
      </c>
    </row>
    <row r="24587" spans="1:13" x14ac:dyDescent="0.2">
      <c r="A24587" s="34" t="s">
        <v>125481</v>
      </c>
      <c r="B24587" s="34">
        <v>503</v>
      </c>
      <c r="C24587" s="34">
        <v>540</v>
      </c>
      <c r="D24587" s="34">
        <v>529</v>
      </c>
      <c r="E24587" s="34">
        <v>582</v>
      </c>
      <c r="F24587" s="34">
        <v>447</v>
      </c>
      <c r="G24587" s="34">
        <v>437</v>
      </c>
      <c r="H24587" s="34">
        <v>594</v>
      </c>
      <c r="I24587" s="34">
        <v>484</v>
      </c>
      <c r="J24587" s="34">
        <v>580</v>
      </c>
      <c r="K24587" s="34">
        <v>456</v>
      </c>
      <c r="L24587" s="34">
        <v>493</v>
      </c>
      <c r="M24587" s="34">
        <v>407</v>
      </c>
    </row>
    <row r="24588" spans="1:13" x14ac:dyDescent="0.2">
      <c r="A24588" s="34" t="s">
        <v>125482</v>
      </c>
      <c r="B24588" s="34">
        <v>490</v>
      </c>
      <c r="C24588" s="34">
        <v>539</v>
      </c>
      <c r="D24588" s="34">
        <v>626</v>
      </c>
      <c r="E24588" s="34">
        <v>610</v>
      </c>
      <c r="F24588" s="34">
        <v>517</v>
      </c>
      <c r="G24588" s="34">
        <v>453</v>
      </c>
      <c r="H24588" s="34">
        <v>556</v>
      </c>
      <c r="I24588" s="34">
        <v>527</v>
      </c>
      <c r="J24588" s="34">
        <v>523</v>
      </c>
      <c r="K24588" s="34">
        <v>448</v>
      </c>
      <c r="L24588" s="34">
        <v>499</v>
      </c>
      <c r="M24588" s="34">
        <v>424</v>
      </c>
    </row>
    <row r="24589" spans="1:13" x14ac:dyDescent="0.2">
      <c r="A24589" s="34" t="s">
        <v>125483</v>
      </c>
      <c r="B24589" s="34">
        <v>735</v>
      </c>
      <c r="C24589" s="34">
        <v>884</v>
      </c>
      <c r="D24589" s="34">
        <v>942</v>
      </c>
      <c r="E24589" s="34">
        <v>967</v>
      </c>
      <c r="F24589" s="34">
        <v>832</v>
      </c>
      <c r="G24589" s="34">
        <v>790</v>
      </c>
      <c r="H24589" s="34">
        <v>980</v>
      </c>
      <c r="I24589" s="34">
        <v>919</v>
      </c>
      <c r="J24589" s="34">
        <v>955</v>
      </c>
      <c r="K24589" s="34">
        <v>714</v>
      </c>
      <c r="L24589" s="34">
        <v>882</v>
      </c>
      <c r="M24589" s="34">
        <v>659</v>
      </c>
    </row>
    <row r="24590" spans="1:13" x14ac:dyDescent="0.2">
      <c r="A24590" s="34" t="s">
        <v>125484</v>
      </c>
      <c r="B24590" s="34">
        <v>626</v>
      </c>
      <c r="C24590" s="34">
        <v>612</v>
      </c>
      <c r="D24590" s="34">
        <v>744</v>
      </c>
      <c r="E24590" s="34">
        <v>753</v>
      </c>
      <c r="F24590" s="34">
        <v>677</v>
      </c>
      <c r="G24590" s="34">
        <v>607</v>
      </c>
      <c r="H24590" s="34">
        <v>776</v>
      </c>
      <c r="I24590" s="34">
        <v>601</v>
      </c>
      <c r="J24590" s="34">
        <v>735</v>
      </c>
      <c r="K24590" s="34">
        <v>554</v>
      </c>
      <c r="L24590" s="34">
        <v>758</v>
      </c>
      <c r="M24590" s="34">
        <v>519</v>
      </c>
    </row>
    <row r="24591" spans="1:13" x14ac:dyDescent="0.2">
      <c r="A24591" s="34" t="s">
        <v>125485</v>
      </c>
      <c r="B24591" s="34">
        <v>638</v>
      </c>
      <c r="C24591" s="34">
        <v>546</v>
      </c>
      <c r="D24591" s="34">
        <v>635</v>
      </c>
      <c r="E24591" s="34">
        <v>663</v>
      </c>
      <c r="F24591" s="34">
        <v>522</v>
      </c>
      <c r="G24591" s="34">
        <v>521</v>
      </c>
      <c r="H24591" s="34">
        <v>601</v>
      </c>
      <c r="I24591" s="34">
        <v>638</v>
      </c>
      <c r="J24591" s="34">
        <v>592</v>
      </c>
      <c r="K24591" s="34">
        <v>449</v>
      </c>
      <c r="L24591" s="34">
        <v>584</v>
      </c>
      <c r="M24591" s="34">
        <v>416</v>
      </c>
    </row>
    <row r="24592" spans="1:13" x14ac:dyDescent="0.2">
      <c r="A24592" s="34" t="s">
        <v>125486</v>
      </c>
      <c r="B24592" s="34">
        <v>722</v>
      </c>
      <c r="C24592" s="34">
        <v>698</v>
      </c>
      <c r="D24592" s="34">
        <v>855</v>
      </c>
      <c r="E24592" s="34">
        <v>753</v>
      </c>
      <c r="F24592" s="34">
        <v>823</v>
      </c>
      <c r="G24592" s="34">
        <v>711</v>
      </c>
      <c r="H24592" s="34">
        <v>916</v>
      </c>
      <c r="I24592" s="34">
        <v>717</v>
      </c>
      <c r="J24592" s="34">
        <v>882</v>
      </c>
      <c r="K24592" s="34">
        <v>642</v>
      </c>
      <c r="L24592" s="34">
        <v>864</v>
      </c>
      <c r="M24592" s="34">
        <v>527</v>
      </c>
    </row>
    <row r="24593" spans="1:13" x14ac:dyDescent="0.2">
      <c r="A24593" s="34" t="s">
        <v>125487</v>
      </c>
      <c r="B24593" s="34">
        <v>530</v>
      </c>
      <c r="C24593" s="34">
        <v>611</v>
      </c>
      <c r="D24593" s="34">
        <v>629</v>
      </c>
      <c r="E24593" s="34">
        <v>653</v>
      </c>
      <c r="F24593" s="34">
        <v>557</v>
      </c>
      <c r="G24593" s="34">
        <v>569</v>
      </c>
      <c r="H24593" s="34">
        <v>714</v>
      </c>
      <c r="I24593" s="34">
        <v>585</v>
      </c>
      <c r="J24593" s="34">
        <v>671</v>
      </c>
      <c r="K24593" s="34">
        <v>513</v>
      </c>
      <c r="L24593" s="34">
        <v>597</v>
      </c>
      <c r="M24593" s="34">
        <v>502</v>
      </c>
    </row>
    <row r="24594" spans="1:13" x14ac:dyDescent="0.2">
      <c r="A24594" s="34" t="s">
        <v>125488</v>
      </c>
      <c r="B24594" s="34">
        <v>449</v>
      </c>
      <c r="C24594" s="34">
        <v>477</v>
      </c>
      <c r="D24594" s="34">
        <v>502</v>
      </c>
      <c r="E24594" s="34">
        <v>583</v>
      </c>
      <c r="F24594" s="34">
        <v>424</v>
      </c>
      <c r="G24594" s="34">
        <v>482</v>
      </c>
      <c r="H24594" s="34">
        <v>536</v>
      </c>
      <c r="I24594" s="34">
        <v>477</v>
      </c>
      <c r="J24594" s="34">
        <v>488</v>
      </c>
      <c r="K24594" s="34">
        <v>408</v>
      </c>
      <c r="L24594" s="34">
        <v>383</v>
      </c>
      <c r="M24594" s="34">
        <v>406</v>
      </c>
    </row>
    <row r="24595" spans="1:13" x14ac:dyDescent="0.2">
      <c r="A24595" s="34" t="s">
        <v>125489</v>
      </c>
      <c r="B24595" s="34">
        <v>584</v>
      </c>
      <c r="C24595" s="34">
        <v>555</v>
      </c>
      <c r="D24595" s="34">
        <v>472</v>
      </c>
      <c r="E24595" s="34">
        <v>609</v>
      </c>
      <c r="F24595" s="34">
        <v>411</v>
      </c>
      <c r="G24595" s="34">
        <v>530</v>
      </c>
      <c r="H24595" s="34">
        <v>571</v>
      </c>
      <c r="I24595" s="34">
        <v>587</v>
      </c>
      <c r="J24595" s="34">
        <v>515</v>
      </c>
      <c r="K24595" s="34">
        <v>458</v>
      </c>
      <c r="L24595" s="34">
        <v>518</v>
      </c>
      <c r="M24595" s="34">
        <v>430</v>
      </c>
    </row>
    <row r="24596" spans="1:13" x14ac:dyDescent="0.2">
      <c r="A24596" s="34" t="s">
        <v>125490</v>
      </c>
      <c r="B24596" s="34">
        <v>557</v>
      </c>
      <c r="C24596" s="34">
        <v>573</v>
      </c>
      <c r="D24596" s="34">
        <v>543</v>
      </c>
      <c r="E24596" s="34">
        <v>606</v>
      </c>
      <c r="F24596" s="34">
        <v>516</v>
      </c>
      <c r="G24596" s="34">
        <v>490</v>
      </c>
      <c r="H24596" s="34">
        <v>597</v>
      </c>
      <c r="I24596" s="34">
        <v>602</v>
      </c>
      <c r="J24596" s="34">
        <v>520</v>
      </c>
      <c r="K24596" s="34">
        <v>441</v>
      </c>
      <c r="L24596" s="34">
        <v>482</v>
      </c>
      <c r="M24596" s="34">
        <v>442</v>
      </c>
    </row>
    <row r="24597" spans="1:13" x14ac:dyDescent="0.2">
      <c r="A24597" s="34" t="s">
        <v>125491</v>
      </c>
      <c r="B24597" s="34">
        <v>718</v>
      </c>
      <c r="C24597" s="34">
        <v>885</v>
      </c>
      <c r="D24597" s="34">
        <v>802</v>
      </c>
      <c r="E24597" s="34">
        <v>871</v>
      </c>
      <c r="F24597" s="34">
        <v>675</v>
      </c>
      <c r="G24597" s="34">
        <v>734</v>
      </c>
      <c r="H24597" s="34">
        <v>961</v>
      </c>
      <c r="I24597" s="34">
        <v>784</v>
      </c>
      <c r="J24597" s="34">
        <v>837</v>
      </c>
      <c r="K24597" s="34">
        <v>706</v>
      </c>
      <c r="L24597" s="34">
        <v>706</v>
      </c>
      <c r="M24597" s="34">
        <v>634</v>
      </c>
    </row>
    <row r="24598" spans="1:13" x14ac:dyDescent="0.2">
      <c r="A24598" s="34" t="s">
        <v>125492</v>
      </c>
      <c r="B24598" s="34">
        <v>477</v>
      </c>
      <c r="C24598" s="34">
        <v>475</v>
      </c>
      <c r="D24598" s="34">
        <v>543</v>
      </c>
      <c r="E24598" s="34">
        <v>541</v>
      </c>
      <c r="F24598" s="34">
        <v>450</v>
      </c>
      <c r="G24598" s="34">
        <v>522</v>
      </c>
      <c r="H24598" s="34">
        <v>587</v>
      </c>
      <c r="I24598" s="34">
        <v>521</v>
      </c>
      <c r="J24598" s="34">
        <v>506</v>
      </c>
      <c r="K24598" s="34">
        <v>422</v>
      </c>
      <c r="L24598" s="34">
        <v>440</v>
      </c>
      <c r="M24598" s="34">
        <v>393</v>
      </c>
    </row>
    <row r="24599" spans="1:13" x14ac:dyDescent="0.2">
      <c r="A24599" s="34" t="s">
        <v>125493</v>
      </c>
      <c r="B24599" s="34">
        <v>1071</v>
      </c>
      <c r="C24599" s="34">
        <v>1093</v>
      </c>
      <c r="D24599" s="34">
        <v>1211</v>
      </c>
      <c r="E24599" s="34">
        <v>1096</v>
      </c>
      <c r="F24599" s="34">
        <v>1047</v>
      </c>
      <c r="G24599" s="34">
        <v>1030</v>
      </c>
      <c r="H24599" s="34">
        <v>1129</v>
      </c>
      <c r="I24599" s="34">
        <v>993</v>
      </c>
      <c r="J24599" s="34">
        <v>1193</v>
      </c>
      <c r="K24599" s="34">
        <v>811</v>
      </c>
      <c r="L24599" s="34">
        <v>1079</v>
      </c>
      <c r="M24599" s="34">
        <v>819</v>
      </c>
    </row>
    <row r="24600" spans="1:13" x14ac:dyDescent="0.2">
      <c r="A24600" s="34" t="s">
        <v>125494</v>
      </c>
      <c r="B24600" s="34">
        <v>559</v>
      </c>
      <c r="C24600" s="34">
        <v>697</v>
      </c>
      <c r="D24600" s="34">
        <v>659</v>
      </c>
      <c r="E24600" s="34">
        <v>812</v>
      </c>
      <c r="F24600" s="34">
        <v>601</v>
      </c>
      <c r="G24600" s="34">
        <v>648</v>
      </c>
      <c r="H24600" s="34">
        <v>729</v>
      </c>
      <c r="I24600" s="34">
        <v>725</v>
      </c>
      <c r="J24600" s="34">
        <v>686</v>
      </c>
      <c r="K24600" s="34">
        <v>614</v>
      </c>
      <c r="L24600" s="34">
        <v>566</v>
      </c>
      <c r="M24600" s="34">
        <v>545</v>
      </c>
    </row>
    <row r="24601" spans="1:13" x14ac:dyDescent="0.2">
      <c r="A24601" s="34" t="s">
        <v>125495</v>
      </c>
      <c r="B24601" s="34">
        <v>482</v>
      </c>
      <c r="C24601" s="34">
        <v>569</v>
      </c>
      <c r="D24601" s="34">
        <v>560</v>
      </c>
      <c r="E24601" s="34">
        <v>588</v>
      </c>
      <c r="F24601" s="34">
        <v>560</v>
      </c>
      <c r="G24601" s="34">
        <v>524</v>
      </c>
      <c r="H24601" s="34">
        <v>608</v>
      </c>
      <c r="I24601" s="34">
        <v>556</v>
      </c>
      <c r="J24601" s="34">
        <v>663</v>
      </c>
      <c r="K24601" s="34">
        <v>464</v>
      </c>
      <c r="L24601" s="34">
        <v>574</v>
      </c>
      <c r="M24601" s="34">
        <v>411</v>
      </c>
    </row>
    <row r="24602" spans="1:13" x14ac:dyDescent="0.2">
      <c r="A24602" s="34" t="s">
        <v>125496</v>
      </c>
      <c r="B24602" s="34">
        <v>313</v>
      </c>
      <c r="C24602" s="34">
        <v>314</v>
      </c>
      <c r="D24602" s="34">
        <v>408</v>
      </c>
      <c r="E24602" s="34">
        <v>377</v>
      </c>
      <c r="F24602" s="34">
        <v>419</v>
      </c>
      <c r="G24602" s="34">
        <v>305</v>
      </c>
      <c r="H24602" s="34">
        <v>419</v>
      </c>
      <c r="I24602" s="34">
        <v>265</v>
      </c>
      <c r="J24602" s="34">
        <v>430</v>
      </c>
      <c r="K24602" s="34">
        <v>258</v>
      </c>
      <c r="L24602" s="34">
        <v>407</v>
      </c>
      <c r="M24602" s="34">
        <v>267</v>
      </c>
    </row>
    <row r="24603" spans="1:13" x14ac:dyDescent="0.2">
      <c r="A24603" s="34" t="s">
        <v>125497</v>
      </c>
      <c r="B24603" s="34">
        <v>273</v>
      </c>
      <c r="C24603" s="34">
        <v>275</v>
      </c>
      <c r="D24603" s="34">
        <v>293</v>
      </c>
      <c r="E24603" s="34">
        <v>270</v>
      </c>
      <c r="F24603" s="34">
        <v>262</v>
      </c>
      <c r="G24603" s="34">
        <v>272</v>
      </c>
      <c r="H24603" s="34">
        <v>268</v>
      </c>
      <c r="I24603" s="34">
        <v>287</v>
      </c>
      <c r="J24603" s="34">
        <v>274</v>
      </c>
      <c r="K24603" s="34">
        <v>261</v>
      </c>
      <c r="L24603" s="34">
        <v>333</v>
      </c>
      <c r="M24603" s="34">
        <v>202</v>
      </c>
    </row>
    <row r="24604" spans="1:13" x14ac:dyDescent="0.2">
      <c r="A24604" s="34" t="s">
        <v>125498</v>
      </c>
      <c r="B24604" s="34">
        <v>251</v>
      </c>
      <c r="C24604" s="34">
        <v>255</v>
      </c>
      <c r="D24604" s="34">
        <v>286</v>
      </c>
      <c r="E24604" s="34">
        <v>265</v>
      </c>
      <c r="F24604" s="34">
        <v>224</v>
      </c>
      <c r="G24604" s="34">
        <v>205</v>
      </c>
      <c r="H24604" s="34">
        <v>308</v>
      </c>
      <c r="I24604" s="34">
        <v>263</v>
      </c>
      <c r="J24604" s="34">
        <v>312</v>
      </c>
      <c r="K24604" s="34">
        <v>221</v>
      </c>
      <c r="L24604" s="34">
        <v>270</v>
      </c>
      <c r="M24604" s="34">
        <v>167</v>
      </c>
    </row>
    <row r="24605" spans="1:13" x14ac:dyDescent="0.2">
      <c r="A24605" s="34" t="s">
        <v>125499</v>
      </c>
      <c r="B24605" s="34">
        <v>210</v>
      </c>
      <c r="C24605" s="34">
        <v>237</v>
      </c>
      <c r="D24605" s="34">
        <v>249</v>
      </c>
      <c r="E24605" s="34">
        <v>220</v>
      </c>
      <c r="F24605" s="34">
        <v>288</v>
      </c>
      <c r="G24605" s="34">
        <v>201</v>
      </c>
      <c r="H24605" s="34">
        <v>282</v>
      </c>
      <c r="I24605" s="34">
        <v>223</v>
      </c>
      <c r="J24605" s="34">
        <v>262</v>
      </c>
      <c r="K24605" s="34">
        <v>193</v>
      </c>
      <c r="L24605" s="34">
        <v>228</v>
      </c>
      <c r="M24605" s="34">
        <v>206</v>
      </c>
    </row>
    <row r="24606" spans="1:13" x14ac:dyDescent="0.2">
      <c r="A24606" s="34" t="s">
        <v>125500</v>
      </c>
      <c r="B24606" s="34">
        <v>314</v>
      </c>
      <c r="C24606" s="34">
        <v>356</v>
      </c>
      <c r="D24606" s="34">
        <v>447</v>
      </c>
      <c r="E24606" s="34">
        <v>423</v>
      </c>
      <c r="F24606" s="34">
        <v>361</v>
      </c>
      <c r="G24606" s="34">
        <v>378</v>
      </c>
      <c r="H24606" s="34">
        <v>492</v>
      </c>
      <c r="I24606" s="34">
        <v>397</v>
      </c>
      <c r="J24606" s="34">
        <v>408</v>
      </c>
      <c r="K24606" s="34">
        <v>290</v>
      </c>
      <c r="L24606" s="34">
        <v>403</v>
      </c>
      <c r="M24606" s="34">
        <v>270</v>
      </c>
    </row>
    <row r="24607" spans="1:13" x14ac:dyDescent="0.2">
      <c r="A24607" s="34" t="s">
        <v>125501</v>
      </c>
      <c r="B24607" s="34">
        <v>475</v>
      </c>
      <c r="C24607" s="34">
        <v>585</v>
      </c>
      <c r="D24607" s="34">
        <v>572</v>
      </c>
      <c r="E24607" s="34">
        <v>649</v>
      </c>
      <c r="F24607" s="34">
        <v>439</v>
      </c>
      <c r="G24607" s="34">
        <v>546</v>
      </c>
      <c r="H24607" s="34">
        <v>584</v>
      </c>
      <c r="I24607" s="34">
        <v>566</v>
      </c>
      <c r="J24607" s="34">
        <v>558</v>
      </c>
      <c r="K24607" s="34">
        <v>434</v>
      </c>
      <c r="L24607" s="34">
        <v>605</v>
      </c>
      <c r="M24607" s="34">
        <v>468</v>
      </c>
    </row>
    <row r="24608" spans="1:13" x14ac:dyDescent="0.2">
      <c r="A24608" s="34" t="s">
        <v>125502</v>
      </c>
      <c r="B24608" s="34">
        <v>486</v>
      </c>
      <c r="C24608" s="34">
        <v>358</v>
      </c>
      <c r="D24608" s="34">
        <v>403</v>
      </c>
      <c r="E24608" s="34">
        <v>330</v>
      </c>
      <c r="F24608" s="34">
        <v>403</v>
      </c>
      <c r="G24608" s="34">
        <v>306</v>
      </c>
      <c r="H24608" s="34">
        <v>460</v>
      </c>
      <c r="I24608" s="34">
        <v>331</v>
      </c>
      <c r="J24608" s="34">
        <v>442</v>
      </c>
      <c r="K24608" s="34">
        <v>293</v>
      </c>
      <c r="L24608" s="34">
        <v>446</v>
      </c>
      <c r="M24608" s="34">
        <v>279</v>
      </c>
    </row>
    <row r="24609" spans="1:13" x14ac:dyDescent="0.2">
      <c r="A24609" s="34" t="s">
        <v>125503</v>
      </c>
      <c r="B24609" s="34">
        <v>234</v>
      </c>
      <c r="C24609" s="34">
        <v>238</v>
      </c>
      <c r="D24609" s="34">
        <v>226</v>
      </c>
      <c r="E24609" s="34">
        <v>216</v>
      </c>
      <c r="F24609" s="34">
        <v>222</v>
      </c>
      <c r="G24609" s="34">
        <v>269</v>
      </c>
      <c r="H24609" s="34">
        <v>268</v>
      </c>
      <c r="I24609" s="34">
        <v>277</v>
      </c>
      <c r="J24609" s="34">
        <v>231</v>
      </c>
      <c r="K24609" s="34">
        <v>200</v>
      </c>
      <c r="L24609" s="34">
        <v>281</v>
      </c>
      <c r="M24609" s="34">
        <v>200</v>
      </c>
    </row>
    <row r="24610" spans="1:13" x14ac:dyDescent="0.2">
      <c r="A24610" s="34" t="s">
        <v>125504</v>
      </c>
      <c r="B24610" s="34">
        <v>297</v>
      </c>
      <c r="C24610" s="34">
        <v>296</v>
      </c>
      <c r="D24610" s="34">
        <v>311</v>
      </c>
      <c r="E24610" s="34">
        <v>316</v>
      </c>
      <c r="F24610" s="34">
        <v>253</v>
      </c>
      <c r="G24610" s="34">
        <v>206</v>
      </c>
      <c r="H24610" s="34">
        <v>267</v>
      </c>
      <c r="I24610" s="34">
        <v>273</v>
      </c>
      <c r="J24610" s="34">
        <v>316</v>
      </c>
      <c r="K24610" s="34">
        <v>191</v>
      </c>
      <c r="L24610" s="34">
        <v>276</v>
      </c>
      <c r="M24610" s="34">
        <v>202</v>
      </c>
    </row>
    <row r="24611" spans="1:13" x14ac:dyDescent="0.2">
      <c r="A24611" s="34" t="s">
        <v>125505</v>
      </c>
      <c r="B24611" s="34">
        <v>341</v>
      </c>
      <c r="C24611" s="34">
        <v>322</v>
      </c>
      <c r="D24611" s="34">
        <v>291</v>
      </c>
      <c r="E24611" s="34">
        <v>359</v>
      </c>
      <c r="F24611" s="34">
        <v>289</v>
      </c>
      <c r="G24611" s="34">
        <v>310</v>
      </c>
      <c r="H24611" s="34">
        <v>396</v>
      </c>
      <c r="I24611" s="34">
        <v>291</v>
      </c>
      <c r="J24611" s="34">
        <v>364</v>
      </c>
      <c r="K24611" s="34">
        <v>271</v>
      </c>
      <c r="L24611" s="34">
        <v>333</v>
      </c>
      <c r="M24611" s="34">
        <v>278</v>
      </c>
    </row>
    <row r="24612" spans="1:13" x14ac:dyDescent="0.2">
      <c r="A24612" s="34" t="s">
        <v>125506</v>
      </c>
      <c r="B24612" s="34">
        <v>332</v>
      </c>
      <c r="C24612" s="34">
        <v>299</v>
      </c>
      <c r="D24612" s="34">
        <v>355</v>
      </c>
      <c r="E24612" s="34">
        <v>360</v>
      </c>
      <c r="F24612" s="34">
        <v>281</v>
      </c>
      <c r="G24612" s="34">
        <v>244</v>
      </c>
      <c r="H24612" s="34">
        <v>352</v>
      </c>
      <c r="I24612" s="34">
        <v>307</v>
      </c>
      <c r="J24612" s="34">
        <v>345</v>
      </c>
      <c r="K24612" s="34">
        <v>276</v>
      </c>
      <c r="L24612" s="34">
        <v>316</v>
      </c>
      <c r="M24612" s="34">
        <v>224</v>
      </c>
    </row>
    <row r="24613" spans="1:13" x14ac:dyDescent="0.2">
      <c r="A24613" s="34" t="s">
        <v>125507</v>
      </c>
      <c r="B24613" s="34">
        <v>432</v>
      </c>
      <c r="C24613" s="34">
        <v>416</v>
      </c>
      <c r="D24613" s="34">
        <v>447</v>
      </c>
      <c r="E24613" s="34">
        <v>484</v>
      </c>
      <c r="F24613" s="34">
        <v>503</v>
      </c>
      <c r="G24613" s="34">
        <v>431</v>
      </c>
      <c r="H24613" s="34">
        <v>518</v>
      </c>
      <c r="I24613" s="34">
        <v>537</v>
      </c>
      <c r="J24613" s="34">
        <v>505</v>
      </c>
      <c r="K24613" s="34">
        <v>323</v>
      </c>
      <c r="L24613" s="34">
        <v>489</v>
      </c>
      <c r="M24613" s="34">
        <v>387</v>
      </c>
    </row>
    <row r="24614" spans="1:13" x14ac:dyDescent="0.2">
      <c r="A24614" s="34" t="s">
        <v>125508</v>
      </c>
      <c r="B24614" s="34">
        <v>436</v>
      </c>
      <c r="C24614" s="34">
        <v>452</v>
      </c>
      <c r="D24614" s="34">
        <v>494</v>
      </c>
      <c r="E24614" s="34">
        <v>477</v>
      </c>
      <c r="F24614" s="34">
        <v>368</v>
      </c>
      <c r="G24614" s="34">
        <v>423</v>
      </c>
      <c r="H24614" s="34">
        <v>450</v>
      </c>
      <c r="I24614" s="34">
        <v>491</v>
      </c>
      <c r="J24614" s="34">
        <v>502</v>
      </c>
      <c r="K24614" s="34">
        <v>377</v>
      </c>
      <c r="L24614" s="34">
        <v>464</v>
      </c>
      <c r="M24614" s="34">
        <v>304</v>
      </c>
    </row>
    <row r="24615" spans="1:13" x14ac:dyDescent="0.2">
      <c r="A24615" s="34" t="s">
        <v>125509</v>
      </c>
      <c r="B24615" s="34">
        <v>163</v>
      </c>
      <c r="C24615" s="34">
        <v>277</v>
      </c>
      <c r="D24615" s="34">
        <v>228</v>
      </c>
      <c r="E24615" s="34">
        <v>319</v>
      </c>
      <c r="F24615" s="34">
        <v>237</v>
      </c>
      <c r="G24615" s="34">
        <v>269</v>
      </c>
      <c r="H24615" s="34">
        <v>327</v>
      </c>
      <c r="I24615" s="34">
        <v>225</v>
      </c>
      <c r="J24615" s="34">
        <v>273</v>
      </c>
      <c r="K24615" s="34">
        <v>230</v>
      </c>
      <c r="L24615" s="34">
        <v>259</v>
      </c>
      <c r="M24615" s="34">
        <v>209</v>
      </c>
    </row>
    <row r="24616" spans="1:13" x14ac:dyDescent="0.2">
      <c r="A24616" s="34" t="s">
        <v>125510</v>
      </c>
      <c r="B24616" s="34">
        <v>431</v>
      </c>
      <c r="C24616" s="34">
        <v>454</v>
      </c>
      <c r="D24616" s="34">
        <v>415</v>
      </c>
      <c r="E24616" s="34">
        <v>505</v>
      </c>
      <c r="F24616" s="34">
        <v>394</v>
      </c>
      <c r="G24616" s="34">
        <v>397</v>
      </c>
      <c r="H24616" s="34">
        <v>472</v>
      </c>
      <c r="I24616" s="34">
        <v>471</v>
      </c>
      <c r="J24616" s="34">
        <v>482</v>
      </c>
      <c r="K24616" s="34">
        <v>400</v>
      </c>
      <c r="L24616" s="34">
        <v>444</v>
      </c>
      <c r="M24616" s="34">
        <v>352</v>
      </c>
    </row>
    <row r="24617" spans="1:13" x14ac:dyDescent="0.2">
      <c r="A24617" s="34" t="s">
        <v>125511</v>
      </c>
      <c r="B24617" s="34">
        <v>594</v>
      </c>
      <c r="C24617" s="34">
        <v>593</v>
      </c>
      <c r="D24617" s="34">
        <v>626</v>
      </c>
      <c r="E24617" s="34">
        <v>674</v>
      </c>
      <c r="F24617" s="34">
        <v>643</v>
      </c>
      <c r="G24617" s="34">
        <v>601</v>
      </c>
      <c r="H24617" s="34">
        <v>736</v>
      </c>
      <c r="I24617" s="34">
        <v>688</v>
      </c>
      <c r="J24617" s="34">
        <v>684</v>
      </c>
      <c r="K24617" s="34">
        <v>467</v>
      </c>
      <c r="L24617" s="34">
        <v>667</v>
      </c>
      <c r="M24617" s="34">
        <v>486</v>
      </c>
    </row>
    <row r="24618" spans="1:13" x14ac:dyDescent="0.2">
      <c r="A24618" s="34" t="s">
        <v>125512</v>
      </c>
      <c r="B24618" s="34">
        <v>482</v>
      </c>
      <c r="C24618" s="34">
        <v>569</v>
      </c>
      <c r="D24618" s="34">
        <v>540</v>
      </c>
      <c r="E24618" s="34">
        <v>622</v>
      </c>
      <c r="F24618" s="34">
        <v>493</v>
      </c>
      <c r="G24618" s="34">
        <v>507</v>
      </c>
      <c r="H24618" s="34">
        <v>645</v>
      </c>
      <c r="I24618" s="34">
        <v>540</v>
      </c>
      <c r="J24618" s="34">
        <v>618</v>
      </c>
      <c r="K24618" s="34">
        <v>433</v>
      </c>
      <c r="L24618" s="34">
        <v>505</v>
      </c>
      <c r="M24618" s="34">
        <v>373</v>
      </c>
    </row>
    <row r="24619" spans="1:13" x14ac:dyDescent="0.2">
      <c r="A24619" s="34" t="s">
        <v>125513</v>
      </c>
      <c r="B24619" s="34">
        <v>556</v>
      </c>
      <c r="C24619" s="34">
        <v>508</v>
      </c>
      <c r="D24619" s="34">
        <v>546</v>
      </c>
      <c r="E24619" s="34">
        <v>543</v>
      </c>
      <c r="F24619" s="34">
        <v>515</v>
      </c>
      <c r="G24619" s="34">
        <v>563</v>
      </c>
      <c r="H24619" s="34">
        <v>573</v>
      </c>
      <c r="I24619" s="34">
        <v>466</v>
      </c>
      <c r="J24619" s="34">
        <v>568</v>
      </c>
      <c r="K24619" s="34">
        <v>403</v>
      </c>
      <c r="L24619" s="34">
        <v>563</v>
      </c>
      <c r="M24619" s="34">
        <v>406</v>
      </c>
    </row>
    <row r="24620" spans="1:13" x14ac:dyDescent="0.2">
      <c r="A24620" s="34" t="s">
        <v>125514</v>
      </c>
      <c r="B24620" s="34">
        <v>354</v>
      </c>
      <c r="C24620" s="34">
        <v>400</v>
      </c>
      <c r="D24620" s="34">
        <v>395</v>
      </c>
      <c r="E24620" s="34">
        <v>462</v>
      </c>
      <c r="F24620" s="34">
        <v>360</v>
      </c>
      <c r="G24620" s="34">
        <v>393</v>
      </c>
      <c r="H24620" s="34">
        <v>460</v>
      </c>
      <c r="I24620" s="34">
        <v>454</v>
      </c>
      <c r="J24620" s="34">
        <v>381</v>
      </c>
      <c r="K24620" s="34">
        <v>350</v>
      </c>
      <c r="L24620" s="34">
        <v>402</v>
      </c>
      <c r="M24620" s="34">
        <v>314</v>
      </c>
    </row>
    <row r="24621" spans="1:13" x14ac:dyDescent="0.2">
      <c r="A24621" s="34" t="s">
        <v>125515</v>
      </c>
      <c r="B24621" s="34">
        <v>354</v>
      </c>
      <c r="C24621" s="34">
        <v>416</v>
      </c>
      <c r="D24621" s="34">
        <v>427</v>
      </c>
      <c r="E24621" s="34">
        <v>408</v>
      </c>
      <c r="F24621" s="34">
        <v>378</v>
      </c>
      <c r="G24621" s="34">
        <v>432</v>
      </c>
      <c r="H24621" s="34">
        <v>460</v>
      </c>
      <c r="I24621" s="34">
        <v>426</v>
      </c>
      <c r="J24621" s="34">
        <v>359</v>
      </c>
      <c r="K24621" s="34">
        <v>320</v>
      </c>
      <c r="L24621" s="34">
        <v>372</v>
      </c>
      <c r="M24621" s="34">
        <v>300</v>
      </c>
    </row>
    <row r="24622" spans="1:13" x14ac:dyDescent="0.2">
      <c r="A24622" s="34" t="s">
        <v>125516</v>
      </c>
      <c r="B24622" s="34">
        <v>583</v>
      </c>
      <c r="C24622" s="34">
        <v>556</v>
      </c>
      <c r="D24622" s="34">
        <v>584</v>
      </c>
      <c r="E24622" s="34">
        <v>624</v>
      </c>
      <c r="F24622" s="34">
        <v>608</v>
      </c>
      <c r="G24622" s="34">
        <v>528</v>
      </c>
      <c r="H24622" s="34">
        <v>559</v>
      </c>
      <c r="I24622" s="34">
        <v>592</v>
      </c>
      <c r="J24622" s="34">
        <v>636</v>
      </c>
      <c r="K24622" s="34">
        <v>415</v>
      </c>
      <c r="L24622" s="34">
        <v>503</v>
      </c>
      <c r="M24622" s="34">
        <v>460</v>
      </c>
    </row>
    <row r="24623" spans="1:13" x14ac:dyDescent="0.2">
      <c r="A24623" s="34" t="s">
        <v>125517</v>
      </c>
      <c r="B24623" s="34">
        <v>263</v>
      </c>
      <c r="C24623" s="34">
        <v>315</v>
      </c>
      <c r="D24623" s="34">
        <v>325</v>
      </c>
      <c r="E24623" s="34">
        <v>384</v>
      </c>
      <c r="F24623" s="34">
        <v>300</v>
      </c>
      <c r="G24623" s="34">
        <v>344</v>
      </c>
      <c r="H24623" s="34">
        <v>362</v>
      </c>
      <c r="I24623" s="34">
        <v>357</v>
      </c>
      <c r="J24623" s="34">
        <v>358</v>
      </c>
      <c r="K24623" s="34">
        <v>299</v>
      </c>
      <c r="L24623" s="34">
        <v>356</v>
      </c>
      <c r="M24623" s="34">
        <v>242</v>
      </c>
    </row>
    <row r="24624" spans="1:13" x14ac:dyDescent="0.2">
      <c r="A24624" s="34" t="s">
        <v>125518</v>
      </c>
      <c r="B24624" s="34">
        <v>281</v>
      </c>
      <c r="C24624" s="34">
        <v>297</v>
      </c>
      <c r="D24624" s="34">
        <v>313</v>
      </c>
      <c r="E24624" s="34">
        <v>371</v>
      </c>
      <c r="F24624" s="34">
        <v>286</v>
      </c>
      <c r="G24624" s="34">
        <v>318</v>
      </c>
      <c r="H24624" s="34">
        <v>371</v>
      </c>
      <c r="I24624" s="34">
        <v>312</v>
      </c>
      <c r="J24624" s="34">
        <v>285</v>
      </c>
      <c r="K24624" s="34">
        <v>237</v>
      </c>
      <c r="L24624" s="34">
        <v>284</v>
      </c>
      <c r="M24624" s="34">
        <v>233</v>
      </c>
    </row>
    <row r="24625" spans="1:13" x14ac:dyDescent="0.2">
      <c r="A24625" s="34" t="s">
        <v>125519</v>
      </c>
      <c r="B24625" s="34">
        <v>241</v>
      </c>
      <c r="C24625" s="34">
        <v>254</v>
      </c>
      <c r="D24625" s="34">
        <v>234</v>
      </c>
      <c r="E24625" s="34">
        <v>253</v>
      </c>
      <c r="F24625" s="34">
        <v>265</v>
      </c>
      <c r="G24625" s="34">
        <v>254</v>
      </c>
      <c r="H24625" s="34">
        <v>266</v>
      </c>
      <c r="I24625" s="34">
        <v>252</v>
      </c>
      <c r="J24625" s="34">
        <v>285</v>
      </c>
      <c r="K24625" s="34">
        <v>202</v>
      </c>
      <c r="L24625" s="34">
        <v>270</v>
      </c>
      <c r="M24625" s="34">
        <v>211</v>
      </c>
    </row>
    <row r="24626" spans="1:13" x14ac:dyDescent="0.2">
      <c r="A24626" s="34" t="s">
        <v>125520</v>
      </c>
      <c r="B24626" s="34">
        <v>333</v>
      </c>
      <c r="C24626" s="34">
        <v>347</v>
      </c>
      <c r="D24626" s="34">
        <v>364</v>
      </c>
      <c r="E24626" s="34">
        <v>372</v>
      </c>
      <c r="F24626" s="34">
        <v>322</v>
      </c>
      <c r="G24626" s="34">
        <v>269</v>
      </c>
      <c r="H24626" s="34">
        <v>325</v>
      </c>
      <c r="I24626" s="34">
        <v>401</v>
      </c>
      <c r="J24626" s="34">
        <v>354</v>
      </c>
      <c r="K24626" s="34">
        <v>292</v>
      </c>
      <c r="L24626" s="34">
        <v>324</v>
      </c>
      <c r="M24626" s="34">
        <v>264</v>
      </c>
    </row>
    <row r="24627" spans="1:13" x14ac:dyDescent="0.2">
      <c r="A24627" s="34" t="s">
        <v>125521</v>
      </c>
      <c r="B24627" s="34">
        <v>356</v>
      </c>
      <c r="C24627" s="34">
        <v>314</v>
      </c>
      <c r="D24627" s="34">
        <v>389</v>
      </c>
      <c r="E24627" s="34">
        <v>376</v>
      </c>
      <c r="F24627" s="34">
        <v>405</v>
      </c>
      <c r="G24627" s="34">
        <v>317</v>
      </c>
      <c r="H24627" s="34">
        <v>355</v>
      </c>
      <c r="I24627" s="34">
        <v>340</v>
      </c>
      <c r="J24627" s="34">
        <v>427</v>
      </c>
      <c r="K24627" s="34">
        <v>277</v>
      </c>
      <c r="L24627" s="34">
        <v>397</v>
      </c>
      <c r="M24627" s="34">
        <v>263</v>
      </c>
    </row>
    <row r="24628" spans="1:13" x14ac:dyDescent="0.2">
      <c r="A24628" s="34" t="s">
        <v>125522</v>
      </c>
      <c r="B24628" s="34">
        <v>561</v>
      </c>
      <c r="C24628" s="34">
        <v>585</v>
      </c>
      <c r="D24628" s="34">
        <v>519</v>
      </c>
      <c r="E24628" s="34">
        <v>605</v>
      </c>
      <c r="F24628" s="34">
        <v>457</v>
      </c>
      <c r="G24628" s="34">
        <v>551</v>
      </c>
      <c r="H24628" s="34">
        <v>565</v>
      </c>
      <c r="I24628" s="34">
        <v>513</v>
      </c>
      <c r="J24628" s="34">
        <v>522</v>
      </c>
      <c r="K24628" s="34">
        <v>477</v>
      </c>
      <c r="L24628" s="34">
        <v>503</v>
      </c>
      <c r="M24628" s="34">
        <v>447</v>
      </c>
    </row>
    <row r="24629" spans="1:13" x14ac:dyDescent="0.2">
      <c r="A24629" s="34" t="s">
        <v>125523</v>
      </c>
      <c r="B24629" s="34">
        <v>291</v>
      </c>
      <c r="C24629" s="34">
        <v>407</v>
      </c>
      <c r="D24629" s="34">
        <v>391</v>
      </c>
      <c r="E24629" s="34">
        <v>359</v>
      </c>
      <c r="F24629" s="34">
        <v>384</v>
      </c>
      <c r="G24629" s="34">
        <v>366</v>
      </c>
      <c r="H24629" s="34">
        <v>434</v>
      </c>
      <c r="I24629" s="34">
        <v>375</v>
      </c>
      <c r="J24629" s="34">
        <v>400</v>
      </c>
      <c r="K24629" s="34">
        <v>260</v>
      </c>
      <c r="L24629" s="34">
        <v>344</v>
      </c>
      <c r="M24629" s="34">
        <v>316</v>
      </c>
    </row>
    <row r="24630" spans="1:13" x14ac:dyDescent="0.2">
      <c r="A24630" s="34" t="s">
        <v>125524</v>
      </c>
      <c r="B24630" s="34">
        <v>249</v>
      </c>
      <c r="C24630" s="34">
        <v>255</v>
      </c>
      <c r="D24630" s="34">
        <v>280</v>
      </c>
      <c r="E24630" s="34">
        <v>275</v>
      </c>
      <c r="F24630" s="34">
        <v>242</v>
      </c>
      <c r="G24630" s="34">
        <v>210</v>
      </c>
      <c r="H24630" s="34">
        <v>301</v>
      </c>
      <c r="I24630" s="34">
        <v>251</v>
      </c>
      <c r="J24630" s="34">
        <v>235</v>
      </c>
      <c r="K24630" s="34">
        <v>151</v>
      </c>
      <c r="L24630" s="34">
        <v>252</v>
      </c>
      <c r="M24630" s="34">
        <v>183</v>
      </c>
    </row>
    <row r="24631" spans="1:13" x14ac:dyDescent="0.2">
      <c r="A24631" s="34" t="s">
        <v>125525</v>
      </c>
      <c r="B24631" s="34">
        <v>271</v>
      </c>
      <c r="C24631" s="34">
        <v>355</v>
      </c>
      <c r="D24631" s="34">
        <v>281</v>
      </c>
      <c r="E24631" s="34">
        <v>347</v>
      </c>
      <c r="F24631" s="34">
        <v>285</v>
      </c>
      <c r="G24631" s="34">
        <v>308</v>
      </c>
      <c r="H24631" s="34">
        <v>349</v>
      </c>
      <c r="I24631" s="34">
        <v>331</v>
      </c>
      <c r="J24631" s="34">
        <v>298</v>
      </c>
      <c r="K24631" s="34">
        <v>250</v>
      </c>
      <c r="L24631" s="34">
        <v>275</v>
      </c>
      <c r="M24631" s="34">
        <v>244</v>
      </c>
    </row>
    <row r="24632" spans="1:13" x14ac:dyDescent="0.2">
      <c r="A24632" s="34" t="s">
        <v>125526</v>
      </c>
      <c r="B24632" s="34">
        <v>353</v>
      </c>
      <c r="C24632" s="34">
        <v>338</v>
      </c>
      <c r="D24632" s="34">
        <v>457</v>
      </c>
      <c r="E24632" s="34">
        <v>364</v>
      </c>
      <c r="F24632" s="34">
        <v>296</v>
      </c>
      <c r="G24632" s="34">
        <v>339</v>
      </c>
      <c r="H24632" s="34">
        <v>382</v>
      </c>
      <c r="I24632" s="34">
        <v>399</v>
      </c>
      <c r="J24632" s="34">
        <v>421</v>
      </c>
      <c r="K24632" s="34">
        <v>276</v>
      </c>
      <c r="L24632" s="34">
        <v>365</v>
      </c>
      <c r="M24632" s="34">
        <v>291</v>
      </c>
    </row>
    <row r="24633" spans="1:13" x14ac:dyDescent="0.2">
      <c r="A24633" s="34" t="s">
        <v>125527</v>
      </c>
      <c r="B24633" s="34">
        <v>228</v>
      </c>
      <c r="C24633" s="34">
        <v>277</v>
      </c>
      <c r="D24633" s="34">
        <v>270</v>
      </c>
      <c r="E24633" s="34">
        <v>318</v>
      </c>
      <c r="F24633" s="34">
        <v>243</v>
      </c>
      <c r="G24633" s="34">
        <v>275</v>
      </c>
      <c r="H24633" s="34">
        <v>253</v>
      </c>
      <c r="I24633" s="34">
        <v>251</v>
      </c>
      <c r="J24633" s="34">
        <v>280</v>
      </c>
      <c r="K24633" s="34">
        <v>229</v>
      </c>
      <c r="L24633" s="34">
        <v>283</v>
      </c>
      <c r="M24633" s="34">
        <v>250</v>
      </c>
    </row>
    <row r="24634" spans="1:13" x14ac:dyDescent="0.2">
      <c r="A24634" s="34" t="s">
        <v>125528</v>
      </c>
      <c r="B24634" s="34">
        <v>480</v>
      </c>
      <c r="C24634" s="34">
        <v>452</v>
      </c>
      <c r="D24634" s="34">
        <v>601</v>
      </c>
      <c r="E24634" s="34">
        <v>510</v>
      </c>
      <c r="F24634" s="34">
        <v>512</v>
      </c>
      <c r="G24634" s="34">
        <v>402</v>
      </c>
      <c r="H24634" s="34">
        <v>577</v>
      </c>
      <c r="I24634" s="34">
        <v>458</v>
      </c>
      <c r="J24634" s="34">
        <v>517</v>
      </c>
      <c r="K24634" s="34">
        <v>344</v>
      </c>
      <c r="L24634" s="34">
        <v>492</v>
      </c>
      <c r="M24634" s="34">
        <v>326</v>
      </c>
    </row>
    <row r="24635" spans="1:13" x14ac:dyDescent="0.2">
      <c r="A24635" s="34" t="s">
        <v>125529</v>
      </c>
      <c r="B24635" s="34">
        <v>293</v>
      </c>
      <c r="C24635" s="34">
        <v>328</v>
      </c>
      <c r="D24635" s="34">
        <v>309</v>
      </c>
      <c r="E24635" s="34">
        <v>326</v>
      </c>
      <c r="F24635" s="34">
        <v>294</v>
      </c>
      <c r="G24635" s="34">
        <v>287</v>
      </c>
      <c r="H24635" s="34">
        <v>267</v>
      </c>
      <c r="I24635" s="34">
        <v>271</v>
      </c>
      <c r="J24635" s="34">
        <v>255</v>
      </c>
      <c r="K24635" s="34">
        <v>305</v>
      </c>
      <c r="L24635" s="34">
        <v>298</v>
      </c>
      <c r="M24635" s="34">
        <v>217</v>
      </c>
    </row>
    <row r="24636" spans="1:13" x14ac:dyDescent="0.2">
      <c r="A24636" s="34" t="s">
        <v>125530</v>
      </c>
      <c r="B24636" s="34">
        <v>415</v>
      </c>
      <c r="C24636" s="34">
        <v>320</v>
      </c>
      <c r="D24636" s="34">
        <v>346</v>
      </c>
      <c r="E24636" s="34">
        <v>323</v>
      </c>
      <c r="F24636" s="34">
        <v>291</v>
      </c>
      <c r="G24636" s="34">
        <v>299</v>
      </c>
      <c r="H24636" s="34">
        <v>410</v>
      </c>
      <c r="I24636" s="34">
        <v>321</v>
      </c>
      <c r="J24636" s="34">
        <v>362</v>
      </c>
      <c r="K24636" s="34">
        <v>198</v>
      </c>
      <c r="L24636" s="34">
        <v>355</v>
      </c>
      <c r="M24636" s="34">
        <v>265</v>
      </c>
    </row>
    <row r="24637" spans="1:13" x14ac:dyDescent="0.2">
      <c r="A24637" s="34" t="s">
        <v>125531</v>
      </c>
      <c r="B24637" s="34">
        <v>212</v>
      </c>
      <c r="C24637" s="34">
        <v>320</v>
      </c>
      <c r="D24637" s="34">
        <v>343</v>
      </c>
      <c r="E24637" s="34">
        <v>357</v>
      </c>
      <c r="F24637" s="34">
        <v>254</v>
      </c>
      <c r="G24637" s="34">
        <v>266</v>
      </c>
      <c r="H24637" s="34">
        <v>307</v>
      </c>
      <c r="I24637" s="34">
        <v>318</v>
      </c>
      <c r="J24637" s="34">
        <v>287</v>
      </c>
      <c r="K24637" s="34">
        <v>263</v>
      </c>
      <c r="L24637" s="34">
        <v>325</v>
      </c>
      <c r="M24637" s="34">
        <v>242</v>
      </c>
    </row>
    <row r="24638" spans="1:13" x14ac:dyDescent="0.2">
      <c r="A24638" s="34" t="s">
        <v>125532</v>
      </c>
      <c r="B24638" s="34">
        <v>252</v>
      </c>
      <c r="C24638" s="34">
        <v>280</v>
      </c>
      <c r="D24638" s="34">
        <v>251</v>
      </c>
      <c r="E24638" s="34">
        <v>268</v>
      </c>
      <c r="F24638" s="34">
        <v>300</v>
      </c>
      <c r="G24638" s="34">
        <v>242</v>
      </c>
      <c r="H24638" s="34">
        <v>254</v>
      </c>
      <c r="I24638" s="34">
        <v>280</v>
      </c>
      <c r="J24638" s="34">
        <v>267</v>
      </c>
      <c r="K24638" s="34">
        <v>222</v>
      </c>
      <c r="L24638" s="34">
        <v>275</v>
      </c>
      <c r="M24638" s="34">
        <v>185</v>
      </c>
    </row>
    <row r="24639" spans="1:13" x14ac:dyDescent="0.2">
      <c r="A24639" s="34" t="s">
        <v>125533</v>
      </c>
      <c r="B24639" s="34">
        <v>254</v>
      </c>
      <c r="C24639" s="34">
        <v>262</v>
      </c>
      <c r="D24639" s="34">
        <v>222</v>
      </c>
      <c r="E24639" s="34">
        <v>296</v>
      </c>
      <c r="F24639" s="34">
        <v>242</v>
      </c>
      <c r="G24639" s="34">
        <v>234</v>
      </c>
      <c r="H24639" s="34">
        <v>243</v>
      </c>
      <c r="I24639" s="34">
        <v>278</v>
      </c>
      <c r="J24639" s="34">
        <v>236</v>
      </c>
      <c r="K24639" s="34">
        <v>236</v>
      </c>
      <c r="L24639" s="34">
        <v>229</v>
      </c>
      <c r="M24639" s="34">
        <v>200</v>
      </c>
    </row>
    <row r="24640" spans="1:13" x14ac:dyDescent="0.2">
      <c r="A24640" s="34" t="s">
        <v>125534</v>
      </c>
      <c r="B24640" s="34">
        <v>272</v>
      </c>
      <c r="C24640" s="34">
        <v>305</v>
      </c>
      <c r="D24640" s="34">
        <v>260</v>
      </c>
      <c r="E24640" s="34">
        <v>330</v>
      </c>
      <c r="F24640" s="34">
        <v>270</v>
      </c>
      <c r="G24640" s="34">
        <v>269</v>
      </c>
      <c r="H24640" s="34">
        <v>351</v>
      </c>
      <c r="I24640" s="34">
        <v>318</v>
      </c>
      <c r="J24640" s="34">
        <v>249</v>
      </c>
      <c r="K24640" s="34">
        <v>224</v>
      </c>
      <c r="L24640" s="34">
        <v>237</v>
      </c>
      <c r="M24640" s="34">
        <v>198</v>
      </c>
    </row>
    <row r="24641" spans="1:13" x14ac:dyDescent="0.2">
      <c r="A24641" s="34" t="s">
        <v>125535</v>
      </c>
      <c r="B24641" s="34">
        <v>318</v>
      </c>
      <c r="C24641" s="34">
        <v>385</v>
      </c>
      <c r="D24641" s="34">
        <v>418</v>
      </c>
      <c r="E24641" s="34">
        <v>420</v>
      </c>
      <c r="F24641" s="34">
        <v>382</v>
      </c>
      <c r="G24641" s="34">
        <v>332</v>
      </c>
      <c r="H24641" s="34">
        <v>426</v>
      </c>
      <c r="I24641" s="34">
        <v>375</v>
      </c>
      <c r="J24641" s="34">
        <v>474</v>
      </c>
      <c r="K24641" s="34">
        <v>326</v>
      </c>
      <c r="L24641" s="34">
        <v>440</v>
      </c>
      <c r="M24641" s="34">
        <v>320</v>
      </c>
    </row>
    <row r="24642" spans="1:13" x14ac:dyDescent="0.2">
      <c r="A24642" s="34" t="s">
        <v>125536</v>
      </c>
      <c r="B24642" s="34">
        <v>242</v>
      </c>
      <c r="C24642" s="34">
        <v>301</v>
      </c>
      <c r="D24642" s="34">
        <v>339</v>
      </c>
      <c r="E24642" s="34">
        <v>291</v>
      </c>
      <c r="F24642" s="34">
        <v>285</v>
      </c>
      <c r="G24642" s="34">
        <v>211</v>
      </c>
      <c r="H24642" s="34">
        <v>286</v>
      </c>
      <c r="I24642" s="34">
        <v>261</v>
      </c>
      <c r="J24642" s="34">
        <v>295</v>
      </c>
      <c r="K24642" s="34">
        <v>208</v>
      </c>
      <c r="L24642" s="34">
        <v>271</v>
      </c>
      <c r="M24642" s="34">
        <v>198</v>
      </c>
    </row>
    <row r="24643" spans="1:13" x14ac:dyDescent="0.2">
      <c r="A24643" s="34" t="s">
        <v>125537</v>
      </c>
      <c r="B24643" s="34">
        <v>302</v>
      </c>
      <c r="C24643" s="34">
        <v>329</v>
      </c>
      <c r="D24643" s="34">
        <v>316</v>
      </c>
      <c r="E24643" s="34">
        <v>342</v>
      </c>
      <c r="F24643" s="34">
        <v>338</v>
      </c>
      <c r="G24643" s="34">
        <v>279</v>
      </c>
      <c r="H24643" s="34">
        <v>389</v>
      </c>
      <c r="I24643" s="34">
        <v>322</v>
      </c>
      <c r="J24643" s="34">
        <v>338</v>
      </c>
      <c r="K24643" s="34">
        <v>237</v>
      </c>
      <c r="L24643" s="34">
        <v>343</v>
      </c>
      <c r="M24643" s="34">
        <v>234</v>
      </c>
    </row>
    <row r="24644" spans="1:13" x14ac:dyDescent="0.2">
      <c r="A24644" s="34" t="s">
        <v>125538</v>
      </c>
      <c r="B24644" s="34">
        <v>293</v>
      </c>
      <c r="C24644" s="34">
        <v>284</v>
      </c>
      <c r="D24644" s="34">
        <v>274</v>
      </c>
      <c r="E24644" s="34">
        <v>272</v>
      </c>
      <c r="F24644" s="34">
        <v>294</v>
      </c>
      <c r="G24644" s="34">
        <v>223</v>
      </c>
      <c r="H24644" s="34">
        <v>295</v>
      </c>
      <c r="I24644" s="34">
        <v>242</v>
      </c>
      <c r="J24644" s="34">
        <v>333</v>
      </c>
      <c r="K24644" s="34">
        <v>230</v>
      </c>
      <c r="L24644" s="34">
        <v>291</v>
      </c>
      <c r="M24644" s="34">
        <v>189</v>
      </c>
    </row>
    <row r="24645" spans="1:13" x14ac:dyDescent="0.2">
      <c r="A24645" s="34" t="s">
        <v>125539</v>
      </c>
      <c r="B24645" s="34">
        <v>375</v>
      </c>
      <c r="C24645" s="34">
        <v>403</v>
      </c>
      <c r="D24645" s="34">
        <v>415</v>
      </c>
      <c r="E24645" s="34">
        <v>426</v>
      </c>
      <c r="F24645" s="34">
        <v>365</v>
      </c>
      <c r="G24645" s="34">
        <v>412</v>
      </c>
      <c r="H24645" s="34">
        <v>469</v>
      </c>
      <c r="I24645" s="34">
        <v>404</v>
      </c>
      <c r="J24645" s="34">
        <v>389</v>
      </c>
      <c r="K24645" s="34">
        <v>282</v>
      </c>
      <c r="L24645" s="34">
        <v>401</v>
      </c>
      <c r="M24645" s="34">
        <v>292</v>
      </c>
    </row>
    <row r="24646" spans="1:13" x14ac:dyDescent="0.2">
      <c r="A24646" s="34" t="s">
        <v>125540</v>
      </c>
      <c r="B24646" s="34">
        <v>200</v>
      </c>
      <c r="C24646" s="34">
        <v>284</v>
      </c>
      <c r="D24646" s="34">
        <v>277</v>
      </c>
      <c r="E24646" s="34">
        <v>372</v>
      </c>
      <c r="F24646" s="34">
        <v>239</v>
      </c>
      <c r="G24646" s="34">
        <v>305</v>
      </c>
      <c r="H24646" s="34">
        <v>300</v>
      </c>
      <c r="I24646" s="34">
        <v>288</v>
      </c>
      <c r="J24646" s="34">
        <v>210</v>
      </c>
      <c r="K24646" s="34">
        <v>261</v>
      </c>
      <c r="L24646" s="34">
        <v>243</v>
      </c>
      <c r="M24646" s="34">
        <v>225</v>
      </c>
    </row>
    <row r="24647" spans="1:13" x14ac:dyDescent="0.2">
      <c r="A24647" s="34" t="s">
        <v>125541</v>
      </c>
      <c r="B24647" s="34">
        <v>193</v>
      </c>
      <c r="C24647" s="34">
        <v>192</v>
      </c>
      <c r="D24647" s="34">
        <v>225</v>
      </c>
      <c r="E24647" s="34">
        <v>254</v>
      </c>
      <c r="F24647" s="34">
        <v>168</v>
      </c>
      <c r="G24647" s="34">
        <v>204</v>
      </c>
      <c r="H24647" s="34">
        <v>255</v>
      </c>
      <c r="I24647" s="34">
        <v>229</v>
      </c>
      <c r="J24647" s="34">
        <v>207</v>
      </c>
      <c r="K24647" s="34">
        <v>169</v>
      </c>
      <c r="L24647" s="34">
        <v>193</v>
      </c>
      <c r="M24647" s="34">
        <v>209</v>
      </c>
    </row>
    <row r="24648" spans="1:13" x14ac:dyDescent="0.2">
      <c r="A24648" s="34" t="s">
        <v>125542</v>
      </c>
      <c r="B24648" s="34">
        <v>288</v>
      </c>
      <c r="C24648" s="34">
        <v>205</v>
      </c>
      <c r="D24648" s="34">
        <v>271</v>
      </c>
      <c r="E24648" s="34">
        <v>257</v>
      </c>
      <c r="F24648" s="34">
        <v>208</v>
      </c>
      <c r="G24648" s="34">
        <v>249</v>
      </c>
      <c r="H24648" s="34">
        <v>221</v>
      </c>
      <c r="I24648" s="34">
        <v>242</v>
      </c>
      <c r="J24648" s="34">
        <v>245</v>
      </c>
      <c r="K24648" s="34">
        <v>200</v>
      </c>
      <c r="L24648" s="34">
        <v>223</v>
      </c>
      <c r="M24648" s="34">
        <v>167</v>
      </c>
    </row>
    <row r="24649" spans="1:13" x14ac:dyDescent="0.2">
      <c r="A24649" s="34" t="s">
        <v>125543</v>
      </c>
      <c r="B24649" s="34">
        <v>287</v>
      </c>
      <c r="C24649" s="34">
        <v>393</v>
      </c>
      <c r="D24649" s="34">
        <v>437</v>
      </c>
      <c r="E24649" s="34">
        <v>354</v>
      </c>
      <c r="F24649" s="34">
        <v>392</v>
      </c>
      <c r="G24649" s="34">
        <v>362</v>
      </c>
      <c r="H24649" s="34">
        <v>417</v>
      </c>
      <c r="I24649" s="34">
        <v>330</v>
      </c>
      <c r="J24649" s="34">
        <v>409</v>
      </c>
      <c r="K24649" s="34">
        <v>269</v>
      </c>
      <c r="L24649" s="34">
        <v>411</v>
      </c>
      <c r="M24649" s="34">
        <v>277</v>
      </c>
    </row>
    <row r="24650" spans="1:13" x14ac:dyDescent="0.2">
      <c r="A24650" s="34" t="s">
        <v>125544</v>
      </c>
      <c r="B24650" s="34">
        <v>376</v>
      </c>
      <c r="C24650" s="34">
        <v>340</v>
      </c>
      <c r="D24650" s="34">
        <v>348</v>
      </c>
      <c r="E24650" s="34">
        <v>320</v>
      </c>
      <c r="F24650" s="34">
        <v>285</v>
      </c>
      <c r="G24650" s="34">
        <v>320</v>
      </c>
      <c r="H24650" s="34">
        <v>377</v>
      </c>
      <c r="I24650" s="34">
        <v>353</v>
      </c>
      <c r="J24650" s="34">
        <v>307</v>
      </c>
      <c r="K24650" s="34">
        <v>246</v>
      </c>
      <c r="L24650" s="34">
        <v>311</v>
      </c>
      <c r="M24650" s="34">
        <v>238</v>
      </c>
    </row>
    <row r="24651" spans="1:13" x14ac:dyDescent="0.2">
      <c r="A24651" s="34" t="s">
        <v>125545</v>
      </c>
      <c r="B24651" s="34">
        <v>121</v>
      </c>
      <c r="C24651" s="34">
        <v>165</v>
      </c>
      <c r="D24651" s="34">
        <v>144</v>
      </c>
      <c r="E24651" s="34">
        <v>185</v>
      </c>
      <c r="F24651" s="34">
        <v>154</v>
      </c>
      <c r="G24651" s="34">
        <v>139</v>
      </c>
      <c r="H24651" s="34">
        <v>182</v>
      </c>
      <c r="I24651" s="34">
        <v>160</v>
      </c>
      <c r="J24651" s="34">
        <v>150</v>
      </c>
      <c r="K24651" s="34">
        <v>159</v>
      </c>
      <c r="L24651" s="34">
        <v>126</v>
      </c>
      <c r="M24651" s="34">
        <v>105</v>
      </c>
    </row>
    <row r="24652" spans="1:13" x14ac:dyDescent="0.2">
      <c r="A24652" s="34" t="s">
        <v>125546</v>
      </c>
      <c r="B24652" s="34">
        <v>246</v>
      </c>
      <c r="C24652" s="34">
        <v>351</v>
      </c>
      <c r="D24652" s="34">
        <v>378</v>
      </c>
      <c r="E24652" s="34">
        <v>338</v>
      </c>
      <c r="F24652" s="34">
        <v>308</v>
      </c>
      <c r="G24652" s="34">
        <v>305</v>
      </c>
      <c r="H24652" s="34">
        <v>372</v>
      </c>
      <c r="I24652" s="34">
        <v>321</v>
      </c>
      <c r="J24652" s="34">
        <v>339</v>
      </c>
      <c r="K24652" s="34">
        <v>274</v>
      </c>
      <c r="L24652" s="34">
        <v>332</v>
      </c>
      <c r="M24652" s="34">
        <v>236</v>
      </c>
    </row>
    <row r="24653" spans="1:13" x14ac:dyDescent="0.2">
      <c r="A24653" s="34" t="s">
        <v>125547</v>
      </c>
      <c r="B24653" s="34">
        <v>273</v>
      </c>
      <c r="C24653" s="34">
        <v>266</v>
      </c>
      <c r="D24653" s="34">
        <v>292</v>
      </c>
      <c r="E24653" s="34">
        <v>300</v>
      </c>
      <c r="F24653" s="34">
        <v>237</v>
      </c>
      <c r="G24653" s="34">
        <v>217</v>
      </c>
      <c r="H24653" s="34">
        <v>315</v>
      </c>
      <c r="I24653" s="34">
        <v>247</v>
      </c>
      <c r="J24653" s="34">
        <v>275</v>
      </c>
      <c r="K24653" s="34">
        <v>213</v>
      </c>
      <c r="L24653" s="34">
        <v>278</v>
      </c>
      <c r="M24653" s="34">
        <v>209</v>
      </c>
    </row>
    <row r="24654" spans="1:13" x14ac:dyDescent="0.2">
      <c r="A24654" s="34" t="s">
        <v>125548</v>
      </c>
      <c r="B24654" s="34">
        <v>365</v>
      </c>
      <c r="C24654" s="34">
        <v>373</v>
      </c>
      <c r="D24654" s="34">
        <v>401</v>
      </c>
      <c r="E24654" s="34">
        <v>398</v>
      </c>
      <c r="F24654" s="34">
        <v>372</v>
      </c>
      <c r="G24654" s="34">
        <v>360</v>
      </c>
      <c r="H24654" s="34">
        <v>370</v>
      </c>
      <c r="I24654" s="34">
        <v>394</v>
      </c>
      <c r="J24654" s="34">
        <v>377</v>
      </c>
      <c r="K24654" s="34">
        <v>295</v>
      </c>
      <c r="L24654" s="34">
        <v>346</v>
      </c>
      <c r="M24654" s="34">
        <v>317</v>
      </c>
    </row>
    <row r="24655" spans="1:13" x14ac:dyDescent="0.2">
      <c r="A24655" s="34" t="s">
        <v>125549</v>
      </c>
      <c r="B24655" s="34">
        <v>225</v>
      </c>
      <c r="C24655" s="34">
        <v>273</v>
      </c>
      <c r="D24655" s="34">
        <v>241</v>
      </c>
      <c r="E24655" s="34">
        <v>341</v>
      </c>
      <c r="F24655" s="34">
        <v>225</v>
      </c>
      <c r="G24655" s="34">
        <v>283</v>
      </c>
      <c r="H24655" s="34">
        <v>286</v>
      </c>
      <c r="I24655" s="34">
        <v>241</v>
      </c>
      <c r="J24655" s="34">
        <v>340</v>
      </c>
      <c r="K24655" s="34">
        <v>212</v>
      </c>
      <c r="L24655" s="34">
        <v>251</v>
      </c>
      <c r="M24655" s="34">
        <v>207</v>
      </c>
    </row>
    <row r="24656" spans="1:13" x14ac:dyDescent="0.2">
      <c r="A24656" s="34" t="s">
        <v>125550</v>
      </c>
      <c r="B24656" s="34">
        <v>201</v>
      </c>
      <c r="C24656" s="34">
        <v>224</v>
      </c>
      <c r="D24656" s="34">
        <v>254</v>
      </c>
      <c r="E24656" s="34">
        <v>261</v>
      </c>
      <c r="F24656" s="34">
        <v>209</v>
      </c>
      <c r="G24656" s="34">
        <v>202</v>
      </c>
      <c r="H24656" s="34">
        <v>290</v>
      </c>
      <c r="I24656" s="34">
        <v>209</v>
      </c>
      <c r="J24656" s="34">
        <v>272</v>
      </c>
      <c r="K24656" s="34">
        <v>201</v>
      </c>
      <c r="L24656" s="34">
        <v>298</v>
      </c>
      <c r="M24656" s="34">
        <v>177</v>
      </c>
    </row>
    <row r="24657" spans="1:13" x14ac:dyDescent="0.2">
      <c r="A24657" s="34" t="s">
        <v>125551</v>
      </c>
      <c r="B24657" s="34">
        <v>222</v>
      </c>
      <c r="C24657" s="34">
        <v>169</v>
      </c>
      <c r="D24657" s="34">
        <v>155</v>
      </c>
      <c r="E24657" s="34">
        <v>211</v>
      </c>
      <c r="F24657" s="34">
        <v>138</v>
      </c>
      <c r="G24657" s="34">
        <v>179</v>
      </c>
      <c r="H24657" s="34">
        <v>158</v>
      </c>
      <c r="I24657" s="34">
        <v>171</v>
      </c>
      <c r="J24657" s="34">
        <v>172</v>
      </c>
      <c r="K24657" s="34">
        <v>151</v>
      </c>
      <c r="L24657" s="34">
        <v>207</v>
      </c>
      <c r="M24657" s="34">
        <v>130</v>
      </c>
    </row>
    <row r="24658" spans="1:13" x14ac:dyDescent="0.2">
      <c r="A24658" s="34" t="s">
        <v>125552</v>
      </c>
      <c r="B24658" s="34">
        <v>151</v>
      </c>
      <c r="C24658" s="34">
        <v>165</v>
      </c>
      <c r="D24658" s="34">
        <v>207</v>
      </c>
      <c r="E24658" s="34">
        <v>236</v>
      </c>
      <c r="F24658" s="34">
        <v>151</v>
      </c>
      <c r="G24658" s="34">
        <v>206</v>
      </c>
      <c r="H24658" s="34">
        <v>259</v>
      </c>
      <c r="I24658" s="34">
        <v>160</v>
      </c>
      <c r="J24658" s="34">
        <v>180</v>
      </c>
      <c r="K24658" s="34">
        <v>151</v>
      </c>
      <c r="L24658" s="34">
        <v>191</v>
      </c>
      <c r="M24658" s="34">
        <v>154</v>
      </c>
    </row>
    <row r="24659" spans="1:13" x14ac:dyDescent="0.2">
      <c r="A24659" s="34" t="s">
        <v>125553</v>
      </c>
      <c r="B24659" s="34">
        <v>251</v>
      </c>
      <c r="C24659" s="34">
        <v>303</v>
      </c>
      <c r="D24659" s="34">
        <v>295</v>
      </c>
      <c r="E24659" s="34">
        <v>315</v>
      </c>
      <c r="F24659" s="34">
        <v>224</v>
      </c>
      <c r="G24659" s="34">
        <v>301</v>
      </c>
      <c r="H24659" s="34">
        <v>302</v>
      </c>
      <c r="I24659" s="34">
        <v>263</v>
      </c>
      <c r="J24659" s="34">
        <v>300</v>
      </c>
      <c r="K24659" s="34">
        <v>234</v>
      </c>
      <c r="L24659" s="34">
        <v>287</v>
      </c>
      <c r="M24659" s="34">
        <v>232</v>
      </c>
    </row>
    <row r="24660" spans="1:13" x14ac:dyDescent="0.2">
      <c r="A24660" s="34" t="s">
        <v>125554</v>
      </c>
      <c r="B24660" s="34">
        <v>246</v>
      </c>
      <c r="C24660" s="34">
        <v>332</v>
      </c>
      <c r="D24660" s="34">
        <v>326</v>
      </c>
      <c r="E24660" s="34">
        <v>355</v>
      </c>
      <c r="F24660" s="34">
        <v>319</v>
      </c>
      <c r="G24660" s="34">
        <v>271</v>
      </c>
      <c r="H24660" s="34">
        <v>327</v>
      </c>
      <c r="I24660" s="34">
        <v>363</v>
      </c>
      <c r="J24660" s="34">
        <v>287</v>
      </c>
      <c r="K24660" s="34">
        <v>274</v>
      </c>
      <c r="L24660" s="34">
        <v>274</v>
      </c>
      <c r="M24660" s="34">
        <v>257</v>
      </c>
    </row>
    <row r="24661" spans="1:13" x14ac:dyDescent="0.2">
      <c r="A24661" s="34" t="s">
        <v>125555</v>
      </c>
      <c r="B24661" s="34">
        <v>281</v>
      </c>
      <c r="C24661" s="34">
        <v>281</v>
      </c>
      <c r="D24661" s="34">
        <v>299</v>
      </c>
      <c r="E24661" s="34">
        <v>282</v>
      </c>
      <c r="F24661" s="34">
        <v>289</v>
      </c>
      <c r="G24661" s="34">
        <v>326</v>
      </c>
      <c r="H24661" s="34">
        <v>348</v>
      </c>
      <c r="I24661" s="34">
        <v>244</v>
      </c>
      <c r="J24661" s="34">
        <v>333</v>
      </c>
      <c r="K24661" s="34">
        <v>224</v>
      </c>
      <c r="L24661" s="34">
        <v>309</v>
      </c>
      <c r="M24661" s="34">
        <v>172</v>
      </c>
    </row>
    <row r="24662" spans="1:13" x14ac:dyDescent="0.2">
      <c r="A24662" s="34" t="s">
        <v>125556</v>
      </c>
      <c r="B24662" s="34">
        <v>455</v>
      </c>
      <c r="C24662" s="34">
        <v>339</v>
      </c>
      <c r="D24662" s="34">
        <v>402</v>
      </c>
      <c r="E24662" s="34">
        <v>400</v>
      </c>
      <c r="F24662" s="34">
        <v>353</v>
      </c>
      <c r="G24662" s="34">
        <v>340</v>
      </c>
      <c r="H24662" s="34">
        <v>487</v>
      </c>
      <c r="I24662" s="34">
        <v>339</v>
      </c>
      <c r="J24662" s="34">
        <v>454</v>
      </c>
      <c r="K24662" s="34">
        <v>336</v>
      </c>
      <c r="L24662" s="34">
        <v>433</v>
      </c>
      <c r="M24662" s="34">
        <v>252</v>
      </c>
    </row>
    <row r="24663" spans="1:13" x14ac:dyDescent="0.2">
      <c r="A24663" s="34" t="s">
        <v>125557</v>
      </c>
      <c r="B24663" s="34">
        <v>294</v>
      </c>
      <c r="C24663" s="34">
        <v>349</v>
      </c>
      <c r="D24663" s="34">
        <v>355</v>
      </c>
      <c r="E24663" s="34">
        <v>387</v>
      </c>
      <c r="F24663" s="34">
        <v>293</v>
      </c>
      <c r="G24663" s="34">
        <v>299</v>
      </c>
      <c r="H24663" s="34">
        <v>348</v>
      </c>
      <c r="I24663" s="34">
        <v>370</v>
      </c>
      <c r="J24663" s="34">
        <v>369</v>
      </c>
      <c r="K24663" s="34">
        <v>296</v>
      </c>
      <c r="L24663" s="34">
        <v>320</v>
      </c>
      <c r="M24663" s="34">
        <v>252</v>
      </c>
    </row>
    <row r="24664" spans="1:13" x14ac:dyDescent="0.2">
      <c r="A24664" s="34" t="s">
        <v>125558</v>
      </c>
      <c r="B24664" s="34">
        <v>195</v>
      </c>
      <c r="C24664" s="34">
        <v>186</v>
      </c>
      <c r="D24664" s="34">
        <v>195</v>
      </c>
      <c r="E24664" s="34">
        <v>195</v>
      </c>
      <c r="F24664" s="34">
        <v>211</v>
      </c>
      <c r="G24664" s="34">
        <v>164</v>
      </c>
      <c r="H24664" s="34">
        <v>310</v>
      </c>
      <c r="I24664" s="34">
        <v>169</v>
      </c>
      <c r="J24664" s="34">
        <v>225</v>
      </c>
      <c r="K24664" s="34">
        <v>163</v>
      </c>
      <c r="L24664" s="34">
        <v>186</v>
      </c>
      <c r="M24664" s="34">
        <v>143</v>
      </c>
    </row>
    <row r="24665" spans="1:13" x14ac:dyDescent="0.2">
      <c r="A24665" s="34" t="s">
        <v>125559</v>
      </c>
      <c r="B24665" s="34">
        <v>321</v>
      </c>
      <c r="C24665" s="34">
        <v>656</v>
      </c>
      <c r="D24665" s="34">
        <v>405</v>
      </c>
      <c r="E24665" s="34">
        <v>700</v>
      </c>
      <c r="F24665" s="34">
        <v>279</v>
      </c>
      <c r="G24665" s="34">
        <v>561</v>
      </c>
      <c r="H24665" s="34">
        <v>392</v>
      </c>
      <c r="I24665" s="34">
        <v>599</v>
      </c>
      <c r="J24665" s="34">
        <v>314</v>
      </c>
      <c r="K24665" s="34">
        <v>505</v>
      </c>
      <c r="L24665" s="34">
        <v>344</v>
      </c>
      <c r="M24665" s="34">
        <v>491</v>
      </c>
    </row>
    <row r="24666" spans="1:13" x14ac:dyDescent="0.2">
      <c r="A24666" s="34" t="s">
        <v>125560</v>
      </c>
      <c r="B24666" s="34">
        <v>382</v>
      </c>
      <c r="C24666" s="34">
        <v>356</v>
      </c>
      <c r="D24666" s="34">
        <v>408</v>
      </c>
      <c r="E24666" s="34">
        <v>416</v>
      </c>
      <c r="F24666" s="34">
        <v>318</v>
      </c>
      <c r="G24666" s="34">
        <v>365</v>
      </c>
      <c r="H24666" s="34">
        <v>351</v>
      </c>
      <c r="I24666" s="34">
        <v>411</v>
      </c>
      <c r="J24666" s="34">
        <v>443</v>
      </c>
      <c r="K24666" s="34">
        <v>282</v>
      </c>
      <c r="L24666" s="34">
        <v>370</v>
      </c>
      <c r="M24666" s="34">
        <v>295</v>
      </c>
    </row>
    <row r="24667" spans="1:13" x14ac:dyDescent="0.2">
      <c r="A24667" s="34" t="s">
        <v>125561</v>
      </c>
      <c r="B24667" s="34">
        <v>697</v>
      </c>
      <c r="C24667" s="34">
        <v>691</v>
      </c>
      <c r="D24667" s="34">
        <v>729</v>
      </c>
      <c r="E24667" s="34">
        <v>717</v>
      </c>
      <c r="F24667" s="34">
        <v>616</v>
      </c>
      <c r="G24667" s="34">
        <v>565</v>
      </c>
      <c r="H24667" s="34">
        <v>710</v>
      </c>
      <c r="I24667" s="34">
        <v>687</v>
      </c>
      <c r="J24667" s="34">
        <v>696</v>
      </c>
      <c r="K24667" s="34">
        <v>627</v>
      </c>
      <c r="L24667" s="34">
        <v>638</v>
      </c>
      <c r="M24667" s="34">
        <v>589</v>
      </c>
    </row>
    <row r="24668" spans="1:13" x14ac:dyDescent="0.2">
      <c r="A24668" s="34" t="s">
        <v>125562</v>
      </c>
      <c r="B24668" s="34">
        <v>207</v>
      </c>
      <c r="C24668" s="34">
        <v>162</v>
      </c>
      <c r="D24668" s="34">
        <v>224</v>
      </c>
      <c r="E24668" s="34">
        <v>253</v>
      </c>
      <c r="F24668" s="34">
        <v>148</v>
      </c>
      <c r="G24668" s="34">
        <v>165</v>
      </c>
      <c r="H24668" s="34">
        <v>183</v>
      </c>
      <c r="I24668" s="34">
        <v>208</v>
      </c>
      <c r="J24668" s="34">
        <v>213</v>
      </c>
      <c r="K24668" s="34">
        <v>140</v>
      </c>
      <c r="L24668" s="34">
        <v>165</v>
      </c>
      <c r="M24668" s="34">
        <v>162</v>
      </c>
    </row>
    <row r="24669" spans="1:13" x14ac:dyDescent="0.2">
      <c r="A24669" s="34" t="s">
        <v>125563</v>
      </c>
      <c r="B24669" s="34">
        <v>140</v>
      </c>
      <c r="C24669" s="34">
        <v>163</v>
      </c>
      <c r="D24669" s="34">
        <v>170</v>
      </c>
      <c r="E24669" s="34">
        <v>215</v>
      </c>
      <c r="F24669" s="34">
        <v>136</v>
      </c>
      <c r="G24669" s="34">
        <v>149</v>
      </c>
      <c r="H24669" s="34">
        <v>179</v>
      </c>
      <c r="I24669" s="34">
        <v>193</v>
      </c>
      <c r="J24669" s="34">
        <v>201</v>
      </c>
      <c r="K24669" s="34">
        <v>156</v>
      </c>
      <c r="L24669" s="34">
        <v>200</v>
      </c>
      <c r="M24669" s="34">
        <v>154</v>
      </c>
    </row>
    <row r="24670" spans="1:13" x14ac:dyDescent="0.2">
      <c r="A24670" s="34" t="s">
        <v>125564</v>
      </c>
      <c r="B24670" s="34">
        <v>217</v>
      </c>
      <c r="C24670" s="34">
        <v>301</v>
      </c>
      <c r="D24670" s="34">
        <v>303</v>
      </c>
      <c r="E24670" s="34">
        <v>353</v>
      </c>
      <c r="F24670" s="34">
        <v>302</v>
      </c>
      <c r="G24670" s="34">
        <v>266</v>
      </c>
      <c r="H24670" s="34">
        <v>316</v>
      </c>
      <c r="I24670" s="34">
        <v>335</v>
      </c>
      <c r="J24670" s="34">
        <v>295</v>
      </c>
      <c r="K24670" s="34">
        <v>211</v>
      </c>
      <c r="L24670" s="34">
        <v>309</v>
      </c>
      <c r="M24670" s="34">
        <v>236</v>
      </c>
    </row>
    <row r="24671" spans="1:13" x14ac:dyDescent="0.2">
      <c r="A24671" s="34" t="s">
        <v>125565</v>
      </c>
      <c r="B24671" s="34">
        <v>198</v>
      </c>
      <c r="C24671" s="34">
        <v>249</v>
      </c>
      <c r="D24671" s="34">
        <v>246</v>
      </c>
      <c r="E24671" s="34">
        <v>287</v>
      </c>
      <c r="F24671" s="34">
        <v>167</v>
      </c>
      <c r="G24671" s="34">
        <v>250</v>
      </c>
      <c r="H24671" s="34">
        <v>227</v>
      </c>
      <c r="I24671" s="34">
        <v>291</v>
      </c>
      <c r="J24671" s="34">
        <v>233</v>
      </c>
      <c r="K24671" s="34">
        <v>195</v>
      </c>
      <c r="L24671" s="34">
        <v>257</v>
      </c>
      <c r="M24671" s="34">
        <v>168</v>
      </c>
    </row>
    <row r="24672" spans="1:13" x14ac:dyDescent="0.2">
      <c r="A24672" s="34" t="s">
        <v>125566</v>
      </c>
      <c r="B24672" s="34">
        <v>183</v>
      </c>
      <c r="C24672" s="34">
        <v>209</v>
      </c>
      <c r="D24672" s="34">
        <v>260</v>
      </c>
      <c r="E24672" s="34">
        <v>187</v>
      </c>
      <c r="F24672" s="34">
        <v>189</v>
      </c>
      <c r="G24672" s="34">
        <v>193</v>
      </c>
      <c r="H24672" s="34">
        <v>269</v>
      </c>
      <c r="I24672" s="34">
        <v>255</v>
      </c>
      <c r="J24672" s="34">
        <v>196</v>
      </c>
      <c r="K24672" s="34">
        <v>159</v>
      </c>
      <c r="L24672" s="34">
        <v>211</v>
      </c>
      <c r="M24672" s="34">
        <v>171</v>
      </c>
    </row>
    <row r="24673" spans="1:13" x14ac:dyDescent="0.2">
      <c r="A24673" s="34" t="s">
        <v>125567</v>
      </c>
      <c r="B24673" s="34">
        <v>231</v>
      </c>
      <c r="C24673" s="34">
        <v>179</v>
      </c>
      <c r="D24673" s="34">
        <v>219</v>
      </c>
      <c r="E24673" s="34">
        <v>227</v>
      </c>
      <c r="F24673" s="34">
        <v>164</v>
      </c>
      <c r="G24673" s="34">
        <v>181</v>
      </c>
      <c r="H24673" s="34">
        <v>241</v>
      </c>
      <c r="I24673" s="34">
        <v>252</v>
      </c>
      <c r="J24673" s="34">
        <v>216</v>
      </c>
      <c r="K24673" s="34">
        <v>147</v>
      </c>
      <c r="L24673" s="34">
        <v>214</v>
      </c>
      <c r="M24673" s="34">
        <v>166</v>
      </c>
    </row>
    <row r="24674" spans="1:13" x14ac:dyDescent="0.2">
      <c r="A24674" s="34" t="s">
        <v>125568</v>
      </c>
      <c r="B24674" s="34">
        <v>170</v>
      </c>
      <c r="C24674" s="34">
        <v>181</v>
      </c>
      <c r="D24674" s="34">
        <v>230</v>
      </c>
      <c r="E24674" s="34">
        <v>155</v>
      </c>
      <c r="F24674" s="34">
        <v>191</v>
      </c>
      <c r="G24674" s="34">
        <v>180</v>
      </c>
      <c r="H24674" s="34">
        <v>210</v>
      </c>
      <c r="I24674" s="34">
        <v>218</v>
      </c>
      <c r="J24674" s="34">
        <v>201</v>
      </c>
      <c r="K24674" s="34">
        <v>154</v>
      </c>
      <c r="L24674" s="34">
        <v>236</v>
      </c>
      <c r="M24674" s="34">
        <v>145</v>
      </c>
    </row>
    <row r="24675" spans="1:13" x14ac:dyDescent="0.2">
      <c r="A24675" s="34" t="s">
        <v>125569</v>
      </c>
      <c r="B24675" s="34">
        <v>122</v>
      </c>
      <c r="C24675" s="34">
        <v>100</v>
      </c>
      <c r="D24675" s="34">
        <v>142</v>
      </c>
      <c r="E24675" s="34">
        <v>128</v>
      </c>
      <c r="F24675" s="34">
        <v>119</v>
      </c>
      <c r="G24675" s="34">
        <v>88</v>
      </c>
      <c r="H24675" s="34">
        <v>134</v>
      </c>
      <c r="I24675" s="34">
        <v>72</v>
      </c>
      <c r="J24675" s="34">
        <v>140</v>
      </c>
      <c r="K24675" s="34">
        <v>77</v>
      </c>
      <c r="L24675" s="34">
        <v>117</v>
      </c>
      <c r="M24675" s="34">
        <v>59</v>
      </c>
    </row>
    <row r="24676" spans="1:13" x14ac:dyDescent="0.2">
      <c r="A24676" s="34" t="s">
        <v>125570</v>
      </c>
      <c r="B24676" s="34">
        <v>155</v>
      </c>
      <c r="C24676" s="34">
        <v>184</v>
      </c>
      <c r="D24676" s="34">
        <v>161</v>
      </c>
      <c r="E24676" s="34">
        <v>199</v>
      </c>
      <c r="F24676" s="34">
        <v>127</v>
      </c>
      <c r="G24676" s="34">
        <v>149</v>
      </c>
      <c r="H24676" s="34">
        <v>180</v>
      </c>
      <c r="I24676" s="34">
        <v>168</v>
      </c>
      <c r="J24676" s="34">
        <v>140</v>
      </c>
      <c r="K24676" s="34">
        <v>169</v>
      </c>
      <c r="L24676" s="34">
        <v>149</v>
      </c>
      <c r="M24676" s="34">
        <v>144</v>
      </c>
    </row>
    <row r="24677" spans="1:13" x14ac:dyDescent="0.2">
      <c r="A24677" s="34" t="s">
        <v>125571</v>
      </c>
      <c r="B24677" s="34">
        <v>177</v>
      </c>
      <c r="C24677" s="34">
        <v>200</v>
      </c>
      <c r="D24677" s="34">
        <v>181</v>
      </c>
      <c r="E24677" s="34">
        <v>257</v>
      </c>
      <c r="F24677" s="34">
        <v>176</v>
      </c>
      <c r="G24677" s="34">
        <v>175</v>
      </c>
      <c r="H24677" s="34">
        <v>167</v>
      </c>
      <c r="I24677" s="34">
        <v>187</v>
      </c>
      <c r="J24677" s="34">
        <v>220</v>
      </c>
      <c r="K24677" s="34">
        <v>186</v>
      </c>
      <c r="L24677" s="34">
        <v>175</v>
      </c>
      <c r="M24677" s="34">
        <v>174</v>
      </c>
    </row>
    <row r="24678" spans="1:13" x14ac:dyDescent="0.2">
      <c r="A24678" s="34" t="s">
        <v>125572</v>
      </c>
      <c r="B24678" s="34">
        <v>175</v>
      </c>
      <c r="C24678" s="34">
        <v>171</v>
      </c>
      <c r="D24678" s="34">
        <v>185</v>
      </c>
      <c r="E24678" s="34">
        <v>212</v>
      </c>
      <c r="F24678" s="34">
        <v>189</v>
      </c>
      <c r="G24678" s="34">
        <v>160</v>
      </c>
      <c r="H24678" s="34">
        <v>224</v>
      </c>
      <c r="I24678" s="34">
        <v>137</v>
      </c>
      <c r="J24678" s="34">
        <v>203</v>
      </c>
      <c r="K24678" s="34">
        <v>131</v>
      </c>
      <c r="L24678" s="34">
        <v>199</v>
      </c>
      <c r="M24678" s="34">
        <v>147</v>
      </c>
    </row>
    <row r="24679" spans="1:13" x14ac:dyDescent="0.2">
      <c r="A24679" s="34" t="s">
        <v>125573</v>
      </c>
      <c r="B24679" s="34">
        <v>214</v>
      </c>
      <c r="C24679" s="34">
        <v>258</v>
      </c>
      <c r="D24679" s="34">
        <v>286</v>
      </c>
      <c r="E24679" s="34">
        <v>270</v>
      </c>
      <c r="F24679" s="34">
        <v>252</v>
      </c>
      <c r="G24679" s="34">
        <v>243</v>
      </c>
      <c r="H24679" s="34">
        <v>289</v>
      </c>
      <c r="I24679" s="34">
        <v>282</v>
      </c>
      <c r="J24679" s="34">
        <v>235</v>
      </c>
      <c r="K24679" s="34">
        <v>249</v>
      </c>
      <c r="L24679" s="34">
        <v>240</v>
      </c>
      <c r="M24679" s="34">
        <v>202</v>
      </c>
    </row>
    <row r="24680" spans="1:13" x14ac:dyDescent="0.2">
      <c r="A24680" s="34" t="s">
        <v>125574</v>
      </c>
      <c r="B24680" s="34">
        <v>361</v>
      </c>
      <c r="C24680" s="34">
        <v>354</v>
      </c>
      <c r="D24680" s="34">
        <v>436</v>
      </c>
      <c r="E24680" s="34">
        <v>329</v>
      </c>
      <c r="F24680" s="34">
        <v>335</v>
      </c>
      <c r="G24680" s="34">
        <v>314</v>
      </c>
      <c r="H24680" s="34">
        <v>496</v>
      </c>
      <c r="I24680" s="34">
        <v>348</v>
      </c>
      <c r="J24680" s="34">
        <v>412</v>
      </c>
      <c r="K24680" s="34">
        <v>316</v>
      </c>
      <c r="L24680" s="34">
        <v>409</v>
      </c>
      <c r="M24680" s="34">
        <v>261</v>
      </c>
    </row>
    <row r="24681" spans="1:13" x14ac:dyDescent="0.2">
      <c r="A24681" s="34" t="s">
        <v>125575</v>
      </c>
      <c r="B24681" s="34">
        <v>294</v>
      </c>
      <c r="C24681" s="34">
        <v>333</v>
      </c>
      <c r="D24681" s="34">
        <v>324</v>
      </c>
      <c r="E24681" s="34">
        <v>359</v>
      </c>
      <c r="F24681" s="34">
        <v>342</v>
      </c>
      <c r="G24681" s="34">
        <v>319</v>
      </c>
      <c r="H24681" s="34">
        <v>422</v>
      </c>
      <c r="I24681" s="34">
        <v>281</v>
      </c>
      <c r="J24681" s="34">
        <v>404</v>
      </c>
      <c r="K24681" s="34">
        <v>265</v>
      </c>
      <c r="L24681" s="34">
        <v>425</v>
      </c>
      <c r="M24681" s="34">
        <v>286</v>
      </c>
    </row>
    <row r="24682" spans="1:13" x14ac:dyDescent="0.2">
      <c r="A24682" s="34" t="s">
        <v>125576</v>
      </c>
      <c r="B24682" s="34">
        <v>651</v>
      </c>
      <c r="C24682" s="34">
        <v>542</v>
      </c>
      <c r="D24682" s="34">
        <v>690</v>
      </c>
      <c r="E24682" s="34">
        <v>622</v>
      </c>
      <c r="F24682" s="34">
        <v>577</v>
      </c>
      <c r="G24682" s="34">
        <v>546</v>
      </c>
      <c r="H24682" s="34">
        <v>720</v>
      </c>
      <c r="I24682" s="34">
        <v>570</v>
      </c>
      <c r="J24682" s="34">
        <v>653</v>
      </c>
      <c r="K24682" s="34">
        <v>524</v>
      </c>
      <c r="L24682" s="34">
        <v>596</v>
      </c>
      <c r="M24682" s="34">
        <v>484</v>
      </c>
    </row>
    <row r="24683" spans="1:13" x14ac:dyDescent="0.2">
      <c r="A24683" s="34" t="s">
        <v>125577</v>
      </c>
      <c r="B24683" s="34">
        <v>223</v>
      </c>
      <c r="C24683" s="34">
        <v>246</v>
      </c>
      <c r="D24683" s="34">
        <v>232</v>
      </c>
      <c r="E24683" s="34">
        <v>284</v>
      </c>
      <c r="F24683" s="34">
        <v>215</v>
      </c>
      <c r="G24683" s="34">
        <v>214</v>
      </c>
      <c r="H24683" s="34">
        <v>273</v>
      </c>
      <c r="I24683" s="34">
        <v>271</v>
      </c>
      <c r="J24683" s="34">
        <v>240</v>
      </c>
      <c r="K24683" s="34">
        <v>237</v>
      </c>
      <c r="L24683" s="34">
        <v>219</v>
      </c>
      <c r="M24683" s="34">
        <v>185</v>
      </c>
    </row>
    <row r="24684" spans="1:13" x14ac:dyDescent="0.2">
      <c r="A24684" s="34" t="s">
        <v>125578</v>
      </c>
      <c r="B24684" s="34">
        <v>149</v>
      </c>
      <c r="C24684" s="34">
        <v>118</v>
      </c>
      <c r="D24684" s="34">
        <v>112</v>
      </c>
      <c r="E24684" s="34">
        <v>126</v>
      </c>
      <c r="F24684" s="34">
        <v>110</v>
      </c>
      <c r="G24684" s="34">
        <v>131</v>
      </c>
      <c r="H24684" s="34">
        <v>134</v>
      </c>
      <c r="I24684" s="34">
        <v>120</v>
      </c>
      <c r="J24684" s="34">
        <v>160</v>
      </c>
      <c r="K24684" s="34">
        <v>130</v>
      </c>
      <c r="L24684" s="34">
        <v>126</v>
      </c>
      <c r="M24684" s="34">
        <v>109</v>
      </c>
    </row>
    <row r="24685" spans="1:13" x14ac:dyDescent="0.2">
      <c r="A24685" s="34" t="s">
        <v>125579</v>
      </c>
      <c r="B24685" s="34">
        <v>597</v>
      </c>
      <c r="C24685" s="34">
        <v>532</v>
      </c>
      <c r="D24685" s="34">
        <v>485</v>
      </c>
      <c r="E24685" s="34">
        <v>581</v>
      </c>
      <c r="F24685" s="34">
        <v>377</v>
      </c>
      <c r="G24685" s="34">
        <v>464</v>
      </c>
      <c r="H24685" s="34">
        <v>492</v>
      </c>
      <c r="I24685" s="34">
        <v>592</v>
      </c>
      <c r="J24685" s="34">
        <v>512</v>
      </c>
      <c r="K24685" s="34">
        <v>468</v>
      </c>
      <c r="L24685" s="34">
        <v>418</v>
      </c>
      <c r="M24685" s="34">
        <v>470</v>
      </c>
    </row>
    <row r="24686" spans="1:13" x14ac:dyDescent="0.2">
      <c r="A24686" s="34" t="s">
        <v>125580</v>
      </c>
      <c r="B24686" s="34">
        <v>293</v>
      </c>
      <c r="C24686" s="34">
        <v>279</v>
      </c>
      <c r="D24686" s="34">
        <v>227</v>
      </c>
      <c r="E24686" s="34">
        <v>266</v>
      </c>
      <c r="F24686" s="34">
        <v>297</v>
      </c>
      <c r="G24686" s="34">
        <v>247</v>
      </c>
      <c r="H24686" s="34">
        <v>318</v>
      </c>
      <c r="I24686" s="34">
        <v>309</v>
      </c>
      <c r="J24686" s="34">
        <v>363</v>
      </c>
      <c r="K24686" s="34">
        <v>191</v>
      </c>
      <c r="L24686" s="34">
        <v>284</v>
      </c>
      <c r="M24686" s="34">
        <v>216</v>
      </c>
    </row>
    <row r="24687" spans="1:13" x14ac:dyDescent="0.2">
      <c r="A24687" s="34" t="s">
        <v>125581</v>
      </c>
      <c r="B24687" s="34">
        <v>162</v>
      </c>
      <c r="C24687" s="34">
        <v>232</v>
      </c>
      <c r="D24687" s="34">
        <v>226</v>
      </c>
      <c r="E24687" s="34">
        <v>246</v>
      </c>
      <c r="F24687" s="34">
        <v>158</v>
      </c>
      <c r="G24687" s="34">
        <v>200</v>
      </c>
      <c r="H24687" s="34">
        <v>207</v>
      </c>
      <c r="I24687" s="34">
        <v>233</v>
      </c>
      <c r="J24687" s="34">
        <v>217</v>
      </c>
      <c r="K24687" s="34">
        <v>179</v>
      </c>
      <c r="L24687" s="34">
        <v>196</v>
      </c>
      <c r="M24687" s="34">
        <v>196</v>
      </c>
    </row>
    <row r="24688" spans="1:13" x14ac:dyDescent="0.2">
      <c r="A24688" s="34" t="s">
        <v>125582</v>
      </c>
      <c r="B24688" s="34">
        <v>132</v>
      </c>
      <c r="C24688" s="34">
        <v>161</v>
      </c>
      <c r="D24688" s="34">
        <v>155</v>
      </c>
      <c r="E24688" s="34">
        <v>157</v>
      </c>
      <c r="F24688" s="34">
        <v>133</v>
      </c>
      <c r="G24688" s="34">
        <v>145</v>
      </c>
      <c r="H24688" s="34">
        <v>159</v>
      </c>
      <c r="I24688" s="34">
        <v>131</v>
      </c>
      <c r="J24688" s="34">
        <v>168</v>
      </c>
      <c r="K24688" s="34">
        <v>115</v>
      </c>
      <c r="L24688" s="34">
        <v>128</v>
      </c>
      <c r="M24688" s="34">
        <v>92</v>
      </c>
    </row>
    <row r="24689" spans="1:13" x14ac:dyDescent="0.2">
      <c r="A24689" s="34" t="s">
        <v>125583</v>
      </c>
      <c r="B24689" s="34">
        <v>233</v>
      </c>
      <c r="C24689" s="34">
        <v>270</v>
      </c>
      <c r="D24689" s="34">
        <v>253</v>
      </c>
      <c r="E24689" s="34">
        <v>274</v>
      </c>
      <c r="F24689" s="34">
        <v>248</v>
      </c>
      <c r="G24689" s="34">
        <v>311</v>
      </c>
      <c r="H24689" s="34">
        <v>300</v>
      </c>
      <c r="I24689" s="34">
        <v>283</v>
      </c>
      <c r="J24689" s="34">
        <v>273</v>
      </c>
      <c r="K24689" s="34">
        <v>243</v>
      </c>
      <c r="L24689" s="34">
        <v>207</v>
      </c>
      <c r="M24689" s="34">
        <v>200</v>
      </c>
    </row>
    <row r="24690" spans="1:13" x14ac:dyDescent="0.2">
      <c r="A24690" s="34" t="s">
        <v>125584</v>
      </c>
      <c r="B24690" s="34">
        <v>223</v>
      </c>
      <c r="C24690" s="34">
        <v>129</v>
      </c>
      <c r="D24690" s="34">
        <v>211</v>
      </c>
      <c r="E24690" s="34">
        <v>241</v>
      </c>
      <c r="F24690" s="34">
        <v>156</v>
      </c>
      <c r="G24690" s="34">
        <v>143</v>
      </c>
      <c r="H24690" s="34">
        <v>205</v>
      </c>
      <c r="I24690" s="34">
        <v>173</v>
      </c>
      <c r="J24690" s="34">
        <v>188</v>
      </c>
      <c r="K24690" s="34">
        <v>153</v>
      </c>
      <c r="L24690" s="34">
        <v>225</v>
      </c>
      <c r="M24690" s="34">
        <v>118</v>
      </c>
    </row>
    <row r="24691" spans="1:13" x14ac:dyDescent="0.2">
      <c r="A24691" s="34" t="s">
        <v>125585</v>
      </c>
      <c r="B24691" s="34">
        <v>309</v>
      </c>
      <c r="C24691" s="34">
        <v>270</v>
      </c>
      <c r="D24691" s="34">
        <v>354</v>
      </c>
      <c r="E24691" s="34">
        <v>245</v>
      </c>
      <c r="F24691" s="34">
        <v>311</v>
      </c>
      <c r="G24691" s="34">
        <v>250</v>
      </c>
      <c r="H24691" s="34">
        <v>327</v>
      </c>
      <c r="I24691" s="34">
        <v>223</v>
      </c>
      <c r="J24691" s="34">
        <v>290</v>
      </c>
      <c r="K24691" s="34">
        <v>194</v>
      </c>
      <c r="L24691" s="34">
        <v>291</v>
      </c>
      <c r="M24691" s="34">
        <v>181</v>
      </c>
    </row>
    <row r="24692" spans="1:13" x14ac:dyDescent="0.2">
      <c r="A24692" s="34" t="s">
        <v>125586</v>
      </c>
      <c r="B24692" s="34">
        <v>399</v>
      </c>
      <c r="C24692" s="34">
        <v>371</v>
      </c>
      <c r="D24692" s="34">
        <v>454</v>
      </c>
      <c r="E24692" s="34">
        <v>382</v>
      </c>
      <c r="F24692" s="34">
        <v>403</v>
      </c>
      <c r="G24692" s="34">
        <v>313</v>
      </c>
      <c r="H24692" s="34">
        <v>467</v>
      </c>
      <c r="I24692" s="34">
        <v>391</v>
      </c>
      <c r="J24692" s="34">
        <v>533</v>
      </c>
      <c r="K24692" s="34">
        <v>347</v>
      </c>
      <c r="L24692" s="34">
        <v>444</v>
      </c>
      <c r="M24692" s="34">
        <v>309</v>
      </c>
    </row>
    <row r="24693" spans="1:13" x14ac:dyDescent="0.2">
      <c r="A24693" s="34" t="s">
        <v>125587</v>
      </c>
      <c r="B24693" s="34">
        <v>296</v>
      </c>
      <c r="C24693" s="34">
        <v>329</v>
      </c>
      <c r="D24693" s="34">
        <v>334</v>
      </c>
      <c r="E24693" s="34">
        <v>359</v>
      </c>
      <c r="F24693" s="34">
        <v>352</v>
      </c>
      <c r="G24693" s="34">
        <v>294</v>
      </c>
      <c r="H24693" s="34">
        <v>387</v>
      </c>
      <c r="I24693" s="34">
        <v>330</v>
      </c>
      <c r="J24693" s="34">
        <v>302</v>
      </c>
      <c r="K24693" s="34">
        <v>286</v>
      </c>
      <c r="L24693" s="34">
        <v>330</v>
      </c>
      <c r="M24693" s="34">
        <v>228</v>
      </c>
    </row>
    <row r="24694" spans="1:13" x14ac:dyDescent="0.2">
      <c r="A24694" s="34" t="s">
        <v>125588</v>
      </c>
      <c r="B24694" s="34">
        <v>159</v>
      </c>
      <c r="C24694" s="34">
        <v>134</v>
      </c>
      <c r="D24694" s="34">
        <v>175</v>
      </c>
      <c r="E24694" s="34">
        <v>169</v>
      </c>
      <c r="F24694" s="34">
        <v>94</v>
      </c>
      <c r="G24694" s="34">
        <v>125</v>
      </c>
      <c r="H24694" s="34">
        <v>167</v>
      </c>
      <c r="I24694" s="34">
        <v>137</v>
      </c>
      <c r="J24694" s="34">
        <v>151</v>
      </c>
      <c r="K24694" s="34">
        <v>102</v>
      </c>
      <c r="L24694" s="34">
        <v>125</v>
      </c>
      <c r="M24694" s="34">
        <v>94</v>
      </c>
    </row>
    <row r="24695" spans="1:13" x14ac:dyDescent="0.2">
      <c r="A24695" s="34" t="s">
        <v>125589</v>
      </c>
      <c r="B24695" s="34">
        <v>191</v>
      </c>
      <c r="C24695" s="34">
        <v>274</v>
      </c>
      <c r="D24695" s="34">
        <v>252</v>
      </c>
      <c r="E24695" s="34">
        <v>277</v>
      </c>
      <c r="F24695" s="34">
        <v>262</v>
      </c>
      <c r="G24695" s="34">
        <v>262</v>
      </c>
      <c r="H24695" s="34">
        <v>271</v>
      </c>
      <c r="I24695" s="34">
        <v>270</v>
      </c>
      <c r="J24695" s="34">
        <v>297</v>
      </c>
      <c r="K24695" s="34">
        <v>221</v>
      </c>
      <c r="L24695" s="34">
        <v>271</v>
      </c>
      <c r="M24695" s="34">
        <v>225</v>
      </c>
    </row>
    <row r="24696" spans="1:13" x14ac:dyDescent="0.2">
      <c r="A24696" s="34" t="s">
        <v>125590</v>
      </c>
      <c r="B24696" s="34">
        <v>119</v>
      </c>
      <c r="C24696" s="34">
        <v>102</v>
      </c>
      <c r="D24696" s="34">
        <v>108</v>
      </c>
      <c r="E24696" s="34">
        <v>123</v>
      </c>
      <c r="F24696" s="34">
        <v>102</v>
      </c>
      <c r="G24696" s="34">
        <v>119</v>
      </c>
      <c r="H24696" s="34">
        <v>123</v>
      </c>
      <c r="I24696" s="34">
        <v>78</v>
      </c>
      <c r="J24696" s="34">
        <v>103</v>
      </c>
      <c r="K24696" s="34">
        <v>65</v>
      </c>
      <c r="L24696" s="34">
        <v>69</v>
      </c>
      <c r="M24696" s="34">
        <v>96</v>
      </c>
    </row>
    <row r="24697" spans="1:13" x14ac:dyDescent="0.2">
      <c r="A24697" s="34" t="s">
        <v>125591</v>
      </c>
      <c r="B24697" s="34">
        <v>163</v>
      </c>
      <c r="C24697" s="34">
        <v>153</v>
      </c>
      <c r="D24697" s="34">
        <v>129</v>
      </c>
      <c r="E24697" s="34">
        <v>151</v>
      </c>
      <c r="F24697" s="34">
        <v>175</v>
      </c>
      <c r="G24697" s="34">
        <v>134</v>
      </c>
      <c r="H24697" s="34">
        <v>172</v>
      </c>
      <c r="I24697" s="34">
        <v>151</v>
      </c>
      <c r="J24697" s="34">
        <v>137</v>
      </c>
      <c r="K24697" s="34">
        <v>129</v>
      </c>
      <c r="L24697" s="34">
        <v>201</v>
      </c>
      <c r="M24697" s="34">
        <v>141</v>
      </c>
    </row>
    <row r="24698" spans="1:13" x14ac:dyDescent="0.2">
      <c r="A24698" s="34" t="s">
        <v>125592</v>
      </c>
      <c r="B24698" s="34">
        <v>148</v>
      </c>
      <c r="C24698" s="34">
        <v>173</v>
      </c>
      <c r="D24698" s="34">
        <v>104</v>
      </c>
      <c r="E24698" s="34">
        <v>163</v>
      </c>
      <c r="F24698" s="34">
        <v>134</v>
      </c>
      <c r="G24698" s="34">
        <v>182</v>
      </c>
      <c r="H24698" s="34">
        <v>189</v>
      </c>
      <c r="I24698" s="34">
        <v>166</v>
      </c>
      <c r="J24698" s="34">
        <v>125</v>
      </c>
      <c r="K24698" s="34">
        <v>131</v>
      </c>
      <c r="L24698" s="34">
        <v>139</v>
      </c>
      <c r="M24698" s="34">
        <v>120</v>
      </c>
    </row>
    <row r="24699" spans="1:13" x14ac:dyDescent="0.2">
      <c r="A24699" s="34" t="s">
        <v>125593</v>
      </c>
      <c r="B24699" s="34">
        <v>303</v>
      </c>
      <c r="C24699" s="34">
        <v>307</v>
      </c>
      <c r="D24699" s="34">
        <v>282</v>
      </c>
      <c r="E24699" s="34">
        <v>252</v>
      </c>
      <c r="F24699" s="34">
        <v>257</v>
      </c>
      <c r="G24699" s="34">
        <v>247</v>
      </c>
      <c r="H24699" s="34">
        <v>293</v>
      </c>
      <c r="I24699" s="34">
        <v>235</v>
      </c>
      <c r="J24699" s="34">
        <v>353</v>
      </c>
      <c r="K24699" s="34">
        <v>254</v>
      </c>
      <c r="L24699" s="34">
        <v>247</v>
      </c>
      <c r="M24699" s="34">
        <v>218</v>
      </c>
    </row>
    <row r="24700" spans="1:13" x14ac:dyDescent="0.2">
      <c r="A24700" s="34" t="s">
        <v>125594</v>
      </c>
      <c r="B24700" s="34">
        <v>143</v>
      </c>
      <c r="C24700" s="34">
        <v>95</v>
      </c>
      <c r="D24700" s="34">
        <v>111</v>
      </c>
      <c r="E24700" s="34">
        <v>154</v>
      </c>
      <c r="F24700" s="34">
        <v>129</v>
      </c>
      <c r="G24700" s="34">
        <v>152</v>
      </c>
      <c r="H24700" s="34">
        <v>147</v>
      </c>
      <c r="I24700" s="34">
        <v>127</v>
      </c>
      <c r="J24700" s="34">
        <v>171</v>
      </c>
      <c r="K24700" s="34">
        <v>139</v>
      </c>
      <c r="L24700" s="34">
        <v>138</v>
      </c>
      <c r="M24700" s="34">
        <v>85</v>
      </c>
    </row>
    <row r="24701" spans="1:13" x14ac:dyDescent="0.2">
      <c r="A24701" s="34" t="s">
        <v>125595</v>
      </c>
      <c r="B24701" s="34">
        <v>207</v>
      </c>
      <c r="C24701" s="34">
        <v>219</v>
      </c>
      <c r="D24701" s="34">
        <v>198</v>
      </c>
      <c r="E24701" s="34">
        <v>258</v>
      </c>
      <c r="F24701" s="34">
        <v>194</v>
      </c>
      <c r="G24701" s="34">
        <v>211</v>
      </c>
      <c r="H24701" s="34">
        <v>273</v>
      </c>
      <c r="I24701" s="34">
        <v>246</v>
      </c>
      <c r="J24701" s="34">
        <v>260</v>
      </c>
      <c r="K24701" s="34">
        <v>195</v>
      </c>
      <c r="L24701" s="34">
        <v>203</v>
      </c>
      <c r="M24701" s="34">
        <v>190</v>
      </c>
    </row>
    <row r="24702" spans="1:13" x14ac:dyDescent="0.2">
      <c r="A24702" s="34" t="s">
        <v>125596</v>
      </c>
      <c r="B24702" s="34">
        <v>537</v>
      </c>
      <c r="C24702" s="34">
        <v>611</v>
      </c>
      <c r="D24702" s="34">
        <v>655</v>
      </c>
      <c r="E24702" s="34">
        <v>536</v>
      </c>
      <c r="F24702" s="34">
        <v>608</v>
      </c>
      <c r="G24702" s="34">
        <v>547</v>
      </c>
      <c r="H24702" s="34">
        <v>612</v>
      </c>
      <c r="I24702" s="34">
        <v>530</v>
      </c>
      <c r="J24702" s="34">
        <v>617</v>
      </c>
      <c r="K24702" s="34">
        <v>453</v>
      </c>
      <c r="L24702" s="34">
        <v>635</v>
      </c>
      <c r="M24702" s="34">
        <v>438</v>
      </c>
    </row>
    <row r="24703" spans="1:13" x14ac:dyDescent="0.2">
      <c r="A24703" s="34" t="s">
        <v>125597</v>
      </c>
      <c r="B24703" s="34">
        <v>933</v>
      </c>
      <c r="C24703" s="34">
        <v>904</v>
      </c>
      <c r="D24703" s="34">
        <v>1040</v>
      </c>
      <c r="E24703" s="34">
        <v>895</v>
      </c>
      <c r="F24703" s="34">
        <v>912</v>
      </c>
      <c r="G24703" s="34">
        <v>842</v>
      </c>
      <c r="H24703" s="34">
        <v>1011</v>
      </c>
      <c r="I24703" s="34">
        <v>850</v>
      </c>
      <c r="J24703" s="34">
        <v>978</v>
      </c>
      <c r="K24703" s="34">
        <v>764</v>
      </c>
      <c r="L24703" s="34">
        <v>920</v>
      </c>
      <c r="M24703" s="34">
        <v>696</v>
      </c>
    </row>
    <row r="24704" spans="1:13" x14ac:dyDescent="0.2">
      <c r="A24704" s="34" t="s">
        <v>125598</v>
      </c>
      <c r="B24704" s="34">
        <v>376</v>
      </c>
      <c r="C24704" s="34">
        <v>325</v>
      </c>
      <c r="D24704" s="34">
        <v>421</v>
      </c>
      <c r="E24704" s="34">
        <v>387</v>
      </c>
      <c r="F24704" s="34">
        <v>324</v>
      </c>
      <c r="G24704" s="34">
        <v>318</v>
      </c>
      <c r="H24704" s="34">
        <v>362</v>
      </c>
      <c r="I24704" s="34">
        <v>322</v>
      </c>
      <c r="J24704" s="34">
        <v>374</v>
      </c>
      <c r="K24704" s="34">
        <v>254</v>
      </c>
      <c r="L24704" s="34">
        <v>411</v>
      </c>
      <c r="M24704" s="34">
        <v>257</v>
      </c>
    </row>
    <row r="24705" spans="1:13" x14ac:dyDescent="0.2">
      <c r="A24705" s="34" t="s">
        <v>125599</v>
      </c>
      <c r="B24705" s="34">
        <v>591</v>
      </c>
      <c r="C24705" s="34">
        <v>615</v>
      </c>
      <c r="D24705" s="34">
        <v>601</v>
      </c>
      <c r="E24705" s="34">
        <v>690</v>
      </c>
      <c r="F24705" s="34">
        <v>643</v>
      </c>
      <c r="G24705" s="34">
        <v>623</v>
      </c>
      <c r="H24705" s="34">
        <v>701</v>
      </c>
      <c r="I24705" s="34">
        <v>657</v>
      </c>
      <c r="J24705" s="34">
        <v>693</v>
      </c>
      <c r="K24705" s="34">
        <v>481</v>
      </c>
      <c r="L24705" s="34">
        <v>609</v>
      </c>
      <c r="M24705" s="34">
        <v>482</v>
      </c>
    </row>
    <row r="24706" spans="1:13" x14ac:dyDescent="0.2">
      <c r="A24706" s="34" t="s">
        <v>125600</v>
      </c>
      <c r="B24706" s="34">
        <v>390</v>
      </c>
      <c r="C24706" s="34">
        <v>490</v>
      </c>
      <c r="D24706" s="34">
        <v>434</v>
      </c>
      <c r="E24706" s="34">
        <v>461</v>
      </c>
      <c r="F24706" s="34">
        <v>325</v>
      </c>
      <c r="G24706" s="34">
        <v>393</v>
      </c>
      <c r="H24706" s="34">
        <v>427</v>
      </c>
      <c r="I24706" s="34">
        <v>362</v>
      </c>
      <c r="J24706" s="34">
        <v>469</v>
      </c>
      <c r="K24706" s="34">
        <v>387</v>
      </c>
      <c r="L24706" s="34">
        <v>422</v>
      </c>
      <c r="M24706" s="34">
        <v>348</v>
      </c>
    </row>
    <row r="24707" spans="1:13" x14ac:dyDescent="0.2">
      <c r="A24707" s="34" t="s">
        <v>125601</v>
      </c>
      <c r="B24707" s="34">
        <v>235</v>
      </c>
      <c r="C24707" s="34">
        <v>211</v>
      </c>
      <c r="D24707" s="34">
        <v>227</v>
      </c>
      <c r="E24707" s="34">
        <v>221</v>
      </c>
      <c r="F24707" s="34">
        <v>221</v>
      </c>
      <c r="G24707" s="34">
        <v>218</v>
      </c>
      <c r="H24707" s="34">
        <v>249</v>
      </c>
      <c r="I24707" s="34">
        <v>201</v>
      </c>
      <c r="J24707" s="34">
        <v>274</v>
      </c>
      <c r="K24707" s="34">
        <v>176</v>
      </c>
      <c r="L24707" s="34">
        <v>278</v>
      </c>
      <c r="M24707" s="34">
        <v>181</v>
      </c>
    </row>
    <row r="24708" spans="1:13" x14ac:dyDescent="0.2">
      <c r="A24708" s="34" t="s">
        <v>125602</v>
      </c>
      <c r="B24708" s="34">
        <v>187</v>
      </c>
      <c r="C24708" s="34">
        <v>260</v>
      </c>
      <c r="D24708" s="34">
        <v>211</v>
      </c>
      <c r="E24708" s="34">
        <v>279</v>
      </c>
      <c r="F24708" s="34">
        <v>149</v>
      </c>
      <c r="G24708" s="34">
        <v>196</v>
      </c>
      <c r="H24708" s="34">
        <v>214</v>
      </c>
      <c r="I24708" s="34">
        <v>184</v>
      </c>
      <c r="J24708" s="34">
        <v>223</v>
      </c>
      <c r="K24708" s="34">
        <v>164</v>
      </c>
      <c r="L24708" s="34">
        <v>181</v>
      </c>
      <c r="M24708" s="34">
        <v>191</v>
      </c>
    </row>
    <row r="24709" spans="1:13" x14ac:dyDescent="0.2">
      <c r="A24709" s="34" t="s">
        <v>125603</v>
      </c>
      <c r="B24709" s="34">
        <v>136</v>
      </c>
      <c r="C24709" s="34">
        <v>254</v>
      </c>
      <c r="D24709" s="34">
        <v>172</v>
      </c>
      <c r="E24709" s="34">
        <v>192</v>
      </c>
      <c r="F24709" s="34">
        <v>148</v>
      </c>
      <c r="G24709" s="34">
        <v>216</v>
      </c>
      <c r="H24709" s="34">
        <v>248</v>
      </c>
      <c r="I24709" s="34">
        <v>248</v>
      </c>
      <c r="J24709" s="34">
        <v>209</v>
      </c>
      <c r="K24709" s="34">
        <v>180</v>
      </c>
      <c r="L24709" s="34">
        <v>206</v>
      </c>
      <c r="M24709" s="34">
        <v>185</v>
      </c>
    </row>
    <row r="24710" spans="1:13" x14ac:dyDescent="0.2">
      <c r="A24710" s="34" t="s">
        <v>125604</v>
      </c>
      <c r="B24710" s="34">
        <v>101</v>
      </c>
      <c r="C24710" s="34">
        <v>97</v>
      </c>
      <c r="D24710" s="34">
        <v>143</v>
      </c>
      <c r="E24710" s="34">
        <v>83</v>
      </c>
      <c r="F24710" s="34">
        <v>83</v>
      </c>
      <c r="G24710" s="34">
        <v>103</v>
      </c>
      <c r="H24710" s="34">
        <v>118</v>
      </c>
      <c r="I24710" s="34">
        <v>101</v>
      </c>
      <c r="J24710" s="34">
        <v>85</v>
      </c>
      <c r="K24710" s="34">
        <v>77</v>
      </c>
      <c r="L24710" s="34">
        <v>96</v>
      </c>
      <c r="M24710" s="34">
        <v>91</v>
      </c>
    </row>
    <row r="24711" spans="1:13" x14ac:dyDescent="0.2">
      <c r="A24711" s="34" t="s">
        <v>125605</v>
      </c>
      <c r="B24711" s="34">
        <v>59</v>
      </c>
      <c r="C24711" s="34">
        <v>173</v>
      </c>
      <c r="D24711" s="34">
        <v>186</v>
      </c>
      <c r="E24711" s="34">
        <v>179</v>
      </c>
      <c r="F24711" s="34">
        <v>125</v>
      </c>
      <c r="G24711" s="34">
        <v>156</v>
      </c>
      <c r="H24711" s="34">
        <v>145</v>
      </c>
      <c r="I24711" s="34">
        <v>163</v>
      </c>
      <c r="J24711" s="34">
        <v>129</v>
      </c>
      <c r="K24711" s="34">
        <v>117</v>
      </c>
      <c r="L24711" s="34">
        <v>152</v>
      </c>
      <c r="M24711" s="34">
        <v>160</v>
      </c>
    </row>
    <row r="24712" spans="1:13" x14ac:dyDescent="0.2">
      <c r="A24712" s="34" t="s">
        <v>125606</v>
      </c>
      <c r="B24712" s="34">
        <v>262</v>
      </c>
      <c r="C24712" s="34">
        <v>177</v>
      </c>
      <c r="D24712" s="34">
        <v>198</v>
      </c>
      <c r="E24712" s="34">
        <v>201</v>
      </c>
      <c r="F24712" s="34">
        <v>162</v>
      </c>
      <c r="G24712" s="34">
        <v>142</v>
      </c>
      <c r="H24712" s="34">
        <v>222</v>
      </c>
      <c r="I24712" s="34">
        <v>175</v>
      </c>
      <c r="J24712" s="34">
        <v>213</v>
      </c>
      <c r="K24712" s="34">
        <v>176</v>
      </c>
      <c r="L24712" s="34">
        <v>182</v>
      </c>
      <c r="M24712" s="34">
        <v>122</v>
      </c>
    </row>
    <row r="24713" spans="1:13" x14ac:dyDescent="0.2">
      <c r="A24713" s="34" t="s">
        <v>125607</v>
      </c>
      <c r="B24713" s="34">
        <v>265</v>
      </c>
      <c r="C24713" s="34">
        <v>241</v>
      </c>
      <c r="D24713" s="34">
        <v>259</v>
      </c>
      <c r="E24713" s="34">
        <v>268</v>
      </c>
      <c r="F24713" s="34">
        <v>223</v>
      </c>
      <c r="G24713" s="34">
        <v>250</v>
      </c>
      <c r="H24713" s="34">
        <v>283</v>
      </c>
      <c r="I24713" s="34">
        <v>244</v>
      </c>
      <c r="J24713" s="34">
        <v>201</v>
      </c>
      <c r="K24713" s="34">
        <v>176</v>
      </c>
      <c r="L24713" s="34">
        <v>276</v>
      </c>
      <c r="M24713" s="34">
        <v>190</v>
      </c>
    </row>
    <row r="24714" spans="1:13" x14ac:dyDescent="0.2">
      <c r="A24714" s="34" t="s">
        <v>125608</v>
      </c>
      <c r="B24714" s="34">
        <v>95</v>
      </c>
      <c r="C24714" s="34">
        <v>148</v>
      </c>
      <c r="D24714" s="34">
        <v>139</v>
      </c>
      <c r="E24714" s="34">
        <v>138</v>
      </c>
      <c r="F24714" s="34">
        <v>121</v>
      </c>
      <c r="G24714" s="34">
        <v>114</v>
      </c>
      <c r="H24714" s="34">
        <v>127</v>
      </c>
      <c r="I24714" s="34">
        <v>129</v>
      </c>
      <c r="J24714" s="34">
        <v>161</v>
      </c>
      <c r="K24714" s="34">
        <v>108</v>
      </c>
      <c r="L24714" s="34">
        <v>136</v>
      </c>
      <c r="M24714" s="34">
        <v>117</v>
      </c>
    </row>
    <row r="24715" spans="1:13" x14ac:dyDescent="0.2">
      <c r="A24715" s="34" t="s">
        <v>125609</v>
      </c>
      <c r="B24715" s="34">
        <v>154</v>
      </c>
      <c r="C24715" s="34">
        <v>188</v>
      </c>
      <c r="D24715" s="34">
        <v>212</v>
      </c>
      <c r="E24715" s="34">
        <v>185</v>
      </c>
      <c r="F24715" s="34">
        <v>190</v>
      </c>
      <c r="G24715" s="34">
        <v>155</v>
      </c>
      <c r="H24715" s="34">
        <v>174</v>
      </c>
      <c r="I24715" s="34">
        <v>168</v>
      </c>
      <c r="J24715" s="34">
        <v>227</v>
      </c>
      <c r="K24715" s="34">
        <v>188</v>
      </c>
      <c r="L24715" s="34">
        <v>155</v>
      </c>
      <c r="M24715" s="34">
        <v>154</v>
      </c>
    </row>
    <row r="24716" spans="1:13" x14ac:dyDescent="0.2">
      <c r="A24716" s="34" t="s">
        <v>125610</v>
      </c>
      <c r="B24716" s="34">
        <v>186</v>
      </c>
      <c r="C24716" s="34">
        <v>298</v>
      </c>
      <c r="D24716" s="34">
        <v>360</v>
      </c>
      <c r="E24716" s="34">
        <v>352</v>
      </c>
      <c r="F24716" s="34">
        <v>292</v>
      </c>
      <c r="G24716" s="34">
        <v>309</v>
      </c>
      <c r="H24716" s="34">
        <v>260</v>
      </c>
      <c r="I24716" s="34">
        <v>285</v>
      </c>
      <c r="J24716" s="34">
        <v>391</v>
      </c>
      <c r="K24716" s="34">
        <v>248</v>
      </c>
      <c r="L24716" s="34">
        <v>275</v>
      </c>
      <c r="M24716" s="34">
        <v>233</v>
      </c>
    </row>
    <row r="24717" spans="1:13" x14ac:dyDescent="0.2">
      <c r="A24717" s="34" t="s">
        <v>125611</v>
      </c>
      <c r="B24717" s="34">
        <v>181</v>
      </c>
      <c r="C24717" s="34">
        <v>247</v>
      </c>
      <c r="D24717" s="34">
        <v>245</v>
      </c>
      <c r="E24717" s="34">
        <v>293</v>
      </c>
      <c r="F24717" s="34">
        <v>282</v>
      </c>
      <c r="G24717" s="34">
        <v>228</v>
      </c>
      <c r="H24717" s="34">
        <v>328</v>
      </c>
      <c r="I24717" s="34">
        <v>297</v>
      </c>
      <c r="J24717" s="34">
        <v>328</v>
      </c>
      <c r="K24717" s="34">
        <v>227</v>
      </c>
      <c r="L24717" s="34">
        <v>292</v>
      </c>
      <c r="M24717" s="34">
        <v>219</v>
      </c>
    </row>
    <row r="24718" spans="1:13" x14ac:dyDescent="0.2">
      <c r="A24718" s="34" t="s">
        <v>125612</v>
      </c>
      <c r="B24718" s="34">
        <v>134</v>
      </c>
      <c r="C24718" s="34">
        <v>165</v>
      </c>
      <c r="D24718" s="34">
        <v>183</v>
      </c>
      <c r="E24718" s="34">
        <v>198</v>
      </c>
      <c r="F24718" s="34">
        <v>158</v>
      </c>
      <c r="G24718" s="34">
        <v>132</v>
      </c>
      <c r="H24718" s="34">
        <v>110</v>
      </c>
      <c r="I24718" s="34">
        <v>124</v>
      </c>
      <c r="J24718" s="34">
        <v>155</v>
      </c>
      <c r="K24718" s="34">
        <v>144</v>
      </c>
      <c r="L24718" s="34">
        <v>130</v>
      </c>
      <c r="M24718" s="34">
        <v>104</v>
      </c>
    </row>
    <row r="24719" spans="1:13" x14ac:dyDescent="0.2">
      <c r="A24719" s="34" t="s">
        <v>125613</v>
      </c>
      <c r="B24719" s="34">
        <v>225</v>
      </c>
      <c r="C24719" s="34">
        <v>187</v>
      </c>
      <c r="D24719" s="34">
        <v>258</v>
      </c>
      <c r="E24719" s="34">
        <v>170</v>
      </c>
      <c r="F24719" s="34">
        <v>203</v>
      </c>
      <c r="G24719" s="34">
        <v>192</v>
      </c>
      <c r="H24719" s="34">
        <v>245</v>
      </c>
      <c r="I24719" s="34">
        <v>211</v>
      </c>
      <c r="J24719" s="34">
        <v>219</v>
      </c>
      <c r="K24719" s="34">
        <v>139</v>
      </c>
      <c r="L24719" s="34">
        <v>239</v>
      </c>
      <c r="M24719" s="34">
        <v>136</v>
      </c>
    </row>
    <row r="24720" spans="1:13" x14ac:dyDescent="0.2">
      <c r="A24720" s="34" t="s">
        <v>125614</v>
      </c>
      <c r="B24720" s="34">
        <v>240</v>
      </c>
      <c r="C24720" s="34">
        <v>268</v>
      </c>
      <c r="D24720" s="34">
        <v>267</v>
      </c>
      <c r="E24720" s="34">
        <v>329</v>
      </c>
      <c r="F24720" s="34">
        <v>241</v>
      </c>
      <c r="G24720" s="34">
        <v>223</v>
      </c>
      <c r="H24720" s="34">
        <v>263</v>
      </c>
      <c r="I24720" s="34">
        <v>267</v>
      </c>
      <c r="J24720" s="34">
        <v>297</v>
      </c>
      <c r="K24720" s="34">
        <v>204</v>
      </c>
      <c r="L24720" s="34">
        <v>243</v>
      </c>
      <c r="M24720" s="34">
        <v>190</v>
      </c>
    </row>
    <row r="24721" spans="1:13" x14ac:dyDescent="0.2">
      <c r="A24721" s="34" t="s">
        <v>125615</v>
      </c>
      <c r="B24721" s="34">
        <v>313</v>
      </c>
      <c r="C24721" s="34">
        <v>314</v>
      </c>
      <c r="D24721" s="34">
        <v>313</v>
      </c>
      <c r="E24721" s="34">
        <v>316</v>
      </c>
      <c r="F24721" s="34">
        <v>286</v>
      </c>
      <c r="G24721" s="34">
        <v>288</v>
      </c>
      <c r="H24721" s="34">
        <v>358</v>
      </c>
      <c r="I24721" s="34">
        <v>354</v>
      </c>
      <c r="J24721" s="34">
        <v>394</v>
      </c>
      <c r="K24721" s="34">
        <v>250</v>
      </c>
      <c r="L24721" s="34">
        <v>288</v>
      </c>
      <c r="M24721" s="34">
        <v>229</v>
      </c>
    </row>
    <row r="24722" spans="1:13" x14ac:dyDescent="0.2">
      <c r="A24722" s="34" t="s">
        <v>125616</v>
      </c>
      <c r="B24722" s="34">
        <v>362</v>
      </c>
      <c r="C24722" s="34">
        <v>391</v>
      </c>
      <c r="D24722" s="34">
        <v>364</v>
      </c>
      <c r="E24722" s="34">
        <v>385</v>
      </c>
      <c r="F24722" s="34">
        <v>316</v>
      </c>
      <c r="G24722" s="34">
        <v>351</v>
      </c>
      <c r="H24722" s="34">
        <v>384</v>
      </c>
      <c r="I24722" s="34">
        <v>373</v>
      </c>
      <c r="J24722" s="34">
        <v>357</v>
      </c>
      <c r="K24722" s="34">
        <v>288</v>
      </c>
      <c r="L24722" s="34">
        <v>363</v>
      </c>
      <c r="M24722" s="34">
        <v>295</v>
      </c>
    </row>
    <row r="24723" spans="1:13" x14ac:dyDescent="0.2">
      <c r="A24723" s="34" t="s">
        <v>125617</v>
      </c>
      <c r="B24723" s="34">
        <v>409</v>
      </c>
      <c r="C24723" s="34">
        <v>576</v>
      </c>
      <c r="D24723" s="34">
        <v>657</v>
      </c>
      <c r="E24723" s="34">
        <v>685</v>
      </c>
      <c r="F24723" s="34">
        <v>560</v>
      </c>
      <c r="G24723" s="34">
        <v>581</v>
      </c>
      <c r="H24723" s="34">
        <v>759</v>
      </c>
      <c r="I24723" s="34">
        <v>619</v>
      </c>
      <c r="J24723" s="34">
        <v>670</v>
      </c>
      <c r="K24723" s="34">
        <v>486</v>
      </c>
      <c r="L24723" s="34">
        <v>628</v>
      </c>
      <c r="M24723" s="34">
        <v>472</v>
      </c>
    </row>
    <row r="24724" spans="1:13" x14ac:dyDescent="0.2">
      <c r="A24724" s="34" t="s">
        <v>125618</v>
      </c>
      <c r="B24724" s="34">
        <v>883</v>
      </c>
      <c r="C24724" s="34">
        <v>976</v>
      </c>
      <c r="D24724" s="34">
        <v>1094</v>
      </c>
      <c r="E24724" s="34">
        <v>1061</v>
      </c>
      <c r="F24724" s="34">
        <v>798</v>
      </c>
      <c r="G24724" s="34">
        <v>878</v>
      </c>
      <c r="H24724" s="34">
        <v>1093</v>
      </c>
      <c r="I24724" s="34">
        <v>907</v>
      </c>
      <c r="J24724" s="34">
        <v>1019</v>
      </c>
      <c r="K24724" s="34">
        <v>749</v>
      </c>
      <c r="L24724" s="34">
        <v>964</v>
      </c>
      <c r="M24724" s="34">
        <v>704</v>
      </c>
    </row>
    <row r="24725" spans="1:13" x14ac:dyDescent="0.2">
      <c r="A24725" s="34" t="s">
        <v>125619</v>
      </c>
      <c r="B24725" s="34">
        <v>347</v>
      </c>
      <c r="C24725" s="34">
        <v>440</v>
      </c>
      <c r="D24725" s="34">
        <v>442</v>
      </c>
      <c r="E24725" s="34">
        <v>494</v>
      </c>
      <c r="F24725" s="34">
        <v>416</v>
      </c>
      <c r="G24725" s="34">
        <v>412</v>
      </c>
      <c r="H24725" s="34">
        <v>446</v>
      </c>
      <c r="I24725" s="34">
        <v>451</v>
      </c>
      <c r="J24725" s="34">
        <v>505</v>
      </c>
      <c r="K24725" s="34">
        <v>380</v>
      </c>
      <c r="L24725" s="34">
        <v>505</v>
      </c>
      <c r="M24725" s="34">
        <v>356</v>
      </c>
    </row>
    <row r="24726" spans="1:13" x14ac:dyDescent="0.2">
      <c r="A24726" s="34" t="s">
        <v>125620</v>
      </c>
      <c r="B24726" s="34">
        <v>347</v>
      </c>
      <c r="C24726" s="34">
        <v>361</v>
      </c>
      <c r="D24726" s="34">
        <v>350</v>
      </c>
      <c r="E24726" s="34">
        <v>374</v>
      </c>
      <c r="F24726" s="34">
        <v>270</v>
      </c>
      <c r="G24726" s="34">
        <v>344</v>
      </c>
      <c r="H24726" s="34">
        <v>361</v>
      </c>
      <c r="I24726" s="34">
        <v>362</v>
      </c>
      <c r="J24726" s="34">
        <v>340</v>
      </c>
      <c r="K24726" s="34">
        <v>309</v>
      </c>
      <c r="L24726" s="34">
        <v>286</v>
      </c>
      <c r="M24726" s="34">
        <v>308</v>
      </c>
    </row>
    <row r="24727" spans="1:13" x14ac:dyDescent="0.2">
      <c r="A24727" s="34" t="s">
        <v>125621</v>
      </c>
      <c r="B24727" s="34">
        <v>488</v>
      </c>
      <c r="C24727" s="34">
        <v>454</v>
      </c>
      <c r="D24727" s="34">
        <v>537</v>
      </c>
      <c r="E24727" s="34">
        <v>484</v>
      </c>
      <c r="F24727" s="34">
        <v>497</v>
      </c>
      <c r="G24727" s="34">
        <v>432</v>
      </c>
      <c r="H24727" s="34">
        <v>549</v>
      </c>
      <c r="I24727" s="34">
        <v>482</v>
      </c>
      <c r="J24727" s="34">
        <v>613</v>
      </c>
      <c r="K24727" s="34">
        <v>368</v>
      </c>
      <c r="L24727" s="34">
        <v>504</v>
      </c>
      <c r="M24727" s="34">
        <v>375</v>
      </c>
    </row>
    <row r="24728" spans="1:13" x14ac:dyDescent="0.2">
      <c r="A24728" s="34" t="s">
        <v>125622</v>
      </c>
      <c r="B24728" s="34">
        <v>289</v>
      </c>
      <c r="C24728" s="34">
        <v>317</v>
      </c>
      <c r="D24728" s="34">
        <v>263</v>
      </c>
      <c r="E24728" s="34">
        <v>279</v>
      </c>
      <c r="F24728" s="34">
        <v>284</v>
      </c>
      <c r="G24728" s="34">
        <v>243</v>
      </c>
      <c r="H24728" s="34">
        <v>285</v>
      </c>
      <c r="I24728" s="34">
        <v>296</v>
      </c>
      <c r="J24728" s="34">
        <v>317</v>
      </c>
      <c r="K24728" s="34">
        <v>192</v>
      </c>
      <c r="L24728" s="34">
        <v>292</v>
      </c>
      <c r="M24728" s="34">
        <v>185</v>
      </c>
    </row>
    <row r="24729" spans="1:13" x14ac:dyDescent="0.2">
      <c r="A24729" s="34" t="s">
        <v>125623</v>
      </c>
      <c r="B24729" s="34">
        <v>263</v>
      </c>
      <c r="C24729" s="34">
        <v>236</v>
      </c>
      <c r="D24729" s="34">
        <v>283</v>
      </c>
      <c r="E24729" s="34">
        <v>267</v>
      </c>
      <c r="F24729" s="34">
        <v>247</v>
      </c>
      <c r="G24729" s="34">
        <v>287</v>
      </c>
      <c r="H24729" s="34">
        <v>336</v>
      </c>
      <c r="I24729" s="34">
        <v>245</v>
      </c>
      <c r="J24729" s="34">
        <v>296</v>
      </c>
      <c r="K24729" s="34">
        <v>210</v>
      </c>
      <c r="L24729" s="34">
        <v>316</v>
      </c>
      <c r="M24729" s="34">
        <v>211</v>
      </c>
    </row>
    <row r="24730" spans="1:13" x14ac:dyDescent="0.2">
      <c r="A24730" s="34" t="s">
        <v>125624</v>
      </c>
      <c r="B24730" s="34">
        <v>196</v>
      </c>
      <c r="C24730" s="34">
        <v>143</v>
      </c>
      <c r="D24730" s="34">
        <v>155</v>
      </c>
      <c r="E24730" s="34">
        <v>166</v>
      </c>
      <c r="F24730" s="34">
        <v>178</v>
      </c>
      <c r="G24730" s="34">
        <v>176</v>
      </c>
      <c r="H24730" s="34">
        <v>224</v>
      </c>
      <c r="I24730" s="34">
        <v>194</v>
      </c>
      <c r="J24730" s="34">
        <v>167</v>
      </c>
      <c r="K24730" s="34">
        <v>124</v>
      </c>
      <c r="L24730" s="34">
        <v>207</v>
      </c>
      <c r="M24730" s="34">
        <v>147</v>
      </c>
    </row>
    <row r="24731" spans="1:13" x14ac:dyDescent="0.2">
      <c r="A24731" s="34" t="s">
        <v>125625</v>
      </c>
      <c r="B24731" s="34">
        <v>252</v>
      </c>
      <c r="C24731" s="34">
        <v>230</v>
      </c>
      <c r="D24731" s="34">
        <v>302</v>
      </c>
      <c r="E24731" s="34">
        <v>248</v>
      </c>
      <c r="F24731" s="34">
        <v>177</v>
      </c>
      <c r="G24731" s="34">
        <v>211</v>
      </c>
      <c r="H24731" s="34">
        <v>214</v>
      </c>
      <c r="I24731" s="34">
        <v>222</v>
      </c>
      <c r="J24731" s="34">
        <v>289</v>
      </c>
      <c r="K24731" s="34">
        <v>168</v>
      </c>
      <c r="L24731" s="34">
        <v>213</v>
      </c>
      <c r="M24731" s="34">
        <v>134</v>
      </c>
    </row>
    <row r="24732" spans="1:13" x14ac:dyDescent="0.2">
      <c r="A24732" s="34" t="s">
        <v>125626</v>
      </c>
      <c r="B24732" s="34">
        <v>325</v>
      </c>
      <c r="C24732" s="34">
        <v>311</v>
      </c>
      <c r="D24732" s="34">
        <v>290</v>
      </c>
      <c r="E24732" s="34">
        <v>303</v>
      </c>
      <c r="F24732" s="34">
        <v>372</v>
      </c>
      <c r="G24732" s="34">
        <v>269</v>
      </c>
      <c r="H24732" s="34">
        <v>368</v>
      </c>
      <c r="I24732" s="34">
        <v>285</v>
      </c>
      <c r="J24732" s="34">
        <v>392</v>
      </c>
      <c r="K24732" s="34">
        <v>237</v>
      </c>
      <c r="L24732" s="34">
        <v>352</v>
      </c>
      <c r="M24732" s="34">
        <v>233</v>
      </c>
    </row>
    <row r="24733" spans="1:13" x14ac:dyDescent="0.2">
      <c r="A24733" s="34" t="s">
        <v>125627</v>
      </c>
      <c r="B24733" s="34">
        <v>174</v>
      </c>
      <c r="C24733" s="34">
        <v>158</v>
      </c>
      <c r="D24733" s="34">
        <v>180</v>
      </c>
      <c r="E24733" s="34">
        <v>179</v>
      </c>
      <c r="F24733" s="34">
        <v>225</v>
      </c>
      <c r="G24733" s="34">
        <v>157</v>
      </c>
      <c r="H24733" s="34">
        <v>208</v>
      </c>
      <c r="I24733" s="34">
        <v>148</v>
      </c>
      <c r="J24733" s="34">
        <v>205</v>
      </c>
      <c r="K24733" s="34">
        <v>134</v>
      </c>
      <c r="L24733" s="34">
        <v>149</v>
      </c>
      <c r="M24733" s="34">
        <v>124</v>
      </c>
    </row>
    <row r="24734" spans="1:13" x14ac:dyDescent="0.2">
      <c r="A24734" s="34" t="s">
        <v>125628</v>
      </c>
      <c r="B24734" s="34">
        <v>225</v>
      </c>
      <c r="C24734" s="34">
        <v>165</v>
      </c>
      <c r="D24734" s="34">
        <v>236</v>
      </c>
      <c r="E24734" s="34">
        <v>210</v>
      </c>
      <c r="F24734" s="34">
        <v>222</v>
      </c>
      <c r="G24734" s="34">
        <v>207</v>
      </c>
      <c r="H24734" s="34">
        <v>242</v>
      </c>
      <c r="I24734" s="34">
        <v>222</v>
      </c>
      <c r="J24734" s="34">
        <v>264</v>
      </c>
      <c r="K24734" s="34">
        <v>129</v>
      </c>
      <c r="L24734" s="34">
        <v>202</v>
      </c>
      <c r="M24734" s="34">
        <v>125</v>
      </c>
    </row>
    <row r="24735" spans="1:13" x14ac:dyDescent="0.2">
      <c r="A24735" s="34" t="s">
        <v>125629</v>
      </c>
      <c r="B24735" s="34">
        <v>486</v>
      </c>
      <c r="C24735" s="34">
        <v>461</v>
      </c>
      <c r="D24735" s="34">
        <v>460</v>
      </c>
      <c r="E24735" s="34">
        <v>535</v>
      </c>
      <c r="F24735" s="34">
        <v>421</v>
      </c>
      <c r="G24735" s="34">
        <v>450</v>
      </c>
      <c r="H24735" s="34">
        <v>502</v>
      </c>
      <c r="I24735" s="34">
        <v>444</v>
      </c>
      <c r="J24735" s="34">
        <v>479</v>
      </c>
      <c r="K24735" s="34">
        <v>411</v>
      </c>
      <c r="L24735" s="34">
        <v>444</v>
      </c>
      <c r="M24735" s="34">
        <v>375</v>
      </c>
    </row>
    <row r="24736" spans="1:13" x14ac:dyDescent="0.2">
      <c r="A24736" s="34" t="s">
        <v>125630</v>
      </c>
      <c r="B24736" s="34">
        <v>135</v>
      </c>
      <c r="C24736" s="34">
        <v>208</v>
      </c>
      <c r="D24736" s="34">
        <v>183</v>
      </c>
      <c r="E24736" s="34">
        <v>176</v>
      </c>
      <c r="F24736" s="34">
        <v>162</v>
      </c>
      <c r="G24736" s="34">
        <v>161</v>
      </c>
      <c r="H24736" s="34">
        <v>204</v>
      </c>
      <c r="I24736" s="34">
        <v>159</v>
      </c>
      <c r="J24736" s="34">
        <v>172</v>
      </c>
      <c r="K24736" s="34">
        <v>131</v>
      </c>
      <c r="L24736" s="34">
        <v>186</v>
      </c>
      <c r="M24736" s="34">
        <v>149</v>
      </c>
    </row>
    <row r="24737" spans="1:13" x14ac:dyDescent="0.2">
      <c r="A24737" s="34" t="s">
        <v>125631</v>
      </c>
      <c r="B24737" s="34">
        <v>367</v>
      </c>
      <c r="C24737" s="34">
        <v>367</v>
      </c>
      <c r="D24737" s="34">
        <v>456</v>
      </c>
      <c r="E24737" s="34">
        <v>369</v>
      </c>
      <c r="F24737" s="34">
        <v>349</v>
      </c>
      <c r="G24737" s="34">
        <v>353</v>
      </c>
      <c r="H24737" s="34">
        <v>428</v>
      </c>
      <c r="I24737" s="34">
        <v>374</v>
      </c>
      <c r="J24737" s="34">
        <v>460</v>
      </c>
      <c r="K24737" s="34">
        <v>314</v>
      </c>
      <c r="L24737" s="34">
        <v>348</v>
      </c>
      <c r="M24737" s="34">
        <v>284</v>
      </c>
    </row>
    <row r="24738" spans="1:13" x14ac:dyDescent="0.2">
      <c r="A24738" s="34" t="s">
        <v>125632</v>
      </c>
      <c r="B24738" s="34">
        <v>143</v>
      </c>
      <c r="C24738" s="34">
        <v>181</v>
      </c>
      <c r="D24738" s="34">
        <v>227</v>
      </c>
      <c r="E24738" s="34">
        <v>211</v>
      </c>
      <c r="F24738" s="34">
        <v>187</v>
      </c>
      <c r="G24738" s="34">
        <v>204</v>
      </c>
      <c r="H24738" s="34">
        <v>192</v>
      </c>
      <c r="I24738" s="34">
        <v>172</v>
      </c>
      <c r="J24738" s="34">
        <v>148</v>
      </c>
      <c r="K24738" s="34">
        <v>156</v>
      </c>
      <c r="L24738" s="34">
        <v>196</v>
      </c>
      <c r="M24738" s="34">
        <v>142</v>
      </c>
    </row>
    <row r="24739" spans="1:13" x14ac:dyDescent="0.2">
      <c r="A24739" s="34" t="s">
        <v>125633</v>
      </c>
      <c r="B24739" s="34">
        <v>560</v>
      </c>
      <c r="C24739" s="34">
        <v>483</v>
      </c>
      <c r="D24739" s="34">
        <v>607</v>
      </c>
      <c r="E24739" s="34">
        <v>553</v>
      </c>
      <c r="F24739" s="34">
        <v>477</v>
      </c>
      <c r="G24739" s="34">
        <v>481</v>
      </c>
      <c r="H24739" s="34">
        <v>589</v>
      </c>
      <c r="I24739" s="34">
        <v>506</v>
      </c>
      <c r="J24739" s="34">
        <v>472</v>
      </c>
      <c r="K24739" s="34">
        <v>404</v>
      </c>
      <c r="L24739" s="34">
        <v>494</v>
      </c>
      <c r="M24739" s="34">
        <v>386</v>
      </c>
    </row>
    <row r="24740" spans="1:13" x14ac:dyDescent="0.2">
      <c r="A24740" s="34" t="s">
        <v>125634</v>
      </c>
      <c r="B24740" s="34">
        <v>305</v>
      </c>
      <c r="C24740" s="34">
        <v>513</v>
      </c>
      <c r="D24740" s="34">
        <v>388</v>
      </c>
      <c r="E24740" s="34">
        <v>575</v>
      </c>
      <c r="F24740" s="34">
        <v>344</v>
      </c>
      <c r="G24740" s="34">
        <v>512</v>
      </c>
      <c r="H24740" s="34">
        <v>347</v>
      </c>
      <c r="I24740" s="34">
        <v>524</v>
      </c>
      <c r="J24740" s="34">
        <v>390</v>
      </c>
      <c r="K24740" s="34">
        <v>404</v>
      </c>
      <c r="L24740" s="34">
        <v>320</v>
      </c>
      <c r="M24740" s="34">
        <v>412</v>
      </c>
    </row>
    <row r="24741" spans="1:13" x14ac:dyDescent="0.2">
      <c r="A24741" s="34" t="s">
        <v>125635</v>
      </c>
      <c r="B24741" s="34">
        <v>433</v>
      </c>
      <c r="C24741" s="34">
        <v>484</v>
      </c>
      <c r="D24741" s="34">
        <v>498</v>
      </c>
      <c r="E24741" s="34">
        <v>548</v>
      </c>
      <c r="F24741" s="34">
        <v>454</v>
      </c>
      <c r="G24741" s="34">
        <v>449</v>
      </c>
      <c r="H24741" s="34">
        <v>496</v>
      </c>
      <c r="I24741" s="34">
        <v>509</v>
      </c>
      <c r="J24741" s="34">
        <v>499</v>
      </c>
      <c r="K24741" s="34">
        <v>383</v>
      </c>
      <c r="L24741" s="34">
        <v>455</v>
      </c>
      <c r="M24741" s="34">
        <v>385</v>
      </c>
    </row>
    <row r="24742" spans="1:13" x14ac:dyDescent="0.2">
      <c r="A24742" s="34" t="s">
        <v>125636</v>
      </c>
      <c r="B24742" s="34">
        <v>282</v>
      </c>
      <c r="C24742" s="34">
        <v>433</v>
      </c>
      <c r="D24742" s="34">
        <v>360</v>
      </c>
      <c r="E24742" s="34">
        <v>489</v>
      </c>
      <c r="F24742" s="34">
        <v>239</v>
      </c>
      <c r="G24742" s="34">
        <v>406</v>
      </c>
      <c r="H24742" s="34">
        <v>333</v>
      </c>
      <c r="I24742" s="34">
        <v>458</v>
      </c>
      <c r="J24742" s="34">
        <v>244</v>
      </c>
      <c r="K24742" s="34">
        <v>434</v>
      </c>
      <c r="L24742" s="34">
        <v>344</v>
      </c>
      <c r="M24742" s="34">
        <v>380</v>
      </c>
    </row>
    <row r="24743" spans="1:13" x14ac:dyDescent="0.2">
      <c r="A24743" s="34" t="s">
        <v>125637</v>
      </c>
      <c r="B24743" s="34">
        <v>825</v>
      </c>
      <c r="C24743" s="34">
        <v>842</v>
      </c>
      <c r="D24743" s="34">
        <v>845</v>
      </c>
      <c r="E24743" s="34">
        <v>888</v>
      </c>
      <c r="F24743" s="34">
        <v>791</v>
      </c>
      <c r="G24743" s="34">
        <v>787</v>
      </c>
      <c r="H24743" s="34">
        <v>963</v>
      </c>
      <c r="I24743" s="34">
        <v>819</v>
      </c>
      <c r="J24743" s="34">
        <v>877</v>
      </c>
      <c r="K24743" s="34">
        <v>656</v>
      </c>
      <c r="L24743" s="34">
        <v>972</v>
      </c>
      <c r="M24743" s="34">
        <v>674</v>
      </c>
    </row>
    <row r="24744" spans="1:13" x14ac:dyDescent="0.2">
      <c r="A24744" s="34" t="s">
        <v>125638</v>
      </c>
      <c r="B24744" s="34">
        <v>308</v>
      </c>
      <c r="C24744" s="34">
        <v>383</v>
      </c>
      <c r="D24744" s="34">
        <v>343</v>
      </c>
      <c r="E24744" s="34">
        <v>370</v>
      </c>
      <c r="F24744" s="34">
        <v>361</v>
      </c>
      <c r="G24744" s="34">
        <v>319</v>
      </c>
      <c r="H24744" s="34">
        <v>348</v>
      </c>
      <c r="I24744" s="34">
        <v>344</v>
      </c>
      <c r="J24744" s="34">
        <v>384</v>
      </c>
      <c r="K24744" s="34">
        <v>316</v>
      </c>
      <c r="L24744" s="34">
        <v>319</v>
      </c>
      <c r="M24744" s="34">
        <v>261</v>
      </c>
    </row>
    <row r="24745" spans="1:13" x14ac:dyDescent="0.2">
      <c r="A24745" s="34" t="s">
        <v>125639</v>
      </c>
      <c r="B24745" s="34">
        <v>540</v>
      </c>
      <c r="C24745" s="34">
        <v>634</v>
      </c>
      <c r="D24745" s="34">
        <v>660</v>
      </c>
      <c r="E24745" s="34">
        <v>735</v>
      </c>
      <c r="F24745" s="34">
        <v>497</v>
      </c>
      <c r="G24745" s="34">
        <v>664</v>
      </c>
      <c r="H24745" s="34">
        <v>716</v>
      </c>
      <c r="I24745" s="34">
        <v>603</v>
      </c>
      <c r="J24745" s="34">
        <v>661</v>
      </c>
      <c r="K24745" s="34">
        <v>531</v>
      </c>
      <c r="L24745" s="34">
        <v>593</v>
      </c>
      <c r="M24745" s="34">
        <v>523</v>
      </c>
    </row>
    <row r="24746" spans="1:13" x14ac:dyDescent="0.2">
      <c r="A24746" s="34" t="s">
        <v>125640</v>
      </c>
      <c r="B24746" s="34">
        <v>416</v>
      </c>
      <c r="C24746" s="34">
        <v>445</v>
      </c>
      <c r="D24746" s="34">
        <v>549</v>
      </c>
      <c r="E24746" s="34">
        <v>510</v>
      </c>
      <c r="F24746" s="34">
        <v>502</v>
      </c>
      <c r="G24746" s="34">
        <v>441</v>
      </c>
      <c r="H24746" s="34">
        <v>572</v>
      </c>
      <c r="I24746" s="34">
        <v>486</v>
      </c>
      <c r="J24746" s="34">
        <v>555</v>
      </c>
      <c r="K24746" s="34">
        <v>424</v>
      </c>
      <c r="L24746" s="34">
        <v>519</v>
      </c>
      <c r="M24746" s="34">
        <v>391</v>
      </c>
    </row>
    <row r="24747" spans="1:13" x14ac:dyDescent="0.2">
      <c r="A24747" s="34" t="s">
        <v>125641</v>
      </c>
      <c r="B24747" s="34">
        <v>366</v>
      </c>
      <c r="C24747" s="34">
        <v>357</v>
      </c>
      <c r="D24747" s="34">
        <v>370</v>
      </c>
      <c r="E24747" s="34">
        <v>439</v>
      </c>
      <c r="F24747" s="34">
        <v>312</v>
      </c>
      <c r="G24747" s="34">
        <v>389</v>
      </c>
      <c r="H24747" s="34">
        <v>326</v>
      </c>
      <c r="I24747" s="34">
        <v>344</v>
      </c>
      <c r="J24747" s="34">
        <v>381</v>
      </c>
      <c r="K24747" s="34">
        <v>298</v>
      </c>
      <c r="L24747" s="34">
        <v>305</v>
      </c>
      <c r="M24747" s="34">
        <v>296</v>
      </c>
    </row>
    <row r="24748" spans="1:13" x14ac:dyDescent="0.2">
      <c r="A24748" s="34" t="s">
        <v>125642</v>
      </c>
      <c r="B24748" s="34">
        <v>219</v>
      </c>
      <c r="C24748" s="34">
        <v>395</v>
      </c>
      <c r="D24748" s="34">
        <v>279</v>
      </c>
      <c r="E24748" s="34">
        <v>387</v>
      </c>
      <c r="F24748" s="34">
        <v>284</v>
      </c>
      <c r="G24748" s="34">
        <v>336</v>
      </c>
      <c r="H24748" s="34">
        <v>334</v>
      </c>
      <c r="I24748" s="34">
        <v>402</v>
      </c>
      <c r="J24748" s="34">
        <v>262</v>
      </c>
      <c r="K24748" s="34">
        <v>321</v>
      </c>
      <c r="L24748" s="34">
        <v>234</v>
      </c>
      <c r="M24748" s="34">
        <v>255</v>
      </c>
    </row>
    <row r="24749" spans="1:13" x14ac:dyDescent="0.2">
      <c r="A24749" s="34" t="s">
        <v>125643</v>
      </c>
      <c r="B24749" s="34">
        <v>526</v>
      </c>
      <c r="C24749" s="34">
        <v>541</v>
      </c>
      <c r="D24749" s="34">
        <v>554</v>
      </c>
      <c r="E24749" s="34">
        <v>530</v>
      </c>
      <c r="F24749" s="34">
        <v>544</v>
      </c>
      <c r="G24749" s="34">
        <v>488</v>
      </c>
      <c r="H24749" s="34">
        <v>644</v>
      </c>
      <c r="I24749" s="34">
        <v>500</v>
      </c>
      <c r="J24749" s="34">
        <v>537</v>
      </c>
      <c r="K24749" s="34">
        <v>478</v>
      </c>
      <c r="L24749" s="34">
        <v>562</v>
      </c>
      <c r="M24749" s="34">
        <v>414</v>
      </c>
    </row>
    <row r="24750" spans="1:13" x14ac:dyDescent="0.2">
      <c r="A24750" s="34" t="s">
        <v>125644</v>
      </c>
      <c r="B24750" s="34">
        <v>468</v>
      </c>
      <c r="C24750" s="34">
        <v>490</v>
      </c>
      <c r="D24750" s="34">
        <v>596</v>
      </c>
      <c r="E24750" s="34">
        <v>537</v>
      </c>
      <c r="F24750" s="34">
        <v>476</v>
      </c>
      <c r="G24750" s="34">
        <v>417</v>
      </c>
      <c r="H24750" s="34">
        <v>507</v>
      </c>
      <c r="I24750" s="34">
        <v>456</v>
      </c>
      <c r="J24750" s="34">
        <v>608</v>
      </c>
      <c r="K24750" s="34">
        <v>358</v>
      </c>
      <c r="L24750" s="34">
        <v>446</v>
      </c>
      <c r="M24750" s="34">
        <v>387</v>
      </c>
    </row>
    <row r="24751" spans="1:13" x14ac:dyDescent="0.2">
      <c r="A24751" s="34" t="s">
        <v>125645</v>
      </c>
      <c r="B24751" s="34">
        <v>468</v>
      </c>
      <c r="C24751" s="34">
        <v>458</v>
      </c>
      <c r="D24751" s="34">
        <v>417</v>
      </c>
      <c r="E24751" s="34">
        <v>457</v>
      </c>
      <c r="F24751" s="34">
        <v>349</v>
      </c>
      <c r="G24751" s="34">
        <v>396</v>
      </c>
      <c r="H24751" s="34">
        <v>452</v>
      </c>
      <c r="I24751" s="34">
        <v>392</v>
      </c>
      <c r="J24751" s="34">
        <v>448</v>
      </c>
      <c r="K24751" s="34">
        <v>330</v>
      </c>
      <c r="L24751" s="34">
        <v>419</v>
      </c>
      <c r="M24751" s="34">
        <v>310</v>
      </c>
    </row>
    <row r="24752" spans="1:13" x14ac:dyDescent="0.2">
      <c r="A24752" s="34" t="s">
        <v>125646</v>
      </c>
      <c r="B24752" s="34">
        <v>403</v>
      </c>
      <c r="C24752" s="34">
        <v>472</v>
      </c>
      <c r="D24752" s="34">
        <v>511</v>
      </c>
      <c r="E24752" s="34">
        <v>517</v>
      </c>
      <c r="F24752" s="34">
        <v>429</v>
      </c>
      <c r="G24752" s="34">
        <v>449</v>
      </c>
      <c r="H24752" s="34">
        <v>486</v>
      </c>
      <c r="I24752" s="34">
        <v>479</v>
      </c>
      <c r="J24752" s="34">
        <v>511</v>
      </c>
      <c r="K24752" s="34">
        <v>358</v>
      </c>
      <c r="L24752" s="34">
        <v>554</v>
      </c>
      <c r="M24752" s="34">
        <v>356</v>
      </c>
    </row>
    <row r="24753" spans="1:13" x14ac:dyDescent="0.2">
      <c r="A24753" s="34" t="s">
        <v>125647</v>
      </c>
      <c r="B24753" s="34">
        <v>294</v>
      </c>
      <c r="C24753" s="34">
        <v>355</v>
      </c>
      <c r="D24753" s="34">
        <v>306</v>
      </c>
      <c r="E24753" s="34">
        <v>274</v>
      </c>
      <c r="F24753" s="34">
        <v>229</v>
      </c>
      <c r="G24753" s="34">
        <v>265</v>
      </c>
      <c r="H24753" s="34">
        <v>323</v>
      </c>
      <c r="I24753" s="34">
        <v>326</v>
      </c>
      <c r="J24753" s="34">
        <v>298</v>
      </c>
      <c r="K24753" s="34">
        <v>237</v>
      </c>
      <c r="L24753" s="34">
        <v>269</v>
      </c>
      <c r="M24753" s="34">
        <v>211</v>
      </c>
    </row>
    <row r="24754" spans="1:13" x14ac:dyDescent="0.2">
      <c r="A24754" s="34" t="s">
        <v>125648</v>
      </c>
      <c r="B24754" s="34">
        <v>207</v>
      </c>
      <c r="C24754" s="34">
        <v>172</v>
      </c>
      <c r="D24754" s="34">
        <v>207</v>
      </c>
      <c r="E24754" s="34">
        <v>244</v>
      </c>
      <c r="F24754" s="34">
        <v>247</v>
      </c>
      <c r="G24754" s="34">
        <v>187</v>
      </c>
      <c r="H24754" s="34">
        <v>287</v>
      </c>
      <c r="I24754" s="34">
        <v>205</v>
      </c>
      <c r="J24754" s="34">
        <v>275</v>
      </c>
      <c r="K24754" s="34">
        <v>152</v>
      </c>
      <c r="L24754" s="34">
        <v>183</v>
      </c>
      <c r="M24754" s="34">
        <v>151</v>
      </c>
    </row>
    <row r="24755" spans="1:13" x14ac:dyDescent="0.2">
      <c r="A24755" s="34" t="s">
        <v>125649</v>
      </c>
      <c r="B24755" s="34">
        <v>334</v>
      </c>
      <c r="C24755" s="34">
        <v>359</v>
      </c>
      <c r="D24755" s="34">
        <v>348</v>
      </c>
      <c r="E24755" s="34">
        <v>366</v>
      </c>
      <c r="F24755" s="34">
        <v>308</v>
      </c>
      <c r="G24755" s="34">
        <v>322</v>
      </c>
      <c r="H24755" s="34">
        <v>422</v>
      </c>
      <c r="I24755" s="34">
        <v>377</v>
      </c>
      <c r="J24755" s="34">
        <v>377</v>
      </c>
      <c r="K24755" s="34">
        <v>266</v>
      </c>
      <c r="L24755" s="34">
        <v>288</v>
      </c>
      <c r="M24755" s="34">
        <v>304</v>
      </c>
    </row>
    <row r="24756" spans="1:13" x14ac:dyDescent="0.2">
      <c r="A24756" s="34" t="s">
        <v>125650</v>
      </c>
      <c r="B24756" s="34">
        <v>271</v>
      </c>
      <c r="C24756" s="34">
        <v>232</v>
      </c>
      <c r="D24756" s="34">
        <v>211</v>
      </c>
      <c r="E24756" s="34">
        <v>289</v>
      </c>
      <c r="F24756" s="34">
        <v>246</v>
      </c>
      <c r="G24756" s="34">
        <v>290</v>
      </c>
      <c r="H24756" s="34">
        <v>237</v>
      </c>
      <c r="I24756" s="34">
        <v>260</v>
      </c>
      <c r="J24756" s="34">
        <v>256</v>
      </c>
      <c r="K24756" s="34">
        <v>201</v>
      </c>
      <c r="L24756" s="34">
        <v>227</v>
      </c>
      <c r="M24756" s="34">
        <v>171</v>
      </c>
    </row>
    <row r="24757" spans="1:13" x14ac:dyDescent="0.2">
      <c r="A24757" s="34" t="s">
        <v>125651</v>
      </c>
      <c r="B24757" s="34">
        <v>475</v>
      </c>
      <c r="C24757" s="34">
        <v>489</v>
      </c>
      <c r="D24757" s="34">
        <v>489</v>
      </c>
      <c r="E24757" s="34">
        <v>463</v>
      </c>
      <c r="F24757" s="34">
        <v>421</v>
      </c>
      <c r="G24757" s="34">
        <v>411</v>
      </c>
      <c r="H24757" s="34">
        <v>554</v>
      </c>
      <c r="I24757" s="34">
        <v>432</v>
      </c>
      <c r="J24757" s="34">
        <v>554</v>
      </c>
      <c r="K24757" s="34">
        <v>404</v>
      </c>
      <c r="L24757" s="34">
        <v>481</v>
      </c>
      <c r="M24757" s="34">
        <v>368</v>
      </c>
    </row>
    <row r="24758" spans="1:13" x14ac:dyDescent="0.2">
      <c r="A24758" s="34" t="s">
        <v>125652</v>
      </c>
      <c r="B24758" s="34">
        <v>465</v>
      </c>
      <c r="C24758" s="34">
        <v>462</v>
      </c>
      <c r="D24758" s="34">
        <v>572</v>
      </c>
      <c r="E24758" s="34">
        <v>570</v>
      </c>
      <c r="F24758" s="34">
        <v>442</v>
      </c>
      <c r="G24758" s="34">
        <v>456</v>
      </c>
      <c r="H24758" s="34">
        <v>577</v>
      </c>
      <c r="I24758" s="34">
        <v>445</v>
      </c>
      <c r="J24758" s="34">
        <v>547</v>
      </c>
      <c r="K24758" s="34">
        <v>405</v>
      </c>
      <c r="L24758" s="34">
        <v>485</v>
      </c>
      <c r="M24758" s="34">
        <v>431</v>
      </c>
    </row>
    <row r="24759" spans="1:13" x14ac:dyDescent="0.2">
      <c r="A24759" s="34" t="s">
        <v>125653</v>
      </c>
      <c r="B24759" s="34">
        <v>271</v>
      </c>
      <c r="C24759" s="34">
        <v>308</v>
      </c>
      <c r="D24759" s="34">
        <v>314</v>
      </c>
      <c r="E24759" s="34">
        <v>332</v>
      </c>
      <c r="F24759" s="34">
        <v>323</v>
      </c>
      <c r="G24759" s="34">
        <v>334</v>
      </c>
      <c r="H24759" s="34">
        <v>392</v>
      </c>
      <c r="I24759" s="34">
        <v>296</v>
      </c>
      <c r="J24759" s="34">
        <v>386</v>
      </c>
      <c r="K24759" s="34">
        <v>280</v>
      </c>
      <c r="L24759" s="34">
        <v>323</v>
      </c>
      <c r="M24759" s="34">
        <v>286</v>
      </c>
    </row>
    <row r="24760" spans="1:13" x14ac:dyDescent="0.2">
      <c r="A24760" s="34" t="s">
        <v>125654</v>
      </c>
      <c r="B24760" s="34">
        <v>411</v>
      </c>
      <c r="C24760" s="34">
        <v>319</v>
      </c>
      <c r="D24760" s="34">
        <v>441</v>
      </c>
      <c r="E24760" s="34">
        <v>374</v>
      </c>
      <c r="F24760" s="34">
        <v>395</v>
      </c>
      <c r="G24760" s="34">
        <v>326</v>
      </c>
      <c r="H24760" s="34">
        <v>399</v>
      </c>
      <c r="I24760" s="34">
        <v>370</v>
      </c>
      <c r="J24760" s="34">
        <v>378</v>
      </c>
      <c r="K24760" s="34">
        <v>331</v>
      </c>
      <c r="L24760" s="34">
        <v>374</v>
      </c>
      <c r="M24760" s="34">
        <v>275</v>
      </c>
    </row>
    <row r="24761" spans="1:13" x14ac:dyDescent="0.2">
      <c r="A24761" s="34" t="s">
        <v>125655</v>
      </c>
      <c r="B24761" s="34">
        <v>366</v>
      </c>
      <c r="C24761" s="34">
        <v>407</v>
      </c>
      <c r="D24761" s="34">
        <v>556</v>
      </c>
      <c r="E24761" s="34">
        <v>536</v>
      </c>
      <c r="F24761" s="34">
        <v>355</v>
      </c>
      <c r="G24761" s="34">
        <v>394</v>
      </c>
      <c r="H24761" s="34">
        <v>446</v>
      </c>
      <c r="I24761" s="34">
        <v>471</v>
      </c>
      <c r="J24761" s="34">
        <v>435</v>
      </c>
      <c r="K24761" s="34">
        <v>359</v>
      </c>
      <c r="L24761" s="34">
        <v>421</v>
      </c>
      <c r="M24761" s="34">
        <v>316</v>
      </c>
    </row>
    <row r="24762" spans="1:13" x14ac:dyDescent="0.2">
      <c r="A24762" s="34" t="s">
        <v>125656</v>
      </c>
      <c r="B24762" s="34">
        <v>377</v>
      </c>
      <c r="C24762" s="34">
        <v>330</v>
      </c>
      <c r="D24762" s="34">
        <v>382</v>
      </c>
      <c r="E24762" s="34">
        <v>386</v>
      </c>
      <c r="F24762" s="34">
        <v>394</v>
      </c>
      <c r="G24762" s="34">
        <v>340</v>
      </c>
      <c r="H24762" s="34">
        <v>456</v>
      </c>
      <c r="I24762" s="34">
        <v>361</v>
      </c>
      <c r="J24762" s="34">
        <v>368</v>
      </c>
      <c r="K24762" s="34">
        <v>292</v>
      </c>
      <c r="L24762" s="34">
        <v>430</v>
      </c>
      <c r="M24762" s="34">
        <v>279</v>
      </c>
    </row>
    <row r="24763" spans="1:13" x14ac:dyDescent="0.2">
      <c r="A24763" s="34" t="s">
        <v>125657</v>
      </c>
      <c r="B24763" s="34">
        <v>392</v>
      </c>
      <c r="C24763" s="34">
        <v>372</v>
      </c>
      <c r="D24763" s="34">
        <v>410</v>
      </c>
      <c r="E24763" s="34">
        <v>413</v>
      </c>
      <c r="F24763" s="34">
        <v>390</v>
      </c>
      <c r="G24763" s="34">
        <v>438</v>
      </c>
      <c r="H24763" s="34">
        <v>496</v>
      </c>
      <c r="I24763" s="34">
        <v>382</v>
      </c>
      <c r="J24763" s="34">
        <v>409</v>
      </c>
      <c r="K24763" s="34">
        <v>314</v>
      </c>
      <c r="L24763" s="34">
        <v>394</v>
      </c>
      <c r="M24763" s="34">
        <v>314</v>
      </c>
    </row>
    <row r="24764" spans="1:13" x14ac:dyDescent="0.2">
      <c r="A24764" s="34" t="s">
        <v>125658</v>
      </c>
      <c r="B24764" s="34">
        <v>383</v>
      </c>
      <c r="C24764" s="34">
        <v>448</v>
      </c>
      <c r="D24764" s="34">
        <v>494</v>
      </c>
      <c r="E24764" s="34">
        <v>514</v>
      </c>
      <c r="F24764" s="34">
        <v>374</v>
      </c>
      <c r="G24764" s="34">
        <v>414</v>
      </c>
      <c r="H24764" s="34">
        <v>499</v>
      </c>
      <c r="I24764" s="34">
        <v>446</v>
      </c>
      <c r="J24764" s="34">
        <v>546</v>
      </c>
      <c r="K24764" s="34">
        <v>371</v>
      </c>
      <c r="L24764" s="34">
        <v>436</v>
      </c>
      <c r="M24764" s="34">
        <v>310</v>
      </c>
    </row>
    <row r="24765" spans="1:13" x14ac:dyDescent="0.2">
      <c r="A24765" s="34" t="s">
        <v>125659</v>
      </c>
      <c r="B24765" s="34">
        <v>392</v>
      </c>
      <c r="C24765" s="34">
        <v>346</v>
      </c>
      <c r="D24765" s="34">
        <v>452</v>
      </c>
      <c r="E24765" s="34">
        <v>458</v>
      </c>
      <c r="F24765" s="34">
        <v>389</v>
      </c>
      <c r="G24765" s="34">
        <v>366</v>
      </c>
      <c r="H24765" s="34">
        <v>390</v>
      </c>
      <c r="I24765" s="34">
        <v>408</v>
      </c>
      <c r="J24765" s="34">
        <v>417</v>
      </c>
      <c r="K24765" s="34">
        <v>301</v>
      </c>
      <c r="L24765" s="34">
        <v>432</v>
      </c>
      <c r="M24765" s="34">
        <v>360</v>
      </c>
    </row>
    <row r="24766" spans="1:13" x14ac:dyDescent="0.2">
      <c r="A24766" s="34" t="s">
        <v>125660</v>
      </c>
      <c r="B24766" s="34">
        <v>697</v>
      </c>
      <c r="C24766" s="34">
        <v>706</v>
      </c>
      <c r="D24766" s="34">
        <v>708</v>
      </c>
      <c r="E24766" s="34">
        <v>754</v>
      </c>
      <c r="F24766" s="34">
        <v>616</v>
      </c>
      <c r="G24766" s="34">
        <v>658</v>
      </c>
      <c r="H24766" s="34">
        <v>826</v>
      </c>
      <c r="I24766" s="34">
        <v>664</v>
      </c>
      <c r="J24766" s="34">
        <v>722</v>
      </c>
      <c r="K24766" s="34">
        <v>603</v>
      </c>
      <c r="L24766" s="34">
        <v>730</v>
      </c>
      <c r="M24766" s="34">
        <v>533</v>
      </c>
    </row>
    <row r="24767" spans="1:13" x14ac:dyDescent="0.2">
      <c r="A24767" s="34" t="s">
        <v>125661</v>
      </c>
      <c r="B24767" s="34">
        <v>380</v>
      </c>
      <c r="C24767" s="34">
        <v>556</v>
      </c>
      <c r="D24767" s="34">
        <v>553</v>
      </c>
      <c r="E24767" s="34">
        <v>517</v>
      </c>
      <c r="F24767" s="34">
        <v>473</v>
      </c>
      <c r="G24767" s="34">
        <v>487</v>
      </c>
      <c r="H24767" s="34">
        <v>575</v>
      </c>
      <c r="I24767" s="34">
        <v>508</v>
      </c>
      <c r="J24767" s="34">
        <v>550</v>
      </c>
      <c r="K24767" s="34">
        <v>459</v>
      </c>
      <c r="L24767" s="34">
        <v>585</v>
      </c>
      <c r="M24767" s="34">
        <v>383</v>
      </c>
    </row>
    <row r="24768" spans="1:13" x14ac:dyDescent="0.2">
      <c r="A24768" s="34" t="s">
        <v>125662</v>
      </c>
      <c r="B24768" s="34">
        <v>340</v>
      </c>
      <c r="C24768" s="34">
        <v>588</v>
      </c>
      <c r="D24768" s="34">
        <v>517</v>
      </c>
      <c r="E24768" s="34">
        <v>681</v>
      </c>
      <c r="F24768" s="34">
        <v>402</v>
      </c>
      <c r="G24768" s="34">
        <v>556</v>
      </c>
      <c r="H24768" s="34">
        <v>535</v>
      </c>
      <c r="I24768" s="34">
        <v>636</v>
      </c>
      <c r="J24768" s="34">
        <v>461</v>
      </c>
      <c r="K24768" s="34">
        <v>457</v>
      </c>
      <c r="L24768" s="34">
        <v>455</v>
      </c>
      <c r="M24768" s="34">
        <v>400</v>
      </c>
    </row>
    <row r="24769" spans="1:13" x14ac:dyDescent="0.2">
      <c r="A24769" s="34" t="s">
        <v>125663</v>
      </c>
      <c r="B24769" s="34">
        <v>793</v>
      </c>
      <c r="C24769" s="34">
        <v>737</v>
      </c>
      <c r="D24769" s="34">
        <v>774</v>
      </c>
      <c r="E24769" s="34">
        <v>842</v>
      </c>
      <c r="F24769" s="34">
        <v>726</v>
      </c>
      <c r="G24769" s="34">
        <v>778</v>
      </c>
      <c r="H24769" s="34">
        <v>874</v>
      </c>
      <c r="I24769" s="34">
        <v>737</v>
      </c>
      <c r="J24769" s="34">
        <v>799</v>
      </c>
      <c r="K24769" s="34">
        <v>659</v>
      </c>
      <c r="L24769" s="34">
        <v>796</v>
      </c>
      <c r="M24769" s="34">
        <v>469</v>
      </c>
    </row>
    <row r="24770" spans="1:13" x14ac:dyDescent="0.2">
      <c r="A24770" s="34" t="s">
        <v>125664</v>
      </c>
      <c r="B24770" s="34">
        <v>921</v>
      </c>
      <c r="C24770" s="34">
        <v>849</v>
      </c>
      <c r="D24770" s="34">
        <v>1032</v>
      </c>
      <c r="E24770" s="34">
        <v>934</v>
      </c>
      <c r="F24770" s="34">
        <v>906</v>
      </c>
      <c r="G24770" s="34">
        <v>786</v>
      </c>
      <c r="H24770" s="34">
        <v>1011</v>
      </c>
      <c r="I24770" s="34">
        <v>813</v>
      </c>
      <c r="J24770" s="34">
        <v>956</v>
      </c>
      <c r="K24770" s="34">
        <v>747</v>
      </c>
      <c r="L24770" s="34">
        <v>885</v>
      </c>
      <c r="M24770" s="34">
        <v>699</v>
      </c>
    </row>
    <row r="24771" spans="1:13" x14ac:dyDescent="0.2">
      <c r="A24771" s="34" t="s">
        <v>125665</v>
      </c>
      <c r="B24771" s="34">
        <v>290</v>
      </c>
      <c r="C24771" s="34">
        <v>256</v>
      </c>
      <c r="D24771" s="34">
        <v>305</v>
      </c>
      <c r="E24771" s="34">
        <v>299</v>
      </c>
      <c r="F24771" s="34">
        <v>219</v>
      </c>
      <c r="G24771" s="34">
        <v>255</v>
      </c>
      <c r="H24771" s="34">
        <v>306</v>
      </c>
      <c r="I24771" s="34">
        <v>290</v>
      </c>
      <c r="J24771" s="34">
        <v>285</v>
      </c>
      <c r="K24771" s="34">
        <v>249</v>
      </c>
      <c r="L24771" s="34">
        <v>338</v>
      </c>
      <c r="M24771" s="34">
        <v>166</v>
      </c>
    </row>
    <row r="24772" spans="1:13" x14ac:dyDescent="0.2">
      <c r="A24772" s="34" t="s">
        <v>125666</v>
      </c>
      <c r="B24772" s="34">
        <v>431</v>
      </c>
      <c r="C24772" s="34">
        <v>575</v>
      </c>
      <c r="D24772" s="34">
        <v>437</v>
      </c>
      <c r="E24772" s="34">
        <v>551</v>
      </c>
      <c r="F24772" s="34">
        <v>359</v>
      </c>
      <c r="G24772" s="34">
        <v>555</v>
      </c>
      <c r="H24772" s="34">
        <v>406</v>
      </c>
      <c r="I24772" s="34">
        <v>559</v>
      </c>
      <c r="J24772" s="34">
        <v>414</v>
      </c>
      <c r="K24772" s="34">
        <v>465</v>
      </c>
      <c r="L24772" s="34">
        <v>380</v>
      </c>
      <c r="M24772" s="34">
        <v>449</v>
      </c>
    </row>
    <row r="24773" spans="1:13" x14ac:dyDescent="0.2">
      <c r="A24773" s="34" t="s">
        <v>125667</v>
      </c>
      <c r="B24773" s="34">
        <v>467</v>
      </c>
      <c r="C24773" s="34">
        <v>458</v>
      </c>
      <c r="D24773" s="34">
        <v>551</v>
      </c>
      <c r="E24773" s="34">
        <v>459</v>
      </c>
      <c r="F24773" s="34">
        <v>417</v>
      </c>
      <c r="G24773" s="34">
        <v>437</v>
      </c>
      <c r="H24773" s="34">
        <v>524</v>
      </c>
      <c r="I24773" s="34">
        <v>439</v>
      </c>
      <c r="J24773" s="34">
        <v>582</v>
      </c>
      <c r="K24773" s="34">
        <v>372</v>
      </c>
      <c r="L24773" s="34">
        <v>474</v>
      </c>
      <c r="M24773" s="34">
        <v>379</v>
      </c>
    </row>
    <row r="24774" spans="1:13" x14ac:dyDescent="0.2">
      <c r="A24774" s="34" t="s">
        <v>125668</v>
      </c>
      <c r="B24774" s="34">
        <v>633</v>
      </c>
      <c r="C24774" s="34">
        <v>556</v>
      </c>
      <c r="D24774" s="34">
        <v>653</v>
      </c>
      <c r="E24774" s="34">
        <v>671</v>
      </c>
      <c r="F24774" s="34">
        <v>488</v>
      </c>
      <c r="G24774" s="34">
        <v>544</v>
      </c>
      <c r="H24774" s="34">
        <v>722</v>
      </c>
      <c r="I24774" s="34">
        <v>611</v>
      </c>
      <c r="J24774" s="34">
        <v>620</v>
      </c>
      <c r="K24774" s="34">
        <v>458</v>
      </c>
      <c r="L24774" s="34">
        <v>572</v>
      </c>
      <c r="M24774" s="34">
        <v>421</v>
      </c>
    </row>
    <row r="24775" spans="1:13" x14ac:dyDescent="0.2">
      <c r="A24775" s="34" t="s">
        <v>125669</v>
      </c>
      <c r="B24775" s="34">
        <v>707</v>
      </c>
      <c r="C24775" s="34">
        <v>631</v>
      </c>
      <c r="D24775" s="34">
        <v>775</v>
      </c>
      <c r="E24775" s="34">
        <v>710</v>
      </c>
      <c r="F24775" s="34">
        <v>769</v>
      </c>
      <c r="G24775" s="34">
        <v>547</v>
      </c>
      <c r="H24775" s="34">
        <v>752</v>
      </c>
      <c r="I24775" s="34">
        <v>576</v>
      </c>
      <c r="J24775" s="34">
        <v>773</v>
      </c>
      <c r="K24775" s="34">
        <v>501</v>
      </c>
      <c r="L24775" s="34">
        <v>672</v>
      </c>
      <c r="M24775" s="34">
        <v>454</v>
      </c>
    </row>
    <row r="24776" spans="1:13" x14ac:dyDescent="0.2">
      <c r="A24776" s="34" t="s">
        <v>125670</v>
      </c>
      <c r="B24776" s="34">
        <v>397</v>
      </c>
      <c r="C24776" s="34">
        <v>322</v>
      </c>
      <c r="D24776" s="34">
        <v>338</v>
      </c>
      <c r="E24776" s="34">
        <v>389</v>
      </c>
      <c r="F24776" s="34">
        <v>339</v>
      </c>
      <c r="G24776" s="34">
        <v>307</v>
      </c>
      <c r="H24776" s="34">
        <v>384</v>
      </c>
      <c r="I24776" s="34">
        <v>314</v>
      </c>
      <c r="J24776" s="34">
        <v>357</v>
      </c>
      <c r="K24776" s="34">
        <v>234</v>
      </c>
      <c r="L24776" s="34">
        <v>353</v>
      </c>
      <c r="M24776" s="34">
        <v>260</v>
      </c>
    </row>
    <row r="24777" spans="1:13" x14ac:dyDescent="0.2">
      <c r="A24777" s="34" t="s">
        <v>125671</v>
      </c>
      <c r="B24777" s="34">
        <v>388</v>
      </c>
      <c r="C24777" s="34">
        <v>419</v>
      </c>
      <c r="D24777" s="34">
        <v>325</v>
      </c>
      <c r="E24777" s="34">
        <v>376</v>
      </c>
      <c r="F24777" s="34">
        <v>342</v>
      </c>
      <c r="G24777" s="34">
        <v>375</v>
      </c>
      <c r="H24777" s="34">
        <v>356</v>
      </c>
      <c r="I24777" s="34">
        <v>375</v>
      </c>
      <c r="J24777" s="34">
        <v>434</v>
      </c>
      <c r="K24777" s="34">
        <v>310</v>
      </c>
      <c r="L24777" s="34">
        <v>374</v>
      </c>
      <c r="M24777" s="34">
        <v>289</v>
      </c>
    </row>
    <row r="24778" spans="1:13" x14ac:dyDescent="0.2">
      <c r="A24778" s="34" t="s">
        <v>125672</v>
      </c>
      <c r="B24778" s="34">
        <v>495</v>
      </c>
      <c r="C24778" s="34">
        <v>437</v>
      </c>
      <c r="D24778" s="34">
        <v>521</v>
      </c>
      <c r="E24778" s="34">
        <v>538</v>
      </c>
      <c r="F24778" s="34">
        <v>454</v>
      </c>
      <c r="G24778" s="34">
        <v>491</v>
      </c>
      <c r="H24778" s="34">
        <v>544</v>
      </c>
      <c r="I24778" s="34">
        <v>460</v>
      </c>
      <c r="J24778" s="34">
        <v>455</v>
      </c>
      <c r="K24778" s="34">
        <v>403</v>
      </c>
      <c r="L24778" s="34">
        <v>500</v>
      </c>
      <c r="M24778" s="34">
        <v>352</v>
      </c>
    </row>
    <row r="24779" spans="1:13" x14ac:dyDescent="0.2">
      <c r="A24779" s="34" t="s">
        <v>125673</v>
      </c>
      <c r="B24779" s="34">
        <v>528</v>
      </c>
      <c r="C24779" s="34">
        <v>529</v>
      </c>
      <c r="D24779" s="34">
        <v>491</v>
      </c>
      <c r="E24779" s="34">
        <v>508</v>
      </c>
      <c r="F24779" s="34">
        <v>569</v>
      </c>
      <c r="G24779" s="34">
        <v>482</v>
      </c>
      <c r="H24779" s="34">
        <v>537</v>
      </c>
      <c r="I24779" s="34">
        <v>477</v>
      </c>
      <c r="J24779" s="34">
        <v>472</v>
      </c>
      <c r="K24779" s="34">
        <v>418</v>
      </c>
      <c r="L24779" s="34">
        <v>543</v>
      </c>
      <c r="M24779" s="34">
        <v>387</v>
      </c>
    </row>
    <row r="24780" spans="1:13" x14ac:dyDescent="0.2">
      <c r="A24780" s="34" t="s">
        <v>125674</v>
      </c>
      <c r="B24780" s="34">
        <v>271</v>
      </c>
      <c r="C24780" s="34">
        <v>401</v>
      </c>
      <c r="D24780" s="34">
        <v>344</v>
      </c>
      <c r="E24780" s="34">
        <v>401</v>
      </c>
      <c r="F24780" s="34">
        <v>290</v>
      </c>
      <c r="G24780" s="34">
        <v>323</v>
      </c>
      <c r="H24780" s="34">
        <v>365</v>
      </c>
      <c r="I24780" s="34">
        <v>323</v>
      </c>
      <c r="J24780" s="34">
        <v>423</v>
      </c>
      <c r="K24780" s="34">
        <v>316</v>
      </c>
      <c r="L24780" s="34">
        <v>300</v>
      </c>
      <c r="M24780" s="34">
        <v>274</v>
      </c>
    </row>
    <row r="24781" spans="1:13" x14ac:dyDescent="0.2">
      <c r="A24781" s="34" t="s">
        <v>125675</v>
      </c>
      <c r="B24781" s="34">
        <v>495</v>
      </c>
      <c r="C24781" s="34">
        <v>365</v>
      </c>
      <c r="D24781" s="34">
        <v>443</v>
      </c>
      <c r="E24781" s="34">
        <v>409</v>
      </c>
      <c r="F24781" s="34">
        <v>432</v>
      </c>
      <c r="G24781" s="34">
        <v>309</v>
      </c>
      <c r="H24781" s="34">
        <v>461</v>
      </c>
      <c r="I24781" s="34">
        <v>401</v>
      </c>
      <c r="J24781" s="34">
        <v>531</v>
      </c>
      <c r="K24781" s="34">
        <v>314</v>
      </c>
      <c r="L24781" s="34">
        <v>436</v>
      </c>
      <c r="M24781" s="34">
        <v>307</v>
      </c>
    </row>
    <row r="24782" spans="1:13" x14ac:dyDescent="0.2">
      <c r="A24782" s="34" t="s">
        <v>125676</v>
      </c>
      <c r="B24782" s="34">
        <v>509</v>
      </c>
      <c r="C24782" s="34">
        <v>494</v>
      </c>
      <c r="D24782" s="34">
        <v>522</v>
      </c>
      <c r="E24782" s="34">
        <v>526</v>
      </c>
      <c r="F24782" s="34">
        <v>523</v>
      </c>
      <c r="G24782" s="34">
        <v>431</v>
      </c>
      <c r="H24782" s="34">
        <v>513</v>
      </c>
      <c r="I24782" s="34">
        <v>472</v>
      </c>
      <c r="J24782" s="34">
        <v>511</v>
      </c>
      <c r="K24782" s="34">
        <v>420</v>
      </c>
      <c r="L24782" s="34">
        <v>485</v>
      </c>
      <c r="M24782" s="34">
        <v>414</v>
      </c>
    </row>
    <row r="24783" spans="1:13" x14ac:dyDescent="0.2">
      <c r="A24783" s="34" t="s">
        <v>125677</v>
      </c>
      <c r="B24783" s="34">
        <v>456</v>
      </c>
      <c r="C24783" s="34">
        <v>432</v>
      </c>
      <c r="D24783" s="34">
        <v>489</v>
      </c>
      <c r="E24783" s="34">
        <v>440</v>
      </c>
      <c r="F24783" s="34">
        <v>423</v>
      </c>
      <c r="G24783" s="34">
        <v>449</v>
      </c>
      <c r="H24783" s="34">
        <v>490</v>
      </c>
      <c r="I24783" s="34">
        <v>407</v>
      </c>
      <c r="J24783" s="34">
        <v>495</v>
      </c>
      <c r="K24783" s="34">
        <v>373</v>
      </c>
      <c r="L24783" s="34">
        <v>523</v>
      </c>
      <c r="M24783" s="34">
        <v>307</v>
      </c>
    </row>
    <row r="24784" spans="1:13" x14ac:dyDescent="0.2">
      <c r="A24784" s="34" t="s">
        <v>125678</v>
      </c>
      <c r="B24784" s="34">
        <v>486</v>
      </c>
      <c r="C24784" s="34">
        <v>527</v>
      </c>
      <c r="D24784" s="34">
        <v>551</v>
      </c>
      <c r="E24784" s="34">
        <v>555</v>
      </c>
      <c r="F24784" s="34">
        <v>553</v>
      </c>
      <c r="G24784" s="34">
        <v>534</v>
      </c>
      <c r="H24784" s="34">
        <v>624</v>
      </c>
      <c r="I24784" s="34">
        <v>567</v>
      </c>
      <c r="J24784" s="34">
        <v>509</v>
      </c>
      <c r="K24784" s="34">
        <v>467</v>
      </c>
      <c r="L24784" s="34">
        <v>531</v>
      </c>
      <c r="M24784" s="34">
        <v>403</v>
      </c>
    </row>
    <row r="24785" spans="1:13" x14ac:dyDescent="0.2">
      <c r="A24785" s="34" t="s">
        <v>125679</v>
      </c>
      <c r="B24785" s="34">
        <v>850</v>
      </c>
      <c r="C24785" s="34">
        <v>607</v>
      </c>
      <c r="D24785" s="34">
        <v>767</v>
      </c>
      <c r="E24785" s="34">
        <v>732</v>
      </c>
      <c r="F24785" s="34">
        <v>801</v>
      </c>
      <c r="G24785" s="34">
        <v>646</v>
      </c>
      <c r="H24785" s="34">
        <v>975</v>
      </c>
      <c r="I24785" s="34">
        <v>735</v>
      </c>
      <c r="J24785" s="34">
        <v>859</v>
      </c>
      <c r="K24785" s="34">
        <v>615</v>
      </c>
      <c r="L24785" s="34">
        <v>790</v>
      </c>
      <c r="M24785" s="34">
        <v>575</v>
      </c>
    </row>
    <row r="24786" spans="1:13" x14ac:dyDescent="0.2">
      <c r="A24786" s="34" t="s">
        <v>125680</v>
      </c>
      <c r="B24786" s="34">
        <v>391</v>
      </c>
      <c r="C24786" s="34">
        <v>478</v>
      </c>
      <c r="D24786" s="34">
        <v>551</v>
      </c>
      <c r="E24786" s="34">
        <v>475</v>
      </c>
      <c r="F24786" s="34">
        <v>381</v>
      </c>
      <c r="G24786" s="34">
        <v>403</v>
      </c>
      <c r="H24786" s="34">
        <v>461</v>
      </c>
      <c r="I24786" s="34">
        <v>416</v>
      </c>
      <c r="J24786" s="34">
        <v>497</v>
      </c>
      <c r="K24786" s="34">
        <v>347</v>
      </c>
      <c r="L24786" s="34">
        <v>434</v>
      </c>
      <c r="M24786" s="34">
        <v>326</v>
      </c>
    </row>
    <row r="24787" spans="1:13" x14ac:dyDescent="0.2">
      <c r="A24787" s="34" t="s">
        <v>125681</v>
      </c>
      <c r="B24787" s="34">
        <v>397</v>
      </c>
      <c r="C24787" s="34">
        <v>332</v>
      </c>
      <c r="D24787" s="34">
        <v>370</v>
      </c>
      <c r="E24787" s="34">
        <v>361</v>
      </c>
      <c r="F24787" s="34">
        <v>330</v>
      </c>
      <c r="G24787" s="34">
        <v>280</v>
      </c>
      <c r="H24787" s="34">
        <v>461</v>
      </c>
      <c r="I24787" s="34">
        <v>313</v>
      </c>
      <c r="J24787" s="34">
        <v>387</v>
      </c>
      <c r="K24787" s="34">
        <v>290</v>
      </c>
      <c r="L24787" s="34">
        <v>331</v>
      </c>
      <c r="M24787" s="34">
        <v>219</v>
      </c>
    </row>
    <row r="24788" spans="1:13" x14ac:dyDescent="0.2">
      <c r="A24788" s="34" t="s">
        <v>125682</v>
      </c>
      <c r="B24788" s="34">
        <v>540</v>
      </c>
      <c r="C24788" s="34">
        <v>465</v>
      </c>
      <c r="D24788" s="34">
        <v>519</v>
      </c>
      <c r="E24788" s="34">
        <v>481</v>
      </c>
      <c r="F24788" s="34">
        <v>436</v>
      </c>
      <c r="G24788" s="34">
        <v>441</v>
      </c>
      <c r="H24788" s="34">
        <v>580</v>
      </c>
      <c r="I24788" s="34">
        <v>407</v>
      </c>
      <c r="J24788" s="34">
        <v>486</v>
      </c>
      <c r="K24788" s="34">
        <v>421</v>
      </c>
      <c r="L24788" s="34">
        <v>440</v>
      </c>
      <c r="M24788" s="34">
        <v>339</v>
      </c>
    </row>
    <row r="24789" spans="1:13" x14ac:dyDescent="0.2">
      <c r="A24789" s="34" t="s">
        <v>125683</v>
      </c>
      <c r="B24789" s="34">
        <v>709</v>
      </c>
      <c r="C24789" s="34">
        <v>688</v>
      </c>
      <c r="D24789" s="34">
        <v>627</v>
      </c>
      <c r="E24789" s="34">
        <v>650</v>
      </c>
      <c r="F24789" s="34">
        <v>651</v>
      </c>
      <c r="G24789" s="34">
        <v>549</v>
      </c>
      <c r="H24789" s="34">
        <v>794</v>
      </c>
      <c r="I24789" s="34">
        <v>603</v>
      </c>
      <c r="J24789" s="34">
        <v>708</v>
      </c>
      <c r="K24789" s="34">
        <v>531</v>
      </c>
      <c r="L24789" s="34">
        <v>603</v>
      </c>
      <c r="M24789" s="34">
        <v>433</v>
      </c>
    </row>
    <row r="24790" spans="1:13" x14ac:dyDescent="0.2">
      <c r="A24790" s="34" t="s">
        <v>125684</v>
      </c>
      <c r="B24790" s="34">
        <v>609</v>
      </c>
      <c r="C24790" s="34">
        <v>657</v>
      </c>
      <c r="D24790" s="34">
        <v>721</v>
      </c>
      <c r="E24790" s="34">
        <v>713</v>
      </c>
      <c r="F24790" s="34">
        <v>606</v>
      </c>
      <c r="G24790" s="34">
        <v>532</v>
      </c>
      <c r="H24790" s="34">
        <v>725</v>
      </c>
      <c r="I24790" s="34">
        <v>702</v>
      </c>
      <c r="J24790" s="34">
        <v>659</v>
      </c>
      <c r="K24790" s="34">
        <v>570</v>
      </c>
      <c r="L24790" s="34">
        <v>619</v>
      </c>
      <c r="M24790" s="34">
        <v>486</v>
      </c>
    </row>
    <row r="24791" spans="1:13" x14ac:dyDescent="0.2">
      <c r="A24791" s="34" t="s">
        <v>125685</v>
      </c>
      <c r="B24791" s="34">
        <v>431</v>
      </c>
      <c r="C24791" s="34">
        <v>381</v>
      </c>
      <c r="D24791" s="34">
        <v>479</v>
      </c>
      <c r="E24791" s="34">
        <v>518</v>
      </c>
      <c r="F24791" s="34">
        <v>485</v>
      </c>
      <c r="G24791" s="34">
        <v>476</v>
      </c>
      <c r="H24791" s="34">
        <v>442</v>
      </c>
      <c r="I24791" s="34">
        <v>409</v>
      </c>
      <c r="J24791" s="34">
        <v>459</v>
      </c>
      <c r="K24791" s="34">
        <v>348</v>
      </c>
      <c r="L24791" s="34">
        <v>505</v>
      </c>
      <c r="M24791" s="34">
        <v>322</v>
      </c>
    </row>
    <row r="24792" spans="1:13" x14ac:dyDescent="0.2">
      <c r="A24792" s="34" t="s">
        <v>125686</v>
      </c>
      <c r="B24792" s="34">
        <v>675</v>
      </c>
      <c r="C24792" s="34">
        <v>688</v>
      </c>
      <c r="D24792" s="34">
        <v>652</v>
      </c>
      <c r="E24792" s="34">
        <v>655</v>
      </c>
      <c r="F24792" s="34">
        <v>510</v>
      </c>
      <c r="G24792" s="34">
        <v>583</v>
      </c>
      <c r="H24792" s="34">
        <v>615</v>
      </c>
      <c r="I24792" s="34">
        <v>640</v>
      </c>
      <c r="J24792" s="34">
        <v>616</v>
      </c>
      <c r="K24792" s="34">
        <v>528</v>
      </c>
      <c r="L24792" s="34">
        <v>666</v>
      </c>
      <c r="M24792" s="34">
        <v>449</v>
      </c>
    </row>
    <row r="24793" spans="1:13" x14ac:dyDescent="0.2">
      <c r="A24793" s="34" t="s">
        <v>125687</v>
      </c>
      <c r="B24793" s="34">
        <v>468</v>
      </c>
      <c r="C24793" s="34">
        <v>529</v>
      </c>
      <c r="D24793" s="34">
        <v>607</v>
      </c>
      <c r="E24793" s="34">
        <v>640</v>
      </c>
      <c r="F24793" s="34">
        <v>607</v>
      </c>
      <c r="G24793" s="34">
        <v>548</v>
      </c>
      <c r="H24793" s="34">
        <v>579</v>
      </c>
      <c r="I24793" s="34">
        <v>605</v>
      </c>
      <c r="J24793" s="34">
        <v>661</v>
      </c>
      <c r="K24793" s="34">
        <v>506</v>
      </c>
      <c r="L24793" s="34">
        <v>560</v>
      </c>
      <c r="M24793" s="34">
        <v>448</v>
      </c>
    </row>
    <row r="24794" spans="1:13" x14ac:dyDescent="0.2">
      <c r="A24794" s="34" t="s">
        <v>125688</v>
      </c>
      <c r="B24794" s="34">
        <v>444</v>
      </c>
      <c r="C24794" s="34">
        <v>473</v>
      </c>
      <c r="D24794" s="34">
        <v>396</v>
      </c>
      <c r="E24794" s="34">
        <v>475</v>
      </c>
      <c r="F24794" s="34">
        <v>424</v>
      </c>
      <c r="G24794" s="34">
        <v>467</v>
      </c>
      <c r="H24794" s="34">
        <v>465</v>
      </c>
      <c r="I24794" s="34">
        <v>413</v>
      </c>
      <c r="J24794" s="34">
        <v>444</v>
      </c>
      <c r="K24794" s="34">
        <v>448</v>
      </c>
      <c r="L24794" s="34">
        <v>398</v>
      </c>
      <c r="M24794" s="34">
        <v>353</v>
      </c>
    </row>
    <row r="24795" spans="1:13" x14ac:dyDescent="0.2">
      <c r="A24795" s="34" t="s">
        <v>125689</v>
      </c>
      <c r="B24795" s="34">
        <v>445</v>
      </c>
      <c r="C24795" s="34">
        <v>431</v>
      </c>
      <c r="D24795" s="34">
        <v>425</v>
      </c>
      <c r="E24795" s="34">
        <v>452</v>
      </c>
      <c r="F24795" s="34">
        <v>348</v>
      </c>
      <c r="G24795" s="34">
        <v>335</v>
      </c>
      <c r="H24795" s="34">
        <v>364</v>
      </c>
      <c r="I24795" s="34">
        <v>421</v>
      </c>
      <c r="J24795" s="34">
        <v>506</v>
      </c>
      <c r="K24795" s="34">
        <v>306</v>
      </c>
      <c r="L24795" s="34">
        <v>395</v>
      </c>
      <c r="M24795" s="34">
        <v>338</v>
      </c>
    </row>
    <row r="24796" spans="1:13" x14ac:dyDescent="0.2">
      <c r="A24796" s="34" t="s">
        <v>125690</v>
      </c>
      <c r="B24796" s="34">
        <v>398</v>
      </c>
      <c r="C24796" s="34">
        <v>401</v>
      </c>
      <c r="D24796" s="34">
        <v>423</v>
      </c>
      <c r="E24796" s="34">
        <v>464</v>
      </c>
      <c r="F24796" s="34">
        <v>381</v>
      </c>
      <c r="G24796" s="34">
        <v>374</v>
      </c>
      <c r="H24796" s="34">
        <v>452</v>
      </c>
      <c r="I24796" s="34">
        <v>423</v>
      </c>
      <c r="J24796" s="34">
        <v>446</v>
      </c>
      <c r="K24796" s="34">
        <v>352</v>
      </c>
      <c r="L24796" s="34">
        <v>412</v>
      </c>
      <c r="M24796" s="34">
        <v>358</v>
      </c>
    </row>
    <row r="24797" spans="1:13" x14ac:dyDescent="0.2">
      <c r="A24797" s="34" t="s">
        <v>125691</v>
      </c>
      <c r="B24797" s="34">
        <v>580</v>
      </c>
      <c r="C24797" s="34">
        <v>557</v>
      </c>
      <c r="D24797" s="34">
        <v>529</v>
      </c>
      <c r="E24797" s="34">
        <v>543</v>
      </c>
      <c r="F24797" s="34">
        <v>516</v>
      </c>
      <c r="G24797" s="34">
        <v>546</v>
      </c>
      <c r="H24797" s="34">
        <v>532</v>
      </c>
      <c r="I24797" s="34">
        <v>500</v>
      </c>
      <c r="J24797" s="34">
        <v>527</v>
      </c>
      <c r="K24797" s="34">
        <v>503</v>
      </c>
      <c r="L24797" s="34">
        <v>449</v>
      </c>
      <c r="M24797" s="34">
        <v>429</v>
      </c>
    </row>
    <row r="24798" spans="1:13" x14ac:dyDescent="0.2">
      <c r="A24798" s="34" t="s">
        <v>125692</v>
      </c>
      <c r="B24798" s="34">
        <v>420</v>
      </c>
      <c r="C24798" s="34">
        <v>400</v>
      </c>
      <c r="D24798" s="34">
        <v>435</v>
      </c>
      <c r="E24798" s="34">
        <v>353</v>
      </c>
      <c r="F24798" s="34">
        <v>339</v>
      </c>
      <c r="G24798" s="34">
        <v>368</v>
      </c>
      <c r="H24798" s="34">
        <v>497</v>
      </c>
      <c r="I24798" s="34">
        <v>355</v>
      </c>
      <c r="J24798" s="34">
        <v>364</v>
      </c>
      <c r="K24798" s="34">
        <v>321</v>
      </c>
      <c r="L24798" s="34">
        <v>382</v>
      </c>
      <c r="M24798" s="34">
        <v>299</v>
      </c>
    </row>
    <row r="24799" spans="1:13" x14ac:dyDescent="0.2">
      <c r="A24799" s="34" t="s">
        <v>125693</v>
      </c>
      <c r="B24799" s="34">
        <v>683</v>
      </c>
      <c r="C24799" s="34">
        <v>724</v>
      </c>
      <c r="D24799" s="34">
        <v>882</v>
      </c>
      <c r="E24799" s="34">
        <v>794</v>
      </c>
      <c r="F24799" s="34">
        <v>760</v>
      </c>
      <c r="G24799" s="34">
        <v>645</v>
      </c>
      <c r="H24799" s="34">
        <v>855</v>
      </c>
      <c r="I24799" s="34">
        <v>717</v>
      </c>
      <c r="J24799" s="34">
        <v>848</v>
      </c>
      <c r="K24799" s="34">
        <v>592</v>
      </c>
      <c r="L24799" s="34">
        <v>861</v>
      </c>
      <c r="M24799" s="34">
        <v>571</v>
      </c>
    </row>
    <row r="24800" spans="1:13" x14ac:dyDescent="0.2">
      <c r="A24800" s="34" t="s">
        <v>125694</v>
      </c>
      <c r="B24800" s="34">
        <v>500</v>
      </c>
      <c r="C24800" s="34">
        <v>543</v>
      </c>
      <c r="D24800" s="34">
        <v>613</v>
      </c>
      <c r="E24800" s="34">
        <v>561</v>
      </c>
      <c r="F24800" s="34">
        <v>596</v>
      </c>
      <c r="G24800" s="34">
        <v>496</v>
      </c>
      <c r="H24800" s="34">
        <v>714</v>
      </c>
      <c r="I24800" s="34">
        <v>493</v>
      </c>
      <c r="J24800" s="34">
        <v>616</v>
      </c>
      <c r="K24800" s="34">
        <v>418</v>
      </c>
      <c r="L24800" s="34">
        <v>507</v>
      </c>
      <c r="M24800" s="34">
        <v>389</v>
      </c>
    </row>
    <row r="24801" spans="1:13" x14ac:dyDescent="0.2">
      <c r="A24801" s="34" t="s">
        <v>125695</v>
      </c>
      <c r="B24801" s="34">
        <v>433</v>
      </c>
      <c r="C24801" s="34">
        <v>396</v>
      </c>
      <c r="D24801" s="34">
        <v>419</v>
      </c>
      <c r="E24801" s="34">
        <v>391</v>
      </c>
      <c r="F24801" s="34">
        <v>399</v>
      </c>
      <c r="G24801" s="34">
        <v>438</v>
      </c>
      <c r="H24801" s="34">
        <v>507</v>
      </c>
      <c r="I24801" s="34">
        <v>417</v>
      </c>
      <c r="J24801" s="34">
        <v>472</v>
      </c>
      <c r="K24801" s="34">
        <v>351</v>
      </c>
      <c r="L24801" s="34">
        <v>403</v>
      </c>
      <c r="M24801" s="34">
        <v>319</v>
      </c>
    </row>
    <row r="24802" spans="1:13" x14ac:dyDescent="0.2">
      <c r="A24802" s="34" t="s">
        <v>125696</v>
      </c>
      <c r="B24802" s="34">
        <v>633</v>
      </c>
      <c r="C24802" s="34">
        <v>636</v>
      </c>
      <c r="D24802" s="34">
        <v>727</v>
      </c>
      <c r="E24802" s="34">
        <v>670</v>
      </c>
      <c r="F24802" s="34">
        <v>634</v>
      </c>
      <c r="G24802" s="34">
        <v>610</v>
      </c>
      <c r="H24802" s="34">
        <v>712</v>
      </c>
      <c r="I24802" s="34">
        <v>588</v>
      </c>
      <c r="J24802" s="34">
        <v>713</v>
      </c>
      <c r="K24802" s="34">
        <v>551</v>
      </c>
      <c r="L24802" s="34">
        <v>666</v>
      </c>
      <c r="M24802" s="34">
        <v>533</v>
      </c>
    </row>
    <row r="24803" spans="1:13" x14ac:dyDescent="0.2">
      <c r="A24803" s="34" t="s">
        <v>125697</v>
      </c>
      <c r="B24803" s="34">
        <v>352</v>
      </c>
      <c r="C24803" s="34">
        <v>374</v>
      </c>
      <c r="D24803" s="34">
        <v>366</v>
      </c>
      <c r="E24803" s="34">
        <v>380</v>
      </c>
      <c r="F24803" s="34">
        <v>295</v>
      </c>
      <c r="G24803" s="34">
        <v>356</v>
      </c>
      <c r="H24803" s="34">
        <v>393</v>
      </c>
      <c r="I24803" s="34">
        <v>383</v>
      </c>
      <c r="J24803" s="34">
        <v>322</v>
      </c>
      <c r="K24803" s="34">
        <v>286</v>
      </c>
      <c r="L24803" s="34">
        <v>356</v>
      </c>
      <c r="M24803" s="34">
        <v>258</v>
      </c>
    </row>
    <row r="24804" spans="1:13" x14ac:dyDescent="0.2">
      <c r="A24804" s="34" t="s">
        <v>125698</v>
      </c>
      <c r="B24804" s="34">
        <v>309</v>
      </c>
      <c r="C24804" s="34">
        <v>431</v>
      </c>
      <c r="D24804" s="34">
        <v>380</v>
      </c>
      <c r="E24804" s="34">
        <v>414</v>
      </c>
      <c r="F24804" s="34">
        <v>380</v>
      </c>
      <c r="G24804" s="34">
        <v>427</v>
      </c>
      <c r="H24804" s="34">
        <v>401</v>
      </c>
      <c r="I24804" s="34">
        <v>406</v>
      </c>
      <c r="J24804" s="34">
        <v>388</v>
      </c>
      <c r="K24804" s="34">
        <v>383</v>
      </c>
      <c r="L24804" s="34">
        <v>292</v>
      </c>
      <c r="M24804" s="34">
        <v>289</v>
      </c>
    </row>
    <row r="24805" spans="1:13" x14ac:dyDescent="0.2">
      <c r="A24805" s="34" t="s">
        <v>125699</v>
      </c>
      <c r="B24805" s="34">
        <v>367</v>
      </c>
      <c r="C24805" s="34">
        <v>254</v>
      </c>
      <c r="D24805" s="34">
        <v>333</v>
      </c>
      <c r="E24805" s="34">
        <v>335</v>
      </c>
      <c r="F24805" s="34">
        <v>330</v>
      </c>
      <c r="G24805" s="34">
        <v>221</v>
      </c>
      <c r="H24805" s="34">
        <v>316</v>
      </c>
      <c r="I24805" s="34">
        <v>272</v>
      </c>
      <c r="J24805" s="34">
        <v>358</v>
      </c>
      <c r="K24805" s="34">
        <v>245</v>
      </c>
      <c r="L24805" s="34">
        <v>318</v>
      </c>
      <c r="M24805" s="34">
        <v>219</v>
      </c>
    </row>
    <row r="24806" spans="1:13" x14ac:dyDescent="0.2">
      <c r="A24806" s="34" t="s">
        <v>125700</v>
      </c>
      <c r="B24806" s="34">
        <v>688</v>
      </c>
      <c r="C24806" s="34">
        <v>520</v>
      </c>
      <c r="D24806" s="34">
        <v>682</v>
      </c>
      <c r="E24806" s="34">
        <v>545</v>
      </c>
      <c r="F24806" s="34">
        <v>544</v>
      </c>
      <c r="G24806" s="34">
        <v>520</v>
      </c>
      <c r="H24806" s="34">
        <v>755</v>
      </c>
      <c r="I24806" s="34">
        <v>524</v>
      </c>
      <c r="J24806" s="34">
        <v>677</v>
      </c>
      <c r="K24806" s="34">
        <v>466</v>
      </c>
      <c r="L24806" s="34">
        <v>639</v>
      </c>
      <c r="M24806" s="34">
        <v>358</v>
      </c>
    </row>
    <row r="24807" spans="1:13" x14ac:dyDescent="0.2">
      <c r="A24807" s="34" t="s">
        <v>125701</v>
      </c>
      <c r="B24807" s="34">
        <v>642</v>
      </c>
      <c r="C24807" s="34">
        <v>639</v>
      </c>
      <c r="D24807" s="34">
        <v>724</v>
      </c>
      <c r="E24807" s="34">
        <v>727</v>
      </c>
      <c r="F24807" s="34">
        <v>615</v>
      </c>
      <c r="G24807" s="34">
        <v>654</v>
      </c>
      <c r="H24807" s="34">
        <v>685</v>
      </c>
      <c r="I24807" s="34">
        <v>656</v>
      </c>
      <c r="J24807" s="34">
        <v>721</v>
      </c>
      <c r="K24807" s="34">
        <v>551</v>
      </c>
      <c r="L24807" s="34">
        <v>671</v>
      </c>
      <c r="M24807" s="34">
        <v>526</v>
      </c>
    </row>
    <row r="24808" spans="1:13" x14ac:dyDescent="0.2">
      <c r="A24808" s="34" t="s">
        <v>125702</v>
      </c>
      <c r="B24808" s="34">
        <v>508</v>
      </c>
      <c r="C24808" s="34">
        <v>505</v>
      </c>
      <c r="D24808" s="34">
        <v>563</v>
      </c>
      <c r="E24808" s="34">
        <v>605</v>
      </c>
      <c r="F24808" s="34">
        <v>569</v>
      </c>
      <c r="G24808" s="34">
        <v>498</v>
      </c>
      <c r="H24808" s="34">
        <v>556</v>
      </c>
      <c r="I24808" s="34">
        <v>544</v>
      </c>
      <c r="J24808" s="34">
        <v>601</v>
      </c>
      <c r="K24808" s="34">
        <v>480</v>
      </c>
      <c r="L24808" s="34">
        <v>577</v>
      </c>
      <c r="M24808" s="34">
        <v>425</v>
      </c>
    </row>
    <row r="24809" spans="1:13" x14ac:dyDescent="0.2">
      <c r="A24809" s="34" t="s">
        <v>125703</v>
      </c>
      <c r="B24809" s="34">
        <v>342</v>
      </c>
      <c r="C24809" s="34">
        <v>332</v>
      </c>
      <c r="D24809" s="34">
        <v>342</v>
      </c>
      <c r="E24809" s="34">
        <v>365</v>
      </c>
      <c r="F24809" s="34">
        <v>330</v>
      </c>
      <c r="G24809" s="34">
        <v>340</v>
      </c>
      <c r="H24809" s="34">
        <v>432</v>
      </c>
      <c r="I24809" s="34">
        <v>346</v>
      </c>
      <c r="J24809" s="34">
        <v>375</v>
      </c>
      <c r="K24809" s="34">
        <v>251</v>
      </c>
      <c r="L24809" s="34">
        <v>327</v>
      </c>
      <c r="M24809" s="34">
        <v>329</v>
      </c>
    </row>
    <row r="24810" spans="1:13" x14ac:dyDescent="0.2">
      <c r="A24810" s="34" t="s">
        <v>125704</v>
      </c>
      <c r="B24810" s="34">
        <v>363</v>
      </c>
      <c r="C24810" s="34">
        <v>340</v>
      </c>
      <c r="D24810" s="34">
        <v>413</v>
      </c>
      <c r="E24810" s="34">
        <v>400</v>
      </c>
      <c r="F24810" s="34">
        <v>378</v>
      </c>
      <c r="G24810" s="34">
        <v>312</v>
      </c>
      <c r="H24810" s="34">
        <v>412</v>
      </c>
      <c r="I24810" s="34">
        <v>358</v>
      </c>
      <c r="J24810" s="34">
        <v>424</v>
      </c>
      <c r="K24810" s="34">
        <v>334</v>
      </c>
      <c r="L24810" s="34">
        <v>367</v>
      </c>
      <c r="M24810" s="34">
        <v>282</v>
      </c>
    </row>
    <row r="24811" spans="1:13" x14ac:dyDescent="0.2">
      <c r="A24811" s="34" t="s">
        <v>125705</v>
      </c>
      <c r="B24811" s="34">
        <v>448</v>
      </c>
      <c r="C24811" s="34">
        <v>443</v>
      </c>
      <c r="D24811" s="34">
        <v>462</v>
      </c>
      <c r="E24811" s="34">
        <v>520</v>
      </c>
      <c r="F24811" s="34">
        <v>378</v>
      </c>
      <c r="G24811" s="34">
        <v>451</v>
      </c>
      <c r="H24811" s="34">
        <v>456</v>
      </c>
      <c r="I24811" s="34">
        <v>502</v>
      </c>
      <c r="J24811" s="34">
        <v>526</v>
      </c>
      <c r="K24811" s="34">
        <v>387</v>
      </c>
      <c r="L24811" s="34">
        <v>429</v>
      </c>
      <c r="M24811" s="34">
        <v>364</v>
      </c>
    </row>
    <row r="24812" spans="1:13" x14ac:dyDescent="0.2">
      <c r="A24812" s="34" t="s">
        <v>125706</v>
      </c>
      <c r="B24812" s="34">
        <v>342</v>
      </c>
      <c r="C24812" s="34">
        <v>374</v>
      </c>
      <c r="D24812" s="34">
        <v>377</v>
      </c>
      <c r="E24812" s="34">
        <v>400</v>
      </c>
      <c r="F24812" s="34">
        <v>350</v>
      </c>
      <c r="G24812" s="34">
        <v>308</v>
      </c>
      <c r="H24812" s="34">
        <v>362</v>
      </c>
      <c r="I24812" s="34">
        <v>372</v>
      </c>
      <c r="J24812" s="34">
        <v>338</v>
      </c>
      <c r="K24812" s="34">
        <v>288</v>
      </c>
      <c r="L24812" s="34">
        <v>379</v>
      </c>
      <c r="M24812" s="34">
        <v>291</v>
      </c>
    </row>
    <row r="24813" spans="1:13" x14ac:dyDescent="0.2">
      <c r="A24813" s="34" t="s">
        <v>125707</v>
      </c>
      <c r="B24813" s="34">
        <v>678</v>
      </c>
      <c r="C24813" s="34">
        <v>648</v>
      </c>
      <c r="D24813" s="34">
        <v>752</v>
      </c>
      <c r="E24813" s="34">
        <v>731</v>
      </c>
      <c r="F24813" s="34">
        <v>685</v>
      </c>
      <c r="G24813" s="34">
        <v>611</v>
      </c>
      <c r="H24813" s="34">
        <v>892</v>
      </c>
      <c r="I24813" s="34">
        <v>656</v>
      </c>
      <c r="J24813" s="34">
        <v>817</v>
      </c>
      <c r="K24813" s="34">
        <v>551</v>
      </c>
      <c r="L24813" s="34">
        <v>752</v>
      </c>
      <c r="M24813" s="34">
        <v>493</v>
      </c>
    </row>
    <row r="24814" spans="1:13" x14ac:dyDescent="0.2">
      <c r="A24814" s="34" t="s">
        <v>125708</v>
      </c>
      <c r="B24814" s="34">
        <v>563</v>
      </c>
      <c r="C24814" s="34">
        <v>545</v>
      </c>
      <c r="D24814" s="34">
        <v>499</v>
      </c>
      <c r="E24814" s="34">
        <v>564</v>
      </c>
      <c r="F24814" s="34">
        <v>511</v>
      </c>
      <c r="G24814" s="34">
        <v>559</v>
      </c>
      <c r="H24814" s="34">
        <v>547</v>
      </c>
      <c r="I24814" s="34">
        <v>518</v>
      </c>
      <c r="J24814" s="34">
        <v>530</v>
      </c>
      <c r="K24814" s="34">
        <v>463</v>
      </c>
      <c r="L24814" s="34">
        <v>604</v>
      </c>
      <c r="M24814" s="34">
        <v>368</v>
      </c>
    </row>
    <row r="24815" spans="1:13" x14ac:dyDescent="0.2">
      <c r="A24815" s="34" t="s">
        <v>125709</v>
      </c>
      <c r="B24815" s="34">
        <v>266</v>
      </c>
      <c r="C24815" s="34">
        <v>304</v>
      </c>
      <c r="D24815" s="34">
        <v>314</v>
      </c>
      <c r="E24815" s="34">
        <v>325</v>
      </c>
      <c r="F24815" s="34">
        <v>285</v>
      </c>
      <c r="G24815" s="34">
        <v>251</v>
      </c>
      <c r="H24815" s="34">
        <v>347</v>
      </c>
      <c r="I24815" s="34">
        <v>304</v>
      </c>
      <c r="J24815" s="34">
        <v>295</v>
      </c>
      <c r="K24815" s="34">
        <v>285</v>
      </c>
      <c r="L24815" s="34">
        <v>309</v>
      </c>
      <c r="M24815" s="34">
        <v>241</v>
      </c>
    </row>
    <row r="24816" spans="1:13" x14ac:dyDescent="0.2">
      <c r="A24816" s="34" t="s">
        <v>125710</v>
      </c>
      <c r="B24816" s="34">
        <v>369</v>
      </c>
      <c r="C24816" s="34">
        <v>522</v>
      </c>
      <c r="D24816" s="34">
        <v>560</v>
      </c>
      <c r="E24816" s="34">
        <v>545</v>
      </c>
      <c r="F24816" s="34">
        <v>447</v>
      </c>
      <c r="G24816" s="34">
        <v>525</v>
      </c>
      <c r="H24816" s="34">
        <v>541</v>
      </c>
      <c r="I24816" s="34">
        <v>562</v>
      </c>
      <c r="J24816" s="34">
        <v>525</v>
      </c>
      <c r="K24816" s="34">
        <v>433</v>
      </c>
      <c r="L24816" s="34">
        <v>442</v>
      </c>
      <c r="M24816" s="34">
        <v>444</v>
      </c>
    </row>
    <row r="24817" spans="1:13" x14ac:dyDescent="0.2">
      <c r="A24817" s="34" t="s">
        <v>125711</v>
      </c>
      <c r="B24817" s="34">
        <v>936</v>
      </c>
      <c r="C24817" s="34">
        <v>880</v>
      </c>
      <c r="D24817" s="34">
        <v>1019</v>
      </c>
      <c r="E24817" s="34">
        <v>896</v>
      </c>
      <c r="F24817" s="34">
        <v>908</v>
      </c>
      <c r="G24817" s="34">
        <v>804</v>
      </c>
      <c r="H24817" s="34">
        <v>1021</v>
      </c>
      <c r="I24817" s="34">
        <v>884</v>
      </c>
      <c r="J24817" s="34">
        <v>911</v>
      </c>
      <c r="K24817" s="34">
        <v>667</v>
      </c>
      <c r="L24817" s="34">
        <v>979</v>
      </c>
      <c r="M24817" s="34">
        <v>602</v>
      </c>
    </row>
    <row r="24818" spans="1:13" x14ac:dyDescent="0.2">
      <c r="A24818" s="34" t="s">
        <v>125712</v>
      </c>
      <c r="B24818" s="34">
        <v>555</v>
      </c>
      <c r="C24818" s="34">
        <v>709</v>
      </c>
      <c r="D24818" s="34">
        <v>610</v>
      </c>
      <c r="E24818" s="34">
        <v>700</v>
      </c>
      <c r="F24818" s="34">
        <v>573</v>
      </c>
      <c r="G24818" s="34">
        <v>641</v>
      </c>
      <c r="H24818" s="34">
        <v>743</v>
      </c>
      <c r="I24818" s="34">
        <v>648</v>
      </c>
      <c r="J24818" s="34">
        <v>707</v>
      </c>
      <c r="K24818" s="34">
        <v>478</v>
      </c>
      <c r="L24818" s="34">
        <v>696</v>
      </c>
      <c r="M24818" s="34">
        <v>494</v>
      </c>
    </row>
    <row r="24819" spans="1:13" x14ac:dyDescent="0.2">
      <c r="A24819" s="34" t="s">
        <v>125713</v>
      </c>
      <c r="B24819" s="34">
        <v>768</v>
      </c>
      <c r="C24819" s="34">
        <v>715</v>
      </c>
      <c r="D24819" s="34">
        <v>849</v>
      </c>
      <c r="E24819" s="34">
        <v>725</v>
      </c>
      <c r="F24819" s="34">
        <v>664</v>
      </c>
      <c r="G24819" s="34">
        <v>703</v>
      </c>
      <c r="H24819" s="34">
        <v>842</v>
      </c>
      <c r="I24819" s="34">
        <v>695</v>
      </c>
      <c r="J24819" s="34">
        <v>788</v>
      </c>
      <c r="K24819" s="34">
        <v>628</v>
      </c>
      <c r="L24819" s="34">
        <v>728</v>
      </c>
      <c r="M24819" s="34">
        <v>568</v>
      </c>
    </row>
    <row r="24820" spans="1:13" x14ac:dyDescent="0.2">
      <c r="A24820" s="34" t="s">
        <v>125714</v>
      </c>
      <c r="B24820" s="34">
        <v>451</v>
      </c>
      <c r="C24820" s="34">
        <v>508</v>
      </c>
      <c r="D24820" s="34">
        <v>524</v>
      </c>
      <c r="E24820" s="34">
        <v>575</v>
      </c>
      <c r="F24820" s="34">
        <v>541</v>
      </c>
      <c r="G24820" s="34">
        <v>433</v>
      </c>
      <c r="H24820" s="34">
        <v>506</v>
      </c>
      <c r="I24820" s="34">
        <v>501</v>
      </c>
      <c r="J24820" s="34">
        <v>645</v>
      </c>
      <c r="K24820" s="34">
        <v>451</v>
      </c>
      <c r="L24820" s="34">
        <v>536</v>
      </c>
      <c r="M24820" s="34">
        <v>388</v>
      </c>
    </row>
    <row r="24821" spans="1:13" x14ac:dyDescent="0.2">
      <c r="A24821" s="34" t="s">
        <v>125715</v>
      </c>
      <c r="B24821" s="34">
        <v>579</v>
      </c>
      <c r="C24821" s="34">
        <v>639</v>
      </c>
      <c r="D24821" s="34">
        <v>744</v>
      </c>
      <c r="E24821" s="34">
        <v>622</v>
      </c>
      <c r="F24821" s="34">
        <v>643</v>
      </c>
      <c r="G24821" s="34">
        <v>497</v>
      </c>
      <c r="H24821" s="34">
        <v>736</v>
      </c>
      <c r="I24821" s="34">
        <v>585</v>
      </c>
      <c r="J24821" s="34">
        <v>685</v>
      </c>
      <c r="K24821" s="34">
        <v>516</v>
      </c>
      <c r="L24821" s="34">
        <v>663</v>
      </c>
      <c r="M24821" s="34">
        <v>461</v>
      </c>
    </row>
    <row r="24822" spans="1:13" x14ac:dyDescent="0.2">
      <c r="A24822" s="34" t="s">
        <v>125716</v>
      </c>
      <c r="B24822" s="34">
        <v>866</v>
      </c>
      <c r="C24822" s="34">
        <v>845</v>
      </c>
      <c r="D24822" s="34">
        <v>851</v>
      </c>
      <c r="E24822" s="34">
        <v>909</v>
      </c>
      <c r="F24822" s="34">
        <v>862</v>
      </c>
      <c r="G24822" s="34">
        <v>744</v>
      </c>
      <c r="H24822" s="34">
        <v>1088</v>
      </c>
      <c r="I24822" s="34">
        <v>839</v>
      </c>
      <c r="J24822" s="34">
        <v>914</v>
      </c>
      <c r="K24822" s="34">
        <v>671</v>
      </c>
      <c r="L24822" s="34">
        <v>829</v>
      </c>
      <c r="M24822" s="34">
        <v>639</v>
      </c>
    </row>
    <row r="24823" spans="1:13" x14ac:dyDescent="0.2">
      <c r="A24823" s="34" t="s">
        <v>125717</v>
      </c>
      <c r="B24823" s="34">
        <v>421</v>
      </c>
      <c r="C24823" s="34">
        <v>419</v>
      </c>
      <c r="D24823" s="34">
        <v>408</v>
      </c>
      <c r="E24823" s="34">
        <v>445</v>
      </c>
      <c r="F24823" s="34">
        <v>337</v>
      </c>
      <c r="G24823" s="34">
        <v>356</v>
      </c>
      <c r="H24823" s="34">
        <v>353</v>
      </c>
      <c r="I24823" s="34">
        <v>406</v>
      </c>
      <c r="J24823" s="34">
        <v>321</v>
      </c>
      <c r="K24823" s="34">
        <v>325</v>
      </c>
      <c r="L24823" s="34">
        <v>372</v>
      </c>
      <c r="M24823" s="34">
        <v>292</v>
      </c>
    </row>
    <row r="24824" spans="1:13" x14ac:dyDescent="0.2">
      <c r="A24824" s="34" t="s">
        <v>125718</v>
      </c>
      <c r="B24824" s="34">
        <v>453</v>
      </c>
      <c r="C24824" s="34">
        <v>398</v>
      </c>
      <c r="D24824" s="34">
        <v>421</v>
      </c>
      <c r="E24824" s="34">
        <v>402</v>
      </c>
      <c r="F24824" s="34">
        <v>371</v>
      </c>
      <c r="G24824" s="34">
        <v>385</v>
      </c>
      <c r="H24824" s="34">
        <v>457</v>
      </c>
      <c r="I24824" s="34">
        <v>361</v>
      </c>
      <c r="J24824" s="34">
        <v>420</v>
      </c>
      <c r="K24824" s="34">
        <v>343</v>
      </c>
      <c r="L24824" s="34">
        <v>424</v>
      </c>
      <c r="M24824" s="34">
        <v>281</v>
      </c>
    </row>
    <row r="24825" spans="1:13" x14ac:dyDescent="0.2">
      <c r="A24825" s="34" t="s">
        <v>125719</v>
      </c>
      <c r="B24825" s="34">
        <v>406</v>
      </c>
      <c r="C24825" s="34">
        <v>436</v>
      </c>
      <c r="D24825" s="34">
        <v>449</v>
      </c>
      <c r="E24825" s="34">
        <v>427</v>
      </c>
      <c r="F24825" s="34">
        <v>336</v>
      </c>
      <c r="G24825" s="34">
        <v>420</v>
      </c>
      <c r="H24825" s="34">
        <v>432</v>
      </c>
      <c r="I24825" s="34">
        <v>432</v>
      </c>
      <c r="J24825" s="34">
        <v>449</v>
      </c>
      <c r="K24825" s="34">
        <v>361</v>
      </c>
      <c r="L24825" s="34">
        <v>407</v>
      </c>
      <c r="M24825" s="34">
        <v>331</v>
      </c>
    </row>
    <row r="24826" spans="1:13" x14ac:dyDescent="0.2">
      <c r="A24826" s="34" t="s">
        <v>125720</v>
      </c>
      <c r="B24826" s="34">
        <v>306</v>
      </c>
      <c r="C24826" s="34">
        <v>335</v>
      </c>
      <c r="D24826" s="34">
        <v>365</v>
      </c>
      <c r="E24826" s="34">
        <v>352</v>
      </c>
      <c r="F24826" s="34">
        <v>365</v>
      </c>
      <c r="G24826" s="34">
        <v>336</v>
      </c>
      <c r="H24826" s="34">
        <v>363</v>
      </c>
      <c r="I24826" s="34">
        <v>318</v>
      </c>
      <c r="J24826" s="34">
        <v>351</v>
      </c>
      <c r="K24826" s="34">
        <v>269</v>
      </c>
      <c r="L24826" s="34">
        <v>305</v>
      </c>
      <c r="M24826" s="34">
        <v>253</v>
      </c>
    </row>
    <row r="24827" spans="1:13" x14ac:dyDescent="0.2">
      <c r="A24827" s="34" t="s">
        <v>125721</v>
      </c>
      <c r="B24827" s="34">
        <v>418</v>
      </c>
      <c r="C24827" s="34">
        <v>432</v>
      </c>
      <c r="D24827" s="34">
        <v>456</v>
      </c>
      <c r="E24827" s="34">
        <v>473</v>
      </c>
      <c r="F24827" s="34">
        <v>437</v>
      </c>
      <c r="G24827" s="34">
        <v>401</v>
      </c>
      <c r="H24827" s="34">
        <v>494</v>
      </c>
      <c r="I24827" s="34">
        <v>447</v>
      </c>
      <c r="J24827" s="34">
        <v>490</v>
      </c>
      <c r="K24827" s="34">
        <v>366</v>
      </c>
      <c r="L24827" s="34">
        <v>446</v>
      </c>
      <c r="M24827" s="34">
        <v>298</v>
      </c>
    </row>
    <row r="24828" spans="1:13" x14ac:dyDescent="0.2">
      <c r="A24828" s="34" t="s">
        <v>125722</v>
      </c>
      <c r="B24828" s="34">
        <v>594</v>
      </c>
      <c r="C24828" s="34">
        <v>661</v>
      </c>
      <c r="D24828" s="34">
        <v>646</v>
      </c>
      <c r="E24828" s="34">
        <v>624</v>
      </c>
      <c r="F24828" s="34">
        <v>623</v>
      </c>
      <c r="G24828" s="34">
        <v>596</v>
      </c>
      <c r="H24828" s="34">
        <v>658</v>
      </c>
      <c r="I24828" s="34">
        <v>574</v>
      </c>
      <c r="J24828" s="34">
        <v>669</v>
      </c>
      <c r="K24828" s="34">
        <v>497</v>
      </c>
      <c r="L24828" s="34">
        <v>604</v>
      </c>
      <c r="M24828" s="34">
        <v>444</v>
      </c>
    </row>
    <row r="24829" spans="1:13" x14ac:dyDescent="0.2">
      <c r="A24829" s="34" t="s">
        <v>125723</v>
      </c>
      <c r="B24829" s="34">
        <v>464</v>
      </c>
      <c r="C24829" s="34">
        <v>442</v>
      </c>
      <c r="D24829" s="34">
        <v>566</v>
      </c>
      <c r="E24829" s="34">
        <v>502</v>
      </c>
      <c r="F24829" s="34">
        <v>445</v>
      </c>
      <c r="G24829" s="34">
        <v>445</v>
      </c>
      <c r="H24829" s="34">
        <v>537</v>
      </c>
      <c r="I24829" s="34">
        <v>426</v>
      </c>
      <c r="J24829" s="34">
        <v>511</v>
      </c>
      <c r="K24829" s="34">
        <v>372</v>
      </c>
      <c r="L24829" s="34">
        <v>434</v>
      </c>
      <c r="M24829" s="34">
        <v>347</v>
      </c>
    </row>
    <row r="24830" spans="1:13" x14ac:dyDescent="0.2">
      <c r="A24830" s="34" t="s">
        <v>125724</v>
      </c>
      <c r="B24830" s="34">
        <v>233</v>
      </c>
      <c r="C24830" s="34">
        <v>244</v>
      </c>
      <c r="D24830" s="34">
        <v>309</v>
      </c>
      <c r="E24830" s="34">
        <v>251</v>
      </c>
      <c r="F24830" s="34">
        <v>211</v>
      </c>
      <c r="G24830" s="34">
        <v>266</v>
      </c>
      <c r="H24830" s="34">
        <v>315</v>
      </c>
      <c r="I24830" s="34">
        <v>257</v>
      </c>
      <c r="J24830" s="34">
        <v>279</v>
      </c>
      <c r="K24830" s="34">
        <v>198</v>
      </c>
      <c r="L24830" s="34">
        <v>256</v>
      </c>
      <c r="M24830" s="34">
        <v>217</v>
      </c>
    </row>
    <row r="24831" spans="1:13" x14ac:dyDescent="0.2">
      <c r="A24831" s="34" t="s">
        <v>125725</v>
      </c>
      <c r="B24831" s="34">
        <v>318</v>
      </c>
      <c r="C24831" s="34">
        <v>359</v>
      </c>
      <c r="D24831" s="34">
        <v>364</v>
      </c>
      <c r="E24831" s="34">
        <v>368</v>
      </c>
      <c r="F24831" s="34">
        <v>273</v>
      </c>
      <c r="G24831" s="34">
        <v>380</v>
      </c>
      <c r="H24831" s="34">
        <v>379</v>
      </c>
      <c r="I24831" s="34">
        <v>332</v>
      </c>
      <c r="J24831" s="34">
        <v>354</v>
      </c>
      <c r="K24831" s="34">
        <v>297</v>
      </c>
      <c r="L24831" s="34">
        <v>345</v>
      </c>
      <c r="M24831" s="34">
        <v>299</v>
      </c>
    </row>
    <row r="24832" spans="1:13" x14ac:dyDescent="0.2">
      <c r="A24832" s="34" t="s">
        <v>125726</v>
      </c>
      <c r="B24832" s="34">
        <v>363</v>
      </c>
      <c r="C24832" s="34">
        <v>418</v>
      </c>
      <c r="D24832" s="34">
        <v>402</v>
      </c>
      <c r="E24832" s="34">
        <v>375</v>
      </c>
      <c r="F24832" s="34">
        <v>408</v>
      </c>
      <c r="G24832" s="34">
        <v>327</v>
      </c>
      <c r="H24832" s="34">
        <v>436</v>
      </c>
      <c r="I24832" s="34">
        <v>352</v>
      </c>
      <c r="J24832" s="34">
        <v>404</v>
      </c>
      <c r="K24832" s="34">
        <v>289</v>
      </c>
      <c r="L24832" s="34">
        <v>373</v>
      </c>
      <c r="M24832" s="34">
        <v>293</v>
      </c>
    </row>
    <row r="24833" spans="1:13" x14ac:dyDescent="0.2">
      <c r="A24833" s="34" t="s">
        <v>125727</v>
      </c>
      <c r="B24833" s="34">
        <v>284</v>
      </c>
      <c r="C24833" s="34">
        <v>366</v>
      </c>
      <c r="D24833" s="34">
        <v>311</v>
      </c>
      <c r="E24833" s="34">
        <v>372</v>
      </c>
      <c r="F24833" s="34">
        <v>289</v>
      </c>
      <c r="G24833" s="34">
        <v>306</v>
      </c>
      <c r="H24833" s="34">
        <v>380</v>
      </c>
      <c r="I24833" s="34">
        <v>320</v>
      </c>
      <c r="J24833" s="34">
        <v>297</v>
      </c>
      <c r="K24833" s="34">
        <v>278</v>
      </c>
      <c r="L24833" s="34">
        <v>267</v>
      </c>
      <c r="M24833" s="34">
        <v>241</v>
      </c>
    </row>
    <row r="24834" spans="1:13" x14ac:dyDescent="0.2">
      <c r="A24834" s="34" t="s">
        <v>125728</v>
      </c>
      <c r="B24834" s="34">
        <v>684</v>
      </c>
      <c r="C24834" s="34">
        <v>653</v>
      </c>
      <c r="D24834" s="34">
        <v>695</v>
      </c>
      <c r="E24834" s="34">
        <v>706</v>
      </c>
      <c r="F24834" s="34">
        <v>660</v>
      </c>
      <c r="G24834" s="34">
        <v>624</v>
      </c>
      <c r="H24834" s="34">
        <v>813</v>
      </c>
      <c r="I24834" s="34">
        <v>687</v>
      </c>
      <c r="J24834" s="34">
        <v>716</v>
      </c>
      <c r="K24834" s="34">
        <v>568</v>
      </c>
      <c r="L24834" s="34">
        <v>625</v>
      </c>
      <c r="M24834" s="34">
        <v>476</v>
      </c>
    </row>
    <row r="24835" spans="1:13" x14ac:dyDescent="0.2">
      <c r="A24835" s="34" t="s">
        <v>125729</v>
      </c>
      <c r="B24835" s="34">
        <v>388</v>
      </c>
      <c r="C24835" s="34">
        <v>377</v>
      </c>
      <c r="D24835" s="34">
        <v>397</v>
      </c>
      <c r="E24835" s="34">
        <v>410</v>
      </c>
      <c r="F24835" s="34">
        <v>446</v>
      </c>
      <c r="G24835" s="34">
        <v>318</v>
      </c>
      <c r="H24835" s="34">
        <v>453</v>
      </c>
      <c r="I24835" s="34">
        <v>357</v>
      </c>
      <c r="J24835" s="34">
        <v>382</v>
      </c>
      <c r="K24835" s="34">
        <v>305</v>
      </c>
      <c r="L24835" s="34">
        <v>398</v>
      </c>
      <c r="M24835" s="34">
        <v>309</v>
      </c>
    </row>
    <row r="24836" spans="1:13" x14ac:dyDescent="0.2">
      <c r="A24836" s="34" t="s">
        <v>125730</v>
      </c>
      <c r="B24836" s="34">
        <v>401</v>
      </c>
      <c r="C24836" s="34">
        <v>335</v>
      </c>
      <c r="D24836" s="34">
        <v>408</v>
      </c>
      <c r="E24836" s="34">
        <v>435</v>
      </c>
      <c r="F24836" s="34">
        <v>338</v>
      </c>
      <c r="G24836" s="34">
        <v>360</v>
      </c>
      <c r="H24836" s="34">
        <v>378</v>
      </c>
      <c r="I24836" s="34">
        <v>343</v>
      </c>
      <c r="J24836" s="34">
        <v>407</v>
      </c>
      <c r="K24836" s="34">
        <v>354</v>
      </c>
      <c r="L24836" s="34">
        <v>354</v>
      </c>
      <c r="M24836" s="34">
        <v>303</v>
      </c>
    </row>
    <row r="24837" spans="1:13" x14ac:dyDescent="0.2">
      <c r="A24837" s="34" t="s">
        <v>125731</v>
      </c>
      <c r="B24837" s="34">
        <v>478</v>
      </c>
      <c r="C24837" s="34">
        <v>481</v>
      </c>
      <c r="D24837" s="34">
        <v>553</v>
      </c>
      <c r="E24837" s="34">
        <v>503</v>
      </c>
      <c r="F24837" s="34">
        <v>412</v>
      </c>
      <c r="G24837" s="34">
        <v>431</v>
      </c>
      <c r="H24837" s="34">
        <v>501</v>
      </c>
      <c r="I24837" s="34">
        <v>445</v>
      </c>
      <c r="J24837" s="34">
        <v>513</v>
      </c>
      <c r="K24837" s="34">
        <v>389</v>
      </c>
      <c r="L24837" s="34">
        <v>504</v>
      </c>
      <c r="M24837" s="34">
        <v>341</v>
      </c>
    </row>
    <row r="24838" spans="1:13" x14ac:dyDescent="0.2">
      <c r="A24838" s="34" t="s">
        <v>125732</v>
      </c>
      <c r="B24838" s="34">
        <v>301</v>
      </c>
      <c r="C24838" s="34">
        <v>353</v>
      </c>
      <c r="D24838" s="34">
        <v>358</v>
      </c>
      <c r="E24838" s="34">
        <v>354</v>
      </c>
      <c r="F24838" s="34">
        <v>295</v>
      </c>
      <c r="G24838" s="34">
        <v>344</v>
      </c>
      <c r="H24838" s="34">
        <v>385</v>
      </c>
      <c r="I24838" s="34">
        <v>343</v>
      </c>
      <c r="J24838" s="34">
        <v>344</v>
      </c>
      <c r="K24838" s="34">
        <v>271</v>
      </c>
      <c r="L24838" s="34">
        <v>385</v>
      </c>
      <c r="M24838" s="34">
        <v>268</v>
      </c>
    </row>
    <row r="24839" spans="1:13" x14ac:dyDescent="0.2">
      <c r="A24839" s="34" t="s">
        <v>125733</v>
      </c>
      <c r="B24839" s="34">
        <v>352</v>
      </c>
      <c r="C24839" s="34">
        <v>326</v>
      </c>
      <c r="D24839" s="34">
        <v>375</v>
      </c>
      <c r="E24839" s="34">
        <v>385</v>
      </c>
      <c r="F24839" s="34">
        <v>313</v>
      </c>
      <c r="G24839" s="34">
        <v>336</v>
      </c>
      <c r="H24839" s="34">
        <v>379</v>
      </c>
      <c r="I24839" s="34">
        <v>355</v>
      </c>
      <c r="J24839" s="34">
        <v>400</v>
      </c>
      <c r="K24839" s="34">
        <v>300</v>
      </c>
      <c r="L24839" s="34">
        <v>284</v>
      </c>
      <c r="M24839" s="34">
        <v>253</v>
      </c>
    </row>
    <row r="24840" spans="1:13" x14ac:dyDescent="0.2">
      <c r="A24840" s="34" t="s">
        <v>125734</v>
      </c>
      <c r="B24840" s="34">
        <v>281</v>
      </c>
      <c r="C24840" s="34">
        <v>331</v>
      </c>
      <c r="D24840" s="34">
        <v>310</v>
      </c>
      <c r="E24840" s="34">
        <v>316</v>
      </c>
      <c r="F24840" s="34">
        <v>297</v>
      </c>
      <c r="G24840" s="34">
        <v>280</v>
      </c>
      <c r="H24840" s="34">
        <v>345</v>
      </c>
      <c r="I24840" s="34">
        <v>312</v>
      </c>
      <c r="J24840" s="34">
        <v>347</v>
      </c>
      <c r="K24840" s="34">
        <v>291</v>
      </c>
      <c r="L24840" s="34">
        <v>326</v>
      </c>
      <c r="M24840" s="34">
        <v>241</v>
      </c>
    </row>
    <row r="24841" spans="1:13" x14ac:dyDescent="0.2">
      <c r="A24841" s="34" t="s">
        <v>125735</v>
      </c>
      <c r="B24841" s="34">
        <v>477</v>
      </c>
      <c r="C24841" s="34">
        <v>395</v>
      </c>
      <c r="D24841" s="34">
        <v>506</v>
      </c>
      <c r="E24841" s="34">
        <v>473</v>
      </c>
      <c r="F24841" s="34">
        <v>408</v>
      </c>
      <c r="G24841" s="34">
        <v>496</v>
      </c>
      <c r="H24841" s="34">
        <v>410</v>
      </c>
      <c r="I24841" s="34">
        <v>444</v>
      </c>
      <c r="J24841" s="34">
        <v>517</v>
      </c>
      <c r="K24841" s="34">
        <v>362</v>
      </c>
      <c r="L24841" s="34">
        <v>540</v>
      </c>
      <c r="M24841" s="34">
        <v>394</v>
      </c>
    </row>
    <row r="24842" spans="1:13" x14ac:dyDescent="0.2">
      <c r="A24842" s="34" t="s">
        <v>125736</v>
      </c>
      <c r="B24842" s="34">
        <v>436</v>
      </c>
      <c r="C24842" s="34">
        <v>373</v>
      </c>
      <c r="D24842" s="34">
        <v>431</v>
      </c>
      <c r="E24842" s="34">
        <v>482</v>
      </c>
      <c r="F24842" s="34">
        <v>396</v>
      </c>
      <c r="G24842" s="34">
        <v>357</v>
      </c>
      <c r="H24842" s="34">
        <v>360</v>
      </c>
      <c r="I24842" s="34">
        <v>413</v>
      </c>
      <c r="J24842" s="34">
        <v>453</v>
      </c>
      <c r="K24842" s="34">
        <v>352</v>
      </c>
      <c r="L24842" s="34">
        <v>357</v>
      </c>
      <c r="M24842" s="34">
        <v>275</v>
      </c>
    </row>
    <row r="24843" spans="1:13" x14ac:dyDescent="0.2">
      <c r="A24843" s="34" t="s">
        <v>125737</v>
      </c>
      <c r="B24843" s="34">
        <v>363</v>
      </c>
      <c r="C24843" s="34">
        <v>463</v>
      </c>
      <c r="D24843" s="34">
        <v>378</v>
      </c>
      <c r="E24843" s="34">
        <v>485</v>
      </c>
      <c r="F24843" s="34">
        <v>375</v>
      </c>
      <c r="G24843" s="34">
        <v>388</v>
      </c>
      <c r="H24843" s="34">
        <v>452</v>
      </c>
      <c r="I24843" s="34">
        <v>410</v>
      </c>
      <c r="J24843" s="34">
        <v>379</v>
      </c>
      <c r="K24843" s="34">
        <v>351</v>
      </c>
      <c r="L24843" s="34">
        <v>356</v>
      </c>
      <c r="M24843" s="34">
        <v>330</v>
      </c>
    </row>
    <row r="24844" spans="1:13" x14ac:dyDescent="0.2">
      <c r="A24844" s="34" t="s">
        <v>125738</v>
      </c>
      <c r="B24844" s="34">
        <v>375</v>
      </c>
      <c r="C24844" s="34">
        <v>369</v>
      </c>
      <c r="D24844" s="34">
        <v>399</v>
      </c>
      <c r="E24844" s="34">
        <v>429</v>
      </c>
      <c r="F24844" s="34">
        <v>390</v>
      </c>
      <c r="G24844" s="34">
        <v>384</v>
      </c>
      <c r="H24844" s="34">
        <v>431</v>
      </c>
      <c r="I24844" s="34">
        <v>466</v>
      </c>
      <c r="J24844" s="34">
        <v>439</v>
      </c>
      <c r="K24844" s="34">
        <v>311</v>
      </c>
      <c r="L24844" s="34">
        <v>392</v>
      </c>
      <c r="M24844" s="34">
        <v>309</v>
      </c>
    </row>
    <row r="24845" spans="1:13" x14ac:dyDescent="0.2">
      <c r="A24845" s="34" t="s">
        <v>125739</v>
      </c>
      <c r="B24845" s="34">
        <v>560</v>
      </c>
      <c r="C24845" s="34">
        <v>560</v>
      </c>
      <c r="D24845" s="34">
        <v>618</v>
      </c>
      <c r="E24845" s="34">
        <v>575</v>
      </c>
      <c r="F24845" s="34">
        <v>605</v>
      </c>
      <c r="G24845" s="34">
        <v>491</v>
      </c>
      <c r="H24845" s="34">
        <v>635</v>
      </c>
      <c r="I24845" s="34">
        <v>605</v>
      </c>
      <c r="J24845" s="34">
        <v>550</v>
      </c>
      <c r="K24845" s="34">
        <v>512</v>
      </c>
      <c r="L24845" s="34">
        <v>666</v>
      </c>
      <c r="M24845" s="34">
        <v>435</v>
      </c>
    </row>
    <row r="24846" spans="1:13" x14ac:dyDescent="0.2">
      <c r="A24846" s="34" t="s">
        <v>125740</v>
      </c>
      <c r="B24846" s="34">
        <v>421</v>
      </c>
      <c r="C24846" s="34">
        <v>471</v>
      </c>
      <c r="D24846" s="34">
        <v>453</v>
      </c>
      <c r="E24846" s="34">
        <v>505</v>
      </c>
      <c r="F24846" s="34">
        <v>386</v>
      </c>
      <c r="G24846" s="34">
        <v>450</v>
      </c>
      <c r="H24846" s="34">
        <v>501</v>
      </c>
      <c r="I24846" s="34">
        <v>436</v>
      </c>
      <c r="J24846" s="34">
        <v>411</v>
      </c>
      <c r="K24846" s="34">
        <v>378</v>
      </c>
      <c r="L24846" s="34">
        <v>370</v>
      </c>
      <c r="M24846" s="34">
        <v>340</v>
      </c>
    </row>
    <row r="24847" spans="1:13" x14ac:dyDescent="0.2">
      <c r="A24847" s="34" t="s">
        <v>125741</v>
      </c>
      <c r="B24847" s="34">
        <v>299</v>
      </c>
      <c r="C24847" s="34">
        <v>296</v>
      </c>
      <c r="D24847" s="34">
        <v>265</v>
      </c>
      <c r="E24847" s="34">
        <v>318</v>
      </c>
      <c r="F24847" s="34">
        <v>228</v>
      </c>
      <c r="G24847" s="34">
        <v>282</v>
      </c>
      <c r="H24847" s="34">
        <v>324</v>
      </c>
      <c r="I24847" s="34">
        <v>273</v>
      </c>
      <c r="J24847" s="34">
        <v>248</v>
      </c>
      <c r="K24847" s="34">
        <v>221</v>
      </c>
      <c r="L24847" s="34">
        <v>249</v>
      </c>
      <c r="M24847" s="34">
        <v>204</v>
      </c>
    </row>
    <row r="24848" spans="1:13" x14ac:dyDescent="0.2">
      <c r="A24848" s="34" t="s">
        <v>125742</v>
      </c>
      <c r="B24848" s="34">
        <v>411</v>
      </c>
      <c r="C24848" s="34">
        <v>411</v>
      </c>
      <c r="D24848" s="34">
        <v>436</v>
      </c>
      <c r="E24848" s="34">
        <v>385</v>
      </c>
      <c r="F24848" s="34">
        <v>323</v>
      </c>
      <c r="G24848" s="34">
        <v>391</v>
      </c>
      <c r="H24848" s="34">
        <v>392</v>
      </c>
      <c r="I24848" s="34">
        <v>296</v>
      </c>
      <c r="J24848" s="34">
        <v>346</v>
      </c>
      <c r="K24848" s="34">
        <v>287</v>
      </c>
      <c r="L24848" s="34">
        <v>343</v>
      </c>
      <c r="M24848" s="34">
        <v>316</v>
      </c>
    </row>
    <row r="24849" spans="1:13" x14ac:dyDescent="0.2">
      <c r="A24849" s="34" t="s">
        <v>125743</v>
      </c>
      <c r="B24849" s="34">
        <v>401</v>
      </c>
      <c r="C24849" s="34">
        <v>518</v>
      </c>
      <c r="D24849" s="34">
        <v>513</v>
      </c>
      <c r="E24849" s="34">
        <v>638</v>
      </c>
      <c r="F24849" s="34">
        <v>423</v>
      </c>
      <c r="G24849" s="34">
        <v>466</v>
      </c>
      <c r="H24849" s="34">
        <v>495</v>
      </c>
      <c r="I24849" s="34">
        <v>571</v>
      </c>
      <c r="J24849" s="34">
        <v>535</v>
      </c>
      <c r="K24849" s="34">
        <v>454</v>
      </c>
      <c r="L24849" s="34">
        <v>464</v>
      </c>
      <c r="M24849" s="34">
        <v>448</v>
      </c>
    </row>
    <row r="24850" spans="1:13" x14ac:dyDescent="0.2">
      <c r="A24850" s="34" t="s">
        <v>125744</v>
      </c>
      <c r="B24850" s="34">
        <v>238</v>
      </c>
      <c r="C24850" s="34">
        <v>396</v>
      </c>
      <c r="D24850" s="34">
        <v>312</v>
      </c>
      <c r="E24850" s="34">
        <v>425</v>
      </c>
      <c r="F24850" s="34">
        <v>300</v>
      </c>
      <c r="G24850" s="34">
        <v>391</v>
      </c>
      <c r="H24850" s="34">
        <v>330</v>
      </c>
      <c r="I24850" s="34">
        <v>380</v>
      </c>
      <c r="J24850" s="34">
        <v>278</v>
      </c>
      <c r="K24850" s="34">
        <v>307</v>
      </c>
      <c r="L24850" s="34">
        <v>265</v>
      </c>
      <c r="M24850" s="34">
        <v>317</v>
      </c>
    </row>
    <row r="24851" spans="1:13" x14ac:dyDescent="0.2">
      <c r="A24851" s="34" t="s">
        <v>125745</v>
      </c>
      <c r="B24851" s="34">
        <v>374</v>
      </c>
      <c r="C24851" s="34">
        <v>316</v>
      </c>
      <c r="D24851" s="34">
        <v>388</v>
      </c>
      <c r="E24851" s="34">
        <v>401</v>
      </c>
      <c r="F24851" s="34">
        <v>292</v>
      </c>
      <c r="G24851" s="34">
        <v>293</v>
      </c>
      <c r="H24851" s="34">
        <v>294</v>
      </c>
      <c r="I24851" s="34">
        <v>319</v>
      </c>
      <c r="J24851" s="34">
        <v>331</v>
      </c>
      <c r="K24851" s="34">
        <v>264</v>
      </c>
      <c r="L24851" s="34">
        <v>323</v>
      </c>
      <c r="M24851" s="34">
        <v>245</v>
      </c>
    </row>
    <row r="24852" spans="1:13" x14ac:dyDescent="0.2">
      <c r="A24852" s="34" t="s">
        <v>125746</v>
      </c>
      <c r="B24852" s="34">
        <v>384</v>
      </c>
      <c r="C24852" s="34">
        <v>345</v>
      </c>
      <c r="D24852" s="34">
        <v>337</v>
      </c>
      <c r="E24852" s="34">
        <v>398</v>
      </c>
      <c r="F24852" s="34">
        <v>329</v>
      </c>
      <c r="G24852" s="34">
        <v>313</v>
      </c>
      <c r="H24852" s="34">
        <v>430</v>
      </c>
      <c r="I24852" s="34">
        <v>313</v>
      </c>
      <c r="J24852" s="34">
        <v>367</v>
      </c>
      <c r="K24852" s="34">
        <v>296</v>
      </c>
      <c r="L24852" s="34">
        <v>387</v>
      </c>
      <c r="M24852" s="34">
        <v>257</v>
      </c>
    </row>
    <row r="24853" spans="1:13" x14ac:dyDescent="0.2">
      <c r="A24853" s="34" t="s">
        <v>125747</v>
      </c>
      <c r="B24853" s="34">
        <v>262</v>
      </c>
      <c r="C24853" s="34">
        <v>229</v>
      </c>
      <c r="D24853" s="34">
        <v>300</v>
      </c>
      <c r="E24853" s="34">
        <v>252</v>
      </c>
      <c r="F24853" s="34">
        <v>252</v>
      </c>
      <c r="G24853" s="34">
        <v>211</v>
      </c>
      <c r="H24853" s="34">
        <v>214</v>
      </c>
      <c r="I24853" s="34">
        <v>238</v>
      </c>
      <c r="J24853" s="34">
        <v>365</v>
      </c>
      <c r="K24853" s="34">
        <v>228</v>
      </c>
      <c r="L24853" s="34">
        <v>233</v>
      </c>
      <c r="M24853" s="34">
        <v>201</v>
      </c>
    </row>
    <row r="24854" spans="1:13" x14ac:dyDescent="0.2">
      <c r="A24854" s="34" t="s">
        <v>125748</v>
      </c>
      <c r="B24854" s="34">
        <v>490</v>
      </c>
      <c r="C24854" s="34">
        <v>626</v>
      </c>
      <c r="D24854" s="34">
        <v>625</v>
      </c>
      <c r="E24854" s="34">
        <v>578</v>
      </c>
      <c r="F24854" s="34">
        <v>449</v>
      </c>
      <c r="G24854" s="34">
        <v>539</v>
      </c>
      <c r="H24854" s="34">
        <v>602</v>
      </c>
      <c r="I24854" s="34">
        <v>594</v>
      </c>
      <c r="J24854" s="34">
        <v>546</v>
      </c>
      <c r="K24854" s="34">
        <v>454</v>
      </c>
      <c r="L24854" s="34">
        <v>592</v>
      </c>
      <c r="M24854" s="34">
        <v>437</v>
      </c>
    </row>
    <row r="24855" spans="1:13" x14ac:dyDescent="0.2">
      <c r="A24855" s="34" t="s">
        <v>125749</v>
      </c>
      <c r="B24855" s="34">
        <v>307</v>
      </c>
      <c r="C24855" s="34">
        <v>307</v>
      </c>
      <c r="D24855" s="34">
        <v>330</v>
      </c>
      <c r="E24855" s="34">
        <v>385</v>
      </c>
      <c r="F24855" s="34">
        <v>286</v>
      </c>
      <c r="G24855" s="34">
        <v>337</v>
      </c>
      <c r="H24855" s="34">
        <v>345</v>
      </c>
      <c r="I24855" s="34">
        <v>403</v>
      </c>
      <c r="J24855" s="34">
        <v>311</v>
      </c>
      <c r="K24855" s="34">
        <v>286</v>
      </c>
      <c r="L24855" s="34">
        <v>320</v>
      </c>
      <c r="M24855" s="34">
        <v>283</v>
      </c>
    </row>
    <row r="24856" spans="1:13" x14ac:dyDescent="0.2">
      <c r="A24856" s="34" t="s">
        <v>125750</v>
      </c>
      <c r="B24856" s="34">
        <v>347</v>
      </c>
      <c r="C24856" s="34">
        <v>289</v>
      </c>
      <c r="D24856" s="34">
        <v>371</v>
      </c>
      <c r="E24856" s="34">
        <v>318</v>
      </c>
      <c r="F24856" s="34">
        <v>334</v>
      </c>
      <c r="G24856" s="34">
        <v>298</v>
      </c>
      <c r="H24856" s="34">
        <v>388</v>
      </c>
      <c r="I24856" s="34">
        <v>308</v>
      </c>
      <c r="J24856" s="34">
        <v>348</v>
      </c>
      <c r="K24856" s="34">
        <v>259</v>
      </c>
      <c r="L24856" s="34">
        <v>354</v>
      </c>
      <c r="M24856" s="34">
        <v>275</v>
      </c>
    </row>
    <row r="24857" spans="1:13" x14ac:dyDescent="0.2">
      <c r="A24857" s="34" t="s">
        <v>125751</v>
      </c>
      <c r="B24857" s="34">
        <v>90</v>
      </c>
      <c r="C24857" s="34">
        <v>260</v>
      </c>
      <c r="D24857" s="34">
        <v>90</v>
      </c>
      <c r="E24857" s="34">
        <v>238</v>
      </c>
      <c r="F24857" s="34">
        <v>55</v>
      </c>
      <c r="G24857" s="34">
        <v>257</v>
      </c>
      <c r="H24857" s="34">
        <v>68</v>
      </c>
      <c r="I24857" s="34">
        <v>210</v>
      </c>
      <c r="J24857" s="34">
        <v>64</v>
      </c>
      <c r="K24857" s="34">
        <v>183</v>
      </c>
      <c r="L24857" s="34">
        <v>79</v>
      </c>
      <c r="M24857" s="34">
        <v>148</v>
      </c>
    </row>
    <row r="24858" spans="1:13" x14ac:dyDescent="0.2">
      <c r="A24858" s="34" t="s">
        <v>125752</v>
      </c>
      <c r="B24858" s="34">
        <v>149</v>
      </c>
      <c r="C24858" s="34">
        <v>177</v>
      </c>
      <c r="D24858" s="34">
        <v>162</v>
      </c>
      <c r="E24858" s="34">
        <v>188</v>
      </c>
      <c r="F24858" s="34">
        <v>144</v>
      </c>
      <c r="G24858" s="34">
        <v>197</v>
      </c>
      <c r="H24858" s="34">
        <v>151</v>
      </c>
      <c r="I24858" s="34">
        <v>177</v>
      </c>
      <c r="J24858" s="34">
        <v>158</v>
      </c>
      <c r="K24858" s="34">
        <v>132</v>
      </c>
      <c r="L24858" s="34">
        <v>187</v>
      </c>
      <c r="M24858" s="34">
        <v>159</v>
      </c>
    </row>
    <row r="24859" spans="1:13" x14ac:dyDescent="0.2">
      <c r="A24859" s="34" t="s">
        <v>125753</v>
      </c>
      <c r="B24859" s="34">
        <v>293</v>
      </c>
      <c r="C24859" s="34">
        <v>353</v>
      </c>
      <c r="D24859" s="34">
        <v>400</v>
      </c>
      <c r="E24859" s="34">
        <v>411</v>
      </c>
      <c r="F24859" s="34">
        <v>313</v>
      </c>
      <c r="G24859" s="34">
        <v>362</v>
      </c>
      <c r="H24859" s="34">
        <v>480</v>
      </c>
      <c r="I24859" s="34">
        <v>377</v>
      </c>
      <c r="J24859" s="34">
        <v>473</v>
      </c>
      <c r="K24859" s="34">
        <v>315</v>
      </c>
      <c r="L24859" s="34">
        <v>391</v>
      </c>
      <c r="M24859" s="34">
        <v>343</v>
      </c>
    </row>
    <row r="24860" spans="1:13" x14ac:dyDescent="0.2">
      <c r="A24860" s="34" t="s">
        <v>125754</v>
      </c>
      <c r="B24860" s="34">
        <v>303</v>
      </c>
      <c r="C24860" s="34">
        <v>452</v>
      </c>
      <c r="D24860" s="34">
        <v>359</v>
      </c>
      <c r="E24860" s="34">
        <v>490</v>
      </c>
      <c r="F24860" s="34">
        <v>315</v>
      </c>
      <c r="G24860" s="34">
        <v>413</v>
      </c>
      <c r="H24860" s="34">
        <v>390</v>
      </c>
      <c r="I24860" s="34">
        <v>420</v>
      </c>
      <c r="J24860" s="34">
        <v>407</v>
      </c>
      <c r="K24860" s="34">
        <v>381</v>
      </c>
      <c r="L24860" s="34">
        <v>359</v>
      </c>
      <c r="M24860" s="34">
        <v>367</v>
      </c>
    </row>
    <row r="24861" spans="1:13" x14ac:dyDescent="0.2">
      <c r="A24861" s="34" t="s">
        <v>125755</v>
      </c>
      <c r="B24861" s="34">
        <v>352</v>
      </c>
      <c r="C24861" s="34">
        <v>440</v>
      </c>
      <c r="D24861" s="34">
        <v>410</v>
      </c>
      <c r="E24861" s="34">
        <v>402</v>
      </c>
      <c r="F24861" s="34">
        <v>324</v>
      </c>
      <c r="G24861" s="34">
        <v>319</v>
      </c>
      <c r="H24861" s="34">
        <v>408</v>
      </c>
      <c r="I24861" s="34">
        <v>346</v>
      </c>
      <c r="J24861" s="34">
        <v>333</v>
      </c>
      <c r="K24861" s="34">
        <v>273</v>
      </c>
      <c r="L24861" s="34">
        <v>399</v>
      </c>
      <c r="M24861" s="34">
        <v>322</v>
      </c>
    </row>
    <row r="24862" spans="1:13" x14ac:dyDescent="0.2">
      <c r="A24862" s="34" t="s">
        <v>125756</v>
      </c>
      <c r="B24862" s="34">
        <v>546</v>
      </c>
      <c r="C24862" s="34">
        <v>570</v>
      </c>
      <c r="D24862" s="34">
        <v>552</v>
      </c>
      <c r="E24862" s="34">
        <v>591</v>
      </c>
      <c r="F24862" s="34">
        <v>541</v>
      </c>
      <c r="G24862" s="34">
        <v>479</v>
      </c>
      <c r="H24862" s="34">
        <v>609</v>
      </c>
      <c r="I24862" s="34">
        <v>514</v>
      </c>
      <c r="J24862" s="34">
        <v>481</v>
      </c>
      <c r="K24862" s="34">
        <v>511</v>
      </c>
      <c r="L24862" s="34">
        <v>553</v>
      </c>
      <c r="M24862" s="34">
        <v>406</v>
      </c>
    </row>
    <row r="24863" spans="1:13" x14ac:dyDescent="0.2">
      <c r="A24863" s="34" t="s">
        <v>125757</v>
      </c>
      <c r="B24863" s="34">
        <v>290</v>
      </c>
      <c r="C24863" s="34">
        <v>387</v>
      </c>
      <c r="D24863" s="34">
        <v>357</v>
      </c>
      <c r="E24863" s="34">
        <v>447</v>
      </c>
      <c r="F24863" s="34">
        <v>318</v>
      </c>
      <c r="G24863" s="34">
        <v>351</v>
      </c>
      <c r="H24863" s="34">
        <v>342</v>
      </c>
      <c r="I24863" s="34">
        <v>345</v>
      </c>
      <c r="J24863" s="34">
        <v>390</v>
      </c>
      <c r="K24863" s="34">
        <v>290</v>
      </c>
      <c r="L24863" s="34">
        <v>471</v>
      </c>
      <c r="M24863" s="34">
        <v>290</v>
      </c>
    </row>
    <row r="24864" spans="1:13" x14ac:dyDescent="0.2">
      <c r="A24864" s="34" t="s">
        <v>125758</v>
      </c>
      <c r="B24864" s="34">
        <v>235</v>
      </c>
      <c r="C24864" s="34">
        <v>211</v>
      </c>
      <c r="D24864" s="34">
        <v>277</v>
      </c>
      <c r="E24864" s="34">
        <v>248</v>
      </c>
      <c r="F24864" s="34">
        <v>239</v>
      </c>
      <c r="G24864" s="34">
        <v>218</v>
      </c>
      <c r="H24864" s="34">
        <v>249</v>
      </c>
      <c r="I24864" s="34">
        <v>252</v>
      </c>
      <c r="J24864" s="34">
        <v>215</v>
      </c>
      <c r="K24864" s="34">
        <v>206</v>
      </c>
      <c r="L24864" s="34">
        <v>216</v>
      </c>
      <c r="M24864" s="34">
        <v>175</v>
      </c>
    </row>
    <row r="24865" spans="1:13" x14ac:dyDescent="0.2">
      <c r="A24865" s="34" t="s">
        <v>125759</v>
      </c>
      <c r="B24865" s="34">
        <v>424</v>
      </c>
      <c r="C24865" s="34">
        <v>611</v>
      </c>
      <c r="D24865" s="34">
        <v>544</v>
      </c>
      <c r="E24865" s="34">
        <v>724</v>
      </c>
      <c r="F24865" s="34">
        <v>504</v>
      </c>
      <c r="G24865" s="34">
        <v>540</v>
      </c>
      <c r="H24865" s="34">
        <v>589</v>
      </c>
      <c r="I24865" s="34">
        <v>618</v>
      </c>
      <c r="J24865" s="34">
        <v>561</v>
      </c>
      <c r="K24865" s="34">
        <v>512</v>
      </c>
      <c r="L24865" s="34">
        <v>613</v>
      </c>
      <c r="M24865" s="34">
        <v>504</v>
      </c>
    </row>
    <row r="24866" spans="1:13" x14ac:dyDescent="0.2">
      <c r="A24866" s="34" t="s">
        <v>125760</v>
      </c>
      <c r="B24866" s="34">
        <v>477</v>
      </c>
      <c r="C24866" s="34">
        <v>450</v>
      </c>
      <c r="D24866" s="34">
        <v>497</v>
      </c>
      <c r="E24866" s="34">
        <v>421</v>
      </c>
      <c r="F24866" s="34">
        <v>459</v>
      </c>
      <c r="G24866" s="34">
        <v>440</v>
      </c>
      <c r="H24866" s="34">
        <v>557</v>
      </c>
      <c r="I24866" s="34">
        <v>416</v>
      </c>
      <c r="J24866" s="34">
        <v>601</v>
      </c>
      <c r="K24866" s="34">
        <v>417</v>
      </c>
      <c r="L24866" s="34">
        <v>508</v>
      </c>
      <c r="M24866" s="34">
        <v>332</v>
      </c>
    </row>
    <row r="24867" spans="1:13" x14ac:dyDescent="0.2">
      <c r="A24867" s="34" t="s">
        <v>125761</v>
      </c>
      <c r="B24867" s="34">
        <v>980</v>
      </c>
      <c r="C24867" s="34">
        <v>945</v>
      </c>
      <c r="D24867" s="34">
        <v>979</v>
      </c>
      <c r="E24867" s="34">
        <v>1065</v>
      </c>
      <c r="F24867" s="34">
        <v>938</v>
      </c>
      <c r="G24867" s="34">
        <v>875</v>
      </c>
      <c r="H24867" s="34">
        <v>1074</v>
      </c>
      <c r="I24867" s="34">
        <v>914</v>
      </c>
      <c r="J24867" s="34">
        <v>1104</v>
      </c>
      <c r="K24867" s="34">
        <v>746</v>
      </c>
      <c r="L24867" s="34">
        <v>1086</v>
      </c>
      <c r="M24867" s="34">
        <v>775</v>
      </c>
    </row>
    <row r="24868" spans="1:13" x14ac:dyDescent="0.2">
      <c r="A24868" s="34" t="s">
        <v>125762</v>
      </c>
      <c r="B24868" s="34">
        <v>262</v>
      </c>
      <c r="C24868" s="34">
        <v>290</v>
      </c>
      <c r="D24868" s="34">
        <v>266</v>
      </c>
      <c r="E24868" s="34">
        <v>296</v>
      </c>
      <c r="F24868" s="34">
        <v>223</v>
      </c>
      <c r="G24868" s="34">
        <v>226</v>
      </c>
      <c r="H24868" s="34">
        <v>245</v>
      </c>
      <c r="I24868" s="34">
        <v>275</v>
      </c>
      <c r="J24868" s="34">
        <v>317</v>
      </c>
      <c r="K24868" s="34">
        <v>201</v>
      </c>
      <c r="L24868" s="34">
        <v>262</v>
      </c>
      <c r="M24868" s="34">
        <v>220</v>
      </c>
    </row>
    <row r="24869" spans="1:13" x14ac:dyDescent="0.2">
      <c r="A24869" s="34" t="s">
        <v>125763</v>
      </c>
      <c r="B24869" s="34">
        <v>229</v>
      </c>
      <c r="C24869" s="34">
        <v>288</v>
      </c>
      <c r="D24869" s="34">
        <v>293</v>
      </c>
      <c r="E24869" s="34">
        <v>313</v>
      </c>
      <c r="F24869" s="34">
        <v>259</v>
      </c>
      <c r="G24869" s="34">
        <v>284</v>
      </c>
      <c r="H24869" s="34">
        <v>330</v>
      </c>
      <c r="I24869" s="34">
        <v>283</v>
      </c>
      <c r="J24869" s="34">
        <v>285</v>
      </c>
      <c r="K24869" s="34">
        <v>230</v>
      </c>
      <c r="L24869" s="34">
        <v>247</v>
      </c>
      <c r="M24869" s="34">
        <v>200</v>
      </c>
    </row>
    <row r="24870" spans="1:13" x14ac:dyDescent="0.2">
      <c r="A24870" s="34" t="s">
        <v>125764</v>
      </c>
      <c r="B24870" s="34">
        <v>339</v>
      </c>
      <c r="C24870" s="34">
        <v>350</v>
      </c>
      <c r="D24870" s="34">
        <v>445</v>
      </c>
      <c r="E24870" s="34">
        <v>404</v>
      </c>
      <c r="F24870" s="34">
        <v>422</v>
      </c>
      <c r="G24870" s="34">
        <v>402</v>
      </c>
      <c r="H24870" s="34">
        <v>437</v>
      </c>
      <c r="I24870" s="34">
        <v>400</v>
      </c>
      <c r="J24870" s="34">
        <v>454</v>
      </c>
      <c r="K24870" s="34">
        <v>330</v>
      </c>
      <c r="L24870" s="34">
        <v>447</v>
      </c>
      <c r="M24870" s="34">
        <v>281</v>
      </c>
    </row>
    <row r="24871" spans="1:13" x14ac:dyDescent="0.2">
      <c r="A24871" s="34" t="s">
        <v>125765</v>
      </c>
      <c r="B24871" s="34">
        <v>331</v>
      </c>
      <c r="C24871" s="34">
        <v>274</v>
      </c>
      <c r="D24871" s="34">
        <v>321</v>
      </c>
      <c r="E24871" s="34">
        <v>312</v>
      </c>
      <c r="F24871" s="34">
        <v>298</v>
      </c>
      <c r="G24871" s="34">
        <v>260</v>
      </c>
      <c r="H24871" s="34">
        <v>370</v>
      </c>
      <c r="I24871" s="34">
        <v>284</v>
      </c>
      <c r="J24871" s="34">
        <v>344</v>
      </c>
      <c r="K24871" s="34">
        <v>255</v>
      </c>
      <c r="L24871" s="34">
        <v>270</v>
      </c>
      <c r="M24871" s="34">
        <v>223</v>
      </c>
    </row>
    <row r="24872" spans="1:13" x14ac:dyDescent="0.2">
      <c r="A24872" s="34" t="s">
        <v>125766</v>
      </c>
      <c r="B24872" s="34">
        <v>324</v>
      </c>
      <c r="C24872" s="34">
        <v>280</v>
      </c>
      <c r="D24872" s="34">
        <v>361</v>
      </c>
      <c r="E24872" s="34">
        <v>355</v>
      </c>
      <c r="F24872" s="34">
        <v>272</v>
      </c>
      <c r="G24872" s="34">
        <v>311</v>
      </c>
      <c r="H24872" s="34">
        <v>366</v>
      </c>
      <c r="I24872" s="34">
        <v>284</v>
      </c>
      <c r="J24872" s="34">
        <v>296</v>
      </c>
      <c r="K24872" s="34">
        <v>263</v>
      </c>
      <c r="L24872" s="34">
        <v>320</v>
      </c>
      <c r="M24872" s="34">
        <v>256</v>
      </c>
    </row>
    <row r="24873" spans="1:13" x14ac:dyDescent="0.2">
      <c r="A24873" s="34" t="s">
        <v>125767</v>
      </c>
      <c r="B24873" s="34">
        <v>254</v>
      </c>
      <c r="C24873" s="34">
        <v>275</v>
      </c>
      <c r="D24873" s="34">
        <v>351</v>
      </c>
      <c r="E24873" s="34">
        <v>269</v>
      </c>
      <c r="F24873" s="34">
        <v>278</v>
      </c>
      <c r="G24873" s="34">
        <v>239</v>
      </c>
      <c r="H24873" s="34">
        <v>341</v>
      </c>
      <c r="I24873" s="34">
        <v>248</v>
      </c>
      <c r="J24873" s="34">
        <v>304</v>
      </c>
      <c r="K24873" s="34">
        <v>226</v>
      </c>
      <c r="L24873" s="34">
        <v>324</v>
      </c>
      <c r="M24873" s="34">
        <v>230</v>
      </c>
    </row>
    <row r="24874" spans="1:13" x14ac:dyDescent="0.2">
      <c r="A24874" s="34" t="s">
        <v>125768</v>
      </c>
      <c r="B24874" s="34">
        <v>323</v>
      </c>
      <c r="C24874" s="34">
        <v>334</v>
      </c>
      <c r="D24874" s="34">
        <v>311</v>
      </c>
      <c r="E24874" s="34">
        <v>350</v>
      </c>
      <c r="F24874" s="34">
        <v>296</v>
      </c>
      <c r="G24874" s="34">
        <v>358</v>
      </c>
      <c r="H24874" s="34">
        <v>312</v>
      </c>
      <c r="I24874" s="34">
        <v>379</v>
      </c>
      <c r="J24874" s="34">
        <v>324</v>
      </c>
      <c r="K24874" s="34">
        <v>256</v>
      </c>
      <c r="L24874" s="34">
        <v>311</v>
      </c>
      <c r="M24874" s="34">
        <v>261</v>
      </c>
    </row>
    <row r="24875" spans="1:13" x14ac:dyDescent="0.2">
      <c r="A24875" s="34" t="s">
        <v>125769</v>
      </c>
      <c r="B24875" s="34">
        <v>73</v>
      </c>
      <c r="C24875" s="34">
        <v>114</v>
      </c>
      <c r="D24875" s="34">
        <v>160</v>
      </c>
      <c r="E24875" s="34">
        <v>140</v>
      </c>
      <c r="F24875" s="34">
        <v>133</v>
      </c>
      <c r="G24875" s="34">
        <v>136</v>
      </c>
      <c r="H24875" s="34">
        <v>162</v>
      </c>
      <c r="I24875" s="34">
        <v>157</v>
      </c>
      <c r="J24875" s="34">
        <v>114</v>
      </c>
      <c r="K24875" s="34">
        <v>101</v>
      </c>
      <c r="L24875" s="34">
        <v>89</v>
      </c>
      <c r="M24875" s="34">
        <v>103</v>
      </c>
    </row>
    <row r="24876" spans="1:13" x14ac:dyDescent="0.2">
      <c r="A24876" s="34" t="s">
        <v>125770</v>
      </c>
      <c r="B24876" s="34">
        <v>267</v>
      </c>
      <c r="C24876" s="34">
        <v>229</v>
      </c>
      <c r="D24876" s="34">
        <v>286</v>
      </c>
      <c r="E24876" s="34">
        <v>217</v>
      </c>
      <c r="F24876" s="34">
        <v>226</v>
      </c>
      <c r="G24876" s="34">
        <v>223</v>
      </c>
      <c r="H24876" s="34">
        <v>299</v>
      </c>
      <c r="I24876" s="34">
        <v>244</v>
      </c>
      <c r="J24876" s="34">
        <v>329</v>
      </c>
      <c r="K24876" s="34">
        <v>193</v>
      </c>
      <c r="L24876" s="34">
        <v>276</v>
      </c>
      <c r="M24876" s="34">
        <v>176</v>
      </c>
    </row>
    <row r="24877" spans="1:13" x14ac:dyDescent="0.2">
      <c r="A24877" s="34" t="s">
        <v>125771</v>
      </c>
      <c r="B24877" s="34">
        <v>240</v>
      </c>
      <c r="C24877" s="34">
        <v>275</v>
      </c>
      <c r="D24877" s="34">
        <v>228</v>
      </c>
      <c r="E24877" s="34">
        <v>250</v>
      </c>
      <c r="F24877" s="34">
        <v>233</v>
      </c>
      <c r="G24877" s="34">
        <v>194</v>
      </c>
      <c r="H24877" s="34">
        <v>362</v>
      </c>
      <c r="I24877" s="34">
        <v>243</v>
      </c>
      <c r="J24877" s="34">
        <v>261</v>
      </c>
      <c r="K24877" s="34">
        <v>194</v>
      </c>
      <c r="L24877" s="34">
        <v>303</v>
      </c>
      <c r="M24877" s="34">
        <v>225</v>
      </c>
    </row>
    <row r="24878" spans="1:13" x14ac:dyDescent="0.2">
      <c r="A24878" s="34" t="s">
        <v>125772</v>
      </c>
      <c r="B24878" s="34">
        <v>226</v>
      </c>
      <c r="C24878" s="34">
        <v>255</v>
      </c>
      <c r="D24878" s="34">
        <v>313</v>
      </c>
      <c r="E24878" s="34">
        <v>285</v>
      </c>
      <c r="F24878" s="34">
        <v>223</v>
      </c>
      <c r="G24878" s="34">
        <v>271</v>
      </c>
      <c r="H24878" s="34">
        <v>271</v>
      </c>
      <c r="I24878" s="34">
        <v>247</v>
      </c>
      <c r="J24878" s="34">
        <v>302</v>
      </c>
      <c r="K24878" s="34">
        <v>207</v>
      </c>
      <c r="L24878" s="34">
        <v>251</v>
      </c>
      <c r="M24878" s="34">
        <v>232</v>
      </c>
    </row>
    <row r="24879" spans="1:13" x14ac:dyDescent="0.2">
      <c r="A24879" s="34" t="s">
        <v>125773</v>
      </c>
      <c r="B24879" s="34">
        <v>285</v>
      </c>
      <c r="C24879" s="34">
        <v>386</v>
      </c>
      <c r="D24879" s="34">
        <v>451</v>
      </c>
      <c r="E24879" s="34">
        <v>348</v>
      </c>
      <c r="F24879" s="34">
        <v>325</v>
      </c>
      <c r="G24879" s="34">
        <v>306</v>
      </c>
      <c r="H24879" s="34">
        <v>403</v>
      </c>
      <c r="I24879" s="34">
        <v>382</v>
      </c>
      <c r="J24879" s="34">
        <v>394</v>
      </c>
      <c r="K24879" s="34">
        <v>297</v>
      </c>
      <c r="L24879" s="34">
        <v>377</v>
      </c>
      <c r="M24879" s="34">
        <v>272</v>
      </c>
    </row>
    <row r="24880" spans="1:13" x14ac:dyDescent="0.2">
      <c r="A24880" s="34" t="s">
        <v>125774</v>
      </c>
      <c r="B24880" s="34">
        <v>379</v>
      </c>
      <c r="C24880" s="34">
        <v>446</v>
      </c>
      <c r="D24880" s="34">
        <v>458</v>
      </c>
      <c r="E24880" s="34">
        <v>447</v>
      </c>
      <c r="F24880" s="34">
        <v>369</v>
      </c>
      <c r="G24880" s="34">
        <v>440</v>
      </c>
      <c r="H24880" s="34">
        <v>507</v>
      </c>
      <c r="I24880" s="34">
        <v>372</v>
      </c>
      <c r="J24880" s="34">
        <v>470</v>
      </c>
      <c r="K24880" s="34">
        <v>352</v>
      </c>
      <c r="L24880" s="34">
        <v>416</v>
      </c>
      <c r="M24880" s="34">
        <v>314</v>
      </c>
    </row>
    <row r="24881" spans="1:13" x14ac:dyDescent="0.2">
      <c r="A24881" s="34" t="s">
        <v>125775</v>
      </c>
      <c r="B24881" s="34">
        <v>499</v>
      </c>
      <c r="C24881" s="34">
        <v>475</v>
      </c>
      <c r="D24881" s="34">
        <v>438</v>
      </c>
      <c r="E24881" s="34">
        <v>579</v>
      </c>
      <c r="F24881" s="34">
        <v>358</v>
      </c>
      <c r="G24881" s="34">
        <v>447</v>
      </c>
      <c r="H24881" s="34">
        <v>548</v>
      </c>
      <c r="I24881" s="34">
        <v>477</v>
      </c>
      <c r="J24881" s="34">
        <v>418</v>
      </c>
      <c r="K24881" s="34">
        <v>388</v>
      </c>
      <c r="L24881" s="34">
        <v>353</v>
      </c>
      <c r="M24881" s="34">
        <v>402</v>
      </c>
    </row>
    <row r="24882" spans="1:13" x14ac:dyDescent="0.2">
      <c r="A24882" s="34" t="s">
        <v>125776</v>
      </c>
      <c r="B24882" s="34">
        <v>1041</v>
      </c>
      <c r="C24882" s="34">
        <v>915</v>
      </c>
      <c r="D24882" s="34">
        <v>1022</v>
      </c>
      <c r="E24882" s="34">
        <v>1098</v>
      </c>
      <c r="F24882" s="34">
        <v>939</v>
      </c>
      <c r="G24882" s="34">
        <v>936</v>
      </c>
      <c r="H24882" s="34">
        <v>1110</v>
      </c>
      <c r="I24882" s="34">
        <v>984</v>
      </c>
      <c r="J24882" s="34">
        <v>971</v>
      </c>
      <c r="K24882" s="34">
        <v>796</v>
      </c>
      <c r="L24882" s="34">
        <v>994</v>
      </c>
      <c r="M24882" s="34">
        <v>829</v>
      </c>
    </row>
    <row r="24883" spans="1:13" x14ac:dyDescent="0.2">
      <c r="A24883" s="34" t="s">
        <v>125777</v>
      </c>
      <c r="B24883" s="34">
        <v>206</v>
      </c>
      <c r="C24883" s="34">
        <v>305</v>
      </c>
      <c r="D24883" s="34">
        <v>288</v>
      </c>
      <c r="E24883" s="34">
        <v>329</v>
      </c>
      <c r="F24883" s="34">
        <v>246</v>
      </c>
      <c r="G24883" s="34">
        <v>232</v>
      </c>
      <c r="H24883" s="34">
        <v>302</v>
      </c>
      <c r="I24883" s="34">
        <v>246</v>
      </c>
      <c r="J24883" s="34">
        <v>292</v>
      </c>
      <c r="K24883" s="34">
        <v>230</v>
      </c>
      <c r="L24883" s="34">
        <v>334</v>
      </c>
      <c r="M24883" s="34">
        <v>227</v>
      </c>
    </row>
    <row r="24884" spans="1:13" x14ac:dyDescent="0.2">
      <c r="A24884" s="34" t="s">
        <v>125778</v>
      </c>
      <c r="B24884" s="34">
        <v>168</v>
      </c>
      <c r="C24884" s="34">
        <v>194</v>
      </c>
      <c r="D24884" s="34">
        <v>189</v>
      </c>
      <c r="E24884" s="34">
        <v>177</v>
      </c>
      <c r="F24884" s="34">
        <v>170</v>
      </c>
      <c r="G24884" s="34">
        <v>185</v>
      </c>
      <c r="H24884" s="34">
        <v>189</v>
      </c>
      <c r="I24884" s="34">
        <v>203</v>
      </c>
      <c r="J24884" s="34">
        <v>179</v>
      </c>
      <c r="K24884" s="34">
        <v>150</v>
      </c>
      <c r="L24884" s="34">
        <v>192</v>
      </c>
      <c r="M24884" s="34">
        <v>141</v>
      </c>
    </row>
    <row r="24885" spans="1:13" x14ac:dyDescent="0.2">
      <c r="A24885" s="34" t="s">
        <v>125779</v>
      </c>
      <c r="B24885" s="34">
        <v>520</v>
      </c>
      <c r="C24885" s="34">
        <v>614</v>
      </c>
      <c r="D24885" s="34">
        <v>650</v>
      </c>
      <c r="E24885" s="34">
        <v>631</v>
      </c>
      <c r="F24885" s="34">
        <v>599</v>
      </c>
      <c r="G24885" s="34">
        <v>511</v>
      </c>
      <c r="H24885" s="34">
        <v>657</v>
      </c>
      <c r="I24885" s="34">
        <v>641</v>
      </c>
      <c r="J24885" s="34">
        <v>587</v>
      </c>
      <c r="K24885" s="34">
        <v>569</v>
      </c>
      <c r="L24885" s="34">
        <v>628</v>
      </c>
      <c r="M24885" s="34">
        <v>484</v>
      </c>
    </row>
    <row r="24886" spans="1:13" x14ac:dyDescent="0.2">
      <c r="A24886" s="34" t="s">
        <v>125780</v>
      </c>
      <c r="B24886" s="34">
        <v>363</v>
      </c>
      <c r="C24886" s="34">
        <v>311</v>
      </c>
      <c r="D24886" s="34">
        <v>324</v>
      </c>
      <c r="E24886" s="34">
        <v>343</v>
      </c>
      <c r="F24886" s="34">
        <v>287</v>
      </c>
      <c r="G24886" s="34">
        <v>298</v>
      </c>
      <c r="H24886" s="34">
        <v>400</v>
      </c>
      <c r="I24886" s="34">
        <v>328</v>
      </c>
      <c r="J24886" s="34">
        <v>366</v>
      </c>
      <c r="K24886" s="34">
        <v>260</v>
      </c>
      <c r="L24886" s="34">
        <v>308</v>
      </c>
      <c r="M24886" s="34">
        <v>239</v>
      </c>
    </row>
    <row r="24887" spans="1:13" x14ac:dyDescent="0.2">
      <c r="A24887" s="34" t="s">
        <v>125781</v>
      </c>
      <c r="B24887" s="34">
        <v>361</v>
      </c>
      <c r="C24887" s="34">
        <v>321</v>
      </c>
      <c r="D24887" s="34">
        <v>313</v>
      </c>
      <c r="E24887" s="34">
        <v>343</v>
      </c>
      <c r="F24887" s="34">
        <v>203</v>
      </c>
      <c r="G24887" s="34">
        <v>296</v>
      </c>
      <c r="H24887" s="34">
        <v>305</v>
      </c>
      <c r="I24887" s="34">
        <v>307</v>
      </c>
      <c r="J24887" s="34">
        <v>281</v>
      </c>
      <c r="K24887" s="34">
        <v>233</v>
      </c>
      <c r="L24887" s="34">
        <v>220</v>
      </c>
      <c r="M24887" s="34">
        <v>216</v>
      </c>
    </row>
    <row r="24888" spans="1:13" x14ac:dyDescent="0.2">
      <c r="A24888" s="34" t="s">
        <v>125782</v>
      </c>
      <c r="B24888" s="34">
        <v>305</v>
      </c>
      <c r="C24888" s="34">
        <v>247</v>
      </c>
      <c r="D24888" s="34">
        <v>326</v>
      </c>
      <c r="E24888" s="34">
        <v>298</v>
      </c>
      <c r="F24888" s="34">
        <v>258</v>
      </c>
      <c r="G24888" s="34">
        <v>254</v>
      </c>
      <c r="H24888" s="34">
        <v>276</v>
      </c>
      <c r="I24888" s="34">
        <v>288</v>
      </c>
      <c r="J24888" s="34">
        <v>340</v>
      </c>
      <c r="K24888" s="34">
        <v>222</v>
      </c>
      <c r="L24888" s="34">
        <v>355</v>
      </c>
      <c r="M24888" s="34">
        <v>187</v>
      </c>
    </row>
    <row r="24889" spans="1:13" x14ac:dyDescent="0.2">
      <c r="A24889" s="34" t="s">
        <v>125783</v>
      </c>
      <c r="B24889" s="34">
        <v>203</v>
      </c>
      <c r="C24889" s="34">
        <v>239</v>
      </c>
      <c r="D24889" s="34">
        <v>248</v>
      </c>
      <c r="E24889" s="34">
        <v>285</v>
      </c>
      <c r="F24889" s="34">
        <v>266</v>
      </c>
      <c r="G24889" s="34">
        <v>240</v>
      </c>
      <c r="H24889" s="34">
        <v>321</v>
      </c>
      <c r="I24889" s="34">
        <v>247</v>
      </c>
      <c r="J24889" s="34">
        <v>250</v>
      </c>
      <c r="K24889" s="34">
        <v>210</v>
      </c>
      <c r="L24889" s="34">
        <v>242</v>
      </c>
      <c r="M24889" s="34">
        <v>175</v>
      </c>
    </row>
    <row r="24890" spans="1:13" x14ac:dyDescent="0.2">
      <c r="A24890" s="34" t="s">
        <v>125784</v>
      </c>
      <c r="B24890" s="34">
        <v>163</v>
      </c>
      <c r="C24890" s="34">
        <v>174</v>
      </c>
      <c r="D24890" s="34">
        <v>146</v>
      </c>
      <c r="E24890" s="34">
        <v>239</v>
      </c>
      <c r="F24890" s="34">
        <v>159</v>
      </c>
      <c r="G24890" s="34">
        <v>199</v>
      </c>
      <c r="H24890" s="34">
        <v>164</v>
      </c>
      <c r="I24890" s="34">
        <v>183</v>
      </c>
      <c r="J24890" s="34">
        <v>178</v>
      </c>
      <c r="K24890" s="34">
        <v>170</v>
      </c>
      <c r="L24890" s="34">
        <v>132</v>
      </c>
      <c r="M24890" s="34">
        <v>142</v>
      </c>
    </row>
    <row r="24891" spans="1:13" x14ac:dyDescent="0.2">
      <c r="A24891" s="34" t="s">
        <v>125785</v>
      </c>
      <c r="B24891" s="34">
        <v>364</v>
      </c>
      <c r="C24891" s="34">
        <v>350</v>
      </c>
      <c r="D24891" s="34">
        <v>410</v>
      </c>
      <c r="E24891" s="34">
        <v>431</v>
      </c>
      <c r="F24891" s="34">
        <v>332</v>
      </c>
      <c r="G24891" s="34">
        <v>343</v>
      </c>
      <c r="H24891" s="34">
        <v>381</v>
      </c>
      <c r="I24891" s="34">
        <v>342</v>
      </c>
      <c r="J24891" s="34">
        <v>410</v>
      </c>
      <c r="K24891" s="34">
        <v>252</v>
      </c>
      <c r="L24891" s="34">
        <v>308</v>
      </c>
      <c r="M24891" s="34">
        <v>236</v>
      </c>
    </row>
    <row r="24892" spans="1:13" x14ac:dyDescent="0.2">
      <c r="A24892" s="34" t="s">
        <v>125786</v>
      </c>
      <c r="B24892" s="34">
        <v>518</v>
      </c>
      <c r="C24892" s="34">
        <v>522</v>
      </c>
      <c r="D24892" s="34">
        <v>638</v>
      </c>
      <c r="E24892" s="34">
        <v>536</v>
      </c>
      <c r="F24892" s="34">
        <v>575</v>
      </c>
      <c r="G24892" s="34">
        <v>417</v>
      </c>
      <c r="H24892" s="34">
        <v>533</v>
      </c>
      <c r="I24892" s="34">
        <v>487</v>
      </c>
      <c r="J24892" s="34">
        <v>678</v>
      </c>
      <c r="K24892" s="34">
        <v>459</v>
      </c>
      <c r="L24892" s="34">
        <v>474</v>
      </c>
      <c r="M24892" s="34">
        <v>382</v>
      </c>
    </row>
    <row r="24893" spans="1:13" x14ac:dyDescent="0.2">
      <c r="A24893" s="34" t="s">
        <v>125787</v>
      </c>
      <c r="B24893" s="34">
        <v>334</v>
      </c>
      <c r="C24893" s="34">
        <v>381</v>
      </c>
      <c r="D24893" s="34">
        <v>450</v>
      </c>
      <c r="E24893" s="34">
        <v>427</v>
      </c>
      <c r="F24893" s="34">
        <v>441</v>
      </c>
      <c r="G24893" s="34">
        <v>323</v>
      </c>
      <c r="H24893" s="34">
        <v>447</v>
      </c>
      <c r="I24893" s="34">
        <v>365</v>
      </c>
      <c r="J24893" s="34">
        <v>469</v>
      </c>
      <c r="K24893" s="34">
        <v>340</v>
      </c>
      <c r="L24893" s="34">
        <v>379</v>
      </c>
      <c r="M24893" s="34">
        <v>283</v>
      </c>
    </row>
    <row r="24894" spans="1:13" x14ac:dyDescent="0.2">
      <c r="A24894" s="34" t="s">
        <v>125788</v>
      </c>
      <c r="B24894" s="34">
        <v>136</v>
      </c>
      <c r="C24894" s="34">
        <v>135</v>
      </c>
      <c r="D24894" s="34">
        <v>172</v>
      </c>
      <c r="E24894" s="34">
        <v>148</v>
      </c>
      <c r="F24894" s="34">
        <v>86</v>
      </c>
      <c r="G24894" s="34">
        <v>136</v>
      </c>
      <c r="H24894" s="34">
        <v>137</v>
      </c>
      <c r="I24894" s="34">
        <v>130</v>
      </c>
      <c r="J24894" s="34">
        <v>142</v>
      </c>
      <c r="K24894" s="34">
        <v>71</v>
      </c>
      <c r="L24894" s="34">
        <v>144</v>
      </c>
      <c r="M24894" s="34">
        <v>97</v>
      </c>
    </row>
    <row r="24895" spans="1:13" x14ac:dyDescent="0.2">
      <c r="A24895" s="34" t="s">
        <v>125789</v>
      </c>
      <c r="B24895" s="34">
        <v>290</v>
      </c>
      <c r="C24895" s="34">
        <v>406</v>
      </c>
      <c r="D24895" s="34">
        <v>336</v>
      </c>
      <c r="E24895" s="34">
        <v>360</v>
      </c>
      <c r="F24895" s="34">
        <v>289</v>
      </c>
      <c r="G24895" s="34">
        <v>350</v>
      </c>
      <c r="H24895" s="34">
        <v>348</v>
      </c>
      <c r="I24895" s="34">
        <v>361</v>
      </c>
      <c r="J24895" s="34">
        <v>360</v>
      </c>
      <c r="K24895" s="34">
        <v>282</v>
      </c>
      <c r="L24895" s="34">
        <v>380</v>
      </c>
      <c r="M24895" s="34">
        <v>293</v>
      </c>
    </row>
    <row r="24896" spans="1:13" x14ac:dyDescent="0.2">
      <c r="A24896" s="34" t="s">
        <v>125790</v>
      </c>
      <c r="B24896" s="34">
        <v>189</v>
      </c>
      <c r="C24896" s="34">
        <v>187</v>
      </c>
      <c r="D24896" s="34">
        <v>188</v>
      </c>
      <c r="E24896" s="34">
        <v>174</v>
      </c>
      <c r="F24896" s="34">
        <v>136</v>
      </c>
      <c r="G24896" s="34">
        <v>154</v>
      </c>
      <c r="H24896" s="34">
        <v>161</v>
      </c>
      <c r="I24896" s="34">
        <v>186</v>
      </c>
      <c r="J24896" s="34">
        <v>119</v>
      </c>
      <c r="K24896" s="34">
        <v>108</v>
      </c>
      <c r="L24896" s="34">
        <v>167</v>
      </c>
      <c r="M24896" s="34">
        <v>109</v>
      </c>
    </row>
    <row r="24897" spans="1:13" x14ac:dyDescent="0.2">
      <c r="A24897" s="34" t="s">
        <v>125791</v>
      </c>
      <c r="B24897" s="34">
        <v>159</v>
      </c>
      <c r="C24897" s="34">
        <v>133</v>
      </c>
      <c r="D24897" s="34">
        <v>177</v>
      </c>
      <c r="E24897" s="34">
        <v>167</v>
      </c>
      <c r="F24897" s="34">
        <v>174</v>
      </c>
      <c r="G24897" s="34">
        <v>176</v>
      </c>
      <c r="H24897" s="34">
        <v>150</v>
      </c>
      <c r="I24897" s="34">
        <v>155</v>
      </c>
      <c r="J24897" s="34">
        <v>212</v>
      </c>
      <c r="K24897" s="34">
        <v>171</v>
      </c>
      <c r="L24897" s="34">
        <v>170</v>
      </c>
      <c r="M24897" s="34">
        <v>116</v>
      </c>
    </row>
    <row r="24898" spans="1:13" x14ac:dyDescent="0.2">
      <c r="A24898" s="34" t="s">
        <v>125792</v>
      </c>
      <c r="B24898" s="34">
        <v>178</v>
      </c>
      <c r="C24898" s="34">
        <v>290</v>
      </c>
      <c r="D24898" s="34">
        <v>255</v>
      </c>
      <c r="E24898" s="34">
        <v>269</v>
      </c>
      <c r="F24898" s="34">
        <v>235</v>
      </c>
      <c r="G24898" s="34">
        <v>274</v>
      </c>
      <c r="H24898" s="34">
        <v>267</v>
      </c>
      <c r="I24898" s="34">
        <v>242</v>
      </c>
      <c r="J24898" s="34">
        <v>227</v>
      </c>
      <c r="K24898" s="34">
        <v>252</v>
      </c>
      <c r="L24898" s="34">
        <v>248</v>
      </c>
      <c r="M24898" s="34">
        <v>220</v>
      </c>
    </row>
    <row r="24899" spans="1:13" x14ac:dyDescent="0.2">
      <c r="A24899" s="34" t="s">
        <v>125793</v>
      </c>
      <c r="B24899" s="34">
        <v>341</v>
      </c>
      <c r="C24899" s="34">
        <v>353</v>
      </c>
      <c r="D24899" s="34">
        <v>401</v>
      </c>
      <c r="E24899" s="34">
        <v>378</v>
      </c>
      <c r="F24899" s="34">
        <v>334</v>
      </c>
      <c r="G24899" s="34">
        <v>321</v>
      </c>
      <c r="H24899" s="34">
        <v>399</v>
      </c>
      <c r="I24899" s="34">
        <v>373</v>
      </c>
      <c r="J24899" s="34">
        <v>371</v>
      </c>
      <c r="K24899" s="34">
        <v>342</v>
      </c>
      <c r="L24899" s="34">
        <v>340</v>
      </c>
      <c r="M24899" s="34">
        <v>291</v>
      </c>
    </row>
    <row r="24900" spans="1:13" x14ac:dyDescent="0.2">
      <c r="A24900" s="34" t="s">
        <v>125794</v>
      </c>
      <c r="B24900" s="34">
        <v>137</v>
      </c>
      <c r="C24900" s="34">
        <v>197</v>
      </c>
      <c r="D24900" s="34">
        <v>134</v>
      </c>
      <c r="E24900" s="34">
        <v>193</v>
      </c>
      <c r="F24900" s="34">
        <v>164</v>
      </c>
      <c r="G24900" s="34">
        <v>150</v>
      </c>
      <c r="H24900" s="34">
        <v>173</v>
      </c>
      <c r="I24900" s="34">
        <v>151</v>
      </c>
      <c r="J24900" s="34">
        <v>136</v>
      </c>
      <c r="K24900" s="34">
        <v>130</v>
      </c>
      <c r="L24900" s="34">
        <v>175</v>
      </c>
      <c r="M24900" s="34">
        <v>107</v>
      </c>
    </row>
    <row r="24901" spans="1:13" x14ac:dyDescent="0.2">
      <c r="A24901" s="34" t="s">
        <v>125795</v>
      </c>
      <c r="B24901" s="34">
        <v>185</v>
      </c>
      <c r="C24901" s="34">
        <v>227</v>
      </c>
      <c r="D24901" s="34">
        <v>270</v>
      </c>
      <c r="E24901" s="34">
        <v>237</v>
      </c>
      <c r="F24901" s="34">
        <v>175</v>
      </c>
      <c r="G24901" s="34">
        <v>237</v>
      </c>
      <c r="H24901" s="34">
        <v>247</v>
      </c>
      <c r="I24901" s="34">
        <v>218</v>
      </c>
      <c r="J24901" s="34">
        <v>302</v>
      </c>
      <c r="K24901" s="34">
        <v>193</v>
      </c>
      <c r="L24901" s="34">
        <v>206</v>
      </c>
      <c r="M24901" s="34">
        <v>218</v>
      </c>
    </row>
    <row r="24902" spans="1:13" x14ac:dyDescent="0.2">
      <c r="A24902" s="34" t="s">
        <v>125796</v>
      </c>
      <c r="B24902" s="34">
        <v>754</v>
      </c>
      <c r="C24902" s="34">
        <v>828</v>
      </c>
      <c r="D24902" s="34">
        <v>890</v>
      </c>
      <c r="E24902" s="34">
        <v>845</v>
      </c>
      <c r="F24902" s="34">
        <v>805</v>
      </c>
      <c r="G24902" s="34">
        <v>750</v>
      </c>
      <c r="H24902" s="34">
        <v>941</v>
      </c>
      <c r="I24902" s="34">
        <v>814</v>
      </c>
      <c r="J24902" s="34">
        <v>855</v>
      </c>
      <c r="K24902" s="34">
        <v>639</v>
      </c>
      <c r="L24902" s="34">
        <v>815</v>
      </c>
      <c r="M24902" s="34">
        <v>618</v>
      </c>
    </row>
    <row r="24903" spans="1:13" x14ac:dyDescent="0.2">
      <c r="A24903" s="34" t="s">
        <v>125797</v>
      </c>
      <c r="B24903" s="34">
        <v>1246</v>
      </c>
      <c r="C24903" s="34">
        <v>1184</v>
      </c>
      <c r="D24903" s="34">
        <v>1395</v>
      </c>
      <c r="E24903" s="34">
        <v>1266</v>
      </c>
      <c r="F24903" s="34">
        <v>1247</v>
      </c>
      <c r="G24903" s="34">
        <v>1117</v>
      </c>
      <c r="H24903" s="34">
        <v>1438</v>
      </c>
      <c r="I24903" s="34">
        <v>1219</v>
      </c>
      <c r="J24903" s="34">
        <v>1446</v>
      </c>
      <c r="K24903" s="34">
        <v>1049</v>
      </c>
      <c r="L24903" s="34">
        <v>1361</v>
      </c>
      <c r="M24903" s="34">
        <v>946</v>
      </c>
    </row>
    <row r="24904" spans="1:13" x14ac:dyDescent="0.2">
      <c r="A24904" s="34" t="s">
        <v>125798</v>
      </c>
      <c r="B24904" s="34">
        <v>440</v>
      </c>
      <c r="C24904" s="34">
        <v>506</v>
      </c>
      <c r="D24904" s="34">
        <v>503</v>
      </c>
      <c r="E24904" s="34">
        <v>443</v>
      </c>
      <c r="F24904" s="34">
        <v>430</v>
      </c>
      <c r="G24904" s="34">
        <v>366</v>
      </c>
      <c r="H24904" s="34">
        <v>513</v>
      </c>
      <c r="I24904" s="34">
        <v>403</v>
      </c>
      <c r="J24904" s="34">
        <v>524</v>
      </c>
      <c r="K24904" s="34">
        <v>371</v>
      </c>
      <c r="L24904" s="34">
        <v>488</v>
      </c>
      <c r="M24904" s="34">
        <v>355</v>
      </c>
    </row>
    <row r="24905" spans="1:13" x14ac:dyDescent="0.2">
      <c r="A24905" s="34" t="s">
        <v>125799</v>
      </c>
      <c r="B24905" s="34">
        <v>576</v>
      </c>
      <c r="C24905" s="34">
        <v>664</v>
      </c>
      <c r="D24905" s="34">
        <v>636</v>
      </c>
      <c r="E24905" s="34">
        <v>705</v>
      </c>
      <c r="F24905" s="34">
        <v>581</v>
      </c>
      <c r="G24905" s="34">
        <v>617</v>
      </c>
      <c r="H24905" s="34">
        <v>740</v>
      </c>
      <c r="I24905" s="34">
        <v>620</v>
      </c>
      <c r="J24905" s="34">
        <v>656</v>
      </c>
      <c r="K24905" s="34">
        <v>538</v>
      </c>
      <c r="L24905" s="34">
        <v>693</v>
      </c>
      <c r="M24905" s="34">
        <v>528</v>
      </c>
    </row>
    <row r="24906" spans="1:13" x14ac:dyDescent="0.2">
      <c r="A24906" s="34" t="s">
        <v>125800</v>
      </c>
      <c r="B24906" s="34">
        <v>519</v>
      </c>
      <c r="C24906" s="34">
        <v>557</v>
      </c>
      <c r="D24906" s="34">
        <v>607</v>
      </c>
      <c r="E24906" s="34">
        <v>628</v>
      </c>
      <c r="F24906" s="34">
        <v>514</v>
      </c>
      <c r="G24906" s="34">
        <v>614</v>
      </c>
      <c r="H24906" s="34">
        <v>587</v>
      </c>
      <c r="I24906" s="34">
        <v>570</v>
      </c>
      <c r="J24906" s="34">
        <v>613</v>
      </c>
      <c r="K24906" s="34">
        <v>524</v>
      </c>
      <c r="L24906" s="34">
        <v>552</v>
      </c>
      <c r="M24906" s="34">
        <v>482</v>
      </c>
    </row>
    <row r="24907" spans="1:13" x14ac:dyDescent="0.2">
      <c r="A24907" s="34" t="s">
        <v>125801</v>
      </c>
      <c r="B24907" s="34">
        <v>312</v>
      </c>
      <c r="C24907" s="34">
        <v>301</v>
      </c>
      <c r="D24907" s="34">
        <v>321</v>
      </c>
      <c r="E24907" s="34">
        <v>254</v>
      </c>
      <c r="F24907" s="34">
        <v>313</v>
      </c>
      <c r="G24907" s="34">
        <v>288</v>
      </c>
      <c r="H24907" s="34">
        <v>302</v>
      </c>
      <c r="I24907" s="34">
        <v>286</v>
      </c>
      <c r="J24907" s="34">
        <v>328</v>
      </c>
      <c r="K24907" s="34">
        <v>219</v>
      </c>
      <c r="L24907" s="34">
        <v>264</v>
      </c>
      <c r="M24907" s="34">
        <v>191</v>
      </c>
    </row>
    <row r="24908" spans="1:13" x14ac:dyDescent="0.2">
      <c r="A24908" s="34" t="s">
        <v>125802</v>
      </c>
      <c r="B24908" s="34">
        <v>192</v>
      </c>
      <c r="C24908" s="34">
        <v>247</v>
      </c>
      <c r="D24908" s="34">
        <v>232</v>
      </c>
      <c r="E24908" s="34">
        <v>277</v>
      </c>
      <c r="F24908" s="34">
        <v>213</v>
      </c>
      <c r="G24908" s="34">
        <v>195</v>
      </c>
      <c r="H24908" s="34">
        <v>231</v>
      </c>
      <c r="I24908" s="34">
        <v>244</v>
      </c>
      <c r="J24908" s="34">
        <v>228</v>
      </c>
      <c r="K24908" s="34">
        <v>211</v>
      </c>
      <c r="L24908" s="34">
        <v>214</v>
      </c>
      <c r="M24908" s="34">
        <v>196</v>
      </c>
    </row>
    <row r="24909" spans="1:13" x14ac:dyDescent="0.2">
      <c r="A24909" s="34" t="s">
        <v>125803</v>
      </c>
      <c r="B24909" s="34">
        <v>381</v>
      </c>
      <c r="C24909" s="34">
        <v>339</v>
      </c>
      <c r="D24909" s="34">
        <v>418</v>
      </c>
      <c r="E24909" s="34">
        <v>337</v>
      </c>
      <c r="F24909" s="34">
        <v>330</v>
      </c>
      <c r="G24909" s="34">
        <v>330</v>
      </c>
      <c r="H24909" s="34">
        <v>374</v>
      </c>
      <c r="I24909" s="34">
        <v>291</v>
      </c>
      <c r="J24909" s="34">
        <v>396</v>
      </c>
      <c r="K24909" s="34">
        <v>285</v>
      </c>
      <c r="L24909" s="34">
        <v>340</v>
      </c>
      <c r="M24909" s="34">
        <v>264</v>
      </c>
    </row>
    <row r="24910" spans="1:13" x14ac:dyDescent="0.2">
      <c r="A24910" s="34" t="s">
        <v>125804</v>
      </c>
      <c r="B24910" s="34">
        <v>190</v>
      </c>
      <c r="C24910" s="34">
        <v>206</v>
      </c>
      <c r="D24910" s="34">
        <v>207</v>
      </c>
      <c r="E24910" s="34">
        <v>176</v>
      </c>
      <c r="F24910" s="34">
        <v>167</v>
      </c>
      <c r="G24910" s="34">
        <v>139</v>
      </c>
      <c r="H24910" s="34">
        <v>225</v>
      </c>
      <c r="I24910" s="34">
        <v>172</v>
      </c>
      <c r="J24910" s="34">
        <v>206</v>
      </c>
      <c r="K24910" s="34">
        <v>127</v>
      </c>
      <c r="L24910" s="34">
        <v>202</v>
      </c>
      <c r="M24910" s="34">
        <v>148</v>
      </c>
    </row>
    <row r="24911" spans="1:13" x14ac:dyDescent="0.2">
      <c r="A24911" s="34" t="s">
        <v>125805</v>
      </c>
      <c r="B24911" s="34">
        <v>238</v>
      </c>
      <c r="C24911" s="34">
        <v>217</v>
      </c>
      <c r="D24911" s="34">
        <v>201</v>
      </c>
      <c r="E24911" s="34">
        <v>235</v>
      </c>
      <c r="F24911" s="34">
        <v>254</v>
      </c>
      <c r="G24911" s="34">
        <v>210</v>
      </c>
      <c r="H24911" s="34">
        <v>312</v>
      </c>
      <c r="I24911" s="34">
        <v>249</v>
      </c>
      <c r="J24911" s="34">
        <v>230</v>
      </c>
      <c r="K24911" s="34">
        <v>204</v>
      </c>
      <c r="L24911" s="34">
        <v>220</v>
      </c>
      <c r="M24911" s="34">
        <v>165</v>
      </c>
    </row>
    <row r="24912" spans="1:13" x14ac:dyDescent="0.2">
      <c r="A24912" s="34" t="s">
        <v>125806</v>
      </c>
      <c r="B24912" s="34">
        <v>279</v>
      </c>
      <c r="C24912" s="34">
        <v>203</v>
      </c>
      <c r="D24912" s="34">
        <v>246</v>
      </c>
      <c r="E24912" s="34">
        <v>203</v>
      </c>
      <c r="F24912" s="34">
        <v>232</v>
      </c>
      <c r="G24912" s="34">
        <v>197</v>
      </c>
      <c r="H24912" s="34">
        <v>225</v>
      </c>
      <c r="I24912" s="34">
        <v>201</v>
      </c>
      <c r="J24912" s="34">
        <v>236</v>
      </c>
      <c r="K24912" s="34">
        <v>135</v>
      </c>
      <c r="L24912" s="34">
        <v>276</v>
      </c>
      <c r="M24912" s="34">
        <v>174</v>
      </c>
    </row>
    <row r="24913" spans="1:13" x14ac:dyDescent="0.2">
      <c r="A24913" s="34" t="s">
        <v>125807</v>
      </c>
      <c r="B24913" s="34">
        <v>325</v>
      </c>
      <c r="C24913" s="34">
        <v>331</v>
      </c>
      <c r="D24913" s="34">
        <v>319</v>
      </c>
      <c r="E24913" s="34">
        <v>343</v>
      </c>
      <c r="F24913" s="34">
        <v>299</v>
      </c>
      <c r="G24913" s="34">
        <v>363</v>
      </c>
      <c r="H24913" s="34">
        <v>386</v>
      </c>
      <c r="I24913" s="34">
        <v>323</v>
      </c>
      <c r="J24913" s="34">
        <v>381</v>
      </c>
      <c r="K24913" s="34">
        <v>262</v>
      </c>
      <c r="L24913" s="34">
        <v>325</v>
      </c>
      <c r="M24913" s="34">
        <v>258</v>
      </c>
    </row>
    <row r="24914" spans="1:13" x14ac:dyDescent="0.2">
      <c r="A24914" s="34" t="s">
        <v>125808</v>
      </c>
      <c r="B24914" s="34">
        <v>345</v>
      </c>
      <c r="C24914" s="34">
        <v>349</v>
      </c>
      <c r="D24914" s="34">
        <v>361</v>
      </c>
      <c r="E24914" s="34">
        <v>335</v>
      </c>
      <c r="F24914" s="34">
        <v>283</v>
      </c>
      <c r="G24914" s="34">
        <v>276</v>
      </c>
      <c r="H24914" s="34">
        <v>374</v>
      </c>
      <c r="I24914" s="34">
        <v>332</v>
      </c>
      <c r="J24914" s="34">
        <v>348</v>
      </c>
      <c r="K24914" s="34">
        <v>243</v>
      </c>
      <c r="L24914" s="34">
        <v>292</v>
      </c>
      <c r="M24914" s="34">
        <v>241</v>
      </c>
    </row>
    <row r="24915" spans="1:13" x14ac:dyDescent="0.2">
      <c r="A24915" s="34" t="s">
        <v>125809</v>
      </c>
      <c r="B24915" s="34">
        <v>175</v>
      </c>
      <c r="C24915" s="34">
        <v>253</v>
      </c>
      <c r="D24915" s="34">
        <v>264</v>
      </c>
      <c r="E24915" s="34">
        <v>264</v>
      </c>
      <c r="F24915" s="34">
        <v>194</v>
      </c>
      <c r="G24915" s="34">
        <v>221</v>
      </c>
      <c r="H24915" s="34">
        <v>245</v>
      </c>
      <c r="I24915" s="34">
        <v>206</v>
      </c>
      <c r="J24915" s="34">
        <v>194</v>
      </c>
      <c r="K24915" s="34">
        <v>221</v>
      </c>
      <c r="L24915" s="34">
        <v>198</v>
      </c>
      <c r="M24915" s="34">
        <v>154</v>
      </c>
    </row>
    <row r="24916" spans="1:13" x14ac:dyDescent="0.2">
      <c r="A24916" s="34" t="s">
        <v>125810</v>
      </c>
      <c r="B24916" s="34">
        <v>438</v>
      </c>
      <c r="C24916" s="34">
        <v>375</v>
      </c>
      <c r="D24916" s="34">
        <v>522</v>
      </c>
      <c r="E24916" s="34">
        <v>441</v>
      </c>
      <c r="F24916" s="34">
        <v>449</v>
      </c>
      <c r="G24916" s="34">
        <v>397</v>
      </c>
      <c r="H24916" s="34">
        <v>530</v>
      </c>
      <c r="I24916" s="34">
        <v>421</v>
      </c>
      <c r="J24916" s="34">
        <v>525</v>
      </c>
      <c r="K24916" s="34">
        <v>338</v>
      </c>
      <c r="L24916" s="34">
        <v>463</v>
      </c>
      <c r="M24916" s="34">
        <v>317</v>
      </c>
    </row>
    <row r="24917" spans="1:13" x14ac:dyDescent="0.2">
      <c r="A24917" s="34" t="s">
        <v>125811</v>
      </c>
      <c r="B24917" s="34">
        <v>317</v>
      </c>
      <c r="C24917" s="34">
        <v>343</v>
      </c>
      <c r="D24917" s="34">
        <v>365</v>
      </c>
      <c r="E24917" s="34">
        <v>356</v>
      </c>
      <c r="F24917" s="34">
        <v>303</v>
      </c>
      <c r="G24917" s="34">
        <v>303</v>
      </c>
      <c r="H24917" s="34">
        <v>411</v>
      </c>
      <c r="I24917" s="34">
        <v>310</v>
      </c>
      <c r="J24917" s="34">
        <v>394</v>
      </c>
      <c r="K24917" s="34">
        <v>301</v>
      </c>
      <c r="L24917" s="34">
        <v>362</v>
      </c>
      <c r="M24917" s="34">
        <v>224</v>
      </c>
    </row>
    <row r="24918" spans="1:13" x14ac:dyDescent="0.2">
      <c r="A24918" s="34" t="s">
        <v>125812</v>
      </c>
      <c r="B24918" s="34">
        <v>189</v>
      </c>
      <c r="C24918" s="34">
        <v>167</v>
      </c>
      <c r="D24918" s="34">
        <v>204</v>
      </c>
      <c r="E24918" s="34">
        <v>175</v>
      </c>
      <c r="F24918" s="34">
        <v>155</v>
      </c>
      <c r="G24918" s="34">
        <v>147</v>
      </c>
      <c r="H24918" s="34">
        <v>207</v>
      </c>
      <c r="I24918" s="34">
        <v>164</v>
      </c>
      <c r="J24918" s="34">
        <v>181</v>
      </c>
      <c r="K24918" s="34">
        <v>150</v>
      </c>
      <c r="L24918" s="34">
        <v>195</v>
      </c>
      <c r="M24918" s="34">
        <v>116</v>
      </c>
    </row>
    <row r="24919" spans="1:13" x14ac:dyDescent="0.2">
      <c r="A24919" s="34" t="s">
        <v>125813</v>
      </c>
      <c r="B24919" s="34">
        <v>224</v>
      </c>
      <c r="C24919" s="34">
        <v>209</v>
      </c>
      <c r="D24919" s="34">
        <v>242</v>
      </c>
      <c r="E24919" s="34">
        <v>219</v>
      </c>
      <c r="F24919" s="34">
        <v>227</v>
      </c>
      <c r="G24919" s="34">
        <v>207</v>
      </c>
      <c r="H24919" s="34">
        <v>217</v>
      </c>
      <c r="I24919" s="34">
        <v>202</v>
      </c>
      <c r="J24919" s="34">
        <v>265</v>
      </c>
      <c r="K24919" s="34">
        <v>199</v>
      </c>
      <c r="L24919" s="34">
        <v>269</v>
      </c>
      <c r="M24919" s="34">
        <v>165</v>
      </c>
    </row>
    <row r="24920" spans="1:13" x14ac:dyDescent="0.2">
      <c r="A24920" s="34" t="s">
        <v>125814</v>
      </c>
      <c r="B24920" s="34">
        <v>306</v>
      </c>
      <c r="C24920" s="34">
        <v>423</v>
      </c>
      <c r="D24920" s="34">
        <v>403</v>
      </c>
      <c r="E24920" s="34">
        <v>342</v>
      </c>
      <c r="F24920" s="34">
        <v>300</v>
      </c>
      <c r="G24920" s="34">
        <v>305</v>
      </c>
      <c r="H24920" s="34">
        <v>446</v>
      </c>
      <c r="I24920" s="34">
        <v>375</v>
      </c>
      <c r="J24920" s="34">
        <v>395</v>
      </c>
      <c r="K24920" s="34">
        <v>281</v>
      </c>
      <c r="L24920" s="34">
        <v>378</v>
      </c>
      <c r="M24920" s="34">
        <v>301</v>
      </c>
    </row>
    <row r="24921" spans="1:13" x14ac:dyDescent="0.2">
      <c r="A24921" s="34" t="s">
        <v>125815</v>
      </c>
      <c r="B24921" s="34">
        <v>432</v>
      </c>
      <c r="C24921" s="34">
        <v>459</v>
      </c>
      <c r="D24921" s="34">
        <v>367</v>
      </c>
      <c r="E24921" s="34">
        <v>454</v>
      </c>
      <c r="F24921" s="34">
        <v>424</v>
      </c>
      <c r="G24921" s="34">
        <v>368</v>
      </c>
      <c r="H24921" s="34">
        <v>412</v>
      </c>
      <c r="I24921" s="34">
        <v>389</v>
      </c>
      <c r="J24921" s="34">
        <v>468</v>
      </c>
      <c r="K24921" s="34">
        <v>354</v>
      </c>
      <c r="L24921" s="34">
        <v>424</v>
      </c>
      <c r="M24921" s="34">
        <v>333</v>
      </c>
    </row>
    <row r="24922" spans="1:13" x14ac:dyDescent="0.2">
      <c r="A24922" s="34" t="s">
        <v>125816</v>
      </c>
      <c r="B24922" s="34">
        <v>346</v>
      </c>
      <c r="C24922" s="34">
        <v>384</v>
      </c>
      <c r="D24922" s="34">
        <v>329</v>
      </c>
      <c r="E24922" s="34">
        <v>445</v>
      </c>
      <c r="F24922" s="34">
        <v>284</v>
      </c>
      <c r="G24922" s="34">
        <v>344</v>
      </c>
      <c r="H24922" s="34">
        <v>360</v>
      </c>
      <c r="I24922" s="34">
        <v>395</v>
      </c>
      <c r="J24922" s="34">
        <v>343</v>
      </c>
      <c r="K24922" s="34">
        <v>308</v>
      </c>
      <c r="L24922" s="34">
        <v>364</v>
      </c>
      <c r="M24922" s="34">
        <v>291</v>
      </c>
    </row>
    <row r="24923" spans="1:13" x14ac:dyDescent="0.2">
      <c r="A24923" s="34" t="s">
        <v>125817</v>
      </c>
      <c r="B24923" s="34">
        <v>810</v>
      </c>
      <c r="C24923" s="34">
        <v>835</v>
      </c>
      <c r="D24923" s="34">
        <v>784</v>
      </c>
      <c r="E24923" s="34">
        <v>878</v>
      </c>
      <c r="F24923" s="34">
        <v>723</v>
      </c>
      <c r="G24923" s="34">
        <v>705</v>
      </c>
      <c r="H24923" s="34">
        <v>871</v>
      </c>
      <c r="I24923" s="34">
        <v>808</v>
      </c>
      <c r="J24923" s="34">
        <v>886</v>
      </c>
      <c r="K24923" s="34">
        <v>638</v>
      </c>
      <c r="L24923" s="34">
        <v>864</v>
      </c>
      <c r="M24923" s="34">
        <v>618</v>
      </c>
    </row>
    <row r="24924" spans="1:13" x14ac:dyDescent="0.2">
      <c r="A24924" s="34" t="s">
        <v>125818</v>
      </c>
      <c r="B24924" s="34">
        <v>1117</v>
      </c>
      <c r="C24924" s="34">
        <v>1181</v>
      </c>
      <c r="D24924" s="34">
        <v>1269</v>
      </c>
      <c r="E24924" s="34">
        <v>1215</v>
      </c>
      <c r="F24924" s="34">
        <v>1186</v>
      </c>
      <c r="G24924" s="34">
        <v>1088</v>
      </c>
      <c r="H24924" s="34">
        <v>1456</v>
      </c>
      <c r="I24924" s="34">
        <v>1278</v>
      </c>
      <c r="J24924" s="34">
        <v>1336</v>
      </c>
      <c r="K24924" s="34">
        <v>952</v>
      </c>
      <c r="L24924" s="34">
        <v>1238</v>
      </c>
      <c r="M24924" s="34">
        <v>953</v>
      </c>
    </row>
    <row r="24925" spans="1:13" x14ac:dyDescent="0.2">
      <c r="A24925" s="34" t="s">
        <v>125819</v>
      </c>
      <c r="B24925" s="34">
        <v>590</v>
      </c>
      <c r="C24925" s="34">
        <v>562</v>
      </c>
      <c r="D24925" s="34">
        <v>632</v>
      </c>
      <c r="E24925" s="34">
        <v>707</v>
      </c>
      <c r="F24925" s="34">
        <v>558</v>
      </c>
      <c r="G24925" s="34">
        <v>589</v>
      </c>
      <c r="H24925" s="34">
        <v>674</v>
      </c>
      <c r="I24925" s="34">
        <v>555</v>
      </c>
      <c r="J24925" s="34">
        <v>570</v>
      </c>
      <c r="K24925" s="34">
        <v>546</v>
      </c>
      <c r="L24925" s="34">
        <v>579</v>
      </c>
      <c r="M24925" s="34">
        <v>424</v>
      </c>
    </row>
    <row r="24926" spans="1:13" x14ac:dyDescent="0.2">
      <c r="A24926" s="34" t="s">
        <v>125820</v>
      </c>
      <c r="B24926" s="34">
        <v>478</v>
      </c>
      <c r="C24926" s="34">
        <v>489</v>
      </c>
      <c r="D24926" s="34">
        <v>556</v>
      </c>
      <c r="E24926" s="34">
        <v>502</v>
      </c>
      <c r="F24926" s="34">
        <v>441</v>
      </c>
      <c r="G24926" s="34">
        <v>450</v>
      </c>
      <c r="H24926" s="34">
        <v>531</v>
      </c>
      <c r="I24926" s="34">
        <v>438</v>
      </c>
      <c r="J24926" s="34">
        <v>541</v>
      </c>
      <c r="K24926" s="34">
        <v>408</v>
      </c>
      <c r="L24926" s="34">
        <v>520</v>
      </c>
      <c r="M24926" s="34">
        <v>404</v>
      </c>
    </row>
    <row r="24927" spans="1:13" x14ac:dyDescent="0.2">
      <c r="A24927" s="34" t="s">
        <v>125821</v>
      </c>
      <c r="B24927" s="34">
        <v>605</v>
      </c>
      <c r="C24927" s="34">
        <v>653</v>
      </c>
      <c r="D24927" s="34">
        <v>616</v>
      </c>
      <c r="E24927" s="34">
        <v>632</v>
      </c>
      <c r="F24927" s="34">
        <v>635</v>
      </c>
      <c r="G24927" s="34">
        <v>556</v>
      </c>
      <c r="H24927" s="34">
        <v>728</v>
      </c>
      <c r="I24927" s="34">
        <v>619</v>
      </c>
      <c r="J24927" s="34">
        <v>612</v>
      </c>
      <c r="K24927" s="34">
        <v>514</v>
      </c>
      <c r="L24927" s="34">
        <v>626</v>
      </c>
      <c r="M24927" s="34">
        <v>553</v>
      </c>
    </row>
    <row r="24928" spans="1:13" x14ac:dyDescent="0.2">
      <c r="A24928" s="34" t="s">
        <v>125822</v>
      </c>
      <c r="B24928" s="34">
        <v>348</v>
      </c>
      <c r="C24928" s="34">
        <v>364</v>
      </c>
      <c r="D24928" s="34">
        <v>457</v>
      </c>
      <c r="E24928" s="34">
        <v>363</v>
      </c>
      <c r="F24928" s="34">
        <v>373</v>
      </c>
      <c r="G24928" s="34">
        <v>292</v>
      </c>
      <c r="H24928" s="34">
        <v>385</v>
      </c>
      <c r="I24928" s="34">
        <v>301</v>
      </c>
      <c r="J24928" s="34">
        <v>429</v>
      </c>
      <c r="K24928" s="34">
        <v>278</v>
      </c>
      <c r="L24928" s="34">
        <v>368</v>
      </c>
      <c r="M24928" s="34">
        <v>259</v>
      </c>
    </row>
    <row r="24929" spans="1:13" x14ac:dyDescent="0.2">
      <c r="A24929" s="34" t="s">
        <v>125823</v>
      </c>
      <c r="B24929" s="34">
        <v>304</v>
      </c>
      <c r="C24929" s="34">
        <v>308</v>
      </c>
      <c r="D24929" s="34">
        <v>292</v>
      </c>
      <c r="E24929" s="34">
        <v>327</v>
      </c>
      <c r="F24929" s="34">
        <v>272</v>
      </c>
      <c r="G24929" s="34">
        <v>314</v>
      </c>
      <c r="H24929" s="34">
        <v>384</v>
      </c>
      <c r="I24929" s="34">
        <v>323</v>
      </c>
      <c r="J24929" s="34">
        <v>394</v>
      </c>
      <c r="K24929" s="34">
        <v>285</v>
      </c>
      <c r="L24929" s="34">
        <v>321</v>
      </c>
      <c r="M24929" s="34">
        <v>217</v>
      </c>
    </row>
    <row r="24930" spans="1:13" x14ac:dyDescent="0.2">
      <c r="A24930" s="34" t="s">
        <v>125824</v>
      </c>
      <c r="B24930" s="34">
        <v>292</v>
      </c>
      <c r="C24930" s="34">
        <v>225</v>
      </c>
      <c r="D24930" s="34">
        <v>229</v>
      </c>
      <c r="E24930" s="34">
        <v>237</v>
      </c>
      <c r="F24930" s="34">
        <v>255</v>
      </c>
      <c r="G24930" s="34">
        <v>244</v>
      </c>
      <c r="H24930" s="34">
        <v>276</v>
      </c>
      <c r="I24930" s="34">
        <v>179</v>
      </c>
      <c r="J24930" s="34">
        <v>240</v>
      </c>
      <c r="K24930" s="34">
        <v>198</v>
      </c>
      <c r="L24930" s="34">
        <v>269</v>
      </c>
      <c r="M24930" s="34">
        <v>230</v>
      </c>
    </row>
    <row r="24931" spans="1:13" x14ac:dyDescent="0.2">
      <c r="A24931" s="34" t="s">
        <v>125825</v>
      </c>
      <c r="B24931" s="34">
        <v>268</v>
      </c>
      <c r="C24931" s="34">
        <v>289</v>
      </c>
      <c r="D24931" s="34">
        <v>276</v>
      </c>
      <c r="E24931" s="34">
        <v>261</v>
      </c>
      <c r="F24931" s="34">
        <v>247</v>
      </c>
      <c r="G24931" s="34">
        <v>282</v>
      </c>
      <c r="H24931" s="34">
        <v>265</v>
      </c>
      <c r="I24931" s="34">
        <v>289</v>
      </c>
      <c r="J24931" s="34">
        <v>336</v>
      </c>
      <c r="K24931" s="34">
        <v>244</v>
      </c>
      <c r="L24931" s="34">
        <v>298</v>
      </c>
      <c r="M24931" s="34">
        <v>226</v>
      </c>
    </row>
    <row r="24932" spans="1:13" x14ac:dyDescent="0.2">
      <c r="A24932" s="34" t="s">
        <v>125826</v>
      </c>
      <c r="B24932" s="34">
        <v>466</v>
      </c>
      <c r="C24932" s="34">
        <v>496</v>
      </c>
      <c r="D24932" s="34">
        <v>511</v>
      </c>
      <c r="E24932" s="34">
        <v>513</v>
      </c>
      <c r="F24932" s="34">
        <v>499</v>
      </c>
      <c r="G24932" s="34">
        <v>453</v>
      </c>
      <c r="H24932" s="34">
        <v>491</v>
      </c>
      <c r="I24932" s="34">
        <v>555</v>
      </c>
      <c r="J24932" s="34">
        <v>494</v>
      </c>
      <c r="K24932" s="34">
        <v>411</v>
      </c>
      <c r="L24932" s="34">
        <v>430</v>
      </c>
      <c r="M24932" s="34">
        <v>421</v>
      </c>
    </row>
    <row r="24933" spans="1:13" x14ac:dyDescent="0.2">
      <c r="A24933" s="34" t="s">
        <v>125827</v>
      </c>
      <c r="B24933" s="34">
        <v>118</v>
      </c>
      <c r="C24933" s="34">
        <v>331</v>
      </c>
      <c r="D24933" s="34">
        <v>151</v>
      </c>
      <c r="E24933" s="34">
        <v>305</v>
      </c>
      <c r="F24933" s="34">
        <v>120</v>
      </c>
      <c r="G24933" s="34">
        <v>278</v>
      </c>
      <c r="H24933" s="34">
        <v>139</v>
      </c>
      <c r="I24933" s="34">
        <v>338</v>
      </c>
      <c r="J24933" s="34">
        <v>152</v>
      </c>
      <c r="K24933" s="34">
        <v>240</v>
      </c>
      <c r="L24933" s="34">
        <v>156</v>
      </c>
      <c r="M24933" s="34">
        <v>214</v>
      </c>
    </row>
    <row r="24934" spans="1:13" x14ac:dyDescent="0.2">
      <c r="A24934" s="34" t="s">
        <v>125828</v>
      </c>
      <c r="B24934" s="34">
        <v>233</v>
      </c>
      <c r="C24934" s="34">
        <v>245</v>
      </c>
      <c r="D24934" s="34">
        <v>205</v>
      </c>
      <c r="E24934" s="34">
        <v>232</v>
      </c>
      <c r="F24934" s="34">
        <v>223</v>
      </c>
      <c r="G24934" s="34">
        <v>214</v>
      </c>
      <c r="H24934" s="34">
        <v>245</v>
      </c>
      <c r="I24934" s="34">
        <v>219</v>
      </c>
      <c r="J24934" s="34">
        <v>240</v>
      </c>
      <c r="K24934" s="34">
        <v>241</v>
      </c>
      <c r="L24934" s="34">
        <v>218</v>
      </c>
      <c r="M24934" s="34">
        <v>177</v>
      </c>
    </row>
    <row r="24935" spans="1:13" x14ac:dyDescent="0.2">
      <c r="A24935" s="34" t="s">
        <v>125829</v>
      </c>
      <c r="B24935" s="34">
        <v>843</v>
      </c>
      <c r="C24935" s="34">
        <v>877</v>
      </c>
      <c r="D24935" s="34">
        <v>922</v>
      </c>
      <c r="E24935" s="34">
        <v>895</v>
      </c>
      <c r="F24935" s="34">
        <v>818</v>
      </c>
      <c r="G24935" s="34">
        <v>810</v>
      </c>
      <c r="H24935" s="34">
        <v>948</v>
      </c>
      <c r="I24935" s="34">
        <v>869</v>
      </c>
      <c r="J24935" s="34">
        <v>989</v>
      </c>
      <c r="K24935" s="34">
        <v>782</v>
      </c>
      <c r="L24935" s="34">
        <v>860</v>
      </c>
      <c r="M24935" s="34">
        <v>707</v>
      </c>
    </row>
    <row r="24936" spans="1:13" x14ac:dyDescent="0.2">
      <c r="A24936" s="34" t="s">
        <v>125830</v>
      </c>
      <c r="B24936" s="34">
        <v>215</v>
      </c>
      <c r="C24936" s="34">
        <v>216</v>
      </c>
      <c r="D24936" s="34">
        <v>243</v>
      </c>
      <c r="E24936" s="34">
        <v>256</v>
      </c>
      <c r="F24936" s="34">
        <v>191</v>
      </c>
      <c r="G24936" s="34">
        <v>168</v>
      </c>
      <c r="H24936" s="34">
        <v>242</v>
      </c>
      <c r="I24936" s="34">
        <v>200</v>
      </c>
      <c r="J24936" s="34">
        <v>219</v>
      </c>
      <c r="K24936" s="34">
        <v>186</v>
      </c>
      <c r="L24936" s="34">
        <v>207</v>
      </c>
      <c r="M24936" s="34">
        <v>172</v>
      </c>
    </row>
    <row r="24937" spans="1:13" x14ac:dyDescent="0.2">
      <c r="A24937" s="34" t="s">
        <v>125831</v>
      </c>
      <c r="B24937" s="34">
        <v>471</v>
      </c>
      <c r="C24937" s="34">
        <v>713</v>
      </c>
      <c r="D24937" s="34">
        <v>510</v>
      </c>
      <c r="E24937" s="34">
        <v>641</v>
      </c>
      <c r="F24937" s="34">
        <v>495</v>
      </c>
      <c r="G24937" s="34">
        <v>664</v>
      </c>
      <c r="H24937" s="34">
        <v>532</v>
      </c>
      <c r="I24937" s="34">
        <v>643</v>
      </c>
      <c r="J24937" s="34">
        <v>533</v>
      </c>
      <c r="K24937" s="34">
        <v>565</v>
      </c>
      <c r="L24937" s="34">
        <v>534</v>
      </c>
      <c r="M24937" s="34">
        <v>497</v>
      </c>
    </row>
    <row r="24938" spans="1:13" x14ac:dyDescent="0.2">
      <c r="A24938" s="34" t="s">
        <v>125832</v>
      </c>
      <c r="B24938" s="34">
        <v>197</v>
      </c>
      <c r="C24938" s="34">
        <v>237</v>
      </c>
      <c r="D24938" s="34">
        <v>162</v>
      </c>
      <c r="E24938" s="34">
        <v>201</v>
      </c>
      <c r="F24938" s="34">
        <v>214</v>
      </c>
      <c r="G24938" s="34">
        <v>195</v>
      </c>
      <c r="H24938" s="34">
        <v>212</v>
      </c>
      <c r="I24938" s="34">
        <v>206</v>
      </c>
      <c r="J24938" s="34">
        <v>197</v>
      </c>
      <c r="K24938" s="34">
        <v>204</v>
      </c>
      <c r="L24938" s="34">
        <v>177</v>
      </c>
      <c r="M24938" s="34">
        <v>178</v>
      </c>
    </row>
    <row r="24939" spans="1:13" x14ac:dyDescent="0.2">
      <c r="A24939" s="34" t="s">
        <v>125833</v>
      </c>
      <c r="B24939" s="34">
        <v>814</v>
      </c>
      <c r="C24939" s="34">
        <v>746</v>
      </c>
      <c r="D24939" s="34">
        <v>942</v>
      </c>
      <c r="E24939" s="34">
        <v>718</v>
      </c>
      <c r="F24939" s="34">
        <v>824</v>
      </c>
      <c r="G24939" s="34">
        <v>658</v>
      </c>
      <c r="H24939" s="34">
        <v>906</v>
      </c>
      <c r="I24939" s="34">
        <v>683</v>
      </c>
      <c r="J24939" s="34">
        <v>911</v>
      </c>
      <c r="K24939" s="34">
        <v>588</v>
      </c>
      <c r="L24939" s="34">
        <v>911</v>
      </c>
      <c r="M24939" s="34">
        <v>516</v>
      </c>
    </row>
    <row r="24940" spans="1:13" x14ac:dyDescent="0.2">
      <c r="A24940" s="34" t="s">
        <v>125834</v>
      </c>
      <c r="B24940" s="34">
        <v>537</v>
      </c>
      <c r="C24940" s="34">
        <v>520</v>
      </c>
      <c r="D24940" s="34">
        <v>572</v>
      </c>
      <c r="E24940" s="34">
        <v>590</v>
      </c>
      <c r="F24940" s="34">
        <v>571</v>
      </c>
      <c r="G24940" s="34">
        <v>551</v>
      </c>
      <c r="H24940" s="34">
        <v>530</v>
      </c>
      <c r="I24940" s="34">
        <v>503</v>
      </c>
      <c r="J24940" s="34">
        <v>620</v>
      </c>
      <c r="K24940" s="34">
        <v>475</v>
      </c>
      <c r="L24940" s="34">
        <v>566</v>
      </c>
      <c r="M24940" s="34">
        <v>397</v>
      </c>
    </row>
    <row r="24941" spans="1:13" x14ac:dyDescent="0.2">
      <c r="A24941" s="34" t="s">
        <v>125835</v>
      </c>
      <c r="B24941" s="34">
        <v>743</v>
      </c>
      <c r="C24941" s="34">
        <v>717</v>
      </c>
      <c r="D24941" s="34">
        <v>753</v>
      </c>
      <c r="E24941" s="34">
        <v>760</v>
      </c>
      <c r="F24941" s="34">
        <v>632</v>
      </c>
      <c r="G24941" s="34">
        <v>727</v>
      </c>
      <c r="H24941" s="34">
        <v>869</v>
      </c>
      <c r="I24941" s="34">
        <v>673</v>
      </c>
      <c r="J24941" s="34">
        <v>752</v>
      </c>
      <c r="K24941" s="34">
        <v>525</v>
      </c>
      <c r="L24941" s="34">
        <v>681</v>
      </c>
      <c r="M24941" s="34">
        <v>548</v>
      </c>
    </row>
    <row r="24942" spans="1:13" x14ac:dyDescent="0.2">
      <c r="A24942" s="34" t="s">
        <v>125836</v>
      </c>
      <c r="B24942" s="34">
        <v>512</v>
      </c>
      <c r="C24942" s="34">
        <v>512</v>
      </c>
      <c r="D24942" s="34">
        <v>509</v>
      </c>
      <c r="E24942" s="34">
        <v>570</v>
      </c>
      <c r="F24942" s="34">
        <v>541</v>
      </c>
      <c r="G24942" s="34">
        <v>504</v>
      </c>
      <c r="H24942" s="34">
        <v>593</v>
      </c>
      <c r="I24942" s="34">
        <v>598</v>
      </c>
      <c r="J24942" s="34">
        <v>592</v>
      </c>
      <c r="K24942" s="34">
        <v>471</v>
      </c>
      <c r="L24942" s="34">
        <v>573</v>
      </c>
      <c r="M24942" s="34">
        <v>398</v>
      </c>
    </row>
    <row r="24943" spans="1:13" x14ac:dyDescent="0.2">
      <c r="A24943" s="34" t="s">
        <v>125837</v>
      </c>
      <c r="B24943" s="34">
        <v>952</v>
      </c>
      <c r="C24943" s="34">
        <v>886</v>
      </c>
      <c r="D24943" s="34">
        <v>1055</v>
      </c>
      <c r="E24943" s="34">
        <v>1015</v>
      </c>
      <c r="F24943" s="34">
        <v>921</v>
      </c>
      <c r="G24943" s="34">
        <v>908</v>
      </c>
      <c r="H24943" s="34">
        <v>1162</v>
      </c>
      <c r="I24943" s="34">
        <v>971</v>
      </c>
      <c r="J24943" s="34">
        <v>1137</v>
      </c>
      <c r="K24943" s="34">
        <v>838</v>
      </c>
      <c r="L24943" s="34">
        <v>961</v>
      </c>
      <c r="M24943" s="34">
        <v>802</v>
      </c>
    </row>
    <row r="24944" spans="1:13" x14ac:dyDescent="0.2">
      <c r="A24944" s="34" t="s">
        <v>125838</v>
      </c>
      <c r="B24944" s="34">
        <v>402</v>
      </c>
      <c r="C24944" s="34">
        <v>408</v>
      </c>
      <c r="D24944" s="34">
        <v>447</v>
      </c>
      <c r="E24944" s="34">
        <v>498</v>
      </c>
      <c r="F24944" s="34">
        <v>324</v>
      </c>
      <c r="G24944" s="34">
        <v>420</v>
      </c>
      <c r="H24944" s="34">
        <v>458</v>
      </c>
      <c r="I24944" s="34">
        <v>411</v>
      </c>
      <c r="J24944" s="34">
        <v>446</v>
      </c>
      <c r="K24944" s="34">
        <v>304</v>
      </c>
      <c r="L24944" s="34">
        <v>352</v>
      </c>
      <c r="M24944" s="34">
        <v>327</v>
      </c>
    </row>
    <row r="24945" spans="1:13" x14ac:dyDescent="0.2">
      <c r="A24945" s="34" t="s">
        <v>125839</v>
      </c>
      <c r="B24945" s="34">
        <v>627</v>
      </c>
      <c r="C24945" s="34">
        <v>935</v>
      </c>
      <c r="D24945" s="34">
        <v>814</v>
      </c>
      <c r="E24945" s="34">
        <v>1016</v>
      </c>
      <c r="F24945" s="34">
        <v>738</v>
      </c>
      <c r="G24945" s="34">
        <v>869</v>
      </c>
      <c r="H24945" s="34">
        <v>853</v>
      </c>
      <c r="I24945" s="34">
        <v>966</v>
      </c>
      <c r="J24945" s="34">
        <v>821</v>
      </c>
      <c r="K24945" s="34">
        <v>750</v>
      </c>
      <c r="L24945" s="34">
        <v>844</v>
      </c>
      <c r="M24945" s="34">
        <v>683</v>
      </c>
    </row>
    <row r="24946" spans="1:13" x14ac:dyDescent="0.2">
      <c r="A24946" s="34" t="s">
        <v>125840</v>
      </c>
      <c r="B24946" s="34">
        <v>583</v>
      </c>
      <c r="C24946" s="34">
        <v>633</v>
      </c>
      <c r="D24946" s="34">
        <v>654</v>
      </c>
      <c r="E24946" s="34">
        <v>641</v>
      </c>
      <c r="F24946" s="34">
        <v>555</v>
      </c>
      <c r="G24946" s="34">
        <v>644</v>
      </c>
      <c r="H24946" s="34">
        <v>724</v>
      </c>
      <c r="I24946" s="34">
        <v>634</v>
      </c>
      <c r="J24946" s="34">
        <v>707</v>
      </c>
      <c r="K24946" s="34">
        <v>478</v>
      </c>
      <c r="L24946" s="34">
        <v>652</v>
      </c>
      <c r="M24946" s="34">
        <v>530</v>
      </c>
    </row>
    <row r="24947" spans="1:13" x14ac:dyDescent="0.2">
      <c r="A24947" s="34" t="s">
        <v>125841</v>
      </c>
      <c r="B24947" s="34">
        <v>589</v>
      </c>
      <c r="C24947" s="34">
        <v>684</v>
      </c>
      <c r="D24947" s="34">
        <v>731</v>
      </c>
      <c r="E24947" s="34">
        <v>673</v>
      </c>
      <c r="F24947" s="34">
        <v>625</v>
      </c>
      <c r="G24947" s="34">
        <v>639</v>
      </c>
      <c r="H24947" s="34">
        <v>836</v>
      </c>
      <c r="I24947" s="34">
        <v>635</v>
      </c>
      <c r="J24947" s="34">
        <v>774</v>
      </c>
      <c r="K24947" s="34">
        <v>491</v>
      </c>
      <c r="L24947" s="34">
        <v>642</v>
      </c>
      <c r="M24947" s="34">
        <v>495</v>
      </c>
    </row>
    <row r="24948" spans="1:13" x14ac:dyDescent="0.2">
      <c r="A24948" s="34" t="s">
        <v>125842</v>
      </c>
      <c r="B24948" s="34">
        <v>321</v>
      </c>
      <c r="C24948" s="34">
        <v>482</v>
      </c>
      <c r="D24948" s="34">
        <v>296</v>
      </c>
      <c r="E24948" s="34">
        <v>522</v>
      </c>
      <c r="F24948" s="34">
        <v>282</v>
      </c>
      <c r="G24948" s="34">
        <v>404</v>
      </c>
      <c r="H24948" s="34">
        <v>340</v>
      </c>
      <c r="I24948" s="34">
        <v>481</v>
      </c>
      <c r="J24948" s="34">
        <v>325</v>
      </c>
      <c r="K24948" s="34">
        <v>361</v>
      </c>
      <c r="L24948" s="34">
        <v>320</v>
      </c>
      <c r="M24948" s="34">
        <v>359</v>
      </c>
    </row>
    <row r="24949" spans="1:13" x14ac:dyDescent="0.2">
      <c r="A24949" s="34" t="s">
        <v>125843</v>
      </c>
      <c r="B24949" s="34">
        <v>438</v>
      </c>
      <c r="C24949" s="34">
        <v>433</v>
      </c>
      <c r="D24949" s="34">
        <v>518</v>
      </c>
      <c r="E24949" s="34">
        <v>528</v>
      </c>
      <c r="F24949" s="34">
        <v>430</v>
      </c>
      <c r="G24949" s="34">
        <v>432</v>
      </c>
      <c r="H24949" s="34">
        <v>543</v>
      </c>
      <c r="I24949" s="34">
        <v>503</v>
      </c>
      <c r="J24949" s="34">
        <v>519</v>
      </c>
      <c r="K24949" s="34">
        <v>386</v>
      </c>
      <c r="L24949" s="34">
        <v>531</v>
      </c>
      <c r="M24949" s="34">
        <v>369</v>
      </c>
    </row>
    <row r="24950" spans="1:13" x14ac:dyDescent="0.2">
      <c r="A24950" s="34" t="s">
        <v>125844</v>
      </c>
      <c r="B24950" s="34">
        <v>474</v>
      </c>
      <c r="C24950" s="34">
        <v>455</v>
      </c>
      <c r="D24950" s="34">
        <v>476</v>
      </c>
      <c r="E24950" s="34">
        <v>490</v>
      </c>
      <c r="F24950" s="34">
        <v>413</v>
      </c>
      <c r="G24950" s="34">
        <v>458</v>
      </c>
      <c r="H24950" s="34">
        <v>452</v>
      </c>
      <c r="I24950" s="34">
        <v>481</v>
      </c>
      <c r="J24950" s="34">
        <v>523</v>
      </c>
      <c r="K24950" s="34">
        <v>427</v>
      </c>
      <c r="L24950" s="34">
        <v>445</v>
      </c>
      <c r="M24950" s="34">
        <v>438</v>
      </c>
    </row>
    <row r="24951" spans="1:13" x14ac:dyDescent="0.2">
      <c r="A24951" s="34" t="s">
        <v>125845</v>
      </c>
      <c r="B24951" s="34">
        <v>584</v>
      </c>
      <c r="C24951" s="34">
        <v>753</v>
      </c>
      <c r="D24951" s="34">
        <v>702</v>
      </c>
      <c r="E24951" s="34">
        <v>764</v>
      </c>
      <c r="F24951" s="34">
        <v>609</v>
      </c>
      <c r="G24951" s="34">
        <v>657</v>
      </c>
      <c r="H24951" s="34">
        <v>693</v>
      </c>
      <c r="I24951" s="34">
        <v>759</v>
      </c>
      <c r="J24951" s="34">
        <v>667</v>
      </c>
      <c r="K24951" s="34">
        <v>610</v>
      </c>
      <c r="L24951" s="34">
        <v>638</v>
      </c>
      <c r="M24951" s="34">
        <v>482</v>
      </c>
    </row>
    <row r="24952" spans="1:13" x14ac:dyDescent="0.2">
      <c r="A24952" s="34" t="s">
        <v>125846</v>
      </c>
      <c r="B24952" s="34">
        <v>366</v>
      </c>
      <c r="C24952" s="34">
        <v>455</v>
      </c>
      <c r="D24952" s="34">
        <v>382</v>
      </c>
      <c r="E24952" s="34">
        <v>455</v>
      </c>
      <c r="F24952" s="34">
        <v>373</v>
      </c>
      <c r="G24952" s="34">
        <v>350</v>
      </c>
      <c r="H24952" s="34">
        <v>406</v>
      </c>
      <c r="I24952" s="34">
        <v>467</v>
      </c>
      <c r="J24952" s="34">
        <v>382</v>
      </c>
      <c r="K24952" s="34">
        <v>357</v>
      </c>
      <c r="L24952" s="34">
        <v>353</v>
      </c>
      <c r="M24952" s="34">
        <v>345</v>
      </c>
    </row>
    <row r="24953" spans="1:13" x14ac:dyDescent="0.2">
      <c r="A24953" s="34" t="s">
        <v>125847</v>
      </c>
      <c r="B24953" s="34">
        <v>226</v>
      </c>
      <c r="C24953" s="34">
        <v>305</v>
      </c>
      <c r="D24953" s="34">
        <v>215</v>
      </c>
      <c r="E24953" s="34">
        <v>346</v>
      </c>
      <c r="F24953" s="34">
        <v>201</v>
      </c>
      <c r="G24953" s="34">
        <v>273</v>
      </c>
      <c r="H24953" s="34">
        <v>238</v>
      </c>
      <c r="I24953" s="34">
        <v>317</v>
      </c>
      <c r="J24953" s="34">
        <v>228</v>
      </c>
      <c r="K24953" s="34">
        <v>288</v>
      </c>
      <c r="L24953" s="34">
        <v>319</v>
      </c>
      <c r="M24953" s="34">
        <v>252</v>
      </c>
    </row>
    <row r="24954" spans="1:13" x14ac:dyDescent="0.2">
      <c r="A24954" s="34" t="s">
        <v>125848</v>
      </c>
      <c r="B24954" s="34">
        <v>187</v>
      </c>
      <c r="C24954" s="34">
        <v>263</v>
      </c>
      <c r="D24954" s="34">
        <v>263</v>
      </c>
      <c r="E24954" s="34">
        <v>244</v>
      </c>
      <c r="F24954" s="34">
        <v>236</v>
      </c>
      <c r="G24954" s="34">
        <v>236</v>
      </c>
      <c r="H24954" s="34">
        <v>256</v>
      </c>
      <c r="I24954" s="34">
        <v>218</v>
      </c>
      <c r="J24954" s="34">
        <v>257</v>
      </c>
      <c r="K24954" s="34">
        <v>237</v>
      </c>
      <c r="L24954" s="34">
        <v>198</v>
      </c>
      <c r="M24954" s="34">
        <v>196</v>
      </c>
    </row>
    <row r="24955" spans="1:13" x14ac:dyDescent="0.2">
      <c r="A24955" s="34" t="s">
        <v>125849</v>
      </c>
      <c r="B24955" s="34">
        <v>340</v>
      </c>
      <c r="C24955" s="34">
        <v>379</v>
      </c>
      <c r="D24955" s="34">
        <v>395</v>
      </c>
      <c r="E24955" s="34">
        <v>436</v>
      </c>
      <c r="F24955" s="34">
        <v>411</v>
      </c>
      <c r="G24955" s="34">
        <v>418</v>
      </c>
      <c r="H24955" s="34">
        <v>408</v>
      </c>
      <c r="I24955" s="34">
        <v>401</v>
      </c>
      <c r="J24955" s="34">
        <v>383</v>
      </c>
      <c r="K24955" s="34">
        <v>318</v>
      </c>
      <c r="L24955" s="34">
        <v>382</v>
      </c>
      <c r="M24955" s="34">
        <v>293</v>
      </c>
    </row>
    <row r="24956" spans="1:13" x14ac:dyDescent="0.2">
      <c r="A24956" s="34" t="s">
        <v>125850</v>
      </c>
      <c r="B24956" s="34">
        <v>325</v>
      </c>
      <c r="C24956" s="34">
        <v>371</v>
      </c>
      <c r="D24956" s="34">
        <v>297</v>
      </c>
      <c r="E24956" s="34">
        <v>391</v>
      </c>
      <c r="F24956" s="34">
        <v>289</v>
      </c>
      <c r="G24956" s="34">
        <v>313</v>
      </c>
      <c r="H24956" s="34">
        <v>316</v>
      </c>
      <c r="I24956" s="34">
        <v>342</v>
      </c>
      <c r="J24956" s="34">
        <v>333</v>
      </c>
      <c r="K24956" s="34">
        <v>280</v>
      </c>
      <c r="L24956" s="34">
        <v>331</v>
      </c>
      <c r="M24956" s="34">
        <v>262</v>
      </c>
    </row>
    <row r="24957" spans="1:13" x14ac:dyDescent="0.2">
      <c r="A24957" s="34" t="s">
        <v>125851</v>
      </c>
      <c r="B24957" s="34">
        <v>578</v>
      </c>
      <c r="C24957" s="34">
        <v>658</v>
      </c>
      <c r="D24957" s="34">
        <v>695</v>
      </c>
      <c r="E24957" s="34">
        <v>724</v>
      </c>
      <c r="F24957" s="34">
        <v>527</v>
      </c>
      <c r="G24957" s="34">
        <v>632</v>
      </c>
      <c r="H24957" s="34">
        <v>742</v>
      </c>
      <c r="I24957" s="34">
        <v>615</v>
      </c>
      <c r="J24957" s="34">
        <v>687</v>
      </c>
      <c r="K24957" s="34">
        <v>583</v>
      </c>
      <c r="L24957" s="34">
        <v>682</v>
      </c>
      <c r="M24957" s="34">
        <v>541</v>
      </c>
    </row>
    <row r="24958" spans="1:13" x14ac:dyDescent="0.2">
      <c r="A24958" s="34" t="s">
        <v>125852</v>
      </c>
      <c r="B24958" s="34">
        <v>459</v>
      </c>
      <c r="C24958" s="34">
        <v>583</v>
      </c>
      <c r="D24958" s="34">
        <v>520</v>
      </c>
      <c r="E24958" s="34">
        <v>556</v>
      </c>
      <c r="F24958" s="34">
        <v>420</v>
      </c>
      <c r="G24958" s="34">
        <v>578</v>
      </c>
      <c r="H24958" s="34">
        <v>585</v>
      </c>
      <c r="I24958" s="34">
        <v>581</v>
      </c>
      <c r="J24958" s="34">
        <v>531</v>
      </c>
      <c r="K24958" s="34">
        <v>478</v>
      </c>
      <c r="L24958" s="34">
        <v>508</v>
      </c>
      <c r="M24958" s="34">
        <v>481</v>
      </c>
    </row>
    <row r="24959" spans="1:13" x14ac:dyDescent="0.2">
      <c r="A24959" s="34" t="s">
        <v>125853</v>
      </c>
      <c r="B24959" s="34">
        <v>337</v>
      </c>
      <c r="C24959" s="34">
        <v>384</v>
      </c>
      <c r="D24959" s="34">
        <v>343</v>
      </c>
      <c r="E24959" s="34">
        <v>364</v>
      </c>
      <c r="F24959" s="34">
        <v>257</v>
      </c>
      <c r="G24959" s="34">
        <v>306</v>
      </c>
      <c r="H24959" s="34">
        <v>382</v>
      </c>
      <c r="I24959" s="34">
        <v>322</v>
      </c>
      <c r="J24959" s="34">
        <v>376</v>
      </c>
      <c r="K24959" s="34">
        <v>303</v>
      </c>
      <c r="L24959" s="34">
        <v>324</v>
      </c>
      <c r="M24959" s="34">
        <v>314</v>
      </c>
    </row>
    <row r="24960" spans="1:13" x14ac:dyDescent="0.2">
      <c r="A24960" s="34" t="s">
        <v>125854</v>
      </c>
      <c r="B24960" s="34">
        <v>414</v>
      </c>
      <c r="C24960" s="34">
        <v>450</v>
      </c>
      <c r="D24960" s="34">
        <v>354</v>
      </c>
      <c r="E24960" s="34">
        <v>453</v>
      </c>
      <c r="F24960" s="34">
        <v>334</v>
      </c>
      <c r="G24960" s="34">
        <v>411</v>
      </c>
      <c r="H24960" s="34">
        <v>408</v>
      </c>
      <c r="I24960" s="34">
        <v>384</v>
      </c>
      <c r="J24960" s="34">
        <v>364</v>
      </c>
      <c r="K24960" s="34">
        <v>388</v>
      </c>
      <c r="L24960" s="34">
        <v>363</v>
      </c>
      <c r="M24960" s="34">
        <v>343</v>
      </c>
    </row>
    <row r="24961" spans="1:13" x14ac:dyDescent="0.2">
      <c r="A24961" s="34" t="s">
        <v>125855</v>
      </c>
      <c r="B24961" s="34">
        <v>479</v>
      </c>
      <c r="C24961" s="34">
        <v>559</v>
      </c>
      <c r="D24961" s="34">
        <v>564</v>
      </c>
      <c r="E24961" s="34">
        <v>612</v>
      </c>
      <c r="F24961" s="34">
        <v>395</v>
      </c>
      <c r="G24961" s="34">
        <v>517</v>
      </c>
      <c r="H24961" s="34">
        <v>476</v>
      </c>
      <c r="I24961" s="34">
        <v>539</v>
      </c>
      <c r="J24961" s="34">
        <v>488</v>
      </c>
      <c r="K24961" s="34">
        <v>486</v>
      </c>
      <c r="L24961" s="34">
        <v>530</v>
      </c>
      <c r="M24961" s="34">
        <v>436</v>
      </c>
    </row>
    <row r="24962" spans="1:13" x14ac:dyDescent="0.2">
      <c r="A24962" s="34" t="s">
        <v>125856</v>
      </c>
      <c r="B24962" s="34">
        <v>497</v>
      </c>
      <c r="C24962" s="34">
        <v>421</v>
      </c>
      <c r="D24962" s="34">
        <v>508</v>
      </c>
      <c r="E24962" s="34">
        <v>460</v>
      </c>
      <c r="F24962" s="34">
        <v>522</v>
      </c>
      <c r="G24962" s="34">
        <v>400</v>
      </c>
      <c r="H24962" s="34">
        <v>501</v>
      </c>
      <c r="I24962" s="34">
        <v>441</v>
      </c>
      <c r="J24962" s="34">
        <v>517</v>
      </c>
      <c r="K24962" s="34">
        <v>357</v>
      </c>
      <c r="L24962" s="34">
        <v>409</v>
      </c>
      <c r="M24962" s="34">
        <v>337</v>
      </c>
    </row>
    <row r="24963" spans="1:13" x14ac:dyDescent="0.2">
      <c r="A24963" s="34" t="s">
        <v>125857</v>
      </c>
      <c r="B24963" s="34">
        <v>447</v>
      </c>
      <c r="C24963" s="34">
        <v>729</v>
      </c>
      <c r="D24963" s="34">
        <v>527</v>
      </c>
      <c r="E24963" s="34">
        <v>660</v>
      </c>
      <c r="F24963" s="34">
        <v>400</v>
      </c>
      <c r="G24963" s="34">
        <v>692</v>
      </c>
      <c r="H24963" s="34">
        <v>420</v>
      </c>
      <c r="I24963" s="34">
        <v>701</v>
      </c>
      <c r="J24963" s="34">
        <v>459</v>
      </c>
      <c r="K24963" s="34">
        <v>547</v>
      </c>
      <c r="L24963" s="34">
        <v>460</v>
      </c>
      <c r="M24963" s="34">
        <v>497</v>
      </c>
    </row>
    <row r="24964" spans="1:13" x14ac:dyDescent="0.2">
      <c r="A24964" s="34" t="s">
        <v>125858</v>
      </c>
      <c r="B24964" s="34">
        <v>422</v>
      </c>
      <c r="C24964" s="34">
        <v>409</v>
      </c>
      <c r="D24964" s="34">
        <v>478</v>
      </c>
      <c r="E24964" s="34">
        <v>484</v>
      </c>
      <c r="F24964" s="34">
        <v>372</v>
      </c>
      <c r="G24964" s="34">
        <v>412</v>
      </c>
      <c r="H24964" s="34">
        <v>477</v>
      </c>
      <c r="I24964" s="34">
        <v>438</v>
      </c>
      <c r="J24964" s="34">
        <v>478</v>
      </c>
      <c r="K24964" s="34">
        <v>366</v>
      </c>
      <c r="L24964" s="34">
        <v>389</v>
      </c>
      <c r="M24964" s="34">
        <v>310</v>
      </c>
    </row>
    <row r="24965" spans="1:13" x14ac:dyDescent="0.2">
      <c r="A24965" s="34" t="s">
        <v>125859</v>
      </c>
      <c r="B24965" s="34">
        <v>663</v>
      </c>
      <c r="C24965" s="34">
        <v>645</v>
      </c>
      <c r="D24965" s="34">
        <v>651</v>
      </c>
      <c r="E24965" s="34">
        <v>636</v>
      </c>
      <c r="F24965" s="34">
        <v>522</v>
      </c>
      <c r="G24965" s="34">
        <v>541</v>
      </c>
      <c r="H24965" s="34">
        <v>678</v>
      </c>
      <c r="I24965" s="34">
        <v>584</v>
      </c>
      <c r="J24965" s="34">
        <v>589</v>
      </c>
      <c r="K24965" s="34">
        <v>462</v>
      </c>
      <c r="L24965" s="34">
        <v>667</v>
      </c>
      <c r="M24965" s="34">
        <v>438</v>
      </c>
    </row>
    <row r="24966" spans="1:13" x14ac:dyDescent="0.2">
      <c r="A24966" s="34" t="s">
        <v>125860</v>
      </c>
      <c r="B24966" s="34">
        <v>845</v>
      </c>
      <c r="C24966" s="34">
        <v>693</v>
      </c>
      <c r="D24966" s="34">
        <v>787</v>
      </c>
      <c r="E24966" s="34">
        <v>697</v>
      </c>
      <c r="F24966" s="34">
        <v>734</v>
      </c>
      <c r="G24966" s="34">
        <v>606</v>
      </c>
      <c r="H24966" s="34">
        <v>872</v>
      </c>
      <c r="I24966" s="34">
        <v>688</v>
      </c>
      <c r="J24966" s="34">
        <v>888</v>
      </c>
      <c r="K24966" s="34">
        <v>523</v>
      </c>
      <c r="L24966" s="34">
        <v>778</v>
      </c>
      <c r="M24966" s="34">
        <v>482</v>
      </c>
    </row>
    <row r="24967" spans="1:13" x14ac:dyDescent="0.2">
      <c r="A24967" s="34" t="s">
        <v>125861</v>
      </c>
      <c r="B24967" s="34">
        <v>759</v>
      </c>
      <c r="C24967" s="34">
        <v>740</v>
      </c>
      <c r="D24967" s="34">
        <v>854</v>
      </c>
      <c r="E24967" s="34">
        <v>766</v>
      </c>
      <c r="F24967" s="34">
        <v>903</v>
      </c>
      <c r="G24967" s="34">
        <v>709</v>
      </c>
      <c r="H24967" s="34">
        <v>877</v>
      </c>
      <c r="I24967" s="34">
        <v>740</v>
      </c>
      <c r="J24967" s="34">
        <v>856</v>
      </c>
      <c r="K24967" s="34">
        <v>609</v>
      </c>
      <c r="L24967" s="34">
        <v>811</v>
      </c>
      <c r="M24967" s="34">
        <v>579</v>
      </c>
    </row>
    <row r="24968" spans="1:13" x14ac:dyDescent="0.2">
      <c r="A24968" s="34" t="s">
        <v>125862</v>
      </c>
      <c r="B24968" s="34">
        <v>595</v>
      </c>
      <c r="C24968" s="34">
        <v>657</v>
      </c>
      <c r="D24968" s="34">
        <v>714</v>
      </c>
      <c r="E24968" s="34">
        <v>826</v>
      </c>
      <c r="F24968" s="34">
        <v>587</v>
      </c>
      <c r="G24968" s="34">
        <v>641</v>
      </c>
      <c r="H24968" s="34">
        <v>669</v>
      </c>
      <c r="I24968" s="34">
        <v>696</v>
      </c>
      <c r="J24968" s="34">
        <v>739</v>
      </c>
      <c r="K24968" s="34">
        <v>493</v>
      </c>
      <c r="L24968" s="34">
        <v>643</v>
      </c>
      <c r="M24968" s="34">
        <v>554</v>
      </c>
    </row>
    <row r="24969" spans="1:13" x14ac:dyDescent="0.2">
      <c r="A24969" s="34" t="s">
        <v>125863</v>
      </c>
      <c r="B24969" s="34">
        <v>983</v>
      </c>
      <c r="C24969" s="34">
        <v>841</v>
      </c>
      <c r="D24969" s="34">
        <v>1082</v>
      </c>
      <c r="E24969" s="34">
        <v>886</v>
      </c>
      <c r="F24969" s="34">
        <v>946</v>
      </c>
      <c r="G24969" s="34">
        <v>815</v>
      </c>
      <c r="H24969" s="34">
        <v>1072</v>
      </c>
      <c r="I24969" s="34">
        <v>841</v>
      </c>
      <c r="J24969" s="34">
        <v>1152</v>
      </c>
      <c r="K24969" s="34">
        <v>717</v>
      </c>
      <c r="L24969" s="34">
        <v>1047</v>
      </c>
      <c r="M24969" s="34">
        <v>716</v>
      </c>
    </row>
    <row r="24970" spans="1:13" x14ac:dyDescent="0.2">
      <c r="A24970" s="34" t="s">
        <v>125864</v>
      </c>
      <c r="B24970" s="34">
        <v>1322</v>
      </c>
      <c r="C24970" s="34">
        <v>1206</v>
      </c>
      <c r="D24970" s="34">
        <v>1255</v>
      </c>
      <c r="E24970" s="34">
        <v>1341</v>
      </c>
      <c r="F24970" s="34">
        <v>1078</v>
      </c>
      <c r="G24970" s="34">
        <v>1192</v>
      </c>
      <c r="H24970" s="34">
        <v>1431</v>
      </c>
      <c r="I24970" s="34">
        <v>1240</v>
      </c>
      <c r="J24970" s="34">
        <v>1300</v>
      </c>
      <c r="K24970" s="34">
        <v>1030</v>
      </c>
      <c r="L24970" s="34">
        <v>1265</v>
      </c>
      <c r="M24970" s="34">
        <v>973</v>
      </c>
    </row>
    <row r="24971" spans="1:13" x14ac:dyDescent="0.2">
      <c r="A24971" s="34" t="s">
        <v>125865</v>
      </c>
      <c r="B24971" s="34">
        <v>375</v>
      </c>
      <c r="C24971" s="34">
        <v>394</v>
      </c>
      <c r="D24971" s="34">
        <v>438</v>
      </c>
      <c r="E24971" s="34">
        <v>414</v>
      </c>
      <c r="F24971" s="34">
        <v>349</v>
      </c>
      <c r="G24971" s="34">
        <v>316</v>
      </c>
      <c r="H24971" s="34">
        <v>478</v>
      </c>
      <c r="I24971" s="34">
        <v>401</v>
      </c>
      <c r="J24971" s="34">
        <v>404</v>
      </c>
      <c r="K24971" s="34">
        <v>276</v>
      </c>
      <c r="L24971" s="34">
        <v>386</v>
      </c>
      <c r="M24971" s="34">
        <v>308</v>
      </c>
    </row>
    <row r="24972" spans="1:13" x14ac:dyDescent="0.2">
      <c r="A24972" s="34" t="s">
        <v>125866</v>
      </c>
      <c r="B24972" s="34">
        <v>543</v>
      </c>
      <c r="C24972" s="34">
        <v>509</v>
      </c>
      <c r="D24972" s="34">
        <v>481</v>
      </c>
      <c r="E24972" s="34">
        <v>478</v>
      </c>
      <c r="F24972" s="34">
        <v>528</v>
      </c>
      <c r="G24972" s="34">
        <v>540</v>
      </c>
      <c r="H24972" s="34">
        <v>450</v>
      </c>
      <c r="I24972" s="34">
        <v>560</v>
      </c>
      <c r="J24972" s="34">
        <v>580</v>
      </c>
      <c r="K24972" s="34">
        <v>450</v>
      </c>
      <c r="L24972" s="34">
        <v>537</v>
      </c>
      <c r="M24972" s="34">
        <v>375</v>
      </c>
    </row>
    <row r="24973" spans="1:13" x14ac:dyDescent="0.2">
      <c r="A24973" s="34" t="s">
        <v>125867</v>
      </c>
      <c r="B24973" s="34">
        <v>454</v>
      </c>
      <c r="C24973" s="34">
        <v>546</v>
      </c>
      <c r="D24973" s="34">
        <v>546</v>
      </c>
      <c r="E24973" s="34">
        <v>552</v>
      </c>
      <c r="F24973" s="34">
        <v>433</v>
      </c>
      <c r="G24973" s="34">
        <v>488</v>
      </c>
      <c r="H24973" s="34">
        <v>526</v>
      </c>
      <c r="I24973" s="34">
        <v>543</v>
      </c>
      <c r="J24973" s="34">
        <v>521</v>
      </c>
      <c r="K24973" s="34">
        <v>405</v>
      </c>
      <c r="L24973" s="34">
        <v>499</v>
      </c>
      <c r="M24973" s="34">
        <v>402</v>
      </c>
    </row>
    <row r="24974" spans="1:13" x14ac:dyDescent="0.2">
      <c r="A24974" s="34" t="s">
        <v>125868</v>
      </c>
      <c r="B24974" s="34">
        <v>767</v>
      </c>
      <c r="C24974" s="34">
        <v>712</v>
      </c>
      <c r="D24974" s="34">
        <v>808</v>
      </c>
      <c r="E24974" s="34">
        <v>821</v>
      </c>
      <c r="F24974" s="34">
        <v>689</v>
      </c>
      <c r="G24974" s="34">
        <v>745</v>
      </c>
      <c r="H24974" s="34">
        <v>869</v>
      </c>
      <c r="I24974" s="34">
        <v>745</v>
      </c>
      <c r="J24974" s="34">
        <v>803</v>
      </c>
      <c r="K24974" s="34">
        <v>653</v>
      </c>
      <c r="L24974" s="34">
        <v>763</v>
      </c>
      <c r="M24974" s="34">
        <v>546</v>
      </c>
    </row>
    <row r="24975" spans="1:13" x14ac:dyDescent="0.2">
      <c r="A24975" s="34" t="s">
        <v>125869</v>
      </c>
      <c r="B24975" s="34">
        <v>1005</v>
      </c>
      <c r="C24975" s="34">
        <v>1017</v>
      </c>
      <c r="D24975" s="34">
        <v>1219</v>
      </c>
      <c r="E24975" s="34">
        <v>1224</v>
      </c>
      <c r="F24975" s="34">
        <v>1045</v>
      </c>
      <c r="G24975" s="34">
        <v>967</v>
      </c>
      <c r="H24975" s="34">
        <v>1225</v>
      </c>
      <c r="I24975" s="34">
        <v>1049</v>
      </c>
      <c r="J24975" s="34">
        <v>1165</v>
      </c>
      <c r="K24975" s="34">
        <v>925</v>
      </c>
      <c r="L24975" s="34">
        <v>1179</v>
      </c>
      <c r="M24975" s="34">
        <v>842</v>
      </c>
    </row>
    <row r="24976" spans="1:13" x14ac:dyDescent="0.2">
      <c r="A24976" s="34" t="s">
        <v>125870</v>
      </c>
      <c r="B24976" s="34">
        <v>378</v>
      </c>
      <c r="C24976" s="34">
        <v>409</v>
      </c>
      <c r="D24976" s="34">
        <v>454</v>
      </c>
      <c r="E24976" s="34">
        <v>440</v>
      </c>
      <c r="F24976" s="34">
        <v>462</v>
      </c>
      <c r="G24976" s="34">
        <v>443</v>
      </c>
      <c r="H24976" s="34">
        <v>455</v>
      </c>
      <c r="I24976" s="34">
        <v>433</v>
      </c>
      <c r="J24976" s="34">
        <v>440</v>
      </c>
      <c r="K24976" s="34">
        <v>332</v>
      </c>
      <c r="L24976" s="34">
        <v>401</v>
      </c>
      <c r="M24976" s="34">
        <v>341</v>
      </c>
    </row>
    <row r="24977" spans="1:13" x14ac:dyDescent="0.2">
      <c r="A24977" s="34" t="s">
        <v>125871</v>
      </c>
      <c r="B24977" s="34">
        <v>470</v>
      </c>
      <c r="C24977" s="34">
        <v>524</v>
      </c>
      <c r="D24977" s="34">
        <v>550</v>
      </c>
      <c r="E24977" s="34">
        <v>578</v>
      </c>
      <c r="F24977" s="34">
        <v>496</v>
      </c>
      <c r="G24977" s="34">
        <v>548</v>
      </c>
      <c r="H24977" s="34">
        <v>551</v>
      </c>
      <c r="I24977" s="34">
        <v>572</v>
      </c>
      <c r="J24977" s="34">
        <v>560</v>
      </c>
      <c r="K24977" s="34">
        <v>462</v>
      </c>
      <c r="L24977" s="34">
        <v>538</v>
      </c>
      <c r="M24977" s="34">
        <v>419</v>
      </c>
    </row>
    <row r="24978" spans="1:13" x14ac:dyDescent="0.2">
      <c r="A24978" s="34" t="s">
        <v>125872</v>
      </c>
      <c r="B24978" s="34">
        <v>524</v>
      </c>
      <c r="C24978" s="34">
        <v>543</v>
      </c>
      <c r="D24978" s="34">
        <v>499</v>
      </c>
      <c r="E24978" s="34">
        <v>558</v>
      </c>
      <c r="F24978" s="34">
        <v>483</v>
      </c>
      <c r="G24978" s="34">
        <v>493</v>
      </c>
      <c r="H24978" s="34">
        <v>534</v>
      </c>
      <c r="I24978" s="34">
        <v>552</v>
      </c>
      <c r="J24978" s="34">
        <v>555</v>
      </c>
      <c r="K24978" s="34">
        <v>404</v>
      </c>
      <c r="L24978" s="34">
        <v>519</v>
      </c>
      <c r="M24978" s="34">
        <v>360</v>
      </c>
    </row>
    <row r="24979" spans="1:13" x14ac:dyDescent="0.2">
      <c r="A24979" s="34" t="s">
        <v>125873</v>
      </c>
      <c r="B24979" s="34">
        <v>505</v>
      </c>
      <c r="C24979" s="34">
        <v>493</v>
      </c>
      <c r="D24979" s="34">
        <v>601</v>
      </c>
      <c r="E24979" s="34">
        <v>468</v>
      </c>
      <c r="F24979" s="34">
        <v>513</v>
      </c>
      <c r="G24979" s="34">
        <v>473</v>
      </c>
      <c r="H24979" s="34">
        <v>529</v>
      </c>
      <c r="I24979" s="34">
        <v>521</v>
      </c>
      <c r="J24979" s="34">
        <v>519</v>
      </c>
      <c r="K24979" s="34">
        <v>386</v>
      </c>
      <c r="L24979" s="34">
        <v>517</v>
      </c>
      <c r="M24979" s="34">
        <v>370</v>
      </c>
    </row>
    <row r="24980" spans="1:13" x14ac:dyDescent="0.2">
      <c r="A24980" s="34" t="s">
        <v>125874</v>
      </c>
      <c r="B24980" s="34">
        <v>433</v>
      </c>
      <c r="C24980" s="34">
        <v>422</v>
      </c>
      <c r="D24980" s="34">
        <v>434</v>
      </c>
      <c r="E24980" s="34">
        <v>498</v>
      </c>
      <c r="F24980" s="34">
        <v>488</v>
      </c>
      <c r="G24980" s="34">
        <v>427</v>
      </c>
      <c r="H24980" s="34">
        <v>422</v>
      </c>
      <c r="I24980" s="34">
        <v>438</v>
      </c>
      <c r="J24980" s="34">
        <v>453</v>
      </c>
      <c r="K24980" s="34">
        <v>373</v>
      </c>
      <c r="L24980" s="34">
        <v>463</v>
      </c>
      <c r="M24980" s="34">
        <v>347</v>
      </c>
    </row>
    <row r="24981" spans="1:13" x14ac:dyDescent="0.2">
      <c r="A24981" s="34" t="s">
        <v>125875</v>
      </c>
      <c r="B24981" s="34">
        <v>507</v>
      </c>
      <c r="C24981" s="34">
        <v>552</v>
      </c>
      <c r="D24981" s="34">
        <v>528</v>
      </c>
      <c r="E24981" s="34">
        <v>625</v>
      </c>
      <c r="F24981" s="34">
        <v>522</v>
      </c>
      <c r="G24981" s="34">
        <v>486</v>
      </c>
      <c r="H24981" s="34">
        <v>554</v>
      </c>
      <c r="I24981" s="34">
        <v>498</v>
      </c>
      <c r="J24981" s="34">
        <v>551</v>
      </c>
      <c r="K24981" s="34">
        <v>399</v>
      </c>
      <c r="L24981" s="34">
        <v>478</v>
      </c>
      <c r="M24981" s="34">
        <v>410</v>
      </c>
    </row>
    <row r="24982" spans="1:13" x14ac:dyDescent="0.2">
      <c r="A24982" s="34" t="s">
        <v>125876</v>
      </c>
      <c r="B24982" s="34">
        <v>808</v>
      </c>
      <c r="C24982" s="34">
        <v>758</v>
      </c>
      <c r="D24982" s="34">
        <v>898</v>
      </c>
      <c r="E24982" s="34">
        <v>898</v>
      </c>
      <c r="F24982" s="34">
        <v>832</v>
      </c>
      <c r="G24982" s="34">
        <v>748</v>
      </c>
      <c r="H24982" s="34">
        <v>831</v>
      </c>
      <c r="I24982" s="34">
        <v>739</v>
      </c>
      <c r="J24982" s="34">
        <v>817</v>
      </c>
      <c r="K24982" s="34">
        <v>658</v>
      </c>
      <c r="L24982" s="34">
        <v>772</v>
      </c>
      <c r="M24982" s="34">
        <v>616</v>
      </c>
    </row>
    <row r="24983" spans="1:13" x14ac:dyDescent="0.2">
      <c r="A24983" s="34" t="s">
        <v>125877</v>
      </c>
      <c r="B24983" s="34">
        <v>603</v>
      </c>
      <c r="C24983" s="34">
        <v>459</v>
      </c>
      <c r="D24983" s="34">
        <v>528</v>
      </c>
      <c r="E24983" s="34">
        <v>603</v>
      </c>
      <c r="F24983" s="34">
        <v>466</v>
      </c>
      <c r="G24983" s="34">
        <v>543</v>
      </c>
      <c r="H24983" s="34">
        <v>629</v>
      </c>
      <c r="I24983" s="34">
        <v>507</v>
      </c>
      <c r="J24983" s="34">
        <v>493</v>
      </c>
      <c r="K24983" s="34">
        <v>465</v>
      </c>
      <c r="L24983" s="34">
        <v>573</v>
      </c>
      <c r="M24983" s="34">
        <v>354</v>
      </c>
    </row>
    <row r="24984" spans="1:13" x14ac:dyDescent="0.2">
      <c r="A24984" s="34" t="s">
        <v>125878</v>
      </c>
      <c r="B24984" s="34">
        <v>705</v>
      </c>
      <c r="C24984" s="34">
        <v>806</v>
      </c>
      <c r="D24984" s="34">
        <v>834</v>
      </c>
      <c r="E24984" s="34">
        <v>947</v>
      </c>
      <c r="F24984" s="34">
        <v>780</v>
      </c>
      <c r="G24984" s="34">
        <v>763</v>
      </c>
      <c r="H24984" s="34">
        <v>889</v>
      </c>
      <c r="I24984" s="34">
        <v>749</v>
      </c>
      <c r="J24984" s="34">
        <v>856</v>
      </c>
      <c r="K24984" s="34">
        <v>704</v>
      </c>
      <c r="L24984" s="34">
        <v>713</v>
      </c>
      <c r="M24984" s="34">
        <v>587</v>
      </c>
    </row>
    <row r="24985" spans="1:13" x14ac:dyDescent="0.2">
      <c r="A24985" s="34" t="s">
        <v>125879</v>
      </c>
      <c r="B24985" s="34">
        <v>261</v>
      </c>
      <c r="C24985" s="34">
        <v>1083</v>
      </c>
      <c r="D24985" s="34">
        <v>432</v>
      </c>
      <c r="E24985" s="34">
        <v>1188</v>
      </c>
      <c r="F24985" s="34">
        <v>284</v>
      </c>
      <c r="G24985" s="34">
        <v>991</v>
      </c>
      <c r="H24985" s="34">
        <v>304</v>
      </c>
      <c r="I24985" s="34">
        <v>1027</v>
      </c>
      <c r="J24985" s="34">
        <v>350</v>
      </c>
      <c r="K24985" s="34">
        <v>802</v>
      </c>
      <c r="L24985" s="34">
        <v>356</v>
      </c>
      <c r="M24985" s="34">
        <v>781</v>
      </c>
    </row>
    <row r="24986" spans="1:13" x14ac:dyDescent="0.2">
      <c r="A24986" s="34" t="s">
        <v>125880</v>
      </c>
      <c r="B24986" s="34">
        <v>445</v>
      </c>
      <c r="C24986" s="34">
        <v>503</v>
      </c>
      <c r="D24986" s="34">
        <v>612</v>
      </c>
      <c r="E24986" s="34">
        <v>505</v>
      </c>
      <c r="F24986" s="34">
        <v>422</v>
      </c>
      <c r="G24986" s="34">
        <v>436</v>
      </c>
      <c r="H24986" s="34">
        <v>508</v>
      </c>
      <c r="I24986" s="34">
        <v>541</v>
      </c>
      <c r="J24986" s="34">
        <v>572</v>
      </c>
      <c r="K24986" s="34">
        <v>403</v>
      </c>
      <c r="L24986" s="34">
        <v>450</v>
      </c>
      <c r="M24986" s="34">
        <v>425</v>
      </c>
    </row>
    <row r="24987" spans="1:13" x14ac:dyDescent="0.2">
      <c r="A24987" s="34" t="s">
        <v>125881</v>
      </c>
      <c r="B24987" s="34">
        <v>582</v>
      </c>
      <c r="C24987" s="34">
        <v>595</v>
      </c>
      <c r="D24987" s="34">
        <v>636</v>
      </c>
      <c r="E24987" s="34">
        <v>597</v>
      </c>
      <c r="F24987" s="34">
        <v>548</v>
      </c>
      <c r="G24987" s="34">
        <v>576</v>
      </c>
      <c r="H24987" s="34">
        <v>641</v>
      </c>
      <c r="I24987" s="34">
        <v>583</v>
      </c>
      <c r="J24987" s="34">
        <v>557</v>
      </c>
      <c r="K24987" s="34">
        <v>463</v>
      </c>
      <c r="L24987" s="34">
        <v>565</v>
      </c>
      <c r="M24987" s="34">
        <v>482</v>
      </c>
    </row>
    <row r="24988" spans="1:13" x14ac:dyDescent="0.2">
      <c r="A24988" s="34" t="s">
        <v>125882</v>
      </c>
      <c r="B24988" s="34">
        <v>551</v>
      </c>
      <c r="C24988" s="34">
        <v>555</v>
      </c>
      <c r="D24988" s="34">
        <v>690</v>
      </c>
      <c r="E24988" s="34">
        <v>637</v>
      </c>
      <c r="F24988" s="34">
        <v>622</v>
      </c>
      <c r="G24988" s="34">
        <v>619</v>
      </c>
      <c r="H24988" s="34">
        <v>645</v>
      </c>
      <c r="I24988" s="34">
        <v>606</v>
      </c>
      <c r="J24988" s="34">
        <v>662</v>
      </c>
      <c r="K24988" s="34">
        <v>457</v>
      </c>
      <c r="L24988" s="34">
        <v>590</v>
      </c>
      <c r="M24988" s="34">
        <v>456</v>
      </c>
    </row>
    <row r="24989" spans="1:13" x14ac:dyDescent="0.2">
      <c r="A24989" s="34" t="s">
        <v>125883</v>
      </c>
      <c r="B24989" s="34">
        <v>742</v>
      </c>
      <c r="C24989" s="34">
        <v>887</v>
      </c>
      <c r="D24989" s="34">
        <v>844</v>
      </c>
      <c r="E24989" s="34">
        <v>936</v>
      </c>
      <c r="F24989" s="34">
        <v>851</v>
      </c>
      <c r="G24989" s="34">
        <v>738</v>
      </c>
      <c r="H24989" s="34">
        <v>971</v>
      </c>
      <c r="I24989" s="34">
        <v>828</v>
      </c>
      <c r="J24989" s="34">
        <v>829</v>
      </c>
      <c r="K24989" s="34">
        <v>673</v>
      </c>
      <c r="L24989" s="34">
        <v>900</v>
      </c>
      <c r="M24989" s="34">
        <v>660</v>
      </c>
    </row>
    <row r="24990" spans="1:13" x14ac:dyDescent="0.2">
      <c r="A24990" s="34" t="s">
        <v>125884</v>
      </c>
      <c r="B24990" s="34">
        <v>617</v>
      </c>
      <c r="C24990" s="34">
        <v>871</v>
      </c>
      <c r="D24990" s="34">
        <v>673</v>
      </c>
      <c r="E24990" s="34">
        <v>904</v>
      </c>
      <c r="F24990" s="34">
        <v>635</v>
      </c>
      <c r="G24990" s="34">
        <v>838</v>
      </c>
      <c r="H24990" s="34">
        <v>815</v>
      </c>
      <c r="I24990" s="34">
        <v>851</v>
      </c>
      <c r="J24990" s="34">
        <v>797</v>
      </c>
      <c r="K24990" s="34">
        <v>722</v>
      </c>
      <c r="L24990" s="34">
        <v>774</v>
      </c>
      <c r="M24990" s="34">
        <v>690</v>
      </c>
    </row>
    <row r="24991" spans="1:13" x14ac:dyDescent="0.2">
      <c r="A24991" s="34" t="s">
        <v>125885</v>
      </c>
      <c r="B24991" s="34">
        <v>346</v>
      </c>
      <c r="C24991" s="34">
        <v>511</v>
      </c>
      <c r="D24991" s="34">
        <v>410</v>
      </c>
      <c r="E24991" s="34">
        <v>563</v>
      </c>
      <c r="F24991" s="34">
        <v>277</v>
      </c>
      <c r="G24991" s="34">
        <v>512</v>
      </c>
      <c r="H24991" s="34">
        <v>398</v>
      </c>
      <c r="I24991" s="34">
        <v>558</v>
      </c>
      <c r="J24991" s="34">
        <v>396</v>
      </c>
      <c r="K24991" s="34">
        <v>469</v>
      </c>
      <c r="L24991" s="34">
        <v>344</v>
      </c>
      <c r="M24991" s="34">
        <v>418</v>
      </c>
    </row>
    <row r="24992" spans="1:13" x14ac:dyDescent="0.2">
      <c r="A24992" s="34" t="s">
        <v>125886</v>
      </c>
      <c r="B24992" s="34">
        <v>908</v>
      </c>
      <c r="C24992" s="34">
        <v>824</v>
      </c>
      <c r="D24992" s="34">
        <v>896</v>
      </c>
      <c r="E24992" s="34">
        <v>884</v>
      </c>
      <c r="F24992" s="34">
        <v>788</v>
      </c>
      <c r="G24992" s="34">
        <v>772</v>
      </c>
      <c r="H24992" s="34">
        <v>894</v>
      </c>
      <c r="I24992" s="34">
        <v>763</v>
      </c>
      <c r="J24992" s="34">
        <v>927</v>
      </c>
      <c r="K24992" s="34">
        <v>634</v>
      </c>
      <c r="L24992" s="34">
        <v>781</v>
      </c>
      <c r="M24992" s="34">
        <v>618</v>
      </c>
    </row>
    <row r="24993" spans="1:13" x14ac:dyDescent="0.2">
      <c r="A24993" s="34" t="s">
        <v>125887</v>
      </c>
      <c r="B24993" s="34">
        <v>653</v>
      </c>
      <c r="C24993" s="34">
        <v>657</v>
      </c>
      <c r="D24993" s="34">
        <v>737</v>
      </c>
      <c r="E24993" s="34">
        <v>678</v>
      </c>
      <c r="F24993" s="34">
        <v>579</v>
      </c>
      <c r="G24993" s="34">
        <v>676</v>
      </c>
      <c r="H24993" s="34">
        <v>789</v>
      </c>
      <c r="I24993" s="34">
        <v>644</v>
      </c>
      <c r="J24993" s="34">
        <v>815</v>
      </c>
      <c r="K24993" s="34">
        <v>538</v>
      </c>
      <c r="L24993" s="34">
        <v>659</v>
      </c>
      <c r="M24993" s="34">
        <v>553</v>
      </c>
    </row>
    <row r="24994" spans="1:13" x14ac:dyDescent="0.2">
      <c r="A24994" s="34" t="s">
        <v>125888</v>
      </c>
      <c r="B24994" s="34">
        <v>546</v>
      </c>
      <c r="C24994" s="34">
        <v>518</v>
      </c>
      <c r="D24994" s="34">
        <v>537</v>
      </c>
      <c r="E24994" s="34">
        <v>519</v>
      </c>
      <c r="F24994" s="34">
        <v>431</v>
      </c>
      <c r="G24994" s="34">
        <v>577</v>
      </c>
      <c r="H24994" s="34">
        <v>526</v>
      </c>
      <c r="I24994" s="34">
        <v>535</v>
      </c>
      <c r="J24994" s="34">
        <v>541</v>
      </c>
      <c r="K24994" s="34">
        <v>448</v>
      </c>
      <c r="L24994" s="34">
        <v>514</v>
      </c>
      <c r="M24994" s="34">
        <v>377</v>
      </c>
    </row>
    <row r="24995" spans="1:13" x14ac:dyDescent="0.2">
      <c r="A24995" s="34" t="s">
        <v>125889</v>
      </c>
      <c r="B24995" s="34">
        <v>380</v>
      </c>
      <c r="C24995" s="34">
        <v>495</v>
      </c>
      <c r="D24995" s="34">
        <v>601</v>
      </c>
      <c r="E24995" s="34">
        <v>545</v>
      </c>
      <c r="F24995" s="34">
        <v>471</v>
      </c>
      <c r="G24995" s="34">
        <v>440</v>
      </c>
      <c r="H24995" s="34">
        <v>517</v>
      </c>
      <c r="I24995" s="34">
        <v>461</v>
      </c>
      <c r="J24995" s="34">
        <v>528</v>
      </c>
      <c r="K24995" s="34">
        <v>417</v>
      </c>
      <c r="L24995" s="34">
        <v>555</v>
      </c>
      <c r="M24995" s="34">
        <v>322</v>
      </c>
    </row>
    <row r="24996" spans="1:13" x14ac:dyDescent="0.2">
      <c r="A24996" s="34" t="s">
        <v>125890</v>
      </c>
      <c r="B24996" s="34">
        <v>490</v>
      </c>
      <c r="C24996" s="34">
        <v>520</v>
      </c>
      <c r="D24996" s="34">
        <v>511</v>
      </c>
      <c r="E24996" s="34">
        <v>545</v>
      </c>
      <c r="F24996" s="34">
        <v>486</v>
      </c>
      <c r="G24996" s="34">
        <v>513</v>
      </c>
      <c r="H24996" s="34">
        <v>571</v>
      </c>
      <c r="I24996" s="34">
        <v>480</v>
      </c>
      <c r="J24996" s="34">
        <v>516</v>
      </c>
      <c r="K24996" s="34">
        <v>400</v>
      </c>
      <c r="L24996" s="34">
        <v>485</v>
      </c>
      <c r="M24996" s="34">
        <v>461</v>
      </c>
    </row>
    <row r="24997" spans="1:13" x14ac:dyDescent="0.2">
      <c r="A24997" s="34" t="s">
        <v>125891</v>
      </c>
      <c r="B24997" s="34">
        <v>692</v>
      </c>
      <c r="C24997" s="34">
        <v>720</v>
      </c>
      <c r="D24997" s="34">
        <v>791</v>
      </c>
      <c r="E24997" s="34">
        <v>794</v>
      </c>
      <c r="F24997" s="34">
        <v>706</v>
      </c>
      <c r="G24997" s="34">
        <v>666</v>
      </c>
      <c r="H24997" s="34">
        <v>818</v>
      </c>
      <c r="I24997" s="34">
        <v>699</v>
      </c>
      <c r="J24997" s="34">
        <v>796</v>
      </c>
      <c r="K24997" s="34">
        <v>712</v>
      </c>
      <c r="L24997" s="34">
        <v>747</v>
      </c>
      <c r="M24997" s="34">
        <v>547</v>
      </c>
    </row>
    <row r="24998" spans="1:13" x14ac:dyDescent="0.2">
      <c r="A24998" s="34" t="s">
        <v>125892</v>
      </c>
      <c r="B24998" s="34">
        <v>232</v>
      </c>
      <c r="C24998" s="34">
        <v>721</v>
      </c>
      <c r="D24998" s="34">
        <v>245</v>
      </c>
      <c r="E24998" s="34">
        <v>766</v>
      </c>
      <c r="F24998" s="34">
        <v>203</v>
      </c>
      <c r="G24998" s="34">
        <v>612</v>
      </c>
      <c r="H24998" s="34">
        <v>266</v>
      </c>
      <c r="I24998" s="34">
        <v>613</v>
      </c>
      <c r="J24998" s="34">
        <v>265</v>
      </c>
      <c r="K24998" s="34">
        <v>532</v>
      </c>
      <c r="L24998" s="34">
        <v>206</v>
      </c>
      <c r="M24998" s="34">
        <v>485</v>
      </c>
    </row>
    <row r="24999" spans="1:13" x14ac:dyDescent="0.2">
      <c r="A24999" s="34" t="s">
        <v>125893</v>
      </c>
      <c r="B24999" s="34">
        <v>915</v>
      </c>
      <c r="C24999" s="34">
        <v>775</v>
      </c>
      <c r="D24999" s="34">
        <v>931</v>
      </c>
      <c r="E24999" s="34">
        <v>833</v>
      </c>
      <c r="F24999" s="34">
        <v>871</v>
      </c>
      <c r="G24999" s="34">
        <v>779</v>
      </c>
      <c r="H24999" s="34">
        <v>943</v>
      </c>
      <c r="I24999" s="34">
        <v>860</v>
      </c>
      <c r="J24999" s="34">
        <v>946</v>
      </c>
      <c r="K24999" s="34">
        <v>724</v>
      </c>
      <c r="L24999" s="34">
        <v>945</v>
      </c>
      <c r="M24999" s="34">
        <v>687</v>
      </c>
    </row>
    <row r="25000" spans="1:13" x14ac:dyDescent="0.2">
      <c r="A25000" s="34" t="s">
        <v>125894</v>
      </c>
      <c r="B25000" s="34">
        <v>743</v>
      </c>
      <c r="C25000" s="34">
        <v>638</v>
      </c>
      <c r="D25000" s="34">
        <v>721</v>
      </c>
      <c r="E25000" s="34">
        <v>730</v>
      </c>
      <c r="F25000" s="34">
        <v>619</v>
      </c>
      <c r="G25000" s="34">
        <v>614</v>
      </c>
      <c r="H25000" s="34">
        <v>758</v>
      </c>
      <c r="I25000" s="34">
        <v>703</v>
      </c>
      <c r="J25000" s="34">
        <v>704</v>
      </c>
      <c r="K25000" s="34">
        <v>580</v>
      </c>
      <c r="L25000" s="34">
        <v>729</v>
      </c>
      <c r="M25000" s="34">
        <v>533</v>
      </c>
    </row>
    <row r="25001" spans="1:13" x14ac:dyDescent="0.2">
      <c r="A25001" s="34" t="s">
        <v>125895</v>
      </c>
      <c r="B25001" s="34">
        <v>627</v>
      </c>
      <c r="C25001" s="34">
        <v>571</v>
      </c>
      <c r="D25001" s="34">
        <v>556</v>
      </c>
      <c r="E25001" s="34">
        <v>625</v>
      </c>
      <c r="F25001" s="34">
        <v>444</v>
      </c>
      <c r="G25001" s="34">
        <v>624</v>
      </c>
      <c r="H25001" s="34">
        <v>700</v>
      </c>
      <c r="I25001" s="34">
        <v>583</v>
      </c>
      <c r="J25001" s="34">
        <v>656</v>
      </c>
      <c r="K25001" s="34">
        <v>520</v>
      </c>
      <c r="L25001" s="34">
        <v>633</v>
      </c>
      <c r="M25001" s="34">
        <v>451</v>
      </c>
    </row>
    <row r="25002" spans="1:13" x14ac:dyDescent="0.2">
      <c r="A25002" s="34" t="s">
        <v>125896</v>
      </c>
      <c r="B25002" s="34">
        <v>521</v>
      </c>
      <c r="C25002" s="34">
        <v>567</v>
      </c>
      <c r="D25002" s="34">
        <v>644</v>
      </c>
      <c r="E25002" s="34">
        <v>579</v>
      </c>
      <c r="F25002" s="34">
        <v>528</v>
      </c>
      <c r="G25002" s="34">
        <v>468</v>
      </c>
      <c r="H25002" s="34">
        <v>584</v>
      </c>
      <c r="I25002" s="34">
        <v>573</v>
      </c>
      <c r="J25002" s="34">
        <v>650</v>
      </c>
      <c r="K25002" s="34">
        <v>391</v>
      </c>
      <c r="L25002" s="34">
        <v>575</v>
      </c>
      <c r="M25002" s="34">
        <v>377</v>
      </c>
    </row>
    <row r="25003" spans="1:13" x14ac:dyDescent="0.2">
      <c r="A25003" s="34" t="s">
        <v>125897</v>
      </c>
      <c r="B25003" s="34">
        <v>410</v>
      </c>
      <c r="C25003" s="34">
        <v>376</v>
      </c>
      <c r="D25003" s="34">
        <v>404</v>
      </c>
      <c r="E25003" s="34">
        <v>457</v>
      </c>
      <c r="F25003" s="34">
        <v>409</v>
      </c>
      <c r="G25003" s="34">
        <v>382</v>
      </c>
      <c r="H25003" s="34">
        <v>448</v>
      </c>
      <c r="I25003" s="34">
        <v>359</v>
      </c>
      <c r="J25003" s="34">
        <v>396</v>
      </c>
      <c r="K25003" s="34">
        <v>321</v>
      </c>
      <c r="L25003" s="34">
        <v>346</v>
      </c>
      <c r="M25003" s="34">
        <v>300</v>
      </c>
    </row>
    <row r="25004" spans="1:13" x14ac:dyDescent="0.2">
      <c r="A25004" s="34" t="s">
        <v>125898</v>
      </c>
      <c r="B25004" s="34">
        <v>388</v>
      </c>
      <c r="C25004" s="34">
        <v>380</v>
      </c>
      <c r="D25004" s="34">
        <v>385</v>
      </c>
      <c r="E25004" s="34">
        <v>398</v>
      </c>
      <c r="F25004" s="34">
        <v>315</v>
      </c>
      <c r="G25004" s="34">
        <v>380</v>
      </c>
      <c r="H25004" s="34">
        <v>394</v>
      </c>
      <c r="I25004" s="34">
        <v>353</v>
      </c>
      <c r="J25004" s="34">
        <v>374</v>
      </c>
      <c r="K25004" s="34">
        <v>337</v>
      </c>
      <c r="L25004" s="34">
        <v>433</v>
      </c>
      <c r="M25004" s="34">
        <v>316</v>
      </c>
    </row>
    <row r="25005" spans="1:13" x14ac:dyDescent="0.2">
      <c r="A25005" s="34" t="s">
        <v>125899</v>
      </c>
      <c r="B25005" s="34">
        <v>299</v>
      </c>
      <c r="C25005" s="34">
        <v>337</v>
      </c>
      <c r="D25005" s="34">
        <v>394</v>
      </c>
      <c r="E25005" s="34">
        <v>397</v>
      </c>
      <c r="F25005" s="34">
        <v>280</v>
      </c>
      <c r="G25005" s="34">
        <v>324</v>
      </c>
      <c r="H25005" s="34">
        <v>385</v>
      </c>
      <c r="I25005" s="34">
        <v>390</v>
      </c>
      <c r="J25005" s="34">
        <v>295</v>
      </c>
      <c r="K25005" s="34">
        <v>277</v>
      </c>
      <c r="L25005" s="34">
        <v>343</v>
      </c>
      <c r="M25005" s="34">
        <v>257</v>
      </c>
    </row>
    <row r="25006" spans="1:13" x14ac:dyDescent="0.2">
      <c r="A25006" s="34" t="s">
        <v>125900</v>
      </c>
      <c r="B25006" s="34">
        <v>549</v>
      </c>
      <c r="C25006" s="34">
        <v>634</v>
      </c>
      <c r="D25006" s="34">
        <v>607</v>
      </c>
      <c r="E25006" s="34">
        <v>664</v>
      </c>
      <c r="F25006" s="34">
        <v>502</v>
      </c>
      <c r="G25006" s="34">
        <v>472</v>
      </c>
      <c r="H25006" s="34">
        <v>702</v>
      </c>
      <c r="I25006" s="34">
        <v>603</v>
      </c>
      <c r="J25006" s="34">
        <v>586</v>
      </c>
      <c r="K25006" s="34">
        <v>476</v>
      </c>
      <c r="L25006" s="34">
        <v>513</v>
      </c>
      <c r="M25006" s="34">
        <v>442</v>
      </c>
    </row>
    <row r="25007" spans="1:13" x14ac:dyDescent="0.2">
      <c r="A25007" s="34" t="s">
        <v>125901</v>
      </c>
      <c r="B25007" s="34">
        <v>659</v>
      </c>
      <c r="C25007" s="34">
        <v>755</v>
      </c>
      <c r="D25007" s="34">
        <v>631</v>
      </c>
      <c r="E25007" s="34">
        <v>769</v>
      </c>
      <c r="F25007" s="34">
        <v>671</v>
      </c>
      <c r="G25007" s="34">
        <v>588</v>
      </c>
      <c r="H25007" s="34">
        <v>802</v>
      </c>
      <c r="I25007" s="34">
        <v>692</v>
      </c>
      <c r="J25007" s="34">
        <v>741</v>
      </c>
      <c r="K25007" s="34">
        <v>564</v>
      </c>
      <c r="L25007" s="34">
        <v>717</v>
      </c>
      <c r="M25007" s="34">
        <v>512</v>
      </c>
    </row>
    <row r="25008" spans="1:13" x14ac:dyDescent="0.2">
      <c r="A25008" s="34" t="s">
        <v>125902</v>
      </c>
      <c r="B25008" s="34">
        <v>587</v>
      </c>
      <c r="C25008" s="34">
        <v>466</v>
      </c>
      <c r="D25008" s="34">
        <v>537</v>
      </c>
      <c r="E25008" s="34">
        <v>614</v>
      </c>
      <c r="F25008" s="34">
        <v>496</v>
      </c>
      <c r="G25008" s="34">
        <v>505</v>
      </c>
      <c r="H25008" s="34">
        <v>580</v>
      </c>
      <c r="I25008" s="34">
        <v>471</v>
      </c>
      <c r="J25008" s="34">
        <v>564</v>
      </c>
      <c r="K25008" s="34">
        <v>491</v>
      </c>
      <c r="L25008" s="34">
        <v>550</v>
      </c>
      <c r="M25008" s="34">
        <v>392</v>
      </c>
    </row>
    <row r="25009" spans="1:13" x14ac:dyDescent="0.2">
      <c r="A25009" s="34" t="s">
        <v>125903</v>
      </c>
      <c r="B25009" s="34">
        <v>302</v>
      </c>
      <c r="C25009" s="34">
        <v>286</v>
      </c>
      <c r="D25009" s="34">
        <v>317</v>
      </c>
      <c r="E25009" s="34">
        <v>351</v>
      </c>
      <c r="F25009" s="34">
        <v>275</v>
      </c>
      <c r="G25009" s="34">
        <v>294</v>
      </c>
      <c r="H25009" s="34">
        <v>311</v>
      </c>
      <c r="I25009" s="34">
        <v>345</v>
      </c>
      <c r="J25009" s="34">
        <v>356</v>
      </c>
      <c r="K25009" s="34">
        <v>290</v>
      </c>
      <c r="L25009" s="34">
        <v>347</v>
      </c>
      <c r="M25009" s="34">
        <v>267</v>
      </c>
    </row>
    <row r="25010" spans="1:13" x14ac:dyDescent="0.2">
      <c r="A25010" s="34" t="s">
        <v>125904</v>
      </c>
      <c r="B25010" s="34">
        <v>279</v>
      </c>
      <c r="C25010" s="34">
        <v>363</v>
      </c>
      <c r="D25010" s="34">
        <v>336</v>
      </c>
      <c r="E25010" s="34">
        <v>361</v>
      </c>
      <c r="F25010" s="34">
        <v>325</v>
      </c>
      <c r="G25010" s="34">
        <v>323</v>
      </c>
      <c r="H25010" s="34">
        <v>365</v>
      </c>
      <c r="I25010" s="34">
        <v>327</v>
      </c>
      <c r="J25010" s="34">
        <v>358</v>
      </c>
      <c r="K25010" s="34">
        <v>267</v>
      </c>
      <c r="L25010" s="34">
        <v>331</v>
      </c>
      <c r="M25010" s="34">
        <v>281</v>
      </c>
    </row>
    <row r="25011" spans="1:13" x14ac:dyDescent="0.2">
      <c r="A25011" s="34" t="s">
        <v>125905</v>
      </c>
      <c r="B25011" s="34">
        <v>305</v>
      </c>
      <c r="C25011" s="34">
        <v>411</v>
      </c>
      <c r="D25011" s="34">
        <v>416</v>
      </c>
      <c r="E25011" s="34">
        <v>473</v>
      </c>
      <c r="F25011" s="34">
        <v>330</v>
      </c>
      <c r="G25011" s="34">
        <v>395</v>
      </c>
      <c r="H25011" s="34">
        <v>328</v>
      </c>
      <c r="I25011" s="34">
        <v>443</v>
      </c>
      <c r="J25011" s="34">
        <v>378</v>
      </c>
      <c r="K25011" s="34">
        <v>345</v>
      </c>
      <c r="L25011" s="34">
        <v>357</v>
      </c>
      <c r="M25011" s="34">
        <v>294</v>
      </c>
    </row>
    <row r="25012" spans="1:13" x14ac:dyDescent="0.2">
      <c r="A25012" s="34" t="s">
        <v>125906</v>
      </c>
      <c r="B25012" s="34">
        <v>401</v>
      </c>
      <c r="C25012" s="34">
        <v>370</v>
      </c>
      <c r="D25012" s="34">
        <v>475</v>
      </c>
      <c r="E25012" s="34">
        <v>358</v>
      </c>
      <c r="F25012" s="34">
        <v>387</v>
      </c>
      <c r="G25012" s="34">
        <v>371</v>
      </c>
      <c r="H25012" s="34">
        <v>479</v>
      </c>
      <c r="I25012" s="34">
        <v>364</v>
      </c>
      <c r="J25012" s="34">
        <v>445</v>
      </c>
      <c r="K25012" s="34">
        <v>288</v>
      </c>
      <c r="L25012" s="34">
        <v>419</v>
      </c>
      <c r="M25012" s="34">
        <v>310</v>
      </c>
    </row>
    <row r="25013" spans="1:13" x14ac:dyDescent="0.2">
      <c r="A25013" s="34" t="s">
        <v>125907</v>
      </c>
      <c r="B25013" s="34">
        <v>577</v>
      </c>
      <c r="C25013" s="34">
        <v>603</v>
      </c>
      <c r="D25013" s="34">
        <v>681</v>
      </c>
      <c r="E25013" s="34">
        <v>669</v>
      </c>
      <c r="F25013" s="34">
        <v>572</v>
      </c>
      <c r="G25013" s="34">
        <v>560</v>
      </c>
      <c r="H25013" s="34">
        <v>686</v>
      </c>
      <c r="I25013" s="34">
        <v>594</v>
      </c>
      <c r="J25013" s="34">
        <v>871</v>
      </c>
      <c r="K25013" s="34">
        <v>464</v>
      </c>
      <c r="L25013" s="34">
        <v>627</v>
      </c>
      <c r="M25013" s="34">
        <v>461</v>
      </c>
    </row>
    <row r="25014" spans="1:13" x14ac:dyDescent="0.2">
      <c r="A25014" s="34" t="s">
        <v>125908</v>
      </c>
      <c r="B25014" s="34">
        <v>443</v>
      </c>
      <c r="C25014" s="34">
        <v>574</v>
      </c>
      <c r="D25014" s="34">
        <v>530</v>
      </c>
      <c r="E25014" s="34">
        <v>593</v>
      </c>
      <c r="F25014" s="34">
        <v>481</v>
      </c>
      <c r="G25014" s="34">
        <v>510</v>
      </c>
      <c r="H25014" s="34">
        <v>480</v>
      </c>
      <c r="I25014" s="34">
        <v>527</v>
      </c>
      <c r="J25014" s="34">
        <v>546</v>
      </c>
      <c r="K25014" s="34">
        <v>425</v>
      </c>
      <c r="L25014" s="34">
        <v>515</v>
      </c>
      <c r="M25014" s="34">
        <v>391</v>
      </c>
    </row>
    <row r="25015" spans="1:13" x14ac:dyDescent="0.2">
      <c r="A25015" s="34" t="s">
        <v>125909</v>
      </c>
      <c r="B25015" s="34">
        <v>359</v>
      </c>
      <c r="C25015" s="34">
        <v>347</v>
      </c>
      <c r="D25015" s="34">
        <v>314</v>
      </c>
      <c r="E25015" s="34">
        <v>361</v>
      </c>
      <c r="F25015" s="34">
        <v>331</v>
      </c>
      <c r="G25015" s="34">
        <v>301</v>
      </c>
      <c r="H25015" s="34">
        <v>351</v>
      </c>
      <c r="I25015" s="34">
        <v>313</v>
      </c>
      <c r="J25015" s="34">
        <v>323</v>
      </c>
      <c r="K25015" s="34">
        <v>292</v>
      </c>
      <c r="L25015" s="34">
        <v>320</v>
      </c>
      <c r="M25015" s="34">
        <v>269</v>
      </c>
    </row>
    <row r="25016" spans="1:13" x14ac:dyDescent="0.2">
      <c r="A25016" s="34" t="s">
        <v>125910</v>
      </c>
      <c r="B25016" s="34">
        <v>417</v>
      </c>
      <c r="C25016" s="34">
        <v>477</v>
      </c>
      <c r="D25016" s="34">
        <v>459</v>
      </c>
      <c r="E25016" s="34">
        <v>428</v>
      </c>
      <c r="F25016" s="34">
        <v>421</v>
      </c>
      <c r="G25016" s="34">
        <v>394</v>
      </c>
      <c r="H25016" s="34">
        <v>521</v>
      </c>
      <c r="I25016" s="34">
        <v>484</v>
      </c>
      <c r="J25016" s="34">
        <v>520</v>
      </c>
      <c r="K25016" s="34">
        <v>416</v>
      </c>
      <c r="L25016" s="34">
        <v>454</v>
      </c>
      <c r="M25016" s="34">
        <v>352</v>
      </c>
    </row>
    <row r="25017" spans="1:13" x14ac:dyDescent="0.2">
      <c r="A25017" s="34" t="s">
        <v>125911</v>
      </c>
      <c r="B25017" s="34">
        <v>939</v>
      </c>
      <c r="C25017" s="34">
        <v>919</v>
      </c>
      <c r="D25017" s="34">
        <v>1056</v>
      </c>
      <c r="E25017" s="34">
        <v>945</v>
      </c>
      <c r="F25017" s="34">
        <v>941</v>
      </c>
      <c r="G25017" s="34">
        <v>813</v>
      </c>
      <c r="H25017" s="34">
        <v>1110</v>
      </c>
      <c r="I25017" s="34">
        <v>878</v>
      </c>
      <c r="J25017" s="34">
        <v>1068</v>
      </c>
      <c r="K25017" s="34">
        <v>719</v>
      </c>
      <c r="L25017" s="34">
        <v>962</v>
      </c>
      <c r="M25017" s="34">
        <v>747</v>
      </c>
    </row>
    <row r="25018" spans="1:13" x14ac:dyDescent="0.2">
      <c r="A25018" s="34" t="s">
        <v>125912</v>
      </c>
      <c r="B25018" s="34">
        <v>682</v>
      </c>
      <c r="C25018" s="34">
        <v>694</v>
      </c>
      <c r="D25018" s="34">
        <v>629</v>
      </c>
      <c r="E25018" s="34">
        <v>740</v>
      </c>
      <c r="F25018" s="34">
        <v>605</v>
      </c>
      <c r="G25018" s="34">
        <v>728</v>
      </c>
      <c r="H25018" s="34">
        <v>780</v>
      </c>
      <c r="I25018" s="34">
        <v>722</v>
      </c>
      <c r="J25018" s="34">
        <v>719</v>
      </c>
      <c r="K25018" s="34">
        <v>556</v>
      </c>
      <c r="L25018" s="34">
        <v>631</v>
      </c>
      <c r="M25018" s="34">
        <v>538</v>
      </c>
    </row>
    <row r="25019" spans="1:13" x14ac:dyDescent="0.2">
      <c r="A25019" s="34" t="s">
        <v>125913</v>
      </c>
      <c r="B25019" s="34">
        <v>705</v>
      </c>
      <c r="C25019" s="34">
        <v>664</v>
      </c>
      <c r="D25019" s="34">
        <v>640</v>
      </c>
      <c r="E25019" s="34">
        <v>745</v>
      </c>
      <c r="F25019" s="34">
        <v>621</v>
      </c>
      <c r="G25019" s="34">
        <v>645</v>
      </c>
      <c r="H25019" s="34">
        <v>865</v>
      </c>
      <c r="I25019" s="34">
        <v>714</v>
      </c>
      <c r="J25019" s="34">
        <v>737</v>
      </c>
      <c r="K25019" s="34">
        <v>630</v>
      </c>
      <c r="L25019" s="34">
        <v>716</v>
      </c>
      <c r="M25019" s="34">
        <v>506</v>
      </c>
    </row>
    <row r="25020" spans="1:13" x14ac:dyDescent="0.2">
      <c r="A25020" s="34" t="s">
        <v>125914</v>
      </c>
      <c r="B25020" s="34">
        <v>467</v>
      </c>
      <c r="C25020" s="34">
        <v>464</v>
      </c>
      <c r="D25020" s="34">
        <v>471</v>
      </c>
      <c r="E25020" s="34">
        <v>522</v>
      </c>
      <c r="F25020" s="34">
        <v>422</v>
      </c>
      <c r="G25020" s="34">
        <v>511</v>
      </c>
      <c r="H25020" s="34">
        <v>577</v>
      </c>
      <c r="I25020" s="34">
        <v>393</v>
      </c>
      <c r="J25020" s="34">
        <v>472</v>
      </c>
      <c r="K25020" s="34">
        <v>372</v>
      </c>
      <c r="L25020" s="34">
        <v>441</v>
      </c>
      <c r="M25020" s="34">
        <v>395</v>
      </c>
    </row>
    <row r="25021" spans="1:13" x14ac:dyDescent="0.2">
      <c r="A25021" s="34" t="s">
        <v>125915</v>
      </c>
      <c r="B25021" s="34">
        <v>497</v>
      </c>
      <c r="C25021" s="34">
        <v>515</v>
      </c>
      <c r="D25021" s="34">
        <v>547</v>
      </c>
      <c r="E25021" s="34">
        <v>592</v>
      </c>
      <c r="F25021" s="34">
        <v>548</v>
      </c>
      <c r="G25021" s="34">
        <v>533</v>
      </c>
      <c r="H25021" s="34">
        <v>619</v>
      </c>
      <c r="I25021" s="34">
        <v>543</v>
      </c>
      <c r="J25021" s="34">
        <v>587</v>
      </c>
      <c r="K25021" s="34">
        <v>516</v>
      </c>
      <c r="L25021" s="34">
        <v>473</v>
      </c>
      <c r="M25021" s="34">
        <v>415</v>
      </c>
    </row>
    <row r="25022" spans="1:13" x14ac:dyDescent="0.2">
      <c r="A25022" s="34" t="s">
        <v>125916</v>
      </c>
      <c r="B25022" s="34">
        <v>892</v>
      </c>
      <c r="C25022" s="34">
        <v>798</v>
      </c>
      <c r="D25022" s="34">
        <v>1038</v>
      </c>
      <c r="E25022" s="34">
        <v>931</v>
      </c>
      <c r="F25022" s="34">
        <v>895</v>
      </c>
      <c r="G25022" s="34">
        <v>762</v>
      </c>
      <c r="H25022" s="34">
        <v>970</v>
      </c>
      <c r="I25022" s="34">
        <v>886</v>
      </c>
      <c r="J25022" s="34">
        <v>1056</v>
      </c>
      <c r="K25022" s="34">
        <v>695</v>
      </c>
      <c r="L25022" s="34">
        <v>840</v>
      </c>
      <c r="M25022" s="34">
        <v>686</v>
      </c>
    </row>
    <row r="25023" spans="1:13" x14ac:dyDescent="0.2">
      <c r="A25023" s="34" t="s">
        <v>125917</v>
      </c>
      <c r="B25023" s="34">
        <v>362</v>
      </c>
      <c r="C25023" s="34">
        <v>386</v>
      </c>
      <c r="D25023" s="34">
        <v>435</v>
      </c>
      <c r="E25023" s="34">
        <v>515</v>
      </c>
      <c r="F25023" s="34">
        <v>333</v>
      </c>
      <c r="G25023" s="34">
        <v>411</v>
      </c>
      <c r="H25023" s="34">
        <v>510</v>
      </c>
      <c r="I25023" s="34">
        <v>414</v>
      </c>
      <c r="J25023" s="34">
        <v>386</v>
      </c>
      <c r="K25023" s="34">
        <v>337</v>
      </c>
      <c r="L25023" s="34">
        <v>437</v>
      </c>
      <c r="M25023" s="34">
        <v>344</v>
      </c>
    </row>
    <row r="25024" spans="1:13" x14ac:dyDescent="0.2">
      <c r="A25024" s="34" t="s">
        <v>125918</v>
      </c>
      <c r="B25024" s="34">
        <v>343</v>
      </c>
      <c r="C25024" s="34">
        <v>376</v>
      </c>
      <c r="D25024" s="34">
        <v>395</v>
      </c>
      <c r="E25024" s="34">
        <v>414</v>
      </c>
      <c r="F25024" s="34">
        <v>352</v>
      </c>
      <c r="G25024" s="34">
        <v>360</v>
      </c>
      <c r="H25024" s="34">
        <v>426</v>
      </c>
      <c r="I25024" s="34">
        <v>377</v>
      </c>
      <c r="J25024" s="34">
        <v>335</v>
      </c>
      <c r="K25024" s="34">
        <v>292</v>
      </c>
      <c r="L25024" s="34">
        <v>358</v>
      </c>
      <c r="M25024" s="34">
        <v>260</v>
      </c>
    </row>
    <row r="25025" spans="1:13" x14ac:dyDescent="0.2">
      <c r="A25025" s="34" t="s">
        <v>125919</v>
      </c>
      <c r="B25025" s="34">
        <v>362</v>
      </c>
      <c r="C25025" s="34">
        <v>333</v>
      </c>
      <c r="D25025" s="34">
        <v>412</v>
      </c>
      <c r="E25025" s="34">
        <v>368</v>
      </c>
      <c r="F25025" s="34">
        <v>335</v>
      </c>
      <c r="G25025" s="34">
        <v>330</v>
      </c>
      <c r="H25025" s="34">
        <v>360</v>
      </c>
      <c r="I25025" s="34">
        <v>322</v>
      </c>
      <c r="J25025" s="34">
        <v>372</v>
      </c>
      <c r="K25025" s="34">
        <v>263</v>
      </c>
      <c r="L25025" s="34">
        <v>359</v>
      </c>
      <c r="M25025" s="34">
        <v>279</v>
      </c>
    </row>
    <row r="25026" spans="1:13" x14ac:dyDescent="0.2">
      <c r="A25026" s="34" t="s">
        <v>125920</v>
      </c>
      <c r="B25026" s="34">
        <v>210</v>
      </c>
      <c r="C25026" s="34">
        <v>305</v>
      </c>
      <c r="D25026" s="34">
        <v>342</v>
      </c>
      <c r="E25026" s="34">
        <v>387</v>
      </c>
      <c r="F25026" s="34">
        <v>340</v>
      </c>
      <c r="G25026" s="34">
        <v>288</v>
      </c>
      <c r="H25026" s="34">
        <v>295</v>
      </c>
      <c r="I25026" s="34">
        <v>290</v>
      </c>
      <c r="J25026" s="34">
        <v>276</v>
      </c>
      <c r="K25026" s="34">
        <v>245</v>
      </c>
      <c r="L25026" s="34">
        <v>310</v>
      </c>
      <c r="M25026" s="34">
        <v>254</v>
      </c>
    </row>
    <row r="25027" spans="1:13" x14ac:dyDescent="0.2">
      <c r="A25027" s="34" t="s">
        <v>125921</v>
      </c>
      <c r="B25027" s="34">
        <v>332</v>
      </c>
      <c r="C25027" s="34">
        <v>316</v>
      </c>
      <c r="D25027" s="34">
        <v>380</v>
      </c>
      <c r="E25027" s="34">
        <v>336</v>
      </c>
      <c r="F25027" s="34">
        <v>325</v>
      </c>
      <c r="G25027" s="34">
        <v>349</v>
      </c>
      <c r="H25027" s="34">
        <v>386</v>
      </c>
      <c r="I25027" s="34">
        <v>313</v>
      </c>
      <c r="J25027" s="34">
        <v>477</v>
      </c>
      <c r="K25027" s="34">
        <v>282</v>
      </c>
      <c r="L25027" s="34">
        <v>424</v>
      </c>
      <c r="M25027" s="34">
        <v>258</v>
      </c>
    </row>
    <row r="25028" spans="1:13" x14ac:dyDescent="0.2">
      <c r="A25028" s="34" t="s">
        <v>125922</v>
      </c>
      <c r="B25028" s="34">
        <v>605</v>
      </c>
      <c r="C25028" s="34">
        <v>582</v>
      </c>
      <c r="D25028" s="34">
        <v>690</v>
      </c>
      <c r="E25028" s="34">
        <v>638</v>
      </c>
      <c r="F25028" s="34">
        <v>482</v>
      </c>
      <c r="G25028" s="34">
        <v>547</v>
      </c>
      <c r="H25028" s="34">
        <v>635</v>
      </c>
      <c r="I25028" s="34">
        <v>600</v>
      </c>
      <c r="J25028" s="34">
        <v>591</v>
      </c>
      <c r="K25028" s="34">
        <v>443</v>
      </c>
      <c r="L25028" s="34">
        <v>477</v>
      </c>
      <c r="M25028" s="34">
        <v>450</v>
      </c>
    </row>
    <row r="25029" spans="1:13" x14ac:dyDescent="0.2">
      <c r="A25029" s="34" t="s">
        <v>125923</v>
      </c>
      <c r="B25029" s="34">
        <v>441</v>
      </c>
      <c r="C25029" s="34">
        <v>452</v>
      </c>
      <c r="D25029" s="34">
        <v>438</v>
      </c>
      <c r="E25029" s="34">
        <v>441</v>
      </c>
      <c r="F25029" s="34">
        <v>349</v>
      </c>
      <c r="G25029" s="34">
        <v>374</v>
      </c>
      <c r="H25029" s="34">
        <v>478</v>
      </c>
      <c r="I25029" s="34">
        <v>419</v>
      </c>
      <c r="J25029" s="34">
        <v>433</v>
      </c>
      <c r="K25029" s="34">
        <v>335</v>
      </c>
      <c r="L25029" s="34">
        <v>459</v>
      </c>
      <c r="M25029" s="34">
        <v>310</v>
      </c>
    </row>
    <row r="25030" spans="1:13" x14ac:dyDescent="0.2">
      <c r="A25030" s="34" t="s">
        <v>125924</v>
      </c>
      <c r="B25030" s="34">
        <v>305</v>
      </c>
      <c r="C25030" s="34">
        <v>250</v>
      </c>
      <c r="D25030" s="34">
        <v>244</v>
      </c>
      <c r="E25030" s="34">
        <v>319</v>
      </c>
      <c r="F25030" s="34">
        <v>304</v>
      </c>
      <c r="G25030" s="34">
        <v>227</v>
      </c>
      <c r="H25030" s="34">
        <v>319</v>
      </c>
      <c r="I25030" s="34">
        <v>269</v>
      </c>
      <c r="J25030" s="34">
        <v>243</v>
      </c>
      <c r="K25030" s="34">
        <v>195</v>
      </c>
      <c r="L25030" s="34">
        <v>241</v>
      </c>
      <c r="M25030" s="34">
        <v>228</v>
      </c>
    </row>
    <row r="25031" spans="1:13" x14ac:dyDescent="0.2">
      <c r="A25031" s="34" t="s">
        <v>125925</v>
      </c>
      <c r="B25031" s="34">
        <v>359</v>
      </c>
      <c r="C25031" s="34">
        <v>314</v>
      </c>
      <c r="D25031" s="34">
        <v>369</v>
      </c>
      <c r="E25031" s="34">
        <v>392</v>
      </c>
      <c r="F25031" s="34">
        <v>330</v>
      </c>
      <c r="G25031" s="34">
        <v>340</v>
      </c>
      <c r="H25031" s="34">
        <v>330</v>
      </c>
      <c r="I25031" s="34">
        <v>301</v>
      </c>
      <c r="J25031" s="34">
        <v>380</v>
      </c>
      <c r="K25031" s="34">
        <v>309</v>
      </c>
      <c r="L25031" s="34">
        <v>324</v>
      </c>
      <c r="M25031" s="34">
        <v>299</v>
      </c>
    </row>
    <row r="25032" spans="1:13" x14ac:dyDescent="0.2">
      <c r="A25032" s="34" t="s">
        <v>125926</v>
      </c>
      <c r="B25032" s="34">
        <v>415</v>
      </c>
      <c r="C25032" s="34">
        <v>506</v>
      </c>
      <c r="D25032" s="34">
        <v>447</v>
      </c>
      <c r="E25032" s="34">
        <v>546</v>
      </c>
      <c r="F25032" s="34">
        <v>496</v>
      </c>
      <c r="G25032" s="34">
        <v>520</v>
      </c>
      <c r="H25032" s="34">
        <v>529</v>
      </c>
      <c r="I25032" s="34">
        <v>498</v>
      </c>
      <c r="J25032" s="34">
        <v>423</v>
      </c>
      <c r="K25032" s="34">
        <v>465</v>
      </c>
      <c r="L25032" s="34">
        <v>501</v>
      </c>
      <c r="M25032" s="34">
        <v>402</v>
      </c>
    </row>
    <row r="25033" spans="1:13" x14ac:dyDescent="0.2">
      <c r="A25033" s="34" t="s">
        <v>125927</v>
      </c>
      <c r="B25033" s="34">
        <v>287</v>
      </c>
      <c r="C25033" s="34">
        <v>345</v>
      </c>
      <c r="D25033" s="34">
        <v>327</v>
      </c>
      <c r="E25033" s="34">
        <v>386</v>
      </c>
      <c r="F25033" s="34">
        <v>279</v>
      </c>
      <c r="G25033" s="34">
        <v>246</v>
      </c>
      <c r="H25033" s="34">
        <v>352</v>
      </c>
      <c r="I25033" s="34">
        <v>333</v>
      </c>
      <c r="J25033" s="34">
        <v>316</v>
      </c>
      <c r="K25033" s="34">
        <v>235</v>
      </c>
      <c r="L25033" s="34">
        <v>373</v>
      </c>
      <c r="M25033" s="34">
        <v>213</v>
      </c>
    </row>
    <row r="25034" spans="1:13" x14ac:dyDescent="0.2">
      <c r="A25034" s="34" t="s">
        <v>125928</v>
      </c>
      <c r="B25034" s="34">
        <v>556</v>
      </c>
      <c r="C25034" s="34">
        <v>632</v>
      </c>
      <c r="D25034" s="34">
        <v>714</v>
      </c>
      <c r="E25034" s="34">
        <v>645</v>
      </c>
      <c r="F25034" s="34">
        <v>529</v>
      </c>
      <c r="G25034" s="34">
        <v>588</v>
      </c>
      <c r="H25034" s="34">
        <v>763</v>
      </c>
      <c r="I25034" s="34">
        <v>689</v>
      </c>
      <c r="J25034" s="34">
        <v>685</v>
      </c>
      <c r="K25034" s="34">
        <v>519</v>
      </c>
      <c r="L25034" s="34">
        <v>662</v>
      </c>
      <c r="M25034" s="34">
        <v>469</v>
      </c>
    </row>
    <row r="25035" spans="1:13" x14ac:dyDescent="0.2">
      <c r="A25035" s="34" t="s">
        <v>125929</v>
      </c>
      <c r="B25035" s="34">
        <v>378</v>
      </c>
      <c r="C25035" s="34">
        <v>393</v>
      </c>
      <c r="D25035" s="34">
        <v>459</v>
      </c>
      <c r="E25035" s="34">
        <v>409</v>
      </c>
      <c r="F25035" s="34">
        <v>297</v>
      </c>
      <c r="G25035" s="34">
        <v>337</v>
      </c>
      <c r="H25035" s="34">
        <v>383</v>
      </c>
      <c r="I25035" s="34">
        <v>374</v>
      </c>
      <c r="J25035" s="34">
        <v>414</v>
      </c>
      <c r="K25035" s="34">
        <v>295</v>
      </c>
      <c r="L25035" s="34">
        <v>368</v>
      </c>
      <c r="M25035" s="34">
        <v>286</v>
      </c>
    </row>
    <row r="25036" spans="1:13" x14ac:dyDescent="0.2">
      <c r="A25036" s="34" t="s">
        <v>125930</v>
      </c>
      <c r="B25036" s="34">
        <v>283</v>
      </c>
      <c r="C25036" s="34">
        <v>372</v>
      </c>
      <c r="D25036" s="34">
        <v>331</v>
      </c>
      <c r="E25036" s="34">
        <v>373</v>
      </c>
      <c r="F25036" s="34">
        <v>314</v>
      </c>
      <c r="G25036" s="34">
        <v>306</v>
      </c>
      <c r="H25036" s="34">
        <v>408</v>
      </c>
      <c r="I25036" s="34">
        <v>347</v>
      </c>
      <c r="J25036" s="34">
        <v>359</v>
      </c>
      <c r="K25036" s="34">
        <v>287</v>
      </c>
      <c r="L25036" s="34">
        <v>348</v>
      </c>
      <c r="M25036" s="34">
        <v>275</v>
      </c>
    </row>
    <row r="25037" spans="1:13" x14ac:dyDescent="0.2">
      <c r="A25037" s="34" t="s">
        <v>125931</v>
      </c>
      <c r="B25037" s="34">
        <v>427</v>
      </c>
      <c r="C25037" s="34">
        <v>464</v>
      </c>
      <c r="D25037" s="34">
        <v>420</v>
      </c>
      <c r="E25037" s="34">
        <v>430</v>
      </c>
      <c r="F25037" s="34">
        <v>338</v>
      </c>
      <c r="G25037" s="34">
        <v>407</v>
      </c>
      <c r="H25037" s="34">
        <v>441</v>
      </c>
      <c r="I25037" s="34">
        <v>455</v>
      </c>
      <c r="J25037" s="34">
        <v>452</v>
      </c>
      <c r="K25037" s="34">
        <v>354</v>
      </c>
      <c r="L25037" s="34">
        <v>367</v>
      </c>
      <c r="M25037" s="34">
        <v>301</v>
      </c>
    </row>
    <row r="25038" spans="1:13" x14ac:dyDescent="0.2">
      <c r="A25038" s="34" t="s">
        <v>125932</v>
      </c>
      <c r="B25038" s="34">
        <v>273</v>
      </c>
      <c r="C25038" s="34">
        <v>236</v>
      </c>
      <c r="D25038" s="34">
        <v>286</v>
      </c>
      <c r="E25038" s="34">
        <v>321</v>
      </c>
      <c r="F25038" s="34">
        <v>267</v>
      </c>
      <c r="G25038" s="34">
        <v>278</v>
      </c>
      <c r="H25038" s="34">
        <v>333</v>
      </c>
      <c r="I25038" s="34">
        <v>240</v>
      </c>
      <c r="J25038" s="34">
        <v>361</v>
      </c>
      <c r="K25038" s="34">
        <v>254</v>
      </c>
      <c r="L25038" s="34">
        <v>332</v>
      </c>
      <c r="M25038" s="34">
        <v>207</v>
      </c>
    </row>
    <row r="25039" spans="1:13" x14ac:dyDescent="0.2">
      <c r="A25039" s="34" t="s">
        <v>125933</v>
      </c>
      <c r="B25039" s="34">
        <v>219</v>
      </c>
      <c r="C25039" s="34">
        <v>204</v>
      </c>
      <c r="D25039" s="34">
        <v>243</v>
      </c>
      <c r="E25039" s="34">
        <v>255</v>
      </c>
      <c r="F25039" s="34">
        <v>203</v>
      </c>
      <c r="G25039" s="34">
        <v>188</v>
      </c>
      <c r="H25039" s="34">
        <v>251</v>
      </c>
      <c r="I25039" s="34">
        <v>180</v>
      </c>
      <c r="J25039" s="34">
        <v>227</v>
      </c>
      <c r="K25039" s="34">
        <v>164</v>
      </c>
      <c r="L25039" s="34">
        <v>258</v>
      </c>
      <c r="M25039" s="34">
        <v>200</v>
      </c>
    </row>
    <row r="25040" spans="1:13" x14ac:dyDescent="0.2">
      <c r="A25040" s="34" t="s">
        <v>125934</v>
      </c>
      <c r="B25040" s="34">
        <v>321</v>
      </c>
      <c r="C25040" s="34">
        <v>363</v>
      </c>
      <c r="D25040" s="34">
        <v>305</v>
      </c>
      <c r="E25040" s="34">
        <v>394</v>
      </c>
      <c r="F25040" s="34">
        <v>302</v>
      </c>
      <c r="G25040" s="34">
        <v>277</v>
      </c>
      <c r="H25040" s="34">
        <v>340</v>
      </c>
      <c r="I25040" s="34">
        <v>351</v>
      </c>
      <c r="J25040" s="34">
        <v>420</v>
      </c>
      <c r="K25040" s="34">
        <v>299</v>
      </c>
      <c r="L25040" s="34">
        <v>290</v>
      </c>
      <c r="M25040" s="34">
        <v>270</v>
      </c>
    </row>
    <row r="25041" spans="1:13" x14ac:dyDescent="0.2">
      <c r="A25041" s="34" t="s">
        <v>125935</v>
      </c>
      <c r="B25041" s="34">
        <v>454</v>
      </c>
      <c r="C25041" s="34">
        <v>387</v>
      </c>
      <c r="D25041" s="34">
        <v>421</v>
      </c>
      <c r="E25041" s="34">
        <v>409</v>
      </c>
      <c r="F25041" s="34">
        <v>405</v>
      </c>
      <c r="G25041" s="34">
        <v>331</v>
      </c>
      <c r="H25041" s="34">
        <v>392</v>
      </c>
      <c r="I25041" s="34">
        <v>356</v>
      </c>
      <c r="J25041" s="34">
        <v>462</v>
      </c>
      <c r="K25041" s="34">
        <v>312</v>
      </c>
      <c r="L25041" s="34">
        <v>433</v>
      </c>
      <c r="M25041" s="34">
        <v>296</v>
      </c>
    </row>
    <row r="25042" spans="1:13" x14ac:dyDescent="0.2">
      <c r="A25042" s="34" t="s">
        <v>125936</v>
      </c>
      <c r="B25042" s="34">
        <v>366</v>
      </c>
      <c r="C25042" s="34">
        <v>357</v>
      </c>
      <c r="D25042" s="34">
        <v>395</v>
      </c>
      <c r="E25042" s="34">
        <v>379</v>
      </c>
      <c r="F25042" s="34">
        <v>318</v>
      </c>
      <c r="G25042" s="34">
        <v>319</v>
      </c>
      <c r="H25042" s="34">
        <v>344</v>
      </c>
      <c r="I25042" s="34">
        <v>369</v>
      </c>
      <c r="J25042" s="34">
        <v>350</v>
      </c>
      <c r="K25042" s="34">
        <v>321</v>
      </c>
      <c r="L25042" s="34">
        <v>311</v>
      </c>
      <c r="M25042" s="34">
        <v>282</v>
      </c>
    </row>
    <row r="25043" spans="1:13" x14ac:dyDescent="0.2">
      <c r="A25043" s="34" t="s">
        <v>125937</v>
      </c>
      <c r="B25043" s="34">
        <v>302</v>
      </c>
      <c r="C25043" s="34">
        <v>327</v>
      </c>
      <c r="D25043" s="34">
        <v>332</v>
      </c>
      <c r="E25043" s="34">
        <v>407</v>
      </c>
      <c r="F25043" s="34">
        <v>314</v>
      </c>
      <c r="G25043" s="34">
        <v>349</v>
      </c>
      <c r="H25043" s="34">
        <v>323</v>
      </c>
      <c r="I25043" s="34">
        <v>343</v>
      </c>
      <c r="J25043" s="34">
        <v>319</v>
      </c>
      <c r="K25043" s="34">
        <v>315</v>
      </c>
      <c r="L25043" s="34">
        <v>338</v>
      </c>
      <c r="M25043" s="34">
        <v>248</v>
      </c>
    </row>
    <row r="25044" spans="1:13" x14ac:dyDescent="0.2">
      <c r="A25044" s="34" t="s">
        <v>125938</v>
      </c>
      <c r="B25044" s="34">
        <v>301</v>
      </c>
      <c r="C25044" s="34">
        <v>337</v>
      </c>
      <c r="D25044" s="34">
        <v>310</v>
      </c>
      <c r="E25044" s="34">
        <v>335</v>
      </c>
      <c r="F25044" s="34">
        <v>325</v>
      </c>
      <c r="G25044" s="34">
        <v>329</v>
      </c>
      <c r="H25044" s="34">
        <v>446</v>
      </c>
      <c r="I25044" s="34">
        <v>337</v>
      </c>
      <c r="J25044" s="34">
        <v>395</v>
      </c>
      <c r="K25044" s="34">
        <v>296</v>
      </c>
      <c r="L25044" s="34">
        <v>319</v>
      </c>
      <c r="M25044" s="34">
        <v>267</v>
      </c>
    </row>
    <row r="25045" spans="1:13" x14ac:dyDescent="0.2">
      <c r="A25045" s="34" t="s">
        <v>125939</v>
      </c>
      <c r="B25045" s="34">
        <v>519</v>
      </c>
      <c r="C25045" s="34">
        <v>494</v>
      </c>
      <c r="D25045" s="34">
        <v>575</v>
      </c>
      <c r="E25045" s="34">
        <v>548</v>
      </c>
      <c r="F25045" s="34">
        <v>531</v>
      </c>
      <c r="G25045" s="34">
        <v>496</v>
      </c>
      <c r="H25045" s="34">
        <v>539</v>
      </c>
      <c r="I25045" s="34">
        <v>536</v>
      </c>
      <c r="J25045" s="34">
        <v>489</v>
      </c>
      <c r="K25045" s="34">
        <v>429</v>
      </c>
      <c r="L25045" s="34">
        <v>514</v>
      </c>
      <c r="M25045" s="34">
        <v>370</v>
      </c>
    </row>
    <row r="25046" spans="1:13" x14ac:dyDescent="0.2">
      <c r="A25046" s="34" t="s">
        <v>125940</v>
      </c>
      <c r="B25046" s="34">
        <v>361</v>
      </c>
      <c r="C25046" s="34">
        <v>362</v>
      </c>
      <c r="D25046" s="34">
        <v>368</v>
      </c>
      <c r="E25046" s="34">
        <v>408</v>
      </c>
      <c r="F25046" s="34">
        <v>291</v>
      </c>
      <c r="G25046" s="34">
        <v>341</v>
      </c>
      <c r="H25046" s="34">
        <v>459</v>
      </c>
      <c r="I25046" s="34">
        <v>368</v>
      </c>
      <c r="J25046" s="34">
        <v>314</v>
      </c>
      <c r="K25046" s="34">
        <v>322</v>
      </c>
      <c r="L25046" s="34">
        <v>354</v>
      </c>
      <c r="M25046" s="34">
        <v>250</v>
      </c>
    </row>
    <row r="25047" spans="1:13" x14ac:dyDescent="0.2">
      <c r="A25047" s="34" t="s">
        <v>125941</v>
      </c>
      <c r="B25047" s="34">
        <v>161</v>
      </c>
      <c r="C25047" s="34">
        <v>291</v>
      </c>
      <c r="D25047" s="34">
        <v>201</v>
      </c>
      <c r="E25047" s="34">
        <v>272</v>
      </c>
      <c r="F25047" s="34">
        <v>227</v>
      </c>
      <c r="G25047" s="34">
        <v>324</v>
      </c>
      <c r="H25047" s="34">
        <v>235</v>
      </c>
      <c r="I25047" s="34">
        <v>245</v>
      </c>
      <c r="J25047" s="34">
        <v>269</v>
      </c>
      <c r="K25047" s="34">
        <v>209</v>
      </c>
      <c r="L25047" s="34">
        <v>181</v>
      </c>
      <c r="M25047" s="34">
        <v>187</v>
      </c>
    </row>
    <row r="25048" spans="1:13" x14ac:dyDescent="0.2">
      <c r="A25048" s="34" t="s">
        <v>125942</v>
      </c>
      <c r="B25048" s="34">
        <v>282</v>
      </c>
      <c r="C25048" s="34">
        <v>387</v>
      </c>
      <c r="D25048" s="34">
        <v>385</v>
      </c>
      <c r="E25048" s="34">
        <v>361</v>
      </c>
      <c r="F25048" s="34">
        <v>319</v>
      </c>
      <c r="G25048" s="34">
        <v>342</v>
      </c>
      <c r="H25048" s="34">
        <v>385</v>
      </c>
      <c r="I25048" s="34">
        <v>366</v>
      </c>
      <c r="J25048" s="34">
        <v>340</v>
      </c>
      <c r="K25048" s="34">
        <v>250</v>
      </c>
      <c r="L25048" s="34">
        <v>337</v>
      </c>
      <c r="M25048" s="34">
        <v>311</v>
      </c>
    </row>
    <row r="25049" spans="1:13" x14ac:dyDescent="0.2">
      <c r="A25049" s="34" t="s">
        <v>125943</v>
      </c>
      <c r="B25049" s="34">
        <v>556</v>
      </c>
      <c r="C25049" s="34">
        <v>461</v>
      </c>
      <c r="D25049" s="34">
        <v>613</v>
      </c>
      <c r="E25049" s="34">
        <v>602</v>
      </c>
      <c r="F25049" s="34">
        <v>511</v>
      </c>
      <c r="G25049" s="34">
        <v>481</v>
      </c>
      <c r="H25049" s="34">
        <v>624</v>
      </c>
      <c r="I25049" s="34">
        <v>570</v>
      </c>
      <c r="J25049" s="34">
        <v>607</v>
      </c>
      <c r="K25049" s="34">
        <v>426</v>
      </c>
      <c r="L25049" s="34">
        <v>514</v>
      </c>
      <c r="M25049" s="34">
        <v>431</v>
      </c>
    </row>
    <row r="25050" spans="1:13" x14ac:dyDescent="0.2">
      <c r="A25050" s="34" t="s">
        <v>125944</v>
      </c>
      <c r="B25050" s="34">
        <v>271</v>
      </c>
      <c r="C25050" s="34">
        <v>354</v>
      </c>
      <c r="D25050" s="34">
        <v>353</v>
      </c>
      <c r="E25050" s="34">
        <v>417</v>
      </c>
      <c r="F25050" s="34">
        <v>316</v>
      </c>
      <c r="G25050" s="34">
        <v>364</v>
      </c>
      <c r="H25050" s="34">
        <v>330</v>
      </c>
      <c r="I25050" s="34">
        <v>353</v>
      </c>
      <c r="J25050" s="34">
        <v>332</v>
      </c>
      <c r="K25050" s="34">
        <v>340</v>
      </c>
      <c r="L25050" s="34">
        <v>281</v>
      </c>
      <c r="M25050" s="34">
        <v>262</v>
      </c>
    </row>
    <row r="25051" spans="1:13" x14ac:dyDescent="0.2">
      <c r="A25051" s="34" t="s">
        <v>125945</v>
      </c>
      <c r="B25051" s="34">
        <v>302</v>
      </c>
      <c r="C25051" s="34">
        <v>232</v>
      </c>
      <c r="D25051" s="34">
        <v>242</v>
      </c>
      <c r="E25051" s="34">
        <v>259</v>
      </c>
      <c r="F25051" s="34">
        <v>233</v>
      </c>
      <c r="G25051" s="34">
        <v>257</v>
      </c>
      <c r="H25051" s="34">
        <v>283</v>
      </c>
      <c r="I25051" s="34">
        <v>213</v>
      </c>
      <c r="J25051" s="34">
        <v>257</v>
      </c>
      <c r="K25051" s="34">
        <v>195</v>
      </c>
      <c r="L25051" s="34">
        <v>222</v>
      </c>
      <c r="M25051" s="34">
        <v>176</v>
      </c>
    </row>
    <row r="25052" spans="1:13" x14ac:dyDescent="0.2">
      <c r="A25052" s="34" t="s">
        <v>125946</v>
      </c>
      <c r="B25052" s="34">
        <v>284</v>
      </c>
      <c r="C25052" s="34">
        <v>360</v>
      </c>
      <c r="D25052" s="34">
        <v>285</v>
      </c>
      <c r="E25052" s="34">
        <v>314</v>
      </c>
      <c r="F25052" s="34">
        <v>333</v>
      </c>
      <c r="G25052" s="34">
        <v>301</v>
      </c>
      <c r="H25052" s="34">
        <v>316</v>
      </c>
      <c r="I25052" s="34">
        <v>331</v>
      </c>
      <c r="J25052" s="34">
        <v>300</v>
      </c>
      <c r="K25052" s="34">
        <v>238</v>
      </c>
      <c r="L25052" s="34">
        <v>287</v>
      </c>
      <c r="M25052" s="34">
        <v>257</v>
      </c>
    </row>
    <row r="25053" spans="1:13" x14ac:dyDescent="0.2">
      <c r="A25053" s="34" t="s">
        <v>125947</v>
      </c>
      <c r="B25053" s="34">
        <v>319</v>
      </c>
      <c r="C25053" s="34">
        <v>287</v>
      </c>
      <c r="D25053" s="34">
        <v>326</v>
      </c>
      <c r="E25053" s="34">
        <v>352</v>
      </c>
      <c r="F25053" s="34">
        <v>306</v>
      </c>
      <c r="G25053" s="34">
        <v>309</v>
      </c>
      <c r="H25053" s="34">
        <v>346</v>
      </c>
      <c r="I25053" s="34">
        <v>263</v>
      </c>
      <c r="J25053" s="34">
        <v>373</v>
      </c>
      <c r="K25053" s="34">
        <v>250</v>
      </c>
      <c r="L25053" s="34">
        <v>391</v>
      </c>
      <c r="M25053" s="34">
        <v>263</v>
      </c>
    </row>
    <row r="25054" spans="1:13" x14ac:dyDescent="0.2">
      <c r="A25054" s="34" t="s">
        <v>125948</v>
      </c>
      <c r="B25054" s="34">
        <v>505</v>
      </c>
      <c r="C25054" s="34">
        <v>499</v>
      </c>
      <c r="D25054" s="34">
        <v>529</v>
      </c>
      <c r="E25054" s="34">
        <v>568</v>
      </c>
      <c r="F25054" s="34">
        <v>469</v>
      </c>
      <c r="G25054" s="34">
        <v>469</v>
      </c>
      <c r="H25054" s="34">
        <v>611</v>
      </c>
      <c r="I25054" s="34">
        <v>464</v>
      </c>
      <c r="J25054" s="34">
        <v>549</v>
      </c>
      <c r="K25054" s="34">
        <v>393</v>
      </c>
      <c r="L25054" s="34">
        <v>527</v>
      </c>
      <c r="M25054" s="34">
        <v>357</v>
      </c>
    </row>
    <row r="25055" spans="1:13" x14ac:dyDescent="0.2">
      <c r="A25055" s="34" t="s">
        <v>125949</v>
      </c>
      <c r="B25055" s="34">
        <v>290</v>
      </c>
      <c r="C25055" s="34">
        <v>385</v>
      </c>
      <c r="D25055" s="34">
        <v>374</v>
      </c>
      <c r="E25055" s="34">
        <v>448</v>
      </c>
      <c r="F25055" s="34">
        <v>330</v>
      </c>
      <c r="G25055" s="34">
        <v>361</v>
      </c>
      <c r="H25055" s="34">
        <v>401</v>
      </c>
      <c r="I25055" s="34">
        <v>356</v>
      </c>
      <c r="J25055" s="34">
        <v>350</v>
      </c>
      <c r="K25055" s="34">
        <v>379</v>
      </c>
      <c r="L25055" s="34">
        <v>295</v>
      </c>
      <c r="M25055" s="34">
        <v>328</v>
      </c>
    </row>
    <row r="25056" spans="1:13" x14ac:dyDescent="0.2">
      <c r="A25056" s="34" t="s">
        <v>125950</v>
      </c>
      <c r="B25056" s="34">
        <v>358</v>
      </c>
      <c r="C25056" s="34">
        <v>331</v>
      </c>
      <c r="D25056" s="34">
        <v>416</v>
      </c>
      <c r="E25056" s="34">
        <v>411</v>
      </c>
      <c r="F25056" s="34">
        <v>380</v>
      </c>
      <c r="G25056" s="34">
        <v>331</v>
      </c>
      <c r="H25056" s="34">
        <v>510</v>
      </c>
      <c r="I25056" s="34">
        <v>329</v>
      </c>
      <c r="J25056" s="34">
        <v>426</v>
      </c>
      <c r="K25056" s="34">
        <v>281</v>
      </c>
      <c r="L25056" s="34">
        <v>411</v>
      </c>
      <c r="M25056" s="34">
        <v>277</v>
      </c>
    </row>
    <row r="25057" spans="1:13" x14ac:dyDescent="0.2">
      <c r="A25057" s="34" t="s">
        <v>125951</v>
      </c>
      <c r="B25057" s="34">
        <v>166</v>
      </c>
      <c r="C25057" s="34">
        <v>249</v>
      </c>
      <c r="D25057" s="34">
        <v>218</v>
      </c>
      <c r="E25057" s="34">
        <v>204</v>
      </c>
      <c r="F25057" s="34">
        <v>142</v>
      </c>
      <c r="G25057" s="34">
        <v>230</v>
      </c>
      <c r="H25057" s="34">
        <v>238</v>
      </c>
      <c r="I25057" s="34">
        <v>191</v>
      </c>
      <c r="J25057" s="34">
        <v>217</v>
      </c>
      <c r="K25057" s="34">
        <v>159</v>
      </c>
      <c r="L25057" s="34">
        <v>159</v>
      </c>
      <c r="M25057" s="34">
        <v>149</v>
      </c>
    </row>
    <row r="25058" spans="1:13" x14ac:dyDescent="0.2">
      <c r="A25058" s="34" t="s">
        <v>125952</v>
      </c>
      <c r="B25058" s="34">
        <v>163</v>
      </c>
      <c r="C25058" s="34">
        <v>142</v>
      </c>
      <c r="D25058" s="34">
        <v>138</v>
      </c>
      <c r="E25058" s="34">
        <v>174</v>
      </c>
      <c r="F25058" s="34">
        <v>106</v>
      </c>
      <c r="G25058" s="34">
        <v>155</v>
      </c>
      <c r="H25058" s="34">
        <v>172</v>
      </c>
      <c r="I25058" s="34">
        <v>146</v>
      </c>
      <c r="J25058" s="34">
        <v>177</v>
      </c>
      <c r="K25058" s="34">
        <v>124</v>
      </c>
      <c r="L25058" s="34">
        <v>130</v>
      </c>
      <c r="M25058" s="34">
        <v>105</v>
      </c>
    </row>
    <row r="25059" spans="1:13" x14ac:dyDescent="0.2">
      <c r="A25059" s="34" t="s">
        <v>125953</v>
      </c>
      <c r="B25059" s="34">
        <v>383</v>
      </c>
      <c r="C25059" s="34">
        <v>344</v>
      </c>
      <c r="D25059" s="34">
        <v>362</v>
      </c>
      <c r="E25059" s="34">
        <v>373</v>
      </c>
      <c r="F25059" s="34">
        <v>294</v>
      </c>
      <c r="G25059" s="34">
        <v>331</v>
      </c>
      <c r="H25059" s="34">
        <v>330</v>
      </c>
      <c r="I25059" s="34">
        <v>397</v>
      </c>
      <c r="J25059" s="34">
        <v>366</v>
      </c>
      <c r="K25059" s="34">
        <v>329</v>
      </c>
      <c r="L25059" s="34">
        <v>352</v>
      </c>
      <c r="M25059" s="34">
        <v>297</v>
      </c>
    </row>
    <row r="25060" spans="1:13" x14ac:dyDescent="0.2">
      <c r="A25060" s="34" t="s">
        <v>125954</v>
      </c>
      <c r="B25060" s="34">
        <v>373</v>
      </c>
      <c r="C25060" s="34">
        <v>348</v>
      </c>
      <c r="D25060" s="34">
        <v>345</v>
      </c>
      <c r="E25060" s="34">
        <v>409</v>
      </c>
      <c r="F25060" s="34">
        <v>392</v>
      </c>
      <c r="G25060" s="34">
        <v>386</v>
      </c>
      <c r="H25060" s="34">
        <v>362</v>
      </c>
      <c r="I25060" s="34">
        <v>391</v>
      </c>
      <c r="J25060" s="34">
        <v>394</v>
      </c>
      <c r="K25060" s="34">
        <v>277</v>
      </c>
      <c r="L25060" s="34">
        <v>326</v>
      </c>
      <c r="M25060" s="34">
        <v>300</v>
      </c>
    </row>
    <row r="25061" spans="1:13" x14ac:dyDescent="0.2">
      <c r="A25061" s="34" t="s">
        <v>125955</v>
      </c>
      <c r="B25061" s="34">
        <v>262</v>
      </c>
      <c r="C25061" s="34">
        <v>303</v>
      </c>
      <c r="D25061" s="34">
        <v>248</v>
      </c>
      <c r="E25061" s="34">
        <v>342</v>
      </c>
      <c r="F25061" s="34">
        <v>217</v>
      </c>
      <c r="G25061" s="34">
        <v>298</v>
      </c>
      <c r="H25061" s="34">
        <v>262</v>
      </c>
      <c r="I25061" s="34">
        <v>294</v>
      </c>
      <c r="J25061" s="34">
        <v>279</v>
      </c>
      <c r="K25061" s="34">
        <v>249</v>
      </c>
      <c r="L25061" s="34">
        <v>254</v>
      </c>
      <c r="M25061" s="34">
        <v>228</v>
      </c>
    </row>
    <row r="25062" spans="1:13" x14ac:dyDescent="0.2">
      <c r="A25062" s="34" t="s">
        <v>125956</v>
      </c>
      <c r="B25062" s="34">
        <v>486</v>
      </c>
      <c r="C25062" s="34">
        <v>439</v>
      </c>
      <c r="D25062" s="34">
        <v>497</v>
      </c>
      <c r="E25062" s="34">
        <v>543</v>
      </c>
      <c r="F25062" s="34">
        <v>426</v>
      </c>
      <c r="G25062" s="34">
        <v>462</v>
      </c>
      <c r="H25062" s="34">
        <v>534</v>
      </c>
      <c r="I25062" s="34">
        <v>450</v>
      </c>
      <c r="J25062" s="34">
        <v>538</v>
      </c>
      <c r="K25062" s="34">
        <v>347</v>
      </c>
      <c r="L25062" s="34">
        <v>479</v>
      </c>
      <c r="M25062" s="34">
        <v>385</v>
      </c>
    </row>
    <row r="25063" spans="1:13" x14ac:dyDescent="0.2">
      <c r="A25063" s="34" t="s">
        <v>125957</v>
      </c>
      <c r="B25063" s="34">
        <v>339</v>
      </c>
      <c r="C25063" s="34">
        <v>418</v>
      </c>
      <c r="D25063" s="34">
        <v>307</v>
      </c>
      <c r="E25063" s="34">
        <v>419</v>
      </c>
      <c r="F25063" s="34">
        <v>332</v>
      </c>
      <c r="G25063" s="34">
        <v>359</v>
      </c>
      <c r="H25063" s="34">
        <v>388</v>
      </c>
      <c r="I25063" s="34">
        <v>371</v>
      </c>
      <c r="J25063" s="34">
        <v>343</v>
      </c>
      <c r="K25063" s="34">
        <v>355</v>
      </c>
      <c r="L25063" s="34">
        <v>295</v>
      </c>
      <c r="M25063" s="34">
        <v>262</v>
      </c>
    </row>
    <row r="25064" spans="1:13" x14ac:dyDescent="0.2">
      <c r="A25064" s="34" t="s">
        <v>125958</v>
      </c>
      <c r="B25064" s="34">
        <v>240</v>
      </c>
      <c r="C25064" s="34">
        <v>230</v>
      </c>
      <c r="D25064" s="34">
        <v>249</v>
      </c>
      <c r="E25064" s="34">
        <v>268</v>
      </c>
      <c r="F25064" s="34">
        <v>235</v>
      </c>
      <c r="G25064" s="34">
        <v>189</v>
      </c>
      <c r="H25064" s="34">
        <v>270</v>
      </c>
      <c r="I25064" s="34">
        <v>214</v>
      </c>
      <c r="J25064" s="34">
        <v>248</v>
      </c>
      <c r="K25064" s="34">
        <v>152</v>
      </c>
      <c r="L25064" s="34">
        <v>250</v>
      </c>
      <c r="M25064" s="34">
        <v>174</v>
      </c>
    </row>
    <row r="25065" spans="1:13" x14ac:dyDescent="0.2">
      <c r="A25065" s="34" t="s">
        <v>125959</v>
      </c>
      <c r="B25065" s="34">
        <v>600</v>
      </c>
      <c r="C25065" s="34">
        <v>650</v>
      </c>
      <c r="D25065" s="34">
        <v>614</v>
      </c>
      <c r="E25065" s="34">
        <v>681</v>
      </c>
      <c r="F25065" s="34">
        <v>527</v>
      </c>
      <c r="G25065" s="34">
        <v>615</v>
      </c>
      <c r="H25065" s="34">
        <v>624</v>
      </c>
      <c r="I25065" s="34">
        <v>664</v>
      </c>
      <c r="J25065" s="34">
        <v>551</v>
      </c>
      <c r="K25065" s="34">
        <v>565</v>
      </c>
      <c r="L25065" s="34">
        <v>576</v>
      </c>
      <c r="M25065" s="34">
        <v>489</v>
      </c>
    </row>
    <row r="25066" spans="1:13" x14ac:dyDescent="0.2">
      <c r="A25066" s="34" t="s">
        <v>125960</v>
      </c>
      <c r="B25066" s="34">
        <v>398</v>
      </c>
      <c r="C25066" s="34">
        <v>440</v>
      </c>
      <c r="D25066" s="34">
        <v>412</v>
      </c>
      <c r="E25066" s="34">
        <v>502</v>
      </c>
      <c r="F25066" s="34">
        <v>466</v>
      </c>
      <c r="G25066" s="34">
        <v>437</v>
      </c>
      <c r="H25066" s="34">
        <v>430</v>
      </c>
      <c r="I25066" s="34">
        <v>410</v>
      </c>
      <c r="J25066" s="34">
        <v>452</v>
      </c>
      <c r="K25066" s="34">
        <v>370</v>
      </c>
      <c r="L25066" s="34">
        <v>376</v>
      </c>
      <c r="M25066" s="34">
        <v>342</v>
      </c>
    </row>
    <row r="25067" spans="1:13" x14ac:dyDescent="0.2">
      <c r="A25067" s="34" t="s">
        <v>125961</v>
      </c>
      <c r="B25067" s="34">
        <v>1010</v>
      </c>
      <c r="C25067" s="34">
        <v>1067</v>
      </c>
      <c r="D25067" s="34">
        <v>1199</v>
      </c>
      <c r="E25067" s="34">
        <v>1170</v>
      </c>
      <c r="F25067" s="34">
        <v>1098</v>
      </c>
      <c r="G25067" s="34">
        <v>981</v>
      </c>
      <c r="H25067" s="34">
        <v>1359</v>
      </c>
      <c r="I25067" s="34">
        <v>1075</v>
      </c>
      <c r="J25067" s="34">
        <v>1229</v>
      </c>
      <c r="K25067" s="34">
        <v>905</v>
      </c>
      <c r="L25067" s="34">
        <v>1161</v>
      </c>
      <c r="M25067" s="34">
        <v>770</v>
      </c>
    </row>
    <row r="25068" spans="1:13" x14ac:dyDescent="0.2">
      <c r="A25068" s="34" t="s">
        <v>125962</v>
      </c>
      <c r="B25068" s="34">
        <v>201</v>
      </c>
      <c r="C25068" s="34">
        <v>262</v>
      </c>
      <c r="D25068" s="34">
        <v>269</v>
      </c>
      <c r="E25068" s="34">
        <v>279</v>
      </c>
      <c r="F25068" s="34">
        <v>243</v>
      </c>
      <c r="G25068" s="34">
        <v>250</v>
      </c>
      <c r="H25068" s="34">
        <v>299</v>
      </c>
      <c r="I25068" s="34">
        <v>275</v>
      </c>
      <c r="J25068" s="34">
        <v>245</v>
      </c>
      <c r="K25068" s="34">
        <v>219</v>
      </c>
      <c r="L25068" s="34">
        <v>280</v>
      </c>
      <c r="M25068" s="34">
        <v>195</v>
      </c>
    </row>
    <row r="25069" spans="1:13" x14ac:dyDescent="0.2">
      <c r="A25069" s="34" t="s">
        <v>125963</v>
      </c>
      <c r="B25069" s="34">
        <v>272</v>
      </c>
      <c r="C25069" s="34">
        <v>246</v>
      </c>
      <c r="D25069" s="34">
        <v>269</v>
      </c>
      <c r="E25069" s="34">
        <v>257</v>
      </c>
      <c r="F25069" s="34">
        <v>253</v>
      </c>
      <c r="G25069" s="34">
        <v>214</v>
      </c>
      <c r="H25069" s="34">
        <v>304</v>
      </c>
      <c r="I25069" s="34">
        <v>225</v>
      </c>
      <c r="J25069" s="34">
        <v>297</v>
      </c>
      <c r="K25069" s="34">
        <v>199</v>
      </c>
      <c r="L25069" s="34">
        <v>317</v>
      </c>
      <c r="M25069" s="34">
        <v>203</v>
      </c>
    </row>
    <row r="25070" spans="1:13" x14ac:dyDescent="0.2">
      <c r="A25070" s="34" t="s">
        <v>125964</v>
      </c>
      <c r="B25070" s="34">
        <v>408</v>
      </c>
      <c r="C25070" s="34">
        <v>350</v>
      </c>
      <c r="D25070" s="34">
        <v>415</v>
      </c>
      <c r="E25070" s="34">
        <v>411</v>
      </c>
      <c r="F25070" s="34">
        <v>355</v>
      </c>
      <c r="G25070" s="34">
        <v>377</v>
      </c>
      <c r="H25070" s="34">
        <v>443</v>
      </c>
      <c r="I25070" s="34">
        <v>396</v>
      </c>
      <c r="J25070" s="34">
        <v>402</v>
      </c>
      <c r="K25070" s="34">
        <v>353</v>
      </c>
      <c r="L25070" s="34">
        <v>380</v>
      </c>
      <c r="M25070" s="34">
        <v>314</v>
      </c>
    </row>
    <row r="25071" spans="1:13" x14ac:dyDescent="0.2">
      <c r="A25071" s="34" t="s">
        <v>125965</v>
      </c>
      <c r="B25071" s="34">
        <v>226</v>
      </c>
      <c r="C25071" s="34">
        <v>182</v>
      </c>
      <c r="D25071" s="34">
        <v>257</v>
      </c>
      <c r="E25071" s="34">
        <v>209</v>
      </c>
      <c r="F25071" s="34">
        <v>193</v>
      </c>
      <c r="G25071" s="34">
        <v>244</v>
      </c>
      <c r="H25071" s="34">
        <v>222</v>
      </c>
      <c r="I25071" s="34">
        <v>233</v>
      </c>
      <c r="J25071" s="34">
        <v>220</v>
      </c>
      <c r="K25071" s="34">
        <v>240</v>
      </c>
      <c r="L25071" s="34">
        <v>261</v>
      </c>
      <c r="M25071" s="34">
        <v>164</v>
      </c>
    </row>
    <row r="25072" spans="1:13" x14ac:dyDescent="0.2">
      <c r="A25072" s="34" t="s">
        <v>125966</v>
      </c>
      <c r="B25072" s="34">
        <v>242</v>
      </c>
      <c r="C25072" s="34">
        <v>268</v>
      </c>
      <c r="D25072" s="34">
        <v>234</v>
      </c>
      <c r="E25072" s="34">
        <v>256</v>
      </c>
      <c r="F25072" s="34">
        <v>260</v>
      </c>
      <c r="G25072" s="34">
        <v>291</v>
      </c>
      <c r="H25072" s="34">
        <v>351</v>
      </c>
      <c r="I25072" s="34">
        <v>276</v>
      </c>
      <c r="J25072" s="34">
        <v>330</v>
      </c>
      <c r="K25072" s="34">
        <v>221</v>
      </c>
      <c r="L25072" s="34">
        <v>299</v>
      </c>
      <c r="M25072" s="34">
        <v>200</v>
      </c>
    </row>
    <row r="25073" spans="1:13" x14ac:dyDescent="0.2">
      <c r="A25073" s="34" t="s">
        <v>125967</v>
      </c>
      <c r="B25073" s="34">
        <v>180</v>
      </c>
      <c r="C25073" s="34">
        <v>289</v>
      </c>
      <c r="D25073" s="34">
        <v>258</v>
      </c>
      <c r="E25073" s="34">
        <v>261</v>
      </c>
      <c r="F25073" s="34">
        <v>218</v>
      </c>
      <c r="G25073" s="34">
        <v>208</v>
      </c>
      <c r="H25073" s="34">
        <v>284</v>
      </c>
      <c r="I25073" s="34">
        <v>233</v>
      </c>
      <c r="J25073" s="34">
        <v>255</v>
      </c>
      <c r="K25073" s="34">
        <v>182</v>
      </c>
      <c r="L25073" s="34">
        <v>253</v>
      </c>
      <c r="M25073" s="34">
        <v>202</v>
      </c>
    </row>
    <row r="25074" spans="1:13" x14ac:dyDescent="0.2">
      <c r="A25074" s="34" t="s">
        <v>125968</v>
      </c>
      <c r="B25074" s="34">
        <v>310</v>
      </c>
      <c r="C25074" s="34">
        <v>334</v>
      </c>
      <c r="D25074" s="34">
        <v>347</v>
      </c>
      <c r="E25074" s="34">
        <v>334</v>
      </c>
      <c r="F25074" s="34">
        <v>336</v>
      </c>
      <c r="G25074" s="34">
        <v>364</v>
      </c>
      <c r="H25074" s="34">
        <v>355</v>
      </c>
      <c r="I25074" s="34">
        <v>326</v>
      </c>
      <c r="J25074" s="34">
        <v>347</v>
      </c>
      <c r="K25074" s="34">
        <v>280</v>
      </c>
      <c r="L25074" s="34">
        <v>318</v>
      </c>
      <c r="M25074" s="34">
        <v>280</v>
      </c>
    </row>
    <row r="25075" spans="1:13" x14ac:dyDescent="0.2">
      <c r="A25075" s="34" t="s">
        <v>125969</v>
      </c>
      <c r="B25075" s="34">
        <v>103</v>
      </c>
      <c r="C25075" s="34">
        <v>112</v>
      </c>
      <c r="D25075" s="34">
        <v>112</v>
      </c>
      <c r="E25075" s="34">
        <v>136</v>
      </c>
      <c r="F25075" s="34">
        <v>95</v>
      </c>
      <c r="G25075" s="34">
        <v>108</v>
      </c>
      <c r="H25075" s="34">
        <v>117</v>
      </c>
      <c r="I25075" s="34">
        <v>139</v>
      </c>
      <c r="J25075" s="34">
        <v>95</v>
      </c>
      <c r="K25075" s="34">
        <v>86</v>
      </c>
      <c r="L25075" s="34">
        <v>115</v>
      </c>
      <c r="M25075" s="34">
        <v>80</v>
      </c>
    </row>
    <row r="25076" spans="1:13" x14ac:dyDescent="0.2">
      <c r="A25076" s="34" t="s">
        <v>125970</v>
      </c>
      <c r="B25076" s="34">
        <v>246</v>
      </c>
      <c r="C25076" s="34">
        <v>237</v>
      </c>
      <c r="D25076" s="34">
        <v>294</v>
      </c>
      <c r="E25076" s="34">
        <v>256</v>
      </c>
      <c r="F25076" s="34">
        <v>255</v>
      </c>
      <c r="G25076" s="34">
        <v>224</v>
      </c>
      <c r="H25076" s="34">
        <v>371</v>
      </c>
      <c r="I25076" s="34">
        <v>251</v>
      </c>
      <c r="J25076" s="34">
        <v>295</v>
      </c>
      <c r="K25076" s="34">
        <v>207</v>
      </c>
      <c r="L25076" s="34">
        <v>272</v>
      </c>
      <c r="M25076" s="34">
        <v>215</v>
      </c>
    </row>
    <row r="25077" spans="1:13" x14ac:dyDescent="0.2">
      <c r="A25077" s="34" t="s">
        <v>125971</v>
      </c>
      <c r="B25077" s="34">
        <v>197</v>
      </c>
      <c r="C25077" s="34">
        <v>244</v>
      </c>
      <c r="D25077" s="34">
        <v>262</v>
      </c>
      <c r="E25077" s="34">
        <v>255</v>
      </c>
      <c r="F25077" s="34">
        <v>204</v>
      </c>
      <c r="G25077" s="34">
        <v>190</v>
      </c>
      <c r="H25077" s="34">
        <v>251</v>
      </c>
      <c r="I25077" s="34">
        <v>252</v>
      </c>
      <c r="J25077" s="34">
        <v>235</v>
      </c>
      <c r="K25077" s="34">
        <v>195</v>
      </c>
      <c r="L25077" s="34">
        <v>242</v>
      </c>
      <c r="M25077" s="34">
        <v>169</v>
      </c>
    </row>
    <row r="25078" spans="1:13" x14ac:dyDescent="0.2">
      <c r="A25078" s="34" t="s">
        <v>125972</v>
      </c>
      <c r="B25078" s="34">
        <v>187</v>
      </c>
      <c r="C25078" s="34">
        <v>205</v>
      </c>
      <c r="D25078" s="34">
        <v>192</v>
      </c>
      <c r="E25078" s="34">
        <v>245</v>
      </c>
      <c r="F25078" s="34">
        <v>208</v>
      </c>
      <c r="G25078" s="34">
        <v>211</v>
      </c>
      <c r="H25078" s="34">
        <v>243</v>
      </c>
      <c r="I25078" s="34">
        <v>204</v>
      </c>
      <c r="J25078" s="34">
        <v>275</v>
      </c>
      <c r="K25078" s="34">
        <v>194</v>
      </c>
      <c r="L25078" s="34">
        <v>209</v>
      </c>
      <c r="M25078" s="34">
        <v>195</v>
      </c>
    </row>
    <row r="25079" spans="1:13" x14ac:dyDescent="0.2">
      <c r="A25079" s="34" t="s">
        <v>125973</v>
      </c>
      <c r="B25079" s="34">
        <v>211</v>
      </c>
      <c r="C25079" s="34">
        <v>256</v>
      </c>
      <c r="D25079" s="34">
        <v>311</v>
      </c>
      <c r="E25079" s="34">
        <v>258</v>
      </c>
      <c r="F25079" s="34">
        <v>240</v>
      </c>
      <c r="G25079" s="34">
        <v>199</v>
      </c>
      <c r="H25079" s="34">
        <v>255</v>
      </c>
      <c r="I25079" s="34">
        <v>243</v>
      </c>
      <c r="J25079" s="34">
        <v>218</v>
      </c>
      <c r="K25079" s="34">
        <v>199</v>
      </c>
      <c r="L25079" s="34">
        <v>190</v>
      </c>
      <c r="M25079" s="34">
        <v>148</v>
      </c>
    </row>
    <row r="25080" spans="1:13" x14ac:dyDescent="0.2">
      <c r="A25080" s="34" t="s">
        <v>125974</v>
      </c>
      <c r="B25080" s="34">
        <v>354</v>
      </c>
      <c r="C25080" s="34">
        <v>391</v>
      </c>
      <c r="D25080" s="34">
        <v>405</v>
      </c>
      <c r="E25080" s="34">
        <v>384</v>
      </c>
      <c r="F25080" s="34">
        <v>322</v>
      </c>
      <c r="G25080" s="34">
        <v>338</v>
      </c>
      <c r="H25080" s="34">
        <v>381</v>
      </c>
      <c r="I25080" s="34">
        <v>382</v>
      </c>
      <c r="J25080" s="34">
        <v>382</v>
      </c>
      <c r="K25080" s="34">
        <v>300</v>
      </c>
      <c r="L25080" s="34">
        <v>356</v>
      </c>
      <c r="M25080" s="34">
        <v>283</v>
      </c>
    </row>
    <row r="25081" spans="1:13" x14ac:dyDescent="0.2">
      <c r="A25081" s="34" t="s">
        <v>125975</v>
      </c>
      <c r="B25081" s="34">
        <v>424</v>
      </c>
      <c r="C25081" s="34">
        <v>400</v>
      </c>
      <c r="D25081" s="34">
        <v>367</v>
      </c>
      <c r="E25081" s="34">
        <v>507</v>
      </c>
      <c r="F25081" s="34">
        <v>341</v>
      </c>
      <c r="G25081" s="34">
        <v>401</v>
      </c>
      <c r="H25081" s="34">
        <v>462</v>
      </c>
      <c r="I25081" s="34">
        <v>398</v>
      </c>
      <c r="J25081" s="34">
        <v>456</v>
      </c>
      <c r="K25081" s="34">
        <v>362</v>
      </c>
      <c r="L25081" s="34">
        <v>382</v>
      </c>
      <c r="M25081" s="34">
        <v>356</v>
      </c>
    </row>
    <row r="25082" spans="1:13" x14ac:dyDescent="0.2">
      <c r="A25082" s="34" t="s">
        <v>125976</v>
      </c>
      <c r="B25082" s="34">
        <v>934</v>
      </c>
      <c r="C25082" s="34">
        <v>1010</v>
      </c>
      <c r="D25082" s="34">
        <v>961</v>
      </c>
      <c r="E25082" s="34">
        <v>934</v>
      </c>
      <c r="F25082" s="34">
        <v>852</v>
      </c>
      <c r="G25082" s="34">
        <v>841</v>
      </c>
      <c r="H25082" s="34">
        <v>980</v>
      </c>
      <c r="I25082" s="34">
        <v>922</v>
      </c>
      <c r="J25082" s="34">
        <v>897</v>
      </c>
      <c r="K25082" s="34">
        <v>753</v>
      </c>
      <c r="L25082" s="34">
        <v>924</v>
      </c>
      <c r="M25082" s="34">
        <v>705</v>
      </c>
    </row>
    <row r="25083" spans="1:13" x14ac:dyDescent="0.2">
      <c r="A25083" s="34" t="s">
        <v>125977</v>
      </c>
      <c r="B25083" s="34">
        <v>293</v>
      </c>
      <c r="C25083" s="34">
        <v>235</v>
      </c>
      <c r="D25083" s="34">
        <v>322</v>
      </c>
      <c r="E25083" s="34">
        <v>256</v>
      </c>
      <c r="F25083" s="34">
        <v>276</v>
      </c>
      <c r="G25083" s="34">
        <v>274</v>
      </c>
      <c r="H25083" s="34">
        <v>287</v>
      </c>
      <c r="I25083" s="34">
        <v>288</v>
      </c>
      <c r="J25083" s="34">
        <v>320</v>
      </c>
      <c r="K25083" s="34">
        <v>178</v>
      </c>
      <c r="L25083" s="34">
        <v>256</v>
      </c>
      <c r="M25083" s="34">
        <v>201</v>
      </c>
    </row>
    <row r="25084" spans="1:13" x14ac:dyDescent="0.2">
      <c r="A25084" s="34" t="s">
        <v>125978</v>
      </c>
      <c r="B25084" s="34">
        <v>150</v>
      </c>
      <c r="C25084" s="34">
        <v>214</v>
      </c>
      <c r="D25084" s="34">
        <v>178</v>
      </c>
      <c r="E25084" s="34">
        <v>188</v>
      </c>
      <c r="F25084" s="34">
        <v>178</v>
      </c>
      <c r="G25084" s="34">
        <v>157</v>
      </c>
      <c r="H25084" s="34">
        <v>177</v>
      </c>
      <c r="I25084" s="34">
        <v>156</v>
      </c>
      <c r="J25084" s="34">
        <v>182</v>
      </c>
      <c r="K25084" s="34">
        <v>135</v>
      </c>
      <c r="L25084" s="34">
        <v>166</v>
      </c>
      <c r="M25084" s="34">
        <v>126</v>
      </c>
    </row>
    <row r="25085" spans="1:13" x14ac:dyDescent="0.2">
      <c r="A25085" s="34" t="s">
        <v>125979</v>
      </c>
      <c r="B25085" s="34">
        <v>575</v>
      </c>
      <c r="C25085" s="34">
        <v>514</v>
      </c>
      <c r="D25085" s="34">
        <v>593</v>
      </c>
      <c r="E25085" s="34">
        <v>516</v>
      </c>
      <c r="F25085" s="34">
        <v>526</v>
      </c>
      <c r="G25085" s="34">
        <v>532</v>
      </c>
      <c r="H25085" s="34">
        <v>529</v>
      </c>
      <c r="I25085" s="34">
        <v>603</v>
      </c>
      <c r="J25085" s="34">
        <v>604</v>
      </c>
      <c r="K25085" s="34">
        <v>390</v>
      </c>
      <c r="L25085" s="34">
        <v>574</v>
      </c>
      <c r="M25085" s="34">
        <v>427</v>
      </c>
    </row>
    <row r="25086" spans="1:13" x14ac:dyDescent="0.2">
      <c r="A25086" s="34" t="s">
        <v>125980</v>
      </c>
      <c r="B25086" s="34">
        <v>279</v>
      </c>
      <c r="C25086" s="34">
        <v>296</v>
      </c>
      <c r="D25086" s="34">
        <v>297</v>
      </c>
      <c r="E25086" s="34">
        <v>299</v>
      </c>
      <c r="F25086" s="34">
        <v>288</v>
      </c>
      <c r="G25086" s="34">
        <v>267</v>
      </c>
      <c r="H25086" s="34">
        <v>357</v>
      </c>
      <c r="I25086" s="34">
        <v>320</v>
      </c>
      <c r="J25086" s="34">
        <v>319</v>
      </c>
      <c r="K25086" s="34">
        <v>182</v>
      </c>
      <c r="L25086" s="34">
        <v>286</v>
      </c>
      <c r="M25086" s="34">
        <v>203</v>
      </c>
    </row>
    <row r="25087" spans="1:13" x14ac:dyDescent="0.2">
      <c r="A25087" s="34" t="s">
        <v>125981</v>
      </c>
      <c r="B25087" s="34">
        <v>133</v>
      </c>
      <c r="C25087" s="34">
        <v>300</v>
      </c>
      <c r="D25087" s="34">
        <v>236</v>
      </c>
      <c r="E25087" s="34">
        <v>263</v>
      </c>
      <c r="F25087" s="34">
        <v>157</v>
      </c>
      <c r="G25087" s="34">
        <v>238</v>
      </c>
      <c r="H25087" s="34">
        <v>239</v>
      </c>
      <c r="I25087" s="34">
        <v>256</v>
      </c>
      <c r="J25087" s="34">
        <v>192</v>
      </c>
      <c r="K25087" s="34">
        <v>171</v>
      </c>
      <c r="L25087" s="34">
        <v>214</v>
      </c>
      <c r="M25087" s="34">
        <v>179</v>
      </c>
    </row>
    <row r="25088" spans="1:13" x14ac:dyDescent="0.2">
      <c r="A25088" s="34" t="s">
        <v>125982</v>
      </c>
      <c r="B25088" s="34">
        <v>263</v>
      </c>
      <c r="C25088" s="34">
        <v>265</v>
      </c>
      <c r="D25088" s="34">
        <v>286</v>
      </c>
      <c r="E25088" s="34">
        <v>290</v>
      </c>
      <c r="F25088" s="34">
        <v>247</v>
      </c>
      <c r="G25088" s="34">
        <v>185</v>
      </c>
      <c r="H25088" s="34">
        <v>261</v>
      </c>
      <c r="I25088" s="34">
        <v>269</v>
      </c>
      <c r="J25088" s="34">
        <v>277</v>
      </c>
      <c r="K25088" s="34">
        <v>229</v>
      </c>
      <c r="L25088" s="34">
        <v>275</v>
      </c>
      <c r="M25088" s="34">
        <v>184</v>
      </c>
    </row>
    <row r="25089" spans="1:13" x14ac:dyDescent="0.2">
      <c r="A25089" s="34" t="s">
        <v>125983</v>
      </c>
      <c r="B25089" s="34">
        <v>234</v>
      </c>
      <c r="C25089" s="34">
        <v>271</v>
      </c>
      <c r="D25089" s="34">
        <v>271</v>
      </c>
      <c r="E25089" s="34">
        <v>301</v>
      </c>
      <c r="F25089" s="34">
        <v>250</v>
      </c>
      <c r="G25089" s="34">
        <v>259</v>
      </c>
      <c r="H25089" s="34">
        <v>267</v>
      </c>
      <c r="I25089" s="34">
        <v>293</v>
      </c>
      <c r="J25089" s="34">
        <v>223</v>
      </c>
      <c r="K25089" s="34">
        <v>217</v>
      </c>
      <c r="L25089" s="34">
        <v>245</v>
      </c>
      <c r="M25089" s="34">
        <v>222</v>
      </c>
    </row>
    <row r="25090" spans="1:13" x14ac:dyDescent="0.2">
      <c r="A25090" s="34" t="s">
        <v>125984</v>
      </c>
      <c r="B25090" s="34">
        <v>270</v>
      </c>
      <c r="C25090" s="34">
        <v>211</v>
      </c>
      <c r="D25090" s="34">
        <v>207</v>
      </c>
      <c r="E25090" s="34">
        <v>245</v>
      </c>
      <c r="F25090" s="34">
        <v>216</v>
      </c>
      <c r="G25090" s="34">
        <v>186</v>
      </c>
      <c r="H25090" s="34">
        <v>223</v>
      </c>
      <c r="I25090" s="34">
        <v>227</v>
      </c>
      <c r="J25090" s="34">
        <v>264</v>
      </c>
      <c r="K25090" s="34">
        <v>212</v>
      </c>
      <c r="L25090" s="34">
        <v>235</v>
      </c>
      <c r="M25090" s="34">
        <v>161</v>
      </c>
    </row>
    <row r="25091" spans="1:13" x14ac:dyDescent="0.2">
      <c r="A25091" s="34" t="s">
        <v>125985</v>
      </c>
      <c r="B25091" s="34">
        <v>305</v>
      </c>
      <c r="C25091" s="34">
        <v>394</v>
      </c>
      <c r="D25091" s="34">
        <v>353</v>
      </c>
      <c r="E25091" s="34">
        <v>348</v>
      </c>
      <c r="F25091" s="34">
        <v>295</v>
      </c>
      <c r="G25091" s="34">
        <v>334</v>
      </c>
      <c r="H25091" s="34">
        <v>316</v>
      </c>
      <c r="I25091" s="34">
        <v>362</v>
      </c>
      <c r="J25091" s="34">
        <v>343</v>
      </c>
      <c r="K25091" s="34">
        <v>276</v>
      </c>
      <c r="L25091" s="34">
        <v>301</v>
      </c>
      <c r="M25091" s="34">
        <v>323</v>
      </c>
    </row>
    <row r="25092" spans="1:13" x14ac:dyDescent="0.2">
      <c r="A25092" s="34" t="s">
        <v>125986</v>
      </c>
      <c r="B25092" s="34">
        <v>517</v>
      </c>
      <c r="C25092" s="34">
        <v>580</v>
      </c>
      <c r="D25092" s="34">
        <v>681</v>
      </c>
      <c r="E25092" s="34">
        <v>625</v>
      </c>
      <c r="F25092" s="34">
        <v>503</v>
      </c>
      <c r="G25092" s="34">
        <v>503</v>
      </c>
      <c r="H25092" s="34">
        <v>647</v>
      </c>
      <c r="I25092" s="34">
        <v>621</v>
      </c>
      <c r="J25092" s="34">
        <v>599</v>
      </c>
      <c r="K25092" s="34">
        <v>497</v>
      </c>
      <c r="L25092" s="34">
        <v>576</v>
      </c>
      <c r="M25092" s="34">
        <v>406</v>
      </c>
    </row>
    <row r="25093" spans="1:13" x14ac:dyDescent="0.2">
      <c r="A25093" s="34" t="s">
        <v>125987</v>
      </c>
      <c r="B25093" s="34">
        <v>455</v>
      </c>
      <c r="C25093" s="34">
        <v>492</v>
      </c>
      <c r="D25093" s="34">
        <v>522</v>
      </c>
      <c r="E25093" s="34">
        <v>554</v>
      </c>
      <c r="F25093" s="34">
        <v>394</v>
      </c>
      <c r="G25093" s="34">
        <v>421</v>
      </c>
      <c r="H25093" s="34">
        <v>440</v>
      </c>
      <c r="I25093" s="34">
        <v>453</v>
      </c>
      <c r="J25093" s="34">
        <v>497</v>
      </c>
      <c r="K25093" s="34">
        <v>403</v>
      </c>
      <c r="L25093" s="34">
        <v>415</v>
      </c>
      <c r="M25093" s="34">
        <v>399</v>
      </c>
    </row>
    <row r="25094" spans="1:13" x14ac:dyDescent="0.2">
      <c r="A25094" s="34" t="s">
        <v>125988</v>
      </c>
      <c r="B25094" s="34">
        <v>257</v>
      </c>
      <c r="C25094" s="34">
        <v>224</v>
      </c>
      <c r="D25094" s="34">
        <v>176</v>
      </c>
      <c r="E25094" s="34">
        <v>210</v>
      </c>
      <c r="F25094" s="34">
        <v>134</v>
      </c>
      <c r="G25094" s="34">
        <v>215</v>
      </c>
      <c r="H25094" s="34">
        <v>181</v>
      </c>
      <c r="I25094" s="34">
        <v>213</v>
      </c>
      <c r="J25094" s="34">
        <v>141</v>
      </c>
      <c r="K25094" s="34">
        <v>165</v>
      </c>
      <c r="L25094" s="34">
        <v>114</v>
      </c>
      <c r="M25094" s="34">
        <v>193</v>
      </c>
    </row>
    <row r="25095" spans="1:13" x14ac:dyDescent="0.2">
      <c r="A25095" s="34" t="s">
        <v>125989</v>
      </c>
      <c r="B25095" s="34">
        <v>338</v>
      </c>
      <c r="C25095" s="34">
        <v>243</v>
      </c>
      <c r="D25095" s="34">
        <v>293</v>
      </c>
      <c r="E25095" s="34">
        <v>245</v>
      </c>
      <c r="F25095" s="34">
        <v>262</v>
      </c>
      <c r="G25095" s="34">
        <v>202</v>
      </c>
      <c r="H25095" s="34">
        <v>301</v>
      </c>
      <c r="I25095" s="34">
        <v>246</v>
      </c>
      <c r="J25095" s="34">
        <v>286</v>
      </c>
      <c r="K25095" s="34">
        <v>220</v>
      </c>
      <c r="L25095" s="34">
        <v>210</v>
      </c>
      <c r="M25095" s="34">
        <v>211</v>
      </c>
    </row>
    <row r="25096" spans="1:13" x14ac:dyDescent="0.2">
      <c r="A25096" s="34" t="s">
        <v>125990</v>
      </c>
      <c r="B25096" s="34">
        <v>55</v>
      </c>
      <c r="C25096" s="34">
        <v>112</v>
      </c>
      <c r="D25096" s="34">
        <v>127</v>
      </c>
      <c r="E25096" s="34">
        <v>120</v>
      </c>
      <c r="F25096" s="34">
        <v>99</v>
      </c>
      <c r="G25096" s="34">
        <v>125</v>
      </c>
      <c r="H25096" s="34">
        <v>132</v>
      </c>
      <c r="I25096" s="34">
        <v>106</v>
      </c>
      <c r="J25096" s="34">
        <v>147</v>
      </c>
      <c r="K25096" s="34">
        <v>120</v>
      </c>
      <c r="L25096" s="34">
        <v>109</v>
      </c>
      <c r="M25096" s="34">
        <v>83</v>
      </c>
    </row>
    <row r="25097" spans="1:13" x14ac:dyDescent="0.2">
      <c r="A25097" s="34" t="s">
        <v>125991</v>
      </c>
      <c r="B25097" s="34">
        <v>128</v>
      </c>
      <c r="C25097" s="34">
        <v>169</v>
      </c>
      <c r="D25097" s="34">
        <v>124</v>
      </c>
      <c r="E25097" s="34">
        <v>164</v>
      </c>
      <c r="F25097" s="34">
        <v>126</v>
      </c>
      <c r="G25097" s="34">
        <v>181</v>
      </c>
      <c r="H25097" s="34">
        <v>141</v>
      </c>
      <c r="I25097" s="34">
        <v>184</v>
      </c>
      <c r="J25097" s="34">
        <v>195</v>
      </c>
      <c r="K25097" s="34">
        <v>137</v>
      </c>
      <c r="L25097" s="34">
        <v>159</v>
      </c>
      <c r="M25097" s="34">
        <v>145</v>
      </c>
    </row>
    <row r="25098" spans="1:13" x14ac:dyDescent="0.2">
      <c r="A25098" s="34" t="s">
        <v>125992</v>
      </c>
      <c r="B25098" s="34">
        <v>146</v>
      </c>
      <c r="C25098" s="34">
        <v>176</v>
      </c>
      <c r="D25098" s="34">
        <v>208</v>
      </c>
      <c r="E25098" s="34">
        <v>193</v>
      </c>
      <c r="F25098" s="34">
        <v>161</v>
      </c>
      <c r="G25098" s="34">
        <v>155</v>
      </c>
      <c r="H25098" s="34">
        <v>160</v>
      </c>
      <c r="I25098" s="34">
        <v>136</v>
      </c>
      <c r="J25098" s="34">
        <v>170</v>
      </c>
      <c r="K25098" s="34">
        <v>150</v>
      </c>
      <c r="L25098" s="34">
        <v>159</v>
      </c>
      <c r="M25098" s="34">
        <v>127</v>
      </c>
    </row>
    <row r="25099" spans="1:13" x14ac:dyDescent="0.2">
      <c r="A25099" s="34" t="s">
        <v>125993</v>
      </c>
      <c r="B25099" s="34">
        <v>309</v>
      </c>
      <c r="C25099" s="34">
        <v>370</v>
      </c>
      <c r="D25099" s="34">
        <v>316</v>
      </c>
      <c r="E25099" s="34">
        <v>378</v>
      </c>
      <c r="F25099" s="34">
        <v>269</v>
      </c>
      <c r="G25099" s="34">
        <v>327</v>
      </c>
      <c r="H25099" s="34">
        <v>365</v>
      </c>
      <c r="I25099" s="34">
        <v>315</v>
      </c>
      <c r="J25099" s="34">
        <v>343</v>
      </c>
      <c r="K25099" s="34">
        <v>275</v>
      </c>
      <c r="L25099" s="34">
        <v>300</v>
      </c>
      <c r="M25099" s="34">
        <v>286</v>
      </c>
    </row>
    <row r="25100" spans="1:13" x14ac:dyDescent="0.2">
      <c r="A25100" s="34" t="s">
        <v>125994</v>
      </c>
      <c r="B25100" s="34">
        <v>148</v>
      </c>
      <c r="C25100" s="34">
        <v>162</v>
      </c>
      <c r="D25100" s="34">
        <v>176</v>
      </c>
      <c r="E25100" s="34">
        <v>155</v>
      </c>
      <c r="F25100" s="34">
        <v>182</v>
      </c>
      <c r="G25100" s="34">
        <v>166</v>
      </c>
      <c r="H25100" s="34">
        <v>148</v>
      </c>
      <c r="I25100" s="34">
        <v>140</v>
      </c>
      <c r="J25100" s="34">
        <v>170</v>
      </c>
      <c r="K25100" s="34">
        <v>150</v>
      </c>
      <c r="L25100" s="34">
        <v>194</v>
      </c>
      <c r="M25100" s="34">
        <v>138</v>
      </c>
    </row>
    <row r="25101" spans="1:13" x14ac:dyDescent="0.2">
      <c r="A25101" s="34" t="s">
        <v>125995</v>
      </c>
      <c r="B25101" s="34">
        <v>175</v>
      </c>
      <c r="C25101" s="34">
        <v>226</v>
      </c>
      <c r="D25101" s="34">
        <v>246</v>
      </c>
      <c r="E25101" s="34">
        <v>237</v>
      </c>
      <c r="F25101" s="34">
        <v>210</v>
      </c>
      <c r="G25101" s="34">
        <v>233</v>
      </c>
      <c r="H25101" s="34">
        <v>246</v>
      </c>
      <c r="I25101" s="34">
        <v>242</v>
      </c>
      <c r="J25101" s="34">
        <v>237</v>
      </c>
      <c r="K25101" s="34">
        <v>174</v>
      </c>
      <c r="L25101" s="34">
        <v>204</v>
      </c>
      <c r="M25101" s="34">
        <v>181</v>
      </c>
    </row>
    <row r="25102" spans="1:13" x14ac:dyDescent="0.2">
      <c r="A25102" s="34" t="s">
        <v>125996</v>
      </c>
      <c r="B25102" s="34">
        <v>715</v>
      </c>
      <c r="C25102" s="34">
        <v>767</v>
      </c>
      <c r="D25102" s="34">
        <v>733</v>
      </c>
      <c r="E25102" s="34">
        <v>716</v>
      </c>
      <c r="F25102" s="34">
        <v>753</v>
      </c>
      <c r="G25102" s="34">
        <v>649</v>
      </c>
      <c r="H25102" s="34">
        <v>831</v>
      </c>
      <c r="I25102" s="34">
        <v>716</v>
      </c>
      <c r="J25102" s="34">
        <v>717</v>
      </c>
      <c r="K25102" s="34">
        <v>667</v>
      </c>
      <c r="L25102" s="34">
        <v>715</v>
      </c>
      <c r="M25102" s="34">
        <v>554</v>
      </c>
    </row>
    <row r="25103" spans="1:13" x14ac:dyDescent="0.2">
      <c r="A25103" s="34" t="s">
        <v>125997</v>
      </c>
      <c r="B25103" s="34">
        <v>1351</v>
      </c>
      <c r="C25103" s="34">
        <v>1264</v>
      </c>
      <c r="D25103" s="34">
        <v>1379</v>
      </c>
      <c r="E25103" s="34">
        <v>1275</v>
      </c>
      <c r="F25103" s="34">
        <v>1234</v>
      </c>
      <c r="G25103" s="34">
        <v>1083</v>
      </c>
      <c r="H25103" s="34">
        <v>1322</v>
      </c>
      <c r="I25103" s="34">
        <v>1259</v>
      </c>
      <c r="J25103" s="34">
        <v>1405</v>
      </c>
      <c r="K25103" s="34">
        <v>1080</v>
      </c>
      <c r="L25103" s="34">
        <v>1234</v>
      </c>
      <c r="M25103" s="34">
        <v>935</v>
      </c>
    </row>
    <row r="25104" spans="1:13" x14ac:dyDescent="0.2">
      <c r="A25104" s="34" t="s">
        <v>125998</v>
      </c>
      <c r="B25104" s="34">
        <v>379</v>
      </c>
      <c r="C25104" s="34">
        <v>413</v>
      </c>
      <c r="D25104" s="34">
        <v>435</v>
      </c>
      <c r="E25104" s="34">
        <v>498</v>
      </c>
      <c r="F25104" s="34">
        <v>340</v>
      </c>
      <c r="G25104" s="34">
        <v>420</v>
      </c>
      <c r="H25104" s="34">
        <v>403</v>
      </c>
      <c r="I25104" s="34">
        <v>451</v>
      </c>
      <c r="J25104" s="34">
        <v>398</v>
      </c>
      <c r="K25104" s="34">
        <v>403</v>
      </c>
      <c r="L25104" s="34">
        <v>452</v>
      </c>
      <c r="M25104" s="34">
        <v>379</v>
      </c>
    </row>
    <row r="25105" spans="1:13" x14ac:dyDescent="0.2">
      <c r="A25105" s="34" t="s">
        <v>125999</v>
      </c>
      <c r="B25105" s="34">
        <v>578</v>
      </c>
      <c r="C25105" s="34">
        <v>677</v>
      </c>
      <c r="D25105" s="34">
        <v>694</v>
      </c>
      <c r="E25105" s="34">
        <v>733</v>
      </c>
      <c r="F25105" s="34">
        <v>585</v>
      </c>
      <c r="G25105" s="34">
        <v>606</v>
      </c>
      <c r="H25105" s="34">
        <v>682</v>
      </c>
      <c r="I25105" s="34">
        <v>651</v>
      </c>
      <c r="J25105" s="34">
        <v>649</v>
      </c>
      <c r="K25105" s="34">
        <v>521</v>
      </c>
      <c r="L25105" s="34">
        <v>588</v>
      </c>
      <c r="M25105" s="34">
        <v>465</v>
      </c>
    </row>
    <row r="25106" spans="1:13" x14ac:dyDescent="0.2">
      <c r="A25106" s="34" t="s">
        <v>126000</v>
      </c>
      <c r="B25106" s="34">
        <v>415</v>
      </c>
      <c r="C25106" s="34">
        <v>428</v>
      </c>
      <c r="D25106" s="34">
        <v>478</v>
      </c>
      <c r="E25106" s="34">
        <v>453</v>
      </c>
      <c r="F25106" s="34">
        <v>514</v>
      </c>
      <c r="G25106" s="34">
        <v>452</v>
      </c>
      <c r="H25106" s="34">
        <v>533</v>
      </c>
      <c r="I25106" s="34">
        <v>466</v>
      </c>
      <c r="J25106" s="34">
        <v>459</v>
      </c>
      <c r="K25106" s="34">
        <v>407</v>
      </c>
      <c r="L25106" s="34">
        <v>456</v>
      </c>
      <c r="M25106" s="34">
        <v>367</v>
      </c>
    </row>
    <row r="25107" spans="1:13" x14ac:dyDescent="0.2">
      <c r="A25107" s="34" t="s">
        <v>126001</v>
      </c>
      <c r="B25107" s="34">
        <v>259</v>
      </c>
      <c r="C25107" s="34">
        <v>289</v>
      </c>
      <c r="D25107" s="34">
        <v>333</v>
      </c>
      <c r="E25107" s="34">
        <v>332</v>
      </c>
      <c r="F25107" s="34">
        <v>305</v>
      </c>
      <c r="G25107" s="34">
        <v>338</v>
      </c>
      <c r="H25107" s="34">
        <v>330</v>
      </c>
      <c r="I25107" s="34">
        <v>292</v>
      </c>
      <c r="J25107" s="34">
        <v>358</v>
      </c>
      <c r="K25107" s="34">
        <v>255</v>
      </c>
      <c r="L25107" s="34">
        <v>380</v>
      </c>
      <c r="M25107" s="34">
        <v>249</v>
      </c>
    </row>
    <row r="25108" spans="1:13" x14ac:dyDescent="0.2">
      <c r="A25108" s="34" t="s">
        <v>126002</v>
      </c>
      <c r="B25108" s="34">
        <v>234</v>
      </c>
      <c r="C25108" s="34">
        <v>248</v>
      </c>
      <c r="D25108" s="34">
        <v>260</v>
      </c>
      <c r="E25108" s="34">
        <v>325</v>
      </c>
      <c r="F25108" s="34">
        <v>255</v>
      </c>
      <c r="G25108" s="34">
        <v>298</v>
      </c>
      <c r="H25108" s="34">
        <v>294</v>
      </c>
      <c r="I25108" s="34">
        <v>271</v>
      </c>
      <c r="J25108" s="34">
        <v>286</v>
      </c>
      <c r="K25108" s="34">
        <v>264</v>
      </c>
      <c r="L25108" s="34">
        <v>221</v>
      </c>
      <c r="M25108" s="34">
        <v>183</v>
      </c>
    </row>
    <row r="25109" spans="1:13" x14ac:dyDescent="0.2">
      <c r="A25109" s="34" t="s">
        <v>126003</v>
      </c>
      <c r="B25109" s="34">
        <v>244</v>
      </c>
      <c r="C25109" s="34">
        <v>363</v>
      </c>
      <c r="D25109" s="34">
        <v>294</v>
      </c>
      <c r="E25109" s="34">
        <v>355</v>
      </c>
      <c r="F25109" s="34">
        <v>233</v>
      </c>
      <c r="G25109" s="34">
        <v>311</v>
      </c>
      <c r="H25109" s="34">
        <v>273</v>
      </c>
      <c r="I25109" s="34">
        <v>326</v>
      </c>
      <c r="J25109" s="34">
        <v>292</v>
      </c>
      <c r="K25109" s="34">
        <v>251</v>
      </c>
      <c r="L25109" s="34">
        <v>239</v>
      </c>
      <c r="M25109" s="34">
        <v>258</v>
      </c>
    </row>
    <row r="25110" spans="1:13" x14ac:dyDescent="0.2">
      <c r="A25110" s="34" t="s">
        <v>126004</v>
      </c>
      <c r="B25110" s="34">
        <v>104</v>
      </c>
      <c r="C25110" s="34">
        <v>97</v>
      </c>
      <c r="D25110" s="34">
        <v>108</v>
      </c>
      <c r="E25110" s="34">
        <v>112</v>
      </c>
      <c r="F25110" s="34">
        <v>81</v>
      </c>
      <c r="G25110" s="34">
        <v>91</v>
      </c>
      <c r="H25110" s="34">
        <v>109</v>
      </c>
      <c r="I25110" s="34">
        <v>97</v>
      </c>
      <c r="J25110" s="34">
        <v>84</v>
      </c>
      <c r="K25110" s="34">
        <v>85</v>
      </c>
      <c r="L25110" s="34">
        <v>104</v>
      </c>
      <c r="M25110" s="34">
        <v>84</v>
      </c>
    </row>
    <row r="25111" spans="1:13" x14ac:dyDescent="0.2">
      <c r="A25111" s="34" t="s">
        <v>126005</v>
      </c>
      <c r="B25111" s="34">
        <v>238</v>
      </c>
      <c r="C25111" s="34">
        <v>216</v>
      </c>
      <c r="D25111" s="34">
        <v>268</v>
      </c>
      <c r="E25111" s="34">
        <v>223</v>
      </c>
      <c r="F25111" s="34">
        <v>223</v>
      </c>
      <c r="G25111" s="34">
        <v>248</v>
      </c>
      <c r="H25111" s="34">
        <v>239</v>
      </c>
      <c r="I25111" s="34">
        <v>230</v>
      </c>
      <c r="J25111" s="34">
        <v>260</v>
      </c>
      <c r="K25111" s="34">
        <v>214</v>
      </c>
      <c r="L25111" s="34">
        <v>198</v>
      </c>
      <c r="M25111" s="34">
        <v>197</v>
      </c>
    </row>
    <row r="25112" spans="1:13" x14ac:dyDescent="0.2">
      <c r="A25112" s="34" t="s">
        <v>126006</v>
      </c>
      <c r="B25112" s="34">
        <v>239</v>
      </c>
      <c r="C25112" s="34">
        <v>183</v>
      </c>
      <c r="D25112" s="34">
        <v>171</v>
      </c>
      <c r="E25112" s="34">
        <v>198</v>
      </c>
      <c r="F25112" s="34">
        <v>157</v>
      </c>
      <c r="G25112" s="34">
        <v>180</v>
      </c>
      <c r="H25112" s="34">
        <v>190</v>
      </c>
      <c r="I25112" s="34">
        <v>186</v>
      </c>
      <c r="J25112" s="34">
        <v>178</v>
      </c>
      <c r="K25112" s="34">
        <v>161</v>
      </c>
      <c r="L25112" s="34">
        <v>232</v>
      </c>
      <c r="M25112" s="34">
        <v>114</v>
      </c>
    </row>
    <row r="25113" spans="1:13" x14ac:dyDescent="0.2">
      <c r="A25113" s="34" t="s">
        <v>126007</v>
      </c>
      <c r="B25113" s="34">
        <v>354</v>
      </c>
      <c r="C25113" s="34">
        <v>342</v>
      </c>
      <c r="D25113" s="34">
        <v>383</v>
      </c>
      <c r="E25113" s="34">
        <v>429</v>
      </c>
      <c r="F25113" s="34">
        <v>396</v>
      </c>
      <c r="G25113" s="34">
        <v>292</v>
      </c>
      <c r="H25113" s="34">
        <v>408</v>
      </c>
      <c r="I25113" s="34">
        <v>318</v>
      </c>
      <c r="J25113" s="34">
        <v>337</v>
      </c>
      <c r="K25113" s="34">
        <v>295</v>
      </c>
      <c r="L25113" s="34">
        <v>319</v>
      </c>
      <c r="M25113" s="34">
        <v>279</v>
      </c>
    </row>
    <row r="25114" spans="1:13" x14ac:dyDescent="0.2">
      <c r="A25114" s="34" t="s">
        <v>126008</v>
      </c>
      <c r="B25114" s="34">
        <v>163</v>
      </c>
      <c r="C25114" s="34">
        <v>174</v>
      </c>
      <c r="D25114" s="34">
        <v>227</v>
      </c>
      <c r="E25114" s="34">
        <v>190</v>
      </c>
      <c r="F25114" s="34">
        <v>170</v>
      </c>
      <c r="G25114" s="34">
        <v>167</v>
      </c>
      <c r="H25114" s="34">
        <v>200</v>
      </c>
      <c r="I25114" s="34">
        <v>176</v>
      </c>
      <c r="J25114" s="34">
        <v>195</v>
      </c>
      <c r="K25114" s="34">
        <v>152</v>
      </c>
      <c r="L25114" s="34">
        <v>160</v>
      </c>
      <c r="M25114" s="34">
        <v>143</v>
      </c>
    </row>
    <row r="25115" spans="1:13" x14ac:dyDescent="0.2">
      <c r="A25115" s="34" t="s">
        <v>126009</v>
      </c>
      <c r="B25115" s="34">
        <v>280</v>
      </c>
      <c r="C25115" s="34">
        <v>277</v>
      </c>
      <c r="D25115" s="34">
        <v>251</v>
      </c>
      <c r="E25115" s="34">
        <v>304</v>
      </c>
      <c r="F25115" s="34">
        <v>220</v>
      </c>
      <c r="G25115" s="34">
        <v>241</v>
      </c>
      <c r="H25115" s="34">
        <v>275</v>
      </c>
      <c r="I25115" s="34">
        <v>246</v>
      </c>
      <c r="J25115" s="34">
        <v>284</v>
      </c>
      <c r="K25115" s="34">
        <v>221</v>
      </c>
      <c r="L25115" s="34">
        <v>225</v>
      </c>
      <c r="M25115" s="34">
        <v>196</v>
      </c>
    </row>
    <row r="25116" spans="1:13" x14ac:dyDescent="0.2">
      <c r="A25116" s="34" t="s">
        <v>126010</v>
      </c>
      <c r="B25116" s="34">
        <v>314</v>
      </c>
      <c r="C25116" s="34">
        <v>267</v>
      </c>
      <c r="D25116" s="34">
        <v>324</v>
      </c>
      <c r="E25116" s="34">
        <v>311</v>
      </c>
      <c r="F25116" s="34">
        <v>275</v>
      </c>
      <c r="G25116" s="34">
        <v>319</v>
      </c>
      <c r="H25116" s="34">
        <v>367</v>
      </c>
      <c r="I25116" s="34">
        <v>287</v>
      </c>
      <c r="J25116" s="34">
        <v>344</v>
      </c>
      <c r="K25116" s="34">
        <v>252</v>
      </c>
      <c r="L25116" s="34">
        <v>348</v>
      </c>
      <c r="M25116" s="34">
        <v>237</v>
      </c>
    </row>
    <row r="25117" spans="1:13" x14ac:dyDescent="0.2">
      <c r="A25117" s="34" t="s">
        <v>126011</v>
      </c>
      <c r="B25117" s="34">
        <v>480</v>
      </c>
      <c r="C25117" s="34">
        <v>407</v>
      </c>
      <c r="D25117" s="34">
        <v>508</v>
      </c>
      <c r="E25117" s="34">
        <v>366</v>
      </c>
      <c r="F25117" s="34">
        <v>384</v>
      </c>
      <c r="G25117" s="34">
        <v>315</v>
      </c>
      <c r="H25117" s="34">
        <v>503</v>
      </c>
      <c r="I25117" s="34">
        <v>351</v>
      </c>
      <c r="J25117" s="34">
        <v>489</v>
      </c>
      <c r="K25117" s="34">
        <v>325</v>
      </c>
      <c r="L25117" s="34">
        <v>407</v>
      </c>
      <c r="M25117" s="34">
        <v>277</v>
      </c>
    </row>
    <row r="25118" spans="1:13" x14ac:dyDescent="0.2">
      <c r="A25118" s="34" t="s">
        <v>126012</v>
      </c>
      <c r="B25118" s="34">
        <v>69</v>
      </c>
      <c r="C25118" s="34">
        <v>148</v>
      </c>
      <c r="D25118" s="34">
        <v>150</v>
      </c>
      <c r="E25118" s="34">
        <v>112</v>
      </c>
      <c r="F25118" s="34">
        <v>126</v>
      </c>
      <c r="G25118" s="34">
        <v>106</v>
      </c>
      <c r="H25118" s="34">
        <v>138</v>
      </c>
      <c r="I25118" s="34">
        <v>113</v>
      </c>
      <c r="J25118" s="34">
        <v>148</v>
      </c>
      <c r="K25118" s="34">
        <v>91</v>
      </c>
      <c r="L25118" s="34">
        <v>117</v>
      </c>
      <c r="M25118" s="34">
        <v>97</v>
      </c>
    </row>
    <row r="25119" spans="1:13" x14ac:dyDescent="0.2">
      <c r="A25119" s="34" t="s">
        <v>126013</v>
      </c>
      <c r="B25119" s="34">
        <v>242</v>
      </c>
      <c r="C25119" s="34">
        <v>232</v>
      </c>
      <c r="D25119" s="34">
        <v>256</v>
      </c>
      <c r="E25119" s="34">
        <v>251</v>
      </c>
      <c r="F25119" s="34">
        <v>179</v>
      </c>
      <c r="G25119" s="34">
        <v>202</v>
      </c>
      <c r="H25119" s="34">
        <v>232</v>
      </c>
      <c r="I25119" s="34">
        <v>265</v>
      </c>
      <c r="J25119" s="34">
        <v>241</v>
      </c>
      <c r="K25119" s="34">
        <v>177</v>
      </c>
      <c r="L25119" s="34">
        <v>255</v>
      </c>
      <c r="M25119" s="34">
        <v>172</v>
      </c>
    </row>
    <row r="25120" spans="1:13" x14ac:dyDescent="0.2">
      <c r="A25120" s="34" t="s">
        <v>126014</v>
      </c>
      <c r="B25120" s="34">
        <v>241</v>
      </c>
      <c r="C25120" s="34">
        <v>330</v>
      </c>
      <c r="D25120" s="34">
        <v>288</v>
      </c>
      <c r="E25120" s="34">
        <v>235</v>
      </c>
      <c r="F25120" s="34">
        <v>223</v>
      </c>
      <c r="G25120" s="34">
        <v>240</v>
      </c>
      <c r="H25120" s="34">
        <v>356</v>
      </c>
      <c r="I25120" s="34">
        <v>254</v>
      </c>
      <c r="J25120" s="34">
        <v>284</v>
      </c>
      <c r="K25120" s="34">
        <v>183</v>
      </c>
      <c r="L25120" s="34">
        <v>268</v>
      </c>
      <c r="M25120" s="34">
        <v>194</v>
      </c>
    </row>
    <row r="25121" spans="1:13" x14ac:dyDescent="0.2">
      <c r="A25121" s="34" t="s">
        <v>126015</v>
      </c>
      <c r="B25121" s="34">
        <v>426</v>
      </c>
      <c r="C25121" s="34">
        <v>436</v>
      </c>
      <c r="D25121" s="34">
        <v>460</v>
      </c>
      <c r="E25121" s="34">
        <v>438</v>
      </c>
      <c r="F25121" s="34">
        <v>365</v>
      </c>
      <c r="G25121" s="34">
        <v>431</v>
      </c>
      <c r="H25121" s="34">
        <v>386</v>
      </c>
      <c r="I25121" s="34">
        <v>487</v>
      </c>
      <c r="J25121" s="34">
        <v>416</v>
      </c>
      <c r="K25121" s="34">
        <v>344</v>
      </c>
      <c r="L25121" s="34">
        <v>431</v>
      </c>
      <c r="M25121" s="34">
        <v>308</v>
      </c>
    </row>
    <row r="25122" spans="1:13" x14ac:dyDescent="0.2">
      <c r="A25122" s="34" t="s">
        <v>126016</v>
      </c>
      <c r="B25122" s="34">
        <v>477</v>
      </c>
      <c r="C25122" s="34">
        <v>502</v>
      </c>
      <c r="D25122" s="34">
        <v>509</v>
      </c>
      <c r="E25122" s="34">
        <v>525</v>
      </c>
      <c r="F25122" s="34">
        <v>430</v>
      </c>
      <c r="G25122" s="34">
        <v>469</v>
      </c>
      <c r="H25122" s="34">
        <v>553</v>
      </c>
      <c r="I25122" s="34">
        <v>520</v>
      </c>
      <c r="J25122" s="34">
        <v>460</v>
      </c>
      <c r="K25122" s="34">
        <v>389</v>
      </c>
      <c r="L25122" s="34">
        <v>450</v>
      </c>
      <c r="M25122" s="34">
        <v>333</v>
      </c>
    </row>
    <row r="25123" spans="1:13" x14ac:dyDescent="0.2">
      <c r="A25123" s="34" t="s">
        <v>126017</v>
      </c>
      <c r="B25123" s="34">
        <v>872</v>
      </c>
      <c r="C25123" s="34">
        <v>894</v>
      </c>
      <c r="D25123" s="34">
        <v>937</v>
      </c>
      <c r="E25123" s="34">
        <v>951</v>
      </c>
      <c r="F25123" s="34">
        <v>933</v>
      </c>
      <c r="G25123" s="34">
        <v>905</v>
      </c>
      <c r="H25123" s="34">
        <v>1030</v>
      </c>
      <c r="I25123" s="34">
        <v>949</v>
      </c>
      <c r="J25123" s="34">
        <v>985</v>
      </c>
      <c r="K25123" s="34">
        <v>777</v>
      </c>
      <c r="L25123" s="34">
        <v>974</v>
      </c>
      <c r="M25123" s="34">
        <v>704</v>
      </c>
    </row>
    <row r="25124" spans="1:13" x14ac:dyDescent="0.2">
      <c r="A25124" s="34" t="s">
        <v>126018</v>
      </c>
      <c r="B25124" s="34">
        <v>1246</v>
      </c>
      <c r="C25124" s="34">
        <v>1322</v>
      </c>
      <c r="D25124" s="34">
        <v>1249</v>
      </c>
      <c r="E25124" s="34">
        <v>1231</v>
      </c>
      <c r="F25124" s="34">
        <v>1137</v>
      </c>
      <c r="G25124" s="34">
        <v>1243</v>
      </c>
      <c r="H25124" s="34">
        <v>1357</v>
      </c>
      <c r="I25124" s="34">
        <v>1201</v>
      </c>
      <c r="J25124" s="34">
        <v>1381</v>
      </c>
      <c r="K25124" s="34">
        <v>963</v>
      </c>
      <c r="L25124" s="34">
        <v>1151</v>
      </c>
      <c r="M25124" s="34">
        <v>976</v>
      </c>
    </row>
    <row r="25125" spans="1:13" x14ac:dyDescent="0.2">
      <c r="A25125" s="34" t="s">
        <v>126019</v>
      </c>
      <c r="B25125" s="34">
        <v>469</v>
      </c>
      <c r="C25125" s="34">
        <v>617</v>
      </c>
      <c r="D25125" s="34">
        <v>518</v>
      </c>
      <c r="E25125" s="34">
        <v>629</v>
      </c>
      <c r="F25125" s="34">
        <v>466</v>
      </c>
      <c r="G25125" s="34">
        <v>596</v>
      </c>
      <c r="H25125" s="34">
        <v>525</v>
      </c>
      <c r="I25125" s="34">
        <v>689</v>
      </c>
      <c r="J25125" s="34">
        <v>540</v>
      </c>
      <c r="K25125" s="34">
        <v>543</v>
      </c>
      <c r="L25125" s="34">
        <v>541</v>
      </c>
      <c r="M25125" s="34">
        <v>511</v>
      </c>
    </row>
    <row r="25126" spans="1:13" x14ac:dyDescent="0.2">
      <c r="A25126" s="34" t="s">
        <v>126020</v>
      </c>
      <c r="B25126" s="34">
        <v>416</v>
      </c>
      <c r="C25126" s="34">
        <v>421</v>
      </c>
      <c r="D25126" s="34">
        <v>487</v>
      </c>
      <c r="E25126" s="34">
        <v>456</v>
      </c>
      <c r="F25126" s="34">
        <v>407</v>
      </c>
      <c r="G25126" s="34">
        <v>409</v>
      </c>
      <c r="H25126" s="34">
        <v>464</v>
      </c>
      <c r="I25126" s="34">
        <v>390</v>
      </c>
      <c r="J25126" s="34">
        <v>468</v>
      </c>
      <c r="K25126" s="34">
        <v>315</v>
      </c>
      <c r="L25126" s="34">
        <v>361</v>
      </c>
      <c r="M25126" s="34">
        <v>342</v>
      </c>
    </row>
    <row r="25127" spans="1:13" x14ac:dyDescent="0.2">
      <c r="A25127" s="34" t="s">
        <v>126021</v>
      </c>
      <c r="B25127" s="34">
        <v>747</v>
      </c>
      <c r="C25127" s="34">
        <v>727</v>
      </c>
      <c r="D25127" s="34">
        <v>705</v>
      </c>
      <c r="E25127" s="34">
        <v>734</v>
      </c>
      <c r="F25127" s="34">
        <v>645</v>
      </c>
      <c r="G25127" s="34">
        <v>649</v>
      </c>
      <c r="H25127" s="34">
        <v>792</v>
      </c>
      <c r="I25127" s="34">
        <v>697</v>
      </c>
      <c r="J25127" s="34">
        <v>703</v>
      </c>
      <c r="K25127" s="34">
        <v>600</v>
      </c>
      <c r="L25127" s="34">
        <v>663</v>
      </c>
      <c r="M25127" s="34">
        <v>569</v>
      </c>
    </row>
    <row r="25128" spans="1:13" x14ac:dyDescent="0.2">
      <c r="A25128" s="34" t="s">
        <v>126022</v>
      </c>
      <c r="B25128" s="34">
        <v>217</v>
      </c>
      <c r="C25128" s="34">
        <v>313</v>
      </c>
      <c r="D25128" s="34">
        <v>295</v>
      </c>
      <c r="E25128" s="34">
        <v>379</v>
      </c>
      <c r="F25128" s="34">
        <v>278</v>
      </c>
      <c r="G25128" s="34">
        <v>378</v>
      </c>
      <c r="H25128" s="34">
        <v>360</v>
      </c>
      <c r="I25128" s="34">
        <v>381</v>
      </c>
      <c r="J25128" s="34">
        <v>266</v>
      </c>
      <c r="K25128" s="34">
        <v>307</v>
      </c>
      <c r="L25128" s="34">
        <v>286</v>
      </c>
      <c r="M25128" s="34">
        <v>308</v>
      </c>
    </row>
    <row r="25129" spans="1:13" x14ac:dyDescent="0.2">
      <c r="A25129" s="34" t="s">
        <v>126023</v>
      </c>
      <c r="B25129" s="34">
        <v>263</v>
      </c>
      <c r="C25129" s="34">
        <v>302</v>
      </c>
      <c r="D25129" s="34">
        <v>354</v>
      </c>
      <c r="E25129" s="34">
        <v>298</v>
      </c>
      <c r="F25129" s="34">
        <v>288</v>
      </c>
      <c r="G25129" s="34">
        <v>268</v>
      </c>
      <c r="H25129" s="34">
        <v>328</v>
      </c>
      <c r="I25129" s="34">
        <v>283</v>
      </c>
      <c r="J25129" s="34">
        <v>359</v>
      </c>
      <c r="K25129" s="34">
        <v>204</v>
      </c>
      <c r="L25129" s="34">
        <v>342</v>
      </c>
      <c r="M25129" s="34">
        <v>217</v>
      </c>
    </row>
    <row r="25130" spans="1:13" x14ac:dyDescent="0.2">
      <c r="A25130" s="34" t="s">
        <v>126024</v>
      </c>
      <c r="B25130" s="34">
        <v>144</v>
      </c>
      <c r="C25130" s="34">
        <v>198</v>
      </c>
      <c r="D25130" s="34">
        <v>189</v>
      </c>
      <c r="E25130" s="34">
        <v>184</v>
      </c>
      <c r="F25130" s="34">
        <v>179</v>
      </c>
      <c r="G25130" s="34">
        <v>131</v>
      </c>
      <c r="H25130" s="34">
        <v>197</v>
      </c>
      <c r="I25130" s="34">
        <v>232</v>
      </c>
      <c r="J25130" s="34">
        <v>186</v>
      </c>
      <c r="K25130" s="34">
        <v>152</v>
      </c>
      <c r="L25130" s="34">
        <v>137</v>
      </c>
      <c r="M25130" s="34">
        <v>104</v>
      </c>
    </row>
    <row r="25131" spans="1:13" x14ac:dyDescent="0.2">
      <c r="A25131" s="34" t="s">
        <v>126025</v>
      </c>
      <c r="B25131" s="34">
        <v>235</v>
      </c>
      <c r="C25131" s="34">
        <v>194</v>
      </c>
      <c r="D25131" s="34">
        <v>210</v>
      </c>
      <c r="E25131" s="34">
        <v>279</v>
      </c>
      <c r="F25131" s="34">
        <v>233</v>
      </c>
      <c r="G25131" s="34">
        <v>196</v>
      </c>
      <c r="H25131" s="34">
        <v>256</v>
      </c>
      <c r="I25131" s="34">
        <v>188</v>
      </c>
      <c r="J25131" s="34">
        <v>202</v>
      </c>
      <c r="K25131" s="34">
        <v>169</v>
      </c>
      <c r="L25131" s="34">
        <v>208</v>
      </c>
      <c r="M25131" s="34">
        <v>193</v>
      </c>
    </row>
    <row r="25132" spans="1:13" x14ac:dyDescent="0.2">
      <c r="A25132" s="34" t="s">
        <v>126026</v>
      </c>
      <c r="B25132" s="34">
        <v>302</v>
      </c>
      <c r="C25132" s="34">
        <v>365</v>
      </c>
      <c r="D25132" s="34">
        <v>351</v>
      </c>
      <c r="E25132" s="34">
        <v>430</v>
      </c>
      <c r="F25132" s="34">
        <v>385</v>
      </c>
      <c r="G25132" s="34">
        <v>283</v>
      </c>
      <c r="H25132" s="34">
        <v>393</v>
      </c>
      <c r="I25132" s="34">
        <v>434</v>
      </c>
      <c r="J25132" s="34">
        <v>382</v>
      </c>
      <c r="K25132" s="34">
        <v>308</v>
      </c>
      <c r="L25132" s="34">
        <v>425</v>
      </c>
      <c r="M25132" s="34">
        <v>332</v>
      </c>
    </row>
    <row r="25133" spans="1:13" x14ac:dyDescent="0.2">
      <c r="A25133" s="34" t="s">
        <v>126027</v>
      </c>
      <c r="B25133" s="34">
        <v>184</v>
      </c>
      <c r="C25133" s="34">
        <v>296</v>
      </c>
      <c r="D25133" s="34">
        <v>219</v>
      </c>
      <c r="E25133" s="34">
        <v>270</v>
      </c>
      <c r="F25133" s="34">
        <v>197</v>
      </c>
      <c r="G25133" s="34">
        <v>216</v>
      </c>
      <c r="H25133" s="34">
        <v>223</v>
      </c>
      <c r="I25133" s="34">
        <v>241</v>
      </c>
      <c r="J25133" s="34">
        <v>254</v>
      </c>
      <c r="K25133" s="34">
        <v>176</v>
      </c>
      <c r="L25133" s="34">
        <v>213</v>
      </c>
      <c r="M25133" s="34">
        <v>174</v>
      </c>
    </row>
    <row r="25134" spans="1:13" x14ac:dyDescent="0.2">
      <c r="A25134" s="34" t="s">
        <v>126028</v>
      </c>
      <c r="B25134" s="34">
        <v>258</v>
      </c>
      <c r="C25134" s="34">
        <v>280</v>
      </c>
      <c r="D25134" s="34">
        <v>389</v>
      </c>
      <c r="E25134" s="34">
        <v>340</v>
      </c>
      <c r="F25134" s="34">
        <v>323</v>
      </c>
      <c r="G25134" s="34">
        <v>319</v>
      </c>
      <c r="H25134" s="34">
        <v>344</v>
      </c>
      <c r="I25134" s="34">
        <v>301</v>
      </c>
      <c r="J25134" s="34">
        <v>363</v>
      </c>
      <c r="K25134" s="34">
        <v>214</v>
      </c>
      <c r="L25134" s="34">
        <v>273</v>
      </c>
      <c r="M25134" s="34">
        <v>264</v>
      </c>
    </row>
    <row r="25135" spans="1:13" x14ac:dyDescent="0.2">
      <c r="A25135" s="34" t="s">
        <v>126029</v>
      </c>
      <c r="B25135" s="34">
        <v>748</v>
      </c>
      <c r="C25135" s="34">
        <v>735</v>
      </c>
      <c r="D25135" s="34">
        <v>917</v>
      </c>
      <c r="E25135" s="34">
        <v>819</v>
      </c>
      <c r="F25135" s="34">
        <v>736</v>
      </c>
      <c r="G25135" s="34">
        <v>737</v>
      </c>
      <c r="H25135" s="34">
        <v>878</v>
      </c>
      <c r="I25135" s="34">
        <v>742</v>
      </c>
      <c r="J25135" s="34">
        <v>981</v>
      </c>
      <c r="K25135" s="34">
        <v>683</v>
      </c>
      <c r="L25135" s="34">
        <v>857</v>
      </c>
      <c r="M25135" s="34">
        <v>641</v>
      </c>
    </row>
    <row r="25136" spans="1:13" x14ac:dyDescent="0.2">
      <c r="A25136" s="34" t="s">
        <v>126030</v>
      </c>
      <c r="B25136" s="34">
        <v>238</v>
      </c>
      <c r="C25136" s="34">
        <v>299</v>
      </c>
      <c r="D25136" s="34">
        <v>198</v>
      </c>
      <c r="E25136" s="34">
        <v>279</v>
      </c>
      <c r="F25136" s="34">
        <v>212</v>
      </c>
      <c r="G25136" s="34">
        <v>204</v>
      </c>
      <c r="H25136" s="34">
        <v>278</v>
      </c>
      <c r="I25136" s="34">
        <v>257</v>
      </c>
      <c r="J25136" s="34">
        <v>256</v>
      </c>
      <c r="K25136" s="34">
        <v>181</v>
      </c>
      <c r="L25136" s="34">
        <v>248</v>
      </c>
      <c r="M25136" s="34">
        <v>183</v>
      </c>
    </row>
    <row r="25137" spans="1:13" x14ac:dyDescent="0.2">
      <c r="A25137" s="34" t="s">
        <v>126031</v>
      </c>
      <c r="B25137" s="34">
        <v>527</v>
      </c>
      <c r="C25137" s="34">
        <v>435</v>
      </c>
      <c r="D25137" s="34">
        <v>565</v>
      </c>
      <c r="E25137" s="34">
        <v>528</v>
      </c>
      <c r="F25137" s="34">
        <v>573</v>
      </c>
      <c r="G25137" s="34">
        <v>506</v>
      </c>
      <c r="H25137" s="34">
        <v>532</v>
      </c>
      <c r="I25137" s="34">
        <v>526</v>
      </c>
      <c r="J25137" s="34">
        <v>618</v>
      </c>
      <c r="K25137" s="34">
        <v>470</v>
      </c>
      <c r="L25137" s="34">
        <v>522</v>
      </c>
      <c r="M25137" s="34">
        <v>429</v>
      </c>
    </row>
    <row r="25138" spans="1:13" x14ac:dyDescent="0.2">
      <c r="A25138" s="34" t="s">
        <v>126032</v>
      </c>
      <c r="B25138" s="34">
        <v>204</v>
      </c>
      <c r="C25138" s="34">
        <v>237</v>
      </c>
      <c r="D25138" s="34">
        <v>213</v>
      </c>
      <c r="E25138" s="34">
        <v>281</v>
      </c>
      <c r="F25138" s="34">
        <v>189</v>
      </c>
      <c r="G25138" s="34">
        <v>252</v>
      </c>
      <c r="H25138" s="34">
        <v>238</v>
      </c>
      <c r="I25138" s="34">
        <v>264</v>
      </c>
      <c r="J25138" s="34">
        <v>177</v>
      </c>
      <c r="K25138" s="34">
        <v>196</v>
      </c>
      <c r="L25138" s="34">
        <v>150</v>
      </c>
      <c r="M25138" s="34">
        <v>219</v>
      </c>
    </row>
    <row r="25139" spans="1:13" x14ac:dyDescent="0.2">
      <c r="A25139" s="34" t="s">
        <v>126033</v>
      </c>
      <c r="B25139" s="34">
        <v>771</v>
      </c>
      <c r="C25139" s="34">
        <v>785</v>
      </c>
      <c r="D25139" s="34">
        <v>717</v>
      </c>
      <c r="E25139" s="34">
        <v>798</v>
      </c>
      <c r="F25139" s="34">
        <v>767</v>
      </c>
      <c r="G25139" s="34">
        <v>776</v>
      </c>
      <c r="H25139" s="34">
        <v>834</v>
      </c>
      <c r="I25139" s="34">
        <v>759</v>
      </c>
      <c r="J25139" s="34">
        <v>933</v>
      </c>
      <c r="K25139" s="34">
        <v>655</v>
      </c>
      <c r="L25139" s="34">
        <v>882</v>
      </c>
      <c r="M25139" s="34">
        <v>591</v>
      </c>
    </row>
    <row r="25140" spans="1:13" x14ac:dyDescent="0.2">
      <c r="A25140" s="34" t="s">
        <v>126034</v>
      </c>
      <c r="B25140" s="34">
        <v>393</v>
      </c>
      <c r="C25140" s="34">
        <v>489</v>
      </c>
      <c r="D25140" s="34">
        <v>489</v>
      </c>
      <c r="E25140" s="34">
        <v>486</v>
      </c>
      <c r="F25140" s="34">
        <v>440</v>
      </c>
      <c r="G25140" s="34">
        <v>390</v>
      </c>
      <c r="H25140" s="34">
        <v>527</v>
      </c>
      <c r="I25140" s="34">
        <v>462</v>
      </c>
      <c r="J25140" s="34">
        <v>490</v>
      </c>
      <c r="K25140" s="34">
        <v>372</v>
      </c>
      <c r="L25140" s="34">
        <v>477</v>
      </c>
      <c r="M25140" s="34">
        <v>381</v>
      </c>
    </row>
    <row r="25141" spans="1:13" x14ac:dyDescent="0.2">
      <c r="A25141" s="34" t="s">
        <v>126035</v>
      </c>
      <c r="B25141" s="34">
        <v>688</v>
      </c>
      <c r="C25141" s="34">
        <v>720</v>
      </c>
      <c r="D25141" s="34">
        <v>757</v>
      </c>
      <c r="E25141" s="34">
        <v>710</v>
      </c>
      <c r="F25141" s="34">
        <v>568</v>
      </c>
      <c r="G25141" s="34">
        <v>568</v>
      </c>
      <c r="H25141" s="34">
        <v>727</v>
      </c>
      <c r="I25141" s="34">
        <v>625</v>
      </c>
      <c r="J25141" s="34">
        <v>671</v>
      </c>
      <c r="K25141" s="34">
        <v>542</v>
      </c>
      <c r="L25141" s="34">
        <v>712</v>
      </c>
      <c r="M25141" s="34">
        <v>526</v>
      </c>
    </row>
    <row r="25142" spans="1:13" x14ac:dyDescent="0.2">
      <c r="A25142" s="34" t="s">
        <v>126036</v>
      </c>
      <c r="B25142" s="34">
        <v>326</v>
      </c>
      <c r="C25142" s="34">
        <v>403</v>
      </c>
      <c r="D25142" s="34">
        <v>377</v>
      </c>
      <c r="E25142" s="34">
        <v>462</v>
      </c>
      <c r="F25142" s="34">
        <v>329</v>
      </c>
      <c r="G25142" s="34">
        <v>385</v>
      </c>
      <c r="H25142" s="34">
        <v>439</v>
      </c>
      <c r="I25142" s="34">
        <v>445</v>
      </c>
      <c r="J25142" s="34">
        <v>471</v>
      </c>
      <c r="K25142" s="34">
        <v>390</v>
      </c>
      <c r="L25142" s="34">
        <v>386</v>
      </c>
      <c r="M25142" s="34">
        <v>296</v>
      </c>
    </row>
    <row r="25143" spans="1:13" x14ac:dyDescent="0.2">
      <c r="A25143" s="34" t="s">
        <v>126037</v>
      </c>
      <c r="B25143" s="34">
        <v>999</v>
      </c>
      <c r="C25143" s="34">
        <v>951</v>
      </c>
      <c r="D25143" s="34">
        <v>866</v>
      </c>
      <c r="E25143" s="34">
        <v>1020</v>
      </c>
      <c r="F25143" s="34">
        <v>768</v>
      </c>
      <c r="G25143" s="34">
        <v>886</v>
      </c>
      <c r="H25143" s="34">
        <v>962</v>
      </c>
      <c r="I25143" s="34">
        <v>803</v>
      </c>
      <c r="J25143" s="34">
        <v>908</v>
      </c>
      <c r="K25143" s="34">
        <v>708</v>
      </c>
      <c r="L25143" s="34">
        <v>960</v>
      </c>
      <c r="M25143" s="34">
        <v>735</v>
      </c>
    </row>
    <row r="25144" spans="1:13" x14ac:dyDescent="0.2">
      <c r="A25144" s="34" t="s">
        <v>126038</v>
      </c>
      <c r="B25144" s="34">
        <v>379</v>
      </c>
      <c r="C25144" s="34">
        <v>415</v>
      </c>
      <c r="D25144" s="34">
        <v>436</v>
      </c>
      <c r="E25144" s="34">
        <v>480</v>
      </c>
      <c r="F25144" s="34">
        <v>422</v>
      </c>
      <c r="G25144" s="34">
        <v>407</v>
      </c>
      <c r="H25144" s="34">
        <v>545</v>
      </c>
      <c r="I25144" s="34">
        <v>393</v>
      </c>
      <c r="J25144" s="34">
        <v>450</v>
      </c>
      <c r="K25144" s="34">
        <v>330</v>
      </c>
      <c r="L25144" s="34">
        <v>423</v>
      </c>
      <c r="M25144" s="34">
        <v>339</v>
      </c>
    </row>
    <row r="25145" spans="1:13" x14ac:dyDescent="0.2">
      <c r="A25145" s="34" t="s">
        <v>126039</v>
      </c>
      <c r="B25145" s="34">
        <v>872</v>
      </c>
      <c r="C25145" s="34">
        <v>981</v>
      </c>
      <c r="D25145" s="34">
        <v>945</v>
      </c>
      <c r="E25145" s="34">
        <v>907</v>
      </c>
      <c r="F25145" s="34">
        <v>826</v>
      </c>
      <c r="G25145" s="34">
        <v>855</v>
      </c>
      <c r="H25145" s="34">
        <v>1129</v>
      </c>
      <c r="I25145" s="34">
        <v>950</v>
      </c>
      <c r="J25145" s="34">
        <v>1055</v>
      </c>
      <c r="K25145" s="34">
        <v>753</v>
      </c>
      <c r="L25145" s="34">
        <v>897</v>
      </c>
      <c r="M25145" s="34">
        <v>748</v>
      </c>
    </row>
    <row r="25146" spans="1:13" x14ac:dyDescent="0.2">
      <c r="A25146" s="34" t="s">
        <v>126040</v>
      </c>
      <c r="B25146" s="34">
        <v>602</v>
      </c>
      <c r="C25146" s="34">
        <v>578</v>
      </c>
      <c r="D25146" s="34">
        <v>635</v>
      </c>
      <c r="E25146" s="34">
        <v>622</v>
      </c>
      <c r="F25146" s="34">
        <v>597</v>
      </c>
      <c r="G25146" s="34">
        <v>540</v>
      </c>
      <c r="H25146" s="34">
        <v>769</v>
      </c>
      <c r="I25146" s="34">
        <v>567</v>
      </c>
      <c r="J25146" s="34">
        <v>685</v>
      </c>
      <c r="K25146" s="34">
        <v>488</v>
      </c>
      <c r="L25146" s="34">
        <v>587</v>
      </c>
      <c r="M25146" s="34">
        <v>477</v>
      </c>
    </row>
    <row r="25147" spans="1:13" x14ac:dyDescent="0.2">
      <c r="A25147" s="34" t="s">
        <v>126041</v>
      </c>
      <c r="B25147" s="34">
        <v>574</v>
      </c>
      <c r="C25147" s="34">
        <v>543</v>
      </c>
      <c r="D25147" s="34">
        <v>645</v>
      </c>
      <c r="E25147" s="34">
        <v>549</v>
      </c>
      <c r="F25147" s="34">
        <v>542</v>
      </c>
      <c r="G25147" s="34">
        <v>539</v>
      </c>
      <c r="H25147" s="34">
        <v>666</v>
      </c>
      <c r="I25147" s="34">
        <v>518</v>
      </c>
      <c r="J25147" s="34">
        <v>624</v>
      </c>
      <c r="K25147" s="34">
        <v>476</v>
      </c>
      <c r="L25147" s="34">
        <v>616</v>
      </c>
      <c r="M25147" s="34">
        <v>455</v>
      </c>
    </row>
    <row r="25148" spans="1:13" x14ac:dyDescent="0.2">
      <c r="A25148" s="34" t="s">
        <v>126042</v>
      </c>
      <c r="B25148" s="34">
        <v>294</v>
      </c>
      <c r="C25148" s="34">
        <v>480</v>
      </c>
      <c r="D25148" s="34">
        <v>327</v>
      </c>
      <c r="E25148" s="34">
        <v>528</v>
      </c>
      <c r="F25148" s="34">
        <v>320</v>
      </c>
      <c r="G25148" s="34">
        <v>479</v>
      </c>
      <c r="H25148" s="34">
        <v>331</v>
      </c>
      <c r="I25148" s="34">
        <v>446</v>
      </c>
      <c r="J25148" s="34">
        <v>371</v>
      </c>
      <c r="K25148" s="34">
        <v>400</v>
      </c>
      <c r="L25148" s="34">
        <v>277</v>
      </c>
      <c r="M25148" s="34">
        <v>377</v>
      </c>
    </row>
    <row r="25149" spans="1:13" x14ac:dyDescent="0.2">
      <c r="A25149" s="34" t="s">
        <v>126043</v>
      </c>
      <c r="B25149" s="34">
        <v>395</v>
      </c>
      <c r="C25149" s="34">
        <v>412</v>
      </c>
      <c r="D25149" s="34">
        <v>446</v>
      </c>
      <c r="E25149" s="34">
        <v>499</v>
      </c>
      <c r="F25149" s="34">
        <v>391</v>
      </c>
      <c r="G25149" s="34">
        <v>496</v>
      </c>
      <c r="H25149" s="34">
        <v>448</v>
      </c>
      <c r="I25149" s="34">
        <v>390</v>
      </c>
      <c r="J25149" s="34">
        <v>490</v>
      </c>
      <c r="K25149" s="34">
        <v>365</v>
      </c>
      <c r="L25149" s="34">
        <v>459</v>
      </c>
      <c r="M25149" s="34">
        <v>388</v>
      </c>
    </row>
    <row r="25150" spans="1:13" x14ac:dyDescent="0.2">
      <c r="A25150" s="34" t="s">
        <v>126044</v>
      </c>
      <c r="B25150" s="34">
        <v>441</v>
      </c>
      <c r="C25150" s="34">
        <v>573</v>
      </c>
      <c r="D25150" s="34">
        <v>535</v>
      </c>
      <c r="E25150" s="34">
        <v>695</v>
      </c>
      <c r="F25150" s="34">
        <v>445</v>
      </c>
      <c r="G25150" s="34">
        <v>559</v>
      </c>
      <c r="H25150" s="34">
        <v>534</v>
      </c>
      <c r="I25150" s="34">
        <v>531</v>
      </c>
      <c r="J25150" s="34">
        <v>483</v>
      </c>
      <c r="K25150" s="34">
        <v>449</v>
      </c>
      <c r="L25150" s="34">
        <v>520</v>
      </c>
      <c r="M25150" s="34">
        <v>439</v>
      </c>
    </row>
    <row r="25151" spans="1:13" x14ac:dyDescent="0.2">
      <c r="A25151" s="34" t="s">
        <v>126045</v>
      </c>
      <c r="B25151" s="34">
        <v>726</v>
      </c>
      <c r="C25151" s="34">
        <v>679</v>
      </c>
      <c r="D25151" s="34">
        <v>666</v>
      </c>
      <c r="E25151" s="34">
        <v>772</v>
      </c>
      <c r="F25151" s="34">
        <v>567</v>
      </c>
      <c r="G25151" s="34">
        <v>624</v>
      </c>
      <c r="H25151" s="34">
        <v>717</v>
      </c>
      <c r="I25151" s="34">
        <v>680</v>
      </c>
      <c r="J25151" s="34">
        <v>764</v>
      </c>
      <c r="K25151" s="34">
        <v>543</v>
      </c>
      <c r="L25151" s="34">
        <v>663</v>
      </c>
      <c r="M25151" s="34">
        <v>517</v>
      </c>
    </row>
    <row r="25152" spans="1:13" x14ac:dyDescent="0.2">
      <c r="A25152" s="34" t="s">
        <v>126046</v>
      </c>
      <c r="B25152" s="34">
        <v>464</v>
      </c>
      <c r="C25152" s="34">
        <v>470</v>
      </c>
      <c r="D25152" s="34">
        <v>446</v>
      </c>
      <c r="E25152" s="34">
        <v>509</v>
      </c>
      <c r="F25152" s="34">
        <v>424</v>
      </c>
      <c r="G25152" s="34">
        <v>474</v>
      </c>
      <c r="H25152" s="34">
        <v>417</v>
      </c>
      <c r="I25152" s="34">
        <v>488</v>
      </c>
      <c r="J25152" s="34">
        <v>439</v>
      </c>
      <c r="K25152" s="34">
        <v>419</v>
      </c>
      <c r="L25152" s="34">
        <v>403</v>
      </c>
      <c r="M25152" s="34">
        <v>420</v>
      </c>
    </row>
    <row r="25153" spans="1:13" x14ac:dyDescent="0.2">
      <c r="A25153" s="34" t="s">
        <v>126047</v>
      </c>
      <c r="B25153" s="34">
        <v>240</v>
      </c>
      <c r="C25153" s="34">
        <v>241</v>
      </c>
      <c r="D25153" s="34">
        <v>224</v>
      </c>
      <c r="E25153" s="34">
        <v>259</v>
      </c>
      <c r="F25153" s="34">
        <v>241</v>
      </c>
      <c r="G25153" s="34">
        <v>225</v>
      </c>
      <c r="H25153" s="34">
        <v>255</v>
      </c>
      <c r="I25153" s="34">
        <v>243</v>
      </c>
      <c r="J25153" s="34">
        <v>255</v>
      </c>
      <c r="K25153" s="34">
        <v>205</v>
      </c>
      <c r="L25153" s="34">
        <v>232</v>
      </c>
      <c r="M25153" s="34">
        <v>210</v>
      </c>
    </row>
    <row r="25154" spans="1:13" x14ac:dyDescent="0.2">
      <c r="A25154" s="34" t="s">
        <v>126048</v>
      </c>
      <c r="B25154" s="34">
        <v>232</v>
      </c>
      <c r="C25154" s="34">
        <v>301</v>
      </c>
      <c r="D25154" s="34">
        <v>306</v>
      </c>
      <c r="E25154" s="34">
        <v>337</v>
      </c>
      <c r="F25154" s="34">
        <v>242</v>
      </c>
      <c r="G25154" s="34">
        <v>255</v>
      </c>
      <c r="H25154" s="34">
        <v>249</v>
      </c>
      <c r="I25154" s="34">
        <v>274</v>
      </c>
      <c r="J25154" s="34">
        <v>260</v>
      </c>
      <c r="K25154" s="34">
        <v>249</v>
      </c>
      <c r="L25154" s="34">
        <v>265</v>
      </c>
      <c r="M25154" s="34">
        <v>204</v>
      </c>
    </row>
    <row r="25155" spans="1:13" x14ac:dyDescent="0.2">
      <c r="A25155" s="34" t="s">
        <v>126049</v>
      </c>
      <c r="B25155" s="34">
        <v>386</v>
      </c>
      <c r="C25155" s="34">
        <v>396</v>
      </c>
      <c r="D25155" s="34">
        <v>432</v>
      </c>
      <c r="E25155" s="34">
        <v>486</v>
      </c>
      <c r="F25155" s="34">
        <v>369</v>
      </c>
      <c r="G25155" s="34">
        <v>405</v>
      </c>
      <c r="H25155" s="34">
        <v>430</v>
      </c>
      <c r="I25155" s="34">
        <v>420</v>
      </c>
      <c r="J25155" s="34">
        <v>476</v>
      </c>
      <c r="K25155" s="34">
        <v>389</v>
      </c>
      <c r="L25155" s="34">
        <v>316</v>
      </c>
      <c r="M25155" s="34">
        <v>309</v>
      </c>
    </row>
    <row r="25156" spans="1:13" x14ac:dyDescent="0.2">
      <c r="A25156" s="34" t="s">
        <v>126050</v>
      </c>
      <c r="B25156" s="34">
        <v>250</v>
      </c>
      <c r="C25156" s="34">
        <v>264</v>
      </c>
      <c r="D25156" s="34">
        <v>200</v>
      </c>
      <c r="E25156" s="34">
        <v>286</v>
      </c>
      <c r="F25156" s="34">
        <v>249</v>
      </c>
      <c r="G25156" s="34">
        <v>263</v>
      </c>
      <c r="H25156" s="34">
        <v>273</v>
      </c>
      <c r="I25156" s="34">
        <v>267</v>
      </c>
      <c r="J25156" s="34">
        <v>302</v>
      </c>
      <c r="K25156" s="34">
        <v>186</v>
      </c>
      <c r="L25156" s="34">
        <v>291</v>
      </c>
      <c r="M25156" s="34">
        <v>213</v>
      </c>
    </row>
    <row r="25157" spans="1:13" x14ac:dyDescent="0.2">
      <c r="A25157" s="34" t="s">
        <v>126051</v>
      </c>
      <c r="B25157" s="34">
        <v>695</v>
      </c>
      <c r="C25157" s="34">
        <v>580</v>
      </c>
      <c r="D25157" s="34">
        <v>674</v>
      </c>
      <c r="E25157" s="34">
        <v>716</v>
      </c>
      <c r="F25157" s="34">
        <v>697</v>
      </c>
      <c r="G25157" s="34">
        <v>595</v>
      </c>
      <c r="H25157" s="34">
        <v>806</v>
      </c>
      <c r="I25157" s="34">
        <v>672</v>
      </c>
      <c r="J25157" s="34">
        <v>745</v>
      </c>
      <c r="K25157" s="34">
        <v>529</v>
      </c>
      <c r="L25157" s="34">
        <v>646</v>
      </c>
      <c r="M25157" s="34">
        <v>533</v>
      </c>
    </row>
    <row r="25158" spans="1:13" x14ac:dyDescent="0.2">
      <c r="A25158" s="34" t="s">
        <v>126052</v>
      </c>
      <c r="B25158" s="34">
        <v>518</v>
      </c>
      <c r="C25158" s="34">
        <v>442</v>
      </c>
      <c r="D25158" s="34">
        <v>568</v>
      </c>
      <c r="E25158" s="34">
        <v>596</v>
      </c>
      <c r="F25158" s="34">
        <v>472</v>
      </c>
      <c r="G25158" s="34">
        <v>424</v>
      </c>
      <c r="H25158" s="34">
        <v>595</v>
      </c>
      <c r="I25158" s="34">
        <v>432</v>
      </c>
      <c r="J25158" s="34">
        <v>541</v>
      </c>
      <c r="K25158" s="34">
        <v>376</v>
      </c>
      <c r="L25158" s="34">
        <v>515</v>
      </c>
      <c r="M25158" s="34">
        <v>359</v>
      </c>
    </row>
    <row r="25159" spans="1:13" x14ac:dyDescent="0.2">
      <c r="A25159" s="34" t="s">
        <v>126053</v>
      </c>
      <c r="B25159" s="34">
        <v>339</v>
      </c>
      <c r="C25159" s="34">
        <v>429</v>
      </c>
      <c r="D25159" s="34">
        <v>396</v>
      </c>
      <c r="E25159" s="34">
        <v>385</v>
      </c>
      <c r="F25159" s="34">
        <v>350</v>
      </c>
      <c r="G25159" s="34">
        <v>295</v>
      </c>
      <c r="H25159" s="34">
        <v>325</v>
      </c>
      <c r="I25159" s="34">
        <v>328</v>
      </c>
      <c r="J25159" s="34">
        <v>330</v>
      </c>
      <c r="K25159" s="34">
        <v>294</v>
      </c>
      <c r="L25159" s="34">
        <v>352</v>
      </c>
      <c r="M25159" s="34">
        <v>295</v>
      </c>
    </row>
    <row r="25160" spans="1:13" x14ac:dyDescent="0.2">
      <c r="A25160" s="34" t="s">
        <v>126054</v>
      </c>
      <c r="B25160" s="34">
        <v>454</v>
      </c>
      <c r="C25160" s="34">
        <v>537</v>
      </c>
      <c r="D25160" s="34">
        <v>580</v>
      </c>
      <c r="E25160" s="34">
        <v>572</v>
      </c>
      <c r="F25160" s="34">
        <v>557</v>
      </c>
      <c r="G25160" s="34">
        <v>474</v>
      </c>
      <c r="H25160" s="34">
        <v>581</v>
      </c>
      <c r="I25160" s="34">
        <v>566</v>
      </c>
      <c r="J25160" s="34">
        <v>582</v>
      </c>
      <c r="K25160" s="34">
        <v>482</v>
      </c>
      <c r="L25160" s="34">
        <v>590</v>
      </c>
      <c r="M25160" s="34">
        <v>435</v>
      </c>
    </row>
    <row r="25161" spans="1:13" x14ac:dyDescent="0.2">
      <c r="A25161" s="34" t="s">
        <v>126055</v>
      </c>
      <c r="B25161" s="34">
        <v>386</v>
      </c>
      <c r="C25161" s="34">
        <v>529</v>
      </c>
      <c r="D25161" s="34">
        <v>543</v>
      </c>
      <c r="E25161" s="34">
        <v>614</v>
      </c>
      <c r="F25161" s="34">
        <v>455</v>
      </c>
      <c r="G25161" s="34">
        <v>483</v>
      </c>
      <c r="H25161" s="34">
        <v>534</v>
      </c>
      <c r="I25161" s="34">
        <v>493</v>
      </c>
      <c r="J25161" s="34">
        <v>612</v>
      </c>
      <c r="K25161" s="34">
        <v>444</v>
      </c>
      <c r="L25161" s="34">
        <v>462</v>
      </c>
      <c r="M25161" s="34">
        <v>394</v>
      </c>
    </row>
    <row r="25162" spans="1:13" x14ac:dyDescent="0.2">
      <c r="A25162" s="34" t="s">
        <v>126056</v>
      </c>
      <c r="B25162" s="34">
        <v>521</v>
      </c>
      <c r="C25162" s="34">
        <v>504</v>
      </c>
      <c r="D25162" s="34">
        <v>524</v>
      </c>
      <c r="E25162" s="34">
        <v>556</v>
      </c>
      <c r="F25162" s="34">
        <v>437</v>
      </c>
      <c r="G25162" s="34">
        <v>515</v>
      </c>
      <c r="H25162" s="34">
        <v>534</v>
      </c>
      <c r="I25162" s="34">
        <v>483</v>
      </c>
      <c r="J25162" s="34">
        <v>522</v>
      </c>
      <c r="K25162" s="34">
        <v>383</v>
      </c>
      <c r="L25162" s="34">
        <v>501</v>
      </c>
      <c r="M25162" s="34">
        <v>377</v>
      </c>
    </row>
    <row r="25163" spans="1:13" x14ac:dyDescent="0.2">
      <c r="A25163" s="34" t="s">
        <v>126057</v>
      </c>
      <c r="B25163" s="34">
        <v>426</v>
      </c>
      <c r="C25163" s="34">
        <v>474</v>
      </c>
      <c r="D25163" s="34">
        <v>530</v>
      </c>
      <c r="E25163" s="34">
        <v>542</v>
      </c>
      <c r="F25163" s="34">
        <v>444</v>
      </c>
      <c r="G25163" s="34">
        <v>402</v>
      </c>
      <c r="H25163" s="34">
        <v>448</v>
      </c>
      <c r="I25163" s="34">
        <v>502</v>
      </c>
      <c r="J25163" s="34">
        <v>541</v>
      </c>
      <c r="K25163" s="34">
        <v>415</v>
      </c>
      <c r="L25163" s="34">
        <v>437</v>
      </c>
      <c r="M25163" s="34">
        <v>390</v>
      </c>
    </row>
    <row r="25164" spans="1:13" x14ac:dyDescent="0.2">
      <c r="A25164" s="34" t="s">
        <v>126058</v>
      </c>
      <c r="B25164" s="34">
        <v>417</v>
      </c>
      <c r="C25164" s="34">
        <v>479</v>
      </c>
      <c r="D25164" s="34">
        <v>450</v>
      </c>
      <c r="E25164" s="34">
        <v>576</v>
      </c>
      <c r="F25164" s="34">
        <v>370</v>
      </c>
      <c r="G25164" s="34">
        <v>490</v>
      </c>
      <c r="H25164" s="34">
        <v>428</v>
      </c>
      <c r="I25164" s="34">
        <v>473</v>
      </c>
      <c r="J25164" s="34">
        <v>463</v>
      </c>
      <c r="K25164" s="34">
        <v>459</v>
      </c>
      <c r="L25164" s="34">
        <v>419</v>
      </c>
      <c r="M25164" s="34">
        <v>396</v>
      </c>
    </row>
    <row r="25165" spans="1:13" x14ac:dyDescent="0.2">
      <c r="A25165" s="34" t="s">
        <v>126059</v>
      </c>
      <c r="B25165" s="34">
        <v>448</v>
      </c>
      <c r="C25165" s="34">
        <v>557</v>
      </c>
      <c r="D25165" s="34">
        <v>575</v>
      </c>
      <c r="E25165" s="34">
        <v>582</v>
      </c>
      <c r="F25165" s="34">
        <v>480</v>
      </c>
      <c r="G25165" s="34">
        <v>583</v>
      </c>
      <c r="H25165" s="34">
        <v>647</v>
      </c>
      <c r="I25165" s="34">
        <v>544</v>
      </c>
      <c r="J25165" s="34">
        <v>515</v>
      </c>
      <c r="K25165" s="34">
        <v>420</v>
      </c>
      <c r="L25165" s="34">
        <v>404</v>
      </c>
      <c r="M25165" s="34">
        <v>381</v>
      </c>
    </row>
    <row r="25166" spans="1:13" x14ac:dyDescent="0.2">
      <c r="A25166" s="34" t="s">
        <v>126060</v>
      </c>
      <c r="B25166" s="34">
        <v>943</v>
      </c>
      <c r="C25166" s="34">
        <v>980</v>
      </c>
      <c r="D25166" s="34">
        <v>1078</v>
      </c>
      <c r="E25166" s="34">
        <v>1092</v>
      </c>
      <c r="F25166" s="34">
        <v>949</v>
      </c>
      <c r="G25166" s="34">
        <v>856</v>
      </c>
      <c r="H25166" s="34">
        <v>1110</v>
      </c>
      <c r="I25166" s="34">
        <v>949</v>
      </c>
      <c r="J25166" s="34">
        <v>1131</v>
      </c>
      <c r="K25166" s="34">
        <v>756</v>
      </c>
      <c r="L25166" s="34">
        <v>1099</v>
      </c>
      <c r="M25166" s="34">
        <v>773</v>
      </c>
    </row>
    <row r="25167" spans="1:13" x14ac:dyDescent="0.2">
      <c r="A25167" s="34" t="s">
        <v>126061</v>
      </c>
      <c r="B25167" s="34">
        <v>853</v>
      </c>
      <c r="C25167" s="34">
        <v>789</v>
      </c>
      <c r="D25167" s="34">
        <v>1020</v>
      </c>
      <c r="E25167" s="34">
        <v>870</v>
      </c>
      <c r="F25167" s="34">
        <v>849</v>
      </c>
      <c r="G25167" s="34">
        <v>760</v>
      </c>
      <c r="H25167" s="34">
        <v>969</v>
      </c>
      <c r="I25167" s="34">
        <v>803</v>
      </c>
      <c r="J25167" s="34">
        <v>857</v>
      </c>
      <c r="K25167" s="34">
        <v>680</v>
      </c>
      <c r="L25167" s="34">
        <v>871</v>
      </c>
      <c r="M25167" s="34">
        <v>639</v>
      </c>
    </row>
    <row r="25168" spans="1:13" x14ac:dyDescent="0.2">
      <c r="A25168" s="34" t="s">
        <v>126062</v>
      </c>
      <c r="B25168" s="34">
        <v>597</v>
      </c>
      <c r="C25168" s="34">
        <v>611</v>
      </c>
      <c r="D25168" s="34">
        <v>613</v>
      </c>
      <c r="E25168" s="34">
        <v>625</v>
      </c>
      <c r="F25168" s="34">
        <v>584</v>
      </c>
      <c r="G25168" s="34">
        <v>618</v>
      </c>
      <c r="H25168" s="34">
        <v>691</v>
      </c>
      <c r="I25168" s="34">
        <v>604</v>
      </c>
      <c r="J25168" s="34">
        <v>669</v>
      </c>
      <c r="K25168" s="34">
        <v>537</v>
      </c>
      <c r="L25168" s="34">
        <v>587</v>
      </c>
      <c r="M25168" s="34">
        <v>477</v>
      </c>
    </row>
    <row r="25169" spans="1:13" x14ac:dyDescent="0.2">
      <c r="A25169" s="34" t="s">
        <v>126063</v>
      </c>
      <c r="B25169" s="34">
        <v>1090</v>
      </c>
      <c r="C25169" s="34">
        <v>996</v>
      </c>
      <c r="D25169" s="34">
        <v>1219</v>
      </c>
      <c r="E25169" s="34">
        <v>1160</v>
      </c>
      <c r="F25169" s="34">
        <v>1067</v>
      </c>
      <c r="G25169" s="34">
        <v>957</v>
      </c>
      <c r="H25169" s="34">
        <v>1206</v>
      </c>
      <c r="I25169" s="34">
        <v>1112</v>
      </c>
      <c r="J25169" s="34">
        <v>1205</v>
      </c>
      <c r="K25169" s="34">
        <v>851</v>
      </c>
      <c r="L25169" s="34">
        <v>1208</v>
      </c>
      <c r="M25169" s="34">
        <v>831</v>
      </c>
    </row>
    <row r="25170" spans="1:13" x14ac:dyDescent="0.2">
      <c r="A25170" s="34" t="s">
        <v>126064</v>
      </c>
      <c r="B25170" s="34">
        <v>1193</v>
      </c>
      <c r="C25170" s="34">
        <v>1301</v>
      </c>
      <c r="D25170" s="34">
        <v>1447</v>
      </c>
      <c r="E25170" s="34">
        <v>1285</v>
      </c>
      <c r="F25170" s="34">
        <v>1186</v>
      </c>
      <c r="G25170" s="34">
        <v>1137</v>
      </c>
      <c r="H25170" s="34">
        <v>1431</v>
      </c>
      <c r="I25170" s="34">
        <v>1195</v>
      </c>
      <c r="J25170" s="34">
        <v>1398</v>
      </c>
      <c r="K25170" s="34">
        <v>954</v>
      </c>
      <c r="L25170" s="34">
        <v>1209</v>
      </c>
      <c r="M25170" s="34">
        <v>932</v>
      </c>
    </row>
    <row r="25171" spans="1:13" x14ac:dyDescent="0.2">
      <c r="A25171" s="34" t="s">
        <v>126065</v>
      </c>
      <c r="B25171" s="34">
        <v>362</v>
      </c>
      <c r="C25171" s="34">
        <v>376</v>
      </c>
      <c r="D25171" s="34">
        <v>396</v>
      </c>
      <c r="E25171" s="34">
        <v>487</v>
      </c>
      <c r="F25171" s="34">
        <v>354</v>
      </c>
      <c r="G25171" s="34">
        <v>448</v>
      </c>
      <c r="H25171" s="34">
        <v>453</v>
      </c>
      <c r="I25171" s="34">
        <v>412</v>
      </c>
      <c r="J25171" s="34">
        <v>372</v>
      </c>
      <c r="K25171" s="34">
        <v>302</v>
      </c>
      <c r="L25171" s="34">
        <v>383</v>
      </c>
      <c r="M25171" s="34">
        <v>323</v>
      </c>
    </row>
    <row r="25172" spans="1:13" x14ac:dyDescent="0.2">
      <c r="A25172" s="34" t="s">
        <v>126066</v>
      </c>
      <c r="B25172" s="34">
        <v>532</v>
      </c>
      <c r="C25172" s="34">
        <v>676</v>
      </c>
      <c r="D25172" s="34">
        <v>495</v>
      </c>
      <c r="E25172" s="34">
        <v>735</v>
      </c>
      <c r="F25172" s="34">
        <v>467</v>
      </c>
      <c r="G25172" s="34">
        <v>658</v>
      </c>
      <c r="H25172" s="34">
        <v>572</v>
      </c>
      <c r="I25172" s="34">
        <v>641</v>
      </c>
      <c r="J25172" s="34">
        <v>611</v>
      </c>
      <c r="K25172" s="34">
        <v>520</v>
      </c>
      <c r="L25172" s="34">
        <v>529</v>
      </c>
      <c r="M25172" s="34">
        <v>479</v>
      </c>
    </row>
    <row r="25173" spans="1:13" x14ac:dyDescent="0.2">
      <c r="A25173" s="34" t="s">
        <v>126067</v>
      </c>
      <c r="B25173" s="34">
        <v>571</v>
      </c>
      <c r="C25173" s="34">
        <v>517</v>
      </c>
      <c r="D25173" s="34">
        <v>628</v>
      </c>
      <c r="E25173" s="34">
        <v>614</v>
      </c>
      <c r="F25173" s="34">
        <v>496</v>
      </c>
      <c r="G25173" s="34">
        <v>552</v>
      </c>
      <c r="H25173" s="34">
        <v>652</v>
      </c>
      <c r="I25173" s="34">
        <v>572</v>
      </c>
      <c r="J25173" s="34">
        <v>641</v>
      </c>
      <c r="K25173" s="34">
        <v>474</v>
      </c>
      <c r="L25173" s="34">
        <v>623</v>
      </c>
      <c r="M25173" s="34">
        <v>459</v>
      </c>
    </row>
    <row r="25174" spans="1:13" x14ac:dyDescent="0.2">
      <c r="A25174" s="34" t="s">
        <v>126068</v>
      </c>
      <c r="B25174" s="34">
        <v>597</v>
      </c>
      <c r="C25174" s="34">
        <v>952</v>
      </c>
      <c r="D25174" s="34">
        <v>586</v>
      </c>
      <c r="E25174" s="34">
        <v>1083</v>
      </c>
      <c r="F25174" s="34">
        <v>521</v>
      </c>
      <c r="G25174" s="34">
        <v>897</v>
      </c>
      <c r="H25174" s="34">
        <v>667</v>
      </c>
      <c r="I25174" s="34">
        <v>1061</v>
      </c>
      <c r="J25174" s="34">
        <v>588</v>
      </c>
      <c r="K25174" s="34">
        <v>742</v>
      </c>
      <c r="L25174" s="34">
        <v>536</v>
      </c>
      <c r="M25174" s="34">
        <v>647</v>
      </c>
    </row>
    <row r="25175" spans="1:13" x14ac:dyDescent="0.2">
      <c r="A25175" s="34" t="s">
        <v>126069</v>
      </c>
      <c r="B25175" s="34">
        <v>1170</v>
      </c>
      <c r="C25175" s="34">
        <v>1135</v>
      </c>
      <c r="D25175" s="34">
        <v>1502</v>
      </c>
      <c r="E25175" s="34">
        <v>1217</v>
      </c>
      <c r="F25175" s="34">
        <v>1166</v>
      </c>
      <c r="G25175" s="34">
        <v>978</v>
      </c>
      <c r="H25175" s="34">
        <v>1230</v>
      </c>
      <c r="I25175" s="34">
        <v>1119</v>
      </c>
      <c r="J25175" s="34">
        <v>1228</v>
      </c>
      <c r="K25175" s="34">
        <v>934</v>
      </c>
      <c r="L25175" s="34">
        <v>1179</v>
      </c>
      <c r="M25175" s="34">
        <v>860</v>
      </c>
    </row>
    <row r="25176" spans="1:13" x14ac:dyDescent="0.2">
      <c r="A25176" s="34" t="s">
        <v>126070</v>
      </c>
      <c r="B25176" s="34">
        <v>390</v>
      </c>
      <c r="C25176" s="34">
        <v>395</v>
      </c>
      <c r="D25176" s="34">
        <v>437</v>
      </c>
      <c r="E25176" s="34">
        <v>417</v>
      </c>
      <c r="F25176" s="34">
        <v>394</v>
      </c>
      <c r="G25176" s="34">
        <v>347</v>
      </c>
      <c r="H25176" s="34">
        <v>439</v>
      </c>
      <c r="I25176" s="34">
        <v>426</v>
      </c>
      <c r="J25176" s="34">
        <v>446</v>
      </c>
      <c r="K25176" s="34">
        <v>321</v>
      </c>
      <c r="L25176" s="34">
        <v>380</v>
      </c>
      <c r="M25176" s="34">
        <v>292</v>
      </c>
    </row>
    <row r="25177" spans="1:13" x14ac:dyDescent="0.2">
      <c r="A25177" s="34" t="s">
        <v>126071</v>
      </c>
      <c r="B25177" s="34">
        <v>468</v>
      </c>
      <c r="C25177" s="34">
        <v>520</v>
      </c>
      <c r="D25177" s="34">
        <v>487</v>
      </c>
      <c r="E25177" s="34">
        <v>516</v>
      </c>
      <c r="F25177" s="34">
        <v>453</v>
      </c>
      <c r="G25177" s="34">
        <v>446</v>
      </c>
      <c r="H25177" s="34">
        <v>537</v>
      </c>
      <c r="I25177" s="34">
        <v>460</v>
      </c>
      <c r="J25177" s="34">
        <v>519</v>
      </c>
      <c r="K25177" s="34">
        <v>429</v>
      </c>
      <c r="L25177" s="34">
        <v>510</v>
      </c>
      <c r="M25177" s="34">
        <v>401</v>
      </c>
    </row>
    <row r="25178" spans="1:13" x14ac:dyDescent="0.2">
      <c r="A25178" s="34" t="s">
        <v>126072</v>
      </c>
      <c r="B25178" s="34">
        <v>570</v>
      </c>
      <c r="C25178" s="34">
        <v>592</v>
      </c>
      <c r="D25178" s="34">
        <v>703</v>
      </c>
      <c r="E25178" s="34">
        <v>658</v>
      </c>
      <c r="F25178" s="34">
        <v>627</v>
      </c>
      <c r="G25178" s="34">
        <v>552</v>
      </c>
      <c r="H25178" s="34">
        <v>712</v>
      </c>
      <c r="I25178" s="34">
        <v>608</v>
      </c>
      <c r="J25178" s="34">
        <v>727</v>
      </c>
      <c r="K25178" s="34">
        <v>523</v>
      </c>
      <c r="L25178" s="34">
        <v>686</v>
      </c>
      <c r="M25178" s="34">
        <v>443</v>
      </c>
    </row>
    <row r="25179" spans="1:13" x14ac:dyDescent="0.2">
      <c r="A25179" s="34" t="s">
        <v>126073</v>
      </c>
      <c r="B25179" s="34">
        <v>651</v>
      </c>
      <c r="C25179" s="34">
        <v>658</v>
      </c>
      <c r="D25179" s="34">
        <v>727</v>
      </c>
      <c r="E25179" s="34">
        <v>866</v>
      </c>
      <c r="F25179" s="34">
        <v>631</v>
      </c>
      <c r="G25179" s="34">
        <v>652</v>
      </c>
      <c r="H25179" s="34">
        <v>788</v>
      </c>
      <c r="I25179" s="34">
        <v>663</v>
      </c>
      <c r="J25179" s="34">
        <v>683</v>
      </c>
      <c r="K25179" s="34">
        <v>546</v>
      </c>
      <c r="L25179" s="34">
        <v>659</v>
      </c>
      <c r="M25179" s="34">
        <v>523</v>
      </c>
    </row>
    <row r="25180" spans="1:13" x14ac:dyDescent="0.2">
      <c r="A25180" s="34" t="s">
        <v>126074</v>
      </c>
      <c r="B25180" s="34">
        <v>298</v>
      </c>
      <c r="C25180" s="34">
        <v>367</v>
      </c>
      <c r="D25180" s="34">
        <v>378</v>
      </c>
      <c r="E25180" s="34">
        <v>356</v>
      </c>
      <c r="F25180" s="34">
        <v>328</v>
      </c>
      <c r="G25180" s="34">
        <v>335</v>
      </c>
      <c r="H25180" s="34">
        <v>338</v>
      </c>
      <c r="I25180" s="34">
        <v>379</v>
      </c>
      <c r="J25180" s="34">
        <v>331</v>
      </c>
      <c r="K25180" s="34">
        <v>292</v>
      </c>
      <c r="L25180" s="34">
        <v>359</v>
      </c>
      <c r="M25180" s="34">
        <v>271</v>
      </c>
    </row>
    <row r="25181" spans="1:13" x14ac:dyDescent="0.2">
      <c r="A25181" s="34" t="s">
        <v>126075</v>
      </c>
      <c r="B25181" s="34">
        <v>438</v>
      </c>
      <c r="C25181" s="34">
        <v>465</v>
      </c>
      <c r="D25181" s="34">
        <v>488</v>
      </c>
      <c r="E25181" s="34">
        <v>441</v>
      </c>
      <c r="F25181" s="34">
        <v>375</v>
      </c>
      <c r="G25181" s="34">
        <v>391</v>
      </c>
      <c r="H25181" s="34">
        <v>487</v>
      </c>
      <c r="I25181" s="34">
        <v>431</v>
      </c>
      <c r="J25181" s="34">
        <v>505</v>
      </c>
      <c r="K25181" s="34">
        <v>328</v>
      </c>
      <c r="L25181" s="34">
        <v>473</v>
      </c>
      <c r="M25181" s="34">
        <v>388</v>
      </c>
    </row>
    <row r="25182" spans="1:13" x14ac:dyDescent="0.2">
      <c r="A25182" s="34" t="s">
        <v>126076</v>
      </c>
      <c r="B25182" s="34">
        <v>523</v>
      </c>
      <c r="C25182" s="34">
        <v>496</v>
      </c>
      <c r="D25182" s="34">
        <v>514</v>
      </c>
      <c r="E25182" s="34">
        <v>497</v>
      </c>
      <c r="F25182" s="34">
        <v>464</v>
      </c>
      <c r="G25182" s="34">
        <v>415</v>
      </c>
      <c r="H25182" s="34">
        <v>603</v>
      </c>
      <c r="I25182" s="34">
        <v>438</v>
      </c>
      <c r="J25182" s="34">
        <v>534</v>
      </c>
      <c r="K25182" s="34">
        <v>377</v>
      </c>
      <c r="L25182" s="34">
        <v>473</v>
      </c>
      <c r="M25182" s="34">
        <v>330</v>
      </c>
    </row>
    <row r="25183" spans="1:13" x14ac:dyDescent="0.2">
      <c r="A25183" s="34" t="s">
        <v>126077</v>
      </c>
      <c r="B25183" s="34">
        <v>569</v>
      </c>
      <c r="C25183" s="34">
        <v>622</v>
      </c>
      <c r="D25183" s="34">
        <v>659</v>
      </c>
      <c r="E25183" s="34">
        <v>618</v>
      </c>
      <c r="F25183" s="34">
        <v>476</v>
      </c>
      <c r="G25183" s="34">
        <v>504</v>
      </c>
      <c r="H25183" s="34">
        <v>615</v>
      </c>
      <c r="I25183" s="34">
        <v>520</v>
      </c>
      <c r="J25183" s="34">
        <v>587</v>
      </c>
      <c r="K25183" s="34">
        <v>433</v>
      </c>
      <c r="L25183" s="34">
        <v>566</v>
      </c>
      <c r="M25183" s="34">
        <v>424</v>
      </c>
    </row>
    <row r="25184" spans="1:13" x14ac:dyDescent="0.2">
      <c r="A25184" s="34" t="s">
        <v>126078</v>
      </c>
      <c r="B25184" s="34">
        <v>800</v>
      </c>
      <c r="C25184" s="34">
        <v>765</v>
      </c>
      <c r="D25184" s="34">
        <v>917</v>
      </c>
      <c r="E25184" s="34">
        <v>762</v>
      </c>
      <c r="F25184" s="34">
        <v>791</v>
      </c>
      <c r="G25184" s="34">
        <v>757</v>
      </c>
      <c r="H25184" s="34">
        <v>1016</v>
      </c>
      <c r="I25184" s="34">
        <v>766</v>
      </c>
      <c r="J25184" s="34">
        <v>902</v>
      </c>
      <c r="K25184" s="34">
        <v>629</v>
      </c>
      <c r="L25184" s="34">
        <v>856</v>
      </c>
      <c r="M25184" s="34">
        <v>588</v>
      </c>
    </row>
    <row r="25185" spans="1:13" x14ac:dyDescent="0.2">
      <c r="A25185" s="34" t="s">
        <v>126079</v>
      </c>
      <c r="B25185" s="34">
        <v>791</v>
      </c>
      <c r="C25185" s="34">
        <v>901</v>
      </c>
      <c r="D25185" s="34">
        <v>917</v>
      </c>
      <c r="E25185" s="34">
        <v>854</v>
      </c>
      <c r="F25185" s="34">
        <v>754</v>
      </c>
      <c r="G25185" s="34">
        <v>784</v>
      </c>
      <c r="H25185" s="34">
        <v>936</v>
      </c>
      <c r="I25185" s="34">
        <v>841</v>
      </c>
      <c r="J25185" s="34">
        <v>849</v>
      </c>
      <c r="K25185" s="34">
        <v>690</v>
      </c>
      <c r="L25185" s="34">
        <v>808</v>
      </c>
      <c r="M25185" s="34">
        <v>640</v>
      </c>
    </row>
    <row r="25186" spans="1:13" x14ac:dyDescent="0.2">
      <c r="A25186" s="34" t="s">
        <v>126080</v>
      </c>
      <c r="B25186" s="34">
        <v>527</v>
      </c>
      <c r="C25186" s="34">
        <v>549</v>
      </c>
      <c r="D25186" s="34">
        <v>455</v>
      </c>
      <c r="E25186" s="34">
        <v>649</v>
      </c>
      <c r="F25186" s="34">
        <v>475</v>
      </c>
      <c r="G25186" s="34">
        <v>496</v>
      </c>
      <c r="H25186" s="34">
        <v>561</v>
      </c>
      <c r="I25186" s="34">
        <v>555</v>
      </c>
      <c r="J25186" s="34">
        <v>536</v>
      </c>
      <c r="K25186" s="34">
        <v>443</v>
      </c>
      <c r="L25186" s="34">
        <v>412</v>
      </c>
      <c r="M25186" s="34">
        <v>397</v>
      </c>
    </row>
    <row r="25187" spans="1:13" x14ac:dyDescent="0.2">
      <c r="A25187" s="34" t="s">
        <v>126081</v>
      </c>
      <c r="B25187" s="34">
        <v>458</v>
      </c>
      <c r="C25187" s="34">
        <v>552</v>
      </c>
      <c r="D25187" s="34">
        <v>572</v>
      </c>
      <c r="E25187" s="34">
        <v>562</v>
      </c>
      <c r="F25187" s="34">
        <v>504</v>
      </c>
      <c r="G25187" s="34">
        <v>446</v>
      </c>
      <c r="H25187" s="34">
        <v>542</v>
      </c>
      <c r="I25187" s="34">
        <v>541</v>
      </c>
      <c r="J25187" s="34">
        <v>590</v>
      </c>
      <c r="K25187" s="34">
        <v>426</v>
      </c>
      <c r="L25187" s="34">
        <v>559</v>
      </c>
      <c r="M25187" s="34">
        <v>387</v>
      </c>
    </row>
    <row r="25188" spans="1:13" x14ac:dyDescent="0.2">
      <c r="A25188" s="34" t="s">
        <v>126082</v>
      </c>
      <c r="B25188" s="34">
        <v>664</v>
      </c>
      <c r="C25188" s="34">
        <v>616</v>
      </c>
      <c r="D25188" s="34">
        <v>703</v>
      </c>
      <c r="E25188" s="34">
        <v>657</v>
      </c>
      <c r="F25188" s="34">
        <v>577</v>
      </c>
      <c r="G25188" s="34">
        <v>644</v>
      </c>
      <c r="H25188" s="34">
        <v>719</v>
      </c>
      <c r="I25188" s="34">
        <v>547</v>
      </c>
      <c r="J25188" s="34">
        <v>695</v>
      </c>
      <c r="K25188" s="34">
        <v>578</v>
      </c>
      <c r="L25188" s="34">
        <v>629</v>
      </c>
      <c r="M25188" s="34">
        <v>503</v>
      </c>
    </row>
    <row r="25189" spans="1:13" x14ac:dyDescent="0.2">
      <c r="A25189" s="34" t="s">
        <v>126083</v>
      </c>
      <c r="B25189" s="34">
        <v>767</v>
      </c>
      <c r="C25189" s="34">
        <v>772</v>
      </c>
      <c r="D25189" s="34">
        <v>778</v>
      </c>
      <c r="E25189" s="34">
        <v>857</v>
      </c>
      <c r="F25189" s="34">
        <v>710</v>
      </c>
      <c r="G25189" s="34">
        <v>699</v>
      </c>
      <c r="H25189" s="34">
        <v>828</v>
      </c>
      <c r="I25189" s="34">
        <v>803</v>
      </c>
      <c r="J25189" s="34">
        <v>856</v>
      </c>
      <c r="K25189" s="34">
        <v>646</v>
      </c>
      <c r="L25189" s="34">
        <v>877</v>
      </c>
      <c r="M25189" s="34">
        <v>613</v>
      </c>
    </row>
    <row r="25190" spans="1:13" x14ac:dyDescent="0.2">
      <c r="A25190" s="34" t="s">
        <v>126084</v>
      </c>
      <c r="B25190" s="34">
        <v>638</v>
      </c>
      <c r="C25190" s="34">
        <v>698</v>
      </c>
      <c r="D25190" s="34">
        <v>864</v>
      </c>
      <c r="E25190" s="34">
        <v>780</v>
      </c>
      <c r="F25190" s="34">
        <v>692</v>
      </c>
      <c r="G25190" s="34">
        <v>667</v>
      </c>
      <c r="H25190" s="34">
        <v>858</v>
      </c>
      <c r="I25190" s="34">
        <v>747</v>
      </c>
      <c r="J25190" s="34">
        <v>801</v>
      </c>
      <c r="K25190" s="34">
        <v>602</v>
      </c>
      <c r="L25190" s="34">
        <v>751</v>
      </c>
      <c r="M25190" s="34">
        <v>505</v>
      </c>
    </row>
    <row r="25191" spans="1:13" x14ac:dyDescent="0.2">
      <c r="A25191" s="34" t="s">
        <v>126085</v>
      </c>
      <c r="B25191" s="34">
        <v>511</v>
      </c>
      <c r="C25191" s="34">
        <v>491</v>
      </c>
      <c r="D25191" s="34">
        <v>466</v>
      </c>
      <c r="E25191" s="34">
        <v>519</v>
      </c>
      <c r="F25191" s="34">
        <v>394</v>
      </c>
      <c r="G25191" s="34">
        <v>449</v>
      </c>
      <c r="H25191" s="34">
        <v>565</v>
      </c>
      <c r="I25191" s="34">
        <v>537</v>
      </c>
      <c r="J25191" s="34">
        <v>535</v>
      </c>
      <c r="K25191" s="34">
        <v>440</v>
      </c>
      <c r="L25191" s="34">
        <v>379</v>
      </c>
      <c r="M25191" s="34">
        <v>355</v>
      </c>
    </row>
    <row r="25192" spans="1:13" x14ac:dyDescent="0.2">
      <c r="A25192" s="34" t="s">
        <v>126086</v>
      </c>
      <c r="B25192" s="34">
        <v>869</v>
      </c>
      <c r="C25192" s="34">
        <v>948</v>
      </c>
      <c r="D25192" s="34">
        <v>937</v>
      </c>
      <c r="E25192" s="34">
        <v>1051</v>
      </c>
      <c r="F25192" s="34">
        <v>830</v>
      </c>
      <c r="G25192" s="34">
        <v>819</v>
      </c>
      <c r="H25192" s="34">
        <v>1042</v>
      </c>
      <c r="I25192" s="34">
        <v>886</v>
      </c>
      <c r="J25192" s="34">
        <v>904</v>
      </c>
      <c r="K25192" s="34">
        <v>760</v>
      </c>
      <c r="L25192" s="34">
        <v>901</v>
      </c>
      <c r="M25192" s="34">
        <v>717</v>
      </c>
    </row>
    <row r="25193" spans="1:13" x14ac:dyDescent="0.2">
      <c r="A25193" s="34" t="s">
        <v>126087</v>
      </c>
      <c r="B25193" s="34">
        <v>418</v>
      </c>
      <c r="C25193" s="34">
        <v>387</v>
      </c>
      <c r="D25193" s="34">
        <v>512</v>
      </c>
      <c r="E25193" s="34">
        <v>412</v>
      </c>
      <c r="F25193" s="34">
        <v>353</v>
      </c>
      <c r="G25193" s="34">
        <v>423</v>
      </c>
      <c r="H25193" s="34">
        <v>524</v>
      </c>
      <c r="I25193" s="34">
        <v>372</v>
      </c>
      <c r="J25193" s="34">
        <v>414</v>
      </c>
      <c r="K25193" s="34">
        <v>317</v>
      </c>
      <c r="L25193" s="34">
        <v>415</v>
      </c>
      <c r="M25193" s="34">
        <v>317</v>
      </c>
    </row>
    <row r="25194" spans="1:13" x14ac:dyDescent="0.2">
      <c r="A25194" s="34" t="s">
        <v>126088</v>
      </c>
      <c r="B25194" s="34">
        <v>375</v>
      </c>
      <c r="C25194" s="34">
        <v>461</v>
      </c>
      <c r="D25194" s="34">
        <v>464</v>
      </c>
      <c r="E25194" s="34">
        <v>430</v>
      </c>
      <c r="F25194" s="34">
        <v>405</v>
      </c>
      <c r="G25194" s="34">
        <v>423</v>
      </c>
      <c r="H25194" s="34">
        <v>444</v>
      </c>
      <c r="I25194" s="34">
        <v>483</v>
      </c>
      <c r="J25194" s="34">
        <v>449</v>
      </c>
      <c r="K25194" s="34">
        <v>367</v>
      </c>
      <c r="L25194" s="34">
        <v>429</v>
      </c>
      <c r="M25194" s="34">
        <v>336</v>
      </c>
    </row>
    <row r="25195" spans="1:13" x14ac:dyDescent="0.2">
      <c r="A25195" s="34" t="s">
        <v>126089</v>
      </c>
      <c r="B25195" s="34">
        <v>487</v>
      </c>
      <c r="C25195" s="34">
        <v>497</v>
      </c>
      <c r="D25195" s="34">
        <v>509</v>
      </c>
      <c r="E25195" s="34">
        <v>502</v>
      </c>
      <c r="F25195" s="34">
        <v>400</v>
      </c>
      <c r="G25195" s="34">
        <v>431</v>
      </c>
      <c r="H25195" s="34">
        <v>563</v>
      </c>
      <c r="I25195" s="34">
        <v>445</v>
      </c>
      <c r="J25195" s="34">
        <v>568</v>
      </c>
      <c r="K25195" s="34">
        <v>351</v>
      </c>
      <c r="L25195" s="34">
        <v>417</v>
      </c>
      <c r="M25195" s="34">
        <v>350</v>
      </c>
    </row>
    <row r="25196" spans="1:13" x14ac:dyDescent="0.2">
      <c r="A25196" s="34" t="s">
        <v>126090</v>
      </c>
      <c r="B25196" s="34">
        <v>412</v>
      </c>
      <c r="C25196" s="34">
        <v>576</v>
      </c>
      <c r="D25196" s="34">
        <v>521</v>
      </c>
      <c r="E25196" s="34">
        <v>576</v>
      </c>
      <c r="F25196" s="34">
        <v>427</v>
      </c>
      <c r="G25196" s="34">
        <v>455</v>
      </c>
      <c r="H25196" s="34">
        <v>609</v>
      </c>
      <c r="I25196" s="34">
        <v>481</v>
      </c>
      <c r="J25196" s="34">
        <v>577</v>
      </c>
      <c r="K25196" s="34">
        <v>393</v>
      </c>
      <c r="L25196" s="34">
        <v>546</v>
      </c>
      <c r="M25196" s="34">
        <v>382</v>
      </c>
    </row>
    <row r="25197" spans="1:13" x14ac:dyDescent="0.2">
      <c r="A25197" s="34" t="s">
        <v>126091</v>
      </c>
      <c r="B25197" s="34">
        <v>695</v>
      </c>
      <c r="C25197" s="34">
        <v>701</v>
      </c>
      <c r="D25197" s="34">
        <v>751</v>
      </c>
      <c r="E25197" s="34">
        <v>756</v>
      </c>
      <c r="F25197" s="34">
        <v>657</v>
      </c>
      <c r="G25197" s="34">
        <v>611</v>
      </c>
      <c r="H25197" s="34">
        <v>782</v>
      </c>
      <c r="I25197" s="34">
        <v>773</v>
      </c>
      <c r="J25197" s="34">
        <v>778</v>
      </c>
      <c r="K25197" s="34">
        <v>544</v>
      </c>
      <c r="L25197" s="34">
        <v>653</v>
      </c>
      <c r="M25197" s="34">
        <v>549</v>
      </c>
    </row>
    <row r="25198" spans="1:13" x14ac:dyDescent="0.2">
      <c r="A25198" s="34" t="s">
        <v>126092</v>
      </c>
      <c r="B25198" s="34">
        <v>413</v>
      </c>
      <c r="C25198" s="34">
        <v>457</v>
      </c>
      <c r="D25198" s="34">
        <v>483</v>
      </c>
      <c r="E25198" s="34">
        <v>491</v>
      </c>
      <c r="F25198" s="34">
        <v>379</v>
      </c>
      <c r="G25198" s="34">
        <v>460</v>
      </c>
      <c r="H25198" s="34">
        <v>421</v>
      </c>
      <c r="I25198" s="34">
        <v>564</v>
      </c>
      <c r="J25198" s="34">
        <v>372</v>
      </c>
      <c r="K25198" s="34">
        <v>410</v>
      </c>
      <c r="L25198" s="34">
        <v>424</v>
      </c>
      <c r="M25198" s="34">
        <v>380</v>
      </c>
    </row>
    <row r="25199" spans="1:13" x14ac:dyDescent="0.2">
      <c r="A25199" s="34" t="s">
        <v>126093</v>
      </c>
      <c r="B25199" s="34">
        <v>909</v>
      </c>
      <c r="C25199" s="34">
        <v>899</v>
      </c>
      <c r="D25199" s="34">
        <v>985</v>
      </c>
      <c r="E25199" s="34">
        <v>919</v>
      </c>
      <c r="F25199" s="34">
        <v>920</v>
      </c>
      <c r="G25199" s="34">
        <v>848</v>
      </c>
      <c r="H25199" s="34">
        <v>1077</v>
      </c>
      <c r="I25199" s="34">
        <v>937</v>
      </c>
      <c r="J25199" s="34">
        <v>959</v>
      </c>
      <c r="K25199" s="34">
        <v>749</v>
      </c>
      <c r="L25199" s="34">
        <v>959</v>
      </c>
      <c r="M25199" s="34">
        <v>680</v>
      </c>
    </row>
    <row r="25200" spans="1:13" x14ac:dyDescent="0.2">
      <c r="A25200" s="34" t="s">
        <v>126094</v>
      </c>
      <c r="B25200" s="34">
        <v>575</v>
      </c>
      <c r="C25200" s="34">
        <v>717</v>
      </c>
      <c r="D25200" s="34">
        <v>610</v>
      </c>
      <c r="E25200" s="34">
        <v>741</v>
      </c>
      <c r="F25200" s="34">
        <v>659</v>
      </c>
      <c r="G25200" s="34">
        <v>626</v>
      </c>
      <c r="H25200" s="34">
        <v>656</v>
      </c>
      <c r="I25200" s="34">
        <v>666</v>
      </c>
      <c r="J25200" s="34">
        <v>670</v>
      </c>
      <c r="K25200" s="34">
        <v>516</v>
      </c>
      <c r="L25200" s="34">
        <v>649</v>
      </c>
      <c r="M25200" s="34">
        <v>528</v>
      </c>
    </row>
    <row r="25201" spans="1:13" x14ac:dyDescent="0.2">
      <c r="A25201" s="34" t="s">
        <v>126095</v>
      </c>
      <c r="B25201" s="34">
        <v>423</v>
      </c>
      <c r="C25201" s="34">
        <v>490</v>
      </c>
      <c r="D25201" s="34">
        <v>403</v>
      </c>
      <c r="E25201" s="34">
        <v>498</v>
      </c>
      <c r="F25201" s="34">
        <v>425</v>
      </c>
      <c r="G25201" s="34">
        <v>438</v>
      </c>
      <c r="H25201" s="34">
        <v>462</v>
      </c>
      <c r="I25201" s="34">
        <v>461</v>
      </c>
      <c r="J25201" s="34">
        <v>448</v>
      </c>
      <c r="K25201" s="34">
        <v>367</v>
      </c>
      <c r="L25201" s="34">
        <v>334</v>
      </c>
      <c r="M25201" s="34">
        <v>309</v>
      </c>
    </row>
    <row r="25202" spans="1:13" x14ac:dyDescent="0.2">
      <c r="A25202" s="34" t="s">
        <v>126096</v>
      </c>
      <c r="B25202" s="34">
        <v>708</v>
      </c>
      <c r="C25202" s="34">
        <v>643</v>
      </c>
      <c r="D25202" s="34">
        <v>787</v>
      </c>
      <c r="E25202" s="34">
        <v>686</v>
      </c>
      <c r="F25202" s="34">
        <v>705</v>
      </c>
      <c r="G25202" s="34">
        <v>647</v>
      </c>
      <c r="H25202" s="34">
        <v>901</v>
      </c>
      <c r="I25202" s="34">
        <v>644</v>
      </c>
      <c r="J25202" s="34">
        <v>817</v>
      </c>
      <c r="K25202" s="34">
        <v>549</v>
      </c>
      <c r="L25202" s="34">
        <v>766</v>
      </c>
      <c r="M25202" s="34">
        <v>533</v>
      </c>
    </row>
    <row r="25203" spans="1:13" x14ac:dyDescent="0.2">
      <c r="A25203" s="34" t="s">
        <v>126097</v>
      </c>
      <c r="B25203" s="34">
        <v>479</v>
      </c>
      <c r="C25203" s="34">
        <v>449</v>
      </c>
      <c r="D25203" s="34">
        <v>507</v>
      </c>
      <c r="E25203" s="34">
        <v>490</v>
      </c>
      <c r="F25203" s="34">
        <v>470</v>
      </c>
      <c r="G25203" s="34">
        <v>417</v>
      </c>
      <c r="H25203" s="34">
        <v>507</v>
      </c>
      <c r="I25203" s="34">
        <v>494</v>
      </c>
      <c r="J25203" s="34">
        <v>463</v>
      </c>
      <c r="K25203" s="34">
        <v>331</v>
      </c>
      <c r="L25203" s="34">
        <v>562</v>
      </c>
      <c r="M25203" s="34">
        <v>394</v>
      </c>
    </row>
    <row r="25204" spans="1:13" x14ac:dyDescent="0.2">
      <c r="A25204" s="34" t="s">
        <v>126098</v>
      </c>
      <c r="B25204" s="34">
        <v>406</v>
      </c>
      <c r="C25204" s="34">
        <v>374</v>
      </c>
      <c r="D25204" s="34">
        <v>264</v>
      </c>
      <c r="E25204" s="34">
        <v>372</v>
      </c>
      <c r="F25204" s="34">
        <v>332</v>
      </c>
      <c r="G25204" s="34">
        <v>326</v>
      </c>
      <c r="H25204" s="34">
        <v>369</v>
      </c>
      <c r="I25204" s="34">
        <v>343</v>
      </c>
      <c r="J25204" s="34">
        <v>331</v>
      </c>
      <c r="K25204" s="34">
        <v>291</v>
      </c>
      <c r="L25204" s="34">
        <v>282</v>
      </c>
      <c r="M25204" s="34">
        <v>241</v>
      </c>
    </row>
    <row r="25205" spans="1:13" x14ac:dyDescent="0.2">
      <c r="A25205" s="34" t="s">
        <v>126099</v>
      </c>
      <c r="B25205" s="34">
        <v>397</v>
      </c>
      <c r="C25205" s="34">
        <v>347</v>
      </c>
      <c r="D25205" s="34">
        <v>383</v>
      </c>
      <c r="E25205" s="34">
        <v>411</v>
      </c>
      <c r="F25205" s="34">
        <v>415</v>
      </c>
      <c r="G25205" s="34">
        <v>358</v>
      </c>
      <c r="H25205" s="34">
        <v>437</v>
      </c>
      <c r="I25205" s="34">
        <v>381</v>
      </c>
      <c r="J25205" s="34">
        <v>429</v>
      </c>
      <c r="K25205" s="34">
        <v>310</v>
      </c>
      <c r="L25205" s="34">
        <v>365</v>
      </c>
      <c r="M25205" s="34">
        <v>330</v>
      </c>
    </row>
    <row r="25206" spans="1:13" x14ac:dyDescent="0.2">
      <c r="A25206" s="34" t="s">
        <v>126100</v>
      </c>
      <c r="B25206" s="34">
        <v>557</v>
      </c>
      <c r="C25206" s="34">
        <v>542</v>
      </c>
      <c r="D25206" s="34">
        <v>648</v>
      </c>
      <c r="E25206" s="34">
        <v>702</v>
      </c>
      <c r="F25206" s="34">
        <v>538</v>
      </c>
      <c r="G25206" s="34">
        <v>561</v>
      </c>
      <c r="H25206" s="34">
        <v>719</v>
      </c>
      <c r="I25206" s="34">
        <v>611</v>
      </c>
      <c r="J25206" s="34">
        <v>690</v>
      </c>
      <c r="K25206" s="34">
        <v>460</v>
      </c>
      <c r="L25206" s="34">
        <v>644</v>
      </c>
      <c r="M25206" s="34">
        <v>413</v>
      </c>
    </row>
    <row r="25207" spans="1:13" x14ac:dyDescent="0.2">
      <c r="A25207" s="34" t="s">
        <v>126101</v>
      </c>
      <c r="B25207" s="34">
        <v>667</v>
      </c>
      <c r="C25207" s="34">
        <v>642</v>
      </c>
      <c r="D25207" s="34">
        <v>718</v>
      </c>
      <c r="E25207" s="34">
        <v>769</v>
      </c>
      <c r="F25207" s="34">
        <v>656</v>
      </c>
      <c r="G25207" s="34">
        <v>615</v>
      </c>
      <c r="H25207" s="34">
        <v>768</v>
      </c>
      <c r="I25207" s="34">
        <v>642</v>
      </c>
      <c r="J25207" s="34">
        <v>748</v>
      </c>
      <c r="K25207" s="34">
        <v>533</v>
      </c>
      <c r="L25207" s="34">
        <v>723</v>
      </c>
      <c r="M25207" s="34">
        <v>523</v>
      </c>
    </row>
    <row r="25208" spans="1:13" x14ac:dyDescent="0.2">
      <c r="A25208" s="34" t="s">
        <v>126102</v>
      </c>
      <c r="B25208" s="34">
        <v>599</v>
      </c>
      <c r="C25208" s="34">
        <v>643</v>
      </c>
      <c r="D25208" s="34">
        <v>650</v>
      </c>
      <c r="E25208" s="34">
        <v>602</v>
      </c>
      <c r="F25208" s="34">
        <v>615</v>
      </c>
      <c r="G25208" s="34">
        <v>565</v>
      </c>
      <c r="H25208" s="34">
        <v>623</v>
      </c>
      <c r="I25208" s="34">
        <v>644</v>
      </c>
      <c r="J25208" s="34">
        <v>613</v>
      </c>
      <c r="K25208" s="34">
        <v>502</v>
      </c>
      <c r="L25208" s="34">
        <v>625</v>
      </c>
      <c r="M25208" s="34">
        <v>463</v>
      </c>
    </row>
    <row r="25209" spans="1:13" x14ac:dyDescent="0.2">
      <c r="A25209" s="34" t="s">
        <v>126103</v>
      </c>
      <c r="B25209" s="34">
        <v>254</v>
      </c>
      <c r="C25209" s="34">
        <v>230</v>
      </c>
      <c r="D25209" s="34">
        <v>287</v>
      </c>
      <c r="E25209" s="34">
        <v>227</v>
      </c>
      <c r="F25209" s="34">
        <v>283</v>
      </c>
      <c r="G25209" s="34">
        <v>221</v>
      </c>
      <c r="H25209" s="34">
        <v>255</v>
      </c>
      <c r="I25209" s="34">
        <v>223</v>
      </c>
      <c r="J25209" s="34">
        <v>291</v>
      </c>
      <c r="K25209" s="34">
        <v>181</v>
      </c>
      <c r="L25209" s="34">
        <v>277</v>
      </c>
      <c r="M25209" s="34">
        <v>183</v>
      </c>
    </row>
    <row r="25210" spans="1:13" x14ac:dyDescent="0.2">
      <c r="A25210" s="34" t="s">
        <v>126104</v>
      </c>
      <c r="B25210" s="34">
        <v>411</v>
      </c>
      <c r="C25210" s="34">
        <v>362</v>
      </c>
      <c r="D25210" s="34">
        <v>403</v>
      </c>
      <c r="E25210" s="34">
        <v>380</v>
      </c>
      <c r="F25210" s="34">
        <v>364</v>
      </c>
      <c r="G25210" s="34">
        <v>378</v>
      </c>
      <c r="H25210" s="34">
        <v>379</v>
      </c>
      <c r="I25210" s="34">
        <v>388</v>
      </c>
      <c r="J25210" s="34">
        <v>345</v>
      </c>
      <c r="K25210" s="34">
        <v>308</v>
      </c>
      <c r="L25210" s="34">
        <v>289</v>
      </c>
      <c r="M25210" s="34">
        <v>330</v>
      </c>
    </row>
    <row r="25211" spans="1:13" x14ac:dyDescent="0.2">
      <c r="A25211" s="34" t="s">
        <v>126105</v>
      </c>
      <c r="B25211" s="34">
        <v>483</v>
      </c>
      <c r="C25211" s="34">
        <v>468</v>
      </c>
      <c r="D25211" s="34">
        <v>435</v>
      </c>
      <c r="E25211" s="34">
        <v>428</v>
      </c>
      <c r="F25211" s="34">
        <v>455</v>
      </c>
      <c r="G25211" s="34">
        <v>374</v>
      </c>
      <c r="H25211" s="34">
        <v>536</v>
      </c>
      <c r="I25211" s="34">
        <v>409</v>
      </c>
      <c r="J25211" s="34">
        <v>434</v>
      </c>
      <c r="K25211" s="34">
        <v>345</v>
      </c>
      <c r="L25211" s="34">
        <v>401</v>
      </c>
      <c r="M25211" s="34">
        <v>320</v>
      </c>
    </row>
    <row r="25212" spans="1:13" x14ac:dyDescent="0.2">
      <c r="A25212" s="34" t="s">
        <v>126106</v>
      </c>
      <c r="B25212" s="34">
        <v>353</v>
      </c>
      <c r="C25212" s="34">
        <v>394</v>
      </c>
      <c r="D25212" s="34">
        <v>481</v>
      </c>
      <c r="E25212" s="34">
        <v>448</v>
      </c>
      <c r="F25212" s="34">
        <v>357</v>
      </c>
      <c r="G25212" s="34">
        <v>379</v>
      </c>
      <c r="H25212" s="34">
        <v>428</v>
      </c>
      <c r="I25212" s="34">
        <v>412</v>
      </c>
      <c r="J25212" s="34">
        <v>473</v>
      </c>
      <c r="K25212" s="34">
        <v>332</v>
      </c>
      <c r="L25212" s="34">
        <v>444</v>
      </c>
      <c r="M25212" s="34">
        <v>312</v>
      </c>
    </row>
    <row r="25213" spans="1:13" x14ac:dyDescent="0.2">
      <c r="A25213" s="34" t="s">
        <v>126107</v>
      </c>
      <c r="B25213" s="34">
        <v>589</v>
      </c>
      <c r="C25213" s="34">
        <v>753</v>
      </c>
      <c r="D25213" s="34">
        <v>804</v>
      </c>
      <c r="E25213" s="34">
        <v>736</v>
      </c>
      <c r="F25213" s="34">
        <v>586</v>
      </c>
      <c r="G25213" s="34">
        <v>601</v>
      </c>
      <c r="H25213" s="34">
        <v>800</v>
      </c>
      <c r="I25213" s="34">
        <v>698</v>
      </c>
      <c r="J25213" s="34">
        <v>717</v>
      </c>
      <c r="K25213" s="34">
        <v>607</v>
      </c>
      <c r="L25213" s="34">
        <v>680</v>
      </c>
      <c r="M25213" s="34">
        <v>565</v>
      </c>
    </row>
    <row r="25214" spans="1:13" x14ac:dyDescent="0.2">
      <c r="A25214" s="34" t="s">
        <v>126108</v>
      </c>
      <c r="B25214" s="34">
        <v>376</v>
      </c>
      <c r="C25214" s="34">
        <v>460</v>
      </c>
      <c r="D25214" s="34">
        <v>533</v>
      </c>
      <c r="E25214" s="34">
        <v>543</v>
      </c>
      <c r="F25214" s="34">
        <v>390</v>
      </c>
      <c r="G25214" s="34">
        <v>433</v>
      </c>
      <c r="H25214" s="34">
        <v>554</v>
      </c>
      <c r="I25214" s="34">
        <v>481</v>
      </c>
      <c r="J25214" s="34">
        <v>556</v>
      </c>
      <c r="K25214" s="34">
        <v>476</v>
      </c>
      <c r="L25214" s="34">
        <v>506</v>
      </c>
      <c r="M25214" s="34">
        <v>372</v>
      </c>
    </row>
    <row r="25215" spans="1:13" x14ac:dyDescent="0.2">
      <c r="A25215" s="34" t="s">
        <v>126109</v>
      </c>
      <c r="B25215" s="34">
        <v>316</v>
      </c>
      <c r="C25215" s="34">
        <v>328</v>
      </c>
      <c r="D25215" s="34">
        <v>316</v>
      </c>
      <c r="E25215" s="34">
        <v>412</v>
      </c>
      <c r="F25215" s="34">
        <v>343</v>
      </c>
      <c r="G25215" s="34">
        <v>315</v>
      </c>
      <c r="H25215" s="34">
        <v>426</v>
      </c>
      <c r="I25215" s="34">
        <v>324</v>
      </c>
      <c r="J25215" s="34">
        <v>351</v>
      </c>
      <c r="K25215" s="34">
        <v>266</v>
      </c>
      <c r="L25215" s="34">
        <v>368</v>
      </c>
      <c r="M25215" s="34">
        <v>257</v>
      </c>
    </row>
    <row r="25216" spans="1:13" x14ac:dyDescent="0.2">
      <c r="A25216" s="34" t="s">
        <v>126110</v>
      </c>
      <c r="B25216" s="34">
        <v>380</v>
      </c>
      <c r="C25216" s="34">
        <v>435</v>
      </c>
      <c r="D25216" s="34">
        <v>485</v>
      </c>
      <c r="E25216" s="34">
        <v>476</v>
      </c>
      <c r="F25216" s="34">
        <v>470</v>
      </c>
      <c r="G25216" s="34">
        <v>374</v>
      </c>
      <c r="H25216" s="34">
        <v>485</v>
      </c>
      <c r="I25216" s="34">
        <v>437</v>
      </c>
      <c r="J25216" s="34">
        <v>523</v>
      </c>
      <c r="K25216" s="34">
        <v>341</v>
      </c>
      <c r="L25216" s="34">
        <v>459</v>
      </c>
      <c r="M25216" s="34">
        <v>338</v>
      </c>
    </row>
    <row r="25217" spans="1:13" x14ac:dyDescent="0.2">
      <c r="A25217" s="34" t="s">
        <v>126111</v>
      </c>
      <c r="B25217" s="34">
        <v>941</v>
      </c>
      <c r="C25217" s="34">
        <v>862</v>
      </c>
      <c r="D25217" s="34">
        <v>1049</v>
      </c>
      <c r="E25217" s="34">
        <v>957</v>
      </c>
      <c r="F25217" s="34">
        <v>956</v>
      </c>
      <c r="G25217" s="34">
        <v>739</v>
      </c>
      <c r="H25217" s="34">
        <v>1114</v>
      </c>
      <c r="I25217" s="34">
        <v>837</v>
      </c>
      <c r="J25217" s="34">
        <v>1034</v>
      </c>
      <c r="K25217" s="34">
        <v>754</v>
      </c>
      <c r="L25217" s="34">
        <v>961</v>
      </c>
      <c r="M25217" s="34">
        <v>680</v>
      </c>
    </row>
    <row r="25218" spans="1:13" x14ac:dyDescent="0.2">
      <c r="A25218" s="34" t="s">
        <v>126112</v>
      </c>
      <c r="B25218" s="34">
        <v>745</v>
      </c>
      <c r="C25218" s="34">
        <v>771</v>
      </c>
      <c r="D25218" s="34">
        <v>752</v>
      </c>
      <c r="E25218" s="34">
        <v>789</v>
      </c>
      <c r="F25218" s="34">
        <v>656</v>
      </c>
      <c r="G25218" s="34">
        <v>701</v>
      </c>
      <c r="H25218" s="34">
        <v>838</v>
      </c>
      <c r="I25218" s="34">
        <v>703</v>
      </c>
      <c r="J25218" s="34">
        <v>778</v>
      </c>
      <c r="K25218" s="34">
        <v>579</v>
      </c>
      <c r="L25218" s="34">
        <v>737</v>
      </c>
      <c r="M25218" s="34">
        <v>530</v>
      </c>
    </row>
    <row r="25219" spans="1:13" x14ac:dyDescent="0.2">
      <c r="A25219" s="34" t="s">
        <v>126113</v>
      </c>
      <c r="B25219" s="34">
        <v>802</v>
      </c>
      <c r="C25219" s="34">
        <v>740</v>
      </c>
      <c r="D25219" s="34">
        <v>933</v>
      </c>
      <c r="E25219" s="34">
        <v>854</v>
      </c>
      <c r="F25219" s="34">
        <v>813</v>
      </c>
      <c r="G25219" s="34">
        <v>759</v>
      </c>
      <c r="H25219" s="34">
        <v>957</v>
      </c>
      <c r="I25219" s="34">
        <v>776</v>
      </c>
      <c r="J25219" s="34">
        <v>807</v>
      </c>
      <c r="K25219" s="34">
        <v>648</v>
      </c>
      <c r="L25219" s="34">
        <v>746</v>
      </c>
      <c r="M25219" s="34">
        <v>613</v>
      </c>
    </row>
    <row r="25220" spans="1:13" x14ac:dyDescent="0.2">
      <c r="A25220" s="34" t="s">
        <v>126114</v>
      </c>
      <c r="B25220" s="34">
        <v>604</v>
      </c>
      <c r="C25220" s="34">
        <v>528</v>
      </c>
      <c r="D25220" s="34">
        <v>585</v>
      </c>
      <c r="E25220" s="34">
        <v>542</v>
      </c>
      <c r="F25220" s="34">
        <v>576</v>
      </c>
      <c r="G25220" s="34">
        <v>524</v>
      </c>
      <c r="H25220" s="34">
        <v>611</v>
      </c>
      <c r="I25220" s="34">
        <v>559</v>
      </c>
      <c r="J25220" s="34">
        <v>608</v>
      </c>
      <c r="K25220" s="34">
        <v>433</v>
      </c>
      <c r="L25220" s="34">
        <v>544</v>
      </c>
      <c r="M25220" s="34">
        <v>438</v>
      </c>
    </row>
    <row r="25221" spans="1:13" x14ac:dyDescent="0.2">
      <c r="A25221" s="34" t="s">
        <v>126115</v>
      </c>
      <c r="B25221" s="34">
        <v>541</v>
      </c>
      <c r="C25221" s="34">
        <v>524</v>
      </c>
      <c r="D25221" s="34">
        <v>574</v>
      </c>
      <c r="E25221" s="34">
        <v>692</v>
      </c>
      <c r="F25221" s="34">
        <v>531</v>
      </c>
      <c r="G25221" s="34">
        <v>504</v>
      </c>
      <c r="H25221" s="34">
        <v>640</v>
      </c>
      <c r="I25221" s="34">
        <v>574</v>
      </c>
      <c r="J25221" s="34">
        <v>576</v>
      </c>
      <c r="K25221" s="34">
        <v>471</v>
      </c>
      <c r="L25221" s="34">
        <v>573</v>
      </c>
      <c r="M25221" s="34">
        <v>438</v>
      </c>
    </row>
    <row r="25222" spans="1:13" x14ac:dyDescent="0.2">
      <c r="A25222" s="34" t="s">
        <v>126116</v>
      </c>
      <c r="B25222" s="34">
        <v>977</v>
      </c>
      <c r="C25222" s="34">
        <v>1032</v>
      </c>
      <c r="D25222" s="34">
        <v>1166</v>
      </c>
      <c r="E25222" s="34">
        <v>1034</v>
      </c>
      <c r="F25222" s="34">
        <v>1111</v>
      </c>
      <c r="G25222" s="34">
        <v>938</v>
      </c>
      <c r="H25222" s="34">
        <v>1178</v>
      </c>
      <c r="I25222" s="34">
        <v>1070</v>
      </c>
      <c r="J25222" s="34">
        <v>1238</v>
      </c>
      <c r="K25222" s="34">
        <v>788</v>
      </c>
      <c r="L25222" s="34">
        <v>1114</v>
      </c>
      <c r="M25222" s="34">
        <v>826</v>
      </c>
    </row>
    <row r="25223" spans="1:13" x14ac:dyDescent="0.2">
      <c r="A25223" s="34" t="s">
        <v>126117</v>
      </c>
      <c r="B25223" s="34">
        <v>448</v>
      </c>
      <c r="C25223" s="34">
        <v>379</v>
      </c>
      <c r="D25223" s="34">
        <v>430</v>
      </c>
      <c r="E25223" s="34">
        <v>484</v>
      </c>
      <c r="F25223" s="34">
        <v>440</v>
      </c>
      <c r="G25223" s="34">
        <v>444</v>
      </c>
      <c r="H25223" s="34">
        <v>434</v>
      </c>
      <c r="I25223" s="34">
        <v>411</v>
      </c>
      <c r="J25223" s="34">
        <v>523</v>
      </c>
      <c r="K25223" s="34">
        <v>321</v>
      </c>
      <c r="L25223" s="34">
        <v>477</v>
      </c>
      <c r="M25223" s="34">
        <v>379</v>
      </c>
    </row>
    <row r="25224" spans="1:13" x14ac:dyDescent="0.2">
      <c r="A25224" s="34" t="s">
        <v>126118</v>
      </c>
      <c r="B25224" s="34">
        <v>279</v>
      </c>
      <c r="C25224" s="34">
        <v>317</v>
      </c>
      <c r="D25224" s="34">
        <v>361</v>
      </c>
      <c r="E25224" s="34">
        <v>377</v>
      </c>
      <c r="F25224" s="34">
        <v>311</v>
      </c>
      <c r="G25224" s="34">
        <v>296</v>
      </c>
      <c r="H25224" s="34">
        <v>443</v>
      </c>
      <c r="I25224" s="34">
        <v>328</v>
      </c>
      <c r="J25224" s="34">
        <v>386</v>
      </c>
      <c r="K25224" s="34">
        <v>274</v>
      </c>
      <c r="L25224" s="34">
        <v>391</v>
      </c>
      <c r="M25224" s="34">
        <v>262</v>
      </c>
    </row>
    <row r="25225" spans="1:13" x14ac:dyDescent="0.2">
      <c r="A25225" s="34" t="s">
        <v>126119</v>
      </c>
      <c r="B25225" s="34">
        <v>283</v>
      </c>
      <c r="C25225" s="34">
        <v>327</v>
      </c>
      <c r="D25225" s="34">
        <v>358</v>
      </c>
      <c r="E25225" s="34">
        <v>402</v>
      </c>
      <c r="F25225" s="34">
        <v>346</v>
      </c>
      <c r="G25225" s="34">
        <v>326</v>
      </c>
      <c r="H25225" s="34">
        <v>361</v>
      </c>
      <c r="I25225" s="34">
        <v>392</v>
      </c>
      <c r="J25225" s="34">
        <v>284</v>
      </c>
      <c r="K25225" s="34">
        <v>271</v>
      </c>
      <c r="L25225" s="34">
        <v>302</v>
      </c>
      <c r="M25225" s="34">
        <v>238</v>
      </c>
    </row>
    <row r="25226" spans="1:13" x14ac:dyDescent="0.2">
      <c r="A25226" s="34" t="s">
        <v>126120</v>
      </c>
      <c r="B25226" s="34">
        <v>356</v>
      </c>
      <c r="C25226" s="34">
        <v>281</v>
      </c>
      <c r="D25226" s="34">
        <v>425</v>
      </c>
      <c r="E25226" s="34">
        <v>373</v>
      </c>
      <c r="F25226" s="34">
        <v>280</v>
      </c>
      <c r="G25226" s="34">
        <v>259</v>
      </c>
      <c r="H25226" s="34">
        <v>350</v>
      </c>
      <c r="I25226" s="34">
        <v>327</v>
      </c>
      <c r="J25226" s="34">
        <v>363</v>
      </c>
      <c r="K25226" s="34">
        <v>264</v>
      </c>
      <c r="L25226" s="34">
        <v>347</v>
      </c>
      <c r="M25226" s="34">
        <v>219</v>
      </c>
    </row>
    <row r="25227" spans="1:13" x14ac:dyDescent="0.2">
      <c r="A25227" s="34" t="s">
        <v>126121</v>
      </c>
      <c r="B25227" s="34">
        <v>444</v>
      </c>
      <c r="C25227" s="34">
        <v>468</v>
      </c>
      <c r="D25227" s="34">
        <v>536</v>
      </c>
      <c r="E25227" s="34">
        <v>558</v>
      </c>
      <c r="F25227" s="34">
        <v>481</v>
      </c>
      <c r="G25227" s="34">
        <v>407</v>
      </c>
      <c r="H25227" s="34">
        <v>539</v>
      </c>
      <c r="I25227" s="34">
        <v>484</v>
      </c>
      <c r="J25227" s="34">
        <v>569</v>
      </c>
      <c r="K25227" s="34">
        <v>405</v>
      </c>
      <c r="L25227" s="34">
        <v>449</v>
      </c>
      <c r="M25227" s="34">
        <v>359</v>
      </c>
    </row>
    <row r="25228" spans="1:13" x14ac:dyDescent="0.2">
      <c r="A25228" s="34" t="s">
        <v>126122</v>
      </c>
      <c r="B25228" s="34">
        <v>613</v>
      </c>
      <c r="C25228" s="34">
        <v>622</v>
      </c>
      <c r="D25228" s="34">
        <v>604</v>
      </c>
      <c r="E25228" s="34">
        <v>735</v>
      </c>
      <c r="F25228" s="34">
        <v>609</v>
      </c>
      <c r="G25228" s="34">
        <v>547</v>
      </c>
      <c r="H25228" s="34">
        <v>665</v>
      </c>
      <c r="I25228" s="34">
        <v>679</v>
      </c>
      <c r="J25228" s="34">
        <v>674</v>
      </c>
      <c r="K25228" s="34">
        <v>504</v>
      </c>
      <c r="L25228" s="34">
        <v>705</v>
      </c>
      <c r="M25228" s="34">
        <v>524</v>
      </c>
    </row>
    <row r="25229" spans="1:13" x14ac:dyDescent="0.2">
      <c r="A25229" s="34" t="s">
        <v>126123</v>
      </c>
      <c r="B25229" s="34">
        <v>536</v>
      </c>
      <c r="C25229" s="34">
        <v>494</v>
      </c>
      <c r="D25229" s="34">
        <v>568</v>
      </c>
      <c r="E25229" s="34">
        <v>595</v>
      </c>
      <c r="F25229" s="34">
        <v>510</v>
      </c>
      <c r="G25229" s="34">
        <v>524</v>
      </c>
      <c r="H25229" s="34">
        <v>601</v>
      </c>
      <c r="I25229" s="34">
        <v>524</v>
      </c>
      <c r="J25229" s="34">
        <v>524</v>
      </c>
      <c r="K25229" s="34">
        <v>460</v>
      </c>
      <c r="L25229" s="34">
        <v>457</v>
      </c>
      <c r="M25229" s="34">
        <v>383</v>
      </c>
    </row>
    <row r="25230" spans="1:13" x14ac:dyDescent="0.2">
      <c r="A25230" s="34" t="s">
        <v>126124</v>
      </c>
      <c r="B25230" s="34">
        <v>386</v>
      </c>
      <c r="C25230" s="34">
        <v>292</v>
      </c>
      <c r="D25230" s="34">
        <v>331</v>
      </c>
      <c r="E25230" s="34">
        <v>333</v>
      </c>
      <c r="F25230" s="34">
        <v>290</v>
      </c>
      <c r="G25230" s="34">
        <v>312</v>
      </c>
      <c r="H25230" s="34">
        <v>306</v>
      </c>
      <c r="I25230" s="34">
        <v>321</v>
      </c>
      <c r="J25230" s="34">
        <v>317</v>
      </c>
      <c r="K25230" s="34">
        <v>292</v>
      </c>
      <c r="L25230" s="34">
        <v>294</v>
      </c>
      <c r="M25230" s="34">
        <v>273</v>
      </c>
    </row>
    <row r="25231" spans="1:13" x14ac:dyDescent="0.2">
      <c r="A25231" s="34" t="s">
        <v>126125</v>
      </c>
      <c r="B25231" s="34">
        <v>312</v>
      </c>
      <c r="C25231" s="34">
        <v>415</v>
      </c>
      <c r="D25231" s="34">
        <v>421</v>
      </c>
      <c r="E25231" s="34">
        <v>531</v>
      </c>
      <c r="F25231" s="34">
        <v>386</v>
      </c>
      <c r="G25231" s="34">
        <v>434</v>
      </c>
      <c r="H25231" s="34">
        <v>420</v>
      </c>
      <c r="I25231" s="34">
        <v>425</v>
      </c>
      <c r="J25231" s="34">
        <v>383</v>
      </c>
      <c r="K25231" s="34">
        <v>346</v>
      </c>
      <c r="L25231" s="34">
        <v>375</v>
      </c>
      <c r="M25231" s="34">
        <v>304</v>
      </c>
    </row>
    <row r="25232" spans="1:13" x14ac:dyDescent="0.2">
      <c r="A25232" s="34" t="s">
        <v>126126</v>
      </c>
      <c r="B25232" s="34">
        <v>496</v>
      </c>
      <c r="C25232" s="34">
        <v>393</v>
      </c>
      <c r="D25232" s="34">
        <v>466</v>
      </c>
      <c r="E25232" s="34">
        <v>466</v>
      </c>
      <c r="F25232" s="34">
        <v>419</v>
      </c>
      <c r="G25232" s="34">
        <v>419</v>
      </c>
      <c r="H25232" s="34">
        <v>454</v>
      </c>
      <c r="I25232" s="34">
        <v>420</v>
      </c>
      <c r="J25232" s="34">
        <v>459</v>
      </c>
      <c r="K25232" s="34">
        <v>388</v>
      </c>
      <c r="L25232" s="34">
        <v>474</v>
      </c>
      <c r="M25232" s="34">
        <v>354</v>
      </c>
    </row>
    <row r="25233" spans="1:13" x14ac:dyDescent="0.2">
      <c r="A25233" s="34" t="s">
        <v>126127</v>
      </c>
      <c r="B25233" s="34">
        <v>438</v>
      </c>
      <c r="C25233" s="34">
        <v>406</v>
      </c>
      <c r="D25233" s="34">
        <v>422</v>
      </c>
      <c r="E25233" s="34">
        <v>386</v>
      </c>
      <c r="F25233" s="34">
        <v>379</v>
      </c>
      <c r="G25233" s="34">
        <v>365</v>
      </c>
      <c r="H25233" s="34">
        <v>474</v>
      </c>
      <c r="I25233" s="34">
        <v>330</v>
      </c>
      <c r="J25233" s="34">
        <v>391</v>
      </c>
      <c r="K25233" s="34">
        <v>299</v>
      </c>
      <c r="L25233" s="34">
        <v>315</v>
      </c>
      <c r="M25233" s="34">
        <v>274</v>
      </c>
    </row>
    <row r="25234" spans="1:13" x14ac:dyDescent="0.2">
      <c r="A25234" s="34" t="s">
        <v>126128</v>
      </c>
      <c r="B25234" s="34">
        <v>718</v>
      </c>
      <c r="C25234" s="34">
        <v>602</v>
      </c>
      <c r="D25234" s="34">
        <v>829</v>
      </c>
      <c r="E25234" s="34">
        <v>700</v>
      </c>
      <c r="F25234" s="34">
        <v>725</v>
      </c>
      <c r="G25234" s="34">
        <v>696</v>
      </c>
      <c r="H25234" s="34">
        <v>810</v>
      </c>
      <c r="I25234" s="34">
        <v>675</v>
      </c>
      <c r="J25234" s="34">
        <v>759</v>
      </c>
      <c r="K25234" s="34">
        <v>604</v>
      </c>
      <c r="L25234" s="34">
        <v>747</v>
      </c>
      <c r="M25234" s="34">
        <v>539</v>
      </c>
    </row>
    <row r="25235" spans="1:13" x14ac:dyDescent="0.2">
      <c r="A25235" s="34" t="s">
        <v>126129</v>
      </c>
      <c r="B25235" s="34">
        <v>517</v>
      </c>
      <c r="C25235" s="34">
        <v>385</v>
      </c>
      <c r="D25235" s="34">
        <v>453</v>
      </c>
      <c r="E25235" s="34">
        <v>419</v>
      </c>
      <c r="F25235" s="34">
        <v>368</v>
      </c>
      <c r="G25235" s="34">
        <v>416</v>
      </c>
      <c r="H25235" s="34">
        <v>510</v>
      </c>
      <c r="I25235" s="34">
        <v>340</v>
      </c>
      <c r="J25235" s="34">
        <v>458</v>
      </c>
      <c r="K25235" s="34">
        <v>311</v>
      </c>
      <c r="L25235" s="34">
        <v>421</v>
      </c>
      <c r="M25235" s="34">
        <v>344</v>
      </c>
    </row>
    <row r="25236" spans="1:13" x14ac:dyDescent="0.2">
      <c r="A25236" s="34" t="s">
        <v>126130</v>
      </c>
      <c r="B25236" s="34">
        <v>464</v>
      </c>
      <c r="C25236" s="34">
        <v>378</v>
      </c>
      <c r="D25236" s="34">
        <v>382</v>
      </c>
      <c r="E25236" s="34">
        <v>415</v>
      </c>
      <c r="F25236" s="34">
        <v>371</v>
      </c>
      <c r="G25236" s="34">
        <v>369</v>
      </c>
      <c r="H25236" s="34">
        <v>497</v>
      </c>
      <c r="I25236" s="34">
        <v>372</v>
      </c>
      <c r="J25236" s="34">
        <v>458</v>
      </c>
      <c r="K25236" s="34">
        <v>339</v>
      </c>
      <c r="L25236" s="34">
        <v>405</v>
      </c>
      <c r="M25236" s="34">
        <v>268</v>
      </c>
    </row>
    <row r="25237" spans="1:13" x14ac:dyDescent="0.2">
      <c r="A25237" s="34" t="s">
        <v>126131</v>
      </c>
      <c r="B25237" s="34">
        <v>292</v>
      </c>
      <c r="C25237" s="34">
        <v>357</v>
      </c>
      <c r="D25237" s="34">
        <v>456</v>
      </c>
      <c r="E25237" s="34">
        <v>435</v>
      </c>
      <c r="F25237" s="34">
        <v>325</v>
      </c>
      <c r="G25237" s="34">
        <v>300</v>
      </c>
      <c r="H25237" s="34">
        <v>397</v>
      </c>
      <c r="I25237" s="34">
        <v>338</v>
      </c>
      <c r="J25237" s="34">
        <v>419</v>
      </c>
      <c r="K25237" s="34">
        <v>293</v>
      </c>
      <c r="L25237" s="34">
        <v>354</v>
      </c>
      <c r="M25237" s="34">
        <v>273</v>
      </c>
    </row>
    <row r="25238" spans="1:13" x14ac:dyDescent="0.2">
      <c r="A25238" s="34" t="s">
        <v>126132</v>
      </c>
      <c r="B25238" s="34">
        <v>262</v>
      </c>
      <c r="C25238" s="34">
        <v>274</v>
      </c>
      <c r="D25238" s="34">
        <v>361</v>
      </c>
      <c r="E25238" s="34">
        <v>328</v>
      </c>
      <c r="F25238" s="34">
        <v>334</v>
      </c>
      <c r="G25238" s="34">
        <v>309</v>
      </c>
      <c r="H25238" s="34">
        <v>378</v>
      </c>
      <c r="I25238" s="34">
        <v>331</v>
      </c>
      <c r="J25238" s="34">
        <v>352</v>
      </c>
      <c r="K25238" s="34">
        <v>232</v>
      </c>
      <c r="L25238" s="34">
        <v>358</v>
      </c>
      <c r="M25238" s="34">
        <v>263</v>
      </c>
    </row>
    <row r="25239" spans="1:13" x14ac:dyDescent="0.2">
      <c r="A25239" s="34" t="s">
        <v>126133</v>
      </c>
      <c r="B25239" s="34">
        <v>389</v>
      </c>
      <c r="C25239" s="34">
        <v>409</v>
      </c>
      <c r="D25239" s="34">
        <v>517</v>
      </c>
      <c r="E25239" s="34">
        <v>496</v>
      </c>
      <c r="F25239" s="34">
        <v>363</v>
      </c>
      <c r="G25239" s="34">
        <v>427</v>
      </c>
      <c r="H25239" s="34">
        <v>530</v>
      </c>
      <c r="I25239" s="34">
        <v>414</v>
      </c>
      <c r="J25239" s="34">
        <v>461</v>
      </c>
      <c r="K25239" s="34">
        <v>367</v>
      </c>
      <c r="L25239" s="34">
        <v>379</v>
      </c>
      <c r="M25239" s="34">
        <v>332</v>
      </c>
    </row>
    <row r="25240" spans="1:13" x14ac:dyDescent="0.2">
      <c r="A25240" s="34" t="s">
        <v>126134</v>
      </c>
      <c r="B25240" s="34">
        <v>464</v>
      </c>
      <c r="C25240" s="34">
        <v>481</v>
      </c>
      <c r="D25240" s="34">
        <v>463</v>
      </c>
      <c r="E25240" s="34">
        <v>502</v>
      </c>
      <c r="F25240" s="34">
        <v>363</v>
      </c>
      <c r="G25240" s="34">
        <v>382</v>
      </c>
      <c r="H25240" s="34">
        <v>429</v>
      </c>
      <c r="I25240" s="34">
        <v>462</v>
      </c>
      <c r="J25240" s="34">
        <v>480</v>
      </c>
      <c r="K25240" s="34">
        <v>362</v>
      </c>
      <c r="L25240" s="34">
        <v>409</v>
      </c>
      <c r="M25240" s="34">
        <v>323</v>
      </c>
    </row>
    <row r="25241" spans="1:13" x14ac:dyDescent="0.2">
      <c r="A25241" s="34" t="s">
        <v>126135</v>
      </c>
      <c r="B25241" s="34">
        <v>481</v>
      </c>
      <c r="C25241" s="34">
        <v>506</v>
      </c>
      <c r="D25241" s="34">
        <v>540</v>
      </c>
      <c r="E25241" s="34">
        <v>521</v>
      </c>
      <c r="F25241" s="34">
        <v>496</v>
      </c>
      <c r="G25241" s="34">
        <v>451</v>
      </c>
      <c r="H25241" s="34">
        <v>580</v>
      </c>
      <c r="I25241" s="34">
        <v>433</v>
      </c>
      <c r="J25241" s="34">
        <v>580</v>
      </c>
      <c r="K25241" s="34">
        <v>394</v>
      </c>
      <c r="L25241" s="34">
        <v>566</v>
      </c>
      <c r="M25241" s="34">
        <v>412</v>
      </c>
    </row>
    <row r="25242" spans="1:13" x14ac:dyDescent="0.2">
      <c r="A25242" s="34" t="s">
        <v>126136</v>
      </c>
      <c r="B25242" s="34">
        <v>421</v>
      </c>
      <c r="C25242" s="34">
        <v>430</v>
      </c>
      <c r="D25242" s="34">
        <v>487</v>
      </c>
      <c r="E25242" s="34">
        <v>476</v>
      </c>
      <c r="F25242" s="34">
        <v>445</v>
      </c>
      <c r="G25242" s="34">
        <v>429</v>
      </c>
      <c r="H25242" s="34">
        <v>488</v>
      </c>
      <c r="I25242" s="34">
        <v>455</v>
      </c>
      <c r="J25242" s="34">
        <v>447</v>
      </c>
      <c r="K25242" s="34">
        <v>318</v>
      </c>
      <c r="L25242" s="34">
        <v>473</v>
      </c>
      <c r="M25242" s="34">
        <v>355</v>
      </c>
    </row>
    <row r="25243" spans="1:13" x14ac:dyDescent="0.2">
      <c r="A25243" s="34" t="s">
        <v>126137</v>
      </c>
      <c r="B25243" s="34">
        <v>524</v>
      </c>
      <c r="C25243" s="34">
        <v>430</v>
      </c>
      <c r="D25243" s="34">
        <v>518</v>
      </c>
      <c r="E25243" s="34">
        <v>519</v>
      </c>
      <c r="F25243" s="34">
        <v>431</v>
      </c>
      <c r="G25243" s="34">
        <v>449</v>
      </c>
      <c r="H25243" s="34">
        <v>483</v>
      </c>
      <c r="I25243" s="34">
        <v>451</v>
      </c>
      <c r="J25243" s="34">
        <v>480</v>
      </c>
      <c r="K25243" s="34">
        <v>375</v>
      </c>
      <c r="L25243" s="34">
        <v>444</v>
      </c>
      <c r="M25243" s="34">
        <v>352</v>
      </c>
    </row>
    <row r="25244" spans="1:13" x14ac:dyDescent="0.2">
      <c r="A25244" s="34" t="s">
        <v>126138</v>
      </c>
      <c r="B25244" s="34">
        <v>458</v>
      </c>
      <c r="C25244" s="34">
        <v>400</v>
      </c>
      <c r="D25244" s="34">
        <v>523</v>
      </c>
      <c r="E25244" s="34">
        <v>475</v>
      </c>
      <c r="F25244" s="34">
        <v>403</v>
      </c>
      <c r="G25244" s="34">
        <v>406</v>
      </c>
      <c r="H25244" s="34">
        <v>487</v>
      </c>
      <c r="I25244" s="34">
        <v>472</v>
      </c>
      <c r="J25244" s="34">
        <v>518</v>
      </c>
      <c r="K25244" s="34">
        <v>329</v>
      </c>
      <c r="L25244" s="34">
        <v>427</v>
      </c>
      <c r="M25244" s="34">
        <v>338</v>
      </c>
    </row>
    <row r="25245" spans="1:13" x14ac:dyDescent="0.2">
      <c r="A25245" s="34" t="s">
        <v>126139</v>
      </c>
      <c r="B25245" s="34">
        <v>604</v>
      </c>
      <c r="C25245" s="34">
        <v>527</v>
      </c>
      <c r="D25245" s="34">
        <v>682</v>
      </c>
      <c r="E25245" s="34">
        <v>693</v>
      </c>
      <c r="F25245" s="34">
        <v>544</v>
      </c>
      <c r="G25245" s="34">
        <v>577</v>
      </c>
      <c r="H25245" s="34">
        <v>660</v>
      </c>
      <c r="I25245" s="34">
        <v>584</v>
      </c>
      <c r="J25245" s="34">
        <v>632</v>
      </c>
      <c r="K25245" s="34">
        <v>488</v>
      </c>
      <c r="L25245" s="34">
        <v>540</v>
      </c>
      <c r="M25245" s="34">
        <v>462</v>
      </c>
    </row>
    <row r="25246" spans="1:13" x14ac:dyDescent="0.2">
      <c r="A25246" s="34" t="s">
        <v>126140</v>
      </c>
      <c r="B25246" s="34">
        <v>448</v>
      </c>
      <c r="C25246" s="34">
        <v>422</v>
      </c>
      <c r="D25246" s="34">
        <v>493</v>
      </c>
      <c r="E25246" s="34">
        <v>537</v>
      </c>
      <c r="F25246" s="34">
        <v>458</v>
      </c>
      <c r="G25246" s="34">
        <v>444</v>
      </c>
      <c r="H25246" s="34">
        <v>518</v>
      </c>
      <c r="I25246" s="34">
        <v>428</v>
      </c>
      <c r="J25246" s="34">
        <v>480</v>
      </c>
      <c r="K25246" s="34">
        <v>413</v>
      </c>
      <c r="L25246" s="34">
        <v>510</v>
      </c>
      <c r="M25246" s="34">
        <v>393</v>
      </c>
    </row>
    <row r="25247" spans="1:13" x14ac:dyDescent="0.2">
      <c r="A25247" s="34" t="s">
        <v>126141</v>
      </c>
      <c r="B25247" s="34">
        <v>275</v>
      </c>
      <c r="C25247" s="34">
        <v>315</v>
      </c>
      <c r="D25247" s="34">
        <v>263</v>
      </c>
      <c r="E25247" s="34">
        <v>343</v>
      </c>
      <c r="F25247" s="34">
        <v>244</v>
      </c>
      <c r="G25247" s="34">
        <v>255</v>
      </c>
      <c r="H25247" s="34">
        <v>367</v>
      </c>
      <c r="I25247" s="34">
        <v>263</v>
      </c>
      <c r="J25247" s="34">
        <v>265</v>
      </c>
      <c r="K25247" s="34">
        <v>256</v>
      </c>
      <c r="L25247" s="34">
        <v>314</v>
      </c>
      <c r="M25247" s="34">
        <v>236</v>
      </c>
    </row>
    <row r="25248" spans="1:13" x14ac:dyDescent="0.2">
      <c r="A25248" s="34" t="s">
        <v>126142</v>
      </c>
      <c r="B25248" s="34">
        <v>286</v>
      </c>
      <c r="C25248" s="34">
        <v>364</v>
      </c>
      <c r="D25248" s="34">
        <v>304</v>
      </c>
      <c r="E25248" s="34">
        <v>363</v>
      </c>
      <c r="F25248" s="34">
        <v>249</v>
      </c>
      <c r="G25248" s="34">
        <v>273</v>
      </c>
      <c r="H25248" s="34">
        <v>319</v>
      </c>
      <c r="I25248" s="34">
        <v>302</v>
      </c>
      <c r="J25248" s="34">
        <v>392</v>
      </c>
      <c r="K25248" s="34">
        <v>303</v>
      </c>
      <c r="L25248" s="34">
        <v>298</v>
      </c>
      <c r="M25248" s="34">
        <v>253</v>
      </c>
    </row>
    <row r="25249" spans="1:13" x14ac:dyDescent="0.2">
      <c r="A25249" s="34" t="s">
        <v>126143</v>
      </c>
      <c r="B25249" s="34">
        <v>554</v>
      </c>
      <c r="C25249" s="34">
        <v>566</v>
      </c>
      <c r="D25249" s="34">
        <v>617</v>
      </c>
      <c r="E25249" s="34">
        <v>618</v>
      </c>
      <c r="F25249" s="34">
        <v>547</v>
      </c>
      <c r="G25249" s="34">
        <v>535</v>
      </c>
      <c r="H25249" s="34">
        <v>673</v>
      </c>
      <c r="I25249" s="34">
        <v>622</v>
      </c>
      <c r="J25249" s="34">
        <v>699</v>
      </c>
      <c r="K25249" s="34">
        <v>464</v>
      </c>
      <c r="L25249" s="34">
        <v>640</v>
      </c>
      <c r="M25249" s="34">
        <v>453</v>
      </c>
    </row>
    <row r="25250" spans="1:13" x14ac:dyDescent="0.2">
      <c r="A25250" s="34" t="s">
        <v>126144</v>
      </c>
      <c r="B25250" s="34">
        <v>385</v>
      </c>
      <c r="C25250" s="34">
        <v>425</v>
      </c>
      <c r="D25250" s="34">
        <v>492</v>
      </c>
      <c r="E25250" s="34">
        <v>479</v>
      </c>
      <c r="F25250" s="34">
        <v>361</v>
      </c>
      <c r="G25250" s="34">
        <v>373</v>
      </c>
      <c r="H25250" s="34">
        <v>458</v>
      </c>
      <c r="I25250" s="34">
        <v>428</v>
      </c>
      <c r="J25250" s="34">
        <v>414</v>
      </c>
      <c r="K25250" s="34">
        <v>305</v>
      </c>
      <c r="L25250" s="34">
        <v>456</v>
      </c>
      <c r="M25250" s="34">
        <v>355</v>
      </c>
    </row>
    <row r="25251" spans="1:13" x14ac:dyDescent="0.2">
      <c r="A25251" s="34" t="s">
        <v>126145</v>
      </c>
      <c r="B25251" s="34">
        <v>242</v>
      </c>
      <c r="C25251" s="34">
        <v>269</v>
      </c>
      <c r="D25251" s="34">
        <v>272</v>
      </c>
      <c r="E25251" s="34">
        <v>281</v>
      </c>
      <c r="F25251" s="34">
        <v>242</v>
      </c>
      <c r="G25251" s="34">
        <v>193</v>
      </c>
      <c r="H25251" s="34">
        <v>251</v>
      </c>
      <c r="I25251" s="34">
        <v>215</v>
      </c>
      <c r="J25251" s="34">
        <v>269</v>
      </c>
      <c r="K25251" s="34">
        <v>210</v>
      </c>
      <c r="L25251" s="34">
        <v>275</v>
      </c>
      <c r="M25251" s="34">
        <v>214</v>
      </c>
    </row>
    <row r="25252" spans="1:13" x14ac:dyDescent="0.2">
      <c r="A25252" s="34" t="s">
        <v>126146</v>
      </c>
      <c r="B25252" s="34">
        <v>343</v>
      </c>
      <c r="C25252" s="34">
        <v>399</v>
      </c>
      <c r="D25252" s="34">
        <v>492</v>
      </c>
      <c r="E25252" s="34">
        <v>456</v>
      </c>
      <c r="F25252" s="34">
        <v>376</v>
      </c>
      <c r="G25252" s="34">
        <v>347</v>
      </c>
      <c r="H25252" s="34">
        <v>405</v>
      </c>
      <c r="I25252" s="34">
        <v>376</v>
      </c>
      <c r="J25252" s="34">
        <v>431</v>
      </c>
      <c r="K25252" s="34">
        <v>298</v>
      </c>
      <c r="L25252" s="34">
        <v>412</v>
      </c>
      <c r="M25252" s="34">
        <v>281</v>
      </c>
    </row>
    <row r="25253" spans="1:13" x14ac:dyDescent="0.2">
      <c r="A25253" s="34" t="s">
        <v>126147</v>
      </c>
      <c r="B25253" s="34">
        <v>372</v>
      </c>
      <c r="C25253" s="34">
        <v>359</v>
      </c>
      <c r="D25253" s="34">
        <v>381</v>
      </c>
      <c r="E25253" s="34">
        <v>358</v>
      </c>
      <c r="F25253" s="34">
        <v>330</v>
      </c>
      <c r="G25253" s="34">
        <v>310</v>
      </c>
      <c r="H25253" s="34">
        <v>413</v>
      </c>
      <c r="I25253" s="34">
        <v>351</v>
      </c>
      <c r="J25253" s="34">
        <v>347</v>
      </c>
      <c r="K25253" s="34">
        <v>273</v>
      </c>
      <c r="L25253" s="34">
        <v>332</v>
      </c>
      <c r="M25253" s="34">
        <v>280</v>
      </c>
    </row>
    <row r="25254" spans="1:13" x14ac:dyDescent="0.2">
      <c r="A25254" s="34" t="s">
        <v>126148</v>
      </c>
      <c r="B25254" s="34">
        <v>581</v>
      </c>
      <c r="C25254" s="34">
        <v>524</v>
      </c>
      <c r="D25254" s="34">
        <v>546</v>
      </c>
      <c r="E25254" s="34">
        <v>516</v>
      </c>
      <c r="F25254" s="34">
        <v>626</v>
      </c>
      <c r="G25254" s="34">
        <v>487</v>
      </c>
      <c r="H25254" s="34">
        <v>704</v>
      </c>
      <c r="I25254" s="34">
        <v>479</v>
      </c>
      <c r="J25254" s="34">
        <v>610</v>
      </c>
      <c r="K25254" s="34">
        <v>411</v>
      </c>
      <c r="L25254" s="34">
        <v>534</v>
      </c>
      <c r="M25254" s="34">
        <v>389</v>
      </c>
    </row>
    <row r="25255" spans="1:13" x14ac:dyDescent="0.2">
      <c r="A25255" s="34" t="s">
        <v>126149</v>
      </c>
      <c r="B25255" s="34">
        <v>341</v>
      </c>
      <c r="C25255" s="34">
        <v>425</v>
      </c>
      <c r="D25255" s="34">
        <v>408</v>
      </c>
      <c r="E25255" s="34">
        <v>390</v>
      </c>
      <c r="F25255" s="34">
        <v>389</v>
      </c>
      <c r="G25255" s="34">
        <v>377</v>
      </c>
      <c r="H25255" s="34">
        <v>436</v>
      </c>
      <c r="I25255" s="34">
        <v>396</v>
      </c>
      <c r="J25255" s="34">
        <v>449</v>
      </c>
      <c r="K25255" s="34">
        <v>321</v>
      </c>
      <c r="L25255" s="34">
        <v>345</v>
      </c>
      <c r="M25255" s="34">
        <v>267</v>
      </c>
    </row>
    <row r="25256" spans="1:13" x14ac:dyDescent="0.2">
      <c r="A25256" s="34" t="s">
        <v>126150</v>
      </c>
      <c r="B25256" s="34">
        <v>304</v>
      </c>
      <c r="C25256" s="34">
        <v>292</v>
      </c>
      <c r="D25256" s="34">
        <v>296</v>
      </c>
      <c r="E25256" s="34">
        <v>385</v>
      </c>
      <c r="F25256" s="34">
        <v>333</v>
      </c>
      <c r="G25256" s="34">
        <v>286</v>
      </c>
      <c r="H25256" s="34">
        <v>354</v>
      </c>
      <c r="I25256" s="34">
        <v>291</v>
      </c>
      <c r="J25256" s="34">
        <v>361</v>
      </c>
      <c r="K25256" s="34">
        <v>255</v>
      </c>
      <c r="L25256" s="34">
        <v>345</v>
      </c>
      <c r="M25256" s="34">
        <v>271</v>
      </c>
    </row>
    <row r="25257" spans="1:13" x14ac:dyDescent="0.2">
      <c r="A25257" s="34" t="s">
        <v>126151</v>
      </c>
      <c r="B25257" s="34">
        <v>215</v>
      </c>
      <c r="C25257" s="34">
        <v>207</v>
      </c>
      <c r="D25257" s="34">
        <v>191</v>
      </c>
      <c r="E25257" s="34">
        <v>218</v>
      </c>
      <c r="F25257" s="34">
        <v>222</v>
      </c>
      <c r="G25257" s="34">
        <v>214</v>
      </c>
      <c r="H25257" s="34">
        <v>229</v>
      </c>
      <c r="I25257" s="34">
        <v>181</v>
      </c>
      <c r="J25257" s="34">
        <v>166</v>
      </c>
      <c r="K25257" s="34">
        <v>155</v>
      </c>
      <c r="L25257" s="34">
        <v>155</v>
      </c>
      <c r="M25257" s="34">
        <v>137</v>
      </c>
    </row>
    <row r="25258" spans="1:13" x14ac:dyDescent="0.2">
      <c r="A25258" s="34" t="s">
        <v>126152</v>
      </c>
      <c r="B25258" s="34">
        <v>179</v>
      </c>
      <c r="C25258" s="34">
        <v>208</v>
      </c>
      <c r="D25258" s="34">
        <v>206</v>
      </c>
      <c r="E25258" s="34">
        <v>194</v>
      </c>
      <c r="F25258" s="34">
        <v>146</v>
      </c>
      <c r="G25258" s="34">
        <v>217</v>
      </c>
      <c r="H25258" s="34">
        <v>142</v>
      </c>
      <c r="I25258" s="34">
        <v>200</v>
      </c>
      <c r="J25258" s="34">
        <v>204</v>
      </c>
      <c r="K25258" s="34">
        <v>175</v>
      </c>
      <c r="L25258" s="34">
        <v>212</v>
      </c>
      <c r="M25258" s="34">
        <v>183</v>
      </c>
    </row>
    <row r="25259" spans="1:13" x14ac:dyDescent="0.2">
      <c r="A25259" s="34" t="s">
        <v>126153</v>
      </c>
      <c r="B25259" s="34">
        <v>367</v>
      </c>
      <c r="C25259" s="34">
        <v>379</v>
      </c>
      <c r="D25259" s="34">
        <v>378</v>
      </c>
      <c r="E25259" s="34">
        <v>374</v>
      </c>
      <c r="F25259" s="34">
        <v>322</v>
      </c>
      <c r="G25259" s="34">
        <v>288</v>
      </c>
      <c r="H25259" s="34">
        <v>397</v>
      </c>
      <c r="I25259" s="34">
        <v>355</v>
      </c>
      <c r="J25259" s="34">
        <v>321</v>
      </c>
      <c r="K25259" s="34">
        <v>275</v>
      </c>
      <c r="L25259" s="34">
        <v>312</v>
      </c>
      <c r="M25259" s="34">
        <v>277</v>
      </c>
    </row>
    <row r="25260" spans="1:13" x14ac:dyDescent="0.2">
      <c r="A25260" s="34" t="s">
        <v>126154</v>
      </c>
      <c r="B25260" s="34">
        <v>425</v>
      </c>
      <c r="C25260" s="34">
        <v>427</v>
      </c>
      <c r="D25260" s="34">
        <v>429</v>
      </c>
      <c r="E25260" s="34">
        <v>470</v>
      </c>
      <c r="F25260" s="34">
        <v>334</v>
      </c>
      <c r="G25260" s="34">
        <v>374</v>
      </c>
      <c r="H25260" s="34">
        <v>439</v>
      </c>
      <c r="I25260" s="34">
        <v>452</v>
      </c>
      <c r="J25260" s="34">
        <v>407</v>
      </c>
      <c r="K25260" s="34">
        <v>328</v>
      </c>
      <c r="L25260" s="34">
        <v>394</v>
      </c>
      <c r="M25260" s="34">
        <v>371</v>
      </c>
    </row>
    <row r="25261" spans="1:13" x14ac:dyDescent="0.2">
      <c r="A25261" s="34" t="s">
        <v>126155</v>
      </c>
      <c r="B25261" s="34">
        <v>312</v>
      </c>
      <c r="C25261" s="34">
        <v>426</v>
      </c>
      <c r="D25261" s="34">
        <v>447</v>
      </c>
      <c r="E25261" s="34">
        <v>522</v>
      </c>
      <c r="F25261" s="34">
        <v>386</v>
      </c>
      <c r="G25261" s="34">
        <v>509</v>
      </c>
      <c r="H25261" s="34">
        <v>450</v>
      </c>
      <c r="I25261" s="34">
        <v>408</v>
      </c>
      <c r="J25261" s="34">
        <v>427</v>
      </c>
      <c r="K25261" s="34">
        <v>328</v>
      </c>
      <c r="L25261" s="34">
        <v>436</v>
      </c>
      <c r="M25261" s="34">
        <v>333</v>
      </c>
    </row>
    <row r="25262" spans="1:13" x14ac:dyDescent="0.2">
      <c r="A25262" s="34" t="s">
        <v>126156</v>
      </c>
      <c r="B25262" s="34">
        <v>409</v>
      </c>
      <c r="C25262" s="34">
        <v>404</v>
      </c>
      <c r="D25262" s="34">
        <v>420</v>
      </c>
      <c r="E25262" s="34">
        <v>372</v>
      </c>
      <c r="F25262" s="34">
        <v>379</v>
      </c>
      <c r="G25262" s="34">
        <v>357</v>
      </c>
      <c r="H25262" s="34">
        <v>525</v>
      </c>
      <c r="I25262" s="34">
        <v>387</v>
      </c>
      <c r="J25262" s="34">
        <v>498</v>
      </c>
      <c r="K25262" s="34">
        <v>331</v>
      </c>
      <c r="L25262" s="34">
        <v>404</v>
      </c>
      <c r="M25262" s="34">
        <v>337</v>
      </c>
    </row>
    <row r="25263" spans="1:13" x14ac:dyDescent="0.2">
      <c r="A25263" s="34" t="s">
        <v>126157</v>
      </c>
      <c r="B25263" s="34">
        <v>432</v>
      </c>
      <c r="C25263" s="34">
        <v>520</v>
      </c>
      <c r="D25263" s="34">
        <v>481</v>
      </c>
      <c r="E25263" s="34">
        <v>539</v>
      </c>
      <c r="F25263" s="34">
        <v>473</v>
      </c>
      <c r="G25263" s="34">
        <v>469</v>
      </c>
      <c r="H25263" s="34">
        <v>507</v>
      </c>
      <c r="I25263" s="34">
        <v>567</v>
      </c>
      <c r="J25263" s="34">
        <v>501</v>
      </c>
      <c r="K25263" s="34">
        <v>424</v>
      </c>
      <c r="L25263" s="34">
        <v>489</v>
      </c>
      <c r="M25263" s="34">
        <v>388</v>
      </c>
    </row>
    <row r="25264" spans="1:13" x14ac:dyDescent="0.2">
      <c r="A25264" s="34" t="s">
        <v>126158</v>
      </c>
      <c r="B25264" s="34">
        <v>317</v>
      </c>
      <c r="C25264" s="34">
        <v>280</v>
      </c>
      <c r="D25264" s="34">
        <v>270</v>
      </c>
      <c r="E25264" s="34">
        <v>281</v>
      </c>
      <c r="F25264" s="34">
        <v>254</v>
      </c>
      <c r="G25264" s="34">
        <v>208</v>
      </c>
      <c r="H25264" s="34">
        <v>387</v>
      </c>
      <c r="I25264" s="34">
        <v>243</v>
      </c>
      <c r="J25264" s="34">
        <v>307</v>
      </c>
      <c r="K25264" s="34">
        <v>217</v>
      </c>
      <c r="L25264" s="34">
        <v>292</v>
      </c>
      <c r="M25264" s="34">
        <v>207</v>
      </c>
    </row>
    <row r="25265" spans="1:13" x14ac:dyDescent="0.2">
      <c r="A25265" s="34" t="s">
        <v>126159</v>
      </c>
      <c r="B25265" s="34">
        <v>684</v>
      </c>
      <c r="C25265" s="34">
        <v>770</v>
      </c>
      <c r="D25265" s="34">
        <v>732</v>
      </c>
      <c r="E25265" s="34">
        <v>734</v>
      </c>
      <c r="F25265" s="34">
        <v>690</v>
      </c>
      <c r="G25265" s="34">
        <v>643</v>
      </c>
      <c r="H25265" s="34">
        <v>722</v>
      </c>
      <c r="I25265" s="34">
        <v>733</v>
      </c>
      <c r="J25265" s="34">
        <v>831</v>
      </c>
      <c r="K25265" s="34">
        <v>631</v>
      </c>
      <c r="L25265" s="34">
        <v>665</v>
      </c>
      <c r="M25265" s="34">
        <v>496</v>
      </c>
    </row>
    <row r="25266" spans="1:13" x14ac:dyDescent="0.2">
      <c r="A25266" s="34" t="s">
        <v>126160</v>
      </c>
      <c r="B25266" s="34">
        <v>444</v>
      </c>
      <c r="C25266" s="34">
        <v>487</v>
      </c>
      <c r="D25266" s="34">
        <v>459</v>
      </c>
      <c r="E25266" s="34">
        <v>482</v>
      </c>
      <c r="F25266" s="34">
        <v>448</v>
      </c>
      <c r="G25266" s="34">
        <v>437</v>
      </c>
      <c r="H25266" s="34">
        <v>483</v>
      </c>
      <c r="I25266" s="34">
        <v>525</v>
      </c>
      <c r="J25266" s="34">
        <v>483</v>
      </c>
      <c r="K25266" s="34">
        <v>430</v>
      </c>
      <c r="L25266" s="34">
        <v>444</v>
      </c>
      <c r="M25266" s="34">
        <v>419</v>
      </c>
    </row>
    <row r="25267" spans="1:13" x14ac:dyDescent="0.2">
      <c r="A25267" s="34" t="s">
        <v>126161</v>
      </c>
      <c r="B25267" s="34">
        <v>1144</v>
      </c>
      <c r="C25267" s="34">
        <v>935</v>
      </c>
      <c r="D25267" s="34">
        <v>1147</v>
      </c>
      <c r="E25267" s="34">
        <v>1158</v>
      </c>
      <c r="F25267" s="34">
        <v>1001</v>
      </c>
      <c r="G25267" s="34">
        <v>904</v>
      </c>
      <c r="H25267" s="34">
        <v>1197</v>
      </c>
      <c r="I25267" s="34">
        <v>975</v>
      </c>
      <c r="J25267" s="34">
        <v>1269</v>
      </c>
      <c r="K25267" s="34">
        <v>863</v>
      </c>
      <c r="L25267" s="34">
        <v>989</v>
      </c>
      <c r="M25267" s="34">
        <v>779</v>
      </c>
    </row>
    <row r="25268" spans="1:13" x14ac:dyDescent="0.2">
      <c r="A25268" s="34" t="s">
        <v>126162</v>
      </c>
      <c r="B25268" s="34">
        <v>303</v>
      </c>
      <c r="C25268" s="34">
        <v>280</v>
      </c>
      <c r="D25268" s="34">
        <v>309</v>
      </c>
      <c r="E25268" s="34">
        <v>318</v>
      </c>
      <c r="F25268" s="34">
        <v>250</v>
      </c>
      <c r="G25268" s="34">
        <v>255</v>
      </c>
      <c r="H25268" s="34">
        <v>324</v>
      </c>
      <c r="I25268" s="34">
        <v>266</v>
      </c>
      <c r="J25268" s="34">
        <v>244</v>
      </c>
      <c r="K25268" s="34">
        <v>194</v>
      </c>
      <c r="L25268" s="34">
        <v>257</v>
      </c>
      <c r="M25268" s="34">
        <v>208</v>
      </c>
    </row>
    <row r="25269" spans="1:13" x14ac:dyDescent="0.2">
      <c r="A25269" s="34" t="s">
        <v>126163</v>
      </c>
      <c r="B25269" s="34">
        <v>217</v>
      </c>
      <c r="C25269" s="34">
        <v>160</v>
      </c>
      <c r="D25269" s="34">
        <v>160</v>
      </c>
      <c r="E25269" s="34">
        <v>200</v>
      </c>
      <c r="F25269" s="34">
        <v>204</v>
      </c>
      <c r="G25269" s="34">
        <v>202</v>
      </c>
      <c r="H25269" s="34">
        <v>191</v>
      </c>
      <c r="I25269" s="34">
        <v>205</v>
      </c>
      <c r="J25269" s="34">
        <v>190</v>
      </c>
      <c r="K25269" s="34">
        <v>164</v>
      </c>
      <c r="L25269" s="34">
        <v>233</v>
      </c>
      <c r="M25269" s="34">
        <v>183</v>
      </c>
    </row>
    <row r="25270" spans="1:13" x14ac:dyDescent="0.2">
      <c r="A25270" s="34" t="s">
        <v>126164</v>
      </c>
      <c r="B25270" s="34">
        <v>318</v>
      </c>
      <c r="C25270" s="34">
        <v>340</v>
      </c>
      <c r="D25270" s="34">
        <v>386</v>
      </c>
      <c r="E25270" s="34">
        <v>419</v>
      </c>
      <c r="F25270" s="34">
        <v>368</v>
      </c>
      <c r="G25270" s="34">
        <v>373</v>
      </c>
      <c r="H25270" s="34">
        <v>446</v>
      </c>
      <c r="I25270" s="34">
        <v>385</v>
      </c>
      <c r="J25270" s="34">
        <v>408</v>
      </c>
      <c r="K25270" s="34">
        <v>284</v>
      </c>
      <c r="L25270" s="34">
        <v>344</v>
      </c>
      <c r="M25270" s="34">
        <v>316</v>
      </c>
    </row>
    <row r="25271" spans="1:13" x14ac:dyDescent="0.2">
      <c r="A25271" s="34" t="s">
        <v>126165</v>
      </c>
      <c r="B25271" s="34">
        <v>276</v>
      </c>
      <c r="C25271" s="34">
        <v>305</v>
      </c>
      <c r="D25271" s="34">
        <v>345</v>
      </c>
      <c r="E25271" s="34">
        <v>298</v>
      </c>
      <c r="F25271" s="34">
        <v>328</v>
      </c>
      <c r="G25271" s="34">
        <v>306</v>
      </c>
      <c r="H25271" s="34">
        <v>270</v>
      </c>
      <c r="I25271" s="34">
        <v>285</v>
      </c>
      <c r="J25271" s="34">
        <v>297</v>
      </c>
      <c r="K25271" s="34">
        <v>278</v>
      </c>
      <c r="L25271" s="34">
        <v>302</v>
      </c>
      <c r="M25271" s="34">
        <v>244</v>
      </c>
    </row>
    <row r="25272" spans="1:13" x14ac:dyDescent="0.2">
      <c r="A25272" s="34" t="s">
        <v>126166</v>
      </c>
      <c r="B25272" s="34">
        <v>263</v>
      </c>
      <c r="C25272" s="34">
        <v>271</v>
      </c>
      <c r="D25272" s="34">
        <v>279</v>
      </c>
      <c r="E25272" s="34">
        <v>337</v>
      </c>
      <c r="F25272" s="34">
        <v>269</v>
      </c>
      <c r="G25272" s="34">
        <v>208</v>
      </c>
      <c r="H25272" s="34">
        <v>349</v>
      </c>
      <c r="I25272" s="34">
        <v>261</v>
      </c>
      <c r="J25272" s="34">
        <v>307</v>
      </c>
      <c r="K25272" s="34">
        <v>197</v>
      </c>
      <c r="L25272" s="34">
        <v>239</v>
      </c>
      <c r="M25272" s="34">
        <v>214</v>
      </c>
    </row>
    <row r="25273" spans="1:13" x14ac:dyDescent="0.2">
      <c r="A25273" s="34" t="s">
        <v>126167</v>
      </c>
      <c r="B25273" s="34">
        <v>267</v>
      </c>
      <c r="C25273" s="34">
        <v>313</v>
      </c>
      <c r="D25273" s="34">
        <v>365</v>
      </c>
      <c r="E25273" s="34">
        <v>339</v>
      </c>
      <c r="F25273" s="34">
        <v>307</v>
      </c>
      <c r="G25273" s="34">
        <v>354</v>
      </c>
      <c r="H25273" s="34">
        <v>328</v>
      </c>
      <c r="I25273" s="34">
        <v>314</v>
      </c>
      <c r="J25273" s="34">
        <v>313</v>
      </c>
      <c r="K25273" s="34">
        <v>246</v>
      </c>
      <c r="L25273" s="34">
        <v>351</v>
      </c>
      <c r="M25273" s="34">
        <v>220</v>
      </c>
    </row>
    <row r="25274" spans="1:13" x14ac:dyDescent="0.2">
      <c r="A25274" s="34" t="s">
        <v>126168</v>
      </c>
      <c r="B25274" s="34">
        <v>231</v>
      </c>
      <c r="C25274" s="34">
        <v>280</v>
      </c>
      <c r="D25274" s="34">
        <v>295</v>
      </c>
      <c r="E25274" s="34">
        <v>283</v>
      </c>
      <c r="F25274" s="34">
        <v>236</v>
      </c>
      <c r="G25274" s="34">
        <v>239</v>
      </c>
      <c r="H25274" s="34">
        <v>273</v>
      </c>
      <c r="I25274" s="34">
        <v>294</v>
      </c>
      <c r="J25274" s="34">
        <v>311</v>
      </c>
      <c r="K25274" s="34">
        <v>252</v>
      </c>
      <c r="L25274" s="34">
        <v>231</v>
      </c>
      <c r="M25274" s="34">
        <v>221</v>
      </c>
    </row>
    <row r="25275" spans="1:13" x14ac:dyDescent="0.2">
      <c r="A25275" s="34" t="s">
        <v>126169</v>
      </c>
      <c r="B25275" s="34">
        <v>98</v>
      </c>
      <c r="C25275" s="34">
        <v>128</v>
      </c>
      <c r="D25275" s="34">
        <v>151</v>
      </c>
      <c r="E25275" s="34">
        <v>185</v>
      </c>
      <c r="F25275" s="34">
        <v>109</v>
      </c>
      <c r="G25275" s="34">
        <v>143</v>
      </c>
      <c r="H25275" s="34">
        <v>139</v>
      </c>
      <c r="I25275" s="34">
        <v>146</v>
      </c>
      <c r="J25275" s="34">
        <v>109</v>
      </c>
      <c r="K25275" s="34">
        <v>114</v>
      </c>
      <c r="L25275" s="34">
        <v>118</v>
      </c>
      <c r="M25275" s="34">
        <v>98</v>
      </c>
    </row>
    <row r="25276" spans="1:13" x14ac:dyDescent="0.2">
      <c r="A25276" s="34" t="s">
        <v>126170</v>
      </c>
      <c r="B25276" s="34">
        <v>217</v>
      </c>
      <c r="C25276" s="34">
        <v>221</v>
      </c>
      <c r="D25276" s="34">
        <v>260</v>
      </c>
      <c r="E25276" s="34">
        <v>234</v>
      </c>
      <c r="F25276" s="34">
        <v>200</v>
      </c>
      <c r="G25276" s="34">
        <v>196</v>
      </c>
      <c r="H25276" s="34">
        <v>279</v>
      </c>
      <c r="I25276" s="34">
        <v>203</v>
      </c>
      <c r="J25276" s="34">
        <v>264</v>
      </c>
      <c r="K25276" s="34">
        <v>183</v>
      </c>
      <c r="L25276" s="34">
        <v>291</v>
      </c>
      <c r="M25276" s="34">
        <v>127</v>
      </c>
    </row>
    <row r="25277" spans="1:13" x14ac:dyDescent="0.2">
      <c r="A25277" s="34" t="s">
        <v>126171</v>
      </c>
      <c r="B25277" s="34">
        <v>230</v>
      </c>
      <c r="C25277" s="34">
        <v>314</v>
      </c>
      <c r="D25277" s="34">
        <v>318</v>
      </c>
      <c r="E25277" s="34">
        <v>335</v>
      </c>
      <c r="F25277" s="34">
        <v>356</v>
      </c>
      <c r="G25277" s="34">
        <v>239</v>
      </c>
      <c r="H25277" s="34">
        <v>320</v>
      </c>
      <c r="I25277" s="34">
        <v>219</v>
      </c>
      <c r="J25277" s="34">
        <v>276</v>
      </c>
      <c r="K25277" s="34">
        <v>230</v>
      </c>
      <c r="L25277" s="34">
        <v>316</v>
      </c>
      <c r="M25277" s="34">
        <v>251</v>
      </c>
    </row>
    <row r="25278" spans="1:13" x14ac:dyDescent="0.2">
      <c r="A25278" s="34" t="s">
        <v>126172</v>
      </c>
      <c r="B25278" s="34">
        <v>352</v>
      </c>
      <c r="C25278" s="34">
        <v>336</v>
      </c>
      <c r="D25278" s="34">
        <v>341</v>
      </c>
      <c r="E25278" s="34">
        <v>310</v>
      </c>
      <c r="F25278" s="34">
        <v>259</v>
      </c>
      <c r="G25278" s="34">
        <v>254</v>
      </c>
      <c r="H25278" s="34">
        <v>356</v>
      </c>
      <c r="I25278" s="34">
        <v>325</v>
      </c>
      <c r="J25278" s="34">
        <v>345</v>
      </c>
      <c r="K25278" s="34">
        <v>285</v>
      </c>
      <c r="L25278" s="34">
        <v>325</v>
      </c>
      <c r="M25278" s="34">
        <v>273</v>
      </c>
    </row>
    <row r="25279" spans="1:13" x14ac:dyDescent="0.2">
      <c r="A25279" s="34" t="s">
        <v>126173</v>
      </c>
      <c r="B25279" s="34">
        <v>442</v>
      </c>
      <c r="C25279" s="34">
        <v>333</v>
      </c>
      <c r="D25279" s="34">
        <v>399</v>
      </c>
      <c r="E25279" s="34">
        <v>412</v>
      </c>
      <c r="F25279" s="34">
        <v>317</v>
      </c>
      <c r="G25279" s="34">
        <v>307</v>
      </c>
      <c r="H25279" s="34">
        <v>470</v>
      </c>
      <c r="I25279" s="34">
        <v>363</v>
      </c>
      <c r="J25279" s="34">
        <v>357</v>
      </c>
      <c r="K25279" s="34">
        <v>301</v>
      </c>
      <c r="L25279" s="34">
        <v>350</v>
      </c>
      <c r="M25279" s="34">
        <v>268</v>
      </c>
    </row>
    <row r="25280" spans="1:13" x14ac:dyDescent="0.2">
      <c r="A25280" s="34" t="s">
        <v>126174</v>
      </c>
      <c r="B25280" s="34">
        <v>574</v>
      </c>
      <c r="C25280" s="34">
        <v>534</v>
      </c>
      <c r="D25280" s="34">
        <v>533</v>
      </c>
      <c r="E25280" s="34">
        <v>564</v>
      </c>
      <c r="F25280" s="34">
        <v>509</v>
      </c>
      <c r="G25280" s="34">
        <v>475</v>
      </c>
      <c r="H25280" s="34">
        <v>621</v>
      </c>
      <c r="I25280" s="34">
        <v>513</v>
      </c>
      <c r="J25280" s="34">
        <v>550</v>
      </c>
      <c r="K25280" s="34">
        <v>392</v>
      </c>
      <c r="L25280" s="34">
        <v>574</v>
      </c>
      <c r="M25280" s="34">
        <v>421</v>
      </c>
    </row>
    <row r="25281" spans="1:13" x14ac:dyDescent="0.2">
      <c r="A25281" s="34" t="s">
        <v>126175</v>
      </c>
      <c r="B25281" s="34">
        <v>461</v>
      </c>
      <c r="C25281" s="34">
        <v>405</v>
      </c>
      <c r="D25281" s="34">
        <v>399</v>
      </c>
      <c r="E25281" s="34">
        <v>458</v>
      </c>
      <c r="F25281" s="34">
        <v>336</v>
      </c>
      <c r="G25281" s="34">
        <v>363</v>
      </c>
      <c r="H25281" s="34">
        <v>431</v>
      </c>
      <c r="I25281" s="34">
        <v>410</v>
      </c>
      <c r="J25281" s="34">
        <v>511</v>
      </c>
      <c r="K25281" s="34">
        <v>340</v>
      </c>
      <c r="L25281" s="34">
        <v>327</v>
      </c>
      <c r="M25281" s="34">
        <v>294</v>
      </c>
    </row>
    <row r="25282" spans="1:13" x14ac:dyDescent="0.2">
      <c r="A25282" s="34" t="s">
        <v>126176</v>
      </c>
      <c r="B25282" s="34">
        <v>990</v>
      </c>
      <c r="C25282" s="34">
        <v>884</v>
      </c>
      <c r="D25282" s="34">
        <v>1087</v>
      </c>
      <c r="E25282" s="34">
        <v>1000</v>
      </c>
      <c r="F25282" s="34">
        <v>855</v>
      </c>
      <c r="G25282" s="34">
        <v>849</v>
      </c>
      <c r="H25282" s="34">
        <v>1133</v>
      </c>
      <c r="I25282" s="34">
        <v>952</v>
      </c>
      <c r="J25282" s="34">
        <v>940</v>
      </c>
      <c r="K25282" s="34">
        <v>758</v>
      </c>
      <c r="L25282" s="34">
        <v>929</v>
      </c>
      <c r="M25282" s="34">
        <v>698</v>
      </c>
    </row>
    <row r="25283" spans="1:13" x14ac:dyDescent="0.2">
      <c r="A25283" s="34" t="s">
        <v>126177</v>
      </c>
      <c r="B25283" s="34">
        <v>326</v>
      </c>
      <c r="C25283" s="34">
        <v>377</v>
      </c>
      <c r="D25283" s="34">
        <v>473</v>
      </c>
      <c r="E25283" s="34">
        <v>430</v>
      </c>
      <c r="F25283" s="34">
        <v>380</v>
      </c>
      <c r="G25283" s="34">
        <v>360</v>
      </c>
      <c r="H25283" s="34">
        <v>451</v>
      </c>
      <c r="I25283" s="34">
        <v>361</v>
      </c>
      <c r="J25283" s="34">
        <v>447</v>
      </c>
      <c r="K25283" s="34">
        <v>308</v>
      </c>
      <c r="L25283" s="34">
        <v>389</v>
      </c>
      <c r="M25283" s="34">
        <v>278</v>
      </c>
    </row>
    <row r="25284" spans="1:13" x14ac:dyDescent="0.2">
      <c r="A25284" s="34" t="s">
        <v>126178</v>
      </c>
      <c r="B25284" s="34">
        <v>118</v>
      </c>
      <c r="C25284" s="34">
        <v>208</v>
      </c>
      <c r="D25284" s="34">
        <v>126</v>
      </c>
      <c r="E25284" s="34">
        <v>184</v>
      </c>
      <c r="F25284" s="34">
        <v>145</v>
      </c>
      <c r="G25284" s="34">
        <v>128</v>
      </c>
      <c r="H25284" s="34">
        <v>204</v>
      </c>
      <c r="I25284" s="34">
        <v>167</v>
      </c>
      <c r="J25284" s="34">
        <v>173</v>
      </c>
      <c r="K25284" s="34">
        <v>118</v>
      </c>
      <c r="L25284" s="34">
        <v>171</v>
      </c>
      <c r="M25284" s="34">
        <v>148</v>
      </c>
    </row>
    <row r="25285" spans="1:13" x14ac:dyDescent="0.2">
      <c r="A25285" s="34" t="s">
        <v>126179</v>
      </c>
      <c r="B25285" s="34">
        <v>591</v>
      </c>
      <c r="C25285" s="34">
        <v>626</v>
      </c>
      <c r="D25285" s="34">
        <v>575</v>
      </c>
      <c r="E25285" s="34">
        <v>692</v>
      </c>
      <c r="F25285" s="34">
        <v>553</v>
      </c>
      <c r="G25285" s="34">
        <v>611</v>
      </c>
      <c r="H25285" s="34">
        <v>636</v>
      </c>
      <c r="I25285" s="34">
        <v>600</v>
      </c>
      <c r="J25285" s="34">
        <v>587</v>
      </c>
      <c r="K25285" s="34">
        <v>499</v>
      </c>
      <c r="L25285" s="34">
        <v>690</v>
      </c>
      <c r="M25285" s="34">
        <v>487</v>
      </c>
    </row>
    <row r="25286" spans="1:13" x14ac:dyDescent="0.2">
      <c r="A25286" s="34" t="s">
        <v>126180</v>
      </c>
      <c r="B25286" s="34">
        <v>390</v>
      </c>
      <c r="C25286" s="34">
        <v>300</v>
      </c>
      <c r="D25286" s="34">
        <v>414</v>
      </c>
      <c r="E25286" s="34">
        <v>349</v>
      </c>
      <c r="F25286" s="34">
        <v>373</v>
      </c>
      <c r="G25286" s="34">
        <v>327</v>
      </c>
      <c r="H25286" s="34">
        <v>436</v>
      </c>
      <c r="I25286" s="34">
        <v>271</v>
      </c>
      <c r="J25286" s="34">
        <v>410</v>
      </c>
      <c r="K25286" s="34">
        <v>278</v>
      </c>
      <c r="L25286" s="34">
        <v>372</v>
      </c>
      <c r="M25286" s="34">
        <v>250</v>
      </c>
    </row>
    <row r="25287" spans="1:13" x14ac:dyDescent="0.2">
      <c r="A25287" s="34" t="s">
        <v>126181</v>
      </c>
      <c r="B25287" s="34">
        <v>216</v>
      </c>
      <c r="C25287" s="34">
        <v>334</v>
      </c>
      <c r="D25287" s="34">
        <v>263</v>
      </c>
      <c r="E25287" s="34">
        <v>314</v>
      </c>
      <c r="F25287" s="34">
        <v>250</v>
      </c>
      <c r="G25287" s="34">
        <v>269</v>
      </c>
      <c r="H25287" s="34">
        <v>254</v>
      </c>
      <c r="I25287" s="34">
        <v>281</v>
      </c>
      <c r="J25287" s="34">
        <v>262</v>
      </c>
      <c r="K25287" s="34">
        <v>289</v>
      </c>
      <c r="L25287" s="34">
        <v>246</v>
      </c>
      <c r="M25287" s="34">
        <v>216</v>
      </c>
    </row>
    <row r="25288" spans="1:13" x14ac:dyDescent="0.2">
      <c r="A25288" s="34" t="s">
        <v>126182</v>
      </c>
      <c r="B25288" s="34">
        <v>196</v>
      </c>
      <c r="C25288" s="34">
        <v>237</v>
      </c>
      <c r="D25288" s="34">
        <v>306</v>
      </c>
      <c r="E25288" s="34">
        <v>244</v>
      </c>
      <c r="F25288" s="34">
        <v>218</v>
      </c>
      <c r="G25288" s="34">
        <v>242</v>
      </c>
      <c r="H25288" s="34">
        <v>288</v>
      </c>
      <c r="I25288" s="34">
        <v>262</v>
      </c>
      <c r="J25288" s="34">
        <v>228</v>
      </c>
      <c r="K25288" s="34">
        <v>190</v>
      </c>
      <c r="L25288" s="34">
        <v>229</v>
      </c>
      <c r="M25288" s="34">
        <v>224</v>
      </c>
    </row>
    <row r="25289" spans="1:13" x14ac:dyDescent="0.2">
      <c r="A25289" s="34" t="s">
        <v>126183</v>
      </c>
      <c r="B25289" s="34">
        <v>187</v>
      </c>
      <c r="C25289" s="34">
        <v>240</v>
      </c>
      <c r="D25289" s="34">
        <v>292</v>
      </c>
      <c r="E25289" s="34">
        <v>251</v>
      </c>
      <c r="F25289" s="34">
        <v>222</v>
      </c>
      <c r="G25289" s="34">
        <v>207</v>
      </c>
      <c r="H25289" s="34">
        <v>268</v>
      </c>
      <c r="I25289" s="34">
        <v>269</v>
      </c>
      <c r="J25289" s="34">
        <v>224</v>
      </c>
      <c r="K25289" s="34">
        <v>212</v>
      </c>
      <c r="L25289" s="34">
        <v>241</v>
      </c>
      <c r="M25289" s="34">
        <v>167</v>
      </c>
    </row>
    <row r="25290" spans="1:13" x14ac:dyDescent="0.2">
      <c r="A25290" s="34" t="s">
        <v>126184</v>
      </c>
      <c r="B25290" s="34">
        <v>237</v>
      </c>
      <c r="C25290" s="34">
        <v>291</v>
      </c>
      <c r="D25290" s="34">
        <v>272</v>
      </c>
      <c r="E25290" s="34">
        <v>327</v>
      </c>
      <c r="F25290" s="34">
        <v>257</v>
      </c>
      <c r="G25290" s="34">
        <v>278</v>
      </c>
      <c r="H25290" s="34">
        <v>338</v>
      </c>
      <c r="I25290" s="34">
        <v>280</v>
      </c>
      <c r="J25290" s="34">
        <v>307</v>
      </c>
      <c r="K25290" s="34">
        <v>242</v>
      </c>
      <c r="L25290" s="34">
        <v>281</v>
      </c>
      <c r="M25290" s="34">
        <v>205</v>
      </c>
    </row>
    <row r="25291" spans="1:13" x14ac:dyDescent="0.2">
      <c r="A25291" s="34" t="s">
        <v>126185</v>
      </c>
      <c r="B25291" s="34">
        <v>431</v>
      </c>
      <c r="C25291" s="34">
        <v>436</v>
      </c>
      <c r="D25291" s="34">
        <v>481</v>
      </c>
      <c r="E25291" s="34">
        <v>427</v>
      </c>
      <c r="F25291" s="34">
        <v>419</v>
      </c>
      <c r="G25291" s="34">
        <v>474</v>
      </c>
      <c r="H25291" s="34">
        <v>526</v>
      </c>
      <c r="I25291" s="34">
        <v>455</v>
      </c>
      <c r="J25291" s="34">
        <v>455</v>
      </c>
      <c r="K25291" s="34">
        <v>396</v>
      </c>
      <c r="L25291" s="34">
        <v>435</v>
      </c>
      <c r="M25291" s="34">
        <v>354</v>
      </c>
    </row>
    <row r="25292" spans="1:13" x14ac:dyDescent="0.2">
      <c r="A25292" s="34" t="s">
        <v>126186</v>
      </c>
      <c r="B25292" s="34">
        <v>631</v>
      </c>
      <c r="C25292" s="34">
        <v>570</v>
      </c>
      <c r="D25292" s="34">
        <v>660</v>
      </c>
      <c r="E25292" s="34">
        <v>691</v>
      </c>
      <c r="F25292" s="34">
        <v>609</v>
      </c>
      <c r="G25292" s="34">
        <v>511</v>
      </c>
      <c r="H25292" s="34">
        <v>672</v>
      </c>
      <c r="I25292" s="34">
        <v>614</v>
      </c>
      <c r="J25292" s="34">
        <v>711</v>
      </c>
      <c r="K25292" s="34">
        <v>421</v>
      </c>
      <c r="L25292" s="34">
        <v>563</v>
      </c>
      <c r="M25292" s="34">
        <v>377</v>
      </c>
    </row>
    <row r="25293" spans="1:13" x14ac:dyDescent="0.2">
      <c r="A25293" s="34" t="s">
        <v>126187</v>
      </c>
      <c r="B25293" s="34">
        <v>628</v>
      </c>
      <c r="C25293" s="34">
        <v>536</v>
      </c>
      <c r="D25293" s="34">
        <v>521</v>
      </c>
      <c r="E25293" s="34">
        <v>572</v>
      </c>
      <c r="F25293" s="34">
        <v>489</v>
      </c>
      <c r="G25293" s="34">
        <v>451</v>
      </c>
      <c r="H25293" s="34">
        <v>495</v>
      </c>
      <c r="I25293" s="34">
        <v>505</v>
      </c>
      <c r="J25293" s="34">
        <v>546</v>
      </c>
      <c r="K25293" s="34">
        <v>438</v>
      </c>
      <c r="L25293" s="34">
        <v>524</v>
      </c>
      <c r="M25293" s="34">
        <v>413</v>
      </c>
    </row>
    <row r="25294" spans="1:13" x14ac:dyDescent="0.2">
      <c r="A25294" s="34" t="s">
        <v>126188</v>
      </c>
      <c r="B25294" s="34">
        <v>128</v>
      </c>
      <c r="C25294" s="34">
        <v>148</v>
      </c>
      <c r="D25294" s="34">
        <v>188</v>
      </c>
      <c r="E25294" s="34">
        <v>164</v>
      </c>
      <c r="F25294" s="34">
        <v>121</v>
      </c>
      <c r="G25294" s="34">
        <v>152</v>
      </c>
      <c r="H25294" s="34">
        <v>170</v>
      </c>
      <c r="I25294" s="34">
        <v>179</v>
      </c>
      <c r="J25294" s="34">
        <v>150</v>
      </c>
      <c r="K25294" s="34">
        <v>114</v>
      </c>
      <c r="L25294" s="34">
        <v>124</v>
      </c>
      <c r="M25294" s="34">
        <v>129</v>
      </c>
    </row>
    <row r="25295" spans="1:13" x14ac:dyDescent="0.2">
      <c r="A25295" s="34" t="s">
        <v>126189</v>
      </c>
      <c r="B25295" s="34">
        <v>410</v>
      </c>
      <c r="C25295" s="34">
        <v>264</v>
      </c>
      <c r="D25295" s="34">
        <v>250</v>
      </c>
      <c r="E25295" s="34">
        <v>322</v>
      </c>
      <c r="F25295" s="34">
        <v>249</v>
      </c>
      <c r="G25295" s="34">
        <v>292</v>
      </c>
      <c r="H25295" s="34">
        <v>344</v>
      </c>
      <c r="I25295" s="34">
        <v>346</v>
      </c>
      <c r="J25295" s="34">
        <v>333</v>
      </c>
      <c r="K25295" s="34">
        <v>197</v>
      </c>
      <c r="L25295" s="34">
        <v>365</v>
      </c>
      <c r="M25295" s="34">
        <v>245</v>
      </c>
    </row>
    <row r="25296" spans="1:13" x14ac:dyDescent="0.2">
      <c r="A25296" s="34" t="s">
        <v>126190</v>
      </c>
      <c r="B25296" s="34">
        <v>120</v>
      </c>
      <c r="C25296" s="34">
        <v>147</v>
      </c>
      <c r="D25296" s="34">
        <v>199</v>
      </c>
      <c r="E25296" s="34">
        <v>147</v>
      </c>
      <c r="F25296" s="34">
        <v>142</v>
      </c>
      <c r="G25296" s="34">
        <v>125</v>
      </c>
      <c r="H25296" s="34">
        <v>215</v>
      </c>
      <c r="I25296" s="34">
        <v>162</v>
      </c>
      <c r="J25296" s="34">
        <v>169</v>
      </c>
      <c r="K25296" s="34">
        <v>137</v>
      </c>
      <c r="L25296" s="34">
        <v>166</v>
      </c>
      <c r="M25296" s="34">
        <v>98</v>
      </c>
    </row>
    <row r="25297" spans="1:13" x14ac:dyDescent="0.2">
      <c r="A25297" s="34" t="s">
        <v>126191</v>
      </c>
      <c r="B25297" s="34">
        <v>168</v>
      </c>
      <c r="C25297" s="34">
        <v>179</v>
      </c>
      <c r="D25297" s="34">
        <v>178</v>
      </c>
      <c r="E25297" s="34">
        <v>207</v>
      </c>
      <c r="F25297" s="34">
        <v>194</v>
      </c>
      <c r="G25297" s="34">
        <v>159</v>
      </c>
      <c r="H25297" s="34">
        <v>195</v>
      </c>
      <c r="I25297" s="34">
        <v>186</v>
      </c>
      <c r="J25297" s="34">
        <v>189</v>
      </c>
      <c r="K25297" s="34">
        <v>144</v>
      </c>
      <c r="L25297" s="34">
        <v>218</v>
      </c>
      <c r="M25297" s="34">
        <v>144</v>
      </c>
    </row>
    <row r="25298" spans="1:13" x14ac:dyDescent="0.2">
      <c r="A25298" s="34" t="s">
        <v>126192</v>
      </c>
      <c r="B25298" s="34">
        <v>215</v>
      </c>
      <c r="C25298" s="34">
        <v>265</v>
      </c>
      <c r="D25298" s="34">
        <v>296</v>
      </c>
      <c r="E25298" s="34">
        <v>329</v>
      </c>
      <c r="F25298" s="34">
        <v>203</v>
      </c>
      <c r="G25298" s="34">
        <v>268</v>
      </c>
      <c r="H25298" s="34">
        <v>296</v>
      </c>
      <c r="I25298" s="34">
        <v>289</v>
      </c>
      <c r="J25298" s="34">
        <v>240</v>
      </c>
      <c r="K25298" s="34">
        <v>223</v>
      </c>
      <c r="L25298" s="34">
        <v>307</v>
      </c>
      <c r="M25298" s="34">
        <v>234</v>
      </c>
    </row>
    <row r="25299" spans="1:13" x14ac:dyDescent="0.2">
      <c r="A25299" s="34" t="s">
        <v>126193</v>
      </c>
      <c r="B25299" s="34">
        <v>572</v>
      </c>
      <c r="C25299" s="34">
        <v>402</v>
      </c>
      <c r="D25299" s="34">
        <v>541</v>
      </c>
      <c r="E25299" s="34">
        <v>386</v>
      </c>
      <c r="F25299" s="34">
        <v>429</v>
      </c>
      <c r="G25299" s="34">
        <v>359</v>
      </c>
      <c r="H25299" s="34">
        <v>529</v>
      </c>
      <c r="I25299" s="34">
        <v>437</v>
      </c>
      <c r="J25299" s="34">
        <v>512</v>
      </c>
      <c r="K25299" s="34">
        <v>329</v>
      </c>
      <c r="L25299" s="34">
        <v>427</v>
      </c>
      <c r="M25299" s="34">
        <v>361</v>
      </c>
    </row>
    <row r="25300" spans="1:13" x14ac:dyDescent="0.2">
      <c r="A25300" s="34" t="s">
        <v>126194</v>
      </c>
      <c r="B25300" s="34">
        <v>171</v>
      </c>
      <c r="C25300" s="34">
        <v>180</v>
      </c>
      <c r="D25300" s="34">
        <v>234</v>
      </c>
      <c r="E25300" s="34">
        <v>217</v>
      </c>
      <c r="F25300" s="34">
        <v>185</v>
      </c>
      <c r="G25300" s="34">
        <v>159</v>
      </c>
      <c r="H25300" s="34">
        <v>205</v>
      </c>
      <c r="I25300" s="34">
        <v>202</v>
      </c>
      <c r="J25300" s="34">
        <v>204</v>
      </c>
      <c r="K25300" s="34">
        <v>157</v>
      </c>
      <c r="L25300" s="34">
        <v>208</v>
      </c>
      <c r="M25300" s="34">
        <v>171</v>
      </c>
    </row>
    <row r="25301" spans="1:13" x14ac:dyDescent="0.2">
      <c r="A25301" s="34" t="s">
        <v>126195</v>
      </c>
      <c r="B25301" s="34">
        <v>320</v>
      </c>
      <c r="C25301" s="34">
        <v>262</v>
      </c>
      <c r="D25301" s="34">
        <v>320</v>
      </c>
      <c r="E25301" s="34">
        <v>335</v>
      </c>
      <c r="F25301" s="34">
        <v>236</v>
      </c>
      <c r="G25301" s="34">
        <v>249</v>
      </c>
      <c r="H25301" s="34">
        <v>330</v>
      </c>
      <c r="I25301" s="34">
        <v>228</v>
      </c>
      <c r="J25301" s="34">
        <v>331</v>
      </c>
      <c r="K25301" s="34">
        <v>264</v>
      </c>
      <c r="L25301" s="34">
        <v>292</v>
      </c>
      <c r="M25301" s="34">
        <v>272</v>
      </c>
    </row>
    <row r="25302" spans="1:13" x14ac:dyDescent="0.2">
      <c r="A25302" s="34" t="s">
        <v>126196</v>
      </c>
      <c r="B25302" s="34">
        <v>606</v>
      </c>
      <c r="C25302" s="34">
        <v>756</v>
      </c>
      <c r="D25302" s="34">
        <v>658</v>
      </c>
      <c r="E25302" s="34">
        <v>674</v>
      </c>
      <c r="F25302" s="34">
        <v>618</v>
      </c>
      <c r="G25302" s="34">
        <v>546</v>
      </c>
      <c r="H25302" s="34">
        <v>733</v>
      </c>
      <c r="I25302" s="34">
        <v>659</v>
      </c>
      <c r="J25302" s="34">
        <v>654</v>
      </c>
      <c r="K25302" s="34">
        <v>558</v>
      </c>
      <c r="L25302" s="34">
        <v>704</v>
      </c>
      <c r="M25302" s="34">
        <v>473</v>
      </c>
    </row>
    <row r="25303" spans="1:13" x14ac:dyDescent="0.2">
      <c r="A25303" s="34" t="s">
        <v>126197</v>
      </c>
      <c r="B25303" s="34">
        <v>1493</v>
      </c>
      <c r="C25303" s="34">
        <v>1506</v>
      </c>
      <c r="D25303" s="34">
        <v>1601</v>
      </c>
      <c r="E25303" s="34">
        <v>1677</v>
      </c>
      <c r="F25303" s="34">
        <v>1517</v>
      </c>
      <c r="G25303" s="34">
        <v>1610</v>
      </c>
      <c r="H25303" s="34">
        <v>1798</v>
      </c>
      <c r="I25303" s="34">
        <v>1526</v>
      </c>
      <c r="J25303" s="34">
        <v>1715</v>
      </c>
      <c r="K25303" s="34">
        <v>1189</v>
      </c>
      <c r="L25303" s="34">
        <v>1555</v>
      </c>
      <c r="M25303" s="34">
        <v>1138</v>
      </c>
    </row>
    <row r="25304" spans="1:13" x14ac:dyDescent="0.2">
      <c r="A25304" s="34" t="s">
        <v>126198</v>
      </c>
      <c r="B25304" s="34">
        <v>415</v>
      </c>
      <c r="C25304" s="34">
        <v>476</v>
      </c>
      <c r="D25304" s="34">
        <v>475</v>
      </c>
      <c r="E25304" s="34">
        <v>570</v>
      </c>
      <c r="F25304" s="34">
        <v>499</v>
      </c>
      <c r="G25304" s="34">
        <v>479</v>
      </c>
      <c r="H25304" s="34">
        <v>487</v>
      </c>
      <c r="I25304" s="34">
        <v>519</v>
      </c>
      <c r="J25304" s="34">
        <v>486</v>
      </c>
      <c r="K25304" s="34">
        <v>410</v>
      </c>
      <c r="L25304" s="34">
        <v>455</v>
      </c>
      <c r="M25304" s="34">
        <v>368</v>
      </c>
    </row>
    <row r="25305" spans="1:13" x14ac:dyDescent="0.2">
      <c r="A25305" s="34" t="s">
        <v>126199</v>
      </c>
      <c r="B25305" s="34">
        <v>837</v>
      </c>
      <c r="C25305" s="34">
        <v>837</v>
      </c>
      <c r="D25305" s="34">
        <v>848</v>
      </c>
      <c r="E25305" s="34">
        <v>864</v>
      </c>
      <c r="F25305" s="34">
        <v>729</v>
      </c>
      <c r="G25305" s="34">
        <v>752</v>
      </c>
      <c r="H25305" s="34">
        <v>820</v>
      </c>
      <c r="I25305" s="34">
        <v>809</v>
      </c>
      <c r="J25305" s="34">
        <v>794</v>
      </c>
      <c r="K25305" s="34">
        <v>631</v>
      </c>
      <c r="L25305" s="34">
        <v>825</v>
      </c>
      <c r="M25305" s="34">
        <v>608</v>
      </c>
    </row>
    <row r="25306" spans="1:13" x14ac:dyDescent="0.2">
      <c r="A25306" s="34" t="s">
        <v>126200</v>
      </c>
      <c r="B25306" s="34">
        <v>488</v>
      </c>
      <c r="C25306" s="34">
        <v>581</v>
      </c>
      <c r="D25306" s="34">
        <v>575</v>
      </c>
      <c r="E25306" s="34">
        <v>619</v>
      </c>
      <c r="F25306" s="34">
        <v>510</v>
      </c>
      <c r="G25306" s="34">
        <v>534</v>
      </c>
      <c r="H25306" s="34">
        <v>760</v>
      </c>
      <c r="I25306" s="34">
        <v>574</v>
      </c>
      <c r="J25306" s="34">
        <v>680</v>
      </c>
      <c r="K25306" s="34">
        <v>468</v>
      </c>
      <c r="L25306" s="34">
        <v>590</v>
      </c>
      <c r="M25306" s="34">
        <v>394</v>
      </c>
    </row>
    <row r="25307" spans="1:13" x14ac:dyDescent="0.2">
      <c r="A25307" s="34" t="s">
        <v>126201</v>
      </c>
      <c r="B25307" s="34">
        <v>209</v>
      </c>
      <c r="C25307" s="34">
        <v>243</v>
      </c>
      <c r="D25307" s="34">
        <v>314</v>
      </c>
      <c r="E25307" s="34">
        <v>255</v>
      </c>
      <c r="F25307" s="34">
        <v>252</v>
      </c>
      <c r="G25307" s="34">
        <v>239</v>
      </c>
      <c r="H25307" s="34">
        <v>273</v>
      </c>
      <c r="I25307" s="34">
        <v>245</v>
      </c>
      <c r="J25307" s="34">
        <v>286</v>
      </c>
      <c r="K25307" s="34">
        <v>224</v>
      </c>
      <c r="L25307" s="34">
        <v>295</v>
      </c>
      <c r="M25307" s="34">
        <v>198</v>
      </c>
    </row>
    <row r="25308" spans="1:13" x14ac:dyDescent="0.2">
      <c r="A25308" s="34" t="s">
        <v>126202</v>
      </c>
      <c r="B25308" s="34">
        <v>350</v>
      </c>
      <c r="C25308" s="34">
        <v>333</v>
      </c>
      <c r="D25308" s="34">
        <v>298</v>
      </c>
      <c r="E25308" s="34">
        <v>320</v>
      </c>
      <c r="F25308" s="34">
        <v>248</v>
      </c>
      <c r="G25308" s="34">
        <v>298</v>
      </c>
      <c r="H25308" s="34">
        <v>334</v>
      </c>
      <c r="I25308" s="34">
        <v>314</v>
      </c>
      <c r="J25308" s="34">
        <v>365</v>
      </c>
      <c r="K25308" s="34">
        <v>258</v>
      </c>
      <c r="L25308" s="34">
        <v>311</v>
      </c>
      <c r="M25308" s="34">
        <v>229</v>
      </c>
    </row>
    <row r="25309" spans="1:13" x14ac:dyDescent="0.2">
      <c r="A25309" s="34" t="s">
        <v>126203</v>
      </c>
      <c r="B25309" s="34">
        <v>233</v>
      </c>
      <c r="C25309" s="34">
        <v>275</v>
      </c>
      <c r="D25309" s="34">
        <v>289</v>
      </c>
      <c r="E25309" s="34">
        <v>321</v>
      </c>
      <c r="F25309" s="34">
        <v>234</v>
      </c>
      <c r="G25309" s="34">
        <v>260</v>
      </c>
      <c r="H25309" s="34">
        <v>308</v>
      </c>
      <c r="I25309" s="34">
        <v>254</v>
      </c>
      <c r="J25309" s="34">
        <v>276</v>
      </c>
      <c r="K25309" s="34">
        <v>237</v>
      </c>
      <c r="L25309" s="34">
        <v>261</v>
      </c>
      <c r="M25309" s="34">
        <v>264</v>
      </c>
    </row>
    <row r="25310" spans="1:13" x14ac:dyDescent="0.2">
      <c r="A25310" s="34" t="s">
        <v>126204</v>
      </c>
      <c r="B25310" s="34">
        <v>101</v>
      </c>
      <c r="C25310" s="34">
        <v>125</v>
      </c>
      <c r="D25310" s="34">
        <v>122</v>
      </c>
      <c r="E25310" s="34">
        <v>131</v>
      </c>
      <c r="F25310" s="34">
        <v>85</v>
      </c>
      <c r="G25310" s="34">
        <v>126</v>
      </c>
      <c r="H25310" s="34">
        <v>106</v>
      </c>
      <c r="I25310" s="34">
        <v>123</v>
      </c>
      <c r="J25310" s="34">
        <v>103</v>
      </c>
      <c r="K25310" s="34">
        <v>100</v>
      </c>
      <c r="L25310" s="34">
        <v>153</v>
      </c>
      <c r="M25310" s="34">
        <v>106</v>
      </c>
    </row>
    <row r="25311" spans="1:13" x14ac:dyDescent="0.2">
      <c r="A25311" s="34" t="s">
        <v>126205</v>
      </c>
      <c r="B25311" s="34">
        <v>215</v>
      </c>
      <c r="C25311" s="34">
        <v>234</v>
      </c>
      <c r="D25311" s="34">
        <v>207</v>
      </c>
      <c r="E25311" s="34">
        <v>263</v>
      </c>
      <c r="F25311" s="34">
        <v>221</v>
      </c>
      <c r="G25311" s="34">
        <v>253</v>
      </c>
      <c r="H25311" s="34">
        <v>278</v>
      </c>
      <c r="I25311" s="34">
        <v>250</v>
      </c>
      <c r="J25311" s="34">
        <v>267</v>
      </c>
      <c r="K25311" s="34">
        <v>196</v>
      </c>
      <c r="L25311" s="34">
        <v>256</v>
      </c>
      <c r="M25311" s="34">
        <v>197</v>
      </c>
    </row>
    <row r="25312" spans="1:13" x14ac:dyDescent="0.2">
      <c r="A25312" s="34" t="s">
        <v>126206</v>
      </c>
      <c r="B25312" s="34">
        <v>232</v>
      </c>
      <c r="C25312" s="34">
        <v>194</v>
      </c>
      <c r="D25312" s="34">
        <v>247</v>
      </c>
      <c r="E25312" s="34">
        <v>199</v>
      </c>
      <c r="F25312" s="34">
        <v>285</v>
      </c>
      <c r="G25312" s="34">
        <v>171</v>
      </c>
      <c r="H25312" s="34">
        <v>220</v>
      </c>
      <c r="I25312" s="34">
        <v>163</v>
      </c>
      <c r="J25312" s="34">
        <v>257</v>
      </c>
      <c r="K25312" s="34">
        <v>131</v>
      </c>
      <c r="L25312" s="34">
        <v>268</v>
      </c>
      <c r="M25312" s="34">
        <v>143</v>
      </c>
    </row>
    <row r="25313" spans="1:13" x14ac:dyDescent="0.2">
      <c r="A25313" s="34" t="s">
        <v>126207</v>
      </c>
      <c r="B25313" s="34">
        <v>383</v>
      </c>
      <c r="C25313" s="34">
        <v>373</v>
      </c>
      <c r="D25313" s="34">
        <v>334</v>
      </c>
      <c r="E25313" s="34">
        <v>332</v>
      </c>
      <c r="F25313" s="34">
        <v>354</v>
      </c>
      <c r="G25313" s="34">
        <v>359</v>
      </c>
      <c r="H25313" s="34">
        <v>383</v>
      </c>
      <c r="I25313" s="34">
        <v>355</v>
      </c>
      <c r="J25313" s="34">
        <v>312</v>
      </c>
      <c r="K25313" s="34">
        <v>315</v>
      </c>
      <c r="L25313" s="34">
        <v>364</v>
      </c>
      <c r="M25313" s="34">
        <v>268</v>
      </c>
    </row>
    <row r="25314" spans="1:13" x14ac:dyDescent="0.2">
      <c r="A25314" s="34" t="s">
        <v>126208</v>
      </c>
      <c r="B25314" s="34">
        <v>281</v>
      </c>
      <c r="C25314" s="34">
        <v>243</v>
      </c>
      <c r="D25314" s="34">
        <v>335</v>
      </c>
      <c r="E25314" s="34">
        <v>241</v>
      </c>
      <c r="F25314" s="34">
        <v>303</v>
      </c>
      <c r="G25314" s="34">
        <v>232</v>
      </c>
      <c r="H25314" s="34">
        <v>349</v>
      </c>
      <c r="I25314" s="34">
        <v>262</v>
      </c>
      <c r="J25314" s="34">
        <v>381</v>
      </c>
      <c r="K25314" s="34">
        <v>186</v>
      </c>
      <c r="L25314" s="34">
        <v>270</v>
      </c>
      <c r="M25314" s="34">
        <v>140</v>
      </c>
    </row>
    <row r="25315" spans="1:13" x14ac:dyDescent="0.2">
      <c r="A25315" s="34" t="s">
        <v>126209</v>
      </c>
      <c r="B25315" s="34">
        <v>154</v>
      </c>
      <c r="C25315" s="34">
        <v>253</v>
      </c>
      <c r="D25315" s="34">
        <v>198</v>
      </c>
      <c r="E25315" s="34">
        <v>236</v>
      </c>
      <c r="F25315" s="34">
        <v>175</v>
      </c>
      <c r="G25315" s="34">
        <v>190</v>
      </c>
      <c r="H25315" s="34">
        <v>221</v>
      </c>
      <c r="I25315" s="34">
        <v>228</v>
      </c>
      <c r="J25315" s="34">
        <v>217</v>
      </c>
      <c r="K25315" s="34">
        <v>197</v>
      </c>
      <c r="L25315" s="34">
        <v>201</v>
      </c>
      <c r="M25315" s="34">
        <v>173</v>
      </c>
    </row>
    <row r="25316" spans="1:13" x14ac:dyDescent="0.2">
      <c r="A25316" s="34" t="s">
        <v>126210</v>
      </c>
      <c r="B25316" s="34">
        <v>542</v>
      </c>
      <c r="C25316" s="34">
        <v>399</v>
      </c>
      <c r="D25316" s="34">
        <v>529</v>
      </c>
      <c r="E25316" s="34">
        <v>569</v>
      </c>
      <c r="F25316" s="34">
        <v>448</v>
      </c>
      <c r="G25316" s="34">
        <v>381</v>
      </c>
      <c r="H25316" s="34">
        <v>548</v>
      </c>
      <c r="I25316" s="34">
        <v>386</v>
      </c>
      <c r="J25316" s="34">
        <v>568</v>
      </c>
      <c r="K25316" s="34">
        <v>389</v>
      </c>
      <c r="L25316" s="34">
        <v>482</v>
      </c>
      <c r="M25316" s="34">
        <v>381</v>
      </c>
    </row>
    <row r="25317" spans="1:13" x14ac:dyDescent="0.2">
      <c r="A25317" s="34" t="s">
        <v>126211</v>
      </c>
      <c r="B25317" s="34">
        <v>404</v>
      </c>
      <c r="C25317" s="34">
        <v>356</v>
      </c>
      <c r="D25317" s="34">
        <v>483</v>
      </c>
      <c r="E25317" s="34">
        <v>442</v>
      </c>
      <c r="F25317" s="34">
        <v>492</v>
      </c>
      <c r="G25317" s="34">
        <v>429</v>
      </c>
      <c r="H25317" s="34">
        <v>524</v>
      </c>
      <c r="I25317" s="34">
        <v>396</v>
      </c>
      <c r="J25317" s="34">
        <v>483</v>
      </c>
      <c r="K25317" s="34">
        <v>330</v>
      </c>
      <c r="L25317" s="34">
        <v>462</v>
      </c>
      <c r="M25317" s="34">
        <v>355</v>
      </c>
    </row>
    <row r="25318" spans="1:13" x14ac:dyDescent="0.2">
      <c r="A25318" s="34" t="s">
        <v>126212</v>
      </c>
      <c r="B25318" s="34">
        <v>136</v>
      </c>
      <c r="C25318" s="34">
        <v>167</v>
      </c>
      <c r="D25318" s="34">
        <v>206</v>
      </c>
      <c r="E25318" s="34">
        <v>174</v>
      </c>
      <c r="F25318" s="34">
        <v>150</v>
      </c>
      <c r="G25318" s="34">
        <v>163</v>
      </c>
      <c r="H25318" s="34">
        <v>149</v>
      </c>
      <c r="I25318" s="34">
        <v>209</v>
      </c>
      <c r="J25318" s="34">
        <v>142</v>
      </c>
      <c r="K25318" s="34">
        <v>121</v>
      </c>
      <c r="L25318" s="34">
        <v>148</v>
      </c>
      <c r="M25318" s="34">
        <v>124</v>
      </c>
    </row>
    <row r="25319" spans="1:13" x14ac:dyDescent="0.2">
      <c r="A25319" s="34" t="s">
        <v>126213</v>
      </c>
      <c r="B25319" s="34">
        <v>247</v>
      </c>
      <c r="C25319" s="34">
        <v>298</v>
      </c>
      <c r="D25319" s="34">
        <v>281</v>
      </c>
      <c r="E25319" s="34">
        <v>308</v>
      </c>
      <c r="F25319" s="34">
        <v>258</v>
      </c>
      <c r="G25319" s="34">
        <v>273</v>
      </c>
      <c r="H25319" s="34">
        <v>338</v>
      </c>
      <c r="I25319" s="34">
        <v>294</v>
      </c>
      <c r="J25319" s="34">
        <v>258</v>
      </c>
      <c r="K25319" s="34">
        <v>222</v>
      </c>
      <c r="L25319" s="34">
        <v>299</v>
      </c>
      <c r="M25319" s="34">
        <v>237</v>
      </c>
    </row>
    <row r="25320" spans="1:13" x14ac:dyDescent="0.2">
      <c r="A25320" s="34" t="s">
        <v>126214</v>
      </c>
      <c r="B25320" s="34">
        <v>288</v>
      </c>
      <c r="C25320" s="34">
        <v>305</v>
      </c>
      <c r="D25320" s="34">
        <v>427</v>
      </c>
      <c r="E25320" s="34">
        <v>431</v>
      </c>
      <c r="F25320" s="34">
        <v>287</v>
      </c>
      <c r="G25320" s="34">
        <v>298</v>
      </c>
      <c r="H25320" s="34">
        <v>364</v>
      </c>
      <c r="I25320" s="34">
        <v>348</v>
      </c>
      <c r="J25320" s="34">
        <v>361</v>
      </c>
      <c r="K25320" s="34">
        <v>266</v>
      </c>
      <c r="L25320" s="34">
        <v>377</v>
      </c>
      <c r="M25320" s="34">
        <v>256</v>
      </c>
    </row>
    <row r="25321" spans="1:13" x14ac:dyDescent="0.2">
      <c r="A25321" s="34" t="s">
        <v>126215</v>
      </c>
      <c r="B25321" s="34">
        <v>395</v>
      </c>
      <c r="C25321" s="34">
        <v>385</v>
      </c>
      <c r="D25321" s="34">
        <v>482</v>
      </c>
      <c r="E25321" s="34">
        <v>493</v>
      </c>
      <c r="F25321" s="34">
        <v>446</v>
      </c>
      <c r="G25321" s="34">
        <v>415</v>
      </c>
      <c r="H25321" s="34">
        <v>480</v>
      </c>
      <c r="I25321" s="34">
        <v>365</v>
      </c>
      <c r="J25321" s="34">
        <v>422</v>
      </c>
      <c r="K25321" s="34">
        <v>342</v>
      </c>
      <c r="L25321" s="34">
        <v>381</v>
      </c>
      <c r="M25321" s="34">
        <v>316</v>
      </c>
    </row>
    <row r="25322" spans="1:13" x14ac:dyDescent="0.2">
      <c r="A25322" s="34" t="s">
        <v>126216</v>
      </c>
      <c r="B25322" s="34">
        <v>462</v>
      </c>
      <c r="C25322" s="34">
        <v>457</v>
      </c>
      <c r="D25322" s="34">
        <v>419</v>
      </c>
      <c r="E25322" s="34">
        <v>400</v>
      </c>
      <c r="F25322" s="34">
        <v>383</v>
      </c>
      <c r="G25322" s="34">
        <v>402</v>
      </c>
      <c r="H25322" s="34">
        <v>460</v>
      </c>
      <c r="I25322" s="34">
        <v>443</v>
      </c>
      <c r="J25322" s="34">
        <v>485</v>
      </c>
      <c r="K25322" s="34">
        <v>386</v>
      </c>
      <c r="L25322" s="34">
        <v>424</v>
      </c>
      <c r="M25322" s="34">
        <v>260</v>
      </c>
    </row>
    <row r="25323" spans="1:13" x14ac:dyDescent="0.2">
      <c r="A25323" s="34" t="s">
        <v>126217</v>
      </c>
      <c r="B25323" s="34">
        <v>946</v>
      </c>
      <c r="C25323" s="34">
        <v>786</v>
      </c>
      <c r="D25323" s="34">
        <v>1034</v>
      </c>
      <c r="E25323" s="34">
        <v>952</v>
      </c>
      <c r="F25323" s="34">
        <v>754</v>
      </c>
      <c r="G25323" s="34">
        <v>838</v>
      </c>
      <c r="H25323" s="34">
        <v>963</v>
      </c>
      <c r="I25323" s="34">
        <v>873</v>
      </c>
      <c r="J25323" s="34">
        <v>909</v>
      </c>
      <c r="K25323" s="34">
        <v>726</v>
      </c>
      <c r="L25323" s="34">
        <v>834</v>
      </c>
      <c r="M25323" s="34">
        <v>696</v>
      </c>
    </row>
    <row r="25324" spans="1:13" x14ac:dyDescent="0.2">
      <c r="A25324" s="34" t="s">
        <v>126218</v>
      </c>
      <c r="B25324" s="34">
        <v>1620</v>
      </c>
      <c r="C25324" s="34">
        <v>1328</v>
      </c>
      <c r="D25324" s="34">
        <v>1586</v>
      </c>
      <c r="E25324" s="34">
        <v>1437</v>
      </c>
      <c r="F25324" s="34">
        <v>1536</v>
      </c>
      <c r="G25324" s="34">
        <v>1299</v>
      </c>
      <c r="H25324" s="34">
        <v>1603</v>
      </c>
      <c r="I25324" s="34">
        <v>1349</v>
      </c>
      <c r="J25324" s="34">
        <v>1672</v>
      </c>
      <c r="K25324" s="34">
        <v>1159</v>
      </c>
      <c r="L25324" s="34">
        <v>1568</v>
      </c>
      <c r="M25324" s="34">
        <v>1015</v>
      </c>
    </row>
    <row r="25325" spans="1:13" x14ac:dyDescent="0.2">
      <c r="A25325" s="34" t="s">
        <v>126219</v>
      </c>
      <c r="B25325" s="34">
        <v>588</v>
      </c>
      <c r="C25325" s="34">
        <v>662</v>
      </c>
      <c r="D25325" s="34">
        <v>650</v>
      </c>
      <c r="E25325" s="34">
        <v>749</v>
      </c>
      <c r="F25325" s="34">
        <v>559</v>
      </c>
      <c r="G25325" s="34">
        <v>672</v>
      </c>
      <c r="H25325" s="34">
        <v>702</v>
      </c>
      <c r="I25325" s="34">
        <v>675</v>
      </c>
      <c r="J25325" s="34">
        <v>662</v>
      </c>
      <c r="K25325" s="34">
        <v>525</v>
      </c>
      <c r="L25325" s="34">
        <v>675</v>
      </c>
      <c r="M25325" s="34">
        <v>449</v>
      </c>
    </row>
    <row r="25326" spans="1:13" x14ac:dyDescent="0.2">
      <c r="A25326" s="34" t="s">
        <v>126220</v>
      </c>
      <c r="B25326" s="34">
        <v>593</v>
      </c>
      <c r="C25326" s="34">
        <v>464</v>
      </c>
      <c r="D25326" s="34">
        <v>744</v>
      </c>
      <c r="E25326" s="34">
        <v>514</v>
      </c>
      <c r="F25326" s="34">
        <v>556</v>
      </c>
      <c r="G25326" s="34">
        <v>490</v>
      </c>
      <c r="H25326" s="34">
        <v>544</v>
      </c>
      <c r="I25326" s="34">
        <v>473</v>
      </c>
      <c r="J25326" s="34">
        <v>573</v>
      </c>
      <c r="K25326" s="34">
        <v>429</v>
      </c>
      <c r="L25326" s="34">
        <v>514</v>
      </c>
      <c r="M25326" s="34">
        <v>352</v>
      </c>
    </row>
    <row r="25327" spans="1:13" x14ac:dyDescent="0.2">
      <c r="A25327" s="34" t="s">
        <v>126221</v>
      </c>
      <c r="B25327" s="34">
        <v>679</v>
      </c>
      <c r="C25327" s="34">
        <v>713</v>
      </c>
      <c r="D25327" s="34">
        <v>704</v>
      </c>
      <c r="E25327" s="34">
        <v>713</v>
      </c>
      <c r="F25327" s="34">
        <v>663</v>
      </c>
      <c r="G25327" s="34">
        <v>653</v>
      </c>
      <c r="H25327" s="34">
        <v>721</v>
      </c>
      <c r="I25327" s="34">
        <v>654</v>
      </c>
      <c r="J25327" s="34">
        <v>670</v>
      </c>
      <c r="K25327" s="34">
        <v>503</v>
      </c>
      <c r="L25327" s="34">
        <v>740</v>
      </c>
      <c r="M25327" s="34">
        <v>566</v>
      </c>
    </row>
    <row r="25328" spans="1:13" x14ac:dyDescent="0.2">
      <c r="A25328" s="34" t="s">
        <v>126222</v>
      </c>
      <c r="B25328" s="34">
        <v>394</v>
      </c>
      <c r="C25328" s="34">
        <v>322</v>
      </c>
      <c r="D25328" s="34">
        <v>382</v>
      </c>
      <c r="E25328" s="34">
        <v>296</v>
      </c>
      <c r="F25328" s="34">
        <v>290</v>
      </c>
      <c r="G25328" s="34">
        <v>299</v>
      </c>
      <c r="H25328" s="34">
        <v>341</v>
      </c>
      <c r="I25328" s="34">
        <v>341</v>
      </c>
      <c r="J25328" s="34">
        <v>296</v>
      </c>
      <c r="K25328" s="34">
        <v>241</v>
      </c>
      <c r="L25328" s="34">
        <v>287</v>
      </c>
      <c r="M25328" s="34">
        <v>286</v>
      </c>
    </row>
    <row r="25329" spans="1:13" x14ac:dyDescent="0.2">
      <c r="A25329" s="34" t="s">
        <v>126223</v>
      </c>
      <c r="B25329" s="34">
        <v>416</v>
      </c>
      <c r="C25329" s="34">
        <v>400</v>
      </c>
      <c r="D25329" s="34">
        <v>354</v>
      </c>
      <c r="E25329" s="34">
        <v>395</v>
      </c>
      <c r="F25329" s="34">
        <v>304</v>
      </c>
      <c r="G25329" s="34">
        <v>325</v>
      </c>
      <c r="H25329" s="34">
        <v>397</v>
      </c>
      <c r="I25329" s="34">
        <v>397</v>
      </c>
      <c r="J25329" s="34">
        <v>355</v>
      </c>
      <c r="K25329" s="34">
        <v>299</v>
      </c>
      <c r="L25329" s="34">
        <v>340</v>
      </c>
      <c r="M25329" s="34">
        <v>271</v>
      </c>
    </row>
    <row r="25330" spans="1:13" x14ac:dyDescent="0.2">
      <c r="A25330" s="34" t="s">
        <v>126224</v>
      </c>
      <c r="B25330" s="34">
        <v>172</v>
      </c>
      <c r="C25330" s="34">
        <v>191</v>
      </c>
      <c r="D25330" s="34">
        <v>230</v>
      </c>
      <c r="E25330" s="34">
        <v>246</v>
      </c>
      <c r="F25330" s="34">
        <v>142</v>
      </c>
      <c r="G25330" s="34">
        <v>182</v>
      </c>
      <c r="H25330" s="34">
        <v>170</v>
      </c>
      <c r="I25330" s="34">
        <v>233</v>
      </c>
      <c r="J25330" s="34">
        <v>199</v>
      </c>
      <c r="K25330" s="34">
        <v>179</v>
      </c>
      <c r="L25330" s="34">
        <v>177</v>
      </c>
      <c r="M25330" s="34">
        <v>145</v>
      </c>
    </row>
    <row r="25331" spans="1:13" x14ac:dyDescent="0.2">
      <c r="A25331" s="34" t="s">
        <v>126225</v>
      </c>
      <c r="B25331" s="34">
        <v>234</v>
      </c>
      <c r="C25331" s="34">
        <v>240</v>
      </c>
      <c r="D25331" s="34">
        <v>278</v>
      </c>
      <c r="E25331" s="34">
        <v>271</v>
      </c>
      <c r="F25331" s="34">
        <v>287</v>
      </c>
      <c r="G25331" s="34">
        <v>205</v>
      </c>
      <c r="H25331" s="34">
        <v>313</v>
      </c>
      <c r="I25331" s="34">
        <v>251</v>
      </c>
      <c r="J25331" s="34">
        <v>303</v>
      </c>
      <c r="K25331" s="34">
        <v>225</v>
      </c>
      <c r="L25331" s="34">
        <v>281</v>
      </c>
      <c r="M25331" s="34">
        <v>201</v>
      </c>
    </row>
    <row r="25332" spans="1:13" x14ac:dyDescent="0.2">
      <c r="A25332" s="34" t="s">
        <v>126226</v>
      </c>
      <c r="B25332" s="34">
        <v>441</v>
      </c>
      <c r="C25332" s="34">
        <v>445</v>
      </c>
      <c r="D25332" s="34">
        <v>454</v>
      </c>
      <c r="E25332" s="34">
        <v>484</v>
      </c>
      <c r="F25332" s="34">
        <v>387</v>
      </c>
      <c r="G25332" s="34">
        <v>489</v>
      </c>
      <c r="H25332" s="34">
        <v>497</v>
      </c>
      <c r="I25332" s="34">
        <v>447</v>
      </c>
      <c r="J25332" s="34">
        <v>509</v>
      </c>
      <c r="K25332" s="34">
        <v>357</v>
      </c>
      <c r="L25332" s="34">
        <v>427</v>
      </c>
      <c r="M25332" s="34">
        <v>397</v>
      </c>
    </row>
    <row r="25333" spans="1:13" x14ac:dyDescent="0.2">
      <c r="A25333" s="34" t="s">
        <v>126227</v>
      </c>
      <c r="B25333" s="34">
        <v>341</v>
      </c>
      <c r="C25333" s="34">
        <v>330</v>
      </c>
      <c r="D25333" s="34">
        <v>346</v>
      </c>
      <c r="E25333" s="34">
        <v>349</v>
      </c>
      <c r="F25333" s="34">
        <v>317</v>
      </c>
      <c r="G25333" s="34">
        <v>307</v>
      </c>
      <c r="H25333" s="34">
        <v>330</v>
      </c>
      <c r="I25333" s="34">
        <v>306</v>
      </c>
      <c r="J25333" s="34">
        <v>363</v>
      </c>
      <c r="K25333" s="34">
        <v>247</v>
      </c>
      <c r="L25333" s="34">
        <v>356</v>
      </c>
      <c r="M25333" s="34">
        <v>245</v>
      </c>
    </row>
    <row r="25334" spans="1:13" x14ac:dyDescent="0.2">
      <c r="A25334" s="34" t="s">
        <v>126228</v>
      </c>
      <c r="B25334" s="34">
        <v>321</v>
      </c>
      <c r="C25334" s="34">
        <v>248</v>
      </c>
      <c r="D25334" s="34">
        <v>257</v>
      </c>
      <c r="E25334" s="34">
        <v>290</v>
      </c>
      <c r="F25334" s="34">
        <v>242</v>
      </c>
      <c r="G25334" s="34">
        <v>269</v>
      </c>
      <c r="H25334" s="34">
        <v>366</v>
      </c>
      <c r="I25334" s="34">
        <v>272</v>
      </c>
      <c r="J25334" s="34">
        <v>317</v>
      </c>
      <c r="K25334" s="34">
        <v>206</v>
      </c>
      <c r="L25334" s="34">
        <v>312</v>
      </c>
      <c r="M25334" s="34">
        <v>197</v>
      </c>
    </row>
    <row r="25335" spans="1:13" x14ac:dyDescent="0.2">
      <c r="A25335" s="34" t="s">
        <v>126229</v>
      </c>
      <c r="B25335" s="34">
        <v>727</v>
      </c>
      <c r="C25335" s="34">
        <v>818</v>
      </c>
      <c r="D25335" s="34">
        <v>1013</v>
      </c>
      <c r="E25335" s="34">
        <v>792</v>
      </c>
      <c r="F25335" s="34">
        <v>838</v>
      </c>
      <c r="G25335" s="34">
        <v>749</v>
      </c>
      <c r="H25335" s="34">
        <v>926</v>
      </c>
      <c r="I25335" s="34">
        <v>797</v>
      </c>
      <c r="J25335" s="34">
        <v>919</v>
      </c>
      <c r="K25335" s="34">
        <v>586</v>
      </c>
      <c r="L25335" s="34">
        <v>871</v>
      </c>
      <c r="M25335" s="34">
        <v>662</v>
      </c>
    </row>
    <row r="25336" spans="1:13" x14ac:dyDescent="0.2">
      <c r="A25336" s="34" t="s">
        <v>126230</v>
      </c>
      <c r="B25336" s="34">
        <v>227</v>
      </c>
      <c r="C25336" s="34">
        <v>206</v>
      </c>
      <c r="D25336" s="34">
        <v>247</v>
      </c>
      <c r="E25336" s="34">
        <v>250</v>
      </c>
      <c r="F25336" s="34">
        <v>188</v>
      </c>
      <c r="G25336" s="34">
        <v>176</v>
      </c>
      <c r="H25336" s="34">
        <v>224</v>
      </c>
      <c r="I25336" s="34">
        <v>198</v>
      </c>
      <c r="J25336" s="34">
        <v>246</v>
      </c>
      <c r="K25336" s="34">
        <v>184</v>
      </c>
      <c r="L25336" s="34">
        <v>201</v>
      </c>
      <c r="M25336" s="34">
        <v>142</v>
      </c>
    </row>
    <row r="25337" spans="1:13" x14ac:dyDescent="0.2">
      <c r="A25337" s="34" t="s">
        <v>126231</v>
      </c>
      <c r="B25337" s="34">
        <v>611</v>
      </c>
      <c r="C25337" s="34">
        <v>616</v>
      </c>
      <c r="D25337" s="34">
        <v>733</v>
      </c>
      <c r="E25337" s="34">
        <v>651</v>
      </c>
      <c r="F25337" s="34">
        <v>661</v>
      </c>
      <c r="G25337" s="34">
        <v>584</v>
      </c>
      <c r="H25337" s="34">
        <v>739</v>
      </c>
      <c r="I25337" s="34">
        <v>576</v>
      </c>
      <c r="J25337" s="34">
        <v>647</v>
      </c>
      <c r="K25337" s="34">
        <v>585</v>
      </c>
      <c r="L25337" s="34">
        <v>754</v>
      </c>
      <c r="M25337" s="34">
        <v>462</v>
      </c>
    </row>
    <row r="25338" spans="1:13" x14ac:dyDescent="0.2">
      <c r="A25338" s="34" t="s">
        <v>126232</v>
      </c>
      <c r="B25338" s="34">
        <v>220</v>
      </c>
      <c r="C25338" s="34">
        <v>229</v>
      </c>
      <c r="D25338" s="34">
        <v>255</v>
      </c>
      <c r="E25338" s="34">
        <v>237</v>
      </c>
      <c r="F25338" s="34">
        <v>226</v>
      </c>
      <c r="G25338" s="34">
        <v>239</v>
      </c>
      <c r="H25338" s="34">
        <v>307</v>
      </c>
      <c r="I25338" s="34">
        <v>226</v>
      </c>
      <c r="J25338" s="34">
        <v>237</v>
      </c>
      <c r="K25338" s="34">
        <v>208</v>
      </c>
      <c r="L25338" s="34">
        <v>276</v>
      </c>
      <c r="M25338" s="34">
        <v>180</v>
      </c>
    </row>
    <row r="25339" spans="1:13" x14ac:dyDescent="0.2">
      <c r="A25339" s="34" t="s">
        <v>126233</v>
      </c>
      <c r="B25339" s="34">
        <v>875</v>
      </c>
      <c r="C25339" s="34">
        <v>644</v>
      </c>
      <c r="D25339" s="34">
        <v>870</v>
      </c>
      <c r="E25339" s="34">
        <v>730</v>
      </c>
      <c r="F25339" s="34">
        <v>747</v>
      </c>
      <c r="G25339" s="34">
        <v>634</v>
      </c>
      <c r="H25339" s="34">
        <v>980</v>
      </c>
      <c r="I25339" s="34">
        <v>677</v>
      </c>
      <c r="J25339" s="34">
        <v>931</v>
      </c>
      <c r="K25339" s="34">
        <v>590</v>
      </c>
      <c r="L25339" s="34">
        <v>821</v>
      </c>
      <c r="M25339" s="34">
        <v>519</v>
      </c>
    </row>
    <row r="25340" spans="1:13" x14ac:dyDescent="0.2">
      <c r="A25340" s="34" t="s">
        <v>126234</v>
      </c>
      <c r="B25340" s="34">
        <v>546</v>
      </c>
      <c r="C25340" s="34">
        <v>521</v>
      </c>
      <c r="D25340" s="34">
        <v>592</v>
      </c>
      <c r="E25340" s="34">
        <v>526</v>
      </c>
      <c r="F25340" s="34">
        <v>537</v>
      </c>
      <c r="G25340" s="34">
        <v>552</v>
      </c>
      <c r="H25340" s="34">
        <v>629</v>
      </c>
      <c r="I25340" s="34">
        <v>524</v>
      </c>
      <c r="J25340" s="34">
        <v>618</v>
      </c>
      <c r="K25340" s="34">
        <v>400</v>
      </c>
      <c r="L25340" s="34">
        <v>520</v>
      </c>
      <c r="M25340" s="34">
        <v>387</v>
      </c>
    </row>
    <row r="25341" spans="1:13" x14ac:dyDescent="0.2">
      <c r="A25341" s="34" t="s">
        <v>126235</v>
      </c>
      <c r="B25341" s="34">
        <v>688</v>
      </c>
      <c r="C25341" s="34">
        <v>707</v>
      </c>
      <c r="D25341" s="34">
        <v>726</v>
      </c>
      <c r="E25341" s="34">
        <v>799</v>
      </c>
      <c r="F25341" s="34">
        <v>673</v>
      </c>
      <c r="G25341" s="34">
        <v>579</v>
      </c>
      <c r="H25341" s="34">
        <v>691</v>
      </c>
      <c r="I25341" s="34">
        <v>674</v>
      </c>
      <c r="J25341" s="34">
        <v>738</v>
      </c>
      <c r="K25341" s="34">
        <v>536</v>
      </c>
      <c r="L25341" s="34">
        <v>758</v>
      </c>
      <c r="M25341" s="34">
        <v>518</v>
      </c>
    </row>
    <row r="25342" spans="1:13" x14ac:dyDescent="0.2">
      <c r="A25342" s="34" t="s">
        <v>126236</v>
      </c>
      <c r="B25342" s="34">
        <v>637</v>
      </c>
      <c r="C25342" s="34">
        <v>473</v>
      </c>
      <c r="D25342" s="34">
        <v>585</v>
      </c>
      <c r="E25342" s="34">
        <v>465</v>
      </c>
      <c r="F25342" s="34">
        <v>441</v>
      </c>
      <c r="G25342" s="34">
        <v>477</v>
      </c>
      <c r="H25342" s="34">
        <v>579</v>
      </c>
      <c r="I25342" s="34">
        <v>537</v>
      </c>
      <c r="J25342" s="34">
        <v>561</v>
      </c>
      <c r="K25342" s="34">
        <v>342</v>
      </c>
      <c r="L25342" s="34">
        <v>488</v>
      </c>
      <c r="M25342" s="34">
        <v>376</v>
      </c>
    </row>
    <row r="25343" spans="1:13" x14ac:dyDescent="0.2">
      <c r="A25343" s="34" t="s">
        <v>126237</v>
      </c>
      <c r="B25343" s="34">
        <v>1115</v>
      </c>
      <c r="C25343" s="34">
        <v>1033</v>
      </c>
      <c r="D25343" s="34">
        <v>1220</v>
      </c>
      <c r="E25343" s="34">
        <v>1119</v>
      </c>
      <c r="F25343" s="34">
        <v>945</v>
      </c>
      <c r="G25343" s="34">
        <v>988</v>
      </c>
      <c r="H25343" s="34">
        <v>1246</v>
      </c>
      <c r="I25343" s="34">
        <v>1043</v>
      </c>
      <c r="J25343" s="34">
        <v>1240</v>
      </c>
      <c r="K25343" s="34">
        <v>890</v>
      </c>
      <c r="L25343" s="34">
        <v>1047</v>
      </c>
      <c r="M25343" s="34">
        <v>890</v>
      </c>
    </row>
    <row r="25344" spans="1:13" x14ac:dyDescent="0.2">
      <c r="A25344" s="34" t="s">
        <v>126238</v>
      </c>
      <c r="B25344" s="34">
        <v>601</v>
      </c>
      <c r="C25344" s="34">
        <v>511</v>
      </c>
      <c r="D25344" s="34">
        <v>572</v>
      </c>
      <c r="E25344" s="34">
        <v>580</v>
      </c>
      <c r="F25344" s="34">
        <v>460</v>
      </c>
      <c r="G25344" s="34">
        <v>489</v>
      </c>
      <c r="H25344" s="34">
        <v>585</v>
      </c>
      <c r="I25344" s="34">
        <v>554</v>
      </c>
      <c r="J25344" s="34">
        <v>535</v>
      </c>
      <c r="K25344" s="34">
        <v>391</v>
      </c>
      <c r="L25344" s="34">
        <v>541</v>
      </c>
      <c r="M25344" s="34">
        <v>432</v>
      </c>
    </row>
    <row r="25345" spans="1:13" x14ac:dyDescent="0.2">
      <c r="A25345" s="34" t="s">
        <v>126239</v>
      </c>
      <c r="B25345" s="34">
        <v>1061</v>
      </c>
      <c r="C25345" s="34">
        <v>986</v>
      </c>
      <c r="D25345" s="34">
        <v>1051</v>
      </c>
      <c r="E25345" s="34">
        <v>1068</v>
      </c>
      <c r="F25345" s="34">
        <v>844</v>
      </c>
      <c r="G25345" s="34">
        <v>997</v>
      </c>
      <c r="H25345" s="34">
        <v>980</v>
      </c>
      <c r="I25345" s="34">
        <v>906</v>
      </c>
      <c r="J25345" s="34">
        <v>1046</v>
      </c>
      <c r="K25345" s="34">
        <v>818</v>
      </c>
      <c r="L25345" s="34">
        <v>933</v>
      </c>
      <c r="M25345" s="34">
        <v>761</v>
      </c>
    </row>
    <row r="25346" spans="1:13" x14ac:dyDescent="0.2">
      <c r="A25346" s="34" t="s">
        <v>126240</v>
      </c>
      <c r="B25346" s="34">
        <v>614</v>
      </c>
      <c r="C25346" s="34">
        <v>625</v>
      </c>
      <c r="D25346" s="34">
        <v>662</v>
      </c>
      <c r="E25346" s="34">
        <v>691</v>
      </c>
      <c r="F25346" s="34">
        <v>560</v>
      </c>
      <c r="G25346" s="34">
        <v>535</v>
      </c>
      <c r="H25346" s="34">
        <v>643</v>
      </c>
      <c r="I25346" s="34">
        <v>576</v>
      </c>
      <c r="J25346" s="34">
        <v>661</v>
      </c>
      <c r="K25346" s="34">
        <v>519</v>
      </c>
      <c r="L25346" s="34">
        <v>628</v>
      </c>
      <c r="M25346" s="34">
        <v>488</v>
      </c>
    </row>
    <row r="25347" spans="1:13" x14ac:dyDescent="0.2">
      <c r="A25347" s="34" t="s">
        <v>126241</v>
      </c>
      <c r="B25347" s="34">
        <v>630</v>
      </c>
      <c r="C25347" s="34">
        <v>634</v>
      </c>
      <c r="D25347" s="34">
        <v>733</v>
      </c>
      <c r="E25347" s="34">
        <v>721</v>
      </c>
      <c r="F25347" s="34">
        <v>664</v>
      </c>
      <c r="G25347" s="34">
        <v>584</v>
      </c>
      <c r="H25347" s="34">
        <v>859</v>
      </c>
      <c r="I25347" s="34">
        <v>557</v>
      </c>
      <c r="J25347" s="34">
        <v>747</v>
      </c>
      <c r="K25347" s="34">
        <v>536</v>
      </c>
      <c r="L25347" s="34">
        <v>763</v>
      </c>
      <c r="M25347" s="34">
        <v>476</v>
      </c>
    </row>
    <row r="25348" spans="1:13" x14ac:dyDescent="0.2">
      <c r="A25348" s="34" t="s">
        <v>126242</v>
      </c>
      <c r="B25348" s="34">
        <v>349</v>
      </c>
      <c r="C25348" s="34">
        <v>530</v>
      </c>
      <c r="D25348" s="34">
        <v>373</v>
      </c>
      <c r="E25348" s="34">
        <v>571</v>
      </c>
      <c r="F25348" s="34">
        <v>404</v>
      </c>
      <c r="G25348" s="34">
        <v>465</v>
      </c>
      <c r="H25348" s="34">
        <v>493</v>
      </c>
      <c r="I25348" s="34">
        <v>480</v>
      </c>
      <c r="J25348" s="34">
        <v>405</v>
      </c>
      <c r="K25348" s="34">
        <v>411</v>
      </c>
      <c r="L25348" s="34">
        <v>381</v>
      </c>
      <c r="M25348" s="34">
        <v>379</v>
      </c>
    </row>
    <row r="25349" spans="1:13" x14ac:dyDescent="0.2">
      <c r="A25349" s="34" t="s">
        <v>126243</v>
      </c>
      <c r="B25349" s="34">
        <v>590</v>
      </c>
      <c r="C25349" s="34">
        <v>579</v>
      </c>
      <c r="D25349" s="34">
        <v>695</v>
      </c>
      <c r="E25349" s="34">
        <v>613</v>
      </c>
      <c r="F25349" s="34">
        <v>524</v>
      </c>
      <c r="G25349" s="34">
        <v>535</v>
      </c>
      <c r="H25349" s="34">
        <v>655</v>
      </c>
      <c r="I25349" s="34">
        <v>602</v>
      </c>
      <c r="J25349" s="34">
        <v>623</v>
      </c>
      <c r="K25349" s="34">
        <v>494</v>
      </c>
      <c r="L25349" s="34">
        <v>600</v>
      </c>
      <c r="M25349" s="34">
        <v>515</v>
      </c>
    </row>
    <row r="25350" spans="1:13" x14ac:dyDescent="0.2">
      <c r="A25350" s="34" t="s">
        <v>126244</v>
      </c>
      <c r="B25350" s="34">
        <v>456</v>
      </c>
      <c r="C25350" s="34">
        <v>521</v>
      </c>
      <c r="D25350" s="34">
        <v>570</v>
      </c>
      <c r="E25350" s="34">
        <v>564</v>
      </c>
      <c r="F25350" s="34">
        <v>526</v>
      </c>
      <c r="G25350" s="34">
        <v>448</v>
      </c>
      <c r="H25350" s="34">
        <v>587</v>
      </c>
      <c r="I25350" s="34">
        <v>567</v>
      </c>
      <c r="J25350" s="34">
        <v>542</v>
      </c>
      <c r="K25350" s="34">
        <v>447</v>
      </c>
      <c r="L25350" s="34">
        <v>505</v>
      </c>
      <c r="M25350" s="34">
        <v>413</v>
      </c>
    </row>
    <row r="25351" spans="1:13" x14ac:dyDescent="0.2">
      <c r="A25351" s="34" t="s">
        <v>126245</v>
      </c>
      <c r="B25351" s="34">
        <v>617</v>
      </c>
      <c r="C25351" s="34">
        <v>655</v>
      </c>
      <c r="D25351" s="34">
        <v>694</v>
      </c>
      <c r="E25351" s="34">
        <v>670</v>
      </c>
      <c r="F25351" s="34">
        <v>650</v>
      </c>
      <c r="G25351" s="34">
        <v>612</v>
      </c>
      <c r="H25351" s="34">
        <v>726</v>
      </c>
      <c r="I25351" s="34">
        <v>658</v>
      </c>
      <c r="J25351" s="34">
        <v>669</v>
      </c>
      <c r="K25351" s="34">
        <v>509</v>
      </c>
      <c r="L25351" s="34">
        <v>607</v>
      </c>
      <c r="M25351" s="34">
        <v>478</v>
      </c>
    </row>
    <row r="25352" spans="1:13" x14ac:dyDescent="0.2">
      <c r="A25352" s="34" t="s">
        <v>126246</v>
      </c>
      <c r="B25352" s="34">
        <v>457</v>
      </c>
      <c r="C25352" s="34">
        <v>469</v>
      </c>
      <c r="D25352" s="34">
        <v>437</v>
      </c>
      <c r="E25352" s="34">
        <v>501</v>
      </c>
      <c r="F25352" s="34">
        <v>403</v>
      </c>
      <c r="G25352" s="34">
        <v>485</v>
      </c>
      <c r="H25352" s="34">
        <v>411</v>
      </c>
      <c r="I25352" s="34">
        <v>470</v>
      </c>
      <c r="J25352" s="34">
        <v>436</v>
      </c>
      <c r="K25352" s="34">
        <v>338</v>
      </c>
      <c r="L25352" s="34">
        <v>422</v>
      </c>
      <c r="M25352" s="34">
        <v>374</v>
      </c>
    </row>
    <row r="25353" spans="1:13" x14ac:dyDescent="0.2">
      <c r="A25353" s="34" t="s">
        <v>126247</v>
      </c>
      <c r="B25353" s="34">
        <v>297</v>
      </c>
      <c r="C25353" s="34">
        <v>326</v>
      </c>
      <c r="D25353" s="34">
        <v>369</v>
      </c>
      <c r="E25353" s="34">
        <v>347</v>
      </c>
      <c r="F25353" s="34">
        <v>325</v>
      </c>
      <c r="G25353" s="34">
        <v>340</v>
      </c>
      <c r="H25353" s="34">
        <v>445</v>
      </c>
      <c r="I25353" s="34">
        <v>380</v>
      </c>
      <c r="J25353" s="34">
        <v>323</v>
      </c>
      <c r="K25353" s="34">
        <v>284</v>
      </c>
      <c r="L25353" s="34">
        <v>315</v>
      </c>
      <c r="M25353" s="34">
        <v>249</v>
      </c>
    </row>
    <row r="25354" spans="1:13" x14ac:dyDescent="0.2">
      <c r="A25354" s="34" t="s">
        <v>126248</v>
      </c>
      <c r="B25354" s="34">
        <v>269</v>
      </c>
      <c r="C25354" s="34">
        <v>287</v>
      </c>
      <c r="D25354" s="34">
        <v>275</v>
      </c>
      <c r="E25354" s="34">
        <v>315</v>
      </c>
      <c r="F25354" s="34">
        <v>272</v>
      </c>
      <c r="G25354" s="34">
        <v>282</v>
      </c>
      <c r="H25354" s="34">
        <v>417</v>
      </c>
      <c r="I25354" s="34">
        <v>304</v>
      </c>
      <c r="J25354" s="34">
        <v>303</v>
      </c>
      <c r="K25354" s="34">
        <v>207</v>
      </c>
      <c r="L25354" s="34">
        <v>274</v>
      </c>
      <c r="M25354" s="34">
        <v>214</v>
      </c>
    </row>
    <row r="25355" spans="1:13" x14ac:dyDescent="0.2">
      <c r="A25355" s="34" t="s">
        <v>126249</v>
      </c>
      <c r="B25355" s="34">
        <v>408</v>
      </c>
      <c r="C25355" s="34">
        <v>466</v>
      </c>
      <c r="D25355" s="34">
        <v>430</v>
      </c>
      <c r="E25355" s="34">
        <v>439</v>
      </c>
      <c r="F25355" s="34">
        <v>325</v>
      </c>
      <c r="G25355" s="34">
        <v>389</v>
      </c>
      <c r="H25355" s="34">
        <v>394</v>
      </c>
      <c r="I25355" s="34">
        <v>436</v>
      </c>
      <c r="J25355" s="34">
        <v>388</v>
      </c>
      <c r="K25355" s="34">
        <v>330</v>
      </c>
      <c r="L25355" s="34">
        <v>386</v>
      </c>
      <c r="M25355" s="34">
        <v>379</v>
      </c>
    </row>
    <row r="25356" spans="1:13" x14ac:dyDescent="0.2">
      <c r="A25356" s="34" t="s">
        <v>126250</v>
      </c>
      <c r="B25356" s="34">
        <v>452</v>
      </c>
      <c r="C25356" s="34">
        <v>460</v>
      </c>
      <c r="D25356" s="34">
        <v>445</v>
      </c>
      <c r="E25356" s="34">
        <v>522</v>
      </c>
      <c r="F25356" s="34">
        <v>358</v>
      </c>
      <c r="G25356" s="34">
        <v>423</v>
      </c>
      <c r="H25356" s="34">
        <v>543</v>
      </c>
      <c r="I25356" s="34">
        <v>448</v>
      </c>
      <c r="J25356" s="34">
        <v>515</v>
      </c>
      <c r="K25356" s="34">
        <v>387</v>
      </c>
      <c r="L25356" s="34">
        <v>477</v>
      </c>
      <c r="M25356" s="34">
        <v>362</v>
      </c>
    </row>
    <row r="25357" spans="1:13" x14ac:dyDescent="0.2">
      <c r="A25357" s="34" t="s">
        <v>126251</v>
      </c>
      <c r="B25357" s="34">
        <v>535</v>
      </c>
      <c r="C25357" s="34">
        <v>611</v>
      </c>
      <c r="D25357" s="34">
        <v>639</v>
      </c>
      <c r="E25357" s="34">
        <v>603</v>
      </c>
      <c r="F25357" s="34">
        <v>564</v>
      </c>
      <c r="G25357" s="34">
        <v>582</v>
      </c>
      <c r="H25357" s="34">
        <v>679</v>
      </c>
      <c r="I25357" s="34">
        <v>586</v>
      </c>
      <c r="J25357" s="34">
        <v>645</v>
      </c>
      <c r="K25357" s="34">
        <v>510</v>
      </c>
      <c r="L25357" s="34">
        <v>661</v>
      </c>
      <c r="M25357" s="34">
        <v>442</v>
      </c>
    </row>
    <row r="25358" spans="1:13" x14ac:dyDescent="0.2">
      <c r="A25358" s="34" t="s">
        <v>126252</v>
      </c>
      <c r="B25358" s="34">
        <v>673</v>
      </c>
      <c r="C25358" s="34">
        <v>708</v>
      </c>
      <c r="D25358" s="34">
        <v>782</v>
      </c>
      <c r="E25358" s="34">
        <v>719</v>
      </c>
      <c r="F25358" s="34">
        <v>737</v>
      </c>
      <c r="G25358" s="34">
        <v>587</v>
      </c>
      <c r="H25358" s="34">
        <v>809</v>
      </c>
      <c r="I25358" s="34">
        <v>652</v>
      </c>
      <c r="J25358" s="34">
        <v>778</v>
      </c>
      <c r="K25358" s="34">
        <v>512</v>
      </c>
      <c r="L25358" s="34">
        <v>747</v>
      </c>
      <c r="M25358" s="34">
        <v>581</v>
      </c>
    </row>
    <row r="25359" spans="1:13" x14ac:dyDescent="0.2">
      <c r="A25359" s="34" t="s">
        <v>126253</v>
      </c>
      <c r="B25359" s="34">
        <v>422</v>
      </c>
      <c r="C25359" s="34">
        <v>374</v>
      </c>
      <c r="D25359" s="34">
        <v>399</v>
      </c>
      <c r="E25359" s="34">
        <v>436</v>
      </c>
      <c r="F25359" s="34">
        <v>318</v>
      </c>
      <c r="G25359" s="34">
        <v>375</v>
      </c>
      <c r="H25359" s="34">
        <v>455</v>
      </c>
      <c r="I25359" s="34">
        <v>373</v>
      </c>
      <c r="J25359" s="34">
        <v>419</v>
      </c>
      <c r="K25359" s="34">
        <v>338</v>
      </c>
      <c r="L25359" s="34">
        <v>407</v>
      </c>
      <c r="M25359" s="34">
        <v>270</v>
      </c>
    </row>
    <row r="25360" spans="1:13" x14ac:dyDescent="0.2">
      <c r="A25360" s="34" t="s">
        <v>126254</v>
      </c>
      <c r="B25360" s="34">
        <v>601</v>
      </c>
      <c r="C25360" s="34">
        <v>631</v>
      </c>
      <c r="D25360" s="34">
        <v>590</v>
      </c>
      <c r="E25360" s="34">
        <v>690</v>
      </c>
      <c r="F25360" s="34">
        <v>524</v>
      </c>
      <c r="G25360" s="34">
        <v>645</v>
      </c>
      <c r="H25360" s="34">
        <v>717</v>
      </c>
      <c r="I25360" s="34">
        <v>616</v>
      </c>
      <c r="J25360" s="34">
        <v>741</v>
      </c>
      <c r="K25360" s="34">
        <v>553</v>
      </c>
      <c r="L25360" s="34">
        <v>690</v>
      </c>
      <c r="M25360" s="34">
        <v>502</v>
      </c>
    </row>
    <row r="25361" spans="1:13" x14ac:dyDescent="0.2">
      <c r="A25361" s="34" t="s">
        <v>126255</v>
      </c>
      <c r="B25361" s="34">
        <v>522</v>
      </c>
      <c r="C25361" s="34">
        <v>643</v>
      </c>
      <c r="D25361" s="34">
        <v>717</v>
      </c>
      <c r="E25361" s="34">
        <v>645</v>
      </c>
      <c r="F25361" s="34">
        <v>515</v>
      </c>
      <c r="G25361" s="34">
        <v>575</v>
      </c>
      <c r="H25361" s="34">
        <v>666</v>
      </c>
      <c r="I25361" s="34">
        <v>589</v>
      </c>
      <c r="J25361" s="34">
        <v>553</v>
      </c>
      <c r="K25361" s="34">
        <v>476</v>
      </c>
      <c r="L25361" s="34">
        <v>589</v>
      </c>
      <c r="M25361" s="34">
        <v>449</v>
      </c>
    </row>
    <row r="25362" spans="1:13" x14ac:dyDescent="0.2">
      <c r="A25362" s="34" t="s">
        <v>126256</v>
      </c>
      <c r="B25362" s="34">
        <v>505</v>
      </c>
      <c r="C25362" s="34">
        <v>498</v>
      </c>
      <c r="D25362" s="34">
        <v>609</v>
      </c>
      <c r="E25362" s="34">
        <v>538</v>
      </c>
      <c r="F25362" s="34">
        <v>518</v>
      </c>
      <c r="G25362" s="34">
        <v>499</v>
      </c>
      <c r="H25362" s="34">
        <v>652</v>
      </c>
      <c r="I25362" s="34">
        <v>477</v>
      </c>
      <c r="J25362" s="34">
        <v>542</v>
      </c>
      <c r="K25362" s="34">
        <v>435</v>
      </c>
      <c r="L25362" s="34">
        <v>441</v>
      </c>
      <c r="M25362" s="34">
        <v>448</v>
      </c>
    </row>
    <row r="25363" spans="1:13" x14ac:dyDescent="0.2">
      <c r="A25363" s="34" t="s">
        <v>126257</v>
      </c>
      <c r="B25363" s="34">
        <v>561</v>
      </c>
      <c r="C25363" s="34">
        <v>521</v>
      </c>
      <c r="D25363" s="34">
        <v>534</v>
      </c>
      <c r="E25363" s="34">
        <v>619</v>
      </c>
      <c r="F25363" s="34">
        <v>475</v>
      </c>
      <c r="G25363" s="34">
        <v>469</v>
      </c>
      <c r="H25363" s="34">
        <v>627</v>
      </c>
      <c r="I25363" s="34">
        <v>618</v>
      </c>
      <c r="J25363" s="34">
        <v>565</v>
      </c>
      <c r="K25363" s="34">
        <v>452</v>
      </c>
      <c r="L25363" s="34">
        <v>517</v>
      </c>
      <c r="M25363" s="34">
        <v>447</v>
      </c>
    </row>
    <row r="25364" spans="1:13" x14ac:dyDescent="0.2">
      <c r="A25364" s="34" t="s">
        <v>126258</v>
      </c>
      <c r="B25364" s="34">
        <v>545</v>
      </c>
      <c r="C25364" s="34">
        <v>532</v>
      </c>
      <c r="D25364" s="34">
        <v>521</v>
      </c>
      <c r="E25364" s="34">
        <v>544</v>
      </c>
      <c r="F25364" s="34">
        <v>418</v>
      </c>
      <c r="G25364" s="34">
        <v>448</v>
      </c>
      <c r="H25364" s="34">
        <v>594</v>
      </c>
      <c r="I25364" s="34">
        <v>478</v>
      </c>
      <c r="J25364" s="34">
        <v>591</v>
      </c>
      <c r="K25364" s="34">
        <v>418</v>
      </c>
      <c r="L25364" s="34">
        <v>513</v>
      </c>
      <c r="M25364" s="34">
        <v>393</v>
      </c>
    </row>
    <row r="25365" spans="1:13" x14ac:dyDescent="0.2">
      <c r="A25365" s="34" t="s">
        <v>126259</v>
      </c>
      <c r="B25365" s="34">
        <v>510</v>
      </c>
      <c r="C25365" s="34">
        <v>621</v>
      </c>
      <c r="D25365" s="34">
        <v>625</v>
      </c>
      <c r="E25365" s="34">
        <v>707</v>
      </c>
      <c r="F25365" s="34">
        <v>575</v>
      </c>
      <c r="G25365" s="34">
        <v>635</v>
      </c>
      <c r="H25365" s="34">
        <v>708</v>
      </c>
      <c r="I25365" s="34">
        <v>675</v>
      </c>
      <c r="J25365" s="34">
        <v>613</v>
      </c>
      <c r="K25365" s="34">
        <v>511</v>
      </c>
      <c r="L25365" s="34">
        <v>566</v>
      </c>
      <c r="M25365" s="34">
        <v>535</v>
      </c>
    </row>
    <row r="25366" spans="1:13" x14ac:dyDescent="0.2">
      <c r="A25366" s="34" t="s">
        <v>126260</v>
      </c>
      <c r="B25366" s="34">
        <v>897</v>
      </c>
      <c r="C25366" s="34">
        <v>947</v>
      </c>
      <c r="D25366" s="34">
        <v>1181</v>
      </c>
      <c r="E25366" s="34">
        <v>1014</v>
      </c>
      <c r="F25366" s="34">
        <v>939</v>
      </c>
      <c r="G25366" s="34">
        <v>853</v>
      </c>
      <c r="H25366" s="34">
        <v>1165</v>
      </c>
      <c r="I25366" s="34">
        <v>1022</v>
      </c>
      <c r="J25366" s="34">
        <v>1042</v>
      </c>
      <c r="K25366" s="34">
        <v>794</v>
      </c>
      <c r="L25366" s="34">
        <v>1038</v>
      </c>
      <c r="M25366" s="34">
        <v>728</v>
      </c>
    </row>
    <row r="25367" spans="1:13" x14ac:dyDescent="0.2">
      <c r="A25367" s="34" t="s">
        <v>126261</v>
      </c>
      <c r="B25367" s="34">
        <v>733</v>
      </c>
      <c r="C25367" s="34">
        <v>798</v>
      </c>
      <c r="D25367" s="34">
        <v>918</v>
      </c>
      <c r="E25367" s="34">
        <v>868</v>
      </c>
      <c r="F25367" s="34">
        <v>736</v>
      </c>
      <c r="G25367" s="34">
        <v>752</v>
      </c>
      <c r="H25367" s="34">
        <v>873</v>
      </c>
      <c r="I25367" s="34">
        <v>810</v>
      </c>
      <c r="J25367" s="34">
        <v>815</v>
      </c>
      <c r="K25367" s="34">
        <v>676</v>
      </c>
      <c r="L25367" s="34">
        <v>854</v>
      </c>
      <c r="M25367" s="34">
        <v>627</v>
      </c>
    </row>
    <row r="25368" spans="1:13" x14ac:dyDescent="0.2">
      <c r="A25368" s="34" t="s">
        <v>126262</v>
      </c>
      <c r="B25368" s="34">
        <v>583</v>
      </c>
      <c r="C25368" s="34">
        <v>695</v>
      </c>
      <c r="D25368" s="34">
        <v>758</v>
      </c>
      <c r="E25368" s="34">
        <v>671</v>
      </c>
      <c r="F25368" s="34">
        <v>539</v>
      </c>
      <c r="G25368" s="34">
        <v>559</v>
      </c>
      <c r="H25368" s="34">
        <v>623</v>
      </c>
      <c r="I25368" s="34">
        <v>637</v>
      </c>
      <c r="J25368" s="34">
        <v>645</v>
      </c>
      <c r="K25368" s="34">
        <v>533</v>
      </c>
      <c r="L25368" s="34">
        <v>601</v>
      </c>
      <c r="M25368" s="34">
        <v>460</v>
      </c>
    </row>
    <row r="25369" spans="1:13" x14ac:dyDescent="0.2">
      <c r="A25369" s="34" t="s">
        <v>126263</v>
      </c>
      <c r="B25369" s="34">
        <v>968</v>
      </c>
      <c r="C25369" s="34">
        <v>943</v>
      </c>
      <c r="D25369" s="34">
        <v>1144</v>
      </c>
      <c r="E25369" s="34">
        <v>969</v>
      </c>
      <c r="F25369" s="34">
        <v>1080</v>
      </c>
      <c r="G25369" s="34">
        <v>867</v>
      </c>
      <c r="H25369" s="34">
        <v>1256</v>
      </c>
      <c r="I25369" s="34">
        <v>962</v>
      </c>
      <c r="J25369" s="34">
        <v>1247</v>
      </c>
      <c r="K25369" s="34">
        <v>784</v>
      </c>
      <c r="L25369" s="34">
        <v>1031</v>
      </c>
      <c r="M25369" s="34">
        <v>754</v>
      </c>
    </row>
    <row r="25370" spans="1:13" x14ac:dyDescent="0.2">
      <c r="A25370" s="34" t="s">
        <v>126264</v>
      </c>
      <c r="B25370" s="34">
        <v>1203</v>
      </c>
      <c r="C25370" s="34">
        <v>952</v>
      </c>
      <c r="D25370" s="34">
        <v>1150</v>
      </c>
      <c r="E25370" s="34">
        <v>1123</v>
      </c>
      <c r="F25370" s="34">
        <v>1035</v>
      </c>
      <c r="G25370" s="34">
        <v>1089</v>
      </c>
      <c r="H25370" s="34">
        <v>1289</v>
      </c>
      <c r="I25370" s="34">
        <v>1000</v>
      </c>
      <c r="J25370" s="34">
        <v>1341</v>
      </c>
      <c r="K25370" s="34">
        <v>901</v>
      </c>
      <c r="L25370" s="34">
        <v>1104</v>
      </c>
      <c r="M25370" s="34">
        <v>845</v>
      </c>
    </row>
    <row r="25371" spans="1:13" x14ac:dyDescent="0.2">
      <c r="A25371" s="34" t="s">
        <v>126265</v>
      </c>
      <c r="B25371" s="34">
        <v>366</v>
      </c>
      <c r="C25371" s="34">
        <v>389</v>
      </c>
      <c r="D25371" s="34">
        <v>462</v>
      </c>
      <c r="E25371" s="34">
        <v>446</v>
      </c>
      <c r="F25371" s="34">
        <v>342</v>
      </c>
      <c r="G25371" s="34">
        <v>358</v>
      </c>
      <c r="H25371" s="34">
        <v>417</v>
      </c>
      <c r="I25371" s="34">
        <v>358</v>
      </c>
      <c r="J25371" s="34">
        <v>465</v>
      </c>
      <c r="K25371" s="34">
        <v>322</v>
      </c>
      <c r="L25371" s="34">
        <v>377</v>
      </c>
      <c r="M25371" s="34">
        <v>303</v>
      </c>
    </row>
    <row r="25372" spans="1:13" x14ac:dyDescent="0.2">
      <c r="A25372" s="34" t="s">
        <v>126266</v>
      </c>
      <c r="B25372" s="34">
        <v>670</v>
      </c>
      <c r="C25372" s="34">
        <v>722</v>
      </c>
      <c r="D25372" s="34">
        <v>779</v>
      </c>
      <c r="E25372" s="34">
        <v>663</v>
      </c>
      <c r="F25372" s="34">
        <v>631</v>
      </c>
      <c r="G25372" s="34">
        <v>584</v>
      </c>
      <c r="H25372" s="34">
        <v>710</v>
      </c>
      <c r="I25372" s="34">
        <v>665</v>
      </c>
      <c r="J25372" s="34">
        <v>753</v>
      </c>
      <c r="K25372" s="34">
        <v>485</v>
      </c>
      <c r="L25372" s="34">
        <v>595</v>
      </c>
      <c r="M25372" s="34">
        <v>458</v>
      </c>
    </row>
    <row r="25373" spans="1:13" x14ac:dyDescent="0.2">
      <c r="A25373" s="34" t="s">
        <v>126267</v>
      </c>
      <c r="B25373" s="34">
        <v>780</v>
      </c>
      <c r="C25373" s="34">
        <v>639</v>
      </c>
      <c r="D25373" s="34">
        <v>693</v>
      </c>
      <c r="E25373" s="34">
        <v>704</v>
      </c>
      <c r="F25373" s="34">
        <v>633</v>
      </c>
      <c r="G25373" s="34">
        <v>652</v>
      </c>
      <c r="H25373" s="34">
        <v>751</v>
      </c>
      <c r="I25373" s="34">
        <v>613</v>
      </c>
      <c r="J25373" s="34">
        <v>662</v>
      </c>
      <c r="K25373" s="34">
        <v>470</v>
      </c>
      <c r="L25373" s="34">
        <v>780</v>
      </c>
      <c r="M25373" s="34">
        <v>491</v>
      </c>
    </row>
    <row r="25374" spans="1:13" x14ac:dyDescent="0.2">
      <c r="A25374" s="34" t="s">
        <v>126268</v>
      </c>
      <c r="B25374" s="34">
        <v>1015</v>
      </c>
      <c r="C25374" s="34">
        <v>958</v>
      </c>
      <c r="D25374" s="34">
        <v>1153</v>
      </c>
      <c r="E25374" s="34">
        <v>1118</v>
      </c>
      <c r="F25374" s="34">
        <v>1042</v>
      </c>
      <c r="G25374" s="34">
        <v>927</v>
      </c>
      <c r="H25374" s="34">
        <v>1179</v>
      </c>
      <c r="I25374" s="34">
        <v>978</v>
      </c>
      <c r="J25374" s="34">
        <v>1117</v>
      </c>
      <c r="K25374" s="34">
        <v>786</v>
      </c>
      <c r="L25374" s="34">
        <v>1051</v>
      </c>
      <c r="M25374" s="34">
        <v>705</v>
      </c>
    </row>
    <row r="25375" spans="1:13" x14ac:dyDescent="0.2">
      <c r="A25375" s="34" t="s">
        <v>126269</v>
      </c>
      <c r="B25375" s="34">
        <v>1265</v>
      </c>
      <c r="C25375" s="34">
        <v>1171</v>
      </c>
      <c r="D25375" s="34">
        <v>1435</v>
      </c>
      <c r="E25375" s="34">
        <v>1260</v>
      </c>
      <c r="F25375" s="34">
        <v>1216</v>
      </c>
      <c r="G25375" s="34">
        <v>1089</v>
      </c>
      <c r="H25375" s="34">
        <v>1470</v>
      </c>
      <c r="I25375" s="34">
        <v>1260</v>
      </c>
      <c r="J25375" s="34">
        <v>1499</v>
      </c>
      <c r="K25375" s="34">
        <v>1023</v>
      </c>
      <c r="L25375" s="34">
        <v>1437</v>
      </c>
      <c r="M25375" s="34">
        <v>943</v>
      </c>
    </row>
    <row r="25376" spans="1:13" x14ac:dyDescent="0.2">
      <c r="A25376" s="34" t="s">
        <v>126270</v>
      </c>
      <c r="B25376" s="34">
        <v>356</v>
      </c>
      <c r="C25376" s="34">
        <v>361</v>
      </c>
      <c r="D25376" s="34">
        <v>416</v>
      </c>
      <c r="E25376" s="34">
        <v>419</v>
      </c>
      <c r="F25376" s="34">
        <v>431</v>
      </c>
      <c r="G25376" s="34">
        <v>364</v>
      </c>
      <c r="H25376" s="34">
        <v>457</v>
      </c>
      <c r="I25376" s="34">
        <v>362</v>
      </c>
      <c r="J25376" s="34">
        <v>473</v>
      </c>
      <c r="K25376" s="34">
        <v>314</v>
      </c>
      <c r="L25376" s="34">
        <v>408</v>
      </c>
      <c r="M25376" s="34">
        <v>299</v>
      </c>
    </row>
    <row r="25377" spans="1:13" x14ac:dyDescent="0.2">
      <c r="A25377" s="34" t="s">
        <v>126271</v>
      </c>
      <c r="B25377" s="34">
        <v>550</v>
      </c>
      <c r="C25377" s="34">
        <v>508</v>
      </c>
      <c r="D25377" s="34">
        <v>581</v>
      </c>
      <c r="E25377" s="34">
        <v>520</v>
      </c>
      <c r="F25377" s="34">
        <v>503</v>
      </c>
      <c r="G25377" s="34">
        <v>532</v>
      </c>
      <c r="H25377" s="34">
        <v>553</v>
      </c>
      <c r="I25377" s="34">
        <v>543</v>
      </c>
      <c r="J25377" s="34">
        <v>576</v>
      </c>
      <c r="K25377" s="34">
        <v>476</v>
      </c>
      <c r="L25377" s="34">
        <v>593</v>
      </c>
      <c r="M25377" s="34">
        <v>477</v>
      </c>
    </row>
    <row r="25378" spans="1:13" x14ac:dyDescent="0.2">
      <c r="A25378" s="34" t="s">
        <v>126272</v>
      </c>
      <c r="B25378" s="34">
        <v>690</v>
      </c>
      <c r="C25378" s="34">
        <v>645</v>
      </c>
      <c r="D25378" s="34">
        <v>826</v>
      </c>
      <c r="E25378" s="34">
        <v>623</v>
      </c>
      <c r="F25378" s="34">
        <v>637</v>
      </c>
      <c r="G25378" s="34">
        <v>590</v>
      </c>
      <c r="H25378" s="34">
        <v>844</v>
      </c>
      <c r="I25378" s="34">
        <v>665</v>
      </c>
      <c r="J25378" s="34">
        <v>727</v>
      </c>
      <c r="K25378" s="34">
        <v>531</v>
      </c>
      <c r="L25378" s="34">
        <v>633</v>
      </c>
      <c r="M25378" s="34">
        <v>533</v>
      </c>
    </row>
    <row r="25379" spans="1:13" x14ac:dyDescent="0.2">
      <c r="A25379" s="34" t="s">
        <v>126273</v>
      </c>
      <c r="B25379" s="34">
        <v>739</v>
      </c>
      <c r="C25379" s="34">
        <v>638</v>
      </c>
      <c r="D25379" s="34">
        <v>854</v>
      </c>
      <c r="E25379" s="34">
        <v>827</v>
      </c>
      <c r="F25379" s="34">
        <v>713</v>
      </c>
      <c r="G25379" s="34">
        <v>713</v>
      </c>
      <c r="H25379" s="34">
        <v>795</v>
      </c>
      <c r="I25379" s="34">
        <v>709</v>
      </c>
      <c r="J25379" s="34">
        <v>779</v>
      </c>
      <c r="K25379" s="34">
        <v>574</v>
      </c>
      <c r="L25379" s="34">
        <v>749</v>
      </c>
      <c r="M25379" s="34">
        <v>550</v>
      </c>
    </row>
    <row r="25380" spans="1:13" x14ac:dyDescent="0.2">
      <c r="A25380" s="34" t="s">
        <v>126274</v>
      </c>
      <c r="B25380" s="34">
        <v>496</v>
      </c>
      <c r="C25380" s="34">
        <v>399</v>
      </c>
      <c r="D25380" s="34">
        <v>497</v>
      </c>
      <c r="E25380" s="34">
        <v>451</v>
      </c>
      <c r="F25380" s="34">
        <v>324</v>
      </c>
      <c r="G25380" s="34">
        <v>321</v>
      </c>
      <c r="H25380" s="34">
        <v>530</v>
      </c>
      <c r="I25380" s="34">
        <v>386</v>
      </c>
      <c r="J25380" s="34">
        <v>431</v>
      </c>
      <c r="K25380" s="34">
        <v>375</v>
      </c>
      <c r="L25380" s="34">
        <v>456</v>
      </c>
      <c r="M25380" s="34">
        <v>296</v>
      </c>
    </row>
    <row r="25381" spans="1:13" x14ac:dyDescent="0.2">
      <c r="A25381" s="34" t="s">
        <v>126275</v>
      </c>
      <c r="B25381" s="34">
        <v>573</v>
      </c>
      <c r="C25381" s="34">
        <v>483</v>
      </c>
      <c r="D25381" s="34">
        <v>683</v>
      </c>
      <c r="E25381" s="34">
        <v>548</v>
      </c>
      <c r="F25381" s="34">
        <v>599</v>
      </c>
      <c r="G25381" s="34">
        <v>522</v>
      </c>
      <c r="H25381" s="34">
        <v>723</v>
      </c>
      <c r="I25381" s="34">
        <v>509</v>
      </c>
      <c r="J25381" s="34">
        <v>689</v>
      </c>
      <c r="K25381" s="34">
        <v>465</v>
      </c>
      <c r="L25381" s="34">
        <v>533</v>
      </c>
      <c r="M25381" s="34">
        <v>369</v>
      </c>
    </row>
    <row r="25382" spans="1:13" x14ac:dyDescent="0.2">
      <c r="A25382" s="34" t="s">
        <v>126276</v>
      </c>
      <c r="B25382" s="34">
        <v>622</v>
      </c>
      <c r="C25382" s="34">
        <v>577</v>
      </c>
      <c r="D25382" s="34">
        <v>659</v>
      </c>
      <c r="E25382" s="34">
        <v>611</v>
      </c>
      <c r="F25382" s="34">
        <v>555</v>
      </c>
      <c r="G25382" s="34">
        <v>543</v>
      </c>
      <c r="H25382" s="34">
        <v>620</v>
      </c>
      <c r="I25382" s="34">
        <v>551</v>
      </c>
      <c r="J25382" s="34">
        <v>665</v>
      </c>
      <c r="K25382" s="34">
        <v>439</v>
      </c>
      <c r="L25382" s="34">
        <v>578</v>
      </c>
      <c r="M25382" s="34">
        <v>440</v>
      </c>
    </row>
    <row r="25383" spans="1:13" x14ac:dyDescent="0.2">
      <c r="A25383" s="34" t="s">
        <v>126277</v>
      </c>
      <c r="B25383" s="34">
        <v>522</v>
      </c>
      <c r="C25383" s="34">
        <v>470</v>
      </c>
      <c r="D25383" s="34">
        <v>605</v>
      </c>
      <c r="E25383" s="34">
        <v>537</v>
      </c>
      <c r="F25383" s="34">
        <v>518</v>
      </c>
      <c r="G25383" s="34">
        <v>500</v>
      </c>
      <c r="H25383" s="34">
        <v>595</v>
      </c>
      <c r="I25383" s="34">
        <v>524</v>
      </c>
      <c r="J25383" s="34">
        <v>586</v>
      </c>
      <c r="K25383" s="34">
        <v>406</v>
      </c>
      <c r="L25383" s="34">
        <v>524</v>
      </c>
      <c r="M25383" s="34">
        <v>384</v>
      </c>
    </row>
    <row r="25384" spans="1:13" x14ac:dyDescent="0.2">
      <c r="A25384" s="34" t="s">
        <v>126278</v>
      </c>
      <c r="B25384" s="34">
        <v>757</v>
      </c>
      <c r="C25384" s="34">
        <v>833</v>
      </c>
      <c r="D25384" s="34">
        <v>1002</v>
      </c>
      <c r="E25384" s="34">
        <v>957</v>
      </c>
      <c r="F25384" s="34">
        <v>827</v>
      </c>
      <c r="G25384" s="34">
        <v>759</v>
      </c>
      <c r="H25384" s="34">
        <v>985</v>
      </c>
      <c r="I25384" s="34">
        <v>841</v>
      </c>
      <c r="J25384" s="34">
        <v>876</v>
      </c>
      <c r="K25384" s="34">
        <v>623</v>
      </c>
      <c r="L25384" s="34">
        <v>839</v>
      </c>
      <c r="M25384" s="34">
        <v>663</v>
      </c>
    </row>
    <row r="25385" spans="1:13" x14ac:dyDescent="0.2">
      <c r="A25385" s="34" t="s">
        <v>126279</v>
      </c>
      <c r="B25385" s="34">
        <v>877</v>
      </c>
      <c r="C25385" s="34">
        <v>1012</v>
      </c>
      <c r="D25385" s="34">
        <v>1119</v>
      </c>
      <c r="E25385" s="34">
        <v>908</v>
      </c>
      <c r="F25385" s="34">
        <v>913</v>
      </c>
      <c r="G25385" s="34">
        <v>822</v>
      </c>
      <c r="H25385" s="34">
        <v>1016</v>
      </c>
      <c r="I25385" s="34">
        <v>890</v>
      </c>
      <c r="J25385" s="34">
        <v>987</v>
      </c>
      <c r="K25385" s="34">
        <v>735</v>
      </c>
      <c r="L25385" s="34">
        <v>917</v>
      </c>
      <c r="M25385" s="34">
        <v>705</v>
      </c>
    </row>
    <row r="25386" spans="1:13" x14ac:dyDescent="0.2">
      <c r="A25386" s="34" t="s">
        <v>126280</v>
      </c>
      <c r="B25386" s="34">
        <v>482</v>
      </c>
      <c r="C25386" s="34">
        <v>562</v>
      </c>
      <c r="D25386" s="34">
        <v>630</v>
      </c>
      <c r="E25386" s="34">
        <v>557</v>
      </c>
      <c r="F25386" s="34">
        <v>592</v>
      </c>
      <c r="G25386" s="34">
        <v>474</v>
      </c>
      <c r="H25386" s="34">
        <v>593</v>
      </c>
      <c r="I25386" s="34">
        <v>456</v>
      </c>
      <c r="J25386" s="34">
        <v>627</v>
      </c>
      <c r="K25386" s="34">
        <v>453</v>
      </c>
      <c r="L25386" s="34">
        <v>551</v>
      </c>
      <c r="M25386" s="34">
        <v>437</v>
      </c>
    </row>
    <row r="25387" spans="1:13" x14ac:dyDescent="0.2">
      <c r="A25387" s="34" t="s">
        <v>126281</v>
      </c>
      <c r="B25387" s="34">
        <v>545</v>
      </c>
      <c r="C25387" s="34">
        <v>569</v>
      </c>
      <c r="D25387" s="34">
        <v>603</v>
      </c>
      <c r="E25387" s="34">
        <v>613</v>
      </c>
      <c r="F25387" s="34">
        <v>494</v>
      </c>
      <c r="G25387" s="34">
        <v>566</v>
      </c>
      <c r="H25387" s="34">
        <v>680</v>
      </c>
      <c r="I25387" s="34">
        <v>613</v>
      </c>
      <c r="J25387" s="34">
        <v>543</v>
      </c>
      <c r="K25387" s="34">
        <v>456</v>
      </c>
      <c r="L25387" s="34">
        <v>579</v>
      </c>
      <c r="M25387" s="34">
        <v>459</v>
      </c>
    </row>
    <row r="25388" spans="1:13" x14ac:dyDescent="0.2">
      <c r="A25388" s="34" t="s">
        <v>126282</v>
      </c>
      <c r="B25388" s="34">
        <v>501</v>
      </c>
      <c r="C25388" s="34">
        <v>644</v>
      </c>
      <c r="D25388" s="34">
        <v>550</v>
      </c>
      <c r="E25388" s="34">
        <v>824</v>
      </c>
      <c r="F25388" s="34">
        <v>541</v>
      </c>
      <c r="G25388" s="34">
        <v>600</v>
      </c>
      <c r="H25388" s="34">
        <v>584</v>
      </c>
      <c r="I25388" s="34">
        <v>613</v>
      </c>
      <c r="J25388" s="34">
        <v>644</v>
      </c>
      <c r="K25388" s="34">
        <v>498</v>
      </c>
      <c r="L25388" s="34">
        <v>569</v>
      </c>
      <c r="M25388" s="34">
        <v>559</v>
      </c>
    </row>
    <row r="25389" spans="1:13" x14ac:dyDescent="0.2">
      <c r="A25389" s="34" t="s">
        <v>126283</v>
      </c>
      <c r="B25389" s="34">
        <v>945</v>
      </c>
      <c r="C25389" s="34">
        <v>963</v>
      </c>
      <c r="D25389" s="34">
        <v>965</v>
      </c>
      <c r="E25389" s="34">
        <v>1011</v>
      </c>
      <c r="F25389" s="34">
        <v>949</v>
      </c>
      <c r="G25389" s="34">
        <v>857</v>
      </c>
      <c r="H25389" s="34">
        <v>1034</v>
      </c>
      <c r="I25389" s="34">
        <v>959</v>
      </c>
      <c r="J25389" s="34">
        <v>1052</v>
      </c>
      <c r="K25389" s="34">
        <v>770</v>
      </c>
      <c r="L25389" s="34">
        <v>967</v>
      </c>
      <c r="M25389" s="34">
        <v>733</v>
      </c>
    </row>
    <row r="25390" spans="1:13" x14ac:dyDescent="0.2">
      <c r="A25390" s="34" t="s">
        <v>126284</v>
      </c>
      <c r="B25390" s="34">
        <v>888</v>
      </c>
      <c r="C25390" s="34">
        <v>766</v>
      </c>
      <c r="D25390" s="34">
        <v>1023</v>
      </c>
      <c r="E25390" s="34">
        <v>891</v>
      </c>
      <c r="F25390" s="34">
        <v>772</v>
      </c>
      <c r="G25390" s="34">
        <v>732</v>
      </c>
      <c r="H25390" s="34">
        <v>927</v>
      </c>
      <c r="I25390" s="34">
        <v>845</v>
      </c>
      <c r="J25390" s="34">
        <v>953</v>
      </c>
      <c r="K25390" s="34">
        <v>672</v>
      </c>
      <c r="L25390" s="34">
        <v>870</v>
      </c>
      <c r="M25390" s="34">
        <v>656</v>
      </c>
    </row>
    <row r="25391" spans="1:13" x14ac:dyDescent="0.2">
      <c r="A25391" s="34" t="s">
        <v>126285</v>
      </c>
      <c r="B25391" s="34">
        <v>506</v>
      </c>
      <c r="C25391" s="34">
        <v>448</v>
      </c>
      <c r="D25391" s="34">
        <v>531</v>
      </c>
      <c r="E25391" s="34">
        <v>513</v>
      </c>
      <c r="F25391" s="34">
        <v>480</v>
      </c>
      <c r="G25391" s="34">
        <v>518</v>
      </c>
      <c r="H25391" s="34">
        <v>542</v>
      </c>
      <c r="I25391" s="34">
        <v>456</v>
      </c>
      <c r="J25391" s="34">
        <v>551</v>
      </c>
      <c r="K25391" s="34">
        <v>386</v>
      </c>
      <c r="L25391" s="34">
        <v>457</v>
      </c>
      <c r="M25391" s="34">
        <v>399</v>
      </c>
    </row>
    <row r="25392" spans="1:13" x14ac:dyDescent="0.2">
      <c r="A25392" s="34" t="s">
        <v>126286</v>
      </c>
      <c r="B25392" s="34">
        <v>795</v>
      </c>
      <c r="C25392" s="34">
        <v>764</v>
      </c>
      <c r="D25392" s="34">
        <v>959</v>
      </c>
      <c r="E25392" s="34">
        <v>970</v>
      </c>
      <c r="F25392" s="34">
        <v>759</v>
      </c>
      <c r="G25392" s="34">
        <v>834</v>
      </c>
      <c r="H25392" s="34">
        <v>889</v>
      </c>
      <c r="I25392" s="34">
        <v>873</v>
      </c>
      <c r="J25392" s="34">
        <v>848</v>
      </c>
      <c r="K25392" s="34">
        <v>669</v>
      </c>
      <c r="L25392" s="34">
        <v>859</v>
      </c>
      <c r="M25392" s="34">
        <v>673</v>
      </c>
    </row>
    <row r="25393" spans="1:13" x14ac:dyDescent="0.2">
      <c r="A25393" s="34" t="s">
        <v>126287</v>
      </c>
      <c r="B25393" s="34">
        <v>385</v>
      </c>
      <c r="C25393" s="34">
        <v>470</v>
      </c>
      <c r="D25393" s="34">
        <v>559</v>
      </c>
      <c r="E25393" s="34">
        <v>631</v>
      </c>
      <c r="F25393" s="34">
        <v>388</v>
      </c>
      <c r="G25393" s="34">
        <v>526</v>
      </c>
      <c r="H25393" s="34">
        <v>665</v>
      </c>
      <c r="I25393" s="34">
        <v>593</v>
      </c>
      <c r="J25393" s="34">
        <v>578</v>
      </c>
      <c r="K25393" s="34">
        <v>408</v>
      </c>
      <c r="L25393" s="34">
        <v>383</v>
      </c>
      <c r="M25393" s="34">
        <v>401</v>
      </c>
    </row>
    <row r="25394" spans="1:13" x14ac:dyDescent="0.2">
      <c r="A25394" s="34" t="s">
        <v>126288</v>
      </c>
      <c r="B25394" s="34">
        <v>587</v>
      </c>
      <c r="C25394" s="34">
        <v>549</v>
      </c>
      <c r="D25394" s="34">
        <v>547</v>
      </c>
      <c r="E25394" s="34">
        <v>553</v>
      </c>
      <c r="F25394" s="34">
        <v>511</v>
      </c>
      <c r="G25394" s="34">
        <v>513</v>
      </c>
      <c r="H25394" s="34">
        <v>592</v>
      </c>
      <c r="I25394" s="34">
        <v>506</v>
      </c>
      <c r="J25394" s="34">
        <v>508</v>
      </c>
      <c r="K25394" s="34">
        <v>433</v>
      </c>
      <c r="L25394" s="34">
        <v>523</v>
      </c>
      <c r="M25394" s="34">
        <v>462</v>
      </c>
    </row>
    <row r="25395" spans="1:13" x14ac:dyDescent="0.2">
      <c r="A25395" s="34" t="s">
        <v>126289</v>
      </c>
      <c r="B25395" s="34">
        <v>527</v>
      </c>
      <c r="C25395" s="34">
        <v>485</v>
      </c>
      <c r="D25395" s="34">
        <v>574</v>
      </c>
      <c r="E25395" s="34">
        <v>531</v>
      </c>
      <c r="F25395" s="34">
        <v>482</v>
      </c>
      <c r="G25395" s="34">
        <v>508</v>
      </c>
      <c r="H25395" s="34">
        <v>741</v>
      </c>
      <c r="I25395" s="34">
        <v>500</v>
      </c>
      <c r="J25395" s="34">
        <v>629</v>
      </c>
      <c r="K25395" s="34">
        <v>434</v>
      </c>
      <c r="L25395" s="34">
        <v>474</v>
      </c>
      <c r="M25395" s="34">
        <v>452</v>
      </c>
    </row>
    <row r="25396" spans="1:13" x14ac:dyDescent="0.2">
      <c r="A25396" s="34" t="s">
        <v>126290</v>
      </c>
      <c r="B25396" s="34">
        <v>493</v>
      </c>
      <c r="C25396" s="34">
        <v>603</v>
      </c>
      <c r="D25396" s="34">
        <v>518</v>
      </c>
      <c r="E25396" s="34">
        <v>534</v>
      </c>
      <c r="F25396" s="34">
        <v>413</v>
      </c>
      <c r="G25396" s="34">
        <v>432</v>
      </c>
      <c r="H25396" s="34">
        <v>508</v>
      </c>
      <c r="I25396" s="34">
        <v>577</v>
      </c>
      <c r="J25396" s="34">
        <v>554</v>
      </c>
      <c r="K25396" s="34">
        <v>463</v>
      </c>
      <c r="L25396" s="34">
        <v>493</v>
      </c>
      <c r="M25396" s="34">
        <v>400</v>
      </c>
    </row>
    <row r="25397" spans="1:13" x14ac:dyDescent="0.2">
      <c r="A25397" s="34" t="s">
        <v>126291</v>
      </c>
      <c r="B25397" s="34">
        <v>667</v>
      </c>
      <c r="C25397" s="34">
        <v>759</v>
      </c>
      <c r="D25397" s="34">
        <v>775</v>
      </c>
      <c r="E25397" s="34">
        <v>876</v>
      </c>
      <c r="F25397" s="34">
        <v>697</v>
      </c>
      <c r="G25397" s="34">
        <v>748</v>
      </c>
      <c r="H25397" s="34">
        <v>793</v>
      </c>
      <c r="I25397" s="34">
        <v>747</v>
      </c>
      <c r="J25397" s="34">
        <v>808</v>
      </c>
      <c r="K25397" s="34">
        <v>595</v>
      </c>
      <c r="L25397" s="34">
        <v>816</v>
      </c>
      <c r="M25397" s="34">
        <v>588</v>
      </c>
    </row>
    <row r="25398" spans="1:13" x14ac:dyDescent="0.2">
      <c r="A25398" s="34" t="s">
        <v>126292</v>
      </c>
      <c r="B25398" s="34">
        <v>432</v>
      </c>
      <c r="C25398" s="34">
        <v>524</v>
      </c>
      <c r="D25398" s="34">
        <v>500</v>
      </c>
      <c r="E25398" s="34">
        <v>616</v>
      </c>
      <c r="F25398" s="34">
        <v>425</v>
      </c>
      <c r="G25398" s="34">
        <v>518</v>
      </c>
      <c r="H25398" s="34">
        <v>532</v>
      </c>
      <c r="I25398" s="34">
        <v>507</v>
      </c>
      <c r="J25398" s="34">
        <v>593</v>
      </c>
      <c r="K25398" s="34">
        <v>436</v>
      </c>
      <c r="L25398" s="34">
        <v>440</v>
      </c>
      <c r="M25398" s="34">
        <v>373</v>
      </c>
    </row>
    <row r="25399" spans="1:13" x14ac:dyDescent="0.2">
      <c r="A25399" s="34" t="s">
        <v>126293</v>
      </c>
      <c r="B25399" s="34">
        <v>959</v>
      </c>
      <c r="C25399" s="34">
        <v>924</v>
      </c>
      <c r="D25399" s="34">
        <v>1018</v>
      </c>
      <c r="E25399" s="34">
        <v>971</v>
      </c>
      <c r="F25399" s="34">
        <v>877</v>
      </c>
      <c r="G25399" s="34">
        <v>915</v>
      </c>
      <c r="H25399" s="34">
        <v>1123</v>
      </c>
      <c r="I25399" s="34">
        <v>908</v>
      </c>
      <c r="J25399" s="34">
        <v>1072</v>
      </c>
      <c r="K25399" s="34">
        <v>707</v>
      </c>
      <c r="L25399" s="34">
        <v>1055</v>
      </c>
      <c r="M25399" s="34">
        <v>719</v>
      </c>
    </row>
    <row r="25400" spans="1:13" x14ac:dyDescent="0.2">
      <c r="A25400" s="34" t="s">
        <v>126294</v>
      </c>
      <c r="B25400" s="34">
        <v>565</v>
      </c>
      <c r="C25400" s="34">
        <v>590</v>
      </c>
      <c r="D25400" s="34">
        <v>694</v>
      </c>
      <c r="E25400" s="34">
        <v>701</v>
      </c>
      <c r="F25400" s="34">
        <v>600</v>
      </c>
      <c r="G25400" s="34">
        <v>581</v>
      </c>
      <c r="H25400" s="34">
        <v>603</v>
      </c>
      <c r="I25400" s="34">
        <v>570</v>
      </c>
      <c r="J25400" s="34">
        <v>605</v>
      </c>
      <c r="K25400" s="34">
        <v>529</v>
      </c>
      <c r="L25400" s="34">
        <v>634</v>
      </c>
      <c r="M25400" s="34">
        <v>497</v>
      </c>
    </row>
    <row r="25401" spans="1:13" x14ac:dyDescent="0.2">
      <c r="A25401" s="34" t="s">
        <v>126295</v>
      </c>
      <c r="B25401" s="34">
        <v>489</v>
      </c>
      <c r="C25401" s="34">
        <v>527</v>
      </c>
      <c r="D25401" s="34">
        <v>543</v>
      </c>
      <c r="E25401" s="34">
        <v>605</v>
      </c>
      <c r="F25401" s="34">
        <v>438</v>
      </c>
      <c r="G25401" s="34">
        <v>523</v>
      </c>
      <c r="H25401" s="34">
        <v>547</v>
      </c>
      <c r="I25401" s="34">
        <v>572</v>
      </c>
      <c r="J25401" s="34">
        <v>552</v>
      </c>
      <c r="K25401" s="34">
        <v>481</v>
      </c>
      <c r="L25401" s="34">
        <v>554</v>
      </c>
      <c r="M25401" s="34">
        <v>450</v>
      </c>
    </row>
    <row r="25402" spans="1:13" x14ac:dyDescent="0.2">
      <c r="A25402" s="34" t="s">
        <v>126296</v>
      </c>
      <c r="B25402" s="34">
        <v>1301</v>
      </c>
      <c r="C25402" s="34">
        <v>1382</v>
      </c>
      <c r="D25402" s="34">
        <v>1452</v>
      </c>
      <c r="E25402" s="34">
        <v>1439</v>
      </c>
      <c r="F25402" s="34">
        <v>1388</v>
      </c>
      <c r="G25402" s="34">
        <v>1213</v>
      </c>
      <c r="H25402" s="34">
        <v>1619</v>
      </c>
      <c r="I25402" s="34">
        <v>1333</v>
      </c>
      <c r="J25402" s="34">
        <v>1617</v>
      </c>
      <c r="K25402" s="34">
        <v>1131</v>
      </c>
      <c r="L25402" s="34">
        <v>1443</v>
      </c>
      <c r="M25402" s="34">
        <v>1075</v>
      </c>
    </row>
    <row r="25403" spans="1:13" x14ac:dyDescent="0.2">
      <c r="A25403" s="34" t="s">
        <v>126297</v>
      </c>
      <c r="B25403" s="34">
        <v>741</v>
      </c>
      <c r="C25403" s="34">
        <v>792</v>
      </c>
      <c r="D25403" s="34">
        <v>776</v>
      </c>
      <c r="E25403" s="34">
        <v>902</v>
      </c>
      <c r="F25403" s="34">
        <v>874</v>
      </c>
      <c r="G25403" s="34">
        <v>799</v>
      </c>
      <c r="H25403" s="34">
        <v>809</v>
      </c>
      <c r="I25403" s="34">
        <v>837</v>
      </c>
      <c r="J25403" s="34">
        <v>903</v>
      </c>
      <c r="K25403" s="34">
        <v>645</v>
      </c>
      <c r="L25403" s="34">
        <v>855</v>
      </c>
      <c r="M25403" s="34">
        <v>639</v>
      </c>
    </row>
    <row r="25404" spans="1:13" x14ac:dyDescent="0.2">
      <c r="A25404" s="34" t="s">
        <v>126298</v>
      </c>
      <c r="B25404" s="34">
        <v>618</v>
      </c>
      <c r="C25404" s="34">
        <v>801</v>
      </c>
      <c r="D25404" s="34">
        <v>840</v>
      </c>
      <c r="E25404" s="34">
        <v>944</v>
      </c>
      <c r="F25404" s="34">
        <v>718</v>
      </c>
      <c r="G25404" s="34">
        <v>744</v>
      </c>
      <c r="H25404" s="34">
        <v>883</v>
      </c>
      <c r="I25404" s="34">
        <v>745</v>
      </c>
      <c r="J25404" s="34">
        <v>771</v>
      </c>
      <c r="K25404" s="34">
        <v>615</v>
      </c>
      <c r="L25404" s="34">
        <v>799</v>
      </c>
      <c r="M25404" s="34">
        <v>551</v>
      </c>
    </row>
    <row r="25405" spans="1:13" x14ac:dyDescent="0.2">
      <c r="A25405" s="34" t="s">
        <v>126299</v>
      </c>
      <c r="B25405" s="34">
        <v>554</v>
      </c>
      <c r="C25405" s="34">
        <v>653</v>
      </c>
      <c r="D25405" s="34">
        <v>627</v>
      </c>
      <c r="E25405" s="34">
        <v>720</v>
      </c>
      <c r="F25405" s="34">
        <v>600</v>
      </c>
      <c r="G25405" s="34">
        <v>601</v>
      </c>
      <c r="H25405" s="34">
        <v>641</v>
      </c>
      <c r="I25405" s="34">
        <v>566</v>
      </c>
      <c r="J25405" s="34">
        <v>608</v>
      </c>
      <c r="K25405" s="34">
        <v>549</v>
      </c>
      <c r="L25405" s="34">
        <v>590</v>
      </c>
      <c r="M25405" s="34">
        <v>462</v>
      </c>
    </row>
    <row r="25406" spans="1:13" x14ac:dyDescent="0.2">
      <c r="A25406" s="34" t="s">
        <v>126300</v>
      </c>
      <c r="B25406" s="34">
        <v>1310</v>
      </c>
      <c r="C25406" s="34">
        <v>1275</v>
      </c>
      <c r="D25406" s="34">
        <v>1644</v>
      </c>
      <c r="E25406" s="34">
        <v>1599</v>
      </c>
      <c r="F25406" s="34">
        <v>1412</v>
      </c>
      <c r="G25406" s="34">
        <v>1346</v>
      </c>
      <c r="H25406" s="34">
        <v>1614</v>
      </c>
      <c r="I25406" s="34">
        <v>1483</v>
      </c>
      <c r="J25406" s="34">
        <v>1643</v>
      </c>
      <c r="K25406" s="34">
        <v>1176</v>
      </c>
      <c r="L25406" s="34">
        <v>1408</v>
      </c>
      <c r="M25406" s="34">
        <v>1118</v>
      </c>
    </row>
    <row r="25407" spans="1:13" x14ac:dyDescent="0.2">
      <c r="A25407" s="34" t="s">
        <v>126301</v>
      </c>
      <c r="B25407" s="34">
        <v>1073</v>
      </c>
      <c r="C25407" s="34">
        <v>1154</v>
      </c>
      <c r="D25407" s="34">
        <v>1270</v>
      </c>
      <c r="E25407" s="34">
        <v>1284</v>
      </c>
      <c r="F25407" s="34">
        <v>984</v>
      </c>
      <c r="G25407" s="34">
        <v>1086</v>
      </c>
      <c r="H25407" s="34">
        <v>1156</v>
      </c>
      <c r="I25407" s="34">
        <v>1152</v>
      </c>
      <c r="J25407" s="34">
        <v>1135</v>
      </c>
      <c r="K25407" s="34">
        <v>906</v>
      </c>
      <c r="L25407" s="34">
        <v>1088</v>
      </c>
      <c r="M25407" s="34">
        <v>879</v>
      </c>
    </row>
    <row r="25408" spans="1:13" x14ac:dyDescent="0.2">
      <c r="A25408" s="34" t="s">
        <v>126302</v>
      </c>
      <c r="B25408" s="34">
        <v>1118</v>
      </c>
      <c r="C25408" s="34">
        <v>1280</v>
      </c>
      <c r="D25408" s="34">
        <v>1101</v>
      </c>
      <c r="E25408" s="34">
        <v>1222</v>
      </c>
      <c r="F25408" s="34">
        <v>938</v>
      </c>
      <c r="G25408" s="34">
        <v>1049</v>
      </c>
      <c r="H25408" s="34">
        <v>1260</v>
      </c>
      <c r="I25408" s="34">
        <v>1183</v>
      </c>
      <c r="J25408" s="34">
        <v>1163</v>
      </c>
      <c r="K25408" s="34">
        <v>1015</v>
      </c>
      <c r="L25408" s="34">
        <v>1125</v>
      </c>
      <c r="M25408" s="34">
        <v>928</v>
      </c>
    </row>
    <row r="25409" spans="1:13" x14ac:dyDescent="0.2">
      <c r="A25409" s="34" t="s">
        <v>126303</v>
      </c>
      <c r="B25409" s="34">
        <v>611</v>
      </c>
      <c r="C25409" s="34">
        <v>622</v>
      </c>
      <c r="D25409" s="34">
        <v>743</v>
      </c>
      <c r="E25409" s="34">
        <v>659</v>
      </c>
      <c r="F25409" s="34">
        <v>566</v>
      </c>
      <c r="G25409" s="34">
        <v>555</v>
      </c>
      <c r="H25409" s="34">
        <v>681</v>
      </c>
      <c r="I25409" s="34">
        <v>633</v>
      </c>
      <c r="J25409" s="34">
        <v>704</v>
      </c>
      <c r="K25409" s="34">
        <v>440</v>
      </c>
      <c r="L25409" s="34">
        <v>648</v>
      </c>
      <c r="M25409" s="34">
        <v>440</v>
      </c>
    </row>
    <row r="25410" spans="1:13" x14ac:dyDescent="0.2">
      <c r="A25410" s="34" t="s">
        <v>126304</v>
      </c>
      <c r="B25410" s="34">
        <v>707</v>
      </c>
      <c r="C25410" s="34">
        <v>850</v>
      </c>
      <c r="D25410" s="34">
        <v>1021</v>
      </c>
      <c r="E25410" s="34">
        <v>768</v>
      </c>
      <c r="F25410" s="34">
        <v>830</v>
      </c>
      <c r="G25410" s="34">
        <v>719</v>
      </c>
      <c r="H25410" s="34">
        <v>909</v>
      </c>
      <c r="I25410" s="34">
        <v>831</v>
      </c>
      <c r="J25410" s="34">
        <v>897</v>
      </c>
      <c r="K25410" s="34">
        <v>642</v>
      </c>
      <c r="L25410" s="34">
        <v>868</v>
      </c>
      <c r="M25410" s="34">
        <v>584</v>
      </c>
    </row>
    <row r="25411" spans="1:13" x14ac:dyDescent="0.2">
      <c r="A25411" s="34" t="s">
        <v>126305</v>
      </c>
      <c r="B25411" s="34">
        <v>1023</v>
      </c>
      <c r="C25411" s="34">
        <v>986</v>
      </c>
      <c r="D25411" s="34">
        <v>839</v>
      </c>
      <c r="E25411" s="34">
        <v>1041</v>
      </c>
      <c r="F25411" s="34">
        <v>832</v>
      </c>
      <c r="G25411" s="34">
        <v>898</v>
      </c>
      <c r="H25411" s="34">
        <v>1029</v>
      </c>
      <c r="I25411" s="34">
        <v>875</v>
      </c>
      <c r="J25411" s="34">
        <v>1132</v>
      </c>
      <c r="K25411" s="34">
        <v>779</v>
      </c>
      <c r="L25411" s="34">
        <v>851</v>
      </c>
      <c r="M25411" s="34">
        <v>758</v>
      </c>
    </row>
    <row r="25412" spans="1:13" x14ac:dyDescent="0.2">
      <c r="A25412" s="34" t="s">
        <v>126306</v>
      </c>
      <c r="B25412" s="34">
        <v>681</v>
      </c>
      <c r="C25412" s="34">
        <v>679</v>
      </c>
      <c r="D25412" s="34">
        <v>726</v>
      </c>
      <c r="E25412" s="34">
        <v>718</v>
      </c>
      <c r="F25412" s="34">
        <v>674</v>
      </c>
      <c r="G25412" s="34">
        <v>614</v>
      </c>
      <c r="H25412" s="34">
        <v>752</v>
      </c>
      <c r="I25412" s="34">
        <v>696</v>
      </c>
      <c r="J25412" s="34">
        <v>634</v>
      </c>
      <c r="K25412" s="34">
        <v>582</v>
      </c>
      <c r="L25412" s="34">
        <v>733</v>
      </c>
      <c r="M25412" s="34">
        <v>538</v>
      </c>
    </row>
    <row r="25413" spans="1:13" x14ac:dyDescent="0.2">
      <c r="A25413" s="34" t="s">
        <v>126307</v>
      </c>
      <c r="B25413" s="34">
        <v>1476</v>
      </c>
      <c r="C25413" s="34">
        <v>1418</v>
      </c>
      <c r="D25413" s="34">
        <v>1654</v>
      </c>
      <c r="E25413" s="34">
        <v>1408</v>
      </c>
      <c r="F25413" s="34">
        <v>1548</v>
      </c>
      <c r="G25413" s="34">
        <v>1366</v>
      </c>
      <c r="H25413" s="34">
        <v>1683</v>
      </c>
      <c r="I25413" s="34">
        <v>1475</v>
      </c>
      <c r="J25413" s="34">
        <v>1531</v>
      </c>
      <c r="K25413" s="34">
        <v>1246</v>
      </c>
      <c r="L25413" s="34">
        <v>1430</v>
      </c>
      <c r="M25413" s="34">
        <v>1098</v>
      </c>
    </row>
    <row r="25414" spans="1:13" x14ac:dyDescent="0.2">
      <c r="A25414" s="34" t="s">
        <v>126308</v>
      </c>
      <c r="B25414" s="34">
        <v>963</v>
      </c>
      <c r="C25414" s="34">
        <v>1026</v>
      </c>
      <c r="D25414" s="34">
        <v>1141</v>
      </c>
      <c r="E25414" s="34">
        <v>1149</v>
      </c>
      <c r="F25414" s="34">
        <v>1014</v>
      </c>
      <c r="G25414" s="34">
        <v>1093</v>
      </c>
      <c r="H25414" s="34">
        <v>1158</v>
      </c>
      <c r="I25414" s="34">
        <v>1080</v>
      </c>
      <c r="J25414" s="34">
        <v>1083</v>
      </c>
      <c r="K25414" s="34">
        <v>915</v>
      </c>
      <c r="L25414" s="34">
        <v>1074</v>
      </c>
      <c r="M25414" s="34">
        <v>894</v>
      </c>
    </row>
    <row r="25415" spans="1:13" x14ac:dyDescent="0.2">
      <c r="A25415" s="34" t="s">
        <v>126309</v>
      </c>
      <c r="B25415" s="34">
        <v>644</v>
      </c>
      <c r="C25415" s="34">
        <v>763</v>
      </c>
      <c r="D25415" s="34">
        <v>836</v>
      </c>
      <c r="E25415" s="34">
        <v>812</v>
      </c>
      <c r="F25415" s="34">
        <v>657</v>
      </c>
      <c r="G25415" s="34">
        <v>666</v>
      </c>
      <c r="H25415" s="34">
        <v>783</v>
      </c>
      <c r="I25415" s="34">
        <v>730</v>
      </c>
      <c r="J25415" s="34">
        <v>800</v>
      </c>
      <c r="K25415" s="34">
        <v>579</v>
      </c>
      <c r="L25415" s="34">
        <v>716</v>
      </c>
      <c r="M25415" s="34">
        <v>577</v>
      </c>
    </row>
    <row r="25416" spans="1:13" x14ac:dyDescent="0.2">
      <c r="A25416" s="34" t="s">
        <v>126310</v>
      </c>
      <c r="B25416" s="34">
        <v>827</v>
      </c>
      <c r="C25416" s="34">
        <v>1047</v>
      </c>
      <c r="D25416" s="34">
        <v>991</v>
      </c>
      <c r="E25416" s="34">
        <v>1091</v>
      </c>
      <c r="F25416" s="34">
        <v>837</v>
      </c>
      <c r="G25416" s="34">
        <v>885</v>
      </c>
      <c r="H25416" s="34">
        <v>1194</v>
      </c>
      <c r="I25416" s="34">
        <v>1070</v>
      </c>
      <c r="J25416" s="34">
        <v>1105</v>
      </c>
      <c r="K25416" s="34">
        <v>849</v>
      </c>
      <c r="L25416" s="34">
        <v>1011</v>
      </c>
      <c r="M25416" s="34">
        <v>823</v>
      </c>
    </row>
    <row r="25417" spans="1:13" x14ac:dyDescent="0.2">
      <c r="A25417" s="34" t="s">
        <v>126311</v>
      </c>
      <c r="B25417" s="34">
        <v>1827</v>
      </c>
      <c r="C25417" s="34">
        <v>1942</v>
      </c>
      <c r="D25417" s="34">
        <v>2061</v>
      </c>
      <c r="E25417" s="34">
        <v>2245</v>
      </c>
      <c r="F25417" s="34">
        <v>1767</v>
      </c>
      <c r="G25417" s="34">
        <v>1912</v>
      </c>
      <c r="H25417" s="34">
        <v>2198</v>
      </c>
      <c r="I25417" s="34">
        <v>1991</v>
      </c>
      <c r="J25417" s="34">
        <v>2191</v>
      </c>
      <c r="K25417" s="34">
        <v>1745</v>
      </c>
      <c r="L25417" s="34">
        <v>2006</v>
      </c>
      <c r="M25417" s="34">
        <v>1535</v>
      </c>
    </row>
    <row r="25418" spans="1:13" x14ac:dyDescent="0.2">
      <c r="A25418" s="34" t="s">
        <v>126312</v>
      </c>
      <c r="B25418" s="34">
        <v>1291</v>
      </c>
      <c r="C25418" s="34">
        <v>1279</v>
      </c>
      <c r="D25418" s="34">
        <v>1436</v>
      </c>
      <c r="E25418" s="34">
        <v>1290</v>
      </c>
      <c r="F25418" s="34">
        <v>1124</v>
      </c>
      <c r="G25418" s="34">
        <v>1284</v>
      </c>
      <c r="H25418" s="34">
        <v>1413</v>
      </c>
      <c r="I25418" s="34">
        <v>1288</v>
      </c>
      <c r="J25418" s="34">
        <v>1345</v>
      </c>
      <c r="K25418" s="34">
        <v>975</v>
      </c>
      <c r="L25418" s="34">
        <v>1227</v>
      </c>
      <c r="M25418" s="34">
        <v>963</v>
      </c>
    </row>
    <row r="25419" spans="1:13" x14ac:dyDescent="0.2">
      <c r="A25419" s="34" t="s">
        <v>126313</v>
      </c>
      <c r="B25419" s="34">
        <v>1283</v>
      </c>
      <c r="C25419" s="34">
        <v>1348</v>
      </c>
      <c r="D25419" s="34">
        <v>1343</v>
      </c>
      <c r="E25419" s="34">
        <v>1590</v>
      </c>
      <c r="F25419" s="34">
        <v>1239</v>
      </c>
      <c r="G25419" s="34">
        <v>1289</v>
      </c>
      <c r="H25419" s="34">
        <v>1492</v>
      </c>
      <c r="I25419" s="34">
        <v>1368</v>
      </c>
      <c r="J25419" s="34">
        <v>1293</v>
      </c>
      <c r="K25419" s="34">
        <v>1130</v>
      </c>
      <c r="L25419" s="34">
        <v>1334</v>
      </c>
      <c r="M25419" s="34">
        <v>1067</v>
      </c>
    </row>
    <row r="25420" spans="1:13" x14ac:dyDescent="0.2">
      <c r="A25420" s="34" t="s">
        <v>126314</v>
      </c>
      <c r="B25420" s="34">
        <v>943</v>
      </c>
      <c r="C25420" s="34">
        <v>1109</v>
      </c>
      <c r="D25420" s="34">
        <v>1239</v>
      </c>
      <c r="E25420" s="34">
        <v>1158</v>
      </c>
      <c r="F25420" s="34">
        <v>1001</v>
      </c>
      <c r="G25420" s="34">
        <v>1054</v>
      </c>
      <c r="H25420" s="34">
        <v>1309</v>
      </c>
      <c r="I25420" s="34">
        <v>1089</v>
      </c>
      <c r="J25420" s="34">
        <v>1226</v>
      </c>
      <c r="K25420" s="34">
        <v>946</v>
      </c>
      <c r="L25420" s="34">
        <v>1124</v>
      </c>
      <c r="M25420" s="34">
        <v>857</v>
      </c>
    </row>
    <row r="25421" spans="1:13" x14ac:dyDescent="0.2">
      <c r="A25421" s="34" t="s">
        <v>126315</v>
      </c>
      <c r="B25421" s="34">
        <v>979</v>
      </c>
      <c r="C25421" s="34">
        <v>1047</v>
      </c>
      <c r="D25421" s="34">
        <v>1057</v>
      </c>
      <c r="E25421" s="34">
        <v>1111</v>
      </c>
      <c r="F25421" s="34">
        <v>933</v>
      </c>
      <c r="G25421" s="34">
        <v>976</v>
      </c>
      <c r="H25421" s="34">
        <v>1132</v>
      </c>
      <c r="I25421" s="34">
        <v>1042</v>
      </c>
      <c r="J25421" s="34">
        <v>1035</v>
      </c>
      <c r="K25421" s="34">
        <v>878</v>
      </c>
      <c r="L25421" s="34">
        <v>1073</v>
      </c>
      <c r="M25421" s="34">
        <v>766</v>
      </c>
    </row>
    <row r="25422" spans="1:13" x14ac:dyDescent="0.2">
      <c r="A25422" s="34" t="s">
        <v>126316</v>
      </c>
      <c r="B25422" s="34">
        <v>1882</v>
      </c>
      <c r="C25422" s="34">
        <v>1923</v>
      </c>
      <c r="D25422" s="34">
        <v>2191</v>
      </c>
      <c r="E25422" s="34">
        <v>2016</v>
      </c>
      <c r="F25422" s="34">
        <v>1907</v>
      </c>
      <c r="G25422" s="34">
        <v>1774</v>
      </c>
      <c r="H25422" s="34">
        <v>2371</v>
      </c>
      <c r="I25422" s="34">
        <v>1840</v>
      </c>
      <c r="J25422" s="34">
        <v>2059</v>
      </c>
      <c r="K25422" s="34">
        <v>1396</v>
      </c>
      <c r="L25422" s="34">
        <v>2002</v>
      </c>
      <c r="M25422" s="34">
        <v>1354</v>
      </c>
    </row>
    <row r="25423" spans="1:13" x14ac:dyDescent="0.2">
      <c r="A25423" s="34" t="s">
        <v>126317</v>
      </c>
      <c r="B25423" s="34">
        <v>873</v>
      </c>
      <c r="C25423" s="34">
        <v>1074</v>
      </c>
      <c r="D25423" s="34">
        <v>1028</v>
      </c>
      <c r="E25423" s="34">
        <v>1167</v>
      </c>
      <c r="F25423" s="34">
        <v>889</v>
      </c>
      <c r="G25423" s="34">
        <v>937</v>
      </c>
      <c r="H25423" s="34">
        <v>1048</v>
      </c>
      <c r="I25423" s="34">
        <v>1068</v>
      </c>
      <c r="J25423" s="34">
        <v>1015</v>
      </c>
      <c r="K25423" s="34">
        <v>805</v>
      </c>
      <c r="L25423" s="34">
        <v>1019</v>
      </c>
      <c r="M25423" s="34">
        <v>831</v>
      </c>
    </row>
    <row r="25424" spans="1:13" x14ac:dyDescent="0.2">
      <c r="A25424" s="34" t="s">
        <v>126318</v>
      </c>
      <c r="B25424" s="34">
        <v>898</v>
      </c>
      <c r="C25424" s="34">
        <v>873</v>
      </c>
      <c r="D25424" s="34">
        <v>911</v>
      </c>
      <c r="E25424" s="34">
        <v>918</v>
      </c>
      <c r="F25424" s="34">
        <v>798</v>
      </c>
      <c r="G25424" s="34">
        <v>931</v>
      </c>
      <c r="H25424" s="34">
        <v>937</v>
      </c>
      <c r="I25424" s="34">
        <v>827</v>
      </c>
      <c r="J25424" s="34">
        <v>894</v>
      </c>
      <c r="K25424" s="34">
        <v>791</v>
      </c>
      <c r="L25424" s="34">
        <v>940</v>
      </c>
      <c r="M25424" s="34">
        <v>675</v>
      </c>
    </row>
    <row r="25425" spans="1:13" x14ac:dyDescent="0.2">
      <c r="A25425" s="34" t="s">
        <v>126319</v>
      </c>
      <c r="B25425" s="34">
        <v>570</v>
      </c>
      <c r="C25425" s="34">
        <v>770</v>
      </c>
      <c r="D25425" s="34">
        <v>669</v>
      </c>
      <c r="E25425" s="34">
        <v>758</v>
      </c>
      <c r="F25425" s="34">
        <v>572</v>
      </c>
      <c r="G25425" s="34">
        <v>665</v>
      </c>
      <c r="H25425" s="34">
        <v>726</v>
      </c>
      <c r="I25425" s="34">
        <v>696</v>
      </c>
      <c r="J25425" s="34">
        <v>700</v>
      </c>
      <c r="K25425" s="34">
        <v>584</v>
      </c>
      <c r="L25425" s="34">
        <v>578</v>
      </c>
      <c r="M25425" s="34">
        <v>595</v>
      </c>
    </row>
    <row r="25426" spans="1:13" x14ac:dyDescent="0.2">
      <c r="A25426" s="34" t="s">
        <v>126320</v>
      </c>
      <c r="B25426" s="34">
        <v>799</v>
      </c>
      <c r="C25426" s="34">
        <v>891</v>
      </c>
      <c r="D25426" s="34">
        <v>852</v>
      </c>
      <c r="E25426" s="34">
        <v>862</v>
      </c>
      <c r="F25426" s="34">
        <v>656</v>
      </c>
      <c r="G25426" s="34">
        <v>775</v>
      </c>
      <c r="H25426" s="34">
        <v>875</v>
      </c>
      <c r="I25426" s="34">
        <v>817</v>
      </c>
      <c r="J25426" s="34">
        <v>901</v>
      </c>
      <c r="K25426" s="34">
        <v>707</v>
      </c>
      <c r="L25426" s="34">
        <v>818</v>
      </c>
      <c r="M25426" s="34">
        <v>680</v>
      </c>
    </row>
    <row r="25427" spans="1:13" x14ac:dyDescent="0.2">
      <c r="A25427" s="34" t="s">
        <v>126321</v>
      </c>
      <c r="B25427" s="34">
        <v>770</v>
      </c>
      <c r="C25427" s="34">
        <v>836</v>
      </c>
      <c r="D25427" s="34">
        <v>766</v>
      </c>
      <c r="E25427" s="34">
        <v>919</v>
      </c>
      <c r="F25427" s="34">
        <v>734</v>
      </c>
      <c r="G25427" s="34">
        <v>723</v>
      </c>
      <c r="H25427" s="34">
        <v>818</v>
      </c>
      <c r="I25427" s="34">
        <v>820</v>
      </c>
      <c r="J25427" s="34">
        <v>845</v>
      </c>
      <c r="K25427" s="34">
        <v>657</v>
      </c>
      <c r="L25427" s="34">
        <v>756</v>
      </c>
      <c r="M25427" s="34">
        <v>659</v>
      </c>
    </row>
    <row r="25428" spans="1:13" x14ac:dyDescent="0.2">
      <c r="A25428" s="34" t="s">
        <v>126322</v>
      </c>
      <c r="B25428" s="34">
        <v>1343</v>
      </c>
      <c r="C25428" s="34">
        <v>1277</v>
      </c>
      <c r="D25428" s="34">
        <v>1369</v>
      </c>
      <c r="E25428" s="34">
        <v>1363</v>
      </c>
      <c r="F25428" s="34">
        <v>1234</v>
      </c>
      <c r="G25428" s="34">
        <v>1098</v>
      </c>
      <c r="H25428" s="34">
        <v>1453</v>
      </c>
      <c r="I25428" s="34">
        <v>1232</v>
      </c>
      <c r="J25428" s="34">
        <v>1363</v>
      </c>
      <c r="K25428" s="34">
        <v>973</v>
      </c>
      <c r="L25428" s="34">
        <v>1300</v>
      </c>
      <c r="M25428" s="34">
        <v>1029</v>
      </c>
    </row>
    <row r="25429" spans="1:13" x14ac:dyDescent="0.2">
      <c r="A25429" s="34" t="s">
        <v>126323</v>
      </c>
      <c r="B25429" s="34">
        <v>842</v>
      </c>
      <c r="C25429" s="34">
        <v>924</v>
      </c>
      <c r="D25429" s="34">
        <v>1033</v>
      </c>
      <c r="E25429" s="34">
        <v>1051</v>
      </c>
      <c r="F25429" s="34">
        <v>786</v>
      </c>
      <c r="G25429" s="34">
        <v>910</v>
      </c>
      <c r="H25429" s="34">
        <v>1040</v>
      </c>
      <c r="I25429" s="34">
        <v>998</v>
      </c>
      <c r="J25429" s="34">
        <v>960</v>
      </c>
      <c r="K25429" s="34">
        <v>751</v>
      </c>
      <c r="L25429" s="34">
        <v>908</v>
      </c>
      <c r="M25429" s="34">
        <v>732</v>
      </c>
    </row>
    <row r="25430" spans="1:13" x14ac:dyDescent="0.2">
      <c r="A25430" s="34" t="s">
        <v>126324</v>
      </c>
      <c r="B25430" s="34">
        <v>639</v>
      </c>
      <c r="C25430" s="34">
        <v>614</v>
      </c>
      <c r="D25430" s="34">
        <v>710</v>
      </c>
      <c r="E25430" s="34">
        <v>847</v>
      </c>
      <c r="F25430" s="34">
        <v>658</v>
      </c>
      <c r="G25430" s="34">
        <v>670</v>
      </c>
      <c r="H25430" s="34">
        <v>613</v>
      </c>
      <c r="I25430" s="34">
        <v>669</v>
      </c>
      <c r="J25430" s="34">
        <v>721</v>
      </c>
      <c r="K25430" s="34">
        <v>565</v>
      </c>
      <c r="L25430" s="34">
        <v>723</v>
      </c>
      <c r="M25430" s="34">
        <v>558</v>
      </c>
    </row>
    <row r="25431" spans="1:13" x14ac:dyDescent="0.2">
      <c r="A25431" s="34" t="s">
        <v>126325</v>
      </c>
      <c r="B25431" s="34">
        <v>763</v>
      </c>
      <c r="C25431" s="34">
        <v>746</v>
      </c>
      <c r="D25431" s="34">
        <v>772</v>
      </c>
      <c r="E25431" s="34">
        <v>809</v>
      </c>
      <c r="F25431" s="34">
        <v>739</v>
      </c>
      <c r="G25431" s="34">
        <v>734</v>
      </c>
      <c r="H25431" s="34">
        <v>922</v>
      </c>
      <c r="I25431" s="34">
        <v>829</v>
      </c>
      <c r="J25431" s="34">
        <v>793</v>
      </c>
      <c r="K25431" s="34">
        <v>577</v>
      </c>
      <c r="L25431" s="34">
        <v>737</v>
      </c>
      <c r="M25431" s="34">
        <v>552</v>
      </c>
    </row>
    <row r="25432" spans="1:13" x14ac:dyDescent="0.2">
      <c r="A25432" s="34" t="s">
        <v>126326</v>
      </c>
      <c r="B25432" s="34">
        <v>839</v>
      </c>
      <c r="C25432" s="34">
        <v>822</v>
      </c>
      <c r="D25432" s="34">
        <v>799</v>
      </c>
      <c r="E25432" s="34">
        <v>902</v>
      </c>
      <c r="F25432" s="34">
        <v>725</v>
      </c>
      <c r="G25432" s="34">
        <v>791</v>
      </c>
      <c r="H25432" s="34">
        <v>1006</v>
      </c>
      <c r="I25432" s="34">
        <v>846</v>
      </c>
      <c r="J25432" s="34">
        <v>872</v>
      </c>
      <c r="K25432" s="34">
        <v>699</v>
      </c>
      <c r="L25432" s="34">
        <v>766</v>
      </c>
      <c r="M25432" s="34">
        <v>676</v>
      </c>
    </row>
    <row r="25433" spans="1:13" x14ac:dyDescent="0.2">
      <c r="A25433" s="34" t="s">
        <v>126327</v>
      </c>
      <c r="B25433" s="34">
        <v>647</v>
      </c>
      <c r="C25433" s="34">
        <v>653</v>
      </c>
      <c r="D25433" s="34">
        <v>655</v>
      </c>
      <c r="E25433" s="34">
        <v>720</v>
      </c>
      <c r="F25433" s="34">
        <v>582</v>
      </c>
      <c r="G25433" s="34">
        <v>690</v>
      </c>
      <c r="H25433" s="34">
        <v>725</v>
      </c>
      <c r="I25433" s="34">
        <v>720</v>
      </c>
      <c r="J25433" s="34">
        <v>671</v>
      </c>
      <c r="K25433" s="34">
        <v>599</v>
      </c>
      <c r="L25433" s="34">
        <v>631</v>
      </c>
      <c r="M25433" s="34">
        <v>518</v>
      </c>
    </row>
    <row r="25434" spans="1:13" x14ac:dyDescent="0.2">
      <c r="A25434" s="34" t="s">
        <v>126328</v>
      </c>
      <c r="B25434" s="34">
        <v>1333</v>
      </c>
      <c r="C25434" s="34">
        <v>1325</v>
      </c>
      <c r="D25434" s="34">
        <v>1375</v>
      </c>
      <c r="E25434" s="34">
        <v>1301</v>
      </c>
      <c r="F25434" s="34">
        <v>1196</v>
      </c>
      <c r="G25434" s="34">
        <v>1204</v>
      </c>
      <c r="H25434" s="34">
        <v>1379</v>
      </c>
      <c r="I25434" s="34">
        <v>1298</v>
      </c>
      <c r="J25434" s="34">
        <v>1374</v>
      </c>
      <c r="K25434" s="34">
        <v>1109</v>
      </c>
      <c r="L25434" s="34">
        <v>1222</v>
      </c>
      <c r="M25434" s="34">
        <v>992</v>
      </c>
    </row>
    <row r="25435" spans="1:13" x14ac:dyDescent="0.2">
      <c r="A25435" s="34" t="s">
        <v>126329</v>
      </c>
      <c r="B25435" s="34">
        <v>698</v>
      </c>
      <c r="C25435" s="34">
        <v>704</v>
      </c>
      <c r="D25435" s="34">
        <v>648</v>
      </c>
      <c r="E25435" s="34">
        <v>691</v>
      </c>
      <c r="F25435" s="34">
        <v>700</v>
      </c>
      <c r="G25435" s="34">
        <v>756</v>
      </c>
      <c r="H25435" s="34">
        <v>772</v>
      </c>
      <c r="I25435" s="34">
        <v>711</v>
      </c>
      <c r="J25435" s="34">
        <v>755</v>
      </c>
      <c r="K25435" s="34">
        <v>635</v>
      </c>
      <c r="L25435" s="34">
        <v>751</v>
      </c>
      <c r="M25435" s="34">
        <v>598</v>
      </c>
    </row>
    <row r="25436" spans="1:13" x14ac:dyDescent="0.2">
      <c r="A25436" s="34" t="s">
        <v>126330</v>
      </c>
      <c r="B25436" s="34">
        <v>854</v>
      </c>
      <c r="C25436" s="34">
        <v>852</v>
      </c>
      <c r="D25436" s="34">
        <v>962</v>
      </c>
      <c r="E25436" s="34">
        <v>871</v>
      </c>
      <c r="F25436" s="34">
        <v>755</v>
      </c>
      <c r="G25436" s="34">
        <v>791</v>
      </c>
      <c r="H25436" s="34">
        <v>951</v>
      </c>
      <c r="I25436" s="34">
        <v>734</v>
      </c>
      <c r="J25436" s="34">
        <v>948</v>
      </c>
      <c r="K25436" s="34">
        <v>669</v>
      </c>
      <c r="L25436" s="34">
        <v>851</v>
      </c>
      <c r="M25436" s="34">
        <v>693</v>
      </c>
    </row>
    <row r="25437" spans="1:13" x14ac:dyDescent="0.2">
      <c r="A25437" s="34" t="s">
        <v>126331</v>
      </c>
      <c r="B25437" s="34">
        <v>910</v>
      </c>
      <c r="C25437" s="34">
        <v>780</v>
      </c>
      <c r="D25437" s="34">
        <v>786</v>
      </c>
      <c r="E25437" s="34">
        <v>912</v>
      </c>
      <c r="F25437" s="34">
        <v>740</v>
      </c>
      <c r="G25437" s="34">
        <v>743</v>
      </c>
      <c r="H25437" s="34">
        <v>999</v>
      </c>
      <c r="I25437" s="34">
        <v>919</v>
      </c>
      <c r="J25437" s="34">
        <v>831</v>
      </c>
      <c r="K25437" s="34">
        <v>674</v>
      </c>
      <c r="L25437" s="34">
        <v>808</v>
      </c>
      <c r="M25437" s="34">
        <v>587</v>
      </c>
    </row>
    <row r="25438" spans="1:13" x14ac:dyDescent="0.2">
      <c r="A25438" s="34" t="s">
        <v>126332</v>
      </c>
      <c r="B25438" s="34">
        <v>625</v>
      </c>
      <c r="C25438" s="34">
        <v>717</v>
      </c>
      <c r="D25438" s="34">
        <v>740</v>
      </c>
      <c r="E25438" s="34">
        <v>749</v>
      </c>
      <c r="F25438" s="34">
        <v>606</v>
      </c>
      <c r="G25438" s="34">
        <v>614</v>
      </c>
      <c r="H25438" s="34">
        <v>796</v>
      </c>
      <c r="I25438" s="34">
        <v>656</v>
      </c>
      <c r="J25438" s="34">
        <v>689</v>
      </c>
      <c r="K25438" s="34">
        <v>578</v>
      </c>
      <c r="L25438" s="34">
        <v>689</v>
      </c>
      <c r="M25438" s="34">
        <v>487</v>
      </c>
    </row>
    <row r="25439" spans="1:13" x14ac:dyDescent="0.2">
      <c r="A25439" s="34" t="s">
        <v>126333</v>
      </c>
      <c r="B25439" s="34">
        <v>713</v>
      </c>
      <c r="C25439" s="34">
        <v>847</v>
      </c>
      <c r="D25439" s="34">
        <v>932</v>
      </c>
      <c r="E25439" s="34">
        <v>901</v>
      </c>
      <c r="F25439" s="34">
        <v>803</v>
      </c>
      <c r="G25439" s="34">
        <v>863</v>
      </c>
      <c r="H25439" s="34">
        <v>862</v>
      </c>
      <c r="I25439" s="34">
        <v>848</v>
      </c>
      <c r="J25439" s="34">
        <v>853</v>
      </c>
      <c r="K25439" s="34">
        <v>729</v>
      </c>
      <c r="L25439" s="34">
        <v>932</v>
      </c>
      <c r="M25439" s="34">
        <v>667</v>
      </c>
    </row>
    <row r="25440" spans="1:13" x14ac:dyDescent="0.2">
      <c r="A25440" s="34" t="s">
        <v>126334</v>
      </c>
      <c r="B25440" s="34">
        <v>682</v>
      </c>
      <c r="C25440" s="34">
        <v>686</v>
      </c>
      <c r="D25440" s="34">
        <v>756</v>
      </c>
      <c r="E25440" s="34">
        <v>730</v>
      </c>
      <c r="F25440" s="34">
        <v>655</v>
      </c>
      <c r="G25440" s="34">
        <v>681</v>
      </c>
      <c r="H25440" s="34">
        <v>755</v>
      </c>
      <c r="I25440" s="34">
        <v>703</v>
      </c>
      <c r="J25440" s="34">
        <v>714</v>
      </c>
      <c r="K25440" s="34">
        <v>540</v>
      </c>
      <c r="L25440" s="34">
        <v>586</v>
      </c>
      <c r="M25440" s="34">
        <v>571</v>
      </c>
    </row>
    <row r="25441" spans="1:13" x14ac:dyDescent="0.2">
      <c r="A25441" s="34" t="s">
        <v>126335</v>
      </c>
      <c r="B25441" s="34">
        <v>930</v>
      </c>
      <c r="C25441" s="34">
        <v>925</v>
      </c>
      <c r="D25441" s="34">
        <v>1043</v>
      </c>
      <c r="E25441" s="34">
        <v>986</v>
      </c>
      <c r="F25441" s="34">
        <v>860</v>
      </c>
      <c r="G25441" s="34">
        <v>820</v>
      </c>
      <c r="H25441" s="34">
        <v>1081</v>
      </c>
      <c r="I25441" s="34">
        <v>919</v>
      </c>
      <c r="J25441" s="34">
        <v>1017</v>
      </c>
      <c r="K25441" s="34">
        <v>759</v>
      </c>
      <c r="L25441" s="34">
        <v>964</v>
      </c>
      <c r="M25441" s="34">
        <v>711</v>
      </c>
    </row>
    <row r="25442" spans="1:13" x14ac:dyDescent="0.2">
      <c r="A25442" s="34" t="s">
        <v>126336</v>
      </c>
      <c r="B25442" s="34">
        <v>711</v>
      </c>
      <c r="C25442" s="34">
        <v>830</v>
      </c>
      <c r="D25442" s="34">
        <v>840</v>
      </c>
      <c r="E25442" s="34">
        <v>779</v>
      </c>
      <c r="F25442" s="34">
        <v>783</v>
      </c>
      <c r="G25442" s="34">
        <v>757</v>
      </c>
      <c r="H25442" s="34">
        <v>836</v>
      </c>
      <c r="I25442" s="34">
        <v>741</v>
      </c>
      <c r="J25442" s="34">
        <v>878</v>
      </c>
      <c r="K25442" s="34">
        <v>624</v>
      </c>
      <c r="L25442" s="34">
        <v>830</v>
      </c>
      <c r="M25442" s="34">
        <v>566</v>
      </c>
    </row>
    <row r="25443" spans="1:13" x14ac:dyDescent="0.2">
      <c r="A25443" s="34" t="s">
        <v>126337</v>
      </c>
      <c r="B25443" s="34">
        <v>672</v>
      </c>
      <c r="C25443" s="34">
        <v>855</v>
      </c>
      <c r="D25443" s="34">
        <v>820</v>
      </c>
      <c r="E25443" s="34">
        <v>825</v>
      </c>
      <c r="F25443" s="34">
        <v>800</v>
      </c>
      <c r="G25443" s="34">
        <v>868</v>
      </c>
      <c r="H25443" s="34">
        <v>825</v>
      </c>
      <c r="I25443" s="34">
        <v>897</v>
      </c>
      <c r="J25443" s="34">
        <v>835</v>
      </c>
      <c r="K25443" s="34">
        <v>656</v>
      </c>
      <c r="L25443" s="34">
        <v>901</v>
      </c>
      <c r="M25443" s="34">
        <v>625</v>
      </c>
    </row>
    <row r="25444" spans="1:13" x14ac:dyDescent="0.2">
      <c r="A25444" s="34" t="s">
        <v>126338</v>
      </c>
      <c r="B25444" s="34">
        <v>500</v>
      </c>
      <c r="C25444" s="34">
        <v>638</v>
      </c>
      <c r="D25444" s="34">
        <v>704</v>
      </c>
      <c r="E25444" s="34">
        <v>691</v>
      </c>
      <c r="F25444" s="34">
        <v>546</v>
      </c>
      <c r="G25444" s="34">
        <v>658</v>
      </c>
      <c r="H25444" s="34">
        <v>651</v>
      </c>
      <c r="I25444" s="34">
        <v>663</v>
      </c>
      <c r="J25444" s="34">
        <v>654</v>
      </c>
      <c r="K25444" s="34">
        <v>548</v>
      </c>
      <c r="L25444" s="34">
        <v>579</v>
      </c>
      <c r="M25444" s="34">
        <v>454</v>
      </c>
    </row>
    <row r="25445" spans="1:13" x14ac:dyDescent="0.2">
      <c r="A25445" s="34" t="s">
        <v>126339</v>
      </c>
      <c r="B25445" s="34">
        <v>1197</v>
      </c>
      <c r="C25445" s="34">
        <v>1163</v>
      </c>
      <c r="D25445" s="34">
        <v>1248</v>
      </c>
      <c r="E25445" s="34">
        <v>1314</v>
      </c>
      <c r="F25445" s="34">
        <v>1004</v>
      </c>
      <c r="G25445" s="34">
        <v>1158</v>
      </c>
      <c r="H25445" s="34">
        <v>1456</v>
      </c>
      <c r="I25445" s="34">
        <v>1208</v>
      </c>
      <c r="J25445" s="34">
        <v>1163</v>
      </c>
      <c r="K25445" s="34">
        <v>997</v>
      </c>
      <c r="L25445" s="34">
        <v>1195</v>
      </c>
      <c r="M25445" s="34">
        <v>901</v>
      </c>
    </row>
    <row r="25446" spans="1:13" x14ac:dyDescent="0.2">
      <c r="A25446" s="34" t="s">
        <v>126340</v>
      </c>
      <c r="B25446" s="34">
        <v>781</v>
      </c>
      <c r="C25446" s="34">
        <v>882</v>
      </c>
      <c r="D25446" s="34">
        <v>901</v>
      </c>
      <c r="E25446" s="34">
        <v>967</v>
      </c>
      <c r="F25446" s="34">
        <v>783</v>
      </c>
      <c r="G25446" s="34">
        <v>837</v>
      </c>
      <c r="H25446" s="34">
        <v>998</v>
      </c>
      <c r="I25446" s="34">
        <v>948</v>
      </c>
      <c r="J25446" s="34">
        <v>923</v>
      </c>
      <c r="K25446" s="34">
        <v>746</v>
      </c>
      <c r="L25446" s="34">
        <v>788</v>
      </c>
      <c r="M25446" s="34">
        <v>638</v>
      </c>
    </row>
    <row r="25447" spans="1:13" x14ac:dyDescent="0.2">
      <c r="A25447" s="34" t="s">
        <v>126341</v>
      </c>
      <c r="B25447" s="34">
        <v>531</v>
      </c>
      <c r="C25447" s="34">
        <v>631</v>
      </c>
      <c r="D25447" s="34">
        <v>594</v>
      </c>
      <c r="E25447" s="34">
        <v>665</v>
      </c>
      <c r="F25447" s="34">
        <v>567</v>
      </c>
      <c r="G25447" s="34">
        <v>535</v>
      </c>
      <c r="H25447" s="34">
        <v>640</v>
      </c>
      <c r="I25447" s="34">
        <v>564</v>
      </c>
      <c r="J25447" s="34">
        <v>616</v>
      </c>
      <c r="K25447" s="34">
        <v>498</v>
      </c>
      <c r="L25447" s="34">
        <v>639</v>
      </c>
      <c r="M25447" s="34">
        <v>462</v>
      </c>
    </row>
    <row r="25448" spans="1:13" x14ac:dyDescent="0.2">
      <c r="A25448" s="34" t="s">
        <v>126342</v>
      </c>
      <c r="B25448" s="34">
        <v>722</v>
      </c>
      <c r="C25448" s="34">
        <v>914</v>
      </c>
      <c r="D25448" s="34">
        <v>969</v>
      </c>
      <c r="E25448" s="34">
        <v>994</v>
      </c>
      <c r="F25448" s="34">
        <v>767</v>
      </c>
      <c r="G25448" s="34">
        <v>821</v>
      </c>
      <c r="H25448" s="34">
        <v>901</v>
      </c>
      <c r="I25448" s="34">
        <v>930</v>
      </c>
      <c r="J25448" s="34">
        <v>834</v>
      </c>
      <c r="K25448" s="34">
        <v>763</v>
      </c>
      <c r="L25448" s="34">
        <v>834</v>
      </c>
      <c r="M25448" s="34">
        <v>755</v>
      </c>
    </row>
    <row r="25449" spans="1:13" x14ac:dyDescent="0.2">
      <c r="A25449" s="34" t="s">
        <v>126343</v>
      </c>
      <c r="B25449" s="34">
        <v>1316</v>
      </c>
      <c r="C25449" s="34">
        <v>1193</v>
      </c>
      <c r="D25449" s="34">
        <v>1325</v>
      </c>
      <c r="E25449" s="34">
        <v>1362</v>
      </c>
      <c r="F25449" s="34">
        <v>1246</v>
      </c>
      <c r="G25449" s="34">
        <v>1120</v>
      </c>
      <c r="H25449" s="34">
        <v>1535</v>
      </c>
      <c r="I25449" s="34">
        <v>1184</v>
      </c>
      <c r="J25449" s="34">
        <v>1253</v>
      </c>
      <c r="K25449" s="34">
        <v>986</v>
      </c>
      <c r="L25449" s="34">
        <v>1279</v>
      </c>
      <c r="M25449" s="34">
        <v>941</v>
      </c>
    </row>
    <row r="25450" spans="1:13" x14ac:dyDescent="0.2">
      <c r="A25450" s="34" t="s">
        <v>126344</v>
      </c>
      <c r="B25450" s="34">
        <v>650</v>
      </c>
      <c r="C25450" s="34">
        <v>643</v>
      </c>
      <c r="D25450" s="34">
        <v>720</v>
      </c>
      <c r="E25450" s="34">
        <v>677</v>
      </c>
      <c r="F25450" s="34">
        <v>607</v>
      </c>
      <c r="G25450" s="34">
        <v>602</v>
      </c>
      <c r="H25450" s="34">
        <v>829</v>
      </c>
      <c r="I25450" s="34">
        <v>723</v>
      </c>
      <c r="J25450" s="34">
        <v>706</v>
      </c>
      <c r="K25450" s="34">
        <v>536</v>
      </c>
      <c r="L25450" s="34">
        <v>595</v>
      </c>
      <c r="M25450" s="34">
        <v>562</v>
      </c>
    </row>
    <row r="25451" spans="1:13" x14ac:dyDescent="0.2">
      <c r="A25451" s="34" t="s">
        <v>126345</v>
      </c>
      <c r="B25451" s="34">
        <v>655</v>
      </c>
      <c r="C25451" s="34">
        <v>604</v>
      </c>
      <c r="D25451" s="34">
        <v>676</v>
      </c>
      <c r="E25451" s="34">
        <v>727</v>
      </c>
      <c r="F25451" s="34">
        <v>668</v>
      </c>
      <c r="G25451" s="34">
        <v>610</v>
      </c>
      <c r="H25451" s="34">
        <v>596</v>
      </c>
      <c r="I25451" s="34">
        <v>707</v>
      </c>
      <c r="J25451" s="34">
        <v>642</v>
      </c>
      <c r="K25451" s="34">
        <v>556</v>
      </c>
      <c r="L25451" s="34">
        <v>646</v>
      </c>
      <c r="M25451" s="34">
        <v>510</v>
      </c>
    </row>
    <row r="25452" spans="1:13" x14ac:dyDescent="0.2">
      <c r="A25452" s="34" t="s">
        <v>126346</v>
      </c>
      <c r="B25452" s="34">
        <v>799</v>
      </c>
      <c r="C25452" s="34">
        <v>882</v>
      </c>
      <c r="D25452" s="34">
        <v>766</v>
      </c>
      <c r="E25452" s="34">
        <v>1076</v>
      </c>
      <c r="F25452" s="34">
        <v>732</v>
      </c>
      <c r="G25452" s="34">
        <v>883</v>
      </c>
      <c r="H25452" s="34">
        <v>828</v>
      </c>
      <c r="I25452" s="34">
        <v>831</v>
      </c>
      <c r="J25452" s="34">
        <v>795</v>
      </c>
      <c r="K25452" s="34">
        <v>804</v>
      </c>
      <c r="L25452" s="34">
        <v>836</v>
      </c>
      <c r="M25452" s="34">
        <v>701</v>
      </c>
    </row>
    <row r="25453" spans="1:13" x14ac:dyDescent="0.2">
      <c r="A25453" s="34" t="s">
        <v>126347</v>
      </c>
      <c r="B25453" s="34">
        <v>698</v>
      </c>
      <c r="C25453" s="34">
        <v>699</v>
      </c>
      <c r="D25453" s="34">
        <v>828</v>
      </c>
      <c r="E25453" s="34">
        <v>779</v>
      </c>
      <c r="F25453" s="34">
        <v>739</v>
      </c>
      <c r="G25453" s="34">
        <v>696</v>
      </c>
      <c r="H25453" s="34">
        <v>864</v>
      </c>
      <c r="I25453" s="34">
        <v>653</v>
      </c>
      <c r="J25453" s="34">
        <v>844</v>
      </c>
      <c r="K25453" s="34">
        <v>618</v>
      </c>
      <c r="L25453" s="34">
        <v>733</v>
      </c>
      <c r="M25453" s="34">
        <v>567</v>
      </c>
    </row>
    <row r="25454" spans="1:13" x14ac:dyDescent="0.2">
      <c r="A25454" s="34" t="s">
        <v>126348</v>
      </c>
      <c r="B25454" s="34">
        <v>1094</v>
      </c>
      <c r="C25454" s="34">
        <v>1095</v>
      </c>
      <c r="D25454" s="34">
        <v>1278</v>
      </c>
      <c r="E25454" s="34">
        <v>1158</v>
      </c>
      <c r="F25454" s="34">
        <v>1091</v>
      </c>
      <c r="G25454" s="34">
        <v>1091</v>
      </c>
      <c r="H25454" s="34">
        <v>1236</v>
      </c>
      <c r="I25454" s="34">
        <v>1144</v>
      </c>
      <c r="J25454" s="34">
        <v>1319</v>
      </c>
      <c r="K25454" s="34">
        <v>916</v>
      </c>
      <c r="L25454" s="34">
        <v>1100</v>
      </c>
      <c r="M25454" s="34">
        <v>912</v>
      </c>
    </row>
    <row r="25455" spans="1:13" x14ac:dyDescent="0.2">
      <c r="A25455" s="34" t="s">
        <v>126349</v>
      </c>
      <c r="B25455" s="34">
        <v>700</v>
      </c>
      <c r="C25455" s="34">
        <v>676</v>
      </c>
      <c r="D25455" s="34">
        <v>810</v>
      </c>
      <c r="E25455" s="34">
        <v>695</v>
      </c>
      <c r="F25455" s="34">
        <v>531</v>
      </c>
      <c r="G25455" s="34">
        <v>709</v>
      </c>
      <c r="H25455" s="34">
        <v>818</v>
      </c>
      <c r="I25455" s="34">
        <v>686</v>
      </c>
      <c r="J25455" s="34">
        <v>726</v>
      </c>
      <c r="K25455" s="34">
        <v>603</v>
      </c>
      <c r="L25455" s="34">
        <v>507</v>
      </c>
      <c r="M25455" s="34">
        <v>628</v>
      </c>
    </row>
    <row r="25456" spans="1:13" x14ac:dyDescent="0.2">
      <c r="A25456" s="34" t="s">
        <v>126350</v>
      </c>
      <c r="B25456" s="34">
        <v>817</v>
      </c>
      <c r="C25456" s="34">
        <v>843</v>
      </c>
      <c r="D25456" s="34">
        <v>812</v>
      </c>
      <c r="E25456" s="34">
        <v>902</v>
      </c>
      <c r="F25456" s="34">
        <v>784</v>
      </c>
      <c r="G25456" s="34">
        <v>809</v>
      </c>
      <c r="H25456" s="34">
        <v>1006</v>
      </c>
      <c r="I25456" s="34">
        <v>835</v>
      </c>
      <c r="J25456" s="34">
        <v>886</v>
      </c>
      <c r="K25456" s="34">
        <v>646</v>
      </c>
      <c r="L25456" s="34">
        <v>841</v>
      </c>
      <c r="M25456" s="34">
        <v>610</v>
      </c>
    </row>
    <row r="25457" spans="1:13" x14ac:dyDescent="0.2">
      <c r="A25457" s="34" t="s">
        <v>126351</v>
      </c>
      <c r="B25457" s="34">
        <v>428</v>
      </c>
      <c r="C25457" s="34">
        <v>490</v>
      </c>
      <c r="D25457" s="34">
        <v>416</v>
      </c>
      <c r="E25457" s="34">
        <v>502</v>
      </c>
      <c r="F25457" s="34">
        <v>437</v>
      </c>
      <c r="G25457" s="34">
        <v>382</v>
      </c>
      <c r="H25457" s="34">
        <v>516</v>
      </c>
      <c r="I25457" s="34">
        <v>460</v>
      </c>
      <c r="J25457" s="34">
        <v>527</v>
      </c>
      <c r="K25457" s="34">
        <v>462</v>
      </c>
      <c r="L25457" s="34">
        <v>548</v>
      </c>
      <c r="M25457" s="34">
        <v>358</v>
      </c>
    </row>
    <row r="25458" spans="1:13" x14ac:dyDescent="0.2">
      <c r="A25458" s="34" t="s">
        <v>126352</v>
      </c>
      <c r="B25458" s="34">
        <v>296</v>
      </c>
      <c r="C25458" s="34">
        <v>385</v>
      </c>
      <c r="D25458" s="34">
        <v>358</v>
      </c>
      <c r="E25458" s="34">
        <v>425</v>
      </c>
      <c r="F25458" s="34">
        <v>305</v>
      </c>
      <c r="G25458" s="34">
        <v>351</v>
      </c>
      <c r="H25458" s="34">
        <v>371</v>
      </c>
      <c r="I25458" s="34">
        <v>409</v>
      </c>
      <c r="J25458" s="34">
        <v>332</v>
      </c>
      <c r="K25458" s="34">
        <v>284</v>
      </c>
      <c r="L25458" s="34">
        <v>336</v>
      </c>
      <c r="M25458" s="34">
        <v>303</v>
      </c>
    </row>
    <row r="25459" spans="1:13" x14ac:dyDescent="0.2">
      <c r="A25459" s="34" t="s">
        <v>126353</v>
      </c>
      <c r="B25459" s="34">
        <v>677</v>
      </c>
      <c r="C25459" s="34">
        <v>713</v>
      </c>
      <c r="D25459" s="34">
        <v>833</v>
      </c>
      <c r="E25459" s="34">
        <v>817</v>
      </c>
      <c r="F25459" s="34">
        <v>732</v>
      </c>
      <c r="G25459" s="34">
        <v>823</v>
      </c>
      <c r="H25459" s="34">
        <v>775</v>
      </c>
      <c r="I25459" s="34">
        <v>774</v>
      </c>
      <c r="J25459" s="34">
        <v>798</v>
      </c>
      <c r="K25459" s="34">
        <v>721</v>
      </c>
      <c r="L25459" s="34">
        <v>771</v>
      </c>
      <c r="M25459" s="34">
        <v>590</v>
      </c>
    </row>
    <row r="25460" spans="1:13" x14ac:dyDescent="0.2">
      <c r="A25460" s="34" t="s">
        <v>126354</v>
      </c>
      <c r="B25460" s="34">
        <v>530</v>
      </c>
      <c r="C25460" s="34">
        <v>580</v>
      </c>
      <c r="D25460" s="34">
        <v>620</v>
      </c>
      <c r="E25460" s="34">
        <v>611</v>
      </c>
      <c r="F25460" s="34">
        <v>544</v>
      </c>
      <c r="G25460" s="34">
        <v>554</v>
      </c>
      <c r="H25460" s="34">
        <v>617</v>
      </c>
      <c r="I25460" s="34">
        <v>607</v>
      </c>
      <c r="J25460" s="34">
        <v>565</v>
      </c>
      <c r="K25460" s="34">
        <v>465</v>
      </c>
      <c r="L25460" s="34">
        <v>592</v>
      </c>
      <c r="M25460" s="34">
        <v>419</v>
      </c>
    </row>
    <row r="25461" spans="1:13" x14ac:dyDescent="0.2">
      <c r="A25461" s="34" t="s">
        <v>126355</v>
      </c>
      <c r="B25461" s="34">
        <v>751</v>
      </c>
      <c r="C25461" s="34">
        <v>875</v>
      </c>
      <c r="D25461" s="34">
        <v>752</v>
      </c>
      <c r="E25461" s="34">
        <v>822</v>
      </c>
      <c r="F25461" s="34">
        <v>580</v>
      </c>
      <c r="G25461" s="34">
        <v>808</v>
      </c>
      <c r="H25461" s="34">
        <v>804</v>
      </c>
      <c r="I25461" s="34">
        <v>708</v>
      </c>
      <c r="J25461" s="34">
        <v>859</v>
      </c>
      <c r="K25461" s="34">
        <v>650</v>
      </c>
      <c r="L25461" s="34">
        <v>762</v>
      </c>
      <c r="M25461" s="34">
        <v>668</v>
      </c>
    </row>
    <row r="25462" spans="1:13" x14ac:dyDescent="0.2">
      <c r="A25462" s="34" t="s">
        <v>126356</v>
      </c>
      <c r="B25462" s="34">
        <v>1044</v>
      </c>
      <c r="C25462" s="34">
        <v>1087</v>
      </c>
      <c r="D25462" s="34">
        <v>1139</v>
      </c>
      <c r="E25462" s="34">
        <v>1247</v>
      </c>
      <c r="F25462" s="34">
        <v>1030</v>
      </c>
      <c r="G25462" s="34">
        <v>990</v>
      </c>
      <c r="H25462" s="34">
        <v>1157</v>
      </c>
      <c r="I25462" s="34">
        <v>1114</v>
      </c>
      <c r="J25462" s="34">
        <v>1202</v>
      </c>
      <c r="K25462" s="34">
        <v>914</v>
      </c>
      <c r="L25462" s="34">
        <v>1157</v>
      </c>
      <c r="M25462" s="34">
        <v>941</v>
      </c>
    </row>
    <row r="25463" spans="1:13" x14ac:dyDescent="0.2">
      <c r="A25463" s="34" t="s">
        <v>126357</v>
      </c>
      <c r="B25463" s="34">
        <v>850</v>
      </c>
      <c r="C25463" s="34">
        <v>899</v>
      </c>
      <c r="D25463" s="34">
        <v>808</v>
      </c>
      <c r="E25463" s="34">
        <v>965</v>
      </c>
      <c r="F25463" s="34">
        <v>747</v>
      </c>
      <c r="G25463" s="34">
        <v>819</v>
      </c>
      <c r="H25463" s="34">
        <v>951</v>
      </c>
      <c r="I25463" s="34">
        <v>802</v>
      </c>
      <c r="J25463" s="34">
        <v>898</v>
      </c>
      <c r="K25463" s="34">
        <v>658</v>
      </c>
      <c r="L25463" s="34">
        <v>677</v>
      </c>
      <c r="M25463" s="34">
        <v>668</v>
      </c>
    </row>
    <row r="25464" spans="1:13" x14ac:dyDescent="0.2">
      <c r="A25464" s="34" t="s">
        <v>126358</v>
      </c>
      <c r="B25464" s="34">
        <v>536</v>
      </c>
      <c r="C25464" s="34">
        <v>512</v>
      </c>
      <c r="D25464" s="34">
        <v>545</v>
      </c>
      <c r="E25464" s="34">
        <v>509</v>
      </c>
      <c r="F25464" s="34">
        <v>550</v>
      </c>
      <c r="G25464" s="34">
        <v>481</v>
      </c>
      <c r="H25464" s="34">
        <v>588</v>
      </c>
      <c r="I25464" s="34">
        <v>518</v>
      </c>
      <c r="J25464" s="34">
        <v>589</v>
      </c>
      <c r="K25464" s="34">
        <v>386</v>
      </c>
      <c r="L25464" s="34">
        <v>631</v>
      </c>
      <c r="M25464" s="34">
        <v>371</v>
      </c>
    </row>
    <row r="25465" spans="1:13" x14ac:dyDescent="0.2">
      <c r="A25465" s="34" t="s">
        <v>126359</v>
      </c>
      <c r="B25465" s="34">
        <v>1175</v>
      </c>
      <c r="C25465" s="34">
        <v>1341</v>
      </c>
      <c r="D25465" s="34">
        <v>1371</v>
      </c>
      <c r="E25465" s="34">
        <v>1369</v>
      </c>
      <c r="F25465" s="34">
        <v>1110</v>
      </c>
      <c r="G25465" s="34">
        <v>1148</v>
      </c>
      <c r="H25465" s="34">
        <v>1324</v>
      </c>
      <c r="I25465" s="34">
        <v>1292</v>
      </c>
      <c r="J25465" s="34">
        <v>1356</v>
      </c>
      <c r="K25465" s="34">
        <v>1002</v>
      </c>
      <c r="L25465" s="34">
        <v>1273</v>
      </c>
      <c r="M25465" s="34">
        <v>984</v>
      </c>
    </row>
    <row r="25466" spans="1:13" x14ac:dyDescent="0.2">
      <c r="A25466" s="34" t="s">
        <v>126360</v>
      </c>
      <c r="B25466" s="34">
        <v>1115</v>
      </c>
      <c r="C25466" s="34">
        <v>1081</v>
      </c>
      <c r="D25466" s="34">
        <v>1247</v>
      </c>
      <c r="E25466" s="34">
        <v>1109</v>
      </c>
      <c r="F25466" s="34">
        <v>1058</v>
      </c>
      <c r="G25466" s="34">
        <v>997</v>
      </c>
      <c r="H25466" s="34">
        <v>1248</v>
      </c>
      <c r="I25466" s="34">
        <v>1093</v>
      </c>
      <c r="J25466" s="34">
        <v>1238</v>
      </c>
      <c r="K25466" s="34">
        <v>942</v>
      </c>
      <c r="L25466" s="34">
        <v>1100</v>
      </c>
      <c r="M25466" s="34">
        <v>847</v>
      </c>
    </row>
    <row r="25467" spans="1:13" x14ac:dyDescent="0.2">
      <c r="A25467" s="34" t="s">
        <v>126361</v>
      </c>
      <c r="B25467" s="34">
        <v>2298</v>
      </c>
      <c r="C25467" s="34">
        <v>2278</v>
      </c>
      <c r="D25467" s="34">
        <v>2599</v>
      </c>
      <c r="E25467" s="34">
        <v>2448</v>
      </c>
      <c r="F25467" s="34">
        <v>2127</v>
      </c>
      <c r="G25467" s="34">
        <v>2178</v>
      </c>
      <c r="H25467" s="34">
        <v>2597</v>
      </c>
      <c r="I25467" s="34">
        <v>2297</v>
      </c>
      <c r="J25467" s="34">
        <v>2653</v>
      </c>
      <c r="K25467" s="34">
        <v>1846</v>
      </c>
      <c r="L25467" s="34">
        <v>2318</v>
      </c>
      <c r="M25467" s="34">
        <v>1766</v>
      </c>
    </row>
    <row r="25468" spans="1:13" x14ac:dyDescent="0.2">
      <c r="A25468" s="34" t="s">
        <v>126362</v>
      </c>
      <c r="B25468" s="34">
        <v>436</v>
      </c>
      <c r="C25468" s="34">
        <v>579</v>
      </c>
      <c r="D25468" s="34">
        <v>669</v>
      </c>
      <c r="E25468" s="34">
        <v>602</v>
      </c>
      <c r="F25468" s="34">
        <v>562</v>
      </c>
      <c r="G25468" s="34">
        <v>555</v>
      </c>
      <c r="H25468" s="34">
        <v>697</v>
      </c>
      <c r="I25468" s="34">
        <v>525</v>
      </c>
      <c r="J25468" s="34">
        <v>688</v>
      </c>
      <c r="K25468" s="34">
        <v>456</v>
      </c>
      <c r="L25468" s="34">
        <v>537</v>
      </c>
      <c r="M25468" s="34">
        <v>440</v>
      </c>
    </row>
    <row r="25469" spans="1:13" x14ac:dyDescent="0.2">
      <c r="A25469" s="34" t="s">
        <v>126363</v>
      </c>
      <c r="B25469" s="34">
        <v>492</v>
      </c>
      <c r="C25469" s="34">
        <v>444</v>
      </c>
      <c r="D25469" s="34">
        <v>433</v>
      </c>
      <c r="E25469" s="34">
        <v>412</v>
      </c>
      <c r="F25469" s="34">
        <v>377</v>
      </c>
      <c r="G25469" s="34">
        <v>400</v>
      </c>
      <c r="H25469" s="34">
        <v>493</v>
      </c>
      <c r="I25469" s="34">
        <v>437</v>
      </c>
      <c r="J25469" s="34">
        <v>400</v>
      </c>
      <c r="K25469" s="34">
        <v>401</v>
      </c>
      <c r="L25469" s="34">
        <v>399</v>
      </c>
      <c r="M25469" s="34">
        <v>345</v>
      </c>
    </row>
    <row r="25470" spans="1:13" x14ac:dyDescent="0.2">
      <c r="A25470" s="34" t="s">
        <v>126364</v>
      </c>
      <c r="B25470" s="34">
        <v>910</v>
      </c>
      <c r="C25470" s="34">
        <v>988</v>
      </c>
      <c r="D25470" s="34">
        <v>1005</v>
      </c>
      <c r="E25470" s="34">
        <v>1017</v>
      </c>
      <c r="F25470" s="34">
        <v>889</v>
      </c>
      <c r="G25470" s="34">
        <v>902</v>
      </c>
      <c r="H25470" s="34">
        <v>1063</v>
      </c>
      <c r="I25470" s="34">
        <v>954</v>
      </c>
      <c r="J25470" s="34">
        <v>1068</v>
      </c>
      <c r="K25470" s="34">
        <v>782</v>
      </c>
      <c r="L25470" s="34">
        <v>1040</v>
      </c>
      <c r="M25470" s="34">
        <v>718</v>
      </c>
    </row>
    <row r="25471" spans="1:13" x14ac:dyDescent="0.2">
      <c r="A25471" s="34" t="s">
        <v>126365</v>
      </c>
      <c r="B25471" s="34">
        <v>453</v>
      </c>
      <c r="C25471" s="34">
        <v>564</v>
      </c>
      <c r="D25471" s="34">
        <v>542</v>
      </c>
      <c r="E25471" s="34">
        <v>590</v>
      </c>
      <c r="F25471" s="34">
        <v>512</v>
      </c>
      <c r="G25471" s="34">
        <v>494</v>
      </c>
      <c r="H25471" s="34">
        <v>550</v>
      </c>
      <c r="I25471" s="34">
        <v>498</v>
      </c>
      <c r="J25471" s="34">
        <v>606</v>
      </c>
      <c r="K25471" s="34">
        <v>454</v>
      </c>
      <c r="L25471" s="34">
        <v>464</v>
      </c>
      <c r="M25471" s="34">
        <v>398</v>
      </c>
    </row>
    <row r="25472" spans="1:13" x14ac:dyDescent="0.2">
      <c r="A25472" s="34" t="s">
        <v>126366</v>
      </c>
      <c r="B25472" s="34">
        <v>738</v>
      </c>
      <c r="C25472" s="34">
        <v>600</v>
      </c>
      <c r="D25472" s="34">
        <v>819</v>
      </c>
      <c r="E25472" s="34">
        <v>684</v>
      </c>
      <c r="F25472" s="34">
        <v>628</v>
      </c>
      <c r="G25472" s="34">
        <v>612</v>
      </c>
      <c r="H25472" s="34">
        <v>743</v>
      </c>
      <c r="I25472" s="34">
        <v>683</v>
      </c>
      <c r="J25472" s="34">
        <v>794</v>
      </c>
      <c r="K25472" s="34">
        <v>559</v>
      </c>
      <c r="L25472" s="34">
        <v>757</v>
      </c>
      <c r="M25472" s="34">
        <v>547</v>
      </c>
    </row>
    <row r="25473" spans="1:13" x14ac:dyDescent="0.2">
      <c r="A25473" s="34" t="s">
        <v>126367</v>
      </c>
      <c r="B25473" s="34">
        <v>535</v>
      </c>
      <c r="C25473" s="34">
        <v>526</v>
      </c>
      <c r="D25473" s="34">
        <v>621</v>
      </c>
      <c r="E25473" s="34">
        <v>563</v>
      </c>
      <c r="F25473" s="34">
        <v>531</v>
      </c>
      <c r="G25473" s="34">
        <v>533</v>
      </c>
      <c r="H25473" s="34">
        <v>622</v>
      </c>
      <c r="I25473" s="34">
        <v>535</v>
      </c>
      <c r="J25473" s="34">
        <v>615</v>
      </c>
      <c r="K25473" s="34">
        <v>444</v>
      </c>
      <c r="L25473" s="34">
        <v>563</v>
      </c>
      <c r="M25473" s="34">
        <v>474</v>
      </c>
    </row>
    <row r="25474" spans="1:13" x14ac:dyDescent="0.2">
      <c r="A25474" s="34" t="s">
        <v>126368</v>
      </c>
      <c r="B25474" s="34">
        <v>477</v>
      </c>
      <c r="C25474" s="34">
        <v>430</v>
      </c>
      <c r="D25474" s="34">
        <v>536</v>
      </c>
      <c r="E25474" s="34">
        <v>503</v>
      </c>
      <c r="F25474" s="34">
        <v>454</v>
      </c>
      <c r="G25474" s="34">
        <v>459</v>
      </c>
      <c r="H25474" s="34">
        <v>565</v>
      </c>
      <c r="I25474" s="34">
        <v>492</v>
      </c>
      <c r="J25474" s="34">
        <v>529</v>
      </c>
      <c r="K25474" s="34">
        <v>365</v>
      </c>
      <c r="L25474" s="34">
        <v>594</v>
      </c>
      <c r="M25474" s="34">
        <v>386</v>
      </c>
    </row>
    <row r="25475" spans="1:13" x14ac:dyDescent="0.2">
      <c r="A25475" s="34" t="s">
        <v>126369</v>
      </c>
      <c r="B25475" s="34">
        <v>204</v>
      </c>
      <c r="C25475" s="34">
        <v>227</v>
      </c>
      <c r="D25475" s="34">
        <v>274</v>
      </c>
      <c r="E25475" s="34">
        <v>224</v>
      </c>
      <c r="F25475" s="34">
        <v>260</v>
      </c>
      <c r="G25475" s="34">
        <v>185</v>
      </c>
      <c r="H25475" s="34">
        <v>260</v>
      </c>
      <c r="I25475" s="34">
        <v>244</v>
      </c>
      <c r="J25475" s="34">
        <v>274</v>
      </c>
      <c r="K25475" s="34">
        <v>172</v>
      </c>
      <c r="L25475" s="34">
        <v>211</v>
      </c>
      <c r="M25475" s="34">
        <v>185</v>
      </c>
    </row>
    <row r="25476" spans="1:13" x14ac:dyDescent="0.2">
      <c r="A25476" s="34" t="s">
        <v>126370</v>
      </c>
      <c r="B25476" s="34">
        <v>384</v>
      </c>
      <c r="C25476" s="34">
        <v>454</v>
      </c>
      <c r="D25476" s="34">
        <v>444</v>
      </c>
      <c r="E25476" s="34">
        <v>522</v>
      </c>
      <c r="F25476" s="34">
        <v>437</v>
      </c>
      <c r="G25476" s="34">
        <v>396</v>
      </c>
      <c r="H25476" s="34">
        <v>433</v>
      </c>
      <c r="I25476" s="34">
        <v>407</v>
      </c>
      <c r="J25476" s="34">
        <v>447</v>
      </c>
      <c r="K25476" s="34">
        <v>343</v>
      </c>
      <c r="L25476" s="34">
        <v>446</v>
      </c>
      <c r="M25476" s="34">
        <v>305</v>
      </c>
    </row>
    <row r="25477" spans="1:13" x14ac:dyDescent="0.2">
      <c r="A25477" s="34" t="s">
        <v>126371</v>
      </c>
      <c r="B25477" s="34">
        <v>661</v>
      </c>
      <c r="C25477" s="34">
        <v>535</v>
      </c>
      <c r="D25477" s="34">
        <v>632</v>
      </c>
      <c r="E25477" s="34">
        <v>641</v>
      </c>
      <c r="F25477" s="34">
        <v>544</v>
      </c>
      <c r="G25477" s="34">
        <v>479</v>
      </c>
      <c r="H25477" s="34">
        <v>646</v>
      </c>
      <c r="I25477" s="34">
        <v>586</v>
      </c>
      <c r="J25477" s="34">
        <v>700</v>
      </c>
      <c r="K25477" s="34">
        <v>456</v>
      </c>
      <c r="L25477" s="34">
        <v>609</v>
      </c>
      <c r="M25477" s="34">
        <v>400</v>
      </c>
    </row>
    <row r="25478" spans="1:13" x14ac:dyDescent="0.2">
      <c r="A25478" s="34" t="s">
        <v>126372</v>
      </c>
      <c r="B25478" s="34">
        <v>501</v>
      </c>
      <c r="C25478" s="34">
        <v>577</v>
      </c>
      <c r="D25478" s="34">
        <v>608</v>
      </c>
      <c r="E25478" s="34">
        <v>571</v>
      </c>
      <c r="F25478" s="34">
        <v>597</v>
      </c>
      <c r="G25478" s="34">
        <v>576</v>
      </c>
      <c r="H25478" s="34">
        <v>606</v>
      </c>
      <c r="I25478" s="34">
        <v>510</v>
      </c>
      <c r="J25478" s="34">
        <v>575</v>
      </c>
      <c r="K25478" s="34">
        <v>450</v>
      </c>
      <c r="L25478" s="34">
        <v>568</v>
      </c>
      <c r="M25478" s="34">
        <v>402</v>
      </c>
    </row>
    <row r="25479" spans="1:13" x14ac:dyDescent="0.2">
      <c r="A25479" s="34" t="s">
        <v>126373</v>
      </c>
      <c r="B25479" s="34">
        <v>490</v>
      </c>
      <c r="C25479" s="34">
        <v>541</v>
      </c>
      <c r="D25479" s="34">
        <v>721</v>
      </c>
      <c r="E25479" s="34">
        <v>589</v>
      </c>
      <c r="F25479" s="34">
        <v>575</v>
      </c>
      <c r="G25479" s="34">
        <v>531</v>
      </c>
      <c r="H25479" s="34">
        <v>720</v>
      </c>
      <c r="I25479" s="34">
        <v>520</v>
      </c>
      <c r="J25479" s="34">
        <v>663</v>
      </c>
      <c r="K25479" s="34">
        <v>447</v>
      </c>
      <c r="L25479" s="34">
        <v>632</v>
      </c>
      <c r="M25479" s="34">
        <v>455</v>
      </c>
    </row>
    <row r="25480" spans="1:13" x14ac:dyDescent="0.2">
      <c r="A25480" s="34" t="s">
        <v>126374</v>
      </c>
      <c r="B25480" s="34">
        <v>762</v>
      </c>
      <c r="C25480" s="34">
        <v>897</v>
      </c>
      <c r="D25480" s="34">
        <v>930</v>
      </c>
      <c r="E25480" s="34">
        <v>957</v>
      </c>
      <c r="F25480" s="34">
        <v>750</v>
      </c>
      <c r="G25480" s="34">
        <v>773</v>
      </c>
      <c r="H25480" s="34">
        <v>953</v>
      </c>
      <c r="I25480" s="34">
        <v>921</v>
      </c>
      <c r="J25480" s="34">
        <v>856</v>
      </c>
      <c r="K25480" s="34">
        <v>732</v>
      </c>
      <c r="L25480" s="34">
        <v>854</v>
      </c>
      <c r="M25480" s="34">
        <v>629</v>
      </c>
    </row>
    <row r="25481" spans="1:13" x14ac:dyDescent="0.2">
      <c r="A25481" s="34" t="s">
        <v>126375</v>
      </c>
      <c r="B25481" s="34">
        <v>693</v>
      </c>
      <c r="C25481" s="34">
        <v>816</v>
      </c>
      <c r="D25481" s="34">
        <v>805</v>
      </c>
      <c r="E25481" s="34">
        <v>911</v>
      </c>
      <c r="F25481" s="34">
        <v>763</v>
      </c>
      <c r="G25481" s="34">
        <v>725</v>
      </c>
      <c r="H25481" s="34">
        <v>977</v>
      </c>
      <c r="I25481" s="34">
        <v>821</v>
      </c>
      <c r="J25481" s="34">
        <v>812</v>
      </c>
      <c r="K25481" s="34">
        <v>638</v>
      </c>
      <c r="L25481" s="34">
        <v>711</v>
      </c>
      <c r="M25481" s="34">
        <v>623</v>
      </c>
    </row>
    <row r="25482" spans="1:13" x14ac:dyDescent="0.2">
      <c r="A25482" s="34" t="s">
        <v>126376</v>
      </c>
      <c r="B25482" s="34">
        <v>2287</v>
      </c>
      <c r="C25482" s="34">
        <v>2068</v>
      </c>
      <c r="D25482" s="34">
        <v>2354</v>
      </c>
      <c r="E25482" s="34">
        <v>2293</v>
      </c>
      <c r="F25482" s="34">
        <v>2136</v>
      </c>
      <c r="G25482" s="34">
        <v>1936</v>
      </c>
      <c r="H25482" s="34">
        <v>2580</v>
      </c>
      <c r="I25482" s="34">
        <v>2137</v>
      </c>
      <c r="J25482" s="34">
        <v>2478</v>
      </c>
      <c r="K25482" s="34">
        <v>1827</v>
      </c>
      <c r="L25482" s="34">
        <v>2286</v>
      </c>
      <c r="M25482" s="34">
        <v>1707</v>
      </c>
    </row>
    <row r="25483" spans="1:13" x14ac:dyDescent="0.2">
      <c r="A25483" s="34" t="s">
        <v>126377</v>
      </c>
      <c r="B25483" s="34">
        <v>459</v>
      </c>
      <c r="C25483" s="34">
        <v>525</v>
      </c>
      <c r="D25483" s="34">
        <v>504</v>
      </c>
      <c r="E25483" s="34">
        <v>525</v>
      </c>
      <c r="F25483" s="34">
        <v>541</v>
      </c>
      <c r="G25483" s="34">
        <v>477</v>
      </c>
      <c r="H25483" s="34">
        <v>535</v>
      </c>
      <c r="I25483" s="34">
        <v>536</v>
      </c>
      <c r="J25483" s="34">
        <v>532</v>
      </c>
      <c r="K25483" s="34">
        <v>447</v>
      </c>
      <c r="L25483" s="34">
        <v>516</v>
      </c>
      <c r="M25483" s="34">
        <v>414</v>
      </c>
    </row>
    <row r="25484" spans="1:13" x14ac:dyDescent="0.2">
      <c r="A25484" s="34" t="s">
        <v>126378</v>
      </c>
      <c r="B25484" s="34">
        <v>502</v>
      </c>
      <c r="C25484" s="34">
        <v>513</v>
      </c>
      <c r="D25484" s="34">
        <v>545</v>
      </c>
      <c r="E25484" s="34">
        <v>513</v>
      </c>
      <c r="F25484" s="34">
        <v>480</v>
      </c>
      <c r="G25484" s="34">
        <v>436</v>
      </c>
      <c r="H25484" s="34">
        <v>511</v>
      </c>
      <c r="I25484" s="34">
        <v>493</v>
      </c>
      <c r="J25484" s="34">
        <v>547</v>
      </c>
      <c r="K25484" s="34">
        <v>442</v>
      </c>
      <c r="L25484" s="34">
        <v>444</v>
      </c>
      <c r="M25484" s="34">
        <v>413</v>
      </c>
    </row>
    <row r="25485" spans="1:13" x14ac:dyDescent="0.2">
      <c r="A25485" s="34" t="s">
        <v>126379</v>
      </c>
      <c r="B25485" s="34">
        <v>1187</v>
      </c>
      <c r="C25485" s="34">
        <v>1281</v>
      </c>
      <c r="D25485" s="34">
        <v>1197</v>
      </c>
      <c r="E25485" s="34">
        <v>1331</v>
      </c>
      <c r="F25485" s="34">
        <v>1140</v>
      </c>
      <c r="G25485" s="34">
        <v>1189</v>
      </c>
      <c r="H25485" s="34">
        <v>1288</v>
      </c>
      <c r="I25485" s="34">
        <v>1242</v>
      </c>
      <c r="J25485" s="34">
        <v>1251</v>
      </c>
      <c r="K25485" s="34">
        <v>1023</v>
      </c>
      <c r="L25485" s="34">
        <v>1125</v>
      </c>
      <c r="M25485" s="34">
        <v>877</v>
      </c>
    </row>
    <row r="25486" spans="1:13" x14ac:dyDescent="0.2">
      <c r="A25486" s="34" t="s">
        <v>126380</v>
      </c>
      <c r="B25486" s="34">
        <v>578</v>
      </c>
      <c r="C25486" s="34">
        <v>490</v>
      </c>
      <c r="D25486" s="34">
        <v>674</v>
      </c>
      <c r="E25486" s="34">
        <v>634</v>
      </c>
      <c r="F25486" s="34">
        <v>609</v>
      </c>
      <c r="G25486" s="34">
        <v>600</v>
      </c>
      <c r="H25486" s="34">
        <v>708</v>
      </c>
      <c r="I25486" s="34">
        <v>627</v>
      </c>
      <c r="J25486" s="34">
        <v>708</v>
      </c>
      <c r="K25486" s="34">
        <v>531</v>
      </c>
      <c r="L25486" s="34">
        <v>617</v>
      </c>
      <c r="M25486" s="34">
        <v>493</v>
      </c>
    </row>
    <row r="25487" spans="1:13" x14ac:dyDescent="0.2">
      <c r="A25487" s="34" t="s">
        <v>126381</v>
      </c>
      <c r="B25487" s="34">
        <v>638</v>
      </c>
      <c r="C25487" s="34">
        <v>559</v>
      </c>
      <c r="D25487" s="34">
        <v>638</v>
      </c>
      <c r="E25487" s="34">
        <v>663</v>
      </c>
      <c r="F25487" s="34">
        <v>490</v>
      </c>
      <c r="G25487" s="34">
        <v>541</v>
      </c>
      <c r="H25487" s="34">
        <v>679</v>
      </c>
      <c r="I25487" s="34">
        <v>666</v>
      </c>
      <c r="J25487" s="34">
        <v>524</v>
      </c>
      <c r="K25487" s="34">
        <v>498</v>
      </c>
      <c r="L25487" s="34">
        <v>687</v>
      </c>
      <c r="M25487" s="34">
        <v>460</v>
      </c>
    </row>
    <row r="25488" spans="1:13" x14ac:dyDescent="0.2">
      <c r="A25488" s="34" t="s">
        <v>126382</v>
      </c>
      <c r="B25488" s="34">
        <v>522</v>
      </c>
      <c r="C25488" s="34">
        <v>470</v>
      </c>
      <c r="D25488" s="34">
        <v>617</v>
      </c>
      <c r="E25488" s="34">
        <v>489</v>
      </c>
      <c r="F25488" s="34">
        <v>501</v>
      </c>
      <c r="G25488" s="34">
        <v>444</v>
      </c>
      <c r="H25488" s="34">
        <v>559</v>
      </c>
      <c r="I25488" s="34">
        <v>473</v>
      </c>
      <c r="J25488" s="34">
        <v>583</v>
      </c>
      <c r="K25488" s="34">
        <v>351</v>
      </c>
      <c r="L25488" s="34">
        <v>551</v>
      </c>
      <c r="M25488" s="34">
        <v>381</v>
      </c>
    </row>
    <row r="25489" spans="1:13" x14ac:dyDescent="0.2">
      <c r="A25489" s="34" t="s">
        <v>126383</v>
      </c>
      <c r="B25489" s="34">
        <v>499</v>
      </c>
      <c r="C25489" s="34">
        <v>539</v>
      </c>
      <c r="D25489" s="34">
        <v>541</v>
      </c>
      <c r="E25489" s="34">
        <v>614</v>
      </c>
      <c r="F25489" s="34">
        <v>558</v>
      </c>
      <c r="G25489" s="34">
        <v>580</v>
      </c>
      <c r="H25489" s="34">
        <v>561</v>
      </c>
      <c r="I25489" s="34">
        <v>605</v>
      </c>
      <c r="J25489" s="34">
        <v>534</v>
      </c>
      <c r="K25489" s="34">
        <v>465</v>
      </c>
      <c r="L25489" s="34">
        <v>564</v>
      </c>
      <c r="M25489" s="34">
        <v>436</v>
      </c>
    </row>
    <row r="25490" spans="1:13" x14ac:dyDescent="0.2">
      <c r="A25490" s="34" t="s">
        <v>126384</v>
      </c>
      <c r="B25490" s="34">
        <v>514</v>
      </c>
      <c r="C25490" s="34">
        <v>575</v>
      </c>
      <c r="D25490" s="34">
        <v>635</v>
      </c>
      <c r="E25490" s="34">
        <v>585</v>
      </c>
      <c r="F25490" s="34">
        <v>582</v>
      </c>
      <c r="G25490" s="34">
        <v>465</v>
      </c>
      <c r="H25490" s="34">
        <v>618</v>
      </c>
      <c r="I25490" s="34">
        <v>500</v>
      </c>
      <c r="J25490" s="34">
        <v>617</v>
      </c>
      <c r="K25490" s="34">
        <v>457</v>
      </c>
      <c r="L25490" s="34">
        <v>580</v>
      </c>
      <c r="M25490" s="34">
        <v>412</v>
      </c>
    </row>
    <row r="25491" spans="1:13" x14ac:dyDescent="0.2">
      <c r="A25491" s="34" t="s">
        <v>126385</v>
      </c>
      <c r="B25491" s="34">
        <v>689</v>
      </c>
      <c r="C25491" s="34">
        <v>762</v>
      </c>
      <c r="D25491" s="34">
        <v>667</v>
      </c>
      <c r="E25491" s="34">
        <v>780</v>
      </c>
      <c r="F25491" s="34">
        <v>640</v>
      </c>
      <c r="G25491" s="34">
        <v>736</v>
      </c>
      <c r="H25491" s="34">
        <v>766</v>
      </c>
      <c r="I25491" s="34">
        <v>757</v>
      </c>
      <c r="J25491" s="34">
        <v>753</v>
      </c>
      <c r="K25491" s="34">
        <v>602</v>
      </c>
      <c r="L25491" s="34">
        <v>736</v>
      </c>
      <c r="M25491" s="34">
        <v>510</v>
      </c>
    </row>
    <row r="25492" spans="1:13" x14ac:dyDescent="0.2">
      <c r="A25492" s="34" t="s">
        <v>126386</v>
      </c>
      <c r="B25492" s="34">
        <v>1246</v>
      </c>
      <c r="C25492" s="34">
        <v>1163</v>
      </c>
      <c r="D25492" s="34">
        <v>1342</v>
      </c>
      <c r="E25492" s="34">
        <v>1278</v>
      </c>
      <c r="F25492" s="34">
        <v>1181</v>
      </c>
      <c r="G25492" s="34">
        <v>1189</v>
      </c>
      <c r="H25492" s="34">
        <v>1417</v>
      </c>
      <c r="I25492" s="34">
        <v>1194</v>
      </c>
      <c r="J25492" s="34">
        <v>1394</v>
      </c>
      <c r="K25492" s="34">
        <v>958</v>
      </c>
      <c r="L25492" s="34">
        <v>1315</v>
      </c>
      <c r="M25492" s="34">
        <v>916</v>
      </c>
    </row>
    <row r="25493" spans="1:13" x14ac:dyDescent="0.2">
      <c r="A25493" s="34" t="s">
        <v>126387</v>
      </c>
      <c r="B25493" s="34">
        <v>659</v>
      </c>
      <c r="C25493" s="34">
        <v>760</v>
      </c>
      <c r="D25493" s="34">
        <v>891</v>
      </c>
      <c r="E25493" s="34">
        <v>854</v>
      </c>
      <c r="F25493" s="34">
        <v>698</v>
      </c>
      <c r="G25493" s="34">
        <v>687</v>
      </c>
      <c r="H25493" s="34">
        <v>791</v>
      </c>
      <c r="I25493" s="34">
        <v>727</v>
      </c>
      <c r="J25493" s="34">
        <v>858</v>
      </c>
      <c r="K25493" s="34">
        <v>592</v>
      </c>
      <c r="L25493" s="34">
        <v>799</v>
      </c>
      <c r="M25493" s="34">
        <v>587</v>
      </c>
    </row>
    <row r="25494" spans="1:13" x14ac:dyDescent="0.2">
      <c r="A25494" s="34" t="s">
        <v>126388</v>
      </c>
      <c r="B25494" s="34">
        <v>307</v>
      </c>
      <c r="C25494" s="34">
        <v>294</v>
      </c>
      <c r="D25494" s="34">
        <v>302</v>
      </c>
      <c r="E25494" s="34">
        <v>304</v>
      </c>
      <c r="F25494" s="34">
        <v>203</v>
      </c>
      <c r="G25494" s="34">
        <v>321</v>
      </c>
      <c r="H25494" s="34">
        <v>374</v>
      </c>
      <c r="I25494" s="34">
        <v>297</v>
      </c>
      <c r="J25494" s="34">
        <v>363</v>
      </c>
      <c r="K25494" s="34">
        <v>258</v>
      </c>
      <c r="L25494" s="34">
        <v>157</v>
      </c>
      <c r="M25494" s="34">
        <v>225</v>
      </c>
    </row>
    <row r="25495" spans="1:13" x14ac:dyDescent="0.2">
      <c r="A25495" s="34" t="s">
        <v>126389</v>
      </c>
      <c r="B25495" s="34">
        <v>582</v>
      </c>
      <c r="C25495" s="34">
        <v>707</v>
      </c>
      <c r="D25495" s="34">
        <v>648</v>
      </c>
      <c r="E25495" s="34">
        <v>652</v>
      </c>
      <c r="F25495" s="34">
        <v>576</v>
      </c>
      <c r="G25495" s="34">
        <v>587</v>
      </c>
      <c r="H25495" s="34">
        <v>630</v>
      </c>
      <c r="I25495" s="34">
        <v>580</v>
      </c>
      <c r="J25495" s="34">
        <v>732</v>
      </c>
      <c r="K25495" s="34">
        <v>517</v>
      </c>
      <c r="L25495" s="34">
        <v>700</v>
      </c>
      <c r="M25495" s="34">
        <v>498</v>
      </c>
    </row>
    <row r="25496" spans="1:13" x14ac:dyDescent="0.2">
      <c r="A25496" s="34" t="s">
        <v>126390</v>
      </c>
      <c r="B25496" s="34">
        <v>461</v>
      </c>
      <c r="C25496" s="34">
        <v>377</v>
      </c>
      <c r="D25496" s="34">
        <v>469</v>
      </c>
      <c r="E25496" s="34">
        <v>362</v>
      </c>
      <c r="F25496" s="34">
        <v>353</v>
      </c>
      <c r="G25496" s="34">
        <v>348</v>
      </c>
      <c r="H25496" s="34">
        <v>416</v>
      </c>
      <c r="I25496" s="34">
        <v>376</v>
      </c>
      <c r="J25496" s="34">
        <v>430</v>
      </c>
      <c r="K25496" s="34">
        <v>298</v>
      </c>
      <c r="L25496" s="34">
        <v>422</v>
      </c>
      <c r="M25496" s="34">
        <v>258</v>
      </c>
    </row>
    <row r="25497" spans="1:13" x14ac:dyDescent="0.2">
      <c r="A25497" s="34" t="s">
        <v>126391</v>
      </c>
      <c r="B25497" s="34">
        <v>245</v>
      </c>
      <c r="C25497" s="34">
        <v>299</v>
      </c>
      <c r="D25497" s="34">
        <v>300</v>
      </c>
      <c r="E25497" s="34">
        <v>427</v>
      </c>
      <c r="F25497" s="34">
        <v>288</v>
      </c>
      <c r="G25497" s="34">
        <v>356</v>
      </c>
      <c r="H25497" s="34">
        <v>342</v>
      </c>
      <c r="I25497" s="34">
        <v>389</v>
      </c>
      <c r="J25497" s="34">
        <v>255</v>
      </c>
      <c r="K25497" s="34">
        <v>330</v>
      </c>
      <c r="L25497" s="34">
        <v>298</v>
      </c>
      <c r="M25497" s="34">
        <v>269</v>
      </c>
    </row>
    <row r="25498" spans="1:13" x14ac:dyDescent="0.2">
      <c r="A25498" s="34" t="s">
        <v>126392</v>
      </c>
      <c r="B25498" s="34">
        <v>443</v>
      </c>
      <c r="C25498" s="34">
        <v>461</v>
      </c>
      <c r="D25498" s="34">
        <v>370</v>
      </c>
      <c r="E25498" s="34">
        <v>479</v>
      </c>
      <c r="F25498" s="34">
        <v>388</v>
      </c>
      <c r="G25498" s="34">
        <v>484</v>
      </c>
      <c r="H25498" s="34">
        <v>454</v>
      </c>
      <c r="I25498" s="34">
        <v>436</v>
      </c>
      <c r="J25498" s="34">
        <v>489</v>
      </c>
      <c r="K25498" s="34">
        <v>374</v>
      </c>
      <c r="L25498" s="34">
        <v>441</v>
      </c>
      <c r="M25498" s="34">
        <v>371</v>
      </c>
    </row>
    <row r="25499" spans="1:13" x14ac:dyDescent="0.2">
      <c r="A25499" s="34" t="s">
        <v>126393</v>
      </c>
      <c r="B25499" s="34">
        <v>890</v>
      </c>
      <c r="C25499" s="34">
        <v>902</v>
      </c>
      <c r="D25499" s="34">
        <v>959</v>
      </c>
      <c r="E25499" s="34">
        <v>925</v>
      </c>
      <c r="F25499" s="34">
        <v>799</v>
      </c>
      <c r="G25499" s="34">
        <v>880</v>
      </c>
      <c r="H25499" s="34">
        <v>976</v>
      </c>
      <c r="I25499" s="34">
        <v>871</v>
      </c>
      <c r="J25499" s="34">
        <v>953</v>
      </c>
      <c r="K25499" s="34">
        <v>712</v>
      </c>
      <c r="L25499" s="34">
        <v>861</v>
      </c>
      <c r="M25499" s="34">
        <v>693</v>
      </c>
    </row>
    <row r="25500" spans="1:13" x14ac:dyDescent="0.2">
      <c r="A25500" s="34" t="s">
        <v>126394</v>
      </c>
      <c r="B25500" s="34">
        <v>464</v>
      </c>
      <c r="C25500" s="34">
        <v>353</v>
      </c>
      <c r="D25500" s="34">
        <v>373</v>
      </c>
      <c r="E25500" s="34">
        <v>375</v>
      </c>
      <c r="F25500" s="34">
        <v>371</v>
      </c>
      <c r="G25500" s="34">
        <v>370</v>
      </c>
      <c r="H25500" s="34">
        <v>472</v>
      </c>
      <c r="I25500" s="34">
        <v>330</v>
      </c>
      <c r="J25500" s="34">
        <v>394</v>
      </c>
      <c r="K25500" s="34">
        <v>314</v>
      </c>
      <c r="L25500" s="34">
        <v>436</v>
      </c>
      <c r="M25500" s="34">
        <v>316</v>
      </c>
    </row>
    <row r="25501" spans="1:13" x14ac:dyDescent="0.2">
      <c r="A25501" s="34" t="s">
        <v>126395</v>
      </c>
      <c r="B25501" s="34">
        <v>549</v>
      </c>
      <c r="C25501" s="34">
        <v>454</v>
      </c>
      <c r="D25501" s="34">
        <v>486</v>
      </c>
      <c r="E25501" s="34">
        <v>567</v>
      </c>
      <c r="F25501" s="34">
        <v>503</v>
      </c>
      <c r="G25501" s="34">
        <v>482</v>
      </c>
      <c r="H25501" s="34">
        <v>536</v>
      </c>
      <c r="I25501" s="34">
        <v>456</v>
      </c>
      <c r="J25501" s="34">
        <v>457</v>
      </c>
      <c r="K25501" s="34">
        <v>432</v>
      </c>
      <c r="L25501" s="34">
        <v>543</v>
      </c>
      <c r="M25501" s="34">
        <v>394</v>
      </c>
    </row>
    <row r="25502" spans="1:13" x14ac:dyDescent="0.2">
      <c r="A25502" s="34" t="s">
        <v>126396</v>
      </c>
      <c r="B25502" s="34">
        <v>1820</v>
      </c>
      <c r="C25502" s="34">
        <v>1530</v>
      </c>
      <c r="D25502" s="34">
        <v>2033</v>
      </c>
      <c r="E25502" s="34">
        <v>1828</v>
      </c>
      <c r="F25502" s="34">
        <v>1811</v>
      </c>
      <c r="G25502" s="34">
        <v>1414</v>
      </c>
      <c r="H25502" s="34">
        <v>2092</v>
      </c>
      <c r="I25502" s="34">
        <v>1562</v>
      </c>
      <c r="J25502" s="34">
        <v>2050</v>
      </c>
      <c r="K25502" s="34">
        <v>1284</v>
      </c>
      <c r="L25502" s="34">
        <v>1972</v>
      </c>
      <c r="M25502" s="34">
        <v>1264</v>
      </c>
    </row>
    <row r="25503" spans="1:13" x14ac:dyDescent="0.2">
      <c r="A25503" s="34" t="s">
        <v>126397</v>
      </c>
      <c r="B25503" s="34">
        <v>2088</v>
      </c>
      <c r="C25503" s="34">
        <v>2671</v>
      </c>
      <c r="D25503" s="34">
        <v>2326</v>
      </c>
      <c r="E25503" s="34">
        <v>2812</v>
      </c>
      <c r="F25503" s="34">
        <v>2106</v>
      </c>
      <c r="G25503" s="34">
        <v>2371</v>
      </c>
      <c r="H25503" s="34">
        <v>2483</v>
      </c>
      <c r="I25503" s="34">
        <v>2562</v>
      </c>
      <c r="J25503" s="34">
        <v>2416</v>
      </c>
      <c r="K25503" s="34">
        <v>2173</v>
      </c>
      <c r="L25503" s="34">
        <v>2383</v>
      </c>
      <c r="M25503" s="34">
        <v>2064</v>
      </c>
    </row>
    <row r="25504" spans="1:13" x14ac:dyDescent="0.2">
      <c r="A25504" s="34" t="s">
        <v>126398</v>
      </c>
      <c r="B25504" s="34">
        <v>845</v>
      </c>
      <c r="C25504" s="34">
        <v>970</v>
      </c>
      <c r="D25504" s="34">
        <v>874</v>
      </c>
      <c r="E25504" s="34">
        <v>1035</v>
      </c>
      <c r="F25504" s="34">
        <v>875</v>
      </c>
      <c r="G25504" s="34">
        <v>923</v>
      </c>
      <c r="H25504" s="34">
        <v>899</v>
      </c>
      <c r="I25504" s="34">
        <v>973</v>
      </c>
      <c r="J25504" s="34">
        <v>787</v>
      </c>
      <c r="K25504" s="34">
        <v>744</v>
      </c>
      <c r="L25504" s="34">
        <v>825</v>
      </c>
      <c r="M25504" s="34">
        <v>690</v>
      </c>
    </row>
    <row r="25505" spans="1:13" x14ac:dyDescent="0.2">
      <c r="A25505" s="34" t="s">
        <v>126399</v>
      </c>
      <c r="B25505" s="34">
        <v>1448</v>
      </c>
      <c r="C25505" s="34">
        <v>1481</v>
      </c>
      <c r="D25505" s="34">
        <v>1511</v>
      </c>
      <c r="E25505" s="34">
        <v>1690</v>
      </c>
      <c r="F25505" s="34">
        <v>1331</v>
      </c>
      <c r="G25505" s="34">
        <v>1362</v>
      </c>
      <c r="H25505" s="34">
        <v>1648</v>
      </c>
      <c r="I25505" s="34">
        <v>1565</v>
      </c>
      <c r="J25505" s="34">
        <v>1579</v>
      </c>
      <c r="K25505" s="34">
        <v>1258</v>
      </c>
      <c r="L25505" s="34">
        <v>1528</v>
      </c>
      <c r="M25505" s="34">
        <v>1178</v>
      </c>
    </row>
    <row r="25506" spans="1:13" x14ac:dyDescent="0.2">
      <c r="A25506" s="34" t="s">
        <v>126400</v>
      </c>
      <c r="B25506" s="34">
        <v>1037</v>
      </c>
      <c r="C25506" s="34">
        <v>1061</v>
      </c>
      <c r="D25506" s="34">
        <v>1096</v>
      </c>
      <c r="E25506" s="34">
        <v>1016</v>
      </c>
      <c r="F25506" s="34">
        <v>965</v>
      </c>
      <c r="G25506" s="34">
        <v>921</v>
      </c>
      <c r="H25506" s="34">
        <v>1134</v>
      </c>
      <c r="I25506" s="34">
        <v>1080</v>
      </c>
      <c r="J25506" s="34">
        <v>1175</v>
      </c>
      <c r="K25506" s="34">
        <v>853</v>
      </c>
      <c r="L25506" s="34">
        <v>1163</v>
      </c>
      <c r="M25506" s="34">
        <v>859</v>
      </c>
    </row>
    <row r="25507" spans="1:13" x14ac:dyDescent="0.2">
      <c r="A25507" s="34" t="s">
        <v>126401</v>
      </c>
      <c r="B25507" s="34">
        <v>658</v>
      </c>
      <c r="C25507" s="34">
        <v>553</v>
      </c>
      <c r="D25507" s="34">
        <v>618</v>
      </c>
      <c r="E25507" s="34">
        <v>661</v>
      </c>
      <c r="F25507" s="34">
        <v>588</v>
      </c>
      <c r="G25507" s="34">
        <v>544</v>
      </c>
      <c r="H25507" s="34">
        <v>746</v>
      </c>
      <c r="I25507" s="34">
        <v>606</v>
      </c>
      <c r="J25507" s="34">
        <v>658</v>
      </c>
      <c r="K25507" s="34">
        <v>519</v>
      </c>
      <c r="L25507" s="34">
        <v>654</v>
      </c>
      <c r="M25507" s="34">
        <v>451</v>
      </c>
    </row>
    <row r="25508" spans="1:13" x14ac:dyDescent="0.2">
      <c r="A25508" s="34" t="s">
        <v>126402</v>
      </c>
      <c r="B25508" s="34">
        <v>629</v>
      </c>
      <c r="C25508" s="34">
        <v>589</v>
      </c>
      <c r="D25508" s="34">
        <v>727</v>
      </c>
      <c r="E25508" s="34">
        <v>699</v>
      </c>
      <c r="F25508" s="34">
        <v>667</v>
      </c>
      <c r="G25508" s="34">
        <v>617</v>
      </c>
      <c r="H25508" s="34">
        <v>614</v>
      </c>
      <c r="I25508" s="34">
        <v>610</v>
      </c>
      <c r="J25508" s="34">
        <v>690</v>
      </c>
      <c r="K25508" s="34">
        <v>529</v>
      </c>
      <c r="L25508" s="34">
        <v>640</v>
      </c>
      <c r="M25508" s="34">
        <v>520</v>
      </c>
    </row>
    <row r="25509" spans="1:13" x14ac:dyDescent="0.2">
      <c r="A25509" s="34" t="s">
        <v>126403</v>
      </c>
      <c r="B25509" s="34">
        <v>684</v>
      </c>
      <c r="C25509" s="34">
        <v>708</v>
      </c>
      <c r="D25509" s="34">
        <v>789</v>
      </c>
      <c r="E25509" s="34">
        <v>862</v>
      </c>
      <c r="F25509" s="34">
        <v>698</v>
      </c>
      <c r="G25509" s="34">
        <v>750</v>
      </c>
      <c r="H25509" s="34">
        <v>768</v>
      </c>
      <c r="I25509" s="34">
        <v>747</v>
      </c>
      <c r="J25509" s="34">
        <v>756</v>
      </c>
      <c r="K25509" s="34">
        <v>599</v>
      </c>
      <c r="L25509" s="34">
        <v>725</v>
      </c>
      <c r="M25509" s="34">
        <v>554</v>
      </c>
    </row>
    <row r="25510" spans="1:13" x14ac:dyDescent="0.2">
      <c r="A25510" s="34" t="s">
        <v>126404</v>
      </c>
      <c r="B25510" s="34">
        <v>291</v>
      </c>
      <c r="C25510" s="34">
        <v>301</v>
      </c>
      <c r="D25510" s="34">
        <v>273</v>
      </c>
      <c r="E25510" s="34">
        <v>324</v>
      </c>
      <c r="F25510" s="34">
        <v>240</v>
      </c>
      <c r="G25510" s="34">
        <v>298</v>
      </c>
      <c r="H25510" s="34">
        <v>258</v>
      </c>
      <c r="I25510" s="34">
        <v>332</v>
      </c>
      <c r="J25510" s="34">
        <v>278</v>
      </c>
      <c r="K25510" s="34">
        <v>242</v>
      </c>
      <c r="L25510" s="34">
        <v>258</v>
      </c>
      <c r="M25510" s="34">
        <v>214</v>
      </c>
    </row>
    <row r="25511" spans="1:13" x14ac:dyDescent="0.2">
      <c r="A25511" s="34" t="s">
        <v>126405</v>
      </c>
      <c r="B25511" s="34">
        <v>296</v>
      </c>
      <c r="C25511" s="34">
        <v>572</v>
      </c>
      <c r="D25511" s="34">
        <v>378</v>
      </c>
      <c r="E25511" s="34">
        <v>615</v>
      </c>
      <c r="F25511" s="34">
        <v>287</v>
      </c>
      <c r="G25511" s="34">
        <v>479</v>
      </c>
      <c r="H25511" s="34">
        <v>333</v>
      </c>
      <c r="I25511" s="34">
        <v>540</v>
      </c>
      <c r="J25511" s="34">
        <v>270</v>
      </c>
      <c r="K25511" s="34">
        <v>469</v>
      </c>
      <c r="L25511" s="34">
        <v>267</v>
      </c>
      <c r="M25511" s="34">
        <v>417</v>
      </c>
    </row>
    <row r="25512" spans="1:13" x14ac:dyDescent="0.2">
      <c r="A25512" s="34" t="s">
        <v>126406</v>
      </c>
      <c r="B25512" s="34">
        <v>347</v>
      </c>
      <c r="C25512" s="34">
        <v>365</v>
      </c>
      <c r="D25512" s="34">
        <v>464</v>
      </c>
      <c r="E25512" s="34">
        <v>443</v>
      </c>
      <c r="F25512" s="34">
        <v>424</v>
      </c>
      <c r="G25512" s="34">
        <v>378</v>
      </c>
      <c r="H25512" s="34">
        <v>492</v>
      </c>
      <c r="I25512" s="34">
        <v>417</v>
      </c>
      <c r="J25512" s="34">
        <v>488</v>
      </c>
      <c r="K25512" s="34">
        <v>316</v>
      </c>
      <c r="L25512" s="34">
        <v>391</v>
      </c>
      <c r="M25512" s="34">
        <v>288</v>
      </c>
    </row>
    <row r="25513" spans="1:13" x14ac:dyDescent="0.2">
      <c r="A25513" s="34" t="s">
        <v>126407</v>
      </c>
      <c r="B25513" s="34">
        <v>774</v>
      </c>
      <c r="C25513" s="34">
        <v>643</v>
      </c>
      <c r="D25513" s="34">
        <v>782</v>
      </c>
      <c r="E25513" s="34">
        <v>799</v>
      </c>
      <c r="F25513" s="34">
        <v>739</v>
      </c>
      <c r="G25513" s="34">
        <v>644</v>
      </c>
      <c r="H25513" s="34">
        <v>935</v>
      </c>
      <c r="I25513" s="34">
        <v>653</v>
      </c>
      <c r="J25513" s="34">
        <v>761</v>
      </c>
      <c r="K25513" s="34">
        <v>534</v>
      </c>
      <c r="L25513" s="34">
        <v>725</v>
      </c>
      <c r="M25513" s="34">
        <v>518</v>
      </c>
    </row>
    <row r="25514" spans="1:13" x14ac:dyDescent="0.2">
      <c r="A25514" s="34" t="s">
        <v>126408</v>
      </c>
      <c r="B25514" s="34">
        <v>480</v>
      </c>
      <c r="C25514" s="34">
        <v>467</v>
      </c>
      <c r="D25514" s="34">
        <v>473</v>
      </c>
      <c r="E25514" s="34">
        <v>498</v>
      </c>
      <c r="F25514" s="34">
        <v>444</v>
      </c>
      <c r="G25514" s="34">
        <v>435</v>
      </c>
      <c r="H25514" s="34">
        <v>567</v>
      </c>
      <c r="I25514" s="34">
        <v>485</v>
      </c>
      <c r="J25514" s="34">
        <v>447</v>
      </c>
      <c r="K25514" s="34">
        <v>418</v>
      </c>
      <c r="L25514" s="34">
        <v>428</v>
      </c>
      <c r="M25514" s="34">
        <v>373</v>
      </c>
    </row>
    <row r="25515" spans="1:13" x14ac:dyDescent="0.2">
      <c r="A25515" s="34" t="s">
        <v>126409</v>
      </c>
      <c r="B25515" s="34">
        <v>372</v>
      </c>
      <c r="C25515" s="34">
        <v>652</v>
      </c>
      <c r="D25515" s="34">
        <v>349</v>
      </c>
      <c r="E25515" s="34">
        <v>771</v>
      </c>
      <c r="F25515" s="34">
        <v>285</v>
      </c>
      <c r="G25515" s="34">
        <v>706</v>
      </c>
      <c r="H25515" s="34">
        <v>363</v>
      </c>
      <c r="I25515" s="34">
        <v>646</v>
      </c>
      <c r="J25515" s="34">
        <v>340</v>
      </c>
      <c r="K25515" s="34">
        <v>578</v>
      </c>
      <c r="L25515" s="34">
        <v>313</v>
      </c>
      <c r="M25515" s="34">
        <v>531</v>
      </c>
    </row>
    <row r="25516" spans="1:13" x14ac:dyDescent="0.2">
      <c r="A25516" s="34" t="s">
        <v>126410</v>
      </c>
      <c r="B25516" s="34">
        <v>886</v>
      </c>
      <c r="C25516" s="34">
        <v>709</v>
      </c>
      <c r="D25516" s="34">
        <v>998</v>
      </c>
      <c r="E25516" s="34">
        <v>820</v>
      </c>
      <c r="F25516" s="34">
        <v>790</v>
      </c>
      <c r="G25516" s="34">
        <v>744</v>
      </c>
      <c r="H25516" s="34">
        <v>939</v>
      </c>
      <c r="I25516" s="34">
        <v>879</v>
      </c>
      <c r="J25516" s="34">
        <v>1003</v>
      </c>
      <c r="K25516" s="34">
        <v>626</v>
      </c>
      <c r="L25516" s="34">
        <v>992</v>
      </c>
      <c r="M25516" s="34">
        <v>601</v>
      </c>
    </row>
    <row r="25517" spans="1:13" x14ac:dyDescent="0.2">
      <c r="A25517" s="34" t="s">
        <v>126411</v>
      </c>
      <c r="B25517" s="34">
        <v>951</v>
      </c>
      <c r="C25517" s="34">
        <v>727</v>
      </c>
      <c r="D25517" s="34">
        <v>987</v>
      </c>
      <c r="E25517" s="34">
        <v>800</v>
      </c>
      <c r="F25517" s="34">
        <v>858</v>
      </c>
      <c r="G25517" s="34">
        <v>706</v>
      </c>
      <c r="H25517" s="34">
        <v>993</v>
      </c>
      <c r="I25517" s="34">
        <v>749</v>
      </c>
      <c r="J25517" s="34">
        <v>880</v>
      </c>
      <c r="K25517" s="34">
        <v>622</v>
      </c>
      <c r="L25517" s="34">
        <v>944</v>
      </c>
      <c r="M25517" s="34">
        <v>532</v>
      </c>
    </row>
    <row r="25518" spans="1:13" x14ac:dyDescent="0.2">
      <c r="A25518" s="34" t="s">
        <v>126412</v>
      </c>
      <c r="B25518" s="34">
        <v>244</v>
      </c>
      <c r="C25518" s="34">
        <v>267</v>
      </c>
      <c r="D25518" s="34">
        <v>277</v>
      </c>
      <c r="E25518" s="34">
        <v>336</v>
      </c>
      <c r="F25518" s="34">
        <v>242</v>
      </c>
      <c r="G25518" s="34">
        <v>327</v>
      </c>
      <c r="H25518" s="34">
        <v>358</v>
      </c>
      <c r="I25518" s="34">
        <v>314</v>
      </c>
      <c r="J25518" s="34">
        <v>281</v>
      </c>
      <c r="K25518" s="34">
        <v>277</v>
      </c>
      <c r="L25518" s="34">
        <v>286</v>
      </c>
      <c r="M25518" s="34">
        <v>244</v>
      </c>
    </row>
    <row r="25519" spans="1:13" x14ac:dyDescent="0.2">
      <c r="A25519" s="34" t="s">
        <v>126413</v>
      </c>
      <c r="B25519" s="34">
        <v>320</v>
      </c>
      <c r="C25519" s="34">
        <v>495</v>
      </c>
      <c r="D25519" s="34">
        <v>529</v>
      </c>
      <c r="E25519" s="34">
        <v>511</v>
      </c>
      <c r="F25519" s="34">
        <v>344</v>
      </c>
      <c r="G25519" s="34">
        <v>479</v>
      </c>
      <c r="H25519" s="34">
        <v>506</v>
      </c>
      <c r="I25519" s="34">
        <v>546</v>
      </c>
      <c r="J25519" s="34">
        <v>491</v>
      </c>
      <c r="K25519" s="34">
        <v>429</v>
      </c>
      <c r="L25519" s="34">
        <v>444</v>
      </c>
      <c r="M25519" s="34">
        <v>393</v>
      </c>
    </row>
    <row r="25520" spans="1:13" x14ac:dyDescent="0.2">
      <c r="A25520" s="34" t="s">
        <v>126414</v>
      </c>
      <c r="B25520" s="34">
        <v>706</v>
      </c>
      <c r="C25520" s="34">
        <v>692</v>
      </c>
      <c r="D25520" s="34">
        <v>813</v>
      </c>
      <c r="E25520" s="34">
        <v>754</v>
      </c>
      <c r="F25520" s="34">
        <v>708</v>
      </c>
      <c r="G25520" s="34">
        <v>653</v>
      </c>
      <c r="H25520" s="34">
        <v>714</v>
      </c>
      <c r="I25520" s="34">
        <v>810</v>
      </c>
      <c r="J25520" s="34">
        <v>798</v>
      </c>
      <c r="K25520" s="34">
        <v>638</v>
      </c>
      <c r="L25520" s="34">
        <v>652</v>
      </c>
      <c r="M25520" s="34">
        <v>568</v>
      </c>
    </row>
    <row r="25521" spans="1:13" x14ac:dyDescent="0.2">
      <c r="A25521" s="34" t="s">
        <v>126415</v>
      </c>
      <c r="B25521" s="34">
        <v>826</v>
      </c>
      <c r="C25521" s="34">
        <v>750</v>
      </c>
      <c r="D25521" s="34">
        <v>828</v>
      </c>
      <c r="E25521" s="34">
        <v>783</v>
      </c>
      <c r="F25521" s="34">
        <v>681</v>
      </c>
      <c r="G25521" s="34">
        <v>728</v>
      </c>
      <c r="H25521" s="34">
        <v>787</v>
      </c>
      <c r="I25521" s="34">
        <v>745</v>
      </c>
      <c r="J25521" s="34">
        <v>805</v>
      </c>
      <c r="K25521" s="34">
        <v>660</v>
      </c>
      <c r="L25521" s="34">
        <v>833</v>
      </c>
      <c r="M25521" s="34">
        <v>647</v>
      </c>
    </row>
    <row r="25522" spans="1:13" x14ac:dyDescent="0.2">
      <c r="A25522" s="34" t="s">
        <v>126416</v>
      </c>
      <c r="B25522" s="34">
        <v>693</v>
      </c>
      <c r="C25522" s="34">
        <v>868</v>
      </c>
      <c r="D25522" s="34">
        <v>815</v>
      </c>
      <c r="E25522" s="34">
        <v>977</v>
      </c>
      <c r="F25522" s="34">
        <v>754</v>
      </c>
      <c r="G25522" s="34">
        <v>848</v>
      </c>
      <c r="H25522" s="34">
        <v>928</v>
      </c>
      <c r="I25522" s="34">
        <v>839</v>
      </c>
      <c r="J25522" s="34">
        <v>902</v>
      </c>
      <c r="K25522" s="34">
        <v>833</v>
      </c>
      <c r="L25522" s="34">
        <v>783</v>
      </c>
      <c r="M25522" s="34">
        <v>782</v>
      </c>
    </row>
    <row r="25523" spans="1:13" x14ac:dyDescent="0.2">
      <c r="A25523" s="34" t="s">
        <v>126417</v>
      </c>
      <c r="B25523" s="34">
        <v>1518</v>
      </c>
      <c r="C25523" s="34">
        <v>1374</v>
      </c>
      <c r="D25523" s="34">
        <v>1520</v>
      </c>
      <c r="E25523" s="34">
        <v>1640</v>
      </c>
      <c r="F25523" s="34">
        <v>1378</v>
      </c>
      <c r="G25523" s="34">
        <v>1401</v>
      </c>
      <c r="H25523" s="34">
        <v>1634</v>
      </c>
      <c r="I25523" s="34">
        <v>1403</v>
      </c>
      <c r="J25523" s="34">
        <v>1525</v>
      </c>
      <c r="K25523" s="34">
        <v>1149</v>
      </c>
      <c r="L25523" s="34">
        <v>1340</v>
      </c>
      <c r="M25523" s="34">
        <v>1126</v>
      </c>
    </row>
    <row r="25524" spans="1:13" x14ac:dyDescent="0.2">
      <c r="A25524" s="34" t="s">
        <v>126418</v>
      </c>
      <c r="B25524" s="34">
        <v>2321</v>
      </c>
      <c r="C25524" s="34">
        <v>2419</v>
      </c>
      <c r="D25524" s="34">
        <v>2636</v>
      </c>
      <c r="E25524" s="34">
        <v>2589</v>
      </c>
      <c r="F25524" s="34">
        <v>2412</v>
      </c>
      <c r="G25524" s="34">
        <v>2214</v>
      </c>
      <c r="H25524" s="34">
        <v>2796</v>
      </c>
      <c r="I25524" s="34">
        <v>2304</v>
      </c>
      <c r="J25524" s="34">
        <v>2791</v>
      </c>
      <c r="K25524" s="34">
        <v>1935</v>
      </c>
      <c r="L25524" s="34">
        <v>2654</v>
      </c>
      <c r="M25524" s="34">
        <v>1831</v>
      </c>
    </row>
    <row r="25525" spans="1:13" x14ac:dyDescent="0.2">
      <c r="A25525" s="34" t="s">
        <v>126419</v>
      </c>
      <c r="B25525" s="34">
        <v>977</v>
      </c>
      <c r="C25525" s="34">
        <v>1081</v>
      </c>
      <c r="D25525" s="34">
        <v>1067</v>
      </c>
      <c r="E25525" s="34">
        <v>1070</v>
      </c>
      <c r="F25525" s="34">
        <v>963</v>
      </c>
      <c r="G25525" s="34">
        <v>970</v>
      </c>
      <c r="H25525" s="34">
        <v>1084</v>
      </c>
      <c r="I25525" s="34">
        <v>1047</v>
      </c>
      <c r="J25525" s="34">
        <v>1058</v>
      </c>
      <c r="K25525" s="34">
        <v>812</v>
      </c>
      <c r="L25525" s="34">
        <v>921</v>
      </c>
      <c r="M25525" s="34">
        <v>768</v>
      </c>
    </row>
    <row r="25526" spans="1:13" x14ac:dyDescent="0.2">
      <c r="A25526" s="34" t="s">
        <v>126420</v>
      </c>
      <c r="B25526" s="34">
        <v>713</v>
      </c>
      <c r="C25526" s="34">
        <v>769</v>
      </c>
      <c r="D25526" s="34">
        <v>923</v>
      </c>
      <c r="E25526" s="34">
        <v>905</v>
      </c>
      <c r="F25526" s="34">
        <v>852</v>
      </c>
      <c r="G25526" s="34">
        <v>686</v>
      </c>
      <c r="H25526" s="34">
        <v>961</v>
      </c>
      <c r="I25526" s="34">
        <v>736</v>
      </c>
      <c r="J25526" s="34">
        <v>920</v>
      </c>
      <c r="K25526" s="34">
        <v>646</v>
      </c>
      <c r="L25526" s="34">
        <v>914</v>
      </c>
      <c r="M25526" s="34">
        <v>631</v>
      </c>
    </row>
    <row r="25527" spans="1:13" x14ac:dyDescent="0.2">
      <c r="A25527" s="34" t="s">
        <v>126421</v>
      </c>
      <c r="B25527" s="34">
        <v>1240</v>
      </c>
      <c r="C25527" s="34">
        <v>1187</v>
      </c>
      <c r="D25527" s="34">
        <v>1147</v>
      </c>
      <c r="E25527" s="34">
        <v>1190</v>
      </c>
      <c r="F25527" s="34">
        <v>1031</v>
      </c>
      <c r="G25527" s="34">
        <v>1010</v>
      </c>
      <c r="H25527" s="34">
        <v>1336</v>
      </c>
      <c r="I25527" s="34">
        <v>1113</v>
      </c>
      <c r="J25527" s="34">
        <v>1150</v>
      </c>
      <c r="K25527" s="34">
        <v>965</v>
      </c>
      <c r="L25527" s="34">
        <v>1103</v>
      </c>
      <c r="M25527" s="34">
        <v>927</v>
      </c>
    </row>
    <row r="25528" spans="1:13" x14ac:dyDescent="0.2">
      <c r="A25528" s="34" t="s">
        <v>126422</v>
      </c>
      <c r="B25528" s="34">
        <v>669</v>
      </c>
      <c r="C25528" s="34">
        <v>650</v>
      </c>
      <c r="D25528" s="34">
        <v>638</v>
      </c>
      <c r="E25528" s="34">
        <v>727</v>
      </c>
      <c r="F25528" s="34">
        <v>563</v>
      </c>
      <c r="G25528" s="34">
        <v>592</v>
      </c>
      <c r="H25528" s="34">
        <v>659</v>
      </c>
      <c r="I25528" s="34">
        <v>618</v>
      </c>
      <c r="J25528" s="34">
        <v>652</v>
      </c>
      <c r="K25528" s="34">
        <v>513</v>
      </c>
      <c r="L25528" s="34">
        <v>559</v>
      </c>
      <c r="M25528" s="34">
        <v>493</v>
      </c>
    </row>
    <row r="25529" spans="1:13" x14ac:dyDescent="0.2">
      <c r="A25529" s="34" t="s">
        <v>126423</v>
      </c>
      <c r="B25529" s="34">
        <v>576</v>
      </c>
      <c r="C25529" s="34">
        <v>568</v>
      </c>
      <c r="D25529" s="34">
        <v>655</v>
      </c>
      <c r="E25529" s="34">
        <v>735</v>
      </c>
      <c r="F25529" s="34">
        <v>534</v>
      </c>
      <c r="G25529" s="34">
        <v>620</v>
      </c>
      <c r="H25529" s="34">
        <v>580</v>
      </c>
      <c r="I25529" s="34">
        <v>615</v>
      </c>
      <c r="J25529" s="34">
        <v>551</v>
      </c>
      <c r="K25529" s="34">
        <v>521</v>
      </c>
      <c r="L25529" s="34">
        <v>541</v>
      </c>
      <c r="M25529" s="34">
        <v>493</v>
      </c>
    </row>
    <row r="25530" spans="1:13" x14ac:dyDescent="0.2">
      <c r="A25530" s="34" t="s">
        <v>126424</v>
      </c>
      <c r="B25530" s="34">
        <v>487</v>
      </c>
      <c r="C25530" s="34">
        <v>609</v>
      </c>
      <c r="D25530" s="34">
        <v>787</v>
      </c>
      <c r="E25530" s="34">
        <v>703</v>
      </c>
      <c r="F25530" s="34">
        <v>598</v>
      </c>
      <c r="G25530" s="34">
        <v>552</v>
      </c>
      <c r="H25530" s="34">
        <v>690</v>
      </c>
      <c r="I25530" s="34">
        <v>680</v>
      </c>
      <c r="J25530" s="34">
        <v>699</v>
      </c>
      <c r="K25530" s="34">
        <v>512</v>
      </c>
      <c r="L25530" s="34">
        <v>632</v>
      </c>
      <c r="M25530" s="34">
        <v>498</v>
      </c>
    </row>
    <row r="25531" spans="1:13" x14ac:dyDescent="0.2">
      <c r="A25531" s="34" t="s">
        <v>126425</v>
      </c>
      <c r="B25531" s="34">
        <v>446</v>
      </c>
      <c r="C25531" s="34">
        <v>464</v>
      </c>
      <c r="D25531" s="34">
        <v>431</v>
      </c>
      <c r="E25531" s="34">
        <v>452</v>
      </c>
      <c r="F25531" s="34">
        <v>385</v>
      </c>
      <c r="G25531" s="34">
        <v>385</v>
      </c>
      <c r="H25531" s="34">
        <v>464</v>
      </c>
      <c r="I25531" s="34">
        <v>423</v>
      </c>
      <c r="J25531" s="34">
        <v>466</v>
      </c>
      <c r="K25531" s="34">
        <v>324</v>
      </c>
      <c r="L25531" s="34">
        <v>432</v>
      </c>
      <c r="M25531" s="34">
        <v>369</v>
      </c>
    </row>
    <row r="25532" spans="1:13" x14ac:dyDescent="0.2">
      <c r="A25532" s="34" t="s">
        <v>126426</v>
      </c>
      <c r="B25532" s="34">
        <v>822</v>
      </c>
      <c r="C25532" s="34">
        <v>794</v>
      </c>
      <c r="D25532" s="34">
        <v>813</v>
      </c>
      <c r="E25532" s="34">
        <v>886</v>
      </c>
      <c r="F25532" s="34">
        <v>806</v>
      </c>
      <c r="G25532" s="34">
        <v>816</v>
      </c>
      <c r="H25532" s="34">
        <v>933</v>
      </c>
      <c r="I25532" s="34">
        <v>754</v>
      </c>
      <c r="J25532" s="34">
        <v>913</v>
      </c>
      <c r="K25532" s="34">
        <v>670</v>
      </c>
      <c r="L25532" s="34">
        <v>877</v>
      </c>
      <c r="M25532" s="34">
        <v>668</v>
      </c>
    </row>
    <row r="25533" spans="1:13" x14ac:dyDescent="0.2">
      <c r="A25533" s="34" t="s">
        <v>126427</v>
      </c>
      <c r="B25533" s="34">
        <v>536</v>
      </c>
      <c r="C25533" s="34">
        <v>579</v>
      </c>
      <c r="D25533" s="34">
        <v>519</v>
      </c>
      <c r="E25533" s="34">
        <v>615</v>
      </c>
      <c r="F25533" s="34">
        <v>521</v>
      </c>
      <c r="G25533" s="34">
        <v>571</v>
      </c>
      <c r="H25533" s="34">
        <v>599</v>
      </c>
      <c r="I25533" s="34">
        <v>603</v>
      </c>
      <c r="J25533" s="34">
        <v>525</v>
      </c>
      <c r="K25533" s="34">
        <v>459</v>
      </c>
      <c r="L25533" s="34">
        <v>569</v>
      </c>
      <c r="M25533" s="34">
        <v>448</v>
      </c>
    </row>
    <row r="25534" spans="1:13" x14ac:dyDescent="0.2">
      <c r="A25534" s="34" t="s">
        <v>126428</v>
      </c>
      <c r="B25534" s="34">
        <v>544</v>
      </c>
      <c r="C25534" s="34">
        <v>473</v>
      </c>
      <c r="D25534" s="34">
        <v>517</v>
      </c>
      <c r="E25534" s="34">
        <v>527</v>
      </c>
      <c r="F25534" s="34">
        <v>542</v>
      </c>
      <c r="G25534" s="34">
        <v>538</v>
      </c>
      <c r="H25534" s="34">
        <v>703</v>
      </c>
      <c r="I25534" s="34">
        <v>459</v>
      </c>
      <c r="J25534" s="34">
        <v>508</v>
      </c>
      <c r="K25534" s="34">
        <v>418</v>
      </c>
      <c r="L25534" s="34">
        <v>559</v>
      </c>
      <c r="M25534" s="34">
        <v>360</v>
      </c>
    </row>
    <row r="25535" spans="1:13" x14ac:dyDescent="0.2">
      <c r="A25535" s="34" t="s">
        <v>126429</v>
      </c>
      <c r="B25535" s="34">
        <v>1535</v>
      </c>
      <c r="C25535" s="34">
        <v>1499</v>
      </c>
      <c r="D25535" s="34">
        <v>1791</v>
      </c>
      <c r="E25535" s="34">
        <v>1787</v>
      </c>
      <c r="F25535" s="34">
        <v>1573</v>
      </c>
      <c r="G25535" s="34">
        <v>1394</v>
      </c>
      <c r="H25535" s="34">
        <v>1810</v>
      </c>
      <c r="I25535" s="34">
        <v>1538</v>
      </c>
      <c r="J25535" s="34">
        <v>1723</v>
      </c>
      <c r="K25535" s="34">
        <v>1227</v>
      </c>
      <c r="L25535" s="34">
        <v>1751</v>
      </c>
      <c r="M25535" s="34">
        <v>1228</v>
      </c>
    </row>
    <row r="25536" spans="1:13" x14ac:dyDescent="0.2">
      <c r="A25536" s="34" t="s">
        <v>126430</v>
      </c>
      <c r="B25536" s="34">
        <v>413</v>
      </c>
      <c r="C25536" s="34">
        <v>384</v>
      </c>
      <c r="D25536" s="34">
        <v>437</v>
      </c>
      <c r="E25536" s="34">
        <v>443</v>
      </c>
      <c r="F25536" s="34">
        <v>360</v>
      </c>
      <c r="G25536" s="34">
        <v>325</v>
      </c>
      <c r="H25536" s="34">
        <v>479</v>
      </c>
      <c r="I25536" s="34">
        <v>422</v>
      </c>
      <c r="J25536" s="34">
        <v>363</v>
      </c>
      <c r="K25536" s="34">
        <v>332</v>
      </c>
      <c r="L25536" s="34">
        <v>362</v>
      </c>
      <c r="M25536" s="34">
        <v>341</v>
      </c>
    </row>
    <row r="25537" spans="1:13" x14ac:dyDescent="0.2">
      <c r="A25537" s="34" t="s">
        <v>126431</v>
      </c>
      <c r="B25537" s="34">
        <v>1161</v>
      </c>
      <c r="C25537" s="34">
        <v>1242</v>
      </c>
      <c r="D25537" s="34">
        <v>1425</v>
      </c>
      <c r="E25537" s="34">
        <v>1322</v>
      </c>
      <c r="F25537" s="34">
        <v>1234</v>
      </c>
      <c r="G25537" s="34">
        <v>1210</v>
      </c>
      <c r="H25537" s="34">
        <v>1378</v>
      </c>
      <c r="I25537" s="34">
        <v>1252</v>
      </c>
      <c r="J25537" s="34">
        <v>1382</v>
      </c>
      <c r="K25537" s="34">
        <v>1018</v>
      </c>
      <c r="L25537" s="34">
        <v>1284</v>
      </c>
      <c r="M25537" s="34">
        <v>1028</v>
      </c>
    </row>
    <row r="25538" spans="1:13" x14ac:dyDescent="0.2">
      <c r="A25538" s="34" t="s">
        <v>126432</v>
      </c>
      <c r="B25538" s="34">
        <v>541</v>
      </c>
      <c r="C25538" s="34">
        <v>550</v>
      </c>
      <c r="D25538" s="34">
        <v>536</v>
      </c>
      <c r="E25538" s="34">
        <v>624</v>
      </c>
      <c r="F25538" s="34">
        <v>471</v>
      </c>
      <c r="G25538" s="34">
        <v>531</v>
      </c>
      <c r="H25538" s="34">
        <v>591</v>
      </c>
      <c r="I25538" s="34">
        <v>544</v>
      </c>
      <c r="J25538" s="34">
        <v>489</v>
      </c>
      <c r="K25538" s="34">
        <v>454</v>
      </c>
      <c r="L25538" s="34">
        <v>589</v>
      </c>
      <c r="M25538" s="34">
        <v>440</v>
      </c>
    </row>
    <row r="25539" spans="1:13" x14ac:dyDescent="0.2">
      <c r="A25539" s="34" t="s">
        <v>126433</v>
      </c>
      <c r="B25539" s="34">
        <v>1411</v>
      </c>
      <c r="C25539" s="34">
        <v>1436</v>
      </c>
      <c r="D25539" s="34">
        <v>1554</v>
      </c>
      <c r="E25539" s="34">
        <v>1589</v>
      </c>
      <c r="F25539" s="34">
        <v>1488</v>
      </c>
      <c r="G25539" s="34">
        <v>1299</v>
      </c>
      <c r="H25539" s="34">
        <v>1759</v>
      </c>
      <c r="I25539" s="34">
        <v>1378</v>
      </c>
      <c r="J25539" s="34">
        <v>1596</v>
      </c>
      <c r="K25539" s="34">
        <v>1106</v>
      </c>
      <c r="L25539" s="34">
        <v>1490</v>
      </c>
      <c r="M25539" s="34">
        <v>1084</v>
      </c>
    </row>
    <row r="25540" spans="1:13" x14ac:dyDescent="0.2">
      <c r="A25540" s="34" t="s">
        <v>126434</v>
      </c>
      <c r="B25540" s="34">
        <v>738</v>
      </c>
      <c r="C25540" s="34">
        <v>1186</v>
      </c>
      <c r="D25540" s="34">
        <v>871</v>
      </c>
      <c r="E25540" s="34">
        <v>1229</v>
      </c>
      <c r="F25540" s="34">
        <v>679</v>
      </c>
      <c r="G25540" s="34">
        <v>1124</v>
      </c>
      <c r="H25540" s="34">
        <v>844</v>
      </c>
      <c r="I25540" s="34">
        <v>1195</v>
      </c>
      <c r="J25540" s="34">
        <v>749</v>
      </c>
      <c r="K25540" s="34">
        <v>951</v>
      </c>
      <c r="L25540" s="34">
        <v>685</v>
      </c>
      <c r="M25540" s="34">
        <v>944</v>
      </c>
    </row>
    <row r="25541" spans="1:13" x14ac:dyDescent="0.2">
      <c r="A25541" s="34" t="s">
        <v>126435</v>
      </c>
      <c r="B25541" s="34">
        <v>1146</v>
      </c>
      <c r="C25541" s="34">
        <v>1324</v>
      </c>
      <c r="D25541" s="34">
        <v>1367</v>
      </c>
      <c r="E25541" s="34">
        <v>1421</v>
      </c>
      <c r="F25541" s="34">
        <v>1171</v>
      </c>
      <c r="G25541" s="34">
        <v>1256</v>
      </c>
      <c r="H25541" s="34">
        <v>1420</v>
      </c>
      <c r="I25541" s="34">
        <v>1321</v>
      </c>
      <c r="J25541" s="34">
        <v>1501</v>
      </c>
      <c r="K25541" s="34">
        <v>1145</v>
      </c>
      <c r="L25541" s="34">
        <v>1229</v>
      </c>
      <c r="M25541" s="34">
        <v>1069</v>
      </c>
    </row>
    <row r="25542" spans="1:13" x14ac:dyDescent="0.2">
      <c r="A25542" s="34" t="s">
        <v>126436</v>
      </c>
      <c r="B25542" s="34">
        <v>1196</v>
      </c>
      <c r="C25542" s="34">
        <v>1125</v>
      </c>
      <c r="D25542" s="34">
        <v>1276</v>
      </c>
      <c r="E25542" s="34">
        <v>1243</v>
      </c>
      <c r="F25542" s="34">
        <v>1042</v>
      </c>
      <c r="G25542" s="34">
        <v>1004</v>
      </c>
      <c r="H25542" s="34">
        <v>1220</v>
      </c>
      <c r="I25542" s="34">
        <v>1092</v>
      </c>
      <c r="J25542" s="34">
        <v>1130</v>
      </c>
      <c r="K25542" s="34">
        <v>969</v>
      </c>
      <c r="L25542" s="34">
        <v>1112</v>
      </c>
      <c r="M25542" s="34">
        <v>859</v>
      </c>
    </row>
    <row r="25543" spans="1:13" x14ac:dyDescent="0.2">
      <c r="A25543" s="34" t="s">
        <v>126437</v>
      </c>
      <c r="B25543" s="34">
        <v>1560</v>
      </c>
      <c r="C25543" s="34">
        <v>2148</v>
      </c>
      <c r="D25543" s="34">
        <v>1634</v>
      </c>
      <c r="E25543" s="34">
        <v>2309</v>
      </c>
      <c r="F25543" s="34">
        <v>1562</v>
      </c>
      <c r="G25543" s="34">
        <v>2192</v>
      </c>
      <c r="H25543" s="34">
        <v>1883</v>
      </c>
      <c r="I25543" s="34">
        <v>2167</v>
      </c>
      <c r="J25543" s="34">
        <v>1791</v>
      </c>
      <c r="K25543" s="34">
        <v>1895</v>
      </c>
      <c r="L25543" s="34">
        <v>1732</v>
      </c>
      <c r="M25543" s="34">
        <v>1754</v>
      </c>
    </row>
    <row r="25544" spans="1:13" x14ac:dyDescent="0.2">
      <c r="A25544" s="34" t="s">
        <v>126438</v>
      </c>
      <c r="B25544" s="34">
        <v>1049</v>
      </c>
      <c r="C25544" s="34">
        <v>878</v>
      </c>
      <c r="D25544" s="34">
        <v>993</v>
      </c>
      <c r="E25544" s="34">
        <v>1110</v>
      </c>
      <c r="F25544" s="34">
        <v>934</v>
      </c>
      <c r="G25544" s="34">
        <v>934</v>
      </c>
      <c r="H25544" s="34">
        <v>1113</v>
      </c>
      <c r="I25544" s="34">
        <v>967</v>
      </c>
      <c r="J25544" s="34">
        <v>1072</v>
      </c>
      <c r="K25544" s="34">
        <v>824</v>
      </c>
      <c r="L25544" s="34">
        <v>930</v>
      </c>
      <c r="M25544" s="34">
        <v>830</v>
      </c>
    </row>
    <row r="25545" spans="1:13" x14ac:dyDescent="0.2">
      <c r="A25545" s="34" t="s">
        <v>126439</v>
      </c>
      <c r="B25545" s="34">
        <v>1366</v>
      </c>
      <c r="C25545" s="34">
        <v>1961</v>
      </c>
      <c r="D25545" s="34">
        <v>1685</v>
      </c>
      <c r="E25545" s="34">
        <v>1952</v>
      </c>
      <c r="F25545" s="34">
        <v>1381</v>
      </c>
      <c r="G25545" s="34">
        <v>1782</v>
      </c>
      <c r="H25545" s="34">
        <v>1587</v>
      </c>
      <c r="I25545" s="34">
        <v>1782</v>
      </c>
      <c r="J25545" s="34">
        <v>1548</v>
      </c>
      <c r="K25545" s="34">
        <v>1503</v>
      </c>
      <c r="L25545" s="34">
        <v>1459</v>
      </c>
      <c r="M25545" s="34">
        <v>1484</v>
      </c>
    </row>
    <row r="25546" spans="1:13" x14ac:dyDescent="0.2">
      <c r="A25546" s="34" t="s">
        <v>126440</v>
      </c>
      <c r="B25546" s="34">
        <v>1330</v>
      </c>
      <c r="C25546" s="34">
        <v>1474</v>
      </c>
      <c r="D25546" s="34">
        <v>1405</v>
      </c>
      <c r="E25546" s="34">
        <v>1357</v>
      </c>
      <c r="F25546" s="34">
        <v>1291</v>
      </c>
      <c r="G25546" s="34">
        <v>1200</v>
      </c>
      <c r="H25546" s="34">
        <v>1631</v>
      </c>
      <c r="I25546" s="34">
        <v>1336</v>
      </c>
      <c r="J25546" s="34">
        <v>1508</v>
      </c>
      <c r="K25546" s="34">
        <v>1155</v>
      </c>
      <c r="L25546" s="34">
        <v>1402</v>
      </c>
      <c r="M25546" s="34">
        <v>974</v>
      </c>
    </row>
    <row r="25547" spans="1:13" x14ac:dyDescent="0.2">
      <c r="A25547" s="34" t="s">
        <v>126441</v>
      </c>
      <c r="B25547" s="34">
        <v>1230</v>
      </c>
      <c r="C25547" s="34">
        <v>1423</v>
      </c>
      <c r="D25547" s="34">
        <v>1389</v>
      </c>
      <c r="E25547" s="34">
        <v>1506</v>
      </c>
      <c r="F25547" s="34">
        <v>1241</v>
      </c>
      <c r="G25547" s="34">
        <v>1310</v>
      </c>
      <c r="H25547" s="34">
        <v>1485</v>
      </c>
      <c r="I25547" s="34">
        <v>1266</v>
      </c>
      <c r="J25547" s="34">
        <v>1387</v>
      </c>
      <c r="K25547" s="34">
        <v>1093</v>
      </c>
      <c r="L25547" s="34">
        <v>1389</v>
      </c>
      <c r="M25547" s="34">
        <v>1037</v>
      </c>
    </row>
    <row r="25548" spans="1:13" x14ac:dyDescent="0.2">
      <c r="A25548" s="34" t="s">
        <v>126442</v>
      </c>
      <c r="B25548" s="34">
        <v>629</v>
      </c>
      <c r="C25548" s="34">
        <v>1292</v>
      </c>
      <c r="D25548" s="34">
        <v>678</v>
      </c>
      <c r="E25548" s="34">
        <v>1366</v>
      </c>
      <c r="F25548" s="34">
        <v>596</v>
      </c>
      <c r="G25548" s="34">
        <v>1196</v>
      </c>
      <c r="H25548" s="34">
        <v>774</v>
      </c>
      <c r="I25548" s="34">
        <v>1332</v>
      </c>
      <c r="J25548" s="34">
        <v>683</v>
      </c>
      <c r="K25548" s="34">
        <v>1052</v>
      </c>
      <c r="L25548" s="34">
        <v>711</v>
      </c>
      <c r="M25548" s="34">
        <v>972</v>
      </c>
    </row>
    <row r="25549" spans="1:13" x14ac:dyDescent="0.2">
      <c r="A25549" s="34" t="s">
        <v>126443</v>
      </c>
      <c r="B25549" s="34">
        <v>1124</v>
      </c>
      <c r="C25549" s="34">
        <v>1081</v>
      </c>
      <c r="D25549" s="34">
        <v>1330</v>
      </c>
      <c r="E25549" s="34">
        <v>1182</v>
      </c>
      <c r="F25549" s="34">
        <v>1213</v>
      </c>
      <c r="G25549" s="34">
        <v>1032</v>
      </c>
      <c r="H25549" s="34">
        <v>1290</v>
      </c>
      <c r="I25549" s="34">
        <v>1255</v>
      </c>
      <c r="J25549" s="34">
        <v>1180</v>
      </c>
      <c r="K25549" s="34">
        <v>920</v>
      </c>
      <c r="L25549" s="34">
        <v>1218</v>
      </c>
      <c r="M25549" s="34">
        <v>905</v>
      </c>
    </row>
    <row r="25550" spans="1:13" x14ac:dyDescent="0.2">
      <c r="A25550" s="34" t="s">
        <v>126444</v>
      </c>
      <c r="B25550" s="34">
        <v>958</v>
      </c>
      <c r="C25550" s="34">
        <v>1062</v>
      </c>
      <c r="D25550" s="34">
        <v>1052</v>
      </c>
      <c r="E25550" s="34">
        <v>1120</v>
      </c>
      <c r="F25550" s="34">
        <v>893</v>
      </c>
      <c r="G25550" s="34">
        <v>1023</v>
      </c>
      <c r="H25550" s="34">
        <v>1192</v>
      </c>
      <c r="I25550" s="34">
        <v>1042</v>
      </c>
      <c r="J25550" s="34">
        <v>1104</v>
      </c>
      <c r="K25550" s="34">
        <v>870</v>
      </c>
      <c r="L25550" s="34">
        <v>963</v>
      </c>
      <c r="M25550" s="34">
        <v>832</v>
      </c>
    </row>
    <row r="25551" spans="1:13" x14ac:dyDescent="0.2">
      <c r="A25551" s="34" t="s">
        <v>126445</v>
      </c>
      <c r="B25551" s="34">
        <v>1426</v>
      </c>
      <c r="C25551" s="34">
        <v>1457</v>
      </c>
      <c r="D25551" s="34">
        <v>1691</v>
      </c>
      <c r="E25551" s="34">
        <v>1466</v>
      </c>
      <c r="F25551" s="34">
        <v>1499</v>
      </c>
      <c r="G25551" s="34">
        <v>1354</v>
      </c>
      <c r="H25551" s="34">
        <v>1689</v>
      </c>
      <c r="I25551" s="34">
        <v>1514</v>
      </c>
      <c r="J25551" s="34">
        <v>1597</v>
      </c>
      <c r="K25551" s="34">
        <v>1137</v>
      </c>
      <c r="L25551" s="34">
        <v>1514</v>
      </c>
      <c r="M25551" s="34">
        <v>1141</v>
      </c>
    </row>
    <row r="25552" spans="1:13" x14ac:dyDescent="0.2">
      <c r="A25552" s="34" t="s">
        <v>126446</v>
      </c>
      <c r="B25552" s="34">
        <v>856</v>
      </c>
      <c r="C25552" s="34">
        <v>1051</v>
      </c>
      <c r="D25552" s="34">
        <v>942</v>
      </c>
      <c r="E25552" s="34">
        <v>1062</v>
      </c>
      <c r="F25552" s="34">
        <v>975</v>
      </c>
      <c r="G25552" s="34">
        <v>842</v>
      </c>
      <c r="H25552" s="34">
        <v>1074</v>
      </c>
      <c r="I25552" s="34">
        <v>1040</v>
      </c>
      <c r="J25552" s="34">
        <v>988</v>
      </c>
      <c r="K25552" s="34">
        <v>831</v>
      </c>
      <c r="L25552" s="34">
        <v>963</v>
      </c>
      <c r="M25552" s="34">
        <v>784</v>
      </c>
    </row>
    <row r="25553" spans="1:13" x14ac:dyDescent="0.2">
      <c r="A25553" s="34" t="s">
        <v>126447</v>
      </c>
      <c r="B25553" s="34">
        <v>560</v>
      </c>
      <c r="C25553" s="34">
        <v>690</v>
      </c>
      <c r="D25553" s="34">
        <v>735</v>
      </c>
      <c r="E25553" s="34">
        <v>820</v>
      </c>
      <c r="F25553" s="34">
        <v>587</v>
      </c>
      <c r="G25553" s="34">
        <v>694</v>
      </c>
      <c r="H25553" s="34">
        <v>623</v>
      </c>
      <c r="I25553" s="34">
        <v>618</v>
      </c>
      <c r="J25553" s="34">
        <v>638</v>
      </c>
      <c r="K25553" s="34">
        <v>598</v>
      </c>
      <c r="L25553" s="34">
        <v>616</v>
      </c>
      <c r="M25553" s="34">
        <v>571</v>
      </c>
    </row>
    <row r="25554" spans="1:13" x14ac:dyDescent="0.2">
      <c r="A25554" s="34" t="s">
        <v>126448</v>
      </c>
      <c r="B25554" s="34">
        <v>550</v>
      </c>
      <c r="C25554" s="34">
        <v>558</v>
      </c>
      <c r="D25554" s="34">
        <v>621</v>
      </c>
      <c r="E25554" s="34">
        <v>610</v>
      </c>
      <c r="F25554" s="34">
        <v>514</v>
      </c>
      <c r="G25554" s="34">
        <v>488</v>
      </c>
      <c r="H25554" s="34">
        <v>620</v>
      </c>
      <c r="I25554" s="34">
        <v>564</v>
      </c>
      <c r="J25554" s="34">
        <v>545</v>
      </c>
      <c r="K25554" s="34">
        <v>436</v>
      </c>
      <c r="L25554" s="34">
        <v>587</v>
      </c>
      <c r="M25554" s="34">
        <v>385</v>
      </c>
    </row>
    <row r="25555" spans="1:13" x14ac:dyDescent="0.2">
      <c r="A25555" s="34" t="s">
        <v>126449</v>
      </c>
      <c r="B25555" s="34">
        <v>788</v>
      </c>
      <c r="C25555" s="34">
        <v>924</v>
      </c>
      <c r="D25555" s="34">
        <v>951</v>
      </c>
      <c r="E25555" s="34">
        <v>901</v>
      </c>
      <c r="F25555" s="34">
        <v>897</v>
      </c>
      <c r="G25555" s="34">
        <v>854</v>
      </c>
      <c r="H25555" s="34">
        <v>983</v>
      </c>
      <c r="I25555" s="34">
        <v>873</v>
      </c>
      <c r="J25555" s="34">
        <v>872</v>
      </c>
      <c r="K25555" s="34">
        <v>815</v>
      </c>
      <c r="L25555" s="34">
        <v>947</v>
      </c>
      <c r="M25555" s="34">
        <v>674</v>
      </c>
    </row>
    <row r="25556" spans="1:13" x14ac:dyDescent="0.2">
      <c r="A25556" s="34" t="s">
        <v>126450</v>
      </c>
      <c r="B25556" s="34">
        <v>809</v>
      </c>
      <c r="C25556" s="34">
        <v>738</v>
      </c>
      <c r="D25556" s="34">
        <v>801</v>
      </c>
      <c r="E25556" s="34">
        <v>702</v>
      </c>
      <c r="F25556" s="34">
        <v>699</v>
      </c>
      <c r="G25556" s="34">
        <v>661</v>
      </c>
      <c r="H25556" s="34">
        <v>802</v>
      </c>
      <c r="I25556" s="34">
        <v>736</v>
      </c>
      <c r="J25556" s="34">
        <v>757</v>
      </c>
      <c r="K25556" s="34">
        <v>602</v>
      </c>
      <c r="L25556" s="34">
        <v>706</v>
      </c>
      <c r="M25556" s="34">
        <v>596</v>
      </c>
    </row>
    <row r="25557" spans="1:13" x14ac:dyDescent="0.2">
      <c r="A25557" s="34" t="s">
        <v>126451</v>
      </c>
      <c r="B25557" s="34">
        <v>1346</v>
      </c>
      <c r="C25557" s="34">
        <v>1142</v>
      </c>
      <c r="D25557" s="34">
        <v>1269</v>
      </c>
      <c r="E25557" s="34">
        <v>1328</v>
      </c>
      <c r="F25557" s="34">
        <v>1158</v>
      </c>
      <c r="G25557" s="34">
        <v>1145</v>
      </c>
      <c r="H25557" s="34">
        <v>1453</v>
      </c>
      <c r="I25557" s="34">
        <v>1151</v>
      </c>
      <c r="J25557" s="34">
        <v>1346</v>
      </c>
      <c r="K25557" s="34">
        <v>968</v>
      </c>
      <c r="L25557" s="34">
        <v>1255</v>
      </c>
      <c r="M25557" s="34">
        <v>916</v>
      </c>
    </row>
    <row r="25558" spans="1:13" x14ac:dyDescent="0.2">
      <c r="A25558" s="34" t="s">
        <v>126452</v>
      </c>
      <c r="B25558" s="34">
        <v>1155</v>
      </c>
      <c r="C25558" s="34">
        <v>1068</v>
      </c>
      <c r="D25558" s="34">
        <v>1258</v>
      </c>
      <c r="E25558" s="34">
        <v>1178</v>
      </c>
      <c r="F25558" s="34">
        <v>1153</v>
      </c>
      <c r="G25558" s="34">
        <v>1070</v>
      </c>
      <c r="H25558" s="34">
        <v>1372</v>
      </c>
      <c r="I25558" s="34">
        <v>1127</v>
      </c>
      <c r="J25558" s="34">
        <v>1192</v>
      </c>
      <c r="K25558" s="34">
        <v>988</v>
      </c>
      <c r="L25558" s="34">
        <v>1220</v>
      </c>
      <c r="M25558" s="34">
        <v>899</v>
      </c>
    </row>
    <row r="25559" spans="1:13" x14ac:dyDescent="0.2">
      <c r="A25559" s="34" t="s">
        <v>126453</v>
      </c>
      <c r="B25559" s="34">
        <v>662</v>
      </c>
      <c r="C25559" s="34">
        <v>702</v>
      </c>
      <c r="D25559" s="34">
        <v>799</v>
      </c>
      <c r="E25559" s="34">
        <v>736</v>
      </c>
      <c r="F25559" s="34">
        <v>627</v>
      </c>
      <c r="G25559" s="34">
        <v>658</v>
      </c>
      <c r="H25559" s="34">
        <v>713</v>
      </c>
      <c r="I25559" s="34">
        <v>683</v>
      </c>
      <c r="J25559" s="34">
        <v>680</v>
      </c>
      <c r="K25559" s="34">
        <v>620</v>
      </c>
      <c r="L25559" s="34">
        <v>605</v>
      </c>
      <c r="M25559" s="34">
        <v>521</v>
      </c>
    </row>
    <row r="25560" spans="1:13" x14ac:dyDescent="0.2">
      <c r="A25560" s="34" t="s">
        <v>126454</v>
      </c>
      <c r="B25560" s="34">
        <v>1196</v>
      </c>
      <c r="C25560" s="34">
        <v>1155</v>
      </c>
      <c r="D25560" s="34">
        <v>1155</v>
      </c>
      <c r="E25560" s="34">
        <v>1187</v>
      </c>
      <c r="F25560" s="34">
        <v>1021</v>
      </c>
      <c r="G25560" s="34">
        <v>1154</v>
      </c>
      <c r="H25560" s="34">
        <v>1265</v>
      </c>
      <c r="I25560" s="34">
        <v>1145</v>
      </c>
      <c r="J25560" s="34">
        <v>1257</v>
      </c>
      <c r="K25560" s="34">
        <v>927</v>
      </c>
      <c r="L25560" s="34">
        <v>1171</v>
      </c>
      <c r="M25560" s="34">
        <v>860</v>
      </c>
    </row>
    <row r="25561" spans="1:13" x14ac:dyDescent="0.2">
      <c r="A25561" s="34" t="s">
        <v>126455</v>
      </c>
      <c r="B25561" s="34">
        <v>1262</v>
      </c>
      <c r="C25561" s="34">
        <v>1324</v>
      </c>
      <c r="D25561" s="34">
        <v>1240</v>
      </c>
      <c r="E25561" s="34">
        <v>1567</v>
      </c>
      <c r="F25561" s="34">
        <v>1143</v>
      </c>
      <c r="G25561" s="34">
        <v>1299</v>
      </c>
      <c r="H25561" s="34">
        <v>1436</v>
      </c>
      <c r="I25561" s="34">
        <v>1418</v>
      </c>
      <c r="J25561" s="34">
        <v>1478</v>
      </c>
      <c r="K25561" s="34">
        <v>1200</v>
      </c>
      <c r="L25561" s="34">
        <v>1296</v>
      </c>
      <c r="M25561" s="34">
        <v>1097</v>
      </c>
    </row>
    <row r="25562" spans="1:13" x14ac:dyDescent="0.2">
      <c r="A25562" s="34" t="s">
        <v>126456</v>
      </c>
      <c r="B25562" s="34">
        <v>1057</v>
      </c>
      <c r="C25562" s="34">
        <v>998</v>
      </c>
      <c r="D25562" s="34">
        <v>1154</v>
      </c>
      <c r="E25562" s="34">
        <v>1227</v>
      </c>
      <c r="F25562" s="34">
        <v>1021</v>
      </c>
      <c r="G25562" s="34">
        <v>928</v>
      </c>
      <c r="H25562" s="34">
        <v>1204</v>
      </c>
      <c r="I25562" s="34">
        <v>957</v>
      </c>
      <c r="J25562" s="34">
        <v>1093</v>
      </c>
      <c r="K25562" s="34">
        <v>835</v>
      </c>
      <c r="L25562" s="34">
        <v>1106</v>
      </c>
      <c r="M25562" s="34">
        <v>787</v>
      </c>
    </row>
    <row r="25563" spans="1:13" x14ac:dyDescent="0.2">
      <c r="A25563" s="34" t="s">
        <v>126457</v>
      </c>
      <c r="B25563" s="34">
        <v>1049</v>
      </c>
      <c r="C25563" s="34">
        <v>1057</v>
      </c>
      <c r="D25563" s="34">
        <v>1160</v>
      </c>
      <c r="E25563" s="34">
        <v>1213</v>
      </c>
      <c r="F25563" s="34">
        <v>952</v>
      </c>
      <c r="G25563" s="34">
        <v>1034</v>
      </c>
      <c r="H25563" s="34">
        <v>1170</v>
      </c>
      <c r="I25563" s="34">
        <v>1143</v>
      </c>
      <c r="J25563" s="34">
        <v>1169</v>
      </c>
      <c r="K25563" s="34">
        <v>940</v>
      </c>
      <c r="L25563" s="34">
        <v>1061</v>
      </c>
      <c r="M25563" s="34">
        <v>815</v>
      </c>
    </row>
    <row r="25564" spans="1:13" x14ac:dyDescent="0.2">
      <c r="A25564" s="34" t="s">
        <v>126458</v>
      </c>
      <c r="B25564" s="34">
        <v>909</v>
      </c>
      <c r="C25564" s="34">
        <v>966</v>
      </c>
      <c r="D25564" s="34">
        <v>978</v>
      </c>
      <c r="E25564" s="34">
        <v>1123</v>
      </c>
      <c r="F25564" s="34">
        <v>945</v>
      </c>
      <c r="G25564" s="34">
        <v>1072</v>
      </c>
      <c r="H25564" s="34">
        <v>1076</v>
      </c>
      <c r="I25564" s="34">
        <v>1015</v>
      </c>
      <c r="J25564" s="34">
        <v>1042</v>
      </c>
      <c r="K25564" s="34">
        <v>867</v>
      </c>
      <c r="L25564" s="34">
        <v>1004</v>
      </c>
      <c r="M25564" s="34">
        <v>813</v>
      </c>
    </row>
    <row r="25565" spans="1:13" x14ac:dyDescent="0.2">
      <c r="A25565" s="34" t="s">
        <v>126459</v>
      </c>
      <c r="B25565" s="34">
        <v>1258</v>
      </c>
      <c r="C25565" s="34">
        <v>1209</v>
      </c>
      <c r="D25565" s="34">
        <v>1187</v>
      </c>
      <c r="E25565" s="34">
        <v>1249</v>
      </c>
      <c r="F25565" s="34">
        <v>1137</v>
      </c>
      <c r="G25565" s="34">
        <v>1254</v>
      </c>
      <c r="H25565" s="34">
        <v>1184</v>
      </c>
      <c r="I25565" s="34">
        <v>1205</v>
      </c>
      <c r="J25565" s="34">
        <v>1245</v>
      </c>
      <c r="K25565" s="34">
        <v>1047</v>
      </c>
      <c r="L25565" s="34">
        <v>1128</v>
      </c>
      <c r="M25565" s="34">
        <v>919</v>
      </c>
    </row>
    <row r="25566" spans="1:13" x14ac:dyDescent="0.2">
      <c r="A25566" s="34" t="s">
        <v>126460</v>
      </c>
      <c r="B25566" s="34">
        <v>2281</v>
      </c>
      <c r="C25566" s="34">
        <v>2168</v>
      </c>
      <c r="D25566" s="34">
        <v>2234</v>
      </c>
      <c r="E25566" s="34">
        <v>2235</v>
      </c>
      <c r="F25566" s="34">
        <v>2028</v>
      </c>
      <c r="G25566" s="34">
        <v>1932</v>
      </c>
      <c r="H25566" s="34">
        <v>2294</v>
      </c>
      <c r="I25566" s="34">
        <v>2192</v>
      </c>
      <c r="J25566" s="34">
        <v>2246</v>
      </c>
      <c r="K25566" s="34">
        <v>1775</v>
      </c>
      <c r="L25566" s="34">
        <v>2291</v>
      </c>
      <c r="M25566" s="34">
        <v>1682</v>
      </c>
    </row>
    <row r="25567" spans="1:13" x14ac:dyDescent="0.2">
      <c r="A25567" s="34" t="s">
        <v>126461</v>
      </c>
      <c r="B25567" s="34">
        <v>1427</v>
      </c>
      <c r="C25567" s="34">
        <v>1502</v>
      </c>
      <c r="D25567" s="34">
        <v>1473</v>
      </c>
      <c r="E25567" s="34">
        <v>1594</v>
      </c>
      <c r="F25567" s="34">
        <v>1400</v>
      </c>
      <c r="G25567" s="34">
        <v>1408</v>
      </c>
      <c r="H25567" s="34">
        <v>1757</v>
      </c>
      <c r="I25567" s="34">
        <v>1449</v>
      </c>
      <c r="J25567" s="34">
        <v>1579</v>
      </c>
      <c r="K25567" s="34">
        <v>1152</v>
      </c>
      <c r="L25567" s="34">
        <v>1404</v>
      </c>
      <c r="M25567" s="34">
        <v>1180</v>
      </c>
    </row>
    <row r="25568" spans="1:13" x14ac:dyDescent="0.2">
      <c r="A25568" s="34" t="s">
        <v>126462</v>
      </c>
      <c r="B25568" s="34">
        <v>1052</v>
      </c>
      <c r="C25568" s="34">
        <v>1078</v>
      </c>
      <c r="D25568" s="34">
        <v>1129</v>
      </c>
      <c r="E25568" s="34">
        <v>1188</v>
      </c>
      <c r="F25568" s="34">
        <v>1051</v>
      </c>
      <c r="G25568" s="34">
        <v>1014</v>
      </c>
      <c r="H25568" s="34">
        <v>1203</v>
      </c>
      <c r="I25568" s="34">
        <v>1096</v>
      </c>
      <c r="J25568" s="34">
        <v>1263</v>
      </c>
      <c r="K25568" s="34">
        <v>989</v>
      </c>
      <c r="L25568" s="34">
        <v>1026</v>
      </c>
      <c r="M25568" s="34">
        <v>868</v>
      </c>
    </row>
    <row r="25569" spans="1:13" x14ac:dyDescent="0.2">
      <c r="A25569" s="34" t="s">
        <v>126463</v>
      </c>
      <c r="B25569" s="34">
        <v>2011</v>
      </c>
      <c r="C25569" s="34">
        <v>2033</v>
      </c>
      <c r="D25569" s="34">
        <v>2502</v>
      </c>
      <c r="E25569" s="34">
        <v>2223</v>
      </c>
      <c r="F25569" s="34">
        <v>2178</v>
      </c>
      <c r="G25569" s="34">
        <v>1959</v>
      </c>
      <c r="H25569" s="34">
        <v>2486</v>
      </c>
      <c r="I25569" s="34">
        <v>2092</v>
      </c>
      <c r="J25569" s="34">
        <v>2289</v>
      </c>
      <c r="K25569" s="34">
        <v>1788</v>
      </c>
      <c r="L25569" s="34">
        <v>2358</v>
      </c>
      <c r="M25569" s="34">
        <v>1507</v>
      </c>
    </row>
    <row r="25570" spans="1:13" x14ac:dyDescent="0.2">
      <c r="A25570" s="34" t="s">
        <v>126464</v>
      </c>
      <c r="B25570" s="34">
        <v>2408</v>
      </c>
      <c r="C25570" s="34">
        <v>2604</v>
      </c>
      <c r="D25570" s="34">
        <v>2844</v>
      </c>
      <c r="E25570" s="34">
        <v>2777</v>
      </c>
      <c r="F25570" s="34">
        <v>2515</v>
      </c>
      <c r="G25570" s="34">
        <v>2440</v>
      </c>
      <c r="H25570" s="34">
        <v>2850</v>
      </c>
      <c r="I25570" s="34">
        <v>2486</v>
      </c>
      <c r="J25570" s="34">
        <v>2839</v>
      </c>
      <c r="K25570" s="34">
        <v>2030</v>
      </c>
      <c r="L25570" s="34">
        <v>2567</v>
      </c>
      <c r="M25570" s="34">
        <v>1924</v>
      </c>
    </row>
    <row r="25571" spans="1:13" x14ac:dyDescent="0.2">
      <c r="A25571" s="34" t="s">
        <v>126465</v>
      </c>
      <c r="B25571" s="34">
        <v>683</v>
      </c>
      <c r="C25571" s="34">
        <v>736</v>
      </c>
      <c r="D25571" s="34">
        <v>816</v>
      </c>
      <c r="E25571" s="34">
        <v>918</v>
      </c>
      <c r="F25571" s="34">
        <v>746</v>
      </c>
      <c r="G25571" s="34">
        <v>816</v>
      </c>
      <c r="H25571" s="34">
        <v>832</v>
      </c>
      <c r="I25571" s="34">
        <v>824</v>
      </c>
      <c r="J25571" s="34">
        <v>796</v>
      </c>
      <c r="K25571" s="34">
        <v>695</v>
      </c>
      <c r="L25571" s="34">
        <v>667</v>
      </c>
      <c r="M25571" s="34">
        <v>651</v>
      </c>
    </row>
    <row r="25572" spans="1:13" x14ac:dyDescent="0.2">
      <c r="A25572" s="34" t="s">
        <v>126466</v>
      </c>
      <c r="B25572" s="34">
        <v>1215</v>
      </c>
      <c r="C25572" s="34">
        <v>1298</v>
      </c>
      <c r="D25572" s="34">
        <v>1292</v>
      </c>
      <c r="E25572" s="34">
        <v>1307</v>
      </c>
      <c r="F25572" s="34">
        <v>1081</v>
      </c>
      <c r="G25572" s="34">
        <v>1207</v>
      </c>
      <c r="H25572" s="34">
        <v>1322</v>
      </c>
      <c r="I25572" s="34">
        <v>1385</v>
      </c>
      <c r="J25572" s="34">
        <v>1373</v>
      </c>
      <c r="K25572" s="34">
        <v>1035</v>
      </c>
      <c r="L25572" s="34">
        <v>1227</v>
      </c>
      <c r="M25572" s="34">
        <v>1089</v>
      </c>
    </row>
    <row r="25573" spans="1:13" x14ac:dyDescent="0.2">
      <c r="A25573" s="34" t="s">
        <v>126467</v>
      </c>
      <c r="B25573" s="34">
        <v>1282</v>
      </c>
      <c r="C25573" s="34">
        <v>1340</v>
      </c>
      <c r="D25573" s="34">
        <v>1312</v>
      </c>
      <c r="E25573" s="34">
        <v>1533</v>
      </c>
      <c r="F25573" s="34">
        <v>1141</v>
      </c>
      <c r="G25573" s="34">
        <v>1163</v>
      </c>
      <c r="H25573" s="34">
        <v>1427</v>
      </c>
      <c r="I25573" s="34">
        <v>1262</v>
      </c>
      <c r="J25573" s="34">
        <v>1201</v>
      </c>
      <c r="K25573" s="34">
        <v>1150</v>
      </c>
      <c r="L25573" s="34">
        <v>1294</v>
      </c>
      <c r="M25573" s="34">
        <v>995</v>
      </c>
    </row>
    <row r="25574" spans="1:13" x14ac:dyDescent="0.2">
      <c r="A25574" s="34" t="s">
        <v>126468</v>
      </c>
      <c r="B25574" s="34">
        <v>1324</v>
      </c>
      <c r="C25574" s="34">
        <v>1414</v>
      </c>
      <c r="D25574" s="34">
        <v>1526</v>
      </c>
      <c r="E25574" s="34">
        <v>1714</v>
      </c>
      <c r="F25574" s="34">
        <v>1466</v>
      </c>
      <c r="G25574" s="34">
        <v>1429</v>
      </c>
      <c r="H25574" s="34">
        <v>1695</v>
      </c>
      <c r="I25574" s="34">
        <v>1588</v>
      </c>
      <c r="J25574" s="34">
        <v>1534</v>
      </c>
      <c r="K25574" s="34">
        <v>1245</v>
      </c>
      <c r="L25574" s="34">
        <v>1537</v>
      </c>
      <c r="M25574" s="34">
        <v>1189</v>
      </c>
    </row>
    <row r="25575" spans="1:13" x14ac:dyDescent="0.2">
      <c r="A25575" s="34" t="s">
        <v>126469</v>
      </c>
      <c r="B25575" s="34">
        <v>1889</v>
      </c>
      <c r="C25575" s="34">
        <v>1989</v>
      </c>
      <c r="D25575" s="34">
        <v>2137</v>
      </c>
      <c r="E25575" s="34">
        <v>2035</v>
      </c>
      <c r="F25575" s="34">
        <v>1873</v>
      </c>
      <c r="G25575" s="34">
        <v>1874</v>
      </c>
      <c r="H25575" s="34">
        <v>2251</v>
      </c>
      <c r="I25575" s="34">
        <v>1844</v>
      </c>
      <c r="J25575" s="34">
        <v>2119</v>
      </c>
      <c r="K25575" s="34">
        <v>1594</v>
      </c>
      <c r="L25575" s="34">
        <v>2086</v>
      </c>
      <c r="M25575" s="34">
        <v>1469</v>
      </c>
    </row>
    <row r="25576" spans="1:13" x14ac:dyDescent="0.2">
      <c r="A25576" s="34" t="s">
        <v>126470</v>
      </c>
      <c r="B25576" s="34">
        <v>955</v>
      </c>
      <c r="C25576" s="34">
        <v>884</v>
      </c>
      <c r="D25576" s="34">
        <v>977</v>
      </c>
      <c r="E25576" s="34">
        <v>989</v>
      </c>
      <c r="F25576" s="34">
        <v>903</v>
      </c>
      <c r="G25576" s="34">
        <v>795</v>
      </c>
      <c r="H25576" s="34">
        <v>883</v>
      </c>
      <c r="I25576" s="34">
        <v>960</v>
      </c>
      <c r="J25576" s="34">
        <v>898</v>
      </c>
      <c r="K25576" s="34">
        <v>744</v>
      </c>
      <c r="L25576" s="34">
        <v>861</v>
      </c>
      <c r="M25576" s="34">
        <v>681</v>
      </c>
    </row>
    <row r="25577" spans="1:13" x14ac:dyDescent="0.2">
      <c r="A25577" s="34" t="s">
        <v>126471</v>
      </c>
      <c r="B25577" s="34">
        <v>955</v>
      </c>
      <c r="C25577" s="34">
        <v>997</v>
      </c>
      <c r="D25577" s="34">
        <v>1097</v>
      </c>
      <c r="E25577" s="34">
        <v>1153</v>
      </c>
      <c r="F25577" s="34">
        <v>833</v>
      </c>
      <c r="G25577" s="34">
        <v>983</v>
      </c>
      <c r="H25577" s="34">
        <v>1228</v>
      </c>
      <c r="I25577" s="34">
        <v>1065</v>
      </c>
      <c r="J25577" s="34">
        <v>1122</v>
      </c>
      <c r="K25577" s="34">
        <v>879</v>
      </c>
      <c r="L25577" s="34">
        <v>1041</v>
      </c>
      <c r="M25577" s="34">
        <v>757</v>
      </c>
    </row>
    <row r="25578" spans="1:13" x14ac:dyDescent="0.2">
      <c r="A25578" s="34" t="s">
        <v>126472</v>
      </c>
      <c r="B25578" s="34">
        <v>1178</v>
      </c>
      <c r="C25578" s="34">
        <v>1166</v>
      </c>
      <c r="D25578" s="34">
        <v>1359</v>
      </c>
      <c r="E25578" s="34">
        <v>1212</v>
      </c>
      <c r="F25578" s="34">
        <v>1121</v>
      </c>
      <c r="G25578" s="34">
        <v>1035</v>
      </c>
      <c r="H25578" s="34">
        <v>1350</v>
      </c>
      <c r="I25578" s="34">
        <v>1122</v>
      </c>
      <c r="J25578" s="34">
        <v>1150</v>
      </c>
      <c r="K25578" s="34">
        <v>948</v>
      </c>
      <c r="L25578" s="34">
        <v>1283</v>
      </c>
      <c r="M25578" s="34">
        <v>886</v>
      </c>
    </row>
    <row r="25579" spans="1:13" x14ac:dyDescent="0.2">
      <c r="A25579" s="34" t="s">
        <v>126473</v>
      </c>
      <c r="B25579" s="34">
        <v>1404</v>
      </c>
      <c r="C25579" s="34">
        <v>1365</v>
      </c>
      <c r="D25579" s="34">
        <v>1505</v>
      </c>
      <c r="E25579" s="34">
        <v>1564</v>
      </c>
      <c r="F25579" s="34">
        <v>1293</v>
      </c>
      <c r="G25579" s="34">
        <v>1435</v>
      </c>
      <c r="H25579" s="34">
        <v>1533</v>
      </c>
      <c r="I25579" s="34">
        <v>1427</v>
      </c>
      <c r="J25579" s="34">
        <v>1501</v>
      </c>
      <c r="K25579" s="34">
        <v>1270</v>
      </c>
      <c r="L25579" s="34">
        <v>1420</v>
      </c>
      <c r="M25579" s="34">
        <v>1176</v>
      </c>
    </row>
    <row r="25580" spans="1:13" x14ac:dyDescent="0.2">
      <c r="A25580" s="34" t="s">
        <v>126474</v>
      </c>
      <c r="B25580" s="34">
        <v>877</v>
      </c>
      <c r="C25580" s="34">
        <v>811</v>
      </c>
      <c r="D25580" s="34">
        <v>876</v>
      </c>
      <c r="E25580" s="34">
        <v>912</v>
      </c>
      <c r="F25580" s="34">
        <v>804</v>
      </c>
      <c r="G25580" s="34">
        <v>739</v>
      </c>
      <c r="H25580" s="34">
        <v>991</v>
      </c>
      <c r="I25580" s="34">
        <v>840</v>
      </c>
      <c r="J25580" s="34">
        <v>962</v>
      </c>
      <c r="K25580" s="34">
        <v>708</v>
      </c>
      <c r="L25580" s="34">
        <v>957</v>
      </c>
      <c r="M25580" s="34">
        <v>561</v>
      </c>
    </row>
    <row r="25581" spans="1:13" x14ac:dyDescent="0.2">
      <c r="A25581" s="34" t="s">
        <v>126475</v>
      </c>
      <c r="B25581" s="34">
        <v>1151</v>
      </c>
      <c r="C25581" s="34">
        <v>1204</v>
      </c>
      <c r="D25581" s="34">
        <v>1235</v>
      </c>
      <c r="E25581" s="34">
        <v>1191</v>
      </c>
      <c r="F25581" s="34">
        <v>1056</v>
      </c>
      <c r="G25581" s="34">
        <v>1157</v>
      </c>
      <c r="H25581" s="34">
        <v>1315</v>
      </c>
      <c r="I25581" s="34">
        <v>1153</v>
      </c>
      <c r="J25581" s="34">
        <v>1210</v>
      </c>
      <c r="K25581" s="34">
        <v>867</v>
      </c>
      <c r="L25581" s="34">
        <v>1039</v>
      </c>
      <c r="M25581" s="34">
        <v>918</v>
      </c>
    </row>
    <row r="25582" spans="1:13" x14ac:dyDescent="0.2">
      <c r="A25582" s="34" t="s">
        <v>126476</v>
      </c>
      <c r="B25582" s="34">
        <v>1223</v>
      </c>
      <c r="C25582" s="34">
        <v>1105</v>
      </c>
      <c r="D25582" s="34">
        <v>1335</v>
      </c>
      <c r="E25582" s="34">
        <v>1104</v>
      </c>
      <c r="F25582" s="34">
        <v>1030</v>
      </c>
      <c r="G25582" s="34">
        <v>1050</v>
      </c>
      <c r="H25582" s="34">
        <v>1266</v>
      </c>
      <c r="I25582" s="34">
        <v>1112</v>
      </c>
      <c r="J25582" s="34">
        <v>1182</v>
      </c>
      <c r="K25582" s="34">
        <v>889</v>
      </c>
      <c r="L25582" s="34">
        <v>1139</v>
      </c>
      <c r="M25582" s="34">
        <v>842</v>
      </c>
    </row>
    <row r="25583" spans="1:13" x14ac:dyDescent="0.2">
      <c r="A25583" s="34" t="s">
        <v>126477</v>
      </c>
      <c r="B25583" s="34">
        <v>1038</v>
      </c>
      <c r="C25583" s="34">
        <v>1022</v>
      </c>
      <c r="D25583" s="34">
        <v>1105</v>
      </c>
      <c r="E25583" s="34">
        <v>1219</v>
      </c>
      <c r="F25583" s="34">
        <v>948</v>
      </c>
      <c r="G25583" s="34">
        <v>1028</v>
      </c>
      <c r="H25583" s="34">
        <v>1136</v>
      </c>
      <c r="I25583" s="34">
        <v>1035</v>
      </c>
      <c r="J25583" s="34">
        <v>1027</v>
      </c>
      <c r="K25583" s="34">
        <v>891</v>
      </c>
      <c r="L25583" s="34">
        <v>956</v>
      </c>
      <c r="M25583" s="34">
        <v>900</v>
      </c>
    </row>
    <row r="25584" spans="1:13" x14ac:dyDescent="0.2">
      <c r="A25584" s="34" t="s">
        <v>126478</v>
      </c>
      <c r="B25584" s="34">
        <v>1831</v>
      </c>
      <c r="C25584" s="34">
        <v>1739</v>
      </c>
      <c r="D25584" s="34">
        <v>2330</v>
      </c>
      <c r="E25584" s="34">
        <v>1902</v>
      </c>
      <c r="F25584" s="34">
        <v>1917</v>
      </c>
      <c r="G25584" s="34">
        <v>1708</v>
      </c>
      <c r="H25584" s="34">
        <v>2366</v>
      </c>
      <c r="I25584" s="34">
        <v>1736</v>
      </c>
      <c r="J25584" s="34">
        <v>2163</v>
      </c>
      <c r="K25584" s="34">
        <v>1422</v>
      </c>
      <c r="L25584" s="34">
        <v>2292</v>
      </c>
      <c r="M25584" s="34">
        <v>1319</v>
      </c>
    </row>
    <row r="25585" spans="1:13" x14ac:dyDescent="0.2">
      <c r="A25585" s="34" t="s">
        <v>126479</v>
      </c>
      <c r="B25585" s="34">
        <v>1541</v>
      </c>
      <c r="C25585" s="34">
        <v>1505</v>
      </c>
      <c r="D25585" s="34">
        <v>1839</v>
      </c>
      <c r="E25585" s="34">
        <v>1711</v>
      </c>
      <c r="F25585" s="34">
        <v>1406</v>
      </c>
      <c r="G25585" s="34">
        <v>1544</v>
      </c>
      <c r="H25585" s="34">
        <v>1673</v>
      </c>
      <c r="I25585" s="34">
        <v>1532</v>
      </c>
      <c r="J25585" s="34">
        <v>1603</v>
      </c>
      <c r="K25585" s="34">
        <v>1279</v>
      </c>
      <c r="L25585" s="34">
        <v>1694</v>
      </c>
      <c r="M25585" s="34">
        <v>1145</v>
      </c>
    </row>
    <row r="25586" spans="1:13" x14ac:dyDescent="0.2">
      <c r="A25586" s="34" t="s">
        <v>126480</v>
      </c>
      <c r="B25586" s="34">
        <v>1116</v>
      </c>
      <c r="C25586" s="34">
        <v>1108</v>
      </c>
      <c r="D25586" s="34">
        <v>1189</v>
      </c>
      <c r="E25586" s="34">
        <v>1243</v>
      </c>
      <c r="F25586" s="34">
        <v>1018</v>
      </c>
      <c r="G25586" s="34">
        <v>1049</v>
      </c>
      <c r="H25586" s="34">
        <v>1230</v>
      </c>
      <c r="I25586" s="34">
        <v>1126</v>
      </c>
      <c r="J25586" s="34">
        <v>1061</v>
      </c>
      <c r="K25586" s="34">
        <v>955</v>
      </c>
      <c r="L25586" s="34">
        <v>1205</v>
      </c>
      <c r="M25586" s="34">
        <v>873</v>
      </c>
    </row>
    <row r="25587" spans="1:13" x14ac:dyDescent="0.2">
      <c r="A25587" s="34" t="s">
        <v>126481</v>
      </c>
      <c r="B25587" s="34">
        <v>1058</v>
      </c>
      <c r="C25587" s="34">
        <v>1090</v>
      </c>
      <c r="D25587" s="34">
        <v>1078</v>
      </c>
      <c r="E25587" s="34">
        <v>1194</v>
      </c>
      <c r="F25587" s="34">
        <v>1051</v>
      </c>
      <c r="G25587" s="34">
        <v>1108</v>
      </c>
      <c r="H25587" s="34">
        <v>1416</v>
      </c>
      <c r="I25587" s="34">
        <v>1164</v>
      </c>
      <c r="J25587" s="34">
        <v>1183</v>
      </c>
      <c r="K25587" s="34">
        <v>936</v>
      </c>
      <c r="L25587" s="34">
        <v>1244</v>
      </c>
      <c r="M25587" s="34">
        <v>916</v>
      </c>
    </row>
    <row r="25588" spans="1:13" x14ac:dyDescent="0.2">
      <c r="A25588" s="34" t="s">
        <v>126482</v>
      </c>
      <c r="B25588" s="34">
        <v>1056</v>
      </c>
      <c r="C25588" s="34">
        <v>1201</v>
      </c>
      <c r="D25588" s="34">
        <v>1141</v>
      </c>
      <c r="E25588" s="34">
        <v>1147</v>
      </c>
      <c r="F25588" s="34">
        <v>941</v>
      </c>
      <c r="G25588" s="34">
        <v>1024</v>
      </c>
      <c r="H25588" s="34">
        <v>1246</v>
      </c>
      <c r="I25588" s="34">
        <v>1038</v>
      </c>
      <c r="J25588" s="34">
        <v>1208</v>
      </c>
      <c r="K25588" s="34">
        <v>970</v>
      </c>
      <c r="L25588" s="34">
        <v>1030</v>
      </c>
      <c r="M25588" s="34">
        <v>882</v>
      </c>
    </row>
    <row r="25589" spans="1:13" x14ac:dyDescent="0.2">
      <c r="A25589" s="34" t="s">
        <v>126483</v>
      </c>
      <c r="B25589" s="34">
        <v>1433</v>
      </c>
      <c r="C25589" s="34">
        <v>1562</v>
      </c>
      <c r="D25589" s="34">
        <v>1652</v>
      </c>
      <c r="E25589" s="34">
        <v>1713</v>
      </c>
      <c r="F25589" s="34">
        <v>1594</v>
      </c>
      <c r="G25589" s="34">
        <v>1596</v>
      </c>
      <c r="H25589" s="34">
        <v>1801</v>
      </c>
      <c r="I25589" s="34">
        <v>1605</v>
      </c>
      <c r="J25589" s="34">
        <v>1743</v>
      </c>
      <c r="K25589" s="34">
        <v>1389</v>
      </c>
      <c r="L25589" s="34">
        <v>1688</v>
      </c>
      <c r="M25589" s="34">
        <v>1152</v>
      </c>
    </row>
    <row r="25590" spans="1:13" x14ac:dyDescent="0.2">
      <c r="A25590" s="34" t="s">
        <v>126484</v>
      </c>
      <c r="B25590" s="34">
        <v>1442</v>
      </c>
      <c r="C25590" s="34">
        <v>1434</v>
      </c>
      <c r="D25590" s="34">
        <v>1451</v>
      </c>
      <c r="E25590" s="34">
        <v>1480</v>
      </c>
      <c r="F25590" s="34">
        <v>1355</v>
      </c>
      <c r="G25590" s="34">
        <v>1332</v>
      </c>
      <c r="H25590" s="34">
        <v>1366</v>
      </c>
      <c r="I25590" s="34">
        <v>1438</v>
      </c>
      <c r="J25590" s="34">
        <v>1359</v>
      </c>
      <c r="K25590" s="34">
        <v>1244</v>
      </c>
      <c r="L25590" s="34">
        <v>1310</v>
      </c>
      <c r="M25590" s="34">
        <v>1099</v>
      </c>
    </row>
    <row r="25591" spans="1:13" x14ac:dyDescent="0.2">
      <c r="A25591" s="34" t="s">
        <v>126485</v>
      </c>
      <c r="B25591" s="34">
        <v>897</v>
      </c>
      <c r="C25591" s="34">
        <v>835</v>
      </c>
      <c r="D25591" s="34">
        <v>909</v>
      </c>
      <c r="E25591" s="34">
        <v>984</v>
      </c>
      <c r="F25591" s="34">
        <v>812</v>
      </c>
      <c r="G25591" s="34">
        <v>793</v>
      </c>
      <c r="H25591" s="34">
        <v>921</v>
      </c>
      <c r="I25591" s="34">
        <v>891</v>
      </c>
      <c r="J25591" s="34">
        <v>962</v>
      </c>
      <c r="K25591" s="34">
        <v>691</v>
      </c>
      <c r="L25591" s="34">
        <v>923</v>
      </c>
      <c r="M25591" s="34">
        <v>673</v>
      </c>
    </row>
    <row r="25592" spans="1:13" x14ac:dyDescent="0.2">
      <c r="A25592" s="34" t="s">
        <v>126486</v>
      </c>
      <c r="B25592" s="34">
        <v>1445</v>
      </c>
      <c r="C25592" s="34">
        <v>1570</v>
      </c>
      <c r="D25592" s="34">
        <v>1737</v>
      </c>
      <c r="E25592" s="34">
        <v>1711</v>
      </c>
      <c r="F25592" s="34">
        <v>1502</v>
      </c>
      <c r="G25592" s="34">
        <v>1461</v>
      </c>
      <c r="H25592" s="34">
        <v>1723</v>
      </c>
      <c r="I25592" s="34">
        <v>1541</v>
      </c>
      <c r="J25592" s="34">
        <v>1618</v>
      </c>
      <c r="K25592" s="34">
        <v>1228</v>
      </c>
      <c r="L25592" s="34">
        <v>1548</v>
      </c>
      <c r="M25592" s="34">
        <v>1218</v>
      </c>
    </row>
    <row r="25593" spans="1:13" x14ac:dyDescent="0.2">
      <c r="A25593" s="34" t="s">
        <v>126487</v>
      </c>
      <c r="B25593" s="34">
        <v>1127</v>
      </c>
      <c r="C25593" s="34">
        <v>1000</v>
      </c>
      <c r="D25593" s="34">
        <v>1274</v>
      </c>
      <c r="E25593" s="34">
        <v>1150</v>
      </c>
      <c r="F25593" s="34">
        <v>880</v>
      </c>
      <c r="G25593" s="34">
        <v>1105</v>
      </c>
      <c r="H25593" s="34">
        <v>1265</v>
      </c>
      <c r="I25593" s="34">
        <v>1046</v>
      </c>
      <c r="J25593" s="34">
        <v>1149</v>
      </c>
      <c r="K25593" s="34">
        <v>876</v>
      </c>
      <c r="L25593" s="34">
        <v>821</v>
      </c>
      <c r="M25593" s="34">
        <v>935</v>
      </c>
    </row>
    <row r="25594" spans="1:13" x14ac:dyDescent="0.2">
      <c r="A25594" s="34" t="s">
        <v>126488</v>
      </c>
      <c r="B25594" s="34">
        <v>894</v>
      </c>
      <c r="C25594" s="34">
        <v>951</v>
      </c>
      <c r="D25594" s="34">
        <v>973</v>
      </c>
      <c r="E25594" s="34">
        <v>1030</v>
      </c>
      <c r="F25594" s="34">
        <v>837</v>
      </c>
      <c r="G25594" s="34">
        <v>918</v>
      </c>
      <c r="H25594" s="34">
        <v>1063</v>
      </c>
      <c r="I25594" s="34">
        <v>904</v>
      </c>
      <c r="J25594" s="34">
        <v>1049</v>
      </c>
      <c r="K25594" s="34">
        <v>786</v>
      </c>
      <c r="L25594" s="34">
        <v>909</v>
      </c>
      <c r="M25594" s="34">
        <v>724</v>
      </c>
    </row>
    <row r="25595" spans="1:13" x14ac:dyDescent="0.2">
      <c r="A25595" s="34" t="s">
        <v>126489</v>
      </c>
      <c r="B25595" s="34">
        <v>780</v>
      </c>
      <c r="C25595" s="34">
        <v>843</v>
      </c>
      <c r="D25595" s="34">
        <v>923</v>
      </c>
      <c r="E25595" s="34">
        <v>925</v>
      </c>
      <c r="F25595" s="34">
        <v>574</v>
      </c>
      <c r="G25595" s="34">
        <v>900</v>
      </c>
      <c r="H25595" s="34">
        <v>919</v>
      </c>
      <c r="I25595" s="34">
        <v>796</v>
      </c>
      <c r="J25595" s="34">
        <v>877</v>
      </c>
      <c r="K25595" s="34">
        <v>670</v>
      </c>
      <c r="L25595" s="34">
        <v>685</v>
      </c>
      <c r="M25595" s="34">
        <v>770</v>
      </c>
    </row>
    <row r="25596" spans="1:13" x14ac:dyDescent="0.2">
      <c r="A25596" s="34" t="s">
        <v>126490</v>
      </c>
      <c r="B25596" s="34">
        <v>1013</v>
      </c>
      <c r="C25596" s="34">
        <v>1223</v>
      </c>
      <c r="D25596" s="34">
        <v>1231</v>
      </c>
      <c r="E25596" s="34">
        <v>1171</v>
      </c>
      <c r="F25596" s="34">
        <v>995</v>
      </c>
      <c r="G25596" s="34">
        <v>1081</v>
      </c>
      <c r="H25596" s="34">
        <v>1131</v>
      </c>
      <c r="I25596" s="34">
        <v>1230</v>
      </c>
      <c r="J25596" s="34">
        <v>1145</v>
      </c>
      <c r="K25596" s="34">
        <v>996</v>
      </c>
      <c r="L25596" s="34">
        <v>1069</v>
      </c>
      <c r="M25596" s="34">
        <v>854</v>
      </c>
    </row>
    <row r="25597" spans="1:13" x14ac:dyDescent="0.2">
      <c r="A25597" s="34" t="s">
        <v>126491</v>
      </c>
      <c r="B25597" s="34">
        <v>1576</v>
      </c>
      <c r="C25597" s="34">
        <v>1733</v>
      </c>
      <c r="D25597" s="34">
        <v>1822</v>
      </c>
      <c r="E25597" s="34">
        <v>1937</v>
      </c>
      <c r="F25597" s="34">
        <v>1619</v>
      </c>
      <c r="G25597" s="34">
        <v>1579</v>
      </c>
      <c r="H25597" s="34">
        <v>1937</v>
      </c>
      <c r="I25597" s="34">
        <v>1607</v>
      </c>
      <c r="J25597" s="34">
        <v>1782</v>
      </c>
      <c r="K25597" s="34">
        <v>1418</v>
      </c>
      <c r="L25597" s="34">
        <v>1600</v>
      </c>
      <c r="M25597" s="34">
        <v>1392</v>
      </c>
    </row>
    <row r="25598" spans="1:13" x14ac:dyDescent="0.2">
      <c r="A25598" s="34" t="s">
        <v>126492</v>
      </c>
      <c r="B25598" s="34">
        <v>895</v>
      </c>
      <c r="C25598" s="34">
        <v>1005</v>
      </c>
      <c r="D25598" s="34">
        <v>922</v>
      </c>
      <c r="E25598" s="34">
        <v>1089</v>
      </c>
      <c r="F25598" s="34">
        <v>852</v>
      </c>
      <c r="G25598" s="34">
        <v>945</v>
      </c>
      <c r="H25598" s="34">
        <v>1028</v>
      </c>
      <c r="I25598" s="34">
        <v>1022</v>
      </c>
      <c r="J25598" s="34">
        <v>1083</v>
      </c>
      <c r="K25598" s="34">
        <v>819</v>
      </c>
      <c r="L25598" s="34">
        <v>932</v>
      </c>
      <c r="M25598" s="34">
        <v>748</v>
      </c>
    </row>
    <row r="25599" spans="1:13" x14ac:dyDescent="0.2">
      <c r="A25599" s="34" t="s">
        <v>126493</v>
      </c>
      <c r="B25599" s="34">
        <v>1895</v>
      </c>
      <c r="C25599" s="34">
        <v>1869</v>
      </c>
      <c r="D25599" s="34">
        <v>1941</v>
      </c>
      <c r="E25599" s="34">
        <v>1871</v>
      </c>
      <c r="F25599" s="34">
        <v>1673</v>
      </c>
      <c r="G25599" s="34">
        <v>1634</v>
      </c>
      <c r="H25599" s="34">
        <v>2054</v>
      </c>
      <c r="I25599" s="34">
        <v>1675</v>
      </c>
      <c r="J25599" s="34">
        <v>1937</v>
      </c>
      <c r="K25599" s="34">
        <v>1538</v>
      </c>
      <c r="L25599" s="34">
        <v>1875</v>
      </c>
      <c r="M25599" s="34">
        <v>1374</v>
      </c>
    </row>
    <row r="25600" spans="1:13" x14ac:dyDescent="0.2">
      <c r="A25600" s="34" t="s">
        <v>126494</v>
      </c>
      <c r="B25600" s="34">
        <v>1211</v>
      </c>
      <c r="C25600" s="34">
        <v>1320</v>
      </c>
      <c r="D25600" s="34">
        <v>1304</v>
      </c>
      <c r="E25600" s="34">
        <v>1385</v>
      </c>
      <c r="F25600" s="34">
        <v>1159</v>
      </c>
      <c r="G25600" s="34">
        <v>1259</v>
      </c>
      <c r="H25600" s="34">
        <v>1262</v>
      </c>
      <c r="I25600" s="34">
        <v>1248</v>
      </c>
      <c r="J25600" s="34">
        <v>1344</v>
      </c>
      <c r="K25600" s="34">
        <v>998</v>
      </c>
      <c r="L25600" s="34">
        <v>1198</v>
      </c>
      <c r="M25600" s="34">
        <v>931</v>
      </c>
    </row>
    <row r="25601" spans="1:13" x14ac:dyDescent="0.2">
      <c r="A25601" s="34" t="s">
        <v>126495</v>
      </c>
      <c r="B25601" s="34">
        <v>897</v>
      </c>
      <c r="C25601" s="34">
        <v>1027</v>
      </c>
      <c r="D25601" s="34">
        <v>1051</v>
      </c>
      <c r="E25601" s="34">
        <v>1044</v>
      </c>
      <c r="F25601" s="34">
        <v>928</v>
      </c>
      <c r="G25601" s="34">
        <v>981</v>
      </c>
      <c r="H25601" s="34">
        <v>1141</v>
      </c>
      <c r="I25601" s="34">
        <v>1032</v>
      </c>
      <c r="J25601" s="34">
        <v>1073</v>
      </c>
      <c r="K25601" s="34">
        <v>858</v>
      </c>
      <c r="L25601" s="34">
        <v>1007</v>
      </c>
      <c r="M25601" s="34">
        <v>801</v>
      </c>
    </row>
    <row r="25602" spans="1:13" x14ac:dyDescent="0.2">
      <c r="A25602" s="34" t="s">
        <v>126496</v>
      </c>
      <c r="B25602" s="34">
        <v>454</v>
      </c>
      <c r="C25602" s="34">
        <v>430</v>
      </c>
      <c r="D25602" s="34">
        <v>441</v>
      </c>
      <c r="E25602" s="34">
        <v>498</v>
      </c>
      <c r="F25602" s="34">
        <v>439</v>
      </c>
      <c r="G25602" s="34">
        <v>421</v>
      </c>
      <c r="H25602" s="34">
        <v>505</v>
      </c>
      <c r="I25602" s="34">
        <v>458</v>
      </c>
      <c r="J25602" s="34">
        <v>556</v>
      </c>
      <c r="K25602" s="34">
        <v>403</v>
      </c>
      <c r="L25602" s="34">
        <v>508</v>
      </c>
      <c r="M25602" s="34">
        <v>355</v>
      </c>
    </row>
    <row r="25603" spans="1:13" x14ac:dyDescent="0.2">
      <c r="A25603" s="34" t="s">
        <v>126497</v>
      </c>
      <c r="B25603" s="34">
        <v>299</v>
      </c>
      <c r="C25603" s="34">
        <v>333</v>
      </c>
      <c r="D25603" s="34">
        <v>349</v>
      </c>
      <c r="E25603" s="34">
        <v>339</v>
      </c>
      <c r="F25603" s="34">
        <v>279</v>
      </c>
      <c r="G25603" s="34">
        <v>351</v>
      </c>
      <c r="H25603" s="34">
        <v>349</v>
      </c>
      <c r="I25603" s="34">
        <v>312</v>
      </c>
      <c r="J25603" s="34">
        <v>351</v>
      </c>
      <c r="K25603" s="34">
        <v>253</v>
      </c>
      <c r="L25603" s="34">
        <v>349</v>
      </c>
      <c r="M25603" s="34">
        <v>242</v>
      </c>
    </row>
    <row r="25604" spans="1:13" x14ac:dyDescent="0.2">
      <c r="A25604" s="34" t="s">
        <v>126498</v>
      </c>
      <c r="B25604" s="34">
        <v>350</v>
      </c>
      <c r="C25604" s="34">
        <v>348</v>
      </c>
      <c r="D25604" s="34">
        <v>373</v>
      </c>
      <c r="E25604" s="34">
        <v>343</v>
      </c>
      <c r="F25604" s="34">
        <v>328</v>
      </c>
      <c r="G25604" s="34">
        <v>302</v>
      </c>
      <c r="H25604" s="34">
        <v>400</v>
      </c>
      <c r="I25604" s="34">
        <v>301</v>
      </c>
      <c r="J25604" s="34">
        <v>341</v>
      </c>
      <c r="K25604" s="34">
        <v>298</v>
      </c>
      <c r="L25604" s="34">
        <v>341</v>
      </c>
      <c r="M25604" s="34">
        <v>252</v>
      </c>
    </row>
    <row r="25605" spans="1:13" x14ac:dyDescent="0.2">
      <c r="A25605" s="34" t="s">
        <v>126499</v>
      </c>
      <c r="B25605" s="34">
        <v>256</v>
      </c>
      <c r="C25605" s="34">
        <v>282</v>
      </c>
      <c r="D25605" s="34">
        <v>289</v>
      </c>
      <c r="E25605" s="34">
        <v>340</v>
      </c>
      <c r="F25605" s="34">
        <v>220</v>
      </c>
      <c r="G25605" s="34">
        <v>271</v>
      </c>
      <c r="H25605" s="34">
        <v>303</v>
      </c>
      <c r="I25605" s="34">
        <v>324</v>
      </c>
      <c r="J25605" s="34">
        <v>336</v>
      </c>
      <c r="K25605" s="34">
        <v>271</v>
      </c>
      <c r="L25605" s="34">
        <v>320</v>
      </c>
      <c r="M25605" s="34">
        <v>215</v>
      </c>
    </row>
    <row r="25606" spans="1:13" x14ac:dyDescent="0.2">
      <c r="A25606" s="34" t="s">
        <v>126500</v>
      </c>
      <c r="B25606" s="34">
        <v>459</v>
      </c>
      <c r="C25606" s="34">
        <v>447</v>
      </c>
      <c r="D25606" s="34">
        <v>484</v>
      </c>
      <c r="E25606" s="34">
        <v>548</v>
      </c>
      <c r="F25606" s="34">
        <v>488</v>
      </c>
      <c r="G25606" s="34">
        <v>484</v>
      </c>
      <c r="H25606" s="34">
        <v>568</v>
      </c>
      <c r="I25606" s="34">
        <v>432</v>
      </c>
      <c r="J25606" s="34">
        <v>502</v>
      </c>
      <c r="K25606" s="34">
        <v>430</v>
      </c>
      <c r="L25606" s="34">
        <v>551</v>
      </c>
      <c r="M25606" s="34">
        <v>342</v>
      </c>
    </row>
    <row r="25607" spans="1:13" x14ac:dyDescent="0.2">
      <c r="A25607" s="34" t="s">
        <v>126501</v>
      </c>
      <c r="B25607" s="34">
        <v>607</v>
      </c>
      <c r="C25607" s="34">
        <v>562</v>
      </c>
      <c r="D25607" s="34">
        <v>539</v>
      </c>
      <c r="E25607" s="34">
        <v>647</v>
      </c>
      <c r="F25607" s="34">
        <v>474</v>
      </c>
      <c r="G25607" s="34">
        <v>577</v>
      </c>
      <c r="H25607" s="34">
        <v>598</v>
      </c>
      <c r="I25607" s="34">
        <v>552</v>
      </c>
      <c r="J25607" s="34">
        <v>518</v>
      </c>
      <c r="K25607" s="34">
        <v>454</v>
      </c>
      <c r="L25607" s="34">
        <v>535</v>
      </c>
      <c r="M25607" s="34">
        <v>486</v>
      </c>
    </row>
    <row r="25608" spans="1:13" x14ac:dyDescent="0.2">
      <c r="A25608" s="34" t="s">
        <v>126502</v>
      </c>
      <c r="B25608" s="34">
        <v>314</v>
      </c>
      <c r="C25608" s="34">
        <v>462</v>
      </c>
      <c r="D25608" s="34">
        <v>379</v>
      </c>
      <c r="E25608" s="34">
        <v>520</v>
      </c>
      <c r="F25608" s="34">
        <v>367</v>
      </c>
      <c r="G25608" s="34">
        <v>481</v>
      </c>
      <c r="H25608" s="34">
        <v>376</v>
      </c>
      <c r="I25608" s="34">
        <v>472</v>
      </c>
      <c r="J25608" s="34">
        <v>373</v>
      </c>
      <c r="K25608" s="34">
        <v>367</v>
      </c>
      <c r="L25608" s="34">
        <v>358</v>
      </c>
      <c r="M25608" s="34">
        <v>365</v>
      </c>
    </row>
    <row r="25609" spans="1:13" x14ac:dyDescent="0.2">
      <c r="A25609" s="34" t="s">
        <v>126503</v>
      </c>
      <c r="B25609" s="34">
        <v>164</v>
      </c>
      <c r="C25609" s="34">
        <v>210</v>
      </c>
      <c r="D25609" s="34">
        <v>161</v>
      </c>
      <c r="E25609" s="34">
        <v>214</v>
      </c>
      <c r="F25609" s="34">
        <v>181</v>
      </c>
      <c r="G25609" s="34">
        <v>211</v>
      </c>
      <c r="H25609" s="34">
        <v>171</v>
      </c>
      <c r="I25609" s="34">
        <v>206</v>
      </c>
      <c r="J25609" s="34">
        <v>227</v>
      </c>
      <c r="K25609" s="34">
        <v>167</v>
      </c>
      <c r="L25609" s="34">
        <v>206</v>
      </c>
      <c r="M25609" s="34">
        <v>150</v>
      </c>
    </row>
    <row r="25610" spans="1:13" x14ac:dyDescent="0.2">
      <c r="A25610" s="34" t="s">
        <v>126504</v>
      </c>
      <c r="B25610" s="34">
        <v>222</v>
      </c>
      <c r="C25610" s="34">
        <v>261</v>
      </c>
      <c r="D25610" s="34">
        <v>274</v>
      </c>
      <c r="E25610" s="34">
        <v>268</v>
      </c>
      <c r="F25610" s="34">
        <v>240</v>
      </c>
      <c r="G25610" s="34">
        <v>206</v>
      </c>
      <c r="H25610" s="34">
        <v>240</v>
      </c>
      <c r="I25610" s="34">
        <v>229</v>
      </c>
      <c r="J25610" s="34">
        <v>336</v>
      </c>
      <c r="K25610" s="34">
        <v>222</v>
      </c>
      <c r="L25610" s="34">
        <v>283</v>
      </c>
      <c r="M25610" s="34">
        <v>212</v>
      </c>
    </row>
    <row r="25611" spans="1:13" x14ac:dyDescent="0.2">
      <c r="A25611" s="34" t="s">
        <v>126505</v>
      </c>
      <c r="B25611" s="34">
        <v>454</v>
      </c>
      <c r="C25611" s="34">
        <v>441</v>
      </c>
      <c r="D25611" s="34">
        <v>332</v>
      </c>
      <c r="E25611" s="34">
        <v>370</v>
      </c>
      <c r="F25611" s="34">
        <v>321</v>
      </c>
      <c r="G25611" s="34">
        <v>371</v>
      </c>
      <c r="H25611" s="34">
        <v>388</v>
      </c>
      <c r="I25611" s="34">
        <v>366</v>
      </c>
      <c r="J25611" s="34">
        <v>396</v>
      </c>
      <c r="K25611" s="34">
        <v>287</v>
      </c>
      <c r="L25611" s="34">
        <v>343</v>
      </c>
      <c r="M25611" s="34">
        <v>376</v>
      </c>
    </row>
    <row r="25612" spans="1:13" x14ac:dyDescent="0.2">
      <c r="A25612" s="34" t="s">
        <v>126506</v>
      </c>
      <c r="B25612" s="34">
        <v>249</v>
      </c>
      <c r="C25612" s="34">
        <v>288</v>
      </c>
      <c r="D25612" s="34">
        <v>295</v>
      </c>
      <c r="E25612" s="34">
        <v>337</v>
      </c>
      <c r="F25612" s="34">
        <v>244</v>
      </c>
      <c r="G25612" s="34">
        <v>256</v>
      </c>
      <c r="H25612" s="34">
        <v>315</v>
      </c>
      <c r="I25612" s="34">
        <v>347</v>
      </c>
      <c r="J25612" s="34">
        <v>303</v>
      </c>
      <c r="K25612" s="34">
        <v>254</v>
      </c>
      <c r="L25612" s="34">
        <v>299</v>
      </c>
      <c r="M25612" s="34">
        <v>241</v>
      </c>
    </row>
    <row r="25613" spans="1:13" x14ac:dyDescent="0.2">
      <c r="A25613" s="34" t="s">
        <v>126507</v>
      </c>
      <c r="B25613" s="34">
        <v>522</v>
      </c>
      <c r="C25613" s="34">
        <v>450</v>
      </c>
      <c r="D25613" s="34">
        <v>481</v>
      </c>
      <c r="E25613" s="34">
        <v>438</v>
      </c>
      <c r="F25613" s="34">
        <v>440</v>
      </c>
      <c r="G25613" s="34">
        <v>412</v>
      </c>
      <c r="H25613" s="34">
        <v>581</v>
      </c>
      <c r="I25613" s="34">
        <v>460</v>
      </c>
      <c r="J25613" s="34">
        <v>539</v>
      </c>
      <c r="K25613" s="34">
        <v>379</v>
      </c>
      <c r="L25613" s="34">
        <v>523</v>
      </c>
      <c r="M25613" s="34">
        <v>363</v>
      </c>
    </row>
    <row r="25614" spans="1:13" x14ac:dyDescent="0.2">
      <c r="A25614" s="34" t="s">
        <v>126508</v>
      </c>
      <c r="B25614" s="34">
        <v>381</v>
      </c>
      <c r="C25614" s="34">
        <v>418</v>
      </c>
      <c r="D25614" s="34">
        <v>410</v>
      </c>
      <c r="E25614" s="34">
        <v>488</v>
      </c>
      <c r="F25614" s="34">
        <v>456</v>
      </c>
      <c r="G25614" s="34">
        <v>488</v>
      </c>
      <c r="H25614" s="34">
        <v>425</v>
      </c>
      <c r="I25614" s="34">
        <v>487</v>
      </c>
      <c r="J25614" s="34">
        <v>419</v>
      </c>
      <c r="K25614" s="34">
        <v>323</v>
      </c>
      <c r="L25614" s="34">
        <v>390</v>
      </c>
      <c r="M25614" s="34">
        <v>373</v>
      </c>
    </row>
    <row r="25615" spans="1:13" x14ac:dyDescent="0.2">
      <c r="A25615" s="34" t="s">
        <v>126509</v>
      </c>
      <c r="B25615" s="34">
        <v>324</v>
      </c>
      <c r="C25615" s="34">
        <v>272</v>
      </c>
      <c r="D25615" s="34">
        <v>246</v>
      </c>
      <c r="E25615" s="34">
        <v>301</v>
      </c>
      <c r="F25615" s="34">
        <v>230</v>
      </c>
      <c r="G25615" s="34">
        <v>275</v>
      </c>
      <c r="H25615" s="34">
        <v>281</v>
      </c>
      <c r="I25615" s="34">
        <v>265</v>
      </c>
      <c r="J25615" s="34">
        <v>308</v>
      </c>
      <c r="K25615" s="34">
        <v>205</v>
      </c>
      <c r="L25615" s="34">
        <v>259</v>
      </c>
      <c r="M25615" s="34">
        <v>203</v>
      </c>
    </row>
    <row r="25616" spans="1:13" x14ac:dyDescent="0.2">
      <c r="A25616" s="34" t="s">
        <v>126510</v>
      </c>
      <c r="B25616" s="34">
        <v>453</v>
      </c>
      <c r="C25616" s="34">
        <v>470</v>
      </c>
      <c r="D25616" s="34">
        <v>482</v>
      </c>
      <c r="E25616" s="34">
        <v>421</v>
      </c>
      <c r="F25616" s="34">
        <v>387</v>
      </c>
      <c r="G25616" s="34">
        <v>386</v>
      </c>
      <c r="H25616" s="34">
        <v>402</v>
      </c>
      <c r="I25616" s="34">
        <v>398</v>
      </c>
      <c r="J25616" s="34">
        <v>372</v>
      </c>
      <c r="K25616" s="34">
        <v>348</v>
      </c>
      <c r="L25616" s="34">
        <v>445</v>
      </c>
      <c r="M25616" s="34">
        <v>379</v>
      </c>
    </row>
    <row r="25617" spans="1:13" x14ac:dyDescent="0.2">
      <c r="A25617" s="34" t="s">
        <v>126511</v>
      </c>
      <c r="B25617" s="34">
        <v>699</v>
      </c>
      <c r="C25617" s="34">
        <v>805</v>
      </c>
      <c r="D25617" s="34">
        <v>649</v>
      </c>
      <c r="E25617" s="34">
        <v>843</v>
      </c>
      <c r="F25617" s="34">
        <v>684</v>
      </c>
      <c r="G25617" s="34">
        <v>808</v>
      </c>
      <c r="H25617" s="34">
        <v>719</v>
      </c>
      <c r="I25617" s="34">
        <v>835</v>
      </c>
      <c r="J25617" s="34">
        <v>688</v>
      </c>
      <c r="K25617" s="34">
        <v>605</v>
      </c>
      <c r="L25617" s="34">
        <v>788</v>
      </c>
      <c r="M25617" s="34">
        <v>623</v>
      </c>
    </row>
    <row r="25618" spans="1:13" x14ac:dyDescent="0.2">
      <c r="A25618" s="34" t="s">
        <v>126512</v>
      </c>
      <c r="B25618" s="34">
        <v>500</v>
      </c>
      <c r="C25618" s="34">
        <v>510</v>
      </c>
      <c r="D25618" s="34">
        <v>514</v>
      </c>
      <c r="E25618" s="34">
        <v>588</v>
      </c>
      <c r="F25618" s="34">
        <v>534</v>
      </c>
      <c r="G25618" s="34">
        <v>509</v>
      </c>
      <c r="H25618" s="34">
        <v>557</v>
      </c>
      <c r="I25618" s="34">
        <v>553</v>
      </c>
      <c r="J25618" s="34">
        <v>616</v>
      </c>
      <c r="K25618" s="34">
        <v>411</v>
      </c>
      <c r="L25618" s="34">
        <v>500</v>
      </c>
      <c r="M25618" s="34">
        <v>429</v>
      </c>
    </row>
    <row r="25619" spans="1:13" x14ac:dyDescent="0.2">
      <c r="A25619" s="34" t="s">
        <v>126513</v>
      </c>
      <c r="B25619" s="34">
        <v>595</v>
      </c>
      <c r="C25619" s="34">
        <v>551</v>
      </c>
      <c r="D25619" s="34">
        <v>555</v>
      </c>
      <c r="E25619" s="34">
        <v>546</v>
      </c>
      <c r="F25619" s="34">
        <v>471</v>
      </c>
      <c r="G25619" s="34">
        <v>481</v>
      </c>
      <c r="H25619" s="34">
        <v>579</v>
      </c>
      <c r="I25619" s="34">
        <v>522</v>
      </c>
      <c r="J25619" s="34">
        <v>582</v>
      </c>
      <c r="K25619" s="34">
        <v>390</v>
      </c>
      <c r="L25619" s="34">
        <v>483</v>
      </c>
      <c r="M25619" s="34">
        <v>431</v>
      </c>
    </row>
    <row r="25620" spans="1:13" x14ac:dyDescent="0.2">
      <c r="A25620" s="34" t="s">
        <v>126514</v>
      </c>
      <c r="B25620" s="34">
        <v>440</v>
      </c>
      <c r="C25620" s="34">
        <v>494</v>
      </c>
      <c r="D25620" s="34">
        <v>383</v>
      </c>
      <c r="E25620" s="34">
        <v>369</v>
      </c>
      <c r="F25620" s="34">
        <v>362</v>
      </c>
      <c r="G25620" s="34">
        <v>346</v>
      </c>
      <c r="H25620" s="34">
        <v>463</v>
      </c>
      <c r="I25620" s="34">
        <v>369</v>
      </c>
      <c r="J25620" s="34">
        <v>439</v>
      </c>
      <c r="K25620" s="34">
        <v>301</v>
      </c>
      <c r="L25620" s="34">
        <v>403</v>
      </c>
      <c r="M25620" s="34">
        <v>302</v>
      </c>
    </row>
    <row r="25621" spans="1:13" x14ac:dyDescent="0.2">
      <c r="A25621" s="34" t="s">
        <v>126515</v>
      </c>
      <c r="B25621" s="34">
        <v>456</v>
      </c>
      <c r="C25621" s="34">
        <v>424</v>
      </c>
      <c r="D25621" s="34">
        <v>402</v>
      </c>
      <c r="E25621" s="34">
        <v>510</v>
      </c>
      <c r="F25621" s="34">
        <v>501</v>
      </c>
      <c r="G25621" s="34">
        <v>406</v>
      </c>
      <c r="H25621" s="34">
        <v>493</v>
      </c>
      <c r="I25621" s="34">
        <v>497</v>
      </c>
      <c r="J25621" s="34">
        <v>434</v>
      </c>
      <c r="K25621" s="34">
        <v>378</v>
      </c>
      <c r="L25621" s="34">
        <v>456</v>
      </c>
      <c r="M25621" s="34">
        <v>368</v>
      </c>
    </row>
    <row r="25622" spans="1:13" x14ac:dyDescent="0.2">
      <c r="A25622" s="34" t="s">
        <v>126516</v>
      </c>
      <c r="B25622" s="34">
        <v>656</v>
      </c>
      <c r="C25622" s="34">
        <v>623</v>
      </c>
      <c r="D25622" s="34">
        <v>578</v>
      </c>
      <c r="E25622" s="34">
        <v>684</v>
      </c>
      <c r="F25622" s="34">
        <v>602</v>
      </c>
      <c r="G25622" s="34">
        <v>560</v>
      </c>
      <c r="H25622" s="34">
        <v>716</v>
      </c>
      <c r="I25622" s="34">
        <v>600</v>
      </c>
      <c r="J25622" s="34">
        <v>669</v>
      </c>
      <c r="K25622" s="34">
        <v>569</v>
      </c>
      <c r="L25622" s="34">
        <v>614</v>
      </c>
      <c r="M25622" s="34">
        <v>472</v>
      </c>
    </row>
    <row r="25623" spans="1:13" x14ac:dyDescent="0.2">
      <c r="A25623" s="34" t="s">
        <v>126517</v>
      </c>
      <c r="B25623" s="34">
        <v>299</v>
      </c>
      <c r="C25623" s="34">
        <v>429</v>
      </c>
      <c r="D25623" s="34">
        <v>338</v>
      </c>
      <c r="E25623" s="34">
        <v>371</v>
      </c>
      <c r="F25623" s="34">
        <v>312</v>
      </c>
      <c r="G25623" s="34">
        <v>344</v>
      </c>
      <c r="H25623" s="34">
        <v>283</v>
      </c>
      <c r="I25623" s="34">
        <v>346</v>
      </c>
      <c r="J25623" s="34">
        <v>350</v>
      </c>
      <c r="K25623" s="34">
        <v>312</v>
      </c>
      <c r="L25623" s="34">
        <v>351</v>
      </c>
      <c r="M25623" s="34">
        <v>290</v>
      </c>
    </row>
    <row r="25624" spans="1:13" x14ac:dyDescent="0.2">
      <c r="A25624" s="34" t="s">
        <v>126518</v>
      </c>
      <c r="B25624" s="34">
        <v>255</v>
      </c>
      <c r="C25624" s="34">
        <v>316</v>
      </c>
      <c r="D25624" s="34">
        <v>333</v>
      </c>
      <c r="E25624" s="34">
        <v>336</v>
      </c>
      <c r="F25624" s="34">
        <v>231</v>
      </c>
      <c r="G25624" s="34">
        <v>267</v>
      </c>
      <c r="H25624" s="34">
        <v>331</v>
      </c>
      <c r="I25624" s="34">
        <v>340</v>
      </c>
      <c r="J25624" s="34">
        <v>277</v>
      </c>
      <c r="K25624" s="34">
        <v>227</v>
      </c>
      <c r="L25624" s="34">
        <v>261</v>
      </c>
      <c r="M25624" s="34">
        <v>242</v>
      </c>
    </row>
    <row r="25625" spans="1:13" x14ac:dyDescent="0.2">
      <c r="A25625" s="34" t="s">
        <v>126519</v>
      </c>
      <c r="B25625" s="34">
        <v>223</v>
      </c>
      <c r="C25625" s="34">
        <v>228</v>
      </c>
      <c r="D25625" s="34">
        <v>294</v>
      </c>
      <c r="E25625" s="34">
        <v>255</v>
      </c>
      <c r="F25625" s="34">
        <v>333</v>
      </c>
      <c r="G25625" s="34">
        <v>270</v>
      </c>
      <c r="H25625" s="34">
        <v>304</v>
      </c>
      <c r="I25625" s="34">
        <v>288</v>
      </c>
      <c r="J25625" s="34">
        <v>276</v>
      </c>
      <c r="K25625" s="34">
        <v>228</v>
      </c>
      <c r="L25625" s="34">
        <v>265</v>
      </c>
      <c r="M25625" s="34">
        <v>165</v>
      </c>
    </row>
    <row r="25626" spans="1:13" x14ac:dyDescent="0.2">
      <c r="A25626" s="34" t="s">
        <v>126520</v>
      </c>
      <c r="B25626" s="34">
        <v>279</v>
      </c>
      <c r="C25626" s="34">
        <v>366</v>
      </c>
      <c r="D25626" s="34">
        <v>362</v>
      </c>
      <c r="E25626" s="34">
        <v>347</v>
      </c>
      <c r="F25626" s="34">
        <v>270</v>
      </c>
      <c r="G25626" s="34">
        <v>286</v>
      </c>
      <c r="H25626" s="34">
        <v>336</v>
      </c>
      <c r="I25626" s="34">
        <v>286</v>
      </c>
      <c r="J25626" s="34">
        <v>335</v>
      </c>
      <c r="K25626" s="34">
        <v>259</v>
      </c>
      <c r="L25626" s="34">
        <v>306</v>
      </c>
      <c r="M25626" s="34">
        <v>250</v>
      </c>
    </row>
    <row r="25627" spans="1:13" x14ac:dyDescent="0.2">
      <c r="A25627" s="34" t="s">
        <v>126521</v>
      </c>
      <c r="B25627" s="34">
        <v>330</v>
      </c>
      <c r="C25627" s="34">
        <v>331</v>
      </c>
      <c r="D25627" s="34">
        <v>239</v>
      </c>
      <c r="E25627" s="34">
        <v>285</v>
      </c>
      <c r="F25627" s="34">
        <v>247</v>
      </c>
      <c r="G25627" s="34">
        <v>252</v>
      </c>
      <c r="H25627" s="34">
        <v>341</v>
      </c>
      <c r="I25627" s="34">
        <v>272</v>
      </c>
      <c r="J25627" s="34">
        <v>321</v>
      </c>
      <c r="K25627" s="34">
        <v>219</v>
      </c>
      <c r="L25627" s="34">
        <v>274</v>
      </c>
      <c r="M25627" s="34">
        <v>199</v>
      </c>
    </row>
    <row r="25628" spans="1:13" x14ac:dyDescent="0.2">
      <c r="A25628" s="34" t="s">
        <v>126522</v>
      </c>
      <c r="B25628" s="34">
        <v>534</v>
      </c>
      <c r="C25628" s="34">
        <v>485</v>
      </c>
      <c r="D25628" s="34">
        <v>597</v>
      </c>
      <c r="E25628" s="34">
        <v>574</v>
      </c>
      <c r="F25628" s="34">
        <v>479</v>
      </c>
      <c r="G25628" s="34">
        <v>546</v>
      </c>
      <c r="H25628" s="34">
        <v>640</v>
      </c>
      <c r="I25628" s="34">
        <v>520</v>
      </c>
      <c r="J25628" s="34">
        <v>532</v>
      </c>
      <c r="K25628" s="34">
        <v>480</v>
      </c>
      <c r="L25628" s="34">
        <v>519</v>
      </c>
      <c r="M25628" s="34">
        <v>463</v>
      </c>
    </row>
    <row r="25629" spans="1:13" x14ac:dyDescent="0.2">
      <c r="A25629" s="34" t="s">
        <v>126523</v>
      </c>
      <c r="B25629" s="34">
        <v>404</v>
      </c>
      <c r="C25629" s="34">
        <v>403</v>
      </c>
      <c r="D25629" s="34">
        <v>402</v>
      </c>
      <c r="E25629" s="34">
        <v>462</v>
      </c>
      <c r="F25629" s="34">
        <v>392</v>
      </c>
      <c r="G25629" s="34">
        <v>441</v>
      </c>
      <c r="H25629" s="34">
        <v>488</v>
      </c>
      <c r="I25629" s="34">
        <v>429</v>
      </c>
      <c r="J25629" s="34">
        <v>370</v>
      </c>
      <c r="K25629" s="34">
        <v>356</v>
      </c>
      <c r="L25629" s="34">
        <v>424</v>
      </c>
      <c r="M25629" s="34">
        <v>294</v>
      </c>
    </row>
    <row r="25630" spans="1:13" x14ac:dyDescent="0.2">
      <c r="A25630" s="34" t="s">
        <v>126524</v>
      </c>
      <c r="B25630" s="34">
        <v>191</v>
      </c>
      <c r="C25630" s="34">
        <v>221</v>
      </c>
      <c r="D25630" s="34">
        <v>263</v>
      </c>
      <c r="E25630" s="34">
        <v>225</v>
      </c>
      <c r="F25630" s="34">
        <v>219</v>
      </c>
      <c r="G25630" s="34">
        <v>213</v>
      </c>
      <c r="H25630" s="34">
        <v>205</v>
      </c>
      <c r="I25630" s="34">
        <v>218</v>
      </c>
      <c r="J25630" s="34">
        <v>262</v>
      </c>
      <c r="K25630" s="34">
        <v>199</v>
      </c>
      <c r="L25630" s="34">
        <v>185</v>
      </c>
      <c r="M25630" s="34">
        <v>172</v>
      </c>
    </row>
    <row r="25631" spans="1:13" x14ac:dyDescent="0.2">
      <c r="A25631" s="34" t="s">
        <v>126525</v>
      </c>
      <c r="B25631" s="34">
        <v>243</v>
      </c>
      <c r="C25631" s="34">
        <v>334</v>
      </c>
      <c r="D25631" s="34">
        <v>287</v>
      </c>
      <c r="E25631" s="34">
        <v>375</v>
      </c>
      <c r="F25631" s="34">
        <v>313</v>
      </c>
      <c r="G25631" s="34">
        <v>226</v>
      </c>
      <c r="H25631" s="34">
        <v>344</v>
      </c>
      <c r="I25631" s="34">
        <v>297</v>
      </c>
      <c r="J25631" s="34">
        <v>340</v>
      </c>
      <c r="K25631" s="34">
        <v>284</v>
      </c>
      <c r="L25631" s="34">
        <v>273</v>
      </c>
      <c r="M25631" s="34">
        <v>205</v>
      </c>
    </row>
    <row r="25632" spans="1:13" x14ac:dyDescent="0.2">
      <c r="A25632" s="34" t="s">
        <v>126526</v>
      </c>
      <c r="B25632" s="34">
        <v>273</v>
      </c>
      <c r="C25632" s="34">
        <v>321</v>
      </c>
      <c r="D25632" s="34">
        <v>330</v>
      </c>
      <c r="E25632" s="34">
        <v>304</v>
      </c>
      <c r="F25632" s="34">
        <v>275</v>
      </c>
      <c r="G25632" s="34">
        <v>330</v>
      </c>
      <c r="H25632" s="34">
        <v>356</v>
      </c>
      <c r="I25632" s="34">
        <v>324</v>
      </c>
      <c r="J25632" s="34">
        <v>303</v>
      </c>
      <c r="K25632" s="34">
        <v>268</v>
      </c>
      <c r="L25632" s="34">
        <v>275</v>
      </c>
      <c r="M25632" s="34">
        <v>263</v>
      </c>
    </row>
    <row r="25633" spans="1:13" x14ac:dyDescent="0.2">
      <c r="A25633" s="34" t="s">
        <v>126527</v>
      </c>
      <c r="B25633" s="34">
        <v>205</v>
      </c>
      <c r="C25633" s="34">
        <v>226</v>
      </c>
      <c r="D25633" s="34">
        <v>250</v>
      </c>
      <c r="E25633" s="34">
        <v>229</v>
      </c>
      <c r="F25633" s="34">
        <v>230</v>
      </c>
      <c r="G25633" s="34">
        <v>220</v>
      </c>
      <c r="H25633" s="34">
        <v>288</v>
      </c>
      <c r="I25633" s="34">
        <v>189</v>
      </c>
      <c r="J25633" s="34">
        <v>288</v>
      </c>
      <c r="K25633" s="34">
        <v>200</v>
      </c>
      <c r="L25633" s="34">
        <v>216</v>
      </c>
      <c r="M25633" s="34">
        <v>172</v>
      </c>
    </row>
    <row r="25634" spans="1:13" x14ac:dyDescent="0.2">
      <c r="A25634" s="34" t="s">
        <v>126528</v>
      </c>
      <c r="B25634" s="34">
        <v>489</v>
      </c>
      <c r="C25634" s="34">
        <v>497</v>
      </c>
      <c r="D25634" s="34">
        <v>612</v>
      </c>
      <c r="E25634" s="34">
        <v>593</v>
      </c>
      <c r="F25634" s="34">
        <v>539</v>
      </c>
      <c r="G25634" s="34">
        <v>582</v>
      </c>
      <c r="H25634" s="34">
        <v>654</v>
      </c>
      <c r="I25634" s="34">
        <v>566</v>
      </c>
      <c r="J25634" s="34">
        <v>732</v>
      </c>
      <c r="K25634" s="34">
        <v>446</v>
      </c>
      <c r="L25634" s="34">
        <v>563</v>
      </c>
      <c r="M25634" s="34">
        <v>455</v>
      </c>
    </row>
    <row r="25635" spans="1:13" x14ac:dyDescent="0.2">
      <c r="A25635" s="34" t="s">
        <v>126529</v>
      </c>
      <c r="B25635" s="34">
        <v>325</v>
      </c>
      <c r="C25635" s="34">
        <v>402</v>
      </c>
      <c r="D25635" s="34">
        <v>372</v>
      </c>
      <c r="E25635" s="34">
        <v>363</v>
      </c>
      <c r="F25635" s="34">
        <v>297</v>
      </c>
      <c r="G25635" s="34">
        <v>350</v>
      </c>
      <c r="H25635" s="34">
        <v>334</v>
      </c>
      <c r="I25635" s="34">
        <v>367</v>
      </c>
      <c r="J25635" s="34">
        <v>349</v>
      </c>
      <c r="K25635" s="34">
        <v>349</v>
      </c>
      <c r="L25635" s="34">
        <v>304</v>
      </c>
      <c r="M25635" s="34">
        <v>266</v>
      </c>
    </row>
    <row r="25636" spans="1:13" x14ac:dyDescent="0.2">
      <c r="A25636" s="34" t="s">
        <v>126530</v>
      </c>
      <c r="B25636" s="34">
        <v>302</v>
      </c>
      <c r="C25636" s="34">
        <v>334</v>
      </c>
      <c r="D25636" s="34">
        <v>359</v>
      </c>
      <c r="E25636" s="34">
        <v>305</v>
      </c>
      <c r="F25636" s="34">
        <v>281</v>
      </c>
      <c r="G25636" s="34">
        <v>307</v>
      </c>
      <c r="H25636" s="34">
        <v>385</v>
      </c>
      <c r="I25636" s="34">
        <v>314</v>
      </c>
      <c r="J25636" s="34">
        <v>308</v>
      </c>
      <c r="K25636" s="34">
        <v>303</v>
      </c>
      <c r="L25636" s="34">
        <v>292</v>
      </c>
      <c r="M25636" s="34">
        <v>272</v>
      </c>
    </row>
    <row r="25637" spans="1:13" x14ac:dyDescent="0.2">
      <c r="A25637" s="34" t="s">
        <v>126531</v>
      </c>
      <c r="B25637" s="34">
        <v>167</v>
      </c>
      <c r="C25637" s="34">
        <v>309</v>
      </c>
      <c r="D25637" s="34">
        <v>240</v>
      </c>
      <c r="E25637" s="34">
        <v>295</v>
      </c>
      <c r="F25637" s="34">
        <v>198</v>
      </c>
      <c r="G25637" s="34">
        <v>239</v>
      </c>
      <c r="H25637" s="34">
        <v>233</v>
      </c>
      <c r="I25637" s="34">
        <v>319</v>
      </c>
      <c r="J25637" s="34">
        <v>218</v>
      </c>
      <c r="K25637" s="34">
        <v>223</v>
      </c>
      <c r="L25637" s="34">
        <v>215</v>
      </c>
      <c r="M25637" s="34">
        <v>186</v>
      </c>
    </row>
    <row r="25638" spans="1:13" x14ac:dyDescent="0.2">
      <c r="A25638" s="34" t="s">
        <v>126532</v>
      </c>
      <c r="B25638" s="34">
        <v>234</v>
      </c>
      <c r="C25638" s="34">
        <v>238</v>
      </c>
      <c r="D25638" s="34">
        <v>303</v>
      </c>
      <c r="E25638" s="34">
        <v>291</v>
      </c>
      <c r="F25638" s="34">
        <v>310</v>
      </c>
      <c r="G25638" s="34">
        <v>226</v>
      </c>
      <c r="H25638" s="34">
        <v>271</v>
      </c>
      <c r="I25638" s="34">
        <v>280</v>
      </c>
      <c r="J25638" s="34">
        <v>315</v>
      </c>
      <c r="K25638" s="34">
        <v>246</v>
      </c>
      <c r="L25638" s="34">
        <v>271</v>
      </c>
      <c r="M25638" s="34">
        <v>224</v>
      </c>
    </row>
    <row r="25639" spans="1:13" x14ac:dyDescent="0.2">
      <c r="A25639" s="34" t="s">
        <v>126533</v>
      </c>
      <c r="B25639" s="34">
        <v>165</v>
      </c>
      <c r="C25639" s="34">
        <v>261</v>
      </c>
      <c r="D25639" s="34">
        <v>236</v>
      </c>
      <c r="E25639" s="34">
        <v>270</v>
      </c>
      <c r="F25639" s="34">
        <v>215</v>
      </c>
      <c r="G25639" s="34">
        <v>223</v>
      </c>
      <c r="H25639" s="34">
        <v>242</v>
      </c>
      <c r="I25639" s="34">
        <v>235</v>
      </c>
      <c r="J25639" s="34">
        <v>211</v>
      </c>
      <c r="K25639" s="34">
        <v>170</v>
      </c>
      <c r="L25639" s="34">
        <v>249</v>
      </c>
      <c r="M25639" s="34">
        <v>209</v>
      </c>
    </row>
    <row r="25640" spans="1:13" x14ac:dyDescent="0.2">
      <c r="A25640" s="34" t="s">
        <v>126534</v>
      </c>
      <c r="B25640" s="34">
        <v>273</v>
      </c>
      <c r="C25640" s="34">
        <v>308</v>
      </c>
      <c r="D25640" s="34">
        <v>333</v>
      </c>
      <c r="E25640" s="34">
        <v>350</v>
      </c>
      <c r="F25640" s="34">
        <v>369</v>
      </c>
      <c r="G25640" s="34">
        <v>309</v>
      </c>
      <c r="H25640" s="34">
        <v>344</v>
      </c>
      <c r="I25640" s="34">
        <v>321</v>
      </c>
      <c r="J25640" s="34">
        <v>331</v>
      </c>
      <c r="K25640" s="34">
        <v>276</v>
      </c>
      <c r="L25640" s="34">
        <v>324</v>
      </c>
      <c r="M25640" s="34">
        <v>261</v>
      </c>
    </row>
    <row r="25641" spans="1:13" x14ac:dyDescent="0.2">
      <c r="A25641" s="34" t="s">
        <v>126535</v>
      </c>
      <c r="B25641" s="34">
        <v>305</v>
      </c>
      <c r="C25641" s="34">
        <v>364</v>
      </c>
      <c r="D25641" s="34">
        <v>317</v>
      </c>
      <c r="E25641" s="34">
        <v>380</v>
      </c>
      <c r="F25641" s="34">
        <v>345</v>
      </c>
      <c r="G25641" s="34">
        <v>291</v>
      </c>
      <c r="H25641" s="34">
        <v>427</v>
      </c>
      <c r="I25641" s="34">
        <v>304</v>
      </c>
      <c r="J25641" s="34">
        <v>372</v>
      </c>
      <c r="K25641" s="34">
        <v>271</v>
      </c>
      <c r="L25641" s="34">
        <v>345</v>
      </c>
      <c r="M25641" s="34">
        <v>270</v>
      </c>
    </row>
    <row r="25642" spans="1:13" x14ac:dyDescent="0.2">
      <c r="A25642" s="34" t="s">
        <v>126536</v>
      </c>
      <c r="B25642" s="34">
        <v>291</v>
      </c>
      <c r="C25642" s="34">
        <v>234</v>
      </c>
      <c r="D25642" s="34">
        <v>300</v>
      </c>
      <c r="E25642" s="34">
        <v>341</v>
      </c>
      <c r="F25642" s="34">
        <v>252</v>
      </c>
      <c r="G25642" s="34">
        <v>258</v>
      </c>
      <c r="H25642" s="34">
        <v>333</v>
      </c>
      <c r="I25642" s="34">
        <v>253</v>
      </c>
      <c r="J25642" s="34">
        <v>299</v>
      </c>
      <c r="K25642" s="34">
        <v>200</v>
      </c>
      <c r="L25642" s="34">
        <v>303</v>
      </c>
      <c r="M25642" s="34">
        <v>218</v>
      </c>
    </row>
    <row r="25643" spans="1:13" x14ac:dyDescent="0.2">
      <c r="A25643" s="34" t="s">
        <v>126537</v>
      </c>
      <c r="B25643" s="34">
        <v>307</v>
      </c>
      <c r="C25643" s="34">
        <v>389</v>
      </c>
      <c r="D25643" s="34">
        <v>388</v>
      </c>
      <c r="E25643" s="34">
        <v>340</v>
      </c>
      <c r="F25643" s="34">
        <v>375</v>
      </c>
      <c r="G25643" s="34">
        <v>349</v>
      </c>
      <c r="H25643" s="34">
        <v>435</v>
      </c>
      <c r="I25643" s="34">
        <v>349</v>
      </c>
      <c r="J25643" s="34">
        <v>457</v>
      </c>
      <c r="K25643" s="34">
        <v>308</v>
      </c>
      <c r="L25643" s="34">
        <v>411</v>
      </c>
      <c r="M25643" s="34">
        <v>294</v>
      </c>
    </row>
    <row r="25644" spans="1:13" x14ac:dyDescent="0.2">
      <c r="A25644" s="34" t="s">
        <v>126538</v>
      </c>
      <c r="B25644" s="34">
        <v>348</v>
      </c>
      <c r="C25644" s="34">
        <v>322</v>
      </c>
      <c r="D25644" s="34">
        <v>334</v>
      </c>
      <c r="E25644" s="34">
        <v>324</v>
      </c>
      <c r="F25644" s="34">
        <v>331</v>
      </c>
      <c r="G25644" s="34">
        <v>261</v>
      </c>
      <c r="H25644" s="34">
        <v>376</v>
      </c>
      <c r="I25644" s="34">
        <v>337</v>
      </c>
      <c r="J25644" s="34">
        <v>360</v>
      </c>
      <c r="K25644" s="34">
        <v>309</v>
      </c>
      <c r="L25644" s="34">
        <v>299</v>
      </c>
      <c r="M25644" s="34">
        <v>221</v>
      </c>
    </row>
    <row r="25645" spans="1:13" x14ac:dyDescent="0.2">
      <c r="A25645" s="34" t="s">
        <v>126539</v>
      </c>
      <c r="B25645" s="34">
        <v>433</v>
      </c>
      <c r="C25645" s="34">
        <v>477</v>
      </c>
      <c r="D25645" s="34">
        <v>475</v>
      </c>
      <c r="E25645" s="34">
        <v>477</v>
      </c>
      <c r="F25645" s="34">
        <v>418</v>
      </c>
      <c r="G25645" s="34">
        <v>418</v>
      </c>
      <c r="H25645" s="34">
        <v>449</v>
      </c>
      <c r="I25645" s="34">
        <v>425</v>
      </c>
      <c r="J25645" s="34">
        <v>514</v>
      </c>
      <c r="K25645" s="34">
        <v>348</v>
      </c>
      <c r="L25645" s="34">
        <v>412</v>
      </c>
      <c r="M25645" s="34">
        <v>405</v>
      </c>
    </row>
    <row r="25646" spans="1:13" x14ac:dyDescent="0.2">
      <c r="A25646" s="34" t="s">
        <v>126540</v>
      </c>
      <c r="B25646" s="34">
        <v>277</v>
      </c>
      <c r="C25646" s="34">
        <v>426</v>
      </c>
      <c r="D25646" s="34">
        <v>329</v>
      </c>
      <c r="E25646" s="34">
        <v>405</v>
      </c>
      <c r="F25646" s="34">
        <v>306</v>
      </c>
      <c r="G25646" s="34">
        <v>371</v>
      </c>
      <c r="H25646" s="34">
        <v>338</v>
      </c>
      <c r="I25646" s="34">
        <v>371</v>
      </c>
      <c r="J25646" s="34">
        <v>404</v>
      </c>
      <c r="K25646" s="34">
        <v>304</v>
      </c>
      <c r="L25646" s="34">
        <v>335</v>
      </c>
      <c r="M25646" s="34">
        <v>271</v>
      </c>
    </row>
    <row r="25647" spans="1:13" x14ac:dyDescent="0.2">
      <c r="A25647" s="34" t="s">
        <v>126541</v>
      </c>
      <c r="B25647" s="34">
        <v>222</v>
      </c>
      <c r="C25647" s="34">
        <v>278</v>
      </c>
      <c r="D25647" s="34">
        <v>204</v>
      </c>
      <c r="E25647" s="34">
        <v>223</v>
      </c>
      <c r="F25647" s="34">
        <v>204</v>
      </c>
      <c r="G25647" s="34">
        <v>210</v>
      </c>
      <c r="H25647" s="34">
        <v>281</v>
      </c>
      <c r="I25647" s="34">
        <v>222</v>
      </c>
      <c r="J25647" s="34">
        <v>247</v>
      </c>
      <c r="K25647" s="34">
        <v>173</v>
      </c>
      <c r="L25647" s="34">
        <v>213</v>
      </c>
      <c r="M25647" s="34">
        <v>173</v>
      </c>
    </row>
    <row r="25648" spans="1:13" x14ac:dyDescent="0.2">
      <c r="A25648" s="34" t="s">
        <v>126542</v>
      </c>
      <c r="B25648" s="34">
        <v>267</v>
      </c>
      <c r="C25648" s="34">
        <v>276</v>
      </c>
      <c r="D25648" s="34">
        <v>310</v>
      </c>
      <c r="E25648" s="34">
        <v>277</v>
      </c>
      <c r="F25648" s="34">
        <v>295</v>
      </c>
      <c r="G25648" s="34">
        <v>231</v>
      </c>
      <c r="H25648" s="34">
        <v>334</v>
      </c>
      <c r="I25648" s="34">
        <v>291</v>
      </c>
      <c r="J25648" s="34">
        <v>347</v>
      </c>
      <c r="K25648" s="34">
        <v>228</v>
      </c>
      <c r="L25648" s="34">
        <v>345</v>
      </c>
      <c r="M25648" s="34">
        <v>222</v>
      </c>
    </row>
    <row r="25649" spans="1:13" x14ac:dyDescent="0.2">
      <c r="A25649" s="34" t="s">
        <v>126543</v>
      </c>
      <c r="B25649" s="34">
        <v>469</v>
      </c>
      <c r="C25649" s="34">
        <v>399</v>
      </c>
      <c r="D25649" s="34">
        <v>474</v>
      </c>
      <c r="E25649" s="34">
        <v>357</v>
      </c>
      <c r="F25649" s="34">
        <v>413</v>
      </c>
      <c r="G25649" s="34">
        <v>409</v>
      </c>
      <c r="H25649" s="34">
        <v>507</v>
      </c>
      <c r="I25649" s="34">
        <v>347</v>
      </c>
      <c r="J25649" s="34">
        <v>434</v>
      </c>
      <c r="K25649" s="34">
        <v>359</v>
      </c>
      <c r="L25649" s="34">
        <v>407</v>
      </c>
      <c r="M25649" s="34">
        <v>276</v>
      </c>
    </row>
    <row r="25650" spans="1:13" x14ac:dyDescent="0.2">
      <c r="A25650" s="34" t="s">
        <v>126544</v>
      </c>
      <c r="B25650" s="34">
        <v>248</v>
      </c>
      <c r="C25650" s="34">
        <v>281</v>
      </c>
      <c r="D25650" s="34">
        <v>328</v>
      </c>
      <c r="E25650" s="34">
        <v>282</v>
      </c>
      <c r="F25650" s="34">
        <v>223</v>
      </c>
      <c r="G25650" s="34">
        <v>251</v>
      </c>
      <c r="H25650" s="34">
        <v>332</v>
      </c>
      <c r="I25650" s="34">
        <v>307</v>
      </c>
      <c r="J25650" s="34">
        <v>323</v>
      </c>
      <c r="K25650" s="34">
        <v>232</v>
      </c>
      <c r="L25650" s="34">
        <v>279</v>
      </c>
      <c r="M25650" s="34">
        <v>208</v>
      </c>
    </row>
    <row r="25651" spans="1:13" x14ac:dyDescent="0.2">
      <c r="A25651" s="34" t="s">
        <v>126545</v>
      </c>
      <c r="B25651" s="34">
        <v>186</v>
      </c>
      <c r="C25651" s="34">
        <v>202</v>
      </c>
      <c r="D25651" s="34">
        <v>172</v>
      </c>
      <c r="E25651" s="34">
        <v>216</v>
      </c>
      <c r="F25651" s="34">
        <v>141</v>
      </c>
      <c r="G25651" s="34">
        <v>222</v>
      </c>
      <c r="H25651" s="34">
        <v>174</v>
      </c>
      <c r="I25651" s="34">
        <v>164</v>
      </c>
      <c r="J25651" s="34">
        <v>171</v>
      </c>
      <c r="K25651" s="34">
        <v>166</v>
      </c>
      <c r="L25651" s="34">
        <v>165</v>
      </c>
      <c r="M25651" s="34">
        <v>150</v>
      </c>
    </row>
    <row r="25652" spans="1:13" x14ac:dyDescent="0.2">
      <c r="A25652" s="34" t="s">
        <v>126546</v>
      </c>
      <c r="B25652" s="34">
        <v>303</v>
      </c>
      <c r="C25652" s="34">
        <v>284</v>
      </c>
      <c r="D25652" s="34">
        <v>365</v>
      </c>
      <c r="E25652" s="34">
        <v>404</v>
      </c>
      <c r="F25652" s="34">
        <v>365</v>
      </c>
      <c r="G25652" s="34">
        <v>337</v>
      </c>
      <c r="H25652" s="34">
        <v>360</v>
      </c>
      <c r="I25652" s="34">
        <v>320</v>
      </c>
      <c r="J25652" s="34">
        <v>357</v>
      </c>
      <c r="K25652" s="34">
        <v>248</v>
      </c>
      <c r="L25652" s="34">
        <v>322</v>
      </c>
      <c r="M25652" s="34">
        <v>238</v>
      </c>
    </row>
    <row r="25653" spans="1:13" x14ac:dyDescent="0.2">
      <c r="A25653" s="34" t="s">
        <v>126547</v>
      </c>
      <c r="B25653" s="34">
        <v>259</v>
      </c>
      <c r="C25653" s="34">
        <v>255</v>
      </c>
      <c r="D25653" s="34">
        <v>300</v>
      </c>
      <c r="E25653" s="34">
        <v>251</v>
      </c>
      <c r="F25653" s="34">
        <v>190</v>
      </c>
      <c r="G25653" s="34">
        <v>214</v>
      </c>
      <c r="H25653" s="34">
        <v>254</v>
      </c>
      <c r="I25653" s="34">
        <v>255</v>
      </c>
      <c r="J25653" s="34">
        <v>247</v>
      </c>
      <c r="K25653" s="34">
        <v>169</v>
      </c>
      <c r="L25653" s="34">
        <v>245</v>
      </c>
      <c r="M25653" s="34">
        <v>166</v>
      </c>
    </row>
    <row r="25654" spans="1:13" x14ac:dyDescent="0.2">
      <c r="A25654" s="34" t="s">
        <v>126548</v>
      </c>
      <c r="B25654" s="34">
        <v>310</v>
      </c>
      <c r="C25654" s="34">
        <v>353</v>
      </c>
      <c r="D25654" s="34">
        <v>357</v>
      </c>
      <c r="E25654" s="34">
        <v>411</v>
      </c>
      <c r="F25654" s="34">
        <v>256</v>
      </c>
      <c r="G25654" s="34">
        <v>445</v>
      </c>
      <c r="H25654" s="34">
        <v>344</v>
      </c>
      <c r="I25654" s="34">
        <v>354</v>
      </c>
      <c r="J25654" s="34">
        <v>365</v>
      </c>
      <c r="K25654" s="34">
        <v>314</v>
      </c>
      <c r="L25654" s="34">
        <v>396</v>
      </c>
      <c r="M25654" s="34">
        <v>301</v>
      </c>
    </row>
    <row r="25655" spans="1:13" x14ac:dyDescent="0.2">
      <c r="A25655" s="34" t="s">
        <v>126549</v>
      </c>
      <c r="B25655" s="34">
        <v>333</v>
      </c>
      <c r="C25655" s="34">
        <v>228</v>
      </c>
      <c r="D25655" s="34">
        <v>299</v>
      </c>
      <c r="E25655" s="34">
        <v>244</v>
      </c>
      <c r="F25655" s="34">
        <v>274</v>
      </c>
      <c r="G25655" s="34">
        <v>237</v>
      </c>
      <c r="H25655" s="34">
        <v>281</v>
      </c>
      <c r="I25655" s="34">
        <v>216</v>
      </c>
      <c r="J25655" s="34">
        <v>356</v>
      </c>
      <c r="K25655" s="34">
        <v>173</v>
      </c>
      <c r="L25655" s="34">
        <v>300</v>
      </c>
      <c r="M25655" s="34">
        <v>217</v>
      </c>
    </row>
    <row r="25656" spans="1:13" x14ac:dyDescent="0.2">
      <c r="A25656" s="34" t="s">
        <v>126550</v>
      </c>
      <c r="B25656" s="34">
        <v>250</v>
      </c>
      <c r="C25656" s="34">
        <v>274</v>
      </c>
      <c r="D25656" s="34">
        <v>299</v>
      </c>
      <c r="E25656" s="34">
        <v>344</v>
      </c>
      <c r="F25656" s="34">
        <v>242</v>
      </c>
      <c r="G25656" s="34">
        <v>291</v>
      </c>
      <c r="H25656" s="34">
        <v>335</v>
      </c>
      <c r="I25656" s="34">
        <v>266</v>
      </c>
      <c r="J25656" s="34">
        <v>236</v>
      </c>
      <c r="K25656" s="34">
        <v>225</v>
      </c>
      <c r="L25656" s="34">
        <v>279</v>
      </c>
      <c r="M25656" s="34">
        <v>221</v>
      </c>
    </row>
    <row r="25657" spans="1:13" x14ac:dyDescent="0.2">
      <c r="A25657" s="34" t="s">
        <v>126551</v>
      </c>
      <c r="B25657" s="34">
        <v>125</v>
      </c>
      <c r="C25657" s="34">
        <v>124</v>
      </c>
      <c r="D25657" s="34">
        <v>138</v>
      </c>
      <c r="E25657" s="34">
        <v>132</v>
      </c>
      <c r="F25657" s="34">
        <v>95</v>
      </c>
      <c r="G25657" s="34">
        <v>125</v>
      </c>
      <c r="H25657" s="34">
        <v>160</v>
      </c>
      <c r="I25657" s="34">
        <v>131</v>
      </c>
      <c r="J25657" s="34">
        <v>121</v>
      </c>
      <c r="K25657" s="34">
        <v>92</v>
      </c>
      <c r="L25657" s="34">
        <v>132</v>
      </c>
      <c r="M25657" s="34">
        <v>68</v>
      </c>
    </row>
    <row r="25658" spans="1:13" x14ac:dyDescent="0.2">
      <c r="A25658" s="34" t="s">
        <v>126552</v>
      </c>
      <c r="B25658" s="34">
        <v>144</v>
      </c>
      <c r="C25658" s="34">
        <v>203</v>
      </c>
      <c r="D25658" s="34">
        <v>132</v>
      </c>
      <c r="E25658" s="34">
        <v>204</v>
      </c>
      <c r="F25658" s="34">
        <v>145</v>
      </c>
      <c r="G25658" s="34">
        <v>192</v>
      </c>
      <c r="H25658" s="34">
        <v>145</v>
      </c>
      <c r="I25658" s="34">
        <v>195</v>
      </c>
      <c r="J25658" s="34">
        <v>139</v>
      </c>
      <c r="K25658" s="34">
        <v>155</v>
      </c>
      <c r="L25658" s="34">
        <v>152</v>
      </c>
      <c r="M25658" s="34">
        <v>154</v>
      </c>
    </row>
    <row r="25659" spans="1:13" x14ac:dyDescent="0.2">
      <c r="A25659" s="34" t="s">
        <v>126553</v>
      </c>
      <c r="B25659" s="34">
        <v>365</v>
      </c>
      <c r="C25659" s="34">
        <v>276</v>
      </c>
      <c r="D25659" s="34">
        <v>302</v>
      </c>
      <c r="E25659" s="34">
        <v>327</v>
      </c>
      <c r="F25659" s="34">
        <v>303</v>
      </c>
      <c r="G25659" s="34">
        <v>264</v>
      </c>
      <c r="H25659" s="34">
        <v>355</v>
      </c>
      <c r="I25659" s="34">
        <v>300</v>
      </c>
      <c r="J25659" s="34">
        <v>297</v>
      </c>
      <c r="K25659" s="34">
        <v>261</v>
      </c>
      <c r="L25659" s="34">
        <v>264</v>
      </c>
      <c r="M25659" s="34">
        <v>210</v>
      </c>
    </row>
    <row r="25660" spans="1:13" x14ac:dyDescent="0.2">
      <c r="A25660" s="34" t="s">
        <v>126554</v>
      </c>
      <c r="B25660" s="34">
        <v>345</v>
      </c>
      <c r="C25660" s="34">
        <v>423</v>
      </c>
      <c r="D25660" s="34">
        <v>342</v>
      </c>
      <c r="E25660" s="34">
        <v>366</v>
      </c>
      <c r="F25660" s="34">
        <v>310</v>
      </c>
      <c r="G25660" s="34">
        <v>365</v>
      </c>
      <c r="H25660" s="34">
        <v>391</v>
      </c>
      <c r="I25660" s="34">
        <v>377</v>
      </c>
      <c r="J25660" s="34">
        <v>334</v>
      </c>
      <c r="K25660" s="34">
        <v>313</v>
      </c>
      <c r="L25660" s="34">
        <v>353</v>
      </c>
      <c r="M25660" s="34">
        <v>292</v>
      </c>
    </row>
    <row r="25661" spans="1:13" x14ac:dyDescent="0.2">
      <c r="A25661" s="34" t="s">
        <v>126555</v>
      </c>
      <c r="B25661" s="34">
        <v>258</v>
      </c>
      <c r="C25661" s="34">
        <v>295</v>
      </c>
      <c r="D25661" s="34">
        <v>312</v>
      </c>
      <c r="E25661" s="34">
        <v>320</v>
      </c>
      <c r="F25661" s="34">
        <v>210</v>
      </c>
      <c r="G25661" s="34">
        <v>271</v>
      </c>
      <c r="H25661" s="34">
        <v>312</v>
      </c>
      <c r="I25661" s="34">
        <v>259</v>
      </c>
      <c r="J25661" s="34">
        <v>318</v>
      </c>
      <c r="K25661" s="34">
        <v>232</v>
      </c>
      <c r="L25661" s="34">
        <v>326</v>
      </c>
      <c r="M25661" s="34">
        <v>228</v>
      </c>
    </row>
    <row r="25662" spans="1:13" x14ac:dyDescent="0.2">
      <c r="A25662" s="34" t="s">
        <v>126556</v>
      </c>
      <c r="B25662" s="34">
        <v>347</v>
      </c>
      <c r="C25662" s="34">
        <v>353</v>
      </c>
      <c r="D25662" s="34">
        <v>360</v>
      </c>
      <c r="E25662" s="34">
        <v>383</v>
      </c>
      <c r="F25662" s="34">
        <v>322</v>
      </c>
      <c r="G25662" s="34">
        <v>315</v>
      </c>
      <c r="H25662" s="34">
        <v>375</v>
      </c>
      <c r="I25662" s="34">
        <v>346</v>
      </c>
      <c r="J25662" s="34">
        <v>344</v>
      </c>
      <c r="K25662" s="34">
        <v>275</v>
      </c>
      <c r="L25662" s="34">
        <v>315</v>
      </c>
      <c r="M25662" s="34">
        <v>230</v>
      </c>
    </row>
    <row r="25663" spans="1:13" x14ac:dyDescent="0.2">
      <c r="A25663" s="34" t="s">
        <v>126557</v>
      </c>
      <c r="B25663" s="34">
        <v>318</v>
      </c>
      <c r="C25663" s="34">
        <v>375</v>
      </c>
      <c r="D25663" s="34">
        <v>364</v>
      </c>
      <c r="E25663" s="34">
        <v>381</v>
      </c>
      <c r="F25663" s="34">
        <v>360</v>
      </c>
      <c r="G25663" s="34">
        <v>286</v>
      </c>
      <c r="H25663" s="34">
        <v>350</v>
      </c>
      <c r="I25663" s="34">
        <v>351</v>
      </c>
      <c r="J25663" s="34">
        <v>371</v>
      </c>
      <c r="K25663" s="34">
        <v>266</v>
      </c>
      <c r="L25663" s="34">
        <v>318</v>
      </c>
      <c r="M25663" s="34">
        <v>269</v>
      </c>
    </row>
    <row r="25664" spans="1:13" x14ac:dyDescent="0.2">
      <c r="A25664" s="34" t="s">
        <v>126558</v>
      </c>
      <c r="B25664" s="34">
        <v>225</v>
      </c>
      <c r="C25664" s="34">
        <v>195</v>
      </c>
      <c r="D25664" s="34">
        <v>253</v>
      </c>
      <c r="E25664" s="34">
        <v>220</v>
      </c>
      <c r="F25664" s="34">
        <v>218</v>
      </c>
      <c r="G25664" s="34">
        <v>189</v>
      </c>
      <c r="H25664" s="34">
        <v>245</v>
      </c>
      <c r="I25664" s="34">
        <v>201</v>
      </c>
      <c r="J25664" s="34">
        <v>235</v>
      </c>
      <c r="K25664" s="34">
        <v>188</v>
      </c>
      <c r="L25664" s="34">
        <v>231</v>
      </c>
      <c r="M25664" s="34">
        <v>150</v>
      </c>
    </row>
    <row r="25665" spans="1:13" x14ac:dyDescent="0.2">
      <c r="A25665" s="34" t="s">
        <v>126559</v>
      </c>
      <c r="B25665" s="34">
        <v>377</v>
      </c>
      <c r="C25665" s="34">
        <v>356</v>
      </c>
      <c r="D25665" s="34">
        <v>439</v>
      </c>
      <c r="E25665" s="34">
        <v>435</v>
      </c>
      <c r="F25665" s="34">
        <v>395</v>
      </c>
      <c r="G25665" s="34">
        <v>360</v>
      </c>
      <c r="H25665" s="34">
        <v>486</v>
      </c>
      <c r="I25665" s="34">
        <v>330</v>
      </c>
      <c r="J25665" s="34">
        <v>467</v>
      </c>
      <c r="K25665" s="34">
        <v>356</v>
      </c>
      <c r="L25665" s="34">
        <v>384</v>
      </c>
      <c r="M25665" s="34">
        <v>321</v>
      </c>
    </row>
    <row r="25666" spans="1:13" x14ac:dyDescent="0.2">
      <c r="A25666" s="34" t="s">
        <v>126560</v>
      </c>
      <c r="B25666" s="34">
        <v>395</v>
      </c>
      <c r="C25666" s="34">
        <v>375</v>
      </c>
      <c r="D25666" s="34">
        <v>427</v>
      </c>
      <c r="E25666" s="34">
        <v>436</v>
      </c>
      <c r="F25666" s="34">
        <v>409</v>
      </c>
      <c r="G25666" s="34">
        <v>431</v>
      </c>
      <c r="H25666" s="34">
        <v>454</v>
      </c>
      <c r="I25666" s="34">
        <v>416</v>
      </c>
      <c r="J25666" s="34">
        <v>423</v>
      </c>
      <c r="K25666" s="34">
        <v>303</v>
      </c>
      <c r="L25666" s="34">
        <v>431</v>
      </c>
      <c r="M25666" s="34">
        <v>330</v>
      </c>
    </row>
    <row r="25667" spans="1:13" x14ac:dyDescent="0.2">
      <c r="A25667" s="34" t="s">
        <v>126561</v>
      </c>
      <c r="B25667" s="34">
        <v>732</v>
      </c>
      <c r="C25667" s="34">
        <v>681</v>
      </c>
      <c r="D25667" s="34">
        <v>683</v>
      </c>
      <c r="E25667" s="34">
        <v>785</v>
      </c>
      <c r="F25667" s="34">
        <v>619</v>
      </c>
      <c r="G25667" s="34">
        <v>690</v>
      </c>
      <c r="H25667" s="34">
        <v>759</v>
      </c>
      <c r="I25667" s="34">
        <v>665</v>
      </c>
      <c r="J25667" s="34">
        <v>726</v>
      </c>
      <c r="K25667" s="34">
        <v>551</v>
      </c>
      <c r="L25667" s="34">
        <v>693</v>
      </c>
      <c r="M25667" s="34">
        <v>518</v>
      </c>
    </row>
    <row r="25668" spans="1:13" x14ac:dyDescent="0.2">
      <c r="A25668" s="34" t="s">
        <v>126562</v>
      </c>
      <c r="B25668" s="34">
        <v>165</v>
      </c>
      <c r="C25668" s="34">
        <v>221</v>
      </c>
      <c r="D25668" s="34">
        <v>192</v>
      </c>
      <c r="E25668" s="34">
        <v>224</v>
      </c>
      <c r="F25668" s="34">
        <v>175</v>
      </c>
      <c r="G25668" s="34">
        <v>188</v>
      </c>
      <c r="H25668" s="34">
        <v>181</v>
      </c>
      <c r="I25668" s="34">
        <v>213</v>
      </c>
      <c r="J25668" s="34">
        <v>244</v>
      </c>
      <c r="K25668" s="34">
        <v>150</v>
      </c>
      <c r="L25668" s="34">
        <v>223</v>
      </c>
      <c r="M25668" s="34">
        <v>159</v>
      </c>
    </row>
    <row r="25669" spans="1:13" x14ac:dyDescent="0.2">
      <c r="A25669" s="34" t="s">
        <v>126563</v>
      </c>
      <c r="B25669" s="34">
        <v>210</v>
      </c>
      <c r="C25669" s="34">
        <v>202</v>
      </c>
      <c r="D25669" s="34">
        <v>248</v>
      </c>
      <c r="E25669" s="34">
        <v>250</v>
      </c>
      <c r="F25669" s="34">
        <v>152</v>
      </c>
      <c r="G25669" s="34">
        <v>178</v>
      </c>
      <c r="H25669" s="34">
        <v>248</v>
      </c>
      <c r="I25669" s="34">
        <v>186</v>
      </c>
      <c r="J25669" s="34">
        <v>212</v>
      </c>
      <c r="K25669" s="34">
        <v>186</v>
      </c>
      <c r="L25669" s="34">
        <v>205</v>
      </c>
      <c r="M25669" s="34">
        <v>143</v>
      </c>
    </row>
    <row r="25670" spans="1:13" x14ac:dyDescent="0.2">
      <c r="A25670" s="34" t="s">
        <v>126564</v>
      </c>
      <c r="B25670" s="34">
        <v>335</v>
      </c>
      <c r="C25670" s="34">
        <v>286</v>
      </c>
      <c r="D25670" s="34">
        <v>255</v>
      </c>
      <c r="E25670" s="34">
        <v>290</v>
      </c>
      <c r="F25670" s="34">
        <v>273</v>
      </c>
      <c r="G25670" s="34">
        <v>290</v>
      </c>
      <c r="H25670" s="34">
        <v>319</v>
      </c>
      <c r="I25670" s="34">
        <v>324</v>
      </c>
      <c r="J25670" s="34">
        <v>344</v>
      </c>
      <c r="K25670" s="34">
        <v>246</v>
      </c>
      <c r="L25670" s="34">
        <v>327</v>
      </c>
      <c r="M25670" s="34">
        <v>221</v>
      </c>
    </row>
    <row r="25671" spans="1:13" x14ac:dyDescent="0.2">
      <c r="A25671" s="34" t="s">
        <v>126565</v>
      </c>
      <c r="B25671" s="34">
        <v>252</v>
      </c>
      <c r="C25671" s="34">
        <v>231</v>
      </c>
      <c r="D25671" s="34">
        <v>279</v>
      </c>
      <c r="E25671" s="34">
        <v>311</v>
      </c>
      <c r="F25671" s="34">
        <v>233</v>
      </c>
      <c r="G25671" s="34">
        <v>237</v>
      </c>
      <c r="H25671" s="34">
        <v>255</v>
      </c>
      <c r="I25671" s="34">
        <v>249</v>
      </c>
      <c r="J25671" s="34">
        <v>268</v>
      </c>
      <c r="K25671" s="34">
        <v>215</v>
      </c>
      <c r="L25671" s="34">
        <v>226</v>
      </c>
      <c r="M25671" s="34">
        <v>197</v>
      </c>
    </row>
    <row r="25672" spans="1:13" x14ac:dyDescent="0.2">
      <c r="A25672" s="34" t="s">
        <v>126566</v>
      </c>
      <c r="B25672" s="34">
        <v>289</v>
      </c>
      <c r="C25672" s="34">
        <v>230</v>
      </c>
      <c r="D25672" s="34">
        <v>264</v>
      </c>
      <c r="E25672" s="34">
        <v>277</v>
      </c>
      <c r="F25672" s="34">
        <v>236</v>
      </c>
      <c r="G25672" s="34">
        <v>209</v>
      </c>
      <c r="H25672" s="34">
        <v>266</v>
      </c>
      <c r="I25672" s="34">
        <v>212</v>
      </c>
      <c r="J25672" s="34">
        <v>263</v>
      </c>
      <c r="K25672" s="34">
        <v>225</v>
      </c>
      <c r="L25672" s="34">
        <v>268</v>
      </c>
      <c r="M25672" s="34">
        <v>200</v>
      </c>
    </row>
    <row r="25673" spans="1:13" x14ac:dyDescent="0.2">
      <c r="A25673" s="34" t="s">
        <v>126567</v>
      </c>
      <c r="B25673" s="34">
        <v>236</v>
      </c>
      <c r="C25673" s="34">
        <v>237</v>
      </c>
      <c r="D25673" s="34">
        <v>256</v>
      </c>
      <c r="E25673" s="34">
        <v>214</v>
      </c>
      <c r="F25673" s="34">
        <v>249</v>
      </c>
      <c r="G25673" s="34">
        <v>176</v>
      </c>
      <c r="H25673" s="34">
        <v>274</v>
      </c>
      <c r="I25673" s="34">
        <v>213</v>
      </c>
      <c r="J25673" s="34">
        <v>265</v>
      </c>
      <c r="K25673" s="34">
        <v>207</v>
      </c>
      <c r="L25673" s="34">
        <v>280</v>
      </c>
      <c r="M25673" s="34">
        <v>203</v>
      </c>
    </row>
    <row r="25674" spans="1:13" x14ac:dyDescent="0.2">
      <c r="A25674" s="34" t="s">
        <v>126568</v>
      </c>
      <c r="B25674" s="34">
        <v>193</v>
      </c>
      <c r="C25674" s="34">
        <v>199</v>
      </c>
      <c r="D25674" s="34">
        <v>245</v>
      </c>
      <c r="E25674" s="34">
        <v>250</v>
      </c>
      <c r="F25674" s="34">
        <v>183</v>
      </c>
      <c r="G25674" s="34">
        <v>223</v>
      </c>
      <c r="H25674" s="34">
        <v>261</v>
      </c>
      <c r="I25674" s="34">
        <v>235</v>
      </c>
      <c r="J25674" s="34">
        <v>259</v>
      </c>
      <c r="K25674" s="34">
        <v>219</v>
      </c>
      <c r="L25674" s="34">
        <v>191</v>
      </c>
      <c r="M25674" s="34">
        <v>162</v>
      </c>
    </row>
    <row r="25675" spans="1:13" x14ac:dyDescent="0.2">
      <c r="A25675" s="34" t="s">
        <v>126569</v>
      </c>
      <c r="B25675" s="34">
        <v>136</v>
      </c>
      <c r="C25675" s="34">
        <v>135</v>
      </c>
      <c r="D25675" s="34">
        <v>164</v>
      </c>
      <c r="E25675" s="34">
        <v>112</v>
      </c>
      <c r="F25675" s="34">
        <v>144</v>
      </c>
      <c r="G25675" s="34">
        <v>101</v>
      </c>
      <c r="H25675" s="34">
        <v>186</v>
      </c>
      <c r="I25675" s="34">
        <v>122</v>
      </c>
      <c r="J25675" s="34">
        <v>125</v>
      </c>
      <c r="K25675" s="34">
        <v>95</v>
      </c>
      <c r="L25675" s="34">
        <v>118</v>
      </c>
      <c r="M25675" s="34">
        <v>77</v>
      </c>
    </row>
    <row r="25676" spans="1:13" x14ac:dyDescent="0.2">
      <c r="A25676" s="34" t="s">
        <v>126570</v>
      </c>
      <c r="B25676" s="34">
        <v>196</v>
      </c>
      <c r="C25676" s="34">
        <v>111</v>
      </c>
      <c r="D25676" s="34">
        <v>140</v>
      </c>
      <c r="E25676" s="34">
        <v>140</v>
      </c>
      <c r="F25676" s="34">
        <v>139</v>
      </c>
      <c r="G25676" s="34">
        <v>124</v>
      </c>
      <c r="H25676" s="34">
        <v>156</v>
      </c>
      <c r="I25676" s="34">
        <v>135</v>
      </c>
      <c r="J25676" s="34">
        <v>150</v>
      </c>
      <c r="K25676" s="34">
        <v>103</v>
      </c>
      <c r="L25676" s="34">
        <v>162</v>
      </c>
      <c r="M25676" s="34">
        <v>106</v>
      </c>
    </row>
    <row r="25677" spans="1:13" x14ac:dyDescent="0.2">
      <c r="A25677" s="34" t="s">
        <v>126571</v>
      </c>
      <c r="B25677" s="34">
        <v>247</v>
      </c>
      <c r="C25677" s="34">
        <v>149</v>
      </c>
      <c r="D25677" s="34">
        <v>170</v>
      </c>
      <c r="E25677" s="34">
        <v>164</v>
      </c>
      <c r="F25677" s="34">
        <v>156</v>
      </c>
      <c r="G25677" s="34">
        <v>136</v>
      </c>
      <c r="H25677" s="34">
        <v>151</v>
      </c>
      <c r="I25677" s="34">
        <v>152</v>
      </c>
      <c r="J25677" s="34">
        <v>169</v>
      </c>
      <c r="K25677" s="34">
        <v>150</v>
      </c>
      <c r="L25677" s="34">
        <v>180</v>
      </c>
      <c r="M25677" s="34">
        <v>132</v>
      </c>
    </row>
    <row r="25678" spans="1:13" x14ac:dyDescent="0.2">
      <c r="A25678" s="34" t="s">
        <v>126572</v>
      </c>
      <c r="B25678" s="34">
        <v>179</v>
      </c>
      <c r="C25678" s="34">
        <v>183</v>
      </c>
      <c r="D25678" s="34">
        <v>200</v>
      </c>
      <c r="E25678" s="34">
        <v>241</v>
      </c>
      <c r="F25678" s="34">
        <v>208</v>
      </c>
      <c r="G25678" s="34">
        <v>177</v>
      </c>
      <c r="H25678" s="34">
        <v>221</v>
      </c>
      <c r="I25678" s="34">
        <v>257</v>
      </c>
      <c r="J25678" s="34">
        <v>221</v>
      </c>
      <c r="K25678" s="34">
        <v>153</v>
      </c>
      <c r="L25678" s="34">
        <v>223</v>
      </c>
      <c r="M25678" s="34">
        <v>193</v>
      </c>
    </row>
    <row r="25679" spans="1:13" x14ac:dyDescent="0.2">
      <c r="A25679" s="34" t="s">
        <v>126573</v>
      </c>
      <c r="B25679" s="34">
        <v>231</v>
      </c>
      <c r="C25679" s="34">
        <v>245</v>
      </c>
      <c r="D25679" s="34">
        <v>202</v>
      </c>
      <c r="E25679" s="34">
        <v>262</v>
      </c>
      <c r="F25679" s="34">
        <v>168</v>
      </c>
      <c r="G25679" s="34">
        <v>178</v>
      </c>
      <c r="H25679" s="34">
        <v>264</v>
      </c>
      <c r="I25679" s="34">
        <v>179</v>
      </c>
      <c r="J25679" s="34">
        <v>164</v>
      </c>
      <c r="K25679" s="34">
        <v>193</v>
      </c>
      <c r="L25679" s="34">
        <v>169</v>
      </c>
      <c r="M25679" s="34">
        <v>165</v>
      </c>
    </row>
    <row r="25680" spans="1:13" x14ac:dyDescent="0.2">
      <c r="A25680" s="34" t="s">
        <v>126574</v>
      </c>
      <c r="B25680" s="34">
        <v>312</v>
      </c>
      <c r="C25680" s="34">
        <v>357</v>
      </c>
      <c r="D25680" s="34">
        <v>360</v>
      </c>
      <c r="E25680" s="34">
        <v>320</v>
      </c>
      <c r="F25680" s="34">
        <v>265</v>
      </c>
      <c r="G25680" s="34">
        <v>308</v>
      </c>
      <c r="H25680" s="34">
        <v>350</v>
      </c>
      <c r="I25680" s="34">
        <v>308</v>
      </c>
      <c r="J25680" s="34">
        <v>371</v>
      </c>
      <c r="K25680" s="34">
        <v>233</v>
      </c>
      <c r="L25680" s="34">
        <v>323</v>
      </c>
      <c r="M25680" s="34">
        <v>239</v>
      </c>
    </row>
    <row r="25681" spans="1:13" x14ac:dyDescent="0.2">
      <c r="A25681" s="34" t="s">
        <v>126575</v>
      </c>
      <c r="B25681" s="34">
        <v>343</v>
      </c>
      <c r="C25681" s="34">
        <v>438</v>
      </c>
      <c r="D25681" s="34">
        <v>346</v>
      </c>
      <c r="E25681" s="34">
        <v>444</v>
      </c>
      <c r="F25681" s="34">
        <v>349</v>
      </c>
      <c r="G25681" s="34">
        <v>375</v>
      </c>
      <c r="H25681" s="34">
        <v>414</v>
      </c>
      <c r="I25681" s="34">
        <v>411</v>
      </c>
      <c r="J25681" s="34">
        <v>400</v>
      </c>
      <c r="K25681" s="34">
        <v>357</v>
      </c>
      <c r="L25681" s="34">
        <v>346</v>
      </c>
      <c r="M25681" s="34">
        <v>289</v>
      </c>
    </row>
    <row r="25682" spans="1:13" x14ac:dyDescent="0.2">
      <c r="A25682" s="34" t="s">
        <v>126576</v>
      </c>
      <c r="B25682" s="34">
        <v>663</v>
      </c>
      <c r="C25682" s="34">
        <v>596</v>
      </c>
      <c r="D25682" s="34">
        <v>670</v>
      </c>
      <c r="E25682" s="34">
        <v>575</v>
      </c>
      <c r="F25682" s="34">
        <v>602</v>
      </c>
      <c r="G25682" s="34">
        <v>653</v>
      </c>
      <c r="H25682" s="34">
        <v>696</v>
      </c>
      <c r="I25682" s="34">
        <v>607</v>
      </c>
      <c r="J25682" s="34">
        <v>688</v>
      </c>
      <c r="K25682" s="34">
        <v>499</v>
      </c>
      <c r="L25682" s="34">
        <v>660</v>
      </c>
      <c r="M25682" s="34">
        <v>484</v>
      </c>
    </row>
    <row r="25683" spans="1:13" x14ac:dyDescent="0.2">
      <c r="A25683" s="34" t="s">
        <v>126577</v>
      </c>
      <c r="B25683" s="34">
        <v>183</v>
      </c>
      <c r="C25683" s="34">
        <v>188</v>
      </c>
      <c r="D25683" s="34">
        <v>321</v>
      </c>
      <c r="E25683" s="34">
        <v>260</v>
      </c>
      <c r="F25683" s="34">
        <v>234</v>
      </c>
      <c r="G25683" s="34">
        <v>219</v>
      </c>
      <c r="H25683" s="34">
        <v>232</v>
      </c>
      <c r="I25683" s="34">
        <v>204</v>
      </c>
      <c r="J25683" s="34">
        <v>210</v>
      </c>
      <c r="K25683" s="34">
        <v>149</v>
      </c>
      <c r="L25683" s="34">
        <v>236</v>
      </c>
      <c r="M25683" s="34">
        <v>186</v>
      </c>
    </row>
    <row r="25684" spans="1:13" x14ac:dyDescent="0.2">
      <c r="A25684" s="34" t="s">
        <v>126578</v>
      </c>
      <c r="B25684" s="34">
        <v>112</v>
      </c>
      <c r="C25684" s="34">
        <v>149</v>
      </c>
      <c r="D25684" s="34">
        <v>138</v>
      </c>
      <c r="E25684" s="34">
        <v>130</v>
      </c>
      <c r="F25684" s="34">
        <v>108</v>
      </c>
      <c r="G25684" s="34">
        <v>141</v>
      </c>
      <c r="H25684" s="34">
        <v>144</v>
      </c>
      <c r="I25684" s="34">
        <v>158</v>
      </c>
      <c r="J25684" s="34">
        <v>118</v>
      </c>
      <c r="K25684" s="34">
        <v>116</v>
      </c>
      <c r="L25684" s="34">
        <v>96</v>
      </c>
      <c r="M25684" s="34">
        <v>135</v>
      </c>
    </row>
    <row r="25685" spans="1:13" x14ac:dyDescent="0.2">
      <c r="A25685" s="34" t="s">
        <v>126579</v>
      </c>
      <c r="B25685" s="34">
        <v>496</v>
      </c>
      <c r="C25685" s="34">
        <v>504</v>
      </c>
      <c r="D25685" s="34">
        <v>514</v>
      </c>
      <c r="E25685" s="34">
        <v>501</v>
      </c>
      <c r="F25685" s="34">
        <v>433</v>
      </c>
      <c r="G25685" s="34">
        <v>475</v>
      </c>
      <c r="H25685" s="34">
        <v>569</v>
      </c>
      <c r="I25685" s="34">
        <v>483</v>
      </c>
      <c r="J25685" s="34">
        <v>500</v>
      </c>
      <c r="K25685" s="34">
        <v>423</v>
      </c>
      <c r="L25685" s="34">
        <v>498</v>
      </c>
      <c r="M25685" s="34">
        <v>397</v>
      </c>
    </row>
    <row r="25686" spans="1:13" x14ac:dyDescent="0.2">
      <c r="A25686" s="34" t="s">
        <v>126580</v>
      </c>
      <c r="B25686" s="34">
        <v>202</v>
      </c>
      <c r="C25686" s="34">
        <v>212</v>
      </c>
      <c r="D25686" s="34">
        <v>238</v>
      </c>
      <c r="E25686" s="34">
        <v>236</v>
      </c>
      <c r="F25686" s="34">
        <v>236</v>
      </c>
      <c r="G25686" s="34">
        <v>233</v>
      </c>
      <c r="H25686" s="34">
        <v>213</v>
      </c>
      <c r="I25686" s="34">
        <v>255</v>
      </c>
      <c r="J25686" s="34">
        <v>249</v>
      </c>
      <c r="K25686" s="34">
        <v>164</v>
      </c>
      <c r="L25686" s="34">
        <v>204</v>
      </c>
      <c r="M25686" s="34">
        <v>187</v>
      </c>
    </row>
    <row r="25687" spans="1:13" x14ac:dyDescent="0.2">
      <c r="A25687" s="34" t="s">
        <v>126581</v>
      </c>
      <c r="B25687" s="34">
        <v>201</v>
      </c>
      <c r="C25687" s="34">
        <v>227</v>
      </c>
      <c r="D25687" s="34">
        <v>254</v>
      </c>
      <c r="E25687" s="34">
        <v>286</v>
      </c>
      <c r="F25687" s="34">
        <v>229</v>
      </c>
      <c r="G25687" s="34">
        <v>213</v>
      </c>
      <c r="H25687" s="34">
        <v>231</v>
      </c>
      <c r="I25687" s="34">
        <v>189</v>
      </c>
      <c r="J25687" s="34">
        <v>243</v>
      </c>
      <c r="K25687" s="34">
        <v>186</v>
      </c>
      <c r="L25687" s="34">
        <v>213</v>
      </c>
      <c r="M25687" s="34">
        <v>164</v>
      </c>
    </row>
    <row r="25688" spans="1:13" x14ac:dyDescent="0.2">
      <c r="A25688" s="34" t="s">
        <v>126582</v>
      </c>
      <c r="B25688" s="34">
        <v>162</v>
      </c>
      <c r="C25688" s="34">
        <v>212</v>
      </c>
      <c r="D25688" s="34">
        <v>210</v>
      </c>
      <c r="E25688" s="34">
        <v>221</v>
      </c>
      <c r="F25688" s="34">
        <v>182</v>
      </c>
      <c r="G25688" s="34">
        <v>206</v>
      </c>
      <c r="H25688" s="34">
        <v>219</v>
      </c>
      <c r="I25688" s="34">
        <v>199</v>
      </c>
      <c r="J25688" s="34">
        <v>207</v>
      </c>
      <c r="K25688" s="34">
        <v>175</v>
      </c>
      <c r="L25688" s="34">
        <v>151</v>
      </c>
      <c r="M25688" s="34">
        <v>168</v>
      </c>
    </row>
    <row r="25689" spans="1:13" x14ac:dyDescent="0.2">
      <c r="A25689" s="34" t="s">
        <v>126583</v>
      </c>
      <c r="B25689" s="34">
        <v>226</v>
      </c>
      <c r="C25689" s="34">
        <v>233</v>
      </c>
      <c r="D25689" s="34">
        <v>235</v>
      </c>
      <c r="E25689" s="34">
        <v>247</v>
      </c>
      <c r="F25689" s="34">
        <v>182</v>
      </c>
      <c r="G25689" s="34">
        <v>262</v>
      </c>
      <c r="H25689" s="34">
        <v>265</v>
      </c>
      <c r="I25689" s="34">
        <v>229</v>
      </c>
      <c r="J25689" s="34">
        <v>252</v>
      </c>
      <c r="K25689" s="34">
        <v>228</v>
      </c>
      <c r="L25689" s="34">
        <v>262</v>
      </c>
      <c r="M25689" s="34">
        <v>186</v>
      </c>
    </row>
    <row r="25690" spans="1:13" x14ac:dyDescent="0.2">
      <c r="A25690" s="34" t="s">
        <v>126584</v>
      </c>
      <c r="B25690" s="34">
        <v>138</v>
      </c>
      <c r="C25690" s="34">
        <v>192</v>
      </c>
      <c r="D25690" s="34">
        <v>241</v>
      </c>
      <c r="E25690" s="34">
        <v>219</v>
      </c>
      <c r="F25690" s="34">
        <v>177</v>
      </c>
      <c r="G25690" s="34">
        <v>180</v>
      </c>
      <c r="H25690" s="34">
        <v>210</v>
      </c>
      <c r="I25690" s="34">
        <v>206</v>
      </c>
      <c r="J25690" s="34">
        <v>161</v>
      </c>
      <c r="K25690" s="34">
        <v>165</v>
      </c>
      <c r="L25690" s="34">
        <v>162</v>
      </c>
      <c r="M25690" s="34">
        <v>154</v>
      </c>
    </row>
    <row r="25691" spans="1:13" x14ac:dyDescent="0.2">
      <c r="A25691" s="34" t="s">
        <v>126585</v>
      </c>
      <c r="B25691" s="34">
        <v>338</v>
      </c>
      <c r="C25691" s="34">
        <v>333</v>
      </c>
      <c r="D25691" s="34">
        <v>332</v>
      </c>
      <c r="E25691" s="34">
        <v>365</v>
      </c>
      <c r="F25691" s="34">
        <v>290</v>
      </c>
      <c r="G25691" s="34">
        <v>343</v>
      </c>
      <c r="H25691" s="34">
        <v>362</v>
      </c>
      <c r="I25691" s="34">
        <v>343</v>
      </c>
      <c r="J25691" s="34">
        <v>358</v>
      </c>
      <c r="K25691" s="34">
        <v>256</v>
      </c>
      <c r="L25691" s="34">
        <v>387</v>
      </c>
      <c r="M25691" s="34">
        <v>275</v>
      </c>
    </row>
    <row r="25692" spans="1:13" x14ac:dyDescent="0.2">
      <c r="A25692" s="34" t="s">
        <v>126586</v>
      </c>
      <c r="B25692" s="34">
        <v>501</v>
      </c>
      <c r="C25692" s="34">
        <v>389</v>
      </c>
      <c r="D25692" s="34">
        <v>472</v>
      </c>
      <c r="E25692" s="34">
        <v>361</v>
      </c>
      <c r="F25692" s="34">
        <v>415</v>
      </c>
      <c r="G25692" s="34">
        <v>350</v>
      </c>
      <c r="H25692" s="34">
        <v>448</v>
      </c>
      <c r="I25692" s="34">
        <v>391</v>
      </c>
      <c r="J25692" s="34">
        <v>442</v>
      </c>
      <c r="K25692" s="34">
        <v>319</v>
      </c>
      <c r="L25692" s="34">
        <v>410</v>
      </c>
      <c r="M25692" s="34">
        <v>333</v>
      </c>
    </row>
    <row r="25693" spans="1:13" x14ac:dyDescent="0.2">
      <c r="A25693" s="34" t="s">
        <v>126587</v>
      </c>
      <c r="B25693" s="34">
        <v>396</v>
      </c>
      <c r="C25693" s="34">
        <v>435</v>
      </c>
      <c r="D25693" s="34">
        <v>434</v>
      </c>
      <c r="E25693" s="34">
        <v>461</v>
      </c>
      <c r="F25693" s="34">
        <v>363</v>
      </c>
      <c r="G25693" s="34">
        <v>443</v>
      </c>
      <c r="H25693" s="34">
        <v>540</v>
      </c>
      <c r="I25693" s="34">
        <v>412</v>
      </c>
      <c r="J25693" s="34">
        <v>377</v>
      </c>
      <c r="K25693" s="34">
        <v>371</v>
      </c>
      <c r="L25693" s="34">
        <v>385</v>
      </c>
      <c r="M25693" s="34">
        <v>329</v>
      </c>
    </row>
    <row r="25694" spans="1:13" x14ac:dyDescent="0.2">
      <c r="A25694" s="34" t="s">
        <v>126588</v>
      </c>
      <c r="B25694" s="34">
        <v>90</v>
      </c>
      <c r="C25694" s="34">
        <v>135</v>
      </c>
      <c r="D25694" s="34">
        <v>116</v>
      </c>
      <c r="E25694" s="34">
        <v>127</v>
      </c>
      <c r="F25694" s="34">
        <v>94</v>
      </c>
      <c r="G25694" s="34">
        <v>117</v>
      </c>
      <c r="H25694" s="34">
        <v>170</v>
      </c>
      <c r="I25694" s="34">
        <v>117</v>
      </c>
      <c r="J25694" s="34">
        <v>97</v>
      </c>
      <c r="K25694" s="34">
        <v>94</v>
      </c>
      <c r="L25694" s="34">
        <v>100</v>
      </c>
      <c r="M25694" s="34">
        <v>97</v>
      </c>
    </row>
    <row r="25695" spans="1:13" x14ac:dyDescent="0.2">
      <c r="A25695" s="34" t="s">
        <v>126589</v>
      </c>
      <c r="B25695" s="34">
        <v>318</v>
      </c>
      <c r="C25695" s="34">
        <v>312</v>
      </c>
      <c r="D25695" s="34">
        <v>268</v>
      </c>
      <c r="E25695" s="34">
        <v>324</v>
      </c>
      <c r="F25695" s="34">
        <v>265</v>
      </c>
      <c r="G25695" s="34">
        <v>313</v>
      </c>
      <c r="H25695" s="34">
        <v>336</v>
      </c>
      <c r="I25695" s="34">
        <v>273</v>
      </c>
      <c r="J25695" s="34">
        <v>254</v>
      </c>
      <c r="K25695" s="34">
        <v>208</v>
      </c>
      <c r="L25695" s="34">
        <v>297</v>
      </c>
      <c r="M25695" s="34">
        <v>266</v>
      </c>
    </row>
    <row r="25696" spans="1:13" x14ac:dyDescent="0.2">
      <c r="A25696" s="34" t="s">
        <v>126590</v>
      </c>
      <c r="B25696" s="34">
        <v>119</v>
      </c>
      <c r="C25696" s="34">
        <v>99</v>
      </c>
      <c r="D25696" s="34">
        <v>182</v>
      </c>
      <c r="E25696" s="34">
        <v>118</v>
      </c>
      <c r="F25696" s="34">
        <v>128</v>
      </c>
      <c r="G25696" s="34">
        <v>116</v>
      </c>
      <c r="H25696" s="34">
        <v>171</v>
      </c>
      <c r="I25696" s="34">
        <v>136</v>
      </c>
      <c r="J25696" s="34">
        <v>138</v>
      </c>
      <c r="K25696" s="34">
        <v>74</v>
      </c>
      <c r="L25696" s="34">
        <v>168</v>
      </c>
      <c r="M25696" s="34">
        <v>88</v>
      </c>
    </row>
    <row r="25697" spans="1:13" x14ac:dyDescent="0.2">
      <c r="A25697" s="34" t="s">
        <v>126591</v>
      </c>
      <c r="B25697" s="34">
        <v>99</v>
      </c>
      <c r="C25697" s="34">
        <v>131</v>
      </c>
      <c r="D25697" s="34">
        <v>105</v>
      </c>
      <c r="E25697" s="34">
        <v>144</v>
      </c>
      <c r="F25697" s="34">
        <v>122</v>
      </c>
      <c r="G25697" s="34">
        <v>113</v>
      </c>
      <c r="H25697" s="34">
        <v>142</v>
      </c>
      <c r="I25697" s="34">
        <v>117</v>
      </c>
      <c r="J25697" s="34">
        <v>144</v>
      </c>
      <c r="K25697" s="34">
        <v>97</v>
      </c>
      <c r="L25697" s="34">
        <v>151</v>
      </c>
      <c r="M25697" s="34">
        <v>108</v>
      </c>
    </row>
    <row r="25698" spans="1:13" x14ac:dyDescent="0.2">
      <c r="A25698" s="34" t="s">
        <v>126592</v>
      </c>
      <c r="B25698" s="34">
        <v>179</v>
      </c>
      <c r="C25698" s="34">
        <v>125</v>
      </c>
      <c r="D25698" s="34">
        <v>180</v>
      </c>
      <c r="E25698" s="34">
        <v>166</v>
      </c>
      <c r="F25698" s="34">
        <v>146</v>
      </c>
      <c r="G25698" s="34">
        <v>137</v>
      </c>
      <c r="H25698" s="34">
        <v>194</v>
      </c>
      <c r="I25698" s="34">
        <v>181</v>
      </c>
      <c r="J25698" s="34">
        <v>157</v>
      </c>
      <c r="K25698" s="34">
        <v>182</v>
      </c>
      <c r="L25698" s="34">
        <v>191</v>
      </c>
      <c r="M25698" s="34">
        <v>175</v>
      </c>
    </row>
    <row r="25699" spans="1:13" x14ac:dyDescent="0.2">
      <c r="A25699" s="34" t="s">
        <v>126593</v>
      </c>
      <c r="B25699" s="34">
        <v>341</v>
      </c>
      <c r="C25699" s="34">
        <v>449</v>
      </c>
      <c r="D25699" s="34">
        <v>288</v>
      </c>
      <c r="E25699" s="34">
        <v>442</v>
      </c>
      <c r="F25699" s="34">
        <v>368</v>
      </c>
      <c r="G25699" s="34">
        <v>356</v>
      </c>
      <c r="H25699" s="34">
        <v>349</v>
      </c>
      <c r="I25699" s="34">
        <v>392</v>
      </c>
      <c r="J25699" s="34">
        <v>402</v>
      </c>
      <c r="K25699" s="34">
        <v>342</v>
      </c>
      <c r="L25699" s="34">
        <v>278</v>
      </c>
      <c r="M25699" s="34">
        <v>307</v>
      </c>
    </row>
    <row r="25700" spans="1:13" x14ac:dyDescent="0.2">
      <c r="A25700" s="34" t="s">
        <v>126594</v>
      </c>
      <c r="B25700" s="34">
        <v>197</v>
      </c>
      <c r="C25700" s="34">
        <v>193</v>
      </c>
      <c r="D25700" s="34">
        <v>209</v>
      </c>
      <c r="E25700" s="34">
        <v>172</v>
      </c>
      <c r="F25700" s="34">
        <v>165</v>
      </c>
      <c r="G25700" s="34">
        <v>175</v>
      </c>
      <c r="H25700" s="34">
        <v>235</v>
      </c>
      <c r="I25700" s="34">
        <v>193</v>
      </c>
      <c r="J25700" s="34">
        <v>193</v>
      </c>
      <c r="K25700" s="34">
        <v>137</v>
      </c>
      <c r="L25700" s="34">
        <v>182</v>
      </c>
      <c r="M25700" s="34">
        <v>124</v>
      </c>
    </row>
    <row r="25701" spans="1:13" x14ac:dyDescent="0.2">
      <c r="A25701" s="34" t="s">
        <v>126595</v>
      </c>
      <c r="B25701" s="34">
        <v>205</v>
      </c>
      <c r="C25701" s="34">
        <v>232</v>
      </c>
      <c r="D25701" s="34">
        <v>248</v>
      </c>
      <c r="E25701" s="34">
        <v>197</v>
      </c>
      <c r="F25701" s="34">
        <v>179</v>
      </c>
      <c r="G25701" s="34">
        <v>167</v>
      </c>
      <c r="H25701" s="34">
        <v>237</v>
      </c>
      <c r="I25701" s="34">
        <v>208</v>
      </c>
      <c r="J25701" s="34">
        <v>172</v>
      </c>
      <c r="K25701" s="34">
        <v>179</v>
      </c>
      <c r="L25701" s="34">
        <v>214</v>
      </c>
      <c r="M25701" s="34">
        <v>123</v>
      </c>
    </row>
    <row r="25702" spans="1:13" x14ac:dyDescent="0.2">
      <c r="A25702" s="34" t="s">
        <v>126596</v>
      </c>
      <c r="B25702" s="34">
        <v>530</v>
      </c>
      <c r="C25702" s="34">
        <v>545</v>
      </c>
      <c r="D25702" s="34">
        <v>578</v>
      </c>
      <c r="E25702" s="34">
        <v>588</v>
      </c>
      <c r="F25702" s="34">
        <v>473</v>
      </c>
      <c r="G25702" s="34">
        <v>518</v>
      </c>
      <c r="H25702" s="34">
        <v>611</v>
      </c>
      <c r="I25702" s="34">
        <v>556</v>
      </c>
      <c r="J25702" s="34">
        <v>591</v>
      </c>
      <c r="K25702" s="34">
        <v>443</v>
      </c>
      <c r="L25702" s="34">
        <v>482</v>
      </c>
      <c r="M25702" s="34">
        <v>453</v>
      </c>
    </row>
    <row r="25703" spans="1:13" x14ac:dyDescent="0.2">
      <c r="A25703" s="34" t="s">
        <v>126597</v>
      </c>
      <c r="B25703" s="34">
        <v>942</v>
      </c>
      <c r="C25703" s="34">
        <v>994</v>
      </c>
      <c r="D25703" s="34">
        <v>1071</v>
      </c>
      <c r="E25703" s="34">
        <v>1090</v>
      </c>
      <c r="F25703" s="34">
        <v>768</v>
      </c>
      <c r="G25703" s="34">
        <v>840</v>
      </c>
      <c r="H25703" s="34">
        <v>1040</v>
      </c>
      <c r="I25703" s="34">
        <v>993</v>
      </c>
      <c r="J25703" s="34">
        <v>1142</v>
      </c>
      <c r="K25703" s="34">
        <v>751</v>
      </c>
      <c r="L25703" s="34">
        <v>998</v>
      </c>
      <c r="M25703" s="34">
        <v>788</v>
      </c>
    </row>
    <row r="25704" spans="1:13" x14ac:dyDescent="0.2">
      <c r="A25704" s="34" t="s">
        <v>126598</v>
      </c>
      <c r="B25704" s="34">
        <v>430</v>
      </c>
      <c r="C25704" s="34">
        <v>458</v>
      </c>
      <c r="D25704" s="34">
        <v>460</v>
      </c>
      <c r="E25704" s="34">
        <v>444</v>
      </c>
      <c r="F25704" s="34">
        <v>442</v>
      </c>
      <c r="G25704" s="34">
        <v>407</v>
      </c>
      <c r="H25704" s="34">
        <v>443</v>
      </c>
      <c r="I25704" s="34">
        <v>458</v>
      </c>
      <c r="J25704" s="34">
        <v>454</v>
      </c>
      <c r="K25704" s="34">
        <v>352</v>
      </c>
      <c r="L25704" s="34">
        <v>371</v>
      </c>
      <c r="M25704" s="34">
        <v>371</v>
      </c>
    </row>
    <row r="25705" spans="1:13" x14ac:dyDescent="0.2">
      <c r="A25705" s="34" t="s">
        <v>126599</v>
      </c>
      <c r="B25705" s="34">
        <v>417</v>
      </c>
      <c r="C25705" s="34">
        <v>560</v>
      </c>
      <c r="D25705" s="34">
        <v>553</v>
      </c>
      <c r="E25705" s="34">
        <v>575</v>
      </c>
      <c r="F25705" s="34">
        <v>512</v>
      </c>
      <c r="G25705" s="34">
        <v>500</v>
      </c>
      <c r="H25705" s="34">
        <v>577</v>
      </c>
      <c r="I25705" s="34">
        <v>569</v>
      </c>
      <c r="J25705" s="34">
        <v>622</v>
      </c>
      <c r="K25705" s="34">
        <v>450</v>
      </c>
      <c r="L25705" s="34">
        <v>610</v>
      </c>
      <c r="M25705" s="34">
        <v>396</v>
      </c>
    </row>
    <row r="25706" spans="1:13" x14ac:dyDescent="0.2">
      <c r="A25706" s="34" t="s">
        <v>126600</v>
      </c>
      <c r="B25706" s="34">
        <v>376</v>
      </c>
      <c r="C25706" s="34">
        <v>427</v>
      </c>
      <c r="D25706" s="34">
        <v>472</v>
      </c>
      <c r="E25706" s="34">
        <v>478</v>
      </c>
      <c r="F25706" s="34">
        <v>357</v>
      </c>
      <c r="G25706" s="34">
        <v>393</v>
      </c>
      <c r="H25706" s="34">
        <v>517</v>
      </c>
      <c r="I25706" s="34">
        <v>438</v>
      </c>
      <c r="J25706" s="34">
        <v>417</v>
      </c>
      <c r="K25706" s="34">
        <v>337</v>
      </c>
      <c r="L25706" s="34">
        <v>448</v>
      </c>
      <c r="M25706" s="34">
        <v>319</v>
      </c>
    </row>
    <row r="25707" spans="1:13" x14ac:dyDescent="0.2">
      <c r="A25707" s="34" t="s">
        <v>126601</v>
      </c>
      <c r="B25707" s="34">
        <v>198</v>
      </c>
      <c r="C25707" s="34">
        <v>229</v>
      </c>
      <c r="D25707" s="34">
        <v>279</v>
      </c>
      <c r="E25707" s="34">
        <v>303</v>
      </c>
      <c r="F25707" s="34">
        <v>257</v>
      </c>
      <c r="G25707" s="34">
        <v>251</v>
      </c>
      <c r="H25707" s="34">
        <v>278</v>
      </c>
      <c r="I25707" s="34">
        <v>293</v>
      </c>
      <c r="J25707" s="34">
        <v>332</v>
      </c>
      <c r="K25707" s="34">
        <v>222</v>
      </c>
      <c r="L25707" s="34">
        <v>278</v>
      </c>
      <c r="M25707" s="34">
        <v>221</v>
      </c>
    </row>
    <row r="25708" spans="1:13" x14ac:dyDescent="0.2">
      <c r="A25708" s="34" t="s">
        <v>126602</v>
      </c>
      <c r="B25708" s="34">
        <v>214</v>
      </c>
      <c r="C25708" s="34">
        <v>312</v>
      </c>
      <c r="D25708" s="34">
        <v>222</v>
      </c>
      <c r="E25708" s="34">
        <v>298</v>
      </c>
      <c r="F25708" s="34">
        <v>193</v>
      </c>
      <c r="G25708" s="34">
        <v>239</v>
      </c>
      <c r="H25708" s="34">
        <v>259</v>
      </c>
      <c r="I25708" s="34">
        <v>251</v>
      </c>
      <c r="J25708" s="34">
        <v>235</v>
      </c>
      <c r="K25708" s="34">
        <v>237</v>
      </c>
      <c r="L25708" s="34">
        <v>213</v>
      </c>
      <c r="M25708" s="34">
        <v>244</v>
      </c>
    </row>
    <row r="25709" spans="1:13" x14ac:dyDescent="0.2">
      <c r="A25709" s="34" t="s">
        <v>126603</v>
      </c>
      <c r="B25709" s="34">
        <v>301</v>
      </c>
      <c r="C25709" s="34">
        <v>318</v>
      </c>
      <c r="D25709" s="34">
        <v>333</v>
      </c>
      <c r="E25709" s="34">
        <v>356</v>
      </c>
      <c r="F25709" s="34">
        <v>276</v>
      </c>
      <c r="G25709" s="34">
        <v>327</v>
      </c>
      <c r="H25709" s="34">
        <v>318</v>
      </c>
      <c r="I25709" s="34">
        <v>340</v>
      </c>
      <c r="J25709" s="34">
        <v>334</v>
      </c>
      <c r="K25709" s="34">
        <v>312</v>
      </c>
      <c r="L25709" s="34">
        <v>363</v>
      </c>
      <c r="M25709" s="34">
        <v>293</v>
      </c>
    </row>
    <row r="25710" spans="1:13" x14ac:dyDescent="0.2">
      <c r="A25710" s="34" t="s">
        <v>126604</v>
      </c>
      <c r="B25710" s="34">
        <v>93</v>
      </c>
      <c r="C25710" s="34">
        <v>118</v>
      </c>
      <c r="D25710" s="34">
        <v>124</v>
      </c>
      <c r="E25710" s="34">
        <v>141</v>
      </c>
      <c r="F25710" s="34">
        <v>110</v>
      </c>
      <c r="G25710" s="34">
        <v>134</v>
      </c>
      <c r="H25710" s="34">
        <v>120</v>
      </c>
      <c r="I25710" s="34">
        <v>117</v>
      </c>
      <c r="J25710" s="34">
        <v>91</v>
      </c>
      <c r="K25710" s="34">
        <v>95</v>
      </c>
      <c r="L25710" s="34">
        <v>119</v>
      </c>
      <c r="M25710" s="34">
        <v>88</v>
      </c>
    </row>
    <row r="25711" spans="1:13" x14ac:dyDescent="0.2">
      <c r="A25711" s="34" t="s">
        <v>126605</v>
      </c>
      <c r="B25711" s="34">
        <v>180</v>
      </c>
      <c r="C25711" s="34">
        <v>282</v>
      </c>
      <c r="D25711" s="34">
        <v>243</v>
      </c>
      <c r="E25711" s="34">
        <v>242</v>
      </c>
      <c r="F25711" s="34">
        <v>223</v>
      </c>
      <c r="G25711" s="34">
        <v>235</v>
      </c>
      <c r="H25711" s="34">
        <v>233</v>
      </c>
      <c r="I25711" s="34">
        <v>245</v>
      </c>
      <c r="J25711" s="34">
        <v>252</v>
      </c>
      <c r="K25711" s="34">
        <v>195</v>
      </c>
      <c r="L25711" s="34">
        <v>181</v>
      </c>
      <c r="M25711" s="34">
        <v>205</v>
      </c>
    </row>
    <row r="25712" spans="1:13" x14ac:dyDescent="0.2">
      <c r="A25712" s="34" t="s">
        <v>126606</v>
      </c>
      <c r="B25712" s="34">
        <v>168</v>
      </c>
      <c r="C25712" s="34">
        <v>99</v>
      </c>
      <c r="D25712" s="34">
        <v>128</v>
      </c>
      <c r="E25712" s="34">
        <v>161</v>
      </c>
      <c r="F25712" s="34">
        <v>142</v>
      </c>
      <c r="G25712" s="34">
        <v>101</v>
      </c>
      <c r="H25712" s="34">
        <v>153</v>
      </c>
      <c r="I25712" s="34">
        <v>114</v>
      </c>
      <c r="J25712" s="34">
        <v>188</v>
      </c>
      <c r="K25712" s="34">
        <v>114</v>
      </c>
      <c r="L25712" s="34">
        <v>141</v>
      </c>
      <c r="M25712" s="34">
        <v>85</v>
      </c>
    </row>
    <row r="25713" spans="1:13" x14ac:dyDescent="0.2">
      <c r="A25713" s="34" t="s">
        <v>126607</v>
      </c>
      <c r="B25713" s="34">
        <v>289</v>
      </c>
      <c r="C25713" s="34">
        <v>310</v>
      </c>
      <c r="D25713" s="34">
        <v>273</v>
      </c>
      <c r="E25713" s="34">
        <v>316</v>
      </c>
      <c r="F25713" s="34">
        <v>252</v>
      </c>
      <c r="G25713" s="34">
        <v>256</v>
      </c>
      <c r="H25713" s="34">
        <v>265</v>
      </c>
      <c r="I25713" s="34">
        <v>273</v>
      </c>
      <c r="J25713" s="34">
        <v>229</v>
      </c>
      <c r="K25713" s="34">
        <v>221</v>
      </c>
      <c r="L25713" s="34">
        <v>275</v>
      </c>
      <c r="M25713" s="34">
        <v>215</v>
      </c>
    </row>
    <row r="25714" spans="1:13" x14ac:dyDescent="0.2">
      <c r="A25714" s="34" t="s">
        <v>126608</v>
      </c>
      <c r="B25714" s="34">
        <v>115</v>
      </c>
      <c r="C25714" s="34">
        <v>135</v>
      </c>
      <c r="D25714" s="34">
        <v>193</v>
      </c>
      <c r="E25714" s="34">
        <v>153</v>
      </c>
      <c r="F25714" s="34">
        <v>135</v>
      </c>
      <c r="G25714" s="34">
        <v>152</v>
      </c>
      <c r="H25714" s="34">
        <v>140</v>
      </c>
      <c r="I25714" s="34">
        <v>203</v>
      </c>
      <c r="J25714" s="34">
        <v>171</v>
      </c>
      <c r="K25714" s="34">
        <v>152</v>
      </c>
      <c r="L25714" s="34">
        <v>164</v>
      </c>
      <c r="M25714" s="34">
        <v>141</v>
      </c>
    </row>
    <row r="25715" spans="1:13" x14ac:dyDescent="0.2">
      <c r="A25715" s="34" t="s">
        <v>126609</v>
      </c>
      <c r="B25715" s="34">
        <v>137</v>
      </c>
      <c r="C25715" s="34">
        <v>224</v>
      </c>
      <c r="D25715" s="34">
        <v>132</v>
      </c>
      <c r="E25715" s="34">
        <v>202</v>
      </c>
      <c r="F25715" s="34">
        <v>145</v>
      </c>
      <c r="G25715" s="34">
        <v>221</v>
      </c>
      <c r="H25715" s="34">
        <v>176</v>
      </c>
      <c r="I25715" s="34">
        <v>191</v>
      </c>
      <c r="J25715" s="34">
        <v>141</v>
      </c>
      <c r="K25715" s="34">
        <v>185</v>
      </c>
      <c r="L25715" s="34">
        <v>129</v>
      </c>
      <c r="M25715" s="34">
        <v>144</v>
      </c>
    </row>
    <row r="25716" spans="1:13" x14ac:dyDescent="0.2">
      <c r="A25716" s="34" t="s">
        <v>126610</v>
      </c>
      <c r="B25716" s="34">
        <v>220</v>
      </c>
      <c r="C25716" s="34">
        <v>230</v>
      </c>
      <c r="D25716" s="34">
        <v>216</v>
      </c>
      <c r="E25716" s="34">
        <v>271</v>
      </c>
      <c r="F25716" s="34">
        <v>228</v>
      </c>
      <c r="G25716" s="34">
        <v>229</v>
      </c>
      <c r="H25716" s="34">
        <v>284</v>
      </c>
      <c r="I25716" s="34">
        <v>269</v>
      </c>
      <c r="J25716" s="34">
        <v>240</v>
      </c>
      <c r="K25716" s="34">
        <v>203</v>
      </c>
      <c r="L25716" s="34">
        <v>256</v>
      </c>
      <c r="M25716" s="34">
        <v>162</v>
      </c>
    </row>
    <row r="25717" spans="1:13" x14ac:dyDescent="0.2">
      <c r="A25717" s="34" t="s">
        <v>126611</v>
      </c>
      <c r="B25717" s="34">
        <v>295</v>
      </c>
      <c r="C25717" s="34">
        <v>328</v>
      </c>
      <c r="D25717" s="34">
        <v>309</v>
      </c>
      <c r="E25717" s="34">
        <v>337</v>
      </c>
      <c r="F25717" s="34">
        <v>242</v>
      </c>
      <c r="G25717" s="34">
        <v>349</v>
      </c>
      <c r="H25717" s="34">
        <v>333</v>
      </c>
      <c r="I25717" s="34">
        <v>280</v>
      </c>
      <c r="J25717" s="34">
        <v>363</v>
      </c>
      <c r="K25717" s="34">
        <v>273</v>
      </c>
      <c r="L25717" s="34">
        <v>325</v>
      </c>
      <c r="M25717" s="34">
        <v>233</v>
      </c>
    </row>
    <row r="25718" spans="1:13" x14ac:dyDescent="0.2">
      <c r="A25718" s="34" t="s">
        <v>126612</v>
      </c>
      <c r="B25718" s="34">
        <v>97</v>
      </c>
      <c r="C25718" s="34">
        <v>123</v>
      </c>
      <c r="D25718" s="34">
        <v>116</v>
      </c>
      <c r="E25718" s="34">
        <v>130</v>
      </c>
      <c r="F25718" s="34">
        <v>88</v>
      </c>
      <c r="G25718" s="34">
        <v>134</v>
      </c>
      <c r="H25718" s="34">
        <v>129</v>
      </c>
      <c r="I25718" s="34">
        <v>152</v>
      </c>
      <c r="J25718" s="34">
        <v>84</v>
      </c>
      <c r="K25718" s="34">
        <v>118</v>
      </c>
      <c r="L25718" s="34">
        <v>112</v>
      </c>
      <c r="M25718" s="34">
        <v>74</v>
      </c>
    </row>
    <row r="25719" spans="1:13" x14ac:dyDescent="0.2">
      <c r="A25719" s="34" t="s">
        <v>126613</v>
      </c>
      <c r="B25719" s="34">
        <v>151</v>
      </c>
      <c r="C25719" s="34">
        <v>179</v>
      </c>
      <c r="D25719" s="34">
        <v>189</v>
      </c>
      <c r="E25719" s="34">
        <v>166</v>
      </c>
      <c r="F25719" s="34">
        <v>130</v>
      </c>
      <c r="G25719" s="34">
        <v>153</v>
      </c>
      <c r="H25719" s="34">
        <v>165</v>
      </c>
      <c r="I25719" s="34">
        <v>153</v>
      </c>
      <c r="J25719" s="34">
        <v>161</v>
      </c>
      <c r="K25719" s="34">
        <v>117</v>
      </c>
      <c r="L25719" s="34">
        <v>142</v>
      </c>
      <c r="M25719" s="34">
        <v>130</v>
      </c>
    </row>
    <row r="25720" spans="1:13" x14ac:dyDescent="0.2">
      <c r="A25720" s="34" t="s">
        <v>126614</v>
      </c>
      <c r="B25720" s="34">
        <v>235</v>
      </c>
      <c r="C25720" s="34">
        <v>210</v>
      </c>
      <c r="D25720" s="34">
        <v>177</v>
      </c>
      <c r="E25720" s="34">
        <v>291</v>
      </c>
      <c r="F25720" s="34">
        <v>169</v>
      </c>
      <c r="G25720" s="34">
        <v>205</v>
      </c>
      <c r="H25720" s="34">
        <v>239</v>
      </c>
      <c r="I25720" s="34">
        <v>215</v>
      </c>
      <c r="J25720" s="34">
        <v>206</v>
      </c>
      <c r="K25720" s="34">
        <v>200</v>
      </c>
      <c r="L25720" s="34">
        <v>203</v>
      </c>
      <c r="M25720" s="34">
        <v>181</v>
      </c>
    </row>
    <row r="25721" spans="1:13" x14ac:dyDescent="0.2">
      <c r="A25721" s="34" t="s">
        <v>126615</v>
      </c>
      <c r="B25721" s="34">
        <v>441</v>
      </c>
      <c r="C25721" s="34">
        <v>310</v>
      </c>
      <c r="D25721" s="34">
        <v>415</v>
      </c>
      <c r="E25721" s="34">
        <v>361</v>
      </c>
      <c r="F25721" s="34">
        <v>304</v>
      </c>
      <c r="G25721" s="34">
        <v>358</v>
      </c>
      <c r="H25721" s="34">
        <v>513</v>
      </c>
      <c r="I25721" s="34">
        <v>322</v>
      </c>
      <c r="J25721" s="34">
        <v>474</v>
      </c>
      <c r="K25721" s="34">
        <v>331</v>
      </c>
      <c r="L25721" s="34">
        <v>395</v>
      </c>
      <c r="M25721" s="34">
        <v>296</v>
      </c>
    </row>
    <row r="25722" spans="1:13" x14ac:dyDescent="0.2">
      <c r="A25722" s="34" t="s">
        <v>126616</v>
      </c>
      <c r="B25722" s="34">
        <v>334</v>
      </c>
      <c r="C25722" s="34">
        <v>421</v>
      </c>
      <c r="D25722" s="34">
        <v>441</v>
      </c>
      <c r="E25722" s="34">
        <v>370</v>
      </c>
      <c r="F25722" s="34">
        <v>320</v>
      </c>
      <c r="G25722" s="34">
        <v>426</v>
      </c>
      <c r="H25722" s="34">
        <v>437</v>
      </c>
      <c r="I25722" s="34">
        <v>421</v>
      </c>
      <c r="J25722" s="34">
        <v>429</v>
      </c>
      <c r="K25722" s="34">
        <v>316</v>
      </c>
      <c r="L25722" s="34">
        <v>371</v>
      </c>
      <c r="M25722" s="34">
        <v>316</v>
      </c>
    </row>
    <row r="25723" spans="1:13" x14ac:dyDescent="0.2">
      <c r="A25723" s="34" t="s">
        <v>126617</v>
      </c>
      <c r="B25723" s="34">
        <v>554</v>
      </c>
      <c r="C25723" s="34">
        <v>710</v>
      </c>
      <c r="D25723" s="34">
        <v>683</v>
      </c>
      <c r="E25723" s="34">
        <v>685</v>
      </c>
      <c r="F25723" s="34">
        <v>590</v>
      </c>
      <c r="G25723" s="34">
        <v>567</v>
      </c>
      <c r="H25723" s="34">
        <v>628</v>
      </c>
      <c r="I25723" s="34">
        <v>598</v>
      </c>
      <c r="J25723" s="34">
        <v>590</v>
      </c>
      <c r="K25723" s="34">
        <v>609</v>
      </c>
      <c r="L25723" s="34">
        <v>535</v>
      </c>
      <c r="M25723" s="34">
        <v>433</v>
      </c>
    </row>
    <row r="25724" spans="1:13" x14ac:dyDescent="0.2">
      <c r="A25724" s="34" t="s">
        <v>126618</v>
      </c>
      <c r="B25724" s="34">
        <v>924</v>
      </c>
      <c r="C25724" s="34">
        <v>866</v>
      </c>
      <c r="D25724" s="34">
        <v>888</v>
      </c>
      <c r="E25724" s="34">
        <v>913</v>
      </c>
      <c r="F25724" s="34">
        <v>881</v>
      </c>
      <c r="G25724" s="34">
        <v>836</v>
      </c>
      <c r="H25724" s="34">
        <v>1118</v>
      </c>
      <c r="I25724" s="34">
        <v>917</v>
      </c>
      <c r="J25724" s="34">
        <v>990</v>
      </c>
      <c r="K25724" s="34">
        <v>728</v>
      </c>
      <c r="L25724" s="34">
        <v>908</v>
      </c>
      <c r="M25724" s="34">
        <v>621</v>
      </c>
    </row>
    <row r="25725" spans="1:13" x14ac:dyDescent="0.2">
      <c r="A25725" s="34" t="s">
        <v>126619</v>
      </c>
      <c r="B25725" s="34">
        <v>423</v>
      </c>
      <c r="C25725" s="34">
        <v>508</v>
      </c>
      <c r="D25725" s="34">
        <v>431</v>
      </c>
      <c r="E25725" s="34">
        <v>586</v>
      </c>
      <c r="F25725" s="34">
        <v>429</v>
      </c>
      <c r="G25725" s="34">
        <v>496</v>
      </c>
      <c r="H25725" s="34">
        <v>498</v>
      </c>
      <c r="I25725" s="34">
        <v>438</v>
      </c>
      <c r="J25725" s="34">
        <v>478</v>
      </c>
      <c r="K25725" s="34">
        <v>397</v>
      </c>
      <c r="L25725" s="34">
        <v>453</v>
      </c>
      <c r="M25725" s="34">
        <v>392</v>
      </c>
    </row>
    <row r="25726" spans="1:13" x14ac:dyDescent="0.2">
      <c r="A25726" s="34" t="s">
        <v>126620</v>
      </c>
      <c r="B25726" s="34">
        <v>302</v>
      </c>
      <c r="C25726" s="34">
        <v>321</v>
      </c>
      <c r="D25726" s="34">
        <v>361</v>
      </c>
      <c r="E25726" s="34">
        <v>345</v>
      </c>
      <c r="F25726" s="34">
        <v>385</v>
      </c>
      <c r="G25726" s="34">
        <v>373</v>
      </c>
      <c r="H25726" s="34">
        <v>433</v>
      </c>
      <c r="I25726" s="34">
        <v>397</v>
      </c>
      <c r="J25726" s="34">
        <v>373</v>
      </c>
      <c r="K25726" s="34">
        <v>280</v>
      </c>
      <c r="L25726" s="34">
        <v>344</v>
      </c>
      <c r="M25726" s="34">
        <v>268</v>
      </c>
    </row>
    <row r="25727" spans="1:13" x14ac:dyDescent="0.2">
      <c r="A25727" s="34" t="s">
        <v>126621</v>
      </c>
      <c r="B25727" s="34">
        <v>471</v>
      </c>
      <c r="C25727" s="34">
        <v>450</v>
      </c>
      <c r="D25727" s="34">
        <v>478</v>
      </c>
      <c r="E25727" s="34">
        <v>433</v>
      </c>
      <c r="F25727" s="34">
        <v>443</v>
      </c>
      <c r="G25727" s="34">
        <v>419</v>
      </c>
      <c r="H25727" s="34">
        <v>529</v>
      </c>
      <c r="I25727" s="34">
        <v>428</v>
      </c>
      <c r="J25727" s="34">
        <v>483</v>
      </c>
      <c r="K25727" s="34">
        <v>402</v>
      </c>
      <c r="L25727" s="34">
        <v>496</v>
      </c>
      <c r="M25727" s="34">
        <v>333</v>
      </c>
    </row>
    <row r="25728" spans="1:13" x14ac:dyDescent="0.2">
      <c r="A25728" s="34" t="s">
        <v>126622</v>
      </c>
      <c r="B25728" s="34">
        <v>229</v>
      </c>
      <c r="C25728" s="34">
        <v>323</v>
      </c>
      <c r="D25728" s="34">
        <v>214</v>
      </c>
      <c r="E25728" s="34">
        <v>334</v>
      </c>
      <c r="F25728" s="34">
        <v>231</v>
      </c>
      <c r="G25728" s="34">
        <v>311</v>
      </c>
      <c r="H25728" s="34">
        <v>243</v>
      </c>
      <c r="I25728" s="34">
        <v>338</v>
      </c>
      <c r="J25728" s="34">
        <v>274</v>
      </c>
      <c r="K25728" s="34">
        <v>256</v>
      </c>
      <c r="L25728" s="34">
        <v>230</v>
      </c>
      <c r="M25728" s="34">
        <v>257</v>
      </c>
    </row>
    <row r="25729" spans="1:13" x14ac:dyDescent="0.2">
      <c r="A25729" s="34" t="s">
        <v>126623</v>
      </c>
      <c r="B25729" s="34">
        <v>262</v>
      </c>
      <c r="C25729" s="34">
        <v>300</v>
      </c>
      <c r="D25729" s="34">
        <v>248</v>
      </c>
      <c r="E25729" s="34">
        <v>293</v>
      </c>
      <c r="F25729" s="34">
        <v>278</v>
      </c>
      <c r="G25729" s="34">
        <v>235</v>
      </c>
      <c r="H25729" s="34">
        <v>324</v>
      </c>
      <c r="I25729" s="34">
        <v>246</v>
      </c>
      <c r="J25729" s="34">
        <v>240</v>
      </c>
      <c r="K25729" s="34">
        <v>211</v>
      </c>
      <c r="L25729" s="34">
        <v>232</v>
      </c>
      <c r="M25729" s="34">
        <v>209</v>
      </c>
    </row>
    <row r="25730" spans="1:13" x14ac:dyDescent="0.2">
      <c r="A25730" s="34" t="s">
        <v>126624</v>
      </c>
      <c r="B25730" s="34">
        <v>201</v>
      </c>
      <c r="C25730" s="34">
        <v>230</v>
      </c>
      <c r="D25730" s="34">
        <v>250</v>
      </c>
      <c r="E25730" s="34">
        <v>226</v>
      </c>
      <c r="F25730" s="34">
        <v>211</v>
      </c>
      <c r="G25730" s="34">
        <v>235</v>
      </c>
      <c r="H25730" s="34">
        <v>260</v>
      </c>
      <c r="I25730" s="34">
        <v>222</v>
      </c>
      <c r="J25730" s="34">
        <v>241</v>
      </c>
      <c r="K25730" s="34">
        <v>175</v>
      </c>
      <c r="L25730" s="34">
        <v>257</v>
      </c>
      <c r="M25730" s="34">
        <v>187</v>
      </c>
    </row>
    <row r="25731" spans="1:13" x14ac:dyDescent="0.2">
      <c r="A25731" s="34" t="s">
        <v>126625</v>
      </c>
      <c r="B25731" s="34">
        <v>131</v>
      </c>
      <c r="C25731" s="34">
        <v>135</v>
      </c>
      <c r="D25731" s="34">
        <v>190</v>
      </c>
      <c r="E25731" s="34">
        <v>165</v>
      </c>
      <c r="F25731" s="34">
        <v>150</v>
      </c>
      <c r="G25731" s="34">
        <v>112</v>
      </c>
      <c r="H25731" s="34">
        <v>134</v>
      </c>
      <c r="I25731" s="34">
        <v>134</v>
      </c>
      <c r="J25731" s="34">
        <v>161</v>
      </c>
      <c r="K25731" s="34">
        <v>123</v>
      </c>
      <c r="L25731" s="34">
        <v>173</v>
      </c>
      <c r="M25731" s="34">
        <v>129</v>
      </c>
    </row>
    <row r="25732" spans="1:13" x14ac:dyDescent="0.2">
      <c r="A25732" s="34" t="s">
        <v>126626</v>
      </c>
      <c r="B25732" s="34">
        <v>384</v>
      </c>
      <c r="C25732" s="34">
        <v>408</v>
      </c>
      <c r="D25732" s="34">
        <v>407</v>
      </c>
      <c r="E25732" s="34">
        <v>360</v>
      </c>
      <c r="F25732" s="34">
        <v>333</v>
      </c>
      <c r="G25732" s="34">
        <v>391</v>
      </c>
      <c r="H25732" s="34">
        <v>402</v>
      </c>
      <c r="I25732" s="34">
        <v>388</v>
      </c>
      <c r="J25732" s="34">
        <v>337</v>
      </c>
      <c r="K25732" s="34">
        <v>263</v>
      </c>
      <c r="L25732" s="34">
        <v>296</v>
      </c>
      <c r="M25732" s="34">
        <v>310</v>
      </c>
    </row>
    <row r="25733" spans="1:13" x14ac:dyDescent="0.2">
      <c r="A25733" s="34" t="s">
        <v>126627</v>
      </c>
      <c r="B25733" s="34">
        <v>155</v>
      </c>
      <c r="C25733" s="34">
        <v>226</v>
      </c>
      <c r="D25733" s="34">
        <v>229</v>
      </c>
      <c r="E25733" s="34">
        <v>249</v>
      </c>
      <c r="F25733" s="34">
        <v>225</v>
      </c>
      <c r="G25733" s="34">
        <v>201</v>
      </c>
      <c r="H25733" s="34">
        <v>245</v>
      </c>
      <c r="I25733" s="34">
        <v>245</v>
      </c>
      <c r="J25733" s="34">
        <v>246</v>
      </c>
      <c r="K25733" s="34">
        <v>197</v>
      </c>
      <c r="L25733" s="34">
        <v>197</v>
      </c>
      <c r="M25733" s="34">
        <v>173</v>
      </c>
    </row>
    <row r="25734" spans="1:13" x14ac:dyDescent="0.2">
      <c r="A25734" s="34" t="s">
        <v>126628</v>
      </c>
      <c r="B25734" s="34">
        <v>231</v>
      </c>
      <c r="C25734" s="34">
        <v>214</v>
      </c>
      <c r="D25734" s="34">
        <v>245</v>
      </c>
      <c r="E25734" s="34">
        <v>220</v>
      </c>
      <c r="F25734" s="34">
        <v>179</v>
      </c>
      <c r="G25734" s="34">
        <v>172</v>
      </c>
      <c r="H25734" s="34">
        <v>258</v>
      </c>
      <c r="I25734" s="34">
        <v>212</v>
      </c>
      <c r="J25734" s="34">
        <v>188</v>
      </c>
      <c r="K25734" s="34">
        <v>154</v>
      </c>
      <c r="L25734" s="34">
        <v>226</v>
      </c>
      <c r="M25734" s="34">
        <v>148</v>
      </c>
    </row>
    <row r="25735" spans="1:13" x14ac:dyDescent="0.2">
      <c r="A25735" s="34" t="s">
        <v>126629</v>
      </c>
      <c r="B25735" s="34">
        <v>644</v>
      </c>
      <c r="C25735" s="34">
        <v>582</v>
      </c>
      <c r="D25735" s="34">
        <v>640</v>
      </c>
      <c r="E25735" s="34">
        <v>644</v>
      </c>
      <c r="F25735" s="34">
        <v>664</v>
      </c>
      <c r="G25735" s="34">
        <v>538</v>
      </c>
      <c r="H25735" s="34">
        <v>746</v>
      </c>
      <c r="I25735" s="34">
        <v>631</v>
      </c>
      <c r="J25735" s="34">
        <v>744</v>
      </c>
      <c r="K25735" s="34">
        <v>516</v>
      </c>
      <c r="L25735" s="34">
        <v>661</v>
      </c>
      <c r="M25735" s="34">
        <v>462</v>
      </c>
    </row>
    <row r="25736" spans="1:13" x14ac:dyDescent="0.2">
      <c r="A25736" s="34" t="s">
        <v>126630</v>
      </c>
      <c r="B25736" s="34">
        <v>161</v>
      </c>
      <c r="C25736" s="34">
        <v>148</v>
      </c>
      <c r="D25736" s="34">
        <v>241</v>
      </c>
      <c r="E25736" s="34">
        <v>195</v>
      </c>
      <c r="F25736" s="34">
        <v>127</v>
      </c>
      <c r="G25736" s="34">
        <v>168</v>
      </c>
      <c r="H25736" s="34">
        <v>200</v>
      </c>
      <c r="I25736" s="34">
        <v>153</v>
      </c>
      <c r="J25736" s="34">
        <v>191</v>
      </c>
      <c r="K25736" s="34">
        <v>151</v>
      </c>
      <c r="L25736" s="34">
        <v>134</v>
      </c>
      <c r="M25736" s="34">
        <v>138</v>
      </c>
    </row>
    <row r="25737" spans="1:13" x14ac:dyDescent="0.2">
      <c r="A25737" s="34" t="s">
        <v>126631</v>
      </c>
      <c r="B25737" s="34">
        <v>251</v>
      </c>
      <c r="C25737" s="34">
        <v>351</v>
      </c>
      <c r="D25737" s="34">
        <v>354</v>
      </c>
      <c r="E25737" s="34">
        <v>424</v>
      </c>
      <c r="F25737" s="34">
        <v>305</v>
      </c>
      <c r="G25737" s="34">
        <v>360</v>
      </c>
      <c r="H25737" s="34">
        <v>340</v>
      </c>
      <c r="I25737" s="34">
        <v>348</v>
      </c>
      <c r="J25737" s="34">
        <v>400</v>
      </c>
      <c r="K25737" s="34">
        <v>333</v>
      </c>
      <c r="L25737" s="34">
        <v>387</v>
      </c>
      <c r="M25737" s="34">
        <v>275</v>
      </c>
    </row>
    <row r="25738" spans="1:13" x14ac:dyDescent="0.2">
      <c r="A25738" s="34" t="s">
        <v>126632</v>
      </c>
      <c r="B25738" s="34">
        <v>216</v>
      </c>
      <c r="C25738" s="34">
        <v>212</v>
      </c>
      <c r="D25738" s="34">
        <v>192</v>
      </c>
      <c r="E25738" s="34">
        <v>208</v>
      </c>
      <c r="F25738" s="34">
        <v>153</v>
      </c>
      <c r="G25738" s="34">
        <v>231</v>
      </c>
      <c r="H25738" s="34">
        <v>198</v>
      </c>
      <c r="I25738" s="34">
        <v>232</v>
      </c>
      <c r="J25738" s="34">
        <v>180</v>
      </c>
      <c r="K25738" s="34">
        <v>191</v>
      </c>
      <c r="L25738" s="34">
        <v>173</v>
      </c>
      <c r="M25738" s="34">
        <v>146</v>
      </c>
    </row>
    <row r="25739" spans="1:13" x14ac:dyDescent="0.2">
      <c r="A25739" s="34" t="s">
        <v>126633</v>
      </c>
      <c r="B25739" s="34">
        <v>523</v>
      </c>
      <c r="C25739" s="34">
        <v>531</v>
      </c>
      <c r="D25739" s="34">
        <v>540</v>
      </c>
      <c r="E25739" s="34">
        <v>558</v>
      </c>
      <c r="F25739" s="34">
        <v>527</v>
      </c>
      <c r="G25739" s="34">
        <v>512</v>
      </c>
      <c r="H25739" s="34">
        <v>642</v>
      </c>
      <c r="I25739" s="34">
        <v>547</v>
      </c>
      <c r="J25739" s="34">
        <v>600</v>
      </c>
      <c r="K25739" s="34">
        <v>419</v>
      </c>
      <c r="L25739" s="34">
        <v>524</v>
      </c>
      <c r="M25739" s="34">
        <v>437</v>
      </c>
    </row>
    <row r="25740" spans="1:13" x14ac:dyDescent="0.2">
      <c r="A25740" s="34" t="s">
        <v>126634</v>
      </c>
      <c r="B25740" s="34">
        <v>280</v>
      </c>
      <c r="C25740" s="34">
        <v>495</v>
      </c>
      <c r="D25740" s="34">
        <v>346</v>
      </c>
      <c r="E25740" s="34">
        <v>399</v>
      </c>
      <c r="F25740" s="34">
        <v>315</v>
      </c>
      <c r="G25740" s="34">
        <v>430</v>
      </c>
      <c r="H25740" s="34">
        <v>331</v>
      </c>
      <c r="I25740" s="34">
        <v>457</v>
      </c>
      <c r="J25740" s="34">
        <v>288</v>
      </c>
      <c r="K25740" s="34">
        <v>400</v>
      </c>
      <c r="L25740" s="34">
        <v>322</v>
      </c>
      <c r="M25740" s="34">
        <v>315</v>
      </c>
    </row>
    <row r="25741" spans="1:13" x14ac:dyDescent="0.2">
      <c r="A25741" s="34" t="s">
        <v>126635</v>
      </c>
      <c r="B25741" s="34">
        <v>414</v>
      </c>
      <c r="C25741" s="34">
        <v>518</v>
      </c>
      <c r="D25741" s="34">
        <v>504</v>
      </c>
      <c r="E25741" s="34">
        <v>528</v>
      </c>
      <c r="F25741" s="34">
        <v>451</v>
      </c>
      <c r="G25741" s="34">
        <v>519</v>
      </c>
      <c r="H25741" s="34">
        <v>546</v>
      </c>
      <c r="I25741" s="34">
        <v>492</v>
      </c>
      <c r="J25741" s="34">
        <v>529</v>
      </c>
      <c r="K25741" s="34">
        <v>437</v>
      </c>
      <c r="L25741" s="34">
        <v>472</v>
      </c>
      <c r="M25741" s="34">
        <v>427</v>
      </c>
    </row>
    <row r="25742" spans="1:13" x14ac:dyDescent="0.2">
      <c r="A25742" s="34" t="s">
        <v>126636</v>
      </c>
      <c r="B25742" s="34">
        <v>417</v>
      </c>
      <c r="C25742" s="34">
        <v>470</v>
      </c>
      <c r="D25742" s="34">
        <v>540</v>
      </c>
      <c r="E25742" s="34">
        <v>445</v>
      </c>
      <c r="F25742" s="34">
        <v>441</v>
      </c>
      <c r="G25742" s="34">
        <v>377</v>
      </c>
      <c r="H25742" s="34">
        <v>490</v>
      </c>
      <c r="I25742" s="34">
        <v>407</v>
      </c>
      <c r="J25742" s="34">
        <v>495</v>
      </c>
      <c r="K25742" s="34">
        <v>339</v>
      </c>
      <c r="L25742" s="34">
        <v>420</v>
      </c>
      <c r="M25742" s="34">
        <v>359</v>
      </c>
    </row>
    <row r="25743" spans="1:13" x14ac:dyDescent="0.2">
      <c r="A25743" s="34" t="s">
        <v>126637</v>
      </c>
      <c r="B25743" s="34">
        <v>593</v>
      </c>
      <c r="C25743" s="34">
        <v>770</v>
      </c>
      <c r="D25743" s="34">
        <v>664</v>
      </c>
      <c r="E25743" s="34">
        <v>859</v>
      </c>
      <c r="F25743" s="34">
        <v>498</v>
      </c>
      <c r="G25743" s="34">
        <v>741</v>
      </c>
      <c r="H25743" s="34">
        <v>702</v>
      </c>
      <c r="I25743" s="34">
        <v>818</v>
      </c>
      <c r="J25743" s="34">
        <v>621</v>
      </c>
      <c r="K25743" s="34">
        <v>611</v>
      </c>
      <c r="L25743" s="34">
        <v>534</v>
      </c>
      <c r="M25743" s="34">
        <v>537</v>
      </c>
    </row>
    <row r="25744" spans="1:13" x14ac:dyDescent="0.2">
      <c r="A25744" s="34" t="s">
        <v>126638</v>
      </c>
      <c r="B25744" s="34">
        <v>345</v>
      </c>
      <c r="C25744" s="34">
        <v>347</v>
      </c>
      <c r="D25744" s="34">
        <v>354</v>
      </c>
      <c r="E25744" s="34">
        <v>366</v>
      </c>
      <c r="F25744" s="34">
        <v>316</v>
      </c>
      <c r="G25744" s="34">
        <v>312</v>
      </c>
      <c r="H25744" s="34">
        <v>415</v>
      </c>
      <c r="I25744" s="34">
        <v>349</v>
      </c>
      <c r="J25744" s="34">
        <v>354</v>
      </c>
      <c r="K25744" s="34">
        <v>280</v>
      </c>
      <c r="L25744" s="34">
        <v>400</v>
      </c>
      <c r="M25744" s="34">
        <v>303</v>
      </c>
    </row>
    <row r="25745" spans="1:13" x14ac:dyDescent="0.2">
      <c r="A25745" s="34" t="s">
        <v>126639</v>
      </c>
      <c r="B25745" s="34">
        <v>657</v>
      </c>
      <c r="C25745" s="34">
        <v>810</v>
      </c>
      <c r="D25745" s="34">
        <v>662</v>
      </c>
      <c r="E25745" s="34">
        <v>826</v>
      </c>
      <c r="F25745" s="34">
        <v>647</v>
      </c>
      <c r="G25745" s="34">
        <v>669</v>
      </c>
      <c r="H25745" s="34">
        <v>710</v>
      </c>
      <c r="I25745" s="34">
        <v>782</v>
      </c>
      <c r="J25745" s="34">
        <v>715</v>
      </c>
      <c r="K25745" s="34">
        <v>566</v>
      </c>
      <c r="L25745" s="34">
        <v>637</v>
      </c>
      <c r="M25745" s="34">
        <v>574</v>
      </c>
    </row>
    <row r="25746" spans="1:13" x14ac:dyDescent="0.2">
      <c r="A25746" s="34" t="s">
        <v>126640</v>
      </c>
      <c r="B25746" s="34">
        <v>535</v>
      </c>
      <c r="C25746" s="34">
        <v>440</v>
      </c>
      <c r="D25746" s="34">
        <v>580</v>
      </c>
      <c r="E25746" s="34">
        <v>507</v>
      </c>
      <c r="F25746" s="34">
        <v>506</v>
      </c>
      <c r="G25746" s="34">
        <v>452</v>
      </c>
      <c r="H25746" s="34">
        <v>524</v>
      </c>
      <c r="I25746" s="34">
        <v>427</v>
      </c>
      <c r="J25746" s="34">
        <v>569</v>
      </c>
      <c r="K25746" s="34">
        <v>386</v>
      </c>
      <c r="L25746" s="34">
        <v>554</v>
      </c>
      <c r="M25746" s="34">
        <v>381</v>
      </c>
    </row>
    <row r="25747" spans="1:13" x14ac:dyDescent="0.2">
      <c r="A25747" s="34" t="s">
        <v>126641</v>
      </c>
      <c r="B25747" s="34">
        <v>309</v>
      </c>
      <c r="C25747" s="34">
        <v>401</v>
      </c>
      <c r="D25747" s="34">
        <v>387</v>
      </c>
      <c r="E25747" s="34">
        <v>439</v>
      </c>
      <c r="F25747" s="34">
        <v>286</v>
      </c>
      <c r="G25747" s="34">
        <v>390</v>
      </c>
      <c r="H25747" s="34">
        <v>336</v>
      </c>
      <c r="I25747" s="34">
        <v>350</v>
      </c>
      <c r="J25747" s="34">
        <v>374</v>
      </c>
      <c r="K25747" s="34">
        <v>369</v>
      </c>
      <c r="L25747" s="34">
        <v>400</v>
      </c>
      <c r="M25747" s="34">
        <v>351</v>
      </c>
    </row>
    <row r="25748" spans="1:13" x14ac:dyDescent="0.2">
      <c r="A25748" s="34" t="s">
        <v>126642</v>
      </c>
      <c r="B25748" s="34">
        <v>256</v>
      </c>
      <c r="C25748" s="34">
        <v>444</v>
      </c>
      <c r="D25748" s="34">
        <v>312</v>
      </c>
      <c r="E25748" s="34">
        <v>489</v>
      </c>
      <c r="F25748" s="34">
        <v>205</v>
      </c>
      <c r="G25748" s="34">
        <v>385</v>
      </c>
      <c r="H25748" s="34">
        <v>325</v>
      </c>
      <c r="I25748" s="34">
        <v>460</v>
      </c>
      <c r="J25748" s="34">
        <v>323</v>
      </c>
      <c r="K25748" s="34">
        <v>325</v>
      </c>
      <c r="L25748" s="34">
        <v>263</v>
      </c>
      <c r="M25748" s="34">
        <v>290</v>
      </c>
    </row>
    <row r="25749" spans="1:13" x14ac:dyDescent="0.2">
      <c r="A25749" s="34" t="s">
        <v>126643</v>
      </c>
      <c r="B25749" s="34">
        <v>255</v>
      </c>
      <c r="C25749" s="34">
        <v>409</v>
      </c>
      <c r="D25749" s="34">
        <v>420</v>
      </c>
      <c r="E25749" s="34">
        <v>504</v>
      </c>
      <c r="F25749" s="34">
        <v>354</v>
      </c>
      <c r="G25749" s="34">
        <v>402</v>
      </c>
      <c r="H25749" s="34">
        <v>446</v>
      </c>
      <c r="I25749" s="34">
        <v>389</v>
      </c>
      <c r="J25749" s="34">
        <v>441</v>
      </c>
      <c r="K25749" s="34">
        <v>336</v>
      </c>
      <c r="L25749" s="34">
        <v>399</v>
      </c>
      <c r="M25749" s="34">
        <v>333</v>
      </c>
    </row>
    <row r="25750" spans="1:13" x14ac:dyDescent="0.2">
      <c r="A25750" s="34" t="s">
        <v>126644</v>
      </c>
      <c r="B25750" s="34">
        <v>393</v>
      </c>
      <c r="C25750" s="34">
        <v>519</v>
      </c>
      <c r="D25750" s="34">
        <v>498</v>
      </c>
      <c r="E25750" s="34">
        <v>551</v>
      </c>
      <c r="F25750" s="34">
        <v>444</v>
      </c>
      <c r="G25750" s="34">
        <v>383</v>
      </c>
      <c r="H25750" s="34">
        <v>457</v>
      </c>
      <c r="I25750" s="34">
        <v>454</v>
      </c>
      <c r="J25750" s="34">
        <v>544</v>
      </c>
      <c r="K25750" s="34">
        <v>334</v>
      </c>
      <c r="L25750" s="34">
        <v>454</v>
      </c>
      <c r="M25750" s="34">
        <v>380</v>
      </c>
    </row>
    <row r="25751" spans="1:13" x14ac:dyDescent="0.2">
      <c r="A25751" s="34" t="s">
        <v>126645</v>
      </c>
      <c r="B25751" s="34">
        <v>576</v>
      </c>
      <c r="C25751" s="34">
        <v>457</v>
      </c>
      <c r="D25751" s="34">
        <v>524</v>
      </c>
      <c r="E25751" s="34">
        <v>486</v>
      </c>
      <c r="F25751" s="34">
        <v>479</v>
      </c>
      <c r="G25751" s="34">
        <v>473</v>
      </c>
      <c r="H25751" s="34">
        <v>595</v>
      </c>
      <c r="I25751" s="34">
        <v>439</v>
      </c>
      <c r="J25751" s="34">
        <v>561</v>
      </c>
      <c r="K25751" s="34">
        <v>372</v>
      </c>
      <c r="L25751" s="34">
        <v>548</v>
      </c>
      <c r="M25751" s="34">
        <v>404</v>
      </c>
    </row>
    <row r="25752" spans="1:13" x14ac:dyDescent="0.2">
      <c r="A25752" s="34" t="s">
        <v>126646</v>
      </c>
      <c r="B25752" s="34">
        <v>260</v>
      </c>
      <c r="C25752" s="34">
        <v>354</v>
      </c>
      <c r="D25752" s="34">
        <v>416</v>
      </c>
      <c r="E25752" s="34">
        <v>401</v>
      </c>
      <c r="F25752" s="34">
        <v>354</v>
      </c>
      <c r="G25752" s="34">
        <v>395</v>
      </c>
      <c r="H25752" s="34">
        <v>475</v>
      </c>
      <c r="I25752" s="34">
        <v>340</v>
      </c>
      <c r="J25752" s="34">
        <v>333</v>
      </c>
      <c r="K25752" s="34">
        <v>280</v>
      </c>
      <c r="L25752" s="34">
        <v>352</v>
      </c>
      <c r="M25752" s="34">
        <v>320</v>
      </c>
    </row>
    <row r="25753" spans="1:13" x14ac:dyDescent="0.2">
      <c r="A25753" s="34" t="s">
        <v>126647</v>
      </c>
      <c r="B25753" s="34">
        <v>293</v>
      </c>
      <c r="C25753" s="34">
        <v>223</v>
      </c>
      <c r="D25753" s="34">
        <v>254</v>
      </c>
      <c r="E25753" s="34">
        <v>247</v>
      </c>
      <c r="F25753" s="34">
        <v>256</v>
      </c>
      <c r="G25753" s="34">
        <v>275</v>
      </c>
      <c r="H25753" s="34">
        <v>255</v>
      </c>
      <c r="I25753" s="34">
        <v>276</v>
      </c>
      <c r="J25753" s="34">
        <v>313</v>
      </c>
      <c r="K25753" s="34">
        <v>220</v>
      </c>
      <c r="L25753" s="34">
        <v>230</v>
      </c>
      <c r="M25753" s="34">
        <v>188</v>
      </c>
    </row>
    <row r="25754" spans="1:13" x14ac:dyDescent="0.2">
      <c r="A25754" s="34" t="s">
        <v>126648</v>
      </c>
      <c r="B25754" s="34">
        <v>152</v>
      </c>
      <c r="C25754" s="34">
        <v>212</v>
      </c>
      <c r="D25754" s="34">
        <v>229</v>
      </c>
      <c r="E25754" s="34">
        <v>204</v>
      </c>
      <c r="F25754" s="34">
        <v>189</v>
      </c>
      <c r="G25754" s="34">
        <v>144</v>
      </c>
      <c r="H25754" s="34">
        <v>189</v>
      </c>
      <c r="I25754" s="34">
        <v>219</v>
      </c>
      <c r="J25754" s="34">
        <v>211</v>
      </c>
      <c r="K25754" s="34">
        <v>189</v>
      </c>
      <c r="L25754" s="34">
        <v>187</v>
      </c>
      <c r="M25754" s="34">
        <v>129</v>
      </c>
    </row>
    <row r="25755" spans="1:13" x14ac:dyDescent="0.2">
      <c r="A25755" s="34" t="s">
        <v>126649</v>
      </c>
      <c r="B25755" s="34">
        <v>303</v>
      </c>
      <c r="C25755" s="34">
        <v>353</v>
      </c>
      <c r="D25755" s="34">
        <v>363</v>
      </c>
      <c r="E25755" s="34">
        <v>409</v>
      </c>
      <c r="F25755" s="34">
        <v>340</v>
      </c>
      <c r="G25755" s="34">
        <v>361</v>
      </c>
      <c r="H25755" s="34">
        <v>360</v>
      </c>
      <c r="I25755" s="34">
        <v>339</v>
      </c>
      <c r="J25755" s="34">
        <v>344</v>
      </c>
      <c r="K25755" s="34">
        <v>318</v>
      </c>
      <c r="L25755" s="34">
        <v>358</v>
      </c>
      <c r="M25755" s="34">
        <v>327</v>
      </c>
    </row>
    <row r="25756" spans="1:13" x14ac:dyDescent="0.2">
      <c r="A25756" s="34" t="s">
        <v>126650</v>
      </c>
      <c r="B25756" s="34">
        <v>278</v>
      </c>
      <c r="C25756" s="34">
        <v>285</v>
      </c>
      <c r="D25756" s="34">
        <v>362</v>
      </c>
      <c r="E25756" s="34">
        <v>332</v>
      </c>
      <c r="F25756" s="34">
        <v>319</v>
      </c>
      <c r="G25756" s="34">
        <v>212</v>
      </c>
      <c r="H25756" s="34">
        <v>311</v>
      </c>
      <c r="I25756" s="34">
        <v>288</v>
      </c>
      <c r="J25756" s="34">
        <v>343</v>
      </c>
      <c r="K25756" s="34">
        <v>254</v>
      </c>
      <c r="L25756" s="34">
        <v>239</v>
      </c>
      <c r="M25756" s="34">
        <v>228</v>
      </c>
    </row>
    <row r="25757" spans="1:13" x14ac:dyDescent="0.2">
      <c r="A25757" s="34" t="s">
        <v>126651</v>
      </c>
      <c r="B25757" s="34">
        <v>455</v>
      </c>
      <c r="C25757" s="34">
        <v>487</v>
      </c>
      <c r="D25757" s="34">
        <v>490</v>
      </c>
      <c r="E25757" s="34">
        <v>560</v>
      </c>
      <c r="F25757" s="34">
        <v>427</v>
      </c>
      <c r="G25757" s="34">
        <v>445</v>
      </c>
      <c r="H25757" s="34">
        <v>602</v>
      </c>
      <c r="I25757" s="34">
        <v>539</v>
      </c>
      <c r="J25757" s="34">
        <v>563</v>
      </c>
      <c r="K25757" s="34">
        <v>432</v>
      </c>
      <c r="L25757" s="34">
        <v>488</v>
      </c>
      <c r="M25757" s="34">
        <v>429</v>
      </c>
    </row>
    <row r="25758" spans="1:13" x14ac:dyDescent="0.2">
      <c r="A25758" s="34" t="s">
        <v>126652</v>
      </c>
      <c r="B25758" s="34">
        <v>445</v>
      </c>
      <c r="C25758" s="34">
        <v>427</v>
      </c>
      <c r="D25758" s="34">
        <v>417</v>
      </c>
      <c r="E25758" s="34">
        <v>467</v>
      </c>
      <c r="F25758" s="34">
        <v>392</v>
      </c>
      <c r="G25758" s="34">
        <v>394</v>
      </c>
      <c r="H25758" s="34">
        <v>458</v>
      </c>
      <c r="I25758" s="34">
        <v>495</v>
      </c>
      <c r="J25758" s="34">
        <v>418</v>
      </c>
      <c r="K25758" s="34">
        <v>369</v>
      </c>
      <c r="L25758" s="34">
        <v>475</v>
      </c>
      <c r="M25758" s="34">
        <v>383</v>
      </c>
    </row>
    <row r="25759" spans="1:13" x14ac:dyDescent="0.2">
      <c r="A25759" s="34" t="s">
        <v>126653</v>
      </c>
      <c r="B25759" s="34">
        <v>306</v>
      </c>
      <c r="C25759" s="34">
        <v>331</v>
      </c>
      <c r="D25759" s="34">
        <v>283</v>
      </c>
      <c r="E25759" s="34">
        <v>345</v>
      </c>
      <c r="F25759" s="34">
        <v>276</v>
      </c>
      <c r="G25759" s="34">
        <v>313</v>
      </c>
      <c r="H25759" s="34">
        <v>382</v>
      </c>
      <c r="I25759" s="34">
        <v>331</v>
      </c>
      <c r="J25759" s="34">
        <v>312</v>
      </c>
      <c r="K25759" s="34">
        <v>273</v>
      </c>
      <c r="L25759" s="34">
        <v>320</v>
      </c>
      <c r="M25759" s="34">
        <v>260</v>
      </c>
    </row>
    <row r="25760" spans="1:13" x14ac:dyDescent="0.2">
      <c r="A25760" s="34" t="s">
        <v>126654</v>
      </c>
      <c r="B25760" s="34">
        <v>321</v>
      </c>
      <c r="C25760" s="34">
        <v>449</v>
      </c>
      <c r="D25760" s="34">
        <v>399</v>
      </c>
      <c r="E25760" s="34">
        <v>467</v>
      </c>
      <c r="F25760" s="34">
        <v>368</v>
      </c>
      <c r="G25760" s="34">
        <v>425</v>
      </c>
      <c r="H25760" s="34">
        <v>476</v>
      </c>
      <c r="I25760" s="34">
        <v>436</v>
      </c>
      <c r="J25760" s="34">
        <v>423</v>
      </c>
      <c r="K25760" s="34">
        <v>349</v>
      </c>
      <c r="L25760" s="34">
        <v>415</v>
      </c>
      <c r="M25760" s="34">
        <v>332</v>
      </c>
    </row>
    <row r="25761" spans="1:13" x14ac:dyDescent="0.2">
      <c r="A25761" s="34" t="s">
        <v>126655</v>
      </c>
      <c r="B25761" s="34">
        <v>541</v>
      </c>
      <c r="C25761" s="34">
        <v>532</v>
      </c>
      <c r="D25761" s="34">
        <v>568</v>
      </c>
      <c r="E25761" s="34">
        <v>506</v>
      </c>
      <c r="F25761" s="34">
        <v>464</v>
      </c>
      <c r="G25761" s="34">
        <v>469</v>
      </c>
      <c r="H25761" s="34">
        <v>517</v>
      </c>
      <c r="I25761" s="34">
        <v>529</v>
      </c>
      <c r="J25761" s="34">
        <v>546</v>
      </c>
      <c r="K25761" s="34">
        <v>445</v>
      </c>
      <c r="L25761" s="34">
        <v>479</v>
      </c>
      <c r="M25761" s="34">
        <v>380</v>
      </c>
    </row>
    <row r="25762" spans="1:13" x14ac:dyDescent="0.2">
      <c r="A25762" s="34" t="s">
        <v>126656</v>
      </c>
      <c r="B25762" s="34">
        <v>408</v>
      </c>
      <c r="C25762" s="34">
        <v>485</v>
      </c>
      <c r="D25762" s="34">
        <v>435</v>
      </c>
      <c r="E25762" s="34">
        <v>447</v>
      </c>
      <c r="F25762" s="34">
        <v>366</v>
      </c>
      <c r="G25762" s="34">
        <v>369</v>
      </c>
      <c r="H25762" s="34">
        <v>437</v>
      </c>
      <c r="I25762" s="34">
        <v>480</v>
      </c>
      <c r="J25762" s="34">
        <v>392</v>
      </c>
      <c r="K25762" s="34">
        <v>351</v>
      </c>
      <c r="L25762" s="34">
        <v>326</v>
      </c>
      <c r="M25762" s="34">
        <v>334</v>
      </c>
    </row>
    <row r="25763" spans="1:13" x14ac:dyDescent="0.2">
      <c r="A25763" s="34" t="s">
        <v>126657</v>
      </c>
      <c r="B25763" s="34">
        <v>396</v>
      </c>
      <c r="C25763" s="34">
        <v>418</v>
      </c>
      <c r="D25763" s="34">
        <v>404</v>
      </c>
      <c r="E25763" s="34">
        <v>513</v>
      </c>
      <c r="F25763" s="34">
        <v>435</v>
      </c>
      <c r="G25763" s="34">
        <v>384</v>
      </c>
      <c r="H25763" s="34">
        <v>483</v>
      </c>
      <c r="I25763" s="34">
        <v>476</v>
      </c>
      <c r="J25763" s="34">
        <v>507</v>
      </c>
      <c r="K25763" s="34">
        <v>342</v>
      </c>
      <c r="L25763" s="34">
        <v>452</v>
      </c>
      <c r="M25763" s="34">
        <v>336</v>
      </c>
    </row>
    <row r="25764" spans="1:13" x14ac:dyDescent="0.2">
      <c r="A25764" s="34" t="s">
        <v>126658</v>
      </c>
      <c r="B25764" s="34">
        <v>311</v>
      </c>
      <c r="C25764" s="34">
        <v>376</v>
      </c>
      <c r="D25764" s="34">
        <v>395</v>
      </c>
      <c r="E25764" s="34">
        <v>417</v>
      </c>
      <c r="F25764" s="34">
        <v>325</v>
      </c>
      <c r="G25764" s="34">
        <v>378</v>
      </c>
      <c r="H25764" s="34">
        <v>441</v>
      </c>
      <c r="I25764" s="34">
        <v>377</v>
      </c>
      <c r="J25764" s="34">
        <v>333</v>
      </c>
      <c r="K25764" s="34">
        <v>277</v>
      </c>
      <c r="L25764" s="34">
        <v>411</v>
      </c>
      <c r="M25764" s="34">
        <v>275</v>
      </c>
    </row>
    <row r="25765" spans="1:13" x14ac:dyDescent="0.2">
      <c r="A25765" s="34" t="s">
        <v>126659</v>
      </c>
      <c r="B25765" s="34">
        <v>393</v>
      </c>
      <c r="C25765" s="34">
        <v>455</v>
      </c>
      <c r="D25765" s="34">
        <v>492</v>
      </c>
      <c r="E25765" s="34">
        <v>509</v>
      </c>
      <c r="F25765" s="34">
        <v>434</v>
      </c>
      <c r="G25765" s="34">
        <v>486</v>
      </c>
      <c r="H25765" s="34">
        <v>479</v>
      </c>
      <c r="I25765" s="34">
        <v>503</v>
      </c>
      <c r="J25765" s="34">
        <v>579</v>
      </c>
      <c r="K25765" s="34">
        <v>453</v>
      </c>
      <c r="L25765" s="34">
        <v>460</v>
      </c>
      <c r="M25765" s="34">
        <v>370</v>
      </c>
    </row>
    <row r="25766" spans="1:13" x14ac:dyDescent="0.2">
      <c r="A25766" s="34" t="s">
        <v>126660</v>
      </c>
      <c r="B25766" s="34">
        <v>775</v>
      </c>
      <c r="C25766" s="34">
        <v>769</v>
      </c>
      <c r="D25766" s="34">
        <v>728</v>
      </c>
      <c r="E25766" s="34">
        <v>762</v>
      </c>
      <c r="F25766" s="34">
        <v>672</v>
      </c>
      <c r="G25766" s="34">
        <v>656</v>
      </c>
      <c r="H25766" s="34">
        <v>826</v>
      </c>
      <c r="I25766" s="34">
        <v>691</v>
      </c>
      <c r="J25766" s="34">
        <v>858</v>
      </c>
      <c r="K25766" s="34">
        <v>561</v>
      </c>
      <c r="L25766" s="34">
        <v>804</v>
      </c>
      <c r="M25766" s="34">
        <v>546</v>
      </c>
    </row>
    <row r="25767" spans="1:13" x14ac:dyDescent="0.2">
      <c r="A25767" s="34" t="s">
        <v>126661</v>
      </c>
      <c r="B25767" s="34">
        <v>558</v>
      </c>
      <c r="C25767" s="34">
        <v>569</v>
      </c>
      <c r="D25767" s="34">
        <v>684</v>
      </c>
      <c r="E25767" s="34">
        <v>624</v>
      </c>
      <c r="F25767" s="34">
        <v>558</v>
      </c>
      <c r="G25767" s="34">
        <v>581</v>
      </c>
      <c r="H25767" s="34">
        <v>687</v>
      </c>
      <c r="I25767" s="34">
        <v>564</v>
      </c>
      <c r="J25767" s="34">
        <v>600</v>
      </c>
      <c r="K25767" s="34">
        <v>494</v>
      </c>
      <c r="L25767" s="34">
        <v>674</v>
      </c>
      <c r="M25767" s="34">
        <v>471</v>
      </c>
    </row>
    <row r="25768" spans="1:13" x14ac:dyDescent="0.2">
      <c r="A25768" s="34" t="s">
        <v>126662</v>
      </c>
      <c r="B25768" s="34">
        <v>398</v>
      </c>
      <c r="C25768" s="34">
        <v>482</v>
      </c>
      <c r="D25768" s="34">
        <v>500</v>
      </c>
      <c r="E25768" s="34">
        <v>545</v>
      </c>
      <c r="F25768" s="34">
        <v>460</v>
      </c>
      <c r="G25768" s="34">
        <v>431</v>
      </c>
      <c r="H25768" s="34">
        <v>382</v>
      </c>
      <c r="I25768" s="34">
        <v>463</v>
      </c>
      <c r="J25768" s="34">
        <v>613</v>
      </c>
      <c r="K25768" s="34">
        <v>348</v>
      </c>
      <c r="L25768" s="34">
        <v>368</v>
      </c>
      <c r="M25768" s="34">
        <v>357</v>
      </c>
    </row>
    <row r="25769" spans="1:13" x14ac:dyDescent="0.2">
      <c r="A25769" s="34" t="s">
        <v>126663</v>
      </c>
      <c r="B25769" s="34">
        <v>1042</v>
      </c>
      <c r="C25769" s="34">
        <v>867</v>
      </c>
      <c r="D25769" s="34">
        <v>945</v>
      </c>
      <c r="E25769" s="34">
        <v>844</v>
      </c>
      <c r="F25769" s="34">
        <v>746</v>
      </c>
      <c r="G25769" s="34">
        <v>767</v>
      </c>
      <c r="H25769" s="34">
        <v>930</v>
      </c>
      <c r="I25769" s="34">
        <v>799</v>
      </c>
      <c r="J25769" s="34">
        <v>988</v>
      </c>
      <c r="K25769" s="34">
        <v>635</v>
      </c>
      <c r="L25769" s="34">
        <v>931</v>
      </c>
      <c r="M25769" s="34">
        <v>610</v>
      </c>
    </row>
    <row r="25770" spans="1:13" x14ac:dyDescent="0.2">
      <c r="A25770" s="34" t="s">
        <v>126664</v>
      </c>
      <c r="B25770" s="34">
        <v>902</v>
      </c>
      <c r="C25770" s="34">
        <v>1085</v>
      </c>
      <c r="D25770" s="34">
        <v>991</v>
      </c>
      <c r="E25770" s="34">
        <v>1044</v>
      </c>
      <c r="F25770" s="34">
        <v>913</v>
      </c>
      <c r="G25770" s="34">
        <v>899</v>
      </c>
      <c r="H25770" s="34">
        <v>1191</v>
      </c>
      <c r="I25770" s="34">
        <v>928</v>
      </c>
      <c r="J25770" s="34">
        <v>1124</v>
      </c>
      <c r="K25770" s="34">
        <v>845</v>
      </c>
      <c r="L25770" s="34">
        <v>1143</v>
      </c>
      <c r="M25770" s="34">
        <v>771</v>
      </c>
    </row>
    <row r="25771" spans="1:13" x14ac:dyDescent="0.2">
      <c r="A25771" s="34" t="s">
        <v>126665</v>
      </c>
      <c r="B25771" s="34">
        <v>364</v>
      </c>
      <c r="C25771" s="34">
        <v>322</v>
      </c>
      <c r="D25771" s="34">
        <v>320</v>
      </c>
      <c r="E25771" s="34">
        <v>291</v>
      </c>
      <c r="F25771" s="34">
        <v>302</v>
      </c>
      <c r="G25771" s="34">
        <v>283</v>
      </c>
      <c r="H25771" s="34">
        <v>362</v>
      </c>
      <c r="I25771" s="34">
        <v>309</v>
      </c>
      <c r="J25771" s="34">
        <v>314</v>
      </c>
      <c r="K25771" s="34">
        <v>282</v>
      </c>
      <c r="L25771" s="34">
        <v>336</v>
      </c>
      <c r="M25771" s="34">
        <v>246</v>
      </c>
    </row>
    <row r="25772" spans="1:13" x14ac:dyDescent="0.2">
      <c r="A25772" s="34" t="s">
        <v>126666</v>
      </c>
      <c r="B25772" s="34">
        <v>553</v>
      </c>
      <c r="C25772" s="34">
        <v>458</v>
      </c>
      <c r="D25772" s="34">
        <v>590</v>
      </c>
      <c r="E25772" s="34">
        <v>501</v>
      </c>
      <c r="F25772" s="34">
        <v>461</v>
      </c>
      <c r="G25772" s="34">
        <v>371</v>
      </c>
      <c r="H25772" s="34">
        <v>557</v>
      </c>
      <c r="I25772" s="34">
        <v>488</v>
      </c>
      <c r="J25772" s="34">
        <v>520</v>
      </c>
      <c r="K25772" s="34">
        <v>372</v>
      </c>
      <c r="L25772" s="34">
        <v>561</v>
      </c>
      <c r="M25772" s="34">
        <v>351</v>
      </c>
    </row>
    <row r="25773" spans="1:13" x14ac:dyDescent="0.2">
      <c r="A25773" s="34" t="s">
        <v>126667</v>
      </c>
      <c r="B25773" s="34">
        <v>352</v>
      </c>
      <c r="C25773" s="34">
        <v>379</v>
      </c>
      <c r="D25773" s="34">
        <v>428</v>
      </c>
      <c r="E25773" s="34">
        <v>420</v>
      </c>
      <c r="F25773" s="34">
        <v>441</v>
      </c>
      <c r="G25773" s="34">
        <v>376</v>
      </c>
      <c r="H25773" s="34">
        <v>472</v>
      </c>
      <c r="I25773" s="34">
        <v>379</v>
      </c>
      <c r="J25773" s="34">
        <v>499</v>
      </c>
      <c r="K25773" s="34">
        <v>324</v>
      </c>
      <c r="L25773" s="34">
        <v>403</v>
      </c>
      <c r="M25773" s="34">
        <v>292</v>
      </c>
    </row>
    <row r="25774" spans="1:13" x14ac:dyDescent="0.2">
      <c r="A25774" s="34" t="s">
        <v>126668</v>
      </c>
      <c r="B25774" s="34">
        <v>551</v>
      </c>
      <c r="C25774" s="34">
        <v>586</v>
      </c>
      <c r="D25774" s="34">
        <v>578</v>
      </c>
      <c r="E25774" s="34">
        <v>596</v>
      </c>
      <c r="F25774" s="34">
        <v>526</v>
      </c>
      <c r="G25774" s="34">
        <v>595</v>
      </c>
      <c r="H25774" s="34">
        <v>634</v>
      </c>
      <c r="I25774" s="34">
        <v>563</v>
      </c>
      <c r="J25774" s="34">
        <v>534</v>
      </c>
      <c r="K25774" s="34">
        <v>448</v>
      </c>
      <c r="L25774" s="34">
        <v>544</v>
      </c>
      <c r="M25774" s="34">
        <v>422</v>
      </c>
    </row>
    <row r="25775" spans="1:13" x14ac:dyDescent="0.2">
      <c r="A25775" s="34" t="s">
        <v>126669</v>
      </c>
      <c r="B25775" s="34">
        <v>843</v>
      </c>
      <c r="C25775" s="34">
        <v>788</v>
      </c>
      <c r="D25775" s="34">
        <v>1021</v>
      </c>
      <c r="E25775" s="34">
        <v>878</v>
      </c>
      <c r="F25775" s="34">
        <v>1026</v>
      </c>
      <c r="G25775" s="34">
        <v>812</v>
      </c>
      <c r="H25775" s="34">
        <v>1132</v>
      </c>
      <c r="I25775" s="34">
        <v>838</v>
      </c>
      <c r="J25775" s="34">
        <v>971</v>
      </c>
      <c r="K25775" s="34">
        <v>732</v>
      </c>
      <c r="L25775" s="34">
        <v>997</v>
      </c>
      <c r="M25775" s="34">
        <v>644</v>
      </c>
    </row>
    <row r="25776" spans="1:13" x14ac:dyDescent="0.2">
      <c r="A25776" s="34" t="s">
        <v>126670</v>
      </c>
      <c r="B25776" s="34">
        <v>409</v>
      </c>
      <c r="C25776" s="34">
        <v>328</v>
      </c>
      <c r="D25776" s="34">
        <v>394</v>
      </c>
      <c r="E25776" s="34">
        <v>370</v>
      </c>
      <c r="F25776" s="34">
        <v>344</v>
      </c>
      <c r="G25776" s="34">
        <v>311</v>
      </c>
      <c r="H25776" s="34">
        <v>454</v>
      </c>
      <c r="I25776" s="34">
        <v>373</v>
      </c>
      <c r="J25776" s="34">
        <v>386</v>
      </c>
      <c r="K25776" s="34">
        <v>343</v>
      </c>
      <c r="L25776" s="34">
        <v>385</v>
      </c>
      <c r="M25776" s="34">
        <v>300</v>
      </c>
    </row>
    <row r="25777" spans="1:13" x14ac:dyDescent="0.2">
      <c r="A25777" s="34" t="s">
        <v>126671</v>
      </c>
      <c r="B25777" s="34">
        <v>394</v>
      </c>
      <c r="C25777" s="34">
        <v>356</v>
      </c>
      <c r="D25777" s="34">
        <v>458</v>
      </c>
      <c r="E25777" s="34">
        <v>437</v>
      </c>
      <c r="F25777" s="34">
        <v>348</v>
      </c>
      <c r="G25777" s="34">
        <v>401</v>
      </c>
      <c r="H25777" s="34">
        <v>515</v>
      </c>
      <c r="I25777" s="34">
        <v>426</v>
      </c>
      <c r="J25777" s="34">
        <v>387</v>
      </c>
      <c r="K25777" s="34">
        <v>364</v>
      </c>
      <c r="L25777" s="34">
        <v>411</v>
      </c>
      <c r="M25777" s="34">
        <v>373</v>
      </c>
    </row>
    <row r="25778" spans="1:13" x14ac:dyDescent="0.2">
      <c r="A25778" s="34" t="s">
        <v>126672</v>
      </c>
      <c r="B25778" s="34">
        <v>458</v>
      </c>
      <c r="C25778" s="34">
        <v>455</v>
      </c>
      <c r="D25778" s="34">
        <v>460</v>
      </c>
      <c r="E25778" s="34">
        <v>495</v>
      </c>
      <c r="F25778" s="34">
        <v>439</v>
      </c>
      <c r="G25778" s="34">
        <v>390</v>
      </c>
      <c r="H25778" s="34">
        <v>511</v>
      </c>
      <c r="I25778" s="34">
        <v>415</v>
      </c>
      <c r="J25778" s="34">
        <v>515</v>
      </c>
      <c r="K25778" s="34">
        <v>346</v>
      </c>
      <c r="L25778" s="34">
        <v>444</v>
      </c>
      <c r="M25778" s="34">
        <v>376</v>
      </c>
    </row>
    <row r="25779" spans="1:13" x14ac:dyDescent="0.2">
      <c r="A25779" s="34" t="s">
        <v>126673</v>
      </c>
      <c r="B25779" s="34">
        <v>264</v>
      </c>
      <c r="C25779" s="34">
        <v>619</v>
      </c>
      <c r="D25779" s="34">
        <v>346</v>
      </c>
      <c r="E25779" s="34">
        <v>617</v>
      </c>
      <c r="F25779" s="34">
        <v>266</v>
      </c>
      <c r="G25779" s="34">
        <v>520</v>
      </c>
      <c r="H25779" s="34">
        <v>345</v>
      </c>
      <c r="I25779" s="34">
        <v>560</v>
      </c>
      <c r="J25779" s="34">
        <v>313</v>
      </c>
      <c r="K25779" s="34">
        <v>485</v>
      </c>
      <c r="L25779" s="34">
        <v>383</v>
      </c>
      <c r="M25779" s="34">
        <v>423</v>
      </c>
    </row>
    <row r="25780" spans="1:13" x14ac:dyDescent="0.2">
      <c r="A25780" s="34" t="s">
        <v>126674</v>
      </c>
      <c r="B25780" s="34">
        <v>288</v>
      </c>
      <c r="C25780" s="34">
        <v>284</v>
      </c>
      <c r="D25780" s="34">
        <v>314</v>
      </c>
      <c r="E25780" s="34">
        <v>322</v>
      </c>
      <c r="F25780" s="34">
        <v>333</v>
      </c>
      <c r="G25780" s="34">
        <v>281</v>
      </c>
      <c r="H25780" s="34">
        <v>379</v>
      </c>
      <c r="I25780" s="34">
        <v>241</v>
      </c>
      <c r="J25780" s="34">
        <v>396</v>
      </c>
      <c r="K25780" s="34">
        <v>248</v>
      </c>
      <c r="L25780" s="34">
        <v>315</v>
      </c>
      <c r="M25780" s="34">
        <v>220</v>
      </c>
    </row>
    <row r="25781" spans="1:13" x14ac:dyDescent="0.2">
      <c r="A25781" s="34" t="s">
        <v>126675</v>
      </c>
      <c r="B25781" s="34">
        <v>402</v>
      </c>
      <c r="C25781" s="34">
        <v>480</v>
      </c>
      <c r="D25781" s="34">
        <v>513</v>
      </c>
      <c r="E25781" s="34">
        <v>473</v>
      </c>
      <c r="F25781" s="34">
        <v>429</v>
      </c>
      <c r="G25781" s="34">
        <v>435</v>
      </c>
      <c r="H25781" s="34">
        <v>514</v>
      </c>
      <c r="I25781" s="34">
        <v>456</v>
      </c>
      <c r="J25781" s="34">
        <v>509</v>
      </c>
      <c r="K25781" s="34">
        <v>331</v>
      </c>
      <c r="L25781" s="34">
        <v>469</v>
      </c>
      <c r="M25781" s="34">
        <v>315</v>
      </c>
    </row>
    <row r="25782" spans="1:13" x14ac:dyDescent="0.2">
      <c r="A25782" s="34" t="s">
        <v>126676</v>
      </c>
      <c r="B25782" s="34">
        <v>533</v>
      </c>
      <c r="C25782" s="34">
        <v>474</v>
      </c>
      <c r="D25782" s="34">
        <v>490</v>
      </c>
      <c r="E25782" s="34">
        <v>569</v>
      </c>
      <c r="F25782" s="34">
        <v>465</v>
      </c>
      <c r="G25782" s="34">
        <v>497</v>
      </c>
      <c r="H25782" s="34">
        <v>586</v>
      </c>
      <c r="I25782" s="34">
        <v>508</v>
      </c>
      <c r="J25782" s="34">
        <v>566</v>
      </c>
      <c r="K25782" s="34">
        <v>439</v>
      </c>
      <c r="L25782" s="34">
        <v>471</v>
      </c>
      <c r="M25782" s="34">
        <v>426</v>
      </c>
    </row>
    <row r="25783" spans="1:13" x14ac:dyDescent="0.2">
      <c r="A25783" s="34" t="s">
        <v>126677</v>
      </c>
      <c r="B25783" s="34">
        <v>496</v>
      </c>
      <c r="C25783" s="34">
        <v>428</v>
      </c>
      <c r="D25783" s="34">
        <v>461</v>
      </c>
      <c r="E25783" s="34">
        <v>470</v>
      </c>
      <c r="F25783" s="34">
        <v>498</v>
      </c>
      <c r="G25783" s="34">
        <v>425</v>
      </c>
      <c r="H25783" s="34">
        <v>498</v>
      </c>
      <c r="I25783" s="34">
        <v>381</v>
      </c>
      <c r="J25783" s="34">
        <v>534</v>
      </c>
      <c r="K25783" s="34">
        <v>326</v>
      </c>
      <c r="L25783" s="34">
        <v>476</v>
      </c>
      <c r="M25783" s="34">
        <v>285</v>
      </c>
    </row>
    <row r="25784" spans="1:13" x14ac:dyDescent="0.2">
      <c r="A25784" s="34" t="s">
        <v>126678</v>
      </c>
      <c r="B25784" s="34">
        <v>559</v>
      </c>
      <c r="C25784" s="34">
        <v>678</v>
      </c>
      <c r="D25784" s="34">
        <v>731</v>
      </c>
      <c r="E25784" s="34">
        <v>580</v>
      </c>
      <c r="F25784" s="34">
        <v>619</v>
      </c>
      <c r="G25784" s="34">
        <v>591</v>
      </c>
      <c r="H25784" s="34">
        <v>769</v>
      </c>
      <c r="I25784" s="34">
        <v>645</v>
      </c>
      <c r="J25784" s="34">
        <v>677</v>
      </c>
      <c r="K25784" s="34">
        <v>507</v>
      </c>
      <c r="L25784" s="34">
        <v>617</v>
      </c>
      <c r="M25784" s="34">
        <v>494</v>
      </c>
    </row>
    <row r="25785" spans="1:13" x14ac:dyDescent="0.2">
      <c r="A25785" s="34" t="s">
        <v>126679</v>
      </c>
      <c r="B25785" s="34">
        <v>672</v>
      </c>
      <c r="C25785" s="34">
        <v>709</v>
      </c>
      <c r="D25785" s="34">
        <v>737</v>
      </c>
      <c r="E25785" s="34">
        <v>658</v>
      </c>
      <c r="F25785" s="34">
        <v>670</v>
      </c>
      <c r="G25785" s="34">
        <v>650</v>
      </c>
      <c r="H25785" s="34">
        <v>810</v>
      </c>
      <c r="I25785" s="34">
        <v>731</v>
      </c>
      <c r="J25785" s="34">
        <v>816</v>
      </c>
      <c r="K25785" s="34">
        <v>501</v>
      </c>
      <c r="L25785" s="34">
        <v>730</v>
      </c>
      <c r="M25785" s="34">
        <v>551</v>
      </c>
    </row>
    <row r="25786" spans="1:13" x14ac:dyDescent="0.2">
      <c r="A25786" s="34" t="s">
        <v>126680</v>
      </c>
      <c r="B25786" s="34">
        <v>488</v>
      </c>
      <c r="C25786" s="34">
        <v>407</v>
      </c>
      <c r="D25786" s="34">
        <v>472</v>
      </c>
      <c r="E25786" s="34">
        <v>427</v>
      </c>
      <c r="F25786" s="34">
        <v>434</v>
      </c>
      <c r="G25786" s="34">
        <v>391</v>
      </c>
      <c r="H25786" s="34">
        <v>450</v>
      </c>
      <c r="I25786" s="34">
        <v>389</v>
      </c>
      <c r="J25786" s="34">
        <v>432</v>
      </c>
      <c r="K25786" s="34">
        <v>324</v>
      </c>
      <c r="L25786" s="34">
        <v>410</v>
      </c>
      <c r="M25786" s="34">
        <v>301</v>
      </c>
    </row>
    <row r="25787" spans="1:13" x14ac:dyDescent="0.2">
      <c r="A25787" s="34" t="s">
        <v>126681</v>
      </c>
      <c r="B25787" s="34">
        <v>391</v>
      </c>
      <c r="C25787" s="34">
        <v>368</v>
      </c>
      <c r="D25787" s="34">
        <v>387</v>
      </c>
      <c r="E25787" s="34">
        <v>445</v>
      </c>
      <c r="F25787" s="34">
        <v>263</v>
      </c>
      <c r="G25787" s="34">
        <v>382</v>
      </c>
      <c r="H25787" s="34">
        <v>371</v>
      </c>
      <c r="I25787" s="34">
        <v>393</v>
      </c>
      <c r="J25787" s="34">
        <v>451</v>
      </c>
      <c r="K25787" s="34">
        <v>346</v>
      </c>
      <c r="L25787" s="34">
        <v>432</v>
      </c>
      <c r="M25787" s="34">
        <v>301</v>
      </c>
    </row>
    <row r="25788" spans="1:13" x14ac:dyDescent="0.2">
      <c r="A25788" s="34" t="s">
        <v>126682</v>
      </c>
      <c r="B25788" s="34">
        <v>312</v>
      </c>
      <c r="C25788" s="34">
        <v>506</v>
      </c>
      <c r="D25788" s="34">
        <v>463</v>
      </c>
      <c r="E25788" s="34">
        <v>542</v>
      </c>
      <c r="F25788" s="34">
        <v>311</v>
      </c>
      <c r="G25788" s="34">
        <v>519</v>
      </c>
      <c r="H25788" s="34">
        <v>478</v>
      </c>
      <c r="I25788" s="34">
        <v>458</v>
      </c>
      <c r="J25788" s="34">
        <v>442</v>
      </c>
      <c r="K25788" s="34">
        <v>435</v>
      </c>
      <c r="L25788" s="34">
        <v>410</v>
      </c>
      <c r="M25788" s="34">
        <v>417</v>
      </c>
    </row>
    <row r="25789" spans="1:13" x14ac:dyDescent="0.2">
      <c r="A25789" s="34" t="s">
        <v>126683</v>
      </c>
      <c r="B25789" s="34">
        <v>678</v>
      </c>
      <c r="C25789" s="34">
        <v>639</v>
      </c>
      <c r="D25789" s="34">
        <v>713</v>
      </c>
      <c r="E25789" s="34">
        <v>689</v>
      </c>
      <c r="F25789" s="34">
        <v>679</v>
      </c>
      <c r="G25789" s="34">
        <v>592</v>
      </c>
      <c r="H25789" s="34">
        <v>878</v>
      </c>
      <c r="I25789" s="34">
        <v>632</v>
      </c>
      <c r="J25789" s="34">
        <v>761</v>
      </c>
      <c r="K25789" s="34">
        <v>534</v>
      </c>
      <c r="L25789" s="34">
        <v>709</v>
      </c>
      <c r="M25789" s="34">
        <v>502</v>
      </c>
    </row>
    <row r="25790" spans="1:13" x14ac:dyDescent="0.2">
      <c r="A25790" s="34" t="s">
        <v>126684</v>
      </c>
      <c r="B25790" s="34">
        <v>530</v>
      </c>
      <c r="C25790" s="34">
        <v>577</v>
      </c>
      <c r="D25790" s="34">
        <v>552</v>
      </c>
      <c r="E25790" s="34">
        <v>637</v>
      </c>
      <c r="F25790" s="34">
        <v>650</v>
      </c>
      <c r="G25790" s="34">
        <v>584</v>
      </c>
      <c r="H25790" s="34">
        <v>743</v>
      </c>
      <c r="I25790" s="34">
        <v>579</v>
      </c>
      <c r="J25790" s="34">
        <v>641</v>
      </c>
      <c r="K25790" s="34">
        <v>526</v>
      </c>
      <c r="L25790" s="34">
        <v>665</v>
      </c>
      <c r="M25790" s="34">
        <v>412</v>
      </c>
    </row>
    <row r="25791" spans="1:13" x14ac:dyDescent="0.2">
      <c r="A25791" s="34" t="s">
        <v>126685</v>
      </c>
      <c r="B25791" s="34">
        <v>378</v>
      </c>
      <c r="C25791" s="34">
        <v>366</v>
      </c>
      <c r="D25791" s="34">
        <v>377</v>
      </c>
      <c r="E25791" s="34">
        <v>406</v>
      </c>
      <c r="F25791" s="34">
        <v>362</v>
      </c>
      <c r="G25791" s="34">
        <v>355</v>
      </c>
      <c r="H25791" s="34">
        <v>371</v>
      </c>
      <c r="I25791" s="34">
        <v>346</v>
      </c>
      <c r="J25791" s="34">
        <v>403</v>
      </c>
      <c r="K25791" s="34">
        <v>293</v>
      </c>
      <c r="L25791" s="34">
        <v>328</v>
      </c>
      <c r="M25791" s="34">
        <v>347</v>
      </c>
    </row>
    <row r="25792" spans="1:13" x14ac:dyDescent="0.2">
      <c r="A25792" s="34" t="s">
        <v>126686</v>
      </c>
      <c r="B25792" s="34">
        <v>582</v>
      </c>
      <c r="C25792" s="34">
        <v>630</v>
      </c>
      <c r="D25792" s="34">
        <v>691</v>
      </c>
      <c r="E25792" s="34">
        <v>614</v>
      </c>
      <c r="F25792" s="34">
        <v>482</v>
      </c>
      <c r="G25792" s="34">
        <v>598</v>
      </c>
      <c r="H25792" s="34">
        <v>680</v>
      </c>
      <c r="I25792" s="34">
        <v>682</v>
      </c>
      <c r="J25792" s="34">
        <v>676</v>
      </c>
      <c r="K25792" s="34">
        <v>530</v>
      </c>
      <c r="L25792" s="34">
        <v>647</v>
      </c>
      <c r="M25792" s="34">
        <v>504</v>
      </c>
    </row>
    <row r="25793" spans="1:13" x14ac:dyDescent="0.2">
      <c r="A25793" s="34" t="s">
        <v>126687</v>
      </c>
      <c r="B25793" s="34">
        <v>456</v>
      </c>
      <c r="C25793" s="34">
        <v>441</v>
      </c>
      <c r="D25793" s="34">
        <v>522</v>
      </c>
      <c r="E25793" s="34">
        <v>487</v>
      </c>
      <c r="F25793" s="34">
        <v>427</v>
      </c>
      <c r="G25793" s="34">
        <v>470</v>
      </c>
      <c r="H25793" s="34">
        <v>531</v>
      </c>
      <c r="I25793" s="34">
        <v>451</v>
      </c>
      <c r="J25793" s="34">
        <v>486</v>
      </c>
      <c r="K25793" s="34">
        <v>374</v>
      </c>
      <c r="L25793" s="34">
        <v>436</v>
      </c>
      <c r="M25793" s="34">
        <v>369</v>
      </c>
    </row>
    <row r="25794" spans="1:13" x14ac:dyDescent="0.2">
      <c r="A25794" s="34" t="s">
        <v>126688</v>
      </c>
      <c r="B25794" s="34">
        <v>441</v>
      </c>
      <c r="C25794" s="34">
        <v>482</v>
      </c>
      <c r="D25794" s="34">
        <v>470</v>
      </c>
      <c r="E25794" s="34">
        <v>504</v>
      </c>
      <c r="F25794" s="34">
        <v>434</v>
      </c>
      <c r="G25794" s="34">
        <v>445</v>
      </c>
      <c r="H25794" s="34">
        <v>482</v>
      </c>
      <c r="I25794" s="34">
        <v>435</v>
      </c>
      <c r="J25794" s="34">
        <v>452</v>
      </c>
      <c r="K25794" s="34">
        <v>392</v>
      </c>
      <c r="L25794" s="34">
        <v>431</v>
      </c>
      <c r="M25794" s="34">
        <v>348</v>
      </c>
    </row>
    <row r="25795" spans="1:13" x14ac:dyDescent="0.2">
      <c r="A25795" s="34" t="s">
        <v>126689</v>
      </c>
      <c r="B25795" s="34">
        <v>426</v>
      </c>
      <c r="C25795" s="34">
        <v>414</v>
      </c>
      <c r="D25795" s="34">
        <v>408</v>
      </c>
      <c r="E25795" s="34">
        <v>435</v>
      </c>
      <c r="F25795" s="34">
        <v>407</v>
      </c>
      <c r="G25795" s="34">
        <v>380</v>
      </c>
      <c r="H25795" s="34">
        <v>476</v>
      </c>
      <c r="I25795" s="34">
        <v>485</v>
      </c>
      <c r="J25795" s="34">
        <v>490</v>
      </c>
      <c r="K25795" s="34">
        <v>351</v>
      </c>
      <c r="L25795" s="34">
        <v>411</v>
      </c>
      <c r="M25795" s="34">
        <v>336</v>
      </c>
    </row>
    <row r="25796" spans="1:13" x14ac:dyDescent="0.2">
      <c r="A25796" s="34" t="s">
        <v>126690</v>
      </c>
      <c r="B25796" s="34">
        <v>412</v>
      </c>
      <c r="C25796" s="34">
        <v>426</v>
      </c>
      <c r="D25796" s="34">
        <v>455</v>
      </c>
      <c r="E25796" s="34">
        <v>467</v>
      </c>
      <c r="F25796" s="34">
        <v>367</v>
      </c>
      <c r="G25796" s="34">
        <v>386</v>
      </c>
      <c r="H25796" s="34">
        <v>392</v>
      </c>
      <c r="I25796" s="34">
        <v>388</v>
      </c>
      <c r="J25796" s="34">
        <v>465</v>
      </c>
      <c r="K25796" s="34">
        <v>346</v>
      </c>
      <c r="L25796" s="34">
        <v>358</v>
      </c>
      <c r="M25796" s="34">
        <v>307</v>
      </c>
    </row>
    <row r="25797" spans="1:13" x14ac:dyDescent="0.2">
      <c r="A25797" s="34" t="s">
        <v>126691</v>
      </c>
      <c r="B25797" s="34">
        <v>486</v>
      </c>
      <c r="C25797" s="34">
        <v>471</v>
      </c>
      <c r="D25797" s="34">
        <v>566</v>
      </c>
      <c r="E25797" s="34">
        <v>545</v>
      </c>
      <c r="F25797" s="34">
        <v>557</v>
      </c>
      <c r="G25797" s="34">
        <v>525</v>
      </c>
      <c r="H25797" s="34">
        <v>510</v>
      </c>
      <c r="I25797" s="34">
        <v>528</v>
      </c>
      <c r="J25797" s="34">
        <v>537</v>
      </c>
      <c r="K25797" s="34">
        <v>452</v>
      </c>
      <c r="L25797" s="34">
        <v>530</v>
      </c>
      <c r="M25797" s="34">
        <v>450</v>
      </c>
    </row>
    <row r="25798" spans="1:13" x14ac:dyDescent="0.2">
      <c r="A25798" s="34" t="s">
        <v>126692</v>
      </c>
      <c r="B25798" s="34">
        <v>358</v>
      </c>
      <c r="C25798" s="34">
        <v>461</v>
      </c>
      <c r="D25798" s="34">
        <v>409</v>
      </c>
      <c r="E25798" s="34">
        <v>457</v>
      </c>
      <c r="F25798" s="34">
        <v>303</v>
      </c>
      <c r="G25798" s="34">
        <v>438</v>
      </c>
      <c r="H25798" s="34">
        <v>425</v>
      </c>
      <c r="I25798" s="34">
        <v>481</v>
      </c>
      <c r="J25798" s="34">
        <v>388</v>
      </c>
      <c r="K25798" s="34">
        <v>401</v>
      </c>
      <c r="L25798" s="34">
        <v>390</v>
      </c>
      <c r="M25798" s="34">
        <v>359</v>
      </c>
    </row>
    <row r="25799" spans="1:13" x14ac:dyDescent="0.2">
      <c r="A25799" s="34" t="s">
        <v>126693</v>
      </c>
      <c r="B25799" s="34">
        <v>761</v>
      </c>
      <c r="C25799" s="34">
        <v>716</v>
      </c>
      <c r="D25799" s="34">
        <v>739</v>
      </c>
      <c r="E25799" s="34">
        <v>776</v>
      </c>
      <c r="F25799" s="34">
        <v>592</v>
      </c>
      <c r="G25799" s="34">
        <v>633</v>
      </c>
      <c r="H25799" s="34">
        <v>809</v>
      </c>
      <c r="I25799" s="34">
        <v>634</v>
      </c>
      <c r="J25799" s="34">
        <v>811</v>
      </c>
      <c r="K25799" s="34">
        <v>608</v>
      </c>
      <c r="L25799" s="34">
        <v>695</v>
      </c>
      <c r="M25799" s="34">
        <v>516</v>
      </c>
    </row>
    <row r="25800" spans="1:13" x14ac:dyDescent="0.2">
      <c r="A25800" s="34" t="s">
        <v>126694</v>
      </c>
      <c r="B25800" s="34">
        <v>632</v>
      </c>
      <c r="C25800" s="34">
        <v>535</v>
      </c>
      <c r="D25800" s="34">
        <v>458</v>
      </c>
      <c r="E25800" s="34">
        <v>572</v>
      </c>
      <c r="F25800" s="34">
        <v>505</v>
      </c>
      <c r="G25800" s="34">
        <v>522</v>
      </c>
      <c r="H25800" s="34">
        <v>534</v>
      </c>
      <c r="I25800" s="34">
        <v>537</v>
      </c>
      <c r="J25800" s="34">
        <v>585</v>
      </c>
      <c r="K25800" s="34">
        <v>397</v>
      </c>
      <c r="L25800" s="34">
        <v>513</v>
      </c>
      <c r="M25800" s="34">
        <v>468</v>
      </c>
    </row>
    <row r="25801" spans="1:13" x14ac:dyDescent="0.2">
      <c r="A25801" s="34" t="s">
        <v>126695</v>
      </c>
      <c r="B25801" s="34">
        <v>372</v>
      </c>
      <c r="C25801" s="34">
        <v>357</v>
      </c>
      <c r="D25801" s="34">
        <v>372</v>
      </c>
      <c r="E25801" s="34">
        <v>422</v>
      </c>
      <c r="F25801" s="34">
        <v>291</v>
      </c>
      <c r="G25801" s="34">
        <v>349</v>
      </c>
      <c r="H25801" s="34">
        <v>443</v>
      </c>
      <c r="I25801" s="34">
        <v>366</v>
      </c>
      <c r="J25801" s="34">
        <v>409</v>
      </c>
      <c r="K25801" s="34">
        <v>302</v>
      </c>
      <c r="L25801" s="34">
        <v>352</v>
      </c>
      <c r="M25801" s="34">
        <v>327</v>
      </c>
    </row>
    <row r="25802" spans="1:13" x14ac:dyDescent="0.2">
      <c r="A25802" s="34" t="s">
        <v>126696</v>
      </c>
      <c r="B25802" s="34">
        <v>948</v>
      </c>
      <c r="C25802" s="34">
        <v>975</v>
      </c>
      <c r="D25802" s="34">
        <v>1082</v>
      </c>
      <c r="E25802" s="34">
        <v>1026</v>
      </c>
      <c r="F25802" s="34">
        <v>954</v>
      </c>
      <c r="G25802" s="34">
        <v>898</v>
      </c>
      <c r="H25802" s="34">
        <v>1278</v>
      </c>
      <c r="I25802" s="34">
        <v>968</v>
      </c>
      <c r="J25802" s="34">
        <v>1119</v>
      </c>
      <c r="K25802" s="34">
        <v>818</v>
      </c>
      <c r="L25802" s="34">
        <v>946</v>
      </c>
      <c r="M25802" s="34">
        <v>792</v>
      </c>
    </row>
    <row r="25803" spans="1:13" x14ac:dyDescent="0.2">
      <c r="A25803" s="34" t="s">
        <v>126697</v>
      </c>
      <c r="B25803" s="34">
        <v>708</v>
      </c>
      <c r="C25803" s="34">
        <v>662</v>
      </c>
      <c r="D25803" s="34">
        <v>722</v>
      </c>
      <c r="E25803" s="34">
        <v>702</v>
      </c>
      <c r="F25803" s="34">
        <v>566</v>
      </c>
      <c r="G25803" s="34">
        <v>636</v>
      </c>
      <c r="H25803" s="34">
        <v>768</v>
      </c>
      <c r="I25803" s="34">
        <v>639</v>
      </c>
      <c r="J25803" s="34">
        <v>739</v>
      </c>
      <c r="K25803" s="34">
        <v>518</v>
      </c>
      <c r="L25803" s="34">
        <v>613</v>
      </c>
      <c r="M25803" s="34">
        <v>508</v>
      </c>
    </row>
    <row r="25804" spans="1:13" x14ac:dyDescent="0.2">
      <c r="A25804" s="34" t="s">
        <v>126698</v>
      </c>
      <c r="B25804" s="34">
        <v>418</v>
      </c>
      <c r="C25804" s="34">
        <v>530</v>
      </c>
      <c r="D25804" s="34">
        <v>462</v>
      </c>
      <c r="E25804" s="34">
        <v>546</v>
      </c>
      <c r="F25804" s="34">
        <v>472</v>
      </c>
      <c r="G25804" s="34">
        <v>468</v>
      </c>
      <c r="H25804" s="34">
        <v>585</v>
      </c>
      <c r="I25804" s="34">
        <v>533</v>
      </c>
      <c r="J25804" s="34">
        <v>551</v>
      </c>
      <c r="K25804" s="34">
        <v>499</v>
      </c>
      <c r="L25804" s="34">
        <v>572</v>
      </c>
      <c r="M25804" s="34">
        <v>469</v>
      </c>
    </row>
    <row r="25805" spans="1:13" x14ac:dyDescent="0.2">
      <c r="A25805" s="34" t="s">
        <v>126699</v>
      </c>
      <c r="B25805" s="34">
        <v>531</v>
      </c>
      <c r="C25805" s="34">
        <v>623</v>
      </c>
      <c r="D25805" s="34">
        <v>634</v>
      </c>
      <c r="E25805" s="34">
        <v>667</v>
      </c>
      <c r="F25805" s="34">
        <v>464</v>
      </c>
      <c r="G25805" s="34">
        <v>514</v>
      </c>
      <c r="H25805" s="34">
        <v>612</v>
      </c>
      <c r="I25805" s="34">
        <v>518</v>
      </c>
      <c r="J25805" s="34">
        <v>523</v>
      </c>
      <c r="K25805" s="34">
        <v>479</v>
      </c>
      <c r="L25805" s="34">
        <v>603</v>
      </c>
      <c r="M25805" s="34">
        <v>444</v>
      </c>
    </row>
    <row r="25806" spans="1:13" x14ac:dyDescent="0.2">
      <c r="A25806" s="34" t="s">
        <v>126700</v>
      </c>
      <c r="B25806" s="34">
        <v>856</v>
      </c>
      <c r="C25806" s="34">
        <v>943</v>
      </c>
      <c r="D25806" s="34">
        <v>1100</v>
      </c>
      <c r="E25806" s="34">
        <v>1057</v>
      </c>
      <c r="F25806" s="34">
        <v>1036</v>
      </c>
      <c r="G25806" s="34">
        <v>897</v>
      </c>
      <c r="H25806" s="34">
        <v>1144</v>
      </c>
      <c r="I25806" s="34">
        <v>1025</v>
      </c>
      <c r="J25806" s="34">
        <v>1127</v>
      </c>
      <c r="K25806" s="34">
        <v>817</v>
      </c>
      <c r="L25806" s="34">
        <v>1039</v>
      </c>
      <c r="M25806" s="34">
        <v>828</v>
      </c>
    </row>
    <row r="25807" spans="1:13" x14ac:dyDescent="0.2">
      <c r="A25807" s="34" t="s">
        <v>126701</v>
      </c>
      <c r="B25807" s="34">
        <v>1078</v>
      </c>
      <c r="C25807" s="34">
        <v>1073</v>
      </c>
      <c r="D25807" s="34">
        <v>1124</v>
      </c>
      <c r="E25807" s="34">
        <v>1144</v>
      </c>
      <c r="F25807" s="34">
        <v>1027</v>
      </c>
      <c r="G25807" s="34">
        <v>1087</v>
      </c>
      <c r="H25807" s="34">
        <v>1245</v>
      </c>
      <c r="I25807" s="34">
        <v>1125</v>
      </c>
      <c r="J25807" s="34">
        <v>1263</v>
      </c>
      <c r="K25807" s="34">
        <v>913</v>
      </c>
      <c r="L25807" s="34">
        <v>1003</v>
      </c>
      <c r="M25807" s="34">
        <v>906</v>
      </c>
    </row>
    <row r="25808" spans="1:13" x14ac:dyDescent="0.2">
      <c r="A25808" s="34" t="s">
        <v>126702</v>
      </c>
      <c r="B25808" s="34">
        <v>1003</v>
      </c>
      <c r="C25808" s="34">
        <v>901</v>
      </c>
      <c r="D25808" s="34">
        <v>907</v>
      </c>
      <c r="E25808" s="34">
        <v>918</v>
      </c>
      <c r="F25808" s="34">
        <v>842</v>
      </c>
      <c r="G25808" s="34">
        <v>889</v>
      </c>
      <c r="H25808" s="34">
        <v>1029</v>
      </c>
      <c r="I25808" s="34">
        <v>969</v>
      </c>
      <c r="J25808" s="34">
        <v>989</v>
      </c>
      <c r="K25808" s="34">
        <v>758</v>
      </c>
      <c r="L25808" s="34">
        <v>921</v>
      </c>
      <c r="M25808" s="34">
        <v>657</v>
      </c>
    </row>
    <row r="25809" spans="1:13" x14ac:dyDescent="0.2">
      <c r="A25809" s="34" t="s">
        <v>126703</v>
      </c>
      <c r="B25809" s="34">
        <v>439</v>
      </c>
      <c r="C25809" s="34">
        <v>400</v>
      </c>
      <c r="D25809" s="34">
        <v>438</v>
      </c>
      <c r="E25809" s="34">
        <v>435</v>
      </c>
      <c r="F25809" s="34">
        <v>378</v>
      </c>
      <c r="G25809" s="34">
        <v>362</v>
      </c>
      <c r="H25809" s="34">
        <v>456</v>
      </c>
      <c r="I25809" s="34">
        <v>360</v>
      </c>
      <c r="J25809" s="34">
        <v>424</v>
      </c>
      <c r="K25809" s="34">
        <v>321</v>
      </c>
      <c r="L25809" s="34">
        <v>369</v>
      </c>
      <c r="M25809" s="34">
        <v>310</v>
      </c>
    </row>
    <row r="25810" spans="1:13" x14ac:dyDescent="0.2">
      <c r="A25810" s="34" t="s">
        <v>126704</v>
      </c>
      <c r="B25810" s="34">
        <v>590</v>
      </c>
      <c r="C25810" s="34">
        <v>538</v>
      </c>
      <c r="D25810" s="34">
        <v>612</v>
      </c>
      <c r="E25810" s="34">
        <v>524</v>
      </c>
      <c r="F25810" s="34">
        <v>475</v>
      </c>
      <c r="G25810" s="34">
        <v>490</v>
      </c>
      <c r="H25810" s="34">
        <v>545</v>
      </c>
      <c r="I25810" s="34">
        <v>537</v>
      </c>
      <c r="J25810" s="34">
        <v>557</v>
      </c>
      <c r="K25810" s="34">
        <v>433</v>
      </c>
      <c r="L25810" s="34">
        <v>538</v>
      </c>
      <c r="M25810" s="34">
        <v>449</v>
      </c>
    </row>
    <row r="25811" spans="1:13" x14ac:dyDescent="0.2">
      <c r="A25811" s="34" t="s">
        <v>126705</v>
      </c>
      <c r="B25811" s="34">
        <v>631</v>
      </c>
      <c r="C25811" s="34">
        <v>676</v>
      </c>
      <c r="D25811" s="34">
        <v>599</v>
      </c>
      <c r="E25811" s="34">
        <v>688</v>
      </c>
      <c r="F25811" s="34">
        <v>634</v>
      </c>
      <c r="G25811" s="34">
        <v>626</v>
      </c>
      <c r="H25811" s="34">
        <v>625</v>
      </c>
      <c r="I25811" s="34">
        <v>610</v>
      </c>
      <c r="J25811" s="34">
        <v>666</v>
      </c>
      <c r="K25811" s="34">
        <v>526</v>
      </c>
      <c r="L25811" s="34">
        <v>620</v>
      </c>
      <c r="M25811" s="34">
        <v>440</v>
      </c>
    </row>
    <row r="25812" spans="1:13" x14ac:dyDescent="0.2">
      <c r="A25812" s="34" t="s">
        <v>126706</v>
      </c>
      <c r="B25812" s="34">
        <v>505</v>
      </c>
      <c r="C25812" s="34">
        <v>588</v>
      </c>
      <c r="D25812" s="34">
        <v>552</v>
      </c>
      <c r="E25812" s="34">
        <v>608</v>
      </c>
      <c r="F25812" s="34">
        <v>503</v>
      </c>
      <c r="G25812" s="34">
        <v>512</v>
      </c>
      <c r="H25812" s="34">
        <v>684</v>
      </c>
      <c r="I25812" s="34">
        <v>550</v>
      </c>
      <c r="J25812" s="34">
        <v>565</v>
      </c>
      <c r="K25812" s="34">
        <v>489</v>
      </c>
      <c r="L25812" s="34">
        <v>579</v>
      </c>
      <c r="M25812" s="34">
        <v>411</v>
      </c>
    </row>
    <row r="25813" spans="1:13" x14ac:dyDescent="0.2">
      <c r="A25813" s="34" t="s">
        <v>126707</v>
      </c>
      <c r="B25813" s="34">
        <v>965</v>
      </c>
      <c r="C25813" s="34">
        <v>1156</v>
      </c>
      <c r="D25813" s="34">
        <v>1095</v>
      </c>
      <c r="E25813" s="34">
        <v>1183</v>
      </c>
      <c r="F25813" s="34">
        <v>1002</v>
      </c>
      <c r="G25813" s="34">
        <v>1062</v>
      </c>
      <c r="H25813" s="34">
        <v>1028</v>
      </c>
      <c r="I25813" s="34">
        <v>1165</v>
      </c>
      <c r="J25813" s="34">
        <v>987</v>
      </c>
      <c r="K25813" s="34">
        <v>918</v>
      </c>
      <c r="L25813" s="34">
        <v>968</v>
      </c>
      <c r="M25813" s="34">
        <v>914</v>
      </c>
    </row>
    <row r="25814" spans="1:13" x14ac:dyDescent="0.2">
      <c r="A25814" s="34" t="s">
        <v>126708</v>
      </c>
      <c r="B25814" s="34">
        <v>815</v>
      </c>
      <c r="C25814" s="34">
        <v>829</v>
      </c>
      <c r="D25814" s="34">
        <v>790</v>
      </c>
      <c r="E25814" s="34">
        <v>928</v>
      </c>
      <c r="F25814" s="34">
        <v>832</v>
      </c>
      <c r="G25814" s="34">
        <v>771</v>
      </c>
      <c r="H25814" s="34">
        <v>939</v>
      </c>
      <c r="I25814" s="34">
        <v>853</v>
      </c>
      <c r="J25814" s="34">
        <v>966</v>
      </c>
      <c r="K25814" s="34">
        <v>758</v>
      </c>
      <c r="L25814" s="34">
        <v>806</v>
      </c>
      <c r="M25814" s="34">
        <v>654</v>
      </c>
    </row>
    <row r="25815" spans="1:13" x14ac:dyDescent="0.2">
      <c r="A25815" s="34" t="s">
        <v>126709</v>
      </c>
      <c r="B25815" s="34">
        <v>553</v>
      </c>
      <c r="C25815" s="34">
        <v>630</v>
      </c>
      <c r="D25815" s="34">
        <v>645</v>
      </c>
      <c r="E25815" s="34">
        <v>619</v>
      </c>
      <c r="F25815" s="34">
        <v>601</v>
      </c>
      <c r="G25815" s="34">
        <v>533</v>
      </c>
      <c r="H25815" s="34">
        <v>632</v>
      </c>
      <c r="I25815" s="34">
        <v>591</v>
      </c>
      <c r="J25815" s="34">
        <v>734</v>
      </c>
      <c r="K25815" s="34">
        <v>508</v>
      </c>
      <c r="L25815" s="34">
        <v>649</v>
      </c>
      <c r="M25815" s="34">
        <v>425</v>
      </c>
    </row>
    <row r="25816" spans="1:13" x14ac:dyDescent="0.2">
      <c r="A25816" s="34" t="s">
        <v>126710</v>
      </c>
      <c r="B25816" s="34">
        <v>534</v>
      </c>
      <c r="C25816" s="34">
        <v>768</v>
      </c>
      <c r="D25816" s="34">
        <v>741</v>
      </c>
      <c r="E25816" s="34">
        <v>743</v>
      </c>
      <c r="F25816" s="34">
        <v>570</v>
      </c>
      <c r="G25816" s="34">
        <v>702</v>
      </c>
      <c r="H25816" s="34">
        <v>694</v>
      </c>
      <c r="I25816" s="34">
        <v>787</v>
      </c>
      <c r="J25816" s="34">
        <v>678</v>
      </c>
      <c r="K25816" s="34">
        <v>646</v>
      </c>
      <c r="L25816" s="34">
        <v>684</v>
      </c>
      <c r="M25816" s="34">
        <v>644</v>
      </c>
    </row>
    <row r="25817" spans="1:13" x14ac:dyDescent="0.2">
      <c r="A25817" s="34" t="s">
        <v>126711</v>
      </c>
      <c r="B25817" s="34">
        <v>1322</v>
      </c>
      <c r="C25817" s="34">
        <v>1305</v>
      </c>
      <c r="D25817" s="34">
        <v>1544</v>
      </c>
      <c r="E25817" s="34">
        <v>1475</v>
      </c>
      <c r="F25817" s="34">
        <v>1393</v>
      </c>
      <c r="G25817" s="34">
        <v>1282</v>
      </c>
      <c r="H25817" s="34">
        <v>1588</v>
      </c>
      <c r="I25817" s="34">
        <v>1440</v>
      </c>
      <c r="J25817" s="34">
        <v>1624</v>
      </c>
      <c r="K25817" s="34">
        <v>1114</v>
      </c>
      <c r="L25817" s="34">
        <v>1458</v>
      </c>
      <c r="M25817" s="34">
        <v>1130</v>
      </c>
    </row>
    <row r="25818" spans="1:13" x14ac:dyDescent="0.2">
      <c r="A25818" s="34" t="s">
        <v>126712</v>
      </c>
      <c r="B25818" s="34">
        <v>882</v>
      </c>
      <c r="C25818" s="34">
        <v>994</v>
      </c>
      <c r="D25818" s="34">
        <v>1038</v>
      </c>
      <c r="E25818" s="34">
        <v>1125</v>
      </c>
      <c r="F25818" s="34">
        <v>954</v>
      </c>
      <c r="G25818" s="34">
        <v>941</v>
      </c>
      <c r="H25818" s="34">
        <v>1104</v>
      </c>
      <c r="I25818" s="34">
        <v>1016</v>
      </c>
      <c r="J25818" s="34">
        <v>1012</v>
      </c>
      <c r="K25818" s="34">
        <v>806</v>
      </c>
      <c r="L25818" s="34">
        <v>934</v>
      </c>
      <c r="M25818" s="34">
        <v>806</v>
      </c>
    </row>
    <row r="25819" spans="1:13" x14ac:dyDescent="0.2">
      <c r="A25819" s="34" t="s">
        <v>126713</v>
      </c>
      <c r="B25819" s="34">
        <v>1158</v>
      </c>
      <c r="C25819" s="34">
        <v>1083</v>
      </c>
      <c r="D25819" s="34">
        <v>1255</v>
      </c>
      <c r="E25819" s="34">
        <v>1285</v>
      </c>
      <c r="F25819" s="34">
        <v>1075</v>
      </c>
      <c r="G25819" s="34">
        <v>992</v>
      </c>
      <c r="H25819" s="34">
        <v>1208</v>
      </c>
      <c r="I25819" s="34">
        <v>1210</v>
      </c>
      <c r="J25819" s="34">
        <v>1264</v>
      </c>
      <c r="K25819" s="34">
        <v>982</v>
      </c>
      <c r="L25819" s="34">
        <v>1115</v>
      </c>
      <c r="M25819" s="34">
        <v>897</v>
      </c>
    </row>
    <row r="25820" spans="1:13" x14ac:dyDescent="0.2">
      <c r="A25820" s="34" t="s">
        <v>126714</v>
      </c>
      <c r="B25820" s="34">
        <v>646</v>
      </c>
      <c r="C25820" s="34">
        <v>774</v>
      </c>
      <c r="D25820" s="34">
        <v>899</v>
      </c>
      <c r="E25820" s="34">
        <v>878</v>
      </c>
      <c r="F25820" s="34">
        <v>635</v>
      </c>
      <c r="G25820" s="34">
        <v>734</v>
      </c>
      <c r="H25820" s="34">
        <v>877</v>
      </c>
      <c r="I25820" s="34">
        <v>797</v>
      </c>
      <c r="J25820" s="34">
        <v>867</v>
      </c>
      <c r="K25820" s="34">
        <v>675</v>
      </c>
      <c r="L25820" s="34">
        <v>733</v>
      </c>
      <c r="M25820" s="34">
        <v>572</v>
      </c>
    </row>
    <row r="25821" spans="1:13" x14ac:dyDescent="0.2">
      <c r="A25821" s="34" t="s">
        <v>126715</v>
      </c>
      <c r="B25821" s="34">
        <v>787</v>
      </c>
      <c r="C25821" s="34">
        <v>806</v>
      </c>
      <c r="D25821" s="34">
        <v>815</v>
      </c>
      <c r="E25821" s="34">
        <v>885</v>
      </c>
      <c r="F25821" s="34">
        <v>744</v>
      </c>
      <c r="G25821" s="34">
        <v>756</v>
      </c>
      <c r="H25821" s="34">
        <v>889</v>
      </c>
      <c r="I25821" s="34">
        <v>823</v>
      </c>
      <c r="J25821" s="34">
        <v>885</v>
      </c>
      <c r="K25821" s="34">
        <v>658</v>
      </c>
      <c r="L25821" s="34">
        <v>848</v>
      </c>
      <c r="M25821" s="34">
        <v>687</v>
      </c>
    </row>
    <row r="25822" spans="1:13" x14ac:dyDescent="0.2">
      <c r="A25822" s="34" t="s">
        <v>126716</v>
      </c>
      <c r="B25822" s="34">
        <v>1475</v>
      </c>
      <c r="C25822" s="34">
        <v>1464</v>
      </c>
      <c r="D25822" s="34">
        <v>1663</v>
      </c>
      <c r="E25822" s="34">
        <v>1693</v>
      </c>
      <c r="F25822" s="34">
        <v>1566</v>
      </c>
      <c r="G25822" s="34">
        <v>1384</v>
      </c>
      <c r="H25822" s="34">
        <v>1663</v>
      </c>
      <c r="I25822" s="34">
        <v>1496</v>
      </c>
      <c r="J25822" s="34">
        <v>1595</v>
      </c>
      <c r="K25822" s="34">
        <v>1249</v>
      </c>
      <c r="L25822" s="34">
        <v>1645</v>
      </c>
      <c r="M25822" s="34">
        <v>1143</v>
      </c>
    </row>
    <row r="25823" spans="1:13" x14ac:dyDescent="0.2">
      <c r="A25823" s="34" t="s">
        <v>126717</v>
      </c>
      <c r="B25823" s="34">
        <v>621</v>
      </c>
      <c r="C25823" s="34">
        <v>635</v>
      </c>
      <c r="D25823" s="34">
        <v>604</v>
      </c>
      <c r="E25823" s="34">
        <v>727</v>
      </c>
      <c r="F25823" s="34">
        <v>581</v>
      </c>
      <c r="G25823" s="34">
        <v>603</v>
      </c>
      <c r="H25823" s="34">
        <v>637</v>
      </c>
      <c r="I25823" s="34">
        <v>705</v>
      </c>
      <c r="J25823" s="34">
        <v>589</v>
      </c>
      <c r="K25823" s="34">
        <v>516</v>
      </c>
      <c r="L25823" s="34">
        <v>633</v>
      </c>
      <c r="M25823" s="34">
        <v>497</v>
      </c>
    </row>
    <row r="25824" spans="1:13" x14ac:dyDescent="0.2">
      <c r="A25824" s="34" t="s">
        <v>126718</v>
      </c>
      <c r="B25824" s="34">
        <v>588</v>
      </c>
      <c r="C25824" s="34">
        <v>639</v>
      </c>
      <c r="D25824" s="34">
        <v>619</v>
      </c>
      <c r="E25824" s="34">
        <v>622</v>
      </c>
      <c r="F25824" s="34">
        <v>544</v>
      </c>
      <c r="G25824" s="34">
        <v>553</v>
      </c>
      <c r="H25824" s="34">
        <v>757</v>
      </c>
      <c r="I25824" s="34">
        <v>578</v>
      </c>
      <c r="J25824" s="34">
        <v>654</v>
      </c>
      <c r="K25824" s="34">
        <v>594</v>
      </c>
      <c r="L25824" s="34">
        <v>639</v>
      </c>
      <c r="M25824" s="34">
        <v>418</v>
      </c>
    </row>
    <row r="25825" spans="1:13" x14ac:dyDescent="0.2">
      <c r="A25825" s="34" t="s">
        <v>126719</v>
      </c>
      <c r="B25825" s="34">
        <v>423</v>
      </c>
      <c r="C25825" s="34">
        <v>551</v>
      </c>
      <c r="D25825" s="34">
        <v>538</v>
      </c>
      <c r="E25825" s="34">
        <v>618</v>
      </c>
      <c r="F25825" s="34">
        <v>526</v>
      </c>
      <c r="G25825" s="34">
        <v>626</v>
      </c>
      <c r="H25825" s="34">
        <v>641</v>
      </c>
      <c r="I25825" s="34">
        <v>609</v>
      </c>
      <c r="J25825" s="34">
        <v>496</v>
      </c>
      <c r="K25825" s="34">
        <v>467</v>
      </c>
      <c r="L25825" s="34">
        <v>465</v>
      </c>
      <c r="M25825" s="34">
        <v>439</v>
      </c>
    </row>
    <row r="25826" spans="1:13" x14ac:dyDescent="0.2">
      <c r="A25826" s="34" t="s">
        <v>126720</v>
      </c>
      <c r="B25826" s="34">
        <v>645</v>
      </c>
      <c r="C25826" s="34">
        <v>657</v>
      </c>
      <c r="D25826" s="34">
        <v>583</v>
      </c>
      <c r="E25826" s="34">
        <v>746</v>
      </c>
      <c r="F25826" s="34">
        <v>617</v>
      </c>
      <c r="G25826" s="34">
        <v>608</v>
      </c>
      <c r="H25826" s="34">
        <v>640</v>
      </c>
      <c r="I25826" s="34">
        <v>643</v>
      </c>
      <c r="J25826" s="34">
        <v>662</v>
      </c>
      <c r="K25826" s="34">
        <v>527</v>
      </c>
      <c r="L25826" s="34">
        <v>620</v>
      </c>
      <c r="M25826" s="34">
        <v>514</v>
      </c>
    </row>
    <row r="25827" spans="1:13" x14ac:dyDescent="0.2">
      <c r="A25827" s="34" t="s">
        <v>126721</v>
      </c>
      <c r="B25827" s="34">
        <v>644</v>
      </c>
      <c r="C25827" s="34">
        <v>610</v>
      </c>
      <c r="D25827" s="34">
        <v>731</v>
      </c>
      <c r="E25827" s="34">
        <v>722</v>
      </c>
      <c r="F25827" s="34">
        <v>538</v>
      </c>
      <c r="G25827" s="34">
        <v>674</v>
      </c>
      <c r="H25827" s="34">
        <v>745</v>
      </c>
      <c r="I25827" s="34">
        <v>633</v>
      </c>
      <c r="J25827" s="34">
        <v>694</v>
      </c>
      <c r="K25827" s="34">
        <v>505</v>
      </c>
      <c r="L25827" s="34">
        <v>649</v>
      </c>
      <c r="M25827" s="34">
        <v>493</v>
      </c>
    </row>
    <row r="25828" spans="1:13" x14ac:dyDescent="0.2">
      <c r="A25828" s="34" t="s">
        <v>126722</v>
      </c>
      <c r="B25828" s="34">
        <v>890</v>
      </c>
      <c r="C25828" s="34">
        <v>858</v>
      </c>
      <c r="D25828" s="34">
        <v>1029</v>
      </c>
      <c r="E25828" s="34">
        <v>914</v>
      </c>
      <c r="F25828" s="34">
        <v>892</v>
      </c>
      <c r="G25828" s="34">
        <v>840</v>
      </c>
      <c r="H25828" s="34">
        <v>1052</v>
      </c>
      <c r="I25828" s="34">
        <v>888</v>
      </c>
      <c r="J25828" s="34">
        <v>966</v>
      </c>
      <c r="K25828" s="34">
        <v>824</v>
      </c>
      <c r="L25828" s="34">
        <v>1012</v>
      </c>
      <c r="M25828" s="34">
        <v>804</v>
      </c>
    </row>
    <row r="25829" spans="1:13" x14ac:dyDescent="0.2">
      <c r="A25829" s="34" t="s">
        <v>126723</v>
      </c>
      <c r="B25829" s="34">
        <v>567</v>
      </c>
      <c r="C25829" s="34">
        <v>729</v>
      </c>
      <c r="D25829" s="34">
        <v>719</v>
      </c>
      <c r="E25829" s="34">
        <v>873</v>
      </c>
      <c r="F25829" s="34">
        <v>682</v>
      </c>
      <c r="G25829" s="34">
        <v>740</v>
      </c>
      <c r="H25829" s="34">
        <v>731</v>
      </c>
      <c r="I25829" s="34">
        <v>662</v>
      </c>
      <c r="J25829" s="34">
        <v>733</v>
      </c>
      <c r="K25829" s="34">
        <v>623</v>
      </c>
      <c r="L25829" s="34">
        <v>716</v>
      </c>
      <c r="M25829" s="34">
        <v>563</v>
      </c>
    </row>
    <row r="25830" spans="1:13" x14ac:dyDescent="0.2">
      <c r="A25830" s="34" t="s">
        <v>126724</v>
      </c>
      <c r="B25830" s="34">
        <v>430</v>
      </c>
      <c r="C25830" s="34">
        <v>534</v>
      </c>
      <c r="D25830" s="34">
        <v>501</v>
      </c>
      <c r="E25830" s="34">
        <v>479</v>
      </c>
      <c r="F25830" s="34">
        <v>406</v>
      </c>
      <c r="G25830" s="34">
        <v>401</v>
      </c>
      <c r="H25830" s="34">
        <v>449</v>
      </c>
      <c r="I25830" s="34">
        <v>425</v>
      </c>
      <c r="J25830" s="34">
        <v>400</v>
      </c>
      <c r="K25830" s="34">
        <v>335</v>
      </c>
      <c r="L25830" s="34">
        <v>426</v>
      </c>
      <c r="M25830" s="34">
        <v>342</v>
      </c>
    </row>
    <row r="25831" spans="1:13" x14ac:dyDescent="0.2">
      <c r="A25831" s="34" t="s">
        <v>126725</v>
      </c>
      <c r="B25831" s="34">
        <v>460</v>
      </c>
      <c r="C25831" s="34">
        <v>562</v>
      </c>
      <c r="D25831" s="34">
        <v>494</v>
      </c>
      <c r="E25831" s="34">
        <v>632</v>
      </c>
      <c r="F25831" s="34">
        <v>523</v>
      </c>
      <c r="G25831" s="34">
        <v>504</v>
      </c>
      <c r="H25831" s="34">
        <v>598</v>
      </c>
      <c r="I25831" s="34">
        <v>564</v>
      </c>
      <c r="J25831" s="34">
        <v>514</v>
      </c>
      <c r="K25831" s="34">
        <v>491</v>
      </c>
      <c r="L25831" s="34">
        <v>535</v>
      </c>
      <c r="M25831" s="34">
        <v>474</v>
      </c>
    </row>
    <row r="25832" spans="1:13" x14ac:dyDescent="0.2">
      <c r="A25832" s="34" t="s">
        <v>126726</v>
      </c>
      <c r="B25832" s="34">
        <v>833</v>
      </c>
      <c r="C25832" s="34">
        <v>868</v>
      </c>
      <c r="D25832" s="34">
        <v>882</v>
      </c>
      <c r="E25832" s="34">
        <v>849</v>
      </c>
      <c r="F25832" s="34">
        <v>771</v>
      </c>
      <c r="G25832" s="34">
        <v>791</v>
      </c>
      <c r="H25832" s="34">
        <v>924</v>
      </c>
      <c r="I25832" s="34">
        <v>842</v>
      </c>
      <c r="J25832" s="34">
        <v>900</v>
      </c>
      <c r="K25832" s="34">
        <v>696</v>
      </c>
      <c r="L25832" s="34">
        <v>921</v>
      </c>
      <c r="M25832" s="34">
        <v>697</v>
      </c>
    </row>
    <row r="25833" spans="1:13" x14ac:dyDescent="0.2">
      <c r="A25833" s="34" t="s">
        <v>126727</v>
      </c>
      <c r="B25833" s="34">
        <v>448</v>
      </c>
      <c r="C25833" s="34">
        <v>526</v>
      </c>
      <c r="D25833" s="34">
        <v>575</v>
      </c>
      <c r="E25833" s="34">
        <v>508</v>
      </c>
      <c r="F25833" s="34">
        <v>513</v>
      </c>
      <c r="G25833" s="34">
        <v>508</v>
      </c>
      <c r="H25833" s="34">
        <v>563</v>
      </c>
      <c r="I25833" s="34">
        <v>514</v>
      </c>
      <c r="J25833" s="34">
        <v>594</v>
      </c>
      <c r="K25833" s="34">
        <v>493</v>
      </c>
      <c r="L25833" s="34">
        <v>567</v>
      </c>
      <c r="M25833" s="34">
        <v>412</v>
      </c>
    </row>
    <row r="25834" spans="1:13" x14ac:dyDescent="0.2">
      <c r="A25834" s="34" t="s">
        <v>126728</v>
      </c>
      <c r="B25834" s="34">
        <v>1079</v>
      </c>
      <c r="C25834" s="34">
        <v>1034</v>
      </c>
      <c r="D25834" s="34">
        <v>1145</v>
      </c>
      <c r="E25834" s="34">
        <v>1103</v>
      </c>
      <c r="F25834" s="34">
        <v>1130</v>
      </c>
      <c r="G25834" s="34">
        <v>1022</v>
      </c>
      <c r="H25834" s="34">
        <v>1244</v>
      </c>
      <c r="I25834" s="34">
        <v>1066</v>
      </c>
      <c r="J25834" s="34">
        <v>1173</v>
      </c>
      <c r="K25834" s="34">
        <v>849</v>
      </c>
      <c r="L25834" s="34">
        <v>1282</v>
      </c>
      <c r="M25834" s="34">
        <v>836</v>
      </c>
    </row>
    <row r="25835" spans="1:13" x14ac:dyDescent="0.2">
      <c r="A25835" s="34" t="s">
        <v>126729</v>
      </c>
      <c r="B25835" s="34">
        <v>695</v>
      </c>
      <c r="C25835" s="34">
        <v>700</v>
      </c>
      <c r="D25835" s="34">
        <v>621</v>
      </c>
      <c r="E25835" s="34">
        <v>663</v>
      </c>
      <c r="F25835" s="34">
        <v>556</v>
      </c>
      <c r="G25835" s="34">
        <v>569</v>
      </c>
      <c r="H25835" s="34">
        <v>691</v>
      </c>
      <c r="I25835" s="34">
        <v>757</v>
      </c>
      <c r="J25835" s="34">
        <v>626</v>
      </c>
      <c r="K25835" s="34">
        <v>531</v>
      </c>
      <c r="L25835" s="34">
        <v>631</v>
      </c>
      <c r="M25835" s="34">
        <v>489</v>
      </c>
    </row>
    <row r="25836" spans="1:13" x14ac:dyDescent="0.2">
      <c r="A25836" s="34" t="s">
        <v>126730</v>
      </c>
      <c r="B25836" s="34">
        <v>582</v>
      </c>
      <c r="C25836" s="34">
        <v>655</v>
      </c>
      <c r="D25836" s="34">
        <v>654</v>
      </c>
      <c r="E25836" s="34">
        <v>662</v>
      </c>
      <c r="F25836" s="34">
        <v>554</v>
      </c>
      <c r="G25836" s="34">
        <v>594</v>
      </c>
      <c r="H25836" s="34">
        <v>627</v>
      </c>
      <c r="I25836" s="34">
        <v>638</v>
      </c>
      <c r="J25836" s="34">
        <v>648</v>
      </c>
      <c r="K25836" s="34">
        <v>540</v>
      </c>
      <c r="L25836" s="34">
        <v>614</v>
      </c>
      <c r="M25836" s="34">
        <v>459</v>
      </c>
    </row>
    <row r="25837" spans="1:13" x14ac:dyDescent="0.2">
      <c r="A25837" s="34" t="s">
        <v>126731</v>
      </c>
      <c r="B25837" s="34">
        <v>450</v>
      </c>
      <c r="C25837" s="34">
        <v>577</v>
      </c>
      <c r="D25837" s="34">
        <v>580</v>
      </c>
      <c r="E25837" s="34">
        <v>588</v>
      </c>
      <c r="F25837" s="34">
        <v>525</v>
      </c>
      <c r="G25837" s="34">
        <v>526</v>
      </c>
      <c r="H25837" s="34">
        <v>598</v>
      </c>
      <c r="I25837" s="34">
        <v>586</v>
      </c>
      <c r="J25837" s="34">
        <v>523</v>
      </c>
      <c r="K25837" s="34">
        <v>440</v>
      </c>
      <c r="L25837" s="34">
        <v>549</v>
      </c>
      <c r="M25837" s="34">
        <v>490</v>
      </c>
    </row>
    <row r="25838" spans="1:13" x14ac:dyDescent="0.2">
      <c r="A25838" s="34" t="s">
        <v>126732</v>
      </c>
      <c r="B25838" s="34">
        <v>575</v>
      </c>
      <c r="C25838" s="34">
        <v>509</v>
      </c>
      <c r="D25838" s="34">
        <v>475</v>
      </c>
      <c r="E25838" s="34">
        <v>516</v>
      </c>
      <c r="F25838" s="34">
        <v>469</v>
      </c>
      <c r="G25838" s="34">
        <v>423</v>
      </c>
      <c r="H25838" s="34">
        <v>543</v>
      </c>
      <c r="I25838" s="34">
        <v>492</v>
      </c>
      <c r="J25838" s="34">
        <v>473</v>
      </c>
      <c r="K25838" s="34">
        <v>412</v>
      </c>
      <c r="L25838" s="34">
        <v>441</v>
      </c>
      <c r="M25838" s="34">
        <v>359</v>
      </c>
    </row>
    <row r="25839" spans="1:13" x14ac:dyDescent="0.2">
      <c r="A25839" s="34" t="s">
        <v>126733</v>
      </c>
      <c r="B25839" s="34">
        <v>570</v>
      </c>
      <c r="C25839" s="34">
        <v>608</v>
      </c>
      <c r="D25839" s="34">
        <v>641</v>
      </c>
      <c r="E25839" s="34">
        <v>657</v>
      </c>
      <c r="F25839" s="34">
        <v>499</v>
      </c>
      <c r="G25839" s="34">
        <v>483</v>
      </c>
      <c r="H25839" s="34">
        <v>686</v>
      </c>
      <c r="I25839" s="34">
        <v>600</v>
      </c>
      <c r="J25839" s="34">
        <v>537</v>
      </c>
      <c r="K25839" s="34">
        <v>497</v>
      </c>
      <c r="L25839" s="34">
        <v>537</v>
      </c>
      <c r="M25839" s="34">
        <v>437</v>
      </c>
    </row>
    <row r="25840" spans="1:13" x14ac:dyDescent="0.2">
      <c r="A25840" s="34" t="s">
        <v>126734</v>
      </c>
      <c r="B25840" s="34">
        <v>486</v>
      </c>
      <c r="C25840" s="34">
        <v>605</v>
      </c>
      <c r="D25840" s="34">
        <v>609</v>
      </c>
      <c r="E25840" s="34">
        <v>684</v>
      </c>
      <c r="F25840" s="34">
        <v>494</v>
      </c>
      <c r="G25840" s="34">
        <v>585</v>
      </c>
      <c r="H25840" s="34">
        <v>671</v>
      </c>
      <c r="I25840" s="34">
        <v>574</v>
      </c>
      <c r="J25840" s="34">
        <v>628</v>
      </c>
      <c r="K25840" s="34">
        <v>458</v>
      </c>
      <c r="L25840" s="34">
        <v>571</v>
      </c>
      <c r="M25840" s="34">
        <v>459</v>
      </c>
    </row>
    <row r="25841" spans="1:13" x14ac:dyDescent="0.2">
      <c r="A25841" s="34" t="s">
        <v>126735</v>
      </c>
      <c r="B25841" s="34">
        <v>657</v>
      </c>
      <c r="C25841" s="34">
        <v>690</v>
      </c>
      <c r="D25841" s="34">
        <v>734</v>
      </c>
      <c r="E25841" s="34">
        <v>749</v>
      </c>
      <c r="F25841" s="34">
        <v>660</v>
      </c>
      <c r="G25841" s="34">
        <v>590</v>
      </c>
      <c r="H25841" s="34">
        <v>796</v>
      </c>
      <c r="I25841" s="34">
        <v>662</v>
      </c>
      <c r="J25841" s="34">
        <v>652</v>
      </c>
      <c r="K25841" s="34">
        <v>543</v>
      </c>
      <c r="L25841" s="34">
        <v>627</v>
      </c>
      <c r="M25841" s="34">
        <v>493</v>
      </c>
    </row>
    <row r="25842" spans="1:13" x14ac:dyDescent="0.2">
      <c r="A25842" s="34" t="s">
        <v>126736</v>
      </c>
      <c r="B25842" s="34">
        <v>693</v>
      </c>
      <c r="C25842" s="34">
        <v>503</v>
      </c>
      <c r="D25842" s="34">
        <v>616</v>
      </c>
      <c r="E25842" s="34">
        <v>600</v>
      </c>
      <c r="F25842" s="34">
        <v>526</v>
      </c>
      <c r="G25842" s="34">
        <v>518</v>
      </c>
      <c r="H25842" s="34">
        <v>662</v>
      </c>
      <c r="I25842" s="34">
        <v>555</v>
      </c>
      <c r="J25842" s="34">
        <v>638</v>
      </c>
      <c r="K25842" s="34">
        <v>430</v>
      </c>
      <c r="L25842" s="34">
        <v>560</v>
      </c>
      <c r="M25842" s="34">
        <v>428</v>
      </c>
    </row>
    <row r="25843" spans="1:13" x14ac:dyDescent="0.2">
      <c r="A25843" s="34" t="s">
        <v>126737</v>
      </c>
      <c r="B25843" s="34">
        <v>642</v>
      </c>
      <c r="C25843" s="34">
        <v>629</v>
      </c>
      <c r="D25843" s="34">
        <v>697</v>
      </c>
      <c r="E25843" s="34">
        <v>723</v>
      </c>
      <c r="F25843" s="34">
        <v>618</v>
      </c>
      <c r="G25843" s="34">
        <v>621</v>
      </c>
      <c r="H25843" s="34">
        <v>673</v>
      </c>
      <c r="I25843" s="34">
        <v>589</v>
      </c>
      <c r="J25843" s="34">
        <v>622</v>
      </c>
      <c r="K25843" s="34">
        <v>551</v>
      </c>
      <c r="L25843" s="34">
        <v>600</v>
      </c>
      <c r="M25843" s="34">
        <v>511</v>
      </c>
    </row>
    <row r="25844" spans="1:13" x14ac:dyDescent="0.2">
      <c r="A25844" s="34" t="s">
        <v>126738</v>
      </c>
      <c r="B25844" s="34">
        <v>656</v>
      </c>
      <c r="C25844" s="34">
        <v>651</v>
      </c>
      <c r="D25844" s="34">
        <v>652</v>
      </c>
      <c r="E25844" s="34">
        <v>758</v>
      </c>
      <c r="F25844" s="34">
        <v>599</v>
      </c>
      <c r="G25844" s="34">
        <v>653</v>
      </c>
      <c r="H25844" s="34">
        <v>793</v>
      </c>
      <c r="I25844" s="34">
        <v>668</v>
      </c>
      <c r="J25844" s="34">
        <v>803</v>
      </c>
      <c r="K25844" s="34">
        <v>527</v>
      </c>
      <c r="L25844" s="34">
        <v>573</v>
      </c>
      <c r="M25844" s="34">
        <v>505</v>
      </c>
    </row>
    <row r="25845" spans="1:13" x14ac:dyDescent="0.2">
      <c r="A25845" s="34" t="s">
        <v>126739</v>
      </c>
      <c r="B25845" s="34">
        <v>685</v>
      </c>
      <c r="C25845" s="34">
        <v>752</v>
      </c>
      <c r="D25845" s="34">
        <v>758</v>
      </c>
      <c r="E25845" s="34">
        <v>802</v>
      </c>
      <c r="F25845" s="34">
        <v>758</v>
      </c>
      <c r="G25845" s="34">
        <v>688</v>
      </c>
      <c r="H25845" s="34">
        <v>862</v>
      </c>
      <c r="I25845" s="34">
        <v>715</v>
      </c>
      <c r="J25845" s="34">
        <v>804</v>
      </c>
      <c r="K25845" s="34">
        <v>632</v>
      </c>
      <c r="L25845" s="34">
        <v>729</v>
      </c>
      <c r="M25845" s="34">
        <v>597</v>
      </c>
    </row>
    <row r="25846" spans="1:13" x14ac:dyDescent="0.2">
      <c r="A25846" s="34" t="s">
        <v>126740</v>
      </c>
      <c r="B25846" s="34">
        <v>544</v>
      </c>
      <c r="C25846" s="34">
        <v>658</v>
      </c>
      <c r="D25846" s="34">
        <v>769</v>
      </c>
      <c r="E25846" s="34">
        <v>617</v>
      </c>
      <c r="F25846" s="34">
        <v>571</v>
      </c>
      <c r="G25846" s="34">
        <v>579</v>
      </c>
      <c r="H25846" s="34">
        <v>650</v>
      </c>
      <c r="I25846" s="34">
        <v>624</v>
      </c>
      <c r="J25846" s="34">
        <v>651</v>
      </c>
      <c r="K25846" s="34">
        <v>506</v>
      </c>
      <c r="L25846" s="34">
        <v>590</v>
      </c>
      <c r="M25846" s="34">
        <v>476</v>
      </c>
    </row>
    <row r="25847" spans="1:13" x14ac:dyDescent="0.2">
      <c r="A25847" s="34" t="s">
        <v>126741</v>
      </c>
      <c r="B25847" s="34">
        <v>501</v>
      </c>
      <c r="C25847" s="34">
        <v>484</v>
      </c>
      <c r="D25847" s="34">
        <v>440</v>
      </c>
      <c r="E25847" s="34">
        <v>479</v>
      </c>
      <c r="F25847" s="34">
        <v>451</v>
      </c>
      <c r="G25847" s="34">
        <v>503</v>
      </c>
      <c r="H25847" s="34">
        <v>506</v>
      </c>
      <c r="I25847" s="34">
        <v>474</v>
      </c>
      <c r="J25847" s="34">
        <v>535</v>
      </c>
      <c r="K25847" s="34">
        <v>379</v>
      </c>
      <c r="L25847" s="34">
        <v>484</v>
      </c>
      <c r="M25847" s="34">
        <v>413</v>
      </c>
    </row>
    <row r="25848" spans="1:13" x14ac:dyDescent="0.2">
      <c r="A25848" s="34" t="s">
        <v>126742</v>
      </c>
      <c r="B25848" s="34">
        <v>468</v>
      </c>
      <c r="C25848" s="34">
        <v>544</v>
      </c>
      <c r="D25848" s="34">
        <v>627</v>
      </c>
      <c r="E25848" s="34">
        <v>561</v>
      </c>
      <c r="F25848" s="34">
        <v>564</v>
      </c>
      <c r="G25848" s="34">
        <v>462</v>
      </c>
      <c r="H25848" s="34">
        <v>646</v>
      </c>
      <c r="I25848" s="34">
        <v>620</v>
      </c>
      <c r="J25848" s="34">
        <v>548</v>
      </c>
      <c r="K25848" s="34">
        <v>420</v>
      </c>
      <c r="L25848" s="34">
        <v>449</v>
      </c>
      <c r="M25848" s="34">
        <v>409</v>
      </c>
    </row>
    <row r="25849" spans="1:13" x14ac:dyDescent="0.2">
      <c r="A25849" s="34" t="s">
        <v>126743</v>
      </c>
      <c r="B25849" s="34">
        <v>735</v>
      </c>
      <c r="C25849" s="34">
        <v>712</v>
      </c>
      <c r="D25849" s="34">
        <v>850</v>
      </c>
      <c r="E25849" s="34">
        <v>816</v>
      </c>
      <c r="F25849" s="34">
        <v>700</v>
      </c>
      <c r="G25849" s="34">
        <v>786</v>
      </c>
      <c r="H25849" s="34">
        <v>837</v>
      </c>
      <c r="I25849" s="34">
        <v>773</v>
      </c>
      <c r="J25849" s="34">
        <v>819</v>
      </c>
      <c r="K25849" s="34">
        <v>626</v>
      </c>
      <c r="L25849" s="34">
        <v>808</v>
      </c>
      <c r="M25849" s="34">
        <v>510</v>
      </c>
    </row>
    <row r="25850" spans="1:13" x14ac:dyDescent="0.2">
      <c r="A25850" s="34" t="s">
        <v>126744</v>
      </c>
      <c r="B25850" s="34">
        <v>485</v>
      </c>
      <c r="C25850" s="34">
        <v>492</v>
      </c>
      <c r="D25850" s="34">
        <v>513</v>
      </c>
      <c r="E25850" s="34">
        <v>622</v>
      </c>
      <c r="F25850" s="34">
        <v>560</v>
      </c>
      <c r="G25850" s="34">
        <v>565</v>
      </c>
      <c r="H25850" s="34">
        <v>572</v>
      </c>
      <c r="I25850" s="34">
        <v>567</v>
      </c>
      <c r="J25850" s="34">
        <v>595</v>
      </c>
      <c r="K25850" s="34">
        <v>441</v>
      </c>
      <c r="L25850" s="34">
        <v>466</v>
      </c>
      <c r="M25850" s="34">
        <v>421</v>
      </c>
    </row>
    <row r="25851" spans="1:13" x14ac:dyDescent="0.2">
      <c r="A25851" s="34" t="s">
        <v>126745</v>
      </c>
      <c r="B25851" s="34">
        <v>484</v>
      </c>
      <c r="C25851" s="34">
        <v>457</v>
      </c>
      <c r="D25851" s="34">
        <v>457</v>
      </c>
      <c r="E25851" s="34">
        <v>539</v>
      </c>
      <c r="F25851" s="34">
        <v>474</v>
      </c>
      <c r="G25851" s="34">
        <v>451</v>
      </c>
      <c r="H25851" s="34">
        <v>536</v>
      </c>
      <c r="I25851" s="34">
        <v>499</v>
      </c>
      <c r="J25851" s="34">
        <v>543</v>
      </c>
      <c r="K25851" s="34">
        <v>441</v>
      </c>
      <c r="L25851" s="34">
        <v>484</v>
      </c>
      <c r="M25851" s="34">
        <v>408</v>
      </c>
    </row>
    <row r="25852" spans="1:13" x14ac:dyDescent="0.2">
      <c r="A25852" s="34" t="s">
        <v>126746</v>
      </c>
      <c r="B25852" s="34">
        <v>544</v>
      </c>
      <c r="C25852" s="34">
        <v>615</v>
      </c>
      <c r="D25852" s="34">
        <v>624</v>
      </c>
      <c r="E25852" s="34">
        <v>651</v>
      </c>
      <c r="F25852" s="34">
        <v>593</v>
      </c>
      <c r="G25852" s="34">
        <v>620</v>
      </c>
      <c r="H25852" s="34">
        <v>654</v>
      </c>
      <c r="I25852" s="34">
        <v>638</v>
      </c>
      <c r="J25852" s="34">
        <v>635</v>
      </c>
      <c r="K25852" s="34">
        <v>427</v>
      </c>
      <c r="L25852" s="34">
        <v>494</v>
      </c>
      <c r="M25852" s="34">
        <v>511</v>
      </c>
    </row>
    <row r="25853" spans="1:13" x14ac:dyDescent="0.2">
      <c r="A25853" s="34" t="s">
        <v>126747</v>
      </c>
      <c r="B25853" s="34">
        <v>478</v>
      </c>
      <c r="C25853" s="34">
        <v>477</v>
      </c>
      <c r="D25853" s="34">
        <v>460</v>
      </c>
      <c r="E25853" s="34">
        <v>493</v>
      </c>
      <c r="F25853" s="34">
        <v>426</v>
      </c>
      <c r="G25853" s="34">
        <v>441</v>
      </c>
      <c r="H25853" s="34">
        <v>575</v>
      </c>
      <c r="I25853" s="34">
        <v>484</v>
      </c>
      <c r="J25853" s="34">
        <v>435</v>
      </c>
      <c r="K25853" s="34">
        <v>415</v>
      </c>
      <c r="L25853" s="34">
        <v>439</v>
      </c>
      <c r="M25853" s="34">
        <v>391</v>
      </c>
    </row>
    <row r="25854" spans="1:13" x14ac:dyDescent="0.2">
      <c r="A25854" s="34" t="s">
        <v>126748</v>
      </c>
      <c r="B25854" s="34">
        <v>802</v>
      </c>
      <c r="C25854" s="34">
        <v>741</v>
      </c>
      <c r="D25854" s="34">
        <v>896</v>
      </c>
      <c r="E25854" s="34">
        <v>922</v>
      </c>
      <c r="F25854" s="34">
        <v>624</v>
      </c>
      <c r="G25854" s="34">
        <v>812</v>
      </c>
      <c r="H25854" s="34">
        <v>766</v>
      </c>
      <c r="I25854" s="34">
        <v>821</v>
      </c>
      <c r="J25854" s="34">
        <v>826</v>
      </c>
      <c r="K25854" s="34">
        <v>616</v>
      </c>
      <c r="L25854" s="34">
        <v>878</v>
      </c>
      <c r="M25854" s="34">
        <v>618</v>
      </c>
    </row>
    <row r="25855" spans="1:13" x14ac:dyDescent="0.2">
      <c r="A25855" s="34" t="s">
        <v>126749</v>
      </c>
      <c r="B25855" s="34">
        <v>571</v>
      </c>
      <c r="C25855" s="34">
        <v>692</v>
      </c>
      <c r="D25855" s="34">
        <v>664</v>
      </c>
      <c r="E25855" s="34">
        <v>703</v>
      </c>
      <c r="F25855" s="34">
        <v>439</v>
      </c>
      <c r="G25855" s="34">
        <v>603</v>
      </c>
      <c r="H25855" s="34">
        <v>646</v>
      </c>
      <c r="I25855" s="34">
        <v>662</v>
      </c>
      <c r="J25855" s="34">
        <v>686</v>
      </c>
      <c r="K25855" s="34">
        <v>514</v>
      </c>
      <c r="L25855" s="34">
        <v>415</v>
      </c>
      <c r="M25855" s="34">
        <v>497</v>
      </c>
    </row>
    <row r="25856" spans="1:13" x14ac:dyDescent="0.2">
      <c r="A25856" s="34" t="s">
        <v>126750</v>
      </c>
      <c r="B25856" s="34">
        <v>536</v>
      </c>
      <c r="C25856" s="34">
        <v>575</v>
      </c>
      <c r="D25856" s="34">
        <v>587</v>
      </c>
      <c r="E25856" s="34">
        <v>589</v>
      </c>
      <c r="F25856" s="34">
        <v>520</v>
      </c>
      <c r="G25856" s="34">
        <v>502</v>
      </c>
      <c r="H25856" s="34">
        <v>551</v>
      </c>
      <c r="I25856" s="34">
        <v>579</v>
      </c>
      <c r="J25856" s="34">
        <v>595</v>
      </c>
      <c r="K25856" s="34">
        <v>504</v>
      </c>
      <c r="L25856" s="34">
        <v>554</v>
      </c>
      <c r="M25856" s="34">
        <v>434</v>
      </c>
    </row>
    <row r="25857" spans="1:13" x14ac:dyDescent="0.2">
      <c r="A25857" s="34" t="s">
        <v>126751</v>
      </c>
      <c r="B25857" s="34">
        <v>323</v>
      </c>
      <c r="C25857" s="34">
        <v>244</v>
      </c>
      <c r="D25857" s="34">
        <v>307</v>
      </c>
      <c r="E25857" s="34">
        <v>287</v>
      </c>
      <c r="F25857" s="34">
        <v>213</v>
      </c>
      <c r="G25857" s="34">
        <v>209</v>
      </c>
      <c r="H25857" s="34">
        <v>281</v>
      </c>
      <c r="I25857" s="34">
        <v>242</v>
      </c>
      <c r="J25857" s="34">
        <v>273</v>
      </c>
      <c r="K25857" s="34">
        <v>216</v>
      </c>
      <c r="L25857" s="34">
        <v>286</v>
      </c>
      <c r="M25857" s="34">
        <v>233</v>
      </c>
    </row>
    <row r="25858" spans="1:13" x14ac:dyDescent="0.2">
      <c r="A25858" s="34" t="s">
        <v>126752</v>
      </c>
      <c r="B25858" s="34">
        <v>299</v>
      </c>
      <c r="C25858" s="34">
        <v>278</v>
      </c>
      <c r="D25858" s="34">
        <v>288</v>
      </c>
      <c r="E25858" s="34">
        <v>383</v>
      </c>
      <c r="F25858" s="34">
        <v>246</v>
      </c>
      <c r="G25858" s="34">
        <v>330</v>
      </c>
      <c r="H25858" s="34">
        <v>347</v>
      </c>
      <c r="I25858" s="34">
        <v>317</v>
      </c>
      <c r="J25858" s="34">
        <v>323</v>
      </c>
      <c r="K25858" s="34">
        <v>248</v>
      </c>
      <c r="L25858" s="34">
        <v>274</v>
      </c>
      <c r="M25858" s="34">
        <v>258</v>
      </c>
    </row>
    <row r="25859" spans="1:13" x14ac:dyDescent="0.2">
      <c r="A25859" s="34" t="s">
        <v>126753</v>
      </c>
      <c r="B25859" s="34">
        <v>562</v>
      </c>
      <c r="C25859" s="34">
        <v>626</v>
      </c>
      <c r="D25859" s="34">
        <v>676</v>
      </c>
      <c r="E25859" s="34">
        <v>704</v>
      </c>
      <c r="F25859" s="34">
        <v>637</v>
      </c>
      <c r="G25859" s="34">
        <v>636</v>
      </c>
      <c r="H25859" s="34">
        <v>706</v>
      </c>
      <c r="I25859" s="34">
        <v>568</v>
      </c>
      <c r="J25859" s="34">
        <v>739</v>
      </c>
      <c r="K25859" s="34">
        <v>480</v>
      </c>
      <c r="L25859" s="34">
        <v>737</v>
      </c>
      <c r="M25859" s="34">
        <v>521</v>
      </c>
    </row>
    <row r="25860" spans="1:13" x14ac:dyDescent="0.2">
      <c r="A25860" s="34" t="s">
        <v>126754</v>
      </c>
      <c r="B25860" s="34">
        <v>458</v>
      </c>
      <c r="C25860" s="34">
        <v>616</v>
      </c>
      <c r="D25860" s="34">
        <v>545</v>
      </c>
      <c r="E25860" s="34">
        <v>701</v>
      </c>
      <c r="F25860" s="34">
        <v>462</v>
      </c>
      <c r="G25860" s="34">
        <v>581</v>
      </c>
      <c r="H25860" s="34">
        <v>611</v>
      </c>
      <c r="I25860" s="34">
        <v>627</v>
      </c>
      <c r="J25860" s="34">
        <v>539</v>
      </c>
      <c r="K25860" s="34">
        <v>521</v>
      </c>
      <c r="L25860" s="34">
        <v>556</v>
      </c>
      <c r="M25860" s="34">
        <v>402</v>
      </c>
    </row>
    <row r="25861" spans="1:13" x14ac:dyDescent="0.2">
      <c r="A25861" s="34" t="s">
        <v>126755</v>
      </c>
      <c r="B25861" s="34">
        <v>467</v>
      </c>
      <c r="C25861" s="34">
        <v>654</v>
      </c>
      <c r="D25861" s="34">
        <v>580</v>
      </c>
      <c r="E25861" s="34">
        <v>657</v>
      </c>
      <c r="F25861" s="34">
        <v>537</v>
      </c>
      <c r="G25861" s="34">
        <v>613</v>
      </c>
      <c r="H25861" s="34">
        <v>582</v>
      </c>
      <c r="I25861" s="34">
        <v>554</v>
      </c>
      <c r="J25861" s="34">
        <v>515</v>
      </c>
      <c r="K25861" s="34">
        <v>528</v>
      </c>
      <c r="L25861" s="34">
        <v>546</v>
      </c>
      <c r="M25861" s="34">
        <v>483</v>
      </c>
    </row>
    <row r="25862" spans="1:13" x14ac:dyDescent="0.2">
      <c r="A25862" s="34" t="s">
        <v>126756</v>
      </c>
      <c r="B25862" s="34">
        <v>755</v>
      </c>
      <c r="C25862" s="34">
        <v>800</v>
      </c>
      <c r="D25862" s="34">
        <v>844</v>
      </c>
      <c r="E25862" s="34">
        <v>720</v>
      </c>
      <c r="F25862" s="34">
        <v>680</v>
      </c>
      <c r="G25862" s="34">
        <v>607</v>
      </c>
      <c r="H25862" s="34">
        <v>798</v>
      </c>
      <c r="I25862" s="34">
        <v>706</v>
      </c>
      <c r="J25862" s="34">
        <v>784</v>
      </c>
      <c r="K25862" s="34">
        <v>558</v>
      </c>
      <c r="L25862" s="34">
        <v>755</v>
      </c>
      <c r="M25862" s="34">
        <v>553</v>
      </c>
    </row>
    <row r="25863" spans="1:13" x14ac:dyDescent="0.2">
      <c r="A25863" s="34" t="s">
        <v>126757</v>
      </c>
      <c r="B25863" s="34">
        <v>474</v>
      </c>
      <c r="C25863" s="34">
        <v>628</v>
      </c>
      <c r="D25863" s="34">
        <v>588</v>
      </c>
      <c r="E25863" s="34">
        <v>609</v>
      </c>
      <c r="F25863" s="34">
        <v>494</v>
      </c>
      <c r="G25863" s="34">
        <v>553</v>
      </c>
      <c r="H25863" s="34">
        <v>588</v>
      </c>
      <c r="I25863" s="34">
        <v>639</v>
      </c>
      <c r="J25863" s="34">
        <v>517</v>
      </c>
      <c r="K25863" s="34">
        <v>480</v>
      </c>
      <c r="L25863" s="34">
        <v>527</v>
      </c>
      <c r="M25863" s="34">
        <v>449</v>
      </c>
    </row>
    <row r="25864" spans="1:13" x14ac:dyDescent="0.2">
      <c r="A25864" s="34" t="s">
        <v>126758</v>
      </c>
      <c r="B25864" s="34">
        <v>329</v>
      </c>
      <c r="C25864" s="34">
        <v>333</v>
      </c>
      <c r="D25864" s="34">
        <v>344</v>
      </c>
      <c r="E25864" s="34">
        <v>418</v>
      </c>
      <c r="F25864" s="34">
        <v>298</v>
      </c>
      <c r="G25864" s="34">
        <v>337</v>
      </c>
      <c r="H25864" s="34">
        <v>398</v>
      </c>
      <c r="I25864" s="34">
        <v>374</v>
      </c>
      <c r="J25864" s="34">
        <v>387</v>
      </c>
      <c r="K25864" s="34">
        <v>285</v>
      </c>
      <c r="L25864" s="34">
        <v>356</v>
      </c>
      <c r="M25864" s="34">
        <v>268</v>
      </c>
    </row>
    <row r="25865" spans="1:13" x14ac:dyDescent="0.2">
      <c r="A25865" s="34" t="s">
        <v>126759</v>
      </c>
      <c r="B25865" s="34">
        <v>965</v>
      </c>
      <c r="C25865" s="34">
        <v>1207</v>
      </c>
      <c r="D25865" s="34">
        <v>1161</v>
      </c>
      <c r="E25865" s="34">
        <v>1119</v>
      </c>
      <c r="F25865" s="34">
        <v>1068</v>
      </c>
      <c r="G25865" s="34">
        <v>1054</v>
      </c>
      <c r="H25865" s="34">
        <v>1282</v>
      </c>
      <c r="I25865" s="34">
        <v>1184</v>
      </c>
      <c r="J25865" s="34">
        <v>1200</v>
      </c>
      <c r="K25865" s="34">
        <v>947</v>
      </c>
      <c r="L25865" s="34">
        <v>985</v>
      </c>
      <c r="M25865" s="34">
        <v>833</v>
      </c>
    </row>
    <row r="25866" spans="1:13" x14ac:dyDescent="0.2">
      <c r="A25866" s="34" t="s">
        <v>126760</v>
      </c>
      <c r="B25866" s="34">
        <v>751</v>
      </c>
      <c r="C25866" s="34">
        <v>790</v>
      </c>
      <c r="D25866" s="34">
        <v>842</v>
      </c>
      <c r="E25866" s="34">
        <v>864</v>
      </c>
      <c r="F25866" s="34">
        <v>717</v>
      </c>
      <c r="G25866" s="34">
        <v>765</v>
      </c>
      <c r="H25866" s="34">
        <v>929</v>
      </c>
      <c r="I25866" s="34">
        <v>835</v>
      </c>
      <c r="J25866" s="34">
        <v>835</v>
      </c>
      <c r="K25866" s="34">
        <v>642</v>
      </c>
      <c r="L25866" s="34">
        <v>822</v>
      </c>
      <c r="M25866" s="34">
        <v>650</v>
      </c>
    </row>
    <row r="25867" spans="1:13" x14ac:dyDescent="0.2">
      <c r="A25867" s="34" t="s">
        <v>126761</v>
      </c>
      <c r="B25867" s="34">
        <v>1513</v>
      </c>
      <c r="C25867" s="34">
        <v>1470</v>
      </c>
      <c r="D25867" s="34">
        <v>1674</v>
      </c>
      <c r="E25867" s="34">
        <v>1582</v>
      </c>
      <c r="F25867" s="34">
        <v>1391</v>
      </c>
      <c r="G25867" s="34">
        <v>1391</v>
      </c>
      <c r="H25867" s="34">
        <v>1728</v>
      </c>
      <c r="I25867" s="34">
        <v>1487</v>
      </c>
      <c r="J25867" s="34">
        <v>1726</v>
      </c>
      <c r="K25867" s="34">
        <v>1268</v>
      </c>
      <c r="L25867" s="34">
        <v>1509</v>
      </c>
      <c r="M25867" s="34">
        <v>1095</v>
      </c>
    </row>
    <row r="25868" spans="1:13" x14ac:dyDescent="0.2">
      <c r="A25868" s="34" t="s">
        <v>126762</v>
      </c>
      <c r="B25868" s="34">
        <v>488</v>
      </c>
      <c r="C25868" s="34">
        <v>461</v>
      </c>
      <c r="D25868" s="34">
        <v>502</v>
      </c>
      <c r="E25868" s="34">
        <v>486</v>
      </c>
      <c r="F25868" s="34">
        <v>420</v>
      </c>
      <c r="G25868" s="34">
        <v>436</v>
      </c>
      <c r="H25868" s="34">
        <v>568</v>
      </c>
      <c r="I25868" s="34">
        <v>530</v>
      </c>
      <c r="J25868" s="34">
        <v>541</v>
      </c>
      <c r="K25868" s="34">
        <v>354</v>
      </c>
      <c r="L25868" s="34">
        <v>474</v>
      </c>
      <c r="M25868" s="34">
        <v>325</v>
      </c>
    </row>
    <row r="25869" spans="1:13" x14ac:dyDescent="0.2">
      <c r="A25869" s="34" t="s">
        <v>126763</v>
      </c>
      <c r="B25869" s="34">
        <v>372</v>
      </c>
      <c r="C25869" s="34">
        <v>418</v>
      </c>
      <c r="D25869" s="34">
        <v>383</v>
      </c>
      <c r="E25869" s="34">
        <v>393</v>
      </c>
      <c r="F25869" s="34">
        <v>372</v>
      </c>
      <c r="G25869" s="34">
        <v>356</v>
      </c>
      <c r="H25869" s="34">
        <v>419</v>
      </c>
      <c r="I25869" s="34">
        <v>391</v>
      </c>
      <c r="J25869" s="34">
        <v>390</v>
      </c>
      <c r="K25869" s="34">
        <v>337</v>
      </c>
      <c r="L25869" s="34">
        <v>353</v>
      </c>
      <c r="M25869" s="34">
        <v>333</v>
      </c>
    </row>
    <row r="25870" spans="1:13" x14ac:dyDescent="0.2">
      <c r="A25870" s="34" t="s">
        <v>126764</v>
      </c>
      <c r="B25870" s="34">
        <v>599</v>
      </c>
      <c r="C25870" s="34">
        <v>652</v>
      </c>
      <c r="D25870" s="34">
        <v>623</v>
      </c>
      <c r="E25870" s="34">
        <v>679</v>
      </c>
      <c r="F25870" s="34">
        <v>614</v>
      </c>
      <c r="G25870" s="34">
        <v>630</v>
      </c>
      <c r="H25870" s="34">
        <v>639</v>
      </c>
      <c r="I25870" s="34">
        <v>650</v>
      </c>
      <c r="J25870" s="34">
        <v>595</v>
      </c>
      <c r="K25870" s="34">
        <v>597</v>
      </c>
      <c r="L25870" s="34">
        <v>684</v>
      </c>
      <c r="M25870" s="34">
        <v>526</v>
      </c>
    </row>
    <row r="25871" spans="1:13" x14ac:dyDescent="0.2">
      <c r="A25871" s="34" t="s">
        <v>126765</v>
      </c>
      <c r="B25871" s="34">
        <v>393</v>
      </c>
      <c r="C25871" s="34">
        <v>372</v>
      </c>
      <c r="D25871" s="34">
        <v>339</v>
      </c>
      <c r="E25871" s="34">
        <v>404</v>
      </c>
      <c r="F25871" s="34">
        <v>370</v>
      </c>
      <c r="G25871" s="34">
        <v>379</v>
      </c>
      <c r="H25871" s="34">
        <v>437</v>
      </c>
      <c r="I25871" s="34">
        <v>351</v>
      </c>
      <c r="J25871" s="34">
        <v>319</v>
      </c>
      <c r="K25871" s="34">
        <v>254</v>
      </c>
      <c r="L25871" s="34">
        <v>393</v>
      </c>
      <c r="M25871" s="34">
        <v>288</v>
      </c>
    </row>
    <row r="25872" spans="1:13" x14ac:dyDescent="0.2">
      <c r="A25872" s="34" t="s">
        <v>126766</v>
      </c>
      <c r="B25872" s="34">
        <v>399</v>
      </c>
      <c r="C25872" s="34">
        <v>481</v>
      </c>
      <c r="D25872" s="34">
        <v>494</v>
      </c>
      <c r="E25872" s="34">
        <v>511</v>
      </c>
      <c r="F25872" s="34">
        <v>515</v>
      </c>
      <c r="G25872" s="34">
        <v>428</v>
      </c>
      <c r="H25872" s="34">
        <v>482</v>
      </c>
      <c r="I25872" s="34">
        <v>419</v>
      </c>
      <c r="J25872" s="34">
        <v>440</v>
      </c>
      <c r="K25872" s="34">
        <v>370</v>
      </c>
      <c r="L25872" s="34">
        <v>437</v>
      </c>
      <c r="M25872" s="34">
        <v>317</v>
      </c>
    </row>
    <row r="25873" spans="1:13" x14ac:dyDescent="0.2">
      <c r="A25873" s="34" t="s">
        <v>126767</v>
      </c>
      <c r="B25873" s="34">
        <v>371</v>
      </c>
      <c r="C25873" s="34">
        <v>311</v>
      </c>
      <c r="D25873" s="34">
        <v>420</v>
      </c>
      <c r="E25873" s="34">
        <v>375</v>
      </c>
      <c r="F25873" s="34">
        <v>291</v>
      </c>
      <c r="G25873" s="34">
        <v>311</v>
      </c>
      <c r="H25873" s="34">
        <v>337</v>
      </c>
      <c r="I25873" s="34">
        <v>354</v>
      </c>
      <c r="J25873" s="34">
        <v>384</v>
      </c>
      <c r="K25873" s="34">
        <v>297</v>
      </c>
      <c r="L25873" s="34">
        <v>362</v>
      </c>
      <c r="M25873" s="34">
        <v>270</v>
      </c>
    </row>
    <row r="25874" spans="1:13" x14ac:dyDescent="0.2">
      <c r="A25874" s="34" t="s">
        <v>126768</v>
      </c>
      <c r="B25874" s="34">
        <v>263</v>
      </c>
      <c r="C25874" s="34">
        <v>296</v>
      </c>
      <c r="D25874" s="34">
        <v>294</v>
      </c>
      <c r="E25874" s="34">
        <v>330</v>
      </c>
      <c r="F25874" s="34">
        <v>317</v>
      </c>
      <c r="G25874" s="34">
        <v>282</v>
      </c>
      <c r="H25874" s="34">
        <v>341</v>
      </c>
      <c r="I25874" s="34">
        <v>301</v>
      </c>
      <c r="J25874" s="34">
        <v>334</v>
      </c>
      <c r="K25874" s="34">
        <v>214</v>
      </c>
      <c r="L25874" s="34">
        <v>340</v>
      </c>
      <c r="M25874" s="34">
        <v>263</v>
      </c>
    </row>
    <row r="25875" spans="1:13" x14ac:dyDescent="0.2">
      <c r="A25875" s="34" t="s">
        <v>126769</v>
      </c>
      <c r="B25875" s="34">
        <v>199</v>
      </c>
      <c r="C25875" s="34">
        <v>253</v>
      </c>
      <c r="D25875" s="34">
        <v>225</v>
      </c>
      <c r="E25875" s="34">
        <v>262</v>
      </c>
      <c r="F25875" s="34">
        <v>226</v>
      </c>
      <c r="G25875" s="34">
        <v>231</v>
      </c>
      <c r="H25875" s="34">
        <v>263</v>
      </c>
      <c r="I25875" s="34">
        <v>281</v>
      </c>
      <c r="J25875" s="34">
        <v>200</v>
      </c>
      <c r="K25875" s="34">
        <v>174</v>
      </c>
      <c r="L25875" s="34">
        <v>180</v>
      </c>
      <c r="M25875" s="34">
        <v>193</v>
      </c>
    </row>
    <row r="25876" spans="1:13" x14ac:dyDescent="0.2">
      <c r="A25876" s="34" t="s">
        <v>126770</v>
      </c>
      <c r="B25876" s="34">
        <v>341</v>
      </c>
      <c r="C25876" s="34">
        <v>336</v>
      </c>
      <c r="D25876" s="34">
        <v>339</v>
      </c>
      <c r="E25876" s="34">
        <v>401</v>
      </c>
      <c r="F25876" s="34">
        <v>342</v>
      </c>
      <c r="G25876" s="34">
        <v>332</v>
      </c>
      <c r="H25876" s="34">
        <v>440</v>
      </c>
      <c r="I25876" s="34">
        <v>374</v>
      </c>
      <c r="J25876" s="34">
        <v>347</v>
      </c>
      <c r="K25876" s="34">
        <v>272</v>
      </c>
      <c r="L25876" s="34">
        <v>406</v>
      </c>
      <c r="M25876" s="34">
        <v>255</v>
      </c>
    </row>
    <row r="25877" spans="1:13" x14ac:dyDescent="0.2">
      <c r="A25877" s="34" t="s">
        <v>126771</v>
      </c>
      <c r="B25877" s="34">
        <v>425</v>
      </c>
      <c r="C25877" s="34">
        <v>426</v>
      </c>
      <c r="D25877" s="34">
        <v>474</v>
      </c>
      <c r="E25877" s="34">
        <v>500</v>
      </c>
      <c r="F25877" s="34">
        <v>416</v>
      </c>
      <c r="G25877" s="34">
        <v>365</v>
      </c>
      <c r="H25877" s="34">
        <v>537</v>
      </c>
      <c r="I25877" s="34">
        <v>426</v>
      </c>
      <c r="J25877" s="34">
        <v>441</v>
      </c>
      <c r="K25877" s="34">
        <v>315</v>
      </c>
      <c r="L25877" s="34">
        <v>410</v>
      </c>
      <c r="M25877" s="34">
        <v>318</v>
      </c>
    </row>
    <row r="25878" spans="1:13" x14ac:dyDescent="0.2">
      <c r="A25878" s="34" t="s">
        <v>126772</v>
      </c>
      <c r="B25878" s="34">
        <v>440</v>
      </c>
      <c r="C25878" s="34">
        <v>481</v>
      </c>
      <c r="D25878" s="34">
        <v>420</v>
      </c>
      <c r="E25878" s="34">
        <v>487</v>
      </c>
      <c r="F25878" s="34">
        <v>431</v>
      </c>
      <c r="G25878" s="34">
        <v>398</v>
      </c>
      <c r="H25878" s="34">
        <v>491</v>
      </c>
      <c r="I25878" s="34">
        <v>425</v>
      </c>
      <c r="J25878" s="34">
        <v>405</v>
      </c>
      <c r="K25878" s="34">
        <v>339</v>
      </c>
      <c r="L25878" s="34">
        <v>403</v>
      </c>
      <c r="M25878" s="34">
        <v>331</v>
      </c>
    </row>
    <row r="25879" spans="1:13" x14ac:dyDescent="0.2">
      <c r="A25879" s="34" t="s">
        <v>126773</v>
      </c>
      <c r="B25879" s="34">
        <v>536</v>
      </c>
      <c r="C25879" s="34">
        <v>464</v>
      </c>
      <c r="D25879" s="34">
        <v>455</v>
      </c>
      <c r="E25879" s="34">
        <v>503</v>
      </c>
      <c r="F25879" s="34">
        <v>399</v>
      </c>
      <c r="G25879" s="34">
        <v>404</v>
      </c>
      <c r="H25879" s="34">
        <v>453</v>
      </c>
      <c r="I25879" s="34">
        <v>475</v>
      </c>
      <c r="J25879" s="34">
        <v>484</v>
      </c>
      <c r="K25879" s="34">
        <v>336</v>
      </c>
      <c r="L25879" s="34">
        <v>486</v>
      </c>
      <c r="M25879" s="34">
        <v>351</v>
      </c>
    </row>
    <row r="25880" spans="1:13" x14ac:dyDescent="0.2">
      <c r="A25880" s="34" t="s">
        <v>126774</v>
      </c>
      <c r="B25880" s="34">
        <v>753</v>
      </c>
      <c r="C25880" s="34">
        <v>827</v>
      </c>
      <c r="D25880" s="34">
        <v>813</v>
      </c>
      <c r="E25880" s="34">
        <v>864</v>
      </c>
      <c r="F25880" s="34">
        <v>701</v>
      </c>
      <c r="G25880" s="34">
        <v>654</v>
      </c>
      <c r="H25880" s="34">
        <v>911</v>
      </c>
      <c r="I25880" s="34">
        <v>831</v>
      </c>
      <c r="J25880" s="34">
        <v>803</v>
      </c>
      <c r="K25880" s="34">
        <v>693</v>
      </c>
      <c r="L25880" s="34">
        <v>777</v>
      </c>
      <c r="M25880" s="34">
        <v>546</v>
      </c>
    </row>
    <row r="25881" spans="1:13" x14ac:dyDescent="0.2">
      <c r="A25881" s="34" t="s">
        <v>126775</v>
      </c>
      <c r="B25881" s="34">
        <v>510</v>
      </c>
      <c r="C25881" s="34">
        <v>621</v>
      </c>
      <c r="D25881" s="34">
        <v>625</v>
      </c>
      <c r="E25881" s="34">
        <v>658</v>
      </c>
      <c r="F25881" s="34">
        <v>487</v>
      </c>
      <c r="G25881" s="34">
        <v>594</v>
      </c>
      <c r="H25881" s="34">
        <v>671</v>
      </c>
      <c r="I25881" s="34">
        <v>643</v>
      </c>
      <c r="J25881" s="34">
        <v>582</v>
      </c>
      <c r="K25881" s="34">
        <v>518</v>
      </c>
      <c r="L25881" s="34">
        <v>638</v>
      </c>
      <c r="M25881" s="34">
        <v>472</v>
      </c>
    </row>
    <row r="25882" spans="1:13" x14ac:dyDescent="0.2">
      <c r="A25882" s="34" t="s">
        <v>126776</v>
      </c>
      <c r="B25882" s="34">
        <v>1534</v>
      </c>
      <c r="C25882" s="34">
        <v>1486</v>
      </c>
      <c r="D25882" s="34">
        <v>1772</v>
      </c>
      <c r="E25882" s="34">
        <v>1709</v>
      </c>
      <c r="F25882" s="34">
        <v>1523</v>
      </c>
      <c r="G25882" s="34">
        <v>1541</v>
      </c>
      <c r="H25882" s="34">
        <v>1734</v>
      </c>
      <c r="I25882" s="34">
        <v>1641</v>
      </c>
      <c r="J25882" s="34">
        <v>1666</v>
      </c>
      <c r="K25882" s="34">
        <v>1327</v>
      </c>
      <c r="L25882" s="34">
        <v>1618</v>
      </c>
      <c r="M25882" s="34">
        <v>1224</v>
      </c>
    </row>
    <row r="25883" spans="1:13" x14ac:dyDescent="0.2">
      <c r="A25883" s="34" t="s">
        <v>126777</v>
      </c>
      <c r="B25883" s="34">
        <v>433</v>
      </c>
      <c r="C25883" s="34">
        <v>566</v>
      </c>
      <c r="D25883" s="34">
        <v>521</v>
      </c>
      <c r="E25883" s="34">
        <v>467</v>
      </c>
      <c r="F25883" s="34">
        <v>443</v>
      </c>
      <c r="G25883" s="34">
        <v>530</v>
      </c>
      <c r="H25883" s="34">
        <v>526</v>
      </c>
      <c r="I25883" s="34">
        <v>498</v>
      </c>
      <c r="J25883" s="34">
        <v>522</v>
      </c>
      <c r="K25883" s="34">
        <v>508</v>
      </c>
      <c r="L25883" s="34">
        <v>516</v>
      </c>
      <c r="M25883" s="34">
        <v>462</v>
      </c>
    </row>
    <row r="25884" spans="1:13" x14ac:dyDescent="0.2">
      <c r="A25884" s="34" t="s">
        <v>126778</v>
      </c>
      <c r="B25884" s="34">
        <v>415</v>
      </c>
      <c r="C25884" s="34">
        <v>412</v>
      </c>
      <c r="D25884" s="34">
        <v>324</v>
      </c>
      <c r="E25884" s="34">
        <v>377</v>
      </c>
      <c r="F25884" s="34">
        <v>388</v>
      </c>
      <c r="G25884" s="34">
        <v>329</v>
      </c>
      <c r="H25884" s="34">
        <v>427</v>
      </c>
      <c r="I25884" s="34">
        <v>377</v>
      </c>
      <c r="J25884" s="34">
        <v>402</v>
      </c>
      <c r="K25884" s="34">
        <v>293</v>
      </c>
      <c r="L25884" s="34">
        <v>323</v>
      </c>
      <c r="M25884" s="34">
        <v>228</v>
      </c>
    </row>
    <row r="25885" spans="1:13" x14ac:dyDescent="0.2">
      <c r="A25885" s="34" t="s">
        <v>126779</v>
      </c>
      <c r="B25885" s="34">
        <v>786</v>
      </c>
      <c r="C25885" s="34">
        <v>984</v>
      </c>
      <c r="D25885" s="34">
        <v>939</v>
      </c>
      <c r="E25885" s="34">
        <v>1128</v>
      </c>
      <c r="F25885" s="34">
        <v>903</v>
      </c>
      <c r="G25885" s="34">
        <v>869</v>
      </c>
      <c r="H25885" s="34">
        <v>1030</v>
      </c>
      <c r="I25885" s="34">
        <v>1063</v>
      </c>
      <c r="J25885" s="34">
        <v>984</v>
      </c>
      <c r="K25885" s="34">
        <v>875</v>
      </c>
      <c r="L25885" s="34">
        <v>996</v>
      </c>
      <c r="M25885" s="34">
        <v>697</v>
      </c>
    </row>
    <row r="25886" spans="1:13" x14ac:dyDescent="0.2">
      <c r="A25886" s="34" t="s">
        <v>126780</v>
      </c>
      <c r="B25886" s="34">
        <v>335</v>
      </c>
      <c r="C25886" s="34">
        <v>319</v>
      </c>
      <c r="D25886" s="34">
        <v>389</v>
      </c>
      <c r="E25886" s="34">
        <v>408</v>
      </c>
      <c r="F25886" s="34">
        <v>319</v>
      </c>
      <c r="G25886" s="34">
        <v>327</v>
      </c>
      <c r="H25886" s="34">
        <v>369</v>
      </c>
      <c r="I25886" s="34">
        <v>373</v>
      </c>
      <c r="J25886" s="34">
        <v>336</v>
      </c>
      <c r="K25886" s="34">
        <v>304</v>
      </c>
      <c r="L25886" s="34">
        <v>325</v>
      </c>
      <c r="M25886" s="34">
        <v>282</v>
      </c>
    </row>
    <row r="25887" spans="1:13" x14ac:dyDescent="0.2">
      <c r="A25887" s="34" t="s">
        <v>126781</v>
      </c>
      <c r="B25887" s="34">
        <v>460</v>
      </c>
      <c r="C25887" s="34">
        <v>446</v>
      </c>
      <c r="D25887" s="34">
        <v>520</v>
      </c>
      <c r="E25887" s="34">
        <v>425</v>
      </c>
      <c r="F25887" s="34">
        <v>429</v>
      </c>
      <c r="G25887" s="34">
        <v>460</v>
      </c>
      <c r="H25887" s="34">
        <v>448</v>
      </c>
      <c r="I25887" s="34">
        <v>408</v>
      </c>
      <c r="J25887" s="34">
        <v>425</v>
      </c>
      <c r="K25887" s="34">
        <v>390</v>
      </c>
      <c r="L25887" s="34">
        <v>431</v>
      </c>
      <c r="M25887" s="34">
        <v>363</v>
      </c>
    </row>
    <row r="25888" spans="1:13" x14ac:dyDescent="0.2">
      <c r="A25888" s="34" t="s">
        <v>126782</v>
      </c>
      <c r="B25888" s="34">
        <v>312</v>
      </c>
      <c r="C25888" s="34">
        <v>335</v>
      </c>
      <c r="D25888" s="34">
        <v>326</v>
      </c>
      <c r="E25888" s="34">
        <v>366</v>
      </c>
      <c r="F25888" s="34">
        <v>275</v>
      </c>
      <c r="G25888" s="34">
        <v>331</v>
      </c>
      <c r="H25888" s="34">
        <v>330</v>
      </c>
      <c r="I25888" s="34">
        <v>327</v>
      </c>
      <c r="J25888" s="34">
        <v>306</v>
      </c>
      <c r="K25888" s="34">
        <v>289</v>
      </c>
      <c r="L25888" s="34">
        <v>283</v>
      </c>
      <c r="M25888" s="34">
        <v>271</v>
      </c>
    </row>
    <row r="25889" spans="1:13" x14ac:dyDescent="0.2">
      <c r="A25889" s="34" t="s">
        <v>126783</v>
      </c>
      <c r="B25889" s="34">
        <v>452</v>
      </c>
      <c r="C25889" s="34">
        <v>467</v>
      </c>
      <c r="D25889" s="34">
        <v>410</v>
      </c>
      <c r="E25889" s="34">
        <v>495</v>
      </c>
      <c r="F25889" s="34">
        <v>309</v>
      </c>
      <c r="G25889" s="34">
        <v>434</v>
      </c>
      <c r="H25889" s="34">
        <v>489</v>
      </c>
      <c r="I25889" s="34">
        <v>497</v>
      </c>
      <c r="J25889" s="34">
        <v>441</v>
      </c>
      <c r="K25889" s="34">
        <v>354</v>
      </c>
      <c r="L25889" s="34">
        <v>400</v>
      </c>
      <c r="M25889" s="34">
        <v>356</v>
      </c>
    </row>
    <row r="25890" spans="1:13" x14ac:dyDescent="0.2">
      <c r="A25890" s="34" t="s">
        <v>126784</v>
      </c>
      <c r="B25890" s="34">
        <v>268</v>
      </c>
      <c r="C25890" s="34">
        <v>361</v>
      </c>
      <c r="D25890" s="34">
        <v>415</v>
      </c>
      <c r="E25890" s="34">
        <v>367</v>
      </c>
      <c r="F25890" s="34">
        <v>393</v>
      </c>
      <c r="G25890" s="34">
        <v>303</v>
      </c>
      <c r="H25890" s="34">
        <v>389</v>
      </c>
      <c r="I25890" s="34">
        <v>340</v>
      </c>
      <c r="J25890" s="34">
        <v>415</v>
      </c>
      <c r="K25890" s="34">
        <v>262</v>
      </c>
      <c r="L25890" s="34">
        <v>318</v>
      </c>
      <c r="M25890" s="34">
        <v>266</v>
      </c>
    </row>
    <row r="25891" spans="1:13" x14ac:dyDescent="0.2">
      <c r="A25891" s="34" t="s">
        <v>126785</v>
      </c>
      <c r="B25891" s="34">
        <v>598</v>
      </c>
      <c r="C25891" s="34">
        <v>514</v>
      </c>
      <c r="D25891" s="34">
        <v>579</v>
      </c>
      <c r="E25891" s="34">
        <v>593</v>
      </c>
      <c r="F25891" s="34">
        <v>516</v>
      </c>
      <c r="G25891" s="34">
        <v>439</v>
      </c>
      <c r="H25891" s="34">
        <v>667</v>
      </c>
      <c r="I25891" s="34">
        <v>548</v>
      </c>
      <c r="J25891" s="34">
        <v>600</v>
      </c>
      <c r="K25891" s="34">
        <v>445</v>
      </c>
      <c r="L25891" s="34">
        <v>543</v>
      </c>
      <c r="M25891" s="34">
        <v>428</v>
      </c>
    </row>
    <row r="25892" spans="1:13" x14ac:dyDescent="0.2">
      <c r="A25892" s="34" t="s">
        <v>126786</v>
      </c>
      <c r="B25892" s="34">
        <v>841</v>
      </c>
      <c r="C25892" s="34">
        <v>842</v>
      </c>
      <c r="D25892" s="34">
        <v>957</v>
      </c>
      <c r="E25892" s="34">
        <v>909</v>
      </c>
      <c r="F25892" s="34">
        <v>802</v>
      </c>
      <c r="G25892" s="34">
        <v>788</v>
      </c>
      <c r="H25892" s="34">
        <v>1022</v>
      </c>
      <c r="I25892" s="34">
        <v>831</v>
      </c>
      <c r="J25892" s="34">
        <v>848</v>
      </c>
      <c r="K25892" s="34">
        <v>698</v>
      </c>
      <c r="L25892" s="34">
        <v>963</v>
      </c>
      <c r="M25892" s="34">
        <v>664</v>
      </c>
    </row>
    <row r="25893" spans="1:13" x14ac:dyDescent="0.2">
      <c r="A25893" s="34" t="s">
        <v>126787</v>
      </c>
      <c r="B25893" s="34">
        <v>596</v>
      </c>
      <c r="C25893" s="34">
        <v>659</v>
      </c>
      <c r="D25893" s="34">
        <v>735</v>
      </c>
      <c r="E25893" s="34">
        <v>740</v>
      </c>
      <c r="F25893" s="34">
        <v>618</v>
      </c>
      <c r="G25893" s="34">
        <v>684</v>
      </c>
      <c r="H25893" s="34">
        <v>716</v>
      </c>
      <c r="I25893" s="34">
        <v>651</v>
      </c>
      <c r="J25893" s="34">
        <v>730</v>
      </c>
      <c r="K25893" s="34">
        <v>568</v>
      </c>
      <c r="L25893" s="34">
        <v>612</v>
      </c>
      <c r="M25893" s="34">
        <v>496</v>
      </c>
    </row>
    <row r="25894" spans="1:13" x14ac:dyDescent="0.2">
      <c r="A25894" s="34" t="s">
        <v>126788</v>
      </c>
      <c r="B25894" s="34">
        <v>199</v>
      </c>
      <c r="C25894" s="34">
        <v>221</v>
      </c>
      <c r="D25894" s="34">
        <v>243</v>
      </c>
      <c r="E25894" s="34">
        <v>218</v>
      </c>
      <c r="F25894" s="34">
        <v>164</v>
      </c>
      <c r="G25894" s="34">
        <v>195</v>
      </c>
      <c r="H25894" s="34">
        <v>283</v>
      </c>
      <c r="I25894" s="34">
        <v>184</v>
      </c>
      <c r="J25894" s="34">
        <v>236</v>
      </c>
      <c r="K25894" s="34">
        <v>163</v>
      </c>
      <c r="L25894" s="34">
        <v>167</v>
      </c>
      <c r="M25894" s="34">
        <v>173</v>
      </c>
    </row>
    <row r="25895" spans="1:13" x14ac:dyDescent="0.2">
      <c r="A25895" s="34" t="s">
        <v>126789</v>
      </c>
      <c r="B25895" s="34">
        <v>460</v>
      </c>
      <c r="C25895" s="34">
        <v>465</v>
      </c>
      <c r="D25895" s="34">
        <v>465</v>
      </c>
      <c r="E25895" s="34">
        <v>465</v>
      </c>
      <c r="F25895" s="34">
        <v>430</v>
      </c>
      <c r="G25895" s="34">
        <v>436</v>
      </c>
      <c r="H25895" s="34">
        <v>491</v>
      </c>
      <c r="I25895" s="34">
        <v>446</v>
      </c>
      <c r="J25895" s="34">
        <v>444</v>
      </c>
      <c r="K25895" s="34">
        <v>360</v>
      </c>
      <c r="L25895" s="34">
        <v>431</v>
      </c>
      <c r="M25895" s="34">
        <v>377</v>
      </c>
    </row>
    <row r="25896" spans="1:13" x14ac:dyDescent="0.2">
      <c r="A25896" s="34" t="s">
        <v>126790</v>
      </c>
      <c r="B25896" s="34">
        <v>207</v>
      </c>
      <c r="C25896" s="34">
        <v>217</v>
      </c>
      <c r="D25896" s="34">
        <v>292</v>
      </c>
      <c r="E25896" s="34">
        <v>255</v>
      </c>
      <c r="F25896" s="34">
        <v>219</v>
      </c>
      <c r="G25896" s="34">
        <v>239</v>
      </c>
      <c r="H25896" s="34">
        <v>247</v>
      </c>
      <c r="I25896" s="34">
        <v>237</v>
      </c>
      <c r="J25896" s="34">
        <v>251</v>
      </c>
      <c r="K25896" s="34">
        <v>189</v>
      </c>
      <c r="L25896" s="34">
        <v>174</v>
      </c>
      <c r="M25896" s="34">
        <v>180</v>
      </c>
    </row>
    <row r="25897" spans="1:13" x14ac:dyDescent="0.2">
      <c r="A25897" s="34" t="s">
        <v>126791</v>
      </c>
      <c r="B25897" s="34">
        <v>308</v>
      </c>
      <c r="C25897" s="34">
        <v>311</v>
      </c>
      <c r="D25897" s="34">
        <v>322</v>
      </c>
      <c r="E25897" s="34">
        <v>340</v>
      </c>
      <c r="F25897" s="34">
        <v>276</v>
      </c>
      <c r="G25897" s="34">
        <v>333</v>
      </c>
      <c r="H25897" s="34">
        <v>313</v>
      </c>
      <c r="I25897" s="34">
        <v>286</v>
      </c>
      <c r="J25897" s="34">
        <v>311</v>
      </c>
      <c r="K25897" s="34">
        <v>240</v>
      </c>
      <c r="L25897" s="34">
        <v>296</v>
      </c>
      <c r="M25897" s="34">
        <v>223</v>
      </c>
    </row>
    <row r="25898" spans="1:13" x14ac:dyDescent="0.2">
      <c r="A25898" s="34" t="s">
        <v>126792</v>
      </c>
      <c r="B25898" s="34">
        <v>323</v>
      </c>
      <c r="C25898" s="34">
        <v>285</v>
      </c>
      <c r="D25898" s="34">
        <v>342</v>
      </c>
      <c r="E25898" s="34">
        <v>335</v>
      </c>
      <c r="F25898" s="34">
        <v>307</v>
      </c>
      <c r="G25898" s="34">
        <v>269</v>
      </c>
      <c r="H25898" s="34">
        <v>308</v>
      </c>
      <c r="I25898" s="34">
        <v>296</v>
      </c>
      <c r="J25898" s="34">
        <v>279</v>
      </c>
      <c r="K25898" s="34">
        <v>260</v>
      </c>
      <c r="L25898" s="34">
        <v>342</v>
      </c>
      <c r="M25898" s="34">
        <v>215</v>
      </c>
    </row>
    <row r="25899" spans="1:13" x14ac:dyDescent="0.2">
      <c r="A25899" s="34" t="s">
        <v>126793</v>
      </c>
      <c r="B25899" s="34">
        <v>575</v>
      </c>
      <c r="C25899" s="34">
        <v>624</v>
      </c>
      <c r="D25899" s="34">
        <v>689</v>
      </c>
      <c r="E25899" s="34">
        <v>704</v>
      </c>
      <c r="F25899" s="34">
        <v>575</v>
      </c>
      <c r="G25899" s="34">
        <v>646</v>
      </c>
      <c r="H25899" s="34">
        <v>670</v>
      </c>
      <c r="I25899" s="34">
        <v>676</v>
      </c>
      <c r="J25899" s="34">
        <v>680</v>
      </c>
      <c r="K25899" s="34">
        <v>574</v>
      </c>
      <c r="L25899" s="34">
        <v>664</v>
      </c>
      <c r="M25899" s="34">
        <v>587</v>
      </c>
    </row>
    <row r="25900" spans="1:13" x14ac:dyDescent="0.2">
      <c r="A25900" s="34" t="s">
        <v>126794</v>
      </c>
      <c r="B25900" s="34">
        <v>290</v>
      </c>
      <c r="C25900" s="34">
        <v>282</v>
      </c>
      <c r="D25900" s="34">
        <v>298</v>
      </c>
      <c r="E25900" s="34">
        <v>277</v>
      </c>
      <c r="F25900" s="34">
        <v>233</v>
      </c>
      <c r="G25900" s="34">
        <v>234</v>
      </c>
      <c r="H25900" s="34">
        <v>318</v>
      </c>
      <c r="I25900" s="34">
        <v>272</v>
      </c>
      <c r="J25900" s="34">
        <v>285</v>
      </c>
      <c r="K25900" s="34">
        <v>251</v>
      </c>
      <c r="L25900" s="34">
        <v>249</v>
      </c>
      <c r="M25900" s="34">
        <v>191</v>
      </c>
    </row>
    <row r="25901" spans="1:13" x14ac:dyDescent="0.2">
      <c r="A25901" s="34" t="s">
        <v>126795</v>
      </c>
      <c r="B25901" s="34">
        <v>457</v>
      </c>
      <c r="C25901" s="34">
        <v>404</v>
      </c>
      <c r="D25901" s="34">
        <v>450</v>
      </c>
      <c r="E25901" s="34">
        <v>439</v>
      </c>
      <c r="F25901" s="34">
        <v>379</v>
      </c>
      <c r="G25901" s="34">
        <v>376</v>
      </c>
      <c r="H25901" s="34">
        <v>464</v>
      </c>
      <c r="I25901" s="34">
        <v>517</v>
      </c>
      <c r="J25901" s="34">
        <v>490</v>
      </c>
      <c r="K25901" s="34">
        <v>357</v>
      </c>
      <c r="L25901" s="34">
        <v>390</v>
      </c>
      <c r="M25901" s="34">
        <v>325</v>
      </c>
    </row>
    <row r="25902" spans="1:13" x14ac:dyDescent="0.2">
      <c r="A25902" s="34" t="s">
        <v>126796</v>
      </c>
      <c r="B25902" s="34">
        <v>1123</v>
      </c>
      <c r="C25902" s="34">
        <v>927</v>
      </c>
      <c r="D25902" s="34">
        <v>1246</v>
      </c>
      <c r="E25902" s="34">
        <v>1103</v>
      </c>
      <c r="F25902" s="34">
        <v>1082</v>
      </c>
      <c r="G25902" s="34">
        <v>932</v>
      </c>
      <c r="H25902" s="34">
        <v>1212</v>
      </c>
      <c r="I25902" s="34">
        <v>1100</v>
      </c>
      <c r="J25902" s="34">
        <v>1103</v>
      </c>
      <c r="K25902" s="34">
        <v>858</v>
      </c>
      <c r="L25902" s="34">
        <v>1143</v>
      </c>
      <c r="M25902" s="34">
        <v>750</v>
      </c>
    </row>
    <row r="25903" spans="1:13" x14ac:dyDescent="0.2">
      <c r="A25903" s="34" t="s">
        <v>126797</v>
      </c>
      <c r="B25903" s="34">
        <v>1800</v>
      </c>
      <c r="C25903" s="34">
        <v>1959</v>
      </c>
      <c r="D25903" s="34">
        <v>2082</v>
      </c>
      <c r="E25903" s="34">
        <v>2213</v>
      </c>
      <c r="F25903" s="34">
        <v>1974</v>
      </c>
      <c r="G25903" s="34">
        <v>1954</v>
      </c>
      <c r="H25903" s="34">
        <v>2262</v>
      </c>
      <c r="I25903" s="34">
        <v>2068</v>
      </c>
      <c r="J25903" s="34">
        <v>2238</v>
      </c>
      <c r="K25903" s="34">
        <v>1756</v>
      </c>
      <c r="L25903" s="34">
        <v>2049</v>
      </c>
      <c r="M25903" s="34">
        <v>1599</v>
      </c>
    </row>
    <row r="25904" spans="1:13" x14ac:dyDescent="0.2">
      <c r="A25904" s="34" t="s">
        <v>126798</v>
      </c>
      <c r="B25904" s="34">
        <v>612</v>
      </c>
      <c r="C25904" s="34">
        <v>639</v>
      </c>
      <c r="D25904" s="34">
        <v>637</v>
      </c>
      <c r="E25904" s="34">
        <v>717</v>
      </c>
      <c r="F25904" s="34">
        <v>571</v>
      </c>
      <c r="G25904" s="34">
        <v>541</v>
      </c>
      <c r="H25904" s="34">
        <v>666</v>
      </c>
      <c r="I25904" s="34">
        <v>649</v>
      </c>
      <c r="J25904" s="34">
        <v>637</v>
      </c>
      <c r="K25904" s="34">
        <v>520</v>
      </c>
      <c r="L25904" s="34">
        <v>619</v>
      </c>
      <c r="M25904" s="34">
        <v>470</v>
      </c>
    </row>
    <row r="25905" spans="1:13" x14ac:dyDescent="0.2">
      <c r="A25905" s="34" t="s">
        <v>126799</v>
      </c>
      <c r="B25905" s="34">
        <v>1169</v>
      </c>
      <c r="C25905" s="34">
        <v>1164</v>
      </c>
      <c r="D25905" s="34">
        <v>1103</v>
      </c>
      <c r="E25905" s="34">
        <v>1188</v>
      </c>
      <c r="F25905" s="34">
        <v>1034</v>
      </c>
      <c r="G25905" s="34">
        <v>1085</v>
      </c>
      <c r="H25905" s="34">
        <v>1169</v>
      </c>
      <c r="I25905" s="34">
        <v>1146</v>
      </c>
      <c r="J25905" s="34">
        <v>1214</v>
      </c>
      <c r="K25905" s="34">
        <v>1046</v>
      </c>
      <c r="L25905" s="34">
        <v>1116</v>
      </c>
      <c r="M25905" s="34">
        <v>857</v>
      </c>
    </row>
    <row r="25906" spans="1:13" x14ac:dyDescent="0.2">
      <c r="A25906" s="34" t="s">
        <v>126800</v>
      </c>
      <c r="B25906" s="34">
        <v>725</v>
      </c>
      <c r="C25906" s="34">
        <v>616</v>
      </c>
      <c r="D25906" s="34">
        <v>778</v>
      </c>
      <c r="E25906" s="34">
        <v>697</v>
      </c>
      <c r="F25906" s="34">
        <v>684</v>
      </c>
      <c r="G25906" s="34">
        <v>637</v>
      </c>
      <c r="H25906" s="34">
        <v>799</v>
      </c>
      <c r="I25906" s="34">
        <v>640</v>
      </c>
      <c r="J25906" s="34">
        <v>641</v>
      </c>
      <c r="K25906" s="34">
        <v>533</v>
      </c>
      <c r="L25906" s="34">
        <v>611</v>
      </c>
      <c r="M25906" s="34">
        <v>458</v>
      </c>
    </row>
    <row r="25907" spans="1:13" x14ac:dyDescent="0.2">
      <c r="A25907" s="34" t="s">
        <v>126801</v>
      </c>
      <c r="B25907" s="34">
        <v>530</v>
      </c>
      <c r="C25907" s="34">
        <v>458</v>
      </c>
      <c r="D25907" s="34">
        <v>597</v>
      </c>
      <c r="E25907" s="34">
        <v>480</v>
      </c>
      <c r="F25907" s="34">
        <v>428</v>
      </c>
      <c r="G25907" s="34">
        <v>463</v>
      </c>
      <c r="H25907" s="34">
        <v>621</v>
      </c>
      <c r="I25907" s="34">
        <v>479</v>
      </c>
      <c r="J25907" s="34">
        <v>553</v>
      </c>
      <c r="K25907" s="34">
        <v>403</v>
      </c>
      <c r="L25907" s="34">
        <v>508</v>
      </c>
      <c r="M25907" s="34">
        <v>407</v>
      </c>
    </row>
    <row r="25908" spans="1:13" x14ac:dyDescent="0.2">
      <c r="A25908" s="34" t="s">
        <v>126802</v>
      </c>
      <c r="B25908" s="34">
        <v>414</v>
      </c>
      <c r="C25908" s="34">
        <v>461</v>
      </c>
      <c r="D25908" s="34">
        <v>491</v>
      </c>
      <c r="E25908" s="34">
        <v>486</v>
      </c>
      <c r="F25908" s="34">
        <v>363</v>
      </c>
      <c r="G25908" s="34">
        <v>393</v>
      </c>
      <c r="H25908" s="34">
        <v>471</v>
      </c>
      <c r="I25908" s="34">
        <v>498</v>
      </c>
      <c r="J25908" s="34">
        <v>472</v>
      </c>
      <c r="K25908" s="34">
        <v>336</v>
      </c>
      <c r="L25908" s="34">
        <v>478</v>
      </c>
      <c r="M25908" s="34">
        <v>355</v>
      </c>
    </row>
    <row r="25909" spans="1:13" x14ac:dyDescent="0.2">
      <c r="A25909" s="34" t="s">
        <v>126803</v>
      </c>
      <c r="B25909" s="34">
        <v>440</v>
      </c>
      <c r="C25909" s="34">
        <v>478</v>
      </c>
      <c r="D25909" s="34">
        <v>578</v>
      </c>
      <c r="E25909" s="34">
        <v>514</v>
      </c>
      <c r="F25909" s="34">
        <v>462</v>
      </c>
      <c r="G25909" s="34">
        <v>458</v>
      </c>
      <c r="H25909" s="34">
        <v>548</v>
      </c>
      <c r="I25909" s="34">
        <v>482</v>
      </c>
      <c r="J25909" s="34">
        <v>524</v>
      </c>
      <c r="K25909" s="34">
        <v>459</v>
      </c>
      <c r="L25909" s="34">
        <v>479</v>
      </c>
      <c r="M25909" s="34">
        <v>391</v>
      </c>
    </row>
    <row r="25910" spans="1:13" x14ac:dyDescent="0.2">
      <c r="A25910" s="34" t="s">
        <v>126804</v>
      </c>
      <c r="B25910" s="34">
        <v>190</v>
      </c>
      <c r="C25910" s="34">
        <v>187</v>
      </c>
      <c r="D25910" s="34">
        <v>216</v>
      </c>
      <c r="E25910" s="34">
        <v>208</v>
      </c>
      <c r="F25910" s="34">
        <v>213</v>
      </c>
      <c r="G25910" s="34">
        <v>202</v>
      </c>
      <c r="H25910" s="34">
        <v>195</v>
      </c>
      <c r="I25910" s="34">
        <v>215</v>
      </c>
      <c r="J25910" s="34">
        <v>156</v>
      </c>
      <c r="K25910" s="34">
        <v>181</v>
      </c>
      <c r="L25910" s="34">
        <v>198</v>
      </c>
      <c r="M25910" s="34">
        <v>166</v>
      </c>
    </row>
    <row r="25911" spans="1:13" x14ac:dyDescent="0.2">
      <c r="A25911" s="34" t="s">
        <v>126805</v>
      </c>
      <c r="B25911" s="34">
        <v>320</v>
      </c>
      <c r="C25911" s="34">
        <v>301</v>
      </c>
      <c r="D25911" s="34">
        <v>344</v>
      </c>
      <c r="E25911" s="34">
        <v>311</v>
      </c>
      <c r="F25911" s="34">
        <v>233</v>
      </c>
      <c r="G25911" s="34">
        <v>266</v>
      </c>
      <c r="H25911" s="34">
        <v>348</v>
      </c>
      <c r="I25911" s="34">
        <v>311</v>
      </c>
      <c r="J25911" s="34">
        <v>326</v>
      </c>
      <c r="K25911" s="34">
        <v>239</v>
      </c>
      <c r="L25911" s="34">
        <v>279</v>
      </c>
      <c r="M25911" s="34">
        <v>235</v>
      </c>
    </row>
    <row r="25912" spans="1:13" x14ac:dyDescent="0.2">
      <c r="A25912" s="34" t="s">
        <v>126806</v>
      </c>
      <c r="B25912" s="34">
        <v>269</v>
      </c>
      <c r="C25912" s="34">
        <v>312</v>
      </c>
      <c r="D25912" s="34">
        <v>275</v>
      </c>
      <c r="E25912" s="34">
        <v>306</v>
      </c>
      <c r="F25912" s="34">
        <v>258</v>
      </c>
      <c r="G25912" s="34">
        <v>279</v>
      </c>
      <c r="H25912" s="34">
        <v>342</v>
      </c>
      <c r="I25912" s="34">
        <v>273</v>
      </c>
      <c r="J25912" s="34">
        <v>300</v>
      </c>
      <c r="K25912" s="34">
        <v>253</v>
      </c>
      <c r="L25912" s="34">
        <v>263</v>
      </c>
      <c r="M25912" s="34">
        <v>220</v>
      </c>
    </row>
    <row r="25913" spans="1:13" x14ac:dyDescent="0.2">
      <c r="A25913" s="34" t="s">
        <v>126807</v>
      </c>
      <c r="B25913" s="34">
        <v>481</v>
      </c>
      <c r="C25913" s="34">
        <v>528</v>
      </c>
      <c r="D25913" s="34">
        <v>463</v>
      </c>
      <c r="E25913" s="34">
        <v>536</v>
      </c>
      <c r="F25913" s="34">
        <v>419</v>
      </c>
      <c r="G25913" s="34">
        <v>489</v>
      </c>
      <c r="H25913" s="34">
        <v>547</v>
      </c>
      <c r="I25913" s="34">
        <v>483</v>
      </c>
      <c r="J25913" s="34">
        <v>464</v>
      </c>
      <c r="K25913" s="34">
        <v>461</v>
      </c>
      <c r="L25913" s="34">
        <v>476</v>
      </c>
      <c r="M25913" s="34">
        <v>384</v>
      </c>
    </row>
    <row r="25914" spans="1:13" x14ac:dyDescent="0.2">
      <c r="A25914" s="34" t="s">
        <v>126808</v>
      </c>
      <c r="B25914" s="34">
        <v>425</v>
      </c>
      <c r="C25914" s="34">
        <v>388</v>
      </c>
      <c r="D25914" s="34">
        <v>423</v>
      </c>
      <c r="E25914" s="34">
        <v>441</v>
      </c>
      <c r="F25914" s="34">
        <v>326</v>
      </c>
      <c r="G25914" s="34">
        <v>348</v>
      </c>
      <c r="H25914" s="34">
        <v>418</v>
      </c>
      <c r="I25914" s="34">
        <v>374</v>
      </c>
      <c r="J25914" s="34">
        <v>439</v>
      </c>
      <c r="K25914" s="34">
        <v>341</v>
      </c>
      <c r="L25914" s="34">
        <v>447</v>
      </c>
      <c r="M25914" s="34">
        <v>286</v>
      </c>
    </row>
    <row r="25915" spans="1:13" x14ac:dyDescent="0.2">
      <c r="A25915" s="34" t="s">
        <v>126809</v>
      </c>
      <c r="B25915" s="34">
        <v>424</v>
      </c>
      <c r="C25915" s="34">
        <v>442</v>
      </c>
      <c r="D25915" s="34">
        <v>440</v>
      </c>
      <c r="E25915" s="34">
        <v>436</v>
      </c>
      <c r="F25915" s="34">
        <v>426</v>
      </c>
      <c r="G25915" s="34">
        <v>383</v>
      </c>
      <c r="H25915" s="34">
        <v>456</v>
      </c>
      <c r="I25915" s="34">
        <v>419</v>
      </c>
      <c r="J25915" s="34">
        <v>573</v>
      </c>
      <c r="K25915" s="34">
        <v>310</v>
      </c>
      <c r="L25915" s="34">
        <v>412</v>
      </c>
      <c r="M25915" s="34">
        <v>345</v>
      </c>
    </row>
    <row r="25916" spans="1:13" x14ac:dyDescent="0.2">
      <c r="A25916" s="34" t="s">
        <v>126810</v>
      </c>
      <c r="B25916" s="34">
        <v>506</v>
      </c>
      <c r="C25916" s="34">
        <v>461</v>
      </c>
      <c r="D25916" s="34">
        <v>594</v>
      </c>
      <c r="E25916" s="34">
        <v>523</v>
      </c>
      <c r="F25916" s="34">
        <v>462</v>
      </c>
      <c r="G25916" s="34">
        <v>486</v>
      </c>
      <c r="H25916" s="34">
        <v>581</v>
      </c>
      <c r="I25916" s="34">
        <v>498</v>
      </c>
      <c r="J25916" s="34">
        <v>541</v>
      </c>
      <c r="K25916" s="34">
        <v>325</v>
      </c>
      <c r="L25916" s="34">
        <v>516</v>
      </c>
      <c r="M25916" s="34">
        <v>364</v>
      </c>
    </row>
    <row r="25917" spans="1:13" x14ac:dyDescent="0.2">
      <c r="A25917" s="34" t="s">
        <v>126811</v>
      </c>
      <c r="B25917" s="34">
        <v>730</v>
      </c>
      <c r="C25917" s="34">
        <v>678</v>
      </c>
      <c r="D25917" s="34">
        <v>696</v>
      </c>
      <c r="E25917" s="34">
        <v>698</v>
      </c>
      <c r="F25917" s="34">
        <v>657</v>
      </c>
      <c r="G25917" s="34">
        <v>600</v>
      </c>
      <c r="H25917" s="34">
        <v>826</v>
      </c>
      <c r="I25917" s="34">
        <v>683</v>
      </c>
      <c r="J25917" s="34">
        <v>767</v>
      </c>
      <c r="K25917" s="34">
        <v>546</v>
      </c>
      <c r="L25917" s="34">
        <v>736</v>
      </c>
      <c r="M25917" s="34">
        <v>481</v>
      </c>
    </row>
    <row r="25918" spans="1:13" x14ac:dyDescent="0.2">
      <c r="A25918" s="34" t="s">
        <v>126812</v>
      </c>
      <c r="B25918" s="34">
        <v>326</v>
      </c>
      <c r="C25918" s="34">
        <v>238</v>
      </c>
      <c r="D25918" s="34">
        <v>268</v>
      </c>
      <c r="E25918" s="34">
        <v>262</v>
      </c>
      <c r="F25918" s="34">
        <v>238</v>
      </c>
      <c r="G25918" s="34">
        <v>197</v>
      </c>
      <c r="H25918" s="34">
        <v>267</v>
      </c>
      <c r="I25918" s="34">
        <v>213</v>
      </c>
      <c r="J25918" s="34">
        <v>298</v>
      </c>
      <c r="K25918" s="34">
        <v>181</v>
      </c>
      <c r="L25918" s="34">
        <v>232</v>
      </c>
      <c r="M25918" s="34">
        <v>163</v>
      </c>
    </row>
    <row r="25919" spans="1:13" x14ac:dyDescent="0.2">
      <c r="A25919" s="34" t="s">
        <v>126813</v>
      </c>
      <c r="B25919" s="34">
        <v>365</v>
      </c>
      <c r="C25919" s="34">
        <v>425</v>
      </c>
      <c r="D25919" s="34">
        <v>353</v>
      </c>
      <c r="E25919" s="34">
        <v>409</v>
      </c>
      <c r="F25919" s="34">
        <v>397</v>
      </c>
      <c r="G25919" s="34">
        <v>368</v>
      </c>
      <c r="H25919" s="34">
        <v>369</v>
      </c>
      <c r="I25919" s="34">
        <v>380</v>
      </c>
      <c r="J25919" s="34">
        <v>361</v>
      </c>
      <c r="K25919" s="34">
        <v>324</v>
      </c>
      <c r="L25919" s="34">
        <v>325</v>
      </c>
      <c r="M25919" s="34">
        <v>291</v>
      </c>
    </row>
    <row r="25920" spans="1:13" x14ac:dyDescent="0.2">
      <c r="A25920" s="34" t="s">
        <v>126814</v>
      </c>
      <c r="B25920" s="34">
        <v>497</v>
      </c>
      <c r="C25920" s="34">
        <v>434</v>
      </c>
      <c r="D25920" s="34">
        <v>531</v>
      </c>
      <c r="E25920" s="34">
        <v>442</v>
      </c>
      <c r="F25920" s="34">
        <v>463</v>
      </c>
      <c r="G25920" s="34">
        <v>449</v>
      </c>
      <c r="H25920" s="34">
        <v>574</v>
      </c>
      <c r="I25920" s="34">
        <v>451</v>
      </c>
      <c r="J25920" s="34">
        <v>572</v>
      </c>
      <c r="K25920" s="34">
        <v>347</v>
      </c>
      <c r="L25920" s="34">
        <v>555</v>
      </c>
      <c r="M25920" s="34">
        <v>350</v>
      </c>
    </row>
    <row r="25921" spans="1:13" x14ac:dyDescent="0.2">
      <c r="A25921" s="34" t="s">
        <v>126815</v>
      </c>
      <c r="B25921" s="34">
        <v>585</v>
      </c>
      <c r="C25921" s="34">
        <v>680</v>
      </c>
      <c r="D25921" s="34">
        <v>751</v>
      </c>
      <c r="E25921" s="34">
        <v>586</v>
      </c>
      <c r="F25921" s="34">
        <v>605</v>
      </c>
      <c r="G25921" s="34">
        <v>659</v>
      </c>
      <c r="H25921" s="34">
        <v>739</v>
      </c>
      <c r="I25921" s="34">
        <v>680</v>
      </c>
      <c r="J25921" s="34">
        <v>746</v>
      </c>
      <c r="K25921" s="34">
        <v>522</v>
      </c>
      <c r="L25921" s="34">
        <v>613</v>
      </c>
      <c r="M25921" s="34">
        <v>483</v>
      </c>
    </row>
    <row r="25922" spans="1:13" x14ac:dyDescent="0.2">
      <c r="A25922" s="34" t="s">
        <v>126816</v>
      </c>
      <c r="B25922" s="34">
        <v>488</v>
      </c>
      <c r="C25922" s="34">
        <v>575</v>
      </c>
      <c r="D25922" s="34">
        <v>619</v>
      </c>
      <c r="E25922" s="34">
        <v>706</v>
      </c>
      <c r="F25922" s="34">
        <v>566</v>
      </c>
      <c r="G25922" s="34">
        <v>602</v>
      </c>
      <c r="H25922" s="34">
        <v>618</v>
      </c>
      <c r="I25922" s="34">
        <v>568</v>
      </c>
      <c r="J25922" s="34">
        <v>558</v>
      </c>
      <c r="K25922" s="34">
        <v>495</v>
      </c>
      <c r="L25922" s="34">
        <v>600</v>
      </c>
      <c r="M25922" s="34">
        <v>463</v>
      </c>
    </row>
    <row r="25923" spans="1:13" x14ac:dyDescent="0.2">
      <c r="A25923" s="34" t="s">
        <v>126817</v>
      </c>
      <c r="B25923" s="34">
        <v>1145</v>
      </c>
      <c r="C25923" s="34">
        <v>1115</v>
      </c>
      <c r="D25923" s="34">
        <v>1174</v>
      </c>
      <c r="E25923" s="34">
        <v>1243</v>
      </c>
      <c r="F25923" s="34">
        <v>1120</v>
      </c>
      <c r="G25923" s="34">
        <v>1076</v>
      </c>
      <c r="H25923" s="34">
        <v>1199</v>
      </c>
      <c r="I25923" s="34">
        <v>1104</v>
      </c>
      <c r="J25923" s="34">
        <v>1168</v>
      </c>
      <c r="K25923" s="34">
        <v>974</v>
      </c>
      <c r="L25923" s="34">
        <v>1198</v>
      </c>
      <c r="M25923" s="34">
        <v>933</v>
      </c>
    </row>
    <row r="25924" spans="1:13" x14ac:dyDescent="0.2">
      <c r="A25924" s="34" t="s">
        <v>126818</v>
      </c>
      <c r="B25924" s="34">
        <v>1956</v>
      </c>
      <c r="C25924" s="34">
        <v>1848</v>
      </c>
      <c r="D25924" s="34">
        <v>1971</v>
      </c>
      <c r="E25924" s="34">
        <v>2019</v>
      </c>
      <c r="F25924" s="34">
        <v>1787</v>
      </c>
      <c r="G25924" s="34">
        <v>1633</v>
      </c>
      <c r="H25924" s="34">
        <v>2138</v>
      </c>
      <c r="I25924" s="34">
        <v>1760</v>
      </c>
      <c r="J25924" s="34">
        <v>2193</v>
      </c>
      <c r="K25924" s="34">
        <v>1611</v>
      </c>
      <c r="L25924" s="34">
        <v>1840</v>
      </c>
      <c r="M25924" s="34">
        <v>1343</v>
      </c>
    </row>
    <row r="25925" spans="1:13" x14ac:dyDescent="0.2">
      <c r="A25925" s="34" t="s">
        <v>126819</v>
      </c>
      <c r="B25925" s="34">
        <v>842</v>
      </c>
      <c r="C25925" s="34">
        <v>1015</v>
      </c>
      <c r="D25925" s="34">
        <v>884</v>
      </c>
      <c r="E25925" s="34">
        <v>1012</v>
      </c>
      <c r="F25925" s="34">
        <v>953</v>
      </c>
      <c r="G25925" s="34">
        <v>908</v>
      </c>
      <c r="H25925" s="34">
        <v>995</v>
      </c>
      <c r="I25925" s="34">
        <v>996</v>
      </c>
      <c r="J25925" s="34">
        <v>894</v>
      </c>
      <c r="K25925" s="34">
        <v>842</v>
      </c>
      <c r="L25925" s="34">
        <v>880</v>
      </c>
      <c r="M25925" s="34">
        <v>695</v>
      </c>
    </row>
    <row r="25926" spans="1:13" x14ac:dyDescent="0.2">
      <c r="A25926" s="34" t="s">
        <v>126820</v>
      </c>
      <c r="B25926" s="34">
        <v>614</v>
      </c>
      <c r="C25926" s="34">
        <v>758</v>
      </c>
      <c r="D25926" s="34">
        <v>750</v>
      </c>
      <c r="E25926" s="34">
        <v>724</v>
      </c>
      <c r="F25926" s="34">
        <v>685</v>
      </c>
      <c r="G25926" s="34">
        <v>705</v>
      </c>
      <c r="H25926" s="34">
        <v>808</v>
      </c>
      <c r="I25926" s="34">
        <v>774</v>
      </c>
      <c r="J25926" s="34">
        <v>742</v>
      </c>
      <c r="K25926" s="34">
        <v>571</v>
      </c>
      <c r="L25926" s="34">
        <v>618</v>
      </c>
      <c r="M25926" s="34">
        <v>576</v>
      </c>
    </row>
    <row r="25927" spans="1:13" x14ac:dyDescent="0.2">
      <c r="A25927" s="34" t="s">
        <v>126821</v>
      </c>
      <c r="B25927" s="34">
        <v>940</v>
      </c>
      <c r="C25927" s="34">
        <v>1011</v>
      </c>
      <c r="D25927" s="34">
        <v>957</v>
      </c>
      <c r="E25927" s="34">
        <v>1084</v>
      </c>
      <c r="F25927" s="34">
        <v>875</v>
      </c>
      <c r="G25927" s="34">
        <v>922</v>
      </c>
      <c r="H25927" s="34">
        <v>1019</v>
      </c>
      <c r="I25927" s="34">
        <v>941</v>
      </c>
      <c r="J25927" s="34">
        <v>947</v>
      </c>
      <c r="K25927" s="34">
        <v>754</v>
      </c>
      <c r="L25927" s="34">
        <v>838</v>
      </c>
      <c r="M25927" s="34">
        <v>742</v>
      </c>
    </row>
    <row r="25928" spans="1:13" x14ac:dyDescent="0.2">
      <c r="A25928" s="34" t="s">
        <v>126822</v>
      </c>
      <c r="B25928" s="34">
        <v>401</v>
      </c>
      <c r="C25928" s="34">
        <v>605</v>
      </c>
      <c r="D25928" s="34">
        <v>515</v>
      </c>
      <c r="E25928" s="34">
        <v>647</v>
      </c>
      <c r="F25928" s="34">
        <v>440</v>
      </c>
      <c r="G25928" s="34">
        <v>591</v>
      </c>
      <c r="H25928" s="34">
        <v>536</v>
      </c>
      <c r="I25928" s="34">
        <v>625</v>
      </c>
      <c r="J25928" s="34">
        <v>531</v>
      </c>
      <c r="K25928" s="34">
        <v>474</v>
      </c>
      <c r="L25928" s="34">
        <v>574</v>
      </c>
      <c r="M25928" s="34">
        <v>430</v>
      </c>
    </row>
    <row r="25929" spans="1:13" x14ac:dyDescent="0.2">
      <c r="A25929" s="34" t="s">
        <v>126823</v>
      </c>
      <c r="B25929" s="34">
        <v>394</v>
      </c>
      <c r="C25929" s="34">
        <v>581</v>
      </c>
      <c r="D25929" s="34">
        <v>737</v>
      </c>
      <c r="E25929" s="34">
        <v>653</v>
      </c>
      <c r="F25929" s="34">
        <v>563</v>
      </c>
      <c r="G25929" s="34">
        <v>616</v>
      </c>
      <c r="H25929" s="34">
        <v>613</v>
      </c>
      <c r="I25929" s="34">
        <v>636</v>
      </c>
      <c r="J25929" s="34">
        <v>613</v>
      </c>
      <c r="K25929" s="34">
        <v>447</v>
      </c>
      <c r="L25929" s="34">
        <v>578</v>
      </c>
      <c r="M25929" s="34">
        <v>454</v>
      </c>
    </row>
    <row r="25930" spans="1:13" x14ac:dyDescent="0.2">
      <c r="A25930" s="34" t="s">
        <v>126824</v>
      </c>
      <c r="B25930" s="34">
        <v>438</v>
      </c>
      <c r="C25930" s="34">
        <v>436</v>
      </c>
      <c r="D25930" s="34">
        <v>466</v>
      </c>
      <c r="E25930" s="34">
        <v>498</v>
      </c>
      <c r="F25930" s="34">
        <v>407</v>
      </c>
      <c r="G25930" s="34">
        <v>465</v>
      </c>
      <c r="H25930" s="34">
        <v>544</v>
      </c>
      <c r="I25930" s="34">
        <v>527</v>
      </c>
      <c r="J25930" s="34">
        <v>509</v>
      </c>
      <c r="K25930" s="34">
        <v>333</v>
      </c>
      <c r="L25930" s="34">
        <v>553</v>
      </c>
      <c r="M25930" s="34">
        <v>356</v>
      </c>
    </row>
    <row r="25931" spans="1:13" x14ac:dyDescent="0.2">
      <c r="A25931" s="34" t="s">
        <v>126825</v>
      </c>
      <c r="B25931" s="34">
        <v>412</v>
      </c>
      <c r="C25931" s="34">
        <v>407</v>
      </c>
      <c r="D25931" s="34">
        <v>464</v>
      </c>
      <c r="E25931" s="34">
        <v>426</v>
      </c>
      <c r="F25931" s="34">
        <v>391</v>
      </c>
      <c r="G25931" s="34">
        <v>402</v>
      </c>
      <c r="H25931" s="34">
        <v>426</v>
      </c>
      <c r="I25931" s="34">
        <v>439</v>
      </c>
      <c r="J25931" s="34">
        <v>434</v>
      </c>
      <c r="K25931" s="34">
        <v>309</v>
      </c>
      <c r="L25931" s="34">
        <v>391</v>
      </c>
      <c r="M25931" s="34">
        <v>329</v>
      </c>
    </row>
    <row r="25932" spans="1:13" x14ac:dyDescent="0.2">
      <c r="A25932" s="34" t="s">
        <v>126826</v>
      </c>
      <c r="B25932" s="34">
        <v>689</v>
      </c>
      <c r="C25932" s="34">
        <v>645</v>
      </c>
      <c r="D25932" s="34">
        <v>656</v>
      </c>
      <c r="E25932" s="34">
        <v>600</v>
      </c>
      <c r="F25932" s="34">
        <v>604</v>
      </c>
      <c r="G25932" s="34">
        <v>596</v>
      </c>
      <c r="H25932" s="34">
        <v>722</v>
      </c>
      <c r="I25932" s="34">
        <v>567</v>
      </c>
      <c r="J25932" s="34">
        <v>646</v>
      </c>
      <c r="K25932" s="34">
        <v>565</v>
      </c>
      <c r="L25932" s="34">
        <v>591</v>
      </c>
      <c r="M25932" s="34">
        <v>484</v>
      </c>
    </row>
    <row r="25933" spans="1:13" x14ac:dyDescent="0.2">
      <c r="A25933" s="34" t="s">
        <v>126827</v>
      </c>
      <c r="B25933" s="34">
        <v>348</v>
      </c>
      <c r="C25933" s="34">
        <v>403</v>
      </c>
      <c r="D25933" s="34">
        <v>452</v>
      </c>
      <c r="E25933" s="34">
        <v>464</v>
      </c>
      <c r="F25933" s="34">
        <v>450</v>
      </c>
      <c r="G25933" s="34">
        <v>391</v>
      </c>
      <c r="H25933" s="34">
        <v>432</v>
      </c>
      <c r="I25933" s="34">
        <v>389</v>
      </c>
      <c r="J25933" s="34">
        <v>439</v>
      </c>
      <c r="K25933" s="34">
        <v>398</v>
      </c>
      <c r="L25933" s="34">
        <v>413</v>
      </c>
      <c r="M25933" s="34">
        <v>308</v>
      </c>
    </row>
    <row r="25934" spans="1:13" x14ac:dyDescent="0.2">
      <c r="A25934" s="34" t="s">
        <v>126828</v>
      </c>
      <c r="B25934" s="34">
        <v>343</v>
      </c>
      <c r="C25934" s="34">
        <v>395</v>
      </c>
      <c r="D25934" s="34">
        <v>426</v>
      </c>
      <c r="E25934" s="34">
        <v>450</v>
      </c>
      <c r="F25934" s="34">
        <v>369</v>
      </c>
      <c r="G25934" s="34">
        <v>361</v>
      </c>
      <c r="H25934" s="34">
        <v>456</v>
      </c>
      <c r="I25934" s="34">
        <v>401</v>
      </c>
      <c r="J25934" s="34">
        <v>489</v>
      </c>
      <c r="K25934" s="34">
        <v>317</v>
      </c>
      <c r="L25934" s="34">
        <v>348</v>
      </c>
      <c r="M25934" s="34">
        <v>306</v>
      </c>
    </row>
    <row r="25935" spans="1:13" x14ac:dyDescent="0.2">
      <c r="A25935" s="34" t="s">
        <v>126829</v>
      </c>
      <c r="B25935" s="34">
        <v>1378</v>
      </c>
      <c r="C25935" s="34">
        <v>1273</v>
      </c>
      <c r="D25935" s="34">
        <v>1403</v>
      </c>
      <c r="E25935" s="34">
        <v>1419</v>
      </c>
      <c r="F25935" s="34">
        <v>1317</v>
      </c>
      <c r="G25935" s="34">
        <v>1243</v>
      </c>
      <c r="H25935" s="34">
        <v>1558</v>
      </c>
      <c r="I25935" s="34">
        <v>1392</v>
      </c>
      <c r="J25935" s="34">
        <v>1489</v>
      </c>
      <c r="K25935" s="34">
        <v>1115</v>
      </c>
      <c r="L25935" s="34">
        <v>1438</v>
      </c>
      <c r="M25935" s="34">
        <v>1074</v>
      </c>
    </row>
    <row r="25936" spans="1:13" x14ac:dyDescent="0.2">
      <c r="A25936" s="34" t="s">
        <v>126830</v>
      </c>
      <c r="B25936" s="34">
        <v>269</v>
      </c>
      <c r="C25936" s="34">
        <v>253</v>
      </c>
      <c r="D25936" s="34">
        <v>266</v>
      </c>
      <c r="E25936" s="34">
        <v>249</v>
      </c>
      <c r="F25936" s="34">
        <v>243</v>
      </c>
      <c r="G25936" s="34">
        <v>240</v>
      </c>
      <c r="H25936" s="34">
        <v>240</v>
      </c>
      <c r="I25936" s="34">
        <v>240</v>
      </c>
      <c r="J25936" s="34">
        <v>326</v>
      </c>
      <c r="K25936" s="34">
        <v>208</v>
      </c>
      <c r="L25936" s="34">
        <v>223</v>
      </c>
      <c r="M25936" s="34">
        <v>196</v>
      </c>
    </row>
    <row r="25937" spans="1:13" x14ac:dyDescent="0.2">
      <c r="A25937" s="34" t="s">
        <v>126831</v>
      </c>
      <c r="B25937" s="34">
        <v>910</v>
      </c>
      <c r="C25937" s="34">
        <v>895</v>
      </c>
      <c r="D25937" s="34">
        <v>1002</v>
      </c>
      <c r="E25937" s="34">
        <v>1023</v>
      </c>
      <c r="F25937" s="34">
        <v>995</v>
      </c>
      <c r="G25937" s="34">
        <v>822</v>
      </c>
      <c r="H25937" s="34">
        <v>1117</v>
      </c>
      <c r="I25937" s="34">
        <v>931</v>
      </c>
      <c r="J25937" s="34">
        <v>974</v>
      </c>
      <c r="K25937" s="34">
        <v>707</v>
      </c>
      <c r="L25937" s="34">
        <v>898</v>
      </c>
      <c r="M25937" s="34">
        <v>780</v>
      </c>
    </row>
    <row r="25938" spans="1:13" x14ac:dyDescent="0.2">
      <c r="A25938" s="34" t="s">
        <v>126832</v>
      </c>
      <c r="B25938" s="34">
        <v>309</v>
      </c>
      <c r="C25938" s="34">
        <v>349</v>
      </c>
      <c r="D25938" s="34">
        <v>357</v>
      </c>
      <c r="E25938" s="34">
        <v>413</v>
      </c>
      <c r="F25938" s="34">
        <v>263</v>
      </c>
      <c r="G25938" s="34">
        <v>310</v>
      </c>
      <c r="H25938" s="34">
        <v>314</v>
      </c>
      <c r="I25938" s="34">
        <v>354</v>
      </c>
      <c r="J25938" s="34">
        <v>369</v>
      </c>
      <c r="K25938" s="34">
        <v>277</v>
      </c>
      <c r="L25938" s="34">
        <v>344</v>
      </c>
      <c r="M25938" s="34">
        <v>271</v>
      </c>
    </row>
    <row r="25939" spans="1:13" x14ac:dyDescent="0.2">
      <c r="A25939" s="34" t="s">
        <v>126833</v>
      </c>
      <c r="B25939" s="34">
        <v>1122</v>
      </c>
      <c r="C25939" s="34">
        <v>1029</v>
      </c>
      <c r="D25939" s="34">
        <v>1187</v>
      </c>
      <c r="E25939" s="34">
        <v>1175</v>
      </c>
      <c r="F25939" s="34">
        <v>1045</v>
      </c>
      <c r="G25939" s="34">
        <v>1009</v>
      </c>
      <c r="H25939" s="34">
        <v>1183</v>
      </c>
      <c r="I25939" s="34">
        <v>1089</v>
      </c>
      <c r="J25939" s="34">
        <v>1195</v>
      </c>
      <c r="K25939" s="34">
        <v>946</v>
      </c>
      <c r="L25939" s="34">
        <v>1257</v>
      </c>
      <c r="M25939" s="34">
        <v>816</v>
      </c>
    </row>
    <row r="25940" spans="1:13" x14ac:dyDescent="0.2">
      <c r="A25940" s="34" t="s">
        <v>126834</v>
      </c>
      <c r="B25940" s="34">
        <v>762</v>
      </c>
      <c r="C25940" s="34">
        <v>932</v>
      </c>
      <c r="D25940" s="34">
        <v>914</v>
      </c>
      <c r="E25940" s="34">
        <v>972</v>
      </c>
      <c r="F25940" s="34">
        <v>770</v>
      </c>
      <c r="G25940" s="34">
        <v>884</v>
      </c>
      <c r="H25940" s="34">
        <v>904</v>
      </c>
      <c r="I25940" s="34">
        <v>882</v>
      </c>
      <c r="J25940" s="34">
        <v>838</v>
      </c>
      <c r="K25940" s="34">
        <v>769</v>
      </c>
      <c r="L25940" s="34">
        <v>774</v>
      </c>
      <c r="M25940" s="34">
        <v>615</v>
      </c>
    </row>
    <row r="25941" spans="1:13" x14ac:dyDescent="0.2">
      <c r="A25941" s="34" t="s">
        <v>126835</v>
      </c>
      <c r="B25941" s="34">
        <v>1059</v>
      </c>
      <c r="C25941" s="34">
        <v>1148</v>
      </c>
      <c r="D25941" s="34">
        <v>1099</v>
      </c>
      <c r="E25941" s="34">
        <v>1226</v>
      </c>
      <c r="F25941" s="34">
        <v>817</v>
      </c>
      <c r="G25941" s="34">
        <v>958</v>
      </c>
      <c r="H25941" s="34">
        <v>1086</v>
      </c>
      <c r="I25941" s="34">
        <v>1114</v>
      </c>
      <c r="J25941" s="34">
        <v>1052</v>
      </c>
      <c r="K25941" s="34">
        <v>959</v>
      </c>
      <c r="L25941" s="34">
        <v>1038</v>
      </c>
      <c r="M25941" s="34">
        <v>839</v>
      </c>
    </row>
    <row r="25942" spans="1:13" x14ac:dyDescent="0.2">
      <c r="A25942" s="34" t="s">
        <v>126836</v>
      </c>
      <c r="B25942" s="34">
        <v>784</v>
      </c>
      <c r="C25942" s="34">
        <v>643</v>
      </c>
      <c r="D25942" s="34">
        <v>768</v>
      </c>
      <c r="E25942" s="34">
        <v>780</v>
      </c>
      <c r="F25942" s="34">
        <v>619</v>
      </c>
      <c r="G25942" s="34">
        <v>740</v>
      </c>
      <c r="H25942" s="34">
        <v>890</v>
      </c>
      <c r="I25942" s="34">
        <v>769</v>
      </c>
      <c r="J25942" s="34">
        <v>816</v>
      </c>
      <c r="K25942" s="34">
        <v>569</v>
      </c>
      <c r="L25942" s="34">
        <v>725</v>
      </c>
      <c r="M25942" s="34">
        <v>597</v>
      </c>
    </row>
    <row r="25943" spans="1:13" x14ac:dyDescent="0.2">
      <c r="A25943" s="34" t="s">
        <v>126837</v>
      </c>
      <c r="B25943" s="34">
        <v>1555</v>
      </c>
      <c r="C25943" s="34">
        <v>1674</v>
      </c>
      <c r="D25943" s="34">
        <v>1797</v>
      </c>
      <c r="E25943" s="34">
        <v>1744</v>
      </c>
      <c r="F25943" s="34">
        <v>1580</v>
      </c>
      <c r="G25943" s="34">
        <v>1583</v>
      </c>
      <c r="H25943" s="34">
        <v>1884</v>
      </c>
      <c r="I25943" s="34">
        <v>1590</v>
      </c>
      <c r="J25943" s="34">
        <v>1912</v>
      </c>
      <c r="K25943" s="34">
        <v>1341</v>
      </c>
      <c r="L25943" s="34">
        <v>1712</v>
      </c>
      <c r="M25943" s="34">
        <v>1286</v>
      </c>
    </row>
    <row r="25944" spans="1:13" x14ac:dyDescent="0.2">
      <c r="A25944" s="34" t="s">
        <v>126838</v>
      </c>
      <c r="B25944" s="34">
        <v>657</v>
      </c>
      <c r="C25944" s="34">
        <v>673</v>
      </c>
      <c r="D25944" s="34">
        <v>768</v>
      </c>
      <c r="E25944" s="34">
        <v>821</v>
      </c>
      <c r="F25944" s="34">
        <v>664</v>
      </c>
      <c r="G25944" s="34">
        <v>677</v>
      </c>
      <c r="H25944" s="34">
        <v>815</v>
      </c>
      <c r="I25944" s="34">
        <v>748</v>
      </c>
      <c r="J25944" s="34">
        <v>743</v>
      </c>
      <c r="K25944" s="34">
        <v>548</v>
      </c>
      <c r="L25944" s="34">
        <v>720</v>
      </c>
      <c r="M25944" s="34">
        <v>589</v>
      </c>
    </row>
    <row r="25945" spans="1:13" x14ac:dyDescent="0.2">
      <c r="A25945" s="34" t="s">
        <v>126839</v>
      </c>
      <c r="B25945" s="34">
        <v>1388</v>
      </c>
      <c r="C25945" s="34">
        <v>1469</v>
      </c>
      <c r="D25945" s="34">
        <v>1451</v>
      </c>
      <c r="E25945" s="34">
        <v>1649</v>
      </c>
      <c r="F25945" s="34">
        <v>1315</v>
      </c>
      <c r="G25945" s="34">
        <v>1452</v>
      </c>
      <c r="H25945" s="34">
        <v>1686</v>
      </c>
      <c r="I25945" s="34">
        <v>1596</v>
      </c>
      <c r="J25945" s="34">
        <v>1615</v>
      </c>
      <c r="K25945" s="34">
        <v>1299</v>
      </c>
      <c r="L25945" s="34">
        <v>1493</v>
      </c>
      <c r="M25945" s="34">
        <v>1228</v>
      </c>
    </row>
    <row r="25946" spans="1:13" x14ac:dyDescent="0.2">
      <c r="A25946" s="34" t="s">
        <v>126840</v>
      </c>
      <c r="B25946" s="34">
        <v>902</v>
      </c>
      <c r="C25946" s="34">
        <v>1026</v>
      </c>
      <c r="D25946" s="34">
        <v>997</v>
      </c>
      <c r="E25946" s="34">
        <v>1106</v>
      </c>
      <c r="F25946" s="34">
        <v>982</v>
      </c>
      <c r="G25946" s="34">
        <v>1061</v>
      </c>
      <c r="H25946" s="34">
        <v>1003</v>
      </c>
      <c r="I25946" s="34">
        <v>1034</v>
      </c>
      <c r="J25946" s="34">
        <v>1098</v>
      </c>
      <c r="K25946" s="34">
        <v>897</v>
      </c>
      <c r="L25946" s="34">
        <v>1029</v>
      </c>
      <c r="M25946" s="34">
        <v>810</v>
      </c>
    </row>
    <row r="25947" spans="1:13" x14ac:dyDescent="0.2">
      <c r="A25947" s="34" t="s">
        <v>126841</v>
      </c>
      <c r="B25947" s="34">
        <v>813</v>
      </c>
      <c r="C25947" s="34">
        <v>914</v>
      </c>
      <c r="D25947" s="34">
        <v>826</v>
      </c>
      <c r="E25947" s="34">
        <v>932</v>
      </c>
      <c r="F25947" s="34">
        <v>818</v>
      </c>
      <c r="G25947" s="34">
        <v>896</v>
      </c>
      <c r="H25947" s="34">
        <v>1023</v>
      </c>
      <c r="I25947" s="34">
        <v>918</v>
      </c>
      <c r="J25947" s="34">
        <v>890</v>
      </c>
      <c r="K25947" s="34">
        <v>743</v>
      </c>
      <c r="L25947" s="34">
        <v>887</v>
      </c>
      <c r="M25947" s="34">
        <v>670</v>
      </c>
    </row>
    <row r="25948" spans="1:13" x14ac:dyDescent="0.2">
      <c r="A25948" s="34" t="s">
        <v>126842</v>
      </c>
      <c r="B25948" s="34">
        <v>532</v>
      </c>
      <c r="C25948" s="34">
        <v>730</v>
      </c>
      <c r="D25948" s="34">
        <v>680</v>
      </c>
      <c r="E25948" s="34">
        <v>730</v>
      </c>
      <c r="F25948" s="34">
        <v>496</v>
      </c>
      <c r="G25948" s="34">
        <v>680</v>
      </c>
      <c r="H25948" s="34">
        <v>666</v>
      </c>
      <c r="I25948" s="34">
        <v>705</v>
      </c>
      <c r="J25948" s="34">
        <v>672</v>
      </c>
      <c r="K25948" s="34">
        <v>638</v>
      </c>
      <c r="L25948" s="34">
        <v>616</v>
      </c>
      <c r="M25948" s="34">
        <v>559</v>
      </c>
    </row>
    <row r="25949" spans="1:13" x14ac:dyDescent="0.2">
      <c r="A25949" s="34" t="s">
        <v>126843</v>
      </c>
      <c r="B25949" s="34">
        <v>772</v>
      </c>
      <c r="C25949" s="34">
        <v>800</v>
      </c>
      <c r="D25949" s="34">
        <v>816</v>
      </c>
      <c r="E25949" s="34">
        <v>766</v>
      </c>
      <c r="F25949" s="34">
        <v>766</v>
      </c>
      <c r="G25949" s="34">
        <v>711</v>
      </c>
      <c r="H25949" s="34">
        <v>791</v>
      </c>
      <c r="I25949" s="34">
        <v>835</v>
      </c>
      <c r="J25949" s="34">
        <v>808</v>
      </c>
      <c r="K25949" s="34">
        <v>721</v>
      </c>
      <c r="L25949" s="34">
        <v>863</v>
      </c>
      <c r="M25949" s="34">
        <v>649</v>
      </c>
    </row>
    <row r="25950" spans="1:13" x14ac:dyDescent="0.2">
      <c r="A25950" s="34" t="s">
        <v>126844</v>
      </c>
      <c r="B25950" s="34">
        <v>786</v>
      </c>
      <c r="C25950" s="34">
        <v>826</v>
      </c>
      <c r="D25950" s="34">
        <v>740</v>
      </c>
      <c r="E25950" s="34">
        <v>871</v>
      </c>
      <c r="F25950" s="34">
        <v>773</v>
      </c>
      <c r="G25950" s="34">
        <v>769</v>
      </c>
      <c r="H25950" s="34">
        <v>894</v>
      </c>
      <c r="I25950" s="34">
        <v>818</v>
      </c>
      <c r="J25950" s="34">
        <v>906</v>
      </c>
      <c r="K25950" s="34">
        <v>725</v>
      </c>
      <c r="L25950" s="34">
        <v>760</v>
      </c>
      <c r="M25950" s="34">
        <v>644</v>
      </c>
    </row>
    <row r="25951" spans="1:13" x14ac:dyDescent="0.2">
      <c r="A25951" s="34" t="s">
        <v>126845</v>
      </c>
      <c r="B25951" s="34">
        <v>897</v>
      </c>
      <c r="C25951" s="34">
        <v>1098</v>
      </c>
      <c r="D25951" s="34">
        <v>1104</v>
      </c>
      <c r="E25951" s="34">
        <v>1118</v>
      </c>
      <c r="F25951" s="34">
        <v>968</v>
      </c>
      <c r="G25951" s="34">
        <v>946</v>
      </c>
      <c r="H25951" s="34">
        <v>1124</v>
      </c>
      <c r="I25951" s="34">
        <v>1099</v>
      </c>
      <c r="J25951" s="34">
        <v>1035</v>
      </c>
      <c r="K25951" s="34">
        <v>863</v>
      </c>
      <c r="L25951" s="34">
        <v>1055</v>
      </c>
      <c r="M25951" s="34">
        <v>796</v>
      </c>
    </row>
    <row r="25952" spans="1:13" x14ac:dyDescent="0.2">
      <c r="A25952" s="34" t="s">
        <v>126846</v>
      </c>
      <c r="B25952" s="34">
        <v>705</v>
      </c>
      <c r="C25952" s="34">
        <v>679</v>
      </c>
      <c r="D25952" s="34">
        <v>763</v>
      </c>
      <c r="E25952" s="34">
        <v>720</v>
      </c>
      <c r="F25952" s="34">
        <v>598</v>
      </c>
      <c r="G25952" s="34">
        <v>674</v>
      </c>
      <c r="H25952" s="34">
        <v>779</v>
      </c>
      <c r="I25952" s="34">
        <v>725</v>
      </c>
      <c r="J25952" s="34">
        <v>827</v>
      </c>
      <c r="K25952" s="34">
        <v>562</v>
      </c>
      <c r="L25952" s="34">
        <v>681</v>
      </c>
      <c r="M25952" s="34">
        <v>536</v>
      </c>
    </row>
    <row r="25953" spans="1:13" x14ac:dyDescent="0.2">
      <c r="A25953" s="34" t="s">
        <v>126847</v>
      </c>
      <c r="B25953" s="34">
        <v>376</v>
      </c>
      <c r="C25953" s="34">
        <v>511</v>
      </c>
      <c r="D25953" s="34">
        <v>440</v>
      </c>
      <c r="E25953" s="34">
        <v>558</v>
      </c>
      <c r="F25953" s="34">
        <v>447</v>
      </c>
      <c r="G25953" s="34">
        <v>451</v>
      </c>
      <c r="H25953" s="34">
        <v>527</v>
      </c>
      <c r="I25953" s="34">
        <v>547</v>
      </c>
      <c r="J25953" s="34">
        <v>507</v>
      </c>
      <c r="K25953" s="34">
        <v>420</v>
      </c>
      <c r="L25953" s="34">
        <v>420</v>
      </c>
      <c r="M25953" s="34">
        <v>431</v>
      </c>
    </row>
    <row r="25954" spans="1:13" x14ac:dyDescent="0.2">
      <c r="A25954" s="34" t="s">
        <v>126848</v>
      </c>
      <c r="B25954" s="34">
        <v>362</v>
      </c>
      <c r="C25954" s="34">
        <v>451</v>
      </c>
      <c r="D25954" s="34">
        <v>425</v>
      </c>
      <c r="E25954" s="34">
        <v>524</v>
      </c>
      <c r="F25954" s="34">
        <v>429</v>
      </c>
      <c r="G25954" s="34">
        <v>423</v>
      </c>
      <c r="H25954" s="34">
        <v>510</v>
      </c>
      <c r="I25954" s="34">
        <v>477</v>
      </c>
      <c r="J25954" s="34">
        <v>483</v>
      </c>
      <c r="K25954" s="34">
        <v>409</v>
      </c>
      <c r="L25954" s="34">
        <v>435</v>
      </c>
      <c r="M25954" s="34">
        <v>352</v>
      </c>
    </row>
    <row r="25955" spans="1:13" x14ac:dyDescent="0.2">
      <c r="A25955" s="34" t="s">
        <v>126849</v>
      </c>
      <c r="B25955" s="34">
        <v>530</v>
      </c>
      <c r="C25955" s="34">
        <v>685</v>
      </c>
      <c r="D25955" s="34">
        <v>705</v>
      </c>
      <c r="E25955" s="34">
        <v>725</v>
      </c>
      <c r="F25955" s="34">
        <v>582</v>
      </c>
      <c r="G25955" s="34">
        <v>625</v>
      </c>
      <c r="H25955" s="34">
        <v>733</v>
      </c>
      <c r="I25955" s="34">
        <v>655</v>
      </c>
      <c r="J25955" s="34">
        <v>611</v>
      </c>
      <c r="K25955" s="34">
        <v>578</v>
      </c>
      <c r="L25955" s="34">
        <v>623</v>
      </c>
      <c r="M25955" s="34">
        <v>532</v>
      </c>
    </row>
    <row r="25956" spans="1:13" x14ac:dyDescent="0.2">
      <c r="A25956" s="34" t="s">
        <v>126850</v>
      </c>
      <c r="B25956" s="34">
        <v>433</v>
      </c>
      <c r="C25956" s="34">
        <v>464</v>
      </c>
      <c r="D25956" s="34">
        <v>490</v>
      </c>
      <c r="E25956" s="34">
        <v>538</v>
      </c>
      <c r="F25956" s="34">
        <v>471</v>
      </c>
      <c r="G25956" s="34">
        <v>476</v>
      </c>
      <c r="H25956" s="34">
        <v>569</v>
      </c>
      <c r="I25956" s="34">
        <v>504</v>
      </c>
      <c r="J25956" s="34">
        <v>562</v>
      </c>
      <c r="K25956" s="34">
        <v>437</v>
      </c>
      <c r="L25956" s="34">
        <v>480</v>
      </c>
      <c r="M25956" s="34">
        <v>390</v>
      </c>
    </row>
    <row r="25957" spans="1:13" x14ac:dyDescent="0.2">
      <c r="A25957" s="34" t="s">
        <v>126851</v>
      </c>
      <c r="B25957" s="34">
        <v>838</v>
      </c>
      <c r="C25957" s="34">
        <v>894</v>
      </c>
      <c r="D25957" s="34">
        <v>1106</v>
      </c>
      <c r="E25957" s="34">
        <v>1126</v>
      </c>
      <c r="F25957" s="34">
        <v>944</v>
      </c>
      <c r="G25957" s="34">
        <v>807</v>
      </c>
      <c r="H25957" s="34">
        <v>1077</v>
      </c>
      <c r="I25957" s="34">
        <v>1028</v>
      </c>
      <c r="J25957" s="34">
        <v>1110</v>
      </c>
      <c r="K25957" s="34">
        <v>803</v>
      </c>
      <c r="L25957" s="34">
        <v>1073</v>
      </c>
      <c r="M25957" s="34">
        <v>786</v>
      </c>
    </row>
    <row r="25958" spans="1:13" x14ac:dyDescent="0.2">
      <c r="A25958" s="34" t="s">
        <v>126852</v>
      </c>
      <c r="B25958" s="34">
        <v>950</v>
      </c>
      <c r="C25958" s="34">
        <v>788</v>
      </c>
      <c r="D25958" s="34">
        <v>1077</v>
      </c>
      <c r="E25958" s="34">
        <v>820</v>
      </c>
      <c r="F25958" s="34">
        <v>858</v>
      </c>
      <c r="G25958" s="34">
        <v>726</v>
      </c>
      <c r="H25958" s="34">
        <v>1070</v>
      </c>
      <c r="I25958" s="34">
        <v>917</v>
      </c>
      <c r="J25958" s="34">
        <v>934</v>
      </c>
      <c r="K25958" s="34">
        <v>638</v>
      </c>
      <c r="L25958" s="34">
        <v>834</v>
      </c>
      <c r="M25958" s="34">
        <v>630</v>
      </c>
    </row>
    <row r="25959" spans="1:13" x14ac:dyDescent="0.2">
      <c r="A25959" s="34" t="s">
        <v>126853</v>
      </c>
      <c r="B25959" s="34">
        <v>605</v>
      </c>
      <c r="C25959" s="34">
        <v>718</v>
      </c>
      <c r="D25959" s="34">
        <v>605</v>
      </c>
      <c r="E25959" s="34">
        <v>690</v>
      </c>
      <c r="F25959" s="34">
        <v>519</v>
      </c>
      <c r="G25959" s="34">
        <v>626</v>
      </c>
      <c r="H25959" s="34">
        <v>662</v>
      </c>
      <c r="I25959" s="34">
        <v>609</v>
      </c>
      <c r="J25959" s="34">
        <v>663</v>
      </c>
      <c r="K25959" s="34">
        <v>494</v>
      </c>
      <c r="L25959" s="34">
        <v>621</v>
      </c>
      <c r="M25959" s="34">
        <v>466</v>
      </c>
    </row>
    <row r="25960" spans="1:13" x14ac:dyDescent="0.2">
      <c r="A25960" s="34" t="s">
        <v>126854</v>
      </c>
      <c r="B25960" s="34">
        <v>793</v>
      </c>
      <c r="C25960" s="34">
        <v>824</v>
      </c>
      <c r="D25960" s="34">
        <v>977</v>
      </c>
      <c r="E25960" s="34">
        <v>917</v>
      </c>
      <c r="F25960" s="34">
        <v>852</v>
      </c>
      <c r="G25960" s="34">
        <v>827</v>
      </c>
      <c r="H25960" s="34">
        <v>991</v>
      </c>
      <c r="I25960" s="34">
        <v>832</v>
      </c>
      <c r="J25960" s="34">
        <v>1063</v>
      </c>
      <c r="K25960" s="34">
        <v>655</v>
      </c>
      <c r="L25960" s="34">
        <v>910</v>
      </c>
      <c r="M25960" s="34">
        <v>676</v>
      </c>
    </row>
    <row r="25961" spans="1:13" x14ac:dyDescent="0.2">
      <c r="A25961" s="34" t="s">
        <v>126855</v>
      </c>
      <c r="B25961" s="34">
        <v>800</v>
      </c>
      <c r="C25961" s="34">
        <v>978</v>
      </c>
      <c r="D25961" s="34">
        <v>850</v>
      </c>
      <c r="E25961" s="34">
        <v>903</v>
      </c>
      <c r="F25961" s="34">
        <v>860</v>
      </c>
      <c r="G25961" s="34">
        <v>810</v>
      </c>
      <c r="H25961" s="34">
        <v>903</v>
      </c>
      <c r="I25961" s="34">
        <v>983</v>
      </c>
      <c r="J25961" s="34">
        <v>842</v>
      </c>
      <c r="K25961" s="34">
        <v>816</v>
      </c>
      <c r="L25961" s="34">
        <v>864</v>
      </c>
      <c r="M25961" s="34">
        <v>756</v>
      </c>
    </row>
    <row r="25962" spans="1:13" x14ac:dyDescent="0.2">
      <c r="A25962" s="34" t="s">
        <v>126856</v>
      </c>
      <c r="B25962" s="34">
        <v>675</v>
      </c>
      <c r="C25962" s="34">
        <v>834</v>
      </c>
      <c r="D25962" s="34">
        <v>855</v>
      </c>
      <c r="E25962" s="34">
        <v>953</v>
      </c>
      <c r="F25962" s="34">
        <v>747</v>
      </c>
      <c r="G25962" s="34">
        <v>787</v>
      </c>
      <c r="H25962" s="34">
        <v>770</v>
      </c>
      <c r="I25962" s="34">
        <v>873</v>
      </c>
      <c r="J25962" s="34">
        <v>823</v>
      </c>
      <c r="K25962" s="34">
        <v>623</v>
      </c>
      <c r="L25962" s="34">
        <v>680</v>
      </c>
      <c r="M25962" s="34">
        <v>712</v>
      </c>
    </row>
    <row r="25963" spans="1:13" x14ac:dyDescent="0.2">
      <c r="A25963" s="34" t="s">
        <v>126857</v>
      </c>
      <c r="B25963" s="34">
        <v>680</v>
      </c>
      <c r="C25963" s="34">
        <v>787</v>
      </c>
      <c r="D25963" s="34">
        <v>772</v>
      </c>
      <c r="E25963" s="34">
        <v>845</v>
      </c>
      <c r="F25963" s="34">
        <v>633</v>
      </c>
      <c r="G25963" s="34">
        <v>850</v>
      </c>
      <c r="H25963" s="34">
        <v>824</v>
      </c>
      <c r="I25963" s="34">
        <v>807</v>
      </c>
      <c r="J25963" s="34">
        <v>770</v>
      </c>
      <c r="K25963" s="34">
        <v>674</v>
      </c>
      <c r="L25963" s="34">
        <v>622</v>
      </c>
      <c r="M25963" s="34">
        <v>636</v>
      </c>
    </row>
    <row r="25964" spans="1:13" x14ac:dyDescent="0.2">
      <c r="A25964" s="34" t="s">
        <v>126858</v>
      </c>
      <c r="B25964" s="34">
        <v>511</v>
      </c>
      <c r="C25964" s="34">
        <v>700</v>
      </c>
      <c r="D25964" s="34">
        <v>737</v>
      </c>
      <c r="E25964" s="34">
        <v>723</v>
      </c>
      <c r="F25964" s="34">
        <v>664</v>
      </c>
      <c r="G25964" s="34">
        <v>648</v>
      </c>
      <c r="H25964" s="34">
        <v>743</v>
      </c>
      <c r="I25964" s="34">
        <v>626</v>
      </c>
      <c r="J25964" s="34">
        <v>701</v>
      </c>
      <c r="K25964" s="34">
        <v>495</v>
      </c>
      <c r="L25964" s="34">
        <v>703</v>
      </c>
      <c r="M25964" s="34">
        <v>556</v>
      </c>
    </row>
    <row r="25965" spans="1:13" x14ac:dyDescent="0.2">
      <c r="A25965" s="34" t="s">
        <v>126859</v>
      </c>
      <c r="B25965" s="34">
        <v>963</v>
      </c>
      <c r="C25965" s="34">
        <v>892</v>
      </c>
      <c r="D25965" s="34">
        <v>946</v>
      </c>
      <c r="E25965" s="34">
        <v>946</v>
      </c>
      <c r="F25965" s="34">
        <v>788</v>
      </c>
      <c r="G25965" s="34">
        <v>842</v>
      </c>
      <c r="H25965" s="34">
        <v>897</v>
      </c>
      <c r="I25965" s="34">
        <v>881</v>
      </c>
      <c r="J25965" s="34">
        <v>984</v>
      </c>
      <c r="K25965" s="34">
        <v>754</v>
      </c>
      <c r="L25965" s="34">
        <v>852</v>
      </c>
      <c r="M25965" s="34">
        <v>723</v>
      </c>
    </row>
    <row r="25966" spans="1:13" x14ac:dyDescent="0.2">
      <c r="A25966" s="34" t="s">
        <v>126860</v>
      </c>
      <c r="B25966" s="34">
        <v>1392</v>
      </c>
      <c r="C25966" s="34">
        <v>1610</v>
      </c>
      <c r="D25966" s="34">
        <v>1621</v>
      </c>
      <c r="E25966" s="34">
        <v>1585</v>
      </c>
      <c r="F25966" s="34">
        <v>1376</v>
      </c>
      <c r="G25966" s="34">
        <v>1490</v>
      </c>
      <c r="H25966" s="34">
        <v>1643</v>
      </c>
      <c r="I25966" s="34">
        <v>1558</v>
      </c>
      <c r="J25966" s="34">
        <v>1592</v>
      </c>
      <c r="K25966" s="34">
        <v>1364</v>
      </c>
      <c r="L25966" s="34">
        <v>1527</v>
      </c>
      <c r="M25966" s="34">
        <v>1191</v>
      </c>
    </row>
    <row r="25967" spans="1:13" x14ac:dyDescent="0.2">
      <c r="A25967" s="34" t="s">
        <v>126861</v>
      </c>
      <c r="B25967" s="34">
        <v>1165</v>
      </c>
      <c r="C25967" s="34">
        <v>1154</v>
      </c>
      <c r="D25967" s="34">
        <v>1365</v>
      </c>
      <c r="E25967" s="34">
        <v>1394</v>
      </c>
      <c r="F25967" s="34">
        <v>1091</v>
      </c>
      <c r="G25967" s="34">
        <v>1204</v>
      </c>
      <c r="H25967" s="34">
        <v>1366</v>
      </c>
      <c r="I25967" s="34">
        <v>1244</v>
      </c>
      <c r="J25967" s="34">
        <v>1393</v>
      </c>
      <c r="K25967" s="34">
        <v>1023</v>
      </c>
      <c r="L25967" s="34">
        <v>1138</v>
      </c>
      <c r="M25967" s="34">
        <v>918</v>
      </c>
    </row>
    <row r="25968" spans="1:13" x14ac:dyDescent="0.2">
      <c r="A25968" s="34" t="s">
        <v>126862</v>
      </c>
      <c r="B25968" s="34">
        <v>777</v>
      </c>
      <c r="C25968" s="34">
        <v>869</v>
      </c>
      <c r="D25968" s="34">
        <v>878</v>
      </c>
      <c r="E25968" s="34">
        <v>924</v>
      </c>
      <c r="F25968" s="34">
        <v>774</v>
      </c>
      <c r="G25968" s="34">
        <v>840</v>
      </c>
      <c r="H25968" s="34">
        <v>971</v>
      </c>
      <c r="I25968" s="34">
        <v>831</v>
      </c>
      <c r="J25968" s="34">
        <v>866</v>
      </c>
      <c r="K25968" s="34">
        <v>697</v>
      </c>
      <c r="L25968" s="34">
        <v>818</v>
      </c>
      <c r="M25968" s="34">
        <v>692</v>
      </c>
    </row>
    <row r="25969" spans="1:13" x14ac:dyDescent="0.2">
      <c r="A25969" s="34" t="s">
        <v>126863</v>
      </c>
      <c r="B25969" s="34">
        <v>1905</v>
      </c>
      <c r="C25969" s="34">
        <v>1694</v>
      </c>
      <c r="D25969" s="34">
        <v>1979</v>
      </c>
      <c r="E25969" s="34">
        <v>1752</v>
      </c>
      <c r="F25969" s="34">
        <v>1797</v>
      </c>
      <c r="G25969" s="34">
        <v>1539</v>
      </c>
      <c r="H25969" s="34">
        <v>2049</v>
      </c>
      <c r="I25969" s="34">
        <v>1689</v>
      </c>
      <c r="J25969" s="34">
        <v>2034</v>
      </c>
      <c r="K25969" s="34">
        <v>1380</v>
      </c>
      <c r="L25969" s="34">
        <v>1789</v>
      </c>
      <c r="M25969" s="34">
        <v>1441</v>
      </c>
    </row>
    <row r="25970" spans="1:13" x14ac:dyDescent="0.2">
      <c r="A25970" s="34" t="s">
        <v>126864</v>
      </c>
      <c r="B25970" s="34">
        <v>2124</v>
      </c>
      <c r="C25970" s="34">
        <v>2109</v>
      </c>
      <c r="D25970" s="34">
        <v>2404</v>
      </c>
      <c r="E25970" s="34">
        <v>2188</v>
      </c>
      <c r="F25970" s="34">
        <v>2071</v>
      </c>
      <c r="G25970" s="34">
        <v>1990</v>
      </c>
      <c r="H25970" s="34">
        <v>2531</v>
      </c>
      <c r="I25970" s="34">
        <v>2274</v>
      </c>
      <c r="J25970" s="34">
        <v>2279</v>
      </c>
      <c r="K25970" s="34">
        <v>1776</v>
      </c>
      <c r="L25970" s="34">
        <v>2164</v>
      </c>
      <c r="M25970" s="34">
        <v>1664</v>
      </c>
    </row>
    <row r="25971" spans="1:13" x14ac:dyDescent="0.2">
      <c r="A25971" s="34" t="s">
        <v>126865</v>
      </c>
      <c r="B25971" s="34">
        <v>650</v>
      </c>
      <c r="C25971" s="34">
        <v>626</v>
      </c>
      <c r="D25971" s="34">
        <v>688</v>
      </c>
      <c r="E25971" s="34">
        <v>686</v>
      </c>
      <c r="F25971" s="34">
        <v>609</v>
      </c>
      <c r="G25971" s="34">
        <v>576</v>
      </c>
      <c r="H25971" s="34">
        <v>781</v>
      </c>
      <c r="I25971" s="34">
        <v>681</v>
      </c>
      <c r="J25971" s="34">
        <v>657</v>
      </c>
      <c r="K25971" s="34">
        <v>541</v>
      </c>
      <c r="L25971" s="34">
        <v>658</v>
      </c>
      <c r="M25971" s="34">
        <v>542</v>
      </c>
    </row>
    <row r="25972" spans="1:13" x14ac:dyDescent="0.2">
      <c r="A25972" s="34" t="s">
        <v>126866</v>
      </c>
      <c r="B25972" s="34">
        <v>1008</v>
      </c>
      <c r="C25972" s="34">
        <v>1019</v>
      </c>
      <c r="D25972" s="34">
        <v>1125</v>
      </c>
      <c r="E25972" s="34">
        <v>1058</v>
      </c>
      <c r="F25972" s="34">
        <v>951</v>
      </c>
      <c r="G25972" s="34">
        <v>898</v>
      </c>
      <c r="H25972" s="34">
        <v>1228</v>
      </c>
      <c r="I25972" s="34">
        <v>973</v>
      </c>
      <c r="J25972" s="34">
        <v>1116</v>
      </c>
      <c r="K25972" s="34">
        <v>829</v>
      </c>
      <c r="L25972" s="34">
        <v>1114</v>
      </c>
      <c r="M25972" s="34">
        <v>760</v>
      </c>
    </row>
    <row r="25973" spans="1:13" x14ac:dyDescent="0.2">
      <c r="A25973" s="34" t="s">
        <v>126867</v>
      </c>
      <c r="B25973" s="34">
        <v>948</v>
      </c>
      <c r="C25973" s="34">
        <v>976</v>
      </c>
      <c r="D25973" s="34">
        <v>1053</v>
      </c>
      <c r="E25973" s="34">
        <v>1041</v>
      </c>
      <c r="F25973" s="34">
        <v>847</v>
      </c>
      <c r="G25973" s="34">
        <v>951</v>
      </c>
      <c r="H25973" s="34">
        <v>1014</v>
      </c>
      <c r="I25973" s="34">
        <v>1066</v>
      </c>
      <c r="J25973" s="34">
        <v>983</v>
      </c>
      <c r="K25973" s="34">
        <v>813</v>
      </c>
      <c r="L25973" s="34">
        <v>1000</v>
      </c>
      <c r="M25973" s="34">
        <v>705</v>
      </c>
    </row>
    <row r="25974" spans="1:13" x14ac:dyDescent="0.2">
      <c r="A25974" s="34" t="s">
        <v>126868</v>
      </c>
      <c r="B25974" s="34">
        <v>1256</v>
      </c>
      <c r="C25974" s="34">
        <v>1230</v>
      </c>
      <c r="D25974" s="34">
        <v>1444</v>
      </c>
      <c r="E25974" s="34">
        <v>1440</v>
      </c>
      <c r="F25974" s="34">
        <v>1147</v>
      </c>
      <c r="G25974" s="34">
        <v>1170</v>
      </c>
      <c r="H25974" s="34">
        <v>1380</v>
      </c>
      <c r="I25974" s="34">
        <v>1267</v>
      </c>
      <c r="J25974" s="34">
        <v>1437</v>
      </c>
      <c r="K25974" s="34">
        <v>1120</v>
      </c>
      <c r="L25974" s="34">
        <v>1326</v>
      </c>
      <c r="M25974" s="34">
        <v>1034</v>
      </c>
    </row>
    <row r="25975" spans="1:13" x14ac:dyDescent="0.2">
      <c r="A25975" s="34" t="s">
        <v>126869</v>
      </c>
      <c r="B25975" s="34">
        <v>1544</v>
      </c>
      <c r="C25975" s="34">
        <v>1619</v>
      </c>
      <c r="D25975" s="34">
        <v>1574</v>
      </c>
      <c r="E25975" s="34">
        <v>1581</v>
      </c>
      <c r="F25975" s="34">
        <v>1428</v>
      </c>
      <c r="G25975" s="34">
        <v>1372</v>
      </c>
      <c r="H25975" s="34">
        <v>1651</v>
      </c>
      <c r="I25975" s="34">
        <v>1529</v>
      </c>
      <c r="J25975" s="34">
        <v>1585</v>
      </c>
      <c r="K25975" s="34">
        <v>1189</v>
      </c>
      <c r="L25975" s="34">
        <v>1540</v>
      </c>
      <c r="M25975" s="34">
        <v>1092</v>
      </c>
    </row>
    <row r="25976" spans="1:13" x14ac:dyDescent="0.2">
      <c r="A25976" s="34" t="s">
        <v>126870</v>
      </c>
      <c r="B25976" s="34">
        <v>532</v>
      </c>
      <c r="C25976" s="34">
        <v>640</v>
      </c>
      <c r="D25976" s="34">
        <v>647</v>
      </c>
      <c r="E25976" s="34">
        <v>618</v>
      </c>
      <c r="F25976" s="34">
        <v>463</v>
      </c>
      <c r="G25976" s="34">
        <v>593</v>
      </c>
      <c r="H25976" s="34">
        <v>599</v>
      </c>
      <c r="I25976" s="34">
        <v>577</v>
      </c>
      <c r="J25976" s="34">
        <v>564</v>
      </c>
      <c r="K25976" s="34">
        <v>445</v>
      </c>
      <c r="L25976" s="34">
        <v>508</v>
      </c>
      <c r="M25976" s="34">
        <v>441</v>
      </c>
    </row>
    <row r="25977" spans="1:13" x14ac:dyDescent="0.2">
      <c r="A25977" s="34" t="s">
        <v>126871</v>
      </c>
      <c r="B25977" s="34">
        <v>685</v>
      </c>
      <c r="C25977" s="34">
        <v>781</v>
      </c>
      <c r="D25977" s="34">
        <v>749</v>
      </c>
      <c r="E25977" s="34">
        <v>879</v>
      </c>
      <c r="F25977" s="34">
        <v>753</v>
      </c>
      <c r="G25977" s="34">
        <v>726</v>
      </c>
      <c r="H25977" s="34">
        <v>751</v>
      </c>
      <c r="I25977" s="34">
        <v>730</v>
      </c>
      <c r="J25977" s="34">
        <v>779</v>
      </c>
      <c r="K25977" s="34">
        <v>737</v>
      </c>
      <c r="L25977" s="34">
        <v>828</v>
      </c>
      <c r="M25977" s="34">
        <v>609</v>
      </c>
    </row>
    <row r="25978" spans="1:13" x14ac:dyDescent="0.2">
      <c r="A25978" s="34" t="s">
        <v>126872</v>
      </c>
      <c r="B25978" s="34">
        <v>1020</v>
      </c>
      <c r="C25978" s="34">
        <v>967</v>
      </c>
      <c r="D25978" s="34">
        <v>1040</v>
      </c>
      <c r="E25978" s="34">
        <v>1110</v>
      </c>
      <c r="F25978" s="34">
        <v>906</v>
      </c>
      <c r="G25978" s="34">
        <v>912</v>
      </c>
      <c r="H25978" s="34">
        <v>1036</v>
      </c>
      <c r="I25978" s="34">
        <v>930</v>
      </c>
      <c r="J25978" s="34">
        <v>917</v>
      </c>
      <c r="K25978" s="34">
        <v>808</v>
      </c>
      <c r="L25978" s="34">
        <v>964</v>
      </c>
      <c r="M25978" s="34">
        <v>757</v>
      </c>
    </row>
    <row r="25979" spans="1:13" x14ac:dyDescent="0.2">
      <c r="A25979" s="34" t="s">
        <v>126873</v>
      </c>
      <c r="B25979" s="34">
        <v>1076</v>
      </c>
      <c r="C25979" s="34">
        <v>1115</v>
      </c>
      <c r="D25979" s="34">
        <v>1165</v>
      </c>
      <c r="E25979" s="34">
        <v>1138</v>
      </c>
      <c r="F25979" s="34">
        <v>979</v>
      </c>
      <c r="G25979" s="34">
        <v>994</v>
      </c>
      <c r="H25979" s="34">
        <v>1180</v>
      </c>
      <c r="I25979" s="34">
        <v>1076</v>
      </c>
      <c r="J25979" s="34">
        <v>1000</v>
      </c>
      <c r="K25979" s="34">
        <v>835</v>
      </c>
      <c r="L25979" s="34">
        <v>1178</v>
      </c>
      <c r="M25979" s="34">
        <v>852</v>
      </c>
    </row>
    <row r="25980" spans="1:13" x14ac:dyDescent="0.2">
      <c r="A25980" s="34" t="s">
        <v>126874</v>
      </c>
      <c r="B25980" s="34">
        <v>751</v>
      </c>
      <c r="C25980" s="34">
        <v>710</v>
      </c>
      <c r="D25980" s="34">
        <v>631</v>
      </c>
      <c r="E25980" s="34">
        <v>662</v>
      </c>
      <c r="F25980" s="34">
        <v>566</v>
      </c>
      <c r="G25980" s="34">
        <v>621</v>
      </c>
      <c r="H25980" s="34">
        <v>721</v>
      </c>
      <c r="I25980" s="34">
        <v>648</v>
      </c>
      <c r="J25980" s="34">
        <v>661</v>
      </c>
      <c r="K25980" s="34">
        <v>566</v>
      </c>
      <c r="L25980" s="34">
        <v>579</v>
      </c>
      <c r="M25980" s="34">
        <v>490</v>
      </c>
    </row>
    <row r="25981" spans="1:13" x14ac:dyDescent="0.2">
      <c r="A25981" s="34" t="s">
        <v>126875</v>
      </c>
      <c r="B25981" s="34">
        <v>756</v>
      </c>
      <c r="C25981" s="34">
        <v>779</v>
      </c>
      <c r="D25981" s="34">
        <v>911</v>
      </c>
      <c r="E25981" s="34">
        <v>1037</v>
      </c>
      <c r="F25981" s="34">
        <v>774</v>
      </c>
      <c r="G25981" s="34">
        <v>765</v>
      </c>
      <c r="H25981" s="34">
        <v>918</v>
      </c>
      <c r="I25981" s="34">
        <v>791</v>
      </c>
      <c r="J25981" s="34">
        <v>970</v>
      </c>
      <c r="K25981" s="34">
        <v>677</v>
      </c>
      <c r="L25981" s="34">
        <v>897</v>
      </c>
      <c r="M25981" s="34">
        <v>667</v>
      </c>
    </row>
    <row r="25982" spans="1:13" x14ac:dyDescent="0.2">
      <c r="A25982" s="34" t="s">
        <v>126876</v>
      </c>
      <c r="B25982" s="34">
        <v>751</v>
      </c>
      <c r="C25982" s="34">
        <v>667</v>
      </c>
      <c r="D25982" s="34">
        <v>870</v>
      </c>
      <c r="E25982" s="34">
        <v>774</v>
      </c>
      <c r="F25982" s="34">
        <v>693</v>
      </c>
      <c r="G25982" s="34">
        <v>647</v>
      </c>
      <c r="H25982" s="34">
        <v>722</v>
      </c>
      <c r="I25982" s="34">
        <v>751</v>
      </c>
      <c r="J25982" s="34">
        <v>854</v>
      </c>
      <c r="K25982" s="34">
        <v>591</v>
      </c>
      <c r="L25982" s="34">
        <v>767</v>
      </c>
      <c r="M25982" s="34">
        <v>475</v>
      </c>
    </row>
    <row r="25983" spans="1:13" x14ac:dyDescent="0.2">
      <c r="A25983" s="34" t="s">
        <v>126877</v>
      </c>
      <c r="B25983" s="34">
        <v>984</v>
      </c>
      <c r="C25983" s="34">
        <v>987</v>
      </c>
      <c r="D25983" s="34">
        <v>942</v>
      </c>
      <c r="E25983" s="34">
        <v>1048</v>
      </c>
      <c r="F25983" s="34">
        <v>904</v>
      </c>
      <c r="G25983" s="34">
        <v>956</v>
      </c>
      <c r="H25983" s="34">
        <v>1085</v>
      </c>
      <c r="I25983" s="34">
        <v>979</v>
      </c>
      <c r="J25983" s="34">
        <v>1056</v>
      </c>
      <c r="K25983" s="34">
        <v>805</v>
      </c>
      <c r="L25983" s="34">
        <v>938</v>
      </c>
      <c r="M25983" s="34">
        <v>774</v>
      </c>
    </row>
    <row r="25984" spans="1:13" x14ac:dyDescent="0.2">
      <c r="A25984" s="34" t="s">
        <v>126878</v>
      </c>
      <c r="B25984" s="34">
        <v>1343</v>
      </c>
      <c r="C25984" s="34">
        <v>1328</v>
      </c>
      <c r="D25984" s="34">
        <v>1459</v>
      </c>
      <c r="E25984" s="34">
        <v>1400</v>
      </c>
      <c r="F25984" s="34">
        <v>1142</v>
      </c>
      <c r="G25984" s="34">
        <v>1128</v>
      </c>
      <c r="H25984" s="34">
        <v>1406</v>
      </c>
      <c r="I25984" s="34">
        <v>1268</v>
      </c>
      <c r="J25984" s="34">
        <v>1342</v>
      </c>
      <c r="K25984" s="34">
        <v>1031</v>
      </c>
      <c r="L25984" s="34">
        <v>1386</v>
      </c>
      <c r="M25984" s="34">
        <v>1047</v>
      </c>
    </row>
    <row r="25985" spans="1:13" x14ac:dyDescent="0.2">
      <c r="A25985" s="34" t="s">
        <v>126879</v>
      </c>
      <c r="B25985" s="34">
        <v>1336</v>
      </c>
      <c r="C25985" s="34">
        <v>1267</v>
      </c>
      <c r="D25985" s="34">
        <v>1308</v>
      </c>
      <c r="E25985" s="34">
        <v>1368</v>
      </c>
      <c r="F25985" s="34">
        <v>1250</v>
      </c>
      <c r="G25985" s="34">
        <v>1138</v>
      </c>
      <c r="H25985" s="34">
        <v>1485</v>
      </c>
      <c r="I25985" s="34">
        <v>1203</v>
      </c>
      <c r="J25985" s="34">
        <v>1243</v>
      </c>
      <c r="K25985" s="34">
        <v>1173</v>
      </c>
      <c r="L25985" s="34">
        <v>1208</v>
      </c>
      <c r="M25985" s="34">
        <v>1006</v>
      </c>
    </row>
    <row r="25986" spans="1:13" x14ac:dyDescent="0.2">
      <c r="A25986" s="34" t="s">
        <v>126880</v>
      </c>
      <c r="B25986" s="34">
        <v>593</v>
      </c>
      <c r="C25986" s="34">
        <v>692</v>
      </c>
      <c r="D25986" s="34">
        <v>727</v>
      </c>
      <c r="E25986" s="34">
        <v>783</v>
      </c>
      <c r="F25986" s="34">
        <v>620</v>
      </c>
      <c r="G25986" s="34">
        <v>633</v>
      </c>
      <c r="H25986" s="34">
        <v>776</v>
      </c>
      <c r="I25986" s="34">
        <v>711</v>
      </c>
      <c r="J25986" s="34">
        <v>764</v>
      </c>
      <c r="K25986" s="34">
        <v>546</v>
      </c>
      <c r="L25986" s="34">
        <v>681</v>
      </c>
      <c r="M25986" s="34">
        <v>546</v>
      </c>
    </row>
    <row r="25987" spans="1:13" x14ac:dyDescent="0.2">
      <c r="A25987" s="34" t="s">
        <v>126881</v>
      </c>
      <c r="B25987" s="34">
        <v>849</v>
      </c>
      <c r="C25987" s="34">
        <v>718</v>
      </c>
      <c r="D25987" s="34">
        <v>711</v>
      </c>
      <c r="E25987" s="34">
        <v>767</v>
      </c>
      <c r="F25987" s="34">
        <v>759</v>
      </c>
      <c r="G25987" s="34">
        <v>687</v>
      </c>
      <c r="H25987" s="34">
        <v>778</v>
      </c>
      <c r="I25987" s="34">
        <v>779</v>
      </c>
      <c r="J25987" s="34">
        <v>817</v>
      </c>
      <c r="K25987" s="34">
        <v>571</v>
      </c>
      <c r="L25987" s="34">
        <v>775</v>
      </c>
      <c r="M25987" s="34">
        <v>529</v>
      </c>
    </row>
    <row r="25988" spans="1:13" x14ac:dyDescent="0.2">
      <c r="A25988" s="34" t="s">
        <v>126882</v>
      </c>
      <c r="B25988" s="34">
        <v>874</v>
      </c>
      <c r="C25988" s="34">
        <v>1008</v>
      </c>
      <c r="D25988" s="34">
        <v>940</v>
      </c>
      <c r="E25988" s="34">
        <v>1040</v>
      </c>
      <c r="F25988" s="34">
        <v>912</v>
      </c>
      <c r="G25988" s="34">
        <v>928</v>
      </c>
      <c r="H25988" s="34">
        <v>1087</v>
      </c>
      <c r="I25988" s="34">
        <v>1040</v>
      </c>
      <c r="J25988" s="34">
        <v>1047</v>
      </c>
      <c r="K25988" s="34">
        <v>801</v>
      </c>
      <c r="L25988" s="34">
        <v>976</v>
      </c>
      <c r="M25988" s="34">
        <v>840</v>
      </c>
    </row>
    <row r="25989" spans="1:13" x14ac:dyDescent="0.2">
      <c r="A25989" s="34" t="s">
        <v>126883</v>
      </c>
      <c r="B25989" s="34">
        <v>1190</v>
      </c>
      <c r="C25989" s="34">
        <v>1277</v>
      </c>
      <c r="D25989" s="34">
        <v>1384</v>
      </c>
      <c r="E25989" s="34">
        <v>1369</v>
      </c>
      <c r="F25989" s="34">
        <v>1142</v>
      </c>
      <c r="G25989" s="34">
        <v>1175</v>
      </c>
      <c r="H25989" s="34">
        <v>1372</v>
      </c>
      <c r="I25989" s="34">
        <v>1279</v>
      </c>
      <c r="J25989" s="34">
        <v>1333</v>
      </c>
      <c r="K25989" s="34">
        <v>1112</v>
      </c>
      <c r="L25989" s="34">
        <v>1308</v>
      </c>
      <c r="M25989" s="34">
        <v>1005</v>
      </c>
    </row>
    <row r="25990" spans="1:13" x14ac:dyDescent="0.2">
      <c r="A25990" s="34" t="s">
        <v>126884</v>
      </c>
      <c r="B25990" s="34">
        <v>1167</v>
      </c>
      <c r="C25990" s="34">
        <v>1059</v>
      </c>
      <c r="D25990" s="34">
        <v>1174</v>
      </c>
      <c r="E25990" s="34">
        <v>1212</v>
      </c>
      <c r="F25990" s="34">
        <v>1052</v>
      </c>
      <c r="G25990" s="34">
        <v>1048</v>
      </c>
      <c r="H25990" s="34">
        <v>1198</v>
      </c>
      <c r="I25990" s="34">
        <v>1074</v>
      </c>
      <c r="J25990" s="34">
        <v>1032</v>
      </c>
      <c r="K25990" s="34">
        <v>862</v>
      </c>
      <c r="L25990" s="34">
        <v>1113</v>
      </c>
      <c r="M25990" s="34">
        <v>832</v>
      </c>
    </row>
    <row r="25991" spans="1:13" x14ac:dyDescent="0.2">
      <c r="A25991" s="34" t="s">
        <v>126885</v>
      </c>
      <c r="B25991" s="34">
        <v>648</v>
      </c>
      <c r="C25991" s="34">
        <v>639</v>
      </c>
      <c r="D25991" s="34">
        <v>718</v>
      </c>
      <c r="E25991" s="34">
        <v>707</v>
      </c>
      <c r="F25991" s="34">
        <v>692</v>
      </c>
      <c r="G25991" s="34">
        <v>636</v>
      </c>
      <c r="H25991" s="34">
        <v>691</v>
      </c>
      <c r="I25991" s="34">
        <v>701</v>
      </c>
      <c r="J25991" s="34">
        <v>748</v>
      </c>
      <c r="K25991" s="34">
        <v>589</v>
      </c>
      <c r="L25991" s="34">
        <v>657</v>
      </c>
      <c r="M25991" s="34">
        <v>535</v>
      </c>
    </row>
    <row r="25992" spans="1:13" x14ac:dyDescent="0.2">
      <c r="A25992" s="34" t="s">
        <v>126886</v>
      </c>
      <c r="B25992" s="34">
        <v>1302</v>
      </c>
      <c r="C25992" s="34">
        <v>1412</v>
      </c>
      <c r="D25992" s="34">
        <v>1667</v>
      </c>
      <c r="E25992" s="34">
        <v>1547</v>
      </c>
      <c r="F25992" s="34">
        <v>1228</v>
      </c>
      <c r="G25992" s="34">
        <v>1279</v>
      </c>
      <c r="H25992" s="34">
        <v>1590</v>
      </c>
      <c r="I25992" s="34">
        <v>1334</v>
      </c>
      <c r="J25992" s="34">
        <v>1444</v>
      </c>
      <c r="K25992" s="34">
        <v>1179</v>
      </c>
      <c r="L25992" s="34">
        <v>1422</v>
      </c>
      <c r="M25992" s="34">
        <v>1115</v>
      </c>
    </row>
    <row r="25993" spans="1:13" x14ac:dyDescent="0.2">
      <c r="A25993" s="34" t="s">
        <v>126887</v>
      </c>
      <c r="B25993" s="34">
        <v>994</v>
      </c>
      <c r="C25993" s="34">
        <v>881</v>
      </c>
      <c r="D25993" s="34">
        <v>1023</v>
      </c>
      <c r="E25993" s="34">
        <v>902</v>
      </c>
      <c r="F25993" s="34">
        <v>745</v>
      </c>
      <c r="G25993" s="34">
        <v>874</v>
      </c>
      <c r="H25993" s="34">
        <v>1081</v>
      </c>
      <c r="I25993" s="34">
        <v>927</v>
      </c>
      <c r="J25993" s="34">
        <v>959</v>
      </c>
      <c r="K25993" s="34">
        <v>758</v>
      </c>
      <c r="L25993" s="34">
        <v>686</v>
      </c>
      <c r="M25993" s="34">
        <v>795</v>
      </c>
    </row>
    <row r="25994" spans="1:13" x14ac:dyDescent="0.2">
      <c r="A25994" s="34" t="s">
        <v>126888</v>
      </c>
      <c r="B25994" s="34">
        <v>637</v>
      </c>
      <c r="C25994" s="34">
        <v>729</v>
      </c>
      <c r="D25994" s="34">
        <v>719</v>
      </c>
      <c r="E25994" s="34">
        <v>802</v>
      </c>
      <c r="F25994" s="34">
        <v>687</v>
      </c>
      <c r="G25994" s="34">
        <v>713</v>
      </c>
      <c r="H25994" s="34">
        <v>775</v>
      </c>
      <c r="I25994" s="34">
        <v>856</v>
      </c>
      <c r="J25994" s="34">
        <v>721</v>
      </c>
      <c r="K25994" s="34">
        <v>543</v>
      </c>
      <c r="L25994" s="34">
        <v>666</v>
      </c>
      <c r="M25994" s="34">
        <v>576</v>
      </c>
    </row>
    <row r="25995" spans="1:13" x14ac:dyDescent="0.2">
      <c r="A25995" s="34" t="s">
        <v>126889</v>
      </c>
      <c r="B25995" s="34">
        <v>760</v>
      </c>
      <c r="C25995" s="34">
        <v>622</v>
      </c>
      <c r="D25995" s="34">
        <v>729</v>
      </c>
      <c r="E25995" s="34">
        <v>645</v>
      </c>
      <c r="F25995" s="34">
        <v>559</v>
      </c>
      <c r="G25995" s="34">
        <v>694</v>
      </c>
      <c r="H25995" s="34">
        <v>760</v>
      </c>
      <c r="I25995" s="34">
        <v>624</v>
      </c>
      <c r="J25995" s="34">
        <v>679</v>
      </c>
      <c r="K25995" s="34">
        <v>476</v>
      </c>
      <c r="L25995" s="34">
        <v>482</v>
      </c>
      <c r="M25995" s="34">
        <v>523</v>
      </c>
    </row>
    <row r="25996" spans="1:13" x14ac:dyDescent="0.2">
      <c r="A25996" s="34" t="s">
        <v>126890</v>
      </c>
      <c r="B25996" s="34">
        <v>700</v>
      </c>
      <c r="C25996" s="34">
        <v>810</v>
      </c>
      <c r="D25996" s="34">
        <v>747</v>
      </c>
      <c r="E25996" s="34">
        <v>945</v>
      </c>
      <c r="F25996" s="34">
        <v>708</v>
      </c>
      <c r="G25996" s="34">
        <v>775</v>
      </c>
      <c r="H25996" s="34">
        <v>873</v>
      </c>
      <c r="I25996" s="34">
        <v>784</v>
      </c>
      <c r="J25996" s="34">
        <v>833</v>
      </c>
      <c r="K25996" s="34">
        <v>672</v>
      </c>
      <c r="L25996" s="34">
        <v>748</v>
      </c>
      <c r="M25996" s="34">
        <v>607</v>
      </c>
    </row>
    <row r="25997" spans="1:13" x14ac:dyDescent="0.2">
      <c r="A25997" s="34" t="s">
        <v>126891</v>
      </c>
      <c r="B25997" s="34">
        <v>1202</v>
      </c>
      <c r="C25997" s="34">
        <v>1179</v>
      </c>
      <c r="D25997" s="34">
        <v>1276</v>
      </c>
      <c r="E25997" s="34">
        <v>1337</v>
      </c>
      <c r="F25997" s="34">
        <v>1059</v>
      </c>
      <c r="G25997" s="34">
        <v>1122</v>
      </c>
      <c r="H25997" s="34">
        <v>1364</v>
      </c>
      <c r="I25997" s="34">
        <v>1272</v>
      </c>
      <c r="J25997" s="34">
        <v>1331</v>
      </c>
      <c r="K25997" s="34">
        <v>1000</v>
      </c>
      <c r="L25997" s="34">
        <v>1233</v>
      </c>
      <c r="M25997" s="34">
        <v>996</v>
      </c>
    </row>
    <row r="25998" spans="1:13" x14ac:dyDescent="0.2">
      <c r="A25998" s="34" t="s">
        <v>126892</v>
      </c>
      <c r="B25998" s="34">
        <v>718</v>
      </c>
      <c r="C25998" s="34">
        <v>800</v>
      </c>
      <c r="D25998" s="34">
        <v>883</v>
      </c>
      <c r="E25998" s="34">
        <v>958</v>
      </c>
      <c r="F25998" s="34">
        <v>642</v>
      </c>
      <c r="G25998" s="34">
        <v>756</v>
      </c>
      <c r="H25998" s="34">
        <v>777</v>
      </c>
      <c r="I25998" s="34">
        <v>957</v>
      </c>
      <c r="J25998" s="34">
        <v>786</v>
      </c>
      <c r="K25998" s="34">
        <v>734</v>
      </c>
      <c r="L25998" s="34">
        <v>783</v>
      </c>
      <c r="M25998" s="34">
        <v>745</v>
      </c>
    </row>
    <row r="25999" spans="1:13" x14ac:dyDescent="0.2">
      <c r="A25999" s="34" t="s">
        <v>126893</v>
      </c>
      <c r="B25999" s="34">
        <v>1336</v>
      </c>
      <c r="C25999" s="34">
        <v>1400</v>
      </c>
      <c r="D25999" s="34">
        <v>1654</v>
      </c>
      <c r="E25999" s="34">
        <v>1467</v>
      </c>
      <c r="F25999" s="34">
        <v>1163</v>
      </c>
      <c r="G25999" s="34">
        <v>1279</v>
      </c>
      <c r="H25999" s="34">
        <v>1619</v>
      </c>
      <c r="I25999" s="34">
        <v>1478</v>
      </c>
      <c r="J25999" s="34">
        <v>1502</v>
      </c>
      <c r="K25999" s="34">
        <v>1061</v>
      </c>
      <c r="L25999" s="34">
        <v>1508</v>
      </c>
      <c r="M25999" s="34">
        <v>1138</v>
      </c>
    </row>
    <row r="26000" spans="1:13" x14ac:dyDescent="0.2">
      <c r="A26000" s="34" t="s">
        <v>126894</v>
      </c>
      <c r="B26000" s="34">
        <v>987</v>
      </c>
      <c r="C26000" s="34">
        <v>1067</v>
      </c>
      <c r="D26000" s="34">
        <v>1003</v>
      </c>
      <c r="E26000" s="34">
        <v>1064</v>
      </c>
      <c r="F26000" s="34">
        <v>1059</v>
      </c>
      <c r="G26000" s="34">
        <v>1015</v>
      </c>
      <c r="H26000" s="34">
        <v>1148</v>
      </c>
      <c r="I26000" s="34">
        <v>1077</v>
      </c>
      <c r="J26000" s="34">
        <v>1114</v>
      </c>
      <c r="K26000" s="34">
        <v>875</v>
      </c>
      <c r="L26000" s="34">
        <v>988</v>
      </c>
      <c r="M26000" s="34">
        <v>821</v>
      </c>
    </row>
    <row r="26001" spans="1:13" x14ac:dyDescent="0.2">
      <c r="A26001" s="34" t="s">
        <v>126895</v>
      </c>
      <c r="B26001" s="34">
        <v>765</v>
      </c>
      <c r="C26001" s="34">
        <v>633</v>
      </c>
      <c r="D26001" s="34">
        <v>692</v>
      </c>
      <c r="E26001" s="34">
        <v>752</v>
      </c>
      <c r="F26001" s="34">
        <v>641</v>
      </c>
      <c r="G26001" s="34">
        <v>772</v>
      </c>
      <c r="H26001" s="34">
        <v>775</v>
      </c>
      <c r="I26001" s="34">
        <v>729</v>
      </c>
      <c r="J26001" s="34">
        <v>705</v>
      </c>
      <c r="K26001" s="34">
        <v>536</v>
      </c>
      <c r="L26001" s="34">
        <v>732</v>
      </c>
      <c r="M26001" s="34">
        <v>599</v>
      </c>
    </row>
    <row r="26002" spans="1:13" x14ac:dyDescent="0.2">
      <c r="A26002" s="34" t="s">
        <v>126896</v>
      </c>
      <c r="B26002" s="34">
        <v>1254</v>
      </c>
      <c r="C26002" s="34">
        <v>1213</v>
      </c>
      <c r="D26002" s="34">
        <v>1369</v>
      </c>
      <c r="E26002" s="34">
        <v>1299</v>
      </c>
      <c r="F26002" s="34">
        <v>1059</v>
      </c>
      <c r="G26002" s="34">
        <v>1200</v>
      </c>
      <c r="H26002" s="34">
        <v>1226</v>
      </c>
      <c r="I26002" s="34">
        <v>1175</v>
      </c>
      <c r="J26002" s="34">
        <v>1430</v>
      </c>
      <c r="K26002" s="34">
        <v>1050</v>
      </c>
      <c r="L26002" s="34">
        <v>1137</v>
      </c>
      <c r="M26002" s="34">
        <v>914</v>
      </c>
    </row>
    <row r="26003" spans="1:13" x14ac:dyDescent="0.2">
      <c r="A26003" s="34" t="s">
        <v>126897</v>
      </c>
      <c r="B26003" s="34">
        <v>521</v>
      </c>
      <c r="C26003" s="34">
        <v>694</v>
      </c>
      <c r="D26003" s="34">
        <v>578</v>
      </c>
      <c r="E26003" s="34">
        <v>790</v>
      </c>
      <c r="F26003" s="34">
        <v>500</v>
      </c>
      <c r="G26003" s="34">
        <v>853</v>
      </c>
      <c r="H26003" s="34">
        <v>489</v>
      </c>
      <c r="I26003" s="34">
        <v>829</v>
      </c>
      <c r="J26003" s="34">
        <v>472</v>
      </c>
      <c r="K26003" s="34">
        <v>645</v>
      </c>
      <c r="L26003" s="34">
        <v>526</v>
      </c>
      <c r="M26003" s="34">
        <v>608</v>
      </c>
    </row>
    <row r="26004" spans="1:13" x14ac:dyDescent="0.2">
      <c r="A26004" s="34" t="s">
        <v>126898</v>
      </c>
      <c r="B26004" s="34">
        <v>514</v>
      </c>
      <c r="C26004" s="34">
        <v>600</v>
      </c>
      <c r="D26004" s="34">
        <v>548</v>
      </c>
      <c r="E26004" s="34">
        <v>665</v>
      </c>
      <c r="F26004" s="34">
        <v>498</v>
      </c>
      <c r="G26004" s="34">
        <v>549</v>
      </c>
      <c r="H26004" s="34">
        <v>634</v>
      </c>
      <c r="I26004" s="34">
        <v>647</v>
      </c>
      <c r="J26004" s="34">
        <v>594</v>
      </c>
      <c r="K26004" s="34">
        <v>521</v>
      </c>
      <c r="L26004" s="34">
        <v>592</v>
      </c>
      <c r="M26004" s="34">
        <v>478</v>
      </c>
    </row>
    <row r="26005" spans="1:13" x14ac:dyDescent="0.2">
      <c r="A26005" s="34" t="s">
        <v>126899</v>
      </c>
      <c r="B26005" s="34">
        <v>304</v>
      </c>
      <c r="C26005" s="34">
        <v>507</v>
      </c>
      <c r="D26005" s="34">
        <v>428</v>
      </c>
      <c r="E26005" s="34">
        <v>588</v>
      </c>
      <c r="F26005" s="34">
        <v>359</v>
      </c>
      <c r="G26005" s="34">
        <v>518</v>
      </c>
      <c r="H26005" s="34">
        <v>483</v>
      </c>
      <c r="I26005" s="34">
        <v>628</v>
      </c>
      <c r="J26005" s="34">
        <v>388</v>
      </c>
      <c r="K26005" s="34">
        <v>446</v>
      </c>
      <c r="L26005" s="34">
        <v>454</v>
      </c>
      <c r="M26005" s="34">
        <v>400</v>
      </c>
    </row>
    <row r="26006" spans="1:13" x14ac:dyDescent="0.2">
      <c r="A26006" s="34" t="s">
        <v>126900</v>
      </c>
      <c r="B26006" s="34">
        <v>723</v>
      </c>
      <c r="C26006" s="34">
        <v>764</v>
      </c>
      <c r="D26006" s="34">
        <v>689</v>
      </c>
      <c r="E26006" s="34">
        <v>804</v>
      </c>
      <c r="F26006" s="34">
        <v>603</v>
      </c>
      <c r="G26006" s="34">
        <v>724</v>
      </c>
      <c r="H26006" s="34">
        <v>679</v>
      </c>
      <c r="I26006" s="34">
        <v>702</v>
      </c>
      <c r="J26006" s="34">
        <v>670</v>
      </c>
      <c r="K26006" s="34">
        <v>593</v>
      </c>
      <c r="L26006" s="34">
        <v>618</v>
      </c>
      <c r="M26006" s="34">
        <v>577</v>
      </c>
    </row>
    <row r="26007" spans="1:13" x14ac:dyDescent="0.2">
      <c r="A26007" s="34" t="s">
        <v>126901</v>
      </c>
      <c r="B26007" s="34">
        <v>213</v>
      </c>
      <c r="C26007" s="34">
        <v>220</v>
      </c>
      <c r="D26007" s="34">
        <v>202</v>
      </c>
      <c r="E26007" s="34">
        <v>246</v>
      </c>
      <c r="F26007" s="34">
        <v>139</v>
      </c>
      <c r="G26007" s="34">
        <v>187</v>
      </c>
      <c r="H26007" s="34">
        <v>274</v>
      </c>
      <c r="I26007" s="34">
        <v>217</v>
      </c>
      <c r="J26007" s="34">
        <v>205</v>
      </c>
      <c r="K26007" s="34">
        <v>167</v>
      </c>
      <c r="L26007" s="34">
        <v>198</v>
      </c>
      <c r="M26007" s="34">
        <v>112</v>
      </c>
    </row>
    <row r="26008" spans="1:13" x14ac:dyDescent="0.2">
      <c r="A26008" s="34" t="s">
        <v>126902</v>
      </c>
      <c r="B26008" s="34">
        <v>297</v>
      </c>
      <c r="C26008" s="34">
        <v>1176</v>
      </c>
      <c r="D26008" s="34">
        <v>455</v>
      </c>
      <c r="E26008" s="34">
        <v>1260</v>
      </c>
      <c r="F26008" s="34">
        <v>345</v>
      </c>
      <c r="G26008" s="34">
        <v>1173</v>
      </c>
      <c r="H26008" s="34">
        <v>425</v>
      </c>
      <c r="I26008" s="34">
        <v>1161</v>
      </c>
      <c r="J26008" s="34">
        <v>392</v>
      </c>
      <c r="K26008" s="34">
        <v>904</v>
      </c>
      <c r="L26008" s="34">
        <v>299</v>
      </c>
      <c r="M26008" s="34">
        <v>916</v>
      </c>
    </row>
    <row r="26009" spans="1:13" x14ac:dyDescent="0.2">
      <c r="A26009" s="34" t="s">
        <v>126903</v>
      </c>
      <c r="B26009" s="34">
        <v>281</v>
      </c>
      <c r="C26009" s="34">
        <v>469</v>
      </c>
      <c r="D26009" s="34">
        <v>238</v>
      </c>
      <c r="E26009" s="34">
        <v>644</v>
      </c>
      <c r="F26009" s="34">
        <v>268</v>
      </c>
      <c r="G26009" s="34">
        <v>479</v>
      </c>
      <c r="H26009" s="34">
        <v>344</v>
      </c>
      <c r="I26009" s="34">
        <v>459</v>
      </c>
      <c r="J26009" s="34">
        <v>325</v>
      </c>
      <c r="K26009" s="34">
        <v>461</v>
      </c>
      <c r="L26009" s="34">
        <v>283</v>
      </c>
      <c r="M26009" s="34">
        <v>397</v>
      </c>
    </row>
    <row r="26010" spans="1:13" x14ac:dyDescent="0.2">
      <c r="A26010" s="34" t="s">
        <v>126904</v>
      </c>
      <c r="B26010" s="34">
        <v>578</v>
      </c>
      <c r="C26010" s="34">
        <v>719</v>
      </c>
      <c r="D26010" s="34">
        <v>592</v>
      </c>
      <c r="E26010" s="34">
        <v>712</v>
      </c>
      <c r="F26010" s="34">
        <v>536</v>
      </c>
      <c r="G26010" s="34">
        <v>597</v>
      </c>
      <c r="H26010" s="34">
        <v>676</v>
      </c>
      <c r="I26010" s="34">
        <v>766</v>
      </c>
      <c r="J26010" s="34">
        <v>549</v>
      </c>
      <c r="K26010" s="34">
        <v>575</v>
      </c>
      <c r="L26010" s="34">
        <v>618</v>
      </c>
      <c r="M26010" s="34">
        <v>516</v>
      </c>
    </row>
    <row r="26011" spans="1:13" x14ac:dyDescent="0.2">
      <c r="A26011" s="34" t="s">
        <v>126905</v>
      </c>
      <c r="B26011" s="34">
        <v>266</v>
      </c>
      <c r="C26011" s="34">
        <v>223</v>
      </c>
      <c r="D26011" s="34">
        <v>155</v>
      </c>
      <c r="E26011" s="34">
        <v>202</v>
      </c>
      <c r="F26011" s="34">
        <v>149</v>
      </c>
      <c r="G26011" s="34">
        <v>195</v>
      </c>
      <c r="H26011" s="34">
        <v>181</v>
      </c>
      <c r="I26011" s="34">
        <v>202</v>
      </c>
      <c r="J26011" s="34">
        <v>178</v>
      </c>
      <c r="K26011" s="34">
        <v>200</v>
      </c>
      <c r="L26011" s="34">
        <v>201</v>
      </c>
      <c r="M26011" s="34">
        <v>182</v>
      </c>
    </row>
    <row r="26012" spans="1:13" x14ac:dyDescent="0.2">
      <c r="A26012" s="34" t="s">
        <v>126906</v>
      </c>
      <c r="B26012" s="34">
        <v>566</v>
      </c>
      <c r="C26012" s="34">
        <v>610</v>
      </c>
      <c r="D26012" s="34">
        <v>474</v>
      </c>
      <c r="E26012" s="34">
        <v>666</v>
      </c>
      <c r="F26012" s="34">
        <v>499</v>
      </c>
      <c r="G26012" s="34">
        <v>564</v>
      </c>
      <c r="H26012" s="34">
        <v>590</v>
      </c>
      <c r="I26012" s="34">
        <v>615</v>
      </c>
      <c r="J26012" s="34">
        <v>590</v>
      </c>
      <c r="K26012" s="34">
        <v>504</v>
      </c>
      <c r="L26012" s="34">
        <v>577</v>
      </c>
      <c r="M26012" s="34">
        <v>451</v>
      </c>
    </row>
    <row r="26013" spans="1:13" x14ac:dyDescent="0.2">
      <c r="A26013" s="34" t="s">
        <v>126907</v>
      </c>
      <c r="B26013" s="34">
        <v>607</v>
      </c>
      <c r="C26013" s="34">
        <v>916</v>
      </c>
      <c r="D26013" s="34">
        <v>759</v>
      </c>
      <c r="E26013" s="34">
        <v>811</v>
      </c>
      <c r="F26013" s="34">
        <v>692</v>
      </c>
      <c r="G26013" s="34">
        <v>775</v>
      </c>
      <c r="H26013" s="34">
        <v>852</v>
      </c>
      <c r="I26013" s="34">
        <v>887</v>
      </c>
      <c r="J26013" s="34">
        <v>810</v>
      </c>
      <c r="K26013" s="34">
        <v>711</v>
      </c>
      <c r="L26013" s="34">
        <v>724</v>
      </c>
      <c r="M26013" s="34">
        <v>639</v>
      </c>
    </row>
    <row r="26014" spans="1:13" x14ac:dyDescent="0.2">
      <c r="A26014" s="34" t="s">
        <v>126908</v>
      </c>
      <c r="B26014" s="34">
        <v>289</v>
      </c>
      <c r="C26014" s="34">
        <v>823</v>
      </c>
      <c r="D26014" s="34">
        <v>249</v>
      </c>
      <c r="E26014" s="34">
        <v>884</v>
      </c>
      <c r="F26014" s="34">
        <v>212</v>
      </c>
      <c r="G26014" s="34">
        <v>781</v>
      </c>
      <c r="H26014" s="34">
        <v>295</v>
      </c>
      <c r="I26014" s="34">
        <v>798</v>
      </c>
      <c r="J26014" s="34">
        <v>302</v>
      </c>
      <c r="K26014" s="34">
        <v>664</v>
      </c>
      <c r="L26014" s="34">
        <v>282</v>
      </c>
      <c r="M26014" s="34">
        <v>641</v>
      </c>
    </row>
    <row r="26015" spans="1:13" x14ac:dyDescent="0.2">
      <c r="A26015" s="34" t="s">
        <v>126909</v>
      </c>
      <c r="B26015" s="34">
        <v>658</v>
      </c>
      <c r="C26015" s="34">
        <v>743</v>
      </c>
      <c r="D26015" s="34">
        <v>591</v>
      </c>
      <c r="E26015" s="34">
        <v>738</v>
      </c>
      <c r="F26015" s="34">
        <v>514</v>
      </c>
      <c r="G26015" s="34">
        <v>673</v>
      </c>
      <c r="H26015" s="34">
        <v>647</v>
      </c>
      <c r="I26015" s="34">
        <v>664</v>
      </c>
      <c r="J26015" s="34">
        <v>509</v>
      </c>
      <c r="K26015" s="34">
        <v>567</v>
      </c>
      <c r="L26015" s="34">
        <v>565</v>
      </c>
      <c r="M26015" s="34">
        <v>533</v>
      </c>
    </row>
    <row r="26016" spans="1:13" x14ac:dyDescent="0.2">
      <c r="A26016" s="34" t="s">
        <v>126910</v>
      </c>
      <c r="B26016" s="34">
        <v>277</v>
      </c>
      <c r="C26016" s="34">
        <v>1049</v>
      </c>
      <c r="D26016" s="34">
        <v>365</v>
      </c>
      <c r="E26016" s="34">
        <v>1053</v>
      </c>
      <c r="F26016" s="34">
        <v>273</v>
      </c>
      <c r="G26016" s="34">
        <v>978</v>
      </c>
      <c r="H26016" s="34">
        <v>336</v>
      </c>
      <c r="I26016" s="34">
        <v>1088</v>
      </c>
      <c r="J26016" s="34">
        <v>286</v>
      </c>
      <c r="K26016" s="34">
        <v>876</v>
      </c>
      <c r="L26016" s="34">
        <v>327</v>
      </c>
      <c r="M26016" s="34">
        <v>850</v>
      </c>
    </row>
    <row r="26017" spans="1:13" x14ac:dyDescent="0.2">
      <c r="A26017" s="34" t="s">
        <v>126911</v>
      </c>
      <c r="B26017" s="34">
        <v>1257</v>
      </c>
      <c r="C26017" s="34">
        <v>1936</v>
      </c>
      <c r="D26017" s="34">
        <v>1462</v>
      </c>
      <c r="E26017" s="34">
        <v>1928</v>
      </c>
      <c r="F26017" s="34">
        <v>1282</v>
      </c>
      <c r="G26017" s="34">
        <v>1827</v>
      </c>
      <c r="H26017" s="34">
        <v>1509</v>
      </c>
      <c r="I26017" s="34">
        <v>1924</v>
      </c>
      <c r="J26017" s="34">
        <v>1475</v>
      </c>
      <c r="K26017" s="34">
        <v>1590</v>
      </c>
      <c r="L26017" s="34">
        <v>1384</v>
      </c>
      <c r="M26017" s="34">
        <v>1502</v>
      </c>
    </row>
    <row r="26018" spans="1:13" x14ac:dyDescent="0.2">
      <c r="A26018" s="34" t="s">
        <v>126912</v>
      </c>
      <c r="B26018" s="34">
        <v>361</v>
      </c>
      <c r="C26018" s="34">
        <v>1232</v>
      </c>
      <c r="D26018" s="34">
        <v>381</v>
      </c>
      <c r="E26018" s="34">
        <v>1268</v>
      </c>
      <c r="F26018" s="34">
        <v>242</v>
      </c>
      <c r="G26018" s="34">
        <v>1142</v>
      </c>
      <c r="H26018" s="34">
        <v>337</v>
      </c>
      <c r="I26018" s="34">
        <v>1181</v>
      </c>
      <c r="J26018" s="34">
        <v>335</v>
      </c>
      <c r="K26018" s="34">
        <v>976</v>
      </c>
      <c r="L26018" s="34">
        <v>337</v>
      </c>
      <c r="M26018" s="34">
        <v>915</v>
      </c>
    </row>
    <row r="26019" spans="1:13" x14ac:dyDescent="0.2">
      <c r="A26019" s="34" t="s">
        <v>126913</v>
      </c>
      <c r="B26019" s="34">
        <v>817</v>
      </c>
      <c r="C26019" s="34">
        <v>1257</v>
      </c>
      <c r="D26019" s="34">
        <v>859</v>
      </c>
      <c r="E26019" s="34">
        <v>1301</v>
      </c>
      <c r="F26019" s="34">
        <v>731</v>
      </c>
      <c r="G26019" s="34">
        <v>1234</v>
      </c>
      <c r="H26019" s="34">
        <v>867</v>
      </c>
      <c r="I26019" s="34">
        <v>1264</v>
      </c>
      <c r="J26019" s="34">
        <v>943</v>
      </c>
      <c r="K26019" s="34">
        <v>1058</v>
      </c>
      <c r="L26019" s="34">
        <v>869</v>
      </c>
      <c r="M26019" s="34">
        <v>978</v>
      </c>
    </row>
    <row r="26020" spans="1:13" x14ac:dyDescent="0.2">
      <c r="A26020" s="34" t="s">
        <v>126914</v>
      </c>
      <c r="B26020" s="34">
        <v>837</v>
      </c>
      <c r="C26020" s="34">
        <v>948</v>
      </c>
      <c r="D26020" s="34">
        <v>889</v>
      </c>
      <c r="E26020" s="34">
        <v>1001</v>
      </c>
      <c r="F26020" s="34">
        <v>871</v>
      </c>
      <c r="G26020" s="34">
        <v>843</v>
      </c>
      <c r="H26020" s="34">
        <v>1028</v>
      </c>
      <c r="I26020" s="34">
        <v>903</v>
      </c>
      <c r="J26020" s="34">
        <v>966</v>
      </c>
      <c r="K26020" s="34">
        <v>735</v>
      </c>
      <c r="L26020" s="34">
        <v>903</v>
      </c>
      <c r="M26020" s="34">
        <v>767</v>
      </c>
    </row>
    <row r="26021" spans="1:13" x14ac:dyDescent="0.2">
      <c r="A26021" s="34" t="s">
        <v>126915</v>
      </c>
      <c r="B26021" s="34">
        <v>600</v>
      </c>
      <c r="C26021" s="34">
        <v>1173</v>
      </c>
      <c r="D26021" s="34">
        <v>744</v>
      </c>
      <c r="E26021" s="34">
        <v>1167</v>
      </c>
      <c r="F26021" s="34">
        <v>575</v>
      </c>
      <c r="G26021" s="34">
        <v>1158</v>
      </c>
      <c r="H26021" s="34">
        <v>725</v>
      </c>
      <c r="I26021" s="34">
        <v>1280</v>
      </c>
      <c r="J26021" s="34">
        <v>724</v>
      </c>
      <c r="K26021" s="34">
        <v>1059</v>
      </c>
      <c r="L26021" s="34">
        <v>611</v>
      </c>
      <c r="M26021" s="34">
        <v>902</v>
      </c>
    </row>
    <row r="26022" spans="1:13" x14ac:dyDescent="0.2">
      <c r="A26022" s="34" t="s">
        <v>126916</v>
      </c>
      <c r="B26022" s="34">
        <v>1454</v>
      </c>
      <c r="C26022" s="34">
        <v>1934</v>
      </c>
      <c r="D26022" s="34">
        <v>1663</v>
      </c>
      <c r="E26022" s="34">
        <v>1904</v>
      </c>
      <c r="F26022" s="34">
        <v>1355</v>
      </c>
      <c r="G26022" s="34">
        <v>1718</v>
      </c>
      <c r="H26022" s="34">
        <v>1727</v>
      </c>
      <c r="I26022" s="34">
        <v>1775</v>
      </c>
      <c r="J26022" s="34">
        <v>1583</v>
      </c>
      <c r="K26022" s="34">
        <v>1602</v>
      </c>
      <c r="L26022" s="34">
        <v>1555</v>
      </c>
      <c r="M26022" s="34">
        <v>1470</v>
      </c>
    </row>
    <row r="26023" spans="1:13" x14ac:dyDescent="0.2">
      <c r="A26023" s="34" t="s">
        <v>126917</v>
      </c>
      <c r="B26023" s="34">
        <v>425</v>
      </c>
      <c r="C26023" s="34">
        <v>949</v>
      </c>
      <c r="D26023" s="34">
        <v>434</v>
      </c>
      <c r="E26023" s="34">
        <v>906</v>
      </c>
      <c r="F26023" s="34">
        <v>331</v>
      </c>
      <c r="G26023" s="34">
        <v>878</v>
      </c>
      <c r="H26023" s="34">
        <v>459</v>
      </c>
      <c r="I26023" s="34">
        <v>882</v>
      </c>
      <c r="J26023" s="34">
        <v>414</v>
      </c>
      <c r="K26023" s="34">
        <v>716</v>
      </c>
      <c r="L26023" s="34">
        <v>367</v>
      </c>
      <c r="M26023" s="34">
        <v>646</v>
      </c>
    </row>
    <row r="26024" spans="1:13" x14ac:dyDescent="0.2">
      <c r="A26024" s="34" t="s">
        <v>126918</v>
      </c>
      <c r="B26024" s="34">
        <v>465</v>
      </c>
      <c r="C26024" s="34">
        <v>696</v>
      </c>
      <c r="D26024" s="34">
        <v>476</v>
      </c>
      <c r="E26024" s="34">
        <v>842</v>
      </c>
      <c r="F26024" s="34">
        <v>430</v>
      </c>
      <c r="G26024" s="34">
        <v>695</v>
      </c>
      <c r="H26024" s="34">
        <v>477</v>
      </c>
      <c r="I26024" s="34">
        <v>741</v>
      </c>
      <c r="J26024" s="34">
        <v>427</v>
      </c>
      <c r="K26024" s="34">
        <v>639</v>
      </c>
      <c r="L26024" s="34">
        <v>479</v>
      </c>
      <c r="M26024" s="34">
        <v>558</v>
      </c>
    </row>
    <row r="26025" spans="1:13" x14ac:dyDescent="0.2">
      <c r="A26025" s="34" t="s">
        <v>126919</v>
      </c>
      <c r="B26025" s="34">
        <v>448</v>
      </c>
      <c r="C26025" s="34">
        <v>788</v>
      </c>
      <c r="D26025" s="34">
        <v>493</v>
      </c>
      <c r="E26025" s="34">
        <v>700</v>
      </c>
      <c r="F26025" s="34">
        <v>470</v>
      </c>
      <c r="G26025" s="34">
        <v>606</v>
      </c>
      <c r="H26025" s="34">
        <v>512</v>
      </c>
      <c r="I26025" s="34">
        <v>697</v>
      </c>
      <c r="J26025" s="34">
        <v>478</v>
      </c>
      <c r="K26025" s="34">
        <v>552</v>
      </c>
      <c r="L26025" s="34">
        <v>479</v>
      </c>
      <c r="M26025" s="34">
        <v>507</v>
      </c>
    </row>
    <row r="26026" spans="1:13" x14ac:dyDescent="0.2">
      <c r="A26026" s="34" t="s">
        <v>126920</v>
      </c>
      <c r="B26026" s="34">
        <v>185</v>
      </c>
      <c r="C26026" s="34">
        <v>844</v>
      </c>
      <c r="D26026" s="34">
        <v>224</v>
      </c>
      <c r="E26026" s="34">
        <v>908</v>
      </c>
      <c r="F26026" s="34">
        <v>203</v>
      </c>
      <c r="G26026" s="34">
        <v>883</v>
      </c>
      <c r="H26026" s="34">
        <v>237</v>
      </c>
      <c r="I26026" s="34">
        <v>801</v>
      </c>
      <c r="J26026" s="34">
        <v>210</v>
      </c>
      <c r="K26026" s="34">
        <v>680</v>
      </c>
      <c r="L26026" s="34">
        <v>218</v>
      </c>
      <c r="M26026" s="34">
        <v>709</v>
      </c>
    </row>
    <row r="26027" spans="1:13" x14ac:dyDescent="0.2">
      <c r="A26027" s="34" t="s">
        <v>126921</v>
      </c>
      <c r="B26027" s="34">
        <v>577</v>
      </c>
      <c r="C26027" s="34">
        <v>632</v>
      </c>
      <c r="D26027" s="34">
        <v>626</v>
      </c>
      <c r="E26027" s="34">
        <v>684</v>
      </c>
      <c r="F26027" s="34">
        <v>590</v>
      </c>
      <c r="G26027" s="34">
        <v>592</v>
      </c>
      <c r="H26027" s="34">
        <v>577</v>
      </c>
      <c r="I26027" s="34">
        <v>664</v>
      </c>
      <c r="J26027" s="34">
        <v>626</v>
      </c>
      <c r="K26027" s="34">
        <v>539</v>
      </c>
      <c r="L26027" s="34">
        <v>566</v>
      </c>
      <c r="M26027" s="34">
        <v>530</v>
      </c>
    </row>
    <row r="26028" spans="1:13" x14ac:dyDescent="0.2">
      <c r="A26028" s="34" t="s">
        <v>126922</v>
      </c>
      <c r="B26028" s="34">
        <v>1038</v>
      </c>
      <c r="C26028" s="34">
        <v>1130</v>
      </c>
      <c r="D26028" s="34">
        <v>1163</v>
      </c>
      <c r="E26028" s="34">
        <v>1269</v>
      </c>
      <c r="F26028" s="34">
        <v>978</v>
      </c>
      <c r="G26028" s="34">
        <v>1062</v>
      </c>
      <c r="H26028" s="34">
        <v>1083</v>
      </c>
      <c r="I26028" s="34">
        <v>1202</v>
      </c>
      <c r="J26028" s="34">
        <v>1115</v>
      </c>
      <c r="K26028" s="34">
        <v>987</v>
      </c>
      <c r="L26028" s="34">
        <v>1012</v>
      </c>
      <c r="M26028" s="34">
        <v>935</v>
      </c>
    </row>
    <row r="26029" spans="1:13" x14ac:dyDescent="0.2">
      <c r="A26029" s="34" t="s">
        <v>126923</v>
      </c>
      <c r="B26029" s="34">
        <v>643</v>
      </c>
      <c r="C26029" s="34">
        <v>821</v>
      </c>
      <c r="D26029" s="34">
        <v>855</v>
      </c>
      <c r="E26029" s="34">
        <v>878</v>
      </c>
      <c r="F26029" s="34">
        <v>716</v>
      </c>
      <c r="G26029" s="34">
        <v>812</v>
      </c>
      <c r="H26029" s="34">
        <v>851</v>
      </c>
      <c r="I26029" s="34">
        <v>820</v>
      </c>
      <c r="J26029" s="34">
        <v>919</v>
      </c>
      <c r="K26029" s="34">
        <v>691</v>
      </c>
      <c r="L26029" s="34">
        <v>750</v>
      </c>
      <c r="M26029" s="34">
        <v>597</v>
      </c>
    </row>
    <row r="26030" spans="1:13" x14ac:dyDescent="0.2">
      <c r="A26030" s="34" t="s">
        <v>126924</v>
      </c>
      <c r="B26030" s="34">
        <v>218</v>
      </c>
      <c r="C26030" s="34">
        <v>783</v>
      </c>
      <c r="D26030" s="34">
        <v>272</v>
      </c>
      <c r="E26030" s="34">
        <v>659</v>
      </c>
      <c r="F26030" s="34">
        <v>253</v>
      </c>
      <c r="G26030" s="34">
        <v>630</v>
      </c>
      <c r="H26030" s="34">
        <v>311</v>
      </c>
      <c r="I26030" s="34">
        <v>702</v>
      </c>
      <c r="J26030" s="34">
        <v>295</v>
      </c>
      <c r="K26030" s="34">
        <v>557</v>
      </c>
      <c r="L26030" s="34">
        <v>279</v>
      </c>
      <c r="M26030" s="34">
        <v>482</v>
      </c>
    </row>
    <row r="26031" spans="1:13" x14ac:dyDescent="0.2">
      <c r="A26031" s="34" t="s">
        <v>126925</v>
      </c>
      <c r="B26031" s="34">
        <v>421</v>
      </c>
      <c r="C26031" s="34">
        <v>844</v>
      </c>
      <c r="D26031" s="34">
        <v>470</v>
      </c>
      <c r="E26031" s="34">
        <v>866</v>
      </c>
      <c r="F26031" s="34">
        <v>477</v>
      </c>
      <c r="G26031" s="34">
        <v>785</v>
      </c>
      <c r="H26031" s="34">
        <v>582</v>
      </c>
      <c r="I26031" s="34">
        <v>878</v>
      </c>
      <c r="J26031" s="34">
        <v>501</v>
      </c>
      <c r="K26031" s="34">
        <v>678</v>
      </c>
      <c r="L26031" s="34">
        <v>441</v>
      </c>
      <c r="M26031" s="34">
        <v>603</v>
      </c>
    </row>
    <row r="26032" spans="1:13" x14ac:dyDescent="0.2">
      <c r="A26032" s="34" t="s">
        <v>126926</v>
      </c>
      <c r="B26032" s="34">
        <v>438</v>
      </c>
      <c r="C26032" s="34">
        <v>1002</v>
      </c>
      <c r="D26032" s="34">
        <v>464</v>
      </c>
      <c r="E26032" s="34">
        <v>969</v>
      </c>
      <c r="F26032" s="34">
        <v>336</v>
      </c>
      <c r="G26032" s="34">
        <v>918</v>
      </c>
      <c r="H26032" s="34">
        <v>433</v>
      </c>
      <c r="I26032" s="34">
        <v>916</v>
      </c>
      <c r="J26032" s="34">
        <v>384</v>
      </c>
      <c r="K26032" s="34">
        <v>810</v>
      </c>
      <c r="L26032" s="34">
        <v>408</v>
      </c>
      <c r="M26032" s="34">
        <v>715</v>
      </c>
    </row>
    <row r="26033" spans="1:13" x14ac:dyDescent="0.2">
      <c r="A26033" s="34" t="s">
        <v>126927</v>
      </c>
      <c r="B26033" s="34">
        <v>348</v>
      </c>
      <c r="C26033" s="34">
        <v>544</v>
      </c>
      <c r="D26033" s="34">
        <v>477</v>
      </c>
      <c r="E26033" s="34">
        <v>518</v>
      </c>
      <c r="F26033" s="34">
        <v>367</v>
      </c>
      <c r="G26033" s="34">
        <v>521</v>
      </c>
      <c r="H26033" s="34">
        <v>517</v>
      </c>
      <c r="I26033" s="34">
        <v>549</v>
      </c>
      <c r="J26033" s="34">
        <v>445</v>
      </c>
      <c r="K26033" s="34">
        <v>421</v>
      </c>
      <c r="L26033" s="34">
        <v>437</v>
      </c>
      <c r="M26033" s="34">
        <v>423</v>
      </c>
    </row>
    <row r="26034" spans="1:13" x14ac:dyDescent="0.2">
      <c r="A26034" s="34" t="s">
        <v>126928</v>
      </c>
      <c r="B26034" s="34">
        <v>951</v>
      </c>
      <c r="C26034" s="34">
        <v>946</v>
      </c>
      <c r="D26034" s="34">
        <v>957</v>
      </c>
      <c r="E26034" s="34">
        <v>1167</v>
      </c>
      <c r="F26034" s="34">
        <v>801</v>
      </c>
      <c r="G26034" s="34">
        <v>907</v>
      </c>
      <c r="H26034" s="34">
        <v>1050</v>
      </c>
      <c r="I26034" s="34">
        <v>1058</v>
      </c>
      <c r="J26034" s="34">
        <v>1022</v>
      </c>
      <c r="K26034" s="34">
        <v>810</v>
      </c>
      <c r="L26034" s="34">
        <v>976</v>
      </c>
      <c r="M26034" s="34">
        <v>795</v>
      </c>
    </row>
    <row r="26035" spans="1:13" x14ac:dyDescent="0.2">
      <c r="A26035" s="34" t="s">
        <v>126929</v>
      </c>
      <c r="B26035" s="34">
        <v>159</v>
      </c>
      <c r="C26035" s="34">
        <v>712</v>
      </c>
      <c r="D26035" s="34">
        <v>243</v>
      </c>
      <c r="E26035" s="34">
        <v>851</v>
      </c>
      <c r="F26035" s="34">
        <v>162</v>
      </c>
      <c r="G26035" s="34">
        <v>627</v>
      </c>
      <c r="H26035" s="34">
        <v>272</v>
      </c>
      <c r="I26035" s="34">
        <v>645</v>
      </c>
      <c r="J26035" s="34">
        <v>234</v>
      </c>
      <c r="K26035" s="34">
        <v>570</v>
      </c>
      <c r="L26035" s="34">
        <v>202</v>
      </c>
      <c r="M26035" s="34">
        <v>539</v>
      </c>
    </row>
    <row r="26036" spans="1:13" x14ac:dyDescent="0.2">
      <c r="A26036" s="34" t="s">
        <v>126930</v>
      </c>
      <c r="B26036" s="34">
        <v>632</v>
      </c>
      <c r="C26036" s="34">
        <v>829</v>
      </c>
      <c r="D26036" s="34">
        <v>680</v>
      </c>
      <c r="E26036" s="34">
        <v>829</v>
      </c>
      <c r="F26036" s="34">
        <v>556</v>
      </c>
      <c r="G26036" s="34">
        <v>829</v>
      </c>
      <c r="H26036" s="34">
        <v>651</v>
      </c>
      <c r="I26036" s="34">
        <v>740</v>
      </c>
      <c r="J26036" s="34">
        <v>618</v>
      </c>
      <c r="K26036" s="34">
        <v>662</v>
      </c>
      <c r="L26036" s="34">
        <v>585</v>
      </c>
      <c r="M26036" s="34">
        <v>645</v>
      </c>
    </row>
    <row r="26037" spans="1:13" x14ac:dyDescent="0.2">
      <c r="A26037" s="34" t="s">
        <v>126931</v>
      </c>
      <c r="B26037" s="34">
        <v>270</v>
      </c>
      <c r="C26037" s="34">
        <v>690</v>
      </c>
      <c r="D26037" s="34">
        <v>245</v>
      </c>
      <c r="E26037" s="34">
        <v>702</v>
      </c>
      <c r="F26037" s="34">
        <v>227</v>
      </c>
      <c r="G26037" s="34">
        <v>669</v>
      </c>
      <c r="H26037" s="34">
        <v>233</v>
      </c>
      <c r="I26037" s="34">
        <v>672</v>
      </c>
      <c r="J26037" s="34">
        <v>244</v>
      </c>
      <c r="K26037" s="34">
        <v>608</v>
      </c>
      <c r="L26037" s="34">
        <v>233</v>
      </c>
      <c r="M26037" s="34">
        <v>465</v>
      </c>
    </row>
    <row r="26038" spans="1:13" x14ac:dyDescent="0.2">
      <c r="A26038" s="34" t="s">
        <v>126932</v>
      </c>
      <c r="B26038" s="34">
        <v>504</v>
      </c>
      <c r="C26038" s="34">
        <v>648</v>
      </c>
      <c r="D26038" s="34">
        <v>567</v>
      </c>
      <c r="E26038" s="34">
        <v>676</v>
      </c>
      <c r="F26038" s="34">
        <v>478</v>
      </c>
      <c r="G26038" s="34">
        <v>543</v>
      </c>
      <c r="H26038" s="34">
        <v>609</v>
      </c>
      <c r="I26038" s="34">
        <v>665</v>
      </c>
      <c r="J26038" s="34">
        <v>583</v>
      </c>
      <c r="K26038" s="34">
        <v>491</v>
      </c>
      <c r="L26038" s="34">
        <v>494</v>
      </c>
      <c r="M26038" s="34">
        <v>538</v>
      </c>
    </row>
    <row r="26039" spans="1:13" x14ac:dyDescent="0.2">
      <c r="A26039" s="34" t="s">
        <v>126933</v>
      </c>
      <c r="B26039" s="34">
        <v>764</v>
      </c>
      <c r="C26039" s="34">
        <v>726</v>
      </c>
      <c r="D26039" s="34">
        <v>845</v>
      </c>
      <c r="E26039" s="34">
        <v>741</v>
      </c>
      <c r="F26039" s="34">
        <v>659</v>
      </c>
      <c r="G26039" s="34">
        <v>670</v>
      </c>
      <c r="H26039" s="34">
        <v>787</v>
      </c>
      <c r="I26039" s="34">
        <v>718</v>
      </c>
      <c r="J26039" s="34">
        <v>804</v>
      </c>
      <c r="K26039" s="34">
        <v>603</v>
      </c>
      <c r="L26039" s="34">
        <v>761</v>
      </c>
      <c r="M26039" s="34">
        <v>604</v>
      </c>
    </row>
    <row r="26040" spans="1:13" x14ac:dyDescent="0.2">
      <c r="A26040" s="34" t="s">
        <v>126934</v>
      </c>
      <c r="B26040" s="34">
        <v>201</v>
      </c>
      <c r="C26040" s="34">
        <v>782</v>
      </c>
      <c r="D26040" s="34">
        <v>344</v>
      </c>
      <c r="E26040" s="34">
        <v>803</v>
      </c>
      <c r="F26040" s="34">
        <v>280</v>
      </c>
      <c r="G26040" s="34">
        <v>810</v>
      </c>
      <c r="H26040" s="34">
        <v>330</v>
      </c>
      <c r="I26040" s="34">
        <v>838</v>
      </c>
      <c r="J26040" s="34">
        <v>360</v>
      </c>
      <c r="K26040" s="34">
        <v>654</v>
      </c>
      <c r="L26040" s="34">
        <v>347</v>
      </c>
      <c r="M26040" s="34">
        <v>655</v>
      </c>
    </row>
    <row r="26041" spans="1:13" x14ac:dyDescent="0.2">
      <c r="A26041" s="34" t="s">
        <v>126935</v>
      </c>
      <c r="B26041" s="34">
        <v>831</v>
      </c>
      <c r="C26041" s="34">
        <v>896</v>
      </c>
      <c r="D26041" s="34">
        <v>941</v>
      </c>
      <c r="E26041" s="34">
        <v>985</v>
      </c>
      <c r="F26041" s="34">
        <v>879</v>
      </c>
      <c r="G26041" s="34">
        <v>948</v>
      </c>
      <c r="H26041" s="34">
        <v>1051</v>
      </c>
      <c r="I26041" s="34">
        <v>943</v>
      </c>
      <c r="J26041" s="34">
        <v>1026</v>
      </c>
      <c r="K26041" s="34">
        <v>715</v>
      </c>
      <c r="L26041" s="34">
        <v>906</v>
      </c>
      <c r="M26041" s="34">
        <v>730</v>
      </c>
    </row>
    <row r="26042" spans="1:13" x14ac:dyDescent="0.2">
      <c r="A26042" s="34" t="s">
        <v>126936</v>
      </c>
      <c r="B26042" s="34">
        <v>451</v>
      </c>
      <c r="C26042" s="34">
        <v>654</v>
      </c>
      <c r="D26042" s="34">
        <v>564</v>
      </c>
      <c r="E26042" s="34">
        <v>710</v>
      </c>
      <c r="F26042" s="34">
        <v>449</v>
      </c>
      <c r="G26042" s="34">
        <v>675</v>
      </c>
      <c r="H26042" s="34">
        <v>505</v>
      </c>
      <c r="I26042" s="34">
        <v>632</v>
      </c>
      <c r="J26042" s="34">
        <v>452</v>
      </c>
      <c r="K26042" s="34">
        <v>533</v>
      </c>
      <c r="L26042" s="34">
        <v>552</v>
      </c>
      <c r="M26042" s="34">
        <v>567</v>
      </c>
    </row>
    <row r="26043" spans="1:13" x14ac:dyDescent="0.2">
      <c r="A26043" s="34" t="s">
        <v>126937</v>
      </c>
      <c r="B26043" s="34">
        <v>734</v>
      </c>
      <c r="C26043" s="34">
        <v>735</v>
      </c>
      <c r="D26043" s="34">
        <v>740</v>
      </c>
      <c r="E26043" s="34">
        <v>959</v>
      </c>
      <c r="F26043" s="34">
        <v>597</v>
      </c>
      <c r="G26043" s="34">
        <v>772</v>
      </c>
      <c r="H26043" s="34">
        <v>703</v>
      </c>
      <c r="I26043" s="34">
        <v>851</v>
      </c>
      <c r="J26043" s="34">
        <v>768</v>
      </c>
      <c r="K26043" s="34">
        <v>635</v>
      </c>
      <c r="L26043" s="34">
        <v>710</v>
      </c>
      <c r="M26043" s="34">
        <v>673</v>
      </c>
    </row>
    <row r="26044" spans="1:13" x14ac:dyDescent="0.2">
      <c r="A26044" s="34" t="s">
        <v>126938</v>
      </c>
      <c r="B26044" s="34">
        <v>320</v>
      </c>
      <c r="C26044" s="34">
        <v>828</v>
      </c>
      <c r="D26044" s="34">
        <v>392</v>
      </c>
      <c r="E26044" s="34">
        <v>885</v>
      </c>
      <c r="F26044" s="34">
        <v>324</v>
      </c>
      <c r="G26044" s="34">
        <v>786</v>
      </c>
      <c r="H26044" s="34">
        <v>344</v>
      </c>
      <c r="I26044" s="34">
        <v>878</v>
      </c>
      <c r="J26044" s="34">
        <v>374</v>
      </c>
      <c r="K26044" s="34">
        <v>653</v>
      </c>
      <c r="L26044" s="34">
        <v>352</v>
      </c>
      <c r="M26044" s="34">
        <v>654</v>
      </c>
    </row>
    <row r="26045" spans="1:13" x14ac:dyDescent="0.2">
      <c r="A26045" s="34" t="s">
        <v>126939</v>
      </c>
      <c r="B26045" s="34">
        <v>503</v>
      </c>
      <c r="C26045" s="34">
        <v>925</v>
      </c>
      <c r="D26045" s="34">
        <v>680</v>
      </c>
      <c r="E26045" s="34">
        <v>1037</v>
      </c>
      <c r="F26045" s="34">
        <v>552</v>
      </c>
      <c r="G26045" s="34">
        <v>976</v>
      </c>
      <c r="H26045" s="34">
        <v>622</v>
      </c>
      <c r="I26045" s="34">
        <v>1006</v>
      </c>
      <c r="J26045" s="34">
        <v>608</v>
      </c>
      <c r="K26045" s="34">
        <v>805</v>
      </c>
      <c r="L26045" s="34">
        <v>573</v>
      </c>
      <c r="M26045" s="34">
        <v>700</v>
      </c>
    </row>
    <row r="26046" spans="1:13" x14ac:dyDescent="0.2">
      <c r="A26046" s="34" t="s">
        <v>126940</v>
      </c>
      <c r="B26046" s="34">
        <v>403</v>
      </c>
      <c r="C26046" s="34">
        <v>1210</v>
      </c>
      <c r="D26046" s="34">
        <v>428</v>
      </c>
      <c r="E26046" s="34">
        <v>1257</v>
      </c>
      <c r="F26046" s="34">
        <v>428</v>
      </c>
      <c r="G26046" s="34">
        <v>1101</v>
      </c>
      <c r="H26046" s="34">
        <v>492</v>
      </c>
      <c r="I26046" s="34">
        <v>1194</v>
      </c>
      <c r="J26046" s="34">
        <v>483</v>
      </c>
      <c r="K26046" s="34">
        <v>981</v>
      </c>
      <c r="L26046" s="34">
        <v>424</v>
      </c>
      <c r="M26046" s="34">
        <v>862</v>
      </c>
    </row>
    <row r="26047" spans="1:13" x14ac:dyDescent="0.2">
      <c r="A26047" s="34" t="s">
        <v>126941</v>
      </c>
      <c r="B26047" s="34">
        <v>269</v>
      </c>
      <c r="C26047" s="34">
        <v>727</v>
      </c>
      <c r="D26047" s="34">
        <v>294</v>
      </c>
      <c r="E26047" s="34">
        <v>669</v>
      </c>
      <c r="F26047" s="34">
        <v>201</v>
      </c>
      <c r="G26047" s="34">
        <v>668</v>
      </c>
      <c r="H26047" s="34">
        <v>270</v>
      </c>
      <c r="I26047" s="34">
        <v>642</v>
      </c>
      <c r="J26047" s="34">
        <v>249</v>
      </c>
      <c r="K26047" s="34">
        <v>611</v>
      </c>
      <c r="L26047" s="34">
        <v>240</v>
      </c>
      <c r="M26047" s="34">
        <v>555</v>
      </c>
    </row>
    <row r="26048" spans="1:13" x14ac:dyDescent="0.2">
      <c r="A26048" s="34" t="s">
        <v>126942</v>
      </c>
      <c r="B26048" s="34">
        <v>489</v>
      </c>
      <c r="C26048" s="34">
        <v>592</v>
      </c>
      <c r="D26048" s="34">
        <v>518</v>
      </c>
      <c r="E26048" s="34">
        <v>726</v>
      </c>
      <c r="F26048" s="34">
        <v>503</v>
      </c>
      <c r="G26048" s="34">
        <v>610</v>
      </c>
      <c r="H26048" s="34">
        <v>619</v>
      </c>
      <c r="I26048" s="34">
        <v>597</v>
      </c>
      <c r="J26048" s="34">
        <v>590</v>
      </c>
      <c r="K26048" s="34">
        <v>616</v>
      </c>
      <c r="L26048" s="34">
        <v>588</v>
      </c>
      <c r="M26048" s="34">
        <v>498</v>
      </c>
    </row>
    <row r="26049" spans="1:13" x14ac:dyDescent="0.2">
      <c r="A26049" s="34" t="s">
        <v>126943</v>
      </c>
      <c r="B26049" s="34">
        <v>792</v>
      </c>
      <c r="C26049" s="34">
        <v>1091</v>
      </c>
      <c r="D26049" s="34">
        <v>938</v>
      </c>
      <c r="E26049" s="34">
        <v>1082</v>
      </c>
      <c r="F26049" s="34">
        <v>816</v>
      </c>
      <c r="G26049" s="34">
        <v>1189</v>
      </c>
      <c r="H26049" s="34">
        <v>960</v>
      </c>
      <c r="I26049" s="34">
        <v>1082</v>
      </c>
      <c r="J26049" s="34">
        <v>987</v>
      </c>
      <c r="K26049" s="34">
        <v>913</v>
      </c>
      <c r="L26049" s="34">
        <v>819</v>
      </c>
      <c r="M26049" s="34">
        <v>861</v>
      </c>
    </row>
    <row r="26050" spans="1:13" x14ac:dyDescent="0.2">
      <c r="A26050" s="34" t="s">
        <v>126944</v>
      </c>
      <c r="B26050" s="34">
        <v>438</v>
      </c>
      <c r="C26050" s="34">
        <v>740</v>
      </c>
      <c r="D26050" s="34">
        <v>419</v>
      </c>
      <c r="E26050" s="34">
        <v>803</v>
      </c>
      <c r="F26050" s="34">
        <v>399</v>
      </c>
      <c r="G26050" s="34">
        <v>691</v>
      </c>
      <c r="H26050" s="34">
        <v>418</v>
      </c>
      <c r="I26050" s="34">
        <v>738</v>
      </c>
      <c r="J26050" s="34">
        <v>470</v>
      </c>
      <c r="K26050" s="34">
        <v>525</v>
      </c>
      <c r="L26050" s="34">
        <v>395</v>
      </c>
      <c r="M26050" s="34">
        <v>541</v>
      </c>
    </row>
    <row r="26051" spans="1:13" x14ac:dyDescent="0.2">
      <c r="A26051" s="34" t="s">
        <v>126945</v>
      </c>
      <c r="B26051" s="34">
        <v>467</v>
      </c>
      <c r="C26051" s="34">
        <v>665</v>
      </c>
      <c r="D26051" s="34">
        <v>411</v>
      </c>
      <c r="E26051" s="34">
        <v>651</v>
      </c>
      <c r="F26051" s="34">
        <v>432</v>
      </c>
      <c r="G26051" s="34">
        <v>639</v>
      </c>
      <c r="H26051" s="34">
        <v>513</v>
      </c>
      <c r="I26051" s="34">
        <v>605</v>
      </c>
      <c r="J26051" s="34">
        <v>455</v>
      </c>
      <c r="K26051" s="34">
        <v>506</v>
      </c>
      <c r="L26051" s="34">
        <v>416</v>
      </c>
      <c r="M26051" s="34">
        <v>478</v>
      </c>
    </row>
    <row r="26052" spans="1:13" x14ac:dyDescent="0.2">
      <c r="A26052" s="34" t="s">
        <v>126946</v>
      </c>
      <c r="B26052" s="34">
        <v>331</v>
      </c>
      <c r="C26052" s="34">
        <v>615</v>
      </c>
      <c r="D26052" s="34">
        <v>307</v>
      </c>
      <c r="E26052" s="34">
        <v>712</v>
      </c>
      <c r="F26052" s="34">
        <v>232</v>
      </c>
      <c r="G26052" s="34">
        <v>672</v>
      </c>
      <c r="H26052" s="34">
        <v>344</v>
      </c>
      <c r="I26052" s="34">
        <v>617</v>
      </c>
      <c r="J26052" s="34">
        <v>282</v>
      </c>
      <c r="K26052" s="34">
        <v>497</v>
      </c>
      <c r="L26052" s="34">
        <v>328</v>
      </c>
      <c r="M26052" s="34">
        <v>495</v>
      </c>
    </row>
    <row r="26053" spans="1:13" x14ac:dyDescent="0.2">
      <c r="A26053" s="34" t="s">
        <v>126947</v>
      </c>
      <c r="B26053" s="34">
        <v>257</v>
      </c>
      <c r="C26053" s="34">
        <v>630</v>
      </c>
      <c r="D26053" s="34">
        <v>327</v>
      </c>
      <c r="E26053" s="34">
        <v>678</v>
      </c>
      <c r="F26053" s="34">
        <v>282</v>
      </c>
      <c r="G26053" s="34">
        <v>670</v>
      </c>
      <c r="H26053" s="34">
        <v>363</v>
      </c>
      <c r="I26053" s="34">
        <v>671</v>
      </c>
      <c r="J26053" s="34">
        <v>275</v>
      </c>
      <c r="K26053" s="34">
        <v>505</v>
      </c>
      <c r="L26053" s="34">
        <v>323</v>
      </c>
      <c r="M26053" s="34">
        <v>504</v>
      </c>
    </row>
    <row r="26054" spans="1:13" x14ac:dyDescent="0.2">
      <c r="A26054" s="34" t="s">
        <v>126948</v>
      </c>
      <c r="B26054" s="34">
        <v>266</v>
      </c>
      <c r="C26054" s="34">
        <v>884</v>
      </c>
      <c r="D26054" s="34">
        <v>274</v>
      </c>
      <c r="E26054" s="34">
        <v>955</v>
      </c>
      <c r="F26054" s="34">
        <v>175</v>
      </c>
      <c r="G26054" s="34">
        <v>881</v>
      </c>
      <c r="H26054" s="34">
        <v>305</v>
      </c>
      <c r="I26054" s="34">
        <v>834</v>
      </c>
      <c r="J26054" s="34">
        <v>309</v>
      </c>
      <c r="K26054" s="34">
        <v>704</v>
      </c>
      <c r="L26054" s="34">
        <v>204</v>
      </c>
      <c r="M26054" s="34">
        <v>674</v>
      </c>
    </row>
    <row r="26055" spans="1:13" x14ac:dyDescent="0.2">
      <c r="A26055" s="34" t="s">
        <v>126949</v>
      </c>
      <c r="B26055" s="34">
        <v>597</v>
      </c>
      <c r="C26055" s="34">
        <v>750</v>
      </c>
      <c r="D26055" s="34">
        <v>735</v>
      </c>
      <c r="E26055" s="34">
        <v>786</v>
      </c>
      <c r="F26055" s="34">
        <v>577</v>
      </c>
      <c r="G26055" s="34">
        <v>735</v>
      </c>
      <c r="H26055" s="34">
        <v>640</v>
      </c>
      <c r="I26055" s="34">
        <v>728</v>
      </c>
      <c r="J26055" s="34">
        <v>652</v>
      </c>
      <c r="K26055" s="34">
        <v>598</v>
      </c>
      <c r="L26055" s="34">
        <v>515</v>
      </c>
      <c r="M26055" s="34">
        <v>625</v>
      </c>
    </row>
    <row r="26056" spans="1:13" x14ac:dyDescent="0.2">
      <c r="A26056" s="34" t="s">
        <v>126950</v>
      </c>
      <c r="B26056" s="34">
        <v>618</v>
      </c>
      <c r="C26056" s="34">
        <v>782</v>
      </c>
      <c r="D26056" s="34">
        <v>722</v>
      </c>
      <c r="E26056" s="34">
        <v>862</v>
      </c>
      <c r="F26056" s="34">
        <v>489</v>
      </c>
      <c r="G26056" s="34">
        <v>814</v>
      </c>
      <c r="H26056" s="34">
        <v>581</v>
      </c>
      <c r="I26056" s="34">
        <v>720</v>
      </c>
      <c r="J26056" s="34">
        <v>577</v>
      </c>
      <c r="K26056" s="34">
        <v>675</v>
      </c>
      <c r="L26056" s="34">
        <v>566</v>
      </c>
      <c r="M26056" s="34">
        <v>606</v>
      </c>
    </row>
    <row r="26057" spans="1:13" x14ac:dyDescent="0.2">
      <c r="A26057" s="34" t="s">
        <v>126951</v>
      </c>
      <c r="B26057" s="34">
        <v>125</v>
      </c>
      <c r="C26057" s="34">
        <v>430</v>
      </c>
      <c r="D26057" s="34">
        <v>157</v>
      </c>
      <c r="E26057" s="34">
        <v>534</v>
      </c>
      <c r="F26057" s="34">
        <v>111</v>
      </c>
      <c r="G26057" s="34">
        <v>471</v>
      </c>
      <c r="H26057" s="34">
        <v>207</v>
      </c>
      <c r="I26057" s="34">
        <v>462</v>
      </c>
      <c r="J26057" s="34">
        <v>217</v>
      </c>
      <c r="K26057" s="34">
        <v>412</v>
      </c>
      <c r="L26057" s="34">
        <v>147</v>
      </c>
      <c r="M26057" s="34">
        <v>310</v>
      </c>
    </row>
    <row r="26058" spans="1:13" x14ac:dyDescent="0.2">
      <c r="A26058" s="34" t="s">
        <v>126952</v>
      </c>
      <c r="B26058" s="34">
        <v>99</v>
      </c>
      <c r="C26058" s="34">
        <v>327</v>
      </c>
      <c r="D26058" s="34">
        <v>109</v>
      </c>
      <c r="E26058" s="34">
        <v>419</v>
      </c>
      <c r="F26058" s="34">
        <v>100</v>
      </c>
      <c r="G26058" s="34">
        <v>325</v>
      </c>
      <c r="H26058" s="34">
        <v>96</v>
      </c>
      <c r="I26058" s="34">
        <v>394</v>
      </c>
      <c r="J26058" s="34">
        <v>86</v>
      </c>
      <c r="K26058" s="34">
        <v>332</v>
      </c>
      <c r="L26058" s="34">
        <v>89</v>
      </c>
      <c r="M26058" s="34">
        <v>328</v>
      </c>
    </row>
    <row r="26059" spans="1:13" x14ac:dyDescent="0.2">
      <c r="A26059" s="34" t="s">
        <v>126953</v>
      </c>
      <c r="B26059" s="34">
        <v>445</v>
      </c>
      <c r="C26059" s="34">
        <v>721</v>
      </c>
      <c r="D26059" s="34">
        <v>468</v>
      </c>
      <c r="E26059" s="34">
        <v>715</v>
      </c>
      <c r="F26059" s="34">
        <v>435</v>
      </c>
      <c r="G26059" s="34">
        <v>621</v>
      </c>
      <c r="H26059" s="34">
        <v>531</v>
      </c>
      <c r="I26059" s="34">
        <v>649</v>
      </c>
      <c r="J26059" s="34">
        <v>497</v>
      </c>
      <c r="K26059" s="34">
        <v>520</v>
      </c>
      <c r="L26059" s="34">
        <v>453</v>
      </c>
      <c r="M26059" s="34">
        <v>475</v>
      </c>
    </row>
    <row r="26060" spans="1:13" x14ac:dyDescent="0.2">
      <c r="A26060" s="34" t="s">
        <v>126954</v>
      </c>
      <c r="B26060" s="34">
        <v>373</v>
      </c>
      <c r="C26060" s="34">
        <v>966</v>
      </c>
      <c r="D26060" s="34">
        <v>352</v>
      </c>
      <c r="E26060" s="34">
        <v>908</v>
      </c>
      <c r="F26060" s="34">
        <v>332</v>
      </c>
      <c r="G26060" s="34">
        <v>903</v>
      </c>
      <c r="H26060" s="34">
        <v>426</v>
      </c>
      <c r="I26060" s="34">
        <v>857</v>
      </c>
      <c r="J26060" s="34">
        <v>459</v>
      </c>
      <c r="K26060" s="34">
        <v>770</v>
      </c>
      <c r="L26060" s="34">
        <v>473</v>
      </c>
      <c r="M26060" s="34">
        <v>717</v>
      </c>
    </row>
    <row r="26061" spans="1:13" x14ac:dyDescent="0.2">
      <c r="A26061" s="34" t="s">
        <v>126955</v>
      </c>
      <c r="B26061" s="34">
        <v>391</v>
      </c>
      <c r="C26061" s="34">
        <v>777</v>
      </c>
      <c r="D26061" s="34">
        <v>546</v>
      </c>
      <c r="E26061" s="34">
        <v>883</v>
      </c>
      <c r="F26061" s="34">
        <v>378</v>
      </c>
      <c r="G26061" s="34">
        <v>775</v>
      </c>
      <c r="H26061" s="34">
        <v>598</v>
      </c>
      <c r="I26061" s="34">
        <v>772</v>
      </c>
      <c r="J26061" s="34">
        <v>565</v>
      </c>
      <c r="K26061" s="34">
        <v>610</v>
      </c>
      <c r="L26061" s="34">
        <v>465</v>
      </c>
      <c r="M26061" s="34">
        <v>601</v>
      </c>
    </row>
    <row r="26062" spans="1:13" x14ac:dyDescent="0.2">
      <c r="A26062" s="34" t="s">
        <v>126956</v>
      </c>
      <c r="B26062" s="34">
        <v>360</v>
      </c>
      <c r="C26062" s="34">
        <v>1232</v>
      </c>
      <c r="D26062" s="34">
        <v>508</v>
      </c>
      <c r="E26062" s="34">
        <v>1337</v>
      </c>
      <c r="F26062" s="34">
        <v>325</v>
      </c>
      <c r="G26062" s="34">
        <v>1216</v>
      </c>
      <c r="H26062" s="34">
        <v>418</v>
      </c>
      <c r="I26062" s="34">
        <v>1248</v>
      </c>
      <c r="J26062" s="34">
        <v>341</v>
      </c>
      <c r="K26062" s="34">
        <v>1046</v>
      </c>
      <c r="L26062" s="34">
        <v>404</v>
      </c>
      <c r="M26062" s="34">
        <v>910</v>
      </c>
    </row>
    <row r="26063" spans="1:13" x14ac:dyDescent="0.2">
      <c r="A26063" s="34" t="s">
        <v>126957</v>
      </c>
      <c r="B26063" s="34">
        <v>610</v>
      </c>
      <c r="C26063" s="34">
        <v>799</v>
      </c>
      <c r="D26063" s="34">
        <v>675</v>
      </c>
      <c r="E26063" s="34">
        <v>940</v>
      </c>
      <c r="F26063" s="34">
        <v>516</v>
      </c>
      <c r="G26063" s="34">
        <v>822</v>
      </c>
      <c r="H26063" s="34">
        <v>765</v>
      </c>
      <c r="I26063" s="34">
        <v>900</v>
      </c>
      <c r="J26063" s="34">
        <v>617</v>
      </c>
      <c r="K26063" s="34">
        <v>678</v>
      </c>
      <c r="L26063" s="34">
        <v>585</v>
      </c>
      <c r="M26063" s="34">
        <v>640</v>
      </c>
    </row>
    <row r="26064" spans="1:13" x14ac:dyDescent="0.2">
      <c r="A26064" s="34" t="s">
        <v>126958</v>
      </c>
      <c r="B26064" s="34">
        <v>471</v>
      </c>
      <c r="C26064" s="34">
        <v>456</v>
      </c>
      <c r="D26064" s="34">
        <v>522</v>
      </c>
      <c r="E26064" s="34">
        <v>465</v>
      </c>
      <c r="F26064" s="34">
        <v>448</v>
      </c>
      <c r="G26064" s="34">
        <v>450</v>
      </c>
      <c r="H26064" s="34">
        <v>449</v>
      </c>
      <c r="I26064" s="34">
        <v>446</v>
      </c>
      <c r="J26064" s="34">
        <v>429</v>
      </c>
      <c r="K26064" s="34">
        <v>401</v>
      </c>
      <c r="L26064" s="34">
        <v>423</v>
      </c>
      <c r="M26064" s="34">
        <v>386</v>
      </c>
    </row>
    <row r="26065" spans="1:13" x14ac:dyDescent="0.2">
      <c r="A26065" s="34" t="s">
        <v>126959</v>
      </c>
      <c r="B26065" s="34">
        <v>581</v>
      </c>
      <c r="C26065" s="34">
        <v>1231</v>
      </c>
      <c r="D26065" s="34">
        <v>646</v>
      </c>
      <c r="E26065" s="34">
        <v>1415</v>
      </c>
      <c r="F26065" s="34">
        <v>594</v>
      </c>
      <c r="G26065" s="34">
        <v>1327</v>
      </c>
      <c r="H26065" s="34">
        <v>786</v>
      </c>
      <c r="I26065" s="34">
        <v>1315</v>
      </c>
      <c r="J26065" s="34">
        <v>650</v>
      </c>
      <c r="K26065" s="34">
        <v>1030</v>
      </c>
      <c r="L26065" s="34">
        <v>687</v>
      </c>
      <c r="M26065" s="34">
        <v>967</v>
      </c>
    </row>
    <row r="26066" spans="1:13" x14ac:dyDescent="0.2">
      <c r="A26066" s="34" t="s">
        <v>126960</v>
      </c>
      <c r="B26066" s="34">
        <v>596</v>
      </c>
      <c r="C26066" s="34">
        <v>1149</v>
      </c>
      <c r="D26066" s="34">
        <v>671</v>
      </c>
      <c r="E26066" s="34">
        <v>1289</v>
      </c>
      <c r="F26066" s="34">
        <v>573</v>
      </c>
      <c r="G26066" s="34">
        <v>1185</v>
      </c>
      <c r="H26066" s="34">
        <v>778</v>
      </c>
      <c r="I26066" s="34">
        <v>1104</v>
      </c>
      <c r="J26066" s="34">
        <v>678</v>
      </c>
      <c r="K26066" s="34">
        <v>903</v>
      </c>
      <c r="L26066" s="34">
        <v>651</v>
      </c>
      <c r="M26066" s="34">
        <v>903</v>
      </c>
    </row>
    <row r="26067" spans="1:13" x14ac:dyDescent="0.2">
      <c r="A26067" s="34" t="s">
        <v>126961</v>
      </c>
      <c r="B26067" s="34">
        <v>1325</v>
      </c>
      <c r="C26067" s="34">
        <v>1759</v>
      </c>
      <c r="D26067" s="34">
        <v>1327</v>
      </c>
      <c r="E26067" s="34">
        <v>1926</v>
      </c>
      <c r="F26067" s="34">
        <v>1060</v>
      </c>
      <c r="G26067" s="34">
        <v>1758</v>
      </c>
      <c r="H26067" s="34">
        <v>1429</v>
      </c>
      <c r="I26067" s="34">
        <v>1935</v>
      </c>
      <c r="J26067" s="34">
        <v>1407</v>
      </c>
      <c r="K26067" s="34">
        <v>1576</v>
      </c>
      <c r="L26067" s="34">
        <v>1354</v>
      </c>
      <c r="M26067" s="34">
        <v>1471</v>
      </c>
    </row>
    <row r="26068" spans="1:13" x14ac:dyDescent="0.2">
      <c r="A26068" s="34" t="s">
        <v>126962</v>
      </c>
      <c r="B26068" s="34">
        <v>275</v>
      </c>
      <c r="C26068" s="34">
        <v>580</v>
      </c>
      <c r="D26068" s="34">
        <v>288</v>
      </c>
      <c r="E26068" s="34">
        <v>653</v>
      </c>
      <c r="F26068" s="34">
        <v>316</v>
      </c>
      <c r="G26068" s="34">
        <v>630</v>
      </c>
      <c r="H26068" s="34">
        <v>288</v>
      </c>
      <c r="I26068" s="34">
        <v>614</v>
      </c>
      <c r="J26068" s="34">
        <v>306</v>
      </c>
      <c r="K26068" s="34">
        <v>502</v>
      </c>
      <c r="L26068" s="34">
        <v>310</v>
      </c>
      <c r="M26068" s="34">
        <v>472</v>
      </c>
    </row>
    <row r="26069" spans="1:13" x14ac:dyDescent="0.2">
      <c r="A26069" s="34" t="s">
        <v>126963</v>
      </c>
      <c r="B26069" s="34">
        <v>271</v>
      </c>
      <c r="C26069" s="34">
        <v>487</v>
      </c>
      <c r="D26069" s="34">
        <v>320</v>
      </c>
      <c r="E26069" s="34">
        <v>548</v>
      </c>
      <c r="F26069" s="34">
        <v>345</v>
      </c>
      <c r="G26069" s="34">
        <v>525</v>
      </c>
      <c r="H26069" s="34">
        <v>328</v>
      </c>
      <c r="I26069" s="34">
        <v>546</v>
      </c>
      <c r="J26069" s="34">
        <v>348</v>
      </c>
      <c r="K26069" s="34">
        <v>402</v>
      </c>
      <c r="L26069" s="34">
        <v>327</v>
      </c>
      <c r="M26069" s="34">
        <v>392</v>
      </c>
    </row>
    <row r="26070" spans="1:13" x14ac:dyDescent="0.2">
      <c r="A26070" s="34" t="s">
        <v>126964</v>
      </c>
      <c r="B26070" s="34">
        <v>213</v>
      </c>
      <c r="C26070" s="34">
        <v>889</v>
      </c>
      <c r="D26070" s="34">
        <v>228</v>
      </c>
      <c r="E26070" s="34">
        <v>977</v>
      </c>
      <c r="F26070" s="34">
        <v>167</v>
      </c>
      <c r="G26070" s="34">
        <v>874</v>
      </c>
      <c r="H26070" s="34">
        <v>233</v>
      </c>
      <c r="I26070" s="34">
        <v>843</v>
      </c>
      <c r="J26070" s="34">
        <v>224</v>
      </c>
      <c r="K26070" s="34">
        <v>640</v>
      </c>
      <c r="L26070" s="34">
        <v>228</v>
      </c>
      <c r="M26070" s="34">
        <v>652</v>
      </c>
    </row>
    <row r="26071" spans="1:13" x14ac:dyDescent="0.2">
      <c r="A26071" s="34" t="s">
        <v>126965</v>
      </c>
      <c r="B26071" s="34">
        <v>252</v>
      </c>
      <c r="C26071" s="34">
        <v>421</v>
      </c>
      <c r="D26071" s="34">
        <v>335</v>
      </c>
      <c r="E26071" s="34">
        <v>480</v>
      </c>
      <c r="F26071" s="34">
        <v>242</v>
      </c>
      <c r="G26071" s="34">
        <v>481</v>
      </c>
      <c r="H26071" s="34">
        <v>283</v>
      </c>
      <c r="I26071" s="34">
        <v>412</v>
      </c>
      <c r="J26071" s="34">
        <v>257</v>
      </c>
      <c r="K26071" s="34">
        <v>363</v>
      </c>
      <c r="L26071" s="34">
        <v>265</v>
      </c>
      <c r="M26071" s="34">
        <v>371</v>
      </c>
    </row>
    <row r="26072" spans="1:13" x14ac:dyDescent="0.2">
      <c r="A26072" s="34" t="s">
        <v>126966</v>
      </c>
      <c r="B26072" s="34">
        <v>324</v>
      </c>
      <c r="C26072" s="34">
        <v>563</v>
      </c>
      <c r="D26072" s="34">
        <v>547</v>
      </c>
      <c r="E26072" s="34">
        <v>587</v>
      </c>
      <c r="F26072" s="34">
        <v>385</v>
      </c>
      <c r="G26072" s="34">
        <v>546</v>
      </c>
      <c r="H26072" s="34">
        <v>422</v>
      </c>
      <c r="I26072" s="34">
        <v>553</v>
      </c>
      <c r="J26072" s="34">
        <v>493</v>
      </c>
      <c r="K26072" s="34">
        <v>498</v>
      </c>
      <c r="L26072" s="34">
        <v>433</v>
      </c>
      <c r="M26072" s="34">
        <v>491</v>
      </c>
    </row>
    <row r="26073" spans="1:13" x14ac:dyDescent="0.2">
      <c r="A26073" s="34" t="s">
        <v>126967</v>
      </c>
      <c r="B26073" s="34">
        <v>155</v>
      </c>
      <c r="C26073" s="34">
        <v>641</v>
      </c>
      <c r="D26073" s="34">
        <v>189</v>
      </c>
      <c r="E26073" s="34">
        <v>663</v>
      </c>
      <c r="F26073" s="34">
        <v>194</v>
      </c>
      <c r="G26073" s="34">
        <v>589</v>
      </c>
      <c r="H26073" s="34">
        <v>187</v>
      </c>
      <c r="I26073" s="34">
        <v>645</v>
      </c>
      <c r="J26073" s="34">
        <v>245</v>
      </c>
      <c r="K26073" s="34">
        <v>552</v>
      </c>
      <c r="L26073" s="34">
        <v>168</v>
      </c>
      <c r="M26073" s="34">
        <v>528</v>
      </c>
    </row>
    <row r="26074" spans="1:13" x14ac:dyDescent="0.2">
      <c r="A26074" s="34" t="s">
        <v>126968</v>
      </c>
      <c r="B26074" s="34">
        <v>506</v>
      </c>
      <c r="C26074" s="34">
        <v>585</v>
      </c>
      <c r="D26074" s="34">
        <v>503</v>
      </c>
      <c r="E26074" s="34">
        <v>554</v>
      </c>
      <c r="F26074" s="34">
        <v>372</v>
      </c>
      <c r="G26074" s="34">
        <v>473</v>
      </c>
      <c r="H26074" s="34">
        <v>421</v>
      </c>
      <c r="I26074" s="34">
        <v>505</v>
      </c>
      <c r="J26074" s="34">
        <v>478</v>
      </c>
      <c r="K26074" s="34">
        <v>454</v>
      </c>
      <c r="L26074" s="34">
        <v>467</v>
      </c>
      <c r="M26074" s="34">
        <v>395</v>
      </c>
    </row>
    <row r="26075" spans="1:13" x14ac:dyDescent="0.2">
      <c r="A26075" s="34" t="s">
        <v>126969</v>
      </c>
      <c r="B26075" s="34">
        <v>215</v>
      </c>
      <c r="C26075" s="34">
        <v>248</v>
      </c>
      <c r="D26075" s="34">
        <v>195</v>
      </c>
      <c r="E26075" s="34">
        <v>287</v>
      </c>
      <c r="F26075" s="34">
        <v>197</v>
      </c>
      <c r="G26075" s="34">
        <v>328</v>
      </c>
      <c r="H26075" s="34">
        <v>250</v>
      </c>
      <c r="I26075" s="34">
        <v>250</v>
      </c>
      <c r="J26075" s="34">
        <v>239</v>
      </c>
      <c r="K26075" s="34">
        <v>231</v>
      </c>
      <c r="L26075" s="34">
        <v>211</v>
      </c>
      <c r="M26075" s="34">
        <v>254</v>
      </c>
    </row>
    <row r="26076" spans="1:13" x14ac:dyDescent="0.2">
      <c r="A26076" s="34" t="s">
        <v>126970</v>
      </c>
      <c r="B26076" s="34">
        <v>193</v>
      </c>
      <c r="C26076" s="34">
        <v>582</v>
      </c>
      <c r="D26076" s="34">
        <v>152</v>
      </c>
      <c r="E26076" s="34">
        <v>587</v>
      </c>
      <c r="F26076" s="34">
        <v>172</v>
      </c>
      <c r="G26076" s="34">
        <v>572</v>
      </c>
      <c r="H26076" s="34">
        <v>173</v>
      </c>
      <c r="I26076" s="34">
        <v>536</v>
      </c>
      <c r="J26076" s="34">
        <v>200</v>
      </c>
      <c r="K26076" s="34">
        <v>521</v>
      </c>
      <c r="L26076" s="34">
        <v>155</v>
      </c>
      <c r="M26076" s="34">
        <v>457</v>
      </c>
    </row>
    <row r="26077" spans="1:13" x14ac:dyDescent="0.2">
      <c r="A26077" s="34" t="s">
        <v>126971</v>
      </c>
      <c r="B26077" s="34">
        <v>320</v>
      </c>
      <c r="C26077" s="34">
        <v>459</v>
      </c>
      <c r="D26077" s="34">
        <v>324</v>
      </c>
      <c r="E26077" s="34">
        <v>472</v>
      </c>
      <c r="F26077" s="34">
        <v>291</v>
      </c>
      <c r="G26077" s="34">
        <v>391</v>
      </c>
      <c r="H26077" s="34">
        <v>437</v>
      </c>
      <c r="I26077" s="34">
        <v>432</v>
      </c>
      <c r="J26077" s="34">
        <v>277</v>
      </c>
      <c r="K26077" s="34">
        <v>314</v>
      </c>
      <c r="L26077" s="34">
        <v>283</v>
      </c>
      <c r="M26077" s="34">
        <v>309</v>
      </c>
    </row>
    <row r="26078" spans="1:13" x14ac:dyDescent="0.2">
      <c r="A26078" s="34" t="s">
        <v>126972</v>
      </c>
      <c r="B26078" s="34">
        <v>118</v>
      </c>
      <c r="C26078" s="34">
        <v>313</v>
      </c>
      <c r="D26078" s="34">
        <v>192</v>
      </c>
      <c r="E26078" s="34">
        <v>331</v>
      </c>
      <c r="F26078" s="34">
        <v>177</v>
      </c>
      <c r="G26078" s="34">
        <v>285</v>
      </c>
      <c r="H26078" s="34">
        <v>142</v>
      </c>
      <c r="I26078" s="34">
        <v>267</v>
      </c>
      <c r="J26078" s="34">
        <v>191</v>
      </c>
      <c r="K26078" s="34">
        <v>230</v>
      </c>
      <c r="L26078" s="34">
        <v>142</v>
      </c>
      <c r="M26078" s="34">
        <v>215</v>
      </c>
    </row>
    <row r="26079" spans="1:13" x14ac:dyDescent="0.2">
      <c r="A26079" s="34" t="s">
        <v>126973</v>
      </c>
      <c r="B26079" s="34">
        <v>603</v>
      </c>
      <c r="C26079" s="34">
        <v>741</v>
      </c>
      <c r="D26079" s="34">
        <v>714</v>
      </c>
      <c r="E26079" s="34">
        <v>677</v>
      </c>
      <c r="F26079" s="34">
        <v>649</v>
      </c>
      <c r="G26079" s="34">
        <v>643</v>
      </c>
      <c r="H26079" s="34">
        <v>774</v>
      </c>
      <c r="I26079" s="34">
        <v>764</v>
      </c>
      <c r="J26079" s="34">
        <v>569</v>
      </c>
      <c r="K26079" s="34">
        <v>552</v>
      </c>
      <c r="L26079" s="34">
        <v>694</v>
      </c>
      <c r="M26079" s="34">
        <v>533</v>
      </c>
    </row>
    <row r="26080" spans="1:13" x14ac:dyDescent="0.2">
      <c r="A26080" s="34" t="s">
        <v>126974</v>
      </c>
      <c r="B26080" s="34">
        <v>477</v>
      </c>
      <c r="C26080" s="34">
        <v>967</v>
      </c>
      <c r="D26080" s="34">
        <v>617</v>
      </c>
      <c r="E26080" s="34">
        <v>979</v>
      </c>
      <c r="F26080" s="34">
        <v>451</v>
      </c>
      <c r="G26080" s="34">
        <v>933</v>
      </c>
      <c r="H26080" s="34">
        <v>644</v>
      </c>
      <c r="I26080" s="34">
        <v>1025</v>
      </c>
      <c r="J26080" s="34">
        <v>655</v>
      </c>
      <c r="K26080" s="34">
        <v>834</v>
      </c>
      <c r="L26080" s="34">
        <v>596</v>
      </c>
      <c r="M26080" s="34">
        <v>785</v>
      </c>
    </row>
    <row r="26081" spans="1:13" x14ac:dyDescent="0.2">
      <c r="A26081" s="34" t="s">
        <v>126975</v>
      </c>
      <c r="B26081" s="34">
        <v>190</v>
      </c>
      <c r="C26081" s="34">
        <v>779</v>
      </c>
      <c r="D26081" s="34">
        <v>224</v>
      </c>
      <c r="E26081" s="34">
        <v>928</v>
      </c>
      <c r="F26081" s="34">
        <v>202</v>
      </c>
      <c r="G26081" s="34">
        <v>782</v>
      </c>
      <c r="H26081" s="34">
        <v>303</v>
      </c>
      <c r="I26081" s="34">
        <v>897</v>
      </c>
      <c r="J26081" s="34">
        <v>202</v>
      </c>
      <c r="K26081" s="34">
        <v>713</v>
      </c>
      <c r="L26081" s="34">
        <v>233</v>
      </c>
      <c r="M26081" s="34">
        <v>590</v>
      </c>
    </row>
    <row r="26082" spans="1:13" x14ac:dyDescent="0.2">
      <c r="A26082" s="34" t="s">
        <v>126976</v>
      </c>
      <c r="B26082" s="34">
        <v>1501</v>
      </c>
      <c r="C26082" s="34">
        <v>2089</v>
      </c>
      <c r="D26082" s="34">
        <v>1657</v>
      </c>
      <c r="E26082" s="34">
        <v>2182</v>
      </c>
      <c r="F26082" s="34">
        <v>1555</v>
      </c>
      <c r="G26082" s="34">
        <v>2132</v>
      </c>
      <c r="H26082" s="34">
        <v>1874</v>
      </c>
      <c r="I26082" s="34">
        <v>2168</v>
      </c>
      <c r="J26082" s="34">
        <v>1594</v>
      </c>
      <c r="K26082" s="34">
        <v>1845</v>
      </c>
      <c r="L26082" s="34">
        <v>1582</v>
      </c>
      <c r="M26082" s="34">
        <v>1756</v>
      </c>
    </row>
    <row r="26083" spans="1:13" x14ac:dyDescent="0.2">
      <c r="A26083" s="34" t="s">
        <v>126977</v>
      </c>
      <c r="B26083" s="34">
        <v>471</v>
      </c>
      <c r="C26083" s="34">
        <v>632</v>
      </c>
      <c r="D26083" s="34">
        <v>563</v>
      </c>
      <c r="E26083" s="34">
        <v>752</v>
      </c>
      <c r="F26083" s="34">
        <v>405</v>
      </c>
      <c r="G26083" s="34">
        <v>632</v>
      </c>
      <c r="H26083" s="34">
        <v>520</v>
      </c>
      <c r="I26083" s="34">
        <v>652</v>
      </c>
      <c r="J26083" s="34">
        <v>473</v>
      </c>
      <c r="K26083" s="34">
        <v>522</v>
      </c>
      <c r="L26083" s="34">
        <v>543</v>
      </c>
      <c r="M26083" s="34">
        <v>466</v>
      </c>
    </row>
    <row r="26084" spans="1:13" x14ac:dyDescent="0.2">
      <c r="A26084" s="34" t="s">
        <v>126978</v>
      </c>
      <c r="B26084" s="34">
        <v>248</v>
      </c>
      <c r="C26084" s="34">
        <v>399</v>
      </c>
      <c r="D26084" s="34">
        <v>245</v>
      </c>
      <c r="E26084" s="34">
        <v>433</v>
      </c>
      <c r="F26084" s="34">
        <v>234</v>
      </c>
      <c r="G26084" s="34">
        <v>378</v>
      </c>
      <c r="H26084" s="34">
        <v>279</v>
      </c>
      <c r="I26084" s="34">
        <v>429</v>
      </c>
      <c r="J26084" s="34">
        <v>294</v>
      </c>
      <c r="K26084" s="34">
        <v>339</v>
      </c>
      <c r="L26084" s="34">
        <v>278</v>
      </c>
      <c r="M26084" s="34">
        <v>321</v>
      </c>
    </row>
    <row r="26085" spans="1:13" x14ac:dyDescent="0.2">
      <c r="A26085" s="34" t="s">
        <v>126979</v>
      </c>
      <c r="B26085" s="34">
        <v>376</v>
      </c>
      <c r="C26085" s="34">
        <v>867</v>
      </c>
      <c r="D26085" s="34">
        <v>411</v>
      </c>
      <c r="E26085" s="34">
        <v>891</v>
      </c>
      <c r="F26085" s="34">
        <v>353</v>
      </c>
      <c r="G26085" s="34">
        <v>754</v>
      </c>
      <c r="H26085" s="34">
        <v>425</v>
      </c>
      <c r="I26085" s="34">
        <v>875</v>
      </c>
      <c r="J26085" s="34">
        <v>312</v>
      </c>
      <c r="K26085" s="34">
        <v>651</v>
      </c>
      <c r="L26085" s="34">
        <v>393</v>
      </c>
      <c r="M26085" s="34">
        <v>640</v>
      </c>
    </row>
    <row r="26086" spans="1:13" x14ac:dyDescent="0.2">
      <c r="A26086" s="34" t="s">
        <v>126980</v>
      </c>
      <c r="B26086" s="34">
        <v>358</v>
      </c>
      <c r="C26086" s="34">
        <v>621</v>
      </c>
      <c r="D26086" s="34">
        <v>490</v>
      </c>
      <c r="E26086" s="34">
        <v>635</v>
      </c>
      <c r="F26086" s="34">
        <v>405</v>
      </c>
      <c r="G26086" s="34">
        <v>589</v>
      </c>
      <c r="H26086" s="34">
        <v>414</v>
      </c>
      <c r="I26086" s="34">
        <v>625</v>
      </c>
      <c r="J26086" s="34">
        <v>489</v>
      </c>
      <c r="K26086" s="34">
        <v>521</v>
      </c>
      <c r="L26086" s="34">
        <v>453</v>
      </c>
      <c r="M26086" s="34">
        <v>414</v>
      </c>
    </row>
    <row r="26087" spans="1:13" x14ac:dyDescent="0.2">
      <c r="A26087" s="34" t="s">
        <v>126981</v>
      </c>
      <c r="B26087" s="34">
        <v>192</v>
      </c>
      <c r="C26087" s="34">
        <v>519</v>
      </c>
      <c r="D26087" s="34">
        <v>201</v>
      </c>
      <c r="E26087" s="34">
        <v>625</v>
      </c>
      <c r="F26087" s="34">
        <v>175</v>
      </c>
      <c r="G26087" s="34">
        <v>580</v>
      </c>
      <c r="H26087" s="34">
        <v>189</v>
      </c>
      <c r="I26087" s="34">
        <v>563</v>
      </c>
      <c r="J26087" s="34">
        <v>219</v>
      </c>
      <c r="K26087" s="34">
        <v>470</v>
      </c>
      <c r="L26087" s="34">
        <v>237</v>
      </c>
      <c r="M26087" s="34">
        <v>413</v>
      </c>
    </row>
    <row r="26088" spans="1:13" x14ac:dyDescent="0.2">
      <c r="A26088" s="34" t="s">
        <v>126982</v>
      </c>
      <c r="B26088" s="34">
        <v>394</v>
      </c>
      <c r="C26088" s="34">
        <v>356</v>
      </c>
      <c r="D26088" s="34">
        <v>353</v>
      </c>
      <c r="E26088" s="34">
        <v>372</v>
      </c>
      <c r="F26088" s="34">
        <v>332</v>
      </c>
      <c r="G26088" s="34">
        <v>348</v>
      </c>
      <c r="H26088" s="34">
        <v>431</v>
      </c>
      <c r="I26088" s="34">
        <v>354</v>
      </c>
      <c r="J26088" s="34">
        <v>339</v>
      </c>
      <c r="K26088" s="34">
        <v>288</v>
      </c>
      <c r="L26088" s="34">
        <v>305</v>
      </c>
      <c r="M26088" s="34">
        <v>306</v>
      </c>
    </row>
    <row r="26089" spans="1:13" x14ac:dyDescent="0.2">
      <c r="A26089" s="34" t="s">
        <v>126983</v>
      </c>
      <c r="B26089" s="34">
        <v>157</v>
      </c>
      <c r="C26089" s="34">
        <v>656</v>
      </c>
      <c r="D26089" s="34">
        <v>169</v>
      </c>
      <c r="E26089" s="34">
        <v>694</v>
      </c>
      <c r="F26089" s="34">
        <v>173</v>
      </c>
      <c r="G26089" s="34">
        <v>654</v>
      </c>
      <c r="H26089" s="34">
        <v>234</v>
      </c>
      <c r="I26089" s="34">
        <v>648</v>
      </c>
      <c r="J26089" s="34">
        <v>184</v>
      </c>
      <c r="K26089" s="34">
        <v>545</v>
      </c>
      <c r="L26089" s="34">
        <v>232</v>
      </c>
      <c r="M26089" s="34">
        <v>488</v>
      </c>
    </row>
    <row r="26090" spans="1:13" x14ac:dyDescent="0.2">
      <c r="A26090" s="34" t="s">
        <v>126984</v>
      </c>
      <c r="B26090" s="34">
        <v>216</v>
      </c>
      <c r="C26090" s="34">
        <v>415</v>
      </c>
      <c r="D26090" s="34">
        <v>278</v>
      </c>
      <c r="E26090" s="34">
        <v>442</v>
      </c>
      <c r="F26090" s="34">
        <v>258</v>
      </c>
      <c r="G26090" s="34">
        <v>414</v>
      </c>
      <c r="H26090" s="34">
        <v>255</v>
      </c>
      <c r="I26090" s="34">
        <v>335</v>
      </c>
      <c r="J26090" s="34">
        <v>291</v>
      </c>
      <c r="K26090" s="34">
        <v>303</v>
      </c>
      <c r="L26090" s="34">
        <v>277</v>
      </c>
      <c r="M26090" s="34">
        <v>289</v>
      </c>
    </row>
    <row r="26091" spans="1:13" x14ac:dyDescent="0.2">
      <c r="A26091" s="34" t="s">
        <v>126985</v>
      </c>
      <c r="B26091" s="34">
        <v>445</v>
      </c>
      <c r="C26091" s="34">
        <v>817</v>
      </c>
      <c r="D26091" s="34">
        <v>548</v>
      </c>
      <c r="E26091" s="34">
        <v>933</v>
      </c>
      <c r="F26091" s="34">
        <v>484</v>
      </c>
      <c r="G26091" s="34">
        <v>787</v>
      </c>
      <c r="H26091" s="34">
        <v>577</v>
      </c>
      <c r="I26091" s="34">
        <v>904</v>
      </c>
      <c r="J26091" s="34">
        <v>486</v>
      </c>
      <c r="K26091" s="34">
        <v>728</v>
      </c>
      <c r="L26091" s="34">
        <v>606</v>
      </c>
      <c r="M26091" s="34">
        <v>652</v>
      </c>
    </row>
    <row r="26092" spans="1:13" x14ac:dyDescent="0.2">
      <c r="A26092" s="34" t="s">
        <v>126986</v>
      </c>
      <c r="B26092" s="34">
        <v>1014</v>
      </c>
      <c r="C26092" s="34">
        <v>987</v>
      </c>
      <c r="D26092" s="34">
        <v>999</v>
      </c>
      <c r="E26092" s="34">
        <v>1125</v>
      </c>
      <c r="F26092" s="34">
        <v>964</v>
      </c>
      <c r="G26092" s="34">
        <v>1082</v>
      </c>
      <c r="H26092" s="34">
        <v>1189</v>
      </c>
      <c r="I26092" s="34">
        <v>973</v>
      </c>
      <c r="J26092" s="34">
        <v>1085</v>
      </c>
      <c r="K26092" s="34">
        <v>872</v>
      </c>
      <c r="L26092" s="34">
        <v>1023</v>
      </c>
      <c r="M26092" s="34">
        <v>791</v>
      </c>
    </row>
    <row r="26093" spans="1:13" x14ac:dyDescent="0.2">
      <c r="A26093" s="34" t="s">
        <v>126987</v>
      </c>
      <c r="B26093" s="34">
        <v>408</v>
      </c>
      <c r="C26093" s="34">
        <v>665</v>
      </c>
      <c r="D26093" s="34">
        <v>354</v>
      </c>
      <c r="E26093" s="34">
        <v>571</v>
      </c>
      <c r="F26093" s="34">
        <v>226</v>
      </c>
      <c r="G26093" s="34">
        <v>584</v>
      </c>
      <c r="H26093" s="34">
        <v>390</v>
      </c>
      <c r="I26093" s="34">
        <v>597</v>
      </c>
      <c r="J26093" s="34">
        <v>323</v>
      </c>
      <c r="K26093" s="34">
        <v>491</v>
      </c>
      <c r="L26093" s="34">
        <v>201</v>
      </c>
      <c r="M26093" s="34">
        <v>481</v>
      </c>
    </row>
    <row r="26094" spans="1:13" x14ac:dyDescent="0.2">
      <c r="A26094" s="34" t="s">
        <v>126988</v>
      </c>
      <c r="B26094" s="34">
        <v>198</v>
      </c>
      <c r="C26094" s="34">
        <v>296</v>
      </c>
      <c r="D26094" s="34">
        <v>266</v>
      </c>
      <c r="E26094" s="34">
        <v>288</v>
      </c>
      <c r="F26094" s="34">
        <v>125</v>
      </c>
      <c r="G26094" s="34">
        <v>270</v>
      </c>
      <c r="H26094" s="34">
        <v>240</v>
      </c>
      <c r="I26094" s="34">
        <v>249</v>
      </c>
      <c r="J26094" s="34">
        <v>185</v>
      </c>
      <c r="K26094" s="34">
        <v>188</v>
      </c>
      <c r="L26094" s="34">
        <v>111</v>
      </c>
      <c r="M26094" s="34">
        <v>281</v>
      </c>
    </row>
    <row r="26095" spans="1:13" x14ac:dyDescent="0.2">
      <c r="A26095" s="34" t="s">
        <v>126989</v>
      </c>
      <c r="B26095" s="34">
        <v>136</v>
      </c>
      <c r="C26095" s="34">
        <v>484</v>
      </c>
      <c r="D26095" s="34">
        <v>127</v>
      </c>
      <c r="E26095" s="34">
        <v>490</v>
      </c>
      <c r="F26095" s="34">
        <v>70</v>
      </c>
      <c r="G26095" s="34">
        <v>417</v>
      </c>
      <c r="H26095" s="34">
        <v>125</v>
      </c>
      <c r="I26095" s="34">
        <v>452</v>
      </c>
      <c r="J26095" s="34">
        <v>94</v>
      </c>
      <c r="K26095" s="34">
        <v>395</v>
      </c>
      <c r="L26095" s="34">
        <v>102</v>
      </c>
      <c r="M26095" s="34">
        <v>404</v>
      </c>
    </row>
    <row r="26096" spans="1:13" x14ac:dyDescent="0.2">
      <c r="A26096" s="34" t="s">
        <v>126990</v>
      </c>
      <c r="B26096" s="34">
        <v>147</v>
      </c>
      <c r="C26096" s="34">
        <v>335</v>
      </c>
      <c r="D26096" s="34">
        <v>145</v>
      </c>
      <c r="E26096" s="34">
        <v>329</v>
      </c>
      <c r="F26096" s="34">
        <v>130</v>
      </c>
      <c r="G26096" s="34">
        <v>378</v>
      </c>
      <c r="H26096" s="34">
        <v>143</v>
      </c>
      <c r="I26096" s="34">
        <v>422</v>
      </c>
      <c r="J26096" s="34">
        <v>123</v>
      </c>
      <c r="K26096" s="34">
        <v>260</v>
      </c>
      <c r="L26096" s="34">
        <v>171</v>
      </c>
      <c r="M26096" s="34">
        <v>265</v>
      </c>
    </row>
    <row r="26097" spans="1:13" x14ac:dyDescent="0.2">
      <c r="A26097" s="34" t="s">
        <v>126991</v>
      </c>
      <c r="B26097" s="34">
        <v>43</v>
      </c>
      <c r="C26097" s="34">
        <v>370</v>
      </c>
      <c r="D26097" s="34">
        <v>72</v>
      </c>
      <c r="E26097" s="34">
        <v>410</v>
      </c>
      <c r="F26097" s="34">
        <v>87</v>
      </c>
      <c r="G26097" s="34">
        <v>351</v>
      </c>
      <c r="H26097" s="34">
        <v>83</v>
      </c>
      <c r="I26097" s="34">
        <v>389</v>
      </c>
      <c r="J26097" s="34">
        <v>104</v>
      </c>
      <c r="K26097" s="34">
        <v>323</v>
      </c>
      <c r="L26097" s="34">
        <v>103</v>
      </c>
      <c r="M26097" s="34">
        <v>250</v>
      </c>
    </row>
    <row r="26098" spans="1:13" x14ac:dyDescent="0.2">
      <c r="A26098" s="34" t="s">
        <v>126992</v>
      </c>
      <c r="B26098" s="34">
        <v>99</v>
      </c>
      <c r="C26098" s="34">
        <v>112</v>
      </c>
      <c r="D26098" s="34">
        <v>109</v>
      </c>
      <c r="E26098" s="34">
        <v>139</v>
      </c>
      <c r="F26098" s="34">
        <v>72</v>
      </c>
      <c r="G26098" s="34">
        <v>108</v>
      </c>
      <c r="H26098" s="34">
        <v>127</v>
      </c>
      <c r="I26098" s="34">
        <v>135</v>
      </c>
      <c r="J26098" s="34">
        <v>92</v>
      </c>
      <c r="K26098" s="34">
        <v>104</v>
      </c>
      <c r="L26098" s="34">
        <v>96</v>
      </c>
      <c r="M26098" s="34">
        <v>76</v>
      </c>
    </row>
    <row r="26099" spans="1:13" x14ac:dyDescent="0.2">
      <c r="A26099" s="34" t="s">
        <v>126993</v>
      </c>
      <c r="B26099" s="34">
        <v>432</v>
      </c>
      <c r="C26099" s="34">
        <v>695</v>
      </c>
      <c r="D26099" s="34">
        <v>487</v>
      </c>
      <c r="E26099" s="34">
        <v>753</v>
      </c>
      <c r="F26099" s="34">
        <v>357</v>
      </c>
      <c r="G26099" s="34">
        <v>628</v>
      </c>
      <c r="H26099" s="34">
        <v>414</v>
      </c>
      <c r="I26099" s="34">
        <v>780</v>
      </c>
      <c r="J26099" s="34">
        <v>428</v>
      </c>
      <c r="K26099" s="34">
        <v>570</v>
      </c>
      <c r="L26099" s="34">
        <v>411</v>
      </c>
      <c r="M26099" s="34">
        <v>579</v>
      </c>
    </row>
    <row r="26100" spans="1:13" x14ac:dyDescent="0.2">
      <c r="A26100" s="34" t="s">
        <v>126994</v>
      </c>
      <c r="B26100" s="34">
        <v>171</v>
      </c>
      <c r="C26100" s="34">
        <v>309</v>
      </c>
      <c r="D26100" s="34">
        <v>166</v>
      </c>
      <c r="E26100" s="34">
        <v>386</v>
      </c>
      <c r="F26100" s="34">
        <v>168</v>
      </c>
      <c r="G26100" s="34">
        <v>375</v>
      </c>
      <c r="H26100" s="34">
        <v>205</v>
      </c>
      <c r="I26100" s="34">
        <v>317</v>
      </c>
      <c r="J26100" s="34">
        <v>149</v>
      </c>
      <c r="K26100" s="34">
        <v>278</v>
      </c>
      <c r="L26100" s="34">
        <v>166</v>
      </c>
      <c r="M26100" s="34">
        <v>243</v>
      </c>
    </row>
    <row r="26101" spans="1:13" x14ac:dyDescent="0.2">
      <c r="A26101" s="34" t="s">
        <v>126995</v>
      </c>
      <c r="B26101" s="34">
        <v>430</v>
      </c>
      <c r="C26101" s="34">
        <v>441</v>
      </c>
      <c r="D26101" s="34">
        <v>470</v>
      </c>
      <c r="E26101" s="34">
        <v>454</v>
      </c>
      <c r="F26101" s="34">
        <v>374</v>
      </c>
      <c r="G26101" s="34">
        <v>442</v>
      </c>
      <c r="H26101" s="34">
        <v>454</v>
      </c>
      <c r="I26101" s="34">
        <v>404</v>
      </c>
      <c r="J26101" s="34">
        <v>442</v>
      </c>
      <c r="K26101" s="34">
        <v>393</v>
      </c>
      <c r="L26101" s="34">
        <v>427</v>
      </c>
      <c r="M26101" s="34">
        <v>324</v>
      </c>
    </row>
    <row r="26102" spans="1:13" x14ac:dyDescent="0.2">
      <c r="A26102" s="34" t="s">
        <v>126996</v>
      </c>
      <c r="B26102" s="34">
        <v>1028</v>
      </c>
      <c r="C26102" s="34">
        <v>1092</v>
      </c>
      <c r="D26102" s="34">
        <v>1072</v>
      </c>
      <c r="E26102" s="34">
        <v>1130</v>
      </c>
      <c r="F26102" s="34">
        <v>1025</v>
      </c>
      <c r="G26102" s="34">
        <v>1005</v>
      </c>
      <c r="H26102" s="34">
        <v>1082</v>
      </c>
      <c r="I26102" s="34">
        <v>1130</v>
      </c>
      <c r="J26102" s="34">
        <v>1023</v>
      </c>
      <c r="K26102" s="34">
        <v>924</v>
      </c>
      <c r="L26102" s="34">
        <v>1099</v>
      </c>
      <c r="M26102" s="34">
        <v>873</v>
      </c>
    </row>
    <row r="26103" spans="1:13" x14ac:dyDescent="0.2">
      <c r="A26103" s="34" t="s">
        <v>126997</v>
      </c>
      <c r="B26103" s="34">
        <v>1021</v>
      </c>
      <c r="C26103" s="34">
        <v>2790</v>
      </c>
      <c r="D26103" s="34">
        <v>987</v>
      </c>
      <c r="E26103" s="34">
        <v>2993</v>
      </c>
      <c r="F26103" s="34">
        <v>916</v>
      </c>
      <c r="G26103" s="34">
        <v>2676</v>
      </c>
      <c r="H26103" s="34">
        <v>1170</v>
      </c>
      <c r="I26103" s="34">
        <v>2772</v>
      </c>
      <c r="J26103" s="34">
        <v>1105</v>
      </c>
      <c r="K26103" s="34">
        <v>2323</v>
      </c>
      <c r="L26103" s="34">
        <v>1069</v>
      </c>
      <c r="M26103" s="34">
        <v>2228</v>
      </c>
    </row>
    <row r="26104" spans="1:13" x14ac:dyDescent="0.2">
      <c r="A26104" s="34" t="s">
        <v>126998</v>
      </c>
      <c r="B26104" s="34">
        <v>445</v>
      </c>
      <c r="C26104" s="34">
        <v>1100</v>
      </c>
      <c r="D26104" s="34">
        <v>527</v>
      </c>
      <c r="E26104" s="34">
        <v>1269</v>
      </c>
      <c r="F26104" s="34">
        <v>412</v>
      </c>
      <c r="G26104" s="34">
        <v>1096</v>
      </c>
      <c r="H26104" s="34">
        <v>454</v>
      </c>
      <c r="I26104" s="34">
        <v>1076</v>
      </c>
      <c r="J26104" s="34">
        <v>435</v>
      </c>
      <c r="K26104" s="34">
        <v>860</v>
      </c>
      <c r="L26104" s="34">
        <v>446</v>
      </c>
      <c r="M26104" s="34">
        <v>837</v>
      </c>
    </row>
    <row r="26105" spans="1:13" x14ac:dyDescent="0.2">
      <c r="A26105" s="34" t="s">
        <v>126999</v>
      </c>
      <c r="B26105" s="34">
        <v>795</v>
      </c>
      <c r="C26105" s="34">
        <v>1202</v>
      </c>
      <c r="D26105" s="34">
        <v>852</v>
      </c>
      <c r="E26105" s="34">
        <v>1244</v>
      </c>
      <c r="F26105" s="34">
        <v>624</v>
      </c>
      <c r="G26105" s="34">
        <v>1207</v>
      </c>
      <c r="H26105" s="34">
        <v>1003</v>
      </c>
      <c r="I26105" s="34">
        <v>1185</v>
      </c>
      <c r="J26105" s="34">
        <v>884</v>
      </c>
      <c r="K26105" s="34">
        <v>1039</v>
      </c>
      <c r="L26105" s="34">
        <v>768</v>
      </c>
      <c r="M26105" s="34">
        <v>1066</v>
      </c>
    </row>
    <row r="26106" spans="1:13" x14ac:dyDescent="0.2">
      <c r="A26106" s="34" t="s">
        <v>127000</v>
      </c>
      <c r="B26106" s="34">
        <v>972</v>
      </c>
      <c r="C26106" s="34">
        <v>1076</v>
      </c>
      <c r="D26106" s="34">
        <v>962</v>
      </c>
      <c r="E26106" s="34">
        <v>1199</v>
      </c>
      <c r="F26106" s="34">
        <v>884</v>
      </c>
      <c r="G26106" s="34">
        <v>1048</v>
      </c>
      <c r="H26106" s="34">
        <v>1136</v>
      </c>
      <c r="I26106" s="34">
        <v>1131</v>
      </c>
      <c r="J26106" s="34">
        <v>1058</v>
      </c>
      <c r="K26106" s="34">
        <v>821</v>
      </c>
      <c r="L26106" s="34">
        <v>940</v>
      </c>
      <c r="M26106" s="34">
        <v>859</v>
      </c>
    </row>
    <row r="26107" spans="1:13" x14ac:dyDescent="0.2">
      <c r="A26107" s="34" t="s">
        <v>127001</v>
      </c>
      <c r="B26107" s="34">
        <v>248</v>
      </c>
      <c r="C26107" s="34">
        <v>450</v>
      </c>
      <c r="D26107" s="34">
        <v>335</v>
      </c>
      <c r="E26107" s="34">
        <v>442</v>
      </c>
      <c r="F26107" s="34">
        <v>266</v>
      </c>
      <c r="G26107" s="34">
        <v>362</v>
      </c>
      <c r="H26107" s="34">
        <v>364</v>
      </c>
      <c r="I26107" s="34">
        <v>437</v>
      </c>
      <c r="J26107" s="34">
        <v>342</v>
      </c>
      <c r="K26107" s="34">
        <v>348</v>
      </c>
      <c r="L26107" s="34">
        <v>315</v>
      </c>
      <c r="M26107" s="34">
        <v>337</v>
      </c>
    </row>
    <row r="26108" spans="1:13" x14ac:dyDescent="0.2">
      <c r="A26108" s="34" t="s">
        <v>127002</v>
      </c>
      <c r="B26108" s="34">
        <v>280</v>
      </c>
      <c r="C26108" s="34">
        <v>674</v>
      </c>
      <c r="D26108" s="34">
        <v>372</v>
      </c>
      <c r="E26108" s="34">
        <v>667</v>
      </c>
      <c r="F26108" s="34">
        <v>297</v>
      </c>
      <c r="G26108" s="34">
        <v>648</v>
      </c>
      <c r="H26108" s="34">
        <v>353</v>
      </c>
      <c r="I26108" s="34">
        <v>616</v>
      </c>
      <c r="J26108" s="34">
        <v>440</v>
      </c>
      <c r="K26108" s="34">
        <v>536</v>
      </c>
      <c r="L26108" s="34">
        <v>335</v>
      </c>
      <c r="M26108" s="34">
        <v>462</v>
      </c>
    </row>
    <row r="26109" spans="1:13" x14ac:dyDescent="0.2">
      <c r="A26109" s="34" t="s">
        <v>127003</v>
      </c>
      <c r="B26109" s="34">
        <v>224</v>
      </c>
      <c r="C26109" s="34">
        <v>260</v>
      </c>
      <c r="D26109" s="34">
        <v>266</v>
      </c>
      <c r="E26109" s="34">
        <v>275</v>
      </c>
      <c r="F26109" s="34">
        <v>200</v>
      </c>
      <c r="G26109" s="34">
        <v>220</v>
      </c>
      <c r="H26109" s="34">
        <v>258</v>
      </c>
      <c r="I26109" s="34">
        <v>231</v>
      </c>
      <c r="J26109" s="34">
        <v>264</v>
      </c>
      <c r="K26109" s="34">
        <v>253</v>
      </c>
      <c r="L26109" s="34">
        <v>224</v>
      </c>
      <c r="M26109" s="34">
        <v>217</v>
      </c>
    </row>
    <row r="26110" spans="1:13" x14ac:dyDescent="0.2">
      <c r="A26110" s="34" t="s">
        <v>127004</v>
      </c>
      <c r="B26110" s="34">
        <v>214</v>
      </c>
      <c r="C26110" s="34">
        <v>267</v>
      </c>
      <c r="D26110" s="34">
        <v>172</v>
      </c>
      <c r="E26110" s="34">
        <v>268</v>
      </c>
      <c r="F26110" s="34">
        <v>213</v>
      </c>
      <c r="G26110" s="34">
        <v>247</v>
      </c>
      <c r="H26110" s="34">
        <v>265</v>
      </c>
      <c r="I26110" s="34">
        <v>243</v>
      </c>
      <c r="J26110" s="34">
        <v>205</v>
      </c>
      <c r="K26110" s="34">
        <v>206</v>
      </c>
      <c r="L26110" s="34">
        <v>184</v>
      </c>
      <c r="M26110" s="34">
        <v>202</v>
      </c>
    </row>
    <row r="26111" spans="1:13" x14ac:dyDescent="0.2">
      <c r="A26111" s="34" t="s">
        <v>127005</v>
      </c>
      <c r="B26111" s="34">
        <v>194</v>
      </c>
      <c r="C26111" s="34">
        <v>519</v>
      </c>
      <c r="D26111" s="34">
        <v>158</v>
      </c>
      <c r="E26111" s="34">
        <v>574</v>
      </c>
      <c r="F26111" s="34">
        <v>184</v>
      </c>
      <c r="G26111" s="34">
        <v>486</v>
      </c>
      <c r="H26111" s="34">
        <v>201</v>
      </c>
      <c r="I26111" s="34">
        <v>523</v>
      </c>
      <c r="J26111" s="34">
        <v>159</v>
      </c>
      <c r="K26111" s="34">
        <v>373</v>
      </c>
      <c r="L26111" s="34">
        <v>183</v>
      </c>
      <c r="M26111" s="34">
        <v>397</v>
      </c>
    </row>
    <row r="26112" spans="1:13" x14ac:dyDescent="0.2">
      <c r="A26112" s="34" t="s">
        <v>127006</v>
      </c>
      <c r="B26112" s="34">
        <v>205</v>
      </c>
      <c r="C26112" s="34">
        <v>340</v>
      </c>
      <c r="D26112" s="34">
        <v>331</v>
      </c>
      <c r="E26112" s="34">
        <v>365</v>
      </c>
      <c r="F26112" s="34">
        <v>247</v>
      </c>
      <c r="G26112" s="34">
        <v>312</v>
      </c>
      <c r="H26112" s="34">
        <v>367</v>
      </c>
      <c r="I26112" s="34">
        <v>321</v>
      </c>
      <c r="J26112" s="34">
        <v>274</v>
      </c>
      <c r="K26112" s="34">
        <v>309</v>
      </c>
      <c r="L26112" s="34">
        <v>328</v>
      </c>
      <c r="M26112" s="34">
        <v>259</v>
      </c>
    </row>
    <row r="26113" spans="1:13" x14ac:dyDescent="0.2">
      <c r="A26113" s="34" t="s">
        <v>127007</v>
      </c>
      <c r="B26113" s="34">
        <v>420</v>
      </c>
      <c r="C26113" s="34">
        <v>439</v>
      </c>
      <c r="D26113" s="34">
        <v>509</v>
      </c>
      <c r="E26113" s="34">
        <v>477</v>
      </c>
      <c r="F26113" s="34">
        <v>379</v>
      </c>
      <c r="G26113" s="34">
        <v>388</v>
      </c>
      <c r="H26113" s="34">
        <v>478</v>
      </c>
      <c r="I26113" s="34">
        <v>452</v>
      </c>
      <c r="J26113" s="34">
        <v>458</v>
      </c>
      <c r="K26113" s="34">
        <v>416</v>
      </c>
      <c r="L26113" s="34">
        <v>431</v>
      </c>
      <c r="M26113" s="34">
        <v>312</v>
      </c>
    </row>
    <row r="26114" spans="1:13" x14ac:dyDescent="0.2">
      <c r="A26114" s="34" t="s">
        <v>127008</v>
      </c>
      <c r="B26114" s="34">
        <v>304</v>
      </c>
      <c r="C26114" s="34">
        <v>462</v>
      </c>
      <c r="D26114" s="34">
        <v>374</v>
      </c>
      <c r="E26114" s="34">
        <v>589</v>
      </c>
      <c r="F26114" s="34">
        <v>261</v>
      </c>
      <c r="G26114" s="34">
        <v>491</v>
      </c>
      <c r="H26114" s="34">
        <v>371</v>
      </c>
      <c r="I26114" s="34">
        <v>521</v>
      </c>
      <c r="J26114" s="34">
        <v>299</v>
      </c>
      <c r="K26114" s="34">
        <v>477</v>
      </c>
      <c r="L26114" s="34">
        <v>319</v>
      </c>
      <c r="M26114" s="34">
        <v>448</v>
      </c>
    </row>
    <row r="26115" spans="1:13" x14ac:dyDescent="0.2">
      <c r="A26115" s="34" t="s">
        <v>127009</v>
      </c>
      <c r="B26115" s="34">
        <v>269</v>
      </c>
      <c r="C26115" s="34">
        <v>298</v>
      </c>
      <c r="D26115" s="34">
        <v>289</v>
      </c>
      <c r="E26115" s="34">
        <v>277</v>
      </c>
      <c r="F26115" s="34">
        <v>214</v>
      </c>
      <c r="G26115" s="34">
        <v>292</v>
      </c>
      <c r="H26115" s="34">
        <v>349</v>
      </c>
      <c r="I26115" s="34">
        <v>276</v>
      </c>
      <c r="J26115" s="34">
        <v>287</v>
      </c>
      <c r="K26115" s="34">
        <v>261</v>
      </c>
      <c r="L26115" s="34">
        <v>273</v>
      </c>
      <c r="M26115" s="34">
        <v>216</v>
      </c>
    </row>
    <row r="26116" spans="1:13" x14ac:dyDescent="0.2">
      <c r="A26116" s="34" t="s">
        <v>127010</v>
      </c>
      <c r="B26116" s="34">
        <v>567</v>
      </c>
      <c r="C26116" s="34">
        <v>877</v>
      </c>
      <c r="D26116" s="34">
        <v>569</v>
      </c>
      <c r="E26116" s="34">
        <v>931</v>
      </c>
      <c r="F26116" s="34">
        <v>469</v>
      </c>
      <c r="G26116" s="34">
        <v>889</v>
      </c>
      <c r="H26116" s="34">
        <v>661</v>
      </c>
      <c r="I26116" s="34">
        <v>929</v>
      </c>
      <c r="J26116" s="34">
        <v>548</v>
      </c>
      <c r="K26116" s="34">
        <v>705</v>
      </c>
      <c r="L26116" s="34">
        <v>535</v>
      </c>
      <c r="M26116" s="34">
        <v>647</v>
      </c>
    </row>
    <row r="26117" spans="1:13" x14ac:dyDescent="0.2">
      <c r="A26117" s="34" t="s">
        <v>127011</v>
      </c>
      <c r="B26117" s="34">
        <v>520</v>
      </c>
      <c r="C26117" s="34">
        <v>668</v>
      </c>
      <c r="D26117" s="34">
        <v>555</v>
      </c>
      <c r="E26117" s="34">
        <v>659</v>
      </c>
      <c r="F26117" s="34">
        <v>508</v>
      </c>
      <c r="G26117" s="34">
        <v>556</v>
      </c>
      <c r="H26117" s="34">
        <v>574</v>
      </c>
      <c r="I26117" s="34">
        <v>565</v>
      </c>
      <c r="J26117" s="34">
        <v>622</v>
      </c>
      <c r="K26117" s="34">
        <v>529</v>
      </c>
      <c r="L26117" s="34">
        <v>538</v>
      </c>
      <c r="M26117" s="34">
        <v>461</v>
      </c>
    </row>
    <row r="26118" spans="1:13" x14ac:dyDescent="0.2">
      <c r="A26118" s="34" t="s">
        <v>127012</v>
      </c>
      <c r="B26118" s="34">
        <v>68</v>
      </c>
      <c r="C26118" s="34">
        <v>373</v>
      </c>
      <c r="D26118" s="34">
        <v>64</v>
      </c>
      <c r="E26118" s="34">
        <v>358</v>
      </c>
      <c r="F26118" s="34">
        <v>61</v>
      </c>
      <c r="G26118" s="34">
        <v>366</v>
      </c>
      <c r="H26118" s="34">
        <v>60</v>
      </c>
      <c r="I26118" s="34">
        <v>360</v>
      </c>
      <c r="J26118" s="34">
        <v>80</v>
      </c>
      <c r="K26118" s="34">
        <v>259</v>
      </c>
      <c r="L26118" s="34">
        <v>85</v>
      </c>
      <c r="M26118" s="34">
        <v>201</v>
      </c>
    </row>
    <row r="26119" spans="1:13" x14ac:dyDescent="0.2">
      <c r="A26119" s="34" t="s">
        <v>127013</v>
      </c>
      <c r="B26119" s="34">
        <v>247</v>
      </c>
      <c r="C26119" s="34">
        <v>427</v>
      </c>
      <c r="D26119" s="34">
        <v>272</v>
      </c>
      <c r="E26119" s="34">
        <v>431</v>
      </c>
      <c r="F26119" s="34">
        <v>119</v>
      </c>
      <c r="G26119" s="34">
        <v>431</v>
      </c>
      <c r="H26119" s="34">
        <v>329</v>
      </c>
      <c r="I26119" s="34">
        <v>424</v>
      </c>
      <c r="J26119" s="34">
        <v>252</v>
      </c>
      <c r="K26119" s="34">
        <v>286</v>
      </c>
      <c r="L26119" s="34">
        <v>136</v>
      </c>
      <c r="M26119" s="34">
        <v>352</v>
      </c>
    </row>
    <row r="26120" spans="1:13" x14ac:dyDescent="0.2">
      <c r="A26120" s="34" t="s">
        <v>127014</v>
      </c>
      <c r="B26120" s="34">
        <v>395</v>
      </c>
      <c r="C26120" s="34">
        <v>486</v>
      </c>
      <c r="D26120" s="34">
        <v>483</v>
      </c>
      <c r="E26120" s="34">
        <v>423</v>
      </c>
      <c r="F26120" s="34">
        <v>430</v>
      </c>
      <c r="G26120" s="34">
        <v>473</v>
      </c>
      <c r="H26120" s="34">
        <v>544</v>
      </c>
      <c r="I26120" s="34">
        <v>475</v>
      </c>
      <c r="J26120" s="34">
        <v>539</v>
      </c>
      <c r="K26120" s="34">
        <v>434</v>
      </c>
      <c r="L26120" s="34">
        <v>449</v>
      </c>
      <c r="M26120" s="34">
        <v>348</v>
      </c>
    </row>
    <row r="26121" spans="1:13" x14ac:dyDescent="0.2">
      <c r="A26121" s="34" t="s">
        <v>127015</v>
      </c>
      <c r="B26121" s="34">
        <v>579</v>
      </c>
      <c r="C26121" s="34">
        <v>848</v>
      </c>
      <c r="D26121" s="34">
        <v>686</v>
      </c>
      <c r="E26121" s="34">
        <v>862</v>
      </c>
      <c r="F26121" s="34">
        <v>642</v>
      </c>
      <c r="G26121" s="34">
        <v>761</v>
      </c>
      <c r="H26121" s="34">
        <v>722</v>
      </c>
      <c r="I26121" s="34">
        <v>818</v>
      </c>
      <c r="J26121" s="34">
        <v>680</v>
      </c>
      <c r="K26121" s="34">
        <v>627</v>
      </c>
      <c r="L26121" s="34">
        <v>653</v>
      </c>
      <c r="M26121" s="34">
        <v>539</v>
      </c>
    </row>
    <row r="26122" spans="1:13" x14ac:dyDescent="0.2">
      <c r="A26122" s="34" t="s">
        <v>127016</v>
      </c>
      <c r="B26122" s="34">
        <v>460</v>
      </c>
      <c r="C26122" s="34">
        <v>918</v>
      </c>
      <c r="D26122" s="34">
        <v>474</v>
      </c>
      <c r="E26122" s="34">
        <v>916</v>
      </c>
      <c r="F26122" s="34">
        <v>385</v>
      </c>
      <c r="G26122" s="34">
        <v>904</v>
      </c>
      <c r="H26122" s="34">
        <v>439</v>
      </c>
      <c r="I26122" s="34">
        <v>907</v>
      </c>
      <c r="J26122" s="34">
        <v>391</v>
      </c>
      <c r="K26122" s="34">
        <v>790</v>
      </c>
      <c r="L26122" s="34">
        <v>399</v>
      </c>
      <c r="M26122" s="34">
        <v>666</v>
      </c>
    </row>
    <row r="26123" spans="1:13" x14ac:dyDescent="0.2">
      <c r="A26123" s="34" t="s">
        <v>127017</v>
      </c>
      <c r="B26123" s="34">
        <v>310</v>
      </c>
      <c r="C26123" s="34">
        <v>1197</v>
      </c>
      <c r="D26123" s="34">
        <v>359</v>
      </c>
      <c r="E26123" s="34">
        <v>1246</v>
      </c>
      <c r="F26123" s="34">
        <v>324</v>
      </c>
      <c r="G26123" s="34">
        <v>1180</v>
      </c>
      <c r="H26123" s="34">
        <v>339</v>
      </c>
      <c r="I26123" s="34">
        <v>1211</v>
      </c>
      <c r="J26123" s="34">
        <v>310</v>
      </c>
      <c r="K26123" s="34">
        <v>1012</v>
      </c>
      <c r="L26123" s="34">
        <v>360</v>
      </c>
      <c r="M26123" s="34">
        <v>934</v>
      </c>
    </row>
    <row r="26124" spans="1:13" x14ac:dyDescent="0.2">
      <c r="A26124" s="34" t="s">
        <v>127018</v>
      </c>
      <c r="B26124" s="34">
        <v>889</v>
      </c>
      <c r="C26124" s="34">
        <v>1841</v>
      </c>
      <c r="D26124" s="34">
        <v>1037</v>
      </c>
      <c r="E26124" s="34">
        <v>1803</v>
      </c>
      <c r="F26124" s="34">
        <v>843</v>
      </c>
      <c r="G26124" s="34">
        <v>1751</v>
      </c>
      <c r="H26124" s="34">
        <v>920</v>
      </c>
      <c r="I26124" s="34">
        <v>1802</v>
      </c>
      <c r="J26124" s="34">
        <v>863</v>
      </c>
      <c r="K26124" s="34">
        <v>1398</v>
      </c>
      <c r="L26124" s="34">
        <v>913</v>
      </c>
      <c r="M26124" s="34">
        <v>1393</v>
      </c>
    </row>
    <row r="26125" spans="1:13" x14ac:dyDescent="0.2">
      <c r="A26125" s="34" t="s">
        <v>127019</v>
      </c>
      <c r="B26125" s="34">
        <v>296</v>
      </c>
      <c r="C26125" s="34">
        <v>926</v>
      </c>
      <c r="D26125" s="34">
        <v>287</v>
      </c>
      <c r="E26125" s="34">
        <v>894</v>
      </c>
      <c r="F26125" s="34">
        <v>240</v>
      </c>
      <c r="G26125" s="34">
        <v>859</v>
      </c>
      <c r="H26125" s="34">
        <v>262</v>
      </c>
      <c r="I26125" s="34">
        <v>897</v>
      </c>
      <c r="J26125" s="34">
        <v>310</v>
      </c>
      <c r="K26125" s="34">
        <v>754</v>
      </c>
      <c r="L26125" s="34">
        <v>263</v>
      </c>
      <c r="M26125" s="34">
        <v>725</v>
      </c>
    </row>
    <row r="26126" spans="1:13" x14ac:dyDescent="0.2">
      <c r="A26126" s="34" t="s">
        <v>127020</v>
      </c>
      <c r="B26126" s="34">
        <v>246</v>
      </c>
      <c r="C26126" s="34">
        <v>721</v>
      </c>
      <c r="D26126" s="34">
        <v>207</v>
      </c>
      <c r="E26126" s="34">
        <v>701</v>
      </c>
      <c r="F26126" s="34">
        <v>201</v>
      </c>
      <c r="G26126" s="34">
        <v>680</v>
      </c>
      <c r="H26126" s="34">
        <v>198</v>
      </c>
      <c r="I26126" s="34">
        <v>723</v>
      </c>
      <c r="J26126" s="34">
        <v>135</v>
      </c>
      <c r="K26126" s="34">
        <v>545</v>
      </c>
      <c r="L26126" s="34">
        <v>217</v>
      </c>
      <c r="M26126" s="34">
        <v>534</v>
      </c>
    </row>
    <row r="26127" spans="1:13" x14ac:dyDescent="0.2">
      <c r="A26127" s="34" t="s">
        <v>127021</v>
      </c>
      <c r="B26127" s="34">
        <v>328</v>
      </c>
      <c r="C26127" s="34">
        <v>1129</v>
      </c>
      <c r="D26127" s="34">
        <v>323</v>
      </c>
      <c r="E26127" s="34">
        <v>1162</v>
      </c>
      <c r="F26127" s="34">
        <v>306</v>
      </c>
      <c r="G26127" s="34">
        <v>974</v>
      </c>
      <c r="H26127" s="34">
        <v>342</v>
      </c>
      <c r="I26127" s="34">
        <v>1038</v>
      </c>
      <c r="J26127" s="34">
        <v>316</v>
      </c>
      <c r="K26127" s="34">
        <v>823</v>
      </c>
      <c r="L26127" s="34">
        <v>393</v>
      </c>
      <c r="M26127" s="34">
        <v>816</v>
      </c>
    </row>
    <row r="26128" spans="1:13" x14ac:dyDescent="0.2">
      <c r="A26128" s="34" t="s">
        <v>127022</v>
      </c>
      <c r="B26128" s="34">
        <v>175</v>
      </c>
      <c r="C26128" s="34">
        <v>726</v>
      </c>
      <c r="D26128" s="34">
        <v>184</v>
      </c>
      <c r="E26128" s="34">
        <v>806</v>
      </c>
      <c r="F26128" s="34">
        <v>159</v>
      </c>
      <c r="G26128" s="34">
        <v>703</v>
      </c>
      <c r="H26128" s="34">
        <v>219</v>
      </c>
      <c r="I26128" s="34">
        <v>703</v>
      </c>
      <c r="J26128" s="34">
        <v>201</v>
      </c>
      <c r="K26128" s="34">
        <v>568</v>
      </c>
      <c r="L26128" s="34">
        <v>219</v>
      </c>
      <c r="M26128" s="34">
        <v>588</v>
      </c>
    </row>
    <row r="26129" spans="1:13" x14ac:dyDescent="0.2">
      <c r="A26129" s="34" t="s">
        <v>127023</v>
      </c>
      <c r="B26129" s="34">
        <v>251</v>
      </c>
      <c r="C26129" s="34">
        <v>677</v>
      </c>
      <c r="D26129" s="34">
        <v>253</v>
      </c>
      <c r="E26129" s="34">
        <v>728</v>
      </c>
      <c r="F26129" s="34">
        <v>247</v>
      </c>
      <c r="G26129" s="34">
        <v>636</v>
      </c>
      <c r="H26129" s="34">
        <v>264</v>
      </c>
      <c r="I26129" s="34">
        <v>748</v>
      </c>
      <c r="J26129" s="34">
        <v>310</v>
      </c>
      <c r="K26129" s="34">
        <v>582</v>
      </c>
      <c r="L26129" s="34">
        <v>272</v>
      </c>
      <c r="M26129" s="34">
        <v>527</v>
      </c>
    </row>
    <row r="26130" spans="1:13" x14ac:dyDescent="0.2">
      <c r="A26130" s="34" t="s">
        <v>127024</v>
      </c>
      <c r="B26130" s="34">
        <v>428</v>
      </c>
      <c r="C26130" s="34">
        <v>484</v>
      </c>
      <c r="D26130" s="34">
        <v>384</v>
      </c>
      <c r="E26130" s="34">
        <v>564</v>
      </c>
      <c r="F26130" s="34">
        <v>340</v>
      </c>
      <c r="G26130" s="34">
        <v>463</v>
      </c>
      <c r="H26130" s="34">
        <v>443</v>
      </c>
      <c r="I26130" s="34">
        <v>447</v>
      </c>
      <c r="J26130" s="34">
        <v>425</v>
      </c>
      <c r="K26130" s="34">
        <v>398</v>
      </c>
      <c r="L26130" s="34">
        <v>413</v>
      </c>
      <c r="M26130" s="34">
        <v>376</v>
      </c>
    </row>
    <row r="26131" spans="1:13" x14ac:dyDescent="0.2">
      <c r="A26131" s="34" t="s">
        <v>127025</v>
      </c>
      <c r="B26131" s="34">
        <v>390</v>
      </c>
      <c r="C26131" s="34">
        <v>463</v>
      </c>
      <c r="D26131" s="34">
        <v>470</v>
      </c>
      <c r="E26131" s="34">
        <v>496</v>
      </c>
      <c r="F26131" s="34">
        <v>359</v>
      </c>
      <c r="G26131" s="34">
        <v>451</v>
      </c>
      <c r="H26131" s="34">
        <v>406</v>
      </c>
      <c r="I26131" s="34">
        <v>402</v>
      </c>
      <c r="J26131" s="34">
        <v>381</v>
      </c>
      <c r="K26131" s="34">
        <v>373</v>
      </c>
      <c r="L26131" s="34">
        <v>330</v>
      </c>
      <c r="M26131" s="34">
        <v>330</v>
      </c>
    </row>
    <row r="26132" spans="1:13" x14ac:dyDescent="0.2">
      <c r="A26132" s="34" t="s">
        <v>127026</v>
      </c>
      <c r="B26132" s="34">
        <v>324</v>
      </c>
      <c r="C26132" s="34">
        <v>956</v>
      </c>
      <c r="D26132" s="34">
        <v>329</v>
      </c>
      <c r="E26132" s="34">
        <v>944</v>
      </c>
      <c r="F26132" s="34">
        <v>370</v>
      </c>
      <c r="G26132" s="34">
        <v>981</v>
      </c>
      <c r="H26132" s="34">
        <v>336</v>
      </c>
      <c r="I26132" s="34">
        <v>940</v>
      </c>
      <c r="J26132" s="34">
        <v>390</v>
      </c>
      <c r="K26132" s="34">
        <v>825</v>
      </c>
      <c r="L26132" s="34">
        <v>343</v>
      </c>
      <c r="M26132" s="34">
        <v>726</v>
      </c>
    </row>
    <row r="26133" spans="1:13" x14ac:dyDescent="0.2">
      <c r="A26133" s="34" t="s">
        <v>127027</v>
      </c>
      <c r="B26133" s="34">
        <v>250</v>
      </c>
      <c r="C26133" s="34">
        <v>595</v>
      </c>
      <c r="D26133" s="34">
        <v>210</v>
      </c>
      <c r="E26133" s="34">
        <v>641</v>
      </c>
      <c r="F26133" s="34">
        <v>180</v>
      </c>
      <c r="G26133" s="34">
        <v>640</v>
      </c>
      <c r="H26133" s="34">
        <v>241</v>
      </c>
      <c r="I26133" s="34">
        <v>636</v>
      </c>
      <c r="J26133" s="34">
        <v>245</v>
      </c>
      <c r="K26133" s="34">
        <v>474</v>
      </c>
      <c r="L26133" s="34">
        <v>194</v>
      </c>
      <c r="M26133" s="34">
        <v>476</v>
      </c>
    </row>
    <row r="26134" spans="1:13" x14ac:dyDescent="0.2">
      <c r="A26134" s="34" t="s">
        <v>127028</v>
      </c>
      <c r="B26134" s="34">
        <v>342</v>
      </c>
      <c r="C26134" s="34">
        <v>497</v>
      </c>
      <c r="D26134" s="34">
        <v>417</v>
      </c>
      <c r="E26134" s="34">
        <v>530</v>
      </c>
      <c r="F26134" s="34">
        <v>385</v>
      </c>
      <c r="G26134" s="34">
        <v>453</v>
      </c>
      <c r="H26134" s="34">
        <v>439</v>
      </c>
      <c r="I26134" s="34">
        <v>550</v>
      </c>
      <c r="J26134" s="34">
        <v>397</v>
      </c>
      <c r="K26134" s="34">
        <v>486</v>
      </c>
      <c r="L26134" s="34">
        <v>405</v>
      </c>
      <c r="M26134" s="34">
        <v>372</v>
      </c>
    </row>
    <row r="26135" spans="1:13" x14ac:dyDescent="0.2">
      <c r="A26135" s="34" t="s">
        <v>127029</v>
      </c>
      <c r="B26135" s="34">
        <v>1366</v>
      </c>
      <c r="C26135" s="34">
        <v>1766</v>
      </c>
      <c r="D26135" s="34">
        <v>1529</v>
      </c>
      <c r="E26135" s="34">
        <v>1821</v>
      </c>
      <c r="F26135" s="34">
        <v>1258</v>
      </c>
      <c r="G26135" s="34">
        <v>1865</v>
      </c>
      <c r="H26135" s="34">
        <v>1537</v>
      </c>
      <c r="I26135" s="34">
        <v>1909</v>
      </c>
      <c r="J26135" s="34">
        <v>1491</v>
      </c>
      <c r="K26135" s="34">
        <v>1510</v>
      </c>
      <c r="L26135" s="34">
        <v>1406</v>
      </c>
      <c r="M26135" s="34">
        <v>1434</v>
      </c>
    </row>
    <row r="26136" spans="1:13" x14ac:dyDescent="0.2">
      <c r="A26136" s="34" t="s">
        <v>127030</v>
      </c>
      <c r="B26136" s="34">
        <v>404</v>
      </c>
      <c r="C26136" s="34">
        <v>442</v>
      </c>
      <c r="D26136" s="34">
        <v>403</v>
      </c>
      <c r="E26136" s="34">
        <v>386</v>
      </c>
      <c r="F26136" s="34">
        <v>317</v>
      </c>
      <c r="G26136" s="34">
        <v>382</v>
      </c>
      <c r="H26136" s="34">
        <v>390</v>
      </c>
      <c r="I26136" s="34">
        <v>360</v>
      </c>
      <c r="J26136" s="34">
        <v>340</v>
      </c>
      <c r="K26136" s="34">
        <v>281</v>
      </c>
      <c r="L26136" s="34">
        <v>314</v>
      </c>
      <c r="M26136" s="34">
        <v>272</v>
      </c>
    </row>
    <row r="26137" spans="1:13" x14ac:dyDescent="0.2">
      <c r="A26137" s="34" t="s">
        <v>127031</v>
      </c>
      <c r="B26137" s="34">
        <v>374</v>
      </c>
      <c r="C26137" s="34">
        <v>956</v>
      </c>
      <c r="D26137" s="34">
        <v>496</v>
      </c>
      <c r="E26137" s="34">
        <v>904</v>
      </c>
      <c r="F26137" s="34">
        <v>433</v>
      </c>
      <c r="G26137" s="34">
        <v>903</v>
      </c>
      <c r="H26137" s="34">
        <v>556</v>
      </c>
      <c r="I26137" s="34">
        <v>850</v>
      </c>
      <c r="J26137" s="34">
        <v>544</v>
      </c>
      <c r="K26137" s="34">
        <v>736</v>
      </c>
      <c r="L26137" s="34">
        <v>501</v>
      </c>
      <c r="M26137" s="34">
        <v>707</v>
      </c>
    </row>
    <row r="26138" spans="1:13" x14ac:dyDescent="0.2">
      <c r="A26138" s="34" t="s">
        <v>127032</v>
      </c>
      <c r="B26138" s="34">
        <v>101</v>
      </c>
      <c r="C26138" s="34">
        <v>294</v>
      </c>
      <c r="D26138" s="34">
        <v>105</v>
      </c>
      <c r="E26138" s="34">
        <v>344</v>
      </c>
      <c r="F26138" s="34">
        <v>102</v>
      </c>
      <c r="G26138" s="34">
        <v>307</v>
      </c>
      <c r="H26138" s="34">
        <v>99</v>
      </c>
      <c r="I26138" s="34">
        <v>311</v>
      </c>
      <c r="J26138" s="34">
        <v>68</v>
      </c>
      <c r="K26138" s="34">
        <v>253</v>
      </c>
      <c r="L26138" s="34">
        <v>89</v>
      </c>
      <c r="M26138" s="34">
        <v>232</v>
      </c>
    </row>
    <row r="26139" spans="1:13" x14ac:dyDescent="0.2">
      <c r="A26139" s="34" t="s">
        <v>127033</v>
      </c>
      <c r="B26139" s="34">
        <v>1327</v>
      </c>
      <c r="C26139" s="34">
        <v>1290</v>
      </c>
      <c r="D26139" s="34">
        <v>1384</v>
      </c>
      <c r="E26139" s="34">
        <v>1383</v>
      </c>
      <c r="F26139" s="34">
        <v>1283</v>
      </c>
      <c r="G26139" s="34">
        <v>1211</v>
      </c>
      <c r="H26139" s="34">
        <v>1418</v>
      </c>
      <c r="I26139" s="34">
        <v>1307</v>
      </c>
      <c r="J26139" s="34">
        <v>1489</v>
      </c>
      <c r="K26139" s="34">
        <v>1080</v>
      </c>
      <c r="L26139" s="34">
        <v>1226</v>
      </c>
      <c r="M26139" s="34">
        <v>1057</v>
      </c>
    </row>
    <row r="26140" spans="1:13" x14ac:dyDescent="0.2">
      <c r="A26140" s="34" t="s">
        <v>127034</v>
      </c>
      <c r="B26140" s="34">
        <v>259</v>
      </c>
      <c r="C26140" s="34">
        <v>172</v>
      </c>
      <c r="D26140" s="34">
        <v>171</v>
      </c>
      <c r="E26140" s="34">
        <v>198</v>
      </c>
      <c r="F26140" s="34">
        <v>137</v>
      </c>
      <c r="G26140" s="34">
        <v>230</v>
      </c>
      <c r="H26140" s="34">
        <v>174</v>
      </c>
      <c r="I26140" s="34">
        <v>191</v>
      </c>
      <c r="J26140" s="34">
        <v>156</v>
      </c>
      <c r="K26140" s="34">
        <v>199</v>
      </c>
      <c r="L26140" s="34">
        <v>140</v>
      </c>
      <c r="M26140" s="34">
        <v>169</v>
      </c>
    </row>
    <row r="26141" spans="1:13" x14ac:dyDescent="0.2">
      <c r="A26141" s="34" t="s">
        <v>127035</v>
      </c>
      <c r="B26141" s="34">
        <v>710</v>
      </c>
      <c r="C26141" s="34">
        <v>1633</v>
      </c>
      <c r="D26141" s="34">
        <v>777</v>
      </c>
      <c r="E26141" s="34">
        <v>1675</v>
      </c>
      <c r="F26141" s="34">
        <v>754</v>
      </c>
      <c r="G26141" s="34">
        <v>1571</v>
      </c>
      <c r="H26141" s="34">
        <v>864</v>
      </c>
      <c r="I26141" s="34">
        <v>1606</v>
      </c>
      <c r="J26141" s="34">
        <v>819</v>
      </c>
      <c r="K26141" s="34">
        <v>1345</v>
      </c>
      <c r="L26141" s="34">
        <v>745</v>
      </c>
      <c r="M26141" s="34">
        <v>1179</v>
      </c>
    </row>
    <row r="26142" spans="1:13" x14ac:dyDescent="0.2">
      <c r="A26142" s="34" t="s">
        <v>127036</v>
      </c>
      <c r="B26142" s="34">
        <v>893</v>
      </c>
      <c r="C26142" s="34">
        <v>1029</v>
      </c>
      <c r="D26142" s="34">
        <v>929</v>
      </c>
      <c r="E26142" s="34">
        <v>1043</v>
      </c>
      <c r="F26142" s="34">
        <v>808</v>
      </c>
      <c r="G26142" s="34">
        <v>966</v>
      </c>
      <c r="H26142" s="34">
        <v>1038</v>
      </c>
      <c r="I26142" s="34">
        <v>951</v>
      </c>
      <c r="J26142" s="34">
        <v>990</v>
      </c>
      <c r="K26142" s="34">
        <v>818</v>
      </c>
      <c r="L26142" s="34">
        <v>901</v>
      </c>
      <c r="M26142" s="34">
        <v>812</v>
      </c>
    </row>
    <row r="26143" spans="1:13" x14ac:dyDescent="0.2">
      <c r="A26143" s="34" t="s">
        <v>127037</v>
      </c>
      <c r="B26143" s="34">
        <v>560</v>
      </c>
      <c r="C26143" s="34">
        <v>1858</v>
      </c>
      <c r="D26143" s="34">
        <v>544</v>
      </c>
      <c r="E26143" s="34">
        <v>2016</v>
      </c>
      <c r="F26143" s="34">
        <v>457</v>
      </c>
      <c r="G26143" s="34">
        <v>1837</v>
      </c>
      <c r="H26143" s="34">
        <v>597</v>
      </c>
      <c r="I26143" s="34">
        <v>1833</v>
      </c>
      <c r="J26143" s="34">
        <v>517</v>
      </c>
      <c r="K26143" s="34">
        <v>1420</v>
      </c>
      <c r="L26143" s="34">
        <v>611</v>
      </c>
      <c r="M26143" s="34">
        <v>1465</v>
      </c>
    </row>
    <row r="26144" spans="1:13" x14ac:dyDescent="0.2">
      <c r="A26144" s="34" t="s">
        <v>127038</v>
      </c>
      <c r="B26144" s="34">
        <v>812</v>
      </c>
      <c r="C26144" s="34">
        <v>971</v>
      </c>
      <c r="D26144" s="34">
        <v>772</v>
      </c>
      <c r="E26144" s="34">
        <v>1029</v>
      </c>
      <c r="F26144" s="34">
        <v>739</v>
      </c>
      <c r="G26144" s="34">
        <v>953</v>
      </c>
      <c r="H26144" s="34">
        <v>804</v>
      </c>
      <c r="I26144" s="34">
        <v>1019</v>
      </c>
      <c r="J26144" s="34">
        <v>846</v>
      </c>
      <c r="K26144" s="34">
        <v>882</v>
      </c>
      <c r="L26144" s="34">
        <v>723</v>
      </c>
      <c r="M26144" s="34">
        <v>706</v>
      </c>
    </row>
    <row r="26145" spans="1:13" x14ac:dyDescent="0.2">
      <c r="A26145" s="34" t="s">
        <v>127039</v>
      </c>
      <c r="B26145" s="34">
        <v>425</v>
      </c>
      <c r="C26145" s="34">
        <v>614</v>
      </c>
      <c r="D26145" s="34">
        <v>460</v>
      </c>
      <c r="E26145" s="34">
        <v>669</v>
      </c>
      <c r="F26145" s="34">
        <v>501</v>
      </c>
      <c r="G26145" s="34">
        <v>624</v>
      </c>
      <c r="H26145" s="34">
        <v>554</v>
      </c>
      <c r="I26145" s="34">
        <v>661</v>
      </c>
      <c r="J26145" s="34">
        <v>564</v>
      </c>
      <c r="K26145" s="34">
        <v>534</v>
      </c>
      <c r="L26145" s="34">
        <v>501</v>
      </c>
      <c r="M26145" s="34">
        <v>570</v>
      </c>
    </row>
    <row r="26146" spans="1:13" x14ac:dyDescent="0.2">
      <c r="A26146" s="34" t="s">
        <v>127040</v>
      </c>
      <c r="B26146" s="34">
        <v>1069</v>
      </c>
      <c r="C26146" s="34">
        <v>1191</v>
      </c>
      <c r="D26146" s="34">
        <v>1152</v>
      </c>
      <c r="E26146" s="34">
        <v>1169</v>
      </c>
      <c r="F26146" s="34">
        <v>876</v>
      </c>
      <c r="G26146" s="34">
        <v>991</v>
      </c>
      <c r="H26146" s="34">
        <v>1144</v>
      </c>
      <c r="I26146" s="34">
        <v>1111</v>
      </c>
      <c r="J26146" s="34">
        <v>1066</v>
      </c>
      <c r="K26146" s="34">
        <v>921</v>
      </c>
      <c r="L26146" s="34">
        <v>1159</v>
      </c>
      <c r="M26146" s="34">
        <v>859</v>
      </c>
    </row>
    <row r="26147" spans="1:13" x14ac:dyDescent="0.2">
      <c r="A26147" s="34" t="s">
        <v>127041</v>
      </c>
      <c r="B26147" s="34">
        <v>1250</v>
      </c>
      <c r="C26147" s="34">
        <v>1103</v>
      </c>
      <c r="D26147" s="34">
        <v>1236</v>
      </c>
      <c r="E26147" s="34">
        <v>1227</v>
      </c>
      <c r="F26147" s="34">
        <v>1133</v>
      </c>
      <c r="G26147" s="34">
        <v>1077</v>
      </c>
      <c r="H26147" s="34">
        <v>1408</v>
      </c>
      <c r="I26147" s="34">
        <v>1187</v>
      </c>
      <c r="J26147" s="34">
        <v>1253</v>
      </c>
      <c r="K26147" s="34">
        <v>981</v>
      </c>
      <c r="L26147" s="34">
        <v>1253</v>
      </c>
      <c r="M26147" s="34">
        <v>822</v>
      </c>
    </row>
    <row r="26148" spans="1:13" x14ac:dyDescent="0.2">
      <c r="A26148" s="34" t="s">
        <v>127042</v>
      </c>
      <c r="B26148" s="34">
        <v>503</v>
      </c>
      <c r="C26148" s="34">
        <v>1098</v>
      </c>
      <c r="D26148" s="34">
        <v>574</v>
      </c>
      <c r="E26148" s="34">
        <v>1081</v>
      </c>
      <c r="F26148" s="34">
        <v>504</v>
      </c>
      <c r="G26148" s="34">
        <v>906</v>
      </c>
      <c r="H26148" s="34">
        <v>605</v>
      </c>
      <c r="I26148" s="34">
        <v>1004</v>
      </c>
      <c r="J26148" s="34">
        <v>499</v>
      </c>
      <c r="K26148" s="34">
        <v>867</v>
      </c>
      <c r="L26148" s="34">
        <v>521</v>
      </c>
      <c r="M26148" s="34">
        <v>725</v>
      </c>
    </row>
    <row r="26149" spans="1:13" x14ac:dyDescent="0.2">
      <c r="A26149" s="34" t="s">
        <v>127043</v>
      </c>
      <c r="B26149" s="34">
        <v>698</v>
      </c>
      <c r="C26149" s="34">
        <v>1118</v>
      </c>
      <c r="D26149" s="34">
        <v>823</v>
      </c>
      <c r="E26149" s="34">
        <v>1131</v>
      </c>
      <c r="F26149" s="34">
        <v>679</v>
      </c>
      <c r="G26149" s="34">
        <v>1029</v>
      </c>
      <c r="H26149" s="34">
        <v>867</v>
      </c>
      <c r="I26149" s="34">
        <v>1125</v>
      </c>
      <c r="J26149" s="34">
        <v>770</v>
      </c>
      <c r="K26149" s="34">
        <v>926</v>
      </c>
      <c r="L26149" s="34">
        <v>715</v>
      </c>
      <c r="M26149" s="34">
        <v>912</v>
      </c>
    </row>
    <row r="26150" spans="1:13" x14ac:dyDescent="0.2">
      <c r="A26150" s="34" t="s">
        <v>127044</v>
      </c>
      <c r="B26150" s="34">
        <v>508</v>
      </c>
      <c r="C26150" s="34">
        <v>1028</v>
      </c>
      <c r="D26150" s="34">
        <v>448</v>
      </c>
      <c r="E26150" s="34">
        <v>1079</v>
      </c>
      <c r="F26150" s="34">
        <v>395</v>
      </c>
      <c r="G26150" s="34">
        <v>1013</v>
      </c>
      <c r="H26150" s="34">
        <v>442</v>
      </c>
      <c r="I26150" s="34">
        <v>1110</v>
      </c>
      <c r="J26150" s="34">
        <v>460</v>
      </c>
      <c r="K26150" s="34">
        <v>829</v>
      </c>
      <c r="L26150" s="34">
        <v>451</v>
      </c>
      <c r="M26150" s="34">
        <v>859</v>
      </c>
    </row>
    <row r="26151" spans="1:13" x14ac:dyDescent="0.2">
      <c r="A26151" s="34" t="s">
        <v>127045</v>
      </c>
      <c r="B26151" s="34">
        <v>1036</v>
      </c>
      <c r="C26151" s="34">
        <v>1244</v>
      </c>
      <c r="D26151" s="34">
        <v>1054</v>
      </c>
      <c r="E26151" s="34">
        <v>1451</v>
      </c>
      <c r="F26151" s="34">
        <v>841</v>
      </c>
      <c r="G26151" s="34">
        <v>1142</v>
      </c>
      <c r="H26151" s="34">
        <v>1234</v>
      </c>
      <c r="I26151" s="34">
        <v>1231</v>
      </c>
      <c r="J26151" s="34">
        <v>1128</v>
      </c>
      <c r="K26151" s="34">
        <v>1119</v>
      </c>
      <c r="L26151" s="34">
        <v>1033</v>
      </c>
      <c r="M26151" s="34">
        <v>922</v>
      </c>
    </row>
    <row r="26152" spans="1:13" x14ac:dyDescent="0.2">
      <c r="A26152" s="34" t="s">
        <v>127046</v>
      </c>
      <c r="B26152" s="34">
        <v>488</v>
      </c>
      <c r="C26152" s="34">
        <v>1083</v>
      </c>
      <c r="D26152" s="34">
        <v>582</v>
      </c>
      <c r="E26152" s="34">
        <v>1068</v>
      </c>
      <c r="F26152" s="34">
        <v>536</v>
      </c>
      <c r="G26152" s="34">
        <v>947</v>
      </c>
      <c r="H26152" s="34">
        <v>671</v>
      </c>
      <c r="I26152" s="34">
        <v>1071</v>
      </c>
      <c r="J26152" s="34">
        <v>535</v>
      </c>
      <c r="K26152" s="34">
        <v>785</v>
      </c>
      <c r="L26152" s="34">
        <v>520</v>
      </c>
      <c r="M26152" s="34">
        <v>774</v>
      </c>
    </row>
    <row r="26153" spans="1:13" x14ac:dyDescent="0.2">
      <c r="A26153" s="34" t="s">
        <v>127047</v>
      </c>
      <c r="B26153" s="34">
        <v>469</v>
      </c>
      <c r="C26153" s="34">
        <v>703</v>
      </c>
      <c r="D26153" s="34">
        <v>477</v>
      </c>
      <c r="E26153" s="34">
        <v>746</v>
      </c>
      <c r="F26153" s="34">
        <v>331</v>
      </c>
      <c r="G26153" s="34">
        <v>666</v>
      </c>
      <c r="H26153" s="34">
        <v>436</v>
      </c>
      <c r="I26153" s="34">
        <v>620</v>
      </c>
      <c r="J26153" s="34">
        <v>411</v>
      </c>
      <c r="K26153" s="34">
        <v>552</v>
      </c>
      <c r="L26153" s="34">
        <v>429</v>
      </c>
      <c r="M26153" s="34">
        <v>541</v>
      </c>
    </row>
    <row r="26154" spans="1:13" x14ac:dyDescent="0.2">
      <c r="A26154" s="34" t="s">
        <v>127048</v>
      </c>
      <c r="B26154" s="34">
        <v>330</v>
      </c>
      <c r="C26154" s="34">
        <v>533</v>
      </c>
      <c r="D26154" s="34">
        <v>378</v>
      </c>
      <c r="E26154" s="34">
        <v>657</v>
      </c>
      <c r="F26154" s="34">
        <v>401</v>
      </c>
      <c r="G26154" s="34">
        <v>550</v>
      </c>
      <c r="H26154" s="34">
        <v>436</v>
      </c>
      <c r="I26154" s="34">
        <v>586</v>
      </c>
      <c r="J26154" s="34">
        <v>385</v>
      </c>
      <c r="K26154" s="34">
        <v>416</v>
      </c>
      <c r="L26154" s="34">
        <v>414</v>
      </c>
      <c r="M26154" s="34">
        <v>425</v>
      </c>
    </row>
    <row r="26155" spans="1:13" x14ac:dyDescent="0.2">
      <c r="A26155" s="34" t="s">
        <v>127049</v>
      </c>
      <c r="B26155" s="34">
        <v>436</v>
      </c>
      <c r="C26155" s="34">
        <v>815</v>
      </c>
      <c r="D26155" s="34">
        <v>589</v>
      </c>
      <c r="E26155" s="34">
        <v>870</v>
      </c>
      <c r="F26155" s="34">
        <v>381</v>
      </c>
      <c r="G26155" s="34">
        <v>820</v>
      </c>
      <c r="H26155" s="34">
        <v>591</v>
      </c>
      <c r="I26155" s="34">
        <v>856</v>
      </c>
      <c r="J26155" s="34">
        <v>402</v>
      </c>
      <c r="K26155" s="34">
        <v>701</v>
      </c>
      <c r="L26155" s="34">
        <v>456</v>
      </c>
      <c r="M26155" s="34">
        <v>630</v>
      </c>
    </row>
    <row r="26156" spans="1:13" x14ac:dyDescent="0.2">
      <c r="A26156" s="34" t="s">
        <v>127050</v>
      </c>
      <c r="B26156" s="34">
        <v>453</v>
      </c>
      <c r="C26156" s="34">
        <v>675</v>
      </c>
      <c r="D26156" s="34">
        <v>554</v>
      </c>
      <c r="E26156" s="34">
        <v>814</v>
      </c>
      <c r="F26156" s="34">
        <v>432</v>
      </c>
      <c r="G26156" s="34">
        <v>695</v>
      </c>
      <c r="H26156" s="34">
        <v>572</v>
      </c>
      <c r="I26156" s="34">
        <v>713</v>
      </c>
      <c r="J26156" s="34">
        <v>535</v>
      </c>
      <c r="K26156" s="34">
        <v>588</v>
      </c>
      <c r="L26156" s="34">
        <v>547</v>
      </c>
      <c r="M26156" s="34">
        <v>594</v>
      </c>
    </row>
    <row r="26157" spans="1:13" x14ac:dyDescent="0.2">
      <c r="A26157" s="34" t="s">
        <v>127051</v>
      </c>
      <c r="B26157" s="34">
        <v>531</v>
      </c>
      <c r="C26157" s="34">
        <v>806</v>
      </c>
      <c r="D26157" s="34">
        <v>610</v>
      </c>
      <c r="E26157" s="34">
        <v>781</v>
      </c>
      <c r="F26157" s="34">
        <v>525</v>
      </c>
      <c r="G26157" s="34">
        <v>792</v>
      </c>
      <c r="H26157" s="34">
        <v>605</v>
      </c>
      <c r="I26157" s="34">
        <v>763</v>
      </c>
      <c r="J26157" s="34">
        <v>589</v>
      </c>
      <c r="K26157" s="34">
        <v>630</v>
      </c>
      <c r="L26157" s="34">
        <v>560</v>
      </c>
      <c r="M26157" s="34">
        <v>616</v>
      </c>
    </row>
    <row r="26158" spans="1:13" x14ac:dyDescent="0.2">
      <c r="A26158" s="34" t="s">
        <v>127052</v>
      </c>
      <c r="B26158" s="34">
        <v>830</v>
      </c>
      <c r="C26158" s="34">
        <v>1097</v>
      </c>
      <c r="D26158" s="34">
        <v>842</v>
      </c>
      <c r="E26158" s="34">
        <v>1187</v>
      </c>
      <c r="F26158" s="34">
        <v>638</v>
      </c>
      <c r="G26158" s="34">
        <v>1080</v>
      </c>
      <c r="H26158" s="34">
        <v>803</v>
      </c>
      <c r="I26158" s="34">
        <v>1096</v>
      </c>
      <c r="J26158" s="34">
        <v>814</v>
      </c>
      <c r="K26158" s="34">
        <v>887</v>
      </c>
      <c r="L26158" s="34">
        <v>769</v>
      </c>
      <c r="M26158" s="34">
        <v>852</v>
      </c>
    </row>
    <row r="26159" spans="1:13" x14ac:dyDescent="0.2">
      <c r="A26159" s="34" t="s">
        <v>127053</v>
      </c>
      <c r="B26159" s="34">
        <v>159</v>
      </c>
      <c r="C26159" s="34">
        <v>827</v>
      </c>
      <c r="D26159" s="34">
        <v>199</v>
      </c>
      <c r="E26159" s="34">
        <v>830</v>
      </c>
      <c r="F26159" s="34">
        <v>141</v>
      </c>
      <c r="G26159" s="34">
        <v>822</v>
      </c>
      <c r="H26159" s="34">
        <v>254</v>
      </c>
      <c r="I26159" s="34">
        <v>837</v>
      </c>
      <c r="J26159" s="34">
        <v>190</v>
      </c>
      <c r="K26159" s="34">
        <v>703</v>
      </c>
      <c r="L26159" s="34">
        <v>182</v>
      </c>
      <c r="M26159" s="34">
        <v>626</v>
      </c>
    </row>
    <row r="26160" spans="1:13" x14ac:dyDescent="0.2">
      <c r="A26160" s="34" t="s">
        <v>127054</v>
      </c>
      <c r="B26160" s="34">
        <v>393</v>
      </c>
      <c r="C26160" s="34">
        <v>1140</v>
      </c>
      <c r="D26160" s="34">
        <v>445</v>
      </c>
      <c r="E26160" s="34">
        <v>1252</v>
      </c>
      <c r="F26160" s="34">
        <v>391</v>
      </c>
      <c r="G26160" s="34">
        <v>1149</v>
      </c>
      <c r="H26160" s="34">
        <v>435</v>
      </c>
      <c r="I26160" s="34">
        <v>1092</v>
      </c>
      <c r="J26160" s="34">
        <v>363</v>
      </c>
      <c r="K26160" s="34">
        <v>857</v>
      </c>
      <c r="L26160" s="34">
        <v>403</v>
      </c>
      <c r="M26160" s="34">
        <v>810</v>
      </c>
    </row>
    <row r="26161" spans="1:13" x14ac:dyDescent="0.2">
      <c r="A26161" s="34" t="s">
        <v>127055</v>
      </c>
      <c r="B26161" s="34">
        <v>896</v>
      </c>
      <c r="C26161" s="34">
        <v>1047</v>
      </c>
      <c r="D26161" s="34">
        <v>943</v>
      </c>
      <c r="E26161" s="34">
        <v>1180</v>
      </c>
      <c r="F26161" s="34">
        <v>881</v>
      </c>
      <c r="G26161" s="34">
        <v>1011</v>
      </c>
      <c r="H26161" s="34">
        <v>1013</v>
      </c>
      <c r="I26161" s="34">
        <v>1063</v>
      </c>
      <c r="J26161" s="34">
        <v>1035</v>
      </c>
      <c r="K26161" s="34">
        <v>930</v>
      </c>
      <c r="L26161" s="34">
        <v>886</v>
      </c>
      <c r="M26161" s="34">
        <v>878</v>
      </c>
    </row>
    <row r="26162" spans="1:13" x14ac:dyDescent="0.2">
      <c r="A26162" s="34" t="s">
        <v>127056</v>
      </c>
      <c r="B26162" s="34">
        <v>918</v>
      </c>
      <c r="C26162" s="34">
        <v>992</v>
      </c>
      <c r="D26162" s="34">
        <v>842</v>
      </c>
      <c r="E26162" s="34">
        <v>1021</v>
      </c>
      <c r="F26162" s="34">
        <v>778</v>
      </c>
      <c r="G26162" s="34">
        <v>945</v>
      </c>
      <c r="H26162" s="34">
        <v>976</v>
      </c>
      <c r="I26162" s="34">
        <v>943</v>
      </c>
      <c r="J26162" s="34">
        <v>868</v>
      </c>
      <c r="K26162" s="34">
        <v>806</v>
      </c>
      <c r="L26162" s="34">
        <v>911</v>
      </c>
      <c r="M26162" s="34">
        <v>684</v>
      </c>
    </row>
    <row r="26163" spans="1:13" x14ac:dyDescent="0.2">
      <c r="A26163" s="34" t="s">
        <v>127057</v>
      </c>
      <c r="B26163" s="34">
        <v>634</v>
      </c>
      <c r="C26163" s="34">
        <v>1093</v>
      </c>
      <c r="D26163" s="34">
        <v>591</v>
      </c>
      <c r="E26163" s="34">
        <v>1158</v>
      </c>
      <c r="F26163" s="34">
        <v>502</v>
      </c>
      <c r="G26163" s="34">
        <v>1098</v>
      </c>
      <c r="H26163" s="34">
        <v>637</v>
      </c>
      <c r="I26163" s="34">
        <v>1111</v>
      </c>
      <c r="J26163" s="34">
        <v>630</v>
      </c>
      <c r="K26163" s="34">
        <v>898</v>
      </c>
      <c r="L26163" s="34">
        <v>513</v>
      </c>
      <c r="M26163" s="34">
        <v>837</v>
      </c>
    </row>
    <row r="26164" spans="1:13" x14ac:dyDescent="0.2">
      <c r="A26164" s="34" t="s">
        <v>127058</v>
      </c>
      <c r="B26164" s="34">
        <v>576</v>
      </c>
      <c r="C26164" s="34">
        <v>911</v>
      </c>
      <c r="D26164" s="34">
        <v>618</v>
      </c>
      <c r="E26164" s="34">
        <v>910</v>
      </c>
      <c r="F26164" s="34">
        <v>581</v>
      </c>
      <c r="G26164" s="34">
        <v>891</v>
      </c>
      <c r="H26164" s="34">
        <v>665</v>
      </c>
      <c r="I26164" s="34">
        <v>958</v>
      </c>
      <c r="J26164" s="34">
        <v>609</v>
      </c>
      <c r="K26164" s="34">
        <v>740</v>
      </c>
      <c r="L26164" s="34">
        <v>593</v>
      </c>
      <c r="M26164" s="34">
        <v>693</v>
      </c>
    </row>
    <row r="26165" spans="1:13" x14ac:dyDescent="0.2">
      <c r="A26165" s="34" t="s">
        <v>127059</v>
      </c>
      <c r="B26165" s="34">
        <v>274</v>
      </c>
      <c r="C26165" s="34">
        <v>785</v>
      </c>
      <c r="D26165" s="34">
        <v>324</v>
      </c>
      <c r="E26165" s="34">
        <v>896</v>
      </c>
      <c r="F26165" s="34">
        <v>310</v>
      </c>
      <c r="G26165" s="34">
        <v>764</v>
      </c>
      <c r="H26165" s="34">
        <v>311</v>
      </c>
      <c r="I26165" s="34">
        <v>738</v>
      </c>
      <c r="J26165" s="34">
        <v>329</v>
      </c>
      <c r="K26165" s="34">
        <v>656</v>
      </c>
      <c r="L26165" s="34">
        <v>227</v>
      </c>
      <c r="M26165" s="34">
        <v>675</v>
      </c>
    </row>
    <row r="26166" spans="1:13" x14ac:dyDescent="0.2">
      <c r="A26166" s="34" t="s">
        <v>127060</v>
      </c>
      <c r="B26166" s="34">
        <v>1296</v>
      </c>
      <c r="C26166" s="34">
        <v>2075</v>
      </c>
      <c r="D26166" s="34">
        <v>1363</v>
      </c>
      <c r="E26166" s="34">
        <v>2195</v>
      </c>
      <c r="F26166" s="34">
        <v>1175</v>
      </c>
      <c r="G26166" s="34">
        <v>1971</v>
      </c>
      <c r="H26166" s="34">
        <v>1240</v>
      </c>
      <c r="I26166" s="34">
        <v>2140</v>
      </c>
      <c r="J26166" s="34">
        <v>1182</v>
      </c>
      <c r="K26166" s="34">
        <v>1725</v>
      </c>
      <c r="L26166" s="34">
        <v>1283</v>
      </c>
      <c r="M26166" s="34">
        <v>1630</v>
      </c>
    </row>
    <row r="26167" spans="1:13" x14ac:dyDescent="0.2">
      <c r="A26167" s="34" t="s">
        <v>127061</v>
      </c>
      <c r="B26167" s="34">
        <v>851</v>
      </c>
      <c r="C26167" s="34">
        <v>1462</v>
      </c>
      <c r="D26167" s="34">
        <v>1056</v>
      </c>
      <c r="E26167" s="34">
        <v>1390</v>
      </c>
      <c r="F26167" s="34">
        <v>817</v>
      </c>
      <c r="G26167" s="34">
        <v>1333</v>
      </c>
      <c r="H26167" s="34">
        <v>1117</v>
      </c>
      <c r="I26167" s="34">
        <v>1442</v>
      </c>
      <c r="J26167" s="34">
        <v>1067</v>
      </c>
      <c r="K26167" s="34">
        <v>1144</v>
      </c>
      <c r="L26167" s="34">
        <v>935</v>
      </c>
      <c r="M26167" s="34">
        <v>1099</v>
      </c>
    </row>
    <row r="26168" spans="1:13" x14ac:dyDescent="0.2">
      <c r="A26168" s="34" t="s">
        <v>127062</v>
      </c>
      <c r="B26168" s="34">
        <v>618</v>
      </c>
      <c r="C26168" s="34">
        <v>1386</v>
      </c>
      <c r="D26168" s="34">
        <v>645</v>
      </c>
      <c r="E26168" s="34">
        <v>1474</v>
      </c>
      <c r="F26168" s="34">
        <v>510</v>
      </c>
      <c r="G26168" s="34">
        <v>1368</v>
      </c>
      <c r="H26168" s="34">
        <v>621</v>
      </c>
      <c r="I26168" s="34">
        <v>1359</v>
      </c>
      <c r="J26168" s="34">
        <v>575</v>
      </c>
      <c r="K26168" s="34">
        <v>1113</v>
      </c>
      <c r="L26168" s="34">
        <v>596</v>
      </c>
      <c r="M26168" s="34">
        <v>1052</v>
      </c>
    </row>
    <row r="26169" spans="1:13" x14ac:dyDescent="0.2">
      <c r="A26169" s="34" t="s">
        <v>127063</v>
      </c>
      <c r="B26169" s="34">
        <v>1628</v>
      </c>
      <c r="C26169" s="34">
        <v>1692</v>
      </c>
      <c r="D26169" s="34">
        <v>1950</v>
      </c>
      <c r="E26169" s="34">
        <v>1780</v>
      </c>
      <c r="F26169" s="34">
        <v>1551</v>
      </c>
      <c r="G26169" s="34">
        <v>1564</v>
      </c>
      <c r="H26169" s="34">
        <v>1913</v>
      </c>
      <c r="I26169" s="34">
        <v>1711</v>
      </c>
      <c r="J26169" s="34">
        <v>1934</v>
      </c>
      <c r="K26169" s="34">
        <v>1364</v>
      </c>
      <c r="L26169" s="34">
        <v>1661</v>
      </c>
      <c r="M26169" s="34">
        <v>1250</v>
      </c>
    </row>
    <row r="26170" spans="1:13" x14ac:dyDescent="0.2">
      <c r="A26170" s="34" t="s">
        <v>127064</v>
      </c>
      <c r="B26170" s="34">
        <v>2131</v>
      </c>
      <c r="C26170" s="34">
        <v>2365</v>
      </c>
      <c r="D26170" s="34">
        <v>2323</v>
      </c>
      <c r="E26170" s="34">
        <v>2460</v>
      </c>
      <c r="F26170" s="34">
        <v>1948</v>
      </c>
      <c r="G26170" s="34">
        <v>2273</v>
      </c>
      <c r="H26170" s="34">
        <v>2441</v>
      </c>
      <c r="I26170" s="34">
        <v>2255</v>
      </c>
      <c r="J26170" s="34">
        <v>2121</v>
      </c>
      <c r="K26170" s="34">
        <v>1993</v>
      </c>
      <c r="L26170" s="34">
        <v>2058</v>
      </c>
      <c r="M26170" s="34">
        <v>1825</v>
      </c>
    </row>
    <row r="26171" spans="1:13" x14ac:dyDescent="0.2">
      <c r="A26171" s="34" t="s">
        <v>127065</v>
      </c>
      <c r="B26171" s="34">
        <v>438</v>
      </c>
      <c r="C26171" s="34">
        <v>806</v>
      </c>
      <c r="D26171" s="34">
        <v>586</v>
      </c>
      <c r="E26171" s="34">
        <v>938</v>
      </c>
      <c r="F26171" s="34">
        <v>496</v>
      </c>
      <c r="G26171" s="34">
        <v>781</v>
      </c>
      <c r="H26171" s="34">
        <v>553</v>
      </c>
      <c r="I26171" s="34">
        <v>803</v>
      </c>
      <c r="J26171" s="34">
        <v>502</v>
      </c>
      <c r="K26171" s="34">
        <v>664</v>
      </c>
      <c r="L26171" s="34">
        <v>497</v>
      </c>
      <c r="M26171" s="34">
        <v>613</v>
      </c>
    </row>
    <row r="26172" spans="1:13" x14ac:dyDescent="0.2">
      <c r="A26172" s="34" t="s">
        <v>127066</v>
      </c>
      <c r="B26172" s="34">
        <v>604</v>
      </c>
      <c r="C26172" s="34">
        <v>1057</v>
      </c>
      <c r="D26172" s="34">
        <v>579</v>
      </c>
      <c r="E26172" s="34">
        <v>1172</v>
      </c>
      <c r="F26172" s="34">
        <v>491</v>
      </c>
      <c r="G26172" s="34">
        <v>1013</v>
      </c>
      <c r="H26172" s="34">
        <v>688</v>
      </c>
      <c r="I26172" s="34">
        <v>1121</v>
      </c>
      <c r="J26172" s="34">
        <v>479</v>
      </c>
      <c r="K26172" s="34">
        <v>829</v>
      </c>
      <c r="L26172" s="34">
        <v>530</v>
      </c>
      <c r="M26172" s="34">
        <v>775</v>
      </c>
    </row>
    <row r="26173" spans="1:13" x14ac:dyDescent="0.2">
      <c r="A26173" s="34" t="s">
        <v>127067</v>
      </c>
      <c r="B26173" s="34">
        <v>921</v>
      </c>
      <c r="C26173" s="34">
        <v>1271</v>
      </c>
      <c r="D26173" s="34">
        <v>862</v>
      </c>
      <c r="E26173" s="34">
        <v>1263</v>
      </c>
      <c r="F26173" s="34">
        <v>750</v>
      </c>
      <c r="G26173" s="34">
        <v>1204</v>
      </c>
      <c r="H26173" s="34">
        <v>1045</v>
      </c>
      <c r="I26173" s="34">
        <v>1101</v>
      </c>
      <c r="J26173" s="34">
        <v>918</v>
      </c>
      <c r="K26173" s="34">
        <v>1021</v>
      </c>
      <c r="L26173" s="34">
        <v>828</v>
      </c>
      <c r="M26173" s="34">
        <v>968</v>
      </c>
    </row>
    <row r="26174" spans="1:13" x14ac:dyDescent="0.2">
      <c r="A26174" s="34" t="s">
        <v>127068</v>
      </c>
      <c r="B26174" s="34">
        <v>1095</v>
      </c>
      <c r="C26174" s="34">
        <v>1191</v>
      </c>
      <c r="D26174" s="34">
        <v>1309</v>
      </c>
      <c r="E26174" s="34">
        <v>1305</v>
      </c>
      <c r="F26174" s="34">
        <v>1152</v>
      </c>
      <c r="G26174" s="34">
        <v>1192</v>
      </c>
      <c r="H26174" s="34">
        <v>1137</v>
      </c>
      <c r="I26174" s="34">
        <v>1301</v>
      </c>
      <c r="J26174" s="34">
        <v>1229</v>
      </c>
      <c r="K26174" s="34">
        <v>1038</v>
      </c>
      <c r="L26174" s="34">
        <v>1124</v>
      </c>
      <c r="M26174" s="34">
        <v>963</v>
      </c>
    </row>
    <row r="26175" spans="1:13" x14ac:dyDescent="0.2">
      <c r="A26175" s="34" t="s">
        <v>127069</v>
      </c>
      <c r="B26175" s="34">
        <v>1791</v>
      </c>
      <c r="C26175" s="34">
        <v>2243</v>
      </c>
      <c r="D26175" s="34">
        <v>2068</v>
      </c>
      <c r="E26175" s="34">
        <v>2485</v>
      </c>
      <c r="F26175" s="34">
        <v>1882</v>
      </c>
      <c r="G26175" s="34">
        <v>2077</v>
      </c>
      <c r="H26175" s="34">
        <v>2384</v>
      </c>
      <c r="I26175" s="34">
        <v>2297</v>
      </c>
      <c r="J26175" s="34">
        <v>2134</v>
      </c>
      <c r="K26175" s="34">
        <v>1976</v>
      </c>
      <c r="L26175" s="34">
        <v>1939</v>
      </c>
      <c r="M26175" s="34">
        <v>1833</v>
      </c>
    </row>
    <row r="26176" spans="1:13" x14ac:dyDescent="0.2">
      <c r="A26176" s="34" t="s">
        <v>127070</v>
      </c>
      <c r="B26176" s="34">
        <v>746</v>
      </c>
      <c r="C26176" s="34">
        <v>863</v>
      </c>
      <c r="D26176" s="34">
        <v>778</v>
      </c>
      <c r="E26176" s="34">
        <v>941</v>
      </c>
      <c r="F26176" s="34">
        <v>620</v>
      </c>
      <c r="G26176" s="34">
        <v>836</v>
      </c>
      <c r="H26176" s="34">
        <v>828</v>
      </c>
      <c r="I26176" s="34">
        <v>819</v>
      </c>
      <c r="J26176" s="34">
        <v>807</v>
      </c>
      <c r="K26176" s="34">
        <v>695</v>
      </c>
      <c r="L26176" s="34">
        <v>754</v>
      </c>
      <c r="M26176" s="34">
        <v>694</v>
      </c>
    </row>
    <row r="26177" spans="1:13" x14ac:dyDescent="0.2">
      <c r="A26177" s="34" t="s">
        <v>127071</v>
      </c>
      <c r="B26177" s="34">
        <v>405</v>
      </c>
      <c r="C26177" s="34">
        <v>1183</v>
      </c>
      <c r="D26177" s="34">
        <v>354</v>
      </c>
      <c r="E26177" s="34">
        <v>1183</v>
      </c>
      <c r="F26177" s="34">
        <v>373</v>
      </c>
      <c r="G26177" s="34">
        <v>1212</v>
      </c>
      <c r="H26177" s="34">
        <v>503</v>
      </c>
      <c r="I26177" s="34">
        <v>1236</v>
      </c>
      <c r="J26177" s="34">
        <v>424</v>
      </c>
      <c r="K26177" s="34">
        <v>899</v>
      </c>
      <c r="L26177" s="34">
        <v>405</v>
      </c>
      <c r="M26177" s="34">
        <v>940</v>
      </c>
    </row>
    <row r="26178" spans="1:13" x14ac:dyDescent="0.2">
      <c r="A26178" s="34" t="s">
        <v>127072</v>
      </c>
      <c r="B26178" s="34">
        <v>933</v>
      </c>
      <c r="C26178" s="34">
        <v>1180</v>
      </c>
      <c r="D26178" s="34">
        <v>978</v>
      </c>
      <c r="E26178" s="34">
        <v>1341</v>
      </c>
      <c r="F26178" s="34">
        <v>963</v>
      </c>
      <c r="G26178" s="34">
        <v>1162</v>
      </c>
      <c r="H26178" s="34">
        <v>1255</v>
      </c>
      <c r="I26178" s="34">
        <v>1209</v>
      </c>
      <c r="J26178" s="34">
        <v>1072</v>
      </c>
      <c r="K26178" s="34">
        <v>1067</v>
      </c>
      <c r="L26178" s="34">
        <v>1107</v>
      </c>
      <c r="M26178" s="34">
        <v>1015</v>
      </c>
    </row>
    <row r="26179" spans="1:13" x14ac:dyDescent="0.2">
      <c r="A26179" s="34" t="s">
        <v>127073</v>
      </c>
      <c r="B26179" s="34">
        <v>628</v>
      </c>
      <c r="C26179" s="34">
        <v>1674</v>
      </c>
      <c r="D26179" s="34">
        <v>635</v>
      </c>
      <c r="E26179" s="34">
        <v>1639</v>
      </c>
      <c r="F26179" s="34">
        <v>540</v>
      </c>
      <c r="G26179" s="34">
        <v>1458</v>
      </c>
      <c r="H26179" s="34">
        <v>695</v>
      </c>
      <c r="I26179" s="34">
        <v>1454</v>
      </c>
      <c r="J26179" s="34">
        <v>534</v>
      </c>
      <c r="K26179" s="34">
        <v>1313</v>
      </c>
      <c r="L26179" s="34">
        <v>674</v>
      </c>
      <c r="M26179" s="34">
        <v>1171</v>
      </c>
    </row>
    <row r="26180" spans="1:13" x14ac:dyDescent="0.2">
      <c r="A26180" s="34" t="s">
        <v>127074</v>
      </c>
      <c r="B26180" s="34">
        <v>589</v>
      </c>
      <c r="C26180" s="34">
        <v>599</v>
      </c>
      <c r="D26180" s="34">
        <v>612</v>
      </c>
      <c r="E26180" s="34">
        <v>762</v>
      </c>
      <c r="F26180" s="34">
        <v>629</v>
      </c>
      <c r="G26180" s="34">
        <v>570</v>
      </c>
      <c r="H26180" s="34">
        <v>758</v>
      </c>
      <c r="I26180" s="34">
        <v>730</v>
      </c>
      <c r="J26180" s="34">
        <v>596</v>
      </c>
      <c r="K26180" s="34">
        <v>573</v>
      </c>
      <c r="L26180" s="34">
        <v>625</v>
      </c>
      <c r="M26180" s="34">
        <v>517</v>
      </c>
    </row>
    <row r="26181" spans="1:13" x14ac:dyDescent="0.2">
      <c r="A26181" s="34" t="s">
        <v>127075</v>
      </c>
      <c r="B26181" s="34">
        <v>882</v>
      </c>
      <c r="C26181" s="34">
        <v>1272</v>
      </c>
      <c r="D26181" s="34">
        <v>967</v>
      </c>
      <c r="E26181" s="34">
        <v>1152</v>
      </c>
      <c r="F26181" s="34">
        <v>800</v>
      </c>
      <c r="G26181" s="34">
        <v>1227</v>
      </c>
      <c r="H26181" s="34">
        <v>1031</v>
      </c>
      <c r="I26181" s="34">
        <v>1214</v>
      </c>
      <c r="J26181" s="34">
        <v>931</v>
      </c>
      <c r="K26181" s="34">
        <v>1014</v>
      </c>
      <c r="L26181" s="34">
        <v>965</v>
      </c>
      <c r="M26181" s="34">
        <v>887</v>
      </c>
    </row>
    <row r="26182" spans="1:13" x14ac:dyDescent="0.2">
      <c r="A26182" s="34" t="s">
        <v>127076</v>
      </c>
      <c r="B26182" s="34">
        <v>682</v>
      </c>
      <c r="C26182" s="34">
        <v>778</v>
      </c>
      <c r="D26182" s="34">
        <v>755</v>
      </c>
      <c r="E26182" s="34">
        <v>970</v>
      </c>
      <c r="F26182" s="34">
        <v>624</v>
      </c>
      <c r="G26182" s="34">
        <v>823</v>
      </c>
      <c r="H26182" s="34">
        <v>792</v>
      </c>
      <c r="I26182" s="34">
        <v>759</v>
      </c>
      <c r="J26182" s="34">
        <v>756</v>
      </c>
      <c r="K26182" s="34">
        <v>620</v>
      </c>
      <c r="L26182" s="34">
        <v>715</v>
      </c>
      <c r="M26182" s="34">
        <v>643</v>
      </c>
    </row>
    <row r="26183" spans="1:13" x14ac:dyDescent="0.2">
      <c r="A26183" s="34" t="s">
        <v>127077</v>
      </c>
      <c r="B26183" s="34">
        <v>602</v>
      </c>
      <c r="C26183" s="34">
        <v>1183</v>
      </c>
      <c r="D26183" s="34">
        <v>718</v>
      </c>
      <c r="E26183" s="34">
        <v>1313</v>
      </c>
      <c r="F26183" s="34">
        <v>593</v>
      </c>
      <c r="G26183" s="34">
        <v>1075</v>
      </c>
      <c r="H26183" s="34">
        <v>715</v>
      </c>
      <c r="I26183" s="34">
        <v>1142</v>
      </c>
      <c r="J26183" s="34">
        <v>774</v>
      </c>
      <c r="K26183" s="34">
        <v>943</v>
      </c>
      <c r="L26183" s="34">
        <v>670</v>
      </c>
      <c r="M26183" s="34">
        <v>850</v>
      </c>
    </row>
    <row r="26184" spans="1:13" x14ac:dyDescent="0.2">
      <c r="A26184" s="34" t="s">
        <v>127078</v>
      </c>
      <c r="B26184" s="34">
        <v>1454</v>
      </c>
      <c r="C26184" s="34">
        <v>1267</v>
      </c>
      <c r="D26184" s="34">
        <v>1561</v>
      </c>
      <c r="E26184" s="34">
        <v>1411</v>
      </c>
      <c r="F26184" s="34">
        <v>1254</v>
      </c>
      <c r="G26184" s="34">
        <v>1222</v>
      </c>
      <c r="H26184" s="34">
        <v>1517</v>
      </c>
      <c r="I26184" s="34">
        <v>1342</v>
      </c>
      <c r="J26184" s="34">
        <v>1425</v>
      </c>
      <c r="K26184" s="34">
        <v>1074</v>
      </c>
      <c r="L26184" s="34">
        <v>1347</v>
      </c>
      <c r="M26184" s="34">
        <v>1008</v>
      </c>
    </row>
    <row r="26185" spans="1:13" x14ac:dyDescent="0.2">
      <c r="A26185" s="34" t="s">
        <v>127079</v>
      </c>
      <c r="B26185" s="34">
        <v>536</v>
      </c>
      <c r="C26185" s="34">
        <v>1601</v>
      </c>
      <c r="D26185" s="34">
        <v>514</v>
      </c>
      <c r="E26185" s="34">
        <v>1694</v>
      </c>
      <c r="F26185" s="34">
        <v>396</v>
      </c>
      <c r="G26185" s="34">
        <v>1638</v>
      </c>
      <c r="H26185" s="34">
        <v>495</v>
      </c>
      <c r="I26185" s="34">
        <v>1537</v>
      </c>
      <c r="J26185" s="34">
        <v>521</v>
      </c>
      <c r="K26185" s="34">
        <v>1309</v>
      </c>
      <c r="L26185" s="34">
        <v>468</v>
      </c>
      <c r="M26185" s="34">
        <v>1263</v>
      </c>
    </row>
    <row r="26186" spans="1:13" x14ac:dyDescent="0.2">
      <c r="A26186" s="34" t="s">
        <v>127080</v>
      </c>
      <c r="B26186" s="34">
        <v>825</v>
      </c>
      <c r="C26186" s="34">
        <v>866</v>
      </c>
      <c r="D26186" s="34">
        <v>829</v>
      </c>
      <c r="E26186" s="34">
        <v>981</v>
      </c>
      <c r="F26186" s="34">
        <v>692</v>
      </c>
      <c r="G26186" s="34">
        <v>811</v>
      </c>
      <c r="H26186" s="34">
        <v>926</v>
      </c>
      <c r="I26186" s="34">
        <v>972</v>
      </c>
      <c r="J26186" s="34">
        <v>797</v>
      </c>
      <c r="K26186" s="34">
        <v>715</v>
      </c>
      <c r="L26186" s="34">
        <v>720</v>
      </c>
      <c r="M26186" s="34">
        <v>640</v>
      </c>
    </row>
    <row r="26187" spans="1:13" x14ac:dyDescent="0.2">
      <c r="A26187" s="34" t="s">
        <v>127081</v>
      </c>
      <c r="B26187" s="34">
        <v>903</v>
      </c>
      <c r="C26187" s="34">
        <v>1010</v>
      </c>
      <c r="D26187" s="34">
        <v>952</v>
      </c>
      <c r="E26187" s="34">
        <v>1068</v>
      </c>
      <c r="F26187" s="34">
        <v>801</v>
      </c>
      <c r="G26187" s="34">
        <v>984</v>
      </c>
      <c r="H26187" s="34">
        <v>958</v>
      </c>
      <c r="I26187" s="34">
        <v>1085</v>
      </c>
      <c r="J26187" s="34">
        <v>979</v>
      </c>
      <c r="K26187" s="34">
        <v>868</v>
      </c>
      <c r="L26187" s="34">
        <v>888</v>
      </c>
      <c r="M26187" s="34">
        <v>816</v>
      </c>
    </row>
    <row r="26188" spans="1:13" x14ac:dyDescent="0.2">
      <c r="A26188" s="34" t="s">
        <v>127082</v>
      </c>
      <c r="B26188" s="34">
        <v>191</v>
      </c>
      <c r="C26188" s="34">
        <v>202</v>
      </c>
      <c r="D26188" s="34">
        <v>160</v>
      </c>
      <c r="E26188" s="34">
        <v>162</v>
      </c>
      <c r="F26188" s="34">
        <v>143</v>
      </c>
      <c r="G26188" s="34">
        <v>179</v>
      </c>
      <c r="H26188" s="34">
        <v>229</v>
      </c>
      <c r="I26188" s="34">
        <v>178</v>
      </c>
      <c r="J26188" s="34">
        <v>171</v>
      </c>
      <c r="K26188" s="34">
        <v>141</v>
      </c>
      <c r="L26188" s="34">
        <v>175</v>
      </c>
      <c r="M26188" s="34">
        <v>133</v>
      </c>
    </row>
    <row r="26189" spans="1:13" x14ac:dyDescent="0.2">
      <c r="A26189" s="34" t="s">
        <v>127083</v>
      </c>
      <c r="B26189" s="34">
        <v>1486</v>
      </c>
      <c r="C26189" s="34">
        <v>1683</v>
      </c>
      <c r="D26189" s="34">
        <v>1649</v>
      </c>
      <c r="E26189" s="34">
        <v>1739</v>
      </c>
      <c r="F26189" s="34">
        <v>1544</v>
      </c>
      <c r="G26189" s="34">
        <v>1573</v>
      </c>
      <c r="H26189" s="34">
        <v>1806</v>
      </c>
      <c r="I26189" s="34">
        <v>1631</v>
      </c>
      <c r="J26189" s="34">
        <v>1716</v>
      </c>
      <c r="K26189" s="34">
        <v>1406</v>
      </c>
      <c r="L26189" s="34">
        <v>1702</v>
      </c>
      <c r="M26189" s="34">
        <v>1336</v>
      </c>
    </row>
    <row r="26190" spans="1:13" x14ac:dyDescent="0.2">
      <c r="A26190" s="34" t="s">
        <v>127084</v>
      </c>
      <c r="B26190" s="34">
        <v>783</v>
      </c>
      <c r="C26190" s="34">
        <v>1235</v>
      </c>
      <c r="D26190" s="34">
        <v>882</v>
      </c>
      <c r="E26190" s="34">
        <v>1464</v>
      </c>
      <c r="F26190" s="34">
        <v>695</v>
      </c>
      <c r="G26190" s="34">
        <v>1293</v>
      </c>
      <c r="H26190" s="34">
        <v>872</v>
      </c>
      <c r="I26190" s="34">
        <v>1265</v>
      </c>
      <c r="J26190" s="34">
        <v>861</v>
      </c>
      <c r="K26190" s="34">
        <v>1038</v>
      </c>
      <c r="L26190" s="34">
        <v>870</v>
      </c>
      <c r="M26190" s="34">
        <v>1016</v>
      </c>
    </row>
    <row r="26191" spans="1:13" x14ac:dyDescent="0.2">
      <c r="A26191" s="34" t="s">
        <v>127085</v>
      </c>
      <c r="B26191" s="34">
        <v>625</v>
      </c>
      <c r="C26191" s="34">
        <v>773</v>
      </c>
      <c r="D26191" s="34">
        <v>639</v>
      </c>
      <c r="E26191" s="34">
        <v>896</v>
      </c>
      <c r="F26191" s="34">
        <v>564</v>
      </c>
      <c r="G26191" s="34">
        <v>776</v>
      </c>
      <c r="H26191" s="34">
        <v>669</v>
      </c>
      <c r="I26191" s="34">
        <v>800</v>
      </c>
      <c r="J26191" s="34">
        <v>614</v>
      </c>
      <c r="K26191" s="34">
        <v>691</v>
      </c>
      <c r="L26191" s="34">
        <v>650</v>
      </c>
      <c r="M26191" s="34">
        <v>700</v>
      </c>
    </row>
    <row r="26192" spans="1:13" x14ac:dyDescent="0.2">
      <c r="A26192" s="34" t="s">
        <v>127086</v>
      </c>
      <c r="B26192" s="34">
        <v>442</v>
      </c>
      <c r="C26192" s="34">
        <v>1297</v>
      </c>
      <c r="D26192" s="34">
        <v>610</v>
      </c>
      <c r="E26192" s="34">
        <v>1497</v>
      </c>
      <c r="F26192" s="34">
        <v>467</v>
      </c>
      <c r="G26192" s="34">
        <v>1341</v>
      </c>
      <c r="H26192" s="34">
        <v>527</v>
      </c>
      <c r="I26192" s="34">
        <v>1383</v>
      </c>
      <c r="J26192" s="34">
        <v>532</v>
      </c>
      <c r="K26192" s="34">
        <v>1061</v>
      </c>
      <c r="L26192" s="34">
        <v>584</v>
      </c>
      <c r="M26192" s="34">
        <v>1087</v>
      </c>
    </row>
    <row r="26193" spans="1:13" x14ac:dyDescent="0.2">
      <c r="A26193" s="34" t="s">
        <v>127087</v>
      </c>
      <c r="B26193" s="34">
        <v>1019</v>
      </c>
      <c r="C26193" s="34">
        <v>1098</v>
      </c>
      <c r="D26193" s="34">
        <v>1139</v>
      </c>
      <c r="E26193" s="34">
        <v>1408</v>
      </c>
      <c r="F26193" s="34">
        <v>841</v>
      </c>
      <c r="G26193" s="34">
        <v>1124</v>
      </c>
      <c r="H26193" s="34">
        <v>1069</v>
      </c>
      <c r="I26193" s="34">
        <v>1288</v>
      </c>
      <c r="J26193" s="34">
        <v>989</v>
      </c>
      <c r="K26193" s="34">
        <v>992</v>
      </c>
      <c r="L26193" s="34">
        <v>767</v>
      </c>
      <c r="M26193" s="34">
        <v>940</v>
      </c>
    </row>
    <row r="26194" spans="1:13" x14ac:dyDescent="0.2">
      <c r="A26194" s="34" t="s">
        <v>127088</v>
      </c>
      <c r="B26194" s="34">
        <v>394</v>
      </c>
      <c r="C26194" s="34">
        <v>1041</v>
      </c>
      <c r="D26194" s="34">
        <v>399</v>
      </c>
      <c r="E26194" s="34">
        <v>1024</v>
      </c>
      <c r="F26194" s="34">
        <v>329</v>
      </c>
      <c r="G26194" s="34">
        <v>936</v>
      </c>
      <c r="H26194" s="34">
        <v>366</v>
      </c>
      <c r="I26194" s="34">
        <v>959</v>
      </c>
      <c r="J26194" s="34">
        <v>335</v>
      </c>
      <c r="K26194" s="34">
        <v>828</v>
      </c>
      <c r="L26194" s="34">
        <v>336</v>
      </c>
      <c r="M26194" s="34">
        <v>694</v>
      </c>
    </row>
    <row r="26195" spans="1:13" x14ac:dyDescent="0.2">
      <c r="A26195" s="34" t="s">
        <v>127089</v>
      </c>
      <c r="B26195" s="34">
        <v>761</v>
      </c>
      <c r="C26195" s="34">
        <v>984</v>
      </c>
      <c r="D26195" s="34">
        <v>800</v>
      </c>
      <c r="E26195" s="34">
        <v>1036</v>
      </c>
      <c r="F26195" s="34">
        <v>633</v>
      </c>
      <c r="G26195" s="34">
        <v>951</v>
      </c>
      <c r="H26195" s="34">
        <v>830</v>
      </c>
      <c r="I26195" s="34">
        <v>1023</v>
      </c>
      <c r="J26195" s="34">
        <v>811</v>
      </c>
      <c r="K26195" s="34">
        <v>876</v>
      </c>
      <c r="L26195" s="34">
        <v>695</v>
      </c>
      <c r="M26195" s="34">
        <v>794</v>
      </c>
    </row>
    <row r="26196" spans="1:13" x14ac:dyDescent="0.2">
      <c r="A26196" s="34" t="s">
        <v>127090</v>
      </c>
      <c r="B26196" s="34">
        <v>627</v>
      </c>
      <c r="C26196" s="34">
        <v>1167</v>
      </c>
      <c r="D26196" s="34">
        <v>639</v>
      </c>
      <c r="E26196" s="34">
        <v>1228</v>
      </c>
      <c r="F26196" s="34">
        <v>505</v>
      </c>
      <c r="G26196" s="34">
        <v>1168</v>
      </c>
      <c r="H26196" s="34">
        <v>690</v>
      </c>
      <c r="I26196" s="34">
        <v>1118</v>
      </c>
      <c r="J26196" s="34">
        <v>591</v>
      </c>
      <c r="K26196" s="34">
        <v>919</v>
      </c>
      <c r="L26196" s="34">
        <v>613</v>
      </c>
      <c r="M26196" s="34">
        <v>923</v>
      </c>
    </row>
    <row r="26197" spans="1:13" x14ac:dyDescent="0.2">
      <c r="A26197" s="34" t="s">
        <v>127091</v>
      </c>
      <c r="B26197" s="34">
        <v>1121</v>
      </c>
      <c r="C26197" s="34">
        <v>1203</v>
      </c>
      <c r="D26197" s="34">
        <v>1272</v>
      </c>
      <c r="E26197" s="34">
        <v>1320</v>
      </c>
      <c r="F26197" s="34">
        <v>1072</v>
      </c>
      <c r="G26197" s="34">
        <v>1205</v>
      </c>
      <c r="H26197" s="34">
        <v>1277</v>
      </c>
      <c r="I26197" s="34">
        <v>1242</v>
      </c>
      <c r="J26197" s="34">
        <v>1203</v>
      </c>
      <c r="K26197" s="34">
        <v>953</v>
      </c>
      <c r="L26197" s="34">
        <v>1125</v>
      </c>
      <c r="M26197" s="34">
        <v>1095</v>
      </c>
    </row>
    <row r="26198" spans="1:13" x14ac:dyDescent="0.2">
      <c r="A26198" s="34" t="s">
        <v>127092</v>
      </c>
      <c r="B26198" s="34">
        <v>376</v>
      </c>
      <c r="C26198" s="34">
        <v>932</v>
      </c>
      <c r="D26198" s="34">
        <v>363</v>
      </c>
      <c r="E26198" s="34">
        <v>976</v>
      </c>
      <c r="F26198" s="34">
        <v>352</v>
      </c>
      <c r="G26198" s="34">
        <v>828</v>
      </c>
      <c r="H26198" s="34">
        <v>350</v>
      </c>
      <c r="I26198" s="34">
        <v>929</v>
      </c>
      <c r="J26198" s="34">
        <v>448</v>
      </c>
      <c r="K26198" s="34">
        <v>837</v>
      </c>
      <c r="L26198" s="34">
        <v>316</v>
      </c>
      <c r="M26198" s="34">
        <v>698</v>
      </c>
    </row>
    <row r="26199" spans="1:13" x14ac:dyDescent="0.2">
      <c r="A26199" s="34" t="s">
        <v>127093</v>
      </c>
      <c r="B26199" s="34">
        <v>1281</v>
      </c>
      <c r="C26199" s="34">
        <v>1502</v>
      </c>
      <c r="D26199" s="34">
        <v>1528</v>
      </c>
      <c r="E26199" s="34">
        <v>1701</v>
      </c>
      <c r="F26199" s="34">
        <v>1386</v>
      </c>
      <c r="G26199" s="34">
        <v>1524</v>
      </c>
      <c r="H26199" s="34">
        <v>1655</v>
      </c>
      <c r="I26199" s="34">
        <v>1478</v>
      </c>
      <c r="J26199" s="34">
        <v>1484</v>
      </c>
      <c r="K26199" s="34">
        <v>1229</v>
      </c>
      <c r="L26199" s="34">
        <v>1366</v>
      </c>
      <c r="M26199" s="34">
        <v>1166</v>
      </c>
    </row>
    <row r="26200" spans="1:13" x14ac:dyDescent="0.2">
      <c r="A26200" s="34" t="s">
        <v>127094</v>
      </c>
      <c r="B26200" s="34">
        <v>481</v>
      </c>
      <c r="C26200" s="34">
        <v>662</v>
      </c>
      <c r="D26200" s="34">
        <v>442</v>
      </c>
      <c r="E26200" s="34">
        <v>812</v>
      </c>
      <c r="F26200" s="34">
        <v>426</v>
      </c>
      <c r="G26200" s="34">
        <v>655</v>
      </c>
      <c r="H26200" s="34">
        <v>464</v>
      </c>
      <c r="I26200" s="34">
        <v>688</v>
      </c>
      <c r="J26200" s="34">
        <v>509</v>
      </c>
      <c r="K26200" s="34">
        <v>538</v>
      </c>
      <c r="L26200" s="34">
        <v>463</v>
      </c>
      <c r="M26200" s="34">
        <v>528</v>
      </c>
    </row>
    <row r="26201" spans="1:13" x14ac:dyDescent="0.2">
      <c r="A26201" s="34" t="s">
        <v>127095</v>
      </c>
      <c r="B26201" s="34">
        <v>678</v>
      </c>
      <c r="C26201" s="34">
        <v>881</v>
      </c>
      <c r="D26201" s="34">
        <v>715</v>
      </c>
      <c r="E26201" s="34">
        <v>880</v>
      </c>
      <c r="F26201" s="34">
        <v>617</v>
      </c>
      <c r="G26201" s="34">
        <v>746</v>
      </c>
      <c r="H26201" s="34">
        <v>762</v>
      </c>
      <c r="I26201" s="34">
        <v>851</v>
      </c>
      <c r="J26201" s="34">
        <v>823</v>
      </c>
      <c r="K26201" s="34">
        <v>683</v>
      </c>
      <c r="L26201" s="34">
        <v>610</v>
      </c>
      <c r="M26201" s="34">
        <v>628</v>
      </c>
    </row>
    <row r="26202" spans="1:13" x14ac:dyDescent="0.2">
      <c r="A26202" s="34" t="s">
        <v>127096</v>
      </c>
      <c r="B26202" s="34">
        <v>562</v>
      </c>
      <c r="C26202" s="34">
        <v>545</v>
      </c>
      <c r="D26202" s="34">
        <v>610</v>
      </c>
      <c r="E26202" s="34">
        <v>497</v>
      </c>
      <c r="F26202" s="34">
        <v>500</v>
      </c>
      <c r="G26202" s="34">
        <v>455</v>
      </c>
      <c r="H26202" s="34">
        <v>610</v>
      </c>
      <c r="I26202" s="34">
        <v>491</v>
      </c>
      <c r="J26202" s="34">
        <v>531</v>
      </c>
      <c r="K26202" s="34">
        <v>373</v>
      </c>
      <c r="L26202" s="34">
        <v>538</v>
      </c>
      <c r="M26202" s="34">
        <v>374</v>
      </c>
    </row>
    <row r="26203" spans="1:13" x14ac:dyDescent="0.2">
      <c r="A26203" s="34" t="s">
        <v>127097</v>
      </c>
      <c r="B26203" s="34">
        <v>345</v>
      </c>
      <c r="C26203" s="34">
        <v>380</v>
      </c>
      <c r="D26203" s="34">
        <v>377</v>
      </c>
      <c r="E26203" s="34">
        <v>342</v>
      </c>
      <c r="F26203" s="34">
        <v>362</v>
      </c>
      <c r="G26203" s="34">
        <v>312</v>
      </c>
      <c r="H26203" s="34">
        <v>365</v>
      </c>
      <c r="I26203" s="34">
        <v>372</v>
      </c>
      <c r="J26203" s="34">
        <v>425</v>
      </c>
      <c r="K26203" s="34">
        <v>246</v>
      </c>
      <c r="L26203" s="34">
        <v>298</v>
      </c>
      <c r="M26203" s="34">
        <v>250</v>
      </c>
    </row>
    <row r="26204" spans="1:13" x14ac:dyDescent="0.2">
      <c r="A26204" s="34" t="s">
        <v>127098</v>
      </c>
      <c r="B26204" s="34">
        <v>234</v>
      </c>
      <c r="C26204" s="34">
        <v>260</v>
      </c>
      <c r="D26204" s="34">
        <v>275</v>
      </c>
      <c r="E26204" s="34">
        <v>283</v>
      </c>
      <c r="F26204" s="34">
        <v>236</v>
      </c>
      <c r="G26204" s="34">
        <v>259</v>
      </c>
      <c r="H26204" s="34">
        <v>317</v>
      </c>
      <c r="I26204" s="34">
        <v>255</v>
      </c>
      <c r="J26204" s="34">
        <v>275</v>
      </c>
      <c r="K26204" s="34">
        <v>207</v>
      </c>
      <c r="L26204" s="34">
        <v>265</v>
      </c>
      <c r="M26204" s="34">
        <v>207</v>
      </c>
    </row>
    <row r="26205" spans="1:13" x14ac:dyDescent="0.2">
      <c r="A26205" s="34" t="s">
        <v>127099</v>
      </c>
      <c r="B26205" s="34">
        <v>312</v>
      </c>
      <c r="C26205" s="34">
        <v>252</v>
      </c>
      <c r="D26205" s="34">
        <v>309</v>
      </c>
      <c r="E26205" s="34">
        <v>338</v>
      </c>
      <c r="F26205" s="34">
        <v>270</v>
      </c>
      <c r="G26205" s="34">
        <v>228</v>
      </c>
      <c r="H26205" s="34">
        <v>238</v>
      </c>
      <c r="I26205" s="34">
        <v>232</v>
      </c>
      <c r="J26205" s="34">
        <v>317</v>
      </c>
      <c r="K26205" s="34">
        <v>182</v>
      </c>
      <c r="L26205" s="34">
        <v>251</v>
      </c>
      <c r="M26205" s="34">
        <v>177</v>
      </c>
    </row>
    <row r="26206" spans="1:13" x14ac:dyDescent="0.2">
      <c r="A26206" s="34" t="s">
        <v>127100</v>
      </c>
      <c r="B26206" s="34">
        <v>455</v>
      </c>
      <c r="C26206" s="34">
        <v>553</v>
      </c>
      <c r="D26206" s="34">
        <v>527</v>
      </c>
      <c r="E26206" s="34">
        <v>499</v>
      </c>
      <c r="F26206" s="34">
        <v>464</v>
      </c>
      <c r="G26206" s="34">
        <v>466</v>
      </c>
      <c r="H26206" s="34">
        <v>556</v>
      </c>
      <c r="I26206" s="34">
        <v>476</v>
      </c>
      <c r="J26206" s="34">
        <v>592</v>
      </c>
      <c r="K26206" s="34">
        <v>418</v>
      </c>
      <c r="L26206" s="34">
        <v>571</v>
      </c>
      <c r="M26206" s="34">
        <v>392</v>
      </c>
    </row>
    <row r="26207" spans="1:13" x14ac:dyDescent="0.2">
      <c r="A26207" s="34" t="s">
        <v>127101</v>
      </c>
      <c r="B26207" s="34">
        <v>604</v>
      </c>
      <c r="C26207" s="34">
        <v>596</v>
      </c>
      <c r="D26207" s="34">
        <v>576</v>
      </c>
      <c r="E26207" s="34">
        <v>688</v>
      </c>
      <c r="F26207" s="34">
        <v>512</v>
      </c>
      <c r="G26207" s="34">
        <v>522</v>
      </c>
      <c r="H26207" s="34">
        <v>679</v>
      </c>
      <c r="I26207" s="34">
        <v>615</v>
      </c>
      <c r="J26207" s="34">
        <v>588</v>
      </c>
      <c r="K26207" s="34">
        <v>499</v>
      </c>
      <c r="L26207" s="34">
        <v>563</v>
      </c>
      <c r="M26207" s="34">
        <v>429</v>
      </c>
    </row>
    <row r="26208" spans="1:13" x14ac:dyDescent="0.2">
      <c r="A26208" s="34" t="s">
        <v>127102</v>
      </c>
      <c r="B26208" s="34">
        <v>444</v>
      </c>
      <c r="C26208" s="34">
        <v>441</v>
      </c>
      <c r="D26208" s="34">
        <v>480</v>
      </c>
      <c r="E26208" s="34">
        <v>527</v>
      </c>
      <c r="F26208" s="34">
        <v>451</v>
      </c>
      <c r="G26208" s="34">
        <v>409</v>
      </c>
      <c r="H26208" s="34">
        <v>573</v>
      </c>
      <c r="I26208" s="34">
        <v>449</v>
      </c>
      <c r="J26208" s="34">
        <v>423</v>
      </c>
      <c r="K26208" s="34">
        <v>374</v>
      </c>
      <c r="L26208" s="34">
        <v>381</v>
      </c>
      <c r="M26208" s="34">
        <v>398</v>
      </c>
    </row>
    <row r="26209" spans="1:13" x14ac:dyDescent="0.2">
      <c r="A26209" s="34" t="s">
        <v>127103</v>
      </c>
      <c r="B26209" s="34">
        <v>252</v>
      </c>
      <c r="C26209" s="34">
        <v>233</v>
      </c>
      <c r="D26209" s="34">
        <v>259</v>
      </c>
      <c r="E26209" s="34">
        <v>252</v>
      </c>
      <c r="F26209" s="34">
        <v>184</v>
      </c>
      <c r="G26209" s="34">
        <v>236</v>
      </c>
      <c r="H26209" s="34">
        <v>263</v>
      </c>
      <c r="I26209" s="34">
        <v>214</v>
      </c>
      <c r="J26209" s="34">
        <v>226</v>
      </c>
      <c r="K26209" s="34">
        <v>188</v>
      </c>
      <c r="L26209" s="34">
        <v>225</v>
      </c>
      <c r="M26209" s="34">
        <v>174</v>
      </c>
    </row>
    <row r="26210" spans="1:13" x14ac:dyDescent="0.2">
      <c r="A26210" s="34" t="s">
        <v>127104</v>
      </c>
      <c r="B26210" s="34">
        <v>240</v>
      </c>
      <c r="C26210" s="34">
        <v>263</v>
      </c>
      <c r="D26210" s="34">
        <v>293</v>
      </c>
      <c r="E26210" s="34">
        <v>270</v>
      </c>
      <c r="F26210" s="34">
        <v>219</v>
      </c>
      <c r="G26210" s="34">
        <v>251</v>
      </c>
      <c r="H26210" s="34">
        <v>340</v>
      </c>
      <c r="I26210" s="34">
        <v>314</v>
      </c>
      <c r="J26210" s="34">
        <v>268</v>
      </c>
      <c r="K26210" s="34">
        <v>227</v>
      </c>
      <c r="L26210" s="34">
        <v>254</v>
      </c>
      <c r="M26210" s="34">
        <v>233</v>
      </c>
    </row>
    <row r="26211" spans="1:13" x14ac:dyDescent="0.2">
      <c r="A26211" s="34" t="s">
        <v>127105</v>
      </c>
      <c r="B26211" s="34">
        <v>375</v>
      </c>
      <c r="C26211" s="34">
        <v>387</v>
      </c>
      <c r="D26211" s="34">
        <v>314</v>
      </c>
      <c r="E26211" s="34">
        <v>356</v>
      </c>
      <c r="F26211" s="34">
        <v>286</v>
      </c>
      <c r="G26211" s="34">
        <v>290</v>
      </c>
      <c r="H26211" s="34">
        <v>357</v>
      </c>
      <c r="I26211" s="34">
        <v>394</v>
      </c>
      <c r="J26211" s="34">
        <v>345</v>
      </c>
      <c r="K26211" s="34">
        <v>306</v>
      </c>
      <c r="L26211" s="34">
        <v>362</v>
      </c>
      <c r="M26211" s="34">
        <v>321</v>
      </c>
    </row>
    <row r="26212" spans="1:13" x14ac:dyDescent="0.2">
      <c r="A26212" s="34" t="s">
        <v>127106</v>
      </c>
      <c r="B26212" s="34">
        <v>266</v>
      </c>
      <c r="C26212" s="34">
        <v>290</v>
      </c>
      <c r="D26212" s="34">
        <v>367</v>
      </c>
      <c r="E26212" s="34">
        <v>296</v>
      </c>
      <c r="F26212" s="34">
        <v>279</v>
      </c>
      <c r="G26212" s="34">
        <v>299</v>
      </c>
      <c r="H26212" s="34">
        <v>379</v>
      </c>
      <c r="I26212" s="34">
        <v>305</v>
      </c>
      <c r="J26212" s="34">
        <v>264</v>
      </c>
      <c r="K26212" s="34">
        <v>300</v>
      </c>
      <c r="L26212" s="34">
        <v>286</v>
      </c>
      <c r="M26212" s="34">
        <v>233</v>
      </c>
    </row>
    <row r="26213" spans="1:13" x14ac:dyDescent="0.2">
      <c r="A26213" s="34" t="s">
        <v>127107</v>
      </c>
      <c r="B26213" s="34">
        <v>392</v>
      </c>
      <c r="C26213" s="34">
        <v>449</v>
      </c>
      <c r="D26213" s="34">
        <v>562</v>
      </c>
      <c r="E26213" s="34">
        <v>489</v>
      </c>
      <c r="F26213" s="34">
        <v>370</v>
      </c>
      <c r="G26213" s="34">
        <v>432</v>
      </c>
      <c r="H26213" s="34">
        <v>514</v>
      </c>
      <c r="I26213" s="34">
        <v>516</v>
      </c>
      <c r="J26213" s="34">
        <v>474</v>
      </c>
      <c r="K26213" s="34">
        <v>389</v>
      </c>
      <c r="L26213" s="34">
        <v>468</v>
      </c>
      <c r="M26213" s="34">
        <v>357</v>
      </c>
    </row>
    <row r="26214" spans="1:13" x14ac:dyDescent="0.2">
      <c r="A26214" s="34" t="s">
        <v>127108</v>
      </c>
      <c r="B26214" s="34">
        <v>339</v>
      </c>
      <c r="C26214" s="34">
        <v>383</v>
      </c>
      <c r="D26214" s="34">
        <v>378</v>
      </c>
      <c r="E26214" s="34">
        <v>389</v>
      </c>
      <c r="F26214" s="34">
        <v>299</v>
      </c>
      <c r="G26214" s="34">
        <v>359</v>
      </c>
      <c r="H26214" s="34">
        <v>412</v>
      </c>
      <c r="I26214" s="34">
        <v>389</v>
      </c>
      <c r="J26214" s="34">
        <v>385</v>
      </c>
      <c r="K26214" s="34">
        <v>308</v>
      </c>
      <c r="L26214" s="34">
        <v>346</v>
      </c>
      <c r="M26214" s="34">
        <v>310</v>
      </c>
    </row>
    <row r="26215" spans="1:13" x14ac:dyDescent="0.2">
      <c r="A26215" s="34" t="s">
        <v>127109</v>
      </c>
      <c r="B26215" s="34">
        <v>349</v>
      </c>
      <c r="C26215" s="34">
        <v>301</v>
      </c>
      <c r="D26215" s="34">
        <v>322</v>
      </c>
      <c r="E26215" s="34">
        <v>376</v>
      </c>
      <c r="F26215" s="34">
        <v>271</v>
      </c>
      <c r="G26215" s="34">
        <v>332</v>
      </c>
      <c r="H26215" s="34">
        <v>281</v>
      </c>
      <c r="I26215" s="34">
        <v>326</v>
      </c>
      <c r="J26215" s="34">
        <v>365</v>
      </c>
      <c r="K26215" s="34">
        <v>291</v>
      </c>
      <c r="L26215" s="34">
        <v>325</v>
      </c>
      <c r="M26215" s="34">
        <v>272</v>
      </c>
    </row>
    <row r="26216" spans="1:13" x14ac:dyDescent="0.2">
      <c r="A26216" s="34" t="s">
        <v>127110</v>
      </c>
      <c r="B26216" s="34">
        <v>413</v>
      </c>
      <c r="C26216" s="34">
        <v>460</v>
      </c>
      <c r="D26216" s="34">
        <v>422</v>
      </c>
      <c r="E26216" s="34">
        <v>458</v>
      </c>
      <c r="F26216" s="34">
        <v>463</v>
      </c>
      <c r="G26216" s="34">
        <v>381</v>
      </c>
      <c r="H26216" s="34">
        <v>508</v>
      </c>
      <c r="I26216" s="34">
        <v>427</v>
      </c>
      <c r="J26216" s="34">
        <v>475</v>
      </c>
      <c r="K26216" s="34">
        <v>307</v>
      </c>
      <c r="L26216" s="34">
        <v>464</v>
      </c>
      <c r="M26216" s="34">
        <v>322</v>
      </c>
    </row>
    <row r="26217" spans="1:13" x14ac:dyDescent="0.2">
      <c r="A26217" s="34" t="s">
        <v>127111</v>
      </c>
      <c r="B26217" s="34">
        <v>783</v>
      </c>
      <c r="C26217" s="34">
        <v>567</v>
      </c>
      <c r="D26217" s="34">
        <v>747</v>
      </c>
      <c r="E26217" s="34">
        <v>688</v>
      </c>
      <c r="F26217" s="34">
        <v>591</v>
      </c>
      <c r="G26217" s="34">
        <v>634</v>
      </c>
      <c r="H26217" s="34">
        <v>838</v>
      </c>
      <c r="I26217" s="34">
        <v>594</v>
      </c>
      <c r="J26217" s="34">
        <v>794</v>
      </c>
      <c r="K26217" s="34">
        <v>524</v>
      </c>
      <c r="L26217" s="34">
        <v>608</v>
      </c>
      <c r="M26217" s="34">
        <v>454</v>
      </c>
    </row>
    <row r="26218" spans="1:13" x14ac:dyDescent="0.2">
      <c r="A26218" s="34" t="s">
        <v>127112</v>
      </c>
      <c r="B26218" s="34">
        <v>622</v>
      </c>
      <c r="C26218" s="34">
        <v>670</v>
      </c>
      <c r="D26218" s="34">
        <v>665</v>
      </c>
      <c r="E26218" s="34">
        <v>639</v>
      </c>
      <c r="F26218" s="34">
        <v>580</v>
      </c>
      <c r="G26218" s="34">
        <v>563</v>
      </c>
      <c r="H26218" s="34">
        <v>714</v>
      </c>
      <c r="I26218" s="34">
        <v>555</v>
      </c>
      <c r="J26218" s="34">
        <v>654</v>
      </c>
      <c r="K26218" s="34">
        <v>484</v>
      </c>
      <c r="L26218" s="34">
        <v>593</v>
      </c>
      <c r="M26218" s="34">
        <v>468</v>
      </c>
    </row>
    <row r="26219" spans="1:13" x14ac:dyDescent="0.2">
      <c r="A26219" s="34" t="s">
        <v>127113</v>
      </c>
      <c r="B26219" s="34">
        <v>561</v>
      </c>
      <c r="C26219" s="34">
        <v>556</v>
      </c>
      <c r="D26219" s="34">
        <v>671</v>
      </c>
      <c r="E26219" s="34">
        <v>645</v>
      </c>
      <c r="F26219" s="34">
        <v>596</v>
      </c>
      <c r="G26219" s="34">
        <v>554</v>
      </c>
      <c r="H26219" s="34">
        <v>794</v>
      </c>
      <c r="I26219" s="34">
        <v>613</v>
      </c>
      <c r="J26219" s="34">
        <v>613</v>
      </c>
      <c r="K26219" s="34">
        <v>481</v>
      </c>
      <c r="L26219" s="34">
        <v>590</v>
      </c>
      <c r="M26219" s="34">
        <v>508</v>
      </c>
    </row>
    <row r="26220" spans="1:13" x14ac:dyDescent="0.2">
      <c r="A26220" s="34" t="s">
        <v>127114</v>
      </c>
      <c r="B26220" s="34">
        <v>385</v>
      </c>
      <c r="C26220" s="34">
        <v>360</v>
      </c>
      <c r="D26220" s="34">
        <v>361</v>
      </c>
      <c r="E26220" s="34">
        <v>430</v>
      </c>
      <c r="F26220" s="34">
        <v>316</v>
      </c>
      <c r="G26220" s="34">
        <v>351</v>
      </c>
      <c r="H26220" s="34">
        <v>413</v>
      </c>
      <c r="I26220" s="34">
        <v>321</v>
      </c>
      <c r="J26220" s="34">
        <v>350</v>
      </c>
      <c r="K26220" s="34">
        <v>316</v>
      </c>
      <c r="L26220" s="34">
        <v>347</v>
      </c>
      <c r="M26220" s="34">
        <v>288</v>
      </c>
    </row>
    <row r="26221" spans="1:13" x14ac:dyDescent="0.2">
      <c r="A26221" s="34" t="s">
        <v>127115</v>
      </c>
      <c r="B26221" s="34">
        <v>517</v>
      </c>
      <c r="C26221" s="34">
        <v>435</v>
      </c>
      <c r="D26221" s="34">
        <v>487</v>
      </c>
      <c r="E26221" s="34">
        <v>511</v>
      </c>
      <c r="F26221" s="34">
        <v>381</v>
      </c>
      <c r="G26221" s="34">
        <v>472</v>
      </c>
      <c r="H26221" s="34">
        <v>560</v>
      </c>
      <c r="I26221" s="34">
        <v>448</v>
      </c>
      <c r="J26221" s="34">
        <v>545</v>
      </c>
      <c r="K26221" s="34">
        <v>391</v>
      </c>
      <c r="L26221" s="34">
        <v>469</v>
      </c>
      <c r="M26221" s="34">
        <v>354</v>
      </c>
    </row>
    <row r="26222" spans="1:13" x14ac:dyDescent="0.2">
      <c r="A26222" s="34" t="s">
        <v>127116</v>
      </c>
      <c r="B26222" s="34">
        <v>854</v>
      </c>
      <c r="C26222" s="34">
        <v>763</v>
      </c>
      <c r="D26222" s="34">
        <v>1044</v>
      </c>
      <c r="E26222" s="34">
        <v>781</v>
      </c>
      <c r="F26222" s="34">
        <v>859</v>
      </c>
      <c r="G26222" s="34">
        <v>730</v>
      </c>
      <c r="H26222" s="34">
        <v>992</v>
      </c>
      <c r="I26222" s="34">
        <v>759</v>
      </c>
      <c r="J26222" s="34">
        <v>871</v>
      </c>
      <c r="K26222" s="34">
        <v>655</v>
      </c>
      <c r="L26222" s="34">
        <v>953</v>
      </c>
      <c r="M26222" s="34">
        <v>600</v>
      </c>
    </row>
    <row r="26223" spans="1:13" x14ac:dyDescent="0.2">
      <c r="A26223" s="34" t="s">
        <v>127117</v>
      </c>
      <c r="B26223" s="34">
        <v>449</v>
      </c>
      <c r="C26223" s="34">
        <v>405</v>
      </c>
      <c r="D26223" s="34">
        <v>436</v>
      </c>
      <c r="E26223" s="34">
        <v>486</v>
      </c>
      <c r="F26223" s="34">
        <v>366</v>
      </c>
      <c r="G26223" s="34">
        <v>380</v>
      </c>
      <c r="H26223" s="34">
        <v>439</v>
      </c>
      <c r="I26223" s="34">
        <v>422</v>
      </c>
      <c r="J26223" s="34">
        <v>439</v>
      </c>
      <c r="K26223" s="34">
        <v>360</v>
      </c>
      <c r="L26223" s="34">
        <v>358</v>
      </c>
      <c r="M26223" s="34">
        <v>330</v>
      </c>
    </row>
    <row r="26224" spans="1:13" x14ac:dyDescent="0.2">
      <c r="A26224" s="34" t="s">
        <v>127118</v>
      </c>
      <c r="B26224" s="34">
        <v>291</v>
      </c>
      <c r="C26224" s="34">
        <v>260</v>
      </c>
      <c r="D26224" s="34">
        <v>290</v>
      </c>
      <c r="E26224" s="34">
        <v>274</v>
      </c>
      <c r="F26224" s="34">
        <v>224</v>
      </c>
      <c r="G26224" s="34">
        <v>288</v>
      </c>
      <c r="H26224" s="34">
        <v>378</v>
      </c>
      <c r="I26224" s="34">
        <v>256</v>
      </c>
      <c r="J26224" s="34">
        <v>291</v>
      </c>
      <c r="K26224" s="34">
        <v>201</v>
      </c>
      <c r="L26224" s="34">
        <v>275</v>
      </c>
      <c r="M26224" s="34">
        <v>230</v>
      </c>
    </row>
    <row r="26225" spans="1:13" x14ac:dyDescent="0.2">
      <c r="A26225" s="34" t="s">
        <v>127119</v>
      </c>
      <c r="B26225" s="34">
        <v>175</v>
      </c>
      <c r="C26225" s="34">
        <v>205</v>
      </c>
      <c r="D26225" s="34">
        <v>201</v>
      </c>
      <c r="E26225" s="34">
        <v>180</v>
      </c>
      <c r="F26225" s="34">
        <v>169</v>
      </c>
      <c r="G26225" s="34">
        <v>169</v>
      </c>
      <c r="H26225" s="34">
        <v>176</v>
      </c>
      <c r="I26225" s="34">
        <v>171</v>
      </c>
      <c r="J26225" s="34">
        <v>224</v>
      </c>
      <c r="K26225" s="34">
        <v>191</v>
      </c>
      <c r="L26225" s="34">
        <v>184</v>
      </c>
      <c r="M26225" s="34">
        <v>133</v>
      </c>
    </row>
    <row r="26226" spans="1:13" x14ac:dyDescent="0.2">
      <c r="A26226" s="34" t="s">
        <v>127120</v>
      </c>
      <c r="B26226" s="34">
        <v>290</v>
      </c>
      <c r="C26226" s="34">
        <v>311</v>
      </c>
      <c r="D26226" s="34">
        <v>372</v>
      </c>
      <c r="E26226" s="34">
        <v>310</v>
      </c>
      <c r="F26226" s="34">
        <v>314</v>
      </c>
      <c r="G26226" s="34">
        <v>288</v>
      </c>
      <c r="H26226" s="34">
        <v>328</v>
      </c>
      <c r="I26226" s="34">
        <v>277</v>
      </c>
      <c r="J26226" s="34">
        <v>372</v>
      </c>
      <c r="K26226" s="34">
        <v>228</v>
      </c>
      <c r="L26226" s="34">
        <v>349</v>
      </c>
      <c r="M26226" s="34">
        <v>245</v>
      </c>
    </row>
    <row r="26227" spans="1:13" x14ac:dyDescent="0.2">
      <c r="A26227" s="34" t="s">
        <v>127121</v>
      </c>
      <c r="B26227" s="34">
        <v>401</v>
      </c>
      <c r="C26227" s="34">
        <v>335</v>
      </c>
      <c r="D26227" s="34">
        <v>417</v>
      </c>
      <c r="E26227" s="34">
        <v>426</v>
      </c>
      <c r="F26227" s="34">
        <v>403</v>
      </c>
      <c r="G26227" s="34">
        <v>410</v>
      </c>
      <c r="H26227" s="34">
        <v>424</v>
      </c>
      <c r="I26227" s="34">
        <v>390</v>
      </c>
      <c r="J26227" s="34">
        <v>382</v>
      </c>
      <c r="K26227" s="34">
        <v>281</v>
      </c>
      <c r="L26227" s="34">
        <v>365</v>
      </c>
      <c r="M26227" s="34">
        <v>342</v>
      </c>
    </row>
    <row r="26228" spans="1:13" x14ac:dyDescent="0.2">
      <c r="A26228" s="34" t="s">
        <v>127122</v>
      </c>
      <c r="B26228" s="34">
        <v>683</v>
      </c>
      <c r="C26228" s="34">
        <v>606</v>
      </c>
      <c r="D26228" s="34">
        <v>656</v>
      </c>
      <c r="E26228" s="34">
        <v>598</v>
      </c>
      <c r="F26228" s="34">
        <v>569</v>
      </c>
      <c r="G26228" s="34">
        <v>603</v>
      </c>
      <c r="H26228" s="34">
        <v>640</v>
      </c>
      <c r="I26228" s="34">
        <v>579</v>
      </c>
      <c r="J26228" s="34">
        <v>729</v>
      </c>
      <c r="K26228" s="34">
        <v>513</v>
      </c>
      <c r="L26228" s="34">
        <v>672</v>
      </c>
      <c r="M26228" s="34">
        <v>467</v>
      </c>
    </row>
    <row r="26229" spans="1:13" x14ac:dyDescent="0.2">
      <c r="A26229" s="34" t="s">
        <v>127123</v>
      </c>
      <c r="B26229" s="34">
        <v>374</v>
      </c>
      <c r="C26229" s="34">
        <v>355</v>
      </c>
      <c r="D26229" s="34">
        <v>334</v>
      </c>
      <c r="E26229" s="34">
        <v>367</v>
      </c>
      <c r="F26229" s="34">
        <v>307</v>
      </c>
      <c r="G26229" s="34">
        <v>323</v>
      </c>
      <c r="H26229" s="34">
        <v>356</v>
      </c>
      <c r="I26229" s="34">
        <v>354</v>
      </c>
      <c r="J26229" s="34">
        <v>399</v>
      </c>
      <c r="K26229" s="34">
        <v>274</v>
      </c>
      <c r="L26229" s="34">
        <v>355</v>
      </c>
      <c r="M26229" s="34">
        <v>294</v>
      </c>
    </row>
    <row r="26230" spans="1:13" x14ac:dyDescent="0.2">
      <c r="A26230" s="34" t="s">
        <v>127124</v>
      </c>
      <c r="B26230" s="34">
        <v>279</v>
      </c>
      <c r="C26230" s="34">
        <v>254</v>
      </c>
      <c r="D26230" s="34">
        <v>241</v>
      </c>
      <c r="E26230" s="34">
        <v>274</v>
      </c>
      <c r="F26230" s="34">
        <v>218</v>
      </c>
      <c r="G26230" s="34">
        <v>197</v>
      </c>
      <c r="H26230" s="34">
        <v>226</v>
      </c>
      <c r="I26230" s="34">
        <v>211</v>
      </c>
      <c r="J26230" s="34">
        <v>225</v>
      </c>
      <c r="K26230" s="34">
        <v>162</v>
      </c>
      <c r="L26230" s="34">
        <v>237</v>
      </c>
      <c r="M26230" s="34">
        <v>152</v>
      </c>
    </row>
    <row r="26231" spans="1:13" x14ac:dyDescent="0.2">
      <c r="A26231" s="34" t="s">
        <v>127125</v>
      </c>
      <c r="B26231" s="34">
        <v>259</v>
      </c>
      <c r="C26231" s="34">
        <v>363</v>
      </c>
      <c r="D26231" s="34">
        <v>319</v>
      </c>
      <c r="E26231" s="34">
        <v>335</v>
      </c>
      <c r="F26231" s="34">
        <v>281</v>
      </c>
      <c r="G26231" s="34">
        <v>304</v>
      </c>
      <c r="H26231" s="34">
        <v>300</v>
      </c>
      <c r="I26231" s="34">
        <v>299</v>
      </c>
      <c r="J26231" s="34">
        <v>348</v>
      </c>
      <c r="K26231" s="34">
        <v>225</v>
      </c>
      <c r="L26231" s="34">
        <v>340</v>
      </c>
      <c r="M26231" s="34">
        <v>232</v>
      </c>
    </row>
    <row r="26232" spans="1:13" x14ac:dyDescent="0.2">
      <c r="A26232" s="34" t="s">
        <v>127126</v>
      </c>
      <c r="B26232" s="34">
        <v>253</v>
      </c>
      <c r="C26232" s="34">
        <v>330</v>
      </c>
      <c r="D26232" s="34">
        <v>382</v>
      </c>
      <c r="E26232" s="34">
        <v>401</v>
      </c>
      <c r="F26232" s="34">
        <v>372</v>
      </c>
      <c r="G26232" s="34">
        <v>338</v>
      </c>
      <c r="H26232" s="34">
        <v>402</v>
      </c>
      <c r="I26232" s="34">
        <v>415</v>
      </c>
      <c r="J26232" s="34">
        <v>402</v>
      </c>
      <c r="K26232" s="34">
        <v>288</v>
      </c>
      <c r="L26232" s="34">
        <v>360</v>
      </c>
      <c r="M26232" s="34">
        <v>286</v>
      </c>
    </row>
    <row r="26233" spans="1:13" x14ac:dyDescent="0.2">
      <c r="A26233" s="34" t="s">
        <v>127127</v>
      </c>
      <c r="B26233" s="34">
        <v>374</v>
      </c>
      <c r="C26233" s="34">
        <v>298</v>
      </c>
      <c r="D26233" s="34">
        <v>301</v>
      </c>
      <c r="E26233" s="34">
        <v>307</v>
      </c>
      <c r="F26233" s="34">
        <v>225</v>
      </c>
      <c r="G26233" s="34">
        <v>264</v>
      </c>
      <c r="H26233" s="34">
        <v>315</v>
      </c>
      <c r="I26233" s="34">
        <v>282</v>
      </c>
      <c r="J26233" s="34">
        <v>299</v>
      </c>
      <c r="K26233" s="34">
        <v>263</v>
      </c>
      <c r="L26233" s="34">
        <v>281</v>
      </c>
      <c r="M26233" s="34">
        <v>188</v>
      </c>
    </row>
    <row r="26234" spans="1:13" x14ac:dyDescent="0.2">
      <c r="A26234" s="34" t="s">
        <v>127128</v>
      </c>
      <c r="B26234" s="34">
        <v>465</v>
      </c>
      <c r="C26234" s="34">
        <v>570</v>
      </c>
      <c r="D26234" s="34">
        <v>678</v>
      </c>
      <c r="E26234" s="34">
        <v>585</v>
      </c>
      <c r="F26234" s="34">
        <v>659</v>
      </c>
      <c r="G26234" s="34">
        <v>519</v>
      </c>
      <c r="H26234" s="34">
        <v>708</v>
      </c>
      <c r="I26234" s="34">
        <v>560</v>
      </c>
      <c r="J26234" s="34">
        <v>693</v>
      </c>
      <c r="K26234" s="34">
        <v>479</v>
      </c>
      <c r="L26234" s="34">
        <v>598</v>
      </c>
      <c r="M26234" s="34">
        <v>461</v>
      </c>
    </row>
    <row r="26235" spans="1:13" x14ac:dyDescent="0.2">
      <c r="A26235" s="34" t="s">
        <v>127129</v>
      </c>
      <c r="B26235" s="34">
        <v>284</v>
      </c>
      <c r="C26235" s="34">
        <v>311</v>
      </c>
      <c r="D26235" s="34">
        <v>301</v>
      </c>
      <c r="E26235" s="34">
        <v>347</v>
      </c>
      <c r="F26235" s="34">
        <v>277</v>
      </c>
      <c r="G26235" s="34">
        <v>267</v>
      </c>
      <c r="H26235" s="34">
        <v>325</v>
      </c>
      <c r="I26235" s="34">
        <v>285</v>
      </c>
      <c r="J26235" s="34">
        <v>256</v>
      </c>
      <c r="K26235" s="34">
        <v>224</v>
      </c>
      <c r="L26235" s="34">
        <v>350</v>
      </c>
      <c r="M26235" s="34">
        <v>205</v>
      </c>
    </row>
    <row r="26236" spans="1:13" x14ac:dyDescent="0.2">
      <c r="A26236" s="34" t="s">
        <v>127130</v>
      </c>
      <c r="B26236" s="34">
        <v>357</v>
      </c>
      <c r="C26236" s="34">
        <v>323</v>
      </c>
      <c r="D26236" s="34">
        <v>349</v>
      </c>
      <c r="E26236" s="34">
        <v>291</v>
      </c>
      <c r="F26236" s="34">
        <v>305</v>
      </c>
      <c r="G26236" s="34">
        <v>258</v>
      </c>
      <c r="H26236" s="34">
        <v>435</v>
      </c>
      <c r="I26236" s="34">
        <v>303</v>
      </c>
      <c r="J26236" s="34">
        <v>381</v>
      </c>
      <c r="K26236" s="34">
        <v>229</v>
      </c>
      <c r="L26236" s="34">
        <v>282</v>
      </c>
      <c r="M26236" s="34">
        <v>246</v>
      </c>
    </row>
    <row r="26237" spans="1:13" x14ac:dyDescent="0.2">
      <c r="A26237" s="34" t="s">
        <v>127131</v>
      </c>
      <c r="B26237" s="34">
        <v>203</v>
      </c>
      <c r="C26237" s="34">
        <v>272</v>
      </c>
      <c r="D26237" s="34">
        <v>243</v>
      </c>
      <c r="E26237" s="34">
        <v>239</v>
      </c>
      <c r="F26237" s="34">
        <v>207</v>
      </c>
      <c r="G26237" s="34">
        <v>217</v>
      </c>
      <c r="H26237" s="34">
        <v>257</v>
      </c>
      <c r="I26237" s="34">
        <v>203</v>
      </c>
      <c r="J26237" s="34">
        <v>275</v>
      </c>
      <c r="K26237" s="34">
        <v>199</v>
      </c>
      <c r="L26237" s="34">
        <v>238</v>
      </c>
      <c r="M26237" s="34">
        <v>145</v>
      </c>
    </row>
    <row r="26238" spans="1:13" x14ac:dyDescent="0.2">
      <c r="A26238" s="34" t="s">
        <v>127132</v>
      </c>
      <c r="B26238" s="34">
        <v>229</v>
      </c>
      <c r="C26238" s="34">
        <v>275</v>
      </c>
      <c r="D26238" s="34">
        <v>288</v>
      </c>
      <c r="E26238" s="34">
        <v>317</v>
      </c>
      <c r="F26238" s="34">
        <v>255</v>
      </c>
      <c r="G26238" s="34">
        <v>277</v>
      </c>
      <c r="H26238" s="34">
        <v>269</v>
      </c>
      <c r="I26238" s="34">
        <v>252</v>
      </c>
      <c r="J26238" s="34">
        <v>280</v>
      </c>
      <c r="K26238" s="34">
        <v>215</v>
      </c>
      <c r="L26238" s="34">
        <v>243</v>
      </c>
      <c r="M26238" s="34">
        <v>202</v>
      </c>
    </row>
    <row r="26239" spans="1:13" x14ac:dyDescent="0.2">
      <c r="A26239" s="34" t="s">
        <v>127133</v>
      </c>
      <c r="B26239" s="34">
        <v>319</v>
      </c>
      <c r="C26239" s="34">
        <v>298</v>
      </c>
      <c r="D26239" s="34">
        <v>389</v>
      </c>
      <c r="E26239" s="34">
        <v>301</v>
      </c>
      <c r="F26239" s="34">
        <v>282</v>
      </c>
      <c r="G26239" s="34">
        <v>269</v>
      </c>
      <c r="H26239" s="34">
        <v>414</v>
      </c>
      <c r="I26239" s="34">
        <v>310</v>
      </c>
      <c r="J26239" s="34">
        <v>316</v>
      </c>
      <c r="K26239" s="34">
        <v>208</v>
      </c>
      <c r="L26239" s="34">
        <v>385</v>
      </c>
      <c r="M26239" s="34">
        <v>238</v>
      </c>
    </row>
    <row r="26240" spans="1:13" x14ac:dyDescent="0.2">
      <c r="A26240" s="34" t="s">
        <v>127134</v>
      </c>
      <c r="B26240" s="34">
        <v>263</v>
      </c>
      <c r="C26240" s="34">
        <v>325</v>
      </c>
      <c r="D26240" s="34">
        <v>281</v>
      </c>
      <c r="E26240" s="34">
        <v>332</v>
      </c>
      <c r="F26240" s="34">
        <v>280</v>
      </c>
      <c r="G26240" s="34">
        <v>311</v>
      </c>
      <c r="H26240" s="34">
        <v>327</v>
      </c>
      <c r="I26240" s="34">
        <v>337</v>
      </c>
      <c r="J26240" s="34">
        <v>278</v>
      </c>
      <c r="K26240" s="34">
        <v>250</v>
      </c>
      <c r="L26240" s="34">
        <v>260</v>
      </c>
      <c r="M26240" s="34">
        <v>256</v>
      </c>
    </row>
    <row r="26241" spans="1:13" x14ac:dyDescent="0.2">
      <c r="A26241" s="34" t="s">
        <v>127135</v>
      </c>
      <c r="B26241" s="34">
        <v>506</v>
      </c>
      <c r="C26241" s="34">
        <v>438</v>
      </c>
      <c r="D26241" s="34">
        <v>405</v>
      </c>
      <c r="E26241" s="34">
        <v>494</v>
      </c>
      <c r="F26241" s="34">
        <v>305</v>
      </c>
      <c r="G26241" s="34">
        <v>373</v>
      </c>
      <c r="H26241" s="34">
        <v>512</v>
      </c>
      <c r="I26241" s="34">
        <v>409</v>
      </c>
      <c r="J26241" s="34">
        <v>489</v>
      </c>
      <c r="K26241" s="34">
        <v>343</v>
      </c>
      <c r="L26241" s="34">
        <v>398</v>
      </c>
      <c r="M26241" s="34">
        <v>327</v>
      </c>
    </row>
    <row r="26242" spans="1:13" x14ac:dyDescent="0.2">
      <c r="A26242" s="34" t="s">
        <v>127136</v>
      </c>
      <c r="B26242" s="34">
        <v>270</v>
      </c>
      <c r="C26242" s="34">
        <v>286</v>
      </c>
      <c r="D26242" s="34">
        <v>367</v>
      </c>
      <c r="E26242" s="34">
        <v>309</v>
      </c>
      <c r="F26242" s="34">
        <v>298</v>
      </c>
      <c r="G26242" s="34">
        <v>316</v>
      </c>
      <c r="H26242" s="34">
        <v>364</v>
      </c>
      <c r="I26242" s="34">
        <v>281</v>
      </c>
      <c r="J26242" s="34">
        <v>353</v>
      </c>
      <c r="K26242" s="34">
        <v>268</v>
      </c>
      <c r="L26242" s="34">
        <v>350</v>
      </c>
      <c r="M26242" s="34">
        <v>251</v>
      </c>
    </row>
    <row r="26243" spans="1:13" x14ac:dyDescent="0.2">
      <c r="A26243" s="34" t="s">
        <v>127137</v>
      </c>
      <c r="B26243" s="34">
        <v>318</v>
      </c>
      <c r="C26243" s="34">
        <v>304</v>
      </c>
      <c r="D26243" s="34">
        <v>346</v>
      </c>
      <c r="E26243" s="34">
        <v>348</v>
      </c>
      <c r="F26243" s="34">
        <v>321</v>
      </c>
      <c r="G26243" s="34">
        <v>268</v>
      </c>
      <c r="H26243" s="34">
        <v>364</v>
      </c>
      <c r="I26243" s="34">
        <v>333</v>
      </c>
      <c r="J26243" s="34">
        <v>384</v>
      </c>
      <c r="K26243" s="34">
        <v>245</v>
      </c>
      <c r="L26243" s="34">
        <v>317</v>
      </c>
      <c r="M26243" s="34">
        <v>248</v>
      </c>
    </row>
    <row r="26244" spans="1:13" x14ac:dyDescent="0.2">
      <c r="A26244" s="34" t="s">
        <v>127138</v>
      </c>
      <c r="B26244" s="34">
        <v>485</v>
      </c>
      <c r="C26244" s="34">
        <v>360</v>
      </c>
      <c r="D26244" s="34">
        <v>425</v>
      </c>
      <c r="E26244" s="34">
        <v>362</v>
      </c>
      <c r="F26244" s="34">
        <v>407</v>
      </c>
      <c r="G26244" s="34">
        <v>348</v>
      </c>
      <c r="H26244" s="34">
        <v>434</v>
      </c>
      <c r="I26244" s="34">
        <v>334</v>
      </c>
      <c r="J26244" s="34">
        <v>392</v>
      </c>
      <c r="K26244" s="34">
        <v>262</v>
      </c>
      <c r="L26244" s="34">
        <v>410</v>
      </c>
      <c r="M26244" s="34">
        <v>248</v>
      </c>
    </row>
    <row r="26245" spans="1:13" x14ac:dyDescent="0.2">
      <c r="A26245" s="34" t="s">
        <v>127139</v>
      </c>
      <c r="B26245" s="34">
        <v>386</v>
      </c>
      <c r="C26245" s="34">
        <v>404</v>
      </c>
      <c r="D26245" s="34">
        <v>451</v>
      </c>
      <c r="E26245" s="34">
        <v>464</v>
      </c>
      <c r="F26245" s="34">
        <v>361</v>
      </c>
      <c r="G26245" s="34">
        <v>337</v>
      </c>
      <c r="H26245" s="34">
        <v>454</v>
      </c>
      <c r="I26245" s="34">
        <v>413</v>
      </c>
      <c r="J26245" s="34">
        <v>489</v>
      </c>
      <c r="K26245" s="34">
        <v>332</v>
      </c>
      <c r="L26245" s="34">
        <v>418</v>
      </c>
      <c r="M26245" s="34">
        <v>363</v>
      </c>
    </row>
    <row r="26246" spans="1:13" x14ac:dyDescent="0.2">
      <c r="A26246" s="34" t="s">
        <v>127140</v>
      </c>
      <c r="B26246" s="34">
        <v>406</v>
      </c>
      <c r="C26246" s="34">
        <v>310</v>
      </c>
      <c r="D26246" s="34">
        <v>379</v>
      </c>
      <c r="E26246" s="34">
        <v>409</v>
      </c>
      <c r="F26246" s="34">
        <v>350</v>
      </c>
      <c r="G26246" s="34">
        <v>306</v>
      </c>
      <c r="H26246" s="34">
        <v>424</v>
      </c>
      <c r="I26246" s="34">
        <v>325</v>
      </c>
      <c r="J26246" s="34">
        <v>380</v>
      </c>
      <c r="K26246" s="34">
        <v>270</v>
      </c>
      <c r="L26246" s="34">
        <v>357</v>
      </c>
      <c r="M26246" s="34">
        <v>253</v>
      </c>
    </row>
    <row r="26247" spans="1:13" x14ac:dyDescent="0.2">
      <c r="A26247" s="34" t="s">
        <v>127141</v>
      </c>
      <c r="B26247" s="34">
        <v>363</v>
      </c>
      <c r="C26247" s="34">
        <v>287</v>
      </c>
      <c r="D26247" s="34">
        <v>283</v>
      </c>
      <c r="E26247" s="34">
        <v>288</v>
      </c>
      <c r="F26247" s="34">
        <v>297</v>
      </c>
      <c r="G26247" s="34">
        <v>284</v>
      </c>
      <c r="H26247" s="34">
        <v>345</v>
      </c>
      <c r="I26247" s="34">
        <v>278</v>
      </c>
      <c r="J26247" s="34">
        <v>297</v>
      </c>
      <c r="K26247" s="34">
        <v>235</v>
      </c>
      <c r="L26247" s="34">
        <v>254</v>
      </c>
      <c r="M26247" s="34">
        <v>222</v>
      </c>
    </row>
    <row r="26248" spans="1:13" x14ac:dyDescent="0.2">
      <c r="A26248" s="34" t="s">
        <v>127142</v>
      </c>
      <c r="B26248" s="34">
        <v>206</v>
      </c>
      <c r="C26248" s="34">
        <v>259</v>
      </c>
      <c r="D26248" s="34">
        <v>285</v>
      </c>
      <c r="E26248" s="34">
        <v>318</v>
      </c>
      <c r="F26248" s="34">
        <v>256</v>
      </c>
      <c r="G26248" s="34">
        <v>369</v>
      </c>
      <c r="H26248" s="34">
        <v>362</v>
      </c>
      <c r="I26248" s="34">
        <v>300</v>
      </c>
      <c r="J26248" s="34">
        <v>302</v>
      </c>
      <c r="K26248" s="34">
        <v>225</v>
      </c>
      <c r="L26248" s="34">
        <v>241</v>
      </c>
      <c r="M26248" s="34">
        <v>257</v>
      </c>
    </row>
    <row r="26249" spans="1:13" x14ac:dyDescent="0.2">
      <c r="A26249" s="34" t="s">
        <v>127143</v>
      </c>
      <c r="B26249" s="34">
        <v>314</v>
      </c>
      <c r="C26249" s="34">
        <v>367</v>
      </c>
      <c r="D26249" s="34">
        <v>399</v>
      </c>
      <c r="E26249" s="34">
        <v>396</v>
      </c>
      <c r="F26249" s="34">
        <v>391</v>
      </c>
      <c r="G26249" s="34">
        <v>331</v>
      </c>
      <c r="H26249" s="34">
        <v>480</v>
      </c>
      <c r="I26249" s="34">
        <v>405</v>
      </c>
      <c r="J26249" s="34">
        <v>421</v>
      </c>
      <c r="K26249" s="34">
        <v>341</v>
      </c>
      <c r="L26249" s="34">
        <v>419</v>
      </c>
      <c r="M26249" s="34">
        <v>292</v>
      </c>
    </row>
    <row r="26250" spans="1:13" x14ac:dyDescent="0.2">
      <c r="A26250" s="34" t="s">
        <v>127144</v>
      </c>
      <c r="B26250" s="34">
        <v>279</v>
      </c>
      <c r="C26250" s="34">
        <v>323</v>
      </c>
      <c r="D26250" s="34">
        <v>337</v>
      </c>
      <c r="E26250" s="34">
        <v>348</v>
      </c>
      <c r="F26250" s="34">
        <v>290</v>
      </c>
      <c r="G26250" s="34">
        <v>344</v>
      </c>
      <c r="H26250" s="34">
        <v>369</v>
      </c>
      <c r="I26250" s="34">
        <v>354</v>
      </c>
      <c r="J26250" s="34">
        <v>386</v>
      </c>
      <c r="K26250" s="34">
        <v>270</v>
      </c>
      <c r="L26250" s="34">
        <v>287</v>
      </c>
      <c r="M26250" s="34">
        <v>299</v>
      </c>
    </row>
    <row r="26251" spans="1:13" x14ac:dyDescent="0.2">
      <c r="A26251" s="34" t="s">
        <v>127145</v>
      </c>
      <c r="B26251" s="34">
        <v>208</v>
      </c>
      <c r="C26251" s="34">
        <v>244</v>
      </c>
      <c r="D26251" s="34">
        <v>261</v>
      </c>
      <c r="E26251" s="34">
        <v>236</v>
      </c>
      <c r="F26251" s="34">
        <v>222</v>
      </c>
      <c r="G26251" s="34">
        <v>222</v>
      </c>
      <c r="H26251" s="34">
        <v>233</v>
      </c>
      <c r="I26251" s="34">
        <v>244</v>
      </c>
      <c r="J26251" s="34">
        <v>256</v>
      </c>
      <c r="K26251" s="34">
        <v>218</v>
      </c>
      <c r="L26251" s="34">
        <v>252</v>
      </c>
      <c r="M26251" s="34">
        <v>217</v>
      </c>
    </row>
    <row r="26252" spans="1:13" x14ac:dyDescent="0.2">
      <c r="A26252" s="34" t="s">
        <v>127146</v>
      </c>
      <c r="B26252" s="34">
        <v>336</v>
      </c>
      <c r="C26252" s="34">
        <v>338</v>
      </c>
      <c r="D26252" s="34">
        <v>353</v>
      </c>
      <c r="E26252" s="34">
        <v>336</v>
      </c>
      <c r="F26252" s="34">
        <v>316</v>
      </c>
      <c r="G26252" s="34">
        <v>344</v>
      </c>
      <c r="H26252" s="34">
        <v>378</v>
      </c>
      <c r="I26252" s="34">
        <v>327</v>
      </c>
      <c r="J26252" s="34">
        <v>360</v>
      </c>
      <c r="K26252" s="34">
        <v>261</v>
      </c>
      <c r="L26252" s="34">
        <v>282</v>
      </c>
      <c r="M26252" s="34">
        <v>289</v>
      </c>
    </row>
    <row r="26253" spans="1:13" x14ac:dyDescent="0.2">
      <c r="A26253" s="34" t="s">
        <v>127147</v>
      </c>
      <c r="B26253" s="34">
        <v>262</v>
      </c>
      <c r="C26253" s="34">
        <v>269</v>
      </c>
      <c r="D26253" s="34">
        <v>262</v>
      </c>
      <c r="E26253" s="34">
        <v>259</v>
      </c>
      <c r="F26253" s="34">
        <v>215</v>
      </c>
      <c r="G26253" s="34">
        <v>246</v>
      </c>
      <c r="H26253" s="34">
        <v>280</v>
      </c>
      <c r="I26253" s="34">
        <v>275</v>
      </c>
      <c r="J26253" s="34">
        <v>267</v>
      </c>
      <c r="K26253" s="34">
        <v>239</v>
      </c>
      <c r="L26253" s="34">
        <v>247</v>
      </c>
      <c r="M26253" s="34">
        <v>233</v>
      </c>
    </row>
    <row r="26254" spans="1:13" x14ac:dyDescent="0.2">
      <c r="A26254" s="34" t="s">
        <v>127148</v>
      </c>
      <c r="B26254" s="34">
        <v>389</v>
      </c>
      <c r="C26254" s="34">
        <v>406</v>
      </c>
      <c r="D26254" s="34">
        <v>331</v>
      </c>
      <c r="E26254" s="34">
        <v>393</v>
      </c>
      <c r="F26254" s="34">
        <v>340</v>
      </c>
      <c r="G26254" s="34">
        <v>382</v>
      </c>
      <c r="H26254" s="34">
        <v>404</v>
      </c>
      <c r="I26254" s="34">
        <v>419</v>
      </c>
      <c r="J26254" s="34">
        <v>410</v>
      </c>
      <c r="K26254" s="34">
        <v>295</v>
      </c>
      <c r="L26254" s="34">
        <v>357</v>
      </c>
      <c r="M26254" s="34">
        <v>307</v>
      </c>
    </row>
    <row r="26255" spans="1:13" x14ac:dyDescent="0.2">
      <c r="A26255" s="34" t="s">
        <v>127149</v>
      </c>
      <c r="B26255" s="34">
        <v>320</v>
      </c>
      <c r="C26255" s="34">
        <v>357</v>
      </c>
      <c r="D26255" s="34">
        <v>357</v>
      </c>
      <c r="E26255" s="34">
        <v>342</v>
      </c>
      <c r="F26255" s="34">
        <v>311</v>
      </c>
      <c r="G26255" s="34">
        <v>352</v>
      </c>
      <c r="H26255" s="34">
        <v>349</v>
      </c>
      <c r="I26255" s="34">
        <v>329</v>
      </c>
      <c r="J26255" s="34">
        <v>300</v>
      </c>
      <c r="K26255" s="34">
        <v>273</v>
      </c>
      <c r="L26255" s="34">
        <v>252</v>
      </c>
      <c r="M26255" s="34">
        <v>264</v>
      </c>
    </row>
    <row r="26256" spans="1:13" x14ac:dyDescent="0.2">
      <c r="A26256" s="34" t="s">
        <v>127150</v>
      </c>
      <c r="B26256" s="34">
        <v>201</v>
      </c>
      <c r="C26256" s="34">
        <v>257</v>
      </c>
      <c r="D26256" s="34">
        <v>290</v>
      </c>
      <c r="E26256" s="34">
        <v>294</v>
      </c>
      <c r="F26256" s="34">
        <v>303</v>
      </c>
      <c r="G26256" s="34">
        <v>234</v>
      </c>
      <c r="H26256" s="34">
        <v>288</v>
      </c>
      <c r="I26256" s="34">
        <v>277</v>
      </c>
      <c r="J26256" s="34">
        <v>376</v>
      </c>
      <c r="K26256" s="34">
        <v>229</v>
      </c>
      <c r="L26256" s="34">
        <v>306</v>
      </c>
      <c r="M26256" s="34">
        <v>207</v>
      </c>
    </row>
    <row r="26257" spans="1:13" x14ac:dyDescent="0.2">
      <c r="A26257" s="34" t="s">
        <v>127151</v>
      </c>
      <c r="B26257" s="34">
        <v>235</v>
      </c>
      <c r="C26257" s="34">
        <v>180</v>
      </c>
      <c r="D26257" s="34">
        <v>203</v>
      </c>
      <c r="E26257" s="34">
        <v>219</v>
      </c>
      <c r="F26257" s="34">
        <v>197</v>
      </c>
      <c r="G26257" s="34">
        <v>163</v>
      </c>
      <c r="H26257" s="34">
        <v>214</v>
      </c>
      <c r="I26257" s="34">
        <v>187</v>
      </c>
      <c r="J26257" s="34">
        <v>208</v>
      </c>
      <c r="K26257" s="34">
        <v>156</v>
      </c>
      <c r="L26257" s="34">
        <v>199</v>
      </c>
      <c r="M26257" s="34">
        <v>133</v>
      </c>
    </row>
    <row r="26258" spans="1:13" x14ac:dyDescent="0.2">
      <c r="A26258" s="34" t="s">
        <v>127152</v>
      </c>
      <c r="B26258" s="34">
        <v>113</v>
      </c>
      <c r="C26258" s="34">
        <v>146</v>
      </c>
      <c r="D26258" s="34">
        <v>124</v>
      </c>
      <c r="E26258" s="34">
        <v>153</v>
      </c>
      <c r="F26258" s="34">
        <v>109</v>
      </c>
      <c r="G26258" s="34">
        <v>141</v>
      </c>
      <c r="H26258" s="34">
        <v>140</v>
      </c>
      <c r="I26258" s="34">
        <v>124</v>
      </c>
      <c r="J26258" s="34">
        <v>160</v>
      </c>
      <c r="K26258" s="34">
        <v>99</v>
      </c>
      <c r="L26258" s="34">
        <v>114</v>
      </c>
      <c r="M26258" s="34">
        <v>94</v>
      </c>
    </row>
    <row r="26259" spans="1:13" x14ac:dyDescent="0.2">
      <c r="A26259" s="34" t="s">
        <v>127153</v>
      </c>
      <c r="B26259" s="34">
        <v>353</v>
      </c>
      <c r="C26259" s="34">
        <v>292</v>
      </c>
      <c r="D26259" s="34">
        <v>372</v>
      </c>
      <c r="E26259" s="34">
        <v>278</v>
      </c>
      <c r="F26259" s="34">
        <v>346</v>
      </c>
      <c r="G26259" s="34">
        <v>287</v>
      </c>
      <c r="H26259" s="34">
        <v>401</v>
      </c>
      <c r="I26259" s="34">
        <v>280</v>
      </c>
      <c r="J26259" s="34">
        <v>386</v>
      </c>
      <c r="K26259" s="34">
        <v>297</v>
      </c>
      <c r="L26259" s="34">
        <v>382</v>
      </c>
      <c r="M26259" s="34">
        <v>246</v>
      </c>
    </row>
    <row r="26260" spans="1:13" x14ac:dyDescent="0.2">
      <c r="A26260" s="34" t="s">
        <v>127154</v>
      </c>
      <c r="B26260" s="34">
        <v>202</v>
      </c>
      <c r="C26260" s="34">
        <v>356</v>
      </c>
      <c r="D26260" s="34">
        <v>278</v>
      </c>
      <c r="E26260" s="34">
        <v>361</v>
      </c>
      <c r="F26260" s="34">
        <v>183</v>
      </c>
      <c r="G26260" s="34">
        <v>309</v>
      </c>
      <c r="H26260" s="34">
        <v>324</v>
      </c>
      <c r="I26260" s="34">
        <v>316</v>
      </c>
      <c r="J26260" s="34">
        <v>333</v>
      </c>
      <c r="K26260" s="34">
        <v>278</v>
      </c>
      <c r="L26260" s="34">
        <v>247</v>
      </c>
      <c r="M26260" s="34">
        <v>253</v>
      </c>
    </row>
    <row r="26261" spans="1:13" x14ac:dyDescent="0.2">
      <c r="A26261" s="34" t="s">
        <v>127155</v>
      </c>
      <c r="B26261" s="34">
        <v>282</v>
      </c>
      <c r="C26261" s="34">
        <v>354</v>
      </c>
      <c r="D26261" s="34">
        <v>402</v>
      </c>
      <c r="E26261" s="34">
        <v>332</v>
      </c>
      <c r="F26261" s="34">
        <v>334</v>
      </c>
      <c r="G26261" s="34">
        <v>304</v>
      </c>
      <c r="H26261" s="34">
        <v>348</v>
      </c>
      <c r="I26261" s="34">
        <v>332</v>
      </c>
      <c r="J26261" s="34">
        <v>359</v>
      </c>
      <c r="K26261" s="34">
        <v>283</v>
      </c>
      <c r="L26261" s="34">
        <v>348</v>
      </c>
      <c r="M26261" s="34">
        <v>286</v>
      </c>
    </row>
    <row r="26262" spans="1:13" x14ac:dyDescent="0.2">
      <c r="A26262" s="34" t="s">
        <v>127156</v>
      </c>
      <c r="B26262" s="34">
        <v>454</v>
      </c>
      <c r="C26262" s="34">
        <v>385</v>
      </c>
      <c r="D26262" s="34">
        <v>453</v>
      </c>
      <c r="E26262" s="34">
        <v>487</v>
      </c>
      <c r="F26262" s="34">
        <v>368</v>
      </c>
      <c r="G26262" s="34">
        <v>344</v>
      </c>
      <c r="H26262" s="34">
        <v>503</v>
      </c>
      <c r="I26262" s="34">
        <v>394</v>
      </c>
      <c r="J26262" s="34">
        <v>444</v>
      </c>
      <c r="K26262" s="34">
        <v>387</v>
      </c>
      <c r="L26262" s="34">
        <v>398</v>
      </c>
      <c r="M26262" s="34">
        <v>343</v>
      </c>
    </row>
    <row r="26263" spans="1:13" x14ac:dyDescent="0.2">
      <c r="A26263" s="34" t="s">
        <v>127157</v>
      </c>
      <c r="B26263" s="34">
        <v>368</v>
      </c>
      <c r="C26263" s="34">
        <v>391</v>
      </c>
      <c r="D26263" s="34">
        <v>364</v>
      </c>
      <c r="E26263" s="34">
        <v>408</v>
      </c>
      <c r="F26263" s="34">
        <v>331</v>
      </c>
      <c r="G26263" s="34">
        <v>367</v>
      </c>
      <c r="H26263" s="34">
        <v>353</v>
      </c>
      <c r="I26263" s="34">
        <v>330</v>
      </c>
      <c r="J26263" s="34">
        <v>381</v>
      </c>
      <c r="K26263" s="34">
        <v>277</v>
      </c>
      <c r="L26263" s="34">
        <v>355</v>
      </c>
      <c r="M26263" s="34">
        <v>258</v>
      </c>
    </row>
    <row r="26264" spans="1:13" x14ac:dyDescent="0.2">
      <c r="A26264" s="34" t="s">
        <v>127158</v>
      </c>
      <c r="B26264" s="34">
        <v>152</v>
      </c>
      <c r="C26264" s="34">
        <v>157</v>
      </c>
      <c r="D26264" s="34">
        <v>222</v>
      </c>
      <c r="E26264" s="34">
        <v>186</v>
      </c>
      <c r="F26264" s="34">
        <v>169</v>
      </c>
      <c r="G26264" s="34">
        <v>135</v>
      </c>
      <c r="H26264" s="34">
        <v>217</v>
      </c>
      <c r="I26264" s="34">
        <v>148</v>
      </c>
      <c r="J26264" s="34">
        <v>228</v>
      </c>
      <c r="K26264" s="34">
        <v>133</v>
      </c>
      <c r="L26264" s="34">
        <v>177</v>
      </c>
      <c r="M26264" s="34">
        <v>135</v>
      </c>
    </row>
    <row r="26265" spans="1:13" x14ac:dyDescent="0.2">
      <c r="A26265" s="34" t="s">
        <v>127159</v>
      </c>
      <c r="B26265" s="34">
        <v>583</v>
      </c>
      <c r="C26265" s="34">
        <v>556</v>
      </c>
      <c r="D26265" s="34">
        <v>726</v>
      </c>
      <c r="E26265" s="34">
        <v>675</v>
      </c>
      <c r="F26265" s="34">
        <v>557</v>
      </c>
      <c r="G26265" s="34">
        <v>541</v>
      </c>
      <c r="H26265" s="34">
        <v>694</v>
      </c>
      <c r="I26265" s="34">
        <v>570</v>
      </c>
      <c r="J26265" s="34">
        <v>629</v>
      </c>
      <c r="K26265" s="34">
        <v>489</v>
      </c>
      <c r="L26265" s="34">
        <v>705</v>
      </c>
      <c r="M26265" s="34">
        <v>466</v>
      </c>
    </row>
    <row r="26266" spans="1:13" x14ac:dyDescent="0.2">
      <c r="A26266" s="34" t="s">
        <v>127160</v>
      </c>
      <c r="B26266" s="34">
        <v>383</v>
      </c>
      <c r="C26266" s="34">
        <v>388</v>
      </c>
      <c r="D26266" s="34">
        <v>476</v>
      </c>
      <c r="E26266" s="34">
        <v>436</v>
      </c>
      <c r="F26266" s="34">
        <v>454</v>
      </c>
      <c r="G26266" s="34">
        <v>419</v>
      </c>
      <c r="H26266" s="34">
        <v>530</v>
      </c>
      <c r="I26266" s="34">
        <v>401</v>
      </c>
      <c r="J26266" s="34">
        <v>427</v>
      </c>
      <c r="K26266" s="34">
        <v>391</v>
      </c>
      <c r="L26266" s="34">
        <v>467</v>
      </c>
      <c r="M26266" s="34">
        <v>319</v>
      </c>
    </row>
    <row r="26267" spans="1:13" x14ac:dyDescent="0.2">
      <c r="A26267" s="34" t="s">
        <v>127161</v>
      </c>
      <c r="B26267" s="34">
        <v>710</v>
      </c>
      <c r="C26267" s="34">
        <v>742</v>
      </c>
      <c r="D26267" s="34">
        <v>859</v>
      </c>
      <c r="E26267" s="34">
        <v>862</v>
      </c>
      <c r="F26267" s="34">
        <v>716</v>
      </c>
      <c r="G26267" s="34">
        <v>673</v>
      </c>
      <c r="H26267" s="34">
        <v>952</v>
      </c>
      <c r="I26267" s="34">
        <v>798</v>
      </c>
      <c r="J26267" s="34">
        <v>821</v>
      </c>
      <c r="K26267" s="34">
        <v>663</v>
      </c>
      <c r="L26267" s="34">
        <v>808</v>
      </c>
      <c r="M26267" s="34">
        <v>554</v>
      </c>
    </row>
    <row r="26268" spans="1:13" x14ac:dyDescent="0.2">
      <c r="A26268" s="34" t="s">
        <v>127162</v>
      </c>
      <c r="B26268" s="34">
        <v>235</v>
      </c>
      <c r="C26268" s="34">
        <v>303</v>
      </c>
      <c r="D26268" s="34">
        <v>272</v>
      </c>
      <c r="E26268" s="34">
        <v>326</v>
      </c>
      <c r="F26268" s="34">
        <v>254</v>
      </c>
      <c r="G26268" s="34">
        <v>257</v>
      </c>
      <c r="H26268" s="34">
        <v>294</v>
      </c>
      <c r="I26268" s="34">
        <v>314</v>
      </c>
      <c r="J26268" s="34">
        <v>314</v>
      </c>
      <c r="K26268" s="34">
        <v>201</v>
      </c>
      <c r="L26268" s="34">
        <v>295</v>
      </c>
      <c r="M26268" s="34">
        <v>194</v>
      </c>
    </row>
    <row r="26269" spans="1:13" x14ac:dyDescent="0.2">
      <c r="A26269" s="34" t="s">
        <v>127163</v>
      </c>
      <c r="B26269" s="34">
        <v>328</v>
      </c>
      <c r="C26269" s="34">
        <v>211</v>
      </c>
      <c r="D26269" s="34">
        <v>242</v>
      </c>
      <c r="E26269" s="34">
        <v>219</v>
      </c>
      <c r="F26269" s="34">
        <v>213</v>
      </c>
      <c r="G26269" s="34">
        <v>179</v>
      </c>
      <c r="H26269" s="34">
        <v>240</v>
      </c>
      <c r="I26269" s="34">
        <v>191</v>
      </c>
      <c r="J26269" s="34">
        <v>268</v>
      </c>
      <c r="K26269" s="34">
        <v>172</v>
      </c>
      <c r="L26269" s="34">
        <v>233</v>
      </c>
      <c r="M26269" s="34">
        <v>143</v>
      </c>
    </row>
    <row r="26270" spans="1:13" x14ac:dyDescent="0.2">
      <c r="A26270" s="34" t="s">
        <v>127164</v>
      </c>
      <c r="B26270" s="34">
        <v>319</v>
      </c>
      <c r="C26270" s="34">
        <v>218</v>
      </c>
      <c r="D26270" s="34">
        <v>244</v>
      </c>
      <c r="E26270" s="34">
        <v>277</v>
      </c>
      <c r="F26270" s="34">
        <v>234</v>
      </c>
      <c r="G26270" s="34">
        <v>271</v>
      </c>
      <c r="H26270" s="34">
        <v>330</v>
      </c>
      <c r="I26270" s="34">
        <v>247</v>
      </c>
      <c r="J26270" s="34">
        <v>233</v>
      </c>
      <c r="K26270" s="34">
        <v>247</v>
      </c>
      <c r="L26270" s="34">
        <v>302</v>
      </c>
      <c r="M26270" s="34">
        <v>214</v>
      </c>
    </row>
    <row r="26271" spans="1:13" x14ac:dyDescent="0.2">
      <c r="A26271" s="34" t="s">
        <v>127165</v>
      </c>
      <c r="B26271" s="34">
        <v>249</v>
      </c>
      <c r="C26271" s="34">
        <v>233</v>
      </c>
      <c r="D26271" s="34">
        <v>231</v>
      </c>
      <c r="E26271" s="34">
        <v>230</v>
      </c>
      <c r="F26271" s="34">
        <v>185</v>
      </c>
      <c r="G26271" s="34">
        <v>219</v>
      </c>
      <c r="H26271" s="34">
        <v>216</v>
      </c>
      <c r="I26271" s="34">
        <v>194</v>
      </c>
      <c r="J26271" s="34">
        <v>256</v>
      </c>
      <c r="K26271" s="34">
        <v>182</v>
      </c>
      <c r="L26271" s="34">
        <v>212</v>
      </c>
      <c r="M26271" s="34">
        <v>182</v>
      </c>
    </row>
    <row r="26272" spans="1:13" x14ac:dyDescent="0.2">
      <c r="A26272" s="34" t="s">
        <v>127166</v>
      </c>
      <c r="B26272" s="34">
        <v>262</v>
      </c>
      <c r="C26272" s="34">
        <v>234</v>
      </c>
      <c r="D26272" s="34">
        <v>279</v>
      </c>
      <c r="E26272" s="34">
        <v>264</v>
      </c>
      <c r="F26272" s="34">
        <v>325</v>
      </c>
      <c r="G26272" s="34">
        <v>232</v>
      </c>
      <c r="H26272" s="34">
        <v>279</v>
      </c>
      <c r="I26272" s="34">
        <v>252</v>
      </c>
      <c r="J26272" s="34">
        <v>321</v>
      </c>
      <c r="K26272" s="34">
        <v>218</v>
      </c>
      <c r="L26272" s="34">
        <v>246</v>
      </c>
      <c r="M26272" s="34">
        <v>200</v>
      </c>
    </row>
    <row r="26273" spans="1:13" x14ac:dyDescent="0.2">
      <c r="A26273" s="34" t="s">
        <v>127167</v>
      </c>
      <c r="B26273" s="34">
        <v>252</v>
      </c>
      <c r="C26273" s="34">
        <v>266</v>
      </c>
      <c r="D26273" s="34">
        <v>280</v>
      </c>
      <c r="E26273" s="34">
        <v>261</v>
      </c>
      <c r="F26273" s="34">
        <v>230</v>
      </c>
      <c r="G26273" s="34">
        <v>267</v>
      </c>
      <c r="H26273" s="34">
        <v>265</v>
      </c>
      <c r="I26273" s="34">
        <v>213</v>
      </c>
      <c r="J26273" s="34">
        <v>261</v>
      </c>
      <c r="K26273" s="34">
        <v>207</v>
      </c>
      <c r="L26273" s="34">
        <v>249</v>
      </c>
      <c r="M26273" s="34">
        <v>202</v>
      </c>
    </row>
    <row r="26274" spans="1:13" x14ac:dyDescent="0.2">
      <c r="A26274" s="34" t="s">
        <v>127168</v>
      </c>
      <c r="B26274" s="34">
        <v>165</v>
      </c>
      <c r="C26274" s="34">
        <v>193</v>
      </c>
      <c r="D26274" s="34">
        <v>233</v>
      </c>
      <c r="E26274" s="34">
        <v>195</v>
      </c>
      <c r="F26274" s="34">
        <v>143</v>
      </c>
      <c r="G26274" s="34">
        <v>180</v>
      </c>
      <c r="H26274" s="34">
        <v>203</v>
      </c>
      <c r="I26274" s="34">
        <v>139</v>
      </c>
      <c r="J26274" s="34">
        <v>178</v>
      </c>
      <c r="K26274" s="34">
        <v>171</v>
      </c>
      <c r="L26274" s="34">
        <v>164</v>
      </c>
      <c r="M26274" s="34">
        <v>146</v>
      </c>
    </row>
    <row r="26275" spans="1:13" x14ac:dyDescent="0.2">
      <c r="A26275" s="34" t="s">
        <v>127169</v>
      </c>
      <c r="B26275" s="34">
        <v>104</v>
      </c>
      <c r="C26275" s="34">
        <v>133</v>
      </c>
      <c r="D26275" s="34">
        <v>124</v>
      </c>
      <c r="E26275" s="34">
        <v>118</v>
      </c>
      <c r="F26275" s="34">
        <v>164</v>
      </c>
      <c r="G26275" s="34">
        <v>125</v>
      </c>
      <c r="H26275" s="34">
        <v>122</v>
      </c>
      <c r="I26275" s="34">
        <v>131</v>
      </c>
      <c r="J26275" s="34">
        <v>116</v>
      </c>
      <c r="K26275" s="34">
        <v>127</v>
      </c>
      <c r="L26275" s="34">
        <v>131</v>
      </c>
      <c r="M26275" s="34">
        <v>95</v>
      </c>
    </row>
    <row r="26276" spans="1:13" x14ac:dyDescent="0.2">
      <c r="A26276" s="34" t="s">
        <v>127170</v>
      </c>
      <c r="B26276" s="34">
        <v>134</v>
      </c>
      <c r="C26276" s="34">
        <v>192</v>
      </c>
      <c r="D26276" s="34">
        <v>181</v>
      </c>
      <c r="E26276" s="34">
        <v>192</v>
      </c>
      <c r="F26276" s="34">
        <v>183</v>
      </c>
      <c r="G26276" s="34">
        <v>147</v>
      </c>
      <c r="H26276" s="34">
        <v>206</v>
      </c>
      <c r="I26276" s="34">
        <v>153</v>
      </c>
      <c r="J26276" s="34">
        <v>242</v>
      </c>
      <c r="K26276" s="34">
        <v>122</v>
      </c>
      <c r="L26276" s="34">
        <v>161</v>
      </c>
      <c r="M26276" s="34">
        <v>116</v>
      </c>
    </row>
    <row r="26277" spans="1:13" x14ac:dyDescent="0.2">
      <c r="A26277" s="34" t="s">
        <v>127171</v>
      </c>
      <c r="B26277" s="34">
        <v>204</v>
      </c>
      <c r="C26277" s="34">
        <v>240</v>
      </c>
      <c r="D26277" s="34">
        <v>233</v>
      </c>
      <c r="E26277" s="34">
        <v>254</v>
      </c>
      <c r="F26277" s="34">
        <v>201</v>
      </c>
      <c r="G26277" s="34">
        <v>199</v>
      </c>
      <c r="H26277" s="34">
        <v>198</v>
      </c>
      <c r="I26277" s="34">
        <v>268</v>
      </c>
      <c r="J26277" s="34">
        <v>220</v>
      </c>
      <c r="K26277" s="34">
        <v>211</v>
      </c>
      <c r="L26277" s="34">
        <v>227</v>
      </c>
      <c r="M26277" s="34">
        <v>175</v>
      </c>
    </row>
    <row r="26278" spans="1:13" x14ac:dyDescent="0.2">
      <c r="A26278" s="34" t="s">
        <v>127172</v>
      </c>
      <c r="B26278" s="34">
        <v>210</v>
      </c>
      <c r="C26278" s="34">
        <v>224</v>
      </c>
      <c r="D26278" s="34">
        <v>243</v>
      </c>
      <c r="E26278" s="34">
        <v>200</v>
      </c>
      <c r="F26278" s="34">
        <v>190</v>
      </c>
      <c r="G26278" s="34">
        <v>202</v>
      </c>
      <c r="H26278" s="34">
        <v>219</v>
      </c>
      <c r="I26278" s="34">
        <v>207</v>
      </c>
      <c r="J26278" s="34">
        <v>189</v>
      </c>
      <c r="K26278" s="34">
        <v>190</v>
      </c>
      <c r="L26278" s="34">
        <v>169</v>
      </c>
      <c r="M26278" s="34">
        <v>163</v>
      </c>
    </row>
    <row r="26279" spans="1:13" x14ac:dyDescent="0.2">
      <c r="A26279" s="34" t="s">
        <v>127173</v>
      </c>
      <c r="B26279" s="34">
        <v>262</v>
      </c>
      <c r="C26279" s="34">
        <v>214</v>
      </c>
      <c r="D26279" s="34">
        <v>261</v>
      </c>
      <c r="E26279" s="34">
        <v>312</v>
      </c>
      <c r="F26279" s="34">
        <v>200</v>
      </c>
      <c r="G26279" s="34">
        <v>250</v>
      </c>
      <c r="H26279" s="34">
        <v>279</v>
      </c>
      <c r="I26279" s="34">
        <v>270</v>
      </c>
      <c r="J26279" s="34">
        <v>277</v>
      </c>
      <c r="K26279" s="34">
        <v>189</v>
      </c>
      <c r="L26279" s="34">
        <v>236</v>
      </c>
      <c r="M26279" s="34">
        <v>170</v>
      </c>
    </row>
    <row r="26280" spans="1:13" x14ac:dyDescent="0.2">
      <c r="A26280" s="34" t="s">
        <v>127174</v>
      </c>
      <c r="B26280" s="34">
        <v>380</v>
      </c>
      <c r="C26280" s="34">
        <v>417</v>
      </c>
      <c r="D26280" s="34">
        <v>427</v>
      </c>
      <c r="E26280" s="34">
        <v>471</v>
      </c>
      <c r="F26280" s="34">
        <v>409</v>
      </c>
      <c r="G26280" s="34">
        <v>392</v>
      </c>
      <c r="H26280" s="34">
        <v>452</v>
      </c>
      <c r="I26280" s="34">
        <v>406</v>
      </c>
      <c r="J26280" s="34">
        <v>502</v>
      </c>
      <c r="K26280" s="34">
        <v>338</v>
      </c>
      <c r="L26280" s="34">
        <v>370</v>
      </c>
      <c r="M26280" s="34">
        <v>285</v>
      </c>
    </row>
    <row r="26281" spans="1:13" x14ac:dyDescent="0.2">
      <c r="A26281" s="34" t="s">
        <v>127175</v>
      </c>
      <c r="B26281" s="34">
        <v>333</v>
      </c>
      <c r="C26281" s="34">
        <v>330</v>
      </c>
      <c r="D26281" s="34">
        <v>351</v>
      </c>
      <c r="E26281" s="34">
        <v>288</v>
      </c>
      <c r="F26281" s="34">
        <v>286</v>
      </c>
      <c r="G26281" s="34">
        <v>331</v>
      </c>
      <c r="H26281" s="34">
        <v>277</v>
      </c>
      <c r="I26281" s="34">
        <v>302</v>
      </c>
      <c r="J26281" s="34">
        <v>292</v>
      </c>
      <c r="K26281" s="34">
        <v>244</v>
      </c>
      <c r="L26281" s="34">
        <v>336</v>
      </c>
      <c r="M26281" s="34">
        <v>246</v>
      </c>
    </row>
    <row r="26282" spans="1:13" x14ac:dyDescent="0.2">
      <c r="A26282" s="34" t="s">
        <v>127176</v>
      </c>
      <c r="B26282" s="34">
        <v>829</v>
      </c>
      <c r="C26282" s="34">
        <v>709</v>
      </c>
      <c r="D26282" s="34">
        <v>712</v>
      </c>
      <c r="E26282" s="34">
        <v>791</v>
      </c>
      <c r="F26282" s="34">
        <v>699</v>
      </c>
      <c r="G26282" s="34">
        <v>691</v>
      </c>
      <c r="H26282" s="34">
        <v>781</v>
      </c>
      <c r="I26282" s="34">
        <v>735</v>
      </c>
      <c r="J26282" s="34">
        <v>778</v>
      </c>
      <c r="K26282" s="34">
        <v>632</v>
      </c>
      <c r="L26282" s="34">
        <v>750</v>
      </c>
      <c r="M26282" s="34">
        <v>607</v>
      </c>
    </row>
    <row r="26283" spans="1:13" x14ac:dyDescent="0.2">
      <c r="A26283" s="34" t="s">
        <v>127177</v>
      </c>
      <c r="B26283" s="34">
        <v>256</v>
      </c>
      <c r="C26283" s="34">
        <v>270</v>
      </c>
      <c r="D26283" s="34">
        <v>278</v>
      </c>
      <c r="E26283" s="34">
        <v>263</v>
      </c>
      <c r="F26283" s="34">
        <v>269</v>
      </c>
      <c r="G26283" s="34">
        <v>223</v>
      </c>
      <c r="H26283" s="34">
        <v>305</v>
      </c>
      <c r="I26283" s="34">
        <v>240</v>
      </c>
      <c r="J26283" s="34">
        <v>252</v>
      </c>
      <c r="K26283" s="34">
        <v>180</v>
      </c>
      <c r="L26283" s="34">
        <v>272</v>
      </c>
      <c r="M26283" s="34">
        <v>200</v>
      </c>
    </row>
    <row r="26284" spans="1:13" x14ac:dyDescent="0.2">
      <c r="A26284" s="34" t="s">
        <v>127178</v>
      </c>
      <c r="B26284" s="34">
        <v>208</v>
      </c>
      <c r="C26284" s="34">
        <v>153</v>
      </c>
      <c r="D26284" s="34">
        <v>145</v>
      </c>
      <c r="E26284" s="34">
        <v>173</v>
      </c>
      <c r="F26284" s="34">
        <v>151</v>
      </c>
      <c r="G26284" s="34">
        <v>163</v>
      </c>
      <c r="H26284" s="34">
        <v>159</v>
      </c>
      <c r="I26284" s="34">
        <v>178</v>
      </c>
      <c r="J26284" s="34">
        <v>196</v>
      </c>
      <c r="K26284" s="34">
        <v>152</v>
      </c>
      <c r="L26284" s="34">
        <v>157</v>
      </c>
      <c r="M26284" s="34">
        <v>118</v>
      </c>
    </row>
    <row r="26285" spans="1:13" x14ac:dyDescent="0.2">
      <c r="A26285" s="34" t="s">
        <v>127179</v>
      </c>
      <c r="B26285" s="34">
        <v>475</v>
      </c>
      <c r="C26285" s="34">
        <v>496</v>
      </c>
      <c r="D26285" s="34">
        <v>419</v>
      </c>
      <c r="E26285" s="34">
        <v>428</v>
      </c>
      <c r="F26285" s="34">
        <v>403</v>
      </c>
      <c r="G26285" s="34">
        <v>452</v>
      </c>
      <c r="H26285" s="34">
        <v>470</v>
      </c>
      <c r="I26285" s="34">
        <v>401</v>
      </c>
      <c r="J26285" s="34">
        <v>441</v>
      </c>
      <c r="K26285" s="34">
        <v>368</v>
      </c>
      <c r="L26285" s="34">
        <v>451</v>
      </c>
      <c r="M26285" s="34">
        <v>369</v>
      </c>
    </row>
    <row r="26286" spans="1:13" x14ac:dyDescent="0.2">
      <c r="A26286" s="34" t="s">
        <v>127180</v>
      </c>
      <c r="B26286" s="34">
        <v>205</v>
      </c>
      <c r="C26286" s="34">
        <v>201</v>
      </c>
      <c r="D26286" s="34">
        <v>275</v>
      </c>
      <c r="E26286" s="34">
        <v>300</v>
      </c>
      <c r="F26286" s="34">
        <v>251</v>
      </c>
      <c r="G26286" s="34">
        <v>236</v>
      </c>
      <c r="H26286" s="34">
        <v>260</v>
      </c>
      <c r="I26286" s="34">
        <v>275</v>
      </c>
      <c r="J26286" s="34">
        <v>223</v>
      </c>
      <c r="K26286" s="34">
        <v>228</v>
      </c>
      <c r="L26286" s="34">
        <v>231</v>
      </c>
      <c r="M26286" s="34">
        <v>212</v>
      </c>
    </row>
    <row r="26287" spans="1:13" x14ac:dyDescent="0.2">
      <c r="A26287" s="34" t="s">
        <v>127181</v>
      </c>
      <c r="B26287" s="34">
        <v>208</v>
      </c>
      <c r="C26287" s="34">
        <v>227</v>
      </c>
      <c r="D26287" s="34">
        <v>301</v>
      </c>
      <c r="E26287" s="34">
        <v>307</v>
      </c>
      <c r="F26287" s="34">
        <v>201</v>
      </c>
      <c r="G26287" s="34">
        <v>291</v>
      </c>
      <c r="H26287" s="34">
        <v>263</v>
      </c>
      <c r="I26287" s="34">
        <v>244</v>
      </c>
      <c r="J26287" s="34">
        <v>208</v>
      </c>
      <c r="K26287" s="34">
        <v>223</v>
      </c>
      <c r="L26287" s="34">
        <v>225</v>
      </c>
      <c r="M26287" s="34">
        <v>211</v>
      </c>
    </row>
    <row r="26288" spans="1:13" x14ac:dyDescent="0.2">
      <c r="A26288" s="34" t="s">
        <v>127182</v>
      </c>
      <c r="B26288" s="34">
        <v>182</v>
      </c>
      <c r="C26288" s="34">
        <v>165</v>
      </c>
      <c r="D26288" s="34">
        <v>220</v>
      </c>
      <c r="E26288" s="34">
        <v>216</v>
      </c>
      <c r="F26288" s="34">
        <v>156</v>
      </c>
      <c r="G26288" s="34">
        <v>177</v>
      </c>
      <c r="H26288" s="34">
        <v>201</v>
      </c>
      <c r="I26288" s="34">
        <v>173</v>
      </c>
      <c r="J26288" s="34">
        <v>211</v>
      </c>
      <c r="K26288" s="34">
        <v>162</v>
      </c>
      <c r="L26288" s="34">
        <v>192</v>
      </c>
      <c r="M26288" s="34">
        <v>172</v>
      </c>
    </row>
    <row r="26289" spans="1:13" x14ac:dyDescent="0.2">
      <c r="A26289" s="34" t="s">
        <v>127183</v>
      </c>
      <c r="B26289" s="34">
        <v>300</v>
      </c>
      <c r="C26289" s="34">
        <v>305</v>
      </c>
      <c r="D26289" s="34">
        <v>237</v>
      </c>
      <c r="E26289" s="34">
        <v>301</v>
      </c>
      <c r="F26289" s="34">
        <v>230</v>
      </c>
      <c r="G26289" s="34">
        <v>248</v>
      </c>
      <c r="H26289" s="34">
        <v>271</v>
      </c>
      <c r="I26289" s="34">
        <v>277</v>
      </c>
      <c r="J26289" s="34">
        <v>233</v>
      </c>
      <c r="K26289" s="34">
        <v>275</v>
      </c>
      <c r="L26289" s="34">
        <v>215</v>
      </c>
      <c r="M26289" s="34">
        <v>231</v>
      </c>
    </row>
    <row r="26290" spans="1:13" x14ac:dyDescent="0.2">
      <c r="A26290" s="34" t="s">
        <v>127184</v>
      </c>
      <c r="B26290" s="34">
        <v>169</v>
      </c>
      <c r="C26290" s="34">
        <v>218</v>
      </c>
      <c r="D26290" s="34">
        <v>221</v>
      </c>
      <c r="E26290" s="34">
        <v>228</v>
      </c>
      <c r="F26290" s="34">
        <v>194</v>
      </c>
      <c r="G26290" s="34">
        <v>160</v>
      </c>
      <c r="H26290" s="34">
        <v>256</v>
      </c>
      <c r="I26290" s="34">
        <v>186</v>
      </c>
      <c r="J26290" s="34">
        <v>193</v>
      </c>
      <c r="K26290" s="34">
        <v>162</v>
      </c>
      <c r="L26290" s="34">
        <v>218</v>
      </c>
      <c r="M26290" s="34">
        <v>163</v>
      </c>
    </row>
    <row r="26291" spans="1:13" x14ac:dyDescent="0.2">
      <c r="A26291" s="34" t="s">
        <v>127185</v>
      </c>
      <c r="B26291" s="34">
        <v>254</v>
      </c>
      <c r="C26291" s="34">
        <v>292</v>
      </c>
      <c r="D26291" s="34">
        <v>360</v>
      </c>
      <c r="E26291" s="34">
        <v>332</v>
      </c>
      <c r="F26291" s="34">
        <v>271</v>
      </c>
      <c r="G26291" s="34">
        <v>255</v>
      </c>
      <c r="H26291" s="34">
        <v>349</v>
      </c>
      <c r="I26291" s="34">
        <v>264</v>
      </c>
      <c r="J26291" s="34">
        <v>290</v>
      </c>
      <c r="K26291" s="34">
        <v>255</v>
      </c>
      <c r="L26291" s="34">
        <v>316</v>
      </c>
      <c r="M26291" s="34">
        <v>200</v>
      </c>
    </row>
    <row r="26292" spans="1:13" x14ac:dyDescent="0.2">
      <c r="A26292" s="34" t="s">
        <v>127186</v>
      </c>
      <c r="B26292" s="34">
        <v>484</v>
      </c>
      <c r="C26292" s="34">
        <v>445</v>
      </c>
      <c r="D26292" s="34">
        <v>494</v>
      </c>
      <c r="E26292" s="34">
        <v>545</v>
      </c>
      <c r="F26292" s="34">
        <v>471</v>
      </c>
      <c r="G26292" s="34">
        <v>372</v>
      </c>
      <c r="H26292" s="34">
        <v>579</v>
      </c>
      <c r="I26292" s="34">
        <v>422</v>
      </c>
      <c r="J26292" s="34">
        <v>552</v>
      </c>
      <c r="K26292" s="34">
        <v>415</v>
      </c>
      <c r="L26292" s="34">
        <v>530</v>
      </c>
      <c r="M26292" s="34">
        <v>346</v>
      </c>
    </row>
    <row r="26293" spans="1:13" x14ac:dyDescent="0.2">
      <c r="A26293" s="34" t="s">
        <v>127187</v>
      </c>
      <c r="B26293" s="34">
        <v>362</v>
      </c>
      <c r="C26293" s="34">
        <v>305</v>
      </c>
      <c r="D26293" s="34">
        <v>335</v>
      </c>
      <c r="E26293" s="34">
        <v>404</v>
      </c>
      <c r="F26293" s="34">
        <v>324</v>
      </c>
      <c r="G26293" s="34">
        <v>340</v>
      </c>
      <c r="H26293" s="34">
        <v>478</v>
      </c>
      <c r="I26293" s="34">
        <v>350</v>
      </c>
      <c r="J26293" s="34">
        <v>433</v>
      </c>
      <c r="K26293" s="34">
        <v>320</v>
      </c>
      <c r="L26293" s="34">
        <v>400</v>
      </c>
      <c r="M26293" s="34">
        <v>287</v>
      </c>
    </row>
    <row r="26294" spans="1:13" x14ac:dyDescent="0.2">
      <c r="A26294" s="34" t="s">
        <v>127188</v>
      </c>
      <c r="B26294" s="34">
        <v>90</v>
      </c>
      <c r="C26294" s="34">
        <v>128</v>
      </c>
      <c r="D26294" s="34">
        <v>136</v>
      </c>
      <c r="E26294" s="34">
        <v>149</v>
      </c>
      <c r="F26294" s="34">
        <v>69</v>
      </c>
      <c r="G26294" s="34">
        <v>123</v>
      </c>
      <c r="H26294" s="34">
        <v>109</v>
      </c>
      <c r="I26294" s="34">
        <v>135</v>
      </c>
      <c r="J26294" s="34">
        <v>188</v>
      </c>
      <c r="K26294" s="34">
        <v>111</v>
      </c>
      <c r="L26294" s="34">
        <v>79</v>
      </c>
      <c r="M26294" s="34">
        <v>136</v>
      </c>
    </row>
    <row r="26295" spans="1:13" x14ac:dyDescent="0.2">
      <c r="A26295" s="34" t="s">
        <v>127189</v>
      </c>
      <c r="B26295" s="34">
        <v>298</v>
      </c>
      <c r="C26295" s="34">
        <v>282</v>
      </c>
      <c r="D26295" s="34">
        <v>327</v>
      </c>
      <c r="E26295" s="34">
        <v>306</v>
      </c>
      <c r="F26295" s="34">
        <v>304</v>
      </c>
      <c r="G26295" s="34">
        <v>250</v>
      </c>
      <c r="H26295" s="34">
        <v>326</v>
      </c>
      <c r="I26295" s="34">
        <v>274</v>
      </c>
      <c r="J26295" s="34">
        <v>373</v>
      </c>
      <c r="K26295" s="34">
        <v>235</v>
      </c>
      <c r="L26295" s="34">
        <v>308</v>
      </c>
      <c r="M26295" s="34">
        <v>244</v>
      </c>
    </row>
    <row r="26296" spans="1:13" x14ac:dyDescent="0.2">
      <c r="A26296" s="34" t="s">
        <v>127190</v>
      </c>
      <c r="B26296" s="34">
        <v>161</v>
      </c>
      <c r="C26296" s="34">
        <v>107</v>
      </c>
      <c r="D26296" s="34">
        <v>161</v>
      </c>
      <c r="E26296" s="34">
        <v>124</v>
      </c>
      <c r="F26296" s="34">
        <v>117</v>
      </c>
      <c r="G26296" s="34">
        <v>127</v>
      </c>
      <c r="H26296" s="34">
        <v>155</v>
      </c>
      <c r="I26296" s="34">
        <v>102</v>
      </c>
      <c r="J26296" s="34">
        <v>117</v>
      </c>
      <c r="K26296" s="34">
        <v>142</v>
      </c>
      <c r="L26296" s="34">
        <v>156</v>
      </c>
      <c r="M26296" s="34">
        <v>111</v>
      </c>
    </row>
    <row r="26297" spans="1:13" x14ac:dyDescent="0.2">
      <c r="A26297" s="34" t="s">
        <v>127191</v>
      </c>
      <c r="B26297" s="34">
        <v>184</v>
      </c>
      <c r="C26297" s="34">
        <v>159</v>
      </c>
      <c r="D26297" s="34">
        <v>235</v>
      </c>
      <c r="E26297" s="34">
        <v>201</v>
      </c>
      <c r="F26297" s="34">
        <v>159</v>
      </c>
      <c r="G26297" s="34">
        <v>175</v>
      </c>
      <c r="H26297" s="34">
        <v>233</v>
      </c>
      <c r="I26297" s="34">
        <v>162</v>
      </c>
      <c r="J26297" s="34">
        <v>152</v>
      </c>
      <c r="K26297" s="34">
        <v>187</v>
      </c>
      <c r="L26297" s="34">
        <v>191</v>
      </c>
      <c r="M26297" s="34">
        <v>160</v>
      </c>
    </row>
    <row r="26298" spans="1:13" x14ac:dyDescent="0.2">
      <c r="A26298" s="34" t="s">
        <v>127192</v>
      </c>
      <c r="B26298" s="34">
        <v>203</v>
      </c>
      <c r="C26298" s="34">
        <v>246</v>
      </c>
      <c r="D26298" s="34">
        <v>180</v>
      </c>
      <c r="E26298" s="34">
        <v>234</v>
      </c>
      <c r="F26298" s="34">
        <v>169</v>
      </c>
      <c r="G26298" s="34">
        <v>222</v>
      </c>
      <c r="H26298" s="34">
        <v>211</v>
      </c>
      <c r="I26298" s="34">
        <v>259</v>
      </c>
      <c r="J26298" s="34">
        <v>213</v>
      </c>
      <c r="K26298" s="34">
        <v>174</v>
      </c>
      <c r="L26298" s="34">
        <v>215</v>
      </c>
      <c r="M26298" s="34">
        <v>161</v>
      </c>
    </row>
    <row r="26299" spans="1:13" x14ac:dyDescent="0.2">
      <c r="A26299" s="34" t="s">
        <v>127193</v>
      </c>
      <c r="B26299" s="34">
        <v>221</v>
      </c>
      <c r="C26299" s="34">
        <v>330</v>
      </c>
      <c r="D26299" s="34">
        <v>278</v>
      </c>
      <c r="E26299" s="34">
        <v>350</v>
      </c>
      <c r="F26299" s="34">
        <v>262</v>
      </c>
      <c r="G26299" s="34">
        <v>336</v>
      </c>
      <c r="H26299" s="34">
        <v>305</v>
      </c>
      <c r="I26299" s="34">
        <v>346</v>
      </c>
      <c r="J26299" s="34">
        <v>253</v>
      </c>
      <c r="K26299" s="34">
        <v>270</v>
      </c>
      <c r="L26299" s="34">
        <v>261</v>
      </c>
      <c r="M26299" s="34">
        <v>246</v>
      </c>
    </row>
    <row r="26300" spans="1:13" x14ac:dyDescent="0.2">
      <c r="A26300" s="34" t="s">
        <v>127194</v>
      </c>
      <c r="B26300" s="34">
        <v>163</v>
      </c>
      <c r="C26300" s="34">
        <v>162</v>
      </c>
      <c r="D26300" s="34">
        <v>132</v>
      </c>
      <c r="E26300" s="34">
        <v>136</v>
      </c>
      <c r="F26300" s="34">
        <v>123</v>
      </c>
      <c r="G26300" s="34">
        <v>118</v>
      </c>
      <c r="H26300" s="34">
        <v>137</v>
      </c>
      <c r="I26300" s="34">
        <v>117</v>
      </c>
      <c r="J26300" s="34">
        <v>100</v>
      </c>
      <c r="K26300" s="34">
        <v>101</v>
      </c>
      <c r="L26300" s="34">
        <v>104</v>
      </c>
      <c r="M26300" s="34">
        <v>94</v>
      </c>
    </row>
    <row r="26301" spans="1:13" x14ac:dyDescent="0.2">
      <c r="A26301" s="34" t="s">
        <v>127195</v>
      </c>
      <c r="B26301" s="34">
        <v>184</v>
      </c>
      <c r="C26301" s="34">
        <v>269</v>
      </c>
      <c r="D26301" s="34">
        <v>203</v>
      </c>
      <c r="E26301" s="34">
        <v>286</v>
      </c>
      <c r="F26301" s="34">
        <v>174</v>
      </c>
      <c r="G26301" s="34">
        <v>225</v>
      </c>
      <c r="H26301" s="34">
        <v>253</v>
      </c>
      <c r="I26301" s="34">
        <v>243</v>
      </c>
      <c r="J26301" s="34">
        <v>180</v>
      </c>
      <c r="K26301" s="34">
        <v>218</v>
      </c>
      <c r="L26301" s="34">
        <v>183</v>
      </c>
      <c r="M26301" s="34">
        <v>191</v>
      </c>
    </row>
    <row r="26302" spans="1:13" x14ac:dyDescent="0.2">
      <c r="A26302" s="34" t="s">
        <v>127196</v>
      </c>
      <c r="B26302" s="34">
        <v>729</v>
      </c>
      <c r="C26302" s="34">
        <v>716</v>
      </c>
      <c r="D26302" s="34">
        <v>751</v>
      </c>
      <c r="E26302" s="34">
        <v>641</v>
      </c>
      <c r="F26302" s="34">
        <v>672</v>
      </c>
      <c r="G26302" s="34">
        <v>645</v>
      </c>
      <c r="H26302" s="34">
        <v>739</v>
      </c>
      <c r="I26302" s="34">
        <v>620</v>
      </c>
      <c r="J26302" s="34">
        <v>733</v>
      </c>
      <c r="K26302" s="34">
        <v>463</v>
      </c>
      <c r="L26302" s="34">
        <v>614</v>
      </c>
      <c r="M26302" s="34">
        <v>518</v>
      </c>
    </row>
    <row r="26303" spans="1:13" x14ac:dyDescent="0.2">
      <c r="A26303" s="34" t="s">
        <v>127197</v>
      </c>
      <c r="B26303" s="34">
        <v>942</v>
      </c>
      <c r="C26303" s="34">
        <v>901</v>
      </c>
      <c r="D26303" s="34">
        <v>1188</v>
      </c>
      <c r="E26303" s="34">
        <v>995</v>
      </c>
      <c r="F26303" s="34">
        <v>906</v>
      </c>
      <c r="G26303" s="34">
        <v>870</v>
      </c>
      <c r="H26303" s="34">
        <v>1014</v>
      </c>
      <c r="I26303" s="34">
        <v>903</v>
      </c>
      <c r="J26303" s="34">
        <v>1106</v>
      </c>
      <c r="K26303" s="34">
        <v>795</v>
      </c>
      <c r="L26303" s="34">
        <v>872</v>
      </c>
      <c r="M26303" s="34">
        <v>751</v>
      </c>
    </row>
    <row r="26304" spans="1:13" x14ac:dyDescent="0.2">
      <c r="A26304" s="34" t="s">
        <v>127198</v>
      </c>
      <c r="B26304" s="34">
        <v>382</v>
      </c>
      <c r="C26304" s="34">
        <v>372</v>
      </c>
      <c r="D26304" s="34">
        <v>444</v>
      </c>
      <c r="E26304" s="34">
        <v>436</v>
      </c>
      <c r="F26304" s="34">
        <v>336</v>
      </c>
      <c r="G26304" s="34">
        <v>324</v>
      </c>
      <c r="H26304" s="34">
        <v>433</v>
      </c>
      <c r="I26304" s="34">
        <v>342</v>
      </c>
      <c r="J26304" s="34">
        <v>475</v>
      </c>
      <c r="K26304" s="34">
        <v>324</v>
      </c>
      <c r="L26304" s="34">
        <v>375</v>
      </c>
      <c r="M26304" s="34">
        <v>270</v>
      </c>
    </row>
    <row r="26305" spans="1:13" x14ac:dyDescent="0.2">
      <c r="A26305" s="34" t="s">
        <v>127199</v>
      </c>
      <c r="B26305" s="34">
        <v>562</v>
      </c>
      <c r="C26305" s="34">
        <v>596</v>
      </c>
      <c r="D26305" s="34">
        <v>541</v>
      </c>
      <c r="E26305" s="34">
        <v>590</v>
      </c>
      <c r="F26305" s="34">
        <v>538</v>
      </c>
      <c r="G26305" s="34">
        <v>560</v>
      </c>
      <c r="H26305" s="34">
        <v>643</v>
      </c>
      <c r="I26305" s="34">
        <v>540</v>
      </c>
      <c r="J26305" s="34">
        <v>566</v>
      </c>
      <c r="K26305" s="34">
        <v>475</v>
      </c>
      <c r="L26305" s="34">
        <v>568</v>
      </c>
      <c r="M26305" s="34">
        <v>445</v>
      </c>
    </row>
    <row r="26306" spans="1:13" x14ac:dyDescent="0.2">
      <c r="A26306" s="34" t="s">
        <v>127200</v>
      </c>
      <c r="B26306" s="34">
        <v>579</v>
      </c>
      <c r="C26306" s="34">
        <v>426</v>
      </c>
      <c r="D26306" s="34">
        <v>503</v>
      </c>
      <c r="E26306" s="34">
        <v>481</v>
      </c>
      <c r="F26306" s="34">
        <v>406</v>
      </c>
      <c r="G26306" s="34">
        <v>486</v>
      </c>
      <c r="H26306" s="34">
        <v>477</v>
      </c>
      <c r="I26306" s="34">
        <v>450</v>
      </c>
      <c r="J26306" s="34">
        <v>509</v>
      </c>
      <c r="K26306" s="34">
        <v>403</v>
      </c>
      <c r="L26306" s="34">
        <v>485</v>
      </c>
      <c r="M26306" s="34">
        <v>394</v>
      </c>
    </row>
    <row r="26307" spans="1:13" x14ac:dyDescent="0.2">
      <c r="A26307" s="34" t="s">
        <v>127201</v>
      </c>
      <c r="B26307" s="34">
        <v>275</v>
      </c>
      <c r="C26307" s="34">
        <v>271</v>
      </c>
      <c r="D26307" s="34">
        <v>321</v>
      </c>
      <c r="E26307" s="34">
        <v>275</v>
      </c>
      <c r="F26307" s="34">
        <v>249</v>
      </c>
      <c r="G26307" s="34">
        <v>243</v>
      </c>
      <c r="H26307" s="34">
        <v>334</v>
      </c>
      <c r="I26307" s="34">
        <v>309</v>
      </c>
      <c r="J26307" s="34">
        <v>308</v>
      </c>
      <c r="K26307" s="34">
        <v>236</v>
      </c>
      <c r="L26307" s="34">
        <v>280</v>
      </c>
      <c r="M26307" s="34">
        <v>225</v>
      </c>
    </row>
    <row r="26308" spans="1:13" x14ac:dyDescent="0.2">
      <c r="A26308" s="34" t="s">
        <v>127202</v>
      </c>
      <c r="B26308" s="34">
        <v>220</v>
      </c>
      <c r="C26308" s="34">
        <v>225</v>
      </c>
      <c r="D26308" s="34">
        <v>314</v>
      </c>
      <c r="E26308" s="34">
        <v>265</v>
      </c>
      <c r="F26308" s="34">
        <v>220</v>
      </c>
      <c r="G26308" s="34">
        <v>223</v>
      </c>
      <c r="H26308" s="34">
        <v>267</v>
      </c>
      <c r="I26308" s="34">
        <v>260</v>
      </c>
      <c r="J26308" s="34">
        <v>277</v>
      </c>
      <c r="K26308" s="34">
        <v>222</v>
      </c>
      <c r="L26308" s="34">
        <v>243</v>
      </c>
      <c r="M26308" s="34">
        <v>166</v>
      </c>
    </row>
    <row r="26309" spans="1:13" x14ac:dyDescent="0.2">
      <c r="A26309" s="34" t="s">
        <v>127203</v>
      </c>
      <c r="B26309" s="34">
        <v>264</v>
      </c>
      <c r="C26309" s="34">
        <v>293</v>
      </c>
      <c r="D26309" s="34">
        <v>371</v>
      </c>
      <c r="E26309" s="34">
        <v>321</v>
      </c>
      <c r="F26309" s="34">
        <v>294</v>
      </c>
      <c r="G26309" s="34">
        <v>273</v>
      </c>
      <c r="H26309" s="34">
        <v>327</v>
      </c>
      <c r="I26309" s="34">
        <v>341</v>
      </c>
      <c r="J26309" s="34">
        <v>357</v>
      </c>
      <c r="K26309" s="34">
        <v>246</v>
      </c>
      <c r="L26309" s="34">
        <v>372</v>
      </c>
      <c r="M26309" s="34">
        <v>234</v>
      </c>
    </row>
    <row r="26310" spans="1:13" x14ac:dyDescent="0.2">
      <c r="A26310" s="34" t="s">
        <v>127204</v>
      </c>
      <c r="B26310" s="34">
        <v>133</v>
      </c>
      <c r="C26310" s="34">
        <v>147</v>
      </c>
      <c r="D26310" s="34">
        <v>81</v>
      </c>
      <c r="E26310" s="34">
        <v>113</v>
      </c>
      <c r="F26310" s="34">
        <v>93</v>
      </c>
      <c r="G26310" s="34">
        <v>103</v>
      </c>
      <c r="H26310" s="34">
        <v>141</v>
      </c>
      <c r="I26310" s="34">
        <v>108</v>
      </c>
      <c r="J26310" s="34">
        <v>92</v>
      </c>
      <c r="K26310" s="34">
        <v>87</v>
      </c>
      <c r="L26310" s="34">
        <v>96</v>
      </c>
      <c r="M26310" s="34">
        <v>87</v>
      </c>
    </row>
    <row r="26311" spans="1:13" x14ac:dyDescent="0.2">
      <c r="A26311" s="34" t="s">
        <v>127205</v>
      </c>
      <c r="B26311" s="34">
        <v>154</v>
      </c>
      <c r="C26311" s="34">
        <v>152</v>
      </c>
      <c r="D26311" s="34">
        <v>169</v>
      </c>
      <c r="E26311" s="34">
        <v>174</v>
      </c>
      <c r="F26311" s="34">
        <v>185</v>
      </c>
      <c r="G26311" s="34">
        <v>160</v>
      </c>
      <c r="H26311" s="34">
        <v>179</v>
      </c>
      <c r="I26311" s="34">
        <v>185</v>
      </c>
      <c r="J26311" s="34">
        <v>153</v>
      </c>
      <c r="K26311" s="34">
        <v>131</v>
      </c>
      <c r="L26311" s="34">
        <v>159</v>
      </c>
      <c r="M26311" s="34">
        <v>107</v>
      </c>
    </row>
    <row r="26312" spans="1:13" x14ac:dyDescent="0.2">
      <c r="A26312" s="34" t="s">
        <v>127206</v>
      </c>
      <c r="B26312" s="34">
        <v>143</v>
      </c>
      <c r="C26312" s="34">
        <v>164</v>
      </c>
      <c r="D26312" s="34">
        <v>131</v>
      </c>
      <c r="E26312" s="34">
        <v>129</v>
      </c>
      <c r="F26312" s="34">
        <v>99</v>
      </c>
      <c r="G26312" s="34">
        <v>135</v>
      </c>
      <c r="H26312" s="34">
        <v>139</v>
      </c>
      <c r="I26312" s="34">
        <v>133</v>
      </c>
      <c r="J26312" s="34">
        <v>128</v>
      </c>
      <c r="K26312" s="34">
        <v>131</v>
      </c>
      <c r="L26312" s="34">
        <v>141</v>
      </c>
      <c r="M26312" s="34">
        <v>113</v>
      </c>
    </row>
    <row r="26313" spans="1:13" x14ac:dyDescent="0.2">
      <c r="A26313" s="34" t="s">
        <v>127207</v>
      </c>
      <c r="B26313" s="34">
        <v>218</v>
      </c>
      <c r="C26313" s="34">
        <v>223</v>
      </c>
      <c r="D26313" s="34">
        <v>181</v>
      </c>
      <c r="E26313" s="34">
        <v>279</v>
      </c>
      <c r="F26313" s="34">
        <v>213</v>
      </c>
      <c r="G26313" s="34">
        <v>229</v>
      </c>
      <c r="H26313" s="34">
        <v>205</v>
      </c>
      <c r="I26313" s="34">
        <v>217</v>
      </c>
      <c r="J26313" s="34">
        <v>179</v>
      </c>
      <c r="K26313" s="34">
        <v>223</v>
      </c>
      <c r="L26313" s="34">
        <v>200</v>
      </c>
      <c r="M26313" s="34">
        <v>176</v>
      </c>
    </row>
    <row r="26314" spans="1:13" x14ac:dyDescent="0.2">
      <c r="A26314" s="34" t="s">
        <v>127208</v>
      </c>
      <c r="B26314" s="34">
        <v>185</v>
      </c>
      <c r="C26314" s="34">
        <v>112</v>
      </c>
      <c r="D26314" s="34">
        <v>197</v>
      </c>
      <c r="E26314" s="34">
        <v>130</v>
      </c>
      <c r="F26314" s="34">
        <v>158</v>
      </c>
      <c r="G26314" s="34">
        <v>143</v>
      </c>
      <c r="H26314" s="34">
        <v>190</v>
      </c>
      <c r="I26314" s="34">
        <v>132</v>
      </c>
      <c r="J26314" s="34">
        <v>201</v>
      </c>
      <c r="K26314" s="34">
        <v>123</v>
      </c>
      <c r="L26314" s="34">
        <v>178</v>
      </c>
      <c r="M26314" s="34">
        <v>119</v>
      </c>
    </row>
    <row r="26315" spans="1:13" x14ac:dyDescent="0.2">
      <c r="A26315" s="34" t="s">
        <v>127209</v>
      </c>
      <c r="B26315" s="34">
        <v>257</v>
      </c>
      <c r="C26315" s="34">
        <v>194</v>
      </c>
      <c r="D26315" s="34">
        <v>205</v>
      </c>
      <c r="E26315" s="34">
        <v>248</v>
      </c>
      <c r="F26315" s="34">
        <v>223</v>
      </c>
      <c r="G26315" s="34">
        <v>197</v>
      </c>
      <c r="H26315" s="34">
        <v>242</v>
      </c>
      <c r="I26315" s="34">
        <v>289</v>
      </c>
      <c r="J26315" s="34">
        <v>241</v>
      </c>
      <c r="K26315" s="34">
        <v>169</v>
      </c>
      <c r="L26315" s="34">
        <v>261</v>
      </c>
      <c r="M26315" s="34">
        <v>156</v>
      </c>
    </row>
    <row r="26316" spans="1:13" x14ac:dyDescent="0.2">
      <c r="A26316" s="34" t="s">
        <v>127210</v>
      </c>
      <c r="B26316" s="34">
        <v>302</v>
      </c>
      <c r="C26316" s="34">
        <v>306</v>
      </c>
      <c r="D26316" s="34">
        <v>334</v>
      </c>
      <c r="E26316" s="34">
        <v>373</v>
      </c>
      <c r="F26316" s="34">
        <v>268</v>
      </c>
      <c r="G26316" s="34">
        <v>297</v>
      </c>
      <c r="H26316" s="34">
        <v>382</v>
      </c>
      <c r="I26316" s="34">
        <v>302</v>
      </c>
      <c r="J26316" s="34">
        <v>420</v>
      </c>
      <c r="K26316" s="34">
        <v>234</v>
      </c>
      <c r="L26316" s="34">
        <v>283</v>
      </c>
      <c r="M26316" s="34">
        <v>280</v>
      </c>
    </row>
    <row r="26317" spans="1:13" x14ac:dyDescent="0.2">
      <c r="A26317" s="34" t="s">
        <v>127211</v>
      </c>
      <c r="B26317" s="34">
        <v>362</v>
      </c>
      <c r="C26317" s="34">
        <v>273</v>
      </c>
      <c r="D26317" s="34">
        <v>342</v>
      </c>
      <c r="E26317" s="34">
        <v>338</v>
      </c>
      <c r="F26317" s="34">
        <v>234</v>
      </c>
      <c r="G26317" s="34">
        <v>250</v>
      </c>
      <c r="H26317" s="34">
        <v>316</v>
      </c>
      <c r="I26317" s="34">
        <v>254</v>
      </c>
      <c r="J26317" s="34">
        <v>361</v>
      </c>
      <c r="K26317" s="34">
        <v>185</v>
      </c>
      <c r="L26317" s="34">
        <v>347</v>
      </c>
      <c r="M26317" s="34">
        <v>200</v>
      </c>
    </row>
    <row r="26318" spans="1:13" x14ac:dyDescent="0.2">
      <c r="A26318" s="34" t="s">
        <v>127212</v>
      </c>
      <c r="B26318" s="34">
        <v>122</v>
      </c>
      <c r="C26318" s="34">
        <v>117</v>
      </c>
      <c r="D26318" s="34">
        <v>136</v>
      </c>
      <c r="E26318" s="34">
        <v>112</v>
      </c>
      <c r="F26318" s="34">
        <v>160</v>
      </c>
      <c r="G26318" s="34">
        <v>93</v>
      </c>
      <c r="H26318" s="34">
        <v>146</v>
      </c>
      <c r="I26318" s="34">
        <v>110</v>
      </c>
      <c r="J26318" s="34">
        <v>105</v>
      </c>
      <c r="K26318" s="34">
        <v>90</v>
      </c>
      <c r="L26318" s="34">
        <v>113</v>
      </c>
      <c r="M26318" s="34">
        <v>97</v>
      </c>
    </row>
    <row r="26319" spans="1:13" x14ac:dyDescent="0.2">
      <c r="A26319" s="34" t="s">
        <v>127213</v>
      </c>
      <c r="B26319" s="34">
        <v>187</v>
      </c>
      <c r="C26319" s="34">
        <v>183</v>
      </c>
      <c r="D26319" s="34">
        <v>225</v>
      </c>
      <c r="E26319" s="34">
        <v>205</v>
      </c>
      <c r="F26319" s="34">
        <v>159</v>
      </c>
      <c r="G26319" s="34">
        <v>179</v>
      </c>
      <c r="H26319" s="34">
        <v>168</v>
      </c>
      <c r="I26319" s="34">
        <v>198</v>
      </c>
      <c r="J26319" s="34">
        <v>202</v>
      </c>
      <c r="K26319" s="34">
        <v>171</v>
      </c>
      <c r="L26319" s="34">
        <v>172</v>
      </c>
      <c r="M26319" s="34">
        <v>175</v>
      </c>
    </row>
    <row r="26320" spans="1:13" x14ac:dyDescent="0.2">
      <c r="A26320" s="34" t="s">
        <v>127214</v>
      </c>
      <c r="B26320" s="34">
        <v>332</v>
      </c>
      <c r="C26320" s="34">
        <v>297</v>
      </c>
      <c r="D26320" s="34">
        <v>331</v>
      </c>
      <c r="E26320" s="34">
        <v>426</v>
      </c>
      <c r="F26320" s="34">
        <v>236</v>
      </c>
      <c r="G26320" s="34">
        <v>314</v>
      </c>
      <c r="H26320" s="34">
        <v>391</v>
      </c>
      <c r="I26320" s="34">
        <v>368</v>
      </c>
      <c r="J26320" s="34">
        <v>294</v>
      </c>
      <c r="K26320" s="34">
        <v>286</v>
      </c>
      <c r="L26320" s="34">
        <v>360</v>
      </c>
      <c r="M26320" s="34">
        <v>244</v>
      </c>
    </row>
    <row r="26321" spans="1:13" x14ac:dyDescent="0.2">
      <c r="A26321" s="34" t="s">
        <v>127215</v>
      </c>
      <c r="B26321" s="34">
        <v>354</v>
      </c>
      <c r="C26321" s="34">
        <v>331</v>
      </c>
      <c r="D26321" s="34">
        <v>325</v>
      </c>
      <c r="E26321" s="34">
        <v>369</v>
      </c>
      <c r="F26321" s="34">
        <v>362</v>
      </c>
      <c r="G26321" s="34">
        <v>317</v>
      </c>
      <c r="H26321" s="34">
        <v>415</v>
      </c>
      <c r="I26321" s="34">
        <v>408</v>
      </c>
      <c r="J26321" s="34">
        <v>401</v>
      </c>
      <c r="K26321" s="34">
        <v>289</v>
      </c>
      <c r="L26321" s="34">
        <v>401</v>
      </c>
      <c r="M26321" s="34">
        <v>294</v>
      </c>
    </row>
    <row r="26322" spans="1:13" x14ac:dyDescent="0.2">
      <c r="A26322" s="34" t="s">
        <v>127216</v>
      </c>
      <c r="B26322" s="34">
        <v>511</v>
      </c>
      <c r="C26322" s="34">
        <v>318</v>
      </c>
      <c r="D26322" s="34">
        <v>444</v>
      </c>
      <c r="E26322" s="34">
        <v>438</v>
      </c>
      <c r="F26322" s="34">
        <v>403</v>
      </c>
      <c r="G26322" s="34">
        <v>405</v>
      </c>
      <c r="H26322" s="34">
        <v>469</v>
      </c>
      <c r="I26322" s="34">
        <v>437</v>
      </c>
      <c r="J26322" s="34">
        <v>422</v>
      </c>
      <c r="K26322" s="34">
        <v>305</v>
      </c>
      <c r="L26322" s="34">
        <v>378</v>
      </c>
      <c r="M26322" s="34">
        <v>320</v>
      </c>
    </row>
    <row r="26323" spans="1:13" x14ac:dyDescent="0.2">
      <c r="A26323" s="34" t="s">
        <v>127217</v>
      </c>
      <c r="B26323" s="34">
        <v>757</v>
      </c>
      <c r="C26323" s="34">
        <v>807</v>
      </c>
      <c r="D26323" s="34">
        <v>768</v>
      </c>
      <c r="E26323" s="34">
        <v>807</v>
      </c>
      <c r="F26323" s="34">
        <v>805</v>
      </c>
      <c r="G26323" s="34">
        <v>674</v>
      </c>
      <c r="H26323" s="34">
        <v>807</v>
      </c>
      <c r="I26323" s="34">
        <v>741</v>
      </c>
      <c r="J26323" s="34">
        <v>954</v>
      </c>
      <c r="K26323" s="34">
        <v>620</v>
      </c>
      <c r="L26323" s="34">
        <v>854</v>
      </c>
      <c r="M26323" s="34">
        <v>597</v>
      </c>
    </row>
    <row r="26324" spans="1:13" x14ac:dyDescent="0.2">
      <c r="A26324" s="34" t="s">
        <v>127218</v>
      </c>
      <c r="B26324" s="34">
        <v>980</v>
      </c>
      <c r="C26324" s="34">
        <v>1042</v>
      </c>
      <c r="D26324" s="34">
        <v>1126</v>
      </c>
      <c r="E26324" s="34">
        <v>1059</v>
      </c>
      <c r="F26324" s="34">
        <v>918</v>
      </c>
      <c r="G26324" s="34">
        <v>963</v>
      </c>
      <c r="H26324" s="34">
        <v>1170</v>
      </c>
      <c r="I26324" s="34">
        <v>1015</v>
      </c>
      <c r="J26324" s="34">
        <v>1175</v>
      </c>
      <c r="K26324" s="34">
        <v>876</v>
      </c>
      <c r="L26324" s="34">
        <v>973</v>
      </c>
      <c r="M26324" s="34">
        <v>857</v>
      </c>
    </row>
    <row r="26325" spans="1:13" x14ac:dyDescent="0.2">
      <c r="A26325" s="34" t="s">
        <v>127219</v>
      </c>
      <c r="B26325" s="34">
        <v>508</v>
      </c>
      <c r="C26325" s="34">
        <v>436</v>
      </c>
      <c r="D26325" s="34">
        <v>490</v>
      </c>
      <c r="E26325" s="34">
        <v>489</v>
      </c>
      <c r="F26325" s="34">
        <v>446</v>
      </c>
      <c r="G26325" s="34">
        <v>480</v>
      </c>
      <c r="H26325" s="34">
        <v>520</v>
      </c>
      <c r="I26325" s="34">
        <v>403</v>
      </c>
      <c r="J26325" s="34">
        <v>514</v>
      </c>
      <c r="K26325" s="34">
        <v>410</v>
      </c>
      <c r="L26325" s="34">
        <v>545</v>
      </c>
      <c r="M26325" s="34">
        <v>333</v>
      </c>
    </row>
    <row r="26326" spans="1:13" x14ac:dyDescent="0.2">
      <c r="A26326" s="34" t="s">
        <v>127220</v>
      </c>
      <c r="B26326" s="34">
        <v>196</v>
      </c>
      <c r="C26326" s="34">
        <v>295</v>
      </c>
      <c r="D26326" s="34">
        <v>257</v>
      </c>
      <c r="E26326" s="34">
        <v>304</v>
      </c>
      <c r="F26326" s="34">
        <v>297</v>
      </c>
      <c r="G26326" s="34">
        <v>316</v>
      </c>
      <c r="H26326" s="34">
        <v>261</v>
      </c>
      <c r="I26326" s="34">
        <v>303</v>
      </c>
      <c r="J26326" s="34">
        <v>314</v>
      </c>
      <c r="K26326" s="34">
        <v>203</v>
      </c>
      <c r="L26326" s="34">
        <v>292</v>
      </c>
      <c r="M26326" s="34">
        <v>250</v>
      </c>
    </row>
    <row r="26327" spans="1:13" x14ac:dyDescent="0.2">
      <c r="A26327" s="34" t="s">
        <v>127221</v>
      </c>
      <c r="B26327" s="34">
        <v>458</v>
      </c>
      <c r="C26327" s="34">
        <v>411</v>
      </c>
      <c r="D26327" s="34">
        <v>450</v>
      </c>
      <c r="E26327" s="34">
        <v>535</v>
      </c>
      <c r="F26327" s="34">
        <v>518</v>
      </c>
      <c r="G26327" s="34">
        <v>416</v>
      </c>
      <c r="H26327" s="34">
        <v>453</v>
      </c>
      <c r="I26327" s="34">
        <v>430</v>
      </c>
      <c r="J26327" s="34">
        <v>522</v>
      </c>
      <c r="K26327" s="34">
        <v>358</v>
      </c>
      <c r="L26327" s="34">
        <v>429</v>
      </c>
      <c r="M26327" s="34">
        <v>340</v>
      </c>
    </row>
    <row r="26328" spans="1:13" x14ac:dyDescent="0.2">
      <c r="A26328" s="34" t="s">
        <v>127222</v>
      </c>
      <c r="B26328" s="34">
        <v>228</v>
      </c>
      <c r="C26328" s="34">
        <v>298</v>
      </c>
      <c r="D26328" s="34">
        <v>285</v>
      </c>
      <c r="E26328" s="34">
        <v>235</v>
      </c>
      <c r="F26328" s="34">
        <v>176</v>
      </c>
      <c r="G26328" s="34">
        <v>281</v>
      </c>
      <c r="H26328" s="34">
        <v>240</v>
      </c>
      <c r="I26328" s="34">
        <v>256</v>
      </c>
      <c r="J26328" s="34">
        <v>236</v>
      </c>
      <c r="K26328" s="34">
        <v>213</v>
      </c>
      <c r="L26328" s="34">
        <v>274</v>
      </c>
      <c r="M26328" s="34">
        <v>220</v>
      </c>
    </row>
    <row r="26329" spans="1:13" x14ac:dyDescent="0.2">
      <c r="A26329" s="34" t="s">
        <v>127223</v>
      </c>
      <c r="B26329" s="34">
        <v>319</v>
      </c>
      <c r="C26329" s="34">
        <v>259</v>
      </c>
      <c r="D26329" s="34">
        <v>292</v>
      </c>
      <c r="E26329" s="34">
        <v>286</v>
      </c>
      <c r="F26329" s="34">
        <v>278</v>
      </c>
      <c r="G26329" s="34">
        <v>230</v>
      </c>
      <c r="H26329" s="34">
        <v>319</v>
      </c>
      <c r="I26329" s="34">
        <v>315</v>
      </c>
      <c r="J26329" s="34">
        <v>290</v>
      </c>
      <c r="K26329" s="34">
        <v>210</v>
      </c>
      <c r="L26329" s="34">
        <v>238</v>
      </c>
      <c r="M26329" s="34">
        <v>207</v>
      </c>
    </row>
    <row r="26330" spans="1:13" x14ac:dyDescent="0.2">
      <c r="A26330" s="34" t="s">
        <v>127224</v>
      </c>
      <c r="B26330" s="34">
        <v>251</v>
      </c>
      <c r="C26330" s="34">
        <v>243</v>
      </c>
      <c r="D26330" s="34">
        <v>192</v>
      </c>
      <c r="E26330" s="34">
        <v>214</v>
      </c>
      <c r="F26330" s="34">
        <v>226</v>
      </c>
      <c r="G26330" s="34">
        <v>216</v>
      </c>
      <c r="H26330" s="34">
        <v>267</v>
      </c>
      <c r="I26330" s="34">
        <v>196</v>
      </c>
      <c r="J26330" s="34">
        <v>195</v>
      </c>
      <c r="K26330" s="34">
        <v>156</v>
      </c>
      <c r="L26330" s="34">
        <v>176</v>
      </c>
      <c r="M26330" s="34">
        <v>147</v>
      </c>
    </row>
    <row r="26331" spans="1:13" x14ac:dyDescent="0.2">
      <c r="A26331" s="34" t="s">
        <v>127225</v>
      </c>
      <c r="B26331" s="34">
        <v>166</v>
      </c>
      <c r="C26331" s="34">
        <v>165</v>
      </c>
      <c r="D26331" s="34">
        <v>169</v>
      </c>
      <c r="E26331" s="34">
        <v>188</v>
      </c>
      <c r="F26331" s="34">
        <v>179</v>
      </c>
      <c r="G26331" s="34">
        <v>194</v>
      </c>
      <c r="H26331" s="34">
        <v>171</v>
      </c>
      <c r="I26331" s="34">
        <v>192</v>
      </c>
      <c r="J26331" s="34">
        <v>197</v>
      </c>
      <c r="K26331" s="34">
        <v>118</v>
      </c>
      <c r="L26331" s="34">
        <v>168</v>
      </c>
      <c r="M26331" s="34">
        <v>142</v>
      </c>
    </row>
    <row r="26332" spans="1:13" x14ac:dyDescent="0.2">
      <c r="A26332" s="34" t="s">
        <v>127226</v>
      </c>
      <c r="B26332" s="34">
        <v>361</v>
      </c>
      <c r="C26332" s="34">
        <v>328</v>
      </c>
      <c r="D26332" s="34">
        <v>416</v>
      </c>
      <c r="E26332" s="34">
        <v>398</v>
      </c>
      <c r="F26332" s="34">
        <v>345</v>
      </c>
      <c r="G26332" s="34">
        <v>318</v>
      </c>
      <c r="H26332" s="34">
        <v>392</v>
      </c>
      <c r="I26332" s="34">
        <v>315</v>
      </c>
      <c r="J26332" s="34">
        <v>372</v>
      </c>
      <c r="K26332" s="34">
        <v>306</v>
      </c>
      <c r="L26332" s="34">
        <v>316</v>
      </c>
      <c r="M26332" s="34">
        <v>265</v>
      </c>
    </row>
    <row r="26333" spans="1:13" x14ac:dyDescent="0.2">
      <c r="A26333" s="34" t="s">
        <v>127227</v>
      </c>
      <c r="B26333" s="34">
        <v>204</v>
      </c>
      <c r="C26333" s="34">
        <v>198</v>
      </c>
      <c r="D26333" s="34">
        <v>229</v>
      </c>
      <c r="E26333" s="34">
        <v>229</v>
      </c>
      <c r="F26333" s="34">
        <v>283</v>
      </c>
      <c r="G26333" s="34">
        <v>235</v>
      </c>
      <c r="H26333" s="34">
        <v>321</v>
      </c>
      <c r="I26333" s="34">
        <v>243</v>
      </c>
      <c r="J26333" s="34">
        <v>290</v>
      </c>
      <c r="K26333" s="34">
        <v>184</v>
      </c>
      <c r="L26333" s="34">
        <v>252</v>
      </c>
      <c r="M26333" s="34">
        <v>142</v>
      </c>
    </row>
    <row r="26334" spans="1:13" x14ac:dyDescent="0.2">
      <c r="A26334" s="34" t="s">
        <v>127228</v>
      </c>
      <c r="B26334" s="34">
        <v>143</v>
      </c>
      <c r="C26334" s="34">
        <v>187</v>
      </c>
      <c r="D26334" s="34">
        <v>177</v>
      </c>
      <c r="E26334" s="34">
        <v>201</v>
      </c>
      <c r="F26334" s="34">
        <v>222</v>
      </c>
      <c r="G26334" s="34">
        <v>153</v>
      </c>
      <c r="H26334" s="34">
        <v>224</v>
      </c>
      <c r="I26334" s="34">
        <v>171</v>
      </c>
      <c r="J26334" s="34">
        <v>205</v>
      </c>
      <c r="K26334" s="34">
        <v>145</v>
      </c>
      <c r="L26334" s="34">
        <v>167</v>
      </c>
      <c r="M26334" s="34">
        <v>145</v>
      </c>
    </row>
    <row r="26335" spans="1:13" x14ac:dyDescent="0.2">
      <c r="A26335" s="34" t="s">
        <v>127229</v>
      </c>
      <c r="B26335" s="34">
        <v>586</v>
      </c>
      <c r="C26335" s="34">
        <v>626</v>
      </c>
      <c r="D26335" s="34">
        <v>665</v>
      </c>
      <c r="E26335" s="34">
        <v>720</v>
      </c>
      <c r="F26335" s="34">
        <v>615</v>
      </c>
      <c r="G26335" s="34">
        <v>593</v>
      </c>
      <c r="H26335" s="34">
        <v>807</v>
      </c>
      <c r="I26335" s="34">
        <v>585</v>
      </c>
      <c r="J26335" s="34">
        <v>621</v>
      </c>
      <c r="K26335" s="34">
        <v>499</v>
      </c>
      <c r="L26335" s="34">
        <v>680</v>
      </c>
      <c r="M26335" s="34">
        <v>462</v>
      </c>
    </row>
    <row r="26336" spans="1:13" x14ac:dyDescent="0.2">
      <c r="A26336" s="34" t="s">
        <v>127230</v>
      </c>
      <c r="B26336" s="34">
        <v>205</v>
      </c>
      <c r="C26336" s="34">
        <v>194</v>
      </c>
      <c r="D26336" s="34">
        <v>239</v>
      </c>
      <c r="E26336" s="34">
        <v>266</v>
      </c>
      <c r="F26336" s="34">
        <v>211</v>
      </c>
      <c r="G26336" s="34">
        <v>210</v>
      </c>
      <c r="H26336" s="34">
        <v>249</v>
      </c>
      <c r="I26336" s="34">
        <v>240</v>
      </c>
      <c r="J26336" s="34">
        <v>229</v>
      </c>
      <c r="K26336" s="34">
        <v>178</v>
      </c>
      <c r="L26336" s="34">
        <v>199</v>
      </c>
      <c r="M26336" s="34">
        <v>226</v>
      </c>
    </row>
    <row r="26337" spans="1:13" x14ac:dyDescent="0.2">
      <c r="A26337" s="34" t="s">
        <v>127231</v>
      </c>
      <c r="B26337" s="34">
        <v>445</v>
      </c>
      <c r="C26337" s="34">
        <v>300</v>
      </c>
      <c r="D26337" s="34">
        <v>442</v>
      </c>
      <c r="E26337" s="34">
        <v>470</v>
      </c>
      <c r="F26337" s="34">
        <v>468</v>
      </c>
      <c r="G26337" s="34">
        <v>319</v>
      </c>
      <c r="H26337" s="34">
        <v>485</v>
      </c>
      <c r="I26337" s="34">
        <v>348</v>
      </c>
      <c r="J26337" s="34">
        <v>483</v>
      </c>
      <c r="K26337" s="34">
        <v>335</v>
      </c>
      <c r="L26337" s="34">
        <v>460</v>
      </c>
      <c r="M26337" s="34">
        <v>338</v>
      </c>
    </row>
    <row r="26338" spans="1:13" x14ac:dyDescent="0.2">
      <c r="A26338" s="34" t="s">
        <v>127232</v>
      </c>
      <c r="B26338" s="34">
        <v>194</v>
      </c>
      <c r="C26338" s="34">
        <v>188</v>
      </c>
      <c r="D26338" s="34">
        <v>189</v>
      </c>
      <c r="E26338" s="34">
        <v>186</v>
      </c>
      <c r="F26338" s="34">
        <v>138</v>
      </c>
      <c r="G26338" s="34">
        <v>125</v>
      </c>
      <c r="H26338" s="34">
        <v>228</v>
      </c>
      <c r="I26338" s="34">
        <v>140</v>
      </c>
      <c r="J26338" s="34">
        <v>165</v>
      </c>
      <c r="K26338" s="34">
        <v>121</v>
      </c>
      <c r="L26338" s="34">
        <v>135</v>
      </c>
      <c r="M26338" s="34">
        <v>92</v>
      </c>
    </row>
    <row r="26339" spans="1:13" x14ac:dyDescent="0.2">
      <c r="A26339" s="34" t="s">
        <v>127233</v>
      </c>
      <c r="B26339" s="34">
        <v>573</v>
      </c>
      <c r="C26339" s="34">
        <v>510</v>
      </c>
      <c r="D26339" s="34">
        <v>607</v>
      </c>
      <c r="E26339" s="34">
        <v>469</v>
      </c>
      <c r="F26339" s="34">
        <v>520</v>
      </c>
      <c r="G26339" s="34">
        <v>471</v>
      </c>
      <c r="H26339" s="34">
        <v>585</v>
      </c>
      <c r="I26339" s="34">
        <v>502</v>
      </c>
      <c r="J26339" s="34">
        <v>531</v>
      </c>
      <c r="K26339" s="34">
        <v>420</v>
      </c>
      <c r="L26339" s="34">
        <v>587</v>
      </c>
      <c r="M26339" s="34">
        <v>376</v>
      </c>
    </row>
    <row r="26340" spans="1:13" x14ac:dyDescent="0.2">
      <c r="A26340" s="34" t="s">
        <v>127234</v>
      </c>
      <c r="B26340" s="34">
        <v>524</v>
      </c>
      <c r="C26340" s="34">
        <v>490</v>
      </c>
      <c r="D26340" s="34">
        <v>567</v>
      </c>
      <c r="E26340" s="34">
        <v>422</v>
      </c>
      <c r="F26340" s="34">
        <v>493</v>
      </c>
      <c r="G26340" s="34">
        <v>484</v>
      </c>
      <c r="H26340" s="34">
        <v>536</v>
      </c>
      <c r="I26340" s="34">
        <v>426</v>
      </c>
      <c r="J26340" s="34">
        <v>540</v>
      </c>
      <c r="K26340" s="34">
        <v>409</v>
      </c>
      <c r="L26340" s="34">
        <v>525</v>
      </c>
      <c r="M26340" s="34">
        <v>419</v>
      </c>
    </row>
    <row r="26341" spans="1:13" x14ac:dyDescent="0.2">
      <c r="A26341" s="34" t="s">
        <v>127235</v>
      </c>
      <c r="B26341" s="34">
        <v>616</v>
      </c>
      <c r="C26341" s="34">
        <v>678</v>
      </c>
      <c r="D26341" s="34">
        <v>681</v>
      </c>
      <c r="E26341" s="34">
        <v>752</v>
      </c>
      <c r="F26341" s="34">
        <v>637</v>
      </c>
      <c r="G26341" s="34">
        <v>541</v>
      </c>
      <c r="H26341" s="34">
        <v>737</v>
      </c>
      <c r="I26341" s="34">
        <v>610</v>
      </c>
      <c r="J26341" s="34">
        <v>679</v>
      </c>
      <c r="K26341" s="34">
        <v>514</v>
      </c>
      <c r="L26341" s="34">
        <v>648</v>
      </c>
      <c r="M26341" s="34">
        <v>509</v>
      </c>
    </row>
    <row r="26342" spans="1:13" x14ac:dyDescent="0.2">
      <c r="A26342" s="34" t="s">
        <v>127236</v>
      </c>
      <c r="B26342" s="34">
        <v>376</v>
      </c>
      <c r="C26342" s="34">
        <v>435</v>
      </c>
      <c r="D26342" s="34">
        <v>404</v>
      </c>
      <c r="E26342" s="34">
        <v>501</v>
      </c>
      <c r="F26342" s="34">
        <v>380</v>
      </c>
      <c r="G26342" s="34">
        <v>367</v>
      </c>
      <c r="H26342" s="34">
        <v>425</v>
      </c>
      <c r="I26342" s="34">
        <v>404</v>
      </c>
      <c r="J26342" s="34">
        <v>380</v>
      </c>
      <c r="K26342" s="34">
        <v>332</v>
      </c>
      <c r="L26342" s="34">
        <v>370</v>
      </c>
      <c r="M26342" s="34">
        <v>327</v>
      </c>
    </row>
    <row r="26343" spans="1:13" x14ac:dyDescent="0.2">
      <c r="A26343" s="34" t="s">
        <v>127237</v>
      </c>
      <c r="B26343" s="34">
        <v>711</v>
      </c>
      <c r="C26343" s="34">
        <v>769</v>
      </c>
      <c r="D26343" s="34">
        <v>764</v>
      </c>
      <c r="E26343" s="34">
        <v>761</v>
      </c>
      <c r="F26343" s="34">
        <v>690</v>
      </c>
      <c r="G26343" s="34">
        <v>647</v>
      </c>
      <c r="H26343" s="34">
        <v>848</v>
      </c>
      <c r="I26343" s="34">
        <v>748</v>
      </c>
      <c r="J26343" s="34">
        <v>901</v>
      </c>
      <c r="K26343" s="34">
        <v>683</v>
      </c>
      <c r="L26343" s="34">
        <v>769</v>
      </c>
      <c r="M26343" s="34">
        <v>590</v>
      </c>
    </row>
    <row r="26344" spans="1:13" x14ac:dyDescent="0.2">
      <c r="A26344" s="34" t="s">
        <v>127238</v>
      </c>
      <c r="B26344" s="34">
        <v>411</v>
      </c>
      <c r="C26344" s="34">
        <v>488</v>
      </c>
      <c r="D26344" s="34">
        <v>450</v>
      </c>
      <c r="E26344" s="34">
        <v>592</v>
      </c>
      <c r="F26344" s="34">
        <v>435</v>
      </c>
      <c r="G26344" s="34">
        <v>461</v>
      </c>
      <c r="H26344" s="34">
        <v>545</v>
      </c>
      <c r="I26344" s="34">
        <v>534</v>
      </c>
      <c r="J26344" s="34">
        <v>407</v>
      </c>
      <c r="K26344" s="34">
        <v>407</v>
      </c>
      <c r="L26344" s="34">
        <v>458</v>
      </c>
      <c r="M26344" s="34">
        <v>399</v>
      </c>
    </row>
    <row r="26345" spans="1:13" x14ac:dyDescent="0.2">
      <c r="A26345" s="34" t="s">
        <v>127239</v>
      </c>
      <c r="B26345" s="34">
        <v>796</v>
      </c>
      <c r="C26345" s="34">
        <v>800</v>
      </c>
      <c r="D26345" s="34">
        <v>900</v>
      </c>
      <c r="E26345" s="34">
        <v>812</v>
      </c>
      <c r="F26345" s="34">
        <v>735</v>
      </c>
      <c r="G26345" s="34">
        <v>727</v>
      </c>
      <c r="H26345" s="34">
        <v>796</v>
      </c>
      <c r="I26345" s="34">
        <v>764</v>
      </c>
      <c r="J26345" s="34">
        <v>959</v>
      </c>
      <c r="K26345" s="34">
        <v>652</v>
      </c>
      <c r="L26345" s="34">
        <v>769</v>
      </c>
      <c r="M26345" s="34">
        <v>629</v>
      </c>
    </row>
    <row r="26346" spans="1:13" x14ac:dyDescent="0.2">
      <c r="A26346" s="34" t="s">
        <v>127240</v>
      </c>
      <c r="B26346" s="34">
        <v>635</v>
      </c>
      <c r="C26346" s="34">
        <v>485</v>
      </c>
      <c r="D26346" s="34">
        <v>507</v>
      </c>
      <c r="E26346" s="34">
        <v>536</v>
      </c>
      <c r="F26346" s="34">
        <v>482</v>
      </c>
      <c r="G26346" s="34">
        <v>462</v>
      </c>
      <c r="H26346" s="34">
        <v>650</v>
      </c>
      <c r="I26346" s="34">
        <v>500</v>
      </c>
      <c r="J26346" s="34">
        <v>530</v>
      </c>
      <c r="K26346" s="34">
        <v>452</v>
      </c>
      <c r="L26346" s="34">
        <v>577</v>
      </c>
      <c r="M26346" s="34">
        <v>399</v>
      </c>
    </row>
    <row r="26347" spans="1:13" x14ac:dyDescent="0.2">
      <c r="A26347" s="34" t="s">
        <v>127241</v>
      </c>
      <c r="B26347" s="34">
        <v>424</v>
      </c>
      <c r="C26347" s="34">
        <v>386</v>
      </c>
      <c r="D26347" s="34">
        <v>447</v>
      </c>
      <c r="E26347" s="34">
        <v>464</v>
      </c>
      <c r="F26347" s="34">
        <v>439</v>
      </c>
      <c r="G26347" s="34">
        <v>377</v>
      </c>
      <c r="H26347" s="34">
        <v>411</v>
      </c>
      <c r="I26347" s="34">
        <v>383</v>
      </c>
      <c r="J26347" s="34">
        <v>518</v>
      </c>
      <c r="K26347" s="34">
        <v>330</v>
      </c>
      <c r="L26347" s="34">
        <v>441</v>
      </c>
      <c r="M26347" s="34">
        <v>334</v>
      </c>
    </row>
    <row r="26348" spans="1:13" x14ac:dyDescent="0.2">
      <c r="A26348" s="34" t="s">
        <v>127242</v>
      </c>
      <c r="B26348" s="34">
        <v>317</v>
      </c>
      <c r="C26348" s="34">
        <v>330</v>
      </c>
      <c r="D26348" s="34">
        <v>326</v>
      </c>
      <c r="E26348" s="34">
        <v>368</v>
      </c>
      <c r="F26348" s="34">
        <v>308</v>
      </c>
      <c r="G26348" s="34">
        <v>333</v>
      </c>
      <c r="H26348" s="34">
        <v>296</v>
      </c>
      <c r="I26348" s="34">
        <v>333</v>
      </c>
      <c r="J26348" s="34">
        <v>350</v>
      </c>
      <c r="K26348" s="34">
        <v>284</v>
      </c>
      <c r="L26348" s="34">
        <v>287</v>
      </c>
      <c r="M26348" s="34">
        <v>290</v>
      </c>
    </row>
    <row r="26349" spans="1:13" x14ac:dyDescent="0.2">
      <c r="A26349" s="34" t="s">
        <v>127243</v>
      </c>
      <c r="B26349" s="34">
        <v>368</v>
      </c>
      <c r="C26349" s="34">
        <v>435</v>
      </c>
      <c r="D26349" s="34">
        <v>421</v>
      </c>
      <c r="E26349" s="34">
        <v>447</v>
      </c>
      <c r="F26349" s="34">
        <v>329</v>
      </c>
      <c r="G26349" s="34">
        <v>386</v>
      </c>
      <c r="H26349" s="34">
        <v>372</v>
      </c>
      <c r="I26349" s="34">
        <v>369</v>
      </c>
      <c r="J26349" s="34">
        <v>382</v>
      </c>
      <c r="K26349" s="34">
        <v>293</v>
      </c>
      <c r="L26349" s="34">
        <v>361</v>
      </c>
      <c r="M26349" s="34">
        <v>310</v>
      </c>
    </row>
    <row r="26350" spans="1:13" x14ac:dyDescent="0.2">
      <c r="A26350" s="34" t="s">
        <v>127244</v>
      </c>
      <c r="B26350" s="34">
        <v>453</v>
      </c>
      <c r="C26350" s="34">
        <v>530</v>
      </c>
      <c r="D26350" s="34">
        <v>527</v>
      </c>
      <c r="E26350" s="34">
        <v>499</v>
      </c>
      <c r="F26350" s="34">
        <v>467</v>
      </c>
      <c r="G26350" s="34">
        <v>444</v>
      </c>
      <c r="H26350" s="34">
        <v>587</v>
      </c>
      <c r="I26350" s="34">
        <v>459</v>
      </c>
      <c r="J26350" s="34">
        <v>517</v>
      </c>
      <c r="K26350" s="34">
        <v>383</v>
      </c>
      <c r="L26350" s="34">
        <v>421</v>
      </c>
      <c r="M26350" s="34">
        <v>353</v>
      </c>
    </row>
    <row r="26351" spans="1:13" x14ac:dyDescent="0.2">
      <c r="A26351" s="34" t="s">
        <v>127245</v>
      </c>
      <c r="B26351" s="34">
        <v>569</v>
      </c>
      <c r="C26351" s="34">
        <v>596</v>
      </c>
      <c r="D26351" s="34">
        <v>603</v>
      </c>
      <c r="E26351" s="34">
        <v>609</v>
      </c>
      <c r="F26351" s="34">
        <v>509</v>
      </c>
      <c r="G26351" s="34">
        <v>582</v>
      </c>
      <c r="H26351" s="34">
        <v>646</v>
      </c>
      <c r="I26351" s="34">
        <v>604</v>
      </c>
      <c r="J26351" s="34">
        <v>672</v>
      </c>
      <c r="K26351" s="34">
        <v>522</v>
      </c>
      <c r="L26351" s="34">
        <v>535</v>
      </c>
      <c r="M26351" s="34">
        <v>506</v>
      </c>
    </row>
    <row r="26352" spans="1:13" x14ac:dyDescent="0.2">
      <c r="A26352" s="34" t="s">
        <v>127246</v>
      </c>
      <c r="B26352" s="34">
        <v>348</v>
      </c>
      <c r="C26352" s="34">
        <v>389</v>
      </c>
      <c r="D26352" s="34">
        <v>402</v>
      </c>
      <c r="E26352" s="34">
        <v>385</v>
      </c>
      <c r="F26352" s="34">
        <v>336</v>
      </c>
      <c r="G26352" s="34">
        <v>362</v>
      </c>
      <c r="H26352" s="34">
        <v>360</v>
      </c>
      <c r="I26352" s="34">
        <v>349</v>
      </c>
      <c r="J26352" s="34">
        <v>350</v>
      </c>
      <c r="K26352" s="34">
        <v>357</v>
      </c>
      <c r="L26352" s="34">
        <v>374</v>
      </c>
      <c r="M26352" s="34">
        <v>280</v>
      </c>
    </row>
    <row r="26353" spans="1:13" x14ac:dyDescent="0.2">
      <c r="A26353" s="34" t="s">
        <v>127247</v>
      </c>
      <c r="B26353" s="34">
        <v>268</v>
      </c>
      <c r="C26353" s="34">
        <v>285</v>
      </c>
      <c r="D26353" s="34">
        <v>249</v>
      </c>
      <c r="E26353" s="34">
        <v>297</v>
      </c>
      <c r="F26353" s="34">
        <v>247</v>
      </c>
      <c r="G26353" s="34">
        <v>226</v>
      </c>
      <c r="H26353" s="34">
        <v>244</v>
      </c>
      <c r="I26353" s="34">
        <v>273</v>
      </c>
      <c r="J26353" s="34">
        <v>276</v>
      </c>
      <c r="K26353" s="34">
        <v>236</v>
      </c>
      <c r="L26353" s="34">
        <v>305</v>
      </c>
      <c r="M26353" s="34">
        <v>230</v>
      </c>
    </row>
    <row r="26354" spans="1:13" x14ac:dyDescent="0.2">
      <c r="A26354" s="34" t="s">
        <v>127248</v>
      </c>
      <c r="B26354" s="34">
        <v>274</v>
      </c>
      <c r="C26354" s="34">
        <v>207</v>
      </c>
      <c r="D26354" s="34">
        <v>265</v>
      </c>
      <c r="E26354" s="34">
        <v>208</v>
      </c>
      <c r="F26354" s="34">
        <v>240</v>
      </c>
      <c r="G26354" s="34">
        <v>181</v>
      </c>
      <c r="H26354" s="34">
        <v>254</v>
      </c>
      <c r="I26354" s="34">
        <v>186</v>
      </c>
      <c r="J26354" s="34">
        <v>207</v>
      </c>
      <c r="K26354" s="34">
        <v>127</v>
      </c>
      <c r="L26354" s="34">
        <v>225</v>
      </c>
      <c r="M26354" s="34">
        <v>172</v>
      </c>
    </row>
    <row r="26355" spans="1:13" x14ac:dyDescent="0.2">
      <c r="A26355" s="34" t="s">
        <v>127249</v>
      </c>
      <c r="B26355" s="34">
        <v>274</v>
      </c>
      <c r="C26355" s="34">
        <v>355</v>
      </c>
      <c r="D26355" s="34">
        <v>321</v>
      </c>
      <c r="E26355" s="34">
        <v>324</v>
      </c>
      <c r="F26355" s="34">
        <v>342</v>
      </c>
      <c r="G26355" s="34">
        <v>293</v>
      </c>
      <c r="H26355" s="34">
        <v>360</v>
      </c>
      <c r="I26355" s="34">
        <v>330</v>
      </c>
      <c r="J26355" s="34">
        <v>335</v>
      </c>
      <c r="K26355" s="34">
        <v>237</v>
      </c>
      <c r="L26355" s="34">
        <v>253</v>
      </c>
      <c r="M26355" s="34">
        <v>283</v>
      </c>
    </row>
    <row r="26356" spans="1:13" x14ac:dyDescent="0.2">
      <c r="A26356" s="34" t="s">
        <v>127250</v>
      </c>
      <c r="B26356" s="34">
        <v>267</v>
      </c>
      <c r="C26356" s="34">
        <v>235</v>
      </c>
      <c r="D26356" s="34">
        <v>292</v>
      </c>
      <c r="E26356" s="34">
        <v>311</v>
      </c>
      <c r="F26356" s="34">
        <v>275</v>
      </c>
      <c r="G26356" s="34">
        <v>254</v>
      </c>
      <c r="H26356" s="34">
        <v>324</v>
      </c>
      <c r="I26356" s="34">
        <v>247</v>
      </c>
      <c r="J26356" s="34">
        <v>248</v>
      </c>
      <c r="K26356" s="34">
        <v>234</v>
      </c>
      <c r="L26356" s="34">
        <v>269</v>
      </c>
      <c r="M26356" s="34">
        <v>189</v>
      </c>
    </row>
    <row r="26357" spans="1:13" x14ac:dyDescent="0.2">
      <c r="A26357" s="34" t="s">
        <v>127251</v>
      </c>
      <c r="B26357" s="34">
        <v>494</v>
      </c>
      <c r="C26357" s="34">
        <v>469</v>
      </c>
      <c r="D26357" s="34">
        <v>488</v>
      </c>
      <c r="E26357" s="34">
        <v>503</v>
      </c>
      <c r="F26357" s="34">
        <v>477</v>
      </c>
      <c r="G26357" s="34">
        <v>428</v>
      </c>
      <c r="H26357" s="34">
        <v>465</v>
      </c>
      <c r="I26357" s="34">
        <v>424</v>
      </c>
      <c r="J26357" s="34">
        <v>528</v>
      </c>
      <c r="K26357" s="34">
        <v>456</v>
      </c>
      <c r="L26357" s="34">
        <v>448</v>
      </c>
      <c r="M26357" s="34">
        <v>297</v>
      </c>
    </row>
    <row r="26358" spans="1:13" x14ac:dyDescent="0.2">
      <c r="A26358" s="34" t="s">
        <v>127252</v>
      </c>
      <c r="B26358" s="34">
        <v>455</v>
      </c>
      <c r="C26358" s="34">
        <v>391</v>
      </c>
      <c r="D26358" s="34">
        <v>454</v>
      </c>
      <c r="E26358" s="34">
        <v>544</v>
      </c>
      <c r="F26358" s="34">
        <v>414</v>
      </c>
      <c r="G26358" s="34">
        <v>401</v>
      </c>
      <c r="H26358" s="34">
        <v>462</v>
      </c>
      <c r="I26358" s="34">
        <v>486</v>
      </c>
      <c r="J26358" s="34">
        <v>540</v>
      </c>
      <c r="K26358" s="34">
        <v>378</v>
      </c>
      <c r="L26358" s="34">
        <v>444</v>
      </c>
      <c r="M26358" s="34">
        <v>367</v>
      </c>
    </row>
    <row r="26359" spans="1:13" x14ac:dyDescent="0.2">
      <c r="A26359" s="34" t="s">
        <v>127253</v>
      </c>
      <c r="B26359" s="34">
        <v>308</v>
      </c>
      <c r="C26359" s="34">
        <v>347</v>
      </c>
      <c r="D26359" s="34">
        <v>264</v>
      </c>
      <c r="E26359" s="34">
        <v>320</v>
      </c>
      <c r="F26359" s="34">
        <v>345</v>
      </c>
      <c r="G26359" s="34">
        <v>294</v>
      </c>
      <c r="H26359" s="34">
        <v>358</v>
      </c>
      <c r="I26359" s="34">
        <v>318</v>
      </c>
      <c r="J26359" s="34">
        <v>364</v>
      </c>
      <c r="K26359" s="34">
        <v>232</v>
      </c>
      <c r="L26359" s="34">
        <v>238</v>
      </c>
      <c r="M26359" s="34">
        <v>229</v>
      </c>
    </row>
    <row r="26360" spans="1:13" x14ac:dyDescent="0.2">
      <c r="A26360" s="34" t="s">
        <v>127254</v>
      </c>
      <c r="B26360" s="34">
        <v>536</v>
      </c>
      <c r="C26360" s="34">
        <v>448</v>
      </c>
      <c r="D26360" s="34">
        <v>528</v>
      </c>
      <c r="E26360" s="34">
        <v>543</v>
      </c>
      <c r="F26360" s="34">
        <v>479</v>
      </c>
      <c r="G26360" s="34">
        <v>429</v>
      </c>
      <c r="H26360" s="34">
        <v>486</v>
      </c>
      <c r="I26360" s="34">
        <v>450</v>
      </c>
      <c r="J26360" s="34">
        <v>525</v>
      </c>
      <c r="K26360" s="34">
        <v>387</v>
      </c>
      <c r="L26360" s="34">
        <v>437</v>
      </c>
      <c r="M26360" s="34">
        <v>331</v>
      </c>
    </row>
    <row r="26361" spans="1:13" x14ac:dyDescent="0.2">
      <c r="A26361" s="34" t="s">
        <v>127255</v>
      </c>
      <c r="B26361" s="34">
        <v>427</v>
      </c>
      <c r="C26361" s="34">
        <v>453</v>
      </c>
      <c r="D26361" s="34">
        <v>464</v>
      </c>
      <c r="E26361" s="34">
        <v>509</v>
      </c>
      <c r="F26361" s="34">
        <v>421</v>
      </c>
      <c r="G26361" s="34">
        <v>447</v>
      </c>
      <c r="H26361" s="34">
        <v>510</v>
      </c>
      <c r="I26361" s="34">
        <v>423</v>
      </c>
      <c r="J26361" s="34">
        <v>585</v>
      </c>
      <c r="K26361" s="34">
        <v>396</v>
      </c>
      <c r="L26361" s="34">
        <v>510</v>
      </c>
      <c r="M26361" s="34">
        <v>334</v>
      </c>
    </row>
    <row r="26362" spans="1:13" x14ac:dyDescent="0.2">
      <c r="A26362" s="34" t="s">
        <v>127256</v>
      </c>
      <c r="B26362" s="34">
        <v>454</v>
      </c>
      <c r="C26362" s="34">
        <v>466</v>
      </c>
      <c r="D26362" s="34">
        <v>464</v>
      </c>
      <c r="E26362" s="34">
        <v>442</v>
      </c>
      <c r="F26362" s="34">
        <v>373</v>
      </c>
      <c r="G26362" s="34">
        <v>387</v>
      </c>
      <c r="H26362" s="34">
        <v>439</v>
      </c>
      <c r="I26362" s="34">
        <v>423</v>
      </c>
      <c r="J26362" s="34">
        <v>503</v>
      </c>
      <c r="K26362" s="34">
        <v>318</v>
      </c>
      <c r="L26362" s="34">
        <v>430</v>
      </c>
      <c r="M26362" s="34">
        <v>325</v>
      </c>
    </row>
    <row r="26363" spans="1:13" x14ac:dyDescent="0.2">
      <c r="A26363" s="34" t="s">
        <v>127257</v>
      </c>
      <c r="B26363" s="34">
        <v>398</v>
      </c>
      <c r="C26363" s="34">
        <v>534</v>
      </c>
      <c r="D26363" s="34">
        <v>535</v>
      </c>
      <c r="E26363" s="34">
        <v>528</v>
      </c>
      <c r="F26363" s="34">
        <v>468</v>
      </c>
      <c r="G26363" s="34">
        <v>445</v>
      </c>
      <c r="H26363" s="34">
        <v>516</v>
      </c>
      <c r="I26363" s="34">
        <v>469</v>
      </c>
      <c r="J26363" s="34">
        <v>427</v>
      </c>
      <c r="K26363" s="34">
        <v>420</v>
      </c>
      <c r="L26363" s="34">
        <v>485</v>
      </c>
      <c r="M26363" s="34">
        <v>415</v>
      </c>
    </row>
    <row r="26364" spans="1:13" x14ac:dyDescent="0.2">
      <c r="A26364" s="34" t="s">
        <v>127258</v>
      </c>
      <c r="B26364" s="34">
        <v>290</v>
      </c>
      <c r="C26364" s="34">
        <v>392</v>
      </c>
      <c r="D26364" s="34">
        <v>336</v>
      </c>
      <c r="E26364" s="34">
        <v>411</v>
      </c>
      <c r="F26364" s="34">
        <v>313</v>
      </c>
      <c r="G26364" s="34">
        <v>344</v>
      </c>
      <c r="H26364" s="34">
        <v>371</v>
      </c>
      <c r="I26364" s="34">
        <v>313</v>
      </c>
      <c r="J26364" s="34">
        <v>341</v>
      </c>
      <c r="K26364" s="34">
        <v>314</v>
      </c>
      <c r="L26364" s="34">
        <v>368</v>
      </c>
      <c r="M26364" s="34">
        <v>276</v>
      </c>
    </row>
    <row r="26365" spans="1:13" x14ac:dyDescent="0.2">
      <c r="A26365" s="34" t="s">
        <v>127259</v>
      </c>
      <c r="B26365" s="34">
        <v>513</v>
      </c>
      <c r="C26365" s="34">
        <v>539</v>
      </c>
      <c r="D26365" s="34">
        <v>535</v>
      </c>
      <c r="E26365" s="34">
        <v>585</v>
      </c>
      <c r="F26365" s="34">
        <v>433</v>
      </c>
      <c r="G26365" s="34">
        <v>468</v>
      </c>
      <c r="H26365" s="34">
        <v>581</v>
      </c>
      <c r="I26365" s="34">
        <v>494</v>
      </c>
      <c r="J26365" s="34">
        <v>530</v>
      </c>
      <c r="K26365" s="34">
        <v>441</v>
      </c>
      <c r="L26365" s="34">
        <v>521</v>
      </c>
      <c r="M26365" s="34">
        <v>436</v>
      </c>
    </row>
    <row r="26366" spans="1:13" x14ac:dyDescent="0.2">
      <c r="A26366" s="34" t="s">
        <v>127260</v>
      </c>
      <c r="B26366" s="34">
        <v>678</v>
      </c>
      <c r="C26366" s="34">
        <v>708</v>
      </c>
      <c r="D26366" s="34">
        <v>833</v>
      </c>
      <c r="E26366" s="34">
        <v>731</v>
      </c>
      <c r="F26366" s="34">
        <v>703</v>
      </c>
      <c r="G26366" s="34">
        <v>685</v>
      </c>
      <c r="H26366" s="34">
        <v>856</v>
      </c>
      <c r="I26366" s="34">
        <v>685</v>
      </c>
      <c r="J26366" s="34">
        <v>680</v>
      </c>
      <c r="K26366" s="34">
        <v>578</v>
      </c>
      <c r="L26366" s="34">
        <v>754</v>
      </c>
      <c r="M26366" s="34">
        <v>566</v>
      </c>
    </row>
    <row r="26367" spans="1:13" x14ac:dyDescent="0.2">
      <c r="A26367" s="34" t="s">
        <v>127261</v>
      </c>
      <c r="B26367" s="34">
        <v>624</v>
      </c>
      <c r="C26367" s="34">
        <v>576</v>
      </c>
      <c r="D26367" s="34">
        <v>641</v>
      </c>
      <c r="E26367" s="34">
        <v>623</v>
      </c>
      <c r="F26367" s="34">
        <v>574</v>
      </c>
      <c r="G26367" s="34">
        <v>628</v>
      </c>
      <c r="H26367" s="34">
        <v>680</v>
      </c>
      <c r="I26367" s="34">
        <v>539</v>
      </c>
      <c r="J26367" s="34">
        <v>711</v>
      </c>
      <c r="K26367" s="34">
        <v>470</v>
      </c>
      <c r="L26367" s="34">
        <v>557</v>
      </c>
      <c r="M26367" s="34">
        <v>436</v>
      </c>
    </row>
    <row r="26368" spans="1:13" x14ac:dyDescent="0.2">
      <c r="A26368" s="34" t="s">
        <v>127262</v>
      </c>
      <c r="B26368" s="34">
        <v>449</v>
      </c>
      <c r="C26368" s="34">
        <v>620</v>
      </c>
      <c r="D26368" s="34">
        <v>567</v>
      </c>
      <c r="E26368" s="34">
        <v>554</v>
      </c>
      <c r="F26368" s="34">
        <v>450</v>
      </c>
      <c r="G26368" s="34">
        <v>510</v>
      </c>
      <c r="H26368" s="34">
        <v>513</v>
      </c>
      <c r="I26368" s="34">
        <v>543</v>
      </c>
      <c r="J26368" s="34">
        <v>516</v>
      </c>
      <c r="K26368" s="34">
        <v>456</v>
      </c>
      <c r="L26368" s="34">
        <v>495</v>
      </c>
      <c r="M26368" s="34">
        <v>410</v>
      </c>
    </row>
    <row r="26369" spans="1:13" x14ac:dyDescent="0.2">
      <c r="A26369" s="34" t="s">
        <v>127263</v>
      </c>
      <c r="B26369" s="34">
        <v>834</v>
      </c>
      <c r="C26369" s="34">
        <v>757</v>
      </c>
      <c r="D26369" s="34">
        <v>860</v>
      </c>
      <c r="E26369" s="34">
        <v>839</v>
      </c>
      <c r="F26369" s="34">
        <v>785</v>
      </c>
      <c r="G26369" s="34">
        <v>684</v>
      </c>
      <c r="H26369" s="34">
        <v>952</v>
      </c>
      <c r="I26369" s="34">
        <v>805</v>
      </c>
      <c r="J26369" s="34">
        <v>924</v>
      </c>
      <c r="K26369" s="34">
        <v>642</v>
      </c>
      <c r="L26369" s="34">
        <v>782</v>
      </c>
      <c r="M26369" s="34">
        <v>587</v>
      </c>
    </row>
    <row r="26370" spans="1:13" x14ac:dyDescent="0.2">
      <c r="A26370" s="34" t="s">
        <v>127264</v>
      </c>
      <c r="B26370" s="34">
        <v>861</v>
      </c>
      <c r="C26370" s="34">
        <v>950</v>
      </c>
      <c r="D26370" s="34">
        <v>1095</v>
      </c>
      <c r="E26370" s="34">
        <v>1014</v>
      </c>
      <c r="F26370" s="34">
        <v>931</v>
      </c>
      <c r="G26370" s="34">
        <v>898</v>
      </c>
      <c r="H26370" s="34">
        <v>1171</v>
      </c>
      <c r="I26370" s="34">
        <v>931</v>
      </c>
      <c r="J26370" s="34">
        <v>1139</v>
      </c>
      <c r="K26370" s="34">
        <v>814</v>
      </c>
      <c r="L26370" s="34">
        <v>959</v>
      </c>
      <c r="M26370" s="34">
        <v>730</v>
      </c>
    </row>
    <row r="26371" spans="1:13" x14ac:dyDescent="0.2">
      <c r="A26371" s="34" t="s">
        <v>127265</v>
      </c>
      <c r="B26371" s="34">
        <v>342</v>
      </c>
      <c r="C26371" s="34">
        <v>285</v>
      </c>
      <c r="D26371" s="34">
        <v>355</v>
      </c>
      <c r="E26371" s="34">
        <v>319</v>
      </c>
      <c r="F26371" s="34">
        <v>282</v>
      </c>
      <c r="G26371" s="34">
        <v>293</v>
      </c>
      <c r="H26371" s="34">
        <v>413</v>
      </c>
      <c r="I26371" s="34">
        <v>282</v>
      </c>
      <c r="J26371" s="34">
        <v>403</v>
      </c>
      <c r="K26371" s="34">
        <v>257</v>
      </c>
      <c r="L26371" s="34">
        <v>333</v>
      </c>
      <c r="M26371" s="34">
        <v>270</v>
      </c>
    </row>
    <row r="26372" spans="1:13" x14ac:dyDescent="0.2">
      <c r="A26372" s="34" t="s">
        <v>127266</v>
      </c>
      <c r="B26372" s="34">
        <v>477</v>
      </c>
      <c r="C26372" s="34">
        <v>471</v>
      </c>
      <c r="D26372" s="34">
        <v>561</v>
      </c>
      <c r="E26372" s="34">
        <v>527</v>
      </c>
      <c r="F26372" s="34">
        <v>489</v>
      </c>
      <c r="G26372" s="34">
        <v>488</v>
      </c>
      <c r="H26372" s="34">
        <v>565</v>
      </c>
      <c r="I26372" s="34">
        <v>560</v>
      </c>
      <c r="J26372" s="34">
        <v>591</v>
      </c>
      <c r="K26372" s="34">
        <v>449</v>
      </c>
      <c r="L26372" s="34">
        <v>585</v>
      </c>
      <c r="M26372" s="34">
        <v>368</v>
      </c>
    </row>
    <row r="26373" spans="1:13" x14ac:dyDescent="0.2">
      <c r="A26373" s="34" t="s">
        <v>127267</v>
      </c>
      <c r="B26373" s="34">
        <v>634</v>
      </c>
      <c r="C26373" s="34">
        <v>576</v>
      </c>
      <c r="D26373" s="34">
        <v>678</v>
      </c>
      <c r="E26373" s="34">
        <v>662</v>
      </c>
      <c r="F26373" s="34">
        <v>618</v>
      </c>
      <c r="G26373" s="34">
        <v>539</v>
      </c>
      <c r="H26373" s="34">
        <v>653</v>
      </c>
      <c r="I26373" s="34">
        <v>560</v>
      </c>
      <c r="J26373" s="34">
        <v>623</v>
      </c>
      <c r="K26373" s="34">
        <v>513</v>
      </c>
      <c r="L26373" s="34">
        <v>597</v>
      </c>
      <c r="M26373" s="34">
        <v>450</v>
      </c>
    </row>
    <row r="26374" spans="1:13" x14ac:dyDescent="0.2">
      <c r="A26374" s="34" t="s">
        <v>127268</v>
      </c>
      <c r="B26374" s="34">
        <v>686</v>
      </c>
      <c r="C26374" s="34">
        <v>772</v>
      </c>
      <c r="D26374" s="34">
        <v>752</v>
      </c>
      <c r="E26374" s="34">
        <v>666</v>
      </c>
      <c r="F26374" s="34">
        <v>652</v>
      </c>
      <c r="G26374" s="34">
        <v>612</v>
      </c>
      <c r="H26374" s="34">
        <v>734</v>
      </c>
      <c r="I26374" s="34">
        <v>674</v>
      </c>
      <c r="J26374" s="34">
        <v>681</v>
      </c>
      <c r="K26374" s="34">
        <v>626</v>
      </c>
      <c r="L26374" s="34">
        <v>742</v>
      </c>
      <c r="M26374" s="34">
        <v>469</v>
      </c>
    </row>
    <row r="26375" spans="1:13" x14ac:dyDescent="0.2">
      <c r="A26375" s="34" t="s">
        <v>127269</v>
      </c>
      <c r="B26375" s="34">
        <v>871</v>
      </c>
      <c r="C26375" s="34">
        <v>769</v>
      </c>
      <c r="D26375" s="34">
        <v>843</v>
      </c>
      <c r="E26375" s="34">
        <v>903</v>
      </c>
      <c r="F26375" s="34">
        <v>793</v>
      </c>
      <c r="G26375" s="34">
        <v>764</v>
      </c>
      <c r="H26375" s="34">
        <v>853</v>
      </c>
      <c r="I26375" s="34">
        <v>762</v>
      </c>
      <c r="J26375" s="34">
        <v>906</v>
      </c>
      <c r="K26375" s="34">
        <v>693</v>
      </c>
      <c r="L26375" s="34">
        <v>773</v>
      </c>
      <c r="M26375" s="34">
        <v>637</v>
      </c>
    </row>
    <row r="26376" spans="1:13" x14ac:dyDescent="0.2">
      <c r="A26376" s="34" t="s">
        <v>127270</v>
      </c>
      <c r="B26376" s="34">
        <v>269</v>
      </c>
      <c r="C26376" s="34">
        <v>317</v>
      </c>
      <c r="D26376" s="34">
        <v>333</v>
      </c>
      <c r="E26376" s="34">
        <v>339</v>
      </c>
      <c r="F26376" s="34">
        <v>328</v>
      </c>
      <c r="G26376" s="34">
        <v>303</v>
      </c>
      <c r="H26376" s="34">
        <v>360</v>
      </c>
      <c r="I26376" s="34">
        <v>347</v>
      </c>
      <c r="J26376" s="34">
        <v>341</v>
      </c>
      <c r="K26376" s="34">
        <v>258</v>
      </c>
      <c r="L26376" s="34">
        <v>320</v>
      </c>
      <c r="M26376" s="34">
        <v>235</v>
      </c>
    </row>
    <row r="26377" spans="1:13" x14ac:dyDescent="0.2">
      <c r="A26377" s="34" t="s">
        <v>127271</v>
      </c>
      <c r="B26377" s="34">
        <v>571</v>
      </c>
      <c r="C26377" s="34">
        <v>559</v>
      </c>
      <c r="D26377" s="34">
        <v>617</v>
      </c>
      <c r="E26377" s="34">
        <v>561</v>
      </c>
      <c r="F26377" s="34">
        <v>506</v>
      </c>
      <c r="G26377" s="34">
        <v>599</v>
      </c>
      <c r="H26377" s="34">
        <v>641</v>
      </c>
      <c r="I26377" s="34">
        <v>490</v>
      </c>
      <c r="J26377" s="34">
        <v>591</v>
      </c>
      <c r="K26377" s="34">
        <v>454</v>
      </c>
      <c r="L26377" s="34">
        <v>502</v>
      </c>
      <c r="M26377" s="34">
        <v>418</v>
      </c>
    </row>
    <row r="26378" spans="1:13" x14ac:dyDescent="0.2">
      <c r="A26378" s="34" t="s">
        <v>127272</v>
      </c>
      <c r="B26378" s="34">
        <v>697</v>
      </c>
      <c r="C26378" s="34">
        <v>630</v>
      </c>
      <c r="D26378" s="34">
        <v>734</v>
      </c>
      <c r="E26378" s="34">
        <v>746</v>
      </c>
      <c r="F26378" s="34">
        <v>655</v>
      </c>
      <c r="G26378" s="34">
        <v>605</v>
      </c>
      <c r="H26378" s="34">
        <v>839</v>
      </c>
      <c r="I26378" s="34">
        <v>618</v>
      </c>
      <c r="J26378" s="34">
        <v>710</v>
      </c>
      <c r="K26378" s="34">
        <v>502</v>
      </c>
      <c r="L26378" s="34">
        <v>611</v>
      </c>
      <c r="M26378" s="34">
        <v>480</v>
      </c>
    </row>
    <row r="26379" spans="1:13" x14ac:dyDescent="0.2">
      <c r="A26379" s="34" t="s">
        <v>127273</v>
      </c>
      <c r="B26379" s="34">
        <v>422</v>
      </c>
      <c r="C26379" s="34">
        <v>461</v>
      </c>
      <c r="D26379" s="34">
        <v>550</v>
      </c>
      <c r="E26379" s="34">
        <v>529</v>
      </c>
      <c r="F26379" s="34">
        <v>402</v>
      </c>
      <c r="G26379" s="34">
        <v>465</v>
      </c>
      <c r="H26379" s="34">
        <v>515</v>
      </c>
      <c r="I26379" s="34">
        <v>476</v>
      </c>
      <c r="J26379" s="34">
        <v>506</v>
      </c>
      <c r="K26379" s="34">
        <v>403</v>
      </c>
      <c r="L26379" s="34">
        <v>458</v>
      </c>
      <c r="M26379" s="34">
        <v>448</v>
      </c>
    </row>
    <row r="26380" spans="1:13" x14ac:dyDescent="0.2">
      <c r="A26380" s="34" t="s">
        <v>127274</v>
      </c>
      <c r="B26380" s="34">
        <v>363</v>
      </c>
      <c r="C26380" s="34">
        <v>388</v>
      </c>
      <c r="D26380" s="34">
        <v>463</v>
      </c>
      <c r="E26380" s="34">
        <v>448</v>
      </c>
      <c r="F26380" s="34">
        <v>341</v>
      </c>
      <c r="G26380" s="34">
        <v>358</v>
      </c>
      <c r="H26380" s="34">
        <v>419</v>
      </c>
      <c r="I26380" s="34">
        <v>325</v>
      </c>
      <c r="J26380" s="34">
        <v>344</v>
      </c>
      <c r="K26380" s="34">
        <v>307</v>
      </c>
      <c r="L26380" s="34">
        <v>390</v>
      </c>
      <c r="M26380" s="34">
        <v>263</v>
      </c>
    </row>
    <row r="26381" spans="1:13" x14ac:dyDescent="0.2">
      <c r="A26381" s="34" t="s">
        <v>127275</v>
      </c>
      <c r="B26381" s="34">
        <v>359</v>
      </c>
      <c r="C26381" s="34">
        <v>391</v>
      </c>
      <c r="D26381" s="34">
        <v>476</v>
      </c>
      <c r="E26381" s="34">
        <v>432</v>
      </c>
      <c r="F26381" s="34">
        <v>417</v>
      </c>
      <c r="G26381" s="34">
        <v>394</v>
      </c>
      <c r="H26381" s="34">
        <v>504</v>
      </c>
      <c r="I26381" s="34">
        <v>491</v>
      </c>
      <c r="J26381" s="34">
        <v>426</v>
      </c>
      <c r="K26381" s="34">
        <v>338</v>
      </c>
      <c r="L26381" s="34">
        <v>348</v>
      </c>
      <c r="M26381" s="34">
        <v>373</v>
      </c>
    </row>
    <row r="26382" spans="1:13" x14ac:dyDescent="0.2">
      <c r="A26382" s="34" t="s">
        <v>127276</v>
      </c>
      <c r="B26382" s="34">
        <v>549</v>
      </c>
      <c r="C26382" s="34">
        <v>428</v>
      </c>
      <c r="D26382" s="34">
        <v>421</v>
      </c>
      <c r="E26382" s="34">
        <v>440</v>
      </c>
      <c r="F26382" s="34">
        <v>461</v>
      </c>
      <c r="G26382" s="34">
        <v>380</v>
      </c>
      <c r="H26382" s="34">
        <v>524</v>
      </c>
      <c r="I26382" s="34">
        <v>408</v>
      </c>
      <c r="J26382" s="34">
        <v>485</v>
      </c>
      <c r="K26382" s="34">
        <v>316</v>
      </c>
      <c r="L26382" s="34">
        <v>425</v>
      </c>
      <c r="M26382" s="34">
        <v>314</v>
      </c>
    </row>
    <row r="26383" spans="1:13" x14ac:dyDescent="0.2">
      <c r="A26383" s="34" t="s">
        <v>127277</v>
      </c>
      <c r="B26383" s="34">
        <v>400</v>
      </c>
      <c r="C26383" s="34">
        <v>418</v>
      </c>
      <c r="D26383" s="34">
        <v>485</v>
      </c>
      <c r="E26383" s="34">
        <v>556</v>
      </c>
      <c r="F26383" s="34">
        <v>390</v>
      </c>
      <c r="G26383" s="34">
        <v>428</v>
      </c>
      <c r="H26383" s="34">
        <v>592</v>
      </c>
      <c r="I26383" s="34">
        <v>440</v>
      </c>
      <c r="J26383" s="34">
        <v>454</v>
      </c>
      <c r="K26383" s="34">
        <v>372</v>
      </c>
      <c r="L26383" s="34">
        <v>393</v>
      </c>
      <c r="M26383" s="34">
        <v>384</v>
      </c>
    </row>
    <row r="26384" spans="1:13" x14ac:dyDescent="0.2">
      <c r="A26384" s="34" t="s">
        <v>127278</v>
      </c>
      <c r="B26384" s="34">
        <v>669</v>
      </c>
      <c r="C26384" s="34">
        <v>649</v>
      </c>
      <c r="D26384" s="34">
        <v>724</v>
      </c>
      <c r="E26384" s="34">
        <v>756</v>
      </c>
      <c r="F26384" s="34">
        <v>675</v>
      </c>
      <c r="G26384" s="34">
        <v>599</v>
      </c>
      <c r="H26384" s="34">
        <v>808</v>
      </c>
      <c r="I26384" s="34">
        <v>670</v>
      </c>
      <c r="J26384" s="34">
        <v>760</v>
      </c>
      <c r="K26384" s="34">
        <v>615</v>
      </c>
      <c r="L26384" s="34">
        <v>771</v>
      </c>
      <c r="M26384" s="34">
        <v>565</v>
      </c>
    </row>
    <row r="26385" spans="1:13" x14ac:dyDescent="0.2">
      <c r="A26385" s="34" t="s">
        <v>127279</v>
      </c>
      <c r="B26385" s="34">
        <v>683</v>
      </c>
      <c r="C26385" s="34">
        <v>574</v>
      </c>
      <c r="D26385" s="34">
        <v>859</v>
      </c>
      <c r="E26385" s="34">
        <v>687</v>
      </c>
      <c r="F26385" s="34">
        <v>614</v>
      </c>
      <c r="G26385" s="34">
        <v>604</v>
      </c>
      <c r="H26385" s="34">
        <v>842</v>
      </c>
      <c r="I26385" s="34">
        <v>582</v>
      </c>
      <c r="J26385" s="34">
        <v>712</v>
      </c>
      <c r="K26385" s="34">
        <v>512</v>
      </c>
      <c r="L26385" s="34">
        <v>653</v>
      </c>
      <c r="M26385" s="34">
        <v>498</v>
      </c>
    </row>
    <row r="26386" spans="1:13" x14ac:dyDescent="0.2">
      <c r="A26386" s="34" t="s">
        <v>127280</v>
      </c>
      <c r="B26386" s="34">
        <v>392</v>
      </c>
      <c r="C26386" s="34">
        <v>367</v>
      </c>
      <c r="D26386" s="34">
        <v>350</v>
      </c>
      <c r="E26386" s="34">
        <v>384</v>
      </c>
      <c r="F26386" s="34">
        <v>301</v>
      </c>
      <c r="G26386" s="34">
        <v>304</v>
      </c>
      <c r="H26386" s="34">
        <v>394</v>
      </c>
      <c r="I26386" s="34">
        <v>364</v>
      </c>
      <c r="J26386" s="34">
        <v>435</v>
      </c>
      <c r="K26386" s="34">
        <v>315</v>
      </c>
      <c r="L26386" s="34">
        <v>347</v>
      </c>
      <c r="M26386" s="34">
        <v>236</v>
      </c>
    </row>
    <row r="26387" spans="1:13" x14ac:dyDescent="0.2">
      <c r="A26387" s="34" t="s">
        <v>127281</v>
      </c>
      <c r="B26387" s="34">
        <v>375</v>
      </c>
      <c r="C26387" s="34">
        <v>398</v>
      </c>
      <c r="D26387" s="34">
        <v>497</v>
      </c>
      <c r="E26387" s="34">
        <v>509</v>
      </c>
      <c r="F26387" s="34">
        <v>403</v>
      </c>
      <c r="G26387" s="34">
        <v>420</v>
      </c>
      <c r="H26387" s="34">
        <v>508</v>
      </c>
      <c r="I26387" s="34">
        <v>415</v>
      </c>
      <c r="J26387" s="34">
        <v>489</v>
      </c>
      <c r="K26387" s="34">
        <v>349</v>
      </c>
      <c r="L26387" s="34">
        <v>388</v>
      </c>
      <c r="M26387" s="34">
        <v>297</v>
      </c>
    </row>
    <row r="26388" spans="1:13" x14ac:dyDescent="0.2">
      <c r="A26388" s="34" t="s">
        <v>127282</v>
      </c>
      <c r="B26388" s="34">
        <v>470</v>
      </c>
      <c r="C26388" s="34">
        <v>542</v>
      </c>
      <c r="D26388" s="34">
        <v>475</v>
      </c>
      <c r="E26388" s="34">
        <v>546</v>
      </c>
      <c r="F26388" s="34">
        <v>450</v>
      </c>
      <c r="G26388" s="34">
        <v>477</v>
      </c>
      <c r="H26388" s="34">
        <v>445</v>
      </c>
      <c r="I26388" s="34">
        <v>511</v>
      </c>
      <c r="J26388" s="34">
        <v>569</v>
      </c>
      <c r="K26388" s="34">
        <v>373</v>
      </c>
      <c r="L26388" s="34">
        <v>497</v>
      </c>
      <c r="M26388" s="34">
        <v>451</v>
      </c>
    </row>
    <row r="26389" spans="1:13" x14ac:dyDescent="0.2">
      <c r="A26389" s="34" t="s">
        <v>127283</v>
      </c>
      <c r="B26389" s="34">
        <v>860</v>
      </c>
      <c r="C26389" s="34">
        <v>780</v>
      </c>
      <c r="D26389" s="34">
        <v>789</v>
      </c>
      <c r="E26389" s="34">
        <v>828</v>
      </c>
      <c r="F26389" s="34">
        <v>751</v>
      </c>
      <c r="G26389" s="34">
        <v>752</v>
      </c>
      <c r="H26389" s="34">
        <v>863</v>
      </c>
      <c r="I26389" s="34">
        <v>756</v>
      </c>
      <c r="J26389" s="34">
        <v>831</v>
      </c>
      <c r="K26389" s="34">
        <v>634</v>
      </c>
      <c r="L26389" s="34">
        <v>739</v>
      </c>
      <c r="M26389" s="34">
        <v>594</v>
      </c>
    </row>
    <row r="26390" spans="1:13" x14ac:dyDescent="0.2">
      <c r="A26390" s="34" t="s">
        <v>127284</v>
      </c>
      <c r="B26390" s="34">
        <v>677</v>
      </c>
      <c r="C26390" s="34">
        <v>638</v>
      </c>
      <c r="D26390" s="34">
        <v>773</v>
      </c>
      <c r="E26390" s="34">
        <v>769</v>
      </c>
      <c r="F26390" s="34">
        <v>621</v>
      </c>
      <c r="G26390" s="34">
        <v>629</v>
      </c>
      <c r="H26390" s="34">
        <v>743</v>
      </c>
      <c r="I26390" s="34">
        <v>652</v>
      </c>
      <c r="J26390" s="34">
        <v>779</v>
      </c>
      <c r="K26390" s="34">
        <v>542</v>
      </c>
      <c r="L26390" s="34">
        <v>633</v>
      </c>
      <c r="M26390" s="34">
        <v>584</v>
      </c>
    </row>
    <row r="26391" spans="1:13" x14ac:dyDescent="0.2">
      <c r="A26391" s="34" t="s">
        <v>127285</v>
      </c>
      <c r="B26391" s="34">
        <v>486</v>
      </c>
      <c r="C26391" s="34">
        <v>525</v>
      </c>
      <c r="D26391" s="34">
        <v>482</v>
      </c>
      <c r="E26391" s="34">
        <v>511</v>
      </c>
      <c r="F26391" s="34">
        <v>395</v>
      </c>
      <c r="G26391" s="34">
        <v>475</v>
      </c>
      <c r="H26391" s="34">
        <v>578</v>
      </c>
      <c r="I26391" s="34">
        <v>470</v>
      </c>
      <c r="J26391" s="34">
        <v>543</v>
      </c>
      <c r="K26391" s="34">
        <v>418</v>
      </c>
      <c r="L26391" s="34">
        <v>497</v>
      </c>
      <c r="M26391" s="34">
        <v>396</v>
      </c>
    </row>
    <row r="26392" spans="1:13" x14ac:dyDescent="0.2">
      <c r="A26392" s="34" t="s">
        <v>127286</v>
      </c>
      <c r="B26392" s="34">
        <v>562</v>
      </c>
      <c r="C26392" s="34">
        <v>563</v>
      </c>
      <c r="D26392" s="34">
        <v>611</v>
      </c>
      <c r="E26392" s="34">
        <v>647</v>
      </c>
      <c r="F26392" s="34">
        <v>581</v>
      </c>
      <c r="G26392" s="34">
        <v>531</v>
      </c>
      <c r="H26392" s="34">
        <v>647</v>
      </c>
      <c r="I26392" s="34">
        <v>559</v>
      </c>
      <c r="J26392" s="34">
        <v>550</v>
      </c>
      <c r="K26392" s="34">
        <v>473</v>
      </c>
      <c r="L26392" s="34">
        <v>588</v>
      </c>
      <c r="M26392" s="34">
        <v>401</v>
      </c>
    </row>
    <row r="26393" spans="1:13" x14ac:dyDescent="0.2">
      <c r="A26393" s="34" t="s">
        <v>127287</v>
      </c>
      <c r="B26393" s="34">
        <v>537</v>
      </c>
      <c r="C26393" s="34">
        <v>535</v>
      </c>
      <c r="D26393" s="34">
        <v>562</v>
      </c>
      <c r="E26393" s="34">
        <v>487</v>
      </c>
      <c r="F26393" s="34">
        <v>441</v>
      </c>
      <c r="G26393" s="34">
        <v>524</v>
      </c>
      <c r="H26393" s="34">
        <v>557</v>
      </c>
      <c r="I26393" s="34">
        <v>523</v>
      </c>
      <c r="J26393" s="34">
        <v>567</v>
      </c>
      <c r="K26393" s="34">
        <v>385</v>
      </c>
      <c r="L26393" s="34">
        <v>439</v>
      </c>
      <c r="M26393" s="34">
        <v>447</v>
      </c>
    </row>
    <row r="26394" spans="1:13" x14ac:dyDescent="0.2">
      <c r="A26394" s="34" t="s">
        <v>127288</v>
      </c>
      <c r="B26394" s="34">
        <v>360</v>
      </c>
      <c r="C26394" s="34">
        <v>344</v>
      </c>
      <c r="D26394" s="34">
        <v>405</v>
      </c>
      <c r="E26394" s="34">
        <v>417</v>
      </c>
      <c r="F26394" s="34">
        <v>397</v>
      </c>
      <c r="G26394" s="34">
        <v>365</v>
      </c>
      <c r="H26394" s="34">
        <v>423</v>
      </c>
      <c r="I26394" s="34">
        <v>317</v>
      </c>
      <c r="J26394" s="34">
        <v>405</v>
      </c>
      <c r="K26394" s="34">
        <v>332</v>
      </c>
      <c r="L26394" s="34">
        <v>358</v>
      </c>
      <c r="M26394" s="34">
        <v>291</v>
      </c>
    </row>
    <row r="26395" spans="1:13" x14ac:dyDescent="0.2">
      <c r="A26395" s="34" t="s">
        <v>127289</v>
      </c>
      <c r="B26395" s="34">
        <v>277</v>
      </c>
      <c r="C26395" s="34">
        <v>353</v>
      </c>
      <c r="D26395" s="34">
        <v>321</v>
      </c>
      <c r="E26395" s="34">
        <v>350</v>
      </c>
      <c r="F26395" s="34">
        <v>299</v>
      </c>
      <c r="G26395" s="34">
        <v>345</v>
      </c>
      <c r="H26395" s="34">
        <v>357</v>
      </c>
      <c r="I26395" s="34">
        <v>436</v>
      </c>
      <c r="J26395" s="34">
        <v>356</v>
      </c>
      <c r="K26395" s="34">
        <v>287</v>
      </c>
      <c r="L26395" s="34">
        <v>280</v>
      </c>
      <c r="M26395" s="34">
        <v>288</v>
      </c>
    </row>
    <row r="26396" spans="1:13" x14ac:dyDescent="0.2">
      <c r="A26396" s="34" t="s">
        <v>127290</v>
      </c>
      <c r="B26396" s="34">
        <v>382</v>
      </c>
      <c r="C26396" s="34">
        <v>381</v>
      </c>
      <c r="D26396" s="34">
        <v>443</v>
      </c>
      <c r="E26396" s="34">
        <v>380</v>
      </c>
      <c r="F26396" s="34">
        <v>322</v>
      </c>
      <c r="G26396" s="34">
        <v>372</v>
      </c>
      <c r="H26396" s="34">
        <v>425</v>
      </c>
      <c r="I26396" s="34">
        <v>337</v>
      </c>
      <c r="J26396" s="34">
        <v>384</v>
      </c>
      <c r="K26396" s="34">
        <v>246</v>
      </c>
      <c r="L26396" s="34">
        <v>326</v>
      </c>
      <c r="M26396" s="34">
        <v>266</v>
      </c>
    </row>
    <row r="26397" spans="1:13" x14ac:dyDescent="0.2">
      <c r="A26397" s="34" t="s">
        <v>127291</v>
      </c>
      <c r="B26397" s="34">
        <v>588</v>
      </c>
      <c r="C26397" s="34">
        <v>701</v>
      </c>
      <c r="D26397" s="34">
        <v>667</v>
      </c>
      <c r="E26397" s="34">
        <v>715</v>
      </c>
      <c r="F26397" s="34">
        <v>606</v>
      </c>
      <c r="G26397" s="34">
        <v>632</v>
      </c>
      <c r="H26397" s="34">
        <v>651</v>
      </c>
      <c r="I26397" s="34">
        <v>576</v>
      </c>
      <c r="J26397" s="34">
        <v>704</v>
      </c>
      <c r="K26397" s="34">
        <v>506</v>
      </c>
      <c r="L26397" s="34">
        <v>643</v>
      </c>
      <c r="M26397" s="34">
        <v>464</v>
      </c>
    </row>
    <row r="26398" spans="1:13" x14ac:dyDescent="0.2">
      <c r="A26398" s="34" t="s">
        <v>127292</v>
      </c>
      <c r="B26398" s="34">
        <v>261</v>
      </c>
      <c r="C26398" s="34">
        <v>390</v>
      </c>
      <c r="D26398" s="34">
        <v>349</v>
      </c>
      <c r="E26398" s="34">
        <v>362</v>
      </c>
      <c r="F26398" s="34">
        <v>282</v>
      </c>
      <c r="G26398" s="34">
        <v>321</v>
      </c>
      <c r="H26398" s="34">
        <v>333</v>
      </c>
      <c r="I26398" s="34">
        <v>381</v>
      </c>
      <c r="J26398" s="34">
        <v>320</v>
      </c>
      <c r="K26398" s="34">
        <v>250</v>
      </c>
      <c r="L26398" s="34">
        <v>279</v>
      </c>
      <c r="M26398" s="34">
        <v>281</v>
      </c>
    </row>
    <row r="26399" spans="1:13" x14ac:dyDescent="0.2">
      <c r="A26399" s="34" t="s">
        <v>127293</v>
      </c>
      <c r="B26399" s="34">
        <v>627</v>
      </c>
      <c r="C26399" s="34">
        <v>705</v>
      </c>
      <c r="D26399" s="34">
        <v>653</v>
      </c>
      <c r="E26399" s="34">
        <v>695</v>
      </c>
      <c r="F26399" s="34">
        <v>718</v>
      </c>
      <c r="G26399" s="34">
        <v>629</v>
      </c>
      <c r="H26399" s="34">
        <v>756</v>
      </c>
      <c r="I26399" s="34">
        <v>698</v>
      </c>
      <c r="J26399" s="34">
        <v>714</v>
      </c>
      <c r="K26399" s="34">
        <v>598</v>
      </c>
      <c r="L26399" s="34">
        <v>740</v>
      </c>
      <c r="M26399" s="34">
        <v>545</v>
      </c>
    </row>
    <row r="26400" spans="1:13" x14ac:dyDescent="0.2">
      <c r="A26400" s="34" t="s">
        <v>127294</v>
      </c>
      <c r="B26400" s="34">
        <v>558</v>
      </c>
      <c r="C26400" s="34">
        <v>573</v>
      </c>
      <c r="D26400" s="34">
        <v>583</v>
      </c>
      <c r="E26400" s="34">
        <v>673</v>
      </c>
      <c r="F26400" s="34">
        <v>494</v>
      </c>
      <c r="G26400" s="34">
        <v>553</v>
      </c>
      <c r="H26400" s="34">
        <v>582</v>
      </c>
      <c r="I26400" s="34">
        <v>562</v>
      </c>
      <c r="J26400" s="34">
        <v>633</v>
      </c>
      <c r="K26400" s="34">
        <v>478</v>
      </c>
      <c r="L26400" s="34">
        <v>512</v>
      </c>
      <c r="M26400" s="34">
        <v>418</v>
      </c>
    </row>
    <row r="26401" spans="1:13" x14ac:dyDescent="0.2">
      <c r="A26401" s="34" t="s">
        <v>127295</v>
      </c>
      <c r="B26401" s="34">
        <v>544</v>
      </c>
      <c r="C26401" s="34">
        <v>444</v>
      </c>
      <c r="D26401" s="34">
        <v>444</v>
      </c>
      <c r="E26401" s="34">
        <v>400</v>
      </c>
      <c r="F26401" s="34">
        <v>285</v>
      </c>
      <c r="G26401" s="34">
        <v>419</v>
      </c>
      <c r="H26401" s="34">
        <v>393</v>
      </c>
      <c r="I26401" s="34">
        <v>401</v>
      </c>
      <c r="J26401" s="34">
        <v>426</v>
      </c>
      <c r="K26401" s="34">
        <v>291</v>
      </c>
      <c r="L26401" s="34">
        <v>348</v>
      </c>
      <c r="M26401" s="34">
        <v>290</v>
      </c>
    </row>
    <row r="26402" spans="1:13" x14ac:dyDescent="0.2">
      <c r="A26402" s="34" t="s">
        <v>127296</v>
      </c>
      <c r="B26402" s="34">
        <v>552</v>
      </c>
      <c r="C26402" s="34">
        <v>667</v>
      </c>
      <c r="D26402" s="34">
        <v>742</v>
      </c>
      <c r="E26402" s="34">
        <v>707</v>
      </c>
      <c r="F26402" s="34">
        <v>604</v>
      </c>
      <c r="G26402" s="34">
        <v>551</v>
      </c>
      <c r="H26402" s="34">
        <v>743</v>
      </c>
      <c r="I26402" s="34">
        <v>586</v>
      </c>
      <c r="J26402" s="34">
        <v>717</v>
      </c>
      <c r="K26402" s="34">
        <v>568</v>
      </c>
      <c r="L26402" s="34">
        <v>749</v>
      </c>
      <c r="M26402" s="34">
        <v>503</v>
      </c>
    </row>
    <row r="26403" spans="1:13" x14ac:dyDescent="0.2">
      <c r="A26403" s="34" t="s">
        <v>127297</v>
      </c>
      <c r="B26403" s="34">
        <v>444</v>
      </c>
      <c r="C26403" s="34">
        <v>350</v>
      </c>
      <c r="D26403" s="34">
        <v>497</v>
      </c>
      <c r="E26403" s="34">
        <v>479</v>
      </c>
      <c r="F26403" s="34">
        <v>366</v>
      </c>
      <c r="G26403" s="34">
        <v>396</v>
      </c>
      <c r="H26403" s="34">
        <v>463</v>
      </c>
      <c r="I26403" s="34">
        <v>396</v>
      </c>
      <c r="J26403" s="34">
        <v>484</v>
      </c>
      <c r="K26403" s="34">
        <v>340</v>
      </c>
      <c r="L26403" s="34">
        <v>444</v>
      </c>
      <c r="M26403" s="34">
        <v>239</v>
      </c>
    </row>
    <row r="26404" spans="1:13" x14ac:dyDescent="0.2">
      <c r="A26404" s="34" t="s">
        <v>127298</v>
      </c>
      <c r="B26404" s="34">
        <v>371</v>
      </c>
      <c r="C26404" s="34">
        <v>389</v>
      </c>
      <c r="D26404" s="34">
        <v>416</v>
      </c>
      <c r="E26404" s="34">
        <v>493</v>
      </c>
      <c r="F26404" s="34">
        <v>350</v>
      </c>
      <c r="G26404" s="34">
        <v>322</v>
      </c>
      <c r="H26404" s="34">
        <v>498</v>
      </c>
      <c r="I26404" s="34">
        <v>399</v>
      </c>
      <c r="J26404" s="34">
        <v>514</v>
      </c>
      <c r="K26404" s="34">
        <v>325</v>
      </c>
      <c r="L26404" s="34">
        <v>431</v>
      </c>
      <c r="M26404" s="34">
        <v>356</v>
      </c>
    </row>
    <row r="26405" spans="1:13" x14ac:dyDescent="0.2">
      <c r="A26405" s="34" t="s">
        <v>127299</v>
      </c>
      <c r="B26405" s="34">
        <v>330</v>
      </c>
      <c r="C26405" s="34">
        <v>433</v>
      </c>
      <c r="D26405" s="34">
        <v>401</v>
      </c>
      <c r="E26405" s="34">
        <v>472</v>
      </c>
      <c r="F26405" s="34">
        <v>350</v>
      </c>
      <c r="G26405" s="34">
        <v>445</v>
      </c>
      <c r="H26405" s="34">
        <v>448</v>
      </c>
      <c r="I26405" s="34">
        <v>392</v>
      </c>
      <c r="J26405" s="34">
        <v>448</v>
      </c>
      <c r="K26405" s="34">
        <v>357</v>
      </c>
      <c r="L26405" s="34">
        <v>446</v>
      </c>
      <c r="M26405" s="34">
        <v>298</v>
      </c>
    </row>
    <row r="26406" spans="1:13" x14ac:dyDescent="0.2">
      <c r="A26406" s="34" t="s">
        <v>127300</v>
      </c>
      <c r="B26406" s="34">
        <v>616</v>
      </c>
      <c r="C26406" s="34">
        <v>588</v>
      </c>
      <c r="D26406" s="34">
        <v>647</v>
      </c>
      <c r="E26406" s="34">
        <v>642</v>
      </c>
      <c r="F26406" s="34">
        <v>551</v>
      </c>
      <c r="G26406" s="34">
        <v>568</v>
      </c>
      <c r="H26406" s="34">
        <v>697</v>
      </c>
      <c r="I26406" s="34">
        <v>611</v>
      </c>
      <c r="J26406" s="34">
        <v>695</v>
      </c>
      <c r="K26406" s="34">
        <v>480</v>
      </c>
      <c r="L26406" s="34">
        <v>673</v>
      </c>
      <c r="M26406" s="34">
        <v>399</v>
      </c>
    </row>
    <row r="26407" spans="1:13" x14ac:dyDescent="0.2">
      <c r="A26407" s="34" t="s">
        <v>127301</v>
      </c>
      <c r="B26407" s="34">
        <v>745</v>
      </c>
      <c r="C26407" s="34">
        <v>812</v>
      </c>
      <c r="D26407" s="34">
        <v>922</v>
      </c>
      <c r="E26407" s="34">
        <v>870</v>
      </c>
      <c r="F26407" s="34">
        <v>745</v>
      </c>
      <c r="G26407" s="34">
        <v>823</v>
      </c>
      <c r="H26407" s="34">
        <v>894</v>
      </c>
      <c r="I26407" s="34">
        <v>813</v>
      </c>
      <c r="J26407" s="34">
        <v>978</v>
      </c>
      <c r="K26407" s="34">
        <v>653</v>
      </c>
      <c r="L26407" s="34">
        <v>822</v>
      </c>
      <c r="M26407" s="34">
        <v>610</v>
      </c>
    </row>
    <row r="26408" spans="1:13" x14ac:dyDescent="0.2">
      <c r="A26408" s="34" t="s">
        <v>127302</v>
      </c>
      <c r="B26408" s="34">
        <v>658</v>
      </c>
      <c r="C26408" s="34">
        <v>665</v>
      </c>
      <c r="D26408" s="34">
        <v>651</v>
      </c>
      <c r="E26408" s="34">
        <v>695</v>
      </c>
      <c r="F26408" s="34">
        <v>604</v>
      </c>
      <c r="G26408" s="34">
        <v>607</v>
      </c>
      <c r="H26408" s="34">
        <v>681</v>
      </c>
      <c r="I26408" s="34">
        <v>689</v>
      </c>
      <c r="J26408" s="34">
        <v>666</v>
      </c>
      <c r="K26408" s="34">
        <v>550</v>
      </c>
      <c r="L26408" s="34">
        <v>638</v>
      </c>
      <c r="M26408" s="34">
        <v>486</v>
      </c>
    </row>
    <row r="26409" spans="1:13" x14ac:dyDescent="0.2">
      <c r="A26409" s="34" t="s">
        <v>127303</v>
      </c>
      <c r="B26409" s="34">
        <v>194</v>
      </c>
      <c r="C26409" s="34">
        <v>260</v>
      </c>
      <c r="D26409" s="34">
        <v>206</v>
      </c>
      <c r="E26409" s="34">
        <v>242</v>
      </c>
      <c r="F26409" s="34">
        <v>243</v>
      </c>
      <c r="G26409" s="34">
        <v>222</v>
      </c>
      <c r="H26409" s="34">
        <v>235</v>
      </c>
      <c r="I26409" s="34">
        <v>255</v>
      </c>
      <c r="J26409" s="34">
        <v>288</v>
      </c>
      <c r="K26409" s="34">
        <v>226</v>
      </c>
      <c r="L26409" s="34">
        <v>242</v>
      </c>
      <c r="M26409" s="34">
        <v>179</v>
      </c>
    </row>
    <row r="26410" spans="1:13" x14ac:dyDescent="0.2">
      <c r="A26410" s="34" t="s">
        <v>127304</v>
      </c>
      <c r="B26410" s="34">
        <v>356</v>
      </c>
      <c r="C26410" s="34">
        <v>338</v>
      </c>
      <c r="D26410" s="34">
        <v>379</v>
      </c>
      <c r="E26410" s="34">
        <v>424</v>
      </c>
      <c r="F26410" s="34">
        <v>277</v>
      </c>
      <c r="G26410" s="34">
        <v>299</v>
      </c>
      <c r="H26410" s="34">
        <v>370</v>
      </c>
      <c r="I26410" s="34">
        <v>407</v>
      </c>
      <c r="J26410" s="34">
        <v>408</v>
      </c>
      <c r="K26410" s="34">
        <v>281</v>
      </c>
      <c r="L26410" s="34">
        <v>379</v>
      </c>
      <c r="M26410" s="34">
        <v>243</v>
      </c>
    </row>
    <row r="26411" spans="1:13" x14ac:dyDescent="0.2">
      <c r="A26411" s="34" t="s">
        <v>127305</v>
      </c>
      <c r="B26411" s="34">
        <v>462</v>
      </c>
      <c r="C26411" s="34">
        <v>438</v>
      </c>
      <c r="D26411" s="34">
        <v>497</v>
      </c>
      <c r="E26411" s="34">
        <v>464</v>
      </c>
      <c r="F26411" s="34">
        <v>396</v>
      </c>
      <c r="G26411" s="34">
        <v>473</v>
      </c>
      <c r="H26411" s="34">
        <v>424</v>
      </c>
      <c r="I26411" s="34">
        <v>498</v>
      </c>
      <c r="J26411" s="34">
        <v>497</v>
      </c>
      <c r="K26411" s="34">
        <v>412</v>
      </c>
      <c r="L26411" s="34">
        <v>468</v>
      </c>
      <c r="M26411" s="34">
        <v>345</v>
      </c>
    </row>
    <row r="26412" spans="1:13" x14ac:dyDescent="0.2">
      <c r="A26412" s="34" t="s">
        <v>127306</v>
      </c>
      <c r="B26412" s="34">
        <v>381</v>
      </c>
      <c r="C26412" s="34">
        <v>375</v>
      </c>
      <c r="D26412" s="34">
        <v>414</v>
      </c>
      <c r="E26412" s="34">
        <v>416</v>
      </c>
      <c r="F26412" s="34">
        <v>381</v>
      </c>
      <c r="G26412" s="34">
        <v>359</v>
      </c>
      <c r="H26412" s="34">
        <v>430</v>
      </c>
      <c r="I26412" s="34">
        <v>373</v>
      </c>
      <c r="J26412" s="34">
        <v>347</v>
      </c>
      <c r="K26412" s="34">
        <v>301</v>
      </c>
      <c r="L26412" s="34">
        <v>420</v>
      </c>
      <c r="M26412" s="34">
        <v>299</v>
      </c>
    </row>
    <row r="26413" spans="1:13" x14ac:dyDescent="0.2">
      <c r="A26413" s="34" t="s">
        <v>127307</v>
      </c>
      <c r="B26413" s="34">
        <v>560</v>
      </c>
      <c r="C26413" s="34">
        <v>641</v>
      </c>
      <c r="D26413" s="34">
        <v>684</v>
      </c>
      <c r="E26413" s="34">
        <v>653</v>
      </c>
      <c r="F26413" s="34">
        <v>605</v>
      </c>
      <c r="G26413" s="34">
        <v>556</v>
      </c>
      <c r="H26413" s="34">
        <v>767</v>
      </c>
      <c r="I26413" s="34">
        <v>612</v>
      </c>
      <c r="J26413" s="34">
        <v>737</v>
      </c>
      <c r="K26413" s="34">
        <v>580</v>
      </c>
      <c r="L26413" s="34">
        <v>694</v>
      </c>
      <c r="M26413" s="34">
        <v>484</v>
      </c>
    </row>
    <row r="26414" spans="1:13" x14ac:dyDescent="0.2">
      <c r="A26414" s="34" t="s">
        <v>127308</v>
      </c>
      <c r="B26414" s="34">
        <v>678</v>
      </c>
      <c r="C26414" s="34">
        <v>602</v>
      </c>
      <c r="D26414" s="34">
        <v>657</v>
      </c>
      <c r="E26414" s="34">
        <v>652</v>
      </c>
      <c r="F26414" s="34">
        <v>511</v>
      </c>
      <c r="G26414" s="34">
        <v>615</v>
      </c>
      <c r="H26414" s="34">
        <v>681</v>
      </c>
      <c r="I26414" s="34">
        <v>655</v>
      </c>
      <c r="J26414" s="34">
        <v>693</v>
      </c>
      <c r="K26414" s="34">
        <v>556</v>
      </c>
      <c r="L26414" s="34">
        <v>584</v>
      </c>
      <c r="M26414" s="34">
        <v>521</v>
      </c>
    </row>
    <row r="26415" spans="1:13" x14ac:dyDescent="0.2">
      <c r="A26415" s="34" t="s">
        <v>127309</v>
      </c>
      <c r="B26415" s="34">
        <v>246</v>
      </c>
      <c r="C26415" s="34">
        <v>315</v>
      </c>
      <c r="D26415" s="34">
        <v>303</v>
      </c>
      <c r="E26415" s="34">
        <v>325</v>
      </c>
      <c r="F26415" s="34">
        <v>272</v>
      </c>
      <c r="G26415" s="34">
        <v>282</v>
      </c>
      <c r="H26415" s="34">
        <v>287</v>
      </c>
      <c r="I26415" s="34">
        <v>301</v>
      </c>
      <c r="J26415" s="34">
        <v>287</v>
      </c>
      <c r="K26415" s="34">
        <v>252</v>
      </c>
      <c r="L26415" s="34">
        <v>253</v>
      </c>
      <c r="M26415" s="34">
        <v>232</v>
      </c>
    </row>
    <row r="26416" spans="1:13" x14ac:dyDescent="0.2">
      <c r="A26416" s="34" t="s">
        <v>127310</v>
      </c>
      <c r="B26416" s="34">
        <v>563</v>
      </c>
      <c r="C26416" s="34">
        <v>561</v>
      </c>
      <c r="D26416" s="34">
        <v>554</v>
      </c>
      <c r="E26416" s="34">
        <v>637</v>
      </c>
      <c r="F26416" s="34">
        <v>486</v>
      </c>
      <c r="G26416" s="34">
        <v>471</v>
      </c>
      <c r="H26416" s="34">
        <v>561</v>
      </c>
      <c r="I26416" s="34">
        <v>555</v>
      </c>
      <c r="J26416" s="34">
        <v>587</v>
      </c>
      <c r="K26416" s="34">
        <v>470</v>
      </c>
      <c r="L26416" s="34">
        <v>519</v>
      </c>
      <c r="M26416" s="34">
        <v>467</v>
      </c>
    </row>
    <row r="26417" spans="1:13" x14ac:dyDescent="0.2">
      <c r="A26417" s="34" t="s">
        <v>127311</v>
      </c>
      <c r="B26417" s="34">
        <v>1057</v>
      </c>
      <c r="C26417" s="34">
        <v>1000</v>
      </c>
      <c r="D26417" s="34">
        <v>1080</v>
      </c>
      <c r="E26417" s="34">
        <v>1017</v>
      </c>
      <c r="F26417" s="34">
        <v>984</v>
      </c>
      <c r="G26417" s="34">
        <v>937</v>
      </c>
      <c r="H26417" s="34">
        <v>1110</v>
      </c>
      <c r="I26417" s="34">
        <v>1029</v>
      </c>
      <c r="J26417" s="34">
        <v>1123</v>
      </c>
      <c r="K26417" s="34">
        <v>848</v>
      </c>
      <c r="L26417" s="34">
        <v>1055</v>
      </c>
      <c r="M26417" s="34">
        <v>788</v>
      </c>
    </row>
    <row r="26418" spans="1:13" x14ac:dyDescent="0.2">
      <c r="A26418" s="34" t="s">
        <v>127312</v>
      </c>
      <c r="B26418" s="34">
        <v>684</v>
      </c>
      <c r="C26418" s="34">
        <v>763</v>
      </c>
      <c r="D26418" s="34">
        <v>779</v>
      </c>
      <c r="E26418" s="34">
        <v>817</v>
      </c>
      <c r="F26418" s="34">
        <v>732</v>
      </c>
      <c r="G26418" s="34">
        <v>636</v>
      </c>
      <c r="H26418" s="34">
        <v>940</v>
      </c>
      <c r="I26418" s="34">
        <v>744</v>
      </c>
      <c r="J26418" s="34">
        <v>876</v>
      </c>
      <c r="K26418" s="34">
        <v>602</v>
      </c>
      <c r="L26418" s="34">
        <v>714</v>
      </c>
      <c r="M26418" s="34">
        <v>535</v>
      </c>
    </row>
    <row r="26419" spans="1:13" x14ac:dyDescent="0.2">
      <c r="A26419" s="34" t="s">
        <v>127313</v>
      </c>
      <c r="B26419" s="34">
        <v>849</v>
      </c>
      <c r="C26419" s="34">
        <v>859</v>
      </c>
      <c r="D26419" s="34">
        <v>891</v>
      </c>
      <c r="E26419" s="34">
        <v>904</v>
      </c>
      <c r="F26419" s="34">
        <v>737</v>
      </c>
      <c r="G26419" s="34">
        <v>702</v>
      </c>
      <c r="H26419" s="34">
        <v>963</v>
      </c>
      <c r="I26419" s="34">
        <v>774</v>
      </c>
      <c r="J26419" s="34">
        <v>812</v>
      </c>
      <c r="K26419" s="34">
        <v>636</v>
      </c>
      <c r="L26419" s="34">
        <v>821</v>
      </c>
      <c r="M26419" s="34">
        <v>573</v>
      </c>
    </row>
    <row r="26420" spans="1:13" x14ac:dyDescent="0.2">
      <c r="A26420" s="34" t="s">
        <v>127314</v>
      </c>
      <c r="B26420" s="34">
        <v>626</v>
      </c>
      <c r="C26420" s="34">
        <v>659</v>
      </c>
      <c r="D26420" s="34">
        <v>706</v>
      </c>
      <c r="E26420" s="34">
        <v>588</v>
      </c>
      <c r="F26420" s="34">
        <v>662</v>
      </c>
      <c r="G26420" s="34">
        <v>571</v>
      </c>
      <c r="H26420" s="34">
        <v>711</v>
      </c>
      <c r="I26420" s="34">
        <v>573</v>
      </c>
      <c r="J26420" s="34">
        <v>700</v>
      </c>
      <c r="K26420" s="34">
        <v>481</v>
      </c>
      <c r="L26420" s="34">
        <v>618</v>
      </c>
      <c r="M26420" s="34">
        <v>481</v>
      </c>
    </row>
    <row r="26421" spans="1:13" x14ac:dyDescent="0.2">
      <c r="A26421" s="34" t="s">
        <v>127315</v>
      </c>
      <c r="B26421" s="34">
        <v>572</v>
      </c>
      <c r="C26421" s="34">
        <v>510</v>
      </c>
      <c r="D26421" s="34">
        <v>592</v>
      </c>
      <c r="E26421" s="34">
        <v>647</v>
      </c>
      <c r="F26421" s="34">
        <v>553</v>
      </c>
      <c r="G26421" s="34">
        <v>568</v>
      </c>
      <c r="H26421" s="34">
        <v>664</v>
      </c>
      <c r="I26421" s="34">
        <v>591</v>
      </c>
      <c r="J26421" s="34">
        <v>671</v>
      </c>
      <c r="K26421" s="34">
        <v>451</v>
      </c>
      <c r="L26421" s="34">
        <v>529</v>
      </c>
      <c r="M26421" s="34">
        <v>451</v>
      </c>
    </row>
    <row r="26422" spans="1:13" x14ac:dyDescent="0.2">
      <c r="A26422" s="34" t="s">
        <v>127316</v>
      </c>
      <c r="B26422" s="34">
        <v>1004</v>
      </c>
      <c r="C26422" s="34">
        <v>1003</v>
      </c>
      <c r="D26422" s="34">
        <v>1073</v>
      </c>
      <c r="E26422" s="34">
        <v>1108</v>
      </c>
      <c r="F26422" s="34">
        <v>1002</v>
      </c>
      <c r="G26422" s="34">
        <v>1006</v>
      </c>
      <c r="H26422" s="34">
        <v>1170</v>
      </c>
      <c r="I26422" s="34">
        <v>1016</v>
      </c>
      <c r="J26422" s="34">
        <v>1167</v>
      </c>
      <c r="K26422" s="34">
        <v>902</v>
      </c>
      <c r="L26422" s="34">
        <v>1079</v>
      </c>
      <c r="M26422" s="34">
        <v>805</v>
      </c>
    </row>
    <row r="26423" spans="1:13" x14ac:dyDescent="0.2">
      <c r="A26423" s="34" t="s">
        <v>127317</v>
      </c>
      <c r="B26423" s="34">
        <v>396</v>
      </c>
      <c r="C26423" s="34">
        <v>551</v>
      </c>
      <c r="D26423" s="34">
        <v>596</v>
      </c>
      <c r="E26423" s="34">
        <v>637</v>
      </c>
      <c r="F26423" s="34">
        <v>561</v>
      </c>
      <c r="G26423" s="34">
        <v>579</v>
      </c>
      <c r="H26423" s="34">
        <v>671</v>
      </c>
      <c r="I26423" s="34">
        <v>600</v>
      </c>
      <c r="J26423" s="34">
        <v>537</v>
      </c>
      <c r="K26423" s="34">
        <v>493</v>
      </c>
      <c r="L26423" s="34">
        <v>621</v>
      </c>
      <c r="M26423" s="34">
        <v>484</v>
      </c>
    </row>
    <row r="26424" spans="1:13" x14ac:dyDescent="0.2">
      <c r="A26424" s="34" t="s">
        <v>127318</v>
      </c>
      <c r="B26424" s="34">
        <v>339</v>
      </c>
      <c r="C26424" s="34">
        <v>430</v>
      </c>
      <c r="D26424" s="34">
        <v>422</v>
      </c>
      <c r="E26424" s="34">
        <v>384</v>
      </c>
      <c r="F26424" s="34">
        <v>372</v>
      </c>
      <c r="G26424" s="34">
        <v>305</v>
      </c>
      <c r="H26424" s="34">
        <v>398</v>
      </c>
      <c r="I26424" s="34">
        <v>397</v>
      </c>
      <c r="J26424" s="34">
        <v>429</v>
      </c>
      <c r="K26424" s="34">
        <v>331</v>
      </c>
      <c r="L26424" s="34">
        <v>402</v>
      </c>
      <c r="M26424" s="34">
        <v>319</v>
      </c>
    </row>
    <row r="26425" spans="1:13" x14ac:dyDescent="0.2">
      <c r="A26425" s="34" t="s">
        <v>127319</v>
      </c>
      <c r="B26425" s="34">
        <v>412</v>
      </c>
      <c r="C26425" s="34">
        <v>427</v>
      </c>
      <c r="D26425" s="34">
        <v>382</v>
      </c>
      <c r="E26425" s="34">
        <v>461</v>
      </c>
      <c r="F26425" s="34">
        <v>363</v>
      </c>
      <c r="G26425" s="34">
        <v>409</v>
      </c>
      <c r="H26425" s="34">
        <v>477</v>
      </c>
      <c r="I26425" s="34">
        <v>436</v>
      </c>
      <c r="J26425" s="34">
        <v>447</v>
      </c>
      <c r="K26425" s="34">
        <v>352</v>
      </c>
      <c r="L26425" s="34">
        <v>452</v>
      </c>
      <c r="M26425" s="34">
        <v>331</v>
      </c>
    </row>
    <row r="26426" spans="1:13" x14ac:dyDescent="0.2">
      <c r="A26426" s="34" t="s">
        <v>127320</v>
      </c>
      <c r="B26426" s="34">
        <v>551</v>
      </c>
      <c r="C26426" s="34">
        <v>439</v>
      </c>
      <c r="D26426" s="34">
        <v>582</v>
      </c>
      <c r="E26426" s="34">
        <v>514</v>
      </c>
      <c r="F26426" s="34">
        <v>527</v>
      </c>
      <c r="G26426" s="34">
        <v>434</v>
      </c>
      <c r="H26426" s="34">
        <v>517</v>
      </c>
      <c r="I26426" s="34">
        <v>474</v>
      </c>
      <c r="J26426" s="34">
        <v>510</v>
      </c>
      <c r="K26426" s="34">
        <v>370</v>
      </c>
      <c r="L26426" s="34">
        <v>559</v>
      </c>
      <c r="M26426" s="34">
        <v>365</v>
      </c>
    </row>
    <row r="26427" spans="1:13" x14ac:dyDescent="0.2">
      <c r="A26427" s="34" t="s">
        <v>127321</v>
      </c>
      <c r="B26427" s="34">
        <v>450</v>
      </c>
      <c r="C26427" s="34">
        <v>449</v>
      </c>
      <c r="D26427" s="34">
        <v>485</v>
      </c>
      <c r="E26427" s="34">
        <v>530</v>
      </c>
      <c r="F26427" s="34">
        <v>412</v>
      </c>
      <c r="G26427" s="34">
        <v>473</v>
      </c>
      <c r="H26427" s="34">
        <v>487</v>
      </c>
      <c r="I26427" s="34">
        <v>489</v>
      </c>
      <c r="J26427" s="34">
        <v>525</v>
      </c>
      <c r="K26427" s="34">
        <v>438</v>
      </c>
      <c r="L26427" s="34">
        <v>552</v>
      </c>
      <c r="M26427" s="34">
        <v>349</v>
      </c>
    </row>
    <row r="26428" spans="1:13" x14ac:dyDescent="0.2">
      <c r="A26428" s="34" t="s">
        <v>127322</v>
      </c>
      <c r="B26428" s="34">
        <v>665</v>
      </c>
      <c r="C26428" s="34">
        <v>741</v>
      </c>
      <c r="D26428" s="34">
        <v>815</v>
      </c>
      <c r="E26428" s="34">
        <v>810</v>
      </c>
      <c r="F26428" s="34">
        <v>751</v>
      </c>
      <c r="G26428" s="34">
        <v>661</v>
      </c>
      <c r="H26428" s="34">
        <v>824</v>
      </c>
      <c r="I26428" s="34">
        <v>730</v>
      </c>
      <c r="J26428" s="34">
        <v>742</v>
      </c>
      <c r="K26428" s="34">
        <v>575</v>
      </c>
      <c r="L26428" s="34">
        <v>818</v>
      </c>
      <c r="M26428" s="34">
        <v>543</v>
      </c>
    </row>
    <row r="26429" spans="1:13" x14ac:dyDescent="0.2">
      <c r="A26429" s="34" t="s">
        <v>127323</v>
      </c>
      <c r="B26429" s="34">
        <v>469</v>
      </c>
      <c r="C26429" s="34">
        <v>462</v>
      </c>
      <c r="D26429" s="34">
        <v>532</v>
      </c>
      <c r="E26429" s="34">
        <v>492</v>
      </c>
      <c r="F26429" s="34">
        <v>431</v>
      </c>
      <c r="G26429" s="34">
        <v>442</v>
      </c>
      <c r="H26429" s="34">
        <v>558</v>
      </c>
      <c r="I26429" s="34">
        <v>490</v>
      </c>
      <c r="J26429" s="34">
        <v>519</v>
      </c>
      <c r="K26429" s="34">
        <v>392</v>
      </c>
      <c r="L26429" s="34">
        <v>482</v>
      </c>
      <c r="M26429" s="34">
        <v>408</v>
      </c>
    </row>
    <row r="26430" spans="1:13" x14ac:dyDescent="0.2">
      <c r="A26430" s="34" t="s">
        <v>127324</v>
      </c>
      <c r="B26430" s="34">
        <v>312</v>
      </c>
      <c r="C26430" s="34">
        <v>378</v>
      </c>
      <c r="D26430" s="34">
        <v>324</v>
      </c>
      <c r="E26430" s="34">
        <v>346</v>
      </c>
      <c r="F26430" s="34">
        <v>304</v>
      </c>
      <c r="G26430" s="34">
        <v>263</v>
      </c>
      <c r="H26430" s="34">
        <v>334</v>
      </c>
      <c r="I26430" s="34">
        <v>339</v>
      </c>
      <c r="J26430" s="34">
        <v>287</v>
      </c>
      <c r="K26430" s="34">
        <v>329</v>
      </c>
      <c r="L26430" s="34">
        <v>333</v>
      </c>
      <c r="M26430" s="34">
        <v>294</v>
      </c>
    </row>
    <row r="26431" spans="1:13" x14ac:dyDescent="0.2">
      <c r="A26431" s="34" t="s">
        <v>127325</v>
      </c>
      <c r="B26431" s="34">
        <v>324</v>
      </c>
      <c r="C26431" s="34">
        <v>391</v>
      </c>
      <c r="D26431" s="34">
        <v>281</v>
      </c>
      <c r="E26431" s="34">
        <v>448</v>
      </c>
      <c r="F26431" s="34">
        <v>317</v>
      </c>
      <c r="G26431" s="34">
        <v>368</v>
      </c>
      <c r="H26431" s="34">
        <v>331</v>
      </c>
      <c r="I26431" s="34">
        <v>400</v>
      </c>
      <c r="J26431" s="34">
        <v>355</v>
      </c>
      <c r="K26431" s="34">
        <v>296</v>
      </c>
      <c r="L26431" s="34">
        <v>376</v>
      </c>
      <c r="M26431" s="34">
        <v>313</v>
      </c>
    </row>
    <row r="26432" spans="1:13" x14ac:dyDescent="0.2">
      <c r="A26432" s="34" t="s">
        <v>127326</v>
      </c>
      <c r="B26432" s="34">
        <v>529</v>
      </c>
      <c r="C26432" s="34">
        <v>563</v>
      </c>
      <c r="D26432" s="34">
        <v>509</v>
      </c>
      <c r="E26432" s="34">
        <v>567</v>
      </c>
      <c r="F26432" s="34">
        <v>545</v>
      </c>
      <c r="G26432" s="34">
        <v>461</v>
      </c>
      <c r="H26432" s="34">
        <v>642</v>
      </c>
      <c r="I26432" s="34">
        <v>461</v>
      </c>
      <c r="J26432" s="34">
        <v>521</v>
      </c>
      <c r="K26432" s="34">
        <v>372</v>
      </c>
      <c r="L26432" s="34">
        <v>501</v>
      </c>
      <c r="M26432" s="34">
        <v>394</v>
      </c>
    </row>
    <row r="26433" spans="1:13" x14ac:dyDescent="0.2">
      <c r="A26433" s="34" t="s">
        <v>127327</v>
      </c>
      <c r="B26433" s="34">
        <v>372</v>
      </c>
      <c r="C26433" s="34">
        <v>362</v>
      </c>
      <c r="D26433" s="34">
        <v>292</v>
      </c>
      <c r="E26433" s="34">
        <v>348</v>
      </c>
      <c r="F26433" s="34">
        <v>314</v>
      </c>
      <c r="G26433" s="34">
        <v>349</v>
      </c>
      <c r="H26433" s="34">
        <v>386</v>
      </c>
      <c r="I26433" s="34">
        <v>401</v>
      </c>
      <c r="J26433" s="34">
        <v>352</v>
      </c>
      <c r="K26433" s="34">
        <v>298</v>
      </c>
      <c r="L26433" s="34">
        <v>392</v>
      </c>
      <c r="M26433" s="34">
        <v>275</v>
      </c>
    </row>
    <row r="26434" spans="1:13" x14ac:dyDescent="0.2">
      <c r="A26434" s="34" t="s">
        <v>127328</v>
      </c>
      <c r="B26434" s="34">
        <v>807</v>
      </c>
      <c r="C26434" s="34">
        <v>713</v>
      </c>
      <c r="D26434" s="34">
        <v>799</v>
      </c>
      <c r="E26434" s="34">
        <v>769</v>
      </c>
      <c r="F26434" s="34">
        <v>744</v>
      </c>
      <c r="G26434" s="34">
        <v>660</v>
      </c>
      <c r="H26434" s="34">
        <v>969</v>
      </c>
      <c r="I26434" s="34">
        <v>845</v>
      </c>
      <c r="J26434" s="34">
        <v>933</v>
      </c>
      <c r="K26434" s="34">
        <v>618</v>
      </c>
      <c r="L26434" s="34">
        <v>799</v>
      </c>
      <c r="M26434" s="34">
        <v>573</v>
      </c>
    </row>
    <row r="26435" spans="1:13" x14ac:dyDescent="0.2">
      <c r="A26435" s="34" t="s">
        <v>127329</v>
      </c>
      <c r="B26435" s="34">
        <v>428</v>
      </c>
      <c r="C26435" s="34">
        <v>438</v>
      </c>
      <c r="D26435" s="34">
        <v>384</v>
      </c>
      <c r="E26435" s="34">
        <v>463</v>
      </c>
      <c r="F26435" s="34">
        <v>303</v>
      </c>
      <c r="G26435" s="34">
        <v>325</v>
      </c>
      <c r="H26435" s="34">
        <v>446</v>
      </c>
      <c r="I26435" s="34">
        <v>406</v>
      </c>
      <c r="J26435" s="34">
        <v>385</v>
      </c>
      <c r="K26435" s="34">
        <v>332</v>
      </c>
      <c r="L26435" s="34">
        <v>389</v>
      </c>
      <c r="M26435" s="34">
        <v>337</v>
      </c>
    </row>
    <row r="26436" spans="1:13" x14ac:dyDescent="0.2">
      <c r="A26436" s="34" t="s">
        <v>127330</v>
      </c>
      <c r="B26436" s="34">
        <v>469</v>
      </c>
      <c r="C26436" s="34">
        <v>410</v>
      </c>
      <c r="D26436" s="34">
        <v>489</v>
      </c>
      <c r="E26436" s="34">
        <v>466</v>
      </c>
      <c r="F26436" s="34">
        <v>395</v>
      </c>
      <c r="G26436" s="34">
        <v>397</v>
      </c>
      <c r="H26436" s="34">
        <v>472</v>
      </c>
      <c r="I26436" s="34">
        <v>478</v>
      </c>
      <c r="J26436" s="34">
        <v>536</v>
      </c>
      <c r="K26436" s="34">
        <v>344</v>
      </c>
      <c r="L26436" s="34">
        <v>487</v>
      </c>
      <c r="M26436" s="34">
        <v>343</v>
      </c>
    </row>
    <row r="26437" spans="1:13" x14ac:dyDescent="0.2">
      <c r="A26437" s="34" t="s">
        <v>127331</v>
      </c>
      <c r="B26437" s="34">
        <v>430</v>
      </c>
      <c r="C26437" s="34">
        <v>500</v>
      </c>
      <c r="D26437" s="34">
        <v>517</v>
      </c>
      <c r="E26437" s="34">
        <v>497</v>
      </c>
      <c r="F26437" s="34">
        <v>497</v>
      </c>
      <c r="G26437" s="34">
        <v>495</v>
      </c>
      <c r="H26437" s="34">
        <v>469</v>
      </c>
      <c r="I26437" s="34">
        <v>472</v>
      </c>
      <c r="J26437" s="34">
        <v>467</v>
      </c>
      <c r="K26437" s="34">
        <v>389</v>
      </c>
      <c r="L26437" s="34">
        <v>421</v>
      </c>
      <c r="M26437" s="34">
        <v>341</v>
      </c>
    </row>
    <row r="26438" spans="1:13" x14ac:dyDescent="0.2">
      <c r="A26438" s="34" t="s">
        <v>127332</v>
      </c>
      <c r="B26438" s="34">
        <v>314</v>
      </c>
      <c r="C26438" s="34">
        <v>362</v>
      </c>
      <c r="D26438" s="34">
        <v>373</v>
      </c>
      <c r="E26438" s="34">
        <v>364</v>
      </c>
      <c r="F26438" s="34">
        <v>323</v>
      </c>
      <c r="G26438" s="34">
        <v>339</v>
      </c>
      <c r="H26438" s="34">
        <v>406</v>
      </c>
      <c r="I26438" s="34">
        <v>353</v>
      </c>
      <c r="J26438" s="34">
        <v>393</v>
      </c>
      <c r="K26438" s="34">
        <v>283</v>
      </c>
      <c r="L26438" s="34">
        <v>366</v>
      </c>
      <c r="M26438" s="34">
        <v>280</v>
      </c>
    </row>
    <row r="26439" spans="1:13" x14ac:dyDescent="0.2">
      <c r="A26439" s="34" t="s">
        <v>127333</v>
      </c>
      <c r="B26439" s="34">
        <v>389</v>
      </c>
      <c r="C26439" s="34">
        <v>442</v>
      </c>
      <c r="D26439" s="34">
        <v>399</v>
      </c>
      <c r="E26439" s="34">
        <v>408</v>
      </c>
      <c r="F26439" s="34">
        <v>418</v>
      </c>
      <c r="G26439" s="34">
        <v>396</v>
      </c>
      <c r="H26439" s="34">
        <v>420</v>
      </c>
      <c r="I26439" s="34">
        <v>383</v>
      </c>
      <c r="J26439" s="34">
        <v>403</v>
      </c>
      <c r="K26439" s="34">
        <v>350</v>
      </c>
      <c r="L26439" s="34">
        <v>408</v>
      </c>
      <c r="M26439" s="34">
        <v>374</v>
      </c>
    </row>
    <row r="26440" spans="1:13" x14ac:dyDescent="0.2">
      <c r="A26440" s="34" t="s">
        <v>127334</v>
      </c>
      <c r="B26440" s="34">
        <v>427</v>
      </c>
      <c r="C26440" s="34">
        <v>376</v>
      </c>
      <c r="D26440" s="34">
        <v>394</v>
      </c>
      <c r="E26440" s="34">
        <v>441</v>
      </c>
      <c r="F26440" s="34">
        <v>399</v>
      </c>
      <c r="G26440" s="34">
        <v>385</v>
      </c>
      <c r="H26440" s="34">
        <v>492</v>
      </c>
      <c r="I26440" s="34">
        <v>411</v>
      </c>
      <c r="J26440" s="34">
        <v>376</v>
      </c>
      <c r="K26440" s="34">
        <v>358</v>
      </c>
      <c r="L26440" s="34">
        <v>458</v>
      </c>
      <c r="M26440" s="34">
        <v>305</v>
      </c>
    </row>
    <row r="26441" spans="1:13" x14ac:dyDescent="0.2">
      <c r="A26441" s="34" t="s">
        <v>127335</v>
      </c>
      <c r="B26441" s="34">
        <v>467</v>
      </c>
      <c r="C26441" s="34">
        <v>484</v>
      </c>
      <c r="D26441" s="34">
        <v>635</v>
      </c>
      <c r="E26441" s="34">
        <v>524</v>
      </c>
      <c r="F26441" s="34">
        <v>484</v>
      </c>
      <c r="G26441" s="34">
        <v>451</v>
      </c>
      <c r="H26441" s="34">
        <v>544</v>
      </c>
      <c r="I26441" s="34">
        <v>482</v>
      </c>
      <c r="J26441" s="34">
        <v>577</v>
      </c>
      <c r="K26441" s="34">
        <v>403</v>
      </c>
      <c r="L26441" s="34">
        <v>516</v>
      </c>
      <c r="M26441" s="34">
        <v>427</v>
      </c>
    </row>
    <row r="26442" spans="1:13" x14ac:dyDescent="0.2">
      <c r="A26442" s="34" t="s">
        <v>127336</v>
      </c>
      <c r="B26442" s="34">
        <v>579</v>
      </c>
      <c r="C26442" s="34">
        <v>527</v>
      </c>
      <c r="D26442" s="34">
        <v>532</v>
      </c>
      <c r="E26442" s="34">
        <v>557</v>
      </c>
      <c r="F26442" s="34">
        <v>464</v>
      </c>
      <c r="G26442" s="34">
        <v>454</v>
      </c>
      <c r="H26442" s="34">
        <v>587</v>
      </c>
      <c r="I26442" s="34">
        <v>521</v>
      </c>
      <c r="J26442" s="34">
        <v>459</v>
      </c>
      <c r="K26442" s="34">
        <v>425</v>
      </c>
      <c r="L26442" s="34">
        <v>479</v>
      </c>
      <c r="M26442" s="34">
        <v>383</v>
      </c>
    </row>
    <row r="26443" spans="1:13" x14ac:dyDescent="0.2">
      <c r="A26443" s="34" t="s">
        <v>127337</v>
      </c>
      <c r="B26443" s="34">
        <v>444</v>
      </c>
      <c r="C26443" s="34">
        <v>526</v>
      </c>
      <c r="D26443" s="34">
        <v>437</v>
      </c>
      <c r="E26443" s="34">
        <v>446</v>
      </c>
      <c r="F26443" s="34">
        <v>392</v>
      </c>
      <c r="G26443" s="34">
        <v>415</v>
      </c>
      <c r="H26443" s="34">
        <v>459</v>
      </c>
      <c r="I26443" s="34">
        <v>467</v>
      </c>
      <c r="J26443" s="34">
        <v>559</v>
      </c>
      <c r="K26443" s="34">
        <v>335</v>
      </c>
      <c r="L26443" s="34">
        <v>435</v>
      </c>
      <c r="M26443" s="34">
        <v>299</v>
      </c>
    </row>
    <row r="26444" spans="1:13" x14ac:dyDescent="0.2">
      <c r="A26444" s="34" t="s">
        <v>127338</v>
      </c>
      <c r="B26444" s="34">
        <v>494</v>
      </c>
      <c r="C26444" s="34">
        <v>488</v>
      </c>
      <c r="D26444" s="34">
        <v>469</v>
      </c>
      <c r="E26444" s="34">
        <v>444</v>
      </c>
      <c r="F26444" s="34">
        <v>372</v>
      </c>
      <c r="G26444" s="34">
        <v>384</v>
      </c>
      <c r="H26444" s="34">
        <v>436</v>
      </c>
      <c r="I26444" s="34">
        <v>450</v>
      </c>
      <c r="J26444" s="34">
        <v>439</v>
      </c>
      <c r="K26444" s="34">
        <v>376</v>
      </c>
      <c r="L26444" s="34">
        <v>454</v>
      </c>
      <c r="M26444" s="34">
        <v>331</v>
      </c>
    </row>
    <row r="26445" spans="1:13" x14ac:dyDescent="0.2">
      <c r="A26445" s="34" t="s">
        <v>127339</v>
      </c>
      <c r="B26445" s="34">
        <v>653</v>
      </c>
      <c r="C26445" s="34">
        <v>651</v>
      </c>
      <c r="D26445" s="34">
        <v>589</v>
      </c>
      <c r="E26445" s="34">
        <v>681</v>
      </c>
      <c r="F26445" s="34">
        <v>583</v>
      </c>
      <c r="G26445" s="34">
        <v>574</v>
      </c>
      <c r="H26445" s="34">
        <v>659</v>
      </c>
      <c r="I26445" s="34">
        <v>627</v>
      </c>
      <c r="J26445" s="34">
        <v>608</v>
      </c>
      <c r="K26445" s="34">
        <v>511</v>
      </c>
      <c r="L26445" s="34">
        <v>723</v>
      </c>
      <c r="M26445" s="34">
        <v>498</v>
      </c>
    </row>
    <row r="26446" spans="1:13" x14ac:dyDescent="0.2">
      <c r="A26446" s="34" t="s">
        <v>127340</v>
      </c>
      <c r="B26446" s="34">
        <v>535</v>
      </c>
      <c r="C26446" s="34">
        <v>502</v>
      </c>
      <c r="D26446" s="34">
        <v>532</v>
      </c>
      <c r="E26446" s="34">
        <v>675</v>
      </c>
      <c r="F26446" s="34">
        <v>479</v>
      </c>
      <c r="G26446" s="34">
        <v>500</v>
      </c>
      <c r="H26446" s="34">
        <v>548</v>
      </c>
      <c r="I26446" s="34">
        <v>518</v>
      </c>
      <c r="J26446" s="34">
        <v>558</v>
      </c>
      <c r="K26446" s="34">
        <v>437</v>
      </c>
      <c r="L26446" s="34">
        <v>574</v>
      </c>
      <c r="M26446" s="34">
        <v>425</v>
      </c>
    </row>
    <row r="26447" spans="1:13" x14ac:dyDescent="0.2">
      <c r="A26447" s="34" t="s">
        <v>127341</v>
      </c>
      <c r="B26447" s="34">
        <v>219</v>
      </c>
      <c r="C26447" s="34">
        <v>277</v>
      </c>
      <c r="D26447" s="34">
        <v>219</v>
      </c>
      <c r="E26447" s="34">
        <v>271</v>
      </c>
      <c r="F26447" s="34">
        <v>244</v>
      </c>
      <c r="G26447" s="34">
        <v>270</v>
      </c>
      <c r="H26447" s="34">
        <v>317</v>
      </c>
      <c r="I26447" s="34">
        <v>256</v>
      </c>
      <c r="J26447" s="34">
        <v>259</v>
      </c>
      <c r="K26447" s="34">
        <v>198</v>
      </c>
      <c r="L26447" s="34">
        <v>270</v>
      </c>
      <c r="M26447" s="34">
        <v>221</v>
      </c>
    </row>
    <row r="26448" spans="1:13" x14ac:dyDescent="0.2">
      <c r="A26448" s="34" t="s">
        <v>127342</v>
      </c>
      <c r="B26448" s="34">
        <v>459</v>
      </c>
      <c r="C26448" s="34">
        <v>482</v>
      </c>
      <c r="D26448" s="34">
        <v>380</v>
      </c>
      <c r="E26448" s="34">
        <v>449</v>
      </c>
      <c r="F26448" s="34">
        <v>436</v>
      </c>
      <c r="G26448" s="34">
        <v>410</v>
      </c>
      <c r="H26448" s="34">
        <v>501</v>
      </c>
      <c r="I26448" s="34">
        <v>452</v>
      </c>
      <c r="J26448" s="34">
        <v>475</v>
      </c>
      <c r="K26448" s="34">
        <v>364</v>
      </c>
      <c r="L26448" s="34">
        <v>424</v>
      </c>
      <c r="M26448" s="34">
        <v>329</v>
      </c>
    </row>
    <row r="26449" spans="1:13" x14ac:dyDescent="0.2">
      <c r="A26449" s="34" t="s">
        <v>127343</v>
      </c>
      <c r="B26449" s="34">
        <v>447</v>
      </c>
      <c r="C26449" s="34">
        <v>448</v>
      </c>
      <c r="D26449" s="34">
        <v>474</v>
      </c>
      <c r="E26449" s="34">
        <v>406</v>
      </c>
      <c r="F26449" s="34">
        <v>382</v>
      </c>
      <c r="G26449" s="34">
        <v>357</v>
      </c>
      <c r="H26449" s="34">
        <v>451</v>
      </c>
      <c r="I26449" s="34">
        <v>399</v>
      </c>
      <c r="J26449" s="34">
        <v>464</v>
      </c>
      <c r="K26449" s="34">
        <v>365</v>
      </c>
      <c r="L26449" s="34">
        <v>441</v>
      </c>
      <c r="M26449" s="34">
        <v>302</v>
      </c>
    </row>
    <row r="26450" spans="1:13" x14ac:dyDescent="0.2">
      <c r="A26450" s="34" t="s">
        <v>127344</v>
      </c>
      <c r="B26450" s="34">
        <v>408</v>
      </c>
      <c r="C26450" s="34">
        <v>448</v>
      </c>
      <c r="D26450" s="34">
        <v>465</v>
      </c>
      <c r="E26450" s="34">
        <v>430</v>
      </c>
      <c r="F26450" s="34">
        <v>359</v>
      </c>
      <c r="G26450" s="34">
        <v>420</v>
      </c>
      <c r="H26450" s="34">
        <v>495</v>
      </c>
      <c r="I26450" s="34">
        <v>461</v>
      </c>
      <c r="J26450" s="34">
        <v>483</v>
      </c>
      <c r="K26450" s="34">
        <v>353</v>
      </c>
      <c r="L26450" s="34">
        <v>439</v>
      </c>
      <c r="M26450" s="34">
        <v>357</v>
      </c>
    </row>
    <row r="26451" spans="1:13" x14ac:dyDescent="0.2">
      <c r="A26451" s="34" t="s">
        <v>127345</v>
      </c>
      <c r="B26451" s="34">
        <v>331</v>
      </c>
      <c r="C26451" s="34">
        <v>340</v>
      </c>
      <c r="D26451" s="34">
        <v>415</v>
      </c>
      <c r="E26451" s="34">
        <v>423</v>
      </c>
      <c r="F26451" s="34">
        <v>348</v>
      </c>
      <c r="G26451" s="34">
        <v>353</v>
      </c>
      <c r="H26451" s="34">
        <v>436</v>
      </c>
      <c r="I26451" s="34">
        <v>331</v>
      </c>
      <c r="J26451" s="34">
        <v>359</v>
      </c>
      <c r="K26451" s="34">
        <v>268</v>
      </c>
      <c r="L26451" s="34">
        <v>281</v>
      </c>
      <c r="M26451" s="34">
        <v>311</v>
      </c>
    </row>
    <row r="26452" spans="1:13" x14ac:dyDescent="0.2">
      <c r="A26452" s="34" t="s">
        <v>127346</v>
      </c>
      <c r="B26452" s="34">
        <v>400</v>
      </c>
      <c r="C26452" s="34">
        <v>482</v>
      </c>
      <c r="D26452" s="34">
        <v>460</v>
      </c>
      <c r="E26452" s="34">
        <v>547</v>
      </c>
      <c r="F26452" s="34">
        <v>489</v>
      </c>
      <c r="G26452" s="34">
        <v>453</v>
      </c>
      <c r="H26452" s="34">
        <v>549</v>
      </c>
      <c r="I26452" s="34">
        <v>489</v>
      </c>
      <c r="J26452" s="34">
        <v>453</v>
      </c>
      <c r="K26452" s="34">
        <v>443</v>
      </c>
      <c r="L26452" s="34">
        <v>448</v>
      </c>
      <c r="M26452" s="34">
        <v>369</v>
      </c>
    </row>
    <row r="26453" spans="1:13" x14ac:dyDescent="0.2">
      <c r="A26453" s="34" t="s">
        <v>127347</v>
      </c>
      <c r="B26453" s="34">
        <v>227</v>
      </c>
      <c r="C26453" s="34">
        <v>343</v>
      </c>
      <c r="D26453" s="34">
        <v>383</v>
      </c>
      <c r="E26453" s="34">
        <v>351</v>
      </c>
      <c r="F26453" s="34">
        <v>343</v>
      </c>
      <c r="G26453" s="34">
        <v>274</v>
      </c>
      <c r="H26453" s="34">
        <v>361</v>
      </c>
      <c r="I26453" s="34">
        <v>324</v>
      </c>
      <c r="J26453" s="34">
        <v>390</v>
      </c>
      <c r="K26453" s="34">
        <v>285</v>
      </c>
      <c r="L26453" s="34">
        <v>362</v>
      </c>
      <c r="M26453" s="34">
        <v>267</v>
      </c>
    </row>
    <row r="26454" spans="1:13" x14ac:dyDescent="0.2">
      <c r="A26454" s="34" t="s">
        <v>127348</v>
      </c>
      <c r="B26454" s="34">
        <v>564</v>
      </c>
      <c r="C26454" s="34">
        <v>594</v>
      </c>
      <c r="D26454" s="34">
        <v>533</v>
      </c>
      <c r="E26454" s="34">
        <v>643</v>
      </c>
      <c r="F26454" s="34">
        <v>527</v>
      </c>
      <c r="G26454" s="34">
        <v>566</v>
      </c>
      <c r="H26454" s="34">
        <v>548</v>
      </c>
      <c r="I26454" s="34">
        <v>541</v>
      </c>
      <c r="J26454" s="34">
        <v>535</v>
      </c>
      <c r="K26454" s="34">
        <v>457</v>
      </c>
      <c r="L26454" s="34">
        <v>594</v>
      </c>
      <c r="M26454" s="34">
        <v>447</v>
      </c>
    </row>
    <row r="26455" spans="1:13" x14ac:dyDescent="0.2">
      <c r="A26455" s="34" t="s">
        <v>127349</v>
      </c>
      <c r="B26455" s="34">
        <v>358</v>
      </c>
      <c r="C26455" s="34">
        <v>399</v>
      </c>
      <c r="D26455" s="34">
        <v>356</v>
      </c>
      <c r="E26455" s="34">
        <v>446</v>
      </c>
      <c r="F26455" s="34">
        <v>299</v>
      </c>
      <c r="G26455" s="34">
        <v>437</v>
      </c>
      <c r="H26455" s="34">
        <v>376</v>
      </c>
      <c r="I26455" s="34">
        <v>434</v>
      </c>
      <c r="J26455" s="34">
        <v>378</v>
      </c>
      <c r="K26455" s="34">
        <v>319</v>
      </c>
      <c r="L26455" s="34">
        <v>291</v>
      </c>
      <c r="M26455" s="34">
        <v>267</v>
      </c>
    </row>
    <row r="26456" spans="1:13" x14ac:dyDescent="0.2">
      <c r="A26456" s="34" t="s">
        <v>127350</v>
      </c>
      <c r="B26456" s="34">
        <v>310</v>
      </c>
      <c r="C26456" s="34">
        <v>353</v>
      </c>
      <c r="D26456" s="34">
        <v>309</v>
      </c>
      <c r="E26456" s="34">
        <v>356</v>
      </c>
      <c r="F26456" s="34">
        <v>263</v>
      </c>
      <c r="G26456" s="34">
        <v>288</v>
      </c>
      <c r="H26456" s="34">
        <v>331</v>
      </c>
      <c r="I26456" s="34">
        <v>283</v>
      </c>
      <c r="J26456" s="34">
        <v>307</v>
      </c>
      <c r="K26456" s="34">
        <v>248</v>
      </c>
      <c r="L26456" s="34">
        <v>298</v>
      </c>
      <c r="M26456" s="34">
        <v>238</v>
      </c>
    </row>
    <row r="26457" spans="1:13" x14ac:dyDescent="0.2">
      <c r="A26457" s="34" t="s">
        <v>127351</v>
      </c>
      <c r="B26457" s="34">
        <v>192</v>
      </c>
      <c r="C26457" s="34">
        <v>253</v>
      </c>
      <c r="D26457" s="34">
        <v>264</v>
      </c>
      <c r="E26457" s="34">
        <v>294</v>
      </c>
      <c r="F26457" s="34">
        <v>255</v>
      </c>
      <c r="G26457" s="34">
        <v>229</v>
      </c>
      <c r="H26457" s="34">
        <v>244</v>
      </c>
      <c r="I26457" s="34">
        <v>243</v>
      </c>
      <c r="J26457" s="34">
        <v>296</v>
      </c>
      <c r="K26457" s="34">
        <v>179</v>
      </c>
      <c r="L26457" s="34">
        <v>234</v>
      </c>
      <c r="M26457" s="34">
        <v>231</v>
      </c>
    </row>
    <row r="26458" spans="1:13" x14ac:dyDescent="0.2">
      <c r="A26458" s="34" t="s">
        <v>127352</v>
      </c>
      <c r="B26458" s="34">
        <v>141</v>
      </c>
      <c r="C26458" s="34">
        <v>203</v>
      </c>
      <c r="D26458" s="34">
        <v>220</v>
      </c>
      <c r="E26458" s="34">
        <v>228</v>
      </c>
      <c r="F26458" s="34">
        <v>165</v>
      </c>
      <c r="G26458" s="34">
        <v>220</v>
      </c>
      <c r="H26458" s="34">
        <v>215</v>
      </c>
      <c r="I26458" s="34">
        <v>227</v>
      </c>
      <c r="J26458" s="34">
        <v>173</v>
      </c>
      <c r="K26458" s="34">
        <v>164</v>
      </c>
      <c r="L26458" s="34">
        <v>183</v>
      </c>
      <c r="M26458" s="34">
        <v>185</v>
      </c>
    </row>
    <row r="26459" spans="1:13" x14ac:dyDescent="0.2">
      <c r="A26459" s="34" t="s">
        <v>127353</v>
      </c>
      <c r="B26459" s="34">
        <v>442</v>
      </c>
      <c r="C26459" s="34">
        <v>448</v>
      </c>
      <c r="D26459" s="34">
        <v>422</v>
      </c>
      <c r="E26459" s="34">
        <v>465</v>
      </c>
      <c r="F26459" s="34">
        <v>362</v>
      </c>
      <c r="G26459" s="34">
        <v>413</v>
      </c>
      <c r="H26459" s="34">
        <v>454</v>
      </c>
      <c r="I26459" s="34">
        <v>410</v>
      </c>
      <c r="J26459" s="34">
        <v>486</v>
      </c>
      <c r="K26459" s="34">
        <v>428</v>
      </c>
      <c r="L26459" s="34">
        <v>359</v>
      </c>
      <c r="M26459" s="34">
        <v>366</v>
      </c>
    </row>
    <row r="26460" spans="1:13" x14ac:dyDescent="0.2">
      <c r="A26460" s="34" t="s">
        <v>127354</v>
      </c>
      <c r="B26460" s="34">
        <v>324</v>
      </c>
      <c r="C26460" s="34">
        <v>541</v>
      </c>
      <c r="D26460" s="34">
        <v>402</v>
      </c>
      <c r="E26460" s="34">
        <v>550</v>
      </c>
      <c r="F26460" s="34">
        <v>365</v>
      </c>
      <c r="G26460" s="34">
        <v>479</v>
      </c>
      <c r="H26460" s="34">
        <v>462</v>
      </c>
      <c r="I26460" s="34">
        <v>501</v>
      </c>
      <c r="J26460" s="34">
        <v>467</v>
      </c>
      <c r="K26460" s="34">
        <v>423</v>
      </c>
      <c r="L26460" s="34">
        <v>449</v>
      </c>
      <c r="M26460" s="34">
        <v>364</v>
      </c>
    </row>
    <row r="26461" spans="1:13" x14ac:dyDescent="0.2">
      <c r="A26461" s="34" t="s">
        <v>127355</v>
      </c>
      <c r="B26461" s="34">
        <v>322</v>
      </c>
      <c r="C26461" s="34">
        <v>485</v>
      </c>
      <c r="D26461" s="34">
        <v>396</v>
      </c>
      <c r="E26461" s="34">
        <v>513</v>
      </c>
      <c r="F26461" s="34">
        <v>352</v>
      </c>
      <c r="G26461" s="34">
        <v>379</v>
      </c>
      <c r="H26461" s="34">
        <v>513</v>
      </c>
      <c r="I26461" s="34">
        <v>441</v>
      </c>
      <c r="J26461" s="34">
        <v>437</v>
      </c>
      <c r="K26461" s="34">
        <v>305</v>
      </c>
      <c r="L26461" s="34">
        <v>501</v>
      </c>
      <c r="M26461" s="34">
        <v>368</v>
      </c>
    </row>
    <row r="26462" spans="1:13" x14ac:dyDescent="0.2">
      <c r="A26462" s="34" t="s">
        <v>127356</v>
      </c>
      <c r="B26462" s="34">
        <v>580</v>
      </c>
      <c r="C26462" s="34">
        <v>606</v>
      </c>
      <c r="D26462" s="34">
        <v>656</v>
      </c>
      <c r="E26462" s="34">
        <v>578</v>
      </c>
      <c r="F26462" s="34">
        <v>568</v>
      </c>
      <c r="G26462" s="34">
        <v>510</v>
      </c>
      <c r="H26462" s="34">
        <v>628</v>
      </c>
      <c r="I26462" s="34">
        <v>511</v>
      </c>
      <c r="J26462" s="34">
        <v>617</v>
      </c>
      <c r="K26462" s="34">
        <v>449</v>
      </c>
      <c r="L26462" s="34">
        <v>648</v>
      </c>
      <c r="M26462" s="34">
        <v>445</v>
      </c>
    </row>
    <row r="26463" spans="1:13" x14ac:dyDescent="0.2">
      <c r="A26463" s="34" t="s">
        <v>127357</v>
      </c>
      <c r="B26463" s="34">
        <v>308</v>
      </c>
      <c r="C26463" s="34">
        <v>397</v>
      </c>
      <c r="D26463" s="34">
        <v>368</v>
      </c>
      <c r="E26463" s="34">
        <v>452</v>
      </c>
      <c r="F26463" s="34">
        <v>284</v>
      </c>
      <c r="G26463" s="34">
        <v>406</v>
      </c>
      <c r="H26463" s="34">
        <v>411</v>
      </c>
      <c r="I26463" s="34">
        <v>461</v>
      </c>
      <c r="J26463" s="34">
        <v>366</v>
      </c>
      <c r="K26463" s="34">
        <v>331</v>
      </c>
      <c r="L26463" s="34">
        <v>381</v>
      </c>
      <c r="M26463" s="34">
        <v>327</v>
      </c>
    </row>
    <row r="26464" spans="1:13" x14ac:dyDescent="0.2">
      <c r="A26464" s="34" t="s">
        <v>127358</v>
      </c>
      <c r="B26464" s="34">
        <v>169</v>
      </c>
      <c r="C26464" s="34">
        <v>221</v>
      </c>
      <c r="D26464" s="34">
        <v>225</v>
      </c>
      <c r="E26464" s="34">
        <v>215</v>
      </c>
      <c r="F26464" s="34">
        <v>159</v>
      </c>
      <c r="G26464" s="34">
        <v>201</v>
      </c>
      <c r="H26464" s="34">
        <v>226</v>
      </c>
      <c r="I26464" s="34">
        <v>271</v>
      </c>
      <c r="J26464" s="34">
        <v>236</v>
      </c>
      <c r="K26464" s="34">
        <v>150</v>
      </c>
      <c r="L26464" s="34">
        <v>161</v>
      </c>
      <c r="M26464" s="34">
        <v>171</v>
      </c>
    </row>
    <row r="26465" spans="1:13" x14ac:dyDescent="0.2">
      <c r="A26465" s="34" t="s">
        <v>127359</v>
      </c>
      <c r="B26465" s="34">
        <v>673</v>
      </c>
      <c r="C26465" s="34">
        <v>790</v>
      </c>
      <c r="D26465" s="34">
        <v>757</v>
      </c>
      <c r="E26465" s="34">
        <v>826</v>
      </c>
      <c r="F26465" s="34">
        <v>726</v>
      </c>
      <c r="G26465" s="34">
        <v>749</v>
      </c>
      <c r="H26465" s="34">
        <v>834</v>
      </c>
      <c r="I26465" s="34">
        <v>737</v>
      </c>
      <c r="J26465" s="34">
        <v>769</v>
      </c>
      <c r="K26465" s="34">
        <v>669</v>
      </c>
      <c r="L26465" s="34">
        <v>719</v>
      </c>
      <c r="M26465" s="34">
        <v>559</v>
      </c>
    </row>
    <row r="26466" spans="1:13" x14ac:dyDescent="0.2">
      <c r="A26466" s="34" t="s">
        <v>127360</v>
      </c>
      <c r="B26466" s="34">
        <v>523</v>
      </c>
      <c r="C26466" s="34">
        <v>454</v>
      </c>
      <c r="D26466" s="34">
        <v>494</v>
      </c>
      <c r="E26466" s="34">
        <v>495</v>
      </c>
      <c r="F26466" s="34">
        <v>448</v>
      </c>
      <c r="G26466" s="34">
        <v>462</v>
      </c>
      <c r="H26466" s="34">
        <v>659</v>
      </c>
      <c r="I26466" s="34">
        <v>561</v>
      </c>
      <c r="J26466" s="34">
        <v>519</v>
      </c>
      <c r="K26466" s="34">
        <v>371</v>
      </c>
      <c r="L26466" s="34">
        <v>498</v>
      </c>
      <c r="M26466" s="34">
        <v>372</v>
      </c>
    </row>
    <row r="26467" spans="1:13" x14ac:dyDescent="0.2">
      <c r="A26467" s="34" t="s">
        <v>127361</v>
      </c>
      <c r="B26467" s="34">
        <v>1066</v>
      </c>
      <c r="C26467" s="34">
        <v>1076</v>
      </c>
      <c r="D26467" s="34">
        <v>977</v>
      </c>
      <c r="E26467" s="34">
        <v>1063</v>
      </c>
      <c r="F26467" s="34">
        <v>1018</v>
      </c>
      <c r="G26467" s="34">
        <v>1005</v>
      </c>
      <c r="H26467" s="34">
        <v>1203</v>
      </c>
      <c r="I26467" s="34">
        <v>998</v>
      </c>
      <c r="J26467" s="34">
        <v>1156</v>
      </c>
      <c r="K26467" s="34">
        <v>875</v>
      </c>
      <c r="L26467" s="34">
        <v>1146</v>
      </c>
      <c r="M26467" s="34">
        <v>809</v>
      </c>
    </row>
    <row r="26468" spans="1:13" x14ac:dyDescent="0.2">
      <c r="A26468" s="34" t="s">
        <v>127362</v>
      </c>
      <c r="B26468" s="34">
        <v>278</v>
      </c>
      <c r="C26468" s="34">
        <v>292</v>
      </c>
      <c r="D26468" s="34">
        <v>272</v>
      </c>
      <c r="E26468" s="34">
        <v>274</v>
      </c>
      <c r="F26468" s="34">
        <v>245</v>
      </c>
      <c r="G26468" s="34">
        <v>256</v>
      </c>
      <c r="H26468" s="34">
        <v>294</v>
      </c>
      <c r="I26468" s="34">
        <v>268</v>
      </c>
      <c r="J26468" s="34">
        <v>271</v>
      </c>
      <c r="K26468" s="34">
        <v>237</v>
      </c>
      <c r="L26468" s="34">
        <v>282</v>
      </c>
      <c r="M26468" s="34">
        <v>198</v>
      </c>
    </row>
    <row r="26469" spans="1:13" x14ac:dyDescent="0.2">
      <c r="A26469" s="34" t="s">
        <v>127363</v>
      </c>
      <c r="B26469" s="34">
        <v>221</v>
      </c>
      <c r="C26469" s="34">
        <v>204</v>
      </c>
      <c r="D26469" s="34">
        <v>254</v>
      </c>
      <c r="E26469" s="34">
        <v>237</v>
      </c>
      <c r="F26469" s="34">
        <v>229</v>
      </c>
      <c r="G26469" s="34">
        <v>218</v>
      </c>
      <c r="H26469" s="34">
        <v>269</v>
      </c>
      <c r="I26469" s="34">
        <v>260</v>
      </c>
      <c r="J26469" s="34">
        <v>246</v>
      </c>
      <c r="K26469" s="34">
        <v>194</v>
      </c>
      <c r="L26469" s="34">
        <v>302</v>
      </c>
      <c r="M26469" s="34">
        <v>187</v>
      </c>
    </row>
    <row r="26470" spans="1:13" x14ac:dyDescent="0.2">
      <c r="A26470" s="34" t="s">
        <v>127364</v>
      </c>
      <c r="B26470" s="34">
        <v>435</v>
      </c>
      <c r="C26470" s="34">
        <v>452</v>
      </c>
      <c r="D26470" s="34">
        <v>439</v>
      </c>
      <c r="E26470" s="34">
        <v>454</v>
      </c>
      <c r="F26470" s="34">
        <v>346</v>
      </c>
      <c r="G26470" s="34">
        <v>390</v>
      </c>
      <c r="H26470" s="34">
        <v>479</v>
      </c>
      <c r="I26470" s="34">
        <v>397</v>
      </c>
      <c r="J26470" s="34">
        <v>460</v>
      </c>
      <c r="K26470" s="34">
        <v>398</v>
      </c>
      <c r="L26470" s="34">
        <v>476</v>
      </c>
      <c r="M26470" s="34">
        <v>337</v>
      </c>
    </row>
    <row r="26471" spans="1:13" x14ac:dyDescent="0.2">
      <c r="A26471" s="34" t="s">
        <v>127365</v>
      </c>
      <c r="B26471" s="34">
        <v>285</v>
      </c>
      <c r="C26471" s="34">
        <v>340</v>
      </c>
      <c r="D26471" s="34">
        <v>235</v>
      </c>
      <c r="E26471" s="34">
        <v>294</v>
      </c>
      <c r="F26471" s="34">
        <v>268</v>
      </c>
      <c r="G26471" s="34">
        <v>286</v>
      </c>
      <c r="H26471" s="34">
        <v>302</v>
      </c>
      <c r="I26471" s="34">
        <v>230</v>
      </c>
      <c r="J26471" s="34">
        <v>315</v>
      </c>
      <c r="K26471" s="34">
        <v>234</v>
      </c>
      <c r="L26471" s="34">
        <v>201</v>
      </c>
      <c r="M26471" s="34">
        <v>263</v>
      </c>
    </row>
    <row r="26472" spans="1:13" x14ac:dyDescent="0.2">
      <c r="A26472" s="34" t="s">
        <v>127366</v>
      </c>
      <c r="B26472" s="34">
        <v>229</v>
      </c>
      <c r="C26472" s="34">
        <v>320</v>
      </c>
      <c r="D26472" s="34">
        <v>296</v>
      </c>
      <c r="E26472" s="34">
        <v>306</v>
      </c>
      <c r="F26472" s="34">
        <v>318</v>
      </c>
      <c r="G26472" s="34">
        <v>236</v>
      </c>
      <c r="H26472" s="34">
        <v>331</v>
      </c>
      <c r="I26472" s="34">
        <v>265</v>
      </c>
      <c r="J26472" s="34">
        <v>324</v>
      </c>
      <c r="K26472" s="34">
        <v>236</v>
      </c>
      <c r="L26472" s="34">
        <v>292</v>
      </c>
      <c r="M26472" s="34">
        <v>193</v>
      </c>
    </row>
    <row r="26473" spans="1:13" x14ac:dyDescent="0.2">
      <c r="A26473" s="34" t="s">
        <v>127367</v>
      </c>
      <c r="B26473" s="34">
        <v>280</v>
      </c>
      <c r="C26473" s="34">
        <v>293</v>
      </c>
      <c r="D26473" s="34">
        <v>355</v>
      </c>
      <c r="E26473" s="34">
        <v>337</v>
      </c>
      <c r="F26473" s="34">
        <v>309</v>
      </c>
      <c r="G26473" s="34">
        <v>306</v>
      </c>
      <c r="H26473" s="34">
        <v>373</v>
      </c>
      <c r="I26473" s="34">
        <v>319</v>
      </c>
      <c r="J26473" s="34">
        <v>290</v>
      </c>
      <c r="K26473" s="34">
        <v>252</v>
      </c>
      <c r="L26473" s="34">
        <v>315</v>
      </c>
      <c r="M26473" s="34">
        <v>229</v>
      </c>
    </row>
    <row r="26474" spans="1:13" x14ac:dyDescent="0.2">
      <c r="A26474" s="34" t="s">
        <v>127368</v>
      </c>
      <c r="B26474" s="34">
        <v>277</v>
      </c>
      <c r="C26474" s="34">
        <v>359</v>
      </c>
      <c r="D26474" s="34">
        <v>342</v>
      </c>
      <c r="E26474" s="34">
        <v>371</v>
      </c>
      <c r="F26474" s="34">
        <v>295</v>
      </c>
      <c r="G26474" s="34">
        <v>294</v>
      </c>
      <c r="H26474" s="34">
        <v>308</v>
      </c>
      <c r="I26474" s="34">
        <v>358</v>
      </c>
      <c r="J26474" s="34">
        <v>315</v>
      </c>
      <c r="K26474" s="34">
        <v>238</v>
      </c>
      <c r="L26474" s="34">
        <v>310</v>
      </c>
      <c r="M26474" s="34">
        <v>248</v>
      </c>
    </row>
    <row r="26475" spans="1:13" x14ac:dyDescent="0.2">
      <c r="A26475" s="34" t="s">
        <v>127369</v>
      </c>
      <c r="B26475" s="34">
        <v>211</v>
      </c>
      <c r="C26475" s="34">
        <v>118</v>
      </c>
      <c r="D26475" s="34">
        <v>126</v>
      </c>
      <c r="E26475" s="34">
        <v>109</v>
      </c>
      <c r="F26475" s="34">
        <v>142</v>
      </c>
      <c r="G26475" s="34">
        <v>109</v>
      </c>
      <c r="H26475" s="34">
        <v>151</v>
      </c>
      <c r="I26475" s="34">
        <v>101</v>
      </c>
      <c r="J26475" s="34">
        <v>149</v>
      </c>
      <c r="K26475" s="34">
        <v>113</v>
      </c>
      <c r="L26475" s="34">
        <v>112</v>
      </c>
      <c r="M26475" s="34">
        <v>109</v>
      </c>
    </row>
    <row r="26476" spans="1:13" x14ac:dyDescent="0.2">
      <c r="A26476" s="34" t="s">
        <v>127370</v>
      </c>
      <c r="B26476" s="34">
        <v>234</v>
      </c>
      <c r="C26476" s="34">
        <v>266</v>
      </c>
      <c r="D26476" s="34">
        <v>245</v>
      </c>
      <c r="E26476" s="34">
        <v>230</v>
      </c>
      <c r="F26476" s="34">
        <v>231</v>
      </c>
      <c r="G26476" s="34">
        <v>180</v>
      </c>
      <c r="H26476" s="34">
        <v>304</v>
      </c>
      <c r="I26476" s="34">
        <v>272</v>
      </c>
      <c r="J26476" s="34">
        <v>257</v>
      </c>
      <c r="K26476" s="34">
        <v>184</v>
      </c>
      <c r="L26476" s="34">
        <v>218</v>
      </c>
      <c r="M26476" s="34">
        <v>192</v>
      </c>
    </row>
    <row r="26477" spans="1:13" x14ac:dyDescent="0.2">
      <c r="A26477" s="34" t="s">
        <v>127371</v>
      </c>
      <c r="B26477" s="34">
        <v>313</v>
      </c>
      <c r="C26477" s="34">
        <v>259</v>
      </c>
      <c r="D26477" s="34">
        <v>225</v>
      </c>
      <c r="E26477" s="34">
        <v>219</v>
      </c>
      <c r="F26477" s="34">
        <v>192</v>
      </c>
      <c r="G26477" s="34">
        <v>216</v>
      </c>
      <c r="H26477" s="34">
        <v>255</v>
      </c>
      <c r="I26477" s="34">
        <v>311</v>
      </c>
      <c r="J26477" s="34">
        <v>252</v>
      </c>
      <c r="K26477" s="34">
        <v>186</v>
      </c>
      <c r="L26477" s="34">
        <v>256</v>
      </c>
      <c r="M26477" s="34">
        <v>186</v>
      </c>
    </row>
    <row r="26478" spans="1:13" x14ac:dyDescent="0.2">
      <c r="A26478" s="34" t="s">
        <v>127372</v>
      </c>
      <c r="B26478" s="34">
        <v>195</v>
      </c>
      <c r="C26478" s="34">
        <v>319</v>
      </c>
      <c r="D26478" s="34">
        <v>322</v>
      </c>
      <c r="E26478" s="34">
        <v>324</v>
      </c>
      <c r="F26478" s="34">
        <v>210</v>
      </c>
      <c r="G26478" s="34">
        <v>251</v>
      </c>
      <c r="H26478" s="34">
        <v>312</v>
      </c>
      <c r="I26478" s="34">
        <v>272</v>
      </c>
      <c r="J26478" s="34">
        <v>290</v>
      </c>
      <c r="K26478" s="34">
        <v>229</v>
      </c>
      <c r="L26478" s="34">
        <v>226</v>
      </c>
      <c r="M26478" s="34">
        <v>213</v>
      </c>
    </row>
    <row r="26479" spans="1:13" x14ac:dyDescent="0.2">
      <c r="A26479" s="34" t="s">
        <v>127373</v>
      </c>
      <c r="B26479" s="34">
        <v>357</v>
      </c>
      <c r="C26479" s="34">
        <v>417</v>
      </c>
      <c r="D26479" s="34">
        <v>473</v>
      </c>
      <c r="E26479" s="34">
        <v>428</v>
      </c>
      <c r="F26479" s="34">
        <v>349</v>
      </c>
      <c r="G26479" s="34">
        <v>377</v>
      </c>
      <c r="H26479" s="34">
        <v>452</v>
      </c>
      <c r="I26479" s="34">
        <v>379</v>
      </c>
      <c r="J26479" s="34">
        <v>406</v>
      </c>
      <c r="K26479" s="34">
        <v>316</v>
      </c>
      <c r="L26479" s="34">
        <v>358</v>
      </c>
      <c r="M26479" s="34">
        <v>276</v>
      </c>
    </row>
    <row r="26480" spans="1:13" x14ac:dyDescent="0.2">
      <c r="A26480" s="34" t="s">
        <v>127374</v>
      </c>
      <c r="B26480" s="34">
        <v>592</v>
      </c>
      <c r="C26480" s="34">
        <v>483</v>
      </c>
      <c r="D26480" s="34">
        <v>601</v>
      </c>
      <c r="E26480" s="34">
        <v>601</v>
      </c>
      <c r="F26480" s="34">
        <v>515</v>
      </c>
      <c r="G26480" s="34">
        <v>509</v>
      </c>
      <c r="H26480" s="34">
        <v>644</v>
      </c>
      <c r="I26480" s="34">
        <v>489</v>
      </c>
      <c r="J26480" s="34">
        <v>665</v>
      </c>
      <c r="K26480" s="34">
        <v>418</v>
      </c>
      <c r="L26480" s="34">
        <v>502</v>
      </c>
      <c r="M26480" s="34">
        <v>420</v>
      </c>
    </row>
    <row r="26481" spans="1:13" x14ac:dyDescent="0.2">
      <c r="A26481" s="34" t="s">
        <v>127375</v>
      </c>
      <c r="B26481" s="34">
        <v>452</v>
      </c>
      <c r="C26481" s="34">
        <v>483</v>
      </c>
      <c r="D26481" s="34">
        <v>481</v>
      </c>
      <c r="E26481" s="34">
        <v>525</v>
      </c>
      <c r="F26481" s="34">
        <v>410</v>
      </c>
      <c r="G26481" s="34">
        <v>470</v>
      </c>
      <c r="H26481" s="34">
        <v>530</v>
      </c>
      <c r="I26481" s="34">
        <v>443</v>
      </c>
      <c r="J26481" s="34">
        <v>597</v>
      </c>
      <c r="K26481" s="34">
        <v>379</v>
      </c>
      <c r="L26481" s="34">
        <v>448</v>
      </c>
      <c r="M26481" s="34">
        <v>417</v>
      </c>
    </row>
    <row r="26482" spans="1:13" x14ac:dyDescent="0.2">
      <c r="A26482" s="34" t="s">
        <v>127376</v>
      </c>
      <c r="B26482" s="34">
        <v>920</v>
      </c>
      <c r="C26482" s="34">
        <v>914</v>
      </c>
      <c r="D26482" s="34">
        <v>950</v>
      </c>
      <c r="E26482" s="34">
        <v>997</v>
      </c>
      <c r="F26482" s="34">
        <v>905</v>
      </c>
      <c r="G26482" s="34">
        <v>898</v>
      </c>
      <c r="H26482" s="34">
        <v>1089</v>
      </c>
      <c r="I26482" s="34">
        <v>939</v>
      </c>
      <c r="J26482" s="34">
        <v>950</v>
      </c>
      <c r="K26482" s="34">
        <v>681</v>
      </c>
      <c r="L26482" s="34">
        <v>1017</v>
      </c>
      <c r="M26482" s="34">
        <v>710</v>
      </c>
    </row>
    <row r="26483" spans="1:13" x14ac:dyDescent="0.2">
      <c r="A26483" s="34" t="s">
        <v>127377</v>
      </c>
      <c r="B26483" s="34">
        <v>253</v>
      </c>
      <c r="C26483" s="34">
        <v>297</v>
      </c>
      <c r="D26483" s="34">
        <v>262</v>
      </c>
      <c r="E26483" s="34">
        <v>316</v>
      </c>
      <c r="F26483" s="34">
        <v>251</v>
      </c>
      <c r="G26483" s="34">
        <v>271</v>
      </c>
      <c r="H26483" s="34">
        <v>315</v>
      </c>
      <c r="I26483" s="34">
        <v>353</v>
      </c>
      <c r="J26483" s="34">
        <v>336</v>
      </c>
      <c r="K26483" s="34">
        <v>210</v>
      </c>
      <c r="L26483" s="34">
        <v>310</v>
      </c>
      <c r="M26483" s="34">
        <v>256</v>
      </c>
    </row>
    <row r="26484" spans="1:13" x14ac:dyDescent="0.2">
      <c r="A26484" s="34" t="s">
        <v>127378</v>
      </c>
      <c r="B26484" s="34">
        <v>169</v>
      </c>
      <c r="C26484" s="34">
        <v>271</v>
      </c>
      <c r="D26484" s="34">
        <v>253</v>
      </c>
      <c r="E26484" s="34">
        <v>250</v>
      </c>
      <c r="F26484" s="34">
        <v>212</v>
      </c>
      <c r="G26484" s="34">
        <v>203</v>
      </c>
      <c r="H26484" s="34">
        <v>254</v>
      </c>
      <c r="I26484" s="34">
        <v>227</v>
      </c>
      <c r="J26484" s="34">
        <v>281</v>
      </c>
      <c r="K26484" s="34">
        <v>240</v>
      </c>
      <c r="L26484" s="34">
        <v>268</v>
      </c>
      <c r="M26484" s="34">
        <v>178</v>
      </c>
    </row>
    <row r="26485" spans="1:13" x14ac:dyDescent="0.2">
      <c r="A26485" s="34" t="s">
        <v>127379</v>
      </c>
      <c r="B26485" s="34">
        <v>507</v>
      </c>
      <c r="C26485" s="34">
        <v>503</v>
      </c>
      <c r="D26485" s="34">
        <v>571</v>
      </c>
      <c r="E26485" s="34">
        <v>613</v>
      </c>
      <c r="F26485" s="34">
        <v>420</v>
      </c>
      <c r="G26485" s="34">
        <v>511</v>
      </c>
      <c r="H26485" s="34">
        <v>633</v>
      </c>
      <c r="I26485" s="34">
        <v>562</v>
      </c>
      <c r="J26485" s="34">
        <v>601</v>
      </c>
      <c r="K26485" s="34">
        <v>451</v>
      </c>
      <c r="L26485" s="34">
        <v>455</v>
      </c>
      <c r="M26485" s="34">
        <v>453</v>
      </c>
    </row>
    <row r="26486" spans="1:13" x14ac:dyDescent="0.2">
      <c r="A26486" s="34" t="s">
        <v>127380</v>
      </c>
      <c r="B26486" s="34">
        <v>291</v>
      </c>
      <c r="C26486" s="34">
        <v>333</v>
      </c>
      <c r="D26486" s="34">
        <v>335</v>
      </c>
      <c r="E26486" s="34">
        <v>345</v>
      </c>
      <c r="F26486" s="34">
        <v>241</v>
      </c>
      <c r="G26486" s="34">
        <v>300</v>
      </c>
      <c r="H26486" s="34">
        <v>396</v>
      </c>
      <c r="I26486" s="34">
        <v>296</v>
      </c>
      <c r="J26486" s="34">
        <v>316</v>
      </c>
      <c r="K26486" s="34">
        <v>292</v>
      </c>
      <c r="L26486" s="34">
        <v>292</v>
      </c>
      <c r="M26486" s="34">
        <v>240</v>
      </c>
    </row>
    <row r="26487" spans="1:13" x14ac:dyDescent="0.2">
      <c r="A26487" s="34" t="s">
        <v>127381</v>
      </c>
      <c r="B26487" s="34">
        <v>232</v>
      </c>
      <c r="C26487" s="34">
        <v>354</v>
      </c>
      <c r="D26487" s="34">
        <v>244</v>
      </c>
      <c r="E26487" s="34">
        <v>399</v>
      </c>
      <c r="F26487" s="34">
        <v>249</v>
      </c>
      <c r="G26487" s="34">
        <v>374</v>
      </c>
      <c r="H26487" s="34">
        <v>237</v>
      </c>
      <c r="I26487" s="34">
        <v>368</v>
      </c>
      <c r="J26487" s="34">
        <v>266</v>
      </c>
      <c r="K26487" s="34">
        <v>332</v>
      </c>
      <c r="L26487" s="34">
        <v>284</v>
      </c>
      <c r="M26487" s="34">
        <v>289</v>
      </c>
    </row>
    <row r="26488" spans="1:13" x14ac:dyDescent="0.2">
      <c r="A26488" s="34" t="s">
        <v>127382</v>
      </c>
      <c r="B26488" s="34">
        <v>312</v>
      </c>
      <c r="C26488" s="34">
        <v>359</v>
      </c>
      <c r="D26488" s="34">
        <v>369</v>
      </c>
      <c r="E26488" s="34">
        <v>346</v>
      </c>
      <c r="F26488" s="34">
        <v>247</v>
      </c>
      <c r="G26488" s="34">
        <v>344</v>
      </c>
      <c r="H26488" s="34">
        <v>334</v>
      </c>
      <c r="I26488" s="34">
        <v>373</v>
      </c>
      <c r="J26488" s="34">
        <v>337</v>
      </c>
      <c r="K26488" s="34">
        <v>275</v>
      </c>
      <c r="L26488" s="34">
        <v>357</v>
      </c>
      <c r="M26488" s="34">
        <v>337</v>
      </c>
    </row>
    <row r="26489" spans="1:13" x14ac:dyDescent="0.2">
      <c r="A26489" s="34" t="s">
        <v>127383</v>
      </c>
      <c r="B26489" s="34">
        <v>335</v>
      </c>
      <c r="C26489" s="34">
        <v>377</v>
      </c>
      <c r="D26489" s="34">
        <v>371</v>
      </c>
      <c r="E26489" s="34">
        <v>379</v>
      </c>
      <c r="F26489" s="34">
        <v>391</v>
      </c>
      <c r="G26489" s="34">
        <v>390</v>
      </c>
      <c r="H26489" s="34">
        <v>450</v>
      </c>
      <c r="I26489" s="34">
        <v>369</v>
      </c>
      <c r="J26489" s="34">
        <v>388</v>
      </c>
      <c r="K26489" s="34">
        <v>301</v>
      </c>
      <c r="L26489" s="34">
        <v>345</v>
      </c>
      <c r="M26489" s="34">
        <v>303</v>
      </c>
    </row>
    <row r="26490" spans="1:13" x14ac:dyDescent="0.2">
      <c r="A26490" s="34" t="s">
        <v>127384</v>
      </c>
      <c r="B26490" s="34">
        <v>230</v>
      </c>
      <c r="C26490" s="34">
        <v>245</v>
      </c>
      <c r="D26490" s="34">
        <v>281</v>
      </c>
      <c r="E26490" s="34">
        <v>312</v>
      </c>
      <c r="F26490" s="34">
        <v>241</v>
      </c>
      <c r="G26490" s="34">
        <v>263</v>
      </c>
      <c r="H26490" s="34">
        <v>296</v>
      </c>
      <c r="I26490" s="34">
        <v>256</v>
      </c>
      <c r="J26490" s="34">
        <v>266</v>
      </c>
      <c r="K26490" s="34">
        <v>221</v>
      </c>
      <c r="L26490" s="34">
        <v>270</v>
      </c>
      <c r="M26490" s="34">
        <v>205</v>
      </c>
    </row>
    <row r="26491" spans="1:13" x14ac:dyDescent="0.2">
      <c r="A26491" s="34" t="s">
        <v>127385</v>
      </c>
      <c r="B26491" s="34">
        <v>386</v>
      </c>
      <c r="C26491" s="34">
        <v>414</v>
      </c>
      <c r="D26491" s="34">
        <v>459</v>
      </c>
      <c r="E26491" s="34">
        <v>547</v>
      </c>
      <c r="F26491" s="34">
        <v>479</v>
      </c>
      <c r="G26491" s="34">
        <v>472</v>
      </c>
      <c r="H26491" s="34">
        <v>500</v>
      </c>
      <c r="I26491" s="34">
        <v>485</v>
      </c>
      <c r="J26491" s="34">
        <v>527</v>
      </c>
      <c r="K26491" s="34">
        <v>365</v>
      </c>
      <c r="L26491" s="34">
        <v>537</v>
      </c>
      <c r="M26491" s="34">
        <v>439</v>
      </c>
    </row>
    <row r="26492" spans="1:13" x14ac:dyDescent="0.2">
      <c r="A26492" s="34" t="s">
        <v>127386</v>
      </c>
      <c r="B26492" s="34">
        <v>453</v>
      </c>
      <c r="C26492" s="34">
        <v>422</v>
      </c>
      <c r="D26492" s="34">
        <v>523</v>
      </c>
      <c r="E26492" s="34">
        <v>593</v>
      </c>
      <c r="F26492" s="34">
        <v>463</v>
      </c>
      <c r="G26492" s="34">
        <v>426</v>
      </c>
      <c r="H26492" s="34">
        <v>576</v>
      </c>
      <c r="I26492" s="34">
        <v>480</v>
      </c>
      <c r="J26492" s="34">
        <v>645</v>
      </c>
      <c r="K26492" s="34">
        <v>386</v>
      </c>
      <c r="L26492" s="34">
        <v>487</v>
      </c>
      <c r="M26492" s="34">
        <v>363</v>
      </c>
    </row>
    <row r="26493" spans="1:13" x14ac:dyDescent="0.2">
      <c r="A26493" s="34" t="s">
        <v>127387</v>
      </c>
      <c r="B26493" s="34">
        <v>569</v>
      </c>
      <c r="C26493" s="34">
        <v>466</v>
      </c>
      <c r="D26493" s="34">
        <v>502</v>
      </c>
      <c r="E26493" s="34">
        <v>505</v>
      </c>
      <c r="F26493" s="34">
        <v>458</v>
      </c>
      <c r="G26493" s="34">
        <v>437</v>
      </c>
      <c r="H26493" s="34">
        <v>499</v>
      </c>
      <c r="I26493" s="34">
        <v>496</v>
      </c>
      <c r="J26493" s="34">
        <v>488</v>
      </c>
      <c r="K26493" s="34">
        <v>360</v>
      </c>
      <c r="L26493" s="34">
        <v>381</v>
      </c>
      <c r="M26493" s="34">
        <v>362</v>
      </c>
    </row>
    <row r="26494" spans="1:13" x14ac:dyDescent="0.2">
      <c r="A26494" s="34" t="s">
        <v>127388</v>
      </c>
      <c r="B26494" s="34">
        <v>182</v>
      </c>
      <c r="C26494" s="34">
        <v>201</v>
      </c>
      <c r="D26494" s="34">
        <v>233</v>
      </c>
      <c r="E26494" s="34">
        <v>188</v>
      </c>
      <c r="F26494" s="34">
        <v>175</v>
      </c>
      <c r="G26494" s="34">
        <v>152</v>
      </c>
      <c r="H26494" s="34">
        <v>173</v>
      </c>
      <c r="I26494" s="34">
        <v>167</v>
      </c>
      <c r="J26494" s="34">
        <v>158</v>
      </c>
      <c r="K26494" s="34">
        <v>138</v>
      </c>
      <c r="L26494" s="34">
        <v>150</v>
      </c>
      <c r="M26494" s="34">
        <v>161</v>
      </c>
    </row>
    <row r="26495" spans="1:13" x14ac:dyDescent="0.2">
      <c r="A26495" s="34" t="s">
        <v>127389</v>
      </c>
      <c r="B26495" s="34">
        <v>267</v>
      </c>
      <c r="C26495" s="34">
        <v>306</v>
      </c>
      <c r="D26495" s="34">
        <v>327</v>
      </c>
      <c r="E26495" s="34">
        <v>325</v>
      </c>
      <c r="F26495" s="34">
        <v>352</v>
      </c>
      <c r="G26495" s="34">
        <v>319</v>
      </c>
      <c r="H26495" s="34">
        <v>327</v>
      </c>
      <c r="I26495" s="34">
        <v>306</v>
      </c>
      <c r="J26495" s="34">
        <v>357</v>
      </c>
      <c r="K26495" s="34">
        <v>269</v>
      </c>
      <c r="L26495" s="34">
        <v>358</v>
      </c>
      <c r="M26495" s="34">
        <v>250</v>
      </c>
    </row>
    <row r="26496" spans="1:13" x14ac:dyDescent="0.2">
      <c r="A26496" s="34" t="s">
        <v>127390</v>
      </c>
      <c r="B26496" s="34">
        <v>190</v>
      </c>
      <c r="C26496" s="34">
        <v>299</v>
      </c>
      <c r="D26496" s="34">
        <v>207</v>
      </c>
      <c r="E26496" s="34">
        <v>204</v>
      </c>
      <c r="F26496" s="34">
        <v>194</v>
      </c>
      <c r="G26496" s="34">
        <v>218</v>
      </c>
      <c r="H26496" s="34">
        <v>250</v>
      </c>
      <c r="I26496" s="34">
        <v>194</v>
      </c>
      <c r="J26496" s="34">
        <v>185</v>
      </c>
      <c r="K26496" s="34">
        <v>216</v>
      </c>
      <c r="L26496" s="34">
        <v>152</v>
      </c>
      <c r="M26496" s="34">
        <v>166</v>
      </c>
    </row>
    <row r="26497" spans="1:13" x14ac:dyDescent="0.2">
      <c r="A26497" s="34" t="s">
        <v>127391</v>
      </c>
      <c r="B26497" s="34">
        <v>183</v>
      </c>
      <c r="C26497" s="34">
        <v>234</v>
      </c>
      <c r="D26497" s="34">
        <v>228</v>
      </c>
      <c r="E26497" s="34">
        <v>249</v>
      </c>
      <c r="F26497" s="34">
        <v>195</v>
      </c>
      <c r="G26497" s="34">
        <v>199</v>
      </c>
      <c r="H26497" s="34">
        <v>205</v>
      </c>
      <c r="I26497" s="34">
        <v>223</v>
      </c>
      <c r="J26497" s="34">
        <v>217</v>
      </c>
      <c r="K26497" s="34">
        <v>225</v>
      </c>
      <c r="L26497" s="34">
        <v>211</v>
      </c>
      <c r="M26497" s="34">
        <v>182</v>
      </c>
    </row>
    <row r="26498" spans="1:13" x14ac:dyDescent="0.2">
      <c r="A26498" s="34" t="s">
        <v>127392</v>
      </c>
      <c r="B26498" s="34">
        <v>171</v>
      </c>
      <c r="C26498" s="34">
        <v>202</v>
      </c>
      <c r="D26498" s="34">
        <v>173</v>
      </c>
      <c r="E26498" s="34">
        <v>266</v>
      </c>
      <c r="F26498" s="34">
        <v>180</v>
      </c>
      <c r="G26498" s="34">
        <v>228</v>
      </c>
      <c r="H26498" s="34">
        <v>232</v>
      </c>
      <c r="I26498" s="34">
        <v>238</v>
      </c>
      <c r="J26498" s="34">
        <v>232</v>
      </c>
      <c r="K26498" s="34">
        <v>183</v>
      </c>
      <c r="L26498" s="34">
        <v>178</v>
      </c>
      <c r="M26498" s="34">
        <v>161</v>
      </c>
    </row>
    <row r="26499" spans="1:13" x14ac:dyDescent="0.2">
      <c r="A26499" s="34" t="s">
        <v>127393</v>
      </c>
      <c r="B26499" s="34">
        <v>437</v>
      </c>
      <c r="C26499" s="34">
        <v>474</v>
      </c>
      <c r="D26499" s="34">
        <v>470</v>
      </c>
      <c r="E26499" s="34">
        <v>517</v>
      </c>
      <c r="F26499" s="34">
        <v>391</v>
      </c>
      <c r="G26499" s="34">
        <v>467</v>
      </c>
      <c r="H26499" s="34">
        <v>478</v>
      </c>
      <c r="I26499" s="34">
        <v>497</v>
      </c>
      <c r="J26499" s="34">
        <v>487</v>
      </c>
      <c r="K26499" s="34">
        <v>427</v>
      </c>
      <c r="L26499" s="34">
        <v>388</v>
      </c>
      <c r="M26499" s="34">
        <v>381</v>
      </c>
    </row>
    <row r="26500" spans="1:13" x14ac:dyDescent="0.2">
      <c r="A26500" s="34" t="s">
        <v>127394</v>
      </c>
      <c r="B26500" s="34">
        <v>189</v>
      </c>
      <c r="C26500" s="34">
        <v>196</v>
      </c>
      <c r="D26500" s="34">
        <v>196</v>
      </c>
      <c r="E26500" s="34">
        <v>198</v>
      </c>
      <c r="F26500" s="34">
        <v>227</v>
      </c>
      <c r="G26500" s="34">
        <v>194</v>
      </c>
      <c r="H26500" s="34">
        <v>247</v>
      </c>
      <c r="I26500" s="34">
        <v>248</v>
      </c>
      <c r="J26500" s="34">
        <v>209</v>
      </c>
      <c r="K26500" s="34">
        <v>194</v>
      </c>
      <c r="L26500" s="34">
        <v>207</v>
      </c>
      <c r="M26500" s="34">
        <v>183</v>
      </c>
    </row>
    <row r="26501" spans="1:13" x14ac:dyDescent="0.2">
      <c r="A26501" s="34" t="s">
        <v>127395</v>
      </c>
      <c r="B26501" s="34">
        <v>314</v>
      </c>
      <c r="C26501" s="34">
        <v>248</v>
      </c>
      <c r="D26501" s="34">
        <v>300</v>
      </c>
      <c r="E26501" s="34">
        <v>293</v>
      </c>
      <c r="F26501" s="34">
        <v>263</v>
      </c>
      <c r="G26501" s="34">
        <v>247</v>
      </c>
      <c r="H26501" s="34">
        <v>336</v>
      </c>
      <c r="I26501" s="34">
        <v>270</v>
      </c>
      <c r="J26501" s="34">
        <v>362</v>
      </c>
      <c r="K26501" s="34">
        <v>226</v>
      </c>
      <c r="L26501" s="34">
        <v>323</v>
      </c>
      <c r="M26501" s="34">
        <v>198</v>
      </c>
    </row>
    <row r="26502" spans="1:13" x14ac:dyDescent="0.2">
      <c r="A26502" s="34" t="s">
        <v>127396</v>
      </c>
      <c r="B26502" s="34">
        <v>872</v>
      </c>
      <c r="C26502" s="34">
        <v>883</v>
      </c>
      <c r="D26502" s="34">
        <v>983</v>
      </c>
      <c r="E26502" s="34">
        <v>1083</v>
      </c>
      <c r="F26502" s="34">
        <v>841</v>
      </c>
      <c r="G26502" s="34">
        <v>821</v>
      </c>
      <c r="H26502" s="34">
        <v>1111</v>
      </c>
      <c r="I26502" s="34">
        <v>913</v>
      </c>
      <c r="J26502" s="34">
        <v>946</v>
      </c>
      <c r="K26502" s="34">
        <v>806</v>
      </c>
      <c r="L26502" s="34">
        <v>961</v>
      </c>
      <c r="M26502" s="34">
        <v>817</v>
      </c>
    </row>
    <row r="26503" spans="1:13" x14ac:dyDescent="0.2">
      <c r="A26503" s="34" t="s">
        <v>127397</v>
      </c>
      <c r="B26503" s="34">
        <v>1503</v>
      </c>
      <c r="C26503" s="34">
        <v>1412</v>
      </c>
      <c r="D26503" s="34">
        <v>1502</v>
      </c>
      <c r="E26503" s="34">
        <v>1603</v>
      </c>
      <c r="F26503" s="34">
        <v>1329</v>
      </c>
      <c r="G26503" s="34">
        <v>1415</v>
      </c>
      <c r="H26503" s="34">
        <v>1626</v>
      </c>
      <c r="I26503" s="34">
        <v>1493</v>
      </c>
      <c r="J26503" s="34">
        <v>1633</v>
      </c>
      <c r="K26503" s="34">
        <v>1215</v>
      </c>
      <c r="L26503" s="34">
        <v>1480</v>
      </c>
      <c r="M26503" s="34">
        <v>1102</v>
      </c>
    </row>
    <row r="26504" spans="1:13" x14ac:dyDescent="0.2">
      <c r="A26504" s="34" t="s">
        <v>127398</v>
      </c>
      <c r="B26504" s="34">
        <v>562</v>
      </c>
      <c r="C26504" s="34">
        <v>586</v>
      </c>
      <c r="D26504" s="34">
        <v>546</v>
      </c>
      <c r="E26504" s="34">
        <v>562</v>
      </c>
      <c r="F26504" s="34">
        <v>516</v>
      </c>
      <c r="G26504" s="34">
        <v>514</v>
      </c>
      <c r="H26504" s="34">
        <v>581</v>
      </c>
      <c r="I26504" s="34">
        <v>569</v>
      </c>
      <c r="J26504" s="34">
        <v>663</v>
      </c>
      <c r="K26504" s="34">
        <v>454</v>
      </c>
      <c r="L26504" s="34">
        <v>560</v>
      </c>
      <c r="M26504" s="34">
        <v>395</v>
      </c>
    </row>
    <row r="26505" spans="1:13" x14ac:dyDescent="0.2">
      <c r="A26505" s="34" t="s">
        <v>127399</v>
      </c>
      <c r="B26505" s="34">
        <v>751</v>
      </c>
      <c r="C26505" s="34">
        <v>917</v>
      </c>
      <c r="D26505" s="34">
        <v>932</v>
      </c>
      <c r="E26505" s="34">
        <v>938</v>
      </c>
      <c r="F26505" s="34">
        <v>829</v>
      </c>
      <c r="G26505" s="34">
        <v>745</v>
      </c>
      <c r="H26505" s="34">
        <v>938</v>
      </c>
      <c r="I26505" s="34">
        <v>800</v>
      </c>
      <c r="J26505" s="34">
        <v>918</v>
      </c>
      <c r="K26505" s="34">
        <v>743</v>
      </c>
      <c r="L26505" s="34">
        <v>886</v>
      </c>
      <c r="M26505" s="34">
        <v>719</v>
      </c>
    </row>
    <row r="26506" spans="1:13" x14ac:dyDescent="0.2">
      <c r="A26506" s="34" t="s">
        <v>127400</v>
      </c>
      <c r="B26506" s="34">
        <v>559</v>
      </c>
      <c r="C26506" s="34">
        <v>685</v>
      </c>
      <c r="D26506" s="34">
        <v>695</v>
      </c>
      <c r="E26506" s="34">
        <v>643</v>
      </c>
      <c r="F26506" s="34">
        <v>636</v>
      </c>
      <c r="G26506" s="34">
        <v>578</v>
      </c>
      <c r="H26506" s="34">
        <v>671</v>
      </c>
      <c r="I26506" s="34">
        <v>613</v>
      </c>
      <c r="J26506" s="34">
        <v>671</v>
      </c>
      <c r="K26506" s="34">
        <v>495</v>
      </c>
      <c r="L26506" s="34">
        <v>627</v>
      </c>
      <c r="M26506" s="34">
        <v>549</v>
      </c>
    </row>
    <row r="26507" spans="1:13" x14ac:dyDescent="0.2">
      <c r="A26507" s="34" t="s">
        <v>127401</v>
      </c>
      <c r="B26507" s="34">
        <v>257</v>
      </c>
      <c r="C26507" s="34">
        <v>247</v>
      </c>
      <c r="D26507" s="34">
        <v>288</v>
      </c>
      <c r="E26507" s="34">
        <v>270</v>
      </c>
      <c r="F26507" s="34">
        <v>257</v>
      </c>
      <c r="G26507" s="34">
        <v>229</v>
      </c>
      <c r="H26507" s="34">
        <v>300</v>
      </c>
      <c r="I26507" s="34">
        <v>286</v>
      </c>
      <c r="J26507" s="34">
        <v>289</v>
      </c>
      <c r="K26507" s="34">
        <v>202</v>
      </c>
      <c r="L26507" s="34">
        <v>279</v>
      </c>
      <c r="M26507" s="34">
        <v>239</v>
      </c>
    </row>
    <row r="26508" spans="1:13" x14ac:dyDescent="0.2">
      <c r="A26508" s="34" t="s">
        <v>127402</v>
      </c>
      <c r="B26508" s="34">
        <v>384</v>
      </c>
      <c r="C26508" s="34">
        <v>282</v>
      </c>
      <c r="D26508" s="34">
        <v>313</v>
      </c>
      <c r="E26508" s="34">
        <v>307</v>
      </c>
      <c r="F26508" s="34">
        <v>264</v>
      </c>
      <c r="G26508" s="34">
        <v>235</v>
      </c>
      <c r="H26508" s="34">
        <v>362</v>
      </c>
      <c r="I26508" s="34">
        <v>263</v>
      </c>
      <c r="J26508" s="34">
        <v>308</v>
      </c>
      <c r="K26508" s="34">
        <v>248</v>
      </c>
      <c r="L26508" s="34">
        <v>300</v>
      </c>
      <c r="M26508" s="34">
        <v>241</v>
      </c>
    </row>
    <row r="26509" spans="1:13" x14ac:dyDescent="0.2">
      <c r="A26509" s="34" t="s">
        <v>127403</v>
      </c>
      <c r="B26509" s="34">
        <v>284</v>
      </c>
      <c r="C26509" s="34">
        <v>321</v>
      </c>
      <c r="D26509" s="34">
        <v>299</v>
      </c>
      <c r="E26509" s="34">
        <v>301</v>
      </c>
      <c r="F26509" s="34">
        <v>252</v>
      </c>
      <c r="G26509" s="34">
        <v>266</v>
      </c>
      <c r="H26509" s="34">
        <v>277</v>
      </c>
      <c r="I26509" s="34">
        <v>288</v>
      </c>
      <c r="J26509" s="34">
        <v>332</v>
      </c>
      <c r="K26509" s="34">
        <v>210</v>
      </c>
      <c r="L26509" s="34">
        <v>295</v>
      </c>
      <c r="M26509" s="34">
        <v>200</v>
      </c>
    </row>
    <row r="26510" spans="1:13" x14ac:dyDescent="0.2">
      <c r="A26510" s="34" t="s">
        <v>127404</v>
      </c>
      <c r="B26510" s="34">
        <v>148</v>
      </c>
      <c r="C26510" s="34">
        <v>169</v>
      </c>
      <c r="D26510" s="34">
        <v>137</v>
      </c>
      <c r="E26510" s="34">
        <v>179</v>
      </c>
      <c r="F26510" s="34">
        <v>129</v>
      </c>
      <c r="G26510" s="34">
        <v>173</v>
      </c>
      <c r="H26510" s="34">
        <v>206</v>
      </c>
      <c r="I26510" s="34">
        <v>161</v>
      </c>
      <c r="J26510" s="34">
        <v>119</v>
      </c>
      <c r="K26510" s="34">
        <v>143</v>
      </c>
      <c r="L26510" s="34">
        <v>121</v>
      </c>
      <c r="M26510" s="34">
        <v>119</v>
      </c>
    </row>
    <row r="26511" spans="1:13" x14ac:dyDescent="0.2">
      <c r="A26511" s="34" t="s">
        <v>127405</v>
      </c>
      <c r="B26511" s="34">
        <v>279</v>
      </c>
      <c r="C26511" s="34">
        <v>243</v>
      </c>
      <c r="D26511" s="34">
        <v>271</v>
      </c>
      <c r="E26511" s="34">
        <v>285</v>
      </c>
      <c r="F26511" s="34">
        <v>240</v>
      </c>
      <c r="G26511" s="34">
        <v>225</v>
      </c>
      <c r="H26511" s="34">
        <v>252</v>
      </c>
      <c r="I26511" s="34">
        <v>258</v>
      </c>
      <c r="J26511" s="34">
        <v>233</v>
      </c>
      <c r="K26511" s="34">
        <v>216</v>
      </c>
      <c r="L26511" s="34">
        <v>266</v>
      </c>
      <c r="M26511" s="34">
        <v>196</v>
      </c>
    </row>
    <row r="26512" spans="1:13" x14ac:dyDescent="0.2">
      <c r="A26512" s="34" t="s">
        <v>127406</v>
      </c>
      <c r="B26512" s="34">
        <v>209</v>
      </c>
      <c r="C26512" s="34">
        <v>239</v>
      </c>
      <c r="D26512" s="34">
        <v>272</v>
      </c>
      <c r="E26512" s="34">
        <v>225</v>
      </c>
      <c r="F26512" s="34">
        <v>186</v>
      </c>
      <c r="G26512" s="34">
        <v>220</v>
      </c>
      <c r="H26512" s="34">
        <v>238</v>
      </c>
      <c r="I26512" s="34">
        <v>253</v>
      </c>
      <c r="J26512" s="34">
        <v>295</v>
      </c>
      <c r="K26512" s="34">
        <v>184</v>
      </c>
      <c r="L26512" s="34">
        <v>185</v>
      </c>
      <c r="M26512" s="34">
        <v>196</v>
      </c>
    </row>
    <row r="26513" spans="1:13" x14ac:dyDescent="0.2">
      <c r="A26513" s="34" t="s">
        <v>127407</v>
      </c>
      <c r="B26513" s="34">
        <v>251</v>
      </c>
      <c r="C26513" s="34">
        <v>303</v>
      </c>
      <c r="D26513" s="34">
        <v>334</v>
      </c>
      <c r="E26513" s="34">
        <v>401</v>
      </c>
      <c r="F26513" s="34">
        <v>365</v>
      </c>
      <c r="G26513" s="34">
        <v>289</v>
      </c>
      <c r="H26513" s="34">
        <v>414</v>
      </c>
      <c r="I26513" s="34">
        <v>316</v>
      </c>
      <c r="J26513" s="34">
        <v>341</v>
      </c>
      <c r="K26513" s="34">
        <v>274</v>
      </c>
      <c r="L26513" s="34">
        <v>355</v>
      </c>
      <c r="M26513" s="34">
        <v>243</v>
      </c>
    </row>
    <row r="26514" spans="1:13" x14ac:dyDescent="0.2">
      <c r="A26514" s="34" t="s">
        <v>127408</v>
      </c>
      <c r="B26514" s="34">
        <v>249</v>
      </c>
      <c r="C26514" s="34">
        <v>222</v>
      </c>
      <c r="D26514" s="34">
        <v>346</v>
      </c>
      <c r="E26514" s="34">
        <v>249</v>
      </c>
      <c r="F26514" s="34">
        <v>256</v>
      </c>
      <c r="G26514" s="34">
        <v>260</v>
      </c>
      <c r="H26514" s="34">
        <v>363</v>
      </c>
      <c r="I26514" s="34">
        <v>263</v>
      </c>
      <c r="J26514" s="34">
        <v>299</v>
      </c>
      <c r="K26514" s="34">
        <v>217</v>
      </c>
      <c r="L26514" s="34">
        <v>245</v>
      </c>
      <c r="M26514" s="34">
        <v>189</v>
      </c>
    </row>
    <row r="26515" spans="1:13" x14ac:dyDescent="0.2">
      <c r="A26515" s="34" t="s">
        <v>127409</v>
      </c>
      <c r="B26515" s="34">
        <v>243</v>
      </c>
      <c r="C26515" s="34">
        <v>262</v>
      </c>
      <c r="D26515" s="34">
        <v>243</v>
      </c>
      <c r="E26515" s="34">
        <v>213</v>
      </c>
      <c r="F26515" s="34">
        <v>255</v>
      </c>
      <c r="G26515" s="34">
        <v>191</v>
      </c>
      <c r="H26515" s="34">
        <v>282</v>
      </c>
      <c r="I26515" s="34">
        <v>233</v>
      </c>
      <c r="J26515" s="34">
        <v>265</v>
      </c>
      <c r="K26515" s="34">
        <v>245</v>
      </c>
      <c r="L26515" s="34">
        <v>220</v>
      </c>
      <c r="M26515" s="34">
        <v>216</v>
      </c>
    </row>
    <row r="26516" spans="1:13" x14ac:dyDescent="0.2">
      <c r="A26516" s="34" t="s">
        <v>127410</v>
      </c>
      <c r="B26516" s="34">
        <v>411</v>
      </c>
      <c r="C26516" s="34">
        <v>347</v>
      </c>
      <c r="D26516" s="34">
        <v>416</v>
      </c>
      <c r="E26516" s="34">
        <v>357</v>
      </c>
      <c r="F26516" s="34">
        <v>393</v>
      </c>
      <c r="G26516" s="34">
        <v>302</v>
      </c>
      <c r="H26516" s="34">
        <v>435</v>
      </c>
      <c r="I26516" s="34">
        <v>393</v>
      </c>
      <c r="J26516" s="34">
        <v>429</v>
      </c>
      <c r="K26516" s="34">
        <v>329</v>
      </c>
      <c r="L26516" s="34">
        <v>383</v>
      </c>
      <c r="M26516" s="34">
        <v>289</v>
      </c>
    </row>
    <row r="26517" spans="1:13" x14ac:dyDescent="0.2">
      <c r="A26517" s="34" t="s">
        <v>127411</v>
      </c>
      <c r="B26517" s="34">
        <v>360</v>
      </c>
      <c r="C26517" s="34">
        <v>270</v>
      </c>
      <c r="D26517" s="34">
        <v>381</v>
      </c>
      <c r="E26517" s="34">
        <v>295</v>
      </c>
      <c r="F26517" s="34">
        <v>316</v>
      </c>
      <c r="G26517" s="34">
        <v>267</v>
      </c>
      <c r="H26517" s="34">
        <v>314</v>
      </c>
      <c r="I26517" s="34">
        <v>300</v>
      </c>
      <c r="J26517" s="34">
        <v>330</v>
      </c>
      <c r="K26517" s="34">
        <v>262</v>
      </c>
      <c r="L26517" s="34">
        <v>336</v>
      </c>
      <c r="M26517" s="34">
        <v>236</v>
      </c>
    </row>
    <row r="26518" spans="1:13" x14ac:dyDescent="0.2">
      <c r="A26518" s="34" t="s">
        <v>127412</v>
      </c>
      <c r="B26518" s="34">
        <v>163</v>
      </c>
      <c r="C26518" s="34">
        <v>140</v>
      </c>
      <c r="D26518" s="34">
        <v>198</v>
      </c>
      <c r="E26518" s="34">
        <v>168</v>
      </c>
      <c r="F26518" s="34">
        <v>167</v>
      </c>
      <c r="G26518" s="34">
        <v>141</v>
      </c>
      <c r="H26518" s="34">
        <v>172</v>
      </c>
      <c r="I26518" s="34">
        <v>177</v>
      </c>
      <c r="J26518" s="34">
        <v>169</v>
      </c>
      <c r="K26518" s="34">
        <v>104</v>
      </c>
      <c r="L26518" s="34">
        <v>151</v>
      </c>
      <c r="M26518" s="34">
        <v>121</v>
      </c>
    </row>
    <row r="26519" spans="1:13" x14ac:dyDescent="0.2">
      <c r="A26519" s="34" t="s">
        <v>127413</v>
      </c>
      <c r="B26519" s="34">
        <v>267</v>
      </c>
      <c r="C26519" s="34">
        <v>314</v>
      </c>
      <c r="D26519" s="34">
        <v>250</v>
      </c>
      <c r="E26519" s="34">
        <v>317</v>
      </c>
      <c r="F26519" s="34">
        <v>243</v>
      </c>
      <c r="G26519" s="34">
        <v>285</v>
      </c>
      <c r="H26519" s="34">
        <v>324</v>
      </c>
      <c r="I26519" s="34">
        <v>296</v>
      </c>
      <c r="J26519" s="34">
        <v>300</v>
      </c>
      <c r="K26519" s="34">
        <v>216</v>
      </c>
      <c r="L26519" s="34">
        <v>274</v>
      </c>
      <c r="M26519" s="34">
        <v>234</v>
      </c>
    </row>
    <row r="26520" spans="1:13" x14ac:dyDescent="0.2">
      <c r="A26520" s="34" t="s">
        <v>127414</v>
      </c>
      <c r="B26520" s="34">
        <v>297</v>
      </c>
      <c r="C26520" s="34">
        <v>406</v>
      </c>
      <c r="D26520" s="34">
        <v>329</v>
      </c>
      <c r="E26520" s="34">
        <v>409</v>
      </c>
      <c r="F26520" s="34">
        <v>307</v>
      </c>
      <c r="G26520" s="34">
        <v>314</v>
      </c>
      <c r="H26520" s="34">
        <v>384</v>
      </c>
      <c r="I26520" s="34">
        <v>366</v>
      </c>
      <c r="J26520" s="34">
        <v>325</v>
      </c>
      <c r="K26520" s="34">
        <v>298</v>
      </c>
      <c r="L26520" s="34">
        <v>364</v>
      </c>
      <c r="M26520" s="34">
        <v>301</v>
      </c>
    </row>
    <row r="26521" spans="1:13" x14ac:dyDescent="0.2">
      <c r="A26521" s="34" t="s">
        <v>127415</v>
      </c>
      <c r="B26521" s="34">
        <v>614</v>
      </c>
      <c r="C26521" s="34">
        <v>521</v>
      </c>
      <c r="D26521" s="34">
        <v>590</v>
      </c>
      <c r="E26521" s="34">
        <v>561</v>
      </c>
      <c r="F26521" s="34">
        <v>641</v>
      </c>
      <c r="G26521" s="34">
        <v>507</v>
      </c>
      <c r="H26521" s="34">
        <v>690</v>
      </c>
      <c r="I26521" s="34">
        <v>567</v>
      </c>
      <c r="J26521" s="34">
        <v>685</v>
      </c>
      <c r="K26521" s="34">
        <v>428</v>
      </c>
      <c r="L26521" s="34">
        <v>588</v>
      </c>
      <c r="M26521" s="34">
        <v>528</v>
      </c>
    </row>
    <row r="26522" spans="1:13" x14ac:dyDescent="0.2">
      <c r="A26522" s="34" t="s">
        <v>127416</v>
      </c>
      <c r="B26522" s="34">
        <v>425</v>
      </c>
      <c r="C26522" s="34">
        <v>471</v>
      </c>
      <c r="D26522" s="34">
        <v>451</v>
      </c>
      <c r="E26522" s="34">
        <v>543</v>
      </c>
      <c r="F26522" s="34">
        <v>424</v>
      </c>
      <c r="G26522" s="34">
        <v>468</v>
      </c>
      <c r="H26522" s="34">
        <v>433</v>
      </c>
      <c r="I26522" s="34">
        <v>491</v>
      </c>
      <c r="J26522" s="34">
        <v>420</v>
      </c>
      <c r="K26522" s="34">
        <v>371</v>
      </c>
      <c r="L26522" s="34">
        <v>449</v>
      </c>
      <c r="M26522" s="34">
        <v>376</v>
      </c>
    </row>
    <row r="26523" spans="1:13" x14ac:dyDescent="0.2">
      <c r="A26523" s="34" t="s">
        <v>127417</v>
      </c>
      <c r="B26523" s="34">
        <v>881</v>
      </c>
      <c r="C26523" s="34">
        <v>724</v>
      </c>
      <c r="D26523" s="34">
        <v>789</v>
      </c>
      <c r="E26523" s="34">
        <v>803</v>
      </c>
      <c r="F26523" s="34">
        <v>780</v>
      </c>
      <c r="G26523" s="34">
        <v>689</v>
      </c>
      <c r="H26523" s="34">
        <v>909</v>
      </c>
      <c r="I26523" s="34">
        <v>761</v>
      </c>
      <c r="J26523" s="34">
        <v>848</v>
      </c>
      <c r="K26523" s="34">
        <v>654</v>
      </c>
      <c r="L26523" s="34">
        <v>856</v>
      </c>
      <c r="M26523" s="34">
        <v>590</v>
      </c>
    </row>
    <row r="26524" spans="1:13" x14ac:dyDescent="0.2">
      <c r="A26524" s="34" t="s">
        <v>127418</v>
      </c>
      <c r="B26524" s="34">
        <v>1264</v>
      </c>
      <c r="C26524" s="34">
        <v>1381</v>
      </c>
      <c r="D26524" s="34">
        <v>1462</v>
      </c>
      <c r="E26524" s="34">
        <v>1329</v>
      </c>
      <c r="F26524" s="34">
        <v>1165</v>
      </c>
      <c r="G26524" s="34">
        <v>1191</v>
      </c>
      <c r="H26524" s="34">
        <v>1405</v>
      </c>
      <c r="I26524" s="34">
        <v>1285</v>
      </c>
      <c r="J26524" s="34">
        <v>1404</v>
      </c>
      <c r="K26524" s="34">
        <v>1063</v>
      </c>
      <c r="L26524" s="34">
        <v>1255</v>
      </c>
      <c r="M26524" s="34">
        <v>914</v>
      </c>
    </row>
    <row r="26525" spans="1:13" x14ac:dyDescent="0.2">
      <c r="A26525" s="34" t="s">
        <v>127419</v>
      </c>
      <c r="B26525" s="34">
        <v>623</v>
      </c>
      <c r="C26525" s="34">
        <v>641</v>
      </c>
      <c r="D26525" s="34">
        <v>719</v>
      </c>
      <c r="E26525" s="34">
        <v>694</v>
      </c>
      <c r="F26525" s="34">
        <v>564</v>
      </c>
      <c r="G26525" s="34">
        <v>618</v>
      </c>
      <c r="H26525" s="34">
        <v>668</v>
      </c>
      <c r="I26525" s="34">
        <v>703</v>
      </c>
      <c r="J26525" s="34">
        <v>671</v>
      </c>
      <c r="K26525" s="34">
        <v>579</v>
      </c>
      <c r="L26525" s="34">
        <v>562</v>
      </c>
      <c r="M26525" s="34">
        <v>487</v>
      </c>
    </row>
    <row r="26526" spans="1:13" x14ac:dyDescent="0.2">
      <c r="A26526" s="34" t="s">
        <v>127420</v>
      </c>
      <c r="B26526" s="34">
        <v>488</v>
      </c>
      <c r="C26526" s="34">
        <v>457</v>
      </c>
      <c r="D26526" s="34">
        <v>500</v>
      </c>
      <c r="E26526" s="34">
        <v>514</v>
      </c>
      <c r="F26526" s="34">
        <v>358</v>
      </c>
      <c r="G26526" s="34">
        <v>470</v>
      </c>
      <c r="H26526" s="34">
        <v>506</v>
      </c>
      <c r="I26526" s="34">
        <v>476</v>
      </c>
      <c r="J26526" s="34">
        <v>479</v>
      </c>
      <c r="K26526" s="34">
        <v>370</v>
      </c>
      <c r="L26526" s="34">
        <v>521</v>
      </c>
      <c r="M26526" s="34">
        <v>365</v>
      </c>
    </row>
    <row r="26527" spans="1:13" x14ac:dyDescent="0.2">
      <c r="A26527" s="34" t="s">
        <v>127421</v>
      </c>
      <c r="B26527" s="34">
        <v>566</v>
      </c>
      <c r="C26527" s="34">
        <v>639</v>
      </c>
      <c r="D26527" s="34">
        <v>763</v>
      </c>
      <c r="E26527" s="34">
        <v>691</v>
      </c>
      <c r="F26527" s="34">
        <v>652</v>
      </c>
      <c r="G26527" s="34">
        <v>605</v>
      </c>
      <c r="H26527" s="34">
        <v>845</v>
      </c>
      <c r="I26527" s="34">
        <v>710</v>
      </c>
      <c r="J26527" s="34">
        <v>793</v>
      </c>
      <c r="K26527" s="34">
        <v>521</v>
      </c>
      <c r="L26527" s="34">
        <v>687</v>
      </c>
      <c r="M26527" s="34">
        <v>512</v>
      </c>
    </row>
    <row r="26528" spans="1:13" x14ac:dyDescent="0.2">
      <c r="A26528" s="34" t="s">
        <v>127422</v>
      </c>
      <c r="B26528" s="34">
        <v>347</v>
      </c>
      <c r="C26528" s="34">
        <v>391</v>
      </c>
      <c r="D26528" s="34">
        <v>362</v>
      </c>
      <c r="E26528" s="34">
        <v>448</v>
      </c>
      <c r="F26528" s="34">
        <v>320</v>
      </c>
      <c r="G26528" s="34">
        <v>406</v>
      </c>
      <c r="H26528" s="34">
        <v>465</v>
      </c>
      <c r="I26528" s="34">
        <v>376</v>
      </c>
      <c r="J26528" s="34">
        <v>394</v>
      </c>
      <c r="K26528" s="34">
        <v>330</v>
      </c>
      <c r="L26528" s="34">
        <v>401</v>
      </c>
      <c r="M26528" s="34">
        <v>279</v>
      </c>
    </row>
    <row r="26529" spans="1:13" x14ac:dyDescent="0.2">
      <c r="A26529" s="34" t="s">
        <v>127423</v>
      </c>
      <c r="B26529" s="34">
        <v>359</v>
      </c>
      <c r="C26529" s="34">
        <v>430</v>
      </c>
      <c r="D26529" s="34">
        <v>384</v>
      </c>
      <c r="E26529" s="34">
        <v>490</v>
      </c>
      <c r="F26529" s="34">
        <v>332</v>
      </c>
      <c r="G26529" s="34">
        <v>438</v>
      </c>
      <c r="H26529" s="34">
        <v>445</v>
      </c>
      <c r="I26529" s="34">
        <v>450</v>
      </c>
      <c r="J26529" s="34">
        <v>398</v>
      </c>
      <c r="K26529" s="34">
        <v>330</v>
      </c>
      <c r="L26529" s="34">
        <v>331</v>
      </c>
      <c r="M26529" s="34">
        <v>352</v>
      </c>
    </row>
    <row r="26530" spans="1:13" x14ac:dyDescent="0.2">
      <c r="A26530" s="34" t="s">
        <v>127424</v>
      </c>
      <c r="B26530" s="34">
        <v>229</v>
      </c>
      <c r="C26530" s="34">
        <v>347</v>
      </c>
      <c r="D26530" s="34">
        <v>312</v>
      </c>
      <c r="E26530" s="34">
        <v>348</v>
      </c>
      <c r="F26530" s="34">
        <v>265</v>
      </c>
      <c r="G26530" s="34">
        <v>328</v>
      </c>
      <c r="H26530" s="34">
        <v>300</v>
      </c>
      <c r="I26530" s="34">
        <v>323</v>
      </c>
      <c r="J26530" s="34">
        <v>351</v>
      </c>
      <c r="K26530" s="34">
        <v>261</v>
      </c>
      <c r="L26530" s="34">
        <v>306</v>
      </c>
      <c r="M26530" s="34">
        <v>233</v>
      </c>
    </row>
    <row r="26531" spans="1:13" x14ac:dyDescent="0.2">
      <c r="A26531" s="34" t="s">
        <v>127425</v>
      </c>
      <c r="B26531" s="34">
        <v>218</v>
      </c>
      <c r="C26531" s="34">
        <v>252</v>
      </c>
      <c r="D26531" s="34">
        <v>233</v>
      </c>
      <c r="E26531" s="34">
        <v>267</v>
      </c>
      <c r="F26531" s="34">
        <v>296</v>
      </c>
      <c r="G26531" s="34">
        <v>241</v>
      </c>
      <c r="H26531" s="34">
        <v>296</v>
      </c>
      <c r="I26531" s="34">
        <v>234</v>
      </c>
      <c r="J26531" s="34">
        <v>254</v>
      </c>
      <c r="K26531" s="34">
        <v>188</v>
      </c>
      <c r="L26531" s="34">
        <v>308</v>
      </c>
      <c r="M26531" s="34">
        <v>182</v>
      </c>
    </row>
    <row r="26532" spans="1:13" x14ac:dyDescent="0.2">
      <c r="A26532" s="34" t="s">
        <v>127426</v>
      </c>
      <c r="B26532" s="34">
        <v>415</v>
      </c>
      <c r="C26532" s="34">
        <v>387</v>
      </c>
      <c r="D26532" s="34">
        <v>460</v>
      </c>
      <c r="E26532" s="34">
        <v>443</v>
      </c>
      <c r="F26532" s="34">
        <v>451</v>
      </c>
      <c r="G26532" s="34">
        <v>392</v>
      </c>
      <c r="H26532" s="34">
        <v>466</v>
      </c>
      <c r="I26532" s="34">
        <v>503</v>
      </c>
      <c r="J26532" s="34">
        <v>426</v>
      </c>
      <c r="K26532" s="34">
        <v>364</v>
      </c>
      <c r="L26532" s="34">
        <v>455</v>
      </c>
      <c r="M26532" s="34">
        <v>359</v>
      </c>
    </row>
    <row r="26533" spans="1:13" x14ac:dyDescent="0.2">
      <c r="A26533" s="34" t="s">
        <v>127427</v>
      </c>
      <c r="B26533" s="34">
        <v>325</v>
      </c>
      <c r="C26533" s="34">
        <v>279</v>
      </c>
      <c r="D26533" s="34">
        <v>313</v>
      </c>
      <c r="E26533" s="34">
        <v>339</v>
      </c>
      <c r="F26533" s="34">
        <v>269</v>
      </c>
      <c r="G26533" s="34">
        <v>243</v>
      </c>
      <c r="H26533" s="34">
        <v>350</v>
      </c>
      <c r="I26533" s="34">
        <v>287</v>
      </c>
      <c r="J26533" s="34">
        <v>351</v>
      </c>
      <c r="K26533" s="34">
        <v>211</v>
      </c>
      <c r="L26533" s="34">
        <v>227</v>
      </c>
      <c r="M26533" s="34">
        <v>199</v>
      </c>
    </row>
    <row r="26534" spans="1:13" x14ac:dyDescent="0.2">
      <c r="A26534" s="34" t="s">
        <v>127428</v>
      </c>
      <c r="B26534" s="34">
        <v>227</v>
      </c>
      <c r="C26534" s="34">
        <v>279</v>
      </c>
      <c r="D26534" s="34">
        <v>289</v>
      </c>
      <c r="E26534" s="34">
        <v>224</v>
      </c>
      <c r="F26534" s="34">
        <v>256</v>
      </c>
      <c r="G26534" s="34">
        <v>289</v>
      </c>
      <c r="H26534" s="34">
        <v>261</v>
      </c>
      <c r="I26534" s="34">
        <v>277</v>
      </c>
      <c r="J26534" s="34">
        <v>303</v>
      </c>
      <c r="K26534" s="34">
        <v>226</v>
      </c>
      <c r="L26534" s="34">
        <v>277</v>
      </c>
      <c r="M26534" s="34">
        <v>208</v>
      </c>
    </row>
    <row r="26535" spans="1:13" x14ac:dyDescent="0.2">
      <c r="A26535" s="34" t="s">
        <v>127429</v>
      </c>
      <c r="B26535" s="34">
        <v>801</v>
      </c>
      <c r="C26535" s="34">
        <v>824</v>
      </c>
      <c r="D26535" s="34">
        <v>903</v>
      </c>
      <c r="E26535" s="34">
        <v>1002</v>
      </c>
      <c r="F26535" s="34">
        <v>794</v>
      </c>
      <c r="G26535" s="34">
        <v>841</v>
      </c>
      <c r="H26535" s="34">
        <v>950</v>
      </c>
      <c r="I26535" s="34">
        <v>960</v>
      </c>
      <c r="J26535" s="34">
        <v>1010</v>
      </c>
      <c r="K26535" s="34">
        <v>769</v>
      </c>
      <c r="L26535" s="34">
        <v>797</v>
      </c>
      <c r="M26535" s="34">
        <v>732</v>
      </c>
    </row>
    <row r="26536" spans="1:13" x14ac:dyDescent="0.2">
      <c r="A26536" s="34" t="s">
        <v>127430</v>
      </c>
      <c r="B26536" s="34">
        <v>287</v>
      </c>
      <c r="C26536" s="34">
        <v>237</v>
      </c>
      <c r="D26536" s="34">
        <v>262</v>
      </c>
      <c r="E26536" s="34">
        <v>224</v>
      </c>
      <c r="F26536" s="34">
        <v>228</v>
      </c>
      <c r="G26536" s="34">
        <v>239</v>
      </c>
      <c r="H26536" s="34">
        <v>248</v>
      </c>
      <c r="I26536" s="34">
        <v>243</v>
      </c>
      <c r="J26536" s="34">
        <v>276</v>
      </c>
      <c r="K26536" s="34">
        <v>192</v>
      </c>
      <c r="L26536" s="34">
        <v>330</v>
      </c>
      <c r="M26536" s="34">
        <v>196</v>
      </c>
    </row>
    <row r="26537" spans="1:13" x14ac:dyDescent="0.2">
      <c r="A26537" s="34" t="s">
        <v>127431</v>
      </c>
      <c r="B26537" s="34">
        <v>546</v>
      </c>
      <c r="C26537" s="34">
        <v>674</v>
      </c>
      <c r="D26537" s="34">
        <v>717</v>
      </c>
      <c r="E26537" s="34">
        <v>655</v>
      </c>
      <c r="F26537" s="34">
        <v>591</v>
      </c>
      <c r="G26537" s="34">
        <v>577</v>
      </c>
      <c r="H26537" s="34">
        <v>682</v>
      </c>
      <c r="I26537" s="34">
        <v>605</v>
      </c>
      <c r="J26537" s="34">
        <v>624</v>
      </c>
      <c r="K26537" s="34">
        <v>466</v>
      </c>
      <c r="L26537" s="34">
        <v>615</v>
      </c>
      <c r="M26537" s="34">
        <v>487</v>
      </c>
    </row>
    <row r="26538" spans="1:13" x14ac:dyDescent="0.2">
      <c r="A26538" s="34" t="s">
        <v>127432</v>
      </c>
      <c r="B26538" s="34">
        <v>170</v>
      </c>
      <c r="C26538" s="34">
        <v>323</v>
      </c>
      <c r="D26538" s="34">
        <v>270</v>
      </c>
      <c r="E26538" s="34">
        <v>299</v>
      </c>
      <c r="F26538" s="34">
        <v>285</v>
      </c>
      <c r="G26538" s="34">
        <v>311</v>
      </c>
      <c r="H26538" s="34">
        <v>308</v>
      </c>
      <c r="I26538" s="34">
        <v>284</v>
      </c>
      <c r="J26538" s="34">
        <v>257</v>
      </c>
      <c r="K26538" s="34">
        <v>218</v>
      </c>
      <c r="L26538" s="34">
        <v>308</v>
      </c>
      <c r="M26538" s="34">
        <v>182</v>
      </c>
    </row>
    <row r="26539" spans="1:13" x14ac:dyDescent="0.2">
      <c r="A26539" s="34" t="s">
        <v>127433</v>
      </c>
      <c r="B26539" s="34">
        <v>793</v>
      </c>
      <c r="C26539" s="34">
        <v>794</v>
      </c>
      <c r="D26539" s="34">
        <v>1001</v>
      </c>
      <c r="E26539" s="34">
        <v>799</v>
      </c>
      <c r="F26539" s="34">
        <v>835</v>
      </c>
      <c r="G26539" s="34">
        <v>726</v>
      </c>
      <c r="H26539" s="34">
        <v>949</v>
      </c>
      <c r="I26539" s="34">
        <v>784</v>
      </c>
      <c r="J26539" s="34">
        <v>890</v>
      </c>
      <c r="K26539" s="34">
        <v>625</v>
      </c>
      <c r="L26539" s="34">
        <v>909</v>
      </c>
      <c r="M26539" s="34">
        <v>567</v>
      </c>
    </row>
    <row r="26540" spans="1:13" x14ac:dyDescent="0.2">
      <c r="A26540" s="34" t="s">
        <v>127434</v>
      </c>
      <c r="B26540" s="34">
        <v>517</v>
      </c>
      <c r="C26540" s="34">
        <v>537</v>
      </c>
      <c r="D26540" s="34">
        <v>559</v>
      </c>
      <c r="E26540" s="34">
        <v>630</v>
      </c>
      <c r="F26540" s="34">
        <v>495</v>
      </c>
      <c r="G26540" s="34">
        <v>566</v>
      </c>
      <c r="H26540" s="34">
        <v>593</v>
      </c>
      <c r="I26540" s="34">
        <v>642</v>
      </c>
      <c r="J26540" s="34">
        <v>526</v>
      </c>
      <c r="K26540" s="34">
        <v>510</v>
      </c>
      <c r="L26540" s="34">
        <v>540</v>
      </c>
      <c r="M26540" s="34">
        <v>475</v>
      </c>
    </row>
    <row r="26541" spans="1:13" x14ac:dyDescent="0.2">
      <c r="A26541" s="34" t="s">
        <v>127435</v>
      </c>
      <c r="B26541" s="34">
        <v>644</v>
      </c>
      <c r="C26541" s="34">
        <v>739</v>
      </c>
      <c r="D26541" s="34">
        <v>812</v>
      </c>
      <c r="E26541" s="34">
        <v>790</v>
      </c>
      <c r="F26541" s="34">
        <v>761</v>
      </c>
      <c r="G26541" s="34">
        <v>698</v>
      </c>
      <c r="H26541" s="34">
        <v>795</v>
      </c>
      <c r="I26541" s="34">
        <v>724</v>
      </c>
      <c r="J26541" s="34">
        <v>734</v>
      </c>
      <c r="K26541" s="34">
        <v>592</v>
      </c>
      <c r="L26541" s="34">
        <v>774</v>
      </c>
      <c r="M26541" s="34">
        <v>584</v>
      </c>
    </row>
    <row r="26542" spans="1:13" x14ac:dyDescent="0.2">
      <c r="A26542" s="34" t="s">
        <v>127436</v>
      </c>
      <c r="B26542" s="34">
        <v>622</v>
      </c>
      <c r="C26542" s="34">
        <v>590</v>
      </c>
      <c r="D26542" s="34">
        <v>658</v>
      </c>
      <c r="E26542" s="34">
        <v>557</v>
      </c>
      <c r="F26542" s="34">
        <v>557</v>
      </c>
      <c r="G26542" s="34">
        <v>454</v>
      </c>
      <c r="H26542" s="34">
        <v>661</v>
      </c>
      <c r="I26542" s="34">
        <v>550</v>
      </c>
      <c r="J26542" s="34">
        <v>596</v>
      </c>
      <c r="K26542" s="34">
        <v>452</v>
      </c>
      <c r="L26542" s="34">
        <v>593</v>
      </c>
      <c r="M26542" s="34">
        <v>433</v>
      </c>
    </row>
    <row r="26543" spans="1:13" x14ac:dyDescent="0.2">
      <c r="A26543" s="34" t="s">
        <v>127437</v>
      </c>
      <c r="B26543" s="34">
        <v>911</v>
      </c>
      <c r="C26543" s="34">
        <v>962</v>
      </c>
      <c r="D26543" s="34">
        <v>1193</v>
      </c>
      <c r="E26543" s="34">
        <v>1058</v>
      </c>
      <c r="F26543" s="34">
        <v>1022</v>
      </c>
      <c r="G26543" s="34">
        <v>988</v>
      </c>
      <c r="H26543" s="34">
        <v>1098</v>
      </c>
      <c r="I26543" s="34">
        <v>967</v>
      </c>
      <c r="J26543" s="34">
        <v>1167</v>
      </c>
      <c r="K26543" s="34">
        <v>884</v>
      </c>
      <c r="L26543" s="34">
        <v>1009</v>
      </c>
      <c r="M26543" s="34">
        <v>789</v>
      </c>
    </row>
    <row r="26544" spans="1:13" x14ac:dyDescent="0.2">
      <c r="A26544" s="34" t="s">
        <v>127438</v>
      </c>
      <c r="B26544" s="34">
        <v>472</v>
      </c>
      <c r="C26544" s="34">
        <v>512</v>
      </c>
      <c r="D26544" s="34">
        <v>536</v>
      </c>
      <c r="E26544" s="34">
        <v>583</v>
      </c>
      <c r="F26544" s="34">
        <v>491</v>
      </c>
      <c r="G26544" s="34">
        <v>457</v>
      </c>
      <c r="H26544" s="34">
        <v>661</v>
      </c>
      <c r="I26544" s="34">
        <v>520</v>
      </c>
      <c r="J26544" s="34">
        <v>501</v>
      </c>
      <c r="K26544" s="34">
        <v>401</v>
      </c>
      <c r="L26544" s="34">
        <v>530</v>
      </c>
      <c r="M26544" s="34">
        <v>392</v>
      </c>
    </row>
    <row r="26545" spans="1:13" x14ac:dyDescent="0.2">
      <c r="A26545" s="34" t="s">
        <v>127439</v>
      </c>
      <c r="B26545" s="34">
        <v>965</v>
      </c>
      <c r="C26545" s="34">
        <v>1114</v>
      </c>
      <c r="D26545" s="34">
        <v>1080</v>
      </c>
      <c r="E26545" s="34">
        <v>1284</v>
      </c>
      <c r="F26545" s="34">
        <v>1019</v>
      </c>
      <c r="G26545" s="34">
        <v>1111</v>
      </c>
      <c r="H26545" s="34">
        <v>1167</v>
      </c>
      <c r="I26545" s="34">
        <v>1197</v>
      </c>
      <c r="J26545" s="34">
        <v>1139</v>
      </c>
      <c r="K26545" s="34">
        <v>967</v>
      </c>
      <c r="L26545" s="34">
        <v>1003</v>
      </c>
      <c r="M26545" s="34">
        <v>877</v>
      </c>
    </row>
    <row r="26546" spans="1:13" x14ac:dyDescent="0.2">
      <c r="A26546" s="34" t="s">
        <v>127440</v>
      </c>
      <c r="B26546" s="34">
        <v>606</v>
      </c>
      <c r="C26546" s="34">
        <v>649</v>
      </c>
      <c r="D26546" s="34">
        <v>793</v>
      </c>
      <c r="E26546" s="34">
        <v>778</v>
      </c>
      <c r="F26546" s="34">
        <v>749</v>
      </c>
      <c r="G26546" s="34">
        <v>714</v>
      </c>
      <c r="H26546" s="34">
        <v>838</v>
      </c>
      <c r="I26546" s="34">
        <v>784</v>
      </c>
      <c r="J26546" s="34">
        <v>710</v>
      </c>
      <c r="K26546" s="34">
        <v>588</v>
      </c>
      <c r="L26546" s="34">
        <v>699</v>
      </c>
      <c r="M26546" s="34">
        <v>484</v>
      </c>
    </row>
    <row r="26547" spans="1:13" x14ac:dyDescent="0.2">
      <c r="A26547" s="34" t="s">
        <v>127441</v>
      </c>
      <c r="B26547" s="34">
        <v>646</v>
      </c>
      <c r="C26547" s="34">
        <v>678</v>
      </c>
      <c r="D26547" s="34">
        <v>699</v>
      </c>
      <c r="E26547" s="34">
        <v>738</v>
      </c>
      <c r="F26547" s="34">
        <v>715</v>
      </c>
      <c r="G26547" s="34">
        <v>660</v>
      </c>
      <c r="H26547" s="34">
        <v>815</v>
      </c>
      <c r="I26547" s="34">
        <v>633</v>
      </c>
      <c r="J26547" s="34">
        <v>787</v>
      </c>
      <c r="K26547" s="34">
        <v>538</v>
      </c>
      <c r="L26547" s="34">
        <v>692</v>
      </c>
      <c r="M26547" s="34">
        <v>505</v>
      </c>
    </row>
    <row r="26548" spans="1:13" x14ac:dyDescent="0.2">
      <c r="A26548" s="34" t="s">
        <v>127442</v>
      </c>
      <c r="B26548" s="34">
        <v>362</v>
      </c>
      <c r="C26548" s="34">
        <v>547</v>
      </c>
      <c r="D26548" s="34">
        <v>471</v>
      </c>
      <c r="E26548" s="34">
        <v>579</v>
      </c>
      <c r="F26548" s="34">
        <v>397</v>
      </c>
      <c r="G26548" s="34">
        <v>553</v>
      </c>
      <c r="H26548" s="34">
        <v>461</v>
      </c>
      <c r="I26548" s="34">
        <v>576</v>
      </c>
      <c r="J26548" s="34">
        <v>388</v>
      </c>
      <c r="K26548" s="34">
        <v>415</v>
      </c>
      <c r="L26548" s="34">
        <v>452</v>
      </c>
      <c r="M26548" s="34">
        <v>434</v>
      </c>
    </row>
    <row r="26549" spans="1:13" x14ac:dyDescent="0.2">
      <c r="A26549" s="34" t="s">
        <v>127443</v>
      </c>
      <c r="B26549" s="34">
        <v>492</v>
      </c>
      <c r="C26549" s="34">
        <v>570</v>
      </c>
      <c r="D26549" s="34">
        <v>602</v>
      </c>
      <c r="E26549" s="34">
        <v>576</v>
      </c>
      <c r="F26549" s="34">
        <v>621</v>
      </c>
      <c r="G26549" s="34">
        <v>530</v>
      </c>
      <c r="H26549" s="34">
        <v>666</v>
      </c>
      <c r="I26549" s="34">
        <v>609</v>
      </c>
      <c r="J26549" s="34">
        <v>579</v>
      </c>
      <c r="K26549" s="34">
        <v>471</v>
      </c>
      <c r="L26549" s="34">
        <v>599</v>
      </c>
      <c r="M26549" s="34">
        <v>440</v>
      </c>
    </row>
    <row r="26550" spans="1:13" x14ac:dyDescent="0.2">
      <c r="A26550" s="34" t="s">
        <v>127444</v>
      </c>
      <c r="B26550" s="34">
        <v>475</v>
      </c>
      <c r="C26550" s="34">
        <v>592</v>
      </c>
      <c r="D26550" s="34">
        <v>566</v>
      </c>
      <c r="E26550" s="34">
        <v>608</v>
      </c>
      <c r="F26550" s="34">
        <v>491</v>
      </c>
      <c r="G26550" s="34">
        <v>529</v>
      </c>
      <c r="H26550" s="34">
        <v>529</v>
      </c>
      <c r="I26550" s="34">
        <v>556</v>
      </c>
      <c r="J26550" s="34">
        <v>619</v>
      </c>
      <c r="K26550" s="34">
        <v>468</v>
      </c>
      <c r="L26550" s="34">
        <v>562</v>
      </c>
      <c r="M26550" s="34">
        <v>463</v>
      </c>
    </row>
    <row r="26551" spans="1:13" x14ac:dyDescent="0.2">
      <c r="A26551" s="34" t="s">
        <v>127445</v>
      </c>
      <c r="B26551" s="34">
        <v>718</v>
      </c>
      <c r="C26551" s="34">
        <v>691</v>
      </c>
      <c r="D26551" s="34">
        <v>731</v>
      </c>
      <c r="E26551" s="34">
        <v>683</v>
      </c>
      <c r="F26551" s="34">
        <v>566</v>
      </c>
      <c r="G26551" s="34">
        <v>669</v>
      </c>
      <c r="H26551" s="34">
        <v>745</v>
      </c>
      <c r="I26551" s="34">
        <v>671</v>
      </c>
      <c r="J26551" s="34">
        <v>683</v>
      </c>
      <c r="K26551" s="34">
        <v>519</v>
      </c>
      <c r="L26551" s="34">
        <v>597</v>
      </c>
      <c r="M26551" s="34">
        <v>483</v>
      </c>
    </row>
    <row r="26552" spans="1:13" x14ac:dyDescent="0.2">
      <c r="A26552" s="34" t="s">
        <v>127446</v>
      </c>
      <c r="B26552" s="34">
        <v>394</v>
      </c>
      <c r="C26552" s="34">
        <v>615</v>
      </c>
      <c r="D26552" s="34">
        <v>491</v>
      </c>
      <c r="E26552" s="34">
        <v>559</v>
      </c>
      <c r="F26552" s="34">
        <v>450</v>
      </c>
      <c r="G26552" s="34">
        <v>519</v>
      </c>
      <c r="H26552" s="34">
        <v>499</v>
      </c>
      <c r="I26552" s="34">
        <v>528</v>
      </c>
      <c r="J26552" s="34">
        <v>468</v>
      </c>
      <c r="K26552" s="34">
        <v>476</v>
      </c>
      <c r="L26552" s="34">
        <v>427</v>
      </c>
      <c r="M26552" s="34">
        <v>472</v>
      </c>
    </row>
    <row r="26553" spans="1:13" x14ac:dyDescent="0.2">
      <c r="A26553" s="34" t="s">
        <v>127447</v>
      </c>
      <c r="B26553" s="34">
        <v>411</v>
      </c>
      <c r="C26553" s="34">
        <v>431</v>
      </c>
      <c r="D26553" s="34">
        <v>460</v>
      </c>
      <c r="E26553" s="34">
        <v>493</v>
      </c>
      <c r="F26553" s="34">
        <v>405</v>
      </c>
      <c r="G26553" s="34">
        <v>392</v>
      </c>
      <c r="H26553" s="34">
        <v>490</v>
      </c>
      <c r="I26553" s="34">
        <v>460</v>
      </c>
      <c r="J26553" s="34">
        <v>370</v>
      </c>
      <c r="K26553" s="34">
        <v>332</v>
      </c>
      <c r="L26553" s="34">
        <v>451</v>
      </c>
      <c r="M26553" s="34">
        <v>317</v>
      </c>
    </row>
    <row r="26554" spans="1:13" x14ac:dyDescent="0.2">
      <c r="A26554" s="34" t="s">
        <v>127448</v>
      </c>
      <c r="B26554" s="34">
        <v>269</v>
      </c>
      <c r="C26554" s="34">
        <v>301</v>
      </c>
      <c r="D26554" s="34">
        <v>294</v>
      </c>
      <c r="E26554" s="34">
        <v>383</v>
      </c>
      <c r="F26554" s="34">
        <v>326</v>
      </c>
      <c r="G26554" s="34">
        <v>283</v>
      </c>
      <c r="H26554" s="34">
        <v>355</v>
      </c>
      <c r="I26554" s="34">
        <v>306</v>
      </c>
      <c r="J26554" s="34">
        <v>358</v>
      </c>
      <c r="K26554" s="34">
        <v>279</v>
      </c>
      <c r="L26554" s="34">
        <v>304</v>
      </c>
      <c r="M26554" s="34">
        <v>277</v>
      </c>
    </row>
    <row r="26555" spans="1:13" x14ac:dyDescent="0.2">
      <c r="A26555" s="34" t="s">
        <v>127449</v>
      </c>
      <c r="B26555" s="34">
        <v>572</v>
      </c>
      <c r="C26555" s="34">
        <v>512</v>
      </c>
      <c r="D26555" s="34">
        <v>569</v>
      </c>
      <c r="E26555" s="34">
        <v>623</v>
      </c>
      <c r="F26555" s="34">
        <v>422</v>
      </c>
      <c r="G26555" s="34">
        <v>569</v>
      </c>
      <c r="H26555" s="34">
        <v>507</v>
      </c>
      <c r="I26555" s="34">
        <v>579</v>
      </c>
      <c r="J26555" s="34">
        <v>562</v>
      </c>
      <c r="K26555" s="34">
        <v>417</v>
      </c>
      <c r="L26555" s="34">
        <v>568</v>
      </c>
      <c r="M26555" s="34">
        <v>455</v>
      </c>
    </row>
    <row r="26556" spans="1:13" x14ac:dyDescent="0.2">
      <c r="A26556" s="34" t="s">
        <v>127450</v>
      </c>
      <c r="B26556" s="34">
        <v>279</v>
      </c>
      <c r="C26556" s="34">
        <v>374</v>
      </c>
      <c r="D26556" s="34">
        <v>363</v>
      </c>
      <c r="E26556" s="34">
        <v>374</v>
      </c>
      <c r="F26556" s="34">
        <v>297</v>
      </c>
      <c r="G26556" s="34">
        <v>353</v>
      </c>
      <c r="H26556" s="34">
        <v>396</v>
      </c>
      <c r="I26556" s="34">
        <v>349</v>
      </c>
      <c r="J26556" s="34">
        <v>402</v>
      </c>
      <c r="K26556" s="34">
        <v>332</v>
      </c>
      <c r="L26556" s="34">
        <v>360</v>
      </c>
      <c r="M26556" s="34">
        <v>253</v>
      </c>
    </row>
    <row r="26557" spans="1:13" x14ac:dyDescent="0.2">
      <c r="A26557" s="34" t="s">
        <v>127451</v>
      </c>
      <c r="B26557" s="34">
        <v>789</v>
      </c>
      <c r="C26557" s="34">
        <v>777</v>
      </c>
      <c r="D26557" s="34">
        <v>753</v>
      </c>
      <c r="E26557" s="34">
        <v>908</v>
      </c>
      <c r="F26557" s="34">
        <v>829</v>
      </c>
      <c r="G26557" s="34">
        <v>752</v>
      </c>
      <c r="H26557" s="34">
        <v>938</v>
      </c>
      <c r="I26557" s="34">
        <v>844</v>
      </c>
      <c r="J26557" s="34">
        <v>759</v>
      </c>
      <c r="K26557" s="34">
        <v>627</v>
      </c>
      <c r="L26557" s="34">
        <v>732</v>
      </c>
      <c r="M26557" s="34">
        <v>572</v>
      </c>
    </row>
    <row r="26558" spans="1:13" x14ac:dyDescent="0.2">
      <c r="A26558" s="34" t="s">
        <v>127452</v>
      </c>
      <c r="B26558" s="34">
        <v>640</v>
      </c>
      <c r="C26558" s="34">
        <v>683</v>
      </c>
      <c r="D26558" s="34">
        <v>729</v>
      </c>
      <c r="E26558" s="34">
        <v>707</v>
      </c>
      <c r="F26558" s="34">
        <v>693</v>
      </c>
      <c r="G26558" s="34">
        <v>679</v>
      </c>
      <c r="H26558" s="34">
        <v>722</v>
      </c>
      <c r="I26558" s="34">
        <v>725</v>
      </c>
      <c r="J26558" s="34">
        <v>709</v>
      </c>
      <c r="K26558" s="34">
        <v>633</v>
      </c>
      <c r="L26558" s="34">
        <v>613</v>
      </c>
      <c r="M26558" s="34">
        <v>510</v>
      </c>
    </row>
    <row r="26559" spans="1:13" x14ac:dyDescent="0.2">
      <c r="A26559" s="34" t="s">
        <v>127453</v>
      </c>
      <c r="B26559" s="34">
        <v>390</v>
      </c>
      <c r="C26559" s="34">
        <v>488</v>
      </c>
      <c r="D26559" s="34">
        <v>396</v>
      </c>
      <c r="E26559" s="34">
        <v>450</v>
      </c>
      <c r="F26559" s="34">
        <v>352</v>
      </c>
      <c r="G26559" s="34">
        <v>383</v>
      </c>
      <c r="H26559" s="34">
        <v>476</v>
      </c>
      <c r="I26559" s="34">
        <v>458</v>
      </c>
      <c r="J26559" s="34">
        <v>453</v>
      </c>
      <c r="K26559" s="34">
        <v>444</v>
      </c>
      <c r="L26559" s="34">
        <v>388</v>
      </c>
      <c r="M26559" s="34">
        <v>324</v>
      </c>
    </row>
    <row r="26560" spans="1:13" x14ac:dyDescent="0.2">
      <c r="A26560" s="34" t="s">
        <v>127454</v>
      </c>
      <c r="B26560" s="34">
        <v>537</v>
      </c>
      <c r="C26560" s="34">
        <v>546</v>
      </c>
      <c r="D26560" s="34">
        <v>613</v>
      </c>
      <c r="E26560" s="34">
        <v>617</v>
      </c>
      <c r="F26560" s="34">
        <v>483</v>
      </c>
      <c r="G26560" s="34">
        <v>544</v>
      </c>
      <c r="H26560" s="34">
        <v>592</v>
      </c>
      <c r="I26560" s="34">
        <v>531</v>
      </c>
      <c r="J26560" s="34">
        <v>547</v>
      </c>
      <c r="K26560" s="34">
        <v>443</v>
      </c>
      <c r="L26560" s="34">
        <v>513</v>
      </c>
      <c r="M26560" s="34">
        <v>407</v>
      </c>
    </row>
    <row r="26561" spans="1:13" x14ac:dyDescent="0.2">
      <c r="A26561" s="34" t="s">
        <v>127455</v>
      </c>
      <c r="B26561" s="34">
        <v>697</v>
      </c>
      <c r="C26561" s="34">
        <v>657</v>
      </c>
      <c r="D26561" s="34">
        <v>592</v>
      </c>
      <c r="E26561" s="34">
        <v>661</v>
      </c>
      <c r="F26561" s="34">
        <v>608</v>
      </c>
      <c r="G26561" s="34">
        <v>624</v>
      </c>
      <c r="H26561" s="34">
        <v>700</v>
      </c>
      <c r="I26561" s="34">
        <v>664</v>
      </c>
      <c r="J26561" s="34">
        <v>695</v>
      </c>
      <c r="K26561" s="34">
        <v>500</v>
      </c>
      <c r="L26561" s="34">
        <v>587</v>
      </c>
      <c r="M26561" s="34">
        <v>517</v>
      </c>
    </row>
    <row r="26562" spans="1:13" x14ac:dyDescent="0.2">
      <c r="A26562" s="34" t="s">
        <v>127456</v>
      </c>
      <c r="B26562" s="34">
        <v>645</v>
      </c>
      <c r="C26562" s="34">
        <v>694</v>
      </c>
      <c r="D26562" s="34">
        <v>759</v>
      </c>
      <c r="E26562" s="34">
        <v>747</v>
      </c>
      <c r="F26562" s="34">
        <v>632</v>
      </c>
      <c r="G26562" s="34">
        <v>680</v>
      </c>
      <c r="H26562" s="34">
        <v>809</v>
      </c>
      <c r="I26562" s="34">
        <v>683</v>
      </c>
      <c r="J26562" s="34">
        <v>826</v>
      </c>
      <c r="K26562" s="34">
        <v>584</v>
      </c>
      <c r="L26562" s="34">
        <v>734</v>
      </c>
      <c r="M26562" s="34">
        <v>553</v>
      </c>
    </row>
    <row r="26563" spans="1:13" x14ac:dyDescent="0.2">
      <c r="A26563" s="34" t="s">
        <v>127457</v>
      </c>
      <c r="B26563" s="34">
        <v>474</v>
      </c>
      <c r="C26563" s="34">
        <v>571</v>
      </c>
      <c r="D26563" s="34">
        <v>531</v>
      </c>
      <c r="E26563" s="34">
        <v>686</v>
      </c>
      <c r="F26563" s="34">
        <v>452</v>
      </c>
      <c r="G26563" s="34">
        <v>535</v>
      </c>
      <c r="H26563" s="34">
        <v>527</v>
      </c>
      <c r="I26563" s="34">
        <v>613</v>
      </c>
      <c r="J26563" s="34">
        <v>517</v>
      </c>
      <c r="K26563" s="34">
        <v>484</v>
      </c>
      <c r="L26563" s="34">
        <v>538</v>
      </c>
      <c r="M26563" s="34">
        <v>481</v>
      </c>
    </row>
    <row r="26564" spans="1:13" x14ac:dyDescent="0.2">
      <c r="A26564" s="34" t="s">
        <v>127458</v>
      </c>
      <c r="B26564" s="34">
        <v>512</v>
      </c>
      <c r="C26564" s="34">
        <v>539</v>
      </c>
      <c r="D26564" s="34">
        <v>531</v>
      </c>
      <c r="E26564" s="34">
        <v>592</v>
      </c>
      <c r="F26564" s="34">
        <v>586</v>
      </c>
      <c r="G26564" s="34">
        <v>527</v>
      </c>
      <c r="H26564" s="34">
        <v>559</v>
      </c>
      <c r="I26564" s="34">
        <v>598</v>
      </c>
      <c r="J26564" s="34">
        <v>558</v>
      </c>
      <c r="K26564" s="34">
        <v>513</v>
      </c>
      <c r="L26564" s="34">
        <v>539</v>
      </c>
      <c r="M26564" s="34">
        <v>440</v>
      </c>
    </row>
    <row r="26565" spans="1:13" x14ac:dyDescent="0.2">
      <c r="A26565" s="34" t="s">
        <v>127459</v>
      </c>
      <c r="B26565" s="34">
        <v>522</v>
      </c>
      <c r="C26565" s="34">
        <v>734</v>
      </c>
      <c r="D26565" s="34">
        <v>688</v>
      </c>
      <c r="E26565" s="34">
        <v>649</v>
      </c>
      <c r="F26565" s="34">
        <v>564</v>
      </c>
      <c r="G26565" s="34">
        <v>639</v>
      </c>
      <c r="H26565" s="34">
        <v>719</v>
      </c>
      <c r="I26565" s="34">
        <v>612</v>
      </c>
      <c r="J26565" s="34">
        <v>715</v>
      </c>
      <c r="K26565" s="34">
        <v>561</v>
      </c>
      <c r="L26565" s="34">
        <v>588</v>
      </c>
      <c r="M26565" s="34">
        <v>469</v>
      </c>
    </row>
    <row r="26566" spans="1:13" x14ac:dyDescent="0.2">
      <c r="A26566" s="34" t="s">
        <v>127460</v>
      </c>
      <c r="B26566" s="34">
        <v>953</v>
      </c>
      <c r="C26566" s="34">
        <v>1123</v>
      </c>
      <c r="D26566" s="34">
        <v>1053</v>
      </c>
      <c r="E26566" s="34">
        <v>1205</v>
      </c>
      <c r="F26566" s="34">
        <v>883</v>
      </c>
      <c r="G26566" s="34">
        <v>1056</v>
      </c>
      <c r="H26566" s="34">
        <v>1056</v>
      </c>
      <c r="I26566" s="34">
        <v>1095</v>
      </c>
      <c r="J26566" s="34">
        <v>1025</v>
      </c>
      <c r="K26566" s="34">
        <v>848</v>
      </c>
      <c r="L26566" s="34">
        <v>897</v>
      </c>
      <c r="M26566" s="34">
        <v>790</v>
      </c>
    </row>
    <row r="26567" spans="1:13" x14ac:dyDescent="0.2">
      <c r="A26567" s="34" t="s">
        <v>127461</v>
      </c>
      <c r="B26567" s="34">
        <v>842</v>
      </c>
      <c r="C26567" s="34">
        <v>783</v>
      </c>
      <c r="D26567" s="34">
        <v>899</v>
      </c>
      <c r="E26567" s="34">
        <v>816</v>
      </c>
      <c r="F26567" s="34">
        <v>724</v>
      </c>
      <c r="G26567" s="34">
        <v>829</v>
      </c>
      <c r="H26567" s="34">
        <v>969</v>
      </c>
      <c r="I26567" s="34">
        <v>801</v>
      </c>
      <c r="J26567" s="34">
        <v>937</v>
      </c>
      <c r="K26567" s="34">
        <v>662</v>
      </c>
      <c r="L26567" s="34">
        <v>794</v>
      </c>
      <c r="M26567" s="34">
        <v>673</v>
      </c>
    </row>
    <row r="26568" spans="1:13" x14ac:dyDescent="0.2">
      <c r="A26568" s="34" t="s">
        <v>127462</v>
      </c>
      <c r="B26568" s="34">
        <v>842</v>
      </c>
      <c r="C26568" s="34">
        <v>702</v>
      </c>
      <c r="D26568" s="34">
        <v>764</v>
      </c>
      <c r="E26568" s="34">
        <v>740</v>
      </c>
      <c r="F26568" s="34">
        <v>630</v>
      </c>
      <c r="G26568" s="34">
        <v>649</v>
      </c>
      <c r="H26568" s="34">
        <v>836</v>
      </c>
      <c r="I26568" s="34">
        <v>705</v>
      </c>
      <c r="J26568" s="34">
        <v>833</v>
      </c>
      <c r="K26568" s="34">
        <v>549</v>
      </c>
      <c r="L26568" s="34">
        <v>727</v>
      </c>
      <c r="M26568" s="34">
        <v>515</v>
      </c>
    </row>
    <row r="26569" spans="1:13" x14ac:dyDescent="0.2">
      <c r="A26569" s="34" t="s">
        <v>127463</v>
      </c>
      <c r="B26569" s="34">
        <v>1083</v>
      </c>
      <c r="C26569" s="34">
        <v>1100</v>
      </c>
      <c r="D26569" s="34">
        <v>1135</v>
      </c>
      <c r="E26569" s="34">
        <v>1142</v>
      </c>
      <c r="F26569" s="34">
        <v>1060</v>
      </c>
      <c r="G26569" s="34">
        <v>1039</v>
      </c>
      <c r="H26569" s="34">
        <v>1346</v>
      </c>
      <c r="I26569" s="34">
        <v>1025</v>
      </c>
      <c r="J26569" s="34">
        <v>1293</v>
      </c>
      <c r="K26569" s="34">
        <v>869</v>
      </c>
      <c r="L26569" s="34">
        <v>1135</v>
      </c>
      <c r="M26569" s="34">
        <v>804</v>
      </c>
    </row>
    <row r="26570" spans="1:13" x14ac:dyDescent="0.2">
      <c r="A26570" s="34" t="s">
        <v>127464</v>
      </c>
      <c r="B26570" s="34">
        <v>1455</v>
      </c>
      <c r="C26570" s="34">
        <v>1484</v>
      </c>
      <c r="D26570" s="34">
        <v>1557</v>
      </c>
      <c r="E26570" s="34">
        <v>1467</v>
      </c>
      <c r="F26570" s="34">
        <v>1350</v>
      </c>
      <c r="G26570" s="34">
        <v>1244</v>
      </c>
      <c r="H26570" s="34">
        <v>1663</v>
      </c>
      <c r="I26570" s="34">
        <v>1361</v>
      </c>
      <c r="J26570" s="34">
        <v>1657</v>
      </c>
      <c r="K26570" s="34">
        <v>1125</v>
      </c>
      <c r="L26570" s="34">
        <v>1439</v>
      </c>
      <c r="M26570" s="34">
        <v>1116</v>
      </c>
    </row>
    <row r="26571" spans="1:13" x14ac:dyDescent="0.2">
      <c r="A26571" s="34" t="s">
        <v>127465</v>
      </c>
      <c r="B26571" s="34">
        <v>494</v>
      </c>
      <c r="C26571" s="34">
        <v>493</v>
      </c>
      <c r="D26571" s="34">
        <v>505</v>
      </c>
      <c r="E26571" s="34">
        <v>485</v>
      </c>
      <c r="F26571" s="34">
        <v>460</v>
      </c>
      <c r="G26571" s="34">
        <v>495</v>
      </c>
      <c r="H26571" s="34">
        <v>598</v>
      </c>
      <c r="I26571" s="34">
        <v>496</v>
      </c>
      <c r="J26571" s="34">
        <v>599</v>
      </c>
      <c r="K26571" s="34">
        <v>374</v>
      </c>
      <c r="L26571" s="34">
        <v>566</v>
      </c>
      <c r="M26571" s="34">
        <v>355</v>
      </c>
    </row>
    <row r="26572" spans="1:13" x14ac:dyDescent="0.2">
      <c r="A26572" s="34" t="s">
        <v>127466</v>
      </c>
      <c r="B26572" s="34">
        <v>683</v>
      </c>
      <c r="C26572" s="34">
        <v>716</v>
      </c>
      <c r="D26572" s="34">
        <v>721</v>
      </c>
      <c r="E26572" s="34">
        <v>739</v>
      </c>
      <c r="F26572" s="34">
        <v>636</v>
      </c>
      <c r="G26572" s="34">
        <v>601</v>
      </c>
      <c r="H26572" s="34">
        <v>751</v>
      </c>
      <c r="I26572" s="34">
        <v>651</v>
      </c>
      <c r="J26572" s="34">
        <v>730</v>
      </c>
      <c r="K26572" s="34">
        <v>550</v>
      </c>
      <c r="L26572" s="34">
        <v>740</v>
      </c>
      <c r="M26572" s="34">
        <v>468</v>
      </c>
    </row>
    <row r="26573" spans="1:13" x14ac:dyDescent="0.2">
      <c r="A26573" s="34" t="s">
        <v>127467</v>
      </c>
      <c r="B26573" s="34">
        <v>746</v>
      </c>
      <c r="C26573" s="34">
        <v>752</v>
      </c>
      <c r="D26573" s="34">
        <v>822</v>
      </c>
      <c r="E26573" s="34">
        <v>768</v>
      </c>
      <c r="F26573" s="34">
        <v>619</v>
      </c>
      <c r="G26573" s="34">
        <v>701</v>
      </c>
      <c r="H26573" s="34">
        <v>741</v>
      </c>
      <c r="I26573" s="34">
        <v>652</v>
      </c>
      <c r="J26573" s="34">
        <v>699</v>
      </c>
      <c r="K26573" s="34">
        <v>557</v>
      </c>
      <c r="L26573" s="34">
        <v>742</v>
      </c>
      <c r="M26573" s="34">
        <v>624</v>
      </c>
    </row>
    <row r="26574" spans="1:13" x14ac:dyDescent="0.2">
      <c r="A26574" s="34" t="s">
        <v>127468</v>
      </c>
      <c r="B26574" s="34">
        <v>763</v>
      </c>
      <c r="C26574" s="34">
        <v>841</v>
      </c>
      <c r="D26574" s="34">
        <v>920</v>
      </c>
      <c r="E26574" s="34">
        <v>870</v>
      </c>
      <c r="F26574" s="34">
        <v>751</v>
      </c>
      <c r="G26574" s="34">
        <v>761</v>
      </c>
      <c r="H26574" s="34">
        <v>969</v>
      </c>
      <c r="I26574" s="34">
        <v>799</v>
      </c>
      <c r="J26574" s="34">
        <v>888</v>
      </c>
      <c r="K26574" s="34">
        <v>674</v>
      </c>
      <c r="L26574" s="34">
        <v>883</v>
      </c>
      <c r="M26574" s="34">
        <v>706</v>
      </c>
    </row>
    <row r="26575" spans="1:13" x14ac:dyDescent="0.2">
      <c r="A26575" s="34" t="s">
        <v>127469</v>
      </c>
      <c r="B26575" s="34">
        <v>1059</v>
      </c>
      <c r="C26575" s="34">
        <v>1132</v>
      </c>
      <c r="D26575" s="34">
        <v>1165</v>
      </c>
      <c r="E26575" s="34">
        <v>1154</v>
      </c>
      <c r="F26575" s="34">
        <v>1089</v>
      </c>
      <c r="G26575" s="34">
        <v>925</v>
      </c>
      <c r="H26575" s="34">
        <v>1501</v>
      </c>
      <c r="I26575" s="34">
        <v>1063</v>
      </c>
      <c r="J26575" s="34">
        <v>1290</v>
      </c>
      <c r="K26575" s="34">
        <v>837</v>
      </c>
      <c r="L26575" s="34">
        <v>1171</v>
      </c>
      <c r="M26575" s="34">
        <v>798</v>
      </c>
    </row>
    <row r="26576" spans="1:13" x14ac:dyDescent="0.2">
      <c r="A26576" s="34" t="s">
        <v>127470</v>
      </c>
      <c r="B26576" s="34">
        <v>404</v>
      </c>
      <c r="C26576" s="34">
        <v>371</v>
      </c>
      <c r="D26576" s="34">
        <v>397</v>
      </c>
      <c r="E26576" s="34">
        <v>417</v>
      </c>
      <c r="F26576" s="34">
        <v>317</v>
      </c>
      <c r="G26576" s="34">
        <v>390</v>
      </c>
      <c r="H26576" s="34">
        <v>385</v>
      </c>
      <c r="I26576" s="34">
        <v>385</v>
      </c>
      <c r="J26576" s="34">
        <v>391</v>
      </c>
      <c r="K26576" s="34">
        <v>312</v>
      </c>
      <c r="L26576" s="34">
        <v>373</v>
      </c>
      <c r="M26576" s="34">
        <v>282</v>
      </c>
    </row>
    <row r="26577" spans="1:13" x14ac:dyDescent="0.2">
      <c r="A26577" s="34" t="s">
        <v>127471</v>
      </c>
      <c r="B26577" s="34">
        <v>518</v>
      </c>
      <c r="C26577" s="34">
        <v>607</v>
      </c>
      <c r="D26577" s="34">
        <v>566</v>
      </c>
      <c r="E26577" s="34">
        <v>571</v>
      </c>
      <c r="F26577" s="34">
        <v>668</v>
      </c>
      <c r="G26577" s="34">
        <v>549</v>
      </c>
      <c r="H26577" s="34">
        <v>660</v>
      </c>
      <c r="I26577" s="34">
        <v>618</v>
      </c>
      <c r="J26577" s="34">
        <v>667</v>
      </c>
      <c r="K26577" s="34">
        <v>541</v>
      </c>
      <c r="L26577" s="34">
        <v>529</v>
      </c>
      <c r="M26577" s="34">
        <v>502</v>
      </c>
    </row>
    <row r="26578" spans="1:13" x14ac:dyDescent="0.2">
      <c r="A26578" s="34" t="s">
        <v>127472</v>
      </c>
      <c r="B26578" s="34">
        <v>646</v>
      </c>
      <c r="C26578" s="34">
        <v>551</v>
      </c>
      <c r="D26578" s="34">
        <v>680</v>
      </c>
      <c r="E26578" s="34">
        <v>645</v>
      </c>
      <c r="F26578" s="34">
        <v>564</v>
      </c>
      <c r="G26578" s="34">
        <v>522</v>
      </c>
      <c r="H26578" s="34">
        <v>764</v>
      </c>
      <c r="I26578" s="34">
        <v>578</v>
      </c>
      <c r="J26578" s="34">
        <v>637</v>
      </c>
      <c r="K26578" s="34">
        <v>502</v>
      </c>
      <c r="L26578" s="34">
        <v>562</v>
      </c>
      <c r="M26578" s="34">
        <v>458</v>
      </c>
    </row>
    <row r="26579" spans="1:13" x14ac:dyDescent="0.2">
      <c r="A26579" s="34" t="s">
        <v>127473</v>
      </c>
      <c r="B26579" s="34">
        <v>546</v>
      </c>
      <c r="C26579" s="34">
        <v>639</v>
      </c>
      <c r="D26579" s="34">
        <v>774</v>
      </c>
      <c r="E26579" s="34">
        <v>798</v>
      </c>
      <c r="F26579" s="34">
        <v>625</v>
      </c>
      <c r="G26579" s="34">
        <v>628</v>
      </c>
      <c r="H26579" s="34">
        <v>669</v>
      </c>
      <c r="I26579" s="34">
        <v>727</v>
      </c>
      <c r="J26579" s="34">
        <v>674</v>
      </c>
      <c r="K26579" s="34">
        <v>580</v>
      </c>
      <c r="L26579" s="34">
        <v>718</v>
      </c>
      <c r="M26579" s="34">
        <v>529</v>
      </c>
    </row>
    <row r="26580" spans="1:13" x14ac:dyDescent="0.2">
      <c r="A26580" s="34" t="s">
        <v>127474</v>
      </c>
      <c r="B26580" s="34">
        <v>414</v>
      </c>
      <c r="C26580" s="34">
        <v>397</v>
      </c>
      <c r="D26580" s="34">
        <v>408</v>
      </c>
      <c r="E26580" s="34">
        <v>434</v>
      </c>
      <c r="F26580" s="34">
        <v>373</v>
      </c>
      <c r="G26580" s="34">
        <v>401</v>
      </c>
      <c r="H26580" s="34">
        <v>428</v>
      </c>
      <c r="I26580" s="34">
        <v>368</v>
      </c>
      <c r="J26580" s="34">
        <v>403</v>
      </c>
      <c r="K26580" s="34">
        <v>296</v>
      </c>
      <c r="L26580" s="34">
        <v>308</v>
      </c>
      <c r="M26580" s="34">
        <v>314</v>
      </c>
    </row>
    <row r="26581" spans="1:13" x14ac:dyDescent="0.2">
      <c r="A26581" s="34" t="s">
        <v>127475</v>
      </c>
      <c r="B26581" s="34">
        <v>644</v>
      </c>
      <c r="C26581" s="34">
        <v>702</v>
      </c>
      <c r="D26581" s="34">
        <v>871</v>
      </c>
      <c r="E26581" s="34">
        <v>779</v>
      </c>
      <c r="F26581" s="34">
        <v>692</v>
      </c>
      <c r="G26581" s="34">
        <v>667</v>
      </c>
      <c r="H26581" s="34">
        <v>823</v>
      </c>
      <c r="I26581" s="34">
        <v>678</v>
      </c>
      <c r="J26581" s="34">
        <v>770</v>
      </c>
      <c r="K26581" s="34">
        <v>620</v>
      </c>
      <c r="L26581" s="34">
        <v>689</v>
      </c>
      <c r="M26581" s="34">
        <v>552</v>
      </c>
    </row>
    <row r="26582" spans="1:13" x14ac:dyDescent="0.2">
      <c r="A26582" s="34" t="s">
        <v>127476</v>
      </c>
      <c r="B26582" s="34">
        <v>559</v>
      </c>
      <c r="C26582" s="34">
        <v>497</v>
      </c>
      <c r="D26582" s="34">
        <v>563</v>
      </c>
      <c r="E26582" s="34">
        <v>594</v>
      </c>
      <c r="F26582" s="34">
        <v>550</v>
      </c>
      <c r="G26582" s="34">
        <v>509</v>
      </c>
      <c r="H26582" s="34">
        <v>656</v>
      </c>
      <c r="I26582" s="34">
        <v>505</v>
      </c>
      <c r="J26582" s="34">
        <v>634</v>
      </c>
      <c r="K26582" s="34">
        <v>457</v>
      </c>
      <c r="L26582" s="34">
        <v>465</v>
      </c>
      <c r="M26582" s="34">
        <v>394</v>
      </c>
    </row>
    <row r="26583" spans="1:13" x14ac:dyDescent="0.2">
      <c r="A26583" s="34" t="s">
        <v>127477</v>
      </c>
      <c r="B26583" s="34">
        <v>709</v>
      </c>
      <c r="C26583" s="34">
        <v>675</v>
      </c>
      <c r="D26583" s="34">
        <v>622</v>
      </c>
      <c r="E26583" s="34">
        <v>655</v>
      </c>
      <c r="F26583" s="34">
        <v>485</v>
      </c>
      <c r="G26583" s="34">
        <v>642</v>
      </c>
      <c r="H26583" s="34">
        <v>705</v>
      </c>
      <c r="I26583" s="34">
        <v>647</v>
      </c>
      <c r="J26583" s="34">
        <v>777</v>
      </c>
      <c r="K26583" s="34">
        <v>491</v>
      </c>
      <c r="L26583" s="34">
        <v>586</v>
      </c>
      <c r="M26583" s="34">
        <v>482</v>
      </c>
    </row>
    <row r="26584" spans="1:13" x14ac:dyDescent="0.2">
      <c r="A26584" s="34" t="s">
        <v>127478</v>
      </c>
      <c r="B26584" s="34">
        <v>857</v>
      </c>
      <c r="C26584" s="34">
        <v>888</v>
      </c>
      <c r="D26584" s="34">
        <v>856</v>
      </c>
      <c r="E26584" s="34">
        <v>861</v>
      </c>
      <c r="F26584" s="34">
        <v>756</v>
      </c>
      <c r="G26584" s="34">
        <v>795</v>
      </c>
      <c r="H26584" s="34">
        <v>1017</v>
      </c>
      <c r="I26584" s="34">
        <v>793</v>
      </c>
      <c r="J26584" s="34">
        <v>934</v>
      </c>
      <c r="K26584" s="34">
        <v>626</v>
      </c>
      <c r="L26584" s="34">
        <v>859</v>
      </c>
      <c r="M26584" s="34">
        <v>661</v>
      </c>
    </row>
    <row r="26585" spans="1:13" x14ac:dyDescent="0.2">
      <c r="A26585" s="34" t="s">
        <v>127479</v>
      </c>
      <c r="B26585" s="34">
        <v>903</v>
      </c>
      <c r="C26585" s="34">
        <v>1054</v>
      </c>
      <c r="D26585" s="34">
        <v>1132</v>
      </c>
      <c r="E26585" s="34">
        <v>1058</v>
      </c>
      <c r="F26585" s="34">
        <v>922</v>
      </c>
      <c r="G26585" s="34">
        <v>976</v>
      </c>
      <c r="H26585" s="34">
        <v>1116</v>
      </c>
      <c r="I26585" s="34">
        <v>997</v>
      </c>
      <c r="J26585" s="34">
        <v>1134</v>
      </c>
      <c r="K26585" s="34">
        <v>810</v>
      </c>
      <c r="L26585" s="34">
        <v>1039</v>
      </c>
      <c r="M26585" s="34">
        <v>751</v>
      </c>
    </row>
    <row r="26586" spans="1:13" x14ac:dyDescent="0.2">
      <c r="A26586" s="34" t="s">
        <v>127480</v>
      </c>
      <c r="B26586" s="34">
        <v>591</v>
      </c>
      <c r="C26586" s="34">
        <v>650</v>
      </c>
      <c r="D26586" s="34">
        <v>668</v>
      </c>
      <c r="E26586" s="34">
        <v>720</v>
      </c>
      <c r="F26586" s="34">
        <v>575</v>
      </c>
      <c r="G26586" s="34">
        <v>625</v>
      </c>
      <c r="H26586" s="34">
        <v>664</v>
      </c>
      <c r="I26586" s="34">
        <v>678</v>
      </c>
      <c r="J26586" s="34">
        <v>674</v>
      </c>
      <c r="K26586" s="34">
        <v>503</v>
      </c>
      <c r="L26586" s="34">
        <v>634</v>
      </c>
      <c r="M26586" s="34">
        <v>460</v>
      </c>
    </row>
    <row r="26587" spans="1:13" x14ac:dyDescent="0.2">
      <c r="A26587" s="34" t="s">
        <v>127481</v>
      </c>
      <c r="B26587" s="34">
        <v>456</v>
      </c>
      <c r="C26587" s="34">
        <v>485</v>
      </c>
      <c r="D26587" s="34">
        <v>468</v>
      </c>
      <c r="E26587" s="34">
        <v>569</v>
      </c>
      <c r="F26587" s="34">
        <v>491</v>
      </c>
      <c r="G26587" s="34">
        <v>472</v>
      </c>
      <c r="H26587" s="34">
        <v>511</v>
      </c>
      <c r="I26587" s="34">
        <v>460</v>
      </c>
      <c r="J26587" s="34">
        <v>453</v>
      </c>
      <c r="K26587" s="34">
        <v>400</v>
      </c>
      <c r="L26587" s="34">
        <v>396</v>
      </c>
      <c r="M26587" s="34">
        <v>400</v>
      </c>
    </row>
    <row r="26588" spans="1:13" x14ac:dyDescent="0.2">
      <c r="A26588" s="34" t="s">
        <v>127482</v>
      </c>
      <c r="B26588" s="34">
        <v>719</v>
      </c>
      <c r="C26588" s="34">
        <v>668</v>
      </c>
      <c r="D26588" s="34">
        <v>733</v>
      </c>
      <c r="E26588" s="34">
        <v>745</v>
      </c>
      <c r="F26588" s="34">
        <v>552</v>
      </c>
      <c r="G26588" s="34">
        <v>624</v>
      </c>
      <c r="H26588" s="34">
        <v>710</v>
      </c>
      <c r="I26588" s="34">
        <v>649</v>
      </c>
      <c r="J26588" s="34">
        <v>705</v>
      </c>
      <c r="K26588" s="34">
        <v>583</v>
      </c>
      <c r="L26588" s="34">
        <v>718</v>
      </c>
      <c r="M26588" s="34">
        <v>523</v>
      </c>
    </row>
    <row r="26589" spans="1:13" x14ac:dyDescent="0.2">
      <c r="A26589" s="34" t="s">
        <v>127483</v>
      </c>
      <c r="B26589" s="34">
        <v>923</v>
      </c>
      <c r="C26589" s="34">
        <v>927</v>
      </c>
      <c r="D26589" s="34">
        <v>1108</v>
      </c>
      <c r="E26589" s="34">
        <v>1030</v>
      </c>
      <c r="F26589" s="34">
        <v>918</v>
      </c>
      <c r="G26589" s="34">
        <v>894</v>
      </c>
      <c r="H26589" s="34">
        <v>1096</v>
      </c>
      <c r="I26589" s="34">
        <v>923</v>
      </c>
      <c r="J26589" s="34">
        <v>1059</v>
      </c>
      <c r="K26589" s="34">
        <v>754</v>
      </c>
      <c r="L26589" s="34">
        <v>1047</v>
      </c>
      <c r="M26589" s="34">
        <v>832</v>
      </c>
    </row>
    <row r="26590" spans="1:13" x14ac:dyDescent="0.2">
      <c r="A26590" s="34" t="s">
        <v>127484</v>
      </c>
      <c r="B26590" s="34">
        <v>1011</v>
      </c>
      <c r="C26590" s="34">
        <v>792</v>
      </c>
      <c r="D26590" s="34">
        <v>848</v>
      </c>
      <c r="E26590" s="34">
        <v>908</v>
      </c>
      <c r="F26590" s="34">
        <v>739</v>
      </c>
      <c r="G26590" s="34">
        <v>717</v>
      </c>
      <c r="H26590" s="34">
        <v>901</v>
      </c>
      <c r="I26590" s="34">
        <v>874</v>
      </c>
      <c r="J26590" s="34">
        <v>881</v>
      </c>
      <c r="K26590" s="34">
        <v>714</v>
      </c>
      <c r="L26590" s="34">
        <v>695</v>
      </c>
      <c r="M26590" s="34">
        <v>610</v>
      </c>
    </row>
    <row r="26591" spans="1:13" x14ac:dyDescent="0.2">
      <c r="A26591" s="34" t="s">
        <v>127485</v>
      </c>
      <c r="B26591" s="34">
        <v>525</v>
      </c>
      <c r="C26591" s="34">
        <v>636</v>
      </c>
      <c r="D26591" s="34">
        <v>597</v>
      </c>
      <c r="E26591" s="34">
        <v>633</v>
      </c>
      <c r="F26591" s="34">
        <v>474</v>
      </c>
      <c r="G26591" s="34">
        <v>548</v>
      </c>
      <c r="H26591" s="34">
        <v>555</v>
      </c>
      <c r="I26591" s="34">
        <v>592</v>
      </c>
      <c r="J26591" s="34">
        <v>605</v>
      </c>
      <c r="K26591" s="34">
        <v>441</v>
      </c>
      <c r="L26591" s="34">
        <v>583</v>
      </c>
      <c r="M26591" s="34">
        <v>505</v>
      </c>
    </row>
    <row r="26592" spans="1:13" x14ac:dyDescent="0.2">
      <c r="A26592" s="34" t="s">
        <v>127486</v>
      </c>
      <c r="B26592" s="34">
        <v>882</v>
      </c>
      <c r="C26592" s="34">
        <v>917</v>
      </c>
      <c r="D26592" s="34">
        <v>1086</v>
      </c>
      <c r="E26592" s="34">
        <v>1082</v>
      </c>
      <c r="F26592" s="34">
        <v>972</v>
      </c>
      <c r="G26592" s="34">
        <v>975</v>
      </c>
      <c r="H26592" s="34">
        <v>1163</v>
      </c>
      <c r="I26592" s="34">
        <v>1041</v>
      </c>
      <c r="J26592" s="34">
        <v>1204</v>
      </c>
      <c r="K26592" s="34">
        <v>829</v>
      </c>
      <c r="L26592" s="34">
        <v>1051</v>
      </c>
      <c r="M26592" s="34">
        <v>772</v>
      </c>
    </row>
    <row r="26593" spans="1:13" x14ac:dyDescent="0.2">
      <c r="A26593" s="34" t="s">
        <v>127487</v>
      </c>
      <c r="B26593" s="34">
        <v>755</v>
      </c>
      <c r="C26593" s="34">
        <v>674</v>
      </c>
      <c r="D26593" s="34">
        <v>778</v>
      </c>
      <c r="E26593" s="34">
        <v>698</v>
      </c>
      <c r="F26593" s="34">
        <v>571</v>
      </c>
      <c r="G26593" s="34">
        <v>680</v>
      </c>
      <c r="H26593" s="34">
        <v>783</v>
      </c>
      <c r="I26593" s="34">
        <v>661</v>
      </c>
      <c r="J26593" s="34">
        <v>887</v>
      </c>
      <c r="K26593" s="34">
        <v>548</v>
      </c>
      <c r="L26593" s="34">
        <v>623</v>
      </c>
      <c r="M26593" s="34">
        <v>499</v>
      </c>
    </row>
    <row r="26594" spans="1:13" x14ac:dyDescent="0.2">
      <c r="A26594" s="34" t="s">
        <v>127488</v>
      </c>
      <c r="B26594" s="34">
        <v>522</v>
      </c>
      <c r="C26594" s="34">
        <v>605</v>
      </c>
      <c r="D26594" s="34">
        <v>660</v>
      </c>
      <c r="E26594" s="34">
        <v>518</v>
      </c>
      <c r="F26594" s="34">
        <v>503</v>
      </c>
      <c r="G26594" s="34">
        <v>532</v>
      </c>
      <c r="H26594" s="34">
        <v>662</v>
      </c>
      <c r="I26594" s="34">
        <v>500</v>
      </c>
      <c r="J26594" s="34">
        <v>590</v>
      </c>
      <c r="K26594" s="34">
        <v>517</v>
      </c>
      <c r="L26594" s="34">
        <v>547</v>
      </c>
      <c r="M26594" s="34">
        <v>475</v>
      </c>
    </row>
    <row r="26595" spans="1:13" x14ac:dyDescent="0.2">
      <c r="A26595" s="34" t="s">
        <v>127489</v>
      </c>
      <c r="B26595" s="34">
        <v>505</v>
      </c>
      <c r="C26595" s="34">
        <v>588</v>
      </c>
      <c r="D26595" s="34">
        <v>511</v>
      </c>
      <c r="E26595" s="34">
        <v>560</v>
      </c>
      <c r="F26595" s="34">
        <v>442</v>
      </c>
      <c r="G26595" s="34">
        <v>517</v>
      </c>
      <c r="H26595" s="34">
        <v>542</v>
      </c>
      <c r="I26595" s="34">
        <v>511</v>
      </c>
      <c r="J26595" s="34">
        <v>584</v>
      </c>
      <c r="K26595" s="34">
        <v>470</v>
      </c>
      <c r="L26595" s="34">
        <v>514</v>
      </c>
      <c r="M26595" s="34">
        <v>405</v>
      </c>
    </row>
    <row r="26596" spans="1:13" x14ac:dyDescent="0.2">
      <c r="A26596" s="34" t="s">
        <v>127490</v>
      </c>
      <c r="B26596" s="34">
        <v>760</v>
      </c>
      <c r="C26596" s="34">
        <v>634</v>
      </c>
      <c r="D26596" s="34">
        <v>626</v>
      </c>
      <c r="E26596" s="34">
        <v>768</v>
      </c>
      <c r="F26596" s="34">
        <v>621</v>
      </c>
      <c r="G26596" s="34">
        <v>642</v>
      </c>
      <c r="H26596" s="34">
        <v>620</v>
      </c>
      <c r="I26596" s="34">
        <v>601</v>
      </c>
      <c r="J26596" s="34">
        <v>591</v>
      </c>
      <c r="K26596" s="34">
        <v>519</v>
      </c>
      <c r="L26596" s="34">
        <v>589</v>
      </c>
      <c r="M26596" s="34">
        <v>514</v>
      </c>
    </row>
    <row r="26597" spans="1:13" x14ac:dyDescent="0.2">
      <c r="A26597" s="34" t="s">
        <v>127491</v>
      </c>
      <c r="B26597" s="34">
        <v>620</v>
      </c>
      <c r="C26597" s="34">
        <v>785</v>
      </c>
      <c r="D26597" s="34">
        <v>765</v>
      </c>
      <c r="E26597" s="34">
        <v>806</v>
      </c>
      <c r="F26597" s="34">
        <v>727</v>
      </c>
      <c r="G26597" s="34">
        <v>694</v>
      </c>
      <c r="H26597" s="34">
        <v>738</v>
      </c>
      <c r="I26597" s="34">
        <v>730</v>
      </c>
      <c r="J26597" s="34">
        <v>802</v>
      </c>
      <c r="K26597" s="34">
        <v>585</v>
      </c>
      <c r="L26597" s="34">
        <v>691</v>
      </c>
      <c r="M26597" s="34">
        <v>530</v>
      </c>
    </row>
    <row r="26598" spans="1:13" x14ac:dyDescent="0.2">
      <c r="A26598" s="34" t="s">
        <v>127492</v>
      </c>
      <c r="B26598" s="34">
        <v>559</v>
      </c>
      <c r="C26598" s="34">
        <v>586</v>
      </c>
      <c r="D26598" s="34">
        <v>608</v>
      </c>
      <c r="E26598" s="34">
        <v>635</v>
      </c>
      <c r="F26598" s="34">
        <v>543</v>
      </c>
      <c r="G26598" s="34">
        <v>577</v>
      </c>
      <c r="H26598" s="34">
        <v>698</v>
      </c>
      <c r="I26598" s="34">
        <v>594</v>
      </c>
      <c r="J26598" s="34">
        <v>661</v>
      </c>
      <c r="K26598" s="34">
        <v>478</v>
      </c>
      <c r="L26598" s="34">
        <v>613</v>
      </c>
      <c r="M26598" s="34">
        <v>464</v>
      </c>
    </row>
    <row r="26599" spans="1:13" x14ac:dyDescent="0.2">
      <c r="A26599" s="34" t="s">
        <v>127493</v>
      </c>
      <c r="B26599" s="34">
        <v>964</v>
      </c>
      <c r="C26599" s="34">
        <v>930</v>
      </c>
      <c r="D26599" s="34">
        <v>1024</v>
      </c>
      <c r="E26599" s="34">
        <v>1148</v>
      </c>
      <c r="F26599" s="34">
        <v>749</v>
      </c>
      <c r="G26599" s="34">
        <v>841</v>
      </c>
      <c r="H26599" s="34">
        <v>890</v>
      </c>
      <c r="I26599" s="34">
        <v>818</v>
      </c>
      <c r="J26599" s="34">
        <v>1037</v>
      </c>
      <c r="K26599" s="34">
        <v>719</v>
      </c>
      <c r="L26599" s="34">
        <v>878</v>
      </c>
      <c r="M26599" s="34">
        <v>784</v>
      </c>
    </row>
    <row r="26600" spans="1:13" x14ac:dyDescent="0.2">
      <c r="A26600" s="34" t="s">
        <v>127494</v>
      </c>
      <c r="B26600" s="34">
        <v>704</v>
      </c>
      <c r="C26600" s="34">
        <v>735</v>
      </c>
      <c r="D26600" s="34">
        <v>656</v>
      </c>
      <c r="E26600" s="34">
        <v>767</v>
      </c>
      <c r="F26600" s="34">
        <v>710</v>
      </c>
      <c r="G26600" s="34">
        <v>738</v>
      </c>
      <c r="H26600" s="34">
        <v>829</v>
      </c>
      <c r="I26600" s="34">
        <v>701</v>
      </c>
      <c r="J26600" s="34">
        <v>743</v>
      </c>
      <c r="K26600" s="34">
        <v>547</v>
      </c>
      <c r="L26600" s="34">
        <v>632</v>
      </c>
      <c r="M26600" s="34">
        <v>518</v>
      </c>
    </row>
    <row r="26601" spans="1:13" x14ac:dyDescent="0.2">
      <c r="A26601" s="34" t="s">
        <v>127495</v>
      </c>
      <c r="B26601" s="34">
        <v>607</v>
      </c>
      <c r="C26601" s="34">
        <v>659</v>
      </c>
      <c r="D26601" s="34">
        <v>589</v>
      </c>
      <c r="E26601" s="34">
        <v>633</v>
      </c>
      <c r="F26601" s="34">
        <v>624</v>
      </c>
      <c r="G26601" s="34">
        <v>721</v>
      </c>
      <c r="H26601" s="34">
        <v>650</v>
      </c>
      <c r="I26601" s="34">
        <v>598</v>
      </c>
      <c r="J26601" s="34">
        <v>591</v>
      </c>
      <c r="K26601" s="34">
        <v>530</v>
      </c>
      <c r="L26601" s="34">
        <v>538</v>
      </c>
      <c r="M26601" s="34">
        <v>605</v>
      </c>
    </row>
    <row r="26602" spans="1:13" x14ac:dyDescent="0.2">
      <c r="A26602" s="34" t="s">
        <v>127496</v>
      </c>
      <c r="B26602" s="34">
        <v>813</v>
      </c>
      <c r="C26602" s="34">
        <v>812</v>
      </c>
      <c r="D26602" s="34">
        <v>880</v>
      </c>
      <c r="E26602" s="34">
        <v>934</v>
      </c>
      <c r="F26602" s="34">
        <v>803</v>
      </c>
      <c r="G26602" s="34">
        <v>790</v>
      </c>
      <c r="H26602" s="34">
        <v>882</v>
      </c>
      <c r="I26602" s="34">
        <v>815</v>
      </c>
      <c r="J26602" s="34">
        <v>862</v>
      </c>
      <c r="K26602" s="34">
        <v>731</v>
      </c>
      <c r="L26602" s="34">
        <v>769</v>
      </c>
      <c r="M26602" s="34">
        <v>682</v>
      </c>
    </row>
    <row r="26603" spans="1:13" x14ac:dyDescent="0.2">
      <c r="A26603" s="34" t="s">
        <v>127497</v>
      </c>
      <c r="B26603" s="34">
        <v>521</v>
      </c>
      <c r="C26603" s="34">
        <v>589</v>
      </c>
      <c r="D26603" s="34">
        <v>603</v>
      </c>
      <c r="E26603" s="34">
        <v>679</v>
      </c>
      <c r="F26603" s="34">
        <v>507</v>
      </c>
      <c r="G26603" s="34">
        <v>547</v>
      </c>
      <c r="H26603" s="34">
        <v>530</v>
      </c>
      <c r="I26603" s="34">
        <v>665</v>
      </c>
      <c r="J26603" s="34">
        <v>549</v>
      </c>
      <c r="K26603" s="34">
        <v>543</v>
      </c>
      <c r="L26603" s="34">
        <v>533</v>
      </c>
      <c r="M26603" s="34">
        <v>441</v>
      </c>
    </row>
    <row r="26604" spans="1:13" x14ac:dyDescent="0.2">
      <c r="A26604" s="34" t="s">
        <v>127498</v>
      </c>
      <c r="B26604" s="34">
        <v>385</v>
      </c>
      <c r="C26604" s="34">
        <v>594</v>
      </c>
      <c r="D26604" s="34">
        <v>462</v>
      </c>
      <c r="E26604" s="34">
        <v>626</v>
      </c>
      <c r="F26604" s="34">
        <v>438</v>
      </c>
      <c r="G26604" s="34">
        <v>524</v>
      </c>
      <c r="H26604" s="34">
        <v>532</v>
      </c>
      <c r="I26604" s="34">
        <v>564</v>
      </c>
      <c r="J26604" s="34">
        <v>555</v>
      </c>
      <c r="K26604" s="34">
        <v>536</v>
      </c>
      <c r="L26604" s="34">
        <v>479</v>
      </c>
      <c r="M26604" s="34">
        <v>450</v>
      </c>
    </row>
    <row r="26605" spans="1:13" x14ac:dyDescent="0.2">
      <c r="A26605" s="34" t="s">
        <v>127499</v>
      </c>
      <c r="B26605" s="34">
        <v>396</v>
      </c>
      <c r="C26605" s="34">
        <v>480</v>
      </c>
      <c r="D26605" s="34">
        <v>494</v>
      </c>
      <c r="E26605" s="34">
        <v>462</v>
      </c>
      <c r="F26605" s="34">
        <v>403</v>
      </c>
      <c r="G26605" s="34">
        <v>392</v>
      </c>
      <c r="H26605" s="34">
        <v>531</v>
      </c>
      <c r="I26605" s="34">
        <v>471</v>
      </c>
      <c r="J26605" s="34">
        <v>553</v>
      </c>
      <c r="K26605" s="34">
        <v>393</v>
      </c>
      <c r="L26605" s="34">
        <v>460</v>
      </c>
      <c r="M26605" s="34">
        <v>390</v>
      </c>
    </row>
    <row r="26606" spans="1:13" x14ac:dyDescent="0.2">
      <c r="A26606" s="34" t="s">
        <v>127500</v>
      </c>
      <c r="B26606" s="34">
        <v>929</v>
      </c>
      <c r="C26606" s="34">
        <v>932</v>
      </c>
      <c r="D26606" s="34">
        <v>1002</v>
      </c>
      <c r="E26606" s="34">
        <v>958</v>
      </c>
      <c r="F26606" s="34">
        <v>818</v>
      </c>
      <c r="G26606" s="34">
        <v>888</v>
      </c>
      <c r="H26606" s="34">
        <v>970</v>
      </c>
      <c r="I26606" s="34">
        <v>906</v>
      </c>
      <c r="J26606" s="34">
        <v>941</v>
      </c>
      <c r="K26606" s="34">
        <v>775</v>
      </c>
      <c r="L26606" s="34">
        <v>891</v>
      </c>
      <c r="M26606" s="34">
        <v>724</v>
      </c>
    </row>
    <row r="26607" spans="1:13" x14ac:dyDescent="0.2">
      <c r="A26607" s="34" t="s">
        <v>127501</v>
      </c>
      <c r="B26607" s="34">
        <v>630</v>
      </c>
      <c r="C26607" s="34">
        <v>911</v>
      </c>
      <c r="D26607" s="34">
        <v>675</v>
      </c>
      <c r="E26607" s="34">
        <v>1001</v>
      </c>
      <c r="F26607" s="34">
        <v>624</v>
      </c>
      <c r="G26607" s="34">
        <v>903</v>
      </c>
      <c r="H26607" s="34">
        <v>710</v>
      </c>
      <c r="I26607" s="34">
        <v>954</v>
      </c>
      <c r="J26607" s="34">
        <v>664</v>
      </c>
      <c r="K26607" s="34">
        <v>739</v>
      </c>
      <c r="L26607" s="34">
        <v>599</v>
      </c>
      <c r="M26607" s="34">
        <v>752</v>
      </c>
    </row>
    <row r="26608" spans="1:13" x14ac:dyDescent="0.2">
      <c r="A26608" s="34" t="s">
        <v>127502</v>
      </c>
      <c r="B26608" s="34">
        <v>309</v>
      </c>
      <c r="C26608" s="34">
        <v>740</v>
      </c>
      <c r="D26608" s="34">
        <v>301</v>
      </c>
      <c r="E26608" s="34">
        <v>914</v>
      </c>
      <c r="F26608" s="34">
        <v>304</v>
      </c>
      <c r="G26608" s="34">
        <v>760</v>
      </c>
      <c r="H26608" s="34">
        <v>394</v>
      </c>
      <c r="I26608" s="34">
        <v>753</v>
      </c>
      <c r="J26608" s="34">
        <v>248</v>
      </c>
      <c r="K26608" s="34">
        <v>693</v>
      </c>
      <c r="L26608" s="34">
        <v>352</v>
      </c>
      <c r="M26608" s="34">
        <v>634</v>
      </c>
    </row>
    <row r="26609" spans="1:13" x14ac:dyDescent="0.2">
      <c r="A26609" s="34" t="s">
        <v>127503</v>
      </c>
      <c r="B26609" s="34">
        <v>409</v>
      </c>
      <c r="C26609" s="34">
        <v>454</v>
      </c>
      <c r="D26609" s="34">
        <v>457</v>
      </c>
      <c r="E26609" s="34">
        <v>556</v>
      </c>
      <c r="F26609" s="34">
        <v>402</v>
      </c>
      <c r="G26609" s="34">
        <v>469</v>
      </c>
      <c r="H26609" s="34">
        <v>355</v>
      </c>
      <c r="I26609" s="34">
        <v>509</v>
      </c>
      <c r="J26609" s="34">
        <v>429</v>
      </c>
      <c r="K26609" s="34">
        <v>442</v>
      </c>
      <c r="L26609" s="34">
        <v>406</v>
      </c>
      <c r="M26609" s="34">
        <v>450</v>
      </c>
    </row>
    <row r="26610" spans="1:13" x14ac:dyDescent="0.2">
      <c r="A26610" s="34" t="s">
        <v>127504</v>
      </c>
      <c r="B26610" s="34">
        <v>563</v>
      </c>
      <c r="C26610" s="34">
        <v>571</v>
      </c>
      <c r="D26610" s="34">
        <v>470</v>
      </c>
      <c r="E26610" s="34">
        <v>573</v>
      </c>
      <c r="F26610" s="34">
        <v>486</v>
      </c>
      <c r="G26610" s="34">
        <v>498</v>
      </c>
      <c r="H26610" s="34">
        <v>552</v>
      </c>
      <c r="I26610" s="34">
        <v>523</v>
      </c>
      <c r="J26610" s="34">
        <v>472</v>
      </c>
      <c r="K26610" s="34">
        <v>387</v>
      </c>
      <c r="L26610" s="34">
        <v>466</v>
      </c>
      <c r="M26610" s="34">
        <v>388</v>
      </c>
    </row>
    <row r="26611" spans="1:13" x14ac:dyDescent="0.2">
      <c r="A26611" s="34" t="s">
        <v>127505</v>
      </c>
      <c r="B26611" s="34">
        <v>435</v>
      </c>
      <c r="C26611" s="34">
        <v>652</v>
      </c>
      <c r="D26611" s="34">
        <v>508</v>
      </c>
      <c r="E26611" s="34">
        <v>742</v>
      </c>
      <c r="F26611" s="34">
        <v>459</v>
      </c>
      <c r="G26611" s="34">
        <v>598</v>
      </c>
      <c r="H26611" s="34">
        <v>528</v>
      </c>
      <c r="I26611" s="34">
        <v>706</v>
      </c>
      <c r="J26611" s="34">
        <v>494</v>
      </c>
      <c r="K26611" s="34">
        <v>493</v>
      </c>
      <c r="L26611" s="34">
        <v>462</v>
      </c>
      <c r="M26611" s="34">
        <v>499</v>
      </c>
    </row>
    <row r="26612" spans="1:13" x14ac:dyDescent="0.2">
      <c r="A26612" s="34" t="s">
        <v>127506</v>
      </c>
      <c r="B26612" s="34">
        <v>209</v>
      </c>
      <c r="C26612" s="34">
        <v>543</v>
      </c>
      <c r="D26612" s="34">
        <v>223</v>
      </c>
      <c r="E26612" s="34">
        <v>567</v>
      </c>
      <c r="F26612" s="34">
        <v>187</v>
      </c>
      <c r="G26612" s="34">
        <v>542</v>
      </c>
      <c r="H26612" s="34">
        <v>254</v>
      </c>
      <c r="I26612" s="34">
        <v>510</v>
      </c>
      <c r="J26612" s="34">
        <v>211</v>
      </c>
      <c r="K26612" s="34">
        <v>382</v>
      </c>
      <c r="L26612" s="34">
        <v>233</v>
      </c>
      <c r="M26612" s="34">
        <v>377</v>
      </c>
    </row>
    <row r="26613" spans="1:13" x14ac:dyDescent="0.2">
      <c r="A26613" s="34" t="s">
        <v>127507</v>
      </c>
      <c r="B26613" s="34">
        <v>632</v>
      </c>
      <c r="C26613" s="34">
        <v>921</v>
      </c>
      <c r="D26613" s="34">
        <v>790</v>
      </c>
      <c r="E26613" s="34">
        <v>946</v>
      </c>
      <c r="F26613" s="34">
        <v>623</v>
      </c>
      <c r="G26613" s="34">
        <v>892</v>
      </c>
      <c r="H26613" s="34">
        <v>828</v>
      </c>
      <c r="I26613" s="34">
        <v>882</v>
      </c>
      <c r="J26613" s="34">
        <v>829</v>
      </c>
      <c r="K26613" s="34">
        <v>726</v>
      </c>
      <c r="L26613" s="34">
        <v>725</v>
      </c>
      <c r="M26613" s="34">
        <v>690</v>
      </c>
    </row>
    <row r="26614" spans="1:13" x14ac:dyDescent="0.2">
      <c r="A26614" s="34" t="s">
        <v>127508</v>
      </c>
      <c r="B26614" s="34">
        <v>652</v>
      </c>
      <c r="C26614" s="34">
        <v>808</v>
      </c>
      <c r="D26614" s="34">
        <v>706</v>
      </c>
      <c r="E26614" s="34">
        <v>833</v>
      </c>
      <c r="F26614" s="34">
        <v>619</v>
      </c>
      <c r="G26614" s="34">
        <v>748</v>
      </c>
      <c r="H26614" s="34">
        <v>768</v>
      </c>
      <c r="I26614" s="34">
        <v>820</v>
      </c>
      <c r="J26614" s="34">
        <v>663</v>
      </c>
      <c r="K26614" s="34">
        <v>596</v>
      </c>
      <c r="L26614" s="34">
        <v>534</v>
      </c>
      <c r="M26614" s="34">
        <v>570</v>
      </c>
    </row>
    <row r="26615" spans="1:13" x14ac:dyDescent="0.2">
      <c r="A26615" s="34" t="s">
        <v>127509</v>
      </c>
      <c r="B26615" s="34">
        <v>378</v>
      </c>
      <c r="C26615" s="34">
        <v>440</v>
      </c>
      <c r="D26615" s="34">
        <v>422</v>
      </c>
      <c r="E26615" s="34">
        <v>468</v>
      </c>
      <c r="F26615" s="34">
        <v>386</v>
      </c>
      <c r="G26615" s="34">
        <v>459</v>
      </c>
      <c r="H26615" s="34">
        <v>472</v>
      </c>
      <c r="I26615" s="34">
        <v>434</v>
      </c>
      <c r="J26615" s="34">
        <v>468</v>
      </c>
      <c r="K26615" s="34">
        <v>373</v>
      </c>
      <c r="L26615" s="34">
        <v>434</v>
      </c>
      <c r="M26615" s="34">
        <v>364</v>
      </c>
    </row>
    <row r="26616" spans="1:13" x14ac:dyDescent="0.2">
      <c r="A26616" s="34" t="s">
        <v>127510</v>
      </c>
      <c r="B26616" s="34">
        <v>559</v>
      </c>
      <c r="C26616" s="34">
        <v>743</v>
      </c>
      <c r="D26616" s="34">
        <v>536</v>
      </c>
      <c r="E26616" s="34">
        <v>905</v>
      </c>
      <c r="F26616" s="34">
        <v>468</v>
      </c>
      <c r="G26616" s="34">
        <v>739</v>
      </c>
      <c r="H26616" s="34">
        <v>693</v>
      </c>
      <c r="I26616" s="34">
        <v>775</v>
      </c>
      <c r="J26616" s="34">
        <v>558</v>
      </c>
      <c r="K26616" s="34">
        <v>604</v>
      </c>
      <c r="L26616" s="34">
        <v>613</v>
      </c>
      <c r="M26616" s="34">
        <v>637</v>
      </c>
    </row>
    <row r="26617" spans="1:13" x14ac:dyDescent="0.2">
      <c r="A26617" s="34" t="s">
        <v>127511</v>
      </c>
      <c r="B26617" s="34">
        <v>1206</v>
      </c>
      <c r="C26617" s="34">
        <v>1502</v>
      </c>
      <c r="D26617" s="34">
        <v>1353</v>
      </c>
      <c r="E26617" s="34">
        <v>1568</v>
      </c>
      <c r="F26617" s="34">
        <v>1136</v>
      </c>
      <c r="G26617" s="34">
        <v>1321</v>
      </c>
      <c r="H26617" s="34">
        <v>1303</v>
      </c>
      <c r="I26617" s="34">
        <v>1417</v>
      </c>
      <c r="J26617" s="34">
        <v>1247</v>
      </c>
      <c r="K26617" s="34">
        <v>1098</v>
      </c>
      <c r="L26617" s="34">
        <v>1227</v>
      </c>
      <c r="M26617" s="34">
        <v>1168</v>
      </c>
    </row>
    <row r="26618" spans="1:13" x14ac:dyDescent="0.2">
      <c r="A26618" s="34" t="s">
        <v>127512</v>
      </c>
      <c r="B26618" s="34">
        <v>691</v>
      </c>
      <c r="C26618" s="34">
        <v>879</v>
      </c>
      <c r="D26618" s="34">
        <v>780</v>
      </c>
      <c r="E26618" s="34">
        <v>877</v>
      </c>
      <c r="F26618" s="34">
        <v>785</v>
      </c>
      <c r="G26618" s="34">
        <v>768</v>
      </c>
      <c r="H26618" s="34">
        <v>886</v>
      </c>
      <c r="I26618" s="34">
        <v>845</v>
      </c>
      <c r="J26618" s="34">
        <v>826</v>
      </c>
      <c r="K26618" s="34">
        <v>695</v>
      </c>
      <c r="L26618" s="34">
        <v>790</v>
      </c>
      <c r="M26618" s="34">
        <v>699</v>
      </c>
    </row>
    <row r="26619" spans="1:13" x14ac:dyDescent="0.2">
      <c r="A26619" s="34" t="s">
        <v>127513</v>
      </c>
      <c r="B26619" s="34">
        <v>592</v>
      </c>
      <c r="C26619" s="34">
        <v>695</v>
      </c>
      <c r="D26619" s="34">
        <v>588</v>
      </c>
      <c r="E26619" s="34">
        <v>680</v>
      </c>
      <c r="F26619" s="34">
        <v>594</v>
      </c>
      <c r="G26619" s="34">
        <v>606</v>
      </c>
      <c r="H26619" s="34">
        <v>739</v>
      </c>
      <c r="I26619" s="34">
        <v>711</v>
      </c>
      <c r="J26619" s="34">
        <v>652</v>
      </c>
      <c r="K26619" s="34">
        <v>538</v>
      </c>
      <c r="L26619" s="34">
        <v>527</v>
      </c>
      <c r="M26619" s="34">
        <v>460</v>
      </c>
    </row>
    <row r="26620" spans="1:13" x14ac:dyDescent="0.2">
      <c r="A26620" s="34" t="s">
        <v>127514</v>
      </c>
      <c r="B26620" s="34">
        <v>509</v>
      </c>
      <c r="C26620" s="34">
        <v>635</v>
      </c>
      <c r="D26620" s="34">
        <v>665</v>
      </c>
      <c r="E26620" s="34">
        <v>723</v>
      </c>
      <c r="F26620" s="34">
        <v>510</v>
      </c>
      <c r="G26620" s="34">
        <v>657</v>
      </c>
      <c r="H26620" s="34">
        <v>691</v>
      </c>
      <c r="I26620" s="34">
        <v>550</v>
      </c>
      <c r="J26620" s="34">
        <v>615</v>
      </c>
      <c r="K26620" s="34">
        <v>540</v>
      </c>
      <c r="L26620" s="34">
        <v>542</v>
      </c>
      <c r="M26620" s="34">
        <v>528</v>
      </c>
    </row>
    <row r="26621" spans="1:13" x14ac:dyDescent="0.2">
      <c r="A26621" s="34" t="s">
        <v>127515</v>
      </c>
      <c r="B26621" s="34">
        <v>871</v>
      </c>
      <c r="C26621" s="34">
        <v>868</v>
      </c>
      <c r="D26621" s="34">
        <v>870</v>
      </c>
      <c r="E26621" s="34">
        <v>875</v>
      </c>
      <c r="F26621" s="34">
        <v>810</v>
      </c>
      <c r="G26621" s="34">
        <v>876</v>
      </c>
      <c r="H26621" s="34">
        <v>940</v>
      </c>
      <c r="I26621" s="34">
        <v>870</v>
      </c>
      <c r="J26621" s="34">
        <v>811</v>
      </c>
      <c r="K26621" s="34">
        <v>752</v>
      </c>
      <c r="L26621" s="34">
        <v>787</v>
      </c>
      <c r="M26621" s="34">
        <v>656</v>
      </c>
    </row>
    <row r="26622" spans="1:13" x14ac:dyDescent="0.2">
      <c r="A26622" s="34" t="s">
        <v>127516</v>
      </c>
      <c r="B26622" s="34">
        <v>746</v>
      </c>
      <c r="C26622" s="34">
        <v>867</v>
      </c>
      <c r="D26622" s="34">
        <v>920</v>
      </c>
      <c r="E26622" s="34">
        <v>978</v>
      </c>
      <c r="F26622" s="34">
        <v>840</v>
      </c>
      <c r="G26622" s="34">
        <v>803</v>
      </c>
      <c r="H26622" s="34">
        <v>913</v>
      </c>
      <c r="I26622" s="34">
        <v>777</v>
      </c>
      <c r="J26622" s="34">
        <v>929</v>
      </c>
      <c r="K26622" s="34">
        <v>726</v>
      </c>
      <c r="L26622" s="34">
        <v>875</v>
      </c>
      <c r="M26622" s="34">
        <v>678</v>
      </c>
    </row>
    <row r="26623" spans="1:13" x14ac:dyDescent="0.2">
      <c r="A26623" s="34" t="s">
        <v>127517</v>
      </c>
      <c r="B26623" s="34">
        <v>475</v>
      </c>
      <c r="C26623" s="34">
        <v>582</v>
      </c>
      <c r="D26623" s="34">
        <v>532</v>
      </c>
      <c r="E26623" s="34">
        <v>669</v>
      </c>
      <c r="F26623" s="34">
        <v>471</v>
      </c>
      <c r="G26623" s="34">
        <v>595</v>
      </c>
      <c r="H26623" s="34">
        <v>548</v>
      </c>
      <c r="I26623" s="34">
        <v>534</v>
      </c>
      <c r="J26623" s="34">
        <v>565</v>
      </c>
      <c r="K26623" s="34">
        <v>454</v>
      </c>
      <c r="L26623" s="34">
        <v>558</v>
      </c>
      <c r="M26623" s="34">
        <v>408</v>
      </c>
    </row>
    <row r="26624" spans="1:13" x14ac:dyDescent="0.2">
      <c r="A26624" s="34" t="s">
        <v>127518</v>
      </c>
      <c r="B26624" s="34">
        <v>438</v>
      </c>
      <c r="C26624" s="34">
        <v>625</v>
      </c>
      <c r="D26624" s="34">
        <v>575</v>
      </c>
      <c r="E26624" s="34">
        <v>718</v>
      </c>
      <c r="F26624" s="34">
        <v>412</v>
      </c>
      <c r="G26624" s="34">
        <v>635</v>
      </c>
      <c r="H26624" s="34">
        <v>565</v>
      </c>
      <c r="I26624" s="34">
        <v>677</v>
      </c>
      <c r="J26624" s="34">
        <v>473</v>
      </c>
      <c r="K26624" s="34">
        <v>489</v>
      </c>
      <c r="L26624" s="34">
        <v>466</v>
      </c>
      <c r="M26624" s="34">
        <v>509</v>
      </c>
    </row>
    <row r="26625" spans="1:13" x14ac:dyDescent="0.2">
      <c r="A26625" s="34" t="s">
        <v>127519</v>
      </c>
      <c r="B26625" s="34">
        <v>237</v>
      </c>
      <c r="C26625" s="34">
        <v>560</v>
      </c>
      <c r="D26625" s="34">
        <v>235</v>
      </c>
      <c r="E26625" s="34">
        <v>575</v>
      </c>
      <c r="F26625" s="34">
        <v>213</v>
      </c>
      <c r="G26625" s="34">
        <v>489</v>
      </c>
      <c r="H26625" s="34">
        <v>246</v>
      </c>
      <c r="I26625" s="34">
        <v>640</v>
      </c>
      <c r="J26625" s="34">
        <v>244</v>
      </c>
      <c r="K26625" s="34">
        <v>479</v>
      </c>
      <c r="L26625" s="34">
        <v>229</v>
      </c>
      <c r="M26625" s="34">
        <v>497</v>
      </c>
    </row>
    <row r="26626" spans="1:13" x14ac:dyDescent="0.2">
      <c r="A26626" s="34" t="s">
        <v>127520</v>
      </c>
      <c r="B26626" s="34">
        <v>401</v>
      </c>
      <c r="C26626" s="34">
        <v>544</v>
      </c>
      <c r="D26626" s="34">
        <v>472</v>
      </c>
      <c r="E26626" s="34">
        <v>592</v>
      </c>
      <c r="F26626" s="34">
        <v>380</v>
      </c>
      <c r="G26626" s="34">
        <v>644</v>
      </c>
      <c r="H26626" s="34">
        <v>419</v>
      </c>
      <c r="I26626" s="34">
        <v>551</v>
      </c>
      <c r="J26626" s="34">
        <v>431</v>
      </c>
      <c r="K26626" s="34">
        <v>478</v>
      </c>
      <c r="L26626" s="34">
        <v>381</v>
      </c>
      <c r="M26626" s="34">
        <v>437</v>
      </c>
    </row>
    <row r="26627" spans="1:13" x14ac:dyDescent="0.2">
      <c r="A26627" s="34" t="s">
        <v>127521</v>
      </c>
      <c r="B26627" s="34">
        <v>536</v>
      </c>
      <c r="C26627" s="34">
        <v>590</v>
      </c>
      <c r="D26627" s="34">
        <v>516</v>
      </c>
      <c r="E26627" s="34">
        <v>621</v>
      </c>
      <c r="F26627" s="34">
        <v>409</v>
      </c>
      <c r="G26627" s="34">
        <v>515</v>
      </c>
      <c r="H26627" s="34">
        <v>537</v>
      </c>
      <c r="I26627" s="34">
        <v>477</v>
      </c>
      <c r="J26627" s="34">
        <v>575</v>
      </c>
      <c r="K26627" s="34">
        <v>419</v>
      </c>
      <c r="L26627" s="34">
        <v>473</v>
      </c>
      <c r="M26627" s="34">
        <v>400</v>
      </c>
    </row>
    <row r="26628" spans="1:13" x14ac:dyDescent="0.2">
      <c r="A26628" s="34" t="s">
        <v>127522</v>
      </c>
      <c r="B26628" s="34">
        <v>782</v>
      </c>
      <c r="C26628" s="34">
        <v>825</v>
      </c>
      <c r="D26628" s="34">
        <v>925</v>
      </c>
      <c r="E26628" s="34">
        <v>1034</v>
      </c>
      <c r="F26628" s="34">
        <v>785</v>
      </c>
      <c r="G26628" s="34">
        <v>858</v>
      </c>
      <c r="H26628" s="34">
        <v>893</v>
      </c>
      <c r="I26628" s="34">
        <v>814</v>
      </c>
      <c r="J26628" s="34">
        <v>871</v>
      </c>
      <c r="K26628" s="34">
        <v>711</v>
      </c>
      <c r="L26628" s="34">
        <v>739</v>
      </c>
      <c r="M26628" s="34">
        <v>644</v>
      </c>
    </row>
    <row r="26629" spans="1:13" x14ac:dyDescent="0.2">
      <c r="A26629" s="34" t="s">
        <v>127523</v>
      </c>
      <c r="B26629" s="34">
        <v>569</v>
      </c>
      <c r="C26629" s="34">
        <v>667</v>
      </c>
      <c r="D26629" s="34">
        <v>548</v>
      </c>
      <c r="E26629" s="34">
        <v>692</v>
      </c>
      <c r="F26629" s="34">
        <v>571</v>
      </c>
      <c r="G26629" s="34">
        <v>669</v>
      </c>
      <c r="H26629" s="34">
        <v>677</v>
      </c>
      <c r="I26629" s="34">
        <v>664</v>
      </c>
      <c r="J26629" s="34">
        <v>647</v>
      </c>
      <c r="K26629" s="34">
        <v>553</v>
      </c>
      <c r="L26629" s="34">
        <v>564</v>
      </c>
      <c r="M26629" s="34">
        <v>506</v>
      </c>
    </row>
    <row r="26630" spans="1:13" x14ac:dyDescent="0.2">
      <c r="A26630" s="34" t="s">
        <v>127524</v>
      </c>
      <c r="B26630" s="34">
        <v>342</v>
      </c>
      <c r="C26630" s="34">
        <v>431</v>
      </c>
      <c r="D26630" s="34">
        <v>368</v>
      </c>
      <c r="E26630" s="34">
        <v>467</v>
      </c>
      <c r="F26630" s="34">
        <v>311</v>
      </c>
      <c r="G26630" s="34">
        <v>444</v>
      </c>
      <c r="H26630" s="34">
        <v>391</v>
      </c>
      <c r="I26630" s="34">
        <v>453</v>
      </c>
      <c r="J26630" s="34">
        <v>432</v>
      </c>
      <c r="K26630" s="34">
        <v>362</v>
      </c>
      <c r="L26630" s="34">
        <v>354</v>
      </c>
      <c r="M26630" s="34">
        <v>356</v>
      </c>
    </row>
    <row r="26631" spans="1:13" x14ac:dyDescent="0.2">
      <c r="A26631" s="34" t="s">
        <v>127525</v>
      </c>
      <c r="B26631" s="34">
        <v>384</v>
      </c>
      <c r="C26631" s="34">
        <v>612</v>
      </c>
      <c r="D26631" s="34">
        <v>402</v>
      </c>
      <c r="E26631" s="34">
        <v>608</v>
      </c>
      <c r="F26631" s="34">
        <v>495</v>
      </c>
      <c r="G26631" s="34">
        <v>539</v>
      </c>
      <c r="H26631" s="34">
        <v>534</v>
      </c>
      <c r="I26631" s="34">
        <v>541</v>
      </c>
      <c r="J26631" s="34">
        <v>491</v>
      </c>
      <c r="K26631" s="34">
        <v>454</v>
      </c>
      <c r="L26631" s="34">
        <v>431</v>
      </c>
      <c r="M26631" s="34">
        <v>439</v>
      </c>
    </row>
    <row r="26632" spans="1:13" x14ac:dyDescent="0.2">
      <c r="A26632" s="34" t="s">
        <v>127526</v>
      </c>
      <c r="B26632" s="34">
        <v>388</v>
      </c>
      <c r="C26632" s="34">
        <v>649</v>
      </c>
      <c r="D26632" s="34">
        <v>502</v>
      </c>
      <c r="E26632" s="34">
        <v>862</v>
      </c>
      <c r="F26632" s="34">
        <v>377</v>
      </c>
      <c r="G26632" s="34">
        <v>663</v>
      </c>
      <c r="H26632" s="34">
        <v>530</v>
      </c>
      <c r="I26632" s="34">
        <v>615</v>
      </c>
      <c r="J26632" s="34">
        <v>457</v>
      </c>
      <c r="K26632" s="34">
        <v>567</v>
      </c>
      <c r="L26632" s="34">
        <v>535</v>
      </c>
      <c r="M26632" s="34">
        <v>569</v>
      </c>
    </row>
    <row r="26633" spans="1:13" x14ac:dyDescent="0.2">
      <c r="A26633" s="34" t="s">
        <v>127527</v>
      </c>
      <c r="B26633" s="34">
        <v>48</v>
      </c>
      <c r="C26633" s="34">
        <v>121</v>
      </c>
      <c r="D26633" s="34">
        <v>110</v>
      </c>
      <c r="E26633" s="34">
        <v>114</v>
      </c>
      <c r="F26633" s="34">
        <v>75</v>
      </c>
      <c r="G26633" s="34">
        <v>97</v>
      </c>
      <c r="H26633" s="34">
        <v>85</v>
      </c>
      <c r="I26633" s="34">
        <v>84</v>
      </c>
      <c r="J26633" s="34">
        <v>77</v>
      </c>
      <c r="K26633" s="34">
        <v>67</v>
      </c>
      <c r="L26633" s="34">
        <v>76</v>
      </c>
      <c r="M26633" s="34">
        <v>80</v>
      </c>
    </row>
    <row r="26634" spans="1:13" x14ac:dyDescent="0.2">
      <c r="A26634" s="34" t="s">
        <v>127528</v>
      </c>
      <c r="B26634" s="34">
        <v>987</v>
      </c>
      <c r="C26634" s="34">
        <v>1086</v>
      </c>
      <c r="D26634" s="34">
        <v>1102</v>
      </c>
      <c r="E26634" s="34">
        <v>1017</v>
      </c>
      <c r="F26634" s="34">
        <v>961</v>
      </c>
      <c r="G26634" s="34">
        <v>1064</v>
      </c>
      <c r="H26634" s="34">
        <v>1041</v>
      </c>
      <c r="I26634" s="34">
        <v>1014</v>
      </c>
      <c r="J26634" s="34">
        <v>1003</v>
      </c>
      <c r="K26634" s="34">
        <v>836</v>
      </c>
      <c r="L26634" s="34">
        <v>994</v>
      </c>
      <c r="M26634" s="34">
        <v>838</v>
      </c>
    </row>
    <row r="26635" spans="1:13" x14ac:dyDescent="0.2">
      <c r="A26635" s="34" t="s">
        <v>127529</v>
      </c>
      <c r="B26635" s="34">
        <v>441</v>
      </c>
      <c r="C26635" s="34">
        <v>555</v>
      </c>
      <c r="D26635" s="34">
        <v>459</v>
      </c>
      <c r="E26635" s="34">
        <v>561</v>
      </c>
      <c r="F26635" s="34">
        <v>472</v>
      </c>
      <c r="G26635" s="34">
        <v>492</v>
      </c>
      <c r="H26635" s="34">
        <v>518</v>
      </c>
      <c r="I26635" s="34">
        <v>495</v>
      </c>
      <c r="J26635" s="34">
        <v>512</v>
      </c>
      <c r="K26635" s="34">
        <v>414</v>
      </c>
      <c r="L26635" s="34">
        <v>450</v>
      </c>
      <c r="M26635" s="34">
        <v>400</v>
      </c>
    </row>
    <row r="26636" spans="1:13" x14ac:dyDescent="0.2">
      <c r="A26636" s="34" t="s">
        <v>127530</v>
      </c>
      <c r="B26636" s="34">
        <v>636</v>
      </c>
      <c r="C26636" s="34">
        <v>587</v>
      </c>
      <c r="D26636" s="34">
        <v>693</v>
      </c>
      <c r="E26636" s="34">
        <v>592</v>
      </c>
      <c r="F26636" s="34">
        <v>526</v>
      </c>
      <c r="G26636" s="34">
        <v>538</v>
      </c>
      <c r="H26636" s="34">
        <v>637</v>
      </c>
      <c r="I26636" s="34">
        <v>574</v>
      </c>
      <c r="J26636" s="34">
        <v>638</v>
      </c>
      <c r="K26636" s="34">
        <v>496</v>
      </c>
      <c r="L26636" s="34">
        <v>568</v>
      </c>
      <c r="M26636" s="34">
        <v>485</v>
      </c>
    </row>
    <row r="26637" spans="1:13" x14ac:dyDescent="0.2">
      <c r="A26637" s="34" t="s">
        <v>127531</v>
      </c>
      <c r="B26637" s="34">
        <v>287</v>
      </c>
      <c r="C26637" s="34">
        <v>604</v>
      </c>
      <c r="D26637" s="34">
        <v>340</v>
      </c>
      <c r="E26637" s="34">
        <v>636</v>
      </c>
      <c r="F26637" s="34">
        <v>367</v>
      </c>
      <c r="G26637" s="34">
        <v>553</v>
      </c>
      <c r="H26637" s="34">
        <v>313</v>
      </c>
      <c r="I26637" s="34">
        <v>566</v>
      </c>
      <c r="J26637" s="34">
        <v>379</v>
      </c>
      <c r="K26637" s="34">
        <v>486</v>
      </c>
      <c r="L26637" s="34">
        <v>334</v>
      </c>
      <c r="M26637" s="34">
        <v>476</v>
      </c>
    </row>
    <row r="26638" spans="1:13" x14ac:dyDescent="0.2">
      <c r="A26638" s="34" t="s">
        <v>127532</v>
      </c>
      <c r="B26638" s="34">
        <v>378</v>
      </c>
      <c r="C26638" s="34">
        <v>568</v>
      </c>
      <c r="D26638" s="34">
        <v>532</v>
      </c>
      <c r="E26638" s="34">
        <v>492</v>
      </c>
      <c r="F26638" s="34">
        <v>479</v>
      </c>
      <c r="G26638" s="34">
        <v>483</v>
      </c>
      <c r="H26638" s="34">
        <v>474</v>
      </c>
      <c r="I26638" s="34">
        <v>514</v>
      </c>
      <c r="J26638" s="34">
        <v>486</v>
      </c>
      <c r="K26638" s="34">
        <v>406</v>
      </c>
      <c r="L26638" s="34">
        <v>470</v>
      </c>
      <c r="M26638" s="34">
        <v>409</v>
      </c>
    </row>
    <row r="26639" spans="1:13" x14ac:dyDescent="0.2">
      <c r="A26639" s="34" t="s">
        <v>127533</v>
      </c>
      <c r="B26639" s="34">
        <v>376</v>
      </c>
      <c r="C26639" s="34">
        <v>542</v>
      </c>
      <c r="D26639" s="34">
        <v>458</v>
      </c>
      <c r="E26639" s="34">
        <v>437</v>
      </c>
      <c r="F26639" s="34">
        <v>438</v>
      </c>
      <c r="G26639" s="34">
        <v>512</v>
      </c>
      <c r="H26639" s="34">
        <v>571</v>
      </c>
      <c r="I26639" s="34">
        <v>500</v>
      </c>
      <c r="J26639" s="34">
        <v>465</v>
      </c>
      <c r="K26639" s="34">
        <v>428</v>
      </c>
      <c r="L26639" s="34">
        <v>476</v>
      </c>
      <c r="M26639" s="34">
        <v>431</v>
      </c>
    </row>
    <row r="26640" spans="1:13" x14ac:dyDescent="0.2">
      <c r="A26640" s="34" t="s">
        <v>127534</v>
      </c>
      <c r="B26640" s="34">
        <v>375</v>
      </c>
      <c r="C26640" s="34">
        <v>435</v>
      </c>
      <c r="D26640" s="34">
        <v>413</v>
      </c>
      <c r="E26640" s="34">
        <v>555</v>
      </c>
      <c r="F26640" s="34">
        <v>412</v>
      </c>
      <c r="G26640" s="34">
        <v>477</v>
      </c>
      <c r="H26640" s="34">
        <v>468</v>
      </c>
      <c r="I26640" s="34">
        <v>481</v>
      </c>
      <c r="J26640" s="34">
        <v>389</v>
      </c>
      <c r="K26640" s="34">
        <v>399</v>
      </c>
      <c r="L26640" s="34">
        <v>427</v>
      </c>
      <c r="M26640" s="34">
        <v>364</v>
      </c>
    </row>
    <row r="26641" spans="1:13" x14ac:dyDescent="0.2">
      <c r="A26641" s="34" t="s">
        <v>127535</v>
      </c>
      <c r="B26641" s="34">
        <v>650</v>
      </c>
      <c r="C26641" s="34">
        <v>765</v>
      </c>
      <c r="D26641" s="34">
        <v>825</v>
      </c>
      <c r="E26641" s="34">
        <v>734</v>
      </c>
      <c r="F26641" s="34">
        <v>613</v>
      </c>
      <c r="G26641" s="34">
        <v>647</v>
      </c>
      <c r="H26641" s="34">
        <v>736</v>
      </c>
      <c r="I26641" s="34">
        <v>695</v>
      </c>
      <c r="J26641" s="34">
        <v>758</v>
      </c>
      <c r="K26641" s="34">
        <v>573</v>
      </c>
      <c r="L26641" s="34">
        <v>623</v>
      </c>
      <c r="M26641" s="34">
        <v>480</v>
      </c>
    </row>
    <row r="26642" spans="1:13" x14ac:dyDescent="0.2">
      <c r="A26642" s="34" t="s">
        <v>127536</v>
      </c>
      <c r="B26642" s="34">
        <v>407</v>
      </c>
      <c r="C26642" s="34">
        <v>439</v>
      </c>
      <c r="D26642" s="34">
        <v>385</v>
      </c>
      <c r="E26642" s="34">
        <v>470</v>
      </c>
      <c r="F26642" s="34">
        <v>387</v>
      </c>
      <c r="G26642" s="34">
        <v>371</v>
      </c>
      <c r="H26642" s="34">
        <v>500</v>
      </c>
      <c r="I26642" s="34">
        <v>349</v>
      </c>
      <c r="J26642" s="34">
        <v>489</v>
      </c>
      <c r="K26642" s="34">
        <v>303</v>
      </c>
      <c r="L26642" s="34">
        <v>410</v>
      </c>
      <c r="M26642" s="34">
        <v>311</v>
      </c>
    </row>
    <row r="26643" spans="1:13" x14ac:dyDescent="0.2">
      <c r="A26643" s="34" t="s">
        <v>127537</v>
      </c>
      <c r="B26643" s="34">
        <v>441</v>
      </c>
      <c r="C26643" s="34">
        <v>538</v>
      </c>
      <c r="D26643" s="34">
        <v>557</v>
      </c>
      <c r="E26643" s="34">
        <v>631</v>
      </c>
      <c r="F26643" s="34">
        <v>539</v>
      </c>
      <c r="G26643" s="34">
        <v>451</v>
      </c>
      <c r="H26643" s="34">
        <v>576</v>
      </c>
      <c r="I26643" s="34">
        <v>581</v>
      </c>
      <c r="J26643" s="34">
        <v>543</v>
      </c>
      <c r="K26643" s="34">
        <v>489</v>
      </c>
      <c r="L26643" s="34">
        <v>557</v>
      </c>
      <c r="M26643" s="34">
        <v>448</v>
      </c>
    </row>
    <row r="26644" spans="1:13" x14ac:dyDescent="0.2">
      <c r="A26644" s="34" t="s">
        <v>127538</v>
      </c>
      <c r="B26644" s="34">
        <v>565</v>
      </c>
      <c r="C26644" s="34">
        <v>513</v>
      </c>
      <c r="D26644" s="34">
        <v>514</v>
      </c>
      <c r="E26644" s="34">
        <v>537</v>
      </c>
      <c r="F26644" s="34">
        <v>413</v>
      </c>
      <c r="G26644" s="34">
        <v>484</v>
      </c>
      <c r="H26644" s="34">
        <v>551</v>
      </c>
      <c r="I26644" s="34">
        <v>574</v>
      </c>
      <c r="J26644" s="34">
        <v>531</v>
      </c>
      <c r="K26644" s="34">
        <v>478</v>
      </c>
      <c r="L26644" s="34">
        <v>514</v>
      </c>
      <c r="M26644" s="34">
        <v>414</v>
      </c>
    </row>
    <row r="26645" spans="1:13" x14ac:dyDescent="0.2">
      <c r="A26645" s="34" t="s">
        <v>127539</v>
      </c>
      <c r="B26645" s="34">
        <v>755</v>
      </c>
      <c r="C26645" s="34">
        <v>845</v>
      </c>
      <c r="D26645" s="34">
        <v>859</v>
      </c>
      <c r="E26645" s="34">
        <v>875</v>
      </c>
      <c r="F26645" s="34">
        <v>728</v>
      </c>
      <c r="G26645" s="34">
        <v>775</v>
      </c>
      <c r="H26645" s="34">
        <v>901</v>
      </c>
      <c r="I26645" s="34">
        <v>798</v>
      </c>
      <c r="J26645" s="34">
        <v>829</v>
      </c>
      <c r="K26645" s="34">
        <v>639</v>
      </c>
      <c r="L26645" s="34">
        <v>861</v>
      </c>
      <c r="M26645" s="34">
        <v>642</v>
      </c>
    </row>
    <row r="26646" spans="1:13" x14ac:dyDescent="0.2">
      <c r="A26646" s="34" t="s">
        <v>127540</v>
      </c>
      <c r="B26646" s="34">
        <v>668</v>
      </c>
      <c r="C26646" s="34">
        <v>718</v>
      </c>
      <c r="D26646" s="34">
        <v>658</v>
      </c>
      <c r="E26646" s="34">
        <v>716</v>
      </c>
      <c r="F26646" s="34">
        <v>595</v>
      </c>
      <c r="G26646" s="34">
        <v>627</v>
      </c>
      <c r="H26646" s="34">
        <v>700</v>
      </c>
      <c r="I26646" s="34">
        <v>685</v>
      </c>
      <c r="J26646" s="34">
        <v>632</v>
      </c>
      <c r="K26646" s="34">
        <v>563</v>
      </c>
      <c r="L26646" s="34">
        <v>656</v>
      </c>
      <c r="M26646" s="34">
        <v>515</v>
      </c>
    </row>
    <row r="26647" spans="1:13" x14ac:dyDescent="0.2">
      <c r="A26647" s="34" t="s">
        <v>127541</v>
      </c>
      <c r="B26647" s="34">
        <v>191</v>
      </c>
      <c r="C26647" s="34">
        <v>438</v>
      </c>
      <c r="D26647" s="34">
        <v>228</v>
      </c>
      <c r="E26647" s="34">
        <v>487</v>
      </c>
      <c r="F26647" s="34">
        <v>172</v>
      </c>
      <c r="G26647" s="34">
        <v>471</v>
      </c>
      <c r="H26647" s="34">
        <v>242</v>
      </c>
      <c r="I26647" s="34">
        <v>514</v>
      </c>
      <c r="J26647" s="34">
        <v>218</v>
      </c>
      <c r="K26647" s="34">
        <v>380</v>
      </c>
      <c r="L26647" s="34">
        <v>207</v>
      </c>
      <c r="M26647" s="34">
        <v>353</v>
      </c>
    </row>
    <row r="26648" spans="1:13" x14ac:dyDescent="0.2">
      <c r="A26648" s="34" t="s">
        <v>127542</v>
      </c>
      <c r="B26648" s="34">
        <v>386</v>
      </c>
      <c r="C26648" s="34">
        <v>434</v>
      </c>
      <c r="D26648" s="34">
        <v>437</v>
      </c>
      <c r="E26648" s="34">
        <v>462</v>
      </c>
      <c r="F26648" s="34">
        <v>372</v>
      </c>
      <c r="G26648" s="34">
        <v>463</v>
      </c>
      <c r="H26648" s="34">
        <v>421</v>
      </c>
      <c r="I26648" s="34">
        <v>426</v>
      </c>
      <c r="J26648" s="34">
        <v>372</v>
      </c>
      <c r="K26648" s="34">
        <v>383</v>
      </c>
      <c r="L26648" s="34">
        <v>334</v>
      </c>
      <c r="M26648" s="34">
        <v>360</v>
      </c>
    </row>
    <row r="26649" spans="1:13" x14ac:dyDescent="0.2">
      <c r="A26649" s="34" t="s">
        <v>127543</v>
      </c>
      <c r="B26649" s="34">
        <v>802</v>
      </c>
      <c r="C26649" s="34">
        <v>845</v>
      </c>
      <c r="D26649" s="34">
        <v>787</v>
      </c>
      <c r="E26649" s="34">
        <v>944</v>
      </c>
      <c r="F26649" s="34">
        <v>750</v>
      </c>
      <c r="G26649" s="34">
        <v>860</v>
      </c>
      <c r="H26649" s="34">
        <v>817</v>
      </c>
      <c r="I26649" s="34">
        <v>871</v>
      </c>
      <c r="J26649" s="34">
        <v>772</v>
      </c>
      <c r="K26649" s="34">
        <v>720</v>
      </c>
      <c r="L26649" s="34">
        <v>810</v>
      </c>
      <c r="M26649" s="34">
        <v>722</v>
      </c>
    </row>
    <row r="26650" spans="1:13" x14ac:dyDescent="0.2">
      <c r="A26650" s="34" t="s">
        <v>127544</v>
      </c>
      <c r="B26650" s="34">
        <v>336</v>
      </c>
      <c r="C26650" s="34">
        <v>489</v>
      </c>
      <c r="D26650" s="34">
        <v>399</v>
      </c>
      <c r="E26650" s="34">
        <v>523</v>
      </c>
      <c r="F26650" s="34">
        <v>347</v>
      </c>
      <c r="G26650" s="34">
        <v>464</v>
      </c>
      <c r="H26650" s="34">
        <v>436</v>
      </c>
      <c r="I26650" s="34">
        <v>512</v>
      </c>
      <c r="J26650" s="34">
        <v>399</v>
      </c>
      <c r="K26650" s="34">
        <v>386</v>
      </c>
      <c r="L26650" s="34">
        <v>512</v>
      </c>
      <c r="M26650" s="34">
        <v>386</v>
      </c>
    </row>
    <row r="26651" spans="1:13" x14ac:dyDescent="0.2">
      <c r="A26651" s="34" t="s">
        <v>127545</v>
      </c>
      <c r="B26651" s="34">
        <v>350</v>
      </c>
      <c r="C26651" s="34">
        <v>421</v>
      </c>
      <c r="D26651" s="34">
        <v>446</v>
      </c>
      <c r="E26651" s="34">
        <v>477</v>
      </c>
      <c r="F26651" s="34">
        <v>327</v>
      </c>
      <c r="G26651" s="34">
        <v>370</v>
      </c>
      <c r="H26651" s="34">
        <v>400</v>
      </c>
      <c r="I26651" s="34">
        <v>338</v>
      </c>
      <c r="J26651" s="34">
        <v>354</v>
      </c>
      <c r="K26651" s="34">
        <v>319</v>
      </c>
      <c r="L26651" s="34">
        <v>278</v>
      </c>
      <c r="M26651" s="34">
        <v>314</v>
      </c>
    </row>
    <row r="26652" spans="1:13" x14ac:dyDescent="0.2">
      <c r="A26652" s="34" t="s">
        <v>127546</v>
      </c>
      <c r="B26652" s="34">
        <v>358</v>
      </c>
      <c r="C26652" s="34">
        <v>518</v>
      </c>
      <c r="D26652" s="34">
        <v>409</v>
      </c>
      <c r="E26652" s="34">
        <v>521</v>
      </c>
      <c r="F26652" s="34">
        <v>321</v>
      </c>
      <c r="G26652" s="34">
        <v>496</v>
      </c>
      <c r="H26652" s="34">
        <v>409</v>
      </c>
      <c r="I26652" s="34">
        <v>491</v>
      </c>
      <c r="J26652" s="34">
        <v>390</v>
      </c>
      <c r="K26652" s="34">
        <v>364</v>
      </c>
      <c r="L26652" s="34">
        <v>410</v>
      </c>
      <c r="M26652" s="34">
        <v>392</v>
      </c>
    </row>
    <row r="26653" spans="1:13" x14ac:dyDescent="0.2">
      <c r="A26653" s="34" t="s">
        <v>127547</v>
      </c>
      <c r="B26653" s="34">
        <v>328</v>
      </c>
      <c r="C26653" s="34">
        <v>370</v>
      </c>
      <c r="D26653" s="34">
        <v>430</v>
      </c>
      <c r="E26653" s="34">
        <v>462</v>
      </c>
      <c r="F26653" s="34">
        <v>340</v>
      </c>
      <c r="G26653" s="34">
        <v>370</v>
      </c>
      <c r="H26653" s="34">
        <v>402</v>
      </c>
      <c r="I26653" s="34">
        <v>430</v>
      </c>
      <c r="J26653" s="34">
        <v>358</v>
      </c>
      <c r="K26653" s="34">
        <v>354</v>
      </c>
      <c r="L26653" s="34">
        <v>354</v>
      </c>
      <c r="M26653" s="34">
        <v>315</v>
      </c>
    </row>
    <row r="26654" spans="1:13" x14ac:dyDescent="0.2">
      <c r="A26654" s="34" t="s">
        <v>127548</v>
      </c>
      <c r="B26654" s="34">
        <v>339</v>
      </c>
      <c r="C26654" s="34">
        <v>781</v>
      </c>
      <c r="D26654" s="34">
        <v>430</v>
      </c>
      <c r="E26654" s="34">
        <v>891</v>
      </c>
      <c r="F26654" s="34">
        <v>338</v>
      </c>
      <c r="G26654" s="34">
        <v>772</v>
      </c>
      <c r="H26654" s="34">
        <v>359</v>
      </c>
      <c r="I26654" s="34">
        <v>813</v>
      </c>
      <c r="J26654" s="34">
        <v>417</v>
      </c>
      <c r="K26654" s="34">
        <v>687</v>
      </c>
      <c r="L26654" s="34">
        <v>399</v>
      </c>
      <c r="M26654" s="34">
        <v>647</v>
      </c>
    </row>
    <row r="26655" spans="1:13" x14ac:dyDescent="0.2">
      <c r="A26655" s="34" t="s">
        <v>127549</v>
      </c>
      <c r="B26655" s="34">
        <v>487</v>
      </c>
      <c r="C26655" s="34">
        <v>572</v>
      </c>
      <c r="D26655" s="34">
        <v>502</v>
      </c>
      <c r="E26655" s="34">
        <v>568</v>
      </c>
      <c r="F26655" s="34">
        <v>408</v>
      </c>
      <c r="G26655" s="34">
        <v>496</v>
      </c>
      <c r="H26655" s="34">
        <v>522</v>
      </c>
      <c r="I26655" s="34">
        <v>496</v>
      </c>
      <c r="J26655" s="34">
        <v>504</v>
      </c>
      <c r="K26655" s="34">
        <v>462</v>
      </c>
      <c r="L26655" s="34">
        <v>433</v>
      </c>
      <c r="M26655" s="34">
        <v>460</v>
      </c>
    </row>
    <row r="26656" spans="1:13" x14ac:dyDescent="0.2">
      <c r="A26656" s="34" t="s">
        <v>127550</v>
      </c>
      <c r="B26656" s="34">
        <v>369</v>
      </c>
      <c r="C26656" s="34">
        <v>401</v>
      </c>
      <c r="D26656" s="34">
        <v>398</v>
      </c>
      <c r="E26656" s="34">
        <v>425</v>
      </c>
      <c r="F26656" s="34">
        <v>338</v>
      </c>
      <c r="G26656" s="34">
        <v>366</v>
      </c>
      <c r="H26656" s="34">
        <v>371</v>
      </c>
      <c r="I26656" s="34">
        <v>437</v>
      </c>
      <c r="J26656" s="34">
        <v>382</v>
      </c>
      <c r="K26656" s="34">
        <v>376</v>
      </c>
      <c r="L26656" s="34">
        <v>396</v>
      </c>
      <c r="M26656" s="34">
        <v>384</v>
      </c>
    </row>
    <row r="26657" spans="1:13" x14ac:dyDescent="0.2">
      <c r="A26657" s="34" t="s">
        <v>127551</v>
      </c>
      <c r="B26657" s="34">
        <v>276</v>
      </c>
      <c r="C26657" s="34">
        <v>412</v>
      </c>
      <c r="D26657" s="34">
        <v>212</v>
      </c>
      <c r="E26657" s="34">
        <v>367</v>
      </c>
      <c r="F26657" s="34">
        <v>244</v>
      </c>
      <c r="G26657" s="34">
        <v>321</v>
      </c>
      <c r="H26657" s="34">
        <v>269</v>
      </c>
      <c r="I26657" s="34">
        <v>343</v>
      </c>
      <c r="J26657" s="34">
        <v>269</v>
      </c>
      <c r="K26657" s="34">
        <v>318</v>
      </c>
      <c r="L26657" s="34">
        <v>219</v>
      </c>
      <c r="M26657" s="34">
        <v>313</v>
      </c>
    </row>
    <row r="26658" spans="1:13" x14ac:dyDescent="0.2">
      <c r="A26658" s="34" t="s">
        <v>127552</v>
      </c>
      <c r="B26658" s="34">
        <v>153</v>
      </c>
      <c r="C26658" s="34">
        <v>257</v>
      </c>
      <c r="D26658" s="34">
        <v>187</v>
      </c>
      <c r="E26658" s="34">
        <v>254</v>
      </c>
      <c r="F26658" s="34">
        <v>163</v>
      </c>
      <c r="G26658" s="34">
        <v>264</v>
      </c>
      <c r="H26658" s="34">
        <v>173</v>
      </c>
      <c r="I26658" s="34">
        <v>247</v>
      </c>
      <c r="J26658" s="34">
        <v>201</v>
      </c>
      <c r="K26658" s="34">
        <v>189</v>
      </c>
      <c r="L26658" s="34">
        <v>167</v>
      </c>
      <c r="M26658" s="34">
        <v>182</v>
      </c>
    </row>
    <row r="26659" spans="1:13" x14ac:dyDescent="0.2">
      <c r="A26659" s="34" t="s">
        <v>127553</v>
      </c>
      <c r="B26659" s="34">
        <v>497</v>
      </c>
      <c r="C26659" s="34">
        <v>577</v>
      </c>
      <c r="D26659" s="34">
        <v>526</v>
      </c>
      <c r="E26659" s="34">
        <v>565</v>
      </c>
      <c r="F26659" s="34">
        <v>493</v>
      </c>
      <c r="G26659" s="34">
        <v>519</v>
      </c>
      <c r="H26659" s="34">
        <v>567</v>
      </c>
      <c r="I26659" s="34">
        <v>516</v>
      </c>
      <c r="J26659" s="34">
        <v>549</v>
      </c>
      <c r="K26659" s="34">
        <v>457</v>
      </c>
      <c r="L26659" s="34">
        <v>492</v>
      </c>
      <c r="M26659" s="34">
        <v>450</v>
      </c>
    </row>
    <row r="26660" spans="1:13" x14ac:dyDescent="0.2">
      <c r="A26660" s="34" t="s">
        <v>127554</v>
      </c>
      <c r="B26660" s="34">
        <v>271</v>
      </c>
      <c r="C26660" s="34">
        <v>558</v>
      </c>
      <c r="D26660" s="34">
        <v>293</v>
      </c>
      <c r="E26660" s="34">
        <v>553</v>
      </c>
      <c r="F26660" s="34">
        <v>266</v>
      </c>
      <c r="G26660" s="34">
        <v>509</v>
      </c>
      <c r="H26660" s="34">
        <v>288</v>
      </c>
      <c r="I26660" s="34">
        <v>493</v>
      </c>
      <c r="J26660" s="34">
        <v>237</v>
      </c>
      <c r="K26660" s="34">
        <v>483</v>
      </c>
      <c r="L26660" s="34">
        <v>255</v>
      </c>
      <c r="M26660" s="34">
        <v>350</v>
      </c>
    </row>
    <row r="26661" spans="1:13" x14ac:dyDescent="0.2">
      <c r="A26661" s="34" t="s">
        <v>127555</v>
      </c>
      <c r="B26661" s="34">
        <v>313</v>
      </c>
      <c r="C26661" s="34">
        <v>436</v>
      </c>
      <c r="D26661" s="34">
        <v>421</v>
      </c>
      <c r="E26661" s="34">
        <v>537</v>
      </c>
      <c r="F26661" s="34">
        <v>333</v>
      </c>
      <c r="G26661" s="34">
        <v>447</v>
      </c>
      <c r="H26661" s="34">
        <v>484</v>
      </c>
      <c r="I26661" s="34">
        <v>480</v>
      </c>
      <c r="J26661" s="34">
        <v>357</v>
      </c>
      <c r="K26661" s="34">
        <v>397</v>
      </c>
      <c r="L26661" s="34">
        <v>361</v>
      </c>
      <c r="M26661" s="34">
        <v>410</v>
      </c>
    </row>
    <row r="26662" spans="1:13" x14ac:dyDescent="0.2">
      <c r="A26662" s="34" t="s">
        <v>127556</v>
      </c>
      <c r="B26662" s="34">
        <v>290</v>
      </c>
      <c r="C26662" s="34">
        <v>873</v>
      </c>
      <c r="D26662" s="34">
        <v>361</v>
      </c>
      <c r="E26662" s="34">
        <v>977</v>
      </c>
      <c r="F26662" s="34">
        <v>284</v>
      </c>
      <c r="G26662" s="34">
        <v>865</v>
      </c>
      <c r="H26662" s="34">
        <v>364</v>
      </c>
      <c r="I26662" s="34">
        <v>867</v>
      </c>
      <c r="J26662" s="34">
        <v>376</v>
      </c>
      <c r="K26662" s="34">
        <v>727</v>
      </c>
      <c r="L26662" s="34">
        <v>275</v>
      </c>
      <c r="M26662" s="34">
        <v>685</v>
      </c>
    </row>
    <row r="26663" spans="1:13" x14ac:dyDescent="0.2">
      <c r="A26663" s="34" t="s">
        <v>127557</v>
      </c>
      <c r="B26663" s="34">
        <v>249</v>
      </c>
      <c r="C26663" s="34">
        <v>656</v>
      </c>
      <c r="D26663" s="34">
        <v>307</v>
      </c>
      <c r="E26663" s="34">
        <v>664</v>
      </c>
      <c r="F26663" s="34">
        <v>307</v>
      </c>
      <c r="G26663" s="34">
        <v>614</v>
      </c>
      <c r="H26663" s="34">
        <v>255</v>
      </c>
      <c r="I26663" s="34">
        <v>622</v>
      </c>
      <c r="J26663" s="34">
        <v>272</v>
      </c>
      <c r="K26663" s="34">
        <v>530</v>
      </c>
      <c r="L26663" s="34">
        <v>321</v>
      </c>
      <c r="M26663" s="34">
        <v>556</v>
      </c>
    </row>
    <row r="26664" spans="1:13" x14ac:dyDescent="0.2">
      <c r="A26664" s="34" t="s">
        <v>127558</v>
      </c>
      <c r="B26664" s="34">
        <v>294</v>
      </c>
      <c r="C26664" s="34">
        <v>356</v>
      </c>
      <c r="D26664" s="34">
        <v>341</v>
      </c>
      <c r="E26664" s="34">
        <v>383</v>
      </c>
      <c r="F26664" s="34">
        <v>264</v>
      </c>
      <c r="G26664" s="34">
        <v>321</v>
      </c>
      <c r="H26664" s="34">
        <v>382</v>
      </c>
      <c r="I26664" s="34">
        <v>389</v>
      </c>
      <c r="J26664" s="34">
        <v>365</v>
      </c>
      <c r="K26664" s="34">
        <v>304</v>
      </c>
      <c r="L26664" s="34">
        <v>376</v>
      </c>
      <c r="M26664" s="34">
        <v>251</v>
      </c>
    </row>
    <row r="26665" spans="1:13" x14ac:dyDescent="0.2">
      <c r="A26665" s="34" t="s">
        <v>127559</v>
      </c>
      <c r="B26665" s="34">
        <v>604</v>
      </c>
      <c r="C26665" s="34">
        <v>982</v>
      </c>
      <c r="D26665" s="34">
        <v>789</v>
      </c>
      <c r="E26665" s="34">
        <v>1046</v>
      </c>
      <c r="F26665" s="34">
        <v>692</v>
      </c>
      <c r="G26665" s="34">
        <v>892</v>
      </c>
      <c r="H26665" s="34">
        <v>834</v>
      </c>
      <c r="I26665" s="34">
        <v>1041</v>
      </c>
      <c r="J26665" s="34">
        <v>857</v>
      </c>
      <c r="K26665" s="34">
        <v>830</v>
      </c>
      <c r="L26665" s="34">
        <v>831</v>
      </c>
      <c r="M26665" s="34">
        <v>799</v>
      </c>
    </row>
    <row r="26666" spans="1:13" x14ac:dyDescent="0.2">
      <c r="A26666" s="34" t="s">
        <v>127560</v>
      </c>
      <c r="B26666" s="34">
        <v>569</v>
      </c>
      <c r="C26666" s="34">
        <v>749</v>
      </c>
      <c r="D26666" s="34">
        <v>639</v>
      </c>
      <c r="E26666" s="34">
        <v>843</v>
      </c>
      <c r="F26666" s="34">
        <v>610</v>
      </c>
      <c r="G26666" s="34">
        <v>714</v>
      </c>
      <c r="H26666" s="34">
        <v>691</v>
      </c>
      <c r="I26666" s="34">
        <v>725</v>
      </c>
      <c r="J26666" s="34">
        <v>666</v>
      </c>
      <c r="K26666" s="34">
        <v>629</v>
      </c>
      <c r="L26666" s="34">
        <v>693</v>
      </c>
      <c r="M26666" s="34">
        <v>498</v>
      </c>
    </row>
    <row r="26667" spans="1:13" x14ac:dyDescent="0.2">
      <c r="A26667" s="34" t="s">
        <v>127561</v>
      </c>
      <c r="B26667" s="34">
        <v>1320</v>
      </c>
      <c r="C26667" s="34">
        <v>1658</v>
      </c>
      <c r="D26667" s="34">
        <v>1331</v>
      </c>
      <c r="E26667" s="34">
        <v>1861</v>
      </c>
      <c r="F26667" s="34">
        <v>1258</v>
      </c>
      <c r="G26667" s="34">
        <v>1707</v>
      </c>
      <c r="H26667" s="34">
        <v>1409</v>
      </c>
      <c r="I26667" s="34">
        <v>1661</v>
      </c>
      <c r="J26667" s="34">
        <v>1344</v>
      </c>
      <c r="K26667" s="34">
        <v>1513</v>
      </c>
      <c r="L26667" s="34">
        <v>1387</v>
      </c>
      <c r="M26667" s="34">
        <v>1408</v>
      </c>
    </row>
    <row r="26668" spans="1:13" x14ac:dyDescent="0.2">
      <c r="A26668" s="34" t="s">
        <v>127562</v>
      </c>
      <c r="B26668" s="34">
        <v>205</v>
      </c>
      <c r="C26668" s="34">
        <v>417</v>
      </c>
      <c r="D26668" s="34">
        <v>286</v>
      </c>
      <c r="E26668" s="34">
        <v>420</v>
      </c>
      <c r="F26668" s="34">
        <v>199</v>
      </c>
      <c r="G26668" s="34">
        <v>385</v>
      </c>
      <c r="H26668" s="34">
        <v>262</v>
      </c>
      <c r="I26668" s="34">
        <v>435</v>
      </c>
      <c r="J26668" s="34">
        <v>276</v>
      </c>
      <c r="K26668" s="34">
        <v>321</v>
      </c>
      <c r="L26668" s="34">
        <v>291</v>
      </c>
      <c r="M26668" s="34">
        <v>330</v>
      </c>
    </row>
    <row r="26669" spans="1:13" x14ac:dyDescent="0.2">
      <c r="A26669" s="34" t="s">
        <v>127563</v>
      </c>
      <c r="B26669" s="34">
        <v>180</v>
      </c>
      <c r="C26669" s="34">
        <v>395</v>
      </c>
      <c r="D26669" s="34">
        <v>174</v>
      </c>
      <c r="E26669" s="34">
        <v>429</v>
      </c>
      <c r="F26669" s="34">
        <v>143</v>
      </c>
      <c r="G26669" s="34">
        <v>318</v>
      </c>
      <c r="H26669" s="34">
        <v>182</v>
      </c>
      <c r="I26669" s="34">
        <v>394</v>
      </c>
      <c r="J26669" s="34">
        <v>242</v>
      </c>
      <c r="K26669" s="34">
        <v>290</v>
      </c>
      <c r="L26669" s="34">
        <v>228</v>
      </c>
      <c r="M26669" s="34">
        <v>353</v>
      </c>
    </row>
    <row r="26670" spans="1:13" x14ac:dyDescent="0.2">
      <c r="A26670" s="34" t="s">
        <v>127564</v>
      </c>
      <c r="B26670" s="34">
        <v>516</v>
      </c>
      <c r="C26670" s="34">
        <v>565</v>
      </c>
      <c r="D26670" s="34">
        <v>564</v>
      </c>
      <c r="E26670" s="34">
        <v>582</v>
      </c>
      <c r="F26670" s="34">
        <v>453</v>
      </c>
      <c r="G26670" s="34">
        <v>493</v>
      </c>
      <c r="H26670" s="34">
        <v>574</v>
      </c>
      <c r="I26670" s="34">
        <v>600</v>
      </c>
      <c r="J26670" s="34">
        <v>526</v>
      </c>
      <c r="K26670" s="34">
        <v>413</v>
      </c>
      <c r="L26670" s="34">
        <v>487</v>
      </c>
      <c r="M26670" s="34">
        <v>427</v>
      </c>
    </row>
    <row r="26671" spans="1:13" x14ac:dyDescent="0.2">
      <c r="A26671" s="34" t="s">
        <v>127565</v>
      </c>
      <c r="B26671" s="34">
        <v>327</v>
      </c>
      <c r="C26671" s="34">
        <v>348</v>
      </c>
      <c r="D26671" s="34">
        <v>340</v>
      </c>
      <c r="E26671" s="34">
        <v>307</v>
      </c>
      <c r="F26671" s="34">
        <v>265</v>
      </c>
      <c r="G26671" s="34">
        <v>352</v>
      </c>
      <c r="H26671" s="34">
        <v>329</v>
      </c>
      <c r="I26671" s="34">
        <v>386</v>
      </c>
      <c r="J26671" s="34">
        <v>314</v>
      </c>
      <c r="K26671" s="34">
        <v>273</v>
      </c>
      <c r="L26671" s="34">
        <v>327</v>
      </c>
      <c r="M26671" s="34">
        <v>275</v>
      </c>
    </row>
    <row r="26672" spans="1:13" x14ac:dyDescent="0.2">
      <c r="A26672" s="34" t="s">
        <v>127566</v>
      </c>
      <c r="B26672" s="34">
        <v>265</v>
      </c>
      <c r="C26672" s="34">
        <v>423</v>
      </c>
      <c r="D26672" s="34">
        <v>415</v>
      </c>
      <c r="E26672" s="34">
        <v>445</v>
      </c>
      <c r="F26672" s="34">
        <v>337</v>
      </c>
      <c r="G26672" s="34">
        <v>406</v>
      </c>
      <c r="H26672" s="34">
        <v>406</v>
      </c>
      <c r="I26672" s="34">
        <v>435</v>
      </c>
      <c r="J26672" s="34">
        <v>418</v>
      </c>
      <c r="K26672" s="34">
        <v>341</v>
      </c>
      <c r="L26672" s="34">
        <v>385</v>
      </c>
      <c r="M26672" s="34">
        <v>343</v>
      </c>
    </row>
    <row r="26673" spans="1:13" x14ac:dyDescent="0.2">
      <c r="A26673" s="34" t="s">
        <v>127567</v>
      </c>
      <c r="B26673" s="34">
        <v>256</v>
      </c>
      <c r="C26673" s="34">
        <v>358</v>
      </c>
      <c r="D26673" s="34">
        <v>345</v>
      </c>
      <c r="E26673" s="34">
        <v>379</v>
      </c>
      <c r="F26673" s="34">
        <v>265</v>
      </c>
      <c r="G26673" s="34">
        <v>332</v>
      </c>
      <c r="H26673" s="34">
        <v>308</v>
      </c>
      <c r="I26673" s="34">
        <v>400</v>
      </c>
      <c r="J26673" s="34">
        <v>304</v>
      </c>
      <c r="K26673" s="34">
        <v>248</v>
      </c>
      <c r="L26673" s="34">
        <v>225</v>
      </c>
      <c r="M26673" s="34">
        <v>278</v>
      </c>
    </row>
    <row r="26674" spans="1:13" x14ac:dyDescent="0.2">
      <c r="A26674" s="34" t="s">
        <v>127568</v>
      </c>
      <c r="B26674" s="34">
        <v>345</v>
      </c>
      <c r="C26674" s="34">
        <v>401</v>
      </c>
      <c r="D26674" s="34">
        <v>490</v>
      </c>
      <c r="E26674" s="34">
        <v>405</v>
      </c>
      <c r="F26674" s="34">
        <v>347</v>
      </c>
      <c r="G26674" s="34">
        <v>364</v>
      </c>
      <c r="H26674" s="34">
        <v>515</v>
      </c>
      <c r="I26674" s="34">
        <v>460</v>
      </c>
      <c r="J26674" s="34">
        <v>518</v>
      </c>
      <c r="K26674" s="34">
        <v>344</v>
      </c>
      <c r="L26674" s="34">
        <v>440</v>
      </c>
      <c r="M26674" s="34">
        <v>339</v>
      </c>
    </row>
    <row r="26675" spans="1:13" x14ac:dyDescent="0.2">
      <c r="A26675" s="34" t="s">
        <v>127569</v>
      </c>
      <c r="B26675" s="34">
        <v>107</v>
      </c>
      <c r="C26675" s="34">
        <v>143</v>
      </c>
      <c r="D26675" s="34">
        <v>77</v>
      </c>
      <c r="E26675" s="34">
        <v>187</v>
      </c>
      <c r="F26675" s="34">
        <v>88</v>
      </c>
      <c r="G26675" s="34">
        <v>141</v>
      </c>
      <c r="H26675" s="34">
        <v>156</v>
      </c>
      <c r="I26675" s="34">
        <v>170</v>
      </c>
      <c r="J26675" s="34">
        <v>74</v>
      </c>
      <c r="K26675" s="34">
        <v>134</v>
      </c>
      <c r="L26675" s="34">
        <v>105</v>
      </c>
      <c r="M26675" s="34">
        <v>127</v>
      </c>
    </row>
    <row r="26676" spans="1:13" x14ac:dyDescent="0.2">
      <c r="A26676" s="34" t="s">
        <v>127570</v>
      </c>
      <c r="B26676" s="34">
        <v>156</v>
      </c>
      <c r="C26676" s="34">
        <v>141</v>
      </c>
      <c r="D26676" s="34">
        <v>94</v>
      </c>
      <c r="E26676" s="34">
        <v>127</v>
      </c>
      <c r="F26676" s="34">
        <v>128</v>
      </c>
      <c r="G26676" s="34">
        <v>112</v>
      </c>
      <c r="H26676" s="34">
        <v>125</v>
      </c>
      <c r="I26676" s="34">
        <v>119</v>
      </c>
      <c r="J26676" s="34">
        <v>147</v>
      </c>
      <c r="K26676" s="34">
        <v>119</v>
      </c>
      <c r="L26676" s="34">
        <v>83</v>
      </c>
      <c r="M26676" s="34">
        <v>140</v>
      </c>
    </row>
    <row r="26677" spans="1:13" x14ac:dyDescent="0.2">
      <c r="A26677" s="34" t="s">
        <v>127571</v>
      </c>
      <c r="B26677" s="34">
        <v>338</v>
      </c>
      <c r="C26677" s="34">
        <v>330</v>
      </c>
      <c r="D26677" s="34">
        <v>337</v>
      </c>
      <c r="E26677" s="34">
        <v>413</v>
      </c>
      <c r="F26677" s="34">
        <v>284</v>
      </c>
      <c r="G26677" s="34">
        <v>272</v>
      </c>
      <c r="H26677" s="34">
        <v>395</v>
      </c>
      <c r="I26677" s="34">
        <v>329</v>
      </c>
      <c r="J26677" s="34">
        <v>285</v>
      </c>
      <c r="K26677" s="34">
        <v>260</v>
      </c>
      <c r="L26677" s="34">
        <v>345</v>
      </c>
      <c r="M26677" s="34">
        <v>257</v>
      </c>
    </row>
    <row r="26678" spans="1:13" x14ac:dyDescent="0.2">
      <c r="A26678" s="34" t="s">
        <v>127572</v>
      </c>
      <c r="B26678" s="34">
        <v>176</v>
      </c>
      <c r="C26678" s="34">
        <v>362</v>
      </c>
      <c r="D26678" s="34">
        <v>210</v>
      </c>
      <c r="E26678" s="34">
        <v>374</v>
      </c>
      <c r="F26678" s="34">
        <v>191</v>
      </c>
      <c r="G26678" s="34">
        <v>317</v>
      </c>
      <c r="H26678" s="34">
        <v>182</v>
      </c>
      <c r="I26678" s="34">
        <v>344</v>
      </c>
      <c r="J26678" s="34">
        <v>184</v>
      </c>
      <c r="K26678" s="34">
        <v>271</v>
      </c>
      <c r="L26678" s="34">
        <v>137</v>
      </c>
      <c r="M26678" s="34">
        <v>248</v>
      </c>
    </row>
    <row r="26679" spans="1:13" x14ac:dyDescent="0.2">
      <c r="A26679" s="34" t="s">
        <v>127573</v>
      </c>
      <c r="B26679" s="34">
        <v>218</v>
      </c>
      <c r="C26679" s="34">
        <v>564</v>
      </c>
      <c r="D26679" s="34">
        <v>213</v>
      </c>
      <c r="E26679" s="34">
        <v>595</v>
      </c>
      <c r="F26679" s="34">
        <v>160</v>
      </c>
      <c r="G26679" s="34">
        <v>534</v>
      </c>
      <c r="H26679" s="34">
        <v>183</v>
      </c>
      <c r="I26679" s="34">
        <v>553</v>
      </c>
      <c r="J26679" s="34">
        <v>200</v>
      </c>
      <c r="K26679" s="34">
        <v>478</v>
      </c>
      <c r="L26679" s="34">
        <v>223</v>
      </c>
      <c r="M26679" s="34">
        <v>449</v>
      </c>
    </row>
    <row r="26680" spans="1:13" x14ac:dyDescent="0.2">
      <c r="A26680" s="34" t="s">
        <v>127574</v>
      </c>
      <c r="B26680" s="34">
        <v>641</v>
      </c>
      <c r="C26680" s="34">
        <v>688</v>
      </c>
      <c r="D26680" s="34">
        <v>720</v>
      </c>
      <c r="E26680" s="34">
        <v>778</v>
      </c>
      <c r="F26680" s="34">
        <v>619</v>
      </c>
      <c r="G26680" s="34">
        <v>646</v>
      </c>
      <c r="H26680" s="34">
        <v>742</v>
      </c>
      <c r="I26680" s="34">
        <v>683</v>
      </c>
      <c r="J26680" s="34">
        <v>718</v>
      </c>
      <c r="K26680" s="34">
        <v>535</v>
      </c>
      <c r="L26680" s="34">
        <v>612</v>
      </c>
      <c r="M26680" s="34">
        <v>555</v>
      </c>
    </row>
    <row r="26681" spans="1:13" x14ac:dyDescent="0.2">
      <c r="A26681" s="34" t="s">
        <v>127575</v>
      </c>
      <c r="B26681" s="34">
        <v>366</v>
      </c>
      <c r="C26681" s="34">
        <v>563</v>
      </c>
      <c r="D26681" s="34">
        <v>490</v>
      </c>
      <c r="E26681" s="34">
        <v>644</v>
      </c>
      <c r="F26681" s="34">
        <v>411</v>
      </c>
      <c r="G26681" s="34">
        <v>521</v>
      </c>
      <c r="H26681" s="34">
        <v>436</v>
      </c>
      <c r="I26681" s="34">
        <v>571</v>
      </c>
      <c r="J26681" s="34">
        <v>510</v>
      </c>
      <c r="K26681" s="34">
        <v>481</v>
      </c>
      <c r="L26681" s="34">
        <v>393</v>
      </c>
      <c r="M26681" s="34">
        <v>422</v>
      </c>
    </row>
    <row r="26682" spans="1:13" x14ac:dyDescent="0.2">
      <c r="A26682" s="34" t="s">
        <v>127576</v>
      </c>
      <c r="B26682" s="34">
        <v>1265</v>
      </c>
      <c r="C26682" s="34">
        <v>1434</v>
      </c>
      <c r="D26682" s="34">
        <v>1287</v>
      </c>
      <c r="E26682" s="34">
        <v>1451</v>
      </c>
      <c r="F26682" s="34">
        <v>1193</v>
      </c>
      <c r="G26682" s="34">
        <v>1276</v>
      </c>
      <c r="H26682" s="34">
        <v>1507</v>
      </c>
      <c r="I26682" s="34">
        <v>1395</v>
      </c>
      <c r="J26682" s="34">
        <v>1463</v>
      </c>
      <c r="K26682" s="34">
        <v>1070</v>
      </c>
      <c r="L26682" s="34">
        <v>1281</v>
      </c>
      <c r="M26682" s="34">
        <v>1039</v>
      </c>
    </row>
    <row r="26683" spans="1:13" x14ac:dyDescent="0.2">
      <c r="A26683" s="34" t="s">
        <v>127577</v>
      </c>
      <c r="B26683" s="34">
        <v>330</v>
      </c>
      <c r="C26683" s="34">
        <v>405</v>
      </c>
      <c r="D26683" s="34">
        <v>357</v>
      </c>
      <c r="E26683" s="34">
        <v>364</v>
      </c>
      <c r="F26683" s="34">
        <v>346</v>
      </c>
      <c r="G26683" s="34">
        <v>334</v>
      </c>
      <c r="H26683" s="34">
        <v>353</v>
      </c>
      <c r="I26683" s="34">
        <v>418</v>
      </c>
      <c r="J26683" s="34">
        <v>358</v>
      </c>
      <c r="K26683" s="34">
        <v>363</v>
      </c>
      <c r="L26683" s="34">
        <v>321</v>
      </c>
      <c r="M26683" s="34">
        <v>311</v>
      </c>
    </row>
    <row r="26684" spans="1:13" x14ac:dyDescent="0.2">
      <c r="A26684" s="34" t="s">
        <v>127578</v>
      </c>
      <c r="B26684" s="34">
        <v>153</v>
      </c>
      <c r="C26684" s="34">
        <v>270</v>
      </c>
      <c r="D26684" s="34">
        <v>281</v>
      </c>
      <c r="E26684" s="34">
        <v>294</v>
      </c>
      <c r="F26684" s="34">
        <v>220</v>
      </c>
      <c r="G26684" s="34">
        <v>232</v>
      </c>
      <c r="H26684" s="34">
        <v>263</v>
      </c>
      <c r="I26684" s="34">
        <v>289</v>
      </c>
      <c r="J26684" s="34">
        <v>215</v>
      </c>
      <c r="K26684" s="34">
        <v>202</v>
      </c>
      <c r="L26684" s="34">
        <v>205</v>
      </c>
      <c r="M26684" s="34">
        <v>210</v>
      </c>
    </row>
    <row r="26685" spans="1:13" x14ac:dyDescent="0.2">
      <c r="A26685" s="34" t="s">
        <v>127579</v>
      </c>
      <c r="B26685" s="34">
        <v>245</v>
      </c>
      <c r="C26685" s="34">
        <v>319</v>
      </c>
      <c r="D26685" s="34">
        <v>330</v>
      </c>
      <c r="E26685" s="34">
        <v>321</v>
      </c>
      <c r="F26685" s="34">
        <v>308</v>
      </c>
      <c r="G26685" s="34">
        <v>275</v>
      </c>
      <c r="H26685" s="34">
        <v>321</v>
      </c>
      <c r="I26685" s="34">
        <v>287</v>
      </c>
      <c r="J26685" s="34">
        <v>281</v>
      </c>
      <c r="K26685" s="34">
        <v>245</v>
      </c>
      <c r="L26685" s="34">
        <v>273</v>
      </c>
      <c r="M26685" s="34">
        <v>232</v>
      </c>
    </row>
    <row r="26686" spans="1:13" x14ac:dyDescent="0.2">
      <c r="A26686" s="34" t="s">
        <v>127580</v>
      </c>
      <c r="B26686" s="34">
        <v>430</v>
      </c>
      <c r="C26686" s="34">
        <v>516</v>
      </c>
      <c r="D26686" s="34">
        <v>517</v>
      </c>
      <c r="E26686" s="34">
        <v>542</v>
      </c>
      <c r="F26686" s="34">
        <v>449</v>
      </c>
      <c r="G26686" s="34">
        <v>445</v>
      </c>
      <c r="H26686" s="34">
        <v>550</v>
      </c>
      <c r="I26686" s="34">
        <v>465</v>
      </c>
      <c r="J26686" s="34">
        <v>476</v>
      </c>
      <c r="K26686" s="34">
        <v>380</v>
      </c>
      <c r="L26686" s="34">
        <v>431</v>
      </c>
      <c r="M26686" s="34">
        <v>323</v>
      </c>
    </row>
    <row r="26687" spans="1:13" x14ac:dyDescent="0.2">
      <c r="A26687" s="34" t="s">
        <v>127581</v>
      </c>
      <c r="B26687" s="34">
        <v>246</v>
      </c>
      <c r="C26687" s="34">
        <v>444</v>
      </c>
      <c r="D26687" s="34">
        <v>417</v>
      </c>
      <c r="E26687" s="34">
        <v>455</v>
      </c>
      <c r="F26687" s="34">
        <v>314</v>
      </c>
      <c r="G26687" s="34">
        <v>407</v>
      </c>
      <c r="H26687" s="34">
        <v>334</v>
      </c>
      <c r="I26687" s="34">
        <v>408</v>
      </c>
      <c r="J26687" s="34">
        <v>364</v>
      </c>
      <c r="K26687" s="34">
        <v>339</v>
      </c>
      <c r="L26687" s="34">
        <v>345</v>
      </c>
      <c r="M26687" s="34">
        <v>330</v>
      </c>
    </row>
    <row r="26688" spans="1:13" x14ac:dyDescent="0.2">
      <c r="A26688" s="34" t="s">
        <v>127582</v>
      </c>
      <c r="B26688" s="34">
        <v>237</v>
      </c>
      <c r="C26688" s="34">
        <v>299</v>
      </c>
      <c r="D26688" s="34">
        <v>314</v>
      </c>
      <c r="E26688" s="34">
        <v>372</v>
      </c>
      <c r="F26688" s="34">
        <v>282</v>
      </c>
      <c r="G26688" s="34">
        <v>268</v>
      </c>
      <c r="H26688" s="34">
        <v>276</v>
      </c>
      <c r="I26688" s="34">
        <v>275</v>
      </c>
      <c r="J26688" s="34">
        <v>283</v>
      </c>
      <c r="K26688" s="34">
        <v>259</v>
      </c>
      <c r="L26688" s="34">
        <v>263</v>
      </c>
      <c r="M26688" s="34">
        <v>271</v>
      </c>
    </row>
    <row r="26689" spans="1:13" x14ac:dyDescent="0.2">
      <c r="A26689" s="34" t="s">
        <v>127583</v>
      </c>
      <c r="B26689" s="34">
        <v>209</v>
      </c>
      <c r="C26689" s="34">
        <v>461</v>
      </c>
      <c r="D26689" s="34">
        <v>255</v>
      </c>
      <c r="E26689" s="34">
        <v>486</v>
      </c>
      <c r="F26689" s="34">
        <v>252</v>
      </c>
      <c r="G26689" s="34">
        <v>427</v>
      </c>
      <c r="H26689" s="34">
        <v>326</v>
      </c>
      <c r="I26689" s="34">
        <v>445</v>
      </c>
      <c r="J26689" s="34">
        <v>299</v>
      </c>
      <c r="K26689" s="34">
        <v>379</v>
      </c>
      <c r="L26689" s="34">
        <v>303</v>
      </c>
      <c r="M26689" s="34">
        <v>369</v>
      </c>
    </row>
    <row r="26690" spans="1:13" x14ac:dyDescent="0.2">
      <c r="A26690" s="34" t="s">
        <v>127584</v>
      </c>
      <c r="B26690" s="34">
        <v>234</v>
      </c>
      <c r="C26690" s="34">
        <v>280</v>
      </c>
      <c r="D26690" s="34">
        <v>260</v>
      </c>
      <c r="E26690" s="34">
        <v>290</v>
      </c>
      <c r="F26690" s="34">
        <v>249</v>
      </c>
      <c r="G26690" s="34">
        <v>269</v>
      </c>
      <c r="H26690" s="34">
        <v>274</v>
      </c>
      <c r="I26690" s="34">
        <v>336</v>
      </c>
      <c r="J26690" s="34">
        <v>250</v>
      </c>
      <c r="K26690" s="34">
        <v>265</v>
      </c>
      <c r="L26690" s="34">
        <v>257</v>
      </c>
      <c r="M26690" s="34">
        <v>222</v>
      </c>
    </row>
    <row r="26691" spans="1:13" x14ac:dyDescent="0.2">
      <c r="A26691" s="34" t="s">
        <v>127585</v>
      </c>
      <c r="B26691" s="34">
        <v>408</v>
      </c>
      <c r="C26691" s="34">
        <v>603</v>
      </c>
      <c r="D26691" s="34">
        <v>462</v>
      </c>
      <c r="E26691" s="34">
        <v>621</v>
      </c>
      <c r="F26691" s="34">
        <v>460</v>
      </c>
      <c r="G26691" s="34">
        <v>578</v>
      </c>
      <c r="H26691" s="34">
        <v>448</v>
      </c>
      <c r="I26691" s="34">
        <v>562</v>
      </c>
      <c r="J26691" s="34">
        <v>419</v>
      </c>
      <c r="K26691" s="34">
        <v>498</v>
      </c>
      <c r="L26691" s="34">
        <v>423</v>
      </c>
      <c r="M26691" s="34">
        <v>445</v>
      </c>
    </row>
    <row r="26692" spans="1:13" x14ac:dyDescent="0.2">
      <c r="A26692" s="34" t="s">
        <v>127586</v>
      </c>
      <c r="B26692" s="34">
        <v>675</v>
      </c>
      <c r="C26692" s="34">
        <v>740</v>
      </c>
      <c r="D26692" s="34">
        <v>747</v>
      </c>
      <c r="E26692" s="34">
        <v>805</v>
      </c>
      <c r="F26692" s="34">
        <v>786</v>
      </c>
      <c r="G26692" s="34">
        <v>810</v>
      </c>
      <c r="H26692" s="34">
        <v>767</v>
      </c>
      <c r="I26692" s="34">
        <v>793</v>
      </c>
      <c r="J26692" s="34">
        <v>792</v>
      </c>
      <c r="K26692" s="34">
        <v>624</v>
      </c>
      <c r="L26692" s="34">
        <v>804</v>
      </c>
      <c r="M26692" s="34">
        <v>680</v>
      </c>
    </row>
    <row r="26693" spans="1:13" x14ac:dyDescent="0.2">
      <c r="A26693" s="34" t="s">
        <v>127587</v>
      </c>
      <c r="B26693" s="34">
        <v>335</v>
      </c>
      <c r="C26693" s="34">
        <v>791</v>
      </c>
      <c r="D26693" s="34">
        <v>390</v>
      </c>
      <c r="E26693" s="34">
        <v>884</v>
      </c>
      <c r="F26693" s="34">
        <v>325</v>
      </c>
      <c r="G26693" s="34">
        <v>820</v>
      </c>
      <c r="H26693" s="34">
        <v>435</v>
      </c>
      <c r="I26693" s="34">
        <v>875</v>
      </c>
      <c r="J26693" s="34">
        <v>347</v>
      </c>
      <c r="K26693" s="34">
        <v>676</v>
      </c>
      <c r="L26693" s="34">
        <v>349</v>
      </c>
      <c r="M26693" s="34">
        <v>716</v>
      </c>
    </row>
    <row r="26694" spans="1:13" x14ac:dyDescent="0.2">
      <c r="A26694" s="34" t="s">
        <v>127588</v>
      </c>
      <c r="B26694" s="34">
        <v>185</v>
      </c>
      <c r="C26694" s="34">
        <v>268</v>
      </c>
      <c r="D26694" s="34">
        <v>238</v>
      </c>
      <c r="E26694" s="34">
        <v>265</v>
      </c>
      <c r="F26694" s="34">
        <v>203</v>
      </c>
      <c r="G26694" s="34">
        <v>287</v>
      </c>
      <c r="H26694" s="34">
        <v>236</v>
      </c>
      <c r="I26694" s="34">
        <v>278</v>
      </c>
      <c r="J26694" s="34">
        <v>273</v>
      </c>
      <c r="K26694" s="34">
        <v>219</v>
      </c>
      <c r="L26694" s="34">
        <v>221</v>
      </c>
      <c r="M26694" s="34">
        <v>206</v>
      </c>
    </row>
    <row r="26695" spans="1:13" x14ac:dyDescent="0.2">
      <c r="A26695" s="34" t="s">
        <v>127589</v>
      </c>
      <c r="B26695" s="34">
        <v>316</v>
      </c>
      <c r="C26695" s="34">
        <v>509</v>
      </c>
      <c r="D26695" s="34">
        <v>353</v>
      </c>
      <c r="E26695" s="34">
        <v>513</v>
      </c>
      <c r="F26695" s="34">
        <v>278</v>
      </c>
      <c r="G26695" s="34">
        <v>423</v>
      </c>
      <c r="H26695" s="34">
        <v>370</v>
      </c>
      <c r="I26695" s="34">
        <v>406</v>
      </c>
      <c r="J26695" s="34">
        <v>379</v>
      </c>
      <c r="K26695" s="34">
        <v>391</v>
      </c>
      <c r="L26695" s="34">
        <v>320</v>
      </c>
      <c r="M26695" s="34">
        <v>340</v>
      </c>
    </row>
    <row r="26696" spans="1:13" x14ac:dyDescent="0.2">
      <c r="A26696" s="34" t="s">
        <v>127590</v>
      </c>
      <c r="B26696" s="34">
        <v>305</v>
      </c>
      <c r="C26696" s="34">
        <v>365</v>
      </c>
      <c r="D26696" s="34">
        <v>296</v>
      </c>
      <c r="E26696" s="34">
        <v>377</v>
      </c>
      <c r="F26696" s="34">
        <v>227</v>
      </c>
      <c r="G26696" s="34">
        <v>351</v>
      </c>
      <c r="H26696" s="34">
        <v>346</v>
      </c>
      <c r="I26696" s="34">
        <v>411</v>
      </c>
      <c r="J26696" s="34">
        <v>354</v>
      </c>
      <c r="K26696" s="34">
        <v>323</v>
      </c>
      <c r="L26696" s="34">
        <v>271</v>
      </c>
      <c r="M26696" s="34">
        <v>321</v>
      </c>
    </row>
    <row r="26697" spans="1:13" x14ac:dyDescent="0.2">
      <c r="A26697" s="34" t="s">
        <v>127591</v>
      </c>
      <c r="B26697" s="34">
        <v>166</v>
      </c>
      <c r="C26697" s="34">
        <v>214</v>
      </c>
      <c r="D26697" s="34">
        <v>216</v>
      </c>
      <c r="E26697" s="34">
        <v>230</v>
      </c>
      <c r="F26697" s="34">
        <v>194</v>
      </c>
      <c r="G26697" s="34">
        <v>216</v>
      </c>
      <c r="H26697" s="34">
        <v>293</v>
      </c>
      <c r="I26697" s="34">
        <v>191</v>
      </c>
      <c r="J26697" s="34">
        <v>212</v>
      </c>
      <c r="K26697" s="34">
        <v>145</v>
      </c>
      <c r="L26697" s="34">
        <v>173</v>
      </c>
      <c r="M26697" s="34">
        <v>161</v>
      </c>
    </row>
    <row r="26698" spans="1:13" x14ac:dyDescent="0.2">
      <c r="A26698" s="34" t="s">
        <v>127592</v>
      </c>
      <c r="B26698" s="34">
        <v>73</v>
      </c>
      <c r="C26698" s="34">
        <v>80</v>
      </c>
      <c r="D26698" s="34">
        <v>67</v>
      </c>
      <c r="E26698" s="34">
        <v>72</v>
      </c>
      <c r="F26698" s="34">
        <v>86</v>
      </c>
      <c r="G26698" s="34">
        <v>60</v>
      </c>
      <c r="H26698" s="34">
        <v>84</v>
      </c>
      <c r="I26698" s="34">
        <v>68</v>
      </c>
      <c r="J26698" s="34">
        <v>82</v>
      </c>
      <c r="K26698" s="34">
        <v>77</v>
      </c>
      <c r="L26698" s="34">
        <v>53</v>
      </c>
      <c r="M26698" s="34">
        <v>54</v>
      </c>
    </row>
    <row r="26699" spans="1:13" x14ac:dyDescent="0.2">
      <c r="A26699" s="34" t="s">
        <v>127593</v>
      </c>
      <c r="B26699" s="34">
        <v>296</v>
      </c>
      <c r="C26699" s="34">
        <v>536</v>
      </c>
      <c r="D26699" s="34">
        <v>340</v>
      </c>
      <c r="E26699" s="34">
        <v>496</v>
      </c>
      <c r="F26699" s="34">
        <v>341</v>
      </c>
      <c r="G26699" s="34">
        <v>462</v>
      </c>
      <c r="H26699" s="34">
        <v>400</v>
      </c>
      <c r="I26699" s="34">
        <v>469</v>
      </c>
      <c r="J26699" s="34">
        <v>323</v>
      </c>
      <c r="K26699" s="34">
        <v>413</v>
      </c>
      <c r="L26699" s="34">
        <v>353</v>
      </c>
      <c r="M26699" s="34">
        <v>343</v>
      </c>
    </row>
    <row r="26700" spans="1:13" x14ac:dyDescent="0.2">
      <c r="A26700" s="34" t="s">
        <v>127594</v>
      </c>
      <c r="B26700" s="34">
        <v>172</v>
      </c>
      <c r="C26700" s="34">
        <v>261</v>
      </c>
      <c r="D26700" s="34">
        <v>268</v>
      </c>
      <c r="E26700" s="34">
        <v>313</v>
      </c>
      <c r="F26700" s="34">
        <v>225</v>
      </c>
      <c r="G26700" s="34">
        <v>258</v>
      </c>
      <c r="H26700" s="34">
        <v>293</v>
      </c>
      <c r="I26700" s="34">
        <v>284</v>
      </c>
      <c r="J26700" s="34">
        <v>258</v>
      </c>
      <c r="K26700" s="34">
        <v>218</v>
      </c>
      <c r="L26700" s="34">
        <v>260</v>
      </c>
      <c r="M26700" s="34">
        <v>196</v>
      </c>
    </row>
    <row r="26701" spans="1:13" x14ac:dyDescent="0.2">
      <c r="A26701" s="34" t="s">
        <v>127595</v>
      </c>
      <c r="B26701" s="34">
        <v>317</v>
      </c>
      <c r="C26701" s="34">
        <v>388</v>
      </c>
      <c r="D26701" s="34">
        <v>383</v>
      </c>
      <c r="E26701" s="34">
        <v>425</v>
      </c>
      <c r="F26701" s="34">
        <v>353</v>
      </c>
      <c r="G26701" s="34">
        <v>404</v>
      </c>
      <c r="H26701" s="34">
        <v>331</v>
      </c>
      <c r="I26701" s="34">
        <v>399</v>
      </c>
      <c r="J26701" s="34">
        <v>406</v>
      </c>
      <c r="K26701" s="34">
        <v>307</v>
      </c>
      <c r="L26701" s="34">
        <v>378</v>
      </c>
      <c r="M26701" s="34">
        <v>292</v>
      </c>
    </row>
    <row r="26702" spans="1:13" x14ac:dyDescent="0.2">
      <c r="A26702" s="34" t="s">
        <v>127596</v>
      </c>
      <c r="B26702" s="34">
        <v>1351</v>
      </c>
      <c r="C26702" s="34">
        <v>1154</v>
      </c>
      <c r="D26702" s="34">
        <v>1313</v>
      </c>
      <c r="E26702" s="34">
        <v>1216</v>
      </c>
      <c r="F26702" s="34">
        <v>1110</v>
      </c>
      <c r="G26702" s="34">
        <v>1194</v>
      </c>
      <c r="H26702" s="34">
        <v>1426</v>
      </c>
      <c r="I26702" s="34">
        <v>1186</v>
      </c>
      <c r="J26702" s="34">
        <v>1247</v>
      </c>
      <c r="K26702" s="34">
        <v>956</v>
      </c>
      <c r="L26702" s="34">
        <v>1244</v>
      </c>
      <c r="M26702" s="34">
        <v>910</v>
      </c>
    </row>
    <row r="26703" spans="1:13" x14ac:dyDescent="0.2">
      <c r="A26703" s="34" t="s">
        <v>127597</v>
      </c>
      <c r="B26703" s="34">
        <v>1634</v>
      </c>
      <c r="C26703" s="34">
        <v>1806</v>
      </c>
      <c r="D26703" s="34">
        <v>1721</v>
      </c>
      <c r="E26703" s="34">
        <v>1906</v>
      </c>
      <c r="F26703" s="34">
        <v>1411</v>
      </c>
      <c r="G26703" s="34">
        <v>1677</v>
      </c>
      <c r="H26703" s="34">
        <v>1774</v>
      </c>
      <c r="I26703" s="34">
        <v>1877</v>
      </c>
      <c r="J26703" s="34">
        <v>1636</v>
      </c>
      <c r="K26703" s="34">
        <v>1520</v>
      </c>
      <c r="L26703" s="34">
        <v>1561</v>
      </c>
      <c r="M26703" s="34">
        <v>1518</v>
      </c>
    </row>
    <row r="26704" spans="1:13" x14ac:dyDescent="0.2">
      <c r="A26704" s="34" t="s">
        <v>127598</v>
      </c>
      <c r="B26704" s="34">
        <v>232</v>
      </c>
      <c r="C26704" s="34">
        <v>844</v>
      </c>
      <c r="D26704" s="34">
        <v>293</v>
      </c>
      <c r="E26704" s="34">
        <v>919</v>
      </c>
      <c r="F26704" s="34">
        <v>186</v>
      </c>
      <c r="G26704" s="34">
        <v>743</v>
      </c>
      <c r="H26704" s="34">
        <v>297</v>
      </c>
      <c r="I26704" s="34">
        <v>841</v>
      </c>
      <c r="J26704" s="34">
        <v>228</v>
      </c>
      <c r="K26704" s="34">
        <v>676</v>
      </c>
      <c r="L26704" s="34">
        <v>288</v>
      </c>
      <c r="M26704" s="34">
        <v>664</v>
      </c>
    </row>
    <row r="26705" spans="1:13" x14ac:dyDescent="0.2">
      <c r="A26705" s="34" t="s">
        <v>127599</v>
      </c>
      <c r="B26705" s="34">
        <v>822</v>
      </c>
      <c r="C26705" s="34">
        <v>1103</v>
      </c>
      <c r="D26705" s="34">
        <v>974</v>
      </c>
      <c r="E26705" s="34">
        <v>1037</v>
      </c>
      <c r="F26705" s="34">
        <v>859</v>
      </c>
      <c r="G26705" s="34">
        <v>1033</v>
      </c>
      <c r="H26705" s="34">
        <v>1084</v>
      </c>
      <c r="I26705" s="34">
        <v>974</v>
      </c>
      <c r="J26705" s="34">
        <v>920</v>
      </c>
      <c r="K26705" s="34">
        <v>864</v>
      </c>
      <c r="L26705" s="34">
        <v>920</v>
      </c>
      <c r="M26705" s="34">
        <v>831</v>
      </c>
    </row>
    <row r="26706" spans="1:13" x14ac:dyDescent="0.2">
      <c r="A26706" s="34" t="s">
        <v>127600</v>
      </c>
      <c r="B26706" s="34">
        <v>622</v>
      </c>
      <c r="C26706" s="34">
        <v>724</v>
      </c>
      <c r="D26706" s="34">
        <v>686</v>
      </c>
      <c r="E26706" s="34">
        <v>708</v>
      </c>
      <c r="F26706" s="34">
        <v>632</v>
      </c>
      <c r="G26706" s="34">
        <v>706</v>
      </c>
      <c r="H26706" s="34">
        <v>753</v>
      </c>
      <c r="I26706" s="34">
        <v>706</v>
      </c>
      <c r="J26706" s="34">
        <v>715</v>
      </c>
      <c r="K26706" s="34">
        <v>578</v>
      </c>
      <c r="L26706" s="34">
        <v>663</v>
      </c>
      <c r="M26706" s="34">
        <v>539</v>
      </c>
    </row>
    <row r="26707" spans="1:13" x14ac:dyDescent="0.2">
      <c r="A26707" s="34" t="s">
        <v>127601</v>
      </c>
      <c r="B26707" s="34">
        <v>165</v>
      </c>
      <c r="C26707" s="34">
        <v>232</v>
      </c>
      <c r="D26707" s="34">
        <v>225</v>
      </c>
      <c r="E26707" s="34">
        <v>232</v>
      </c>
      <c r="F26707" s="34">
        <v>183</v>
      </c>
      <c r="G26707" s="34">
        <v>173</v>
      </c>
      <c r="H26707" s="34">
        <v>199</v>
      </c>
      <c r="I26707" s="34">
        <v>190</v>
      </c>
      <c r="J26707" s="34">
        <v>197</v>
      </c>
      <c r="K26707" s="34">
        <v>206</v>
      </c>
      <c r="L26707" s="34">
        <v>215</v>
      </c>
      <c r="M26707" s="34">
        <v>154</v>
      </c>
    </row>
    <row r="26708" spans="1:13" x14ac:dyDescent="0.2">
      <c r="A26708" s="34" t="s">
        <v>127602</v>
      </c>
      <c r="B26708" s="34">
        <v>388</v>
      </c>
      <c r="C26708" s="34">
        <v>411</v>
      </c>
      <c r="D26708" s="34">
        <v>413</v>
      </c>
      <c r="E26708" s="34">
        <v>402</v>
      </c>
      <c r="F26708" s="34">
        <v>348</v>
      </c>
      <c r="G26708" s="34">
        <v>379</v>
      </c>
      <c r="H26708" s="34">
        <v>339</v>
      </c>
      <c r="I26708" s="34">
        <v>407</v>
      </c>
      <c r="J26708" s="34">
        <v>397</v>
      </c>
      <c r="K26708" s="34">
        <v>336</v>
      </c>
      <c r="L26708" s="34">
        <v>310</v>
      </c>
      <c r="M26708" s="34">
        <v>292</v>
      </c>
    </row>
    <row r="26709" spans="1:13" x14ac:dyDescent="0.2">
      <c r="A26709" s="34" t="s">
        <v>127603</v>
      </c>
      <c r="B26709" s="34">
        <v>323</v>
      </c>
      <c r="C26709" s="34">
        <v>451</v>
      </c>
      <c r="D26709" s="34">
        <v>311</v>
      </c>
      <c r="E26709" s="34">
        <v>448</v>
      </c>
      <c r="F26709" s="34">
        <v>269</v>
      </c>
      <c r="G26709" s="34">
        <v>335</v>
      </c>
      <c r="H26709" s="34">
        <v>317</v>
      </c>
      <c r="I26709" s="34">
        <v>409</v>
      </c>
      <c r="J26709" s="34">
        <v>314</v>
      </c>
      <c r="K26709" s="34">
        <v>345</v>
      </c>
      <c r="L26709" s="34">
        <v>341</v>
      </c>
      <c r="M26709" s="34">
        <v>375</v>
      </c>
    </row>
    <row r="26710" spans="1:13" x14ac:dyDescent="0.2">
      <c r="A26710" s="34" t="s">
        <v>127604</v>
      </c>
      <c r="B26710" s="34">
        <v>239</v>
      </c>
      <c r="C26710" s="34">
        <v>213</v>
      </c>
      <c r="D26710" s="34">
        <v>177</v>
      </c>
      <c r="E26710" s="34">
        <v>174</v>
      </c>
      <c r="F26710" s="34">
        <v>175</v>
      </c>
      <c r="G26710" s="34">
        <v>178</v>
      </c>
      <c r="H26710" s="34">
        <v>223</v>
      </c>
      <c r="I26710" s="34">
        <v>224</v>
      </c>
      <c r="J26710" s="34">
        <v>220</v>
      </c>
      <c r="K26710" s="34">
        <v>118</v>
      </c>
      <c r="L26710" s="34">
        <v>173</v>
      </c>
      <c r="M26710" s="34">
        <v>147</v>
      </c>
    </row>
    <row r="26711" spans="1:13" x14ac:dyDescent="0.2">
      <c r="A26711" s="34" t="s">
        <v>127605</v>
      </c>
      <c r="B26711" s="34">
        <v>279</v>
      </c>
      <c r="C26711" s="34">
        <v>301</v>
      </c>
      <c r="D26711" s="34">
        <v>327</v>
      </c>
      <c r="E26711" s="34">
        <v>342</v>
      </c>
      <c r="F26711" s="34">
        <v>221</v>
      </c>
      <c r="G26711" s="34">
        <v>326</v>
      </c>
      <c r="H26711" s="34">
        <v>334</v>
      </c>
      <c r="I26711" s="34">
        <v>330</v>
      </c>
      <c r="J26711" s="34">
        <v>266</v>
      </c>
      <c r="K26711" s="34">
        <v>243</v>
      </c>
      <c r="L26711" s="34">
        <v>210</v>
      </c>
      <c r="M26711" s="34">
        <v>223</v>
      </c>
    </row>
    <row r="26712" spans="1:13" x14ac:dyDescent="0.2">
      <c r="A26712" s="34" t="s">
        <v>127606</v>
      </c>
      <c r="B26712" s="34">
        <v>168</v>
      </c>
      <c r="C26712" s="34">
        <v>203</v>
      </c>
      <c r="D26712" s="34">
        <v>244</v>
      </c>
      <c r="E26712" s="34">
        <v>224</v>
      </c>
      <c r="F26712" s="34">
        <v>168</v>
      </c>
      <c r="G26712" s="34">
        <v>174</v>
      </c>
      <c r="H26712" s="34">
        <v>243</v>
      </c>
      <c r="I26712" s="34">
        <v>227</v>
      </c>
      <c r="J26712" s="34">
        <v>203</v>
      </c>
      <c r="K26712" s="34">
        <v>134</v>
      </c>
      <c r="L26712" s="34">
        <v>176</v>
      </c>
      <c r="M26712" s="34">
        <v>185</v>
      </c>
    </row>
    <row r="26713" spans="1:13" x14ac:dyDescent="0.2">
      <c r="A26713" s="34" t="s">
        <v>127607</v>
      </c>
      <c r="B26713" s="34">
        <v>228</v>
      </c>
      <c r="C26713" s="34">
        <v>286</v>
      </c>
      <c r="D26713" s="34">
        <v>214</v>
      </c>
      <c r="E26713" s="34">
        <v>331</v>
      </c>
      <c r="F26713" s="34">
        <v>227</v>
      </c>
      <c r="G26713" s="34">
        <v>320</v>
      </c>
      <c r="H26713" s="34">
        <v>258</v>
      </c>
      <c r="I26713" s="34">
        <v>340</v>
      </c>
      <c r="J26713" s="34">
        <v>258</v>
      </c>
      <c r="K26713" s="34">
        <v>262</v>
      </c>
      <c r="L26713" s="34">
        <v>257</v>
      </c>
      <c r="M26713" s="34">
        <v>294</v>
      </c>
    </row>
    <row r="26714" spans="1:13" x14ac:dyDescent="0.2">
      <c r="A26714" s="34" t="s">
        <v>127608</v>
      </c>
      <c r="B26714" s="34">
        <v>235</v>
      </c>
      <c r="C26714" s="34">
        <v>356</v>
      </c>
      <c r="D26714" s="34">
        <v>260</v>
      </c>
      <c r="E26714" s="34">
        <v>396</v>
      </c>
      <c r="F26714" s="34">
        <v>194</v>
      </c>
      <c r="G26714" s="34">
        <v>310</v>
      </c>
      <c r="H26714" s="34">
        <v>231</v>
      </c>
      <c r="I26714" s="34">
        <v>379</v>
      </c>
      <c r="J26714" s="34">
        <v>282</v>
      </c>
      <c r="K26714" s="34">
        <v>261</v>
      </c>
      <c r="L26714" s="34">
        <v>234</v>
      </c>
      <c r="M26714" s="34">
        <v>274</v>
      </c>
    </row>
    <row r="26715" spans="1:13" x14ac:dyDescent="0.2">
      <c r="A26715" s="34" t="s">
        <v>127609</v>
      </c>
      <c r="B26715" s="34">
        <v>162</v>
      </c>
      <c r="C26715" s="34">
        <v>302</v>
      </c>
      <c r="D26715" s="34">
        <v>141</v>
      </c>
      <c r="E26715" s="34">
        <v>325</v>
      </c>
      <c r="F26715" s="34">
        <v>157</v>
      </c>
      <c r="G26715" s="34">
        <v>326</v>
      </c>
      <c r="H26715" s="34">
        <v>201</v>
      </c>
      <c r="I26715" s="34">
        <v>291</v>
      </c>
      <c r="J26715" s="34">
        <v>155</v>
      </c>
      <c r="K26715" s="34">
        <v>265</v>
      </c>
      <c r="L26715" s="34">
        <v>150</v>
      </c>
      <c r="M26715" s="34">
        <v>219</v>
      </c>
    </row>
    <row r="26716" spans="1:13" x14ac:dyDescent="0.2">
      <c r="A26716" s="34" t="s">
        <v>127610</v>
      </c>
      <c r="B26716" s="34">
        <v>477</v>
      </c>
      <c r="C26716" s="34">
        <v>619</v>
      </c>
      <c r="D26716" s="34">
        <v>581</v>
      </c>
      <c r="E26716" s="34">
        <v>700</v>
      </c>
      <c r="F26716" s="34">
        <v>484</v>
      </c>
      <c r="G26716" s="34">
        <v>604</v>
      </c>
      <c r="H26716" s="34">
        <v>638</v>
      </c>
      <c r="I26716" s="34">
        <v>655</v>
      </c>
      <c r="J26716" s="34">
        <v>561</v>
      </c>
      <c r="K26716" s="34">
        <v>527</v>
      </c>
      <c r="L26716" s="34">
        <v>544</v>
      </c>
      <c r="M26716" s="34">
        <v>432</v>
      </c>
    </row>
    <row r="26717" spans="1:13" x14ac:dyDescent="0.2">
      <c r="A26717" s="34" t="s">
        <v>127611</v>
      </c>
      <c r="B26717" s="34">
        <v>616</v>
      </c>
      <c r="C26717" s="34">
        <v>630</v>
      </c>
      <c r="D26717" s="34">
        <v>658</v>
      </c>
      <c r="E26717" s="34">
        <v>623</v>
      </c>
      <c r="F26717" s="34">
        <v>624</v>
      </c>
      <c r="G26717" s="34">
        <v>524</v>
      </c>
      <c r="H26717" s="34">
        <v>731</v>
      </c>
      <c r="I26717" s="34">
        <v>666</v>
      </c>
      <c r="J26717" s="34">
        <v>737</v>
      </c>
      <c r="K26717" s="34">
        <v>536</v>
      </c>
      <c r="L26717" s="34">
        <v>652</v>
      </c>
      <c r="M26717" s="34">
        <v>501</v>
      </c>
    </row>
    <row r="26718" spans="1:13" x14ac:dyDescent="0.2">
      <c r="A26718" s="34" t="s">
        <v>127612</v>
      </c>
      <c r="B26718" s="34">
        <v>136</v>
      </c>
      <c r="C26718" s="34">
        <v>179</v>
      </c>
      <c r="D26718" s="34">
        <v>157</v>
      </c>
      <c r="E26718" s="34">
        <v>182</v>
      </c>
      <c r="F26718" s="34">
        <v>162</v>
      </c>
      <c r="G26718" s="34">
        <v>196</v>
      </c>
      <c r="H26718" s="34">
        <v>237</v>
      </c>
      <c r="I26718" s="34">
        <v>207</v>
      </c>
      <c r="J26718" s="34">
        <v>176</v>
      </c>
      <c r="K26718" s="34">
        <v>139</v>
      </c>
      <c r="L26718" s="34">
        <v>182</v>
      </c>
      <c r="M26718" s="34">
        <v>156</v>
      </c>
    </row>
    <row r="26719" spans="1:13" x14ac:dyDescent="0.2">
      <c r="A26719" s="34" t="s">
        <v>127613</v>
      </c>
      <c r="B26719" s="34">
        <v>246</v>
      </c>
      <c r="C26719" s="34">
        <v>331</v>
      </c>
      <c r="D26719" s="34">
        <v>281</v>
      </c>
      <c r="E26719" s="34">
        <v>401</v>
      </c>
      <c r="F26719" s="34">
        <v>254</v>
      </c>
      <c r="G26719" s="34">
        <v>333</v>
      </c>
      <c r="H26719" s="34">
        <v>257</v>
      </c>
      <c r="I26719" s="34">
        <v>403</v>
      </c>
      <c r="J26719" s="34">
        <v>319</v>
      </c>
      <c r="K26719" s="34">
        <v>297</v>
      </c>
      <c r="L26719" s="34">
        <v>282</v>
      </c>
      <c r="M26719" s="34">
        <v>273</v>
      </c>
    </row>
    <row r="26720" spans="1:13" x14ac:dyDescent="0.2">
      <c r="A26720" s="34" t="s">
        <v>127614</v>
      </c>
      <c r="B26720" s="34">
        <v>205</v>
      </c>
      <c r="C26720" s="34">
        <v>642</v>
      </c>
      <c r="D26720" s="34">
        <v>229</v>
      </c>
      <c r="E26720" s="34">
        <v>647</v>
      </c>
      <c r="F26720" s="34">
        <v>179</v>
      </c>
      <c r="G26720" s="34">
        <v>618</v>
      </c>
      <c r="H26720" s="34">
        <v>179</v>
      </c>
      <c r="I26720" s="34">
        <v>626</v>
      </c>
      <c r="J26720" s="34">
        <v>195</v>
      </c>
      <c r="K26720" s="34">
        <v>526</v>
      </c>
      <c r="L26720" s="34">
        <v>176</v>
      </c>
      <c r="M26720" s="34">
        <v>520</v>
      </c>
    </row>
    <row r="26721" spans="1:13" x14ac:dyDescent="0.2">
      <c r="A26721" s="34" t="s">
        <v>127615</v>
      </c>
      <c r="B26721" s="34">
        <v>434</v>
      </c>
      <c r="C26721" s="34">
        <v>524</v>
      </c>
      <c r="D26721" s="34">
        <v>502</v>
      </c>
      <c r="E26721" s="34">
        <v>526</v>
      </c>
      <c r="F26721" s="34">
        <v>399</v>
      </c>
      <c r="G26721" s="34">
        <v>526</v>
      </c>
      <c r="H26721" s="34">
        <v>525</v>
      </c>
      <c r="I26721" s="34">
        <v>562</v>
      </c>
      <c r="J26721" s="34">
        <v>589</v>
      </c>
      <c r="K26721" s="34">
        <v>421</v>
      </c>
      <c r="L26721" s="34">
        <v>544</v>
      </c>
      <c r="M26721" s="34">
        <v>413</v>
      </c>
    </row>
    <row r="26722" spans="1:13" x14ac:dyDescent="0.2">
      <c r="A26722" s="34" t="s">
        <v>127616</v>
      </c>
      <c r="B26722" s="34">
        <v>488</v>
      </c>
      <c r="C26722" s="34">
        <v>575</v>
      </c>
      <c r="D26722" s="34">
        <v>508</v>
      </c>
      <c r="E26722" s="34">
        <v>615</v>
      </c>
      <c r="F26722" s="34">
        <v>521</v>
      </c>
      <c r="G26722" s="34">
        <v>490</v>
      </c>
      <c r="H26722" s="34">
        <v>522</v>
      </c>
      <c r="I26722" s="34">
        <v>533</v>
      </c>
      <c r="J26722" s="34">
        <v>476</v>
      </c>
      <c r="K26722" s="34">
        <v>406</v>
      </c>
      <c r="L26722" s="34">
        <v>515</v>
      </c>
      <c r="M26722" s="34">
        <v>420</v>
      </c>
    </row>
    <row r="26723" spans="1:13" x14ac:dyDescent="0.2">
      <c r="A26723" s="34" t="s">
        <v>127617</v>
      </c>
      <c r="B26723" s="34">
        <v>921</v>
      </c>
      <c r="C26723" s="34">
        <v>1099</v>
      </c>
      <c r="D26723" s="34">
        <v>816</v>
      </c>
      <c r="E26723" s="34">
        <v>1135</v>
      </c>
      <c r="F26723" s="34">
        <v>772</v>
      </c>
      <c r="G26723" s="34">
        <v>923</v>
      </c>
      <c r="H26723" s="34">
        <v>937</v>
      </c>
      <c r="I26723" s="34">
        <v>1120</v>
      </c>
      <c r="J26723" s="34">
        <v>931</v>
      </c>
      <c r="K26723" s="34">
        <v>928</v>
      </c>
      <c r="L26723" s="34">
        <v>849</v>
      </c>
      <c r="M26723" s="34">
        <v>872</v>
      </c>
    </row>
    <row r="26724" spans="1:13" x14ac:dyDescent="0.2">
      <c r="A26724" s="34" t="s">
        <v>127618</v>
      </c>
      <c r="B26724" s="34">
        <v>1332</v>
      </c>
      <c r="C26724" s="34">
        <v>1634</v>
      </c>
      <c r="D26724" s="34">
        <v>1339</v>
      </c>
      <c r="E26724" s="34">
        <v>1735</v>
      </c>
      <c r="F26724" s="34">
        <v>1210</v>
      </c>
      <c r="G26724" s="34">
        <v>1573</v>
      </c>
      <c r="H26724" s="34">
        <v>1557</v>
      </c>
      <c r="I26724" s="34">
        <v>1602</v>
      </c>
      <c r="J26724" s="34">
        <v>1459</v>
      </c>
      <c r="K26724" s="34">
        <v>1332</v>
      </c>
      <c r="L26724" s="34">
        <v>1314</v>
      </c>
      <c r="M26724" s="34">
        <v>1270</v>
      </c>
    </row>
    <row r="26725" spans="1:13" x14ac:dyDescent="0.2">
      <c r="A26725" s="34" t="s">
        <v>127619</v>
      </c>
      <c r="B26725" s="34">
        <v>692</v>
      </c>
      <c r="C26725" s="34">
        <v>953</v>
      </c>
      <c r="D26725" s="34">
        <v>593</v>
      </c>
      <c r="E26725" s="34">
        <v>975</v>
      </c>
      <c r="F26725" s="34">
        <v>598</v>
      </c>
      <c r="G26725" s="34">
        <v>810</v>
      </c>
      <c r="H26725" s="34">
        <v>707</v>
      </c>
      <c r="I26725" s="34">
        <v>924</v>
      </c>
      <c r="J26725" s="34">
        <v>670</v>
      </c>
      <c r="K26725" s="34">
        <v>746</v>
      </c>
      <c r="L26725" s="34">
        <v>523</v>
      </c>
      <c r="M26725" s="34">
        <v>733</v>
      </c>
    </row>
    <row r="26726" spans="1:13" x14ac:dyDescent="0.2">
      <c r="A26726" s="34" t="s">
        <v>127620</v>
      </c>
      <c r="B26726" s="34">
        <v>636</v>
      </c>
      <c r="C26726" s="34">
        <v>700</v>
      </c>
      <c r="D26726" s="34">
        <v>724</v>
      </c>
      <c r="E26726" s="34">
        <v>683</v>
      </c>
      <c r="F26726" s="34">
        <v>661</v>
      </c>
      <c r="G26726" s="34">
        <v>692</v>
      </c>
      <c r="H26726" s="34">
        <v>712</v>
      </c>
      <c r="I26726" s="34">
        <v>742</v>
      </c>
      <c r="J26726" s="34">
        <v>719</v>
      </c>
      <c r="K26726" s="34">
        <v>564</v>
      </c>
      <c r="L26726" s="34">
        <v>690</v>
      </c>
      <c r="M26726" s="34">
        <v>475</v>
      </c>
    </row>
    <row r="26727" spans="1:13" x14ac:dyDescent="0.2">
      <c r="A26727" s="34" t="s">
        <v>127621</v>
      </c>
      <c r="B26727" s="34">
        <v>815</v>
      </c>
      <c r="C26727" s="34">
        <v>906</v>
      </c>
      <c r="D26727" s="34">
        <v>821</v>
      </c>
      <c r="E26727" s="34">
        <v>991</v>
      </c>
      <c r="F26727" s="34">
        <v>664</v>
      </c>
      <c r="G26727" s="34">
        <v>964</v>
      </c>
      <c r="H26727" s="34">
        <v>778</v>
      </c>
      <c r="I26727" s="34">
        <v>927</v>
      </c>
      <c r="J26727" s="34">
        <v>748</v>
      </c>
      <c r="K26727" s="34">
        <v>738</v>
      </c>
      <c r="L26727" s="34">
        <v>611</v>
      </c>
      <c r="M26727" s="34">
        <v>777</v>
      </c>
    </row>
    <row r="26728" spans="1:13" x14ac:dyDescent="0.2">
      <c r="A26728" s="34" t="s">
        <v>127622</v>
      </c>
      <c r="B26728" s="34">
        <v>402</v>
      </c>
      <c r="C26728" s="34">
        <v>527</v>
      </c>
      <c r="D26728" s="34">
        <v>448</v>
      </c>
      <c r="E26728" s="34">
        <v>579</v>
      </c>
      <c r="F26728" s="34">
        <v>383</v>
      </c>
      <c r="G26728" s="34">
        <v>506</v>
      </c>
      <c r="H26728" s="34">
        <v>471</v>
      </c>
      <c r="I26728" s="34">
        <v>525</v>
      </c>
      <c r="J26728" s="34">
        <v>465</v>
      </c>
      <c r="K26728" s="34">
        <v>414</v>
      </c>
      <c r="L26728" s="34">
        <v>496</v>
      </c>
      <c r="M26728" s="34">
        <v>380</v>
      </c>
    </row>
    <row r="26729" spans="1:13" x14ac:dyDescent="0.2">
      <c r="A26729" s="34" t="s">
        <v>127623</v>
      </c>
      <c r="B26729" s="34">
        <v>293</v>
      </c>
      <c r="C26729" s="34">
        <v>491</v>
      </c>
      <c r="D26729" s="34">
        <v>358</v>
      </c>
      <c r="E26729" s="34">
        <v>419</v>
      </c>
      <c r="F26729" s="34">
        <v>319</v>
      </c>
      <c r="G26729" s="34">
        <v>392</v>
      </c>
      <c r="H26729" s="34">
        <v>378</v>
      </c>
      <c r="I26729" s="34">
        <v>398</v>
      </c>
      <c r="J26729" s="34">
        <v>363</v>
      </c>
      <c r="K26729" s="34">
        <v>329</v>
      </c>
      <c r="L26729" s="34">
        <v>348</v>
      </c>
      <c r="M26729" s="34">
        <v>305</v>
      </c>
    </row>
    <row r="26730" spans="1:13" x14ac:dyDescent="0.2">
      <c r="A26730" s="34" t="s">
        <v>127624</v>
      </c>
      <c r="B26730" s="34">
        <v>335</v>
      </c>
      <c r="C26730" s="34">
        <v>414</v>
      </c>
      <c r="D26730" s="34">
        <v>385</v>
      </c>
      <c r="E26730" s="34">
        <v>397</v>
      </c>
      <c r="F26730" s="34">
        <v>325</v>
      </c>
      <c r="G26730" s="34">
        <v>398</v>
      </c>
      <c r="H26730" s="34">
        <v>464</v>
      </c>
      <c r="I26730" s="34">
        <v>419</v>
      </c>
      <c r="J26730" s="34">
        <v>430</v>
      </c>
      <c r="K26730" s="34">
        <v>342</v>
      </c>
      <c r="L26730" s="34">
        <v>387</v>
      </c>
      <c r="M26730" s="34">
        <v>336</v>
      </c>
    </row>
    <row r="26731" spans="1:13" x14ac:dyDescent="0.2">
      <c r="A26731" s="34" t="s">
        <v>127625</v>
      </c>
      <c r="B26731" s="34">
        <v>99</v>
      </c>
      <c r="C26731" s="34">
        <v>315</v>
      </c>
      <c r="D26731" s="34">
        <v>98</v>
      </c>
      <c r="E26731" s="34">
        <v>423</v>
      </c>
      <c r="F26731" s="34">
        <v>98</v>
      </c>
      <c r="G26731" s="34">
        <v>342</v>
      </c>
      <c r="H26731" s="34">
        <v>71</v>
      </c>
      <c r="I26731" s="34">
        <v>338</v>
      </c>
      <c r="J26731" s="34">
        <v>89</v>
      </c>
      <c r="K26731" s="34">
        <v>281</v>
      </c>
      <c r="L26731" s="34">
        <v>73</v>
      </c>
      <c r="M26731" s="34">
        <v>235</v>
      </c>
    </row>
    <row r="26732" spans="1:13" x14ac:dyDescent="0.2">
      <c r="A26732" s="34" t="s">
        <v>127626</v>
      </c>
      <c r="B26732" s="34">
        <v>432</v>
      </c>
      <c r="C26732" s="34">
        <v>568</v>
      </c>
      <c r="D26732" s="34">
        <v>603</v>
      </c>
      <c r="E26732" s="34">
        <v>600</v>
      </c>
      <c r="F26732" s="34">
        <v>466</v>
      </c>
      <c r="G26732" s="34">
        <v>567</v>
      </c>
      <c r="H26732" s="34">
        <v>606</v>
      </c>
      <c r="I26732" s="34">
        <v>657</v>
      </c>
      <c r="J26732" s="34">
        <v>603</v>
      </c>
      <c r="K26732" s="34">
        <v>403</v>
      </c>
      <c r="L26732" s="34">
        <v>547</v>
      </c>
      <c r="M26732" s="34">
        <v>466</v>
      </c>
    </row>
    <row r="26733" spans="1:13" x14ac:dyDescent="0.2">
      <c r="A26733" s="34" t="s">
        <v>127627</v>
      </c>
      <c r="B26733" s="34">
        <v>282</v>
      </c>
      <c r="C26733" s="34">
        <v>404</v>
      </c>
      <c r="D26733" s="34">
        <v>265</v>
      </c>
      <c r="E26733" s="34">
        <v>416</v>
      </c>
      <c r="F26733" s="34">
        <v>232</v>
      </c>
      <c r="G26733" s="34">
        <v>420</v>
      </c>
      <c r="H26733" s="34">
        <v>297</v>
      </c>
      <c r="I26733" s="34">
        <v>374</v>
      </c>
      <c r="J26733" s="34">
        <v>270</v>
      </c>
      <c r="K26733" s="34">
        <v>352</v>
      </c>
      <c r="L26733" s="34">
        <v>218</v>
      </c>
      <c r="M26733" s="34">
        <v>329</v>
      </c>
    </row>
    <row r="26734" spans="1:13" x14ac:dyDescent="0.2">
      <c r="A26734" s="34" t="s">
        <v>127628</v>
      </c>
      <c r="B26734" s="34">
        <v>354</v>
      </c>
      <c r="C26734" s="34">
        <v>461</v>
      </c>
      <c r="D26734" s="34">
        <v>325</v>
      </c>
      <c r="E26734" s="34">
        <v>620</v>
      </c>
      <c r="F26734" s="34">
        <v>350</v>
      </c>
      <c r="G26734" s="34">
        <v>584</v>
      </c>
      <c r="H26734" s="34">
        <v>379</v>
      </c>
      <c r="I26734" s="34">
        <v>574</v>
      </c>
      <c r="J26734" s="34">
        <v>352</v>
      </c>
      <c r="K26734" s="34">
        <v>461</v>
      </c>
      <c r="L26734" s="34">
        <v>399</v>
      </c>
      <c r="M26734" s="34">
        <v>438</v>
      </c>
    </row>
    <row r="26735" spans="1:13" x14ac:dyDescent="0.2">
      <c r="A26735" s="34" t="s">
        <v>127629</v>
      </c>
      <c r="B26735" s="34">
        <v>995</v>
      </c>
      <c r="C26735" s="34">
        <v>1183</v>
      </c>
      <c r="D26735" s="34">
        <v>1360</v>
      </c>
      <c r="E26735" s="34">
        <v>1198</v>
      </c>
      <c r="F26735" s="34">
        <v>1110</v>
      </c>
      <c r="G26735" s="34">
        <v>1036</v>
      </c>
      <c r="H26735" s="34">
        <v>1262</v>
      </c>
      <c r="I26735" s="34">
        <v>1207</v>
      </c>
      <c r="J26735" s="34">
        <v>1398</v>
      </c>
      <c r="K26735" s="34">
        <v>934</v>
      </c>
      <c r="L26735" s="34">
        <v>1271</v>
      </c>
      <c r="M26735" s="34">
        <v>905</v>
      </c>
    </row>
    <row r="26736" spans="1:13" x14ac:dyDescent="0.2">
      <c r="A26736" s="34" t="s">
        <v>127630</v>
      </c>
      <c r="B26736" s="34">
        <v>294</v>
      </c>
      <c r="C26736" s="34">
        <v>294</v>
      </c>
      <c r="D26736" s="34">
        <v>254</v>
      </c>
      <c r="E26736" s="34">
        <v>350</v>
      </c>
      <c r="F26736" s="34">
        <v>294</v>
      </c>
      <c r="G26736" s="34">
        <v>291</v>
      </c>
      <c r="H26736" s="34">
        <v>262</v>
      </c>
      <c r="I26736" s="34">
        <v>346</v>
      </c>
      <c r="J26736" s="34">
        <v>274</v>
      </c>
      <c r="K26736" s="34">
        <v>300</v>
      </c>
      <c r="L26736" s="34">
        <v>334</v>
      </c>
      <c r="M26736" s="34">
        <v>244</v>
      </c>
    </row>
    <row r="26737" spans="1:13" x14ac:dyDescent="0.2">
      <c r="A26737" s="34" t="s">
        <v>127631</v>
      </c>
      <c r="B26737" s="34">
        <v>785</v>
      </c>
      <c r="C26737" s="34">
        <v>932</v>
      </c>
      <c r="D26737" s="34">
        <v>729</v>
      </c>
      <c r="E26737" s="34">
        <v>1001</v>
      </c>
      <c r="F26737" s="34">
        <v>713</v>
      </c>
      <c r="G26737" s="34">
        <v>910</v>
      </c>
      <c r="H26737" s="34">
        <v>935</v>
      </c>
      <c r="I26737" s="34">
        <v>965</v>
      </c>
      <c r="J26737" s="34">
        <v>897</v>
      </c>
      <c r="K26737" s="34">
        <v>796</v>
      </c>
      <c r="L26737" s="34">
        <v>797</v>
      </c>
      <c r="M26737" s="34">
        <v>759</v>
      </c>
    </row>
    <row r="26738" spans="1:13" x14ac:dyDescent="0.2">
      <c r="A26738" s="34" t="s">
        <v>127632</v>
      </c>
      <c r="B26738" s="34">
        <v>182</v>
      </c>
      <c r="C26738" s="34">
        <v>296</v>
      </c>
      <c r="D26738" s="34">
        <v>259</v>
      </c>
      <c r="E26738" s="34">
        <v>294</v>
      </c>
      <c r="F26738" s="34">
        <v>227</v>
      </c>
      <c r="G26738" s="34">
        <v>299</v>
      </c>
      <c r="H26738" s="34">
        <v>233</v>
      </c>
      <c r="I26738" s="34">
        <v>261</v>
      </c>
      <c r="J26738" s="34">
        <v>244</v>
      </c>
      <c r="K26738" s="34">
        <v>259</v>
      </c>
      <c r="L26738" s="34">
        <v>220</v>
      </c>
      <c r="M26738" s="34">
        <v>231</v>
      </c>
    </row>
    <row r="26739" spans="1:13" x14ac:dyDescent="0.2">
      <c r="A26739" s="34" t="s">
        <v>127633</v>
      </c>
      <c r="B26739" s="34">
        <v>1077</v>
      </c>
      <c r="C26739" s="34">
        <v>947</v>
      </c>
      <c r="D26739" s="34">
        <v>1046</v>
      </c>
      <c r="E26739" s="34">
        <v>1024</v>
      </c>
      <c r="F26739" s="34">
        <v>972</v>
      </c>
      <c r="G26739" s="34">
        <v>980</v>
      </c>
      <c r="H26739" s="34">
        <v>1239</v>
      </c>
      <c r="I26739" s="34">
        <v>1068</v>
      </c>
      <c r="J26739" s="34">
        <v>1195</v>
      </c>
      <c r="K26739" s="34">
        <v>862</v>
      </c>
      <c r="L26739" s="34">
        <v>1042</v>
      </c>
      <c r="M26739" s="34">
        <v>777</v>
      </c>
    </row>
    <row r="26740" spans="1:13" x14ac:dyDescent="0.2">
      <c r="A26740" s="34" t="s">
        <v>127634</v>
      </c>
      <c r="B26740" s="34">
        <v>334</v>
      </c>
      <c r="C26740" s="34">
        <v>546</v>
      </c>
      <c r="D26740" s="34">
        <v>328</v>
      </c>
      <c r="E26740" s="34">
        <v>549</v>
      </c>
      <c r="F26740" s="34">
        <v>303</v>
      </c>
      <c r="G26740" s="34">
        <v>552</v>
      </c>
      <c r="H26740" s="34">
        <v>377</v>
      </c>
      <c r="I26740" s="34">
        <v>498</v>
      </c>
      <c r="J26740" s="34">
        <v>309</v>
      </c>
      <c r="K26740" s="34">
        <v>448</v>
      </c>
      <c r="L26740" s="34">
        <v>342</v>
      </c>
      <c r="M26740" s="34">
        <v>440</v>
      </c>
    </row>
    <row r="26741" spans="1:13" x14ac:dyDescent="0.2">
      <c r="A26741" s="34" t="s">
        <v>127635</v>
      </c>
      <c r="B26741" s="34">
        <v>489</v>
      </c>
      <c r="C26741" s="34">
        <v>904</v>
      </c>
      <c r="D26741" s="34">
        <v>596</v>
      </c>
      <c r="E26741" s="34">
        <v>886</v>
      </c>
      <c r="F26741" s="34">
        <v>501</v>
      </c>
      <c r="G26741" s="34">
        <v>779</v>
      </c>
      <c r="H26741" s="34">
        <v>541</v>
      </c>
      <c r="I26741" s="34">
        <v>843</v>
      </c>
      <c r="J26741" s="34">
        <v>513</v>
      </c>
      <c r="K26741" s="34">
        <v>709</v>
      </c>
      <c r="L26741" s="34">
        <v>526</v>
      </c>
      <c r="M26741" s="34">
        <v>693</v>
      </c>
    </row>
    <row r="26742" spans="1:13" x14ac:dyDescent="0.2">
      <c r="A26742" s="34" t="s">
        <v>127636</v>
      </c>
      <c r="B26742" s="34">
        <v>457</v>
      </c>
      <c r="C26742" s="34">
        <v>865</v>
      </c>
      <c r="D26742" s="34">
        <v>610</v>
      </c>
      <c r="E26742" s="34">
        <v>746</v>
      </c>
      <c r="F26742" s="34">
        <v>558</v>
      </c>
      <c r="G26742" s="34">
        <v>701</v>
      </c>
      <c r="H26742" s="34">
        <v>575</v>
      </c>
      <c r="I26742" s="34">
        <v>774</v>
      </c>
      <c r="J26742" s="34">
        <v>548</v>
      </c>
      <c r="K26742" s="34">
        <v>625</v>
      </c>
      <c r="L26742" s="34">
        <v>617</v>
      </c>
      <c r="M26742" s="34">
        <v>641</v>
      </c>
    </row>
    <row r="26743" spans="1:13" x14ac:dyDescent="0.2">
      <c r="A26743" s="34" t="s">
        <v>127637</v>
      </c>
      <c r="B26743" s="34">
        <v>655</v>
      </c>
      <c r="C26743" s="34">
        <v>1790</v>
      </c>
      <c r="D26743" s="34">
        <v>848</v>
      </c>
      <c r="E26743" s="34">
        <v>1897</v>
      </c>
      <c r="F26743" s="34">
        <v>711</v>
      </c>
      <c r="G26743" s="34">
        <v>1585</v>
      </c>
      <c r="H26743" s="34">
        <v>815</v>
      </c>
      <c r="I26743" s="34">
        <v>1662</v>
      </c>
      <c r="J26743" s="34">
        <v>884</v>
      </c>
      <c r="K26743" s="34">
        <v>1426</v>
      </c>
      <c r="L26743" s="34">
        <v>851</v>
      </c>
      <c r="M26743" s="34">
        <v>1234</v>
      </c>
    </row>
    <row r="26744" spans="1:13" x14ac:dyDescent="0.2">
      <c r="A26744" s="34" t="s">
        <v>127638</v>
      </c>
      <c r="B26744" s="34">
        <v>532</v>
      </c>
      <c r="C26744" s="34">
        <v>711</v>
      </c>
      <c r="D26744" s="34">
        <v>589</v>
      </c>
      <c r="E26744" s="34">
        <v>707</v>
      </c>
      <c r="F26744" s="34">
        <v>487</v>
      </c>
      <c r="G26744" s="34">
        <v>640</v>
      </c>
      <c r="H26744" s="34">
        <v>566</v>
      </c>
      <c r="I26744" s="34">
        <v>641</v>
      </c>
      <c r="J26744" s="34">
        <v>567</v>
      </c>
      <c r="K26744" s="34">
        <v>507</v>
      </c>
      <c r="L26744" s="34">
        <v>523</v>
      </c>
      <c r="M26744" s="34">
        <v>503</v>
      </c>
    </row>
    <row r="26745" spans="1:13" x14ac:dyDescent="0.2">
      <c r="A26745" s="34" t="s">
        <v>127639</v>
      </c>
      <c r="B26745" s="34">
        <v>742</v>
      </c>
      <c r="C26745" s="34">
        <v>1044</v>
      </c>
      <c r="D26745" s="34">
        <v>654</v>
      </c>
      <c r="E26745" s="34">
        <v>1048</v>
      </c>
      <c r="F26745" s="34">
        <v>644</v>
      </c>
      <c r="G26745" s="34">
        <v>998</v>
      </c>
      <c r="H26745" s="34">
        <v>716</v>
      </c>
      <c r="I26745" s="34">
        <v>1116</v>
      </c>
      <c r="J26745" s="34">
        <v>684</v>
      </c>
      <c r="K26745" s="34">
        <v>837</v>
      </c>
      <c r="L26745" s="34">
        <v>645</v>
      </c>
      <c r="M26745" s="34">
        <v>731</v>
      </c>
    </row>
    <row r="26746" spans="1:13" x14ac:dyDescent="0.2">
      <c r="A26746" s="34" t="s">
        <v>127640</v>
      </c>
      <c r="B26746" s="34">
        <v>654</v>
      </c>
      <c r="C26746" s="34">
        <v>838</v>
      </c>
      <c r="D26746" s="34">
        <v>844</v>
      </c>
      <c r="E26746" s="34">
        <v>897</v>
      </c>
      <c r="F26746" s="34">
        <v>708</v>
      </c>
      <c r="G26746" s="34">
        <v>828</v>
      </c>
      <c r="H26746" s="34">
        <v>739</v>
      </c>
      <c r="I26746" s="34">
        <v>805</v>
      </c>
      <c r="J26746" s="34">
        <v>787</v>
      </c>
      <c r="K26746" s="34">
        <v>714</v>
      </c>
      <c r="L26746" s="34">
        <v>749</v>
      </c>
      <c r="M26746" s="34">
        <v>618</v>
      </c>
    </row>
    <row r="26747" spans="1:13" x14ac:dyDescent="0.2">
      <c r="A26747" s="34" t="s">
        <v>127641</v>
      </c>
      <c r="B26747" s="34">
        <v>788</v>
      </c>
      <c r="C26747" s="34">
        <v>777</v>
      </c>
      <c r="D26747" s="34">
        <v>819</v>
      </c>
      <c r="E26747" s="34">
        <v>868</v>
      </c>
      <c r="F26747" s="34">
        <v>758</v>
      </c>
      <c r="G26747" s="34">
        <v>829</v>
      </c>
      <c r="H26747" s="34">
        <v>734</v>
      </c>
      <c r="I26747" s="34">
        <v>879</v>
      </c>
      <c r="J26747" s="34">
        <v>812</v>
      </c>
      <c r="K26747" s="34">
        <v>696</v>
      </c>
      <c r="L26747" s="34">
        <v>827</v>
      </c>
      <c r="M26747" s="34">
        <v>709</v>
      </c>
    </row>
    <row r="26748" spans="1:13" x14ac:dyDescent="0.2">
      <c r="A26748" s="34" t="s">
        <v>127642</v>
      </c>
      <c r="B26748" s="34">
        <v>483</v>
      </c>
      <c r="C26748" s="34">
        <v>760</v>
      </c>
      <c r="D26748" s="34">
        <v>538</v>
      </c>
      <c r="E26748" s="34">
        <v>793</v>
      </c>
      <c r="F26748" s="34">
        <v>477</v>
      </c>
      <c r="G26748" s="34">
        <v>726</v>
      </c>
      <c r="H26748" s="34">
        <v>562</v>
      </c>
      <c r="I26748" s="34">
        <v>669</v>
      </c>
      <c r="J26748" s="34">
        <v>536</v>
      </c>
      <c r="K26748" s="34">
        <v>577</v>
      </c>
      <c r="L26748" s="34">
        <v>551</v>
      </c>
      <c r="M26748" s="34">
        <v>565</v>
      </c>
    </row>
    <row r="26749" spans="1:13" x14ac:dyDescent="0.2">
      <c r="A26749" s="34" t="s">
        <v>127643</v>
      </c>
      <c r="B26749" s="34">
        <v>806</v>
      </c>
      <c r="C26749" s="34">
        <v>853</v>
      </c>
      <c r="D26749" s="34">
        <v>807</v>
      </c>
      <c r="E26749" s="34">
        <v>897</v>
      </c>
      <c r="F26749" s="34">
        <v>760</v>
      </c>
      <c r="G26749" s="34">
        <v>822</v>
      </c>
      <c r="H26749" s="34">
        <v>818</v>
      </c>
      <c r="I26749" s="34">
        <v>809</v>
      </c>
      <c r="J26749" s="34">
        <v>770</v>
      </c>
      <c r="K26749" s="34">
        <v>694</v>
      </c>
      <c r="L26749" s="34">
        <v>776</v>
      </c>
      <c r="M26749" s="34">
        <v>708</v>
      </c>
    </row>
    <row r="26750" spans="1:13" x14ac:dyDescent="0.2">
      <c r="A26750" s="34" t="s">
        <v>127644</v>
      </c>
      <c r="B26750" s="34">
        <v>566</v>
      </c>
      <c r="C26750" s="34">
        <v>848</v>
      </c>
      <c r="D26750" s="34">
        <v>627</v>
      </c>
      <c r="E26750" s="34">
        <v>802</v>
      </c>
      <c r="F26750" s="34">
        <v>523</v>
      </c>
      <c r="G26750" s="34">
        <v>741</v>
      </c>
      <c r="H26750" s="34">
        <v>664</v>
      </c>
      <c r="I26750" s="34">
        <v>845</v>
      </c>
      <c r="J26750" s="34">
        <v>646</v>
      </c>
      <c r="K26750" s="34">
        <v>686</v>
      </c>
      <c r="L26750" s="34">
        <v>628</v>
      </c>
      <c r="M26750" s="34">
        <v>606</v>
      </c>
    </row>
    <row r="26751" spans="1:13" x14ac:dyDescent="0.2">
      <c r="A26751" s="34" t="s">
        <v>127645</v>
      </c>
      <c r="B26751" s="34">
        <v>683</v>
      </c>
      <c r="C26751" s="34">
        <v>1044</v>
      </c>
      <c r="D26751" s="34">
        <v>834</v>
      </c>
      <c r="E26751" s="34">
        <v>1005</v>
      </c>
      <c r="F26751" s="34">
        <v>715</v>
      </c>
      <c r="G26751" s="34">
        <v>908</v>
      </c>
      <c r="H26751" s="34">
        <v>817</v>
      </c>
      <c r="I26751" s="34">
        <v>913</v>
      </c>
      <c r="J26751" s="34">
        <v>863</v>
      </c>
      <c r="K26751" s="34">
        <v>798</v>
      </c>
      <c r="L26751" s="34">
        <v>817</v>
      </c>
      <c r="M26751" s="34">
        <v>751</v>
      </c>
    </row>
    <row r="26752" spans="1:13" x14ac:dyDescent="0.2">
      <c r="A26752" s="34" t="s">
        <v>127646</v>
      </c>
      <c r="B26752" s="34">
        <v>383</v>
      </c>
      <c r="C26752" s="34">
        <v>670</v>
      </c>
      <c r="D26752" s="34">
        <v>496</v>
      </c>
      <c r="E26752" s="34">
        <v>689</v>
      </c>
      <c r="F26752" s="34">
        <v>495</v>
      </c>
      <c r="G26752" s="34">
        <v>590</v>
      </c>
      <c r="H26752" s="34">
        <v>605</v>
      </c>
      <c r="I26752" s="34">
        <v>627</v>
      </c>
      <c r="J26752" s="34">
        <v>516</v>
      </c>
      <c r="K26752" s="34">
        <v>492</v>
      </c>
      <c r="L26752" s="34">
        <v>515</v>
      </c>
      <c r="M26752" s="34">
        <v>486</v>
      </c>
    </row>
    <row r="26753" spans="1:13" x14ac:dyDescent="0.2">
      <c r="A26753" s="34" t="s">
        <v>127647</v>
      </c>
      <c r="B26753" s="34">
        <v>312</v>
      </c>
      <c r="C26753" s="34">
        <v>433</v>
      </c>
      <c r="D26753" s="34">
        <v>369</v>
      </c>
      <c r="E26753" s="34">
        <v>517</v>
      </c>
      <c r="F26753" s="34">
        <v>295</v>
      </c>
      <c r="G26753" s="34">
        <v>456</v>
      </c>
      <c r="H26753" s="34">
        <v>403</v>
      </c>
      <c r="I26753" s="34">
        <v>473</v>
      </c>
      <c r="J26753" s="34">
        <v>352</v>
      </c>
      <c r="K26753" s="34">
        <v>410</v>
      </c>
      <c r="L26753" s="34">
        <v>334</v>
      </c>
      <c r="M26753" s="34">
        <v>325</v>
      </c>
    </row>
    <row r="26754" spans="1:13" x14ac:dyDescent="0.2">
      <c r="A26754" s="34" t="s">
        <v>127648</v>
      </c>
      <c r="B26754" s="34">
        <v>333</v>
      </c>
      <c r="C26754" s="34">
        <v>472</v>
      </c>
      <c r="D26754" s="34">
        <v>406</v>
      </c>
      <c r="E26754" s="34">
        <v>524</v>
      </c>
      <c r="F26754" s="34">
        <v>364</v>
      </c>
      <c r="G26754" s="34">
        <v>392</v>
      </c>
      <c r="H26754" s="34">
        <v>471</v>
      </c>
      <c r="I26754" s="34">
        <v>427</v>
      </c>
      <c r="J26754" s="34">
        <v>394</v>
      </c>
      <c r="K26754" s="34">
        <v>358</v>
      </c>
      <c r="L26754" s="34">
        <v>351</v>
      </c>
      <c r="M26754" s="34">
        <v>335</v>
      </c>
    </row>
    <row r="26755" spans="1:13" x14ac:dyDescent="0.2">
      <c r="A26755" s="34" t="s">
        <v>127649</v>
      </c>
      <c r="B26755" s="34">
        <v>319</v>
      </c>
      <c r="C26755" s="34">
        <v>609</v>
      </c>
      <c r="D26755" s="34">
        <v>276</v>
      </c>
      <c r="E26755" s="34">
        <v>651</v>
      </c>
      <c r="F26755" s="34">
        <v>255</v>
      </c>
      <c r="G26755" s="34">
        <v>580</v>
      </c>
      <c r="H26755" s="34">
        <v>283</v>
      </c>
      <c r="I26755" s="34">
        <v>648</v>
      </c>
      <c r="J26755" s="34">
        <v>309</v>
      </c>
      <c r="K26755" s="34">
        <v>527</v>
      </c>
      <c r="L26755" s="34">
        <v>302</v>
      </c>
      <c r="M26755" s="34">
        <v>469</v>
      </c>
    </row>
    <row r="26756" spans="1:13" x14ac:dyDescent="0.2">
      <c r="A26756" s="34" t="s">
        <v>127650</v>
      </c>
      <c r="B26756" s="34">
        <v>321</v>
      </c>
      <c r="C26756" s="34">
        <v>444</v>
      </c>
      <c r="D26756" s="34">
        <v>374</v>
      </c>
      <c r="E26756" s="34">
        <v>415</v>
      </c>
      <c r="F26756" s="34">
        <v>320</v>
      </c>
      <c r="G26756" s="34">
        <v>379</v>
      </c>
      <c r="H26756" s="34">
        <v>320</v>
      </c>
      <c r="I26756" s="34">
        <v>429</v>
      </c>
      <c r="J26756" s="34">
        <v>392</v>
      </c>
      <c r="K26756" s="34">
        <v>316</v>
      </c>
      <c r="L26756" s="34">
        <v>305</v>
      </c>
      <c r="M26756" s="34">
        <v>374</v>
      </c>
    </row>
    <row r="26757" spans="1:13" x14ac:dyDescent="0.2">
      <c r="A26757" s="34" t="s">
        <v>127651</v>
      </c>
      <c r="B26757" s="34">
        <v>789</v>
      </c>
      <c r="C26757" s="34">
        <v>869</v>
      </c>
      <c r="D26757" s="34">
        <v>909</v>
      </c>
      <c r="E26757" s="34">
        <v>906</v>
      </c>
      <c r="F26757" s="34">
        <v>701</v>
      </c>
      <c r="G26757" s="34">
        <v>833</v>
      </c>
      <c r="H26757" s="34">
        <v>779</v>
      </c>
      <c r="I26757" s="34">
        <v>797</v>
      </c>
      <c r="J26757" s="34">
        <v>886</v>
      </c>
      <c r="K26757" s="34">
        <v>703</v>
      </c>
      <c r="L26757" s="34">
        <v>737</v>
      </c>
      <c r="M26757" s="34">
        <v>670</v>
      </c>
    </row>
    <row r="26758" spans="1:13" x14ac:dyDescent="0.2">
      <c r="A26758" s="34" t="s">
        <v>127652</v>
      </c>
      <c r="B26758" s="34">
        <v>669</v>
      </c>
      <c r="C26758" s="34">
        <v>920</v>
      </c>
      <c r="D26758" s="34">
        <v>788</v>
      </c>
      <c r="E26758" s="34">
        <v>891</v>
      </c>
      <c r="F26758" s="34">
        <v>681</v>
      </c>
      <c r="G26758" s="34">
        <v>776</v>
      </c>
      <c r="H26758" s="34">
        <v>745</v>
      </c>
      <c r="I26758" s="34">
        <v>827</v>
      </c>
      <c r="J26758" s="34">
        <v>775</v>
      </c>
      <c r="K26758" s="34">
        <v>679</v>
      </c>
      <c r="L26758" s="34">
        <v>792</v>
      </c>
      <c r="M26758" s="34">
        <v>669</v>
      </c>
    </row>
    <row r="26759" spans="1:13" x14ac:dyDescent="0.2">
      <c r="A26759" s="34" t="s">
        <v>127653</v>
      </c>
      <c r="B26759" s="34">
        <v>281</v>
      </c>
      <c r="C26759" s="34">
        <v>558</v>
      </c>
      <c r="D26759" s="34">
        <v>309</v>
      </c>
      <c r="E26759" s="34">
        <v>669</v>
      </c>
      <c r="F26759" s="34">
        <v>268</v>
      </c>
      <c r="G26759" s="34">
        <v>532</v>
      </c>
      <c r="H26759" s="34">
        <v>344</v>
      </c>
      <c r="I26759" s="34">
        <v>563</v>
      </c>
      <c r="J26759" s="34">
        <v>280</v>
      </c>
      <c r="K26759" s="34">
        <v>539</v>
      </c>
      <c r="L26759" s="34">
        <v>259</v>
      </c>
      <c r="M26759" s="34">
        <v>501</v>
      </c>
    </row>
    <row r="26760" spans="1:13" x14ac:dyDescent="0.2">
      <c r="A26760" s="34" t="s">
        <v>127654</v>
      </c>
      <c r="B26760" s="34">
        <v>374</v>
      </c>
      <c r="C26760" s="34">
        <v>854</v>
      </c>
      <c r="D26760" s="34">
        <v>498</v>
      </c>
      <c r="E26760" s="34">
        <v>811</v>
      </c>
      <c r="F26760" s="34">
        <v>379</v>
      </c>
      <c r="G26760" s="34">
        <v>791</v>
      </c>
      <c r="H26760" s="34">
        <v>504</v>
      </c>
      <c r="I26760" s="34">
        <v>777</v>
      </c>
      <c r="J26760" s="34">
        <v>427</v>
      </c>
      <c r="K26760" s="34">
        <v>717</v>
      </c>
      <c r="L26760" s="34">
        <v>434</v>
      </c>
      <c r="M26760" s="34">
        <v>635</v>
      </c>
    </row>
    <row r="26761" spans="1:13" x14ac:dyDescent="0.2">
      <c r="A26761" s="34" t="s">
        <v>127655</v>
      </c>
      <c r="B26761" s="34">
        <v>726</v>
      </c>
      <c r="C26761" s="34">
        <v>846</v>
      </c>
      <c r="D26761" s="34">
        <v>832</v>
      </c>
      <c r="E26761" s="34">
        <v>970</v>
      </c>
      <c r="F26761" s="34">
        <v>720</v>
      </c>
      <c r="G26761" s="34">
        <v>824</v>
      </c>
      <c r="H26761" s="34">
        <v>801</v>
      </c>
      <c r="I26761" s="34">
        <v>886</v>
      </c>
      <c r="J26761" s="34">
        <v>789</v>
      </c>
      <c r="K26761" s="34">
        <v>720</v>
      </c>
      <c r="L26761" s="34">
        <v>717</v>
      </c>
      <c r="M26761" s="34">
        <v>609</v>
      </c>
    </row>
    <row r="26762" spans="1:13" x14ac:dyDescent="0.2">
      <c r="A26762" s="34" t="s">
        <v>127656</v>
      </c>
      <c r="B26762" s="34">
        <v>518</v>
      </c>
      <c r="C26762" s="34">
        <v>712</v>
      </c>
      <c r="D26762" s="34">
        <v>712</v>
      </c>
      <c r="E26762" s="34">
        <v>616</v>
      </c>
      <c r="F26762" s="34">
        <v>519</v>
      </c>
      <c r="G26762" s="34">
        <v>553</v>
      </c>
      <c r="H26762" s="34">
        <v>737</v>
      </c>
      <c r="I26762" s="34">
        <v>712</v>
      </c>
      <c r="J26762" s="34">
        <v>582</v>
      </c>
      <c r="K26762" s="34">
        <v>499</v>
      </c>
      <c r="L26762" s="34">
        <v>611</v>
      </c>
      <c r="M26762" s="34">
        <v>508</v>
      </c>
    </row>
    <row r="26763" spans="1:13" x14ac:dyDescent="0.2">
      <c r="A26763" s="34" t="s">
        <v>127657</v>
      </c>
      <c r="B26763" s="34">
        <v>348</v>
      </c>
      <c r="C26763" s="34">
        <v>700</v>
      </c>
      <c r="D26763" s="34">
        <v>484</v>
      </c>
      <c r="E26763" s="34">
        <v>727</v>
      </c>
      <c r="F26763" s="34">
        <v>502</v>
      </c>
      <c r="G26763" s="34">
        <v>636</v>
      </c>
      <c r="H26763" s="34">
        <v>598</v>
      </c>
      <c r="I26763" s="34">
        <v>663</v>
      </c>
      <c r="J26763" s="34">
        <v>580</v>
      </c>
      <c r="K26763" s="34">
        <v>611</v>
      </c>
      <c r="L26763" s="34">
        <v>505</v>
      </c>
      <c r="M26763" s="34">
        <v>509</v>
      </c>
    </row>
    <row r="26764" spans="1:13" x14ac:dyDescent="0.2">
      <c r="A26764" s="34" t="s">
        <v>127658</v>
      </c>
      <c r="B26764" s="34">
        <v>541</v>
      </c>
      <c r="C26764" s="34">
        <v>632</v>
      </c>
      <c r="D26764" s="34">
        <v>578</v>
      </c>
      <c r="E26764" s="34">
        <v>685</v>
      </c>
      <c r="F26764" s="34">
        <v>565</v>
      </c>
      <c r="G26764" s="34">
        <v>583</v>
      </c>
      <c r="H26764" s="34">
        <v>561</v>
      </c>
      <c r="I26764" s="34">
        <v>624</v>
      </c>
      <c r="J26764" s="34">
        <v>609</v>
      </c>
      <c r="K26764" s="34">
        <v>574</v>
      </c>
      <c r="L26764" s="34">
        <v>576</v>
      </c>
      <c r="M26764" s="34">
        <v>512</v>
      </c>
    </row>
    <row r="26765" spans="1:13" x14ac:dyDescent="0.2">
      <c r="A26765" s="34" t="s">
        <v>127659</v>
      </c>
      <c r="B26765" s="34">
        <v>815</v>
      </c>
      <c r="C26765" s="34">
        <v>800</v>
      </c>
      <c r="D26765" s="34">
        <v>817</v>
      </c>
      <c r="E26765" s="34">
        <v>895</v>
      </c>
      <c r="F26765" s="34">
        <v>730</v>
      </c>
      <c r="G26765" s="34">
        <v>745</v>
      </c>
      <c r="H26765" s="34">
        <v>881</v>
      </c>
      <c r="I26765" s="34">
        <v>826</v>
      </c>
      <c r="J26765" s="34">
        <v>772</v>
      </c>
      <c r="K26765" s="34">
        <v>693</v>
      </c>
      <c r="L26765" s="34">
        <v>812</v>
      </c>
      <c r="M26765" s="34">
        <v>616</v>
      </c>
    </row>
    <row r="26766" spans="1:13" x14ac:dyDescent="0.2">
      <c r="A26766" s="34" t="s">
        <v>127660</v>
      </c>
      <c r="B26766" s="34">
        <v>1237</v>
      </c>
      <c r="C26766" s="34">
        <v>1419</v>
      </c>
      <c r="D26766" s="34">
        <v>1382</v>
      </c>
      <c r="E26766" s="34">
        <v>1568</v>
      </c>
      <c r="F26766" s="34">
        <v>1268</v>
      </c>
      <c r="G26766" s="34">
        <v>1391</v>
      </c>
      <c r="H26766" s="34">
        <v>1402</v>
      </c>
      <c r="I26766" s="34">
        <v>1508</v>
      </c>
      <c r="J26766" s="34">
        <v>1334</v>
      </c>
      <c r="K26766" s="34">
        <v>1171</v>
      </c>
      <c r="L26766" s="34">
        <v>1248</v>
      </c>
      <c r="M26766" s="34">
        <v>1102</v>
      </c>
    </row>
    <row r="26767" spans="1:13" x14ac:dyDescent="0.2">
      <c r="A26767" s="34" t="s">
        <v>127661</v>
      </c>
      <c r="B26767" s="34">
        <v>768</v>
      </c>
      <c r="C26767" s="34">
        <v>1062</v>
      </c>
      <c r="D26767" s="34">
        <v>871</v>
      </c>
      <c r="E26767" s="34">
        <v>1269</v>
      </c>
      <c r="F26767" s="34">
        <v>859</v>
      </c>
      <c r="G26767" s="34">
        <v>1081</v>
      </c>
      <c r="H26767" s="34">
        <v>952</v>
      </c>
      <c r="I26767" s="34">
        <v>1152</v>
      </c>
      <c r="J26767" s="34">
        <v>820</v>
      </c>
      <c r="K26767" s="34">
        <v>925</v>
      </c>
      <c r="L26767" s="34">
        <v>804</v>
      </c>
      <c r="M26767" s="34">
        <v>909</v>
      </c>
    </row>
    <row r="26768" spans="1:13" x14ac:dyDescent="0.2">
      <c r="A26768" s="34" t="s">
        <v>127662</v>
      </c>
      <c r="B26768" s="34">
        <v>748</v>
      </c>
      <c r="C26768" s="34">
        <v>990</v>
      </c>
      <c r="D26768" s="34">
        <v>785</v>
      </c>
      <c r="E26768" s="34">
        <v>999</v>
      </c>
      <c r="F26768" s="34">
        <v>572</v>
      </c>
      <c r="G26768" s="34">
        <v>886</v>
      </c>
      <c r="H26768" s="34">
        <v>696</v>
      </c>
      <c r="I26768" s="34">
        <v>806</v>
      </c>
      <c r="J26768" s="34">
        <v>851</v>
      </c>
      <c r="K26768" s="34">
        <v>760</v>
      </c>
      <c r="L26768" s="34">
        <v>734</v>
      </c>
      <c r="M26768" s="34">
        <v>727</v>
      </c>
    </row>
    <row r="26769" spans="1:13" x14ac:dyDescent="0.2">
      <c r="A26769" s="34" t="s">
        <v>127663</v>
      </c>
      <c r="B26769" s="34">
        <v>1537</v>
      </c>
      <c r="C26769" s="34">
        <v>1433</v>
      </c>
      <c r="D26769" s="34">
        <v>1492</v>
      </c>
      <c r="E26769" s="34">
        <v>1557</v>
      </c>
      <c r="F26769" s="34">
        <v>1315</v>
      </c>
      <c r="G26769" s="34">
        <v>1403</v>
      </c>
      <c r="H26769" s="34">
        <v>1545</v>
      </c>
      <c r="I26769" s="34">
        <v>1397</v>
      </c>
      <c r="J26769" s="34">
        <v>1612</v>
      </c>
      <c r="K26769" s="34">
        <v>1201</v>
      </c>
      <c r="L26769" s="34">
        <v>1534</v>
      </c>
      <c r="M26769" s="34">
        <v>1092</v>
      </c>
    </row>
    <row r="26770" spans="1:13" x14ac:dyDescent="0.2">
      <c r="A26770" s="34" t="s">
        <v>127664</v>
      </c>
      <c r="B26770" s="34">
        <v>1838</v>
      </c>
      <c r="C26770" s="34">
        <v>1970</v>
      </c>
      <c r="D26770" s="34">
        <v>1937</v>
      </c>
      <c r="E26770" s="34">
        <v>2052</v>
      </c>
      <c r="F26770" s="34">
        <v>1684</v>
      </c>
      <c r="G26770" s="34">
        <v>1809</v>
      </c>
      <c r="H26770" s="34">
        <v>2028</v>
      </c>
      <c r="I26770" s="34">
        <v>1887</v>
      </c>
      <c r="J26770" s="34">
        <v>2098</v>
      </c>
      <c r="K26770" s="34">
        <v>1548</v>
      </c>
      <c r="L26770" s="34">
        <v>1773</v>
      </c>
      <c r="M26770" s="34">
        <v>1443</v>
      </c>
    </row>
    <row r="26771" spans="1:13" x14ac:dyDescent="0.2">
      <c r="A26771" s="34" t="s">
        <v>127665</v>
      </c>
      <c r="B26771" s="34">
        <v>440</v>
      </c>
      <c r="C26771" s="34">
        <v>583</v>
      </c>
      <c r="D26771" s="34">
        <v>545</v>
      </c>
      <c r="E26771" s="34">
        <v>632</v>
      </c>
      <c r="F26771" s="34">
        <v>450</v>
      </c>
      <c r="G26771" s="34">
        <v>567</v>
      </c>
      <c r="H26771" s="34">
        <v>577</v>
      </c>
      <c r="I26771" s="34">
        <v>561</v>
      </c>
      <c r="J26771" s="34">
        <v>549</v>
      </c>
      <c r="K26771" s="34">
        <v>438</v>
      </c>
      <c r="L26771" s="34">
        <v>444</v>
      </c>
      <c r="M26771" s="34">
        <v>480</v>
      </c>
    </row>
    <row r="26772" spans="1:13" x14ac:dyDescent="0.2">
      <c r="A26772" s="34" t="s">
        <v>127666</v>
      </c>
      <c r="B26772" s="34">
        <v>375</v>
      </c>
      <c r="C26772" s="34">
        <v>877</v>
      </c>
      <c r="D26772" s="34">
        <v>509</v>
      </c>
      <c r="E26772" s="34">
        <v>905</v>
      </c>
      <c r="F26772" s="34">
        <v>457</v>
      </c>
      <c r="G26772" s="34">
        <v>883</v>
      </c>
      <c r="H26772" s="34">
        <v>505</v>
      </c>
      <c r="I26772" s="34">
        <v>887</v>
      </c>
      <c r="J26772" s="34">
        <v>475</v>
      </c>
      <c r="K26772" s="34">
        <v>783</v>
      </c>
      <c r="L26772" s="34">
        <v>456</v>
      </c>
      <c r="M26772" s="34">
        <v>743</v>
      </c>
    </row>
    <row r="26773" spans="1:13" x14ac:dyDescent="0.2">
      <c r="A26773" s="34" t="s">
        <v>127667</v>
      </c>
      <c r="B26773" s="34">
        <v>472</v>
      </c>
      <c r="C26773" s="34">
        <v>814</v>
      </c>
      <c r="D26773" s="34">
        <v>500</v>
      </c>
      <c r="E26773" s="34">
        <v>878</v>
      </c>
      <c r="F26773" s="34">
        <v>463</v>
      </c>
      <c r="G26773" s="34">
        <v>796</v>
      </c>
      <c r="H26773" s="34">
        <v>499</v>
      </c>
      <c r="I26773" s="34">
        <v>864</v>
      </c>
      <c r="J26773" s="34">
        <v>447</v>
      </c>
      <c r="K26773" s="34">
        <v>679</v>
      </c>
      <c r="L26773" s="34">
        <v>402</v>
      </c>
      <c r="M26773" s="34">
        <v>630</v>
      </c>
    </row>
    <row r="26774" spans="1:13" x14ac:dyDescent="0.2">
      <c r="A26774" s="34" t="s">
        <v>127668</v>
      </c>
      <c r="B26774" s="34">
        <v>531</v>
      </c>
      <c r="C26774" s="34">
        <v>1314</v>
      </c>
      <c r="D26774" s="34">
        <v>560</v>
      </c>
      <c r="E26774" s="34">
        <v>1449</v>
      </c>
      <c r="F26774" s="34">
        <v>498</v>
      </c>
      <c r="G26774" s="34">
        <v>1287</v>
      </c>
      <c r="H26774" s="34">
        <v>605</v>
      </c>
      <c r="I26774" s="34">
        <v>1235</v>
      </c>
      <c r="J26774" s="34">
        <v>618</v>
      </c>
      <c r="K26774" s="34">
        <v>1070</v>
      </c>
      <c r="L26774" s="34">
        <v>575</v>
      </c>
      <c r="M26774" s="34">
        <v>986</v>
      </c>
    </row>
    <row r="26775" spans="1:13" x14ac:dyDescent="0.2">
      <c r="A26775" s="34" t="s">
        <v>127669</v>
      </c>
      <c r="B26775" s="34">
        <v>1310</v>
      </c>
      <c r="C26775" s="34">
        <v>1723</v>
      </c>
      <c r="D26775" s="34">
        <v>1211</v>
      </c>
      <c r="E26775" s="34">
        <v>1841</v>
      </c>
      <c r="F26775" s="34">
        <v>1037</v>
      </c>
      <c r="G26775" s="34">
        <v>1735</v>
      </c>
      <c r="H26775" s="34">
        <v>1266</v>
      </c>
      <c r="I26775" s="34">
        <v>1792</v>
      </c>
      <c r="J26775" s="34">
        <v>1172</v>
      </c>
      <c r="K26775" s="34">
        <v>1464</v>
      </c>
      <c r="L26775" s="34">
        <v>1112</v>
      </c>
      <c r="M26775" s="34">
        <v>1361</v>
      </c>
    </row>
    <row r="26776" spans="1:13" x14ac:dyDescent="0.2">
      <c r="A26776" s="34" t="s">
        <v>127670</v>
      </c>
      <c r="B26776" s="34">
        <v>571</v>
      </c>
      <c r="C26776" s="34">
        <v>477</v>
      </c>
      <c r="D26776" s="34">
        <v>553</v>
      </c>
      <c r="E26776" s="34">
        <v>642</v>
      </c>
      <c r="F26776" s="34">
        <v>478</v>
      </c>
      <c r="G26776" s="34">
        <v>504</v>
      </c>
      <c r="H26776" s="34">
        <v>548</v>
      </c>
      <c r="I26776" s="34">
        <v>606</v>
      </c>
      <c r="J26776" s="34">
        <v>571</v>
      </c>
      <c r="K26776" s="34">
        <v>404</v>
      </c>
      <c r="L26776" s="34">
        <v>529</v>
      </c>
      <c r="M26776" s="34">
        <v>399</v>
      </c>
    </row>
    <row r="26777" spans="1:13" x14ac:dyDescent="0.2">
      <c r="A26777" s="34" t="s">
        <v>127671</v>
      </c>
      <c r="B26777" s="34">
        <v>541</v>
      </c>
      <c r="C26777" s="34">
        <v>670</v>
      </c>
      <c r="D26777" s="34">
        <v>627</v>
      </c>
      <c r="E26777" s="34">
        <v>736</v>
      </c>
      <c r="F26777" s="34">
        <v>536</v>
      </c>
      <c r="G26777" s="34">
        <v>668</v>
      </c>
      <c r="H26777" s="34">
        <v>656</v>
      </c>
      <c r="I26777" s="34">
        <v>649</v>
      </c>
      <c r="J26777" s="34">
        <v>630</v>
      </c>
      <c r="K26777" s="34">
        <v>535</v>
      </c>
      <c r="L26777" s="34">
        <v>542</v>
      </c>
      <c r="M26777" s="34">
        <v>525</v>
      </c>
    </row>
    <row r="26778" spans="1:13" x14ac:dyDescent="0.2">
      <c r="A26778" s="34" t="s">
        <v>127672</v>
      </c>
      <c r="B26778" s="34">
        <v>772</v>
      </c>
      <c r="C26778" s="34">
        <v>832</v>
      </c>
      <c r="D26778" s="34">
        <v>841</v>
      </c>
      <c r="E26778" s="34">
        <v>918</v>
      </c>
      <c r="F26778" s="34">
        <v>691</v>
      </c>
      <c r="G26778" s="34">
        <v>845</v>
      </c>
      <c r="H26778" s="34">
        <v>805</v>
      </c>
      <c r="I26778" s="34">
        <v>795</v>
      </c>
      <c r="J26778" s="34">
        <v>828</v>
      </c>
      <c r="K26778" s="34">
        <v>663</v>
      </c>
      <c r="L26778" s="34">
        <v>695</v>
      </c>
      <c r="M26778" s="34">
        <v>584</v>
      </c>
    </row>
    <row r="26779" spans="1:13" x14ac:dyDescent="0.2">
      <c r="A26779" s="34" t="s">
        <v>127673</v>
      </c>
      <c r="B26779" s="34">
        <v>782</v>
      </c>
      <c r="C26779" s="34">
        <v>943</v>
      </c>
      <c r="D26779" s="34">
        <v>734</v>
      </c>
      <c r="E26779" s="34">
        <v>1045</v>
      </c>
      <c r="F26779" s="34">
        <v>775</v>
      </c>
      <c r="G26779" s="34">
        <v>896</v>
      </c>
      <c r="H26779" s="34">
        <v>878</v>
      </c>
      <c r="I26779" s="34">
        <v>988</v>
      </c>
      <c r="J26779" s="34">
        <v>760</v>
      </c>
      <c r="K26779" s="34">
        <v>837</v>
      </c>
      <c r="L26779" s="34">
        <v>782</v>
      </c>
      <c r="M26779" s="34">
        <v>748</v>
      </c>
    </row>
    <row r="26780" spans="1:13" x14ac:dyDescent="0.2">
      <c r="A26780" s="34" t="s">
        <v>127674</v>
      </c>
      <c r="B26780" s="34">
        <v>581</v>
      </c>
      <c r="C26780" s="34">
        <v>609</v>
      </c>
      <c r="D26780" s="34">
        <v>640</v>
      </c>
      <c r="E26780" s="34">
        <v>650</v>
      </c>
      <c r="F26780" s="34">
        <v>494</v>
      </c>
      <c r="G26780" s="34">
        <v>566</v>
      </c>
      <c r="H26780" s="34">
        <v>590</v>
      </c>
      <c r="I26780" s="34">
        <v>610</v>
      </c>
      <c r="J26780" s="34">
        <v>652</v>
      </c>
      <c r="K26780" s="34">
        <v>507</v>
      </c>
      <c r="L26780" s="34">
        <v>565</v>
      </c>
      <c r="M26780" s="34">
        <v>442</v>
      </c>
    </row>
    <row r="26781" spans="1:13" x14ac:dyDescent="0.2">
      <c r="A26781" s="34" t="s">
        <v>127675</v>
      </c>
      <c r="B26781" s="34">
        <v>554</v>
      </c>
      <c r="C26781" s="34">
        <v>771</v>
      </c>
      <c r="D26781" s="34">
        <v>680</v>
      </c>
      <c r="E26781" s="34">
        <v>788</v>
      </c>
      <c r="F26781" s="34">
        <v>606</v>
      </c>
      <c r="G26781" s="34">
        <v>647</v>
      </c>
      <c r="H26781" s="34">
        <v>702</v>
      </c>
      <c r="I26781" s="34">
        <v>736</v>
      </c>
      <c r="J26781" s="34">
        <v>707</v>
      </c>
      <c r="K26781" s="34">
        <v>612</v>
      </c>
      <c r="L26781" s="34">
        <v>539</v>
      </c>
      <c r="M26781" s="34">
        <v>538</v>
      </c>
    </row>
    <row r="26782" spans="1:13" x14ac:dyDescent="0.2">
      <c r="A26782" s="34" t="s">
        <v>127676</v>
      </c>
      <c r="B26782" s="34">
        <v>726</v>
      </c>
      <c r="C26782" s="34">
        <v>847</v>
      </c>
      <c r="D26782" s="34">
        <v>754</v>
      </c>
      <c r="E26782" s="34">
        <v>817</v>
      </c>
      <c r="F26782" s="34">
        <v>665</v>
      </c>
      <c r="G26782" s="34">
        <v>784</v>
      </c>
      <c r="H26782" s="34">
        <v>812</v>
      </c>
      <c r="I26782" s="34">
        <v>769</v>
      </c>
      <c r="J26782" s="34">
        <v>723</v>
      </c>
      <c r="K26782" s="34">
        <v>672</v>
      </c>
      <c r="L26782" s="34">
        <v>831</v>
      </c>
      <c r="M26782" s="34">
        <v>560</v>
      </c>
    </row>
    <row r="26783" spans="1:13" x14ac:dyDescent="0.2">
      <c r="A26783" s="34" t="s">
        <v>127677</v>
      </c>
      <c r="B26783" s="34">
        <v>676</v>
      </c>
      <c r="C26783" s="34">
        <v>806</v>
      </c>
      <c r="D26783" s="34">
        <v>791</v>
      </c>
      <c r="E26783" s="34">
        <v>878</v>
      </c>
      <c r="F26783" s="34">
        <v>609</v>
      </c>
      <c r="G26783" s="34">
        <v>737</v>
      </c>
      <c r="H26783" s="34">
        <v>805</v>
      </c>
      <c r="I26783" s="34">
        <v>839</v>
      </c>
      <c r="J26783" s="34">
        <v>775</v>
      </c>
      <c r="K26783" s="34">
        <v>681</v>
      </c>
      <c r="L26783" s="34">
        <v>714</v>
      </c>
      <c r="M26783" s="34">
        <v>703</v>
      </c>
    </row>
    <row r="26784" spans="1:13" x14ac:dyDescent="0.2">
      <c r="A26784" s="34" t="s">
        <v>127678</v>
      </c>
      <c r="B26784" s="34">
        <v>1017</v>
      </c>
      <c r="C26784" s="34">
        <v>1009</v>
      </c>
      <c r="D26784" s="34">
        <v>1061</v>
      </c>
      <c r="E26784" s="34">
        <v>961</v>
      </c>
      <c r="F26784" s="34">
        <v>890</v>
      </c>
      <c r="G26784" s="34">
        <v>927</v>
      </c>
      <c r="H26784" s="34">
        <v>1019</v>
      </c>
      <c r="I26784" s="34">
        <v>963</v>
      </c>
      <c r="J26784" s="34">
        <v>1047</v>
      </c>
      <c r="K26784" s="34">
        <v>837</v>
      </c>
      <c r="L26784" s="34">
        <v>1061</v>
      </c>
      <c r="M26784" s="34">
        <v>717</v>
      </c>
    </row>
    <row r="26785" spans="1:13" x14ac:dyDescent="0.2">
      <c r="A26785" s="34" t="s">
        <v>127679</v>
      </c>
      <c r="B26785" s="34">
        <v>977</v>
      </c>
      <c r="C26785" s="34">
        <v>1256</v>
      </c>
      <c r="D26785" s="34">
        <v>964</v>
      </c>
      <c r="E26785" s="34">
        <v>1305</v>
      </c>
      <c r="F26785" s="34">
        <v>928</v>
      </c>
      <c r="G26785" s="34">
        <v>1123</v>
      </c>
      <c r="H26785" s="34">
        <v>1310</v>
      </c>
      <c r="I26785" s="34">
        <v>1248</v>
      </c>
      <c r="J26785" s="34">
        <v>1065</v>
      </c>
      <c r="K26785" s="34">
        <v>1025</v>
      </c>
      <c r="L26785" s="34">
        <v>1058</v>
      </c>
      <c r="M26785" s="34">
        <v>967</v>
      </c>
    </row>
    <row r="26786" spans="1:13" x14ac:dyDescent="0.2">
      <c r="A26786" s="34" t="s">
        <v>127680</v>
      </c>
      <c r="B26786" s="34">
        <v>513</v>
      </c>
      <c r="C26786" s="34">
        <v>576</v>
      </c>
      <c r="D26786" s="34">
        <v>667</v>
      </c>
      <c r="E26786" s="34">
        <v>695</v>
      </c>
      <c r="F26786" s="34">
        <v>617</v>
      </c>
      <c r="G26786" s="34">
        <v>651</v>
      </c>
      <c r="H26786" s="34">
        <v>533</v>
      </c>
      <c r="I26786" s="34">
        <v>681</v>
      </c>
      <c r="J26786" s="34">
        <v>630</v>
      </c>
      <c r="K26786" s="34">
        <v>578</v>
      </c>
      <c r="L26786" s="34">
        <v>600</v>
      </c>
      <c r="M26786" s="34">
        <v>585</v>
      </c>
    </row>
    <row r="26787" spans="1:13" x14ac:dyDescent="0.2">
      <c r="A26787" s="34" t="s">
        <v>127681</v>
      </c>
      <c r="B26787" s="34">
        <v>422</v>
      </c>
      <c r="C26787" s="34">
        <v>566</v>
      </c>
      <c r="D26787" s="34">
        <v>455</v>
      </c>
      <c r="E26787" s="34">
        <v>730</v>
      </c>
      <c r="F26787" s="34">
        <v>411</v>
      </c>
      <c r="G26787" s="34">
        <v>680</v>
      </c>
      <c r="H26787" s="34">
        <v>548</v>
      </c>
      <c r="I26787" s="34">
        <v>660</v>
      </c>
      <c r="J26787" s="34">
        <v>472</v>
      </c>
      <c r="K26787" s="34">
        <v>529</v>
      </c>
      <c r="L26787" s="34">
        <v>521</v>
      </c>
      <c r="M26787" s="34">
        <v>565</v>
      </c>
    </row>
    <row r="26788" spans="1:13" x14ac:dyDescent="0.2">
      <c r="A26788" s="34" t="s">
        <v>127682</v>
      </c>
      <c r="B26788" s="34">
        <v>748</v>
      </c>
      <c r="C26788" s="34">
        <v>916</v>
      </c>
      <c r="D26788" s="34">
        <v>695</v>
      </c>
      <c r="E26788" s="34">
        <v>875</v>
      </c>
      <c r="F26788" s="34">
        <v>649</v>
      </c>
      <c r="G26788" s="34">
        <v>791</v>
      </c>
      <c r="H26788" s="34">
        <v>787</v>
      </c>
      <c r="I26788" s="34">
        <v>843</v>
      </c>
      <c r="J26788" s="34">
        <v>740</v>
      </c>
      <c r="K26788" s="34">
        <v>659</v>
      </c>
      <c r="L26788" s="34">
        <v>755</v>
      </c>
      <c r="M26788" s="34">
        <v>665</v>
      </c>
    </row>
    <row r="26789" spans="1:13" x14ac:dyDescent="0.2">
      <c r="A26789" s="34" t="s">
        <v>127683</v>
      </c>
      <c r="B26789" s="34">
        <v>1096</v>
      </c>
      <c r="C26789" s="34">
        <v>1251</v>
      </c>
      <c r="D26789" s="34">
        <v>1204</v>
      </c>
      <c r="E26789" s="34">
        <v>1321</v>
      </c>
      <c r="F26789" s="34">
        <v>1118</v>
      </c>
      <c r="G26789" s="34">
        <v>1123</v>
      </c>
      <c r="H26789" s="34">
        <v>1191</v>
      </c>
      <c r="I26789" s="34">
        <v>1304</v>
      </c>
      <c r="J26789" s="34">
        <v>1124</v>
      </c>
      <c r="K26789" s="34">
        <v>1007</v>
      </c>
      <c r="L26789" s="34">
        <v>1191</v>
      </c>
      <c r="M26789" s="34">
        <v>942</v>
      </c>
    </row>
    <row r="26790" spans="1:13" x14ac:dyDescent="0.2">
      <c r="A26790" s="34" t="s">
        <v>127684</v>
      </c>
      <c r="B26790" s="34">
        <v>647</v>
      </c>
      <c r="C26790" s="34">
        <v>1127</v>
      </c>
      <c r="D26790" s="34">
        <v>711</v>
      </c>
      <c r="E26790" s="34">
        <v>1240</v>
      </c>
      <c r="F26790" s="34">
        <v>700</v>
      </c>
      <c r="G26790" s="34">
        <v>1087</v>
      </c>
      <c r="H26790" s="34">
        <v>801</v>
      </c>
      <c r="I26790" s="34">
        <v>1068</v>
      </c>
      <c r="J26790" s="34">
        <v>793</v>
      </c>
      <c r="K26790" s="34">
        <v>950</v>
      </c>
      <c r="L26790" s="34">
        <v>704</v>
      </c>
      <c r="M26790" s="34">
        <v>798</v>
      </c>
    </row>
    <row r="26791" spans="1:13" x14ac:dyDescent="0.2">
      <c r="A26791" s="34" t="s">
        <v>127685</v>
      </c>
      <c r="B26791" s="34">
        <v>624</v>
      </c>
      <c r="C26791" s="34">
        <v>766</v>
      </c>
      <c r="D26791" s="34">
        <v>632</v>
      </c>
      <c r="E26791" s="34">
        <v>808</v>
      </c>
      <c r="F26791" s="34">
        <v>594</v>
      </c>
      <c r="G26791" s="34">
        <v>622</v>
      </c>
      <c r="H26791" s="34">
        <v>657</v>
      </c>
      <c r="I26791" s="34">
        <v>697</v>
      </c>
      <c r="J26791" s="34">
        <v>735</v>
      </c>
      <c r="K26791" s="34">
        <v>589</v>
      </c>
      <c r="L26791" s="34">
        <v>606</v>
      </c>
      <c r="M26791" s="34">
        <v>566</v>
      </c>
    </row>
    <row r="26792" spans="1:13" x14ac:dyDescent="0.2">
      <c r="A26792" s="34" t="s">
        <v>127686</v>
      </c>
      <c r="B26792" s="34">
        <v>876</v>
      </c>
      <c r="C26792" s="34">
        <v>1207</v>
      </c>
      <c r="D26792" s="34">
        <v>934</v>
      </c>
      <c r="E26792" s="34">
        <v>1249</v>
      </c>
      <c r="F26792" s="34">
        <v>865</v>
      </c>
      <c r="G26792" s="34">
        <v>1107</v>
      </c>
      <c r="H26792" s="34">
        <v>1087</v>
      </c>
      <c r="I26792" s="34">
        <v>1144</v>
      </c>
      <c r="J26792" s="34">
        <v>974</v>
      </c>
      <c r="K26792" s="34">
        <v>995</v>
      </c>
      <c r="L26792" s="34">
        <v>909</v>
      </c>
      <c r="M26792" s="34">
        <v>944</v>
      </c>
    </row>
    <row r="26793" spans="1:13" x14ac:dyDescent="0.2">
      <c r="A26793" s="34" t="s">
        <v>127687</v>
      </c>
      <c r="B26793" s="34">
        <v>798</v>
      </c>
      <c r="C26793" s="34">
        <v>758</v>
      </c>
      <c r="D26793" s="34">
        <v>818</v>
      </c>
      <c r="E26793" s="34">
        <v>790</v>
      </c>
      <c r="F26793" s="34">
        <v>690</v>
      </c>
      <c r="G26793" s="34">
        <v>846</v>
      </c>
      <c r="H26793" s="34">
        <v>978</v>
      </c>
      <c r="I26793" s="34">
        <v>807</v>
      </c>
      <c r="J26793" s="34">
        <v>856</v>
      </c>
      <c r="K26793" s="34">
        <v>677</v>
      </c>
      <c r="L26793" s="34">
        <v>687</v>
      </c>
      <c r="M26793" s="34">
        <v>657</v>
      </c>
    </row>
    <row r="26794" spans="1:13" x14ac:dyDescent="0.2">
      <c r="A26794" s="34" t="s">
        <v>127688</v>
      </c>
      <c r="B26794" s="34">
        <v>534</v>
      </c>
      <c r="C26794" s="34">
        <v>810</v>
      </c>
      <c r="D26794" s="34">
        <v>501</v>
      </c>
      <c r="E26794" s="34">
        <v>865</v>
      </c>
      <c r="F26794" s="34">
        <v>444</v>
      </c>
      <c r="G26794" s="34">
        <v>633</v>
      </c>
      <c r="H26794" s="34">
        <v>590</v>
      </c>
      <c r="I26794" s="34">
        <v>786</v>
      </c>
      <c r="J26794" s="34">
        <v>486</v>
      </c>
      <c r="K26794" s="34">
        <v>675</v>
      </c>
      <c r="L26794" s="34">
        <v>512</v>
      </c>
      <c r="M26794" s="34">
        <v>555</v>
      </c>
    </row>
    <row r="26795" spans="1:13" x14ac:dyDescent="0.2">
      <c r="A26795" s="34" t="s">
        <v>127689</v>
      </c>
      <c r="B26795" s="34">
        <v>586</v>
      </c>
      <c r="C26795" s="34">
        <v>746</v>
      </c>
      <c r="D26795" s="34">
        <v>660</v>
      </c>
      <c r="E26795" s="34">
        <v>701</v>
      </c>
      <c r="F26795" s="34">
        <v>516</v>
      </c>
      <c r="G26795" s="34">
        <v>663</v>
      </c>
      <c r="H26795" s="34">
        <v>696</v>
      </c>
      <c r="I26795" s="34">
        <v>616</v>
      </c>
      <c r="J26795" s="34">
        <v>637</v>
      </c>
      <c r="K26795" s="34">
        <v>531</v>
      </c>
      <c r="L26795" s="34">
        <v>552</v>
      </c>
      <c r="M26795" s="34">
        <v>532</v>
      </c>
    </row>
    <row r="26796" spans="1:13" x14ac:dyDescent="0.2">
      <c r="A26796" s="34" t="s">
        <v>127690</v>
      </c>
      <c r="B26796" s="34">
        <v>680</v>
      </c>
      <c r="C26796" s="34">
        <v>814</v>
      </c>
      <c r="D26796" s="34">
        <v>667</v>
      </c>
      <c r="E26796" s="34">
        <v>878</v>
      </c>
      <c r="F26796" s="34">
        <v>602</v>
      </c>
      <c r="G26796" s="34">
        <v>782</v>
      </c>
      <c r="H26796" s="34">
        <v>764</v>
      </c>
      <c r="I26796" s="34">
        <v>792</v>
      </c>
      <c r="J26796" s="34">
        <v>634</v>
      </c>
      <c r="K26796" s="34">
        <v>675</v>
      </c>
      <c r="L26796" s="34">
        <v>697</v>
      </c>
      <c r="M26796" s="34">
        <v>665</v>
      </c>
    </row>
    <row r="26797" spans="1:13" x14ac:dyDescent="0.2">
      <c r="A26797" s="34" t="s">
        <v>127691</v>
      </c>
      <c r="B26797" s="34">
        <v>917</v>
      </c>
      <c r="C26797" s="34">
        <v>1141</v>
      </c>
      <c r="D26797" s="34">
        <v>1003</v>
      </c>
      <c r="E26797" s="34">
        <v>1180</v>
      </c>
      <c r="F26797" s="34">
        <v>810</v>
      </c>
      <c r="G26797" s="34">
        <v>1043</v>
      </c>
      <c r="H26797" s="34">
        <v>1075</v>
      </c>
      <c r="I26797" s="34">
        <v>1107</v>
      </c>
      <c r="J26797" s="34">
        <v>947</v>
      </c>
      <c r="K26797" s="34">
        <v>796</v>
      </c>
      <c r="L26797" s="34">
        <v>914</v>
      </c>
      <c r="M26797" s="34">
        <v>859</v>
      </c>
    </row>
    <row r="26798" spans="1:13" x14ac:dyDescent="0.2">
      <c r="A26798" s="34" t="s">
        <v>127692</v>
      </c>
      <c r="B26798" s="34">
        <v>454</v>
      </c>
      <c r="C26798" s="34">
        <v>648</v>
      </c>
      <c r="D26798" s="34">
        <v>493</v>
      </c>
      <c r="E26798" s="34">
        <v>644</v>
      </c>
      <c r="F26798" s="34">
        <v>491</v>
      </c>
      <c r="G26798" s="34">
        <v>678</v>
      </c>
      <c r="H26798" s="34">
        <v>519</v>
      </c>
      <c r="I26798" s="34">
        <v>665</v>
      </c>
      <c r="J26798" s="34">
        <v>460</v>
      </c>
      <c r="K26798" s="34">
        <v>514</v>
      </c>
      <c r="L26798" s="34">
        <v>530</v>
      </c>
      <c r="M26798" s="34">
        <v>443</v>
      </c>
    </row>
    <row r="26799" spans="1:13" x14ac:dyDescent="0.2">
      <c r="A26799" s="34" t="s">
        <v>127693</v>
      </c>
      <c r="B26799" s="34">
        <v>1099</v>
      </c>
      <c r="C26799" s="34">
        <v>1338</v>
      </c>
      <c r="D26799" s="34">
        <v>1359</v>
      </c>
      <c r="E26799" s="34">
        <v>1312</v>
      </c>
      <c r="F26799" s="34">
        <v>1058</v>
      </c>
      <c r="G26799" s="34">
        <v>1163</v>
      </c>
      <c r="H26799" s="34">
        <v>1305</v>
      </c>
      <c r="I26799" s="34">
        <v>1195</v>
      </c>
      <c r="J26799" s="34">
        <v>1328</v>
      </c>
      <c r="K26799" s="34">
        <v>963</v>
      </c>
      <c r="L26799" s="34">
        <v>1326</v>
      </c>
      <c r="M26799" s="34">
        <v>1036</v>
      </c>
    </row>
    <row r="26800" spans="1:13" x14ac:dyDescent="0.2">
      <c r="A26800" s="34" t="s">
        <v>127694</v>
      </c>
      <c r="B26800" s="34">
        <v>692</v>
      </c>
      <c r="C26800" s="34">
        <v>956</v>
      </c>
      <c r="D26800" s="34">
        <v>783</v>
      </c>
      <c r="E26800" s="34">
        <v>963</v>
      </c>
      <c r="F26800" s="34">
        <v>716</v>
      </c>
      <c r="G26800" s="34">
        <v>858</v>
      </c>
      <c r="H26800" s="34">
        <v>889</v>
      </c>
      <c r="I26800" s="34">
        <v>858</v>
      </c>
      <c r="J26800" s="34">
        <v>745</v>
      </c>
      <c r="K26800" s="34">
        <v>750</v>
      </c>
      <c r="L26800" s="34">
        <v>822</v>
      </c>
      <c r="M26800" s="34">
        <v>708</v>
      </c>
    </row>
    <row r="26801" spans="1:13" x14ac:dyDescent="0.2">
      <c r="A26801" s="34" t="s">
        <v>127695</v>
      </c>
      <c r="B26801" s="34">
        <v>421</v>
      </c>
      <c r="C26801" s="34">
        <v>738</v>
      </c>
      <c r="D26801" s="34">
        <v>460</v>
      </c>
      <c r="E26801" s="34">
        <v>678</v>
      </c>
      <c r="F26801" s="34">
        <v>414</v>
      </c>
      <c r="G26801" s="34">
        <v>663</v>
      </c>
      <c r="H26801" s="34">
        <v>577</v>
      </c>
      <c r="I26801" s="34">
        <v>671</v>
      </c>
      <c r="J26801" s="34">
        <v>512</v>
      </c>
      <c r="K26801" s="34">
        <v>496</v>
      </c>
      <c r="L26801" s="34">
        <v>446</v>
      </c>
      <c r="M26801" s="34">
        <v>483</v>
      </c>
    </row>
    <row r="26802" spans="1:13" x14ac:dyDescent="0.2">
      <c r="A26802" s="34" t="s">
        <v>127696</v>
      </c>
      <c r="B26802" s="34">
        <v>558</v>
      </c>
      <c r="C26802" s="34">
        <v>530</v>
      </c>
      <c r="D26802" s="34">
        <v>625</v>
      </c>
      <c r="E26802" s="34">
        <v>618</v>
      </c>
      <c r="F26802" s="34">
        <v>538</v>
      </c>
      <c r="G26802" s="34">
        <v>502</v>
      </c>
      <c r="H26802" s="34">
        <v>655</v>
      </c>
      <c r="I26802" s="34">
        <v>605</v>
      </c>
      <c r="J26802" s="34">
        <v>657</v>
      </c>
      <c r="K26802" s="34">
        <v>419</v>
      </c>
      <c r="L26802" s="34">
        <v>519</v>
      </c>
      <c r="M26802" s="34">
        <v>462</v>
      </c>
    </row>
    <row r="26803" spans="1:13" x14ac:dyDescent="0.2">
      <c r="A26803" s="34" t="s">
        <v>127697</v>
      </c>
      <c r="B26803" s="34">
        <v>257</v>
      </c>
      <c r="C26803" s="34">
        <v>293</v>
      </c>
      <c r="D26803" s="34">
        <v>366</v>
      </c>
      <c r="E26803" s="34">
        <v>328</v>
      </c>
      <c r="F26803" s="34">
        <v>298</v>
      </c>
      <c r="G26803" s="34">
        <v>327</v>
      </c>
      <c r="H26803" s="34">
        <v>339</v>
      </c>
      <c r="I26803" s="34">
        <v>298</v>
      </c>
      <c r="J26803" s="34">
        <v>343</v>
      </c>
      <c r="K26803" s="34">
        <v>283</v>
      </c>
      <c r="L26803" s="34">
        <v>295</v>
      </c>
      <c r="M26803" s="34">
        <v>247</v>
      </c>
    </row>
    <row r="26804" spans="1:13" x14ac:dyDescent="0.2">
      <c r="A26804" s="34" t="s">
        <v>127698</v>
      </c>
      <c r="B26804" s="34">
        <v>398</v>
      </c>
      <c r="C26804" s="34">
        <v>390</v>
      </c>
      <c r="D26804" s="34">
        <v>415</v>
      </c>
      <c r="E26804" s="34">
        <v>481</v>
      </c>
      <c r="F26804" s="34">
        <v>368</v>
      </c>
      <c r="G26804" s="34">
        <v>334</v>
      </c>
      <c r="H26804" s="34">
        <v>428</v>
      </c>
      <c r="I26804" s="34">
        <v>372</v>
      </c>
      <c r="J26804" s="34">
        <v>431</v>
      </c>
      <c r="K26804" s="34">
        <v>329</v>
      </c>
      <c r="L26804" s="34">
        <v>427</v>
      </c>
      <c r="M26804" s="34">
        <v>290</v>
      </c>
    </row>
    <row r="26805" spans="1:13" x14ac:dyDescent="0.2">
      <c r="A26805" s="34" t="s">
        <v>127699</v>
      </c>
      <c r="B26805" s="34">
        <v>301</v>
      </c>
      <c r="C26805" s="34">
        <v>310</v>
      </c>
      <c r="D26805" s="34">
        <v>311</v>
      </c>
      <c r="E26805" s="34">
        <v>354</v>
      </c>
      <c r="F26805" s="34">
        <v>314</v>
      </c>
      <c r="G26805" s="34">
        <v>256</v>
      </c>
      <c r="H26805" s="34">
        <v>325</v>
      </c>
      <c r="I26805" s="34">
        <v>281</v>
      </c>
      <c r="J26805" s="34">
        <v>294</v>
      </c>
      <c r="K26805" s="34">
        <v>256</v>
      </c>
      <c r="L26805" s="34">
        <v>326</v>
      </c>
      <c r="M26805" s="34">
        <v>230</v>
      </c>
    </row>
    <row r="26806" spans="1:13" x14ac:dyDescent="0.2">
      <c r="A26806" s="34" t="s">
        <v>127700</v>
      </c>
      <c r="B26806" s="34">
        <v>539</v>
      </c>
      <c r="C26806" s="34">
        <v>581</v>
      </c>
      <c r="D26806" s="34">
        <v>651</v>
      </c>
      <c r="E26806" s="34">
        <v>578</v>
      </c>
      <c r="F26806" s="34">
        <v>597</v>
      </c>
      <c r="G26806" s="34">
        <v>540</v>
      </c>
      <c r="H26806" s="34">
        <v>720</v>
      </c>
      <c r="I26806" s="34">
        <v>613</v>
      </c>
      <c r="J26806" s="34">
        <v>661</v>
      </c>
      <c r="K26806" s="34">
        <v>475</v>
      </c>
      <c r="L26806" s="34">
        <v>673</v>
      </c>
      <c r="M26806" s="34">
        <v>481</v>
      </c>
    </row>
    <row r="26807" spans="1:13" x14ac:dyDescent="0.2">
      <c r="A26807" s="34" t="s">
        <v>127701</v>
      </c>
      <c r="B26807" s="34">
        <v>644</v>
      </c>
      <c r="C26807" s="34">
        <v>696</v>
      </c>
      <c r="D26807" s="34">
        <v>672</v>
      </c>
      <c r="E26807" s="34">
        <v>638</v>
      </c>
      <c r="F26807" s="34">
        <v>618</v>
      </c>
      <c r="G26807" s="34">
        <v>565</v>
      </c>
      <c r="H26807" s="34">
        <v>727</v>
      </c>
      <c r="I26807" s="34">
        <v>625</v>
      </c>
      <c r="J26807" s="34">
        <v>675</v>
      </c>
      <c r="K26807" s="34">
        <v>528</v>
      </c>
      <c r="L26807" s="34">
        <v>609</v>
      </c>
      <c r="M26807" s="34">
        <v>501</v>
      </c>
    </row>
    <row r="26808" spans="1:13" x14ac:dyDescent="0.2">
      <c r="A26808" s="34" t="s">
        <v>127702</v>
      </c>
      <c r="B26808" s="34">
        <v>409</v>
      </c>
      <c r="C26808" s="34">
        <v>569</v>
      </c>
      <c r="D26808" s="34">
        <v>507</v>
      </c>
      <c r="E26808" s="34">
        <v>507</v>
      </c>
      <c r="F26808" s="34">
        <v>527</v>
      </c>
      <c r="G26808" s="34">
        <v>529</v>
      </c>
      <c r="H26808" s="34">
        <v>522</v>
      </c>
      <c r="I26808" s="34">
        <v>495</v>
      </c>
      <c r="J26808" s="34">
        <v>484</v>
      </c>
      <c r="K26808" s="34">
        <v>446</v>
      </c>
      <c r="L26808" s="34">
        <v>530</v>
      </c>
      <c r="M26808" s="34">
        <v>372</v>
      </c>
    </row>
    <row r="26809" spans="1:13" x14ac:dyDescent="0.2">
      <c r="A26809" s="34" t="s">
        <v>127703</v>
      </c>
      <c r="B26809" s="34">
        <v>256</v>
      </c>
      <c r="C26809" s="34">
        <v>194</v>
      </c>
      <c r="D26809" s="34">
        <v>219</v>
      </c>
      <c r="E26809" s="34">
        <v>229</v>
      </c>
      <c r="F26809" s="34">
        <v>190</v>
      </c>
      <c r="G26809" s="34">
        <v>210</v>
      </c>
      <c r="H26809" s="34">
        <v>266</v>
      </c>
      <c r="I26809" s="34">
        <v>202</v>
      </c>
      <c r="J26809" s="34">
        <v>247</v>
      </c>
      <c r="K26809" s="34">
        <v>176</v>
      </c>
      <c r="L26809" s="34">
        <v>194</v>
      </c>
      <c r="M26809" s="34">
        <v>162</v>
      </c>
    </row>
    <row r="26810" spans="1:13" x14ac:dyDescent="0.2">
      <c r="A26810" s="34" t="s">
        <v>127704</v>
      </c>
      <c r="B26810" s="34">
        <v>369</v>
      </c>
      <c r="C26810" s="34">
        <v>281</v>
      </c>
      <c r="D26810" s="34">
        <v>325</v>
      </c>
      <c r="E26810" s="34">
        <v>317</v>
      </c>
      <c r="F26810" s="34">
        <v>294</v>
      </c>
      <c r="G26810" s="34">
        <v>226</v>
      </c>
      <c r="H26810" s="34">
        <v>334</v>
      </c>
      <c r="I26810" s="34">
        <v>278</v>
      </c>
      <c r="J26810" s="34">
        <v>304</v>
      </c>
      <c r="K26810" s="34">
        <v>270</v>
      </c>
      <c r="L26810" s="34">
        <v>304</v>
      </c>
      <c r="M26810" s="34">
        <v>218</v>
      </c>
    </row>
    <row r="26811" spans="1:13" x14ac:dyDescent="0.2">
      <c r="A26811" s="34" t="s">
        <v>127705</v>
      </c>
      <c r="B26811" s="34">
        <v>468</v>
      </c>
      <c r="C26811" s="34">
        <v>471</v>
      </c>
      <c r="D26811" s="34">
        <v>443</v>
      </c>
      <c r="E26811" s="34">
        <v>508</v>
      </c>
      <c r="F26811" s="34">
        <v>442</v>
      </c>
      <c r="G26811" s="34">
        <v>439</v>
      </c>
      <c r="H26811" s="34">
        <v>458</v>
      </c>
      <c r="I26811" s="34">
        <v>472</v>
      </c>
      <c r="J26811" s="34">
        <v>487</v>
      </c>
      <c r="K26811" s="34">
        <v>351</v>
      </c>
      <c r="L26811" s="34">
        <v>391</v>
      </c>
      <c r="M26811" s="34">
        <v>298</v>
      </c>
    </row>
    <row r="26812" spans="1:13" x14ac:dyDescent="0.2">
      <c r="A26812" s="34" t="s">
        <v>127706</v>
      </c>
      <c r="B26812" s="34">
        <v>328</v>
      </c>
      <c r="C26812" s="34">
        <v>295</v>
      </c>
      <c r="D26812" s="34">
        <v>432</v>
      </c>
      <c r="E26812" s="34">
        <v>281</v>
      </c>
      <c r="F26812" s="34">
        <v>294</v>
      </c>
      <c r="G26812" s="34">
        <v>325</v>
      </c>
      <c r="H26812" s="34">
        <v>292</v>
      </c>
      <c r="I26812" s="34">
        <v>299</v>
      </c>
      <c r="J26812" s="34">
        <v>339</v>
      </c>
      <c r="K26812" s="34">
        <v>314</v>
      </c>
      <c r="L26812" s="34">
        <v>368</v>
      </c>
      <c r="M26812" s="34">
        <v>260</v>
      </c>
    </row>
    <row r="26813" spans="1:13" x14ac:dyDescent="0.2">
      <c r="A26813" s="34" t="s">
        <v>127707</v>
      </c>
      <c r="B26813" s="34">
        <v>613</v>
      </c>
      <c r="C26813" s="34">
        <v>649</v>
      </c>
      <c r="D26813" s="34">
        <v>716</v>
      </c>
      <c r="E26813" s="34">
        <v>670</v>
      </c>
      <c r="F26813" s="34">
        <v>660</v>
      </c>
      <c r="G26813" s="34">
        <v>667</v>
      </c>
      <c r="H26813" s="34">
        <v>818</v>
      </c>
      <c r="I26813" s="34">
        <v>559</v>
      </c>
      <c r="J26813" s="34">
        <v>685</v>
      </c>
      <c r="K26813" s="34">
        <v>581</v>
      </c>
      <c r="L26813" s="34">
        <v>632</v>
      </c>
      <c r="M26813" s="34">
        <v>511</v>
      </c>
    </row>
    <row r="26814" spans="1:13" x14ac:dyDescent="0.2">
      <c r="A26814" s="34" t="s">
        <v>127708</v>
      </c>
      <c r="B26814" s="34">
        <v>552</v>
      </c>
      <c r="C26814" s="34">
        <v>554</v>
      </c>
      <c r="D26814" s="34">
        <v>592</v>
      </c>
      <c r="E26814" s="34">
        <v>520</v>
      </c>
      <c r="F26814" s="34">
        <v>475</v>
      </c>
      <c r="G26814" s="34">
        <v>470</v>
      </c>
      <c r="H26814" s="34">
        <v>549</v>
      </c>
      <c r="I26814" s="34">
        <v>550</v>
      </c>
      <c r="J26814" s="34">
        <v>545</v>
      </c>
      <c r="K26814" s="34">
        <v>435</v>
      </c>
      <c r="L26814" s="34">
        <v>556</v>
      </c>
      <c r="M26814" s="34">
        <v>402</v>
      </c>
    </row>
    <row r="26815" spans="1:13" x14ac:dyDescent="0.2">
      <c r="A26815" s="34" t="s">
        <v>127709</v>
      </c>
      <c r="B26815" s="34">
        <v>281</v>
      </c>
      <c r="C26815" s="34">
        <v>276</v>
      </c>
      <c r="D26815" s="34">
        <v>324</v>
      </c>
      <c r="E26815" s="34">
        <v>305</v>
      </c>
      <c r="F26815" s="34">
        <v>205</v>
      </c>
      <c r="G26815" s="34">
        <v>249</v>
      </c>
      <c r="H26815" s="34">
        <v>304</v>
      </c>
      <c r="I26815" s="34">
        <v>258</v>
      </c>
      <c r="J26815" s="34">
        <v>328</v>
      </c>
      <c r="K26815" s="34">
        <v>210</v>
      </c>
      <c r="L26815" s="34">
        <v>241</v>
      </c>
      <c r="M26815" s="34">
        <v>193</v>
      </c>
    </row>
    <row r="26816" spans="1:13" x14ac:dyDescent="0.2">
      <c r="A26816" s="34" t="s">
        <v>127710</v>
      </c>
      <c r="B26816" s="34">
        <v>419</v>
      </c>
      <c r="C26816" s="34">
        <v>435</v>
      </c>
      <c r="D26816" s="34">
        <v>503</v>
      </c>
      <c r="E26816" s="34">
        <v>540</v>
      </c>
      <c r="F26816" s="34">
        <v>439</v>
      </c>
      <c r="G26816" s="34">
        <v>441</v>
      </c>
      <c r="H26816" s="34">
        <v>497</v>
      </c>
      <c r="I26816" s="34">
        <v>457</v>
      </c>
      <c r="J26816" s="34">
        <v>501</v>
      </c>
      <c r="K26816" s="34">
        <v>396</v>
      </c>
      <c r="L26816" s="34">
        <v>437</v>
      </c>
      <c r="M26816" s="34">
        <v>366</v>
      </c>
    </row>
    <row r="26817" spans="1:13" x14ac:dyDescent="0.2">
      <c r="A26817" s="34" t="s">
        <v>127711</v>
      </c>
      <c r="B26817" s="34">
        <v>1092</v>
      </c>
      <c r="C26817" s="34">
        <v>925</v>
      </c>
      <c r="D26817" s="34">
        <v>1200</v>
      </c>
      <c r="E26817" s="34">
        <v>974</v>
      </c>
      <c r="F26817" s="34">
        <v>915</v>
      </c>
      <c r="G26817" s="34">
        <v>881</v>
      </c>
      <c r="H26817" s="34">
        <v>1217</v>
      </c>
      <c r="I26817" s="34">
        <v>913</v>
      </c>
      <c r="J26817" s="34">
        <v>1221</v>
      </c>
      <c r="K26817" s="34">
        <v>799</v>
      </c>
      <c r="L26817" s="34">
        <v>1052</v>
      </c>
      <c r="M26817" s="34">
        <v>762</v>
      </c>
    </row>
    <row r="26818" spans="1:13" x14ac:dyDescent="0.2">
      <c r="A26818" s="34" t="s">
        <v>127712</v>
      </c>
      <c r="B26818" s="34">
        <v>392</v>
      </c>
      <c r="C26818" s="34">
        <v>542</v>
      </c>
      <c r="D26818" s="34">
        <v>624</v>
      </c>
      <c r="E26818" s="34">
        <v>593</v>
      </c>
      <c r="F26818" s="34">
        <v>502</v>
      </c>
      <c r="G26818" s="34">
        <v>482</v>
      </c>
      <c r="H26818" s="34">
        <v>594</v>
      </c>
      <c r="I26818" s="34">
        <v>477</v>
      </c>
      <c r="J26818" s="34">
        <v>579</v>
      </c>
      <c r="K26818" s="34">
        <v>379</v>
      </c>
      <c r="L26818" s="34">
        <v>491</v>
      </c>
      <c r="M26818" s="34">
        <v>409</v>
      </c>
    </row>
    <row r="26819" spans="1:13" x14ac:dyDescent="0.2">
      <c r="A26819" s="34" t="s">
        <v>127713</v>
      </c>
      <c r="B26819" s="34">
        <v>760</v>
      </c>
      <c r="C26819" s="34">
        <v>702</v>
      </c>
      <c r="D26819" s="34">
        <v>765</v>
      </c>
      <c r="E26819" s="34">
        <v>821</v>
      </c>
      <c r="F26819" s="34">
        <v>699</v>
      </c>
      <c r="G26819" s="34">
        <v>690</v>
      </c>
      <c r="H26819" s="34">
        <v>888</v>
      </c>
      <c r="I26819" s="34">
        <v>740</v>
      </c>
      <c r="J26819" s="34">
        <v>861</v>
      </c>
      <c r="K26819" s="34">
        <v>567</v>
      </c>
      <c r="L26819" s="34">
        <v>819</v>
      </c>
      <c r="M26819" s="34">
        <v>599</v>
      </c>
    </row>
    <row r="26820" spans="1:13" x14ac:dyDescent="0.2">
      <c r="A26820" s="34" t="s">
        <v>127714</v>
      </c>
      <c r="B26820" s="34">
        <v>398</v>
      </c>
      <c r="C26820" s="34">
        <v>543</v>
      </c>
      <c r="D26820" s="34">
        <v>512</v>
      </c>
      <c r="E26820" s="34">
        <v>561</v>
      </c>
      <c r="F26820" s="34">
        <v>440</v>
      </c>
      <c r="G26820" s="34">
        <v>517</v>
      </c>
      <c r="H26820" s="34">
        <v>472</v>
      </c>
      <c r="I26820" s="34">
        <v>570</v>
      </c>
      <c r="J26820" s="34">
        <v>557</v>
      </c>
      <c r="K26820" s="34">
        <v>415</v>
      </c>
      <c r="L26820" s="34">
        <v>452</v>
      </c>
      <c r="M26820" s="34">
        <v>473</v>
      </c>
    </row>
    <row r="26821" spans="1:13" x14ac:dyDescent="0.2">
      <c r="A26821" s="34" t="s">
        <v>127715</v>
      </c>
      <c r="B26821" s="34">
        <v>710</v>
      </c>
      <c r="C26821" s="34">
        <v>657</v>
      </c>
      <c r="D26821" s="34">
        <v>700</v>
      </c>
      <c r="E26821" s="34">
        <v>622</v>
      </c>
      <c r="F26821" s="34">
        <v>582</v>
      </c>
      <c r="G26821" s="34">
        <v>551</v>
      </c>
      <c r="H26821" s="34">
        <v>724</v>
      </c>
      <c r="I26821" s="34">
        <v>608</v>
      </c>
      <c r="J26821" s="34">
        <v>676</v>
      </c>
      <c r="K26821" s="34">
        <v>531</v>
      </c>
      <c r="L26821" s="34">
        <v>654</v>
      </c>
      <c r="M26821" s="34">
        <v>503</v>
      </c>
    </row>
    <row r="26822" spans="1:13" x14ac:dyDescent="0.2">
      <c r="A26822" s="34" t="s">
        <v>127716</v>
      </c>
      <c r="B26822" s="34">
        <v>876</v>
      </c>
      <c r="C26822" s="34">
        <v>762</v>
      </c>
      <c r="D26822" s="34">
        <v>889</v>
      </c>
      <c r="E26822" s="34">
        <v>841</v>
      </c>
      <c r="F26822" s="34">
        <v>816</v>
      </c>
      <c r="G26822" s="34">
        <v>722</v>
      </c>
      <c r="H26822" s="34">
        <v>959</v>
      </c>
      <c r="I26822" s="34">
        <v>811</v>
      </c>
      <c r="J26822" s="34">
        <v>938</v>
      </c>
      <c r="K26822" s="34">
        <v>692</v>
      </c>
      <c r="L26822" s="34">
        <v>763</v>
      </c>
      <c r="M26822" s="34">
        <v>638</v>
      </c>
    </row>
    <row r="26823" spans="1:13" x14ac:dyDescent="0.2">
      <c r="A26823" s="34" t="s">
        <v>127717</v>
      </c>
      <c r="B26823" s="34">
        <v>399</v>
      </c>
      <c r="C26823" s="34">
        <v>436</v>
      </c>
      <c r="D26823" s="34">
        <v>445</v>
      </c>
      <c r="E26823" s="34">
        <v>455</v>
      </c>
      <c r="F26823" s="34">
        <v>405</v>
      </c>
      <c r="G26823" s="34">
        <v>377</v>
      </c>
      <c r="H26823" s="34">
        <v>452</v>
      </c>
      <c r="I26823" s="34">
        <v>454</v>
      </c>
      <c r="J26823" s="34">
        <v>437</v>
      </c>
      <c r="K26823" s="34">
        <v>352</v>
      </c>
      <c r="L26823" s="34">
        <v>376</v>
      </c>
      <c r="M26823" s="34">
        <v>351</v>
      </c>
    </row>
    <row r="26824" spans="1:13" x14ac:dyDescent="0.2">
      <c r="A26824" s="34" t="s">
        <v>127718</v>
      </c>
      <c r="B26824" s="34">
        <v>329</v>
      </c>
      <c r="C26824" s="34">
        <v>348</v>
      </c>
      <c r="D26824" s="34">
        <v>321</v>
      </c>
      <c r="E26824" s="34">
        <v>380</v>
      </c>
      <c r="F26824" s="34">
        <v>285</v>
      </c>
      <c r="G26824" s="34">
        <v>323</v>
      </c>
      <c r="H26824" s="34">
        <v>422</v>
      </c>
      <c r="I26824" s="34">
        <v>369</v>
      </c>
      <c r="J26824" s="34">
        <v>341</v>
      </c>
      <c r="K26824" s="34">
        <v>270</v>
      </c>
      <c r="L26824" s="34">
        <v>381</v>
      </c>
      <c r="M26824" s="34">
        <v>270</v>
      </c>
    </row>
    <row r="26825" spans="1:13" x14ac:dyDescent="0.2">
      <c r="A26825" s="34" t="s">
        <v>127719</v>
      </c>
      <c r="B26825" s="34">
        <v>332</v>
      </c>
      <c r="C26825" s="34">
        <v>284</v>
      </c>
      <c r="D26825" s="34">
        <v>307</v>
      </c>
      <c r="E26825" s="34">
        <v>323</v>
      </c>
      <c r="F26825" s="34">
        <v>282</v>
      </c>
      <c r="G26825" s="34">
        <v>283</v>
      </c>
      <c r="H26825" s="34">
        <v>301</v>
      </c>
      <c r="I26825" s="34">
        <v>299</v>
      </c>
      <c r="J26825" s="34">
        <v>276</v>
      </c>
      <c r="K26825" s="34">
        <v>264</v>
      </c>
      <c r="L26825" s="34">
        <v>289</v>
      </c>
      <c r="M26825" s="34">
        <v>235</v>
      </c>
    </row>
    <row r="26826" spans="1:13" x14ac:dyDescent="0.2">
      <c r="A26826" s="34" t="s">
        <v>127720</v>
      </c>
      <c r="B26826" s="34">
        <v>356</v>
      </c>
      <c r="C26826" s="34">
        <v>295</v>
      </c>
      <c r="D26826" s="34">
        <v>378</v>
      </c>
      <c r="E26826" s="34">
        <v>306</v>
      </c>
      <c r="F26826" s="34">
        <v>273</v>
      </c>
      <c r="G26826" s="34">
        <v>304</v>
      </c>
      <c r="H26826" s="34">
        <v>443</v>
      </c>
      <c r="I26826" s="34">
        <v>313</v>
      </c>
      <c r="J26826" s="34">
        <v>291</v>
      </c>
      <c r="K26826" s="34">
        <v>227</v>
      </c>
      <c r="L26826" s="34">
        <v>297</v>
      </c>
      <c r="M26826" s="34">
        <v>284</v>
      </c>
    </row>
    <row r="26827" spans="1:13" x14ac:dyDescent="0.2">
      <c r="A26827" s="34" t="s">
        <v>127721</v>
      </c>
      <c r="B26827" s="34">
        <v>402</v>
      </c>
      <c r="C26827" s="34">
        <v>342</v>
      </c>
      <c r="D26827" s="34">
        <v>384</v>
      </c>
      <c r="E26827" s="34">
        <v>365</v>
      </c>
      <c r="F26827" s="34">
        <v>377</v>
      </c>
      <c r="G26827" s="34">
        <v>342</v>
      </c>
      <c r="H26827" s="34">
        <v>391</v>
      </c>
      <c r="I26827" s="34">
        <v>364</v>
      </c>
      <c r="J26827" s="34">
        <v>397</v>
      </c>
      <c r="K26827" s="34">
        <v>356</v>
      </c>
      <c r="L26827" s="34">
        <v>392</v>
      </c>
      <c r="M26827" s="34">
        <v>338</v>
      </c>
    </row>
    <row r="26828" spans="1:13" x14ac:dyDescent="0.2">
      <c r="A26828" s="34" t="s">
        <v>127722</v>
      </c>
      <c r="B26828" s="34">
        <v>630</v>
      </c>
      <c r="C26828" s="34">
        <v>458</v>
      </c>
      <c r="D26828" s="34">
        <v>636</v>
      </c>
      <c r="E26828" s="34">
        <v>631</v>
      </c>
      <c r="F26828" s="34">
        <v>548</v>
      </c>
      <c r="G26828" s="34">
        <v>498</v>
      </c>
      <c r="H26828" s="34">
        <v>665</v>
      </c>
      <c r="I26828" s="34">
        <v>557</v>
      </c>
      <c r="J26828" s="34">
        <v>602</v>
      </c>
      <c r="K26828" s="34">
        <v>445</v>
      </c>
      <c r="L26828" s="34">
        <v>608</v>
      </c>
      <c r="M26828" s="34">
        <v>430</v>
      </c>
    </row>
    <row r="26829" spans="1:13" x14ac:dyDescent="0.2">
      <c r="A26829" s="34" t="s">
        <v>127723</v>
      </c>
      <c r="B26829" s="34">
        <v>437</v>
      </c>
      <c r="C26829" s="34">
        <v>522</v>
      </c>
      <c r="D26829" s="34">
        <v>557</v>
      </c>
      <c r="E26829" s="34">
        <v>545</v>
      </c>
      <c r="F26829" s="34">
        <v>393</v>
      </c>
      <c r="G26829" s="34">
        <v>460</v>
      </c>
      <c r="H26829" s="34">
        <v>508</v>
      </c>
      <c r="I26829" s="34">
        <v>483</v>
      </c>
      <c r="J26829" s="34">
        <v>406</v>
      </c>
      <c r="K26829" s="34">
        <v>449</v>
      </c>
      <c r="L26829" s="34">
        <v>464</v>
      </c>
      <c r="M26829" s="34">
        <v>402</v>
      </c>
    </row>
    <row r="26830" spans="1:13" x14ac:dyDescent="0.2">
      <c r="A26830" s="34" t="s">
        <v>127724</v>
      </c>
      <c r="B26830" s="34">
        <v>229</v>
      </c>
      <c r="C26830" s="34">
        <v>246</v>
      </c>
      <c r="D26830" s="34">
        <v>263</v>
      </c>
      <c r="E26830" s="34">
        <v>238</v>
      </c>
      <c r="F26830" s="34">
        <v>214</v>
      </c>
      <c r="G26830" s="34">
        <v>211</v>
      </c>
      <c r="H26830" s="34">
        <v>303</v>
      </c>
      <c r="I26830" s="34">
        <v>270</v>
      </c>
      <c r="J26830" s="34">
        <v>254</v>
      </c>
      <c r="K26830" s="34">
        <v>176</v>
      </c>
      <c r="L26830" s="34">
        <v>259</v>
      </c>
      <c r="M26830" s="34">
        <v>189</v>
      </c>
    </row>
    <row r="26831" spans="1:13" x14ac:dyDescent="0.2">
      <c r="A26831" s="34" t="s">
        <v>127725</v>
      </c>
      <c r="B26831" s="34">
        <v>446</v>
      </c>
      <c r="C26831" s="34">
        <v>385</v>
      </c>
      <c r="D26831" s="34">
        <v>457</v>
      </c>
      <c r="E26831" s="34">
        <v>460</v>
      </c>
      <c r="F26831" s="34">
        <v>367</v>
      </c>
      <c r="G26831" s="34">
        <v>434</v>
      </c>
      <c r="H26831" s="34">
        <v>439</v>
      </c>
      <c r="I26831" s="34">
        <v>426</v>
      </c>
      <c r="J26831" s="34">
        <v>437</v>
      </c>
      <c r="K26831" s="34">
        <v>367</v>
      </c>
      <c r="L26831" s="34">
        <v>439</v>
      </c>
      <c r="M26831" s="34">
        <v>352</v>
      </c>
    </row>
    <row r="26832" spans="1:13" x14ac:dyDescent="0.2">
      <c r="A26832" s="34" t="s">
        <v>127726</v>
      </c>
      <c r="B26832" s="34">
        <v>424</v>
      </c>
      <c r="C26832" s="34">
        <v>475</v>
      </c>
      <c r="D26832" s="34">
        <v>452</v>
      </c>
      <c r="E26832" s="34">
        <v>485</v>
      </c>
      <c r="F26832" s="34">
        <v>428</v>
      </c>
      <c r="G26832" s="34">
        <v>425</v>
      </c>
      <c r="H26832" s="34">
        <v>531</v>
      </c>
      <c r="I26832" s="34">
        <v>441</v>
      </c>
      <c r="J26832" s="34">
        <v>542</v>
      </c>
      <c r="K26832" s="34">
        <v>356</v>
      </c>
      <c r="L26832" s="34">
        <v>426</v>
      </c>
      <c r="M26832" s="34">
        <v>321</v>
      </c>
    </row>
    <row r="26833" spans="1:13" x14ac:dyDescent="0.2">
      <c r="A26833" s="34" t="s">
        <v>127727</v>
      </c>
      <c r="B26833" s="34">
        <v>199</v>
      </c>
      <c r="C26833" s="34">
        <v>358</v>
      </c>
      <c r="D26833" s="34">
        <v>359</v>
      </c>
      <c r="E26833" s="34">
        <v>367</v>
      </c>
      <c r="F26833" s="34">
        <v>348</v>
      </c>
      <c r="G26833" s="34">
        <v>306</v>
      </c>
      <c r="H26833" s="34">
        <v>350</v>
      </c>
      <c r="I26833" s="34">
        <v>332</v>
      </c>
      <c r="J26833" s="34">
        <v>320</v>
      </c>
      <c r="K26833" s="34">
        <v>291</v>
      </c>
      <c r="L26833" s="34">
        <v>305</v>
      </c>
      <c r="M26833" s="34">
        <v>273</v>
      </c>
    </row>
    <row r="26834" spans="1:13" x14ac:dyDescent="0.2">
      <c r="A26834" s="34" t="s">
        <v>127728</v>
      </c>
      <c r="B26834" s="34">
        <v>641</v>
      </c>
      <c r="C26834" s="34">
        <v>621</v>
      </c>
      <c r="D26834" s="34">
        <v>705</v>
      </c>
      <c r="E26834" s="34">
        <v>695</v>
      </c>
      <c r="F26834" s="34">
        <v>673</v>
      </c>
      <c r="G26834" s="34">
        <v>611</v>
      </c>
      <c r="H26834" s="34">
        <v>711</v>
      </c>
      <c r="I26834" s="34">
        <v>691</v>
      </c>
      <c r="J26834" s="34">
        <v>670</v>
      </c>
      <c r="K26834" s="34">
        <v>472</v>
      </c>
      <c r="L26834" s="34">
        <v>613</v>
      </c>
      <c r="M26834" s="34">
        <v>479</v>
      </c>
    </row>
    <row r="26835" spans="1:13" x14ac:dyDescent="0.2">
      <c r="A26835" s="34" t="s">
        <v>127729</v>
      </c>
      <c r="B26835" s="34">
        <v>357</v>
      </c>
      <c r="C26835" s="34">
        <v>365</v>
      </c>
      <c r="D26835" s="34">
        <v>435</v>
      </c>
      <c r="E26835" s="34">
        <v>483</v>
      </c>
      <c r="F26835" s="34">
        <v>389</v>
      </c>
      <c r="G26835" s="34">
        <v>365</v>
      </c>
      <c r="H26835" s="34">
        <v>468</v>
      </c>
      <c r="I26835" s="34">
        <v>429</v>
      </c>
      <c r="J26835" s="34">
        <v>420</v>
      </c>
      <c r="K26835" s="34">
        <v>337</v>
      </c>
      <c r="L26835" s="34">
        <v>411</v>
      </c>
      <c r="M26835" s="34">
        <v>322</v>
      </c>
    </row>
    <row r="26836" spans="1:13" x14ac:dyDescent="0.2">
      <c r="A26836" s="34" t="s">
        <v>127730</v>
      </c>
      <c r="B26836" s="34">
        <v>360</v>
      </c>
      <c r="C26836" s="34">
        <v>343</v>
      </c>
      <c r="D26836" s="34">
        <v>400</v>
      </c>
      <c r="E26836" s="34">
        <v>410</v>
      </c>
      <c r="F26836" s="34">
        <v>326</v>
      </c>
      <c r="G26836" s="34">
        <v>352</v>
      </c>
      <c r="H26836" s="34">
        <v>404</v>
      </c>
      <c r="I26836" s="34">
        <v>325</v>
      </c>
      <c r="J26836" s="34">
        <v>389</v>
      </c>
      <c r="K26836" s="34">
        <v>277</v>
      </c>
      <c r="L26836" s="34">
        <v>406</v>
      </c>
      <c r="M26836" s="34">
        <v>287</v>
      </c>
    </row>
    <row r="26837" spans="1:13" x14ac:dyDescent="0.2">
      <c r="A26837" s="34" t="s">
        <v>127731</v>
      </c>
      <c r="B26837" s="34">
        <v>387</v>
      </c>
      <c r="C26837" s="34">
        <v>414</v>
      </c>
      <c r="D26837" s="34">
        <v>411</v>
      </c>
      <c r="E26837" s="34">
        <v>436</v>
      </c>
      <c r="F26837" s="34">
        <v>392</v>
      </c>
      <c r="G26837" s="34">
        <v>365</v>
      </c>
      <c r="H26837" s="34">
        <v>371</v>
      </c>
      <c r="I26837" s="34">
        <v>474</v>
      </c>
      <c r="J26837" s="34">
        <v>363</v>
      </c>
      <c r="K26837" s="34">
        <v>343</v>
      </c>
      <c r="L26837" s="34">
        <v>424</v>
      </c>
      <c r="M26837" s="34">
        <v>309</v>
      </c>
    </row>
    <row r="26838" spans="1:13" x14ac:dyDescent="0.2">
      <c r="A26838" s="34" t="s">
        <v>127732</v>
      </c>
      <c r="B26838" s="34">
        <v>283</v>
      </c>
      <c r="C26838" s="34">
        <v>230</v>
      </c>
      <c r="D26838" s="34">
        <v>302</v>
      </c>
      <c r="E26838" s="34">
        <v>306</v>
      </c>
      <c r="F26838" s="34">
        <v>288</v>
      </c>
      <c r="G26838" s="34">
        <v>256</v>
      </c>
      <c r="H26838" s="34">
        <v>382</v>
      </c>
      <c r="I26838" s="34">
        <v>330</v>
      </c>
      <c r="J26838" s="34">
        <v>308</v>
      </c>
      <c r="K26838" s="34">
        <v>258</v>
      </c>
      <c r="L26838" s="34">
        <v>280</v>
      </c>
      <c r="M26838" s="34">
        <v>245</v>
      </c>
    </row>
    <row r="26839" spans="1:13" x14ac:dyDescent="0.2">
      <c r="A26839" s="34" t="s">
        <v>127733</v>
      </c>
      <c r="B26839" s="34">
        <v>318</v>
      </c>
      <c r="C26839" s="34">
        <v>347</v>
      </c>
      <c r="D26839" s="34">
        <v>365</v>
      </c>
      <c r="E26839" s="34">
        <v>448</v>
      </c>
      <c r="F26839" s="34">
        <v>319</v>
      </c>
      <c r="G26839" s="34">
        <v>377</v>
      </c>
      <c r="H26839" s="34">
        <v>381</v>
      </c>
      <c r="I26839" s="34">
        <v>439</v>
      </c>
      <c r="J26839" s="34">
        <v>420</v>
      </c>
      <c r="K26839" s="34">
        <v>336</v>
      </c>
      <c r="L26839" s="34">
        <v>360</v>
      </c>
      <c r="M26839" s="34">
        <v>308</v>
      </c>
    </row>
    <row r="26840" spans="1:13" x14ac:dyDescent="0.2">
      <c r="A26840" s="34" t="s">
        <v>127734</v>
      </c>
      <c r="B26840" s="34">
        <v>233</v>
      </c>
      <c r="C26840" s="34">
        <v>221</v>
      </c>
      <c r="D26840" s="34">
        <v>295</v>
      </c>
      <c r="E26840" s="34">
        <v>292</v>
      </c>
      <c r="F26840" s="34">
        <v>230</v>
      </c>
      <c r="G26840" s="34">
        <v>262</v>
      </c>
      <c r="H26840" s="34">
        <v>254</v>
      </c>
      <c r="I26840" s="34">
        <v>260</v>
      </c>
      <c r="J26840" s="34">
        <v>261</v>
      </c>
      <c r="K26840" s="34">
        <v>223</v>
      </c>
      <c r="L26840" s="34">
        <v>294</v>
      </c>
      <c r="M26840" s="34">
        <v>199</v>
      </c>
    </row>
    <row r="26841" spans="1:13" x14ac:dyDescent="0.2">
      <c r="A26841" s="34" t="s">
        <v>127735</v>
      </c>
      <c r="B26841" s="34">
        <v>445</v>
      </c>
      <c r="C26841" s="34">
        <v>517</v>
      </c>
      <c r="D26841" s="34">
        <v>516</v>
      </c>
      <c r="E26841" s="34">
        <v>512</v>
      </c>
      <c r="F26841" s="34">
        <v>458</v>
      </c>
      <c r="G26841" s="34">
        <v>465</v>
      </c>
      <c r="H26841" s="34">
        <v>466</v>
      </c>
      <c r="I26841" s="34">
        <v>500</v>
      </c>
      <c r="J26841" s="34">
        <v>496</v>
      </c>
      <c r="K26841" s="34">
        <v>413</v>
      </c>
      <c r="L26841" s="34">
        <v>487</v>
      </c>
      <c r="M26841" s="34">
        <v>410</v>
      </c>
    </row>
    <row r="26842" spans="1:13" x14ac:dyDescent="0.2">
      <c r="A26842" s="34" t="s">
        <v>127736</v>
      </c>
      <c r="B26842" s="34">
        <v>371</v>
      </c>
      <c r="C26842" s="34">
        <v>337</v>
      </c>
      <c r="D26842" s="34">
        <v>422</v>
      </c>
      <c r="E26842" s="34">
        <v>419</v>
      </c>
      <c r="F26842" s="34">
        <v>375</v>
      </c>
      <c r="G26842" s="34">
        <v>390</v>
      </c>
      <c r="H26842" s="34">
        <v>480</v>
      </c>
      <c r="I26842" s="34">
        <v>409</v>
      </c>
      <c r="J26842" s="34">
        <v>502</v>
      </c>
      <c r="K26842" s="34">
        <v>330</v>
      </c>
      <c r="L26842" s="34">
        <v>450</v>
      </c>
      <c r="M26842" s="34">
        <v>273</v>
      </c>
    </row>
    <row r="26843" spans="1:13" x14ac:dyDescent="0.2">
      <c r="A26843" s="34" t="s">
        <v>127737</v>
      </c>
      <c r="B26843" s="34">
        <v>325</v>
      </c>
      <c r="C26843" s="34">
        <v>302</v>
      </c>
      <c r="D26843" s="34">
        <v>376</v>
      </c>
      <c r="E26843" s="34">
        <v>447</v>
      </c>
      <c r="F26843" s="34">
        <v>379</v>
      </c>
      <c r="G26843" s="34">
        <v>327</v>
      </c>
      <c r="H26843" s="34">
        <v>402</v>
      </c>
      <c r="I26843" s="34">
        <v>368</v>
      </c>
      <c r="J26843" s="34">
        <v>365</v>
      </c>
      <c r="K26843" s="34">
        <v>278</v>
      </c>
      <c r="L26843" s="34">
        <v>390</v>
      </c>
      <c r="M26843" s="34">
        <v>274</v>
      </c>
    </row>
    <row r="26844" spans="1:13" x14ac:dyDescent="0.2">
      <c r="A26844" s="34" t="s">
        <v>127738</v>
      </c>
      <c r="B26844" s="34">
        <v>357</v>
      </c>
      <c r="C26844" s="34">
        <v>372</v>
      </c>
      <c r="D26844" s="34">
        <v>414</v>
      </c>
      <c r="E26844" s="34">
        <v>384</v>
      </c>
      <c r="F26844" s="34">
        <v>373</v>
      </c>
      <c r="G26844" s="34">
        <v>279</v>
      </c>
      <c r="H26844" s="34">
        <v>349</v>
      </c>
      <c r="I26844" s="34">
        <v>376</v>
      </c>
      <c r="J26844" s="34">
        <v>343</v>
      </c>
      <c r="K26844" s="34">
        <v>312</v>
      </c>
      <c r="L26844" s="34">
        <v>385</v>
      </c>
      <c r="M26844" s="34">
        <v>317</v>
      </c>
    </row>
    <row r="26845" spans="1:13" x14ac:dyDescent="0.2">
      <c r="A26845" s="34" t="s">
        <v>127739</v>
      </c>
      <c r="B26845" s="34">
        <v>579</v>
      </c>
      <c r="C26845" s="34">
        <v>542</v>
      </c>
      <c r="D26845" s="34">
        <v>619</v>
      </c>
      <c r="E26845" s="34">
        <v>541</v>
      </c>
      <c r="F26845" s="34">
        <v>563</v>
      </c>
      <c r="G26845" s="34">
        <v>518</v>
      </c>
      <c r="H26845" s="34">
        <v>671</v>
      </c>
      <c r="I26845" s="34">
        <v>590</v>
      </c>
      <c r="J26845" s="34">
        <v>606</v>
      </c>
      <c r="K26845" s="34">
        <v>445</v>
      </c>
      <c r="L26845" s="34">
        <v>646</v>
      </c>
      <c r="M26845" s="34">
        <v>458</v>
      </c>
    </row>
    <row r="26846" spans="1:13" x14ac:dyDescent="0.2">
      <c r="A26846" s="34" t="s">
        <v>127740</v>
      </c>
      <c r="B26846" s="34">
        <v>432</v>
      </c>
      <c r="C26846" s="34">
        <v>458</v>
      </c>
      <c r="D26846" s="34">
        <v>519</v>
      </c>
      <c r="E26846" s="34">
        <v>501</v>
      </c>
      <c r="F26846" s="34">
        <v>495</v>
      </c>
      <c r="G26846" s="34">
        <v>447</v>
      </c>
      <c r="H26846" s="34">
        <v>525</v>
      </c>
      <c r="I26846" s="34">
        <v>441</v>
      </c>
      <c r="J26846" s="34">
        <v>510</v>
      </c>
      <c r="K26846" s="34">
        <v>392</v>
      </c>
      <c r="L26846" s="34">
        <v>501</v>
      </c>
      <c r="M26846" s="34">
        <v>376</v>
      </c>
    </row>
    <row r="26847" spans="1:13" x14ac:dyDescent="0.2">
      <c r="A26847" s="34" t="s">
        <v>127741</v>
      </c>
      <c r="B26847" s="34">
        <v>194</v>
      </c>
      <c r="C26847" s="34">
        <v>321</v>
      </c>
      <c r="D26847" s="34">
        <v>272</v>
      </c>
      <c r="E26847" s="34">
        <v>301</v>
      </c>
      <c r="F26847" s="34">
        <v>232</v>
      </c>
      <c r="G26847" s="34">
        <v>275</v>
      </c>
      <c r="H26847" s="34">
        <v>253</v>
      </c>
      <c r="I26847" s="34">
        <v>286</v>
      </c>
      <c r="J26847" s="34">
        <v>213</v>
      </c>
      <c r="K26847" s="34">
        <v>254</v>
      </c>
      <c r="L26847" s="34">
        <v>215</v>
      </c>
      <c r="M26847" s="34">
        <v>247</v>
      </c>
    </row>
    <row r="26848" spans="1:13" x14ac:dyDescent="0.2">
      <c r="A26848" s="34" t="s">
        <v>127742</v>
      </c>
      <c r="B26848" s="34">
        <v>361</v>
      </c>
      <c r="C26848" s="34">
        <v>372</v>
      </c>
      <c r="D26848" s="34">
        <v>431</v>
      </c>
      <c r="E26848" s="34">
        <v>395</v>
      </c>
      <c r="F26848" s="34">
        <v>397</v>
      </c>
      <c r="G26848" s="34">
        <v>348</v>
      </c>
      <c r="H26848" s="34">
        <v>388</v>
      </c>
      <c r="I26848" s="34">
        <v>371</v>
      </c>
      <c r="J26848" s="34">
        <v>388</v>
      </c>
      <c r="K26848" s="34">
        <v>312</v>
      </c>
      <c r="L26848" s="34">
        <v>403</v>
      </c>
      <c r="M26848" s="34">
        <v>311</v>
      </c>
    </row>
    <row r="26849" spans="1:13" x14ac:dyDescent="0.2">
      <c r="A26849" s="34" t="s">
        <v>127743</v>
      </c>
      <c r="B26849" s="34">
        <v>432</v>
      </c>
      <c r="C26849" s="34">
        <v>462</v>
      </c>
      <c r="D26849" s="34">
        <v>461</v>
      </c>
      <c r="E26849" s="34">
        <v>447</v>
      </c>
      <c r="F26849" s="34">
        <v>487</v>
      </c>
      <c r="G26849" s="34">
        <v>462</v>
      </c>
      <c r="H26849" s="34">
        <v>543</v>
      </c>
      <c r="I26849" s="34">
        <v>427</v>
      </c>
      <c r="J26849" s="34">
        <v>493</v>
      </c>
      <c r="K26849" s="34">
        <v>380</v>
      </c>
      <c r="L26849" s="34">
        <v>535</v>
      </c>
      <c r="M26849" s="34">
        <v>409</v>
      </c>
    </row>
    <row r="26850" spans="1:13" x14ac:dyDescent="0.2">
      <c r="A26850" s="34" t="s">
        <v>127744</v>
      </c>
      <c r="B26850" s="34">
        <v>475</v>
      </c>
      <c r="C26850" s="34">
        <v>409</v>
      </c>
      <c r="D26850" s="34">
        <v>460</v>
      </c>
      <c r="E26850" s="34">
        <v>505</v>
      </c>
      <c r="F26850" s="34">
        <v>371</v>
      </c>
      <c r="G26850" s="34">
        <v>420</v>
      </c>
      <c r="H26850" s="34">
        <v>475</v>
      </c>
      <c r="I26850" s="34">
        <v>438</v>
      </c>
      <c r="J26850" s="34">
        <v>460</v>
      </c>
      <c r="K26850" s="34">
        <v>380</v>
      </c>
      <c r="L26850" s="34">
        <v>424</v>
      </c>
      <c r="M26850" s="34">
        <v>316</v>
      </c>
    </row>
    <row r="26851" spans="1:13" x14ac:dyDescent="0.2">
      <c r="A26851" s="34" t="s">
        <v>127745</v>
      </c>
      <c r="B26851" s="34">
        <v>319</v>
      </c>
      <c r="C26851" s="34">
        <v>254</v>
      </c>
      <c r="D26851" s="34">
        <v>324</v>
      </c>
      <c r="E26851" s="34">
        <v>346</v>
      </c>
      <c r="F26851" s="34">
        <v>332</v>
      </c>
      <c r="G26851" s="34">
        <v>317</v>
      </c>
      <c r="H26851" s="34">
        <v>309</v>
      </c>
      <c r="I26851" s="34">
        <v>317</v>
      </c>
      <c r="J26851" s="34">
        <v>336</v>
      </c>
      <c r="K26851" s="34">
        <v>268</v>
      </c>
      <c r="L26851" s="34">
        <v>316</v>
      </c>
      <c r="M26851" s="34">
        <v>233</v>
      </c>
    </row>
    <row r="26852" spans="1:13" x14ac:dyDescent="0.2">
      <c r="A26852" s="34" t="s">
        <v>127746</v>
      </c>
      <c r="B26852" s="34">
        <v>362</v>
      </c>
      <c r="C26852" s="34">
        <v>379</v>
      </c>
      <c r="D26852" s="34">
        <v>367</v>
      </c>
      <c r="E26852" s="34">
        <v>428</v>
      </c>
      <c r="F26852" s="34">
        <v>314</v>
      </c>
      <c r="G26852" s="34">
        <v>380</v>
      </c>
      <c r="H26852" s="34">
        <v>448</v>
      </c>
      <c r="I26852" s="34">
        <v>346</v>
      </c>
      <c r="J26852" s="34">
        <v>283</v>
      </c>
      <c r="K26852" s="34">
        <v>311</v>
      </c>
      <c r="L26852" s="34">
        <v>331</v>
      </c>
      <c r="M26852" s="34">
        <v>312</v>
      </c>
    </row>
    <row r="26853" spans="1:13" x14ac:dyDescent="0.2">
      <c r="A26853" s="34" t="s">
        <v>127747</v>
      </c>
      <c r="B26853" s="34">
        <v>272</v>
      </c>
      <c r="C26853" s="34">
        <v>304</v>
      </c>
      <c r="D26853" s="34">
        <v>299</v>
      </c>
      <c r="E26853" s="34">
        <v>359</v>
      </c>
      <c r="F26853" s="34">
        <v>295</v>
      </c>
      <c r="G26853" s="34">
        <v>274</v>
      </c>
      <c r="H26853" s="34">
        <v>279</v>
      </c>
      <c r="I26853" s="34">
        <v>295</v>
      </c>
      <c r="J26853" s="34">
        <v>320</v>
      </c>
      <c r="K26853" s="34">
        <v>231</v>
      </c>
      <c r="L26853" s="34">
        <v>276</v>
      </c>
      <c r="M26853" s="34">
        <v>227</v>
      </c>
    </row>
    <row r="26854" spans="1:13" x14ac:dyDescent="0.2">
      <c r="A26854" s="34" t="s">
        <v>127748</v>
      </c>
      <c r="B26854" s="34">
        <v>415</v>
      </c>
      <c r="C26854" s="34">
        <v>523</v>
      </c>
      <c r="D26854" s="34">
        <v>455</v>
      </c>
      <c r="E26854" s="34">
        <v>573</v>
      </c>
      <c r="F26854" s="34">
        <v>411</v>
      </c>
      <c r="G26854" s="34">
        <v>488</v>
      </c>
      <c r="H26854" s="34">
        <v>518</v>
      </c>
      <c r="I26854" s="34">
        <v>513</v>
      </c>
      <c r="J26854" s="34">
        <v>448</v>
      </c>
      <c r="K26854" s="34">
        <v>409</v>
      </c>
      <c r="L26854" s="34">
        <v>391</v>
      </c>
      <c r="M26854" s="34">
        <v>416</v>
      </c>
    </row>
    <row r="26855" spans="1:13" x14ac:dyDescent="0.2">
      <c r="A26855" s="34" t="s">
        <v>127749</v>
      </c>
      <c r="B26855" s="34">
        <v>296</v>
      </c>
      <c r="C26855" s="34">
        <v>336</v>
      </c>
      <c r="D26855" s="34">
        <v>330</v>
      </c>
      <c r="E26855" s="34">
        <v>317</v>
      </c>
      <c r="F26855" s="34">
        <v>281</v>
      </c>
      <c r="G26855" s="34">
        <v>297</v>
      </c>
      <c r="H26855" s="34">
        <v>347</v>
      </c>
      <c r="I26855" s="34">
        <v>307</v>
      </c>
      <c r="J26855" s="34">
        <v>404</v>
      </c>
      <c r="K26855" s="34">
        <v>253</v>
      </c>
      <c r="L26855" s="34">
        <v>323</v>
      </c>
      <c r="M26855" s="34">
        <v>218</v>
      </c>
    </row>
    <row r="26856" spans="1:13" x14ac:dyDescent="0.2">
      <c r="A26856" s="34" t="s">
        <v>127750</v>
      </c>
      <c r="B26856" s="34">
        <v>507</v>
      </c>
      <c r="C26856" s="34">
        <v>416</v>
      </c>
      <c r="D26856" s="34">
        <v>549</v>
      </c>
      <c r="E26856" s="34">
        <v>469</v>
      </c>
      <c r="F26856" s="34">
        <v>397</v>
      </c>
      <c r="G26856" s="34">
        <v>396</v>
      </c>
      <c r="H26856" s="34">
        <v>521</v>
      </c>
      <c r="I26856" s="34">
        <v>396</v>
      </c>
      <c r="J26856" s="34">
        <v>536</v>
      </c>
      <c r="K26856" s="34">
        <v>426</v>
      </c>
      <c r="L26856" s="34">
        <v>450</v>
      </c>
      <c r="M26856" s="34">
        <v>391</v>
      </c>
    </row>
    <row r="26857" spans="1:13" x14ac:dyDescent="0.2">
      <c r="A26857" s="34" t="s">
        <v>127751</v>
      </c>
      <c r="B26857" s="34">
        <v>201</v>
      </c>
      <c r="C26857" s="34">
        <v>219</v>
      </c>
      <c r="D26857" s="34">
        <v>224</v>
      </c>
      <c r="E26857" s="34">
        <v>209</v>
      </c>
      <c r="F26857" s="34">
        <v>167</v>
      </c>
      <c r="G26857" s="34">
        <v>226</v>
      </c>
      <c r="H26857" s="34">
        <v>227</v>
      </c>
      <c r="I26857" s="34">
        <v>203</v>
      </c>
      <c r="J26857" s="34">
        <v>217</v>
      </c>
      <c r="K26857" s="34">
        <v>161</v>
      </c>
      <c r="L26857" s="34">
        <v>258</v>
      </c>
      <c r="M26857" s="34">
        <v>164</v>
      </c>
    </row>
    <row r="26858" spans="1:13" x14ac:dyDescent="0.2">
      <c r="A26858" s="34" t="s">
        <v>127752</v>
      </c>
      <c r="B26858" s="34">
        <v>96</v>
      </c>
      <c r="C26858" s="34">
        <v>126</v>
      </c>
      <c r="D26858" s="34">
        <v>123</v>
      </c>
      <c r="E26858" s="34">
        <v>134</v>
      </c>
      <c r="F26858" s="34">
        <v>121</v>
      </c>
      <c r="G26858" s="34">
        <v>146</v>
      </c>
      <c r="H26858" s="34">
        <v>92</v>
      </c>
      <c r="I26858" s="34">
        <v>159</v>
      </c>
      <c r="J26858" s="34">
        <v>119</v>
      </c>
      <c r="K26858" s="34">
        <v>137</v>
      </c>
      <c r="L26858" s="34">
        <v>120</v>
      </c>
      <c r="M26858" s="34">
        <v>102</v>
      </c>
    </row>
    <row r="26859" spans="1:13" x14ac:dyDescent="0.2">
      <c r="A26859" s="34" t="s">
        <v>127753</v>
      </c>
      <c r="B26859" s="34">
        <v>426</v>
      </c>
      <c r="C26859" s="34">
        <v>414</v>
      </c>
      <c r="D26859" s="34">
        <v>357</v>
      </c>
      <c r="E26859" s="34">
        <v>374</v>
      </c>
      <c r="F26859" s="34">
        <v>316</v>
      </c>
      <c r="G26859" s="34">
        <v>400</v>
      </c>
      <c r="H26859" s="34">
        <v>425</v>
      </c>
      <c r="I26859" s="34">
        <v>386</v>
      </c>
      <c r="J26859" s="34">
        <v>331</v>
      </c>
      <c r="K26859" s="34">
        <v>302</v>
      </c>
      <c r="L26859" s="34">
        <v>398</v>
      </c>
      <c r="M26859" s="34">
        <v>341</v>
      </c>
    </row>
    <row r="26860" spans="1:13" x14ac:dyDescent="0.2">
      <c r="A26860" s="34" t="s">
        <v>127754</v>
      </c>
      <c r="B26860" s="34">
        <v>348</v>
      </c>
      <c r="C26860" s="34">
        <v>501</v>
      </c>
      <c r="D26860" s="34">
        <v>431</v>
      </c>
      <c r="E26860" s="34">
        <v>424</v>
      </c>
      <c r="F26860" s="34">
        <v>325</v>
      </c>
      <c r="G26860" s="34">
        <v>482</v>
      </c>
      <c r="H26860" s="34">
        <v>419</v>
      </c>
      <c r="I26860" s="34">
        <v>369</v>
      </c>
      <c r="J26860" s="34">
        <v>385</v>
      </c>
      <c r="K26860" s="34">
        <v>380</v>
      </c>
      <c r="L26860" s="34">
        <v>334</v>
      </c>
      <c r="M26860" s="34">
        <v>326</v>
      </c>
    </row>
    <row r="26861" spans="1:13" x14ac:dyDescent="0.2">
      <c r="A26861" s="34" t="s">
        <v>127755</v>
      </c>
      <c r="B26861" s="34">
        <v>324</v>
      </c>
      <c r="C26861" s="34">
        <v>330</v>
      </c>
      <c r="D26861" s="34">
        <v>334</v>
      </c>
      <c r="E26861" s="34">
        <v>380</v>
      </c>
      <c r="F26861" s="34">
        <v>323</v>
      </c>
      <c r="G26861" s="34">
        <v>404</v>
      </c>
      <c r="H26861" s="34">
        <v>386</v>
      </c>
      <c r="I26861" s="34">
        <v>352</v>
      </c>
      <c r="J26861" s="34">
        <v>357</v>
      </c>
      <c r="K26861" s="34">
        <v>272</v>
      </c>
      <c r="L26861" s="34">
        <v>322</v>
      </c>
      <c r="M26861" s="34">
        <v>264</v>
      </c>
    </row>
    <row r="26862" spans="1:13" x14ac:dyDescent="0.2">
      <c r="A26862" s="34" t="s">
        <v>127756</v>
      </c>
      <c r="B26862" s="34">
        <v>427</v>
      </c>
      <c r="C26862" s="34">
        <v>471</v>
      </c>
      <c r="D26862" s="34">
        <v>459</v>
      </c>
      <c r="E26862" s="34">
        <v>565</v>
      </c>
      <c r="F26862" s="34">
        <v>458</v>
      </c>
      <c r="G26862" s="34">
        <v>470</v>
      </c>
      <c r="H26862" s="34">
        <v>502</v>
      </c>
      <c r="I26862" s="34">
        <v>522</v>
      </c>
      <c r="J26862" s="34">
        <v>463</v>
      </c>
      <c r="K26862" s="34">
        <v>395</v>
      </c>
      <c r="L26862" s="34">
        <v>492</v>
      </c>
      <c r="M26862" s="34">
        <v>432</v>
      </c>
    </row>
    <row r="26863" spans="1:13" x14ac:dyDescent="0.2">
      <c r="A26863" s="34" t="s">
        <v>127757</v>
      </c>
      <c r="B26863" s="34">
        <v>267</v>
      </c>
      <c r="C26863" s="34">
        <v>480</v>
      </c>
      <c r="D26863" s="34">
        <v>329</v>
      </c>
      <c r="E26863" s="34">
        <v>501</v>
      </c>
      <c r="F26863" s="34">
        <v>290</v>
      </c>
      <c r="G26863" s="34">
        <v>436</v>
      </c>
      <c r="H26863" s="34">
        <v>352</v>
      </c>
      <c r="I26863" s="34">
        <v>446</v>
      </c>
      <c r="J26863" s="34">
        <v>357</v>
      </c>
      <c r="K26863" s="34">
        <v>465</v>
      </c>
      <c r="L26863" s="34">
        <v>310</v>
      </c>
      <c r="M26863" s="34">
        <v>355</v>
      </c>
    </row>
    <row r="26864" spans="1:13" x14ac:dyDescent="0.2">
      <c r="A26864" s="34" t="s">
        <v>127758</v>
      </c>
      <c r="B26864" s="34">
        <v>252</v>
      </c>
      <c r="C26864" s="34">
        <v>234</v>
      </c>
      <c r="D26864" s="34">
        <v>263</v>
      </c>
      <c r="E26864" s="34">
        <v>260</v>
      </c>
      <c r="F26864" s="34">
        <v>171</v>
      </c>
      <c r="G26864" s="34">
        <v>209</v>
      </c>
      <c r="H26864" s="34">
        <v>249</v>
      </c>
      <c r="I26864" s="34">
        <v>211</v>
      </c>
      <c r="J26864" s="34">
        <v>234</v>
      </c>
      <c r="K26864" s="34">
        <v>200</v>
      </c>
      <c r="L26864" s="34">
        <v>226</v>
      </c>
      <c r="M26864" s="34">
        <v>184</v>
      </c>
    </row>
    <row r="26865" spans="1:13" x14ac:dyDescent="0.2">
      <c r="A26865" s="34" t="s">
        <v>127759</v>
      </c>
      <c r="B26865" s="34">
        <v>762</v>
      </c>
      <c r="C26865" s="34">
        <v>780</v>
      </c>
      <c r="D26865" s="34">
        <v>797</v>
      </c>
      <c r="E26865" s="34">
        <v>779</v>
      </c>
      <c r="F26865" s="34">
        <v>727</v>
      </c>
      <c r="G26865" s="34">
        <v>695</v>
      </c>
      <c r="H26865" s="34">
        <v>786</v>
      </c>
      <c r="I26865" s="34">
        <v>750</v>
      </c>
      <c r="J26865" s="34">
        <v>688</v>
      </c>
      <c r="K26865" s="34">
        <v>579</v>
      </c>
      <c r="L26865" s="34">
        <v>753</v>
      </c>
      <c r="M26865" s="34">
        <v>548</v>
      </c>
    </row>
    <row r="26866" spans="1:13" x14ac:dyDescent="0.2">
      <c r="A26866" s="34" t="s">
        <v>127760</v>
      </c>
      <c r="B26866" s="34">
        <v>432</v>
      </c>
      <c r="C26866" s="34">
        <v>458</v>
      </c>
      <c r="D26866" s="34">
        <v>410</v>
      </c>
      <c r="E26866" s="34">
        <v>439</v>
      </c>
      <c r="F26866" s="34">
        <v>401</v>
      </c>
      <c r="G26866" s="34">
        <v>396</v>
      </c>
      <c r="H26866" s="34">
        <v>451</v>
      </c>
      <c r="I26866" s="34">
        <v>422</v>
      </c>
      <c r="J26866" s="34">
        <v>518</v>
      </c>
      <c r="K26866" s="34">
        <v>347</v>
      </c>
      <c r="L26866" s="34">
        <v>465</v>
      </c>
      <c r="M26866" s="34">
        <v>298</v>
      </c>
    </row>
    <row r="26867" spans="1:13" x14ac:dyDescent="0.2">
      <c r="A26867" s="34" t="s">
        <v>127761</v>
      </c>
      <c r="B26867" s="34">
        <v>957</v>
      </c>
      <c r="C26867" s="34">
        <v>1026</v>
      </c>
      <c r="D26867" s="34">
        <v>1089</v>
      </c>
      <c r="E26867" s="34">
        <v>1108</v>
      </c>
      <c r="F26867" s="34">
        <v>1104</v>
      </c>
      <c r="G26867" s="34">
        <v>978</v>
      </c>
      <c r="H26867" s="34">
        <v>1212</v>
      </c>
      <c r="I26867" s="34">
        <v>1048</v>
      </c>
      <c r="J26867" s="34">
        <v>1237</v>
      </c>
      <c r="K26867" s="34">
        <v>832</v>
      </c>
      <c r="L26867" s="34">
        <v>1131</v>
      </c>
      <c r="M26867" s="34">
        <v>719</v>
      </c>
    </row>
    <row r="26868" spans="1:13" x14ac:dyDescent="0.2">
      <c r="A26868" s="34" t="s">
        <v>127762</v>
      </c>
      <c r="B26868" s="34">
        <v>251</v>
      </c>
      <c r="C26868" s="34">
        <v>247</v>
      </c>
      <c r="D26868" s="34">
        <v>273</v>
      </c>
      <c r="E26868" s="34">
        <v>300</v>
      </c>
      <c r="F26868" s="34">
        <v>247</v>
      </c>
      <c r="G26868" s="34">
        <v>249</v>
      </c>
      <c r="H26868" s="34">
        <v>312</v>
      </c>
      <c r="I26868" s="34">
        <v>268</v>
      </c>
      <c r="J26868" s="34">
        <v>329</v>
      </c>
      <c r="K26868" s="34">
        <v>199</v>
      </c>
      <c r="L26868" s="34">
        <v>289</v>
      </c>
      <c r="M26868" s="34">
        <v>222</v>
      </c>
    </row>
    <row r="26869" spans="1:13" x14ac:dyDescent="0.2">
      <c r="A26869" s="34" t="s">
        <v>127763</v>
      </c>
      <c r="B26869" s="34">
        <v>236</v>
      </c>
      <c r="C26869" s="34">
        <v>220</v>
      </c>
      <c r="D26869" s="34">
        <v>244</v>
      </c>
      <c r="E26869" s="34">
        <v>224</v>
      </c>
      <c r="F26869" s="34">
        <v>284</v>
      </c>
      <c r="G26869" s="34">
        <v>236</v>
      </c>
      <c r="H26869" s="34">
        <v>255</v>
      </c>
      <c r="I26869" s="34">
        <v>261</v>
      </c>
      <c r="J26869" s="34">
        <v>199</v>
      </c>
      <c r="K26869" s="34">
        <v>164</v>
      </c>
      <c r="L26869" s="34">
        <v>229</v>
      </c>
      <c r="M26869" s="34">
        <v>157</v>
      </c>
    </row>
    <row r="26870" spans="1:13" x14ac:dyDescent="0.2">
      <c r="A26870" s="34" t="s">
        <v>127764</v>
      </c>
      <c r="B26870" s="34">
        <v>380</v>
      </c>
      <c r="C26870" s="34">
        <v>386</v>
      </c>
      <c r="D26870" s="34">
        <v>357</v>
      </c>
      <c r="E26870" s="34">
        <v>388</v>
      </c>
      <c r="F26870" s="34">
        <v>355</v>
      </c>
      <c r="G26870" s="34">
        <v>375</v>
      </c>
      <c r="H26870" s="34">
        <v>330</v>
      </c>
      <c r="I26870" s="34">
        <v>373</v>
      </c>
      <c r="J26870" s="34">
        <v>302</v>
      </c>
      <c r="K26870" s="34">
        <v>335</v>
      </c>
      <c r="L26870" s="34">
        <v>330</v>
      </c>
      <c r="M26870" s="34">
        <v>315</v>
      </c>
    </row>
    <row r="26871" spans="1:13" x14ac:dyDescent="0.2">
      <c r="A26871" s="34" t="s">
        <v>127765</v>
      </c>
      <c r="B26871" s="34">
        <v>305</v>
      </c>
      <c r="C26871" s="34">
        <v>328</v>
      </c>
      <c r="D26871" s="34">
        <v>333</v>
      </c>
      <c r="E26871" s="34">
        <v>310</v>
      </c>
      <c r="F26871" s="34">
        <v>309</v>
      </c>
      <c r="G26871" s="34">
        <v>303</v>
      </c>
      <c r="H26871" s="34">
        <v>385</v>
      </c>
      <c r="I26871" s="34">
        <v>312</v>
      </c>
      <c r="J26871" s="34">
        <v>361</v>
      </c>
      <c r="K26871" s="34">
        <v>242</v>
      </c>
      <c r="L26871" s="34">
        <v>376</v>
      </c>
      <c r="M26871" s="34">
        <v>267</v>
      </c>
    </row>
    <row r="26872" spans="1:13" x14ac:dyDescent="0.2">
      <c r="A26872" s="34" t="s">
        <v>127766</v>
      </c>
      <c r="B26872" s="34">
        <v>225</v>
      </c>
      <c r="C26872" s="34">
        <v>274</v>
      </c>
      <c r="D26872" s="34">
        <v>371</v>
      </c>
      <c r="E26872" s="34">
        <v>290</v>
      </c>
      <c r="F26872" s="34">
        <v>288</v>
      </c>
      <c r="G26872" s="34">
        <v>248</v>
      </c>
      <c r="H26872" s="34">
        <v>328</v>
      </c>
      <c r="I26872" s="34">
        <v>291</v>
      </c>
      <c r="J26872" s="34">
        <v>293</v>
      </c>
      <c r="K26872" s="34">
        <v>216</v>
      </c>
      <c r="L26872" s="34">
        <v>254</v>
      </c>
      <c r="M26872" s="34">
        <v>191</v>
      </c>
    </row>
    <row r="26873" spans="1:13" x14ac:dyDescent="0.2">
      <c r="A26873" s="34" t="s">
        <v>127767</v>
      </c>
      <c r="B26873" s="34">
        <v>197</v>
      </c>
      <c r="C26873" s="34">
        <v>214</v>
      </c>
      <c r="D26873" s="34">
        <v>232</v>
      </c>
      <c r="E26873" s="34">
        <v>206</v>
      </c>
      <c r="F26873" s="34">
        <v>189</v>
      </c>
      <c r="G26873" s="34">
        <v>162</v>
      </c>
      <c r="H26873" s="34">
        <v>211</v>
      </c>
      <c r="I26873" s="34">
        <v>160</v>
      </c>
      <c r="J26873" s="34">
        <v>191</v>
      </c>
      <c r="K26873" s="34">
        <v>146</v>
      </c>
      <c r="L26873" s="34">
        <v>223</v>
      </c>
      <c r="M26873" s="34">
        <v>169</v>
      </c>
    </row>
    <row r="26874" spans="1:13" x14ac:dyDescent="0.2">
      <c r="A26874" s="34" t="s">
        <v>127768</v>
      </c>
      <c r="B26874" s="34">
        <v>278</v>
      </c>
      <c r="C26874" s="34">
        <v>298</v>
      </c>
      <c r="D26874" s="34">
        <v>283</v>
      </c>
      <c r="E26874" s="34">
        <v>280</v>
      </c>
      <c r="F26874" s="34">
        <v>275</v>
      </c>
      <c r="G26874" s="34">
        <v>228</v>
      </c>
      <c r="H26874" s="34">
        <v>309</v>
      </c>
      <c r="I26874" s="34">
        <v>274</v>
      </c>
      <c r="J26874" s="34">
        <v>274</v>
      </c>
      <c r="K26874" s="34">
        <v>192</v>
      </c>
      <c r="L26874" s="34">
        <v>328</v>
      </c>
      <c r="M26874" s="34">
        <v>219</v>
      </c>
    </row>
    <row r="26875" spans="1:13" x14ac:dyDescent="0.2">
      <c r="A26875" s="34" t="s">
        <v>127769</v>
      </c>
      <c r="B26875" s="34">
        <v>128</v>
      </c>
      <c r="C26875" s="34">
        <v>69</v>
      </c>
      <c r="D26875" s="34">
        <v>75</v>
      </c>
      <c r="E26875" s="34">
        <v>115</v>
      </c>
      <c r="F26875" s="34">
        <v>68</v>
      </c>
      <c r="G26875" s="34">
        <v>87</v>
      </c>
      <c r="H26875" s="34">
        <v>76</v>
      </c>
      <c r="I26875" s="34">
        <v>91</v>
      </c>
      <c r="J26875" s="34">
        <v>108</v>
      </c>
      <c r="K26875" s="34">
        <v>80</v>
      </c>
      <c r="L26875" s="34">
        <v>74</v>
      </c>
      <c r="M26875" s="34">
        <v>76</v>
      </c>
    </row>
    <row r="26876" spans="1:13" x14ac:dyDescent="0.2">
      <c r="A26876" s="34" t="s">
        <v>127770</v>
      </c>
      <c r="B26876" s="34">
        <v>208</v>
      </c>
      <c r="C26876" s="34">
        <v>224</v>
      </c>
      <c r="D26876" s="34">
        <v>205</v>
      </c>
      <c r="E26876" s="34">
        <v>227</v>
      </c>
      <c r="F26876" s="34">
        <v>217</v>
      </c>
      <c r="G26876" s="34">
        <v>160</v>
      </c>
      <c r="H26876" s="34">
        <v>234</v>
      </c>
      <c r="I26876" s="34">
        <v>186</v>
      </c>
      <c r="J26876" s="34">
        <v>202</v>
      </c>
      <c r="K26876" s="34">
        <v>149</v>
      </c>
      <c r="L26876" s="34">
        <v>211</v>
      </c>
      <c r="M26876" s="34">
        <v>131</v>
      </c>
    </row>
    <row r="26877" spans="1:13" x14ac:dyDescent="0.2">
      <c r="A26877" s="34" t="s">
        <v>127771</v>
      </c>
      <c r="B26877" s="34">
        <v>284</v>
      </c>
      <c r="C26877" s="34">
        <v>162</v>
      </c>
      <c r="D26877" s="34">
        <v>284</v>
      </c>
      <c r="E26877" s="34">
        <v>236</v>
      </c>
      <c r="F26877" s="34">
        <v>200</v>
      </c>
      <c r="G26877" s="34">
        <v>209</v>
      </c>
      <c r="H26877" s="34">
        <v>261</v>
      </c>
      <c r="I26877" s="34">
        <v>211</v>
      </c>
      <c r="J26877" s="34">
        <v>232</v>
      </c>
      <c r="K26877" s="34">
        <v>216</v>
      </c>
      <c r="L26877" s="34">
        <v>216</v>
      </c>
      <c r="M26877" s="34">
        <v>173</v>
      </c>
    </row>
    <row r="26878" spans="1:13" x14ac:dyDescent="0.2">
      <c r="A26878" s="34" t="s">
        <v>127772</v>
      </c>
      <c r="B26878" s="34">
        <v>206</v>
      </c>
      <c r="C26878" s="34">
        <v>274</v>
      </c>
      <c r="D26878" s="34">
        <v>273</v>
      </c>
      <c r="E26878" s="34">
        <v>311</v>
      </c>
      <c r="F26878" s="34">
        <v>234</v>
      </c>
      <c r="G26878" s="34">
        <v>259</v>
      </c>
      <c r="H26878" s="34">
        <v>256</v>
      </c>
      <c r="I26878" s="34">
        <v>274</v>
      </c>
      <c r="J26878" s="34">
        <v>300</v>
      </c>
      <c r="K26878" s="34">
        <v>213</v>
      </c>
      <c r="L26878" s="34">
        <v>284</v>
      </c>
      <c r="M26878" s="34">
        <v>237</v>
      </c>
    </row>
    <row r="26879" spans="1:13" x14ac:dyDescent="0.2">
      <c r="A26879" s="34" t="s">
        <v>127773</v>
      </c>
      <c r="B26879" s="34">
        <v>309</v>
      </c>
      <c r="C26879" s="34">
        <v>343</v>
      </c>
      <c r="D26879" s="34">
        <v>317</v>
      </c>
      <c r="E26879" s="34">
        <v>339</v>
      </c>
      <c r="F26879" s="34">
        <v>236</v>
      </c>
      <c r="G26879" s="34">
        <v>314</v>
      </c>
      <c r="H26879" s="34">
        <v>345</v>
      </c>
      <c r="I26879" s="34">
        <v>316</v>
      </c>
      <c r="J26879" s="34">
        <v>369</v>
      </c>
      <c r="K26879" s="34">
        <v>307</v>
      </c>
      <c r="L26879" s="34">
        <v>295</v>
      </c>
      <c r="M26879" s="34">
        <v>239</v>
      </c>
    </row>
    <row r="26880" spans="1:13" x14ac:dyDescent="0.2">
      <c r="A26880" s="34" t="s">
        <v>127774</v>
      </c>
      <c r="B26880" s="34">
        <v>477</v>
      </c>
      <c r="C26880" s="34">
        <v>555</v>
      </c>
      <c r="D26880" s="34">
        <v>509</v>
      </c>
      <c r="E26880" s="34">
        <v>524</v>
      </c>
      <c r="F26880" s="34">
        <v>492</v>
      </c>
      <c r="G26880" s="34">
        <v>451</v>
      </c>
      <c r="H26880" s="34">
        <v>548</v>
      </c>
      <c r="I26880" s="34">
        <v>510</v>
      </c>
      <c r="J26880" s="34">
        <v>509</v>
      </c>
      <c r="K26880" s="34">
        <v>444</v>
      </c>
      <c r="L26880" s="34">
        <v>506</v>
      </c>
      <c r="M26880" s="34">
        <v>391</v>
      </c>
    </row>
    <row r="26881" spans="1:13" x14ac:dyDescent="0.2">
      <c r="A26881" s="34" t="s">
        <v>127775</v>
      </c>
      <c r="B26881" s="34">
        <v>429</v>
      </c>
      <c r="C26881" s="34">
        <v>442</v>
      </c>
      <c r="D26881" s="34">
        <v>425</v>
      </c>
      <c r="E26881" s="34">
        <v>458</v>
      </c>
      <c r="F26881" s="34">
        <v>411</v>
      </c>
      <c r="G26881" s="34">
        <v>363</v>
      </c>
      <c r="H26881" s="34">
        <v>494</v>
      </c>
      <c r="I26881" s="34">
        <v>409</v>
      </c>
      <c r="J26881" s="34">
        <v>422</v>
      </c>
      <c r="K26881" s="34">
        <v>343</v>
      </c>
      <c r="L26881" s="34">
        <v>414</v>
      </c>
      <c r="M26881" s="34">
        <v>305</v>
      </c>
    </row>
    <row r="26882" spans="1:13" x14ac:dyDescent="0.2">
      <c r="A26882" s="34" t="s">
        <v>127776</v>
      </c>
      <c r="B26882" s="34">
        <v>895</v>
      </c>
      <c r="C26882" s="34">
        <v>903</v>
      </c>
      <c r="D26882" s="34">
        <v>1027</v>
      </c>
      <c r="E26882" s="34">
        <v>1009</v>
      </c>
      <c r="F26882" s="34">
        <v>894</v>
      </c>
      <c r="G26882" s="34">
        <v>922</v>
      </c>
      <c r="H26882" s="34">
        <v>1132</v>
      </c>
      <c r="I26882" s="34">
        <v>822</v>
      </c>
      <c r="J26882" s="34">
        <v>1058</v>
      </c>
      <c r="K26882" s="34">
        <v>723</v>
      </c>
      <c r="L26882" s="34">
        <v>925</v>
      </c>
      <c r="M26882" s="34">
        <v>711</v>
      </c>
    </row>
    <row r="26883" spans="1:13" x14ac:dyDescent="0.2">
      <c r="A26883" s="34" t="s">
        <v>127777</v>
      </c>
      <c r="B26883" s="34">
        <v>263</v>
      </c>
      <c r="C26883" s="34">
        <v>330</v>
      </c>
      <c r="D26883" s="34">
        <v>294</v>
      </c>
      <c r="E26883" s="34">
        <v>284</v>
      </c>
      <c r="F26883" s="34">
        <v>292</v>
      </c>
      <c r="G26883" s="34">
        <v>244</v>
      </c>
      <c r="H26883" s="34">
        <v>320</v>
      </c>
      <c r="I26883" s="34">
        <v>319</v>
      </c>
      <c r="J26883" s="34">
        <v>276</v>
      </c>
      <c r="K26883" s="34">
        <v>206</v>
      </c>
      <c r="L26883" s="34">
        <v>241</v>
      </c>
      <c r="M26883" s="34">
        <v>259</v>
      </c>
    </row>
    <row r="26884" spans="1:13" x14ac:dyDescent="0.2">
      <c r="A26884" s="34" t="s">
        <v>127778</v>
      </c>
      <c r="B26884" s="34">
        <v>187</v>
      </c>
      <c r="C26884" s="34">
        <v>135</v>
      </c>
      <c r="D26884" s="34">
        <v>188</v>
      </c>
      <c r="E26884" s="34">
        <v>151</v>
      </c>
      <c r="F26884" s="34">
        <v>131</v>
      </c>
      <c r="G26884" s="34">
        <v>164</v>
      </c>
      <c r="H26884" s="34">
        <v>204</v>
      </c>
      <c r="I26884" s="34">
        <v>133</v>
      </c>
      <c r="J26884" s="34">
        <v>170</v>
      </c>
      <c r="K26884" s="34">
        <v>131</v>
      </c>
      <c r="L26884" s="34">
        <v>180</v>
      </c>
      <c r="M26884" s="34">
        <v>115</v>
      </c>
    </row>
    <row r="26885" spans="1:13" x14ac:dyDescent="0.2">
      <c r="A26885" s="34" t="s">
        <v>127779</v>
      </c>
      <c r="B26885" s="34">
        <v>418</v>
      </c>
      <c r="C26885" s="34">
        <v>419</v>
      </c>
      <c r="D26885" s="34">
        <v>442</v>
      </c>
      <c r="E26885" s="34">
        <v>433</v>
      </c>
      <c r="F26885" s="34">
        <v>460</v>
      </c>
      <c r="G26885" s="34">
        <v>354</v>
      </c>
      <c r="H26885" s="34">
        <v>476</v>
      </c>
      <c r="I26885" s="34">
        <v>383</v>
      </c>
      <c r="J26885" s="34">
        <v>470</v>
      </c>
      <c r="K26885" s="34">
        <v>305</v>
      </c>
      <c r="L26885" s="34">
        <v>524</v>
      </c>
      <c r="M26885" s="34">
        <v>312</v>
      </c>
    </row>
    <row r="26886" spans="1:13" x14ac:dyDescent="0.2">
      <c r="A26886" s="34" t="s">
        <v>127780</v>
      </c>
      <c r="B26886" s="34">
        <v>292</v>
      </c>
      <c r="C26886" s="34">
        <v>256</v>
      </c>
      <c r="D26886" s="34">
        <v>279</v>
      </c>
      <c r="E26886" s="34">
        <v>294</v>
      </c>
      <c r="F26886" s="34">
        <v>289</v>
      </c>
      <c r="G26886" s="34">
        <v>208</v>
      </c>
      <c r="H26886" s="34">
        <v>323</v>
      </c>
      <c r="I26886" s="34">
        <v>274</v>
      </c>
      <c r="J26886" s="34">
        <v>308</v>
      </c>
      <c r="K26886" s="34">
        <v>184</v>
      </c>
      <c r="L26886" s="34">
        <v>250</v>
      </c>
      <c r="M26886" s="34">
        <v>218</v>
      </c>
    </row>
    <row r="26887" spans="1:13" x14ac:dyDescent="0.2">
      <c r="A26887" s="34" t="s">
        <v>127781</v>
      </c>
      <c r="B26887" s="34">
        <v>204</v>
      </c>
      <c r="C26887" s="34">
        <v>288</v>
      </c>
      <c r="D26887" s="34">
        <v>265</v>
      </c>
      <c r="E26887" s="34">
        <v>285</v>
      </c>
      <c r="F26887" s="34">
        <v>246</v>
      </c>
      <c r="G26887" s="34">
        <v>264</v>
      </c>
      <c r="H26887" s="34">
        <v>288</v>
      </c>
      <c r="I26887" s="34">
        <v>246</v>
      </c>
      <c r="J26887" s="34">
        <v>271</v>
      </c>
      <c r="K26887" s="34">
        <v>203</v>
      </c>
      <c r="L26887" s="34">
        <v>245</v>
      </c>
      <c r="M26887" s="34">
        <v>208</v>
      </c>
    </row>
    <row r="26888" spans="1:13" x14ac:dyDescent="0.2">
      <c r="A26888" s="34" t="s">
        <v>127782</v>
      </c>
      <c r="B26888" s="34">
        <v>270</v>
      </c>
      <c r="C26888" s="34">
        <v>192</v>
      </c>
      <c r="D26888" s="34">
        <v>346</v>
      </c>
      <c r="E26888" s="34">
        <v>285</v>
      </c>
      <c r="F26888" s="34">
        <v>238</v>
      </c>
      <c r="G26888" s="34">
        <v>206</v>
      </c>
      <c r="H26888" s="34">
        <v>341</v>
      </c>
      <c r="I26888" s="34">
        <v>251</v>
      </c>
      <c r="J26888" s="34">
        <v>295</v>
      </c>
      <c r="K26888" s="34">
        <v>204</v>
      </c>
      <c r="L26888" s="34">
        <v>228</v>
      </c>
      <c r="M26888" s="34">
        <v>179</v>
      </c>
    </row>
    <row r="26889" spans="1:13" x14ac:dyDescent="0.2">
      <c r="A26889" s="34" t="s">
        <v>127783</v>
      </c>
      <c r="B26889" s="34">
        <v>363</v>
      </c>
      <c r="C26889" s="34">
        <v>306</v>
      </c>
      <c r="D26889" s="34">
        <v>386</v>
      </c>
      <c r="E26889" s="34">
        <v>375</v>
      </c>
      <c r="F26889" s="34">
        <v>274</v>
      </c>
      <c r="G26889" s="34">
        <v>321</v>
      </c>
      <c r="H26889" s="34">
        <v>319</v>
      </c>
      <c r="I26889" s="34">
        <v>340</v>
      </c>
      <c r="J26889" s="34">
        <v>358</v>
      </c>
      <c r="K26889" s="34">
        <v>251</v>
      </c>
      <c r="L26889" s="34">
        <v>308</v>
      </c>
      <c r="M26889" s="34">
        <v>213</v>
      </c>
    </row>
    <row r="26890" spans="1:13" x14ac:dyDescent="0.2">
      <c r="A26890" s="34" t="s">
        <v>127784</v>
      </c>
      <c r="B26890" s="34">
        <v>323</v>
      </c>
      <c r="C26890" s="34">
        <v>312</v>
      </c>
      <c r="D26890" s="34">
        <v>230</v>
      </c>
      <c r="E26890" s="34">
        <v>345</v>
      </c>
      <c r="F26890" s="34">
        <v>261</v>
      </c>
      <c r="G26890" s="34">
        <v>264</v>
      </c>
      <c r="H26890" s="34">
        <v>292</v>
      </c>
      <c r="I26890" s="34">
        <v>272</v>
      </c>
      <c r="J26890" s="34">
        <v>296</v>
      </c>
      <c r="K26890" s="34">
        <v>213</v>
      </c>
      <c r="L26890" s="34">
        <v>238</v>
      </c>
      <c r="M26890" s="34">
        <v>219</v>
      </c>
    </row>
    <row r="26891" spans="1:13" x14ac:dyDescent="0.2">
      <c r="A26891" s="34" t="s">
        <v>127785</v>
      </c>
      <c r="B26891" s="34">
        <v>315</v>
      </c>
      <c r="C26891" s="34">
        <v>336</v>
      </c>
      <c r="D26891" s="34">
        <v>305</v>
      </c>
      <c r="E26891" s="34">
        <v>350</v>
      </c>
      <c r="F26891" s="34">
        <v>293</v>
      </c>
      <c r="G26891" s="34">
        <v>305</v>
      </c>
      <c r="H26891" s="34">
        <v>299</v>
      </c>
      <c r="I26891" s="34">
        <v>413</v>
      </c>
      <c r="J26891" s="34">
        <v>314</v>
      </c>
      <c r="K26891" s="34">
        <v>250</v>
      </c>
      <c r="L26891" s="34">
        <v>260</v>
      </c>
      <c r="M26891" s="34">
        <v>268</v>
      </c>
    </row>
    <row r="26892" spans="1:13" x14ac:dyDescent="0.2">
      <c r="A26892" s="34" t="s">
        <v>127786</v>
      </c>
      <c r="B26892" s="34">
        <v>563</v>
      </c>
      <c r="C26892" s="34">
        <v>420</v>
      </c>
      <c r="D26892" s="34">
        <v>551</v>
      </c>
      <c r="E26892" s="34">
        <v>490</v>
      </c>
      <c r="F26892" s="34">
        <v>530</v>
      </c>
      <c r="G26892" s="34">
        <v>477</v>
      </c>
      <c r="H26892" s="34">
        <v>602</v>
      </c>
      <c r="I26892" s="34">
        <v>475</v>
      </c>
      <c r="J26892" s="34">
        <v>561</v>
      </c>
      <c r="K26892" s="34">
        <v>395</v>
      </c>
      <c r="L26892" s="34">
        <v>590</v>
      </c>
      <c r="M26892" s="34">
        <v>382</v>
      </c>
    </row>
    <row r="26893" spans="1:13" x14ac:dyDescent="0.2">
      <c r="A26893" s="34" t="s">
        <v>127787</v>
      </c>
      <c r="B26893" s="34">
        <v>288</v>
      </c>
      <c r="C26893" s="34">
        <v>342</v>
      </c>
      <c r="D26893" s="34">
        <v>439</v>
      </c>
      <c r="E26893" s="34">
        <v>377</v>
      </c>
      <c r="F26893" s="34">
        <v>315</v>
      </c>
      <c r="G26893" s="34">
        <v>322</v>
      </c>
      <c r="H26893" s="34">
        <v>390</v>
      </c>
      <c r="I26893" s="34">
        <v>365</v>
      </c>
      <c r="J26893" s="34">
        <v>445</v>
      </c>
      <c r="K26893" s="34">
        <v>308</v>
      </c>
      <c r="L26893" s="34">
        <v>356</v>
      </c>
      <c r="M26893" s="34">
        <v>286</v>
      </c>
    </row>
    <row r="26894" spans="1:13" x14ac:dyDescent="0.2">
      <c r="A26894" s="34" t="s">
        <v>127788</v>
      </c>
      <c r="B26894" s="34">
        <v>142</v>
      </c>
      <c r="C26894" s="34">
        <v>166</v>
      </c>
      <c r="D26894" s="34">
        <v>122</v>
      </c>
      <c r="E26894" s="34">
        <v>170</v>
      </c>
      <c r="F26894" s="34">
        <v>128</v>
      </c>
      <c r="G26894" s="34">
        <v>136</v>
      </c>
      <c r="H26894" s="34">
        <v>176</v>
      </c>
      <c r="I26894" s="34">
        <v>119</v>
      </c>
      <c r="J26894" s="34">
        <v>106</v>
      </c>
      <c r="K26894" s="34">
        <v>126</v>
      </c>
      <c r="L26894" s="34">
        <v>112</v>
      </c>
      <c r="M26894" s="34">
        <v>91</v>
      </c>
    </row>
    <row r="26895" spans="1:13" x14ac:dyDescent="0.2">
      <c r="A26895" s="34" t="s">
        <v>127789</v>
      </c>
      <c r="B26895" s="34">
        <v>267</v>
      </c>
      <c r="C26895" s="34">
        <v>303</v>
      </c>
      <c r="D26895" s="34">
        <v>370</v>
      </c>
      <c r="E26895" s="34">
        <v>275</v>
      </c>
      <c r="F26895" s="34">
        <v>272</v>
      </c>
      <c r="G26895" s="34">
        <v>246</v>
      </c>
      <c r="H26895" s="34">
        <v>342</v>
      </c>
      <c r="I26895" s="34">
        <v>251</v>
      </c>
      <c r="J26895" s="34">
        <v>306</v>
      </c>
      <c r="K26895" s="34">
        <v>265</v>
      </c>
      <c r="L26895" s="34">
        <v>316</v>
      </c>
      <c r="M26895" s="34">
        <v>231</v>
      </c>
    </row>
    <row r="26896" spans="1:13" x14ac:dyDescent="0.2">
      <c r="A26896" s="34" t="s">
        <v>127790</v>
      </c>
      <c r="B26896" s="34">
        <v>190</v>
      </c>
      <c r="C26896" s="34">
        <v>152</v>
      </c>
      <c r="D26896" s="34">
        <v>190</v>
      </c>
      <c r="E26896" s="34">
        <v>201</v>
      </c>
      <c r="F26896" s="34">
        <v>166</v>
      </c>
      <c r="G26896" s="34">
        <v>224</v>
      </c>
      <c r="H26896" s="34">
        <v>224</v>
      </c>
      <c r="I26896" s="34">
        <v>182</v>
      </c>
      <c r="J26896" s="34">
        <v>208</v>
      </c>
      <c r="K26896" s="34">
        <v>146</v>
      </c>
      <c r="L26896" s="34">
        <v>220</v>
      </c>
      <c r="M26896" s="34">
        <v>146</v>
      </c>
    </row>
    <row r="26897" spans="1:13" x14ac:dyDescent="0.2">
      <c r="A26897" s="34" t="s">
        <v>127791</v>
      </c>
      <c r="B26897" s="34">
        <v>119</v>
      </c>
      <c r="C26897" s="34">
        <v>209</v>
      </c>
      <c r="D26897" s="34">
        <v>107</v>
      </c>
      <c r="E26897" s="34">
        <v>188</v>
      </c>
      <c r="F26897" s="34">
        <v>99</v>
      </c>
      <c r="G26897" s="34">
        <v>176</v>
      </c>
      <c r="H26897" s="34">
        <v>108</v>
      </c>
      <c r="I26897" s="34">
        <v>180</v>
      </c>
      <c r="J26897" s="34">
        <v>129</v>
      </c>
      <c r="K26897" s="34">
        <v>191</v>
      </c>
      <c r="L26897" s="34">
        <v>106</v>
      </c>
      <c r="M26897" s="34">
        <v>142</v>
      </c>
    </row>
    <row r="26898" spans="1:13" x14ac:dyDescent="0.2">
      <c r="A26898" s="34" t="s">
        <v>127792</v>
      </c>
      <c r="B26898" s="34">
        <v>166</v>
      </c>
      <c r="C26898" s="34">
        <v>171</v>
      </c>
      <c r="D26898" s="34">
        <v>145</v>
      </c>
      <c r="E26898" s="34">
        <v>199</v>
      </c>
      <c r="F26898" s="34">
        <v>158</v>
      </c>
      <c r="G26898" s="34">
        <v>170</v>
      </c>
      <c r="H26898" s="34">
        <v>170</v>
      </c>
      <c r="I26898" s="34">
        <v>173</v>
      </c>
      <c r="J26898" s="34">
        <v>154</v>
      </c>
      <c r="K26898" s="34">
        <v>159</v>
      </c>
      <c r="L26898" s="34">
        <v>125</v>
      </c>
      <c r="M26898" s="34">
        <v>132</v>
      </c>
    </row>
    <row r="26899" spans="1:13" x14ac:dyDescent="0.2">
      <c r="A26899" s="34" t="s">
        <v>127793</v>
      </c>
      <c r="B26899" s="34">
        <v>352</v>
      </c>
      <c r="C26899" s="34">
        <v>347</v>
      </c>
      <c r="D26899" s="34">
        <v>318</v>
      </c>
      <c r="E26899" s="34">
        <v>360</v>
      </c>
      <c r="F26899" s="34">
        <v>334</v>
      </c>
      <c r="G26899" s="34">
        <v>355</v>
      </c>
      <c r="H26899" s="34">
        <v>364</v>
      </c>
      <c r="I26899" s="34">
        <v>359</v>
      </c>
      <c r="J26899" s="34">
        <v>363</v>
      </c>
      <c r="K26899" s="34">
        <v>309</v>
      </c>
      <c r="L26899" s="34">
        <v>285</v>
      </c>
      <c r="M26899" s="34">
        <v>291</v>
      </c>
    </row>
    <row r="26900" spans="1:13" x14ac:dyDescent="0.2">
      <c r="A26900" s="34" t="s">
        <v>127794</v>
      </c>
      <c r="B26900" s="34">
        <v>137</v>
      </c>
      <c r="C26900" s="34">
        <v>163</v>
      </c>
      <c r="D26900" s="34">
        <v>163</v>
      </c>
      <c r="E26900" s="34">
        <v>132</v>
      </c>
      <c r="F26900" s="34">
        <v>103</v>
      </c>
      <c r="G26900" s="34">
        <v>150</v>
      </c>
      <c r="H26900" s="34">
        <v>152</v>
      </c>
      <c r="I26900" s="34">
        <v>124</v>
      </c>
      <c r="J26900" s="34">
        <v>152</v>
      </c>
      <c r="K26900" s="34">
        <v>115</v>
      </c>
      <c r="L26900" s="34">
        <v>103</v>
      </c>
      <c r="M26900" s="34">
        <v>94</v>
      </c>
    </row>
    <row r="26901" spans="1:13" x14ac:dyDescent="0.2">
      <c r="A26901" s="34" t="s">
        <v>127795</v>
      </c>
      <c r="B26901" s="34">
        <v>201</v>
      </c>
      <c r="C26901" s="34">
        <v>178</v>
      </c>
      <c r="D26901" s="34">
        <v>204</v>
      </c>
      <c r="E26901" s="34">
        <v>226</v>
      </c>
      <c r="F26901" s="34">
        <v>167</v>
      </c>
      <c r="G26901" s="34">
        <v>181</v>
      </c>
      <c r="H26901" s="34">
        <v>212</v>
      </c>
      <c r="I26901" s="34">
        <v>180</v>
      </c>
      <c r="J26901" s="34">
        <v>232</v>
      </c>
      <c r="K26901" s="34">
        <v>152</v>
      </c>
      <c r="L26901" s="34">
        <v>161</v>
      </c>
      <c r="M26901" s="34">
        <v>130</v>
      </c>
    </row>
    <row r="26902" spans="1:13" x14ac:dyDescent="0.2">
      <c r="A26902" s="34" t="s">
        <v>127796</v>
      </c>
      <c r="B26902" s="34">
        <v>771</v>
      </c>
      <c r="C26902" s="34">
        <v>829</v>
      </c>
      <c r="D26902" s="34">
        <v>826</v>
      </c>
      <c r="E26902" s="34">
        <v>922</v>
      </c>
      <c r="F26902" s="34">
        <v>705</v>
      </c>
      <c r="G26902" s="34">
        <v>697</v>
      </c>
      <c r="H26902" s="34">
        <v>851</v>
      </c>
      <c r="I26902" s="34">
        <v>744</v>
      </c>
      <c r="J26902" s="34">
        <v>761</v>
      </c>
      <c r="K26902" s="34">
        <v>669</v>
      </c>
      <c r="L26902" s="34">
        <v>847</v>
      </c>
      <c r="M26902" s="34">
        <v>656</v>
      </c>
    </row>
    <row r="26903" spans="1:13" x14ac:dyDescent="0.2">
      <c r="A26903" s="34" t="s">
        <v>127797</v>
      </c>
      <c r="B26903" s="34">
        <v>1267</v>
      </c>
      <c r="C26903" s="34">
        <v>1141</v>
      </c>
      <c r="D26903" s="34">
        <v>1273</v>
      </c>
      <c r="E26903" s="34">
        <v>1193</v>
      </c>
      <c r="F26903" s="34">
        <v>1283</v>
      </c>
      <c r="G26903" s="34">
        <v>1110</v>
      </c>
      <c r="H26903" s="34">
        <v>1314</v>
      </c>
      <c r="I26903" s="34">
        <v>1164</v>
      </c>
      <c r="J26903" s="34">
        <v>1317</v>
      </c>
      <c r="K26903" s="34">
        <v>930</v>
      </c>
      <c r="L26903" s="34">
        <v>1363</v>
      </c>
      <c r="M26903" s="34">
        <v>884</v>
      </c>
    </row>
    <row r="26904" spans="1:13" x14ac:dyDescent="0.2">
      <c r="A26904" s="34" t="s">
        <v>127798</v>
      </c>
      <c r="B26904" s="34">
        <v>460</v>
      </c>
      <c r="C26904" s="34">
        <v>378</v>
      </c>
      <c r="D26904" s="34">
        <v>385</v>
      </c>
      <c r="E26904" s="34">
        <v>435</v>
      </c>
      <c r="F26904" s="34">
        <v>360</v>
      </c>
      <c r="G26904" s="34">
        <v>383</v>
      </c>
      <c r="H26904" s="34">
        <v>461</v>
      </c>
      <c r="I26904" s="34">
        <v>413</v>
      </c>
      <c r="J26904" s="34">
        <v>431</v>
      </c>
      <c r="K26904" s="34">
        <v>304</v>
      </c>
      <c r="L26904" s="34">
        <v>397</v>
      </c>
      <c r="M26904" s="34">
        <v>331</v>
      </c>
    </row>
    <row r="26905" spans="1:13" x14ac:dyDescent="0.2">
      <c r="A26905" s="34" t="s">
        <v>127799</v>
      </c>
      <c r="B26905" s="34">
        <v>717</v>
      </c>
      <c r="C26905" s="34">
        <v>694</v>
      </c>
      <c r="D26905" s="34">
        <v>815</v>
      </c>
      <c r="E26905" s="34">
        <v>728</v>
      </c>
      <c r="F26905" s="34">
        <v>610</v>
      </c>
      <c r="G26905" s="34">
        <v>673</v>
      </c>
      <c r="H26905" s="34">
        <v>793</v>
      </c>
      <c r="I26905" s="34">
        <v>640</v>
      </c>
      <c r="J26905" s="34">
        <v>784</v>
      </c>
      <c r="K26905" s="34">
        <v>540</v>
      </c>
      <c r="L26905" s="34">
        <v>707</v>
      </c>
      <c r="M26905" s="34">
        <v>549</v>
      </c>
    </row>
    <row r="26906" spans="1:13" x14ac:dyDescent="0.2">
      <c r="A26906" s="34" t="s">
        <v>127800</v>
      </c>
      <c r="B26906" s="34">
        <v>409</v>
      </c>
      <c r="C26906" s="34">
        <v>389</v>
      </c>
      <c r="D26906" s="34">
        <v>516</v>
      </c>
      <c r="E26906" s="34">
        <v>449</v>
      </c>
      <c r="F26906" s="34">
        <v>399</v>
      </c>
      <c r="G26906" s="34">
        <v>402</v>
      </c>
      <c r="H26906" s="34">
        <v>439</v>
      </c>
      <c r="I26906" s="34">
        <v>367</v>
      </c>
      <c r="J26906" s="34">
        <v>490</v>
      </c>
      <c r="K26906" s="34">
        <v>335</v>
      </c>
      <c r="L26906" s="34">
        <v>429</v>
      </c>
      <c r="M26906" s="34">
        <v>303</v>
      </c>
    </row>
    <row r="26907" spans="1:13" x14ac:dyDescent="0.2">
      <c r="A26907" s="34" t="s">
        <v>127801</v>
      </c>
      <c r="B26907" s="34">
        <v>164</v>
      </c>
      <c r="C26907" s="34">
        <v>258</v>
      </c>
      <c r="D26907" s="34">
        <v>239</v>
      </c>
      <c r="E26907" s="34">
        <v>188</v>
      </c>
      <c r="F26907" s="34">
        <v>226</v>
      </c>
      <c r="G26907" s="34">
        <v>164</v>
      </c>
      <c r="H26907" s="34">
        <v>249</v>
      </c>
      <c r="I26907" s="34">
        <v>199</v>
      </c>
      <c r="J26907" s="34">
        <v>204</v>
      </c>
      <c r="K26907" s="34">
        <v>134</v>
      </c>
      <c r="L26907" s="34">
        <v>195</v>
      </c>
      <c r="M26907" s="34">
        <v>129</v>
      </c>
    </row>
    <row r="26908" spans="1:13" x14ac:dyDescent="0.2">
      <c r="A26908" s="34" t="s">
        <v>127802</v>
      </c>
      <c r="B26908" s="34">
        <v>351</v>
      </c>
      <c r="C26908" s="34">
        <v>334</v>
      </c>
      <c r="D26908" s="34">
        <v>374</v>
      </c>
      <c r="E26908" s="34">
        <v>386</v>
      </c>
      <c r="F26908" s="34">
        <v>329</v>
      </c>
      <c r="G26908" s="34">
        <v>304</v>
      </c>
      <c r="H26908" s="34">
        <v>393</v>
      </c>
      <c r="I26908" s="34">
        <v>359</v>
      </c>
      <c r="J26908" s="34">
        <v>360</v>
      </c>
      <c r="K26908" s="34">
        <v>263</v>
      </c>
      <c r="L26908" s="34">
        <v>330</v>
      </c>
      <c r="M26908" s="34">
        <v>256</v>
      </c>
    </row>
    <row r="26909" spans="1:13" x14ac:dyDescent="0.2">
      <c r="A26909" s="34" t="s">
        <v>127803</v>
      </c>
      <c r="B26909" s="34">
        <v>325</v>
      </c>
      <c r="C26909" s="34">
        <v>337</v>
      </c>
      <c r="D26909" s="34">
        <v>428</v>
      </c>
      <c r="E26909" s="34">
        <v>345</v>
      </c>
      <c r="F26909" s="34">
        <v>373</v>
      </c>
      <c r="G26909" s="34">
        <v>335</v>
      </c>
      <c r="H26909" s="34">
        <v>452</v>
      </c>
      <c r="I26909" s="34">
        <v>348</v>
      </c>
      <c r="J26909" s="34">
        <v>415</v>
      </c>
      <c r="K26909" s="34">
        <v>286</v>
      </c>
      <c r="L26909" s="34">
        <v>418</v>
      </c>
      <c r="M26909" s="34">
        <v>261</v>
      </c>
    </row>
    <row r="26910" spans="1:13" x14ac:dyDescent="0.2">
      <c r="A26910" s="34" t="s">
        <v>127804</v>
      </c>
      <c r="B26910" s="34">
        <v>144</v>
      </c>
      <c r="C26910" s="34">
        <v>114</v>
      </c>
      <c r="D26910" s="34">
        <v>128</v>
      </c>
      <c r="E26910" s="34">
        <v>147</v>
      </c>
      <c r="F26910" s="34">
        <v>92</v>
      </c>
      <c r="G26910" s="34">
        <v>117</v>
      </c>
      <c r="H26910" s="34">
        <v>132</v>
      </c>
      <c r="I26910" s="34">
        <v>131</v>
      </c>
      <c r="J26910" s="34">
        <v>124</v>
      </c>
      <c r="K26910" s="34">
        <v>105</v>
      </c>
      <c r="L26910" s="34">
        <v>101</v>
      </c>
      <c r="M26910" s="34">
        <v>76</v>
      </c>
    </row>
    <row r="26911" spans="1:13" x14ac:dyDescent="0.2">
      <c r="A26911" s="34" t="s">
        <v>127805</v>
      </c>
      <c r="B26911" s="34">
        <v>239</v>
      </c>
      <c r="C26911" s="34">
        <v>186</v>
      </c>
      <c r="D26911" s="34">
        <v>179</v>
      </c>
      <c r="E26911" s="34">
        <v>271</v>
      </c>
      <c r="F26911" s="34">
        <v>137</v>
      </c>
      <c r="G26911" s="34">
        <v>182</v>
      </c>
      <c r="H26911" s="34">
        <v>216</v>
      </c>
      <c r="I26911" s="34">
        <v>168</v>
      </c>
      <c r="J26911" s="34">
        <v>236</v>
      </c>
      <c r="K26911" s="34">
        <v>169</v>
      </c>
      <c r="L26911" s="34">
        <v>221</v>
      </c>
      <c r="M26911" s="34">
        <v>147</v>
      </c>
    </row>
    <row r="26912" spans="1:13" x14ac:dyDescent="0.2">
      <c r="A26912" s="34" t="s">
        <v>127806</v>
      </c>
      <c r="B26912" s="34">
        <v>232</v>
      </c>
      <c r="C26912" s="34">
        <v>186</v>
      </c>
      <c r="D26912" s="34">
        <v>215</v>
      </c>
      <c r="E26912" s="34">
        <v>217</v>
      </c>
      <c r="F26912" s="34">
        <v>187</v>
      </c>
      <c r="G26912" s="34">
        <v>161</v>
      </c>
      <c r="H26912" s="34">
        <v>201</v>
      </c>
      <c r="I26912" s="34">
        <v>193</v>
      </c>
      <c r="J26912" s="34">
        <v>247</v>
      </c>
      <c r="K26912" s="34">
        <v>140</v>
      </c>
      <c r="L26912" s="34">
        <v>187</v>
      </c>
      <c r="M26912" s="34">
        <v>139</v>
      </c>
    </row>
    <row r="26913" spans="1:13" x14ac:dyDescent="0.2">
      <c r="A26913" s="34" t="s">
        <v>127807</v>
      </c>
      <c r="B26913" s="34">
        <v>257</v>
      </c>
      <c r="C26913" s="34">
        <v>259</v>
      </c>
      <c r="D26913" s="34">
        <v>283</v>
      </c>
      <c r="E26913" s="34">
        <v>311</v>
      </c>
      <c r="F26913" s="34">
        <v>254</v>
      </c>
      <c r="G26913" s="34">
        <v>218</v>
      </c>
      <c r="H26913" s="34">
        <v>286</v>
      </c>
      <c r="I26913" s="34">
        <v>255</v>
      </c>
      <c r="J26913" s="34">
        <v>282</v>
      </c>
      <c r="K26913" s="34">
        <v>192</v>
      </c>
      <c r="L26913" s="34">
        <v>252</v>
      </c>
      <c r="M26913" s="34">
        <v>182</v>
      </c>
    </row>
    <row r="26914" spans="1:13" x14ac:dyDescent="0.2">
      <c r="A26914" s="34" t="s">
        <v>127808</v>
      </c>
      <c r="B26914" s="34">
        <v>182</v>
      </c>
      <c r="C26914" s="34">
        <v>200</v>
      </c>
      <c r="D26914" s="34">
        <v>231</v>
      </c>
      <c r="E26914" s="34">
        <v>183</v>
      </c>
      <c r="F26914" s="34">
        <v>209</v>
      </c>
      <c r="G26914" s="34">
        <v>145</v>
      </c>
      <c r="H26914" s="34">
        <v>170</v>
      </c>
      <c r="I26914" s="34">
        <v>213</v>
      </c>
      <c r="J26914" s="34">
        <v>199</v>
      </c>
      <c r="K26914" s="34">
        <v>165</v>
      </c>
      <c r="L26914" s="34">
        <v>173</v>
      </c>
      <c r="M26914" s="34">
        <v>159</v>
      </c>
    </row>
    <row r="26915" spans="1:13" x14ac:dyDescent="0.2">
      <c r="A26915" s="34" t="s">
        <v>127809</v>
      </c>
      <c r="B26915" s="34">
        <v>257</v>
      </c>
      <c r="C26915" s="34">
        <v>263</v>
      </c>
      <c r="D26915" s="34">
        <v>239</v>
      </c>
      <c r="E26915" s="34">
        <v>253</v>
      </c>
      <c r="F26915" s="34">
        <v>232</v>
      </c>
      <c r="G26915" s="34">
        <v>208</v>
      </c>
      <c r="H26915" s="34">
        <v>303</v>
      </c>
      <c r="I26915" s="34">
        <v>221</v>
      </c>
      <c r="J26915" s="34">
        <v>283</v>
      </c>
      <c r="K26915" s="34">
        <v>171</v>
      </c>
      <c r="L26915" s="34">
        <v>227</v>
      </c>
      <c r="M26915" s="34">
        <v>172</v>
      </c>
    </row>
    <row r="26916" spans="1:13" x14ac:dyDescent="0.2">
      <c r="A26916" s="34" t="s">
        <v>127810</v>
      </c>
      <c r="B26916" s="34">
        <v>308</v>
      </c>
      <c r="C26916" s="34">
        <v>330</v>
      </c>
      <c r="D26916" s="34">
        <v>392</v>
      </c>
      <c r="E26916" s="34">
        <v>302</v>
      </c>
      <c r="F26916" s="34">
        <v>416</v>
      </c>
      <c r="G26916" s="34">
        <v>281</v>
      </c>
      <c r="H26916" s="34">
        <v>394</v>
      </c>
      <c r="I26916" s="34">
        <v>325</v>
      </c>
      <c r="J26916" s="34">
        <v>430</v>
      </c>
      <c r="K26916" s="34">
        <v>273</v>
      </c>
      <c r="L26916" s="34">
        <v>419</v>
      </c>
      <c r="M26916" s="34">
        <v>248</v>
      </c>
    </row>
    <row r="26917" spans="1:13" x14ac:dyDescent="0.2">
      <c r="A26917" s="34" t="s">
        <v>127811</v>
      </c>
      <c r="B26917" s="34">
        <v>362</v>
      </c>
      <c r="C26917" s="34">
        <v>316</v>
      </c>
      <c r="D26917" s="34">
        <v>416</v>
      </c>
      <c r="E26917" s="34">
        <v>400</v>
      </c>
      <c r="F26917" s="34">
        <v>331</v>
      </c>
      <c r="G26917" s="34">
        <v>304</v>
      </c>
      <c r="H26917" s="34">
        <v>435</v>
      </c>
      <c r="I26917" s="34">
        <v>356</v>
      </c>
      <c r="J26917" s="34">
        <v>382</v>
      </c>
      <c r="K26917" s="34">
        <v>297</v>
      </c>
      <c r="L26917" s="34">
        <v>370</v>
      </c>
      <c r="M26917" s="34">
        <v>288</v>
      </c>
    </row>
    <row r="26918" spans="1:13" x14ac:dyDescent="0.2">
      <c r="A26918" s="34" t="s">
        <v>127812</v>
      </c>
      <c r="B26918" s="34">
        <v>96</v>
      </c>
      <c r="C26918" s="34">
        <v>168</v>
      </c>
      <c r="D26918" s="34">
        <v>111</v>
      </c>
      <c r="E26918" s="34">
        <v>170</v>
      </c>
      <c r="F26918" s="34">
        <v>70</v>
      </c>
      <c r="G26918" s="34">
        <v>152</v>
      </c>
      <c r="H26918" s="34">
        <v>148</v>
      </c>
      <c r="I26918" s="34">
        <v>142</v>
      </c>
      <c r="J26918" s="34">
        <v>106</v>
      </c>
      <c r="K26918" s="34">
        <v>97</v>
      </c>
      <c r="L26918" s="34">
        <v>115</v>
      </c>
      <c r="M26918" s="34">
        <v>105</v>
      </c>
    </row>
    <row r="26919" spans="1:13" x14ac:dyDescent="0.2">
      <c r="A26919" s="34" t="s">
        <v>127813</v>
      </c>
      <c r="B26919" s="34">
        <v>219</v>
      </c>
      <c r="C26919" s="34">
        <v>217</v>
      </c>
      <c r="D26919" s="34">
        <v>232</v>
      </c>
      <c r="E26919" s="34">
        <v>198</v>
      </c>
      <c r="F26919" s="34">
        <v>250</v>
      </c>
      <c r="G26919" s="34">
        <v>161</v>
      </c>
      <c r="H26919" s="34">
        <v>242</v>
      </c>
      <c r="I26919" s="34">
        <v>217</v>
      </c>
      <c r="J26919" s="34">
        <v>260</v>
      </c>
      <c r="K26919" s="34">
        <v>134</v>
      </c>
      <c r="L26919" s="34">
        <v>206</v>
      </c>
      <c r="M26919" s="34">
        <v>127</v>
      </c>
    </row>
    <row r="26920" spans="1:13" x14ac:dyDescent="0.2">
      <c r="A26920" s="34" t="s">
        <v>127814</v>
      </c>
      <c r="B26920" s="34">
        <v>356</v>
      </c>
      <c r="C26920" s="34">
        <v>259</v>
      </c>
      <c r="D26920" s="34">
        <v>339</v>
      </c>
      <c r="E26920" s="34">
        <v>318</v>
      </c>
      <c r="F26920" s="34">
        <v>310</v>
      </c>
      <c r="G26920" s="34">
        <v>245</v>
      </c>
      <c r="H26920" s="34">
        <v>342</v>
      </c>
      <c r="I26920" s="34">
        <v>264</v>
      </c>
      <c r="J26920" s="34">
        <v>302</v>
      </c>
      <c r="K26920" s="34">
        <v>265</v>
      </c>
      <c r="L26920" s="34">
        <v>367</v>
      </c>
      <c r="M26920" s="34">
        <v>230</v>
      </c>
    </row>
    <row r="26921" spans="1:13" x14ac:dyDescent="0.2">
      <c r="A26921" s="34" t="s">
        <v>127815</v>
      </c>
      <c r="B26921" s="34">
        <v>396</v>
      </c>
      <c r="C26921" s="34">
        <v>409</v>
      </c>
      <c r="D26921" s="34">
        <v>479</v>
      </c>
      <c r="E26921" s="34">
        <v>477</v>
      </c>
      <c r="F26921" s="34">
        <v>346</v>
      </c>
      <c r="G26921" s="34">
        <v>373</v>
      </c>
      <c r="H26921" s="34">
        <v>419</v>
      </c>
      <c r="I26921" s="34">
        <v>393</v>
      </c>
      <c r="J26921" s="34">
        <v>348</v>
      </c>
      <c r="K26921" s="34">
        <v>335</v>
      </c>
      <c r="L26921" s="34">
        <v>429</v>
      </c>
      <c r="M26921" s="34">
        <v>289</v>
      </c>
    </row>
    <row r="26922" spans="1:13" x14ac:dyDescent="0.2">
      <c r="A26922" s="34" t="s">
        <v>127816</v>
      </c>
      <c r="B26922" s="34">
        <v>374</v>
      </c>
      <c r="C26922" s="34">
        <v>467</v>
      </c>
      <c r="D26922" s="34">
        <v>455</v>
      </c>
      <c r="E26922" s="34">
        <v>507</v>
      </c>
      <c r="F26922" s="34">
        <v>428</v>
      </c>
      <c r="G26922" s="34">
        <v>492</v>
      </c>
      <c r="H26922" s="34">
        <v>475</v>
      </c>
      <c r="I26922" s="34">
        <v>434</v>
      </c>
      <c r="J26922" s="34">
        <v>461</v>
      </c>
      <c r="K26922" s="34">
        <v>372</v>
      </c>
      <c r="L26922" s="34">
        <v>411</v>
      </c>
      <c r="M26922" s="34">
        <v>355</v>
      </c>
    </row>
    <row r="26923" spans="1:13" x14ac:dyDescent="0.2">
      <c r="A26923" s="34" t="s">
        <v>127817</v>
      </c>
      <c r="B26923" s="34">
        <v>587</v>
      </c>
      <c r="C26923" s="34">
        <v>588</v>
      </c>
      <c r="D26923" s="34">
        <v>587</v>
      </c>
      <c r="E26923" s="34">
        <v>656</v>
      </c>
      <c r="F26923" s="34">
        <v>551</v>
      </c>
      <c r="G26923" s="34">
        <v>591</v>
      </c>
      <c r="H26923" s="34">
        <v>665</v>
      </c>
      <c r="I26923" s="34">
        <v>543</v>
      </c>
      <c r="J26923" s="34">
        <v>683</v>
      </c>
      <c r="K26923" s="34">
        <v>500</v>
      </c>
      <c r="L26923" s="34">
        <v>653</v>
      </c>
      <c r="M26923" s="34">
        <v>501</v>
      </c>
    </row>
    <row r="26924" spans="1:13" x14ac:dyDescent="0.2">
      <c r="A26924" s="34" t="s">
        <v>127818</v>
      </c>
      <c r="B26924" s="34">
        <v>1028</v>
      </c>
      <c r="C26924" s="34">
        <v>1094</v>
      </c>
      <c r="D26924" s="34">
        <v>1193</v>
      </c>
      <c r="E26924" s="34">
        <v>1150</v>
      </c>
      <c r="F26924" s="34">
        <v>1152</v>
      </c>
      <c r="G26924" s="34">
        <v>947</v>
      </c>
      <c r="H26924" s="34">
        <v>1228</v>
      </c>
      <c r="I26924" s="34">
        <v>1131</v>
      </c>
      <c r="J26924" s="34">
        <v>1294</v>
      </c>
      <c r="K26924" s="34">
        <v>870</v>
      </c>
      <c r="L26924" s="34">
        <v>1192</v>
      </c>
      <c r="M26924" s="34">
        <v>805</v>
      </c>
    </row>
    <row r="26925" spans="1:13" x14ac:dyDescent="0.2">
      <c r="A26925" s="34" t="s">
        <v>127819</v>
      </c>
      <c r="B26925" s="34">
        <v>417</v>
      </c>
      <c r="C26925" s="34">
        <v>575</v>
      </c>
      <c r="D26925" s="34">
        <v>534</v>
      </c>
      <c r="E26925" s="34">
        <v>571</v>
      </c>
      <c r="F26925" s="34">
        <v>568</v>
      </c>
      <c r="G26925" s="34">
        <v>494</v>
      </c>
      <c r="H26925" s="34">
        <v>511</v>
      </c>
      <c r="I26925" s="34">
        <v>553</v>
      </c>
      <c r="J26925" s="34">
        <v>527</v>
      </c>
      <c r="K26925" s="34">
        <v>432</v>
      </c>
      <c r="L26925" s="34">
        <v>553</v>
      </c>
      <c r="M26925" s="34">
        <v>420</v>
      </c>
    </row>
    <row r="26926" spans="1:13" x14ac:dyDescent="0.2">
      <c r="A26926" s="34" t="s">
        <v>127820</v>
      </c>
      <c r="B26926" s="34">
        <v>427</v>
      </c>
      <c r="C26926" s="34">
        <v>502</v>
      </c>
      <c r="D26926" s="34">
        <v>504</v>
      </c>
      <c r="E26926" s="34">
        <v>482</v>
      </c>
      <c r="F26926" s="34">
        <v>412</v>
      </c>
      <c r="G26926" s="34">
        <v>397</v>
      </c>
      <c r="H26926" s="34">
        <v>506</v>
      </c>
      <c r="I26926" s="34">
        <v>431</v>
      </c>
      <c r="J26926" s="34">
        <v>499</v>
      </c>
      <c r="K26926" s="34">
        <v>371</v>
      </c>
      <c r="L26926" s="34">
        <v>379</v>
      </c>
      <c r="M26926" s="34">
        <v>289</v>
      </c>
    </row>
    <row r="26927" spans="1:13" x14ac:dyDescent="0.2">
      <c r="A26927" s="34" t="s">
        <v>127821</v>
      </c>
      <c r="B26927" s="34">
        <v>647</v>
      </c>
      <c r="C26927" s="34">
        <v>522</v>
      </c>
      <c r="D26927" s="34">
        <v>505</v>
      </c>
      <c r="E26927" s="34">
        <v>650</v>
      </c>
      <c r="F26927" s="34">
        <v>557</v>
      </c>
      <c r="G26927" s="34">
        <v>533</v>
      </c>
      <c r="H26927" s="34">
        <v>667</v>
      </c>
      <c r="I26927" s="34">
        <v>630</v>
      </c>
      <c r="J26927" s="34">
        <v>558</v>
      </c>
      <c r="K26927" s="34">
        <v>521</v>
      </c>
      <c r="L26927" s="34">
        <v>548</v>
      </c>
      <c r="M26927" s="34">
        <v>430</v>
      </c>
    </row>
    <row r="26928" spans="1:13" x14ac:dyDescent="0.2">
      <c r="A26928" s="34" t="s">
        <v>127822</v>
      </c>
      <c r="B26928" s="34">
        <v>233</v>
      </c>
      <c r="C26928" s="34">
        <v>237</v>
      </c>
      <c r="D26928" s="34">
        <v>258</v>
      </c>
      <c r="E26928" s="34">
        <v>313</v>
      </c>
      <c r="F26928" s="34">
        <v>260</v>
      </c>
      <c r="G26928" s="34">
        <v>230</v>
      </c>
      <c r="H26928" s="34">
        <v>263</v>
      </c>
      <c r="I26928" s="34">
        <v>226</v>
      </c>
      <c r="J26928" s="34">
        <v>324</v>
      </c>
      <c r="K26928" s="34">
        <v>223</v>
      </c>
      <c r="L26928" s="34">
        <v>242</v>
      </c>
      <c r="M26928" s="34">
        <v>180</v>
      </c>
    </row>
    <row r="26929" spans="1:13" x14ac:dyDescent="0.2">
      <c r="A26929" s="34" t="s">
        <v>127823</v>
      </c>
      <c r="B26929" s="34">
        <v>393</v>
      </c>
      <c r="C26929" s="34">
        <v>333</v>
      </c>
      <c r="D26929" s="34">
        <v>379</v>
      </c>
      <c r="E26929" s="34">
        <v>389</v>
      </c>
      <c r="F26929" s="34">
        <v>370</v>
      </c>
      <c r="G26929" s="34">
        <v>317</v>
      </c>
      <c r="H26929" s="34">
        <v>462</v>
      </c>
      <c r="I26929" s="34">
        <v>342</v>
      </c>
      <c r="J26929" s="34">
        <v>391</v>
      </c>
      <c r="K26929" s="34">
        <v>307</v>
      </c>
      <c r="L26929" s="34">
        <v>420</v>
      </c>
      <c r="M26929" s="34">
        <v>257</v>
      </c>
    </row>
    <row r="26930" spans="1:13" x14ac:dyDescent="0.2">
      <c r="A26930" s="34" t="s">
        <v>127824</v>
      </c>
      <c r="B26930" s="34">
        <v>235</v>
      </c>
      <c r="C26930" s="34">
        <v>190</v>
      </c>
      <c r="D26930" s="34">
        <v>250</v>
      </c>
      <c r="E26930" s="34">
        <v>200</v>
      </c>
      <c r="F26930" s="34">
        <v>177</v>
      </c>
      <c r="G26930" s="34">
        <v>180</v>
      </c>
      <c r="H26930" s="34">
        <v>214</v>
      </c>
      <c r="I26930" s="34">
        <v>190</v>
      </c>
      <c r="J26930" s="34">
        <v>230</v>
      </c>
      <c r="K26930" s="34">
        <v>139</v>
      </c>
      <c r="L26930" s="34">
        <v>178</v>
      </c>
      <c r="M26930" s="34">
        <v>165</v>
      </c>
    </row>
    <row r="26931" spans="1:13" x14ac:dyDescent="0.2">
      <c r="A26931" s="34" t="s">
        <v>127825</v>
      </c>
      <c r="B26931" s="34">
        <v>211</v>
      </c>
      <c r="C26931" s="34">
        <v>259</v>
      </c>
      <c r="D26931" s="34">
        <v>221</v>
      </c>
      <c r="E26931" s="34">
        <v>214</v>
      </c>
      <c r="F26931" s="34">
        <v>211</v>
      </c>
      <c r="G26931" s="34">
        <v>231</v>
      </c>
      <c r="H26931" s="34">
        <v>280</v>
      </c>
      <c r="I26931" s="34">
        <v>260</v>
      </c>
      <c r="J26931" s="34">
        <v>209</v>
      </c>
      <c r="K26931" s="34">
        <v>175</v>
      </c>
      <c r="L26931" s="34">
        <v>200</v>
      </c>
      <c r="M26931" s="34">
        <v>172</v>
      </c>
    </row>
    <row r="26932" spans="1:13" x14ac:dyDescent="0.2">
      <c r="A26932" s="34" t="s">
        <v>127826</v>
      </c>
      <c r="B26932" s="34">
        <v>402</v>
      </c>
      <c r="C26932" s="34">
        <v>360</v>
      </c>
      <c r="D26932" s="34">
        <v>498</v>
      </c>
      <c r="E26932" s="34">
        <v>448</v>
      </c>
      <c r="F26932" s="34">
        <v>361</v>
      </c>
      <c r="G26932" s="34">
        <v>398</v>
      </c>
      <c r="H26932" s="34">
        <v>459</v>
      </c>
      <c r="I26932" s="34">
        <v>423</v>
      </c>
      <c r="J26932" s="34">
        <v>488</v>
      </c>
      <c r="K26932" s="34">
        <v>338</v>
      </c>
      <c r="L26932" s="34">
        <v>448</v>
      </c>
      <c r="M26932" s="34">
        <v>354</v>
      </c>
    </row>
    <row r="26933" spans="1:13" x14ac:dyDescent="0.2">
      <c r="A26933" s="34" t="s">
        <v>127827</v>
      </c>
      <c r="B26933" s="34">
        <v>237</v>
      </c>
      <c r="C26933" s="34">
        <v>250</v>
      </c>
      <c r="D26933" s="34">
        <v>255</v>
      </c>
      <c r="E26933" s="34">
        <v>250</v>
      </c>
      <c r="F26933" s="34">
        <v>218</v>
      </c>
      <c r="G26933" s="34">
        <v>193</v>
      </c>
      <c r="H26933" s="34">
        <v>258</v>
      </c>
      <c r="I26933" s="34">
        <v>180</v>
      </c>
      <c r="J26933" s="34">
        <v>266</v>
      </c>
      <c r="K26933" s="34">
        <v>177</v>
      </c>
      <c r="L26933" s="34">
        <v>264</v>
      </c>
      <c r="M26933" s="34">
        <v>195</v>
      </c>
    </row>
    <row r="26934" spans="1:13" x14ac:dyDescent="0.2">
      <c r="A26934" s="34" t="s">
        <v>127828</v>
      </c>
      <c r="B26934" s="34">
        <v>311</v>
      </c>
      <c r="C26934" s="34">
        <v>224</v>
      </c>
      <c r="D26934" s="34">
        <v>325</v>
      </c>
      <c r="E26934" s="34">
        <v>299</v>
      </c>
      <c r="F26934" s="34">
        <v>265</v>
      </c>
      <c r="G26934" s="34">
        <v>231</v>
      </c>
      <c r="H26934" s="34">
        <v>360</v>
      </c>
      <c r="I26934" s="34">
        <v>246</v>
      </c>
      <c r="J26934" s="34">
        <v>262</v>
      </c>
      <c r="K26934" s="34">
        <v>193</v>
      </c>
      <c r="L26934" s="34">
        <v>317</v>
      </c>
      <c r="M26934" s="34">
        <v>211</v>
      </c>
    </row>
    <row r="26935" spans="1:13" x14ac:dyDescent="0.2">
      <c r="A26935" s="34" t="s">
        <v>127829</v>
      </c>
      <c r="B26935" s="34">
        <v>687</v>
      </c>
      <c r="C26935" s="34">
        <v>683</v>
      </c>
      <c r="D26935" s="34">
        <v>859</v>
      </c>
      <c r="E26935" s="34">
        <v>845</v>
      </c>
      <c r="F26935" s="34">
        <v>861</v>
      </c>
      <c r="G26935" s="34">
        <v>742</v>
      </c>
      <c r="H26935" s="34">
        <v>961</v>
      </c>
      <c r="I26935" s="34">
        <v>693</v>
      </c>
      <c r="J26935" s="34">
        <v>880</v>
      </c>
      <c r="K26935" s="34">
        <v>694</v>
      </c>
      <c r="L26935" s="34">
        <v>947</v>
      </c>
      <c r="M26935" s="34">
        <v>591</v>
      </c>
    </row>
    <row r="26936" spans="1:13" x14ac:dyDescent="0.2">
      <c r="A26936" s="34" t="s">
        <v>127830</v>
      </c>
      <c r="B26936" s="34">
        <v>181</v>
      </c>
      <c r="C26936" s="34">
        <v>146</v>
      </c>
      <c r="D26936" s="34">
        <v>182</v>
      </c>
      <c r="E26936" s="34">
        <v>173</v>
      </c>
      <c r="F26936" s="34">
        <v>174</v>
      </c>
      <c r="G26936" s="34">
        <v>134</v>
      </c>
      <c r="H26936" s="34">
        <v>162</v>
      </c>
      <c r="I26936" s="34">
        <v>178</v>
      </c>
      <c r="J26936" s="34">
        <v>177</v>
      </c>
      <c r="K26936" s="34">
        <v>106</v>
      </c>
      <c r="L26936" s="34">
        <v>166</v>
      </c>
      <c r="M26936" s="34">
        <v>120</v>
      </c>
    </row>
    <row r="26937" spans="1:13" x14ac:dyDescent="0.2">
      <c r="A26937" s="34" t="s">
        <v>127831</v>
      </c>
      <c r="B26937" s="34">
        <v>443</v>
      </c>
      <c r="C26937" s="34">
        <v>434</v>
      </c>
      <c r="D26937" s="34">
        <v>433</v>
      </c>
      <c r="E26937" s="34">
        <v>347</v>
      </c>
      <c r="F26937" s="34">
        <v>474</v>
      </c>
      <c r="G26937" s="34">
        <v>373</v>
      </c>
      <c r="H26937" s="34">
        <v>517</v>
      </c>
      <c r="I26937" s="34">
        <v>359</v>
      </c>
      <c r="J26937" s="34">
        <v>471</v>
      </c>
      <c r="K26937" s="34">
        <v>324</v>
      </c>
      <c r="L26937" s="34">
        <v>433</v>
      </c>
      <c r="M26937" s="34">
        <v>322</v>
      </c>
    </row>
    <row r="26938" spans="1:13" x14ac:dyDescent="0.2">
      <c r="A26938" s="34" t="s">
        <v>127832</v>
      </c>
      <c r="B26938" s="34">
        <v>176</v>
      </c>
      <c r="C26938" s="34">
        <v>201</v>
      </c>
      <c r="D26938" s="34">
        <v>156</v>
      </c>
      <c r="E26938" s="34">
        <v>234</v>
      </c>
      <c r="F26938" s="34">
        <v>177</v>
      </c>
      <c r="G26938" s="34">
        <v>191</v>
      </c>
      <c r="H26938" s="34">
        <v>162</v>
      </c>
      <c r="I26938" s="34">
        <v>200</v>
      </c>
      <c r="J26938" s="34">
        <v>186</v>
      </c>
      <c r="K26938" s="34">
        <v>178</v>
      </c>
      <c r="L26938" s="34">
        <v>191</v>
      </c>
      <c r="M26938" s="34">
        <v>175</v>
      </c>
    </row>
    <row r="26939" spans="1:13" x14ac:dyDescent="0.2">
      <c r="A26939" s="34" t="s">
        <v>127833</v>
      </c>
      <c r="B26939" s="34">
        <v>732</v>
      </c>
      <c r="C26939" s="34">
        <v>633</v>
      </c>
      <c r="D26939" s="34">
        <v>796</v>
      </c>
      <c r="E26939" s="34">
        <v>593</v>
      </c>
      <c r="F26939" s="34">
        <v>665</v>
      </c>
      <c r="G26939" s="34">
        <v>613</v>
      </c>
      <c r="H26939" s="34">
        <v>920</v>
      </c>
      <c r="I26939" s="34">
        <v>644</v>
      </c>
      <c r="J26939" s="34">
        <v>747</v>
      </c>
      <c r="K26939" s="34">
        <v>505</v>
      </c>
      <c r="L26939" s="34">
        <v>747</v>
      </c>
      <c r="M26939" s="34">
        <v>468</v>
      </c>
    </row>
    <row r="26940" spans="1:13" x14ac:dyDescent="0.2">
      <c r="A26940" s="34" t="s">
        <v>127834</v>
      </c>
      <c r="B26940" s="34">
        <v>515</v>
      </c>
      <c r="C26940" s="34">
        <v>706</v>
      </c>
      <c r="D26940" s="34">
        <v>511</v>
      </c>
      <c r="E26940" s="34">
        <v>703</v>
      </c>
      <c r="F26940" s="34">
        <v>315</v>
      </c>
      <c r="G26940" s="34">
        <v>625</v>
      </c>
      <c r="H26940" s="34">
        <v>435</v>
      </c>
      <c r="I26940" s="34">
        <v>689</v>
      </c>
      <c r="J26940" s="34">
        <v>345</v>
      </c>
      <c r="K26940" s="34">
        <v>540</v>
      </c>
      <c r="L26940" s="34">
        <v>406</v>
      </c>
      <c r="M26940" s="34">
        <v>485</v>
      </c>
    </row>
    <row r="26941" spans="1:13" x14ac:dyDescent="0.2">
      <c r="A26941" s="34" t="s">
        <v>127835</v>
      </c>
      <c r="B26941" s="34">
        <v>578</v>
      </c>
      <c r="C26941" s="34">
        <v>585</v>
      </c>
      <c r="D26941" s="34">
        <v>627</v>
      </c>
      <c r="E26941" s="34">
        <v>611</v>
      </c>
      <c r="F26941" s="34">
        <v>561</v>
      </c>
      <c r="G26941" s="34">
        <v>511</v>
      </c>
      <c r="H26941" s="34">
        <v>745</v>
      </c>
      <c r="I26941" s="34">
        <v>574</v>
      </c>
      <c r="J26941" s="34">
        <v>740</v>
      </c>
      <c r="K26941" s="34">
        <v>526</v>
      </c>
      <c r="L26941" s="34">
        <v>601</v>
      </c>
      <c r="M26941" s="34">
        <v>427</v>
      </c>
    </row>
    <row r="26942" spans="1:13" x14ac:dyDescent="0.2">
      <c r="A26942" s="34" t="s">
        <v>127836</v>
      </c>
      <c r="B26942" s="34">
        <v>539</v>
      </c>
      <c r="C26942" s="34">
        <v>444</v>
      </c>
      <c r="D26942" s="34">
        <v>636</v>
      </c>
      <c r="E26942" s="34">
        <v>473</v>
      </c>
      <c r="F26942" s="34">
        <v>478</v>
      </c>
      <c r="G26942" s="34">
        <v>438</v>
      </c>
      <c r="H26942" s="34">
        <v>541</v>
      </c>
      <c r="I26942" s="34">
        <v>508</v>
      </c>
      <c r="J26942" s="34">
        <v>590</v>
      </c>
      <c r="K26942" s="34">
        <v>420</v>
      </c>
      <c r="L26942" s="34">
        <v>503</v>
      </c>
      <c r="M26942" s="34">
        <v>352</v>
      </c>
    </row>
    <row r="26943" spans="1:13" x14ac:dyDescent="0.2">
      <c r="A26943" s="34" t="s">
        <v>127837</v>
      </c>
      <c r="B26943" s="34">
        <v>967</v>
      </c>
      <c r="C26943" s="34">
        <v>790</v>
      </c>
      <c r="D26943" s="34">
        <v>926</v>
      </c>
      <c r="E26943" s="34">
        <v>938</v>
      </c>
      <c r="F26943" s="34">
        <v>888</v>
      </c>
      <c r="G26943" s="34">
        <v>815</v>
      </c>
      <c r="H26943" s="34">
        <v>1037</v>
      </c>
      <c r="I26943" s="34">
        <v>948</v>
      </c>
      <c r="J26943" s="34">
        <v>1054</v>
      </c>
      <c r="K26943" s="34">
        <v>743</v>
      </c>
      <c r="L26943" s="34">
        <v>936</v>
      </c>
      <c r="M26943" s="34">
        <v>714</v>
      </c>
    </row>
    <row r="26944" spans="1:13" x14ac:dyDescent="0.2">
      <c r="A26944" s="34" t="s">
        <v>127838</v>
      </c>
      <c r="B26944" s="34">
        <v>586</v>
      </c>
      <c r="C26944" s="34">
        <v>447</v>
      </c>
      <c r="D26944" s="34">
        <v>451</v>
      </c>
      <c r="E26944" s="34">
        <v>469</v>
      </c>
      <c r="F26944" s="34">
        <v>409</v>
      </c>
      <c r="G26944" s="34">
        <v>416</v>
      </c>
      <c r="H26944" s="34">
        <v>533</v>
      </c>
      <c r="I26944" s="34">
        <v>468</v>
      </c>
      <c r="J26944" s="34">
        <v>464</v>
      </c>
      <c r="K26944" s="34">
        <v>351</v>
      </c>
      <c r="L26944" s="34">
        <v>517</v>
      </c>
      <c r="M26944" s="34">
        <v>406</v>
      </c>
    </row>
    <row r="26945" spans="1:13" x14ac:dyDescent="0.2">
      <c r="A26945" s="34" t="s">
        <v>127839</v>
      </c>
      <c r="B26945" s="34">
        <v>509</v>
      </c>
      <c r="C26945" s="34">
        <v>1031</v>
      </c>
      <c r="D26945" s="34">
        <v>654</v>
      </c>
      <c r="E26945" s="34">
        <v>1127</v>
      </c>
      <c r="F26945" s="34">
        <v>578</v>
      </c>
      <c r="G26945" s="34">
        <v>1027</v>
      </c>
      <c r="H26945" s="34">
        <v>672</v>
      </c>
      <c r="I26945" s="34">
        <v>1125</v>
      </c>
      <c r="J26945" s="34">
        <v>667</v>
      </c>
      <c r="K26945" s="34">
        <v>905</v>
      </c>
      <c r="L26945" s="34">
        <v>664</v>
      </c>
      <c r="M26945" s="34">
        <v>836</v>
      </c>
    </row>
    <row r="26946" spans="1:13" x14ac:dyDescent="0.2">
      <c r="A26946" s="34" t="s">
        <v>127840</v>
      </c>
      <c r="B26946" s="34">
        <v>513</v>
      </c>
      <c r="C26946" s="34">
        <v>501</v>
      </c>
      <c r="D26946" s="34">
        <v>548</v>
      </c>
      <c r="E26946" s="34">
        <v>559</v>
      </c>
      <c r="F26946" s="34">
        <v>528</v>
      </c>
      <c r="G26946" s="34">
        <v>492</v>
      </c>
      <c r="H26946" s="34">
        <v>611</v>
      </c>
      <c r="I26946" s="34">
        <v>470</v>
      </c>
      <c r="J26946" s="34">
        <v>538</v>
      </c>
      <c r="K26946" s="34">
        <v>437</v>
      </c>
      <c r="L26946" s="34">
        <v>474</v>
      </c>
      <c r="M26946" s="34">
        <v>417</v>
      </c>
    </row>
    <row r="26947" spans="1:13" x14ac:dyDescent="0.2">
      <c r="A26947" s="34" t="s">
        <v>127841</v>
      </c>
      <c r="B26947" s="34">
        <v>387</v>
      </c>
      <c r="C26947" s="34">
        <v>524</v>
      </c>
      <c r="D26947" s="34">
        <v>528</v>
      </c>
      <c r="E26947" s="34">
        <v>496</v>
      </c>
      <c r="F26947" s="34">
        <v>412</v>
      </c>
      <c r="G26947" s="34">
        <v>461</v>
      </c>
      <c r="H26947" s="34">
        <v>528</v>
      </c>
      <c r="I26947" s="34">
        <v>449</v>
      </c>
      <c r="J26947" s="34">
        <v>518</v>
      </c>
      <c r="K26947" s="34">
        <v>394</v>
      </c>
      <c r="L26947" s="34">
        <v>462</v>
      </c>
      <c r="M26947" s="34">
        <v>410</v>
      </c>
    </row>
    <row r="26948" spans="1:13" x14ac:dyDescent="0.2">
      <c r="A26948" s="34" t="s">
        <v>127842</v>
      </c>
      <c r="B26948" s="34">
        <v>306</v>
      </c>
      <c r="C26948" s="34">
        <v>392</v>
      </c>
      <c r="D26948" s="34">
        <v>287</v>
      </c>
      <c r="E26948" s="34">
        <v>342</v>
      </c>
      <c r="F26948" s="34">
        <v>264</v>
      </c>
      <c r="G26948" s="34">
        <v>347</v>
      </c>
      <c r="H26948" s="34">
        <v>319</v>
      </c>
      <c r="I26948" s="34">
        <v>430</v>
      </c>
      <c r="J26948" s="34">
        <v>305</v>
      </c>
      <c r="K26948" s="34">
        <v>333</v>
      </c>
      <c r="L26948" s="34">
        <v>365</v>
      </c>
      <c r="M26948" s="34">
        <v>291</v>
      </c>
    </row>
    <row r="26949" spans="1:13" x14ac:dyDescent="0.2">
      <c r="A26949" s="34" t="s">
        <v>127843</v>
      </c>
      <c r="B26949" s="34">
        <v>492</v>
      </c>
      <c r="C26949" s="34">
        <v>580</v>
      </c>
      <c r="D26949" s="34">
        <v>561</v>
      </c>
      <c r="E26949" s="34">
        <v>602</v>
      </c>
      <c r="F26949" s="34">
        <v>493</v>
      </c>
      <c r="G26949" s="34">
        <v>496</v>
      </c>
      <c r="H26949" s="34">
        <v>595</v>
      </c>
      <c r="I26949" s="34">
        <v>487</v>
      </c>
      <c r="J26949" s="34">
        <v>643</v>
      </c>
      <c r="K26949" s="34">
        <v>460</v>
      </c>
      <c r="L26949" s="34">
        <v>473</v>
      </c>
      <c r="M26949" s="34">
        <v>431</v>
      </c>
    </row>
    <row r="26950" spans="1:13" x14ac:dyDescent="0.2">
      <c r="A26950" s="34" t="s">
        <v>127844</v>
      </c>
      <c r="B26950" s="34">
        <v>461</v>
      </c>
      <c r="C26950" s="34">
        <v>536</v>
      </c>
      <c r="D26950" s="34">
        <v>571</v>
      </c>
      <c r="E26950" s="34">
        <v>600</v>
      </c>
      <c r="F26950" s="34">
        <v>562</v>
      </c>
      <c r="G26950" s="34">
        <v>458</v>
      </c>
      <c r="H26950" s="34">
        <v>689</v>
      </c>
      <c r="I26950" s="34">
        <v>619</v>
      </c>
      <c r="J26950" s="34">
        <v>650</v>
      </c>
      <c r="K26950" s="34">
        <v>459</v>
      </c>
      <c r="L26950" s="34">
        <v>457</v>
      </c>
      <c r="M26950" s="34">
        <v>484</v>
      </c>
    </row>
    <row r="26951" spans="1:13" x14ac:dyDescent="0.2">
      <c r="A26951" s="34" t="s">
        <v>127845</v>
      </c>
      <c r="B26951" s="34">
        <v>572</v>
      </c>
      <c r="C26951" s="34">
        <v>515</v>
      </c>
      <c r="D26951" s="34">
        <v>670</v>
      </c>
      <c r="E26951" s="34">
        <v>629</v>
      </c>
      <c r="F26951" s="34">
        <v>566</v>
      </c>
      <c r="G26951" s="34">
        <v>590</v>
      </c>
      <c r="H26951" s="34">
        <v>675</v>
      </c>
      <c r="I26951" s="34">
        <v>597</v>
      </c>
      <c r="J26951" s="34">
        <v>625</v>
      </c>
      <c r="K26951" s="34">
        <v>479</v>
      </c>
      <c r="L26951" s="34">
        <v>525</v>
      </c>
      <c r="M26951" s="34">
        <v>434</v>
      </c>
    </row>
    <row r="26952" spans="1:13" x14ac:dyDescent="0.2">
      <c r="A26952" s="34" t="s">
        <v>127846</v>
      </c>
      <c r="B26952" s="34">
        <v>549</v>
      </c>
      <c r="C26952" s="34">
        <v>557</v>
      </c>
      <c r="D26952" s="34">
        <v>487</v>
      </c>
      <c r="E26952" s="34">
        <v>555</v>
      </c>
      <c r="F26952" s="34">
        <v>442</v>
      </c>
      <c r="G26952" s="34">
        <v>535</v>
      </c>
      <c r="H26952" s="34">
        <v>512</v>
      </c>
      <c r="I26952" s="34">
        <v>505</v>
      </c>
      <c r="J26952" s="34">
        <v>589</v>
      </c>
      <c r="K26952" s="34">
        <v>470</v>
      </c>
      <c r="L26952" s="34">
        <v>467</v>
      </c>
      <c r="M26952" s="34">
        <v>473</v>
      </c>
    </row>
    <row r="26953" spans="1:13" x14ac:dyDescent="0.2">
      <c r="A26953" s="34" t="s">
        <v>127847</v>
      </c>
      <c r="B26953" s="34">
        <v>346</v>
      </c>
      <c r="C26953" s="34">
        <v>310</v>
      </c>
      <c r="D26953" s="34">
        <v>317</v>
      </c>
      <c r="E26953" s="34">
        <v>332</v>
      </c>
      <c r="F26953" s="34">
        <v>218</v>
      </c>
      <c r="G26953" s="34">
        <v>321</v>
      </c>
      <c r="H26953" s="34">
        <v>344</v>
      </c>
      <c r="I26953" s="34">
        <v>352</v>
      </c>
      <c r="J26953" s="34">
        <v>285</v>
      </c>
      <c r="K26953" s="34">
        <v>224</v>
      </c>
      <c r="L26953" s="34">
        <v>340</v>
      </c>
      <c r="M26953" s="34">
        <v>242</v>
      </c>
    </row>
    <row r="26954" spans="1:13" x14ac:dyDescent="0.2">
      <c r="A26954" s="34" t="s">
        <v>127848</v>
      </c>
      <c r="B26954" s="34">
        <v>323</v>
      </c>
      <c r="C26954" s="34">
        <v>249</v>
      </c>
      <c r="D26954" s="34">
        <v>347</v>
      </c>
      <c r="E26954" s="34">
        <v>306</v>
      </c>
      <c r="F26954" s="34">
        <v>276</v>
      </c>
      <c r="G26954" s="34">
        <v>257</v>
      </c>
      <c r="H26954" s="34">
        <v>309</v>
      </c>
      <c r="I26954" s="34">
        <v>228</v>
      </c>
      <c r="J26954" s="34">
        <v>327</v>
      </c>
      <c r="K26954" s="34">
        <v>253</v>
      </c>
      <c r="L26954" s="34">
        <v>279</v>
      </c>
      <c r="M26954" s="34">
        <v>194</v>
      </c>
    </row>
    <row r="26955" spans="1:13" x14ac:dyDescent="0.2">
      <c r="A26955" s="34" t="s">
        <v>127849</v>
      </c>
      <c r="B26955" s="34">
        <v>288</v>
      </c>
      <c r="C26955" s="34">
        <v>325</v>
      </c>
      <c r="D26955" s="34">
        <v>365</v>
      </c>
      <c r="E26955" s="34">
        <v>422</v>
      </c>
      <c r="F26955" s="34">
        <v>259</v>
      </c>
      <c r="G26955" s="34">
        <v>357</v>
      </c>
      <c r="H26955" s="34">
        <v>348</v>
      </c>
      <c r="I26955" s="34">
        <v>344</v>
      </c>
      <c r="J26955" s="34">
        <v>311</v>
      </c>
      <c r="K26955" s="34">
        <v>291</v>
      </c>
      <c r="L26955" s="34">
        <v>305</v>
      </c>
      <c r="M26955" s="34">
        <v>261</v>
      </c>
    </row>
    <row r="26956" spans="1:13" x14ac:dyDescent="0.2">
      <c r="A26956" s="34" t="s">
        <v>127850</v>
      </c>
      <c r="B26956" s="34">
        <v>350</v>
      </c>
      <c r="C26956" s="34">
        <v>314</v>
      </c>
      <c r="D26956" s="34">
        <v>335</v>
      </c>
      <c r="E26956" s="34">
        <v>353</v>
      </c>
      <c r="F26956" s="34">
        <v>315</v>
      </c>
      <c r="G26956" s="34">
        <v>300</v>
      </c>
      <c r="H26956" s="34">
        <v>359</v>
      </c>
      <c r="I26956" s="34">
        <v>336</v>
      </c>
      <c r="J26956" s="34">
        <v>425</v>
      </c>
      <c r="K26956" s="34">
        <v>282</v>
      </c>
      <c r="L26956" s="34">
        <v>305</v>
      </c>
      <c r="M26956" s="34">
        <v>234</v>
      </c>
    </row>
    <row r="26957" spans="1:13" x14ac:dyDescent="0.2">
      <c r="A26957" s="34" t="s">
        <v>127851</v>
      </c>
      <c r="B26957" s="34">
        <v>568</v>
      </c>
      <c r="C26957" s="34">
        <v>573</v>
      </c>
      <c r="D26957" s="34">
        <v>631</v>
      </c>
      <c r="E26957" s="34">
        <v>573</v>
      </c>
      <c r="F26957" s="34">
        <v>494</v>
      </c>
      <c r="G26957" s="34">
        <v>567</v>
      </c>
      <c r="H26957" s="34">
        <v>654</v>
      </c>
      <c r="I26957" s="34">
        <v>521</v>
      </c>
      <c r="J26957" s="34">
        <v>603</v>
      </c>
      <c r="K26957" s="34">
        <v>501</v>
      </c>
      <c r="L26957" s="34">
        <v>569</v>
      </c>
      <c r="M26957" s="34">
        <v>403</v>
      </c>
    </row>
    <row r="26958" spans="1:13" x14ac:dyDescent="0.2">
      <c r="A26958" s="34" t="s">
        <v>127852</v>
      </c>
      <c r="B26958" s="34">
        <v>492</v>
      </c>
      <c r="C26958" s="34">
        <v>471</v>
      </c>
      <c r="D26958" s="34">
        <v>538</v>
      </c>
      <c r="E26958" s="34">
        <v>501</v>
      </c>
      <c r="F26958" s="34">
        <v>529</v>
      </c>
      <c r="G26958" s="34">
        <v>469</v>
      </c>
      <c r="H26958" s="34">
        <v>530</v>
      </c>
      <c r="I26958" s="34">
        <v>517</v>
      </c>
      <c r="J26958" s="34">
        <v>551</v>
      </c>
      <c r="K26958" s="34">
        <v>412</v>
      </c>
      <c r="L26958" s="34">
        <v>483</v>
      </c>
      <c r="M26958" s="34">
        <v>402</v>
      </c>
    </row>
    <row r="26959" spans="1:13" x14ac:dyDescent="0.2">
      <c r="A26959" s="34" t="s">
        <v>127853</v>
      </c>
      <c r="B26959" s="34">
        <v>291</v>
      </c>
      <c r="C26959" s="34">
        <v>337</v>
      </c>
      <c r="D26959" s="34">
        <v>340</v>
      </c>
      <c r="E26959" s="34">
        <v>301</v>
      </c>
      <c r="F26959" s="34">
        <v>272</v>
      </c>
      <c r="G26959" s="34">
        <v>298</v>
      </c>
      <c r="H26959" s="34">
        <v>396</v>
      </c>
      <c r="I26959" s="34">
        <v>301</v>
      </c>
      <c r="J26959" s="34">
        <v>288</v>
      </c>
      <c r="K26959" s="34">
        <v>261</v>
      </c>
      <c r="L26959" s="34">
        <v>278</v>
      </c>
      <c r="M26959" s="34">
        <v>269</v>
      </c>
    </row>
    <row r="26960" spans="1:13" x14ac:dyDescent="0.2">
      <c r="A26960" s="34" t="s">
        <v>127854</v>
      </c>
      <c r="B26960" s="34">
        <v>502</v>
      </c>
      <c r="C26960" s="34">
        <v>454</v>
      </c>
      <c r="D26960" s="34">
        <v>495</v>
      </c>
      <c r="E26960" s="34">
        <v>419</v>
      </c>
      <c r="F26960" s="34">
        <v>418</v>
      </c>
      <c r="G26960" s="34">
        <v>385</v>
      </c>
      <c r="H26960" s="34">
        <v>609</v>
      </c>
      <c r="I26960" s="34">
        <v>437</v>
      </c>
      <c r="J26960" s="34">
        <v>393</v>
      </c>
      <c r="K26960" s="34">
        <v>379</v>
      </c>
      <c r="L26960" s="34">
        <v>511</v>
      </c>
      <c r="M26960" s="34">
        <v>356</v>
      </c>
    </row>
    <row r="26961" spans="1:13" x14ac:dyDescent="0.2">
      <c r="A26961" s="34" t="s">
        <v>127855</v>
      </c>
      <c r="B26961" s="34">
        <v>595</v>
      </c>
      <c r="C26961" s="34">
        <v>503</v>
      </c>
      <c r="D26961" s="34">
        <v>545</v>
      </c>
      <c r="E26961" s="34">
        <v>581</v>
      </c>
      <c r="F26961" s="34">
        <v>504</v>
      </c>
      <c r="G26961" s="34">
        <v>463</v>
      </c>
      <c r="H26961" s="34">
        <v>620</v>
      </c>
      <c r="I26961" s="34">
        <v>506</v>
      </c>
      <c r="J26961" s="34">
        <v>570</v>
      </c>
      <c r="K26961" s="34">
        <v>450</v>
      </c>
      <c r="L26961" s="34">
        <v>600</v>
      </c>
      <c r="M26961" s="34">
        <v>409</v>
      </c>
    </row>
    <row r="26962" spans="1:13" x14ac:dyDescent="0.2">
      <c r="A26962" s="34" t="s">
        <v>127856</v>
      </c>
      <c r="B26962" s="34">
        <v>508</v>
      </c>
      <c r="C26962" s="34">
        <v>478</v>
      </c>
      <c r="D26962" s="34">
        <v>582</v>
      </c>
      <c r="E26962" s="34">
        <v>560</v>
      </c>
      <c r="F26962" s="34">
        <v>446</v>
      </c>
      <c r="G26962" s="34">
        <v>481</v>
      </c>
      <c r="H26962" s="34">
        <v>565</v>
      </c>
      <c r="I26962" s="34">
        <v>454</v>
      </c>
      <c r="J26962" s="34">
        <v>559</v>
      </c>
      <c r="K26962" s="34">
        <v>375</v>
      </c>
      <c r="L26962" s="34">
        <v>504</v>
      </c>
      <c r="M26962" s="34">
        <v>361</v>
      </c>
    </row>
    <row r="26963" spans="1:13" x14ac:dyDescent="0.2">
      <c r="A26963" s="34" t="s">
        <v>127857</v>
      </c>
      <c r="B26963" s="34">
        <v>377</v>
      </c>
      <c r="C26963" s="34">
        <v>428</v>
      </c>
      <c r="D26963" s="34">
        <v>467</v>
      </c>
      <c r="E26963" s="34">
        <v>469</v>
      </c>
      <c r="F26963" s="34">
        <v>422</v>
      </c>
      <c r="G26963" s="34">
        <v>457</v>
      </c>
      <c r="H26963" s="34">
        <v>543</v>
      </c>
      <c r="I26963" s="34">
        <v>469</v>
      </c>
      <c r="J26963" s="34">
        <v>448</v>
      </c>
      <c r="K26963" s="34">
        <v>350</v>
      </c>
      <c r="L26963" s="34">
        <v>426</v>
      </c>
      <c r="M26963" s="34">
        <v>338</v>
      </c>
    </row>
    <row r="26964" spans="1:13" x14ac:dyDescent="0.2">
      <c r="A26964" s="34" t="s">
        <v>127858</v>
      </c>
      <c r="B26964" s="34">
        <v>356</v>
      </c>
      <c r="C26964" s="34">
        <v>446</v>
      </c>
      <c r="D26964" s="34">
        <v>464</v>
      </c>
      <c r="E26964" s="34">
        <v>472</v>
      </c>
      <c r="F26964" s="34">
        <v>342</v>
      </c>
      <c r="G26964" s="34">
        <v>428</v>
      </c>
      <c r="H26964" s="34">
        <v>512</v>
      </c>
      <c r="I26964" s="34">
        <v>444</v>
      </c>
      <c r="J26964" s="34">
        <v>411</v>
      </c>
      <c r="K26964" s="34">
        <v>316</v>
      </c>
      <c r="L26964" s="34">
        <v>408</v>
      </c>
      <c r="M26964" s="34">
        <v>313</v>
      </c>
    </row>
    <row r="26965" spans="1:13" x14ac:dyDescent="0.2">
      <c r="A26965" s="34" t="s">
        <v>127859</v>
      </c>
      <c r="B26965" s="34">
        <v>640</v>
      </c>
      <c r="C26965" s="34">
        <v>659</v>
      </c>
      <c r="D26965" s="34">
        <v>777</v>
      </c>
      <c r="E26965" s="34">
        <v>660</v>
      </c>
      <c r="F26965" s="34">
        <v>582</v>
      </c>
      <c r="G26965" s="34">
        <v>533</v>
      </c>
      <c r="H26965" s="34">
        <v>713</v>
      </c>
      <c r="I26965" s="34">
        <v>631</v>
      </c>
      <c r="J26965" s="34">
        <v>680</v>
      </c>
      <c r="K26965" s="34">
        <v>525</v>
      </c>
      <c r="L26965" s="34">
        <v>680</v>
      </c>
      <c r="M26965" s="34">
        <v>460</v>
      </c>
    </row>
    <row r="26966" spans="1:13" x14ac:dyDescent="0.2">
      <c r="A26966" s="34" t="s">
        <v>127860</v>
      </c>
      <c r="B26966" s="34">
        <v>880</v>
      </c>
      <c r="C26966" s="34">
        <v>811</v>
      </c>
      <c r="D26966" s="34">
        <v>989</v>
      </c>
      <c r="E26966" s="34">
        <v>789</v>
      </c>
      <c r="F26966" s="34">
        <v>924</v>
      </c>
      <c r="G26966" s="34">
        <v>838</v>
      </c>
      <c r="H26966" s="34">
        <v>1022</v>
      </c>
      <c r="I26966" s="34">
        <v>802</v>
      </c>
      <c r="J26966" s="34">
        <v>913</v>
      </c>
      <c r="K26966" s="34">
        <v>758</v>
      </c>
      <c r="L26966" s="34">
        <v>972</v>
      </c>
      <c r="M26966" s="34">
        <v>674</v>
      </c>
    </row>
    <row r="26967" spans="1:13" x14ac:dyDescent="0.2">
      <c r="A26967" s="34" t="s">
        <v>127861</v>
      </c>
      <c r="B26967" s="34">
        <v>683</v>
      </c>
      <c r="C26967" s="34">
        <v>594</v>
      </c>
      <c r="D26967" s="34">
        <v>637</v>
      </c>
      <c r="E26967" s="34">
        <v>736</v>
      </c>
      <c r="F26967" s="34">
        <v>686</v>
      </c>
      <c r="G26967" s="34">
        <v>583</v>
      </c>
      <c r="H26967" s="34">
        <v>773</v>
      </c>
      <c r="I26967" s="34">
        <v>700</v>
      </c>
      <c r="J26967" s="34">
        <v>766</v>
      </c>
      <c r="K26967" s="34">
        <v>492</v>
      </c>
      <c r="L26967" s="34">
        <v>709</v>
      </c>
      <c r="M26967" s="34">
        <v>549</v>
      </c>
    </row>
    <row r="26968" spans="1:13" x14ac:dyDescent="0.2">
      <c r="A26968" s="34" t="s">
        <v>127862</v>
      </c>
      <c r="B26968" s="34">
        <v>545</v>
      </c>
      <c r="C26968" s="34">
        <v>512</v>
      </c>
      <c r="D26968" s="34">
        <v>556</v>
      </c>
      <c r="E26968" s="34">
        <v>594</v>
      </c>
      <c r="F26968" s="34">
        <v>510</v>
      </c>
      <c r="G26968" s="34">
        <v>509</v>
      </c>
      <c r="H26968" s="34">
        <v>595</v>
      </c>
      <c r="I26968" s="34">
        <v>523</v>
      </c>
      <c r="J26968" s="34">
        <v>545</v>
      </c>
      <c r="K26968" s="34">
        <v>424</v>
      </c>
      <c r="L26968" s="34">
        <v>641</v>
      </c>
      <c r="M26968" s="34">
        <v>388</v>
      </c>
    </row>
    <row r="26969" spans="1:13" x14ac:dyDescent="0.2">
      <c r="A26969" s="34" t="s">
        <v>127863</v>
      </c>
      <c r="B26969" s="34">
        <v>832</v>
      </c>
      <c r="C26969" s="34">
        <v>804</v>
      </c>
      <c r="D26969" s="34">
        <v>1033</v>
      </c>
      <c r="E26969" s="34">
        <v>922</v>
      </c>
      <c r="F26969" s="34">
        <v>838</v>
      </c>
      <c r="G26969" s="34">
        <v>798</v>
      </c>
      <c r="H26969" s="34">
        <v>949</v>
      </c>
      <c r="I26969" s="34">
        <v>840</v>
      </c>
      <c r="J26969" s="34">
        <v>1040</v>
      </c>
      <c r="K26969" s="34">
        <v>683</v>
      </c>
      <c r="L26969" s="34">
        <v>926</v>
      </c>
      <c r="M26969" s="34">
        <v>704</v>
      </c>
    </row>
    <row r="26970" spans="1:13" x14ac:dyDescent="0.2">
      <c r="A26970" s="34" t="s">
        <v>127864</v>
      </c>
      <c r="B26970" s="34">
        <v>896</v>
      </c>
      <c r="C26970" s="34">
        <v>916</v>
      </c>
      <c r="D26970" s="34">
        <v>1215</v>
      </c>
      <c r="E26970" s="34">
        <v>1085</v>
      </c>
      <c r="F26970" s="34">
        <v>1077</v>
      </c>
      <c r="G26970" s="34">
        <v>938</v>
      </c>
      <c r="H26970" s="34">
        <v>1130</v>
      </c>
      <c r="I26970" s="34">
        <v>928</v>
      </c>
      <c r="J26970" s="34">
        <v>1103</v>
      </c>
      <c r="K26970" s="34">
        <v>780</v>
      </c>
      <c r="L26970" s="34">
        <v>1062</v>
      </c>
      <c r="M26970" s="34">
        <v>767</v>
      </c>
    </row>
    <row r="26971" spans="1:13" x14ac:dyDescent="0.2">
      <c r="A26971" s="34" t="s">
        <v>127865</v>
      </c>
      <c r="B26971" s="34">
        <v>318</v>
      </c>
      <c r="C26971" s="34">
        <v>346</v>
      </c>
      <c r="D26971" s="34">
        <v>390</v>
      </c>
      <c r="E26971" s="34">
        <v>375</v>
      </c>
      <c r="F26971" s="34">
        <v>328</v>
      </c>
      <c r="G26971" s="34">
        <v>331</v>
      </c>
      <c r="H26971" s="34">
        <v>402</v>
      </c>
      <c r="I26971" s="34">
        <v>341</v>
      </c>
      <c r="J26971" s="34">
        <v>320</v>
      </c>
      <c r="K26971" s="34">
        <v>316</v>
      </c>
      <c r="L26971" s="34">
        <v>318</v>
      </c>
      <c r="M26971" s="34">
        <v>257</v>
      </c>
    </row>
    <row r="26972" spans="1:13" x14ac:dyDescent="0.2">
      <c r="A26972" s="34" t="s">
        <v>127866</v>
      </c>
      <c r="B26972" s="34">
        <v>692</v>
      </c>
      <c r="C26972" s="34">
        <v>667</v>
      </c>
      <c r="D26972" s="34">
        <v>767</v>
      </c>
      <c r="E26972" s="34">
        <v>603</v>
      </c>
      <c r="F26972" s="34">
        <v>629</v>
      </c>
      <c r="G26972" s="34">
        <v>609</v>
      </c>
      <c r="H26972" s="34">
        <v>751</v>
      </c>
      <c r="I26972" s="34">
        <v>611</v>
      </c>
      <c r="J26972" s="34">
        <v>747</v>
      </c>
      <c r="K26972" s="34">
        <v>485</v>
      </c>
      <c r="L26972" s="34">
        <v>670</v>
      </c>
      <c r="M26972" s="34">
        <v>432</v>
      </c>
    </row>
    <row r="26973" spans="1:13" x14ac:dyDescent="0.2">
      <c r="A26973" s="34" t="s">
        <v>127867</v>
      </c>
      <c r="B26973" s="34">
        <v>514</v>
      </c>
      <c r="C26973" s="34">
        <v>636</v>
      </c>
      <c r="D26973" s="34">
        <v>659</v>
      </c>
      <c r="E26973" s="34">
        <v>623</v>
      </c>
      <c r="F26973" s="34">
        <v>526</v>
      </c>
      <c r="G26973" s="34">
        <v>570</v>
      </c>
      <c r="H26973" s="34">
        <v>644</v>
      </c>
      <c r="I26973" s="34">
        <v>513</v>
      </c>
      <c r="J26973" s="34">
        <v>596</v>
      </c>
      <c r="K26973" s="34">
        <v>509</v>
      </c>
      <c r="L26973" s="34">
        <v>566</v>
      </c>
      <c r="M26973" s="34">
        <v>469</v>
      </c>
    </row>
    <row r="26974" spans="1:13" x14ac:dyDescent="0.2">
      <c r="A26974" s="34" t="s">
        <v>127868</v>
      </c>
      <c r="B26974" s="34">
        <v>889</v>
      </c>
      <c r="C26974" s="34">
        <v>689</v>
      </c>
      <c r="D26974" s="34">
        <v>823</v>
      </c>
      <c r="E26974" s="34">
        <v>773</v>
      </c>
      <c r="F26974" s="34">
        <v>785</v>
      </c>
      <c r="G26974" s="34">
        <v>708</v>
      </c>
      <c r="H26974" s="34">
        <v>828</v>
      </c>
      <c r="I26974" s="34">
        <v>778</v>
      </c>
      <c r="J26974" s="34">
        <v>866</v>
      </c>
      <c r="K26974" s="34">
        <v>567</v>
      </c>
      <c r="L26974" s="34">
        <v>839</v>
      </c>
      <c r="M26974" s="34">
        <v>592</v>
      </c>
    </row>
    <row r="26975" spans="1:13" x14ac:dyDescent="0.2">
      <c r="A26975" s="34" t="s">
        <v>127869</v>
      </c>
      <c r="B26975" s="34">
        <v>987</v>
      </c>
      <c r="C26975" s="34">
        <v>1009</v>
      </c>
      <c r="D26975" s="34">
        <v>1119</v>
      </c>
      <c r="E26975" s="34">
        <v>1129</v>
      </c>
      <c r="F26975" s="34">
        <v>927</v>
      </c>
      <c r="G26975" s="34">
        <v>1004</v>
      </c>
      <c r="H26975" s="34">
        <v>1219</v>
      </c>
      <c r="I26975" s="34">
        <v>1097</v>
      </c>
      <c r="J26975" s="34">
        <v>1181</v>
      </c>
      <c r="K26975" s="34">
        <v>837</v>
      </c>
      <c r="L26975" s="34">
        <v>1064</v>
      </c>
      <c r="M26975" s="34">
        <v>833</v>
      </c>
    </row>
    <row r="26976" spans="1:13" x14ac:dyDescent="0.2">
      <c r="A26976" s="34" t="s">
        <v>127870</v>
      </c>
      <c r="B26976" s="34">
        <v>346</v>
      </c>
      <c r="C26976" s="34">
        <v>359</v>
      </c>
      <c r="D26976" s="34">
        <v>334</v>
      </c>
      <c r="E26976" s="34">
        <v>388</v>
      </c>
      <c r="F26976" s="34">
        <v>374</v>
      </c>
      <c r="G26976" s="34">
        <v>332</v>
      </c>
      <c r="H26976" s="34">
        <v>421</v>
      </c>
      <c r="I26976" s="34">
        <v>350</v>
      </c>
      <c r="J26976" s="34">
        <v>349</v>
      </c>
      <c r="K26976" s="34">
        <v>290</v>
      </c>
      <c r="L26976" s="34">
        <v>370</v>
      </c>
      <c r="M26976" s="34">
        <v>311</v>
      </c>
    </row>
    <row r="26977" spans="1:13" x14ac:dyDescent="0.2">
      <c r="A26977" s="34" t="s">
        <v>127871</v>
      </c>
      <c r="B26977" s="34">
        <v>464</v>
      </c>
      <c r="C26977" s="34">
        <v>444</v>
      </c>
      <c r="D26977" s="34">
        <v>501</v>
      </c>
      <c r="E26977" s="34">
        <v>478</v>
      </c>
      <c r="F26977" s="34">
        <v>446</v>
      </c>
      <c r="G26977" s="34">
        <v>410</v>
      </c>
      <c r="H26977" s="34">
        <v>543</v>
      </c>
      <c r="I26977" s="34">
        <v>454</v>
      </c>
      <c r="J26977" s="34">
        <v>545</v>
      </c>
      <c r="K26977" s="34">
        <v>390</v>
      </c>
      <c r="L26977" s="34">
        <v>446</v>
      </c>
      <c r="M26977" s="34">
        <v>335</v>
      </c>
    </row>
    <row r="26978" spans="1:13" x14ac:dyDescent="0.2">
      <c r="A26978" s="34" t="s">
        <v>127872</v>
      </c>
      <c r="B26978" s="34">
        <v>496</v>
      </c>
      <c r="C26978" s="34">
        <v>488</v>
      </c>
      <c r="D26978" s="34">
        <v>551</v>
      </c>
      <c r="E26978" s="34">
        <v>521</v>
      </c>
      <c r="F26978" s="34">
        <v>466</v>
      </c>
      <c r="G26978" s="34">
        <v>417</v>
      </c>
      <c r="H26978" s="34">
        <v>539</v>
      </c>
      <c r="I26978" s="34">
        <v>488</v>
      </c>
      <c r="J26978" s="34">
        <v>586</v>
      </c>
      <c r="K26978" s="34">
        <v>427</v>
      </c>
      <c r="L26978" s="34">
        <v>480</v>
      </c>
      <c r="M26978" s="34">
        <v>339</v>
      </c>
    </row>
    <row r="26979" spans="1:13" x14ac:dyDescent="0.2">
      <c r="A26979" s="34" t="s">
        <v>127873</v>
      </c>
      <c r="B26979" s="34">
        <v>604</v>
      </c>
      <c r="C26979" s="34">
        <v>606</v>
      </c>
      <c r="D26979" s="34">
        <v>672</v>
      </c>
      <c r="E26979" s="34">
        <v>613</v>
      </c>
      <c r="F26979" s="34">
        <v>594</v>
      </c>
      <c r="G26979" s="34">
        <v>616</v>
      </c>
      <c r="H26979" s="34">
        <v>629</v>
      </c>
      <c r="I26979" s="34">
        <v>635</v>
      </c>
      <c r="J26979" s="34">
        <v>666</v>
      </c>
      <c r="K26979" s="34">
        <v>546</v>
      </c>
      <c r="L26979" s="34">
        <v>633</v>
      </c>
      <c r="M26979" s="34">
        <v>503</v>
      </c>
    </row>
    <row r="26980" spans="1:13" x14ac:dyDescent="0.2">
      <c r="A26980" s="34" t="s">
        <v>127874</v>
      </c>
      <c r="B26980" s="34">
        <v>308</v>
      </c>
      <c r="C26980" s="34">
        <v>302</v>
      </c>
      <c r="D26980" s="34">
        <v>353</v>
      </c>
      <c r="E26980" s="34">
        <v>330</v>
      </c>
      <c r="F26980" s="34">
        <v>289</v>
      </c>
      <c r="G26980" s="34">
        <v>302</v>
      </c>
      <c r="H26980" s="34">
        <v>309</v>
      </c>
      <c r="I26980" s="34">
        <v>294</v>
      </c>
      <c r="J26980" s="34">
        <v>355</v>
      </c>
      <c r="K26980" s="34">
        <v>273</v>
      </c>
      <c r="L26980" s="34">
        <v>368</v>
      </c>
      <c r="M26980" s="34">
        <v>247</v>
      </c>
    </row>
    <row r="26981" spans="1:13" x14ac:dyDescent="0.2">
      <c r="A26981" s="34" t="s">
        <v>127875</v>
      </c>
      <c r="B26981" s="34">
        <v>445</v>
      </c>
      <c r="C26981" s="34">
        <v>453</v>
      </c>
      <c r="D26981" s="34">
        <v>611</v>
      </c>
      <c r="E26981" s="34">
        <v>527</v>
      </c>
      <c r="F26981" s="34">
        <v>493</v>
      </c>
      <c r="G26981" s="34">
        <v>394</v>
      </c>
      <c r="H26981" s="34">
        <v>581</v>
      </c>
      <c r="I26981" s="34">
        <v>459</v>
      </c>
      <c r="J26981" s="34">
        <v>585</v>
      </c>
      <c r="K26981" s="34">
        <v>418</v>
      </c>
      <c r="L26981" s="34">
        <v>555</v>
      </c>
      <c r="M26981" s="34">
        <v>327</v>
      </c>
    </row>
    <row r="26982" spans="1:13" x14ac:dyDescent="0.2">
      <c r="A26982" s="34" t="s">
        <v>127876</v>
      </c>
      <c r="B26982" s="34">
        <v>781</v>
      </c>
      <c r="C26982" s="34">
        <v>722</v>
      </c>
      <c r="D26982" s="34">
        <v>856</v>
      </c>
      <c r="E26982" s="34">
        <v>780</v>
      </c>
      <c r="F26982" s="34">
        <v>788</v>
      </c>
      <c r="G26982" s="34">
        <v>715</v>
      </c>
      <c r="H26982" s="34">
        <v>747</v>
      </c>
      <c r="I26982" s="34">
        <v>734</v>
      </c>
      <c r="J26982" s="34">
        <v>731</v>
      </c>
      <c r="K26982" s="34">
        <v>592</v>
      </c>
      <c r="L26982" s="34">
        <v>745</v>
      </c>
      <c r="M26982" s="34">
        <v>571</v>
      </c>
    </row>
    <row r="26983" spans="1:13" x14ac:dyDescent="0.2">
      <c r="A26983" s="34" t="s">
        <v>127877</v>
      </c>
      <c r="B26983" s="34">
        <v>524</v>
      </c>
      <c r="C26983" s="34">
        <v>538</v>
      </c>
      <c r="D26983" s="34">
        <v>507</v>
      </c>
      <c r="E26983" s="34">
        <v>642</v>
      </c>
      <c r="F26983" s="34">
        <v>412</v>
      </c>
      <c r="G26983" s="34">
        <v>463</v>
      </c>
      <c r="H26983" s="34">
        <v>535</v>
      </c>
      <c r="I26983" s="34">
        <v>479</v>
      </c>
      <c r="J26983" s="34">
        <v>559</v>
      </c>
      <c r="K26983" s="34">
        <v>407</v>
      </c>
      <c r="L26983" s="34">
        <v>500</v>
      </c>
      <c r="M26983" s="34">
        <v>368</v>
      </c>
    </row>
    <row r="26984" spans="1:13" x14ac:dyDescent="0.2">
      <c r="A26984" s="34" t="s">
        <v>127878</v>
      </c>
      <c r="B26984" s="34">
        <v>818</v>
      </c>
      <c r="C26984" s="34">
        <v>893</v>
      </c>
      <c r="D26984" s="34">
        <v>769</v>
      </c>
      <c r="E26984" s="34">
        <v>883</v>
      </c>
      <c r="F26984" s="34">
        <v>689</v>
      </c>
      <c r="G26984" s="34">
        <v>667</v>
      </c>
      <c r="H26984" s="34">
        <v>753</v>
      </c>
      <c r="I26984" s="34">
        <v>791</v>
      </c>
      <c r="J26984" s="34">
        <v>844</v>
      </c>
      <c r="K26984" s="34">
        <v>703</v>
      </c>
      <c r="L26984" s="34">
        <v>841</v>
      </c>
      <c r="M26984" s="34">
        <v>680</v>
      </c>
    </row>
    <row r="26985" spans="1:13" x14ac:dyDescent="0.2">
      <c r="A26985" s="34" t="s">
        <v>127879</v>
      </c>
      <c r="B26985" s="34">
        <v>635</v>
      </c>
      <c r="C26985" s="34">
        <v>704</v>
      </c>
      <c r="D26985" s="34">
        <v>866</v>
      </c>
      <c r="E26985" s="34">
        <v>816</v>
      </c>
      <c r="F26985" s="34">
        <v>729</v>
      </c>
      <c r="G26985" s="34">
        <v>781</v>
      </c>
      <c r="H26985" s="34">
        <v>841</v>
      </c>
      <c r="I26985" s="34">
        <v>768</v>
      </c>
      <c r="J26985" s="34">
        <v>854</v>
      </c>
      <c r="K26985" s="34">
        <v>680</v>
      </c>
      <c r="L26985" s="34">
        <v>838</v>
      </c>
      <c r="M26985" s="34">
        <v>608</v>
      </c>
    </row>
    <row r="26986" spans="1:13" x14ac:dyDescent="0.2">
      <c r="A26986" s="34" t="s">
        <v>127880</v>
      </c>
      <c r="B26986" s="34">
        <v>514</v>
      </c>
      <c r="C26986" s="34">
        <v>531</v>
      </c>
      <c r="D26986" s="34">
        <v>528</v>
      </c>
      <c r="E26986" s="34">
        <v>544</v>
      </c>
      <c r="F26986" s="34">
        <v>432</v>
      </c>
      <c r="G26986" s="34">
        <v>512</v>
      </c>
      <c r="H26986" s="34">
        <v>532</v>
      </c>
      <c r="I26986" s="34">
        <v>489</v>
      </c>
      <c r="J26986" s="34">
        <v>533</v>
      </c>
      <c r="K26986" s="34">
        <v>392</v>
      </c>
      <c r="L26986" s="34">
        <v>478</v>
      </c>
      <c r="M26986" s="34">
        <v>431</v>
      </c>
    </row>
    <row r="26987" spans="1:13" x14ac:dyDescent="0.2">
      <c r="A26987" s="34" t="s">
        <v>127881</v>
      </c>
      <c r="B26987" s="34">
        <v>499</v>
      </c>
      <c r="C26987" s="34">
        <v>419</v>
      </c>
      <c r="D26987" s="34">
        <v>440</v>
      </c>
      <c r="E26987" s="34">
        <v>518</v>
      </c>
      <c r="F26987" s="34">
        <v>453</v>
      </c>
      <c r="G26987" s="34">
        <v>407</v>
      </c>
      <c r="H26987" s="34">
        <v>485</v>
      </c>
      <c r="I26987" s="34">
        <v>396</v>
      </c>
      <c r="J26987" s="34">
        <v>424</v>
      </c>
      <c r="K26987" s="34">
        <v>332</v>
      </c>
      <c r="L26987" s="34">
        <v>451</v>
      </c>
      <c r="M26987" s="34">
        <v>348</v>
      </c>
    </row>
    <row r="26988" spans="1:13" x14ac:dyDescent="0.2">
      <c r="A26988" s="34" t="s">
        <v>127882</v>
      </c>
      <c r="B26988" s="34">
        <v>620</v>
      </c>
      <c r="C26988" s="34">
        <v>678</v>
      </c>
      <c r="D26988" s="34">
        <v>694</v>
      </c>
      <c r="E26988" s="34">
        <v>744</v>
      </c>
      <c r="F26988" s="34">
        <v>631</v>
      </c>
      <c r="G26988" s="34">
        <v>644</v>
      </c>
      <c r="H26988" s="34">
        <v>752</v>
      </c>
      <c r="I26988" s="34">
        <v>587</v>
      </c>
      <c r="J26988" s="34">
        <v>623</v>
      </c>
      <c r="K26988" s="34">
        <v>525</v>
      </c>
      <c r="L26988" s="34">
        <v>651</v>
      </c>
      <c r="M26988" s="34">
        <v>474</v>
      </c>
    </row>
    <row r="26989" spans="1:13" x14ac:dyDescent="0.2">
      <c r="A26989" s="34" t="s">
        <v>127883</v>
      </c>
      <c r="B26989" s="34">
        <v>791</v>
      </c>
      <c r="C26989" s="34">
        <v>748</v>
      </c>
      <c r="D26989" s="34">
        <v>783</v>
      </c>
      <c r="E26989" s="34">
        <v>801</v>
      </c>
      <c r="F26989" s="34">
        <v>786</v>
      </c>
      <c r="G26989" s="34">
        <v>741</v>
      </c>
      <c r="H26989" s="34">
        <v>872</v>
      </c>
      <c r="I26989" s="34">
        <v>777</v>
      </c>
      <c r="J26989" s="34">
        <v>847</v>
      </c>
      <c r="K26989" s="34">
        <v>610</v>
      </c>
      <c r="L26989" s="34">
        <v>770</v>
      </c>
      <c r="M26989" s="34">
        <v>627</v>
      </c>
    </row>
    <row r="26990" spans="1:13" x14ac:dyDescent="0.2">
      <c r="A26990" s="34" t="s">
        <v>127884</v>
      </c>
      <c r="B26990" s="34">
        <v>718</v>
      </c>
      <c r="C26990" s="34">
        <v>738</v>
      </c>
      <c r="D26990" s="34">
        <v>807</v>
      </c>
      <c r="E26990" s="34">
        <v>797</v>
      </c>
      <c r="F26990" s="34">
        <v>768</v>
      </c>
      <c r="G26990" s="34">
        <v>685</v>
      </c>
      <c r="H26990" s="34">
        <v>820</v>
      </c>
      <c r="I26990" s="34">
        <v>726</v>
      </c>
      <c r="J26990" s="34">
        <v>840</v>
      </c>
      <c r="K26990" s="34">
        <v>607</v>
      </c>
      <c r="L26990" s="34">
        <v>756</v>
      </c>
      <c r="M26990" s="34">
        <v>560</v>
      </c>
    </row>
    <row r="26991" spans="1:13" x14ac:dyDescent="0.2">
      <c r="A26991" s="34" t="s">
        <v>127885</v>
      </c>
      <c r="B26991" s="34">
        <v>454</v>
      </c>
      <c r="C26991" s="34">
        <v>469</v>
      </c>
      <c r="D26991" s="34">
        <v>446</v>
      </c>
      <c r="E26991" s="34">
        <v>511</v>
      </c>
      <c r="F26991" s="34">
        <v>392</v>
      </c>
      <c r="G26991" s="34">
        <v>378</v>
      </c>
      <c r="H26991" s="34">
        <v>501</v>
      </c>
      <c r="I26991" s="34">
        <v>414</v>
      </c>
      <c r="J26991" s="34">
        <v>492</v>
      </c>
      <c r="K26991" s="34">
        <v>325</v>
      </c>
      <c r="L26991" s="34">
        <v>420</v>
      </c>
      <c r="M26991" s="34">
        <v>318</v>
      </c>
    </row>
    <row r="26992" spans="1:13" x14ac:dyDescent="0.2">
      <c r="A26992" s="34" t="s">
        <v>127886</v>
      </c>
      <c r="B26992" s="34">
        <v>773</v>
      </c>
      <c r="C26992" s="34">
        <v>797</v>
      </c>
      <c r="D26992" s="34">
        <v>954</v>
      </c>
      <c r="E26992" s="34">
        <v>876</v>
      </c>
      <c r="F26992" s="34">
        <v>761</v>
      </c>
      <c r="G26992" s="34">
        <v>781</v>
      </c>
      <c r="H26992" s="34">
        <v>890</v>
      </c>
      <c r="I26992" s="34">
        <v>773</v>
      </c>
      <c r="J26992" s="34">
        <v>979</v>
      </c>
      <c r="K26992" s="34">
        <v>637</v>
      </c>
      <c r="L26992" s="34">
        <v>851</v>
      </c>
      <c r="M26992" s="34">
        <v>614</v>
      </c>
    </row>
    <row r="26993" spans="1:13" x14ac:dyDescent="0.2">
      <c r="A26993" s="34" t="s">
        <v>127887</v>
      </c>
      <c r="B26993" s="34">
        <v>549</v>
      </c>
      <c r="C26993" s="34">
        <v>474</v>
      </c>
      <c r="D26993" s="34">
        <v>650</v>
      </c>
      <c r="E26993" s="34">
        <v>538</v>
      </c>
      <c r="F26993" s="34">
        <v>499</v>
      </c>
      <c r="G26993" s="34">
        <v>534</v>
      </c>
      <c r="H26993" s="34">
        <v>641</v>
      </c>
      <c r="I26993" s="34">
        <v>549</v>
      </c>
      <c r="J26993" s="34">
        <v>659</v>
      </c>
      <c r="K26993" s="34">
        <v>428</v>
      </c>
      <c r="L26993" s="34">
        <v>523</v>
      </c>
      <c r="M26993" s="34">
        <v>438</v>
      </c>
    </row>
    <row r="26994" spans="1:13" x14ac:dyDescent="0.2">
      <c r="A26994" s="34" t="s">
        <v>127888</v>
      </c>
      <c r="B26994" s="34">
        <v>494</v>
      </c>
      <c r="C26994" s="34">
        <v>501</v>
      </c>
      <c r="D26994" s="34">
        <v>540</v>
      </c>
      <c r="E26994" s="34">
        <v>468</v>
      </c>
      <c r="F26994" s="34">
        <v>453</v>
      </c>
      <c r="G26994" s="34">
        <v>456</v>
      </c>
      <c r="H26994" s="34">
        <v>566</v>
      </c>
      <c r="I26994" s="34">
        <v>480</v>
      </c>
      <c r="J26994" s="34">
        <v>548</v>
      </c>
      <c r="K26994" s="34">
        <v>394</v>
      </c>
      <c r="L26994" s="34">
        <v>503</v>
      </c>
      <c r="M26994" s="34">
        <v>392</v>
      </c>
    </row>
    <row r="26995" spans="1:13" x14ac:dyDescent="0.2">
      <c r="A26995" s="34" t="s">
        <v>127889</v>
      </c>
      <c r="B26995" s="34">
        <v>374</v>
      </c>
      <c r="C26995" s="34">
        <v>396</v>
      </c>
      <c r="D26995" s="34">
        <v>487</v>
      </c>
      <c r="E26995" s="34">
        <v>435</v>
      </c>
      <c r="F26995" s="34">
        <v>502</v>
      </c>
      <c r="G26995" s="34">
        <v>443</v>
      </c>
      <c r="H26995" s="34">
        <v>493</v>
      </c>
      <c r="I26995" s="34">
        <v>465</v>
      </c>
      <c r="J26995" s="34">
        <v>435</v>
      </c>
      <c r="K26995" s="34">
        <v>355</v>
      </c>
      <c r="L26995" s="34">
        <v>449</v>
      </c>
      <c r="M26995" s="34">
        <v>347</v>
      </c>
    </row>
    <row r="26996" spans="1:13" x14ac:dyDescent="0.2">
      <c r="A26996" s="34" t="s">
        <v>127890</v>
      </c>
      <c r="B26996" s="34">
        <v>586</v>
      </c>
      <c r="C26996" s="34">
        <v>523</v>
      </c>
      <c r="D26996" s="34">
        <v>643</v>
      </c>
      <c r="E26996" s="34">
        <v>611</v>
      </c>
      <c r="F26996" s="34">
        <v>461</v>
      </c>
      <c r="G26996" s="34">
        <v>547</v>
      </c>
      <c r="H26996" s="34">
        <v>541</v>
      </c>
      <c r="I26996" s="34">
        <v>561</v>
      </c>
      <c r="J26996" s="34">
        <v>607</v>
      </c>
      <c r="K26996" s="34">
        <v>462</v>
      </c>
      <c r="L26996" s="34">
        <v>545</v>
      </c>
      <c r="M26996" s="34">
        <v>458</v>
      </c>
    </row>
    <row r="26997" spans="1:13" x14ac:dyDescent="0.2">
      <c r="A26997" s="34" t="s">
        <v>127891</v>
      </c>
      <c r="B26997" s="34">
        <v>754</v>
      </c>
      <c r="C26997" s="34">
        <v>722</v>
      </c>
      <c r="D26997" s="34">
        <v>699</v>
      </c>
      <c r="E26997" s="34">
        <v>761</v>
      </c>
      <c r="F26997" s="34">
        <v>746</v>
      </c>
      <c r="G26997" s="34">
        <v>667</v>
      </c>
      <c r="H26997" s="34">
        <v>831</v>
      </c>
      <c r="I26997" s="34">
        <v>711</v>
      </c>
      <c r="J26997" s="34">
        <v>716</v>
      </c>
      <c r="K26997" s="34">
        <v>559</v>
      </c>
      <c r="L26997" s="34">
        <v>720</v>
      </c>
      <c r="M26997" s="34">
        <v>579</v>
      </c>
    </row>
    <row r="26998" spans="1:13" x14ac:dyDescent="0.2">
      <c r="A26998" s="34" t="s">
        <v>127892</v>
      </c>
      <c r="B26998" s="34">
        <v>584</v>
      </c>
      <c r="C26998" s="34">
        <v>584</v>
      </c>
      <c r="D26998" s="34">
        <v>559</v>
      </c>
      <c r="E26998" s="34">
        <v>603</v>
      </c>
      <c r="F26998" s="34">
        <v>507</v>
      </c>
      <c r="G26998" s="34">
        <v>541</v>
      </c>
      <c r="H26998" s="34">
        <v>531</v>
      </c>
      <c r="I26998" s="34">
        <v>629</v>
      </c>
      <c r="J26998" s="34">
        <v>621</v>
      </c>
      <c r="K26998" s="34">
        <v>500</v>
      </c>
      <c r="L26998" s="34">
        <v>528</v>
      </c>
      <c r="M26998" s="34">
        <v>479</v>
      </c>
    </row>
    <row r="26999" spans="1:13" x14ac:dyDescent="0.2">
      <c r="A26999" s="34" t="s">
        <v>127893</v>
      </c>
      <c r="B26999" s="34">
        <v>1089</v>
      </c>
      <c r="C26999" s="34">
        <v>1018</v>
      </c>
      <c r="D26999" s="34">
        <v>1181</v>
      </c>
      <c r="E26999" s="34">
        <v>1107</v>
      </c>
      <c r="F26999" s="34">
        <v>1023</v>
      </c>
      <c r="G26999" s="34">
        <v>1049</v>
      </c>
      <c r="H26999" s="34">
        <v>1180</v>
      </c>
      <c r="I26999" s="34">
        <v>1103</v>
      </c>
      <c r="J26999" s="34">
        <v>1111</v>
      </c>
      <c r="K26999" s="34">
        <v>835</v>
      </c>
      <c r="L26999" s="34">
        <v>1030</v>
      </c>
      <c r="M26999" s="34">
        <v>801</v>
      </c>
    </row>
    <row r="27000" spans="1:13" x14ac:dyDescent="0.2">
      <c r="A27000" s="34" t="s">
        <v>127894</v>
      </c>
      <c r="B27000" s="34">
        <v>667</v>
      </c>
      <c r="C27000" s="34">
        <v>687</v>
      </c>
      <c r="D27000" s="34">
        <v>689</v>
      </c>
      <c r="E27000" s="34">
        <v>736</v>
      </c>
      <c r="F27000" s="34">
        <v>604</v>
      </c>
      <c r="G27000" s="34">
        <v>622</v>
      </c>
      <c r="H27000" s="34">
        <v>732</v>
      </c>
      <c r="I27000" s="34">
        <v>647</v>
      </c>
      <c r="J27000" s="34">
        <v>642</v>
      </c>
      <c r="K27000" s="34">
        <v>484</v>
      </c>
      <c r="L27000" s="34">
        <v>661</v>
      </c>
      <c r="M27000" s="34">
        <v>472</v>
      </c>
    </row>
    <row r="27001" spans="1:13" x14ac:dyDescent="0.2">
      <c r="A27001" s="34" t="s">
        <v>127895</v>
      </c>
      <c r="B27001" s="34">
        <v>551</v>
      </c>
      <c r="C27001" s="34">
        <v>521</v>
      </c>
      <c r="D27001" s="34">
        <v>513</v>
      </c>
      <c r="E27001" s="34">
        <v>590</v>
      </c>
      <c r="F27001" s="34">
        <v>473</v>
      </c>
      <c r="G27001" s="34">
        <v>583</v>
      </c>
      <c r="H27001" s="34">
        <v>545</v>
      </c>
      <c r="I27001" s="34">
        <v>575</v>
      </c>
      <c r="J27001" s="34">
        <v>516</v>
      </c>
      <c r="K27001" s="34">
        <v>534</v>
      </c>
      <c r="L27001" s="34">
        <v>476</v>
      </c>
      <c r="M27001" s="34">
        <v>460</v>
      </c>
    </row>
    <row r="27002" spans="1:13" x14ac:dyDescent="0.2">
      <c r="A27002" s="34" t="s">
        <v>127896</v>
      </c>
      <c r="B27002" s="34">
        <v>490</v>
      </c>
      <c r="C27002" s="34">
        <v>417</v>
      </c>
      <c r="D27002" s="34">
        <v>547</v>
      </c>
      <c r="E27002" s="34">
        <v>493</v>
      </c>
      <c r="F27002" s="34">
        <v>370</v>
      </c>
      <c r="G27002" s="34">
        <v>429</v>
      </c>
      <c r="H27002" s="34">
        <v>477</v>
      </c>
      <c r="I27002" s="34">
        <v>427</v>
      </c>
      <c r="J27002" s="34">
        <v>512</v>
      </c>
      <c r="K27002" s="34">
        <v>338</v>
      </c>
      <c r="L27002" s="34">
        <v>448</v>
      </c>
      <c r="M27002" s="34">
        <v>335</v>
      </c>
    </row>
    <row r="27003" spans="1:13" x14ac:dyDescent="0.2">
      <c r="A27003" s="34" t="s">
        <v>127897</v>
      </c>
      <c r="B27003" s="34">
        <v>235</v>
      </c>
      <c r="C27003" s="34">
        <v>301</v>
      </c>
      <c r="D27003" s="34">
        <v>307</v>
      </c>
      <c r="E27003" s="34">
        <v>350</v>
      </c>
      <c r="F27003" s="34">
        <v>258</v>
      </c>
      <c r="G27003" s="34">
        <v>280</v>
      </c>
      <c r="H27003" s="34">
        <v>378</v>
      </c>
      <c r="I27003" s="34">
        <v>378</v>
      </c>
      <c r="J27003" s="34">
        <v>260</v>
      </c>
      <c r="K27003" s="34">
        <v>250</v>
      </c>
      <c r="L27003" s="34">
        <v>250</v>
      </c>
      <c r="M27003" s="34">
        <v>227</v>
      </c>
    </row>
    <row r="27004" spans="1:13" x14ac:dyDescent="0.2">
      <c r="A27004" s="34" t="s">
        <v>127898</v>
      </c>
      <c r="B27004" s="34">
        <v>273</v>
      </c>
      <c r="C27004" s="34">
        <v>293</v>
      </c>
      <c r="D27004" s="34">
        <v>284</v>
      </c>
      <c r="E27004" s="34">
        <v>276</v>
      </c>
      <c r="F27004" s="34">
        <v>295</v>
      </c>
      <c r="G27004" s="34">
        <v>215</v>
      </c>
      <c r="H27004" s="34">
        <v>351</v>
      </c>
      <c r="I27004" s="34">
        <v>308</v>
      </c>
      <c r="J27004" s="34">
        <v>307</v>
      </c>
      <c r="K27004" s="34">
        <v>208</v>
      </c>
      <c r="L27004" s="34">
        <v>291</v>
      </c>
      <c r="M27004" s="34">
        <v>173</v>
      </c>
    </row>
    <row r="27005" spans="1:13" x14ac:dyDescent="0.2">
      <c r="A27005" s="34" t="s">
        <v>127899</v>
      </c>
      <c r="B27005" s="34">
        <v>204</v>
      </c>
      <c r="C27005" s="34">
        <v>284</v>
      </c>
      <c r="D27005" s="34">
        <v>313</v>
      </c>
      <c r="E27005" s="34">
        <v>278</v>
      </c>
      <c r="F27005" s="34">
        <v>193</v>
      </c>
      <c r="G27005" s="34">
        <v>203</v>
      </c>
      <c r="H27005" s="34">
        <v>271</v>
      </c>
      <c r="I27005" s="34">
        <v>256</v>
      </c>
      <c r="J27005" s="34">
        <v>295</v>
      </c>
      <c r="K27005" s="34">
        <v>235</v>
      </c>
      <c r="L27005" s="34">
        <v>304</v>
      </c>
      <c r="M27005" s="34">
        <v>191</v>
      </c>
    </row>
    <row r="27006" spans="1:13" x14ac:dyDescent="0.2">
      <c r="A27006" s="34" t="s">
        <v>127900</v>
      </c>
      <c r="B27006" s="34">
        <v>521</v>
      </c>
      <c r="C27006" s="34">
        <v>465</v>
      </c>
      <c r="D27006" s="34">
        <v>465</v>
      </c>
      <c r="E27006" s="34">
        <v>426</v>
      </c>
      <c r="F27006" s="34">
        <v>439</v>
      </c>
      <c r="G27006" s="34">
        <v>461</v>
      </c>
      <c r="H27006" s="34">
        <v>534</v>
      </c>
      <c r="I27006" s="34">
        <v>376</v>
      </c>
      <c r="J27006" s="34">
        <v>454</v>
      </c>
      <c r="K27006" s="34">
        <v>369</v>
      </c>
      <c r="L27006" s="34">
        <v>471</v>
      </c>
      <c r="M27006" s="34">
        <v>370</v>
      </c>
    </row>
    <row r="27007" spans="1:13" x14ac:dyDescent="0.2">
      <c r="A27007" s="34" t="s">
        <v>127901</v>
      </c>
      <c r="B27007" s="34">
        <v>686</v>
      </c>
      <c r="C27007" s="34">
        <v>645</v>
      </c>
      <c r="D27007" s="34">
        <v>713</v>
      </c>
      <c r="E27007" s="34">
        <v>670</v>
      </c>
      <c r="F27007" s="34">
        <v>631</v>
      </c>
      <c r="G27007" s="34">
        <v>566</v>
      </c>
      <c r="H27007" s="34">
        <v>725</v>
      </c>
      <c r="I27007" s="34">
        <v>634</v>
      </c>
      <c r="J27007" s="34">
        <v>674</v>
      </c>
      <c r="K27007" s="34">
        <v>499</v>
      </c>
      <c r="L27007" s="34">
        <v>654</v>
      </c>
      <c r="M27007" s="34">
        <v>506</v>
      </c>
    </row>
    <row r="27008" spans="1:13" x14ac:dyDescent="0.2">
      <c r="A27008" s="34" t="s">
        <v>127902</v>
      </c>
      <c r="B27008" s="34">
        <v>568</v>
      </c>
      <c r="C27008" s="34">
        <v>488</v>
      </c>
      <c r="D27008" s="34">
        <v>490</v>
      </c>
      <c r="E27008" s="34">
        <v>564</v>
      </c>
      <c r="F27008" s="34">
        <v>466</v>
      </c>
      <c r="G27008" s="34">
        <v>423</v>
      </c>
      <c r="H27008" s="34">
        <v>599</v>
      </c>
      <c r="I27008" s="34">
        <v>499</v>
      </c>
      <c r="J27008" s="34">
        <v>479</v>
      </c>
      <c r="K27008" s="34">
        <v>393</v>
      </c>
      <c r="L27008" s="34">
        <v>466</v>
      </c>
      <c r="M27008" s="34">
        <v>371</v>
      </c>
    </row>
    <row r="27009" spans="1:13" x14ac:dyDescent="0.2">
      <c r="A27009" s="34" t="s">
        <v>127903</v>
      </c>
      <c r="B27009" s="34">
        <v>161</v>
      </c>
      <c r="C27009" s="34">
        <v>208</v>
      </c>
      <c r="D27009" s="34">
        <v>210</v>
      </c>
      <c r="E27009" s="34">
        <v>281</v>
      </c>
      <c r="F27009" s="34">
        <v>201</v>
      </c>
      <c r="G27009" s="34">
        <v>205</v>
      </c>
      <c r="H27009" s="34">
        <v>232</v>
      </c>
      <c r="I27009" s="34">
        <v>206</v>
      </c>
      <c r="J27009" s="34">
        <v>193</v>
      </c>
      <c r="K27009" s="34">
        <v>171</v>
      </c>
      <c r="L27009" s="34">
        <v>192</v>
      </c>
      <c r="M27009" s="34">
        <v>194</v>
      </c>
    </row>
    <row r="27010" spans="1:13" x14ac:dyDescent="0.2">
      <c r="A27010" s="34" t="s">
        <v>127904</v>
      </c>
      <c r="B27010" s="34">
        <v>318</v>
      </c>
      <c r="C27010" s="34">
        <v>260</v>
      </c>
      <c r="D27010" s="34">
        <v>355</v>
      </c>
      <c r="E27010" s="34">
        <v>340</v>
      </c>
      <c r="F27010" s="34">
        <v>255</v>
      </c>
      <c r="G27010" s="34">
        <v>325</v>
      </c>
      <c r="H27010" s="34">
        <v>421</v>
      </c>
      <c r="I27010" s="34">
        <v>301</v>
      </c>
      <c r="J27010" s="34">
        <v>281</v>
      </c>
      <c r="K27010" s="34">
        <v>247</v>
      </c>
      <c r="L27010" s="34">
        <v>284</v>
      </c>
      <c r="M27010" s="34">
        <v>231</v>
      </c>
    </row>
    <row r="27011" spans="1:13" x14ac:dyDescent="0.2">
      <c r="A27011" s="34" t="s">
        <v>127905</v>
      </c>
      <c r="B27011" s="34">
        <v>207</v>
      </c>
      <c r="C27011" s="34">
        <v>276</v>
      </c>
      <c r="D27011" s="34">
        <v>297</v>
      </c>
      <c r="E27011" s="34">
        <v>324</v>
      </c>
      <c r="F27011" s="34">
        <v>228</v>
      </c>
      <c r="G27011" s="34">
        <v>295</v>
      </c>
      <c r="H27011" s="34">
        <v>309</v>
      </c>
      <c r="I27011" s="34">
        <v>319</v>
      </c>
      <c r="J27011" s="34">
        <v>348</v>
      </c>
      <c r="K27011" s="34">
        <v>250</v>
      </c>
      <c r="L27011" s="34">
        <v>310</v>
      </c>
      <c r="M27011" s="34">
        <v>252</v>
      </c>
    </row>
    <row r="27012" spans="1:13" x14ac:dyDescent="0.2">
      <c r="A27012" s="34" t="s">
        <v>127906</v>
      </c>
      <c r="B27012" s="34">
        <v>284</v>
      </c>
      <c r="C27012" s="34">
        <v>249</v>
      </c>
      <c r="D27012" s="34">
        <v>289</v>
      </c>
      <c r="E27012" s="34">
        <v>259</v>
      </c>
      <c r="F27012" s="34">
        <v>233</v>
      </c>
      <c r="G27012" s="34">
        <v>260</v>
      </c>
      <c r="H27012" s="34">
        <v>259</v>
      </c>
      <c r="I27012" s="34">
        <v>258</v>
      </c>
      <c r="J27012" s="34">
        <v>246</v>
      </c>
      <c r="K27012" s="34">
        <v>243</v>
      </c>
      <c r="L27012" s="34">
        <v>207</v>
      </c>
      <c r="M27012" s="34">
        <v>225</v>
      </c>
    </row>
    <row r="27013" spans="1:13" x14ac:dyDescent="0.2">
      <c r="A27013" s="34" t="s">
        <v>127907</v>
      </c>
      <c r="B27013" s="34">
        <v>506</v>
      </c>
      <c r="C27013" s="34">
        <v>489</v>
      </c>
      <c r="D27013" s="34">
        <v>617</v>
      </c>
      <c r="E27013" s="34">
        <v>605</v>
      </c>
      <c r="F27013" s="34">
        <v>525</v>
      </c>
      <c r="G27013" s="34">
        <v>493</v>
      </c>
      <c r="H27013" s="34">
        <v>563</v>
      </c>
      <c r="I27013" s="34">
        <v>521</v>
      </c>
      <c r="J27013" s="34">
        <v>550</v>
      </c>
      <c r="K27013" s="34">
        <v>450</v>
      </c>
      <c r="L27013" s="34">
        <v>570</v>
      </c>
      <c r="M27013" s="34">
        <v>416</v>
      </c>
    </row>
    <row r="27014" spans="1:13" x14ac:dyDescent="0.2">
      <c r="A27014" s="34" t="s">
        <v>127908</v>
      </c>
      <c r="B27014" s="34">
        <v>268</v>
      </c>
      <c r="C27014" s="34">
        <v>413</v>
      </c>
      <c r="D27014" s="34">
        <v>337</v>
      </c>
      <c r="E27014" s="34">
        <v>456</v>
      </c>
      <c r="F27014" s="34">
        <v>259</v>
      </c>
      <c r="G27014" s="34">
        <v>455</v>
      </c>
      <c r="H27014" s="34">
        <v>380</v>
      </c>
      <c r="I27014" s="34">
        <v>411</v>
      </c>
      <c r="J27014" s="34">
        <v>311</v>
      </c>
      <c r="K27014" s="34">
        <v>354</v>
      </c>
      <c r="L27014" s="34">
        <v>279</v>
      </c>
      <c r="M27014" s="34">
        <v>334</v>
      </c>
    </row>
    <row r="27015" spans="1:13" x14ac:dyDescent="0.2">
      <c r="A27015" s="34" t="s">
        <v>127909</v>
      </c>
      <c r="B27015" s="34">
        <v>276</v>
      </c>
      <c r="C27015" s="34">
        <v>290</v>
      </c>
      <c r="D27015" s="34">
        <v>323</v>
      </c>
      <c r="E27015" s="34">
        <v>309</v>
      </c>
      <c r="F27015" s="34">
        <v>275</v>
      </c>
      <c r="G27015" s="34">
        <v>266</v>
      </c>
      <c r="H27015" s="34">
        <v>319</v>
      </c>
      <c r="I27015" s="34">
        <v>304</v>
      </c>
      <c r="J27015" s="34">
        <v>362</v>
      </c>
      <c r="K27015" s="34">
        <v>249</v>
      </c>
      <c r="L27015" s="34">
        <v>300</v>
      </c>
      <c r="M27015" s="34">
        <v>275</v>
      </c>
    </row>
    <row r="27016" spans="1:13" x14ac:dyDescent="0.2">
      <c r="A27016" s="34" t="s">
        <v>127910</v>
      </c>
      <c r="B27016" s="34">
        <v>368</v>
      </c>
      <c r="C27016" s="34">
        <v>358</v>
      </c>
      <c r="D27016" s="34">
        <v>461</v>
      </c>
      <c r="E27016" s="34">
        <v>426</v>
      </c>
      <c r="F27016" s="34">
        <v>378</v>
      </c>
      <c r="G27016" s="34">
        <v>359</v>
      </c>
      <c r="H27016" s="34">
        <v>436</v>
      </c>
      <c r="I27016" s="34">
        <v>352</v>
      </c>
      <c r="J27016" s="34">
        <v>402</v>
      </c>
      <c r="K27016" s="34">
        <v>312</v>
      </c>
      <c r="L27016" s="34">
        <v>364</v>
      </c>
      <c r="M27016" s="34">
        <v>298</v>
      </c>
    </row>
    <row r="27017" spans="1:13" x14ac:dyDescent="0.2">
      <c r="A27017" s="34" t="s">
        <v>127911</v>
      </c>
      <c r="B27017" s="34">
        <v>887</v>
      </c>
      <c r="C27017" s="34">
        <v>832</v>
      </c>
      <c r="D27017" s="34">
        <v>857</v>
      </c>
      <c r="E27017" s="34">
        <v>862</v>
      </c>
      <c r="F27017" s="34">
        <v>873</v>
      </c>
      <c r="G27017" s="34">
        <v>796</v>
      </c>
      <c r="H27017" s="34">
        <v>927</v>
      </c>
      <c r="I27017" s="34">
        <v>742</v>
      </c>
      <c r="J27017" s="34">
        <v>892</v>
      </c>
      <c r="K27017" s="34">
        <v>658</v>
      </c>
      <c r="L27017" s="34">
        <v>780</v>
      </c>
      <c r="M27017" s="34">
        <v>667</v>
      </c>
    </row>
    <row r="27018" spans="1:13" x14ac:dyDescent="0.2">
      <c r="A27018" s="34" t="s">
        <v>127912</v>
      </c>
      <c r="B27018" s="34">
        <v>409</v>
      </c>
      <c r="C27018" s="34">
        <v>508</v>
      </c>
      <c r="D27018" s="34">
        <v>486</v>
      </c>
      <c r="E27018" s="34">
        <v>509</v>
      </c>
      <c r="F27018" s="34">
        <v>450</v>
      </c>
      <c r="G27018" s="34">
        <v>496</v>
      </c>
      <c r="H27018" s="34">
        <v>510</v>
      </c>
      <c r="I27018" s="34">
        <v>552</v>
      </c>
      <c r="J27018" s="34">
        <v>448</v>
      </c>
      <c r="K27018" s="34">
        <v>413</v>
      </c>
      <c r="L27018" s="34">
        <v>403</v>
      </c>
      <c r="M27018" s="34">
        <v>406</v>
      </c>
    </row>
    <row r="27019" spans="1:13" x14ac:dyDescent="0.2">
      <c r="A27019" s="34" t="s">
        <v>127913</v>
      </c>
      <c r="B27019" s="34">
        <v>561</v>
      </c>
      <c r="C27019" s="34">
        <v>640</v>
      </c>
      <c r="D27019" s="34">
        <v>626</v>
      </c>
      <c r="E27019" s="34">
        <v>672</v>
      </c>
      <c r="F27019" s="34">
        <v>615</v>
      </c>
      <c r="G27019" s="34">
        <v>574</v>
      </c>
      <c r="H27019" s="34">
        <v>673</v>
      </c>
      <c r="I27019" s="34">
        <v>552</v>
      </c>
      <c r="J27019" s="34">
        <v>642</v>
      </c>
      <c r="K27019" s="34">
        <v>492</v>
      </c>
      <c r="L27019" s="34">
        <v>585</v>
      </c>
      <c r="M27019" s="34">
        <v>464</v>
      </c>
    </row>
    <row r="27020" spans="1:13" x14ac:dyDescent="0.2">
      <c r="A27020" s="34" t="s">
        <v>127914</v>
      </c>
      <c r="B27020" s="34">
        <v>330</v>
      </c>
      <c r="C27020" s="34">
        <v>427</v>
      </c>
      <c r="D27020" s="34">
        <v>379</v>
      </c>
      <c r="E27020" s="34">
        <v>405</v>
      </c>
      <c r="F27020" s="34">
        <v>363</v>
      </c>
      <c r="G27020" s="34">
        <v>329</v>
      </c>
      <c r="H27020" s="34">
        <v>459</v>
      </c>
      <c r="I27020" s="34">
        <v>407</v>
      </c>
      <c r="J27020" s="34">
        <v>358</v>
      </c>
      <c r="K27020" s="34">
        <v>318</v>
      </c>
      <c r="L27020" s="34">
        <v>407</v>
      </c>
      <c r="M27020" s="34">
        <v>277</v>
      </c>
    </row>
    <row r="27021" spans="1:13" x14ac:dyDescent="0.2">
      <c r="A27021" s="34" t="s">
        <v>127915</v>
      </c>
      <c r="B27021" s="34">
        <v>303</v>
      </c>
      <c r="C27021" s="34">
        <v>316</v>
      </c>
      <c r="D27021" s="34">
        <v>436</v>
      </c>
      <c r="E27021" s="34">
        <v>345</v>
      </c>
      <c r="F27021" s="34">
        <v>379</v>
      </c>
      <c r="G27021" s="34">
        <v>321</v>
      </c>
      <c r="H27021" s="34">
        <v>402</v>
      </c>
      <c r="I27021" s="34">
        <v>342</v>
      </c>
      <c r="J27021" s="34">
        <v>440</v>
      </c>
      <c r="K27021" s="34">
        <v>285</v>
      </c>
      <c r="L27021" s="34">
        <v>359</v>
      </c>
      <c r="M27021" s="34">
        <v>268</v>
      </c>
    </row>
    <row r="27022" spans="1:13" x14ac:dyDescent="0.2">
      <c r="A27022" s="34" t="s">
        <v>127916</v>
      </c>
      <c r="B27022" s="34">
        <v>627</v>
      </c>
      <c r="C27022" s="34">
        <v>727</v>
      </c>
      <c r="D27022" s="34">
        <v>837</v>
      </c>
      <c r="E27022" s="34">
        <v>847</v>
      </c>
      <c r="F27022" s="34">
        <v>710</v>
      </c>
      <c r="G27022" s="34">
        <v>734</v>
      </c>
      <c r="H27022" s="34">
        <v>832</v>
      </c>
      <c r="I27022" s="34">
        <v>794</v>
      </c>
      <c r="J27022" s="34">
        <v>785</v>
      </c>
      <c r="K27022" s="34">
        <v>627</v>
      </c>
      <c r="L27022" s="34">
        <v>735</v>
      </c>
      <c r="M27022" s="34">
        <v>532</v>
      </c>
    </row>
    <row r="27023" spans="1:13" x14ac:dyDescent="0.2">
      <c r="A27023" s="34" t="s">
        <v>127917</v>
      </c>
      <c r="B27023" s="34">
        <v>323</v>
      </c>
      <c r="C27023" s="34">
        <v>358</v>
      </c>
      <c r="D27023" s="34">
        <v>389</v>
      </c>
      <c r="E27023" s="34">
        <v>437</v>
      </c>
      <c r="F27023" s="34">
        <v>375</v>
      </c>
      <c r="G27023" s="34">
        <v>357</v>
      </c>
      <c r="H27023" s="34">
        <v>399</v>
      </c>
      <c r="I27023" s="34">
        <v>411</v>
      </c>
      <c r="J27023" s="34">
        <v>391</v>
      </c>
      <c r="K27023" s="34">
        <v>337</v>
      </c>
      <c r="L27023" s="34">
        <v>391</v>
      </c>
      <c r="M27023" s="34">
        <v>321</v>
      </c>
    </row>
    <row r="27024" spans="1:13" x14ac:dyDescent="0.2">
      <c r="A27024" s="34" t="s">
        <v>127918</v>
      </c>
      <c r="B27024" s="34">
        <v>272</v>
      </c>
      <c r="C27024" s="34">
        <v>279</v>
      </c>
      <c r="D27024" s="34">
        <v>325</v>
      </c>
      <c r="E27024" s="34">
        <v>346</v>
      </c>
      <c r="F27024" s="34">
        <v>364</v>
      </c>
      <c r="G27024" s="34">
        <v>314</v>
      </c>
      <c r="H27024" s="34">
        <v>318</v>
      </c>
      <c r="I27024" s="34">
        <v>320</v>
      </c>
      <c r="J27024" s="34">
        <v>321</v>
      </c>
      <c r="K27024" s="34">
        <v>267</v>
      </c>
      <c r="L27024" s="34">
        <v>291</v>
      </c>
      <c r="M27024" s="34">
        <v>259</v>
      </c>
    </row>
    <row r="27025" spans="1:13" x14ac:dyDescent="0.2">
      <c r="A27025" s="34" t="s">
        <v>127919</v>
      </c>
      <c r="B27025" s="34">
        <v>272</v>
      </c>
      <c r="C27025" s="34">
        <v>213</v>
      </c>
      <c r="D27025" s="34">
        <v>286</v>
      </c>
      <c r="E27025" s="34">
        <v>248</v>
      </c>
      <c r="F27025" s="34">
        <v>223</v>
      </c>
      <c r="G27025" s="34">
        <v>225</v>
      </c>
      <c r="H27025" s="34">
        <v>279</v>
      </c>
      <c r="I27025" s="34">
        <v>274</v>
      </c>
      <c r="J27025" s="34">
        <v>283</v>
      </c>
      <c r="K27025" s="34">
        <v>228</v>
      </c>
      <c r="L27025" s="34">
        <v>226</v>
      </c>
      <c r="M27025" s="34">
        <v>201</v>
      </c>
    </row>
    <row r="27026" spans="1:13" x14ac:dyDescent="0.2">
      <c r="A27026" s="34" t="s">
        <v>127920</v>
      </c>
      <c r="B27026" s="34">
        <v>266</v>
      </c>
      <c r="C27026" s="34">
        <v>232</v>
      </c>
      <c r="D27026" s="34">
        <v>336</v>
      </c>
      <c r="E27026" s="34">
        <v>259</v>
      </c>
      <c r="F27026" s="34">
        <v>324</v>
      </c>
      <c r="G27026" s="34">
        <v>224</v>
      </c>
      <c r="H27026" s="34">
        <v>352</v>
      </c>
      <c r="I27026" s="34">
        <v>252</v>
      </c>
      <c r="J27026" s="34">
        <v>323</v>
      </c>
      <c r="K27026" s="34">
        <v>220</v>
      </c>
      <c r="L27026" s="34">
        <v>247</v>
      </c>
      <c r="M27026" s="34">
        <v>169</v>
      </c>
    </row>
    <row r="27027" spans="1:13" x14ac:dyDescent="0.2">
      <c r="A27027" s="34" t="s">
        <v>127921</v>
      </c>
      <c r="B27027" s="34">
        <v>382</v>
      </c>
      <c r="C27027" s="34">
        <v>261</v>
      </c>
      <c r="D27027" s="34">
        <v>346</v>
      </c>
      <c r="E27027" s="34">
        <v>360</v>
      </c>
      <c r="F27027" s="34">
        <v>332</v>
      </c>
      <c r="G27027" s="34">
        <v>374</v>
      </c>
      <c r="H27027" s="34">
        <v>364</v>
      </c>
      <c r="I27027" s="34">
        <v>321</v>
      </c>
      <c r="J27027" s="34">
        <v>317</v>
      </c>
      <c r="K27027" s="34">
        <v>240</v>
      </c>
      <c r="L27027" s="34">
        <v>345</v>
      </c>
      <c r="M27027" s="34">
        <v>264</v>
      </c>
    </row>
    <row r="27028" spans="1:13" x14ac:dyDescent="0.2">
      <c r="A27028" s="34" t="s">
        <v>127922</v>
      </c>
      <c r="B27028" s="34">
        <v>421</v>
      </c>
      <c r="C27028" s="34">
        <v>489</v>
      </c>
      <c r="D27028" s="34">
        <v>501</v>
      </c>
      <c r="E27028" s="34">
        <v>521</v>
      </c>
      <c r="F27028" s="34">
        <v>440</v>
      </c>
      <c r="G27028" s="34">
        <v>436</v>
      </c>
      <c r="H27028" s="34">
        <v>599</v>
      </c>
      <c r="I27028" s="34">
        <v>433</v>
      </c>
      <c r="J27028" s="34">
        <v>523</v>
      </c>
      <c r="K27028" s="34">
        <v>389</v>
      </c>
      <c r="L27028" s="34">
        <v>563</v>
      </c>
      <c r="M27028" s="34">
        <v>338</v>
      </c>
    </row>
    <row r="27029" spans="1:13" x14ac:dyDescent="0.2">
      <c r="A27029" s="34" t="s">
        <v>127923</v>
      </c>
      <c r="B27029" s="34">
        <v>361</v>
      </c>
      <c r="C27029" s="34">
        <v>394</v>
      </c>
      <c r="D27029" s="34">
        <v>454</v>
      </c>
      <c r="E27029" s="34">
        <v>430</v>
      </c>
      <c r="F27029" s="34">
        <v>410</v>
      </c>
      <c r="G27029" s="34">
        <v>368</v>
      </c>
      <c r="H27029" s="34">
        <v>495</v>
      </c>
      <c r="I27029" s="34">
        <v>417</v>
      </c>
      <c r="J27029" s="34">
        <v>432</v>
      </c>
      <c r="K27029" s="34">
        <v>314</v>
      </c>
      <c r="L27029" s="34">
        <v>363</v>
      </c>
      <c r="M27029" s="34">
        <v>297</v>
      </c>
    </row>
    <row r="27030" spans="1:13" x14ac:dyDescent="0.2">
      <c r="A27030" s="34" t="s">
        <v>127924</v>
      </c>
      <c r="B27030" s="34">
        <v>230</v>
      </c>
      <c r="C27030" s="34">
        <v>211</v>
      </c>
      <c r="D27030" s="34">
        <v>221</v>
      </c>
      <c r="E27030" s="34">
        <v>267</v>
      </c>
      <c r="F27030" s="34">
        <v>222</v>
      </c>
      <c r="G27030" s="34">
        <v>200</v>
      </c>
      <c r="H27030" s="34">
        <v>305</v>
      </c>
      <c r="I27030" s="34">
        <v>229</v>
      </c>
      <c r="J27030" s="34">
        <v>248</v>
      </c>
      <c r="K27030" s="34">
        <v>192</v>
      </c>
      <c r="L27030" s="34">
        <v>255</v>
      </c>
      <c r="M27030" s="34">
        <v>185</v>
      </c>
    </row>
    <row r="27031" spans="1:13" x14ac:dyDescent="0.2">
      <c r="A27031" s="34" t="s">
        <v>127925</v>
      </c>
      <c r="B27031" s="34">
        <v>173</v>
      </c>
      <c r="C27031" s="34">
        <v>259</v>
      </c>
      <c r="D27031" s="34">
        <v>233</v>
      </c>
      <c r="E27031" s="34">
        <v>325</v>
      </c>
      <c r="F27031" s="34">
        <v>230</v>
      </c>
      <c r="G27031" s="34">
        <v>263</v>
      </c>
      <c r="H27031" s="34">
        <v>283</v>
      </c>
      <c r="I27031" s="34">
        <v>292</v>
      </c>
      <c r="J27031" s="34">
        <v>274</v>
      </c>
      <c r="K27031" s="34">
        <v>225</v>
      </c>
      <c r="L27031" s="34">
        <v>304</v>
      </c>
      <c r="M27031" s="34">
        <v>209</v>
      </c>
    </row>
    <row r="27032" spans="1:13" x14ac:dyDescent="0.2">
      <c r="A27032" s="34" t="s">
        <v>127926</v>
      </c>
      <c r="B27032" s="34">
        <v>344</v>
      </c>
      <c r="C27032" s="34">
        <v>419</v>
      </c>
      <c r="D27032" s="34">
        <v>399</v>
      </c>
      <c r="E27032" s="34">
        <v>404</v>
      </c>
      <c r="F27032" s="34">
        <v>398</v>
      </c>
      <c r="G27032" s="34">
        <v>388</v>
      </c>
      <c r="H27032" s="34">
        <v>368</v>
      </c>
      <c r="I27032" s="34">
        <v>378</v>
      </c>
      <c r="J27032" s="34">
        <v>459</v>
      </c>
      <c r="K27032" s="34">
        <v>318</v>
      </c>
      <c r="L27032" s="34">
        <v>347</v>
      </c>
      <c r="M27032" s="34">
        <v>298</v>
      </c>
    </row>
    <row r="27033" spans="1:13" x14ac:dyDescent="0.2">
      <c r="A27033" s="34" t="s">
        <v>127927</v>
      </c>
      <c r="B27033" s="34">
        <v>247</v>
      </c>
      <c r="C27033" s="34">
        <v>327</v>
      </c>
      <c r="D27033" s="34">
        <v>314</v>
      </c>
      <c r="E27033" s="34">
        <v>279</v>
      </c>
      <c r="F27033" s="34">
        <v>236</v>
      </c>
      <c r="G27033" s="34">
        <v>274</v>
      </c>
      <c r="H27033" s="34">
        <v>337</v>
      </c>
      <c r="I27033" s="34">
        <v>284</v>
      </c>
      <c r="J27033" s="34">
        <v>241</v>
      </c>
      <c r="K27033" s="34">
        <v>224</v>
      </c>
      <c r="L27033" s="34">
        <v>248</v>
      </c>
      <c r="M27033" s="34">
        <v>204</v>
      </c>
    </row>
    <row r="27034" spans="1:13" x14ac:dyDescent="0.2">
      <c r="A27034" s="34" t="s">
        <v>127928</v>
      </c>
      <c r="B27034" s="34">
        <v>698</v>
      </c>
      <c r="C27034" s="34">
        <v>576</v>
      </c>
      <c r="D27034" s="34">
        <v>696</v>
      </c>
      <c r="E27034" s="34">
        <v>691</v>
      </c>
      <c r="F27034" s="34">
        <v>550</v>
      </c>
      <c r="G27034" s="34">
        <v>576</v>
      </c>
      <c r="H27034" s="34">
        <v>661</v>
      </c>
      <c r="I27034" s="34">
        <v>641</v>
      </c>
      <c r="J27034" s="34">
        <v>642</v>
      </c>
      <c r="K27034" s="34">
        <v>552</v>
      </c>
      <c r="L27034" s="34">
        <v>596</v>
      </c>
      <c r="M27034" s="34">
        <v>511</v>
      </c>
    </row>
    <row r="27035" spans="1:13" x14ac:dyDescent="0.2">
      <c r="A27035" s="34" t="s">
        <v>127929</v>
      </c>
      <c r="B27035" s="34">
        <v>355</v>
      </c>
      <c r="C27035" s="34">
        <v>347</v>
      </c>
      <c r="D27035" s="34">
        <v>357</v>
      </c>
      <c r="E27035" s="34">
        <v>333</v>
      </c>
      <c r="F27035" s="34">
        <v>323</v>
      </c>
      <c r="G27035" s="34">
        <v>363</v>
      </c>
      <c r="H27035" s="34">
        <v>382</v>
      </c>
      <c r="I27035" s="34">
        <v>321</v>
      </c>
      <c r="J27035" s="34">
        <v>325</v>
      </c>
      <c r="K27035" s="34">
        <v>314</v>
      </c>
      <c r="L27035" s="34">
        <v>316</v>
      </c>
      <c r="M27035" s="34">
        <v>240</v>
      </c>
    </row>
    <row r="27036" spans="1:13" x14ac:dyDescent="0.2">
      <c r="A27036" s="34" t="s">
        <v>127930</v>
      </c>
      <c r="B27036" s="34">
        <v>352</v>
      </c>
      <c r="C27036" s="34">
        <v>325</v>
      </c>
      <c r="D27036" s="34">
        <v>254</v>
      </c>
      <c r="E27036" s="34">
        <v>344</v>
      </c>
      <c r="F27036" s="34">
        <v>265</v>
      </c>
      <c r="G27036" s="34">
        <v>300</v>
      </c>
      <c r="H27036" s="34">
        <v>358</v>
      </c>
      <c r="I27036" s="34">
        <v>289</v>
      </c>
      <c r="J27036" s="34">
        <v>266</v>
      </c>
      <c r="K27036" s="34">
        <v>290</v>
      </c>
      <c r="L27036" s="34">
        <v>323</v>
      </c>
      <c r="M27036" s="34">
        <v>247</v>
      </c>
    </row>
    <row r="27037" spans="1:13" x14ac:dyDescent="0.2">
      <c r="A27037" s="34" t="s">
        <v>127931</v>
      </c>
      <c r="B27037" s="34">
        <v>260</v>
      </c>
      <c r="C27037" s="34">
        <v>222</v>
      </c>
      <c r="D27037" s="34">
        <v>291</v>
      </c>
      <c r="E27037" s="34">
        <v>285</v>
      </c>
      <c r="F27037" s="34">
        <v>275</v>
      </c>
      <c r="G27037" s="34">
        <v>244</v>
      </c>
      <c r="H27037" s="34">
        <v>302</v>
      </c>
      <c r="I27037" s="34">
        <v>249</v>
      </c>
      <c r="J27037" s="34">
        <v>249</v>
      </c>
      <c r="K27037" s="34">
        <v>201</v>
      </c>
      <c r="L27037" s="34">
        <v>272</v>
      </c>
      <c r="M27037" s="34">
        <v>168</v>
      </c>
    </row>
    <row r="27038" spans="1:13" x14ac:dyDescent="0.2">
      <c r="A27038" s="34" t="s">
        <v>127932</v>
      </c>
      <c r="B27038" s="34">
        <v>197</v>
      </c>
      <c r="C27038" s="34">
        <v>269</v>
      </c>
      <c r="D27038" s="34">
        <v>232</v>
      </c>
      <c r="E27038" s="34">
        <v>324</v>
      </c>
      <c r="F27038" s="34">
        <v>215</v>
      </c>
      <c r="G27038" s="34">
        <v>235</v>
      </c>
      <c r="H27038" s="34">
        <v>273</v>
      </c>
      <c r="I27038" s="34">
        <v>255</v>
      </c>
      <c r="J27038" s="34">
        <v>236</v>
      </c>
      <c r="K27038" s="34">
        <v>198</v>
      </c>
      <c r="L27038" s="34">
        <v>261</v>
      </c>
      <c r="M27038" s="34">
        <v>224</v>
      </c>
    </row>
    <row r="27039" spans="1:13" x14ac:dyDescent="0.2">
      <c r="A27039" s="34" t="s">
        <v>127933</v>
      </c>
      <c r="B27039" s="34">
        <v>296</v>
      </c>
      <c r="C27039" s="34">
        <v>279</v>
      </c>
      <c r="D27039" s="34">
        <v>313</v>
      </c>
      <c r="E27039" s="34">
        <v>290</v>
      </c>
      <c r="F27039" s="34">
        <v>312</v>
      </c>
      <c r="G27039" s="34">
        <v>278</v>
      </c>
      <c r="H27039" s="34">
        <v>336</v>
      </c>
      <c r="I27039" s="34">
        <v>266</v>
      </c>
      <c r="J27039" s="34">
        <v>291</v>
      </c>
      <c r="K27039" s="34">
        <v>219</v>
      </c>
      <c r="L27039" s="34">
        <v>298</v>
      </c>
      <c r="M27039" s="34">
        <v>221</v>
      </c>
    </row>
    <row r="27040" spans="1:13" x14ac:dyDescent="0.2">
      <c r="A27040" s="34" t="s">
        <v>127934</v>
      </c>
      <c r="B27040" s="34">
        <v>310</v>
      </c>
      <c r="C27040" s="34">
        <v>371</v>
      </c>
      <c r="D27040" s="34">
        <v>299</v>
      </c>
      <c r="E27040" s="34">
        <v>405</v>
      </c>
      <c r="F27040" s="34">
        <v>277</v>
      </c>
      <c r="G27040" s="34">
        <v>328</v>
      </c>
      <c r="H27040" s="34">
        <v>334</v>
      </c>
      <c r="I27040" s="34">
        <v>301</v>
      </c>
      <c r="J27040" s="34">
        <v>371</v>
      </c>
      <c r="K27040" s="34">
        <v>297</v>
      </c>
      <c r="L27040" s="34">
        <v>292</v>
      </c>
      <c r="M27040" s="34">
        <v>246</v>
      </c>
    </row>
    <row r="27041" spans="1:13" x14ac:dyDescent="0.2">
      <c r="A27041" s="34" t="s">
        <v>127935</v>
      </c>
      <c r="B27041" s="34">
        <v>296</v>
      </c>
      <c r="C27041" s="34">
        <v>304</v>
      </c>
      <c r="D27041" s="34">
        <v>333</v>
      </c>
      <c r="E27041" s="34">
        <v>379</v>
      </c>
      <c r="F27041" s="34">
        <v>344</v>
      </c>
      <c r="G27041" s="34">
        <v>282</v>
      </c>
      <c r="H27041" s="34">
        <v>396</v>
      </c>
      <c r="I27041" s="34">
        <v>328</v>
      </c>
      <c r="J27041" s="34">
        <v>392</v>
      </c>
      <c r="K27041" s="34">
        <v>269</v>
      </c>
      <c r="L27041" s="34">
        <v>403</v>
      </c>
      <c r="M27041" s="34">
        <v>293</v>
      </c>
    </row>
    <row r="27042" spans="1:13" x14ac:dyDescent="0.2">
      <c r="A27042" s="34" t="s">
        <v>127936</v>
      </c>
      <c r="B27042" s="34">
        <v>266</v>
      </c>
      <c r="C27042" s="34">
        <v>301</v>
      </c>
      <c r="D27042" s="34">
        <v>374</v>
      </c>
      <c r="E27042" s="34">
        <v>310</v>
      </c>
      <c r="F27042" s="34">
        <v>274</v>
      </c>
      <c r="G27042" s="34">
        <v>296</v>
      </c>
      <c r="H27042" s="34">
        <v>337</v>
      </c>
      <c r="I27042" s="34">
        <v>256</v>
      </c>
      <c r="J27042" s="34">
        <v>268</v>
      </c>
      <c r="K27042" s="34">
        <v>211</v>
      </c>
      <c r="L27042" s="34">
        <v>317</v>
      </c>
      <c r="M27042" s="34">
        <v>204</v>
      </c>
    </row>
    <row r="27043" spans="1:13" x14ac:dyDescent="0.2">
      <c r="A27043" s="34" t="s">
        <v>127937</v>
      </c>
      <c r="B27043" s="34">
        <v>345</v>
      </c>
      <c r="C27043" s="34">
        <v>364</v>
      </c>
      <c r="D27043" s="34">
        <v>402</v>
      </c>
      <c r="E27043" s="34">
        <v>375</v>
      </c>
      <c r="F27043" s="34">
        <v>340</v>
      </c>
      <c r="G27043" s="34">
        <v>357</v>
      </c>
      <c r="H27043" s="34">
        <v>466</v>
      </c>
      <c r="I27043" s="34">
        <v>391</v>
      </c>
      <c r="J27043" s="34">
        <v>381</v>
      </c>
      <c r="K27043" s="34">
        <v>325</v>
      </c>
      <c r="L27043" s="34">
        <v>357</v>
      </c>
      <c r="M27043" s="34">
        <v>291</v>
      </c>
    </row>
    <row r="27044" spans="1:13" x14ac:dyDescent="0.2">
      <c r="A27044" s="34" t="s">
        <v>127938</v>
      </c>
      <c r="B27044" s="34">
        <v>333</v>
      </c>
      <c r="C27044" s="34">
        <v>412</v>
      </c>
      <c r="D27044" s="34">
        <v>390</v>
      </c>
      <c r="E27044" s="34">
        <v>388</v>
      </c>
      <c r="F27044" s="34">
        <v>317</v>
      </c>
      <c r="G27044" s="34">
        <v>341</v>
      </c>
      <c r="H27044" s="34">
        <v>456</v>
      </c>
      <c r="I27044" s="34">
        <v>329</v>
      </c>
      <c r="J27044" s="34">
        <v>424</v>
      </c>
      <c r="K27044" s="34">
        <v>302</v>
      </c>
      <c r="L27044" s="34">
        <v>391</v>
      </c>
      <c r="M27044" s="34">
        <v>266</v>
      </c>
    </row>
    <row r="27045" spans="1:13" x14ac:dyDescent="0.2">
      <c r="A27045" s="34" t="s">
        <v>127939</v>
      </c>
      <c r="B27045" s="34">
        <v>382</v>
      </c>
      <c r="C27045" s="34">
        <v>416</v>
      </c>
      <c r="D27045" s="34">
        <v>450</v>
      </c>
      <c r="E27045" s="34">
        <v>499</v>
      </c>
      <c r="F27045" s="34">
        <v>354</v>
      </c>
      <c r="G27045" s="34">
        <v>425</v>
      </c>
      <c r="H27045" s="34">
        <v>450</v>
      </c>
      <c r="I27045" s="34">
        <v>489</v>
      </c>
      <c r="J27045" s="34">
        <v>496</v>
      </c>
      <c r="K27045" s="34">
        <v>346</v>
      </c>
      <c r="L27045" s="34">
        <v>463</v>
      </c>
      <c r="M27045" s="34">
        <v>346</v>
      </c>
    </row>
    <row r="27046" spans="1:13" x14ac:dyDescent="0.2">
      <c r="A27046" s="34" t="s">
        <v>127940</v>
      </c>
      <c r="B27046" s="34">
        <v>288</v>
      </c>
      <c r="C27046" s="34">
        <v>489</v>
      </c>
      <c r="D27046" s="34">
        <v>400</v>
      </c>
      <c r="E27046" s="34">
        <v>479</v>
      </c>
      <c r="F27046" s="34">
        <v>398</v>
      </c>
      <c r="G27046" s="34">
        <v>373</v>
      </c>
      <c r="H27046" s="34">
        <v>404</v>
      </c>
      <c r="I27046" s="34">
        <v>382</v>
      </c>
      <c r="J27046" s="34">
        <v>404</v>
      </c>
      <c r="K27046" s="34">
        <v>342</v>
      </c>
      <c r="L27046" s="34">
        <v>396</v>
      </c>
      <c r="M27046" s="34">
        <v>325</v>
      </c>
    </row>
    <row r="27047" spans="1:13" x14ac:dyDescent="0.2">
      <c r="A27047" s="34" t="s">
        <v>127941</v>
      </c>
      <c r="B27047" s="34">
        <v>201</v>
      </c>
      <c r="C27047" s="34">
        <v>223</v>
      </c>
      <c r="D27047" s="34">
        <v>259</v>
      </c>
      <c r="E27047" s="34">
        <v>231</v>
      </c>
      <c r="F27047" s="34">
        <v>187</v>
      </c>
      <c r="G27047" s="34">
        <v>229</v>
      </c>
      <c r="H27047" s="34">
        <v>258</v>
      </c>
      <c r="I27047" s="34">
        <v>238</v>
      </c>
      <c r="J27047" s="34">
        <v>245</v>
      </c>
      <c r="K27047" s="34">
        <v>201</v>
      </c>
      <c r="L27047" s="34">
        <v>247</v>
      </c>
      <c r="M27047" s="34">
        <v>207</v>
      </c>
    </row>
    <row r="27048" spans="1:13" x14ac:dyDescent="0.2">
      <c r="A27048" s="34" t="s">
        <v>127942</v>
      </c>
      <c r="B27048" s="34">
        <v>269</v>
      </c>
      <c r="C27048" s="34">
        <v>257</v>
      </c>
      <c r="D27048" s="34">
        <v>315</v>
      </c>
      <c r="E27048" s="34">
        <v>266</v>
      </c>
      <c r="F27048" s="34">
        <v>226</v>
      </c>
      <c r="G27048" s="34">
        <v>227</v>
      </c>
      <c r="H27048" s="34">
        <v>287</v>
      </c>
      <c r="I27048" s="34">
        <v>272</v>
      </c>
      <c r="J27048" s="34">
        <v>277</v>
      </c>
      <c r="K27048" s="34">
        <v>242</v>
      </c>
      <c r="L27048" s="34">
        <v>242</v>
      </c>
      <c r="M27048" s="34">
        <v>225</v>
      </c>
    </row>
    <row r="27049" spans="1:13" x14ac:dyDescent="0.2">
      <c r="A27049" s="34" t="s">
        <v>127943</v>
      </c>
      <c r="B27049" s="34">
        <v>472</v>
      </c>
      <c r="C27049" s="34">
        <v>511</v>
      </c>
      <c r="D27049" s="34">
        <v>542</v>
      </c>
      <c r="E27049" s="34">
        <v>578</v>
      </c>
      <c r="F27049" s="34">
        <v>467</v>
      </c>
      <c r="G27049" s="34">
        <v>439</v>
      </c>
      <c r="H27049" s="34">
        <v>561</v>
      </c>
      <c r="I27049" s="34">
        <v>457</v>
      </c>
      <c r="J27049" s="34">
        <v>554</v>
      </c>
      <c r="K27049" s="34">
        <v>367</v>
      </c>
      <c r="L27049" s="34">
        <v>494</v>
      </c>
      <c r="M27049" s="34">
        <v>327</v>
      </c>
    </row>
    <row r="27050" spans="1:13" x14ac:dyDescent="0.2">
      <c r="A27050" s="34" t="s">
        <v>127944</v>
      </c>
      <c r="B27050" s="34">
        <v>320</v>
      </c>
      <c r="C27050" s="34">
        <v>232</v>
      </c>
      <c r="D27050" s="34">
        <v>328</v>
      </c>
      <c r="E27050" s="34">
        <v>327</v>
      </c>
      <c r="F27050" s="34">
        <v>250</v>
      </c>
      <c r="G27050" s="34">
        <v>260</v>
      </c>
      <c r="H27050" s="34">
        <v>358</v>
      </c>
      <c r="I27050" s="34">
        <v>264</v>
      </c>
      <c r="J27050" s="34">
        <v>304</v>
      </c>
      <c r="K27050" s="34">
        <v>240</v>
      </c>
      <c r="L27050" s="34">
        <v>240</v>
      </c>
      <c r="M27050" s="34">
        <v>250</v>
      </c>
    </row>
    <row r="27051" spans="1:13" x14ac:dyDescent="0.2">
      <c r="A27051" s="34" t="s">
        <v>127945</v>
      </c>
      <c r="B27051" s="34">
        <v>226</v>
      </c>
      <c r="C27051" s="34">
        <v>259</v>
      </c>
      <c r="D27051" s="34">
        <v>239</v>
      </c>
      <c r="E27051" s="34">
        <v>268</v>
      </c>
      <c r="F27051" s="34">
        <v>209</v>
      </c>
      <c r="G27051" s="34">
        <v>256</v>
      </c>
      <c r="H27051" s="34">
        <v>308</v>
      </c>
      <c r="I27051" s="34">
        <v>268</v>
      </c>
      <c r="J27051" s="34">
        <v>222</v>
      </c>
      <c r="K27051" s="34">
        <v>171</v>
      </c>
      <c r="L27051" s="34">
        <v>204</v>
      </c>
      <c r="M27051" s="34">
        <v>191</v>
      </c>
    </row>
    <row r="27052" spans="1:13" x14ac:dyDescent="0.2">
      <c r="A27052" s="34" t="s">
        <v>127946</v>
      </c>
      <c r="B27052" s="34">
        <v>347</v>
      </c>
      <c r="C27052" s="34">
        <v>311</v>
      </c>
      <c r="D27052" s="34">
        <v>359</v>
      </c>
      <c r="E27052" s="34">
        <v>339</v>
      </c>
      <c r="F27052" s="34">
        <v>342</v>
      </c>
      <c r="G27052" s="34">
        <v>339</v>
      </c>
      <c r="H27052" s="34">
        <v>310</v>
      </c>
      <c r="I27052" s="34">
        <v>393</v>
      </c>
      <c r="J27052" s="34">
        <v>363</v>
      </c>
      <c r="K27052" s="34">
        <v>272</v>
      </c>
      <c r="L27052" s="34">
        <v>281</v>
      </c>
      <c r="M27052" s="34">
        <v>305</v>
      </c>
    </row>
    <row r="27053" spans="1:13" x14ac:dyDescent="0.2">
      <c r="A27053" s="34" t="s">
        <v>127947</v>
      </c>
      <c r="B27053" s="34">
        <v>213</v>
      </c>
      <c r="C27053" s="34">
        <v>279</v>
      </c>
      <c r="D27053" s="34">
        <v>228</v>
      </c>
      <c r="E27053" s="34">
        <v>295</v>
      </c>
      <c r="F27053" s="34">
        <v>232</v>
      </c>
      <c r="G27053" s="34">
        <v>239</v>
      </c>
      <c r="H27053" s="34">
        <v>308</v>
      </c>
      <c r="I27053" s="34">
        <v>245</v>
      </c>
      <c r="J27053" s="34">
        <v>342</v>
      </c>
      <c r="K27053" s="34">
        <v>173</v>
      </c>
      <c r="L27053" s="34">
        <v>275</v>
      </c>
      <c r="M27053" s="34">
        <v>215</v>
      </c>
    </row>
    <row r="27054" spans="1:13" x14ac:dyDescent="0.2">
      <c r="A27054" s="34" t="s">
        <v>127948</v>
      </c>
      <c r="B27054" s="34">
        <v>435</v>
      </c>
      <c r="C27054" s="34">
        <v>400</v>
      </c>
      <c r="D27054" s="34">
        <v>390</v>
      </c>
      <c r="E27054" s="34">
        <v>419</v>
      </c>
      <c r="F27054" s="34">
        <v>313</v>
      </c>
      <c r="G27054" s="34">
        <v>335</v>
      </c>
      <c r="H27054" s="34">
        <v>363</v>
      </c>
      <c r="I27054" s="34">
        <v>372</v>
      </c>
      <c r="J27054" s="34">
        <v>364</v>
      </c>
      <c r="K27054" s="34">
        <v>333</v>
      </c>
      <c r="L27054" s="34">
        <v>377</v>
      </c>
      <c r="M27054" s="34">
        <v>291</v>
      </c>
    </row>
    <row r="27055" spans="1:13" x14ac:dyDescent="0.2">
      <c r="A27055" s="34" t="s">
        <v>127949</v>
      </c>
      <c r="B27055" s="34">
        <v>216</v>
      </c>
      <c r="C27055" s="34">
        <v>228</v>
      </c>
      <c r="D27055" s="34">
        <v>257</v>
      </c>
      <c r="E27055" s="34">
        <v>220</v>
      </c>
      <c r="F27055" s="34">
        <v>190</v>
      </c>
      <c r="G27055" s="34">
        <v>238</v>
      </c>
      <c r="H27055" s="34">
        <v>277</v>
      </c>
      <c r="I27055" s="34">
        <v>277</v>
      </c>
      <c r="J27055" s="34">
        <v>268</v>
      </c>
      <c r="K27055" s="34">
        <v>187</v>
      </c>
      <c r="L27055" s="34">
        <v>284</v>
      </c>
      <c r="M27055" s="34">
        <v>209</v>
      </c>
    </row>
    <row r="27056" spans="1:13" x14ac:dyDescent="0.2">
      <c r="A27056" s="34" t="s">
        <v>127950</v>
      </c>
      <c r="B27056" s="34">
        <v>224</v>
      </c>
      <c r="C27056" s="34">
        <v>327</v>
      </c>
      <c r="D27056" s="34">
        <v>314</v>
      </c>
      <c r="E27056" s="34">
        <v>317</v>
      </c>
      <c r="F27056" s="34">
        <v>268</v>
      </c>
      <c r="G27056" s="34">
        <v>285</v>
      </c>
      <c r="H27056" s="34">
        <v>316</v>
      </c>
      <c r="I27056" s="34">
        <v>321</v>
      </c>
      <c r="J27056" s="34">
        <v>292</v>
      </c>
      <c r="K27056" s="34">
        <v>244</v>
      </c>
      <c r="L27056" s="34">
        <v>337</v>
      </c>
      <c r="M27056" s="34">
        <v>255</v>
      </c>
    </row>
    <row r="27057" spans="1:13" x14ac:dyDescent="0.2">
      <c r="A27057" s="34" t="s">
        <v>127951</v>
      </c>
      <c r="B27057" s="34">
        <v>164</v>
      </c>
      <c r="C27057" s="34">
        <v>165</v>
      </c>
      <c r="D27057" s="34">
        <v>229</v>
      </c>
      <c r="E27057" s="34">
        <v>182</v>
      </c>
      <c r="F27057" s="34">
        <v>195</v>
      </c>
      <c r="G27057" s="34">
        <v>194</v>
      </c>
      <c r="H27057" s="34">
        <v>189</v>
      </c>
      <c r="I27057" s="34">
        <v>186</v>
      </c>
      <c r="J27057" s="34">
        <v>197</v>
      </c>
      <c r="K27057" s="34">
        <v>149</v>
      </c>
      <c r="L27057" s="34">
        <v>179</v>
      </c>
      <c r="M27057" s="34">
        <v>145</v>
      </c>
    </row>
    <row r="27058" spans="1:13" x14ac:dyDescent="0.2">
      <c r="A27058" s="34" t="s">
        <v>127952</v>
      </c>
      <c r="B27058" s="34">
        <v>99</v>
      </c>
      <c r="C27058" s="34">
        <v>138</v>
      </c>
      <c r="D27058" s="34">
        <v>149</v>
      </c>
      <c r="E27058" s="34">
        <v>142</v>
      </c>
      <c r="F27058" s="34">
        <v>130</v>
      </c>
      <c r="G27058" s="34">
        <v>133</v>
      </c>
      <c r="H27058" s="34">
        <v>156</v>
      </c>
      <c r="I27058" s="34">
        <v>162</v>
      </c>
      <c r="J27058" s="34">
        <v>153</v>
      </c>
      <c r="K27058" s="34">
        <v>135</v>
      </c>
      <c r="L27058" s="34">
        <v>136</v>
      </c>
      <c r="M27058" s="34">
        <v>132</v>
      </c>
    </row>
    <row r="27059" spans="1:13" x14ac:dyDescent="0.2">
      <c r="A27059" s="34" t="s">
        <v>127953</v>
      </c>
      <c r="B27059" s="34">
        <v>355</v>
      </c>
      <c r="C27059" s="34">
        <v>339</v>
      </c>
      <c r="D27059" s="34">
        <v>393</v>
      </c>
      <c r="E27059" s="34">
        <v>407</v>
      </c>
      <c r="F27059" s="34">
        <v>312</v>
      </c>
      <c r="G27059" s="34">
        <v>314</v>
      </c>
      <c r="H27059" s="34">
        <v>381</v>
      </c>
      <c r="I27059" s="34">
        <v>327</v>
      </c>
      <c r="J27059" s="34">
        <v>393</v>
      </c>
      <c r="K27059" s="34">
        <v>300</v>
      </c>
      <c r="L27059" s="34">
        <v>378</v>
      </c>
      <c r="M27059" s="34">
        <v>272</v>
      </c>
    </row>
    <row r="27060" spans="1:13" x14ac:dyDescent="0.2">
      <c r="A27060" s="34" t="s">
        <v>127954</v>
      </c>
      <c r="B27060" s="34">
        <v>282</v>
      </c>
      <c r="C27060" s="34">
        <v>392</v>
      </c>
      <c r="D27060" s="34">
        <v>349</v>
      </c>
      <c r="E27060" s="34">
        <v>466</v>
      </c>
      <c r="F27060" s="34">
        <v>302</v>
      </c>
      <c r="G27060" s="34">
        <v>363</v>
      </c>
      <c r="H27060" s="34">
        <v>343</v>
      </c>
      <c r="I27060" s="34">
        <v>374</v>
      </c>
      <c r="J27060" s="34">
        <v>309</v>
      </c>
      <c r="K27060" s="34">
        <v>282</v>
      </c>
      <c r="L27060" s="34">
        <v>369</v>
      </c>
      <c r="M27060" s="34">
        <v>317</v>
      </c>
    </row>
    <row r="27061" spans="1:13" x14ac:dyDescent="0.2">
      <c r="A27061" s="34" t="s">
        <v>127955</v>
      </c>
      <c r="B27061" s="34">
        <v>286</v>
      </c>
      <c r="C27061" s="34">
        <v>201</v>
      </c>
      <c r="D27061" s="34">
        <v>326</v>
      </c>
      <c r="E27061" s="34">
        <v>333</v>
      </c>
      <c r="F27061" s="34">
        <v>292</v>
      </c>
      <c r="G27061" s="34">
        <v>240</v>
      </c>
      <c r="H27061" s="34">
        <v>302</v>
      </c>
      <c r="I27061" s="34">
        <v>275</v>
      </c>
      <c r="J27061" s="34">
        <v>308</v>
      </c>
      <c r="K27061" s="34">
        <v>237</v>
      </c>
      <c r="L27061" s="34">
        <v>298</v>
      </c>
      <c r="M27061" s="34">
        <v>217</v>
      </c>
    </row>
    <row r="27062" spans="1:13" x14ac:dyDescent="0.2">
      <c r="A27062" s="34" t="s">
        <v>127956</v>
      </c>
      <c r="B27062" s="34">
        <v>367</v>
      </c>
      <c r="C27062" s="34">
        <v>465</v>
      </c>
      <c r="D27062" s="34">
        <v>445</v>
      </c>
      <c r="E27062" s="34">
        <v>459</v>
      </c>
      <c r="F27062" s="34">
        <v>432</v>
      </c>
      <c r="G27062" s="34">
        <v>327</v>
      </c>
      <c r="H27062" s="34">
        <v>428</v>
      </c>
      <c r="I27062" s="34">
        <v>349</v>
      </c>
      <c r="J27062" s="34">
        <v>479</v>
      </c>
      <c r="K27062" s="34">
        <v>349</v>
      </c>
      <c r="L27062" s="34">
        <v>432</v>
      </c>
      <c r="M27062" s="34">
        <v>313</v>
      </c>
    </row>
    <row r="27063" spans="1:13" x14ac:dyDescent="0.2">
      <c r="A27063" s="34" t="s">
        <v>127957</v>
      </c>
      <c r="B27063" s="34">
        <v>309</v>
      </c>
      <c r="C27063" s="34">
        <v>403</v>
      </c>
      <c r="D27063" s="34">
        <v>337</v>
      </c>
      <c r="E27063" s="34">
        <v>373</v>
      </c>
      <c r="F27063" s="34">
        <v>309</v>
      </c>
      <c r="G27063" s="34">
        <v>375</v>
      </c>
      <c r="H27063" s="34">
        <v>310</v>
      </c>
      <c r="I27063" s="34">
        <v>363</v>
      </c>
      <c r="J27063" s="34">
        <v>287</v>
      </c>
      <c r="K27063" s="34">
        <v>281</v>
      </c>
      <c r="L27063" s="34">
        <v>341</v>
      </c>
      <c r="M27063" s="34">
        <v>267</v>
      </c>
    </row>
    <row r="27064" spans="1:13" x14ac:dyDescent="0.2">
      <c r="A27064" s="34" t="s">
        <v>127958</v>
      </c>
      <c r="B27064" s="34">
        <v>181</v>
      </c>
      <c r="C27064" s="34">
        <v>257</v>
      </c>
      <c r="D27064" s="34">
        <v>195</v>
      </c>
      <c r="E27064" s="34">
        <v>227</v>
      </c>
      <c r="F27064" s="34">
        <v>168</v>
      </c>
      <c r="G27064" s="34">
        <v>194</v>
      </c>
      <c r="H27064" s="34">
        <v>273</v>
      </c>
      <c r="I27064" s="34">
        <v>207</v>
      </c>
      <c r="J27064" s="34">
        <v>212</v>
      </c>
      <c r="K27064" s="34">
        <v>156</v>
      </c>
      <c r="L27064" s="34">
        <v>215</v>
      </c>
      <c r="M27064" s="34">
        <v>144</v>
      </c>
    </row>
    <row r="27065" spans="1:13" x14ac:dyDescent="0.2">
      <c r="A27065" s="34" t="s">
        <v>127959</v>
      </c>
      <c r="B27065" s="34">
        <v>472</v>
      </c>
      <c r="C27065" s="34">
        <v>558</v>
      </c>
      <c r="D27065" s="34">
        <v>555</v>
      </c>
      <c r="E27065" s="34">
        <v>627</v>
      </c>
      <c r="F27065" s="34">
        <v>522</v>
      </c>
      <c r="G27065" s="34">
        <v>547</v>
      </c>
      <c r="H27065" s="34">
        <v>659</v>
      </c>
      <c r="I27065" s="34">
        <v>570</v>
      </c>
      <c r="J27065" s="34">
        <v>663</v>
      </c>
      <c r="K27065" s="34">
        <v>436</v>
      </c>
      <c r="L27065" s="34">
        <v>538</v>
      </c>
      <c r="M27065" s="34">
        <v>436</v>
      </c>
    </row>
    <row r="27066" spans="1:13" x14ac:dyDescent="0.2">
      <c r="A27066" s="34" t="s">
        <v>127960</v>
      </c>
      <c r="B27066" s="34">
        <v>347</v>
      </c>
      <c r="C27066" s="34">
        <v>374</v>
      </c>
      <c r="D27066" s="34">
        <v>401</v>
      </c>
      <c r="E27066" s="34">
        <v>383</v>
      </c>
      <c r="F27066" s="34">
        <v>277</v>
      </c>
      <c r="G27066" s="34">
        <v>305</v>
      </c>
      <c r="H27066" s="34">
        <v>438</v>
      </c>
      <c r="I27066" s="34">
        <v>345</v>
      </c>
      <c r="J27066" s="34">
        <v>338</v>
      </c>
      <c r="K27066" s="34">
        <v>316</v>
      </c>
      <c r="L27066" s="34">
        <v>348</v>
      </c>
      <c r="M27066" s="34">
        <v>248</v>
      </c>
    </row>
    <row r="27067" spans="1:13" x14ac:dyDescent="0.2">
      <c r="A27067" s="34" t="s">
        <v>127961</v>
      </c>
      <c r="B27067" s="34">
        <v>921</v>
      </c>
      <c r="C27067" s="34">
        <v>886</v>
      </c>
      <c r="D27067" s="34">
        <v>966</v>
      </c>
      <c r="E27067" s="34">
        <v>962</v>
      </c>
      <c r="F27067" s="34">
        <v>903</v>
      </c>
      <c r="G27067" s="34">
        <v>811</v>
      </c>
      <c r="H27067" s="34">
        <v>980</v>
      </c>
      <c r="I27067" s="34">
        <v>873</v>
      </c>
      <c r="J27067" s="34">
        <v>893</v>
      </c>
      <c r="K27067" s="34">
        <v>728</v>
      </c>
      <c r="L27067" s="34">
        <v>923</v>
      </c>
      <c r="M27067" s="34">
        <v>664</v>
      </c>
    </row>
    <row r="27068" spans="1:13" x14ac:dyDescent="0.2">
      <c r="A27068" s="34" t="s">
        <v>127962</v>
      </c>
      <c r="B27068" s="34">
        <v>189</v>
      </c>
      <c r="C27068" s="34">
        <v>226</v>
      </c>
      <c r="D27068" s="34">
        <v>202</v>
      </c>
      <c r="E27068" s="34">
        <v>204</v>
      </c>
      <c r="F27068" s="34">
        <v>206</v>
      </c>
      <c r="G27068" s="34">
        <v>180</v>
      </c>
      <c r="H27068" s="34">
        <v>174</v>
      </c>
      <c r="I27068" s="34">
        <v>175</v>
      </c>
      <c r="J27068" s="34">
        <v>201</v>
      </c>
      <c r="K27068" s="34">
        <v>174</v>
      </c>
      <c r="L27068" s="34">
        <v>220</v>
      </c>
      <c r="M27068" s="34">
        <v>128</v>
      </c>
    </row>
    <row r="27069" spans="1:13" x14ac:dyDescent="0.2">
      <c r="A27069" s="34" t="s">
        <v>127963</v>
      </c>
      <c r="B27069" s="34">
        <v>162</v>
      </c>
      <c r="C27069" s="34">
        <v>189</v>
      </c>
      <c r="D27069" s="34">
        <v>253</v>
      </c>
      <c r="E27069" s="34">
        <v>231</v>
      </c>
      <c r="F27069" s="34">
        <v>173</v>
      </c>
      <c r="G27069" s="34">
        <v>222</v>
      </c>
      <c r="H27069" s="34">
        <v>188</v>
      </c>
      <c r="I27069" s="34">
        <v>200</v>
      </c>
      <c r="J27069" s="34">
        <v>234</v>
      </c>
      <c r="K27069" s="34">
        <v>179</v>
      </c>
      <c r="L27069" s="34">
        <v>232</v>
      </c>
      <c r="M27069" s="34">
        <v>157</v>
      </c>
    </row>
    <row r="27070" spans="1:13" x14ac:dyDescent="0.2">
      <c r="A27070" s="34" t="s">
        <v>127964</v>
      </c>
      <c r="B27070" s="34">
        <v>278</v>
      </c>
      <c r="C27070" s="34">
        <v>263</v>
      </c>
      <c r="D27070" s="34">
        <v>226</v>
      </c>
      <c r="E27070" s="34">
        <v>372</v>
      </c>
      <c r="F27070" s="34">
        <v>261</v>
      </c>
      <c r="G27070" s="34">
        <v>264</v>
      </c>
      <c r="H27070" s="34">
        <v>330</v>
      </c>
      <c r="I27070" s="34">
        <v>297</v>
      </c>
      <c r="J27070" s="34">
        <v>266</v>
      </c>
      <c r="K27070" s="34">
        <v>238</v>
      </c>
      <c r="L27070" s="34">
        <v>327</v>
      </c>
      <c r="M27070" s="34">
        <v>238</v>
      </c>
    </row>
    <row r="27071" spans="1:13" x14ac:dyDescent="0.2">
      <c r="A27071" s="34" t="s">
        <v>127965</v>
      </c>
      <c r="B27071" s="34">
        <v>190</v>
      </c>
      <c r="C27071" s="34">
        <v>212</v>
      </c>
      <c r="D27071" s="34">
        <v>230</v>
      </c>
      <c r="E27071" s="34">
        <v>238</v>
      </c>
      <c r="F27071" s="34">
        <v>227</v>
      </c>
      <c r="G27071" s="34">
        <v>193</v>
      </c>
      <c r="H27071" s="34">
        <v>173</v>
      </c>
      <c r="I27071" s="34">
        <v>182</v>
      </c>
      <c r="J27071" s="34">
        <v>230</v>
      </c>
      <c r="K27071" s="34">
        <v>170</v>
      </c>
      <c r="L27071" s="34">
        <v>224</v>
      </c>
      <c r="M27071" s="34">
        <v>159</v>
      </c>
    </row>
    <row r="27072" spans="1:13" x14ac:dyDescent="0.2">
      <c r="A27072" s="34" t="s">
        <v>127966</v>
      </c>
      <c r="B27072" s="34">
        <v>222</v>
      </c>
      <c r="C27072" s="34">
        <v>179</v>
      </c>
      <c r="D27072" s="34">
        <v>238</v>
      </c>
      <c r="E27072" s="34">
        <v>232</v>
      </c>
      <c r="F27072" s="34">
        <v>241</v>
      </c>
      <c r="G27072" s="34">
        <v>157</v>
      </c>
      <c r="H27072" s="34">
        <v>239</v>
      </c>
      <c r="I27072" s="34">
        <v>202</v>
      </c>
      <c r="J27072" s="34">
        <v>233</v>
      </c>
      <c r="K27072" s="34">
        <v>172</v>
      </c>
      <c r="L27072" s="34">
        <v>229</v>
      </c>
      <c r="M27072" s="34">
        <v>159</v>
      </c>
    </row>
    <row r="27073" spans="1:13" x14ac:dyDescent="0.2">
      <c r="A27073" s="34" t="s">
        <v>127967</v>
      </c>
      <c r="B27073" s="34">
        <v>179</v>
      </c>
      <c r="C27073" s="34">
        <v>206</v>
      </c>
      <c r="D27073" s="34">
        <v>195</v>
      </c>
      <c r="E27073" s="34">
        <v>207</v>
      </c>
      <c r="F27073" s="34">
        <v>166</v>
      </c>
      <c r="G27073" s="34">
        <v>174</v>
      </c>
      <c r="H27073" s="34">
        <v>207</v>
      </c>
      <c r="I27073" s="34">
        <v>205</v>
      </c>
      <c r="J27073" s="34">
        <v>205</v>
      </c>
      <c r="K27073" s="34">
        <v>125</v>
      </c>
      <c r="L27073" s="34">
        <v>177</v>
      </c>
      <c r="M27073" s="34">
        <v>137</v>
      </c>
    </row>
    <row r="27074" spans="1:13" x14ac:dyDescent="0.2">
      <c r="A27074" s="34" t="s">
        <v>127968</v>
      </c>
      <c r="B27074" s="34">
        <v>215</v>
      </c>
      <c r="C27074" s="34">
        <v>167</v>
      </c>
      <c r="D27074" s="34">
        <v>224</v>
      </c>
      <c r="E27074" s="34">
        <v>179</v>
      </c>
      <c r="F27074" s="34">
        <v>184</v>
      </c>
      <c r="G27074" s="34">
        <v>177</v>
      </c>
      <c r="H27074" s="34">
        <v>274</v>
      </c>
      <c r="I27074" s="34">
        <v>201</v>
      </c>
      <c r="J27074" s="34">
        <v>250</v>
      </c>
      <c r="K27074" s="34">
        <v>155</v>
      </c>
      <c r="L27074" s="34">
        <v>224</v>
      </c>
      <c r="M27074" s="34">
        <v>183</v>
      </c>
    </row>
    <row r="27075" spans="1:13" x14ac:dyDescent="0.2">
      <c r="A27075" s="34" t="s">
        <v>127969</v>
      </c>
      <c r="B27075" s="34">
        <v>124</v>
      </c>
      <c r="C27075" s="34">
        <v>92</v>
      </c>
      <c r="D27075" s="34">
        <v>121</v>
      </c>
      <c r="E27075" s="34">
        <v>123</v>
      </c>
      <c r="F27075" s="34">
        <v>110</v>
      </c>
      <c r="G27075" s="34">
        <v>103</v>
      </c>
      <c r="H27075" s="34">
        <v>126</v>
      </c>
      <c r="I27075" s="34">
        <v>75</v>
      </c>
      <c r="J27075" s="34">
        <v>109</v>
      </c>
      <c r="K27075" s="34">
        <v>61</v>
      </c>
      <c r="L27075" s="34">
        <v>110</v>
      </c>
      <c r="M27075" s="34">
        <v>92</v>
      </c>
    </row>
    <row r="27076" spans="1:13" x14ac:dyDescent="0.2">
      <c r="A27076" s="34" t="s">
        <v>127970</v>
      </c>
      <c r="B27076" s="34">
        <v>163</v>
      </c>
      <c r="C27076" s="34">
        <v>165</v>
      </c>
      <c r="D27076" s="34">
        <v>137</v>
      </c>
      <c r="E27076" s="34">
        <v>140</v>
      </c>
      <c r="F27076" s="34">
        <v>144</v>
      </c>
      <c r="G27076" s="34">
        <v>162</v>
      </c>
      <c r="H27076" s="34">
        <v>140</v>
      </c>
      <c r="I27076" s="34">
        <v>122</v>
      </c>
      <c r="J27076" s="34">
        <v>166</v>
      </c>
      <c r="K27076" s="34">
        <v>116</v>
      </c>
      <c r="L27076" s="34">
        <v>152</v>
      </c>
      <c r="M27076" s="34">
        <v>114</v>
      </c>
    </row>
    <row r="27077" spans="1:13" x14ac:dyDescent="0.2">
      <c r="A27077" s="34" t="s">
        <v>127971</v>
      </c>
      <c r="B27077" s="34">
        <v>156</v>
      </c>
      <c r="C27077" s="34">
        <v>216</v>
      </c>
      <c r="D27077" s="34">
        <v>271</v>
      </c>
      <c r="E27077" s="34">
        <v>229</v>
      </c>
      <c r="F27077" s="34">
        <v>195</v>
      </c>
      <c r="G27077" s="34">
        <v>209</v>
      </c>
      <c r="H27077" s="34">
        <v>288</v>
      </c>
      <c r="I27077" s="34">
        <v>196</v>
      </c>
      <c r="J27077" s="34">
        <v>251</v>
      </c>
      <c r="K27077" s="34">
        <v>176</v>
      </c>
      <c r="L27077" s="34">
        <v>233</v>
      </c>
      <c r="M27077" s="34">
        <v>172</v>
      </c>
    </row>
    <row r="27078" spans="1:13" x14ac:dyDescent="0.2">
      <c r="A27078" s="34" t="s">
        <v>127972</v>
      </c>
      <c r="B27078" s="34">
        <v>170</v>
      </c>
      <c r="C27078" s="34">
        <v>192</v>
      </c>
      <c r="D27078" s="34">
        <v>229</v>
      </c>
      <c r="E27078" s="34">
        <v>251</v>
      </c>
      <c r="F27078" s="34">
        <v>176</v>
      </c>
      <c r="G27078" s="34">
        <v>218</v>
      </c>
      <c r="H27078" s="34">
        <v>231</v>
      </c>
      <c r="I27078" s="34">
        <v>176</v>
      </c>
      <c r="J27078" s="34">
        <v>239</v>
      </c>
      <c r="K27078" s="34">
        <v>168</v>
      </c>
      <c r="L27078" s="34">
        <v>202</v>
      </c>
      <c r="M27078" s="34">
        <v>161</v>
      </c>
    </row>
    <row r="27079" spans="1:13" x14ac:dyDescent="0.2">
      <c r="A27079" s="34" t="s">
        <v>127973</v>
      </c>
      <c r="B27079" s="34">
        <v>247</v>
      </c>
      <c r="C27079" s="34">
        <v>255</v>
      </c>
      <c r="D27079" s="34">
        <v>261</v>
      </c>
      <c r="E27079" s="34">
        <v>250</v>
      </c>
      <c r="F27079" s="34">
        <v>292</v>
      </c>
      <c r="G27079" s="34">
        <v>234</v>
      </c>
      <c r="H27079" s="34">
        <v>298</v>
      </c>
      <c r="I27079" s="34">
        <v>225</v>
      </c>
      <c r="J27079" s="34">
        <v>308</v>
      </c>
      <c r="K27079" s="34">
        <v>217</v>
      </c>
      <c r="L27079" s="34">
        <v>227</v>
      </c>
      <c r="M27079" s="34">
        <v>199</v>
      </c>
    </row>
    <row r="27080" spans="1:13" x14ac:dyDescent="0.2">
      <c r="A27080" s="34" t="s">
        <v>127974</v>
      </c>
      <c r="B27080" s="34">
        <v>430</v>
      </c>
      <c r="C27080" s="34">
        <v>438</v>
      </c>
      <c r="D27080" s="34">
        <v>504</v>
      </c>
      <c r="E27080" s="34">
        <v>476</v>
      </c>
      <c r="F27080" s="34">
        <v>434</v>
      </c>
      <c r="G27080" s="34">
        <v>422</v>
      </c>
      <c r="H27080" s="34">
        <v>495</v>
      </c>
      <c r="I27080" s="34">
        <v>439</v>
      </c>
      <c r="J27080" s="34">
        <v>507</v>
      </c>
      <c r="K27080" s="34">
        <v>357</v>
      </c>
      <c r="L27080" s="34">
        <v>382</v>
      </c>
      <c r="M27080" s="34">
        <v>316</v>
      </c>
    </row>
    <row r="27081" spans="1:13" x14ac:dyDescent="0.2">
      <c r="A27081" s="34" t="s">
        <v>127975</v>
      </c>
      <c r="B27081" s="34">
        <v>345</v>
      </c>
      <c r="C27081" s="34">
        <v>430</v>
      </c>
      <c r="D27081" s="34">
        <v>397</v>
      </c>
      <c r="E27081" s="34">
        <v>388</v>
      </c>
      <c r="F27081" s="34">
        <v>360</v>
      </c>
      <c r="G27081" s="34">
        <v>372</v>
      </c>
      <c r="H27081" s="34">
        <v>349</v>
      </c>
      <c r="I27081" s="34">
        <v>387</v>
      </c>
      <c r="J27081" s="34">
        <v>395</v>
      </c>
      <c r="K27081" s="34">
        <v>290</v>
      </c>
      <c r="L27081" s="34">
        <v>396</v>
      </c>
      <c r="M27081" s="34">
        <v>319</v>
      </c>
    </row>
    <row r="27082" spans="1:13" x14ac:dyDescent="0.2">
      <c r="A27082" s="34" t="s">
        <v>127976</v>
      </c>
      <c r="B27082" s="34">
        <v>790</v>
      </c>
      <c r="C27082" s="34">
        <v>728</v>
      </c>
      <c r="D27082" s="34">
        <v>974</v>
      </c>
      <c r="E27082" s="34">
        <v>817</v>
      </c>
      <c r="F27082" s="34">
        <v>891</v>
      </c>
      <c r="G27082" s="34">
        <v>696</v>
      </c>
      <c r="H27082" s="34">
        <v>986</v>
      </c>
      <c r="I27082" s="34">
        <v>784</v>
      </c>
      <c r="J27082" s="34">
        <v>937</v>
      </c>
      <c r="K27082" s="34">
        <v>647</v>
      </c>
      <c r="L27082" s="34">
        <v>851</v>
      </c>
      <c r="M27082" s="34">
        <v>580</v>
      </c>
    </row>
    <row r="27083" spans="1:13" x14ac:dyDescent="0.2">
      <c r="A27083" s="34" t="s">
        <v>127977</v>
      </c>
      <c r="B27083" s="34">
        <v>164</v>
      </c>
      <c r="C27083" s="34">
        <v>227</v>
      </c>
      <c r="D27083" s="34">
        <v>203</v>
      </c>
      <c r="E27083" s="34">
        <v>267</v>
      </c>
      <c r="F27083" s="34">
        <v>202</v>
      </c>
      <c r="G27083" s="34">
        <v>210</v>
      </c>
      <c r="H27083" s="34">
        <v>207</v>
      </c>
      <c r="I27083" s="34">
        <v>241</v>
      </c>
      <c r="J27083" s="34">
        <v>221</v>
      </c>
      <c r="K27083" s="34">
        <v>194</v>
      </c>
      <c r="L27083" s="34">
        <v>239</v>
      </c>
      <c r="M27083" s="34">
        <v>187</v>
      </c>
    </row>
    <row r="27084" spans="1:13" x14ac:dyDescent="0.2">
      <c r="A27084" s="34" t="s">
        <v>127978</v>
      </c>
      <c r="B27084" s="34">
        <v>87</v>
      </c>
      <c r="C27084" s="34">
        <v>140</v>
      </c>
      <c r="D27084" s="34">
        <v>111</v>
      </c>
      <c r="E27084" s="34">
        <v>166</v>
      </c>
      <c r="F27084" s="34">
        <v>91</v>
      </c>
      <c r="G27084" s="34">
        <v>136</v>
      </c>
      <c r="H27084" s="34">
        <v>133</v>
      </c>
      <c r="I27084" s="34">
        <v>158</v>
      </c>
      <c r="J27084" s="34">
        <v>123</v>
      </c>
      <c r="K27084" s="34">
        <v>150</v>
      </c>
      <c r="L27084" s="34">
        <v>109</v>
      </c>
      <c r="M27084" s="34">
        <v>104</v>
      </c>
    </row>
    <row r="27085" spans="1:13" x14ac:dyDescent="0.2">
      <c r="A27085" s="34" t="s">
        <v>127979</v>
      </c>
      <c r="B27085" s="34">
        <v>519</v>
      </c>
      <c r="C27085" s="34">
        <v>563</v>
      </c>
      <c r="D27085" s="34">
        <v>540</v>
      </c>
      <c r="E27085" s="34">
        <v>520</v>
      </c>
      <c r="F27085" s="34">
        <v>487</v>
      </c>
      <c r="G27085" s="34">
        <v>450</v>
      </c>
      <c r="H27085" s="34">
        <v>612</v>
      </c>
      <c r="I27085" s="34">
        <v>551</v>
      </c>
      <c r="J27085" s="34">
        <v>504</v>
      </c>
      <c r="K27085" s="34">
        <v>424</v>
      </c>
      <c r="L27085" s="34">
        <v>533</v>
      </c>
      <c r="M27085" s="34">
        <v>418</v>
      </c>
    </row>
    <row r="27086" spans="1:13" x14ac:dyDescent="0.2">
      <c r="A27086" s="34" t="s">
        <v>127980</v>
      </c>
      <c r="B27086" s="34">
        <v>294</v>
      </c>
      <c r="C27086" s="34">
        <v>257</v>
      </c>
      <c r="D27086" s="34">
        <v>321</v>
      </c>
      <c r="E27086" s="34">
        <v>223</v>
      </c>
      <c r="F27086" s="34">
        <v>252</v>
      </c>
      <c r="G27086" s="34">
        <v>203</v>
      </c>
      <c r="H27086" s="34">
        <v>400</v>
      </c>
      <c r="I27086" s="34">
        <v>237</v>
      </c>
      <c r="J27086" s="34">
        <v>287</v>
      </c>
      <c r="K27086" s="34">
        <v>179</v>
      </c>
      <c r="L27086" s="34">
        <v>236</v>
      </c>
      <c r="M27086" s="34">
        <v>177</v>
      </c>
    </row>
    <row r="27087" spans="1:13" x14ac:dyDescent="0.2">
      <c r="A27087" s="34" t="s">
        <v>127981</v>
      </c>
      <c r="B27087" s="34">
        <v>172</v>
      </c>
      <c r="C27087" s="34">
        <v>197</v>
      </c>
      <c r="D27087" s="34">
        <v>195</v>
      </c>
      <c r="E27087" s="34">
        <v>165</v>
      </c>
      <c r="F27087" s="34">
        <v>183</v>
      </c>
      <c r="G27087" s="34">
        <v>163</v>
      </c>
      <c r="H27087" s="34">
        <v>177</v>
      </c>
      <c r="I27087" s="34">
        <v>186</v>
      </c>
      <c r="J27087" s="34">
        <v>218</v>
      </c>
      <c r="K27087" s="34">
        <v>151</v>
      </c>
      <c r="L27087" s="34">
        <v>204</v>
      </c>
      <c r="M27087" s="34">
        <v>113</v>
      </c>
    </row>
    <row r="27088" spans="1:13" x14ac:dyDescent="0.2">
      <c r="A27088" s="34" t="s">
        <v>127982</v>
      </c>
      <c r="B27088" s="34">
        <v>159</v>
      </c>
      <c r="C27088" s="34">
        <v>162</v>
      </c>
      <c r="D27088" s="34">
        <v>157</v>
      </c>
      <c r="E27088" s="34">
        <v>185</v>
      </c>
      <c r="F27088" s="34">
        <v>171</v>
      </c>
      <c r="G27088" s="34">
        <v>178</v>
      </c>
      <c r="H27088" s="34">
        <v>216</v>
      </c>
      <c r="I27088" s="34">
        <v>151</v>
      </c>
      <c r="J27088" s="34">
        <v>177</v>
      </c>
      <c r="K27088" s="34">
        <v>142</v>
      </c>
      <c r="L27088" s="34">
        <v>181</v>
      </c>
      <c r="M27088" s="34">
        <v>126</v>
      </c>
    </row>
    <row r="27089" spans="1:13" x14ac:dyDescent="0.2">
      <c r="A27089" s="34" t="s">
        <v>127983</v>
      </c>
      <c r="B27089" s="34">
        <v>216</v>
      </c>
      <c r="C27089" s="34">
        <v>254</v>
      </c>
      <c r="D27089" s="34">
        <v>196</v>
      </c>
      <c r="E27089" s="34">
        <v>282</v>
      </c>
      <c r="F27089" s="34">
        <v>182</v>
      </c>
      <c r="G27089" s="34">
        <v>216</v>
      </c>
      <c r="H27089" s="34">
        <v>180</v>
      </c>
      <c r="I27089" s="34">
        <v>253</v>
      </c>
      <c r="J27089" s="34">
        <v>245</v>
      </c>
      <c r="K27089" s="34">
        <v>198</v>
      </c>
      <c r="L27089" s="34">
        <v>197</v>
      </c>
      <c r="M27089" s="34">
        <v>167</v>
      </c>
    </row>
    <row r="27090" spans="1:13" x14ac:dyDescent="0.2">
      <c r="A27090" s="34" t="s">
        <v>127984</v>
      </c>
      <c r="B27090" s="34">
        <v>120</v>
      </c>
      <c r="C27090" s="34">
        <v>161</v>
      </c>
      <c r="D27090" s="34">
        <v>179</v>
      </c>
      <c r="E27090" s="34">
        <v>187</v>
      </c>
      <c r="F27090" s="34">
        <v>167</v>
      </c>
      <c r="G27090" s="34">
        <v>148</v>
      </c>
      <c r="H27090" s="34">
        <v>165</v>
      </c>
      <c r="I27090" s="34">
        <v>158</v>
      </c>
      <c r="J27090" s="34">
        <v>181</v>
      </c>
      <c r="K27090" s="34">
        <v>126</v>
      </c>
      <c r="L27090" s="34">
        <v>148</v>
      </c>
      <c r="M27090" s="34">
        <v>112</v>
      </c>
    </row>
    <row r="27091" spans="1:13" x14ac:dyDescent="0.2">
      <c r="A27091" s="34" t="s">
        <v>127985</v>
      </c>
      <c r="B27091" s="34">
        <v>273</v>
      </c>
      <c r="C27091" s="34">
        <v>272</v>
      </c>
      <c r="D27091" s="34">
        <v>305</v>
      </c>
      <c r="E27091" s="34">
        <v>291</v>
      </c>
      <c r="F27091" s="34">
        <v>317</v>
      </c>
      <c r="G27091" s="34">
        <v>255</v>
      </c>
      <c r="H27091" s="34">
        <v>328</v>
      </c>
      <c r="I27091" s="34">
        <v>260</v>
      </c>
      <c r="J27091" s="34">
        <v>347</v>
      </c>
      <c r="K27091" s="34">
        <v>242</v>
      </c>
      <c r="L27091" s="34">
        <v>362</v>
      </c>
      <c r="M27091" s="34">
        <v>219</v>
      </c>
    </row>
    <row r="27092" spans="1:13" x14ac:dyDescent="0.2">
      <c r="A27092" s="34" t="s">
        <v>127986</v>
      </c>
      <c r="B27092" s="34">
        <v>418</v>
      </c>
      <c r="C27092" s="34">
        <v>380</v>
      </c>
      <c r="D27092" s="34">
        <v>435</v>
      </c>
      <c r="E27092" s="34">
        <v>484</v>
      </c>
      <c r="F27092" s="34">
        <v>377</v>
      </c>
      <c r="G27092" s="34">
        <v>345</v>
      </c>
      <c r="H27092" s="34">
        <v>432</v>
      </c>
      <c r="I27092" s="34">
        <v>398</v>
      </c>
      <c r="J27092" s="34">
        <v>412</v>
      </c>
      <c r="K27092" s="34">
        <v>324</v>
      </c>
      <c r="L27092" s="34">
        <v>368</v>
      </c>
      <c r="M27092" s="34">
        <v>267</v>
      </c>
    </row>
    <row r="27093" spans="1:13" x14ac:dyDescent="0.2">
      <c r="A27093" s="34" t="s">
        <v>127987</v>
      </c>
      <c r="B27093" s="34">
        <v>374</v>
      </c>
      <c r="C27093" s="34">
        <v>405</v>
      </c>
      <c r="D27093" s="34">
        <v>400</v>
      </c>
      <c r="E27093" s="34">
        <v>401</v>
      </c>
      <c r="F27093" s="34">
        <v>344</v>
      </c>
      <c r="G27093" s="34">
        <v>380</v>
      </c>
      <c r="H27093" s="34">
        <v>347</v>
      </c>
      <c r="I27093" s="34">
        <v>421</v>
      </c>
      <c r="J27093" s="34">
        <v>405</v>
      </c>
      <c r="K27093" s="34">
        <v>290</v>
      </c>
      <c r="L27093" s="34">
        <v>332</v>
      </c>
      <c r="M27093" s="34">
        <v>319</v>
      </c>
    </row>
    <row r="27094" spans="1:13" x14ac:dyDescent="0.2">
      <c r="A27094" s="34" t="s">
        <v>127988</v>
      </c>
      <c r="B27094" s="34">
        <v>122</v>
      </c>
      <c r="C27094" s="34">
        <v>114</v>
      </c>
      <c r="D27094" s="34">
        <v>193</v>
      </c>
      <c r="E27094" s="34">
        <v>153</v>
      </c>
      <c r="F27094" s="34">
        <v>98</v>
      </c>
      <c r="G27094" s="34">
        <v>154</v>
      </c>
      <c r="H27094" s="34">
        <v>175</v>
      </c>
      <c r="I27094" s="34">
        <v>133</v>
      </c>
      <c r="J27094" s="34">
        <v>153</v>
      </c>
      <c r="K27094" s="34">
        <v>144</v>
      </c>
      <c r="L27094" s="34">
        <v>94</v>
      </c>
      <c r="M27094" s="34">
        <v>113</v>
      </c>
    </row>
    <row r="27095" spans="1:13" x14ac:dyDescent="0.2">
      <c r="A27095" s="34" t="s">
        <v>127989</v>
      </c>
      <c r="B27095" s="34">
        <v>258</v>
      </c>
      <c r="C27095" s="34">
        <v>253</v>
      </c>
      <c r="D27095" s="34">
        <v>258</v>
      </c>
      <c r="E27095" s="34">
        <v>239</v>
      </c>
      <c r="F27095" s="34">
        <v>232</v>
      </c>
      <c r="G27095" s="34">
        <v>207</v>
      </c>
      <c r="H27095" s="34">
        <v>276</v>
      </c>
      <c r="I27095" s="34">
        <v>236</v>
      </c>
      <c r="J27095" s="34">
        <v>248</v>
      </c>
      <c r="K27095" s="34">
        <v>197</v>
      </c>
      <c r="L27095" s="34">
        <v>248</v>
      </c>
      <c r="M27095" s="34">
        <v>195</v>
      </c>
    </row>
    <row r="27096" spans="1:13" x14ac:dyDescent="0.2">
      <c r="A27096" s="34" t="s">
        <v>127990</v>
      </c>
      <c r="B27096" s="34">
        <v>139</v>
      </c>
      <c r="C27096" s="34">
        <v>119</v>
      </c>
      <c r="D27096" s="34">
        <v>157</v>
      </c>
      <c r="E27096" s="34">
        <v>161</v>
      </c>
      <c r="F27096" s="34">
        <v>154</v>
      </c>
      <c r="G27096" s="34">
        <v>107</v>
      </c>
      <c r="H27096" s="34">
        <v>194</v>
      </c>
      <c r="I27096" s="34">
        <v>160</v>
      </c>
      <c r="J27096" s="34">
        <v>165</v>
      </c>
      <c r="K27096" s="34">
        <v>121</v>
      </c>
      <c r="L27096" s="34">
        <v>148</v>
      </c>
      <c r="M27096" s="34">
        <v>111</v>
      </c>
    </row>
    <row r="27097" spans="1:13" x14ac:dyDescent="0.2">
      <c r="A27097" s="34" t="s">
        <v>127991</v>
      </c>
      <c r="B27097" s="34">
        <v>137</v>
      </c>
      <c r="C27097" s="34">
        <v>188</v>
      </c>
      <c r="D27097" s="34">
        <v>159</v>
      </c>
      <c r="E27097" s="34">
        <v>197</v>
      </c>
      <c r="F27097" s="34">
        <v>140</v>
      </c>
      <c r="G27097" s="34">
        <v>169</v>
      </c>
      <c r="H27097" s="34">
        <v>164</v>
      </c>
      <c r="I27097" s="34">
        <v>200</v>
      </c>
      <c r="J27097" s="34">
        <v>144</v>
      </c>
      <c r="K27097" s="34">
        <v>152</v>
      </c>
      <c r="L27097" s="34">
        <v>132</v>
      </c>
      <c r="M27097" s="34">
        <v>153</v>
      </c>
    </row>
    <row r="27098" spans="1:13" x14ac:dyDescent="0.2">
      <c r="A27098" s="34" t="s">
        <v>127992</v>
      </c>
      <c r="B27098" s="34">
        <v>145</v>
      </c>
      <c r="C27098" s="34">
        <v>162</v>
      </c>
      <c r="D27098" s="34">
        <v>100</v>
      </c>
      <c r="E27098" s="34">
        <v>205</v>
      </c>
      <c r="F27098" s="34">
        <v>157</v>
      </c>
      <c r="G27098" s="34">
        <v>175</v>
      </c>
      <c r="H27098" s="34">
        <v>162</v>
      </c>
      <c r="I27098" s="34">
        <v>152</v>
      </c>
      <c r="J27098" s="34">
        <v>130</v>
      </c>
      <c r="K27098" s="34">
        <v>172</v>
      </c>
      <c r="L27098" s="34">
        <v>125</v>
      </c>
      <c r="M27098" s="34">
        <v>122</v>
      </c>
    </row>
    <row r="27099" spans="1:13" x14ac:dyDescent="0.2">
      <c r="A27099" s="34" t="s">
        <v>127993</v>
      </c>
      <c r="B27099" s="34">
        <v>313</v>
      </c>
      <c r="C27099" s="34">
        <v>325</v>
      </c>
      <c r="D27099" s="34">
        <v>336</v>
      </c>
      <c r="E27099" s="34">
        <v>309</v>
      </c>
      <c r="F27099" s="34">
        <v>284</v>
      </c>
      <c r="G27099" s="34">
        <v>251</v>
      </c>
      <c r="H27099" s="34">
        <v>319</v>
      </c>
      <c r="I27099" s="34">
        <v>311</v>
      </c>
      <c r="J27099" s="34">
        <v>359</v>
      </c>
      <c r="K27099" s="34">
        <v>263</v>
      </c>
      <c r="L27099" s="34">
        <v>295</v>
      </c>
      <c r="M27099" s="34">
        <v>245</v>
      </c>
    </row>
    <row r="27100" spans="1:13" x14ac:dyDescent="0.2">
      <c r="A27100" s="34" t="s">
        <v>127994</v>
      </c>
      <c r="B27100" s="34">
        <v>139</v>
      </c>
      <c r="C27100" s="34">
        <v>154</v>
      </c>
      <c r="D27100" s="34">
        <v>149</v>
      </c>
      <c r="E27100" s="34">
        <v>185</v>
      </c>
      <c r="F27100" s="34">
        <v>128</v>
      </c>
      <c r="G27100" s="34">
        <v>137</v>
      </c>
      <c r="H27100" s="34">
        <v>157</v>
      </c>
      <c r="I27100" s="34">
        <v>132</v>
      </c>
      <c r="J27100" s="34">
        <v>162</v>
      </c>
      <c r="K27100" s="34">
        <v>91</v>
      </c>
      <c r="L27100" s="34">
        <v>158</v>
      </c>
      <c r="M27100" s="34">
        <v>151</v>
      </c>
    </row>
    <row r="27101" spans="1:13" x14ac:dyDescent="0.2">
      <c r="A27101" s="34" t="s">
        <v>127995</v>
      </c>
      <c r="B27101" s="34">
        <v>235</v>
      </c>
      <c r="C27101" s="34">
        <v>292</v>
      </c>
      <c r="D27101" s="34">
        <v>234</v>
      </c>
      <c r="E27101" s="34">
        <v>333</v>
      </c>
      <c r="F27101" s="34">
        <v>219</v>
      </c>
      <c r="G27101" s="34">
        <v>178</v>
      </c>
      <c r="H27101" s="34">
        <v>254</v>
      </c>
      <c r="I27101" s="34">
        <v>288</v>
      </c>
      <c r="J27101" s="34">
        <v>304</v>
      </c>
      <c r="K27101" s="34">
        <v>241</v>
      </c>
      <c r="L27101" s="34">
        <v>239</v>
      </c>
      <c r="M27101" s="34">
        <v>186</v>
      </c>
    </row>
    <row r="27102" spans="1:13" x14ac:dyDescent="0.2">
      <c r="A27102" s="34" t="s">
        <v>127996</v>
      </c>
      <c r="B27102" s="34">
        <v>504</v>
      </c>
      <c r="C27102" s="34">
        <v>480</v>
      </c>
      <c r="D27102" s="34">
        <v>568</v>
      </c>
      <c r="E27102" s="34">
        <v>538</v>
      </c>
      <c r="F27102" s="34">
        <v>467</v>
      </c>
      <c r="G27102" s="34">
        <v>514</v>
      </c>
      <c r="H27102" s="34">
        <v>584</v>
      </c>
      <c r="I27102" s="34">
        <v>557</v>
      </c>
      <c r="J27102" s="34">
        <v>582</v>
      </c>
      <c r="K27102" s="34">
        <v>364</v>
      </c>
      <c r="L27102" s="34">
        <v>547</v>
      </c>
      <c r="M27102" s="34">
        <v>400</v>
      </c>
    </row>
    <row r="27103" spans="1:13" x14ac:dyDescent="0.2">
      <c r="A27103" s="34" t="s">
        <v>127997</v>
      </c>
      <c r="B27103" s="34">
        <v>994</v>
      </c>
      <c r="C27103" s="34">
        <v>1198</v>
      </c>
      <c r="D27103" s="34">
        <v>1232</v>
      </c>
      <c r="E27103" s="34">
        <v>1209</v>
      </c>
      <c r="F27103" s="34">
        <v>984</v>
      </c>
      <c r="G27103" s="34">
        <v>1048</v>
      </c>
      <c r="H27103" s="34">
        <v>1128</v>
      </c>
      <c r="I27103" s="34">
        <v>1151</v>
      </c>
      <c r="J27103" s="34">
        <v>1230</v>
      </c>
      <c r="K27103" s="34">
        <v>911</v>
      </c>
      <c r="L27103" s="34">
        <v>1043</v>
      </c>
      <c r="M27103" s="34">
        <v>864</v>
      </c>
    </row>
    <row r="27104" spans="1:13" x14ac:dyDescent="0.2">
      <c r="A27104" s="34" t="s">
        <v>127998</v>
      </c>
      <c r="B27104" s="34">
        <v>351</v>
      </c>
      <c r="C27104" s="34">
        <v>388</v>
      </c>
      <c r="D27104" s="34">
        <v>308</v>
      </c>
      <c r="E27104" s="34">
        <v>366</v>
      </c>
      <c r="F27104" s="34">
        <v>293</v>
      </c>
      <c r="G27104" s="34">
        <v>339</v>
      </c>
      <c r="H27104" s="34">
        <v>363</v>
      </c>
      <c r="I27104" s="34">
        <v>365</v>
      </c>
      <c r="J27104" s="34">
        <v>345</v>
      </c>
      <c r="K27104" s="34">
        <v>290</v>
      </c>
      <c r="L27104" s="34">
        <v>319</v>
      </c>
      <c r="M27104" s="34">
        <v>295</v>
      </c>
    </row>
    <row r="27105" spans="1:13" x14ac:dyDescent="0.2">
      <c r="A27105" s="34" t="s">
        <v>127999</v>
      </c>
      <c r="B27105" s="34">
        <v>649</v>
      </c>
      <c r="C27105" s="34">
        <v>632</v>
      </c>
      <c r="D27105" s="34">
        <v>609</v>
      </c>
      <c r="E27105" s="34">
        <v>705</v>
      </c>
      <c r="F27105" s="34">
        <v>547</v>
      </c>
      <c r="G27105" s="34">
        <v>634</v>
      </c>
      <c r="H27105" s="34">
        <v>662</v>
      </c>
      <c r="I27105" s="34">
        <v>673</v>
      </c>
      <c r="J27105" s="34">
        <v>668</v>
      </c>
      <c r="K27105" s="34">
        <v>546</v>
      </c>
      <c r="L27105" s="34">
        <v>567</v>
      </c>
      <c r="M27105" s="34">
        <v>505</v>
      </c>
    </row>
    <row r="27106" spans="1:13" x14ac:dyDescent="0.2">
      <c r="A27106" s="34" t="s">
        <v>128000</v>
      </c>
      <c r="B27106" s="34">
        <v>511</v>
      </c>
      <c r="C27106" s="34">
        <v>538</v>
      </c>
      <c r="D27106" s="34">
        <v>567</v>
      </c>
      <c r="E27106" s="34">
        <v>530</v>
      </c>
      <c r="F27106" s="34">
        <v>427</v>
      </c>
      <c r="G27106" s="34">
        <v>506</v>
      </c>
      <c r="H27106" s="34">
        <v>619</v>
      </c>
      <c r="I27106" s="34">
        <v>516</v>
      </c>
      <c r="J27106" s="34">
        <v>487</v>
      </c>
      <c r="K27106" s="34">
        <v>388</v>
      </c>
      <c r="L27106" s="34">
        <v>484</v>
      </c>
      <c r="M27106" s="34">
        <v>411</v>
      </c>
    </row>
    <row r="27107" spans="1:13" x14ac:dyDescent="0.2">
      <c r="A27107" s="34" t="s">
        <v>128001</v>
      </c>
      <c r="B27107" s="34">
        <v>182</v>
      </c>
      <c r="C27107" s="34">
        <v>271</v>
      </c>
      <c r="D27107" s="34">
        <v>240</v>
      </c>
      <c r="E27107" s="34">
        <v>222</v>
      </c>
      <c r="F27107" s="34">
        <v>199</v>
      </c>
      <c r="G27107" s="34">
        <v>250</v>
      </c>
      <c r="H27107" s="34">
        <v>288</v>
      </c>
      <c r="I27107" s="34">
        <v>275</v>
      </c>
      <c r="J27107" s="34">
        <v>247</v>
      </c>
      <c r="K27107" s="34">
        <v>185</v>
      </c>
      <c r="L27107" s="34">
        <v>276</v>
      </c>
      <c r="M27107" s="34">
        <v>176</v>
      </c>
    </row>
    <row r="27108" spans="1:13" x14ac:dyDescent="0.2">
      <c r="A27108" s="34" t="s">
        <v>128002</v>
      </c>
      <c r="B27108" s="34">
        <v>226</v>
      </c>
      <c r="C27108" s="34">
        <v>227</v>
      </c>
      <c r="D27108" s="34">
        <v>216</v>
      </c>
      <c r="E27108" s="34">
        <v>242</v>
      </c>
      <c r="F27108" s="34">
        <v>199</v>
      </c>
      <c r="G27108" s="34">
        <v>264</v>
      </c>
      <c r="H27108" s="34">
        <v>280</v>
      </c>
      <c r="I27108" s="34">
        <v>238</v>
      </c>
      <c r="J27108" s="34">
        <v>209</v>
      </c>
      <c r="K27108" s="34">
        <v>226</v>
      </c>
      <c r="L27108" s="34">
        <v>218</v>
      </c>
      <c r="M27108" s="34">
        <v>200</v>
      </c>
    </row>
    <row r="27109" spans="1:13" x14ac:dyDescent="0.2">
      <c r="A27109" s="34" t="s">
        <v>128003</v>
      </c>
      <c r="B27109" s="34">
        <v>300</v>
      </c>
      <c r="C27109" s="34">
        <v>245</v>
      </c>
      <c r="D27109" s="34">
        <v>345</v>
      </c>
      <c r="E27109" s="34">
        <v>269</v>
      </c>
      <c r="F27109" s="34">
        <v>340</v>
      </c>
      <c r="G27109" s="34">
        <v>282</v>
      </c>
      <c r="H27109" s="34">
        <v>315</v>
      </c>
      <c r="I27109" s="34">
        <v>293</v>
      </c>
      <c r="J27109" s="34">
        <v>311</v>
      </c>
      <c r="K27109" s="34">
        <v>263</v>
      </c>
      <c r="L27109" s="34">
        <v>312</v>
      </c>
      <c r="M27109" s="34">
        <v>214</v>
      </c>
    </row>
    <row r="27110" spans="1:13" x14ac:dyDescent="0.2">
      <c r="A27110" s="34" t="s">
        <v>128004</v>
      </c>
      <c r="B27110" s="34">
        <v>154</v>
      </c>
      <c r="C27110" s="34">
        <v>137</v>
      </c>
      <c r="D27110" s="34">
        <v>124</v>
      </c>
      <c r="E27110" s="34">
        <v>174</v>
      </c>
      <c r="F27110" s="34">
        <v>78</v>
      </c>
      <c r="G27110" s="34">
        <v>132</v>
      </c>
      <c r="H27110" s="34">
        <v>116</v>
      </c>
      <c r="I27110" s="34">
        <v>169</v>
      </c>
      <c r="J27110" s="34">
        <v>123</v>
      </c>
      <c r="K27110" s="34">
        <v>116</v>
      </c>
      <c r="L27110" s="34">
        <v>164</v>
      </c>
      <c r="M27110" s="34">
        <v>132</v>
      </c>
    </row>
    <row r="27111" spans="1:13" x14ac:dyDescent="0.2">
      <c r="A27111" s="34" t="s">
        <v>128005</v>
      </c>
      <c r="B27111" s="34">
        <v>172</v>
      </c>
      <c r="C27111" s="34">
        <v>195</v>
      </c>
      <c r="D27111" s="34">
        <v>181</v>
      </c>
      <c r="E27111" s="34">
        <v>250</v>
      </c>
      <c r="F27111" s="34">
        <v>132</v>
      </c>
      <c r="G27111" s="34">
        <v>206</v>
      </c>
      <c r="H27111" s="34">
        <v>180</v>
      </c>
      <c r="I27111" s="34">
        <v>196</v>
      </c>
      <c r="J27111" s="34">
        <v>160</v>
      </c>
      <c r="K27111" s="34">
        <v>166</v>
      </c>
      <c r="L27111" s="34">
        <v>153</v>
      </c>
      <c r="M27111" s="34">
        <v>175</v>
      </c>
    </row>
    <row r="27112" spans="1:13" x14ac:dyDescent="0.2">
      <c r="A27112" s="34" t="s">
        <v>128006</v>
      </c>
      <c r="B27112" s="34">
        <v>129</v>
      </c>
      <c r="C27112" s="34">
        <v>119</v>
      </c>
      <c r="D27112" s="34">
        <v>178</v>
      </c>
      <c r="E27112" s="34">
        <v>108</v>
      </c>
      <c r="F27112" s="34">
        <v>111</v>
      </c>
      <c r="G27112" s="34">
        <v>141</v>
      </c>
      <c r="H27112" s="34">
        <v>178</v>
      </c>
      <c r="I27112" s="34">
        <v>116</v>
      </c>
      <c r="J27112" s="34">
        <v>190</v>
      </c>
      <c r="K27112" s="34">
        <v>130</v>
      </c>
      <c r="L27112" s="34">
        <v>152</v>
      </c>
      <c r="M27112" s="34">
        <v>94</v>
      </c>
    </row>
    <row r="27113" spans="1:13" x14ac:dyDescent="0.2">
      <c r="A27113" s="34" t="s">
        <v>128007</v>
      </c>
      <c r="B27113" s="34">
        <v>293</v>
      </c>
      <c r="C27113" s="34">
        <v>273</v>
      </c>
      <c r="D27113" s="34">
        <v>346</v>
      </c>
      <c r="E27113" s="34">
        <v>306</v>
      </c>
      <c r="F27113" s="34">
        <v>240</v>
      </c>
      <c r="G27113" s="34">
        <v>260</v>
      </c>
      <c r="H27113" s="34">
        <v>293</v>
      </c>
      <c r="I27113" s="34">
        <v>282</v>
      </c>
      <c r="J27113" s="34">
        <v>309</v>
      </c>
      <c r="K27113" s="34">
        <v>229</v>
      </c>
      <c r="L27113" s="34">
        <v>227</v>
      </c>
      <c r="M27113" s="34">
        <v>205</v>
      </c>
    </row>
    <row r="27114" spans="1:13" x14ac:dyDescent="0.2">
      <c r="A27114" s="34" t="s">
        <v>128008</v>
      </c>
      <c r="B27114" s="34">
        <v>173</v>
      </c>
      <c r="C27114" s="34">
        <v>155</v>
      </c>
      <c r="D27114" s="34">
        <v>209</v>
      </c>
      <c r="E27114" s="34">
        <v>231</v>
      </c>
      <c r="F27114" s="34">
        <v>187</v>
      </c>
      <c r="G27114" s="34">
        <v>167</v>
      </c>
      <c r="H27114" s="34">
        <v>198</v>
      </c>
      <c r="I27114" s="34">
        <v>172</v>
      </c>
      <c r="J27114" s="34">
        <v>213</v>
      </c>
      <c r="K27114" s="34">
        <v>146</v>
      </c>
      <c r="L27114" s="34">
        <v>171</v>
      </c>
      <c r="M27114" s="34">
        <v>137</v>
      </c>
    </row>
    <row r="27115" spans="1:13" x14ac:dyDescent="0.2">
      <c r="A27115" s="34" t="s">
        <v>128009</v>
      </c>
      <c r="B27115" s="34">
        <v>206</v>
      </c>
      <c r="C27115" s="34">
        <v>226</v>
      </c>
      <c r="D27115" s="34">
        <v>167</v>
      </c>
      <c r="E27115" s="34">
        <v>218</v>
      </c>
      <c r="F27115" s="34">
        <v>130</v>
      </c>
      <c r="G27115" s="34">
        <v>192</v>
      </c>
      <c r="H27115" s="34">
        <v>201</v>
      </c>
      <c r="I27115" s="34">
        <v>246</v>
      </c>
      <c r="J27115" s="34">
        <v>215</v>
      </c>
      <c r="K27115" s="34">
        <v>161</v>
      </c>
      <c r="L27115" s="34">
        <v>174</v>
      </c>
      <c r="M27115" s="34">
        <v>158</v>
      </c>
    </row>
    <row r="27116" spans="1:13" x14ac:dyDescent="0.2">
      <c r="A27116" s="34" t="s">
        <v>128010</v>
      </c>
      <c r="B27116" s="34">
        <v>475</v>
      </c>
      <c r="C27116" s="34">
        <v>325</v>
      </c>
      <c r="D27116" s="34">
        <v>376</v>
      </c>
      <c r="E27116" s="34">
        <v>337</v>
      </c>
      <c r="F27116" s="34">
        <v>369</v>
      </c>
      <c r="G27116" s="34">
        <v>307</v>
      </c>
      <c r="H27116" s="34">
        <v>417</v>
      </c>
      <c r="I27116" s="34">
        <v>311</v>
      </c>
      <c r="J27116" s="34">
        <v>291</v>
      </c>
      <c r="K27116" s="34">
        <v>244</v>
      </c>
      <c r="L27116" s="34">
        <v>292</v>
      </c>
      <c r="M27116" s="34">
        <v>214</v>
      </c>
    </row>
    <row r="27117" spans="1:13" x14ac:dyDescent="0.2">
      <c r="A27117" s="34" t="s">
        <v>128011</v>
      </c>
      <c r="B27117" s="34">
        <v>421</v>
      </c>
      <c r="C27117" s="34">
        <v>289</v>
      </c>
      <c r="D27117" s="34">
        <v>316</v>
      </c>
      <c r="E27117" s="34">
        <v>327</v>
      </c>
      <c r="F27117" s="34">
        <v>270</v>
      </c>
      <c r="G27117" s="34">
        <v>281</v>
      </c>
      <c r="H27117" s="34">
        <v>387</v>
      </c>
      <c r="I27117" s="34">
        <v>309</v>
      </c>
      <c r="J27117" s="34">
        <v>385</v>
      </c>
      <c r="K27117" s="34">
        <v>259</v>
      </c>
      <c r="L27117" s="34">
        <v>360</v>
      </c>
      <c r="M27117" s="34">
        <v>220</v>
      </c>
    </row>
    <row r="27118" spans="1:13" x14ac:dyDescent="0.2">
      <c r="A27118" s="34" t="s">
        <v>128012</v>
      </c>
      <c r="B27118" s="34">
        <v>177</v>
      </c>
      <c r="C27118" s="34">
        <v>127</v>
      </c>
      <c r="D27118" s="34">
        <v>155</v>
      </c>
      <c r="E27118" s="34">
        <v>191</v>
      </c>
      <c r="F27118" s="34">
        <v>130</v>
      </c>
      <c r="G27118" s="34">
        <v>145</v>
      </c>
      <c r="H27118" s="34">
        <v>172</v>
      </c>
      <c r="I27118" s="34">
        <v>144</v>
      </c>
      <c r="J27118" s="34">
        <v>129</v>
      </c>
      <c r="K27118" s="34">
        <v>109</v>
      </c>
      <c r="L27118" s="34">
        <v>146</v>
      </c>
      <c r="M27118" s="34">
        <v>158</v>
      </c>
    </row>
    <row r="27119" spans="1:13" x14ac:dyDescent="0.2">
      <c r="A27119" s="34" t="s">
        <v>128013</v>
      </c>
      <c r="B27119" s="34">
        <v>75</v>
      </c>
      <c r="C27119" s="34">
        <v>177</v>
      </c>
      <c r="D27119" s="34">
        <v>137</v>
      </c>
      <c r="E27119" s="34">
        <v>203</v>
      </c>
      <c r="F27119" s="34">
        <v>127</v>
      </c>
      <c r="G27119" s="34">
        <v>149</v>
      </c>
      <c r="H27119" s="34">
        <v>155</v>
      </c>
      <c r="I27119" s="34">
        <v>159</v>
      </c>
      <c r="J27119" s="34">
        <v>119</v>
      </c>
      <c r="K27119" s="34">
        <v>120</v>
      </c>
      <c r="L27119" s="34">
        <v>126</v>
      </c>
      <c r="M27119" s="34">
        <v>107</v>
      </c>
    </row>
    <row r="27120" spans="1:13" x14ac:dyDescent="0.2">
      <c r="A27120" s="34" t="s">
        <v>128014</v>
      </c>
      <c r="B27120" s="34">
        <v>273</v>
      </c>
      <c r="C27120" s="34">
        <v>221</v>
      </c>
      <c r="D27120" s="34">
        <v>242</v>
      </c>
      <c r="E27120" s="34">
        <v>242</v>
      </c>
      <c r="F27120" s="34">
        <v>246</v>
      </c>
      <c r="G27120" s="34">
        <v>188</v>
      </c>
      <c r="H27120" s="34">
        <v>230</v>
      </c>
      <c r="I27120" s="34">
        <v>248</v>
      </c>
      <c r="J27120" s="34">
        <v>222</v>
      </c>
      <c r="K27120" s="34">
        <v>184</v>
      </c>
      <c r="L27120" s="34">
        <v>193</v>
      </c>
      <c r="M27120" s="34">
        <v>174</v>
      </c>
    </row>
    <row r="27121" spans="1:13" x14ac:dyDescent="0.2">
      <c r="A27121" s="34" t="s">
        <v>128015</v>
      </c>
      <c r="B27121" s="34">
        <v>305</v>
      </c>
      <c r="C27121" s="34">
        <v>377</v>
      </c>
      <c r="D27121" s="34">
        <v>428</v>
      </c>
      <c r="E27121" s="34">
        <v>412</v>
      </c>
      <c r="F27121" s="34">
        <v>350</v>
      </c>
      <c r="G27121" s="34">
        <v>386</v>
      </c>
      <c r="H27121" s="34">
        <v>430</v>
      </c>
      <c r="I27121" s="34">
        <v>323</v>
      </c>
      <c r="J27121" s="34">
        <v>414</v>
      </c>
      <c r="K27121" s="34">
        <v>277</v>
      </c>
      <c r="L27121" s="34">
        <v>379</v>
      </c>
      <c r="M27121" s="34">
        <v>268</v>
      </c>
    </row>
    <row r="27122" spans="1:13" x14ac:dyDescent="0.2">
      <c r="A27122" s="34" t="s">
        <v>128016</v>
      </c>
      <c r="B27122" s="34">
        <v>230</v>
      </c>
      <c r="C27122" s="34">
        <v>341</v>
      </c>
      <c r="D27122" s="34">
        <v>298</v>
      </c>
      <c r="E27122" s="34">
        <v>407</v>
      </c>
      <c r="F27122" s="34">
        <v>309</v>
      </c>
      <c r="G27122" s="34">
        <v>328</v>
      </c>
      <c r="H27122" s="34">
        <v>322</v>
      </c>
      <c r="I27122" s="34">
        <v>331</v>
      </c>
      <c r="J27122" s="34">
        <v>353</v>
      </c>
      <c r="K27122" s="34">
        <v>289</v>
      </c>
      <c r="L27122" s="34">
        <v>330</v>
      </c>
      <c r="M27122" s="34">
        <v>290</v>
      </c>
    </row>
    <row r="27123" spans="1:13" x14ac:dyDescent="0.2">
      <c r="A27123" s="34" t="s">
        <v>128017</v>
      </c>
      <c r="B27123" s="34">
        <v>663</v>
      </c>
      <c r="C27123" s="34">
        <v>650</v>
      </c>
      <c r="D27123" s="34">
        <v>747</v>
      </c>
      <c r="E27123" s="34">
        <v>710</v>
      </c>
      <c r="F27123" s="34">
        <v>605</v>
      </c>
      <c r="G27123" s="34">
        <v>629</v>
      </c>
      <c r="H27123" s="34">
        <v>796</v>
      </c>
      <c r="I27123" s="34">
        <v>669</v>
      </c>
      <c r="J27123" s="34">
        <v>700</v>
      </c>
      <c r="K27123" s="34">
        <v>553</v>
      </c>
      <c r="L27123" s="34">
        <v>647</v>
      </c>
      <c r="M27123" s="34">
        <v>516</v>
      </c>
    </row>
    <row r="27124" spans="1:13" x14ac:dyDescent="0.2">
      <c r="A27124" s="34" t="s">
        <v>128018</v>
      </c>
      <c r="B27124" s="34">
        <v>1200</v>
      </c>
      <c r="C27124" s="34">
        <v>927</v>
      </c>
      <c r="D27124" s="34">
        <v>1072</v>
      </c>
      <c r="E27124" s="34">
        <v>1052</v>
      </c>
      <c r="F27124" s="34">
        <v>943</v>
      </c>
      <c r="G27124" s="34">
        <v>902</v>
      </c>
      <c r="H27124" s="34">
        <v>1063</v>
      </c>
      <c r="I27124" s="34">
        <v>920</v>
      </c>
      <c r="J27124" s="34">
        <v>1169</v>
      </c>
      <c r="K27124" s="34">
        <v>762</v>
      </c>
      <c r="L27124" s="34">
        <v>1125</v>
      </c>
      <c r="M27124" s="34">
        <v>715</v>
      </c>
    </row>
    <row r="27125" spans="1:13" x14ac:dyDescent="0.2">
      <c r="A27125" s="34" t="s">
        <v>128019</v>
      </c>
      <c r="B27125" s="34">
        <v>456</v>
      </c>
      <c r="C27125" s="34">
        <v>448</v>
      </c>
      <c r="D27125" s="34">
        <v>427</v>
      </c>
      <c r="E27125" s="34">
        <v>550</v>
      </c>
      <c r="F27125" s="34">
        <v>406</v>
      </c>
      <c r="G27125" s="34">
        <v>468</v>
      </c>
      <c r="H27125" s="34">
        <v>430</v>
      </c>
      <c r="I27125" s="34">
        <v>493</v>
      </c>
      <c r="J27125" s="34">
        <v>412</v>
      </c>
      <c r="K27125" s="34">
        <v>460</v>
      </c>
      <c r="L27125" s="34">
        <v>407</v>
      </c>
      <c r="M27125" s="34">
        <v>368</v>
      </c>
    </row>
    <row r="27126" spans="1:13" x14ac:dyDescent="0.2">
      <c r="A27126" s="34" t="s">
        <v>128020</v>
      </c>
      <c r="B27126" s="34">
        <v>388</v>
      </c>
      <c r="C27126" s="34">
        <v>408</v>
      </c>
      <c r="D27126" s="34">
        <v>411</v>
      </c>
      <c r="E27126" s="34">
        <v>399</v>
      </c>
      <c r="F27126" s="34">
        <v>334</v>
      </c>
      <c r="G27126" s="34">
        <v>388</v>
      </c>
      <c r="H27126" s="34">
        <v>385</v>
      </c>
      <c r="I27126" s="34">
        <v>402</v>
      </c>
      <c r="J27126" s="34">
        <v>438</v>
      </c>
      <c r="K27126" s="34">
        <v>281</v>
      </c>
      <c r="L27126" s="34">
        <v>424</v>
      </c>
      <c r="M27126" s="34">
        <v>320</v>
      </c>
    </row>
    <row r="27127" spans="1:13" x14ac:dyDescent="0.2">
      <c r="A27127" s="34" t="s">
        <v>128021</v>
      </c>
      <c r="B27127" s="34">
        <v>389</v>
      </c>
      <c r="C27127" s="34">
        <v>463</v>
      </c>
      <c r="D27127" s="34">
        <v>431</v>
      </c>
      <c r="E27127" s="34">
        <v>544</v>
      </c>
      <c r="F27127" s="34">
        <v>427</v>
      </c>
      <c r="G27127" s="34">
        <v>415</v>
      </c>
      <c r="H27127" s="34">
        <v>488</v>
      </c>
      <c r="I27127" s="34">
        <v>412</v>
      </c>
      <c r="J27127" s="34">
        <v>504</v>
      </c>
      <c r="K27127" s="34">
        <v>401</v>
      </c>
      <c r="L27127" s="34">
        <v>423</v>
      </c>
      <c r="M27127" s="34">
        <v>385</v>
      </c>
    </row>
    <row r="27128" spans="1:13" x14ac:dyDescent="0.2">
      <c r="A27128" s="34" t="s">
        <v>128022</v>
      </c>
      <c r="B27128" s="34">
        <v>216</v>
      </c>
      <c r="C27128" s="34">
        <v>272</v>
      </c>
      <c r="D27128" s="34">
        <v>273</v>
      </c>
      <c r="E27128" s="34">
        <v>202</v>
      </c>
      <c r="F27128" s="34">
        <v>246</v>
      </c>
      <c r="G27128" s="34">
        <v>246</v>
      </c>
      <c r="H27128" s="34">
        <v>288</v>
      </c>
      <c r="I27128" s="34">
        <v>233</v>
      </c>
      <c r="J27128" s="34">
        <v>253</v>
      </c>
      <c r="K27128" s="34">
        <v>165</v>
      </c>
      <c r="L27128" s="34">
        <v>199</v>
      </c>
      <c r="M27128" s="34">
        <v>169</v>
      </c>
    </row>
    <row r="27129" spans="1:13" x14ac:dyDescent="0.2">
      <c r="A27129" s="34" t="s">
        <v>128023</v>
      </c>
      <c r="B27129" s="34">
        <v>149</v>
      </c>
      <c r="C27129" s="34">
        <v>331</v>
      </c>
      <c r="D27129" s="34">
        <v>172</v>
      </c>
      <c r="E27129" s="34">
        <v>286</v>
      </c>
      <c r="F27129" s="34">
        <v>153</v>
      </c>
      <c r="G27129" s="34">
        <v>304</v>
      </c>
      <c r="H27129" s="34">
        <v>217</v>
      </c>
      <c r="I27129" s="34">
        <v>300</v>
      </c>
      <c r="J27129" s="34">
        <v>175</v>
      </c>
      <c r="K27129" s="34">
        <v>293</v>
      </c>
      <c r="L27129" s="34">
        <v>170</v>
      </c>
      <c r="M27129" s="34">
        <v>254</v>
      </c>
    </row>
    <row r="27130" spans="1:13" x14ac:dyDescent="0.2">
      <c r="A27130" s="34" t="s">
        <v>128024</v>
      </c>
      <c r="B27130" s="34">
        <v>271</v>
      </c>
      <c r="C27130" s="34">
        <v>195</v>
      </c>
      <c r="D27130" s="34">
        <v>268</v>
      </c>
      <c r="E27130" s="34">
        <v>225</v>
      </c>
      <c r="F27130" s="34">
        <v>225</v>
      </c>
      <c r="G27130" s="34">
        <v>185</v>
      </c>
      <c r="H27130" s="34">
        <v>269</v>
      </c>
      <c r="I27130" s="34">
        <v>219</v>
      </c>
      <c r="J27130" s="34">
        <v>294</v>
      </c>
      <c r="K27130" s="34">
        <v>180</v>
      </c>
      <c r="L27130" s="34">
        <v>238</v>
      </c>
      <c r="M27130" s="34">
        <v>172</v>
      </c>
    </row>
    <row r="27131" spans="1:13" x14ac:dyDescent="0.2">
      <c r="A27131" s="34" t="s">
        <v>128025</v>
      </c>
      <c r="B27131" s="34">
        <v>137</v>
      </c>
      <c r="C27131" s="34">
        <v>169</v>
      </c>
      <c r="D27131" s="34">
        <v>207</v>
      </c>
      <c r="E27131" s="34">
        <v>185</v>
      </c>
      <c r="F27131" s="34">
        <v>188</v>
      </c>
      <c r="G27131" s="34">
        <v>155</v>
      </c>
      <c r="H27131" s="34">
        <v>206</v>
      </c>
      <c r="I27131" s="34">
        <v>160</v>
      </c>
      <c r="J27131" s="34">
        <v>235</v>
      </c>
      <c r="K27131" s="34">
        <v>122</v>
      </c>
      <c r="L27131" s="34">
        <v>178</v>
      </c>
      <c r="M27131" s="34">
        <v>138</v>
      </c>
    </row>
    <row r="27132" spans="1:13" x14ac:dyDescent="0.2">
      <c r="A27132" s="34" t="s">
        <v>128026</v>
      </c>
      <c r="B27132" s="34">
        <v>289</v>
      </c>
      <c r="C27132" s="34">
        <v>291</v>
      </c>
      <c r="D27132" s="34">
        <v>283</v>
      </c>
      <c r="E27132" s="34">
        <v>311</v>
      </c>
      <c r="F27132" s="34">
        <v>232</v>
      </c>
      <c r="G27132" s="34">
        <v>274</v>
      </c>
      <c r="H27132" s="34">
        <v>336</v>
      </c>
      <c r="I27132" s="34">
        <v>277</v>
      </c>
      <c r="J27132" s="34">
        <v>344</v>
      </c>
      <c r="K27132" s="34">
        <v>247</v>
      </c>
      <c r="L27132" s="34">
        <v>305</v>
      </c>
      <c r="M27132" s="34">
        <v>223</v>
      </c>
    </row>
    <row r="27133" spans="1:13" x14ac:dyDescent="0.2">
      <c r="A27133" s="34" t="s">
        <v>128027</v>
      </c>
      <c r="B27133" s="34">
        <v>268</v>
      </c>
      <c r="C27133" s="34">
        <v>298</v>
      </c>
      <c r="D27133" s="34">
        <v>243</v>
      </c>
      <c r="E27133" s="34">
        <v>326</v>
      </c>
      <c r="F27133" s="34">
        <v>260</v>
      </c>
      <c r="G27133" s="34">
        <v>254</v>
      </c>
      <c r="H27133" s="34">
        <v>259</v>
      </c>
      <c r="I27133" s="34">
        <v>245</v>
      </c>
      <c r="J27133" s="34">
        <v>268</v>
      </c>
      <c r="K27133" s="34">
        <v>258</v>
      </c>
      <c r="L27133" s="34">
        <v>271</v>
      </c>
      <c r="M27133" s="34">
        <v>197</v>
      </c>
    </row>
    <row r="27134" spans="1:13" x14ac:dyDescent="0.2">
      <c r="A27134" s="34" t="s">
        <v>128028</v>
      </c>
      <c r="B27134" s="34">
        <v>377</v>
      </c>
      <c r="C27134" s="34">
        <v>247</v>
      </c>
      <c r="D27134" s="34">
        <v>337</v>
      </c>
      <c r="E27134" s="34">
        <v>282</v>
      </c>
      <c r="F27134" s="34">
        <v>304</v>
      </c>
      <c r="G27134" s="34">
        <v>301</v>
      </c>
      <c r="H27134" s="34">
        <v>412</v>
      </c>
      <c r="I27134" s="34">
        <v>287</v>
      </c>
      <c r="J27134" s="34">
        <v>329</v>
      </c>
      <c r="K27134" s="34">
        <v>196</v>
      </c>
      <c r="L27134" s="34">
        <v>278</v>
      </c>
      <c r="M27134" s="34">
        <v>204</v>
      </c>
    </row>
    <row r="27135" spans="1:13" x14ac:dyDescent="0.2">
      <c r="A27135" s="34" t="s">
        <v>128029</v>
      </c>
      <c r="B27135" s="34">
        <v>761</v>
      </c>
      <c r="C27135" s="34">
        <v>702</v>
      </c>
      <c r="D27135" s="34">
        <v>741</v>
      </c>
      <c r="E27135" s="34">
        <v>825</v>
      </c>
      <c r="F27135" s="34">
        <v>765</v>
      </c>
      <c r="G27135" s="34">
        <v>680</v>
      </c>
      <c r="H27135" s="34">
        <v>825</v>
      </c>
      <c r="I27135" s="34">
        <v>717</v>
      </c>
      <c r="J27135" s="34">
        <v>820</v>
      </c>
      <c r="K27135" s="34">
        <v>642</v>
      </c>
      <c r="L27135" s="34">
        <v>800</v>
      </c>
      <c r="M27135" s="34">
        <v>576</v>
      </c>
    </row>
    <row r="27136" spans="1:13" x14ac:dyDescent="0.2">
      <c r="A27136" s="34" t="s">
        <v>128030</v>
      </c>
      <c r="B27136" s="34">
        <v>206</v>
      </c>
      <c r="C27136" s="34">
        <v>227</v>
      </c>
      <c r="D27136" s="34">
        <v>186</v>
      </c>
      <c r="E27136" s="34">
        <v>241</v>
      </c>
      <c r="F27136" s="34">
        <v>186</v>
      </c>
      <c r="G27136" s="34">
        <v>209</v>
      </c>
      <c r="H27136" s="34">
        <v>230</v>
      </c>
      <c r="I27136" s="34">
        <v>236</v>
      </c>
      <c r="J27136" s="34">
        <v>183</v>
      </c>
      <c r="K27136" s="34">
        <v>180</v>
      </c>
      <c r="L27136" s="34">
        <v>190</v>
      </c>
      <c r="M27136" s="34">
        <v>171</v>
      </c>
    </row>
    <row r="27137" spans="1:13" x14ac:dyDescent="0.2">
      <c r="A27137" s="34" t="s">
        <v>128031</v>
      </c>
      <c r="B27137" s="34">
        <v>454</v>
      </c>
      <c r="C27137" s="34">
        <v>444</v>
      </c>
      <c r="D27137" s="34">
        <v>464</v>
      </c>
      <c r="E27137" s="34">
        <v>429</v>
      </c>
      <c r="F27137" s="34">
        <v>372</v>
      </c>
      <c r="G27137" s="34">
        <v>435</v>
      </c>
      <c r="H27137" s="34">
        <v>525</v>
      </c>
      <c r="I27137" s="34">
        <v>432</v>
      </c>
      <c r="J27137" s="34">
        <v>445</v>
      </c>
      <c r="K27137" s="34">
        <v>358</v>
      </c>
      <c r="L27137" s="34">
        <v>475</v>
      </c>
      <c r="M27137" s="34">
        <v>350</v>
      </c>
    </row>
    <row r="27138" spans="1:13" x14ac:dyDescent="0.2">
      <c r="A27138" s="34" t="s">
        <v>128032</v>
      </c>
      <c r="B27138" s="34">
        <v>190</v>
      </c>
      <c r="C27138" s="34">
        <v>199</v>
      </c>
      <c r="D27138" s="34">
        <v>181</v>
      </c>
      <c r="E27138" s="34">
        <v>187</v>
      </c>
      <c r="F27138" s="34">
        <v>144</v>
      </c>
      <c r="G27138" s="34">
        <v>186</v>
      </c>
      <c r="H27138" s="34">
        <v>155</v>
      </c>
      <c r="I27138" s="34">
        <v>202</v>
      </c>
      <c r="J27138" s="34">
        <v>225</v>
      </c>
      <c r="K27138" s="34">
        <v>177</v>
      </c>
      <c r="L27138" s="34">
        <v>168</v>
      </c>
      <c r="M27138" s="34">
        <v>177</v>
      </c>
    </row>
    <row r="27139" spans="1:13" x14ac:dyDescent="0.2">
      <c r="A27139" s="34" t="s">
        <v>128033</v>
      </c>
      <c r="B27139" s="34">
        <v>460</v>
      </c>
      <c r="C27139" s="34">
        <v>508</v>
      </c>
      <c r="D27139" s="34">
        <v>523</v>
      </c>
      <c r="E27139" s="34">
        <v>543</v>
      </c>
      <c r="F27139" s="34">
        <v>571</v>
      </c>
      <c r="G27139" s="34">
        <v>476</v>
      </c>
      <c r="H27139" s="34">
        <v>658</v>
      </c>
      <c r="I27139" s="34">
        <v>531</v>
      </c>
      <c r="J27139" s="34">
        <v>563</v>
      </c>
      <c r="K27139" s="34">
        <v>487</v>
      </c>
      <c r="L27139" s="34">
        <v>626</v>
      </c>
      <c r="M27139" s="34">
        <v>407</v>
      </c>
    </row>
    <row r="27140" spans="1:13" x14ac:dyDescent="0.2">
      <c r="A27140" s="34" t="s">
        <v>128034</v>
      </c>
      <c r="B27140" s="34">
        <v>450</v>
      </c>
      <c r="C27140" s="34">
        <v>528</v>
      </c>
      <c r="D27140" s="34">
        <v>556</v>
      </c>
      <c r="E27140" s="34">
        <v>559</v>
      </c>
      <c r="F27140" s="34">
        <v>461</v>
      </c>
      <c r="G27140" s="34">
        <v>464</v>
      </c>
      <c r="H27140" s="34">
        <v>551</v>
      </c>
      <c r="I27140" s="34">
        <v>488</v>
      </c>
      <c r="J27140" s="34">
        <v>491</v>
      </c>
      <c r="K27140" s="34">
        <v>426</v>
      </c>
      <c r="L27140" s="34">
        <v>456</v>
      </c>
      <c r="M27140" s="34">
        <v>366</v>
      </c>
    </row>
    <row r="27141" spans="1:13" x14ac:dyDescent="0.2">
      <c r="A27141" s="34" t="s">
        <v>128035</v>
      </c>
      <c r="B27141" s="34">
        <v>566</v>
      </c>
      <c r="C27141" s="34">
        <v>685</v>
      </c>
      <c r="D27141" s="34">
        <v>827</v>
      </c>
      <c r="E27141" s="34">
        <v>653</v>
      </c>
      <c r="F27141" s="34">
        <v>630</v>
      </c>
      <c r="G27141" s="34">
        <v>634</v>
      </c>
      <c r="H27141" s="34">
        <v>741</v>
      </c>
      <c r="I27141" s="34">
        <v>608</v>
      </c>
      <c r="J27141" s="34">
        <v>709</v>
      </c>
      <c r="K27141" s="34">
        <v>529</v>
      </c>
      <c r="L27141" s="34">
        <v>701</v>
      </c>
      <c r="M27141" s="34">
        <v>523</v>
      </c>
    </row>
    <row r="27142" spans="1:13" x14ac:dyDescent="0.2">
      <c r="A27142" s="34" t="s">
        <v>128036</v>
      </c>
      <c r="B27142" s="34">
        <v>398</v>
      </c>
      <c r="C27142" s="34">
        <v>372</v>
      </c>
      <c r="D27142" s="34">
        <v>507</v>
      </c>
      <c r="E27142" s="34">
        <v>543</v>
      </c>
      <c r="F27142" s="34">
        <v>376</v>
      </c>
      <c r="G27142" s="34">
        <v>393</v>
      </c>
      <c r="H27142" s="34">
        <v>427</v>
      </c>
      <c r="I27142" s="34">
        <v>337</v>
      </c>
      <c r="J27142" s="34">
        <v>413</v>
      </c>
      <c r="K27142" s="34">
        <v>363</v>
      </c>
      <c r="L27142" s="34">
        <v>426</v>
      </c>
      <c r="M27142" s="34">
        <v>336</v>
      </c>
    </row>
    <row r="27143" spans="1:13" x14ac:dyDescent="0.2">
      <c r="A27143" s="34" t="s">
        <v>128037</v>
      </c>
      <c r="B27143" s="34">
        <v>725</v>
      </c>
      <c r="C27143" s="34">
        <v>614</v>
      </c>
      <c r="D27143" s="34">
        <v>793</v>
      </c>
      <c r="E27143" s="34">
        <v>709</v>
      </c>
      <c r="F27143" s="34">
        <v>718</v>
      </c>
      <c r="G27143" s="34">
        <v>617</v>
      </c>
      <c r="H27143" s="34">
        <v>804</v>
      </c>
      <c r="I27143" s="34">
        <v>634</v>
      </c>
      <c r="J27143" s="34">
        <v>673</v>
      </c>
      <c r="K27143" s="34">
        <v>520</v>
      </c>
      <c r="L27143" s="34">
        <v>717</v>
      </c>
      <c r="M27143" s="34">
        <v>539</v>
      </c>
    </row>
    <row r="27144" spans="1:13" x14ac:dyDescent="0.2">
      <c r="A27144" s="34" t="s">
        <v>128038</v>
      </c>
      <c r="B27144" s="34">
        <v>288</v>
      </c>
      <c r="C27144" s="34">
        <v>383</v>
      </c>
      <c r="D27144" s="34">
        <v>355</v>
      </c>
      <c r="E27144" s="34">
        <v>374</v>
      </c>
      <c r="F27144" s="34">
        <v>323</v>
      </c>
      <c r="G27144" s="34">
        <v>385</v>
      </c>
      <c r="H27144" s="34">
        <v>354</v>
      </c>
      <c r="I27144" s="34">
        <v>396</v>
      </c>
      <c r="J27144" s="34">
        <v>322</v>
      </c>
      <c r="K27144" s="34">
        <v>342</v>
      </c>
      <c r="L27144" s="34">
        <v>330</v>
      </c>
      <c r="M27144" s="34">
        <v>307</v>
      </c>
    </row>
    <row r="27145" spans="1:13" x14ac:dyDescent="0.2">
      <c r="A27145" s="34" t="s">
        <v>128039</v>
      </c>
      <c r="B27145" s="34">
        <v>668</v>
      </c>
      <c r="C27145" s="34">
        <v>806</v>
      </c>
      <c r="D27145" s="34">
        <v>707</v>
      </c>
      <c r="E27145" s="34">
        <v>832</v>
      </c>
      <c r="F27145" s="34">
        <v>673</v>
      </c>
      <c r="G27145" s="34">
        <v>736</v>
      </c>
      <c r="H27145" s="34">
        <v>866</v>
      </c>
      <c r="I27145" s="34">
        <v>802</v>
      </c>
      <c r="J27145" s="34">
        <v>893</v>
      </c>
      <c r="K27145" s="34">
        <v>638</v>
      </c>
      <c r="L27145" s="34">
        <v>734</v>
      </c>
      <c r="M27145" s="34">
        <v>594</v>
      </c>
    </row>
    <row r="27146" spans="1:13" x14ac:dyDescent="0.2">
      <c r="A27146" s="34" t="s">
        <v>128040</v>
      </c>
      <c r="B27146" s="34">
        <v>586</v>
      </c>
      <c r="C27146" s="34">
        <v>508</v>
      </c>
      <c r="D27146" s="34">
        <v>567</v>
      </c>
      <c r="E27146" s="34">
        <v>528</v>
      </c>
      <c r="F27146" s="34">
        <v>476</v>
      </c>
      <c r="G27146" s="34">
        <v>483</v>
      </c>
      <c r="H27146" s="34">
        <v>507</v>
      </c>
      <c r="I27146" s="34">
        <v>539</v>
      </c>
      <c r="J27146" s="34">
        <v>505</v>
      </c>
      <c r="K27146" s="34">
        <v>432</v>
      </c>
      <c r="L27146" s="34">
        <v>481</v>
      </c>
      <c r="M27146" s="34">
        <v>379</v>
      </c>
    </row>
    <row r="27147" spans="1:13" x14ac:dyDescent="0.2">
      <c r="A27147" s="34" t="s">
        <v>128041</v>
      </c>
      <c r="B27147" s="34">
        <v>448</v>
      </c>
      <c r="C27147" s="34">
        <v>429</v>
      </c>
      <c r="D27147" s="34">
        <v>453</v>
      </c>
      <c r="E27147" s="34">
        <v>453</v>
      </c>
      <c r="F27147" s="34">
        <v>423</v>
      </c>
      <c r="G27147" s="34">
        <v>473</v>
      </c>
      <c r="H27147" s="34">
        <v>532</v>
      </c>
      <c r="I27147" s="34">
        <v>488</v>
      </c>
      <c r="J27147" s="34">
        <v>532</v>
      </c>
      <c r="K27147" s="34">
        <v>441</v>
      </c>
      <c r="L27147" s="34">
        <v>394</v>
      </c>
      <c r="M27147" s="34">
        <v>393</v>
      </c>
    </row>
    <row r="27148" spans="1:13" x14ac:dyDescent="0.2">
      <c r="A27148" s="34" t="s">
        <v>128042</v>
      </c>
      <c r="B27148" s="34">
        <v>288</v>
      </c>
      <c r="C27148" s="34">
        <v>362</v>
      </c>
      <c r="D27148" s="34">
        <v>293</v>
      </c>
      <c r="E27148" s="34">
        <v>354</v>
      </c>
      <c r="F27148" s="34">
        <v>201</v>
      </c>
      <c r="G27148" s="34">
        <v>342</v>
      </c>
      <c r="H27148" s="34">
        <v>287</v>
      </c>
      <c r="I27148" s="34">
        <v>340</v>
      </c>
      <c r="J27148" s="34">
        <v>291</v>
      </c>
      <c r="K27148" s="34">
        <v>311</v>
      </c>
      <c r="L27148" s="34">
        <v>270</v>
      </c>
      <c r="M27148" s="34">
        <v>273</v>
      </c>
    </row>
    <row r="27149" spans="1:13" x14ac:dyDescent="0.2">
      <c r="A27149" s="34" t="s">
        <v>128043</v>
      </c>
      <c r="B27149" s="34">
        <v>478</v>
      </c>
      <c r="C27149" s="34">
        <v>514</v>
      </c>
      <c r="D27149" s="34">
        <v>620</v>
      </c>
      <c r="E27149" s="34">
        <v>573</v>
      </c>
      <c r="F27149" s="34">
        <v>419</v>
      </c>
      <c r="G27149" s="34">
        <v>488</v>
      </c>
      <c r="H27149" s="34">
        <v>584</v>
      </c>
      <c r="I27149" s="34">
        <v>567</v>
      </c>
      <c r="J27149" s="34">
        <v>599</v>
      </c>
      <c r="K27149" s="34">
        <v>515</v>
      </c>
      <c r="L27149" s="34">
        <v>542</v>
      </c>
      <c r="M27149" s="34">
        <v>394</v>
      </c>
    </row>
    <row r="27150" spans="1:13" x14ac:dyDescent="0.2">
      <c r="A27150" s="34" t="s">
        <v>128044</v>
      </c>
      <c r="B27150" s="34">
        <v>386</v>
      </c>
      <c r="C27150" s="34">
        <v>377</v>
      </c>
      <c r="D27150" s="34">
        <v>421</v>
      </c>
      <c r="E27150" s="34">
        <v>455</v>
      </c>
      <c r="F27150" s="34">
        <v>345</v>
      </c>
      <c r="G27150" s="34">
        <v>386</v>
      </c>
      <c r="H27150" s="34">
        <v>423</v>
      </c>
      <c r="I27150" s="34">
        <v>370</v>
      </c>
      <c r="J27150" s="34">
        <v>462</v>
      </c>
      <c r="K27150" s="34">
        <v>334</v>
      </c>
      <c r="L27150" s="34">
        <v>350</v>
      </c>
      <c r="M27150" s="34">
        <v>318</v>
      </c>
    </row>
    <row r="27151" spans="1:13" x14ac:dyDescent="0.2">
      <c r="A27151" s="34" t="s">
        <v>128045</v>
      </c>
      <c r="B27151" s="34">
        <v>551</v>
      </c>
      <c r="C27151" s="34">
        <v>554</v>
      </c>
      <c r="D27151" s="34">
        <v>617</v>
      </c>
      <c r="E27151" s="34">
        <v>555</v>
      </c>
      <c r="F27151" s="34">
        <v>552</v>
      </c>
      <c r="G27151" s="34">
        <v>522</v>
      </c>
      <c r="H27151" s="34">
        <v>552</v>
      </c>
      <c r="I27151" s="34">
        <v>542</v>
      </c>
      <c r="J27151" s="34">
        <v>578</v>
      </c>
      <c r="K27151" s="34">
        <v>412</v>
      </c>
      <c r="L27151" s="34">
        <v>612</v>
      </c>
      <c r="M27151" s="34">
        <v>464</v>
      </c>
    </row>
    <row r="27152" spans="1:13" x14ac:dyDescent="0.2">
      <c r="A27152" s="34" t="s">
        <v>128046</v>
      </c>
      <c r="B27152" s="34">
        <v>337</v>
      </c>
      <c r="C27152" s="34">
        <v>415</v>
      </c>
      <c r="D27152" s="34">
        <v>376</v>
      </c>
      <c r="E27152" s="34">
        <v>421</v>
      </c>
      <c r="F27152" s="34">
        <v>337</v>
      </c>
      <c r="G27152" s="34">
        <v>445</v>
      </c>
      <c r="H27152" s="34">
        <v>520</v>
      </c>
      <c r="I27152" s="34">
        <v>376</v>
      </c>
      <c r="J27152" s="34">
        <v>427</v>
      </c>
      <c r="K27152" s="34">
        <v>317</v>
      </c>
      <c r="L27152" s="34">
        <v>358</v>
      </c>
      <c r="M27152" s="34">
        <v>305</v>
      </c>
    </row>
    <row r="27153" spans="1:13" x14ac:dyDescent="0.2">
      <c r="A27153" s="34" t="s">
        <v>128047</v>
      </c>
      <c r="B27153" s="34">
        <v>209</v>
      </c>
      <c r="C27153" s="34">
        <v>241</v>
      </c>
      <c r="D27153" s="34">
        <v>245</v>
      </c>
      <c r="E27153" s="34">
        <v>232</v>
      </c>
      <c r="F27153" s="34">
        <v>203</v>
      </c>
      <c r="G27153" s="34">
        <v>235</v>
      </c>
      <c r="H27153" s="34">
        <v>250</v>
      </c>
      <c r="I27153" s="34">
        <v>229</v>
      </c>
      <c r="J27153" s="34">
        <v>210</v>
      </c>
      <c r="K27153" s="34">
        <v>222</v>
      </c>
      <c r="L27153" s="34">
        <v>206</v>
      </c>
      <c r="M27153" s="34">
        <v>178</v>
      </c>
    </row>
    <row r="27154" spans="1:13" x14ac:dyDescent="0.2">
      <c r="A27154" s="34" t="s">
        <v>128048</v>
      </c>
      <c r="B27154" s="34">
        <v>195</v>
      </c>
      <c r="C27154" s="34">
        <v>295</v>
      </c>
      <c r="D27154" s="34">
        <v>232</v>
      </c>
      <c r="E27154" s="34">
        <v>264</v>
      </c>
      <c r="F27154" s="34">
        <v>180</v>
      </c>
      <c r="G27154" s="34">
        <v>247</v>
      </c>
      <c r="H27154" s="34">
        <v>264</v>
      </c>
      <c r="I27154" s="34">
        <v>233</v>
      </c>
      <c r="J27154" s="34">
        <v>232</v>
      </c>
      <c r="K27154" s="34">
        <v>213</v>
      </c>
      <c r="L27154" s="34">
        <v>209</v>
      </c>
      <c r="M27154" s="34">
        <v>203</v>
      </c>
    </row>
    <row r="27155" spans="1:13" x14ac:dyDescent="0.2">
      <c r="A27155" s="34" t="s">
        <v>128049</v>
      </c>
      <c r="B27155" s="34">
        <v>310</v>
      </c>
      <c r="C27155" s="34">
        <v>285</v>
      </c>
      <c r="D27155" s="34">
        <v>406</v>
      </c>
      <c r="E27155" s="34">
        <v>368</v>
      </c>
      <c r="F27155" s="34">
        <v>321</v>
      </c>
      <c r="G27155" s="34">
        <v>334</v>
      </c>
      <c r="H27155" s="34">
        <v>342</v>
      </c>
      <c r="I27155" s="34">
        <v>313</v>
      </c>
      <c r="J27155" s="34">
        <v>352</v>
      </c>
      <c r="K27155" s="34">
        <v>259</v>
      </c>
      <c r="L27155" s="34">
        <v>343</v>
      </c>
      <c r="M27155" s="34">
        <v>204</v>
      </c>
    </row>
    <row r="27156" spans="1:13" x14ac:dyDescent="0.2">
      <c r="A27156" s="34" t="s">
        <v>128050</v>
      </c>
      <c r="B27156" s="34">
        <v>129</v>
      </c>
      <c r="C27156" s="34">
        <v>268</v>
      </c>
      <c r="D27156" s="34">
        <v>237</v>
      </c>
      <c r="E27156" s="34">
        <v>303</v>
      </c>
      <c r="F27156" s="34">
        <v>196</v>
      </c>
      <c r="G27156" s="34">
        <v>188</v>
      </c>
      <c r="H27156" s="34">
        <v>238</v>
      </c>
      <c r="I27156" s="34">
        <v>280</v>
      </c>
      <c r="J27156" s="34">
        <v>205</v>
      </c>
      <c r="K27156" s="34">
        <v>208</v>
      </c>
      <c r="L27156" s="34">
        <v>222</v>
      </c>
      <c r="M27156" s="34">
        <v>206</v>
      </c>
    </row>
    <row r="27157" spans="1:13" x14ac:dyDescent="0.2">
      <c r="A27157" s="34" t="s">
        <v>128051</v>
      </c>
      <c r="B27157" s="34">
        <v>528</v>
      </c>
      <c r="C27157" s="34">
        <v>661</v>
      </c>
      <c r="D27157" s="34">
        <v>615</v>
      </c>
      <c r="E27157" s="34">
        <v>657</v>
      </c>
      <c r="F27157" s="34">
        <v>554</v>
      </c>
      <c r="G27157" s="34">
        <v>575</v>
      </c>
      <c r="H27157" s="34">
        <v>634</v>
      </c>
      <c r="I27157" s="34">
        <v>596</v>
      </c>
      <c r="J27157" s="34">
        <v>557</v>
      </c>
      <c r="K27157" s="34">
        <v>463</v>
      </c>
      <c r="L27157" s="34">
        <v>573</v>
      </c>
      <c r="M27157" s="34">
        <v>471</v>
      </c>
    </row>
    <row r="27158" spans="1:13" x14ac:dyDescent="0.2">
      <c r="A27158" s="34" t="s">
        <v>128052</v>
      </c>
      <c r="B27158" s="34">
        <v>392</v>
      </c>
      <c r="C27158" s="34">
        <v>413</v>
      </c>
      <c r="D27158" s="34">
        <v>467</v>
      </c>
      <c r="E27158" s="34">
        <v>452</v>
      </c>
      <c r="F27158" s="34">
        <v>439</v>
      </c>
      <c r="G27158" s="34">
        <v>388</v>
      </c>
      <c r="H27158" s="34">
        <v>448</v>
      </c>
      <c r="I27158" s="34">
        <v>470</v>
      </c>
      <c r="J27158" s="34">
        <v>445</v>
      </c>
      <c r="K27158" s="34">
        <v>370</v>
      </c>
      <c r="L27158" s="34">
        <v>428</v>
      </c>
      <c r="M27158" s="34">
        <v>345</v>
      </c>
    </row>
    <row r="27159" spans="1:13" x14ac:dyDescent="0.2">
      <c r="A27159" s="34" t="s">
        <v>128053</v>
      </c>
      <c r="B27159" s="34">
        <v>305</v>
      </c>
      <c r="C27159" s="34">
        <v>357</v>
      </c>
      <c r="D27159" s="34">
        <v>373</v>
      </c>
      <c r="E27159" s="34">
        <v>365</v>
      </c>
      <c r="F27159" s="34">
        <v>279</v>
      </c>
      <c r="G27159" s="34">
        <v>288</v>
      </c>
      <c r="H27159" s="34">
        <v>371</v>
      </c>
      <c r="I27159" s="34">
        <v>364</v>
      </c>
      <c r="J27159" s="34">
        <v>378</v>
      </c>
      <c r="K27159" s="34">
        <v>276</v>
      </c>
      <c r="L27159" s="34">
        <v>326</v>
      </c>
      <c r="M27159" s="34">
        <v>259</v>
      </c>
    </row>
    <row r="27160" spans="1:13" x14ac:dyDescent="0.2">
      <c r="A27160" s="34" t="s">
        <v>128054</v>
      </c>
      <c r="B27160" s="34">
        <v>393</v>
      </c>
      <c r="C27160" s="34">
        <v>398</v>
      </c>
      <c r="D27160" s="34">
        <v>413</v>
      </c>
      <c r="E27160" s="34">
        <v>491</v>
      </c>
      <c r="F27160" s="34">
        <v>389</v>
      </c>
      <c r="G27160" s="34">
        <v>385</v>
      </c>
      <c r="H27160" s="34">
        <v>465</v>
      </c>
      <c r="I27160" s="34">
        <v>402</v>
      </c>
      <c r="J27160" s="34">
        <v>451</v>
      </c>
      <c r="K27160" s="34">
        <v>332</v>
      </c>
      <c r="L27160" s="34">
        <v>422</v>
      </c>
      <c r="M27160" s="34">
        <v>317</v>
      </c>
    </row>
    <row r="27161" spans="1:13" x14ac:dyDescent="0.2">
      <c r="A27161" s="34" t="s">
        <v>128055</v>
      </c>
      <c r="B27161" s="34">
        <v>417</v>
      </c>
      <c r="C27161" s="34">
        <v>464</v>
      </c>
      <c r="D27161" s="34">
        <v>456</v>
      </c>
      <c r="E27161" s="34">
        <v>542</v>
      </c>
      <c r="F27161" s="34">
        <v>457</v>
      </c>
      <c r="G27161" s="34">
        <v>527</v>
      </c>
      <c r="H27161" s="34">
        <v>501</v>
      </c>
      <c r="I27161" s="34">
        <v>481</v>
      </c>
      <c r="J27161" s="34">
        <v>531</v>
      </c>
      <c r="K27161" s="34">
        <v>414</v>
      </c>
      <c r="L27161" s="34">
        <v>436</v>
      </c>
      <c r="M27161" s="34">
        <v>414</v>
      </c>
    </row>
    <row r="27162" spans="1:13" x14ac:dyDescent="0.2">
      <c r="A27162" s="34" t="s">
        <v>128056</v>
      </c>
      <c r="B27162" s="34">
        <v>413</v>
      </c>
      <c r="C27162" s="34">
        <v>355</v>
      </c>
      <c r="D27162" s="34">
        <v>451</v>
      </c>
      <c r="E27162" s="34">
        <v>511</v>
      </c>
      <c r="F27162" s="34">
        <v>344</v>
      </c>
      <c r="G27162" s="34">
        <v>359</v>
      </c>
      <c r="H27162" s="34">
        <v>421</v>
      </c>
      <c r="I27162" s="34">
        <v>367</v>
      </c>
      <c r="J27162" s="34">
        <v>443</v>
      </c>
      <c r="K27162" s="34">
        <v>315</v>
      </c>
      <c r="L27162" s="34">
        <v>407</v>
      </c>
      <c r="M27162" s="34">
        <v>279</v>
      </c>
    </row>
    <row r="27163" spans="1:13" x14ac:dyDescent="0.2">
      <c r="A27163" s="34" t="s">
        <v>128057</v>
      </c>
      <c r="B27163" s="34">
        <v>299</v>
      </c>
      <c r="C27163" s="34">
        <v>441</v>
      </c>
      <c r="D27163" s="34">
        <v>410</v>
      </c>
      <c r="E27163" s="34">
        <v>426</v>
      </c>
      <c r="F27163" s="34">
        <v>338</v>
      </c>
      <c r="G27163" s="34">
        <v>383</v>
      </c>
      <c r="H27163" s="34">
        <v>415</v>
      </c>
      <c r="I27163" s="34">
        <v>357</v>
      </c>
      <c r="J27163" s="34">
        <v>436</v>
      </c>
      <c r="K27163" s="34">
        <v>333</v>
      </c>
      <c r="L27163" s="34">
        <v>389</v>
      </c>
      <c r="M27163" s="34">
        <v>307</v>
      </c>
    </row>
    <row r="27164" spans="1:13" x14ac:dyDescent="0.2">
      <c r="A27164" s="34" t="s">
        <v>128058</v>
      </c>
      <c r="B27164" s="34">
        <v>398</v>
      </c>
      <c r="C27164" s="34">
        <v>388</v>
      </c>
      <c r="D27164" s="34">
        <v>380</v>
      </c>
      <c r="E27164" s="34">
        <v>389</v>
      </c>
      <c r="F27164" s="34">
        <v>339</v>
      </c>
      <c r="G27164" s="34">
        <v>392</v>
      </c>
      <c r="H27164" s="34">
        <v>333</v>
      </c>
      <c r="I27164" s="34">
        <v>368</v>
      </c>
      <c r="J27164" s="34">
        <v>386</v>
      </c>
      <c r="K27164" s="34">
        <v>295</v>
      </c>
      <c r="L27164" s="34">
        <v>344</v>
      </c>
      <c r="M27164" s="34">
        <v>270</v>
      </c>
    </row>
    <row r="27165" spans="1:13" x14ac:dyDescent="0.2">
      <c r="A27165" s="34" t="s">
        <v>128059</v>
      </c>
      <c r="B27165" s="34">
        <v>554</v>
      </c>
      <c r="C27165" s="34">
        <v>550</v>
      </c>
      <c r="D27165" s="34">
        <v>502</v>
      </c>
      <c r="E27165" s="34">
        <v>589</v>
      </c>
      <c r="F27165" s="34">
        <v>542</v>
      </c>
      <c r="G27165" s="34">
        <v>499</v>
      </c>
      <c r="H27165" s="34">
        <v>527</v>
      </c>
      <c r="I27165" s="34">
        <v>532</v>
      </c>
      <c r="J27165" s="34">
        <v>489</v>
      </c>
      <c r="K27165" s="34">
        <v>464</v>
      </c>
      <c r="L27165" s="34">
        <v>522</v>
      </c>
      <c r="M27165" s="34">
        <v>378</v>
      </c>
    </row>
    <row r="27166" spans="1:13" x14ac:dyDescent="0.2">
      <c r="A27166" s="34" t="s">
        <v>128060</v>
      </c>
      <c r="B27166" s="34">
        <v>832</v>
      </c>
      <c r="C27166" s="34">
        <v>770</v>
      </c>
      <c r="D27166" s="34">
        <v>868</v>
      </c>
      <c r="E27166" s="34">
        <v>763</v>
      </c>
      <c r="F27166" s="34">
        <v>756</v>
      </c>
      <c r="G27166" s="34">
        <v>694</v>
      </c>
      <c r="H27166" s="34">
        <v>896</v>
      </c>
      <c r="I27166" s="34">
        <v>712</v>
      </c>
      <c r="J27166" s="34">
        <v>891</v>
      </c>
      <c r="K27166" s="34">
        <v>650</v>
      </c>
      <c r="L27166" s="34">
        <v>857</v>
      </c>
      <c r="M27166" s="34">
        <v>585</v>
      </c>
    </row>
    <row r="27167" spans="1:13" x14ac:dyDescent="0.2">
      <c r="A27167" s="34" t="s">
        <v>128061</v>
      </c>
      <c r="B27167" s="34">
        <v>625</v>
      </c>
      <c r="C27167" s="34">
        <v>617</v>
      </c>
      <c r="D27167" s="34">
        <v>607</v>
      </c>
      <c r="E27167" s="34">
        <v>626</v>
      </c>
      <c r="F27167" s="34">
        <v>569</v>
      </c>
      <c r="G27167" s="34">
        <v>472</v>
      </c>
      <c r="H27167" s="34">
        <v>640</v>
      </c>
      <c r="I27167" s="34">
        <v>603</v>
      </c>
      <c r="J27167" s="34">
        <v>612</v>
      </c>
      <c r="K27167" s="34">
        <v>495</v>
      </c>
      <c r="L27167" s="34">
        <v>565</v>
      </c>
      <c r="M27167" s="34">
        <v>479</v>
      </c>
    </row>
    <row r="27168" spans="1:13" x14ac:dyDescent="0.2">
      <c r="A27168" s="34" t="s">
        <v>128062</v>
      </c>
      <c r="B27168" s="34">
        <v>457</v>
      </c>
      <c r="C27168" s="34">
        <v>577</v>
      </c>
      <c r="D27168" s="34">
        <v>589</v>
      </c>
      <c r="E27168" s="34">
        <v>560</v>
      </c>
      <c r="F27168" s="34">
        <v>562</v>
      </c>
      <c r="G27168" s="34">
        <v>532</v>
      </c>
      <c r="H27168" s="34">
        <v>601</v>
      </c>
      <c r="I27168" s="34">
        <v>537</v>
      </c>
      <c r="J27168" s="34">
        <v>597</v>
      </c>
      <c r="K27168" s="34">
        <v>446</v>
      </c>
      <c r="L27168" s="34">
        <v>552</v>
      </c>
      <c r="M27168" s="34">
        <v>425</v>
      </c>
    </row>
    <row r="27169" spans="1:13" x14ac:dyDescent="0.2">
      <c r="A27169" s="34" t="s">
        <v>128063</v>
      </c>
      <c r="B27169" s="34">
        <v>731</v>
      </c>
      <c r="C27169" s="34">
        <v>697</v>
      </c>
      <c r="D27169" s="34">
        <v>878</v>
      </c>
      <c r="E27169" s="34">
        <v>845</v>
      </c>
      <c r="F27169" s="34">
        <v>794</v>
      </c>
      <c r="G27169" s="34">
        <v>653</v>
      </c>
      <c r="H27169" s="34">
        <v>872</v>
      </c>
      <c r="I27169" s="34">
        <v>802</v>
      </c>
      <c r="J27169" s="34">
        <v>905</v>
      </c>
      <c r="K27169" s="34">
        <v>644</v>
      </c>
      <c r="L27169" s="34">
        <v>856</v>
      </c>
      <c r="M27169" s="34">
        <v>600</v>
      </c>
    </row>
    <row r="27170" spans="1:13" x14ac:dyDescent="0.2">
      <c r="A27170" s="34" t="s">
        <v>128064</v>
      </c>
      <c r="B27170" s="34">
        <v>1024</v>
      </c>
      <c r="C27170" s="34">
        <v>973</v>
      </c>
      <c r="D27170" s="34">
        <v>928</v>
      </c>
      <c r="E27170" s="34">
        <v>1042</v>
      </c>
      <c r="F27170" s="34">
        <v>935</v>
      </c>
      <c r="G27170" s="34">
        <v>885</v>
      </c>
      <c r="H27170" s="34">
        <v>985</v>
      </c>
      <c r="I27170" s="34">
        <v>919</v>
      </c>
      <c r="J27170" s="34">
        <v>1054</v>
      </c>
      <c r="K27170" s="34">
        <v>764</v>
      </c>
      <c r="L27170" s="34">
        <v>1003</v>
      </c>
      <c r="M27170" s="34">
        <v>741</v>
      </c>
    </row>
    <row r="27171" spans="1:13" x14ac:dyDescent="0.2">
      <c r="A27171" s="34" t="s">
        <v>128065</v>
      </c>
      <c r="B27171" s="34">
        <v>270</v>
      </c>
      <c r="C27171" s="34">
        <v>329</v>
      </c>
      <c r="D27171" s="34">
        <v>390</v>
      </c>
      <c r="E27171" s="34">
        <v>333</v>
      </c>
      <c r="F27171" s="34">
        <v>306</v>
      </c>
      <c r="G27171" s="34">
        <v>354</v>
      </c>
      <c r="H27171" s="34">
        <v>403</v>
      </c>
      <c r="I27171" s="34">
        <v>355</v>
      </c>
      <c r="J27171" s="34">
        <v>340</v>
      </c>
      <c r="K27171" s="34">
        <v>313</v>
      </c>
      <c r="L27171" s="34">
        <v>320</v>
      </c>
      <c r="M27171" s="34">
        <v>282</v>
      </c>
    </row>
    <row r="27172" spans="1:13" x14ac:dyDescent="0.2">
      <c r="A27172" s="34" t="s">
        <v>128066</v>
      </c>
      <c r="B27172" s="34">
        <v>463</v>
      </c>
      <c r="C27172" s="34">
        <v>496</v>
      </c>
      <c r="D27172" s="34">
        <v>430</v>
      </c>
      <c r="E27172" s="34">
        <v>480</v>
      </c>
      <c r="F27172" s="34">
        <v>491</v>
      </c>
      <c r="G27172" s="34">
        <v>397</v>
      </c>
      <c r="H27172" s="34">
        <v>587</v>
      </c>
      <c r="I27172" s="34">
        <v>439</v>
      </c>
      <c r="J27172" s="34">
        <v>562</v>
      </c>
      <c r="K27172" s="34">
        <v>366</v>
      </c>
      <c r="L27172" s="34">
        <v>508</v>
      </c>
      <c r="M27172" s="34">
        <v>356</v>
      </c>
    </row>
    <row r="27173" spans="1:13" x14ac:dyDescent="0.2">
      <c r="A27173" s="34" t="s">
        <v>128067</v>
      </c>
      <c r="B27173" s="34">
        <v>368</v>
      </c>
      <c r="C27173" s="34">
        <v>362</v>
      </c>
      <c r="D27173" s="34">
        <v>511</v>
      </c>
      <c r="E27173" s="34">
        <v>467</v>
      </c>
      <c r="F27173" s="34">
        <v>395</v>
      </c>
      <c r="G27173" s="34">
        <v>378</v>
      </c>
      <c r="H27173" s="34">
        <v>554</v>
      </c>
      <c r="I27173" s="34">
        <v>409</v>
      </c>
      <c r="J27173" s="34">
        <v>516</v>
      </c>
      <c r="K27173" s="34">
        <v>301</v>
      </c>
      <c r="L27173" s="34">
        <v>457</v>
      </c>
      <c r="M27173" s="34">
        <v>319</v>
      </c>
    </row>
    <row r="27174" spans="1:13" x14ac:dyDescent="0.2">
      <c r="A27174" s="34" t="s">
        <v>128068</v>
      </c>
      <c r="B27174" s="34">
        <v>683</v>
      </c>
      <c r="C27174" s="34">
        <v>626</v>
      </c>
      <c r="D27174" s="34">
        <v>785</v>
      </c>
      <c r="E27174" s="34">
        <v>704</v>
      </c>
      <c r="F27174" s="34">
        <v>683</v>
      </c>
      <c r="G27174" s="34">
        <v>586</v>
      </c>
      <c r="H27174" s="34">
        <v>687</v>
      </c>
      <c r="I27174" s="34">
        <v>604</v>
      </c>
      <c r="J27174" s="34">
        <v>742</v>
      </c>
      <c r="K27174" s="34">
        <v>518</v>
      </c>
      <c r="L27174" s="34">
        <v>634</v>
      </c>
      <c r="M27174" s="34">
        <v>446</v>
      </c>
    </row>
    <row r="27175" spans="1:13" x14ac:dyDescent="0.2">
      <c r="A27175" s="34" t="s">
        <v>128069</v>
      </c>
      <c r="B27175" s="34">
        <v>873</v>
      </c>
      <c r="C27175" s="34">
        <v>899</v>
      </c>
      <c r="D27175" s="34">
        <v>1064</v>
      </c>
      <c r="E27175" s="34">
        <v>943</v>
      </c>
      <c r="F27175" s="34">
        <v>876</v>
      </c>
      <c r="G27175" s="34">
        <v>819</v>
      </c>
      <c r="H27175" s="34">
        <v>1082</v>
      </c>
      <c r="I27175" s="34">
        <v>790</v>
      </c>
      <c r="J27175" s="34">
        <v>1059</v>
      </c>
      <c r="K27175" s="34">
        <v>746</v>
      </c>
      <c r="L27175" s="34">
        <v>958</v>
      </c>
      <c r="M27175" s="34">
        <v>688</v>
      </c>
    </row>
    <row r="27176" spans="1:13" x14ac:dyDescent="0.2">
      <c r="A27176" s="34" t="s">
        <v>128070</v>
      </c>
      <c r="B27176" s="34">
        <v>394</v>
      </c>
      <c r="C27176" s="34">
        <v>319</v>
      </c>
      <c r="D27176" s="34">
        <v>286</v>
      </c>
      <c r="E27176" s="34">
        <v>358</v>
      </c>
      <c r="F27176" s="34">
        <v>324</v>
      </c>
      <c r="G27176" s="34">
        <v>328</v>
      </c>
      <c r="H27176" s="34">
        <v>340</v>
      </c>
      <c r="I27176" s="34">
        <v>373</v>
      </c>
      <c r="J27176" s="34">
        <v>340</v>
      </c>
      <c r="K27176" s="34">
        <v>274</v>
      </c>
      <c r="L27176" s="34">
        <v>357</v>
      </c>
      <c r="M27176" s="34">
        <v>271</v>
      </c>
    </row>
    <row r="27177" spans="1:13" x14ac:dyDescent="0.2">
      <c r="A27177" s="34" t="s">
        <v>128071</v>
      </c>
      <c r="B27177" s="34">
        <v>558</v>
      </c>
      <c r="C27177" s="34">
        <v>542</v>
      </c>
      <c r="D27177" s="34">
        <v>666</v>
      </c>
      <c r="E27177" s="34">
        <v>622</v>
      </c>
      <c r="F27177" s="34">
        <v>484</v>
      </c>
      <c r="G27177" s="34">
        <v>542</v>
      </c>
      <c r="H27177" s="34">
        <v>582</v>
      </c>
      <c r="I27177" s="34">
        <v>554</v>
      </c>
      <c r="J27177" s="34">
        <v>584</v>
      </c>
      <c r="K27177" s="34">
        <v>468</v>
      </c>
      <c r="L27177" s="34">
        <v>548</v>
      </c>
      <c r="M27177" s="34">
        <v>448</v>
      </c>
    </row>
    <row r="27178" spans="1:13" x14ac:dyDescent="0.2">
      <c r="A27178" s="34" t="s">
        <v>128072</v>
      </c>
      <c r="B27178" s="34">
        <v>596</v>
      </c>
      <c r="C27178" s="34">
        <v>636</v>
      </c>
      <c r="D27178" s="34">
        <v>718</v>
      </c>
      <c r="E27178" s="34">
        <v>663</v>
      </c>
      <c r="F27178" s="34">
        <v>593</v>
      </c>
      <c r="G27178" s="34">
        <v>543</v>
      </c>
      <c r="H27178" s="34">
        <v>678</v>
      </c>
      <c r="I27178" s="34">
        <v>605</v>
      </c>
      <c r="J27178" s="34">
        <v>674</v>
      </c>
      <c r="K27178" s="34">
        <v>508</v>
      </c>
      <c r="L27178" s="34">
        <v>618</v>
      </c>
      <c r="M27178" s="34">
        <v>465</v>
      </c>
    </row>
    <row r="27179" spans="1:13" x14ac:dyDescent="0.2">
      <c r="A27179" s="34" t="s">
        <v>128073</v>
      </c>
      <c r="B27179" s="34">
        <v>572</v>
      </c>
      <c r="C27179" s="34">
        <v>579</v>
      </c>
      <c r="D27179" s="34">
        <v>593</v>
      </c>
      <c r="E27179" s="34">
        <v>706</v>
      </c>
      <c r="F27179" s="34">
        <v>522</v>
      </c>
      <c r="G27179" s="34">
        <v>493</v>
      </c>
      <c r="H27179" s="34">
        <v>687</v>
      </c>
      <c r="I27179" s="34">
        <v>615</v>
      </c>
      <c r="J27179" s="34">
        <v>600</v>
      </c>
      <c r="K27179" s="34">
        <v>463</v>
      </c>
      <c r="L27179" s="34">
        <v>684</v>
      </c>
      <c r="M27179" s="34">
        <v>479</v>
      </c>
    </row>
    <row r="27180" spans="1:13" x14ac:dyDescent="0.2">
      <c r="A27180" s="34" t="s">
        <v>128074</v>
      </c>
      <c r="B27180" s="34">
        <v>322</v>
      </c>
      <c r="C27180" s="34">
        <v>310</v>
      </c>
      <c r="D27180" s="34">
        <v>360</v>
      </c>
      <c r="E27180" s="34">
        <v>358</v>
      </c>
      <c r="F27180" s="34">
        <v>368</v>
      </c>
      <c r="G27180" s="34">
        <v>329</v>
      </c>
      <c r="H27180" s="34">
        <v>373</v>
      </c>
      <c r="I27180" s="34">
        <v>303</v>
      </c>
      <c r="J27180" s="34">
        <v>323</v>
      </c>
      <c r="K27180" s="34">
        <v>293</v>
      </c>
      <c r="L27180" s="34">
        <v>284</v>
      </c>
      <c r="M27180" s="34">
        <v>245</v>
      </c>
    </row>
    <row r="27181" spans="1:13" x14ac:dyDescent="0.2">
      <c r="A27181" s="34" t="s">
        <v>128075</v>
      </c>
      <c r="B27181" s="34">
        <v>345</v>
      </c>
      <c r="C27181" s="34">
        <v>362</v>
      </c>
      <c r="D27181" s="34">
        <v>333</v>
      </c>
      <c r="E27181" s="34">
        <v>420</v>
      </c>
      <c r="F27181" s="34">
        <v>355</v>
      </c>
      <c r="G27181" s="34">
        <v>361</v>
      </c>
      <c r="H27181" s="34">
        <v>360</v>
      </c>
      <c r="I27181" s="34">
        <v>383</v>
      </c>
      <c r="J27181" s="34">
        <v>336</v>
      </c>
      <c r="K27181" s="34">
        <v>327</v>
      </c>
      <c r="L27181" s="34">
        <v>410</v>
      </c>
      <c r="M27181" s="34">
        <v>283</v>
      </c>
    </row>
    <row r="27182" spans="1:13" x14ac:dyDescent="0.2">
      <c r="A27182" s="34" t="s">
        <v>128076</v>
      </c>
      <c r="B27182" s="34">
        <v>414</v>
      </c>
      <c r="C27182" s="34">
        <v>469</v>
      </c>
      <c r="D27182" s="34">
        <v>510</v>
      </c>
      <c r="E27182" s="34">
        <v>491</v>
      </c>
      <c r="F27182" s="34">
        <v>394</v>
      </c>
      <c r="G27182" s="34">
        <v>429</v>
      </c>
      <c r="H27182" s="34">
        <v>541</v>
      </c>
      <c r="I27182" s="34">
        <v>439</v>
      </c>
      <c r="J27182" s="34">
        <v>574</v>
      </c>
      <c r="K27182" s="34">
        <v>351</v>
      </c>
      <c r="L27182" s="34">
        <v>524</v>
      </c>
      <c r="M27182" s="34">
        <v>330</v>
      </c>
    </row>
    <row r="27183" spans="1:13" x14ac:dyDescent="0.2">
      <c r="A27183" s="34" t="s">
        <v>128077</v>
      </c>
      <c r="B27183" s="34">
        <v>467</v>
      </c>
      <c r="C27183" s="34">
        <v>486</v>
      </c>
      <c r="D27183" s="34">
        <v>542</v>
      </c>
      <c r="E27183" s="34">
        <v>459</v>
      </c>
      <c r="F27183" s="34">
        <v>441</v>
      </c>
      <c r="G27183" s="34">
        <v>444</v>
      </c>
      <c r="H27183" s="34">
        <v>551</v>
      </c>
      <c r="I27183" s="34">
        <v>485</v>
      </c>
      <c r="J27183" s="34">
        <v>559</v>
      </c>
      <c r="K27183" s="34">
        <v>433</v>
      </c>
      <c r="L27183" s="34">
        <v>552</v>
      </c>
      <c r="M27183" s="34">
        <v>353</v>
      </c>
    </row>
    <row r="27184" spans="1:13" x14ac:dyDescent="0.2">
      <c r="A27184" s="34" t="s">
        <v>128078</v>
      </c>
      <c r="B27184" s="34">
        <v>642</v>
      </c>
      <c r="C27184" s="34">
        <v>633</v>
      </c>
      <c r="D27184" s="34">
        <v>743</v>
      </c>
      <c r="E27184" s="34">
        <v>659</v>
      </c>
      <c r="F27184" s="34">
        <v>593</v>
      </c>
      <c r="G27184" s="34">
        <v>587</v>
      </c>
      <c r="H27184" s="34">
        <v>742</v>
      </c>
      <c r="I27184" s="34">
        <v>663</v>
      </c>
      <c r="J27184" s="34">
        <v>758</v>
      </c>
      <c r="K27184" s="34">
        <v>530</v>
      </c>
      <c r="L27184" s="34">
        <v>713</v>
      </c>
      <c r="M27184" s="34">
        <v>456</v>
      </c>
    </row>
    <row r="27185" spans="1:13" x14ac:dyDescent="0.2">
      <c r="A27185" s="34" t="s">
        <v>128079</v>
      </c>
      <c r="B27185" s="34">
        <v>601</v>
      </c>
      <c r="C27185" s="34">
        <v>645</v>
      </c>
      <c r="D27185" s="34">
        <v>629</v>
      </c>
      <c r="E27185" s="34">
        <v>783</v>
      </c>
      <c r="F27185" s="34">
        <v>602</v>
      </c>
      <c r="G27185" s="34">
        <v>614</v>
      </c>
      <c r="H27185" s="34">
        <v>770</v>
      </c>
      <c r="I27185" s="34">
        <v>665</v>
      </c>
      <c r="J27185" s="34">
        <v>716</v>
      </c>
      <c r="K27185" s="34">
        <v>576</v>
      </c>
      <c r="L27185" s="34">
        <v>679</v>
      </c>
      <c r="M27185" s="34">
        <v>536</v>
      </c>
    </row>
    <row r="27186" spans="1:13" x14ac:dyDescent="0.2">
      <c r="A27186" s="34" t="s">
        <v>128080</v>
      </c>
      <c r="B27186" s="34">
        <v>347</v>
      </c>
      <c r="C27186" s="34">
        <v>400</v>
      </c>
      <c r="D27186" s="34">
        <v>424</v>
      </c>
      <c r="E27186" s="34">
        <v>451</v>
      </c>
      <c r="F27186" s="34">
        <v>303</v>
      </c>
      <c r="G27186" s="34">
        <v>354</v>
      </c>
      <c r="H27186" s="34">
        <v>427</v>
      </c>
      <c r="I27186" s="34">
        <v>423</v>
      </c>
      <c r="J27186" s="34">
        <v>416</v>
      </c>
      <c r="K27186" s="34">
        <v>348</v>
      </c>
      <c r="L27186" s="34">
        <v>310</v>
      </c>
      <c r="M27186" s="34">
        <v>321</v>
      </c>
    </row>
    <row r="27187" spans="1:13" x14ac:dyDescent="0.2">
      <c r="A27187" s="34" t="s">
        <v>128081</v>
      </c>
      <c r="B27187" s="34">
        <v>352</v>
      </c>
      <c r="C27187" s="34">
        <v>406</v>
      </c>
      <c r="D27187" s="34">
        <v>416</v>
      </c>
      <c r="E27187" s="34">
        <v>452</v>
      </c>
      <c r="F27187" s="34">
        <v>441</v>
      </c>
      <c r="G27187" s="34">
        <v>400</v>
      </c>
      <c r="H27187" s="34">
        <v>518</v>
      </c>
      <c r="I27187" s="34">
        <v>390</v>
      </c>
      <c r="J27187" s="34">
        <v>468</v>
      </c>
      <c r="K27187" s="34">
        <v>318</v>
      </c>
      <c r="L27187" s="34">
        <v>501</v>
      </c>
      <c r="M27187" s="34">
        <v>331</v>
      </c>
    </row>
    <row r="27188" spans="1:13" x14ac:dyDescent="0.2">
      <c r="A27188" s="34" t="s">
        <v>128082</v>
      </c>
      <c r="B27188" s="34">
        <v>433</v>
      </c>
      <c r="C27188" s="34">
        <v>493</v>
      </c>
      <c r="D27188" s="34">
        <v>512</v>
      </c>
      <c r="E27188" s="34">
        <v>466</v>
      </c>
      <c r="F27188" s="34">
        <v>493</v>
      </c>
      <c r="G27188" s="34">
        <v>437</v>
      </c>
      <c r="H27188" s="34">
        <v>649</v>
      </c>
      <c r="I27188" s="34">
        <v>466</v>
      </c>
      <c r="J27188" s="34">
        <v>571</v>
      </c>
      <c r="K27188" s="34">
        <v>420</v>
      </c>
      <c r="L27188" s="34">
        <v>506</v>
      </c>
      <c r="M27188" s="34">
        <v>391</v>
      </c>
    </row>
    <row r="27189" spans="1:13" x14ac:dyDescent="0.2">
      <c r="A27189" s="34" t="s">
        <v>128083</v>
      </c>
      <c r="B27189" s="34">
        <v>814</v>
      </c>
      <c r="C27189" s="34">
        <v>647</v>
      </c>
      <c r="D27189" s="34">
        <v>779</v>
      </c>
      <c r="E27189" s="34">
        <v>739</v>
      </c>
      <c r="F27189" s="34">
        <v>713</v>
      </c>
      <c r="G27189" s="34">
        <v>698</v>
      </c>
      <c r="H27189" s="34">
        <v>880</v>
      </c>
      <c r="I27189" s="34">
        <v>701</v>
      </c>
      <c r="J27189" s="34">
        <v>819</v>
      </c>
      <c r="K27189" s="34">
        <v>556</v>
      </c>
      <c r="L27189" s="34">
        <v>757</v>
      </c>
      <c r="M27189" s="34">
        <v>563</v>
      </c>
    </row>
    <row r="27190" spans="1:13" x14ac:dyDescent="0.2">
      <c r="A27190" s="34" t="s">
        <v>128084</v>
      </c>
      <c r="B27190" s="34">
        <v>622</v>
      </c>
      <c r="C27190" s="34">
        <v>677</v>
      </c>
      <c r="D27190" s="34">
        <v>704</v>
      </c>
      <c r="E27190" s="34">
        <v>656</v>
      </c>
      <c r="F27190" s="34">
        <v>663</v>
      </c>
      <c r="G27190" s="34">
        <v>666</v>
      </c>
      <c r="H27190" s="34">
        <v>744</v>
      </c>
      <c r="I27190" s="34">
        <v>717</v>
      </c>
      <c r="J27190" s="34">
        <v>715</v>
      </c>
      <c r="K27190" s="34">
        <v>571</v>
      </c>
      <c r="L27190" s="34">
        <v>757</v>
      </c>
      <c r="M27190" s="34">
        <v>563</v>
      </c>
    </row>
    <row r="27191" spans="1:13" x14ac:dyDescent="0.2">
      <c r="A27191" s="34" t="s">
        <v>128085</v>
      </c>
      <c r="B27191" s="34">
        <v>324</v>
      </c>
      <c r="C27191" s="34">
        <v>357</v>
      </c>
      <c r="D27191" s="34">
        <v>364</v>
      </c>
      <c r="E27191" s="34">
        <v>414</v>
      </c>
      <c r="F27191" s="34">
        <v>346</v>
      </c>
      <c r="G27191" s="34">
        <v>387</v>
      </c>
      <c r="H27191" s="34">
        <v>410</v>
      </c>
      <c r="I27191" s="34">
        <v>381</v>
      </c>
      <c r="J27191" s="34">
        <v>445</v>
      </c>
      <c r="K27191" s="34">
        <v>335</v>
      </c>
      <c r="L27191" s="34">
        <v>357</v>
      </c>
      <c r="M27191" s="34">
        <v>295</v>
      </c>
    </row>
    <row r="27192" spans="1:13" x14ac:dyDescent="0.2">
      <c r="A27192" s="34" t="s">
        <v>128086</v>
      </c>
      <c r="B27192" s="34">
        <v>703</v>
      </c>
      <c r="C27192" s="34">
        <v>738</v>
      </c>
      <c r="D27192" s="34">
        <v>763</v>
      </c>
      <c r="E27192" s="34">
        <v>763</v>
      </c>
      <c r="F27192" s="34">
        <v>773</v>
      </c>
      <c r="G27192" s="34">
        <v>613</v>
      </c>
      <c r="H27192" s="34">
        <v>828</v>
      </c>
      <c r="I27192" s="34">
        <v>664</v>
      </c>
      <c r="J27192" s="34">
        <v>818</v>
      </c>
      <c r="K27192" s="34">
        <v>589</v>
      </c>
      <c r="L27192" s="34">
        <v>713</v>
      </c>
      <c r="M27192" s="34">
        <v>532</v>
      </c>
    </row>
    <row r="27193" spans="1:13" x14ac:dyDescent="0.2">
      <c r="A27193" s="34" t="s">
        <v>128087</v>
      </c>
      <c r="B27193" s="34">
        <v>393</v>
      </c>
      <c r="C27193" s="34">
        <v>426</v>
      </c>
      <c r="D27193" s="34">
        <v>554</v>
      </c>
      <c r="E27193" s="34">
        <v>510</v>
      </c>
      <c r="F27193" s="34">
        <v>410</v>
      </c>
      <c r="G27193" s="34">
        <v>465</v>
      </c>
      <c r="H27193" s="34">
        <v>504</v>
      </c>
      <c r="I27193" s="34">
        <v>514</v>
      </c>
      <c r="J27193" s="34">
        <v>547</v>
      </c>
      <c r="K27193" s="34">
        <v>343</v>
      </c>
      <c r="L27193" s="34">
        <v>468</v>
      </c>
      <c r="M27193" s="34">
        <v>340</v>
      </c>
    </row>
    <row r="27194" spans="1:13" x14ac:dyDescent="0.2">
      <c r="A27194" s="34" t="s">
        <v>128088</v>
      </c>
      <c r="B27194" s="34">
        <v>381</v>
      </c>
      <c r="C27194" s="34">
        <v>438</v>
      </c>
      <c r="D27194" s="34">
        <v>422</v>
      </c>
      <c r="E27194" s="34">
        <v>451</v>
      </c>
      <c r="F27194" s="34">
        <v>434</v>
      </c>
      <c r="G27194" s="34">
        <v>390</v>
      </c>
      <c r="H27194" s="34">
        <v>446</v>
      </c>
      <c r="I27194" s="34">
        <v>438</v>
      </c>
      <c r="J27194" s="34">
        <v>465</v>
      </c>
      <c r="K27194" s="34">
        <v>383</v>
      </c>
      <c r="L27194" s="34">
        <v>389</v>
      </c>
      <c r="M27194" s="34">
        <v>339</v>
      </c>
    </row>
    <row r="27195" spans="1:13" x14ac:dyDescent="0.2">
      <c r="A27195" s="34" t="s">
        <v>128089</v>
      </c>
      <c r="B27195" s="34">
        <v>406</v>
      </c>
      <c r="C27195" s="34">
        <v>432</v>
      </c>
      <c r="D27195" s="34">
        <v>460</v>
      </c>
      <c r="E27195" s="34">
        <v>503</v>
      </c>
      <c r="F27195" s="34">
        <v>332</v>
      </c>
      <c r="G27195" s="34">
        <v>477</v>
      </c>
      <c r="H27195" s="34">
        <v>412</v>
      </c>
      <c r="I27195" s="34">
        <v>479</v>
      </c>
      <c r="J27195" s="34">
        <v>409</v>
      </c>
      <c r="K27195" s="34">
        <v>406</v>
      </c>
      <c r="L27195" s="34">
        <v>352</v>
      </c>
      <c r="M27195" s="34">
        <v>375</v>
      </c>
    </row>
    <row r="27196" spans="1:13" x14ac:dyDescent="0.2">
      <c r="A27196" s="34" t="s">
        <v>128090</v>
      </c>
      <c r="B27196" s="34">
        <v>284</v>
      </c>
      <c r="C27196" s="34">
        <v>395</v>
      </c>
      <c r="D27196" s="34">
        <v>453</v>
      </c>
      <c r="E27196" s="34">
        <v>388</v>
      </c>
      <c r="F27196" s="34">
        <v>371</v>
      </c>
      <c r="G27196" s="34">
        <v>408</v>
      </c>
      <c r="H27196" s="34">
        <v>402</v>
      </c>
      <c r="I27196" s="34">
        <v>393</v>
      </c>
      <c r="J27196" s="34">
        <v>421</v>
      </c>
      <c r="K27196" s="34">
        <v>315</v>
      </c>
      <c r="L27196" s="34">
        <v>409</v>
      </c>
      <c r="M27196" s="34">
        <v>298</v>
      </c>
    </row>
    <row r="27197" spans="1:13" x14ac:dyDescent="0.2">
      <c r="A27197" s="34" t="s">
        <v>128091</v>
      </c>
      <c r="B27197" s="34">
        <v>622</v>
      </c>
      <c r="C27197" s="34">
        <v>594</v>
      </c>
      <c r="D27197" s="34">
        <v>650</v>
      </c>
      <c r="E27197" s="34">
        <v>716</v>
      </c>
      <c r="F27197" s="34">
        <v>588</v>
      </c>
      <c r="G27197" s="34">
        <v>574</v>
      </c>
      <c r="H27197" s="34">
        <v>616</v>
      </c>
      <c r="I27197" s="34">
        <v>585</v>
      </c>
      <c r="J27197" s="34">
        <v>654</v>
      </c>
      <c r="K27197" s="34">
        <v>508</v>
      </c>
      <c r="L27197" s="34">
        <v>609</v>
      </c>
      <c r="M27197" s="34">
        <v>503</v>
      </c>
    </row>
    <row r="27198" spans="1:13" x14ac:dyDescent="0.2">
      <c r="A27198" s="34" t="s">
        <v>128092</v>
      </c>
      <c r="B27198" s="34">
        <v>377</v>
      </c>
      <c r="C27198" s="34">
        <v>472</v>
      </c>
      <c r="D27198" s="34">
        <v>453</v>
      </c>
      <c r="E27198" s="34">
        <v>475</v>
      </c>
      <c r="F27198" s="34">
        <v>450</v>
      </c>
      <c r="G27198" s="34">
        <v>450</v>
      </c>
      <c r="H27198" s="34">
        <v>471</v>
      </c>
      <c r="I27198" s="34">
        <v>453</v>
      </c>
      <c r="J27198" s="34">
        <v>434</v>
      </c>
      <c r="K27198" s="34">
        <v>413</v>
      </c>
      <c r="L27198" s="34">
        <v>526</v>
      </c>
      <c r="M27198" s="34">
        <v>359</v>
      </c>
    </row>
    <row r="27199" spans="1:13" x14ac:dyDescent="0.2">
      <c r="A27199" s="34" t="s">
        <v>128093</v>
      </c>
      <c r="B27199" s="34">
        <v>702</v>
      </c>
      <c r="C27199" s="34">
        <v>695</v>
      </c>
      <c r="D27199" s="34">
        <v>769</v>
      </c>
      <c r="E27199" s="34">
        <v>746</v>
      </c>
      <c r="F27199" s="34">
        <v>685</v>
      </c>
      <c r="G27199" s="34">
        <v>655</v>
      </c>
      <c r="H27199" s="34">
        <v>795</v>
      </c>
      <c r="I27199" s="34">
        <v>787</v>
      </c>
      <c r="J27199" s="34">
        <v>838</v>
      </c>
      <c r="K27199" s="34">
        <v>614</v>
      </c>
      <c r="L27199" s="34">
        <v>708</v>
      </c>
      <c r="M27199" s="34">
        <v>566</v>
      </c>
    </row>
    <row r="27200" spans="1:13" x14ac:dyDescent="0.2">
      <c r="A27200" s="34" t="s">
        <v>128094</v>
      </c>
      <c r="B27200" s="34">
        <v>547</v>
      </c>
      <c r="C27200" s="34">
        <v>541</v>
      </c>
      <c r="D27200" s="34">
        <v>486</v>
      </c>
      <c r="E27200" s="34">
        <v>588</v>
      </c>
      <c r="F27200" s="34">
        <v>531</v>
      </c>
      <c r="G27200" s="34">
        <v>553</v>
      </c>
      <c r="H27200" s="34">
        <v>565</v>
      </c>
      <c r="I27200" s="34">
        <v>582</v>
      </c>
      <c r="J27200" s="34">
        <v>521</v>
      </c>
      <c r="K27200" s="34">
        <v>521</v>
      </c>
      <c r="L27200" s="34">
        <v>548</v>
      </c>
      <c r="M27200" s="34">
        <v>476</v>
      </c>
    </row>
    <row r="27201" spans="1:13" x14ac:dyDescent="0.2">
      <c r="A27201" s="34" t="s">
        <v>128095</v>
      </c>
      <c r="B27201" s="34">
        <v>418</v>
      </c>
      <c r="C27201" s="34">
        <v>447</v>
      </c>
      <c r="D27201" s="34">
        <v>466</v>
      </c>
      <c r="E27201" s="34">
        <v>415</v>
      </c>
      <c r="F27201" s="34">
        <v>343</v>
      </c>
      <c r="G27201" s="34">
        <v>437</v>
      </c>
      <c r="H27201" s="34">
        <v>388</v>
      </c>
      <c r="I27201" s="34">
        <v>429</v>
      </c>
      <c r="J27201" s="34">
        <v>425</v>
      </c>
      <c r="K27201" s="34">
        <v>397</v>
      </c>
      <c r="L27201" s="34">
        <v>381</v>
      </c>
      <c r="M27201" s="34">
        <v>369</v>
      </c>
    </row>
    <row r="27202" spans="1:13" x14ac:dyDescent="0.2">
      <c r="A27202" s="34" t="s">
        <v>128096</v>
      </c>
      <c r="B27202" s="34">
        <v>598</v>
      </c>
      <c r="C27202" s="34">
        <v>518</v>
      </c>
      <c r="D27202" s="34">
        <v>634</v>
      </c>
      <c r="E27202" s="34">
        <v>533</v>
      </c>
      <c r="F27202" s="34">
        <v>591</v>
      </c>
      <c r="G27202" s="34">
        <v>518</v>
      </c>
      <c r="H27202" s="34">
        <v>589</v>
      </c>
      <c r="I27202" s="34">
        <v>510</v>
      </c>
      <c r="J27202" s="34">
        <v>579</v>
      </c>
      <c r="K27202" s="34">
        <v>458</v>
      </c>
      <c r="L27202" s="34">
        <v>587</v>
      </c>
      <c r="M27202" s="34">
        <v>387</v>
      </c>
    </row>
    <row r="27203" spans="1:13" x14ac:dyDescent="0.2">
      <c r="A27203" s="34" t="s">
        <v>128097</v>
      </c>
      <c r="B27203" s="34">
        <v>321</v>
      </c>
      <c r="C27203" s="34">
        <v>402</v>
      </c>
      <c r="D27203" s="34">
        <v>403</v>
      </c>
      <c r="E27203" s="34">
        <v>398</v>
      </c>
      <c r="F27203" s="34">
        <v>379</v>
      </c>
      <c r="G27203" s="34">
        <v>362</v>
      </c>
      <c r="H27203" s="34">
        <v>365</v>
      </c>
      <c r="I27203" s="34">
        <v>407</v>
      </c>
      <c r="J27203" s="34">
        <v>454</v>
      </c>
      <c r="K27203" s="34">
        <v>366</v>
      </c>
      <c r="L27203" s="34">
        <v>385</v>
      </c>
      <c r="M27203" s="34">
        <v>318</v>
      </c>
    </row>
    <row r="27204" spans="1:13" x14ac:dyDescent="0.2">
      <c r="A27204" s="34" t="s">
        <v>128098</v>
      </c>
      <c r="B27204" s="34">
        <v>377</v>
      </c>
      <c r="C27204" s="34">
        <v>356</v>
      </c>
      <c r="D27204" s="34">
        <v>328</v>
      </c>
      <c r="E27204" s="34">
        <v>379</v>
      </c>
      <c r="F27204" s="34">
        <v>313</v>
      </c>
      <c r="G27204" s="34">
        <v>295</v>
      </c>
      <c r="H27204" s="34">
        <v>306</v>
      </c>
      <c r="I27204" s="34">
        <v>385</v>
      </c>
      <c r="J27204" s="34">
        <v>328</v>
      </c>
      <c r="K27204" s="34">
        <v>265</v>
      </c>
      <c r="L27204" s="34">
        <v>317</v>
      </c>
      <c r="M27204" s="34">
        <v>264</v>
      </c>
    </row>
    <row r="27205" spans="1:13" x14ac:dyDescent="0.2">
      <c r="A27205" s="34" t="s">
        <v>128099</v>
      </c>
      <c r="B27205" s="34">
        <v>284</v>
      </c>
      <c r="C27205" s="34">
        <v>341</v>
      </c>
      <c r="D27205" s="34">
        <v>352</v>
      </c>
      <c r="E27205" s="34">
        <v>389</v>
      </c>
      <c r="F27205" s="34">
        <v>330</v>
      </c>
      <c r="G27205" s="34">
        <v>311</v>
      </c>
      <c r="H27205" s="34">
        <v>346</v>
      </c>
      <c r="I27205" s="34">
        <v>342</v>
      </c>
      <c r="J27205" s="34">
        <v>406</v>
      </c>
      <c r="K27205" s="34">
        <v>260</v>
      </c>
      <c r="L27205" s="34">
        <v>321</v>
      </c>
      <c r="M27205" s="34">
        <v>248</v>
      </c>
    </row>
    <row r="27206" spans="1:13" x14ac:dyDescent="0.2">
      <c r="A27206" s="34" t="s">
        <v>128100</v>
      </c>
      <c r="B27206" s="34">
        <v>576</v>
      </c>
      <c r="C27206" s="34">
        <v>563</v>
      </c>
      <c r="D27206" s="34">
        <v>619</v>
      </c>
      <c r="E27206" s="34">
        <v>600</v>
      </c>
      <c r="F27206" s="34">
        <v>536</v>
      </c>
      <c r="G27206" s="34">
        <v>624</v>
      </c>
      <c r="H27206" s="34">
        <v>606</v>
      </c>
      <c r="I27206" s="34">
        <v>581</v>
      </c>
      <c r="J27206" s="34">
        <v>700</v>
      </c>
      <c r="K27206" s="34">
        <v>514</v>
      </c>
      <c r="L27206" s="34">
        <v>549</v>
      </c>
      <c r="M27206" s="34">
        <v>431</v>
      </c>
    </row>
    <row r="27207" spans="1:13" x14ac:dyDescent="0.2">
      <c r="A27207" s="34" t="s">
        <v>128101</v>
      </c>
      <c r="B27207" s="34">
        <v>529</v>
      </c>
      <c r="C27207" s="34">
        <v>646</v>
      </c>
      <c r="D27207" s="34">
        <v>646</v>
      </c>
      <c r="E27207" s="34">
        <v>661</v>
      </c>
      <c r="F27207" s="34">
        <v>567</v>
      </c>
      <c r="G27207" s="34">
        <v>707</v>
      </c>
      <c r="H27207" s="34">
        <v>772</v>
      </c>
      <c r="I27207" s="34">
        <v>605</v>
      </c>
      <c r="J27207" s="34">
        <v>717</v>
      </c>
      <c r="K27207" s="34">
        <v>490</v>
      </c>
      <c r="L27207" s="34">
        <v>573</v>
      </c>
      <c r="M27207" s="34">
        <v>547</v>
      </c>
    </row>
    <row r="27208" spans="1:13" x14ac:dyDescent="0.2">
      <c r="A27208" s="34" t="s">
        <v>128102</v>
      </c>
      <c r="B27208" s="34">
        <v>313</v>
      </c>
      <c r="C27208" s="34">
        <v>338</v>
      </c>
      <c r="D27208" s="34">
        <v>351</v>
      </c>
      <c r="E27208" s="34">
        <v>364</v>
      </c>
      <c r="F27208" s="34">
        <v>307</v>
      </c>
      <c r="G27208" s="34">
        <v>331</v>
      </c>
      <c r="H27208" s="34">
        <v>380</v>
      </c>
      <c r="I27208" s="34">
        <v>328</v>
      </c>
      <c r="J27208" s="34">
        <v>347</v>
      </c>
      <c r="K27208" s="34">
        <v>300</v>
      </c>
      <c r="L27208" s="34">
        <v>375</v>
      </c>
      <c r="M27208" s="34">
        <v>247</v>
      </c>
    </row>
    <row r="27209" spans="1:13" x14ac:dyDescent="0.2">
      <c r="A27209" s="34" t="s">
        <v>128103</v>
      </c>
      <c r="B27209" s="34">
        <v>200</v>
      </c>
      <c r="C27209" s="34">
        <v>232</v>
      </c>
      <c r="D27209" s="34">
        <v>281</v>
      </c>
      <c r="E27209" s="34">
        <v>222</v>
      </c>
      <c r="F27209" s="34">
        <v>214</v>
      </c>
      <c r="G27209" s="34">
        <v>162</v>
      </c>
      <c r="H27209" s="34">
        <v>240</v>
      </c>
      <c r="I27209" s="34">
        <v>180</v>
      </c>
      <c r="J27209" s="34">
        <v>250</v>
      </c>
      <c r="K27209" s="34">
        <v>172</v>
      </c>
      <c r="L27209" s="34">
        <v>278</v>
      </c>
      <c r="M27209" s="34">
        <v>158</v>
      </c>
    </row>
    <row r="27210" spans="1:13" x14ac:dyDescent="0.2">
      <c r="A27210" s="34" t="s">
        <v>128104</v>
      </c>
      <c r="B27210" s="34">
        <v>341</v>
      </c>
      <c r="C27210" s="34">
        <v>333</v>
      </c>
      <c r="D27210" s="34">
        <v>419</v>
      </c>
      <c r="E27210" s="34">
        <v>330</v>
      </c>
      <c r="F27210" s="34">
        <v>360</v>
      </c>
      <c r="G27210" s="34">
        <v>295</v>
      </c>
      <c r="H27210" s="34">
        <v>360</v>
      </c>
      <c r="I27210" s="34">
        <v>328</v>
      </c>
      <c r="J27210" s="34">
        <v>362</v>
      </c>
      <c r="K27210" s="34">
        <v>277</v>
      </c>
      <c r="L27210" s="34">
        <v>348</v>
      </c>
      <c r="M27210" s="34">
        <v>245</v>
      </c>
    </row>
    <row r="27211" spans="1:13" x14ac:dyDescent="0.2">
      <c r="A27211" s="34" t="s">
        <v>128105</v>
      </c>
      <c r="B27211" s="34">
        <v>340</v>
      </c>
      <c r="C27211" s="34">
        <v>331</v>
      </c>
      <c r="D27211" s="34">
        <v>398</v>
      </c>
      <c r="E27211" s="34">
        <v>449</v>
      </c>
      <c r="F27211" s="34">
        <v>285</v>
      </c>
      <c r="G27211" s="34">
        <v>355</v>
      </c>
      <c r="H27211" s="34">
        <v>407</v>
      </c>
      <c r="I27211" s="34">
        <v>410</v>
      </c>
      <c r="J27211" s="34">
        <v>333</v>
      </c>
      <c r="K27211" s="34">
        <v>332</v>
      </c>
      <c r="L27211" s="34">
        <v>358</v>
      </c>
      <c r="M27211" s="34">
        <v>335</v>
      </c>
    </row>
    <row r="27212" spans="1:13" x14ac:dyDescent="0.2">
      <c r="A27212" s="34" t="s">
        <v>128106</v>
      </c>
      <c r="B27212" s="34">
        <v>286</v>
      </c>
      <c r="C27212" s="34">
        <v>331</v>
      </c>
      <c r="D27212" s="34">
        <v>423</v>
      </c>
      <c r="E27212" s="34">
        <v>364</v>
      </c>
      <c r="F27212" s="34">
        <v>341</v>
      </c>
      <c r="G27212" s="34">
        <v>357</v>
      </c>
      <c r="H27212" s="34">
        <v>420</v>
      </c>
      <c r="I27212" s="34">
        <v>353</v>
      </c>
      <c r="J27212" s="34">
        <v>382</v>
      </c>
      <c r="K27212" s="34">
        <v>312</v>
      </c>
      <c r="L27212" s="34">
        <v>349</v>
      </c>
      <c r="M27212" s="34">
        <v>281</v>
      </c>
    </row>
    <row r="27213" spans="1:13" x14ac:dyDescent="0.2">
      <c r="A27213" s="34" t="s">
        <v>128107</v>
      </c>
      <c r="B27213" s="34">
        <v>492</v>
      </c>
      <c r="C27213" s="34">
        <v>551</v>
      </c>
      <c r="D27213" s="34">
        <v>500</v>
      </c>
      <c r="E27213" s="34">
        <v>608</v>
      </c>
      <c r="F27213" s="34">
        <v>529</v>
      </c>
      <c r="G27213" s="34">
        <v>497</v>
      </c>
      <c r="H27213" s="34">
        <v>533</v>
      </c>
      <c r="I27213" s="34">
        <v>568</v>
      </c>
      <c r="J27213" s="34">
        <v>488</v>
      </c>
      <c r="K27213" s="34">
        <v>442</v>
      </c>
      <c r="L27213" s="34">
        <v>469</v>
      </c>
      <c r="M27213" s="34">
        <v>391</v>
      </c>
    </row>
    <row r="27214" spans="1:13" x14ac:dyDescent="0.2">
      <c r="A27214" s="34" t="s">
        <v>128108</v>
      </c>
      <c r="B27214" s="34">
        <v>548</v>
      </c>
      <c r="C27214" s="34">
        <v>490</v>
      </c>
      <c r="D27214" s="34">
        <v>518</v>
      </c>
      <c r="E27214" s="34">
        <v>430</v>
      </c>
      <c r="F27214" s="34">
        <v>458</v>
      </c>
      <c r="G27214" s="34">
        <v>464</v>
      </c>
      <c r="H27214" s="34">
        <v>614</v>
      </c>
      <c r="I27214" s="34">
        <v>476</v>
      </c>
      <c r="J27214" s="34">
        <v>631</v>
      </c>
      <c r="K27214" s="34">
        <v>339</v>
      </c>
      <c r="L27214" s="34">
        <v>581</v>
      </c>
      <c r="M27214" s="34">
        <v>352</v>
      </c>
    </row>
    <row r="27215" spans="1:13" x14ac:dyDescent="0.2">
      <c r="A27215" s="34" t="s">
        <v>128109</v>
      </c>
      <c r="B27215" s="34">
        <v>267</v>
      </c>
      <c r="C27215" s="34">
        <v>328</v>
      </c>
      <c r="D27215" s="34">
        <v>333</v>
      </c>
      <c r="E27215" s="34">
        <v>373</v>
      </c>
      <c r="F27215" s="34">
        <v>279</v>
      </c>
      <c r="G27215" s="34">
        <v>261</v>
      </c>
      <c r="H27215" s="34">
        <v>325</v>
      </c>
      <c r="I27215" s="34">
        <v>322</v>
      </c>
      <c r="J27215" s="34">
        <v>308</v>
      </c>
      <c r="K27215" s="34">
        <v>288</v>
      </c>
      <c r="L27215" s="34">
        <v>295</v>
      </c>
      <c r="M27215" s="34">
        <v>239</v>
      </c>
    </row>
    <row r="27216" spans="1:13" x14ac:dyDescent="0.2">
      <c r="A27216" s="34" t="s">
        <v>128110</v>
      </c>
      <c r="B27216" s="34">
        <v>492</v>
      </c>
      <c r="C27216" s="34">
        <v>402</v>
      </c>
      <c r="D27216" s="34">
        <v>450</v>
      </c>
      <c r="E27216" s="34">
        <v>440</v>
      </c>
      <c r="F27216" s="34">
        <v>456</v>
      </c>
      <c r="G27216" s="34">
        <v>411</v>
      </c>
      <c r="H27216" s="34">
        <v>529</v>
      </c>
      <c r="I27216" s="34">
        <v>449</v>
      </c>
      <c r="J27216" s="34">
        <v>468</v>
      </c>
      <c r="K27216" s="34">
        <v>335</v>
      </c>
      <c r="L27216" s="34">
        <v>463</v>
      </c>
      <c r="M27216" s="34">
        <v>358</v>
      </c>
    </row>
    <row r="27217" spans="1:13" x14ac:dyDescent="0.2">
      <c r="A27217" s="34" t="s">
        <v>128111</v>
      </c>
      <c r="B27217" s="34">
        <v>768</v>
      </c>
      <c r="C27217" s="34">
        <v>642</v>
      </c>
      <c r="D27217" s="34">
        <v>829</v>
      </c>
      <c r="E27217" s="34">
        <v>797</v>
      </c>
      <c r="F27217" s="34">
        <v>657</v>
      </c>
      <c r="G27217" s="34">
        <v>687</v>
      </c>
      <c r="H27217" s="34">
        <v>830</v>
      </c>
      <c r="I27217" s="34">
        <v>787</v>
      </c>
      <c r="J27217" s="34">
        <v>877</v>
      </c>
      <c r="K27217" s="34">
        <v>664</v>
      </c>
      <c r="L27217" s="34">
        <v>769</v>
      </c>
      <c r="M27217" s="34">
        <v>501</v>
      </c>
    </row>
    <row r="27218" spans="1:13" x14ac:dyDescent="0.2">
      <c r="A27218" s="34" t="s">
        <v>128112</v>
      </c>
      <c r="B27218" s="34">
        <v>561</v>
      </c>
      <c r="C27218" s="34">
        <v>558</v>
      </c>
      <c r="D27218" s="34">
        <v>549</v>
      </c>
      <c r="E27218" s="34">
        <v>525</v>
      </c>
      <c r="F27218" s="34">
        <v>469</v>
      </c>
      <c r="G27218" s="34">
        <v>543</v>
      </c>
      <c r="H27218" s="34">
        <v>559</v>
      </c>
      <c r="I27218" s="34">
        <v>552</v>
      </c>
      <c r="J27218" s="34">
        <v>610</v>
      </c>
      <c r="K27218" s="34">
        <v>456</v>
      </c>
      <c r="L27218" s="34">
        <v>588</v>
      </c>
      <c r="M27218" s="34">
        <v>396</v>
      </c>
    </row>
    <row r="27219" spans="1:13" x14ac:dyDescent="0.2">
      <c r="A27219" s="34" t="s">
        <v>128113</v>
      </c>
      <c r="B27219" s="34">
        <v>729</v>
      </c>
      <c r="C27219" s="34">
        <v>659</v>
      </c>
      <c r="D27219" s="34">
        <v>683</v>
      </c>
      <c r="E27219" s="34">
        <v>786</v>
      </c>
      <c r="F27219" s="34">
        <v>641</v>
      </c>
      <c r="G27219" s="34">
        <v>647</v>
      </c>
      <c r="H27219" s="34">
        <v>748</v>
      </c>
      <c r="I27219" s="34">
        <v>680</v>
      </c>
      <c r="J27219" s="34">
        <v>686</v>
      </c>
      <c r="K27219" s="34">
        <v>607</v>
      </c>
      <c r="L27219" s="34">
        <v>654</v>
      </c>
      <c r="M27219" s="34">
        <v>539</v>
      </c>
    </row>
    <row r="27220" spans="1:13" x14ac:dyDescent="0.2">
      <c r="A27220" s="34" t="s">
        <v>128114</v>
      </c>
      <c r="B27220" s="34">
        <v>478</v>
      </c>
      <c r="C27220" s="34">
        <v>468</v>
      </c>
      <c r="D27220" s="34">
        <v>552</v>
      </c>
      <c r="E27220" s="34">
        <v>507</v>
      </c>
      <c r="F27220" s="34">
        <v>386</v>
      </c>
      <c r="G27220" s="34">
        <v>427</v>
      </c>
      <c r="H27220" s="34">
        <v>531</v>
      </c>
      <c r="I27220" s="34">
        <v>451</v>
      </c>
      <c r="J27220" s="34">
        <v>504</v>
      </c>
      <c r="K27220" s="34">
        <v>310</v>
      </c>
      <c r="L27220" s="34">
        <v>480</v>
      </c>
      <c r="M27220" s="34">
        <v>378</v>
      </c>
    </row>
    <row r="27221" spans="1:13" x14ac:dyDescent="0.2">
      <c r="A27221" s="34" t="s">
        <v>128115</v>
      </c>
      <c r="B27221" s="34">
        <v>441</v>
      </c>
      <c r="C27221" s="34">
        <v>441</v>
      </c>
      <c r="D27221" s="34">
        <v>490</v>
      </c>
      <c r="E27221" s="34">
        <v>483</v>
      </c>
      <c r="F27221" s="34">
        <v>491</v>
      </c>
      <c r="G27221" s="34">
        <v>406</v>
      </c>
      <c r="H27221" s="34">
        <v>519</v>
      </c>
      <c r="I27221" s="34">
        <v>453</v>
      </c>
      <c r="J27221" s="34">
        <v>550</v>
      </c>
      <c r="K27221" s="34">
        <v>448</v>
      </c>
      <c r="L27221" s="34">
        <v>435</v>
      </c>
      <c r="M27221" s="34">
        <v>351</v>
      </c>
    </row>
    <row r="27222" spans="1:13" x14ac:dyDescent="0.2">
      <c r="A27222" s="34" t="s">
        <v>128116</v>
      </c>
      <c r="B27222" s="34">
        <v>625</v>
      </c>
      <c r="C27222" s="34">
        <v>714</v>
      </c>
      <c r="D27222" s="34">
        <v>916</v>
      </c>
      <c r="E27222" s="34">
        <v>776</v>
      </c>
      <c r="F27222" s="34">
        <v>814</v>
      </c>
      <c r="G27222" s="34">
        <v>712</v>
      </c>
      <c r="H27222" s="34">
        <v>964</v>
      </c>
      <c r="I27222" s="34">
        <v>800</v>
      </c>
      <c r="J27222" s="34">
        <v>964</v>
      </c>
      <c r="K27222" s="34">
        <v>634</v>
      </c>
      <c r="L27222" s="34">
        <v>872</v>
      </c>
      <c r="M27222" s="34">
        <v>626</v>
      </c>
    </row>
    <row r="27223" spans="1:13" x14ac:dyDescent="0.2">
      <c r="A27223" s="34" t="s">
        <v>128117</v>
      </c>
      <c r="B27223" s="34">
        <v>290</v>
      </c>
      <c r="C27223" s="34">
        <v>418</v>
      </c>
      <c r="D27223" s="34">
        <v>383</v>
      </c>
      <c r="E27223" s="34">
        <v>456</v>
      </c>
      <c r="F27223" s="34">
        <v>398</v>
      </c>
      <c r="G27223" s="34">
        <v>371</v>
      </c>
      <c r="H27223" s="34">
        <v>468</v>
      </c>
      <c r="I27223" s="34">
        <v>421</v>
      </c>
      <c r="J27223" s="34">
        <v>473</v>
      </c>
      <c r="K27223" s="34">
        <v>357</v>
      </c>
      <c r="L27223" s="34">
        <v>404</v>
      </c>
      <c r="M27223" s="34">
        <v>345</v>
      </c>
    </row>
    <row r="27224" spans="1:13" x14ac:dyDescent="0.2">
      <c r="A27224" s="34" t="s">
        <v>128118</v>
      </c>
      <c r="B27224" s="34">
        <v>284</v>
      </c>
      <c r="C27224" s="34">
        <v>274</v>
      </c>
      <c r="D27224" s="34">
        <v>324</v>
      </c>
      <c r="E27224" s="34">
        <v>278</v>
      </c>
      <c r="F27224" s="34">
        <v>293</v>
      </c>
      <c r="G27224" s="34">
        <v>232</v>
      </c>
      <c r="H27224" s="34">
        <v>362</v>
      </c>
      <c r="I27224" s="34">
        <v>263</v>
      </c>
      <c r="J27224" s="34">
        <v>365</v>
      </c>
      <c r="K27224" s="34">
        <v>239</v>
      </c>
      <c r="L27224" s="34">
        <v>317</v>
      </c>
      <c r="M27224" s="34">
        <v>239</v>
      </c>
    </row>
    <row r="27225" spans="1:13" x14ac:dyDescent="0.2">
      <c r="A27225" s="34" t="s">
        <v>128119</v>
      </c>
      <c r="B27225" s="34">
        <v>287</v>
      </c>
      <c r="C27225" s="34">
        <v>374</v>
      </c>
      <c r="D27225" s="34">
        <v>261</v>
      </c>
      <c r="E27225" s="34">
        <v>348</v>
      </c>
      <c r="F27225" s="34">
        <v>238</v>
      </c>
      <c r="G27225" s="34">
        <v>301</v>
      </c>
      <c r="H27225" s="34">
        <v>277</v>
      </c>
      <c r="I27225" s="34">
        <v>299</v>
      </c>
      <c r="J27225" s="34">
        <v>275</v>
      </c>
      <c r="K27225" s="34">
        <v>232</v>
      </c>
      <c r="L27225" s="34">
        <v>287</v>
      </c>
      <c r="M27225" s="34">
        <v>234</v>
      </c>
    </row>
    <row r="27226" spans="1:13" x14ac:dyDescent="0.2">
      <c r="A27226" s="34" t="s">
        <v>128120</v>
      </c>
      <c r="B27226" s="34">
        <v>351</v>
      </c>
      <c r="C27226" s="34">
        <v>370</v>
      </c>
      <c r="D27226" s="34">
        <v>291</v>
      </c>
      <c r="E27226" s="34">
        <v>308</v>
      </c>
      <c r="F27226" s="34">
        <v>260</v>
      </c>
      <c r="G27226" s="34">
        <v>306</v>
      </c>
      <c r="H27226" s="34">
        <v>349</v>
      </c>
      <c r="I27226" s="34">
        <v>366</v>
      </c>
      <c r="J27226" s="34">
        <v>264</v>
      </c>
      <c r="K27226" s="34">
        <v>292</v>
      </c>
      <c r="L27226" s="34">
        <v>327</v>
      </c>
      <c r="M27226" s="34">
        <v>243</v>
      </c>
    </row>
    <row r="27227" spans="1:13" x14ac:dyDescent="0.2">
      <c r="A27227" s="34" t="s">
        <v>128121</v>
      </c>
      <c r="B27227" s="34">
        <v>306</v>
      </c>
      <c r="C27227" s="34">
        <v>375</v>
      </c>
      <c r="D27227" s="34">
        <v>360</v>
      </c>
      <c r="E27227" s="34">
        <v>380</v>
      </c>
      <c r="F27227" s="34">
        <v>343</v>
      </c>
      <c r="G27227" s="34">
        <v>329</v>
      </c>
      <c r="H27227" s="34">
        <v>364</v>
      </c>
      <c r="I27227" s="34">
        <v>364</v>
      </c>
      <c r="J27227" s="34">
        <v>349</v>
      </c>
      <c r="K27227" s="34">
        <v>313</v>
      </c>
      <c r="L27227" s="34">
        <v>325</v>
      </c>
      <c r="M27227" s="34">
        <v>275</v>
      </c>
    </row>
    <row r="27228" spans="1:13" x14ac:dyDescent="0.2">
      <c r="A27228" s="34" t="s">
        <v>128122</v>
      </c>
      <c r="B27228" s="34">
        <v>420</v>
      </c>
      <c r="C27228" s="34">
        <v>498</v>
      </c>
      <c r="D27228" s="34">
        <v>597</v>
      </c>
      <c r="E27228" s="34">
        <v>544</v>
      </c>
      <c r="F27228" s="34">
        <v>513</v>
      </c>
      <c r="G27228" s="34">
        <v>412</v>
      </c>
      <c r="H27228" s="34">
        <v>600</v>
      </c>
      <c r="I27228" s="34">
        <v>506</v>
      </c>
      <c r="J27228" s="34">
        <v>543</v>
      </c>
      <c r="K27228" s="34">
        <v>408</v>
      </c>
      <c r="L27228" s="34">
        <v>582</v>
      </c>
      <c r="M27228" s="34">
        <v>371</v>
      </c>
    </row>
    <row r="27229" spans="1:13" x14ac:dyDescent="0.2">
      <c r="A27229" s="34" t="s">
        <v>128123</v>
      </c>
      <c r="B27229" s="34">
        <v>444</v>
      </c>
      <c r="C27229" s="34">
        <v>416</v>
      </c>
      <c r="D27229" s="34">
        <v>452</v>
      </c>
      <c r="E27229" s="34">
        <v>488</v>
      </c>
      <c r="F27229" s="34">
        <v>401</v>
      </c>
      <c r="G27229" s="34">
        <v>413</v>
      </c>
      <c r="H27229" s="34">
        <v>542</v>
      </c>
      <c r="I27229" s="34">
        <v>421</v>
      </c>
      <c r="J27229" s="34">
        <v>462</v>
      </c>
      <c r="K27229" s="34">
        <v>348</v>
      </c>
      <c r="L27229" s="34">
        <v>465</v>
      </c>
      <c r="M27229" s="34">
        <v>329</v>
      </c>
    </row>
    <row r="27230" spans="1:13" x14ac:dyDescent="0.2">
      <c r="A27230" s="34" t="s">
        <v>128124</v>
      </c>
      <c r="B27230" s="34">
        <v>209</v>
      </c>
      <c r="C27230" s="34">
        <v>249</v>
      </c>
      <c r="D27230" s="34">
        <v>279</v>
      </c>
      <c r="E27230" s="34">
        <v>327</v>
      </c>
      <c r="F27230" s="34">
        <v>228</v>
      </c>
      <c r="G27230" s="34">
        <v>282</v>
      </c>
      <c r="H27230" s="34">
        <v>268</v>
      </c>
      <c r="I27230" s="34">
        <v>264</v>
      </c>
      <c r="J27230" s="34">
        <v>318</v>
      </c>
      <c r="K27230" s="34">
        <v>229</v>
      </c>
      <c r="L27230" s="34">
        <v>278</v>
      </c>
      <c r="M27230" s="34">
        <v>195</v>
      </c>
    </row>
    <row r="27231" spans="1:13" x14ac:dyDescent="0.2">
      <c r="A27231" s="34" t="s">
        <v>128125</v>
      </c>
      <c r="B27231" s="34">
        <v>379</v>
      </c>
      <c r="C27231" s="34">
        <v>408</v>
      </c>
      <c r="D27231" s="34">
        <v>404</v>
      </c>
      <c r="E27231" s="34">
        <v>442</v>
      </c>
      <c r="F27231" s="34">
        <v>384</v>
      </c>
      <c r="G27231" s="34">
        <v>342</v>
      </c>
      <c r="H27231" s="34">
        <v>414</v>
      </c>
      <c r="I27231" s="34">
        <v>412</v>
      </c>
      <c r="J27231" s="34">
        <v>365</v>
      </c>
      <c r="K27231" s="34">
        <v>334</v>
      </c>
      <c r="L27231" s="34">
        <v>342</v>
      </c>
      <c r="M27231" s="34">
        <v>284</v>
      </c>
    </row>
    <row r="27232" spans="1:13" x14ac:dyDescent="0.2">
      <c r="A27232" s="34" t="s">
        <v>128126</v>
      </c>
      <c r="B27232" s="34">
        <v>366</v>
      </c>
      <c r="C27232" s="34">
        <v>412</v>
      </c>
      <c r="D27232" s="34">
        <v>475</v>
      </c>
      <c r="E27232" s="34">
        <v>420</v>
      </c>
      <c r="F27232" s="34">
        <v>463</v>
      </c>
      <c r="G27232" s="34">
        <v>383</v>
      </c>
      <c r="H27232" s="34">
        <v>559</v>
      </c>
      <c r="I27232" s="34">
        <v>408</v>
      </c>
      <c r="J27232" s="34">
        <v>436</v>
      </c>
      <c r="K27232" s="34">
        <v>363</v>
      </c>
      <c r="L27232" s="34">
        <v>477</v>
      </c>
      <c r="M27232" s="34">
        <v>278</v>
      </c>
    </row>
    <row r="27233" spans="1:13" x14ac:dyDescent="0.2">
      <c r="A27233" s="34" t="s">
        <v>128127</v>
      </c>
      <c r="B27233" s="34">
        <v>309</v>
      </c>
      <c r="C27233" s="34">
        <v>317</v>
      </c>
      <c r="D27233" s="34">
        <v>310</v>
      </c>
      <c r="E27233" s="34">
        <v>441</v>
      </c>
      <c r="F27233" s="34">
        <v>298</v>
      </c>
      <c r="G27233" s="34">
        <v>333</v>
      </c>
      <c r="H27233" s="34">
        <v>371</v>
      </c>
      <c r="I27233" s="34">
        <v>338</v>
      </c>
      <c r="J27233" s="34">
        <v>389</v>
      </c>
      <c r="K27233" s="34">
        <v>280</v>
      </c>
      <c r="L27233" s="34">
        <v>380</v>
      </c>
      <c r="M27233" s="34">
        <v>288</v>
      </c>
    </row>
    <row r="27234" spans="1:13" x14ac:dyDescent="0.2">
      <c r="A27234" s="34" t="s">
        <v>128128</v>
      </c>
      <c r="B27234" s="34">
        <v>559</v>
      </c>
      <c r="C27234" s="34">
        <v>596</v>
      </c>
      <c r="D27234" s="34">
        <v>598</v>
      </c>
      <c r="E27234" s="34">
        <v>570</v>
      </c>
      <c r="F27234" s="34">
        <v>471</v>
      </c>
      <c r="G27234" s="34">
        <v>508</v>
      </c>
      <c r="H27234" s="34">
        <v>525</v>
      </c>
      <c r="I27234" s="34">
        <v>569</v>
      </c>
      <c r="J27234" s="34">
        <v>573</v>
      </c>
      <c r="K27234" s="34">
        <v>460</v>
      </c>
      <c r="L27234" s="34">
        <v>474</v>
      </c>
      <c r="M27234" s="34">
        <v>436</v>
      </c>
    </row>
    <row r="27235" spans="1:13" x14ac:dyDescent="0.2">
      <c r="A27235" s="34" t="s">
        <v>128129</v>
      </c>
      <c r="B27235" s="34">
        <v>330</v>
      </c>
      <c r="C27235" s="34">
        <v>437</v>
      </c>
      <c r="D27235" s="34">
        <v>476</v>
      </c>
      <c r="E27235" s="34">
        <v>442</v>
      </c>
      <c r="F27235" s="34">
        <v>407</v>
      </c>
      <c r="G27235" s="34">
        <v>330</v>
      </c>
      <c r="H27235" s="34">
        <v>453</v>
      </c>
      <c r="I27235" s="34">
        <v>358</v>
      </c>
      <c r="J27235" s="34">
        <v>369</v>
      </c>
      <c r="K27235" s="34">
        <v>294</v>
      </c>
      <c r="L27235" s="34">
        <v>410</v>
      </c>
      <c r="M27235" s="34">
        <v>307</v>
      </c>
    </row>
    <row r="27236" spans="1:13" x14ac:dyDescent="0.2">
      <c r="A27236" s="34" t="s">
        <v>128130</v>
      </c>
      <c r="B27236" s="34">
        <v>285</v>
      </c>
      <c r="C27236" s="34">
        <v>332</v>
      </c>
      <c r="D27236" s="34">
        <v>345</v>
      </c>
      <c r="E27236" s="34">
        <v>308</v>
      </c>
      <c r="F27236" s="34">
        <v>419</v>
      </c>
      <c r="G27236" s="34">
        <v>290</v>
      </c>
      <c r="H27236" s="34">
        <v>361</v>
      </c>
      <c r="I27236" s="34">
        <v>356</v>
      </c>
      <c r="J27236" s="34">
        <v>300</v>
      </c>
      <c r="K27236" s="34">
        <v>263</v>
      </c>
      <c r="L27236" s="34">
        <v>331</v>
      </c>
      <c r="M27236" s="34">
        <v>258</v>
      </c>
    </row>
    <row r="27237" spans="1:13" x14ac:dyDescent="0.2">
      <c r="A27237" s="34" t="s">
        <v>128131</v>
      </c>
      <c r="B27237" s="34">
        <v>341</v>
      </c>
      <c r="C27237" s="34">
        <v>371</v>
      </c>
      <c r="D27237" s="34">
        <v>397</v>
      </c>
      <c r="E27237" s="34">
        <v>415</v>
      </c>
      <c r="F27237" s="34">
        <v>378</v>
      </c>
      <c r="G27237" s="34">
        <v>300</v>
      </c>
      <c r="H27237" s="34">
        <v>421</v>
      </c>
      <c r="I27237" s="34">
        <v>397</v>
      </c>
      <c r="J27237" s="34">
        <v>378</v>
      </c>
      <c r="K27237" s="34">
        <v>285</v>
      </c>
      <c r="L27237" s="34">
        <v>381</v>
      </c>
      <c r="M27237" s="34">
        <v>261</v>
      </c>
    </row>
    <row r="27238" spans="1:13" x14ac:dyDescent="0.2">
      <c r="A27238" s="34" t="s">
        <v>128132</v>
      </c>
      <c r="B27238" s="34">
        <v>377</v>
      </c>
      <c r="C27238" s="34">
        <v>268</v>
      </c>
      <c r="D27238" s="34">
        <v>333</v>
      </c>
      <c r="E27238" s="34">
        <v>341</v>
      </c>
      <c r="F27238" s="34">
        <v>236</v>
      </c>
      <c r="G27238" s="34">
        <v>270</v>
      </c>
      <c r="H27238" s="34">
        <v>340</v>
      </c>
      <c r="I27238" s="34">
        <v>289</v>
      </c>
      <c r="J27238" s="34">
        <v>326</v>
      </c>
      <c r="K27238" s="34">
        <v>259</v>
      </c>
      <c r="L27238" s="34">
        <v>282</v>
      </c>
      <c r="M27238" s="34">
        <v>217</v>
      </c>
    </row>
    <row r="27239" spans="1:13" x14ac:dyDescent="0.2">
      <c r="A27239" s="34" t="s">
        <v>128133</v>
      </c>
      <c r="B27239" s="34">
        <v>375</v>
      </c>
      <c r="C27239" s="34">
        <v>369</v>
      </c>
      <c r="D27239" s="34">
        <v>329</v>
      </c>
      <c r="E27239" s="34">
        <v>394</v>
      </c>
      <c r="F27239" s="34">
        <v>313</v>
      </c>
      <c r="G27239" s="34">
        <v>289</v>
      </c>
      <c r="H27239" s="34">
        <v>339</v>
      </c>
      <c r="I27239" s="34">
        <v>299</v>
      </c>
      <c r="J27239" s="34">
        <v>364</v>
      </c>
      <c r="K27239" s="34">
        <v>239</v>
      </c>
      <c r="L27239" s="34">
        <v>275</v>
      </c>
      <c r="M27239" s="34">
        <v>222</v>
      </c>
    </row>
    <row r="27240" spans="1:13" x14ac:dyDescent="0.2">
      <c r="A27240" s="34" t="s">
        <v>128134</v>
      </c>
      <c r="B27240" s="34">
        <v>271</v>
      </c>
      <c r="C27240" s="34">
        <v>353</v>
      </c>
      <c r="D27240" s="34">
        <v>348</v>
      </c>
      <c r="E27240" s="34">
        <v>337</v>
      </c>
      <c r="F27240" s="34">
        <v>265</v>
      </c>
      <c r="G27240" s="34">
        <v>297</v>
      </c>
      <c r="H27240" s="34">
        <v>319</v>
      </c>
      <c r="I27240" s="34">
        <v>346</v>
      </c>
      <c r="J27240" s="34">
        <v>378</v>
      </c>
      <c r="K27240" s="34">
        <v>227</v>
      </c>
      <c r="L27240" s="34">
        <v>272</v>
      </c>
      <c r="M27240" s="34">
        <v>214</v>
      </c>
    </row>
    <row r="27241" spans="1:13" x14ac:dyDescent="0.2">
      <c r="A27241" s="34" t="s">
        <v>128135</v>
      </c>
      <c r="B27241" s="34">
        <v>368</v>
      </c>
      <c r="C27241" s="34">
        <v>398</v>
      </c>
      <c r="D27241" s="34">
        <v>416</v>
      </c>
      <c r="E27241" s="34">
        <v>443</v>
      </c>
      <c r="F27241" s="34">
        <v>421</v>
      </c>
      <c r="G27241" s="34">
        <v>367</v>
      </c>
      <c r="H27241" s="34">
        <v>440</v>
      </c>
      <c r="I27241" s="34">
        <v>422</v>
      </c>
      <c r="J27241" s="34">
        <v>450</v>
      </c>
      <c r="K27241" s="34">
        <v>339</v>
      </c>
      <c r="L27241" s="34">
        <v>377</v>
      </c>
      <c r="M27241" s="34">
        <v>304</v>
      </c>
    </row>
    <row r="27242" spans="1:13" x14ac:dyDescent="0.2">
      <c r="A27242" s="34" t="s">
        <v>128136</v>
      </c>
      <c r="B27242" s="34">
        <v>347</v>
      </c>
      <c r="C27242" s="34">
        <v>394</v>
      </c>
      <c r="D27242" s="34">
        <v>437</v>
      </c>
      <c r="E27242" s="34">
        <v>405</v>
      </c>
      <c r="F27242" s="34">
        <v>413</v>
      </c>
      <c r="G27242" s="34">
        <v>362</v>
      </c>
      <c r="H27242" s="34">
        <v>506</v>
      </c>
      <c r="I27242" s="34">
        <v>426</v>
      </c>
      <c r="J27242" s="34">
        <v>434</v>
      </c>
      <c r="K27242" s="34">
        <v>277</v>
      </c>
      <c r="L27242" s="34">
        <v>393</v>
      </c>
      <c r="M27242" s="34">
        <v>301</v>
      </c>
    </row>
    <row r="27243" spans="1:13" x14ac:dyDescent="0.2">
      <c r="A27243" s="34" t="s">
        <v>128137</v>
      </c>
      <c r="B27243" s="34">
        <v>329</v>
      </c>
      <c r="C27243" s="34">
        <v>361</v>
      </c>
      <c r="D27243" s="34">
        <v>471</v>
      </c>
      <c r="E27243" s="34">
        <v>332</v>
      </c>
      <c r="F27243" s="34">
        <v>404</v>
      </c>
      <c r="G27243" s="34">
        <v>319</v>
      </c>
      <c r="H27243" s="34">
        <v>409</v>
      </c>
      <c r="I27243" s="34">
        <v>348</v>
      </c>
      <c r="J27243" s="34">
        <v>328</v>
      </c>
      <c r="K27243" s="34">
        <v>261</v>
      </c>
      <c r="L27243" s="34">
        <v>323</v>
      </c>
      <c r="M27243" s="34">
        <v>233</v>
      </c>
    </row>
    <row r="27244" spans="1:13" x14ac:dyDescent="0.2">
      <c r="A27244" s="34" t="s">
        <v>128138</v>
      </c>
      <c r="B27244" s="34">
        <v>348</v>
      </c>
      <c r="C27244" s="34">
        <v>326</v>
      </c>
      <c r="D27244" s="34">
        <v>311</v>
      </c>
      <c r="E27244" s="34">
        <v>306</v>
      </c>
      <c r="F27244" s="34">
        <v>299</v>
      </c>
      <c r="G27244" s="34">
        <v>287</v>
      </c>
      <c r="H27244" s="34">
        <v>354</v>
      </c>
      <c r="I27244" s="34">
        <v>307</v>
      </c>
      <c r="J27244" s="34">
        <v>372</v>
      </c>
      <c r="K27244" s="34">
        <v>239</v>
      </c>
      <c r="L27244" s="34">
        <v>337</v>
      </c>
      <c r="M27244" s="34">
        <v>243</v>
      </c>
    </row>
    <row r="27245" spans="1:13" x14ac:dyDescent="0.2">
      <c r="A27245" s="34" t="s">
        <v>128139</v>
      </c>
      <c r="B27245" s="34">
        <v>472</v>
      </c>
      <c r="C27245" s="34">
        <v>554</v>
      </c>
      <c r="D27245" s="34">
        <v>625</v>
      </c>
      <c r="E27245" s="34">
        <v>545</v>
      </c>
      <c r="F27245" s="34">
        <v>577</v>
      </c>
      <c r="G27245" s="34">
        <v>466</v>
      </c>
      <c r="H27245" s="34">
        <v>618</v>
      </c>
      <c r="I27245" s="34">
        <v>458</v>
      </c>
      <c r="J27245" s="34">
        <v>570</v>
      </c>
      <c r="K27245" s="34">
        <v>402</v>
      </c>
      <c r="L27245" s="34">
        <v>591</v>
      </c>
      <c r="M27245" s="34">
        <v>371</v>
      </c>
    </row>
    <row r="27246" spans="1:13" x14ac:dyDescent="0.2">
      <c r="A27246" s="34" t="s">
        <v>128140</v>
      </c>
      <c r="B27246" s="34">
        <v>333</v>
      </c>
      <c r="C27246" s="34">
        <v>359</v>
      </c>
      <c r="D27246" s="34">
        <v>367</v>
      </c>
      <c r="E27246" s="34">
        <v>409</v>
      </c>
      <c r="F27246" s="34">
        <v>363</v>
      </c>
      <c r="G27246" s="34">
        <v>320</v>
      </c>
      <c r="H27246" s="34">
        <v>403</v>
      </c>
      <c r="I27246" s="34">
        <v>383</v>
      </c>
      <c r="J27246" s="34">
        <v>399</v>
      </c>
      <c r="K27246" s="34">
        <v>288</v>
      </c>
      <c r="L27246" s="34">
        <v>357</v>
      </c>
      <c r="M27246" s="34">
        <v>288</v>
      </c>
    </row>
    <row r="27247" spans="1:13" x14ac:dyDescent="0.2">
      <c r="A27247" s="34" t="s">
        <v>128141</v>
      </c>
      <c r="B27247" s="34">
        <v>259</v>
      </c>
      <c r="C27247" s="34">
        <v>266</v>
      </c>
      <c r="D27247" s="34">
        <v>214</v>
      </c>
      <c r="E27247" s="34">
        <v>272</v>
      </c>
      <c r="F27247" s="34">
        <v>173</v>
      </c>
      <c r="G27247" s="34">
        <v>227</v>
      </c>
      <c r="H27247" s="34">
        <v>228</v>
      </c>
      <c r="I27247" s="34">
        <v>241</v>
      </c>
      <c r="J27247" s="34">
        <v>218</v>
      </c>
      <c r="K27247" s="34">
        <v>184</v>
      </c>
      <c r="L27247" s="34">
        <v>172</v>
      </c>
      <c r="M27247" s="34">
        <v>201</v>
      </c>
    </row>
    <row r="27248" spans="1:13" x14ac:dyDescent="0.2">
      <c r="A27248" s="34" t="s">
        <v>128142</v>
      </c>
      <c r="B27248" s="34">
        <v>234</v>
      </c>
      <c r="C27248" s="34">
        <v>322</v>
      </c>
      <c r="D27248" s="34">
        <v>402</v>
      </c>
      <c r="E27248" s="34">
        <v>340</v>
      </c>
      <c r="F27248" s="34">
        <v>294</v>
      </c>
      <c r="G27248" s="34">
        <v>310</v>
      </c>
      <c r="H27248" s="34">
        <v>294</v>
      </c>
      <c r="I27248" s="34">
        <v>347</v>
      </c>
      <c r="J27248" s="34">
        <v>326</v>
      </c>
      <c r="K27248" s="34">
        <v>238</v>
      </c>
      <c r="L27248" s="34">
        <v>315</v>
      </c>
      <c r="M27248" s="34">
        <v>288</v>
      </c>
    </row>
    <row r="27249" spans="1:13" x14ac:dyDescent="0.2">
      <c r="A27249" s="34" t="s">
        <v>128143</v>
      </c>
      <c r="B27249" s="34">
        <v>475</v>
      </c>
      <c r="C27249" s="34">
        <v>441</v>
      </c>
      <c r="D27249" s="34">
        <v>493</v>
      </c>
      <c r="E27249" s="34">
        <v>439</v>
      </c>
      <c r="F27249" s="34">
        <v>444</v>
      </c>
      <c r="G27249" s="34">
        <v>341</v>
      </c>
      <c r="H27249" s="34">
        <v>505</v>
      </c>
      <c r="I27249" s="34">
        <v>412</v>
      </c>
      <c r="J27249" s="34">
        <v>512</v>
      </c>
      <c r="K27249" s="34">
        <v>369</v>
      </c>
      <c r="L27249" s="34">
        <v>484</v>
      </c>
      <c r="M27249" s="34">
        <v>319</v>
      </c>
    </row>
    <row r="27250" spans="1:13" x14ac:dyDescent="0.2">
      <c r="A27250" s="34" t="s">
        <v>128144</v>
      </c>
      <c r="B27250" s="34">
        <v>275</v>
      </c>
      <c r="C27250" s="34">
        <v>295</v>
      </c>
      <c r="D27250" s="34">
        <v>298</v>
      </c>
      <c r="E27250" s="34">
        <v>288</v>
      </c>
      <c r="F27250" s="34">
        <v>274</v>
      </c>
      <c r="G27250" s="34">
        <v>303</v>
      </c>
      <c r="H27250" s="34">
        <v>303</v>
      </c>
      <c r="I27250" s="34">
        <v>360</v>
      </c>
      <c r="J27250" s="34">
        <v>342</v>
      </c>
      <c r="K27250" s="34">
        <v>297</v>
      </c>
      <c r="L27250" s="34">
        <v>273</v>
      </c>
      <c r="M27250" s="34">
        <v>208</v>
      </c>
    </row>
    <row r="27251" spans="1:13" x14ac:dyDescent="0.2">
      <c r="A27251" s="34" t="s">
        <v>128145</v>
      </c>
      <c r="B27251" s="34">
        <v>283</v>
      </c>
      <c r="C27251" s="34">
        <v>266</v>
      </c>
      <c r="D27251" s="34">
        <v>291</v>
      </c>
      <c r="E27251" s="34">
        <v>270</v>
      </c>
      <c r="F27251" s="34">
        <v>289</v>
      </c>
      <c r="G27251" s="34">
        <v>262</v>
      </c>
      <c r="H27251" s="34">
        <v>308</v>
      </c>
      <c r="I27251" s="34">
        <v>311</v>
      </c>
      <c r="J27251" s="34">
        <v>363</v>
      </c>
      <c r="K27251" s="34">
        <v>211</v>
      </c>
      <c r="L27251" s="34">
        <v>284</v>
      </c>
      <c r="M27251" s="34">
        <v>199</v>
      </c>
    </row>
    <row r="27252" spans="1:13" x14ac:dyDescent="0.2">
      <c r="A27252" s="34" t="s">
        <v>128146</v>
      </c>
      <c r="B27252" s="34">
        <v>362</v>
      </c>
      <c r="C27252" s="34">
        <v>376</v>
      </c>
      <c r="D27252" s="34">
        <v>358</v>
      </c>
      <c r="E27252" s="34">
        <v>445</v>
      </c>
      <c r="F27252" s="34">
        <v>353</v>
      </c>
      <c r="G27252" s="34">
        <v>363</v>
      </c>
      <c r="H27252" s="34">
        <v>399</v>
      </c>
      <c r="I27252" s="34">
        <v>320</v>
      </c>
      <c r="J27252" s="34">
        <v>404</v>
      </c>
      <c r="K27252" s="34">
        <v>287</v>
      </c>
      <c r="L27252" s="34">
        <v>412</v>
      </c>
      <c r="M27252" s="34">
        <v>268</v>
      </c>
    </row>
    <row r="27253" spans="1:13" x14ac:dyDescent="0.2">
      <c r="A27253" s="34" t="s">
        <v>128147</v>
      </c>
      <c r="B27253" s="34">
        <v>187</v>
      </c>
      <c r="C27253" s="34">
        <v>189</v>
      </c>
      <c r="D27253" s="34">
        <v>283</v>
      </c>
      <c r="E27253" s="34">
        <v>216</v>
      </c>
      <c r="F27253" s="34">
        <v>258</v>
      </c>
      <c r="G27253" s="34">
        <v>200</v>
      </c>
      <c r="H27253" s="34">
        <v>284</v>
      </c>
      <c r="I27253" s="34">
        <v>199</v>
      </c>
      <c r="J27253" s="34">
        <v>293</v>
      </c>
      <c r="K27253" s="34">
        <v>170</v>
      </c>
      <c r="L27253" s="34">
        <v>199</v>
      </c>
      <c r="M27253" s="34">
        <v>151</v>
      </c>
    </row>
    <row r="27254" spans="1:13" x14ac:dyDescent="0.2">
      <c r="A27254" s="34" t="s">
        <v>128148</v>
      </c>
      <c r="B27254" s="34">
        <v>500</v>
      </c>
      <c r="C27254" s="34">
        <v>406</v>
      </c>
      <c r="D27254" s="34">
        <v>445</v>
      </c>
      <c r="E27254" s="34">
        <v>471</v>
      </c>
      <c r="F27254" s="34">
        <v>438</v>
      </c>
      <c r="G27254" s="34">
        <v>412</v>
      </c>
      <c r="H27254" s="34">
        <v>510</v>
      </c>
      <c r="I27254" s="34">
        <v>522</v>
      </c>
      <c r="J27254" s="34">
        <v>448</v>
      </c>
      <c r="K27254" s="34">
        <v>375</v>
      </c>
      <c r="L27254" s="34">
        <v>484</v>
      </c>
      <c r="M27254" s="34">
        <v>340</v>
      </c>
    </row>
    <row r="27255" spans="1:13" x14ac:dyDescent="0.2">
      <c r="A27255" s="34" t="s">
        <v>128149</v>
      </c>
      <c r="B27255" s="34">
        <v>272</v>
      </c>
      <c r="C27255" s="34">
        <v>317</v>
      </c>
      <c r="D27255" s="34">
        <v>290</v>
      </c>
      <c r="E27255" s="34">
        <v>403</v>
      </c>
      <c r="F27255" s="34">
        <v>243</v>
      </c>
      <c r="G27255" s="34">
        <v>320</v>
      </c>
      <c r="H27255" s="34">
        <v>310</v>
      </c>
      <c r="I27255" s="34">
        <v>343</v>
      </c>
      <c r="J27255" s="34">
        <v>334</v>
      </c>
      <c r="K27255" s="34">
        <v>311</v>
      </c>
      <c r="L27255" s="34">
        <v>293</v>
      </c>
      <c r="M27255" s="34">
        <v>314</v>
      </c>
    </row>
    <row r="27256" spans="1:13" x14ac:dyDescent="0.2">
      <c r="A27256" s="34" t="s">
        <v>128150</v>
      </c>
      <c r="B27256" s="34">
        <v>413</v>
      </c>
      <c r="C27256" s="34">
        <v>416</v>
      </c>
      <c r="D27256" s="34">
        <v>420</v>
      </c>
      <c r="E27256" s="34">
        <v>428</v>
      </c>
      <c r="F27256" s="34">
        <v>409</v>
      </c>
      <c r="G27256" s="34">
        <v>392</v>
      </c>
      <c r="H27256" s="34">
        <v>424</v>
      </c>
      <c r="I27256" s="34">
        <v>430</v>
      </c>
      <c r="J27256" s="34">
        <v>449</v>
      </c>
      <c r="K27256" s="34">
        <v>337</v>
      </c>
      <c r="L27256" s="34">
        <v>416</v>
      </c>
      <c r="M27256" s="34">
        <v>344</v>
      </c>
    </row>
    <row r="27257" spans="1:13" x14ac:dyDescent="0.2">
      <c r="A27257" s="34" t="s">
        <v>128151</v>
      </c>
      <c r="B27257" s="34">
        <v>200</v>
      </c>
      <c r="C27257" s="34">
        <v>196</v>
      </c>
      <c r="D27257" s="34">
        <v>172</v>
      </c>
      <c r="E27257" s="34">
        <v>176</v>
      </c>
      <c r="F27257" s="34">
        <v>153</v>
      </c>
      <c r="G27257" s="34">
        <v>168</v>
      </c>
      <c r="H27257" s="34">
        <v>171</v>
      </c>
      <c r="I27257" s="34">
        <v>197</v>
      </c>
      <c r="J27257" s="34">
        <v>247</v>
      </c>
      <c r="K27257" s="34">
        <v>158</v>
      </c>
      <c r="L27257" s="34">
        <v>156</v>
      </c>
      <c r="M27257" s="34">
        <v>131</v>
      </c>
    </row>
    <row r="27258" spans="1:13" x14ac:dyDescent="0.2">
      <c r="A27258" s="34" t="s">
        <v>128152</v>
      </c>
      <c r="B27258" s="34">
        <v>116</v>
      </c>
      <c r="C27258" s="34">
        <v>199</v>
      </c>
      <c r="D27258" s="34">
        <v>139</v>
      </c>
      <c r="E27258" s="34">
        <v>182</v>
      </c>
      <c r="F27258" s="34">
        <v>149</v>
      </c>
      <c r="G27258" s="34">
        <v>170</v>
      </c>
      <c r="H27258" s="34">
        <v>169</v>
      </c>
      <c r="I27258" s="34">
        <v>168</v>
      </c>
      <c r="J27258" s="34">
        <v>182</v>
      </c>
      <c r="K27258" s="34">
        <v>163</v>
      </c>
      <c r="L27258" s="34">
        <v>162</v>
      </c>
      <c r="M27258" s="34">
        <v>157</v>
      </c>
    </row>
    <row r="27259" spans="1:13" x14ac:dyDescent="0.2">
      <c r="A27259" s="34" t="s">
        <v>128153</v>
      </c>
      <c r="B27259" s="34">
        <v>294</v>
      </c>
      <c r="C27259" s="34">
        <v>328</v>
      </c>
      <c r="D27259" s="34">
        <v>286</v>
      </c>
      <c r="E27259" s="34">
        <v>386</v>
      </c>
      <c r="F27259" s="34">
        <v>329</v>
      </c>
      <c r="G27259" s="34">
        <v>275</v>
      </c>
      <c r="H27259" s="34">
        <v>370</v>
      </c>
      <c r="I27259" s="34">
        <v>309</v>
      </c>
      <c r="J27259" s="34">
        <v>405</v>
      </c>
      <c r="K27259" s="34">
        <v>238</v>
      </c>
      <c r="L27259" s="34">
        <v>257</v>
      </c>
      <c r="M27259" s="34">
        <v>274</v>
      </c>
    </row>
    <row r="27260" spans="1:13" x14ac:dyDescent="0.2">
      <c r="A27260" s="34" t="s">
        <v>128154</v>
      </c>
      <c r="B27260" s="34">
        <v>338</v>
      </c>
      <c r="C27260" s="34">
        <v>418</v>
      </c>
      <c r="D27260" s="34">
        <v>431</v>
      </c>
      <c r="E27260" s="34">
        <v>434</v>
      </c>
      <c r="F27260" s="34">
        <v>284</v>
      </c>
      <c r="G27260" s="34">
        <v>364</v>
      </c>
      <c r="H27260" s="34">
        <v>407</v>
      </c>
      <c r="I27260" s="34">
        <v>415</v>
      </c>
      <c r="J27260" s="34">
        <v>407</v>
      </c>
      <c r="K27260" s="34">
        <v>354</v>
      </c>
      <c r="L27260" s="34">
        <v>396</v>
      </c>
      <c r="M27260" s="34">
        <v>334</v>
      </c>
    </row>
    <row r="27261" spans="1:13" x14ac:dyDescent="0.2">
      <c r="A27261" s="34" t="s">
        <v>128155</v>
      </c>
      <c r="B27261" s="34">
        <v>332</v>
      </c>
      <c r="C27261" s="34">
        <v>399</v>
      </c>
      <c r="D27261" s="34">
        <v>450</v>
      </c>
      <c r="E27261" s="34">
        <v>376</v>
      </c>
      <c r="F27261" s="34">
        <v>444</v>
      </c>
      <c r="G27261" s="34">
        <v>370</v>
      </c>
      <c r="H27261" s="34">
        <v>444</v>
      </c>
      <c r="I27261" s="34">
        <v>332</v>
      </c>
      <c r="J27261" s="34">
        <v>406</v>
      </c>
      <c r="K27261" s="34">
        <v>270</v>
      </c>
      <c r="L27261" s="34">
        <v>438</v>
      </c>
      <c r="M27261" s="34">
        <v>276</v>
      </c>
    </row>
    <row r="27262" spans="1:13" x14ac:dyDescent="0.2">
      <c r="A27262" s="34" t="s">
        <v>128156</v>
      </c>
      <c r="B27262" s="34">
        <v>282</v>
      </c>
      <c r="C27262" s="34">
        <v>434</v>
      </c>
      <c r="D27262" s="34">
        <v>421</v>
      </c>
      <c r="E27262" s="34">
        <v>404</v>
      </c>
      <c r="F27262" s="34">
        <v>397</v>
      </c>
      <c r="G27262" s="34">
        <v>428</v>
      </c>
      <c r="H27262" s="34">
        <v>500</v>
      </c>
      <c r="I27262" s="34">
        <v>386</v>
      </c>
      <c r="J27262" s="34">
        <v>396</v>
      </c>
      <c r="K27262" s="34">
        <v>349</v>
      </c>
      <c r="L27262" s="34">
        <v>413</v>
      </c>
      <c r="M27262" s="34">
        <v>312</v>
      </c>
    </row>
    <row r="27263" spans="1:13" x14ac:dyDescent="0.2">
      <c r="A27263" s="34" t="s">
        <v>128157</v>
      </c>
      <c r="B27263" s="34">
        <v>268</v>
      </c>
      <c r="C27263" s="34">
        <v>422</v>
      </c>
      <c r="D27263" s="34">
        <v>332</v>
      </c>
      <c r="E27263" s="34">
        <v>346</v>
      </c>
      <c r="F27263" s="34">
        <v>337</v>
      </c>
      <c r="G27263" s="34">
        <v>343</v>
      </c>
      <c r="H27263" s="34">
        <v>366</v>
      </c>
      <c r="I27263" s="34">
        <v>407</v>
      </c>
      <c r="J27263" s="34">
        <v>398</v>
      </c>
      <c r="K27263" s="34">
        <v>309</v>
      </c>
      <c r="L27263" s="34">
        <v>363</v>
      </c>
      <c r="M27263" s="34">
        <v>286</v>
      </c>
    </row>
    <row r="27264" spans="1:13" x14ac:dyDescent="0.2">
      <c r="A27264" s="34" t="s">
        <v>128158</v>
      </c>
      <c r="B27264" s="34">
        <v>163</v>
      </c>
      <c r="C27264" s="34">
        <v>175</v>
      </c>
      <c r="D27264" s="34">
        <v>235</v>
      </c>
      <c r="E27264" s="34">
        <v>233</v>
      </c>
      <c r="F27264" s="34">
        <v>181</v>
      </c>
      <c r="G27264" s="34">
        <v>180</v>
      </c>
      <c r="H27264" s="34">
        <v>236</v>
      </c>
      <c r="I27264" s="34">
        <v>165</v>
      </c>
      <c r="J27264" s="34">
        <v>242</v>
      </c>
      <c r="K27264" s="34">
        <v>139</v>
      </c>
      <c r="L27264" s="34">
        <v>203</v>
      </c>
      <c r="M27264" s="34">
        <v>154</v>
      </c>
    </row>
    <row r="27265" spans="1:13" x14ac:dyDescent="0.2">
      <c r="A27265" s="34" t="s">
        <v>128159</v>
      </c>
      <c r="B27265" s="34">
        <v>561</v>
      </c>
      <c r="C27265" s="34">
        <v>509</v>
      </c>
      <c r="D27265" s="34">
        <v>582</v>
      </c>
      <c r="E27265" s="34">
        <v>587</v>
      </c>
      <c r="F27265" s="34">
        <v>494</v>
      </c>
      <c r="G27265" s="34">
        <v>481</v>
      </c>
      <c r="H27265" s="34">
        <v>648</v>
      </c>
      <c r="I27265" s="34">
        <v>450</v>
      </c>
      <c r="J27265" s="34">
        <v>654</v>
      </c>
      <c r="K27265" s="34">
        <v>416</v>
      </c>
      <c r="L27265" s="34">
        <v>518</v>
      </c>
      <c r="M27265" s="34">
        <v>408</v>
      </c>
    </row>
    <row r="27266" spans="1:13" x14ac:dyDescent="0.2">
      <c r="A27266" s="34" t="s">
        <v>128160</v>
      </c>
      <c r="B27266" s="34">
        <v>386</v>
      </c>
      <c r="C27266" s="34">
        <v>505</v>
      </c>
      <c r="D27266" s="34">
        <v>490</v>
      </c>
      <c r="E27266" s="34">
        <v>471</v>
      </c>
      <c r="F27266" s="34">
        <v>457</v>
      </c>
      <c r="G27266" s="34">
        <v>350</v>
      </c>
      <c r="H27266" s="34">
        <v>467</v>
      </c>
      <c r="I27266" s="34">
        <v>414</v>
      </c>
      <c r="J27266" s="34">
        <v>486</v>
      </c>
      <c r="K27266" s="34">
        <v>311</v>
      </c>
      <c r="L27266" s="34">
        <v>457</v>
      </c>
      <c r="M27266" s="34">
        <v>312</v>
      </c>
    </row>
    <row r="27267" spans="1:13" x14ac:dyDescent="0.2">
      <c r="A27267" s="34" t="s">
        <v>128161</v>
      </c>
      <c r="B27267" s="34">
        <v>846</v>
      </c>
      <c r="C27267" s="34">
        <v>825</v>
      </c>
      <c r="D27267" s="34">
        <v>889</v>
      </c>
      <c r="E27267" s="34">
        <v>881</v>
      </c>
      <c r="F27267" s="34">
        <v>848</v>
      </c>
      <c r="G27267" s="34">
        <v>768</v>
      </c>
      <c r="H27267" s="34">
        <v>946</v>
      </c>
      <c r="I27267" s="34">
        <v>776</v>
      </c>
      <c r="J27267" s="34">
        <v>945</v>
      </c>
      <c r="K27267" s="34">
        <v>656</v>
      </c>
      <c r="L27267" s="34">
        <v>898</v>
      </c>
      <c r="M27267" s="34">
        <v>631</v>
      </c>
    </row>
    <row r="27268" spans="1:13" x14ac:dyDescent="0.2">
      <c r="A27268" s="34" t="s">
        <v>128162</v>
      </c>
      <c r="B27268" s="34">
        <v>226</v>
      </c>
      <c r="C27268" s="34">
        <v>265</v>
      </c>
      <c r="D27268" s="34">
        <v>193</v>
      </c>
      <c r="E27268" s="34">
        <v>309</v>
      </c>
      <c r="F27268" s="34">
        <v>167</v>
      </c>
      <c r="G27268" s="34">
        <v>204</v>
      </c>
      <c r="H27268" s="34">
        <v>177</v>
      </c>
      <c r="I27268" s="34">
        <v>252</v>
      </c>
      <c r="J27268" s="34">
        <v>219</v>
      </c>
      <c r="K27268" s="34">
        <v>184</v>
      </c>
      <c r="L27268" s="34">
        <v>184</v>
      </c>
      <c r="M27268" s="34">
        <v>164</v>
      </c>
    </row>
    <row r="27269" spans="1:13" x14ac:dyDescent="0.2">
      <c r="A27269" s="34" t="s">
        <v>128163</v>
      </c>
      <c r="B27269" s="34">
        <v>187</v>
      </c>
      <c r="C27269" s="34">
        <v>231</v>
      </c>
      <c r="D27269" s="34">
        <v>197</v>
      </c>
      <c r="E27269" s="34">
        <v>286</v>
      </c>
      <c r="F27269" s="34">
        <v>186</v>
      </c>
      <c r="G27269" s="34">
        <v>239</v>
      </c>
      <c r="H27269" s="34">
        <v>284</v>
      </c>
      <c r="I27269" s="34">
        <v>279</v>
      </c>
      <c r="J27269" s="34">
        <v>207</v>
      </c>
      <c r="K27269" s="34">
        <v>239</v>
      </c>
      <c r="L27269" s="34">
        <v>208</v>
      </c>
      <c r="M27269" s="34">
        <v>172</v>
      </c>
    </row>
    <row r="27270" spans="1:13" x14ac:dyDescent="0.2">
      <c r="A27270" s="34" t="s">
        <v>128164</v>
      </c>
      <c r="B27270" s="34">
        <v>244</v>
      </c>
      <c r="C27270" s="34">
        <v>352</v>
      </c>
      <c r="D27270" s="34">
        <v>338</v>
      </c>
      <c r="E27270" s="34">
        <v>431</v>
      </c>
      <c r="F27270" s="34">
        <v>301</v>
      </c>
      <c r="G27270" s="34">
        <v>380</v>
      </c>
      <c r="H27270" s="34">
        <v>335</v>
      </c>
      <c r="I27270" s="34">
        <v>360</v>
      </c>
      <c r="J27270" s="34">
        <v>362</v>
      </c>
      <c r="K27270" s="34">
        <v>306</v>
      </c>
      <c r="L27270" s="34">
        <v>295</v>
      </c>
      <c r="M27270" s="34">
        <v>272</v>
      </c>
    </row>
    <row r="27271" spans="1:13" x14ac:dyDescent="0.2">
      <c r="A27271" s="34" t="s">
        <v>128165</v>
      </c>
      <c r="B27271" s="34">
        <v>207</v>
      </c>
      <c r="C27271" s="34">
        <v>221</v>
      </c>
      <c r="D27271" s="34">
        <v>215</v>
      </c>
      <c r="E27271" s="34">
        <v>187</v>
      </c>
      <c r="F27271" s="34">
        <v>195</v>
      </c>
      <c r="G27271" s="34">
        <v>203</v>
      </c>
      <c r="H27271" s="34">
        <v>217</v>
      </c>
      <c r="I27271" s="34">
        <v>198</v>
      </c>
      <c r="J27271" s="34">
        <v>235</v>
      </c>
      <c r="K27271" s="34">
        <v>124</v>
      </c>
      <c r="L27271" s="34">
        <v>240</v>
      </c>
      <c r="M27271" s="34">
        <v>158</v>
      </c>
    </row>
    <row r="27272" spans="1:13" x14ac:dyDescent="0.2">
      <c r="A27272" s="34" t="s">
        <v>128166</v>
      </c>
      <c r="B27272" s="34">
        <v>215</v>
      </c>
      <c r="C27272" s="34">
        <v>301</v>
      </c>
      <c r="D27272" s="34">
        <v>274</v>
      </c>
      <c r="E27272" s="34">
        <v>278</v>
      </c>
      <c r="F27272" s="34">
        <v>243</v>
      </c>
      <c r="G27272" s="34">
        <v>271</v>
      </c>
      <c r="H27272" s="34">
        <v>276</v>
      </c>
      <c r="I27272" s="34">
        <v>263</v>
      </c>
      <c r="J27272" s="34">
        <v>255</v>
      </c>
      <c r="K27272" s="34">
        <v>264</v>
      </c>
      <c r="L27272" s="34">
        <v>224</v>
      </c>
      <c r="M27272" s="34">
        <v>189</v>
      </c>
    </row>
    <row r="27273" spans="1:13" x14ac:dyDescent="0.2">
      <c r="A27273" s="34" t="s">
        <v>128167</v>
      </c>
      <c r="B27273" s="34">
        <v>215</v>
      </c>
      <c r="C27273" s="34">
        <v>181</v>
      </c>
      <c r="D27273" s="34">
        <v>258</v>
      </c>
      <c r="E27273" s="34">
        <v>243</v>
      </c>
      <c r="F27273" s="34">
        <v>182</v>
      </c>
      <c r="G27273" s="34">
        <v>221</v>
      </c>
      <c r="H27273" s="34">
        <v>233</v>
      </c>
      <c r="I27273" s="34">
        <v>289</v>
      </c>
      <c r="J27273" s="34">
        <v>243</v>
      </c>
      <c r="K27273" s="34">
        <v>178</v>
      </c>
      <c r="L27273" s="34">
        <v>205</v>
      </c>
      <c r="M27273" s="34">
        <v>176</v>
      </c>
    </row>
    <row r="27274" spans="1:13" x14ac:dyDescent="0.2">
      <c r="A27274" s="34" t="s">
        <v>128168</v>
      </c>
      <c r="B27274" s="34">
        <v>320</v>
      </c>
      <c r="C27274" s="34">
        <v>271</v>
      </c>
      <c r="D27274" s="34">
        <v>323</v>
      </c>
      <c r="E27274" s="34">
        <v>284</v>
      </c>
      <c r="F27274" s="34">
        <v>291</v>
      </c>
      <c r="G27274" s="34">
        <v>294</v>
      </c>
      <c r="H27274" s="34">
        <v>364</v>
      </c>
      <c r="I27274" s="34">
        <v>266</v>
      </c>
      <c r="J27274" s="34">
        <v>292</v>
      </c>
      <c r="K27274" s="34">
        <v>217</v>
      </c>
      <c r="L27274" s="34">
        <v>310</v>
      </c>
      <c r="M27274" s="34">
        <v>250</v>
      </c>
    </row>
    <row r="27275" spans="1:13" x14ac:dyDescent="0.2">
      <c r="A27275" s="34" t="s">
        <v>128169</v>
      </c>
      <c r="B27275" s="34">
        <v>111</v>
      </c>
      <c r="C27275" s="34">
        <v>88</v>
      </c>
      <c r="D27275" s="34">
        <v>99</v>
      </c>
      <c r="E27275" s="34">
        <v>95</v>
      </c>
      <c r="F27275" s="34">
        <v>101</v>
      </c>
      <c r="G27275" s="34">
        <v>94</v>
      </c>
      <c r="H27275" s="34">
        <v>90</v>
      </c>
      <c r="I27275" s="34">
        <v>67</v>
      </c>
      <c r="J27275" s="34">
        <v>133</v>
      </c>
      <c r="K27275" s="34">
        <v>81</v>
      </c>
      <c r="L27275" s="34">
        <v>87</v>
      </c>
      <c r="M27275" s="34">
        <v>53</v>
      </c>
    </row>
    <row r="27276" spans="1:13" x14ac:dyDescent="0.2">
      <c r="A27276" s="34" t="s">
        <v>128170</v>
      </c>
      <c r="B27276" s="34">
        <v>242</v>
      </c>
      <c r="C27276" s="34">
        <v>179</v>
      </c>
      <c r="D27276" s="34">
        <v>206</v>
      </c>
      <c r="E27276" s="34">
        <v>250</v>
      </c>
      <c r="F27276" s="34">
        <v>207</v>
      </c>
      <c r="G27276" s="34">
        <v>236</v>
      </c>
      <c r="H27276" s="34">
        <v>259</v>
      </c>
      <c r="I27276" s="34">
        <v>190</v>
      </c>
      <c r="J27276" s="34">
        <v>235</v>
      </c>
      <c r="K27276" s="34">
        <v>138</v>
      </c>
      <c r="L27276" s="34">
        <v>207</v>
      </c>
      <c r="M27276" s="34">
        <v>176</v>
      </c>
    </row>
    <row r="27277" spans="1:13" x14ac:dyDescent="0.2">
      <c r="A27277" s="34" t="s">
        <v>128171</v>
      </c>
      <c r="B27277" s="34">
        <v>193</v>
      </c>
      <c r="C27277" s="34">
        <v>224</v>
      </c>
      <c r="D27277" s="34">
        <v>190</v>
      </c>
      <c r="E27277" s="34">
        <v>198</v>
      </c>
      <c r="F27277" s="34">
        <v>170</v>
      </c>
      <c r="G27277" s="34">
        <v>221</v>
      </c>
      <c r="H27277" s="34">
        <v>206</v>
      </c>
      <c r="I27277" s="34">
        <v>204</v>
      </c>
      <c r="J27277" s="34">
        <v>230</v>
      </c>
      <c r="K27277" s="34">
        <v>156</v>
      </c>
      <c r="L27277" s="34">
        <v>160</v>
      </c>
      <c r="M27277" s="34">
        <v>155</v>
      </c>
    </row>
    <row r="27278" spans="1:13" x14ac:dyDescent="0.2">
      <c r="A27278" s="34" t="s">
        <v>128172</v>
      </c>
      <c r="B27278" s="34">
        <v>169</v>
      </c>
      <c r="C27278" s="34">
        <v>251</v>
      </c>
      <c r="D27278" s="34">
        <v>212</v>
      </c>
      <c r="E27278" s="34">
        <v>295</v>
      </c>
      <c r="F27278" s="34">
        <v>227</v>
      </c>
      <c r="G27278" s="34">
        <v>264</v>
      </c>
      <c r="H27278" s="34">
        <v>262</v>
      </c>
      <c r="I27278" s="34">
        <v>277</v>
      </c>
      <c r="J27278" s="34">
        <v>290</v>
      </c>
      <c r="K27278" s="34">
        <v>203</v>
      </c>
      <c r="L27278" s="34">
        <v>176</v>
      </c>
      <c r="M27278" s="34">
        <v>221</v>
      </c>
    </row>
    <row r="27279" spans="1:13" x14ac:dyDescent="0.2">
      <c r="A27279" s="34" t="s">
        <v>128173</v>
      </c>
      <c r="B27279" s="34">
        <v>249</v>
      </c>
      <c r="C27279" s="34">
        <v>285</v>
      </c>
      <c r="D27279" s="34">
        <v>262</v>
      </c>
      <c r="E27279" s="34">
        <v>251</v>
      </c>
      <c r="F27279" s="34">
        <v>262</v>
      </c>
      <c r="G27279" s="34">
        <v>219</v>
      </c>
      <c r="H27279" s="34">
        <v>295</v>
      </c>
      <c r="I27279" s="34">
        <v>244</v>
      </c>
      <c r="J27279" s="34">
        <v>263</v>
      </c>
      <c r="K27279" s="34">
        <v>173</v>
      </c>
      <c r="L27279" s="34">
        <v>272</v>
      </c>
      <c r="M27279" s="34">
        <v>204</v>
      </c>
    </row>
    <row r="27280" spans="1:13" x14ac:dyDescent="0.2">
      <c r="A27280" s="34" t="s">
        <v>128174</v>
      </c>
      <c r="B27280" s="34">
        <v>377</v>
      </c>
      <c r="C27280" s="34">
        <v>475</v>
      </c>
      <c r="D27280" s="34">
        <v>572</v>
      </c>
      <c r="E27280" s="34">
        <v>575</v>
      </c>
      <c r="F27280" s="34">
        <v>436</v>
      </c>
      <c r="G27280" s="34">
        <v>435</v>
      </c>
      <c r="H27280" s="34">
        <v>514</v>
      </c>
      <c r="I27280" s="34">
        <v>530</v>
      </c>
      <c r="J27280" s="34">
        <v>531</v>
      </c>
      <c r="K27280" s="34">
        <v>477</v>
      </c>
      <c r="L27280" s="34">
        <v>492</v>
      </c>
      <c r="M27280" s="34">
        <v>422</v>
      </c>
    </row>
    <row r="27281" spans="1:13" x14ac:dyDescent="0.2">
      <c r="A27281" s="34" t="s">
        <v>128175</v>
      </c>
      <c r="B27281" s="34">
        <v>342</v>
      </c>
      <c r="C27281" s="34">
        <v>384</v>
      </c>
      <c r="D27281" s="34">
        <v>414</v>
      </c>
      <c r="E27281" s="34">
        <v>490</v>
      </c>
      <c r="F27281" s="34">
        <v>421</v>
      </c>
      <c r="G27281" s="34">
        <v>363</v>
      </c>
      <c r="H27281" s="34">
        <v>507</v>
      </c>
      <c r="I27281" s="34">
        <v>441</v>
      </c>
      <c r="J27281" s="34">
        <v>415</v>
      </c>
      <c r="K27281" s="34">
        <v>325</v>
      </c>
      <c r="L27281" s="34">
        <v>407</v>
      </c>
      <c r="M27281" s="34">
        <v>350</v>
      </c>
    </row>
    <row r="27282" spans="1:13" x14ac:dyDescent="0.2">
      <c r="A27282" s="34" t="s">
        <v>128176</v>
      </c>
      <c r="B27282" s="34">
        <v>717</v>
      </c>
      <c r="C27282" s="34">
        <v>797</v>
      </c>
      <c r="D27282" s="34">
        <v>950</v>
      </c>
      <c r="E27282" s="34">
        <v>805</v>
      </c>
      <c r="F27282" s="34">
        <v>812</v>
      </c>
      <c r="G27282" s="34">
        <v>750</v>
      </c>
      <c r="H27282" s="34">
        <v>980</v>
      </c>
      <c r="I27282" s="34">
        <v>826</v>
      </c>
      <c r="J27282" s="34">
        <v>918</v>
      </c>
      <c r="K27282" s="34">
        <v>695</v>
      </c>
      <c r="L27282" s="34">
        <v>856</v>
      </c>
      <c r="M27282" s="34">
        <v>653</v>
      </c>
    </row>
    <row r="27283" spans="1:13" x14ac:dyDescent="0.2">
      <c r="A27283" s="34" t="s">
        <v>128177</v>
      </c>
      <c r="B27283" s="34">
        <v>337</v>
      </c>
      <c r="C27283" s="34">
        <v>304</v>
      </c>
      <c r="D27283" s="34">
        <v>254</v>
      </c>
      <c r="E27283" s="34">
        <v>345</v>
      </c>
      <c r="F27283" s="34">
        <v>285</v>
      </c>
      <c r="G27283" s="34">
        <v>277</v>
      </c>
      <c r="H27283" s="34">
        <v>293</v>
      </c>
      <c r="I27283" s="34">
        <v>283</v>
      </c>
      <c r="J27283" s="34">
        <v>255</v>
      </c>
      <c r="K27283" s="34">
        <v>273</v>
      </c>
      <c r="L27283" s="34">
        <v>227</v>
      </c>
      <c r="M27283" s="34">
        <v>252</v>
      </c>
    </row>
    <row r="27284" spans="1:13" x14ac:dyDescent="0.2">
      <c r="A27284" s="34" t="s">
        <v>128178</v>
      </c>
      <c r="B27284" s="34">
        <v>157</v>
      </c>
      <c r="C27284" s="34">
        <v>154</v>
      </c>
      <c r="D27284" s="34">
        <v>197</v>
      </c>
      <c r="E27284" s="34">
        <v>184</v>
      </c>
      <c r="F27284" s="34">
        <v>110</v>
      </c>
      <c r="G27284" s="34">
        <v>134</v>
      </c>
      <c r="H27284" s="34">
        <v>179</v>
      </c>
      <c r="I27284" s="34">
        <v>146</v>
      </c>
      <c r="J27284" s="34">
        <v>173</v>
      </c>
      <c r="K27284" s="34">
        <v>142</v>
      </c>
      <c r="L27284" s="34">
        <v>184</v>
      </c>
      <c r="M27284" s="34">
        <v>147</v>
      </c>
    </row>
    <row r="27285" spans="1:13" x14ac:dyDescent="0.2">
      <c r="A27285" s="34" t="s">
        <v>128179</v>
      </c>
      <c r="B27285" s="34">
        <v>457</v>
      </c>
      <c r="C27285" s="34">
        <v>471</v>
      </c>
      <c r="D27285" s="34">
        <v>534</v>
      </c>
      <c r="E27285" s="34">
        <v>574</v>
      </c>
      <c r="F27285" s="34">
        <v>394</v>
      </c>
      <c r="G27285" s="34">
        <v>490</v>
      </c>
      <c r="H27285" s="34">
        <v>562</v>
      </c>
      <c r="I27285" s="34">
        <v>481</v>
      </c>
      <c r="J27285" s="34">
        <v>467</v>
      </c>
      <c r="K27285" s="34">
        <v>406</v>
      </c>
      <c r="L27285" s="34">
        <v>455</v>
      </c>
      <c r="M27285" s="34">
        <v>370</v>
      </c>
    </row>
    <row r="27286" spans="1:13" x14ac:dyDescent="0.2">
      <c r="A27286" s="34" t="s">
        <v>128180</v>
      </c>
      <c r="B27286" s="34">
        <v>254</v>
      </c>
      <c r="C27286" s="34">
        <v>220</v>
      </c>
      <c r="D27286" s="34">
        <v>282</v>
      </c>
      <c r="E27286" s="34">
        <v>320</v>
      </c>
      <c r="F27286" s="34">
        <v>227</v>
      </c>
      <c r="G27286" s="34">
        <v>228</v>
      </c>
      <c r="H27286" s="34">
        <v>331</v>
      </c>
      <c r="I27286" s="34">
        <v>262</v>
      </c>
      <c r="J27286" s="34">
        <v>288</v>
      </c>
      <c r="K27286" s="34">
        <v>202</v>
      </c>
      <c r="L27286" s="34">
        <v>325</v>
      </c>
      <c r="M27286" s="34">
        <v>161</v>
      </c>
    </row>
    <row r="27287" spans="1:13" x14ac:dyDescent="0.2">
      <c r="A27287" s="34" t="s">
        <v>128181</v>
      </c>
      <c r="B27287" s="34">
        <v>195</v>
      </c>
      <c r="C27287" s="34">
        <v>183</v>
      </c>
      <c r="D27287" s="34">
        <v>250</v>
      </c>
      <c r="E27287" s="34">
        <v>240</v>
      </c>
      <c r="F27287" s="34">
        <v>191</v>
      </c>
      <c r="G27287" s="34">
        <v>168</v>
      </c>
      <c r="H27287" s="34">
        <v>215</v>
      </c>
      <c r="I27287" s="34">
        <v>215</v>
      </c>
      <c r="J27287" s="34">
        <v>224</v>
      </c>
      <c r="K27287" s="34">
        <v>185</v>
      </c>
      <c r="L27287" s="34">
        <v>214</v>
      </c>
      <c r="M27287" s="34">
        <v>153</v>
      </c>
    </row>
    <row r="27288" spans="1:13" x14ac:dyDescent="0.2">
      <c r="A27288" s="34" t="s">
        <v>128182</v>
      </c>
      <c r="B27288" s="34">
        <v>127</v>
      </c>
      <c r="C27288" s="34">
        <v>175</v>
      </c>
      <c r="D27288" s="34">
        <v>220</v>
      </c>
      <c r="E27288" s="34">
        <v>200</v>
      </c>
      <c r="F27288" s="34">
        <v>189</v>
      </c>
      <c r="G27288" s="34">
        <v>184</v>
      </c>
      <c r="H27288" s="34">
        <v>216</v>
      </c>
      <c r="I27288" s="34">
        <v>170</v>
      </c>
      <c r="J27288" s="34">
        <v>200</v>
      </c>
      <c r="K27288" s="34">
        <v>175</v>
      </c>
      <c r="L27288" s="34">
        <v>228</v>
      </c>
      <c r="M27288" s="34">
        <v>118</v>
      </c>
    </row>
    <row r="27289" spans="1:13" x14ac:dyDescent="0.2">
      <c r="A27289" s="34" t="s">
        <v>128183</v>
      </c>
      <c r="B27289" s="34">
        <v>214</v>
      </c>
      <c r="C27289" s="34">
        <v>265</v>
      </c>
      <c r="D27289" s="34">
        <v>312</v>
      </c>
      <c r="E27289" s="34">
        <v>306</v>
      </c>
      <c r="F27289" s="34">
        <v>186</v>
      </c>
      <c r="G27289" s="34">
        <v>278</v>
      </c>
      <c r="H27289" s="34">
        <v>265</v>
      </c>
      <c r="I27289" s="34">
        <v>248</v>
      </c>
      <c r="J27289" s="34">
        <v>289</v>
      </c>
      <c r="K27289" s="34">
        <v>199</v>
      </c>
      <c r="L27289" s="34">
        <v>211</v>
      </c>
      <c r="M27289" s="34">
        <v>198</v>
      </c>
    </row>
    <row r="27290" spans="1:13" x14ac:dyDescent="0.2">
      <c r="A27290" s="34" t="s">
        <v>128184</v>
      </c>
      <c r="B27290" s="34">
        <v>224</v>
      </c>
      <c r="C27290" s="34">
        <v>166</v>
      </c>
      <c r="D27290" s="34">
        <v>186</v>
      </c>
      <c r="E27290" s="34">
        <v>193</v>
      </c>
      <c r="F27290" s="34">
        <v>149</v>
      </c>
      <c r="G27290" s="34">
        <v>179</v>
      </c>
      <c r="H27290" s="34">
        <v>215</v>
      </c>
      <c r="I27290" s="34">
        <v>180</v>
      </c>
      <c r="J27290" s="34">
        <v>183</v>
      </c>
      <c r="K27290" s="34">
        <v>151</v>
      </c>
      <c r="L27290" s="34">
        <v>181</v>
      </c>
      <c r="M27290" s="34">
        <v>176</v>
      </c>
    </row>
    <row r="27291" spans="1:13" x14ac:dyDescent="0.2">
      <c r="A27291" s="34" t="s">
        <v>128185</v>
      </c>
      <c r="B27291" s="34">
        <v>350</v>
      </c>
      <c r="C27291" s="34">
        <v>328</v>
      </c>
      <c r="D27291" s="34">
        <v>352</v>
      </c>
      <c r="E27291" s="34">
        <v>320</v>
      </c>
      <c r="F27291" s="34">
        <v>325</v>
      </c>
      <c r="G27291" s="34">
        <v>280</v>
      </c>
      <c r="H27291" s="34">
        <v>400</v>
      </c>
      <c r="I27291" s="34">
        <v>337</v>
      </c>
      <c r="J27291" s="34">
        <v>285</v>
      </c>
      <c r="K27291" s="34">
        <v>277</v>
      </c>
      <c r="L27291" s="34">
        <v>313</v>
      </c>
      <c r="M27291" s="34">
        <v>201</v>
      </c>
    </row>
    <row r="27292" spans="1:13" x14ac:dyDescent="0.2">
      <c r="A27292" s="34" t="s">
        <v>128186</v>
      </c>
      <c r="B27292" s="34">
        <v>455</v>
      </c>
      <c r="C27292" s="34">
        <v>535</v>
      </c>
      <c r="D27292" s="34">
        <v>585</v>
      </c>
      <c r="E27292" s="34">
        <v>621</v>
      </c>
      <c r="F27292" s="34">
        <v>484</v>
      </c>
      <c r="G27292" s="34">
        <v>443</v>
      </c>
      <c r="H27292" s="34">
        <v>586</v>
      </c>
      <c r="I27292" s="34">
        <v>434</v>
      </c>
      <c r="J27292" s="34">
        <v>537</v>
      </c>
      <c r="K27292" s="34">
        <v>357</v>
      </c>
      <c r="L27292" s="34">
        <v>516</v>
      </c>
      <c r="M27292" s="34">
        <v>387</v>
      </c>
    </row>
    <row r="27293" spans="1:13" x14ac:dyDescent="0.2">
      <c r="A27293" s="34" t="s">
        <v>128187</v>
      </c>
      <c r="B27293" s="34">
        <v>514</v>
      </c>
      <c r="C27293" s="34">
        <v>489</v>
      </c>
      <c r="D27293" s="34">
        <v>518</v>
      </c>
      <c r="E27293" s="34">
        <v>523</v>
      </c>
      <c r="F27293" s="34">
        <v>459</v>
      </c>
      <c r="G27293" s="34">
        <v>506</v>
      </c>
      <c r="H27293" s="34">
        <v>645</v>
      </c>
      <c r="I27293" s="34">
        <v>506</v>
      </c>
      <c r="J27293" s="34">
        <v>625</v>
      </c>
      <c r="K27293" s="34">
        <v>445</v>
      </c>
      <c r="L27293" s="34">
        <v>558</v>
      </c>
      <c r="M27293" s="34">
        <v>429</v>
      </c>
    </row>
    <row r="27294" spans="1:13" x14ac:dyDescent="0.2">
      <c r="A27294" s="34" t="s">
        <v>128188</v>
      </c>
      <c r="B27294" s="34">
        <v>201</v>
      </c>
      <c r="C27294" s="34">
        <v>146</v>
      </c>
      <c r="D27294" s="34">
        <v>164</v>
      </c>
      <c r="E27294" s="34">
        <v>157</v>
      </c>
      <c r="F27294" s="34">
        <v>160</v>
      </c>
      <c r="G27294" s="34">
        <v>137</v>
      </c>
      <c r="H27294" s="34">
        <v>187</v>
      </c>
      <c r="I27294" s="34">
        <v>159</v>
      </c>
      <c r="J27294" s="34">
        <v>169</v>
      </c>
      <c r="K27294" s="34">
        <v>125</v>
      </c>
      <c r="L27294" s="34">
        <v>155</v>
      </c>
      <c r="M27294" s="34">
        <v>126</v>
      </c>
    </row>
    <row r="27295" spans="1:13" x14ac:dyDescent="0.2">
      <c r="A27295" s="34" t="s">
        <v>128189</v>
      </c>
      <c r="B27295" s="34">
        <v>203</v>
      </c>
      <c r="C27295" s="34">
        <v>308</v>
      </c>
      <c r="D27295" s="34">
        <v>258</v>
      </c>
      <c r="E27295" s="34">
        <v>317</v>
      </c>
      <c r="F27295" s="34">
        <v>256</v>
      </c>
      <c r="G27295" s="34">
        <v>265</v>
      </c>
      <c r="H27295" s="34">
        <v>309</v>
      </c>
      <c r="I27295" s="34">
        <v>277</v>
      </c>
      <c r="J27295" s="34">
        <v>247</v>
      </c>
      <c r="K27295" s="34">
        <v>220</v>
      </c>
      <c r="L27295" s="34">
        <v>220</v>
      </c>
      <c r="M27295" s="34">
        <v>220</v>
      </c>
    </row>
    <row r="27296" spans="1:13" x14ac:dyDescent="0.2">
      <c r="A27296" s="34" t="s">
        <v>128190</v>
      </c>
      <c r="B27296" s="34">
        <v>170</v>
      </c>
      <c r="C27296" s="34">
        <v>131</v>
      </c>
      <c r="D27296" s="34">
        <v>188</v>
      </c>
      <c r="E27296" s="34">
        <v>139</v>
      </c>
      <c r="F27296" s="34">
        <v>177</v>
      </c>
      <c r="G27296" s="34">
        <v>110</v>
      </c>
      <c r="H27296" s="34">
        <v>181</v>
      </c>
      <c r="I27296" s="34">
        <v>112</v>
      </c>
      <c r="J27296" s="34">
        <v>144</v>
      </c>
      <c r="K27296" s="34">
        <v>78</v>
      </c>
      <c r="L27296" s="34">
        <v>129</v>
      </c>
      <c r="M27296" s="34">
        <v>89</v>
      </c>
    </row>
    <row r="27297" spans="1:13" x14ac:dyDescent="0.2">
      <c r="A27297" s="34" t="s">
        <v>128191</v>
      </c>
      <c r="B27297" s="34">
        <v>199</v>
      </c>
      <c r="C27297" s="34">
        <v>260</v>
      </c>
      <c r="D27297" s="34">
        <v>162</v>
      </c>
      <c r="E27297" s="34">
        <v>218</v>
      </c>
      <c r="F27297" s="34">
        <v>141</v>
      </c>
      <c r="G27297" s="34">
        <v>161</v>
      </c>
      <c r="H27297" s="34">
        <v>172</v>
      </c>
      <c r="I27297" s="34">
        <v>215</v>
      </c>
      <c r="J27297" s="34">
        <v>170</v>
      </c>
      <c r="K27297" s="34">
        <v>167</v>
      </c>
      <c r="L27297" s="34">
        <v>178</v>
      </c>
      <c r="M27297" s="34">
        <v>157</v>
      </c>
    </row>
    <row r="27298" spans="1:13" x14ac:dyDescent="0.2">
      <c r="A27298" s="34" t="s">
        <v>128192</v>
      </c>
      <c r="B27298" s="34">
        <v>193</v>
      </c>
      <c r="C27298" s="34">
        <v>209</v>
      </c>
      <c r="D27298" s="34">
        <v>202</v>
      </c>
      <c r="E27298" s="34">
        <v>243</v>
      </c>
      <c r="F27298" s="34">
        <v>220</v>
      </c>
      <c r="G27298" s="34">
        <v>197</v>
      </c>
      <c r="H27298" s="34">
        <v>242</v>
      </c>
      <c r="I27298" s="34">
        <v>240</v>
      </c>
      <c r="J27298" s="34">
        <v>179</v>
      </c>
      <c r="K27298" s="34">
        <v>183</v>
      </c>
      <c r="L27298" s="34">
        <v>167</v>
      </c>
      <c r="M27298" s="34">
        <v>161</v>
      </c>
    </row>
    <row r="27299" spans="1:13" x14ac:dyDescent="0.2">
      <c r="A27299" s="34" t="s">
        <v>128193</v>
      </c>
      <c r="B27299" s="34">
        <v>296</v>
      </c>
      <c r="C27299" s="34">
        <v>321</v>
      </c>
      <c r="D27299" s="34">
        <v>308</v>
      </c>
      <c r="E27299" s="34">
        <v>345</v>
      </c>
      <c r="F27299" s="34">
        <v>256</v>
      </c>
      <c r="G27299" s="34">
        <v>310</v>
      </c>
      <c r="H27299" s="34">
        <v>320</v>
      </c>
      <c r="I27299" s="34">
        <v>339</v>
      </c>
      <c r="J27299" s="34">
        <v>282</v>
      </c>
      <c r="K27299" s="34">
        <v>321</v>
      </c>
      <c r="L27299" s="34">
        <v>268</v>
      </c>
      <c r="M27299" s="34">
        <v>264</v>
      </c>
    </row>
    <row r="27300" spans="1:13" x14ac:dyDescent="0.2">
      <c r="A27300" s="34" t="s">
        <v>128194</v>
      </c>
      <c r="B27300" s="34">
        <v>131</v>
      </c>
      <c r="C27300" s="34">
        <v>108</v>
      </c>
      <c r="D27300" s="34">
        <v>159</v>
      </c>
      <c r="E27300" s="34">
        <v>162</v>
      </c>
      <c r="F27300" s="34">
        <v>112</v>
      </c>
      <c r="G27300" s="34">
        <v>131</v>
      </c>
      <c r="H27300" s="34">
        <v>166</v>
      </c>
      <c r="I27300" s="34">
        <v>162</v>
      </c>
      <c r="J27300" s="34">
        <v>101</v>
      </c>
      <c r="K27300" s="34">
        <v>119</v>
      </c>
      <c r="L27300" s="34">
        <v>145</v>
      </c>
      <c r="M27300" s="34">
        <v>99</v>
      </c>
    </row>
    <row r="27301" spans="1:13" x14ac:dyDescent="0.2">
      <c r="A27301" s="34" t="s">
        <v>128195</v>
      </c>
      <c r="B27301" s="34">
        <v>380</v>
      </c>
      <c r="C27301" s="34">
        <v>341</v>
      </c>
      <c r="D27301" s="34">
        <v>394</v>
      </c>
      <c r="E27301" s="34">
        <v>371</v>
      </c>
      <c r="F27301" s="34">
        <v>285</v>
      </c>
      <c r="G27301" s="34">
        <v>290</v>
      </c>
      <c r="H27301" s="34">
        <v>351</v>
      </c>
      <c r="I27301" s="34">
        <v>345</v>
      </c>
      <c r="J27301" s="34">
        <v>396</v>
      </c>
      <c r="K27301" s="34">
        <v>266</v>
      </c>
      <c r="L27301" s="34">
        <v>310</v>
      </c>
      <c r="M27301" s="34">
        <v>289</v>
      </c>
    </row>
    <row r="27302" spans="1:13" x14ac:dyDescent="0.2">
      <c r="A27302" s="34" t="s">
        <v>128196</v>
      </c>
      <c r="B27302" s="34">
        <v>726</v>
      </c>
      <c r="C27302" s="34">
        <v>723</v>
      </c>
      <c r="D27302" s="34">
        <v>788</v>
      </c>
      <c r="E27302" s="34">
        <v>786</v>
      </c>
      <c r="F27302" s="34">
        <v>812</v>
      </c>
      <c r="G27302" s="34">
        <v>666</v>
      </c>
      <c r="H27302" s="34">
        <v>888</v>
      </c>
      <c r="I27302" s="34">
        <v>716</v>
      </c>
      <c r="J27302" s="34">
        <v>903</v>
      </c>
      <c r="K27302" s="34">
        <v>559</v>
      </c>
      <c r="L27302" s="34">
        <v>832</v>
      </c>
      <c r="M27302" s="34">
        <v>542</v>
      </c>
    </row>
    <row r="27303" spans="1:13" x14ac:dyDescent="0.2">
      <c r="A27303" s="34" t="s">
        <v>128197</v>
      </c>
      <c r="B27303" s="34">
        <v>1274</v>
      </c>
      <c r="C27303" s="34">
        <v>1226</v>
      </c>
      <c r="D27303" s="34">
        <v>1569</v>
      </c>
      <c r="E27303" s="34">
        <v>1403</v>
      </c>
      <c r="F27303" s="34">
        <v>1258</v>
      </c>
      <c r="G27303" s="34">
        <v>1193</v>
      </c>
      <c r="H27303" s="34">
        <v>1443</v>
      </c>
      <c r="I27303" s="34">
        <v>1230</v>
      </c>
      <c r="J27303" s="34">
        <v>1463</v>
      </c>
      <c r="K27303" s="34">
        <v>1059</v>
      </c>
      <c r="L27303" s="34">
        <v>1398</v>
      </c>
      <c r="M27303" s="34">
        <v>982</v>
      </c>
    </row>
    <row r="27304" spans="1:13" x14ac:dyDescent="0.2">
      <c r="A27304" s="34" t="s">
        <v>128198</v>
      </c>
      <c r="B27304" s="34">
        <v>460</v>
      </c>
      <c r="C27304" s="34">
        <v>462</v>
      </c>
      <c r="D27304" s="34">
        <v>406</v>
      </c>
      <c r="E27304" s="34">
        <v>567</v>
      </c>
      <c r="F27304" s="34">
        <v>381</v>
      </c>
      <c r="G27304" s="34">
        <v>436</v>
      </c>
      <c r="H27304" s="34">
        <v>478</v>
      </c>
      <c r="I27304" s="34">
        <v>427</v>
      </c>
      <c r="J27304" s="34">
        <v>460</v>
      </c>
      <c r="K27304" s="34">
        <v>401</v>
      </c>
      <c r="L27304" s="34">
        <v>397</v>
      </c>
      <c r="M27304" s="34">
        <v>298</v>
      </c>
    </row>
    <row r="27305" spans="1:13" x14ac:dyDescent="0.2">
      <c r="A27305" s="34" t="s">
        <v>128199</v>
      </c>
      <c r="B27305" s="34">
        <v>545</v>
      </c>
      <c r="C27305" s="34">
        <v>723</v>
      </c>
      <c r="D27305" s="34">
        <v>667</v>
      </c>
      <c r="E27305" s="34">
        <v>754</v>
      </c>
      <c r="F27305" s="34">
        <v>616</v>
      </c>
      <c r="G27305" s="34">
        <v>626</v>
      </c>
      <c r="H27305" s="34">
        <v>621</v>
      </c>
      <c r="I27305" s="34">
        <v>657</v>
      </c>
      <c r="J27305" s="34">
        <v>685</v>
      </c>
      <c r="K27305" s="34">
        <v>551</v>
      </c>
      <c r="L27305" s="34">
        <v>578</v>
      </c>
      <c r="M27305" s="34">
        <v>513</v>
      </c>
    </row>
    <row r="27306" spans="1:13" x14ac:dyDescent="0.2">
      <c r="A27306" s="34" t="s">
        <v>128200</v>
      </c>
      <c r="B27306" s="34">
        <v>561</v>
      </c>
      <c r="C27306" s="34">
        <v>419</v>
      </c>
      <c r="D27306" s="34">
        <v>519</v>
      </c>
      <c r="E27306" s="34">
        <v>457</v>
      </c>
      <c r="F27306" s="34">
        <v>428</v>
      </c>
      <c r="G27306" s="34">
        <v>396</v>
      </c>
      <c r="H27306" s="34">
        <v>477</v>
      </c>
      <c r="I27306" s="34">
        <v>393</v>
      </c>
      <c r="J27306" s="34">
        <v>461</v>
      </c>
      <c r="K27306" s="34">
        <v>385</v>
      </c>
      <c r="L27306" s="34">
        <v>496</v>
      </c>
      <c r="M27306" s="34">
        <v>362</v>
      </c>
    </row>
    <row r="27307" spans="1:13" x14ac:dyDescent="0.2">
      <c r="A27307" s="34" t="s">
        <v>128201</v>
      </c>
      <c r="B27307" s="34">
        <v>205</v>
      </c>
      <c r="C27307" s="34">
        <v>248</v>
      </c>
      <c r="D27307" s="34">
        <v>329</v>
      </c>
      <c r="E27307" s="34">
        <v>283</v>
      </c>
      <c r="F27307" s="34">
        <v>249</v>
      </c>
      <c r="G27307" s="34">
        <v>258</v>
      </c>
      <c r="H27307" s="34">
        <v>277</v>
      </c>
      <c r="I27307" s="34">
        <v>280</v>
      </c>
      <c r="J27307" s="34">
        <v>235</v>
      </c>
      <c r="K27307" s="34">
        <v>195</v>
      </c>
      <c r="L27307" s="34">
        <v>248</v>
      </c>
      <c r="M27307" s="34">
        <v>208</v>
      </c>
    </row>
    <row r="27308" spans="1:13" x14ac:dyDescent="0.2">
      <c r="A27308" s="34" t="s">
        <v>128202</v>
      </c>
      <c r="B27308" s="34">
        <v>384</v>
      </c>
      <c r="C27308" s="34">
        <v>324</v>
      </c>
      <c r="D27308" s="34">
        <v>381</v>
      </c>
      <c r="E27308" s="34">
        <v>397</v>
      </c>
      <c r="F27308" s="34">
        <v>315</v>
      </c>
      <c r="G27308" s="34">
        <v>278</v>
      </c>
      <c r="H27308" s="34">
        <v>384</v>
      </c>
      <c r="I27308" s="34">
        <v>356</v>
      </c>
      <c r="J27308" s="34">
        <v>380</v>
      </c>
      <c r="K27308" s="34">
        <v>257</v>
      </c>
      <c r="L27308" s="34">
        <v>323</v>
      </c>
      <c r="M27308" s="34">
        <v>281</v>
      </c>
    </row>
    <row r="27309" spans="1:13" x14ac:dyDescent="0.2">
      <c r="A27309" s="34" t="s">
        <v>128203</v>
      </c>
      <c r="B27309" s="34">
        <v>479</v>
      </c>
      <c r="C27309" s="34">
        <v>418</v>
      </c>
      <c r="D27309" s="34">
        <v>417</v>
      </c>
      <c r="E27309" s="34">
        <v>469</v>
      </c>
      <c r="F27309" s="34">
        <v>418</v>
      </c>
      <c r="G27309" s="34">
        <v>405</v>
      </c>
      <c r="H27309" s="34">
        <v>483</v>
      </c>
      <c r="I27309" s="34">
        <v>498</v>
      </c>
      <c r="J27309" s="34">
        <v>404</v>
      </c>
      <c r="K27309" s="34">
        <v>333</v>
      </c>
      <c r="L27309" s="34">
        <v>420</v>
      </c>
      <c r="M27309" s="34">
        <v>349</v>
      </c>
    </row>
    <row r="27310" spans="1:13" x14ac:dyDescent="0.2">
      <c r="A27310" s="34" t="s">
        <v>128204</v>
      </c>
      <c r="B27310" s="34">
        <v>52</v>
      </c>
      <c r="C27310" s="34">
        <v>83</v>
      </c>
      <c r="D27310" s="34">
        <v>81</v>
      </c>
      <c r="E27310" s="34">
        <v>80</v>
      </c>
      <c r="F27310" s="34">
        <v>101</v>
      </c>
      <c r="G27310" s="34">
        <v>73</v>
      </c>
      <c r="H27310" s="34">
        <v>97</v>
      </c>
      <c r="I27310" s="34">
        <v>84</v>
      </c>
      <c r="J27310" s="34">
        <v>68</v>
      </c>
      <c r="K27310" s="34">
        <v>60</v>
      </c>
      <c r="L27310" s="34">
        <v>79</v>
      </c>
      <c r="M27310" s="34">
        <v>53</v>
      </c>
    </row>
    <row r="27311" spans="1:13" x14ac:dyDescent="0.2">
      <c r="A27311" s="34" t="s">
        <v>128205</v>
      </c>
      <c r="B27311" s="34">
        <v>157</v>
      </c>
      <c r="C27311" s="34">
        <v>251</v>
      </c>
      <c r="D27311" s="34">
        <v>232</v>
      </c>
      <c r="E27311" s="34">
        <v>215</v>
      </c>
      <c r="F27311" s="34">
        <v>182</v>
      </c>
      <c r="G27311" s="34">
        <v>243</v>
      </c>
      <c r="H27311" s="34">
        <v>235</v>
      </c>
      <c r="I27311" s="34">
        <v>223</v>
      </c>
      <c r="J27311" s="34">
        <v>231</v>
      </c>
      <c r="K27311" s="34">
        <v>223</v>
      </c>
      <c r="L27311" s="34">
        <v>223</v>
      </c>
      <c r="M27311" s="34">
        <v>182</v>
      </c>
    </row>
    <row r="27312" spans="1:13" x14ac:dyDescent="0.2">
      <c r="A27312" s="34" t="s">
        <v>128206</v>
      </c>
      <c r="B27312" s="34">
        <v>194</v>
      </c>
      <c r="C27312" s="34">
        <v>124</v>
      </c>
      <c r="D27312" s="34">
        <v>142</v>
      </c>
      <c r="E27312" s="34">
        <v>149</v>
      </c>
      <c r="F27312" s="34">
        <v>162</v>
      </c>
      <c r="G27312" s="34">
        <v>113</v>
      </c>
      <c r="H27312" s="34">
        <v>177</v>
      </c>
      <c r="I27312" s="34">
        <v>138</v>
      </c>
      <c r="J27312" s="34">
        <v>156</v>
      </c>
      <c r="K27312" s="34">
        <v>145</v>
      </c>
      <c r="L27312" s="34">
        <v>153</v>
      </c>
      <c r="M27312" s="34">
        <v>103</v>
      </c>
    </row>
    <row r="27313" spans="1:13" x14ac:dyDescent="0.2">
      <c r="A27313" s="34" t="s">
        <v>128207</v>
      </c>
      <c r="B27313" s="34">
        <v>196</v>
      </c>
      <c r="C27313" s="34">
        <v>254</v>
      </c>
      <c r="D27313" s="34">
        <v>246</v>
      </c>
      <c r="E27313" s="34">
        <v>296</v>
      </c>
      <c r="F27313" s="34">
        <v>204</v>
      </c>
      <c r="G27313" s="34">
        <v>229</v>
      </c>
      <c r="H27313" s="34">
        <v>239</v>
      </c>
      <c r="I27313" s="34">
        <v>240</v>
      </c>
      <c r="J27313" s="34">
        <v>216</v>
      </c>
      <c r="K27313" s="34">
        <v>197</v>
      </c>
      <c r="L27313" s="34">
        <v>200</v>
      </c>
      <c r="M27313" s="34">
        <v>192</v>
      </c>
    </row>
    <row r="27314" spans="1:13" x14ac:dyDescent="0.2">
      <c r="A27314" s="34" t="s">
        <v>128208</v>
      </c>
      <c r="B27314" s="34">
        <v>212</v>
      </c>
      <c r="C27314" s="34">
        <v>181</v>
      </c>
      <c r="D27314" s="34">
        <v>234</v>
      </c>
      <c r="E27314" s="34">
        <v>183</v>
      </c>
      <c r="F27314" s="34">
        <v>214</v>
      </c>
      <c r="G27314" s="34">
        <v>168</v>
      </c>
      <c r="H27314" s="34">
        <v>302</v>
      </c>
      <c r="I27314" s="34">
        <v>203</v>
      </c>
      <c r="J27314" s="34">
        <v>254</v>
      </c>
      <c r="K27314" s="34">
        <v>158</v>
      </c>
      <c r="L27314" s="34">
        <v>243</v>
      </c>
      <c r="M27314" s="34">
        <v>191</v>
      </c>
    </row>
    <row r="27315" spans="1:13" x14ac:dyDescent="0.2">
      <c r="A27315" s="34" t="s">
        <v>128209</v>
      </c>
      <c r="B27315" s="34">
        <v>174</v>
      </c>
      <c r="C27315" s="34">
        <v>171</v>
      </c>
      <c r="D27315" s="34">
        <v>230</v>
      </c>
      <c r="E27315" s="34">
        <v>168</v>
      </c>
      <c r="F27315" s="34">
        <v>168</v>
      </c>
      <c r="G27315" s="34">
        <v>154</v>
      </c>
      <c r="H27315" s="34">
        <v>257</v>
      </c>
      <c r="I27315" s="34">
        <v>140</v>
      </c>
      <c r="J27315" s="34">
        <v>162</v>
      </c>
      <c r="K27315" s="34">
        <v>145</v>
      </c>
      <c r="L27315" s="34">
        <v>162</v>
      </c>
      <c r="M27315" s="34">
        <v>114</v>
      </c>
    </row>
    <row r="27316" spans="1:13" x14ac:dyDescent="0.2">
      <c r="A27316" s="34" t="s">
        <v>128210</v>
      </c>
      <c r="B27316" s="34">
        <v>381</v>
      </c>
      <c r="C27316" s="34">
        <v>407</v>
      </c>
      <c r="D27316" s="34">
        <v>481</v>
      </c>
      <c r="E27316" s="34">
        <v>396</v>
      </c>
      <c r="F27316" s="34">
        <v>391</v>
      </c>
      <c r="G27316" s="34">
        <v>415</v>
      </c>
      <c r="H27316" s="34">
        <v>571</v>
      </c>
      <c r="I27316" s="34">
        <v>384</v>
      </c>
      <c r="J27316" s="34">
        <v>547</v>
      </c>
      <c r="K27316" s="34">
        <v>328</v>
      </c>
      <c r="L27316" s="34">
        <v>462</v>
      </c>
      <c r="M27316" s="34">
        <v>306</v>
      </c>
    </row>
    <row r="27317" spans="1:13" x14ac:dyDescent="0.2">
      <c r="A27317" s="34" t="s">
        <v>128211</v>
      </c>
      <c r="B27317" s="34">
        <v>385</v>
      </c>
      <c r="C27317" s="34">
        <v>308</v>
      </c>
      <c r="D27317" s="34">
        <v>380</v>
      </c>
      <c r="E27317" s="34">
        <v>306</v>
      </c>
      <c r="F27317" s="34">
        <v>326</v>
      </c>
      <c r="G27317" s="34">
        <v>294</v>
      </c>
      <c r="H27317" s="34">
        <v>448</v>
      </c>
      <c r="I27317" s="34">
        <v>320</v>
      </c>
      <c r="J27317" s="34">
        <v>395</v>
      </c>
      <c r="K27317" s="34">
        <v>280</v>
      </c>
      <c r="L27317" s="34">
        <v>352</v>
      </c>
      <c r="M27317" s="34">
        <v>257</v>
      </c>
    </row>
    <row r="27318" spans="1:13" x14ac:dyDescent="0.2">
      <c r="A27318" s="34" t="s">
        <v>128212</v>
      </c>
      <c r="B27318" s="34">
        <v>115</v>
      </c>
      <c r="C27318" s="34">
        <v>168</v>
      </c>
      <c r="D27318" s="34">
        <v>185</v>
      </c>
      <c r="E27318" s="34">
        <v>164</v>
      </c>
      <c r="F27318" s="34">
        <v>141</v>
      </c>
      <c r="G27318" s="34">
        <v>162</v>
      </c>
      <c r="H27318" s="34">
        <v>199</v>
      </c>
      <c r="I27318" s="34">
        <v>140</v>
      </c>
      <c r="J27318" s="34">
        <v>178</v>
      </c>
      <c r="K27318" s="34">
        <v>142</v>
      </c>
      <c r="L27318" s="34">
        <v>211</v>
      </c>
      <c r="M27318" s="34">
        <v>111</v>
      </c>
    </row>
    <row r="27319" spans="1:13" x14ac:dyDescent="0.2">
      <c r="A27319" s="34" t="s">
        <v>128213</v>
      </c>
      <c r="B27319" s="34">
        <v>148</v>
      </c>
      <c r="C27319" s="34">
        <v>199</v>
      </c>
      <c r="D27319" s="34">
        <v>218</v>
      </c>
      <c r="E27319" s="34">
        <v>214</v>
      </c>
      <c r="F27319" s="34">
        <v>142</v>
      </c>
      <c r="G27319" s="34">
        <v>195</v>
      </c>
      <c r="H27319" s="34">
        <v>268</v>
      </c>
      <c r="I27319" s="34">
        <v>180</v>
      </c>
      <c r="J27319" s="34">
        <v>250</v>
      </c>
      <c r="K27319" s="34">
        <v>178</v>
      </c>
      <c r="L27319" s="34">
        <v>206</v>
      </c>
      <c r="M27319" s="34">
        <v>156</v>
      </c>
    </row>
    <row r="27320" spans="1:13" x14ac:dyDescent="0.2">
      <c r="A27320" s="34" t="s">
        <v>128214</v>
      </c>
      <c r="B27320" s="34">
        <v>300</v>
      </c>
      <c r="C27320" s="34">
        <v>297</v>
      </c>
      <c r="D27320" s="34">
        <v>318</v>
      </c>
      <c r="E27320" s="34">
        <v>330</v>
      </c>
      <c r="F27320" s="34">
        <v>327</v>
      </c>
      <c r="G27320" s="34">
        <v>295</v>
      </c>
      <c r="H27320" s="34">
        <v>367</v>
      </c>
      <c r="I27320" s="34">
        <v>307</v>
      </c>
      <c r="J27320" s="34">
        <v>398</v>
      </c>
      <c r="K27320" s="34">
        <v>262</v>
      </c>
      <c r="L27320" s="34">
        <v>318</v>
      </c>
      <c r="M27320" s="34">
        <v>263</v>
      </c>
    </row>
    <row r="27321" spans="1:13" x14ac:dyDescent="0.2">
      <c r="A27321" s="34" t="s">
        <v>128215</v>
      </c>
      <c r="B27321" s="34">
        <v>416</v>
      </c>
      <c r="C27321" s="34">
        <v>423</v>
      </c>
      <c r="D27321" s="34">
        <v>451</v>
      </c>
      <c r="E27321" s="34">
        <v>407</v>
      </c>
      <c r="F27321" s="34">
        <v>347</v>
      </c>
      <c r="G27321" s="34">
        <v>332</v>
      </c>
      <c r="H27321" s="34">
        <v>425</v>
      </c>
      <c r="I27321" s="34">
        <v>393</v>
      </c>
      <c r="J27321" s="34">
        <v>429</v>
      </c>
      <c r="K27321" s="34">
        <v>333</v>
      </c>
      <c r="L27321" s="34">
        <v>445</v>
      </c>
      <c r="M27321" s="34">
        <v>344</v>
      </c>
    </row>
    <row r="27322" spans="1:13" x14ac:dyDescent="0.2">
      <c r="A27322" s="34" t="s">
        <v>128216</v>
      </c>
      <c r="B27322" s="34">
        <v>366</v>
      </c>
      <c r="C27322" s="34">
        <v>405</v>
      </c>
      <c r="D27322" s="34">
        <v>390</v>
      </c>
      <c r="E27322" s="34">
        <v>409</v>
      </c>
      <c r="F27322" s="34">
        <v>351</v>
      </c>
      <c r="G27322" s="34">
        <v>424</v>
      </c>
      <c r="H27322" s="34">
        <v>379</v>
      </c>
      <c r="I27322" s="34">
        <v>421</v>
      </c>
      <c r="J27322" s="34">
        <v>386</v>
      </c>
      <c r="K27322" s="34">
        <v>321</v>
      </c>
      <c r="L27322" s="34">
        <v>367</v>
      </c>
      <c r="M27322" s="34">
        <v>322</v>
      </c>
    </row>
    <row r="27323" spans="1:13" x14ac:dyDescent="0.2">
      <c r="A27323" s="34" t="s">
        <v>128217</v>
      </c>
      <c r="B27323" s="34">
        <v>590</v>
      </c>
      <c r="C27323" s="34">
        <v>530</v>
      </c>
      <c r="D27323" s="34">
        <v>606</v>
      </c>
      <c r="E27323" s="34">
        <v>647</v>
      </c>
      <c r="F27323" s="34">
        <v>670</v>
      </c>
      <c r="G27323" s="34">
        <v>560</v>
      </c>
      <c r="H27323" s="34">
        <v>730</v>
      </c>
      <c r="I27323" s="34">
        <v>653</v>
      </c>
      <c r="J27323" s="34">
        <v>747</v>
      </c>
      <c r="K27323" s="34">
        <v>514</v>
      </c>
      <c r="L27323" s="34">
        <v>638</v>
      </c>
      <c r="M27323" s="34">
        <v>477</v>
      </c>
    </row>
    <row r="27324" spans="1:13" x14ac:dyDescent="0.2">
      <c r="A27324" s="34" t="s">
        <v>128218</v>
      </c>
      <c r="B27324" s="34">
        <v>1214</v>
      </c>
      <c r="C27324" s="34">
        <v>1085</v>
      </c>
      <c r="D27324" s="34">
        <v>1216</v>
      </c>
      <c r="E27324" s="34">
        <v>1192</v>
      </c>
      <c r="F27324" s="34">
        <v>1144</v>
      </c>
      <c r="G27324" s="34">
        <v>1039</v>
      </c>
      <c r="H27324" s="34">
        <v>1297</v>
      </c>
      <c r="I27324" s="34">
        <v>1252</v>
      </c>
      <c r="J27324" s="34">
        <v>1448</v>
      </c>
      <c r="K27324" s="34">
        <v>949</v>
      </c>
      <c r="L27324" s="34">
        <v>1177</v>
      </c>
      <c r="M27324" s="34">
        <v>922</v>
      </c>
    </row>
    <row r="27325" spans="1:13" x14ac:dyDescent="0.2">
      <c r="A27325" s="34" t="s">
        <v>128219</v>
      </c>
      <c r="B27325" s="34">
        <v>420</v>
      </c>
      <c r="C27325" s="34">
        <v>452</v>
      </c>
      <c r="D27325" s="34">
        <v>423</v>
      </c>
      <c r="E27325" s="34">
        <v>514</v>
      </c>
      <c r="F27325" s="34">
        <v>372</v>
      </c>
      <c r="G27325" s="34">
        <v>504</v>
      </c>
      <c r="H27325" s="34">
        <v>497</v>
      </c>
      <c r="I27325" s="34">
        <v>524</v>
      </c>
      <c r="J27325" s="34">
        <v>428</v>
      </c>
      <c r="K27325" s="34">
        <v>359</v>
      </c>
      <c r="L27325" s="34">
        <v>409</v>
      </c>
      <c r="M27325" s="34">
        <v>398</v>
      </c>
    </row>
    <row r="27326" spans="1:13" x14ac:dyDescent="0.2">
      <c r="A27326" s="34" t="s">
        <v>128220</v>
      </c>
      <c r="B27326" s="34">
        <v>403</v>
      </c>
      <c r="C27326" s="34">
        <v>443</v>
      </c>
      <c r="D27326" s="34">
        <v>384</v>
      </c>
      <c r="E27326" s="34">
        <v>478</v>
      </c>
      <c r="F27326" s="34">
        <v>419</v>
      </c>
      <c r="G27326" s="34">
        <v>378</v>
      </c>
      <c r="H27326" s="34">
        <v>502</v>
      </c>
      <c r="I27326" s="34">
        <v>486</v>
      </c>
      <c r="J27326" s="34">
        <v>473</v>
      </c>
      <c r="K27326" s="34">
        <v>353</v>
      </c>
      <c r="L27326" s="34">
        <v>414</v>
      </c>
      <c r="M27326" s="34">
        <v>319</v>
      </c>
    </row>
    <row r="27327" spans="1:13" x14ac:dyDescent="0.2">
      <c r="A27327" s="34" t="s">
        <v>128221</v>
      </c>
      <c r="B27327" s="34">
        <v>516</v>
      </c>
      <c r="C27327" s="34">
        <v>490</v>
      </c>
      <c r="D27327" s="34">
        <v>553</v>
      </c>
      <c r="E27327" s="34">
        <v>580</v>
      </c>
      <c r="F27327" s="34">
        <v>472</v>
      </c>
      <c r="G27327" s="34">
        <v>492</v>
      </c>
      <c r="H27327" s="34">
        <v>580</v>
      </c>
      <c r="I27327" s="34">
        <v>533</v>
      </c>
      <c r="J27327" s="34">
        <v>596</v>
      </c>
      <c r="K27327" s="34">
        <v>431</v>
      </c>
      <c r="L27327" s="34">
        <v>436</v>
      </c>
      <c r="M27327" s="34">
        <v>396</v>
      </c>
    </row>
    <row r="27328" spans="1:13" x14ac:dyDescent="0.2">
      <c r="A27328" s="34" t="s">
        <v>128222</v>
      </c>
      <c r="B27328" s="34">
        <v>239</v>
      </c>
      <c r="C27328" s="34">
        <v>221</v>
      </c>
      <c r="D27328" s="34">
        <v>256</v>
      </c>
      <c r="E27328" s="34">
        <v>244</v>
      </c>
      <c r="F27328" s="34">
        <v>222</v>
      </c>
      <c r="G27328" s="34">
        <v>256</v>
      </c>
      <c r="H27328" s="34">
        <v>338</v>
      </c>
      <c r="I27328" s="34">
        <v>227</v>
      </c>
      <c r="J27328" s="34">
        <v>289</v>
      </c>
      <c r="K27328" s="34">
        <v>218</v>
      </c>
      <c r="L27328" s="34">
        <v>280</v>
      </c>
      <c r="M27328" s="34">
        <v>185</v>
      </c>
    </row>
    <row r="27329" spans="1:13" x14ac:dyDescent="0.2">
      <c r="A27329" s="34" t="s">
        <v>128223</v>
      </c>
      <c r="B27329" s="34">
        <v>354</v>
      </c>
      <c r="C27329" s="34">
        <v>311</v>
      </c>
      <c r="D27329" s="34">
        <v>432</v>
      </c>
      <c r="E27329" s="34">
        <v>341</v>
      </c>
      <c r="F27329" s="34">
        <v>419</v>
      </c>
      <c r="G27329" s="34">
        <v>295</v>
      </c>
      <c r="H27329" s="34">
        <v>437</v>
      </c>
      <c r="I27329" s="34">
        <v>341</v>
      </c>
      <c r="J27329" s="34">
        <v>402</v>
      </c>
      <c r="K27329" s="34">
        <v>272</v>
      </c>
      <c r="L27329" s="34">
        <v>411</v>
      </c>
      <c r="M27329" s="34">
        <v>240</v>
      </c>
    </row>
    <row r="27330" spans="1:13" x14ac:dyDescent="0.2">
      <c r="A27330" s="34" t="s">
        <v>128224</v>
      </c>
      <c r="B27330" s="34">
        <v>240</v>
      </c>
      <c r="C27330" s="34">
        <v>205</v>
      </c>
      <c r="D27330" s="34">
        <v>289</v>
      </c>
      <c r="E27330" s="34">
        <v>200</v>
      </c>
      <c r="F27330" s="34">
        <v>206</v>
      </c>
      <c r="G27330" s="34">
        <v>231</v>
      </c>
      <c r="H27330" s="34">
        <v>230</v>
      </c>
      <c r="I27330" s="34">
        <v>192</v>
      </c>
      <c r="J27330" s="34">
        <v>254</v>
      </c>
      <c r="K27330" s="34">
        <v>148</v>
      </c>
      <c r="L27330" s="34">
        <v>241</v>
      </c>
      <c r="M27330" s="34">
        <v>156</v>
      </c>
    </row>
    <row r="27331" spans="1:13" x14ac:dyDescent="0.2">
      <c r="A27331" s="34" t="s">
        <v>128225</v>
      </c>
      <c r="B27331" s="34">
        <v>281</v>
      </c>
      <c r="C27331" s="34">
        <v>192</v>
      </c>
      <c r="D27331" s="34">
        <v>214</v>
      </c>
      <c r="E27331" s="34">
        <v>194</v>
      </c>
      <c r="F27331" s="34">
        <v>197</v>
      </c>
      <c r="G27331" s="34">
        <v>147</v>
      </c>
      <c r="H27331" s="34">
        <v>239</v>
      </c>
      <c r="I27331" s="34">
        <v>189</v>
      </c>
      <c r="J27331" s="34">
        <v>220</v>
      </c>
      <c r="K27331" s="34">
        <v>142</v>
      </c>
      <c r="L27331" s="34">
        <v>238</v>
      </c>
      <c r="M27331" s="34">
        <v>177</v>
      </c>
    </row>
    <row r="27332" spans="1:13" x14ac:dyDescent="0.2">
      <c r="A27332" s="34" t="s">
        <v>128226</v>
      </c>
      <c r="B27332" s="34">
        <v>356</v>
      </c>
      <c r="C27332" s="34">
        <v>440</v>
      </c>
      <c r="D27332" s="34">
        <v>475</v>
      </c>
      <c r="E27332" s="34">
        <v>482</v>
      </c>
      <c r="F27332" s="34">
        <v>439</v>
      </c>
      <c r="G27332" s="34">
        <v>346</v>
      </c>
      <c r="H27332" s="34">
        <v>439</v>
      </c>
      <c r="I27332" s="34">
        <v>496</v>
      </c>
      <c r="J27332" s="34">
        <v>364</v>
      </c>
      <c r="K27332" s="34">
        <v>337</v>
      </c>
      <c r="L27332" s="34">
        <v>402</v>
      </c>
      <c r="M27332" s="34">
        <v>324</v>
      </c>
    </row>
    <row r="27333" spans="1:13" x14ac:dyDescent="0.2">
      <c r="A27333" s="34" t="s">
        <v>128227</v>
      </c>
      <c r="B27333" s="34">
        <v>224</v>
      </c>
      <c r="C27333" s="34">
        <v>228</v>
      </c>
      <c r="D27333" s="34">
        <v>222</v>
      </c>
      <c r="E27333" s="34">
        <v>240</v>
      </c>
      <c r="F27333" s="34">
        <v>235</v>
      </c>
      <c r="G27333" s="34">
        <v>200</v>
      </c>
      <c r="H27333" s="34">
        <v>244</v>
      </c>
      <c r="I27333" s="34">
        <v>252</v>
      </c>
      <c r="J27333" s="34">
        <v>282</v>
      </c>
      <c r="K27333" s="34">
        <v>228</v>
      </c>
      <c r="L27333" s="34">
        <v>227</v>
      </c>
      <c r="M27333" s="34">
        <v>176</v>
      </c>
    </row>
    <row r="27334" spans="1:13" x14ac:dyDescent="0.2">
      <c r="A27334" s="34" t="s">
        <v>128228</v>
      </c>
      <c r="B27334" s="34">
        <v>242</v>
      </c>
      <c r="C27334" s="34">
        <v>236</v>
      </c>
      <c r="D27334" s="34">
        <v>203</v>
      </c>
      <c r="E27334" s="34">
        <v>202</v>
      </c>
      <c r="F27334" s="34">
        <v>185</v>
      </c>
      <c r="G27334" s="34">
        <v>188</v>
      </c>
      <c r="H27334" s="34">
        <v>196</v>
      </c>
      <c r="I27334" s="34">
        <v>210</v>
      </c>
      <c r="J27334" s="34">
        <v>248</v>
      </c>
      <c r="K27334" s="34">
        <v>179</v>
      </c>
      <c r="L27334" s="34">
        <v>250</v>
      </c>
      <c r="M27334" s="34">
        <v>172</v>
      </c>
    </row>
    <row r="27335" spans="1:13" x14ac:dyDescent="0.2">
      <c r="A27335" s="34" t="s">
        <v>128229</v>
      </c>
      <c r="B27335" s="34">
        <v>849</v>
      </c>
      <c r="C27335" s="34">
        <v>776</v>
      </c>
      <c r="D27335" s="34">
        <v>1024</v>
      </c>
      <c r="E27335" s="34">
        <v>828</v>
      </c>
      <c r="F27335" s="34">
        <v>822</v>
      </c>
      <c r="G27335" s="34">
        <v>770</v>
      </c>
      <c r="H27335" s="34">
        <v>1010</v>
      </c>
      <c r="I27335" s="34">
        <v>849</v>
      </c>
      <c r="J27335" s="34">
        <v>882</v>
      </c>
      <c r="K27335" s="34">
        <v>719</v>
      </c>
      <c r="L27335" s="34">
        <v>837</v>
      </c>
      <c r="M27335" s="34">
        <v>674</v>
      </c>
    </row>
    <row r="27336" spans="1:13" x14ac:dyDescent="0.2">
      <c r="A27336" s="34" t="s">
        <v>128230</v>
      </c>
      <c r="B27336" s="34">
        <v>198</v>
      </c>
      <c r="C27336" s="34">
        <v>188</v>
      </c>
      <c r="D27336" s="34">
        <v>187</v>
      </c>
      <c r="E27336" s="34">
        <v>197</v>
      </c>
      <c r="F27336" s="34">
        <v>203</v>
      </c>
      <c r="G27336" s="34">
        <v>181</v>
      </c>
      <c r="H27336" s="34">
        <v>238</v>
      </c>
      <c r="I27336" s="34">
        <v>192</v>
      </c>
      <c r="J27336" s="34">
        <v>237</v>
      </c>
      <c r="K27336" s="34">
        <v>141</v>
      </c>
      <c r="L27336" s="34">
        <v>220</v>
      </c>
      <c r="M27336" s="34">
        <v>153</v>
      </c>
    </row>
    <row r="27337" spans="1:13" x14ac:dyDescent="0.2">
      <c r="A27337" s="34" t="s">
        <v>128231</v>
      </c>
      <c r="B27337" s="34">
        <v>683</v>
      </c>
      <c r="C27337" s="34">
        <v>612</v>
      </c>
      <c r="D27337" s="34">
        <v>681</v>
      </c>
      <c r="E27337" s="34">
        <v>584</v>
      </c>
      <c r="F27337" s="34">
        <v>580</v>
      </c>
      <c r="G27337" s="34">
        <v>551</v>
      </c>
      <c r="H27337" s="34">
        <v>659</v>
      </c>
      <c r="I27337" s="34">
        <v>590</v>
      </c>
      <c r="J27337" s="34">
        <v>697</v>
      </c>
      <c r="K27337" s="34">
        <v>484</v>
      </c>
      <c r="L27337" s="34">
        <v>700</v>
      </c>
      <c r="M27337" s="34">
        <v>462</v>
      </c>
    </row>
    <row r="27338" spans="1:13" x14ac:dyDescent="0.2">
      <c r="A27338" s="34" t="s">
        <v>128232</v>
      </c>
      <c r="B27338" s="34">
        <v>205</v>
      </c>
      <c r="C27338" s="34">
        <v>169</v>
      </c>
      <c r="D27338" s="34">
        <v>207</v>
      </c>
      <c r="E27338" s="34">
        <v>190</v>
      </c>
      <c r="F27338" s="34">
        <v>131</v>
      </c>
      <c r="G27338" s="34">
        <v>167</v>
      </c>
      <c r="H27338" s="34">
        <v>192</v>
      </c>
      <c r="I27338" s="34">
        <v>215</v>
      </c>
      <c r="J27338" s="34">
        <v>181</v>
      </c>
      <c r="K27338" s="34">
        <v>155</v>
      </c>
      <c r="L27338" s="34">
        <v>200</v>
      </c>
      <c r="M27338" s="34">
        <v>161</v>
      </c>
    </row>
    <row r="27339" spans="1:13" x14ac:dyDescent="0.2">
      <c r="A27339" s="34" t="s">
        <v>128233</v>
      </c>
      <c r="B27339" s="34">
        <v>717</v>
      </c>
      <c r="C27339" s="34">
        <v>592</v>
      </c>
      <c r="D27339" s="34">
        <v>712</v>
      </c>
      <c r="E27339" s="34">
        <v>670</v>
      </c>
      <c r="F27339" s="34">
        <v>638</v>
      </c>
      <c r="G27339" s="34">
        <v>605</v>
      </c>
      <c r="H27339" s="34">
        <v>794</v>
      </c>
      <c r="I27339" s="34">
        <v>598</v>
      </c>
      <c r="J27339" s="34">
        <v>741</v>
      </c>
      <c r="K27339" s="34">
        <v>523</v>
      </c>
      <c r="L27339" s="34">
        <v>717</v>
      </c>
      <c r="M27339" s="34">
        <v>497</v>
      </c>
    </row>
    <row r="27340" spans="1:13" x14ac:dyDescent="0.2">
      <c r="A27340" s="34" t="s">
        <v>128234</v>
      </c>
      <c r="B27340" s="34">
        <v>316</v>
      </c>
      <c r="C27340" s="34">
        <v>537</v>
      </c>
      <c r="D27340" s="34">
        <v>334</v>
      </c>
      <c r="E27340" s="34">
        <v>499</v>
      </c>
      <c r="F27340" s="34">
        <v>362</v>
      </c>
      <c r="G27340" s="34">
        <v>510</v>
      </c>
      <c r="H27340" s="34">
        <v>417</v>
      </c>
      <c r="I27340" s="34">
        <v>468</v>
      </c>
      <c r="J27340" s="34">
        <v>414</v>
      </c>
      <c r="K27340" s="34">
        <v>357</v>
      </c>
      <c r="L27340" s="34">
        <v>363</v>
      </c>
      <c r="M27340" s="34">
        <v>384</v>
      </c>
    </row>
    <row r="27341" spans="1:13" x14ac:dyDescent="0.2">
      <c r="A27341" s="34" t="s">
        <v>128235</v>
      </c>
      <c r="B27341" s="34">
        <v>610</v>
      </c>
      <c r="C27341" s="34">
        <v>694</v>
      </c>
      <c r="D27341" s="34">
        <v>741</v>
      </c>
      <c r="E27341" s="34">
        <v>703</v>
      </c>
      <c r="F27341" s="34">
        <v>590</v>
      </c>
      <c r="G27341" s="34">
        <v>624</v>
      </c>
      <c r="H27341" s="34">
        <v>699</v>
      </c>
      <c r="I27341" s="34">
        <v>640</v>
      </c>
      <c r="J27341" s="34">
        <v>683</v>
      </c>
      <c r="K27341" s="34">
        <v>621</v>
      </c>
      <c r="L27341" s="34">
        <v>711</v>
      </c>
      <c r="M27341" s="34">
        <v>510</v>
      </c>
    </row>
    <row r="27342" spans="1:13" x14ac:dyDescent="0.2">
      <c r="A27342" s="34" t="s">
        <v>128236</v>
      </c>
      <c r="B27342" s="34">
        <v>447</v>
      </c>
      <c r="C27342" s="34">
        <v>472</v>
      </c>
      <c r="D27342" s="34">
        <v>447</v>
      </c>
      <c r="E27342" s="34">
        <v>531</v>
      </c>
      <c r="F27342" s="34">
        <v>447</v>
      </c>
      <c r="G27342" s="34">
        <v>385</v>
      </c>
      <c r="H27342" s="34">
        <v>504</v>
      </c>
      <c r="I27342" s="34">
        <v>463</v>
      </c>
      <c r="J27342" s="34">
        <v>477</v>
      </c>
      <c r="K27342" s="34">
        <v>383</v>
      </c>
      <c r="L27342" s="34">
        <v>380</v>
      </c>
      <c r="M27342" s="34">
        <v>350</v>
      </c>
    </row>
    <row r="27343" spans="1:13" x14ac:dyDescent="0.2">
      <c r="A27343" s="34" t="s">
        <v>128237</v>
      </c>
      <c r="B27343" s="34">
        <v>841</v>
      </c>
      <c r="C27343" s="34">
        <v>915</v>
      </c>
      <c r="D27343" s="34">
        <v>904</v>
      </c>
      <c r="E27343" s="34">
        <v>1042</v>
      </c>
      <c r="F27343" s="34">
        <v>834</v>
      </c>
      <c r="G27343" s="34">
        <v>951</v>
      </c>
      <c r="H27343" s="34">
        <v>987</v>
      </c>
      <c r="I27343" s="34">
        <v>958</v>
      </c>
      <c r="J27343" s="34">
        <v>985</v>
      </c>
      <c r="K27343" s="34">
        <v>823</v>
      </c>
      <c r="L27343" s="34">
        <v>876</v>
      </c>
      <c r="M27343" s="34">
        <v>712</v>
      </c>
    </row>
    <row r="27344" spans="1:13" x14ac:dyDescent="0.2">
      <c r="A27344" s="34" t="s">
        <v>128238</v>
      </c>
      <c r="B27344" s="34">
        <v>536</v>
      </c>
      <c r="C27344" s="34">
        <v>460</v>
      </c>
      <c r="D27344" s="34">
        <v>487</v>
      </c>
      <c r="E27344" s="34">
        <v>501</v>
      </c>
      <c r="F27344" s="34">
        <v>480</v>
      </c>
      <c r="G27344" s="34">
        <v>403</v>
      </c>
      <c r="H27344" s="34">
        <v>589</v>
      </c>
      <c r="I27344" s="34">
        <v>460</v>
      </c>
      <c r="J27344" s="34">
        <v>490</v>
      </c>
      <c r="K27344" s="34">
        <v>386</v>
      </c>
      <c r="L27344" s="34">
        <v>484</v>
      </c>
      <c r="M27344" s="34">
        <v>362</v>
      </c>
    </row>
    <row r="27345" spans="1:13" x14ac:dyDescent="0.2">
      <c r="A27345" s="34" t="s">
        <v>128239</v>
      </c>
      <c r="B27345" s="34">
        <v>736</v>
      </c>
      <c r="C27345" s="34">
        <v>839</v>
      </c>
      <c r="D27345" s="34">
        <v>687</v>
      </c>
      <c r="E27345" s="34">
        <v>932</v>
      </c>
      <c r="F27345" s="34">
        <v>672</v>
      </c>
      <c r="G27345" s="34">
        <v>747</v>
      </c>
      <c r="H27345" s="34">
        <v>807</v>
      </c>
      <c r="I27345" s="34">
        <v>790</v>
      </c>
      <c r="J27345" s="34">
        <v>751</v>
      </c>
      <c r="K27345" s="34">
        <v>717</v>
      </c>
      <c r="L27345" s="34">
        <v>632</v>
      </c>
      <c r="M27345" s="34">
        <v>664</v>
      </c>
    </row>
    <row r="27346" spans="1:13" x14ac:dyDescent="0.2">
      <c r="A27346" s="34" t="s">
        <v>128240</v>
      </c>
      <c r="B27346" s="34">
        <v>518</v>
      </c>
      <c r="C27346" s="34">
        <v>487</v>
      </c>
      <c r="D27346" s="34">
        <v>542</v>
      </c>
      <c r="E27346" s="34">
        <v>494</v>
      </c>
      <c r="F27346" s="34">
        <v>467</v>
      </c>
      <c r="G27346" s="34">
        <v>462</v>
      </c>
      <c r="H27346" s="34">
        <v>572</v>
      </c>
      <c r="I27346" s="34">
        <v>516</v>
      </c>
      <c r="J27346" s="34">
        <v>504</v>
      </c>
      <c r="K27346" s="34">
        <v>458</v>
      </c>
      <c r="L27346" s="34">
        <v>550</v>
      </c>
      <c r="M27346" s="34">
        <v>356</v>
      </c>
    </row>
    <row r="27347" spans="1:13" x14ac:dyDescent="0.2">
      <c r="A27347" s="34" t="s">
        <v>128241</v>
      </c>
      <c r="B27347" s="34">
        <v>493</v>
      </c>
      <c r="C27347" s="34">
        <v>439</v>
      </c>
      <c r="D27347" s="34">
        <v>504</v>
      </c>
      <c r="E27347" s="34">
        <v>580</v>
      </c>
      <c r="F27347" s="34">
        <v>435</v>
      </c>
      <c r="G27347" s="34">
        <v>403</v>
      </c>
      <c r="H27347" s="34">
        <v>495</v>
      </c>
      <c r="I27347" s="34">
        <v>446</v>
      </c>
      <c r="J27347" s="34">
        <v>440</v>
      </c>
      <c r="K27347" s="34">
        <v>370</v>
      </c>
      <c r="L27347" s="34">
        <v>481</v>
      </c>
      <c r="M27347" s="34">
        <v>368</v>
      </c>
    </row>
    <row r="27348" spans="1:13" x14ac:dyDescent="0.2">
      <c r="A27348" s="34" t="s">
        <v>128242</v>
      </c>
      <c r="B27348" s="34">
        <v>269</v>
      </c>
      <c r="C27348" s="34">
        <v>377</v>
      </c>
      <c r="D27348" s="34">
        <v>302</v>
      </c>
      <c r="E27348" s="34">
        <v>391</v>
      </c>
      <c r="F27348" s="34">
        <v>294</v>
      </c>
      <c r="G27348" s="34">
        <v>338</v>
      </c>
      <c r="H27348" s="34">
        <v>328</v>
      </c>
      <c r="I27348" s="34">
        <v>397</v>
      </c>
      <c r="J27348" s="34">
        <v>322</v>
      </c>
      <c r="K27348" s="34">
        <v>290</v>
      </c>
      <c r="L27348" s="34">
        <v>289</v>
      </c>
      <c r="M27348" s="34">
        <v>328</v>
      </c>
    </row>
    <row r="27349" spans="1:13" x14ac:dyDescent="0.2">
      <c r="A27349" s="34" t="s">
        <v>128243</v>
      </c>
      <c r="B27349" s="34">
        <v>434</v>
      </c>
      <c r="C27349" s="34">
        <v>458</v>
      </c>
      <c r="D27349" s="34">
        <v>468</v>
      </c>
      <c r="E27349" s="34">
        <v>450</v>
      </c>
      <c r="F27349" s="34">
        <v>399</v>
      </c>
      <c r="G27349" s="34">
        <v>378</v>
      </c>
      <c r="H27349" s="34">
        <v>494</v>
      </c>
      <c r="I27349" s="34">
        <v>432</v>
      </c>
      <c r="J27349" s="34">
        <v>495</v>
      </c>
      <c r="K27349" s="34">
        <v>342</v>
      </c>
      <c r="L27349" s="34">
        <v>465</v>
      </c>
      <c r="M27349" s="34">
        <v>331</v>
      </c>
    </row>
    <row r="27350" spans="1:13" x14ac:dyDescent="0.2">
      <c r="A27350" s="34" t="s">
        <v>128244</v>
      </c>
      <c r="B27350" s="34">
        <v>384</v>
      </c>
      <c r="C27350" s="34">
        <v>403</v>
      </c>
      <c r="D27350" s="34">
        <v>486</v>
      </c>
      <c r="E27350" s="34">
        <v>398</v>
      </c>
      <c r="F27350" s="34">
        <v>375</v>
      </c>
      <c r="G27350" s="34">
        <v>452</v>
      </c>
      <c r="H27350" s="34">
        <v>455</v>
      </c>
      <c r="I27350" s="34">
        <v>404</v>
      </c>
      <c r="J27350" s="34">
        <v>481</v>
      </c>
      <c r="K27350" s="34">
        <v>388</v>
      </c>
      <c r="L27350" s="34">
        <v>429</v>
      </c>
      <c r="M27350" s="34">
        <v>292</v>
      </c>
    </row>
    <row r="27351" spans="1:13" x14ac:dyDescent="0.2">
      <c r="A27351" s="34" t="s">
        <v>128245</v>
      </c>
      <c r="B27351" s="34">
        <v>620</v>
      </c>
      <c r="C27351" s="34">
        <v>660</v>
      </c>
      <c r="D27351" s="34">
        <v>598</v>
      </c>
      <c r="E27351" s="34">
        <v>604</v>
      </c>
      <c r="F27351" s="34">
        <v>520</v>
      </c>
      <c r="G27351" s="34">
        <v>546</v>
      </c>
      <c r="H27351" s="34">
        <v>617</v>
      </c>
      <c r="I27351" s="34">
        <v>545</v>
      </c>
      <c r="J27351" s="34">
        <v>606</v>
      </c>
      <c r="K27351" s="34">
        <v>421</v>
      </c>
      <c r="L27351" s="34">
        <v>598</v>
      </c>
      <c r="M27351" s="34">
        <v>488</v>
      </c>
    </row>
    <row r="27352" spans="1:13" x14ac:dyDescent="0.2">
      <c r="A27352" s="34" t="s">
        <v>128246</v>
      </c>
      <c r="B27352" s="34">
        <v>483</v>
      </c>
      <c r="C27352" s="34">
        <v>400</v>
      </c>
      <c r="D27352" s="34">
        <v>504</v>
      </c>
      <c r="E27352" s="34">
        <v>436</v>
      </c>
      <c r="F27352" s="34">
        <v>413</v>
      </c>
      <c r="G27352" s="34">
        <v>415</v>
      </c>
      <c r="H27352" s="34">
        <v>471</v>
      </c>
      <c r="I27352" s="34">
        <v>483</v>
      </c>
      <c r="J27352" s="34">
        <v>399</v>
      </c>
      <c r="K27352" s="34">
        <v>404</v>
      </c>
      <c r="L27352" s="34">
        <v>467</v>
      </c>
      <c r="M27352" s="34">
        <v>329</v>
      </c>
    </row>
    <row r="27353" spans="1:13" x14ac:dyDescent="0.2">
      <c r="A27353" s="34" t="s">
        <v>128247</v>
      </c>
      <c r="B27353" s="34">
        <v>263</v>
      </c>
      <c r="C27353" s="34">
        <v>325</v>
      </c>
      <c r="D27353" s="34">
        <v>272</v>
      </c>
      <c r="E27353" s="34">
        <v>389</v>
      </c>
      <c r="F27353" s="34">
        <v>300</v>
      </c>
      <c r="G27353" s="34">
        <v>264</v>
      </c>
      <c r="H27353" s="34">
        <v>274</v>
      </c>
      <c r="I27353" s="34">
        <v>321</v>
      </c>
      <c r="J27353" s="34">
        <v>277</v>
      </c>
      <c r="K27353" s="34">
        <v>277</v>
      </c>
      <c r="L27353" s="34">
        <v>300</v>
      </c>
      <c r="M27353" s="34">
        <v>259</v>
      </c>
    </row>
    <row r="27354" spans="1:13" x14ac:dyDescent="0.2">
      <c r="A27354" s="34" t="s">
        <v>128248</v>
      </c>
      <c r="B27354" s="34">
        <v>168</v>
      </c>
      <c r="C27354" s="34">
        <v>261</v>
      </c>
      <c r="D27354" s="34">
        <v>173</v>
      </c>
      <c r="E27354" s="34">
        <v>261</v>
      </c>
      <c r="F27354" s="34">
        <v>197</v>
      </c>
      <c r="G27354" s="34">
        <v>160</v>
      </c>
      <c r="H27354" s="34">
        <v>245</v>
      </c>
      <c r="I27354" s="34">
        <v>256</v>
      </c>
      <c r="J27354" s="34">
        <v>252</v>
      </c>
      <c r="K27354" s="34">
        <v>199</v>
      </c>
      <c r="L27354" s="34">
        <v>229</v>
      </c>
      <c r="M27354" s="34">
        <v>210</v>
      </c>
    </row>
    <row r="27355" spans="1:13" x14ac:dyDescent="0.2">
      <c r="A27355" s="34" t="s">
        <v>128249</v>
      </c>
      <c r="B27355" s="34">
        <v>368</v>
      </c>
      <c r="C27355" s="34">
        <v>338</v>
      </c>
      <c r="D27355" s="34">
        <v>386</v>
      </c>
      <c r="E27355" s="34">
        <v>388</v>
      </c>
      <c r="F27355" s="34">
        <v>328</v>
      </c>
      <c r="G27355" s="34">
        <v>349</v>
      </c>
      <c r="H27355" s="34">
        <v>380</v>
      </c>
      <c r="I27355" s="34">
        <v>371</v>
      </c>
      <c r="J27355" s="34">
        <v>378</v>
      </c>
      <c r="K27355" s="34">
        <v>354</v>
      </c>
      <c r="L27355" s="34">
        <v>376</v>
      </c>
      <c r="M27355" s="34">
        <v>309</v>
      </c>
    </row>
    <row r="27356" spans="1:13" x14ac:dyDescent="0.2">
      <c r="A27356" s="34" t="s">
        <v>128250</v>
      </c>
      <c r="B27356" s="34">
        <v>306</v>
      </c>
      <c r="C27356" s="34">
        <v>311</v>
      </c>
      <c r="D27356" s="34">
        <v>349</v>
      </c>
      <c r="E27356" s="34">
        <v>384</v>
      </c>
      <c r="F27356" s="34">
        <v>327</v>
      </c>
      <c r="G27356" s="34">
        <v>268</v>
      </c>
      <c r="H27356" s="34">
        <v>312</v>
      </c>
      <c r="I27356" s="34">
        <v>290</v>
      </c>
      <c r="J27356" s="34">
        <v>265</v>
      </c>
      <c r="K27356" s="34">
        <v>243</v>
      </c>
      <c r="L27356" s="34">
        <v>344</v>
      </c>
      <c r="M27356" s="34">
        <v>221</v>
      </c>
    </row>
    <row r="27357" spans="1:13" x14ac:dyDescent="0.2">
      <c r="A27357" s="34" t="s">
        <v>128251</v>
      </c>
      <c r="B27357" s="34">
        <v>547</v>
      </c>
      <c r="C27357" s="34">
        <v>517</v>
      </c>
      <c r="D27357" s="34">
        <v>643</v>
      </c>
      <c r="E27357" s="34">
        <v>588</v>
      </c>
      <c r="F27357" s="34">
        <v>493</v>
      </c>
      <c r="G27357" s="34">
        <v>512</v>
      </c>
      <c r="H27357" s="34">
        <v>519</v>
      </c>
      <c r="I27357" s="34">
        <v>480</v>
      </c>
      <c r="J27357" s="34">
        <v>488</v>
      </c>
      <c r="K27357" s="34">
        <v>447</v>
      </c>
      <c r="L27357" s="34">
        <v>487</v>
      </c>
      <c r="M27357" s="34">
        <v>402</v>
      </c>
    </row>
    <row r="27358" spans="1:13" x14ac:dyDescent="0.2">
      <c r="A27358" s="34" t="s">
        <v>128252</v>
      </c>
      <c r="B27358" s="34">
        <v>438</v>
      </c>
      <c r="C27358" s="34">
        <v>425</v>
      </c>
      <c r="D27358" s="34">
        <v>548</v>
      </c>
      <c r="E27358" s="34">
        <v>494</v>
      </c>
      <c r="F27358" s="34">
        <v>471</v>
      </c>
      <c r="G27358" s="34">
        <v>395</v>
      </c>
      <c r="H27358" s="34">
        <v>512</v>
      </c>
      <c r="I27358" s="34">
        <v>362</v>
      </c>
      <c r="J27358" s="34">
        <v>468</v>
      </c>
      <c r="K27358" s="34">
        <v>366</v>
      </c>
      <c r="L27358" s="34">
        <v>509</v>
      </c>
      <c r="M27358" s="34">
        <v>379</v>
      </c>
    </row>
    <row r="27359" spans="1:13" x14ac:dyDescent="0.2">
      <c r="A27359" s="34" t="s">
        <v>128253</v>
      </c>
      <c r="B27359" s="34">
        <v>285</v>
      </c>
      <c r="C27359" s="34">
        <v>288</v>
      </c>
      <c r="D27359" s="34">
        <v>287</v>
      </c>
      <c r="E27359" s="34">
        <v>279</v>
      </c>
      <c r="F27359" s="34">
        <v>256</v>
      </c>
      <c r="G27359" s="34">
        <v>284</v>
      </c>
      <c r="H27359" s="34">
        <v>292</v>
      </c>
      <c r="I27359" s="34">
        <v>273</v>
      </c>
      <c r="J27359" s="34">
        <v>322</v>
      </c>
      <c r="K27359" s="34">
        <v>191</v>
      </c>
      <c r="L27359" s="34">
        <v>281</v>
      </c>
      <c r="M27359" s="34">
        <v>216</v>
      </c>
    </row>
    <row r="27360" spans="1:13" x14ac:dyDescent="0.2">
      <c r="A27360" s="34" t="s">
        <v>128254</v>
      </c>
      <c r="B27360" s="34">
        <v>453</v>
      </c>
      <c r="C27360" s="34">
        <v>431</v>
      </c>
      <c r="D27360" s="34">
        <v>563</v>
      </c>
      <c r="E27360" s="34">
        <v>547</v>
      </c>
      <c r="F27360" s="34">
        <v>437</v>
      </c>
      <c r="G27360" s="34">
        <v>438</v>
      </c>
      <c r="H27360" s="34">
        <v>516</v>
      </c>
      <c r="I27360" s="34">
        <v>485</v>
      </c>
      <c r="J27360" s="34">
        <v>622</v>
      </c>
      <c r="K27360" s="34">
        <v>402</v>
      </c>
      <c r="L27360" s="34">
        <v>519</v>
      </c>
      <c r="M27360" s="34">
        <v>358</v>
      </c>
    </row>
    <row r="27361" spans="1:13" x14ac:dyDescent="0.2">
      <c r="A27361" s="34" t="s">
        <v>128255</v>
      </c>
      <c r="B27361" s="34">
        <v>499</v>
      </c>
      <c r="C27361" s="34">
        <v>519</v>
      </c>
      <c r="D27361" s="34">
        <v>577</v>
      </c>
      <c r="E27361" s="34">
        <v>528</v>
      </c>
      <c r="F27361" s="34">
        <v>489</v>
      </c>
      <c r="G27361" s="34">
        <v>508</v>
      </c>
      <c r="H27361" s="34">
        <v>637</v>
      </c>
      <c r="I27361" s="34">
        <v>568</v>
      </c>
      <c r="J27361" s="34">
        <v>585</v>
      </c>
      <c r="K27361" s="34">
        <v>472</v>
      </c>
      <c r="L27361" s="34">
        <v>604</v>
      </c>
      <c r="M27361" s="34">
        <v>445</v>
      </c>
    </row>
    <row r="27362" spans="1:13" x14ac:dyDescent="0.2">
      <c r="A27362" s="34" t="s">
        <v>128256</v>
      </c>
      <c r="B27362" s="34">
        <v>333</v>
      </c>
      <c r="C27362" s="34">
        <v>406</v>
      </c>
      <c r="D27362" s="34">
        <v>456</v>
      </c>
      <c r="E27362" s="34">
        <v>415</v>
      </c>
      <c r="F27362" s="34">
        <v>367</v>
      </c>
      <c r="G27362" s="34">
        <v>355</v>
      </c>
      <c r="H27362" s="34">
        <v>441</v>
      </c>
      <c r="I27362" s="34">
        <v>397</v>
      </c>
      <c r="J27362" s="34">
        <v>460</v>
      </c>
      <c r="K27362" s="34">
        <v>275</v>
      </c>
      <c r="L27362" s="34">
        <v>388</v>
      </c>
      <c r="M27362" s="34">
        <v>313</v>
      </c>
    </row>
    <row r="27363" spans="1:13" x14ac:dyDescent="0.2">
      <c r="A27363" s="34" t="s">
        <v>128257</v>
      </c>
      <c r="B27363" s="34">
        <v>331</v>
      </c>
      <c r="C27363" s="34">
        <v>368</v>
      </c>
      <c r="D27363" s="34">
        <v>364</v>
      </c>
      <c r="E27363" s="34">
        <v>486</v>
      </c>
      <c r="F27363" s="34">
        <v>337</v>
      </c>
      <c r="G27363" s="34">
        <v>355</v>
      </c>
      <c r="H27363" s="34">
        <v>377</v>
      </c>
      <c r="I27363" s="34">
        <v>422</v>
      </c>
      <c r="J27363" s="34">
        <v>333</v>
      </c>
      <c r="K27363" s="34">
        <v>327</v>
      </c>
      <c r="L27363" s="34">
        <v>313</v>
      </c>
      <c r="M27363" s="34">
        <v>290</v>
      </c>
    </row>
    <row r="27364" spans="1:13" x14ac:dyDescent="0.2">
      <c r="A27364" s="34" t="s">
        <v>128258</v>
      </c>
      <c r="B27364" s="34">
        <v>389</v>
      </c>
      <c r="C27364" s="34">
        <v>293</v>
      </c>
      <c r="D27364" s="34">
        <v>442</v>
      </c>
      <c r="E27364" s="34">
        <v>371</v>
      </c>
      <c r="F27364" s="34">
        <v>365</v>
      </c>
      <c r="G27364" s="34">
        <v>328</v>
      </c>
      <c r="H27364" s="34">
        <v>390</v>
      </c>
      <c r="I27364" s="34">
        <v>395</v>
      </c>
      <c r="J27364" s="34">
        <v>425</v>
      </c>
      <c r="K27364" s="34">
        <v>268</v>
      </c>
      <c r="L27364" s="34">
        <v>405</v>
      </c>
      <c r="M27364" s="34">
        <v>302</v>
      </c>
    </row>
    <row r="27365" spans="1:13" x14ac:dyDescent="0.2">
      <c r="A27365" s="34" t="s">
        <v>128259</v>
      </c>
      <c r="B27365" s="34">
        <v>428</v>
      </c>
      <c r="C27365" s="34">
        <v>501</v>
      </c>
      <c r="D27365" s="34">
        <v>469</v>
      </c>
      <c r="E27365" s="34">
        <v>551</v>
      </c>
      <c r="F27365" s="34">
        <v>523</v>
      </c>
      <c r="G27365" s="34">
        <v>531</v>
      </c>
      <c r="H27365" s="34">
        <v>490</v>
      </c>
      <c r="I27365" s="34">
        <v>516</v>
      </c>
      <c r="J27365" s="34">
        <v>445</v>
      </c>
      <c r="K27365" s="34">
        <v>436</v>
      </c>
      <c r="L27365" s="34">
        <v>499</v>
      </c>
      <c r="M27365" s="34">
        <v>384</v>
      </c>
    </row>
    <row r="27366" spans="1:13" x14ac:dyDescent="0.2">
      <c r="A27366" s="34" t="s">
        <v>128260</v>
      </c>
      <c r="B27366" s="34">
        <v>711</v>
      </c>
      <c r="C27366" s="34">
        <v>638</v>
      </c>
      <c r="D27366" s="34">
        <v>652</v>
      </c>
      <c r="E27366" s="34">
        <v>797</v>
      </c>
      <c r="F27366" s="34">
        <v>586</v>
      </c>
      <c r="G27366" s="34">
        <v>671</v>
      </c>
      <c r="H27366" s="34">
        <v>805</v>
      </c>
      <c r="I27366" s="34">
        <v>739</v>
      </c>
      <c r="J27366" s="34">
        <v>736</v>
      </c>
      <c r="K27366" s="34">
        <v>660</v>
      </c>
      <c r="L27366" s="34">
        <v>723</v>
      </c>
      <c r="M27366" s="34">
        <v>550</v>
      </c>
    </row>
    <row r="27367" spans="1:13" x14ac:dyDescent="0.2">
      <c r="A27367" s="34" t="s">
        <v>128261</v>
      </c>
      <c r="B27367" s="34">
        <v>528</v>
      </c>
      <c r="C27367" s="34">
        <v>650</v>
      </c>
      <c r="D27367" s="34">
        <v>664</v>
      </c>
      <c r="E27367" s="34">
        <v>726</v>
      </c>
      <c r="F27367" s="34">
        <v>691</v>
      </c>
      <c r="G27367" s="34">
        <v>538</v>
      </c>
      <c r="H27367" s="34">
        <v>848</v>
      </c>
      <c r="I27367" s="34">
        <v>657</v>
      </c>
      <c r="J27367" s="34">
        <v>766</v>
      </c>
      <c r="K27367" s="34">
        <v>591</v>
      </c>
      <c r="L27367" s="34">
        <v>717</v>
      </c>
      <c r="M27367" s="34">
        <v>468</v>
      </c>
    </row>
    <row r="27368" spans="1:13" x14ac:dyDescent="0.2">
      <c r="A27368" s="34" t="s">
        <v>128262</v>
      </c>
      <c r="B27368" s="34">
        <v>523</v>
      </c>
      <c r="C27368" s="34">
        <v>635</v>
      </c>
      <c r="D27368" s="34">
        <v>626</v>
      </c>
      <c r="E27368" s="34">
        <v>594</v>
      </c>
      <c r="F27368" s="34">
        <v>633</v>
      </c>
      <c r="G27368" s="34">
        <v>548</v>
      </c>
      <c r="H27368" s="34">
        <v>767</v>
      </c>
      <c r="I27368" s="34">
        <v>603</v>
      </c>
      <c r="J27368" s="34">
        <v>598</v>
      </c>
      <c r="K27368" s="34">
        <v>490</v>
      </c>
      <c r="L27368" s="34">
        <v>610</v>
      </c>
      <c r="M27368" s="34">
        <v>458</v>
      </c>
    </row>
    <row r="27369" spans="1:13" x14ac:dyDescent="0.2">
      <c r="A27369" s="34" t="s">
        <v>128263</v>
      </c>
      <c r="B27369" s="34">
        <v>827</v>
      </c>
      <c r="C27369" s="34">
        <v>876</v>
      </c>
      <c r="D27369" s="34">
        <v>921</v>
      </c>
      <c r="E27369" s="34">
        <v>948</v>
      </c>
      <c r="F27369" s="34">
        <v>898</v>
      </c>
      <c r="G27369" s="34">
        <v>709</v>
      </c>
      <c r="H27369" s="34">
        <v>945</v>
      </c>
      <c r="I27369" s="34">
        <v>735</v>
      </c>
      <c r="J27369" s="34">
        <v>952</v>
      </c>
      <c r="K27369" s="34">
        <v>665</v>
      </c>
      <c r="L27369" s="34">
        <v>799</v>
      </c>
      <c r="M27369" s="34">
        <v>614</v>
      </c>
    </row>
    <row r="27370" spans="1:13" x14ac:dyDescent="0.2">
      <c r="A27370" s="34" t="s">
        <v>128264</v>
      </c>
      <c r="B27370" s="34">
        <v>1018</v>
      </c>
      <c r="C27370" s="34">
        <v>1051</v>
      </c>
      <c r="D27370" s="34">
        <v>1258</v>
      </c>
      <c r="E27370" s="34">
        <v>1087</v>
      </c>
      <c r="F27370" s="34">
        <v>1108</v>
      </c>
      <c r="G27370" s="34">
        <v>937</v>
      </c>
      <c r="H27370" s="34">
        <v>1186</v>
      </c>
      <c r="I27370" s="34">
        <v>1023</v>
      </c>
      <c r="J27370" s="34">
        <v>1290</v>
      </c>
      <c r="K27370" s="34">
        <v>887</v>
      </c>
      <c r="L27370" s="34">
        <v>1149</v>
      </c>
      <c r="M27370" s="34">
        <v>811</v>
      </c>
    </row>
    <row r="27371" spans="1:13" x14ac:dyDescent="0.2">
      <c r="A27371" s="34" t="s">
        <v>128265</v>
      </c>
      <c r="B27371" s="34">
        <v>343</v>
      </c>
      <c r="C27371" s="34">
        <v>270</v>
      </c>
      <c r="D27371" s="34">
        <v>354</v>
      </c>
      <c r="E27371" s="34">
        <v>266</v>
      </c>
      <c r="F27371" s="34">
        <v>299</v>
      </c>
      <c r="G27371" s="34">
        <v>290</v>
      </c>
      <c r="H27371" s="34">
        <v>330</v>
      </c>
      <c r="I27371" s="34">
        <v>312</v>
      </c>
      <c r="J27371" s="34">
        <v>295</v>
      </c>
      <c r="K27371" s="34">
        <v>254</v>
      </c>
      <c r="L27371" s="34">
        <v>315</v>
      </c>
      <c r="M27371" s="34">
        <v>239</v>
      </c>
    </row>
    <row r="27372" spans="1:13" x14ac:dyDescent="0.2">
      <c r="A27372" s="34" t="s">
        <v>128266</v>
      </c>
      <c r="B27372" s="34">
        <v>595</v>
      </c>
      <c r="C27372" s="34">
        <v>598</v>
      </c>
      <c r="D27372" s="34">
        <v>672</v>
      </c>
      <c r="E27372" s="34">
        <v>646</v>
      </c>
      <c r="F27372" s="34">
        <v>618</v>
      </c>
      <c r="G27372" s="34">
        <v>558</v>
      </c>
      <c r="H27372" s="34">
        <v>655</v>
      </c>
      <c r="I27372" s="34">
        <v>623</v>
      </c>
      <c r="J27372" s="34">
        <v>671</v>
      </c>
      <c r="K27372" s="34">
        <v>446</v>
      </c>
      <c r="L27372" s="34">
        <v>617</v>
      </c>
      <c r="M27372" s="34">
        <v>449</v>
      </c>
    </row>
    <row r="27373" spans="1:13" x14ac:dyDescent="0.2">
      <c r="A27373" s="34" t="s">
        <v>128267</v>
      </c>
      <c r="B27373" s="34">
        <v>432</v>
      </c>
      <c r="C27373" s="34">
        <v>514</v>
      </c>
      <c r="D27373" s="34">
        <v>517</v>
      </c>
      <c r="E27373" s="34">
        <v>493</v>
      </c>
      <c r="F27373" s="34">
        <v>414</v>
      </c>
      <c r="G27373" s="34">
        <v>500</v>
      </c>
      <c r="H27373" s="34">
        <v>464</v>
      </c>
      <c r="I27373" s="34">
        <v>541</v>
      </c>
      <c r="J27373" s="34">
        <v>458</v>
      </c>
      <c r="K27373" s="34">
        <v>399</v>
      </c>
      <c r="L27373" s="34">
        <v>496</v>
      </c>
      <c r="M27373" s="34">
        <v>413</v>
      </c>
    </row>
    <row r="27374" spans="1:13" x14ac:dyDescent="0.2">
      <c r="A27374" s="34" t="s">
        <v>128268</v>
      </c>
      <c r="B27374" s="34">
        <v>652</v>
      </c>
      <c r="C27374" s="34">
        <v>731</v>
      </c>
      <c r="D27374" s="34">
        <v>745</v>
      </c>
      <c r="E27374" s="34">
        <v>756</v>
      </c>
      <c r="F27374" s="34">
        <v>619</v>
      </c>
      <c r="G27374" s="34">
        <v>664</v>
      </c>
      <c r="H27374" s="34">
        <v>759</v>
      </c>
      <c r="I27374" s="34">
        <v>701</v>
      </c>
      <c r="J27374" s="34">
        <v>805</v>
      </c>
      <c r="K27374" s="34">
        <v>545</v>
      </c>
      <c r="L27374" s="34">
        <v>642</v>
      </c>
      <c r="M27374" s="34">
        <v>493</v>
      </c>
    </row>
    <row r="27375" spans="1:13" x14ac:dyDescent="0.2">
      <c r="A27375" s="34" t="s">
        <v>128269</v>
      </c>
      <c r="B27375" s="34">
        <v>1025</v>
      </c>
      <c r="C27375" s="34">
        <v>1103</v>
      </c>
      <c r="D27375" s="34">
        <v>1098</v>
      </c>
      <c r="E27375" s="34">
        <v>1112</v>
      </c>
      <c r="F27375" s="34">
        <v>1008</v>
      </c>
      <c r="G27375" s="34">
        <v>953</v>
      </c>
      <c r="H27375" s="34">
        <v>1117</v>
      </c>
      <c r="I27375" s="34">
        <v>988</v>
      </c>
      <c r="J27375" s="34">
        <v>1168</v>
      </c>
      <c r="K27375" s="34">
        <v>894</v>
      </c>
      <c r="L27375" s="34">
        <v>1156</v>
      </c>
      <c r="M27375" s="34">
        <v>748</v>
      </c>
    </row>
    <row r="27376" spans="1:13" x14ac:dyDescent="0.2">
      <c r="A27376" s="34" t="s">
        <v>128270</v>
      </c>
      <c r="B27376" s="34">
        <v>352</v>
      </c>
      <c r="C27376" s="34">
        <v>327</v>
      </c>
      <c r="D27376" s="34">
        <v>401</v>
      </c>
      <c r="E27376" s="34">
        <v>337</v>
      </c>
      <c r="F27376" s="34">
        <v>283</v>
      </c>
      <c r="G27376" s="34">
        <v>282</v>
      </c>
      <c r="H27376" s="34">
        <v>355</v>
      </c>
      <c r="I27376" s="34">
        <v>324</v>
      </c>
      <c r="J27376" s="34">
        <v>388</v>
      </c>
      <c r="K27376" s="34">
        <v>274</v>
      </c>
      <c r="L27376" s="34">
        <v>267</v>
      </c>
      <c r="M27376" s="34">
        <v>258</v>
      </c>
    </row>
    <row r="27377" spans="1:13" x14ac:dyDescent="0.2">
      <c r="A27377" s="34" t="s">
        <v>128271</v>
      </c>
      <c r="B27377" s="34">
        <v>482</v>
      </c>
      <c r="C27377" s="34">
        <v>451</v>
      </c>
      <c r="D27377" s="34">
        <v>475</v>
      </c>
      <c r="E27377" s="34">
        <v>485</v>
      </c>
      <c r="F27377" s="34">
        <v>409</v>
      </c>
      <c r="G27377" s="34">
        <v>479</v>
      </c>
      <c r="H27377" s="34">
        <v>538</v>
      </c>
      <c r="I27377" s="34">
        <v>478</v>
      </c>
      <c r="J27377" s="34">
        <v>485</v>
      </c>
      <c r="K27377" s="34">
        <v>336</v>
      </c>
      <c r="L27377" s="34">
        <v>490</v>
      </c>
      <c r="M27377" s="34">
        <v>342</v>
      </c>
    </row>
    <row r="27378" spans="1:13" x14ac:dyDescent="0.2">
      <c r="A27378" s="34" t="s">
        <v>128272</v>
      </c>
      <c r="B27378" s="34">
        <v>479</v>
      </c>
      <c r="C27378" s="34">
        <v>504</v>
      </c>
      <c r="D27378" s="34">
        <v>677</v>
      </c>
      <c r="E27378" s="34">
        <v>601</v>
      </c>
      <c r="F27378" s="34">
        <v>508</v>
      </c>
      <c r="G27378" s="34">
        <v>559</v>
      </c>
      <c r="H27378" s="34">
        <v>652</v>
      </c>
      <c r="I27378" s="34">
        <v>563</v>
      </c>
      <c r="J27378" s="34">
        <v>660</v>
      </c>
      <c r="K27378" s="34">
        <v>534</v>
      </c>
      <c r="L27378" s="34">
        <v>567</v>
      </c>
      <c r="M27378" s="34">
        <v>433</v>
      </c>
    </row>
    <row r="27379" spans="1:13" x14ac:dyDescent="0.2">
      <c r="A27379" s="34" t="s">
        <v>128273</v>
      </c>
      <c r="B27379" s="34">
        <v>395</v>
      </c>
      <c r="C27379" s="34">
        <v>711</v>
      </c>
      <c r="D27379" s="34">
        <v>459</v>
      </c>
      <c r="E27379" s="34">
        <v>736</v>
      </c>
      <c r="F27379" s="34">
        <v>349</v>
      </c>
      <c r="G27379" s="34">
        <v>638</v>
      </c>
      <c r="H27379" s="34">
        <v>370</v>
      </c>
      <c r="I27379" s="34">
        <v>671</v>
      </c>
      <c r="J27379" s="34">
        <v>391</v>
      </c>
      <c r="K27379" s="34">
        <v>562</v>
      </c>
      <c r="L27379" s="34">
        <v>350</v>
      </c>
      <c r="M27379" s="34">
        <v>537</v>
      </c>
    </row>
    <row r="27380" spans="1:13" x14ac:dyDescent="0.2">
      <c r="A27380" s="34" t="s">
        <v>128274</v>
      </c>
      <c r="B27380" s="34">
        <v>270</v>
      </c>
      <c r="C27380" s="34">
        <v>353</v>
      </c>
      <c r="D27380" s="34">
        <v>309</v>
      </c>
      <c r="E27380" s="34">
        <v>352</v>
      </c>
      <c r="F27380" s="34">
        <v>309</v>
      </c>
      <c r="G27380" s="34">
        <v>320</v>
      </c>
      <c r="H27380" s="34">
        <v>354</v>
      </c>
      <c r="I27380" s="34">
        <v>325</v>
      </c>
      <c r="J27380" s="34">
        <v>421</v>
      </c>
      <c r="K27380" s="34">
        <v>284</v>
      </c>
      <c r="L27380" s="34">
        <v>351</v>
      </c>
      <c r="M27380" s="34">
        <v>249</v>
      </c>
    </row>
    <row r="27381" spans="1:13" x14ac:dyDescent="0.2">
      <c r="A27381" s="34" t="s">
        <v>128275</v>
      </c>
      <c r="B27381" s="34">
        <v>387</v>
      </c>
      <c r="C27381" s="34">
        <v>508</v>
      </c>
      <c r="D27381" s="34">
        <v>583</v>
      </c>
      <c r="E27381" s="34">
        <v>549</v>
      </c>
      <c r="F27381" s="34">
        <v>417</v>
      </c>
      <c r="G27381" s="34">
        <v>447</v>
      </c>
      <c r="H27381" s="34">
        <v>450</v>
      </c>
      <c r="I27381" s="34">
        <v>492</v>
      </c>
      <c r="J27381" s="34">
        <v>560</v>
      </c>
      <c r="K27381" s="34">
        <v>371</v>
      </c>
      <c r="L27381" s="34">
        <v>531</v>
      </c>
      <c r="M27381" s="34">
        <v>404</v>
      </c>
    </row>
    <row r="27382" spans="1:13" x14ac:dyDescent="0.2">
      <c r="A27382" s="34" t="s">
        <v>128276</v>
      </c>
      <c r="B27382" s="34">
        <v>579</v>
      </c>
      <c r="C27382" s="34">
        <v>517</v>
      </c>
      <c r="D27382" s="34">
        <v>619</v>
      </c>
      <c r="E27382" s="34">
        <v>549</v>
      </c>
      <c r="F27382" s="34">
        <v>563</v>
      </c>
      <c r="G27382" s="34">
        <v>484</v>
      </c>
      <c r="H27382" s="34">
        <v>688</v>
      </c>
      <c r="I27382" s="34">
        <v>503</v>
      </c>
      <c r="J27382" s="34">
        <v>656</v>
      </c>
      <c r="K27382" s="34">
        <v>441</v>
      </c>
      <c r="L27382" s="34">
        <v>538</v>
      </c>
      <c r="M27382" s="34">
        <v>404</v>
      </c>
    </row>
    <row r="27383" spans="1:13" x14ac:dyDescent="0.2">
      <c r="A27383" s="34" t="s">
        <v>128277</v>
      </c>
      <c r="B27383" s="34">
        <v>410</v>
      </c>
      <c r="C27383" s="34">
        <v>482</v>
      </c>
      <c r="D27383" s="34">
        <v>466</v>
      </c>
      <c r="E27383" s="34">
        <v>502</v>
      </c>
      <c r="F27383" s="34">
        <v>390</v>
      </c>
      <c r="G27383" s="34">
        <v>401</v>
      </c>
      <c r="H27383" s="34">
        <v>504</v>
      </c>
      <c r="I27383" s="34">
        <v>452</v>
      </c>
      <c r="J27383" s="34">
        <v>427</v>
      </c>
      <c r="K27383" s="34">
        <v>353</v>
      </c>
      <c r="L27383" s="34">
        <v>375</v>
      </c>
      <c r="M27383" s="34">
        <v>329</v>
      </c>
    </row>
    <row r="27384" spans="1:13" x14ac:dyDescent="0.2">
      <c r="A27384" s="34" t="s">
        <v>128278</v>
      </c>
      <c r="B27384" s="34">
        <v>891</v>
      </c>
      <c r="C27384" s="34">
        <v>871</v>
      </c>
      <c r="D27384" s="34">
        <v>892</v>
      </c>
      <c r="E27384" s="34">
        <v>992</v>
      </c>
      <c r="F27384" s="34">
        <v>770</v>
      </c>
      <c r="G27384" s="34">
        <v>831</v>
      </c>
      <c r="H27384" s="34">
        <v>896</v>
      </c>
      <c r="I27384" s="34">
        <v>897</v>
      </c>
      <c r="J27384" s="34">
        <v>976</v>
      </c>
      <c r="K27384" s="34">
        <v>690</v>
      </c>
      <c r="L27384" s="34">
        <v>917</v>
      </c>
      <c r="M27384" s="34">
        <v>687</v>
      </c>
    </row>
    <row r="27385" spans="1:13" x14ac:dyDescent="0.2">
      <c r="A27385" s="34" t="s">
        <v>128279</v>
      </c>
      <c r="B27385" s="34">
        <v>844</v>
      </c>
      <c r="C27385" s="34">
        <v>787</v>
      </c>
      <c r="D27385" s="34">
        <v>832</v>
      </c>
      <c r="E27385" s="34">
        <v>866</v>
      </c>
      <c r="F27385" s="34">
        <v>728</v>
      </c>
      <c r="G27385" s="34">
        <v>780</v>
      </c>
      <c r="H27385" s="34">
        <v>865</v>
      </c>
      <c r="I27385" s="34">
        <v>805</v>
      </c>
      <c r="J27385" s="34">
        <v>898</v>
      </c>
      <c r="K27385" s="34">
        <v>685</v>
      </c>
      <c r="L27385" s="34">
        <v>896</v>
      </c>
      <c r="M27385" s="34">
        <v>612</v>
      </c>
    </row>
    <row r="27386" spans="1:13" x14ac:dyDescent="0.2">
      <c r="A27386" s="34" t="s">
        <v>128280</v>
      </c>
      <c r="B27386" s="34">
        <v>322</v>
      </c>
      <c r="C27386" s="34">
        <v>279</v>
      </c>
      <c r="D27386" s="34">
        <v>330</v>
      </c>
      <c r="E27386" s="34">
        <v>288</v>
      </c>
      <c r="F27386" s="34">
        <v>253</v>
      </c>
      <c r="G27386" s="34">
        <v>262</v>
      </c>
      <c r="H27386" s="34">
        <v>372</v>
      </c>
      <c r="I27386" s="34">
        <v>277</v>
      </c>
      <c r="J27386" s="34">
        <v>331</v>
      </c>
      <c r="K27386" s="34">
        <v>221</v>
      </c>
      <c r="L27386" s="34">
        <v>265</v>
      </c>
      <c r="M27386" s="34">
        <v>220</v>
      </c>
    </row>
    <row r="27387" spans="1:13" x14ac:dyDescent="0.2">
      <c r="A27387" s="34" t="s">
        <v>128281</v>
      </c>
      <c r="B27387" s="34">
        <v>406</v>
      </c>
      <c r="C27387" s="34">
        <v>399</v>
      </c>
      <c r="D27387" s="34">
        <v>464</v>
      </c>
      <c r="E27387" s="34">
        <v>437</v>
      </c>
      <c r="F27387" s="34">
        <v>368</v>
      </c>
      <c r="G27387" s="34">
        <v>362</v>
      </c>
      <c r="H27387" s="34">
        <v>527</v>
      </c>
      <c r="I27387" s="34">
        <v>374</v>
      </c>
      <c r="J27387" s="34">
        <v>453</v>
      </c>
      <c r="K27387" s="34">
        <v>314</v>
      </c>
      <c r="L27387" s="34">
        <v>409</v>
      </c>
      <c r="M27387" s="34">
        <v>346</v>
      </c>
    </row>
    <row r="27388" spans="1:13" x14ac:dyDescent="0.2">
      <c r="A27388" s="34" t="s">
        <v>128282</v>
      </c>
      <c r="B27388" s="34">
        <v>481</v>
      </c>
      <c r="C27388" s="34">
        <v>546</v>
      </c>
      <c r="D27388" s="34">
        <v>518</v>
      </c>
      <c r="E27388" s="34">
        <v>591</v>
      </c>
      <c r="F27388" s="34">
        <v>460</v>
      </c>
      <c r="G27388" s="34">
        <v>454</v>
      </c>
      <c r="H27388" s="34">
        <v>610</v>
      </c>
      <c r="I27388" s="34">
        <v>584</v>
      </c>
      <c r="J27388" s="34">
        <v>544</v>
      </c>
      <c r="K27388" s="34">
        <v>420</v>
      </c>
      <c r="L27388" s="34">
        <v>555</v>
      </c>
      <c r="M27388" s="34">
        <v>438</v>
      </c>
    </row>
    <row r="27389" spans="1:13" x14ac:dyDescent="0.2">
      <c r="A27389" s="34" t="s">
        <v>128283</v>
      </c>
      <c r="B27389" s="34">
        <v>720</v>
      </c>
      <c r="C27389" s="34">
        <v>745</v>
      </c>
      <c r="D27389" s="34">
        <v>783</v>
      </c>
      <c r="E27389" s="34">
        <v>845</v>
      </c>
      <c r="F27389" s="34">
        <v>643</v>
      </c>
      <c r="G27389" s="34">
        <v>727</v>
      </c>
      <c r="H27389" s="34">
        <v>830</v>
      </c>
      <c r="I27389" s="34">
        <v>750</v>
      </c>
      <c r="J27389" s="34">
        <v>861</v>
      </c>
      <c r="K27389" s="34">
        <v>563</v>
      </c>
      <c r="L27389" s="34">
        <v>740</v>
      </c>
      <c r="M27389" s="34">
        <v>630</v>
      </c>
    </row>
    <row r="27390" spans="1:13" x14ac:dyDescent="0.2">
      <c r="A27390" s="34" t="s">
        <v>128284</v>
      </c>
      <c r="B27390" s="34">
        <v>787</v>
      </c>
      <c r="C27390" s="34">
        <v>768</v>
      </c>
      <c r="D27390" s="34">
        <v>739</v>
      </c>
      <c r="E27390" s="34">
        <v>815</v>
      </c>
      <c r="F27390" s="34">
        <v>699</v>
      </c>
      <c r="G27390" s="34">
        <v>764</v>
      </c>
      <c r="H27390" s="34">
        <v>828</v>
      </c>
      <c r="I27390" s="34">
        <v>704</v>
      </c>
      <c r="J27390" s="34">
        <v>779</v>
      </c>
      <c r="K27390" s="34">
        <v>631</v>
      </c>
      <c r="L27390" s="34">
        <v>708</v>
      </c>
      <c r="M27390" s="34">
        <v>604</v>
      </c>
    </row>
    <row r="27391" spans="1:13" x14ac:dyDescent="0.2">
      <c r="A27391" s="34" t="s">
        <v>128285</v>
      </c>
      <c r="B27391" s="34">
        <v>402</v>
      </c>
      <c r="C27391" s="34">
        <v>595</v>
      </c>
      <c r="D27391" s="34">
        <v>537</v>
      </c>
      <c r="E27391" s="34">
        <v>509</v>
      </c>
      <c r="F27391" s="34">
        <v>383</v>
      </c>
      <c r="G27391" s="34">
        <v>476</v>
      </c>
      <c r="H27391" s="34">
        <v>503</v>
      </c>
      <c r="I27391" s="34">
        <v>444</v>
      </c>
      <c r="J27391" s="34">
        <v>444</v>
      </c>
      <c r="K27391" s="34">
        <v>478</v>
      </c>
      <c r="L27391" s="34">
        <v>513</v>
      </c>
      <c r="M27391" s="34">
        <v>391</v>
      </c>
    </row>
    <row r="27392" spans="1:13" x14ac:dyDescent="0.2">
      <c r="A27392" s="34" t="s">
        <v>128286</v>
      </c>
      <c r="B27392" s="34">
        <v>780</v>
      </c>
      <c r="C27392" s="34">
        <v>797</v>
      </c>
      <c r="D27392" s="34">
        <v>857</v>
      </c>
      <c r="E27392" s="34">
        <v>874</v>
      </c>
      <c r="F27392" s="34">
        <v>745</v>
      </c>
      <c r="G27392" s="34">
        <v>741</v>
      </c>
      <c r="H27392" s="34">
        <v>932</v>
      </c>
      <c r="I27392" s="34">
        <v>748</v>
      </c>
      <c r="J27392" s="34">
        <v>770</v>
      </c>
      <c r="K27392" s="34">
        <v>606</v>
      </c>
      <c r="L27392" s="34">
        <v>861</v>
      </c>
      <c r="M27392" s="34">
        <v>526</v>
      </c>
    </row>
    <row r="27393" spans="1:13" x14ac:dyDescent="0.2">
      <c r="A27393" s="34" t="s">
        <v>128287</v>
      </c>
      <c r="B27393" s="34">
        <v>586</v>
      </c>
      <c r="C27393" s="34">
        <v>449</v>
      </c>
      <c r="D27393" s="34">
        <v>551</v>
      </c>
      <c r="E27393" s="34">
        <v>466</v>
      </c>
      <c r="F27393" s="34">
        <v>414</v>
      </c>
      <c r="G27393" s="34">
        <v>457</v>
      </c>
      <c r="H27393" s="34">
        <v>561</v>
      </c>
      <c r="I27393" s="34">
        <v>488</v>
      </c>
      <c r="J27393" s="34">
        <v>559</v>
      </c>
      <c r="K27393" s="34">
        <v>421</v>
      </c>
      <c r="L27393" s="34">
        <v>477</v>
      </c>
      <c r="M27393" s="34">
        <v>395</v>
      </c>
    </row>
    <row r="27394" spans="1:13" x14ac:dyDescent="0.2">
      <c r="A27394" s="34" t="s">
        <v>128288</v>
      </c>
      <c r="B27394" s="34">
        <v>275</v>
      </c>
      <c r="C27394" s="34">
        <v>426</v>
      </c>
      <c r="D27394" s="34">
        <v>356</v>
      </c>
      <c r="E27394" s="34">
        <v>356</v>
      </c>
      <c r="F27394" s="34">
        <v>308</v>
      </c>
      <c r="G27394" s="34">
        <v>338</v>
      </c>
      <c r="H27394" s="34">
        <v>388</v>
      </c>
      <c r="I27394" s="34">
        <v>358</v>
      </c>
      <c r="J27394" s="34">
        <v>413</v>
      </c>
      <c r="K27394" s="34">
        <v>310</v>
      </c>
      <c r="L27394" s="34">
        <v>325</v>
      </c>
      <c r="M27394" s="34">
        <v>270</v>
      </c>
    </row>
    <row r="27395" spans="1:13" x14ac:dyDescent="0.2">
      <c r="A27395" s="34" t="s">
        <v>128289</v>
      </c>
      <c r="B27395" s="34">
        <v>480</v>
      </c>
      <c r="C27395" s="34">
        <v>436</v>
      </c>
      <c r="D27395" s="34">
        <v>433</v>
      </c>
      <c r="E27395" s="34">
        <v>394</v>
      </c>
      <c r="F27395" s="34">
        <v>317</v>
      </c>
      <c r="G27395" s="34">
        <v>424</v>
      </c>
      <c r="H27395" s="34">
        <v>403</v>
      </c>
      <c r="I27395" s="34">
        <v>450</v>
      </c>
      <c r="J27395" s="34">
        <v>389</v>
      </c>
      <c r="K27395" s="34">
        <v>390</v>
      </c>
      <c r="L27395" s="34">
        <v>314</v>
      </c>
      <c r="M27395" s="34">
        <v>305</v>
      </c>
    </row>
    <row r="27396" spans="1:13" x14ac:dyDescent="0.2">
      <c r="A27396" s="34" t="s">
        <v>128290</v>
      </c>
      <c r="B27396" s="34">
        <v>444</v>
      </c>
      <c r="C27396" s="34">
        <v>404</v>
      </c>
      <c r="D27396" s="34">
        <v>427</v>
      </c>
      <c r="E27396" s="34">
        <v>440</v>
      </c>
      <c r="F27396" s="34">
        <v>424</v>
      </c>
      <c r="G27396" s="34">
        <v>408</v>
      </c>
      <c r="H27396" s="34">
        <v>491</v>
      </c>
      <c r="I27396" s="34">
        <v>394</v>
      </c>
      <c r="J27396" s="34">
        <v>483</v>
      </c>
      <c r="K27396" s="34">
        <v>331</v>
      </c>
      <c r="L27396" s="34">
        <v>389</v>
      </c>
      <c r="M27396" s="34">
        <v>315</v>
      </c>
    </row>
    <row r="27397" spans="1:13" x14ac:dyDescent="0.2">
      <c r="A27397" s="34" t="s">
        <v>128291</v>
      </c>
      <c r="B27397" s="34">
        <v>534</v>
      </c>
      <c r="C27397" s="34">
        <v>701</v>
      </c>
      <c r="D27397" s="34">
        <v>761</v>
      </c>
      <c r="E27397" s="34">
        <v>757</v>
      </c>
      <c r="F27397" s="34">
        <v>542</v>
      </c>
      <c r="G27397" s="34">
        <v>646</v>
      </c>
      <c r="H27397" s="34">
        <v>730</v>
      </c>
      <c r="I27397" s="34">
        <v>662</v>
      </c>
      <c r="J27397" s="34">
        <v>696</v>
      </c>
      <c r="K27397" s="34">
        <v>562</v>
      </c>
      <c r="L27397" s="34">
        <v>658</v>
      </c>
      <c r="M27397" s="34">
        <v>461</v>
      </c>
    </row>
    <row r="27398" spans="1:13" x14ac:dyDescent="0.2">
      <c r="A27398" s="34" t="s">
        <v>128292</v>
      </c>
      <c r="B27398" s="34">
        <v>381</v>
      </c>
      <c r="C27398" s="34">
        <v>423</v>
      </c>
      <c r="D27398" s="34">
        <v>433</v>
      </c>
      <c r="E27398" s="34">
        <v>414</v>
      </c>
      <c r="F27398" s="34">
        <v>338</v>
      </c>
      <c r="G27398" s="34">
        <v>415</v>
      </c>
      <c r="H27398" s="34">
        <v>386</v>
      </c>
      <c r="I27398" s="34">
        <v>429</v>
      </c>
      <c r="J27398" s="34">
        <v>367</v>
      </c>
      <c r="K27398" s="34">
        <v>319</v>
      </c>
      <c r="L27398" s="34">
        <v>374</v>
      </c>
      <c r="M27398" s="34">
        <v>314</v>
      </c>
    </row>
    <row r="27399" spans="1:13" x14ac:dyDescent="0.2">
      <c r="A27399" s="34" t="s">
        <v>128293</v>
      </c>
      <c r="B27399" s="34">
        <v>881</v>
      </c>
      <c r="C27399" s="34">
        <v>688</v>
      </c>
      <c r="D27399" s="34">
        <v>870</v>
      </c>
      <c r="E27399" s="34">
        <v>820</v>
      </c>
      <c r="F27399" s="34">
        <v>798</v>
      </c>
      <c r="G27399" s="34">
        <v>833</v>
      </c>
      <c r="H27399" s="34">
        <v>963</v>
      </c>
      <c r="I27399" s="34">
        <v>709</v>
      </c>
      <c r="J27399" s="34">
        <v>1000</v>
      </c>
      <c r="K27399" s="34">
        <v>670</v>
      </c>
      <c r="L27399" s="34">
        <v>796</v>
      </c>
      <c r="M27399" s="34">
        <v>604</v>
      </c>
    </row>
    <row r="27400" spans="1:13" x14ac:dyDescent="0.2">
      <c r="A27400" s="34" t="s">
        <v>128294</v>
      </c>
      <c r="B27400" s="34">
        <v>490</v>
      </c>
      <c r="C27400" s="34">
        <v>574</v>
      </c>
      <c r="D27400" s="34">
        <v>579</v>
      </c>
      <c r="E27400" s="34">
        <v>590</v>
      </c>
      <c r="F27400" s="34">
        <v>491</v>
      </c>
      <c r="G27400" s="34">
        <v>473</v>
      </c>
      <c r="H27400" s="34">
        <v>540</v>
      </c>
      <c r="I27400" s="34">
        <v>501</v>
      </c>
      <c r="J27400" s="34">
        <v>536</v>
      </c>
      <c r="K27400" s="34">
        <v>425</v>
      </c>
      <c r="L27400" s="34">
        <v>467</v>
      </c>
      <c r="M27400" s="34">
        <v>431</v>
      </c>
    </row>
    <row r="27401" spans="1:13" x14ac:dyDescent="0.2">
      <c r="A27401" s="34" t="s">
        <v>128295</v>
      </c>
      <c r="B27401" s="34">
        <v>361</v>
      </c>
      <c r="C27401" s="34">
        <v>453</v>
      </c>
      <c r="D27401" s="34">
        <v>542</v>
      </c>
      <c r="E27401" s="34">
        <v>488</v>
      </c>
      <c r="F27401" s="34">
        <v>392</v>
      </c>
      <c r="G27401" s="34">
        <v>463</v>
      </c>
      <c r="H27401" s="34">
        <v>464</v>
      </c>
      <c r="I27401" s="34">
        <v>519</v>
      </c>
      <c r="J27401" s="34">
        <v>563</v>
      </c>
      <c r="K27401" s="34">
        <v>404</v>
      </c>
      <c r="L27401" s="34">
        <v>450</v>
      </c>
      <c r="M27401" s="34">
        <v>413</v>
      </c>
    </row>
    <row r="27402" spans="1:13" x14ac:dyDescent="0.2">
      <c r="A27402" s="34" t="s">
        <v>128296</v>
      </c>
      <c r="B27402" s="34">
        <v>1271</v>
      </c>
      <c r="C27402" s="34">
        <v>1338</v>
      </c>
      <c r="D27402" s="34">
        <v>1448</v>
      </c>
      <c r="E27402" s="34">
        <v>1512</v>
      </c>
      <c r="F27402" s="34">
        <v>1277</v>
      </c>
      <c r="G27402" s="34">
        <v>1298</v>
      </c>
      <c r="H27402" s="34">
        <v>1601</v>
      </c>
      <c r="I27402" s="34">
        <v>1306</v>
      </c>
      <c r="J27402" s="34">
        <v>1501</v>
      </c>
      <c r="K27402" s="34">
        <v>1093</v>
      </c>
      <c r="L27402" s="34">
        <v>1547</v>
      </c>
      <c r="M27402" s="34">
        <v>1035</v>
      </c>
    </row>
    <row r="27403" spans="1:13" x14ac:dyDescent="0.2">
      <c r="A27403" s="34" t="s">
        <v>128297</v>
      </c>
      <c r="B27403" s="34">
        <v>524</v>
      </c>
      <c r="C27403" s="34">
        <v>706</v>
      </c>
      <c r="D27403" s="34">
        <v>686</v>
      </c>
      <c r="E27403" s="34">
        <v>788</v>
      </c>
      <c r="F27403" s="34">
        <v>633</v>
      </c>
      <c r="G27403" s="34">
        <v>696</v>
      </c>
      <c r="H27403" s="34">
        <v>720</v>
      </c>
      <c r="I27403" s="34">
        <v>693</v>
      </c>
      <c r="J27403" s="34">
        <v>725</v>
      </c>
      <c r="K27403" s="34">
        <v>649</v>
      </c>
      <c r="L27403" s="34">
        <v>724</v>
      </c>
      <c r="M27403" s="34">
        <v>582</v>
      </c>
    </row>
    <row r="27404" spans="1:13" x14ac:dyDescent="0.2">
      <c r="A27404" s="34" t="s">
        <v>128298</v>
      </c>
      <c r="B27404" s="34">
        <v>585</v>
      </c>
      <c r="C27404" s="34">
        <v>709</v>
      </c>
      <c r="D27404" s="34">
        <v>735</v>
      </c>
      <c r="E27404" s="34">
        <v>696</v>
      </c>
      <c r="F27404" s="34">
        <v>617</v>
      </c>
      <c r="G27404" s="34">
        <v>631</v>
      </c>
      <c r="H27404" s="34">
        <v>709</v>
      </c>
      <c r="I27404" s="34">
        <v>683</v>
      </c>
      <c r="J27404" s="34">
        <v>722</v>
      </c>
      <c r="K27404" s="34">
        <v>489</v>
      </c>
      <c r="L27404" s="34">
        <v>668</v>
      </c>
      <c r="M27404" s="34">
        <v>533</v>
      </c>
    </row>
    <row r="27405" spans="1:13" x14ac:dyDescent="0.2">
      <c r="A27405" s="34" t="s">
        <v>128299</v>
      </c>
      <c r="B27405" s="34">
        <v>554</v>
      </c>
      <c r="C27405" s="34">
        <v>571</v>
      </c>
      <c r="D27405" s="34">
        <v>679</v>
      </c>
      <c r="E27405" s="34">
        <v>626</v>
      </c>
      <c r="F27405" s="34">
        <v>558</v>
      </c>
      <c r="G27405" s="34">
        <v>593</v>
      </c>
      <c r="H27405" s="34">
        <v>695</v>
      </c>
      <c r="I27405" s="34">
        <v>593</v>
      </c>
      <c r="J27405" s="34">
        <v>582</v>
      </c>
      <c r="K27405" s="34">
        <v>506</v>
      </c>
      <c r="L27405" s="34">
        <v>561</v>
      </c>
      <c r="M27405" s="34">
        <v>456</v>
      </c>
    </row>
    <row r="27406" spans="1:13" x14ac:dyDescent="0.2">
      <c r="A27406" s="34" t="s">
        <v>128300</v>
      </c>
      <c r="B27406" s="34">
        <v>1243</v>
      </c>
      <c r="C27406" s="34">
        <v>1030</v>
      </c>
      <c r="D27406" s="34">
        <v>1349</v>
      </c>
      <c r="E27406" s="34">
        <v>1136</v>
      </c>
      <c r="F27406" s="34">
        <v>1144</v>
      </c>
      <c r="G27406" s="34">
        <v>983</v>
      </c>
      <c r="H27406" s="34">
        <v>1402</v>
      </c>
      <c r="I27406" s="34">
        <v>1036</v>
      </c>
      <c r="J27406" s="34">
        <v>1249</v>
      </c>
      <c r="K27406" s="34">
        <v>940</v>
      </c>
      <c r="L27406" s="34">
        <v>1153</v>
      </c>
      <c r="M27406" s="34">
        <v>855</v>
      </c>
    </row>
    <row r="27407" spans="1:13" x14ac:dyDescent="0.2">
      <c r="A27407" s="34" t="s">
        <v>128301</v>
      </c>
      <c r="B27407" s="34">
        <v>1558</v>
      </c>
      <c r="C27407" s="34">
        <v>1479</v>
      </c>
      <c r="D27407" s="34">
        <v>1484</v>
      </c>
      <c r="E27407" s="34">
        <v>1471</v>
      </c>
      <c r="F27407" s="34">
        <v>1262</v>
      </c>
      <c r="G27407" s="34">
        <v>1316</v>
      </c>
      <c r="H27407" s="34">
        <v>1623</v>
      </c>
      <c r="I27407" s="34">
        <v>1513</v>
      </c>
      <c r="J27407" s="34">
        <v>1426</v>
      </c>
      <c r="K27407" s="34">
        <v>1134</v>
      </c>
      <c r="L27407" s="34">
        <v>1527</v>
      </c>
      <c r="M27407" s="34">
        <v>1142</v>
      </c>
    </row>
    <row r="27408" spans="1:13" x14ac:dyDescent="0.2">
      <c r="A27408" s="34" t="s">
        <v>128302</v>
      </c>
      <c r="B27408" s="34">
        <v>715</v>
      </c>
      <c r="C27408" s="34">
        <v>790</v>
      </c>
      <c r="D27408" s="34">
        <v>842</v>
      </c>
      <c r="E27408" s="34">
        <v>819</v>
      </c>
      <c r="F27408" s="34">
        <v>703</v>
      </c>
      <c r="G27408" s="34">
        <v>717</v>
      </c>
      <c r="H27408" s="34">
        <v>812</v>
      </c>
      <c r="I27408" s="34">
        <v>744</v>
      </c>
      <c r="J27408" s="34">
        <v>763</v>
      </c>
      <c r="K27408" s="34">
        <v>607</v>
      </c>
      <c r="L27408" s="34">
        <v>803</v>
      </c>
      <c r="M27408" s="34">
        <v>499</v>
      </c>
    </row>
    <row r="27409" spans="1:13" x14ac:dyDescent="0.2">
      <c r="A27409" s="34" t="s">
        <v>128303</v>
      </c>
      <c r="B27409" s="34">
        <v>580</v>
      </c>
      <c r="C27409" s="34">
        <v>663</v>
      </c>
      <c r="D27409" s="34">
        <v>624</v>
      </c>
      <c r="E27409" s="34">
        <v>755</v>
      </c>
      <c r="F27409" s="34">
        <v>674</v>
      </c>
      <c r="G27409" s="34">
        <v>568</v>
      </c>
      <c r="H27409" s="34">
        <v>700</v>
      </c>
      <c r="I27409" s="34">
        <v>605</v>
      </c>
      <c r="J27409" s="34">
        <v>660</v>
      </c>
      <c r="K27409" s="34">
        <v>511</v>
      </c>
      <c r="L27409" s="34">
        <v>643</v>
      </c>
      <c r="M27409" s="34">
        <v>509</v>
      </c>
    </row>
    <row r="27410" spans="1:13" x14ac:dyDescent="0.2">
      <c r="A27410" s="34" t="s">
        <v>128304</v>
      </c>
      <c r="B27410" s="34">
        <v>561</v>
      </c>
      <c r="C27410" s="34">
        <v>680</v>
      </c>
      <c r="D27410" s="34">
        <v>685</v>
      </c>
      <c r="E27410" s="34">
        <v>664</v>
      </c>
      <c r="F27410" s="34">
        <v>665</v>
      </c>
      <c r="G27410" s="34">
        <v>632</v>
      </c>
      <c r="H27410" s="34">
        <v>733</v>
      </c>
      <c r="I27410" s="34">
        <v>621</v>
      </c>
      <c r="J27410" s="34">
        <v>624</v>
      </c>
      <c r="K27410" s="34">
        <v>522</v>
      </c>
      <c r="L27410" s="34">
        <v>671</v>
      </c>
      <c r="M27410" s="34">
        <v>496</v>
      </c>
    </row>
    <row r="27411" spans="1:13" x14ac:dyDescent="0.2">
      <c r="A27411" s="34" t="s">
        <v>128305</v>
      </c>
      <c r="B27411" s="34">
        <v>743</v>
      </c>
      <c r="C27411" s="34">
        <v>878</v>
      </c>
      <c r="D27411" s="34">
        <v>889</v>
      </c>
      <c r="E27411" s="34">
        <v>866</v>
      </c>
      <c r="F27411" s="34">
        <v>747</v>
      </c>
      <c r="G27411" s="34">
        <v>802</v>
      </c>
      <c r="H27411" s="34">
        <v>887</v>
      </c>
      <c r="I27411" s="34">
        <v>813</v>
      </c>
      <c r="J27411" s="34">
        <v>867</v>
      </c>
      <c r="K27411" s="34">
        <v>711</v>
      </c>
      <c r="L27411" s="34">
        <v>704</v>
      </c>
      <c r="M27411" s="34">
        <v>723</v>
      </c>
    </row>
    <row r="27412" spans="1:13" x14ac:dyDescent="0.2">
      <c r="A27412" s="34" t="s">
        <v>128306</v>
      </c>
      <c r="B27412" s="34">
        <v>681</v>
      </c>
      <c r="C27412" s="34">
        <v>675</v>
      </c>
      <c r="D27412" s="34">
        <v>677</v>
      </c>
      <c r="E27412" s="34">
        <v>766</v>
      </c>
      <c r="F27412" s="34">
        <v>690</v>
      </c>
      <c r="G27412" s="34">
        <v>622</v>
      </c>
      <c r="H27412" s="34">
        <v>866</v>
      </c>
      <c r="I27412" s="34">
        <v>670</v>
      </c>
      <c r="J27412" s="34">
        <v>789</v>
      </c>
      <c r="K27412" s="34">
        <v>620</v>
      </c>
      <c r="L27412" s="34">
        <v>770</v>
      </c>
      <c r="M27412" s="34">
        <v>609</v>
      </c>
    </row>
    <row r="27413" spans="1:13" x14ac:dyDescent="0.2">
      <c r="A27413" s="34" t="s">
        <v>128307</v>
      </c>
      <c r="B27413" s="34">
        <v>1124</v>
      </c>
      <c r="C27413" s="34">
        <v>1143</v>
      </c>
      <c r="D27413" s="34">
        <v>1298</v>
      </c>
      <c r="E27413" s="34">
        <v>1267</v>
      </c>
      <c r="F27413" s="34">
        <v>1143</v>
      </c>
      <c r="G27413" s="34">
        <v>1159</v>
      </c>
      <c r="H27413" s="34">
        <v>1320</v>
      </c>
      <c r="I27413" s="34">
        <v>1239</v>
      </c>
      <c r="J27413" s="34">
        <v>1257</v>
      </c>
      <c r="K27413" s="34">
        <v>1039</v>
      </c>
      <c r="L27413" s="34">
        <v>1114</v>
      </c>
      <c r="M27413" s="34">
        <v>939</v>
      </c>
    </row>
    <row r="27414" spans="1:13" x14ac:dyDescent="0.2">
      <c r="A27414" s="34" t="s">
        <v>128308</v>
      </c>
      <c r="B27414" s="34">
        <v>885</v>
      </c>
      <c r="C27414" s="34">
        <v>1133</v>
      </c>
      <c r="D27414" s="34">
        <v>1111</v>
      </c>
      <c r="E27414" s="34">
        <v>1172</v>
      </c>
      <c r="F27414" s="34">
        <v>914</v>
      </c>
      <c r="G27414" s="34">
        <v>1006</v>
      </c>
      <c r="H27414" s="34">
        <v>1166</v>
      </c>
      <c r="I27414" s="34">
        <v>985</v>
      </c>
      <c r="J27414" s="34">
        <v>1089</v>
      </c>
      <c r="K27414" s="34">
        <v>948</v>
      </c>
      <c r="L27414" s="34">
        <v>983</v>
      </c>
      <c r="M27414" s="34">
        <v>800</v>
      </c>
    </row>
    <row r="27415" spans="1:13" x14ac:dyDescent="0.2">
      <c r="A27415" s="34" t="s">
        <v>128309</v>
      </c>
      <c r="B27415" s="34">
        <v>576</v>
      </c>
      <c r="C27415" s="34">
        <v>589</v>
      </c>
      <c r="D27415" s="34">
        <v>597</v>
      </c>
      <c r="E27415" s="34">
        <v>523</v>
      </c>
      <c r="F27415" s="34">
        <v>605</v>
      </c>
      <c r="G27415" s="34">
        <v>469</v>
      </c>
      <c r="H27415" s="34">
        <v>636</v>
      </c>
      <c r="I27415" s="34">
        <v>603</v>
      </c>
      <c r="J27415" s="34">
        <v>533</v>
      </c>
      <c r="K27415" s="34">
        <v>512</v>
      </c>
      <c r="L27415" s="34">
        <v>526</v>
      </c>
      <c r="M27415" s="34">
        <v>426</v>
      </c>
    </row>
    <row r="27416" spans="1:13" x14ac:dyDescent="0.2">
      <c r="A27416" s="34" t="s">
        <v>128310</v>
      </c>
      <c r="B27416" s="34">
        <v>927</v>
      </c>
      <c r="C27416" s="34">
        <v>913</v>
      </c>
      <c r="D27416" s="34">
        <v>907</v>
      </c>
      <c r="E27416" s="34">
        <v>917</v>
      </c>
      <c r="F27416" s="34">
        <v>767</v>
      </c>
      <c r="G27416" s="34">
        <v>856</v>
      </c>
      <c r="H27416" s="34">
        <v>937</v>
      </c>
      <c r="I27416" s="34">
        <v>854</v>
      </c>
      <c r="J27416" s="34">
        <v>817</v>
      </c>
      <c r="K27416" s="34">
        <v>758</v>
      </c>
      <c r="L27416" s="34">
        <v>785</v>
      </c>
      <c r="M27416" s="34">
        <v>686</v>
      </c>
    </row>
    <row r="27417" spans="1:13" x14ac:dyDescent="0.2">
      <c r="A27417" s="34" t="s">
        <v>128311</v>
      </c>
      <c r="B27417" s="34">
        <v>2154</v>
      </c>
      <c r="C27417" s="34">
        <v>2096</v>
      </c>
      <c r="D27417" s="34">
        <v>2225</v>
      </c>
      <c r="E27417" s="34">
        <v>2258</v>
      </c>
      <c r="F27417" s="34">
        <v>1951</v>
      </c>
      <c r="G27417" s="34">
        <v>1862</v>
      </c>
      <c r="H27417" s="34">
        <v>2384</v>
      </c>
      <c r="I27417" s="34">
        <v>2048</v>
      </c>
      <c r="J27417" s="34">
        <v>2436</v>
      </c>
      <c r="K27417" s="34">
        <v>1670</v>
      </c>
      <c r="L27417" s="34">
        <v>2200</v>
      </c>
      <c r="M27417" s="34">
        <v>1547</v>
      </c>
    </row>
    <row r="27418" spans="1:13" x14ac:dyDescent="0.2">
      <c r="A27418" s="34" t="s">
        <v>128312</v>
      </c>
      <c r="B27418" s="34">
        <v>1086</v>
      </c>
      <c r="C27418" s="34">
        <v>1138</v>
      </c>
      <c r="D27418" s="34">
        <v>1296</v>
      </c>
      <c r="E27418" s="34">
        <v>1258</v>
      </c>
      <c r="F27418" s="34">
        <v>1176</v>
      </c>
      <c r="G27418" s="34">
        <v>1116</v>
      </c>
      <c r="H27418" s="34">
        <v>1293</v>
      </c>
      <c r="I27418" s="34">
        <v>1178</v>
      </c>
      <c r="J27418" s="34">
        <v>1308</v>
      </c>
      <c r="K27418" s="34">
        <v>950</v>
      </c>
      <c r="L27418" s="34">
        <v>1222</v>
      </c>
      <c r="M27418" s="34">
        <v>937</v>
      </c>
    </row>
    <row r="27419" spans="1:13" x14ac:dyDescent="0.2">
      <c r="A27419" s="34" t="s">
        <v>128313</v>
      </c>
      <c r="B27419" s="34">
        <v>1228</v>
      </c>
      <c r="C27419" s="34">
        <v>1318</v>
      </c>
      <c r="D27419" s="34">
        <v>1316</v>
      </c>
      <c r="E27419" s="34">
        <v>1303</v>
      </c>
      <c r="F27419" s="34">
        <v>1179</v>
      </c>
      <c r="G27419" s="34">
        <v>1158</v>
      </c>
      <c r="H27419" s="34">
        <v>1531</v>
      </c>
      <c r="I27419" s="34">
        <v>1247</v>
      </c>
      <c r="J27419" s="34">
        <v>1348</v>
      </c>
      <c r="K27419" s="34">
        <v>1058</v>
      </c>
      <c r="L27419" s="34">
        <v>1234</v>
      </c>
      <c r="M27419" s="34">
        <v>955</v>
      </c>
    </row>
    <row r="27420" spans="1:13" x14ac:dyDescent="0.2">
      <c r="A27420" s="34" t="s">
        <v>128314</v>
      </c>
      <c r="B27420" s="34">
        <v>1207</v>
      </c>
      <c r="C27420" s="34">
        <v>1115</v>
      </c>
      <c r="D27420" s="34">
        <v>1213</v>
      </c>
      <c r="E27420" s="34">
        <v>1221</v>
      </c>
      <c r="F27420" s="34">
        <v>1014</v>
      </c>
      <c r="G27420" s="34">
        <v>1043</v>
      </c>
      <c r="H27420" s="34">
        <v>1343</v>
      </c>
      <c r="I27420" s="34">
        <v>1123</v>
      </c>
      <c r="J27420" s="34">
        <v>1225</v>
      </c>
      <c r="K27420" s="34">
        <v>873</v>
      </c>
      <c r="L27420" s="34">
        <v>1165</v>
      </c>
      <c r="M27420" s="34">
        <v>944</v>
      </c>
    </row>
    <row r="27421" spans="1:13" x14ac:dyDescent="0.2">
      <c r="A27421" s="34" t="s">
        <v>128315</v>
      </c>
      <c r="B27421" s="34">
        <v>1208</v>
      </c>
      <c r="C27421" s="34">
        <v>1176</v>
      </c>
      <c r="D27421" s="34">
        <v>1389</v>
      </c>
      <c r="E27421" s="34">
        <v>1273</v>
      </c>
      <c r="F27421" s="34">
        <v>1276</v>
      </c>
      <c r="G27421" s="34">
        <v>1199</v>
      </c>
      <c r="H27421" s="34">
        <v>1441</v>
      </c>
      <c r="I27421" s="34">
        <v>1227</v>
      </c>
      <c r="J27421" s="34">
        <v>1458</v>
      </c>
      <c r="K27421" s="34">
        <v>1070</v>
      </c>
      <c r="L27421" s="34">
        <v>1250</v>
      </c>
      <c r="M27421" s="34">
        <v>854</v>
      </c>
    </row>
    <row r="27422" spans="1:13" x14ac:dyDescent="0.2">
      <c r="A27422" s="34" t="s">
        <v>128316</v>
      </c>
      <c r="B27422" s="34">
        <v>1815</v>
      </c>
      <c r="C27422" s="34">
        <v>1874</v>
      </c>
      <c r="D27422" s="34">
        <v>1992</v>
      </c>
      <c r="E27422" s="34">
        <v>1914</v>
      </c>
      <c r="F27422" s="34">
        <v>1889</v>
      </c>
      <c r="G27422" s="34">
        <v>1701</v>
      </c>
      <c r="H27422" s="34">
        <v>2147</v>
      </c>
      <c r="I27422" s="34">
        <v>1930</v>
      </c>
      <c r="J27422" s="34">
        <v>1967</v>
      </c>
      <c r="K27422" s="34">
        <v>1554</v>
      </c>
      <c r="L27422" s="34">
        <v>1952</v>
      </c>
      <c r="M27422" s="34">
        <v>1353</v>
      </c>
    </row>
    <row r="27423" spans="1:13" x14ac:dyDescent="0.2">
      <c r="A27423" s="34" t="s">
        <v>128317</v>
      </c>
      <c r="B27423" s="34">
        <v>745</v>
      </c>
      <c r="C27423" s="34">
        <v>866</v>
      </c>
      <c r="D27423" s="34">
        <v>842</v>
      </c>
      <c r="E27423" s="34">
        <v>909</v>
      </c>
      <c r="F27423" s="34">
        <v>829</v>
      </c>
      <c r="G27423" s="34">
        <v>871</v>
      </c>
      <c r="H27423" s="34">
        <v>912</v>
      </c>
      <c r="I27423" s="34">
        <v>892</v>
      </c>
      <c r="J27423" s="34">
        <v>836</v>
      </c>
      <c r="K27423" s="34">
        <v>696</v>
      </c>
      <c r="L27423" s="34">
        <v>788</v>
      </c>
      <c r="M27423" s="34">
        <v>652</v>
      </c>
    </row>
    <row r="27424" spans="1:13" x14ac:dyDescent="0.2">
      <c r="A27424" s="34" t="s">
        <v>128318</v>
      </c>
      <c r="B27424" s="34">
        <v>637</v>
      </c>
      <c r="C27424" s="34">
        <v>670</v>
      </c>
      <c r="D27424" s="34">
        <v>730</v>
      </c>
      <c r="E27424" s="34">
        <v>755</v>
      </c>
      <c r="F27424" s="34">
        <v>666</v>
      </c>
      <c r="G27424" s="34">
        <v>742</v>
      </c>
      <c r="H27424" s="34">
        <v>768</v>
      </c>
      <c r="I27424" s="34">
        <v>781</v>
      </c>
      <c r="J27424" s="34">
        <v>771</v>
      </c>
      <c r="K27424" s="34">
        <v>580</v>
      </c>
      <c r="L27424" s="34">
        <v>644</v>
      </c>
      <c r="M27424" s="34">
        <v>559</v>
      </c>
    </row>
    <row r="27425" spans="1:13" x14ac:dyDescent="0.2">
      <c r="A27425" s="34" t="s">
        <v>128319</v>
      </c>
      <c r="B27425" s="34">
        <v>816</v>
      </c>
      <c r="C27425" s="34">
        <v>581</v>
      </c>
      <c r="D27425" s="34">
        <v>778</v>
      </c>
      <c r="E27425" s="34">
        <v>647</v>
      </c>
      <c r="F27425" s="34">
        <v>561</v>
      </c>
      <c r="G27425" s="34">
        <v>600</v>
      </c>
      <c r="H27425" s="34">
        <v>839</v>
      </c>
      <c r="I27425" s="34">
        <v>684</v>
      </c>
      <c r="J27425" s="34">
        <v>725</v>
      </c>
      <c r="K27425" s="34">
        <v>540</v>
      </c>
      <c r="L27425" s="34">
        <v>584</v>
      </c>
      <c r="M27425" s="34">
        <v>533</v>
      </c>
    </row>
    <row r="27426" spans="1:13" x14ac:dyDescent="0.2">
      <c r="A27426" s="34" t="s">
        <v>128320</v>
      </c>
      <c r="B27426" s="34">
        <v>563</v>
      </c>
      <c r="C27426" s="34">
        <v>638</v>
      </c>
      <c r="D27426" s="34">
        <v>653</v>
      </c>
      <c r="E27426" s="34">
        <v>618</v>
      </c>
      <c r="F27426" s="34">
        <v>575</v>
      </c>
      <c r="G27426" s="34">
        <v>612</v>
      </c>
      <c r="H27426" s="34">
        <v>651</v>
      </c>
      <c r="I27426" s="34">
        <v>551</v>
      </c>
      <c r="J27426" s="34">
        <v>679</v>
      </c>
      <c r="K27426" s="34">
        <v>521</v>
      </c>
      <c r="L27426" s="34">
        <v>600</v>
      </c>
      <c r="M27426" s="34">
        <v>500</v>
      </c>
    </row>
    <row r="27427" spans="1:13" x14ac:dyDescent="0.2">
      <c r="A27427" s="34" t="s">
        <v>128321</v>
      </c>
      <c r="B27427" s="34">
        <v>860</v>
      </c>
      <c r="C27427" s="34">
        <v>975</v>
      </c>
      <c r="D27427" s="34">
        <v>1052</v>
      </c>
      <c r="E27427" s="34">
        <v>985</v>
      </c>
      <c r="F27427" s="34">
        <v>836</v>
      </c>
      <c r="G27427" s="34">
        <v>997</v>
      </c>
      <c r="H27427" s="34">
        <v>1018</v>
      </c>
      <c r="I27427" s="34">
        <v>900</v>
      </c>
      <c r="J27427" s="34">
        <v>1020</v>
      </c>
      <c r="K27427" s="34">
        <v>807</v>
      </c>
      <c r="L27427" s="34">
        <v>855</v>
      </c>
      <c r="M27427" s="34">
        <v>740</v>
      </c>
    </row>
    <row r="27428" spans="1:13" x14ac:dyDescent="0.2">
      <c r="A27428" s="34" t="s">
        <v>128322</v>
      </c>
      <c r="B27428" s="34">
        <v>1013</v>
      </c>
      <c r="C27428" s="34">
        <v>1032</v>
      </c>
      <c r="D27428" s="34">
        <v>1218</v>
      </c>
      <c r="E27428" s="34">
        <v>1121</v>
      </c>
      <c r="F27428" s="34">
        <v>1119</v>
      </c>
      <c r="G27428" s="34">
        <v>1075</v>
      </c>
      <c r="H27428" s="34">
        <v>1158</v>
      </c>
      <c r="I27428" s="34">
        <v>1061</v>
      </c>
      <c r="J27428" s="34">
        <v>1151</v>
      </c>
      <c r="K27428" s="34">
        <v>940</v>
      </c>
      <c r="L27428" s="34">
        <v>1112</v>
      </c>
      <c r="M27428" s="34">
        <v>908</v>
      </c>
    </row>
    <row r="27429" spans="1:13" x14ac:dyDescent="0.2">
      <c r="A27429" s="34" t="s">
        <v>128323</v>
      </c>
      <c r="B27429" s="34">
        <v>805</v>
      </c>
      <c r="C27429" s="34">
        <v>882</v>
      </c>
      <c r="D27429" s="34">
        <v>922</v>
      </c>
      <c r="E27429" s="34">
        <v>967</v>
      </c>
      <c r="F27429" s="34">
        <v>843</v>
      </c>
      <c r="G27429" s="34">
        <v>894</v>
      </c>
      <c r="H27429" s="34">
        <v>986</v>
      </c>
      <c r="I27429" s="34">
        <v>889</v>
      </c>
      <c r="J27429" s="34">
        <v>893</v>
      </c>
      <c r="K27429" s="34">
        <v>778</v>
      </c>
      <c r="L27429" s="34">
        <v>928</v>
      </c>
      <c r="M27429" s="34">
        <v>683</v>
      </c>
    </row>
    <row r="27430" spans="1:13" x14ac:dyDescent="0.2">
      <c r="A27430" s="34" t="s">
        <v>128324</v>
      </c>
      <c r="B27430" s="34">
        <v>543</v>
      </c>
      <c r="C27430" s="34">
        <v>590</v>
      </c>
      <c r="D27430" s="34">
        <v>601</v>
      </c>
      <c r="E27430" s="34">
        <v>606</v>
      </c>
      <c r="F27430" s="34">
        <v>552</v>
      </c>
      <c r="G27430" s="34">
        <v>516</v>
      </c>
      <c r="H27430" s="34">
        <v>593</v>
      </c>
      <c r="I27430" s="34">
        <v>566</v>
      </c>
      <c r="J27430" s="34">
        <v>618</v>
      </c>
      <c r="K27430" s="34">
        <v>424</v>
      </c>
      <c r="L27430" s="34">
        <v>600</v>
      </c>
      <c r="M27430" s="34">
        <v>365</v>
      </c>
    </row>
    <row r="27431" spans="1:13" x14ac:dyDescent="0.2">
      <c r="A27431" s="34" t="s">
        <v>128325</v>
      </c>
      <c r="B27431" s="34">
        <v>661</v>
      </c>
      <c r="C27431" s="34">
        <v>669</v>
      </c>
      <c r="D27431" s="34">
        <v>582</v>
      </c>
      <c r="E27431" s="34">
        <v>671</v>
      </c>
      <c r="F27431" s="34">
        <v>536</v>
      </c>
      <c r="G27431" s="34">
        <v>655</v>
      </c>
      <c r="H27431" s="34">
        <v>606</v>
      </c>
      <c r="I27431" s="34">
        <v>625</v>
      </c>
      <c r="J27431" s="34">
        <v>688</v>
      </c>
      <c r="K27431" s="34">
        <v>541</v>
      </c>
      <c r="L27431" s="34">
        <v>558</v>
      </c>
      <c r="M27431" s="34">
        <v>494</v>
      </c>
    </row>
    <row r="27432" spans="1:13" x14ac:dyDescent="0.2">
      <c r="A27432" s="34" t="s">
        <v>128326</v>
      </c>
      <c r="B27432" s="34">
        <v>871</v>
      </c>
      <c r="C27432" s="34">
        <v>904</v>
      </c>
      <c r="D27432" s="34">
        <v>820</v>
      </c>
      <c r="E27432" s="34">
        <v>897</v>
      </c>
      <c r="F27432" s="34">
        <v>793</v>
      </c>
      <c r="G27432" s="34">
        <v>809</v>
      </c>
      <c r="H27432" s="34">
        <v>1002</v>
      </c>
      <c r="I27432" s="34">
        <v>836</v>
      </c>
      <c r="J27432" s="34">
        <v>916</v>
      </c>
      <c r="K27432" s="34">
        <v>730</v>
      </c>
      <c r="L27432" s="34">
        <v>725</v>
      </c>
      <c r="M27432" s="34">
        <v>678</v>
      </c>
    </row>
    <row r="27433" spans="1:13" x14ac:dyDescent="0.2">
      <c r="A27433" s="34" t="s">
        <v>128327</v>
      </c>
      <c r="B27433" s="34">
        <v>573</v>
      </c>
      <c r="C27433" s="34">
        <v>583</v>
      </c>
      <c r="D27433" s="34">
        <v>638</v>
      </c>
      <c r="E27433" s="34">
        <v>605</v>
      </c>
      <c r="F27433" s="34">
        <v>596</v>
      </c>
      <c r="G27433" s="34">
        <v>561</v>
      </c>
      <c r="H27433" s="34">
        <v>584</v>
      </c>
      <c r="I27433" s="34">
        <v>603</v>
      </c>
      <c r="J27433" s="34">
        <v>655</v>
      </c>
      <c r="K27433" s="34">
        <v>441</v>
      </c>
      <c r="L27433" s="34">
        <v>659</v>
      </c>
      <c r="M27433" s="34">
        <v>459</v>
      </c>
    </row>
    <row r="27434" spans="1:13" x14ac:dyDescent="0.2">
      <c r="A27434" s="34" t="s">
        <v>128328</v>
      </c>
      <c r="B27434" s="34">
        <v>1293</v>
      </c>
      <c r="C27434" s="34">
        <v>1380</v>
      </c>
      <c r="D27434" s="34">
        <v>1522</v>
      </c>
      <c r="E27434" s="34">
        <v>1472</v>
      </c>
      <c r="F27434" s="34">
        <v>1296</v>
      </c>
      <c r="G27434" s="34">
        <v>1311</v>
      </c>
      <c r="H27434" s="34">
        <v>1671</v>
      </c>
      <c r="I27434" s="34">
        <v>1359</v>
      </c>
      <c r="J27434" s="34">
        <v>1448</v>
      </c>
      <c r="K27434" s="34">
        <v>1127</v>
      </c>
      <c r="L27434" s="34">
        <v>1385</v>
      </c>
      <c r="M27434" s="34">
        <v>1084</v>
      </c>
    </row>
    <row r="27435" spans="1:13" x14ac:dyDescent="0.2">
      <c r="A27435" s="34" t="s">
        <v>128329</v>
      </c>
      <c r="B27435" s="34">
        <v>642</v>
      </c>
      <c r="C27435" s="34">
        <v>721</v>
      </c>
      <c r="D27435" s="34">
        <v>818</v>
      </c>
      <c r="E27435" s="34">
        <v>729</v>
      </c>
      <c r="F27435" s="34">
        <v>616</v>
      </c>
      <c r="G27435" s="34">
        <v>721</v>
      </c>
      <c r="H27435" s="34">
        <v>815</v>
      </c>
      <c r="I27435" s="34">
        <v>698</v>
      </c>
      <c r="J27435" s="34">
        <v>687</v>
      </c>
      <c r="K27435" s="34">
        <v>572</v>
      </c>
      <c r="L27435" s="34">
        <v>670</v>
      </c>
      <c r="M27435" s="34">
        <v>577</v>
      </c>
    </row>
    <row r="27436" spans="1:13" x14ac:dyDescent="0.2">
      <c r="A27436" s="34" t="s">
        <v>128330</v>
      </c>
      <c r="B27436" s="34">
        <v>643</v>
      </c>
      <c r="C27436" s="34">
        <v>703</v>
      </c>
      <c r="D27436" s="34">
        <v>760</v>
      </c>
      <c r="E27436" s="34">
        <v>766</v>
      </c>
      <c r="F27436" s="34">
        <v>662</v>
      </c>
      <c r="G27436" s="34">
        <v>642</v>
      </c>
      <c r="H27436" s="34">
        <v>741</v>
      </c>
      <c r="I27436" s="34">
        <v>714</v>
      </c>
      <c r="J27436" s="34">
        <v>779</v>
      </c>
      <c r="K27436" s="34">
        <v>608</v>
      </c>
      <c r="L27436" s="34">
        <v>774</v>
      </c>
      <c r="M27436" s="34">
        <v>552</v>
      </c>
    </row>
    <row r="27437" spans="1:13" x14ac:dyDescent="0.2">
      <c r="A27437" s="34" t="s">
        <v>128331</v>
      </c>
      <c r="B27437" s="34">
        <v>718</v>
      </c>
      <c r="C27437" s="34">
        <v>764</v>
      </c>
      <c r="D27437" s="34">
        <v>883</v>
      </c>
      <c r="E27437" s="34">
        <v>798</v>
      </c>
      <c r="F27437" s="34">
        <v>714</v>
      </c>
      <c r="G27437" s="34">
        <v>825</v>
      </c>
      <c r="H27437" s="34">
        <v>856</v>
      </c>
      <c r="I27437" s="34">
        <v>784</v>
      </c>
      <c r="J27437" s="34">
        <v>937</v>
      </c>
      <c r="K27437" s="34">
        <v>603</v>
      </c>
      <c r="L27437" s="34">
        <v>779</v>
      </c>
      <c r="M27437" s="34">
        <v>688</v>
      </c>
    </row>
    <row r="27438" spans="1:13" x14ac:dyDescent="0.2">
      <c r="A27438" s="34" t="s">
        <v>128332</v>
      </c>
      <c r="B27438" s="34">
        <v>672</v>
      </c>
      <c r="C27438" s="34">
        <v>630</v>
      </c>
      <c r="D27438" s="34">
        <v>728</v>
      </c>
      <c r="E27438" s="34">
        <v>748</v>
      </c>
      <c r="F27438" s="34">
        <v>694</v>
      </c>
      <c r="G27438" s="34">
        <v>617</v>
      </c>
      <c r="H27438" s="34">
        <v>661</v>
      </c>
      <c r="I27438" s="34">
        <v>660</v>
      </c>
      <c r="J27438" s="34">
        <v>721</v>
      </c>
      <c r="K27438" s="34">
        <v>521</v>
      </c>
      <c r="L27438" s="34">
        <v>708</v>
      </c>
      <c r="M27438" s="34">
        <v>520</v>
      </c>
    </row>
    <row r="27439" spans="1:13" x14ac:dyDescent="0.2">
      <c r="A27439" s="34" t="s">
        <v>128333</v>
      </c>
      <c r="B27439" s="34">
        <v>639</v>
      </c>
      <c r="C27439" s="34">
        <v>643</v>
      </c>
      <c r="D27439" s="34">
        <v>696</v>
      </c>
      <c r="E27439" s="34">
        <v>652</v>
      </c>
      <c r="F27439" s="34">
        <v>518</v>
      </c>
      <c r="G27439" s="34">
        <v>631</v>
      </c>
      <c r="H27439" s="34">
        <v>686</v>
      </c>
      <c r="I27439" s="34">
        <v>644</v>
      </c>
      <c r="J27439" s="34">
        <v>680</v>
      </c>
      <c r="K27439" s="34">
        <v>547</v>
      </c>
      <c r="L27439" s="34">
        <v>548</v>
      </c>
      <c r="M27439" s="34">
        <v>505</v>
      </c>
    </row>
    <row r="27440" spans="1:13" x14ac:dyDescent="0.2">
      <c r="A27440" s="34" t="s">
        <v>128334</v>
      </c>
      <c r="B27440" s="34">
        <v>624</v>
      </c>
      <c r="C27440" s="34">
        <v>584</v>
      </c>
      <c r="D27440" s="34">
        <v>578</v>
      </c>
      <c r="E27440" s="34">
        <v>664</v>
      </c>
      <c r="F27440" s="34">
        <v>538</v>
      </c>
      <c r="G27440" s="34">
        <v>685</v>
      </c>
      <c r="H27440" s="34">
        <v>665</v>
      </c>
      <c r="I27440" s="34">
        <v>685</v>
      </c>
      <c r="J27440" s="34">
        <v>550</v>
      </c>
      <c r="K27440" s="34">
        <v>543</v>
      </c>
      <c r="L27440" s="34">
        <v>584</v>
      </c>
      <c r="M27440" s="34">
        <v>518</v>
      </c>
    </row>
    <row r="27441" spans="1:13" x14ac:dyDescent="0.2">
      <c r="A27441" s="34" t="s">
        <v>128335</v>
      </c>
      <c r="B27441" s="34">
        <v>802</v>
      </c>
      <c r="C27441" s="34">
        <v>719</v>
      </c>
      <c r="D27441" s="34">
        <v>838</v>
      </c>
      <c r="E27441" s="34">
        <v>797</v>
      </c>
      <c r="F27441" s="34">
        <v>735</v>
      </c>
      <c r="G27441" s="34">
        <v>668</v>
      </c>
      <c r="H27441" s="34">
        <v>860</v>
      </c>
      <c r="I27441" s="34">
        <v>742</v>
      </c>
      <c r="J27441" s="34">
        <v>844</v>
      </c>
      <c r="K27441" s="34">
        <v>561</v>
      </c>
      <c r="L27441" s="34">
        <v>704</v>
      </c>
      <c r="M27441" s="34">
        <v>562</v>
      </c>
    </row>
    <row r="27442" spans="1:13" x14ac:dyDescent="0.2">
      <c r="A27442" s="34" t="s">
        <v>128336</v>
      </c>
      <c r="B27442" s="34">
        <v>843</v>
      </c>
      <c r="C27442" s="34">
        <v>826</v>
      </c>
      <c r="D27442" s="34">
        <v>850</v>
      </c>
      <c r="E27442" s="34">
        <v>787</v>
      </c>
      <c r="F27442" s="34">
        <v>666</v>
      </c>
      <c r="G27442" s="34">
        <v>773</v>
      </c>
      <c r="H27442" s="34">
        <v>805</v>
      </c>
      <c r="I27442" s="34">
        <v>741</v>
      </c>
      <c r="J27442" s="34">
        <v>814</v>
      </c>
      <c r="K27442" s="34">
        <v>585</v>
      </c>
      <c r="L27442" s="34">
        <v>680</v>
      </c>
      <c r="M27442" s="34">
        <v>571</v>
      </c>
    </row>
    <row r="27443" spans="1:13" x14ac:dyDescent="0.2">
      <c r="A27443" s="34" t="s">
        <v>128337</v>
      </c>
      <c r="B27443" s="34">
        <v>899</v>
      </c>
      <c r="C27443" s="34">
        <v>847</v>
      </c>
      <c r="D27443" s="34">
        <v>773</v>
      </c>
      <c r="E27443" s="34">
        <v>870</v>
      </c>
      <c r="F27443" s="34">
        <v>805</v>
      </c>
      <c r="G27443" s="34">
        <v>828</v>
      </c>
      <c r="H27443" s="34">
        <v>886</v>
      </c>
      <c r="I27443" s="34">
        <v>841</v>
      </c>
      <c r="J27443" s="34">
        <v>892</v>
      </c>
      <c r="K27443" s="34">
        <v>682</v>
      </c>
      <c r="L27443" s="34">
        <v>789</v>
      </c>
      <c r="M27443" s="34">
        <v>632</v>
      </c>
    </row>
    <row r="27444" spans="1:13" x14ac:dyDescent="0.2">
      <c r="A27444" s="34" t="s">
        <v>128338</v>
      </c>
      <c r="B27444" s="34">
        <v>718</v>
      </c>
      <c r="C27444" s="34">
        <v>732</v>
      </c>
      <c r="D27444" s="34">
        <v>732</v>
      </c>
      <c r="E27444" s="34">
        <v>835</v>
      </c>
      <c r="F27444" s="34">
        <v>709</v>
      </c>
      <c r="G27444" s="34">
        <v>688</v>
      </c>
      <c r="H27444" s="34">
        <v>742</v>
      </c>
      <c r="I27444" s="34">
        <v>737</v>
      </c>
      <c r="J27444" s="34">
        <v>760</v>
      </c>
      <c r="K27444" s="34">
        <v>559</v>
      </c>
      <c r="L27444" s="34">
        <v>707</v>
      </c>
      <c r="M27444" s="34">
        <v>549</v>
      </c>
    </row>
    <row r="27445" spans="1:13" x14ac:dyDescent="0.2">
      <c r="A27445" s="34" t="s">
        <v>128339</v>
      </c>
      <c r="B27445" s="34">
        <v>1021</v>
      </c>
      <c r="C27445" s="34">
        <v>1157</v>
      </c>
      <c r="D27445" s="34">
        <v>1237</v>
      </c>
      <c r="E27445" s="34">
        <v>1187</v>
      </c>
      <c r="F27445" s="34">
        <v>1112</v>
      </c>
      <c r="G27445" s="34">
        <v>1082</v>
      </c>
      <c r="H27445" s="34">
        <v>1186</v>
      </c>
      <c r="I27445" s="34">
        <v>1193</v>
      </c>
      <c r="J27445" s="34">
        <v>1175</v>
      </c>
      <c r="K27445" s="34">
        <v>891</v>
      </c>
      <c r="L27445" s="34">
        <v>1077</v>
      </c>
      <c r="M27445" s="34">
        <v>883</v>
      </c>
    </row>
    <row r="27446" spans="1:13" x14ac:dyDescent="0.2">
      <c r="A27446" s="34" t="s">
        <v>128340</v>
      </c>
      <c r="B27446" s="34">
        <v>674</v>
      </c>
      <c r="C27446" s="34">
        <v>708</v>
      </c>
      <c r="D27446" s="34">
        <v>817</v>
      </c>
      <c r="E27446" s="34">
        <v>806</v>
      </c>
      <c r="F27446" s="34">
        <v>687</v>
      </c>
      <c r="G27446" s="34">
        <v>700</v>
      </c>
      <c r="H27446" s="34">
        <v>850</v>
      </c>
      <c r="I27446" s="34">
        <v>696</v>
      </c>
      <c r="J27446" s="34">
        <v>756</v>
      </c>
      <c r="K27446" s="34">
        <v>600</v>
      </c>
      <c r="L27446" s="34">
        <v>801</v>
      </c>
      <c r="M27446" s="34">
        <v>585</v>
      </c>
    </row>
    <row r="27447" spans="1:13" x14ac:dyDescent="0.2">
      <c r="A27447" s="34" t="s">
        <v>128341</v>
      </c>
      <c r="B27447" s="34">
        <v>560</v>
      </c>
      <c r="C27447" s="34">
        <v>488</v>
      </c>
      <c r="D27447" s="34">
        <v>587</v>
      </c>
      <c r="E27447" s="34">
        <v>747</v>
      </c>
      <c r="F27447" s="34">
        <v>536</v>
      </c>
      <c r="G27447" s="34">
        <v>559</v>
      </c>
      <c r="H27447" s="34">
        <v>627</v>
      </c>
      <c r="I27447" s="34">
        <v>650</v>
      </c>
      <c r="J27447" s="34">
        <v>636</v>
      </c>
      <c r="K27447" s="34">
        <v>465</v>
      </c>
      <c r="L27447" s="34">
        <v>563</v>
      </c>
      <c r="M27447" s="34">
        <v>440</v>
      </c>
    </row>
    <row r="27448" spans="1:13" x14ac:dyDescent="0.2">
      <c r="A27448" s="34" t="s">
        <v>128342</v>
      </c>
      <c r="B27448" s="34">
        <v>580</v>
      </c>
      <c r="C27448" s="34">
        <v>709</v>
      </c>
      <c r="D27448" s="34">
        <v>735</v>
      </c>
      <c r="E27448" s="34">
        <v>692</v>
      </c>
      <c r="F27448" s="34">
        <v>621</v>
      </c>
      <c r="G27448" s="34">
        <v>630</v>
      </c>
      <c r="H27448" s="34">
        <v>679</v>
      </c>
      <c r="I27448" s="34">
        <v>654</v>
      </c>
      <c r="J27448" s="34">
        <v>676</v>
      </c>
      <c r="K27448" s="34">
        <v>534</v>
      </c>
      <c r="L27448" s="34">
        <v>624</v>
      </c>
      <c r="M27448" s="34">
        <v>500</v>
      </c>
    </row>
    <row r="27449" spans="1:13" x14ac:dyDescent="0.2">
      <c r="A27449" s="34" t="s">
        <v>128343</v>
      </c>
      <c r="B27449" s="34">
        <v>785</v>
      </c>
      <c r="C27449" s="34">
        <v>830</v>
      </c>
      <c r="D27449" s="34">
        <v>959</v>
      </c>
      <c r="E27449" s="34">
        <v>905</v>
      </c>
      <c r="F27449" s="34">
        <v>860</v>
      </c>
      <c r="G27449" s="34">
        <v>841</v>
      </c>
      <c r="H27449" s="34">
        <v>1052</v>
      </c>
      <c r="I27449" s="34">
        <v>922</v>
      </c>
      <c r="J27449" s="34">
        <v>1011</v>
      </c>
      <c r="K27449" s="34">
        <v>704</v>
      </c>
      <c r="L27449" s="34">
        <v>931</v>
      </c>
      <c r="M27449" s="34">
        <v>699</v>
      </c>
    </row>
    <row r="27450" spans="1:13" x14ac:dyDescent="0.2">
      <c r="A27450" s="34" t="s">
        <v>128344</v>
      </c>
      <c r="B27450" s="34">
        <v>763</v>
      </c>
      <c r="C27450" s="34">
        <v>855</v>
      </c>
      <c r="D27450" s="34">
        <v>836</v>
      </c>
      <c r="E27450" s="34">
        <v>895</v>
      </c>
      <c r="F27450" s="34">
        <v>680</v>
      </c>
      <c r="G27450" s="34">
        <v>750</v>
      </c>
      <c r="H27450" s="34">
        <v>782</v>
      </c>
      <c r="I27450" s="34">
        <v>786</v>
      </c>
      <c r="J27450" s="34">
        <v>890</v>
      </c>
      <c r="K27450" s="34">
        <v>713</v>
      </c>
      <c r="L27450" s="34">
        <v>779</v>
      </c>
      <c r="M27450" s="34">
        <v>621</v>
      </c>
    </row>
    <row r="27451" spans="1:13" x14ac:dyDescent="0.2">
      <c r="A27451" s="34" t="s">
        <v>128345</v>
      </c>
      <c r="B27451" s="34">
        <v>636</v>
      </c>
      <c r="C27451" s="34">
        <v>615</v>
      </c>
      <c r="D27451" s="34">
        <v>699</v>
      </c>
      <c r="E27451" s="34">
        <v>670</v>
      </c>
      <c r="F27451" s="34">
        <v>650</v>
      </c>
      <c r="G27451" s="34">
        <v>647</v>
      </c>
      <c r="H27451" s="34">
        <v>796</v>
      </c>
      <c r="I27451" s="34">
        <v>605</v>
      </c>
      <c r="J27451" s="34">
        <v>745</v>
      </c>
      <c r="K27451" s="34">
        <v>503</v>
      </c>
      <c r="L27451" s="34">
        <v>666</v>
      </c>
      <c r="M27451" s="34">
        <v>495</v>
      </c>
    </row>
    <row r="27452" spans="1:13" x14ac:dyDescent="0.2">
      <c r="A27452" s="34" t="s">
        <v>128346</v>
      </c>
      <c r="B27452" s="34">
        <v>675</v>
      </c>
      <c r="C27452" s="34">
        <v>699</v>
      </c>
      <c r="D27452" s="34">
        <v>712</v>
      </c>
      <c r="E27452" s="34">
        <v>745</v>
      </c>
      <c r="F27452" s="34">
        <v>538</v>
      </c>
      <c r="G27452" s="34">
        <v>697</v>
      </c>
      <c r="H27452" s="34">
        <v>655</v>
      </c>
      <c r="I27452" s="34">
        <v>727</v>
      </c>
      <c r="J27452" s="34">
        <v>670</v>
      </c>
      <c r="K27452" s="34">
        <v>598</v>
      </c>
      <c r="L27452" s="34">
        <v>684</v>
      </c>
      <c r="M27452" s="34">
        <v>561</v>
      </c>
    </row>
    <row r="27453" spans="1:13" x14ac:dyDescent="0.2">
      <c r="A27453" s="34" t="s">
        <v>128347</v>
      </c>
      <c r="B27453" s="34">
        <v>420</v>
      </c>
      <c r="C27453" s="34">
        <v>505</v>
      </c>
      <c r="D27453" s="34">
        <v>506</v>
      </c>
      <c r="E27453" s="34">
        <v>551</v>
      </c>
      <c r="F27453" s="34">
        <v>522</v>
      </c>
      <c r="G27453" s="34">
        <v>466</v>
      </c>
      <c r="H27453" s="34">
        <v>558</v>
      </c>
      <c r="I27453" s="34">
        <v>467</v>
      </c>
      <c r="J27453" s="34">
        <v>547</v>
      </c>
      <c r="K27453" s="34">
        <v>380</v>
      </c>
      <c r="L27453" s="34">
        <v>512</v>
      </c>
      <c r="M27453" s="34">
        <v>410</v>
      </c>
    </row>
    <row r="27454" spans="1:13" x14ac:dyDescent="0.2">
      <c r="A27454" s="34" t="s">
        <v>128348</v>
      </c>
      <c r="B27454" s="34">
        <v>992</v>
      </c>
      <c r="C27454" s="34">
        <v>1031</v>
      </c>
      <c r="D27454" s="34">
        <v>1101</v>
      </c>
      <c r="E27454" s="34">
        <v>1195</v>
      </c>
      <c r="F27454" s="34">
        <v>933</v>
      </c>
      <c r="G27454" s="34">
        <v>1040</v>
      </c>
      <c r="H27454" s="34">
        <v>1033</v>
      </c>
      <c r="I27454" s="34">
        <v>1010</v>
      </c>
      <c r="J27454" s="34">
        <v>1153</v>
      </c>
      <c r="K27454" s="34">
        <v>818</v>
      </c>
      <c r="L27454" s="34">
        <v>995</v>
      </c>
      <c r="M27454" s="34">
        <v>836</v>
      </c>
    </row>
    <row r="27455" spans="1:13" x14ac:dyDescent="0.2">
      <c r="A27455" s="34" t="s">
        <v>128349</v>
      </c>
      <c r="B27455" s="34">
        <v>780</v>
      </c>
      <c r="C27455" s="34">
        <v>727</v>
      </c>
      <c r="D27455" s="34">
        <v>801</v>
      </c>
      <c r="E27455" s="34">
        <v>781</v>
      </c>
      <c r="F27455" s="34">
        <v>683</v>
      </c>
      <c r="G27455" s="34">
        <v>765</v>
      </c>
      <c r="H27455" s="34">
        <v>968</v>
      </c>
      <c r="I27455" s="34">
        <v>699</v>
      </c>
      <c r="J27455" s="34">
        <v>770</v>
      </c>
      <c r="K27455" s="34">
        <v>615</v>
      </c>
      <c r="L27455" s="34">
        <v>656</v>
      </c>
      <c r="M27455" s="34">
        <v>660</v>
      </c>
    </row>
    <row r="27456" spans="1:13" x14ac:dyDescent="0.2">
      <c r="A27456" s="34" t="s">
        <v>128350</v>
      </c>
      <c r="B27456" s="34">
        <v>836</v>
      </c>
      <c r="C27456" s="34">
        <v>780</v>
      </c>
      <c r="D27456" s="34">
        <v>814</v>
      </c>
      <c r="E27456" s="34">
        <v>851</v>
      </c>
      <c r="F27456" s="34">
        <v>758</v>
      </c>
      <c r="G27456" s="34">
        <v>736</v>
      </c>
      <c r="H27456" s="34">
        <v>867</v>
      </c>
      <c r="I27456" s="34">
        <v>789</v>
      </c>
      <c r="J27456" s="34">
        <v>823</v>
      </c>
      <c r="K27456" s="34">
        <v>628</v>
      </c>
      <c r="L27456" s="34">
        <v>904</v>
      </c>
      <c r="M27456" s="34">
        <v>610</v>
      </c>
    </row>
    <row r="27457" spans="1:13" x14ac:dyDescent="0.2">
      <c r="A27457" s="34" t="s">
        <v>128351</v>
      </c>
      <c r="B27457" s="34">
        <v>247</v>
      </c>
      <c r="C27457" s="34">
        <v>349</v>
      </c>
      <c r="D27457" s="34">
        <v>286</v>
      </c>
      <c r="E27457" s="34">
        <v>353</v>
      </c>
      <c r="F27457" s="34">
        <v>266</v>
      </c>
      <c r="G27457" s="34">
        <v>322</v>
      </c>
      <c r="H27457" s="34">
        <v>333</v>
      </c>
      <c r="I27457" s="34">
        <v>344</v>
      </c>
      <c r="J27457" s="34">
        <v>288</v>
      </c>
      <c r="K27457" s="34">
        <v>291</v>
      </c>
      <c r="L27457" s="34">
        <v>374</v>
      </c>
      <c r="M27457" s="34">
        <v>251</v>
      </c>
    </row>
    <row r="27458" spans="1:13" x14ac:dyDescent="0.2">
      <c r="A27458" s="34" t="s">
        <v>128352</v>
      </c>
      <c r="B27458" s="34">
        <v>351</v>
      </c>
      <c r="C27458" s="34">
        <v>480</v>
      </c>
      <c r="D27458" s="34">
        <v>360</v>
      </c>
      <c r="E27458" s="34">
        <v>406</v>
      </c>
      <c r="F27458" s="34">
        <v>383</v>
      </c>
      <c r="G27458" s="34">
        <v>381</v>
      </c>
      <c r="H27458" s="34">
        <v>409</v>
      </c>
      <c r="I27458" s="34">
        <v>397</v>
      </c>
      <c r="J27458" s="34">
        <v>371</v>
      </c>
      <c r="K27458" s="34">
        <v>362</v>
      </c>
      <c r="L27458" s="34">
        <v>433</v>
      </c>
      <c r="M27458" s="34">
        <v>317</v>
      </c>
    </row>
    <row r="27459" spans="1:13" x14ac:dyDescent="0.2">
      <c r="A27459" s="34" t="s">
        <v>128353</v>
      </c>
      <c r="B27459" s="34">
        <v>685</v>
      </c>
      <c r="C27459" s="34">
        <v>716</v>
      </c>
      <c r="D27459" s="34">
        <v>757</v>
      </c>
      <c r="E27459" s="34">
        <v>827</v>
      </c>
      <c r="F27459" s="34">
        <v>647</v>
      </c>
      <c r="G27459" s="34">
        <v>716</v>
      </c>
      <c r="H27459" s="34">
        <v>780</v>
      </c>
      <c r="I27459" s="34">
        <v>707</v>
      </c>
      <c r="J27459" s="34">
        <v>847</v>
      </c>
      <c r="K27459" s="34">
        <v>587</v>
      </c>
      <c r="L27459" s="34">
        <v>801</v>
      </c>
      <c r="M27459" s="34">
        <v>577</v>
      </c>
    </row>
    <row r="27460" spans="1:13" x14ac:dyDescent="0.2">
      <c r="A27460" s="34" t="s">
        <v>128354</v>
      </c>
      <c r="B27460" s="34">
        <v>653</v>
      </c>
      <c r="C27460" s="34">
        <v>912</v>
      </c>
      <c r="D27460" s="34">
        <v>596</v>
      </c>
      <c r="E27460" s="34">
        <v>917</v>
      </c>
      <c r="F27460" s="34">
        <v>584</v>
      </c>
      <c r="G27460" s="34">
        <v>840</v>
      </c>
      <c r="H27460" s="34">
        <v>708</v>
      </c>
      <c r="I27460" s="34">
        <v>745</v>
      </c>
      <c r="J27460" s="34">
        <v>691</v>
      </c>
      <c r="K27460" s="34">
        <v>720</v>
      </c>
      <c r="L27460" s="34">
        <v>600</v>
      </c>
      <c r="M27460" s="34">
        <v>624</v>
      </c>
    </row>
    <row r="27461" spans="1:13" x14ac:dyDescent="0.2">
      <c r="A27461" s="34" t="s">
        <v>128355</v>
      </c>
      <c r="B27461" s="34">
        <v>832</v>
      </c>
      <c r="C27461" s="34">
        <v>707</v>
      </c>
      <c r="D27461" s="34">
        <v>831</v>
      </c>
      <c r="E27461" s="34">
        <v>830</v>
      </c>
      <c r="F27461" s="34">
        <v>854</v>
      </c>
      <c r="G27461" s="34">
        <v>753</v>
      </c>
      <c r="H27461" s="34">
        <v>828</v>
      </c>
      <c r="I27461" s="34">
        <v>716</v>
      </c>
      <c r="J27461" s="34">
        <v>849</v>
      </c>
      <c r="K27461" s="34">
        <v>595</v>
      </c>
      <c r="L27461" s="34">
        <v>790</v>
      </c>
      <c r="M27461" s="34">
        <v>583</v>
      </c>
    </row>
    <row r="27462" spans="1:13" x14ac:dyDescent="0.2">
      <c r="A27462" s="34" t="s">
        <v>128356</v>
      </c>
      <c r="B27462" s="34">
        <v>919</v>
      </c>
      <c r="C27462" s="34">
        <v>962</v>
      </c>
      <c r="D27462" s="34">
        <v>1091</v>
      </c>
      <c r="E27462" s="34">
        <v>923</v>
      </c>
      <c r="F27462" s="34">
        <v>905</v>
      </c>
      <c r="G27462" s="34">
        <v>810</v>
      </c>
      <c r="H27462" s="34">
        <v>1072</v>
      </c>
      <c r="I27462" s="34">
        <v>900</v>
      </c>
      <c r="J27462" s="34">
        <v>1038</v>
      </c>
      <c r="K27462" s="34">
        <v>729</v>
      </c>
      <c r="L27462" s="34">
        <v>959</v>
      </c>
      <c r="M27462" s="34">
        <v>732</v>
      </c>
    </row>
    <row r="27463" spans="1:13" x14ac:dyDescent="0.2">
      <c r="A27463" s="34" t="s">
        <v>128357</v>
      </c>
      <c r="B27463" s="34">
        <v>672</v>
      </c>
      <c r="C27463" s="34">
        <v>644</v>
      </c>
      <c r="D27463" s="34">
        <v>587</v>
      </c>
      <c r="E27463" s="34">
        <v>644</v>
      </c>
      <c r="F27463" s="34">
        <v>628</v>
      </c>
      <c r="G27463" s="34">
        <v>535</v>
      </c>
      <c r="H27463" s="34">
        <v>643</v>
      </c>
      <c r="I27463" s="34">
        <v>623</v>
      </c>
      <c r="J27463" s="34">
        <v>624</v>
      </c>
      <c r="K27463" s="34">
        <v>501</v>
      </c>
      <c r="L27463" s="34">
        <v>623</v>
      </c>
      <c r="M27463" s="34">
        <v>519</v>
      </c>
    </row>
    <row r="27464" spans="1:13" x14ac:dyDescent="0.2">
      <c r="A27464" s="34" t="s">
        <v>128358</v>
      </c>
      <c r="B27464" s="34">
        <v>521</v>
      </c>
      <c r="C27464" s="34">
        <v>521</v>
      </c>
      <c r="D27464" s="34">
        <v>548</v>
      </c>
      <c r="E27464" s="34">
        <v>532</v>
      </c>
      <c r="F27464" s="34">
        <v>494</v>
      </c>
      <c r="G27464" s="34">
        <v>477</v>
      </c>
      <c r="H27464" s="34">
        <v>520</v>
      </c>
      <c r="I27464" s="34">
        <v>544</v>
      </c>
      <c r="J27464" s="34">
        <v>512</v>
      </c>
      <c r="K27464" s="34">
        <v>424</v>
      </c>
      <c r="L27464" s="34">
        <v>497</v>
      </c>
      <c r="M27464" s="34">
        <v>412</v>
      </c>
    </row>
    <row r="27465" spans="1:13" x14ac:dyDescent="0.2">
      <c r="A27465" s="34" t="s">
        <v>128359</v>
      </c>
      <c r="B27465" s="34">
        <v>1435</v>
      </c>
      <c r="C27465" s="34">
        <v>1373</v>
      </c>
      <c r="D27465" s="34">
        <v>1415</v>
      </c>
      <c r="E27465" s="34">
        <v>1467</v>
      </c>
      <c r="F27465" s="34">
        <v>1294</v>
      </c>
      <c r="G27465" s="34">
        <v>1356</v>
      </c>
      <c r="H27465" s="34">
        <v>1481</v>
      </c>
      <c r="I27465" s="34">
        <v>1527</v>
      </c>
      <c r="J27465" s="34">
        <v>1426</v>
      </c>
      <c r="K27465" s="34">
        <v>1120</v>
      </c>
      <c r="L27465" s="34">
        <v>1370</v>
      </c>
      <c r="M27465" s="34">
        <v>1037</v>
      </c>
    </row>
    <row r="27466" spans="1:13" x14ac:dyDescent="0.2">
      <c r="A27466" s="34" t="s">
        <v>128360</v>
      </c>
      <c r="B27466" s="34">
        <v>778</v>
      </c>
      <c r="C27466" s="34">
        <v>845</v>
      </c>
      <c r="D27466" s="34">
        <v>952</v>
      </c>
      <c r="E27466" s="34">
        <v>918</v>
      </c>
      <c r="F27466" s="34">
        <v>925</v>
      </c>
      <c r="G27466" s="34">
        <v>780</v>
      </c>
      <c r="H27466" s="34">
        <v>1053</v>
      </c>
      <c r="I27466" s="34">
        <v>906</v>
      </c>
      <c r="J27466" s="34">
        <v>933</v>
      </c>
      <c r="K27466" s="34">
        <v>761</v>
      </c>
      <c r="L27466" s="34">
        <v>885</v>
      </c>
      <c r="M27466" s="34">
        <v>680</v>
      </c>
    </row>
    <row r="27467" spans="1:13" x14ac:dyDescent="0.2">
      <c r="A27467" s="34" t="s">
        <v>128361</v>
      </c>
      <c r="B27467" s="34">
        <v>2008</v>
      </c>
      <c r="C27467" s="34">
        <v>1825</v>
      </c>
      <c r="D27467" s="34">
        <v>2069</v>
      </c>
      <c r="E27467" s="34">
        <v>2019</v>
      </c>
      <c r="F27467" s="34">
        <v>1900</v>
      </c>
      <c r="G27467" s="34">
        <v>1664</v>
      </c>
      <c r="H27467" s="34">
        <v>2222</v>
      </c>
      <c r="I27467" s="34">
        <v>1790</v>
      </c>
      <c r="J27467" s="34">
        <v>2078</v>
      </c>
      <c r="K27467" s="34">
        <v>1466</v>
      </c>
      <c r="L27467" s="34">
        <v>2027</v>
      </c>
      <c r="M27467" s="34">
        <v>1413</v>
      </c>
    </row>
    <row r="27468" spans="1:13" x14ac:dyDescent="0.2">
      <c r="A27468" s="34" t="s">
        <v>128362</v>
      </c>
      <c r="B27468" s="34">
        <v>452</v>
      </c>
      <c r="C27468" s="34">
        <v>569</v>
      </c>
      <c r="D27468" s="34">
        <v>513</v>
      </c>
      <c r="E27468" s="34">
        <v>549</v>
      </c>
      <c r="F27468" s="34">
        <v>486</v>
      </c>
      <c r="G27468" s="34">
        <v>515</v>
      </c>
      <c r="H27468" s="34">
        <v>540</v>
      </c>
      <c r="I27468" s="34">
        <v>471</v>
      </c>
      <c r="J27468" s="34">
        <v>532</v>
      </c>
      <c r="K27468" s="34">
        <v>440</v>
      </c>
      <c r="L27468" s="34">
        <v>461</v>
      </c>
      <c r="M27468" s="34">
        <v>397</v>
      </c>
    </row>
    <row r="27469" spans="1:13" x14ac:dyDescent="0.2">
      <c r="A27469" s="34" t="s">
        <v>128363</v>
      </c>
      <c r="B27469" s="34">
        <v>374</v>
      </c>
      <c r="C27469" s="34">
        <v>495</v>
      </c>
      <c r="D27469" s="34">
        <v>446</v>
      </c>
      <c r="E27469" s="34">
        <v>522</v>
      </c>
      <c r="F27469" s="34">
        <v>410</v>
      </c>
      <c r="G27469" s="34">
        <v>482</v>
      </c>
      <c r="H27469" s="34">
        <v>415</v>
      </c>
      <c r="I27469" s="34">
        <v>493</v>
      </c>
      <c r="J27469" s="34">
        <v>410</v>
      </c>
      <c r="K27469" s="34">
        <v>342</v>
      </c>
      <c r="L27469" s="34">
        <v>448</v>
      </c>
      <c r="M27469" s="34">
        <v>297</v>
      </c>
    </row>
    <row r="27470" spans="1:13" x14ac:dyDescent="0.2">
      <c r="A27470" s="34" t="s">
        <v>128364</v>
      </c>
      <c r="B27470" s="34">
        <v>882</v>
      </c>
      <c r="C27470" s="34">
        <v>765</v>
      </c>
      <c r="D27470" s="34">
        <v>887</v>
      </c>
      <c r="E27470" s="34">
        <v>825</v>
      </c>
      <c r="F27470" s="34">
        <v>772</v>
      </c>
      <c r="G27470" s="34">
        <v>787</v>
      </c>
      <c r="H27470" s="34">
        <v>828</v>
      </c>
      <c r="I27470" s="34">
        <v>861</v>
      </c>
      <c r="J27470" s="34">
        <v>844</v>
      </c>
      <c r="K27470" s="34">
        <v>677</v>
      </c>
      <c r="L27470" s="34">
        <v>816</v>
      </c>
      <c r="M27470" s="34">
        <v>613</v>
      </c>
    </row>
    <row r="27471" spans="1:13" x14ac:dyDescent="0.2">
      <c r="A27471" s="34" t="s">
        <v>128365</v>
      </c>
      <c r="B27471" s="34">
        <v>596</v>
      </c>
      <c r="C27471" s="34">
        <v>501</v>
      </c>
      <c r="D27471" s="34">
        <v>563</v>
      </c>
      <c r="E27471" s="34">
        <v>631</v>
      </c>
      <c r="F27471" s="34">
        <v>521</v>
      </c>
      <c r="G27471" s="34">
        <v>547</v>
      </c>
      <c r="H27471" s="34">
        <v>650</v>
      </c>
      <c r="I27471" s="34">
        <v>605</v>
      </c>
      <c r="J27471" s="34">
        <v>602</v>
      </c>
      <c r="K27471" s="34">
        <v>457</v>
      </c>
      <c r="L27471" s="34">
        <v>588</v>
      </c>
      <c r="M27471" s="34">
        <v>426</v>
      </c>
    </row>
    <row r="27472" spans="1:13" x14ac:dyDescent="0.2">
      <c r="A27472" s="34" t="s">
        <v>128366</v>
      </c>
      <c r="B27472" s="34">
        <v>514</v>
      </c>
      <c r="C27472" s="34">
        <v>665</v>
      </c>
      <c r="D27472" s="34">
        <v>594</v>
      </c>
      <c r="E27472" s="34">
        <v>701</v>
      </c>
      <c r="F27472" s="34">
        <v>555</v>
      </c>
      <c r="G27472" s="34">
        <v>516</v>
      </c>
      <c r="H27472" s="34">
        <v>640</v>
      </c>
      <c r="I27472" s="34">
        <v>603</v>
      </c>
      <c r="J27472" s="34">
        <v>590</v>
      </c>
      <c r="K27472" s="34">
        <v>526</v>
      </c>
      <c r="L27472" s="34">
        <v>576</v>
      </c>
      <c r="M27472" s="34">
        <v>460</v>
      </c>
    </row>
    <row r="27473" spans="1:13" x14ac:dyDescent="0.2">
      <c r="A27473" s="34" t="s">
        <v>128367</v>
      </c>
      <c r="B27473" s="34">
        <v>426</v>
      </c>
      <c r="C27473" s="34">
        <v>448</v>
      </c>
      <c r="D27473" s="34">
        <v>530</v>
      </c>
      <c r="E27473" s="34">
        <v>564</v>
      </c>
      <c r="F27473" s="34">
        <v>426</v>
      </c>
      <c r="G27473" s="34">
        <v>477</v>
      </c>
      <c r="H27473" s="34">
        <v>547</v>
      </c>
      <c r="I27473" s="34">
        <v>438</v>
      </c>
      <c r="J27473" s="34">
        <v>508</v>
      </c>
      <c r="K27473" s="34">
        <v>390</v>
      </c>
      <c r="L27473" s="34">
        <v>515</v>
      </c>
      <c r="M27473" s="34">
        <v>408</v>
      </c>
    </row>
    <row r="27474" spans="1:13" x14ac:dyDescent="0.2">
      <c r="A27474" s="34" t="s">
        <v>128368</v>
      </c>
      <c r="B27474" s="34">
        <v>619</v>
      </c>
      <c r="C27474" s="34">
        <v>537</v>
      </c>
      <c r="D27474" s="34">
        <v>631</v>
      </c>
      <c r="E27474" s="34">
        <v>517</v>
      </c>
      <c r="F27474" s="34">
        <v>505</v>
      </c>
      <c r="G27474" s="34">
        <v>546</v>
      </c>
      <c r="H27474" s="34">
        <v>617</v>
      </c>
      <c r="I27474" s="34">
        <v>593</v>
      </c>
      <c r="J27474" s="34">
        <v>626</v>
      </c>
      <c r="K27474" s="34">
        <v>500</v>
      </c>
      <c r="L27474" s="34">
        <v>632</v>
      </c>
      <c r="M27474" s="34">
        <v>477</v>
      </c>
    </row>
    <row r="27475" spans="1:13" x14ac:dyDescent="0.2">
      <c r="A27475" s="34" t="s">
        <v>128369</v>
      </c>
      <c r="B27475" s="34">
        <v>218</v>
      </c>
      <c r="C27475" s="34">
        <v>214</v>
      </c>
      <c r="D27475" s="34">
        <v>225</v>
      </c>
      <c r="E27475" s="34">
        <v>221</v>
      </c>
      <c r="F27475" s="34">
        <v>203</v>
      </c>
      <c r="G27475" s="34">
        <v>203</v>
      </c>
      <c r="H27475" s="34">
        <v>178</v>
      </c>
      <c r="I27475" s="34">
        <v>239</v>
      </c>
      <c r="J27475" s="34">
        <v>215</v>
      </c>
      <c r="K27475" s="34">
        <v>161</v>
      </c>
      <c r="L27475" s="34">
        <v>205</v>
      </c>
      <c r="M27475" s="34">
        <v>181</v>
      </c>
    </row>
    <row r="27476" spans="1:13" x14ac:dyDescent="0.2">
      <c r="A27476" s="34" t="s">
        <v>128370</v>
      </c>
      <c r="B27476" s="34">
        <v>433</v>
      </c>
      <c r="C27476" s="34">
        <v>435</v>
      </c>
      <c r="D27476" s="34">
        <v>483</v>
      </c>
      <c r="E27476" s="34">
        <v>482</v>
      </c>
      <c r="F27476" s="34">
        <v>406</v>
      </c>
      <c r="G27476" s="34">
        <v>443</v>
      </c>
      <c r="H27476" s="34">
        <v>530</v>
      </c>
      <c r="I27476" s="34">
        <v>472</v>
      </c>
      <c r="J27476" s="34">
        <v>460</v>
      </c>
      <c r="K27476" s="34">
        <v>390</v>
      </c>
      <c r="L27476" s="34">
        <v>454</v>
      </c>
      <c r="M27476" s="34">
        <v>386</v>
      </c>
    </row>
    <row r="27477" spans="1:13" x14ac:dyDescent="0.2">
      <c r="A27477" s="34" t="s">
        <v>128371</v>
      </c>
      <c r="B27477" s="34">
        <v>458</v>
      </c>
      <c r="C27477" s="34">
        <v>476</v>
      </c>
      <c r="D27477" s="34">
        <v>499</v>
      </c>
      <c r="E27477" s="34">
        <v>555</v>
      </c>
      <c r="F27477" s="34">
        <v>487</v>
      </c>
      <c r="G27477" s="34">
        <v>455</v>
      </c>
      <c r="H27477" s="34">
        <v>567</v>
      </c>
      <c r="I27477" s="34">
        <v>436</v>
      </c>
      <c r="J27477" s="34">
        <v>514</v>
      </c>
      <c r="K27477" s="34">
        <v>419</v>
      </c>
      <c r="L27477" s="34">
        <v>488</v>
      </c>
      <c r="M27477" s="34">
        <v>358</v>
      </c>
    </row>
    <row r="27478" spans="1:13" x14ac:dyDescent="0.2">
      <c r="A27478" s="34" t="s">
        <v>128372</v>
      </c>
      <c r="B27478" s="34">
        <v>540</v>
      </c>
      <c r="C27478" s="34">
        <v>487</v>
      </c>
      <c r="D27478" s="34">
        <v>492</v>
      </c>
      <c r="E27478" s="34">
        <v>616</v>
      </c>
      <c r="F27478" s="34">
        <v>502</v>
      </c>
      <c r="G27478" s="34">
        <v>478</v>
      </c>
      <c r="H27478" s="34">
        <v>607</v>
      </c>
      <c r="I27478" s="34">
        <v>495</v>
      </c>
      <c r="J27478" s="34">
        <v>558</v>
      </c>
      <c r="K27478" s="34">
        <v>414</v>
      </c>
      <c r="L27478" s="34">
        <v>465</v>
      </c>
      <c r="M27478" s="34">
        <v>425</v>
      </c>
    </row>
    <row r="27479" spans="1:13" x14ac:dyDescent="0.2">
      <c r="A27479" s="34" t="s">
        <v>128373</v>
      </c>
      <c r="B27479" s="34">
        <v>586</v>
      </c>
      <c r="C27479" s="34">
        <v>493</v>
      </c>
      <c r="D27479" s="34">
        <v>587</v>
      </c>
      <c r="E27479" s="34">
        <v>610</v>
      </c>
      <c r="F27479" s="34">
        <v>560</v>
      </c>
      <c r="G27479" s="34">
        <v>514</v>
      </c>
      <c r="H27479" s="34">
        <v>610</v>
      </c>
      <c r="I27479" s="34">
        <v>625</v>
      </c>
      <c r="J27479" s="34">
        <v>597</v>
      </c>
      <c r="K27479" s="34">
        <v>413</v>
      </c>
      <c r="L27479" s="34">
        <v>525</v>
      </c>
      <c r="M27479" s="34">
        <v>462</v>
      </c>
    </row>
    <row r="27480" spans="1:13" x14ac:dyDescent="0.2">
      <c r="A27480" s="34" t="s">
        <v>128374</v>
      </c>
      <c r="B27480" s="34">
        <v>954</v>
      </c>
      <c r="C27480" s="34">
        <v>1043</v>
      </c>
      <c r="D27480" s="34">
        <v>1104</v>
      </c>
      <c r="E27480" s="34">
        <v>1090</v>
      </c>
      <c r="F27480" s="34">
        <v>990</v>
      </c>
      <c r="G27480" s="34">
        <v>1062</v>
      </c>
      <c r="H27480" s="34">
        <v>1199</v>
      </c>
      <c r="I27480" s="34">
        <v>1015</v>
      </c>
      <c r="J27480" s="34">
        <v>1079</v>
      </c>
      <c r="K27480" s="34">
        <v>854</v>
      </c>
      <c r="L27480" s="34">
        <v>922</v>
      </c>
      <c r="M27480" s="34">
        <v>841</v>
      </c>
    </row>
    <row r="27481" spans="1:13" x14ac:dyDescent="0.2">
      <c r="A27481" s="34" t="s">
        <v>128375</v>
      </c>
      <c r="B27481" s="34">
        <v>833</v>
      </c>
      <c r="C27481" s="34">
        <v>882</v>
      </c>
      <c r="D27481" s="34">
        <v>888</v>
      </c>
      <c r="E27481" s="34">
        <v>851</v>
      </c>
      <c r="F27481" s="34">
        <v>757</v>
      </c>
      <c r="G27481" s="34">
        <v>782</v>
      </c>
      <c r="H27481" s="34">
        <v>895</v>
      </c>
      <c r="I27481" s="34">
        <v>774</v>
      </c>
      <c r="J27481" s="34">
        <v>738</v>
      </c>
      <c r="K27481" s="34">
        <v>681</v>
      </c>
      <c r="L27481" s="34">
        <v>729</v>
      </c>
      <c r="M27481" s="34">
        <v>610</v>
      </c>
    </row>
    <row r="27482" spans="1:13" x14ac:dyDescent="0.2">
      <c r="A27482" s="34" t="s">
        <v>128376</v>
      </c>
      <c r="B27482" s="34">
        <v>2139</v>
      </c>
      <c r="C27482" s="34">
        <v>2179</v>
      </c>
      <c r="D27482" s="34">
        <v>2481</v>
      </c>
      <c r="E27482" s="34">
        <v>2128</v>
      </c>
      <c r="F27482" s="34">
        <v>2143</v>
      </c>
      <c r="G27482" s="34">
        <v>1906</v>
      </c>
      <c r="H27482" s="34">
        <v>2529</v>
      </c>
      <c r="I27482" s="34">
        <v>2080</v>
      </c>
      <c r="J27482" s="34">
        <v>2435</v>
      </c>
      <c r="K27482" s="34">
        <v>1712</v>
      </c>
      <c r="L27482" s="34">
        <v>2450</v>
      </c>
      <c r="M27482" s="34">
        <v>1704</v>
      </c>
    </row>
    <row r="27483" spans="1:13" x14ac:dyDescent="0.2">
      <c r="A27483" s="34" t="s">
        <v>128377</v>
      </c>
      <c r="B27483" s="34">
        <v>544</v>
      </c>
      <c r="C27483" s="34">
        <v>532</v>
      </c>
      <c r="D27483" s="34">
        <v>683</v>
      </c>
      <c r="E27483" s="34">
        <v>556</v>
      </c>
      <c r="F27483" s="34">
        <v>500</v>
      </c>
      <c r="G27483" s="34">
        <v>459</v>
      </c>
      <c r="H27483" s="34">
        <v>607</v>
      </c>
      <c r="I27483" s="34">
        <v>552</v>
      </c>
      <c r="J27483" s="34">
        <v>618</v>
      </c>
      <c r="K27483" s="34">
        <v>423</v>
      </c>
      <c r="L27483" s="34">
        <v>515</v>
      </c>
      <c r="M27483" s="34">
        <v>393</v>
      </c>
    </row>
    <row r="27484" spans="1:13" x14ac:dyDescent="0.2">
      <c r="A27484" s="34" t="s">
        <v>128378</v>
      </c>
      <c r="B27484" s="34">
        <v>413</v>
      </c>
      <c r="C27484" s="34">
        <v>413</v>
      </c>
      <c r="D27484" s="34">
        <v>450</v>
      </c>
      <c r="E27484" s="34">
        <v>440</v>
      </c>
      <c r="F27484" s="34">
        <v>378</v>
      </c>
      <c r="G27484" s="34">
        <v>354</v>
      </c>
      <c r="H27484" s="34">
        <v>460</v>
      </c>
      <c r="I27484" s="34">
        <v>380</v>
      </c>
      <c r="J27484" s="34">
        <v>422</v>
      </c>
      <c r="K27484" s="34">
        <v>360</v>
      </c>
      <c r="L27484" s="34">
        <v>414</v>
      </c>
      <c r="M27484" s="34">
        <v>335</v>
      </c>
    </row>
    <row r="27485" spans="1:13" x14ac:dyDescent="0.2">
      <c r="A27485" s="34" t="s">
        <v>128379</v>
      </c>
      <c r="B27485" s="34">
        <v>961</v>
      </c>
      <c r="C27485" s="34">
        <v>1182</v>
      </c>
      <c r="D27485" s="34">
        <v>1047</v>
      </c>
      <c r="E27485" s="34">
        <v>1241</v>
      </c>
      <c r="F27485" s="34">
        <v>1100</v>
      </c>
      <c r="G27485" s="34">
        <v>976</v>
      </c>
      <c r="H27485" s="34">
        <v>1244</v>
      </c>
      <c r="I27485" s="34">
        <v>1065</v>
      </c>
      <c r="J27485" s="34">
        <v>1053</v>
      </c>
      <c r="K27485" s="34">
        <v>878</v>
      </c>
      <c r="L27485" s="34">
        <v>1037</v>
      </c>
      <c r="M27485" s="34">
        <v>834</v>
      </c>
    </row>
    <row r="27486" spans="1:13" x14ac:dyDescent="0.2">
      <c r="A27486" s="34" t="s">
        <v>128380</v>
      </c>
      <c r="B27486" s="34">
        <v>492</v>
      </c>
      <c r="C27486" s="34">
        <v>528</v>
      </c>
      <c r="D27486" s="34">
        <v>686</v>
      </c>
      <c r="E27486" s="34">
        <v>686</v>
      </c>
      <c r="F27486" s="34">
        <v>578</v>
      </c>
      <c r="G27486" s="34">
        <v>487</v>
      </c>
      <c r="H27486" s="34">
        <v>681</v>
      </c>
      <c r="I27486" s="34">
        <v>632</v>
      </c>
      <c r="J27486" s="34">
        <v>631</v>
      </c>
      <c r="K27486" s="34">
        <v>508</v>
      </c>
      <c r="L27486" s="34">
        <v>653</v>
      </c>
      <c r="M27486" s="34">
        <v>478</v>
      </c>
    </row>
    <row r="27487" spans="1:13" x14ac:dyDescent="0.2">
      <c r="A27487" s="34" t="s">
        <v>128381</v>
      </c>
      <c r="B27487" s="34">
        <v>532</v>
      </c>
      <c r="C27487" s="34">
        <v>637</v>
      </c>
      <c r="D27487" s="34">
        <v>606</v>
      </c>
      <c r="E27487" s="34">
        <v>606</v>
      </c>
      <c r="F27487" s="34">
        <v>579</v>
      </c>
      <c r="G27487" s="34">
        <v>483</v>
      </c>
      <c r="H27487" s="34">
        <v>711</v>
      </c>
      <c r="I27487" s="34">
        <v>552</v>
      </c>
      <c r="J27487" s="34">
        <v>595</v>
      </c>
      <c r="K27487" s="34">
        <v>467</v>
      </c>
      <c r="L27487" s="34">
        <v>588</v>
      </c>
      <c r="M27487" s="34">
        <v>473</v>
      </c>
    </row>
    <row r="27488" spans="1:13" x14ac:dyDescent="0.2">
      <c r="A27488" s="34" t="s">
        <v>128382</v>
      </c>
      <c r="B27488" s="34">
        <v>397</v>
      </c>
      <c r="C27488" s="34">
        <v>462</v>
      </c>
      <c r="D27488" s="34">
        <v>529</v>
      </c>
      <c r="E27488" s="34">
        <v>469</v>
      </c>
      <c r="F27488" s="34">
        <v>381</v>
      </c>
      <c r="G27488" s="34">
        <v>419</v>
      </c>
      <c r="H27488" s="34">
        <v>468</v>
      </c>
      <c r="I27488" s="34">
        <v>491</v>
      </c>
      <c r="J27488" s="34">
        <v>512</v>
      </c>
      <c r="K27488" s="34">
        <v>370</v>
      </c>
      <c r="L27488" s="34">
        <v>431</v>
      </c>
      <c r="M27488" s="34">
        <v>327</v>
      </c>
    </row>
    <row r="27489" spans="1:13" x14ac:dyDescent="0.2">
      <c r="A27489" s="34" t="s">
        <v>128383</v>
      </c>
      <c r="B27489" s="34">
        <v>631</v>
      </c>
      <c r="C27489" s="34">
        <v>613</v>
      </c>
      <c r="D27489" s="34">
        <v>586</v>
      </c>
      <c r="E27489" s="34">
        <v>705</v>
      </c>
      <c r="F27489" s="34">
        <v>553</v>
      </c>
      <c r="G27489" s="34">
        <v>582</v>
      </c>
      <c r="H27489" s="34">
        <v>631</v>
      </c>
      <c r="I27489" s="34">
        <v>605</v>
      </c>
      <c r="J27489" s="34">
        <v>590</v>
      </c>
      <c r="K27489" s="34">
        <v>475</v>
      </c>
      <c r="L27489" s="34">
        <v>608</v>
      </c>
      <c r="M27489" s="34">
        <v>519</v>
      </c>
    </row>
    <row r="27490" spans="1:13" x14ac:dyDescent="0.2">
      <c r="A27490" s="34" t="s">
        <v>128384</v>
      </c>
      <c r="B27490" s="34">
        <v>474</v>
      </c>
      <c r="C27490" s="34">
        <v>467</v>
      </c>
      <c r="D27490" s="34">
        <v>452</v>
      </c>
      <c r="E27490" s="34">
        <v>448</v>
      </c>
      <c r="F27490" s="34">
        <v>382</v>
      </c>
      <c r="G27490" s="34">
        <v>395</v>
      </c>
      <c r="H27490" s="34">
        <v>612</v>
      </c>
      <c r="I27490" s="34">
        <v>399</v>
      </c>
      <c r="J27490" s="34">
        <v>463</v>
      </c>
      <c r="K27490" s="34">
        <v>383</v>
      </c>
      <c r="L27490" s="34">
        <v>456</v>
      </c>
      <c r="M27490" s="34">
        <v>326</v>
      </c>
    </row>
    <row r="27491" spans="1:13" x14ac:dyDescent="0.2">
      <c r="A27491" s="34" t="s">
        <v>128385</v>
      </c>
      <c r="B27491" s="34">
        <v>687</v>
      </c>
      <c r="C27491" s="34">
        <v>664</v>
      </c>
      <c r="D27491" s="34">
        <v>737</v>
      </c>
      <c r="E27491" s="34">
        <v>664</v>
      </c>
      <c r="F27491" s="34">
        <v>671</v>
      </c>
      <c r="G27491" s="34">
        <v>595</v>
      </c>
      <c r="H27491" s="34">
        <v>721</v>
      </c>
      <c r="I27491" s="34">
        <v>631</v>
      </c>
      <c r="J27491" s="34">
        <v>721</v>
      </c>
      <c r="K27491" s="34">
        <v>533</v>
      </c>
      <c r="L27491" s="34">
        <v>734</v>
      </c>
      <c r="M27491" s="34">
        <v>526</v>
      </c>
    </row>
    <row r="27492" spans="1:13" x14ac:dyDescent="0.2">
      <c r="A27492" s="34" t="s">
        <v>128386</v>
      </c>
      <c r="B27492" s="34">
        <v>985</v>
      </c>
      <c r="C27492" s="34">
        <v>944</v>
      </c>
      <c r="D27492" s="34">
        <v>1208</v>
      </c>
      <c r="E27492" s="34">
        <v>1120</v>
      </c>
      <c r="F27492" s="34">
        <v>987</v>
      </c>
      <c r="G27492" s="34">
        <v>899</v>
      </c>
      <c r="H27492" s="34">
        <v>1131</v>
      </c>
      <c r="I27492" s="34">
        <v>1021</v>
      </c>
      <c r="J27492" s="34">
        <v>1147</v>
      </c>
      <c r="K27492" s="34">
        <v>849</v>
      </c>
      <c r="L27492" s="34">
        <v>1030</v>
      </c>
      <c r="M27492" s="34">
        <v>783</v>
      </c>
    </row>
    <row r="27493" spans="1:13" x14ac:dyDescent="0.2">
      <c r="A27493" s="34" t="s">
        <v>128387</v>
      </c>
      <c r="B27493" s="34">
        <v>811</v>
      </c>
      <c r="C27493" s="34">
        <v>801</v>
      </c>
      <c r="D27493" s="34">
        <v>1053</v>
      </c>
      <c r="E27493" s="34">
        <v>907</v>
      </c>
      <c r="F27493" s="34">
        <v>785</v>
      </c>
      <c r="G27493" s="34">
        <v>823</v>
      </c>
      <c r="H27493" s="34">
        <v>984</v>
      </c>
      <c r="I27493" s="34">
        <v>845</v>
      </c>
      <c r="J27493" s="34">
        <v>1001</v>
      </c>
      <c r="K27493" s="34">
        <v>718</v>
      </c>
      <c r="L27493" s="34">
        <v>844</v>
      </c>
      <c r="M27493" s="34">
        <v>632</v>
      </c>
    </row>
    <row r="27494" spans="1:13" x14ac:dyDescent="0.2">
      <c r="A27494" s="34" t="s">
        <v>128388</v>
      </c>
      <c r="B27494" s="34">
        <v>200</v>
      </c>
      <c r="C27494" s="34">
        <v>189</v>
      </c>
      <c r="D27494" s="34">
        <v>231</v>
      </c>
      <c r="E27494" s="34">
        <v>230</v>
      </c>
      <c r="F27494" s="34">
        <v>144</v>
      </c>
      <c r="G27494" s="34">
        <v>272</v>
      </c>
      <c r="H27494" s="34">
        <v>281</v>
      </c>
      <c r="I27494" s="34">
        <v>246</v>
      </c>
      <c r="J27494" s="34">
        <v>263</v>
      </c>
      <c r="K27494" s="34">
        <v>207</v>
      </c>
      <c r="L27494" s="34">
        <v>148</v>
      </c>
      <c r="M27494" s="34">
        <v>227</v>
      </c>
    </row>
    <row r="27495" spans="1:13" x14ac:dyDescent="0.2">
      <c r="A27495" s="34" t="s">
        <v>128389</v>
      </c>
      <c r="B27495" s="34">
        <v>442</v>
      </c>
      <c r="C27495" s="34">
        <v>569</v>
      </c>
      <c r="D27495" s="34">
        <v>473</v>
      </c>
      <c r="E27495" s="34">
        <v>598</v>
      </c>
      <c r="F27495" s="34">
        <v>442</v>
      </c>
      <c r="G27495" s="34">
        <v>531</v>
      </c>
      <c r="H27495" s="34">
        <v>572</v>
      </c>
      <c r="I27495" s="34">
        <v>498</v>
      </c>
      <c r="J27495" s="34">
        <v>508</v>
      </c>
      <c r="K27495" s="34">
        <v>472</v>
      </c>
      <c r="L27495" s="34">
        <v>466</v>
      </c>
      <c r="M27495" s="34">
        <v>428</v>
      </c>
    </row>
    <row r="27496" spans="1:13" x14ac:dyDescent="0.2">
      <c r="A27496" s="34" t="s">
        <v>128390</v>
      </c>
      <c r="B27496" s="34">
        <v>440</v>
      </c>
      <c r="C27496" s="34">
        <v>311</v>
      </c>
      <c r="D27496" s="34">
        <v>294</v>
      </c>
      <c r="E27496" s="34">
        <v>369</v>
      </c>
      <c r="F27496" s="34">
        <v>361</v>
      </c>
      <c r="G27496" s="34">
        <v>319</v>
      </c>
      <c r="H27496" s="34">
        <v>423</v>
      </c>
      <c r="I27496" s="34">
        <v>360</v>
      </c>
      <c r="J27496" s="34">
        <v>342</v>
      </c>
      <c r="K27496" s="34">
        <v>241</v>
      </c>
      <c r="L27496" s="34">
        <v>415</v>
      </c>
      <c r="M27496" s="34">
        <v>243</v>
      </c>
    </row>
    <row r="27497" spans="1:13" x14ac:dyDescent="0.2">
      <c r="A27497" s="34" t="s">
        <v>128391</v>
      </c>
      <c r="B27497" s="34">
        <v>224</v>
      </c>
      <c r="C27497" s="34">
        <v>405</v>
      </c>
      <c r="D27497" s="34">
        <v>254</v>
      </c>
      <c r="E27497" s="34">
        <v>413</v>
      </c>
      <c r="F27497" s="34">
        <v>227</v>
      </c>
      <c r="G27497" s="34">
        <v>342</v>
      </c>
      <c r="H27497" s="34">
        <v>337</v>
      </c>
      <c r="I27497" s="34">
        <v>357</v>
      </c>
      <c r="J27497" s="34">
        <v>240</v>
      </c>
      <c r="K27497" s="34">
        <v>345</v>
      </c>
      <c r="L27497" s="34">
        <v>289</v>
      </c>
      <c r="M27497" s="34">
        <v>323</v>
      </c>
    </row>
    <row r="27498" spans="1:13" x14ac:dyDescent="0.2">
      <c r="A27498" s="34" t="s">
        <v>128392</v>
      </c>
      <c r="B27498" s="34">
        <v>397</v>
      </c>
      <c r="C27498" s="34">
        <v>511</v>
      </c>
      <c r="D27498" s="34">
        <v>363</v>
      </c>
      <c r="E27498" s="34">
        <v>580</v>
      </c>
      <c r="F27498" s="34">
        <v>336</v>
      </c>
      <c r="G27498" s="34">
        <v>470</v>
      </c>
      <c r="H27498" s="34">
        <v>459</v>
      </c>
      <c r="I27498" s="34">
        <v>514</v>
      </c>
      <c r="J27498" s="34">
        <v>407</v>
      </c>
      <c r="K27498" s="34">
        <v>384</v>
      </c>
      <c r="L27498" s="34">
        <v>407</v>
      </c>
      <c r="M27498" s="34">
        <v>359</v>
      </c>
    </row>
    <row r="27499" spans="1:13" x14ac:dyDescent="0.2">
      <c r="A27499" s="34" t="s">
        <v>128393</v>
      </c>
      <c r="B27499" s="34">
        <v>638</v>
      </c>
      <c r="C27499" s="34">
        <v>702</v>
      </c>
      <c r="D27499" s="34">
        <v>739</v>
      </c>
      <c r="E27499" s="34">
        <v>749</v>
      </c>
      <c r="F27499" s="34">
        <v>678</v>
      </c>
      <c r="G27499" s="34">
        <v>597</v>
      </c>
      <c r="H27499" s="34">
        <v>763</v>
      </c>
      <c r="I27499" s="34">
        <v>670</v>
      </c>
      <c r="J27499" s="34">
        <v>758</v>
      </c>
      <c r="K27499" s="34">
        <v>610</v>
      </c>
      <c r="L27499" s="34">
        <v>656</v>
      </c>
      <c r="M27499" s="34">
        <v>455</v>
      </c>
    </row>
    <row r="27500" spans="1:13" x14ac:dyDescent="0.2">
      <c r="A27500" s="34" t="s">
        <v>128394</v>
      </c>
      <c r="B27500" s="34">
        <v>320</v>
      </c>
      <c r="C27500" s="34">
        <v>268</v>
      </c>
      <c r="D27500" s="34">
        <v>244</v>
      </c>
      <c r="E27500" s="34">
        <v>384</v>
      </c>
      <c r="F27500" s="34">
        <v>261</v>
      </c>
      <c r="G27500" s="34">
        <v>300</v>
      </c>
      <c r="H27500" s="34">
        <v>295</v>
      </c>
      <c r="I27500" s="34">
        <v>366</v>
      </c>
      <c r="J27500" s="34">
        <v>272</v>
      </c>
      <c r="K27500" s="34">
        <v>286</v>
      </c>
      <c r="L27500" s="34">
        <v>305</v>
      </c>
      <c r="M27500" s="34">
        <v>230</v>
      </c>
    </row>
    <row r="27501" spans="1:13" x14ac:dyDescent="0.2">
      <c r="A27501" s="34" t="s">
        <v>128395</v>
      </c>
      <c r="B27501" s="34">
        <v>525</v>
      </c>
      <c r="C27501" s="34">
        <v>545</v>
      </c>
      <c r="D27501" s="34">
        <v>501</v>
      </c>
      <c r="E27501" s="34">
        <v>488</v>
      </c>
      <c r="F27501" s="34">
        <v>446</v>
      </c>
      <c r="G27501" s="34">
        <v>465</v>
      </c>
      <c r="H27501" s="34">
        <v>599</v>
      </c>
      <c r="I27501" s="34">
        <v>464</v>
      </c>
      <c r="J27501" s="34">
        <v>567</v>
      </c>
      <c r="K27501" s="34">
        <v>408</v>
      </c>
      <c r="L27501" s="34">
        <v>523</v>
      </c>
      <c r="M27501" s="34">
        <v>394</v>
      </c>
    </row>
    <row r="27502" spans="1:13" x14ac:dyDescent="0.2">
      <c r="A27502" s="34" t="s">
        <v>128396</v>
      </c>
      <c r="B27502" s="34">
        <v>1065</v>
      </c>
      <c r="C27502" s="34">
        <v>1194</v>
      </c>
      <c r="D27502" s="34">
        <v>1261</v>
      </c>
      <c r="E27502" s="34">
        <v>1303</v>
      </c>
      <c r="F27502" s="34">
        <v>1136</v>
      </c>
      <c r="G27502" s="34">
        <v>1144</v>
      </c>
      <c r="H27502" s="34">
        <v>1270</v>
      </c>
      <c r="I27502" s="34">
        <v>1120</v>
      </c>
      <c r="J27502" s="34">
        <v>1191</v>
      </c>
      <c r="K27502" s="34">
        <v>978</v>
      </c>
      <c r="L27502" s="34">
        <v>1142</v>
      </c>
      <c r="M27502" s="34">
        <v>1030</v>
      </c>
    </row>
    <row r="27503" spans="1:13" x14ac:dyDescent="0.2">
      <c r="A27503" s="34" t="s">
        <v>128397</v>
      </c>
      <c r="B27503" s="34">
        <v>2369</v>
      </c>
      <c r="C27503" s="34">
        <v>2553</v>
      </c>
      <c r="D27503" s="34">
        <v>2680</v>
      </c>
      <c r="E27503" s="34">
        <v>2628</v>
      </c>
      <c r="F27503" s="34">
        <v>2411</v>
      </c>
      <c r="G27503" s="34">
        <v>2448</v>
      </c>
      <c r="H27503" s="34">
        <v>2691</v>
      </c>
      <c r="I27503" s="34">
        <v>2643</v>
      </c>
      <c r="J27503" s="34">
        <v>2727</v>
      </c>
      <c r="K27503" s="34">
        <v>2102</v>
      </c>
      <c r="L27503" s="34">
        <v>2461</v>
      </c>
      <c r="M27503" s="34">
        <v>1896</v>
      </c>
    </row>
    <row r="27504" spans="1:13" x14ac:dyDescent="0.2">
      <c r="A27504" s="34" t="s">
        <v>128398</v>
      </c>
      <c r="B27504" s="34">
        <v>828</v>
      </c>
      <c r="C27504" s="34">
        <v>831</v>
      </c>
      <c r="D27504" s="34">
        <v>952</v>
      </c>
      <c r="E27504" s="34">
        <v>916</v>
      </c>
      <c r="F27504" s="34">
        <v>788</v>
      </c>
      <c r="G27504" s="34">
        <v>893</v>
      </c>
      <c r="H27504" s="34">
        <v>1018</v>
      </c>
      <c r="I27504" s="34">
        <v>881</v>
      </c>
      <c r="J27504" s="34">
        <v>873</v>
      </c>
      <c r="K27504" s="34">
        <v>644</v>
      </c>
      <c r="L27504" s="34">
        <v>877</v>
      </c>
      <c r="M27504" s="34">
        <v>745</v>
      </c>
    </row>
    <row r="27505" spans="1:13" x14ac:dyDescent="0.2">
      <c r="A27505" s="34" t="s">
        <v>128399</v>
      </c>
      <c r="B27505" s="34">
        <v>1699</v>
      </c>
      <c r="C27505" s="34">
        <v>1422</v>
      </c>
      <c r="D27505" s="34">
        <v>1583</v>
      </c>
      <c r="E27505" s="34">
        <v>1600</v>
      </c>
      <c r="F27505" s="34">
        <v>1506</v>
      </c>
      <c r="G27505" s="34">
        <v>1330</v>
      </c>
      <c r="H27505" s="34">
        <v>1642</v>
      </c>
      <c r="I27505" s="34">
        <v>1427</v>
      </c>
      <c r="J27505" s="34">
        <v>1631</v>
      </c>
      <c r="K27505" s="34">
        <v>1225</v>
      </c>
      <c r="L27505" s="34">
        <v>1394</v>
      </c>
      <c r="M27505" s="34">
        <v>1213</v>
      </c>
    </row>
    <row r="27506" spans="1:13" x14ac:dyDescent="0.2">
      <c r="A27506" s="34" t="s">
        <v>128400</v>
      </c>
      <c r="B27506" s="34">
        <v>1107</v>
      </c>
      <c r="C27506" s="34">
        <v>1033</v>
      </c>
      <c r="D27506" s="34">
        <v>1239</v>
      </c>
      <c r="E27506" s="34">
        <v>1111</v>
      </c>
      <c r="F27506" s="34">
        <v>988</v>
      </c>
      <c r="G27506" s="34">
        <v>937</v>
      </c>
      <c r="H27506" s="34">
        <v>1119</v>
      </c>
      <c r="I27506" s="34">
        <v>1101</v>
      </c>
      <c r="J27506" s="34">
        <v>1042</v>
      </c>
      <c r="K27506" s="34">
        <v>780</v>
      </c>
      <c r="L27506" s="34">
        <v>965</v>
      </c>
      <c r="M27506" s="34">
        <v>726</v>
      </c>
    </row>
    <row r="27507" spans="1:13" x14ac:dyDescent="0.2">
      <c r="A27507" s="34" t="s">
        <v>128401</v>
      </c>
      <c r="B27507" s="34">
        <v>518</v>
      </c>
      <c r="C27507" s="34">
        <v>479</v>
      </c>
      <c r="D27507" s="34">
        <v>588</v>
      </c>
      <c r="E27507" s="34">
        <v>491</v>
      </c>
      <c r="F27507" s="34">
        <v>467</v>
      </c>
      <c r="G27507" s="34">
        <v>454</v>
      </c>
      <c r="H27507" s="34">
        <v>552</v>
      </c>
      <c r="I27507" s="34">
        <v>486</v>
      </c>
      <c r="J27507" s="34">
        <v>500</v>
      </c>
      <c r="K27507" s="34">
        <v>410</v>
      </c>
      <c r="L27507" s="34">
        <v>523</v>
      </c>
      <c r="M27507" s="34">
        <v>375</v>
      </c>
    </row>
    <row r="27508" spans="1:13" x14ac:dyDescent="0.2">
      <c r="A27508" s="34" t="s">
        <v>128402</v>
      </c>
      <c r="B27508" s="34">
        <v>591</v>
      </c>
      <c r="C27508" s="34">
        <v>688</v>
      </c>
      <c r="D27508" s="34">
        <v>631</v>
      </c>
      <c r="E27508" s="34">
        <v>763</v>
      </c>
      <c r="F27508" s="34">
        <v>571</v>
      </c>
      <c r="G27508" s="34">
        <v>601</v>
      </c>
      <c r="H27508" s="34">
        <v>781</v>
      </c>
      <c r="I27508" s="34">
        <v>661</v>
      </c>
      <c r="J27508" s="34">
        <v>666</v>
      </c>
      <c r="K27508" s="34">
        <v>530</v>
      </c>
      <c r="L27508" s="34">
        <v>628</v>
      </c>
      <c r="M27508" s="34">
        <v>513</v>
      </c>
    </row>
    <row r="27509" spans="1:13" x14ac:dyDescent="0.2">
      <c r="A27509" s="34" t="s">
        <v>128403</v>
      </c>
      <c r="B27509" s="34">
        <v>711</v>
      </c>
      <c r="C27509" s="34">
        <v>725</v>
      </c>
      <c r="D27509" s="34">
        <v>744</v>
      </c>
      <c r="E27509" s="34">
        <v>727</v>
      </c>
      <c r="F27509" s="34">
        <v>703</v>
      </c>
      <c r="G27509" s="34">
        <v>645</v>
      </c>
      <c r="H27509" s="34">
        <v>880</v>
      </c>
      <c r="I27509" s="34">
        <v>689</v>
      </c>
      <c r="J27509" s="34">
        <v>890</v>
      </c>
      <c r="K27509" s="34">
        <v>530</v>
      </c>
      <c r="L27509" s="34">
        <v>738</v>
      </c>
      <c r="M27509" s="34">
        <v>517</v>
      </c>
    </row>
    <row r="27510" spans="1:13" x14ac:dyDescent="0.2">
      <c r="A27510" s="34" t="s">
        <v>128404</v>
      </c>
      <c r="B27510" s="34">
        <v>236</v>
      </c>
      <c r="C27510" s="34">
        <v>304</v>
      </c>
      <c r="D27510" s="34">
        <v>326</v>
      </c>
      <c r="E27510" s="34">
        <v>291</v>
      </c>
      <c r="F27510" s="34">
        <v>265</v>
      </c>
      <c r="G27510" s="34">
        <v>281</v>
      </c>
      <c r="H27510" s="34">
        <v>250</v>
      </c>
      <c r="I27510" s="34">
        <v>283</v>
      </c>
      <c r="J27510" s="34">
        <v>232</v>
      </c>
      <c r="K27510" s="34">
        <v>203</v>
      </c>
      <c r="L27510" s="34">
        <v>246</v>
      </c>
      <c r="M27510" s="34">
        <v>185</v>
      </c>
    </row>
    <row r="27511" spans="1:13" x14ac:dyDescent="0.2">
      <c r="A27511" s="34" t="s">
        <v>128405</v>
      </c>
      <c r="B27511" s="34">
        <v>502</v>
      </c>
      <c r="C27511" s="34">
        <v>459</v>
      </c>
      <c r="D27511" s="34">
        <v>487</v>
      </c>
      <c r="E27511" s="34">
        <v>526</v>
      </c>
      <c r="F27511" s="34">
        <v>348</v>
      </c>
      <c r="G27511" s="34">
        <v>433</v>
      </c>
      <c r="H27511" s="34">
        <v>486</v>
      </c>
      <c r="I27511" s="34">
        <v>454</v>
      </c>
      <c r="J27511" s="34">
        <v>415</v>
      </c>
      <c r="K27511" s="34">
        <v>430</v>
      </c>
      <c r="L27511" s="34">
        <v>380</v>
      </c>
      <c r="M27511" s="34">
        <v>372</v>
      </c>
    </row>
    <row r="27512" spans="1:13" x14ac:dyDescent="0.2">
      <c r="A27512" s="34" t="s">
        <v>128406</v>
      </c>
      <c r="B27512" s="34">
        <v>308</v>
      </c>
      <c r="C27512" s="34">
        <v>330</v>
      </c>
      <c r="D27512" s="34">
        <v>437</v>
      </c>
      <c r="E27512" s="34">
        <v>375</v>
      </c>
      <c r="F27512" s="34">
        <v>360</v>
      </c>
      <c r="G27512" s="34">
        <v>342</v>
      </c>
      <c r="H27512" s="34">
        <v>409</v>
      </c>
      <c r="I27512" s="34">
        <v>381</v>
      </c>
      <c r="J27512" s="34">
        <v>349</v>
      </c>
      <c r="K27512" s="34">
        <v>266</v>
      </c>
      <c r="L27512" s="34">
        <v>313</v>
      </c>
      <c r="M27512" s="34">
        <v>260</v>
      </c>
    </row>
    <row r="27513" spans="1:13" x14ac:dyDescent="0.2">
      <c r="A27513" s="34" t="s">
        <v>128407</v>
      </c>
      <c r="B27513" s="34">
        <v>566</v>
      </c>
      <c r="C27513" s="34">
        <v>676</v>
      </c>
      <c r="D27513" s="34">
        <v>669</v>
      </c>
      <c r="E27513" s="34">
        <v>763</v>
      </c>
      <c r="F27513" s="34">
        <v>519</v>
      </c>
      <c r="G27513" s="34">
        <v>622</v>
      </c>
      <c r="H27513" s="34">
        <v>770</v>
      </c>
      <c r="I27513" s="34">
        <v>661</v>
      </c>
      <c r="J27513" s="34">
        <v>777</v>
      </c>
      <c r="K27513" s="34">
        <v>545</v>
      </c>
      <c r="L27513" s="34">
        <v>673</v>
      </c>
      <c r="M27513" s="34">
        <v>515</v>
      </c>
    </row>
    <row r="27514" spans="1:13" x14ac:dyDescent="0.2">
      <c r="A27514" s="34" t="s">
        <v>128408</v>
      </c>
      <c r="B27514" s="34">
        <v>640</v>
      </c>
      <c r="C27514" s="34">
        <v>524</v>
      </c>
      <c r="D27514" s="34">
        <v>599</v>
      </c>
      <c r="E27514" s="34">
        <v>598</v>
      </c>
      <c r="F27514" s="34">
        <v>471</v>
      </c>
      <c r="G27514" s="34">
        <v>517</v>
      </c>
      <c r="H27514" s="34">
        <v>571</v>
      </c>
      <c r="I27514" s="34">
        <v>538</v>
      </c>
      <c r="J27514" s="34">
        <v>576</v>
      </c>
      <c r="K27514" s="34">
        <v>445</v>
      </c>
      <c r="L27514" s="34">
        <v>511</v>
      </c>
      <c r="M27514" s="34">
        <v>410</v>
      </c>
    </row>
    <row r="27515" spans="1:13" x14ac:dyDescent="0.2">
      <c r="A27515" s="34" t="s">
        <v>128409</v>
      </c>
      <c r="B27515" s="34">
        <v>414</v>
      </c>
      <c r="C27515" s="34">
        <v>465</v>
      </c>
      <c r="D27515" s="34">
        <v>442</v>
      </c>
      <c r="E27515" s="34">
        <v>527</v>
      </c>
      <c r="F27515" s="34">
        <v>494</v>
      </c>
      <c r="G27515" s="34">
        <v>428</v>
      </c>
      <c r="H27515" s="34">
        <v>387</v>
      </c>
      <c r="I27515" s="34">
        <v>431</v>
      </c>
      <c r="J27515" s="34">
        <v>449</v>
      </c>
      <c r="K27515" s="34">
        <v>351</v>
      </c>
      <c r="L27515" s="34">
        <v>463</v>
      </c>
      <c r="M27515" s="34">
        <v>364</v>
      </c>
    </row>
    <row r="27516" spans="1:13" x14ac:dyDescent="0.2">
      <c r="A27516" s="34" t="s">
        <v>128410</v>
      </c>
      <c r="B27516" s="34">
        <v>742</v>
      </c>
      <c r="C27516" s="34">
        <v>691</v>
      </c>
      <c r="D27516" s="34">
        <v>901</v>
      </c>
      <c r="E27516" s="34">
        <v>823</v>
      </c>
      <c r="F27516" s="34">
        <v>841</v>
      </c>
      <c r="G27516" s="34">
        <v>724</v>
      </c>
      <c r="H27516" s="34">
        <v>986</v>
      </c>
      <c r="I27516" s="34">
        <v>767</v>
      </c>
      <c r="J27516" s="34">
        <v>937</v>
      </c>
      <c r="K27516" s="34">
        <v>584</v>
      </c>
      <c r="L27516" s="34">
        <v>832</v>
      </c>
      <c r="M27516" s="34">
        <v>591</v>
      </c>
    </row>
    <row r="27517" spans="1:13" x14ac:dyDescent="0.2">
      <c r="A27517" s="34" t="s">
        <v>128411</v>
      </c>
      <c r="B27517" s="34">
        <v>806</v>
      </c>
      <c r="C27517" s="34">
        <v>747</v>
      </c>
      <c r="D27517" s="34">
        <v>918</v>
      </c>
      <c r="E27517" s="34">
        <v>789</v>
      </c>
      <c r="F27517" s="34">
        <v>855</v>
      </c>
      <c r="G27517" s="34">
        <v>679</v>
      </c>
      <c r="H27517" s="34">
        <v>952</v>
      </c>
      <c r="I27517" s="34">
        <v>733</v>
      </c>
      <c r="J27517" s="34">
        <v>919</v>
      </c>
      <c r="K27517" s="34">
        <v>655</v>
      </c>
      <c r="L27517" s="34">
        <v>867</v>
      </c>
      <c r="M27517" s="34">
        <v>577</v>
      </c>
    </row>
    <row r="27518" spans="1:13" x14ac:dyDescent="0.2">
      <c r="A27518" s="34" t="s">
        <v>128412</v>
      </c>
      <c r="B27518" s="34">
        <v>288</v>
      </c>
      <c r="C27518" s="34">
        <v>294</v>
      </c>
      <c r="D27518" s="34">
        <v>290</v>
      </c>
      <c r="E27518" s="34">
        <v>314</v>
      </c>
      <c r="F27518" s="34">
        <v>217</v>
      </c>
      <c r="G27518" s="34">
        <v>278</v>
      </c>
      <c r="H27518" s="34">
        <v>339</v>
      </c>
      <c r="I27518" s="34">
        <v>313</v>
      </c>
      <c r="J27518" s="34">
        <v>283</v>
      </c>
      <c r="K27518" s="34">
        <v>256</v>
      </c>
      <c r="L27518" s="34">
        <v>308</v>
      </c>
      <c r="M27518" s="34">
        <v>267</v>
      </c>
    </row>
    <row r="27519" spans="1:13" x14ac:dyDescent="0.2">
      <c r="A27519" s="34" t="s">
        <v>128413</v>
      </c>
      <c r="B27519" s="34">
        <v>464</v>
      </c>
      <c r="C27519" s="34">
        <v>436</v>
      </c>
      <c r="D27519" s="34">
        <v>454</v>
      </c>
      <c r="E27519" s="34">
        <v>507</v>
      </c>
      <c r="F27519" s="34">
        <v>450</v>
      </c>
      <c r="G27519" s="34">
        <v>426</v>
      </c>
      <c r="H27519" s="34">
        <v>614</v>
      </c>
      <c r="I27519" s="34">
        <v>514</v>
      </c>
      <c r="J27519" s="34">
        <v>465</v>
      </c>
      <c r="K27519" s="34">
        <v>385</v>
      </c>
      <c r="L27519" s="34">
        <v>467</v>
      </c>
      <c r="M27519" s="34">
        <v>371</v>
      </c>
    </row>
    <row r="27520" spans="1:13" x14ac:dyDescent="0.2">
      <c r="A27520" s="34" t="s">
        <v>128414</v>
      </c>
      <c r="B27520" s="34">
        <v>670</v>
      </c>
      <c r="C27520" s="34">
        <v>653</v>
      </c>
      <c r="D27520" s="34">
        <v>730</v>
      </c>
      <c r="E27520" s="34">
        <v>780</v>
      </c>
      <c r="F27520" s="34">
        <v>668</v>
      </c>
      <c r="G27520" s="34">
        <v>612</v>
      </c>
      <c r="H27520" s="34">
        <v>648</v>
      </c>
      <c r="I27520" s="34">
        <v>730</v>
      </c>
      <c r="J27520" s="34">
        <v>711</v>
      </c>
      <c r="K27520" s="34">
        <v>568</v>
      </c>
      <c r="L27520" s="34">
        <v>675</v>
      </c>
      <c r="M27520" s="34">
        <v>582</v>
      </c>
    </row>
    <row r="27521" spans="1:13" x14ac:dyDescent="0.2">
      <c r="A27521" s="34" t="s">
        <v>128415</v>
      </c>
      <c r="B27521" s="34">
        <v>652</v>
      </c>
      <c r="C27521" s="34">
        <v>769</v>
      </c>
      <c r="D27521" s="34">
        <v>802</v>
      </c>
      <c r="E27521" s="34">
        <v>797</v>
      </c>
      <c r="F27521" s="34">
        <v>786</v>
      </c>
      <c r="G27521" s="34">
        <v>767</v>
      </c>
      <c r="H27521" s="34">
        <v>872</v>
      </c>
      <c r="I27521" s="34">
        <v>842</v>
      </c>
      <c r="J27521" s="34">
        <v>861</v>
      </c>
      <c r="K27521" s="34">
        <v>619</v>
      </c>
      <c r="L27521" s="34">
        <v>697</v>
      </c>
      <c r="M27521" s="34">
        <v>556</v>
      </c>
    </row>
    <row r="27522" spans="1:13" x14ac:dyDescent="0.2">
      <c r="A27522" s="34" t="s">
        <v>128416</v>
      </c>
      <c r="B27522" s="34">
        <v>916</v>
      </c>
      <c r="C27522" s="34">
        <v>869</v>
      </c>
      <c r="D27522" s="34">
        <v>884</v>
      </c>
      <c r="E27522" s="34">
        <v>907</v>
      </c>
      <c r="F27522" s="34">
        <v>821</v>
      </c>
      <c r="G27522" s="34">
        <v>789</v>
      </c>
      <c r="H27522" s="34">
        <v>1005</v>
      </c>
      <c r="I27522" s="34">
        <v>799</v>
      </c>
      <c r="J27522" s="34">
        <v>813</v>
      </c>
      <c r="K27522" s="34">
        <v>822</v>
      </c>
      <c r="L27522" s="34">
        <v>824</v>
      </c>
      <c r="M27522" s="34">
        <v>672</v>
      </c>
    </row>
    <row r="27523" spans="1:13" x14ac:dyDescent="0.2">
      <c r="A27523" s="34" t="s">
        <v>128417</v>
      </c>
      <c r="B27523" s="34">
        <v>1379</v>
      </c>
      <c r="C27523" s="34">
        <v>1541</v>
      </c>
      <c r="D27523" s="34">
        <v>1440</v>
      </c>
      <c r="E27523" s="34">
        <v>1465</v>
      </c>
      <c r="F27523" s="34">
        <v>1314</v>
      </c>
      <c r="G27523" s="34">
        <v>1356</v>
      </c>
      <c r="H27523" s="34">
        <v>1822</v>
      </c>
      <c r="I27523" s="34">
        <v>1444</v>
      </c>
      <c r="J27523" s="34">
        <v>1393</v>
      </c>
      <c r="K27523" s="34">
        <v>1115</v>
      </c>
      <c r="L27523" s="34">
        <v>1468</v>
      </c>
      <c r="M27523" s="34">
        <v>1111</v>
      </c>
    </row>
    <row r="27524" spans="1:13" x14ac:dyDescent="0.2">
      <c r="A27524" s="34" t="s">
        <v>128418</v>
      </c>
      <c r="B27524" s="34">
        <v>2366</v>
      </c>
      <c r="C27524" s="34">
        <v>2274</v>
      </c>
      <c r="D27524" s="34">
        <v>2400</v>
      </c>
      <c r="E27524" s="34">
        <v>2429</v>
      </c>
      <c r="F27524" s="34">
        <v>2288</v>
      </c>
      <c r="G27524" s="34">
        <v>2106</v>
      </c>
      <c r="H27524" s="34">
        <v>2544</v>
      </c>
      <c r="I27524" s="34">
        <v>2186</v>
      </c>
      <c r="J27524" s="34">
        <v>2452</v>
      </c>
      <c r="K27524" s="34">
        <v>1844</v>
      </c>
      <c r="L27524" s="34">
        <v>2404</v>
      </c>
      <c r="M27524" s="34">
        <v>1757</v>
      </c>
    </row>
    <row r="27525" spans="1:13" x14ac:dyDescent="0.2">
      <c r="A27525" s="34" t="s">
        <v>128419</v>
      </c>
      <c r="B27525" s="34">
        <v>1093</v>
      </c>
      <c r="C27525" s="34">
        <v>1055</v>
      </c>
      <c r="D27525" s="34">
        <v>1043</v>
      </c>
      <c r="E27525" s="34">
        <v>1075</v>
      </c>
      <c r="F27525" s="34">
        <v>885</v>
      </c>
      <c r="G27525" s="34">
        <v>1015</v>
      </c>
      <c r="H27525" s="34">
        <v>1108</v>
      </c>
      <c r="I27525" s="34">
        <v>1032</v>
      </c>
      <c r="J27525" s="34">
        <v>1089</v>
      </c>
      <c r="K27525" s="34">
        <v>807</v>
      </c>
      <c r="L27525" s="34">
        <v>1035</v>
      </c>
      <c r="M27525" s="34">
        <v>781</v>
      </c>
    </row>
    <row r="27526" spans="1:13" x14ac:dyDescent="0.2">
      <c r="A27526" s="34" t="s">
        <v>128420</v>
      </c>
      <c r="B27526" s="34">
        <v>964</v>
      </c>
      <c r="C27526" s="34">
        <v>1069</v>
      </c>
      <c r="D27526" s="34">
        <v>1084</v>
      </c>
      <c r="E27526" s="34">
        <v>1053</v>
      </c>
      <c r="F27526" s="34">
        <v>921</v>
      </c>
      <c r="G27526" s="34">
        <v>860</v>
      </c>
      <c r="H27526" s="34">
        <v>1089</v>
      </c>
      <c r="I27526" s="34">
        <v>948</v>
      </c>
      <c r="J27526" s="34">
        <v>1023</v>
      </c>
      <c r="K27526" s="34">
        <v>868</v>
      </c>
      <c r="L27526" s="34">
        <v>962</v>
      </c>
      <c r="M27526" s="34">
        <v>789</v>
      </c>
    </row>
    <row r="27527" spans="1:13" x14ac:dyDescent="0.2">
      <c r="A27527" s="34" t="s">
        <v>128421</v>
      </c>
      <c r="B27527" s="34">
        <v>1233</v>
      </c>
      <c r="C27527" s="34">
        <v>1239</v>
      </c>
      <c r="D27527" s="34">
        <v>1286</v>
      </c>
      <c r="E27527" s="34">
        <v>1486</v>
      </c>
      <c r="F27527" s="34">
        <v>1079</v>
      </c>
      <c r="G27527" s="34">
        <v>1176</v>
      </c>
      <c r="H27527" s="34">
        <v>1426</v>
      </c>
      <c r="I27527" s="34">
        <v>1190</v>
      </c>
      <c r="J27527" s="34">
        <v>1238</v>
      </c>
      <c r="K27527" s="34">
        <v>950</v>
      </c>
      <c r="L27527" s="34">
        <v>1296</v>
      </c>
      <c r="M27527" s="34">
        <v>977</v>
      </c>
    </row>
    <row r="27528" spans="1:13" x14ac:dyDescent="0.2">
      <c r="A27528" s="34" t="s">
        <v>128422</v>
      </c>
      <c r="B27528" s="34">
        <v>688</v>
      </c>
      <c r="C27528" s="34">
        <v>744</v>
      </c>
      <c r="D27528" s="34">
        <v>856</v>
      </c>
      <c r="E27528" s="34">
        <v>763</v>
      </c>
      <c r="F27528" s="34">
        <v>660</v>
      </c>
      <c r="G27528" s="34">
        <v>724</v>
      </c>
      <c r="H27528" s="34">
        <v>702</v>
      </c>
      <c r="I27528" s="34">
        <v>691</v>
      </c>
      <c r="J27528" s="34">
        <v>801</v>
      </c>
      <c r="K27528" s="34">
        <v>653</v>
      </c>
      <c r="L27528" s="34">
        <v>692</v>
      </c>
      <c r="M27528" s="34">
        <v>545</v>
      </c>
    </row>
    <row r="27529" spans="1:13" x14ac:dyDescent="0.2">
      <c r="A27529" s="34" t="s">
        <v>128423</v>
      </c>
      <c r="B27529" s="34">
        <v>718</v>
      </c>
      <c r="C27529" s="34">
        <v>829</v>
      </c>
      <c r="D27529" s="34">
        <v>748</v>
      </c>
      <c r="E27529" s="34">
        <v>910</v>
      </c>
      <c r="F27529" s="34">
        <v>660</v>
      </c>
      <c r="G27529" s="34">
        <v>734</v>
      </c>
      <c r="H27529" s="34">
        <v>886</v>
      </c>
      <c r="I27529" s="34">
        <v>742</v>
      </c>
      <c r="J27529" s="34">
        <v>816</v>
      </c>
      <c r="K27529" s="34">
        <v>625</v>
      </c>
      <c r="L27529" s="34">
        <v>732</v>
      </c>
      <c r="M27529" s="34">
        <v>621</v>
      </c>
    </row>
    <row r="27530" spans="1:13" x14ac:dyDescent="0.2">
      <c r="A27530" s="34" t="s">
        <v>128424</v>
      </c>
      <c r="B27530" s="34">
        <v>533</v>
      </c>
      <c r="C27530" s="34">
        <v>588</v>
      </c>
      <c r="D27530" s="34">
        <v>687</v>
      </c>
      <c r="E27530" s="34">
        <v>579</v>
      </c>
      <c r="F27530" s="34">
        <v>521</v>
      </c>
      <c r="G27530" s="34">
        <v>447</v>
      </c>
      <c r="H27530" s="34">
        <v>586</v>
      </c>
      <c r="I27530" s="34">
        <v>596</v>
      </c>
      <c r="J27530" s="34">
        <v>677</v>
      </c>
      <c r="K27530" s="34">
        <v>440</v>
      </c>
      <c r="L27530" s="34">
        <v>576</v>
      </c>
      <c r="M27530" s="34">
        <v>420</v>
      </c>
    </row>
    <row r="27531" spans="1:13" x14ac:dyDescent="0.2">
      <c r="A27531" s="34" t="s">
        <v>128425</v>
      </c>
      <c r="B27531" s="34">
        <v>497</v>
      </c>
      <c r="C27531" s="34">
        <v>534</v>
      </c>
      <c r="D27531" s="34">
        <v>481</v>
      </c>
      <c r="E27531" s="34">
        <v>522</v>
      </c>
      <c r="F27531" s="34">
        <v>477</v>
      </c>
      <c r="G27531" s="34">
        <v>523</v>
      </c>
      <c r="H27531" s="34">
        <v>571</v>
      </c>
      <c r="I27531" s="34">
        <v>499</v>
      </c>
      <c r="J27531" s="34">
        <v>483</v>
      </c>
      <c r="K27531" s="34">
        <v>422</v>
      </c>
      <c r="L27531" s="34">
        <v>487</v>
      </c>
      <c r="M27531" s="34">
        <v>452</v>
      </c>
    </row>
    <row r="27532" spans="1:13" x14ac:dyDescent="0.2">
      <c r="A27532" s="34" t="s">
        <v>128426</v>
      </c>
      <c r="B27532" s="34">
        <v>857</v>
      </c>
      <c r="C27532" s="34">
        <v>785</v>
      </c>
      <c r="D27532" s="34">
        <v>714</v>
      </c>
      <c r="E27532" s="34">
        <v>814</v>
      </c>
      <c r="F27532" s="34">
        <v>789</v>
      </c>
      <c r="G27532" s="34">
        <v>641</v>
      </c>
      <c r="H27532" s="34">
        <v>801</v>
      </c>
      <c r="I27532" s="34">
        <v>729</v>
      </c>
      <c r="J27532" s="34">
        <v>765</v>
      </c>
      <c r="K27532" s="34">
        <v>544</v>
      </c>
      <c r="L27532" s="34">
        <v>715</v>
      </c>
      <c r="M27532" s="34">
        <v>585</v>
      </c>
    </row>
    <row r="27533" spans="1:13" x14ac:dyDescent="0.2">
      <c r="A27533" s="34" t="s">
        <v>128427</v>
      </c>
      <c r="B27533" s="34">
        <v>504</v>
      </c>
      <c r="C27533" s="34">
        <v>523</v>
      </c>
      <c r="D27533" s="34">
        <v>567</v>
      </c>
      <c r="E27533" s="34">
        <v>556</v>
      </c>
      <c r="F27533" s="34">
        <v>566</v>
      </c>
      <c r="G27533" s="34">
        <v>517</v>
      </c>
      <c r="H27533" s="34">
        <v>577</v>
      </c>
      <c r="I27533" s="34">
        <v>572</v>
      </c>
      <c r="J27533" s="34">
        <v>553</v>
      </c>
      <c r="K27533" s="34">
        <v>444</v>
      </c>
      <c r="L27533" s="34">
        <v>509</v>
      </c>
      <c r="M27533" s="34">
        <v>428</v>
      </c>
    </row>
    <row r="27534" spans="1:13" x14ac:dyDescent="0.2">
      <c r="A27534" s="34" t="s">
        <v>128428</v>
      </c>
      <c r="B27534" s="34">
        <v>666</v>
      </c>
      <c r="C27534" s="34">
        <v>550</v>
      </c>
      <c r="D27534" s="34">
        <v>684</v>
      </c>
      <c r="E27534" s="34">
        <v>628</v>
      </c>
      <c r="F27534" s="34">
        <v>638</v>
      </c>
      <c r="G27534" s="34">
        <v>585</v>
      </c>
      <c r="H27534" s="34">
        <v>733</v>
      </c>
      <c r="I27534" s="34">
        <v>605</v>
      </c>
      <c r="J27534" s="34">
        <v>727</v>
      </c>
      <c r="K27534" s="34">
        <v>498</v>
      </c>
      <c r="L27534" s="34">
        <v>678</v>
      </c>
      <c r="M27534" s="34">
        <v>450</v>
      </c>
    </row>
    <row r="27535" spans="1:13" x14ac:dyDescent="0.2">
      <c r="A27535" s="34" t="s">
        <v>128429</v>
      </c>
      <c r="B27535" s="34">
        <v>1545</v>
      </c>
      <c r="C27535" s="34">
        <v>1479</v>
      </c>
      <c r="D27535" s="34">
        <v>1694</v>
      </c>
      <c r="E27535" s="34">
        <v>1616</v>
      </c>
      <c r="F27535" s="34">
        <v>1512</v>
      </c>
      <c r="G27535" s="34">
        <v>1373</v>
      </c>
      <c r="H27535" s="34">
        <v>1713</v>
      </c>
      <c r="I27535" s="34">
        <v>1525</v>
      </c>
      <c r="J27535" s="34">
        <v>1580</v>
      </c>
      <c r="K27535" s="34">
        <v>1194</v>
      </c>
      <c r="L27535" s="34">
        <v>1430</v>
      </c>
      <c r="M27535" s="34">
        <v>1220</v>
      </c>
    </row>
    <row r="27536" spans="1:13" x14ac:dyDescent="0.2">
      <c r="A27536" s="34" t="s">
        <v>128430</v>
      </c>
      <c r="B27536" s="34">
        <v>402</v>
      </c>
      <c r="C27536" s="34">
        <v>426</v>
      </c>
      <c r="D27536" s="34">
        <v>479</v>
      </c>
      <c r="E27536" s="34">
        <v>533</v>
      </c>
      <c r="F27536" s="34">
        <v>381</v>
      </c>
      <c r="G27536" s="34">
        <v>406</v>
      </c>
      <c r="H27536" s="34">
        <v>482</v>
      </c>
      <c r="I27536" s="34">
        <v>443</v>
      </c>
      <c r="J27536" s="34">
        <v>428</v>
      </c>
      <c r="K27536" s="34">
        <v>367</v>
      </c>
      <c r="L27536" s="34">
        <v>379</v>
      </c>
      <c r="M27536" s="34">
        <v>340</v>
      </c>
    </row>
    <row r="27537" spans="1:13" x14ac:dyDescent="0.2">
      <c r="A27537" s="34" t="s">
        <v>128431</v>
      </c>
      <c r="B27537" s="34">
        <v>1054</v>
      </c>
      <c r="C27537" s="34">
        <v>1059</v>
      </c>
      <c r="D27537" s="34">
        <v>1237</v>
      </c>
      <c r="E27537" s="34">
        <v>1132</v>
      </c>
      <c r="F27537" s="34">
        <v>996</v>
      </c>
      <c r="G27537" s="34">
        <v>941</v>
      </c>
      <c r="H27537" s="34">
        <v>1217</v>
      </c>
      <c r="I27537" s="34">
        <v>1111</v>
      </c>
      <c r="J27537" s="34">
        <v>1092</v>
      </c>
      <c r="K27537" s="34">
        <v>932</v>
      </c>
      <c r="L27537" s="34">
        <v>1106</v>
      </c>
      <c r="M27537" s="34">
        <v>833</v>
      </c>
    </row>
    <row r="27538" spans="1:13" x14ac:dyDescent="0.2">
      <c r="A27538" s="34" t="s">
        <v>128432</v>
      </c>
      <c r="B27538" s="34">
        <v>427</v>
      </c>
      <c r="C27538" s="34">
        <v>408</v>
      </c>
      <c r="D27538" s="34">
        <v>383</v>
      </c>
      <c r="E27538" s="34">
        <v>438</v>
      </c>
      <c r="F27538" s="34">
        <v>408</v>
      </c>
      <c r="G27538" s="34">
        <v>384</v>
      </c>
      <c r="H27538" s="34">
        <v>440</v>
      </c>
      <c r="I27538" s="34">
        <v>427</v>
      </c>
      <c r="J27538" s="34">
        <v>513</v>
      </c>
      <c r="K27538" s="34">
        <v>377</v>
      </c>
      <c r="L27538" s="34">
        <v>436</v>
      </c>
      <c r="M27538" s="34">
        <v>355</v>
      </c>
    </row>
    <row r="27539" spans="1:13" x14ac:dyDescent="0.2">
      <c r="A27539" s="34" t="s">
        <v>128433</v>
      </c>
      <c r="B27539" s="34">
        <v>1521</v>
      </c>
      <c r="C27539" s="34">
        <v>1464</v>
      </c>
      <c r="D27539" s="34">
        <v>1688</v>
      </c>
      <c r="E27539" s="34">
        <v>1597</v>
      </c>
      <c r="F27539" s="34">
        <v>1443</v>
      </c>
      <c r="G27539" s="34">
        <v>1507</v>
      </c>
      <c r="H27539" s="34">
        <v>1666</v>
      </c>
      <c r="I27539" s="34">
        <v>1485</v>
      </c>
      <c r="J27539" s="34">
        <v>1795</v>
      </c>
      <c r="K27539" s="34">
        <v>1203</v>
      </c>
      <c r="L27539" s="34">
        <v>1617</v>
      </c>
      <c r="M27539" s="34">
        <v>1169</v>
      </c>
    </row>
    <row r="27540" spans="1:13" x14ac:dyDescent="0.2">
      <c r="A27540" s="34" t="s">
        <v>128434</v>
      </c>
      <c r="B27540" s="34">
        <v>845</v>
      </c>
      <c r="C27540" s="34">
        <v>927</v>
      </c>
      <c r="D27540" s="34">
        <v>1039</v>
      </c>
      <c r="E27540" s="34">
        <v>1103</v>
      </c>
      <c r="F27540" s="34">
        <v>815</v>
      </c>
      <c r="G27540" s="34">
        <v>1002</v>
      </c>
      <c r="H27540" s="34">
        <v>876</v>
      </c>
      <c r="I27540" s="34">
        <v>987</v>
      </c>
      <c r="J27540" s="34">
        <v>790</v>
      </c>
      <c r="K27540" s="34">
        <v>883</v>
      </c>
      <c r="L27540" s="34">
        <v>774</v>
      </c>
      <c r="M27540" s="34">
        <v>752</v>
      </c>
    </row>
    <row r="27541" spans="1:13" x14ac:dyDescent="0.2">
      <c r="A27541" s="34" t="s">
        <v>128435</v>
      </c>
      <c r="B27541" s="34">
        <v>1323</v>
      </c>
      <c r="C27541" s="34">
        <v>1490</v>
      </c>
      <c r="D27541" s="34">
        <v>1422</v>
      </c>
      <c r="E27541" s="34">
        <v>1597</v>
      </c>
      <c r="F27541" s="34">
        <v>1301</v>
      </c>
      <c r="G27541" s="34">
        <v>1381</v>
      </c>
      <c r="H27541" s="34">
        <v>1490</v>
      </c>
      <c r="I27541" s="34">
        <v>1552</v>
      </c>
      <c r="J27541" s="34">
        <v>1522</v>
      </c>
      <c r="K27541" s="34">
        <v>1089</v>
      </c>
      <c r="L27541" s="34">
        <v>1313</v>
      </c>
      <c r="M27541" s="34">
        <v>1168</v>
      </c>
    </row>
    <row r="27542" spans="1:13" x14ac:dyDescent="0.2">
      <c r="A27542" s="34" t="s">
        <v>128436</v>
      </c>
      <c r="B27542" s="34">
        <v>996</v>
      </c>
      <c r="C27542" s="34">
        <v>1114</v>
      </c>
      <c r="D27542" s="34">
        <v>1138</v>
      </c>
      <c r="E27542" s="34">
        <v>1152</v>
      </c>
      <c r="F27542" s="34">
        <v>1016</v>
      </c>
      <c r="G27542" s="34">
        <v>983</v>
      </c>
      <c r="H27542" s="34">
        <v>1106</v>
      </c>
      <c r="I27542" s="34">
        <v>1047</v>
      </c>
      <c r="J27542" s="34">
        <v>990</v>
      </c>
      <c r="K27542" s="34">
        <v>816</v>
      </c>
      <c r="L27542" s="34">
        <v>1169</v>
      </c>
      <c r="M27542" s="34">
        <v>802</v>
      </c>
    </row>
    <row r="27543" spans="1:13" x14ac:dyDescent="0.2">
      <c r="A27543" s="34" t="s">
        <v>128437</v>
      </c>
      <c r="B27543" s="34">
        <v>1607</v>
      </c>
      <c r="C27543" s="34">
        <v>1763</v>
      </c>
      <c r="D27543" s="34">
        <v>1779</v>
      </c>
      <c r="E27543" s="34">
        <v>1960</v>
      </c>
      <c r="F27543" s="34">
        <v>1672</v>
      </c>
      <c r="G27543" s="34">
        <v>1803</v>
      </c>
      <c r="H27543" s="34">
        <v>1872</v>
      </c>
      <c r="I27543" s="34">
        <v>1741</v>
      </c>
      <c r="J27543" s="34">
        <v>1848</v>
      </c>
      <c r="K27543" s="34">
        <v>1436</v>
      </c>
      <c r="L27543" s="34">
        <v>1765</v>
      </c>
      <c r="M27543" s="34">
        <v>1358</v>
      </c>
    </row>
    <row r="27544" spans="1:13" x14ac:dyDescent="0.2">
      <c r="A27544" s="34" t="s">
        <v>128438</v>
      </c>
      <c r="B27544" s="34">
        <v>849</v>
      </c>
      <c r="C27544" s="34">
        <v>877</v>
      </c>
      <c r="D27544" s="34">
        <v>933</v>
      </c>
      <c r="E27544" s="34">
        <v>920</v>
      </c>
      <c r="F27544" s="34">
        <v>786</v>
      </c>
      <c r="G27544" s="34">
        <v>850</v>
      </c>
      <c r="H27544" s="34">
        <v>952</v>
      </c>
      <c r="I27544" s="34">
        <v>945</v>
      </c>
      <c r="J27544" s="34">
        <v>938</v>
      </c>
      <c r="K27544" s="34">
        <v>803</v>
      </c>
      <c r="L27544" s="34">
        <v>829</v>
      </c>
      <c r="M27544" s="34">
        <v>704</v>
      </c>
    </row>
    <row r="27545" spans="1:13" x14ac:dyDescent="0.2">
      <c r="A27545" s="34" t="s">
        <v>128439</v>
      </c>
      <c r="B27545" s="34">
        <v>1409</v>
      </c>
      <c r="C27545" s="34">
        <v>1845</v>
      </c>
      <c r="D27545" s="34">
        <v>1816</v>
      </c>
      <c r="E27545" s="34">
        <v>2021</v>
      </c>
      <c r="F27545" s="34">
        <v>1534</v>
      </c>
      <c r="G27545" s="34">
        <v>1676</v>
      </c>
      <c r="H27545" s="34">
        <v>1867</v>
      </c>
      <c r="I27545" s="34">
        <v>1833</v>
      </c>
      <c r="J27545" s="34">
        <v>1697</v>
      </c>
      <c r="K27545" s="34">
        <v>1564</v>
      </c>
      <c r="L27545" s="34">
        <v>1819</v>
      </c>
      <c r="M27545" s="34">
        <v>1505</v>
      </c>
    </row>
    <row r="27546" spans="1:13" x14ac:dyDescent="0.2">
      <c r="A27546" s="34" t="s">
        <v>128440</v>
      </c>
      <c r="B27546" s="34">
        <v>1336</v>
      </c>
      <c r="C27546" s="34">
        <v>1356</v>
      </c>
      <c r="D27546" s="34">
        <v>1357</v>
      </c>
      <c r="E27546" s="34">
        <v>1317</v>
      </c>
      <c r="F27546" s="34">
        <v>1222</v>
      </c>
      <c r="G27546" s="34">
        <v>1219</v>
      </c>
      <c r="H27546" s="34">
        <v>1476</v>
      </c>
      <c r="I27546" s="34">
        <v>1313</v>
      </c>
      <c r="J27546" s="34">
        <v>1487</v>
      </c>
      <c r="K27546" s="34">
        <v>1099</v>
      </c>
      <c r="L27546" s="34">
        <v>1410</v>
      </c>
      <c r="M27546" s="34">
        <v>1029</v>
      </c>
    </row>
    <row r="27547" spans="1:13" x14ac:dyDescent="0.2">
      <c r="A27547" s="34" t="s">
        <v>128441</v>
      </c>
      <c r="B27547" s="34">
        <v>1101</v>
      </c>
      <c r="C27547" s="34">
        <v>1018</v>
      </c>
      <c r="D27547" s="34">
        <v>1253</v>
      </c>
      <c r="E27547" s="34">
        <v>1143</v>
      </c>
      <c r="F27547" s="34">
        <v>985</v>
      </c>
      <c r="G27547" s="34">
        <v>970</v>
      </c>
      <c r="H27547" s="34">
        <v>1316</v>
      </c>
      <c r="I27547" s="34">
        <v>1011</v>
      </c>
      <c r="J27547" s="34">
        <v>1283</v>
      </c>
      <c r="K27547" s="34">
        <v>821</v>
      </c>
      <c r="L27547" s="34">
        <v>1106</v>
      </c>
      <c r="M27547" s="34">
        <v>830</v>
      </c>
    </row>
    <row r="27548" spans="1:13" x14ac:dyDescent="0.2">
      <c r="A27548" s="34" t="s">
        <v>128442</v>
      </c>
      <c r="B27548" s="34">
        <v>328</v>
      </c>
      <c r="C27548" s="34">
        <v>1107</v>
      </c>
      <c r="D27548" s="34">
        <v>356</v>
      </c>
      <c r="E27548" s="34">
        <v>1182</v>
      </c>
      <c r="F27548" s="34">
        <v>286</v>
      </c>
      <c r="G27548" s="34">
        <v>997</v>
      </c>
      <c r="H27548" s="34">
        <v>334</v>
      </c>
      <c r="I27548" s="34">
        <v>1063</v>
      </c>
      <c r="J27548" s="34">
        <v>368</v>
      </c>
      <c r="K27548" s="34">
        <v>919</v>
      </c>
      <c r="L27548" s="34">
        <v>332</v>
      </c>
      <c r="M27548" s="34">
        <v>817</v>
      </c>
    </row>
    <row r="27549" spans="1:13" x14ac:dyDescent="0.2">
      <c r="A27549" s="34" t="s">
        <v>128443</v>
      </c>
      <c r="B27549" s="34">
        <v>835</v>
      </c>
      <c r="C27549" s="34">
        <v>968</v>
      </c>
      <c r="D27549" s="34">
        <v>1094</v>
      </c>
      <c r="E27549" s="34">
        <v>1076</v>
      </c>
      <c r="F27549" s="34">
        <v>1033</v>
      </c>
      <c r="G27549" s="34">
        <v>958</v>
      </c>
      <c r="H27549" s="34">
        <v>1086</v>
      </c>
      <c r="I27549" s="34">
        <v>1062</v>
      </c>
      <c r="J27549" s="34">
        <v>1114</v>
      </c>
      <c r="K27549" s="34">
        <v>756</v>
      </c>
      <c r="L27549" s="34">
        <v>949</v>
      </c>
      <c r="M27549" s="34">
        <v>784</v>
      </c>
    </row>
    <row r="27550" spans="1:13" x14ac:dyDescent="0.2">
      <c r="A27550" s="34" t="s">
        <v>128444</v>
      </c>
      <c r="B27550" s="34">
        <v>1077</v>
      </c>
      <c r="C27550" s="34">
        <v>895</v>
      </c>
      <c r="D27550" s="34">
        <v>946</v>
      </c>
      <c r="E27550" s="34">
        <v>984</v>
      </c>
      <c r="F27550" s="34">
        <v>950</v>
      </c>
      <c r="G27550" s="34">
        <v>894</v>
      </c>
      <c r="H27550" s="34">
        <v>976</v>
      </c>
      <c r="I27550" s="34">
        <v>902</v>
      </c>
      <c r="J27550" s="34">
        <v>1013</v>
      </c>
      <c r="K27550" s="34">
        <v>791</v>
      </c>
      <c r="L27550" s="34">
        <v>966</v>
      </c>
      <c r="M27550" s="34">
        <v>729</v>
      </c>
    </row>
    <row r="27551" spans="1:13" x14ac:dyDescent="0.2">
      <c r="A27551" s="34" t="s">
        <v>128445</v>
      </c>
      <c r="B27551" s="34">
        <v>1305</v>
      </c>
      <c r="C27551" s="34">
        <v>1263</v>
      </c>
      <c r="D27551" s="34">
        <v>1378</v>
      </c>
      <c r="E27551" s="34">
        <v>1366</v>
      </c>
      <c r="F27551" s="34">
        <v>1302</v>
      </c>
      <c r="G27551" s="34">
        <v>1150</v>
      </c>
      <c r="H27551" s="34">
        <v>1426</v>
      </c>
      <c r="I27551" s="34">
        <v>1238</v>
      </c>
      <c r="J27551" s="34">
        <v>1326</v>
      </c>
      <c r="K27551" s="34">
        <v>1075</v>
      </c>
      <c r="L27551" s="34">
        <v>1307</v>
      </c>
      <c r="M27551" s="34">
        <v>962</v>
      </c>
    </row>
    <row r="27552" spans="1:13" x14ac:dyDescent="0.2">
      <c r="A27552" s="34" t="s">
        <v>128446</v>
      </c>
      <c r="B27552" s="34">
        <v>807</v>
      </c>
      <c r="C27552" s="34">
        <v>859</v>
      </c>
      <c r="D27552" s="34">
        <v>936</v>
      </c>
      <c r="E27552" s="34">
        <v>1016</v>
      </c>
      <c r="F27552" s="34">
        <v>781</v>
      </c>
      <c r="G27552" s="34">
        <v>857</v>
      </c>
      <c r="H27552" s="34">
        <v>975</v>
      </c>
      <c r="I27552" s="34">
        <v>938</v>
      </c>
      <c r="J27552" s="34">
        <v>946</v>
      </c>
      <c r="K27552" s="34">
        <v>822</v>
      </c>
      <c r="L27552" s="34">
        <v>834</v>
      </c>
      <c r="M27552" s="34">
        <v>759</v>
      </c>
    </row>
    <row r="27553" spans="1:13" x14ac:dyDescent="0.2">
      <c r="A27553" s="34" t="s">
        <v>128447</v>
      </c>
      <c r="B27553" s="34">
        <v>496</v>
      </c>
      <c r="C27553" s="34">
        <v>511</v>
      </c>
      <c r="D27553" s="34">
        <v>641</v>
      </c>
      <c r="E27553" s="34">
        <v>645</v>
      </c>
      <c r="F27553" s="34">
        <v>524</v>
      </c>
      <c r="G27553" s="34">
        <v>463</v>
      </c>
      <c r="H27553" s="34">
        <v>594</v>
      </c>
      <c r="I27553" s="34">
        <v>519</v>
      </c>
      <c r="J27553" s="34">
        <v>521</v>
      </c>
      <c r="K27553" s="34">
        <v>459</v>
      </c>
      <c r="L27553" s="34">
        <v>429</v>
      </c>
      <c r="M27553" s="34">
        <v>441</v>
      </c>
    </row>
    <row r="27554" spans="1:13" x14ac:dyDescent="0.2">
      <c r="A27554" s="34" t="s">
        <v>128448</v>
      </c>
      <c r="B27554" s="34">
        <v>398</v>
      </c>
      <c r="C27554" s="34">
        <v>541</v>
      </c>
      <c r="D27554" s="34">
        <v>494</v>
      </c>
      <c r="E27554" s="34">
        <v>602</v>
      </c>
      <c r="F27554" s="34">
        <v>394</v>
      </c>
      <c r="G27554" s="34">
        <v>459</v>
      </c>
      <c r="H27554" s="34">
        <v>562</v>
      </c>
      <c r="I27554" s="34">
        <v>588</v>
      </c>
      <c r="J27554" s="34">
        <v>464</v>
      </c>
      <c r="K27554" s="34">
        <v>475</v>
      </c>
      <c r="L27554" s="34">
        <v>473</v>
      </c>
      <c r="M27554" s="34">
        <v>451</v>
      </c>
    </row>
    <row r="27555" spans="1:13" x14ac:dyDescent="0.2">
      <c r="A27555" s="34" t="s">
        <v>128449</v>
      </c>
      <c r="B27555" s="34">
        <v>669</v>
      </c>
      <c r="C27555" s="34">
        <v>809</v>
      </c>
      <c r="D27555" s="34">
        <v>836</v>
      </c>
      <c r="E27555" s="34">
        <v>839</v>
      </c>
      <c r="F27555" s="34">
        <v>755</v>
      </c>
      <c r="G27555" s="34">
        <v>731</v>
      </c>
      <c r="H27555" s="34">
        <v>877</v>
      </c>
      <c r="I27555" s="34">
        <v>826</v>
      </c>
      <c r="J27555" s="34">
        <v>782</v>
      </c>
      <c r="K27555" s="34">
        <v>674</v>
      </c>
      <c r="L27555" s="34">
        <v>770</v>
      </c>
      <c r="M27555" s="34">
        <v>645</v>
      </c>
    </row>
    <row r="27556" spans="1:13" x14ac:dyDescent="0.2">
      <c r="A27556" s="34" t="s">
        <v>128450</v>
      </c>
      <c r="B27556" s="34">
        <v>642</v>
      </c>
      <c r="C27556" s="34">
        <v>609</v>
      </c>
      <c r="D27556" s="34">
        <v>677</v>
      </c>
      <c r="E27556" s="34">
        <v>710</v>
      </c>
      <c r="F27556" s="34">
        <v>613</v>
      </c>
      <c r="G27556" s="34">
        <v>589</v>
      </c>
      <c r="H27556" s="34">
        <v>671</v>
      </c>
      <c r="I27556" s="34">
        <v>644</v>
      </c>
      <c r="J27556" s="34">
        <v>691</v>
      </c>
      <c r="K27556" s="34">
        <v>514</v>
      </c>
      <c r="L27556" s="34">
        <v>681</v>
      </c>
      <c r="M27556" s="34">
        <v>479</v>
      </c>
    </row>
    <row r="27557" spans="1:13" x14ac:dyDescent="0.2">
      <c r="A27557" s="34" t="s">
        <v>128451</v>
      </c>
      <c r="B27557" s="34">
        <v>1229</v>
      </c>
      <c r="C27557" s="34">
        <v>1080</v>
      </c>
      <c r="D27557" s="34">
        <v>1374</v>
      </c>
      <c r="E27557" s="34">
        <v>1291</v>
      </c>
      <c r="F27557" s="34">
        <v>1138</v>
      </c>
      <c r="G27557" s="34">
        <v>1179</v>
      </c>
      <c r="H27557" s="34">
        <v>1370</v>
      </c>
      <c r="I27557" s="34">
        <v>1134</v>
      </c>
      <c r="J27557" s="34">
        <v>1255</v>
      </c>
      <c r="K27557" s="34">
        <v>1015</v>
      </c>
      <c r="L27557" s="34">
        <v>1229</v>
      </c>
      <c r="M27557" s="34">
        <v>903</v>
      </c>
    </row>
    <row r="27558" spans="1:13" x14ac:dyDescent="0.2">
      <c r="A27558" s="34" t="s">
        <v>128452</v>
      </c>
      <c r="B27558" s="34">
        <v>1087</v>
      </c>
      <c r="C27558" s="34">
        <v>1168</v>
      </c>
      <c r="D27558" s="34">
        <v>1198</v>
      </c>
      <c r="E27558" s="34">
        <v>1257</v>
      </c>
      <c r="F27558" s="34">
        <v>997</v>
      </c>
      <c r="G27558" s="34">
        <v>1110</v>
      </c>
      <c r="H27558" s="34">
        <v>1296</v>
      </c>
      <c r="I27558" s="34">
        <v>1092</v>
      </c>
      <c r="J27558" s="34">
        <v>1235</v>
      </c>
      <c r="K27558" s="34">
        <v>919</v>
      </c>
      <c r="L27558" s="34">
        <v>1152</v>
      </c>
      <c r="M27558" s="34">
        <v>832</v>
      </c>
    </row>
    <row r="27559" spans="1:13" x14ac:dyDescent="0.2">
      <c r="A27559" s="34" t="s">
        <v>128453</v>
      </c>
      <c r="B27559" s="34">
        <v>716</v>
      </c>
      <c r="C27559" s="34">
        <v>706</v>
      </c>
      <c r="D27559" s="34">
        <v>651</v>
      </c>
      <c r="E27559" s="34">
        <v>740</v>
      </c>
      <c r="F27559" s="34">
        <v>573</v>
      </c>
      <c r="G27559" s="34">
        <v>652</v>
      </c>
      <c r="H27559" s="34">
        <v>719</v>
      </c>
      <c r="I27559" s="34">
        <v>707</v>
      </c>
      <c r="J27559" s="34">
        <v>668</v>
      </c>
      <c r="K27559" s="34">
        <v>556</v>
      </c>
      <c r="L27559" s="34">
        <v>713</v>
      </c>
      <c r="M27559" s="34">
        <v>553</v>
      </c>
    </row>
    <row r="27560" spans="1:13" x14ac:dyDescent="0.2">
      <c r="A27560" s="34" t="s">
        <v>128454</v>
      </c>
      <c r="B27560" s="34">
        <v>1051</v>
      </c>
      <c r="C27560" s="34">
        <v>1140</v>
      </c>
      <c r="D27560" s="34">
        <v>1125</v>
      </c>
      <c r="E27560" s="34">
        <v>1019</v>
      </c>
      <c r="F27560" s="34">
        <v>1047</v>
      </c>
      <c r="G27560" s="34">
        <v>965</v>
      </c>
      <c r="H27560" s="34">
        <v>1139</v>
      </c>
      <c r="I27560" s="34">
        <v>852</v>
      </c>
      <c r="J27560" s="34">
        <v>987</v>
      </c>
      <c r="K27560" s="34">
        <v>813</v>
      </c>
      <c r="L27560" s="34">
        <v>1028</v>
      </c>
      <c r="M27560" s="34">
        <v>802</v>
      </c>
    </row>
    <row r="27561" spans="1:13" x14ac:dyDescent="0.2">
      <c r="A27561" s="34" t="s">
        <v>128455</v>
      </c>
      <c r="B27561" s="34">
        <v>1009</v>
      </c>
      <c r="C27561" s="34">
        <v>1325</v>
      </c>
      <c r="D27561" s="34">
        <v>1356</v>
      </c>
      <c r="E27561" s="34">
        <v>1314</v>
      </c>
      <c r="F27561" s="34">
        <v>1192</v>
      </c>
      <c r="G27561" s="34">
        <v>1137</v>
      </c>
      <c r="H27561" s="34">
        <v>1197</v>
      </c>
      <c r="I27561" s="34">
        <v>1227</v>
      </c>
      <c r="J27561" s="34">
        <v>1194</v>
      </c>
      <c r="K27561" s="34">
        <v>975</v>
      </c>
      <c r="L27561" s="34">
        <v>1108</v>
      </c>
      <c r="M27561" s="34">
        <v>979</v>
      </c>
    </row>
    <row r="27562" spans="1:13" x14ac:dyDescent="0.2">
      <c r="A27562" s="34" t="s">
        <v>128456</v>
      </c>
      <c r="B27562" s="34">
        <v>1030</v>
      </c>
      <c r="C27562" s="34">
        <v>1045</v>
      </c>
      <c r="D27562" s="34">
        <v>1115</v>
      </c>
      <c r="E27562" s="34">
        <v>1105</v>
      </c>
      <c r="F27562" s="34">
        <v>1028</v>
      </c>
      <c r="G27562" s="34">
        <v>866</v>
      </c>
      <c r="H27562" s="34">
        <v>1026</v>
      </c>
      <c r="I27562" s="34">
        <v>914</v>
      </c>
      <c r="J27562" s="34">
        <v>1055</v>
      </c>
      <c r="K27562" s="34">
        <v>830</v>
      </c>
      <c r="L27562" s="34">
        <v>920</v>
      </c>
      <c r="M27562" s="34">
        <v>826</v>
      </c>
    </row>
    <row r="27563" spans="1:13" x14ac:dyDescent="0.2">
      <c r="A27563" s="34" t="s">
        <v>128457</v>
      </c>
      <c r="B27563" s="34">
        <v>774</v>
      </c>
      <c r="C27563" s="34">
        <v>919</v>
      </c>
      <c r="D27563" s="34">
        <v>743</v>
      </c>
      <c r="E27563" s="34">
        <v>881</v>
      </c>
      <c r="F27563" s="34">
        <v>706</v>
      </c>
      <c r="G27563" s="34">
        <v>790</v>
      </c>
      <c r="H27563" s="34">
        <v>865</v>
      </c>
      <c r="I27563" s="34">
        <v>830</v>
      </c>
      <c r="J27563" s="34">
        <v>878</v>
      </c>
      <c r="K27563" s="34">
        <v>757</v>
      </c>
      <c r="L27563" s="34">
        <v>753</v>
      </c>
      <c r="M27563" s="34">
        <v>726</v>
      </c>
    </row>
    <row r="27564" spans="1:13" x14ac:dyDescent="0.2">
      <c r="A27564" s="34" t="s">
        <v>128458</v>
      </c>
      <c r="B27564" s="34">
        <v>919</v>
      </c>
      <c r="C27564" s="34">
        <v>1023</v>
      </c>
      <c r="D27564" s="34">
        <v>1084</v>
      </c>
      <c r="E27564" s="34">
        <v>1167</v>
      </c>
      <c r="F27564" s="34">
        <v>868</v>
      </c>
      <c r="G27564" s="34">
        <v>948</v>
      </c>
      <c r="H27564" s="34">
        <v>1129</v>
      </c>
      <c r="I27564" s="34">
        <v>998</v>
      </c>
      <c r="J27564" s="34">
        <v>983</v>
      </c>
      <c r="K27564" s="34">
        <v>900</v>
      </c>
      <c r="L27564" s="34">
        <v>919</v>
      </c>
      <c r="M27564" s="34">
        <v>725</v>
      </c>
    </row>
    <row r="27565" spans="1:13" x14ac:dyDescent="0.2">
      <c r="A27565" s="34" t="s">
        <v>128459</v>
      </c>
      <c r="B27565" s="34">
        <v>1210</v>
      </c>
      <c r="C27565" s="34">
        <v>1120</v>
      </c>
      <c r="D27565" s="34">
        <v>1253</v>
      </c>
      <c r="E27565" s="34">
        <v>1348</v>
      </c>
      <c r="F27565" s="34">
        <v>1062</v>
      </c>
      <c r="G27565" s="34">
        <v>1158</v>
      </c>
      <c r="H27565" s="34">
        <v>1328</v>
      </c>
      <c r="I27565" s="34">
        <v>1170</v>
      </c>
      <c r="J27565" s="34">
        <v>1208</v>
      </c>
      <c r="K27565" s="34">
        <v>893</v>
      </c>
      <c r="L27565" s="34">
        <v>1125</v>
      </c>
      <c r="M27565" s="34">
        <v>856</v>
      </c>
    </row>
    <row r="27566" spans="1:13" x14ac:dyDescent="0.2">
      <c r="A27566" s="34" t="s">
        <v>128460</v>
      </c>
      <c r="B27566" s="34">
        <v>1802</v>
      </c>
      <c r="C27566" s="34">
        <v>1841</v>
      </c>
      <c r="D27566" s="34">
        <v>1913</v>
      </c>
      <c r="E27566" s="34">
        <v>1900</v>
      </c>
      <c r="F27566" s="34">
        <v>1816</v>
      </c>
      <c r="G27566" s="34">
        <v>1716</v>
      </c>
      <c r="H27566" s="34">
        <v>2047</v>
      </c>
      <c r="I27566" s="34">
        <v>1792</v>
      </c>
      <c r="J27566" s="34">
        <v>2192</v>
      </c>
      <c r="K27566" s="34">
        <v>1470</v>
      </c>
      <c r="L27566" s="34">
        <v>1893</v>
      </c>
      <c r="M27566" s="34">
        <v>1420</v>
      </c>
    </row>
    <row r="27567" spans="1:13" x14ac:dyDescent="0.2">
      <c r="A27567" s="34" t="s">
        <v>128461</v>
      </c>
      <c r="B27567" s="34">
        <v>1385</v>
      </c>
      <c r="C27567" s="34">
        <v>1443</v>
      </c>
      <c r="D27567" s="34">
        <v>1512</v>
      </c>
      <c r="E27567" s="34">
        <v>1581</v>
      </c>
      <c r="F27567" s="34">
        <v>1346</v>
      </c>
      <c r="G27567" s="34">
        <v>1318</v>
      </c>
      <c r="H27567" s="34">
        <v>1533</v>
      </c>
      <c r="I27567" s="34">
        <v>1434</v>
      </c>
      <c r="J27567" s="34">
        <v>1625</v>
      </c>
      <c r="K27567" s="34">
        <v>1313</v>
      </c>
      <c r="L27567" s="34">
        <v>1523</v>
      </c>
      <c r="M27567" s="34">
        <v>1216</v>
      </c>
    </row>
    <row r="27568" spans="1:13" x14ac:dyDescent="0.2">
      <c r="A27568" s="34" t="s">
        <v>128462</v>
      </c>
      <c r="B27568" s="34">
        <v>1032</v>
      </c>
      <c r="C27568" s="34">
        <v>1104</v>
      </c>
      <c r="D27568" s="34">
        <v>1233</v>
      </c>
      <c r="E27568" s="34">
        <v>1187</v>
      </c>
      <c r="F27568" s="34">
        <v>1032</v>
      </c>
      <c r="G27568" s="34">
        <v>965</v>
      </c>
      <c r="H27568" s="34">
        <v>1208</v>
      </c>
      <c r="I27568" s="34">
        <v>1065</v>
      </c>
      <c r="J27568" s="34">
        <v>1155</v>
      </c>
      <c r="K27568" s="34">
        <v>909</v>
      </c>
      <c r="L27568" s="34">
        <v>1037</v>
      </c>
      <c r="M27568" s="34">
        <v>850</v>
      </c>
    </row>
    <row r="27569" spans="1:13" x14ac:dyDescent="0.2">
      <c r="A27569" s="34" t="s">
        <v>128463</v>
      </c>
      <c r="B27569" s="34">
        <v>1917</v>
      </c>
      <c r="C27569" s="34">
        <v>1835</v>
      </c>
      <c r="D27569" s="34">
        <v>2026</v>
      </c>
      <c r="E27569" s="34">
        <v>2069</v>
      </c>
      <c r="F27569" s="34">
        <v>1784</v>
      </c>
      <c r="G27569" s="34">
        <v>1675</v>
      </c>
      <c r="H27569" s="34">
        <v>2199</v>
      </c>
      <c r="I27569" s="34">
        <v>1727</v>
      </c>
      <c r="J27569" s="34">
        <v>2067</v>
      </c>
      <c r="K27569" s="34">
        <v>1463</v>
      </c>
      <c r="L27569" s="34">
        <v>1956</v>
      </c>
      <c r="M27569" s="34">
        <v>1472</v>
      </c>
    </row>
    <row r="27570" spans="1:13" x14ac:dyDescent="0.2">
      <c r="A27570" s="34" t="s">
        <v>128464</v>
      </c>
      <c r="B27570" s="34">
        <v>2717</v>
      </c>
      <c r="C27570" s="34">
        <v>2503</v>
      </c>
      <c r="D27570" s="34">
        <v>3010</v>
      </c>
      <c r="E27570" s="34">
        <v>2598</v>
      </c>
      <c r="F27570" s="34">
        <v>2573</v>
      </c>
      <c r="G27570" s="34">
        <v>2391</v>
      </c>
      <c r="H27570" s="34">
        <v>3016</v>
      </c>
      <c r="I27570" s="34">
        <v>2495</v>
      </c>
      <c r="J27570" s="34">
        <v>2963</v>
      </c>
      <c r="K27570" s="34">
        <v>2033</v>
      </c>
      <c r="L27570" s="34">
        <v>2821</v>
      </c>
      <c r="M27570" s="34">
        <v>2075</v>
      </c>
    </row>
    <row r="27571" spans="1:13" x14ac:dyDescent="0.2">
      <c r="A27571" s="34" t="s">
        <v>128465</v>
      </c>
      <c r="B27571" s="34">
        <v>908</v>
      </c>
      <c r="C27571" s="34">
        <v>844</v>
      </c>
      <c r="D27571" s="34">
        <v>888</v>
      </c>
      <c r="E27571" s="34">
        <v>902</v>
      </c>
      <c r="F27571" s="34">
        <v>798</v>
      </c>
      <c r="G27571" s="34">
        <v>917</v>
      </c>
      <c r="H27571" s="34">
        <v>1043</v>
      </c>
      <c r="I27571" s="34">
        <v>821</v>
      </c>
      <c r="J27571" s="34">
        <v>958</v>
      </c>
      <c r="K27571" s="34">
        <v>755</v>
      </c>
      <c r="L27571" s="34">
        <v>884</v>
      </c>
      <c r="M27571" s="34">
        <v>783</v>
      </c>
    </row>
    <row r="27572" spans="1:13" x14ac:dyDescent="0.2">
      <c r="A27572" s="34" t="s">
        <v>128466</v>
      </c>
      <c r="B27572" s="34">
        <v>1028</v>
      </c>
      <c r="C27572" s="34">
        <v>1116</v>
      </c>
      <c r="D27572" s="34">
        <v>1269</v>
      </c>
      <c r="E27572" s="34">
        <v>1284</v>
      </c>
      <c r="F27572" s="34">
        <v>1138</v>
      </c>
      <c r="G27572" s="34">
        <v>1061</v>
      </c>
      <c r="H27572" s="34">
        <v>1187</v>
      </c>
      <c r="I27572" s="34">
        <v>1040</v>
      </c>
      <c r="J27572" s="34">
        <v>1119</v>
      </c>
      <c r="K27572" s="34">
        <v>929</v>
      </c>
      <c r="L27572" s="34">
        <v>1143</v>
      </c>
      <c r="M27572" s="34">
        <v>858</v>
      </c>
    </row>
    <row r="27573" spans="1:13" x14ac:dyDescent="0.2">
      <c r="A27573" s="34" t="s">
        <v>128467</v>
      </c>
      <c r="B27573" s="34">
        <v>961</v>
      </c>
      <c r="C27573" s="34">
        <v>1079</v>
      </c>
      <c r="D27573" s="34">
        <v>1110</v>
      </c>
      <c r="E27573" s="34">
        <v>1218</v>
      </c>
      <c r="F27573" s="34">
        <v>1067</v>
      </c>
      <c r="G27573" s="34">
        <v>943</v>
      </c>
      <c r="H27573" s="34">
        <v>1249</v>
      </c>
      <c r="I27573" s="34">
        <v>1109</v>
      </c>
      <c r="J27573" s="34">
        <v>1300</v>
      </c>
      <c r="K27573" s="34">
        <v>931</v>
      </c>
      <c r="L27573" s="34">
        <v>1154</v>
      </c>
      <c r="M27573" s="34">
        <v>815</v>
      </c>
    </row>
    <row r="27574" spans="1:13" x14ac:dyDescent="0.2">
      <c r="A27574" s="34" t="s">
        <v>128468</v>
      </c>
      <c r="B27574" s="34">
        <v>1645</v>
      </c>
      <c r="C27574" s="34">
        <v>1507</v>
      </c>
      <c r="D27574" s="34">
        <v>1762</v>
      </c>
      <c r="E27574" s="34">
        <v>1620</v>
      </c>
      <c r="F27574" s="34">
        <v>1486</v>
      </c>
      <c r="G27574" s="34">
        <v>1421</v>
      </c>
      <c r="H27574" s="34">
        <v>1790</v>
      </c>
      <c r="I27574" s="34">
        <v>1489</v>
      </c>
      <c r="J27574" s="34">
        <v>1669</v>
      </c>
      <c r="K27574" s="34">
        <v>1261</v>
      </c>
      <c r="L27574" s="34">
        <v>1581</v>
      </c>
      <c r="M27574" s="34">
        <v>1242</v>
      </c>
    </row>
    <row r="27575" spans="1:13" x14ac:dyDescent="0.2">
      <c r="A27575" s="34" t="s">
        <v>128469</v>
      </c>
      <c r="B27575" s="34">
        <v>2253</v>
      </c>
      <c r="C27575" s="34">
        <v>2225</v>
      </c>
      <c r="D27575" s="34">
        <v>2575</v>
      </c>
      <c r="E27575" s="34">
        <v>2374</v>
      </c>
      <c r="F27575" s="34">
        <v>2148</v>
      </c>
      <c r="G27575" s="34">
        <v>2005</v>
      </c>
      <c r="H27575" s="34">
        <v>2643</v>
      </c>
      <c r="I27575" s="34">
        <v>2184</v>
      </c>
      <c r="J27575" s="34">
        <v>2387</v>
      </c>
      <c r="K27575" s="34">
        <v>1740</v>
      </c>
      <c r="L27575" s="34">
        <v>2338</v>
      </c>
      <c r="M27575" s="34">
        <v>1592</v>
      </c>
    </row>
    <row r="27576" spans="1:13" x14ac:dyDescent="0.2">
      <c r="A27576" s="34" t="s">
        <v>128470</v>
      </c>
      <c r="B27576" s="34">
        <v>683</v>
      </c>
      <c r="C27576" s="34">
        <v>760</v>
      </c>
      <c r="D27576" s="34">
        <v>669</v>
      </c>
      <c r="E27576" s="34">
        <v>685</v>
      </c>
      <c r="F27576" s="34">
        <v>679</v>
      </c>
      <c r="G27576" s="34">
        <v>616</v>
      </c>
      <c r="H27576" s="34">
        <v>887</v>
      </c>
      <c r="I27576" s="34">
        <v>678</v>
      </c>
      <c r="J27576" s="34">
        <v>720</v>
      </c>
      <c r="K27576" s="34">
        <v>571</v>
      </c>
      <c r="L27576" s="34">
        <v>624</v>
      </c>
      <c r="M27576" s="34">
        <v>579</v>
      </c>
    </row>
    <row r="27577" spans="1:13" x14ac:dyDescent="0.2">
      <c r="A27577" s="34" t="s">
        <v>128471</v>
      </c>
      <c r="B27577" s="34">
        <v>950</v>
      </c>
      <c r="C27577" s="34">
        <v>954</v>
      </c>
      <c r="D27577" s="34">
        <v>1012</v>
      </c>
      <c r="E27577" s="34">
        <v>1137</v>
      </c>
      <c r="F27577" s="34">
        <v>960</v>
      </c>
      <c r="G27577" s="34">
        <v>911</v>
      </c>
      <c r="H27577" s="34">
        <v>1028</v>
      </c>
      <c r="I27577" s="34">
        <v>1028</v>
      </c>
      <c r="J27577" s="34">
        <v>1053</v>
      </c>
      <c r="K27577" s="34">
        <v>853</v>
      </c>
      <c r="L27577" s="34">
        <v>1020</v>
      </c>
      <c r="M27577" s="34">
        <v>823</v>
      </c>
    </row>
    <row r="27578" spans="1:13" x14ac:dyDescent="0.2">
      <c r="A27578" s="34" t="s">
        <v>128472</v>
      </c>
      <c r="B27578" s="34">
        <v>1202</v>
      </c>
      <c r="C27578" s="34">
        <v>1298</v>
      </c>
      <c r="D27578" s="34">
        <v>1531</v>
      </c>
      <c r="E27578" s="34">
        <v>1410</v>
      </c>
      <c r="F27578" s="34">
        <v>1281</v>
      </c>
      <c r="G27578" s="34">
        <v>1192</v>
      </c>
      <c r="H27578" s="34">
        <v>1551</v>
      </c>
      <c r="I27578" s="34">
        <v>1259</v>
      </c>
      <c r="J27578" s="34">
        <v>1522</v>
      </c>
      <c r="K27578" s="34">
        <v>1002</v>
      </c>
      <c r="L27578" s="34">
        <v>1384</v>
      </c>
      <c r="M27578" s="34">
        <v>1003</v>
      </c>
    </row>
    <row r="27579" spans="1:13" x14ac:dyDescent="0.2">
      <c r="A27579" s="34" t="s">
        <v>128473</v>
      </c>
      <c r="B27579" s="34">
        <v>1157</v>
      </c>
      <c r="C27579" s="34">
        <v>1102</v>
      </c>
      <c r="D27579" s="34">
        <v>1211</v>
      </c>
      <c r="E27579" s="34">
        <v>1173</v>
      </c>
      <c r="F27579" s="34">
        <v>1042</v>
      </c>
      <c r="G27579" s="34">
        <v>1095</v>
      </c>
      <c r="H27579" s="34">
        <v>1180</v>
      </c>
      <c r="I27579" s="34">
        <v>1203</v>
      </c>
      <c r="J27579" s="34">
        <v>1204</v>
      </c>
      <c r="K27579" s="34">
        <v>973</v>
      </c>
      <c r="L27579" s="34">
        <v>1035</v>
      </c>
      <c r="M27579" s="34">
        <v>918</v>
      </c>
    </row>
    <row r="27580" spans="1:13" x14ac:dyDescent="0.2">
      <c r="A27580" s="34" t="s">
        <v>128474</v>
      </c>
      <c r="B27580" s="34">
        <v>807</v>
      </c>
      <c r="C27580" s="34">
        <v>823</v>
      </c>
      <c r="D27580" s="34">
        <v>773</v>
      </c>
      <c r="E27580" s="34">
        <v>735</v>
      </c>
      <c r="F27580" s="34">
        <v>618</v>
      </c>
      <c r="G27580" s="34">
        <v>795</v>
      </c>
      <c r="H27580" s="34">
        <v>878</v>
      </c>
      <c r="I27580" s="34">
        <v>860</v>
      </c>
      <c r="J27580" s="34">
        <v>764</v>
      </c>
      <c r="K27580" s="34">
        <v>705</v>
      </c>
      <c r="L27580" s="34">
        <v>703</v>
      </c>
      <c r="M27580" s="34">
        <v>592</v>
      </c>
    </row>
    <row r="27581" spans="1:13" x14ac:dyDescent="0.2">
      <c r="A27581" s="34" t="s">
        <v>128475</v>
      </c>
      <c r="B27581" s="34">
        <v>940</v>
      </c>
      <c r="C27581" s="34">
        <v>934</v>
      </c>
      <c r="D27581" s="34">
        <v>1006</v>
      </c>
      <c r="E27581" s="34">
        <v>950</v>
      </c>
      <c r="F27581" s="34">
        <v>823</v>
      </c>
      <c r="G27581" s="34">
        <v>831</v>
      </c>
      <c r="H27581" s="34">
        <v>878</v>
      </c>
      <c r="I27581" s="34">
        <v>871</v>
      </c>
      <c r="J27581" s="34">
        <v>927</v>
      </c>
      <c r="K27581" s="34">
        <v>685</v>
      </c>
      <c r="L27581" s="34">
        <v>901</v>
      </c>
      <c r="M27581" s="34">
        <v>663</v>
      </c>
    </row>
    <row r="27582" spans="1:13" x14ac:dyDescent="0.2">
      <c r="A27582" s="34" t="s">
        <v>128476</v>
      </c>
      <c r="B27582" s="34">
        <v>1038</v>
      </c>
      <c r="C27582" s="34">
        <v>1016</v>
      </c>
      <c r="D27582" s="34">
        <v>1143</v>
      </c>
      <c r="E27582" s="34">
        <v>1126</v>
      </c>
      <c r="F27582" s="34">
        <v>882</v>
      </c>
      <c r="G27582" s="34">
        <v>946</v>
      </c>
      <c r="H27582" s="34">
        <v>1331</v>
      </c>
      <c r="I27582" s="34">
        <v>1025</v>
      </c>
      <c r="J27582" s="34">
        <v>1135</v>
      </c>
      <c r="K27582" s="34">
        <v>873</v>
      </c>
      <c r="L27582" s="34">
        <v>1162</v>
      </c>
      <c r="M27582" s="34">
        <v>815</v>
      </c>
    </row>
    <row r="27583" spans="1:13" x14ac:dyDescent="0.2">
      <c r="A27583" s="34" t="s">
        <v>128477</v>
      </c>
      <c r="B27583" s="34">
        <v>931</v>
      </c>
      <c r="C27583" s="34">
        <v>1041</v>
      </c>
      <c r="D27583" s="34">
        <v>958</v>
      </c>
      <c r="E27583" s="34">
        <v>1019</v>
      </c>
      <c r="F27583" s="34">
        <v>882</v>
      </c>
      <c r="G27583" s="34">
        <v>956</v>
      </c>
      <c r="H27583" s="34">
        <v>1162</v>
      </c>
      <c r="I27583" s="34">
        <v>924</v>
      </c>
      <c r="J27583" s="34">
        <v>1021</v>
      </c>
      <c r="K27583" s="34">
        <v>817</v>
      </c>
      <c r="L27583" s="34">
        <v>1090</v>
      </c>
      <c r="M27583" s="34">
        <v>796</v>
      </c>
    </row>
    <row r="27584" spans="1:13" x14ac:dyDescent="0.2">
      <c r="A27584" s="34" t="s">
        <v>128478</v>
      </c>
      <c r="B27584" s="34">
        <v>712</v>
      </c>
      <c r="C27584" s="34">
        <v>1085</v>
      </c>
      <c r="D27584" s="34">
        <v>611</v>
      </c>
      <c r="E27584" s="34">
        <v>1087</v>
      </c>
      <c r="F27584" s="34">
        <v>712</v>
      </c>
      <c r="G27584" s="34">
        <v>996</v>
      </c>
      <c r="H27584" s="34">
        <v>754</v>
      </c>
      <c r="I27584" s="34">
        <v>943</v>
      </c>
      <c r="J27584" s="34">
        <v>708</v>
      </c>
      <c r="K27584" s="34">
        <v>822</v>
      </c>
      <c r="L27584" s="34">
        <v>811</v>
      </c>
      <c r="M27584" s="34">
        <v>796</v>
      </c>
    </row>
    <row r="27585" spans="1:13" x14ac:dyDescent="0.2">
      <c r="A27585" s="34" t="s">
        <v>128479</v>
      </c>
      <c r="B27585" s="34">
        <v>1510</v>
      </c>
      <c r="C27585" s="34">
        <v>1595</v>
      </c>
      <c r="D27585" s="34">
        <v>1625</v>
      </c>
      <c r="E27585" s="34">
        <v>1594</v>
      </c>
      <c r="F27585" s="34">
        <v>1496</v>
      </c>
      <c r="G27585" s="34">
        <v>1320</v>
      </c>
      <c r="H27585" s="34">
        <v>1737</v>
      </c>
      <c r="I27585" s="34">
        <v>1489</v>
      </c>
      <c r="J27585" s="34">
        <v>1781</v>
      </c>
      <c r="K27585" s="34">
        <v>1216</v>
      </c>
      <c r="L27585" s="34">
        <v>1505</v>
      </c>
      <c r="M27585" s="34">
        <v>1155</v>
      </c>
    </row>
    <row r="27586" spans="1:13" x14ac:dyDescent="0.2">
      <c r="A27586" s="34" t="s">
        <v>128480</v>
      </c>
      <c r="B27586" s="34">
        <v>839</v>
      </c>
      <c r="C27586" s="34">
        <v>937</v>
      </c>
      <c r="D27586" s="34">
        <v>981</v>
      </c>
      <c r="E27586" s="34">
        <v>1013</v>
      </c>
      <c r="F27586" s="34">
        <v>817</v>
      </c>
      <c r="G27586" s="34">
        <v>874</v>
      </c>
      <c r="H27586" s="34">
        <v>1014</v>
      </c>
      <c r="I27586" s="34">
        <v>920</v>
      </c>
      <c r="J27586" s="34">
        <v>1003</v>
      </c>
      <c r="K27586" s="34">
        <v>831</v>
      </c>
      <c r="L27586" s="34">
        <v>892</v>
      </c>
      <c r="M27586" s="34">
        <v>767</v>
      </c>
    </row>
    <row r="27587" spans="1:13" x14ac:dyDescent="0.2">
      <c r="A27587" s="34" t="s">
        <v>128481</v>
      </c>
      <c r="B27587" s="34">
        <v>935</v>
      </c>
      <c r="C27587" s="34">
        <v>1004</v>
      </c>
      <c r="D27587" s="34">
        <v>1045</v>
      </c>
      <c r="E27587" s="34">
        <v>1088</v>
      </c>
      <c r="F27587" s="34">
        <v>999</v>
      </c>
      <c r="G27587" s="34">
        <v>895</v>
      </c>
      <c r="H27587" s="34">
        <v>1042</v>
      </c>
      <c r="I27587" s="34">
        <v>999</v>
      </c>
      <c r="J27587" s="34">
        <v>1089</v>
      </c>
      <c r="K27587" s="34">
        <v>793</v>
      </c>
      <c r="L27587" s="34">
        <v>1094</v>
      </c>
      <c r="M27587" s="34">
        <v>750</v>
      </c>
    </row>
    <row r="27588" spans="1:13" x14ac:dyDescent="0.2">
      <c r="A27588" s="34" t="s">
        <v>128482</v>
      </c>
      <c r="B27588" s="34">
        <v>1058</v>
      </c>
      <c r="C27588" s="34">
        <v>1092</v>
      </c>
      <c r="D27588" s="34">
        <v>1189</v>
      </c>
      <c r="E27588" s="34">
        <v>1117</v>
      </c>
      <c r="F27588" s="34">
        <v>975</v>
      </c>
      <c r="G27588" s="34">
        <v>1091</v>
      </c>
      <c r="H27588" s="34">
        <v>1100</v>
      </c>
      <c r="I27588" s="34">
        <v>1111</v>
      </c>
      <c r="J27588" s="34">
        <v>1182</v>
      </c>
      <c r="K27588" s="34">
        <v>959</v>
      </c>
      <c r="L27588" s="34">
        <v>1070</v>
      </c>
      <c r="M27588" s="34">
        <v>932</v>
      </c>
    </row>
    <row r="27589" spans="1:13" x14ac:dyDescent="0.2">
      <c r="A27589" s="34" t="s">
        <v>128483</v>
      </c>
      <c r="B27589" s="34">
        <v>1405</v>
      </c>
      <c r="C27589" s="34">
        <v>1444</v>
      </c>
      <c r="D27589" s="34">
        <v>1537</v>
      </c>
      <c r="E27589" s="34">
        <v>1599</v>
      </c>
      <c r="F27589" s="34">
        <v>1436</v>
      </c>
      <c r="G27589" s="34">
        <v>1414</v>
      </c>
      <c r="H27589" s="34">
        <v>1738</v>
      </c>
      <c r="I27589" s="34">
        <v>1452</v>
      </c>
      <c r="J27589" s="34">
        <v>1635</v>
      </c>
      <c r="K27589" s="34">
        <v>1197</v>
      </c>
      <c r="L27589" s="34">
        <v>1594</v>
      </c>
      <c r="M27589" s="34">
        <v>1189</v>
      </c>
    </row>
    <row r="27590" spans="1:13" x14ac:dyDescent="0.2">
      <c r="A27590" s="34" t="s">
        <v>128484</v>
      </c>
      <c r="B27590" s="34">
        <v>1298</v>
      </c>
      <c r="C27590" s="34">
        <v>1403</v>
      </c>
      <c r="D27590" s="34">
        <v>1493</v>
      </c>
      <c r="E27590" s="34">
        <v>1528</v>
      </c>
      <c r="F27590" s="34">
        <v>1311</v>
      </c>
      <c r="G27590" s="34">
        <v>1387</v>
      </c>
      <c r="H27590" s="34">
        <v>1586</v>
      </c>
      <c r="I27590" s="34">
        <v>1439</v>
      </c>
      <c r="J27590" s="34">
        <v>1584</v>
      </c>
      <c r="K27590" s="34">
        <v>1192</v>
      </c>
      <c r="L27590" s="34">
        <v>1380</v>
      </c>
      <c r="M27590" s="34">
        <v>1043</v>
      </c>
    </row>
    <row r="27591" spans="1:13" x14ac:dyDescent="0.2">
      <c r="A27591" s="34" t="s">
        <v>128485</v>
      </c>
      <c r="B27591" s="34">
        <v>727</v>
      </c>
      <c r="C27591" s="34">
        <v>739</v>
      </c>
      <c r="D27591" s="34">
        <v>877</v>
      </c>
      <c r="E27591" s="34">
        <v>880</v>
      </c>
      <c r="F27591" s="34">
        <v>755</v>
      </c>
      <c r="G27591" s="34">
        <v>745</v>
      </c>
      <c r="H27591" s="34">
        <v>1017</v>
      </c>
      <c r="I27591" s="34">
        <v>784</v>
      </c>
      <c r="J27591" s="34">
        <v>923</v>
      </c>
      <c r="K27591" s="34">
        <v>651</v>
      </c>
      <c r="L27591" s="34">
        <v>768</v>
      </c>
      <c r="M27591" s="34">
        <v>559</v>
      </c>
    </row>
    <row r="27592" spans="1:13" x14ac:dyDescent="0.2">
      <c r="A27592" s="34" t="s">
        <v>128486</v>
      </c>
      <c r="B27592" s="34">
        <v>1544</v>
      </c>
      <c r="C27592" s="34">
        <v>1565</v>
      </c>
      <c r="D27592" s="34">
        <v>1504</v>
      </c>
      <c r="E27592" s="34">
        <v>1691</v>
      </c>
      <c r="F27592" s="34">
        <v>1455</v>
      </c>
      <c r="G27592" s="34">
        <v>1558</v>
      </c>
      <c r="H27592" s="34">
        <v>1891</v>
      </c>
      <c r="I27592" s="34">
        <v>1582</v>
      </c>
      <c r="J27592" s="34">
        <v>1702</v>
      </c>
      <c r="K27592" s="34">
        <v>1418</v>
      </c>
      <c r="L27592" s="34">
        <v>1528</v>
      </c>
      <c r="M27592" s="34">
        <v>1285</v>
      </c>
    </row>
    <row r="27593" spans="1:13" x14ac:dyDescent="0.2">
      <c r="A27593" s="34" t="s">
        <v>128487</v>
      </c>
      <c r="B27593" s="34">
        <v>1198</v>
      </c>
      <c r="C27593" s="34">
        <v>1110</v>
      </c>
      <c r="D27593" s="34">
        <v>1158</v>
      </c>
      <c r="E27593" s="34">
        <v>1229</v>
      </c>
      <c r="F27593" s="34">
        <v>940</v>
      </c>
      <c r="G27593" s="34">
        <v>1147</v>
      </c>
      <c r="H27593" s="34">
        <v>1338</v>
      </c>
      <c r="I27593" s="34">
        <v>1086</v>
      </c>
      <c r="J27593" s="34">
        <v>1074</v>
      </c>
      <c r="K27593" s="34">
        <v>905</v>
      </c>
      <c r="L27593" s="34">
        <v>945</v>
      </c>
      <c r="M27593" s="34">
        <v>947</v>
      </c>
    </row>
    <row r="27594" spans="1:13" x14ac:dyDescent="0.2">
      <c r="A27594" s="34" t="s">
        <v>128488</v>
      </c>
      <c r="B27594" s="34">
        <v>919</v>
      </c>
      <c r="C27594" s="34">
        <v>854</v>
      </c>
      <c r="D27594" s="34">
        <v>844</v>
      </c>
      <c r="E27594" s="34">
        <v>926</v>
      </c>
      <c r="F27594" s="34">
        <v>759</v>
      </c>
      <c r="G27594" s="34">
        <v>824</v>
      </c>
      <c r="H27594" s="34">
        <v>851</v>
      </c>
      <c r="I27594" s="34">
        <v>938</v>
      </c>
      <c r="J27594" s="34">
        <v>881</v>
      </c>
      <c r="K27594" s="34">
        <v>707</v>
      </c>
      <c r="L27594" s="34">
        <v>804</v>
      </c>
      <c r="M27594" s="34">
        <v>673</v>
      </c>
    </row>
    <row r="27595" spans="1:13" x14ac:dyDescent="0.2">
      <c r="A27595" s="34" t="s">
        <v>128489</v>
      </c>
      <c r="B27595" s="34">
        <v>838</v>
      </c>
      <c r="C27595" s="34">
        <v>889</v>
      </c>
      <c r="D27595" s="34">
        <v>886</v>
      </c>
      <c r="E27595" s="34">
        <v>906</v>
      </c>
      <c r="F27595" s="34">
        <v>702</v>
      </c>
      <c r="G27595" s="34">
        <v>900</v>
      </c>
      <c r="H27595" s="34">
        <v>983</v>
      </c>
      <c r="I27595" s="34">
        <v>754</v>
      </c>
      <c r="J27595" s="34">
        <v>919</v>
      </c>
      <c r="K27595" s="34">
        <v>650</v>
      </c>
      <c r="L27595" s="34">
        <v>749</v>
      </c>
      <c r="M27595" s="34">
        <v>690</v>
      </c>
    </row>
    <row r="27596" spans="1:13" x14ac:dyDescent="0.2">
      <c r="A27596" s="34" t="s">
        <v>128490</v>
      </c>
      <c r="B27596" s="34">
        <v>987</v>
      </c>
      <c r="C27596" s="34">
        <v>1030</v>
      </c>
      <c r="D27596" s="34">
        <v>1108</v>
      </c>
      <c r="E27596" s="34">
        <v>1075</v>
      </c>
      <c r="F27596" s="34">
        <v>987</v>
      </c>
      <c r="G27596" s="34">
        <v>914</v>
      </c>
      <c r="H27596" s="34">
        <v>1146</v>
      </c>
      <c r="I27596" s="34">
        <v>1009</v>
      </c>
      <c r="J27596" s="34">
        <v>1130</v>
      </c>
      <c r="K27596" s="34">
        <v>790</v>
      </c>
      <c r="L27596" s="34">
        <v>1056</v>
      </c>
      <c r="M27596" s="34">
        <v>709</v>
      </c>
    </row>
    <row r="27597" spans="1:13" x14ac:dyDescent="0.2">
      <c r="A27597" s="34" t="s">
        <v>128491</v>
      </c>
      <c r="B27597" s="34">
        <v>1198</v>
      </c>
      <c r="C27597" s="34">
        <v>1400</v>
      </c>
      <c r="D27597" s="34">
        <v>1273</v>
      </c>
      <c r="E27597" s="34">
        <v>1548</v>
      </c>
      <c r="F27597" s="34">
        <v>1228</v>
      </c>
      <c r="G27597" s="34">
        <v>1371</v>
      </c>
      <c r="H27597" s="34">
        <v>1590</v>
      </c>
      <c r="I27597" s="34">
        <v>1358</v>
      </c>
      <c r="J27597" s="34">
        <v>1385</v>
      </c>
      <c r="K27597" s="34">
        <v>1147</v>
      </c>
      <c r="L27597" s="34">
        <v>1385</v>
      </c>
      <c r="M27597" s="34">
        <v>1080</v>
      </c>
    </row>
    <row r="27598" spans="1:13" x14ac:dyDescent="0.2">
      <c r="A27598" s="34" t="s">
        <v>128492</v>
      </c>
      <c r="B27598" s="34">
        <v>933</v>
      </c>
      <c r="C27598" s="34">
        <v>1038</v>
      </c>
      <c r="D27598" s="34">
        <v>1124</v>
      </c>
      <c r="E27598" s="34">
        <v>1105</v>
      </c>
      <c r="F27598" s="34">
        <v>937</v>
      </c>
      <c r="G27598" s="34">
        <v>1045</v>
      </c>
      <c r="H27598" s="34">
        <v>1058</v>
      </c>
      <c r="I27598" s="34">
        <v>1040</v>
      </c>
      <c r="J27598" s="34">
        <v>1081</v>
      </c>
      <c r="K27598" s="34">
        <v>846</v>
      </c>
      <c r="L27598" s="34">
        <v>1087</v>
      </c>
      <c r="M27598" s="34">
        <v>747</v>
      </c>
    </row>
    <row r="27599" spans="1:13" x14ac:dyDescent="0.2">
      <c r="A27599" s="34" t="s">
        <v>128493</v>
      </c>
      <c r="B27599" s="34">
        <v>1799</v>
      </c>
      <c r="C27599" s="34">
        <v>1737</v>
      </c>
      <c r="D27599" s="34">
        <v>1993</v>
      </c>
      <c r="E27599" s="34">
        <v>1780</v>
      </c>
      <c r="F27599" s="34">
        <v>1742</v>
      </c>
      <c r="G27599" s="34">
        <v>1554</v>
      </c>
      <c r="H27599" s="34">
        <v>2168</v>
      </c>
      <c r="I27599" s="34">
        <v>1691</v>
      </c>
      <c r="J27599" s="34">
        <v>2043</v>
      </c>
      <c r="K27599" s="34">
        <v>1397</v>
      </c>
      <c r="L27599" s="34">
        <v>1863</v>
      </c>
      <c r="M27599" s="34">
        <v>1351</v>
      </c>
    </row>
    <row r="27600" spans="1:13" x14ac:dyDescent="0.2">
      <c r="A27600" s="34" t="s">
        <v>128494</v>
      </c>
      <c r="B27600" s="34">
        <v>1161</v>
      </c>
      <c r="C27600" s="34">
        <v>1249</v>
      </c>
      <c r="D27600" s="34">
        <v>1301</v>
      </c>
      <c r="E27600" s="34">
        <v>1314</v>
      </c>
      <c r="F27600" s="34">
        <v>1171</v>
      </c>
      <c r="G27600" s="34">
        <v>1273</v>
      </c>
      <c r="H27600" s="34">
        <v>1357</v>
      </c>
      <c r="I27600" s="34">
        <v>1182</v>
      </c>
      <c r="J27600" s="34">
        <v>1300</v>
      </c>
      <c r="K27600" s="34">
        <v>1110</v>
      </c>
      <c r="L27600" s="34">
        <v>1241</v>
      </c>
      <c r="M27600" s="34">
        <v>1000</v>
      </c>
    </row>
    <row r="27601" spans="1:13" x14ac:dyDescent="0.2">
      <c r="A27601" s="34" t="s">
        <v>128495</v>
      </c>
      <c r="B27601" s="34">
        <v>1015</v>
      </c>
      <c r="C27601" s="34">
        <v>1014</v>
      </c>
      <c r="D27601" s="34">
        <v>1103</v>
      </c>
      <c r="E27601" s="34">
        <v>1055</v>
      </c>
      <c r="F27601" s="34">
        <v>898</v>
      </c>
      <c r="G27601" s="34">
        <v>908</v>
      </c>
      <c r="H27601" s="34">
        <v>1015</v>
      </c>
      <c r="I27601" s="34">
        <v>938</v>
      </c>
      <c r="J27601" s="34">
        <v>954</v>
      </c>
      <c r="K27601" s="34">
        <v>861</v>
      </c>
      <c r="L27601" s="34">
        <v>923</v>
      </c>
      <c r="M27601" s="34">
        <v>840</v>
      </c>
    </row>
    <row r="27602" spans="1:13" x14ac:dyDescent="0.2">
      <c r="A27602" s="34" t="s">
        <v>128496</v>
      </c>
      <c r="B27602" s="34">
        <v>779</v>
      </c>
      <c r="C27602" s="34">
        <v>680</v>
      </c>
      <c r="D27602" s="34">
        <v>862</v>
      </c>
      <c r="E27602" s="34">
        <v>703</v>
      </c>
      <c r="F27602" s="34">
        <v>605</v>
      </c>
      <c r="G27602" s="34">
        <v>641</v>
      </c>
      <c r="H27602" s="34">
        <v>798</v>
      </c>
      <c r="I27602" s="34">
        <v>674</v>
      </c>
      <c r="J27602" s="34">
        <v>817</v>
      </c>
      <c r="K27602" s="34">
        <v>618</v>
      </c>
      <c r="L27602" s="34">
        <v>714</v>
      </c>
      <c r="M27602" s="34">
        <v>554</v>
      </c>
    </row>
    <row r="27603" spans="1:13" x14ac:dyDescent="0.2">
      <c r="A27603" s="34" t="s">
        <v>128497</v>
      </c>
      <c r="B27603" s="34">
        <v>438</v>
      </c>
      <c r="C27603" s="34">
        <v>424</v>
      </c>
      <c r="D27603" s="34">
        <v>509</v>
      </c>
      <c r="E27603" s="34">
        <v>444</v>
      </c>
      <c r="F27603" s="34">
        <v>359</v>
      </c>
      <c r="G27603" s="34">
        <v>383</v>
      </c>
      <c r="H27603" s="34">
        <v>445</v>
      </c>
      <c r="I27603" s="34">
        <v>451</v>
      </c>
      <c r="J27603" s="34">
        <v>443</v>
      </c>
      <c r="K27603" s="34">
        <v>335</v>
      </c>
      <c r="L27603" s="34">
        <v>459</v>
      </c>
      <c r="M27603" s="34">
        <v>313</v>
      </c>
    </row>
    <row r="27604" spans="1:13" x14ac:dyDescent="0.2">
      <c r="A27604" s="34" t="s">
        <v>128498</v>
      </c>
      <c r="B27604" s="34">
        <v>295</v>
      </c>
      <c r="C27604" s="34">
        <v>280</v>
      </c>
      <c r="D27604" s="34">
        <v>372</v>
      </c>
      <c r="E27604" s="34">
        <v>357</v>
      </c>
      <c r="F27604" s="34">
        <v>259</v>
      </c>
      <c r="G27604" s="34">
        <v>306</v>
      </c>
      <c r="H27604" s="34">
        <v>345</v>
      </c>
      <c r="I27604" s="34">
        <v>317</v>
      </c>
      <c r="J27604" s="34">
        <v>415</v>
      </c>
      <c r="K27604" s="34">
        <v>253</v>
      </c>
      <c r="L27604" s="34">
        <v>335</v>
      </c>
      <c r="M27604" s="34">
        <v>251</v>
      </c>
    </row>
    <row r="27605" spans="1:13" x14ac:dyDescent="0.2">
      <c r="A27605" s="34" t="s">
        <v>128499</v>
      </c>
      <c r="B27605" s="34">
        <v>332</v>
      </c>
      <c r="C27605" s="34">
        <v>298</v>
      </c>
      <c r="D27605" s="34">
        <v>349</v>
      </c>
      <c r="E27605" s="34">
        <v>398</v>
      </c>
      <c r="F27605" s="34">
        <v>358</v>
      </c>
      <c r="G27605" s="34">
        <v>319</v>
      </c>
      <c r="H27605" s="34">
        <v>368</v>
      </c>
      <c r="I27605" s="34">
        <v>335</v>
      </c>
      <c r="J27605" s="34">
        <v>353</v>
      </c>
      <c r="K27605" s="34">
        <v>292</v>
      </c>
      <c r="L27605" s="34">
        <v>296</v>
      </c>
      <c r="M27605" s="34">
        <v>275</v>
      </c>
    </row>
    <row r="27606" spans="1:13" x14ac:dyDescent="0.2">
      <c r="A27606" s="34" t="s">
        <v>128500</v>
      </c>
      <c r="B27606" s="34">
        <v>739</v>
      </c>
      <c r="C27606" s="34">
        <v>626</v>
      </c>
      <c r="D27606" s="34">
        <v>619</v>
      </c>
      <c r="E27606" s="34">
        <v>631</v>
      </c>
      <c r="F27606" s="34">
        <v>577</v>
      </c>
      <c r="G27606" s="34">
        <v>552</v>
      </c>
      <c r="H27606" s="34">
        <v>744</v>
      </c>
      <c r="I27606" s="34">
        <v>582</v>
      </c>
      <c r="J27606" s="34">
        <v>742</v>
      </c>
      <c r="K27606" s="34">
        <v>533</v>
      </c>
      <c r="L27606" s="34">
        <v>642</v>
      </c>
      <c r="M27606" s="34">
        <v>464</v>
      </c>
    </row>
    <row r="27607" spans="1:13" x14ac:dyDescent="0.2">
      <c r="A27607" s="34" t="s">
        <v>128501</v>
      </c>
      <c r="B27607" s="34">
        <v>620</v>
      </c>
      <c r="C27607" s="34">
        <v>724</v>
      </c>
      <c r="D27607" s="34">
        <v>719</v>
      </c>
      <c r="E27607" s="34">
        <v>771</v>
      </c>
      <c r="F27607" s="34">
        <v>658</v>
      </c>
      <c r="G27607" s="34">
        <v>580</v>
      </c>
      <c r="H27607" s="34">
        <v>786</v>
      </c>
      <c r="I27607" s="34">
        <v>629</v>
      </c>
      <c r="J27607" s="34">
        <v>783</v>
      </c>
      <c r="K27607" s="34">
        <v>525</v>
      </c>
      <c r="L27607" s="34">
        <v>682</v>
      </c>
      <c r="M27607" s="34">
        <v>495</v>
      </c>
    </row>
    <row r="27608" spans="1:13" x14ac:dyDescent="0.2">
      <c r="A27608" s="34" t="s">
        <v>128502</v>
      </c>
      <c r="B27608" s="34">
        <v>457</v>
      </c>
      <c r="C27608" s="34">
        <v>528</v>
      </c>
      <c r="D27608" s="34">
        <v>561</v>
      </c>
      <c r="E27608" s="34">
        <v>499</v>
      </c>
      <c r="F27608" s="34">
        <v>461</v>
      </c>
      <c r="G27608" s="34">
        <v>445</v>
      </c>
      <c r="H27608" s="34">
        <v>539</v>
      </c>
      <c r="I27608" s="34">
        <v>480</v>
      </c>
      <c r="J27608" s="34">
        <v>498</v>
      </c>
      <c r="K27608" s="34">
        <v>438</v>
      </c>
      <c r="L27608" s="34">
        <v>452</v>
      </c>
      <c r="M27608" s="34">
        <v>388</v>
      </c>
    </row>
    <row r="27609" spans="1:13" x14ac:dyDescent="0.2">
      <c r="A27609" s="34" t="s">
        <v>128503</v>
      </c>
      <c r="B27609" s="34">
        <v>337</v>
      </c>
      <c r="C27609" s="34">
        <v>299</v>
      </c>
      <c r="D27609" s="34">
        <v>299</v>
      </c>
      <c r="E27609" s="34">
        <v>369</v>
      </c>
      <c r="F27609" s="34">
        <v>293</v>
      </c>
      <c r="G27609" s="34">
        <v>292</v>
      </c>
      <c r="H27609" s="34">
        <v>343</v>
      </c>
      <c r="I27609" s="34">
        <v>323</v>
      </c>
      <c r="J27609" s="34">
        <v>375</v>
      </c>
      <c r="K27609" s="34">
        <v>252</v>
      </c>
      <c r="L27609" s="34">
        <v>355</v>
      </c>
      <c r="M27609" s="34">
        <v>234</v>
      </c>
    </row>
    <row r="27610" spans="1:13" x14ac:dyDescent="0.2">
      <c r="A27610" s="34" t="s">
        <v>128504</v>
      </c>
      <c r="B27610" s="34">
        <v>252</v>
      </c>
      <c r="C27610" s="34">
        <v>432</v>
      </c>
      <c r="D27610" s="34">
        <v>362</v>
      </c>
      <c r="E27610" s="34">
        <v>357</v>
      </c>
      <c r="F27610" s="34">
        <v>349</v>
      </c>
      <c r="G27610" s="34">
        <v>343</v>
      </c>
      <c r="H27610" s="34">
        <v>360</v>
      </c>
      <c r="I27610" s="34">
        <v>318</v>
      </c>
      <c r="J27610" s="34">
        <v>372</v>
      </c>
      <c r="K27610" s="34">
        <v>286</v>
      </c>
      <c r="L27610" s="34">
        <v>419</v>
      </c>
      <c r="M27610" s="34">
        <v>334</v>
      </c>
    </row>
    <row r="27611" spans="1:13" x14ac:dyDescent="0.2">
      <c r="A27611" s="34" t="s">
        <v>128505</v>
      </c>
      <c r="B27611" s="34">
        <v>456</v>
      </c>
      <c r="C27611" s="34">
        <v>478</v>
      </c>
      <c r="D27611" s="34">
        <v>524</v>
      </c>
      <c r="E27611" s="34">
        <v>485</v>
      </c>
      <c r="F27611" s="34">
        <v>409</v>
      </c>
      <c r="G27611" s="34">
        <v>396</v>
      </c>
      <c r="H27611" s="34">
        <v>532</v>
      </c>
      <c r="I27611" s="34">
        <v>401</v>
      </c>
      <c r="J27611" s="34">
        <v>411</v>
      </c>
      <c r="K27611" s="34">
        <v>372</v>
      </c>
      <c r="L27611" s="34">
        <v>414</v>
      </c>
      <c r="M27611" s="34">
        <v>359</v>
      </c>
    </row>
    <row r="27612" spans="1:13" x14ac:dyDescent="0.2">
      <c r="A27612" s="34" t="s">
        <v>128506</v>
      </c>
      <c r="B27612" s="34">
        <v>377</v>
      </c>
      <c r="C27612" s="34">
        <v>338</v>
      </c>
      <c r="D27612" s="34">
        <v>432</v>
      </c>
      <c r="E27612" s="34">
        <v>362</v>
      </c>
      <c r="F27612" s="34">
        <v>282</v>
      </c>
      <c r="G27612" s="34">
        <v>346</v>
      </c>
      <c r="H27612" s="34">
        <v>479</v>
      </c>
      <c r="I27612" s="34">
        <v>319</v>
      </c>
      <c r="J27612" s="34">
        <v>393</v>
      </c>
      <c r="K27612" s="34">
        <v>272</v>
      </c>
      <c r="L27612" s="34">
        <v>329</v>
      </c>
      <c r="M27612" s="34">
        <v>278</v>
      </c>
    </row>
    <row r="27613" spans="1:13" x14ac:dyDescent="0.2">
      <c r="A27613" s="34" t="s">
        <v>128507</v>
      </c>
      <c r="B27613" s="34">
        <v>696</v>
      </c>
      <c r="C27613" s="34">
        <v>564</v>
      </c>
      <c r="D27613" s="34">
        <v>615</v>
      </c>
      <c r="E27613" s="34">
        <v>645</v>
      </c>
      <c r="F27613" s="34">
        <v>517</v>
      </c>
      <c r="G27613" s="34">
        <v>523</v>
      </c>
      <c r="H27613" s="34">
        <v>660</v>
      </c>
      <c r="I27613" s="34">
        <v>622</v>
      </c>
      <c r="J27613" s="34">
        <v>658</v>
      </c>
      <c r="K27613" s="34">
        <v>522</v>
      </c>
      <c r="L27613" s="34">
        <v>541</v>
      </c>
      <c r="M27613" s="34">
        <v>462</v>
      </c>
    </row>
    <row r="27614" spans="1:13" x14ac:dyDescent="0.2">
      <c r="A27614" s="34" t="s">
        <v>128508</v>
      </c>
      <c r="B27614" s="34">
        <v>444</v>
      </c>
      <c r="C27614" s="34">
        <v>561</v>
      </c>
      <c r="D27614" s="34">
        <v>615</v>
      </c>
      <c r="E27614" s="34">
        <v>623</v>
      </c>
      <c r="F27614" s="34">
        <v>479</v>
      </c>
      <c r="G27614" s="34">
        <v>577</v>
      </c>
      <c r="H27614" s="34">
        <v>581</v>
      </c>
      <c r="I27614" s="34">
        <v>626</v>
      </c>
      <c r="J27614" s="34">
        <v>628</v>
      </c>
      <c r="K27614" s="34">
        <v>515</v>
      </c>
      <c r="L27614" s="34">
        <v>553</v>
      </c>
      <c r="M27614" s="34">
        <v>430</v>
      </c>
    </row>
    <row r="27615" spans="1:13" x14ac:dyDescent="0.2">
      <c r="A27615" s="34" t="s">
        <v>128509</v>
      </c>
      <c r="B27615" s="34">
        <v>295</v>
      </c>
      <c r="C27615" s="34">
        <v>365</v>
      </c>
      <c r="D27615" s="34">
        <v>390</v>
      </c>
      <c r="E27615" s="34">
        <v>448</v>
      </c>
      <c r="F27615" s="34">
        <v>374</v>
      </c>
      <c r="G27615" s="34">
        <v>306</v>
      </c>
      <c r="H27615" s="34">
        <v>397</v>
      </c>
      <c r="I27615" s="34">
        <v>385</v>
      </c>
      <c r="J27615" s="34">
        <v>376</v>
      </c>
      <c r="K27615" s="34">
        <v>289</v>
      </c>
      <c r="L27615" s="34">
        <v>332</v>
      </c>
      <c r="M27615" s="34">
        <v>282</v>
      </c>
    </row>
    <row r="27616" spans="1:13" x14ac:dyDescent="0.2">
      <c r="A27616" s="34" t="s">
        <v>128510</v>
      </c>
      <c r="B27616" s="34">
        <v>506</v>
      </c>
      <c r="C27616" s="34">
        <v>543</v>
      </c>
      <c r="D27616" s="34">
        <v>625</v>
      </c>
      <c r="E27616" s="34">
        <v>624</v>
      </c>
      <c r="F27616" s="34">
        <v>443</v>
      </c>
      <c r="G27616" s="34">
        <v>459</v>
      </c>
      <c r="H27616" s="34">
        <v>557</v>
      </c>
      <c r="I27616" s="34">
        <v>498</v>
      </c>
      <c r="J27616" s="34">
        <v>554</v>
      </c>
      <c r="K27616" s="34">
        <v>483</v>
      </c>
      <c r="L27616" s="34">
        <v>535</v>
      </c>
      <c r="M27616" s="34">
        <v>423</v>
      </c>
    </row>
    <row r="27617" spans="1:13" x14ac:dyDescent="0.2">
      <c r="A27617" s="34" t="s">
        <v>128511</v>
      </c>
      <c r="B27617" s="34">
        <v>1118</v>
      </c>
      <c r="C27617" s="34">
        <v>1065</v>
      </c>
      <c r="D27617" s="34">
        <v>1100</v>
      </c>
      <c r="E27617" s="34">
        <v>1004</v>
      </c>
      <c r="F27617" s="34">
        <v>1017</v>
      </c>
      <c r="G27617" s="34">
        <v>903</v>
      </c>
      <c r="H27617" s="34">
        <v>1130</v>
      </c>
      <c r="I27617" s="34">
        <v>927</v>
      </c>
      <c r="J27617" s="34">
        <v>1075</v>
      </c>
      <c r="K27617" s="34">
        <v>806</v>
      </c>
      <c r="L27617" s="34">
        <v>1051</v>
      </c>
      <c r="M27617" s="34">
        <v>772</v>
      </c>
    </row>
    <row r="27618" spans="1:13" x14ac:dyDescent="0.2">
      <c r="A27618" s="34" t="s">
        <v>128512</v>
      </c>
      <c r="B27618" s="34">
        <v>589</v>
      </c>
      <c r="C27618" s="34">
        <v>535</v>
      </c>
      <c r="D27618" s="34">
        <v>695</v>
      </c>
      <c r="E27618" s="34">
        <v>639</v>
      </c>
      <c r="F27618" s="34">
        <v>642</v>
      </c>
      <c r="G27618" s="34">
        <v>603</v>
      </c>
      <c r="H27618" s="34">
        <v>715</v>
      </c>
      <c r="I27618" s="34">
        <v>559</v>
      </c>
      <c r="J27618" s="34">
        <v>647</v>
      </c>
      <c r="K27618" s="34">
        <v>447</v>
      </c>
      <c r="L27618" s="34">
        <v>641</v>
      </c>
      <c r="M27618" s="34">
        <v>495</v>
      </c>
    </row>
    <row r="27619" spans="1:13" x14ac:dyDescent="0.2">
      <c r="A27619" s="34" t="s">
        <v>128513</v>
      </c>
      <c r="B27619" s="34">
        <v>558</v>
      </c>
      <c r="C27619" s="34">
        <v>738</v>
      </c>
      <c r="D27619" s="34">
        <v>832</v>
      </c>
      <c r="E27619" s="34">
        <v>817</v>
      </c>
      <c r="F27619" s="34">
        <v>716</v>
      </c>
      <c r="G27619" s="34">
        <v>644</v>
      </c>
      <c r="H27619" s="34">
        <v>846</v>
      </c>
      <c r="I27619" s="34">
        <v>805</v>
      </c>
      <c r="J27619" s="34">
        <v>868</v>
      </c>
      <c r="K27619" s="34">
        <v>606</v>
      </c>
      <c r="L27619" s="34">
        <v>807</v>
      </c>
      <c r="M27619" s="34">
        <v>571</v>
      </c>
    </row>
    <row r="27620" spans="1:13" x14ac:dyDescent="0.2">
      <c r="A27620" s="34" t="s">
        <v>128514</v>
      </c>
      <c r="B27620" s="34">
        <v>351</v>
      </c>
      <c r="C27620" s="34">
        <v>326</v>
      </c>
      <c r="D27620" s="34">
        <v>326</v>
      </c>
      <c r="E27620" s="34">
        <v>271</v>
      </c>
      <c r="F27620" s="34">
        <v>284</v>
      </c>
      <c r="G27620" s="34">
        <v>319</v>
      </c>
      <c r="H27620" s="34">
        <v>324</v>
      </c>
      <c r="I27620" s="34">
        <v>266</v>
      </c>
      <c r="J27620" s="34">
        <v>312</v>
      </c>
      <c r="K27620" s="34">
        <v>241</v>
      </c>
      <c r="L27620" s="34">
        <v>297</v>
      </c>
      <c r="M27620" s="34">
        <v>209</v>
      </c>
    </row>
    <row r="27621" spans="1:13" x14ac:dyDescent="0.2">
      <c r="A27621" s="34" t="s">
        <v>128515</v>
      </c>
      <c r="B27621" s="34">
        <v>625</v>
      </c>
      <c r="C27621" s="34">
        <v>613</v>
      </c>
      <c r="D27621" s="34">
        <v>596</v>
      </c>
      <c r="E27621" s="34">
        <v>534</v>
      </c>
      <c r="F27621" s="34">
        <v>493</v>
      </c>
      <c r="G27621" s="34">
        <v>488</v>
      </c>
      <c r="H27621" s="34">
        <v>651</v>
      </c>
      <c r="I27621" s="34">
        <v>602</v>
      </c>
      <c r="J27621" s="34">
        <v>636</v>
      </c>
      <c r="K27621" s="34">
        <v>451</v>
      </c>
      <c r="L27621" s="34">
        <v>589</v>
      </c>
      <c r="M27621" s="34">
        <v>408</v>
      </c>
    </row>
    <row r="27622" spans="1:13" x14ac:dyDescent="0.2">
      <c r="A27622" s="34" t="s">
        <v>128516</v>
      </c>
      <c r="B27622" s="34">
        <v>1062</v>
      </c>
      <c r="C27622" s="34">
        <v>1003</v>
      </c>
      <c r="D27622" s="34">
        <v>1074</v>
      </c>
      <c r="E27622" s="34">
        <v>1076</v>
      </c>
      <c r="F27622" s="34">
        <v>987</v>
      </c>
      <c r="G27622" s="34">
        <v>934</v>
      </c>
      <c r="H27622" s="34">
        <v>1032</v>
      </c>
      <c r="I27622" s="34">
        <v>947</v>
      </c>
      <c r="J27622" s="34">
        <v>1115</v>
      </c>
      <c r="K27622" s="34">
        <v>773</v>
      </c>
      <c r="L27622" s="34">
        <v>1085</v>
      </c>
      <c r="M27622" s="34">
        <v>816</v>
      </c>
    </row>
    <row r="27623" spans="1:13" x14ac:dyDescent="0.2">
      <c r="A27623" s="34" t="s">
        <v>128517</v>
      </c>
      <c r="B27623" s="34">
        <v>321</v>
      </c>
      <c r="C27623" s="34">
        <v>485</v>
      </c>
      <c r="D27623" s="34">
        <v>507</v>
      </c>
      <c r="E27623" s="34">
        <v>486</v>
      </c>
      <c r="F27623" s="34">
        <v>435</v>
      </c>
      <c r="G27623" s="34">
        <v>475</v>
      </c>
      <c r="H27623" s="34">
        <v>485</v>
      </c>
      <c r="I27623" s="34">
        <v>434</v>
      </c>
      <c r="J27623" s="34">
        <v>421</v>
      </c>
      <c r="K27623" s="34">
        <v>391</v>
      </c>
      <c r="L27623" s="34">
        <v>383</v>
      </c>
      <c r="M27623" s="34">
        <v>342</v>
      </c>
    </row>
    <row r="27624" spans="1:13" x14ac:dyDescent="0.2">
      <c r="A27624" s="34" t="s">
        <v>128518</v>
      </c>
      <c r="B27624" s="34">
        <v>346</v>
      </c>
      <c r="C27624" s="34">
        <v>402</v>
      </c>
      <c r="D27624" s="34">
        <v>442</v>
      </c>
      <c r="E27624" s="34">
        <v>457</v>
      </c>
      <c r="F27624" s="34">
        <v>404</v>
      </c>
      <c r="G27624" s="34">
        <v>379</v>
      </c>
      <c r="H27624" s="34">
        <v>466</v>
      </c>
      <c r="I27624" s="34">
        <v>371</v>
      </c>
      <c r="J27624" s="34">
        <v>503</v>
      </c>
      <c r="K27624" s="34">
        <v>320</v>
      </c>
      <c r="L27624" s="34">
        <v>373</v>
      </c>
      <c r="M27624" s="34">
        <v>276</v>
      </c>
    </row>
    <row r="27625" spans="1:13" x14ac:dyDescent="0.2">
      <c r="A27625" s="34" t="s">
        <v>128519</v>
      </c>
      <c r="B27625" s="34">
        <v>441</v>
      </c>
      <c r="C27625" s="34">
        <v>414</v>
      </c>
      <c r="D27625" s="34">
        <v>431</v>
      </c>
      <c r="E27625" s="34">
        <v>411</v>
      </c>
      <c r="F27625" s="34">
        <v>380</v>
      </c>
      <c r="G27625" s="34">
        <v>347</v>
      </c>
      <c r="H27625" s="34">
        <v>441</v>
      </c>
      <c r="I27625" s="34">
        <v>375</v>
      </c>
      <c r="J27625" s="34">
        <v>448</v>
      </c>
      <c r="K27625" s="34">
        <v>309</v>
      </c>
      <c r="L27625" s="34">
        <v>381</v>
      </c>
      <c r="M27625" s="34">
        <v>282</v>
      </c>
    </row>
    <row r="27626" spans="1:13" x14ac:dyDescent="0.2">
      <c r="A27626" s="34" t="s">
        <v>128520</v>
      </c>
      <c r="B27626" s="34">
        <v>370</v>
      </c>
      <c r="C27626" s="34">
        <v>291</v>
      </c>
      <c r="D27626" s="34">
        <v>383</v>
      </c>
      <c r="E27626" s="34">
        <v>296</v>
      </c>
      <c r="F27626" s="34">
        <v>303</v>
      </c>
      <c r="G27626" s="34">
        <v>331</v>
      </c>
      <c r="H27626" s="34">
        <v>372</v>
      </c>
      <c r="I27626" s="34">
        <v>344</v>
      </c>
      <c r="J27626" s="34">
        <v>382</v>
      </c>
      <c r="K27626" s="34">
        <v>295</v>
      </c>
      <c r="L27626" s="34">
        <v>347</v>
      </c>
      <c r="M27626" s="34">
        <v>297</v>
      </c>
    </row>
    <row r="27627" spans="1:13" x14ac:dyDescent="0.2">
      <c r="A27627" s="34" t="s">
        <v>128521</v>
      </c>
      <c r="B27627" s="34">
        <v>418</v>
      </c>
      <c r="C27627" s="34">
        <v>377</v>
      </c>
      <c r="D27627" s="34">
        <v>449</v>
      </c>
      <c r="E27627" s="34">
        <v>460</v>
      </c>
      <c r="F27627" s="34">
        <v>433</v>
      </c>
      <c r="G27627" s="34">
        <v>372</v>
      </c>
      <c r="H27627" s="34">
        <v>468</v>
      </c>
      <c r="I27627" s="34">
        <v>364</v>
      </c>
      <c r="J27627" s="34">
        <v>460</v>
      </c>
      <c r="K27627" s="34">
        <v>309</v>
      </c>
      <c r="L27627" s="34">
        <v>367</v>
      </c>
      <c r="M27627" s="34">
        <v>308</v>
      </c>
    </row>
    <row r="27628" spans="1:13" x14ac:dyDescent="0.2">
      <c r="A27628" s="34" t="s">
        <v>128522</v>
      </c>
      <c r="B27628" s="34">
        <v>720</v>
      </c>
      <c r="C27628" s="34">
        <v>600</v>
      </c>
      <c r="D27628" s="34">
        <v>708</v>
      </c>
      <c r="E27628" s="34">
        <v>665</v>
      </c>
      <c r="F27628" s="34">
        <v>671</v>
      </c>
      <c r="G27628" s="34">
        <v>597</v>
      </c>
      <c r="H27628" s="34">
        <v>754</v>
      </c>
      <c r="I27628" s="34">
        <v>696</v>
      </c>
      <c r="J27628" s="34">
        <v>696</v>
      </c>
      <c r="K27628" s="34">
        <v>477</v>
      </c>
      <c r="L27628" s="34">
        <v>718</v>
      </c>
      <c r="M27628" s="34">
        <v>443</v>
      </c>
    </row>
    <row r="27629" spans="1:13" x14ac:dyDescent="0.2">
      <c r="A27629" s="34" t="s">
        <v>128523</v>
      </c>
      <c r="B27629" s="34">
        <v>384</v>
      </c>
      <c r="C27629" s="34">
        <v>384</v>
      </c>
      <c r="D27629" s="34">
        <v>413</v>
      </c>
      <c r="E27629" s="34">
        <v>439</v>
      </c>
      <c r="F27629" s="34">
        <v>366</v>
      </c>
      <c r="G27629" s="34">
        <v>403</v>
      </c>
      <c r="H27629" s="34">
        <v>401</v>
      </c>
      <c r="I27629" s="34">
        <v>469</v>
      </c>
      <c r="J27629" s="34">
        <v>482</v>
      </c>
      <c r="K27629" s="34">
        <v>362</v>
      </c>
      <c r="L27629" s="34">
        <v>409</v>
      </c>
      <c r="M27629" s="34">
        <v>341</v>
      </c>
    </row>
    <row r="27630" spans="1:13" x14ac:dyDescent="0.2">
      <c r="A27630" s="34" t="s">
        <v>128524</v>
      </c>
      <c r="B27630" s="34">
        <v>403</v>
      </c>
      <c r="C27630" s="34">
        <v>322</v>
      </c>
      <c r="D27630" s="34">
        <v>413</v>
      </c>
      <c r="E27630" s="34">
        <v>363</v>
      </c>
      <c r="F27630" s="34">
        <v>286</v>
      </c>
      <c r="G27630" s="34">
        <v>318</v>
      </c>
      <c r="H27630" s="34">
        <v>384</v>
      </c>
      <c r="I27630" s="34">
        <v>302</v>
      </c>
      <c r="J27630" s="34">
        <v>397</v>
      </c>
      <c r="K27630" s="34">
        <v>283</v>
      </c>
      <c r="L27630" s="34">
        <v>360</v>
      </c>
      <c r="M27630" s="34">
        <v>246</v>
      </c>
    </row>
    <row r="27631" spans="1:13" x14ac:dyDescent="0.2">
      <c r="A27631" s="34" t="s">
        <v>128525</v>
      </c>
      <c r="B27631" s="34">
        <v>360</v>
      </c>
      <c r="C27631" s="34">
        <v>328</v>
      </c>
      <c r="D27631" s="34">
        <v>339</v>
      </c>
      <c r="E27631" s="34">
        <v>404</v>
      </c>
      <c r="F27631" s="34">
        <v>295</v>
      </c>
      <c r="G27631" s="34">
        <v>300</v>
      </c>
      <c r="H27631" s="34">
        <v>427</v>
      </c>
      <c r="I27631" s="34">
        <v>350</v>
      </c>
      <c r="J27631" s="34">
        <v>403</v>
      </c>
      <c r="K27631" s="34">
        <v>260</v>
      </c>
      <c r="L27631" s="34">
        <v>387</v>
      </c>
      <c r="M27631" s="34">
        <v>288</v>
      </c>
    </row>
    <row r="27632" spans="1:13" x14ac:dyDescent="0.2">
      <c r="A27632" s="34" t="s">
        <v>128526</v>
      </c>
      <c r="B27632" s="34">
        <v>447</v>
      </c>
      <c r="C27632" s="34">
        <v>492</v>
      </c>
      <c r="D27632" s="34">
        <v>583</v>
      </c>
      <c r="E27632" s="34">
        <v>549</v>
      </c>
      <c r="F27632" s="34">
        <v>464</v>
      </c>
      <c r="G27632" s="34">
        <v>491</v>
      </c>
      <c r="H27632" s="34">
        <v>549</v>
      </c>
      <c r="I27632" s="34">
        <v>456</v>
      </c>
      <c r="J27632" s="34">
        <v>640</v>
      </c>
      <c r="K27632" s="34">
        <v>415</v>
      </c>
      <c r="L27632" s="34">
        <v>555</v>
      </c>
      <c r="M27632" s="34">
        <v>382</v>
      </c>
    </row>
    <row r="27633" spans="1:13" x14ac:dyDescent="0.2">
      <c r="A27633" s="34" t="s">
        <v>128527</v>
      </c>
      <c r="B27633" s="34">
        <v>357</v>
      </c>
      <c r="C27633" s="34">
        <v>324</v>
      </c>
      <c r="D27633" s="34">
        <v>352</v>
      </c>
      <c r="E27633" s="34">
        <v>387</v>
      </c>
      <c r="F27633" s="34">
        <v>327</v>
      </c>
      <c r="G27633" s="34">
        <v>323</v>
      </c>
      <c r="H27633" s="34">
        <v>454</v>
      </c>
      <c r="I27633" s="34">
        <v>337</v>
      </c>
      <c r="J27633" s="34">
        <v>370</v>
      </c>
      <c r="K27633" s="34">
        <v>301</v>
      </c>
      <c r="L27633" s="34">
        <v>362</v>
      </c>
      <c r="M27633" s="34">
        <v>281</v>
      </c>
    </row>
    <row r="27634" spans="1:13" x14ac:dyDescent="0.2">
      <c r="A27634" s="34" t="s">
        <v>128528</v>
      </c>
      <c r="B27634" s="34">
        <v>654</v>
      </c>
      <c r="C27634" s="34">
        <v>593</v>
      </c>
      <c r="D27634" s="34">
        <v>822</v>
      </c>
      <c r="E27634" s="34">
        <v>651</v>
      </c>
      <c r="F27634" s="34">
        <v>661</v>
      </c>
      <c r="G27634" s="34">
        <v>597</v>
      </c>
      <c r="H27634" s="34">
        <v>759</v>
      </c>
      <c r="I27634" s="34">
        <v>621</v>
      </c>
      <c r="J27634" s="34">
        <v>726</v>
      </c>
      <c r="K27634" s="34">
        <v>520</v>
      </c>
      <c r="L27634" s="34">
        <v>752</v>
      </c>
      <c r="M27634" s="34">
        <v>490</v>
      </c>
    </row>
    <row r="27635" spans="1:13" x14ac:dyDescent="0.2">
      <c r="A27635" s="34" t="s">
        <v>128529</v>
      </c>
      <c r="B27635" s="34">
        <v>411</v>
      </c>
      <c r="C27635" s="34">
        <v>436</v>
      </c>
      <c r="D27635" s="34">
        <v>428</v>
      </c>
      <c r="E27635" s="34">
        <v>464</v>
      </c>
      <c r="F27635" s="34">
        <v>424</v>
      </c>
      <c r="G27635" s="34">
        <v>384</v>
      </c>
      <c r="H27635" s="34">
        <v>423</v>
      </c>
      <c r="I27635" s="34">
        <v>446</v>
      </c>
      <c r="J27635" s="34">
        <v>435</v>
      </c>
      <c r="K27635" s="34">
        <v>354</v>
      </c>
      <c r="L27635" s="34">
        <v>439</v>
      </c>
      <c r="M27635" s="34">
        <v>346</v>
      </c>
    </row>
    <row r="27636" spans="1:13" x14ac:dyDescent="0.2">
      <c r="A27636" s="34" t="s">
        <v>128530</v>
      </c>
      <c r="B27636" s="34">
        <v>442</v>
      </c>
      <c r="C27636" s="34">
        <v>453</v>
      </c>
      <c r="D27636" s="34">
        <v>397</v>
      </c>
      <c r="E27636" s="34">
        <v>426</v>
      </c>
      <c r="F27636" s="34">
        <v>329</v>
      </c>
      <c r="G27636" s="34">
        <v>415</v>
      </c>
      <c r="H27636" s="34">
        <v>546</v>
      </c>
      <c r="I27636" s="34">
        <v>393</v>
      </c>
      <c r="J27636" s="34">
        <v>462</v>
      </c>
      <c r="K27636" s="34">
        <v>379</v>
      </c>
      <c r="L27636" s="34">
        <v>365</v>
      </c>
      <c r="M27636" s="34">
        <v>336</v>
      </c>
    </row>
    <row r="27637" spans="1:13" x14ac:dyDescent="0.2">
      <c r="A27637" s="34" t="s">
        <v>128531</v>
      </c>
      <c r="B27637" s="34">
        <v>319</v>
      </c>
      <c r="C27637" s="34">
        <v>395</v>
      </c>
      <c r="D27637" s="34">
        <v>497</v>
      </c>
      <c r="E27637" s="34">
        <v>447</v>
      </c>
      <c r="F27637" s="34">
        <v>399</v>
      </c>
      <c r="G27637" s="34">
        <v>416</v>
      </c>
      <c r="H27637" s="34">
        <v>475</v>
      </c>
      <c r="I27637" s="34">
        <v>380</v>
      </c>
      <c r="J27637" s="34">
        <v>472</v>
      </c>
      <c r="K27637" s="34">
        <v>345</v>
      </c>
      <c r="L27637" s="34">
        <v>422</v>
      </c>
      <c r="M27637" s="34">
        <v>322</v>
      </c>
    </row>
    <row r="27638" spans="1:13" x14ac:dyDescent="0.2">
      <c r="A27638" s="34" t="s">
        <v>128532</v>
      </c>
      <c r="B27638" s="34">
        <v>371</v>
      </c>
      <c r="C27638" s="34">
        <v>364</v>
      </c>
      <c r="D27638" s="34">
        <v>410</v>
      </c>
      <c r="E27638" s="34">
        <v>382</v>
      </c>
      <c r="F27638" s="34">
        <v>284</v>
      </c>
      <c r="G27638" s="34">
        <v>315</v>
      </c>
      <c r="H27638" s="34">
        <v>278</v>
      </c>
      <c r="I27638" s="34">
        <v>352</v>
      </c>
      <c r="J27638" s="34">
        <v>354</v>
      </c>
      <c r="K27638" s="34">
        <v>267</v>
      </c>
      <c r="L27638" s="34">
        <v>381</v>
      </c>
      <c r="M27638" s="34">
        <v>303</v>
      </c>
    </row>
    <row r="27639" spans="1:13" x14ac:dyDescent="0.2">
      <c r="A27639" s="34" t="s">
        <v>128533</v>
      </c>
      <c r="B27639" s="34">
        <v>313</v>
      </c>
      <c r="C27639" s="34">
        <v>335</v>
      </c>
      <c r="D27639" s="34">
        <v>341</v>
      </c>
      <c r="E27639" s="34">
        <v>292</v>
      </c>
      <c r="F27639" s="34">
        <v>287</v>
      </c>
      <c r="G27639" s="34">
        <v>291</v>
      </c>
      <c r="H27639" s="34">
        <v>390</v>
      </c>
      <c r="I27639" s="34">
        <v>322</v>
      </c>
      <c r="J27639" s="34">
        <v>290</v>
      </c>
      <c r="K27639" s="34">
        <v>255</v>
      </c>
      <c r="L27639" s="34">
        <v>293</v>
      </c>
      <c r="M27639" s="34">
        <v>250</v>
      </c>
    </row>
    <row r="27640" spans="1:13" x14ac:dyDescent="0.2">
      <c r="A27640" s="34" t="s">
        <v>128534</v>
      </c>
      <c r="B27640" s="34">
        <v>334</v>
      </c>
      <c r="C27640" s="34">
        <v>350</v>
      </c>
      <c r="D27640" s="34">
        <v>408</v>
      </c>
      <c r="E27640" s="34">
        <v>412</v>
      </c>
      <c r="F27640" s="34">
        <v>349</v>
      </c>
      <c r="G27640" s="34">
        <v>408</v>
      </c>
      <c r="H27640" s="34">
        <v>486</v>
      </c>
      <c r="I27640" s="34">
        <v>345</v>
      </c>
      <c r="J27640" s="34">
        <v>398</v>
      </c>
      <c r="K27640" s="34">
        <v>333</v>
      </c>
      <c r="L27640" s="34">
        <v>371</v>
      </c>
      <c r="M27640" s="34">
        <v>292</v>
      </c>
    </row>
    <row r="27641" spans="1:13" x14ac:dyDescent="0.2">
      <c r="A27641" s="34" t="s">
        <v>128535</v>
      </c>
      <c r="B27641" s="34">
        <v>491</v>
      </c>
      <c r="C27641" s="34">
        <v>428</v>
      </c>
      <c r="D27641" s="34">
        <v>566</v>
      </c>
      <c r="E27641" s="34">
        <v>476</v>
      </c>
      <c r="F27641" s="34">
        <v>449</v>
      </c>
      <c r="G27641" s="34">
        <v>455</v>
      </c>
      <c r="H27641" s="34">
        <v>530</v>
      </c>
      <c r="I27641" s="34">
        <v>438</v>
      </c>
      <c r="J27641" s="34">
        <v>507</v>
      </c>
      <c r="K27641" s="34">
        <v>449</v>
      </c>
      <c r="L27641" s="34">
        <v>462</v>
      </c>
      <c r="M27641" s="34">
        <v>385</v>
      </c>
    </row>
    <row r="27642" spans="1:13" x14ac:dyDescent="0.2">
      <c r="A27642" s="34" t="s">
        <v>128536</v>
      </c>
      <c r="B27642" s="34">
        <v>438</v>
      </c>
      <c r="C27642" s="34">
        <v>369</v>
      </c>
      <c r="D27642" s="34">
        <v>386</v>
      </c>
      <c r="E27642" s="34">
        <v>477</v>
      </c>
      <c r="F27642" s="34">
        <v>399</v>
      </c>
      <c r="G27642" s="34">
        <v>347</v>
      </c>
      <c r="H27642" s="34">
        <v>444</v>
      </c>
      <c r="I27642" s="34">
        <v>379</v>
      </c>
      <c r="J27642" s="34">
        <v>449</v>
      </c>
      <c r="K27642" s="34">
        <v>305</v>
      </c>
      <c r="L27642" s="34">
        <v>389</v>
      </c>
      <c r="M27642" s="34">
        <v>299</v>
      </c>
    </row>
    <row r="27643" spans="1:13" x14ac:dyDescent="0.2">
      <c r="A27643" s="34" t="s">
        <v>128537</v>
      </c>
      <c r="B27643" s="34">
        <v>445</v>
      </c>
      <c r="C27643" s="34">
        <v>436</v>
      </c>
      <c r="D27643" s="34">
        <v>447</v>
      </c>
      <c r="E27643" s="34">
        <v>488</v>
      </c>
      <c r="F27643" s="34">
        <v>465</v>
      </c>
      <c r="G27643" s="34">
        <v>447</v>
      </c>
      <c r="H27643" s="34">
        <v>524</v>
      </c>
      <c r="I27643" s="34">
        <v>467</v>
      </c>
      <c r="J27643" s="34">
        <v>474</v>
      </c>
      <c r="K27643" s="34">
        <v>417</v>
      </c>
      <c r="L27643" s="34">
        <v>478</v>
      </c>
      <c r="M27643" s="34">
        <v>376</v>
      </c>
    </row>
    <row r="27644" spans="1:13" x14ac:dyDescent="0.2">
      <c r="A27644" s="34" t="s">
        <v>128538</v>
      </c>
      <c r="B27644" s="34">
        <v>339</v>
      </c>
      <c r="C27644" s="34">
        <v>332</v>
      </c>
      <c r="D27644" s="34">
        <v>424</v>
      </c>
      <c r="E27644" s="34">
        <v>396</v>
      </c>
      <c r="F27644" s="34">
        <v>373</v>
      </c>
      <c r="G27644" s="34">
        <v>363</v>
      </c>
      <c r="H27644" s="34">
        <v>452</v>
      </c>
      <c r="I27644" s="34">
        <v>385</v>
      </c>
      <c r="J27644" s="34">
        <v>422</v>
      </c>
      <c r="K27644" s="34">
        <v>308</v>
      </c>
      <c r="L27644" s="34">
        <v>436</v>
      </c>
      <c r="M27644" s="34">
        <v>283</v>
      </c>
    </row>
    <row r="27645" spans="1:13" x14ac:dyDescent="0.2">
      <c r="A27645" s="34" t="s">
        <v>128539</v>
      </c>
      <c r="B27645" s="34">
        <v>529</v>
      </c>
      <c r="C27645" s="34">
        <v>526</v>
      </c>
      <c r="D27645" s="34">
        <v>652</v>
      </c>
      <c r="E27645" s="34">
        <v>569</v>
      </c>
      <c r="F27645" s="34">
        <v>584</v>
      </c>
      <c r="G27645" s="34">
        <v>496</v>
      </c>
      <c r="H27645" s="34">
        <v>650</v>
      </c>
      <c r="I27645" s="34">
        <v>511</v>
      </c>
      <c r="J27645" s="34">
        <v>642</v>
      </c>
      <c r="K27645" s="34">
        <v>446</v>
      </c>
      <c r="L27645" s="34">
        <v>533</v>
      </c>
      <c r="M27645" s="34">
        <v>438</v>
      </c>
    </row>
    <row r="27646" spans="1:13" x14ac:dyDescent="0.2">
      <c r="A27646" s="34" t="s">
        <v>128540</v>
      </c>
      <c r="B27646" s="34">
        <v>512</v>
      </c>
      <c r="C27646" s="34">
        <v>443</v>
      </c>
      <c r="D27646" s="34">
        <v>472</v>
      </c>
      <c r="E27646" s="34">
        <v>580</v>
      </c>
      <c r="F27646" s="34">
        <v>468</v>
      </c>
      <c r="G27646" s="34">
        <v>510</v>
      </c>
      <c r="H27646" s="34">
        <v>524</v>
      </c>
      <c r="I27646" s="34">
        <v>530</v>
      </c>
      <c r="J27646" s="34">
        <v>548</v>
      </c>
      <c r="K27646" s="34">
        <v>407</v>
      </c>
      <c r="L27646" s="34">
        <v>461</v>
      </c>
      <c r="M27646" s="34">
        <v>389</v>
      </c>
    </row>
    <row r="27647" spans="1:13" x14ac:dyDescent="0.2">
      <c r="A27647" s="34" t="s">
        <v>128541</v>
      </c>
      <c r="B27647" s="34">
        <v>320</v>
      </c>
      <c r="C27647" s="34">
        <v>284</v>
      </c>
      <c r="D27647" s="34">
        <v>264</v>
      </c>
      <c r="E27647" s="34">
        <v>277</v>
      </c>
      <c r="F27647" s="34">
        <v>259</v>
      </c>
      <c r="G27647" s="34">
        <v>238</v>
      </c>
      <c r="H27647" s="34">
        <v>268</v>
      </c>
      <c r="I27647" s="34">
        <v>264</v>
      </c>
      <c r="J27647" s="34">
        <v>321</v>
      </c>
      <c r="K27647" s="34">
        <v>174</v>
      </c>
      <c r="L27647" s="34">
        <v>236</v>
      </c>
      <c r="M27647" s="34">
        <v>205</v>
      </c>
    </row>
    <row r="27648" spans="1:13" x14ac:dyDescent="0.2">
      <c r="A27648" s="34" t="s">
        <v>128542</v>
      </c>
      <c r="B27648" s="34">
        <v>355</v>
      </c>
      <c r="C27648" s="34">
        <v>363</v>
      </c>
      <c r="D27648" s="34">
        <v>424</v>
      </c>
      <c r="E27648" s="34">
        <v>417</v>
      </c>
      <c r="F27648" s="34">
        <v>441</v>
      </c>
      <c r="G27648" s="34">
        <v>369</v>
      </c>
      <c r="H27648" s="34">
        <v>436</v>
      </c>
      <c r="I27648" s="34">
        <v>428</v>
      </c>
      <c r="J27648" s="34">
        <v>416</v>
      </c>
      <c r="K27648" s="34">
        <v>327</v>
      </c>
      <c r="L27648" s="34">
        <v>395</v>
      </c>
      <c r="M27648" s="34">
        <v>291</v>
      </c>
    </row>
    <row r="27649" spans="1:13" x14ac:dyDescent="0.2">
      <c r="A27649" s="34" t="s">
        <v>128543</v>
      </c>
      <c r="B27649" s="34">
        <v>571</v>
      </c>
      <c r="C27649" s="34">
        <v>522</v>
      </c>
      <c r="D27649" s="34">
        <v>554</v>
      </c>
      <c r="E27649" s="34">
        <v>556</v>
      </c>
      <c r="F27649" s="34">
        <v>496</v>
      </c>
      <c r="G27649" s="34">
        <v>528</v>
      </c>
      <c r="H27649" s="34">
        <v>632</v>
      </c>
      <c r="I27649" s="34">
        <v>521</v>
      </c>
      <c r="J27649" s="34">
        <v>554</v>
      </c>
      <c r="K27649" s="34">
        <v>384</v>
      </c>
      <c r="L27649" s="34">
        <v>576</v>
      </c>
      <c r="M27649" s="34">
        <v>416</v>
      </c>
    </row>
    <row r="27650" spans="1:13" x14ac:dyDescent="0.2">
      <c r="A27650" s="34" t="s">
        <v>128544</v>
      </c>
      <c r="B27650" s="34">
        <v>304</v>
      </c>
      <c r="C27650" s="34">
        <v>346</v>
      </c>
      <c r="D27650" s="34">
        <v>421</v>
      </c>
      <c r="E27650" s="34">
        <v>412</v>
      </c>
      <c r="F27650" s="34">
        <v>326</v>
      </c>
      <c r="G27650" s="34">
        <v>345</v>
      </c>
      <c r="H27650" s="34">
        <v>425</v>
      </c>
      <c r="I27650" s="34">
        <v>399</v>
      </c>
      <c r="J27650" s="34">
        <v>386</v>
      </c>
      <c r="K27650" s="34">
        <v>307</v>
      </c>
      <c r="L27650" s="34">
        <v>354</v>
      </c>
      <c r="M27650" s="34">
        <v>281</v>
      </c>
    </row>
    <row r="27651" spans="1:13" x14ac:dyDescent="0.2">
      <c r="A27651" s="34" t="s">
        <v>128545</v>
      </c>
      <c r="B27651" s="34">
        <v>238</v>
      </c>
      <c r="C27651" s="34">
        <v>265</v>
      </c>
      <c r="D27651" s="34">
        <v>294</v>
      </c>
      <c r="E27651" s="34">
        <v>213</v>
      </c>
      <c r="F27651" s="34">
        <v>217</v>
      </c>
      <c r="G27651" s="34">
        <v>224</v>
      </c>
      <c r="H27651" s="34">
        <v>287</v>
      </c>
      <c r="I27651" s="34">
        <v>270</v>
      </c>
      <c r="J27651" s="34">
        <v>313</v>
      </c>
      <c r="K27651" s="34">
        <v>201</v>
      </c>
      <c r="L27651" s="34">
        <v>275</v>
      </c>
      <c r="M27651" s="34">
        <v>202</v>
      </c>
    </row>
    <row r="27652" spans="1:13" x14ac:dyDescent="0.2">
      <c r="A27652" s="34" t="s">
        <v>128546</v>
      </c>
      <c r="B27652" s="34">
        <v>396</v>
      </c>
      <c r="C27652" s="34">
        <v>380</v>
      </c>
      <c r="D27652" s="34">
        <v>388</v>
      </c>
      <c r="E27652" s="34">
        <v>393</v>
      </c>
      <c r="F27652" s="34">
        <v>319</v>
      </c>
      <c r="G27652" s="34">
        <v>362</v>
      </c>
      <c r="H27652" s="34">
        <v>358</v>
      </c>
      <c r="I27652" s="34">
        <v>294</v>
      </c>
      <c r="J27652" s="34">
        <v>331</v>
      </c>
      <c r="K27652" s="34">
        <v>287</v>
      </c>
      <c r="L27652" s="34">
        <v>375</v>
      </c>
      <c r="M27652" s="34">
        <v>290</v>
      </c>
    </row>
    <row r="27653" spans="1:13" x14ac:dyDescent="0.2">
      <c r="A27653" s="34" t="s">
        <v>128547</v>
      </c>
      <c r="B27653" s="34">
        <v>278</v>
      </c>
      <c r="C27653" s="34">
        <v>270</v>
      </c>
      <c r="D27653" s="34">
        <v>334</v>
      </c>
      <c r="E27653" s="34">
        <v>338</v>
      </c>
      <c r="F27653" s="34">
        <v>343</v>
      </c>
      <c r="G27653" s="34">
        <v>314</v>
      </c>
      <c r="H27653" s="34">
        <v>390</v>
      </c>
      <c r="I27653" s="34">
        <v>279</v>
      </c>
      <c r="J27653" s="34">
        <v>350</v>
      </c>
      <c r="K27653" s="34">
        <v>254</v>
      </c>
      <c r="L27653" s="34">
        <v>317</v>
      </c>
      <c r="M27653" s="34">
        <v>262</v>
      </c>
    </row>
    <row r="27654" spans="1:13" x14ac:dyDescent="0.2">
      <c r="A27654" s="34" t="s">
        <v>128548</v>
      </c>
      <c r="B27654" s="34">
        <v>507</v>
      </c>
      <c r="C27654" s="34">
        <v>561</v>
      </c>
      <c r="D27654" s="34">
        <v>645</v>
      </c>
      <c r="E27654" s="34">
        <v>625</v>
      </c>
      <c r="F27654" s="34">
        <v>599</v>
      </c>
      <c r="G27654" s="34">
        <v>591</v>
      </c>
      <c r="H27654" s="34">
        <v>624</v>
      </c>
      <c r="I27654" s="34">
        <v>571</v>
      </c>
      <c r="J27654" s="34">
        <v>681</v>
      </c>
      <c r="K27654" s="34">
        <v>523</v>
      </c>
      <c r="L27654" s="34">
        <v>623</v>
      </c>
      <c r="M27654" s="34">
        <v>474</v>
      </c>
    </row>
    <row r="27655" spans="1:13" x14ac:dyDescent="0.2">
      <c r="A27655" s="34" t="s">
        <v>128549</v>
      </c>
      <c r="B27655" s="34">
        <v>310</v>
      </c>
      <c r="C27655" s="34">
        <v>342</v>
      </c>
      <c r="D27655" s="34">
        <v>298</v>
      </c>
      <c r="E27655" s="34">
        <v>339</v>
      </c>
      <c r="F27655" s="34">
        <v>217</v>
      </c>
      <c r="G27655" s="34">
        <v>356</v>
      </c>
      <c r="H27655" s="34">
        <v>348</v>
      </c>
      <c r="I27655" s="34">
        <v>318</v>
      </c>
      <c r="J27655" s="34">
        <v>375</v>
      </c>
      <c r="K27655" s="34">
        <v>269</v>
      </c>
      <c r="L27655" s="34">
        <v>272</v>
      </c>
      <c r="M27655" s="34">
        <v>238</v>
      </c>
    </row>
    <row r="27656" spans="1:13" x14ac:dyDescent="0.2">
      <c r="A27656" s="34" t="s">
        <v>128550</v>
      </c>
      <c r="B27656" s="34">
        <v>511</v>
      </c>
      <c r="C27656" s="34">
        <v>422</v>
      </c>
      <c r="D27656" s="34">
        <v>530</v>
      </c>
      <c r="E27656" s="34">
        <v>516</v>
      </c>
      <c r="F27656" s="34">
        <v>473</v>
      </c>
      <c r="G27656" s="34">
        <v>435</v>
      </c>
      <c r="H27656" s="34">
        <v>513</v>
      </c>
      <c r="I27656" s="34">
        <v>557</v>
      </c>
      <c r="J27656" s="34">
        <v>558</v>
      </c>
      <c r="K27656" s="34">
        <v>392</v>
      </c>
      <c r="L27656" s="34">
        <v>508</v>
      </c>
      <c r="M27656" s="34">
        <v>383</v>
      </c>
    </row>
    <row r="27657" spans="1:13" x14ac:dyDescent="0.2">
      <c r="A27657" s="34" t="s">
        <v>128551</v>
      </c>
      <c r="B27657" s="34">
        <v>277</v>
      </c>
      <c r="C27657" s="34">
        <v>179</v>
      </c>
      <c r="D27657" s="34">
        <v>189</v>
      </c>
      <c r="E27657" s="34">
        <v>222</v>
      </c>
      <c r="F27657" s="34">
        <v>206</v>
      </c>
      <c r="G27657" s="34">
        <v>182</v>
      </c>
      <c r="H27657" s="34">
        <v>170</v>
      </c>
      <c r="I27657" s="34">
        <v>217</v>
      </c>
      <c r="J27657" s="34">
        <v>189</v>
      </c>
      <c r="K27657" s="34">
        <v>135</v>
      </c>
      <c r="L27657" s="34">
        <v>165</v>
      </c>
      <c r="M27657" s="34">
        <v>166</v>
      </c>
    </row>
    <row r="27658" spans="1:13" x14ac:dyDescent="0.2">
      <c r="A27658" s="34" t="s">
        <v>128552</v>
      </c>
      <c r="B27658" s="34">
        <v>118</v>
      </c>
      <c r="C27658" s="34">
        <v>158</v>
      </c>
      <c r="D27658" s="34">
        <v>149</v>
      </c>
      <c r="E27658" s="34">
        <v>188</v>
      </c>
      <c r="F27658" s="34">
        <v>142</v>
      </c>
      <c r="G27658" s="34">
        <v>137</v>
      </c>
      <c r="H27658" s="34">
        <v>192</v>
      </c>
      <c r="I27658" s="34">
        <v>148</v>
      </c>
      <c r="J27658" s="34">
        <v>143</v>
      </c>
      <c r="K27658" s="34">
        <v>129</v>
      </c>
      <c r="L27658" s="34">
        <v>147</v>
      </c>
      <c r="M27658" s="34">
        <v>143</v>
      </c>
    </row>
    <row r="27659" spans="1:13" x14ac:dyDescent="0.2">
      <c r="A27659" s="34" t="s">
        <v>128553</v>
      </c>
      <c r="B27659" s="34">
        <v>440</v>
      </c>
      <c r="C27659" s="34">
        <v>382</v>
      </c>
      <c r="D27659" s="34">
        <v>491</v>
      </c>
      <c r="E27659" s="34">
        <v>501</v>
      </c>
      <c r="F27659" s="34">
        <v>470</v>
      </c>
      <c r="G27659" s="34">
        <v>369</v>
      </c>
      <c r="H27659" s="34">
        <v>428</v>
      </c>
      <c r="I27659" s="34">
        <v>414</v>
      </c>
      <c r="J27659" s="34">
        <v>520</v>
      </c>
      <c r="K27659" s="34">
        <v>360</v>
      </c>
      <c r="L27659" s="34">
        <v>388</v>
      </c>
      <c r="M27659" s="34">
        <v>357</v>
      </c>
    </row>
    <row r="27660" spans="1:13" x14ac:dyDescent="0.2">
      <c r="A27660" s="34" t="s">
        <v>128554</v>
      </c>
      <c r="B27660" s="34">
        <v>356</v>
      </c>
      <c r="C27660" s="34">
        <v>503</v>
      </c>
      <c r="D27660" s="34">
        <v>432</v>
      </c>
      <c r="E27660" s="34">
        <v>499</v>
      </c>
      <c r="F27660" s="34">
        <v>379</v>
      </c>
      <c r="G27660" s="34">
        <v>433</v>
      </c>
      <c r="H27660" s="34">
        <v>529</v>
      </c>
      <c r="I27660" s="34">
        <v>505</v>
      </c>
      <c r="J27660" s="34">
        <v>451</v>
      </c>
      <c r="K27660" s="34">
        <v>376</v>
      </c>
      <c r="L27660" s="34">
        <v>444</v>
      </c>
      <c r="M27660" s="34">
        <v>348</v>
      </c>
    </row>
    <row r="27661" spans="1:13" x14ac:dyDescent="0.2">
      <c r="A27661" s="34" t="s">
        <v>128555</v>
      </c>
      <c r="B27661" s="34">
        <v>338</v>
      </c>
      <c r="C27661" s="34">
        <v>379</v>
      </c>
      <c r="D27661" s="34">
        <v>342</v>
      </c>
      <c r="E27661" s="34">
        <v>351</v>
      </c>
      <c r="F27661" s="34">
        <v>335</v>
      </c>
      <c r="G27661" s="34">
        <v>390</v>
      </c>
      <c r="H27661" s="34">
        <v>364</v>
      </c>
      <c r="I27661" s="34">
        <v>382</v>
      </c>
      <c r="J27661" s="34">
        <v>348</v>
      </c>
      <c r="K27661" s="34">
        <v>292</v>
      </c>
      <c r="L27661" s="34">
        <v>372</v>
      </c>
      <c r="M27661" s="34">
        <v>329</v>
      </c>
    </row>
    <row r="27662" spans="1:13" x14ac:dyDescent="0.2">
      <c r="A27662" s="34" t="s">
        <v>128556</v>
      </c>
      <c r="B27662" s="34">
        <v>565</v>
      </c>
      <c r="C27662" s="34">
        <v>494</v>
      </c>
      <c r="D27662" s="34">
        <v>499</v>
      </c>
      <c r="E27662" s="34">
        <v>509</v>
      </c>
      <c r="F27662" s="34">
        <v>455</v>
      </c>
      <c r="G27662" s="34">
        <v>475</v>
      </c>
      <c r="H27662" s="34">
        <v>540</v>
      </c>
      <c r="I27662" s="34">
        <v>481</v>
      </c>
      <c r="J27662" s="34">
        <v>453</v>
      </c>
      <c r="K27662" s="34">
        <v>386</v>
      </c>
      <c r="L27662" s="34">
        <v>447</v>
      </c>
      <c r="M27662" s="34">
        <v>361</v>
      </c>
    </row>
    <row r="27663" spans="1:13" x14ac:dyDescent="0.2">
      <c r="A27663" s="34" t="s">
        <v>128557</v>
      </c>
      <c r="B27663" s="34">
        <v>338</v>
      </c>
      <c r="C27663" s="34">
        <v>416</v>
      </c>
      <c r="D27663" s="34">
        <v>419</v>
      </c>
      <c r="E27663" s="34">
        <v>452</v>
      </c>
      <c r="F27663" s="34">
        <v>344</v>
      </c>
      <c r="G27663" s="34">
        <v>403</v>
      </c>
      <c r="H27663" s="34">
        <v>387</v>
      </c>
      <c r="I27663" s="34">
        <v>391</v>
      </c>
      <c r="J27663" s="34">
        <v>329</v>
      </c>
      <c r="K27663" s="34">
        <v>291</v>
      </c>
      <c r="L27663" s="34">
        <v>392</v>
      </c>
      <c r="M27663" s="34">
        <v>361</v>
      </c>
    </row>
    <row r="27664" spans="1:13" x14ac:dyDescent="0.2">
      <c r="A27664" s="34" t="s">
        <v>128558</v>
      </c>
      <c r="B27664" s="34">
        <v>183</v>
      </c>
      <c r="C27664" s="34">
        <v>161</v>
      </c>
      <c r="D27664" s="34">
        <v>164</v>
      </c>
      <c r="E27664" s="34">
        <v>189</v>
      </c>
      <c r="F27664" s="34">
        <v>170</v>
      </c>
      <c r="G27664" s="34">
        <v>148</v>
      </c>
      <c r="H27664" s="34">
        <v>219</v>
      </c>
      <c r="I27664" s="34">
        <v>177</v>
      </c>
      <c r="J27664" s="34">
        <v>203</v>
      </c>
      <c r="K27664" s="34">
        <v>138</v>
      </c>
      <c r="L27664" s="34">
        <v>139</v>
      </c>
      <c r="M27664" s="34">
        <v>122</v>
      </c>
    </row>
    <row r="27665" spans="1:13" x14ac:dyDescent="0.2">
      <c r="A27665" s="34" t="s">
        <v>128559</v>
      </c>
      <c r="B27665" s="34">
        <v>609</v>
      </c>
      <c r="C27665" s="34">
        <v>705</v>
      </c>
      <c r="D27665" s="34">
        <v>605</v>
      </c>
      <c r="E27665" s="34">
        <v>670</v>
      </c>
      <c r="F27665" s="34">
        <v>594</v>
      </c>
      <c r="G27665" s="34">
        <v>627</v>
      </c>
      <c r="H27665" s="34">
        <v>622</v>
      </c>
      <c r="I27665" s="34">
        <v>653</v>
      </c>
      <c r="J27665" s="34">
        <v>722</v>
      </c>
      <c r="K27665" s="34">
        <v>516</v>
      </c>
      <c r="L27665" s="34">
        <v>610</v>
      </c>
      <c r="M27665" s="34">
        <v>496</v>
      </c>
    </row>
    <row r="27666" spans="1:13" x14ac:dyDescent="0.2">
      <c r="A27666" s="34" t="s">
        <v>128560</v>
      </c>
      <c r="B27666" s="34">
        <v>469</v>
      </c>
      <c r="C27666" s="34">
        <v>513</v>
      </c>
      <c r="D27666" s="34">
        <v>629</v>
      </c>
      <c r="E27666" s="34">
        <v>552</v>
      </c>
      <c r="F27666" s="34">
        <v>557</v>
      </c>
      <c r="G27666" s="34">
        <v>446</v>
      </c>
      <c r="H27666" s="34">
        <v>535</v>
      </c>
      <c r="I27666" s="34">
        <v>520</v>
      </c>
      <c r="J27666" s="34">
        <v>582</v>
      </c>
      <c r="K27666" s="34">
        <v>417</v>
      </c>
      <c r="L27666" s="34">
        <v>545</v>
      </c>
      <c r="M27666" s="34">
        <v>370</v>
      </c>
    </row>
    <row r="27667" spans="1:13" x14ac:dyDescent="0.2">
      <c r="A27667" s="34" t="s">
        <v>128561</v>
      </c>
      <c r="B27667" s="34">
        <v>1033</v>
      </c>
      <c r="C27667" s="34">
        <v>975</v>
      </c>
      <c r="D27667" s="34">
        <v>864</v>
      </c>
      <c r="E27667" s="34">
        <v>934</v>
      </c>
      <c r="F27667" s="34">
        <v>904</v>
      </c>
      <c r="G27667" s="34">
        <v>894</v>
      </c>
      <c r="H27667" s="34">
        <v>1027</v>
      </c>
      <c r="I27667" s="34">
        <v>896</v>
      </c>
      <c r="J27667" s="34">
        <v>1025</v>
      </c>
      <c r="K27667" s="34">
        <v>724</v>
      </c>
      <c r="L27667" s="34">
        <v>1080</v>
      </c>
      <c r="M27667" s="34">
        <v>673</v>
      </c>
    </row>
    <row r="27668" spans="1:13" x14ac:dyDescent="0.2">
      <c r="A27668" s="34" t="s">
        <v>128562</v>
      </c>
      <c r="B27668" s="34">
        <v>228</v>
      </c>
      <c r="C27668" s="34">
        <v>277</v>
      </c>
      <c r="D27668" s="34">
        <v>238</v>
      </c>
      <c r="E27668" s="34">
        <v>262</v>
      </c>
      <c r="F27668" s="34">
        <v>182</v>
      </c>
      <c r="G27668" s="34">
        <v>236</v>
      </c>
      <c r="H27668" s="34">
        <v>213</v>
      </c>
      <c r="I27668" s="34">
        <v>247</v>
      </c>
      <c r="J27668" s="34">
        <v>293</v>
      </c>
      <c r="K27668" s="34">
        <v>236</v>
      </c>
      <c r="L27668" s="34">
        <v>243</v>
      </c>
      <c r="M27668" s="34">
        <v>202</v>
      </c>
    </row>
    <row r="27669" spans="1:13" x14ac:dyDescent="0.2">
      <c r="A27669" s="34" t="s">
        <v>128563</v>
      </c>
      <c r="B27669" s="34">
        <v>213</v>
      </c>
      <c r="C27669" s="34">
        <v>267</v>
      </c>
      <c r="D27669" s="34">
        <v>248</v>
      </c>
      <c r="E27669" s="34">
        <v>256</v>
      </c>
      <c r="F27669" s="34">
        <v>243</v>
      </c>
      <c r="G27669" s="34">
        <v>248</v>
      </c>
      <c r="H27669" s="34">
        <v>311</v>
      </c>
      <c r="I27669" s="34">
        <v>255</v>
      </c>
      <c r="J27669" s="34">
        <v>258</v>
      </c>
      <c r="K27669" s="34">
        <v>227</v>
      </c>
      <c r="L27669" s="34">
        <v>226</v>
      </c>
      <c r="M27669" s="34">
        <v>176</v>
      </c>
    </row>
    <row r="27670" spans="1:13" x14ac:dyDescent="0.2">
      <c r="A27670" s="34" t="s">
        <v>128564</v>
      </c>
      <c r="B27670" s="34">
        <v>445</v>
      </c>
      <c r="C27670" s="34">
        <v>501</v>
      </c>
      <c r="D27670" s="34">
        <v>417</v>
      </c>
      <c r="E27670" s="34">
        <v>505</v>
      </c>
      <c r="F27670" s="34">
        <v>350</v>
      </c>
      <c r="G27670" s="34">
        <v>405</v>
      </c>
      <c r="H27670" s="34">
        <v>447</v>
      </c>
      <c r="I27670" s="34">
        <v>434</v>
      </c>
      <c r="J27670" s="34">
        <v>489</v>
      </c>
      <c r="K27670" s="34">
        <v>372</v>
      </c>
      <c r="L27670" s="34">
        <v>394</v>
      </c>
      <c r="M27670" s="34">
        <v>354</v>
      </c>
    </row>
    <row r="27671" spans="1:13" x14ac:dyDescent="0.2">
      <c r="A27671" s="34" t="s">
        <v>128565</v>
      </c>
      <c r="B27671" s="34">
        <v>321</v>
      </c>
      <c r="C27671" s="34">
        <v>289</v>
      </c>
      <c r="D27671" s="34">
        <v>338</v>
      </c>
      <c r="E27671" s="34">
        <v>270</v>
      </c>
      <c r="F27671" s="34">
        <v>274</v>
      </c>
      <c r="G27671" s="34">
        <v>252</v>
      </c>
      <c r="H27671" s="34">
        <v>376</v>
      </c>
      <c r="I27671" s="34">
        <v>282</v>
      </c>
      <c r="J27671" s="34">
        <v>341</v>
      </c>
      <c r="K27671" s="34">
        <v>221</v>
      </c>
      <c r="L27671" s="34">
        <v>351</v>
      </c>
      <c r="M27671" s="34">
        <v>197</v>
      </c>
    </row>
    <row r="27672" spans="1:13" x14ac:dyDescent="0.2">
      <c r="A27672" s="34" t="s">
        <v>128566</v>
      </c>
      <c r="B27672" s="34">
        <v>272</v>
      </c>
      <c r="C27672" s="34">
        <v>298</v>
      </c>
      <c r="D27672" s="34">
        <v>321</v>
      </c>
      <c r="E27672" s="34">
        <v>293</v>
      </c>
      <c r="F27672" s="34">
        <v>276</v>
      </c>
      <c r="G27672" s="34">
        <v>247</v>
      </c>
      <c r="H27672" s="34">
        <v>318</v>
      </c>
      <c r="I27672" s="34">
        <v>269</v>
      </c>
      <c r="J27672" s="34">
        <v>284</v>
      </c>
      <c r="K27672" s="34">
        <v>213</v>
      </c>
      <c r="L27672" s="34">
        <v>288</v>
      </c>
      <c r="M27672" s="34">
        <v>191</v>
      </c>
    </row>
    <row r="27673" spans="1:13" x14ac:dyDescent="0.2">
      <c r="A27673" s="34" t="s">
        <v>128567</v>
      </c>
      <c r="B27673" s="34">
        <v>251</v>
      </c>
      <c r="C27673" s="34">
        <v>233</v>
      </c>
      <c r="D27673" s="34">
        <v>273</v>
      </c>
      <c r="E27673" s="34">
        <v>309</v>
      </c>
      <c r="F27673" s="34">
        <v>209</v>
      </c>
      <c r="G27673" s="34">
        <v>273</v>
      </c>
      <c r="H27673" s="34">
        <v>355</v>
      </c>
      <c r="I27673" s="34">
        <v>300</v>
      </c>
      <c r="J27673" s="34">
        <v>330</v>
      </c>
      <c r="K27673" s="34">
        <v>248</v>
      </c>
      <c r="L27673" s="34">
        <v>236</v>
      </c>
      <c r="M27673" s="34">
        <v>227</v>
      </c>
    </row>
    <row r="27674" spans="1:13" x14ac:dyDescent="0.2">
      <c r="A27674" s="34" t="s">
        <v>128568</v>
      </c>
      <c r="B27674" s="34">
        <v>259</v>
      </c>
      <c r="C27674" s="34">
        <v>237</v>
      </c>
      <c r="D27674" s="34">
        <v>199</v>
      </c>
      <c r="E27674" s="34">
        <v>263</v>
      </c>
      <c r="F27674" s="34">
        <v>264</v>
      </c>
      <c r="G27674" s="34">
        <v>247</v>
      </c>
      <c r="H27674" s="34">
        <v>285</v>
      </c>
      <c r="I27674" s="34">
        <v>221</v>
      </c>
      <c r="J27674" s="34">
        <v>246</v>
      </c>
      <c r="K27674" s="34">
        <v>164</v>
      </c>
      <c r="L27674" s="34">
        <v>243</v>
      </c>
      <c r="M27674" s="34">
        <v>208</v>
      </c>
    </row>
    <row r="27675" spans="1:13" x14ac:dyDescent="0.2">
      <c r="A27675" s="34" t="s">
        <v>128569</v>
      </c>
      <c r="B27675" s="34">
        <v>141</v>
      </c>
      <c r="C27675" s="34">
        <v>108</v>
      </c>
      <c r="D27675" s="34">
        <v>118</v>
      </c>
      <c r="E27675" s="34">
        <v>140</v>
      </c>
      <c r="F27675" s="34">
        <v>75</v>
      </c>
      <c r="G27675" s="34">
        <v>131</v>
      </c>
      <c r="H27675" s="34">
        <v>160</v>
      </c>
      <c r="I27675" s="34">
        <v>130</v>
      </c>
      <c r="J27675" s="34">
        <v>137</v>
      </c>
      <c r="K27675" s="34">
        <v>92</v>
      </c>
      <c r="L27675" s="34">
        <v>115</v>
      </c>
      <c r="M27675" s="34">
        <v>99</v>
      </c>
    </row>
    <row r="27676" spans="1:13" x14ac:dyDescent="0.2">
      <c r="A27676" s="34" t="s">
        <v>128570</v>
      </c>
      <c r="B27676" s="34">
        <v>246</v>
      </c>
      <c r="C27676" s="34">
        <v>239</v>
      </c>
      <c r="D27676" s="34">
        <v>276</v>
      </c>
      <c r="E27676" s="34">
        <v>231</v>
      </c>
      <c r="F27676" s="34">
        <v>272</v>
      </c>
      <c r="G27676" s="34">
        <v>212</v>
      </c>
      <c r="H27676" s="34">
        <v>288</v>
      </c>
      <c r="I27676" s="34">
        <v>256</v>
      </c>
      <c r="J27676" s="34">
        <v>301</v>
      </c>
      <c r="K27676" s="34">
        <v>215</v>
      </c>
      <c r="L27676" s="34">
        <v>256</v>
      </c>
      <c r="M27676" s="34">
        <v>200</v>
      </c>
    </row>
    <row r="27677" spans="1:13" x14ac:dyDescent="0.2">
      <c r="A27677" s="34" t="s">
        <v>128571</v>
      </c>
      <c r="B27677" s="34">
        <v>223</v>
      </c>
      <c r="C27677" s="34">
        <v>230</v>
      </c>
      <c r="D27677" s="34">
        <v>214</v>
      </c>
      <c r="E27677" s="34">
        <v>244</v>
      </c>
      <c r="F27677" s="34">
        <v>223</v>
      </c>
      <c r="G27677" s="34">
        <v>243</v>
      </c>
      <c r="H27677" s="34">
        <v>255</v>
      </c>
      <c r="I27677" s="34">
        <v>223</v>
      </c>
      <c r="J27677" s="34">
        <v>234</v>
      </c>
      <c r="K27677" s="34">
        <v>208</v>
      </c>
      <c r="L27677" s="34">
        <v>224</v>
      </c>
      <c r="M27677" s="34">
        <v>192</v>
      </c>
    </row>
    <row r="27678" spans="1:13" x14ac:dyDescent="0.2">
      <c r="A27678" s="34" t="s">
        <v>128572</v>
      </c>
      <c r="B27678" s="34">
        <v>277</v>
      </c>
      <c r="C27678" s="34">
        <v>292</v>
      </c>
      <c r="D27678" s="34">
        <v>331</v>
      </c>
      <c r="E27678" s="34">
        <v>329</v>
      </c>
      <c r="F27678" s="34">
        <v>297</v>
      </c>
      <c r="G27678" s="34">
        <v>295</v>
      </c>
      <c r="H27678" s="34">
        <v>302</v>
      </c>
      <c r="I27678" s="34">
        <v>306</v>
      </c>
      <c r="J27678" s="34">
        <v>320</v>
      </c>
      <c r="K27678" s="34">
        <v>225</v>
      </c>
      <c r="L27678" s="34">
        <v>336</v>
      </c>
      <c r="M27678" s="34">
        <v>198</v>
      </c>
    </row>
    <row r="27679" spans="1:13" x14ac:dyDescent="0.2">
      <c r="A27679" s="34" t="s">
        <v>128573</v>
      </c>
      <c r="B27679" s="34">
        <v>333</v>
      </c>
      <c r="C27679" s="34">
        <v>284</v>
      </c>
      <c r="D27679" s="34">
        <v>322</v>
      </c>
      <c r="E27679" s="34">
        <v>334</v>
      </c>
      <c r="F27679" s="34">
        <v>282</v>
      </c>
      <c r="G27679" s="34">
        <v>258</v>
      </c>
      <c r="H27679" s="34">
        <v>341</v>
      </c>
      <c r="I27679" s="34">
        <v>349</v>
      </c>
      <c r="J27679" s="34">
        <v>372</v>
      </c>
      <c r="K27679" s="34">
        <v>233</v>
      </c>
      <c r="L27679" s="34">
        <v>247</v>
      </c>
      <c r="M27679" s="34">
        <v>267</v>
      </c>
    </row>
    <row r="27680" spans="1:13" x14ac:dyDescent="0.2">
      <c r="A27680" s="34" t="s">
        <v>128574</v>
      </c>
      <c r="B27680" s="34">
        <v>511</v>
      </c>
      <c r="C27680" s="34">
        <v>589</v>
      </c>
      <c r="D27680" s="34">
        <v>596</v>
      </c>
      <c r="E27680" s="34">
        <v>612</v>
      </c>
      <c r="F27680" s="34">
        <v>602</v>
      </c>
      <c r="G27680" s="34">
        <v>512</v>
      </c>
      <c r="H27680" s="34">
        <v>627</v>
      </c>
      <c r="I27680" s="34">
        <v>509</v>
      </c>
      <c r="J27680" s="34">
        <v>576</v>
      </c>
      <c r="K27680" s="34">
        <v>537</v>
      </c>
      <c r="L27680" s="34">
        <v>605</v>
      </c>
      <c r="M27680" s="34">
        <v>411</v>
      </c>
    </row>
    <row r="27681" spans="1:13" x14ac:dyDescent="0.2">
      <c r="A27681" s="34" t="s">
        <v>128575</v>
      </c>
      <c r="B27681" s="34">
        <v>340</v>
      </c>
      <c r="C27681" s="34">
        <v>460</v>
      </c>
      <c r="D27681" s="34">
        <v>467</v>
      </c>
      <c r="E27681" s="34">
        <v>496</v>
      </c>
      <c r="F27681" s="34">
        <v>416</v>
      </c>
      <c r="G27681" s="34">
        <v>415</v>
      </c>
      <c r="H27681" s="34">
        <v>465</v>
      </c>
      <c r="I27681" s="34">
        <v>452</v>
      </c>
      <c r="J27681" s="34">
        <v>500</v>
      </c>
      <c r="K27681" s="34">
        <v>359</v>
      </c>
      <c r="L27681" s="34">
        <v>478</v>
      </c>
      <c r="M27681" s="34">
        <v>321</v>
      </c>
    </row>
    <row r="27682" spans="1:13" x14ac:dyDescent="0.2">
      <c r="A27682" s="34" t="s">
        <v>128576</v>
      </c>
      <c r="B27682" s="34">
        <v>1009</v>
      </c>
      <c r="C27682" s="34">
        <v>996</v>
      </c>
      <c r="D27682" s="34">
        <v>1089</v>
      </c>
      <c r="E27682" s="34">
        <v>1107</v>
      </c>
      <c r="F27682" s="34">
        <v>1024</v>
      </c>
      <c r="G27682" s="34">
        <v>887</v>
      </c>
      <c r="H27682" s="34">
        <v>1116</v>
      </c>
      <c r="I27682" s="34">
        <v>952</v>
      </c>
      <c r="J27682" s="34">
        <v>1216</v>
      </c>
      <c r="K27682" s="34">
        <v>799</v>
      </c>
      <c r="L27682" s="34">
        <v>1082</v>
      </c>
      <c r="M27682" s="34">
        <v>638</v>
      </c>
    </row>
    <row r="27683" spans="1:13" x14ac:dyDescent="0.2">
      <c r="A27683" s="34" t="s">
        <v>128577</v>
      </c>
      <c r="B27683" s="34">
        <v>272</v>
      </c>
      <c r="C27683" s="34">
        <v>379</v>
      </c>
      <c r="D27683" s="34">
        <v>341</v>
      </c>
      <c r="E27683" s="34">
        <v>350</v>
      </c>
      <c r="F27683" s="34">
        <v>313</v>
      </c>
      <c r="G27683" s="34">
        <v>308</v>
      </c>
      <c r="H27683" s="34">
        <v>295</v>
      </c>
      <c r="I27683" s="34">
        <v>330</v>
      </c>
      <c r="J27683" s="34">
        <v>379</v>
      </c>
      <c r="K27683" s="34">
        <v>230</v>
      </c>
      <c r="L27683" s="34">
        <v>265</v>
      </c>
      <c r="M27683" s="34">
        <v>299</v>
      </c>
    </row>
    <row r="27684" spans="1:13" x14ac:dyDescent="0.2">
      <c r="A27684" s="34" t="s">
        <v>128578</v>
      </c>
      <c r="B27684" s="34">
        <v>211</v>
      </c>
      <c r="C27684" s="34">
        <v>208</v>
      </c>
      <c r="D27684" s="34">
        <v>214</v>
      </c>
      <c r="E27684" s="34">
        <v>202</v>
      </c>
      <c r="F27684" s="34">
        <v>203</v>
      </c>
      <c r="G27684" s="34">
        <v>167</v>
      </c>
      <c r="H27684" s="34">
        <v>207</v>
      </c>
      <c r="I27684" s="34">
        <v>182</v>
      </c>
      <c r="J27684" s="34">
        <v>276</v>
      </c>
      <c r="K27684" s="34">
        <v>163</v>
      </c>
      <c r="L27684" s="34">
        <v>209</v>
      </c>
      <c r="M27684" s="34">
        <v>156</v>
      </c>
    </row>
    <row r="27685" spans="1:13" x14ac:dyDescent="0.2">
      <c r="A27685" s="34" t="s">
        <v>128579</v>
      </c>
      <c r="B27685" s="34">
        <v>498</v>
      </c>
      <c r="C27685" s="34">
        <v>665</v>
      </c>
      <c r="D27685" s="34">
        <v>633</v>
      </c>
      <c r="E27685" s="34">
        <v>596</v>
      </c>
      <c r="F27685" s="34">
        <v>520</v>
      </c>
      <c r="G27685" s="34">
        <v>569</v>
      </c>
      <c r="H27685" s="34">
        <v>609</v>
      </c>
      <c r="I27685" s="34">
        <v>519</v>
      </c>
      <c r="J27685" s="34">
        <v>619</v>
      </c>
      <c r="K27685" s="34">
        <v>457</v>
      </c>
      <c r="L27685" s="34">
        <v>560</v>
      </c>
      <c r="M27685" s="34">
        <v>445</v>
      </c>
    </row>
    <row r="27686" spans="1:13" x14ac:dyDescent="0.2">
      <c r="A27686" s="34" t="s">
        <v>128580</v>
      </c>
      <c r="B27686" s="34">
        <v>228</v>
      </c>
      <c r="C27686" s="34">
        <v>309</v>
      </c>
      <c r="D27686" s="34">
        <v>345</v>
      </c>
      <c r="E27686" s="34">
        <v>276</v>
      </c>
      <c r="F27686" s="34">
        <v>281</v>
      </c>
      <c r="G27686" s="34">
        <v>271</v>
      </c>
      <c r="H27686" s="34">
        <v>315</v>
      </c>
      <c r="I27686" s="34">
        <v>280</v>
      </c>
      <c r="J27686" s="34">
        <v>310</v>
      </c>
      <c r="K27686" s="34">
        <v>240</v>
      </c>
      <c r="L27686" s="34">
        <v>335</v>
      </c>
      <c r="M27686" s="34">
        <v>243</v>
      </c>
    </row>
    <row r="27687" spans="1:13" x14ac:dyDescent="0.2">
      <c r="A27687" s="34" t="s">
        <v>128581</v>
      </c>
      <c r="B27687" s="34">
        <v>179</v>
      </c>
      <c r="C27687" s="34">
        <v>201</v>
      </c>
      <c r="D27687" s="34">
        <v>200</v>
      </c>
      <c r="E27687" s="34">
        <v>288</v>
      </c>
      <c r="F27687" s="34">
        <v>211</v>
      </c>
      <c r="G27687" s="34">
        <v>229</v>
      </c>
      <c r="H27687" s="34">
        <v>264</v>
      </c>
      <c r="I27687" s="34">
        <v>204</v>
      </c>
      <c r="J27687" s="34">
        <v>207</v>
      </c>
      <c r="K27687" s="34">
        <v>178</v>
      </c>
      <c r="L27687" s="34">
        <v>188</v>
      </c>
      <c r="M27687" s="34">
        <v>157</v>
      </c>
    </row>
    <row r="27688" spans="1:13" x14ac:dyDescent="0.2">
      <c r="A27688" s="34" t="s">
        <v>128582</v>
      </c>
      <c r="B27688" s="34">
        <v>234</v>
      </c>
      <c r="C27688" s="34">
        <v>271</v>
      </c>
      <c r="D27688" s="34">
        <v>364</v>
      </c>
      <c r="E27688" s="34">
        <v>304</v>
      </c>
      <c r="F27688" s="34">
        <v>242</v>
      </c>
      <c r="G27688" s="34">
        <v>246</v>
      </c>
      <c r="H27688" s="34">
        <v>375</v>
      </c>
      <c r="I27688" s="34">
        <v>261</v>
      </c>
      <c r="J27688" s="34">
        <v>392</v>
      </c>
      <c r="K27688" s="34">
        <v>249</v>
      </c>
      <c r="L27688" s="34">
        <v>275</v>
      </c>
      <c r="M27688" s="34">
        <v>220</v>
      </c>
    </row>
    <row r="27689" spans="1:13" x14ac:dyDescent="0.2">
      <c r="A27689" s="34" t="s">
        <v>128583</v>
      </c>
      <c r="B27689" s="34">
        <v>324</v>
      </c>
      <c r="C27689" s="34">
        <v>408</v>
      </c>
      <c r="D27689" s="34">
        <v>370</v>
      </c>
      <c r="E27689" s="34">
        <v>391</v>
      </c>
      <c r="F27689" s="34">
        <v>305</v>
      </c>
      <c r="G27689" s="34">
        <v>342</v>
      </c>
      <c r="H27689" s="34">
        <v>371</v>
      </c>
      <c r="I27689" s="34">
        <v>407</v>
      </c>
      <c r="J27689" s="34">
        <v>321</v>
      </c>
      <c r="K27689" s="34">
        <v>283</v>
      </c>
      <c r="L27689" s="34">
        <v>342</v>
      </c>
      <c r="M27689" s="34">
        <v>339</v>
      </c>
    </row>
    <row r="27690" spans="1:13" x14ac:dyDescent="0.2">
      <c r="A27690" s="34" t="s">
        <v>128584</v>
      </c>
      <c r="B27690" s="34">
        <v>336</v>
      </c>
      <c r="C27690" s="34">
        <v>225</v>
      </c>
      <c r="D27690" s="34">
        <v>281</v>
      </c>
      <c r="E27690" s="34">
        <v>275</v>
      </c>
      <c r="F27690" s="34">
        <v>263</v>
      </c>
      <c r="G27690" s="34">
        <v>260</v>
      </c>
      <c r="H27690" s="34">
        <v>292</v>
      </c>
      <c r="I27690" s="34">
        <v>261</v>
      </c>
      <c r="J27690" s="34">
        <v>267</v>
      </c>
      <c r="K27690" s="34">
        <v>181</v>
      </c>
      <c r="L27690" s="34">
        <v>306</v>
      </c>
      <c r="M27690" s="34">
        <v>202</v>
      </c>
    </row>
    <row r="27691" spans="1:13" x14ac:dyDescent="0.2">
      <c r="A27691" s="34" t="s">
        <v>128585</v>
      </c>
      <c r="B27691" s="34">
        <v>537</v>
      </c>
      <c r="C27691" s="34">
        <v>487</v>
      </c>
      <c r="D27691" s="34">
        <v>551</v>
      </c>
      <c r="E27691" s="34">
        <v>505</v>
      </c>
      <c r="F27691" s="34">
        <v>442</v>
      </c>
      <c r="G27691" s="34">
        <v>403</v>
      </c>
      <c r="H27691" s="34">
        <v>575</v>
      </c>
      <c r="I27691" s="34">
        <v>452</v>
      </c>
      <c r="J27691" s="34">
        <v>600</v>
      </c>
      <c r="K27691" s="34">
        <v>423</v>
      </c>
      <c r="L27691" s="34">
        <v>557</v>
      </c>
      <c r="M27691" s="34">
        <v>369</v>
      </c>
    </row>
    <row r="27692" spans="1:13" x14ac:dyDescent="0.2">
      <c r="A27692" s="34" t="s">
        <v>128586</v>
      </c>
      <c r="B27692" s="34">
        <v>571</v>
      </c>
      <c r="C27692" s="34">
        <v>554</v>
      </c>
      <c r="D27692" s="34">
        <v>674</v>
      </c>
      <c r="E27692" s="34">
        <v>617</v>
      </c>
      <c r="F27692" s="34">
        <v>617</v>
      </c>
      <c r="G27692" s="34">
        <v>510</v>
      </c>
      <c r="H27692" s="34">
        <v>691</v>
      </c>
      <c r="I27692" s="34">
        <v>544</v>
      </c>
      <c r="J27692" s="34">
        <v>633</v>
      </c>
      <c r="K27692" s="34">
        <v>455</v>
      </c>
      <c r="L27692" s="34">
        <v>607</v>
      </c>
      <c r="M27692" s="34">
        <v>462</v>
      </c>
    </row>
    <row r="27693" spans="1:13" x14ac:dyDescent="0.2">
      <c r="A27693" s="34" t="s">
        <v>128587</v>
      </c>
      <c r="B27693" s="34">
        <v>373</v>
      </c>
      <c r="C27693" s="34">
        <v>411</v>
      </c>
      <c r="D27693" s="34">
        <v>479</v>
      </c>
      <c r="E27693" s="34">
        <v>472</v>
      </c>
      <c r="F27693" s="34">
        <v>346</v>
      </c>
      <c r="G27693" s="34">
        <v>443</v>
      </c>
      <c r="H27693" s="34">
        <v>564</v>
      </c>
      <c r="I27693" s="34">
        <v>459</v>
      </c>
      <c r="J27693" s="34">
        <v>462</v>
      </c>
      <c r="K27693" s="34">
        <v>358</v>
      </c>
      <c r="L27693" s="34">
        <v>445</v>
      </c>
      <c r="M27693" s="34">
        <v>359</v>
      </c>
    </row>
    <row r="27694" spans="1:13" x14ac:dyDescent="0.2">
      <c r="A27694" s="34" t="s">
        <v>128588</v>
      </c>
      <c r="B27694" s="34">
        <v>153</v>
      </c>
      <c r="C27694" s="34">
        <v>186</v>
      </c>
      <c r="D27694" s="34">
        <v>179</v>
      </c>
      <c r="E27694" s="34">
        <v>194</v>
      </c>
      <c r="F27694" s="34">
        <v>102</v>
      </c>
      <c r="G27694" s="34">
        <v>160</v>
      </c>
      <c r="H27694" s="34">
        <v>169</v>
      </c>
      <c r="I27694" s="34">
        <v>135</v>
      </c>
      <c r="J27694" s="34">
        <v>154</v>
      </c>
      <c r="K27694" s="34">
        <v>142</v>
      </c>
      <c r="L27694" s="34">
        <v>86</v>
      </c>
      <c r="M27694" s="34">
        <v>140</v>
      </c>
    </row>
    <row r="27695" spans="1:13" x14ac:dyDescent="0.2">
      <c r="A27695" s="34" t="s">
        <v>128589</v>
      </c>
      <c r="B27695" s="34">
        <v>385</v>
      </c>
      <c r="C27695" s="34">
        <v>342</v>
      </c>
      <c r="D27695" s="34">
        <v>354</v>
      </c>
      <c r="E27695" s="34">
        <v>408</v>
      </c>
      <c r="F27695" s="34">
        <v>408</v>
      </c>
      <c r="G27695" s="34">
        <v>356</v>
      </c>
      <c r="H27695" s="34">
        <v>396</v>
      </c>
      <c r="I27695" s="34">
        <v>331</v>
      </c>
      <c r="J27695" s="34">
        <v>382</v>
      </c>
      <c r="K27695" s="34">
        <v>310</v>
      </c>
      <c r="L27695" s="34">
        <v>351</v>
      </c>
      <c r="M27695" s="34">
        <v>319</v>
      </c>
    </row>
    <row r="27696" spans="1:13" x14ac:dyDescent="0.2">
      <c r="A27696" s="34" t="s">
        <v>128590</v>
      </c>
      <c r="B27696" s="34">
        <v>204</v>
      </c>
      <c r="C27696" s="34">
        <v>171</v>
      </c>
      <c r="D27696" s="34">
        <v>187</v>
      </c>
      <c r="E27696" s="34">
        <v>201</v>
      </c>
      <c r="F27696" s="34">
        <v>187</v>
      </c>
      <c r="G27696" s="34">
        <v>163</v>
      </c>
      <c r="H27696" s="34">
        <v>213</v>
      </c>
      <c r="I27696" s="34">
        <v>149</v>
      </c>
      <c r="J27696" s="34">
        <v>187</v>
      </c>
      <c r="K27696" s="34">
        <v>138</v>
      </c>
      <c r="L27696" s="34">
        <v>188</v>
      </c>
      <c r="M27696" s="34">
        <v>132</v>
      </c>
    </row>
    <row r="27697" spans="1:13" x14ac:dyDescent="0.2">
      <c r="A27697" s="34" t="s">
        <v>128591</v>
      </c>
      <c r="B27697" s="34">
        <v>200</v>
      </c>
      <c r="C27697" s="34">
        <v>173</v>
      </c>
      <c r="D27697" s="34">
        <v>154</v>
      </c>
      <c r="E27697" s="34">
        <v>261</v>
      </c>
      <c r="F27697" s="34">
        <v>159</v>
      </c>
      <c r="G27697" s="34">
        <v>187</v>
      </c>
      <c r="H27697" s="34">
        <v>255</v>
      </c>
      <c r="I27697" s="34">
        <v>177</v>
      </c>
      <c r="J27697" s="34">
        <v>161</v>
      </c>
      <c r="K27697" s="34">
        <v>171</v>
      </c>
      <c r="L27697" s="34">
        <v>170</v>
      </c>
      <c r="M27697" s="34">
        <v>151</v>
      </c>
    </row>
    <row r="27698" spans="1:13" x14ac:dyDescent="0.2">
      <c r="A27698" s="34" t="s">
        <v>128592</v>
      </c>
      <c r="B27698" s="34">
        <v>158</v>
      </c>
      <c r="C27698" s="34">
        <v>268</v>
      </c>
      <c r="D27698" s="34">
        <v>227</v>
      </c>
      <c r="E27698" s="34">
        <v>294</v>
      </c>
      <c r="F27698" s="34">
        <v>223</v>
      </c>
      <c r="G27698" s="34">
        <v>236</v>
      </c>
      <c r="H27698" s="34">
        <v>299</v>
      </c>
      <c r="I27698" s="34">
        <v>187</v>
      </c>
      <c r="J27698" s="34">
        <v>202</v>
      </c>
      <c r="K27698" s="34">
        <v>210</v>
      </c>
      <c r="L27698" s="34">
        <v>243</v>
      </c>
      <c r="M27698" s="34">
        <v>181</v>
      </c>
    </row>
    <row r="27699" spans="1:13" x14ac:dyDescent="0.2">
      <c r="A27699" s="34" t="s">
        <v>128593</v>
      </c>
      <c r="B27699" s="34">
        <v>450</v>
      </c>
      <c r="C27699" s="34">
        <v>523</v>
      </c>
      <c r="D27699" s="34">
        <v>501</v>
      </c>
      <c r="E27699" s="34">
        <v>529</v>
      </c>
      <c r="F27699" s="34">
        <v>455</v>
      </c>
      <c r="G27699" s="34">
        <v>438</v>
      </c>
      <c r="H27699" s="34">
        <v>513</v>
      </c>
      <c r="I27699" s="34">
        <v>511</v>
      </c>
      <c r="J27699" s="34">
        <v>499</v>
      </c>
      <c r="K27699" s="34">
        <v>423</v>
      </c>
      <c r="L27699" s="34">
        <v>498</v>
      </c>
      <c r="M27699" s="34">
        <v>363</v>
      </c>
    </row>
    <row r="27700" spans="1:13" x14ac:dyDescent="0.2">
      <c r="A27700" s="34" t="s">
        <v>128594</v>
      </c>
      <c r="B27700" s="34">
        <v>258</v>
      </c>
      <c r="C27700" s="34">
        <v>225</v>
      </c>
      <c r="D27700" s="34">
        <v>297</v>
      </c>
      <c r="E27700" s="34">
        <v>256</v>
      </c>
      <c r="F27700" s="34">
        <v>224</v>
      </c>
      <c r="G27700" s="34">
        <v>242</v>
      </c>
      <c r="H27700" s="34">
        <v>280</v>
      </c>
      <c r="I27700" s="34">
        <v>211</v>
      </c>
      <c r="J27700" s="34">
        <v>312</v>
      </c>
      <c r="K27700" s="34">
        <v>226</v>
      </c>
      <c r="L27700" s="34">
        <v>232</v>
      </c>
      <c r="M27700" s="34">
        <v>196</v>
      </c>
    </row>
    <row r="27701" spans="1:13" x14ac:dyDescent="0.2">
      <c r="A27701" s="34" t="s">
        <v>128595</v>
      </c>
      <c r="B27701" s="34">
        <v>301</v>
      </c>
      <c r="C27701" s="34">
        <v>276</v>
      </c>
      <c r="D27701" s="34">
        <v>361</v>
      </c>
      <c r="E27701" s="34">
        <v>285</v>
      </c>
      <c r="F27701" s="34">
        <v>298</v>
      </c>
      <c r="G27701" s="34">
        <v>265</v>
      </c>
      <c r="H27701" s="34">
        <v>302</v>
      </c>
      <c r="I27701" s="34">
        <v>264</v>
      </c>
      <c r="J27701" s="34">
        <v>379</v>
      </c>
      <c r="K27701" s="34">
        <v>235</v>
      </c>
      <c r="L27701" s="34">
        <v>329</v>
      </c>
      <c r="M27701" s="34">
        <v>217</v>
      </c>
    </row>
    <row r="27702" spans="1:13" x14ac:dyDescent="0.2">
      <c r="A27702" s="34" t="s">
        <v>128596</v>
      </c>
      <c r="B27702" s="34">
        <v>512</v>
      </c>
      <c r="C27702" s="34">
        <v>569</v>
      </c>
      <c r="D27702" s="34">
        <v>669</v>
      </c>
      <c r="E27702" s="34">
        <v>687</v>
      </c>
      <c r="F27702" s="34">
        <v>589</v>
      </c>
      <c r="G27702" s="34">
        <v>631</v>
      </c>
      <c r="H27702" s="34">
        <v>747</v>
      </c>
      <c r="I27702" s="34">
        <v>622</v>
      </c>
      <c r="J27702" s="34">
        <v>604</v>
      </c>
      <c r="K27702" s="34">
        <v>547</v>
      </c>
      <c r="L27702" s="34">
        <v>705</v>
      </c>
      <c r="M27702" s="34">
        <v>461</v>
      </c>
    </row>
    <row r="27703" spans="1:13" x14ac:dyDescent="0.2">
      <c r="A27703" s="34" t="s">
        <v>128597</v>
      </c>
      <c r="B27703" s="34">
        <v>1651</v>
      </c>
      <c r="C27703" s="34">
        <v>1450</v>
      </c>
      <c r="D27703" s="34">
        <v>1645</v>
      </c>
      <c r="E27703" s="34">
        <v>1572</v>
      </c>
      <c r="F27703" s="34">
        <v>1389</v>
      </c>
      <c r="G27703" s="34">
        <v>1263</v>
      </c>
      <c r="H27703" s="34">
        <v>1646</v>
      </c>
      <c r="I27703" s="34">
        <v>1509</v>
      </c>
      <c r="J27703" s="34">
        <v>1622</v>
      </c>
      <c r="K27703" s="34">
        <v>1109</v>
      </c>
      <c r="L27703" s="34">
        <v>1471</v>
      </c>
      <c r="M27703" s="34">
        <v>1113</v>
      </c>
    </row>
    <row r="27704" spans="1:13" x14ac:dyDescent="0.2">
      <c r="A27704" s="34" t="s">
        <v>128598</v>
      </c>
      <c r="B27704" s="34">
        <v>385</v>
      </c>
      <c r="C27704" s="34">
        <v>370</v>
      </c>
      <c r="D27704" s="34">
        <v>406</v>
      </c>
      <c r="E27704" s="34">
        <v>448</v>
      </c>
      <c r="F27704" s="34">
        <v>417</v>
      </c>
      <c r="G27704" s="34">
        <v>345</v>
      </c>
      <c r="H27704" s="34">
        <v>390</v>
      </c>
      <c r="I27704" s="34">
        <v>399</v>
      </c>
      <c r="J27704" s="34">
        <v>402</v>
      </c>
      <c r="K27704" s="34">
        <v>293</v>
      </c>
      <c r="L27704" s="34">
        <v>353</v>
      </c>
      <c r="M27704" s="34">
        <v>304</v>
      </c>
    </row>
    <row r="27705" spans="1:13" x14ac:dyDescent="0.2">
      <c r="A27705" s="34" t="s">
        <v>128599</v>
      </c>
      <c r="B27705" s="34">
        <v>716</v>
      </c>
      <c r="C27705" s="34">
        <v>656</v>
      </c>
      <c r="D27705" s="34">
        <v>759</v>
      </c>
      <c r="E27705" s="34">
        <v>733</v>
      </c>
      <c r="F27705" s="34">
        <v>674</v>
      </c>
      <c r="G27705" s="34">
        <v>609</v>
      </c>
      <c r="H27705" s="34">
        <v>790</v>
      </c>
      <c r="I27705" s="34">
        <v>703</v>
      </c>
      <c r="J27705" s="34">
        <v>768</v>
      </c>
      <c r="K27705" s="34">
        <v>523</v>
      </c>
      <c r="L27705" s="34">
        <v>714</v>
      </c>
      <c r="M27705" s="34">
        <v>548</v>
      </c>
    </row>
    <row r="27706" spans="1:13" x14ac:dyDescent="0.2">
      <c r="A27706" s="34" t="s">
        <v>128600</v>
      </c>
      <c r="B27706" s="34">
        <v>635</v>
      </c>
      <c r="C27706" s="34">
        <v>489</v>
      </c>
      <c r="D27706" s="34">
        <v>522</v>
      </c>
      <c r="E27706" s="34">
        <v>579</v>
      </c>
      <c r="F27706" s="34">
        <v>525</v>
      </c>
      <c r="G27706" s="34">
        <v>450</v>
      </c>
      <c r="H27706" s="34">
        <v>561</v>
      </c>
      <c r="I27706" s="34">
        <v>506</v>
      </c>
      <c r="J27706" s="34">
        <v>623</v>
      </c>
      <c r="K27706" s="34">
        <v>409</v>
      </c>
      <c r="L27706" s="34">
        <v>596</v>
      </c>
      <c r="M27706" s="34">
        <v>402</v>
      </c>
    </row>
    <row r="27707" spans="1:13" x14ac:dyDescent="0.2">
      <c r="A27707" s="34" t="s">
        <v>128601</v>
      </c>
      <c r="B27707" s="34">
        <v>305</v>
      </c>
      <c r="C27707" s="34">
        <v>276</v>
      </c>
      <c r="D27707" s="34">
        <v>368</v>
      </c>
      <c r="E27707" s="34">
        <v>312</v>
      </c>
      <c r="F27707" s="34">
        <v>345</v>
      </c>
      <c r="G27707" s="34">
        <v>240</v>
      </c>
      <c r="H27707" s="34">
        <v>356</v>
      </c>
      <c r="I27707" s="34">
        <v>291</v>
      </c>
      <c r="J27707" s="34">
        <v>308</v>
      </c>
      <c r="K27707" s="34">
        <v>247</v>
      </c>
      <c r="L27707" s="34">
        <v>303</v>
      </c>
      <c r="M27707" s="34">
        <v>213</v>
      </c>
    </row>
    <row r="27708" spans="1:13" x14ac:dyDescent="0.2">
      <c r="A27708" s="34" t="s">
        <v>128602</v>
      </c>
      <c r="B27708" s="34">
        <v>380</v>
      </c>
      <c r="C27708" s="34">
        <v>322</v>
      </c>
      <c r="D27708" s="34">
        <v>371</v>
      </c>
      <c r="E27708" s="34">
        <v>360</v>
      </c>
      <c r="F27708" s="34">
        <v>302</v>
      </c>
      <c r="G27708" s="34">
        <v>321</v>
      </c>
      <c r="H27708" s="34">
        <v>397</v>
      </c>
      <c r="I27708" s="34">
        <v>379</v>
      </c>
      <c r="J27708" s="34">
        <v>328</v>
      </c>
      <c r="K27708" s="34">
        <v>271</v>
      </c>
      <c r="L27708" s="34">
        <v>345</v>
      </c>
      <c r="M27708" s="34">
        <v>275</v>
      </c>
    </row>
    <row r="27709" spans="1:13" x14ac:dyDescent="0.2">
      <c r="A27709" s="34" t="s">
        <v>128603</v>
      </c>
      <c r="B27709" s="34">
        <v>272</v>
      </c>
      <c r="C27709" s="34">
        <v>351</v>
      </c>
      <c r="D27709" s="34">
        <v>316</v>
      </c>
      <c r="E27709" s="34">
        <v>358</v>
      </c>
      <c r="F27709" s="34">
        <v>273</v>
      </c>
      <c r="G27709" s="34">
        <v>277</v>
      </c>
      <c r="H27709" s="34">
        <v>325</v>
      </c>
      <c r="I27709" s="34">
        <v>340</v>
      </c>
      <c r="J27709" s="34">
        <v>297</v>
      </c>
      <c r="K27709" s="34">
        <v>281</v>
      </c>
      <c r="L27709" s="34">
        <v>222</v>
      </c>
      <c r="M27709" s="34">
        <v>253</v>
      </c>
    </row>
    <row r="27710" spans="1:13" x14ac:dyDescent="0.2">
      <c r="A27710" s="34" t="s">
        <v>128604</v>
      </c>
      <c r="B27710" s="34">
        <v>183</v>
      </c>
      <c r="C27710" s="34">
        <v>150</v>
      </c>
      <c r="D27710" s="34">
        <v>167</v>
      </c>
      <c r="E27710" s="34">
        <v>217</v>
      </c>
      <c r="F27710" s="34">
        <v>169</v>
      </c>
      <c r="G27710" s="34">
        <v>200</v>
      </c>
      <c r="H27710" s="34">
        <v>183</v>
      </c>
      <c r="I27710" s="34">
        <v>218</v>
      </c>
      <c r="J27710" s="34">
        <v>154</v>
      </c>
      <c r="K27710" s="34">
        <v>153</v>
      </c>
      <c r="L27710" s="34">
        <v>165</v>
      </c>
      <c r="M27710" s="34">
        <v>166</v>
      </c>
    </row>
    <row r="27711" spans="1:13" x14ac:dyDescent="0.2">
      <c r="A27711" s="34" t="s">
        <v>128605</v>
      </c>
      <c r="B27711" s="34">
        <v>271</v>
      </c>
      <c r="C27711" s="34">
        <v>222</v>
      </c>
      <c r="D27711" s="34">
        <v>262</v>
      </c>
      <c r="E27711" s="34">
        <v>202</v>
      </c>
      <c r="F27711" s="34">
        <v>240</v>
      </c>
      <c r="G27711" s="34">
        <v>188</v>
      </c>
      <c r="H27711" s="34">
        <v>299</v>
      </c>
      <c r="I27711" s="34">
        <v>255</v>
      </c>
      <c r="J27711" s="34">
        <v>265</v>
      </c>
      <c r="K27711" s="34">
        <v>205</v>
      </c>
      <c r="L27711" s="34">
        <v>238</v>
      </c>
      <c r="M27711" s="34">
        <v>206</v>
      </c>
    </row>
    <row r="27712" spans="1:13" x14ac:dyDescent="0.2">
      <c r="A27712" s="34" t="s">
        <v>128606</v>
      </c>
      <c r="B27712" s="34">
        <v>153</v>
      </c>
      <c r="C27712" s="34">
        <v>179</v>
      </c>
      <c r="D27712" s="34">
        <v>147</v>
      </c>
      <c r="E27712" s="34">
        <v>160</v>
      </c>
      <c r="F27712" s="34">
        <v>133</v>
      </c>
      <c r="G27712" s="34">
        <v>169</v>
      </c>
      <c r="H27712" s="34">
        <v>165</v>
      </c>
      <c r="I27712" s="34">
        <v>160</v>
      </c>
      <c r="J27712" s="34">
        <v>144</v>
      </c>
      <c r="K27712" s="34">
        <v>137</v>
      </c>
      <c r="L27712" s="34">
        <v>189</v>
      </c>
      <c r="M27712" s="34">
        <v>120</v>
      </c>
    </row>
    <row r="27713" spans="1:13" x14ac:dyDescent="0.2">
      <c r="A27713" s="34" t="s">
        <v>128607</v>
      </c>
      <c r="B27713" s="34">
        <v>363</v>
      </c>
      <c r="C27713" s="34">
        <v>294</v>
      </c>
      <c r="D27713" s="34">
        <v>355</v>
      </c>
      <c r="E27713" s="34">
        <v>359</v>
      </c>
      <c r="F27713" s="34">
        <v>283</v>
      </c>
      <c r="G27713" s="34">
        <v>347</v>
      </c>
      <c r="H27713" s="34">
        <v>355</v>
      </c>
      <c r="I27713" s="34">
        <v>351</v>
      </c>
      <c r="J27713" s="34">
        <v>385</v>
      </c>
      <c r="K27713" s="34">
        <v>301</v>
      </c>
      <c r="L27713" s="34">
        <v>317</v>
      </c>
      <c r="M27713" s="34">
        <v>267</v>
      </c>
    </row>
    <row r="27714" spans="1:13" x14ac:dyDescent="0.2">
      <c r="A27714" s="34" t="s">
        <v>128608</v>
      </c>
      <c r="B27714" s="34">
        <v>210</v>
      </c>
      <c r="C27714" s="34">
        <v>271</v>
      </c>
      <c r="D27714" s="34">
        <v>240</v>
      </c>
      <c r="E27714" s="34">
        <v>235</v>
      </c>
      <c r="F27714" s="34">
        <v>243</v>
      </c>
      <c r="G27714" s="34">
        <v>233</v>
      </c>
      <c r="H27714" s="34">
        <v>246</v>
      </c>
      <c r="I27714" s="34">
        <v>232</v>
      </c>
      <c r="J27714" s="34">
        <v>304</v>
      </c>
      <c r="K27714" s="34">
        <v>219</v>
      </c>
      <c r="L27714" s="34">
        <v>223</v>
      </c>
      <c r="M27714" s="34">
        <v>154</v>
      </c>
    </row>
    <row r="27715" spans="1:13" x14ac:dyDescent="0.2">
      <c r="A27715" s="34" t="s">
        <v>128609</v>
      </c>
      <c r="B27715" s="34">
        <v>159</v>
      </c>
      <c r="C27715" s="34">
        <v>182</v>
      </c>
      <c r="D27715" s="34">
        <v>148</v>
      </c>
      <c r="E27715" s="34">
        <v>235</v>
      </c>
      <c r="F27715" s="34">
        <v>123</v>
      </c>
      <c r="G27715" s="34">
        <v>173</v>
      </c>
      <c r="H27715" s="34">
        <v>161</v>
      </c>
      <c r="I27715" s="34">
        <v>191</v>
      </c>
      <c r="J27715" s="34">
        <v>171</v>
      </c>
      <c r="K27715" s="34">
        <v>139</v>
      </c>
      <c r="L27715" s="34">
        <v>128</v>
      </c>
      <c r="M27715" s="34">
        <v>116</v>
      </c>
    </row>
    <row r="27716" spans="1:13" x14ac:dyDescent="0.2">
      <c r="A27716" s="34" t="s">
        <v>128610</v>
      </c>
      <c r="B27716" s="34">
        <v>440</v>
      </c>
      <c r="C27716" s="34">
        <v>462</v>
      </c>
      <c r="D27716" s="34">
        <v>523</v>
      </c>
      <c r="E27716" s="34">
        <v>531</v>
      </c>
      <c r="F27716" s="34">
        <v>478</v>
      </c>
      <c r="G27716" s="34">
        <v>423</v>
      </c>
      <c r="H27716" s="34">
        <v>566</v>
      </c>
      <c r="I27716" s="34">
        <v>452</v>
      </c>
      <c r="J27716" s="34">
        <v>616</v>
      </c>
      <c r="K27716" s="34">
        <v>376</v>
      </c>
      <c r="L27716" s="34">
        <v>522</v>
      </c>
      <c r="M27716" s="34">
        <v>416</v>
      </c>
    </row>
    <row r="27717" spans="1:13" x14ac:dyDescent="0.2">
      <c r="A27717" s="34" t="s">
        <v>128611</v>
      </c>
      <c r="B27717" s="34">
        <v>257</v>
      </c>
      <c r="C27717" s="34">
        <v>352</v>
      </c>
      <c r="D27717" s="34">
        <v>313</v>
      </c>
      <c r="E27717" s="34">
        <v>358</v>
      </c>
      <c r="F27717" s="34">
        <v>359</v>
      </c>
      <c r="G27717" s="34">
        <v>280</v>
      </c>
      <c r="H27717" s="34">
        <v>346</v>
      </c>
      <c r="I27717" s="34">
        <v>370</v>
      </c>
      <c r="J27717" s="34">
        <v>373</v>
      </c>
      <c r="K27717" s="34">
        <v>281</v>
      </c>
      <c r="L27717" s="34">
        <v>341</v>
      </c>
      <c r="M27717" s="34">
        <v>257</v>
      </c>
    </row>
    <row r="27718" spans="1:13" x14ac:dyDescent="0.2">
      <c r="A27718" s="34" t="s">
        <v>128612</v>
      </c>
      <c r="B27718" s="34">
        <v>128</v>
      </c>
      <c r="C27718" s="34">
        <v>218</v>
      </c>
      <c r="D27718" s="34">
        <v>162</v>
      </c>
      <c r="E27718" s="34">
        <v>147</v>
      </c>
      <c r="F27718" s="34">
        <v>156</v>
      </c>
      <c r="G27718" s="34">
        <v>164</v>
      </c>
      <c r="H27718" s="34">
        <v>158</v>
      </c>
      <c r="I27718" s="34">
        <v>168</v>
      </c>
      <c r="J27718" s="34">
        <v>186</v>
      </c>
      <c r="K27718" s="34">
        <v>168</v>
      </c>
      <c r="L27718" s="34">
        <v>176</v>
      </c>
      <c r="M27718" s="34">
        <v>110</v>
      </c>
    </row>
    <row r="27719" spans="1:13" x14ac:dyDescent="0.2">
      <c r="A27719" s="34" t="s">
        <v>128613</v>
      </c>
      <c r="B27719" s="34">
        <v>361</v>
      </c>
      <c r="C27719" s="34">
        <v>275</v>
      </c>
      <c r="D27719" s="34">
        <v>310</v>
      </c>
      <c r="E27719" s="34">
        <v>279</v>
      </c>
      <c r="F27719" s="34">
        <v>292</v>
      </c>
      <c r="G27719" s="34">
        <v>187</v>
      </c>
      <c r="H27719" s="34">
        <v>299</v>
      </c>
      <c r="I27719" s="34">
        <v>261</v>
      </c>
      <c r="J27719" s="34">
        <v>345</v>
      </c>
      <c r="K27719" s="34">
        <v>222</v>
      </c>
      <c r="L27719" s="34">
        <v>285</v>
      </c>
      <c r="M27719" s="34">
        <v>195</v>
      </c>
    </row>
    <row r="27720" spans="1:13" x14ac:dyDescent="0.2">
      <c r="A27720" s="34" t="s">
        <v>128614</v>
      </c>
      <c r="B27720" s="34">
        <v>292</v>
      </c>
      <c r="C27720" s="34">
        <v>343</v>
      </c>
      <c r="D27720" s="34">
        <v>392</v>
      </c>
      <c r="E27720" s="34">
        <v>400</v>
      </c>
      <c r="F27720" s="34">
        <v>321</v>
      </c>
      <c r="G27720" s="34">
        <v>350</v>
      </c>
      <c r="H27720" s="34">
        <v>379</v>
      </c>
      <c r="I27720" s="34">
        <v>323</v>
      </c>
      <c r="J27720" s="34">
        <v>355</v>
      </c>
      <c r="K27720" s="34">
        <v>292</v>
      </c>
      <c r="L27720" s="34">
        <v>323</v>
      </c>
      <c r="M27720" s="34">
        <v>300</v>
      </c>
    </row>
    <row r="27721" spans="1:13" x14ac:dyDescent="0.2">
      <c r="A27721" s="34" t="s">
        <v>128615</v>
      </c>
      <c r="B27721" s="34">
        <v>418</v>
      </c>
      <c r="C27721" s="34">
        <v>403</v>
      </c>
      <c r="D27721" s="34">
        <v>413</v>
      </c>
      <c r="E27721" s="34">
        <v>462</v>
      </c>
      <c r="F27721" s="34">
        <v>396</v>
      </c>
      <c r="G27721" s="34">
        <v>430</v>
      </c>
      <c r="H27721" s="34">
        <v>488</v>
      </c>
      <c r="I27721" s="34">
        <v>377</v>
      </c>
      <c r="J27721" s="34">
        <v>437</v>
      </c>
      <c r="K27721" s="34">
        <v>337</v>
      </c>
      <c r="L27721" s="34">
        <v>378</v>
      </c>
      <c r="M27721" s="34">
        <v>353</v>
      </c>
    </row>
    <row r="27722" spans="1:13" x14ac:dyDescent="0.2">
      <c r="A27722" s="34" t="s">
        <v>128616</v>
      </c>
      <c r="B27722" s="34">
        <v>298</v>
      </c>
      <c r="C27722" s="34">
        <v>420</v>
      </c>
      <c r="D27722" s="34">
        <v>402</v>
      </c>
      <c r="E27722" s="34">
        <v>408</v>
      </c>
      <c r="F27722" s="34">
        <v>309</v>
      </c>
      <c r="G27722" s="34">
        <v>334</v>
      </c>
      <c r="H27722" s="34">
        <v>382</v>
      </c>
      <c r="I27722" s="34">
        <v>345</v>
      </c>
      <c r="J27722" s="34">
        <v>401</v>
      </c>
      <c r="K27722" s="34">
        <v>315</v>
      </c>
      <c r="L27722" s="34">
        <v>307</v>
      </c>
      <c r="M27722" s="34">
        <v>296</v>
      </c>
    </row>
    <row r="27723" spans="1:13" x14ac:dyDescent="0.2">
      <c r="A27723" s="34" t="s">
        <v>128617</v>
      </c>
      <c r="B27723" s="34">
        <v>733</v>
      </c>
      <c r="C27723" s="34">
        <v>793</v>
      </c>
      <c r="D27723" s="34">
        <v>760</v>
      </c>
      <c r="E27723" s="34">
        <v>733</v>
      </c>
      <c r="F27723" s="34">
        <v>729</v>
      </c>
      <c r="G27723" s="34">
        <v>770</v>
      </c>
      <c r="H27723" s="34">
        <v>939</v>
      </c>
      <c r="I27723" s="34">
        <v>707</v>
      </c>
      <c r="J27723" s="34">
        <v>930</v>
      </c>
      <c r="K27723" s="34">
        <v>587</v>
      </c>
      <c r="L27723" s="34">
        <v>828</v>
      </c>
      <c r="M27723" s="34">
        <v>536</v>
      </c>
    </row>
    <row r="27724" spans="1:13" x14ac:dyDescent="0.2">
      <c r="A27724" s="34" t="s">
        <v>128618</v>
      </c>
      <c r="B27724" s="34">
        <v>1275</v>
      </c>
      <c r="C27724" s="34">
        <v>1313</v>
      </c>
      <c r="D27724" s="34">
        <v>1367</v>
      </c>
      <c r="E27724" s="34">
        <v>1399</v>
      </c>
      <c r="F27724" s="34">
        <v>1308</v>
      </c>
      <c r="G27724" s="34">
        <v>1170</v>
      </c>
      <c r="H27724" s="34">
        <v>1532</v>
      </c>
      <c r="I27724" s="34">
        <v>1273</v>
      </c>
      <c r="J27724" s="34">
        <v>1490</v>
      </c>
      <c r="K27724" s="34">
        <v>1038</v>
      </c>
      <c r="L27724" s="34">
        <v>1338</v>
      </c>
      <c r="M27724" s="34">
        <v>1012</v>
      </c>
    </row>
    <row r="27725" spans="1:13" x14ac:dyDescent="0.2">
      <c r="A27725" s="34" t="s">
        <v>128619</v>
      </c>
      <c r="B27725" s="34">
        <v>492</v>
      </c>
      <c r="C27725" s="34">
        <v>717</v>
      </c>
      <c r="D27725" s="34">
        <v>582</v>
      </c>
      <c r="E27725" s="34">
        <v>714</v>
      </c>
      <c r="F27725" s="34">
        <v>609</v>
      </c>
      <c r="G27725" s="34">
        <v>600</v>
      </c>
      <c r="H27725" s="34">
        <v>680</v>
      </c>
      <c r="I27725" s="34">
        <v>723</v>
      </c>
      <c r="J27725" s="34">
        <v>583</v>
      </c>
      <c r="K27725" s="34">
        <v>538</v>
      </c>
      <c r="L27725" s="34">
        <v>554</v>
      </c>
      <c r="M27725" s="34">
        <v>523</v>
      </c>
    </row>
    <row r="27726" spans="1:13" x14ac:dyDescent="0.2">
      <c r="A27726" s="34" t="s">
        <v>128620</v>
      </c>
      <c r="B27726" s="34">
        <v>456</v>
      </c>
      <c r="C27726" s="34">
        <v>439</v>
      </c>
      <c r="D27726" s="34">
        <v>391</v>
      </c>
      <c r="E27726" s="34">
        <v>491</v>
      </c>
      <c r="F27726" s="34">
        <v>423</v>
      </c>
      <c r="G27726" s="34">
        <v>432</v>
      </c>
      <c r="H27726" s="34">
        <v>469</v>
      </c>
      <c r="I27726" s="34">
        <v>441</v>
      </c>
      <c r="J27726" s="34">
        <v>365</v>
      </c>
      <c r="K27726" s="34">
        <v>323</v>
      </c>
      <c r="L27726" s="34">
        <v>376</v>
      </c>
      <c r="M27726" s="34">
        <v>295</v>
      </c>
    </row>
    <row r="27727" spans="1:13" x14ac:dyDescent="0.2">
      <c r="A27727" s="34" t="s">
        <v>128621</v>
      </c>
      <c r="B27727" s="34">
        <v>763</v>
      </c>
      <c r="C27727" s="34">
        <v>566</v>
      </c>
      <c r="D27727" s="34">
        <v>708</v>
      </c>
      <c r="E27727" s="34">
        <v>651</v>
      </c>
      <c r="F27727" s="34">
        <v>629</v>
      </c>
      <c r="G27727" s="34">
        <v>642</v>
      </c>
      <c r="H27727" s="34">
        <v>717</v>
      </c>
      <c r="I27727" s="34">
        <v>677</v>
      </c>
      <c r="J27727" s="34">
        <v>779</v>
      </c>
      <c r="K27727" s="34">
        <v>585</v>
      </c>
      <c r="L27727" s="34">
        <v>691</v>
      </c>
      <c r="M27727" s="34">
        <v>480</v>
      </c>
    </row>
    <row r="27728" spans="1:13" x14ac:dyDescent="0.2">
      <c r="A27728" s="34" t="s">
        <v>128622</v>
      </c>
      <c r="B27728" s="34">
        <v>380</v>
      </c>
      <c r="C27728" s="34">
        <v>386</v>
      </c>
      <c r="D27728" s="34">
        <v>445</v>
      </c>
      <c r="E27728" s="34">
        <v>421</v>
      </c>
      <c r="F27728" s="34">
        <v>372</v>
      </c>
      <c r="G27728" s="34">
        <v>351</v>
      </c>
      <c r="H27728" s="34">
        <v>424</v>
      </c>
      <c r="I27728" s="34">
        <v>368</v>
      </c>
      <c r="J27728" s="34">
        <v>352</v>
      </c>
      <c r="K27728" s="34">
        <v>254</v>
      </c>
      <c r="L27728" s="34">
        <v>401</v>
      </c>
      <c r="M27728" s="34">
        <v>293</v>
      </c>
    </row>
    <row r="27729" spans="1:13" x14ac:dyDescent="0.2">
      <c r="A27729" s="34" t="s">
        <v>128623</v>
      </c>
      <c r="B27729" s="34">
        <v>322</v>
      </c>
      <c r="C27729" s="34">
        <v>407</v>
      </c>
      <c r="D27729" s="34">
        <v>378</v>
      </c>
      <c r="E27729" s="34">
        <v>474</v>
      </c>
      <c r="F27729" s="34">
        <v>364</v>
      </c>
      <c r="G27729" s="34">
        <v>347</v>
      </c>
      <c r="H27729" s="34">
        <v>466</v>
      </c>
      <c r="I27729" s="34">
        <v>409</v>
      </c>
      <c r="J27729" s="34">
        <v>435</v>
      </c>
      <c r="K27729" s="34">
        <v>327</v>
      </c>
      <c r="L27729" s="34">
        <v>381</v>
      </c>
      <c r="M27729" s="34">
        <v>294</v>
      </c>
    </row>
    <row r="27730" spans="1:13" x14ac:dyDescent="0.2">
      <c r="A27730" s="34" t="s">
        <v>128624</v>
      </c>
      <c r="B27730" s="34">
        <v>281</v>
      </c>
      <c r="C27730" s="34">
        <v>219</v>
      </c>
      <c r="D27730" s="34">
        <v>219</v>
      </c>
      <c r="E27730" s="34">
        <v>268</v>
      </c>
      <c r="F27730" s="34">
        <v>198</v>
      </c>
      <c r="G27730" s="34">
        <v>207</v>
      </c>
      <c r="H27730" s="34">
        <v>257</v>
      </c>
      <c r="I27730" s="34">
        <v>238</v>
      </c>
      <c r="J27730" s="34">
        <v>211</v>
      </c>
      <c r="K27730" s="34">
        <v>192</v>
      </c>
      <c r="L27730" s="34">
        <v>272</v>
      </c>
      <c r="M27730" s="34">
        <v>175</v>
      </c>
    </row>
    <row r="27731" spans="1:13" x14ac:dyDescent="0.2">
      <c r="A27731" s="34" t="s">
        <v>128625</v>
      </c>
      <c r="B27731" s="34">
        <v>173</v>
      </c>
      <c r="C27731" s="34">
        <v>183</v>
      </c>
      <c r="D27731" s="34">
        <v>243</v>
      </c>
      <c r="E27731" s="34">
        <v>213</v>
      </c>
      <c r="F27731" s="34">
        <v>154</v>
      </c>
      <c r="G27731" s="34">
        <v>241</v>
      </c>
      <c r="H27731" s="34">
        <v>243</v>
      </c>
      <c r="I27731" s="34">
        <v>239</v>
      </c>
      <c r="J27731" s="34">
        <v>216</v>
      </c>
      <c r="K27731" s="34">
        <v>193</v>
      </c>
      <c r="L27731" s="34">
        <v>162</v>
      </c>
      <c r="M27731" s="34">
        <v>155</v>
      </c>
    </row>
    <row r="27732" spans="1:13" x14ac:dyDescent="0.2">
      <c r="A27732" s="34" t="s">
        <v>128626</v>
      </c>
      <c r="B27732" s="34">
        <v>425</v>
      </c>
      <c r="C27732" s="34">
        <v>456</v>
      </c>
      <c r="D27732" s="34">
        <v>459</v>
      </c>
      <c r="E27732" s="34">
        <v>583</v>
      </c>
      <c r="F27732" s="34">
        <v>453</v>
      </c>
      <c r="G27732" s="34">
        <v>443</v>
      </c>
      <c r="H27732" s="34">
        <v>457</v>
      </c>
      <c r="I27732" s="34">
        <v>476</v>
      </c>
      <c r="J27732" s="34">
        <v>504</v>
      </c>
      <c r="K27732" s="34">
        <v>388</v>
      </c>
      <c r="L27732" s="34">
        <v>442</v>
      </c>
      <c r="M27732" s="34">
        <v>357</v>
      </c>
    </row>
    <row r="27733" spans="1:13" x14ac:dyDescent="0.2">
      <c r="A27733" s="34" t="s">
        <v>128627</v>
      </c>
      <c r="B27733" s="34">
        <v>222</v>
      </c>
      <c r="C27733" s="34">
        <v>292</v>
      </c>
      <c r="D27733" s="34">
        <v>256</v>
      </c>
      <c r="E27733" s="34">
        <v>280</v>
      </c>
      <c r="F27733" s="34">
        <v>200</v>
      </c>
      <c r="G27733" s="34">
        <v>211</v>
      </c>
      <c r="H27733" s="34">
        <v>259</v>
      </c>
      <c r="I27733" s="34">
        <v>251</v>
      </c>
      <c r="J27733" s="34">
        <v>274</v>
      </c>
      <c r="K27733" s="34">
        <v>183</v>
      </c>
      <c r="L27733" s="34">
        <v>235</v>
      </c>
      <c r="M27733" s="34">
        <v>206</v>
      </c>
    </row>
    <row r="27734" spans="1:13" x14ac:dyDescent="0.2">
      <c r="A27734" s="34" t="s">
        <v>128628</v>
      </c>
      <c r="B27734" s="34">
        <v>382</v>
      </c>
      <c r="C27734" s="34">
        <v>286</v>
      </c>
      <c r="D27734" s="34">
        <v>389</v>
      </c>
      <c r="E27734" s="34">
        <v>318</v>
      </c>
      <c r="F27734" s="34">
        <v>326</v>
      </c>
      <c r="G27734" s="34">
        <v>260</v>
      </c>
      <c r="H27734" s="34">
        <v>462</v>
      </c>
      <c r="I27734" s="34">
        <v>294</v>
      </c>
      <c r="J27734" s="34">
        <v>412</v>
      </c>
      <c r="K27734" s="34">
        <v>261</v>
      </c>
      <c r="L27734" s="34">
        <v>391</v>
      </c>
      <c r="M27734" s="34">
        <v>234</v>
      </c>
    </row>
    <row r="27735" spans="1:13" x14ac:dyDescent="0.2">
      <c r="A27735" s="34" t="s">
        <v>128629</v>
      </c>
      <c r="B27735" s="34">
        <v>896</v>
      </c>
      <c r="C27735" s="34">
        <v>766</v>
      </c>
      <c r="D27735" s="34">
        <v>916</v>
      </c>
      <c r="E27735" s="34">
        <v>785</v>
      </c>
      <c r="F27735" s="34">
        <v>823</v>
      </c>
      <c r="G27735" s="34">
        <v>756</v>
      </c>
      <c r="H27735" s="34">
        <v>961</v>
      </c>
      <c r="I27735" s="34">
        <v>855</v>
      </c>
      <c r="J27735" s="34">
        <v>870</v>
      </c>
      <c r="K27735" s="34">
        <v>612</v>
      </c>
      <c r="L27735" s="34">
        <v>818</v>
      </c>
      <c r="M27735" s="34">
        <v>601</v>
      </c>
    </row>
    <row r="27736" spans="1:13" x14ac:dyDescent="0.2">
      <c r="A27736" s="34" t="s">
        <v>128630</v>
      </c>
      <c r="B27736" s="34">
        <v>196</v>
      </c>
      <c r="C27736" s="34">
        <v>284</v>
      </c>
      <c r="D27736" s="34">
        <v>197</v>
      </c>
      <c r="E27736" s="34">
        <v>246</v>
      </c>
      <c r="F27736" s="34">
        <v>174</v>
      </c>
      <c r="G27736" s="34">
        <v>252</v>
      </c>
      <c r="H27736" s="34">
        <v>230</v>
      </c>
      <c r="I27736" s="34">
        <v>234</v>
      </c>
      <c r="J27736" s="34">
        <v>232</v>
      </c>
      <c r="K27736" s="34">
        <v>216</v>
      </c>
      <c r="L27736" s="34">
        <v>203</v>
      </c>
      <c r="M27736" s="34">
        <v>179</v>
      </c>
    </row>
    <row r="27737" spans="1:13" x14ac:dyDescent="0.2">
      <c r="A27737" s="34" t="s">
        <v>128631</v>
      </c>
      <c r="B27737" s="34">
        <v>705</v>
      </c>
      <c r="C27737" s="34">
        <v>616</v>
      </c>
      <c r="D27737" s="34">
        <v>724</v>
      </c>
      <c r="E27737" s="34">
        <v>688</v>
      </c>
      <c r="F27737" s="34">
        <v>583</v>
      </c>
      <c r="G27737" s="34">
        <v>671</v>
      </c>
      <c r="H27737" s="34">
        <v>843</v>
      </c>
      <c r="I27737" s="34">
        <v>686</v>
      </c>
      <c r="J27737" s="34">
        <v>802</v>
      </c>
      <c r="K27737" s="34">
        <v>542</v>
      </c>
      <c r="L27737" s="34">
        <v>672</v>
      </c>
      <c r="M27737" s="34">
        <v>517</v>
      </c>
    </row>
    <row r="27738" spans="1:13" x14ac:dyDescent="0.2">
      <c r="A27738" s="34" t="s">
        <v>128632</v>
      </c>
      <c r="B27738" s="34">
        <v>149</v>
      </c>
      <c r="C27738" s="34">
        <v>194</v>
      </c>
      <c r="D27738" s="34">
        <v>198</v>
      </c>
      <c r="E27738" s="34">
        <v>192</v>
      </c>
      <c r="F27738" s="34">
        <v>189</v>
      </c>
      <c r="G27738" s="34">
        <v>167</v>
      </c>
      <c r="H27738" s="34">
        <v>180</v>
      </c>
      <c r="I27738" s="34">
        <v>203</v>
      </c>
      <c r="J27738" s="34">
        <v>188</v>
      </c>
      <c r="K27738" s="34">
        <v>166</v>
      </c>
      <c r="L27738" s="34">
        <v>190</v>
      </c>
      <c r="M27738" s="34">
        <v>169</v>
      </c>
    </row>
    <row r="27739" spans="1:13" x14ac:dyDescent="0.2">
      <c r="A27739" s="34" t="s">
        <v>128633</v>
      </c>
      <c r="B27739" s="34">
        <v>838</v>
      </c>
      <c r="C27739" s="34">
        <v>768</v>
      </c>
      <c r="D27739" s="34">
        <v>959</v>
      </c>
      <c r="E27739" s="34">
        <v>773</v>
      </c>
      <c r="F27739" s="34">
        <v>860</v>
      </c>
      <c r="G27739" s="34">
        <v>779</v>
      </c>
      <c r="H27739" s="34">
        <v>903</v>
      </c>
      <c r="I27739" s="34">
        <v>789</v>
      </c>
      <c r="J27739" s="34">
        <v>922</v>
      </c>
      <c r="K27739" s="34">
        <v>618</v>
      </c>
      <c r="L27739" s="34">
        <v>938</v>
      </c>
      <c r="M27739" s="34">
        <v>592</v>
      </c>
    </row>
    <row r="27740" spans="1:13" x14ac:dyDescent="0.2">
      <c r="A27740" s="34" t="s">
        <v>128634</v>
      </c>
      <c r="B27740" s="34">
        <v>606</v>
      </c>
      <c r="C27740" s="34">
        <v>650</v>
      </c>
      <c r="D27740" s="34">
        <v>626</v>
      </c>
      <c r="E27740" s="34">
        <v>629</v>
      </c>
      <c r="F27740" s="34">
        <v>519</v>
      </c>
      <c r="G27740" s="34">
        <v>567</v>
      </c>
      <c r="H27740" s="34">
        <v>598</v>
      </c>
      <c r="I27740" s="34">
        <v>637</v>
      </c>
      <c r="J27740" s="34">
        <v>606</v>
      </c>
      <c r="K27740" s="34">
        <v>543</v>
      </c>
      <c r="L27740" s="34">
        <v>567</v>
      </c>
      <c r="M27740" s="34">
        <v>486</v>
      </c>
    </row>
    <row r="27741" spans="1:13" x14ac:dyDescent="0.2">
      <c r="A27741" s="34" t="s">
        <v>128635</v>
      </c>
      <c r="B27741" s="34">
        <v>631</v>
      </c>
      <c r="C27741" s="34">
        <v>744</v>
      </c>
      <c r="D27741" s="34">
        <v>785</v>
      </c>
      <c r="E27741" s="34">
        <v>828</v>
      </c>
      <c r="F27741" s="34">
        <v>651</v>
      </c>
      <c r="G27741" s="34">
        <v>652</v>
      </c>
      <c r="H27741" s="34">
        <v>821</v>
      </c>
      <c r="I27741" s="34">
        <v>720</v>
      </c>
      <c r="J27741" s="34">
        <v>741</v>
      </c>
      <c r="K27741" s="34">
        <v>648</v>
      </c>
      <c r="L27741" s="34">
        <v>706</v>
      </c>
      <c r="M27741" s="34">
        <v>551</v>
      </c>
    </row>
    <row r="27742" spans="1:13" x14ac:dyDescent="0.2">
      <c r="A27742" s="34" t="s">
        <v>128636</v>
      </c>
      <c r="B27742" s="34">
        <v>475</v>
      </c>
      <c r="C27742" s="34">
        <v>446</v>
      </c>
      <c r="D27742" s="34">
        <v>628</v>
      </c>
      <c r="E27742" s="34">
        <v>557</v>
      </c>
      <c r="F27742" s="34">
        <v>539</v>
      </c>
      <c r="G27742" s="34">
        <v>463</v>
      </c>
      <c r="H27742" s="34">
        <v>654</v>
      </c>
      <c r="I27742" s="34">
        <v>508</v>
      </c>
      <c r="J27742" s="34">
        <v>622</v>
      </c>
      <c r="K27742" s="34">
        <v>432</v>
      </c>
      <c r="L27742" s="34">
        <v>549</v>
      </c>
      <c r="M27742" s="34">
        <v>391</v>
      </c>
    </row>
    <row r="27743" spans="1:13" x14ac:dyDescent="0.2">
      <c r="A27743" s="34" t="s">
        <v>128637</v>
      </c>
      <c r="B27743" s="34">
        <v>936</v>
      </c>
      <c r="C27743" s="34">
        <v>1125</v>
      </c>
      <c r="D27743" s="34">
        <v>1125</v>
      </c>
      <c r="E27743" s="34">
        <v>1069</v>
      </c>
      <c r="F27743" s="34">
        <v>938</v>
      </c>
      <c r="G27743" s="34">
        <v>975</v>
      </c>
      <c r="H27743" s="34">
        <v>1106</v>
      </c>
      <c r="I27743" s="34">
        <v>1050</v>
      </c>
      <c r="J27743" s="34">
        <v>1089</v>
      </c>
      <c r="K27743" s="34">
        <v>848</v>
      </c>
      <c r="L27743" s="34">
        <v>1136</v>
      </c>
      <c r="M27743" s="34">
        <v>778</v>
      </c>
    </row>
    <row r="27744" spans="1:13" x14ac:dyDescent="0.2">
      <c r="A27744" s="34" t="s">
        <v>128638</v>
      </c>
      <c r="B27744" s="34">
        <v>479</v>
      </c>
      <c r="C27744" s="34">
        <v>463</v>
      </c>
      <c r="D27744" s="34">
        <v>461</v>
      </c>
      <c r="E27744" s="34">
        <v>537</v>
      </c>
      <c r="F27744" s="34">
        <v>484</v>
      </c>
      <c r="G27744" s="34">
        <v>474</v>
      </c>
      <c r="H27744" s="34">
        <v>509</v>
      </c>
      <c r="I27744" s="34">
        <v>513</v>
      </c>
      <c r="J27744" s="34">
        <v>486</v>
      </c>
      <c r="K27744" s="34">
        <v>388</v>
      </c>
      <c r="L27744" s="34">
        <v>385</v>
      </c>
      <c r="M27744" s="34">
        <v>395</v>
      </c>
    </row>
    <row r="27745" spans="1:13" x14ac:dyDescent="0.2">
      <c r="A27745" s="34" t="s">
        <v>128639</v>
      </c>
      <c r="B27745" s="34">
        <v>835</v>
      </c>
      <c r="C27745" s="34">
        <v>1080</v>
      </c>
      <c r="D27745" s="34">
        <v>1013</v>
      </c>
      <c r="E27745" s="34">
        <v>1126</v>
      </c>
      <c r="F27745" s="34">
        <v>845</v>
      </c>
      <c r="G27745" s="34">
        <v>1085</v>
      </c>
      <c r="H27745" s="34">
        <v>1048</v>
      </c>
      <c r="I27745" s="34">
        <v>1050</v>
      </c>
      <c r="J27745" s="34">
        <v>900</v>
      </c>
      <c r="K27745" s="34">
        <v>825</v>
      </c>
      <c r="L27745" s="34">
        <v>956</v>
      </c>
      <c r="M27745" s="34">
        <v>842</v>
      </c>
    </row>
    <row r="27746" spans="1:13" x14ac:dyDescent="0.2">
      <c r="A27746" s="34" t="s">
        <v>128640</v>
      </c>
      <c r="B27746" s="34">
        <v>501</v>
      </c>
      <c r="C27746" s="34">
        <v>597</v>
      </c>
      <c r="D27746" s="34">
        <v>592</v>
      </c>
      <c r="E27746" s="34">
        <v>576</v>
      </c>
      <c r="F27746" s="34">
        <v>554</v>
      </c>
      <c r="G27746" s="34">
        <v>543</v>
      </c>
      <c r="H27746" s="34">
        <v>671</v>
      </c>
      <c r="I27746" s="34">
        <v>573</v>
      </c>
      <c r="J27746" s="34">
        <v>589</v>
      </c>
      <c r="K27746" s="34">
        <v>526</v>
      </c>
      <c r="L27746" s="34">
        <v>636</v>
      </c>
      <c r="M27746" s="34">
        <v>449</v>
      </c>
    </row>
    <row r="27747" spans="1:13" x14ac:dyDescent="0.2">
      <c r="A27747" s="34" t="s">
        <v>128641</v>
      </c>
      <c r="B27747" s="34">
        <v>502</v>
      </c>
      <c r="C27747" s="34">
        <v>459</v>
      </c>
      <c r="D27747" s="34">
        <v>567</v>
      </c>
      <c r="E27747" s="34">
        <v>575</v>
      </c>
      <c r="F27747" s="34">
        <v>507</v>
      </c>
      <c r="G27747" s="34">
        <v>446</v>
      </c>
      <c r="H27747" s="34">
        <v>617</v>
      </c>
      <c r="I27747" s="34">
        <v>528</v>
      </c>
      <c r="J27747" s="34">
        <v>519</v>
      </c>
      <c r="K27747" s="34">
        <v>419</v>
      </c>
      <c r="L27747" s="34">
        <v>574</v>
      </c>
      <c r="M27747" s="34">
        <v>382</v>
      </c>
    </row>
    <row r="27748" spans="1:13" x14ac:dyDescent="0.2">
      <c r="A27748" s="34" t="s">
        <v>128642</v>
      </c>
      <c r="B27748" s="34">
        <v>282</v>
      </c>
      <c r="C27748" s="34">
        <v>433</v>
      </c>
      <c r="D27748" s="34">
        <v>329</v>
      </c>
      <c r="E27748" s="34">
        <v>476</v>
      </c>
      <c r="F27748" s="34">
        <v>330</v>
      </c>
      <c r="G27748" s="34">
        <v>358</v>
      </c>
      <c r="H27748" s="34">
        <v>365</v>
      </c>
      <c r="I27748" s="34">
        <v>393</v>
      </c>
      <c r="J27748" s="34">
        <v>343</v>
      </c>
      <c r="K27748" s="34">
        <v>382</v>
      </c>
      <c r="L27748" s="34">
        <v>359</v>
      </c>
      <c r="M27748" s="34">
        <v>299</v>
      </c>
    </row>
    <row r="27749" spans="1:13" x14ac:dyDescent="0.2">
      <c r="A27749" s="34" t="s">
        <v>128643</v>
      </c>
      <c r="B27749" s="34">
        <v>498</v>
      </c>
      <c r="C27749" s="34">
        <v>563</v>
      </c>
      <c r="D27749" s="34">
        <v>532</v>
      </c>
      <c r="E27749" s="34">
        <v>535</v>
      </c>
      <c r="F27749" s="34">
        <v>488</v>
      </c>
      <c r="G27749" s="34">
        <v>540</v>
      </c>
      <c r="H27749" s="34">
        <v>496</v>
      </c>
      <c r="I27749" s="34">
        <v>546</v>
      </c>
      <c r="J27749" s="34">
        <v>567</v>
      </c>
      <c r="K27749" s="34">
        <v>453</v>
      </c>
      <c r="L27749" s="34">
        <v>484</v>
      </c>
      <c r="M27749" s="34">
        <v>409</v>
      </c>
    </row>
    <row r="27750" spans="1:13" x14ac:dyDescent="0.2">
      <c r="A27750" s="34" t="s">
        <v>128644</v>
      </c>
      <c r="B27750" s="34">
        <v>501</v>
      </c>
      <c r="C27750" s="34">
        <v>512</v>
      </c>
      <c r="D27750" s="34">
        <v>490</v>
      </c>
      <c r="E27750" s="34">
        <v>602</v>
      </c>
      <c r="F27750" s="34">
        <v>486</v>
      </c>
      <c r="G27750" s="34">
        <v>489</v>
      </c>
      <c r="H27750" s="34">
        <v>605</v>
      </c>
      <c r="I27750" s="34">
        <v>538</v>
      </c>
      <c r="J27750" s="34">
        <v>543</v>
      </c>
      <c r="K27750" s="34">
        <v>395</v>
      </c>
      <c r="L27750" s="34">
        <v>465</v>
      </c>
      <c r="M27750" s="34">
        <v>370</v>
      </c>
    </row>
    <row r="27751" spans="1:13" x14ac:dyDescent="0.2">
      <c r="A27751" s="34" t="s">
        <v>128645</v>
      </c>
      <c r="B27751" s="34">
        <v>796</v>
      </c>
      <c r="C27751" s="34">
        <v>684</v>
      </c>
      <c r="D27751" s="34">
        <v>768</v>
      </c>
      <c r="E27751" s="34">
        <v>706</v>
      </c>
      <c r="F27751" s="34">
        <v>667</v>
      </c>
      <c r="G27751" s="34">
        <v>644</v>
      </c>
      <c r="H27751" s="34">
        <v>719</v>
      </c>
      <c r="I27751" s="34">
        <v>645</v>
      </c>
      <c r="J27751" s="34">
        <v>701</v>
      </c>
      <c r="K27751" s="34">
        <v>591</v>
      </c>
      <c r="L27751" s="34">
        <v>710</v>
      </c>
      <c r="M27751" s="34">
        <v>537</v>
      </c>
    </row>
    <row r="27752" spans="1:13" x14ac:dyDescent="0.2">
      <c r="A27752" s="34" t="s">
        <v>128646</v>
      </c>
      <c r="B27752" s="34">
        <v>346</v>
      </c>
      <c r="C27752" s="34">
        <v>502</v>
      </c>
      <c r="D27752" s="34">
        <v>477</v>
      </c>
      <c r="E27752" s="34">
        <v>577</v>
      </c>
      <c r="F27752" s="34">
        <v>511</v>
      </c>
      <c r="G27752" s="34">
        <v>499</v>
      </c>
      <c r="H27752" s="34">
        <v>549</v>
      </c>
      <c r="I27752" s="34">
        <v>539</v>
      </c>
      <c r="J27752" s="34">
        <v>483</v>
      </c>
      <c r="K27752" s="34">
        <v>379</v>
      </c>
      <c r="L27752" s="34">
        <v>446</v>
      </c>
      <c r="M27752" s="34">
        <v>411</v>
      </c>
    </row>
    <row r="27753" spans="1:13" x14ac:dyDescent="0.2">
      <c r="A27753" s="34" t="s">
        <v>128647</v>
      </c>
      <c r="B27753" s="34">
        <v>278</v>
      </c>
      <c r="C27753" s="34">
        <v>304</v>
      </c>
      <c r="D27753" s="34">
        <v>349</v>
      </c>
      <c r="E27753" s="34">
        <v>371</v>
      </c>
      <c r="F27753" s="34">
        <v>274</v>
      </c>
      <c r="G27753" s="34">
        <v>303</v>
      </c>
      <c r="H27753" s="34">
        <v>307</v>
      </c>
      <c r="I27753" s="34">
        <v>352</v>
      </c>
      <c r="J27753" s="34">
        <v>261</v>
      </c>
      <c r="K27753" s="34">
        <v>320</v>
      </c>
      <c r="L27753" s="34">
        <v>273</v>
      </c>
      <c r="M27753" s="34">
        <v>294</v>
      </c>
    </row>
    <row r="27754" spans="1:13" x14ac:dyDescent="0.2">
      <c r="A27754" s="34" t="s">
        <v>128648</v>
      </c>
      <c r="B27754" s="34">
        <v>188</v>
      </c>
      <c r="C27754" s="34">
        <v>212</v>
      </c>
      <c r="D27754" s="34">
        <v>239</v>
      </c>
      <c r="E27754" s="34">
        <v>187</v>
      </c>
      <c r="F27754" s="34">
        <v>198</v>
      </c>
      <c r="G27754" s="34">
        <v>190</v>
      </c>
      <c r="H27754" s="34">
        <v>282</v>
      </c>
      <c r="I27754" s="34">
        <v>226</v>
      </c>
      <c r="J27754" s="34">
        <v>222</v>
      </c>
      <c r="K27754" s="34">
        <v>191</v>
      </c>
      <c r="L27754" s="34">
        <v>220</v>
      </c>
      <c r="M27754" s="34">
        <v>152</v>
      </c>
    </row>
    <row r="27755" spans="1:13" x14ac:dyDescent="0.2">
      <c r="A27755" s="34" t="s">
        <v>128649</v>
      </c>
      <c r="B27755" s="34">
        <v>401</v>
      </c>
      <c r="C27755" s="34">
        <v>397</v>
      </c>
      <c r="D27755" s="34">
        <v>409</v>
      </c>
      <c r="E27755" s="34">
        <v>419</v>
      </c>
      <c r="F27755" s="34">
        <v>373</v>
      </c>
      <c r="G27755" s="34">
        <v>393</v>
      </c>
      <c r="H27755" s="34">
        <v>476</v>
      </c>
      <c r="I27755" s="34">
        <v>424</v>
      </c>
      <c r="J27755" s="34">
        <v>368</v>
      </c>
      <c r="K27755" s="34">
        <v>339</v>
      </c>
      <c r="L27755" s="34">
        <v>436</v>
      </c>
      <c r="M27755" s="34">
        <v>330</v>
      </c>
    </row>
    <row r="27756" spans="1:13" x14ac:dyDescent="0.2">
      <c r="A27756" s="34" t="s">
        <v>128650</v>
      </c>
      <c r="B27756" s="34">
        <v>299</v>
      </c>
      <c r="C27756" s="34">
        <v>305</v>
      </c>
      <c r="D27756" s="34">
        <v>265</v>
      </c>
      <c r="E27756" s="34">
        <v>341</v>
      </c>
      <c r="F27756" s="34">
        <v>226</v>
      </c>
      <c r="G27756" s="34">
        <v>256</v>
      </c>
      <c r="H27756" s="34">
        <v>338</v>
      </c>
      <c r="I27756" s="34">
        <v>320</v>
      </c>
      <c r="J27756" s="34">
        <v>281</v>
      </c>
      <c r="K27756" s="34">
        <v>223</v>
      </c>
      <c r="L27756" s="34">
        <v>254</v>
      </c>
      <c r="M27756" s="34">
        <v>236</v>
      </c>
    </row>
    <row r="27757" spans="1:13" x14ac:dyDescent="0.2">
      <c r="A27757" s="34" t="s">
        <v>128651</v>
      </c>
      <c r="B27757" s="34">
        <v>675</v>
      </c>
      <c r="C27757" s="34">
        <v>654</v>
      </c>
      <c r="D27757" s="34">
        <v>775</v>
      </c>
      <c r="E27757" s="34">
        <v>835</v>
      </c>
      <c r="F27757" s="34">
        <v>700</v>
      </c>
      <c r="G27757" s="34">
        <v>696</v>
      </c>
      <c r="H27757" s="34">
        <v>862</v>
      </c>
      <c r="I27757" s="34">
        <v>665</v>
      </c>
      <c r="J27757" s="34">
        <v>836</v>
      </c>
      <c r="K27757" s="34">
        <v>612</v>
      </c>
      <c r="L27757" s="34">
        <v>780</v>
      </c>
      <c r="M27757" s="34">
        <v>595</v>
      </c>
    </row>
    <row r="27758" spans="1:13" x14ac:dyDescent="0.2">
      <c r="A27758" s="34" t="s">
        <v>128652</v>
      </c>
      <c r="B27758" s="34">
        <v>660</v>
      </c>
      <c r="C27758" s="34">
        <v>585</v>
      </c>
      <c r="D27758" s="34">
        <v>651</v>
      </c>
      <c r="E27758" s="34">
        <v>682</v>
      </c>
      <c r="F27758" s="34">
        <v>557</v>
      </c>
      <c r="G27758" s="34">
        <v>525</v>
      </c>
      <c r="H27758" s="34">
        <v>678</v>
      </c>
      <c r="I27758" s="34">
        <v>585</v>
      </c>
      <c r="J27758" s="34">
        <v>664</v>
      </c>
      <c r="K27758" s="34">
        <v>441</v>
      </c>
      <c r="L27758" s="34">
        <v>663</v>
      </c>
      <c r="M27758" s="34">
        <v>467</v>
      </c>
    </row>
    <row r="27759" spans="1:13" x14ac:dyDescent="0.2">
      <c r="A27759" s="34" t="s">
        <v>128653</v>
      </c>
      <c r="B27759" s="34">
        <v>245</v>
      </c>
      <c r="C27759" s="34">
        <v>349</v>
      </c>
      <c r="D27759" s="34">
        <v>323</v>
      </c>
      <c r="E27759" s="34">
        <v>342</v>
      </c>
      <c r="F27759" s="34">
        <v>311</v>
      </c>
      <c r="G27759" s="34">
        <v>321</v>
      </c>
      <c r="H27759" s="34">
        <v>352</v>
      </c>
      <c r="I27759" s="34">
        <v>342</v>
      </c>
      <c r="J27759" s="34">
        <v>338</v>
      </c>
      <c r="K27759" s="34">
        <v>287</v>
      </c>
      <c r="L27759" s="34">
        <v>272</v>
      </c>
      <c r="M27759" s="34">
        <v>284</v>
      </c>
    </row>
    <row r="27760" spans="1:13" x14ac:dyDescent="0.2">
      <c r="A27760" s="34" t="s">
        <v>128654</v>
      </c>
      <c r="B27760" s="34">
        <v>625</v>
      </c>
      <c r="C27760" s="34">
        <v>525</v>
      </c>
      <c r="D27760" s="34">
        <v>613</v>
      </c>
      <c r="E27760" s="34">
        <v>469</v>
      </c>
      <c r="F27760" s="34">
        <v>546</v>
      </c>
      <c r="G27760" s="34">
        <v>443</v>
      </c>
      <c r="H27760" s="34">
        <v>677</v>
      </c>
      <c r="I27760" s="34">
        <v>511</v>
      </c>
      <c r="J27760" s="34">
        <v>601</v>
      </c>
      <c r="K27760" s="34">
        <v>441</v>
      </c>
      <c r="L27760" s="34">
        <v>547</v>
      </c>
      <c r="M27760" s="34">
        <v>391</v>
      </c>
    </row>
    <row r="27761" spans="1:13" x14ac:dyDescent="0.2">
      <c r="A27761" s="34" t="s">
        <v>128655</v>
      </c>
      <c r="B27761" s="34">
        <v>613</v>
      </c>
      <c r="C27761" s="34">
        <v>571</v>
      </c>
      <c r="D27761" s="34">
        <v>715</v>
      </c>
      <c r="E27761" s="34">
        <v>664</v>
      </c>
      <c r="F27761" s="34">
        <v>589</v>
      </c>
      <c r="G27761" s="34">
        <v>652</v>
      </c>
      <c r="H27761" s="34">
        <v>716</v>
      </c>
      <c r="I27761" s="34">
        <v>612</v>
      </c>
      <c r="J27761" s="34">
        <v>721</v>
      </c>
      <c r="K27761" s="34">
        <v>481</v>
      </c>
      <c r="L27761" s="34">
        <v>674</v>
      </c>
      <c r="M27761" s="34">
        <v>501</v>
      </c>
    </row>
    <row r="27762" spans="1:13" x14ac:dyDescent="0.2">
      <c r="A27762" s="34" t="s">
        <v>128656</v>
      </c>
      <c r="B27762" s="34">
        <v>478</v>
      </c>
      <c r="C27762" s="34">
        <v>500</v>
      </c>
      <c r="D27762" s="34">
        <v>560</v>
      </c>
      <c r="E27762" s="34">
        <v>483</v>
      </c>
      <c r="F27762" s="34">
        <v>453</v>
      </c>
      <c r="G27762" s="34">
        <v>430</v>
      </c>
      <c r="H27762" s="34">
        <v>545</v>
      </c>
      <c r="I27762" s="34">
        <v>462</v>
      </c>
      <c r="J27762" s="34">
        <v>508</v>
      </c>
      <c r="K27762" s="34">
        <v>324</v>
      </c>
      <c r="L27762" s="34">
        <v>515</v>
      </c>
      <c r="M27762" s="34">
        <v>370</v>
      </c>
    </row>
    <row r="27763" spans="1:13" x14ac:dyDescent="0.2">
      <c r="A27763" s="34" t="s">
        <v>128657</v>
      </c>
      <c r="B27763" s="34">
        <v>484</v>
      </c>
      <c r="C27763" s="34">
        <v>504</v>
      </c>
      <c r="D27763" s="34">
        <v>567</v>
      </c>
      <c r="E27763" s="34">
        <v>668</v>
      </c>
      <c r="F27763" s="34">
        <v>601</v>
      </c>
      <c r="G27763" s="34">
        <v>519</v>
      </c>
      <c r="H27763" s="34">
        <v>658</v>
      </c>
      <c r="I27763" s="34">
        <v>541</v>
      </c>
      <c r="J27763" s="34">
        <v>569</v>
      </c>
      <c r="K27763" s="34">
        <v>448</v>
      </c>
      <c r="L27763" s="34">
        <v>565</v>
      </c>
      <c r="M27763" s="34">
        <v>415</v>
      </c>
    </row>
    <row r="27764" spans="1:13" x14ac:dyDescent="0.2">
      <c r="A27764" s="34" t="s">
        <v>128658</v>
      </c>
      <c r="B27764" s="34">
        <v>438</v>
      </c>
      <c r="C27764" s="34">
        <v>442</v>
      </c>
      <c r="D27764" s="34">
        <v>496</v>
      </c>
      <c r="E27764" s="34">
        <v>542</v>
      </c>
      <c r="F27764" s="34">
        <v>469</v>
      </c>
      <c r="G27764" s="34">
        <v>443</v>
      </c>
      <c r="H27764" s="34">
        <v>475</v>
      </c>
      <c r="I27764" s="34">
        <v>519</v>
      </c>
      <c r="J27764" s="34">
        <v>468</v>
      </c>
      <c r="K27764" s="34">
        <v>382</v>
      </c>
      <c r="L27764" s="34">
        <v>428</v>
      </c>
      <c r="M27764" s="34">
        <v>354</v>
      </c>
    </row>
    <row r="27765" spans="1:13" x14ac:dyDescent="0.2">
      <c r="A27765" s="34" t="s">
        <v>128659</v>
      </c>
      <c r="B27765" s="34">
        <v>473</v>
      </c>
      <c r="C27765" s="34">
        <v>567</v>
      </c>
      <c r="D27765" s="34">
        <v>482</v>
      </c>
      <c r="E27765" s="34">
        <v>604</v>
      </c>
      <c r="F27765" s="34">
        <v>413</v>
      </c>
      <c r="G27765" s="34">
        <v>523</v>
      </c>
      <c r="H27765" s="34">
        <v>480</v>
      </c>
      <c r="I27765" s="34">
        <v>491</v>
      </c>
      <c r="J27765" s="34">
        <v>489</v>
      </c>
      <c r="K27765" s="34">
        <v>483</v>
      </c>
      <c r="L27765" s="34">
        <v>418</v>
      </c>
      <c r="M27765" s="34">
        <v>429</v>
      </c>
    </row>
    <row r="27766" spans="1:13" x14ac:dyDescent="0.2">
      <c r="A27766" s="34" t="s">
        <v>128660</v>
      </c>
      <c r="B27766" s="34">
        <v>988</v>
      </c>
      <c r="C27766" s="34">
        <v>1002</v>
      </c>
      <c r="D27766" s="34">
        <v>1021</v>
      </c>
      <c r="E27766" s="34">
        <v>951</v>
      </c>
      <c r="F27766" s="34">
        <v>1009</v>
      </c>
      <c r="G27766" s="34">
        <v>828</v>
      </c>
      <c r="H27766" s="34">
        <v>1090</v>
      </c>
      <c r="I27766" s="34">
        <v>914</v>
      </c>
      <c r="J27766" s="34">
        <v>1095</v>
      </c>
      <c r="K27766" s="34">
        <v>777</v>
      </c>
      <c r="L27766" s="34">
        <v>999</v>
      </c>
      <c r="M27766" s="34">
        <v>799</v>
      </c>
    </row>
    <row r="27767" spans="1:13" x14ac:dyDescent="0.2">
      <c r="A27767" s="34" t="s">
        <v>128661</v>
      </c>
      <c r="B27767" s="34">
        <v>863</v>
      </c>
      <c r="C27767" s="34">
        <v>788</v>
      </c>
      <c r="D27767" s="34">
        <v>787</v>
      </c>
      <c r="E27767" s="34">
        <v>832</v>
      </c>
      <c r="F27767" s="34">
        <v>747</v>
      </c>
      <c r="G27767" s="34">
        <v>678</v>
      </c>
      <c r="H27767" s="34">
        <v>845</v>
      </c>
      <c r="I27767" s="34">
        <v>786</v>
      </c>
      <c r="J27767" s="34">
        <v>732</v>
      </c>
      <c r="K27767" s="34">
        <v>618</v>
      </c>
      <c r="L27767" s="34">
        <v>872</v>
      </c>
      <c r="M27767" s="34">
        <v>620</v>
      </c>
    </row>
    <row r="27768" spans="1:13" x14ac:dyDescent="0.2">
      <c r="A27768" s="34" t="s">
        <v>128662</v>
      </c>
      <c r="B27768" s="34">
        <v>630</v>
      </c>
      <c r="C27768" s="34">
        <v>628</v>
      </c>
      <c r="D27768" s="34">
        <v>690</v>
      </c>
      <c r="E27768" s="34">
        <v>745</v>
      </c>
      <c r="F27768" s="34">
        <v>580</v>
      </c>
      <c r="G27768" s="34">
        <v>694</v>
      </c>
      <c r="H27768" s="34">
        <v>703</v>
      </c>
      <c r="I27768" s="34">
        <v>728</v>
      </c>
      <c r="J27768" s="34">
        <v>700</v>
      </c>
      <c r="K27768" s="34">
        <v>531</v>
      </c>
      <c r="L27768" s="34">
        <v>609</v>
      </c>
      <c r="M27768" s="34">
        <v>585</v>
      </c>
    </row>
    <row r="27769" spans="1:13" x14ac:dyDescent="0.2">
      <c r="A27769" s="34" t="s">
        <v>128663</v>
      </c>
      <c r="B27769" s="34">
        <v>1192</v>
      </c>
      <c r="C27769" s="34">
        <v>1181</v>
      </c>
      <c r="D27769" s="34">
        <v>1392</v>
      </c>
      <c r="E27769" s="34">
        <v>1237</v>
      </c>
      <c r="F27769" s="34">
        <v>1322</v>
      </c>
      <c r="G27769" s="34">
        <v>1120</v>
      </c>
      <c r="H27769" s="34">
        <v>1452</v>
      </c>
      <c r="I27769" s="34">
        <v>1174</v>
      </c>
      <c r="J27769" s="34">
        <v>1432</v>
      </c>
      <c r="K27769" s="34">
        <v>1000</v>
      </c>
      <c r="L27769" s="34">
        <v>1210</v>
      </c>
      <c r="M27769" s="34">
        <v>953</v>
      </c>
    </row>
    <row r="27770" spans="1:13" x14ac:dyDescent="0.2">
      <c r="A27770" s="34" t="s">
        <v>128664</v>
      </c>
      <c r="B27770" s="34">
        <v>1203</v>
      </c>
      <c r="C27770" s="34">
        <v>1313</v>
      </c>
      <c r="D27770" s="34">
        <v>1385</v>
      </c>
      <c r="E27770" s="34">
        <v>1419</v>
      </c>
      <c r="F27770" s="34">
        <v>1290</v>
      </c>
      <c r="G27770" s="34">
        <v>1186</v>
      </c>
      <c r="H27770" s="34">
        <v>1508</v>
      </c>
      <c r="I27770" s="34">
        <v>1296</v>
      </c>
      <c r="J27770" s="34">
        <v>1494</v>
      </c>
      <c r="K27770" s="34">
        <v>1058</v>
      </c>
      <c r="L27770" s="34">
        <v>1490</v>
      </c>
      <c r="M27770" s="34">
        <v>1076</v>
      </c>
    </row>
    <row r="27771" spans="1:13" x14ac:dyDescent="0.2">
      <c r="A27771" s="34" t="s">
        <v>128665</v>
      </c>
      <c r="B27771" s="34">
        <v>456</v>
      </c>
      <c r="C27771" s="34">
        <v>388</v>
      </c>
      <c r="D27771" s="34">
        <v>441</v>
      </c>
      <c r="E27771" s="34">
        <v>410</v>
      </c>
      <c r="F27771" s="34">
        <v>394</v>
      </c>
      <c r="G27771" s="34">
        <v>419</v>
      </c>
      <c r="H27771" s="34">
        <v>438</v>
      </c>
      <c r="I27771" s="34">
        <v>392</v>
      </c>
      <c r="J27771" s="34">
        <v>406</v>
      </c>
      <c r="K27771" s="34">
        <v>325</v>
      </c>
      <c r="L27771" s="34">
        <v>372</v>
      </c>
      <c r="M27771" s="34">
        <v>319</v>
      </c>
    </row>
    <row r="27772" spans="1:13" x14ac:dyDescent="0.2">
      <c r="A27772" s="34" t="s">
        <v>128666</v>
      </c>
      <c r="B27772" s="34">
        <v>674</v>
      </c>
      <c r="C27772" s="34">
        <v>533</v>
      </c>
      <c r="D27772" s="34">
        <v>690</v>
      </c>
      <c r="E27772" s="34">
        <v>622</v>
      </c>
      <c r="F27772" s="34">
        <v>647</v>
      </c>
      <c r="G27772" s="34">
        <v>568</v>
      </c>
      <c r="H27772" s="34">
        <v>724</v>
      </c>
      <c r="I27772" s="34">
        <v>597</v>
      </c>
      <c r="J27772" s="34">
        <v>720</v>
      </c>
      <c r="K27772" s="34">
        <v>534</v>
      </c>
      <c r="L27772" s="34">
        <v>698</v>
      </c>
      <c r="M27772" s="34">
        <v>423</v>
      </c>
    </row>
    <row r="27773" spans="1:13" x14ac:dyDescent="0.2">
      <c r="A27773" s="34" t="s">
        <v>128667</v>
      </c>
      <c r="B27773" s="34">
        <v>616</v>
      </c>
      <c r="C27773" s="34">
        <v>661</v>
      </c>
      <c r="D27773" s="34">
        <v>689</v>
      </c>
      <c r="E27773" s="34">
        <v>678</v>
      </c>
      <c r="F27773" s="34">
        <v>531</v>
      </c>
      <c r="G27773" s="34">
        <v>697</v>
      </c>
      <c r="H27773" s="34">
        <v>697</v>
      </c>
      <c r="I27773" s="34">
        <v>646</v>
      </c>
      <c r="J27773" s="34">
        <v>635</v>
      </c>
      <c r="K27773" s="34">
        <v>550</v>
      </c>
      <c r="L27773" s="34">
        <v>618</v>
      </c>
      <c r="M27773" s="34">
        <v>538</v>
      </c>
    </row>
    <row r="27774" spans="1:13" x14ac:dyDescent="0.2">
      <c r="A27774" s="34" t="s">
        <v>128668</v>
      </c>
      <c r="B27774" s="34">
        <v>840</v>
      </c>
      <c r="C27774" s="34">
        <v>864</v>
      </c>
      <c r="D27774" s="34">
        <v>1017</v>
      </c>
      <c r="E27774" s="34">
        <v>899</v>
      </c>
      <c r="F27774" s="34">
        <v>904</v>
      </c>
      <c r="G27774" s="34">
        <v>868</v>
      </c>
      <c r="H27774" s="34">
        <v>1010</v>
      </c>
      <c r="I27774" s="34">
        <v>926</v>
      </c>
      <c r="J27774" s="34">
        <v>1031</v>
      </c>
      <c r="K27774" s="34">
        <v>799</v>
      </c>
      <c r="L27774" s="34">
        <v>934</v>
      </c>
      <c r="M27774" s="34">
        <v>658</v>
      </c>
    </row>
    <row r="27775" spans="1:13" x14ac:dyDescent="0.2">
      <c r="A27775" s="34" t="s">
        <v>128669</v>
      </c>
      <c r="B27775" s="34">
        <v>1139</v>
      </c>
      <c r="C27775" s="34">
        <v>946</v>
      </c>
      <c r="D27775" s="34">
        <v>1200</v>
      </c>
      <c r="E27775" s="34">
        <v>1090</v>
      </c>
      <c r="F27775" s="34">
        <v>1076</v>
      </c>
      <c r="G27775" s="34">
        <v>965</v>
      </c>
      <c r="H27775" s="34">
        <v>1255</v>
      </c>
      <c r="I27775" s="34">
        <v>1093</v>
      </c>
      <c r="J27775" s="34">
        <v>1202</v>
      </c>
      <c r="K27775" s="34">
        <v>849</v>
      </c>
      <c r="L27775" s="34">
        <v>1141</v>
      </c>
      <c r="M27775" s="34">
        <v>766</v>
      </c>
    </row>
    <row r="27776" spans="1:13" x14ac:dyDescent="0.2">
      <c r="A27776" s="34" t="s">
        <v>128670</v>
      </c>
      <c r="B27776" s="34">
        <v>470</v>
      </c>
      <c r="C27776" s="34">
        <v>419</v>
      </c>
      <c r="D27776" s="34">
        <v>464</v>
      </c>
      <c r="E27776" s="34">
        <v>451</v>
      </c>
      <c r="F27776" s="34">
        <v>424</v>
      </c>
      <c r="G27776" s="34">
        <v>470</v>
      </c>
      <c r="H27776" s="34">
        <v>486</v>
      </c>
      <c r="I27776" s="34">
        <v>399</v>
      </c>
      <c r="J27776" s="34">
        <v>437</v>
      </c>
      <c r="K27776" s="34">
        <v>366</v>
      </c>
      <c r="L27776" s="34">
        <v>444</v>
      </c>
      <c r="M27776" s="34">
        <v>314</v>
      </c>
    </row>
    <row r="27777" spans="1:13" x14ac:dyDescent="0.2">
      <c r="A27777" s="34" t="s">
        <v>128671</v>
      </c>
      <c r="B27777" s="34">
        <v>634</v>
      </c>
      <c r="C27777" s="34">
        <v>482</v>
      </c>
      <c r="D27777" s="34">
        <v>569</v>
      </c>
      <c r="E27777" s="34">
        <v>589</v>
      </c>
      <c r="F27777" s="34">
        <v>575</v>
      </c>
      <c r="G27777" s="34">
        <v>539</v>
      </c>
      <c r="H27777" s="34">
        <v>678</v>
      </c>
      <c r="I27777" s="34">
        <v>520</v>
      </c>
      <c r="J27777" s="34">
        <v>561</v>
      </c>
      <c r="K27777" s="34">
        <v>510</v>
      </c>
      <c r="L27777" s="34">
        <v>600</v>
      </c>
      <c r="M27777" s="34">
        <v>437</v>
      </c>
    </row>
    <row r="27778" spans="1:13" x14ac:dyDescent="0.2">
      <c r="A27778" s="34" t="s">
        <v>128672</v>
      </c>
      <c r="B27778" s="34">
        <v>661</v>
      </c>
      <c r="C27778" s="34">
        <v>550</v>
      </c>
      <c r="D27778" s="34">
        <v>666</v>
      </c>
      <c r="E27778" s="34">
        <v>538</v>
      </c>
      <c r="F27778" s="34">
        <v>549</v>
      </c>
      <c r="G27778" s="34">
        <v>501</v>
      </c>
      <c r="H27778" s="34">
        <v>686</v>
      </c>
      <c r="I27778" s="34">
        <v>516</v>
      </c>
      <c r="J27778" s="34">
        <v>599</v>
      </c>
      <c r="K27778" s="34">
        <v>419</v>
      </c>
      <c r="L27778" s="34">
        <v>563</v>
      </c>
      <c r="M27778" s="34">
        <v>390</v>
      </c>
    </row>
    <row r="27779" spans="1:13" x14ac:dyDescent="0.2">
      <c r="A27779" s="34" t="s">
        <v>128673</v>
      </c>
      <c r="B27779" s="34">
        <v>604</v>
      </c>
      <c r="C27779" s="34">
        <v>726</v>
      </c>
      <c r="D27779" s="34">
        <v>829</v>
      </c>
      <c r="E27779" s="34">
        <v>760</v>
      </c>
      <c r="F27779" s="34">
        <v>608</v>
      </c>
      <c r="G27779" s="34">
        <v>701</v>
      </c>
      <c r="H27779" s="34">
        <v>755</v>
      </c>
      <c r="I27779" s="34">
        <v>686</v>
      </c>
      <c r="J27779" s="34">
        <v>735</v>
      </c>
      <c r="K27779" s="34">
        <v>590</v>
      </c>
      <c r="L27779" s="34">
        <v>718</v>
      </c>
      <c r="M27779" s="34">
        <v>555</v>
      </c>
    </row>
    <row r="27780" spans="1:13" x14ac:dyDescent="0.2">
      <c r="A27780" s="34" t="s">
        <v>128674</v>
      </c>
      <c r="B27780" s="34">
        <v>463</v>
      </c>
      <c r="C27780" s="34">
        <v>451</v>
      </c>
      <c r="D27780" s="34">
        <v>457</v>
      </c>
      <c r="E27780" s="34">
        <v>516</v>
      </c>
      <c r="F27780" s="34">
        <v>452</v>
      </c>
      <c r="G27780" s="34">
        <v>377</v>
      </c>
      <c r="H27780" s="34">
        <v>532</v>
      </c>
      <c r="I27780" s="34">
        <v>462</v>
      </c>
      <c r="J27780" s="34">
        <v>441</v>
      </c>
      <c r="K27780" s="34">
        <v>371</v>
      </c>
      <c r="L27780" s="34">
        <v>443</v>
      </c>
      <c r="M27780" s="34">
        <v>351</v>
      </c>
    </row>
    <row r="27781" spans="1:13" x14ac:dyDescent="0.2">
      <c r="A27781" s="34" t="s">
        <v>128675</v>
      </c>
      <c r="B27781" s="34">
        <v>569</v>
      </c>
      <c r="C27781" s="34">
        <v>433</v>
      </c>
      <c r="D27781" s="34">
        <v>542</v>
      </c>
      <c r="E27781" s="34">
        <v>516</v>
      </c>
      <c r="F27781" s="34">
        <v>461</v>
      </c>
      <c r="G27781" s="34">
        <v>402</v>
      </c>
      <c r="H27781" s="34">
        <v>553</v>
      </c>
      <c r="I27781" s="34">
        <v>439</v>
      </c>
      <c r="J27781" s="34">
        <v>548</v>
      </c>
      <c r="K27781" s="34">
        <v>334</v>
      </c>
      <c r="L27781" s="34">
        <v>505</v>
      </c>
      <c r="M27781" s="34">
        <v>393</v>
      </c>
    </row>
    <row r="27782" spans="1:13" x14ac:dyDescent="0.2">
      <c r="A27782" s="34" t="s">
        <v>128676</v>
      </c>
      <c r="B27782" s="34">
        <v>641</v>
      </c>
      <c r="C27782" s="34">
        <v>562</v>
      </c>
      <c r="D27782" s="34">
        <v>683</v>
      </c>
      <c r="E27782" s="34">
        <v>656</v>
      </c>
      <c r="F27782" s="34">
        <v>621</v>
      </c>
      <c r="G27782" s="34">
        <v>576</v>
      </c>
      <c r="H27782" s="34">
        <v>627</v>
      </c>
      <c r="I27782" s="34">
        <v>545</v>
      </c>
      <c r="J27782" s="34">
        <v>646</v>
      </c>
      <c r="K27782" s="34">
        <v>476</v>
      </c>
      <c r="L27782" s="34">
        <v>621</v>
      </c>
      <c r="M27782" s="34">
        <v>424</v>
      </c>
    </row>
    <row r="27783" spans="1:13" x14ac:dyDescent="0.2">
      <c r="A27783" s="34" t="s">
        <v>128677</v>
      </c>
      <c r="B27783" s="34">
        <v>592</v>
      </c>
      <c r="C27783" s="34">
        <v>615</v>
      </c>
      <c r="D27783" s="34">
        <v>707</v>
      </c>
      <c r="E27783" s="34">
        <v>678</v>
      </c>
      <c r="F27783" s="34">
        <v>473</v>
      </c>
      <c r="G27783" s="34">
        <v>673</v>
      </c>
      <c r="H27783" s="34">
        <v>697</v>
      </c>
      <c r="I27783" s="34">
        <v>693</v>
      </c>
      <c r="J27783" s="34">
        <v>669</v>
      </c>
      <c r="K27783" s="34">
        <v>539</v>
      </c>
      <c r="L27783" s="34">
        <v>520</v>
      </c>
      <c r="M27783" s="34">
        <v>503</v>
      </c>
    </row>
    <row r="27784" spans="1:13" x14ac:dyDescent="0.2">
      <c r="A27784" s="34" t="s">
        <v>128678</v>
      </c>
      <c r="B27784" s="34">
        <v>641</v>
      </c>
      <c r="C27784" s="34">
        <v>793</v>
      </c>
      <c r="D27784" s="34">
        <v>921</v>
      </c>
      <c r="E27784" s="34">
        <v>842</v>
      </c>
      <c r="F27784" s="34">
        <v>680</v>
      </c>
      <c r="G27784" s="34">
        <v>754</v>
      </c>
      <c r="H27784" s="34">
        <v>879</v>
      </c>
      <c r="I27784" s="34">
        <v>848</v>
      </c>
      <c r="J27784" s="34">
        <v>906</v>
      </c>
      <c r="K27784" s="34">
        <v>634</v>
      </c>
      <c r="L27784" s="34">
        <v>836</v>
      </c>
      <c r="M27784" s="34">
        <v>613</v>
      </c>
    </row>
    <row r="27785" spans="1:13" x14ac:dyDescent="0.2">
      <c r="A27785" s="34" t="s">
        <v>128679</v>
      </c>
      <c r="B27785" s="34">
        <v>1014</v>
      </c>
      <c r="C27785" s="34">
        <v>924</v>
      </c>
      <c r="D27785" s="34">
        <v>1080</v>
      </c>
      <c r="E27785" s="34">
        <v>1069</v>
      </c>
      <c r="F27785" s="34">
        <v>959</v>
      </c>
      <c r="G27785" s="34">
        <v>836</v>
      </c>
      <c r="H27785" s="34">
        <v>1185</v>
      </c>
      <c r="I27785" s="34">
        <v>939</v>
      </c>
      <c r="J27785" s="34">
        <v>1166</v>
      </c>
      <c r="K27785" s="34">
        <v>732</v>
      </c>
      <c r="L27785" s="34">
        <v>1006</v>
      </c>
      <c r="M27785" s="34">
        <v>669</v>
      </c>
    </row>
    <row r="27786" spans="1:13" x14ac:dyDescent="0.2">
      <c r="A27786" s="34" t="s">
        <v>128680</v>
      </c>
      <c r="B27786" s="34">
        <v>505</v>
      </c>
      <c r="C27786" s="34">
        <v>509</v>
      </c>
      <c r="D27786" s="34">
        <v>457</v>
      </c>
      <c r="E27786" s="34">
        <v>509</v>
      </c>
      <c r="F27786" s="34">
        <v>417</v>
      </c>
      <c r="G27786" s="34">
        <v>500</v>
      </c>
      <c r="H27786" s="34">
        <v>458</v>
      </c>
      <c r="I27786" s="34">
        <v>469</v>
      </c>
      <c r="J27786" s="34">
        <v>497</v>
      </c>
      <c r="K27786" s="34">
        <v>420</v>
      </c>
      <c r="L27786" s="34">
        <v>479</v>
      </c>
      <c r="M27786" s="34">
        <v>398</v>
      </c>
    </row>
    <row r="27787" spans="1:13" x14ac:dyDescent="0.2">
      <c r="A27787" s="34" t="s">
        <v>128681</v>
      </c>
      <c r="B27787" s="34">
        <v>513</v>
      </c>
      <c r="C27787" s="34">
        <v>452</v>
      </c>
      <c r="D27787" s="34">
        <v>588</v>
      </c>
      <c r="E27787" s="34">
        <v>591</v>
      </c>
      <c r="F27787" s="34">
        <v>449</v>
      </c>
      <c r="G27787" s="34">
        <v>520</v>
      </c>
      <c r="H27787" s="34">
        <v>556</v>
      </c>
      <c r="I27787" s="34">
        <v>470</v>
      </c>
      <c r="J27787" s="34">
        <v>548</v>
      </c>
      <c r="K27787" s="34">
        <v>444</v>
      </c>
      <c r="L27787" s="34">
        <v>576</v>
      </c>
      <c r="M27787" s="34">
        <v>360</v>
      </c>
    </row>
    <row r="27788" spans="1:13" x14ac:dyDescent="0.2">
      <c r="A27788" s="34" t="s">
        <v>128682</v>
      </c>
      <c r="B27788" s="34">
        <v>484</v>
      </c>
      <c r="C27788" s="34">
        <v>467</v>
      </c>
      <c r="D27788" s="34">
        <v>488</v>
      </c>
      <c r="E27788" s="34">
        <v>532</v>
      </c>
      <c r="F27788" s="34">
        <v>447</v>
      </c>
      <c r="G27788" s="34">
        <v>458</v>
      </c>
      <c r="H27788" s="34">
        <v>523</v>
      </c>
      <c r="I27788" s="34">
        <v>503</v>
      </c>
      <c r="J27788" s="34">
        <v>451</v>
      </c>
      <c r="K27788" s="34">
        <v>361</v>
      </c>
      <c r="L27788" s="34">
        <v>412</v>
      </c>
      <c r="M27788" s="34">
        <v>377</v>
      </c>
    </row>
    <row r="27789" spans="1:13" x14ac:dyDescent="0.2">
      <c r="A27789" s="34" t="s">
        <v>128683</v>
      </c>
      <c r="B27789" s="34">
        <v>817</v>
      </c>
      <c r="C27789" s="34">
        <v>959</v>
      </c>
      <c r="D27789" s="34">
        <v>1041</v>
      </c>
      <c r="E27789" s="34">
        <v>1059</v>
      </c>
      <c r="F27789" s="34">
        <v>1014</v>
      </c>
      <c r="G27789" s="34">
        <v>834</v>
      </c>
      <c r="H27789" s="34">
        <v>1055</v>
      </c>
      <c r="I27789" s="34">
        <v>948</v>
      </c>
      <c r="J27789" s="34">
        <v>986</v>
      </c>
      <c r="K27789" s="34">
        <v>752</v>
      </c>
      <c r="L27789" s="34">
        <v>922</v>
      </c>
      <c r="M27789" s="34">
        <v>712</v>
      </c>
    </row>
    <row r="27790" spans="1:13" x14ac:dyDescent="0.2">
      <c r="A27790" s="34" t="s">
        <v>128684</v>
      </c>
      <c r="B27790" s="34">
        <v>954</v>
      </c>
      <c r="C27790" s="34">
        <v>868</v>
      </c>
      <c r="D27790" s="34">
        <v>976</v>
      </c>
      <c r="E27790" s="34">
        <v>938</v>
      </c>
      <c r="F27790" s="34">
        <v>858</v>
      </c>
      <c r="G27790" s="34">
        <v>741</v>
      </c>
      <c r="H27790" s="34">
        <v>1037</v>
      </c>
      <c r="I27790" s="34">
        <v>909</v>
      </c>
      <c r="J27790" s="34">
        <v>914</v>
      </c>
      <c r="K27790" s="34">
        <v>701</v>
      </c>
      <c r="L27790" s="34">
        <v>894</v>
      </c>
      <c r="M27790" s="34">
        <v>666</v>
      </c>
    </row>
    <row r="27791" spans="1:13" x14ac:dyDescent="0.2">
      <c r="A27791" s="34" t="s">
        <v>128685</v>
      </c>
      <c r="B27791" s="34">
        <v>532</v>
      </c>
      <c r="C27791" s="34">
        <v>515</v>
      </c>
      <c r="D27791" s="34">
        <v>624</v>
      </c>
      <c r="E27791" s="34">
        <v>556</v>
      </c>
      <c r="F27791" s="34">
        <v>540</v>
      </c>
      <c r="G27791" s="34">
        <v>487</v>
      </c>
      <c r="H27791" s="34">
        <v>562</v>
      </c>
      <c r="I27791" s="34">
        <v>572</v>
      </c>
      <c r="J27791" s="34">
        <v>568</v>
      </c>
      <c r="K27791" s="34">
        <v>416</v>
      </c>
      <c r="L27791" s="34">
        <v>499</v>
      </c>
      <c r="M27791" s="34">
        <v>427</v>
      </c>
    </row>
    <row r="27792" spans="1:13" x14ac:dyDescent="0.2">
      <c r="A27792" s="34" t="s">
        <v>128686</v>
      </c>
      <c r="B27792" s="34">
        <v>888</v>
      </c>
      <c r="C27792" s="34">
        <v>833</v>
      </c>
      <c r="D27792" s="34">
        <v>919</v>
      </c>
      <c r="E27792" s="34">
        <v>852</v>
      </c>
      <c r="F27792" s="34">
        <v>894</v>
      </c>
      <c r="G27792" s="34">
        <v>828</v>
      </c>
      <c r="H27792" s="34">
        <v>1007</v>
      </c>
      <c r="I27792" s="34">
        <v>834</v>
      </c>
      <c r="J27792" s="34">
        <v>946</v>
      </c>
      <c r="K27792" s="34">
        <v>739</v>
      </c>
      <c r="L27792" s="34">
        <v>1021</v>
      </c>
      <c r="M27792" s="34">
        <v>730</v>
      </c>
    </row>
    <row r="27793" spans="1:13" x14ac:dyDescent="0.2">
      <c r="A27793" s="34" t="s">
        <v>128687</v>
      </c>
      <c r="B27793" s="34">
        <v>610</v>
      </c>
      <c r="C27793" s="34">
        <v>545</v>
      </c>
      <c r="D27793" s="34">
        <v>690</v>
      </c>
      <c r="E27793" s="34">
        <v>628</v>
      </c>
      <c r="F27793" s="34">
        <v>492</v>
      </c>
      <c r="G27793" s="34">
        <v>616</v>
      </c>
      <c r="H27793" s="34">
        <v>766</v>
      </c>
      <c r="I27793" s="34">
        <v>604</v>
      </c>
      <c r="J27793" s="34">
        <v>624</v>
      </c>
      <c r="K27793" s="34">
        <v>466</v>
      </c>
      <c r="L27793" s="34">
        <v>598</v>
      </c>
      <c r="M27793" s="34">
        <v>531</v>
      </c>
    </row>
    <row r="27794" spans="1:13" x14ac:dyDescent="0.2">
      <c r="A27794" s="34" t="s">
        <v>128688</v>
      </c>
      <c r="B27794" s="34">
        <v>387</v>
      </c>
      <c r="C27794" s="34">
        <v>449</v>
      </c>
      <c r="D27794" s="34">
        <v>479</v>
      </c>
      <c r="E27794" s="34">
        <v>470</v>
      </c>
      <c r="F27794" s="34">
        <v>388</v>
      </c>
      <c r="G27794" s="34">
        <v>429</v>
      </c>
      <c r="H27794" s="34">
        <v>415</v>
      </c>
      <c r="I27794" s="34">
        <v>479</v>
      </c>
      <c r="J27794" s="34">
        <v>429</v>
      </c>
      <c r="K27794" s="34">
        <v>398</v>
      </c>
      <c r="L27794" s="34">
        <v>445</v>
      </c>
      <c r="M27794" s="34">
        <v>372</v>
      </c>
    </row>
    <row r="27795" spans="1:13" x14ac:dyDescent="0.2">
      <c r="A27795" s="34" t="s">
        <v>128689</v>
      </c>
      <c r="B27795" s="34">
        <v>507</v>
      </c>
      <c r="C27795" s="34">
        <v>475</v>
      </c>
      <c r="D27795" s="34">
        <v>533</v>
      </c>
      <c r="E27795" s="34">
        <v>467</v>
      </c>
      <c r="F27795" s="34">
        <v>374</v>
      </c>
      <c r="G27795" s="34">
        <v>492</v>
      </c>
      <c r="H27795" s="34">
        <v>573</v>
      </c>
      <c r="I27795" s="34">
        <v>471</v>
      </c>
      <c r="J27795" s="34">
        <v>517</v>
      </c>
      <c r="K27795" s="34">
        <v>398</v>
      </c>
      <c r="L27795" s="34">
        <v>404</v>
      </c>
      <c r="M27795" s="34">
        <v>411</v>
      </c>
    </row>
    <row r="27796" spans="1:13" x14ac:dyDescent="0.2">
      <c r="A27796" s="34" t="s">
        <v>128690</v>
      </c>
      <c r="B27796" s="34">
        <v>453</v>
      </c>
      <c r="C27796" s="34">
        <v>539</v>
      </c>
      <c r="D27796" s="34">
        <v>554</v>
      </c>
      <c r="E27796" s="34">
        <v>494</v>
      </c>
      <c r="F27796" s="34">
        <v>488</v>
      </c>
      <c r="G27796" s="34">
        <v>458</v>
      </c>
      <c r="H27796" s="34">
        <v>529</v>
      </c>
      <c r="I27796" s="34">
        <v>447</v>
      </c>
      <c r="J27796" s="34">
        <v>499</v>
      </c>
      <c r="K27796" s="34">
        <v>423</v>
      </c>
      <c r="L27796" s="34">
        <v>454</v>
      </c>
      <c r="M27796" s="34">
        <v>359</v>
      </c>
    </row>
    <row r="27797" spans="1:13" x14ac:dyDescent="0.2">
      <c r="A27797" s="34" t="s">
        <v>128691</v>
      </c>
      <c r="B27797" s="34">
        <v>682</v>
      </c>
      <c r="C27797" s="34">
        <v>711</v>
      </c>
      <c r="D27797" s="34">
        <v>779</v>
      </c>
      <c r="E27797" s="34">
        <v>814</v>
      </c>
      <c r="F27797" s="34">
        <v>705</v>
      </c>
      <c r="G27797" s="34">
        <v>690</v>
      </c>
      <c r="H27797" s="34">
        <v>818</v>
      </c>
      <c r="I27797" s="34">
        <v>805</v>
      </c>
      <c r="J27797" s="34">
        <v>871</v>
      </c>
      <c r="K27797" s="34">
        <v>600</v>
      </c>
      <c r="L27797" s="34">
        <v>680</v>
      </c>
      <c r="M27797" s="34">
        <v>585</v>
      </c>
    </row>
    <row r="27798" spans="1:13" x14ac:dyDescent="0.2">
      <c r="A27798" s="34" t="s">
        <v>128692</v>
      </c>
      <c r="B27798" s="34">
        <v>417</v>
      </c>
      <c r="C27798" s="34">
        <v>593</v>
      </c>
      <c r="D27798" s="34">
        <v>457</v>
      </c>
      <c r="E27798" s="34">
        <v>552</v>
      </c>
      <c r="F27798" s="34">
        <v>504</v>
      </c>
      <c r="G27798" s="34">
        <v>523</v>
      </c>
      <c r="H27798" s="34">
        <v>538</v>
      </c>
      <c r="I27798" s="34">
        <v>561</v>
      </c>
      <c r="J27798" s="34">
        <v>569</v>
      </c>
      <c r="K27798" s="34">
        <v>466</v>
      </c>
      <c r="L27798" s="34">
        <v>390</v>
      </c>
      <c r="M27798" s="34">
        <v>388</v>
      </c>
    </row>
    <row r="27799" spans="1:13" x14ac:dyDescent="0.2">
      <c r="A27799" s="34" t="s">
        <v>128693</v>
      </c>
      <c r="B27799" s="34">
        <v>921</v>
      </c>
      <c r="C27799" s="34">
        <v>851</v>
      </c>
      <c r="D27799" s="34">
        <v>1015</v>
      </c>
      <c r="E27799" s="34">
        <v>1052</v>
      </c>
      <c r="F27799" s="34">
        <v>808</v>
      </c>
      <c r="G27799" s="34">
        <v>844</v>
      </c>
      <c r="H27799" s="34">
        <v>1012</v>
      </c>
      <c r="I27799" s="34">
        <v>838</v>
      </c>
      <c r="J27799" s="34">
        <v>986</v>
      </c>
      <c r="K27799" s="34">
        <v>758</v>
      </c>
      <c r="L27799" s="34">
        <v>851</v>
      </c>
      <c r="M27799" s="34">
        <v>770</v>
      </c>
    </row>
    <row r="27800" spans="1:13" x14ac:dyDescent="0.2">
      <c r="A27800" s="34" t="s">
        <v>128694</v>
      </c>
      <c r="B27800" s="34">
        <v>603</v>
      </c>
      <c r="C27800" s="34">
        <v>620</v>
      </c>
      <c r="D27800" s="34">
        <v>687</v>
      </c>
      <c r="E27800" s="34">
        <v>700</v>
      </c>
      <c r="F27800" s="34">
        <v>548</v>
      </c>
      <c r="G27800" s="34">
        <v>639</v>
      </c>
      <c r="H27800" s="34">
        <v>738</v>
      </c>
      <c r="I27800" s="34">
        <v>592</v>
      </c>
      <c r="J27800" s="34">
        <v>757</v>
      </c>
      <c r="K27800" s="34">
        <v>542</v>
      </c>
      <c r="L27800" s="34">
        <v>642</v>
      </c>
      <c r="M27800" s="34">
        <v>503</v>
      </c>
    </row>
    <row r="27801" spans="1:13" x14ac:dyDescent="0.2">
      <c r="A27801" s="34" t="s">
        <v>128695</v>
      </c>
      <c r="B27801" s="34">
        <v>326</v>
      </c>
      <c r="C27801" s="34">
        <v>514</v>
      </c>
      <c r="D27801" s="34">
        <v>464</v>
      </c>
      <c r="E27801" s="34">
        <v>482</v>
      </c>
      <c r="F27801" s="34">
        <v>435</v>
      </c>
      <c r="G27801" s="34">
        <v>484</v>
      </c>
      <c r="H27801" s="34">
        <v>470</v>
      </c>
      <c r="I27801" s="34">
        <v>446</v>
      </c>
      <c r="J27801" s="34">
        <v>461</v>
      </c>
      <c r="K27801" s="34">
        <v>361</v>
      </c>
      <c r="L27801" s="34">
        <v>422</v>
      </c>
      <c r="M27801" s="34">
        <v>359</v>
      </c>
    </row>
    <row r="27802" spans="1:13" x14ac:dyDescent="0.2">
      <c r="A27802" s="34" t="s">
        <v>128696</v>
      </c>
      <c r="B27802" s="34">
        <v>731</v>
      </c>
      <c r="C27802" s="34">
        <v>604</v>
      </c>
      <c r="D27802" s="34">
        <v>763</v>
      </c>
      <c r="E27802" s="34">
        <v>674</v>
      </c>
      <c r="F27802" s="34">
        <v>720</v>
      </c>
      <c r="G27802" s="34">
        <v>616</v>
      </c>
      <c r="H27802" s="34">
        <v>754</v>
      </c>
      <c r="I27802" s="34">
        <v>694</v>
      </c>
      <c r="J27802" s="34">
        <v>770</v>
      </c>
      <c r="K27802" s="34">
        <v>588</v>
      </c>
      <c r="L27802" s="34">
        <v>737</v>
      </c>
      <c r="M27802" s="34">
        <v>508</v>
      </c>
    </row>
    <row r="27803" spans="1:13" x14ac:dyDescent="0.2">
      <c r="A27803" s="34" t="s">
        <v>128697</v>
      </c>
      <c r="B27803" s="34">
        <v>504</v>
      </c>
      <c r="C27803" s="34">
        <v>515</v>
      </c>
      <c r="D27803" s="34">
        <v>541</v>
      </c>
      <c r="E27803" s="34">
        <v>500</v>
      </c>
      <c r="F27803" s="34">
        <v>493</v>
      </c>
      <c r="G27803" s="34">
        <v>469</v>
      </c>
      <c r="H27803" s="34">
        <v>500</v>
      </c>
      <c r="I27803" s="34">
        <v>502</v>
      </c>
      <c r="J27803" s="34">
        <v>599</v>
      </c>
      <c r="K27803" s="34">
        <v>384</v>
      </c>
      <c r="L27803" s="34">
        <v>491</v>
      </c>
      <c r="M27803" s="34">
        <v>374</v>
      </c>
    </row>
    <row r="27804" spans="1:13" x14ac:dyDescent="0.2">
      <c r="A27804" s="34" t="s">
        <v>128698</v>
      </c>
      <c r="B27804" s="34">
        <v>375</v>
      </c>
      <c r="C27804" s="34">
        <v>297</v>
      </c>
      <c r="D27804" s="34">
        <v>378</v>
      </c>
      <c r="E27804" s="34">
        <v>397</v>
      </c>
      <c r="F27804" s="34">
        <v>362</v>
      </c>
      <c r="G27804" s="34">
        <v>351</v>
      </c>
      <c r="H27804" s="34">
        <v>425</v>
      </c>
      <c r="I27804" s="34">
        <v>354</v>
      </c>
      <c r="J27804" s="34">
        <v>364</v>
      </c>
      <c r="K27804" s="34">
        <v>322</v>
      </c>
      <c r="L27804" s="34">
        <v>354</v>
      </c>
      <c r="M27804" s="34">
        <v>317</v>
      </c>
    </row>
    <row r="27805" spans="1:13" x14ac:dyDescent="0.2">
      <c r="A27805" s="34" t="s">
        <v>128699</v>
      </c>
      <c r="B27805" s="34">
        <v>430</v>
      </c>
      <c r="C27805" s="34">
        <v>342</v>
      </c>
      <c r="D27805" s="34">
        <v>458</v>
      </c>
      <c r="E27805" s="34">
        <v>489</v>
      </c>
      <c r="F27805" s="34">
        <v>382</v>
      </c>
      <c r="G27805" s="34">
        <v>397</v>
      </c>
      <c r="H27805" s="34">
        <v>469</v>
      </c>
      <c r="I27805" s="34">
        <v>404</v>
      </c>
      <c r="J27805" s="34">
        <v>386</v>
      </c>
      <c r="K27805" s="34">
        <v>306</v>
      </c>
      <c r="L27805" s="34">
        <v>372</v>
      </c>
      <c r="M27805" s="34">
        <v>328</v>
      </c>
    </row>
    <row r="27806" spans="1:13" x14ac:dyDescent="0.2">
      <c r="A27806" s="34" t="s">
        <v>128700</v>
      </c>
      <c r="B27806" s="34">
        <v>532</v>
      </c>
      <c r="C27806" s="34">
        <v>508</v>
      </c>
      <c r="D27806" s="34">
        <v>600</v>
      </c>
      <c r="E27806" s="34">
        <v>544</v>
      </c>
      <c r="F27806" s="34">
        <v>571</v>
      </c>
      <c r="G27806" s="34">
        <v>488</v>
      </c>
      <c r="H27806" s="34">
        <v>690</v>
      </c>
      <c r="I27806" s="34">
        <v>498</v>
      </c>
      <c r="J27806" s="34">
        <v>573</v>
      </c>
      <c r="K27806" s="34">
        <v>396</v>
      </c>
      <c r="L27806" s="34">
        <v>591</v>
      </c>
      <c r="M27806" s="34">
        <v>384</v>
      </c>
    </row>
    <row r="27807" spans="1:13" x14ac:dyDescent="0.2">
      <c r="A27807" s="34" t="s">
        <v>128701</v>
      </c>
      <c r="B27807" s="34">
        <v>821</v>
      </c>
      <c r="C27807" s="34">
        <v>921</v>
      </c>
      <c r="D27807" s="34">
        <v>759</v>
      </c>
      <c r="E27807" s="34">
        <v>950</v>
      </c>
      <c r="F27807" s="34">
        <v>616</v>
      </c>
      <c r="G27807" s="34">
        <v>811</v>
      </c>
      <c r="H27807" s="34">
        <v>855</v>
      </c>
      <c r="I27807" s="34">
        <v>904</v>
      </c>
      <c r="J27807" s="34">
        <v>825</v>
      </c>
      <c r="K27807" s="34">
        <v>759</v>
      </c>
      <c r="L27807" s="34">
        <v>820</v>
      </c>
      <c r="M27807" s="34">
        <v>685</v>
      </c>
    </row>
    <row r="27808" spans="1:13" x14ac:dyDescent="0.2">
      <c r="A27808" s="34" t="s">
        <v>128702</v>
      </c>
      <c r="B27808" s="34">
        <v>510</v>
      </c>
      <c r="C27808" s="34">
        <v>639</v>
      </c>
      <c r="D27808" s="34">
        <v>585</v>
      </c>
      <c r="E27808" s="34">
        <v>615</v>
      </c>
      <c r="F27808" s="34">
        <v>501</v>
      </c>
      <c r="G27808" s="34">
        <v>561</v>
      </c>
      <c r="H27808" s="34">
        <v>647</v>
      </c>
      <c r="I27808" s="34">
        <v>565</v>
      </c>
      <c r="J27808" s="34">
        <v>557</v>
      </c>
      <c r="K27808" s="34">
        <v>461</v>
      </c>
      <c r="L27808" s="34">
        <v>582</v>
      </c>
      <c r="M27808" s="34">
        <v>493</v>
      </c>
    </row>
    <row r="27809" spans="1:13" x14ac:dyDescent="0.2">
      <c r="A27809" s="34" t="s">
        <v>128703</v>
      </c>
      <c r="B27809" s="34">
        <v>279</v>
      </c>
      <c r="C27809" s="34">
        <v>337</v>
      </c>
      <c r="D27809" s="34">
        <v>274</v>
      </c>
      <c r="E27809" s="34">
        <v>400</v>
      </c>
      <c r="F27809" s="34">
        <v>277</v>
      </c>
      <c r="G27809" s="34">
        <v>389</v>
      </c>
      <c r="H27809" s="34">
        <v>308</v>
      </c>
      <c r="I27809" s="34">
        <v>326</v>
      </c>
      <c r="J27809" s="34">
        <v>358</v>
      </c>
      <c r="K27809" s="34">
        <v>243</v>
      </c>
      <c r="L27809" s="34">
        <v>310</v>
      </c>
      <c r="M27809" s="34">
        <v>282</v>
      </c>
    </row>
    <row r="27810" spans="1:13" x14ac:dyDescent="0.2">
      <c r="A27810" s="34" t="s">
        <v>128704</v>
      </c>
      <c r="B27810" s="34">
        <v>322</v>
      </c>
      <c r="C27810" s="34">
        <v>474</v>
      </c>
      <c r="D27810" s="34">
        <v>442</v>
      </c>
      <c r="E27810" s="34">
        <v>478</v>
      </c>
      <c r="F27810" s="34">
        <v>362</v>
      </c>
      <c r="G27810" s="34">
        <v>446</v>
      </c>
      <c r="H27810" s="34">
        <v>383</v>
      </c>
      <c r="I27810" s="34">
        <v>467</v>
      </c>
      <c r="J27810" s="34">
        <v>380</v>
      </c>
      <c r="K27810" s="34">
        <v>353</v>
      </c>
      <c r="L27810" s="34">
        <v>406</v>
      </c>
      <c r="M27810" s="34">
        <v>318</v>
      </c>
    </row>
    <row r="27811" spans="1:13" x14ac:dyDescent="0.2">
      <c r="A27811" s="34" t="s">
        <v>128705</v>
      </c>
      <c r="B27811" s="34">
        <v>438</v>
      </c>
      <c r="C27811" s="34">
        <v>546</v>
      </c>
      <c r="D27811" s="34">
        <v>457</v>
      </c>
      <c r="E27811" s="34">
        <v>591</v>
      </c>
      <c r="F27811" s="34">
        <v>405</v>
      </c>
      <c r="G27811" s="34">
        <v>511</v>
      </c>
      <c r="H27811" s="34">
        <v>634</v>
      </c>
      <c r="I27811" s="34">
        <v>473</v>
      </c>
      <c r="J27811" s="34">
        <v>507</v>
      </c>
      <c r="K27811" s="34">
        <v>417</v>
      </c>
      <c r="L27811" s="34">
        <v>528</v>
      </c>
      <c r="M27811" s="34">
        <v>365</v>
      </c>
    </row>
    <row r="27812" spans="1:13" x14ac:dyDescent="0.2">
      <c r="A27812" s="34" t="s">
        <v>128706</v>
      </c>
      <c r="B27812" s="34">
        <v>334</v>
      </c>
      <c r="C27812" s="34">
        <v>432</v>
      </c>
      <c r="D27812" s="34">
        <v>432</v>
      </c>
      <c r="E27812" s="34">
        <v>441</v>
      </c>
      <c r="F27812" s="34">
        <v>358</v>
      </c>
      <c r="G27812" s="34">
        <v>362</v>
      </c>
      <c r="H27812" s="34">
        <v>463</v>
      </c>
      <c r="I27812" s="34">
        <v>427</v>
      </c>
      <c r="J27812" s="34">
        <v>387</v>
      </c>
      <c r="K27812" s="34">
        <v>333</v>
      </c>
      <c r="L27812" s="34">
        <v>379</v>
      </c>
      <c r="M27812" s="34">
        <v>307</v>
      </c>
    </row>
    <row r="27813" spans="1:13" x14ac:dyDescent="0.2">
      <c r="A27813" s="34" t="s">
        <v>128707</v>
      </c>
      <c r="B27813" s="34">
        <v>563</v>
      </c>
      <c r="C27813" s="34">
        <v>619</v>
      </c>
      <c r="D27813" s="34">
        <v>663</v>
      </c>
      <c r="E27813" s="34">
        <v>728</v>
      </c>
      <c r="F27813" s="34">
        <v>632</v>
      </c>
      <c r="G27813" s="34">
        <v>634</v>
      </c>
      <c r="H27813" s="34">
        <v>742</v>
      </c>
      <c r="I27813" s="34">
        <v>603</v>
      </c>
      <c r="J27813" s="34">
        <v>683</v>
      </c>
      <c r="K27813" s="34">
        <v>593</v>
      </c>
      <c r="L27813" s="34">
        <v>616</v>
      </c>
      <c r="M27813" s="34">
        <v>555</v>
      </c>
    </row>
    <row r="27814" spans="1:13" x14ac:dyDescent="0.2">
      <c r="A27814" s="34" t="s">
        <v>128708</v>
      </c>
      <c r="B27814" s="34">
        <v>529</v>
      </c>
      <c r="C27814" s="34">
        <v>643</v>
      </c>
      <c r="D27814" s="34">
        <v>594</v>
      </c>
      <c r="E27814" s="34">
        <v>587</v>
      </c>
      <c r="F27814" s="34">
        <v>460</v>
      </c>
      <c r="G27814" s="34">
        <v>605</v>
      </c>
      <c r="H27814" s="34">
        <v>576</v>
      </c>
      <c r="I27814" s="34">
        <v>564</v>
      </c>
      <c r="J27814" s="34">
        <v>626</v>
      </c>
      <c r="K27814" s="34">
        <v>466</v>
      </c>
      <c r="L27814" s="34">
        <v>575</v>
      </c>
      <c r="M27814" s="34">
        <v>447</v>
      </c>
    </row>
    <row r="27815" spans="1:13" x14ac:dyDescent="0.2">
      <c r="A27815" s="34" t="s">
        <v>128709</v>
      </c>
      <c r="B27815" s="34">
        <v>355</v>
      </c>
      <c r="C27815" s="34">
        <v>409</v>
      </c>
      <c r="D27815" s="34">
        <v>346</v>
      </c>
      <c r="E27815" s="34">
        <v>437</v>
      </c>
      <c r="F27815" s="34">
        <v>344</v>
      </c>
      <c r="G27815" s="34">
        <v>363</v>
      </c>
      <c r="H27815" s="34">
        <v>414</v>
      </c>
      <c r="I27815" s="34">
        <v>407</v>
      </c>
      <c r="J27815" s="34">
        <v>347</v>
      </c>
      <c r="K27815" s="34">
        <v>328</v>
      </c>
      <c r="L27815" s="34">
        <v>349</v>
      </c>
      <c r="M27815" s="34">
        <v>351</v>
      </c>
    </row>
    <row r="27816" spans="1:13" x14ac:dyDescent="0.2">
      <c r="A27816" s="34" t="s">
        <v>128710</v>
      </c>
      <c r="B27816" s="34">
        <v>457</v>
      </c>
      <c r="C27816" s="34">
        <v>521</v>
      </c>
      <c r="D27816" s="34">
        <v>479</v>
      </c>
      <c r="E27816" s="34">
        <v>578</v>
      </c>
      <c r="F27816" s="34">
        <v>441</v>
      </c>
      <c r="G27816" s="34">
        <v>552</v>
      </c>
      <c r="H27816" s="34">
        <v>539</v>
      </c>
      <c r="I27816" s="34">
        <v>515</v>
      </c>
      <c r="J27816" s="34">
        <v>416</v>
      </c>
      <c r="K27816" s="34">
        <v>487</v>
      </c>
      <c r="L27816" s="34">
        <v>474</v>
      </c>
      <c r="M27816" s="34">
        <v>373</v>
      </c>
    </row>
    <row r="27817" spans="1:13" x14ac:dyDescent="0.2">
      <c r="A27817" s="34" t="s">
        <v>128711</v>
      </c>
      <c r="B27817" s="34">
        <v>916</v>
      </c>
      <c r="C27817" s="34">
        <v>927</v>
      </c>
      <c r="D27817" s="34">
        <v>1126</v>
      </c>
      <c r="E27817" s="34">
        <v>1097</v>
      </c>
      <c r="F27817" s="34">
        <v>900</v>
      </c>
      <c r="G27817" s="34">
        <v>812</v>
      </c>
      <c r="H27817" s="34">
        <v>1101</v>
      </c>
      <c r="I27817" s="34">
        <v>945</v>
      </c>
      <c r="J27817" s="34">
        <v>1117</v>
      </c>
      <c r="K27817" s="34">
        <v>762</v>
      </c>
      <c r="L27817" s="34">
        <v>1034</v>
      </c>
      <c r="M27817" s="34">
        <v>728</v>
      </c>
    </row>
    <row r="27818" spans="1:13" x14ac:dyDescent="0.2">
      <c r="A27818" s="34" t="s">
        <v>128712</v>
      </c>
      <c r="B27818" s="34">
        <v>558</v>
      </c>
      <c r="C27818" s="34">
        <v>692</v>
      </c>
      <c r="D27818" s="34">
        <v>667</v>
      </c>
      <c r="E27818" s="34">
        <v>672</v>
      </c>
      <c r="F27818" s="34">
        <v>474</v>
      </c>
      <c r="G27818" s="34">
        <v>555</v>
      </c>
      <c r="H27818" s="34">
        <v>627</v>
      </c>
      <c r="I27818" s="34">
        <v>668</v>
      </c>
      <c r="J27818" s="34">
        <v>556</v>
      </c>
      <c r="K27818" s="34">
        <v>506</v>
      </c>
      <c r="L27818" s="34">
        <v>503</v>
      </c>
      <c r="M27818" s="34">
        <v>449</v>
      </c>
    </row>
    <row r="27819" spans="1:13" x14ac:dyDescent="0.2">
      <c r="A27819" s="34" t="s">
        <v>128713</v>
      </c>
      <c r="B27819" s="34">
        <v>782</v>
      </c>
      <c r="C27819" s="34">
        <v>807</v>
      </c>
      <c r="D27819" s="34">
        <v>772</v>
      </c>
      <c r="E27819" s="34">
        <v>833</v>
      </c>
      <c r="F27819" s="34">
        <v>672</v>
      </c>
      <c r="G27819" s="34">
        <v>690</v>
      </c>
      <c r="H27819" s="34">
        <v>901</v>
      </c>
      <c r="I27819" s="34">
        <v>840</v>
      </c>
      <c r="J27819" s="34">
        <v>832</v>
      </c>
      <c r="K27819" s="34">
        <v>654</v>
      </c>
      <c r="L27819" s="34">
        <v>807</v>
      </c>
      <c r="M27819" s="34">
        <v>604</v>
      </c>
    </row>
    <row r="27820" spans="1:13" x14ac:dyDescent="0.2">
      <c r="A27820" s="34" t="s">
        <v>128714</v>
      </c>
      <c r="B27820" s="34">
        <v>457</v>
      </c>
      <c r="C27820" s="34">
        <v>634</v>
      </c>
      <c r="D27820" s="34">
        <v>559</v>
      </c>
      <c r="E27820" s="34">
        <v>659</v>
      </c>
      <c r="F27820" s="34">
        <v>488</v>
      </c>
      <c r="G27820" s="34">
        <v>584</v>
      </c>
      <c r="H27820" s="34">
        <v>549</v>
      </c>
      <c r="I27820" s="34">
        <v>544</v>
      </c>
      <c r="J27820" s="34">
        <v>591</v>
      </c>
      <c r="K27820" s="34">
        <v>462</v>
      </c>
      <c r="L27820" s="34">
        <v>519</v>
      </c>
      <c r="M27820" s="34">
        <v>409</v>
      </c>
    </row>
    <row r="27821" spans="1:13" x14ac:dyDescent="0.2">
      <c r="A27821" s="34" t="s">
        <v>128715</v>
      </c>
      <c r="B27821" s="34">
        <v>548</v>
      </c>
      <c r="C27821" s="34">
        <v>576</v>
      </c>
      <c r="D27821" s="34">
        <v>632</v>
      </c>
      <c r="E27821" s="34">
        <v>653</v>
      </c>
      <c r="F27821" s="34">
        <v>504</v>
      </c>
      <c r="G27821" s="34">
        <v>558</v>
      </c>
      <c r="H27821" s="34">
        <v>573</v>
      </c>
      <c r="I27821" s="34">
        <v>617</v>
      </c>
      <c r="J27821" s="34">
        <v>566</v>
      </c>
      <c r="K27821" s="34">
        <v>549</v>
      </c>
      <c r="L27821" s="34">
        <v>564</v>
      </c>
      <c r="M27821" s="34">
        <v>435</v>
      </c>
    </row>
    <row r="27822" spans="1:13" x14ac:dyDescent="0.2">
      <c r="A27822" s="34" t="s">
        <v>128716</v>
      </c>
      <c r="B27822" s="34">
        <v>1060</v>
      </c>
      <c r="C27822" s="34">
        <v>979</v>
      </c>
      <c r="D27822" s="34">
        <v>1217</v>
      </c>
      <c r="E27822" s="34">
        <v>1109</v>
      </c>
      <c r="F27822" s="34">
        <v>957</v>
      </c>
      <c r="G27822" s="34">
        <v>958</v>
      </c>
      <c r="H27822" s="34">
        <v>1100</v>
      </c>
      <c r="I27822" s="34">
        <v>1000</v>
      </c>
      <c r="J27822" s="34">
        <v>1057</v>
      </c>
      <c r="K27822" s="34">
        <v>860</v>
      </c>
      <c r="L27822" s="34">
        <v>1075</v>
      </c>
      <c r="M27822" s="34">
        <v>834</v>
      </c>
    </row>
    <row r="27823" spans="1:13" x14ac:dyDescent="0.2">
      <c r="A27823" s="34" t="s">
        <v>128717</v>
      </c>
      <c r="B27823" s="34">
        <v>396</v>
      </c>
      <c r="C27823" s="34">
        <v>550</v>
      </c>
      <c r="D27823" s="34">
        <v>415</v>
      </c>
      <c r="E27823" s="34">
        <v>606</v>
      </c>
      <c r="F27823" s="34">
        <v>372</v>
      </c>
      <c r="G27823" s="34">
        <v>451</v>
      </c>
      <c r="H27823" s="34">
        <v>460</v>
      </c>
      <c r="I27823" s="34">
        <v>466</v>
      </c>
      <c r="J27823" s="34">
        <v>435</v>
      </c>
      <c r="K27823" s="34">
        <v>422</v>
      </c>
      <c r="L27823" s="34">
        <v>418</v>
      </c>
      <c r="M27823" s="34">
        <v>399</v>
      </c>
    </row>
    <row r="27824" spans="1:13" x14ac:dyDescent="0.2">
      <c r="A27824" s="34" t="s">
        <v>128718</v>
      </c>
      <c r="B27824" s="34">
        <v>378</v>
      </c>
      <c r="C27824" s="34">
        <v>367</v>
      </c>
      <c r="D27824" s="34">
        <v>465</v>
      </c>
      <c r="E27824" s="34">
        <v>374</v>
      </c>
      <c r="F27824" s="34">
        <v>396</v>
      </c>
      <c r="G27824" s="34">
        <v>354</v>
      </c>
      <c r="H27824" s="34">
        <v>413</v>
      </c>
      <c r="I27824" s="34">
        <v>430</v>
      </c>
      <c r="J27824" s="34">
        <v>405</v>
      </c>
      <c r="K27824" s="34">
        <v>291</v>
      </c>
      <c r="L27824" s="34">
        <v>389</v>
      </c>
      <c r="M27824" s="34">
        <v>303</v>
      </c>
    </row>
    <row r="27825" spans="1:13" x14ac:dyDescent="0.2">
      <c r="A27825" s="34" t="s">
        <v>128719</v>
      </c>
      <c r="B27825" s="34">
        <v>270</v>
      </c>
      <c r="C27825" s="34">
        <v>435</v>
      </c>
      <c r="D27825" s="34">
        <v>296</v>
      </c>
      <c r="E27825" s="34">
        <v>441</v>
      </c>
      <c r="F27825" s="34">
        <v>322</v>
      </c>
      <c r="G27825" s="34">
        <v>402</v>
      </c>
      <c r="H27825" s="34">
        <v>363</v>
      </c>
      <c r="I27825" s="34">
        <v>354</v>
      </c>
      <c r="J27825" s="34">
        <v>308</v>
      </c>
      <c r="K27825" s="34">
        <v>304</v>
      </c>
      <c r="L27825" s="34">
        <v>325</v>
      </c>
      <c r="M27825" s="34">
        <v>337</v>
      </c>
    </row>
    <row r="27826" spans="1:13" x14ac:dyDescent="0.2">
      <c r="A27826" s="34" t="s">
        <v>128720</v>
      </c>
      <c r="B27826" s="34">
        <v>366</v>
      </c>
      <c r="C27826" s="34">
        <v>405</v>
      </c>
      <c r="D27826" s="34">
        <v>428</v>
      </c>
      <c r="E27826" s="34">
        <v>407</v>
      </c>
      <c r="F27826" s="34">
        <v>361</v>
      </c>
      <c r="G27826" s="34">
        <v>377</v>
      </c>
      <c r="H27826" s="34">
        <v>388</v>
      </c>
      <c r="I27826" s="34">
        <v>396</v>
      </c>
      <c r="J27826" s="34">
        <v>376</v>
      </c>
      <c r="K27826" s="34">
        <v>308</v>
      </c>
      <c r="L27826" s="34">
        <v>311</v>
      </c>
      <c r="M27826" s="34">
        <v>263</v>
      </c>
    </row>
    <row r="27827" spans="1:13" x14ac:dyDescent="0.2">
      <c r="A27827" s="34" t="s">
        <v>128721</v>
      </c>
      <c r="B27827" s="34">
        <v>498</v>
      </c>
      <c r="C27827" s="34">
        <v>465</v>
      </c>
      <c r="D27827" s="34">
        <v>503</v>
      </c>
      <c r="E27827" s="34">
        <v>481</v>
      </c>
      <c r="F27827" s="34">
        <v>453</v>
      </c>
      <c r="G27827" s="34">
        <v>439</v>
      </c>
      <c r="H27827" s="34">
        <v>524</v>
      </c>
      <c r="I27827" s="34">
        <v>505</v>
      </c>
      <c r="J27827" s="34">
        <v>543</v>
      </c>
      <c r="K27827" s="34">
        <v>417</v>
      </c>
      <c r="L27827" s="34">
        <v>453</v>
      </c>
      <c r="M27827" s="34">
        <v>345</v>
      </c>
    </row>
    <row r="27828" spans="1:13" x14ac:dyDescent="0.2">
      <c r="A27828" s="34" t="s">
        <v>128722</v>
      </c>
      <c r="B27828" s="34">
        <v>581</v>
      </c>
      <c r="C27828" s="34">
        <v>581</v>
      </c>
      <c r="D27828" s="34">
        <v>653</v>
      </c>
      <c r="E27828" s="34">
        <v>695</v>
      </c>
      <c r="F27828" s="34">
        <v>546</v>
      </c>
      <c r="G27828" s="34">
        <v>578</v>
      </c>
      <c r="H27828" s="34">
        <v>661</v>
      </c>
      <c r="I27828" s="34">
        <v>640</v>
      </c>
      <c r="J27828" s="34">
        <v>662</v>
      </c>
      <c r="K27828" s="34">
        <v>560</v>
      </c>
      <c r="L27828" s="34">
        <v>505</v>
      </c>
      <c r="M27828" s="34">
        <v>509</v>
      </c>
    </row>
    <row r="27829" spans="1:13" x14ac:dyDescent="0.2">
      <c r="A27829" s="34" t="s">
        <v>128723</v>
      </c>
      <c r="B27829" s="34">
        <v>460</v>
      </c>
      <c r="C27829" s="34">
        <v>540</v>
      </c>
      <c r="D27829" s="34">
        <v>564</v>
      </c>
      <c r="E27829" s="34">
        <v>526</v>
      </c>
      <c r="F27829" s="34">
        <v>468</v>
      </c>
      <c r="G27829" s="34">
        <v>519</v>
      </c>
      <c r="H27829" s="34">
        <v>497</v>
      </c>
      <c r="I27829" s="34">
        <v>512</v>
      </c>
      <c r="J27829" s="34">
        <v>429</v>
      </c>
      <c r="K27829" s="34">
        <v>445</v>
      </c>
      <c r="L27829" s="34">
        <v>507</v>
      </c>
      <c r="M27829" s="34">
        <v>410</v>
      </c>
    </row>
    <row r="27830" spans="1:13" x14ac:dyDescent="0.2">
      <c r="A27830" s="34" t="s">
        <v>128724</v>
      </c>
      <c r="B27830" s="34">
        <v>256</v>
      </c>
      <c r="C27830" s="34">
        <v>325</v>
      </c>
      <c r="D27830" s="34">
        <v>342</v>
      </c>
      <c r="E27830" s="34">
        <v>305</v>
      </c>
      <c r="F27830" s="34">
        <v>264</v>
      </c>
      <c r="G27830" s="34">
        <v>272</v>
      </c>
      <c r="H27830" s="34">
        <v>339</v>
      </c>
      <c r="I27830" s="34">
        <v>256</v>
      </c>
      <c r="J27830" s="34">
        <v>282</v>
      </c>
      <c r="K27830" s="34">
        <v>290</v>
      </c>
      <c r="L27830" s="34">
        <v>264</v>
      </c>
      <c r="M27830" s="34">
        <v>234</v>
      </c>
    </row>
    <row r="27831" spans="1:13" x14ac:dyDescent="0.2">
      <c r="A27831" s="34" t="s">
        <v>128725</v>
      </c>
      <c r="B27831" s="34">
        <v>354</v>
      </c>
      <c r="C27831" s="34">
        <v>430</v>
      </c>
      <c r="D27831" s="34">
        <v>356</v>
      </c>
      <c r="E27831" s="34">
        <v>395</v>
      </c>
      <c r="F27831" s="34">
        <v>336</v>
      </c>
      <c r="G27831" s="34">
        <v>352</v>
      </c>
      <c r="H27831" s="34">
        <v>468</v>
      </c>
      <c r="I27831" s="34">
        <v>406</v>
      </c>
      <c r="J27831" s="34">
        <v>358</v>
      </c>
      <c r="K27831" s="34">
        <v>323</v>
      </c>
      <c r="L27831" s="34">
        <v>316</v>
      </c>
      <c r="M27831" s="34">
        <v>296</v>
      </c>
    </row>
    <row r="27832" spans="1:13" x14ac:dyDescent="0.2">
      <c r="A27832" s="34" t="s">
        <v>128726</v>
      </c>
      <c r="B27832" s="34">
        <v>435</v>
      </c>
      <c r="C27832" s="34">
        <v>583</v>
      </c>
      <c r="D27832" s="34">
        <v>544</v>
      </c>
      <c r="E27832" s="34">
        <v>603</v>
      </c>
      <c r="F27832" s="34">
        <v>414</v>
      </c>
      <c r="G27832" s="34">
        <v>521</v>
      </c>
      <c r="H27832" s="34">
        <v>596</v>
      </c>
      <c r="I27832" s="34">
        <v>512</v>
      </c>
      <c r="J27832" s="34">
        <v>511</v>
      </c>
      <c r="K27832" s="34">
        <v>487</v>
      </c>
      <c r="L27832" s="34">
        <v>439</v>
      </c>
      <c r="M27832" s="34">
        <v>399</v>
      </c>
    </row>
    <row r="27833" spans="1:13" x14ac:dyDescent="0.2">
      <c r="A27833" s="34" t="s">
        <v>128727</v>
      </c>
      <c r="B27833" s="34">
        <v>293</v>
      </c>
      <c r="C27833" s="34">
        <v>369</v>
      </c>
      <c r="D27833" s="34">
        <v>312</v>
      </c>
      <c r="E27833" s="34">
        <v>337</v>
      </c>
      <c r="F27833" s="34">
        <v>322</v>
      </c>
      <c r="G27833" s="34">
        <v>290</v>
      </c>
      <c r="H27833" s="34">
        <v>414</v>
      </c>
      <c r="I27833" s="34">
        <v>357</v>
      </c>
      <c r="J27833" s="34">
        <v>393</v>
      </c>
      <c r="K27833" s="34">
        <v>243</v>
      </c>
      <c r="L27833" s="34">
        <v>360</v>
      </c>
      <c r="M27833" s="34">
        <v>239</v>
      </c>
    </row>
    <row r="27834" spans="1:13" x14ac:dyDescent="0.2">
      <c r="A27834" s="34" t="s">
        <v>128728</v>
      </c>
      <c r="B27834" s="34">
        <v>792</v>
      </c>
      <c r="C27834" s="34">
        <v>773</v>
      </c>
      <c r="D27834" s="34">
        <v>771</v>
      </c>
      <c r="E27834" s="34">
        <v>872</v>
      </c>
      <c r="F27834" s="34">
        <v>715</v>
      </c>
      <c r="G27834" s="34">
        <v>763</v>
      </c>
      <c r="H27834" s="34">
        <v>878</v>
      </c>
      <c r="I27834" s="34">
        <v>790</v>
      </c>
      <c r="J27834" s="34">
        <v>806</v>
      </c>
      <c r="K27834" s="34">
        <v>582</v>
      </c>
      <c r="L27834" s="34">
        <v>824</v>
      </c>
      <c r="M27834" s="34">
        <v>624</v>
      </c>
    </row>
    <row r="27835" spans="1:13" x14ac:dyDescent="0.2">
      <c r="A27835" s="34" t="s">
        <v>128729</v>
      </c>
      <c r="B27835" s="34">
        <v>348</v>
      </c>
      <c r="C27835" s="34">
        <v>365</v>
      </c>
      <c r="D27835" s="34">
        <v>354</v>
      </c>
      <c r="E27835" s="34">
        <v>383</v>
      </c>
      <c r="F27835" s="34">
        <v>353</v>
      </c>
      <c r="G27835" s="34">
        <v>396</v>
      </c>
      <c r="H27835" s="34">
        <v>372</v>
      </c>
      <c r="I27835" s="34">
        <v>434</v>
      </c>
      <c r="J27835" s="34">
        <v>430</v>
      </c>
      <c r="K27835" s="34">
        <v>353</v>
      </c>
      <c r="L27835" s="34">
        <v>351</v>
      </c>
      <c r="M27835" s="34">
        <v>338</v>
      </c>
    </row>
    <row r="27836" spans="1:13" x14ac:dyDescent="0.2">
      <c r="A27836" s="34" t="s">
        <v>128730</v>
      </c>
      <c r="B27836" s="34">
        <v>454</v>
      </c>
      <c r="C27836" s="34">
        <v>511</v>
      </c>
      <c r="D27836" s="34">
        <v>454</v>
      </c>
      <c r="E27836" s="34">
        <v>492</v>
      </c>
      <c r="F27836" s="34">
        <v>470</v>
      </c>
      <c r="G27836" s="34">
        <v>460</v>
      </c>
      <c r="H27836" s="34">
        <v>549</v>
      </c>
      <c r="I27836" s="34">
        <v>432</v>
      </c>
      <c r="J27836" s="34">
        <v>504</v>
      </c>
      <c r="K27836" s="34">
        <v>345</v>
      </c>
      <c r="L27836" s="34">
        <v>457</v>
      </c>
      <c r="M27836" s="34">
        <v>345</v>
      </c>
    </row>
    <row r="27837" spans="1:13" x14ac:dyDescent="0.2">
      <c r="A27837" s="34" t="s">
        <v>128731</v>
      </c>
      <c r="B27837" s="34">
        <v>356</v>
      </c>
      <c r="C27837" s="34">
        <v>385</v>
      </c>
      <c r="D27837" s="34">
        <v>412</v>
      </c>
      <c r="E27837" s="34">
        <v>423</v>
      </c>
      <c r="F27837" s="34">
        <v>316</v>
      </c>
      <c r="G27837" s="34">
        <v>380</v>
      </c>
      <c r="H27837" s="34">
        <v>436</v>
      </c>
      <c r="I27837" s="34">
        <v>386</v>
      </c>
      <c r="J27837" s="34">
        <v>361</v>
      </c>
      <c r="K27837" s="34">
        <v>329</v>
      </c>
      <c r="L27837" s="34">
        <v>434</v>
      </c>
      <c r="M27837" s="34">
        <v>288</v>
      </c>
    </row>
    <row r="27838" spans="1:13" x14ac:dyDescent="0.2">
      <c r="A27838" s="34" t="s">
        <v>128732</v>
      </c>
      <c r="B27838" s="34">
        <v>295</v>
      </c>
      <c r="C27838" s="34">
        <v>308</v>
      </c>
      <c r="D27838" s="34">
        <v>320</v>
      </c>
      <c r="E27838" s="34">
        <v>282</v>
      </c>
      <c r="F27838" s="34">
        <v>309</v>
      </c>
      <c r="G27838" s="34">
        <v>274</v>
      </c>
      <c r="H27838" s="34">
        <v>391</v>
      </c>
      <c r="I27838" s="34">
        <v>291</v>
      </c>
      <c r="J27838" s="34">
        <v>357</v>
      </c>
      <c r="K27838" s="34">
        <v>307</v>
      </c>
      <c r="L27838" s="34">
        <v>301</v>
      </c>
      <c r="M27838" s="34">
        <v>267</v>
      </c>
    </row>
    <row r="27839" spans="1:13" x14ac:dyDescent="0.2">
      <c r="A27839" s="34" t="s">
        <v>128733</v>
      </c>
      <c r="B27839" s="34">
        <v>411</v>
      </c>
      <c r="C27839" s="34">
        <v>432</v>
      </c>
      <c r="D27839" s="34">
        <v>407</v>
      </c>
      <c r="E27839" s="34">
        <v>492</v>
      </c>
      <c r="F27839" s="34">
        <v>379</v>
      </c>
      <c r="G27839" s="34">
        <v>318</v>
      </c>
      <c r="H27839" s="34">
        <v>431</v>
      </c>
      <c r="I27839" s="34">
        <v>406</v>
      </c>
      <c r="J27839" s="34">
        <v>407</v>
      </c>
      <c r="K27839" s="34">
        <v>343</v>
      </c>
      <c r="L27839" s="34">
        <v>398</v>
      </c>
      <c r="M27839" s="34">
        <v>341</v>
      </c>
    </row>
    <row r="27840" spans="1:13" x14ac:dyDescent="0.2">
      <c r="A27840" s="34" t="s">
        <v>128734</v>
      </c>
      <c r="B27840" s="34">
        <v>340</v>
      </c>
      <c r="C27840" s="34">
        <v>429</v>
      </c>
      <c r="D27840" s="34">
        <v>394</v>
      </c>
      <c r="E27840" s="34">
        <v>491</v>
      </c>
      <c r="F27840" s="34">
        <v>413</v>
      </c>
      <c r="G27840" s="34">
        <v>415</v>
      </c>
      <c r="H27840" s="34">
        <v>372</v>
      </c>
      <c r="I27840" s="34">
        <v>428</v>
      </c>
      <c r="J27840" s="34">
        <v>449</v>
      </c>
      <c r="K27840" s="34">
        <v>349</v>
      </c>
      <c r="L27840" s="34">
        <v>366</v>
      </c>
      <c r="M27840" s="34">
        <v>316</v>
      </c>
    </row>
    <row r="27841" spans="1:13" x14ac:dyDescent="0.2">
      <c r="A27841" s="34" t="s">
        <v>128735</v>
      </c>
      <c r="B27841" s="34">
        <v>550</v>
      </c>
      <c r="C27841" s="34">
        <v>478</v>
      </c>
      <c r="D27841" s="34">
        <v>499</v>
      </c>
      <c r="E27841" s="34">
        <v>515</v>
      </c>
      <c r="F27841" s="34">
        <v>458</v>
      </c>
      <c r="G27841" s="34">
        <v>440</v>
      </c>
      <c r="H27841" s="34">
        <v>584</v>
      </c>
      <c r="I27841" s="34">
        <v>496</v>
      </c>
      <c r="J27841" s="34">
        <v>619</v>
      </c>
      <c r="K27841" s="34">
        <v>385</v>
      </c>
      <c r="L27841" s="34">
        <v>514</v>
      </c>
      <c r="M27841" s="34">
        <v>382</v>
      </c>
    </row>
    <row r="27842" spans="1:13" x14ac:dyDescent="0.2">
      <c r="A27842" s="34" t="s">
        <v>128736</v>
      </c>
      <c r="B27842" s="34">
        <v>400</v>
      </c>
      <c r="C27842" s="34">
        <v>485</v>
      </c>
      <c r="D27842" s="34">
        <v>407</v>
      </c>
      <c r="E27842" s="34">
        <v>480</v>
      </c>
      <c r="F27842" s="34">
        <v>431</v>
      </c>
      <c r="G27842" s="34">
        <v>398</v>
      </c>
      <c r="H27842" s="34">
        <v>505</v>
      </c>
      <c r="I27842" s="34">
        <v>469</v>
      </c>
      <c r="J27842" s="34">
        <v>461</v>
      </c>
      <c r="K27842" s="34">
        <v>362</v>
      </c>
      <c r="L27842" s="34">
        <v>395</v>
      </c>
      <c r="M27842" s="34">
        <v>328</v>
      </c>
    </row>
    <row r="27843" spans="1:13" x14ac:dyDescent="0.2">
      <c r="A27843" s="34" t="s">
        <v>128737</v>
      </c>
      <c r="B27843" s="34">
        <v>388</v>
      </c>
      <c r="C27843" s="34">
        <v>403</v>
      </c>
      <c r="D27843" s="34">
        <v>502</v>
      </c>
      <c r="E27843" s="34">
        <v>491</v>
      </c>
      <c r="F27843" s="34">
        <v>365</v>
      </c>
      <c r="G27843" s="34">
        <v>391</v>
      </c>
      <c r="H27843" s="34">
        <v>553</v>
      </c>
      <c r="I27843" s="34">
        <v>392</v>
      </c>
      <c r="J27843" s="34">
        <v>394</v>
      </c>
      <c r="K27843" s="34">
        <v>336</v>
      </c>
      <c r="L27843" s="34">
        <v>441</v>
      </c>
      <c r="M27843" s="34">
        <v>334</v>
      </c>
    </row>
    <row r="27844" spans="1:13" x14ac:dyDescent="0.2">
      <c r="A27844" s="34" t="s">
        <v>128738</v>
      </c>
      <c r="B27844" s="34">
        <v>398</v>
      </c>
      <c r="C27844" s="34">
        <v>407</v>
      </c>
      <c r="D27844" s="34">
        <v>391</v>
      </c>
      <c r="E27844" s="34">
        <v>460</v>
      </c>
      <c r="F27844" s="34">
        <v>392</v>
      </c>
      <c r="G27844" s="34">
        <v>403</v>
      </c>
      <c r="H27844" s="34">
        <v>449</v>
      </c>
      <c r="I27844" s="34">
        <v>446</v>
      </c>
      <c r="J27844" s="34">
        <v>455</v>
      </c>
      <c r="K27844" s="34">
        <v>396</v>
      </c>
      <c r="L27844" s="34">
        <v>448</v>
      </c>
      <c r="M27844" s="34">
        <v>355</v>
      </c>
    </row>
    <row r="27845" spans="1:13" x14ac:dyDescent="0.2">
      <c r="A27845" s="34" t="s">
        <v>128739</v>
      </c>
      <c r="B27845" s="34">
        <v>555</v>
      </c>
      <c r="C27845" s="34">
        <v>584</v>
      </c>
      <c r="D27845" s="34">
        <v>629</v>
      </c>
      <c r="E27845" s="34">
        <v>742</v>
      </c>
      <c r="F27845" s="34">
        <v>547</v>
      </c>
      <c r="G27845" s="34">
        <v>664</v>
      </c>
      <c r="H27845" s="34">
        <v>626</v>
      </c>
      <c r="I27845" s="34">
        <v>682</v>
      </c>
      <c r="J27845" s="34">
        <v>611</v>
      </c>
      <c r="K27845" s="34">
        <v>536</v>
      </c>
      <c r="L27845" s="34">
        <v>639</v>
      </c>
      <c r="M27845" s="34">
        <v>467</v>
      </c>
    </row>
    <row r="27846" spans="1:13" x14ac:dyDescent="0.2">
      <c r="A27846" s="34" t="s">
        <v>128740</v>
      </c>
      <c r="B27846" s="34">
        <v>331</v>
      </c>
      <c r="C27846" s="34">
        <v>418</v>
      </c>
      <c r="D27846" s="34">
        <v>452</v>
      </c>
      <c r="E27846" s="34">
        <v>581</v>
      </c>
      <c r="F27846" s="34">
        <v>416</v>
      </c>
      <c r="G27846" s="34">
        <v>489</v>
      </c>
      <c r="H27846" s="34">
        <v>506</v>
      </c>
      <c r="I27846" s="34">
        <v>436</v>
      </c>
      <c r="J27846" s="34">
        <v>385</v>
      </c>
      <c r="K27846" s="34">
        <v>430</v>
      </c>
      <c r="L27846" s="34">
        <v>467</v>
      </c>
      <c r="M27846" s="34">
        <v>324</v>
      </c>
    </row>
    <row r="27847" spans="1:13" x14ac:dyDescent="0.2">
      <c r="A27847" s="34" t="s">
        <v>128741</v>
      </c>
      <c r="B27847" s="34">
        <v>273</v>
      </c>
      <c r="C27847" s="34">
        <v>315</v>
      </c>
      <c r="D27847" s="34">
        <v>317</v>
      </c>
      <c r="E27847" s="34">
        <v>359</v>
      </c>
      <c r="F27847" s="34">
        <v>251</v>
      </c>
      <c r="G27847" s="34">
        <v>315</v>
      </c>
      <c r="H27847" s="34">
        <v>332</v>
      </c>
      <c r="I27847" s="34">
        <v>352</v>
      </c>
      <c r="J27847" s="34">
        <v>280</v>
      </c>
      <c r="K27847" s="34">
        <v>276</v>
      </c>
      <c r="L27847" s="34">
        <v>312</v>
      </c>
      <c r="M27847" s="34">
        <v>280</v>
      </c>
    </row>
    <row r="27848" spans="1:13" x14ac:dyDescent="0.2">
      <c r="A27848" s="34" t="s">
        <v>128742</v>
      </c>
      <c r="B27848" s="34">
        <v>408</v>
      </c>
      <c r="C27848" s="34">
        <v>516</v>
      </c>
      <c r="D27848" s="34">
        <v>405</v>
      </c>
      <c r="E27848" s="34">
        <v>496</v>
      </c>
      <c r="F27848" s="34">
        <v>406</v>
      </c>
      <c r="G27848" s="34">
        <v>452</v>
      </c>
      <c r="H27848" s="34">
        <v>414</v>
      </c>
      <c r="I27848" s="34">
        <v>493</v>
      </c>
      <c r="J27848" s="34">
        <v>357</v>
      </c>
      <c r="K27848" s="34">
        <v>391</v>
      </c>
      <c r="L27848" s="34">
        <v>424</v>
      </c>
      <c r="M27848" s="34">
        <v>424</v>
      </c>
    </row>
    <row r="27849" spans="1:13" x14ac:dyDescent="0.2">
      <c r="A27849" s="34" t="s">
        <v>128743</v>
      </c>
      <c r="B27849" s="34">
        <v>398</v>
      </c>
      <c r="C27849" s="34">
        <v>443</v>
      </c>
      <c r="D27849" s="34">
        <v>535</v>
      </c>
      <c r="E27849" s="34">
        <v>470</v>
      </c>
      <c r="F27849" s="34">
        <v>375</v>
      </c>
      <c r="G27849" s="34">
        <v>483</v>
      </c>
      <c r="H27849" s="34">
        <v>479</v>
      </c>
      <c r="I27849" s="34">
        <v>415</v>
      </c>
      <c r="J27849" s="34">
        <v>543</v>
      </c>
      <c r="K27849" s="34">
        <v>321</v>
      </c>
      <c r="L27849" s="34">
        <v>435</v>
      </c>
      <c r="M27849" s="34">
        <v>367</v>
      </c>
    </row>
    <row r="27850" spans="1:13" x14ac:dyDescent="0.2">
      <c r="A27850" s="34" t="s">
        <v>128744</v>
      </c>
      <c r="B27850" s="34">
        <v>390</v>
      </c>
      <c r="C27850" s="34">
        <v>510</v>
      </c>
      <c r="D27850" s="34">
        <v>436</v>
      </c>
      <c r="E27850" s="34">
        <v>546</v>
      </c>
      <c r="F27850" s="34">
        <v>395</v>
      </c>
      <c r="G27850" s="34">
        <v>464</v>
      </c>
      <c r="H27850" s="34">
        <v>429</v>
      </c>
      <c r="I27850" s="34">
        <v>538</v>
      </c>
      <c r="J27850" s="34">
        <v>496</v>
      </c>
      <c r="K27850" s="34">
        <v>382</v>
      </c>
      <c r="L27850" s="34">
        <v>438</v>
      </c>
      <c r="M27850" s="34">
        <v>382</v>
      </c>
    </row>
    <row r="27851" spans="1:13" x14ac:dyDescent="0.2">
      <c r="A27851" s="34" t="s">
        <v>128745</v>
      </c>
      <c r="B27851" s="34">
        <v>221</v>
      </c>
      <c r="C27851" s="34">
        <v>308</v>
      </c>
      <c r="D27851" s="34">
        <v>341</v>
      </c>
      <c r="E27851" s="34">
        <v>281</v>
      </c>
      <c r="F27851" s="34">
        <v>305</v>
      </c>
      <c r="G27851" s="34">
        <v>258</v>
      </c>
      <c r="H27851" s="34">
        <v>300</v>
      </c>
      <c r="I27851" s="34">
        <v>276</v>
      </c>
      <c r="J27851" s="34">
        <v>272</v>
      </c>
      <c r="K27851" s="34">
        <v>230</v>
      </c>
      <c r="L27851" s="34">
        <v>231</v>
      </c>
      <c r="M27851" s="34">
        <v>217</v>
      </c>
    </row>
    <row r="27852" spans="1:13" x14ac:dyDescent="0.2">
      <c r="A27852" s="34" t="s">
        <v>128746</v>
      </c>
      <c r="B27852" s="34">
        <v>118</v>
      </c>
      <c r="C27852" s="34">
        <v>525</v>
      </c>
      <c r="D27852" s="34">
        <v>151</v>
      </c>
      <c r="E27852" s="34">
        <v>494</v>
      </c>
      <c r="F27852" s="34">
        <v>115</v>
      </c>
      <c r="G27852" s="34">
        <v>512</v>
      </c>
      <c r="H27852" s="34">
        <v>152</v>
      </c>
      <c r="I27852" s="34">
        <v>472</v>
      </c>
      <c r="J27852" s="34">
        <v>125</v>
      </c>
      <c r="K27852" s="34">
        <v>393</v>
      </c>
      <c r="L27852" s="34">
        <v>150</v>
      </c>
      <c r="M27852" s="34">
        <v>377</v>
      </c>
    </row>
    <row r="27853" spans="1:13" x14ac:dyDescent="0.2">
      <c r="A27853" s="34" t="s">
        <v>128747</v>
      </c>
      <c r="B27853" s="34">
        <v>301</v>
      </c>
      <c r="C27853" s="34">
        <v>284</v>
      </c>
      <c r="D27853" s="34">
        <v>302</v>
      </c>
      <c r="E27853" s="34">
        <v>292</v>
      </c>
      <c r="F27853" s="34">
        <v>268</v>
      </c>
      <c r="G27853" s="34">
        <v>249</v>
      </c>
      <c r="H27853" s="34">
        <v>295</v>
      </c>
      <c r="I27853" s="34">
        <v>249</v>
      </c>
      <c r="J27853" s="34">
        <v>232</v>
      </c>
      <c r="K27853" s="34">
        <v>193</v>
      </c>
      <c r="L27853" s="34">
        <v>221</v>
      </c>
      <c r="M27853" s="34">
        <v>181</v>
      </c>
    </row>
    <row r="27854" spans="1:13" x14ac:dyDescent="0.2">
      <c r="A27854" s="34" t="s">
        <v>128748</v>
      </c>
      <c r="B27854" s="34">
        <v>438</v>
      </c>
      <c r="C27854" s="34">
        <v>455</v>
      </c>
      <c r="D27854" s="34">
        <v>408</v>
      </c>
      <c r="E27854" s="34">
        <v>482</v>
      </c>
      <c r="F27854" s="34">
        <v>341</v>
      </c>
      <c r="G27854" s="34">
        <v>428</v>
      </c>
      <c r="H27854" s="34">
        <v>396</v>
      </c>
      <c r="I27854" s="34">
        <v>456</v>
      </c>
      <c r="J27854" s="34">
        <v>513</v>
      </c>
      <c r="K27854" s="34">
        <v>381</v>
      </c>
      <c r="L27854" s="34">
        <v>434</v>
      </c>
      <c r="M27854" s="34">
        <v>343</v>
      </c>
    </row>
    <row r="27855" spans="1:13" x14ac:dyDescent="0.2">
      <c r="A27855" s="34" t="s">
        <v>128749</v>
      </c>
      <c r="B27855" s="34">
        <v>359</v>
      </c>
      <c r="C27855" s="34">
        <v>348</v>
      </c>
      <c r="D27855" s="34">
        <v>374</v>
      </c>
      <c r="E27855" s="34">
        <v>322</v>
      </c>
      <c r="F27855" s="34">
        <v>311</v>
      </c>
      <c r="G27855" s="34">
        <v>396</v>
      </c>
      <c r="H27855" s="34">
        <v>325</v>
      </c>
      <c r="I27855" s="34">
        <v>336</v>
      </c>
      <c r="J27855" s="34">
        <v>326</v>
      </c>
      <c r="K27855" s="34">
        <v>300</v>
      </c>
      <c r="L27855" s="34">
        <v>214</v>
      </c>
      <c r="M27855" s="34">
        <v>304</v>
      </c>
    </row>
    <row r="27856" spans="1:13" x14ac:dyDescent="0.2">
      <c r="A27856" s="34" t="s">
        <v>128750</v>
      </c>
      <c r="B27856" s="34">
        <v>436</v>
      </c>
      <c r="C27856" s="34">
        <v>448</v>
      </c>
      <c r="D27856" s="34">
        <v>551</v>
      </c>
      <c r="E27856" s="34">
        <v>515</v>
      </c>
      <c r="F27856" s="34">
        <v>458</v>
      </c>
      <c r="G27856" s="34">
        <v>462</v>
      </c>
      <c r="H27856" s="34">
        <v>497</v>
      </c>
      <c r="I27856" s="34">
        <v>446</v>
      </c>
      <c r="J27856" s="34">
        <v>513</v>
      </c>
      <c r="K27856" s="34">
        <v>385</v>
      </c>
      <c r="L27856" s="34">
        <v>512</v>
      </c>
      <c r="M27856" s="34">
        <v>397</v>
      </c>
    </row>
    <row r="27857" spans="1:13" x14ac:dyDescent="0.2">
      <c r="A27857" s="34" t="s">
        <v>128751</v>
      </c>
      <c r="B27857" s="34">
        <v>217</v>
      </c>
      <c r="C27857" s="34">
        <v>222</v>
      </c>
      <c r="D27857" s="34">
        <v>182</v>
      </c>
      <c r="E27857" s="34">
        <v>193</v>
      </c>
      <c r="F27857" s="34">
        <v>168</v>
      </c>
      <c r="G27857" s="34">
        <v>182</v>
      </c>
      <c r="H27857" s="34">
        <v>132</v>
      </c>
      <c r="I27857" s="34">
        <v>236</v>
      </c>
      <c r="J27857" s="34">
        <v>180</v>
      </c>
      <c r="K27857" s="34">
        <v>202</v>
      </c>
      <c r="L27857" s="34">
        <v>209</v>
      </c>
      <c r="M27857" s="34">
        <v>225</v>
      </c>
    </row>
    <row r="27858" spans="1:13" x14ac:dyDescent="0.2">
      <c r="A27858" s="34" t="s">
        <v>128752</v>
      </c>
      <c r="B27858" s="34">
        <v>164</v>
      </c>
      <c r="C27858" s="34">
        <v>188</v>
      </c>
      <c r="D27858" s="34">
        <v>150</v>
      </c>
      <c r="E27858" s="34">
        <v>203</v>
      </c>
      <c r="F27858" s="34">
        <v>136</v>
      </c>
      <c r="G27858" s="34">
        <v>136</v>
      </c>
      <c r="H27858" s="34">
        <v>182</v>
      </c>
      <c r="I27858" s="34">
        <v>156</v>
      </c>
      <c r="J27858" s="34">
        <v>147</v>
      </c>
      <c r="K27858" s="34">
        <v>146</v>
      </c>
      <c r="L27858" s="34">
        <v>145</v>
      </c>
      <c r="M27858" s="34">
        <v>155</v>
      </c>
    </row>
    <row r="27859" spans="1:13" x14ac:dyDescent="0.2">
      <c r="A27859" s="34" t="s">
        <v>128753</v>
      </c>
      <c r="B27859" s="34">
        <v>428</v>
      </c>
      <c r="C27859" s="34">
        <v>453</v>
      </c>
      <c r="D27859" s="34">
        <v>480</v>
      </c>
      <c r="E27859" s="34">
        <v>521</v>
      </c>
      <c r="F27859" s="34">
        <v>512</v>
      </c>
      <c r="G27859" s="34">
        <v>452</v>
      </c>
      <c r="H27859" s="34">
        <v>467</v>
      </c>
      <c r="I27859" s="34">
        <v>455</v>
      </c>
      <c r="J27859" s="34">
        <v>434</v>
      </c>
      <c r="K27859" s="34">
        <v>388</v>
      </c>
      <c r="L27859" s="34">
        <v>506</v>
      </c>
      <c r="M27859" s="34">
        <v>390</v>
      </c>
    </row>
    <row r="27860" spans="1:13" x14ac:dyDescent="0.2">
      <c r="A27860" s="34" t="s">
        <v>128754</v>
      </c>
      <c r="B27860" s="34">
        <v>266</v>
      </c>
      <c r="C27860" s="34">
        <v>438</v>
      </c>
      <c r="D27860" s="34">
        <v>285</v>
      </c>
      <c r="E27860" s="34">
        <v>512</v>
      </c>
      <c r="F27860" s="34">
        <v>314</v>
      </c>
      <c r="G27860" s="34">
        <v>494</v>
      </c>
      <c r="H27860" s="34">
        <v>339</v>
      </c>
      <c r="I27860" s="34">
        <v>418</v>
      </c>
      <c r="J27860" s="34">
        <v>287</v>
      </c>
      <c r="K27860" s="34">
        <v>358</v>
      </c>
      <c r="L27860" s="34">
        <v>350</v>
      </c>
      <c r="M27860" s="34">
        <v>365</v>
      </c>
    </row>
    <row r="27861" spans="1:13" x14ac:dyDescent="0.2">
      <c r="A27861" s="34" t="s">
        <v>128755</v>
      </c>
      <c r="B27861" s="34">
        <v>238</v>
      </c>
      <c r="C27861" s="34">
        <v>411</v>
      </c>
      <c r="D27861" s="34">
        <v>327</v>
      </c>
      <c r="E27861" s="34">
        <v>446</v>
      </c>
      <c r="F27861" s="34">
        <v>409</v>
      </c>
      <c r="G27861" s="34">
        <v>357</v>
      </c>
      <c r="H27861" s="34">
        <v>369</v>
      </c>
      <c r="I27861" s="34">
        <v>390</v>
      </c>
      <c r="J27861" s="34">
        <v>349</v>
      </c>
      <c r="K27861" s="34">
        <v>309</v>
      </c>
      <c r="L27861" s="34">
        <v>355</v>
      </c>
      <c r="M27861" s="34">
        <v>292</v>
      </c>
    </row>
    <row r="27862" spans="1:13" x14ac:dyDescent="0.2">
      <c r="A27862" s="34" t="s">
        <v>128756</v>
      </c>
      <c r="B27862" s="34">
        <v>534</v>
      </c>
      <c r="C27862" s="34">
        <v>627</v>
      </c>
      <c r="D27862" s="34">
        <v>586</v>
      </c>
      <c r="E27862" s="34">
        <v>601</v>
      </c>
      <c r="F27862" s="34">
        <v>578</v>
      </c>
      <c r="G27862" s="34">
        <v>567</v>
      </c>
      <c r="H27862" s="34">
        <v>638</v>
      </c>
      <c r="I27862" s="34">
        <v>530</v>
      </c>
      <c r="J27862" s="34">
        <v>602</v>
      </c>
      <c r="K27862" s="34">
        <v>512</v>
      </c>
      <c r="L27862" s="34">
        <v>511</v>
      </c>
      <c r="M27862" s="34">
        <v>447</v>
      </c>
    </row>
    <row r="27863" spans="1:13" x14ac:dyDescent="0.2">
      <c r="A27863" s="34" t="s">
        <v>128757</v>
      </c>
      <c r="B27863" s="34">
        <v>389</v>
      </c>
      <c r="C27863" s="34">
        <v>475</v>
      </c>
      <c r="D27863" s="34">
        <v>441</v>
      </c>
      <c r="E27863" s="34">
        <v>424</v>
      </c>
      <c r="F27863" s="34">
        <v>351</v>
      </c>
      <c r="G27863" s="34">
        <v>440</v>
      </c>
      <c r="H27863" s="34">
        <v>405</v>
      </c>
      <c r="I27863" s="34">
        <v>408</v>
      </c>
      <c r="J27863" s="34">
        <v>497</v>
      </c>
      <c r="K27863" s="34">
        <v>370</v>
      </c>
      <c r="L27863" s="34">
        <v>419</v>
      </c>
      <c r="M27863" s="34">
        <v>352</v>
      </c>
    </row>
    <row r="27864" spans="1:13" x14ac:dyDescent="0.2">
      <c r="A27864" s="34" t="s">
        <v>128758</v>
      </c>
      <c r="B27864" s="34">
        <v>262</v>
      </c>
      <c r="C27864" s="34">
        <v>209</v>
      </c>
      <c r="D27864" s="34">
        <v>273</v>
      </c>
      <c r="E27864" s="34">
        <v>273</v>
      </c>
      <c r="F27864" s="34">
        <v>245</v>
      </c>
      <c r="G27864" s="34">
        <v>188</v>
      </c>
      <c r="H27864" s="34">
        <v>289</v>
      </c>
      <c r="I27864" s="34">
        <v>238</v>
      </c>
      <c r="J27864" s="34">
        <v>241</v>
      </c>
      <c r="K27864" s="34">
        <v>184</v>
      </c>
      <c r="L27864" s="34">
        <v>248</v>
      </c>
      <c r="M27864" s="34">
        <v>174</v>
      </c>
    </row>
    <row r="27865" spans="1:13" x14ac:dyDescent="0.2">
      <c r="A27865" s="34" t="s">
        <v>128759</v>
      </c>
      <c r="B27865" s="34">
        <v>701</v>
      </c>
      <c r="C27865" s="34">
        <v>719</v>
      </c>
      <c r="D27865" s="34">
        <v>644</v>
      </c>
      <c r="E27865" s="34">
        <v>804</v>
      </c>
      <c r="F27865" s="34">
        <v>554</v>
      </c>
      <c r="G27865" s="34">
        <v>629</v>
      </c>
      <c r="H27865" s="34">
        <v>691</v>
      </c>
      <c r="I27865" s="34">
        <v>663</v>
      </c>
      <c r="J27865" s="34">
        <v>691</v>
      </c>
      <c r="K27865" s="34">
        <v>554</v>
      </c>
      <c r="L27865" s="34">
        <v>597</v>
      </c>
      <c r="M27865" s="34">
        <v>522</v>
      </c>
    </row>
    <row r="27866" spans="1:13" x14ac:dyDescent="0.2">
      <c r="A27866" s="34" t="s">
        <v>128760</v>
      </c>
      <c r="B27866" s="34">
        <v>264</v>
      </c>
      <c r="C27866" s="34">
        <v>625</v>
      </c>
      <c r="D27866" s="34">
        <v>227</v>
      </c>
      <c r="E27866" s="34">
        <v>598</v>
      </c>
      <c r="F27866" s="34">
        <v>169</v>
      </c>
      <c r="G27866" s="34">
        <v>610</v>
      </c>
      <c r="H27866" s="34">
        <v>194</v>
      </c>
      <c r="I27866" s="34">
        <v>597</v>
      </c>
      <c r="J27866" s="34">
        <v>245</v>
      </c>
      <c r="K27866" s="34">
        <v>521</v>
      </c>
      <c r="L27866" s="34">
        <v>241</v>
      </c>
      <c r="M27866" s="34">
        <v>482</v>
      </c>
    </row>
    <row r="27867" spans="1:13" x14ac:dyDescent="0.2">
      <c r="A27867" s="34" t="s">
        <v>128761</v>
      </c>
      <c r="B27867" s="34">
        <v>1250</v>
      </c>
      <c r="C27867" s="34">
        <v>1256</v>
      </c>
      <c r="D27867" s="34">
        <v>1235</v>
      </c>
      <c r="E27867" s="34">
        <v>1097</v>
      </c>
      <c r="F27867" s="34">
        <v>1027</v>
      </c>
      <c r="G27867" s="34">
        <v>1087</v>
      </c>
      <c r="H27867" s="34">
        <v>1428</v>
      </c>
      <c r="I27867" s="34">
        <v>1160</v>
      </c>
      <c r="J27867" s="34">
        <v>1252</v>
      </c>
      <c r="K27867" s="34">
        <v>1018</v>
      </c>
      <c r="L27867" s="34">
        <v>1145</v>
      </c>
      <c r="M27867" s="34">
        <v>870</v>
      </c>
    </row>
    <row r="27868" spans="1:13" x14ac:dyDescent="0.2">
      <c r="A27868" s="34" t="s">
        <v>128762</v>
      </c>
      <c r="B27868" s="34">
        <v>251</v>
      </c>
      <c r="C27868" s="34">
        <v>265</v>
      </c>
      <c r="D27868" s="34">
        <v>232</v>
      </c>
      <c r="E27868" s="34">
        <v>284</v>
      </c>
      <c r="F27868" s="34">
        <v>238</v>
      </c>
      <c r="G27868" s="34">
        <v>214</v>
      </c>
      <c r="H27868" s="34">
        <v>326</v>
      </c>
      <c r="I27868" s="34">
        <v>298</v>
      </c>
      <c r="J27868" s="34">
        <v>279</v>
      </c>
      <c r="K27868" s="34">
        <v>203</v>
      </c>
      <c r="L27868" s="34">
        <v>228</v>
      </c>
      <c r="M27868" s="34">
        <v>203</v>
      </c>
    </row>
    <row r="27869" spans="1:13" x14ac:dyDescent="0.2">
      <c r="A27869" s="34" t="s">
        <v>128763</v>
      </c>
      <c r="B27869" s="34">
        <v>168</v>
      </c>
      <c r="C27869" s="34">
        <v>258</v>
      </c>
      <c r="D27869" s="34">
        <v>186</v>
      </c>
      <c r="E27869" s="34">
        <v>316</v>
      </c>
      <c r="F27869" s="34">
        <v>225</v>
      </c>
      <c r="G27869" s="34">
        <v>272</v>
      </c>
      <c r="H27869" s="34">
        <v>158</v>
      </c>
      <c r="I27869" s="34">
        <v>264</v>
      </c>
      <c r="J27869" s="34">
        <v>175</v>
      </c>
      <c r="K27869" s="34">
        <v>256</v>
      </c>
      <c r="L27869" s="34">
        <v>205</v>
      </c>
      <c r="M27869" s="34">
        <v>199</v>
      </c>
    </row>
    <row r="27870" spans="1:13" x14ac:dyDescent="0.2">
      <c r="A27870" s="34" t="s">
        <v>128764</v>
      </c>
      <c r="B27870" s="34">
        <v>380</v>
      </c>
      <c r="C27870" s="34">
        <v>406</v>
      </c>
      <c r="D27870" s="34">
        <v>304</v>
      </c>
      <c r="E27870" s="34">
        <v>377</v>
      </c>
      <c r="F27870" s="34">
        <v>349</v>
      </c>
      <c r="G27870" s="34">
        <v>343</v>
      </c>
      <c r="H27870" s="34">
        <v>410</v>
      </c>
      <c r="I27870" s="34">
        <v>384</v>
      </c>
      <c r="J27870" s="34">
        <v>340</v>
      </c>
      <c r="K27870" s="34">
        <v>287</v>
      </c>
      <c r="L27870" s="34">
        <v>330</v>
      </c>
      <c r="M27870" s="34">
        <v>281</v>
      </c>
    </row>
    <row r="27871" spans="1:13" x14ac:dyDescent="0.2">
      <c r="A27871" s="34" t="s">
        <v>128765</v>
      </c>
      <c r="B27871" s="34">
        <v>309</v>
      </c>
      <c r="C27871" s="34">
        <v>329</v>
      </c>
      <c r="D27871" s="34">
        <v>343</v>
      </c>
      <c r="E27871" s="34">
        <v>351</v>
      </c>
      <c r="F27871" s="34">
        <v>297</v>
      </c>
      <c r="G27871" s="34">
        <v>301</v>
      </c>
      <c r="H27871" s="34">
        <v>361</v>
      </c>
      <c r="I27871" s="34">
        <v>329</v>
      </c>
      <c r="J27871" s="34">
        <v>354</v>
      </c>
      <c r="K27871" s="34">
        <v>258</v>
      </c>
      <c r="L27871" s="34">
        <v>349</v>
      </c>
      <c r="M27871" s="34">
        <v>266</v>
      </c>
    </row>
    <row r="27872" spans="1:13" x14ac:dyDescent="0.2">
      <c r="A27872" s="34" t="s">
        <v>128766</v>
      </c>
      <c r="B27872" s="34">
        <v>341</v>
      </c>
      <c r="C27872" s="34">
        <v>337</v>
      </c>
      <c r="D27872" s="34">
        <v>400</v>
      </c>
      <c r="E27872" s="34">
        <v>355</v>
      </c>
      <c r="F27872" s="34">
        <v>299</v>
      </c>
      <c r="G27872" s="34">
        <v>348</v>
      </c>
      <c r="H27872" s="34">
        <v>312</v>
      </c>
      <c r="I27872" s="34">
        <v>312</v>
      </c>
      <c r="J27872" s="34">
        <v>375</v>
      </c>
      <c r="K27872" s="34">
        <v>295</v>
      </c>
      <c r="L27872" s="34">
        <v>330</v>
      </c>
      <c r="M27872" s="34">
        <v>257</v>
      </c>
    </row>
    <row r="27873" spans="1:13" x14ac:dyDescent="0.2">
      <c r="A27873" s="34" t="s">
        <v>128767</v>
      </c>
      <c r="B27873" s="34">
        <v>285</v>
      </c>
      <c r="C27873" s="34">
        <v>343</v>
      </c>
      <c r="D27873" s="34">
        <v>370</v>
      </c>
      <c r="E27873" s="34">
        <v>355</v>
      </c>
      <c r="F27873" s="34">
        <v>304</v>
      </c>
      <c r="G27873" s="34">
        <v>319</v>
      </c>
      <c r="H27873" s="34">
        <v>324</v>
      </c>
      <c r="I27873" s="34">
        <v>329</v>
      </c>
      <c r="J27873" s="34">
        <v>321</v>
      </c>
      <c r="K27873" s="34">
        <v>304</v>
      </c>
      <c r="L27873" s="34">
        <v>306</v>
      </c>
      <c r="M27873" s="34">
        <v>266</v>
      </c>
    </row>
    <row r="27874" spans="1:13" x14ac:dyDescent="0.2">
      <c r="A27874" s="34" t="s">
        <v>128768</v>
      </c>
      <c r="B27874" s="34">
        <v>290</v>
      </c>
      <c r="C27874" s="34">
        <v>272</v>
      </c>
      <c r="D27874" s="34">
        <v>349</v>
      </c>
      <c r="E27874" s="34">
        <v>362</v>
      </c>
      <c r="F27874" s="34">
        <v>319</v>
      </c>
      <c r="G27874" s="34">
        <v>317</v>
      </c>
      <c r="H27874" s="34">
        <v>367</v>
      </c>
      <c r="I27874" s="34">
        <v>394</v>
      </c>
      <c r="J27874" s="34">
        <v>317</v>
      </c>
      <c r="K27874" s="34">
        <v>297</v>
      </c>
      <c r="L27874" s="34">
        <v>333</v>
      </c>
      <c r="M27874" s="34">
        <v>222</v>
      </c>
    </row>
    <row r="27875" spans="1:13" x14ac:dyDescent="0.2">
      <c r="A27875" s="34" t="s">
        <v>128769</v>
      </c>
      <c r="B27875" s="34">
        <v>98</v>
      </c>
      <c r="C27875" s="34">
        <v>111</v>
      </c>
      <c r="D27875" s="34">
        <v>145</v>
      </c>
      <c r="E27875" s="34">
        <v>99</v>
      </c>
      <c r="F27875" s="34">
        <v>125</v>
      </c>
      <c r="G27875" s="34">
        <v>129</v>
      </c>
      <c r="H27875" s="34">
        <v>128</v>
      </c>
      <c r="I27875" s="34">
        <v>124</v>
      </c>
      <c r="J27875" s="34">
        <v>96</v>
      </c>
      <c r="K27875" s="34">
        <v>106</v>
      </c>
      <c r="L27875" s="34">
        <v>122</v>
      </c>
      <c r="M27875" s="34">
        <v>92</v>
      </c>
    </row>
    <row r="27876" spans="1:13" x14ac:dyDescent="0.2">
      <c r="A27876" s="34" t="s">
        <v>128770</v>
      </c>
      <c r="B27876" s="34">
        <v>263</v>
      </c>
      <c r="C27876" s="34">
        <v>218</v>
      </c>
      <c r="D27876" s="34">
        <v>197</v>
      </c>
      <c r="E27876" s="34">
        <v>219</v>
      </c>
      <c r="F27876" s="34">
        <v>225</v>
      </c>
      <c r="G27876" s="34">
        <v>219</v>
      </c>
      <c r="H27876" s="34">
        <v>207</v>
      </c>
      <c r="I27876" s="34">
        <v>244</v>
      </c>
      <c r="J27876" s="34">
        <v>209</v>
      </c>
      <c r="K27876" s="34">
        <v>174</v>
      </c>
      <c r="L27876" s="34">
        <v>209</v>
      </c>
      <c r="M27876" s="34">
        <v>154</v>
      </c>
    </row>
    <row r="27877" spans="1:13" x14ac:dyDescent="0.2">
      <c r="A27877" s="34" t="s">
        <v>128771</v>
      </c>
      <c r="B27877" s="34">
        <v>196</v>
      </c>
      <c r="C27877" s="34">
        <v>216</v>
      </c>
      <c r="D27877" s="34">
        <v>211</v>
      </c>
      <c r="E27877" s="34">
        <v>302</v>
      </c>
      <c r="F27877" s="34">
        <v>249</v>
      </c>
      <c r="G27877" s="34">
        <v>232</v>
      </c>
      <c r="H27877" s="34">
        <v>306</v>
      </c>
      <c r="I27877" s="34">
        <v>226</v>
      </c>
      <c r="J27877" s="34">
        <v>303</v>
      </c>
      <c r="K27877" s="34">
        <v>197</v>
      </c>
      <c r="L27877" s="34">
        <v>224</v>
      </c>
      <c r="M27877" s="34">
        <v>200</v>
      </c>
    </row>
    <row r="27878" spans="1:13" x14ac:dyDescent="0.2">
      <c r="A27878" s="34" t="s">
        <v>128772</v>
      </c>
      <c r="B27878" s="34">
        <v>222</v>
      </c>
      <c r="C27878" s="34">
        <v>286</v>
      </c>
      <c r="D27878" s="34">
        <v>237</v>
      </c>
      <c r="E27878" s="34">
        <v>288</v>
      </c>
      <c r="F27878" s="34">
        <v>255</v>
      </c>
      <c r="G27878" s="34">
        <v>237</v>
      </c>
      <c r="H27878" s="34">
        <v>281</v>
      </c>
      <c r="I27878" s="34">
        <v>247</v>
      </c>
      <c r="J27878" s="34">
        <v>263</v>
      </c>
      <c r="K27878" s="34">
        <v>189</v>
      </c>
      <c r="L27878" s="34">
        <v>254</v>
      </c>
      <c r="M27878" s="34">
        <v>207</v>
      </c>
    </row>
    <row r="27879" spans="1:13" x14ac:dyDescent="0.2">
      <c r="A27879" s="34" t="s">
        <v>128773</v>
      </c>
      <c r="B27879" s="34">
        <v>424</v>
      </c>
      <c r="C27879" s="34">
        <v>434</v>
      </c>
      <c r="D27879" s="34">
        <v>359</v>
      </c>
      <c r="E27879" s="34">
        <v>439</v>
      </c>
      <c r="F27879" s="34">
        <v>296</v>
      </c>
      <c r="G27879" s="34">
        <v>356</v>
      </c>
      <c r="H27879" s="34">
        <v>440</v>
      </c>
      <c r="I27879" s="34">
        <v>411</v>
      </c>
      <c r="J27879" s="34">
        <v>410</v>
      </c>
      <c r="K27879" s="34">
        <v>317</v>
      </c>
      <c r="L27879" s="34">
        <v>384</v>
      </c>
      <c r="M27879" s="34">
        <v>297</v>
      </c>
    </row>
    <row r="27880" spans="1:13" x14ac:dyDescent="0.2">
      <c r="A27880" s="34" t="s">
        <v>128774</v>
      </c>
      <c r="B27880" s="34">
        <v>482</v>
      </c>
      <c r="C27880" s="34">
        <v>522</v>
      </c>
      <c r="D27880" s="34">
        <v>553</v>
      </c>
      <c r="E27880" s="34">
        <v>579</v>
      </c>
      <c r="F27880" s="34">
        <v>492</v>
      </c>
      <c r="G27880" s="34">
        <v>450</v>
      </c>
      <c r="H27880" s="34">
        <v>522</v>
      </c>
      <c r="I27880" s="34">
        <v>537</v>
      </c>
      <c r="J27880" s="34">
        <v>584</v>
      </c>
      <c r="K27880" s="34">
        <v>402</v>
      </c>
      <c r="L27880" s="34">
        <v>516</v>
      </c>
      <c r="M27880" s="34">
        <v>391</v>
      </c>
    </row>
    <row r="27881" spans="1:13" x14ac:dyDescent="0.2">
      <c r="A27881" s="34" t="s">
        <v>128775</v>
      </c>
      <c r="B27881" s="34">
        <v>446</v>
      </c>
      <c r="C27881" s="34">
        <v>375</v>
      </c>
      <c r="D27881" s="34">
        <v>408</v>
      </c>
      <c r="E27881" s="34">
        <v>440</v>
      </c>
      <c r="F27881" s="34">
        <v>414</v>
      </c>
      <c r="G27881" s="34">
        <v>378</v>
      </c>
      <c r="H27881" s="34">
        <v>451</v>
      </c>
      <c r="I27881" s="34">
        <v>394</v>
      </c>
      <c r="J27881" s="34">
        <v>411</v>
      </c>
      <c r="K27881" s="34">
        <v>354</v>
      </c>
      <c r="L27881" s="34">
        <v>429</v>
      </c>
      <c r="M27881" s="34">
        <v>314</v>
      </c>
    </row>
    <row r="27882" spans="1:13" x14ac:dyDescent="0.2">
      <c r="A27882" s="34" t="s">
        <v>128776</v>
      </c>
      <c r="B27882" s="34">
        <v>1017</v>
      </c>
      <c r="C27882" s="34">
        <v>1045</v>
      </c>
      <c r="D27882" s="34">
        <v>1157</v>
      </c>
      <c r="E27882" s="34">
        <v>1137</v>
      </c>
      <c r="F27882" s="34">
        <v>919</v>
      </c>
      <c r="G27882" s="34">
        <v>1091</v>
      </c>
      <c r="H27882" s="34">
        <v>1175</v>
      </c>
      <c r="I27882" s="34">
        <v>1106</v>
      </c>
      <c r="J27882" s="34">
        <v>1243</v>
      </c>
      <c r="K27882" s="34">
        <v>897</v>
      </c>
      <c r="L27882" s="34">
        <v>1115</v>
      </c>
      <c r="M27882" s="34">
        <v>800</v>
      </c>
    </row>
    <row r="27883" spans="1:13" x14ac:dyDescent="0.2">
      <c r="A27883" s="34" t="s">
        <v>128777</v>
      </c>
      <c r="B27883" s="34">
        <v>286</v>
      </c>
      <c r="C27883" s="34">
        <v>343</v>
      </c>
      <c r="D27883" s="34">
        <v>435</v>
      </c>
      <c r="E27883" s="34">
        <v>400</v>
      </c>
      <c r="F27883" s="34">
        <v>311</v>
      </c>
      <c r="G27883" s="34">
        <v>310</v>
      </c>
      <c r="H27883" s="34">
        <v>429</v>
      </c>
      <c r="I27883" s="34">
        <v>356</v>
      </c>
      <c r="J27883" s="34">
        <v>293</v>
      </c>
      <c r="K27883" s="34">
        <v>309</v>
      </c>
      <c r="L27883" s="34">
        <v>298</v>
      </c>
      <c r="M27883" s="34">
        <v>265</v>
      </c>
    </row>
    <row r="27884" spans="1:13" x14ac:dyDescent="0.2">
      <c r="A27884" s="34" t="s">
        <v>128778</v>
      </c>
      <c r="B27884" s="34">
        <v>177</v>
      </c>
      <c r="C27884" s="34">
        <v>209</v>
      </c>
      <c r="D27884" s="34">
        <v>205</v>
      </c>
      <c r="E27884" s="34">
        <v>281</v>
      </c>
      <c r="F27884" s="34">
        <v>213</v>
      </c>
      <c r="G27884" s="34">
        <v>189</v>
      </c>
      <c r="H27884" s="34">
        <v>209</v>
      </c>
      <c r="I27884" s="34">
        <v>270</v>
      </c>
      <c r="J27884" s="34">
        <v>238</v>
      </c>
      <c r="K27884" s="34">
        <v>241</v>
      </c>
      <c r="L27884" s="34">
        <v>201</v>
      </c>
      <c r="M27884" s="34">
        <v>173</v>
      </c>
    </row>
    <row r="27885" spans="1:13" x14ac:dyDescent="0.2">
      <c r="A27885" s="34" t="s">
        <v>128779</v>
      </c>
      <c r="B27885" s="34">
        <v>557</v>
      </c>
      <c r="C27885" s="34">
        <v>603</v>
      </c>
      <c r="D27885" s="34">
        <v>511</v>
      </c>
      <c r="E27885" s="34">
        <v>611</v>
      </c>
      <c r="F27885" s="34">
        <v>454</v>
      </c>
      <c r="G27885" s="34">
        <v>539</v>
      </c>
      <c r="H27885" s="34">
        <v>605</v>
      </c>
      <c r="I27885" s="34">
        <v>644</v>
      </c>
      <c r="J27885" s="34">
        <v>533</v>
      </c>
      <c r="K27885" s="34">
        <v>505</v>
      </c>
      <c r="L27885" s="34">
        <v>520</v>
      </c>
      <c r="M27885" s="34">
        <v>487</v>
      </c>
    </row>
    <row r="27886" spans="1:13" x14ac:dyDescent="0.2">
      <c r="A27886" s="34" t="s">
        <v>128780</v>
      </c>
      <c r="B27886" s="34">
        <v>118</v>
      </c>
      <c r="C27886" s="34">
        <v>529</v>
      </c>
      <c r="D27886" s="34">
        <v>144</v>
      </c>
      <c r="E27886" s="34">
        <v>530</v>
      </c>
      <c r="F27886" s="34">
        <v>95</v>
      </c>
      <c r="G27886" s="34">
        <v>437</v>
      </c>
      <c r="H27886" s="34">
        <v>136</v>
      </c>
      <c r="I27886" s="34">
        <v>504</v>
      </c>
      <c r="J27886" s="34">
        <v>124</v>
      </c>
      <c r="K27886" s="34">
        <v>350</v>
      </c>
      <c r="L27886" s="34">
        <v>169</v>
      </c>
      <c r="M27886" s="34">
        <v>329</v>
      </c>
    </row>
    <row r="27887" spans="1:13" x14ac:dyDescent="0.2">
      <c r="A27887" s="34" t="s">
        <v>128781</v>
      </c>
      <c r="B27887" s="34">
        <v>171</v>
      </c>
      <c r="C27887" s="34">
        <v>310</v>
      </c>
      <c r="D27887" s="34">
        <v>165</v>
      </c>
      <c r="E27887" s="34">
        <v>343</v>
      </c>
      <c r="F27887" s="34">
        <v>154</v>
      </c>
      <c r="G27887" s="34">
        <v>369</v>
      </c>
      <c r="H27887" s="34">
        <v>145</v>
      </c>
      <c r="I27887" s="34">
        <v>353</v>
      </c>
      <c r="J27887" s="34">
        <v>224</v>
      </c>
      <c r="K27887" s="34">
        <v>288</v>
      </c>
      <c r="L27887" s="34">
        <v>150</v>
      </c>
      <c r="M27887" s="34">
        <v>248</v>
      </c>
    </row>
    <row r="27888" spans="1:13" x14ac:dyDescent="0.2">
      <c r="A27888" s="34" t="s">
        <v>128782</v>
      </c>
      <c r="B27888" s="34">
        <v>208</v>
      </c>
      <c r="C27888" s="34">
        <v>226</v>
      </c>
      <c r="D27888" s="34">
        <v>274</v>
      </c>
      <c r="E27888" s="34">
        <v>281</v>
      </c>
      <c r="F27888" s="34">
        <v>234</v>
      </c>
      <c r="G27888" s="34">
        <v>251</v>
      </c>
      <c r="H27888" s="34">
        <v>311</v>
      </c>
      <c r="I27888" s="34">
        <v>250</v>
      </c>
      <c r="J27888" s="34">
        <v>257</v>
      </c>
      <c r="K27888" s="34">
        <v>219</v>
      </c>
      <c r="L27888" s="34">
        <v>252</v>
      </c>
      <c r="M27888" s="34">
        <v>191</v>
      </c>
    </row>
    <row r="27889" spans="1:13" x14ac:dyDescent="0.2">
      <c r="A27889" s="34" t="s">
        <v>128783</v>
      </c>
      <c r="B27889" s="34">
        <v>332</v>
      </c>
      <c r="C27889" s="34">
        <v>428</v>
      </c>
      <c r="D27889" s="34">
        <v>351</v>
      </c>
      <c r="E27889" s="34">
        <v>344</v>
      </c>
      <c r="F27889" s="34">
        <v>338</v>
      </c>
      <c r="G27889" s="34">
        <v>333</v>
      </c>
      <c r="H27889" s="34">
        <v>352</v>
      </c>
      <c r="I27889" s="34">
        <v>368</v>
      </c>
      <c r="J27889" s="34">
        <v>454</v>
      </c>
      <c r="K27889" s="34">
        <v>282</v>
      </c>
      <c r="L27889" s="34">
        <v>383</v>
      </c>
      <c r="M27889" s="34">
        <v>349</v>
      </c>
    </row>
    <row r="27890" spans="1:13" x14ac:dyDescent="0.2">
      <c r="A27890" s="34" t="s">
        <v>128784</v>
      </c>
      <c r="B27890" s="34">
        <v>263</v>
      </c>
      <c r="C27890" s="34">
        <v>231</v>
      </c>
      <c r="D27890" s="34">
        <v>270</v>
      </c>
      <c r="E27890" s="34">
        <v>277</v>
      </c>
      <c r="F27890" s="34">
        <v>245</v>
      </c>
      <c r="G27890" s="34">
        <v>231</v>
      </c>
      <c r="H27890" s="34">
        <v>270</v>
      </c>
      <c r="I27890" s="34">
        <v>233</v>
      </c>
      <c r="J27890" s="34">
        <v>252</v>
      </c>
      <c r="K27890" s="34">
        <v>197</v>
      </c>
      <c r="L27890" s="34">
        <v>230</v>
      </c>
      <c r="M27890" s="34">
        <v>213</v>
      </c>
    </row>
    <row r="27891" spans="1:13" x14ac:dyDescent="0.2">
      <c r="A27891" s="34" t="s">
        <v>128785</v>
      </c>
      <c r="B27891" s="34">
        <v>389</v>
      </c>
      <c r="C27891" s="34">
        <v>335</v>
      </c>
      <c r="D27891" s="34">
        <v>433</v>
      </c>
      <c r="E27891" s="34">
        <v>427</v>
      </c>
      <c r="F27891" s="34">
        <v>324</v>
      </c>
      <c r="G27891" s="34">
        <v>342</v>
      </c>
      <c r="H27891" s="34">
        <v>435</v>
      </c>
      <c r="I27891" s="34">
        <v>432</v>
      </c>
      <c r="J27891" s="34">
        <v>419</v>
      </c>
      <c r="K27891" s="34">
        <v>307</v>
      </c>
      <c r="L27891" s="34">
        <v>394</v>
      </c>
      <c r="M27891" s="34">
        <v>300</v>
      </c>
    </row>
    <row r="27892" spans="1:13" x14ac:dyDescent="0.2">
      <c r="A27892" s="34" t="s">
        <v>128786</v>
      </c>
      <c r="B27892" s="34">
        <v>593</v>
      </c>
      <c r="C27892" s="34">
        <v>622</v>
      </c>
      <c r="D27892" s="34">
        <v>761</v>
      </c>
      <c r="E27892" s="34">
        <v>616</v>
      </c>
      <c r="F27892" s="34">
        <v>631</v>
      </c>
      <c r="G27892" s="34">
        <v>538</v>
      </c>
      <c r="H27892" s="34">
        <v>713</v>
      </c>
      <c r="I27892" s="34">
        <v>603</v>
      </c>
      <c r="J27892" s="34">
        <v>702</v>
      </c>
      <c r="K27892" s="34">
        <v>495</v>
      </c>
      <c r="L27892" s="34">
        <v>604</v>
      </c>
      <c r="M27892" s="34">
        <v>484</v>
      </c>
    </row>
    <row r="27893" spans="1:13" x14ac:dyDescent="0.2">
      <c r="A27893" s="34" t="s">
        <v>128787</v>
      </c>
      <c r="B27893" s="34">
        <v>398</v>
      </c>
      <c r="C27893" s="34">
        <v>437</v>
      </c>
      <c r="D27893" s="34">
        <v>441</v>
      </c>
      <c r="E27893" s="34">
        <v>570</v>
      </c>
      <c r="F27893" s="34">
        <v>398</v>
      </c>
      <c r="G27893" s="34">
        <v>451</v>
      </c>
      <c r="H27893" s="34">
        <v>532</v>
      </c>
      <c r="I27893" s="34">
        <v>440</v>
      </c>
      <c r="J27893" s="34">
        <v>484</v>
      </c>
      <c r="K27893" s="34">
        <v>392</v>
      </c>
      <c r="L27893" s="34">
        <v>407</v>
      </c>
      <c r="M27893" s="34">
        <v>417</v>
      </c>
    </row>
    <row r="27894" spans="1:13" x14ac:dyDescent="0.2">
      <c r="A27894" s="34" t="s">
        <v>128788</v>
      </c>
      <c r="B27894" s="34">
        <v>132</v>
      </c>
      <c r="C27894" s="34">
        <v>163</v>
      </c>
      <c r="D27894" s="34">
        <v>169</v>
      </c>
      <c r="E27894" s="34">
        <v>175</v>
      </c>
      <c r="F27894" s="34">
        <v>89</v>
      </c>
      <c r="G27894" s="34">
        <v>157</v>
      </c>
      <c r="H27894" s="34">
        <v>200</v>
      </c>
      <c r="I27894" s="34">
        <v>151</v>
      </c>
      <c r="J27894" s="34">
        <v>157</v>
      </c>
      <c r="K27894" s="34">
        <v>152</v>
      </c>
      <c r="L27894" s="34">
        <v>74</v>
      </c>
      <c r="M27894" s="34">
        <v>153</v>
      </c>
    </row>
    <row r="27895" spans="1:13" x14ac:dyDescent="0.2">
      <c r="A27895" s="34" t="s">
        <v>128789</v>
      </c>
      <c r="B27895" s="34">
        <v>429</v>
      </c>
      <c r="C27895" s="34">
        <v>413</v>
      </c>
      <c r="D27895" s="34">
        <v>403</v>
      </c>
      <c r="E27895" s="34">
        <v>460</v>
      </c>
      <c r="F27895" s="34">
        <v>368</v>
      </c>
      <c r="G27895" s="34">
        <v>355</v>
      </c>
      <c r="H27895" s="34">
        <v>393</v>
      </c>
      <c r="I27895" s="34">
        <v>426</v>
      </c>
      <c r="J27895" s="34">
        <v>371</v>
      </c>
      <c r="K27895" s="34">
        <v>340</v>
      </c>
      <c r="L27895" s="34">
        <v>382</v>
      </c>
      <c r="M27895" s="34">
        <v>298</v>
      </c>
    </row>
    <row r="27896" spans="1:13" x14ac:dyDescent="0.2">
      <c r="A27896" s="34" t="s">
        <v>128790</v>
      </c>
      <c r="B27896" s="34">
        <v>187</v>
      </c>
      <c r="C27896" s="34">
        <v>252</v>
      </c>
      <c r="D27896" s="34">
        <v>218</v>
      </c>
      <c r="E27896" s="34">
        <v>328</v>
      </c>
      <c r="F27896" s="34">
        <v>245</v>
      </c>
      <c r="G27896" s="34">
        <v>251</v>
      </c>
      <c r="H27896" s="34">
        <v>270</v>
      </c>
      <c r="I27896" s="34">
        <v>218</v>
      </c>
      <c r="J27896" s="34">
        <v>279</v>
      </c>
      <c r="K27896" s="34">
        <v>176</v>
      </c>
      <c r="L27896" s="34">
        <v>247</v>
      </c>
      <c r="M27896" s="34">
        <v>166</v>
      </c>
    </row>
    <row r="27897" spans="1:13" x14ac:dyDescent="0.2">
      <c r="A27897" s="34" t="s">
        <v>128791</v>
      </c>
      <c r="B27897" s="34">
        <v>124</v>
      </c>
      <c r="C27897" s="34">
        <v>195</v>
      </c>
      <c r="D27897" s="34">
        <v>155</v>
      </c>
      <c r="E27897" s="34">
        <v>142</v>
      </c>
      <c r="F27897" s="34">
        <v>182</v>
      </c>
      <c r="G27897" s="34">
        <v>152</v>
      </c>
      <c r="H27897" s="34">
        <v>174</v>
      </c>
      <c r="I27897" s="34">
        <v>170</v>
      </c>
      <c r="J27897" s="34">
        <v>175</v>
      </c>
      <c r="K27897" s="34">
        <v>148</v>
      </c>
      <c r="L27897" s="34">
        <v>167</v>
      </c>
      <c r="M27897" s="34">
        <v>121</v>
      </c>
    </row>
    <row r="27898" spans="1:13" x14ac:dyDescent="0.2">
      <c r="A27898" s="34" t="s">
        <v>128792</v>
      </c>
      <c r="B27898" s="34">
        <v>216</v>
      </c>
      <c r="C27898" s="34">
        <v>212</v>
      </c>
      <c r="D27898" s="34">
        <v>241</v>
      </c>
      <c r="E27898" s="34">
        <v>302</v>
      </c>
      <c r="F27898" s="34">
        <v>197</v>
      </c>
      <c r="G27898" s="34">
        <v>239</v>
      </c>
      <c r="H27898" s="34">
        <v>253</v>
      </c>
      <c r="I27898" s="34">
        <v>220</v>
      </c>
      <c r="J27898" s="34">
        <v>239</v>
      </c>
      <c r="K27898" s="34">
        <v>246</v>
      </c>
      <c r="L27898" s="34">
        <v>251</v>
      </c>
      <c r="M27898" s="34">
        <v>196</v>
      </c>
    </row>
    <row r="27899" spans="1:13" x14ac:dyDescent="0.2">
      <c r="A27899" s="34" t="s">
        <v>128793</v>
      </c>
      <c r="B27899" s="34">
        <v>501</v>
      </c>
      <c r="C27899" s="34">
        <v>496</v>
      </c>
      <c r="D27899" s="34">
        <v>499</v>
      </c>
      <c r="E27899" s="34">
        <v>497</v>
      </c>
      <c r="F27899" s="34">
        <v>413</v>
      </c>
      <c r="G27899" s="34">
        <v>460</v>
      </c>
      <c r="H27899" s="34">
        <v>503</v>
      </c>
      <c r="I27899" s="34">
        <v>471</v>
      </c>
      <c r="J27899" s="34">
        <v>485</v>
      </c>
      <c r="K27899" s="34">
        <v>466</v>
      </c>
      <c r="L27899" s="34">
        <v>465</v>
      </c>
      <c r="M27899" s="34">
        <v>349</v>
      </c>
    </row>
    <row r="27900" spans="1:13" x14ac:dyDescent="0.2">
      <c r="A27900" s="34" t="s">
        <v>128794</v>
      </c>
      <c r="B27900" s="34">
        <v>227</v>
      </c>
      <c r="C27900" s="34">
        <v>211</v>
      </c>
      <c r="D27900" s="34">
        <v>239</v>
      </c>
      <c r="E27900" s="34">
        <v>257</v>
      </c>
      <c r="F27900" s="34">
        <v>231</v>
      </c>
      <c r="G27900" s="34">
        <v>234</v>
      </c>
      <c r="H27900" s="34">
        <v>295</v>
      </c>
      <c r="I27900" s="34">
        <v>270</v>
      </c>
      <c r="J27900" s="34">
        <v>272</v>
      </c>
      <c r="K27900" s="34">
        <v>174</v>
      </c>
      <c r="L27900" s="34">
        <v>230</v>
      </c>
      <c r="M27900" s="34">
        <v>206</v>
      </c>
    </row>
    <row r="27901" spans="1:13" x14ac:dyDescent="0.2">
      <c r="A27901" s="34" t="s">
        <v>128795</v>
      </c>
      <c r="B27901" s="34">
        <v>243</v>
      </c>
      <c r="C27901" s="34">
        <v>279</v>
      </c>
      <c r="D27901" s="34">
        <v>255</v>
      </c>
      <c r="E27901" s="34">
        <v>267</v>
      </c>
      <c r="F27901" s="34">
        <v>287</v>
      </c>
      <c r="G27901" s="34">
        <v>216</v>
      </c>
      <c r="H27901" s="34">
        <v>281</v>
      </c>
      <c r="I27901" s="34">
        <v>202</v>
      </c>
      <c r="J27901" s="34">
        <v>267</v>
      </c>
      <c r="K27901" s="34">
        <v>171</v>
      </c>
      <c r="L27901" s="34">
        <v>230</v>
      </c>
      <c r="M27901" s="34">
        <v>207</v>
      </c>
    </row>
    <row r="27902" spans="1:13" x14ac:dyDescent="0.2">
      <c r="A27902" s="34" t="s">
        <v>128796</v>
      </c>
      <c r="B27902" s="34">
        <v>917</v>
      </c>
      <c r="C27902" s="34">
        <v>845</v>
      </c>
      <c r="D27902" s="34">
        <v>852</v>
      </c>
      <c r="E27902" s="34">
        <v>872</v>
      </c>
      <c r="F27902" s="34">
        <v>786</v>
      </c>
      <c r="G27902" s="34">
        <v>775</v>
      </c>
      <c r="H27902" s="34">
        <v>879</v>
      </c>
      <c r="I27902" s="34">
        <v>828</v>
      </c>
      <c r="J27902" s="34">
        <v>778</v>
      </c>
      <c r="K27902" s="34">
        <v>686</v>
      </c>
      <c r="L27902" s="34">
        <v>884</v>
      </c>
      <c r="M27902" s="34">
        <v>664</v>
      </c>
    </row>
    <row r="27903" spans="1:13" x14ac:dyDescent="0.2">
      <c r="A27903" s="34" t="s">
        <v>128797</v>
      </c>
      <c r="B27903" s="34">
        <v>1445</v>
      </c>
      <c r="C27903" s="34">
        <v>1397</v>
      </c>
      <c r="D27903" s="34">
        <v>1420</v>
      </c>
      <c r="E27903" s="34">
        <v>1449</v>
      </c>
      <c r="F27903" s="34">
        <v>1223</v>
      </c>
      <c r="G27903" s="34">
        <v>1336</v>
      </c>
      <c r="H27903" s="34">
        <v>1550</v>
      </c>
      <c r="I27903" s="34">
        <v>1464</v>
      </c>
      <c r="J27903" s="34">
        <v>1458</v>
      </c>
      <c r="K27903" s="34">
        <v>1188</v>
      </c>
      <c r="L27903" s="34">
        <v>1418</v>
      </c>
      <c r="M27903" s="34">
        <v>1126</v>
      </c>
    </row>
    <row r="27904" spans="1:13" x14ac:dyDescent="0.2">
      <c r="A27904" s="34" t="s">
        <v>128798</v>
      </c>
      <c r="B27904" s="34">
        <v>320</v>
      </c>
      <c r="C27904" s="34">
        <v>653</v>
      </c>
      <c r="D27904" s="34">
        <v>473</v>
      </c>
      <c r="E27904" s="34">
        <v>604</v>
      </c>
      <c r="F27904" s="34">
        <v>356</v>
      </c>
      <c r="G27904" s="34">
        <v>619</v>
      </c>
      <c r="H27904" s="34">
        <v>485</v>
      </c>
      <c r="I27904" s="34">
        <v>609</v>
      </c>
      <c r="J27904" s="34">
        <v>444</v>
      </c>
      <c r="K27904" s="34">
        <v>524</v>
      </c>
      <c r="L27904" s="34">
        <v>448</v>
      </c>
      <c r="M27904" s="34">
        <v>404</v>
      </c>
    </row>
    <row r="27905" spans="1:13" x14ac:dyDescent="0.2">
      <c r="A27905" s="34" t="s">
        <v>128799</v>
      </c>
      <c r="B27905" s="34">
        <v>734</v>
      </c>
      <c r="C27905" s="34">
        <v>695</v>
      </c>
      <c r="D27905" s="34">
        <v>680</v>
      </c>
      <c r="E27905" s="34">
        <v>780</v>
      </c>
      <c r="F27905" s="34">
        <v>663</v>
      </c>
      <c r="G27905" s="34">
        <v>661</v>
      </c>
      <c r="H27905" s="34">
        <v>749</v>
      </c>
      <c r="I27905" s="34">
        <v>786</v>
      </c>
      <c r="J27905" s="34">
        <v>771</v>
      </c>
      <c r="K27905" s="34">
        <v>647</v>
      </c>
      <c r="L27905" s="34">
        <v>754</v>
      </c>
      <c r="M27905" s="34">
        <v>584</v>
      </c>
    </row>
    <row r="27906" spans="1:13" x14ac:dyDescent="0.2">
      <c r="A27906" s="34" t="s">
        <v>128800</v>
      </c>
      <c r="B27906" s="34">
        <v>488</v>
      </c>
      <c r="C27906" s="34">
        <v>505</v>
      </c>
      <c r="D27906" s="34">
        <v>649</v>
      </c>
      <c r="E27906" s="34">
        <v>573</v>
      </c>
      <c r="F27906" s="34">
        <v>476</v>
      </c>
      <c r="G27906" s="34">
        <v>474</v>
      </c>
      <c r="H27906" s="34">
        <v>567</v>
      </c>
      <c r="I27906" s="34">
        <v>526</v>
      </c>
      <c r="J27906" s="34">
        <v>528</v>
      </c>
      <c r="K27906" s="34">
        <v>467</v>
      </c>
      <c r="L27906" s="34">
        <v>451</v>
      </c>
      <c r="M27906" s="34">
        <v>439</v>
      </c>
    </row>
    <row r="27907" spans="1:13" x14ac:dyDescent="0.2">
      <c r="A27907" s="34" t="s">
        <v>128801</v>
      </c>
      <c r="B27907" s="34">
        <v>359</v>
      </c>
      <c r="C27907" s="34">
        <v>299</v>
      </c>
      <c r="D27907" s="34">
        <v>376</v>
      </c>
      <c r="E27907" s="34">
        <v>430</v>
      </c>
      <c r="F27907" s="34">
        <v>352</v>
      </c>
      <c r="G27907" s="34">
        <v>297</v>
      </c>
      <c r="H27907" s="34">
        <v>383</v>
      </c>
      <c r="I27907" s="34">
        <v>331</v>
      </c>
      <c r="J27907" s="34">
        <v>387</v>
      </c>
      <c r="K27907" s="34">
        <v>265</v>
      </c>
      <c r="L27907" s="34">
        <v>306</v>
      </c>
      <c r="M27907" s="34">
        <v>251</v>
      </c>
    </row>
    <row r="27908" spans="1:13" x14ac:dyDescent="0.2">
      <c r="A27908" s="34" t="s">
        <v>128802</v>
      </c>
      <c r="B27908" s="34">
        <v>374</v>
      </c>
      <c r="C27908" s="34">
        <v>419</v>
      </c>
      <c r="D27908" s="34">
        <v>387</v>
      </c>
      <c r="E27908" s="34">
        <v>506</v>
      </c>
      <c r="F27908" s="34">
        <v>323</v>
      </c>
      <c r="G27908" s="34">
        <v>442</v>
      </c>
      <c r="H27908" s="34">
        <v>371</v>
      </c>
      <c r="I27908" s="34">
        <v>431</v>
      </c>
      <c r="J27908" s="34">
        <v>395</v>
      </c>
      <c r="K27908" s="34">
        <v>369</v>
      </c>
      <c r="L27908" s="34">
        <v>307</v>
      </c>
      <c r="M27908" s="34">
        <v>326</v>
      </c>
    </row>
    <row r="27909" spans="1:13" x14ac:dyDescent="0.2">
      <c r="A27909" s="34" t="s">
        <v>128803</v>
      </c>
      <c r="B27909" s="34">
        <v>363</v>
      </c>
      <c r="C27909" s="34">
        <v>421</v>
      </c>
      <c r="D27909" s="34">
        <v>394</v>
      </c>
      <c r="E27909" s="34">
        <v>445</v>
      </c>
      <c r="F27909" s="34">
        <v>387</v>
      </c>
      <c r="G27909" s="34">
        <v>407</v>
      </c>
      <c r="H27909" s="34">
        <v>430</v>
      </c>
      <c r="I27909" s="34">
        <v>417</v>
      </c>
      <c r="J27909" s="34">
        <v>405</v>
      </c>
      <c r="K27909" s="34">
        <v>362</v>
      </c>
      <c r="L27909" s="34">
        <v>408</v>
      </c>
      <c r="M27909" s="34">
        <v>312</v>
      </c>
    </row>
    <row r="27910" spans="1:13" x14ac:dyDescent="0.2">
      <c r="A27910" s="34" t="s">
        <v>128804</v>
      </c>
      <c r="B27910" s="34">
        <v>131</v>
      </c>
      <c r="C27910" s="34">
        <v>176</v>
      </c>
      <c r="D27910" s="34">
        <v>185</v>
      </c>
      <c r="E27910" s="34">
        <v>186</v>
      </c>
      <c r="F27910" s="34">
        <v>121</v>
      </c>
      <c r="G27910" s="34">
        <v>163</v>
      </c>
      <c r="H27910" s="34">
        <v>156</v>
      </c>
      <c r="I27910" s="34">
        <v>183</v>
      </c>
      <c r="J27910" s="34">
        <v>165</v>
      </c>
      <c r="K27910" s="34">
        <v>145</v>
      </c>
      <c r="L27910" s="34">
        <v>162</v>
      </c>
      <c r="M27910" s="34">
        <v>139</v>
      </c>
    </row>
    <row r="27911" spans="1:13" x14ac:dyDescent="0.2">
      <c r="A27911" s="34" t="s">
        <v>128805</v>
      </c>
      <c r="B27911" s="34">
        <v>212</v>
      </c>
      <c r="C27911" s="34">
        <v>202</v>
      </c>
      <c r="D27911" s="34">
        <v>144</v>
      </c>
      <c r="E27911" s="34">
        <v>291</v>
      </c>
      <c r="F27911" s="34">
        <v>196</v>
      </c>
      <c r="G27911" s="34">
        <v>179</v>
      </c>
      <c r="H27911" s="34">
        <v>187</v>
      </c>
      <c r="I27911" s="34">
        <v>222</v>
      </c>
      <c r="J27911" s="34">
        <v>215</v>
      </c>
      <c r="K27911" s="34">
        <v>156</v>
      </c>
      <c r="L27911" s="34">
        <v>188</v>
      </c>
      <c r="M27911" s="34">
        <v>170</v>
      </c>
    </row>
    <row r="27912" spans="1:13" x14ac:dyDescent="0.2">
      <c r="A27912" s="34" t="s">
        <v>128806</v>
      </c>
      <c r="B27912" s="34">
        <v>175</v>
      </c>
      <c r="C27912" s="34">
        <v>225</v>
      </c>
      <c r="D27912" s="34">
        <v>215</v>
      </c>
      <c r="E27912" s="34">
        <v>252</v>
      </c>
      <c r="F27912" s="34">
        <v>208</v>
      </c>
      <c r="G27912" s="34">
        <v>195</v>
      </c>
      <c r="H27912" s="34">
        <v>236</v>
      </c>
      <c r="I27912" s="34">
        <v>233</v>
      </c>
      <c r="J27912" s="34">
        <v>209</v>
      </c>
      <c r="K27912" s="34">
        <v>176</v>
      </c>
      <c r="L27912" s="34">
        <v>267</v>
      </c>
      <c r="M27912" s="34">
        <v>172</v>
      </c>
    </row>
    <row r="27913" spans="1:13" x14ac:dyDescent="0.2">
      <c r="A27913" s="34" t="s">
        <v>128807</v>
      </c>
      <c r="B27913" s="34">
        <v>296</v>
      </c>
      <c r="C27913" s="34">
        <v>312</v>
      </c>
      <c r="D27913" s="34">
        <v>357</v>
      </c>
      <c r="E27913" s="34">
        <v>361</v>
      </c>
      <c r="F27913" s="34">
        <v>319</v>
      </c>
      <c r="G27913" s="34">
        <v>322</v>
      </c>
      <c r="H27913" s="34">
        <v>312</v>
      </c>
      <c r="I27913" s="34">
        <v>374</v>
      </c>
      <c r="J27913" s="34">
        <v>323</v>
      </c>
      <c r="K27913" s="34">
        <v>278</v>
      </c>
      <c r="L27913" s="34">
        <v>332</v>
      </c>
      <c r="M27913" s="34">
        <v>272</v>
      </c>
    </row>
    <row r="27914" spans="1:13" x14ac:dyDescent="0.2">
      <c r="A27914" s="34" t="s">
        <v>128808</v>
      </c>
      <c r="B27914" s="34">
        <v>213</v>
      </c>
      <c r="C27914" s="34">
        <v>297</v>
      </c>
      <c r="D27914" s="34">
        <v>223</v>
      </c>
      <c r="E27914" s="34">
        <v>324</v>
      </c>
      <c r="F27914" s="34">
        <v>238</v>
      </c>
      <c r="G27914" s="34">
        <v>310</v>
      </c>
      <c r="H27914" s="34">
        <v>250</v>
      </c>
      <c r="I27914" s="34">
        <v>284</v>
      </c>
      <c r="J27914" s="34">
        <v>250</v>
      </c>
      <c r="K27914" s="34">
        <v>248</v>
      </c>
      <c r="L27914" s="34">
        <v>217</v>
      </c>
      <c r="M27914" s="34">
        <v>243</v>
      </c>
    </row>
    <row r="27915" spans="1:13" x14ac:dyDescent="0.2">
      <c r="A27915" s="34" t="s">
        <v>128809</v>
      </c>
      <c r="B27915" s="34">
        <v>162</v>
      </c>
      <c r="C27915" s="34">
        <v>228</v>
      </c>
      <c r="D27915" s="34">
        <v>181</v>
      </c>
      <c r="E27915" s="34">
        <v>231</v>
      </c>
      <c r="F27915" s="34">
        <v>210</v>
      </c>
      <c r="G27915" s="34">
        <v>216</v>
      </c>
      <c r="H27915" s="34">
        <v>217</v>
      </c>
      <c r="I27915" s="34">
        <v>207</v>
      </c>
      <c r="J27915" s="34">
        <v>173</v>
      </c>
      <c r="K27915" s="34">
        <v>164</v>
      </c>
      <c r="L27915" s="34">
        <v>168</v>
      </c>
      <c r="M27915" s="34">
        <v>145</v>
      </c>
    </row>
    <row r="27916" spans="1:13" x14ac:dyDescent="0.2">
      <c r="A27916" s="34" t="s">
        <v>128810</v>
      </c>
      <c r="B27916" s="34">
        <v>447</v>
      </c>
      <c r="C27916" s="34">
        <v>412</v>
      </c>
      <c r="D27916" s="34">
        <v>488</v>
      </c>
      <c r="E27916" s="34">
        <v>440</v>
      </c>
      <c r="F27916" s="34">
        <v>449</v>
      </c>
      <c r="G27916" s="34">
        <v>438</v>
      </c>
      <c r="H27916" s="34">
        <v>480</v>
      </c>
      <c r="I27916" s="34">
        <v>412</v>
      </c>
      <c r="J27916" s="34">
        <v>451</v>
      </c>
      <c r="K27916" s="34">
        <v>332</v>
      </c>
      <c r="L27916" s="34">
        <v>411</v>
      </c>
      <c r="M27916" s="34">
        <v>335</v>
      </c>
    </row>
    <row r="27917" spans="1:13" x14ac:dyDescent="0.2">
      <c r="A27917" s="34" t="s">
        <v>128811</v>
      </c>
      <c r="B27917" s="34">
        <v>438</v>
      </c>
      <c r="C27917" s="34">
        <v>324</v>
      </c>
      <c r="D27917" s="34">
        <v>569</v>
      </c>
      <c r="E27917" s="34">
        <v>508</v>
      </c>
      <c r="F27917" s="34">
        <v>482</v>
      </c>
      <c r="G27917" s="34">
        <v>369</v>
      </c>
      <c r="H27917" s="34">
        <v>527</v>
      </c>
      <c r="I27917" s="34">
        <v>444</v>
      </c>
      <c r="J27917" s="34">
        <v>512</v>
      </c>
      <c r="K27917" s="34">
        <v>378</v>
      </c>
      <c r="L27917" s="34">
        <v>487</v>
      </c>
      <c r="M27917" s="34">
        <v>329</v>
      </c>
    </row>
    <row r="27918" spans="1:13" x14ac:dyDescent="0.2">
      <c r="A27918" s="34" t="s">
        <v>128812</v>
      </c>
      <c r="B27918" s="34">
        <v>95</v>
      </c>
      <c r="C27918" s="34">
        <v>196</v>
      </c>
      <c r="D27918" s="34">
        <v>142</v>
      </c>
      <c r="E27918" s="34">
        <v>204</v>
      </c>
      <c r="F27918" s="34">
        <v>105</v>
      </c>
      <c r="G27918" s="34">
        <v>146</v>
      </c>
      <c r="H27918" s="34">
        <v>124</v>
      </c>
      <c r="I27918" s="34">
        <v>167</v>
      </c>
      <c r="J27918" s="34">
        <v>128</v>
      </c>
      <c r="K27918" s="34">
        <v>125</v>
      </c>
      <c r="L27918" s="34">
        <v>117</v>
      </c>
      <c r="M27918" s="34">
        <v>127</v>
      </c>
    </row>
    <row r="27919" spans="1:13" x14ac:dyDescent="0.2">
      <c r="A27919" s="34" t="s">
        <v>128813</v>
      </c>
      <c r="B27919" s="34">
        <v>252</v>
      </c>
      <c r="C27919" s="34">
        <v>237</v>
      </c>
      <c r="D27919" s="34">
        <v>204</v>
      </c>
      <c r="E27919" s="34">
        <v>213</v>
      </c>
      <c r="F27919" s="34">
        <v>191</v>
      </c>
      <c r="G27919" s="34">
        <v>197</v>
      </c>
      <c r="H27919" s="34">
        <v>219</v>
      </c>
      <c r="I27919" s="34">
        <v>228</v>
      </c>
      <c r="J27919" s="34">
        <v>171</v>
      </c>
      <c r="K27919" s="34">
        <v>195</v>
      </c>
      <c r="L27919" s="34">
        <v>247</v>
      </c>
      <c r="M27919" s="34">
        <v>201</v>
      </c>
    </row>
    <row r="27920" spans="1:13" x14ac:dyDescent="0.2">
      <c r="A27920" s="34" t="s">
        <v>128814</v>
      </c>
      <c r="B27920" s="34">
        <v>249</v>
      </c>
      <c r="C27920" s="34">
        <v>320</v>
      </c>
      <c r="D27920" s="34">
        <v>350</v>
      </c>
      <c r="E27920" s="34">
        <v>329</v>
      </c>
      <c r="F27920" s="34">
        <v>315</v>
      </c>
      <c r="G27920" s="34">
        <v>340</v>
      </c>
      <c r="H27920" s="34">
        <v>398</v>
      </c>
      <c r="I27920" s="34">
        <v>360</v>
      </c>
      <c r="J27920" s="34">
        <v>347</v>
      </c>
      <c r="K27920" s="34">
        <v>294</v>
      </c>
      <c r="L27920" s="34">
        <v>268</v>
      </c>
      <c r="M27920" s="34">
        <v>261</v>
      </c>
    </row>
    <row r="27921" spans="1:13" x14ac:dyDescent="0.2">
      <c r="A27921" s="34" t="s">
        <v>128815</v>
      </c>
      <c r="B27921" s="34">
        <v>571</v>
      </c>
      <c r="C27921" s="34">
        <v>640</v>
      </c>
      <c r="D27921" s="34">
        <v>609</v>
      </c>
      <c r="E27921" s="34">
        <v>555</v>
      </c>
      <c r="F27921" s="34">
        <v>481</v>
      </c>
      <c r="G27921" s="34">
        <v>492</v>
      </c>
      <c r="H27921" s="34">
        <v>646</v>
      </c>
      <c r="I27921" s="34">
        <v>519</v>
      </c>
      <c r="J27921" s="34">
        <v>570</v>
      </c>
      <c r="K27921" s="34">
        <v>435</v>
      </c>
      <c r="L27921" s="34">
        <v>545</v>
      </c>
      <c r="M27921" s="34">
        <v>404</v>
      </c>
    </row>
    <row r="27922" spans="1:13" x14ac:dyDescent="0.2">
      <c r="A27922" s="34" t="s">
        <v>128816</v>
      </c>
      <c r="B27922" s="34">
        <v>382</v>
      </c>
      <c r="C27922" s="34">
        <v>407</v>
      </c>
      <c r="D27922" s="34">
        <v>383</v>
      </c>
      <c r="E27922" s="34">
        <v>440</v>
      </c>
      <c r="F27922" s="34">
        <v>374</v>
      </c>
      <c r="G27922" s="34">
        <v>348</v>
      </c>
      <c r="H27922" s="34">
        <v>341</v>
      </c>
      <c r="I27922" s="34">
        <v>387</v>
      </c>
      <c r="J27922" s="34">
        <v>397</v>
      </c>
      <c r="K27922" s="34">
        <v>336</v>
      </c>
      <c r="L27922" s="34">
        <v>380</v>
      </c>
      <c r="M27922" s="34">
        <v>328</v>
      </c>
    </row>
    <row r="27923" spans="1:13" x14ac:dyDescent="0.2">
      <c r="A27923" s="34" t="s">
        <v>128817</v>
      </c>
      <c r="B27923" s="34">
        <v>705</v>
      </c>
      <c r="C27923" s="34">
        <v>771</v>
      </c>
      <c r="D27923" s="34">
        <v>819</v>
      </c>
      <c r="E27923" s="34">
        <v>802</v>
      </c>
      <c r="F27923" s="34">
        <v>792</v>
      </c>
      <c r="G27923" s="34">
        <v>660</v>
      </c>
      <c r="H27923" s="34">
        <v>883</v>
      </c>
      <c r="I27923" s="34">
        <v>765</v>
      </c>
      <c r="J27923" s="34">
        <v>794</v>
      </c>
      <c r="K27923" s="34">
        <v>599</v>
      </c>
      <c r="L27923" s="34">
        <v>731</v>
      </c>
      <c r="M27923" s="34">
        <v>588</v>
      </c>
    </row>
    <row r="27924" spans="1:13" x14ac:dyDescent="0.2">
      <c r="A27924" s="34" t="s">
        <v>128818</v>
      </c>
      <c r="B27924" s="34">
        <v>1206</v>
      </c>
      <c r="C27924" s="34">
        <v>1368</v>
      </c>
      <c r="D27924" s="34">
        <v>1443</v>
      </c>
      <c r="E27924" s="34">
        <v>1510</v>
      </c>
      <c r="F27924" s="34">
        <v>1242</v>
      </c>
      <c r="G27924" s="34">
        <v>1272</v>
      </c>
      <c r="H27924" s="34">
        <v>1446</v>
      </c>
      <c r="I27924" s="34">
        <v>1324</v>
      </c>
      <c r="J27924" s="34">
        <v>1455</v>
      </c>
      <c r="K27924" s="34">
        <v>1144</v>
      </c>
      <c r="L27924" s="34">
        <v>1264</v>
      </c>
      <c r="M27924" s="34">
        <v>1083</v>
      </c>
    </row>
    <row r="27925" spans="1:13" x14ac:dyDescent="0.2">
      <c r="A27925" s="34" t="s">
        <v>128819</v>
      </c>
      <c r="B27925" s="34">
        <v>463</v>
      </c>
      <c r="C27925" s="34">
        <v>712</v>
      </c>
      <c r="D27925" s="34">
        <v>536</v>
      </c>
      <c r="E27925" s="34">
        <v>830</v>
      </c>
      <c r="F27925" s="34">
        <v>453</v>
      </c>
      <c r="G27925" s="34">
        <v>747</v>
      </c>
      <c r="H27925" s="34">
        <v>574</v>
      </c>
      <c r="I27925" s="34">
        <v>822</v>
      </c>
      <c r="J27925" s="34">
        <v>556</v>
      </c>
      <c r="K27925" s="34">
        <v>568</v>
      </c>
      <c r="L27925" s="34">
        <v>573</v>
      </c>
      <c r="M27925" s="34">
        <v>588</v>
      </c>
    </row>
    <row r="27926" spans="1:13" x14ac:dyDescent="0.2">
      <c r="A27926" s="34" t="s">
        <v>128820</v>
      </c>
      <c r="B27926" s="34">
        <v>484</v>
      </c>
      <c r="C27926" s="34">
        <v>561</v>
      </c>
      <c r="D27926" s="34">
        <v>424</v>
      </c>
      <c r="E27926" s="34">
        <v>505</v>
      </c>
      <c r="F27926" s="34">
        <v>415</v>
      </c>
      <c r="G27926" s="34">
        <v>458</v>
      </c>
      <c r="H27926" s="34">
        <v>487</v>
      </c>
      <c r="I27926" s="34">
        <v>407</v>
      </c>
      <c r="J27926" s="34">
        <v>423</v>
      </c>
      <c r="K27926" s="34">
        <v>414</v>
      </c>
      <c r="L27926" s="34">
        <v>457</v>
      </c>
      <c r="M27926" s="34">
        <v>368</v>
      </c>
    </row>
    <row r="27927" spans="1:13" x14ac:dyDescent="0.2">
      <c r="A27927" s="34" t="s">
        <v>128821</v>
      </c>
      <c r="B27927" s="34">
        <v>630</v>
      </c>
      <c r="C27927" s="34">
        <v>699</v>
      </c>
      <c r="D27927" s="34">
        <v>659</v>
      </c>
      <c r="E27927" s="34">
        <v>766</v>
      </c>
      <c r="F27927" s="34">
        <v>650</v>
      </c>
      <c r="G27927" s="34">
        <v>656</v>
      </c>
      <c r="H27927" s="34">
        <v>747</v>
      </c>
      <c r="I27927" s="34">
        <v>777</v>
      </c>
      <c r="J27927" s="34">
        <v>642</v>
      </c>
      <c r="K27927" s="34">
        <v>572</v>
      </c>
      <c r="L27927" s="34">
        <v>690</v>
      </c>
      <c r="M27927" s="34">
        <v>530</v>
      </c>
    </row>
    <row r="27928" spans="1:13" x14ac:dyDescent="0.2">
      <c r="A27928" s="34" t="s">
        <v>128822</v>
      </c>
      <c r="B27928" s="34">
        <v>287</v>
      </c>
      <c r="C27928" s="34">
        <v>419</v>
      </c>
      <c r="D27928" s="34">
        <v>388</v>
      </c>
      <c r="E27928" s="34">
        <v>458</v>
      </c>
      <c r="F27928" s="34">
        <v>323</v>
      </c>
      <c r="G27928" s="34">
        <v>428</v>
      </c>
      <c r="H27928" s="34">
        <v>431</v>
      </c>
      <c r="I27928" s="34">
        <v>378</v>
      </c>
      <c r="J27928" s="34">
        <v>331</v>
      </c>
      <c r="K27928" s="34">
        <v>349</v>
      </c>
      <c r="L27928" s="34">
        <v>327</v>
      </c>
      <c r="M27928" s="34">
        <v>336</v>
      </c>
    </row>
    <row r="27929" spans="1:13" x14ac:dyDescent="0.2">
      <c r="A27929" s="34" t="s">
        <v>128823</v>
      </c>
      <c r="B27929" s="34">
        <v>280</v>
      </c>
      <c r="C27929" s="34">
        <v>283</v>
      </c>
      <c r="D27929" s="34">
        <v>302</v>
      </c>
      <c r="E27929" s="34">
        <v>316</v>
      </c>
      <c r="F27929" s="34">
        <v>274</v>
      </c>
      <c r="G27929" s="34">
        <v>263</v>
      </c>
      <c r="H27929" s="34">
        <v>301</v>
      </c>
      <c r="I27929" s="34">
        <v>334</v>
      </c>
      <c r="J27929" s="34">
        <v>275</v>
      </c>
      <c r="K27929" s="34">
        <v>240</v>
      </c>
      <c r="L27929" s="34">
        <v>272</v>
      </c>
      <c r="M27929" s="34">
        <v>239</v>
      </c>
    </row>
    <row r="27930" spans="1:13" x14ac:dyDescent="0.2">
      <c r="A27930" s="34" t="s">
        <v>128824</v>
      </c>
      <c r="B27930" s="34">
        <v>228</v>
      </c>
      <c r="C27930" s="34">
        <v>234</v>
      </c>
      <c r="D27930" s="34">
        <v>231</v>
      </c>
      <c r="E27930" s="34">
        <v>343</v>
      </c>
      <c r="F27930" s="34">
        <v>257</v>
      </c>
      <c r="G27930" s="34">
        <v>308</v>
      </c>
      <c r="H27930" s="34">
        <v>243</v>
      </c>
      <c r="I27930" s="34">
        <v>314</v>
      </c>
      <c r="J27930" s="34">
        <v>281</v>
      </c>
      <c r="K27930" s="34">
        <v>247</v>
      </c>
      <c r="L27930" s="34">
        <v>247</v>
      </c>
      <c r="M27930" s="34">
        <v>250</v>
      </c>
    </row>
    <row r="27931" spans="1:13" x14ac:dyDescent="0.2">
      <c r="A27931" s="34" t="s">
        <v>128825</v>
      </c>
      <c r="B27931" s="34">
        <v>260</v>
      </c>
      <c r="C27931" s="34">
        <v>279</v>
      </c>
      <c r="D27931" s="34">
        <v>283</v>
      </c>
      <c r="E27931" s="34">
        <v>322</v>
      </c>
      <c r="F27931" s="34">
        <v>305</v>
      </c>
      <c r="G27931" s="34">
        <v>278</v>
      </c>
      <c r="H27931" s="34">
        <v>292</v>
      </c>
      <c r="I27931" s="34">
        <v>329</v>
      </c>
      <c r="J27931" s="34">
        <v>343</v>
      </c>
      <c r="K27931" s="34">
        <v>260</v>
      </c>
      <c r="L27931" s="34">
        <v>321</v>
      </c>
      <c r="M27931" s="34">
        <v>204</v>
      </c>
    </row>
    <row r="27932" spans="1:13" x14ac:dyDescent="0.2">
      <c r="A27932" s="34" t="s">
        <v>128826</v>
      </c>
      <c r="B27932" s="34">
        <v>352</v>
      </c>
      <c r="C27932" s="34">
        <v>337</v>
      </c>
      <c r="D27932" s="34">
        <v>379</v>
      </c>
      <c r="E27932" s="34">
        <v>358</v>
      </c>
      <c r="F27932" s="34">
        <v>316</v>
      </c>
      <c r="G27932" s="34">
        <v>347</v>
      </c>
      <c r="H27932" s="34">
        <v>370</v>
      </c>
      <c r="I27932" s="34">
        <v>411</v>
      </c>
      <c r="J27932" s="34">
        <v>406</v>
      </c>
      <c r="K27932" s="34">
        <v>337</v>
      </c>
      <c r="L27932" s="34">
        <v>387</v>
      </c>
      <c r="M27932" s="34">
        <v>345</v>
      </c>
    </row>
    <row r="27933" spans="1:13" x14ac:dyDescent="0.2">
      <c r="A27933" s="34" t="s">
        <v>128827</v>
      </c>
      <c r="B27933" s="34">
        <v>126</v>
      </c>
      <c r="C27933" s="34">
        <v>380</v>
      </c>
      <c r="D27933" s="34">
        <v>205</v>
      </c>
      <c r="E27933" s="34">
        <v>410</v>
      </c>
      <c r="F27933" s="34">
        <v>147</v>
      </c>
      <c r="G27933" s="34">
        <v>351</v>
      </c>
      <c r="H27933" s="34">
        <v>155</v>
      </c>
      <c r="I27933" s="34">
        <v>393</v>
      </c>
      <c r="J27933" s="34">
        <v>167</v>
      </c>
      <c r="K27933" s="34">
        <v>322</v>
      </c>
      <c r="L27933" s="34">
        <v>205</v>
      </c>
      <c r="M27933" s="34">
        <v>294</v>
      </c>
    </row>
    <row r="27934" spans="1:13" x14ac:dyDescent="0.2">
      <c r="A27934" s="34" t="s">
        <v>128828</v>
      </c>
      <c r="B27934" s="34">
        <v>155</v>
      </c>
      <c r="C27934" s="34">
        <v>355</v>
      </c>
      <c r="D27934" s="34">
        <v>248</v>
      </c>
      <c r="E27934" s="34">
        <v>361</v>
      </c>
      <c r="F27934" s="34">
        <v>173</v>
      </c>
      <c r="G27934" s="34">
        <v>328</v>
      </c>
      <c r="H27934" s="34">
        <v>223</v>
      </c>
      <c r="I27934" s="34">
        <v>386</v>
      </c>
      <c r="J27934" s="34">
        <v>253</v>
      </c>
      <c r="K27934" s="34">
        <v>291</v>
      </c>
      <c r="L27934" s="34">
        <v>215</v>
      </c>
      <c r="M27934" s="34">
        <v>294</v>
      </c>
    </row>
    <row r="27935" spans="1:13" x14ac:dyDescent="0.2">
      <c r="A27935" s="34" t="s">
        <v>128829</v>
      </c>
      <c r="B27935" s="34">
        <v>808</v>
      </c>
      <c r="C27935" s="34">
        <v>829</v>
      </c>
      <c r="D27935" s="34">
        <v>924</v>
      </c>
      <c r="E27935" s="34">
        <v>886</v>
      </c>
      <c r="F27935" s="34">
        <v>796</v>
      </c>
      <c r="G27935" s="34">
        <v>772</v>
      </c>
      <c r="H27935" s="34">
        <v>936</v>
      </c>
      <c r="I27935" s="34">
        <v>778</v>
      </c>
      <c r="J27935" s="34">
        <v>868</v>
      </c>
      <c r="K27935" s="34">
        <v>710</v>
      </c>
      <c r="L27935" s="34">
        <v>820</v>
      </c>
      <c r="M27935" s="34">
        <v>615</v>
      </c>
    </row>
    <row r="27936" spans="1:13" x14ac:dyDescent="0.2">
      <c r="A27936" s="34" t="s">
        <v>128830</v>
      </c>
      <c r="B27936" s="34">
        <v>192</v>
      </c>
      <c r="C27936" s="34">
        <v>249</v>
      </c>
      <c r="D27936" s="34">
        <v>263</v>
      </c>
      <c r="E27936" s="34">
        <v>255</v>
      </c>
      <c r="F27936" s="34">
        <v>229</v>
      </c>
      <c r="G27936" s="34">
        <v>234</v>
      </c>
      <c r="H27936" s="34">
        <v>233</v>
      </c>
      <c r="I27936" s="34">
        <v>254</v>
      </c>
      <c r="J27936" s="34">
        <v>230</v>
      </c>
      <c r="K27936" s="34">
        <v>207</v>
      </c>
      <c r="L27936" s="34">
        <v>207</v>
      </c>
      <c r="M27936" s="34">
        <v>184</v>
      </c>
    </row>
    <row r="27937" spans="1:13" x14ac:dyDescent="0.2">
      <c r="A27937" s="34" t="s">
        <v>128831</v>
      </c>
      <c r="B27937" s="34">
        <v>633</v>
      </c>
      <c r="C27937" s="34">
        <v>545</v>
      </c>
      <c r="D27937" s="34">
        <v>640</v>
      </c>
      <c r="E27937" s="34">
        <v>589</v>
      </c>
      <c r="F27937" s="34">
        <v>559</v>
      </c>
      <c r="G27937" s="34">
        <v>503</v>
      </c>
      <c r="H27937" s="34">
        <v>621</v>
      </c>
      <c r="I27937" s="34">
        <v>595</v>
      </c>
      <c r="J27937" s="34">
        <v>640</v>
      </c>
      <c r="K27937" s="34">
        <v>505</v>
      </c>
      <c r="L27937" s="34">
        <v>571</v>
      </c>
      <c r="M27937" s="34">
        <v>449</v>
      </c>
    </row>
    <row r="27938" spans="1:13" x14ac:dyDescent="0.2">
      <c r="A27938" s="34" t="s">
        <v>128832</v>
      </c>
      <c r="B27938" s="34">
        <v>184</v>
      </c>
      <c r="C27938" s="34">
        <v>213</v>
      </c>
      <c r="D27938" s="34">
        <v>141</v>
      </c>
      <c r="E27938" s="34">
        <v>225</v>
      </c>
      <c r="F27938" s="34">
        <v>129</v>
      </c>
      <c r="G27938" s="34">
        <v>191</v>
      </c>
      <c r="H27938" s="34">
        <v>216</v>
      </c>
      <c r="I27938" s="34">
        <v>208</v>
      </c>
      <c r="J27938" s="34">
        <v>170</v>
      </c>
      <c r="K27938" s="34">
        <v>163</v>
      </c>
      <c r="L27938" s="34">
        <v>197</v>
      </c>
      <c r="M27938" s="34">
        <v>177</v>
      </c>
    </row>
    <row r="27939" spans="1:13" x14ac:dyDescent="0.2">
      <c r="A27939" s="34" t="s">
        <v>128833</v>
      </c>
      <c r="B27939" s="34">
        <v>748</v>
      </c>
      <c r="C27939" s="34">
        <v>819</v>
      </c>
      <c r="D27939" s="34">
        <v>861</v>
      </c>
      <c r="E27939" s="34">
        <v>910</v>
      </c>
      <c r="F27939" s="34">
        <v>872</v>
      </c>
      <c r="G27939" s="34">
        <v>791</v>
      </c>
      <c r="H27939" s="34">
        <v>910</v>
      </c>
      <c r="I27939" s="34">
        <v>872</v>
      </c>
      <c r="J27939" s="34">
        <v>892</v>
      </c>
      <c r="K27939" s="34">
        <v>683</v>
      </c>
      <c r="L27939" s="34">
        <v>931</v>
      </c>
      <c r="M27939" s="34">
        <v>633</v>
      </c>
    </row>
    <row r="27940" spans="1:13" x14ac:dyDescent="0.2">
      <c r="A27940" s="34" t="s">
        <v>128834</v>
      </c>
      <c r="B27940" s="34">
        <v>251</v>
      </c>
      <c r="C27940" s="34">
        <v>857</v>
      </c>
      <c r="D27940" s="34">
        <v>181</v>
      </c>
      <c r="E27940" s="34">
        <v>877</v>
      </c>
      <c r="F27940" s="34">
        <v>185</v>
      </c>
      <c r="G27940" s="34">
        <v>792</v>
      </c>
      <c r="H27940" s="34">
        <v>169</v>
      </c>
      <c r="I27940" s="34">
        <v>858</v>
      </c>
      <c r="J27940" s="34">
        <v>197</v>
      </c>
      <c r="K27940" s="34">
        <v>665</v>
      </c>
      <c r="L27940" s="34">
        <v>218</v>
      </c>
      <c r="M27940" s="34">
        <v>628</v>
      </c>
    </row>
    <row r="27941" spans="1:13" x14ac:dyDescent="0.2">
      <c r="A27941" s="34" t="s">
        <v>128835</v>
      </c>
      <c r="B27941" s="34">
        <v>715</v>
      </c>
      <c r="C27941" s="34">
        <v>830</v>
      </c>
      <c r="D27941" s="34">
        <v>832</v>
      </c>
      <c r="E27941" s="34">
        <v>871</v>
      </c>
      <c r="F27941" s="34">
        <v>688</v>
      </c>
      <c r="G27941" s="34">
        <v>793</v>
      </c>
      <c r="H27941" s="34">
        <v>784</v>
      </c>
      <c r="I27941" s="34">
        <v>837</v>
      </c>
      <c r="J27941" s="34">
        <v>784</v>
      </c>
      <c r="K27941" s="34">
        <v>671</v>
      </c>
      <c r="L27941" s="34">
        <v>715</v>
      </c>
      <c r="M27941" s="34">
        <v>594</v>
      </c>
    </row>
    <row r="27942" spans="1:13" x14ac:dyDescent="0.2">
      <c r="A27942" s="34" t="s">
        <v>128836</v>
      </c>
      <c r="B27942" s="34">
        <v>505</v>
      </c>
      <c r="C27942" s="34">
        <v>581</v>
      </c>
      <c r="D27942" s="34">
        <v>575</v>
      </c>
      <c r="E27942" s="34">
        <v>702</v>
      </c>
      <c r="F27942" s="34">
        <v>476</v>
      </c>
      <c r="G27942" s="34">
        <v>607</v>
      </c>
      <c r="H27942" s="34">
        <v>682</v>
      </c>
      <c r="I27942" s="34">
        <v>592</v>
      </c>
      <c r="J27942" s="34">
        <v>633</v>
      </c>
      <c r="K27942" s="34">
        <v>519</v>
      </c>
      <c r="L27942" s="34">
        <v>510</v>
      </c>
      <c r="M27942" s="34">
        <v>460</v>
      </c>
    </row>
    <row r="27943" spans="1:13" x14ac:dyDescent="0.2">
      <c r="A27943" s="34" t="s">
        <v>128837</v>
      </c>
      <c r="B27943" s="34">
        <v>679</v>
      </c>
      <c r="C27943" s="34">
        <v>1502</v>
      </c>
      <c r="D27943" s="34">
        <v>759</v>
      </c>
      <c r="E27943" s="34">
        <v>1627</v>
      </c>
      <c r="F27943" s="34">
        <v>646</v>
      </c>
      <c r="G27943" s="34">
        <v>1369</v>
      </c>
      <c r="H27943" s="34">
        <v>810</v>
      </c>
      <c r="I27943" s="34">
        <v>1331</v>
      </c>
      <c r="J27943" s="34">
        <v>759</v>
      </c>
      <c r="K27943" s="34">
        <v>1191</v>
      </c>
      <c r="L27943" s="34">
        <v>717</v>
      </c>
      <c r="M27943" s="34">
        <v>1093</v>
      </c>
    </row>
    <row r="27944" spans="1:13" x14ac:dyDescent="0.2">
      <c r="A27944" s="34" t="s">
        <v>128838</v>
      </c>
      <c r="B27944" s="34">
        <v>503</v>
      </c>
      <c r="C27944" s="34">
        <v>505</v>
      </c>
      <c r="D27944" s="34">
        <v>501</v>
      </c>
      <c r="E27944" s="34">
        <v>545</v>
      </c>
      <c r="F27944" s="34">
        <v>442</v>
      </c>
      <c r="G27944" s="34">
        <v>518</v>
      </c>
      <c r="H27944" s="34">
        <v>558</v>
      </c>
      <c r="I27944" s="34">
        <v>550</v>
      </c>
      <c r="J27944" s="34">
        <v>557</v>
      </c>
      <c r="K27944" s="34">
        <v>413</v>
      </c>
      <c r="L27944" s="34">
        <v>599</v>
      </c>
      <c r="M27944" s="34">
        <v>385</v>
      </c>
    </row>
    <row r="27945" spans="1:13" x14ac:dyDescent="0.2">
      <c r="A27945" s="34" t="s">
        <v>128839</v>
      </c>
      <c r="B27945" s="34">
        <v>554</v>
      </c>
      <c r="C27945" s="34">
        <v>977</v>
      </c>
      <c r="D27945" s="34">
        <v>635</v>
      </c>
      <c r="E27945" s="34">
        <v>959</v>
      </c>
      <c r="F27945" s="34">
        <v>579</v>
      </c>
      <c r="G27945" s="34">
        <v>999</v>
      </c>
      <c r="H27945" s="34">
        <v>758</v>
      </c>
      <c r="I27945" s="34">
        <v>1006</v>
      </c>
      <c r="J27945" s="34">
        <v>623</v>
      </c>
      <c r="K27945" s="34">
        <v>845</v>
      </c>
      <c r="L27945" s="34">
        <v>652</v>
      </c>
      <c r="M27945" s="34">
        <v>728</v>
      </c>
    </row>
    <row r="27946" spans="1:13" x14ac:dyDescent="0.2">
      <c r="A27946" s="34" t="s">
        <v>128840</v>
      </c>
      <c r="B27946" s="34">
        <v>679</v>
      </c>
      <c r="C27946" s="34">
        <v>648</v>
      </c>
      <c r="D27946" s="34">
        <v>547</v>
      </c>
      <c r="E27946" s="34">
        <v>613</v>
      </c>
      <c r="F27946" s="34">
        <v>598</v>
      </c>
      <c r="G27946" s="34">
        <v>567</v>
      </c>
      <c r="H27946" s="34">
        <v>571</v>
      </c>
      <c r="I27946" s="34">
        <v>608</v>
      </c>
      <c r="J27946" s="34">
        <v>646</v>
      </c>
      <c r="K27946" s="34">
        <v>486</v>
      </c>
      <c r="L27946" s="34">
        <v>558</v>
      </c>
      <c r="M27946" s="34">
        <v>465</v>
      </c>
    </row>
    <row r="27947" spans="1:13" x14ac:dyDescent="0.2">
      <c r="A27947" s="34" t="s">
        <v>128841</v>
      </c>
      <c r="B27947" s="34">
        <v>718</v>
      </c>
      <c r="C27947" s="34">
        <v>723</v>
      </c>
      <c r="D27947" s="34">
        <v>819</v>
      </c>
      <c r="E27947" s="34">
        <v>712</v>
      </c>
      <c r="F27947" s="34">
        <v>740</v>
      </c>
      <c r="G27947" s="34">
        <v>671</v>
      </c>
      <c r="H27947" s="34">
        <v>782</v>
      </c>
      <c r="I27947" s="34">
        <v>704</v>
      </c>
      <c r="J27947" s="34">
        <v>796</v>
      </c>
      <c r="K27947" s="34">
        <v>538</v>
      </c>
      <c r="L27947" s="34">
        <v>796</v>
      </c>
      <c r="M27947" s="34">
        <v>514</v>
      </c>
    </row>
    <row r="27948" spans="1:13" x14ac:dyDescent="0.2">
      <c r="A27948" s="34" t="s">
        <v>128842</v>
      </c>
      <c r="B27948" s="34">
        <v>223</v>
      </c>
      <c r="C27948" s="34">
        <v>608</v>
      </c>
      <c r="D27948" s="34">
        <v>242</v>
      </c>
      <c r="E27948" s="34">
        <v>664</v>
      </c>
      <c r="F27948" s="34">
        <v>211</v>
      </c>
      <c r="G27948" s="34">
        <v>561</v>
      </c>
      <c r="H27948" s="34">
        <v>221</v>
      </c>
      <c r="I27948" s="34">
        <v>566</v>
      </c>
      <c r="J27948" s="34">
        <v>241</v>
      </c>
      <c r="K27948" s="34">
        <v>511</v>
      </c>
      <c r="L27948" s="34">
        <v>244</v>
      </c>
      <c r="M27948" s="34">
        <v>389</v>
      </c>
    </row>
    <row r="27949" spans="1:13" x14ac:dyDescent="0.2">
      <c r="A27949" s="34" t="s">
        <v>128843</v>
      </c>
      <c r="B27949" s="34">
        <v>532</v>
      </c>
      <c r="C27949" s="34">
        <v>619</v>
      </c>
      <c r="D27949" s="34">
        <v>662</v>
      </c>
      <c r="E27949" s="34">
        <v>566</v>
      </c>
      <c r="F27949" s="34">
        <v>492</v>
      </c>
      <c r="G27949" s="34">
        <v>551</v>
      </c>
      <c r="H27949" s="34">
        <v>660</v>
      </c>
      <c r="I27949" s="34">
        <v>545</v>
      </c>
      <c r="J27949" s="34">
        <v>684</v>
      </c>
      <c r="K27949" s="34">
        <v>550</v>
      </c>
      <c r="L27949" s="34">
        <v>612</v>
      </c>
      <c r="M27949" s="34">
        <v>446</v>
      </c>
    </row>
    <row r="27950" spans="1:13" x14ac:dyDescent="0.2">
      <c r="A27950" s="34" t="s">
        <v>128844</v>
      </c>
      <c r="B27950" s="34">
        <v>331</v>
      </c>
      <c r="C27950" s="34">
        <v>500</v>
      </c>
      <c r="D27950" s="34">
        <v>451</v>
      </c>
      <c r="E27950" s="34">
        <v>506</v>
      </c>
      <c r="F27950" s="34">
        <v>379</v>
      </c>
      <c r="G27950" s="34">
        <v>416</v>
      </c>
      <c r="H27950" s="34">
        <v>483</v>
      </c>
      <c r="I27950" s="34">
        <v>486</v>
      </c>
      <c r="J27950" s="34">
        <v>448</v>
      </c>
      <c r="K27950" s="34">
        <v>397</v>
      </c>
      <c r="L27950" s="34">
        <v>412</v>
      </c>
      <c r="M27950" s="34">
        <v>426</v>
      </c>
    </row>
    <row r="27951" spans="1:13" x14ac:dyDescent="0.2">
      <c r="A27951" s="34" t="s">
        <v>128845</v>
      </c>
      <c r="B27951" s="34">
        <v>615</v>
      </c>
      <c r="C27951" s="34">
        <v>782</v>
      </c>
      <c r="D27951" s="34">
        <v>785</v>
      </c>
      <c r="E27951" s="34">
        <v>746</v>
      </c>
      <c r="F27951" s="34">
        <v>686</v>
      </c>
      <c r="G27951" s="34">
        <v>661</v>
      </c>
      <c r="H27951" s="34">
        <v>737</v>
      </c>
      <c r="I27951" s="34">
        <v>682</v>
      </c>
      <c r="J27951" s="34">
        <v>690</v>
      </c>
      <c r="K27951" s="34">
        <v>620</v>
      </c>
      <c r="L27951" s="34">
        <v>650</v>
      </c>
      <c r="M27951" s="34">
        <v>551</v>
      </c>
    </row>
    <row r="27952" spans="1:13" x14ac:dyDescent="0.2">
      <c r="A27952" s="34" t="s">
        <v>128846</v>
      </c>
      <c r="B27952" s="34">
        <v>504</v>
      </c>
      <c r="C27952" s="34">
        <v>464</v>
      </c>
      <c r="D27952" s="34">
        <v>484</v>
      </c>
      <c r="E27952" s="34">
        <v>434</v>
      </c>
      <c r="F27952" s="34">
        <v>473</v>
      </c>
      <c r="G27952" s="34">
        <v>412</v>
      </c>
      <c r="H27952" s="34">
        <v>397</v>
      </c>
      <c r="I27952" s="34">
        <v>497</v>
      </c>
      <c r="J27952" s="34">
        <v>382</v>
      </c>
      <c r="K27952" s="34">
        <v>357</v>
      </c>
      <c r="L27952" s="34">
        <v>445</v>
      </c>
      <c r="M27952" s="34">
        <v>346</v>
      </c>
    </row>
    <row r="27953" spans="1:13" x14ac:dyDescent="0.2">
      <c r="A27953" s="34" t="s">
        <v>128847</v>
      </c>
      <c r="B27953" s="34">
        <v>249</v>
      </c>
      <c r="C27953" s="34">
        <v>357</v>
      </c>
      <c r="D27953" s="34">
        <v>275</v>
      </c>
      <c r="E27953" s="34">
        <v>331</v>
      </c>
      <c r="F27953" s="34">
        <v>231</v>
      </c>
      <c r="G27953" s="34">
        <v>308</v>
      </c>
      <c r="H27953" s="34">
        <v>314</v>
      </c>
      <c r="I27953" s="34">
        <v>340</v>
      </c>
      <c r="J27953" s="34">
        <v>297</v>
      </c>
      <c r="K27953" s="34">
        <v>290</v>
      </c>
      <c r="L27953" s="34">
        <v>291</v>
      </c>
      <c r="M27953" s="34">
        <v>282</v>
      </c>
    </row>
    <row r="27954" spans="1:13" x14ac:dyDescent="0.2">
      <c r="A27954" s="34" t="s">
        <v>128848</v>
      </c>
      <c r="B27954" s="34">
        <v>273</v>
      </c>
      <c r="C27954" s="34">
        <v>356</v>
      </c>
      <c r="D27954" s="34">
        <v>303</v>
      </c>
      <c r="E27954" s="34">
        <v>342</v>
      </c>
      <c r="F27954" s="34">
        <v>307</v>
      </c>
      <c r="G27954" s="34">
        <v>328</v>
      </c>
      <c r="H27954" s="34">
        <v>331</v>
      </c>
      <c r="I27954" s="34">
        <v>324</v>
      </c>
      <c r="J27954" s="34">
        <v>357</v>
      </c>
      <c r="K27954" s="34">
        <v>239</v>
      </c>
      <c r="L27954" s="34">
        <v>258</v>
      </c>
      <c r="M27954" s="34">
        <v>227</v>
      </c>
    </row>
    <row r="27955" spans="1:13" x14ac:dyDescent="0.2">
      <c r="A27955" s="34" t="s">
        <v>128849</v>
      </c>
      <c r="B27955" s="34">
        <v>409</v>
      </c>
      <c r="C27955" s="34">
        <v>467</v>
      </c>
      <c r="D27955" s="34">
        <v>424</v>
      </c>
      <c r="E27955" s="34">
        <v>455</v>
      </c>
      <c r="F27955" s="34">
        <v>315</v>
      </c>
      <c r="G27955" s="34">
        <v>371</v>
      </c>
      <c r="H27955" s="34">
        <v>391</v>
      </c>
      <c r="I27955" s="34">
        <v>438</v>
      </c>
      <c r="J27955" s="34">
        <v>326</v>
      </c>
      <c r="K27955" s="34">
        <v>323</v>
      </c>
      <c r="L27955" s="34">
        <v>469</v>
      </c>
      <c r="M27955" s="34">
        <v>308</v>
      </c>
    </row>
    <row r="27956" spans="1:13" x14ac:dyDescent="0.2">
      <c r="A27956" s="34" t="s">
        <v>128850</v>
      </c>
      <c r="B27956" s="34">
        <v>355</v>
      </c>
      <c r="C27956" s="34">
        <v>344</v>
      </c>
      <c r="D27956" s="34">
        <v>393</v>
      </c>
      <c r="E27956" s="34">
        <v>377</v>
      </c>
      <c r="F27956" s="34">
        <v>278</v>
      </c>
      <c r="G27956" s="34">
        <v>285</v>
      </c>
      <c r="H27956" s="34">
        <v>383</v>
      </c>
      <c r="I27956" s="34">
        <v>295</v>
      </c>
      <c r="J27956" s="34">
        <v>346</v>
      </c>
      <c r="K27956" s="34">
        <v>274</v>
      </c>
      <c r="L27956" s="34">
        <v>347</v>
      </c>
      <c r="M27956" s="34">
        <v>267</v>
      </c>
    </row>
    <row r="27957" spans="1:13" x14ac:dyDescent="0.2">
      <c r="A27957" s="34" t="s">
        <v>128851</v>
      </c>
      <c r="B27957" s="34">
        <v>610</v>
      </c>
      <c r="C27957" s="34">
        <v>667</v>
      </c>
      <c r="D27957" s="34">
        <v>606</v>
      </c>
      <c r="E27957" s="34">
        <v>700</v>
      </c>
      <c r="F27957" s="34">
        <v>585</v>
      </c>
      <c r="G27957" s="34">
        <v>651</v>
      </c>
      <c r="H27957" s="34">
        <v>632</v>
      </c>
      <c r="I27957" s="34">
        <v>695</v>
      </c>
      <c r="J27957" s="34">
        <v>605</v>
      </c>
      <c r="K27957" s="34">
        <v>514</v>
      </c>
      <c r="L27957" s="34">
        <v>535</v>
      </c>
      <c r="M27957" s="34">
        <v>511</v>
      </c>
    </row>
    <row r="27958" spans="1:13" x14ac:dyDescent="0.2">
      <c r="A27958" s="34" t="s">
        <v>128852</v>
      </c>
      <c r="B27958" s="34">
        <v>441</v>
      </c>
      <c r="C27958" s="34">
        <v>574</v>
      </c>
      <c r="D27958" s="34">
        <v>650</v>
      </c>
      <c r="E27958" s="34">
        <v>665</v>
      </c>
      <c r="F27958" s="34">
        <v>615</v>
      </c>
      <c r="G27958" s="34">
        <v>608</v>
      </c>
      <c r="H27958" s="34">
        <v>625</v>
      </c>
      <c r="I27958" s="34">
        <v>637</v>
      </c>
      <c r="J27958" s="34">
        <v>670</v>
      </c>
      <c r="K27958" s="34">
        <v>539</v>
      </c>
      <c r="L27958" s="34">
        <v>669</v>
      </c>
      <c r="M27958" s="34">
        <v>438</v>
      </c>
    </row>
    <row r="27959" spans="1:13" x14ac:dyDescent="0.2">
      <c r="A27959" s="34" t="s">
        <v>128853</v>
      </c>
      <c r="B27959" s="34">
        <v>267</v>
      </c>
      <c r="C27959" s="34">
        <v>369</v>
      </c>
      <c r="D27959" s="34">
        <v>301</v>
      </c>
      <c r="E27959" s="34">
        <v>399</v>
      </c>
      <c r="F27959" s="34">
        <v>296</v>
      </c>
      <c r="G27959" s="34">
        <v>412</v>
      </c>
      <c r="H27959" s="34">
        <v>403</v>
      </c>
      <c r="I27959" s="34">
        <v>368</v>
      </c>
      <c r="J27959" s="34">
        <v>380</v>
      </c>
      <c r="K27959" s="34">
        <v>308</v>
      </c>
      <c r="L27959" s="34">
        <v>284</v>
      </c>
      <c r="M27959" s="34">
        <v>294</v>
      </c>
    </row>
    <row r="27960" spans="1:13" x14ac:dyDescent="0.2">
      <c r="A27960" s="34" t="s">
        <v>128854</v>
      </c>
      <c r="B27960" s="34">
        <v>627</v>
      </c>
      <c r="C27960" s="34">
        <v>567</v>
      </c>
      <c r="D27960" s="34">
        <v>680</v>
      </c>
      <c r="E27960" s="34">
        <v>585</v>
      </c>
      <c r="F27960" s="34">
        <v>594</v>
      </c>
      <c r="G27960" s="34">
        <v>473</v>
      </c>
      <c r="H27960" s="34">
        <v>735</v>
      </c>
      <c r="I27960" s="34">
        <v>511</v>
      </c>
      <c r="J27960" s="34">
        <v>621</v>
      </c>
      <c r="K27960" s="34">
        <v>438</v>
      </c>
      <c r="L27960" s="34">
        <v>641</v>
      </c>
      <c r="M27960" s="34">
        <v>531</v>
      </c>
    </row>
    <row r="27961" spans="1:13" x14ac:dyDescent="0.2">
      <c r="A27961" s="34" t="s">
        <v>128855</v>
      </c>
      <c r="B27961" s="34">
        <v>422</v>
      </c>
      <c r="C27961" s="34">
        <v>658</v>
      </c>
      <c r="D27961" s="34">
        <v>539</v>
      </c>
      <c r="E27961" s="34">
        <v>668</v>
      </c>
      <c r="F27961" s="34">
        <v>468</v>
      </c>
      <c r="G27961" s="34">
        <v>562</v>
      </c>
      <c r="H27961" s="34">
        <v>606</v>
      </c>
      <c r="I27961" s="34">
        <v>588</v>
      </c>
      <c r="J27961" s="34">
        <v>591</v>
      </c>
      <c r="K27961" s="34">
        <v>487</v>
      </c>
      <c r="L27961" s="34">
        <v>504</v>
      </c>
      <c r="M27961" s="34">
        <v>464</v>
      </c>
    </row>
    <row r="27962" spans="1:13" x14ac:dyDescent="0.2">
      <c r="A27962" s="34" t="s">
        <v>128856</v>
      </c>
      <c r="B27962" s="34">
        <v>422</v>
      </c>
      <c r="C27962" s="34">
        <v>462</v>
      </c>
      <c r="D27962" s="34">
        <v>496</v>
      </c>
      <c r="E27962" s="34">
        <v>524</v>
      </c>
      <c r="F27962" s="34">
        <v>392</v>
      </c>
      <c r="G27962" s="34">
        <v>467</v>
      </c>
      <c r="H27962" s="34">
        <v>527</v>
      </c>
      <c r="I27962" s="34">
        <v>541</v>
      </c>
      <c r="J27962" s="34">
        <v>504</v>
      </c>
      <c r="K27962" s="34">
        <v>382</v>
      </c>
      <c r="L27962" s="34">
        <v>481</v>
      </c>
      <c r="M27962" s="34">
        <v>372</v>
      </c>
    </row>
    <row r="27963" spans="1:13" x14ac:dyDescent="0.2">
      <c r="A27963" s="34" t="s">
        <v>128857</v>
      </c>
      <c r="B27963" s="34">
        <v>500</v>
      </c>
      <c r="C27963" s="34">
        <v>512</v>
      </c>
      <c r="D27963" s="34">
        <v>540</v>
      </c>
      <c r="E27963" s="34">
        <v>631</v>
      </c>
      <c r="F27963" s="34">
        <v>437</v>
      </c>
      <c r="G27963" s="34">
        <v>551</v>
      </c>
      <c r="H27963" s="34">
        <v>597</v>
      </c>
      <c r="I27963" s="34">
        <v>553</v>
      </c>
      <c r="J27963" s="34">
        <v>507</v>
      </c>
      <c r="K27963" s="34">
        <v>424</v>
      </c>
      <c r="L27963" s="34">
        <v>480</v>
      </c>
      <c r="M27963" s="34">
        <v>418</v>
      </c>
    </row>
    <row r="27964" spans="1:13" x14ac:dyDescent="0.2">
      <c r="A27964" s="34" t="s">
        <v>128858</v>
      </c>
      <c r="B27964" s="34">
        <v>382</v>
      </c>
      <c r="C27964" s="34">
        <v>570</v>
      </c>
      <c r="D27964" s="34">
        <v>476</v>
      </c>
      <c r="E27964" s="34">
        <v>574</v>
      </c>
      <c r="F27964" s="34">
        <v>443</v>
      </c>
      <c r="G27964" s="34">
        <v>549</v>
      </c>
      <c r="H27964" s="34">
        <v>615</v>
      </c>
      <c r="I27964" s="34">
        <v>549</v>
      </c>
      <c r="J27964" s="34">
        <v>520</v>
      </c>
      <c r="K27964" s="34">
        <v>504</v>
      </c>
      <c r="L27964" s="34">
        <v>532</v>
      </c>
      <c r="M27964" s="34">
        <v>463</v>
      </c>
    </row>
    <row r="27965" spans="1:13" x14ac:dyDescent="0.2">
      <c r="A27965" s="34" t="s">
        <v>128859</v>
      </c>
      <c r="B27965" s="34">
        <v>468</v>
      </c>
      <c r="C27965" s="34">
        <v>633</v>
      </c>
      <c r="D27965" s="34">
        <v>502</v>
      </c>
      <c r="E27965" s="34">
        <v>597</v>
      </c>
      <c r="F27965" s="34">
        <v>456</v>
      </c>
      <c r="G27965" s="34">
        <v>535</v>
      </c>
      <c r="H27965" s="34">
        <v>503</v>
      </c>
      <c r="I27965" s="34">
        <v>555</v>
      </c>
      <c r="J27965" s="34">
        <v>535</v>
      </c>
      <c r="K27965" s="34">
        <v>471</v>
      </c>
      <c r="L27965" s="34">
        <v>599</v>
      </c>
      <c r="M27965" s="34">
        <v>474</v>
      </c>
    </row>
    <row r="27966" spans="1:13" x14ac:dyDescent="0.2">
      <c r="A27966" s="34" t="s">
        <v>128860</v>
      </c>
      <c r="B27966" s="34">
        <v>914</v>
      </c>
      <c r="C27966" s="34">
        <v>935</v>
      </c>
      <c r="D27966" s="34">
        <v>924</v>
      </c>
      <c r="E27966" s="34">
        <v>941</v>
      </c>
      <c r="F27966" s="34">
        <v>857</v>
      </c>
      <c r="G27966" s="34">
        <v>851</v>
      </c>
      <c r="H27966" s="34">
        <v>1026</v>
      </c>
      <c r="I27966" s="34">
        <v>984</v>
      </c>
      <c r="J27966" s="34">
        <v>1027</v>
      </c>
      <c r="K27966" s="34">
        <v>770</v>
      </c>
      <c r="L27966" s="34">
        <v>972</v>
      </c>
      <c r="M27966" s="34">
        <v>751</v>
      </c>
    </row>
    <row r="27967" spans="1:13" x14ac:dyDescent="0.2">
      <c r="A27967" s="34" t="s">
        <v>128861</v>
      </c>
      <c r="B27967" s="34">
        <v>882</v>
      </c>
      <c r="C27967" s="34">
        <v>935</v>
      </c>
      <c r="D27967" s="34">
        <v>857</v>
      </c>
      <c r="E27967" s="34">
        <v>1017</v>
      </c>
      <c r="F27967" s="34">
        <v>852</v>
      </c>
      <c r="G27967" s="34">
        <v>864</v>
      </c>
      <c r="H27967" s="34">
        <v>973</v>
      </c>
      <c r="I27967" s="34">
        <v>931</v>
      </c>
      <c r="J27967" s="34">
        <v>900</v>
      </c>
      <c r="K27967" s="34">
        <v>822</v>
      </c>
      <c r="L27967" s="34">
        <v>881</v>
      </c>
      <c r="M27967" s="34">
        <v>749</v>
      </c>
    </row>
    <row r="27968" spans="1:13" x14ac:dyDescent="0.2">
      <c r="A27968" s="34" t="s">
        <v>128862</v>
      </c>
      <c r="B27968" s="34">
        <v>655</v>
      </c>
      <c r="C27968" s="34">
        <v>711</v>
      </c>
      <c r="D27968" s="34">
        <v>727</v>
      </c>
      <c r="E27968" s="34">
        <v>889</v>
      </c>
      <c r="F27968" s="34">
        <v>547</v>
      </c>
      <c r="G27968" s="34">
        <v>715</v>
      </c>
      <c r="H27968" s="34">
        <v>802</v>
      </c>
      <c r="I27968" s="34">
        <v>708</v>
      </c>
      <c r="J27968" s="34">
        <v>652</v>
      </c>
      <c r="K27968" s="34">
        <v>590</v>
      </c>
      <c r="L27968" s="34">
        <v>719</v>
      </c>
      <c r="M27968" s="34">
        <v>507</v>
      </c>
    </row>
    <row r="27969" spans="1:13" x14ac:dyDescent="0.2">
      <c r="A27969" s="34" t="s">
        <v>128863</v>
      </c>
      <c r="B27969" s="34">
        <v>1054</v>
      </c>
      <c r="C27969" s="34">
        <v>1108</v>
      </c>
      <c r="D27969" s="34">
        <v>1228</v>
      </c>
      <c r="E27969" s="34">
        <v>1216</v>
      </c>
      <c r="F27969" s="34">
        <v>1001</v>
      </c>
      <c r="G27969" s="34">
        <v>994</v>
      </c>
      <c r="H27969" s="34">
        <v>1200</v>
      </c>
      <c r="I27969" s="34">
        <v>1179</v>
      </c>
      <c r="J27969" s="34">
        <v>1102</v>
      </c>
      <c r="K27969" s="34">
        <v>995</v>
      </c>
      <c r="L27969" s="34">
        <v>1118</v>
      </c>
      <c r="M27969" s="34">
        <v>876</v>
      </c>
    </row>
    <row r="27970" spans="1:13" x14ac:dyDescent="0.2">
      <c r="A27970" s="34" t="s">
        <v>128864</v>
      </c>
      <c r="B27970" s="34">
        <v>1084</v>
      </c>
      <c r="C27970" s="34">
        <v>1300</v>
      </c>
      <c r="D27970" s="34">
        <v>1204</v>
      </c>
      <c r="E27970" s="34">
        <v>1347</v>
      </c>
      <c r="F27970" s="34">
        <v>1146</v>
      </c>
      <c r="G27970" s="34">
        <v>1195</v>
      </c>
      <c r="H27970" s="34">
        <v>1369</v>
      </c>
      <c r="I27970" s="34">
        <v>1189</v>
      </c>
      <c r="J27970" s="34">
        <v>1396</v>
      </c>
      <c r="K27970" s="34">
        <v>1052</v>
      </c>
      <c r="L27970" s="34">
        <v>1234</v>
      </c>
      <c r="M27970" s="34">
        <v>993</v>
      </c>
    </row>
    <row r="27971" spans="1:13" x14ac:dyDescent="0.2">
      <c r="A27971" s="34" t="s">
        <v>128865</v>
      </c>
      <c r="B27971" s="34">
        <v>427</v>
      </c>
      <c r="C27971" s="34">
        <v>500</v>
      </c>
      <c r="D27971" s="34">
        <v>505</v>
      </c>
      <c r="E27971" s="34">
        <v>516</v>
      </c>
      <c r="F27971" s="34">
        <v>364</v>
      </c>
      <c r="G27971" s="34">
        <v>433</v>
      </c>
      <c r="H27971" s="34">
        <v>540</v>
      </c>
      <c r="I27971" s="34">
        <v>470</v>
      </c>
      <c r="J27971" s="34">
        <v>505</v>
      </c>
      <c r="K27971" s="34">
        <v>350</v>
      </c>
      <c r="L27971" s="34">
        <v>403</v>
      </c>
      <c r="M27971" s="34">
        <v>437</v>
      </c>
    </row>
    <row r="27972" spans="1:13" x14ac:dyDescent="0.2">
      <c r="A27972" s="34" t="s">
        <v>128866</v>
      </c>
      <c r="B27972" s="34">
        <v>603</v>
      </c>
      <c r="C27972" s="34">
        <v>712</v>
      </c>
      <c r="D27972" s="34">
        <v>714</v>
      </c>
      <c r="E27972" s="34">
        <v>851</v>
      </c>
      <c r="F27972" s="34">
        <v>680</v>
      </c>
      <c r="G27972" s="34">
        <v>771</v>
      </c>
      <c r="H27972" s="34">
        <v>778</v>
      </c>
      <c r="I27972" s="34">
        <v>768</v>
      </c>
      <c r="J27972" s="34">
        <v>734</v>
      </c>
      <c r="K27972" s="34">
        <v>618</v>
      </c>
      <c r="L27972" s="34">
        <v>658</v>
      </c>
      <c r="M27972" s="34">
        <v>582</v>
      </c>
    </row>
    <row r="27973" spans="1:13" x14ac:dyDescent="0.2">
      <c r="A27973" s="34" t="s">
        <v>128867</v>
      </c>
      <c r="B27973" s="34">
        <v>589</v>
      </c>
      <c r="C27973" s="34">
        <v>646</v>
      </c>
      <c r="D27973" s="34">
        <v>584</v>
      </c>
      <c r="E27973" s="34">
        <v>711</v>
      </c>
      <c r="F27973" s="34">
        <v>587</v>
      </c>
      <c r="G27973" s="34">
        <v>622</v>
      </c>
      <c r="H27973" s="34">
        <v>673</v>
      </c>
      <c r="I27973" s="34">
        <v>644</v>
      </c>
      <c r="J27973" s="34">
        <v>567</v>
      </c>
      <c r="K27973" s="34">
        <v>549</v>
      </c>
      <c r="L27973" s="34">
        <v>632</v>
      </c>
      <c r="M27973" s="34">
        <v>555</v>
      </c>
    </row>
    <row r="27974" spans="1:13" x14ac:dyDescent="0.2">
      <c r="A27974" s="34" t="s">
        <v>128868</v>
      </c>
      <c r="B27974" s="34">
        <v>833</v>
      </c>
      <c r="C27974" s="34">
        <v>919</v>
      </c>
      <c r="D27974" s="34">
        <v>875</v>
      </c>
      <c r="E27974" s="34">
        <v>943</v>
      </c>
      <c r="F27974" s="34">
        <v>775</v>
      </c>
      <c r="G27974" s="34">
        <v>912</v>
      </c>
      <c r="H27974" s="34">
        <v>924</v>
      </c>
      <c r="I27974" s="34">
        <v>832</v>
      </c>
      <c r="J27974" s="34">
        <v>1000</v>
      </c>
      <c r="K27974" s="34">
        <v>808</v>
      </c>
      <c r="L27974" s="34">
        <v>935</v>
      </c>
      <c r="M27974" s="34">
        <v>694</v>
      </c>
    </row>
    <row r="27975" spans="1:13" x14ac:dyDescent="0.2">
      <c r="A27975" s="34" t="s">
        <v>128869</v>
      </c>
      <c r="B27975" s="34">
        <v>1202</v>
      </c>
      <c r="C27975" s="34">
        <v>1187</v>
      </c>
      <c r="D27975" s="34">
        <v>1343</v>
      </c>
      <c r="E27975" s="34">
        <v>1336</v>
      </c>
      <c r="F27975" s="34">
        <v>1146</v>
      </c>
      <c r="G27975" s="34">
        <v>1167</v>
      </c>
      <c r="H27975" s="34">
        <v>1328</v>
      </c>
      <c r="I27975" s="34">
        <v>1262</v>
      </c>
      <c r="J27975" s="34">
        <v>1284</v>
      </c>
      <c r="K27975" s="34">
        <v>980</v>
      </c>
      <c r="L27975" s="34">
        <v>1241</v>
      </c>
      <c r="M27975" s="34">
        <v>952</v>
      </c>
    </row>
    <row r="27976" spans="1:13" x14ac:dyDescent="0.2">
      <c r="A27976" s="34" t="s">
        <v>128870</v>
      </c>
      <c r="B27976" s="34">
        <v>278</v>
      </c>
      <c r="C27976" s="34">
        <v>411</v>
      </c>
      <c r="D27976" s="34">
        <v>379</v>
      </c>
      <c r="E27976" s="34">
        <v>383</v>
      </c>
      <c r="F27976" s="34">
        <v>296</v>
      </c>
      <c r="G27976" s="34">
        <v>442</v>
      </c>
      <c r="H27976" s="34">
        <v>471</v>
      </c>
      <c r="I27976" s="34">
        <v>436</v>
      </c>
      <c r="J27976" s="34">
        <v>287</v>
      </c>
      <c r="K27976" s="34">
        <v>348</v>
      </c>
      <c r="L27976" s="34">
        <v>370</v>
      </c>
      <c r="M27976" s="34">
        <v>313</v>
      </c>
    </row>
    <row r="27977" spans="1:13" x14ac:dyDescent="0.2">
      <c r="A27977" s="34" t="s">
        <v>128871</v>
      </c>
      <c r="B27977" s="34">
        <v>650</v>
      </c>
      <c r="C27977" s="34">
        <v>601</v>
      </c>
      <c r="D27977" s="34">
        <v>741</v>
      </c>
      <c r="E27977" s="34">
        <v>651</v>
      </c>
      <c r="F27977" s="34">
        <v>597</v>
      </c>
      <c r="G27977" s="34">
        <v>567</v>
      </c>
      <c r="H27977" s="34">
        <v>621</v>
      </c>
      <c r="I27977" s="34">
        <v>625</v>
      </c>
      <c r="J27977" s="34">
        <v>653</v>
      </c>
      <c r="K27977" s="34">
        <v>484</v>
      </c>
      <c r="L27977" s="34">
        <v>640</v>
      </c>
      <c r="M27977" s="34">
        <v>473</v>
      </c>
    </row>
    <row r="27978" spans="1:13" x14ac:dyDescent="0.2">
      <c r="A27978" s="34" t="s">
        <v>128872</v>
      </c>
      <c r="B27978" s="34">
        <v>710</v>
      </c>
      <c r="C27978" s="34">
        <v>693</v>
      </c>
      <c r="D27978" s="34">
        <v>744</v>
      </c>
      <c r="E27978" s="34">
        <v>718</v>
      </c>
      <c r="F27978" s="34">
        <v>601</v>
      </c>
      <c r="G27978" s="34">
        <v>684</v>
      </c>
      <c r="H27978" s="34">
        <v>822</v>
      </c>
      <c r="I27978" s="34">
        <v>719</v>
      </c>
      <c r="J27978" s="34">
        <v>754</v>
      </c>
      <c r="K27978" s="34">
        <v>575</v>
      </c>
      <c r="L27978" s="34">
        <v>645</v>
      </c>
      <c r="M27978" s="34">
        <v>558</v>
      </c>
    </row>
    <row r="27979" spans="1:13" x14ac:dyDescent="0.2">
      <c r="A27979" s="34" t="s">
        <v>128873</v>
      </c>
      <c r="B27979" s="34">
        <v>632</v>
      </c>
      <c r="C27979" s="34">
        <v>769</v>
      </c>
      <c r="D27979" s="34">
        <v>779</v>
      </c>
      <c r="E27979" s="34">
        <v>844</v>
      </c>
      <c r="F27979" s="34">
        <v>612</v>
      </c>
      <c r="G27979" s="34">
        <v>663</v>
      </c>
      <c r="H27979" s="34">
        <v>848</v>
      </c>
      <c r="I27979" s="34">
        <v>687</v>
      </c>
      <c r="J27979" s="34">
        <v>886</v>
      </c>
      <c r="K27979" s="34">
        <v>614</v>
      </c>
      <c r="L27979" s="34">
        <v>652</v>
      </c>
      <c r="M27979" s="34">
        <v>608</v>
      </c>
    </row>
    <row r="27980" spans="1:13" x14ac:dyDescent="0.2">
      <c r="A27980" s="34" t="s">
        <v>128874</v>
      </c>
      <c r="B27980" s="34">
        <v>405</v>
      </c>
      <c r="C27980" s="34">
        <v>536</v>
      </c>
      <c r="D27980" s="34">
        <v>551</v>
      </c>
      <c r="E27980" s="34">
        <v>534</v>
      </c>
      <c r="F27980" s="34">
        <v>439</v>
      </c>
      <c r="G27980" s="34">
        <v>497</v>
      </c>
      <c r="H27980" s="34">
        <v>559</v>
      </c>
      <c r="I27980" s="34">
        <v>468</v>
      </c>
      <c r="J27980" s="34">
        <v>501</v>
      </c>
      <c r="K27980" s="34">
        <v>419</v>
      </c>
      <c r="L27980" s="34">
        <v>436</v>
      </c>
      <c r="M27980" s="34">
        <v>348</v>
      </c>
    </row>
    <row r="27981" spans="1:13" x14ac:dyDescent="0.2">
      <c r="A27981" s="34" t="s">
        <v>128875</v>
      </c>
      <c r="B27981" s="34">
        <v>383</v>
      </c>
      <c r="C27981" s="34">
        <v>460</v>
      </c>
      <c r="D27981" s="34">
        <v>488</v>
      </c>
      <c r="E27981" s="34">
        <v>546</v>
      </c>
      <c r="F27981" s="34">
        <v>407</v>
      </c>
      <c r="G27981" s="34">
        <v>476</v>
      </c>
      <c r="H27981" s="34">
        <v>569</v>
      </c>
      <c r="I27981" s="34">
        <v>549</v>
      </c>
      <c r="J27981" s="34">
        <v>498</v>
      </c>
      <c r="K27981" s="34">
        <v>421</v>
      </c>
      <c r="L27981" s="34">
        <v>503</v>
      </c>
      <c r="M27981" s="34">
        <v>452</v>
      </c>
    </row>
    <row r="27982" spans="1:13" x14ac:dyDescent="0.2">
      <c r="A27982" s="34" t="s">
        <v>128876</v>
      </c>
      <c r="B27982" s="34">
        <v>498</v>
      </c>
      <c r="C27982" s="34">
        <v>416</v>
      </c>
      <c r="D27982" s="34">
        <v>534</v>
      </c>
      <c r="E27982" s="34">
        <v>535</v>
      </c>
      <c r="F27982" s="34">
        <v>517</v>
      </c>
      <c r="G27982" s="34">
        <v>430</v>
      </c>
      <c r="H27982" s="34">
        <v>596</v>
      </c>
      <c r="I27982" s="34">
        <v>438</v>
      </c>
      <c r="J27982" s="34">
        <v>526</v>
      </c>
      <c r="K27982" s="34">
        <v>360</v>
      </c>
      <c r="L27982" s="34">
        <v>546</v>
      </c>
      <c r="M27982" s="34">
        <v>325</v>
      </c>
    </row>
    <row r="27983" spans="1:13" x14ac:dyDescent="0.2">
      <c r="A27983" s="34" t="s">
        <v>128877</v>
      </c>
      <c r="B27983" s="34">
        <v>469</v>
      </c>
      <c r="C27983" s="34">
        <v>502</v>
      </c>
      <c r="D27983" s="34">
        <v>527</v>
      </c>
      <c r="E27983" s="34">
        <v>540</v>
      </c>
      <c r="F27983" s="34">
        <v>477</v>
      </c>
      <c r="G27983" s="34">
        <v>588</v>
      </c>
      <c r="H27983" s="34">
        <v>565</v>
      </c>
      <c r="I27983" s="34">
        <v>568</v>
      </c>
      <c r="J27983" s="34">
        <v>576</v>
      </c>
      <c r="K27983" s="34">
        <v>435</v>
      </c>
      <c r="L27983" s="34">
        <v>522</v>
      </c>
      <c r="M27983" s="34">
        <v>389</v>
      </c>
    </row>
    <row r="27984" spans="1:13" x14ac:dyDescent="0.2">
      <c r="A27984" s="34" t="s">
        <v>128878</v>
      </c>
      <c r="B27984" s="34">
        <v>875</v>
      </c>
      <c r="C27984" s="34">
        <v>872</v>
      </c>
      <c r="D27984" s="34">
        <v>990</v>
      </c>
      <c r="E27984" s="34">
        <v>991</v>
      </c>
      <c r="F27984" s="34">
        <v>885</v>
      </c>
      <c r="G27984" s="34">
        <v>776</v>
      </c>
      <c r="H27984" s="34">
        <v>1008</v>
      </c>
      <c r="I27984" s="34">
        <v>904</v>
      </c>
      <c r="J27984" s="34">
        <v>956</v>
      </c>
      <c r="K27984" s="34">
        <v>746</v>
      </c>
      <c r="L27984" s="34">
        <v>931</v>
      </c>
      <c r="M27984" s="34">
        <v>693</v>
      </c>
    </row>
    <row r="27985" spans="1:13" x14ac:dyDescent="0.2">
      <c r="A27985" s="34" t="s">
        <v>128879</v>
      </c>
      <c r="B27985" s="34">
        <v>842</v>
      </c>
      <c r="C27985" s="34">
        <v>858</v>
      </c>
      <c r="D27985" s="34">
        <v>921</v>
      </c>
      <c r="E27985" s="34">
        <v>1053</v>
      </c>
      <c r="F27985" s="34">
        <v>806</v>
      </c>
      <c r="G27985" s="34">
        <v>883</v>
      </c>
      <c r="H27985" s="34">
        <v>995</v>
      </c>
      <c r="I27985" s="34">
        <v>833</v>
      </c>
      <c r="J27985" s="34">
        <v>1069</v>
      </c>
      <c r="K27985" s="34">
        <v>730</v>
      </c>
      <c r="L27985" s="34">
        <v>911</v>
      </c>
      <c r="M27985" s="34">
        <v>724</v>
      </c>
    </row>
    <row r="27986" spans="1:13" x14ac:dyDescent="0.2">
      <c r="A27986" s="34" t="s">
        <v>128880</v>
      </c>
      <c r="B27986" s="34">
        <v>483</v>
      </c>
      <c r="C27986" s="34">
        <v>541</v>
      </c>
      <c r="D27986" s="34">
        <v>512</v>
      </c>
      <c r="E27986" s="34">
        <v>579</v>
      </c>
      <c r="F27986" s="34">
        <v>450</v>
      </c>
      <c r="G27986" s="34">
        <v>527</v>
      </c>
      <c r="H27986" s="34">
        <v>483</v>
      </c>
      <c r="I27986" s="34">
        <v>564</v>
      </c>
      <c r="J27986" s="34">
        <v>559</v>
      </c>
      <c r="K27986" s="34">
        <v>514</v>
      </c>
      <c r="L27986" s="34">
        <v>476</v>
      </c>
      <c r="M27986" s="34">
        <v>448</v>
      </c>
    </row>
    <row r="27987" spans="1:13" x14ac:dyDescent="0.2">
      <c r="A27987" s="34" t="s">
        <v>128881</v>
      </c>
      <c r="B27987" s="34">
        <v>425</v>
      </c>
      <c r="C27987" s="34">
        <v>575</v>
      </c>
      <c r="D27987" s="34">
        <v>431</v>
      </c>
      <c r="E27987" s="34">
        <v>577</v>
      </c>
      <c r="F27987" s="34">
        <v>440</v>
      </c>
      <c r="G27987" s="34">
        <v>497</v>
      </c>
      <c r="H27987" s="34">
        <v>475</v>
      </c>
      <c r="I27987" s="34">
        <v>555</v>
      </c>
      <c r="J27987" s="34">
        <v>474</v>
      </c>
      <c r="K27987" s="34">
        <v>442</v>
      </c>
      <c r="L27987" s="34">
        <v>432</v>
      </c>
      <c r="M27987" s="34">
        <v>403</v>
      </c>
    </row>
    <row r="27988" spans="1:13" x14ac:dyDescent="0.2">
      <c r="A27988" s="34" t="s">
        <v>128882</v>
      </c>
      <c r="B27988" s="34">
        <v>575</v>
      </c>
      <c r="C27988" s="34">
        <v>667</v>
      </c>
      <c r="D27988" s="34">
        <v>702</v>
      </c>
      <c r="E27988" s="34">
        <v>782</v>
      </c>
      <c r="F27988" s="34">
        <v>637</v>
      </c>
      <c r="G27988" s="34">
        <v>632</v>
      </c>
      <c r="H27988" s="34">
        <v>719</v>
      </c>
      <c r="I27988" s="34">
        <v>698</v>
      </c>
      <c r="J27988" s="34">
        <v>602</v>
      </c>
      <c r="K27988" s="34">
        <v>538</v>
      </c>
      <c r="L27988" s="34">
        <v>694</v>
      </c>
      <c r="M27988" s="34">
        <v>534</v>
      </c>
    </row>
    <row r="27989" spans="1:13" x14ac:dyDescent="0.2">
      <c r="A27989" s="34" t="s">
        <v>128883</v>
      </c>
      <c r="B27989" s="34">
        <v>895</v>
      </c>
      <c r="C27989" s="34">
        <v>976</v>
      </c>
      <c r="D27989" s="34">
        <v>1100</v>
      </c>
      <c r="E27989" s="34">
        <v>1075</v>
      </c>
      <c r="F27989" s="34">
        <v>902</v>
      </c>
      <c r="G27989" s="34">
        <v>1010</v>
      </c>
      <c r="H27989" s="34">
        <v>1052</v>
      </c>
      <c r="I27989" s="34">
        <v>1062</v>
      </c>
      <c r="J27989" s="34">
        <v>1052</v>
      </c>
      <c r="K27989" s="34">
        <v>892</v>
      </c>
      <c r="L27989" s="34">
        <v>975</v>
      </c>
      <c r="M27989" s="34">
        <v>813</v>
      </c>
    </row>
    <row r="27990" spans="1:13" x14ac:dyDescent="0.2">
      <c r="A27990" s="34" t="s">
        <v>128884</v>
      </c>
      <c r="B27990" s="34">
        <v>805</v>
      </c>
      <c r="C27990" s="34">
        <v>779</v>
      </c>
      <c r="D27990" s="34">
        <v>847</v>
      </c>
      <c r="E27990" s="34">
        <v>905</v>
      </c>
      <c r="F27990" s="34">
        <v>748</v>
      </c>
      <c r="G27990" s="34">
        <v>708</v>
      </c>
      <c r="H27990" s="34">
        <v>760</v>
      </c>
      <c r="I27990" s="34">
        <v>808</v>
      </c>
      <c r="J27990" s="34">
        <v>909</v>
      </c>
      <c r="K27990" s="34">
        <v>660</v>
      </c>
      <c r="L27990" s="34">
        <v>824</v>
      </c>
      <c r="M27990" s="34">
        <v>645</v>
      </c>
    </row>
    <row r="27991" spans="1:13" x14ac:dyDescent="0.2">
      <c r="A27991" s="34" t="s">
        <v>128885</v>
      </c>
      <c r="B27991" s="34">
        <v>484</v>
      </c>
      <c r="C27991" s="34">
        <v>458</v>
      </c>
      <c r="D27991" s="34">
        <v>449</v>
      </c>
      <c r="E27991" s="34">
        <v>513</v>
      </c>
      <c r="F27991" s="34">
        <v>411</v>
      </c>
      <c r="G27991" s="34">
        <v>413</v>
      </c>
      <c r="H27991" s="34">
        <v>521</v>
      </c>
      <c r="I27991" s="34">
        <v>408</v>
      </c>
      <c r="J27991" s="34">
        <v>453</v>
      </c>
      <c r="K27991" s="34">
        <v>421</v>
      </c>
      <c r="L27991" s="34">
        <v>431</v>
      </c>
      <c r="M27991" s="34">
        <v>333</v>
      </c>
    </row>
    <row r="27992" spans="1:13" x14ac:dyDescent="0.2">
      <c r="A27992" s="34" t="s">
        <v>128886</v>
      </c>
      <c r="B27992" s="34">
        <v>849</v>
      </c>
      <c r="C27992" s="34">
        <v>833</v>
      </c>
      <c r="D27992" s="34">
        <v>895</v>
      </c>
      <c r="E27992" s="34">
        <v>936</v>
      </c>
      <c r="F27992" s="34">
        <v>730</v>
      </c>
      <c r="G27992" s="34">
        <v>815</v>
      </c>
      <c r="H27992" s="34">
        <v>898</v>
      </c>
      <c r="I27992" s="34">
        <v>813</v>
      </c>
      <c r="J27992" s="34">
        <v>919</v>
      </c>
      <c r="K27992" s="34">
        <v>726</v>
      </c>
      <c r="L27992" s="34">
        <v>894</v>
      </c>
      <c r="M27992" s="34">
        <v>631</v>
      </c>
    </row>
    <row r="27993" spans="1:13" x14ac:dyDescent="0.2">
      <c r="A27993" s="34" t="s">
        <v>128887</v>
      </c>
      <c r="B27993" s="34">
        <v>444</v>
      </c>
      <c r="C27993" s="34">
        <v>533</v>
      </c>
      <c r="D27993" s="34">
        <v>577</v>
      </c>
      <c r="E27993" s="34">
        <v>528</v>
      </c>
      <c r="F27993" s="34">
        <v>376</v>
      </c>
      <c r="G27993" s="34">
        <v>485</v>
      </c>
      <c r="H27993" s="34">
        <v>526</v>
      </c>
      <c r="I27993" s="34">
        <v>509</v>
      </c>
      <c r="J27993" s="34">
        <v>543</v>
      </c>
      <c r="K27993" s="34">
        <v>390</v>
      </c>
      <c r="L27993" s="34">
        <v>428</v>
      </c>
      <c r="M27993" s="34">
        <v>419</v>
      </c>
    </row>
    <row r="27994" spans="1:13" x14ac:dyDescent="0.2">
      <c r="A27994" s="34" t="s">
        <v>128888</v>
      </c>
      <c r="B27994" s="34">
        <v>545</v>
      </c>
      <c r="C27994" s="34">
        <v>664</v>
      </c>
      <c r="D27994" s="34">
        <v>543</v>
      </c>
      <c r="E27994" s="34">
        <v>635</v>
      </c>
      <c r="F27994" s="34">
        <v>493</v>
      </c>
      <c r="G27994" s="34">
        <v>582</v>
      </c>
      <c r="H27994" s="34">
        <v>634</v>
      </c>
      <c r="I27994" s="34">
        <v>621</v>
      </c>
      <c r="J27994" s="34">
        <v>638</v>
      </c>
      <c r="K27994" s="34">
        <v>528</v>
      </c>
      <c r="L27994" s="34">
        <v>591</v>
      </c>
      <c r="M27994" s="34">
        <v>463</v>
      </c>
    </row>
    <row r="27995" spans="1:13" x14ac:dyDescent="0.2">
      <c r="A27995" s="34" t="s">
        <v>128889</v>
      </c>
      <c r="B27995" s="34">
        <v>552</v>
      </c>
      <c r="C27995" s="34">
        <v>488</v>
      </c>
      <c r="D27995" s="34">
        <v>502</v>
      </c>
      <c r="E27995" s="34">
        <v>532</v>
      </c>
      <c r="F27995" s="34">
        <v>411</v>
      </c>
      <c r="G27995" s="34">
        <v>494</v>
      </c>
      <c r="H27995" s="34">
        <v>509</v>
      </c>
      <c r="I27995" s="34">
        <v>504</v>
      </c>
      <c r="J27995" s="34">
        <v>532</v>
      </c>
      <c r="K27995" s="34">
        <v>363</v>
      </c>
      <c r="L27995" s="34">
        <v>392</v>
      </c>
      <c r="M27995" s="34">
        <v>370</v>
      </c>
    </row>
    <row r="27996" spans="1:13" x14ac:dyDescent="0.2">
      <c r="A27996" s="34" t="s">
        <v>128890</v>
      </c>
      <c r="B27996" s="34">
        <v>236</v>
      </c>
      <c r="C27996" s="34">
        <v>541</v>
      </c>
      <c r="D27996" s="34">
        <v>435</v>
      </c>
      <c r="E27996" s="34">
        <v>526</v>
      </c>
      <c r="F27996" s="34">
        <v>383</v>
      </c>
      <c r="G27996" s="34">
        <v>484</v>
      </c>
      <c r="H27996" s="34">
        <v>463</v>
      </c>
      <c r="I27996" s="34">
        <v>534</v>
      </c>
      <c r="J27996" s="34">
        <v>479</v>
      </c>
      <c r="K27996" s="34">
        <v>432</v>
      </c>
      <c r="L27996" s="34">
        <v>384</v>
      </c>
      <c r="M27996" s="34">
        <v>445</v>
      </c>
    </row>
    <row r="27997" spans="1:13" x14ac:dyDescent="0.2">
      <c r="A27997" s="34" t="s">
        <v>128891</v>
      </c>
      <c r="B27997" s="34">
        <v>522</v>
      </c>
      <c r="C27997" s="34">
        <v>1036</v>
      </c>
      <c r="D27997" s="34">
        <v>626</v>
      </c>
      <c r="E27997" s="34">
        <v>1028</v>
      </c>
      <c r="F27997" s="34">
        <v>599</v>
      </c>
      <c r="G27997" s="34">
        <v>982</v>
      </c>
      <c r="H27997" s="34">
        <v>683</v>
      </c>
      <c r="I27997" s="34">
        <v>1029</v>
      </c>
      <c r="J27997" s="34">
        <v>658</v>
      </c>
      <c r="K27997" s="34">
        <v>805</v>
      </c>
      <c r="L27997" s="34">
        <v>554</v>
      </c>
      <c r="M27997" s="34">
        <v>779</v>
      </c>
    </row>
    <row r="27998" spans="1:13" x14ac:dyDescent="0.2">
      <c r="A27998" s="34" t="s">
        <v>128892</v>
      </c>
      <c r="B27998" s="34">
        <v>356</v>
      </c>
      <c r="C27998" s="34">
        <v>496</v>
      </c>
      <c r="D27998" s="34">
        <v>501</v>
      </c>
      <c r="E27998" s="34">
        <v>556</v>
      </c>
      <c r="F27998" s="34">
        <v>374</v>
      </c>
      <c r="G27998" s="34">
        <v>536</v>
      </c>
      <c r="H27998" s="34">
        <v>499</v>
      </c>
      <c r="I27998" s="34">
        <v>517</v>
      </c>
      <c r="J27998" s="34">
        <v>434</v>
      </c>
      <c r="K27998" s="34">
        <v>420</v>
      </c>
      <c r="L27998" s="34">
        <v>391</v>
      </c>
      <c r="M27998" s="34">
        <v>408</v>
      </c>
    </row>
    <row r="27999" spans="1:13" x14ac:dyDescent="0.2">
      <c r="A27999" s="34" t="s">
        <v>128893</v>
      </c>
      <c r="B27999" s="34">
        <v>862</v>
      </c>
      <c r="C27999" s="34">
        <v>909</v>
      </c>
      <c r="D27999" s="34">
        <v>957</v>
      </c>
      <c r="E27999" s="34">
        <v>922</v>
      </c>
      <c r="F27999" s="34">
        <v>808</v>
      </c>
      <c r="G27999" s="34">
        <v>818</v>
      </c>
      <c r="H27999" s="34">
        <v>1018</v>
      </c>
      <c r="I27999" s="34">
        <v>868</v>
      </c>
      <c r="J27999" s="34">
        <v>1030</v>
      </c>
      <c r="K27999" s="34">
        <v>739</v>
      </c>
      <c r="L27999" s="34">
        <v>956</v>
      </c>
      <c r="M27999" s="34">
        <v>706</v>
      </c>
    </row>
    <row r="28000" spans="1:13" x14ac:dyDescent="0.2">
      <c r="A28000" s="34" t="s">
        <v>128894</v>
      </c>
      <c r="B28000" s="34">
        <v>718</v>
      </c>
      <c r="C28000" s="34">
        <v>672</v>
      </c>
      <c r="D28000" s="34">
        <v>689</v>
      </c>
      <c r="E28000" s="34">
        <v>759</v>
      </c>
      <c r="F28000" s="34">
        <v>616</v>
      </c>
      <c r="G28000" s="34">
        <v>650</v>
      </c>
      <c r="H28000" s="34">
        <v>694</v>
      </c>
      <c r="I28000" s="34">
        <v>750</v>
      </c>
      <c r="J28000" s="34">
        <v>691</v>
      </c>
      <c r="K28000" s="34">
        <v>573</v>
      </c>
      <c r="L28000" s="34">
        <v>605</v>
      </c>
      <c r="M28000" s="34">
        <v>541</v>
      </c>
    </row>
    <row r="28001" spans="1:13" x14ac:dyDescent="0.2">
      <c r="A28001" s="34" t="s">
        <v>128895</v>
      </c>
      <c r="B28001" s="34">
        <v>526</v>
      </c>
      <c r="C28001" s="34">
        <v>597</v>
      </c>
      <c r="D28001" s="34">
        <v>622</v>
      </c>
      <c r="E28001" s="34">
        <v>629</v>
      </c>
      <c r="F28001" s="34">
        <v>488</v>
      </c>
      <c r="G28001" s="34">
        <v>565</v>
      </c>
      <c r="H28001" s="34">
        <v>610</v>
      </c>
      <c r="I28001" s="34">
        <v>596</v>
      </c>
      <c r="J28001" s="34">
        <v>589</v>
      </c>
      <c r="K28001" s="34">
        <v>458</v>
      </c>
      <c r="L28001" s="34">
        <v>572</v>
      </c>
      <c r="M28001" s="34">
        <v>458</v>
      </c>
    </row>
    <row r="28002" spans="1:13" x14ac:dyDescent="0.2">
      <c r="A28002" s="34" t="s">
        <v>128896</v>
      </c>
      <c r="B28002" s="34">
        <v>1305</v>
      </c>
      <c r="C28002" s="34">
        <v>1216</v>
      </c>
      <c r="D28002" s="34">
        <v>1416</v>
      </c>
      <c r="E28002" s="34">
        <v>1309</v>
      </c>
      <c r="F28002" s="34">
        <v>1185</v>
      </c>
      <c r="G28002" s="34">
        <v>1077</v>
      </c>
      <c r="H28002" s="34">
        <v>1411</v>
      </c>
      <c r="I28002" s="34">
        <v>1122</v>
      </c>
      <c r="J28002" s="34">
        <v>1339</v>
      </c>
      <c r="K28002" s="34">
        <v>988</v>
      </c>
      <c r="L28002" s="34">
        <v>1306</v>
      </c>
      <c r="M28002" s="34">
        <v>898</v>
      </c>
    </row>
    <row r="28003" spans="1:13" x14ac:dyDescent="0.2">
      <c r="A28003" s="34" t="s">
        <v>128897</v>
      </c>
      <c r="B28003" s="34">
        <v>775</v>
      </c>
      <c r="C28003" s="34">
        <v>700</v>
      </c>
      <c r="D28003" s="34">
        <v>701</v>
      </c>
      <c r="E28003" s="34">
        <v>784</v>
      </c>
      <c r="F28003" s="34">
        <v>606</v>
      </c>
      <c r="G28003" s="34">
        <v>738</v>
      </c>
      <c r="H28003" s="34">
        <v>731</v>
      </c>
      <c r="I28003" s="34">
        <v>740</v>
      </c>
      <c r="J28003" s="34">
        <v>803</v>
      </c>
      <c r="K28003" s="34">
        <v>614</v>
      </c>
      <c r="L28003" s="34">
        <v>681</v>
      </c>
      <c r="M28003" s="34">
        <v>678</v>
      </c>
    </row>
    <row r="28004" spans="1:13" x14ac:dyDescent="0.2">
      <c r="A28004" s="34" t="s">
        <v>128898</v>
      </c>
      <c r="B28004" s="34">
        <v>706</v>
      </c>
      <c r="C28004" s="34">
        <v>781</v>
      </c>
      <c r="D28004" s="34">
        <v>732</v>
      </c>
      <c r="E28004" s="34">
        <v>903</v>
      </c>
      <c r="F28004" s="34">
        <v>732</v>
      </c>
      <c r="G28004" s="34">
        <v>794</v>
      </c>
      <c r="H28004" s="34">
        <v>824</v>
      </c>
      <c r="I28004" s="34">
        <v>772</v>
      </c>
      <c r="J28004" s="34">
        <v>775</v>
      </c>
      <c r="K28004" s="34">
        <v>651</v>
      </c>
      <c r="L28004" s="34">
        <v>707</v>
      </c>
      <c r="M28004" s="34">
        <v>693</v>
      </c>
    </row>
    <row r="28005" spans="1:13" x14ac:dyDescent="0.2">
      <c r="A28005" s="34" t="s">
        <v>128899</v>
      </c>
      <c r="B28005" s="34">
        <v>647</v>
      </c>
      <c r="C28005" s="34">
        <v>712</v>
      </c>
      <c r="D28005" s="34">
        <v>718</v>
      </c>
      <c r="E28005" s="34">
        <v>711</v>
      </c>
      <c r="F28005" s="34">
        <v>665</v>
      </c>
      <c r="G28005" s="34">
        <v>596</v>
      </c>
      <c r="H28005" s="34">
        <v>750</v>
      </c>
      <c r="I28005" s="34">
        <v>674</v>
      </c>
      <c r="J28005" s="34">
        <v>701</v>
      </c>
      <c r="K28005" s="34">
        <v>569</v>
      </c>
      <c r="L28005" s="34">
        <v>703</v>
      </c>
      <c r="M28005" s="34">
        <v>578</v>
      </c>
    </row>
    <row r="28006" spans="1:13" x14ac:dyDescent="0.2">
      <c r="A28006" s="34" t="s">
        <v>128900</v>
      </c>
      <c r="B28006" s="34">
        <v>782</v>
      </c>
      <c r="C28006" s="34">
        <v>857</v>
      </c>
      <c r="D28006" s="34">
        <v>932</v>
      </c>
      <c r="E28006" s="34">
        <v>970</v>
      </c>
      <c r="F28006" s="34">
        <v>788</v>
      </c>
      <c r="G28006" s="34">
        <v>784</v>
      </c>
      <c r="H28006" s="34">
        <v>921</v>
      </c>
      <c r="I28006" s="34">
        <v>858</v>
      </c>
      <c r="J28006" s="34">
        <v>897</v>
      </c>
      <c r="K28006" s="34">
        <v>672</v>
      </c>
      <c r="L28006" s="34">
        <v>906</v>
      </c>
      <c r="M28006" s="34">
        <v>668</v>
      </c>
    </row>
    <row r="28007" spans="1:13" x14ac:dyDescent="0.2">
      <c r="A28007" s="34" t="s">
        <v>128901</v>
      </c>
      <c r="B28007" s="34">
        <v>1151</v>
      </c>
      <c r="C28007" s="34">
        <v>1435</v>
      </c>
      <c r="D28007" s="34">
        <v>1346</v>
      </c>
      <c r="E28007" s="34">
        <v>1371</v>
      </c>
      <c r="F28007" s="34">
        <v>1106</v>
      </c>
      <c r="G28007" s="34">
        <v>1194</v>
      </c>
      <c r="H28007" s="34">
        <v>1358</v>
      </c>
      <c r="I28007" s="34">
        <v>1381</v>
      </c>
      <c r="J28007" s="34">
        <v>1331</v>
      </c>
      <c r="K28007" s="34">
        <v>1159</v>
      </c>
      <c r="L28007" s="34">
        <v>1166</v>
      </c>
      <c r="M28007" s="34">
        <v>930</v>
      </c>
    </row>
    <row r="28008" spans="1:13" x14ac:dyDescent="0.2">
      <c r="A28008" s="34" t="s">
        <v>128902</v>
      </c>
      <c r="B28008" s="34">
        <v>775</v>
      </c>
      <c r="C28008" s="34">
        <v>830</v>
      </c>
      <c r="D28008" s="34">
        <v>836</v>
      </c>
      <c r="E28008" s="34">
        <v>875</v>
      </c>
      <c r="F28008" s="34">
        <v>695</v>
      </c>
      <c r="G28008" s="34">
        <v>721</v>
      </c>
      <c r="H28008" s="34">
        <v>899</v>
      </c>
      <c r="I28008" s="34">
        <v>894</v>
      </c>
      <c r="J28008" s="34">
        <v>882</v>
      </c>
      <c r="K28008" s="34">
        <v>674</v>
      </c>
      <c r="L28008" s="34">
        <v>795</v>
      </c>
      <c r="M28008" s="34">
        <v>695</v>
      </c>
    </row>
    <row r="28009" spans="1:13" x14ac:dyDescent="0.2">
      <c r="A28009" s="34" t="s">
        <v>128903</v>
      </c>
      <c r="B28009" s="34">
        <v>606</v>
      </c>
      <c r="C28009" s="34">
        <v>523</v>
      </c>
      <c r="D28009" s="34">
        <v>556</v>
      </c>
      <c r="E28009" s="34">
        <v>639</v>
      </c>
      <c r="F28009" s="34">
        <v>500</v>
      </c>
      <c r="G28009" s="34">
        <v>479</v>
      </c>
      <c r="H28009" s="34">
        <v>580</v>
      </c>
      <c r="I28009" s="34">
        <v>506</v>
      </c>
      <c r="J28009" s="34">
        <v>595</v>
      </c>
      <c r="K28009" s="34">
        <v>497</v>
      </c>
      <c r="L28009" s="34">
        <v>570</v>
      </c>
      <c r="M28009" s="34">
        <v>467</v>
      </c>
    </row>
    <row r="28010" spans="1:13" x14ac:dyDescent="0.2">
      <c r="A28010" s="34" t="s">
        <v>128904</v>
      </c>
      <c r="B28010" s="34">
        <v>584</v>
      </c>
      <c r="C28010" s="34">
        <v>588</v>
      </c>
      <c r="D28010" s="34">
        <v>688</v>
      </c>
      <c r="E28010" s="34">
        <v>644</v>
      </c>
      <c r="F28010" s="34">
        <v>535</v>
      </c>
      <c r="G28010" s="34">
        <v>586</v>
      </c>
      <c r="H28010" s="34">
        <v>682</v>
      </c>
      <c r="I28010" s="34">
        <v>553</v>
      </c>
      <c r="J28010" s="34">
        <v>650</v>
      </c>
      <c r="K28010" s="34">
        <v>458</v>
      </c>
      <c r="L28010" s="34">
        <v>549</v>
      </c>
      <c r="M28010" s="34">
        <v>444</v>
      </c>
    </row>
    <row r="28011" spans="1:13" x14ac:dyDescent="0.2">
      <c r="A28011" s="34" t="s">
        <v>128905</v>
      </c>
      <c r="B28011" s="34">
        <v>769</v>
      </c>
      <c r="C28011" s="34">
        <v>733</v>
      </c>
      <c r="D28011" s="34">
        <v>769</v>
      </c>
      <c r="E28011" s="34">
        <v>766</v>
      </c>
      <c r="F28011" s="34">
        <v>609</v>
      </c>
      <c r="G28011" s="34">
        <v>739</v>
      </c>
      <c r="H28011" s="34">
        <v>883</v>
      </c>
      <c r="I28011" s="34">
        <v>702</v>
      </c>
      <c r="J28011" s="34">
        <v>672</v>
      </c>
      <c r="K28011" s="34">
        <v>609</v>
      </c>
      <c r="L28011" s="34">
        <v>686</v>
      </c>
      <c r="M28011" s="34">
        <v>578</v>
      </c>
    </row>
    <row r="28012" spans="1:13" x14ac:dyDescent="0.2">
      <c r="A28012" s="34" t="s">
        <v>128906</v>
      </c>
      <c r="B28012" s="34">
        <v>673</v>
      </c>
      <c r="C28012" s="34">
        <v>650</v>
      </c>
      <c r="D28012" s="34">
        <v>691</v>
      </c>
      <c r="E28012" s="34">
        <v>710</v>
      </c>
      <c r="F28012" s="34">
        <v>656</v>
      </c>
      <c r="G28012" s="34">
        <v>601</v>
      </c>
      <c r="H28012" s="34">
        <v>687</v>
      </c>
      <c r="I28012" s="34">
        <v>644</v>
      </c>
      <c r="J28012" s="34">
        <v>637</v>
      </c>
      <c r="K28012" s="34">
        <v>524</v>
      </c>
      <c r="L28012" s="34">
        <v>558</v>
      </c>
      <c r="M28012" s="34">
        <v>467</v>
      </c>
    </row>
    <row r="28013" spans="1:13" x14ac:dyDescent="0.2">
      <c r="A28013" s="34" t="s">
        <v>128907</v>
      </c>
      <c r="B28013" s="34">
        <v>975</v>
      </c>
      <c r="C28013" s="34">
        <v>1017</v>
      </c>
      <c r="D28013" s="34">
        <v>1088</v>
      </c>
      <c r="E28013" s="34">
        <v>1138</v>
      </c>
      <c r="F28013" s="34">
        <v>1046</v>
      </c>
      <c r="G28013" s="34">
        <v>947</v>
      </c>
      <c r="H28013" s="34">
        <v>1163</v>
      </c>
      <c r="I28013" s="34">
        <v>1034</v>
      </c>
      <c r="J28013" s="34">
        <v>1144</v>
      </c>
      <c r="K28013" s="34">
        <v>898</v>
      </c>
      <c r="L28013" s="34">
        <v>1095</v>
      </c>
      <c r="M28013" s="34">
        <v>905</v>
      </c>
    </row>
    <row r="28014" spans="1:13" x14ac:dyDescent="0.2">
      <c r="A28014" s="34" t="s">
        <v>128908</v>
      </c>
      <c r="B28014" s="34">
        <v>786</v>
      </c>
      <c r="C28014" s="34">
        <v>852</v>
      </c>
      <c r="D28014" s="34">
        <v>928</v>
      </c>
      <c r="E28014" s="34">
        <v>929</v>
      </c>
      <c r="F28014" s="34">
        <v>825</v>
      </c>
      <c r="G28014" s="34">
        <v>882</v>
      </c>
      <c r="H28014" s="34">
        <v>945</v>
      </c>
      <c r="I28014" s="34">
        <v>915</v>
      </c>
      <c r="J28014" s="34">
        <v>995</v>
      </c>
      <c r="K28014" s="34">
        <v>782</v>
      </c>
      <c r="L28014" s="34">
        <v>765</v>
      </c>
      <c r="M28014" s="34">
        <v>674</v>
      </c>
    </row>
    <row r="28015" spans="1:13" x14ac:dyDescent="0.2">
      <c r="A28015" s="34" t="s">
        <v>128909</v>
      </c>
      <c r="B28015" s="34">
        <v>600</v>
      </c>
      <c r="C28015" s="34">
        <v>588</v>
      </c>
      <c r="D28015" s="34">
        <v>610</v>
      </c>
      <c r="E28015" s="34">
        <v>702</v>
      </c>
      <c r="F28015" s="34">
        <v>577</v>
      </c>
      <c r="G28015" s="34">
        <v>597</v>
      </c>
      <c r="H28015" s="34">
        <v>687</v>
      </c>
      <c r="I28015" s="34">
        <v>582</v>
      </c>
      <c r="J28015" s="34">
        <v>641</v>
      </c>
      <c r="K28015" s="34">
        <v>490</v>
      </c>
      <c r="L28015" s="34">
        <v>627</v>
      </c>
      <c r="M28015" s="34">
        <v>519</v>
      </c>
    </row>
    <row r="28016" spans="1:13" x14ac:dyDescent="0.2">
      <c r="A28016" s="34" t="s">
        <v>128910</v>
      </c>
      <c r="B28016" s="34">
        <v>701</v>
      </c>
      <c r="C28016" s="34">
        <v>760</v>
      </c>
      <c r="D28016" s="34">
        <v>785</v>
      </c>
      <c r="E28016" s="34">
        <v>854</v>
      </c>
      <c r="F28016" s="34">
        <v>719</v>
      </c>
      <c r="G28016" s="34">
        <v>703</v>
      </c>
      <c r="H28016" s="34">
        <v>803</v>
      </c>
      <c r="I28016" s="34">
        <v>703</v>
      </c>
      <c r="J28016" s="34">
        <v>785</v>
      </c>
      <c r="K28016" s="34">
        <v>614</v>
      </c>
      <c r="L28016" s="34">
        <v>740</v>
      </c>
      <c r="M28016" s="34">
        <v>600</v>
      </c>
    </row>
    <row r="28017" spans="1:13" x14ac:dyDescent="0.2">
      <c r="A28017" s="34" t="s">
        <v>128911</v>
      </c>
      <c r="B28017" s="34">
        <v>1813</v>
      </c>
      <c r="C28017" s="34">
        <v>1737</v>
      </c>
      <c r="D28017" s="34">
        <v>1781</v>
      </c>
      <c r="E28017" s="34">
        <v>1818</v>
      </c>
      <c r="F28017" s="34">
        <v>1688</v>
      </c>
      <c r="G28017" s="34">
        <v>1565</v>
      </c>
      <c r="H28017" s="34">
        <v>1935</v>
      </c>
      <c r="I28017" s="34">
        <v>1718</v>
      </c>
      <c r="J28017" s="34">
        <v>1879</v>
      </c>
      <c r="K28017" s="34">
        <v>1440</v>
      </c>
      <c r="L28017" s="34">
        <v>1750</v>
      </c>
      <c r="M28017" s="34">
        <v>1284</v>
      </c>
    </row>
    <row r="28018" spans="1:13" x14ac:dyDescent="0.2">
      <c r="A28018" s="34" t="s">
        <v>128912</v>
      </c>
      <c r="B28018" s="34">
        <v>1113</v>
      </c>
      <c r="C28018" s="34">
        <v>1071</v>
      </c>
      <c r="D28018" s="34">
        <v>1162</v>
      </c>
      <c r="E28018" s="34">
        <v>1155</v>
      </c>
      <c r="F28018" s="34">
        <v>969</v>
      </c>
      <c r="G28018" s="34">
        <v>1023</v>
      </c>
      <c r="H28018" s="34">
        <v>1267</v>
      </c>
      <c r="I28018" s="34">
        <v>1137</v>
      </c>
      <c r="J28018" s="34">
        <v>1067</v>
      </c>
      <c r="K28018" s="34">
        <v>972</v>
      </c>
      <c r="L28018" s="34">
        <v>1147</v>
      </c>
      <c r="M28018" s="34">
        <v>889</v>
      </c>
    </row>
    <row r="28019" spans="1:13" x14ac:dyDescent="0.2">
      <c r="A28019" s="34" t="s">
        <v>128913</v>
      </c>
      <c r="B28019" s="34">
        <v>1272</v>
      </c>
      <c r="C28019" s="34">
        <v>1268</v>
      </c>
      <c r="D28019" s="34">
        <v>1381</v>
      </c>
      <c r="E28019" s="34">
        <v>1366</v>
      </c>
      <c r="F28019" s="34">
        <v>1239</v>
      </c>
      <c r="G28019" s="34">
        <v>1280</v>
      </c>
      <c r="H28019" s="34">
        <v>1439</v>
      </c>
      <c r="I28019" s="34">
        <v>1233</v>
      </c>
      <c r="J28019" s="34">
        <v>1340</v>
      </c>
      <c r="K28019" s="34">
        <v>1139</v>
      </c>
      <c r="L28019" s="34">
        <v>1389</v>
      </c>
      <c r="M28019" s="34">
        <v>1147</v>
      </c>
    </row>
    <row r="28020" spans="1:13" x14ac:dyDescent="0.2">
      <c r="A28020" s="34" t="s">
        <v>128914</v>
      </c>
      <c r="B28020" s="34">
        <v>960</v>
      </c>
      <c r="C28020" s="34">
        <v>866</v>
      </c>
      <c r="D28020" s="34">
        <v>1020</v>
      </c>
      <c r="E28020" s="34">
        <v>945</v>
      </c>
      <c r="F28020" s="34">
        <v>796</v>
      </c>
      <c r="G28020" s="34">
        <v>815</v>
      </c>
      <c r="H28020" s="34">
        <v>1004</v>
      </c>
      <c r="I28020" s="34">
        <v>947</v>
      </c>
      <c r="J28020" s="34">
        <v>993</v>
      </c>
      <c r="K28020" s="34">
        <v>754</v>
      </c>
      <c r="L28020" s="34">
        <v>955</v>
      </c>
      <c r="M28020" s="34">
        <v>718</v>
      </c>
    </row>
    <row r="28021" spans="1:13" x14ac:dyDescent="0.2">
      <c r="A28021" s="34" t="s">
        <v>128915</v>
      </c>
      <c r="B28021" s="34">
        <v>756</v>
      </c>
      <c r="C28021" s="34">
        <v>922</v>
      </c>
      <c r="D28021" s="34">
        <v>894</v>
      </c>
      <c r="E28021" s="34">
        <v>1063</v>
      </c>
      <c r="F28021" s="34">
        <v>825</v>
      </c>
      <c r="G28021" s="34">
        <v>825</v>
      </c>
      <c r="H28021" s="34">
        <v>970</v>
      </c>
      <c r="I28021" s="34">
        <v>962</v>
      </c>
      <c r="J28021" s="34">
        <v>919</v>
      </c>
      <c r="K28021" s="34">
        <v>764</v>
      </c>
      <c r="L28021" s="34">
        <v>839</v>
      </c>
      <c r="M28021" s="34">
        <v>817</v>
      </c>
    </row>
    <row r="28022" spans="1:13" x14ac:dyDescent="0.2">
      <c r="A28022" s="34" t="s">
        <v>128916</v>
      </c>
      <c r="B28022" s="34">
        <v>1884</v>
      </c>
      <c r="C28022" s="34">
        <v>1739</v>
      </c>
      <c r="D28022" s="34">
        <v>2004</v>
      </c>
      <c r="E28022" s="34">
        <v>1822</v>
      </c>
      <c r="F28022" s="34">
        <v>1718</v>
      </c>
      <c r="G28022" s="34">
        <v>1683</v>
      </c>
      <c r="H28022" s="34">
        <v>2272</v>
      </c>
      <c r="I28022" s="34">
        <v>1803</v>
      </c>
      <c r="J28022" s="34">
        <v>2105</v>
      </c>
      <c r="K28022" s="34">
        <v>1597</v>
      </c>
      <c r="L28022" s="34">
        <v>1981</v>
      </c>
      <c r="M28022" s="34">
        <v>1393</v>
      </c>
    </row>
    <row r="28023" spans="1:13" x14ac:dyDescent="0.2">
      <c r="A28023" s="34" t="s">
        <v>128917</v>
      </c>
      <c r="B28023" s="34">
        <v>688</v>
      </c>
      <c r="C28023" s="34">
        <v>741</v>
      </c>
      <c r="D28023" s="34">
        <v>658</v>
      </c>
      <c r="E28023" s="34">
        <v>880</v>
      </c>
      <c r="F28023" s="34">
        <v>637</v>
      </c>
      <c r="G28023" s="34">
        <v>772</v>
      </c>
      <c r="H28023" s="34">
        <v>787</v>
      </c>
      <c r="I28023" s="34">
        <v>779</v>
      </c>
      <c r="J28023" s="34">
        <v>682</v>
      </c>
      <c r="K28023" s="34">
        <v>661</v>
      </c>
      <c r="L28023" s="34">
        <v>737</v>
      </c>
      <c r="M28023" s="34">
        <v>624</v>
      </c>
    </row>
    <row r="28024" spans="1:13" x14ac:dyDescent="0.2">
      <c r="A28024" s="34" t="s">
        <v>128918</v>
      </c>
      <c r="B28024" s="34">
        <v>631</v>
      </c>
      <c r="C28024" s="34">
        <v>702</v>
      </c>
      <c r="D28024" s="34">
        <v>753</v>
      </c>
      <c r="E28024" s="34">
        <v>793</v>
      </c>
      <c r="F28024" s="34">
        <v>630</v>
      </c>
      <c r="G28024" s="34">
        <v>678</v>
      </c>
      <c r="H28024" s="34">
        <v>837</v>
      </c>
      <c r="I28024" s="34">
        <v>696</v>
      </c>
      <c r="J28024" s="34">
        <v>713</v>
      </c>
      <c r="K28024" s="34">
        <v>599</v>
      </c>
      <c r="L28024" s="34">
        <v>691</v>
      </c>
      <c r="M28024" s="34">
        <v>519</v>
      </c>
    </row>
    <row r="28025" spans="1:13" x14ac:dyDescent="0.2">
      <c r="A28025" s="34" t="s">
        <v>128919</v>
      </c>
      <c r="B28025" s="34">
        <v>555</v>
      </c>
      <c r="C28025" s="34">
        <v>589</v>
      </c>
      <c r="D28025" s="34">
        <v>595</v>
      </c>
      <c r="E28025" s="34">
        <v>707</v>
      </c>
      <c r="F28025" s="34">
        <v>487</v>
      </c>
      <c r="G28025" s="34">
        <v>613</v>
      </c>
      <c r="H28025" s="34">
        <v>669</v>
      </c>
      <c r="I28025" s="34">
        <v>553</v>
      </c>
      <c r="J28025" s="34">
        <v>596</v>
      </c>
      <c r="K28025" s="34">
        <v>483</v>
      </c>
      <c r="L28025" s="34">
        <v>545</v>
      </c>
      <c r="M28025" s="34">
        <v>490</v>
      </c>
    </row>
    <row r="28026" spans="1:13" x14ac:dyDescent="0.2">
      <c r="A28026" s="34" t="s">
        <v>128920</v>
      </c>
      <c r="B28026" s="34">
        <v>678</v>
      </c>
      <c r="C28026" s="34">
        <v>625</v>
      </c>
      <c r="D28026" s="34">
        <v>701</v>
      </c>
      <c r="E28026" s="34">
        <v>699</v>
      </c>
      <c r="F28026" s="34">
        <v>529</v>
      </c>
      <c r="G28026" s="34">
        <v>544</v>
      </c>
      <c r="H28026" s="34">
        <v>615</v>
      </c>
      <c r="I28026" s="34">
        <v>582</v>
      </c>
      <c r="J28026" s="34">
        <v>617</v>
      </c>
      <c r="K28026" s="34">
        <v>486</v>
      </c>
      <c r="L28026" s="34">
        <v>615</v>
      </c>
      <c r="M28026" s="34">
        <v>470</v>
      </c>
    </row>
    <row r="28027" spans="1:13" x14ac:dyDescent="0.2">
      <c r="A28027" s="34" t="s">
        <v>128921</v>
      </c>
      <c r="B28027" s="34">
        <v>585</v>
      </c>
      <c r="C28027" s="34">
        <v>644</v>
      </c>
      <c r="D28027" s="34">
        <v>695</v>
      </c>
      <c r="E28027" s="34">
        <v>643</v>
      </c>
      <c r="F28027" s="34">
        <v>604</v>
      </c>
      <c r="G28027" s="34">
        <v>616</v>
      </c>
      <c r="H28027" s="34">
        <v>687</v>
      </c>
      <c r="I28027" s="34">
        <v>683</v>
      </c>
      <c r="J28027" s="34">
        <v>673</v>
      </c>
      <c r="K28027" s="34">
        <v>533</v>
      </c>
      <c r="L28027" s="34">
        <v>555</v>
      </c>
      <c r="M28027" s="34">
        <v>511</v>
      </c>
    </row>
    <row r="28028" spans="1:13" x14ac:dyDescent="0.2">
      <c r="A28028" s="34" t="s">
        <v>128922</v>
      </c>
      <c r="B28028" s="34">
        <v>1353</v>
      </c>
      <c r="C28028" s="34">
        <v>1078</v>
      </c>
      <c r="D28028" s="34">
        <v>1334</v>
      </c>
      <c r="E28028" s="34">
        <v>1140</v>
      </c>
      <c r="F28028" s="34">
        <v>1252</v>
      </c>
      <c r="G28028" s="34">
        <v>1061</v>
      </c>
      <c r="H28028" s="34">
        <v>1456</v>
      </c>
      <c r="I28028" s="34">
        <v>1101</v>
      </c>
      <c r="J28028" s="34">
        <v>1327</v>
      </c>
      <c r="K28028" s="34">
        <v>1010</v>
      </c>
      <c r="L28028" s="34">
        <v>1283</v>
      </c>
      <c r="M28028" s="34">
        <v>904</v>
      </c>
    </row>
    <row r="28029" spans="1:13" x14ac:dyDescent="0.2">
      <c r="A28029" s="34" t="s">
        <v>128923</v>
      </c>
      <c r="B28029" s="34">
        <v>909</v>
      </c>
      <c r="C28029" s="34">
        <v>814</v>
      </c>
      <c r="D28029" s="34">
        <v>973</v>
      </c>
      <c r="E28029" s="34">
        <v>838</v>
      </c>
      <c r="F28029" s="34">
        <v>857</v>
      </c>
      <c r="G28029" s="34">
        <v>831</v>
      </c>
      <c r="H28029" s="34">
        <v>1000</v>
      </c>
      <c r="I28029" s="34">
        <v>811</v>
      </c>
      <c r="J28029" s="34">
        <v>973</v>
      </c>
      <c r="K28029" s="34">
        <v>692</v>
      </c>
      <c r="L28029" s="34">
        <v>925</v>
      </c>
      <c r="M28029" s="34">
        <v>663</v>
      </c>
    </row>
    <row r="28030" spans="1:13" x14ac:dyDescent="0.2">
      <c r="A28030" s="34" t="s">
        <v>128924</v>
      </c>
      <c r="B28030" s="34">
        <v>573</v>
      </c>
      <c r="C28030" s="34">
        <v>543</v>
      </c>
      <c r="D28030" s="34">
        <v>534</v>
      </c>
      <c r="E28030" s="34">
        <v>544</v>
      </c>
      <c r="F28030" s="34">
        <v>461</v>
      </c>
      <c r="G28030" s="34">
        <v>449</v>
      </c>
      <c r="H28030" s="34">
        <v>489</v>
      </c>
      <c r="I28030" s="34">
        <v>504</v>
      </c>
      <c r="J28030" s="34">
        <v>579</v>
      </c>
      <c r="K28030" s="34">
        <v>397</v>
      </c>
      <c r="L28030" s="34">
        <v>554</v>
      </c>
      <c r="M28030" s="34">
        <v>382</v>
      </c>
    </row>
    <row r="28031" spans="1:13" x14ac:dyDescent="0.2">
      <c r="A28031" s="34" t="s">
        <v>128925</v>
      </c>
      <c r="B28031" s="34">
        <v>446</v>
      </c>
      <c r="C28031" s="34">
        <v>836</v>
      </c>
      <c r="D28031" s="34">
        <v>682</v>
      </c>
      <c r="E28031" s="34">
        <v>708</v>
      </c>
      <c r="F28031" s="34">
        <v>575</v>
      </c>
      <c r="G28031" s="34">
        <v>753</v>
      </c>
      <c r="H28031" s="34">
        <v>775</v>
      </c>
      <c r="I28031" s="34">
        <v>746</v>
      </c>
      <c r="J28031" s="34">
        <v>779</v>
      </c>
      <c r="K28031" s="34">
        <v>611</v>
      </c>
      <c r="L28031" s="34">
        <v>706</v>
      </c>
      <c r="M28031" s="34">
        <v>584</v>
      </c>
    </row>
    <row r="28032" spans="1:13" x14ac:dyDescent="0.2">
      <c r="A28032" s="34" t="s">
        <v>128926</v>
      </c>
      <c r="B28032" s="34">
        <v>768</v>
      </c>
      <c r="C28032" s="34">
        <v>725</v>
      </c>
      <c r="D28032" s="34">
        <v>751</v>
      </c>
      <c r="E28032" s="34">
        <v>797</v>
      </c>
      <c r="F28032" s="34">
        <v>617</v>
      </c>
      <c r="G28032" s="34">
        <v>625</v>
      </c>
      <c r="H28032" s="34">
        <v>744</v>
      </c>
      <c r="I28032" s="34">
        <v>655</v>
      </c>
      <c r="J28032" s="34">
        <v>791</v>
      </c>
      <c r="K28032" s="34">
        <v>578</v>
      </c>
      <c r="L28032" s="34">
        <v>715</v>
      </c>
      <c r="M28032" s="34">
        <v>512</v>
      </c>
    </row>
    <row r="28033" spans="1:13" x14ac:dyDescent="0.2">
      <c r="A28033" s="34" t="s">
        <v>128927</v>
      </c>
      <c r="B28033" s="34">
        <v>478</v>
      </c>
      <c r="C28033" s="34">
        <v>494</v>
      </c>
      <c r="D28033" s="34">
        <v>587</v>
      </c>
      <c r="E28033" s="34">
        <v>491</v>
      </c>
      <c r="F28033" s="34">
        <v>433</v>
      </c>
      <c r="G28033" s="34">
        <v>424</v>
      </c>
      <c r="H28033" s="34">
        <v>537</v>
      </c>
      <c r="I28033" s="34">
        <v>433</v>
      </c>
      <c r="J28033" s="34">
        <v>525</v>
      </c>
      <c r="K28033" s="34">
        <v>350</v>
      </c>
      <c r="L28033" s="34">
        <v>439</v>
      </c>
      <c r="M28033" s="34">
        <v>330</v>
      </c>
    </row>
    <row r="28034" spans="1:13" x14ac:dyDescent="0.2">
      <c r="A28034" s="34" t="s">
        <v>128928</v>
      </c>
      <c r="B28034" s="34">
        <v>1066</v>
      </c>
      <c r="C28034" s="34">
        <v>1349</v>
      </c>
      <c r="D28034" s="34">
        <v>1406</v>
      </c>
      <c r="E28034" s="34">
        <v>1262</v>
      </c>
      <c r="F28034" s="34">
        <v>1210</v>
      </c>
      <c r="G28034" s="34">
        <v>1114</v>
      </c>
      <c r="H28034" s="34">
        <v>1520</v>
      </c>
      <c r="I28034" s="34">
        <v>1137</v>
      </c>
      <c r="J28034" s="34">
        <v>1332</v>
      </c>
      <c r="K28034" s="34">
        <v>927</v>
      </c>
      <c r="L28034" s="34">
        <v>1236</v>
      </c>
      <c r="M28034" s="34">
        <v>968</v>
      </c>
    </row>
    <row r="28035" spans="1:13" x14ac:dyDescent="0.2">
      <c r="A28035" s="34" t="s">
        <v>128929</v>
      </c>
      <c r="B28035" s="34">
        <v>816</v>
      </c>
      <c r="C28035" s="34">
        <v>771</v>
      </c>
      <c r="D28035" s="34">
        <v>918</v>
      </c>
      <c r="E28035" s="34">
        <v>905</v>
      </c>
      <c r="F28035" s="34">
        <v>733</v>
      </c>
      <c r="G28035" s="34">
        <v>688</v>
      </c>
      <c r="H28035" s="34">
        <v>976</v>
      </c>
      <c r="I28035" s="34">
        <v>786</v>
      </c>
      <c r="J28035" s="34">
        <v>886</v>
      </c>
      <c r="K28035" s="34">
        <v>612</v>
      </c>
      <c r="L28035" s="34">
        <v>784</v>
      </c>
      <c r="M28035" s="34">
        <v>661</v>
      </c>
    </row>
    <row r="28036" spans="1:13" x14ac:dyDescent="0.2">
      <c r="A28036" s="34" t="s">
        <v>128930</v>
      </c>
      <c r="B28036" s="34">
        <v>802</v>
      </c>
      <c r="C28036" s="34">
        <v>726</v>
      </c>
      <c r="D28036" s="34">
        <v>856</v>
      </c>
      <c r="E28036" s="34">
        <v>696</v>
      </c>
      <c r="F28036" s="34">
        <v>640</v>
      </c>
      <c r="G28036" s="34">
        <v>697</v>
      </c>
      <c r="H28036" s="34">
        <v>817</v>
      </c>
      <c r="I28036" s="34">
        <v>710</v>
      </c>
      <c r="J28036" s="34">
        <v>830</v>
      </c>
      <c r="K28036" s="34">
        <v>610</v>
      </c>
      <c r="L28036" s="34">
        <v>767</v>
      </c>
      <c r="M28036" s="34">
        <v>523</v>
      </c>
    </row>
    <row r="28037" spans="1:13" x14ac:dyDescent="0.2">
      <c r="A28037" s="34" t="s">
        <v>128931</v>
      </c>
      <c r="B28037" s="34">
        <v>711</v>
      </c>
      <c r="C28037" s="34">
        <v>625</v>
      </c>
      <c r="D28037" s="34">
        <v>721</v>
      </c>
      <c r="E28037" s="34">
        <v>689</v>
      </c>
      <c r="F28037" s="34">
        <v>719</v>
      </c>
      <c r="G28037" s="34">
        <v>665</v>
      </c>
      <c r="H28037" s="34">
        <v>726</v>
      </c>
      <c r="I28037" s="34">
        <v>708</v>
      </c>
      <c r="J28037" s="34">
        <v>764</v>
      </c>
      <c r="K28037" s="34">
        <v>590</v>
      </c>
      <c r="L28037" s="34">
        <v>610</v>
      </c>
      <c r="M28037" s="34">
        <v>602</v>
      </c>
    </row>
    <row r="28038" spans="1:13" x14ac:dyDescent="0.2">
      <c r="A28038" s="34" t="s">
        <v>128932</v>
      </c>
      <c r="B28038" s="34">
        <v>489</v>
      </c>
      <c r="C28038" s="34">
        <v>527</v>
      </c>
      <c r="D28038" s="34">
        <v>650</v>
      </c>
      <c r="E28038" s="34">
        <v>604</v>
      </c>
      <c r="F28038" s="34">
        <v>675</v>
      </c>
      <c r="G28038" s="34">
        <v>559</v>
      </c>
      <c r="H28038" s="34">
        <v>660</v>
      </c>
      <c r="I28038" s="34">
        <v>514</v>
      </c>
      <c r="J28038" s="34">
        <v>686</v>
      </c>
      <c r="K28038" s="34">
        <v>461</v>
      </c>
      <c r="L28038" s="34">
        <v>704</v>
      </c>
      <c r="M28038" s="34">
        <v>484</v>
      </c>
    </row>
    <row r="28039" spans="1:13" x14ac:dyDescent="0.2">
      <c r="A28039" s="34" t="s">
        <v>128933</v>
      </c>
      <c r="B28039" s="34">
        <v>509</v>
      </c>
      <c r="C28039" s="34">
        <v>568</v>
      </c>
      <c r="D28039" s="34">
        <v>608</v>
      </c>
      <c r="E28039" s="34">
        <v>609</v>
      </c>
      <c r="F28039" s="34">
        <v>633</v>
      </c>
      <c r="G28039" s="34">
        <v>551</v>
      </c>
      <c r="H28039" s="34">
        <v>685</v>
      </c>
      <c r="I28039" s="34">
        <v>538</v>
      </c>
      <c r="J28039" s="34">
        <v>639</v>
      </c>
      <c r="K28039" s="34">
        <v>479</v>
      </c>
      <c r="L28039" s="34">
        <v>623</v>
      </c>
      <c r="M28039" s="34">
        <v>385</v>
      </c>
    </row>
    <row r="28040" spans="1:13" x14ac:dyDescent="0.2">
      <c r="A28040" s="34" t="s">
        <v>128934</v>
      </c>
      <c r="B28040" s="34">
        <v>726</v>
      </c>
      <c r="C28040" s="34">
        <v>691</v>
      </c>
      <c r="D28040" s="34">
        <v>781</v>
      </c>
      <c r="E28040" s="34">
        <v>846</v>
      </c>
      <c r="F28040" s="34">
        <v>654</v>
      </c>
      <c r="G28040" s="34">
        <v>685</v>
      </c>
      <c r="H28040" s="34">
        <v>860</v>
      </c>
      <c r="I28040" s="34">
        <v>766</v>
      </c>
      <c r="J28040" s="34">
        <v>778</v>
      </c>
      <c r="K28040" s="34">
        <v>600</v>
      </c>
      <c r="L28040" s="34">
        <v>762</v>
      </c>
      <c r="M28040" s="34">
        <v>529</v>
      </c>
    </row>
    <row r="28041" spans="1:13" x14ac:dyDescent="0.2">
      <c r="A28041" s="34" t="s">
        <v>128935</v>
      </c>
      <c r="B28041" s="34">
        <v>828</v>
      </c>
      <c r="C28041" s="34">
        <v>745</v>
      </c>
      <c r="D28041" s="34">
        <v>867</v>
      </c>
      <c r="E28041" s="34">
        <v>825</v>
      </c>
      <c r="F28041" s="34">
        <v>725</v>
      </c>
      <c r="G28041" s="34">
        <v>661</v>
      </c>
      <c r="H28041" s="34">
        <v>928</v>
      </c>
      <c r="I28041" s="34">
        <v>705</v>
      </c>
      <c r="J28041" s="34">
        <v>852</v>
      </c>
      <c r="K28041" s="34">
        <v>623</v>
      </c>
      <c r="L28041" s="34">
        <v>777</v>
      </c>
      <c r="M28041" s="34">
        <v>632</v>
      </c>
    </row>
    <row r="28042" spans="1:13" x14ac:dyDescent="0.2">
      <c r="A28042" s="34" t="s">
        <v>128936</v>
      </c>
      <c r="B28042" s="34">
        <v>789</v>
      </c>
      <c r="C28042" s="34">
        <v>758</v>
      </c>
      <c r="D28042" s="34">
        <v>722</v>
      </c>
      <c r="E28042" s="34">
        <v>703</v>
      </c>
      <c r="F28042" s="34">
        <v>748</v>
      </c>
      <c r="G28042" s="34">
        <v>666</v>
      </c>
      <c r="H28042" s="34">
        <v>814</v>
      </c>
      <c r="I28042" s="34">
        <v>693</v>
      </c>
      <c r="J28042" s="34">
        <v>810</v>
      </c>
      <c r="K28042" s="34">
        <v>598</v>
      </c>
      <c r="L28042" s="34">
        <v>754</v>
      </c>
      <c r="M28042" s="34">
        <v>522</v>
      </c>
    </row>
    <row r="28043" spans="1:13" x14ac:dyDescent="0.2">
      <c r="A28043" s="34" t="s">
        <v>128937</v>
      </c>
      <c r="B28043" s="34">
        <v>755</v>
      </c>
      <c r="C28043" s="34">
        <v>707</v>
      </c>
      <c r="D28043" s="34">
        <v>842</v>
      </c>
      <c r="E28043" s="34">
        <v>808</v>
      </c>
      <c r="F28043" s="34">
        <v>607</v>
      </c>
      <c r="G28043" s="34">
        <v>627</v>
      </c>
      <c r="H28043" s="34">
        <v>749</v>
      </c>
      <c r="I28043" s="34">
        <v>708</v>
      </c>
      <c r="J28043" s="34">
        <v>829</v>
      </c>
      <c r="K28043" s="34">
        <v>540</v>
      </c>
      <c r="L28043" s="34">
        <v>638</v>
      </c>
      <c r="M28043" s="34">
        <v>529</v>
      </c>
    </row>
    <row r="28044" spans="1:13" x14ac:dyDescent="0.2">
      <c r="A28044" s="34" t="s">
        <v>128938</v>
      </c>
      <c r="B28044" s="34">
        <v>685</v>
      </c>
      <c r="C28044" s="34">
        <v>612</v>
      </c>
      <c r="D28044" s="34">
        <v>702</v>
      </c>
      <c r="E28044" s="34">
        <v>637</v>
      </c>
      <c r="F28044" s="34">
        <v>636</v>
      </c>
      <c r="G28044" s="34">
        <v>583</v>
      </c>
      <c r="H28044" s="34">
        <v>801</v>
      </c>
      <c r="I28044" s="34">
        <v>665</v>
      </c>
      <c r="J28044" s="34">
        <v>796</v>
      </c>
      <c r="K28044" s="34">
        <v>550</v>
      </c>
      <c r="L28044" s="34">
        <v>720</v>
      </c>
      <c r="M28044" s="34">
        <v>532</v>
      </c>
    </row>
    <row r="28045" spans="1:13" x14ac:dyDescent="0.2">
      <c r="A28045" s="34" t="s">
        <v>128939</v>
      </c>
      <c r="B28045" s="34">
        <v>833</v>
      </c>
      <c r="C28045" s="34">
        <v>947</v>
      </c>
      <c r="D28045" s="34">
        <v>876</v>
      </c>
      <c r="E28045" s="34">
        <v>949</v>
      </c>
      <c r="F28045" s="34">
        <v>895</v>
      </c>
      <c r="G28045" s="34">
        <v>807</v>
      </c>
      <c r="H28045" s="34">
        <v>1008</v>
      </c>
      <c r="I28045" s="34">
        <v>921</v>
      </c>
      <c r="J28045" s="34">
        <v>936</v>
      </c>
      <c r="K28045" s="34">
        <v>800</v>
      </c>
      <c r="L28045" s="34">
        <v>912</v>
      </c>
      <c r="M28045" s="34">
        <v>732</v>
      </c>
    </row>
    <row r="28046" spans="1:13" x14ac:dyDescent="0.2">
      <c r="A28046" s="34" t="s">
        <v>128940</v>
      </c>
      <c r="B28046" s="34">
        <v>700</v>
      </c>
      <c r="C28046" s="34">
        <v>717</v>
      </c>
      <c r="D28046" s="34">
        <v>749</v>
      </c>
      <c r="E28046" s="34">
        <v>797</v>
      </c>
      <c r="F28046" s="34">
        <v>640</v>
      </c>
      <c r="G28046" s="34">
        <v>622</v>
      </c>
      <c r="H28046" s="34">
        <v>752</v>
      </c>
      <c r="I28046" s="34">
        <v>697</v>
      </c>
      <c r="J28046" s="34">
        <v>729</v>
      </c>
      <c r="K28046" s="34">
        <v>586</v>
      </c>
      <c r="L28046" s="34">
        <v>709</v>
      </c>
      <c r="M28046" s="34">
        <v>493</v>
      </c>
    </row>
    <row r="28047" spans="1:13" x14ac:dyDescent="0.2">
      <c r="A28047" s="34" t="s">
        <v>128941</v>
      </c>
      <c r="B28047" s="34">
        <v>448</v>
      </c>
      <c r="C28047" s="34">
        <v>470</v>
      </c>
      <c r="D28047" s="34">
        <v>485</v>
      </c>
      <c r="E28047" s="34">
        <v>539</v>
      </c>
      <c r="F28047" s="34">
        <v>447</v>
      </c>
      <c r="G28047" s="34">
        <v>448</v>
      </c>
      <c r="H28047" s="34">
        <v>516</v>
      </c>
      <c r="I28047" s="34">
        <v>430</v>
      </c>
      <c r="J28047" s="34">
        <v>528</v>
      </c>
      <c r="K28047" s="34">
        <v>418</v>
      </c>
      <c r="L28047" s="34">
        <v>464</v>
      </c>
      <c r="M28047" s="34">
        <v>342</v>
      </c>
    </row>
    <row r="28048" spans="1:13" x14ac:dyDescent="0.2">
      <c r="A28048" s="34" t="s">
        <v>128942</v>
      </c>
      <c r="B28048" s="34">
        <v>665</v>
      </c>
      <c r="C28048" s="34">
        <v>747</v>
      </c>
      <c r="D28048" s="34">
        <v>770</v>
      </c>
      <c r="E28048" s="34">
        <v>856</v>
      </c>
      <c r="F28048" s="34">
        <v>581</v>
      </c>
      <c r="G28048" s="34">
        <v>690</v>
      </c>
      <c r="H28048" s="34">
        <v>768</v>
      </c>
      <c r="I28048" s="34">
        <v>704</v>
      </c>
      <c r="J28048" s="34">
        <v>798</v>
      </c>
      <c r="K28048" s="34">
        <v>563</v>
      </c>
      <c r="L28048" s="34">
        <v>660</v>
      </c>
      <c r="M28048" s="34">
        <v>549</v>
      </c>
    </row>
    <row r="28049" spans="1:13" x14ac:dyDescent="0.2">
      <c r="A28049" s="34" t="s">
        <v>128943</v>
      </c>
      <c r="B28049" s="34">
        <v>670</v>
      </c>
      <c r="C28049" s="34">
        <v>792</v>
      </c>
      <c r="D28049" s="34">
        <v>934</v>
      </c>
      <c r="E28049" s="34">
        <v>929</v>
      </c>
      <c r="F28049" s="34">
        <v>789</v>
      </c>
      <c r="G28049" s="34">
        <v>845</v>
      </c>
      <c r="H28049" s="34">
        <v>937</v>
      </c>
      <c r="I28049" s="34">
        <v>917</v>
      </c>
      <c r="J28049" s="34">
        <v>908</v>
      </c>
      <c r="K28049" s="34">
        <v>767</v>
      </c>
      <c r="L28049" s="34">
        <v>951</v>
      </c>
      <c r="M28049" s="34">
        <v>671</v>
      </c>
    </row>
    <row r="28050" spans="1:13" x14ac:dyDescent="0.2">
      <c r="A28050" s="34" t="s">
        <v>128944</v>
      </c>
      <c r="B28050" s="34">
        <v>657</v>
      </c>
      <c r="C28050" s="34">
        <v>573</v>
      </c>
      <c r="D28050" s="34">
        <v>730</v>
      </c>
      <c r="E28050" s="34">
        <v>653</v>
      </c>
      <c r="F28050" s="34">
        <v>621</v>
      </c>
      <c r="G28050" s="34">
        <v>594</v>
      </c>
      <c r="H28050" s="34">
        <v>694</v>
      </c>
      <c r="I28050" s="34">
        <v>626</v>
      </c>
      <c r="J28050" s="34">
        <v>680</v>
      </c>
      <c r="K28050" s="34">
        <v>529</v>
      </c>
      <c r="L28050" s="34">
        <v>623</v>
      </c>
      <c r="M28050" s="34">
        <v>457</v>
      </c>
    </row>
    <row r="28051" spans="1:13" x14ac:dyDescent="0.2">
      <c r="A28051" s="34" t="s">
        <v>128945</v>
      </c>
      <c r="B28051" s="34">
        <v>475</v>
      </c>
      <c r="C28051" s="34">
        <v>569</v>
      </c>
      <c r="D28051" s="34">
        <v>607</v>
      </c>
      <c r="E28051" s="34">
        <v>542</v>
      </c>
      <c r="F28051" s="34">
        <v>483</v>
      </c>
      <c r="G28051" s="34">
        <v>504</v>
      </c>
      <c r="H28051" s="34">
        <v>591</v>
      </c>
      <c r="I28051" s="34">
        <v>508</v>
      </c>
      <c r="J28051" s="34">
        <v>581</v>
      </c>
      <c r="K28051" s="34">
        <v>401</v>
      </c>
      <c r="L28051" s="34">
        <v>528</v>
      </c>
      <c r="M28051" s="34">
        <v>427</v>
      </c>
    </row>
    <row r="28052" spans="1:13" x14ac:dyDescent="0.2">
      <c r="A28052" s="34" t="s">
        <v>128946</v>
      </c>
      <c r="B28052" s="34">
        <v>598</v>
      </c>
      <c r="C28052" s="34">
        <v>618</v>
      </c>
      <c r="D28052" s="34">
        <v>651</v>
      </c>
      <c r="E28052" s="34">
        <v>686</v>
      </c>
      <c r="F28052" s="34">
        <v>577</v>
      </c>
      <c r="G28052" s="34">
        <v>559</v>
      </c>
      <c r="H28052" s="34">
        <v>627</v>
      </c>
      <c r="I28052" s="34">
        <v>690</v>
      </c>
      <c r="J28052" s="34">
        <v>682</v>
      </c>
      <c r="K28052" s="34">
        <v>574</v>
      </c>
      <c r="L28052" s="34">
        <v>648</v>
      </c>
      <c r="M28052" s="34">
        <v>539</v>
      </c>
    </row>
    <row r="28053" spans="1:13" x14ac:dyDescent="0.2">
      <c r="A28053" s="34" t="s">
        <v>128947</v>
      </c>
      <c r="B28053" s="34">
        <v>507</v>
      </c>
      <c r="C28053" s="34">
        <v>527</v>
      </c>
      <c r="D28053" s="34">
        <v>514</v>
      </c>
      <c r="E28053" s="34">
        <v>586</v>
      </c>
      <c r="F28053" s="34">
        <v>537</v>
      </c>
      <c r="G28053" s="34">
        <v>531</v>
      </c>
      <c r="H28053" s="34">
        <v>632</v>
      </c>
      <c r="I28053" s="34">
        <v>510</v>
      </c>
      <c r="J28053" s="34">
        <v>639</v>
      </c>
      <c r="K28053" s="34">
        <v>464</v>
      </c>
      <c r="L28053" s="34">
        <v>544</v>
      </c>
      <c r="M28053" s="34">
        <v>447</v>
      </c>
    </row>
    <row r="28054" spans="1:13" x14ac:dyDescent="0.2">
      <c r="A28054" s="34" t="s">
        <v>128948</v>
      </c>
      <c r="B28054" s="34">
        <v>911</v>
      </c>
      <c r="C28054" s="34">
        <v>873</v>
      </c>
      <c r="D28054" s="34">
        <v>946</v>
      </c>
      <c r="E28054" s="34">
        <v>1016</v>
      </c>
      <c r="F28054" s="34">
        <v>924</v>
      </c>
      <c r="G28054" s="34">
        <v>946</v>
      </c>
      <c r="H28054" s="34">
        <v>1174</v>
      </c>
      <c r="I28054" s="34">
        <v>921</v>
      </c>
      <c r="J28054" s="34">
        <v>1114</v>
      </c>
      <c r="K28054" s="34">
        <v>762</v>
      </c>
      <c r="L28054" s="34">
        <v>985</v>
      </c>
      <c r="M28054" s="34">
        <v>735</v>
      </c>
    </row>
    <row r="28055" spans="1:13" x14ac:dyDescent="0.2">
      <c r="A28055" s="34" t="s">
        <v>128949</v>
      </c>
      <c r="B28055" s="34">
        <v>558</v>
      </c>
      <c r="C28055" s="34">
        <v>636</v>
      </c>
      <c r="D28055" s="34">
        <v>710</v>
      </c>
      <c r="E28055" s="34">
        <v>577</v>
      </c>
      <c r="F28055" s="34">
        <v>455</v>
      </c>
      <c r="G28055" s="34">
        <v>579</v>
      </c>
      <c r="H28055" s="34">
        <v>664</v>
      </c>
      <c r="I28055" s="34">
        <v>625</v>
      </c>
      <c r="J28055" s="34">
        <v>778</v>
      </c>
      <c r="K28055" s="34">
        <v>541</v>
      </c>
      <c r="L28055" s="34">
        <v>456</v>
      </c>
      <c r="M28055" s="34">
        <v>495</v>
      </c>
    </row>
    <row r="28056" spans="1:13" x14ac:dyDescent="0.2">
      <c r="A28056" s="34" t="s">
        <v>128950</v>
      </c>
      <c r="B28056" s="34">
        <v>748</v>
      </c>
      <c r="C28056" s="34">
        <v>908</v>
      </c>
      <c r="D28056" s="34">
        <v>1009</v>
      </c>
      <c r="E28056" s="34">
        <v>877</v>
      </c>
      <c r="F28056" s="34">
        <v>867</v>
      </c>
      <c r="G28056" s="34">
        <v>822</v>
      </c>
      <c r="H28056" s="34">
        <v>1109</v>
      </c>
      <c r="I28056" s="34">
        <v>966</v>
      </c>
      <c r="J28056" s="34">
        <v>962</v>
      </c>
      <c r="K28056" s="34">
        <v>729</v>
      </c>
      <c r="L28056" s="34">
        <v>939</v>
      </c>
      <c r="M28056" s="34">
        <v>749</v>
      </c>
    </row>
    <row r="28057" spans="1:13" x14ac:dyDescent="0.2">
      <c r="A28057" s="34" t="s">
        <v>128951</v>
      </c>
      <c r="B28057" s="34">
        <v>293</v>
      </c>
      <c r="C28057" s="34">
        <v>395</v>
      </c>
      <c r="D28057" s="34">
        <v>370</v>
      </c>
      <c r="E28057" s="34">
        <v>427</v>
      </c>
      <c r="F28057" s="34">
        <v>319</v>
      </c>
      <c r="G28057" s="34">
        <v>360</v>
      </c>
      <c r="H28057" s="34">
        <v>378</v>
      </c>
      <c r="I28057" s="34">
        <v>398</v>
      </c>
      <c r="J28057" s="34">
        <v>367</v>
      </c>
      <c r="K28057" s="34">
        <v>300</v>
      </c>
      <c r="L28057" s="34">
        <v>368</v>
      </c>
      <c r="M28057" s="34">
        <v>292</v>
      </c>
    </row>
    <row r="28058" spans="1:13" x14ac:dyDescent="0.2">
      <c r="A28058" s="34" t="s">
        <v>128952</v>
      </c>
      <c r="B28058" s="34">
        <v>289</v>
      </c>
      <c r="C28058" s="34">
        <v>413</v>
      </c>
      <c r="D28058" s="34">
        <v>328</v>
      </c>
      <c r="E28058" s="34">
        <v>404</v>
      </c>
      <c r="F28058" s="34">
        <v>296</v>
      </c>
      <c r="G28058" s="34">
        <v>306</v>
      </c>
      <c r="H28058" s="34">
        <v>387</v>
      </c>
      <c r="I28058" s="34">
        <v>361</v>
      </c>
      <c r="J28058" s="34">
        <v>285</v>
      </c>
      <c r="K28058" s="34">
        <v>343</v>
      </c>
      <c r="L28058" s="34">
        <v>275</v>
      </c>
      <c r="M28058" s="34">
        <v>300</v>
      </c>
    </row>
    <row r="28059" spans="1:13" x14ac:dyDescent="0.2">
      <c r="A28059" s="34" t="s">
        <v>128953</v>
      </c>
      <c r="B28059" s="34">
        <v>530</v>
      </c>
      <c r="C28059" s="34">
        <v>646</v>
      </c>
      <c r="D28059" s="34">
        <v>712</v>
      </c>
      <c r="E28059" s="34">
        <v>629</v>
      </c>
      <c r="F28059" s="34">
        <v>572</v>
      </c>
      <c r="G28059" s="34">
        <v>597</v>
      </c>
      <c r="H28059" s="34">
        <v>682</v>
      </c>
      <c r="I28059" s="34">
        <v>629</v>
      </c>
      <c r="J28059" s="34">
        <v>666</v>
      </c>
      <c r="K28059" s="34">
        <v>506</v>
      </c>
      <c r="L28059" s="34">
        <v>623</v>
      </c>
      <c r="M28059" s="34">
        <v>458</v>
      </c>
    </row>
    <row r="28060" spans="1:13" x14ac:dyDescent="0.2">
      <c r="A28060" s="34" t="s">
        <v>128954</v>
      </c>
      <c r="B28060" s="34">
        <v>538</v>
      </c>
      <c r="C28060" s="34">
        <v>696</v>
      </c>
      <c r="D28060" s="34">
        <v>696</v>
      </c>
      <c r="E28060" s="34">
        <v>762</v>
      </c>
      <c r="F28060" s="34">
        <v>577</v>
      </c>
      <c r="G28060" s="34">
        <v>663</v>
      </c>
      <c r="H28060" s="34">
        <v>684</v>
      </c>
      <c r="I28060" s="34">
        <v>743</v>
      </c>
      <c r="J28060" s="34">
        <v>698</v>
      </c>
      <c r="K28060" s="34">
        <v>576</v>
      </c>
      <c r="L28060" s="34">
        <v>565</v>
      </c>
      <c r="M28060" s="34">
        <v>521</v>
      </c>
    </row>
    <row r="28061" spans="1:13" x14ac:dyDescent="0.2">
      <c r="A28061" s="34" t="s">
        <v>128955</v>
      </c>
      <c r="B28061" s="34">
        <v>756</v>
      </c>
      <c r="C28061" s="34">
        <v>720</v>
      </c>
      <c r="D28061" s="34">
        <v>662</v>
      </c>
      <c r="E28061" s="34">
        <v>679</v>
      </c>
      <c r="F28061" s="34">
        <v>668</v>
      </c>
      <c r="G28061" s="34">
        <v>575</v>
      </c>
      <c r="H28061" s="34">
        <v>762</v>
      </c>
      <c r="I28061" s="34">
        <v>754</v>
      </c>
      <c r="J28061" s="34">
        <v>745</v>
      </c>
      <c r="K28061" s="34">
        <v>566</v>
      </c>
      <c r="L28061" s="34">
        <v>783</v>
      </c>
      <c r="M28061" s="34">
        <v>516</v>
      </c>
    </row>
    <row r="28062" spans="1:13" x14ac:dyDescent="0.2">
      <c r="A28062" s="34" t="s">
        <v>128956</v>
      </c>
      <c r="B28062" s="34">
        <v>831</v>
      </c>
      <c r="C28062" s="34">
        <v>847</v>
      </c>
      <c r="D28062" s="34">
        <v>925</v>
      </c>
      <c r="E28062" s="34">
        <v>987</v>
      </c>
      <c r="F28062" s="34">
        <v>787</v>
      </c>
      <c r="G28062" s="34">
        <v>860</v>
      </c>
      <c r="H28062" s="34">
        <v>984</v>
      </c>
      <c r="I28062" s="34">
        <v>921</v>
      </c>
      <c r="J28062" s="34">
        <v>1032</v>
      </c>
      <c r="K28062" s="34">
        <v>662</v>
      </c>
      <c r="L28062" s="34">
        <v>907</v>
      </c>
      <c r="M28062" s="34">
        <v>733</v>
      </c>
    </row>
    <row r="28063" spans="1:13" x14ac:dyDescent="0.2">
      <c r="A28063" s="34" t="s">
        <v>128957</v>
      </c>
      <c r="B28063" s="34">
        <v>592</v>
      </c>
      <c r="C28063" s="34">
        <v>687</v>
      </c>
      <c r="D28063" s="34">
        <v>675</v>
      </c>
      <c r="E28063" s="34">
        <v>766</v>
      </c>
      <c r="F28063" s="34">
        <v>685</v>
      </c>
      <c r="G28063" s="34">
        <v>644</v>
      </c>
      <c r="H28063" s="34">
        <v>673</v>
      </c>
      <c r="I28063" s="34">
        <v>649</v>
      </c>
      <c r="J28063" s="34">
        <v>766</v>
      </c>
      <c r="K28063" s="34">
        <v>543</v>
      </c>
      <c r="L28063" s="34">
        <v>609</v>
      </c>
      <c r="M28063" s="34">
        <v>505</v>
      </c>
    </row>
    <row r="28064" spans="1:13" x14ac:dyDescent="0.2">
      <c r="A28064" s="34" t="s">
        <v>128958</v>
      </c>
      <c r="B28064" s="34">
        <v>300</v>
      </c>
      <c r="C28064" s="34">
        <v>397</v>
      </c>
      <c r="D28064" s="34">
        <v>443</v>
      </c>
      <c r="E28064" s="34">
        <v>415</v>
      </c>
      <c r="F28064" s="34">
        <v>319</v>
      </c>
      <c r="G28064" s="34">
        <v>364</v>
      </c>
      <c r="H28064" s="34">
        <v>464</v>
      </c>
      <c r="I28064" s="34">
        <v>434</v>
      </c>
      <c r="J28064" s="34">
        <v>441</v>
      </c>
      <c r="K28064" s="34">
        <v>363</v>
      </c>
      <c r="L28064" s="34">
        <v>388</v>
      </c>
      <c r="M28064" s="34">
        <v>328</v>
      </c>
    </row>
    <row r="28065" spans="1:13" x14ac:dyDescent="0.2">
      <c r="A28065" s="34" t="s">
        <v>128959</v>
      </c>
      <c r="B28065" s="34">
        <v>1099</v>
      </c>
      <c r="C28065" s="34">
        <v>1243</v>
      </c>
      <c r="D28065" s="34">
        <v>1244</v>
      </c>
      <c r="E28065" s="34">
        <v>1232</v>
      </c>
      <c r="F28065" s="34">
        <v>1044</v>
      </c>
      <c r="G28065" s="34">
        <v>1080</v>
      </c>
      <c r="H28065" s="34">
        <v>1276</v>
      </c>
      <c r="I28065" s="34">
        <v>1156</v>
      </c>
      <c r="J28065" s="34">
        <v>1290</v>
      </c>
      <c r="K28065" s="34">
        <v>968</v>
      </c>
      <c r="L28065" s="34">
        <v>1173</v>
      </c>
      <c r="M28065" s="34">
        <v>936</v>
      </c>
    </row>
    <row r="28066" spans="1:13" x14ac:dyDescent="0.2">
      <c r="A28066" s="34" t="s">
        <v>128960</v>
      </c>
      <c r="B28066" s="34">
        <v>907</v>
      </c>
      <c r="C28066" s="34">
        <v>840</v>
      </c>
      <c r="D28066" s="34">
        <v>930</v>
      </c>
      <c r="E28066" s="34">
        <v>1014</v>
      </c>
      <c r="F28066" s="34">
        <v>850</v>
      </c>
      <c r="G28066" s="34">
        <v>856</v>
      </c>
      <c r="H28066" s="34">
        <v>968</v>
      </c>
      <c r="I28066" s="34">
        <v>947</v>
      </c>
      <c r="J28066" s="34">
        <v>1020</v>
      </c>
      <c r="K28066" s="34">
        <v>831</v>
      </c>
      <c r="L28066" s="34">
        <v>846</v>
      </c>
      <c r="M28066" s="34">
        <v>715</v>
      </c>
    </row>
    <row r="28067" spans="1:13" x14ac:dyDescent="0.2">
      <c r="A28067" s="34" t="s">
        <v>128961</v>
      </c>
      <c r="B28067" s="34">
        <v>2016</v>
      </c>
      <c r="C28067" s="34">
        <v>1767</v>
      </c>
      <c r="D28067" s="34">
        <v>1990</v>
      </c>
      <c r="E28067" s="34">
        <v>1847</v>
      </c>
      <c r="F28067" s="34">
        <v>1825</v>
      </c>
      <c r="G28067" s="34">
        <v>1656</v>
      </c>
      <c r="H28067" s="34">
        <v>2234</v>
      </c>
      <c r="I28067" s="34">
        <v>1844</v>
      </c>
      <c r="J28067" s="34">
        <v>2108</v>
      </c>
      <c r="K28067" s="34">
        <v>1535</v>
      </c>
      <c r="L28067" s="34">
        <v>1977</v>
      </c>
      <c r="M28067" s="34">
        <v>1408</v>
      </c>
    </row>
    <row r="28068" spans="1:13" x14ac:dyDescent="0.2">
      <c r="A28068" s="34" t="s">
        <v>128962</v>
      </c>
      <c r="B28068" s="34">
        <v>375</v>
      </c>
      <c r="C28068" s="34">
        <v>421</v>
      </c>
      <c r="D28068" s="34">
        <v>475</v>
      </c>
      <c r="E28068" s="34">
        <v>495</v>
      </c>
      <c r="F28068" s="34">
        <v>315</v>
      </c>
      <c r="G28068" s="34">
        <v>402</v>
      </c>
      <c r="H28068" s="34">
        <v>412</v>
      </c>
      <c r="I28068" s="34">
        <v>395</v>
      </c>
      <c r="J28068" s="34">
        <v>376</v>
      </c>
      <c r="K28068" s="34">
        <v>331</v>
      </c>
      <c r="L28068" s="34">
        <v>357</v>
      </c>
      <c r="M28068" s="34">
        <v>287</v>
      </c>
    </row>
    <row r="28069" spans="1:13" x14ac:dyDescent="0.2">
      <c r="A28069" s="34" t="s">
        <v>128963</v>
      </c>
      <c r="B28069" s="34">
        <v>395</v>
      </c>
      <c r="C28069" s="34">
        <v>461</v>
      </c>
      <c r="D28069" s="34">
        <v>470</v>
      </c>
      <c r="E28069" s="34">
        <v>493</v>
      </c>
      <c r="F28069" s="34">
        <v>386</v>
      </c>
      <c r="G28069" s="34">
        <v>389</v>
      </c>
      <c r="H28069" s="34">
        <v>455</v>
      </c>
      <c r="I28069" s="34">
        <v>414</v>
      </c>
      <c r="J28069" s="34">
        <v>428</v>
      </c>
      <c r="K28069" s="34">
        <v>318</v>
      </c>
      <c r="L28069" s="34">
        <v>385</v>
      </c>
      <c r="M28069" s="34">
        <v>345</v>
      </c>
    </row>
    <row r="28070" spans="1:13" x14ac:dyDescent="0.2">
      <c r="A28070" s="34" t="s">
        <v>128964</v>
      </c>
      <c r="B28070" s="34">
        <v>548</v>
      </c>
      <c r="C28070" s="34">
        <v>627</v>
      </c>
      <c r="D28070" s="34">
        <v>612</v>
      </c>
      <c r="E28070" s="34">
        <v>689</v>
      </c>
      <c r="F28070" s="34">
        <v>598</v>
      </c>
      <c r="G28070" s="34">
        <v>564</v>
      </c>
      <c r="H28070" s="34">
        <v>646</v>
      </c>
      <c r="I28070" s="34">
        <v>610</v>
      </c>
      <c r="J28070" s="34">
        <v>590</v>
      </c>
      <c r="K28070" s="34">
        <v>499</v>
      </c>
      <c r="L28070" s="34">
        <v>601</v>
      </c>
      <c r="M28070" s="34">
        <v>454</v>
      </c>
    </row>
    <row r="28071" spans="1:13" x14ac:dyDescent="0.2">
      <c r="A28071" s="34" t="s">
        <v>128965</v>
      </c>
      <c r="B28071" s="34">
        <v>534</v>
      </c>
      <c r="C28071" s="34">
        <v>584</v>
      </c>
      <c r="D28071" s="34">
        <v>594</v>
      </c>
      <c r="E28071" s="34">
        <v>594</v>
      </c>
      <c r="F28071" s="34">
        <v>514</v>
      </c>
      <c r="G28071" s="34">
        <v>517</v>
      </c>
      <c r="H28071" s="34">
        <v>543</v>
      </c>
      <c r="I28071" s="34">
        <v>510</v>
      </c>
      <c r="J28071" s="34">
        <v>529</v>
      </c>
      <c r="K28071" s="34">
        <v>422</v>
      </c>
      <c r="L28071" s="34">
        <v>557</v>
      </c>
      <c r="M28071" s="34">
        <v>455</v>
      </c>
    </row>
    <row r="28072" spans="1:13" x14ac:dyDescent="0.2">
      <c r="A28072" s="34" t="s">
        <v>128966</v>
      </c>
      <c r="B28072" s="34">
        <v>396</v>
      </c>
      <c r="C28072" s="34">
        <v>455</v>
      </c>
      <c r="D28072" s="34">
        <v>541</v>
      </c>
      <c r="E28072" s="34">
        <v>505</v>
      </c>
      <c r="F28072" s="34">
        <v>481</v>
      </c>
      <c r="G28072" s="34">
        <v>478</v>
      </c>
      <c r="H28072" s="34">
        <v>547</v>
      </c>
      <c r="I28072" s="34">
        <v>487</v>
      </c>
      <c r="J28072" s="34">
        <v>539</v>
      </c>
      <c r="K28072" s="34">
        <v>457</v>
      </c>
      <c r="L28072" s="34">
        <v>474</v>
      </c>
      <c r="M28072" s="34">
        <v>433</v>
      </c>
    </row>
    <row r="28073" spans="1:13" x14ac:dyDescent="0.2">
      <c r="A28073" s="34" t="s">
        <v>128967</v>
      </c>
      <c r="B28073" s="34">
        <v>510</v>
      </c>
      <c r="C28073" s="34">
        <v>428</v>
      </c>
      <c r="D28073" s="34">
        <v>466</v>
      </c>
      <c r="E28073" s="34">
        <v>450</v>
      </c>
      <c r="F28073" s="34">
        <v>442</v>
      </c>
      <c r="G28073" s="34">
        <v>409</v>
      </c>
      <c r="H28073" s="34">
        <v>460</v>
      </c>
      <c r="I28073" s="34">
        <v>460</v>
      </c>
      <c r="J28073" s="34">
        <v>490</v>
      </c>
      <c r="K28073" s="34">
        <v>375</v>
      </c>
      <c r="L28073" s="34">
        <v>474</v>
      </c>
      <c r="M28073" s="34">
        <v>340</v>
      </c>
    </row>
    <row r="28074" spans="1:13" x14ac:dyDescent="0.2">
      <c r="A28074" s="34" t="s">
        <v>128968</v>
      </c>
      <c r="B28074" s="34">
        <v>603</v>
      </c>
      <c r="C28074" s="34">
        <v>616</v>
      </c>
      <c r="D28074" s="34">
        <v>663</v>
      </c>
      <c r="E28074" s="34">
        <v>558</v>
      </c>
      <c r="F28074" s="34">
        <v>548</v>
      </c>
      <c r="G28074" s="34">
        <v>543</v>
      </c>
      <c r="H28074" s="34">
        <v>634</v>
      </c>
      <c r="I28074" s="34">
        <v>534</v>
      </c>
      <c r="J28074" s="34">
        <v>569</v>
      </c>
      <c r="K28074" s="34">
        <v>483</v>
      </c>
      <c r="L28074" s="34">
        <v>557</v>
      </c>
      <c r="M28074" s="34">
        <v>482</v>
      </c>
    </row>
    <row r="28075" spans="1:13" x14ac:dyDescent="0.2">
      <c r="A28075" s="34" t="s">
        <v>128969</v>
      </c>
      <c r="B28075" s="34">
        <v>199</v>
      </c>
      <c r="C28075" s="34">
        <v>222</v>
      </c>
      <c r="D28075" s="34">
        <v>201</v>
      </c>
      <c r="E28075" s="34">
        <v>236</v>
      </c>
      <c r="F28075" s="34">
        <v>204</v>
      </c>
      <c r="G28075" s="34">
        <v>245</v>
      </c>
      <c r="H28075" s="34">
        <v>222</v>
      </c>
      <c r="I28075" s="34">
        <v>201</v>
      </c>
      <c r="J28075" s="34">
        <v>230</v>
      </c>
      <c r="K28075" s="34">
        <v>171</v>
      </c>
      <c r="L28075" s="34">
        <v>222</v>
      </c>
      <c r="M28075" s="34">
        <v>166</v>
      </c>
    </row>
    <row r="28076" spans="1:13" x14ac:dyDescent="0.2">
      <c r="A28076" s="34" t="s">
        <v>128970</v>
      </c>
      <c r="B28076" s="34">
        <v>444</v>
      </c>
      <c r="C28076" s="34">
        <v>418</v>
      </c>
      <c r="D28076" s="34">
        <v>468</v>
      </c>
      <c r="E28076" s="34">
        <v>479</v>
      </c>
      <c r="F28076" s="34">
        <v>411</v>
      </c>
      <c r="G28076" s="34">
        <v>477</v>
      </c>
      <c r="H28076" s="34">
        <v>442</v>
      </c>
      <c r="I28076" s="34">
        <v>396</v>
      </c>
      <c r="J28076" s="34">
        <v>456</v>
      </c>
      <c r="K28076" s="34">
        <v>376</v>
      </c>
      <c r="L28076" s="34">
        <v>492</v>
      </c>
      <c r="M28076" s="34">
        <v>357</v>
      </c>
    </row>
    <row r="28077" spans="1:13" x14ac:dyDescent="0.2">
      <c r="A28077" s="34" t="s">
        <v>128971</v>
      </c>
      <c r="B28077" s="34">
        <v>277</v>
      </c>
      <c r="C28077" s="34">
        <v>360</v>
      </c>
      <c r="D28077" s="34">
        <v>323</v>
      </c>
      <c r="E28077" s="34">
        <v>394</v>
      </c>
      <c r="F28077" s="34">
        <v>292</v>
      </c>
      <c r="G28077" s="34">
        <v>310</v>
      </c>
      <c r="H28077" s="34">
        <v>349</v>
      </c>
      <c r="I28077" s="34">
        <v>355</v>
      </c>
      <c r="J28077" s="34">
        <v>346</v>
      </c>
      <c r="K28077" s="34">
        <v>322</v>
      </c>
      <c r="L28077" s="34">
        <v>318</v>
      </c>
      <c r="M28077" s="34">
        <v>238</v>
      </c>
    </row>
    <row r="28078" spans="1:13" x14ac:dyDescent="0.2">
      <c r="A28078" s="34" t="s">
        <v>128972</v>
      </c>
      <c r="B28078" s="34">
        <v>488</v>
      </c>
      <c r="C28078" s="34">
        <v>518</v>
      </c>
      <c r="D28078" s="34">
        <v>534</v>
      </c>
      <c r="E28078" s="34">
        <v>523</v>
      </c>
      <c r="F28078" s="34">
        <v>493</v>
      </c>
      <c r="G28078" s="34">
        <v>445</v>
      </c>
      <c r="H28078" s="34">
        <v>540</v>
      </c>
      <c r="I28078" s="34">
        <v>446</v>
      </c>
      <c r="J28078" s="34">
        <v>566</v>
      </c>
      <c r="K28078" s="34">
        <v>367</v>
      </c>
      <c r="L28078" s="34">
        <v>511</v>
      </c>
      <c r="M28078" s="34">
        <v>369</v>
      </c>
    </row>
    <row r="28079" spans="1:13" x14ac:dyDescent="0.2">
      <c r="A28079" s="34" t="s">
        <v>128973</v>
      </c>
      <c r="B28079" s="34">
        <v>665</v>
      </c>
      <c r="C28079" s="34">
        <v>585</v>
      </c>
      <c r="D28079" s="34">
        <v>625</v>
      </c>
      <c r="E28079" s="34">
        <v>676</v>
      </c>
      <c r="F28079" s="34">
        <v>584</v>
      </c>
      <c r="G28079" s="34">
        <v>584</v>
      </c>
      <c r="H28079" s="34">
        <v>737</v>
      </c>
      <c r="I28079" s="34">
        <v>582</v>
      </c>
      <c r="J28079" s="34">
        <v>715</v>
      </c>
      <c r="K28079" s="34">
        <v>521</v>
      </c>
      <c r="L28079" s="34">
        <v>524</v>
      </c>
      <c r="M28079" s="34">
        <v>499</v>
      </c>
    </row>
    <row r="28080" spans="1:13" x14ac:dyDescent="0.2">
      <c r="A28080" s="34" t="s">
        <v>128974</v>
      </c>
      <c r="B28080" s="34">
        <v>1034</v>
      </c>
      <c r="C28080" s="34">
        <v>820</v>
      </c>
      <c r="D28080" s="34">
        <v>1004</v>
      </c>
      <c r="E28080" s="34">
        <v>1013</v>
      </c>
      <c r="F28080" s="34">
        <v>785</v>
      </c>
      <c r="G28080" s="34">
        <v>870</v>
      </c>
      <c r="H28080" s="34">
        <v>992</v>
      </c>
      <c r="I28080" s="34">
        <v>940</v>
      </c>
      <c r="J28080" s="34">
        <v>976</v>
      </c>
      <c r="K28080" s="34">
        <v>698</v>
      </c>
      <c r="L28080" s="34">
        <v>855</v>
      </c>
      <c r="M28080" s="34">
        <v>803</v>
      </c>
    </row>
    <row r="28081" spans="1:13" x14ac:dyDescent="0.2">
      <c r="A28081" s="34" t="s">
        <v>128975</v>
      </c>
      <c r="B28081" s="34">
        <v>736</v>
      </c>
      <c r="C28081" s="34">
        <v>835</v>
      </c>
      <c r="D28081" s="34">
        <v>838</v>
      </c>
      <c r="E28081" s="34">
        <v>799</v>
      </c>
      <c r="F28081" s="34">
        <v>698</v>
      </c>
      <c r="G28081" s="34">
        <v>756</v>
      </c>
      <c r="H28081" s="34">
        <v>841</v>
      </c>
      <c r="I28081" s="34">
        <v>886</v>
      </c>
      <c r="J28081" s="34">
        <v>839</v>
      </c>
      <c r="K28081" s="34">
        <v>669</v>
      </c>
      <c r="L28081" s="34">
        <v>819</v>
      </c>
      <c r="M28081" s="34">
        <v>579</v>
      </c>
    </row>
    <row r="28082" spans="1:13" x14ac:dyDescent="0.2">
      <c r="A28082" s="34" t="s">
        <v>128976</v>
      </c>
      <c r="B28082" s="34">
        <v>1916</v>
      </c>
      <c r="C28082" s="34">
        <v>1773</v>
      </c>
      <c r="D28082" s="34">
        <v>1988</v>
      </c>
      <c r="E28082" s="34">
        <v>1935</v>
      </c>
      <c r="F28082" s="34">
        <v>1756</v>
      </c>
      <c r="G28082" s="34">
        <v>1760</v>
      </c>
      <c r="H28082" s="34">
        <v>1942</v>
      </c>
      <c r="I28082" s="34">
        <v>1790</v>
      </c>
      <c r="J28082" s="34">
        <v>2054</v>
      </c>
      <c r="K28082" s="34">
        <v>1576</v>
      </c>
      <c r="L28082" s="34">
        <v>1861</v>
      </c>
      <c r="M28082" s="34">
        <v>1317</v>
      </c>
    </row>
    <row r="28083" spans="1:13" x14ac:dyDescent="0.2">
      <c r="A28083" s="34" t="s">
        <v>128977</v>
      </c>
      <c r="B28083" s="34">
        <v>483</v>
      </c>
      <c r="C28083" s="34">
        <v>537</v>
      </c>
      <c r="D28083" s="34">
        <v>475</v>
      </c>
      <c r="E28083" s="34">
        <v>533</v>
      </c>
      <c r="F28083" s="34">
        <v>519</v>
      </c>
      <c r="G28083" s="34">
        <v>456</v>
      </c>
      <c r="H28083" s="34">
        <v>542</v>
      </c>
      <c r="I28083" s="34">
        <v>471</v>
      </c>
      <c r="J28083" s="34">
        <v>546</v>
      </c>
      <c r="K28083" s="34">
        <v>398</v>
      </c>
      <c r="L28083" s="34">
        <v>459</v>
      </c>
      <c r="M28083" s="34">
        <v>385</v>
      </c>
    </row>
    <row r="28084" spans="1:13" x14ac:dyDescent="0.2">
      <c r="A28084" s="34" t="s">
        <v>128978</v>
      </c>
      <c r="B28084" s="34">
        <v>317</v>
      </c>
      <c r="C28084" s="34">
        <v>367</v>
      </c>
      <c r="D28084" s="34">
        <v>401</v>
      </c>
      <c r="E28084" s="34">
        <v>443</v>
      </c>
      <c r="F28084" s="34">
        <v>256</v>
      </c>
      <c r="G28084" s="34">
        <v>331</v>
      </c>
      <c r="H28084" s="34">
        <v>419</v>
      </c>
      <c r="I28084" s="34">
        <v>385</v>
      </c>
      <c r="J28084" s="34">
        <v>381</v>
      </c>
      <c r="K28084" s="34">
        <v>305</v>
      </c>
      <c r="L28084" s="34">
        <v>366</v>
      </c>
      <c r="M28084" s="34">
        <v>266</v>
      </c>
    </row>
    <row r="28085" spans="1:13" x14ac:dyDescent="0.2">
      <c r="A28085" s="34" t="s">
        <v>128979</v>
      </c>
      <c r="B28085" s="34">
        <v>984</v>
      </c>
      <c r="C28085" s="34">
        <v>942</v>
      </c>
      <c r="D28085" s="34">
        <v>1130</v>
      </c>
      <c r="E28085" s="34">
        <v>1075</v>
      </c>
      <c r="F28085" s="34">
        <v>928</v>
      </c>
      <c r="G28085" s="34">
        <v>976</v>
      </c>
      <c r="H28085" s="34">
        <v>1169</v>
      </c>
      <c r="I28085" s="34">
        <v>1082</v>
      </c>
      <c r="J28085" s="34">
        <v>1106</v>
      </c>
      <c r="K28085" s="34">
        <v>763</v>
      </c>
      <c r="L28085" s="34">
        <v>1053</v>
      </c>
      <c r="M28085" s="34">
        <v>792</v>
      </c>
    </row>
    <row r="28086" spans="1:13" x14ac:dyDescent="0.2">
      <c r="A28086" s="34" t="s">
        <v>128980</v>
      </c>
      <c r="B28086" s="34">
        <v>477</v>
      </c>
      <c r="C28086" s="34">
        <v>585</v>
      </c>
      <c r="D28086" s="34">
        <v>463</v>
      </c>
      <c r="E28086" s="34">
        <v>585</v>
      </c>
      <c r="F28086" s="34">
        <v>466</v>
      </c>
      <c r="G28086" s="34">
        <v>507</v>
      </c>
      <c r="H28086" s="34">
        <v>560</v>
      </c>
      <c r="I28086" s="34">
        <v>555</v>
      </c>
      <c r="J28086" s="34">
        <v>479</v>
      </c>
      <c r="K28086" s="34">
        <v>463</v>
      </c>
      <c r="L28086" s="34">
        <v>493</v>
      </c>
      <c r="M28086" s="34">
        <v>403</v>
      </c>
    </row>
    <row r="28087" spans="1:13" x14ac:dyDescent="0.2">
      <c r="A28087" s="34" t="s">
        <v>128981</v>
      </c>
      <c r="B28087" s="34">
        <v>478</v>
      </c>
      <c r="C28087" s="34">
        <v>501</v>
      </c>
      <c r="D28087" s="34">
        <v>489</v>
      </c>
      <c r="E28087" s="34">
        <v>571</v>
      </c>
      <c r="F28087" s="34">
        <v>425</v>
      </c>
      <c r="G28087" s="34">
        <v>418</v>
      </c>
      <c r="H28087" s="34">
        <v>494</v>
      </c>
      <c r="I28087" s="34">
        <v>516</v>
      </c>
      <c r="J28087" s="34">
        <v>425</v>
      </c>
      <c r="K28087" s="34">
        <v>438</v>
      </c>
      <c r="L28087" s="34">
        <v>482</v>
      </c>
      <c r="M28087" s="34">
        <v>376</v>
      </c>
    </row>
    <row r="28088" spans="1:13" x14ac:dyDescent="0.2">
      <c r="A28088" s="34" t="s">
        <v>128982</v>
      </c>
      <c r="B28088" s="34">
        <v>413</v>
      </c>
      <c r="C28088" s="34">
        <v>381</v>
      </c>
      <c r="D28088" s="34">
        <v>405</v>
      </c>
      <c r="E28088" s="34">
        <v>401</v>
      </c>
      <c r="F28088" s="34">
        <v>381</v>
      </c>
      <c r="G28088" s="34">
        <v>346</v>
      </c>
      <c r="H28088" s="34">
        <v>399</v>
      </c>
      <c r="I28088" s="34">
        <v>354</v>
      </c>
      <c r="J28088" s="34">
        <v>395</v>
      </c>
      <c r="K28088" s="34">
        <v>317</v>
      </c>
      <c r="L28088" s="34">
        <v>332</v>
      </c>
      <c r="M28088" s="34">
        <v>297</v>
      </c>
    </row>
    <row r="28089" spans="1:13" x14ac:dyDescent="0.2">
      <c r="A28089" s="34" t="s">
        <v>128983</v>
      </c>
      <c r="B28089" s="34">
        <v>632</v>
      </c>
      <c r="C28089" s="34">
        <v>645</v>
      </c>
      <c r="D28089" s="34">
        <v>591</v>
      </c>
      <c r="E28089" s="34">
        <v>654</v>
      </c>
      <c r="F28089" s="34">
        <v>574</v>
      </c>
      <c r="G28089" s="34">
        <v>538</v>
      </c>
      <c r="H28089" s="34">
        <v>727</v>
      </c>
      <c r="I28089" s="34">
        <v>638</v>
      </c>
      <c r="J28089" s="34">
        <v>665</v>
      </c>
      <c r="K28089" s="34">
        <v>549</v>
      </c>
      <c r="L28089" s="34">
        <v>621</v>
      </c>
      <c r="M28089" s="34">
        <v>470</v>
      </c>
    </row>
    <row r="28090" spans="1:13" x14ac:dyDescent="0.2">
      <c r="A28090" s="34" t="s">
        <v>128984</v>
      </c>
      <c r="B28090" s="34">
        <v>427</v>
      </c>
      <c r="C28090" s="34">
        <v>476</v>
      </c>
      <c r="D28090" s="34">
        <v>515</v>
      </c>
      <c r="E28090" s="34">
        <v>489</v>
      </c>
      <c r="F28090" s="34">
        <v>463</v>
      </c>
      <c r="G28090" s="34">
        <v>476</v>
      </c>
      <c r="H28090" s="34">
        <v>529</v>
      </c>
      <c r="I28090" s="34">
        <v>475</v>
      </c>
      <c r="J28090" s="34">
        <v>474</v>
      </c>
      <c r="K28090" s="34">
        <v>398</v>
      </c>
      <c r="L28090" s="34">
        <v>475</v>
      </c>
      <c r="M28090" s="34">
        <v>397</v>
      </c>
    </row>
    <row r="28091" spans="1:13" x14ac:dyDescent="0.2">
      <c r="A28091" s="34" t="s">
        <v>128985</v>
      </c>
      <c r="B28091" s="34">
        <v>605</v>
      </c>
      <c r="C28091" s="34">
        <v>640</v>
      </c>
      <c r="D28091" s="34">
        <v>635</v>
      </c>
      <c r="E28091" s="34">
        <v>660</v>
      </c>
      <c r="F28091" s="34">
        <v>637</v>
      </c>
      <c r="G28091" s="34">
        <v>602</v>
      </c>
      <c r="H28091" s="34">
        <v>774</v>
      </c>
      <c r="I28091" s="34">
        <v>625</v>
      </c>
      <c r="J28091" s="34">
        <v>730</v>
      </c>
      <c r="K28091" s="34">
        <v>554</v>
      </c>
      <c r="L28091" s="34">
        <v>567</v>
      </c>
      <c r="M28091" s="34">
        <v>474</v>
      </c>
    </row>
    <row r="28092" spans="1:13" x14ac:dyDescent="0.2">
      <c r="A28092" s="34" t="s">
        <v>128986</v>
      </c>
      <c r="B28092" s="34">
        <v>931</v>
      </c>
      <c r="C28092" s="34">
        <v>948</v>
      </c>
      <c r="D28092" s="34">
        <v>1075</v>
      </c>
      <c r="E28092" s="34">
        <v>982</v>
      </c>
      <c r="F28092" s="34">
        <v>972</v>
      </c>
      <c r="G28092" s="34">
        <v>834</v>
      </c>
      <c r="H28092" s="34">
        <v>1111</v>
      </c>
      <c r="I28092" s="34">
        <v>949</v>
      </c>
      <c r="J28092" s="34">
        <v>1110</v>
      </c>
      <c r="K28092" s="34">
        <v>737</v>
      </c>
      <c r="L28092" s="34">
        <v>1034</v>
      </c>
      <c r="M28092" s="34">
        <v>699</v>
      </c>
    </row>
    <row r="28093" spans="1:13" x14ac:dyDescent="0.2">
      <c r="A28093" s="34" t="s">
        <v>128987</v>
      </c>
      <c r="B28093" s="34">
        <v>667</v>
      </c>
      <c r="C28093" s="34">
        <v>803</v>
      </c>
      <c r="D28093" s="34">
        <v>809</v>
      </c>
      <c r="E28093" s="34">
        <v>859</v>
      </c>
      <c r="F28093" s="34">
        <v>693</v>
      </c>
      <c r="G28093" s="34">
        <v>742</v>
      </c>
      <c r="H28093" s="34">
        <v>865</v>
      </c>
      <c r="I28093" s="34">
        <v>719</v>
      </c>
      <c r="J28093" s="34">
        <v>847</v>
      </c>
      <c r="K28093" s="34">
        <v>680</v>
      </c>
      <c r="L28093" s="34">
        <v>741</v>
      </c>
      <c r="M28093" s="34">
        <v>604</v>
      </c>
    </row>
    <row r="28094" spans="1:13" x14ac:dyDescent="0.2">
      <c r="A28094" s="34" t="s">
        <v>128988</v>
      </c>
      <c r="B28094" s="34">
        <v>371</v>
      </c>
      <c r="C28094" s="34">
        <v>289</v>
      </c>
      <c r="D28094" s="34">
        <v>303</v>
      </c>
      <c r="E28094" s="34">
        <v>293</v>
      </c>
      <c r="F28094" s="34">
        <v>231</v>
      </c>
      <c r="G28094" s="34">
        <v>338</v>
      </c>
      <c r="H28094" s="34">
        <v>277</v>
      </c>
      <c r="I28094" s="34">
        <v>291</v>
      </c>
      <c r="J28094" s="34">
        <v>335</v>
      </c>
      <c r="K28094" s="34">
        <v>248</v>
      </c>
      <c r="L28094" s="34">
        <v>185</v>
      </c>
      <c r="M28094" s="34">
        <v>274</v>
      </c>
    </row>
    <row r="28095" spans="1:13" x14ac:dyDescent="0.2">
      <c r="A28095" s="34" t="s">
        <v>128989</v>
      </c>
      <c r="B28095" s="34">
        <v>610</v>
      </c>
      <c r="C28095" s="34">
        <v>574</v>
      </c>
      <c r="D28095" s="34">
        <v>555</v>
      </c>
      <c r="E28095" s="34">
        <v>613</v>
      </c>
      <c r="F28095" s="34">
        <v>549</v>
      </c>
      <c r="G28095" s="34">
        <v>495</v>
      </c>
      <c r="H28095" s="34">
        <v>538</v>
      </c>
      <c r="I28095" s="34">
        <v>580</v>
      </c>
      <c r="J28095" s="34">
        <v>614</v>
      </c>
      <c r="K28095" s="34">
        <v>524</v>
      </c>
      <c r="L28095" s="34">
        <v>556</v>
      </c>
      <c r="M28095" s="34">
        <v>442</v>
      </c>
    </row>
    <row r="28096" spans="1:13" x14ac:dyDescent="0.2">
      <c r="A28096" s="34" t="s">
        <v>128990</v>
      </c>
      <c r="B28096" s="34">
        <v>291</v>
      </c>
      <c r="C28096" s="34">
        <v>330</v>
      </c>
      <c r="D28096" s="34">
        <v>352</v>
      </c>
      <c r="E28096" s="34">
        <v>391</v>
      </c>
      <c r="F28096" s="34">
        <v>349</v>
      </c>
      <c r="G28096" s="34">
        <v>298</v>
      </c>
      <c r="H28096" s="34">
        <v>448</v>
      </c>
      <c r="I28096" s="34">
        <v>343</v>
      </c>
      <c r="J28096" s="34">
        <v>395</v>
      </c>
      <c r="K28096" s="34">
        <v>285</v>
      </c>
      <c r="L28096" s="34">
        <v>364</v>
      </c>
      <c r="M28096" s="34">
        <v>270</v>
      </c>
    </row>
    <row r="28097" spans="1:13" x14ac:dyDescent="0.2">
      <c r="A28097" s="34" t="s">
        <v>128991</v>
      </c>
      <c r="B28097" s="34">
        <v>213</v>
      </c>
      <c r="C28097" s="34">
        <v>283</v>
      </c>
      <c r="D28097" s="34">
        <v>270</v>
      </c>
      <c r="E28097" s="34">
        <v>304</v>
      </c>
      <c r="F28097" s="34">
        <v>263</v>
      </c>
      <c r="G28097" s="34">
        <v>276</v>
      </c>
      <c r="H28097" s="34">
        <v>265</v>
      </c>
      <c r="I28097" s="34">
        <v>298</v>
      </c>
      <c r="J28097" s="34">
        <v>248</v>
      </c>
      <c r="K28097" s="34">
        <v>219</v>
      </c>
      <c r="L28097" s="34">
        <v>207</v>
      </c>
      <c r="M28097" s="34">
        <v>222</v>
      </c>
    </row>
    <row r="28098" spans="1:13" x14ac:dyDescent="0.2">
      <c r="A28098" s="34" t="s">
        <v>128992</v>
      </c>
      <c r="B28098" s="34">
        <v>307</v>
      </c>
      <c r="C28098" s="34">
        <v>340</v>
      </c>
      <c r="D28098" s="34">
        <v>369</v>
      </c>
      <c r="E28098" s="34">
        <v>362</v>
      </c>
      <c r="F28098" s="34">
        <v>245</v>
      </c>
      <c r="G28098" s="34">
        <v>327</v>
      </c>
      <c r="H28098" s="34">
        <v>320</v>
      </c>
      <c r="I28098" s="34">
        <v>317</v>
      </c>
      <c r="J28098" s="34">
        <v>342</v>
      </c>
      <c r="K28098" s="34">
        <v>241</v>
      </c>
      <c r="L28098" s="34">
        <v>305</v>
      </c>
      <c r="M28098" s="34">
        <v>286</v>
      </c>
    </row>
    <row r="28099" spans="1:13" x14ac:dyDescent="0.2">
      <c r="A28099" s="34" t="s">
        <v>128993</v>
      </c>
      <c r="B28099" s="34">
        <v>634</v>
      </c>
      <c r="C28099" s="34">
        <v>755</v>
      </c>
      <c r="D28099" s="34">
        <v>591</v>
      </c>
      <c r="E28099" s="34">
        <v>626</v>
      </c>
      <c r="F28099" s="34">
        <v>561</v>
      </c>
      <c r="G28099" s="34">
        <v>695</v>
      </c>
      <c r="H28099" s="34">
        <v>766</v>
      </c>
      <c r="I28099" s="34">
        <v>636</v>
      </c>
      <c r="J28099" s="34">
        <v>655</v>
      </c>
      <c r="K28099" s="34">
        <v>581</v>
      </c>
      <c r="L28099" s="34">
        <v>636</v>
      </c>
      <c r="M28099" s="34">
        <v>535</v>
      </c>
    </row>
    <row r="28100" spans="1:13" x14ac:dyDescent="0.2">
      <c r="A28100" s="34" t="s">
        <v>128994</v>
      </c>
      <c r="B28100" s="34">
        <v>401</v>
      </c>
      <c r="C28100" s="34">
        <v>434</v>
      </c>
      <c r="D28100" s="34">
        <v>431</v>
      </c>
      <c r="E28100" s="34">
        <v>454</v>
      </c>
      <c r="F28100" s="34">
        <v>333</v>
      </c>
      <c r="G28100" s="34">
        <v>391</v>
      </c>
      <c r="H28100" s="34">
        <v>434</v>
      </c>
      <c r="I28100" s="34">
        <v>411</v>
      </c>
      <c r="J28100" s="34">
        <v>433</v>
      </c>
      <c r="K28100" s="34">
        <v>386</v>
      </c>
      <c r="L28100" s="34">
        <v>439</v>
      </c>
      <c r="M28100" s="34">
        <v>336</v>
      </c>
    </row>
    <row r="28101" spans="1:13" x14ac:dyDescent="0.2">
      <c r="A28101" s="34" t="s">
        <v>128995</v>
      </c>
      <c r="B28101" s="34">
        <v>503</v>
      </c>
      <c r="C28101" s="34">
        <v>562</v>
      </c>
      <c r="D28101" s="34">
        <v>555</v>
      </c>
      <c r="E28101" s="34">
        <v>554</v>
      </c>
      <c r="F28101" s="34">
        <v>496</v>
      </c>
      <c r="G28101" s="34">
        <v>480</v>
      </c>
      <c r="H28101" s="34">
        <v>469</v>
      </c>
      <c r="I28101" s="34">
        <v>464</v>
      </c>
      <c r="J28101" s="34">
        <v>531</v>
      </c>
      <c r="K28101" s="34">
        <v>415</v>
      </c>
      <c r="L28101" s="34">
        <v>495</v>
      </c>
      <c r="M28101" s="34">
        <v>434</v>
      </c>
    </row>
    <row r="28102" spans="1:13" x14ac:dyDescent="0.2">
      <c r="A28102" s="34" t="s">
        <v>128996</v>
      </c>
      <c r="B28102" s="34">
        <v>1003</v>
      </c>
      <c r="C28102" s="34">
        <v>963</v>
      </c>
      <c r="D28102" s="34">
        <v>993</v>
      </c>
      <c r="E28102" s="34">
        <v>1056</v>
      </c>
      <c r="F28102" s="34">
        <v>960</v>
      </c>
      <c r="G28102" s="34">
        <v>932</v>
      </c>
      <c r="H28102" s="34">
        <v>1061</v>
      </c>
      <c r="I28102" s="34">
        <v>938</v>
      </c>
      <c r="J28102" s="34">
        <v>1084</v>
      </c>
      <c r="K28102" s="34">
        <v>782</v>
      </c>
      <c r="L28102" s="34">
        <v>1024</v>
      </c>
      <c r="M28102" s="34">
        <v>870</v>
      </c>
    </row>
    <row r="28103" spans="1:13" x14ac:dyDescent="0.2">
      <c r="A28103" s="34" t="s">
        <v>128997</v>
      </c>
      <c r="B28103" s="34">
        <v>2359</v>
      </c>
      <c r="C28103" s="34">
        <v>2322</v>
      </c>
      <c r="D28103" s="34">
        <v>2397</v>
      </c>
      <c r="E28103" s="34">
        <v>2383</v>
      </c>
      <c r="F28103" s="34">
        <v>2216</v>
      </c>
      <c r="G28103" s="34">
        <v>2166</v>
      </c>
      <c r="H28103" s="34">
        <v>2571</v>
      </c>
      <c r="I28103" s="34">
        <v>2310</v>
      </c>
      <c r="J28103" s="34">
        <v>2599</v>
      </c>
      <c r="K28103" s="34">
        <v>1904</v>
      </c>
      <c r="L28103" s="34">
        <v>2488</v>
      </c>
      <c r="M28103" s="34">
        <v>1674</v>
      </c>
    </row>
    <row r="28104" spans="1:13" x14ac:dyDescent="0.2">
      <c r="A28104" s="34" t="s">
        <v>128998</v>
      </c>
      <c r="B28104" s="34">
        <v>810</v>
      </c>
      <c r="C28104" s="34">
        <v>810</v>
      </c>
      <c r="D28104" s="34">
        <v>919</v>
      </c>
      <c r="E28104" s="34">
        <v>837</v>
      </c>
      <c r="F28104" s="34">
        <v>737</v>
      </c>
      <c r="G28104" s="34">
        <v>789</v>
      </c>
      <c r="H28104" s="34">
        <v>927</v>
      </c>
      <c r="I28104" s="34">
        <v>825</v>
      </c>
      <c r="J28104" s="34">
        <v>850</v>
      </c>
      <c r="K28104" s="34">
        <v>745</v>
      </c>
      <c r="L28104" s="34">
        <v>799</v>
      </c>
      <c r="M28104" s="34">
        <v>672</v>
      </c>
    </row>
    <row r="28105" spans="1:13" x14ac:dyDescent="0.2">
      <c r="A28105" s="34" t="s">
        <v>128999</v>
      </c>
      <c r="B28105" s="34">
        <v>1401</v>
      </c>
      <c r="C28105" s="34">
        <v>1271</v>
      </c>
      <c r="D28105" s="34">
        <v>1418</v>
      </c>
      <c r="E28105" s="34">
        <v>1316</v>
      </c>
      <c r="F28105" s="34">
        <v>1127</v>
      </c>
      <c r="G28105" s="34">
        <v>1271</v>
      </c>
      <c r="H28105" s="34">
        <v>1372</v>
      </c>
      <c r="I28105" s="34">
        <v>1303</v>
      </c>
      <c r="J28105" s="34">
        <v>1353</v>
      </c>
      <c r="K28105" s="34">
        <v>1132</v>
      </c>
      <c r="L28105" s="34">
        <v>1253</v>
      </c>
      <c r="M28105" s="34">
        <v>966</v>
      </c>
    </row>
    <row r="28106" spans="1:13" x14ac:dyDescent="0.2">
      <c r="A28106" s="34" t="s">
        <v>129000</v>
      </c>
      <c r="B28106" s="34">
        <v>1060</v>
      </c>
      <c r="C28106" s="34">
        <v>966</v>
      </c>
      <c r="D28106" s="34">
        <v>1091</v>
      </c>
      <c r="E28106" s="34">
        <v>896</v>
      </c>
      <c r="F28106" s="34">
        <v>1006</v>
      </c>
      <c r="G28106" s="34">
        <v>833</v>
      </c>
      <c r="H28106" s="34">
        <v>1120</v>
      </c>
      <c r="I28106" s="34">
        <v>847</v>
      </c>
      <c r="J28106" s="34">
        <v>1095</v>
      </c>
      <c r="K28106" s="34">
        <v>802</v>
      </c>
      <c r="L28106" s="34">
        <v>1019</v>
      </c>
      <c r="M28106" s="34">
        <v>748</v>
      </c>
    </row>
    <row r="28107" spans="1:13" x14ac:dyDescent="0.2">
      <c r="A28107" s="34" t="s">
        <v>129001</v>
      </c>
      <c r="B28107" s="34">
        <v>461</v>
      </c>
      <c r="C28107" s="34">
        <v>442</v>
      </c>
      <c r="D28107" s="34">
        <v>532</v>
      </c>
      <c r="E28107" s="34">
        <v>495</v>
      </c>
      <c r="F28107" s="34">
        <v>457</v>
      </c>
      <c r="G28107" s="34">
        <v>407</v>
      </c>
      <c r="H28107" s="34">
        <v>572</v>
      </c>
      <c r="I28107" s="34">
        <v>493</v>
      </c>
      <c r="J28107" s="34">
        <v>546</v>
      </c>
      <c r="K28107" s="34">
        <v>395</v>
      </c>
      <c r="L28107" s="34">
        <v>510</v>
      </c>
      <c r="M28107" s="34">
        <v>321</v>
      </c>
    </row>
    <row r="28108" spans="1:13" x14ac:dyDescent="0.2">
      <c r="A28108" s="34" t="s">
        <v>129002</v>
      </c>
      <c r="B28108" s="34">
        <v>421</v>
      </c>
      <c r="C28108" s="34">
        <v>465</v>
      </c>
      <c r="D28108" s="34">
        <v>548</v>
      </c>
      <c r="E28108" s="34">
        <v>583</v>
      </c>
      <c r="F28108" s="34">
        <v>455</v>
      </c>
      <c r="G28108" s="34">
        <v>447</v>
      </c>
      <c r="H28108" s="34">
        <v>591</v>
      </c>
      <c r="I28108" s="34">
        <v>416</v>
      </c>
      <c r="J28108" s="34">
        <v>528</v>
      </c>
      <c r="K28108" s="34">
        <v>366</v>
      </c>
      <c r="L28108" s="34">
        <v>550</v>
      </c>
      <c r="M28108" s="34">
        <v>429</v>
      </c>
    </row>
    <row r="28109" spans="1:13" x14ac:dyDescent="0.2">
      <c r="A28109" s="34" t="s">
        <v>129003</v>
      </c>
      <c r="B28109" s="34">
        <v>438</v>
      </c>
      <c r="C28109" s="34">
        <v>605</v>
      </c>
      <c r="D28109" s="34">
        <v>527</v>
      </c>
      <c r="E28109" s="34">
        <v>680</v>
      </c>
      <c r="F28109" s="34">
        <v>479</v>
      </c>
      <c r="G28109" s="34">
        <v>603</v>
      </c>
      <c r="H28109" s="34">
        <v>512</v>
      </c>
      <c r="I28109" s="34">
        <v>592</v>
      </c>
      <c r="J28109" s="34">
        <v>514</v>
      </c>
      <c r="K28109" s="34">
        <v>513</v>
      </c>
      <c r="L28109" s="34">
        <v>458</v>
      </c>
      <c r="M28109" s="34">
        <v>499</v>
      </c>
    </row>
    <row r="28110" spans="1:13" x14ac:dyDescent="0.2">
      <c r="A28110" s="34" t="s">
        <v>129004</v>
      </c>
      <c r="B28110" s="34">
        <v>218</v>
      </c>
      <c r="C28110" s="34">
        <v>219</v>
      </c>
      <c r="D28110" s="34">
        <v>249</v>
      </c>
      <c r="E28110" s="34">
        <v>206</v>
      </c>
      <c r="F28110" s="34">
        <v>230</v>
      </c>
      <c r="G28110" s="34">
        <v>179</v>
      </c>
      <c r="H28110" s="34">
        <v>265</v>
      </c>
      <c r="I28110" s="34">
        <v>212</v>
      </c>
      <c r="J28110" s="34">
        <v>242</v>
      </c>
      <c r="K28110" s="34">
        <v>180</v>
      </c>
      <c r="L28110" s="34">
        <v>232</v>
      </c>
      <c r="M28110" s="34">
        <v>183</v>
      </c>
    </row>
    <row r="28111" spans="1:13" x14ac:dyDescent="0.2">
      <c r="A28111" s="34" t="s">
        <v>129005</v>
      </c>
      <c r="B28111" s="34">
        <v>496</v>
      </c>
      <c r="C28111" s="34">
        <v>523</v>
      </c>
      <c r="D28111" s="34">
        <v>555</v>
      </c>
      <c r="E28111" s="34">
        <v>538</v>
      </c>
      <c r="F28111" s="34">
        <v>447</v>
      </c>
      <c r="G28111" s="34">
        <v>452</v>
      </c>
      <c r="H28111" s="34">
        <v>493</v>
      </c>
      <c r="I28111" s="34">
        <v>541</v>
      </c>
      <c r="J28111" s="34">
        <v>499</v>
      </c>
      <c r="K28111" s="34">
        <v>405</v>
      </c>
      <c r="L28111" s="34">
        <v>476</v>
      </c>
      <c r="M28111" s="34">
        <v>419</v>
      </c>
    </row>
    <row r="28112" spans="1:13" x14ac:dyDescent="0.2">
      <c r="A28112" s="34" t="s">
        <v>129006</v>
      </c>
      <c r="B28112" s="34">
        <v>305</v>
      </c>
      <c r="C28112" s="34">
        <v>345</v>
      </c>
      <c r="D28112" s="34">
        <v>351</v>
      </c>
      <c r="E28112" s="34">
        <v>310</v>
      </c>
      <c r="F28112" s="34">
        <v>309</v>
      </c>
      <c r="G28112" s="34">
        <v>288</v>
      </c>
      <c r="H28112" s="34">
        <v>359</v>
      </c>
      <c r="I28112" s="34">
        <v>304</v>
      </c>
      <c r="J28112" s="34">
        <v>299</v>
      </c>
      <c r="K28112" s="34">
        <v>254</v>
      </c>
      <c r="L28112" s="34">
        <v>286</v>
      </c>
      <c r="M28112" s="34">
        <v>238</v>
      </c>
    </row>
    <row r="28113" spans="1:13" x14ac:dyDescent="0.2">
      <c r="A28113" s="34" t="s">
        <v>129007</v>
      </c>
      <c r="B28113" s="34">
        <v>511</v>
      </c>
      <c r="C28113" s="34">
        <v>521</v>
      </c>
      <c r="D28113" s="34">
        <v>450</v>
      </c>
      <c r="E28113" s="34">
        <v>614</v>
      </c>
      <c r="F28113" s="34">
        <v>463</v>
      </c>
      <c r="G28113" s="34">
        <v>553</v>
      </c>
      <c r="H28113" s="34">
        <v>641</v>
      </c>
      <c r="I28113" s="34">
        <v>520</v>
      </c>
      <c r="J28113" s="34">
        <v>599</v>
      </c>
      <c r="K28113" s="34">
        <v>424</v>
      </c>
      <c r="L28113" s="34">
        <v>477</v>
      </c>
      <c r="M28113" s="34">
        <v>432</v>
      </c>
    </row>
    <row r="28114" spans="1:13" x14ac:dyDescent="0.2">
      <c r="A28114" s="34" t="s">
        <v>129008</v>
      </c>
      <c r="B28114" s="34">
        <v>454</v>
      </c>
      <c r="C28114" s="34">
        <v>384</v>
      </c>
      <c r="D28114" s="34">
        <v>412</v>
      </c>
      <c r="E28114" s="34">
        <v>517</v>
      </c>
      <c r="F28114" s="34">
        <v>424</v>
      </c>
      <c r="G28114" s="34">
        <v>373</v>
      </c>
      <c r="H28114" s="34">
        <v>502</v>
      </c>
      <c r="I28114" s="34">
        <v>387</v>
      </c>
      <c r="J28114" s="34">
        <v>437</v>
      </c>
      <c r="K28114" s="34">
        <v>355</v>
      </c>
      <c r="L28114" s="34">
        <v>387</v>
      </c>
      <c r="M28114" s="34">
        <v>326</v>
      </c>
    </row>
    <row r="28115" spans="1:13" x14ac:dyDescent="0.2">
      <c r="A28115" s="34" t="s">
        <v>129009</v>
      </c>
      <c r="B28115" s="34">
        <v>387</v>
      </c>
      <c r="C28115" s="34">
        <v>430</v>
      </c>
      <c r="D28115" s="34">
        <v>405</v>
      </c>
      <c r="E28115" s="34">
        <v>396</v>
      </c>
      <c r="F28115" s="34">
        <v>348</v>
      </c>
      <c r="G28115" s="34">
        <v>379</v>
      </c>
      <c r="H28115" s="34">
        <v>458</v>
      </c>
      <c r="I28115" s="34">
        <v>400</v>
      </c>
      <c r="J28115" s="34">
        <v>430</v>
      </c>
      <c r="K28115" s="34">
        <v>328</v>
      </c>
      <c r="L28115" s="34">
        <v>381</v>
      </c>
      <c r="M28115" s="34">
        <v>277</v>
      </c>
    </row>
    <row r="28116" spans="1:13" x14ac:dyDescent="0.2">
      <c r="A28116" s="34" t="s">
        <v>129010</v>
      </c>
      <c r="B28116" s="34">
        <v>790</v>
      </c>
      <c r="C28116" s="34">
        <v>633</v>
      </c>
      <c r="D28116" s="34">
        <v>734</v>
      </c>
      <c r="E28116" s="34">
        <v>690</v>
      </c>
      <c r="F28116" s="34">
        <v>686</v>
      </c>
      <c r="G28116" s="34">
        <v>662</v>
      </c>
      <c r="H28116" s="34">
        <v>862</v>
      </c>
      <c r="I28116" s="34">
        <v>660</v>
      </c>
      <c r="J28116" s="34">
        <v>782</v>
      </c>
      <c r="K28116" s="34">
        <v>580</v>
      </c>
      <c r="L28116" s="34">
        <v>689</v>
      </c>
      <c r="M28116" s="34">
        <v>550</v>
      </c>
    </row>
    <row r="28117" spans="1:13" x14ac:dyDescent="0.2">
      <c r="A28117" s="34" t="s">
        <v>129011</v>
      </c>
      <c r="B28117" s="34">
        <v>751</v>
      </c>
      <c r="C28117" s="34">
        <v>706</v>
      </c>
      <c r="D28117" s="34">
        <v>737</v>
      </c>
      <c r="E28117" s="34">
        <v>681</v>
      </c>
      <c r="F28117" s="34">
        <v>694</v>
      </c>
      <c r="G28117" s="34">
        <v>592</v>
      </c>
      <c r="H28117" s="34">
        <v>798</v>
      </c>
      <c r="I28117" s="34">
        <v>660</v>
      </c>
      <c r="J28117" s="34">
        <v>870</v>
      </c>
      <c r="K28117" s="34">
        <v>556</v>
      </c>
      <c r="L28117" s="34">
        <v>838</v>
      </c>
      <c r="M28117" s="34">
        <v>447</v>
      </c>
    </row>
    <row r="28118" spans="1:13" x14ac:dyDescent="0.2">
      <c r="A28118" s="34" t="s">
        <v>129012</v>
      </c>
      <c r="B28118" s="34">
        <v>230</v>
      </c>
      <c r="C28118" s="34">
        <v>367</v>
      </c>
      <c r="D28118" s="34">
        <v>375</v>
      </c>
      <c r="E28118" s="34">
        <v>368</v>
      </c>
      <c r="F28118" s="34">
        <v>386</v>
      </c>
      <c r="G28118" s="34">
        <v>284</v>
      </c>
      <c r="H28118" s="34">
        <v>393</v>
      </c>
      <c r="I28118" s="34">
        <v>339</v>
      </c>
      <c r="J28118" s="34">
        <v>319</v>
      </c>
      <c r="K28118" s="34">
        <v>270</v>
      </c>
      <c r="L28118" s="34">
        <v>363</v>
      </c>
      <c r="M28118" s="34">
        <v>293</v>
      </c>
    </row>
    <row r="28119" spans="1:13" x14ac:dyDescent="0.2">
      <c r="A28119" s="34" t="s">
        <v>129013</v>
      </c>
      <c r="B28119" s="34">
        <v>347</v>
      </c>
      <c r="C28119" s="34">
        <v>344</v>
      </c>
      <c r="D28119" s="34">
        <v>420</v>
      </c>
      <c r="E28119" s="34">
        <v>413</v>
      </c>
      <c r="F28119" s="34">
        <v>342</v>
      </c>
      <c r="G28119" s="34">
        <v>439</v>
      </c>
      <c r="H28119" s="34">
        <v>433</v>
      </c>
      <c r="I28119" s="34">
        <v>365</v>
      </c>
      <c r="J28119" s="34">
        <v>387</v>
      </c>
      <c r="K28119" s="34">
        <v>300</v>
      </c>
      <c r="L28119" s="34">
        <v>362</v>
      </c>
      <c r="M28119" s="34">
        <v>299</v>
      </c>
    </row>
    <row r="28120" spans="1:13" x14ac:dyDescent="0.2">
      <c r="A28120" s="34" t="s">
        <v>129014</v>
      </c>
      <c r="B28120" s="34">
        <v>544</v>
      </c>
      <c r="C28120" s="34">
        <v>684</v>
      </c>
      <c r="D28120" s="34">
        <v>742</v>
      </c>
      <c r="E28120" s="34">
        <v>652</v>
      </c>
      <c r="F28120" s="34">
        <v>599</v>
      </c>
      <c r="G28120" s="34">
        <v>638</v>
      </c>
      <c r="H28120" s="34">
        <v>733</v>
      </c>
      <c r="I28120" s="34">
        <v>666</v>
      </c>
      <c r="J28120" s="34">
        <v>658</v>
      </c>
      <c r="K28120" s="34">
        <v>526</v>
      </c>
      <c r="L28120" s="34">
        <v>594</v>
      </c>
      <c r="M28120" s="34">
        <v>457</v>
      </c>
    </row>
    <row r="28121" spans="1:13" x14ac:dyDescent="0.2">
      <c r="A28121" s="34" t="s">
        <v>129015</v>
      </c>
      <c r="B28121" s="34">
        <v>555</v>
      </c>
      <c r="C28121" s="34">
        <v>570</v>
      </c>
      <c r="D28121" s="34">
        <v>601</v>
      </c>
      <c r="E28121" s="34">
        <v>617</v>
      </c>
      <c r="F28121" s="34">
        <v>519</v>
      </c>
      <c r="G28121" s="34">
        <v>588</v>
      </c>
      <c r="H28121" s="34">
        <v>621</v>
      </c>
      <c r="I28121" s="34">
        <v>576</v>
      </c>
      <c r="J28121" s="34">
        <v>584</v>
      </c>
      <c r="K28121" s="34">
        <v>475</v>
      </c>
      <c r="L28121" s="34">
        <v>618</v>
      </c>
      <c r="M28121" s="34">
        <v>522</v>
      </c>
    </row>
    <row r="28122" spans="1:13" x14ac:dyDescent="0.2">
      <c r="A28122" s="34" t="s">
        <v>129016</v>
      </c>
      <c r="B28122" s="34">
        <v>623</v>
      </c>
      <c r="C28122" s="34">
        <v>771</v>
      </c>
      <c r="D28122" s="34">
        <v>737</v>
      </c>
      <c r="E28122" s="34">
        <v>707</v>
      </c>
      <c r="F28122" s="34">
        <v>673</v>
      </c>
      <c r="G28122" s="34">
        <v>690</v>
      </c>
      <c r="H28122" s="34">
        <v>730</v>
      </c>
      <c r="I28122" s="34">
        <v>791</v>
      </c>
      <c r="J28122" s="34">
        <v>722</v>
      </c>
      <c r="K28122" s="34">
        <v>564</v>
      </c>
      <c r="L28122" s="34">
        <v>675</v>
      </c>
      <c r="M28122" s="34">
        <v>627</v>
      </c>
    </row>
    <row r="28123" spans="1:13" x14ac:dyDescent="0.2">
      <c r="A28123" s="34" t="s">
        <v>129017</v>
      </c>
      <c r="B28123" s="34">
        <v>1418</v>
      </c>
      <c r="C28123" s="34">
        <v>1372</v>
      </c>
      <c r="D28123" s="34">
        <v>1615</v>
      </c>
      <c r="E28123" s="34">
        <v>1454</v>
      </c>
      <c r="F28123" s="34">
        <v>1292</v>
      </c>
      <c r="G28123" s="34">
        <v>1277</v>
      </c>
      <c r="H28123" s="34">
        <v>1565</v>
      </c>
      <c r="I28123" s="34">
        <v>1461</v>
      </c>
      <c r="J28123" s="34">
        <v>1441</v>
      </c>
      <c r="K28123" s="34">
        <v>1209</v>
      </c>
      <c r="L28123" s="34">
        <v>1460</v>
      </c>
      <c r="M28123" s="34">
        <v>1107</v>
      </c>
    </row>
    <row r="28124" spans="1:13" x14ac:dyDescent="0.2">
      <c r="A28124" s="34" t="s">
        <v>129018</v>
      </c>
      <c r="B28124" s="34">
        <v>2697</v>
      </c>
      <c r="C28124" s="34">
        <v>2410</v>
      </c>
      <c r="D28124" s="34">
        <v>2761</v>
      </c>
      <c r="E28124" s="34">
        <v>2550</v>
      </c>
      <c r="F28124" s="34">
        <v>2294</v>
      </c>
      <c r="G28124" s="34">
        <v>2151</v>
      </c>
      <c r="H28124" s="34">
        <v>2640</v>
      </c>
      <c r="I28124" s="34">
        <v>2307</v>
      </c>
      <c r="J28124" s="34">
        <v>2696</v>
      </c>
      <c r="K28124" s="34">
        <v>1875</v>
      </c>
      <c r="L28124" s="34">
        <v>2631</v>
      </c>
      <c r="M28124" s="34">
        <v>1901</v>
      </c>
    </row>
    <row r="28125" spans="1:13" x14ac:dyDescent="0.2">
      <c r="A28125" s="34" t="s">
        <v>129019</v>
      </c>
      <c r="B28125" s="34">
        <v>793</v>
      </c>
      <c r="C28125" s="34">
        <v>866</v>
      </c>
      <c r="D28125" s="34">
        <v>840</v>
      </c>
      <c r="E28125" s="34">
        <v>992</v>
      </c>
      <c r="F28125" s="34">
        <v>808</v>
      </c>
      <c r="G28125" s="34">
        <v>797</v>
      </c>
      <c r="H28125" s="34">
        <v>977</v>
      </c>
      <c r="I28125" s="34">
        <v>851</v>
      </c>
      <c r="J28125" s="34">
        <v>906</v>
      </c>
      <c r="K28125" s="34">
        <v>707</v>
      </c>
      <c r="L28125" s="34">
        <v>900</v>
      </c>
      <c r="M28125" s="34">
        <v>706</v>
      </c>
    </row>
    <row r="28126" spans="1:13" x14ac:dyDescent="0.2">
      <c r="A28126" s="34" t="s">
        <v>129020</v>
      </c>
      <c r="B28126" s="34">
        <v>728</v>
      </c>
      <c r="C28126" s="34">
        <v>785</v>
      </c>
      <c r="D28126" s="34">
        <v>793</v>
      </c>
      <c r="E28126" s="34">
        <v>876</v>
      </c>
      <c r="F28126" s="34">
        <v>765</v>
      </c>
      <c r="G28126" s="34">
        <v>848</v>
      </c>
      <c r="H28126" s="34">
        <v>781</v>
      </c>
      <c r="I28126" s="34">
        <v>817</v>
      </c>
      <c r="J28126" s="34">
        <v>937</v>
      </c>
      <c r="K28126" s="34">
        <v>678</v>
      </c>
      <c r="L28126" s="34">
        <v>801</v>
      </c>
      <c r="M28126" s="34">
        <v>646</v>
      </c>
    </row>
    <row r="28127" spans="1:13" x14ac:dyDescent="0.2">
      <c r="A28127" s="34" t="s">
        <v>129021</v>
      </c>
      <c r="B28127" s="34">
        <v>1114</v>
      </c>
      <c r="C28127" s="34">
        <v>1376</v>
      </c>
      <c r="D28127" s="34">
        <v>1354</v>
      </c>
      <c r="E28127" s="34">
        <v>1330</v>
      </c>
      <c r="F28127" s="34">
        <v>1172</v>
      </c>
      <c r="G28127" s="34">
        <v>1175</v>
      </c>
      <c r="H28127" s="34">
        <v>1329</v>
      </c>
      <c r="I28127" s="34">
        <v>1311</v>
      </c>
      <c r="J28127" s="34">
        <v>1315</v>
      </c>
      <c r="K28127" s="34">
        <v>1006</v>
      </c>
      <c r="L28127" s="34">
        <v>1174</v>
      </c>
      <c r="M28127" s="34">
        <v>967</v>
      </c>
    </row>
    <row r="28128" spans="1:13" x14ac:dyDescent="0.2">
      <c r="A28128" s="34" t="s">
        <v>129022</v>
      </c>
      <c r="B28128" s="34">
        <v>711</v>
      </c>
      <c r="C28128" s="34">
        <v>626</v>
      </c>
      <c r="D28128" s="34">
        <v>770</v>
      </c>
      <c r="E28128" s="34">
        <v>832</v>
      </c>
      <c r="F28128" s="34">
        <v>695</v>
      </c>
      <c r="G28128" s="34">
        <v>679</v>
      </c>
      <c r="H28128" s="34">
        <v>796</v>
      </c>
      <c r="I28128" s="34">
        <v>723</v>
      </c>
      <c r="J28128" s="34">
        <v>716</v>
      </c>
      <c r="K28128" s="34">
        <v>571</v>
      </c>
      <c r="L28128" s="34">
        <v>628</v>
      </c>
      <c r="M28128" s="34">
        <v>560</v>
      </c>
    </row>
    <row r="28129" spans="1:13" x14ac:dyDescent="0.2">
      <c r="A28129" s="34" t="s">
        <v>129023</v>
      </c>
      <c r="B28129" s="34">
        <v>562</v>
      </c>
      <c r="C28129" s="34">
        <v>526</v>
      </c>
      <c r="D28129" s="34">
        <v>637</v>
      </c>
      <c r="E28129" s="34">
        <v>624</v>
      </c>
      <c r="F28129" s="34">
        <v>558</v>
      </c>
      <c r="G28129" s="34">
        <v>560</v>
      </c>
      <c r="H28129" s="34">
        <v>641</v>
      </c>
      <c r="I28129" s="34">
        <v>650</v>
      </c>
      <c r="J28129" s="34">
        <v>617</v>
      </c>
      <c r="K28129" s="34">
        <v>507</v>
      </c>
      <c r="L28129" s="34">
        <v>692</v>
      </c>
      <c r="M28129" s="34">
        <v>437</v>
      </c>
    </row>
    <row r="28130" spans="1:13" x14ac:dyDescent="0.2">
      <c r="A28130" s="34" t="s">
        <v>129024</v>
      </c>
      <c r="B28130" s="34">
        <v>325</v>
      </c>
      <c r="C28130" s="34">
        <v>426</v>
      </c>
      <c r="D28130" s="34">
        <v>451</v>
      </c>
      <c r="E28130" s="34">
        <v>501</v>
      </c>
      <c r="F28130" s="34">
        <v>419</v>
      </c>
      <c r="G28130" s="34">
        <v>405</v>
      </c>
      <c r="H28130" s="34">
        <v>439</v>
      </c>
      <c r="I28130" s="34">
        <v>441</v>
      </c>
      <c r="J28130" s="34">
        <v>514</v>
      </c>
      <c r="K28130" s="34">
        <v>304</v>
      </c>
      <c r="L28130" s="34">
        <v>432</v>
      </c>
      <c r="M28130" s="34">
        <v>372</v>
      </c>
    </row>
    <row r="28131" spans="1:13" x14ac:dyDescent="0.2">
      <c r="A28131" s="34" t="s">
        <v>129025</v>
      </c>
      <c r="B28131" s="34">
        <v>366</v>
      </c>
      <c r="C28131" s="34">
        <v>372</v>
      </c>
      <c r="D28131" s="34">
        <v>405</v>
      </c>
      <c r="E28131" s="34">
        <v>392</v>
      </c>
      <c r="F28131" s="34">
        <v>418</v>
      </c>
      <c r="G28131" s="34">
        <v>379</v>
      </c>
      <c r="H28131" s="34">
        <v>410</v>
      </c>
      <c r="I28131" s="34">
        <v>355</v>
      </c>
      <c r="J28131" s="34">
        <v>399</v>
      </c>
      <c r="K28131" s="34">
        <v>410</v>
      </c>
      <c r="L28131" s="34">
        <v>368</v>
      </c>
      <c r="M28131" s="34">
        <v>307</v>
      </c>
    </row>
    <row r="28132" spans="1:13" x14ac:dyDescent="0.2">
      <c r="A28132" s="34" t="s">
        <v>129026</v>
      </c>
      <c r="B28132" s="34">
        <v>668</v>
      </c>
      <c r="C28132" s="34">
        <v>732</v>
      </c>
      <c r="D28132" s="34">
        <v>791</v>
      </c>
      <c r="E28132" s="34">
        <v>742</v>
      </c>
      <c r="F28132" s="34">
        <v>672</v>
      </c>
      <c r="G28132" s="34">
        <v>648</v>
      </c>
      <c r="H28132" s="34">
        <v>832</v>
      </c>
      <c r="I28132" s="34">
        <v>749</v>
      </c>
      <c r="J28132" s="34">
        <v>804</v>
      </c>
      <c r="K28132" s="34">
        <v>586</v>
      </c>
      <c r="L28132" s="34">
        <v>674</v>
      </c>
      <c r="M28132" s="34">
        <v>591</v>
      </c>
    </row>
    <row r="28133" spans="1:13" x14ac:dyDescent="0.2">
      <c r="A28133" s="34" t="s">
        <v>129027</v>
      </c>
      <c r="B28133" s="34">
        <v>445</v>
      </c>
      <c r="C28133" s="34">
        <v>583</v>
      </c>
      <c r="D28133" s="34">
        <v>581</v>
      </c>
      <c r="E28133" s="34">
        <v>658</v>
      </c>
      <c r="F28133" s="34">
        <v>551</v>
      </c>
      <c r="G28133" s="34">
        <v>497</v>
      </c>
      <c r="H28133" s="34">
        <v>504</v>
      </c>
      <c r="I28133" s="34">
        <v>544</v>
      </c>
      <c r="J28133" s="34">
        <v>485</v>
      </c>
      <c r="K28133" s="34">
        <v>457</v>
      </c>
      <c r="L28133" s="34">
        <v>499</v>
      </c>
      <c r="M28133" s="34">
        <v>391</v>
      </c>
    </row>
    <row r="28134" spans="1:13" x14ac:dyDescent="0.2">
      <c r="A28134" s="34" t="s">
        <v>129028</v>
      </c>
      <c r="B28134" s="34">
        <v>425</v>
      </c>
      <c r="C28134" s="34">
        <v>482</v>
      </c>
      <c r="D28134" s="34">
        <v>531</v>
      </c>
      <c r="E28134" s="34">
        <v>539</v>
      </c>
      <c r="F28134" s="34">
        <v>496</v>
      </c>
      <c r="G28134" s="34">
        <v>495</v>
      </c>
      <c r="H28134" s="34">
        <v>507</v>
      </c>
      <c r="I28134" s="34">
        <v>558</v>
      </c>
      <c r="J28134" s="34">
        <v>527</v>
      </c>
      <c r="K28134" s="34">
        <v>471</v>
      </c>
      <c r="L28134" s="34">
        <v>529</v>
      </c>
      <c r="M28134" s="34">
        <v>416</v>
      </c>
    </row>
    <row r="28135" spans="1:13" x14ac:dyDescent="0.2">
      <c r="A28135" s="34" t="s">
        <v>129029</v>
      </c>
      <c r="B28135" s="34">
        <v>1373</v>
      </c>
      <c r="C28135" s="34">
        <v>1518</v>
      </c>
      <c r="D28135" s="34">
        <v>1575</v>
      </c>
      <c r="E28135" s="34">
        <v>1693</v>
      </c>
      <c r="F28135" s="34">
        <v>1360</v>
      </c>
      <c r="G28135" s="34">
        <v>1495</v>
      </c>
      <c r="H28135" s="34">
        <v>1695</v>
      </c>
      <c r="I28135" s="34">
        <v>1426</v>
      </c>
      <c r="J28135" s="34">
        <v>1549</v>
      </c>
      <c r="K28135" s="34">
        <v>1300</v>
      </c>
      <c r="L28135" s="34">
        <v>1516</v>
      </c>
      <c r="M28135" s="34">
        <v>1137</v>
      </c>
    </row>
    <row r="28136" spans="1:13" x14ac:dyDescent="0.2">
      <c r="A28136" s="34" t="s">
        <v>129030</v>
      </c>
      <c r="B28136" s="34">
        <v>395</v>
      </c>
      <c r="C28136" s="34">
        <v>355</v>
      </c>
      <c r="D28136" s="34">
        <v>436</v>
      </c>
      <c r="E28136" s="34">
        <v>430</v>
      </c>
      <c r="F28136" s="34">
        <v>385</v>
      </c>
      <c r="G28136" s="34">
        <v>355</v>
      </c>
      <c r="H28136" s="34">
        <v>437</v>
      </c>
      <c r="I28136" s="34">
        <v>352</v>
      </c>
      <c r="J28136" s="34">
        <v>399</v>
      </c>
      <c r="K28136" s="34">
        <v>343</v>
      </c>
      <c r="L28136" s="34">
        <v>401</v>
      </c>
      <c r="M28136" s="34">
        <v>270</v>
      </c>
    </row>
    <row r="28137" spans="1:13" x14ac:dyDescent="0.2">
      <c r="A28137" s="34" t="s">
        <v>129031</v>
      </c>
      <c r="B28137" s="34">
        <v>915</v>
      </c>
      <c r="C28137" s="34">
        <v>978</v>
      </c>
      <c r="D28137" s="34">
        <v>1033</v>
      </c>
      <c r="E28137" s="34">
        <v>1016</v>
      </c>
      <c r="F28137" s="34">
        <v>866</v>
      </c>
      <c r="G28137" s="34">
        <v>935</v>
      </c>
      <c r="H28137" s="34">
        <v>1164</v>
      </c>
      <c r="I28137" s="34">
        <v>949</v>
      </c>
      <c r="J28137" s="34">
        <v>1016</v>
      </c>
      <c r="K28137" s="34">
        <v>733</v>
      </c>
      <c r="L28137" s="34">
        <v>935</v>
      </c>
      <c r="M28137" s="34">
        <v>710</v>
      </c>
    </row>
    <row r="28138" spans="1:13" x14ac:dyDescent="0.2">
      <c r="A28138" s="34" t="s">
        <v>129032</v>
      </c>
      <c r="B28138" s="34">
        <v>375</v>
      </c>
      <c r="C28138" s="34">
        <v>341</v>
      </c>
      <c r="D28138" s="34">
        <v>351</v>
      </c>
      <c r="E28138" s="34">
        <v>414</v>
      </c>
      <c r="F28138" s="34">
        <v>309</v>
      </c>
      <c r="G28138" s="34">
        <v>336</v>
      </c>
      <c r="H28138" s="34">
        <v>432</v>
      </c>
      <c r="I28138" s="34">
        <v>317</v>
      </c>
      <c r="J28138" s="34">
        <v>328</v>
      </c>
      <c r="K28138" s="34">
        <v>350</v>
      </c>
      <c r="L28138" s="34">
        <v>407</v>
      </c>
      <c r="M28138" s="34">
        <v>286</v>
      </c>
    </row>
    <row r="28139" spans="1:13" x14ac:dyDescent="0.2">
      <c r="A28139" s="34" t="s">
        <v>129033</v>
      </c>
      <c r="B28139" s="34">
        <v>1454</v>
      </c>
      <c r="C28139" s="34">
        <v>1371</v>
      </c>
      <c r="D28139" s="34">
        <v>1583</v>
      </c>
      <c r="E28139" s="34">
        <v>1335</v>
      </c>
      <c r="F28139" s="34">
        <v>1356</v>
      </c>
      <c r="G28139" s="34">
        <v>1235</v>
      </c>
      <c r="H28139" s="34">
        <v>1609</v>
      </c>
      <c r="I28139" s="34">
        <v>1428</v>
      </c>
      <c r="J28139" s="34">
        <v>1501</v>
      </c>
      <c r="K28139" s="34">
        <v>1158</v>
      </c>
      <c r="L28139" s="34">
        <v>1372</v>
      </c>
      <c r="M28139" s="34">
        <v>1079</v>
      </c>
    </row>
    <row r="28140" spans="1:13" x14ac:dyDescent="0.2">
      <c r="A28140" s="34" t="s">
        <v>129034</v>
      </c>
      <c r="B28140" s="34">
        <v>917</v>
      </c>
      <c r="C28140" s="34">
        <v>1112</v>
      </c>
      <c r="D28140" s="34">
        <v>1039</v>
      </c>
      <c r="E28140" s="34">
        <v>1101</v>
      </c>
      <c r="F28140" s="34">
        <v>917</v>
      </c>
      <c r="G28140" s="34">
        <v>929</v>
      </c>
      <c r="H28140" s="34">
        <v>1077</v>
      </c>
      <c r="I28140" s="34">
        <v>1010</v>
      </c>
      <c r="J28140" s="34">
        <v>949</v>
      </c>
      <c r="K28140" s="34">
        <v>822</v>
      </c>
      <c r="L28140" s="34">
        <v>863</v>
      </c>
      <c r="M28140" s="34">
        <v>890</v>
      </c>
    </row>
    <row r="28141" spans="1:13" x14ac:dyDescent="0.2">
      <c r="A28141" s="34" t="s">
        <v>129035</v>
      </c>
      <c r="B28141" s="34">
        <v>1213</v>
      </c>
      <c r="C28141" s="34">
        <v>1413</v>
      </c>
      <c r="D28141" s="34">
        <v>1412</v>
      </c>
      <c r="E28141" s="34">
        <v>1450</v>
      </c>
      <c r="F28141" s="34">
        <v>1336</v>
      </c>
      <c r="G28141" s="34">
        <v>1287</v>
      </c>
      <c r="H28141" s="34">
        <v>1422</v>
      </c>
      <c r="I28141" s="34">
        <v>1577</v>
      </c>
      <c r="J28141" s="34">
        <v>1396</v>
      </c>
      <c r="K28141" s="34">
        <v>1125</v>
      </c>
      <c r="L28141" s="34">
        <v>1280</v>
      </c>
      <c r="M28141" s="34">
        <v>1212</v>
      </c>
    </row>
    <row r="28142" spans="1:13" x14ac:dyDescent="0.2">
      <c r="A28142" s="34" t="s">
        <v>129036</v>
      </c>
      <c r="B28142" s="34">
        <v>805</v>
      </c>
      <c r="C28142" s="34">
        <v>947</v>
      </c>
      <c r="D28142" s="34">
        <v>1083</v>
      </c>
      <c r="E28142" s="34">
        <v>1004</v>
      </c>
      <c r="F28142" s="34">
        <v>854</v>
      </c>
      <c r="G28142" s="34">
        <v>867</v>
      </c>
      <c r="H28142" s="34">
        <v>1003</v>
      </c>
      <c r="I28142" s="34">
        <v>827</v>
      </c>
      <c r="J28142" s="34">
        <v>1033</v>
      </c>
      <c r="K28142" s="34">
        <v>776</v>
      </c>
      <c r="L28142" s="34">
        <v>957</v>
      </c>
      <c r="M28142" s="34">
        <v>696</v>
      </c>
    </row>
    <row r="28143" spans="1:13" x14ac:dyDescent="0.2">
      <c r="A28143" s="34" t="s">
        <v>129037</v>
      </c>
      <c r="B28143" s="34">
        <v>1650</v>
      </c>
      <c r="C28143" s="34">
        <v>1624</v>
      </c>
      <c r="D28143" s="34">
        <v>1830</v>
      </c>
      <c r="E28143" s="34">
        <v>1599</v>
      </c>
      <c r="F28143" s="34">
        <v>1623</v>
      </c>
      <c r="G28143" s="34">
        <v>1568</v>
      </c>
      <c r="H28143" s="34">
        <v>1959</v>
      </c>
      <c r="I28143" s="34">
        <v>1598</v>
      </c>
      <c r="J28143" s="34">
        <v>1828</v>
      </c>
      <c r="K28143" s="34">
        <v>1288</v>
      </c>
      <c r="L28143" s="34">
        <v>1790</v>
      </c>
      <c r="M28143" s="34">
        <v>1290</v>
      </c>
    </row>
    <row r="28144" spans="1:13" x14ac:dyDescent="0.2">
      <c r="A28144" s="34" t="s">
        <v>129038</v>
      </c>
      <c r="B28144" s="34">
        <v>854</v>
      </c>
      <c r="C28144" s="34">
        <v>852</v>
      </c>
      <c r="D28144" s="34">
        <v>870</v>
      </c>
      <c r="E28144" s="34">
        <v>881</v>
      </c>
      <c r="F28144" s="34">
        <v>768</v>
      </c>
      <c r="G28144" s="34">
        <v>776</v>
      </c>
      <c r="H28144" s="34">
        <v>901</v>
      </c>
      <c r="I28144" s="34">
        <v>779</v>
      </c>
      <c r="J28144" s="34">
        <v>910</v>
      </c>
      <c r="K28144" s="34">
        <v>754</v>
      </c>
      <c r="L28144" s="34">
        <v>822</v>
      </c>
      <c r="M28144" s="34">
        <v>638</v>
      </c>
    </row>
    <row r="28145" spans="1:13" x14ac:dyDescent="0.2">
      <c r="A28145" s="34" t="s">
        <v>129039</v>
      </c>
      <c r="B28145" s="34">
        <v>1612</v>
      </c>
      <c r="C28145" s="34">
        <v>1695</v>
      </c>
      <c r="D28145" s="34">
        <v>1680</v>
      </c>
      <c r="E28145" s="34">
        <v>1685</v>
      </c>
      <c r="F28145" s="34">
        <v>1328</v>
      </c>
      <c r="G28145" s="34">
        <v>1535</v>
      </c>
      <c r="H28145" s="34">
        <v>1709</v>
      </c>
      <c r="I28145" s="34">
        <v>1668</v>
      </c>
      <c r="J28145" s="34">
        <v>1785</v>
      </c>
      <c r="K28145" s="34">
        <v>1325</v>
      </c>
      <c r="L28145" s="34">
        <v>1498</v>
      </c>
      <c r="M28145" s="34">
        <v>1186</v>
      </c>
    </row>
    <row r="28146" spans="1:13" x14ac:dyDescent="0.2">
      <c r="A28146" s="34" t="s">
        <v>129040</v>
      </c>
      <c r="B28146" s="34">
        <v>1237</v>
      </c>
      <c r="C28146" s="34">
        <v>1206</v>
      </c>
      <c r="D28146" s="34">
        <v>1249</v>
      </c>
      <c r="E28146" s="34">
        <v>1248</v>
      </c>
      <c r="F28146" s="34">
        <v>1086</v>
      </c>
      <c r="G28146" s="34">
        <v>1129</v>
      </c>
      <c r="H28146" s="34">
        <v>1386</v>
      </c>
      <c r="I28146" s="34">
        <v>1151</v>
      </c>
      <c r="J28146" s="34">
        <v>1213</v>
      </c>
      <c r="K28146" s="34">
        <v>976</v>
      </c>
      <c r="L28146" s="34">
        <v>1286</v>
      </c>
      <c r="M28146" s="34">
        <v>819</v>
      </c>
    </row>
    <row r="28147" spans="1:13" x14ac:dyDescent="0.2">
      <c r="A28147" s="34" t="s">
        <v>129041</v>
      </c>
      <c r="B28147" s="34">
        <v>1128</v>
      </c>
      <c r="C28147" s="34">
        <v>1083</v>
      </c>
      <c r="D28147" s="34">
        <v>1191</v>
      </c>
      <c r="E28147" s="34">
        <v>1102</v>
      </c>
      <c r="F28147" s="34">
        <v>1094</v>
      </c>
      <c r="G28147" s="34">
        <v>1053</v>
      </c>
      <c r="H28147" s="34">
        <v>1366</v>
      </c>
      <c r="I28147" s="34">
        <v>1191</v>
      </c>
      <c r="J28147" s="34">
        <v>1462</v>
      </c>
      <c r="K28147" s="34">
        <v>910</v>
      </c>
      <c r="L28147" s="34">
        <v>1231</v>
      </c>
      <c r="M28147" s="34">
        <v>918</v>
      </c>
    </row>
    <row r="28148" spans="1:13" x14ac:dyDescent="0.2">
      <c r="A28148" s="34" t="s">
        <v>129042</v>
      </c>
      <c r="B28148" s="34">
        <v>603</v>
      </c>
      <c r="C28148" s="34">
        <v>872</v>
      </c>
      <c r="D28148" s="34">
        <v>748</v>
      </c>
      <c r="E28148" s="34">
        <v>895</v>
      </c>
      <c r="F28148" s="34">
        <v>625</v>
      </c>
      <c r="G28148" s="34">
        <v>797</v>
      </c>
      <c r="H28148" s="34">
        <v>712</v>
      </c>
      <c r="I28148" s="34">
        <v>807</v>
      </c>
      <c r="J28148" s="34">
        <v>689</v>
      </c>
      <c r="K28148" s="34">
        <v>692</v>
      </c>
      <c r="L28148" s="34">
        <v>718</v>
      </c>
      <c r="M28148" s="34">
        <v>636</v>
      </c>
    </row>
    <row r="28149" spans="1:13" x14ac:dyDescent="0.2">
      <c r="A28149" s="34" t="s">
        <v>129043</v>
      </c>
      <c r="B28149" s="34">
        <v>897</v>
      </c>
      <c r="C28149" s="34">
        <v>913</v>
      </c>
      <c r="D28149" s="34">
        <v>967</v>
      </c>
      <c r="E28149" s="34">
        <v>948</v>
      </c>
      <c r="F28149" s="34">
        <v>1007</v>
      </c>
      <c r="G28149" s="34">
        <v>870</v>
      </c>
      <c r="H28149" s="34">
        <v>1055</v>
      </c>
      <c r="I28149" s="34">
        <v>917</v>
      </c>
      <c r="J28149" s="34">
        <v>938</v>
      </c>
      <c r="K28149" s="34">
        <v>741</v>
      </c>
      <c r="L28149" s="34">
        <v>923</v>
      </c>
      <c r="M28149" s="34">
        <v>609</v>
      </c>
    </row>
    <row r="28150" spans="1:13" x14ac:dyDescent="0.2">
      <c r="A28150" s="34" t="s">
        <v>129044</v>
      </c>
      <c r="B28150" s="34">
        <v>754</v>
      </c>
      <c r="C28150" s="34">
        <v>869</v>
      </c>
      <c r="D28150" s="34">
        <v>872</v>
      </c>
      <c r="E28150" s="34">
        <v>870</v>
      </c>
      <c r="F28150" s="34">
        <v>785</v>
      </c>
      <c r="G28150" s="34">
        <v>840</v>
      </c>
      <c r="H28150" s="34">
        <v>938</v>
      </c>
      <c r="I28150" s="34">
        <v>798</v>
      </c>
      <c r="J28150" s="34">
        <v>803</v>
      </c>
      <c r="K28150" s="34">
        <v>689</v>
      </c>
      <c r="L28150" s="34">
        <v>748</v>
      </c>
      <c r="M28150" s="34">
        <v>630</v>
      </c>
    </row>
    <row r="28151" spans="1:13" x14ac:dyDescent="0.2">
      <c r="A28151" s="34" t="s">
        <v>129045</v>
      </c>
      <c r="B28151" s="34">
        <v>923</v>
      </c>
      <c r="C28151" s="34">
        <v>1105</v>
      </c>
      <c r="D28151" s="34">
        <v>1110</v>
      </c>
      <c r="E28151" s="34">
        <v>1158</v>
      </c>
      <c r="F28151" s="34">
        <v>975</v>
      </c>
      <c r="G28151" s="34">
        <v>1067</v>
      </c>
      <c r="H28151" s="34">
        <v>1078</v>
      </c>
      <c r="I28151" s="34">
        <v>1072</v>
      </c>
      <c r="J28151" s="34">
        <v>1075</v>
      </c>
      <c r="K28151" s="34">
        <v>912</v>
      </c>
      <c r="L28151" s="34">
        <v>1029</v>
      </c>
      <c r="M28151" s="34">
        <v>849</v>
      </c>
    </row>
    <row r="28152" spans="1:13" x14ac:dyDescent="0.2">
      <c r="A28152" s="34" t="s">
        <v>129046</v>
      </c>
      <c r="B28152" s="34">
        <v>576</v>
      </c>
      <c r="C28152" s="34">
        <v>662</v>
      </c>
      <c r="D28152" s="34">
        <v>564</v>
      </c>
      <c r="E28152" s="34">
        <v>753</v>
      </c>
      <c r="F28152" s="34">
        <v>626</v>
      </c>
      <c r="G28152" s="34">
        <v>663</v>
      </c>
      <c r="H28152" s="34">
        <v>681</v>
      </c>
      <c r="I28152" s="34">
        <v>727</v>
      </c>
      <c r="J28152" s="34">
        <v>595</v>
      </c>
      <c r="K28152" s="34">
        <v>569</v>
      </c>
      <c r="L28152" s="34">
        <v>564</v>
      </c>
      <c r="M28152" s="34">
        <v>564</v>
      </c>
    </row>
    <row r="28153" spans="1:13" x14ac:dyDescent="0.2">
      <c r="A28153" s="34" t="s">
        <v>129047</v>
      </c>
      <c r="B28153" s="34">
        <v>600</v>
      </c>
      <c r="C28153" s="34">
        <v>689</v>
      </c>
      <c r="D28153" s="34">
        <v>639</v>
      </c>
      <c r="E28153" s="34">
        <v>687</v>
      </c>
      <c r="F28153" s="34">
        <v>626</v>
      </c>
      <c r="G28153" s="34">
        <v>591</v>
      </c>
      <c r="H28153" s="34">
        <v>717</v>
      </c>
      <c r="I28153" s="34">
        <v>616</v>
      </c>
      <c r="J28153" s="34">
        <v>703</v>
      </c>
      <c r="K28153" s="34">
        <v>532</v>
      </c>
      <c r="L28153" s="34">
        <v>574</v>
      </c>
      <c r="M28153" s="34">
        <v>481</v>
      </c>
    </row>
    <row r="28154" spans="1:13" x14ac:dyDescent="0.2">
      <c r="A28154" s="34" t="s">
        <v>129048</v>
      </c>
      <c r="B28154" s="34">
        <v>435</v>
      </c>
      <c r="C28154" s="34">
        <v>475</v>
      </c>
      <c r="D28154" s="34">
        <v>459</v>
      </c>
      <c r="E28154" s="34">
        <v>520</v>
      </c>
      <c r="F28154" s="34">
        <v>421</v>
      </c>
      <c r="G28154" s="34">
        <v>431</v>
      </c>
      <c r="H28154" s="34">
        <v>492</v>
      </c>
      <c r="I28154" s="34">
        <v>477</v>
      </c>
      <c r="J28154" s="34">
        <v>540</v>
      </c>
      <c r="K28154" s="34">
        <v>393</v>
      </c>
      <c r="L28154" s="34">
        <v>397</v>
      </c>
      <c r="M28154" s="34">
        <v>376</v>
      </c>
    </row>
    <row r="28155" spans="1:13" x14ac:dyDescent="0.2">
      <c r="A28155" s="34" t="s">
        <v>129049</v>
      </c>
      <c r="B28155" s="34">
        <v>567</v>
      </c>
      <c r="C28155" s="34">
        <v>616</v>
      </c>
      <c r="D28155" s="34">
        <v>630</v>
      </c>
      <c r="E28155" s="34">
        <v>721</v>
      </c>
      <c r="F28155" s="34">
        <v>583</v>
      </c>
      <c r="G28155" s="34">
        <v>663</v>
      </c>
      <c r="H28155" s="34">
        <v>664</v>
      </c>
      <c r="I28155" s="34">
        <v>593</v>
      </c>
      <c r="J28155" s="34">
        <v>633</v>
      </c>
      <c r="K28155" s="34">
        <v>505</v>
      </c>
      <c r="L28155" s="34">
        <v>628</v>
      </c>
      <c r="M28155" s="34">
        <v>493</v>
      </c>
    </row>
    <row r="28156" spans="1:13" x14ac:dyDescent="0.2">
      <c r="A28156" s="34" t="s">
        <v>129050</v>
      </c>
      <c r="B28156" s="34">
        <v>509</v>
      </c>
      <c r="C28156" s="34">
        <v>642</v>
      </c>
      <c r="D28156" s="34">
        <v>573</v>
      </c>
      <c r="E28156" s="34">
        <v>630</v>
      </c>
      <c r="F28156" s="34">
        <v>569</v>
      </c>
      <c r="G28156" s="34">
        <v>590</v>
      </c>
      <c r="H28156" s="34">
        <v>637</v>
      </c>
      <c r="I28156" s="34">
        <v>613</v>
      </c>
      <c r="J28156" s="34">
        <v>704</v>
      </c>
      <c r="K28156" s="34">
        <v>503</v>
      </c>
      <c r="L28156" s="34">
        <v>578</v>
      </c>
      <c r="M28156" s="34">
        <v>517</v>
      </c>
    </row>
    <row r="28157" spans="1:13" x14ac:dyDescent="0.2">
      <c r="A28157" s="34" t="s">
        <v>129051</v>
      </c>
      <c r="B28157" s="34">
        <v>1335</v>
      </c>
      <c r="C28157" s="34">
        <v>1122</v>
      </c>
      <c r="D28157" s="34">
        <v>1219</v>
      </c>
      <c r="E28157" s="34">
        <v>1192</v>
      </c>
      <c r="F28157" s="34">
        <v>1117</v>
      </c>
      <c r="G28157" s="34">
        <v>983</v>
      </c>
      <c r="H28157" s="34">
        <v>1277</v>
      </c>
      <c r="I28157" s="34">
        <v>1068</v>
      </c>
      <c r="J28157" s="34">
        <v>1174</v>
      </c>
      <c r="K28157" s="34">
        <v>894</v>
      </c>
      <c r="L28157" s="34">
        <v>1134</v>
      </c>
      <c r="M28157" s="34">
        <v>829</v>
      </c>
    </row>
    <row r="28158" spans="1:13" x14ac:dyDescent="0.2">
      <c r="A28158" s="34" t="s">
        <v>129052</v>
      </c>
      <c r="B28158" s="34">
        <v>1153</v>
      </c>
      <c r="C28158" s="34">
        <v>1099</v>
      </c>
      <c r="D28158" s="34">
        <v>1225</v>
      </c>
      <c r="E28158" s="34">
        <v>1139</v>
      </c>
      <c r="F28158" s="34">
        <v>1013</v>
      </c>
      <c r="G28158" s="34">
        <v>943</v>
      </c>
      <c r="H28158" s="34">
        <v>1294</v>
      </c>
      <c r="I28158" s="34">
        <v>1037</v>
      </c>
      <c r="J28158" s="34">
        <v>1317</v>
      </c>
      <c r="K28158" s="34">
        <v>910</v>
      </c>
      <c r="L28158" s="34">
        <v>1234</v>
      </c>
      <c r="M28158" s="34">
        <v>830</v>
      </c>
    </row>
    <row r="28159" spans="1:13" x14ac:dyDescent="0.2">
      <c r="A28159" s="34" t="s">
        <v>129053</v>
      </c>
      <c r="B28159" s="34">
        <v>509</v>
      </c>
      <c r="C28159" s="34">
        <v>612</v>
      </c>
      <c r="D28159" s="34">
        <v>637</v>
      </c>
      <c r="E28159" s="34">
        <v>802</v>
      </c>
      <c r="F28159" s="34">
        <v>581</v>
      </c>
      <c r="G28159" s="34">
        <v>648</v>
      </c>
      <c r="H28159" s="34">
        <v>701</v>
      </c>
      <c r="I28159" s="34">
        <v>737</v>
      </c>
      <c r="J28159" s="34">
        <v>570</v>
      </c>
      <c r="K28159" s="34">
        <v>545</v>
      </c>
      <c r="L28159" s="34">
        <v>624</v>
      </c>
      <c r="M28159" s="34">
        <v>534</v>
      </c>
    </row>
    <row r="28160" spans="1:13" x14ac:dyDescent="0.2">
      <c r="A28160" s="34" t="s">
        <v>129054</v>
      </c>
      <c r="B28160" s="34">
        <v>974</v>
      </c>
      <c r="C28160" s="34">
        <v>876</v>
      </c>
      <c r="D28160" s="34">
        <v>997</v>
      </c>
      <c r="E28160" s="34">
        <v>863</v>
      </c>
      <c r="F28160" s="34">
        <v>889</v>
      </c>
      <c r="G28160" s="34">
        <v>809</v>
      </c>
      <c r="H28160" s="34">
        <v>989</v>
      </c>
      <c r="I28160" s="34">
        <v>889</v>
      </c>
      <c r="J28160" s="34">
        <v>1095</v>
      </c>
      <c r="K28160" s="34">
        <v>726</v>
      </c>
      <c r="L28160" s="34">
        <v>947</v>
      </c>
      <c r="M28160" s="34">
        <v>683</v>
      </c>
    </row>
    <row r="28161" spans="1:13" x14ac:dyDescent="0.2">
      <c r="A28161" s="34" t="s">
        <v>129055</v>
      </c>
      <c r="B28161" s="34">
        <v>920</v>
      </c>
      <c r="C28161" s="34">
        <v>1045</v>
      </c>
      <c r="D28161" s="34">
        <v>950</v>
      </c>
      <c r="E28161" s="34">
        <v>1188</v>
      </c>
      <c r="F28161" s="34">
        <v>853</v>
      </c>
      <c r="G28161" s="34">
        <v>919</v>
      </c>
      <c r="H28161" s="34">
        <v>1008</v>
      </c>
      <c r="I28161" s="34">
        <v>958</v>
      </c>
      <c r="J28161" s="34">
        <v>1016</v>
      </c>
      <c r="K28161" s="34">
        <v>797</v>
      </c>
      <c r="L28161" s="34">
        <v>939</v>
      </c>
      <c r="M28161" s="34">
        <v>744</v>
      </c>
    </row>
    <row r="28162" spans="1:13" x14ac:dyDescent="0.2">
      <c r="A28162" s="34" t="s">
        <v>129056</v>
      </c>
      <c r="B28162" s="34">
        <v>733</v>
      </c>
      <c r="C28162" s="34">
        <v>907</v>
      </c>
      <c r="D28162" s="34">
        <v>932</v>
      </c>
      <c r="E28162" s="34">
        <v>915</v>
      </c>
      <c r="F28162" s="34">
        <v>852</v>
      </c>
      <c r="G28162" s="34">
        <v>821</v>
      </c>
      <c r="H28162" s="34">
        <v>965</v>
      </c>
      <c r="I28162" s="34">
        <v>914</v>
      </c>
      <c r="J28162" s="34">
        <v>984</v>
      </c>
      <c r="K28162" s="34">
        <v>785</v>
      </c>
      <c r="L28162" s="34">
        <v>862</v>
      </c>
      <c r="M28162" s="34">
        <v>643</v>
      </c>
    </row>
    <row r="28163" spans="1:13" x14ac:dyDescent="0.2">
      <c r="A28163" s="34" t="s">
        <v>129057</v>
      </c>
      <c r="B28163" s="34">
        <v>855</v>
      </c>
      <c r="C28163" s="34">
        <v>870</v>
      </c>
      <c r="D28163" s="34">
        <v>889</v>
      </c>
      <c r="E28163" s="34">
        <v>952</v>
      </c>
      <c r="F28163" s="34">
        <v>709</v>
      </c>
      <c r="G28163" s="34">
        <v>881</v>
      </c>
      <c r="H28163" s="34">
        <v>948</v>
      </c>
      <c r="I28163" s="34">
        <v>885</v>
      </c>
      <c r="J28163" s="34">
        <v>873</v>
      </c>
      <c r="K28163" s="34">
        <v>750</v>
      </c>
      <c r="L28163" s="34">
        <v>800</v>
      </c>
      <c r="M28163" s="34">
        <v>694</v>
      </c>
    </row>
    <row r="28164" spans="1:13" x14ac:dyDescent="0.2">
      <c r="A28164" s="34" t="s">
        <v>129058</v>
      </c>
      <c r="B28164" s="34">
        <v>686</v>
      </c>
      <c r="C28164" s="34">
        <v>762</v>
      </c>
      <c r="D28164" s="34">
        <v>757</v>
      </c>
      <c r="E28164" s="34">
        <v>816</v>
      </c>
      <c r="F28164" s="34">
        <v>629</v>
      </c>
      <c r="G28164" s="34">
        <v>696</v>
      </c>
      <c r="H28164" s="34">
        <v>754</v>
      </c>
      <c r="I28164" s="34">
        <v>898</v>
      </c>
      <c r="J28164" s="34">
        <v>682</v>
      </c>
      <c r="K28164" s="34">
        <v>663</v>
      </c>
      <c r="L28164" s="34">
        <v>744</v>
      </c>
      <c r="M28164" s="34">
        <v>695</v>
      </c>
    </row>
    <row r="28165" spans="1:13" x14ac:dyDescent="0.2">
      <c r="A28165" s="34" t="s">
        <v>129059</v>
      </c>
      <c r="B28165" s="34">
        <v>891</v>
      </c>
      <c r="C28165" s="34">
        <v>1058</v>
      </c>
      <c r="D28165" s="34">
        <v>993</v>
      </c>
      <c r="E28165" s="34">
        <v>996</v>
      </c>
      <c r="F28165" s="34">
        <v>806</v>
      </c>
      <c r="G28165" s="34">
        <v>977</v>
      </c>
      <c r="H28165" s="34">
        <v>1088</v>
      </c>
      <c r="I28165" s="34">
        <v>1039</v>
      </c>
      <c r="J28165" s="34">
        <v>1016</v>
      </c>
      <c r="K28165" s="34">
        <v>872</v>
      </c>
      <c r="L28165" s="34">
        <v>945</v>
      </c>
      <c r="M28165" s="34">
        <v>774</v>
      </c>
    </row>
    <row r="28166" spans="1:13" x14ac:dyDescent="0.2">
      <c r="A28166" s="34" t="s">
        <v>129060</v>
      </c>
      <c r="B28166" s="34">
        <v>1597</v>
      </c>
      <c r="C28166" s="34">
        <v>1668</v>
      </c>
      <c r="D28166" s="34">
        <v>1759</v>
      </c>
      <c r="E28166" s="34">
        <v>1788</v>
      </c>
      <c r="F28166" s="34">
        <v>1677</v>
      </c>
      <c r="G28166" s="34">
        <v>1586</v>
      </c>
      <c r="H28166" s="34">
        <v>1927</v>
      </c>
      <c r="I28166" s="34">
        <v>1748</v>
      </c>
      <c r="J28166" s="34">
        <v>2015</v>
      </c>
      <c r="K28166" s="34">
        <v>1441</v>
      </c>
      <c r="L28166" s="34">
        <v>1742</v>
      </c>
      <c r="M28166" s="34">
        <v>1356</v>
      </c>
    </row>
    <row r="28167" spans="1:13" x14ac:dyDescent="0.2">
      <c r="A28167" s="34" t="s">
        <v>129061</v>
      </c>
      <c r="B28167" s="34">
        <v>1336</v>
      </c>
      <c r="C28167" s="34">
        <v>1300</v>
      </c>
      <c r="D28167" s="34">
        <v>1623</v>
      </c>
      <c r="E28167" s="34">
        <v>1333</v>
      </c>
      <c r="F28167" s="34">
        <v>1296</v>
      </c>
      <c r="G28167" s="34">
        <v>1324</v>
      </c>
      <c r="H28167" s="34">
        <v>1616</v>
      </c>
      <c r="I28167" s="34">
        <v>1345</v>
      </c>
      <c r="J28167" s="34">
        <v>1390</v>
      </c>
      <c r="K28167" s="34">
        <v>1105</v>
      </c>
      <c r="L28167" s="34">
        <v>1539</v>
      </c>
      <c r="M28167" s="34">
        <v>1009</v>
      </c>
    </row>
    <row r="28168" spans="1:13" x14ac:dyDescent="0.2">
      <c r="A28168" s="34" t="s">
        <v>129062</v>
      </c>
      <c r="B28168" s="34">
        <v>698</v>
      </c>
      <c r="C28168" s="34">
        <v>847</v>
      </c>
      <c r="D28168" s="34">
        <v>876</v>
      </c>
      <c r="E28168" s="34">
        <v>947</v>
      </c>
      <c r="F28168" s="34">
        <v>706</v>
      </c>
      <c r="G28168" s="34">
        <v>775</v>
      </c>
      <c r="H28168" s="34">
        <v>922</v>
      </c>
      <c r="I28168" s="34">
        <v>862</v>
      </c>
      <c r="J28168" s="34">
        <v>887</v>
      </c>
      <c r="K28168" s="34">
        <v>651</v>
      </c>
      <c r="L28168" s="34">
        <v>733</v>
      </c>
      <c r="M28168" s="34">
        <v>654</v>
      </c>
    </row>
    <row r="28169" spans="1:13" x14ac:dyDescent="0.2">
      <c r="A28169" s="34" t="s">
        <v>129063</v>
      </c>
      <c r="B28169" s="34">
        <v>1674</v>
      </c>
      <c r="C28169" s="34">
        <v>1893</v>
      </c>
      <c r="D28169" s="34">
        <v>2157</v>
      </c>
      <c r="E28169" s="34">
        <v>2041</v>
      </c>
      <c r="F28169" s="34">
        <v>1873</v>
      </c>
      <c r="G28169" s="34">
        <v>1692</v>
      </c>
      <c r="H28169" s="34">
        <v>2142</v>
      </c>
      <c r="I28169" s="34">
        <v>1813</v>
      </c>
      <c r="J28169" s="34">
        <v>2041</v>
      </c>
      <c r="K28169" s="34">
        <v>1520</v>
      </c>
      <c r="L28169" s="34">
        <v>2092</v>
      </c>
      <c r="M28169" s="34">
        <v>1530</v>
      </c>
    </row>
    <row r="28170" spans="1:13" x14ac:dyDescent="0.2">
      <c r="A28170" s="34" t="s">
        <v>129064</v>
      </c>
      <c r="B28170" s="34">
        <v>2260</v>
      </c>
      <c r="C28170" s="34">
        <v>2191</v>
      </c>
      <c r="D28170" s="34">
        <v>2553</v>
      </c>
      <c r="E28170" s="34">
        <v>2317</v>
      </c>
      <c r="F28170" s="34">
        <v>2268</v>
      </c>
      <c r="G28170" s="34">
        <v>1918</v>
      </c>
      <c r="H28170" s="34">
        <v>2532</v>
      </c>
      <c r="I28170" s="34">
        <v>2230</v>
      </c>
      <c r="J28170" s="34">
        <v>2577</v>
      </c>
      <c r="K28170" s="34">
        <v>1756</v>
      </c>
      <c r="L28170" s="34">
        <v>2333</v>
      </c>
      <c r="M28170" s="34">
        <v>1691</v>
      </c>
    </row>
    <row r="28171" spans="1:13" x14ac:dyDescent="0.2">
      <c r="A28171" s="34" t="s">
        <v>129065</v>
      </c>
      <c r="B28171" s="34">
        <v>713</v>
      </c>
      <c r="C28171" s="34">
        <v>721</v>
      </c>
      <c r="D28171" s="34">
        <v>805</v>
      </c>
      <c r="E28171" s="34">
        <v>870</v>
      </c>
      <c r="F28171" s="34">
        <v>654</v>
      </c>
      <c r="G28171" s="34">
        <v>718</v>
      </c>
      <c r="H28171" s="34">
        <v>785</v>
      </c>
      <c r="I28171" s="34">
        <v>804</v>
      </c>
      <c r="J28171" s="34">
        <v>830</v>
      </c>
      <c r="K28171" s="34">
        <v>640</v>
      </c>
      <c r="L28171" s="34">
        <v>722</v>
      </c>
      <c r="M28171" s="34">
        <v>629</v>
      </c>
    </row>
    <row r="28172" spans="1:13" x14ac:dyDescent="0.2">
      <c r="A28172" s="34" t="s">
        <v>129066</v>
      </c>
      <c r="B28172" s="34">
        <v>1216</v>
      </c>
      <c r="C28172" s="34">
        <v>1275</v>
      </c>
      <c r="D28172" s="34">
        <v>1288</v>
      </c>
      <c r="E28172" s="34">
        <v>1306</v>
      </c>
      <c r="F28172" s="34">
        <v>1155</v>
      </c>
      <c r="G28172" s="34">
        <v>1197</v>
      </c>
      <c r="H28172" s="34">
        <v>1221</v>
      </c>
      <c r="I28172" s="34">
        <v>1288</v>
      </c>
      <c r="J28172" s="34">
        <v>1200</v>
      </c>
      <c r="K28172" s="34">
        <v>1007</v>
      </c>
      <c r="L28172" s="34">
        <v>1207</v>
      </c>
      <c r="M28172" s="34">
        <v>965</v>
      </c>
    </row>
    <row r="28173" spans="1:13" x14ac:dyDescent="0.2">
      <c r="A28173" s="34" t="s">
        <v>129067</v>
      </c>
      <c r="B28173" s="34">
        <v>1069</v>
      </c>
      <c r="C28173" s="34">
        <v>1030</v>
      </c>
      <c r="D28173" s="34">
        <v>1142</v>
      </c>
      <c r="E28173" s="34">
        <v>1087</v>
      </c>
      <c r="F28173" s="34">
        <v>904</v>
      </c>
      <c r="G28173" s="34">
        <v>1018</v>
      </c>
      <c r="H28173" s="34">
        <v>1180</v>
      </c>
      <c r="I28173" s="34">
        <v>1137</v>
      </c>
      <c r="J28173" s="34">
        <v>1174</v>
      </c>
      <c r="K28173" s="34">
        <v>863</v>
      </c>
      <c r="L28173" s="34">
        <v>1116</v>
      </c>
      <c r="M28173" s="34">
        <v>838</v>
      </c>
    </row>
    <row r="28174" spans="1:13" x14ac:dyDescent="0.2">
      <c r="A28174" s="34" t="s">
        <v>129068</v>
      </c>
      <c r="B28174" s="34">
        <v>1530</v>
      </c>
      <c r="C28174" s="34">
        <v>1335</v>
      </c>
      <c r="D28174" s="34">
        <v>1637</v>
      </c>
      <c r="E28174" s="34">
        <v>1542</v>
      </c>
      <c r="F28174" s="34">
        <v>1294</v>
      </c>
      <c r="G28174" s="34">
        <v>1336</v>
      </c>
      <c r="H28174" s="34">
        <v>1670</v>
      </c>
      <c r="I28174" s="34">
        <v>1422</v>
      </c>
      <c r="J28174" s="34">
        <v>1588</v>
      </c>
      <c r="K28174" s="34">
        <v>1133</v>
      </c>
      <c r="L28174" s="34">
        <v>1401</v>
      </c>
      <c r="M28174" s="34">
        <v>1144</v>
      </c>
    </row>
    <row r="28175" spans="1:13" x14ac:dyDescent="0.2">
      <c r="A28175" s="34" t="s">
        <v>129069</v>
      </c>
      <c r="B28175" s="34">
        <v>2150</v>
      </c>
      <c r="C28175" s="34">
        <v>1946</v>
      </c>
      <c r="D28175" s="34">
        <v>2203</v>
      </c>
      <c r="E28175" s="34">
        <v>2205</v>
      </c>
      <c r="F28175" s="34">
        <v>1933</v>
      </c>
      <c r="G28175" s="34">
        <v>1824</v>
      </c>
      <c r="H28175" s="34">
        <v>2393</v>
      </c>
      <c r="I28175" s="34">
        <v>2004</v>
      </c>
      <c r="J28175" s="34">
        <v>2255</v>
      </c>
      <c r="K28175" s="34">
        <v>1619</v>
      </c>
      <c r="L28175" s="34">
        <v>2114</v>
      </c>
      <c r="M28175" s="34">
        <v>1496</v>
      </c>
    </row>
    <row r="28176" spans="1:13" x14ac:dyDescent="0.2">
      <c r="A28176" s="34" t="s">
        <v>129070</v>
      </c>
      <c r="B28176" s="34">
        <v>755</v>
      </c>
      <c r="C28176" s="34">
        <v>685</v>
      </c>
      <c r="D28176" s="34">
        <v>590</v>
      </c>
      <c r="E28176" s="34">
        <v>655</v>
      </c>
      <c r="F28176" s="34">
        <v>633</v>
      </c>
      <c r="G28176" s="34">
        <v>628</v>
      </c>
      <c r="H28176" s="34">
        <v>721</v>
      </c>
      <c r="I28176" s="34">
        <v>672</v>
      </c>
      <c r="J28176" s="34">
        <v>646</v>
      </c>
      <c r="K28176" s="34">
        <v>481</v>
      </c>
      <c r="L28176" s="34">
        <v>562</v>
      </c>
      <c r="M28176" s="34">
        <v>496</v>
      </c>
    </row>
    <row r="28177" spans="1:13" x14ac:dyDescent="0.2">
      <c r="A28177" s="34" t="s">
        <v>129071</v>
      </c>
      <c r="B28177" s="34">
        <v>875</v>
      </c>
      <c r="C28177" s="34">
        <v>1066</v>
      </c>
      <c r="D28177" s="34">
        <v>1102</v>
      </c>
      <c r="E28177" s="34">
        <v>1145</v>
      </c>
      <c r="F28177" s="34">
        <v>1089</v>
      </c>
      <c r="G28177" s="34">
        <v>950</v>
      </c>
      <c r="H28177" s="34">
        <v>1177</v>
      </c>
      <c r="I28177" s="34">
        <v>1105</v>
      </c>
      <c r="J28177" s="34">
        <v>1048</v>
      </c>
      <c r="K28177" s="34">
        <v>954</v>
      </c>
      <c r="L28177" s="34">
        <v>1121</v>
      </c>
      <c r="M28177" s="34">
        <v>732</v>
      </c>
    </row>
    <row r="28178" spans="1:13" x14ac:dyDescent="0.2">
      <c r="A28178" s="34" t="s">
        <v>129072</v>
      </c>
      <c r="B28178" s="34">
        <v>1211</v>
      </c>
      <c r="C28178" s="34">
        <v>1225</v>
      </c>
      <c r="D28178" s="34">
        <v>1144</v>
      </c>
      <c r="E28178" s="34">
        <v>1305</v>
      </c>
      <c r="F28178" s="34">
        <v>1106</v>
      </c>
      <c r="G28178" s="34">
        <v>1021</v>
      </c>
      <c r="H28178" s="34">
        <v>1394</v>
      </c>
      <c r="I28178" s="34">
        <v>1159</v>
      </c>
      <c r="J28178" s="34">
        <v>1187</v>
      </c>
      <c r="K28178" s="34">
        <v>970</v>
      </c>
      <c r="L28178" s="34">
        <v>1257</v>
      </c>
      <c r="M28178" s="34">
        <v>916</v>
      </c>
    </row>
    <row r="28179" spans="1:13" x14ac:dyDescent="0.2">
      <c r="A28179" s="34" t="s">
        <v>129073</v>
      </c>
      <c r="B28179" s="34">
        <v>1040</v>
      </c>
      <c r="C28179" s="34">
        <v>1288</v>
      </c>
      <c r="D28179" s="34">
        <v>1264</v>
      </c>
      <c r="E28179" s="34">
        <v>1250</v>
      </c>
      <c r="F28179" s="34">
        <v>1151</v>
      </c>
      <c r="G28179" s="34">
        <v>1040</v>
      </c>
      <c r="H28179" s="34">
        <v>1279</v>
      </c>
      <c r="I28179" s="34">
        <v>1065</v>
      </c>
      <c r="J28179" s="34">
        <v>1201</v>
      </c>
      <c r="K28179" s="34">
        <v>975</v>
      </c>
      <c r="L28179" s="34">
        <v>1167</v>
      </c>
      <c r="M28179" s="34">
        <v>843</v>
      </c>
    </row>
    <row r="28180" spans="1:13" x14ac:dyDescent="0.2">
      <c r="A28180" s="34" t="s">
        <v>129074</v>
      </c>
      <c r="B28180" s="34">
        <v>780</v>
      </c>
      <c r="C28180" s="34">
        <v>716</v>
      </c>
      <c r="D28180" s="34">
        <v>747</v>
      </c>
      <c r="E28180" s="34">
        <v>665</v>
      </c>
      <c r="F28180" s="34">
        <v>655</v>
      </c>
      <c r="G28180" s="34">
        <v>613</v>
      </c>
      <c r="H28180" s="34">
        <v>790</v>
      </c>
      <c r="I28180" s="34">
        <v>622</v>
      </c>
      <c r="J28180" s="34">
        <v>656</v>
      </c>
      <c r="K28180" s="34">
        <v>557</v>
      </c>
      <c r="L28180" s="34">
        <v>687</v>
      </c>
      <c r="M28180" s="34">
        <v>534</v>
      </c>
    </row>
    <row r="28181" spans="1:13" x14ac:dyDescent="0.2">
      <c r="A28181" s="34" t="s">
        <v>129075</v>
      </c>
      <c r="B28181" s="34">
        <v>819</v>
      </c>
      <c r="C28181" s="34">
        <v>911</v>
      </c>
      <c r="D28181" s="34">
        <v>883</v>
      </c>
      <c r="E28181" s="34">
        <v>908</v>
      </c>
      <c r="F28181" s="34">
        <v>871</v>
      </c>
      <c r="G28181" s="34">
        <v>830</v>
      </c>
      <c r="H28181" s="34">
        <v>999</v>
      </c>
      <c r="I28181" s="34">
        <v>841</v>
      </c>
      <c r="J28181" s="34">
        <v>850</v>
      </c>
      <c r="K28181" s="34">
        <v>811</v>
      </c>
      <c r="L28181" s="34">
        <v>869</v>
      </c>
      <c r="M28181" s="34">
        <v>691</v>
      </c>
    </row>
    <row r="28182" spans="1:13" x14ac:dyDescent="0.2">
      <c r="A28182" s="34" t="s">
        <v>129076</v>
      </c>
      <c r="B28182" s="34">
        <v>813</v>
      </c>
      <c r="C28182" s="34">
        <v>979</v>
      </c>
      <c r="D28182" s="34">
        <v>996</v>
      </c>
      <c r="E28182" s="34">
        <v>978</v>
      </c>
      <c r="F28182" s="34">
        <v>910</v>
      </c>
      <c r="G28182" s="34">
        <v>938</v>
      </c>
      <c r="H28182" s="34">
        <v>1019</v>
      </c>
      <c r="I28182" s="34">
        <v>987</v>
      </c>
      <c r="J28182" s="34">
        <v>1060</v>
      </c>
      <c r="K28182" s="34">
        <v>767</v>
      </c>
      <c r="L28182" s="34">
        <v>913</v>
      </c>
      <c r="M28182" s="34">
        <v>766</v>
      </c>
    </row>
    <row r="28183" spans="1:13" x14ac:dyDescent="0.2">
      <c r="A28183" s="34" t="s">
        <v>129077</v>
      </c>
      <c r="B28183" s="34">
        <v>1001</v>
      </c>
      <c r="C28183" s="34">
        <v>964</v>
      </c>
      <c r="D28183" s="34">
        <v>1110</v>
      </c>
      <c r="E28183" s="34">
        <v>1053</v>
      </c>
      <c r="F28183" s="34">
        <v>833</v>
      </c>
      <c r="G28183" s="34">
        <v>862</v>
      </c>
      <c r="H28183" s="34">
        <v>1032</v>
      </c>
      <c r="I28183" s="34">
        <v>999</v>
      </c>
      <c r="J28183" s="34">
        <v>1024</v>
      </c>
      <c r="K28183" s="34">
        <v>835</v>
      </c>
      <c r="L28183" s="34">
        <v>989</v>
      </c>
      <c r="M28183" s="34">
        <v>761</v>
      </c>
    </row>
    <row r="28184" spans="1:13" x14ac:dyDescent="0.2">
      <c r="A28184" s="34" t="s">
        <v>129078</v>
      </c>
      <c r="B28184" s="34">
        <v>1280</v>
      </c>
      <c r="C28184" s="34">
        <v>1160</v>
      </c>
      <c r="D28184" s="34">
        <v>1412</v>
      </c>
      <c r="E28184" s="34">
        <v>1290</v>
      </c>
      <c r="F28184" s="34">
        <v>1267</v>
      </c>
      <c r="G28184" s="34">
        <v>1121</v>
      </c>
      <c r="H28184" s="34">
        <v>1418</v>
      </c>
      <c r="I28184" s="34">
        <v>1247</v>
      </c>
      <c r="J28184" s="34">
        <v>1379</v>
      </c>
      <c r="K28184" s="34">
        <v>976</v>
      </c>
      <c r="L28184" s="34">
        <v>1281</v>
      </c>
      <c r="M28184" s="34">
        <v>873</v>
      </c>
    </row>
    <row r="28185" spans="1:13" x14ac:dyDescent="0.2">
      <c r="A28185" s="34" t="s">
        <v>129079</v>
      </c>
      <c r="B28185" s="34">
        <v>1508</v>
      </c>
      <c r="C28185" s="34">
        <v>1486</v>
      </c>
      <c r="D28185" s="34">
        <v>1525</v>
      </c>
      <c r="E28185" s="34">
        <v>1620</v>
      </c>
      <c r="F28185" s="34">
        <v>1524</v>
      </c>
      <c r="G28185" s="34">
        <v>1343</v>
      </c>
      <c r="H28185" s="34">
        <v>1655</v>
      </c>
      <c r="I28185" s="34">
        <v>1586</v>
      </c>
      <c r="J28185" s="34">
        <v>1626</v>
      </c>
      <c r="K28185" s="34">
        <v>1205</v>
      </c>
      <c r="L28185" s="34">
        <v>1584</v>
      </c>
      <c r="M28185" s="34">
        <v>1225</v>
      </c>
    </row>
    <row r="28186" spans="1:13" x14ac:dyDescent="0.2">
      <c r="A28186" s="34" t="s">
        <v>129080</v>
      </c>
      <c r="B28186" s="34">
        <v>741</v>
      </c>
      <c r="C28186" s="34">
        <v>863</v>
      </c>
      <c r="D28186" s="34">
        <v>934</v>
      </c>
      <c r="E28186" s="34">
        <v>919</v>
      </c>
      <c r="F28186" s="34">
        <v>878</v>
      </c>
      <c r="G28186" s="34">
        <v>776</v>
      </c>
      <c r="H28186" s="34">
        <v>1058</v>
      </c>
      <c r="I28186" s="34">
        <v>834</v>
      </c>
      <c r="J28186" s="34">
        <v>939</v>
      </c>
      <c r="K28186" s="34">
        <v>704</v>
      </c>
      <c r="L28186" s="34">
        <v>867</v>
      </c>
      <c r="M28186" s="34">
        <v>680</v>
      </c>
    </row>
    <row r="28187" spans="1:13" x14ac:dyDescent="0.2">
      <c r="A28187" s="34" t="s">
        <v>129081</v>
      </c>
      <c r="B28187" s="34">
        <v>885</v>
      </c>
      <c r="C28187" s="34">
        <v>876</v>
      </c>
      <c r="D28187" s="34">
        <v>1034</v>
      </c>
      <c r="E28187" s="34">
        <v>871</v>
      </c>
      <c r="F28187" s="34">
        <v>866</v>
      </c>
      <c r="G28187" s="34">
        <v>838</v>
      </c>
      <c r="H28187" s="34">
        <v>1108</v>
      </c>
      <c r="I28187" s="34">
        <v>884</v>
      </c>
      <c r="J28187" s="34">
        <v>1101</v>
      </c>
      <c r="K28187" s="34">
        <v>727</v>
      </c>
      <c r="L28187" s="34">
        <v>955</v>
      </c>
      <c r="M28187" s="34">
        <v>640</v>
      </c>
    </row>
    <row r="28188" spans="1:13" x14ac:dyDescent="0.2">
      <c r="A28188" s="34" t="s">
        <v>129082</v>
      </c>
      <c r="B28188" s="34">
        <v>864</v>
      </c>
      <c r="C28188" s="34">
        <v>892</v>
      </c>
      <c r="D28188" s="34">
        <v>879</v>
      </c>
      <c r="E28188" s="34">
        <v>948</v>
      </c>
      <c r="F28188" s="34">
        <v>861</v>
      </c>
      <c r="G28188" s="34">
        <v>815</v>
      </c>
      <c r="H28188" s="34">
        <v>894</v>
      </c>
      <c r="I28188" s="34">
        <v>906</v>
      </c>
      <c r="J28188" s="34">
        <v>848</v>
      </c>
      <c r="K28188" s="34">
        <v>706</v>
      </c>
      <c r="L28188" s="34">
        <v>899</v>
      </c>
      <c r="M28188" s="34">
        <v>687</v>
      </c>
    </row>
    <row r="28189" spans="1:13" x14ac:dyDescent="0.2">
      <c r="A28189" s="34" t="s">
        <v>129083</v>
      </c>
      <c r="B28189" s="34">
        <v>1381</v>
      </c>
      <c r="C28189" s="34">
        <v>1377</v>
      </c>
      <c r="D28189" s="34">
        <v>1406</v>
      </c>
      <c r="E28189" s="34">
        <v>1450</v>
      </c>
      <c r="F28189" s="34">
        <v>1340</v>
      </c>
      <c r="G28189" s="34">
        <v>1274</v>
      </c>
      <c r="H28189" s="34">
        <v>1726</v>
      </c>
      <c r="I28189" s="34">
        <v>1336</v>
      </c>
      <c r="J28189" s="34">
        <v>1471</v>
      </c>
      <c r="K28189" s="34">
        <v>1182</v>
      </c>
      <c r="L28189" s="34">
        <v>1460</v>
      </c>
      <c r="M28189" s="34">
        <v>1064</v>
      </c>
    </row>
    <row r="28190" spans="1:13" x14ac:dyDescent="0.2">
      <c r="A28190" s="34" t="s">
        <v>129084</v>
      </c>
      <c r="B28190" s="34">
        <v>1364</v>
      </c>
      <c r="C28190" s="34">
        <v>1401</v>
      </c>
      <c r="D28190" s="34">
        <v>1403</v>
      </c>
      <c r="E28190" s="34">
        <v>1579</v>
      </c>
      <c r="F28190" s="34">
        <v>1428</v>
      </c>
      <c r="G28190" s="34">
        <v>1342</v>
      </c>
      <c r="H28190" s="34">
        <v>1522</v>
      </c>
      <c r="I28190" s="34">
        <v>1388</v>
      </c>
      <c r="J28190" s="34">
        <v>1538</v>
      </c>
      <c r="K28190" s="34">
        <v>1146</v>
      </c>
      <c r="L28190" s="34">
        <v>1323</v>
      </c>
      <c r="M28190" s="34">
        <v>1109</v>
      </c>
    </row>
    <row r="28191" spans="1:13" x14ac:dyDescent="0.2">
      <c r="A28191" s="34" t="s">
        <v>129085</v>
      </c>
      <c r="B28191" s="34">
        <v>670</v>
      </c>
      <c r="C28191" s="34">
        <v>843</v>
      </c>
      <c r="D28191" s="34">
        <v>854</v>
      </c>
      <c r="E28191" s="34">
        <v>966</v>
      </c>
      <c r="F28191" s="34">
        <v>848</v>
      </c>
      <c r="G28191" s="34">
        <v>827</v>
      </c>
      <c r="H28191" s="34">
        <v>891</v>
      </c>
      <c r="I28191" s="34">
        <v>830</v>
      </c>
      <c r="J28191" s="34">
        <v>864</v>
      </c>
      <c r="K28191" s="34">
        <v>775</v>
      </c>
      <c r="L28191" s="34">
        <v>876</v>
      </c>
      <c r="M28191" s="34">
        <v>670</v>
      </c>
    </row>
    <row r="28192" spans="1:13" x14ac:dyDescent="0.2">
      <c r="A28192" s="34" t="s">
        <v>129086</v>
      </c>
      <c r="B28192" s="34">
        <v>1333</v>
      </c>
      <c r="C28192" s="34">
        <v>1546</v>
      </c>
      <c r="D28192" s="34">
        <v>1622</v>
      </c>
      <c r="E28192" s="34">
        <v>1584</v>
      </c>
      <c r="F28192" s="34">
        <v>1548</v>
      </c>
      <c r="G28192" s="34">
        <v>1267</v>
      </c>
      <c r="H28192" s="34">
        <v>1757</v>
      </c>
      <c r="I28192" s="34">
        <v>1530</v>
      </c>
      <c r="J28192" s="34">
        <v>1573</v>
      </c>
      <c r="K28192" s="34">
        <v>1244</v>
      </c>
      <c r="L28192" s="34">
        <v>1504</v>
      </c>
      <c r="M28192" s="34">
        <v>1110</v>
      </c>
    </row>
    <row r="28193" spans="1:13" x14ac:dyDescent="0.2">
      <c r="A28193" s="34" t="s">
        <v>129087</v>
      </c>
      <c r="B28193" s="34">
        <v>1065</v>
      </c>
      <c r="C28193" s="34">
        <v>1122</v>
      </c>
      <c r="D28193" s="34">
        <v>1164</v>
      </c>
      <c r="E28193" s="34">
        <v>1142</v>
      </c>
      <c r="F28193" s="34">
        <v>803</v>
      </c>
      <c r="G28193" s="34">
        <v>1084</v>
      </c>
      <c r="H28193" s="34">
        <v>1332</v>
      </c>
      <c r="I28193" s="34">
        <v>1020</v>
      </c>
      <c r="J28193" s="34">
        <v>1142</v>
      </c>
      <c r="K28193" s="34">
        <v>832</v>
      </c>
      <c r="L28193" s="34">
        <v>860</v>
      </c>
      <c r="M28193" s="34">
        <v>835</v>
      </c>
    </row>
    <row r="28194" spans="1:13" x14ac:dyDescent="0.2">
      <c r="A28194" s="34" t="s">
        <v>129088</v>
      </c>
      <c r="B28194" s="34">
        <v>832</v>
      </c>
      <c r="C28194" s="34">
        <v>793</v>
      </c>
      <c r="D28194" s="34">
        <v>832</v>
      </c>
      <c r="E28194" s="34">
        <v>900</v>
      </c>
      <c r="F28194" s="34">
        <v>784</v>
      </c>
      <c r="G28194" s="34">
        <v>852</v>
      </c>
      <c r="H28194" s="34">
        <v>857</v>
      </c>
      <c r="I28194" s="34">
        <v>859</v>
      </c>
      <c r="J28194" s="34">
        <v>900</v>
      </c>
      <c r="K28194" s="34">
        <v>720</v>
      </c>
      <c r="L28194" s="34">
        <v>807</v>
      </c>
      <c r="M28194" s="34">
        <v>656</v>
      </c>
    </row>
    <row r="28195" spans="1:13" x14ac:dyDescent="0.2">
      <c r="A28195" s="34" t="s">
        <v>129089</v>
      </c>
      <c r="B28195" s="34">
        <v>935</v>
      </c>
      <c r="C28195" s="34">
        <v>895</v>
      </c>
      <c r="D28195" s="34">
        <v>1014</v>
      </c>
      <c r="E28195" s="34">
        <v>820</v>
      </c>
      <c r="F28195" s="34">
        <v>656</v>
      </c>
      <c r="G28195" s="34">
        <v>883</v>
      </c>
      <c r="H28195" s="34">
        <v>963</v>
      </c>
      <c r="I28195" s="34">
        <v>765</v>
      </c>
      <c r="J28195" s="34">
        <v>908</v>
      </c>
      <c r="K28195" s="34">
        <v>725</v>
      </c>
      <c r="L28195" s="34">
        <v>654</v>
      </c>
      <c r="M28195" s="34">
        <v>743</v>
      </c>
    </row>
    <row r="28196" spans="1:13" x14ac:dyDescent="0.2">
      <c r="A28196" s="34" t="s">
        <v>129090</v>
      </c>
      <c r="B28196" s="34">
        <v>804</v>
      </c>
      <c r="C28196" s="34">
        <v>1034</v>
      </c>
      <c r="D28196" s="34">
        <v>1021</v>
      </c>
      <c r="E28196" s="34">
        <v>1105</v>
      </c>
      <c r="F28196" s="34">
        <v>830</v>
      </c>
      <c r="G28196" s="34">
        <v>942</v>
      </c>
      <c r="H28196" s="34">
        <v>1046</v>
      </c>
      <c r="I28196" s="34">
        <v>961</v>
      </c>
      <c r="J28196" s="34">
        <v>980</v>
      </c>
      <c r="K28196" s="34">
        <v>831</v>
      </c>
      <c r="L28196" s="34">
        <v>1010</v>
      </c>
      <c r="M28196" s="34">
        <v>809</v>
      </c>
    </row>
    <row r="28197" spans="1:13" x14ac:dyDescent="0.2">
      <c r="A28197" s="34" t="s">
        <v>129091</v>
      </c>
      <c r="B28197" s="34">
        <v>1475</v>
      </c>
      <c r="C28197" s="34">
        <v>1400</v>
      </c>
      <c r="D28197" s="34">
        <v>1584</v>
      </c>
      <c r="E28197" s="34">
        <v>1562</v>
      </c>
      <c r="F28197" s="34">
        <v>1317</v>
      </c>
      <c r="G28197" s="34">
        <v>1303</v>
      </c>
      <c r="H28197" s="34">
        <v>1557</v>
      </c>
      <c r="I28197" s="34">
        <v>1323</v>
      </c>
      <c r="J28197" s="34">
        <v>1507</v>
      </c>
      <c r="K28197" s="34">
        <v>1149</v>
      </c>
      <c r="L28197" s="34">
        <v>1327</v>
      </c>
      <c r="M28197" s="34">
        <v>1110</v>
      </c>
    </row>
    <row r="28198" spans="1:13" x14ac:dyDescent="0.2">
      <c r="A28198" s="34" t="s">
        <v>129092</v>
      </c>
      <c r="B28198" s="34">
        <v>893</v>
      </c>
      <c r="C28198" s="34">
        <v>960</v>
      </c>
      <c r="D28198" s="34">
        <v>793</v>
      </c>
      <c r="E28198" s="34">
        <v>1012</v>
      </c>
      <c r="F28198" s="34">
        <v>789</v>
      </c>
      <c r="G28198" s="34">
        <v>827</v>
      </c>
      <c r="H28198" s="34">
        <v>962</v>
      </c>
      <c r="I28198" s="34">
        <v>863</v>
      </c>
      <c r="J28198" s="34">
        <v>881</v>
      </c>
      <c r="K28198" s="34">
        <v>769</v>
      </c>
      <c r="L28198" s="34">
        <v>827</v>
      </c>
      <c r="M28198" s="34">
        <v>725</v>
      </c>
    </row>
    <row r="28199" spans="1:13" x14ac:dyDescent="0.2">
      <c r="A28199" s="34" t="s">
        <v>129093</v>
      </c>
      <c r="B28199" s="34">
        <v>1553</v>
      </c>
      <c r="C28199" s="34">
        <v>1625</v>
      </c>
      <c r="D28199" s="34">
        <v>1690</v>
      </c>
      <c r="E28199" s="34">
        <v>1753</v>
      </c>
      <c r="F28199" s="34">
        <v>1554</v>
      </c>
      <c r="G28199" s="34">
        <v>1551</v>
      </c>
      <c r="H28199" s="34">
        <v>1752</v>
      </c>
      <c r="I28199" s="34">
        <v>1740</v>
      </c>
      <c r="J28199" s="34">
        <v>1686</v>
      </c>
      <c r="K28199" s="34">
        <v>1301</v>
      </c>
      <c r="L28199" s="34">
        <v>1421</v>
      </c>
      <c r="M28199" s="34">
        <v>1350</v>
      </c>
    </row>
    <row r="28200" spans="1:13" x14ac:dyDescent="0.2">
      <c r="A28200" s="34" t="s">
        <v>129094</v>
      </c>
      <c r="B28200" s="34">
        <v>1157</v>
      </c>
      <c r="C28200" s="34">
        <v>1171</v>
      </c>
      <c r="D28200" s="34">
        <v>1292</v>
      </c>
      <c r="E28200" s="34">
        <v>1360</v>
      </c>
      <c r="F28200" s="34">
        <v>1055</v>
      </c>
      <c r="G28200" s="34">
        <v>1178</v>
      </c>
      <c r="H28200" s="34">
        <v>1282</v>
      </c>
      <c r="I28200" s="34">
        <v>1224</v>
      </c>
      <c r="J28200" s="34">
        <v>1265</v>
      </c>
      <c r="K28200" s="34">
        <v>985</v>
      </c>
      <c r="L28200" s="34">
        <v>1241</v>
      </c>
      <c r="M28200" s="34">
        <v>969</v>
      </c>
    </row>
    <row r="28201" spans="1:13" x14ac:dyDescent="0.2">
      <c r="A28201" s="34" t="s">
        <v>129095</v>
      </c>
      <c r="B28201" s="34">
        <v>1126</v>
      </c>
      <c r="C28201" s="34">
        <v>902</v>
      </c>
      <c r="D28201" s="34">
        <v>1072</v>
      </c>
      <c r="E28201" s="34">
        <v>1005</v>
      </c>
      <c r="F28201" s="34">
        <v>925</v>
      </c>
      <c r="G28201" s="34">
        <v>873</v>
      </c>
      <c r="H28201" s="34">
        <v>1167</v>
      </c>
      <c r="I28201" s="34">
        <v>944</v>
      </c>
      <c r="J28201" s="34">
        <v>1056</v>
      </c>
      <c r="K28201" s="34">
        <v>792</v>
      </c>
      <c r="L28201" s="34">
        <v>1017</v>
      </c>
      <c r="M28201" s="34">
        <v>706</v>
      </c>
    </row>
    <row r="28202" spans="1:13" x14ac:dyDescent="0.2">
      <c r="A28202" s="34" t="s">
        <v>129096</v>
      </c>
      <c r="B28202" s="34">
        <v>885</v>
      </c>
      <c r="C28202" s="34">
        <v>946</v>
      </c>
      <c r="D28202" s="34">
        <v>1026</v>
      </c>
      <c r="E28202" s="34">
        <v>998</v>
      </c>
      <c r="F28202" s="34">
        <v>903</v>
      </c>
      <c r="G28202" s="34">
        <v>845</v>
      </c>
      <c r="H28202" s="34">
        <v>1103</v>
      </c>
      <c r="I28202" s="34">
        <v>931</v>
      </c>
      <c r="J28202" s="34">
        <v>991</v>
      </c>
      <c r="K28202" s="34">
        <v>740</v>
      </c>
      <c r="L28202" s="34">
        <v>979</v>
      </c>
      <c r="M28202" s="34">
        <v>762</v>
      </c>
    </row>
    <row r="28203" spans="1:13" x14ac:dyDescent="0.2">
      <c r="A28203" s="34" t="s">
        <v>129097</v>
      </c>
      <c r="B28203" s="34">
        <v>559</v>
      </c>
      <c r="C28203" s="34">
        <v>660</v>
      </c>
      <c r="D28203" s="34">
        <v>660</v>
      </c>
      <c r="E28203" s="34">
        <v>644</v>
      </c>
      <c r="F28203" s="34">
        <v>616</v>
      </c>
      <c r="G28203" s="34">
        <v>539</v>
      </c>
      <c r="H28203" s="34">
        <v>673</v>
      </c>
      <c r="I28203" s="34">
        <v>594</v>
      </c>
      <c r="J28203" s="34">
        <v>643</v>
      </c>
      <c r="K28203" s="34">
        <v>549</v>
      </c>
      <c r="L28203" s="34">
        <v>578</v>
      </c>
      <c r="M28203" s="34">
        <v>496</v>
      </c>
    </row>
    <row r="28204" spans="1:13" x14ac:dyDescent="0.2">
      <c r="A28204" s="34" t="s">
        <v>129098</v>
      </c>
      <c r="B28204" s="34">
        <v>566</v>
      </c>
      <c r="C28204" s="34">
        <v>551</v>
      </c>
      <c r="D28204" s="34">
        <v>567</v>
      </c>
      <c r="E28204" s="34">
        <v>599</v>
      </c>
      <c r="F28204" s="34">
        <v>431</v>
      </c>
      <c r="G28204" s="34">
        <v>522</v>
      </c>
      <c r="H28204" s="34">
        <v>574</v>
      </c>
      <c r="I28204" s="34">
        <v>588</v>
      </c>
      <c r="J28204" s="34">
        <v>631</v>
      </c>
      <c r="K28204" s="34">
        <v>501</v>
      </c>
      <c r="L28204" s="34">
        <v>476</v>
      </c>
      <c r="M28204" s="34">
        <v>436</v>
      </c>
    </row>
    <row r="28205" spans="1:13" x14ac:dyDescent="0.2">
      <c r="A28205" s="34" t="s">
        <v>129099</v>
      </c>
      <c r="B28205" s="34">
        <v>547</v>
      </c>
      <c r="C28205" s="34">
        <v>493</v>
      </c>
      <c r="D28205" s="34">
        <v>576</v>
      </c>
      <c r="E28205" s="34">
        <v>559</v>
      </c>
      <c r="F28205" s="34">
        <v>487</v>
      </c>
      <c r="G28205" s="34">
        <v>575</v>
      </c>
      <c r="H28205" s="34">
        <v>687</v>
      </c>
      <c r="I28205" s="34">
        <v>548</v>
      </c>
      <c r="J28205" s="34">
        <v>569</v>
      </c>
      <c r="K28205" s="34">
        <v>460</v>
      </c>
      <c r="L28205" s="34">
        <v>526</v>
      </c>
      <c r="M28205" s="34">
        <v>494</v>
      </c>
    </row>
    <row r="28206" spans="1:13" x14ac:dyDescent="0.2">
      <c r="A28206" s="34" t="s">
        <v>129100</v>
      </c>
      <c r="B28206" s="34">
        <v>1163</v>
      </c>
      <c r="C28206" s="34">
        <v>992</v>
      </c>
      <c r="D28206" s="34">
        <v>1193</v>
      </c>
      <c r="E28206" s="34">
        <v>968</v>
      </c>
      <c r="F28206" s="34">
        <v>982</v>
      </c>
      <c r="G28206" s="34">
        <v>940</v>
      </c>
      <c r="H28206" s="34">
        <v>1178</v>
      </c>
      <c r="I28206" s="34">
        <v>999</v>
      </c>
      <c r="J28206" s="34">
        <v>1156</v>
      </c>
      <c r="K28206" s="34">
        <v>811</v>
      </c>
      <c r="L28206" s="34">
        <v>1099</v>
      </c>
      <c r="M28206" s="34">
        <v>764</v>
      </c>
    </row>
    <row r="28207" spans="1:13" x14ac:dyDescent="0.2">
      <c r="A28207" s="34" t="s">
        <v>129101</v>
      </c>
      <c r="B28207" s="34">
        <v>837</v>
      </c>
      <c r="C28207" s="34">
        <v>968</v>
      </c>
      <c r="D28207" s="34">
        <v>978</v>
      </c>
      <c r="E28207" s="34">
        <v>973</v>
      </c>
      <c r="F28207" s="34">
        <v>870</v>
      </c>
      <c r="G28207" s="34">
        <v>906</v>
      </c>
      <c r="H28207" s="34">
        <v>1038</v>
      </c>
      <c r="I28207" s="34">
        <v>934</v>
      </c>
      <c r="J28207" s="34">
        <v>949</v>
      </c>
      <c r="K28207" s="34">
        <v>748</v>
      </c>
      <c r="L28207" s="34">
        <v>928</v>
      </c>
      <c r="M28207" s="34">
        <v>718</v>
      </c>
    </row>
    <row r="28208" spans="1:13" x14ac:dyDescent="0.2">
      <c r="A28208" s="34" t="s">
        <v>129102</v>
      </c>
      <c r="B28208" s="34">
        <v>781</v>
      </c>
      <c r="C28208" s="34">
        <v>877</v>
      </c>
      <c r="D28208" s="34">
        <v>853</v>
      </c>
      <c r="E28208" s="34">
        <v>953</v>
      </c>
      <c r="F28208" s="34">
        <v>660</v>
      </c>
      <c r="G28208" s="34">
        <v>774</v>
      </c>
      <c r="H28208" s="34">
        <v>859</v>
      </c>
      <c r="I28208" s="34">
        <v>861</v>
      </c>
      <c r="J28208" s="34">
        <v>921</v>
      </c>
      <c r="K28208" s="34">
        <v>675</v>
      </c>
      <c r="L28208" s="34">
        <v>770</v>
      </c>
      <c r="M28208" s="34">
        <v>685</v>
      </c>
    </row>
    <row r="28209" spans="1:13" x14ac:dyDescent="0.2">
      <c r="A28209" s="34" t="s">
        <v>129103</v>
      </c>
      <c r="B28209" s="34">
        <v>588</v>
      </c>
      <c r="C28209" s="34">
        <v>509</v>
      </c>
      <c r="D28209" s="34">
        <v>555</v>
      </c>
      <c r="E28209" s="34">
        <v>603</v>
      </c>
      <c r="F28209" s="34">
        <v>546</v>
      </c>
      <c r="G28209" s="34">
        <v>443</v>
      </c>
      <c r="H28209" s="34">
        <v>578</v>
      </c>
      <c r="I28209" s="34">
        <v>479</v>
      </c>
      <c r="J28209" s="34">
        <v>650</v>
      </c>
      <c r="K28209" s="34">
        <v>419</v>
      </c>
      <c r="L28209" s="34">
        <v>523</v>
      </c>
      <c r="M28209" s="34">
        <v>401</v>
      </c>
    </row>
    <row r="28210" spans="1:13" x14ac:dyDescent="0.2">
      <c r="A28210" s="34" t="s">
        <v>129104</v>
      </c>
      <c r="B28210" s="34">
        <v>475</v>
      </c>
      <c r="C28210" s="34">
        <v>549</v>
      </c>
      <c r="D28210" s="34">
        <v>618</v>
      </c>
      <c r="E28210" s="34">
        <v>569</v>
      </c>
      <c r="F28210" s="34">
        <v>528</v>
      </c>
      <c r="G28210" s="34">
        <v>529</v>
      </c>
      <c r="H28210" s="34">
        <v>665</v>
      </c>
      <c r="I28210" s="34">
        <v>508</v>
      </c>
      <c r="J28210" s="34">
        <v>565</v>
      </c>
      <c r="K28210" s="34">
        <v>411</v>
      </c>
      <c r="L28210" s="34">
        <v>537</v>
      </c>
      <c r="M28210" s="34">
        <v>410</v>
      </c>
    </row>
    <row r="28211" spans="1:13" x14ac:dyDescent="0.2">
      <c r="A28211" s="34" t="s">
        <v>129105</v>
      </c>
      <c r="B28211" s="34">
        <v>574</v>
      </c>
      <c r="C28211" s="34">
        <v>708</v>
      </c>
      <c r="D28211" s="34">
        <v>694</v>
      </c>
      <c r="E28211" s="34">
        <v>648</v>
      </c>
      <c r="F28211" s="34">
        <v>600</v>
      </c>
      <c r="G28211" s="34">
        <v>629</v>
      </c>
      <c r="H28211" s="34">
        <v>659</v>
      </c>
      <c r="I28211" s="34">
        <v>641</v>
      </c>
      <c r="J28211" s="34">
        <v>720</v>
      </c>
      <c r="K28211" s="34">
        <v>556</v>
      </c>
      <c r="L28211" s="34">
        <v>646</v>
      </c>
      <c r="M28211" s="34">
        <v>489</v>
      </c>
    </row>
    <row r="28212" spans="1:13" x14ac:dyDescent="0.2">
      <c r="A28212" s="34" t="s">
        <v>129106</v>
      </c>
      <c r="B28212" s="34">
        <v>579</v>
      </c>
      <c r="C28212" s="34">
        <v>514</v>
      </c>
      <c r="D28212" s="34">
        <v>585</v>
      </c>
      <c r="E28212" s="34">
        <v>487</v>
      </c>
      <c r="F28212" s="34">
        <v>453</v>
      </c>
      <c r="G28212" s="34">
        <v>491</v>
      </c>
      <c r="H28212" s="34">
        <v>540</v>
      </c>
      <c r="I28212" s="34">
        <v>517</v>
      </c>
      <c r="J28212" s="34">
        <v>520</v>
      </c>
      <c r="K28212" s="34">
        <v>417</v>
      </c>
      <c r="L28212" s="34">
        <v>558</v>
      </c>
      <c r="M28212" s="34">
        <v>385</v>
      </c>
    </row>
    <row r="28213" spans="1:13" x14ac:dyDescent="0.2">
      <c r="A28213" s="34" t="s">
        <v>129107</v>
      </c>
      <c r="B28213" s="34">
        <v>818</v>
      </c>
      <c r="C28213" s="34">
        <v>908</v>
      </c>
      <c r="D28213" s="34">
        <v>896</v>
      </c>
      <c r="E28213" s="34">
        <v>991</v>
      </c>
      <c r="F28213" s="34">
        <v>784</v>
      </c>
      <c r="G28213" s="34">
        <v>829</v>
      </c>
      <c r="H28213" s="34">
        <v>849</v>
      </c>
      <c r="I28213" s="34">
        <v>865</v>
      </c>
      <c r="J28213" s="34">
        <v>959</v>
      </c>
      <c r="K28213" s="34">
        <v>740</v>
      </c>
      <c r="L28213" s="34">
        <v>757</v>
      </c>
      <c r="M28213" s="34">
        <v>672</v>
      </c>
    </row>
    <row r="28214" spans="1:13" x14ac:dyDescent="0.2">
      <c r="A28214" s="34" t="s">
        <v>129108</v>
      </c>
      <c r="B28214" s="34">
        <v>877</v>
      </c>
      <c r="C28214" s="34">
        <v>828</v>
      </c>
      <c r="D28214" s="34">
        <v>775</v>
      </c>
      <c r="E28214" s="34">
        <v>829</v>
      </c>
      <c r="F28214" s="34">
        <v>665</v>
      </c>
      <c r="G28214" s="34">
        <v>708</v>
      </c>
      <c r="H28214" s="34">
        <v>708</v>
      </c>
      <c r="I28214" s="34">
        <v>726</v>
      </c>
      <c r="J28214" s="34">
        <v>776</v>
      </c>
      <c r="K28214" s="34">
        <v>714</v>
      </c>
      <c r="L28214" s="34">
        <v>835</v>
      </c>
      <c r="M28214" s="34">
        <v>637</v>
      </c>
    </row>
    <row r="28215" spans="1:13" x14ac:dyDescent="0.2">
      <c r="A28215" s="34" t="s">
        <v>129109</v>
      </c>
      <c r="B28215" s="34">
        <v>556</v>
      </c>
      <c r="C28215" s="34">
        <v>566</v>
      </c>
      <c r="D28215" s="34">
        <v>629</v>
      </c>
      <c r="E28215" s="34">
        <v>598</v>
      </c>
      <c r="F28215" s="34">
        <v>512</v>
      </c>
      <c r="G28215" s="34">
        <v>490</v>
      </c>
      <c r="H28215" s="34">
        <v>646</v>
      </c>
      <c r="I28215" s="34">
        <v>586</v>
      </c>
      <c r="J28215" s="34">
        <v>608</v>
      </c>
      <c r="K28215" s="34">
        <v>509</v>
      </c>
      <c r="L28215" s="34">
        <v>520</v>
      </c>
      <c r="M28215" s="34">
        <v>458</v>
      </c>
    </row>
    <row r="28216" spans="1:13" x14ac:dyDescent="0.2">
      <c r="A28216" s="34" t="s">
        <v>129110</v>
      </c>
      <c r="B28216" s="34">
        <v>647</v>
      </c>
      <c r="C28216" s="34">
        <v>745</v>
      </c>
      <c r="D28216" s="34">
        <v>869</v>
      </c>
      <c r="E28216" s="34">
        <v>846</v>
      </c>
      <c r="F28216" s="34">
        <v>703</v>
      </c>
      <c r="G28216" s="34">
        <v>729</v>
      </c>
      <c r="H28216" s="34">
        <v>730</v>
      </c>
      <c r="I28216" s="34">
        <v>791</v>
      </c>
      <c r="J28216" s="34">
        <v>812</v>
      </c>
      <c r="K28216" s="34">
        <v>589</v>
      </c>
      <c r="L28216" s="34">
        <v>630</v>
      </c>
      <c r="M28216" s="34">
        <v>638</v>
      </c>
    </row>
    <row r="28217" spans="1:13" x14ac:dyDescent="0.2">
      <c r="A28217" s="34" t="s">
        <v>129111</v>
      </c>
      <c r="B28217" s="34">
        <v>1341</v>
      </c>
      <c r="C28217" s="34">
        <v>1275</v>
      </c>
      <c r="D28217" s="34">
        <v>1582</v>
      </c>
      <c r="E28217" s="34">
        <v>1375</v>
      </c>
      <c r="F28217" s="34">
        <v>1317</v>
      </c>
      <c r="G28217" s="34">
        <v>1224</v>
      </c>
      <c r="H28217" s="34">
        <v>1660</v>
      </c>
      <c r="I28217" s="34">
        <v>1302</v>
      </c>
      <c r="J28217" s="34">
        <v>1529</v>
      </c>
      <c r="K28217" s="34">
        <v>1095</v>
      </c>
      <c r="L28217" s="34">
        <v>1310</v>
      </c>
      <c r="M28217" s="34">
        <v>1109</v>
      </c>
    </row>
    <row r="28218" spans="1:13" x14ac:dyDescent="0.2">
      <c r="A28218" s="34" t="s">
        <v>129112</v>
      </c>
      <c r="B28218" s="34">
        <v>778</v>
      </c>
      <c r="C28218" s="34">
        <v>772</v>
      </c>
      <c r="D28218" s="34">
        <v>916</v>
      </c>
      <c r="E28218" s="34">
        <v>878</v>
      </c>
      <c r="F28218" s="34">
        <v>845</v>
      </c>
      <c r="G28218" s="34">
        <v>739</v>
      </c>
      <c r="H28218" s="34">
        <v>1045</v>
      </c>
      <c r="I28218" s="34">
        <v>790</v>
      </c>
      <c r="J28218" s="34">
        <v>936</v>
      </c>
      <c r="K28218" s="34">
        <v>636</v>
      </c>
      <c r="L28218" s="34">
        <v>808</v>
      </c>
      <c r="M28218" s="34">
        <v>672</v>
      </c>
    </row>
    <row r="28219" spans="1:13" x14ac:dyDescent="0.2">
      <c r="A28219" s="34" t="s">
        <v>129113</v>
      </c>
      <c r="B28219" s="34">
        <v>1120</v>
      </c>
      <c r="C28219" s="34">
        <v>1088</v>
      </c>
      <c r="D28219" s="34">
        <v>1129</v>
      </c>
      <c r="E28219" s="34">
        <v>1204</v>
      </c>
      <c r="F28219" s="34">
        <v>1043</v>
      </c>
      <c r="G28219" s="34">
        <v>1092</v>
      </c>
      <c r="H28219" s="34">
        <v>1092</v>
      </c>
      <c r="I28219" s="34">
        <v>1156</v>
      </c>
      <c r="J28219" s="34">
        <v>1296</v>
      </c>
      <c r="K28219" s="34">
        <v>947</v>
      </c>
      <c r="L28219" s="34">
        <v>1123</v>
      </c>
      <c r="M28219" s="34">
        <v>852</v>
      </c>
    </row>
    <row r="28220" spans="1:13" x14ac:dyDescent="0.2">
      <c r="A28220" s="34" t="s">
        <v>129114</v>
      </c>
      <c r="B28220" s="34">
        <v>798</v>
      </c>
      <c r="C28220" s="34">
        <v>783</v>
      </c>
      <c r="D28220" s="34">
        <v>882</v>
      </c>
      <c r="E28220" s="34">
        <v>755</v>
      </c>
      <c r="F28220" s="34">
        <v>762</v>
      </c>
      <c r="G28220" s="34">
        <v>694</v>
      </c>
      <c r="H28220" s="34">
        <v>867</v>
      </c>
      <c r="I28220" s="34">
        <v>763</v>
      </c>
      <c r="J28220" s="34">
        <v>823</v>
      </c>
      <c r="K28220" s="34">
        <v>587</v>
      </c>
      <c r="L28220" s="34">
        <v>693</v>
      </c>
      <c r="M28220" s="34">
        <v>676</v>
      </c>
    </row>
    <row r="28221" spans="1:13" x14ac:dyDescent="0.2">
      <c r="A28221" s="34" t="s">
        <v>129115</v>
      </c>
      <c r="B28221" s="34">
        <v>869</v>
      </c>
      <c r="C28221" s="34">
        <v>887</v>
      </c>
      <c r="D28221" s="34">
        <v>789</v>
      </c>
      <c r="E28221" s="34">
        <v>896</v>
      </c>
      <c r="F28221" s="34">
        <v>690</v>
      </c>
      <c r="G28221" s="34">
        <v>831</v>
      </c>
      <c r="H28221" s="34">
        <v>877</v>
      </c>
      <c r="I28221" s="34">
        <v>773</v>
      </c>
      <c r="J28221" s="34">
        <v>844</v>
      </c>
      <c r="K28221" s="34">
        <v>768</v>
      </c>
      <c r="L28221" s="34">
        <v>856</v>
      </c>
      <c r="M28221" s="34">
        <v>715</v>
      </c>
    </row>
    <row r="28222" spans="1:13" x14ac:dyDescent="0.2">
      <c r="A28222" s="34" t="s">
        <v>129116</v>
      </c>
      <c r="B28222" s="34">
        <v>1425</v>
      </c>
      <c r="C28222" s="34">
        <v>1418</v>
      </c>
      <c r="D28222" s="34">
        <v>1532</v>
      </c>
      <c r="E28222" s="34">
        <v>1486</v>
      </c>
      <c r="F28222" s="34">
        <v>1427</v>
      </c>
      <c r="G28222" s="34">
        <v>1368</v>
      </c>
      <c r="H28222" s="34">
        <v>1647</v>
      </c>
      <c r="I28222" s="34">
        <v>1436</v>
      </c>
      <c r="J28222" s="34">
        <v>1449</v>
      </c>
      <c r="K28222" s="34">
        <v>1154</v>
      </c>
      <c r="L28222" s="34">
        <v>1569</v>
      </c>
      <c r="M28222" s="34">
        <v>1062</v>
      </c>
    </row>
    <row r="28223" spans="1:13" x14ac:dyDescent="0.2">
      <c r="A28223" s="34" t="s">
        <v>129117</v>
      </c>
      <c r="B28223" s="34">
        <v>635</v>
      </c>
      <c r="C28223" s="34">
        <v>783</v>
      </c>
      <c r="D28223" s="34">
        <v>760</v>
      </c>
      <c r="E28223" s="34">
        <v>849</v>
      </c>
      <c r="F28223" s="34">
        <v>607</v>
      </c>
      <c r="G28223" s="34">
        <v>703</v>
      </c>
      <c r="H28223" s="34">
        <v>715</v>
      </c>
      <c r="I28223" s="34">
        <v>736</v>
      </c>
      <c r="J28223" s="34">
        <v>761</v>
      </c>
      <c r="K28223" s="34">
        <v>599</v>
      </c>
      <c r="L28223" s="34">
        <v>596</v>
      </c>
      <c r="M28223" s="34">
        <v>602</v>
      </c>
    </row>
    <row r="28224" spans="1:13" x14ac:dyDescent="0.2">
      <c r="A28224" s="34" t="s">
        <v>129118</v>
      </c>
      <c r="B28224" s="34">
        <v>474</v>
      </c>
      <c r="C28224" s="34">
        <v>543</v>
      </c>
      <c r="D28224" s="34">
        <v>515</v>
      </c>
      <c r="E28224" s="34">
        <v>566</v>
      </c>
      <c r="F28224" s="34">
        <v>534</v>
      </c>
      <c r="G28224" s="34">
        <v>452</v>
      </c>
      <c r="H28224" s="34">
        <v>529</v>
      </c>
      <c r="I28224" s="34">
        <v>461</v>
      </c>
      <c r="J28224" s="34">
        <v>572</v>
      </c>
      <c r="K28224" s="34">
        <v>505</v>
      </c>
      <c r="L28224" s="34">
        <v>512</v>
      </c>
      <c r="M28224" s="34">
        <v>437</v>
      </c>
    </row>
    <row r="28225" spans="1:13" x14ac:dyDescent="0.2">
      <c r="A28225" s="34" t="s">
        <v>129119</v>
      </c>
      <c r="B28225" s="34">
        <v>897</v>
      </c>
      <c r="C28225" s="34">
        <v>539</v>
      </c>
      <c r="D28225" s="34">
        <v>533</v>
      </c>
      <c r="E28225" s="34">
        <v>551</v>
      </c>
      <c r="F28225" s="34">
        <v>622</v>
      </c>
      <c r="G28225" s="34">
        <v>476</v>
      </c>
      <c r="H28225" s="34">
        <v>591</v>
      </c>
      <c r="I28225" s="34">
        <v>500</v>
      </c>
      <c r="J28225" s="34">
        <v>575</v>
      </c>
      <c r="K28225" s="34">
        <v>399</v>
      </c>
      <c r="L28225" s="34">
        <v>507</v>
      </c>
      <c r="M28225" s="34">
        <v>427</v>
      </c>
    </row>
    <row r="28226" spans="1:13" x14ac:dyDescent="0.2">
      <c r="A28226" s="34" t="s">
        <v>129120</v>
      </c>
      <c r="B28226" s="34">
        <v>523</v>
      </c>
      <c r="C28226" s="34">
        <v>479</v>
      </c>
      <c r="D28226" s="34">
        <v>536</v>
      </c>
      <c r="E28226" s="34">
        <v>544</v>
      </c>
      <c r="F28226" s="34">
        <v>410</v>
      </c>
      <c r="G28226" s="34">
        <v>458</v>
      </c>
      <c r="H28226" s="34">
        <v>484</v>
      </c>
      <c r="I28226" s="34">
        <v>492</v>
      </c>
      <c r="J28226" s="34">
        <v>544</v>
      </c>
      <c r="K28226" s="34">
        <v>402</v>
      </c>
      <c r="L28226" s="34">
        <v>523</v>
      </c>
      <c r="M28226" s="34">
        <v>369</v>
      </c>
    </row>
    <row r="28227" spans="1:13" x14ac:dyDescent="0.2">
      <c r="A28227" s="34" t="s">
        <v>129121</v>
      </c>
      <c r="B28227" s="34">
        <v>601</v>
      </c>
      <c r="C28227" s="34">
        <v>684</v>
      </c>
      <c r="D28227" s="34">
        <v>666</v>
      </c>
      <c r="E28227" s="34">
        <v>720</v>
      </c>
      <c r="F28227" s="34">
        <v>617</v>
      </c>
      <c r="G28227" s="34">
        <v>546</v>
      </c>
      <c r="H28227" s="34">
        <v>668</v>
      </c>
      <c r="I28227" s="34">
        <v>668</v>
      </c>
      <c r="J28227" s="34">
        <v>757</v>
      </c>
      <c r="K28227" s="34">
        <v>575</v>
      </c>
      <c r="L28227" s="34">
        <v>651</v>
      </c>
      <c r="M28227" s="34">
        <v>473</v>
      </c>
    </row>
    <row r="28228" spans="1:13" x14ac:dyDescent="0.2">
      <c r="A28228" s="34" t="s">
        <v>129122</v>
      </c>
      <c r="B28228" s="34">
        <v>947</v>
      </c>
      <c r="C28228" s="34">
        <v>943</v>
      </c>
      <c r="D28228" s="34">
        <v>1088</v>
      </c>
      <c r="E28228" s="34">
        <v>985</v>
      </c>
      <c r="F28228" s="34">
        <v>877</v>
      </c>
      <c r="G28228" s="34">
        <v>944</v>
      </c>
      <c r="H28228" s="34">
        <v>1182</v>
      </c>
      <c r="I28228" s="34">
        <v>940</v>
      </c>
      <c r="J28228" s="34">
        <v>957</v>
      </c>
      <c r="K28228" s="34">
        <v>775</v>
      </c>
      <c r="L28228" s="34">
        <v>1042</v>
      </c>
      <c r="M28228" s="34">
        <v>816</v>
      </c>
    </row>
    <row r="28229" spans="1:13" x14ac:dyDescent="0.2">
      <c r="A28229" s="34" t="s">
        <v>129123</v>
      </c>
      <c r="B28229" s="34">
        <v>598</v>
      </c>
      <c r="C28229" s="34">
        <v>629</v>
      </c>
      <c r="D28229" s="34">
        <v>621</v>
      </c>
      <c r="E28229" s="34">
        <v>652</v>
      </c>
      <c r="F28229" s="34">
        <v>517</v>
      </c>
      <c r="G28229" s="34">
        <v>568</v>
      </c>
      <c r="H28229" s="34">
        <v>611</v>
      </c>
      <c r="I28229" s="34">
        <v>581</v>
      </c>
      <c r="J28229" s="34">
        <v>599</v>
      </c>
      <c r="K28229" s="34">
        <v>479</v>
      </c>
      <c r="L28229" s="34">
        <v>509</v>
      </c>
      <c r="M28229" s="34">
        <v>440</v>
      </c>
    </row>
    <row r="28230" spans="1:13" x14ac:dyDescent="0.2">
      <c r="A28230" s="34" t="s">
        <v>129124</v>
      </c>
      <c r="B28230" s="34">
        <v>486</v>
      </c>
      <c r="C28230" s="34">
        <v>636</v>
      </c>
      <c r="D28230" s="34">
        <v>582</v>
      </c>
      <c r="E28230" s="34">
        <v>672</v>
      </c>
      <c r="F28230" s="34">
        <v>497</v>
      </c>
      <c r="G28230" s="34">
        <v>536</v>
      </c>
      <c r="H28230" s="34">
        <v>489</v>
      </c>
      <c r="I28230" s="34">
        <v>563</v>
      </c>
      <c r="J28230" s="34">
        <v>577</v>
      </c>
      <c r="K28230" s="34">
        <v>441</v>
      </c>
      <c r="L28230" s="34">
        <v>515</v>
      </c>
      <c r="M28230" s="34">
        <v>435</v>
      </c>
    </row>
    <row r="28231" spans="1:13" x14ac:dyDescent="0.2">
      <c r="A28231" s="34" t="s">
        <v>129125</v>
      </c>
      <c r="B28231" s="34">
        <v>385</v>
      </c>
      <c r="C28231" s="34">
        <v>449</v>
      </c>
      <c r="D28231" s="34">
        <v>326</v>
      </c>
      <c r="E28231" s="34">
        <v>464</v>
      </c>
      <c r="F28231" s="34">
        <v>369</v>
      </c>
      <c r="G28231" s="34">
        <v>418</v>
      </c>
      <c r="H28231" s="34">
        <v>449</v>
      </c>
      <c r="I28231" s="34">
        <v>410</v>
      </c>
      <c r="J28231" s="34">
        <v>429</v>
      </c>
      <c r="K28231" s="34">
        <v>384</v>
      </c>
      <c r="L28231" s="34">
        <v>447</v>
      </c>
      <c r="M28231" s="34">
        <v>343</v>
      </c>
    </row>
    <row r="28232" spans="1:13" x14ac:dyDescent="0.2">
      <c r="A28232" s="34" t="s">
        <v>129126</v>
      </c>
      <c r="B28232" s="34">
        <v>720</v>
      </c>
      <c r="C28232" s="34">
        <v>792</v>
      </c>
      <c r="D28232" s="34">
        <v>808</v>
      </c>
      <c r="E28232" s="34">
        <v>799</v>
      </c>
      <c r="F28232" s="34">
        <v>670</v>
      </c>
      <c r="G28232" s="34">
        <v>656</v>
      </c>
      <c r="H28232" s="34">
        <v>889</v>
      </c>
      <c r="I28232" s="34">
        <v>718</v>
      </c>
      <c r="J28232" s="34">
        <v>734</v>
      </c>
      <c r="K28232" s="34">
        <v>545</v>
      </c>
      <c r="L28232" s="34">
        <v>711</v>
      </c>
      <c r="M28232" s="34">
        <v>523</v>
      </c>
    </row>
    <row r="28233" spans="1:13" x14ac:dyDescent="0.2">
      <c r="A28233" s="34" t="s">
        <v>129127</v>
      </c>
      <c r="B28233" s="34">
        <v>443</v>
      </c>
      <c r="C28233" s="34">
        <v>412</v>
      </c>
      <c r="D28233" s="34">
        <v>526</v>
      </c>
      <c r="E28233" s="34">
        <v>515</v>
      </c>
      <c r="F28233" s="34">
        <v>456</v>
      </c>
      <c r="G28233" s="34">
        <v>495</v>
      </c>
      <c r="H28233" s="34">
        <v>534</v>
      </c>
      <c r="I28233" s="34">
        <v>480</v>
      </c>
      <c r="J28233" s="34">
        <v>592</v>
      </c>
      <c r="K28233" s="34">
        <v>397</v>
      </c>
      <c r="L28233" s="34">
        <v>461</v>
      </c>
      <c r="M28233" s="34">
        <v>350</v>
      </c>
    </row>
    <row r="28234" spans="1:13" x14ac:dyDescent="0.2">
      <c r="A28234" s="34" t="s">
        <v>129128</v>
      </c>
      <c r="B28234" s="34">
        <v>1037</v>
      </c>
      <c r="C28234" s="34">
        <v>1017</v>
      </c>
      <c r="D28234" s="34">
        <v>1167</v>
      </c>
      <c r="E28234" s="34">
        <v>1098</v>
      </c>
      <c r="F28234" s="34">
        <v>1073</v>
      </c>
      <c r="G28234" s="34">
        <v>927</v>
      </c>
      <c r="H28234" s="34">
        <v>1101</v>
      </c>
      <c r="I28234" s="34">
        <v>994</v>
      </c>
      <c r="J28234" s="34">
        <v>1186</v>
      </c>
      <c r="K28234" s="34">
        <v>856</v>
      </c>
      <c r="L28234" s="34">
        <v>1200</v>
      </c>
      <c r="M28234" s="34">
        <v>780</v>
      </c>
    </row>
    <row r="28235" spans="1:13" x14ac:dyDescent="0.2">
      <c r="A28235" s="34" t="s">
        <v>129129</v>
      </c>
      <c r="B28235" s="34">
        <v>632</v>
      </c>
      <c r="C28235" s="34">
        <v>528</v>
      </c>
      <c r="D28235" s="34">
        <v>673</v>
      </c>
      <c r="E28235" s="34">
        <v>713</v>
      </c>
      <c r="F28235" s="34">
        <v>609</v>
      </c>
      <c r="G28235" s="34">
        <v>572</v>
      </c>
      <c r="H28235" s="34">
        <v>681</v>
      </c>
      <c r="I28235" s="34">
        <v>655</v>
      </c>
      <c r="J28235" s="34">
        <v>612</v>
      </c>
      <c r="K28235" s="34">
        <v>512</v>
      </c>
      <c r="L28235" s="34">
        <v>672</v>
      </c>
      <c r="M28235" s="34">
        <v>497</v>
      </c>
    </row>
    <row r="28236" spans="1:13" x14ac:dyDescent="0.2">
      <c r="A28236" s="34" t="s">
        <v>129130</v>
      </c>
      <c r="B28236" s="34">
        <v>572</v>
      </c>
      <c r="C28236" s="34">
        <v>586</v>
      </c>
      <c r="D28236" s="34">
        <v>656</v>
      </c>
      <c r="E28236" s="34">
        <v>547</v>
      </c>
      <c r="F28236" s="34">
        <v>517</v>
      </c>
      <c r="G28236" s="34">
        <v>571</v>
      </c>
      <c r="H28236" s="34">
        <v>579</v>
      </c>
      <c r="I28236" s="34">
        <v>567</v>
      </c>
      <c r="J28236" s="34">
        <v>643</v>
      </c>
      <c r="K28236" s="34">
        <v>453</v>
      </c>
      <c r="L28236" s="34">
        <v>628</v>
      </c>
      <c r="M28236" s="34">
        <v>432</v>
      </c>
    </row>
    <row r="28237" spans="1:13" x14ac:dyDescent="0.2">
      <c r="A28237" s="34" t="s">
        <v>129131</v>
      </c>
      <c r="B28237" s="34">
        <v>685</v>
      </c>
      <c r="C28237" s="34">
        <v>651</v>
      </c>
      <c r="D28237" s="34">
        <v>764</v>
      </c>
      <c r="E28237" s="34">
        <v>689</v>
      </c>
      <c r="F28237" s="34">
        <v>537</v>
      </c>
      <c r="G28237" s="34">
        <v>633</v>
      </c>
      <c r="H28237" s="34">
        <v>797</v>
      </c>
      <c r="I28237" s="34">
        <v>554</v>
      </c>
      <c r="J28237" s="34">
        <v>733</v>
      </c>
      <c r="K28237" s="34">
        <v>503</v>
      </c>
      <c r="L28237" s="34">
        <v>647</v>
      </c>
      <c r="M28237" s="34">
        <v>474</v>
      </c>
    </row>
    <row r="28238" spans="1:13" x14ac:dyDescent="0.2">
      <c r="A28238" s="34" t="s">
        <v>129132</v>
      </c>
      <c r="B28238" s="34">
        <v>414</v>
      </c>
      <c r="C28238" s="34">
        <v>546</v>
      </c>
      <c r="D28238" s="34">
        <v>511</v>
      </c>
      <c r="E28238" s="34">
        <v>656</v>
      </c>
      <c r="F28238" s="34">
        <v>486</v>
      </c>
      <c r="G28238" s="34">
        <v>558</v>
      </c>
      <c r="H28238" s="34">
        <v>697</v>
      </c>
      <c r="I28238" s="34">
        <v>662</v>
      </c>
      <c r="J28238" s="34">
        <v>583</v>
      </c>
      <c r="K28238" s="34">
        <v>510</v>
      </c>
      <c r="L28238" s="34">
        <v>497</v>
      </c>
      <c r="M28238" s="34">
        <v>492</v>
      </c>
    </row>
    <row r="28239" spans="1:13" x14ac:dyDescent="0.2">
      <c r="A28239" s="34" t="s">
        <v>129133</v>
      </c>
      <c r="B28239" s="34">
        <v>488</v>
      </c>
      <c r="C28239" s="34">
        <v>519</v>
      </c>
      <c r="D28239" s="34">
        <v>481</v>
      </c>
      <c r="E28239" s="34">
        <v>522</v>
      </c>
      <c r="F28239" s="34">
        <v>507</v>
      </c>
      <c r="G28239" s="34">
        <v>481</v>
      </c>
      <c r="H28239" s="34">
        <v>508</v>
      </c>
      <c r="I28239" s="34">
        <v>543</v>
      </c>
      <c r="J28239" s="34">
        <v>488</v>
      </c>
      <c r="K28239" s="34">
        <v>447</v>
      </c>
      <c r="L28239" s="34">
        <v>491</v>
      </c>
      <c r="M28239" s="34">
        <v>400</v>
      </c>
    </row>
    <row r="28240" spans="1:13" x14ac:dyDescent="0.2">
      <c r="A28240" s="34" t="s">
        <v>129134</v>
      </c>
      <c r="B28240" s="34">
        <v>480</v>
      </c>
      <c r="C28240" s="34">
        <v>573</v>
      </c>
      <c r="D28240" s="34">
        <v>532</v>
      </c>
      <c r="E28240" s="34">
        <v>613</v>
      </c>
      <c r="F28240" s="34">
        <v>466</v>
      </c>
      <c r="G28240" s="34">
        <v>554</v>
      </c>
      <c r="H28240" s="34">
        <v>563</v>
      </c>
      <c r="I28240" s="34">
        <v>533</v>
      </c>
      <c r="J28240" s="34">
        <v>486</v>
      </c>
      <c r="K28240" s="34">
        <v>417</v>
      </c>
      <c r="L28240" s="34">
        <v>517</v>
      </c>
      <c r="M28240" s="34">
        <v>475</v>
      </c>
    </row>
    <row r="28241" spans="1:13" x14ac:dyDescent="0.2">
      <c r="A28241" s="34" t="s">
        <v>129135</v>
      </c>
      <c r="B28241" s="34">
        <v>743</v>
      </c>
      <c r="C28241" s="34">
        <v>791</v>
      </c>
      <c r="D28241" s="34">
        <v>853</v>
      </c>
      <c r="E28241" s="34">
        <v>774</v>
      </c>
      <c r="F28241" s="34">
        <v>828</v>
      </c>
      <c r="G28241" s="34">
        <v>756</v>
      </c>
      <c r="H28241" s="34">
        <v>876</v>
      </c>
      <c r="I28241" s="34">
        <v>764</v>
      </c>
      <c r="J28241" s="34">
        <v>942</v>
      </c>
      <c r="K28241" s="34">
        <v>685</v>
      </c>
      <c r="L28241" s="34">
        <v>898</v>
      </c>
      <c r="M28241" s="34">
        <v>671</v>
      </c>
    </row>
    <row r="28242" spans="1:13" x14ac:dyDescent="0.2">
      <c r="A28242" s="34" t="s">
        <v>129136</v>
      </c>
      <c r="B28242" s="34">
        <v>521</v>
      </c>
      <c r="C28242" s="34">
        <v>600</v>
      </c>
      <c r="D28242" s="34">
        <v>584</v>
      </c>
      <c r="E28242" s="34">
        <v>642</v>
      </c>
      <c r="F28242" s="34">
        <v>551</v>
      </c>
      <c r="G28242" s="34">
        <v>525</v>
      </c>
      <c r="H28242" s="34">
        <v>562</v>
      </c>
      <c r="I28242" s="34">
        <v>598</v>
      </c>
      <c r="J28242" s="34">
        <v>579</v>
      </c>
      <c r="K28242" s="34">
        <v>496</v>
      </c>
      <c r="L28242" s="34">
        <v>526</v>
      </c>
      <c r="M28242" s="34">
        <v>455</v>
      </c>
    </row>
    <row r="28243" spans="1:13" x14ac:dyDescent="0.2">
      <c r="A28243" s="34" t="s">
        <v>129137</v>
      </c>
      <c r="B28243" s="34">
        <v>591</v>
      </c>
      <c r="C28243" s="34">
        <v>603</v>
      </c>
      <c r="D28243" s="34">
        <v>787</v>
      </c>
      <c r="E28243" s="34">
        <v>691</v>
      </c>
      <c r="F28243" s="34">
        <v>578</v>
      </c>
      <c r="G28243" s="34">
        <v>599</v>
      </c>
      <c r="H28243" s="34">
        <v>723</v>
      </c>
      <c r="I28243" s="34">
        <v>584</v>
      </c>
      <c r="J28243" s="34">
        <v>739</v>
      </c>
      <c r="K28243" s="34">
        <v>521</v>
      </c>
      <c r="L28243" s="34">
        <v>671</v>
      </c>
      <c r="M28243" s="34">
        <v>503</v>
      </c>
    </row>
    <row r="28244" spans="1:13" x14ac:dyDescent="0.2">
      <c r="A28244" s="34" t="s">
        <v>129138</v>
      </c>
      <c r="B28244" s="34">
        <v>599</v>
      </c>
      <c r="C28244" s="34">
        <v>573</v>
      </c>
      <c r="D28244" s="34">
        <v>611</v>
      </c>
      <c r="E28244" s="34">
        <v>583</v>
      </c>
      <c r="F28244" s="34">
        <v>513</v>
      </c>
      <c r="G28244" s="34">
        <v>622</v>
      </c>
      <c r="H28244" s="34">
        <v>591</v>
      </c>
      <c r="I28244" s="34">
        <v>550</v>
      </c>
      <c r="J28244" s="34">
        <v>549</v>
      </c>
      <c r="K28244" s="34">
        <v>520</v>
      </c>
      <c r="L28244" s="34">
        <v>585</v>
      </c>
      <c r="M28244" s="34">
        <v>464</v>
      </c>
    </row>
    <row r="28245" spans="1:13" x14ac:dyDescent="0.2">
      <c r="A28245" s="34" t="s">
        <v>129139</v>
      </c>
      <c r="B28245" s="34">
        <v>828</v>
      </c>
      <c r="C28245" s="34">
        <v>730</v>
      </c>
      <c r="D28245" s="34">
        <v>822</v>
      </c>
      <c r="E28245" s="34">
        <v>940</v>
      </c>
      <c r="F28245" s="34">
        <v>795</v>
      </c>
      <c r="G28245" s="34">
        <v>826</v>
      </c>
      <c r="H28245" s="34">
        <v>874</v>
      </c>
      <c r="I28245" s="34">
        <v>901</v>
      </c>
      <c r="J28245" s="34">
        <v>923</v>
      </c>
      <c r="K28245" s="34">
        <v>701</v>
      </c>
      <c r="L28245" s="34">
        <v>787</v>
      </c>
      <c r="M28245" s="34">
        <v>666</v>
      </c>
    </row>
    <row r="28246" spans="1:13" x14ac:dyDescent="0.2">
      <c r="A28246" s="34" t="s">
        <v>129140</v>
      </c>
      <c r="B28246" s="34">
        <v>683</v>
      </c>
      <c r="C28246" s="34">
        <v>741</v>
      </c>
      <c r="D28246" s="34">
        <v>743</v>
      </c>
      <c r="E28246" s="34">
        <v>714</v>
      </c>
      <c r="F28246" s="34">
        <v>635</v>
      </c>
      <c r="G28246" s="34">
        <v>642</v>
      </c>
      <c r="H28246" s="34">
        <v>831</v>
      </c>
      <c r="I28246" s="34">
        <v>636</v>
      </c>
      <c r="J28246" s="34">
        <v>780</v>
      </c>
      <c r="K28246" s="34">
        <v>577</v>
      </c>
      <c r="L28246" s="34">
        <v>719</v>
      </c>
      <c r="M28246" s="34">
        <v>569</v>
      </c>
    </row>
    <row r="28247" spans="1:13" x14ac:dyDescent="0.2">
      <c r="A28247" s="34" t="s">
        <v>129141</v>
      </c>
      <c r="B28247" s="34">
        <v>375</v>
      </c>
      <c r="C28247" s="34">
        <v>406</v>
      </c>
      <c r="D28247" s="34">
        <v>348</v>
      </c>
      <c r="E28247" s="34">
        <v>360</v>
      </c>
      <c r="F28247" s="34">
        <v>350</v>
      </c>
      <c r="G28247" s="34">
        <v>357</v>
      </c>
      <c r="H28247" s="34">
        <v>434</v>
      </c>
      <c r="I28247" s="34">
        <v>356</v>
      </c>
      <c r="J28247" s="34">
        <v>356</v>
      </c>
      <c r="K28247" s="34">
        <v>334</v>
      </c>
      <c r="L28247" s="34">
        <v>407</v>
      </c>
      <c r="M28247" s="34">
        <v>342</v>
      </c>
    </row>
    <row r="28248" spans="1:13" x14ac:dyDescent="0.2">
      <c r="A28248" s="34" t="s">
        <v>129142</v>
      </c>
      <c r="B28248" s="34">
        <v>578</v>
      </c>
      <c r="C28248" s="34">
        <v>698</v>
      </c>
      <c r="D28248" s="34">
        <v>647</v>
      </c>
      <c r="E28248" s="34">
        <v>723</v>
      </c>
      <c r="F28248" s="34">
        <v>578</v>
      </c>
      <c r="G28248" s="34">
        <v>690</v>
      </c>
      <c r="H28248" s="34">
        <v>716</v>
      </c>
      <c r="I28248" s="34">
        <v>603</v>
      </c>
      <c r="J28248" s="34">
        <v>660</v>
      </c>
      <c r="K28248" s="34">
        <v>522</v>
      </c>
      <c r="L28248" s="34">
        <v>590</v>
      </c>
      <c r="M28248" s="34">
        <v>470</v>
      </c>
    </row>
    <row r="28249" spans="1:13" x14ac:dyDescent="0.2">
      <c r="A28249" s="34" t="s">
        <v>129143</v>
      </c>
      <c r="B28249" s="34">
        <v>663</v>
      </c>
      <c r="C28249" s="34">
        <v>686</v>
      </c>
      <c r="D28249" s="34">
        <v>684</v>
      </c>
      <c r="E28249" s="34">
        <v>669</v>
      </c>
      <c r="F28249" s="34">
        <v>645</v>
      </c>
      <c r="G28249" s="34">
        <v>610</v>
      </c>
      <c r="H28249" s="34">
        <v>666</v>
      </c>
      <c r="I28249" s="34">
        <v>710</v>
      </c>
      <c r="J28249" s="34">
        <v>709</v>
      </c>
      <c r="K28249" s="34">
        <v>624</v>
      </c>
      <c r="L28249" s="34">
        <v>679</v>
      </c>
      <c r="M28249" s="34">
        <v>575</v>
      </c>
    </row>
    <row r="28250" spans="1:13" x14ac:dyDescent="0.2">
      <c r="A28250" s="34" t="s">
        <v>129144</v>
      </c>
      <c r="B28250" s="34">
        <v>610</v>
      </c>
      <c r="C28250" s="34">
        <v>645</v>
      </c>
      <c r="D28250" s="34">
        <v>570</v>
      </c>
      <c r="E28250" s="34">
        <v>619</v>
      </c>
      <c r="F28250" s="34">
        <v>460</v>
      </c>
      <c r="G28250" s="34">
        <v>542</v>
      </c>
      <c r="H28250" s="34">
        <v>615</v>
      </c>
      <c r="I28250" s="34">
        <v>512</v>
      </c>
      <c r="J28250" s="34">
        <v>618</v>
      </c>
      <c r="K28250" s="34">
        <v>505</v>
      </c>
      <c r="L28250" s="34">
        <v>555</v>
      </c>
      <c r="M28250" s="34">
        <v>465</v>
      </c>
    </row>
    <row r="28251" spans="1:13" x14ac:dyDescent="0.2">
      <c r="A28251" s="34" t="s">
        <v>129145</v>
      </c>
      <c r="B28251" s="34">
        <v>357</v>
      </c>
      <c r="C28251" s="34">
        <v>363</v>
      </c>
      <c r="D28251" s="34">
        <v>419</v>
      </c>
      <c r="E28251" s="34">
        <v>327</v>
      </c>
      <c r="F28251" s="34">
        <v>334</v>
      </c>
      <c r="G28251" s="34">
        <v>345</v>
      </c>
      <c r="H28251" s="34">
        <v>443</v>
      </c>
      <c r="I28251" s="34">
        <v>360</v>
      </c>
      <c r="J28251" s="34">
        <v>375</v>
      </c>
      <c r="K28251" s="34">
        <v>305</v>
      </c>
      <c r="L28251" s="34">
        <v>416</v>
      </c>
      <c r="M28251" s="34">
        <v>293</v>
      </c>
    </row>
    <row r="28252" spans="1:13" x14ac:dyDescent="0.2">
      <c r="A28252" s="34" t="s">
        <v>129146</v>
      </c>
      <c r="B28252" s="34">
        <v>497</v>
      </c>
      <c r="C28252" s="34">
        <v>640</v>
      </c>
      <c r="D28252" s="34">
        <v>568</v>
      </c>
      <c r="E28252" s="34">
        <v>722</v>
      </c>
      <c r="F28252" s="34">
        <v>505</v>
      </c>
      <c r="G28252" s="34">
        <v>552</v>
      </c>
      <c r="H28252" s="34">
        <v>559</v>
      </c>
      <c r="I28252" s="34">
        <v>531</v>
      </c>
      <c r="J28252" s="34">
        <v>575</v>
      </c>
      <c r="K28252" s="34">
        <v>484</v>
      </c>
      <c r="L28252" s="34">
        <v>521</v>
      </c>
      <c r="M28252" s="34">
        <v>523</v>
      </c>
    </row>
    <row r="28253" spans="1:13" x14ac:dyDescent="0.2">
      <c r="A28253" s="34" t="s">
        <v>129147</v>
      </c>
      <c r="B28253" s="34">
        <v>442</v>
      </c>
      <c r="C28253" s="34">
        <v>426</v>
      </c>
      <c r="D28253" s="34">
        <v>526</v>
      </c>
      <c r="E28253" s="34">
        <v>476</v>
      </c>
      <c r="F28253" s="34">
        <v>466</v>
      </c>
      <c r="G28253" s="34">
        <v>432</v>
      </c>
      <c r="H28253" s="34">
        <v>601</v>
      </c>
      <c r="I28253" s="34">
        <v>449</v>
      </c>
      <c r="J28253" s="34">
        <v>557</v>
      </c>
      <c r="K28253" s="34">
        <v>331</v>
      </c>
      <c r="L28253" s="34">
        <v>530</v>
      </c>
      <c r="M28253" s="34">
        <v>387</v>
      </c>
    </row>
    <row r="28254" spans="1:13" x14ac:dyDescent="0.2">
      <c r="A28254" s="34" t="s">
        <v>129148</v>
      </c>
      <c r="B28254" s="34">
        <v>863</v>
      </c>
      <c r="C28254" s="34">
        <v>839</v>
      </c>
      <c r="D28254" s="34">
        <v>842</v>
      </c>
      <c r="E28254" s="34">
        <v>844</v>
      </c>
      <c r="F28254" s="34">
        <v>755</v>
      </c>
      <c r="G28254" s="34">
        <v>837</v>
      </c>
      <c r="H28254" s="34">
        <v>899</v>
      </c>
      <c r="I28254" s="34">
        <v>810</v>
      </c>
      <c r="J28254" s="34">
        <v>873</v>
      </c>
      <c r="K28254" s="34">
        <v>694</v>
      </c>
      <c r="L28254" s="34">
        <v>758</v>
      </c>
      <c r="M28254" s="34">
        <v>702</v>
      </c>
    </row>
    <row r="28255" spans="1:13" x14ac:dyDescent="0.2">
      <c r="A28255" s="34" t="s">
        <v>129149</v>
      </c>
      <c r="B28255" s="34">
        <v>567</v>
      </c>
      <c r="C28255" s="34">
        <v>668</v>
      </c>
      <c r="D28255" s="34">
        <v>664</v>
      </c>
      <c r="E28255" s="34">
        <v>666</v>
      </c>
      <c r="F28255" s="34">
        <v>472</v>
      </c>
      <c r="G28255" s="34">
        <v>643</v>
      </c>
      <c r="H28255" s="34">
        <v>714</v>
      </c>
      <c r="I28255" s="34">
        <v>622</v>
      </c>
      <c r="J28255" s="34">
        <v>595</v>
      </c>
      <c r="K28255" s="34">
        <v>516</v>
      </c>
      <c r="L28255" s="34">
        <v>475</v>
      </c>
      <c r="M28255" s="34">
        <v>509</v>
      </c>
    </row>
    <row r="28256" spans="1:13" x14ac:dyDescent="0.2">
      <c r="A28256" s="34" t="s">
        <v>129150</v>
      </c>
      <c r="B28256" s="34">
        <v>578</v>
      </c>
      <c r="C28256" s="34">
        <v>568</v>
      </c>
      <c r="D28256" s="34">
        <v>615</v>
      </c>
      <c r="E28256" s="34">
        <v>694</v>
      </c>
      <c r="F28256" s="34">
        <v>538</v>
      </c>
      <c r="G28256" s="34">
        <v>535</v>
      </c>
      <c r="H28256" s="34">
        <v>606</v>
      </c>
      <c r="I28256" s="34">
        <v>556</v>
      </c>
      <c r="J28256" s="34">
        <v>608</v>
      </c>
      <c r="K28256" s="34">
        <v>468</v>
      </c>
      <c r="L28256" s="34">
        <v>669</v>
      </c>
      <c r="M28256" s="34">
        <v>493</v>
      </c>
    </row>
    <row r="28257" spans="1:13" x14ac:dyDescent="0.2">
      <c r="A28257" s="34" t="s">
        <v>129151</v>
      </c>
      <c r="B28257" s="34">
        <v>416</v>
      </c>
      <c r="C28257" s="34">
        <v>386</v>
      </c>
      <c r="D28257" s="34">
        <v>358</v>
      </c>
      <c r="E28257" s="34">
        <v>436</v>
      </c>
      <c r="F28257" s="34">
        <v>352</v>
      </c>
      <c r="G28257" s="34">
        <v>327</v>
      </c>
      <c r="H28257" s="34">
        <v>448</v>
      </c>
      <c r="I28257" s="34">
        <v>383</v>
      </c>
      <c r="J28257" s="34">
        <v>403</v>
      </c>
      <c r="K28257" s="34">
        <v>333</v>
      </c>
      <c r="L28257" s="34">
        <v>343</v>
      </c>
      <c r="M28257" s="34">
        <v>307</v>
      </c>
    </row>
    <row r="28258" spans="1:13" x14ac:dyDescent="0.2">
      <c r="A28258" s="34" t="s">
        <v>129152</v>
      </c>
      <c r="B28258" s="34">
        <v>178</v>
      </c>
      <c r="C28258" s="34">
        <v>300</v>
      </c>
      <c r="D28258" s="34">
        <v>230</v>
      </c>
      <c r="E28258" s="34">
        <v>345</v>
      </c>
      <c r="F28258" s="34">
        <v>200</v>
      </c>
      <c r="G28258" s="34">
        <v>279</v>
      </c>
      <c r="H28258" s="34">
        <v>265</v>
      </c>
      <c r="I28258" s="34">
        <v>290</v>
      </c>
      <c r="J28258" s="34">
        <v>278</v>
      </c>
      <c r="K28258" s="34">
        <v>220</v>
      </c>
      <c r="L28258" s="34">
        <v>242</v>
      </c>
      <c r="M28258" s="34">
        <v>225</v>
      </c>
    </row>
    <row r="28259" spans="1:13" x14ac:dyDescent="0.2">
      <c r="A28259" s="34" t="s">
        <v>129153</v>
      </c>
      <c r="B28259" s="34">
        <v>495</v>
      </c>
      <c r="C28259" s="34">
        <v>554</v>
      </c>
      <c r="D28259" s="34">
        <v>577</v>
      </c>
      <c r="E28259" s="34">
        <v>655</v>
      </c>
      <c r="F28259" s="34">
        <v>527</v>
      </c>
      <c r="G28259" s="34">
        <v>541</v>
      </c>
      <c r="H28259" s="34">
        <v>577</v>
      </c>
      <c r="I28259" s="34">
        <v>567</v>
      </c>
      <c r="J28259" s="34">
        <v>625</v>
      </c>
      <c r="K28259" s="34">
        <v>500</v>
      </c>
      <c r="L28259" s="34">
        <v>500</v>
      </c>
      <c r="M28259" s="34">
        <v>495</v>
      </c>
    </row>
    <row r="28260" spans="1:13" x14ac:dyDescent="0.2">
      <c r="A28260" s="34" t="s">
        <v>129154</v>
      </c>
      <c r="B28260" s="34">
        <v>534</v>
      </c>
      <c r="C28260" s="34">
        <v>572</v>
      </c>
      <c r="D28260" s="34">
        <v>611</v>
      </c>
      <c r="E28260" s="34">
        <v>629</v>
      </c>
      <c r="F28260" s="34">
        <v>515</v>
      </c>
      <c r="G28260" s="34">
        <v>533</v>
      </c>
      <c r="H28260" s="34">
        <v>649</v>
      </c>
      <c r="I28260" s="34">
        <v>624</v>
      </c>
      <c r="J28260" s="34">
        <v>590</v>
      </c>
      <c r="K28260" s="34">
        <v>469</v>
      </c>
      <c r="L28260" s="34">
        <v>464</v>
      </c>
      <c r="M28260" s="34">
        <v>400</v>
      </c>
    </row>
    <row r="28261" spans="1:13" x14ac:dyDescent="0.2">
      <c r="A28261" s="34" t="s">
        <v>129155</v>
      </c>
      <c r="B28261" s="34">
        <v>663</v>
      </c>
      <c r="C28261" s="34">
        <v>595</v>
      </c>
      <c r="D28261" s="34">
        <v>702</v>
      </c>
      <c r="E28261" s="34">
        <v>759</v>
      </c>
      <c r="F28261" s="34">
        <v>609</v>
      </c>
      <c r="G28261" s="34">
        <v>555</v>
      </c>
      <c r="H28261" s="34">
        <v>656</v>
      </c>
      <c r="I28261" s="34">
        <v>624</v>
      </c>
      <c r="J28261" s="34">
        <v>623</v>
      </c>
      <c r="K28261" s="34">
        <v>538</v>
      </c>
      <c r="L28261" s="34">
        <v>578</v>
      </c>
      <c r="M28261" s="34">
        <v>479</v>
      </c>
    </row>
    <row r="28262" spans="1:13" x14ac:dyDescent="0.2">
      <c r="A28262" s="34" t="s">
        <v>129156</v>
      </c>
      <c r="B28262" s="34">
        <v>742</v>
      </c>
      <c r="C28262" s="34">
        <v>717</v>
      </c>
      <c r="D28262" s="34">
        <v>762</v>
      </c>
      <c r="E28262" s="34">
        <v>705</v>
      </c>
      <c r="F28262" s="34">
        <v>613</v>
      </c>
      <c r="G28262" s="34">
        <v>617</v>
      </c>
      <c r="H28262" s="34">
        <v>799</v>
      </c>
      <c r="I28262" s="34">
        <v>683</v>
      </c>
      <c r="J28262" s="34">
        <v>770</v>
      </c>
      <c r="K28262" s="34">
        <v>591</v>
      </c>
      <c r="L28262" s="34">
        <v>649</v>
      </c>
      <c r="M28262" s="34">
        <v>543</v>
      </c>
    </row>
    <row r="28263" spans="1:13" x14ac:dyDescent="0.2">
      <c r="A28263" s="34" t="s">
        <v>129157</v>
      </c>
      <c r="B28263" s="34">
        <v>595</v>
      </c>
      <c r="C28263" s="34">
        <v>628</v>
      </c>
      <c r="D28263" s="34">
        <v>623</v>
      </c>
      <c r="E28263" s="34">
        <v>642</v>
      </c>
      <c r="F28263" s="34">
        <v>586</v>
      </c>
      <c r="G28263" s="34">
        <v>565</v>
      </c>
      <c r="H28263" s="34">
        <v>668</v>
      </c>
      <c r="I28263" s="34">
        <v>580</v>
      </c>
      <c r="J28263" s="34">
        <v>704</v>
      </c>
      <c r="K28263" s="34">
        <v>494</v>
      </c>
      <c r="L28263" s="34">
        <v>528</v>
      </c>
      <c r="M28263" s="34">
        <v>482</v>
      </c>
    </row>
    <row r="28264" spans="1:13" x14ac:dyDescent="0.2">
      <c r="A28264" s="34" t="s">
        <v>129158</v>
      </c>
      <c r="B28264" s="34">
        <v>367</v>
      </c>
      <c r="C28264" s="34">
        <v>374</v>
      </c>
      <c r="D28264" s="34">
        <v>396</v>
      </c>
      <c r="E28264" s="34">
        <v>400</v>
      </c>
      <c r="F28264" s="34">
        <v>254</v>
      </c>
      <c r="G28264" s="34">
        <v>311</v>
      </c>
      <c r="H28264" s="34">
        <v>345</v>
      </c>
      <c r="I28264" s="34">
        <v>352</v>
      </c>
      <c r="J28264" s="34">
        <v>379</v>
      </c>
      <c r="K28264" s="34">
        <v>363</v>
      </c>
      <c r="L28264" s="34">
        <v>357</v>
      </c>
      <c r="M28264" s="34">
        <v>287</v>
      </c>
    </row>
    <row r="28265" spans="1:13" x14ac:dyDescent="0.2">
      <c r="A28265" s="34" t="s">
        <v>129159</v>
      </c>
      <c r="B28265" s="34">
        <v>937</v>
      </c>
      <c r="C28265" s="34">
        <v>1070</v>
      </c>
      <c r="D28265" s="34">
        <v>1127</v>
      </c>
      <c r="E28265" s="34">
        <v>1139</v>
      </c>
      <c r="F28265" s="34">
        <v>1118</v>
      </c>
      <c r="G28265" s="34">
        <v>1047</v>
      </c>
      <c r="H28265" s="34">
        <v>1145</v>
      </c>
      <c r="I28265" s="34">
        <v>1039</v>
      </c>
      <c r="J28265" s="34">
        <v>1179</v>
      </c>
      <c r="K28265" s="34">
        <v>963</v>
      </c>
      <c r="L28265" s="34">
        <v>999</v>
      </c>
      <c r="M28265" s="34">
        <v>870</v>
      </c>
    </row>
    <row r="28266" spans="1:13" x14ac:dyDescent="0.2">
      <c r="A28266" s="34" t="s">
        <v>129160</v>
      </c>
      <c r="B28266" s="34">
        <v>671</v>
      </c>
      <c r="C28266" s="34">
        <v>709</v>
      </c>
      <c r="D28266" s="34">
        <v>702</v>
      </c>
      <c r="E28266" s="34">
        <v>837</v>
      </c>
      <c r="F28266" s="34">
        <v>631</v>
      </c>
      <c r="G28266" s="34">
        <v>676</v>
      </c>
      <c r="H28266" s="34">
        <v>801</v>
      </c>
      <c r="I28266" s="34">
        <v>750</v>
      </c>
      <c r="J28266" s="34">
        <v>793</v>
      </c>
      <c r="K28266" s="34">
        <v>597</v>
      </c>
      <c r="L28266" s="34">
        <v>706</v>
      </c>
      <c r="M28266" s="34">
        <v>581</v>
      </c>
    </row>
    <row r="28267" spans="1:13" x14ac:dyDescent="0.2">
      <c r="A28267" s="34" t="s">
        <v>129161</v>
      </c>
      <c r="B28267" s="34">
        <v>1577</v>
      </c>
      <c r="C28267" s="34">
        <v>1536</v>
      </c>
      <c r="D28267" s="34">
        <v>1791</v>
      </c>
      <c r="E28267" s="34">
        <v>1689</v>
      </c>
      <c r="F28267" s="34">
        <v>1571</v>
      </c>
      <c r="G28267" s="34">
        <v>1533</v>
      </c>
      <c r="H28267" s="34">
        <v>1845</v>
      </c>
      <c r="I28267" s="34">
        <v>1580</v>
      </c>
      <c r="J28267" s="34">
        <v>1874</v>
      </c>
      <c r="K28267" s="34">
        <v>1343</v>
      </c>
      <c r="L28267" s="34">
        <v>1591</v>
      </c>
      <c r="M28267" s="34">
        <v>1279</v>
      </c>
    </row>
    <row r="28268" spans="1:13" x14ac:dyDescent="0.2">
      <c r="A28268" s="34" t="s">
        <v>129162</v>
      </c>
      <c r="B28268" s="34">
        <v>435</v>
      </c>
      <c r="C28268" s="34">
        <v>499</v>
      </c>
      <c r="D28268" s="34">
        <v>442</v>
      </c>
      <c r="E28268" s="34">
        <v>511</v>
      </c>
      <c r="F28268" s="34">
        <v>393</v>
      </c>
      <c r="G28268" s="34">
        <v>504</v>
      </c>
      <c r="H28268" s="34">
        <v>497</v>
      </c>
      <c r="I28268" s="34">
        <v>468</v>
      </c>
      <c r="J28268" s="34">
        <v>431</v>
      </c>
      <c r="K28268" s="34">
        <v>370</v>
      </c>
      <c r="L28268" s="34">
        <v>429</v>
      </c>
      <c r="M28268" s="34">
        <v>410</v>
      </c>
    </row>
    <row r="28269" spans="1:13" x14ac:dyDescent="0.2">
      <c r="A28269" s="34" t="s">
        <v>129163</v>
      </c>
      <c r="B28269" s="34">
        <v>334</v>
      </c>
      <c r="C28269" s="34">
        <v>317</v>
      </c>
      <c r="D28269" s="34">
        <v>364</v>
      </c>
      <c r="E28269" s="34">
        <v>425</v>
      </c>
      <c r="F28269" s="34">
        <v>346</v>
      </c>
      <c r="G28269" s="34">
        <v>361</v>
      </c>
      <c r="H28269" s="34">
        <v>434</v>
      </c>
      <c r="I28269" s="34">
        <v>362</v>
      </c>
      <c r="J28269" s="34">
        <v>349</v>
      </c>
      <c r="K28269" s="34">
        <v>337</v>
      </c>
      <c r="L28269" s="34">
        <v>350</v>
      </c>
      <c r="M28269" s="34">
        <v>284</v>
      </c>
    </row>
    <row r="28270" spans="1:13" x14ac:dyDescent="0.2">
      <c r="A28270" s="34" t="s">
        <v>129164</v>
      </c>
      <c r="B28270" s="34">
        <v>651</v>
      </c>
      <c r="C28270" s="34">
        <v>664</v>
      </c>
      <c r="D28270" s="34">
        <v>732</v>
      </c>
      <c r="E28270" s="34">
        <v>677</v>
      </c>
      <c r="F28270" s="34">
        <v>622</v>
      </c>
      <c r="G28270" s="34">
        <v>606</v>
      </c>
      <c r="H28270" s="34">
        <v>738</v>
      </c>
      <c r="I28270" s="34">
        <v>616</v>
      </c>
      <c r="J28270" s="34">
        <v>744</v>
      </c>
      <c r="K28270" s="34">
        <v>510</v>
      </c>
      <c r="L28270" s="34">
        <v>701</v>
      </c>
      <c r="M28270" s="34">
        <v>502</v>
      </c>
    </row>
    <row r="28271" spans="1:13" x14ac:dyDescent="0.2">
      <c r="A28271" s="34" t="s">
        <v>129165</v>
      </c>
      <c r="B28271" s="34">
        <v>261</v>
      </c>
      <c r="C28271" s="34">
        <v>383</v>
      </c>
      <c r="D28271" s="34">
        <v>449</v>
      </c>
      <c r="E28271" s="34">
        <v>395</v>
      </c>
      <c r="F28271" s="34">
        <v>331</v>
      </c>
      <c r="G28271" s="34">
        <v>389</v>
      </c>
      <c r="H28271" s="34">
        <v>416</v>
      </c>
      <c r="I28271" s="34">
        <v>379</v>
      </c>
      <c r="J28271" s="34">
        <v>408</v>
      </c>
      <c r="K28271" s="34">
        <v>397</v>
      </c>
      <c r="L28271" s="34">
        <v>349</v>
      </c>
      <c r="M28271" s="34">
        <v>334</v>
      </c>
    </row>
    <row r="28272" spans="1:13" x14ac:dyDescent="0.2">
      <c r="A28272" s="34" t="s">
        <v>129166</v>
      </c>
      <c r="B28272" s="34">
        <v>420</v>
      </c>
      <c r="C28272" s="34">
        <v>504</v>
      </c>
      <c r="D28272" s="34">
        <v>531</v>
      </c>
      <c r="E28272" s="34">
        <v>588</v>
      </c>
      <c r="F28272" s="34">
        <v>430</v>
      </c>
      <c r="G28272" s="34">
        <v>455</v>
      </c>
      <c r="H28272" s="34">
        <v>545</v>
      </c>
      <c r="I28272" s="34">
        <v>499</v>
      </c>
      <c r="J28272" s="34">
        <v>525</v>
      </c>
      <c r="K28272" s="34">
        <v>427</v>
      </c>
      <c r="L28272" s="34">
        <v>446</v>
      </c>
      <c r="M28272" s="34">
        <v>388</v>
      </c>
    </row>
    <row r="28273" spans="1:13" x14ac:dyDescent="0.2">
      <c r="A28273" s="34" t="s">
        <v>129167</v>
      </c>
      <c r="B28273" s="34">
        <v>403</v>
      </c>
      <c r="C28273" s="34">
        <v>404</v>
      </c>
      <c r="D28273" s="34">
        <v>364</v>
      </c>
      <c r="E28273" s="34">
        <v>556</v>
      </c>
      <c r="F28273" s="34">
        <v>328</v>
      </c>
      <c r="G28273" s="34">
        <v>375</v>
      </c>
      <c r="H28273" s="34">
        <v>509</v>
      </c>
      <c r="I28273" s="34">
        <v>386</v>
      </c>
      <c r="J28273" s="34">
        <v>472</v>
      </c>
      <c r="K28273" s="34">
        <v>328</v>
      </c>
      <c r="L28273" s="34">
        <v>378</v>
      </c>
      <c r="M28273" s="34">
        <v>326</v>
      </c>
    </row>
    <row r="28274" spans="1:13" x14ac:dyDescent="0.2">
      <c r="A28274" s="34" t="s">
        <v>129168</v>
      </c>
      <c r="B28274" s="34">
        <v>370</v>
      </c>
      <c r="C28274" s="34">
        <v>432</v>
      </c>
      <c r="D28274" s="34">
        <v>499</v>
      </c>
      <c r="E28274" s="34">
        <v>474</v>
      </c>
      <c r="F28274" s="34">
        <v>456</v>
      </c>
      <c r="G28274" s="34">
        <v>433</v>
      </c>
      <c r="H28274" s="34">
        <v>573</v>
      </c>
      <c r="I28274" s="34">
        <v>426</v>
      </c>
      <c r="J28274" s="34">
        <v>510</v>
      </c>
      <c r="K28274" s="34">
        <v>347</v>
      </c>
      <c r="L28274" s="34">
        <v>396</v>
      </c>
      <c r="M28274" s="34">
        <v>327</v>
      </c>
    </row>
    <row r="28275" spans="1:13" x14ac:dyDescent="0.2">
      <c r="A28275" s="34" t="s">
        <v>129169</v>
      </c>
      <c r="B28275" s="34">
        <v>237</v>
      </c>
      <c r="C28275" s="34">
        <v>239</v>
      </c>
      <c r="D28275" s="34">
        <v>275</v>
      </c>
      <c r="E28275" s="34">
        <v>287</v>
      </c>
      <c r="F28275" s="34">
        <v>199</v>
      </c>
      <c r="G28275" s="34">
        <v>201</v>
      </c>
      <c r="H28275" s="34">
        <v>229</v>
      </c>
      <c r="I28275" s="34">
        <v>237</v>
      </c>
      <c r="J28275" s="34">
        <v>259</v>
      </c>
      <c r="K28275" s="34">
        <v>178</v>
      </c>
      <c r="L28275" s="34">
        <v>237</v>
      </c>
      <c r="M28275" s="34">
        <v>156</v>
      </c>
    </row>
    <row r="28276" spans="1:13" x14ac:dyDescent="0.2">
      <c r="A28276" s="34" t="s">
        <v>129170</v>
      </c>
      <c r="B28276" s="34">
        <v>294</v>
      </c>
      <c r="C28276" s="34">
        <v>325</v>
      </c>
      <c r="D28276" s="34">
        <v>407</v>
      </c>
      <c r="E28276" s="34">
        <v>329</v>
      </c>
      <c r="F28276" s="34">
        <v>327</v>
      </c>
      <c r="G28276" s="34">
        <v>330</v>
      </c>
      <c r="H28276" s="34">
        <v>469</v>
      </c>
      <c r="I28276" s="34">
        <v>323</v>
      </c>
      <c r="J28276" s="34">
        <v>365</v>
      </c>
      <c r="K28276" s="34">
        <v>301</v>
      </c>
      <c r="L28276" s="34">
        <v>366</v>
      </c>
      <c r="M28276" s="34">
        <v>272</v>
      </c>
    </row>
    <row r="28277" spans="1:13" x14ac:dyDescent="0.2">
      <c r="A28277" s="34" t="s">
        <v>129171</v>
      </c>
      <c r="B28277" s="34">
        <v>437</v>
      </c>
      <c r="C28277" s="34">
        <v>414</v>
      </c>
      <c r="D28277" s="34">
        <v>418</v>
      </c>
      <c r="E28277" s="34">
        <v>452</v>
      </c>
      <c r="F28277" s="34">
        <v>392</v>
      </c>
      <c r="G28277" s="34">
        <v>407</v>
      </c>
      <c r="H28277" s="34">
        <v>413</v>
      </c>
      <c r="I28277" s="34">
        <v>383</v>
      </c>
      <c r="J28277" s="34">
        <v>386</v>
      </c>
      <c r="K28277" s="34">
        <v>326</v>
      </c>
      <c r="L28277" s="34">
        <v>351</v>
      </c>
      <c r="M28277" s="34">
        <v>305</v>
      </c>
    </row>
    <row r="28278" spans="1:13" x14ac:dyDescent="0.2">
      <c r="A28278" s="34" t="s">
        <v>129172</v>
      </c>
      <c r="B28278" s="34">
        <v>397</v>
      </c>
      <c r="C28278" s="34">
        <v>427</v>
      </c>
      <c r="D28278" s="34">
        <v>444</v>
      </c>
      <c r="E28278" s="34">
        <v>408</v>
      </c>
      <c r="F28278" s="34">
        <v>367</v>
      </c>
      <c r="G28278" s="34">
        <v>391</v>
      </c>
      <c r="H28278" s="34">
        <v>459</v>
      </c>
      <c r="I28278" s="34">
        <v>398</v>
      </c>
      <c r="J28278" s="34">
        <v>429</v>
      </c>
      <c r="K28278" s="34">
        <v>352</v>
      </c>
      <c r="L28278" s="34">
        <v>405</v>
      </c>
      <c r="M28278" s="34">
        <v>348</v>
      </c>
    </row>
    <row r="28279" spans="1:13" x14ac:dyDescent="0.2">
      <c r="A28279" s="34" t="s">
        <v>129173</v>
      </c>
      <c r="B28279" s="34">
        <v>440</v>
      </c>
      <c r="C28279" s="34">
        <v>511</v>
      </c>
      <c r="D28279" s="34">
        <v>540</v>
      </c>
      <c r="E28279" s="34">
        <v>581</v>
      </c>
      <c r="F28279" s="34">
        <v>531</v>
      </c>
      <c r="G28279" s="34">
        <v>509</v>
      </c>
      <c r="H28279" s="34">
        <v>556</v>
      </c>
      <c r="I28279" s="34">
        <v>577</v>
      </c>
      <c r="J28279" s="34">
        <v>513</v>
      </c>
      <c r="K28279" s="34">
        <v>484</v>
      </c>
      <c r="L28279" s="34">
        <v>609</v>
      </c>
      <c r="M28279" s="34">
        <v>459</v>
      </c>
    </row>
    <row r="28280" spans="1:13" x14ac:dyDescent="0.2">
      <c r="A28280" s="34" t="s">
        <v>129174</v>
      </c>
      <c r="B28280" s="34">
        <v>606</v>
      </c>
      <c r="C28280" s="34">
        <v>709</v>
      </c>
      <c r="D28280" s="34">
        <v>734</v>
      </c>
      <c r="E28280" s="34">
        <v>789</v>
      </c>
      <c r="F28280" s="34">
        <v>634</v>
      </c>
      <c r="G28280" s="34">
        <v>627</v>
      </c>
      <c r="H28280" s="34">
        <v>743</v>
      </c>
      <c r="I28280" s="34">
        <v>690</v>
      </c>
      <c r="J28280" s="34">
        <v>764</v>
      </c>
      <c r="K28280" s="34">
        <v>595</v>
      </c>
      <c r="L28280" s="34">
        <v>652</v>
      </c>
      <c r="M28280" s="34">
        <v>533</v>
      </c>
    </row>
    <row r="28281" spans="1:13" x14ac:dyDescent="0.2">
      <c r="A28281" s="34" t="s">
        <v>129175</v>
      </c>
      <c r="B28281" s="34">
        <v>727</v>
      </c>
      <c r="C28281" s="34">
        <v>616</v>
      </c>
      <c r="D28281" s="34">
        <v>717</v>
      </c>
      <c r="E28281" s="34">
        <v>661</v>
      </c>
      <c r="F28281" s="34">
        <v>583</v>
      </c>
      <c r="G28281" s="34">
        <v>507</v>
      </c>
      <c r="H28281" s="34">
        <v>797</v>
      </c>
      <c r="I28281" s="34">
        <v>579</v>
      </c>
      <c r="J28281" s="34">
        <v>674</v>
      </c>
      <c r="K28281" s="34">
        <v>588</v>
      </c>
      <c r="L28281" s="34">
        <v>649</v>
      </c>
      <c r="M28281" s="34">
        <v>504</v>
      </c>
    </row>
    <row r="28282" spans="1:13" x14ac:dyDescent="0.2">
      <c r="A28282" s="34" t="s">
        <v>129176</v>
      </c>
      <c r="B28282" s="34">
        <v>1599</v>
      </c>
      <c r="C28282" s="34">
        <v>1489</v>
      </c>
      <c r="D28282" s="34">
        <v>1703</v>
      </c>
      <c r="E28282" s="34">
        <v>1597</v>
      </c>
      <c r="F28282" s="34">
        <v>1559</v>
      </c>
      <c r="G28282" s="34">
        <v>1336</v>
      </c>
      <c r="H28282" s="34">
        <v>1621</v>
      </c>
      <c r="I28282" s="34">
        <v>1533</v>
      </c>
      <c r="J28282" s="34">
        <v>1636</v>
      </c>
      <c r="K28282" s="34">
        <v>1295</v>
      </c>
      <c r="L28282" s="34">
        <v>1557</v>
      </c>
      <c r="M28282" s="34">
        <v>1107</v>
      </c>
    </row>
    <row r="28283" spans="1:13" x14ac:dyDescent="0.2">
      <c r="A28283" s="34" t="s">
        <v>129177</v>
      </c>
      <c r="B28283" s="34">
        <v>448</v>
      </c>
      <c r="C28283" s="34">
        <v>399</v>
      </c>
      <c r="D28283" s="34">
        <v>395</v>
      </c>
      <c r="E28283" s="34">
        <v>403</v>
      </c>
      <c r="F28283" s="34">
        <v>313</v>
      </c>
      <c r="G28283" s="34">
        <v>408</v>
      </c>
      <c r="H28283" s="34">
        <v>420</v>
      </c>
      <c r="I28283" s="34">
        <v>361</v>
      </c>
      <c r="J28283" s="34">
        <v>412</v>
      </c>
      <c r="K28283" s="34">
        <v>311</v>
      </c>
      <c r="L28283" s="34">
        <v>347</v>
      </c>
      <c r="M28283" s="34">
        <v>321</v>
      </c>
    </row>
    <row r="28284" spans="1:13" x14ac:dyDescent="0.2">
      <c r="A28284" s="34" t="s">
        <v>129178</v>
      </c>
      <c r="B28284" s="34">
        <v>302</v>
      </c>
      <c r="C28284" s="34">
        <v>273</v>
      </c>
      <c r="D28284" s="34">
        <v>292</v>
      </c>
      <c r="E28284" s="34">
        <v>251</v>
      </c>
      <c r="F28284" s="34">
        <v>280</v>
      </c>
      <c r="G28284" s="34">
        <v>250</v>
      </c>
      <c r="H28284" s="34">
        <v>316</v>
      </c>
      <c r="I28284" s="34">
        <v>224</v>
      </c>
      <c r="J28284" s="34">
        <v>291</v>
      </c>
      <c r="K28284" s="34">
        <v>233</v>
      </c>
      <c r="L28284" s="34">
        <v>317</v>
      </c>
      <c r="M28284" s="34">
        <v>234</v>
      </c>
    </row>
    <row r="28285" spans="1:13" x14ac:dyDescent="0.2">
      <c r="A28285" s="34" t="s">
        <v>129179</v>
      </c>
      <c r="B28285" s="34">
        <v>769</v>
      </c>
      <c r="C28285" s="34">
        <v>835</v>
      </c>
      <c r="D28285" s="34">
        <v>912</v>
      </c>
      <c r="E28285" s="34">
        <v>915</v>
      </c>
      <c r="F28285" s="34">
        <v>773</v>
      </c>
      <c r="G28285" s="34">
        <v>745</v>
      </c>
      <c r="H28285" s="34">
        <v>909</v>
      </c>
      <c r="I28285" s="34">
        <v>817</v>
      </c>
      <c r="J28285" s="34">
        <v>870</v>
      </c>
      <c r="K28285" s="34">
        <v>644</v>
      </c>
      <c r="L28285" s="34">
        <v>810</v>
      </c>
      <c r="M28285" s="34">
        <v>667</v>
      </c>
    </row>
    <row r="28286" spans="1:13" x14ac:dyDescent="0.2">
      <c r="A28286" s="34" t="s">
        <v>129180</v>
      </c>
      <c r="B28286" s="34">
        <v>345</v>
      </c>
      <c r="C28286" s="34">
        <v>382</v>
      </c>
      <c r="D28286" s="34">
        <v>477</v>
      </c>
      <c r="E28286" s="34">
        <v>484</v>
      </c>
      <c r="F28286" s="34">
        <v>469</v>
      </c>
      <c r="G28286" s="34">
        <v>390</v>
      </c>
      <c r="H28286" s="34">
        <v>400</v>
      </c>
      <c r="I28286" s="34">
        <v>398</v>
      </c>
      <c r="J28286" s="34">
        <v>444</v>
      </c>
      <c r="K28286" s="34">
        <v>371</v>
      </c>
      <c r="L28286" s="34">
        <v>455</v>
      </c>
      <c r="M28286" s="34">
        <v>335</v>
      </c>
    </row>
    <row r="28287" spans="1:13" x14ac:dyDescent="0.2">
      <c r="A28287" s="34" t="s">
        <v>129181</v>
      </c>
      <c r="B28287" s="34">
        <v>467</v>
      </c>
      <c r="C28287" s="34">
        <v>415</v>
      </c>
      <c r="D28287" s="34">
        <v>533</v>
      </c>
      <c r="E28287" s="34">
        <v>449</v>
      </c>
      <c r="F28287" s="34">
        <v>435</v>
      </c>
      <c r="G28287" s="34">
        <v>491</v>
      </c>
      <c r="H28287" s="34">
        <v>487</v>
      </c>
      <c r="I28287" s="34">
        <v>474</v>
      </c>
      <c r="J28287" s="34">
        <v>559</v>
      </c>
      <c r="K28287" s="34">
        <v>390</v>
      </c>
      <c r="L28287" s="34">
        <v>421</v>
      </c>
      <c r="M28287" s="34">
        <v>345</v>
      </c>
    </row>
    <row r="28288" spans="1:13" x14ac:dyDescent="0.2">
      <c r="A28288" s="34" t="s">
        <v>129182</v>
      </c>
      <c r="B28288" s="34">
        <v>325</v>
      </c>
      <c r="C28288" s="34">
        <v>316</v>
      </c>
      <c r="D28288" s="34">
        <v>320</v>
      </c>
      <c r="E28288" s="34">
        <v>316</v>
      </c>
      <c r="F28288" s="34">
        <v>283</v>
      </c>
      <c r="G28288" s="34">
        <v>355</v>
      </c>
      <c r="H28288" s="34">
        <v>368</v>
      </c>
      <c r="I28288" s="34">
        <v>359</v>
      </c>
      <c r="J28288" s="34">
        <v>333</v>
      </c>
      <c r="K28288" s="34">
        <v>242</v>
      </c>
      <c r="L28288" s="34">
        <v>301</v>
      </c>
      <c r="M28288" s="34">
        <v>279</v>
      </c>
    </row>
    <row r="28289" spans="1:13" x14ac:dyDescent="0.2">
      <c r="A28289" s="34" t="s">
        <v>129183</v>
      </c>
      <c r="B28289" s="34">
        <v>287</v>
      </c>
      <c r="C28289" s="34">
        <v>419</v>
      </c>
      <c r="D28289" s="34">
        <v>428</v>
      </c>
      <c r="E28289" s="34">
        <v>464</v>
      </c>
      <c r="F28289" s="34">
        <v>347</v>
      </c>
      <c r="G28289" s="34">
        <v>463</v>
      </c>
      <c r="H28289" s="34">
        <v>405</v>
      </c>
      <c r="I28289" s="34">
        <v>413</v>
      </c>
      <c r="J28289" s="34">
        <v>369</v>
      </c>
      <c r="K28289" s="34">
        <v>308</v>
      </c>
      <c r="L28289" s="34">
        <v>335</v>
      </c>
      <c r="M28289" s="34">
        <v>313</v>
      </c>
    </row>
    <row r="28290" spans="1:13" x14ac:dyDescent="0.2">
      <c r="A28290" s="34" t="s">
        <v>129184</v>
      </c>
      <c r="B28290" s="34">
        <v>243</v>
      </c>
      <c r="C28290" s="34">
        <v>279</v>
      </c>
      <c r="D28290" s="34">
        <v>378</v>
      </c>
      <c r="E28290" s="34">
        <v>342</v>
      </c>
      <c r="F28290" s="34">
        <v>288</v>
      </c>
      <c r="G28290" s="34">
        <v>331</v>
      </c>
      <c r="H28290" s="34">
        <v>349</v>
      </c>
      <c r="I28290" s="34">
        <v>317</v>
      </c>
      <c r="J28290" s="34">
        <v>346</v>
      </c>
      <c r="K28290" s="34">
        <v>288</v>
      </c>
      <c r="L28290" s="34">
        <v>364</v>
      </c>
      <c r="M28290" s="34">
        <v>251</v>
      </c>
    </row>
    <row r="28291" spans="1:13" x14ac:dyDescent="0.2">
      <c r="A28291" s="34" t="s">
        <v>129185</v>
      </c>
      <c r="B28291" s="34">
        <v>398</v>
      </c>
      <c r="C28291" s="34">
        <v>497</v>
      </c>
      <c r="D28291" s="34">
        <v>507</v>
      </c>
      <c r="E28291" s="34">
        <v>501</v>
      </c>
      <c r="F28291" s="34">
        <v>466</v>
      </c>
      <c r="G28291" s="34">
        <v>459</v>
      </c>
      <c r="H28291" s="34">
        <v>587</v>
      </c>
      <c r="I28291" s="34">
        <v>487</v>
      </c>
      <c r="J28291" s="34">
        <v>584</v>
      </c>
      <c r="K28291" s="34">
        <v>404</v>
      </c>
      <c r="L28291" s="34">
        <v>472</v>
      </c>
      <c r="M28291" s="34">
        <v>422</v>
      </c>
    </row>
    <row r="28292" spans="1:13" x14ac:dyDescent="0.2">
      <c r="A28292" s="34" t="s">
        <v>129186</v>
      </c>
      <c r="B28292" s="34">
        <v>1159</v>
      </c>
      <c r="C28292" s="34">
        <v>1077</v>
      </c>
      <c r="D28292" s="34">
        <v>1191</v>
      </c>
      <c r="E28292" s="34">
        <v>1198</v>
      </c>
      <c r="F28292" s="34">
        <v>1016</v>
      </c>
      <c r="G28292" s="34">
        <v>980</v>
      </c>
      <c r="H28292" s="34">
        <v>1157</v>
      </c>
      <c r="I28292" s="34">
        <v>1067</v>
      </c>
      <c r="J28292" s="34">
        <v>1102</v>
      </c>
      <c r="K28292" s="34">
        <v>857</v>
      </c>
      <c r="L28292" s="34">
        <v>1126</v>
      </c>
      <c r="M28292" s="34">
        <v>836</v>
      </c>
    </row>
    <row r="28293" spans="1:13" x14ac:dyDescent="0.2">
      <c r="A28293" s="34" t="s">
        <v>129187</v>
      </c>
      <c r="B28293" s="34">
        <v>653</v>
      </c>
      <c r="C28293" s="34">
        <v>535</v>
      </c>
      <c r="D28293" s="34">
        <v>683</v>
      </c>
      <c r="E28293" s="34">
        <v>590</v>
      </c>
      <c r="F28293" s="34">
        <v>666</v>
      </c>
      <c r="G28293" s="34">
        <v>587</v>
      </c>
      <c r="H28293" s="34">
        <v>740</v>
      </c>
      <c r="I28293" s="34">
        <v>616</v>
      </c>
      <c r="J28293" s="34">
        <v>685</v>
      </c>
      <c r="K28293" s="34">
        <v>538</v>
      </c>
      <c r="L28293" s="34">
        <v>578</v>
      </c>
      <c r="M28293" s="34">
        <v>523</v>
      </c>
    </row>
    <row r="28294" spans="1:13" x14ac:dyDescent="0.2">
      <c r="A28294" s="34" t="s">
        <v>129188</v>
      </c>
      <c r="B28294" s="34">
        <v>262</v>
      </c>
      <c r="C28294" s="34">
        <v>233</v>
      </c>
      <c r="D28294" s="34">
        <v>219</v>
      </c>
      <c r="E28294" s="34">
        <v>224</v>
      </c>
      <c r="F28294" s="34">
        <v>194</v>
      </c>
      <c r="G28294" s="34">
        <v>230</v>
      </c>
      <c r="H28294" s="34">
        <v>234</v>
      </c>
      <c r="I28294" s="34">
        <v>188</v>
      </c>
      <c r="J28294" s="34">
        <v>301</v>
      </c>
      <c r="K28294" s="34">
        <v>183</v>
      </c>
      <c r="L28294" s="34">
        <v>166</v>
      </c>
      <c r="M28294" s="34">
        <v>213</v>
      </c>
    </row>
    <row r="28295" spans="1:13" x14ac:dyDescent="0.2">
      <c r="A28295" s="34" t="s">
        <v>129189</v>
      </c>
      <c r="B28295" s="34">
        <v>322</v>
      </c>
      <c r="C28295" s="34">
        <v>357</v>
      </c>
      <c r="D28295" s="34">
        <v>395</v>
      </c>
      <c r="E28295" s="34">
        <v>386</v>
      </c>
      <c r="F28295" s="34">
        <v>327</v>
      </c>
      <c r="G28295" s="34">
        <v>315</v>
      </c>
      <c r="H28295" s="34">
        <v>318</v>
      </c>
      <c r="I28295" s="34">
        <v>334</v>
      </c>
      <c r="J28295" s="34">
        <v>382</v>
      </c>
      <c r="K28295" s="34">
        <v>253</v>
      </c>
      <c r="L28295" s="34">
        <v>289</v>
      </c>
      <c r="M28295" s="34">
        <v>294</v>
      </c>
    </row>
    <row r="28296" spans="1:13" x14ac:dyDescent="0.2">
      <c r="A28296" s="34" t="s">
        <v>129190</v>
      </c>
      <c r="B28296" s="34">
        <v>227</v>
      </c>
      <c r="C28296" s="34">
        <v>334</v>
      </c>
      <c r="D28296" s="34">
        <v>303</v>
      </c>
      <c r="E28296" s="34">
        <v>296</v>
      </c>
      <c r="F28296" s="34">
        <v>226</v>
      </c>
      <c r="G28296" s="34">
        <v>279</v>
      </c>
      <c r="H28296" s="34">
        <v>327</v>
      </c>
      <c r="I28296" s="34">
        <v>316</v>
      </c>
      <c r="J28296" s="34">
        <v>320</v>
      </c>
      <c r="K28296" s="34">
        <v>224</v>
      </c>
      <c r="L28296" s="34">
        <v>273</v>
      </c>
      <c r="M28296" s="34">
        <v>217</v>
      </c>
    </row>
    <row r="28297" spans="1:13" x14ac:dyDescent="0.2">
      <c r="A28297" s="34" t="s">
        <v>129191</v>
      </c>
      <c r="B28297" s="34">
        <v>231</v>
      </c>
      <c r="C28297" s="34">
        <v>227</v>
      </c>
      <c r="D28297" s="34">
        <v>241</v>
      </c>
      <c r="E28297" s="34">
        <v>298</v>
      </c>
      <c r="F28297" s="34">
        <v>229</v>
      </c>
      <c r="G28297" s="34">
        <v>254</v>
      </c>
      <c r="H28297" s="34">
        <v>235</v>
      </c>
      <c r="I28297" s="34">
        <v>237</v>
      </c>
      <c r="J28297" s="34">
        <v>210</v>
      </c>
      <c r="K28297" s="34">
        <v>205</v>
      </c>
      <c r="L28297" s="34">
        <v>215</v>
      </c>
      <c r="M28297" s="34">
        <v>209</v>
      </c>
    </row>
    <row r="28298" spans="1:13" x14ac:dyDescent="0.2">
      <c r="A28298" s="34" t="s">
        <v>129192</v>
      </c>
      <c r="B28298" s="34">
        <v>228</v>
      </c>
      <c r="C28298" s="34">
        <v>249</v>
      </c>
      <c r="D28298" s="34">
        <v>230</v>
      </c>
      <c r="E28298" s="34">
        <v>282</v>
      </c>
      <c r="F28298" s="34">
        <v>244</v>
      </c>
      <c r="G28298" s="34">
        <v>239</v>
      </c>
      <c r="H28298" s="34">
        <v>299</v>
      </c>
      <c r="I28298" s="34">
        <v>288</v>
      </c>
      <c r="J28298" s="34">
        <v>262</v>
      </c>
      <c r="K28298" s="34">
        <v>251</v>
      </c>
      <c r="L28298" s="34">
        <v>224</v>
      </c>
      <c r="M28298" s="34">
        <v>224</v>
      </c>
    </row>
    <row r="28299" spans="1:13" x14ac:dyDescent="0.2">
      <c r="A28299" s="34" t="s">
        <v>129193</v>
      </c>
      <c r="B28299" s="34">
        <v>359</v>
      </c>
      <c r="C28299" s="34">
        <v>456</v>
      </c>
      <c r="D28299" s="34">
        <v>397</v>
      </c>
      <c r="E28299" s="34">
        <v>528</v>
      </c>
      <c r="F28299" s="34">
        <v>363</v>
      </c>
      <c r="G28299" s="34">
        <v>458</v>
      </c>
      <c r="H28299" s="34">
        <v>509</v>
      </c>
      <c r="I28299" s="34">
        <v>504</v>
      </c>
      <c r="J28299" s="34">
        <v>428</v>
      </c>
      <c r="K28299" s="34">
        <v>410</v>
      </c>
      <c r="L28299" s="34">
        <v>536</v>
      </c>
      <c r="M28299" s="34">
        <v>384</v>
      </c>
    </row>
    <row r="28300" spans="1:13" x14ac:dyDescent="0.2">
      <c r="A28300" s="34" t="s">
        <v>129194</v>
      </c>
      <c r="B28300" s="34">
        <v>276</v>
      </c>
      <c r="C28300" s="34">
        <v>302</v>
      </c>
      <c r="D28300" s="34">
        <v>361</v>
      </c>
      <c r="E28300" s="34">
        <v>330</v>
      </c>
      <c r="F28300" s="34">
        <v>189</v>
      </c>
      <c r="G28300" s="34">
        <v>289</v>
      </c>
      <c r="H28300" s="34">
        <v>340</v>
      </c>
      <c r="I28300" s="34">
        <v>286</v>
      </c>
      <c r="J28300" s="34">
        <v>340</v>
      </c>
      <c r="K28300" s="34">
        <v>271</v>
      </c>
      <c r="L28300" s="34">
        <v>314</v>
      </c>
      <c r="M28300" s="34">
        <v>235</v>
      </c>
    </row>
    <row r="28301" spans="1:13" x14ac:dyDescent="0.2">
      <c r="A28301" s="34" t="s">
        <v>129195</v>
      </c>
      <c r="B28301" s="34">
        <v>353</v>
      </c>
      <c r="C28301" s="34">
        <v>318</v>
      </c>
      <c r="D28301" s="34">
        <v>358</v>
      </c>
      <c r="E28301" s="34">
        <v>392</v>
      </c>
      <c r="F28301" s="34">
        <v>318</v>
      </c>
      <c r="G28301" s="34">
        <v>324</v>
      </c>
      <c r="H28301" s="34">
        <v>377</v>
      </c>
      <c r="I28301" s="34">
        <v>332</v>
      </c>
      <c r="J28301" s="34">
        <v>365</v>
      </c>
      <c r="K28301" s="34">
        <v>276</v>
      </c>
      <c r="L28301" s="34">
        <v>372</v>
      </c>
      <c r="M28301" s="34">
        <v>283</v>
      </c>
    </row>
    <row r="28302" spans="1:13" x14ac:dyDescent="0.2">
      <c r="A28302" s="34" t="s">
        <v>129196</v>
      </c>
      <c r="B28302" s="34">
        <v>1145</v>
      </c>
      <c r="C28302" s="34">
        <v>1019</v>
      </c>
      <c r="D28302" s="34">
        <v>1392</v>
      </c>
      <c r="E28302" s="34">
        <v>1066</v>
      </c>
      <c r="F28302" s="34">
        <v>1046</v>
      </c>
      <c r="G28302" s="34">
        <v>935</v>
      </c>
      <c r="H28302" s="34">
        <v>1350</v>
      </c>
      <c r="I28302" s="34">
        <v>982</v>
      </c>
      <c r="J28302" s="34">
        <v>1219</v>
      </c>
      <c r="K28302" s="34">
        <v>877</v>
      </c>
      <c r="L28302" s="34">
        <v>1187</v>
      </c>
      <c r="M28302" s="34">
        <v>815</v>
      </c>
    </row>
    <row r="28303" spans="1:13" x14ac:dyDescent="0.2">
      <c r="A28303" s="34" t="s">
        <v>129197</v>
      </c>
      <c r="B28303" s="34">
        <v>1724</v>
      </c>
      <c r="C28303" s="34">
        <v>1744</v>
      </c>
      <c r="D28303" s="34">
        <v>2097</v>
      </c>
      <c r="E28303" s="34">
        <v>1832</v>
      </c>
      <c r="F28303" s="34">
        <v>1838</v>
      </c>
      <c r="G28303" s="34">
        <v>1692</v>
      </c>
      <c r="H28303" s="34">
        <v>2134</v>
      </c>
      <c r="I28303" s="34">
        <v>1707</v>
      </c>
      <c r="J28303" s="34">
        <v>2150</v>
      </c>
      <c r="K28303" s="34">
        <v>1369</v>
      </c>
      <c r="L28303" s="34">
        <v>1988</v>
      </c>
      <c r="M28303" s="34">
        <v>1339</v>
      </c>
    </row>
    <row r="28304" spans="1:13" x14ac:dyDescent="0.2">
      <c r="A28304" s="34" t="s">
        <v>129198</v>
      </c>
      <c r="B28304" s="34">
        <v>561</v>
      </c>
      <c r="C28304" s="34">
        <v>592</v>
      </c>
      <c r="D28304" s="34">
        <v>530</v>
      </c>
      <c r="E28304" s="34">
        <v>709</v>
      </c>
      <c r="F28304" s="34">
        <v>579</v>
      </c>
      <c r="G28304" s="34">
        <v>549</v>
      </c>
      <c r="H28304" s="34">
        <v>715</v>
      </c>
      <c r="I28304" s="34">
        <v>631</v>
      </c>
      <c r="J28304" s="34">
        <v>628</v>
      </c>
      <c r="K28304" s="34">
        <v>493</v>
      </c>
      <c r="L28304" s="34">
        <v>566</v>
      </c>
      <c r="M28304" s="34">
        <v>473</v>
      </c>
    </row>
    <row r="28305" spans="1:13" x14ac:dyDescent="0.2">
      <c r="A28305" s="34" t="s">
        <v>129199</v>
      </c>
      <c r="B28305" s="34">
        <v>1029</v>
      </c>
      <c r="C28305" s="34">
        <v>1016</v>
      </c>
      <c r="D28305" s="34">
        <v>979</v>
      </c>
      <c r="E28305" s="34">
        <v>1007</v>
      </c>
      <c r="F28305" s="34">
        <v>821</v>
      </c>
      <c r="G28305" s="34">
        <v>857</v>
      </c>
      <c r="H28305" s="34">
        <v>1186</v>
      </c>
      <c r="I28305" s="34">
        <v>1030</v>
      </c>
      <c r="J28305" s="34">
        <v>1078</v>
      </c>
      <c r="K28305" s="34">
        <v>787</v>
      </c>
      <c r="L28305" s="34">
        <v>914</v>
      </c>
      <c r="M28305" s="34">
        <v>733</v>
      </c>
    </row>
    <row r="28306" spans="1:13" x14ac:dyDescent="0.2">
      <c r="A28306" s="34" t="s">
        <v>129200</v>
      </c>
      <c r="B28306" s="34">
        <v>729</v>
      </c>
      <c r="C28306" s="34">
        <v>824</v>
      </c>
      <c r="D28306" s="34">
        <v>909</v>
      </c>
      <c r="E28306" s="34">
        <v>935</v>
      </c>
      <c r="F28306" s="34">
        <v>823</v>
      </c>
      <c r="G28306" s="34">
        <v>729</v>
      </c>
      <c r="H28306" s="34">
        <v>886</v>
      </c>
      <c r="I28306" s="34">
        <v>772</v>
      </c>
      <c r="J28306" s="34">
        <v>815</v>
      </c>
      <c r="K28306" s="34">
        <v>623</v>
      </c>
      <c r="L28306" s="34">
        <v>800</v>
      </c>
      <c r="M28306" s="34">
        <v>637</v>
      </c>
    </row>
    <row r="28307" spans="1:13" x14ac:dyDescent="0.2">
      <c r="A28307" s="34" t="s">
        <v>129201</v>
      </c>
      <c r="B28307" s="34">
        <v>477</v>
      </c>
      <c r="C28307" s="34">
        <v>397</v>
      </c>
      <c r="D28307" s="34">
        <v>456</v>
      </c>
      <c r="E28307" s="34">
        <v>434</v>
      </c>
      <c r="F28307" s="34">
        <v>475</v>
      </c>
      <c r="G28307" s="34">
        <v>420</v>
      </c>
      <c r="H28307" s="34">
        <v>497</v>
      </c>
      <c r="I28307" s="34">
        <v>363</v>
      </c>
      <c r="J28307" s="34">
        <v>468</v>
      </c>
      <c r="K28307" s="34">
        <v>336</v>
      </c>
      <c r="L28307" s="34">
        <v>480</v>
      </c>
      <c r="M28307" s="34">
        <v>339</v>
      </c>
    </row>
    <row r="28308" spans="1:13" x14ac:dyDescent="0.2">
      <c r="A28308" s="34" t="s">
        <v>129202</v>
      </c>
      <c r="B28308" s="34">
        <v>359</v>
      </c>
      <c r="C28308" s="34">
        <v>389</v>
      </c>
      <c r="D28308" s="34">
        <v>418</v>
      </c>
      <c r="E28308" s="34">
        <v>451</v>
      </c>
      <c r="F28308" s="34">
        <v>321</v>
      </c>
      <c r="G28308" s="34">
        <v>294</v>
      </c>
      <c r="H28308" s="34">
        <v>447</v>
      </c>
      <c r="I28308" s="34">
        <v>374</v>
      </c>
      <c r="J28308" s="34">
        <v>352</v>
      </c>
      <c r="K28308" s="34">
        <v>344</v>
      </c>
      <c r="L28308" s="34">
        <v>393</v>
      </c>
      <c r="M28308" s="34">
        <v>322</v>
      </c>
    </row>
    <row r="28309" spans="1:13" x14ac:dyDescent="0.2">
      <c r="A28309" s="34" t="s">
        <v>129203</v>
      </c>
      <c r="B28309" s="34">
        <v>446</v>
      </c>
      <c r="C28309" s="34">
        <v>439</v>
      </c>
      <c r="D28309" s="34">
        <v>545</v>
      </c>
      <c r="E28309" s="34">
        <v>484</v>
      </c>
      <c r="F28309" s="34">
        <v>479</v>
      </c>
      <c r="G28309" s="34">
        <v>507</v>
      </c>
      <c r="H28309" s="34">
        <v>463</v>
      </c>
      <c r="I28309" s="34">
        <v>430</v>
      </c>
      <c r="J28309" s="34">
        <v>516</v>
      </c>
      <c r="K28309" s="34">
        <v>375</v>
      </c>
      <c r="L28309" s="34">
        <v>440</v>
      </c>
      <c r="M28309" s="34">
        <v>374</v>
      </c>
    </row>
    <row r="28310" spans="1:13" x14ac:dyDescent="0.2">
      <c r="A28310" s="34" t="s">
        <v>129204</v>
      </c>
      <c r="B28310" s="34">
        <v>218</v>
      </c>
      <c r="C28310" s="34">
        <v>237</v>
      </c>
      <c r="D28310" s="34">
        <v>238</v>
      </c>
      <c r="E28310" s="34">
        <v>298</v>
      </c>
      <c r="F28310" s="34">
        <v>188</v>
      </c>
      <c r="G28310" s="34">
        <v>244</v>
      </c>
      <c r="H28310" s="34">
        <v>229</v>
      </c>
      <c r="I28310" s="34">
        <v>249</v>
      </c>
      <c r="J28310" s="34">
        <v>257</v>
      </c>
      <c r="K28310" s="34">
        <v>208</v>
      </c>
      <c r="L28310" s="34">
        <v>222</v>
      </c>
      <c r="M28310" s="34">
        <v>198</v>
      </c>
    </row>
    <row r="28311" spans="1:13" x14ac:dyDescent="0.2">
      <c r="A28311" s="34" t="s">
        <v>129205</v>
      </c>
      <c r="B28311" s="34">
        <v>274</v>
      </c>
      <c r="C28311" s="34">
        <v>298</v>
      </c>
      <c r="D28311" s="34">
        <v>275</v>
      </c>
      <c r="E28311" s="34">
        <v>343</v>
      </c>
      <c r="F28311" s="34">
        <v>284</v>
      </c>
      <c r="G28311" s="34">
        <v>299</v>
      </c>
      <c r="H28311" s="34">
        <v>297</v>
      </c>
      <c r="I28311" s="34">
        <v>309</v>
      </c>
      <c r="J28311" s="34">
        <v>322</v>
      </c>
      <c r="K28311" s="34">
        <v>232</v>
      </c>
      <c r="L28311" s="34">
        <v>250</v>
      </c>
      <c r="M28311" s="34">
        <v>252</v>
      </c>
    </row>
    <row r="28312" spans="1:13" x14ac:dyDescent="0.2">
      <c r="A28312" s="34" t="s">
        <v>129206</v>
      </c>
      <c r="B28312" s="34">
        <v>301</v>
      </c>
      <c r="C28312" s="34">
        <v>273</v>
      </c>
      <c r="D28312" s="34">
        <v>302</v>
      </c>
      <c r="E28312" s="34">
        <v>303</v>
      </c>
      <c r="F28312" s="34">
        <v>286</v>
      </c>
      <c r="G28312" s="34">
        <v>281</v>
      </c>
      <c r="H28312" s="34">
        <v>341</v>
      </c>
      <c r="I28312" s="34">
        <v>262</v>
      </c>
      <c r="J28312" s="34">
        <v>314</v>
      </c>
      <c r="K28312" s="34">
        <v>260</v>
      </c>
      <c r="L28312" s="34">
        <v>378</v>
      </c>
      <c r="M28312" s="34">
        <v>220</v>
      </c>
    </row>
    <row r="28313" spans="1:13" x14ac:dyDescent="0.2">
      <c r="A28313" s="34" t="s">
        <v>129207</v>
      </c>
      <c r="B28313" s="34">
        <v>470</v>
      </c>
      <c r="C28313" s="34">
        <v>445</v>
      </c>
      <c r="D28313" s="34">
        <v>458</v>
      </c>
      <c r="E28313" s="34">
        <v>477</v>
      </c>
      <c r="F28313" s="34">
        <v>456</v>
      </c>
      <c r="G28313" s="34">
        <v>407</v>
      </c>
      <c r="H28313" s="34">
        <v>483</v>
      </c>
      <c r="I28313" s="34">
        <v>447</v>
      </c>
      <c r="J28313" s="34">
        <v>421</v>
      </c>
      <c r="K28313" s="34">
        <v>386</v>
      </c>
      <c r="L28313" s="34">
        <v>441</v>
      </c>
      <c r="M28313" s="34">
        <v>363</v>
      </c>
    </row>
    <row r="28314" spans="1:13" x14ac:dyDescent="0.2">
      <c r="A28314" s="34" t="s">
        <v>129208</v>
      </c>
      <c r="B28314" s="34">
        <v>257</v>
      </c>
      <c r="C28314" s="34">
        <v>272</v>
      </c>
      <c r="D28314" s="34">
        <v>236</v>
      </c>
      <c r="E28314" s="34">
        <v>301</v>
      </c>
      <c r="F28314" s="34">
        <v>241</v>
      </c>
      <c r="G28314" s="34">
        <v>285</v>
      </c>
      <c r="H28314" s="34">
        <v>321</v>
      </c>
      <c r="I28314" s="34">
        <v>314</v>
      </c>
      <c r="J28314" s="34">
        <v>323</v>
      </c>
      <c r="K28314" s="34">
        <v>211</v>
      </c>
      <c r="L28314" s="34">
        <v>300</v>
      </c>
      <c r="M28314" s="34">
        <v>231</v>
      </c>
    </row>
    <row r="28315" spans="1:13" x14ac:dyDescent="0.2">
      <c r="A28315" s="34" t="s">
        <v>129209</v>
      </c>
      <c r="B28315" s="34">
        <v>305</v>
      </c>
      <c r="C28315" s="34">
        <v>266</v>
      </c>
      <c r="D28315" s="34">
        <v>360</v>
      </c>
      <c r="E28315" s="34">
        <v>333</v>
      </c>
      <c r="F28315" s="34">
        <v>192</v>
      </c>
      <c r="G28315" s="34">
        <v>302</v>
      </c>
      <c r="H28315" s="34">
        <v>363</v>
      </c>
      <c r="I28315" s="34">
        <v>312</v>
      </c>
      <c r="J28315" s="34">
        <v>338</v>
      </c>
      <c r="K28315" s="34">
        <v>258</v>
      </c>
      <c r="L28315" s="34">
        <v>263</v>
      </c>
      <c r="M28315" s="34">
        <v>248</v>
      </c>
    </row>
    <row r="28316" spans="1:13" x14ac:dyDescent="0.2">
      <c r="A28316" s="34" t="s">
        <v>129210</v>
      </c>
      <c r="B28316" s="34">
        <v>554</v>
      </c>
      <c r="C28316" s="34">
        <v>460</v>
      </c>
      <c r="D28316" s="34">
        <v>489</v>
      </c>
      <c r="E28316" s="34">
        <v>512</v>
      </c>
      <c r="F28316" s="34">
        <v>551</v>
      </c>
      <c r="G28316" s="34">
        <v>478</v>
      </c>
      <c r="H28316" s="34">
        <v>612</v>
      </c>
      <c r="I28316" s="34">
        <v>473</v>
      </c>
      <c r="J28316" s="34">
        <v>525</v>
      </c>
      <c r="K28316" s="34">
        <v>391</v>
      </c>
      <c r="L28316" s="34">
        <v>483</v>
      </c>
      <c r="M28316" s="34">
        <v>329</v>
      </c>
    </row>
    <row r="28317" spans="1:13" x14ac:dyDescent="0.2">
      <c r="A28317" s="34" t="s">
        <v>129211</v>
      </c>
      <c r="B28317" s="34">
        <v>634</v>
      </c>
      <c r="C28317" s="34">
        <v>548</v>
      </c>
      <c r="D28317" s="34">
        <v>575</v>
      </c>
      <c r="E28317" s="34">
        <v>568</v>
      </c>
      <c r="F28317" s="34">
        <v>538</v>
      </c>
      <c r="G28317" s="34">
        <v>501</v>
      </c>
      <c r="H28317" s="34">
        <v>629</v>
      </c>
      <c r="I28317" s="34">
        <v>537</v>
      </c>
      <c r="J28317" s="34">
        <v>676</v>
      </c>
      <c r="K28317" s="34">
        <v>427</v>
      </c>
      <c r="L28317" s="34">
        <v>509</v>
      </c>
      <c r="M28317" s="34">
        <v>459</v>
      </c>
    </row>
    <row r="28318" spans="1:13" x14ac:dyDescent="0.2">
      <c r="A28318" s="34" t="s">
        <v>129212</v>
      </c>
      <c r="B28318" s="34">
        <v>216</v>
      </c>
      <c r="C28318" s="34">
        <v>262</v>
      </c>
      <c r="D28318" s="34">
        <v>259</v>
      </c>
      <c r="E28318" s="34">
        <v>252</v>
      </c>
      <c r="F28318" s="34">
        <v>277</v>
      </c>
      <c r="G28318" s="34">
        <v>212</v>
      </c>
      <c r="H28318" s="34">
        <v>299</v>
      </c>
      <c r="I28318" s="34">
        <v>300</v>
      </c>
      <c r="J28318" s="34">
        <v>265</v>
      </c>
      <c r="K28318" s="34">
        <v>213</v>
      </c>
      <c r="L28318" s="34">
        <v>234</v>
      </c>
      <c r="M28318" s="34">
        <v>226</v>
      </c>
    </row>
    <row r="28319" spans="1:13" x14ac:dyDescent="0.2">
      <c r="A28319" s="34" t="s">
        <v>129213</v>
      </c>
      <c r="B28319" s="34">
        <v>364</v>
      </c>
      <c r="C28319" s="34">
        <v>375</v>
      </c>
      <c r="D28319" s="34">
        <v>367</v>
      </c>
      <c r="E28319" s="34">
        <v>404</v>
      </c>
      <c r="F28319" s="34">
        <v>323</v>
      </c>
      <c r="G28319" s="34">
        <v>338</v>
      </c>
      <c r="H28319" s="34">
        <v>343</v>
      </c>
      <c r="I28319" s="34">
        <v>335</v>
      </c>
      <c r="J28319" s="34">
        <v>414</v>
      </c>
      <c r="K28319" s="34">
        <v>256</v>
      </c>
      <c r="L28319" s="34">
        <v>365</v>
      </c>
      <c r="M28319" s="34">
        <v>274</v>
      </c>
    </row>
    <row r="28320" spans="1:13" x14ac:dyDescent="0.2">
      <c r="A28320" s="34" t="s">
        <v>129214</v>
      </c>
      <c r="B28320" s="34">
        <v>497</v>
      </c>
      <c r="C28320" s="34">
        <v>497</v>
      </c>
      <c r="D28320" s="34">
        <v>532</v>
      </c>
      <c r="E28320" s="34">
        <v>607</v>
      </c>
      <c r="F28320" s="34">
        <v>539</v>
      </c>
      <c r="G28320" s="34">
        <v>458</v>
      </c>
      <c r="H28320" s="34">
        <v>564</v>
      </c>
      <c r="I28320" s="34">
        <v>524</v>
      </c>
      <c r="J28320" s="34">
        <v>573</v>
      </c>
      <c r="K28320" s="34">
        <v>409</v>
      </c>
      <c r="L28320" s="34">
        <v>562</v>
      </c>
      <c r="M28320" s="34">
        <v>465</v>
      </c>
    </row>
    <row r="28321" spans="1:13" x14ac:dyDescent="0.2">
      <c r="A28321" s="34" t="s">
        <v>129215</v>
      </c>
      <c r="B28321" s="34">
        <v>647</v>
      </c>
      <c r="C28321" s="34">
        <v>587</v>
      </c>
      <c r="D28321" s="34">
        <v>647</v>
      </c>
      <c r="E28321" s="34">
        <v>636</v>
      </c>
      <c r="F28321" s="34">
        <v>585</v>
      </c>
      <c r="G28321" s="34">
        <v>576</v>
      </c>
      <c r="H28321" s="34">
        <v>651</v>
      </c>
      <c r="I28321" s="34">
        <v>627</v>
      </c>
      <c r="J28321" s="34">
        <v>594</v>
      </c>
      <c r="K28321" s="34">
        <v>454</v>
      </c>
      <c r="L28321" s="34">
        <v>574</v>
      </c>
      <c r="M28321" s="34">
        <v>444</v>
      </c>
    </row>
    <row r="28322" spans="1:13" x14ac:dyDescent="0.2">
      <c r="A28322" s="34" t="s">
        <v>129216</v>
      </c>
      <c r="B28322" s="34">
        <v>569</v>
      </c>
      <c r="C28322" s="34">
        <v>670</v>
      </c>
      <c r="D28322" s="34">
        <v>692</v>
      </c>
      <c r="E28322" s="34">
        <v>752</v>
      </c>
      <c r="F28322" s="34">
        <v>594</v>
      </c>
      <c r="G28322" s="34">
        <v>655</v>
      </c>
      <c r="H28322" s="34">
        <v>751</v>
      </c>
      <c r="I28322" s="34">
        <v>614</v>
      </c>
      <c r="J28322" s="34">
        <v>663</v>
      </c>
      <c r="K28322" s="34">
        <v>512</v>
      </c>
      <c r="L28322" s="34">
        <v>641</v>
      </c>
      <c r="M28322" s="34">
        <v>472</v>
      </c>
    </row>
    <row r="28323" spans="1:13" x14ac:dyDescent="0.2">
      <c r="A28323" s="34" t="s">
        <v>129217</v>
      </c>
      <c r="B28323" s="34">
        <v>1039</v>
      </c>
      <c r="C28323" s="34">
        <v>1207</v>
      </c>
      <c r="D28323" s="34">
        <v>1338</v>
      </c>
      <c r="E28323" s="34">
        <v>1161</v>
      </c>
      <c r="F28323" s="34">
        <v>946</v>
      </c>
      <c r="G28323" s="34">
        <v>1118</v>
      </c>
      <c r="H28323" s="34">
        <v>1296</v>
      </c>
      <c r="I28323" s="34">
        <v>1211</v>
      </c>
      <c r="J28323" s="34">
        <v>1149</v>
      </c>
      <c r="K28323" s="34">
        <v>922</v>
      </c>
      <c r="L28323" s="34">
        <v>1093</v>
      </c>
      <c r="M28323" s="34">
        <v>897</v>
      </c>
    </row>
    <row r="28324" spans="1:13" x14ac:dyDescent="0.2">
      <c r="A28324" s="34" t="s">
        <v>129218</v>
      </c>
      <c r="B28324" s="34">
        <v>2022</v>
      </c>
      <c r="C28324" s="34">
        <v>1705</v>
      </c>
      <c r="D28324" s="34">
        <v>2139</v>
      </c>
      <c r="E28324" s="34">
        <v>1992</v>
      </c>
      <c r="F28324" s="34">
        <v>1811</v>
      </c>
      <c r="G28324" s="34">
        <v>1631</v>
      </c>
      <c r="H28324" s="34">
        <v>2073</v>
      </c>
      <c r="I28324" s="34">
        <v>1750</v>
      </c>
      <c r="J28324" s="34">
        <v>2126</v>
      </c>
      <c r="K28324" s="34">
        <v>1467</v>
      </c>
      <c r="L28324" s="34">
        <v>2034</v>
      </c>
      <c r="M28324" s="34">
        <v>1433</v>
      </c>
    </row>
    <row r="28325" spans="1:13" x14ac:dyDescent="0.2">
      <c r="A28325" s="34" t="s">
        <v>129219</v>
      </c>
      <c r="B28325" s="34">
        <v>755</v>
      </c>
      <c r="C28325" s="34">
        <v>719</v>
      </c>
      <c r="D28325" s="34">
        <v>822</v>
      </c>
      <c r="E28325" s="34">
        <v>728</v>
      </c>
      <c r="F28325" s="34">
        <v>674</v>
      </c>
      <c r="G28325" s="34">
        <v>719</v>
      </c>
      <c r="H28325" s="34">
        <v>843</v>
      </c>
      <c r="I28325" s="34">
        <v>672</v>
      </c>
      <c r="J28325" s="34">
        <v>662</v>
      </c>
      <c r="K28325" s="34">
        <v>614</v>
      </c>
      <c r="L28325" s="34">
        <v>755</v>
      </c>
      <c r="M28325" s="34">
        <v>581</v>
      </c>
    </row>
    <row r="28326" spans="1:13" x14ac:dyDescent="0.2">
      <c r="A28326" s="34" t="s">
        <v>129220</v>
      </c>
      <c r="B28326" s="34">
        <v>695</v>
      </c>
      <c r="C28326" s="34">
        <v>636</v>
      </c>
      <c r="D28326" s="34">
        <v>861</v>
      </c>
      <c r="E28326" s="34">
        <v>666</v>
      </c>
      <c r="F28326" s="34">
        <v>576</v>
      </c>
      <c r="G28326" s="34">
        <v>577</v>
      </c>
      <c r="H28326" s="34">
        <v>800</v>
      </c>
      <c r="I28326" s="34">
        <v>669</v>
      </c>
      <c r="J28326" s="34">
        <v>699</v>
      </c>
      <c r="K28326" s="34">
        <v>540</v>
      </c>
      <c r="L28326" s="34">
        <v>609</v>
      </c>
      <c r="M28326" s="34">
        <v>526</v>
      </c>
    </row>
    <row r="28327" spans="1:13" x14ac:dyDescent="0.2">
      <c r="A28327" s="34" t="s">
        <v>129221</v>
      </c>
      <c r="B28327" s="34">
        <v>644</v>
      </c>
      <c r="C28327" s="34">
        <v>759</v>
      </c>
      <c r="D28327" s="34">
        <v>793</v>
      </c>
      <c r="E28327" s="34">
        <v>784</v>
      </c>
      <c r="F28327" s="34">
        <v>676</v>
      </c>
      <c r="G28327" s="34">
        <v>708</v>
      </c>
      <c r="H28327" s="34">
        <v>840</v>
      </c>
      <c r="I28327" s="34">
        <v>745</v>
      </c>
      <c r="J28327" s="34">
        <v>698</v>
      </c>
      <c r="K28327" s="34">
        <v>617</v>
      </c>
      <c r="L28327" s="34">
        <v>797</v>
      </c>
      <c r="M28327" s="34">
        <v>570</v>
      </c>
    </row>
    <row r="28328" spans="1:13" x14ac:dyDescent="0.2">
      <c r="A28328" s="34" t="s">
        <v>129222</v>
      </c>
      <c r="B28328" s="34">
        <v>538</v>
      </c>
      <c r="C28328" s="34">
        <v>519</v>
      </c>
      <c r="D28328" s="34">
        <v>563</v>
      </c>
      <c r="E28328" s="34">
        <v>606</v>
      </c>
      <c r="F28328" s="34">
        <v>472</v>
      </c>
      <c r="G28328" s="34">
        <v>505</v>
      </c>
      <c r="H28328" s="34">
        <v>619</v>
      </c>
      <c r="I28328" s="34">
        <v>575</v>
      </c>
      <c r="J28328" s="34">
        <v>549</v>
      </c>
      <c r="K28328" s="34">
        <v>502</v>
      </c>
      <c r="L28328" s="34">
        <v>572</v>
      </c>
      <c r="M28328" s="34">
        <v>421</v>
      </c>
    </row>
    <row r="28329" spans="1:13" x14ac:dyDescent="0.2">
      <c r="A28329" s="34" t="s">
        <v>129223</v>
      </c>
      <c r="B28329" s="34">
        <v>477</v>
      </c>
      <c r="C28329" s="34">
        <v>541</v>
      </c>
      <c r="D28329" s="34">
        <v>566</v>
      </c>
      <c r="E28329" s="34">
        <v>539</v>
      </c>
      <c r="F28329" s="34">
        <v>502</v>
      </c>
      <c r="G28329" s="34">
        <v>497</v>
      </c>
      <c r="H28329" s="34">
        <v>536</v>
      </c>
      <c r="I28329" s="34">
        <v>482</v>
      </c>
      <c r="J28329" s="34">
        <v>608</v>
      </c>
      <c r="K28329" s="34">
        <v>415</v>
      </c>
      <c r="L28329" s="34">
        <v>412</v>
      </c>
      <c r="M28329" s="34">
        <v>410</v>
      </c>
    </row>
    <row r="28330" spans="1:13" x14ac:dyDescent="0.2">
      <c r="A28330" s="34" t="s">
        <v>129224</v>
      </c>
      <c r="B28330" s="34">
        <v>298</v>
      </c>
      <c r="C28330" s="34">
        <v>364</v>
      </c>
      <c r="D28330" s="34">
        <v>383</v>
      </c>
      <c r="E28330" s="34">
        <v>358</v>
      </c>
      <c r="F28330" s="34">
        <v>344</v>
      </c>
      <c r="G28330" s="34">
        <v>320</v>
      </c>
      <c r="H28330" s="34">
        <v>415</v>
      </c>
      <c r="I28330" s="34">
        <v>375</v>
      </c>
      <c r="J28330" s="34">
        <v>375</v>
      </c>
      <c r="K28330" s="34">
        <v>336</v>
      </c>
      <c r="L28330" s="34">
        <v>364</v>
      </c>
      <c r="M28330" s="34">
        <v>299</v>
      </c>
    </row>
    <row r="28331" spans="1:13" x14ac:dyDescent="0.2">
      <c r="A28331" s="34" t="s">
        <v>129225</v>
      </c>
      <c r="B28331" s="34">
        <v>305</v>
      </c>
      <c r="C28331" s="34">
        <v>281</v>
      </c>
      <c r="D28331" s="34">
        <v>265</v>
      </c>
      <c r="E28331" s="34">
        <v>274</v>
      </c>
      <c r="F28331" s="34">
        <v>275</v>
      </c>
      <c r="G28331" s="34">
        <v>237</v>
      </c>
      <c r="H28331" s="34">
        <v>319</v>
      </c>
      <c r="I28331" s="34">
        <v>305</v>
      </c>
      <c r="J28331" s="34">
        <v>267</v>
      </c>
      <c r="K28331" s="34">
        <v>214</v>
      </c>
      <c r="L28331" s="34">
        <v>309</v>
      </c>
      <c r="M28331" s="34">
        <v>239</v>
      </c>
    </row>
    <row r="28332" spans="1:13" x14ac:dyDescent="0.2">
      <c r="A28332" s="34" t="s">
        <v>129226</v>
      </c>
      <c r="B28332" s="34">
        <v>612</v>
      </c>
      <c r="C28332" s="34">
        <v>487</v>
      </c>
      <c r="D28332" s="34">
        <v>627</v>
      </c>
      <c r="E28332" s="34">
        <v>528</v>
      </c>
      <c r="F28332" s="34">
        <v>534</v>
      </c>
      <c r="G28332" s="34">
        <v>497</v>
      </c>
      <c r="H28332" s="34">
        <v>649</v>
      </c>
      <c r="I28332" s="34">
        <v>614</v>
      </c>
      <c r="J28332" s="34">
        <v>652</v>
      </c>
      <c r="K28332" s="34">
        <v>490</v>
      </c>
      <c r="L28332" s="34">
        <v>611</v>
      </c>
      <c r="M28332" s="34">
        <v>381</v>
      </c>
    </row>
    <row r="28333" spans="1:13" x14ac:dyDescent="0.2">
      <c r="A28333" s="34" t="s">
        <v>129227</v>
      </c>
      <c r="B28333" s="34">
        <v>324</v>
      </c>
      <c r="C28333" s="34">
        <v>474</v>
      </c>
      <c r="D28333" s="34">
        <v>433</v>
      </c>
      <c r="E28333" s="34">
        <v>468</v>
      </c>
      <c r="F28333" s="34">
        <v>377</v>
      </c>
      <c r="G28333" s="34">
        <v>402</v>
      </c>
      <c r="H28333" s="34">
        <v>461</v>
      </c>
      <c r="I28333" s="34">
        <v>449</v>
      </c>
      <c r="J28333" s="34">
        <v>402</v>
      </c>
      <c r="K28333" s="34">
        <v>311</v>
      </c>
      <c r="L28333" s="34">
        <v>365</v>
      </c>
      <c r="M28333" s="34">
        <v>351</v>
      </c>
    </row>
    <row r="28334" spans="1:13" x14ac:dyDescent="0.2">
      <c r="A28334" s="34" t="s">
        <v>129228</v>
      </c>
      <c r="B28334" s="34">
        <v>402</v>
      </c>
      <c r="C28334" s="34">
        <v>420</v>
      </c>
      <c r="D28334" s="34">
        <v>385</v>
      </c>
      <c r="E28334" s="34">
        <v>409</v>
      </c>
      <c r="F28334" s="34">
        <v>365</v>
      </c>
      <c r="G28334" s="34">
        <v>356</v>
      </c>
      <c r="H28334" s="34">
        <v>377</v>
      </c>
      <c r="I28334" s="34">
        <v>337</v>
      </c>
      <c r="J28334" s="34">
        <v>376</v>
      </c>
      <c r="K28334" s="34">
        <v>323</v>
      </c>
      <c r="L28334" s="34">
        <v>417</v>
      </c>
      <c r="M28334" s="34">
        <v>291</v>
      </c>
    </row>
    <row r="28335" spans="1:13" x14ac:dyDescent="0.2">
      <c r="A28335" s="34" t="s">
        <v>129229</v>
      </c>
      <c r="B28335" s="34">
        <v>1232</v>
      </c>
      <c r="C28335" s="34">
        <v>1122</v>
      </c>
      <c r="D28335" s="34">
        <v>1220</v>
      </c>
      <c r="E28335" s="34">
        <v>1332</v>
      </c>
      <c r="F28335" s="34">
        <v>1117</v>
      </c>
      <c r="G28335" s="34">
        <v>1070</v>
      </c>
      <c r="H28335" s="34">
        <v>1381</v>
      </c>
      <c r="I28335" s="34">
        <v>1163</v>
      </c>
      <c r="J28335" s="34">
        <v>1347</v>
      </c>
      <c r="K28335" s="34">
        <v>976</v>
      </c>
      <c r="L28335" s="34">
        <v>1193</v>
      </c>
      <c r="M28335" s="34">
        <v>936</v>
      </c>
    </row>
    <row r="28336" spans="1:13" x14ac:dyDescent="0.2">
      <c r="A28336" s="34" t="s">
        <v>129230</v>
      </c>
      <c r="B28336" s="34">
        <v>232</v>
      </c>
      <c r="C28336" s="34">
        <v>211</v>
      </c>
      <c r="D28336" s="34">
        <v>279</v>
      </c>
      <c r="E28336" s="34">
        <v>259</v>
      </c>
      <c r="F28336" s="34">
        <v>250</v>
      </c>
      <c r="G28336" s="34">
        <v>238</v>
      </c>
      <c r="H28336" s="34">
        <v>276</v>
      </c>
      <c r="I28336" s="34">
        <v>270</v>
      </c>
      <c r="J28336" s="34">
        <v>248</v>
      </c>
      <c r="K28336" s="34">
        <v>206</v>
      </c>
      <c r="L28336" s="34">
        <v>290</v>
      </c>
      <c r="M28336" s="34">
        <v>181</v>
      </c>
    </row>
    <row r="28337" spans="1:13" x14ac:dyDescent="0.2">
      <c r="A28337" s="34" t="s">
        <v>129231</v>
      </c>
      <c r="B28337" s="34">
        <v>739</v>
      </c>
      <c r="C28337" s="34">
        <v>884</v>
      </c>
      <c r="D28337" s="34">
        <v>855</v>
      </c>
      <c r="E28337" s="34">
        <v>933</v>
      </c>
      <c r="F28337" s="34">
        <v>855</v>
      </c>
      <c r="G28337" s="34">
        <v>785</v>
      </c>
      <c r="H28337" s="34">
        <v>996</v>
      </c>
      <c r="I28337" s="34">
        <v>940</v>
      </c>
      <c r="J28337" s="34">
        <v>865</v>
      </c>
      <c r="K28337" s="34">
        <v>753</v>
      </c>
      <c r="L28337" s="34">
        <v>798</v>
      </c>
      <c r="M28337" s="34">
        <v>707</v>
      </c>
    </row>
    <row r="28338" spans="1:13" x14ac:dyDescent="0.2">
      <c r="A28338" s="34" t="s">
        <v>129232</v>
      </c>
      <c r="B28338" s="34">
        <v>348</v>
      </c>
      <c r="C28338" s="34">
        <v>395</v>
      </c>
      <c r="D28338" s="34">
        <v>347</v>
      </c>
      <c r="E28338" s="34">
        <v>522</v>
      </c>
      <c r="F28338" s="34">
        <v>290</v>
      </c>
      <c r="G28338" s="34">
        <v>371</v>
      </c>
      <c r="H28338" s="34">
        <v>389</v>
      </c>
      <c r="I28338" s="34">
        <v>410</v>
      </c>
      <c r="J28338" s="34">
        <v>393</v>
      </c>
      <c r="K28338" s="34">
        <v>332</v>
      </c>
      <c r="L28338" s="34">
        <v>286</v>
      </c>
      <c r="M28338" s="34">
        <v>345</v>
      </c>
    </row>
    <row r="28339" spans="1:13" x14ac:dyDescent="0.2">
      <c r="A28339" s="34" t="s">
        <v>129233</v>
      </c>
      <c r="B28339" s="34">
        <v>1029</v>
      </c>
      <c r="C28339" s="34">
        <v>1012</v>
      </c>
      <c r="D28339" s="34">
        <v>1112</v>
      </c>
      <c r="E28339" s="34">
        <v>1114</v>
      </c>
      <c r="F28339" s="34">
        <v>994</v>
      </c>
      <c r="G28339" s="34">
        <v>860</v>
      </c>
      <c r="H28339" s="34">
        <v>1163</v>
      </c>
      <c r="I28339" s="34">
        <v>1022</v>
      </c>
      <c r="J28339" s="34">
        <v>1077</v>
      </c>
      <c r="K28339" s="34">
        <v>759</v>
      </c>
      <c r="L28339" s="34">
        <v>1018</v>
      </c>
      <c r="M28339" s="34">
        <v>712</v>
      </c>
    </row>
    <row r="28340" spans="1:13" x14ac:dyDescent="0.2">
      <c r="A28340" s="34" t="s">
        <v>129234</v>
      </c>
      <c r="B28340" s="34">
        <v>716</v>
      </c>
      <c r="C28340" s="34">
        <v>900</v>
      </c>
      <c r="D28340" s="34">
        <v>914</v>
      </c>
      <c r="E28340" s="34">
        <v>995</v>
      </c>
      <c r="F28340" s="34">
        <v>804</v>
      </c>
      <c r="G28340" s="34">
        <v>786</v>
      </c>
      <c r="H28340" s="34">
        <v>888</v>
      </c>
      <c r="I28340" s="34">
        <v>835</v>
      </c>
      <c r="J28340" s="34">
        <v>949</v>
      </c>
      <c r="K28340" s="34">
        <v>711</v>
      </c>
      <c r="L28340" s="34">
        <v>824</v>
      </c>
      <c r="M28340" s="34">
        <v>709</v>
      </c>
    </row>
    <row r="28341" spans="1:13" x14ac:dyDescent="0.2">
      <c r="A28341" s="34" t="s">
        <v>129235</v>
      </c>
      <c r="B28341" s="34">
        <v>1140</v>
      </c>
      <c r="C28341" s="34">
        <v>1011</v>
      </c>
      <c r="D28341" s="34">
        <v>1064</v>
      </c>
      <c r="E28341" s="34">
        <v>1056</v>
      </c>
      <c r="F28341" s="34">
        <v>889</v>
      </c>
      <c r="G28341" s="34">
        <v>1013</v>
      </c>
      <c r="H28341" s="34">
        <v>1124</v>
      </c>
      <c r="I28341" s="34">
        <v>1048</v>
      </c>
      <c r="J28341" s="34">
        <v>1037</v>
      </c>
      <c r="K28341" s="34">
        <v>854</v>
      </c>
      <c r="L28341" s="34">
        <v>937</v>
      </c>
      <c r="M28341" s="34">
        <v>791</v>
      </c>
    </row>
    <row r="28342" spans="1:13" x14ac:dyDescent="0.2">
      <c r="A28342" s="34" t="s">
        <v>129236</v>
      </c>
      <c r="B28342" s="34">
        <v>582</v>
      </c>
      <c r="C28342" s="34">
        <v>741</v>
      </c>
      <c r="D28342" s="34">
        <v>721</v>
      </c>
      <c r="E28342" s="34">
        <v>719</v>
      </c>
      <c r="F28342" s="34">
        <v>626</v>
      </c>
      <c r="G28342" s="34">
        <v>678</v>
      </c>
      <c r="H28342" s="34">
        <v>713</v>
      </c>
      <c r="I28342" s="34">
        <v>686</v>
      </c>
      <c r="J28342" s="34">
        <v>765</v>
      </c>
      <c r="K28342" s="34">
        <v>594</v>
      </c>
      <c r="L28342" s="34">
        <v>665</v>
      </c>
      <c r="M28342" s="34">
        <v>529</v>
      </c>
    </row>
    <row r="28343" spans="1:13" x14ac:dyDescent="0.2">
      <c r="A28343" s="34" t="s">
        <v>129237</v>
      </c>
      <c r="B28343" s="34">
        <v>1439</v>
      </c>
      <c r="C28343" s="34">
        <v>1389</v>
      </c>
      <c r="D28343" s="34">
        <v>1555</v>
      </c>
      <c r="E28343" s="34">
        <v>1450</v>
      </c>
      <c r="F28343" s="34">
        <v>1282</v>
      </c>
      <c r="G28343" s="34">
        <v>1352</v>
      </c>
      <c r="H28343" s="34">
        <v>1518</v>
      </c>
      <c r="I28343" s="34">
        <v>1499</v>
      </c>
      <c r="J28343" s="34">
        <v>1534</v>
      </c>
      <c r="K28343" s="34">
        <v>1177</v>
      </c>
      <c r="L28343" s="34">
        <v>1485</v>
      </c>
      <c r="M28343" s="34">
        <v>1118</v>
      </c>
    </row>
    <row r="28344" spans="1:13" x14ac:dyDescent="0.2">
      <c r="A28344" s="34" t="s">
        <v>129238</v>
      </c>
      <c r="B28344" s="34">
        <v>526</v>
      </c>
      <c r="C28344" s="34">
        <v>706</v>
      </c>
      <c r="D28344" s="34">
        <v>667</v>
      </c>
      <c r="E28344" s="34">
        <v>771</v>
      </c>
      <c r="F28344" s="34">
        <v>538</v>
      </c>
      <c r="G28344" s="34">
        <v>624</v>
      </c>
      <c r="H28344" s="34">
        <v>769</v>
      </c>
      <c r="I28344" s="34">
        <v>672</v>
      </c>
      <c r="J28344" s="34">
        <v>667</v>
      </c>
      <c r="K28344" s="34">
        <v>516</v>
      </c>
      <c r="L28344" s="34">
        <v>604</v>
      </c>
      <c r="M28344" s="34">
        <v>561</v>
      </c>
    </row>
    <row r="28345" spans="1:13" x14ac:dyDescent="0.2">
      <c r="A28345" s="34" t="s">
        <v>129239</v>
      </c>
      <c r="B28345" s="34">
        <v>1261</v>
      </c>
      <c r="C28345" s="34">
        <v>1270</v>
      </c>
      <c r="D28345" s="34">
        <v>1409</v>
      </c>
      <c r="E28345" s="34">
        <v>1476</v>
      </c>
      <c r="F28345" s="34">
        <v>1174</v>
      </c>
      <c r="G28345" s="34">
        <v>1269</v>
      </c>
      <c r="H28345" s="34">
        <v>1332</v>
      </c>
      <c r="I28345" s="34">
        <v>1396</v>
      </c>
      <c r="J28345" s="34">
        <v>1360</v>
      </c>
      <c r="K28345" s="34">
        <v>1168</v>
      </c>
      <c r="L28345" s="34">
        <v>1187</v>
      </c>
      <c r="M28345" s="34">
        <v>1084</v>
      </c>
    </row>
    <row r="28346" spans="1:13" x14ac:dyDescent="0.2">
      <c r="A28346" s="34" t="s">
        <v>129240</v>
      </c>
      <c r="B28346" s="34">
        <v>731</v>
      </c>
      <c r="C28346" s="34">
        <v>821</v>
      </c>
      <c r="D28346" s="34">
        <v>814</v>
      </c>
      <c r="E28346" s="34">
        <v>851</v>
      </c>
      <c r="F28346" s="34">
        <v>743</v>
      </c>
      <c r="G28346" s="34">
        <v>658</v>
      </c>
      <c r="H28346" s="34">
        <v>864</v>
      </c>
      <c r="I28346" s="34">
        <v>826</v>
      </c>
      <c r="J28346" s="34">
        <v>768</v>
      </c>
      <c r="K28346" s="34">
        <v>648</v>
      </c>
      <c r="L28346" s="34">
        <v>777</v>
      </c>
      <c r="M28346" s="34">
        <v>622</v>
      </c>
    </row>
    <row r="28347" spans="1:13" x14ac:dyDescent="0.2">
      <c r="A28347" s="34" t="s">
        <v>129241</v>
      </c>
      <c r="B28347" s="34">
        <v>722</v>
      </c>
      <c r="C28347" s="34">
        <v>813</v>
      </c>
      <c r="D28347" s="34">
        <v>825</v>
      </c>
      <c r="E28347" s="34">
        <v>821</v>
      </c>
      <c r="F28347" s="34">
        <v>699</v>
      </c>
      <c r="G28347" s="34">
        <v>743</v>
      </c>
      <c r="H28347" s="34">
        <v>799</v>
      </c>
      <c r="I28347" s="34">
        <v>827</v>
      </c>
      <c r="J28347" s="34">
        <v>875</v>
      </c>
      <c r="K28347" s="34">
        <v>649</v>
      </c>
      <c r="L28347" s="34">
        <v>749</v>
      </c>
      <c r="M28347" s="34">
        <v>578</v>
      </c>
    </row>
    <row r="28348" spans="1:13" x14ac:dyDescent="0.2">
      <c r="A28348" s="34" t="s">
        <v>129242</v>
      </c>
      <c r="B28348" s="34">
        <v>522</v>
      </c>
      <c r="C28348" s="34">
        <v>726</v>
      </c>
      <c r="D28348" s="34">
        <v>563</v>
      </c>
      <c r="E28348" s="34">
        <v>851</v>
      </c>
      <c r="F28348" s="34">
        <v>412</v>
      </c>
      <c r="G28348" s="34">
        <v>726</v>
      </c>
      <c r="H28348" s="34">
        <v>586</v>
      </c>
      <c r="I28348" s="34">
        <v>765</v>
      </c>
      <c r="J28348" s="34">
        <v>572</v>
      </c>
      <c r="K28348" s="34">
        <v>595</v>
      </c>
      <c r="L28348" s="34">
        <v>512</v>
      </c>
      <c r="M28348" s="34">
        <v>554</v>
      </c>
    </row>
    <row r="28349" spans="1:13" x14ac:dyDescent="0.2">
      <c r="A28349" s="34" t="s">
        <v>129243</v>
      </c>
      <c r="B28349" s="34">
        <v>664</v>
      </c>
      <c r="C28349" s="34">
        <v>744</v>
      </c>
      <c r="D28349" s="34">
        <v>760</v>
      </c>
      <c r="E28349" s="34">
        <v>708</v>
      </c>
      <c r="F28349" s="34">
        <v>665</v>
      </c>
      <c r="G28349" s="34">
        <v>656</v>
      </c>
      <c r="H28349" s="34">
        <v>863</v>
      </c>
      <c r="I28349" s="34">
        <v>691</v>
      </c>
      <c r="J28349" s="34">
        <v>743</v>
      </c>
      <c r="K28349" s="34">
        <v>572</v>
      </c>
      <c r="L28349" s="34">
        <v>647</v>
      </c>
      <c r="M28349" s="34">
        <v>568</v>
      </c>
    </row>
    <row r="28350" spans="1:13" x14ac:dyDescent="0.2">
      <c r="A28350" s="34" t="s">
        <v>129244</v>
      </c>
      <c r="B28350" s="34">
        <v>727</v>
      </c>
      <c r="C28350" s="34">
        <v>866</v>
      </c>
      <c r="D28350" s="34">
        <v>768</v>
      </c>
      <c r="E28350" s="34">
        <v>810</v>
      </c>
      <c r="F28350" s="34">
        <v>682</v>
      </c>
      <c r="G28350" s="34">
        <v>704</v>
      </c>
      <c r="H28350" s="34">
        <v>827</v>
      </c>
      <c r="I28350" s="34">
        <v>741</v>
      </c>
      <c r="J28350" s="34">
        <v>836</v>
      </c>
      <c r="K28350" s="34">
        <v>658</v>
      </c>
      <c r="L28350" s="34">
        <v>649</v>
      </c>
      <c r="M28350" s="34">
        <v>616</v>
      </c>
    </row>
    <row r="28351" spans="1:13" x14ac:dyDescent="0.2">
      <c r="A28351" s="34" t="s">
        <v>129245</v>
      </c>
      <c r="B28351" s="34">
        <v>1006</v>
      </c>
      <c r="C28351" s="34">
        <v>902</v>
      </c>
      <c r="D28351" s="34">
        <v>1047</v>
      </c>
      <c r="E28351" s="34">
        <v>1013</v>
      </c>
      <c r="F28351" s="34">
        <v>927</v>
      </c>
      <c r="G28351" s="34">
        <v>940</v>
      </c>
      <c r="H28351" s="34">
        <v>1201</v>
      </c>
      <c r="I28351" s="34">
        <v>1067</v>
      </c>
      <c r="J28351" s="34">
        <v>1142</v>
      </c>
      <c r="K28351" s="34">
        <v>838</v>
      </c>
      <c r="L28351" s="34">
        <v>1021</v>
      </c>
      <c r="M28351" s="34">
        <v>817</v>
      </c>
    </row>
    <row r="28352" spans="1:13" x14ac:dyDescent="0.2">
      <c r="A28352" s="34" t="s">
        <v>129246</v>
      </c>
      <c r="B28352" s="34">
        <v>642</v>
      </c>
      <c r="C28352" s="34">
        <v>741</v>
      </c>
      <c r="D28352" s="34">
        <v>718</v>
      </c>
      <c r="E28352" s="34">
        <v>801</v>
      </c>
      <c r="F28352" s="34">
        <v>610</v>
      </c>
      <c r="G28352" s="34">
        <v>658</v>
      </c>
      <c r="H28352" s="34">
        <v>747</v>
      </c>
      <c r="I28352" s="34">
        <v>694</v>
      </c>
      <c r="J28352" s="34">
        <v>595</v>
      </c>
      <c r="K28352" s="34">
        <v>584</v>
      </c>
      <c r="L28352" s="34">
        <v>639</v>
      </c>
      <c r="M28352" s="34">
        <v>551</v>
      </c>
    </row>
    <row r="28353" spans="1:13" x14ac:dyDescent="0.2">
      <c r="A28353" s="34" t="s">
        <v>129247</v>
      </c>
      <c r="B28353" s="34">
        <v>475</v>
      </c>
      <c r="C28353" s="34">
        <v>499</v>
      </c>
      <c r="D28353" s="34">
        <v>461</v>
      </c>
      <c r="E28353" s="34">
        <v>547</v>
      </c>
      <c r="F28353" s="34">
        <v>494</v>
      </c>
      <c r="G28353" s="34">
        <v>433</v>
      </c>
      <c r="H28353" s="34">
        <v>560</v>
      </c>
      <c r="I28353" s="34">
        <v>466</v>
      </c>
      <c r="J28353" s="34">
        <v>462</v>
      </c>
      <c r="K28353" s="34">
        <v>369</v>
      </c>
      <c r="L28353" s="34">
        <v>463</v>
      </c>
      <c r="M28353" s="34">
        <v>404</v>
      </c>
    </row>
    <row r="28354" spans="1:13" x14ac:dyDescent="0.2">
      <c r="A28354" s="34" t="s">
        <v>129248</v>
      </c>
      <c r="B28354" s="34">
        <v>388</v>
      </c>
      <c r="C28354" s="34">
        <v>391</v>
      </c>
      <c r="D28354" s="34">
        <v>427</v>
      </c>
      <c r="E28354" s="34">
        <v>419</v>
      </c>
      <c r="F28354" s="34">
        <v>313</v>
      </c>
      <c r="G28354" s="34">
        <v>418</v>
      </c>
      <c r="H28354" s="34">
        <v>398</v>
      </c>
      <c r="I28354" s="34">
        <v>368</v>
      </c>
      <c r="J28354" s="34">
        <v>377</v>
      </c>
      <c r="K28354" s="34">
        <v>320</v>
      </c>
      <c r="L28354" s="34">
        <v>409</v>
      </c>
      <c r="M28354" s="34">
        <v>299</v>
      </c>
    </row>
    <row r="28355" spans="1:13" x14ac:dyDescent="0.2">
      <c r="A28355" s="34" t="s">
        <v>129249</v>
      </c>
      <c r="B28355" s="34">
        <v>532</v>
      </c>
      <c r="C28355" s="34">
        <v>614</v>
      </c>
      <c r="D28355" s="34">
        <v>591</v>
      </c>
      <c r="E28355" s="34">
        <v>659</v>
      </c>
      <c r="F28355" s="34">
        <v>487</v>
      </c>
      <c r="G28355" s="34">
        <v>547</v>
      </c>
      <c r="H28355" s="34">
        <v>618</v>
      </c>
      <c r="I28355" s="34">
        <v>611</v>
      </c>
      <c r="J28355" s="34">
        <v>509</v>
      </c>
      <c r="K28355" s="34">
        <v>507</v>
      </c>
      <c r="L28355" s="34">
        <v>604</v>
      </c>
      <c r="M28355" s="34">
        <v>485</v>
      </c>
    </row>
    <row r="28356" spans="1:13" x14ac:dyDescent="0.2">
      <c r="A28356" s="34" t="s">
        <v>129250</v>
      </c>
      <c r="B28356" s="34">
        <v>565</v>
      </c>
      <c r="C28356" s="34">
        <v>578</v>
      </c>
      <c r="D28356" s="34">
        <v>541</v>
      </c>
      <c r="E28356" s="34">
        <v>574</v>
      </c>
      <c r="F28356" s="34">
        <v>485</v>
      </c>
      <c r="G28356" s="34">
        <v>545</v>
      </c>
      <c r="H28356" s="34">
        <v>620</v>
      </c>
      <c r="I28356" s="34">
        <v>545</v>
      </c>
      <c r="J28356" s="34">
        <v>523</v>
      </c>
      <c r="K28356" s="34">
        <v>430</v>
      </c>
      <c r="L28356" s="34">
        <v>526</v>
      </c>
      <c r="M28356" s="34">
        <v>426</v>
      </c>
    </row>
    <row r="28357" spans="1:13" x14ac:dyDescent="0.2">
      <c r="A28357" s="34" t="s">
        <v>129251</v>
      </c>
      <c r="B28357" s="34">
        <v>972</v>
      </c>
      <c r="C28357" s="34">
        <v>966</v>
      </c>
      <c r="D28357" s="34">
        <v>1103</v>
      </c>
      <c r="E28357" s="34">
        <v>966</v>
      </c>
      <c r="F28357" s="34">
        <v>986</v>
      </c>
      <c r="G28357" s="34">
        <v>929</v>
      </c>
      <c r="H28357" s="34">
        <v>1110</v>
      </c>
      <c r="I28357" s="34">
        <v>940</v>
      </c>
      <c r="J28357" s="34">
        <v>1073</v>
      </c>
      <c r="K28357" s="34">
        <v>817</v>
      </c>
      <c r="L28357" s="34">
        <v>988</v>
      </c>
      <c r="M28357" s="34">
        <v>728</v>
      </c>
    </row>
    <row r="28358" spans="1:13" x14ac:dyDescent="0.2">
      <c r="A28358" s="34" t="s">
        <v>129252</v>
      </c>
      <c r="B28358" s="34">
        <v>790</v>
      </c>
      <c r="C28358" s="34">
        <v>805</v>
      </c>
      <c r="D28358" s="34">
        <v>859</v>
      </c>
      <c r="E28358" s="34">
        <v>902</v>
      </c>
      <c r="F28358" s="34">
        <v>776</v>
      </c>
      <c r="G28358" s="34">
        <v>782</v>
      </c>
      <c r="H28358" s="34">
        <v>1037</v>
      </c>
      <c r="I28358" s="34">
        <v>842</v>
      </c>
      <c r="J28358" s="34">
        <v>917</v>
      </c>
      <c r="K28358" s="34">
        <v>637</v>
      </c>
      <c r="L28358" s="34">
        <v>862</v>
      </c>
      <c r="M28358" s="34">
        <v>655</v>
      </c>
    </row>
    <row r="28359" spans="1:13" x14ac:dyDescent="0.2">
      <c r="A28359" s="34" t="s">
        <v>129253</v>
      </c>
      <c r="B28359" s="34">
        <v>490</v>
      </c>
      <c r="C28359" s="34">
        <v>633</v>
      </c>
      <c r="D28359" s="34">
        <v>546</v>
      </c>
      <c r="E28359" s="34">
        <v>601</v>
      </c>
      <c r="F28359" s="34">
        <v>446</v>
      </c>
      <c r="G28359" s="34">
        <v>511</v>
      </c>
      <c r="H28359" s="34">
        <v>614</v>
      </c>
      <c r="I28359" s="34">
        <v>519</v>
      </c>
      <c r="J28359" s="34">
        <v>535</v>
      </c>
      <c r="K28359" s="34">
        <v>465</v>
      </c>
      <c r="L28359" s="34">
        <v>474</v>
      </c>
      <c r="M28359" s="34">
        <v>445</v>
      </c>
    </row>
    <row r="28360" spans="1:13" x14ac:dyDescent="0.2">
      <c r="A28360" s="34" t="s">
        <v>129254</v>
      </c>
      <c r="B28360" s="34">
        <v>668</v>
      </c>
      <c r="C28360" s="34">
        <v>644</v>
      </c>
      <c r="D28360" s="34">
        <v>670</v>
      </c>
      <c r="E28360" s="34">
        <v>658</v>
      </c>
      <c r="F28360" s="34">
        <v>635</v>
      </c>
      <c r="G28360" s="34">
        <v>595</v>
      </c>
      <c r="H28360" s="34">
        <v>721</v>
      </c>
      <c r="I28360" s="34">
        <v>612</v>
      </c>
      <c r="J28360" s="34">
        <v>665</v>
      </c>
      <c r="K28360" s="34">
        <v>527</v>
      </c>
      <c r="L28360" s="34">
        <v>721</v>
      </c>
      <c r="M28360" s="34">
        <v>537</v>
      </c>
    </row>
    <row r="28361" spans="1:13" x14ac:dyDescent="0.2">
      <c r="A28361" s="34" t="s">
        <v>129255</v>
      </c>
      <c r="B28361" s="34">
        <v>711</v>
      </c>
      <c r="C28361" s="34">
        <v>792</v>
      </c>
      <c r="D28361" s="34">
        <v>745</v>
      </c>
      <c r="E28361" s="34">
        <v>842</v>
      </c>
      <c r="F28361" s="34">
        <v>612</v>
      </c>
      <c r="G28361" s="34">
        <v>726</v>
      </c>
      <c r="H28361" s="34">
        <v>802</v>
      </c>
      <c r="I28361" s="34">
        <v>780</v>
      </c>
      <c r="J28361" s="34">
        <v>762</v>
      </c>
      <c r="K28361" s="34">
        <v>589</v>
      </c>
      <c r="L28361" s="34">
        <v>651</v>
      </c>
      <c r="M28361" s="34">
        <v>665</v>
      </c>
    </row>
    <row r="28362" spans="1:13" x14ac:dyDescent="0.2">
      <c r="A28362" s="34" t="s">
        <v>129256</v>
      </c>
      <c r="B28362" s="34">
        <v>756</v>
      </c>
      <c r="C28362" s="34">
        <v>779</v>
      </c>
      <c r="D28362" s="34">
        <v>768</v>
      </c>
      <c r="E28362" s="34">
        <v>904</v>
      </c>
      <c r="F28362" s="34">
        <v>673</v>
      </c>
      <c r="G28362" s="34">
        <v>749</v>
      </c>
      <c r="H28362" s="34">
        <v>793</v>
      </c>
      <c r="I28362" s="34">
        <v>730</v>
      </c>
      <c r="J28362" s="34">
        <v>825</v>
      </c>
      <c r="K28362" s="34">
        <v>584</v>
      </c>
      <c r="L28362" s="34">
        <v>695</v>
      </c>
      <c r="M28362" s="34">
        <v>593</v>
      </c>
    </row>
    <row r="28363" spans="1:13" x14ac:dyDescent="0.2">
      <c r="A28363" s="34" t="s">
        <v>129257</v>
      </c>
      <c r="B28363" s="34">
        <v>539</v>
      </c>
      <c r="C28363" s="34">
        <v>687</v>
      </c>
      <c r="D28363" s="34">
        <v>662</v>
      </c>
      <c r="E28363" s="34">
        <v>674</v>
      </c>
      <c r="F28363" s="34">
        <v>544</v>
      </c>
      <c r="G28363" s="34">
        <v>650</v>
      </c>
      <c r="H28363" s="34">
        <v>662</v>
      </c>
      <c r="I28363" s="34">
        <v>681</v>
      </c>
      <c r="J28363" s="34">
        <v>687</v>
      </c>
      <c r="K28363" s="34">
        <v>528</v>
      </c>
      <c r="L28363" s="34">
        <v>581</v>
      </c>
      <c r="M28363" s="34">
        <v>542</v>
      </c>
    </row>
    <row r="28364" spans="1:13" x14ac:dyDescent="0.2">
      <c r="A28364" s="34" t="s">
        <v>129258</v>
      </c>
      <c r="B28364" s="34">
        <v>629</v>
      </c>
      <c r="C28364" s="34">
        <v>717</v>
      </c>
      <c r="D28364" s="34">
        <v>736</v>
      </c>
      <c r="E28364" s="34">
        <v>668</v>
      </c>
      <c r="F28364" s="34">
        <v>687</v>
      </c>
      <c r="G28364" s="34">
        <v>589</v>
      </c>
      <c r="H28364" s="34">
        <v>761</v>
      </c>
      <c r="I28364" s="34">
        <v>682</v>
      </c>
      <c r="J28364" s="34">
        <v>768</v>
      </c>
      <c r="K28364" s="34">
        <v>547</v>
      </c>
      <c r="L28364" s="34">
        <v>631</v>
      </c>
      <c r="M28364" s="34">
        <v>509</v>
      </c>
    </row>
    <row r="28365" spans="1:13" x14ac:dyDescent="0.2">
      <c r="A28365" s="34" t="s">
        <v>129259</v>
      </c>
      <c r="B28365" s="34">
        <v>941</v>
      </c>
      <c r="C28365" s="34">
        <v>860</v>
      </c>
      <c r="D28365" s="34">
        <v>965</v>
      </c>
      <c r="E28365" s="34">
        <v>813</v>
      </c>
      <c r="F28365" s="34">
        <v>773</v>
      </c>
      <c r="G28365" s="34">
        <v>783</v>
      </c>
      <c r="H28365" s="34">
        <v>879</v>
      </c>
      <c r="I28365" s="34">
        <v>767</v>
      </c>
      <c r="J28365" s="34">
        <v>922</v>
      </c>
      <c r="K28365" s="34">
        <v>649</v>
      </c>
      <c r="L28365" s="34">
        <v>766</v>
      </c>
      <c r="M28365" s="34">
        <v>636</v>
      </c>
    </row>
    <row r="28366" spans="1:13" x14ac:dyDescent="0.2">
      <c r="A28366" s="34" t="s">
        <v>129260</v>
      </c>
      <c r="B28366" s="34">
        <v>1260</v>
      </c>
      <c r="C28366" s="34">
        <v>1203</v>
      </c>
      <c r="D28366" s="34">
        <v>1471</v>
      </c>
      <c r="E28366" s="34">
        <v>1460</v>
      </c>
      <c r="F28366" s="34">
        <v>1350</v>
      </c>
      <c r="G28366" s="34">
        <v>1116</v>
      </c>
      <c r="H28366" s="34">
        <v>1416</v>
      </c>
      <c r="I28366" s="34">
        <v>1224</v>
      </c>
      <c r="J28366" s="34">
        <v>1455</v>
      </c>
      <c r="K28366" s="34">
        <v>1042</v>
      </c>
      <c r="L28366" s="34">
        <v>1409</v>
      </c>
      <c r="M28366" s="34">
        <v>947</v>
      </c>
    </row>
    <row r="28367" spans="1:13" x14ac:dyDescent="0.2">
      <c r="A28367" s="34" t="s">
        <v>129261</v>
      </c>
      <c r="B28367" s="34">
        <v>1032</v>
      </c>
      <c r="C28367" s="34">
        <v>1100</v>
      </c>
      <c r="D28367" s="34">
        <v>1140</v>
      </c>
      <c r="E28367" s="34">
        <v>1132</v>
      </c>
      <c r="F28367" s="34">
        <v>962</v>
      </c>
      <c r="G28367" s="34">
        <v>956</v>
      </c>
      <c r="H28367" s="34">
        <v>1180</v>
      </c>
      <c r="I28367" s="34">
        <v>1036</v>
      </c>
      <c r="J28367" s="34">
        <v>1127</v>
      </c>
      <c r="K28367" s="34">
        <v>876</v>
      </c>
      <c r="L28367" s="34">
        <v>1047</v>
      </c>
      <c r="M28367" s="34">
        <v>841</v>
      </c>
    </row>
    <row r="28368" spans="1:13" x14ac:dyDescent="0.2">
      <c r="A28368" s="34" t="s">
        <v>129262</v>
      </c>
      <c r="B28368" s="34">
        <v>704</v>
      </c>
      <c r="C28368" s="34">
        <v>940</v>
      </c>
      <c r="D28368" s="34">
        <v>933</v>
      </c>
      <c r="E28368" s="34">
        <v>932</v>
      </c>
      <c r="F28368" s="34">
        <v>753</v>
      </c>
      <c r="G28368" s="34">
        <v>828</v>
      </c>
      <c r="H28368" s="34">
        <v>846</v>
      </c>
      <c r="I28368" s="34">
        <v>930</v>
      </c>
      <c r="J28368" s="34">
        <v>848</v>
      </c>
      <c r="K28368" s="34">
        <v>708</v>
      </c>
      <c r="L28368" s="34">
        <v>811</v>
      </c>
      <c r="M28368" s="34">
        <v>741</v>
      </c>
    </row>
    <row r="28369" spans="1:13" x14ac:dyDescent="0.2">
      <c r="A28369" s="34" t="s">
        <v>129263</v>
      </c>
      <c r="B28369" s="34">
        <v>1744</v>
      </c>
      <c r="C28369" s="34">
        <v>1536</v>
      </c>
      <c r="D28369" s="34">
        <v>1786</v>
      </c>
      <c r="E28369" s="34">
        <v>1750</v>
      </c>
      <c r="F28369" s="34">
        <v>1585</v>
      </c>
      <c r="G28369" s="34">
        <v>1499</v>
      </c>
      <c r="H28369" s="34">
        <v>1803</v>
      </c>
      <c r="I28369" s="34">
        <v>1594</v>
      </c>
      <c r="J28369" s="34">
        <v>1624</v>
      </c>
      <c r="K28369" s="34">
        <v>1375</v>
      </c>
      <c r="L28369" s="34">
        <v>1783</v>
      </c>
      <c r="M28369" s="34">
        <v>1181</v>
      </c>
    </row>
    <row r="28370" spans="1:13" x14ac:dyDescent="0.2">
      <c r="A28370" s="34" t="s">
        <v>129264</v>
      </c>
      <c r="B28370" s="34">
        <v>1857</v>
      </c>
      <c r="C28370" s="34">
        <v>1921</v>
      </c>
      <c r="D28370" s="34">
        <v>2016</v>
      </c>
      <c r="E28370" s="34">
        <v>1985</v>
      </c>
      <c r="F28370" s="34">
        <v>1831</v>
      </c>
      <c r="G28370" s="34">
        <v>1781</v>
      </c>
      <c r="H28370" s="34">
        <v>2141</v>
      </c>
      <c r="I28370" s="34">
        <v>1773</v>
      </c>
      <c r="J28370" s="34">
        <v>2267</v>
      </c>
      <c r="K28370" s="34">
        <v>1526</v>
      </c>
      <c r="L28370" s="34">
        <v>1902</v>
      </c>
      <c r="M28370" s="34">
        <v>1480</v>
      </c>
    </row>
    <row r="28371" spans="1:13" x14ac:dyDescent="0.2">
      <c r="A28371" s="34" t="s">
        <v>129265</v>
      </c>
      <c r="B28371" s="34">
        <v>599</v>
      </c>
      <c r="C28371" s="34">
        <v>579</v>
      </c>
      <c r="D28371" s="34">
        <v>692</v>
      </c>
      <c r="E28371" s="34">
        <v>637</v>
      </c>
      <c r="F28371" s="34">
        <v>540</v>
      </c>
      <c r="G28371" s="34">
        <v>529</v>
      </c>
      <c r="H28371" s="34">
        <v>668</v>
      </c>
      <c r="I28371" s="34">
        <v>584</v>
      </c>
      <c r="J28371" s="34">
        <v>640</v>
      </c>
      <c r="K28371" s="34">
        <v>462</v>
      </c>
      <c r="L28371" s="34">
        <v>674</v>
      </c>
      <c r="M28371" s="34">
        <v>454</v>
      </c>
    </row>
    <row r="28372" spans="1:13" x14ac:dyDescent="0.2">
      <c r="A28372" s="34" t="s">
        <v>129266</v>
      </c>
      <c r="B28372" s="34">
        <v>797</v>
      </c>
      <c r="C28372" s="34">
        <v>860</v>
      </c>
      <c r="D28372" s="34">
        <v>826</v>
      </c>
      <c r="E28372" s="34">
        <v>866</v>
      </c>
      <c r="F28372" s="34">
        <v>735</v>
      </c>
      <c r="G28372" s="34">
        <v>816</v>
      </c>
      <c r="H28372" s="34">
        <v>949</v>
      </c>
      <c r="I28372" s="34">
        <v>787</v>
      </c>
      <c r="J28372" s="34">
        <v>780</v>
      </c>
      <c r="K28372" s="34">
        <v>703</v>
      </c>
      <c r="L28372" s="34">
        <v>742</v>
      </c>
      <c r="M28372" s="34">
        <v>729</v>
      </c>
    </row>
    <row r="28373" spans="1:13" x14ac:dyDescent="0.2">
      <c r="A28373" s="34" t="s">
        <v>129267</v>
      </c>
      <c r="B28373" s="34">
        <v>793</v>
      </c>
      <c r="C28373" s="34">
        <v>849</v>
      </c>
      <c r="D28373" s="34">
        <v>823</v>
      </c>
      <c r="E28373" s="34">
        <v>939</v>
      </c>
      <c r="F28373" s="34">
        <v>860</v>
      </c>
      <c r="G28373" s="34">
        <v>865</v>
      </c>
      <c r="H28373" s="34">
        <v>910</v>
      </c>
      <c r="I28373" s="34">
        <v>973</v>
      </c>
      <c r="J28373" s="34">
        <v>906</v>
      </c>
      <c r="K28373" s="34">
        <v>766</v>
      </c>
      <c r="L28373" s="34">
        <v>777</v>
      </c>
      <c r="M28373" s="34">
        <v>702</v>
      </c>
    </row>
    <row r="28374" spans="1:13" x14ac:dyDescent="0.2">
      <c r="A28374" s="34" t="s">
        <v>129268</v>
      </c>
      <c r="B28374" s="34">
        <v>1262</v>
      </c>
      <c r="C28374" s="34">
        <v>1099</v>
      </c>
      <c r="D28374" s="34">
        <v>1262</v>
      </c>
      <c r="E28374" s="34">
        <v>1169</v>
      </c>
      <c r="F28374" s="34">
        <v>1000</v>
      </c>
      <c r="G28374" s="34">
        <v>996</v>
      </c>
      <c r="H28374" s="34">
        <v>1240</v>
      </c>
      <c r="I28374" s="34">
        <v>1137</v>
      </c>
      <c r="J28374" s="34">
        <v>1295</v>
      </c>
      <c r="K28374" s="34">
        <v>1006</v>
      </c>
      <c r="L28374" s="34">
        <v>1132</v>
      </c>
      <c r="M28374" s="34">
        <v>891</v>
      </c>
    </row>
    <row r="28375" spans="1:13" x14ac:dyDescent="0.2">
      <c r="A28375" s="34" t="s">
        <v>129269</v>
      </c>
      <c r="B28375" s="34">
        <v>1360</v>
      </c>
      <c r="C28375" s="34">
        <v>1445</v>
      </c>
      <c r="D28375" s="34">
        <v>1545</v>
      </c>
      <c r="E28375" s="34">
        <v>1600</v>
      </c>
      <c r="F28375" s="34">
        <v>1346</v>
      </c>
      <c r="G28375" s="34">
        <v>1359</v>
      </c>
      <c r="H28375" s="34">
        <v>1643</v>
      </c>
      <c r="I28375" s="34">
        <v>1392</v>
      </c>
      <c r="J28375" s="34">
        <v>1656</v>
      </c>
      <c r="K28375" s="34">
        <v>1226</v>
      </c>
      <c r="L28375" s="34">
        <v>1401</v>
      </c>
      <c r="M28375" s="34">
        <v>1114</v>
      </c>
    </row>
    <row r="28376" spans="1:13" x14ac:dyDescent="0.2">
      <c r="A28376" s="34" t="s">
        <v>129270</v>
      </c>
      <c r="B28376" s="34">
        <v>563</v>
      </c>
      <c r="C28376" s="34">
        <v>630</v>
      </c>
      <c r="D28376" s="34">
        <v>645</v>
      </c>
      <c r="E28376" s="34">
        <v>693</v>
      </c>
      <c r="F28376" s="34">
        <v>507</v>
      </c>
      <c r="G28376" s="34">
        <v>593</v>
      </c>
      <c r="H28376" s="34">
        <v>670</v>
      </c>
      <c r="I28376" s="34">
        <v>667</v>
      </c>
      <c r="J28376" s="34">
        <v>708</v>
      </c>
      <c r="K28376" s="34">
        <v>566</v>
      </c>
      <c r="L28376" s="34">
        <v>527</v>
      </c>
      <c r="M28376" s="34">
        <v>490</v>
      </c>
    </row>
    <row r="28377" spans="1:13" x14ac:dyDescent="0.2">
      <c r="A28377" s="34" t="s">
        <v>129271</v>
      </c>
      <c r="B28377" s="34">
        <v>898</v>
      </c>
      <c r="C28377" s="34">
        <v>882</v>
      </c>
      <c r="D28377" s="34">
        <v>828</v>
      </c>
      <c r="E28377" s="34">
        <v>889</v>
      </c>
      <c r="F28377" s="34">
        <v>853</v>
      </c>
      <c r="G28377" s="34">
        <v>790</v>
      </c>
      <c r="H28377" s="34">
        <v>962</v>
      </c>
      <c r="I28377" s="34">
        <v>800</v>
      </c>
      <c r="J28377" s="34">
        <v>830</v>
      </c>
      <c r="K28377" s="34">
        <v>697</v>
      </c>
      <c r="L28377" s="34">
        <v>804</v>
      </c>
      <c r="M28377" s="34">
        <v>675</v>
      </c>
    </row>
    <row r="28378" spans="1:13" x14ac:dyDescent="0.2">
      <c r="A28378" s="34" t="s">
        <v>129272</v>
      </c>
      <c r="B28378" s="34">
        <v>855</v>
      </c>
      <c r="C28378" s="34">
        <v>996</v>
      </c>
      <c r="D28378" s="34">
        <v>991</v>
      </c>
      <c r="E28378" s="34">
        <v>1068</v>
      </c>
      <c r="F28378" s="34">
        <v>837</v>
      </c>
      <c r="G28378" s="34">
        <v>862</v>
      </c>
      <c r="H28378" s="34">
        <v>997</v>
      </c>
      <c r="I28378" s="34">
        <v>953</v>
      </c>
      <c r="J28378" s="34">
        <v>984</v>
      </c>
      <c r="K28378" s="34">
        <v>846</v>
      </c>
      <c r="L28378" s="34">
        <v>985</v>
      </c>
      <c r="M28378" s="34">
        <v>725</v>
      </c>
    </row>
    <row r="28379" spans="1:13" x14ac:dyDescent="0.2">
      <c r="A28379" s="34" t="s">
        <v>129273</v>
      </c>
      <c r="B28379" s="34">
        <v>1051</v>
      </c>
      <c r="C28379" s="34">
        <v>1047</v>
      </c>
      <c r="D28379" s="34">
        <v>1113</v>
      </c>
      <c r="E28379" s="34">
        <v>1036</v>
      </c>
      <c r="F28379" s="34">
        <v>1007</v>
      </c>
      <c r="G28379" s="34">
        <v>1020</v>
      </c>
      <c r="H28379" s="34">
        <v>1137</v>
      </c>
      <c r="I28379" s="34">
        <v>1069</v>
      </c>
      <c r="J28379" s="34">
        <v>1200</v>
      </c>
      <c r="K28379" s="34">
        <v>972</v>
      </c>
      <c r="L28379" s="34">
        <v>1016</v>
      </c>
      <c r="M28379" s="34">
        <v>892</v>
      </c>
    </row>
    <row r="28380" spans="1:13" x14ac:dyDescent="0.2">
      <c r="A28380" s="34" t="s">
        <v>129274</v>
      </c>
      <c r="B28380" s="34">
        <v>658</v>
      </c>
      <c r="C28380" s="34">
        <v>612</v>
      </c>
      <c r="D28380" s="34">
        <v>661</v>
      </c>
      <c r="E28380" s="34">
        <v>603</v>
      </c>
      <c r="F28380" s="34">
        <v>646</v>
      </c>
      <c r="G28380" s="34">
        <v>526</v>
      </c>
      <c r="H28380" s="34">
        <v>769</v>
      </c>
      <c r="I28380" s="34">
        <v>540</v>
      </c>
      <c r="J28380" s="34">
        <v>683</v>
      </c>
      <c r="K28380" s="34">
        <v>459</v>
      </c>
      <c r="L28380" s="34">
        <v>635</v>
      </c>
      <c r="M28380" s="34">
        <v>429</v>
      </c>
    </row>
    <row r="28381" spans="1:13" x14ac:dyDescent="0.2">
      <c r="A28381" s="34" t="s">
        <v>129275</v>
      </c>
      <c r="B28381" s="34">
        <v>705</v>
      </c>
      <c r="C28381" s="34">
        <v>721</v>
      </c>
      <c r="D28381" s="34">
        <v>793</v>
      </c>
      <c r="E28381" s="34">
        <v>780</v>
      </c>
      <c r="F28381" s="34">
        <v>778</v>
      </c>
      <c r="G28381" s="34">
        <v>708</v>
      </c>
      <c r="H28381" s="34">
        <v>815</v>
      </c>
      <c r="I28381" s="34">
        <v>726</v>
      </c>
      <c r="J28381" s="34">
        <v>775</v>
      </c>
      <c r="K28381" s="34">
        <v>628</v>
      </c>
      <c r="L28381" s="34">
        <v>760</v>
      </c>
      <c r="M28381" s="34">
        <v>608</v>
      </c>
    </row>
    <row r="28382" spans="1:13" x14ac:dyDescent="0.2">
      <c r="A28382" s="34" t="s">
        <v>129276</v>
      </c>
      <c r="B28382" s="34">
        <v>840</v>
      </c>
      <c r="C28382" s="34">
        <v>867</v>
      </c>
      <c r="D28382" s="34">
        <v>948</v>
      </c>
      <c r="E28382" s="34">
        <v>858</v>
      </c>
      <c r="F28382" s="34">
        <v>759</v>
      </c>
      <c r="G28382" s="34">
        <v>750</v>
      </c>
      <c r="H28382" s="34">
        <v>1112</v>
      </c>
      <c r="I28382" s="34">
        <v>815</v>
      </c>
      <c r="J28382" s="34">
        <v>809</v>
      </c>
      <c r="K28382" s="34">
        <v>631</v>
      </c>
      <c r="L28382" s="34">
        <v>860</v>
      </c>
      <c r="M28382" s="34">
        <v>650</v>
      </c>
    </row>
    <row r="28383" spans="1:13" x14ac:dyDescent="0.2">
      <c r="A28383" s="34" t="s">
        <v>129277</v>
      </c>
      <c r="B28383" s="34">
        <v>689</v>
      </c>
      <c r="C28383" s="34">
        <v>661</v>
      </c>
      <c r="D28383" s="34">
        <v>737</v>
      </c>
      <c r="E28383" s="34">
        <v>744</v>
      </c>
      <c r="F28383" s="34">
        <v>728</v>
      </c>
      <c r="G28383" s="34">
        <v>648</v>
      </c>
      <c r="H28383" s="34">
        <v>723</v>
      </c>
      <c r="I28383" s="34">
        <v>640</v>
      </c>
      <c r="J28383" s="34">
        <v>748</v>
      </c>
      <c r="K28383" s="34">
        <v>602</v>
      </c>
      <c r="L28383" s="34">
        <v>676</v>
      </c>
      <c r="M28383" s="34">
        <v>541</v>
      </c>
    </row>
    <row r="28384" spans="1:13" x14ac:dyDescent="0.2">
      <c r="A28384" s="34" t="s">
        <v>129278</v>
      </c>
      <c r="B28384" s="34">
        <v>1224</v>
      </c>
      <c r="C28384" s="34">
        <v>1179</v>
      </c>
      <c r="D28384" s="34">
        <v>1288</v>
      </c>
      <c r="E28384" s="34">
        <v>1218</v>
      </c>
      <c r="F28384" s="34">
        <v>1143</v>
      </c>
      <c r="G28384" s="34">
        <v>1051</v>
      </c>
      <c r="H28384" s="34">
        <v>1312</v>
      </c>
      <c r="I28384" s="34">
        <v>1159</v>
      </c>
      <c r="J28384" s="34">
        <v>1292</v>
      </c>
      <c r="K28384" s="34">
        <v>917</v>
      </c>
      <c r="L28384" s="34">
        <v>1195</v>
      </c>
      <c r="M28384" s="34">
        <v>884</v>
      </c>
    </row>
    <row r="28385" spans="1:13" x14ac:dyDescent="0.2">
      <c r="A28385" s="34" t="s">
        <v>129279</v>
      </c>
      <c r="B28385" s="34">
        <v>1153</v>
      </c>
      <c r="C28385" s="34">
        <v>1279</v>
      </c>
      <c r="D28385" s="34">
        <v>1368</v>
      </c>
      <c r="E28385" s="34">
        <v>1323</v>
      </c>
      <c r="F28385" s="34">
        <v>1094</v>
      </c>
      <c r="G28385" s="34">
        <v>1130</v>
      </c>
      <c r="H28385" s="34">
        <v>1211</v>
      </c>
      <c r="I28385" s="34">
        <v>1142</v>
      </c>
      <c r="J28385" s="34">
        <v>1391</v>
      </c>
      <c r="K28385" s="34">
        <v>981</v>
      </c>
      <c r="L28385" s="34">
        <v>1240</v>
      </c>
      <c r="M28385" s="34">
        <v>978</v>
      </c>
    </row>
    <row r="28386" spans="1:13" x14ac:dyDescent="0.2">
      <c r="A28386" s="34" t="s">
        <v>129280</v>
      </c>
      <c r="B28386" s="34">
        <v>592</v>
      </c>
      <c r="C28386" s="34">
        <v>645</v>
      </c>
      <c r="D28386" s="34">
        <v>764</v>
      </c>
      <c r="E28386" s="34">
        <v>696</v>
      </c>
      <c r="F28386" s="34">
        <v>650</v>
      </c>
      <c r="G28386" s="34">
        <v>561</v>
      </c>
      <c r="H28386" s="34">
        <v>725</v>
      </c>
      <c r="I28386" s="34">
        <v>619</v>
      </c>
      <c r="J28386" s="34">
        <v>698</v>
      </c>
      <c r="K28386" s="34">
        <v>544</v>
      </c>
      <c r="L28386" s="34">
        <v>584</v>
      </c>
      <c r="M28386" s="34">
        <v>491</v>
      </c>
    </row>
    <row r="28387" spans="1:13" x14ac:dyDescent="0.2">
      <c r="A28387" s="34" t="s">
        <v>129281</v>
      </c>
      <c r="B28387" s="34">
        <v>675</v>
      </c>
      <c r="C28387" s="34">
        <v>671</v>
      </c>
      <c r="D28387" s="34">
        <v>653</v>
      </c>
      <c r="E28387" s="34">
        <v>673</v>
      </c>
      <c r="F28387" s="34">
        <v>695</v>
      </c>
      <c r="G28387" s="34">
        <v>592</v>
      </c>
      <c r="H28387" s="34">
        <v>774</v>
      </c>
      <c r="I28387" s="34">
        <v>646</v>
      </c>
      <c r="J28387" s="34">
        <v>747</v>
      </c>
      <c r="K28387" s="34">
        <v>516</v>
      </c>
      <c r="L28387" s="34">
        <v>708</v>
      </c>
      <c r="M28387" s="34">
        <v>488</v>
      </c>
    </row>
    <row r="28388" spans="1:13" x14ac:dyDescent="0.2">
      <c r="A28388" s="34" t="s">
        <v>129282</v>
      </c>
      <c r="B28388" s="34">
        <v>785</v>
      </c>
      <c r="C28388" s="34">
        <v>841</v>
      </c>
      <c r="D28388" s="34">
        <v>816</v>
      </c>
      <c r="E28388" s="34">
        <v>875</v>
      </c>
      <c r="F28388" s="34">
        <v>747</v>
      </c>
      <c r="G28388" s="34">
        <v>800</v>
      </c>
      <c r="H28388" s="34">
        <v>850</v>
      </c>
      <c r="I28388" s="34">
        <v>796</v>
      </c>
      <c r="J28388" s="34">
        <v>864</v>
      </c>
      <c r="K28388" s="34">
        <v>759</v>
      </c>
      <c r="L28388" s="34">
        <v>774</v>
      </c>
      <c r="M28388" s="34">
        <v>702</v>
      </c>
    </row>
    <row r="28389" spans="1:13" x14ac:dyDescent="0.2">
      <c r="A28389" s="34" t="s">
        <v>129283</v>
      </c>
      <c r="B28389" s="34">
        <v>1110</v>
      </c>
      <c r="C28389" s="34">
        <v>1080</v>
      </c>
      <c r="D28389" s="34">
        <v>1142</v>
      </c>
      <c r="E28389" s="34">
        <v>1205</v>
      </c>
      <c r="F28389" s="34">
        <v>1065</v>
      </c>
      <c r="G28389" s="34">
        <v>1059</v>
      </c>
      <c r="H28389" s="34">
        <v>1306</v>
      </c>
      <c r="I28389" s="34">
        <v>1115</v>
      </c>
      <c r="J28389" s="34">
        <v>1230</v>
      </c>
      <c r="K28389" s="34">
        <v>931</v>
      </c>
      <c r="L28389" s="34">
        <v>1088</v>
      </c>
      <c r="M28389" s="34">
        <v>866</v>
      </c>
    </row>
    <row r="28390" spans="1:13" x14ac:dyDescent="0.2">
      <c r="A28390" s="34" t="s">
        <v>129284</v>
      </c>
      <c r="B28390" s="34">
        <v>972</v>
      </c>
      <c r="C28390" s="34">
        <v>1017</v>
      </c>
      <c r="D28390" s="34">
        <v>1141</v>
      </c>
      <c r="E28390" s="34">
        <v>1147</v>
      </c>
      <c r="F28390" s="34">
        <v>966</v>
      </c>
      <c r="G28390" s="34">
        <v>921</v>
      </c>
      <c r="H28390" s="34">
        <v>1278</v>
      </c>
      <c r="I28390" s="34">
        <v>1032</v>
      </c>
      <c r="J28390" s="34">
        <v>1112</v>
      </c>
      <c r="K28390" s="34">
        <v>843</v>
      </c>
      <c r="L28390" s="34">
        <v>954</v>
      </c>
      <c r="M28390" s="34">
        <v>794</v>
      </c>
    </row>
    <row r="28391" spans="1:13" x14ac:dyDescent="0.2">
      <c r="A28391" s="34" t="s">
        <v>129285</v>
      </c>
      <c r="B28391" s="34">
        <v>695</v>
      </c>
      <c r="C28391" s="34">
        <v>786</v>
      </c>
      <c r="D28391" s="34">
        <v>766</v>
      </c>
      <c r="E28391" s="34">
        <v>780</v>
      </c>
      <c r="F28391" s="34">
        <v>698</v>
      </c>
      <c r="G28391" s="34">
        <v>698</v>
      </c>
      <c r="H28391" s="34">
        <v>802</v>
      </c>
      <c r="I28391" s="34">
        <v>830</v>
      </c>
      <c r="J28391" s="34">
        <v>750</v>
      </c>
      <c r="K28391" s="34">
        <v>669</v>
      </c>
      <c r="L28391" s="34">
        <v>765</v>
      </c>
      <c r="M28391" s="34">
        <v>591</v>
      </c>
    </row>
    <row r="28392" spans="1:13" x14ac:dyDescent="0.2">
      <c r="A28392" s="34" t="s">
        <v>129286</v>
      </c>
      <c r="B28392" s="34">
        <v>1257</v>
      </c>
      <c r="C28392" s="34">
        <v>1414</v>
      </c>
      <c r="D28392" s="34">
        <v>1411</v>
      </c>
      <c r="E28392" s="34">
        <v>1584</v>
      </c>
      <c r="F28392" s="34">
        <v>1263</v>
      </c>
      <c r="G28392" s="34">
        <v>1297</v>
      </c>
      <c r="H28392" s="34">
        <v>1581</v>
      </c>
      <c r="I28392" s="34">
        <v>1330</v>
      </c>
      <c r="J28392" s="34">
        <v>1411</v>
      </c>
      <c r="K28392" s="34">
        <v>1129</v>
      </c>
      <c r="L28392" s="34">
        <v>1253</v>
      </c>
      <c r="M28392" s="34">
        <v>1067</v>
      </c>
    </row>
    <row r="28393" spans="1:13" x14ac:dyDescent="0.2">
      <c r="A28393" s="34" t="s">
        <v>129287</v>
      </c>
      <c r="B28393" s="34">
        <v>864</v>
      </c>
      <c r="C28393" s="34">
        <v>808</v>
      </c>
      <c r="D28393" s="34">
        <v>890</v>
      </c>
      <c r="E28393" s="34">
        <v>898</v>
      </c>
      <c r="F28393" s="34">
        <v>785</v>
      </c>
      <c r="G28393" s="34">
        <v>807</v>
      </c>
      <c r="H28393" s="34">
        <v>944</v>
      </c>
      <c r="I28393" s="34">
        <v>750</v>
      </c>
      <c r="J28393" s="34">
        <v>974</v>
      </c>
      <c r="K28393" s="34">
        <v>690</v>
      </c>
      <c r="L28393" s="34">
        <v>684</v>
      </c>
      <c r="M28393" s="34">
        <v>706</v>
      </c>
    </row>
    <row r="28394" spans="1:13" x14ac:dyDescent="0.2">
      <c r="A28394" s="34" t="s">
        <v>129288</v>
      </c>
      <c r="B28394" s="34">
        <v>625</v>
      </c>
      <c r="C28394" s="34">
        <v>644</v>
      </c>
      <c r="D28394" s="34">
        <v>700</v>
      </c>
      <c r="E28394" s="34">
        <v>756</v>
      </c>
      <c r="F28394" s="34">
        <v>652</v>
      </c>
      <c r="G28394" s="34">
        <v>638</v>
      </c>
      <c r="H28394" s="34">
        <v>683</v>
      </c>
      <c r="I28394" s="34">
        <v>722</v>
      </c>
      <c r="J28394" s="34">
        <v>716</v>
      </c>
      <c r="K28394" s="34">
        <v>564</v>
      </c>
      <c r="L28394" s="34">
        <v>609</v>
      </c>
      <c r="M28394" s="34">
        <v>557</v>
      </c>
    </row>
    <row r="28395" spans="1:13" x14ac:dyDescent="0.2">
      <c r="A28395" s="34" t="s">
        <v>129289</v>
      </c>
      <c r="B28395" s="34">
        <v>604</v>
      </c>
      <c r="C28395" s="34">
        <v>539</v>
      </c>
      <c r="D28395" s="34">
        <v>605</v>
      </c>
      <c r="E28395" s="34">
        <v>647</v>
      </c>
      <c r="F28395" s="34">
        <v>490</v>
      </c>
      <c r="G28395" s="34">
        <v>543</v>
      </c>
      <c r="H28395" s="34">
        <v>595</v>
      </c>
      <c r="I28395" s="34">
        <v>616</v>
      </c>
      <c r="J28395" s="34">
        <v>665</v>
      </c>
      <c r="K28395" s="34">
        <v>503</v>
      </c>
      <c r="L28395" s="34">
        <v>476</v>
      </c>
      <c r="M28395" s="34">
        <v>525</v>
      </c>
    </row>
    <row r="28396" spans="1:13" x14ac:dyDescent="0.2">
      <c r="A28396" s="34" t="s">
        <v>129290</v>
      </c>
      <c r="B28396" s="34">
        <v>689</v>
      </c>
      <c r="C28396" s="34">
        <v>794</v>
      </c>
      <c r="D28396" s="34">
        <v>794</v>
      </c>
      <c r="E28396" s="34">
        <v>804</v>
      </c>
      <c r="F28396" s="34">
        <v>706</v>
      </c>
      <c r="G28396" s="34">
        <v>666</v>
      </c>
      <c r="H28396" s="34">
        <v>738</v>
      </c>
      <c r="I28396" s="34">
        <v>764</v>
      </c>
      <c r="J28396" s="34">
        <v>735</v>
      </c>
      <c r="K28396" s="34">
        <v>644</v>
      </c>
      <c r="L28396" s="34">
        <v>629</v>
      </c>
      <c r="M28396" s="34">
        <v>658</v>
      </c>
    </row>
    <row r="28397" spans="1:13" x14ac:dyDescent="0.2">
      <c r="A28397" s="34" t="s">
        <v>129291</v>
      </c>
      <c r="B28397" s="34">
        <v>872</v>
      </c>
      <c r="C28397" s="34">
        <v>1005</v>
      </c>
      <c r="D28397" s="34">
        <v>1144</v>
      </c>
      <c r="E28397" s="34">
        <v>1257</v>
      </c>
      <c r="F28397" s="34">
        <v>1009</v>
      </c>
      <c r="G28397" s="34">
        <v>1083</v>
      </c>
      <c r="H28397" s="34">
        <v>1162</v>
      </c>
      <c r="I28397" s="34">
        <v>1015</v>
      </c>
      <c r="J28397" s="34">
        <v>1128</v>
      </c>
      <c r="K28397" s="34">
        <v>946</v>
      </c>
      <c r="L28397" s="34">
        <v>968</v>
      </c>
      <c r="M28397" s="34">
        <v>828</v>
      </c>
    </row>
    <row r="28398" spans="1:13" x14ac:dyDescent="0.2">
      <c r="A28398" s="34" t="s">
        <v>129292</v>
      </c>
      <c r="B28398" s="34">
        <v>592</v>
      </c>
      <c r="C28398" s="34">
        <v>846</v>
      </c>
      <c r="D28398" s="34">
        <v>847</v>
      </c>
      <c r="E28398" s="34">
        <v>909</v>
      </c>
      <c r="F28398" s="34">
        <v>704</v>
      </c>
      <c r="G28398" s="34">
        <v>784</v>
      </c>
      <c r="H28398" s="34">
        <v>755</v>
      </c>
      <c r="I28398" s="34">
        <v>867</v>
      </c>
      <c r="J28398" s="34">
        <v>721</v>
      </c>
      <c r="K28398" s="34">
        <v>747</v>
      </c>
      <c r="L28398" s="34">
        <v>698</v>
      </c>
      <c r="M28398" s="34">
        <v>613</v>
      </c>
    </row>
    <row r="28399" spans="1:13" x14ac:dyDescent="0.2">
      <c r="A28399" s="34" t="s">
        <v>129293</v>
      </c>
      <c r="B28399" s="34">
        <v>1191</v>
      </c>
      <c r="C28399" s="34">
        <v>1088</v>
      </c>
      <c r="D28399" s="34">
        <v>1343</v>
      </c>
      <c r="E28399" s="34">
        <v>1210</v>
      </c>
      <c r="F28399" s="34">
        <v>1160</v>
      </c>
      <c r="G28399" s="34">
        <v>1029</v>
      </c>
      <c r="H28399" s="34">
        <v>1374</v>
      </c>
      <c r="I28399" s="34">
        <v>1035</v>
      </c>
      <c r="J28399" s="34">
        <v>1227</v>
      </c>
      <c r="K28399" s="34">
        <v>881</v>
      </c>
      <c r="L28399" s="34">
        <v>1203</v>
      </c>
      <c r="M28399" s="34">
        <v>848</v>
      </c>
    </row>
    <row r="28400" spans="1:13" x14ac:dyDescent="0.2">
      <c r="A28400" s="34" t="s">
        <v>129294</v>
      </c>
      <c r="B28400" s="34">
        <v>890</v>
      </c>
      <c r="C28400" s="34">
        <v>936</v>
      </c>
      <c r="D28400" s="34">
        <v>1004</v>
      </c>
      <c r="E28400" s="34">
        <v>1076</v>
      </c>
      <c r="F28400" s="34">
        <v>924</v>
      </c>
      <c r="G28400" s="34">
        <v>942</v>
      </c>
      <c r="H28400" s="34">
        <v>1030</v>
      </c>
      <c r="I28400" s="34">
        <v>1008</v>
      </c>
      <c r="J28400" s="34">
        <v>909</v>
      </c>
      <c r="K28400" s="34">
        <v>798</v>
      </c>
      <c r="L28400" s="34">
        <v>958</v>
      </c>
      <c r="M28400" s="34">
        <v>729</v>
      </c>
    </row>
    <row r="28401" spans="1:13" x14ac:dyDescent="0.2">
      <c r="A28401" s="34" t="s">
        <v>129295</v>
      </c>
      <c r="B28401" s="34">
        <v>751</v>
      </c>
      <c r="C28401" s="34">
        <v>676</v>
      </c>
      <c r="D28401" s="34">
        <v>854</v>
      </c>
      <c r="E28401" s="34">
        <v>832</v>
      </c>
      <c r="F28401" s="34">
        <v>678</v>
      </c>
      <c r="G28401" s="34">
        <v>705</v>
      </c>
      <c r="H28401" s="34">
        <v>906</v>
      </c>
      <c r="I28401" s="34">
        <v>810</v>
      </c>
      <c r="J28401" s="34">
        <v>775</v>
      </c>
      <c r="K28401" s="34">
        <v>623</v>
      </c>
      <c r="L28401" s="34">
        <v>743</v>
      </c>
      <c r="M28401" s="34">
        <v>641</v>
      </c>
    </row>
    <row r="28402" spans="1:13" x14ac:dyDescent="0.2">
      <c r="A28402" s="34" t="s">
        <v>129296</v>
      </c>
      <c r="B28402" s="34">
        <v>511</v>
      </c>
      <c r="C28402" s="34">
        <v>534</v>
      </c>
      <c r="D28402" s="34">
        <v>501</v>
      </c>
      <c r="E28402" s="34">
        <v>508</v>
      </c>
      <c r="F28402" s="34">
        <v>506</v>
      </c>
      <c r="G28402" s="34">
        <v>511</v>
      </c>
      <c r="H28402" s="34">
        <v>570</v>
      </c>
      <c r="I28402" s="34">
        <v>523</v>
      </c>
      <c r="J28402" s="34">
        <v>493</v>
      </c>
      <c r="K28402" s="34">
        <v>378</v>
      </c>
      <c r="L28402" s="34">
        <v>474</v>
      </c>
      <c r="M28402" s="34">
        <v>372</v>
      </c>
    </row>
    <row r="28403" spans="1:13" x14ac:dyDescent="0.2">
      <c r="A28403" s="34" t="s">
        <v>129297</v>
      </c>
      <c r="B28403" s="34">
        <v>241</v>
      </c>
      <c r="C28403" s="34">
        <v>296</v>
      </c>
      <c r="D28403" s="34">
        <v>309</v>
      </c>
      <c r="E28403" s="34">
        <v>277</v>
      </c>
      <c r="F28403" s="34">
        <v>318</v>
      </c>
      <c r="G28403" s="34">
        <v>289</v>
      </c>
      <c r="H28403" s="34">
        <v>374</v>
      </c>
      <c r="I28403" s="34">
        <v>251</v>
      </c>
      <c r="J28403" s="34">
        <v>364</v>
      </c>
      <c r="K28403" s="34">
        <v>220</v>
      </c>
      <c r="L28403" s="34">
        <v>276</v>
      </c>
      <c r="M28403" s="34">
        <v>192</v>
      </c>
    </row>
    <row r="28404" spans="1:13" x14ac:dyDescent="0.2">
      <c r="A28404" s="34" t="s">
        <v>129298</v>
      </c>
      <c r="B28404" s="34">
        <v>230</v>
      </c>
      <c r="C28404" s="34">
        <v>191</v>
      </c>
      <c r="D28404" s="34">
        <v>254</v>
      </c>
      <c r="E28404" s="34">
        <v>261</v>
      </c>
      <c r="F28404" s="34">
        <v>223</v>
      </c>
      <c r="G28404" s="34">
        <v>249</v>
      </c>
      <c r="H28404" s="34">
        <v>280</v>
      </c>
      <c r="I28404" s="34">
        <v>241</v>
      </c>
      <c r="J28404" s="34">
        <v>255</v>
      </c>
      <c r="K28404" s="34">
        <v>209</v>
      </c>
      <c r="L28404" s="34">
        <v>234</v>
      </c>
      <c r="M28404" s="34">
        <v>200</v>
      </c>
    </row>
    <row r="28405" spans="1:13" x14ac:dyDescent="0.2">
      <c r="A28405" s="34" t="s">
        <v>129299</v>
      </c>
      <c r="B28405" s="34">
        <v>392</v>
      </c>
      <c r="C28405" s="34">
        <v>326</v>
      </c>
      <c r="D28405" s="34">
        <v>349</v>
      </c>
      <c r="E28405" s="34">
        <v>327</v>
      </c>
      <c r="F28405" s="34">
        <v>337</v>
      </c>
      <c r="G28405" s="34">
        <v>276</v>
      </c>
      <c r="H28405" s="34">
        <v>364</v>
      </c>
      <c r="I28405" s="34">
        <v>293</v>
      </c>
      <c r="J28405" s="34">
        <v>407</v>
      </c>
      <c r="K28405" s="34">
        <v>267</v>
      </c>
      <c r="L28405" s="34">
        <v>328</v>
      </c>
      <c r="M28405" s="34">
        <v>242</v>
      </c>
    </row>
    <row r="28406" spans="1:13" x14ac:dyDescent="0.2">
      <c r="A28406" s="34" t="s">
        <v>129300</v>
      </c>
      <c r="B28406" s="34">
        <v>386</v>
      </c>
      <c r="C28406" s="34">
        <v>422</v>
      </c>
      <c r="D28406" s="34">
        <v>465</v>
      </c>
      <c r="E28406" s="34">
        <v>473</v>
      </c>
      <c r="F28406" s="34">
        <v>384</v>
      </c>
      <c r="G28406" s="34">
        <v>376</v>
      </c>
      <c r="H28406" s="34">
        <v>435</v>
      </c>
      <c r="I28406" s="34">
        <v>436</v>
      </c>
      <c r="J28406" s="34">
        <v>443</v>
      </c>
      <c r="K28406" s="34">
        <v>343</v>
      </c>
      <c r="L28406" s="34">
        <v>539</v>
      </c>
      <c r="M28406" s="34">
        <v>366</v>
      </c>
    </row>
    <row r="28407" spans="1:13" x14ac:dyDescent="0.2">
      <c r="A28407" s="34" t="s">
        <v>129301</v>
      </c>
      <c r="B28407" s="34">
        <v>679</v>
      </c>
      <c r="C28407" s="34">
        <v>643</v>
      </c>
      <c r="D28407" s="34">
        <v>710</v>
      </c>
      <c r="E28407" s="34">
        <v>689</v>
      </c>
      <c r="F28407" s="34">
        <v>593</v>
      </c>
      <c r="G28407" s="34">
        <v>561</v>
      </c>
      <c r="H28407" s="34">
        <v>753</v>
      </c>
      <c r="I28407" s="34">
        <v>608</v>
      </c>
      <c r="J28407" s="34">
        <v>826</v>
      </c>
      <c r="K28407" s="34">
        <v>533</v>
      </c>
      <c r="L28407" s="34">
        <v>701</v>
      </c>
      <c r="M28407" s="34">
        <v>563</v>
      </c>
    </row>
    <row r="28408" spans="1:13" x14ac:dyDescent="0.2">
      <c r="A28408" s="34" t="s">
        <v>129302</v>
      </c>
      <c r="B28408" s="34">
        <v>486</v>
      </c>
      <c r="C28408" s="34">
        <v>478</v>
      </c>
      <c r="D28408" s="34">
        <v>478</v>
      </c>
      <c r="E28408" s="34">
        <v>512</v>
      </c>
      <c r="F28408" s="34">
        <v>444</v>
      </c>
      <c r="G28408" s="34">
        <v>412</v>
      </c>
      <c r="H28408" s="34">
        <v>498</v>
      </c>
      <c r="I28408" s="34">
        <v>488</v>
      </c>
      <c r="J28408" s="34">
        <v>493</v>
      </c>
      <c r="K28408" s="34">
        <v>425</v>
      </c>
      <c r="L28408" s="34">
        <v>532</v>
      </c>
      <c r="M28408" s="34">
        <v>365</v>
      </c>
    </row>
    <row r="28409" spans="1:13" x14ac:dyDescent="0.2">
      <c r="A28409" s="34" t="s">
        <v>129303</v>
      </c>
      <c r="B28409" s="34">
        <v>281</v>
      </c>
      <c r="C28409" s="34">
        <v>306</v>
      </c>
      <c r="D28409" s="34">
        <v>287</v>
      </c>
      <c r="E28409" s="34">
        <v>271</v>
      </c>
      <c r="F28409" s="34">
        <v>282</v>
      </c>
      <c r="G28409" s="34">
        <v>247</v>
      </c>
      <c r="H28409" s="34">
        <v>373</v>
      </c>
      <c r="I28409" s="34">
        <v>266</v>
      </c>
      <c r="J28409" s="34">
        <v>327</v>
      </c>
      <c r="K28409" s="34">
        <v>228</v>
      </c>
      <c r="L28409" s="34">
        <v>298</v>
      </c>
      <c r="M28409" s="34">
        <v>229</v>
      </c>
    </row>
    <row r="28410" spans="1:13" x14ac:dyDescent="0.2">
      <c r="A28410" s="34" t="s">
        <v>129304</v>
      </c>
      <c r="B28410" s="34">
        <v>280</v>
      </c>
      <c r="C28410" s="34">
        <v>283</v>
      </c>
      <c r="D28410" s="34">
        <v>299</v>
      </c>
      <c r="E28410" s="34">
        <v>277</v>
      </c>
      <c r="F28410" s="34">
        <v>318</v>
      </c>
      <c r="G28410" s="34">
        <v>254</v>
      </c>
      <c r="H28410" s="34">
        <v>289</v>
      </c>
      <c r="I28410" s="34">
        <v>281</v>
      </c>
      <c r="J28410" s="34">
        <v>261</v>
      </c>
      <c r="K28410" s="34">
        <v>212</v>
      </c>
      <c r="L28410" s="34">
        <v>287</v>
      </c>
      <c r="M28410" s="34">
        <v>265</v>
      </c>
    </row>
    <row r="28411" spans="1:13" x14ac:dyDescent="0.2">
      <c r="A28411" s="34" t="s">
        <v>129305</v>
      </c>
      <c r="B28411" s="34">
        <v>347</v>
      </c>
      <c r="C28411" s="34">
        <v>392</v>
      </c>
      <c r="D28411" s="34">
        <v>373</v>
      </c>
      <c r="E28411" s="34">
        <v>426</v>
      </c>
      <c r="F28411" s="34">
        <v>347</v>
      </c>
      <c r="G28411" s="34">
        <v>319</v>
      </c>
      <c r="H28411" s="34">
        <v>362</v>
      </c>
      <c r="I28411" s="34">
        <v>325</v>
      </c>
      <c r="J28411" s="34">
        <v>366</v>
      </c>
      <c r="K28411" s="34">
        <v>266</v>
      </c>
      <c r="L28411" s="34">
        <v>342</v>
      </c>
      <c r="M28411" s="34">
        <v>294</v>
      </c>
    </row>
    <row r="28412" spans="1:13" x14ac:dyDescent="0.2">
      <c r="A28412" s="34" t="s">
        <v>129306</v>
      </c>
      <c r="B28412" s="34">
        <v>327</v>
      </c>
      <c r="C28412" s="34">
        <v>301</v>
      </c>
      <c r="D28412" s="34">
        <v>297</v>
      </c>
      <c r="E28412" s="34">
        <v>341</v>
      </c>
      <c r="F28412" s="34">
        <v>228</v>
      </c>
      <c r="G28412" s="34">
        <v>311</v>
      </c>
      <c r="H28412" s="34">
        <v>368</v>
      </c>
      <c r="I28412" s="34">
        <v>289</v>
      </c>
      <c r="J28412" s="34">
        <v>290</v>
      </c>
      <c r="K28412" s="34">
        <v>274</v>
      </c>
      <c r="L28412" s="34">
        <v>289</v>
      </c>
      <c r="M28412" s="34">
        <v>215</v>
      </c>
    </row>
    <row r="28413" spans="1:13" x14ac:dyDescent="0.2">
      <c r="A28413" s="34" t="s">
        <v>129307</v>
      </c>
      <c r="B28413" s="34">
        <v>370</v>
      </c>
      <c r="C28413" s="34">
        <v>432</v>
      </c>
      <c r="D28413" s="34">
        <v>414</v>
      </c>
      <c r="E28413" s="34">
        <v>418</v>
      </c>
      <c r="F28413" s="34">
        <v>396</v>
      </c>
      <c r="G28413" s="34">
        <v>387</v>
      </c>
      <c r="H28413" s="34">
        <v>421</v>
      </c>
      <c r="I28413" s="34">
        <v>423</v>
      </c>
      <c r="J28413" s="34">
        <v>450</v>
      </c>
      <c r="K28413" s="34">
        <v>372</v>
      </c>
      <c r="L28413" s="34">
        <v>432</v>
      </c>
      <c r="M28413" s="34">
        <v>316</v>
      </c>
    </row>
    <row r="28414" spans="1:13" x14ac:dyDescent="0.2">
      <c r="A28414" s="34" t="s">
        <v>129308</v>
      </c>
      <c r="B28414" s="34">
        <v>431</v>
      </c>
      <c r="C28414" s="34">
        <v>495</v>
      </c>
      <c r="D28414" s="34">
        <v>447</v>
      </c>
      <c r="E28414" s="34">
        <v>464</v>
      </c>
      <c r="F28414" s="34">
        <v>393</v>
      </c>
      <c r="G28414" s="34">
        <v>429</v>
      </c>
      <c r="H28414" s="34">
        <v>490</v>
      </c>
      <c r="I28414" s="34">
        <v>476</v>
      </c>
      <c r="J28414" s="34">
        <v>495</v>
      </c>
      <c r="K28414" s="34">
        <v>390</v>
      </c>
      <c r="L28414" s="34">
        <v>460</v>
      </c>
      <c r="M28414" s="34">
        <v>341</v>
      </c>
    </row>
    <row r="28415" spans="1:13" x14ac:dyDescent="0.2">
      <c r="A28415" s="34" t="s">
        <v>129309</v>
      </c>
      <c r="B28415" s="34">
        <v>315</v>
      </c>
      <c r="C28415" s="34">
        <v>294</v>
      </c>
      <c r="D28415" s="34">
        <v>313</v>
      </c>
      <c r="E28415" s="34">
        <v>327</v>
      </c>
      <c r="F28415" s="34">
        <v>275</v>
      </c>
      <c r="G28415" s="34">
        <v>270</v>
      </c>
      <c r="H28415" s="34">
        <v>351</v>
      </c>
      <c r="I28415" s="34">
        <v>304</v>
      </c>
      <c r="J28415" s="34">
        <v>321</v>
      </c>
      <c r="K28415" s="34">
        <v>300</v>
      </c>
      <c r="L28415" s="34">
        <v>311</v>
      </c>
      <c r="M28415" s="34">
        <v>273</v>
      </c>
    </row>
    <row r="28416" spans="1:13" x14ac:dyDescent="0.2">
      <c r="A28416" s="34" t="s">
        <v>129310</v>
      </c>
      <c r="B28416" s="34">
        <v>358</v>
      </c>
      <c r="C28416" s="34">
        <v>418</v>
      </c>
      <c r="D28416" s="34">
        <v>385</v>
      </c>
      <c r="E28416" s="34">
        <v>510</v>
      </c>
      <c r="F28416" s="34">
        <v>367</v>
      </c>
      <c r="G28416" s="34">
        <v>447</v>
      </c>
      <c r="H28416" s="34">
        <v>414</v>
      </c>
      <c r="I28416" s="34">
        <v>480</v>
      </c>
      <c r="J28416" s="34">
        <v>410</v>
      </c>
      <c r="K28416" s="34">
        <v>402</v>
      </c>
      <c r="L28416" s="34">
        <v>339</v>
      </c>
      <c r="M28416" s="34">
        <v>358</v>
      </c>
    </row>
    <row r="28417" spans="1:13" x14ac:dyDescent="0.2">
      <c r="A28417" s="34" t="s">
        <v>129311</v>
      </c>
      <c r="B28417" s="34">
        <v>780</v>
      </c>
      <c r="C28417" s="34">
        <v>736</v>
      </c>
      <c r="D28417" s="34">
        <v>761</v>
      </c>
      <c r="E28417" s="34">
        <v>848</v>
      </c>
      <c r="F28417" s="34">
        <v>712</v>
      </c>
      <c r="G28417" s="34">
        <v>633</v>
      </c>
      <c r="H28417" s="34">
        <v>748</v>
      </c>
      <c r="I28417" s="34">
        <v>701</v>
      </c>
      <c r="J28417" s="34">
        <v>735</v>
      </c>
      <c r="K28417" s="34">
        <v>620</v>
      </c>
      <c r="L28417" s="34">
        <v>773</v>
      </c>
      <c r="M28417" s="34">
        <v>598</v>
      </c>
    </row>
    <row r="28418" spans="1:13" x14ac:dyDescent="0.2">
      <c r="A28418" s="34" t="s">
        <v>129312</v>
      </c>
      <c r="B28418" s="34">
        <v>462</v>
      </c>
      <c r="C28418" s="34">
        <v>496</v>
      </c>
      <c r="D28418" s="34">
        <v>592</v>
      </c>
      <c r="E28418" s="34">
        <v>497</v>
      </c>
      <c r="F28418" s="34">
        <v>419</v>
      </c>
      <c r="G28418" s="34">
        <v>479</v>
      </c>
      <c r="H28418" s="34">
        <v>617</v>
      </c>
      <c r="I28418" s="34">
        <v>528</v>
      </c>
      <c r="J28418" s="34">
        <v>515</v>
      </c>
      <c r="K28418" s="34">
        <v>424</v>
      </c>
      <c r="L28418" s="34">
        <v>548</v>
      </c>
      <c r="M28418" s="34">
        <v>381</v>
      </c>
    </row>
    <row r="28419" spans="1:13" x14ac:dyDescent="0.2">
      <c r="A28419" s="34" t="s">
        <v>129313</v>
      </c>
      <c r="B28419" s="34">
        <v>617</v>
      </c>
      <c r="C28419" s="34">
        <v>595</v>
      </c>
      <c r="D28419" s="34">
        <v>668</v>
      </c>
      <c r="E28419" s="34">
        <v>652</v>
      </c>
      <c r="F28419" s="34">
        <v>592</v>
      </c>
      <c r="G28419" s="34">
        <v>554</v>
      </c>
      <c r="H28419" s="34">
        <v>740</v>
      </c>
      <c r="I28419" s="34">
        <v>602</v>
      </c>
      <c r="J28419" s="34">
        <v>671</v>
      </c>
      <c r="K28419" s="34">
        <v>443</v>
      </c>
      <c r="L28419" s="34">
        <v>653</v>
      </c>
      <c r="M28419" s="34">
        <v>400</v>
      </c>
    </row>
    <row r="28420" spans="1:13" x14ac:dyDescent="0.2">
      <c r="A28420" s="34" t="s">
        <v>129314</v>
      </c>
      <c r="B28420" s="34">
        <v>442</v>
      </c>
      <c r="C28420" s="34">
        <v>400</v>
      </c>
      <c r="D28420" s="34">
        <v>477</v>
      </c>
      <c r="E28420" s="34">
        <v>431</v>
      </c>
      <c r="F28420" s="34">
        <v>393</v>
      </c>
      <c r="G28420" s="34">
        <v>404</v>
      </c>
      <c r="H28420" s="34">
        <v>570</v>
      </c>
      <c r="I28420" s="34">
        <v>362</v>
      </c>
      <c r="J28420" s="34">
        <v>479</v>
      </c>
      <c r="K28420" s="34">
        <v>343</v>
      </c>
      <c r="L28420" s="34">
        <v>358</v>
      </c>
      <c r="M28420" s="34">
        <v>295</v>
      </c>
    </row>
    <row r="28421" spans="1:13" x14ac:dyDescent="0.2">
      <c r="A28421" s="34" t="s">
        <v>129315</v>
      </c>
      <c r="B28421" s="34">
        <v>442</v>
      </c>
      <c r="C28421" s="34">
        <v>463</v>
      </c>
      <c r="D28421" s="34">
        <v>499</v>
      </c>
      <c r="E28421" s="34">
        <v>579</v>
      </c>
      <c r="F28421" s="34">
        <v>470</v>
      </c>
      <c r="G28421" s="34">
        <v>499</v>
      </c>
      <c r="H28421" s="34">
        <v>521</v>
      </c>
      <c r="I28421" s="34">
        <v>470</v>
      </c>
      <c r="J28421" s="34">
        <v>471</v>
      </c>
      <c r="K28421" s="34">
        <v>394</v>
      </c>
      <c r="L28421" s="34">
        <v>448</v>
      </c>
      <c r="M28421" s="34">
        <v>401</v>
      </c>
    </row>
    <row r="28422" spans="1:13" x14ac:dyDescent="0.2">
      <c r="A28422" s="34" t="s">
        <v>129316</v>
      </c>
      <c r="B28422" s="34">
        <v>751</v>
      </c>
      <c r="C28422" s="34">
        <v>810</v>
      </c>
      <c r="D28422" s="34">
        <v>953</v>
      </c>
      <c r="E28422" s="34">
        <v>935</v>
      </c>
      <c r="F28422" s="34">
        <v>858</v>
      </c>
      <c r="G28422" s="34">
        <v>744</v>
      </c>
      <c r="H28422" s="34">
        <v>972</v>
      </c>
      <c r="I28422" s="34">
        <v>854</v>
      </c>
      <c r="J28422" s="34">
        <v>997</v>
      </c>
      <c r="K28422" s="34">
        <v>678</v>
      </c>
      <c r="L28422" s="34">
        <v>890</v>
      </c>
      <c r="M28422" s="34">
        <v>616</v>
      </c>
    </row>
    <row r="28423" spans="1:13" x14ac:dyDescent="0.2">
      <c r="A28423" s="34" t="s">
        <v>129317</v>
      </c>
      <c r="B28423" s="34">
        <v>343</v>
      </c>
      <c r="C28423" s="34">
        <v>302</v>
      </c>
      <c r="D28423" s="34">
        <v>260</v>
      </c>
      <c r="E28423" s="34">
        <v>343</v>
      </c>
      <c r="F28423" s="34">
        <v>271</v>
      </c>
      <c r="G28423" s="34">
        <v>252</v>
      </c>
      <c r="H28423" s="34">
        <v>307</v>
      </c>
      <c r="I28423" s="34">
        <v>329</v>
      </c>
      <c r="J28423" s="34">
        <v>252</v>
      </c>
      <c r="K28423" s="34">
        <v>276</v>
      </c>
      <c r="L28423" s="34">
        <v>327</v>
      </c>
      <c r="M28423" s="34">
        <v>223</v>
      </c>
    </row>
    <row r="28424" spans="1:13" x14ac:dyDescent="0.2">
      <c r="A28424" s="34" t="s">
        <v>129318</v>
      </c>
      <c r="B28424" s="34">
        <v>273</v>
      </c>
      <c r="C28424" s="34">
        <v>293</v>
      </c>
      <c r="D28424" s="34">
        <v>266</v>
      </c>
      <c r="E28424" s="34">
        <v>319</v>
      </c>
      <c r="F28424" s="34">
        <v>226</v>
      </c>
      <c r="G28424" s="34">
        <v>328</v>
      </c>
      <c r="H28424" s="34">
        <v>335</v>
      </c>
      <c r="I28424" s="34">
        <v>301</v>
      </c>
      <c r="J28424" s="34">
        <v>331</v>
      </c>
      <c r="K28424" s="34">
        <v>265</v>
      </c>
      <c r="L28424" s="34">
        <v>289</v>
      </c>
      <c r="M28424" s="34">
        <v>219</v>
      </c>
    </row>
    <row r="28425" spans="1:13" x14ac:dyDescent="0.2">
      <c r="A28425" s="34" t="s">
        <v>129319</v>
      </c>
      <c r="B28425" s="34">
        <v>199</v>
      </c>
      <c r="C28425" s="34">
        <v>225</v>
      </c>
      <c r="D28425" s="34">
        <v>216</v>
      </c>
      <c r="E28425" s="34">
        <v>238</v>
      </c>
      <c r="F28425" s="34">
        <v>208</v>
      </c>
      <c r="G28425" s="34">
        <v>279</v>
      </c>
      <c r="H28425" s="34">
        <v>313</v>
      </c>
      <c r="I28425" s="34">
        <v>216</v>
      </c>
      <c r="J28425" s="34">
        <v>276</v>
      </c>
      <c r="K28425" s="34">
        <v>197</v>
      </c>
      <c r="L28425" s="34">
        <v>306</v>
      </c>
      <c r="M28425" s="34">
        <v>210</v>
      </c>
    </row>
    <row r="28426" spans="1:13" x14ac:dyDescent="0.2">
      <c r="A28426" s="34" t="s">
        <v>129320</v>
      </c>
      <c r="B28426" s="34">
        <v>290</v>
      </c>
      <c r="C28426" s="34">
        <v>255</v>
      </c>
      <c r="D28426" s="34">
        <v>295</v>
      </c>
      <c r="E28426" s="34">
        <v>205</v>
      </c>
      <c r="F28426" s="34">
        <v>265</v>
      </c>
      <c r="G28426" s="34">
        <v>197</v>
      </c>
      <c r="H28426" s="34">
        <v>324</v>
      </c>
      <c r="I28426" s="34">
        <v>270</v>
      </c>
      <c r="J28426" s="34">
        <v>266</v>
      </c>
      <c r="K28426" s="34">
        <v>211</v>
      </c>
      <c r="L28426" s="34">
        <v>285</v>
      </c>
      <c r="M28426" s="34">
        <v>220</v>
      </c>
    </row>
    <row r="28427" spans="1:13" x14ac:dyDescent="0.2">
      <c r="A28427" s="34" t="s">
        <v>129321</v>
      </c>
      <c r="B28427" s="34">
        <v>289</v>
      </c>
      <c r="C28427" s="34">
        <v>325</v>
      </c>
      <c r="D28427" s="34">
        <v>421</v>
      </c>
      <c r="E28427" s="34">
        <v>357</v>
      </c>
      <c r="F28427" s="34">
        <v>331</v>
      </c>
      <c r="G28427" s="34">
        <v>300</v>
      </c>
      <c r="H28427" s="34">
        <v>368</v>
      </c>
      <c r="I28427" s="34">
        <v>302</v>
      </c>
      <c r="J28427" s="34">
        <v>404</v>
      </c>
      <c r="K28427" s="34">
        <v>284</v>
      </c>
      <c r="L28427" s="34">
        <v>351</v>
      </c>
      <c r="M28427" s="34">
        <v>273</v>
      </c>
    </row>
    <row r="28428" spans="1:13" x14ac:dyDescent="0.2">
      <c r="A28428" s="34" t="s">
        <v>129322</v>
      </c>
      <c r="B28428" s="34">
        <v>375</v>
      </c>
      <c r="C28428" s="34">
        <v>481</v>
      </c>
      <c r="D28428" s="34">
        <v>502</v>
      </c>
      <c r="E28428" s="34">
        <v>399</v>
      </c>
      <c r="F28428" s="34">
        <v>410</v>
      </c>
      <c r="G28428" s="34">
        <v>410</v>
      </c>
      <c r="H28428" s="34">
        <v>443</v>
      </c>
      <c r="I28428" s="34">
        <v>467</v>
      </c>
      <c r="J28428" s="34">
        <v>566</v>
      </c>
      <c r="K28428" s="34">
        <v>346</v>
      </c>
      <c r="L28428" s="34">
        <v>477</v>
      </c>
      <c r="M28428" s="34">
        <v>380</v>
      </c>
    </row>
    <row r="28429" spans="1:13" x14ac:dyDescent="0.2">
      <c r="A28429" s="34" t="s">
        <v>129323</v>
      </c>
      <c r="B28429" s="34">
        <v>261</v>
      </c>
      <c r="C28429" s="34">
        <v>344</v>
      </c>
      <c r="D28429" s="34">
        <v>386</v>
      </c>
      <c r="E28429" s="34">
        <v>332</v>
      </c>
      <c r="F28429" s="34">
        <v>327</v>
      </c>
      <c r="G28429" s="34">
        <v>266</v>
      </c>
      <c r="H28429" s="34">
        <v>341</v>
      </c>
      <c r="I28429" s="34">
        <v>322</v>
      </c>
      <c r="J28429" s="34">
        <v>377</v>
      </c>
      <c r="K28429" s="34">
        <v>262</v>
      </c>
      <c r="L28429" s="34">
        <v>348</v>
      </c>
      <c r="M28429" s="34">
        <v>287</v>
      </c>
    </row>
    <row r="28430" spans="1:13" x14ac:dyDescent="0.2">
      <c r="A28430" s="34" t="s">
        <v>129324</v>
      </c>
      <c r="B28430" s="34">
        <v>270</v>
      </c>
      <c r="C28430" s="34">
        <v>276</v>
      </c>
      <c r="D28430" s="34">
        <v>245</v>
      </c>
      <c r="E28430" s="34">
        <v>249</v>
      </c>
      <c r="F28430" s="34">
        <v>215</v>
      </c>
      <c r="G28430" s="34">
        <v>272</v>
      </c>
      <c r="H28430" s="34">
        <v>239</v>
      </c>
      <c r="I28430" s="34">
        <v>280</v>
      </c>
      <c r="J28430" s="34">
        <v>268</v>
      </c>
      <c r="K28430" s="34">
        <v>188</v>
      </c>
      <c r="L28430" s="34">
        <v>200</v>
      </c>
      <c r="M28430" s="34">
        <v>158</v>
      </c>
    </row>
    <row r="28431" spans="1:13" x14ac:dyDescent="0.2">
      <c r="A28431" s="34" t="s">
        <v>129325</v>
      </c>
      <c r="B28431" s="34">
        <v>247</v>
      </c>
      <c r="C28431" s="34">
        <v>238</v>
      </c>
      <c r="D28431" s="34">
        <v>249</v>
      </c>
      <c r="E28431" s="34">
        <v>282</v>
      </c>
      <c r="F28431" s="34">
        <v>259</v>
      </c>
      <c r="G28431" s="34">
        <v>282</v>
      </c>
      <c r="H28431" s="34">
        <v>304</v>
      </c>
      <c r="I28431" s="34">
        <v>273</v>
      </c>
      <c r="J28431" s="34">
        <v>321</v>
      </c>
      <c r="K28431" s="34">
        <v>246</v>
      </c>
      <c r="L28431" s="34">
        <v>279</v>
      </c>
      <c r="M28431" s="34">
        <v>239</v>
      </c>
    </row>
    <row r="28432" spans="1:13" x14ac:dyDescent="0.2">
      <c r="A28432" s="34" t="s">
        <v>129326</v>
      </c>
      <c r="B28432" s="34">
        <v>305</v>
      </c>
      <c r="C28432" s="34">
        <v>341</v>
      </c>
      <c r="D28432" s="34">
        <v>363</v>
      </c>
      <c r="E28432" s="34">
        <v>423</v>
      </c>
      <c r="F28432" s="34">
        <v>266</v>
      </c>
      <c r="G28432" s="34">
        <v>372</v>
      </c>
      <c r="H28432" s="34">
        <v>371</v>
      </c>
      <c r="I28432" s="34">
        <v>401</v>
      </c>
      <c r="J28432" s="34">
        <v>381</v>
      </c>
      <c r="K28432" s="34">
        <v>321</v>
      </c>
      <c r="L28432" s="34">
        <v>347</v>
      </c>
      <c r="M28432" s="34">
        <v>274</v>
      </c>
    </row>
    <row r="28433" spans="1:13" x14ac:dyDescent="0.2">
      <c r="A28433" s="34" t="s">
        <v>129327</v>
      </c>
      <c r="B28433" s="34">
        <v>335</v>
      </c>
      <c r="C28433" s="34">
        <v>324</v>
      </c>
      <c r="D28433" s="34">
        <v>332</v>
      </c>
      <c r="E28433" s="34">
        <v>283</v>
      </c>
      <c r="F28433" s="34">
        <v>294</v>
      </c>
      <c r="G28433" s="34">
        <v>290</v>
      </c>
      <c r="H28433" s="34">
        <v>372</v>
      </c>
      <c r="I28433" s="34">
        <v>309</v>
      </c>
      <c r="J28433" s="34">
        <v>302</v>
      </c>
      <c r="K28433" s="34">
        <v>225</v>
      </c>
      <c r="L28433" s="34">
        <v>303</v>
      </c>
      <c r="M28433" s="34">
        <v>196</v>
      </c>
    </row>
    <row r="28434" spans="1:13" x14ac:dyDescent="0.2">
      <c r="A28434" s="34" t="s">
        <v>129328</v>
      </c>
      <c r="B28434" s="34">
        <v>682</v>
      </c>
      <c r="C28434" s="34">
        <v>625</v>
      </c>
      <c r="D28434" s="34">
        <v>715</v>
      </c>
      <c r="E28434" s="34">
        <v>665</v>
      </c>
      <c r="F28434" s="34">
        <v>560</v>
      </c>
      <c r="G28434" s="34">
        <v>567</v>
      </c>
      <c r="H28434" s="34">
        <v>697</v>
      </c>
      <c r="I28434" s="34">
        <v>593</v>
      </c>
      <c r="J28434" s="34">
        <v>740</v>
      </c>
      <c r="K28434" s="34">
        <v>554</v>
      </c>
      <c r="L28434" s="34">
        <v>691</v>
      </c>
      <c r="M28434" s="34">
        <v>467</v>
      </c>
    </row>
    <row r="28435" spans="1:13" x14ac:dyDescent="0.2">
      <c r="A28435" s="34" t="s">
        <v>129329</v>
      </c>
      <c r="B28435" s="34">
        <v>319</v>
      </c>
      <c r="C28435" s="34">
        <v>367</v>
      </c>
      <c r="D28435" s="34">
        <v>309</v>
      </c>
      <c r="E28435" s="34">
        <v>353</v>
      </c>
      <c r="F28435" s="34">
        <v>293</v>
      </c>
      <c r="G28435" s="34">
        <v>313</v>
      </c>
      <c r="H28435" s="34">
        <v>332</v>
      </c>
      <c r="I28435" s="34">
        <v>328</v>
      </c>
      <c r="J28435" s="34">
        <v>349</v>
      </c>
      <c r="K28435" s="34">
        <v>302</v>
      </c>
      <c r="L28435" s="34">
        <v>305</v>
      </c>
      <c r="M28435" s="34">
        <v>270</v>
      </c>
    </row>
    <row r="28436" spans="1:13" x14ac:dyDescent="0.2">
      <c r="A28436" s="34" t="s">
        <v>129330</v>
      </c>
      <c r="B28436" s="34">
        <v>279</v>
      </c>
      <c r="C28436" s="34">
        <v>311</v>
      </c>
      <c r="D28436" s="34">
        <v>324</v>
      </c>
      <c r="E28436" s="34">
        <v>298</v>
      </c>
      <c r="F28436" s="34">
        <v>304</v>
      </c>
      <c r="G28436" s="34">
        <v>269</v>
      </c>
      <c r="H28436" s="34">
        <v>283</v>
      </c>
      <c r="I28436" s="34">
        <v>290</v>
      </c>
      <c r="J28436" s="34">
        <v>323</v>
      </c>
      <c r="K28436" s="34">
        <v>268</v>
      </c>
      <c r="L28436" s="34">
        <v>269</v>
      </c>
      <c r="M28436" s="34">
        <v>271</v>
      </c>
    </row>
    <row r="28437" spans="1:13" x14ac:dyDescent="0.2">
      <c r="A28437" s="34" t="s">
        <v>129331</v>
      </c>
      <c r="B28437" s="34">
        <v>359</v>
      </c>
      <c r="C28437" s="34">
        <v>359</v>
      </c>
      <c r="D28437" s="34">
        <v>418</v>
      </c>
      <c r="E28437" s="34">
        <v>374</v>
      </c>
      <c r="F28437" s="34">
        <v>310</v>
      </c>
      <c r="G28437" s="34">
        <v>376</v>
      </c>
      <c r="H28437" s="34">
        <v>360</v>
      </c>
      <c r="I28437" s="34">
        <v>404</v>
      </c>
      <c r="J28437" s="34">
        <v>379</v>
      </c>
      <c r="K28437" s="34">
        <v>344</v>
      </c>
      <c r="L28437" s="34">
        <v>319</v>
      </c>
      <c r="M28437" s="34">
        <v>278</v>
      </c>
    </row>
    <row r="28438" spans="1:13" x14ac:dyDescent="0.2">
      <c r="A28438" s="34" t="s">
        <v>129332</v>
      </c>
      <c r="B28438" s="34">
        <v>298</v>
      </c>
      <c r="C28438" s="34">
        <v>264</v>
      </c>
      <c r="D28438" s="34">
        <v>204</v>
      </c>
      <c r="E28438" s="34">
        <v>249</v>
      </c>
      <c r="F28438" s="34">
        <v>207</v>
      </c>
      <c r="G28438" s="34">
        <v>245</v>
      </c>
      <c r="H28438" s="34">
        <v>286</v>
      </c>
      <c r="I28438" s="34">
        <v>183</v>
      </c>
      <c r="J28438" s="34">
        <v>231</v>
      </c>
      <c r="K28438" s="34">
        <v>171</v>
      </c>
      <c r="L28438" s="34">
        <v>235</v>
      </c>
      <c r="M28438" s="34">
        <v>186</v>
      </c>
    </row>
    <row r="28439" spans="1:13" x14ac:dyDescent="0.2">
      <c r="A28439" s="34" t="s">
        <v>129333</v>
      </c>
      <c r="B28439" s="34">
        <v>243</v>
      </c>
      <c r="C28439" s="34">
        <v>267</v>
      </c>
      <c r="D28439" s="34">
        <v>323</v>
      </c>
      <c r="E28439" s="34">
        <v>324</v>
      </c>
      <c r="F28439" s="34">
        <v>304</v>
      </c>
      <c r="G28439" s="34">
        <v>297</v>
      </c>
      <c r="H28439" s="34">
        <v>355</v>
      </c>
      <c r="I28439" s="34">
        <v>292</v>
      </c>
      <c r="J28439" s="34">
        <v>310</v>
      </c>
      <c r="K28439" s="34">
        <v>227</v>
      </c>
      <c r="L28439" s="34">
        <v>343</v>
      </c>
      <c r="M28439" s="34">
        <v>250</v>
      </c>
    </row>
    <row r="28440" spans="1:13" x14ac:dyDescent="0.2">
      <c r="A28440" s="34" t="s">
        <v>129334</v>
      </c>
      <c r="B28440" s="34">
        <v>260</v>
      </c>
      <c r="C28440" s="34">
        <v>261</v>
      </c>
      <c r="D28440" s="34">
        <v>256</v>
      </c>
      <c r="E28440" s="34">
        <v>331</v>
      </c>
      <c r="F28440" s="34">
        <v>249</v>
      </c>
      <c r="G28440" s="34">
        <v>250</v>
      </c>
      <c r="H28440" s="34">
        <v>285</v>
      </c>
      <c r="I28440" s="34">
        <v>301</v>
      </c>
      <c r="J28440" s="34">
        <v>318</v>
      </c>
      <c r="K28440" s="34">
        <v>282</v>
      </c>
      <c r="L28440" s="34">
        <v>347</v>
      </c>
      <c r="M28440" s="34">
        <v>247</v>
      </c>
    </row>
    <row r="28441" spans="1:13" x14ac:dyDescent="0.2">
      <c r="A28441" s="34" t="s">
        <v>129335</v>
      </c>
      <c r="B28441" s="34">
        <v>572</v>
      </c>
      <c r="C28441" s="34">
        <v>401</v>
      </c>
      <c r="D28441" s="34">
        <v>465</v>
      </c>
      <c r="E28441" s="34">
        <v>454</v>
      </c>
      <c r="F28441" s="34">
        <v>371</v>
      </c>
      <c r="G28441" s="34">
        <v>354</v>
      </c>
      <c r="H28441" s="34">
        <v>585</v>
      </c>
      <c r="I28441" s="34">
        <v>431</v>
      </c>
      <c r="J28441" s="34">
        <v>501</v>
      </c>
      <c r="K28441" s="34">
        <v>311</v>
      </c>
      <c r="L28441" s="34">
        <v>434</v>
      </c>
      <c r="M28441" s="34">
        <v>347</v>
      </c>
    </row>
    <row r="28442" spans="1:13" x14ac:dyDescent="0.2">
      <c r="A28442" s="34" t="s">
        <v>129336</v>
      </c>
      <c r="B28442" s="34">
        <v>288</v>
      </c>
      <c r="C28442" s="34">
        <v>265</v>
      </c>
      <c r="D28442" s="34">
        <v>342</v>
      </c>
      <c r="E28442" s="34">
        <v>266</v>
      </c>
      <c r="F28442" s="34">
        <v>257</v>
      </c>
      <c r="G28442" s="34">
        <v>240</v>
      </c>
      <c r="H28442" s="34">
        <v>371</v>
      </c>
      <c r="I28442" s="34">
        <v>254</v>
      </c>
      <c r="J28442" s="34">
        <v>323</v>
      </c>
      <c r="K28442" s="34">
        <v>244</v>
      </c>
      <c r="L28442" s="34">
        <v>316</v>
      </c>
      <c r="M28442" s="34">
        <v>231</v>
      </c>
    </row>
    <row r="28443" spans="1:13" x14ac:dyDescent="0.2">
      <c r="A28443" s="34" t="s">
        <v>129337</v>
      </c>
      <c r="B28443" s="34">
        <v>286</v>
      </c>
      <c r="C28443" s="34">
        <v>354</v>
      </c>
      <c r="D28443" s="34">
        <v>396</v>
      </c>
      <c r="E28443" s="34">
        <v>382</v>
      </c>
      <c r="F28443" s="34">
        <v>329</v>
      </c>
      <c r="G28443" s="34">
        <v>395</v>
      </c>
      <c r="H28443" s="34">
        <v>426</v>
      </c>
      <c r="I28443" s="34">
        <v>342</v>
      </c>
      <c r="J28443" s="34">
        <v>329</v>
      </c>
      <c r="K28443" s="34">
        <v>308</v>
      </c>
      <c r="L28443" s="34">
        <v>359</v>
      </c>
      <c r="M28443" s="34">
        <v>265</v>
      </c>
    </row>
    <row r="28444" spans="1:13" x14ac:dyDescent="0.2">
      <c r="A28444" s="34" t="s">
        <v>129338</v>
      </c>
      <c r="B28444" s="34">
        <v>290</v>
      </c>
      <c r="C28444" s="34">
        <v>298</v>
      </c>
      <c r="D28444" s="34">
        <v>346</v>
      </c>
      <c r="E28444" s="34">
        <v>360</v>
      </c>
      <c r="F28444" s="34">
        <v>356</v>
      </c>
      <c r="G28444" s="34">
        <v>326</v>
      </c>
      <c r="H28444" s="34">
        <v>324</v>
      </c>
      <c r="I28444" s="34">
        <v>294</v>
      </c>
      <c r="J28444" s="34">
        <v>400</v>
      </c>
      <c r="K28444" s="34">
        <v>249</v>
      </c>
      <c r="L28444" s="34">
        <v>306</v>
      </c>
      <c r="M28444" s="34">
        <v>253</v>
      </c>
    </row>
    <row r="28445" spans="1:13" x14ac:dyDescent="0.2">
      <c r="A28445" s="34" t="s">
        <v>129339</v>
      </c>
      <c r="B28445" s="34">
        <v>454</v>
      </c>
      <c r="C28445" s="34">
        <v>474</v>
      </c>
      <c r="D28445" s="34">
        <v>587</v>
      </c>
      <c r="E28445" s="34">
        <v>592</v>
      </c>
      <c r="F28445" s="34">
        <v>443</v>
      </c>
      <c r="G28445" s="34">
        <v>476</v>
      </c>
      <c r="H28445" s="34">
        <v>642</v>
      </c>
      <c r="I28445" s="34">
        <v>530</v>
      </c>
      <c r="J28445" s="34">
        <v>502</v>
      </c>
      <c r="K28445" s="34">
        <v>452</v>
      </c>
      <c r="L28445" s="34">
        <v>480</v>
      </c>
      <c r="M28445" s="34">
        <v>385</v>
      </c>
    </row>
    <row r="28446" spans="1:13" x14ac:dyDescent="0.2">
      <c r="A28446" s="34" t="s">
        <v>129340</v>
      </c>
      <c r="B28446" s="34">
        <v>317</v>
      </c>
      <c r="C28446" s="34">
        <v>376</v>
      </c>
      <c r="D28446" s="34">
        <v>468</v>
      </c>
      <c r="E28446" s="34">
        <v>411</v>
      </c>
      <c r="F28446" s="34">
        <v>398</v>
      </c>
      <c r="G28446" s="34">
        <v>351</v>
      </c>
      <c r="H28446" s="34">
        <v>439</v>
      </c>
      <c r="I28446" s="34">
        <v>352</v>
      </c>
      <c r="J28446" s="34">
        <v>386</v>
      </c>
      <c r="K28446" s="34">
        <v>298</v>
      </c>
      <c r="L28446" s="34">
        <v>419</v>
      </c>
      <c r="M28446" s="34">
        <v>271</v>
      </c>
    </row>
    <row r="28447" spans="1:13" x14ac:dyDescent="0.2">
      <c r="A28447" s="34" t="s">
        <v>129341</v>
      </c>
      <c r="B28447" s="34">
        <v>228</v>
      </c>
      <c r="C28447" s="34">
        <v>234</v>
      </c>
      <c r="D28447" s="34">
        <v>288</v>
      </c>
      <c r="E28447" s="34">
        <v>216</v>
      </c>
      <c r="F28447" s="34">
        <v>243</v>
      </c>
      <c r="G28447" s="34">
        <v>213</v>
      </c>
      <c r="H28447" s="34">
        <v>226</v>
      </c>
      <c r="I28447" s="34">
        <v>272</v>
      </c>
      <c r="J28447" s="34">
        <v>267</v>
      </c>
      <c r="K28447" s="34">
        <v>206</v>
      </c>
      <c r="L28447" s="34">
        <v>260</v>
      </c>
      <c r="M28447" s="34">
        <v>183</v>
      </c>
    </row>
    <row r="28448" spans="1:13" x14ac:dyDescent="0.2">
      <c r="A28448" s="34" t="s">
        <v>129342</v>
      </c>
      <c r="B28448" s="34">
        <v>287</v>
      </c>
      <c r="C28448" s="34">
        <v>308</v>
      </c>
      <c r="D28448" s="34">
        <v>324</v>
      </c>
      <c r="E28448" s="34">
        <v>342</v>
      </c>
      <c r="F28448" s="34">
        <v>265</v>
      </c>
      <c r="G28448" s="34">
        <v>303</v>
      </c>
      <c r="H28448" s="34">
        <v>387</v>
      </c>
      <c r="I28448" s="34">
        <v>333</v>
      </c>
      <c r="J28448" s="34">
        <v>302</v>
      </c>
      <c r="K28448" s="34">
        <v>274</v>
      </c>
      <c r="L28448" s="34">
        <v>324</v>
      </c>
      <c r="M28448" s="34">
        <v>231</v>
      </c>
    </row>
    <row r="28449" spans="1:13" x14ac:dyDescent="0.2">
      <c r="A28449" s="34" t="s">
        <v>129343</v>
      </c>
      <c r="B28449" s="34">
        <v>409</v>
      </c>
      <c r="C28449" s="34">
        <v>453</v>
      </c>
      <c r="D28449" s="34">
        <v>564</v>
      </c>
      <c r="E28449" s="34">
        <v>455</v>
      </c>
      <c r="F28449" s="34">
        <v>397</v>
      </c>
      <c r="G28449" s="34">
        <v>430</v>
      </c>
      <c r="H28449" s="34">
        <v>534</v>
      </c>
      <c r="I28449" s="34">
        <v>427</v>
      </c>
      <c r="J28449" s="34">
        <v>511</v>
      </c>
      <c r="K28449" s="34">
        <v>407</v>
      </c>
      <c r="L28449" s="34">
        <v>389</v>
      </c>
      <c r="M28449" s="34">
        <v>351</v>
      </c>
    </row>
    <row r="28450" spans="1:13" x14ac:dyDescent="0.2">
      <c r="A28450" s="34" t="s">
        <v>129344</v>
      </c>
      <c r="B28450" s="34">
        <v>368</v>
      </c>
      <c r="C28450" s="34">
        <v>294</v>
      </c>
      <c r="D28450" s="34">
        <v>275</v>
      </c>
      <c r="E28450" s="34">
        <v>381</v>
      </c>
      <c r="F28450" s="34">
        <v>279</v>
      </c>
      <c r="G28450" s="34">
        <v>286</v>
      </c>
      <c r="H28450" s="34">
        <v>312</v>
      </c>
      <c r="I28450" s="34">
        <v>300</v>
      </c>
      <c r="J28450" s="34">
        <v>330</v>
      </c>
      <c r="K28450" s="34">
        <v>228</v>
      </c>
      <c r="L28450" s="34">
        <v>270</v>
      </c>
      <c r="M28450" s="34">
        <v>224</v>
      </c>
    </row>
    <row r="28451" spans="1:13" x14ac:dyDescent="0.2">
      <c r="A28451" s="34" t="s">
        <v>129345</v>
      </c>
      <c r="B28451" s="34">
        <v>267</v>
      </c>
      <c r="C28451" s="34">
        <v>237</v>
      </c>
      <c r="D28451" s="34">
        <v>319</v>
      </c>
      <c r="E28451" s="34">
        <v>240</v>
      </c>
      <c r="F28451" s="34">
        <v>219</v>
      </c>
      <c r="G28451" s="34">
        <v>195</v>
      </c>
      <c r="H28451" s="34">
        <v>335</v>
      </c>
      <c r="I28451" s="34">
        <v>223</v>
      </c>
      <c r="J28451" s="34">
        <v>319</v>
      </c>
      <c r="K28451" s="34">
        <v>165</v>
      </c>
      <c r="L28451" s="34">
        <v>298</v>
      </c>
      <c r="M28451" s="34">
        <v>191</v>
      </c>
    </row>
    <row r="28452" spans="1:13" x14ac:dyDescent="0.2">
      <c r="A28452" s="34" t="s">
        <v>129346</v>
      </c>
      <c r="B28452" s="34">
        <v>269</v>
      </c>
      <c r="C28452" s="34">
        <v>359</v>
      </c>
      <c r="D28452" s="34">
        <v>352</v>
      </c>
      <c r="E28452" s="34">
        <v>390</v>
      </c>
      <c r="F28452" s="34">
        <v>338</v>
      </c>
      <c r="G28452" s="34">
        <v>334</v>
      </c>
      <c r="H28452" s="34">
        <v>358</v>
      </c>
      <c r="I28452" s="34">
        <v>387</v>
      </c>
      <c r="J28452" s="34">
        <v>343</v>
      </c>
      <c r="K28452" s="34">
        <v>294</v>
      </c>
      <c r="L28452" s="34">
        <v>286</v>
      </c>
      <c r="M28452" s="34">
        <v>294</v>
      </c>
    </row>
    <row r="28453" spans="1:13" x14ac:dyDescent="0.2">
      <c r="A28453" s="34" t="s">
        <v>129347</v>
      </c>
      <c r="B28453" s="34">
        <v>264</v>
      </c>
      <c r="C28453" s="34">
        <v>241</v>
      </c>
      <c r="D28453" s="34">
        <v>268</v>
      </c>
      <c r="E28453" s="34">
        <v>260</v>
      </c>
      <c r="F28453" s="34">
        <v>232</v>
      </c>
      <c r="G28453" s="34">
        <v>234</v>
      </c>
      <c r="H28453" s="34">
        <v>270</v>
      </c>
      <c r="I28453" s="34">
        <v>203</v>
      </c>
      <c r="J28453" s="34">
        <v>249</v>
      </c>
      <c r="K28453" s="34">
        <v>196</v>
      </c>
      <c r="L28453" s="34">
        <v>212</v>
      </c>
      <c r="M28453" s="34">
        <v>160</v>
      </c>
    </row>
    <row r="28454" spans="1:13" x14ac:dyDescent="0.2">
      <c r="A28454" s="34" t="s">
        <v>129348</v>
      </c>
      <c r="B28454" s="34">
        <v>394</v>
      </c>
      <c r="C28454" s="34">
        <v>394</v>
      </c>
      <c r="D28454" s="34">
        <v>402</v>
      </c>
      <c r="E28454" s="34">
        <v>385</v>
      </c>
      <c r="F28454" s="34">
        <v>363</v>
      </c>
      <c r="G28454" s="34">
        <v>387</v>
      </c>
      <c r="H28454" s="34">
        <v>490</v>
      </c>
      <c r="I28454" s="34">
        <v>372</v>
      </c>
      <c r="J28454" s="34">
        <v>502</v>
      </c>
      <c r="K28454" s="34">
        <v>292</v>
      </c>
      <c r="L28454" s="34">
        <v>434</v>
      </c>
      <c r="M28454" s="34">
        <v>276</v>
      </c>
    </row>
    <row r="28455" spans="1:13" x14ac:dyDescent="0.2">
      <c r="A28455" s="34" t="s">
        <v>129349</v>
      </c>
      <c r="B28455" s="34">
        <v>276</v>
      </c>
      <c r="C28455" s="34">
        <v>243</v>
      </c>
      <c r="D28455" s="34">
        <v>287</v>
      </c>
      <c r="E28455" s="34">
        <v>288</v>
      </c>
      <c r="F28455" s="34">
        <v>194</v>
      </c>
      <c r="G28455" s="34">
        <v>325</v>
      </c>
      <c r="H28455" s="34">
        <v>295</v>
      </c>
      <c r="I28455" s="34">
        <v>297</v>
      </c>
      <c r="J28455" s="34">
        <v>259</v>
      </c>
      <c r="K28455" s="34">
        <v>222</v>
      </c>
      <c r="L28455" s="34">
        <v>218</v>
      </c>
      <c r="M28455" s="34">
        <v>272</v>
      </c>
    </row>
    <row r="28456" spans="1:13" x14ac:dyDescent="0.2">
      <c r="A28456" s="34" t="s">
        <v>129350</v>
      </c>
      <c r="B28456" s="34">
        <v>392</v>
      </c>
      <c r="C28456" s="34">
        <v>332</v>
      </c>
      <c r="D28456" s="34">
        <v>406</v>
      </c>
      <c r="E28456" s="34">
        <v>300</v>
      </c>
      <c r="F28456" s="34">
        <v>317</v>
      </c>
      <c r="G28456" s="34">
        <v>269</v>
      </c>
      <c r="H28456" s="34">
        <v>344</v>
      </c>
      <c r="I28456" s="34">
        <v>369</v>
      </c>
      <c r="J28456" s="34">
        <v>386</v>
      </c>
      <c r="K28456" s="34">
        <v>237</v>
      </c>
      <c r="L28456" s="34">
        <v>367</v>
      </c>
      <c r="M28456" s="34">
        <v>258</v>
      </c>
    </row>
    <row r="28457" spans="1:13" x14ac:dyDescent="0.2">
      <c r="A28457" s="34" t="s">
        <v>129351</v>
      </c>
      <c r="B28457" s="34">
        <v>186</v>
      </c>
      <c r="C28457" s="34">
        <v>153</v>
      </c>
      <c r="D28457" s="34">
        <v>180</v>
      </c>
      <c r="E28457" s="34">
        <v>175</v>
      </c>
      <c r="F28457" s="34">
        <v>181</v>
      </c>
      <c r="G28457" s="34">
        <v>155</v>
      </c>
      <c r="H28457" s="34">
        <v>150</v>
      </c>
      <c r="I28457" s="34">
        <v>209</v>
      </c>
      <c r="J28457" s="34">
        <v>171</v>
      </c>
      <c r="K28457" s="34">
        <v>120</v>
      </c>
      <c r="L28457" s="34">
        <v>157</v>
      </c>
      <c r="M28457" s="34">
        <v>114</v>
      </c>
    </row>
    <row r="28458" spans="1:13" x14ac:dyDescent="0.2">
      <c r="A28458" s="34" t="s">
        <v>129352</v>
      </c>
      <c r="B28458" s="34">
        <v>114</v>
      </c>
      <c r="C28458" s="34">
        <v>137</v>
      </c>
      <c r="D28458" s="34">
        <v>148</v>
      </c>
      <c r="E28458" s="34">
        <v>142</v>
      </c>
      <c r="F28458" s="34">
        <v>132</v>
      </c>
      <c r="G28458" s="34">
        <v>138</v>
      </c>
      <c r="H28458" s="34">
        <v>108</v>
      </c>
      <c r="I28458" s="34">
        <v>128</v>
      </c>
      <c r="J28458" s="34">
        <v>140</v>
      </c>
      <c r="K28458" s="34">
        <v>106</v>
      </c>
      <c r="L28458" s="34">
        <v>123</v>
      </c>
      <c r="M28458" s="34">
        <v>100</v>
      </c>
    </row>
    <row r="28459" spans="1:13" x14ac:dyDescent="0.2">
      <c r="A28459" s="34" t="s">
        <v>129353</v>
      </c>
      <c r="B28459" s="34">
        <v>355</v>
      </c>
      <c r="C28459" s="34">
        <v>330</v>
      </c>
      <c r="D28459" s="34">
        <v>318</v>
      </c>
      <c r="E28459" s="34">
        <v>387</v>
      </c>
      <c r="F28459" s="34">
        <v>320</v>
      </c>
      <c r="G28459" s="34">
        <v>357</v>
      </c>
      <c r="H28459" s="34">
        <v>386</v>
      </c>
      <c r="I28459" s="34">
        <v>320</v>
      </c>
      <c r="J28459" s="34">
        <v>376</v>
      </c>
      <c r="K28459" s="34">
        <v>287</v>
      </c>
      <c r="L28459" s="34">
        <v>335</v>
      </c>
      <c r="M28459" s="34">
        <v>230</v>
      </c>
    </row>
    <row r="28460" spans="1:13" x14ac:dyDescent="0.2">
      <c r="A28460" s="34" t="s">
        <v>129354</v>
      </c>
      <c r="B28460" s="34">
        <v>157</v>
      </c>
      <c r="C28460" s="34">
        <v>282</v>
      </c>
      <c r="D28460" s="34">
        <v>244</v>
      </c>
      <c r="E28460" s="34">
        <v>352</v>
      </c>
      <c r="F28460" s="34">
        <v>195</v>
      </c>
      <c r="G28460" s="34">
        <v>311</v>
      </c>
      <c r="H28460" s="34">
        <v>191</v>
      </c>
      <c r="I28460" s="34">
        <v>278</v>
      </c>
      <c r="J28460" s="34">
        <v>219</v>
      </c>
      <c r="K28460" s="34">
        <v>282</v>
      </c>
      <c r="L28460" s="34">
        <v>191</v>
      </c>
      <c r="M28460" s="34">
        <v>208</v>
      </c>
    </row>
    <row r="28461" spans="1:13" x14ac:dyDescent="0.2">
      <c r="A28461" s="34" t="s">
        <v>129355</v>
      </c>
      <c r="B28461" s="34">
        <v>214</v>
      </c>
      <c r="C28461" s="34">
        <v>305</v>
      </c>
      <c r="D28461" s="34">
        <v>337</v>
      </c>
      <c r="E28461" s="34">
        <v>358</v>
      </c>
      <c r="F28461" s="34">
        <v>286</v>
      </c>
      <c r="G28461" s="34">
        <v>259</v>
      </c>
      <c r="H28461" s="34">
        <v>310</v>
      </c>
      <c r="I28461" s="34">
        <v>304</v>
      </c>
      <c r="J28461" s="34">
        <v>344</v>
      </c>
      <c r="K28461" s="34">
        <v>236</v>
      </c>
      <c r="L28461" s="34">
        <v>353</v>
      </c>
      <c r="M28461" s="34">
        <v>260</v>
      </c>
    </row>
    <row r="28462" spans="1:13" x14ac:dyDescent="0.2">
      <c r="A28462" s="34" t="s">
        <v>129356</v>
      </c>
      <c r="B28462" s="34">
        <v>404</v>
      </c>
      <c r="C28462" s="34">
        <v>357</v>
      </c>
      <c r="D28462" s="34">
        <v>398</v>
      </c>
      <c r="E28462" s="34">
        <v>422</v>
      </c>
      <c r="F28462" s="34">
        <v>395</v>
      </c>
      <c r="G28462" s="34">
        <v>355</v>
      </c>
      <c r="H28462" s="34">
        <v>396</v>
      </c>
      <c r="I28462" s="34">
        <v>372</v>
      </c>
      <c r="J28462" s="34">
        <v>378</v>
      </c>
      <c r="K28462" s="34">
        <v>322</v>
      </c>
      <c r="L28462" s="34">
        <v>364</v>
      </c>
      <c r="M28462" s="34">
        <v>313</v>
      </c>
    </row>
    <row r="28463" spans="1:13" x14ac:dyDescent="0.2">
      <c r="A28463" s="34" t="s">
        <v>129357</v>
      </c>
      <c r="B28463" s="34">
        <v>384</v>
      </c>
      <c r="C28463" s="34">
        <v>295</v>
      </c>
      <c r="D28463" s="34">
        <v>297</v>
      </c>
      <c r="E28463" s="34">
        <v>332</v>
      </c>
      <c r="F28463" s="34">
        <v>254</v>
      </c>
      <c r="G28463" s="34">
        <v>297</v>
      </c>
      <c r="H28463" s="34">
        <v>399</v>
      </c>
      <c r="I28463" s="34">
        <v>307</v>
      </c>
      <c r="J28463" s="34">
        <v>291</v>
      </c>
      <c r="K28463" s="34">
        <v>260</v>
      </c>
      <c r="L28463" s="34">
        <v>334</v>
      </c>
      <c r="M28463" s="34">
        <v>200</v>
      </c>
    </row>
    <row r="28464" spans="1:13" x14ac:dyDescent="0.2">
      <c r="A28464" s="34" t="s">
        <v>129358</v>
      </c>
      <c r="B28464" s="34">
        <v>193</v>
      </c>
      <c r="C28464" s="34">
        <v>169</v>
      </c>
      <c r="D28464" s="34">
        <v>161</v>
      </c>
      <c r="E28464" s="34">
        <v>152</v>
      </c>
      <c r="F28464" s="34">
        <v>135</v>
      </c>
      <c r="G28464" s="34">
        <v>142</v>
      </c>
      <c r="H28464" s="34">
        <v>151</v>
      </c>
      <c r="I28464" s="34">
        <v>189</v>
      </c>
      <c r="J28464" s="34">
        <v>168</v>
      </c>
      <c r="K28464" s="34">
        <v>139</v>
      </c>
      <c r="L28464" s="34">
        <v>233</v>
      </c>
      <c r="M28464" s="34">
        <v>125</v>
      </c>
    </row>
    <row r="28465" spans="1:13" x14ac:dyDescent="0.2">
      <c r="A28465" s="34" t="s">
        <v>129359</v>
      </c>
      <c r="B28465" s="34">
        <v>424</v>
      </c>
      <c r="C28465" s="34">
        <v>578</v>
      </c>
      <c r="D28465" s="34">
        <v>530</v>
      </c>
      <c r="E28465" s="34">
        <v>638</v>
      </c>
      <c r="F28465" s="34">
        <v>396</v>
      </c>
      <c r="G28465" s="34">
        <v>567</v>
      </c>
      <c r="H28465" s="34">
        <v>492</v>
      </c>
      <c r="I28465" s="34">
        <v>628</v>
      </c>
      <c r="J28465" s="34">
        <v>549</v>
      </c>
      <c r="K28465" s="34">
        <v>505</v>
      </c>
      <c r="L28465" s="34">
        <v>439</v>
      </c>
      <c r="M28465" s="34">
        <v>445</v>
      </c>
    </row>
    <row r="28466" spans="1:13" x14ac:dyDescent="0.2">
      <c r="A28466" s="34" t="s">
        <v>129360</v>
      </c>
      <c r="B28466" s="34">
        <v>458</v>
      </c>
      <c r="C28466" s="34">
        <v>431</v>
      </c>
      <c r="D28466" s="34">
        <v>349</v>
      </c>
      <c r="E28466" s="34">
        <v>457</v>
      </c>
      <c r="F28466" s="34">
        <v>431</v>
      </c>
      <c r="G28466" s="34">
        <v>438</v>
      </c>
      <c r="H28466" s="34">
        <v>421</v>
      </c>
      <c r="I28466" s="34">
        <v>377</v>
      </c>
      <c r="J28466" s="34">
        <v>448</v>
      </c>
      <c r="K28466" s="34">
        <v>321</v>
      </c>
      <c r="L28466" s="34">
        <v>390</v>
      </c>
      <c r="M28466" s="34">
        <v>321</v>
      </c>
    </row>
    <row r="28467" spans="1:13" x14ac:dyDescent="0.2">
      <c r="A28467" s="34" t="s">
        <v>129361</v>
      </c>
      <c r="B28467" s="34">
        <v>792</v>
      </c>
      <c r="C28467" s="34">
        <v>743</v>
      </c>
      <c r="D28467" s="34">
        <v>929</v>
      </c>
      <c r="E28467" s="34">
        <v>785</v>
      </c>
      <c r="F28467" s="34">
        <v>710</v>
      </c>
      <c r="G28467" s="34">
        <v>674</v>
      </c>
      <c r="H28467" s="34">
        <v>974</v>
      </c>
      <c r="I28467" s="34">
        <v>706</v>
      </c>
      <c r="J28467" s="34">
        <v>843</v>
      </c>
      <c r="K28467" s="34">
        <v>556</v>
      </c>
      <c r="L28467" s="34">
        <v>755</v>
      </c>
      <c r="M28467" s="34">
        <v>529</v>
      </c>
    </row>
    <row r="28468" spans="1:13" x14ac:dyDescent="0.2">
      <c r="A28468" s="34" t="s">
        <v>129362</v>
      </c>
      <c r="B28468" s="34">
        <v>199</v>
      </c>
      <c r="C28468" s="34">
        <v>245</v>
      </c>
      <c r="D28468" s="34">
        <v>261</v>
      </c>
      <c r="E28468" s="34">
        <v>252</v>
      </c>
      <c r="F28468" s="34">
        <v>215</v>
      </c>
      <c r="G28468" s="34">
        <v>248</v>
      </c>
      <c r="H28468" s="34">
        <v>213</v>
      </c>
      <c r="I28468" s="34">
        <v>230</v>
      </c>
      <c r="J28468" s="34">
        <v>223</v>
      </c>
      <c r="K28468" s="34">
        <v>175</v>
      </c>
      <c r="L28468" s="34">
        <v>223</v>
      </c>
      <c r="M28468" s="34">
        <v>151</v>
      </c>
    </row>
    <row r="28469" spans="1:13" x14ac:dyDescent="0.2">
      <c r="A28469" s="34" t="s">
        <v>129363</v>
      </c>
      <c r="B28469" s="34">
        <v>172</v>
      </c>
      <c r="C28469" s="34">
        <v>253</v>
      </c>
      <c r="D28469" s="34">
        <v>226</v>
      </c>
      <c r="E28469" s="34">
        <v>178</v>
      </c>
      <c r="F28469" s="34">
        <v>167</v>
      </c>
      <c r="G28469" s="34">
        <v>235</v>
      </c>
      <c r="H28469" s="34">
        <v>212</v>
      </c>
      <c r="I28469" s="34">
        <v>235</v>
      </c>
      <c r="J28469" s="34">
        <v>225</v>
      </c>
      <c r="K28469" s="34">
        <v>168</v>
      </c>
      <c r="L28469" s="34">
        <v>237</v>
      </c>
      <c r="M28469" s="34">
        <v>190</v>
      </c>
    </row>
    <row r="28470" spans="1:13" x14ac:dyDescent="0.2">
      <c r="A28470" s="34" t="s">
        <v>129364</v>
      </c>
      <c r="B28470" s="34">
        <v>235</v>
      </c>
      <c r="C28470" s="34">
        <v>307</v>
      </c>
      <c r="D28470" s="34">
        <v>313</v>
      </c>
      <c r="E28470" s="34">
        <v>329</v>
      </c>
      <c r="F28470" s="34">
        <v>340</v>
      </c>
      <c r="G28470" s="34">
        <v>288</v>
      </c>
      <c r="H28470" s="34">
        <v>355</v>
      </c>
      <c r="I28470" s="34">
        <v>268</v>
      </c>
      <c r="J28470" s="34">
        <v>324</v>
      </c>
      <c r="K28470" s="34">
        <v>243</v>
      </c>
      <c r="L28470" s="34">
        <v>330</v>
      </c>
      <c r="M28470" s="34">
        <v>218</v>
      </c>
    </row>
    <row r="28471" spans="1:13" x14ac:dyDescent="0.2">
      <c r="A28471" s="34" t="s">
        <v>129365</v>
      </c>
      <c r="B28471" s="34">
        <v>162</v>
      </c>
      <c r="C28471" s="34">
        <v>168</v>
      </c>
      <c r="D28471" s="34">
        <v>223</v>
      </c>
      <c r="E28471" s="34">
        <v>153</v>
      </c>
      <c r="F28471" s="34">
        <v>141</v>
      </c>
      <c r="G28471" s="34">
        <v>177</v>
      </c>
      <c r="H28471" s="34">
        <v>219</v>
      </c>
      <c r="I28471" s="34">
        <v>192</v>
      </c>
      <c r="J28471" s="34">
        <v>177</v>
      </c>
      <c r="K28471" s="34">
        <v>121</v>
      </c>
      <c r="L28471" s="34">
        <v>119</v>
      </c>
      <c r="M28471" s="34">
        <v>145</v>
      </c>
    </row>
    <row r="28472" spans="1:13" x14ac:dyDescent="0.2">
      <c r="A28472" s="34" t="s">
        <v>129366</v>
      </c>
      <c r="B28472" s="34">
        <v>281</v>
      </c>
      <c r="C28472" s="34">
        <v>178</v>
      </c>
      <c r="D28472" s="34">
        <v>260</v>
      </c>
      <c r="E28472" s="34">
        <v>217</v>
      </c>
      <c r="F28472" s="34">
        <v>253</v>
      </c>
      <c r="G28472" s="34">
        <v>230</v>
      </c>
      <c r="H28472" s="34">
        <v>276</v>
      </c>
      <c r="I28472" s="34">
        <v>218</v>
      </c>
      <c r="J28472" s="34">
        <v>272</v>
      </c>
      <c r="K28472" s="34">
        <v>192</v>
      </c>
      <c r="L28472" s="34">
        <v>284</v>
      </c>
      <c r="M28472" s="34">
        <v>192</v>
      </c>
    </row>
    <row r="28473" spans="1:13" x14ac:dyDescent="0.2">
      <c r="A28473" s="34" t="s">
        <v>129367</v>
      </c>
      <c r="B28473" s="34">
        <v>280</v>
      </c>
      <c r="C28473" s="34">
        <v>279</v>
      </c>
      <c r="D28473" s="34">
        <v>244</v>
      </c>
      <c r="E28473" s="34">
        <v>238</v>
      </c>
      <c r="F28473" s="34">
        <v>199</v>
      </c>
      <c r="G28473" s="34">
        <v>255</v>
      </c>
      <c r="H28473" s="34">
        <v>267</v>
      </c>
      <c r="I28473" s="34">
        <v>234</v>
      </c>
      <c r="J28473" s="34">
        <v>280</v>
      </c>
      <c r="K28473" s="34">
        <v>170</v>
      </c>
      <c r="L28473" s="34">
        <v>259</v>
      </c>
      <c r="M28473" s="34">
        <v>180</v>
      </c>
    </row>
    <row r="28474" spans="1:13" x14ac:dyDescent="0.2">
      <c r="A28474" s="34" t="s">
        <v>129368</v>
      </c>
      <c r="B28474" s="34">
        <v>225</v>
      </c>
      <c r="C28474" s="34">
        <v>214</v>
      </c>
      <c r="D28474" s="34">
        <v>261</v>
      </c>
      <c r="E28474" s="34">
        <v>224</v>
      </c>
      <c r="F28474" s="34">
        <v>185</v>
      </c>
      <c r="G28474" s="34">
        <v>210</v>
      </c>
      <c r="H28474" s="34">
        <v>231</v>
      </c>
      <c r="I28474" s="34">
        <v>239</v>
      </c>
      <c r="J28474" s="34">
        <v>253</v>
      </c>
      <c r="K28474" s="34">
        <v>183</v>
      </c>
      <c r="L28474" s="34">
        <v>221</v>
      </c>
      <c r="M28474" s="34">
        <v>165</v>
      </c>
    </row>
    <row r="28475" spans="1:13" x14ac:dyDescent="0.2">
      <c r="A28475" s="34" t="s">
        <v>129369</v>
      </c>
      <c r="B28475" s="34">
        <v>99</v>
      </c>
      <c r="C28475" s="34">
        <v>118</v>
      </c>
      <c r="D28475" s="34">
        <v>167</v>
      </c>
      <c r="E28475" s="34">
        <v>167</v>
      </c>
      <c r="F28475" s="34">
        <v>141</v>
      </c>
      <c r="G28475" s="34">
        <v>124</v>
      </c>
      <c r="H28475" s="34">
        <v>140</v>
      </c>
      <c r="I28475" s="34">
        <v>180</v>
      </c>
      <c r="J28475" s="34">
        <v>131</v>
      </c>
      <c r="K28475" s="34">
        <v>138</v>
      </c>
      <c r="L28475" s="34">
        <v>144</v>
      </c>
      <c r="M28475" s="34">
        <v>99</v>
      </c>
    </row>
    <row r="28476" spans="1:13" x14ac:dyDescent="0.2">
      <c r="A28476" s="34" t="s">
        <v>129370</v>
      </c>
      <c r="B28476" s="34">
        <v>141</v>
      </c>
      <c r="C28476" s="34">
        <v>192</v>
      </c>
      <c r="D28476" s="34">
        <v>151</v>
      </c>
      <c r="E28476" s="34">
        <v>196</v>
      </c>
      <c r="F28476" s="34">
        <v>189</v>
      </c>
      <c r="G28476" s="34">
        <v>194</v>
      </c>
      <c r="H28476" s="34">
        <v>164</v>
      </c>
      <c r="I28476" s="34">
        <v>194</v>
      </c>
      <c r="J28476" s="34">
        <v>204</v>
      </c>
      <c r="K28476" s="34">
        <v>160</v>
      </c>
      <c r="L28476" s="34">
        <v>162</v>
      </c>
      <c r="M28476" s="34">
        <v>160</v>
      </c>
    </row>
    <row r="28477" spans="1:13" x14ac:dyDescent="0.2">
      <c r="A28477" s="34" t="s">
        <v>129371</v>
      </c>
      <c r="B28477" s="34">
        <v>188</v>
      </c>
      <c r="C28477" s="34">
        <v>160</v>
      </c>
      <c r="D28477" s="34">
        <v>179</v>
      </c>
      <c r="E28477" s="34">
        <v>177</v>
      </c>
      <c r="F28477" s="34">
        <v>114</v>
      </c>
      <c r="G28477" s="34">
        <v>154</v>
      </c>
      <c r="H28477" s="34">
        <v>172</v>
      </c>
      <c r="I28477" s="34">
        <v>168</v>
      </c>
      <c r="J28477" s="34">
        <v>189</v>
      </c>
      <c r="K28477" s="34">
        <v>132</v>
      </c>
      <c r="L28477" s="34">
        <v>180</v>
      </c>
      <c r="M28477" s="34">
        <v>141</v>
      </c>
    </row>
    <row r="28478" spans="1:13" x14ac:dyDescent="0.2">
      <c r="A28478" s="34" t="s">
        <v>129372</v>
      </c>
      <c r="B28478" s="34">
        <v>271</v>
      </c>
      <c r="C28478" s="34">
        <v>254</v>
      </c>
      <c r="D28478" s="34">
        <v>310</v>
      </c>
      <c r="E28478" s="34">
        <v>285</v>
      </c>
      <c r="F28478" s="34">
        <v>235</v>
      </c>
      <c r="G28478" s="34">
        <v>232</v>
      </c>
      <c r="H28478" s="34">
        <v>281</v>
      </c>
      <c r="I28478" s="34">
        <v>245</v>
      </c>
      <c r="J28478" s="34">
        <v>276</v>
      </c>
      <c r="K28478" s="34">
        <v>184</v>
      </c>
      <c r="L28478" s="34">
        <v>293</v>
      </c>
      <c r="M28478" s="34">
        <v>188</v>
      </c>
    </row>
    <row r="28479" spans="1:13" x14ac:dyDescent="0.2">
      <c r="A28479" s="34" t="s">
        <v>129373</v>
      </c>
      <c r="B28479" s="34">
        <v>287</v>
      </c>
      <c r="C28479" s="34">
        <v>263</v>
      </c>
      <c r="D28479" s="34">
        <v>281</v>
      </c>
      <c r="E28479" s="34">
        <v>265</v>
      </c>
      <c r="F28479" s="34">
        <v>209</v>
      </c>
      <c r="G28479" s="34">
        <v>206</v>
      </c>
      <c r="H28479" s="34">
        <v>276</v>
      </c>
      <c r="I28479" s="34">
        <v>252</v>
      </c>
      <c r="J28479" s="34">
        <v>216</v>
      </c>
      <c r="K28479" s="34">
        <v>185</v>
      </c>
      <c r="L28479" s="34">
        <v>200</v>
      </c>
      <c r="M28479" s="34">
        <v>218</v>
      </c>
    </row>
    <row r="28480" spans="1:13" x14ac:dyDescent="0.2">
      <c r="A28480" s="34" t="s">
        <v>129374</v>
      </c>
      <c r="B28480" s="34">
        <v>353</v>
      </c>
      <c r="C28480" s="34">
        <v>412</v>
      </c>
      <c r="D28480" s="34">
        <v>453</v>
      </c>
      <c r="E28480" s="34">
        <v>426</v>
      </c>
      <c r="F28480" s="34">
        <v>387</v>
      </c>
      <c r="G28480" s="34">
        <v>427</v>
      </c>
      <c r="H28480" s="34">
        <v>397</v>
      </c>
      <c r="I28480" s="34">
        <v>424</v>
      </c>
      <c r="J28480" s="34">
        <v>458</v>
      </c>
      <c r="K28480" s="34">
        <v>343</v>
      </c>
      <c r="L28480" s="34">
        <v>452</v>
      </c>
      <c r="M28480" s="34">
        <v>355</v>
      </c>
    </row>
    <row r="28481" spans="1:13" x14ac:dyDescent="0.2">
      <c r="A28481" s="34" t="s">
        <v>129375</v>
      </c>
      <c r="B28481" s="34">
        <v>326</v>
      </c>
      <c r="C28481" s="34">
        <v>391</v>
      </c>
      <c r="D28481" s="34">
        <v>327</v>
      </c>
      <c r="E28481" s="34">
        <v>469</v>
      </c>
      <c r="F28481" s="34">
        <v>300</v>
      </c>
      <c r="G28481" s="34">
        <v>344</v>
      </c>
      <c r="H28481" s="34">
        <v>334</v>
      </c>
      <c r="I28481" s="34">
        <v>360</v>
      </c>
      <c r="J28481" s="34">
        <v>360</v>
      </c>
      <c r="K28481" s="34">
        <v>335</v>
      </c>
      <c r="L28481" s="34">
        <v>353</v>
      </c>
      <c r="M28481" s="34">
        <v>275</v>
      </c>
    </row>
    <row r="28482" spans="1:13" x14ac:dyDescent="0.2">
      <c r="A28482" s="34" t="s">
        <v>129376</v>
      </c>
      <c r="B28482" s="34">
        <v>938</v>
      </c>
      <c r="C28482" s="34">
        <v>803</v>
      </c>
      <c r="D28482" s="34">
        <v>949</v>
      </c>
      <c r="E28482" s="34">
        <v>885</v>
      </c>
      <c r="F28482" s="34">
        <v>864</v>
      </c>
      <c r="G28482" s="34">
        <v>744</v>
      </c>
      <c r="H28482" s="34">
        <v>1126</v>
      </c>
      <c r="I28482" s="34">
        <v>805</v>
      </c>
      <c r="J28482" s="34">
        <v>956</v>
      </c>
      <c r="K28482" s="34">
        <v>668</v>
      </c>
      <c r="L28482" s="34">
        <v>940</v>
      </c>
      <c r="M28482" s="34">
        <v>696</v>
      </c>
    </row>
    <row r="28483" spans="1:13" x14ac:dyDescent="0.2">
      <c r="A28483" s="34" t="s">
        <v>129377</v>
      </c>
      <c r="B28483" s="34">
        <v>192</v>
      </c>
      <c r="C28483" s="34">
        <v>186</v>
      </c>
      <c r="D28483" s="34">
        <v>242</v>
      </c>
      <c r="E28483" s="34">
        <v>245</v>
      </c>
      <c r="F28483" s="34">
        <v>184</v>
      </c>
      <c r="G28483" s="34">
        <v>189</v>
      </c>
      <c r="H28483" s="34">
        <v>212</v>
      </c>
      <c r="I28483" s="34">
        <v>225</v>
      </c>
      <c r="J28483" s="34">
        <v>230</v>
      </c>
      <c r="K28483" s="34">
        <v>166</v>
      </c>
      <c r="L28483" s="34">
        <v>233</v>
      </c>
      <c r="M28483" s="34">
        <v>203</v>
      </c>
    </row>
    <row r="28484" spans="1:13" x14ac:dyDescent="0.2">
      <c r="A28484" s="34" t="s">
        <v>129378</v>
      </c>
      <c r="B28484" s="34">
        <v>136</v>
      </c>
      <c r="C28484" s="34">
        <v>139</v>
      </c>
      <c r="D28484" s="34">
        <v>192</v>
      </c>
      <c r="E28484" s="34">
        <v>114</v>
      </c>
      <c r="F28484" s="34">
        <v>132</v>
      </c>
      <c r="G28484" s="34">
        <v>111</v>
      </c>
      <c r="H28484" s="34">
        <v>142</v>
      </c>
      <c r="I28484" s="34">
        <v>193</v>
      </c>
      <c r="J28484" s="34">
        <v>152</v>
      </c>
      <c r="K28484" s="34">
        <v>115</v>
      </c>
      <c r="L28484" s="34">
        <v>168</v>
      </c>
      <c r="M28484" s="34">
        <v>102</v>
      </c>
    </row>
    <row r="28485" spans="1:13" x14ac:dyDescent="0.2">
      <c r="A28485" s="34" t="s">
        <v>129379</v>
      </c>
      <c r="B28485" s="34">
        <v>545</v>
      </c>
      <c r="C28485" s="34">
        <v>431</v>
      </c>
      <c r="D28485" s="34">
        <v>395</v>
      </c>
      <c r="E28485" s="34">
        <v>444</v>
      </c>
      <c r="F28485" s="34">
        <v>468</v>
      </c>
      <c r="G28485" s="34">
        <v>478</v>
      </c>
      <c r="H28485" s="34">
        <v>462</v>
      </c>
      <c r="I28485" s="34">
        <v>458</v>
      </c>
      <c r="J28485" s="34">
        <v>421</v>
      </c>
      <c r="K28485" s="34">
        <v>352</v>
      </c>
      <c r="L28485" s="34">
        <v>431</v>
      </c>
      <c r="M28485" s="34">
        <v>352</v>
      </c>
    </row>
    <row r="28486" spans="1:13" x14ac:dyDescent="0.2">
      <c r="A28486" s="34" t="s">
        <v>129380</v>
      </c>
      <c r="B28486" s="34">
        <v>319</v>
      </c>
      <c r="C28486" s="34">
        <v>251</v>
      </c>
      <c r="D28486" s="34">
        <v>288</v>
      </c>
      <c r="E28486" s="34">
        <v>266</v>
      </c>
      <c r="F28486" s="34">
        <v>229</v>
      </c>
      <c r="G28486" s="34">
        <v>215</v>
      </c>
      <c r="H28486" s="34">
        <v>295</v>
      </c>
      <c r="I28486" s="34">
        <v>216</v>
      </c>
      <c r="J28486" s="34">
        <v>231</v>
      </c>
      <c r="K28486" s="34">
        <v>191</v>
      </c>
      <c r="L28486" s="34">
        <v>255</v>
      </c>
      <c r="M28486" s="34">
        <v>173</v>
      </c>
    </row>
    <row r="28487" spans="1:13" x14ac:dyDescent="0.2">
      <c r="A28487" s="34" t="s">
        <v>129381</v>
      </c>
      <c r="B28487" s="34">
        <v>226</v>
      </c>
      <c r="C28487" s="34">
        <v>194</v>
      </c>
      <c r="D28487" s="34">
        <v>236</v>
      </c>
      <c r="E28487" s="34">
        <v>206</v>
      </c>
      <c r="F28487" s="34">
        <v>193</v>
      </c>
      <c r="G28487" s="34">
        <v>223</v>
      </c>
      <c r="H28487" s="34">
        <v>218</v>
      </c>
      <c r="I28487" s="34">
        <v>232</v>
      </c>
      <c r="J28487" s="34">
        <v>266</v>
      </c>
      <c r="K28487" s="34">
        <v>189</v>
      </c>
      <c r="L28487" s="34">
        <v>218</v>
      </c>
      <c r="M28487" s="34">
        <v>173</v>
      </c>
    </row>
    <row r="28488" spans="1:13" x14ac:dyDescent="0.2">
      <c r="A28488" s="34" t="s">
        <v>129382</v>
      </c>
      <c r="B28488" s="34">
        <v>197</v>
      </c>
      <c r="C28488" s="34">
        <v>173</v>
      </c>
      <c r="D28488" s="34">
        <v>185</v>
      </c>
      <c r="E28488" s="34">
        <v>168</v>
      </c>
      <c r="F28488" s="34">
        <v>146</v>
      </c>
      <c r="G28488" s="34">
        <v>142</v>
      </c>
      <c r="H28488" s="34">
        <v>210</v>
      </c>
      <c r="I28488" s="34">
        <v>212</v>
      </c>
      <c r="J28488" s="34">
        <v>217</v>
      </c>
      <c r="K28488" s="34">
        <v>112</v>
      </c>
      <c r="L28488" s="34">
        <v>170</v>
      </c>
      <c r="M28488" s="34">
        <v>165</v>
      </c>
    </row>
    <row r="28489" spans="1:13" x14ac:dyDescent="0.2">
      <c r="A28489" s="34" t="s">
        <v>129383</v>
      </c>
      <c r="B28489" s="34">
        <v>215</v>
      </c>
      <c r="C28489" s="34">
        <v>219</v>
      </c>
      <c r="D28489" s="34">
        <v>262</v>
      </c>
      <c r="E28489" s="34">
        <v>261</v>
      </c>
      <c r="F28489" s="34">
        <v>248</v>
      </c>
      <c r="G28489" s="34">
        <v>210</v>
      </c>
      <c r="H28489" s="34">
        <v>238</v>
      </c>
      <c r="I28489" s="34">
        <v>229</v>
      </c>
      <c r="J28489" s="34">
        <v>205</v>
      </c>
      <c r="K28489" s="34">
        <v>199</v>
      </c>
      <c r="L28489" s="34">
        <v>220</v>
      </c>
      <c r="M28489" s="34">
        <v>203</v>
      </c>
    </row>
    <row r="28490" spans="1:13" x14ac:dyDescent="0.2">
      <c r="A28490" s="34" t="s">
        <v>129384</v>
      </c>
      <c r="B28490" s="34">
        <v>158</v>
      </c>
      <c r="C28490" s="34">
        <v>173</v>
      </c>
      <c r="D28490" s="34">
        <v>207</v>
      </c>
      <c r="E28490" s="34">
        <v>173</v>
      </c>
      <c r="F28490" s="34">
        <v>163</v>
      </c>
      <c r="G28490" s="34">
        <v>131</v>
      </c>
      <c r="H28490" s="34">
        <v>160</v>
      </c>
      <c r="I28490" s="34">
        <v>164</v>
      </c>
      <c r="J28490" s="34">
        <v>143</v>
      </c>
      <c r="K28490" s="34">
        <v>150</v>
      </c>
      <c r="L28490" s="34">
        <v>138</v>
      </c>
      <c r="M28490" s="34">
        <v>122</v>
      </c>
    </row>
    <row r="28491" spans="1:13" x14ac:dyDescent="0.2">
      <c r="A28491" s="34" t="s">
        <v>129385</v>
      </c>
      <c r="B28491" s="34">
        <v>285</v>
      </c>
      <c r="C28491" s="34">
        <v>296</v>
      </c>
      <c r="D28491" s="34">
        <v>333</v>
      </c>
      <c r="E28491" s="34">
        <v>350</v>
      </c>
      <c r="F28491" s="34">
        <v>339</v>
      </c>
      <c r="G28491" s="34">
        <v>288</v>
      </c>
      <c r="H28491" s="34">
        <v>342</v>
      </c>
      <c r="I28491" s="34">
        <v>286</v>
      </c>
      <c r="J28491" s="34">
        <v>357</v>
      </c>
      <c r="K28491" s="34">
        <v>296</v>
      </c>
      <c r="L28491" s="34">
        <v>350</v>
      </c>
      <c r="M28491" s="34">
        <v>187</v>
      </c>
    </row>
    <row r="28492" spans="1:13" x14ac:dyDescent="0.2">
      <c r="A28492" s="34" t="s">
        <v>129386</v>
      </c>
      <c r="B28492" s="34">
        <v>371</v>
      </c>
      <c r="C28492" s="34">
        <v>404</v>
      </c>
      <c r="D28492" s="34">
        <v>452</v>
      </c>
      <c r="E28492" s="34">
        <v>453</v>
      </c>
      <c r="F28492" s="34">
        <v>377</v>
      </c>
      <c r="G28492" s="34">
        <v>404</v>
      </c>
      <c r="H28492" s="34">
        <v>439</v>
      </c>
      <c r="I28492" s="34">
        <v>413</v>
      </c>
      <c r="J28492" s="34">
        <v>397</v>
      </c>
      <c r="K28492" s="34">
        <v>352</v>
      </c>
      <c r="L28492" s="34">
        <v>414</v>
      </c>
      <c r="M28492" s="34">
        <v>327</v>
      </c>
    </row>
    <row r="28493" spans="1:13" x14ac:dyDescent="0.2">
      <c r="A28493" s="34" t="s">
        <v>129387</v>
      </c>
      <c r="B28493" s="34">
        <v>392</v>
      </c>
      <c r="C28493" s="34">
        <v>458</v>
      </c>
      <c r="D28493" s="34">
        <v>452</v>
      </c>
      <c r="E28493" s="34">
        <v>438</v>
      </c>
      <c r="F28493" s="34">
        <v>352</v>
      </c>
      <c r="G28493" s="34">
        <v>421</v>
      </c>
      <c r="H28493" s="34">
        <v>463</v>
      </c>
      <c r="I28493" s="34">
        <v>347</v>
      </c>
      <c r="J28493" s="34">
        <v>401</v>
      </c>
      <c r="K28493" s="34">
        <v>330</v>
      </c>
      <c r="L28493" s="34">
        <v>368</v>
      </c>
      <c r="M28493" s="34">
        <v>329</v>
      </c>
    </row>
    <row r="28494" spans="1:13" x14ac:dyDescent="0.2">
      <c r="A28494" s="34" t="s">
        <v>129388</v>
      </c>
      <c r="B28494" s="34">
        <v>96</v>
      </c>
      <c r="C28494" s="34">
        <v>121</v>
      </c>
      <c r="D28494" s="34">
        <v>98</v>
      </c>
      <c r="E28494" s="34">
        <v>114</v>
      </c>
      <c r="F28494" s="34">
        <v>63</v>
      </c>
      <c r="G28494" s="34">
        <v>111</v>
      </c>
      <c r="H28494" s="34">
        <v>146</v>
      </c>
      <c r="I28494" s="34">
        <v>118</v>
      </c>
      <c r="J28494" s="34">
        <v>117</v>
      </c>
      <c r="K28494" s="34">
        <v>89</v>
      </c>
      <c r="L28494" s="34">
        <v>64</v>
      </c>
      <c r="M28494" s="34">
        <v>105</v>
      </c>
    </row>
    <row r="28495" spans="1:13" x14ac:dyDescent="0.2">
      <c r="A28495" s="34" t="s">
        <v>129389</v>
      </c>
      <c r="B28495" s="34">
        <v>276</v>
      </c>
      <c r="C28495" s="34">
        <v>277</v>
      </c>
      <c r="D28495" s="34">
        <v>258</v>
      </c>
      <c r="E28495" s="34">
        <v>253</v>
      </c>
      <c r="F28495" s="34">
        <v>239</v>
      </c>
      <c r="G28495" s="34">
        <v>227</v>
      </c>
      <c r="H28495" s="34">
        <v>284</v>
      </c>
      <c r="I28495" s="34">
        <v>230</v>
      </c>
      <c r="J28495" s="34">
        <v>283</v>
      </c>
      <c r="K28495" s="34">
        <v>191</v>
      </c>
      <c r="L28495" s="34">
        <v>245</v>
      </c>
      <c r="M28495" s="34">
        <v>209</v>
      </c>
    </row>
    <row r="28496" spans="1:13" x14ac:dyDescent="0.2">
      <c r="A28496" s="34" t="s">
        <v>129390</v>
      </c>
      <c r="B28496" s="34">
        <v>191</v>
      </c>
      <c r="C28496" s="34">
        <v>167</v>
      </c>
      <c r="D28496" s="34">
        <v>184</v>
      </c>
      <c r="E28496" s="34">
        <v>195</v>
      </c>
      <c r="F28496" s="34">
        <v>192</v>
      </c>
      <c r="G28496" s="34">
        <v>169</v>
      </c>
      <c r="H28496" s="34">
        <v>192</v>
      </c>
      <c r="I28496" s="34">
        <v>185</v>
      </c>
      <c r="J28496" s="34">
        <v>196</v>
      </c>
      <c r="K28496" s="34">
        <v>157</v>
      </c>
      <c r="L28496" s="34">
        <v>177</v>
      </c>
      <c r="M28496" s="34">
        <v>110</v>
      </c>
    </row>
    <row r="28497" spans="1:13" x14ac:dyDescent="0.2">
      <c r="A28497" s="34" t="s">
        <v>129391</v>
      </c>
      <c r="B28497" s="34">
        <v>162</v>
      </c>
      <c r="C28497" s="34">
        <v>114</v>
      </c>
      <c r="D28497" s="34">
        <v>140</v>
      </c>
      <c r="E28497" s="34">
        <v>163</v>
      </c>
      <c r="F28497" s="34">
        <v>141</v>
      </c>
      <c r="G28497" s="34">
        <v>125</v>
      </c>
      <c r="H28497" s="34">
        <v>172</v>
      </c>
      <c r="I28497" s="34">
        <v>132</v>
      </c>
      <c r="J28497" s="34">
        <v>120</v>
      </c>
      <c r="K28497" s="34">
        <v>81</v>
      </c>
      <c r="L28497" s="34">
        <v>92</v>
      </c>
      <c r="M28497" s="34">
        <v>77</v>
      </c>
    </row>
    <row r="28498" spans="1:13" x14ac:dyDescent="0.2">
      <c r="A28498" s="34" t="s">
        <v>129392</v>
      </c>
      <c r="B28498" s="34">
        <v>170</v>
      </c>
      <c r="C28498" s="34">
        <v>207</v>
      </c>
      <c r="D28498" s="34">
        <v>136</v>
      </c>
      <c r="E28498" s="34">
        <v>217</v>
      </c>
      <c r="F28498" s="34">
        <v>167</v>
      </c>
      <c r="G28498" s="34">
        <v>125</v>
      </c>
      <c r="H28498" s="34">
        <v>178</v>
      </c>
      <c r="I28498" s="34">
        <v>202</v>
      </c>
      <c r="J28498" s="34">
        <v>181</v>
      </c>
      <c r="K28498" s="34">
        <v>128</v>
      </c>
      <c r="L28498" s="34">
        <v>124</v>
      </c>
      <c r="M28498" s="34">
        <v>145</v>
      </c>
    </row>
    <row r="28499" spans="1:13" x14ac:dyDescent="0.2">
      <c r="A28499" s="34" t="s">
        <v>129393</v>
      </c>
      <c r="B28499" s="34">
        <v>311</v>
      </c>
      <c r="C28499" s="34">
        <v>312</v>
      </c>
      <c r="D28499" s="34">
        <v>384</v>
      </c>
      <c r="E28499" s="34">
        <v>373</v>
      </c>
      <c r="F28499" s="34">
        <v>320</v>
      </c>
      <c r="G28499" s="34">
        <v>330</v>
      </c>
      <c r="H28499" s="34">
        <v>471</v>
      </c>
      <c r="I28499" s="34">
        <v>316</v>
      </c>
      <c r="J28499" s="34">
        <v>432</v>
      </c>
      <c r="K28499" s="34">
        <v>282</v>
      </c>
      <c r="L28499" s="34">
        <v>333</v>
      </c>
      <c r="M28499" s="34">
        <v>325</v>
      </c>
    </row>
    <row r="28500" spans="1:13" x14ac:dyDescent="0.2">
      <c r="A28500" s="34" t="s">
        <v>129394</v>
      </c>
      <c r="B28500" s="34">
        <v>197</v>
      </c>
      <c r="C28500" s="34">
        <v>183</v>
      </c>
      <c r="D28500" s="34">
        <v>166</v>
      </c>
      <c r="E28500" s="34">
        <v>176</v>
      </c>
      <c r="F28500" s="34">
        <v>182</v>
      </c>
      <c r="G28500" s="34">
        <v>165</v>
      </c>
      <c r="H28500" s="34">
        <v>169</v>
      </c>
      <c r="I28500" s="34">
        <v>156</v>
      </c>
      <c r="J28500" s="34">
        <v>239</v>
      </c>
      <c r="K28500" s="34">
        <v>178</v>
      </c>
      <c r="L28500" s="34">
        <v>199</v>
      </c>
      <c r="M28500" s="34">
        <v>143</v>
      </c>
    </row>
    <row r="28501" spans="1:13" x14ac:dyDescent="0.2">
      <c r="A28501" s="34" t="s">
        <v>129395</v>
      </c>
      <c r="B28501" s="34">
        <v>165</v>
      </c>
      <c r="C28501" s="34">
        <v>246</v>
      </c>
      <c r="D28501" s="34">
        <v>186</v>
      </c>
      <c r="E28501" s="34">
        <v>227</v>
      </c>
      <c r="F28501" s="34">
        <v>153</v>
      </c>
      <c r="G28501" s="34">
        <v>219</v>
      </c>
      <c r="H28501" s="34">
        <v>219</v>
      </c>
      <c r="I28501" s="34">
        <v>192</v>
      </c>
      <c r="J28501" s="34">
        <v>190</v>
      </c>
      <c r="K28501" s="34">
        <v>159</v>
      </c>
      <c r="L28501" s="34">
        <v>158</v>
      </c>
      <c r="M28501" s="34">
        <v>160</v>
      </c>
    </row>
    <row r="28502" spans="1:13" x14ac:dyDescent="0.2">
      <c r="A28502" s="34" t="s">
        <v>129396</v>
      </c>
      <c r="B28502" s="34">
        <v>535</v>
      </c>
      <c r="C28502" s="34">
        <v>557</v>
      </c>
      <c r="D28502" s="34">
        <v>694</v>
      </c>
      <c r="E28502" s="34">
        <v>646</v>
      </c>
      <c r="F28502" s="34">
        <v>542</v>
      </c>
      <c r="G28502" s="34">
        <v>540</v>
      </c>
      <c r="H28502" s="34">
        <v>738</v>
      </c>
      <c r="I28502" s="34">
        <v>626</v>
      </c>
      <c r="J28502" s="34">
        <v>681</v>
      </c>
      <c r="K28502" s="34">
        <v>443</v>
      </c>
      <c r="L28502" s="34">
        <v>667</v>
      </c>
      <c r="M28502" s="34">
        <v>469</v>
      </c>
    </row>
    <row r="28503" spans="1:13" x14ac:dyDescent="0.2">
      <c r="A28503" s="34" t="s">
        <v>129397</v>
      </c>
      <c r="B28503" s="34">
        <v>997</v>
      </c>
      <c r="C28503" s="34">
        <v>1118</v>
      </c>
      <c r="D28503" s="34">
        <v>1073</v>
      </c>
      <c r="E28503" s="34">
        <v>1053</v>
      </c>
      <c r="F28503" s="34">
        <v>953</v>
      </c>
      <c r="G28503" s="34">
        <v>983</v>
      </c>
      <c r="H28503" s="34">
        <v>1179</v>
      </c>
      <c r="I28503" s="34">
        <v>1092</v>
      </c>
      <c r="J28503" s="34">
        <v>1084</v>
      </c>
      <c r="K28503" s="34">
        <v>874</v>
      </c>
      <c r="L28503" s="34">
        <v>1011</v>
      </c>
      <c r="M28503" s="34">
        <v>833</v>
      </c>
    </row>
    <row r="28504" spans="1:13" x14ac:dyDescent="0.2">
      <c r="A28504" s="34" t="s">
        <v>129398</v>
      </c>
      <c r="B28504" s="34">
        <v>374</v>
      </c>
      <c r="C28504" s="34">
        <v>448</v>
      </c>
      <c r="D28504" s="34">
        <v>381</v>
      </c>
      <c r="E28504" s="34">
        <v>409</v>
      </c>
      <c r="F28504" s="34">
        <v>300</v>
      </c>
      <c r="G28504" s="34">
        <v>390</v>
      </c>
      <c r="H28504" s="34">
        <v>378</v>
      </c>
      <c r="I28504" s="34">
        <v>392</v>
      </c>
      <c r="J28504" s="34">
        <v>371</v>
      </c>
      <c r="K28504" s="34">
        <v>290</v>
      </c>
      <c r="L28504" s="34">
        <v>353</v>
      </c>
      <c r="M28504" s="34">
        <v>295</v>
      </c>
    </row>
    <row r="28505" spans="1:13" x14ac:dyDescent="0.2">
      <c r="A28505" s="34" t="s">
        <v>129399</v>
      </c>
      <c r="B28505" s="34">
        <v>590</v>
      </c>
      <c r="C28505" s="34">
        <v>589</v>
      </c>
      <c r="D28505" s="34">
        <v>607</v>
      </c>
      <c r="E28505" s="34">
        <v>674</v>
      </c>
      <c r="F28505" s="34">
        <v>528</v>
      </c>
      <c r="G28505" s="34">
        <v>596</v>
      </c>
      <c r="H28505" s="34">
        <v>604</v>
      </c>
      <c r="I28505" s="34">
        <v>621</v>
      </c>
      <c r="J28505" s="34">
        <v>548</v>
      </c>
      <c r="K28505" s="34">
        <v>532</v>
      </c>
      <c r="L28505" s="34">
        <v>588</v>
      </c>
      <c r="M28505" s="34">
        <v>528</v>
      </c>
    </row>
    <row r="28506" spans="1:13" x14ac:dyDescent="0.2">
      <c r="A28506" s="34" t="s">
        <v>129400</v>
      </c>
      <c r="B28506" s="34">
        <v>390</v>
      </c>
      <c r="C28506" s="34">
        <v>460</v>
      </c>
      <c r="D28506" s="34">
        <v>468</v>
      </c>
      <c r="E28506" s="34">
        <v>511</v>
      </c>
      <c r="F28506" s="34">
        <v>418</v>
      </c>
      <c r="G28506" s="34">
        <v>455</v>
      </c>
      <c r="H28506" s="34">
        <v>534</v>
      </c>
      <c r="I28506" s="34">
        <v>442</v>
      </c>
      <c r="J28506" s="34">
        <v>464</v>
      </c>
      <c r="K28506" s="34">
        <v>351</v>
      </c>
      <c r="L28506" s="34">
        <v>457</v>
      </c>
      <c r="M28506" s="34">
        <v>386</v>
      </c>
    </row>
    <row r="28507" spans="1:13" x14ac:dyDescent="0.2">
      <c r="A28507" s="34" t="s">
        <v>129401</v>
      </c>
      <c r="B28507" s="34">
        <v>353</v>
      </c>
      <c r="C28507" s="34">
        <v>281</v>
      </c>
      <c r="D28507" s="34">
        <v>301</v>
      </c>
      <c r="E28507" s="34">
        <v>265</v>
      </c>
      <c r="F28507" s="34">
        <v>261</v>
      </c>
      <c r="G28507" s="34">
        <v>245</v>
      </c>
      <c r="H28507" s="34">
        <v>238</v>
      </c>
      <c r="I28507" s="34">
        <v>283</v>
      </c>
      <c r="J28507" s="34">
        <v>391</v>
      </c>
      <c r="K28507" s="34">
        <v>204</v>
      </c>
      <c r="L28507" s="34">
        <v>332</v>
      </c>
      <c r="M28507" s="34">
        <v>199</v>
      </c>
    </row>
    <row r="28508" spans="1:13" x14ac:dyDescent="0.2">
      <c r="A28508" s="34" t="s">
        <v>129402</v>
      </c>
      <c r="B28508" s="34">
        <v>220</v>
      </c>
      <c r="C28508" s="34">
        <v>264</v>
      </c>
      <c r="D28508" s="34">
        <v>232</v>
      </c>
      <c r="E28508" s="34">
        <v>247</v>
      </c>
      <c r="F28508" s="34">
        <v>238</v>
      </c>
      <c r="G28508" s="34">
        <v>253</v>
      </c>
      <c r="H28508" s="34">
        <v>267</v>
      </c>
      <c r="I28508" s="34">
        <v>296</v>
      </c>
      <c r="J28508" s="34">
        <v>212</v>
      </c>
      <c r="K28508" s="34">
        <v>223</v>
      </c>
      <c r="L28508" s="34">
        <v>227</v>
      </c>
      <c r="M28508" s="34">
        <v>192</v>
      </c>
    </row>
    <row r="28509" spans="1:13" x14ac:dyDescent="0.2">
      <c r="A28509" s="34" t="s">
        <v>129403</v>
      </c>
      <c r="B28509" s="34">
        <v>320</v>
      </c>
      <c r="C28509" s="34">
        <v>306</v>
      </c>
      <c r="D28509" s="34">
        <v>279</v>
      </c>
      <c r="E28509" s="34">
        <v>375</v>
      </c>
      <c r="F28509" s="34">
        <v>282</v>
      </c>
      <c r="G28509" s="34">
        <v>307</v>
      </c>
      <c r="H28509" s="34">
        <v>310</v>
      </c>
      <c r="I28509" s="34">
        <v>289</v>
      </c>
      <c r="J28509" s="34">
        <v>342</v>
      </c>
      <c r="K28509" s="34">
        <v>264</v>
      </c>
      <c r="L28509" s="34">
        <v>292</v>
      </c>
      <c r="M28509" s="34">
        <v>240</v>
      </c>
    </row>
    <row r="28510" spans="1:13" x14ac:dyDescent="0.2">
      <c r="A28510" s="34" t="s">
        <v>129404</v>
      </c>
      <c r="B28510" s="34">
        <v>103</v>
      </c>
      <c r="C28510" s="34">
        <v>113</v>
      </c>
      <c r="D28510" s="34">
        <v>165</v>
      </c>
      <c r="E28510" s="34">
        <v>149</v>
      </c>
      <c r="F28510" s="34">
        <v>131</v>
      </c>
      <c r="G28510" s="34">
        <v>173</v>
      </c>
      <c r="H28510" s="34">
        <v>170</v>
      </c>
      <c r="I28510" s="34">
        <v>107</v>
      </c>
      <c r="J28510" s="34">
        <v>164</v>
      </c>
      <c r="K28510" s="34">
        <v>131</v>
      </c>
      <c r="L28510" s="34">
        <v>144</v>
      </c>
      <c r="M28510" s="34">
        <v>140</v>
      </c>
    </row>
    <row r="28511" spans="1:13" x14ac:dyDescent="0.2">
      <c r="A28511" s="34" t="s">
        <v>129405</v>
      </c>
      <c r="B28511" s="34">
        <v>138</v>
      </c>
      <c r="C28511" s="34">
        <v>208</v>
      </c>
      <c r="D28511" s="34">
        <v>180</v>
      </c>
      <c r="E28511" s="34">
        <v>260</v>
      </c>
      <c r="F28511" s="34">
        <v>168</v>
      </c>
      <c r="G28511" s="34">
        <v>201</v>
      </c>
      <c r="H28511" s="34">
        <v>175</v>
      </c>
      <c r="I28511" s="34">
        <v>206</v>
      </c>
      <c r="J28511" s="34">
        <v>190</v>
      </c>
      <c r="K28511" s="34">
        <v>154</v>
      </c>
      <c r="L28511" s="34">
        <v>169</v>
      </c>
      <c r="M28511" s="34">
        <v>182</v>
      </c>
    </row>
    <row r="28512" spans="1:13" x14ac:dyDescent="0.2">
      <c r="A28512" s="34" t="s">
        <v>129406</v>
      </c>
      <c r="B28512" s="34">
        <v>136</v>
      </c>
      <c r="C28512" s="34">
        <v>150</v>
      </c>
      <c r="D28512" s="34">
        <v>119</v>
      </c>
      <c r="E28512" s="34">
        <v>132</v>
      </c>
      <c r="F28512" s="34">
        <v>127</v>
      </c>
      <c r="G28512" s="34">
        <v>131</v>
      </c>
      <c r="H28512" s="34">
        <v>178</v>
      </c>
      <c r="I28512" s="34">
        <v>139</v>
      </c>
      <c r="J28512" s="34">
        <v>158</v>
      </c>
      <c r="K28512" s="34">
        <v>103</v>
      </c>
      <c r="L28512" s="34">
        <v>154</v>
      </c>
      <c r="M28512" s="34">
        <v>116</v>
      </c>
    </row>
    <row r="28513" spans="1:13" x14ac:dyDescent="0.2">
      <c r="A28513" s="34" t="s">
        <v>129407</v>
      </c>
      <c r="B28513" s="34">
        <v>250</v>
      </c>
      <c r="C28513" s="34">
        <v>276</v>
      </c>
      <c r="D28513" s="34">
        <v>264</v>
      </c>
      <c r="E28513" s="34">
        <v>269</v>
      </c>
      <c r="F28513" s="34">
        <v>202</v>
      </c>
      <c r="G28513" s="34">
        <v>243</v>
      </c>
      <c r="H28513" s="34">
        <v>259</v>
      </c>
      <c r="I28513" s="34">
        <v>212</v>
      </c>
      <c r="J28513" s="34">
        <v>263</v>
      </c>
      <c r="K28513" s="34">
        <v>200</v>
      </c>
      <c r="L28513" s="34">
        <v>225</v>
      </c>
      <c r="M28513" s="34">
        <v>161</v>
      </c>
    </row>
    <row r="28514" spans="1:13" x14ac:dyDescent="0.2">
      <c r="A28514" s="34" t="s">
        <v>129408</v>
      </c>
      <c r="B28514" s="34">
        <v>178</v>
      </c>
      <c r="C28514" s="34">
        <v>162</v>
      </c>
      <c r="D28514" s="34">
        <v>257</v>
      </c>
      <c r="E28514" s="34">
        <v>177</v>
      </c>
      <c r="F28514" s="34">
        <v>178</v>
      </c>
      <c r="G28514" s="34">
        <v>209</v>
      </c>
      <c r="H28514" s="34">
        <v>197</v>
      </c>
      <c r="I28514" s="34">
        <v>219</v>
      </c>
      <c r="J28514" s="34">
        <v>230</v>
      </c>
      <c r="K28514" s="34">
        <v>141</v>
      </c>
      <c r="L28514" s="34">
        <v>230</v>
      </c>
      <c r="M28514" s="34">
        <v>143</v>
      </c>
    </row>
    <row r="28515" spans="1:13" x14ac:dyDescent="0.2">
      <c r="A28515" s="34" t="s">
        <v>129409</v>
      </c>
      <c r="B28515" s="34">
        <v>208</v>
      </c>
      <c r="C28515" s="34">
        <v>190</v>
      </c>
      <c r="D28515" s="34">
        <v>220</v>
      </c>
      <c r="E28515" s="34">
        <v>186</v>
      </c>
      <c r="F28515" s="34">
        <v>200</v>
      </c>
      <c r="G28515" s="34">
        <v>191</v>
      </c>
      <c r="H28515" s="34">
        <v>212</v>
      </c>
      <c r="I28515" s="34">
        <v>174</v>
      </c>
      <c r="J28515" s="34">
        <v>236</v>
      </c>
      <c r="K28515" s="34">
        <v>154</v>
      </c>
      <c r="L28515" s="34">
        <v>233</v>
      </c>
      <c r="M28515" s="34">
        <v>120</v>
      </c>
    </row>
    <row r="28516" spans="1:13" x14ac:dyDescent="0.2">
      <c r="A28516" s="34" t="s">
        <v>129410</v>
      </c>
      <c r="B28516" s="34">
        <v>404</v>
      </c>
      <c r="C28516" s="34">
        <v>341</v>
      </c>
      <c r="D28516" s="34">
        <v>361</v>
      </c>
      <c r="E28516" s="34">
        <v>342</v>
      </c>
      <c r="F28516" s="34">
        <v>359</v>
      </c>
      <c r="G28516" s="34">
        <v>291</v>
      </c>
      <c r="H28516" s="34">
        <v>430</v>
      </c>
      <c r="I28516" s="34">
        <v>343</v>
      </c>
      <c r="J28516" s="34">
        <v>312</v>
      </c>
      <c r="K28516" s="34">
        <v>276</v>
      </c>
      <c r="L28516" s="34">
        <v>307</v>
      </c>
      <c r="M28516" s="34">
        <v>254</v>
      </c>
    </row>
    <row r="28517" spans="1:13" x14ac:dyDescent="0.2">
      <c r="A28517" s="34" t="s">
        <v>129411</v>
      </c>
      <c r="B28517" s="34">
        <v>320</v>
      </c>
      <c r="C28517" s="34">
        <v>317</v>
      </c>
      <c r="D28517" s="34">
        <v>464</v>
      </c>
      <c r="E28517" s="34">
        <v>372</v>
      </c>
      <c r="F28517" s="34">
        <v>396</v>
      </c>
      <c r="G28517" s="34">
        <v>315</v>
      </c>
      <c r="H28517" s="34">
        <v>396</v>
      </c>
      <c r="I28517" s="34">
        <v>315</v>
      </c>
      <c r="J28517" s="34">
        <v>381</v>
      </c>
      <c r="K28517" s="34">
        <v>269</v>
      </c>
      <c r="L28517" s="34">
        <v>411</v>
      </c>
      <c r="M28517" s="34">
        <v>242</v>
      </c>
    </row>
    <row r="28518" spans="1:13" x14ac:dyDescent="0.2">
      <c r="A28518" s="34" t="s">
        <v>129412</v>
      </c>
      <c r="B28518" s="34">
        <v>152</v>
      </c>
      <c r="C28518" s="34">
        <v>170</v>
      </c>
      <c r="D28518" s="34">
        <v>174</v>
      </c>
      <c r="E28518" s="34">
        <v>185</v>
      </c>
      <c r="F28518" s="34">
        <v>146</v>
      </c>
      <c r="G28518" s="34">
        <v>126</v>
      </c>
      <c r="H28518" s="34">
        <v>141</v>
      </c>
      <c r="I28518" s="34">
        <v>137</v>
      </c>
      <c r="J28518" s="34">
        <v>218</v>
      </c>
      <c r="K28518" s="34">
        <v>130</v>
      </c>
      <c r="L28518" s="34">
        <v>162</v>
      </c>
      <c r="M28518" s="34">
        <v>108</v>
      </c>
    </row>
    <row r="28519" spans="1:13" x14ac:dyDescent="0.2">
      <c r="A28519" s="34" t="s">
        <v>129413</v>
      </c>
      <c r="B28519" s="34">
        <v>159</v>
      </c>
      <c r="C28519" s="34">
        <v>186</v>
      </c>
      <c r="D28519" s="34">
        <v>179</v>
      </c>
      <c r="E28519" s="34">
        <v>247</v>
      </c>
      <c r="F28519" s="34">
        <v>200</v>
      </c>
      <c r="G28519" s="34">
        <v>164</v>
      </c>
      <c r="H28519" s="34">
        <v>186</v>
      </c>
      <c r="I28519" s="34">
        <v>174</v>
      </c>
      <c r="J28519" s="34">
        <v>235</v>
      </c>
      <c r="K28519" s="34">
        <v>140</v>
      </c>
      <c r="L28519" s="34">
        <v>164</v>
      </c>
      <c r="M28519" s="34">
        <v>150</v>
      </c>
    </row>
    <row r="28520" spans="1:13" x14ac:dyDescent="0.2">
      <c r="A28520" s="34" t="s">
        <v>129414</v>
      </c>
      <c r="B28520" s="34">
        <v>290</v>
      </c>
      <c r="C28520" s="34">
        <v>247</v>
      </c>
      <c r="D28520" s="34">
        <v>350</v>
      </c>
      <c r="E28520" s="34">
        <v>325</v>
      </c>
      <c r="F28520" s="34">
        <v>336</v>
      </c>
      <c r="G28520" s="34">
        <v>274</v>
      </c>
      <c r="H28520" s="34">
        <v>355</v>
      </c>
      <c r="I28520" s="34">
        <v>276</v>
      </c>
      <c r="J28520" s="34">
        <v>333</v>
      </c>
      <c r="K28520" s="34">
        <v>234</v>
      </c>
      <c r="L28520" s="34">
        <v>308</v>
      </c>
      <c r="M28520" s="34">
        <v>248</v>
      </c>
    </row>
    <row r="28521" spans="1:13" x14ac:dyDescent="0.2">
      <c r="A28521" s="34" t="s">
        <v>129415</v>
      </c>
      <c r="B28521" s="34">
        <v>319</v>
      </c>
      <c r="C28521" s="34">
        <v>365</v>
      </c>
      <c r="D28521" s="34">
        <v>370</v>
      </c>
      <c r="E28521" s="34">
        <v>384</v>
      </c>
      <c r="F28521" s="34">
        <v>301</v>
      </c>
      <c r="G28521" s="34">
        <v>364</v>
      </c>
      <c r="H28521" s="34">
        <v>379</v>
      </c>
      <c r="I28521" s="34">
        <v>383</v>
      </c>
      <c r="J28521" s="34">
        <v>377</v>
      </c>
      <c r="K28521" s="34">
        <v>299</v>
      </c>
      <c r="L28521" s="34">
        <v>311</v>
      </c>
      <c r="M28521" s="34">
        <v>258</v>
      </c>
    </row>
    <row r="28522" spans="1:13" x14ac:dyDescent="0.2">
      <c r="A28522" s="34" t="s">
        <v>129416</v>
      </c>
      <c r="B28522" s="34">
        <v>286</v>
      </c>
      <c r="C28522" s="34">
        <v>358</v>
      </c>
      <c r="D28522" s="34">
        <v>372</v>
      </c>
      <c r="E28522" s="34">
        <v>392</v>
      </c>
      <c r="F28522" s="34">
        <v>327</v>
      </c>
      <c r="G28522" s="34">
        <v>393</v>
      </c>
      <c r="H28522" s="34">
        <v>344</v>
      </c>
      <c r="I28522" s="34">
        <v>394</v>
      </c>
      <c r="J28522" s="34">
        <v>400</v>
      </c>
      <c r="K28522" s="34">
        <v>279</v>
      </c>
      <c r="L28522" s="34">
        <v>356</v>
      </c>
      <c r="M28522" s="34">
        <v>276</v>
      </c>
    </row>
    <row r="28523" spans="1:13" x14ac:dyDescent="0.2">
      <c r="A28523" s="34" t="s">
        <v>129417</v>
      </c>
      <c r="B28523" s="34">
        <v>642</v>
      </c>
      <c r="C28523" s="34">
        <v>668</v>
      </c>
      <c r="D28523" s="34">
        <v>778</v>
      </c>
      <c r="E28523" s="34">
        <v>727</v>
      </c>
      <c r="F28523" s="34">
        <v>704</v>
      </c>
      <c r="G28523" s="34">
        <v>615</v>
      </c>
      <c r="H28523" s="34">
        <v>741</v>
      </c>
      <c r="I28523" s="34">
        <v>678</v>
      </c>
      <c r="J28523" s="34">
        <v>723</v>
      </c>
      <c r="K28523" s="34">
        <v>470</v>
      </c>
      <c r="L28523" s="34">
        <v>789</v>
      </c>
      <c r="M28523" s="34">
        <v>566</v>
      </c>
    </row>
    <row r="28524" spans="1:13" x14ac:dyDescent="0.2">
      <c r="A28524" s="34" t="s">
        <v>129418</v>
      </c>
      <c r="B28524" s="34">
        <v>1070</v>
      </c>
      <c r="C28524" s="34">
        <v>955</v>
      </c>
      <c r="D28524" s="34">
        <v>1133</v>
      </c>
      <c r="E28524" s="34">
        <v>1068</v>
      </c>
      <c r="F28524" s="34">
        <v>984</v>
      </c>
      <c r="G28524" s="34">
        <v>941</v>
      </c>
      <c r="H28524" s="34">
        <v>1199</v>
      </c>
      <c r="I28524" s="34">
        <v>1052</v>
      </c>
      <c r="J28524" s="34">
        <v>1167</v>
      </c>
      <c r="K28524" s="34">
        <v>874</v>
      </c>
      <c r="L28524" s="34">
        <v>1018</v>
      </c>
      <c r="M28524" s="34">
        <v>749</v>
      </c>
    </row>
    <row r="28525" spans="1:13" x14ac:dyDescent="0.2">
      <c r="A28525" s="34" t="s">
        <v>129419</v>
      </c>
      <c r="B28525" s="34">
        <v>504</v>
      </c>
      <c r="C28525" s="34">
        <v>522</v>
      </c>
      <c r="D28525" s="34">
        <v>505</v>
      </c>
      <c r="E28525" s="34">
        <v>550</v>
      </c>
      <c r="F28525" s="34">
        <v>446</v>
      </c>
      <c r="G28525" s="34">
        <v>489</v>
      </c>
      <c r="H28525" s="34">
        <v>567</v>
      </c>
      <c r="I28525" s="34">
        <v>503</v>
      </c>
      <c r="J28525" s="34">
        <v>521</v>
      </c>
      <c r="K28525" s="34">
        <v>427</v>
      </c>
      <c r="L28525" s="34">
        <v>480</v>
      </c>
      <c r="M28525" s="34">
        <v>387</v>
      </c>
    </row>
    <row r="28526" spans="1:13" x14ac:dyDescent="0.2">
      <c r="A28526" s="34" t="s">
        <v>129420</v>
      </c>
      <c r="B28526" s="34">
        <v>404</v>
      </c>
      <c r="C28526" s="34">
        <v>412</v>
      </c>
      <c r="D28526" s="34">
        <v>417</v>
      </c>
      <c r="E28526" s="34">
        <v>356</v>
      </c>
      <c r="F28526" s="34">
        <v>366</v>
      </c>
      <c r="G28526" s="34">
        <v>331</v>
      </c>
      <c r="H28526" s="34">
        <v>392</v>
      </c>
      <c r="I28526" s="34">
        <v>354</v>
      </c>
      <c r="J28526" s="34">
        <v>382</v>
      </c>
      <c r="K28526" s="34">
        <v>243</v>
      </c>
      <c r="L28526" s="34">
        <v>370</v>
      </c>
      <c r="M28526" s="34">
        <v>288</v>
      </c>
    </row>
    <row r="28527" spans="1:13" x14ac:dyDescent="0.2">
      <c r="A28527" s="34" t="s">
        <v>129421</v>
      </c>
      <c r="B28527" s="34">
        <v>507</v>
      </c>
      <c r="C28527" s="34">
        <v>476</v>
      </c>
      <c r="D28527" s="34">
        <v>549</v>
      </c>
      <c r="E28527" s="34">
        <v>601</v>
      </c>
      <c r="F28527" s="34">
        <v>477</v>
      </c>
      <c r="G28527" s="34">
        <v>493</v>
      </c>
      <c r="H28527" s="34">
        <v>558</v>
      </c>
      <c r="I28527" s="34">
        <v>439</v>
      </c>
      <c r="J28527" s="34">
        <v>571</v>
      </c>
      <c r="K28527" s="34">
        <v>367</v>
      </c>
      <c r="L28527" s="34">
        <v>458</v>
      </c>
      <c r="M28527" s="34">
        <v>378</v>
      </c>
    </row>
    <row r="28528" spans="1:13" x14ac:dyDescent="0.2">
      <c r="A28528" s="34" t="s">
        <v>129422</v>
      </c>
      <c r="B28528" s="34">
        <v>219</v>
      </c>
      <c r="C28528" s="34">
        <v>324</v>
      </c>
      <c r="D28528" s="34">
        <v>339</v>
      </c>
      <c r="E28528" s="34">
        <v>352</v>
      </c>
      <c r="F28528" s="34">
        <v>270</v>
      </c>
      <c r="G28528" s="34">
        <v>284</v>
      </c>
      <c r="H28528" s="34">
        <v>337</v>
      </c>
      <c r="I28528" s="34">
        <v>359</v>
      </c>
      <c r="J28528" s="34">
        <v>311</v>
      </c>
      <c r="K28528" s="34">
        <v>247</v>
      </c>
      <c r="L28528" s="34">
        <v>249</v>
      </c>
      <c r="M28528" s="34">
        <v>260</v>
      </c>
    </row>
    <row r="28529" spans="1:13" x14ac:dyDescent="0.2">
      <c r="A28529" s="34" t="s">
        <v>129423</v>
      </c>
      <c r="B28529" s="34">
        <v>211</v>
      </c>
      <c r="C28529" s="34">
        <v>249</v>
      </c>
      <c r="D28529" s="34">
        <v>216</v>
      </c>
      <c r="E28529" s="34">
        <v>328</v>
      </c>
      <c r="F28529" s="34">
        <v>208</v>
      </c>
      <c r="G28529" s="34">
        <v>215</v>
      </c>
      <c r="H28529" s="34">
        <v>270</v>
      </c>
      <c r="I28529" s="34">
        <v>289</v>
      </c>
      <c r="J28529" s="34">
        <v>253</v>
      </c>
      <c r="K28529" s="34">
        <v>169</v>
      </c>
      <c r="L28529" s="34">
        <v>210</v>
      </c>
      <c r="M28529" s="34">
        <v>195</v>
      </c>
    </row>
    <row r="28530" spans="1:13" x14ac:dyDescent="0.2">
      <c r="A28530" s="34" t="s">
        <v>129424</v>
      </c>
      <c r="B28530" s="34">
        <v>196</v>
      </c>
      <c r="C28530" s="34">
        <v>149</v>
      </c>
      <c r="D28530" s="34">
        <v>174</v>
      </c>
      <c r="E28530" s="34">
        <v>182</v>
      </c>
      <c r="F28530" s="34">
        <v>167</v>
      </c>
      <c r="G28530" s="34">
        <v>188</v>
      </c>
      <c r="H28530" s="34">
        <v>202</v>
      </c>
      <c r="I28530" s="34">
        <v>175</v>
      </c>
      <c r="J28530" s="34">
        <v>206</v>
      </c>
      <c r="K28530" s="34">
        <v>126</v>
      </c>
      <c r="L28530" s="34">
        <v>205</v>
      </c>
      <c r="M28530" s="34">
        <v>166</v>
      </c>
    </row>
    <row r="28531" spans="1:13" x14ac:dyDescent="0.2">
      <c r="A28531" s="34" t="s">
        <v>129425</v>
      </c>
      <c r="B28531" s="34">
        <v>176</v>
      </c>
      <c r="C28531" s="34">
        <v>163</v>
      </c>
      <c r="D28531" s="34">
        <v>206</v>
      </c>
      <c r="E28531" s="34">
        <v>198</v>
      </c>
      <c r="F28531" s="34">
        <v>157</v>
      </c>
      <c r="G28531" s="34">
        <v>166</v>
      </c>
      <c r="H28531" s="34">
        <v>250</v>
      </c>
      <c r="I28531" s="34">
        <v>208</v>
      </c>
      <c r="J28531" s="34">
        <v>219</v>
      </c>
      <c r="K28531" s="34">
        <v>177</v>
      </c>
      <c r="L28531" s="34">
        <v>201</v>
      </c>
      <c r="M28531" s="34">
        <v>140</v>
      </c>
    </row>
    <row r="28532" spans="1:13" x14ac:dyDescent="0.2">
      <c r="A28532" s="34" t="s">
        <v>129426</v>
      </c>
      <c r="B28532" s="34">
        <v>337</v>
      </c>
      <c r="C28532" s="34">
        <v>285</v>
      </c>
      <c r="D28532" s="34">
        <v>288</v>
      </c>
      <c r="E28532" s="34">
        <v>311</v>
      </c>
      <c r="F28532" s="34">
        <v>259</v>
      </c>
      <c r="G28532" s="34">
        <v>317</v>
      </c>
      <c r="H28532" s="34">
        <v>313</v>
      </c>
      <c r="I28532" s="34">
        <v>303</v>
      </c>
      <c r="J28532" s="34">
        <v>301</v>
      </c>
      <c r="K28532" s="34">
        <v>227</v>
      </c>
      <c r="L28532" s="34">
        <v>359</v>
      </c>
      <c r="M28532" s="34">
        <v>207</v>
      </c>
    </row>
    <row r="28533" spans="1:13" x14ac:dyDescent="0.2">
      <c r="A28533" s="34" t="s">
        <v>129427</v>
      </c>
      <c r="B28533" s="34">
        <v>267</v>
      </c>
      <c r="C28533" s="34">
        <v>271</v>
      </c>
      <c r="D28533" s="34">
        <v>294</v>
      </c>
      <c r="E28533" s="34">
        <v>219</v>
      </c>
      <c r="F28533" s="34">
        <v>235</v>
      </c>
      <c r="G28533" s="34">
        <v>242</v>
      </c>
      <c r="H28533" s="34">
        <v>264</v>
      </c>
      <c r="I28533" s="34">
        <v>227</v>
      </c>
      <c r="J28533" s="34">
        <v>259</v>
      </c>
      <c r="K28533" s="34">
        <v>194</v>
      </c>
      <c r="L28533" s="34">
        <v>261</v>
      </c>
      <c r="M28533" s="34">
        <v>167</v>
      </c>
    </row>
    <row r="28534" spans="1:13" x14ac:dyDescent="0.2">
      <c r="A28534" s="34" t="s">
        <v>129428</v>
      </c>
      <c r="B28534" s="34">
        <v>270</v>
      </c>
      <c r="C28534" s="34">
        <v>216</v>
      </c>
      <c r="D28534" s="34">
        <v>251</v>
      </c>
      <c r="E28534" s="34">
        <v>209</v>
      </c>
      <c r="F28534" s="34">
        <v>154</v>
      </c>
      <c r="G28534" s="34">
        <v>170</v>
      </c>
      <c r="H28534" s="34">
        <v>258</v>
      </c>
      <c r="I28534" s="34">
        <v>223</v>
      </c>
      <c r="J28534" s="34">
        <v>274</v>
      </c>
      <c r="K28534" s="34">
        <v>154</v>
      </c>
      <c r="L28534" s="34">
        <v>270</v>
      </c>
      <c r="M28534" s="34">
        <v>155</v>
      </c>
    </row>
    <row r="28535" spans="1:13" x14ac:dyDescent="0.2">
      <c r="A28535" s="34" t="s">
        <v>129429</v>
      </c>
      <c r="B28535" s="34">
        <v>662</v>
      </c>
      <c r="C28535" s="34">
        <v>591</v>
      </c>
      <c r="D28535" s="34">
        <v>699</v>
      </c>
      <c r="E28535" s="34">
        <v>702</v>
      </c>
      <c r="F28535" s="34">
        <v>688</v>
      </c>
      <c r="G28535" s="34">
        <v>562</v>
      </c>
      <c r="H28535" s="34">
        <v>820</v>
      </c>
      <c r="I28535" s="34">
        <v>669</v>
      </c>
      <c r="J28535" s="34">
        <v>730</v>
      </c>
      <c r="K28535" s="34">
        <v>501</v>
      </c>
      <c r="L28535" s="34">
        <v>670</v>
      </c>
      <c r="M28535" s="34">
        <v>522</v>
      </c>
    </row>
    <row r="28536" spans="1:13" x14ac:dyDescent="0.2">
      <c r="A28536" s="34" t="s">
        <v>129430</v>
      </c>
      <c r="B28536" s="34">
        <v>222</v>
      </c>
      <c r="C28536" s="34">
        <v>222</v>
      </c>
      <c r="D28536" s="34">
        <v>185</v>
      </c>
      <c r="E28536" s="34">
        <v>196</v>
      </c>
      <c r="F28536" s="34">
        <v>164</v>
      </c>
      <c r="G28536" s="34">
        <v>183</v>
      </c>
      <c r="H28536" s="34">
        <v>185</v>
      </c>
      <c r="I28536" s="34">
        <v>175</v>
      </c>
      <c r="J28536" s="34">
        <v>184</v>
      </c>
      <c r="K28536" s="34">
        <v>129</v>
      </c>
      <c r="L28536" s="34">
        <v>164</v>
      </c>
      <c r="M28536" s="34">
        <v>130</v>
      </c>
    </row>
    <row r="28537" spans="1:13" x14ac:dyDescent="0.2">
      <c r="A28537" s="34" t="s">
        <v>129431</v>
      </c>
      <c r="B28537" s="34">
        <v>450</v>
      </c>
      <c r="C28537" s="34">
        <v>471</v>
      </c>
      <c r="D28537" s="34">
        <v>551</v>
      </c>
      <c r="E28537" s="34">
        <v>505</v>
      </c>
      <c r="F28537" s="34">
        <v>554</v>
      </c>
      <c r="G28537" s="34">
        <v>478</v>
      </c>
      <c r="H28537" s="34">
        <v>591</v>
      </c>
      <c r="I28537" s="34">
        <v>499</v>
      </c>
      <c r="J28537" s="34">
        <v>574</v>
      </c>
      <c r="K28537" s="34">
        <v>408</v>
      </c>
      <c r="L28537" s="34">
        <v>568</v>
      </c>
      <c r="M28537" s="34">
        <v>383</v>
      </c>
    </row>
    <row r="28538" spans="1:13" x14ac:dyDescent="0.2">
      <c r="A28538" s="34" t="s">
        <v>129432</v>
      </c>
      <c r="B28538" s="34">
        <v>120</v>
      </c>
      <c r="C28538" s="34">
        <v>144</v>
      </c>
      <c r="D28538" s="34">
        <v>187</v>
      </c>
      <c r="E28538" s="34">
        <v>193</v>
      </c>
      <c r="F28538" s="34">
        <v>149</v>
      </c>
      <c r="G28538" s="34">
        <v>145</v>
      </c>
      <c r="H28538" s="34">
        <v>191</v>
      </c>
      <c r="I28538" s="34">
        <v>155</v>
      </c>
      <c r="J28538" s="34">
        <v>193</v>
      </c>
      <c r="K28538" s="34">
        <v>111</v>
      </c>
      <c r="L28538" s="34">
        <v>173</v>
      </c>
      <c r="M28538" s="34">
        <v>141</v>
      </c>
    </row>
    <row r="28539" spans="1:13" x14ac:dyDescent="0.2">
      <c r="A28539" s="34" t="s">
        <v>129433</v>
      </c>
      <c r="B28539" s="34">
        <v>601</v>
      </c>
      <c r="C28539" s="34">
        <v>496</v>
      </c>
      <c r="D28539" s="34">
        <v>616</v>
      </c>
      <c r="E28539" s="34">
        <v>544</v>
      </c>
      <c r="F28539" s="34">
        <v>638</v>
      </c>
      <c r="G28539" s="34">
        <v>471</v>
      </c>
      <c r="H28539" s="34">
        <v>747</v>
      </c>
      <c r="I28539" s="34">
        <v>517</v>
      </c>
      <c r="J28539" s="34">
        <v>719</v>
      </c>
      <c r="K28539" s="34">
        <v>410</v>
      </c>
      <c r="L28539" s="34">
        <v>631</v>
      </c>
      <c r="M28539" s="34">
        <v>416</v>
      </c>
    </row>
    <row r="28540" spans="1:13" x14ac:dyDescent="0.2">
      <c r="A28540" s="34" t="s">
        <v>129434</v>
      </c>
      <c r="B28540" s="34">
        <v>488</v>
      </c>
      <c r="C28540" s="34">
        <v>470</v>
      </c>
      <c r="D28540" s="34">
        <v>527</v>
      </c>
      <c r="E28540" s="34">
        <v>513</v>
      </c>
      <c r="F28540" s="34">
        <v>457</v>
      </c>
      <c r="G28540" s="34">
        <v>439</v>
      </c>
      <c r="H28540" s="34">
        <v>562</v>
      </c>
      <c r="I28540" s="34">
        <v>473</v>
      </c>
      <c r="J28540" s="34">
        <v>607</v>
      </c>
      <c r="K28540" s="34">
        <v>404</v>
      </c>
      <c r="L28540" s="34">
        <v>566</v>
      </c>
      <c r="M28540" s="34">
        <v>334</v>
      </c>
    </row>
    <row r="28541" spans="1:13" x14ac:dyDescent="0.2">
      <c r="A28541" s="34" t="s">
        <v>129435</v>
      </c>
      <c r="B28541" s="34">
        <v>558</v>
      </c>
      <c r="C28541" s="34">
        <v>590</v>
      </c>
      <c r="D28541" s="34">
        <v>628</v>
      </c>
      <c r="E28541" s="34">
        <v>542</v>
      </c>
      <c r="F28541" s="34">
        <v>526</v>
      </c>
      <c r="G28541" s="34">
        <v>523</v>
      </c>
      <c r="H28541" s="34">
        <v>604</v>
      </c>
      <c r="I28541" s="34">
        <v>548</v>
      </c>
      <c r="J28541" s="34">
        <v>564</v>
      </c>
      <c r="K28541" s="34">
        <v>432</v>
      </c>
      <c r="L28541" s="34">
        <v>627</v>
      </c>
      <c r="M28541" s="34">
        <v>465</v>
      </c>
    </row>
    <row r="28542" spans="1:13" x14ac:dyDescent="0.2">
      <c r="A28542" s="34" t="s">
        <v>129436</v>
      </c>
      <c r="B28542" s="34">
        <v>440</v>
      </c>
      <c r="C28542" s="34">
        <v>436</v>
      </c>
      <c r="D28542" s="34">
        <v>418</v>
      </c>
      <c r="E28542" s="34">
        <v>370</v>
      </c>
      <c r="F28542" s="34">
        <v>371</v>
      </c>
      <c r="G28542" s="34">
        <v>342</v>
      </c>
      <c r="H28542" s="34">
        <v>450</v>
      </c>
      <c r="I28542" s="34">
        <v>379</v>
      </c>
      <c r="J28542" s="34">
        <v>438</v>
      </c>
      <c r="K28542" s="34">
        <v>331</v>
      </c>
      <c r="L28542" s="34">
        <v>400</v>
      </c>
      <c r="M28542" s="34">
        <v>284</v>
      </c>
    </row>
    <row r="28543" spans="1:13" x14ac:dyDescent="0.2">
      <c r="A28543" s="34" t="s">
        <v>129437</v>
      </c>
      <c r="B28543" s="34">
        <v>705</v>
      </c>
      <c r="C28543" s="34">
        <v>815</v>
      </c>
      <c r="D28543" s="34">
        <v>768</v>
      </c>
      <c r="E28543" s="34">
        <v>904</v>
      </c>
      <c r="F28543" s="34">
        <v>805</v>
      </c>
      <c r="G28543" s="34">
        <v>759</v>
      </c>
      <c r="H28543" s="34">
        <v>812</v>
      </c>
      <c r="I28543" s="34">
        <v>777</v>
      </c>
      <c r="J28543" s="34">
        <v>754</v>
      </c>
      <c r="K28543" s="34">
        <v>653</v>
      </c>
      <c r="L28543" s="34">
        <v>841</v>
      </c>
      <c r="M28543" s="34">
        <v>701</v>
      </c>
    </row>
    <row r="28544" spans="1:13" x14ac:dyDescent="0.2">
      <c r="A28544" s="34" t="s">
        <v>129438</v>
      </c>
      <c r="B28544" s="34">
        <v>323</v>
      </c>
      <c r="C28544" s="34">
        <v>332</v>
      </c>
      <c r="D28544" s="34">
        <v>390</v>
      </c>
      <c r="E28544" s="34">
        <v>401</v>
      </c>
      <c r="F28544" s="34">
        <v>375</v>
      </c>
      <c r="G28544" s="34">
        <v>377</v>
      </c>
      <c r="H28544" s="34">
        <v>403</v>
      </c>
      <c r="I28544" s="34">
        <v>314</v>
      </c>
      <c r="J28544" s="34">
        <v>373</v>
      </c>
      <c r="K28544" s="34">
        <v>313</v>
      </c>
      <c r="L28544" s="34">
        <v>348</v>
      </c>
      <c r="M28544" s="34">
        <v>262</v>
      </c>
    </row>
    <row r="28545" spans="1:13" x14ac:dyDescent="0.2">
      <c r="A28545" s="34" t="s">
        <v>129439</v>
      </c>
      <c r="B28545" s="34">
        <v>748</v>
      </c>
      <c r="C28545" s="34">
        <v>768</v>
      </c>
      <c r="D28545" s="34">
        <v>690</v>
      </c>
      <c r="E28545" s="34">
        <v>845</v>
      </c>
      <c r="F28545" s="34">
        <v>667</v>
      </c>
      <c r="G28545" s="34">
        <v>709</v>
      </c>
      <c r="H28545" s="34">
        <v>782</v>
      </c>
      <c r="I28545" s="34">
        <v>749</v>
      </c>
      <c r="J28545" s="34">
        <v>841</v>
      </c>
      <c r="K28545" s="34">
        <v>641</v>
      </c>
      <c r="L28545" s="34">
        <v>731</v>
      </c>
      <c r="M28545" s="34">
        <v>541</v>
      </c>
    </row>
    <row r="28546" spans="1:13" x14ac:dyDescent="0.2">
      <c r="A28546" s="34" t="s">
        <v>129440</v>
      </c>
      <c r="B28546" s="34">
        <v>385</v>
      </c>
      <c r="C28546" s="34">
        <v>453</v>
      </c>
      <c r="D28546" s="34">
        <v>509</v>
      </c>
      <c r="E28546" s="34">
        <v>459</v>
      </c>
      <c r="F28546" s="34">
        <v>397</v>
      </c>
      <c r="G28546" s="34">
        <v>470</v>
      </c>
      <c r="H28546" s="34">
        <v>508</v>
      </c>
      <c r="I28546" s="34">
        <v>460</v>
      </c>
      <c r="J28546" s="34">
        <v>433</v>
      </c>
      <c r="K28546" s="34">
        <v>385</v>
      </c>
      <c r="L28546" s="34">
        <v>501</v>
      </c>
      <c r="M28546" s="34">
        <v>339</v>
      </c>
    </row>
    <row r="28547" spans="1:13" x14ac:dyDescent="0.2">
      <c r="A28547" s="34" t="s">
        <v>129441</v>
      </c>
      <c r="B28547" s="34">
        <v>479</v>
      </c>
      <c r="C28547" s="34">
        <v>529</v>
      </c>
      <c r="D28547" s="34">
        <v>640</v>
      </c>
      <c r="E28547" s="34">
        <v>611</v>
      </c>
      <c r="F28547" s="34">
        <v>553</v>
      </c>
      <c r="G28547" s="34">
        <v>536</v>
      </c>
      <c r="H28547" s="34">
        <v>705</v>
      </c>
      <c r="I28547" s="34">
        <v>582</v>
      </c>
      <c r="J28547" s="34">
        <v>638</v>
      </c>
      <c r="K28547" s="34">
        <v>477</v>
      </c>
      <c r="L28547" s="34">
        <v>553</v>
      </c>
      <c r="M28547" s="34">
        <v>417</v>
      </c>
    </row>
    <row r="28548" spans="1:13" x14ac:dyDescent="0.2">
      <c r="A28548" s="34" t="s">
        <v>129442</v>
      </c>
      <c r="B28548" s="34">
        <v>375</v>
      </c>
      <c r="C28548" s="34">
        <v>410</v>
      </c>
      <c r="D28548" s="34">
        <v>308</v>
      </c>
      <c r="E28548" s="34">
        <v>416</v>
      </c>
      <c r="F28548" s="34">
        <v>230</v>
      </c>
      <c r="G28548" s="34">
        <v>376</v>
      </c>
      <c r="H28548" s="34">
        <v>368</v>
      </c>
      <c r="I28548" s="34">
        <v>406</v>
      </c>
      <c r="J28548" s="34">
        <v>353</v>
      </c>
      <c r="K28548" s="34">
        <v>372</v>
      </c>
      <c r="L28548" s="34">
        <v>263</v>
      </c>
      <c r="M28548" s="34">
        <v>346</v>
      </c>
    </row>
    <row r="28549" spans="1:13" x14ac:dyDescent="0.2">
      <c r="A28549" s="34" t="s">
        <v>129443</v>
      </c>
      <c r="B28549" s="34">
        <v>504</v>
      </c>
      <c r="C28549" s="34">
        <v>445</v>
      </c>
      <c r="D28549" s="34">
        <v>481</v>
      </c>
      <c r="E28549" s="34">
        <v>407</v>
      </c>
      <c r="F28549" s="34">
        <v>473</v>
      </c>
      <c r="G28549" s="34">
        <v>412</v>
      </c>
      <c r="H28549" s="34">
        <v>484</v>
      </c>
      <c r="I28549" s="34">
        <v>459</v>
      </c>
      <c r="J28549" s="34">
        <v>417</v>
      </c>
      <c r="K28549" s="34">
        <v>354</v>
      </c>
      <c r="L28549" s="34">
        <v>403</v>
      </c>
      <c r="M28549" s="34">
        <v>319</v>
      </c>
    </row>
    <row r="28550" spans="1:13" x14ac:dyDescent="0.2">
      <c r="A28550" s="34" t="s">
        <v>129444</v>
      </c>
      <c r="B28550" s="34">
        <v>519</v>
      </c>
      <c r="C28550" s="34">
        <v>524</v>
      </c>
      <c r="D28550" s="34">
        <v>528</v>
      </c>
      <c r="E28550" s="34">
        <v>657</v>
      </c>
      <c r="F28550" s="34">
        <v>451</v>
      </c>
      <c r="G28550" s="34">
        <v>542</v>
      </c>
      <c r="H28550" s="34">
        <v>582</v>
      </c>
      <c r="I28550" s="34">
        <v>590</v>
      </c>
      <c r="J28550" s="34">
        <v>577</v>
      </c>
      <c r="K28550" s="34">
        <v>427</v>
      </c>
      <c r="L28550" s="34">
        <v>481</v>
      </c>
      <c r="M28550" s="34">
        <v>423</v>
      </c>
    </row>
    <row r="28551" spans="1:13" x14ac:dyDescent="0.2">
      <c r="A28551" s="34" t="s">
        <v>129445</v>
      </c>
      <c r="B28551" s="34">
        <v>510</v>
      </c>
      <c r="C28551" s="34">
        <v>441</v>
      </c>
      <c r="D28551" s="34">
        <v>553</v>
      </c>
      <c r="E28551" s="34">
        <v>524</v>
      </c>
      <c r="F28551" s="34">
        <v>496</v>
      </c>
      <c r="G28551" s="34">
        <v>451</v>
      </c>
      <c r="H28551" s="34">
        <v>593</v>
      </c>
      <c r="I28551" s="34">
        <v>497</v>
      </c>
      <c r="J28551" s="34">
        <v>552</v>
      </c>
      <c r="K28551" s="34">
        <v>409</v>
      </c>
      <c r="L28551" s="34">
        <v>527</v>
      </c>
      <c r="M28551" s="34">
        <v>395</v>
      </c>
    </row>
    <row r="28552" spans="1:13" x14ac:dyDescent="0.2">
      <c r="A28552" s="34" t="s">
        <v>129446</v>
      </c>
      <c r="B28552" s="34">
        <v>278</v>
      </c>
      <c r="C28552" s="34">
        <v>420</v>
      </c>
      <c r="D28552" s="34">
        <v>362</v>
      </c>
      <c r="E28552" s="34">
        <v>412</v>
      </c>
      <c r="F28552" s="34">
        <v>358</v>
      </c>
      <c r="G28552" s="34">
        <v>365</v>
      </c>
      <c r="H28552" s="34">
        <v>355</v>
      </c>
      <c r="I28552" s="34">
        <v>445</v>
      </c>
      <c r="J28552" s="34">
        <v>283</v>
      </c>
      <c r="K28552" s="34">
        <v>294</v>
      </c>
      <c r="L28552" s="34">
        <v>316</v>
      </c>
      <c r="M28552" s="34">
        <v>278</v>
      </c>
    </row>
    <row r="28553" spans="1:13" x14ac:dyDescent="0.2">
      <c r="A28553" s="34" t="s">
        <v>129447</v>
      </c>
      <c r="B28553" s="34">
        <v>216</v>
      </c>
      <c r="C28553" s="34">
        <v>265</v>
      </c>
      <c r="D28553" s="34">
        <v>285</v>
      </c>
      <c r="E28553" s="34">
        <v>312</v>
      </c>
      <c r="F28553" s="34">
        <v>223</v>
      </c>
      <c r="G28553" s="34">
        <v>253</v>
      </c>
      <c r="H28553" s="34">
        <v>238</v>
      </c>
      <c r="I28553" s="34">
        <v>301</v>
      </c>
      <c r="J28553" s="34">
        <v>249</v>
      </c>
      <c r="K28553" s="34">
        <v>245</v>
      </c>
      <c r="L28553" s="34">
        <v>183</v>
      </c>
      <c r="M28553" s="34">
        <v>207</v>
      </c>
    </row>
    <row r="28554" spans="1:13" x14ac:dyDescent="0.2">
      <c r="A28554" s="34" t="s">
        <v>129448</v>
      </c>
      <c r="B28554" s="34">
        <v>234</v>
      </c>
      <c r="C28554" s="34">
        <v>231</v>
      </c>
      <c r="D28554" s="34">
        <v>265</v>
      </c>
      <c r="E28554" s="34">
        <v>217</v>
      </c>
      <c r="F28554" s="34">
        <v>196</v>
      </c>
      <c r="G28554" s="34">
        <v>173</v>
      </c>
      <c r="H28554" s="34">
        <v>292</v>
      </c>
      <c r="I28554" s="34">
        <v>183</v>
      </c>
      <c r="J28554" s="34">
        <v>283</v>
      </c>
      <c r="K28554" s="34">
        <v>141</v>
      </c>
      <c r="L28554" s="34">
        <v>224</v>
      </c>
      <c r="M28554" s="34">
        <v>151</v>
      </c>
    </row>
    <row r="28555" spans="1:13" x14ac:dyDescent="0.2">
      <c r="A28555" s="34" t="s">
        <v>129449</v>
      </c>
      <c r="B28555" s="34">
        <v>368</v>
      </c>
      <c r="C28555" s="34">
        <v>369</v>
      </c>
      <c r="D28555" s="34">
        <v>334</v>
      </c>
      <c r="E28555" s="34">
        <v>378</v>
      </c>
      <c r="F28555" s="34">
        <v>323</v>
      </c>
      <c r="G28555" s="34">
        <v>363</v>
      </c>
      <c r="H28555" s="34">
        <v>403</v>
      </c>
      <c r="I28555" s="34">
        <v>371</v>
      </c>
      <c r="J28555" s="34">
        <v>389</v>
      </c>
      <c r="K28555" s="34">
        <v>260</v>
      </c>
      <c r="L28555" s="34">
        <v>323</v>
      </c>
      <c r="M28555" s="34">
        <v>298</v>
      </c>
    </row>
    <row r="28556" spans="1:13" x14ac:dyDescent="0.2">
      <c r="A28556" s="34" t="s">
        <v>129450</v>
      </c>
      <c r="B28556" s="34">
        <v>223</v>
      </c>
      <c r="C28556" s="34">
        <v>176</v>
      </c>
      <c r="D28556" s="34">
        <v>256</v>
      </c>
      <c r="E28556" s="34">
        <v>207</v>
      </c>
      <c r="F28556" s="34">
        <v>235</v>
      </c>
      <c r="G28556" s="34">
        <v>203</v>
      </c>
      <c r="H28556" s="34">
        <v>296</v>
      </c>
      <c r="I28556" s="34">
        <v>212</v>
      </c>
      <c r="J28556" s="34">
        <v>257</v>
      </c>
      <c r="K28556" s="34">
        <v>169</v>
      </c>
      <c r="L28556" s="34">
        <v>282</v>
      </c>
      <c r="M28556" s="34">
        <v>151</v>
      </c>
    </row>
    <row r="28557" spans="1:13" x14ac:dyDescent="0.2">
      <c r="A28557" s="34" t="s">
        <v>129451</v>
      </c>
      <c r="B28557" s="34">
        <v>584</v>
      </c>
      <c r="C28557" s="34">
        <v>576</v>
      </c>
      <c r="D28557" s="34">
        <v>602</v>
      </c>
      <c r="E28557" s="34">
        <v>516</v>
      </c>
      <c r="F28557" s="34">
        <v>556</v>
      </c>
      <c r="G28557" s="34">
        <v>499</v>
      </c>
      <c r="H28557" s="34">
        <v>691</v>
      </c>
      <c r="I28557" s="34">
        <v>555</v>
      </c>
      <c r="J28557" s="34">
        <v>537</v>
      </c>
      <c r="K28557" s="34">
        <v>421</v>
      </c>
      <c r="L28557" s="34">
        <v>540</v>
      </c>
      <c r="M28557" s="34">
        <v>498</v>
      </c>
    </row>
    <row r="28558" spans="1:13" x14ac:dyDescent="0.2">
      <c r="A28558" s="34" t="s">
        <v>129452</v>
      </c>
      <c r="B28558" s="34">
        <v>424</v>
      </c>
      <c r="C28558" s="34">
        <v>500</v>
      </c>
      <c r="D28558" s="34">
        <v>466</v>
      </c>
      <c r="E28558" s="34">
        <v>472</v>
      </c>
      <c r="F28558" s="34">
        <v>456</v>
      </c>
      <c r="G28558" s="34">
        <v>490</v>
      </c>
      <c r="H28558" s="34">
        <v>622</v>
      </c>
      <c r="I28558" s="34">
        <v>477</v>
      </c>
      <c r="J28558" s="34">
        <v>568</v>
      </c>
      <c r="K28558" s="34">
        <v>351</v>
      </c>
      <c r="L28558" s="34">
        <v>468</v>
      </c>
      <c r="M28558" s="34">
        <v>378</v>
      </c>
    </row>
    <row r="28559" spans="1:13" x14ac:dyDescent="0.2">
      <c r="A28559" s="34" t="s">
        <v>129453</v>
      </c>
      <c r="B28559" s="34">
        <v>221</v>
      </c>
      <c r="C28559" s="34">
        <v>256</v>
      </c>
      <c r="D28559" s="34">
        <v>247</v>
      </c>
      <c r="E28559" s="34">
        <v>247</v>
      </c>
      <c r="F28559" s="34">
        <v>178</v>
      </c>
      <c r="G28559" s="34">
        <v>271</v>
      </c>
      <c r="H28559" s="34">
        <v>232</v>
      </c>
      <c r="I28559" s="34">
        <v>274</v>
      </c>
      <c r="J28559" s="34">
        <v>253</v>
      </c>
      <c r="K28559" s="34">
        <v>219</v>
      </c>
      <c r="L28559" s="34">
        <v>198</v>
      </c>
      <c r="M28559" s="34">
        <v>231</v>
      </c>
    </row>
    <row r="28560" spans="1:13" x14ac:dyDescent="0.2">
      <c r="A28560" s="34" t="s">
        <v>129454</v>
      </c>
      <c r="B28560" s="34">
        <v>435</v>
      </c>
      <c r="C28560" s="34">
        <v>405</v>
      </c>
      <c r="D28560" s="34">
        <v>427</v>
      </c>
      <c r="E28560" s="34">
        <v>448</v>
      </c>
      <c r="F28560" s="34">
        <v>466</v>
      </c>
      <c r="G28560" s="34">
        <v>423</v>
      </c>
      <c r="H28560" s="34">
        <v>483</v>
      </c>
      <c r="I28560" s="34">
        <v>385</v>
      </c>
      <c r="J28560" s="34">
        <v>503</v>
      </c>
      <c r="K28560" s="34">
        <v>348</v>
      </c>
      <c r="L28560" s="34">
        <v>445</v>
      </c>
      <c r="M28560" s="34">
        <v>357</v>
      </c>
    </row>
    <row r="28561" spans="1:13" x14ac:dyDescent="0.2">
      <c r="A28561" s="34" t="s">
        <v>129455</v>
      </c>
      <c r="B28561" s="34">
        <v>457</v>
      </c>
      <c r="C28561" s="34">
        <v>462</v>
      </c>
      <c r="D28561" s="34">
        <v>454</v>
      </c>
      <c r="E28561" s="34">
        <v>539</v>
      </c>
      <c r="F28561" s="34">
        <v>434</v>
      </c>
      <c r="G28561" s="34">
        <v>449</v>
      </c>
      <c r="H28561" s="34">
        <v>513</v>
      </c>
      <c r="I28561" s="34">
        <v>514</v>
      </c>
      <c r="J28561" s="34">
        <v>512</v>
      </c>
      <c r="K28561" s="34">
        <v>408</v>
      </c>
      <c r="L28561" s="34">
        <v>489</v>
      </c>
      <c r="M28561" s="34">
        <v>425</v>
      </c>
    </row>
    <row r="28562" spans="1:13" x14ac:dyDescent="0.2">
      <c r="A28562" s="34" t="s">
        <v>129456</v>
      </c>
      <c r="B28562" s="34">
        <v>331</v>
      </c>
      <c r="C28562" s="34">
        <v>410</v>
      </c>
      <c r="D28562" s="34">
        <v>378</v>
      </c>
      <c r="E28562" s="34">
        <v>349</v>
      </c>
      <c r="F28562" s="34">
        <v>341</v>
      </c>
      <c r="G28562" s="34">
        <v>345</v>
      </c>
      <c r="H28562" s="34">
        <v>428</v>
      </c>
      <c r="I28562" s="34">
        <v>347</v>
      </c>
      <c r="J28562" s="34">
        <v>422</v>
      </c>
      <c r="K28562" s="34">
        <v>252</v>
      </c>
      <c r="L28562" s="34">
        <v>341</v>
      </c>
      <c r="M28562" s="34">
        <v>289</v>
      </c>
    </row>
    <row r="28563" spans="1:13" x14ac:dyDescent="0.2">
      <c r="A28563" s="34" t="s">
        <v>129457</v>
      </c>
      <c r="B28563" s="34">
        <v>351</v>
      </c>
      <c r="C28563" s="34">
        <v>424</v>
      </c>
      <c r="D28563" s="34">
        <v>387</v>
      </c>
      <c r="E28563" s="34">
        <v>425</v>
      </c>
      <c r="F28563" s="34">
        <v>374</v>
      </c>
      <c r="G28563" s="34">
        <v>380</v>
      </c>
      <c r="H28563" s="34">
        <v>416</v>
      </c>
      <c r="I28563" s="34">
        <v>421</v>
      </c>
      <c r="J28563" s="34">
        <v>372</v>
      </c>
      <c r="K28563" s="34">
        <v>366</v>
      </c>
      <c r="L28563" s="34">
        <v>379</v>
      </c>
      <c r="M28563" s="34">
        <v>323</v>
      </c>
    </row>
    <row r="28564" spans="1:13" x14ac:dyDescent="0.2">
      <c r="A28564" s="34" t="s">
        <v>129458</v>
      </c>
      <c r="B28564" s="34">
        <v>340</v>
      </c>
      <c r="C28564" s="34">
        <v>283</v>
      </c>
      <c r="D28564" s="34">
        <v>393</v>
      </c>
      <c r="E28564" s="34">
        <v>414</v>
      </c>
      <c r="F28564" s="34">
        <v>338</v>
      </c>
      <c r="G28564" s="34">
        <v>323</v>
      </c>
      <c r="H28564" s="34">
        <v>343</v>
      </c>
      <c r="I28564" s="34">
        <v>433</v>
      </c>
      <c r="J28564" s="34">
        <v>337</v>
      </c>
      <c r="K28564" s="34">
        <v>307</v>
      </c>
      <c r="L28564" s="34">
        <v>303</v>
      </c>
      <c r="M28564" s="34">
        <v>286</v>
      </c>
    </row>
    <row r="28565" spans="1:13" x14ac:dyDescent="0.2">
      <c r="A28565" s="34" t="s">
        <v>129459</v>
      </c>
      <c r="B28565" s="34">
        <v>435</v>
      </c>
      <c r="C28565" s="34">
        <v>501</v>
      </c>
      <c r="D28565" s="34">
        <v>501</v>
      </c>
      <c r="E28565" s="34">
        <v>506</v>
      </c>
      <c r="F28565" s="34">
        <v>390</v>
      </c>
      <c r="G28565" s="34">
        <v>499</v>
      </c>
      <c r="H28565" s="34">
        <v>557</v>
      </c>
      <c r="I28565" s="34">
        <v>546</v>
      </c>
      <c r="J28565" s="34">
        <v>490</v>
      </c>
      <c r="K28565" s="34">
        <v>400</v>
      </c>
      <c r="L28565" s="34">
        <v>463</v>
      </c>
      <c r="M28565" s="34">
        <v>351</v>
      </c>
    </row>
    <row r="28566" spans="1:13" x14ac:dyDescent="0.2">
      <c r="A28566" s="34" t="s">
        <v>129460</v>
      </c>
      <c r="B28566" s="34">
        <v>736</v>
      </c>
      <c r="C28566" s="34">
        <v>740</v>
      </c>
      <c r="D28566" s="34">
        <v>823</v>
      </c>
      <c r="E28566" s="34">
        <v>806</v>
      </c>
      <c r="F28566" s="34">
        <v>816</v>
      </c>
      <c r="G28566" s="34">
        <v>731</v>
      </c>
      <c r="H28566" s="34">
        <v>848</v>
      </c>
      <c r="I28566" s="34">
        <v>793</v>
      </c>
      <c r="J28566" s="34">
        <v>824</v>
      </c>
      <c r="K28566" s="34">
        <v>657</v>
      </c>
      <c r="L28566" s="34">
        <v>780</v>
      </c>
      <c r="M28566" s="34">
        <v>590</v>
      </c>
    </row>
    <row r="28567" spans="1:13" x14ac:dyDescent="0.2">
      <c r="A28567" s="34" t="s">
        <v>129461</v>
      </c>
      <c r="B28567" s="34">
        <v>607</v>
      </c>
      <c r="C28567" s="34">
        <v>526</v>
      </c>
      <c r="D28567" s="34">
        <v>726</v>
      </c>
      <c r="E28567" s="34">
        <v>639</v>
      </c>
      <c r="F28567" s="34">
        <v>527</v>
      </c>
      <c r="G28567" s="34">
        <v>500</v>
      </c>
      <c r="H28567" s="34">
        <v>659</v>
      </c>
      <c r="I28567" s="34">
        <v>580</v>
      </c>
      <c r="J28567" s="34">
        <v>725</v>
      </c>
      <c r="K28567" s="34">
        <v>501</v>
      </c>
      <c r="L28567" s="34">
        <v>604</v>
      </c>
      <c r="M28567" s="34">
        <v>428</v>
      </c>
    </row>
    <row r="28568" spans="1:13" x14ac:dyDescent="0.2">
      <c r="A28568" s="34" t="s">
        <v>129462</v>
      </c>
      <c r="B28568" s="34">
        <v>439</v>
      </c>
      <c r="C28568" s="34">
        <v>481</v>
      </c>
      <c r="D28568" s="34">
        <v>524</v>
      </c>
      <c r="E28568" s="34">
        <v>546</v>
      </c>
      <c r="F28568" s="34">
        <v>451</v>
      </c>
      <c r="G28568" s="34">
        <v>377</v>
      </c>
      <c r="H28568" s="34">
        <v>514</v>
      </c>
      <c r="I28568" s="34">
        <v>423</v>
      </c>
      <c r="J28568" s="34">
        <v>430</v>
      </c>
      <c r="K28568" s="34">
        <v>376</v>
      </c>
      <c r="L28568" s="34">
        <v>401</v>
      </c>
      <c r="M28568" s="34">
        <v>383</v>
      </c>
    </row>
    <row r="28569" spans="1:13" x14ac:dyDescent="0.2">
      <c r="A28569" s="34" t="s">
        <v>129463</v>
      </c>
      <c r="B28569" s="34">
        <v>793</v>
      </c>
      <c r="C28569" s="34">
        <v>802</v>
      </c>
      <c r="D28569" s="34">
        <v>967</v>
      </c>
      <c r="E28569" s="34">
        <v>930</v>
      </c>
      <c r="F28569" s="34">
        <v>842</v>
      </c>
      <c r="G28569" s="34">
        <v>806</v>
      </c>
      <c r="H28569" s="34">
        <v>916</v>
      </c>
      <c r="I28569" s="34">
        <v>899</v>
      </c>
      <c r="J28569" s="34">
        <v>913</v>
      </c>
      <c r="K28569" s="34">
        <v>739</v>
      </c>
      <c r="L28569" s="34">
        <v>908</v>
      </c>
      <c r="M28569" s="34">
        <v>675</v>
      </c>
    </row>
    <row r="28570" spans="1:13" x14ac:dyDescent="0.2">
      <c r="A28570" s="34" t="s">
        <v>129464</v>
      </c>
      <c r="B28570" s="34">
        <v>823</v>
      </c>
      <c r="C28570" s="34">
        <v>929</v>
      </c>
      <c r="D28570" s="34">
        <v>1102</v>
      </c>
      <c r="E28570" s="34">
        <v>1003</v>
      </c>
      <c r="F28570" s="34">
        <v>976</v>
      </c>
      <c r="G28570" s="34">
        <v>912</v>
      </c>
      <c r="H28570" s="34">
        <v>1087</v>
      </c>
      <c r="I28570" s="34">
        <v>965</v>
      </c>
      <c r="J28570" s="34">
        <v>1216</v>
      </c>
      <c r="K28570" s="34">
        <v>794</v>
      </c>
      <c r="L28570" s="34">
        <v>1091</v>
      </c>
      <c r="M28570" s="34">
        <v>785</v>
      </c>
    </row>
    <row r="28571" spans="1:13" x14ac:dyDescent="0.2">
      <c r="A28571" s="34" t="s">
        <v>129465</v>
      </c>
      <c r="B28571" s="34">
        <v>377</v>
      </c>
      <c r="C28571" s="34">
        <v>395</v>
      </c>
      <c r="D28571" s="34">
        <v>379</v>
      </c>
      <c r="E28571" s="34">
        <v>354</v>
      </c>
      <c r="F28571" s="34">
        <v>343</v>
      </c>
      <c r="G28571" s="34">
        <v>325</v>
      </c>
      <c r="H28571" s="34">
        <v>356</v>
      </c>
      <c r="I28571" s="34">
        <v>351</v>
      </c>
      <c r="J28571" s="34">
        <v>417</v>
      </c>
      <c r="K28571" s="34">
        <v>288</v>
      </c>
      <c r="L28571" s="34">
        <v>345</v>
      </c>
      <c r="M28571" s="34">
        <v>355</v>
      </c>
    </row>
    <row r="28572" spans="1:13" x14ac:dyDescent="0.2">
      <c r="A28572" s="34" t="s">
        <v>129466</v>
      </c>
      <c r="B28572" s="34">
        <v>556</v>
      </c>
      <c r="C28572" s="34">
        <v>529</v>
      </c>
      <c r="D28572" s="34">
        <v>554</v>
      </c>
      <c r="E28572" s="34">
        <v>564</v>
      </c>
      <c r="F28572" s="34">
        <v>469</v>
      </c>
      <c r="G28572" s="34">
        <v>504</v>
      </c>
      <c r="H28572" s="34">
        <v>612</v>
      </c>
      <c r="I28572" s="34">
        <v>519</v>
      </c>
      <c r="J28572" s="34">
        <v>518</v>
      </c>
      <c r="K28572" s="34">
        <v>431</v>
      </c>
      <c r="L28572" s="34">
        <v>535</v>
      </c>
      <c r="M28572" s="34">
        <v>371</v>
      </c>
    </row>
    <row r="28573" spans="1:13" x14ac:dyDescent="0.2">
      <c r="A28573" s="34" t="s">
        <v>129467</v>
      </c>
      <c r="B28573" s="34">
        <v>652</v>
      </c>
      <c r="C28573" s="34">
        <v>573</v>
      </c>
      <c r="D28573" s="34">
        <v>644</v>
      </c>
      <c r="E28573" s="34">
        <v>657</v>
      </c>
      <c r="F28573" s="34">
        <v>519</v>
      </c>
      <c r="G28573" s="34">
        <v>513</v>
      </c>
      <c r="H28573" s="34">
        <v>732</v>
      </c>
      <c r="I28573" s="34">
        <v>596</v>
      </c>
      <c r="J28573" s="34">
        <v>659</v>
      </c>
      <c r="K28573" s="34">
        <v>485</v>
      </c>
      <c r="L28573" s="34">
        <v>533</v>
      </c>
      <c r="M28573" s="34">
        <v>452</v>
      </c>
    </row>
    <row r="28574" spans="1:13" x14ac:dyDescent="0.2">
      <c r="A28574" s="34" t="s">
        <v>129468</v>
      </c>
      <c r="B28574" s="34">
        <v>654</v>
      </c>
      <c r="C28574" s="34">
        <v>679</v>
      </c>
      <c r="D28574" s="34">
        <v>750</v>
      </c>
      <c r="E28574" s="34">
        <v>730</v>
      </c>
      <c r="F28574" s="34">
        <v>632</v>
      </c>
      <c r="G28574" s="34">
        <v>617</v>
      </c>
      <c r="H28574" s="34">
        <v>736</v>
      </c>
      <c r="I28574" s="34">
        <v>632</v>
      </c>
      <c r="J28574" s="34">
        <v>738</v>
      </c>
      <c r="K28574" s="34">
        <v>502</v>
      </c>
      <c r="L28574" s="34">
        <v>726</v>
      </c>
      <c r="M28574" s="34">
        <v>499</v>
      </c>
    </row>
    <row r="28575" spans="1:13" x14ac:dyDescent="0.2">
      <c r="A28575" s="34" t="s">
        <v>129469</v>
      </c>
      <c r="B28575" s="34">
        <v>883</v>
      </c>
      <c r="C28575" s="34">
        <v>881</v>
      </c>
      <c r="D28575" s="34">
        <v>971</v>
      </c>
      <c r="E28575" s="34">
        <v>914</v>
      </c>
      <c r="F28575" s="34">
        <v>842</v>
      </c>
      <c r="G28575" s="34">
        <v>839</v>
      </c>
      <c r="H28575" s="34">
        <v>1061</v>
      </c>
      <c r="I28575" s="34">
        <v>784</v>
      </c>
      <c r="J28575" s="34">
        <v>935</v>
      </c>
      <c r="K28575" s="34">
        <v>783</v>
      </c>
      <c r="L28575" s="34">
        <v>852</v>
      </c>
      <c r="M28575" s="34">
        <v>705</v>
      </c>
    </row>
    <row r="28576" spans="1:13" x14ac:dyDescent="0.2">
      <c r="A28576" s="34" t="s">
        <v>129470</v>
      </c>
      <c r="B28576" s="34">
        <v>285</v>
      </c>
      <c r="C28576" s="34">
        <v>291</v>
      </c>
      <c r="D28576" s="34">
        <v>259</v>
      </c>
      <c r="E28576" s="34">
        <v>334</v>
      </c>
      <c r="F28576" s="34">
        <v>214</v>
      </c>
      <c r="G28576" s="34">
        <v>299</v>
      </c>
      <c r="H28576" s="34">
        <v>311</v>
      </c>
      <c r="I28576" s="34">
        <v>251</v>
      </c>
      <c r="J28576" s="34">
        <v>285</v>
      </c>
      <c r="K28576" s="34">
        <v>244</v>
      </c>
      <c r="L28576" s="34">
        <v>256</v>
      </c>
      <c r="M28576" s="34">
        <v>207</v>
      </c>
    </row>
    <row r="28577" spans="1:13" x14ac:dyDescent="0.2">
      <c r="A28577" s="34" t="s">
        <v>129471</v>
      </c>
      <c r="B28577" s="34">
        <v>421</v>
      </c>
      <c r="C28577" s="34">
        <v>493</v>
      </c>
      <c r="D28577" s="34">
        <v>474</v>
      </c>
      <c r="E28577" s="34">
        <v>507</v>
      </c>
      <c r="F28577" s="34">
        <v>438</v>
      </c>
      <c r="G28577" s="34">
        <v>461</v>
      </c>
      <c r="H28577" s="34">
        <v>509</v>
      </c>
      <c r="I28577" s="34">
        <v>457</v>
      </c>
      <c r="J28577" s="34">
        <v>516</v>
      </c>
      <c r="K28577" s="34">
        <v>386</v>
      </c>
      <c r="L28577" s="34">
        <v>410</v>
      </c>
      <c r="M28577" s="34">
        <v>385</v>
      </c>
    </row>
    <row r="28578" spans="1:13" x14ac:dyDescent="0.2">
      <c r="A28578" s="34" t="s">
        <v>129472</v>
      </c>
      <c r="B28578" s="34">
        <v>660</v>
      </c>
      <c r="C28578" s="34">
        <v>597</v>
      </c>
      <c r="D28578" s="34">
        <v>674</v>
      </c>
      <c r="E28578" s="34">
        <v>701</v>
      </c>
      <c r="F28578" s="34">
        <v>557</v>
      </c>
      <c r="G28578" s="34">
        <v>604</v>
      </c>
      <c r="H28578" s="34">
        <v>655</v>
      </c>
      <c r="I28578" s="34">
        <v>599</v>
      </c>
      <c r="J28578" s="34">
        <v>683</v>
      </c>
      <c r="K28578" s="34">
        <v>486</v>
      </c>
      <c r="L28578" s="34">
        <v>631</v>
      </c>
      <c r="M28578" s="34">
        <v>488</v>
      </c>
    </row>
    <row r="28579" spans="1:13" x14ac:dyDescent="0.2">
      <c r="A28579" s="34" t="s">
        <v>129473</v>
      </c>
      <c r="B28579" s="34">
        <v>537</v>
      </c>
      <c r="C28579" s="34">
        <v>544</v>
      </c>
      <c r="D28579" s="34">
        <v>600</v>
      </c>
      <c r="E28579" s="34">
        <v>638</v>
      </c>
      <c r="F28579" s="34">
        <v>508</v>
      </c>
      <c r="G28579" s="34">
        <v>432</v>
      </c>
      <c r="H28579" s="34">
        <v>615</v>
      </c>
      <c r="I28579" s="34">
        <v>516</v>
      </c>
      <c r="J28579" s="34">
        <v>608</v>
      </c>
      <c r="K28579" s="34">
        <v>436</v>
      </c>
      <c r="L28579" s="34">
        <v>595</v>
      </c>
      <c r="M28579" s="34">
        <v>416</v>
      </c>
    </row>
    <row r="28580" spans="1:13" x14ac:dyDescent="0.2">
      <c r="A28580" s="34" t="s">
        <v>129474</v>
      </c>
      <c r="B28580" s="34">
        <v>303</v>
      </c>
      <c r="C28580" s="34">
        <v>316</v>
      </c>
      <c r="D28580" s="34">
        <v>318</v>
      </c>
      <c r="E28580" s="34">
        <v>327</v>
      </c>
      <c r="F28580" s="34">
        <v>270</v>
      </c>
      <c r="G28580" s="34">
        <v>329</v>
      </c>
      <c r="H28580" s="34">
        <v>318</v>
      </c>
      <c r="I28580" s="34">
        <v>283</v>
      </c>
      <c r="J28580" s="34">
        <v>351</v>
      </c>
      <c r="K28580" s="34">
        <v>281</v>
      </c>
      <c r="L28580" s="34">
        <v>370</v>
      </c>
      <c r="M28580" s="34">
        <v>229</v>
      </c>
    </row>
    <row r="28581" spans="1:13" x14ac:dyDescent="0.2">
      <c r="A28581" s="34" t="s">
        <v>129475</v>
      </c>
      <c r="B28581" s="34">
        <v>402</v>
      </c>
      <c r="C28581" s="34">
        <v>373</v>
      </c>
      <c r="D28581" s="34">
        <v>521</v>
      </c>
      <c r="E28581" s="34">
        <v>476</v>
      </c>
      <c r="F28581" s="34">
        <v>435</v>
      </c>
      <c r="G28581" s="34">
        <v>358</v>
      </c>
      <c r="H28581" s="34">
        <v>460</v>
      </c>
      <c r="I28581" s="34">
        <v>408</v>
      </c>
      <c r="J28581" s="34">
        <v>416</v>
      </c>
      <c r="K28581" s="34">
        <v>325</v>
      </c>
      <c r="L28581" s="34">
        <v>460</v>
      </c>
      <c r="M28581" s="34">
        <v>312</v>
      </c>
    </row>
    <row r="28582" spans="1:13" x14ac:dyDescent="0.2">
      <c r="A28582" s="34" t="s">
        <v>129476</v>
      </c>
      <c r="B28582" s="34">
        <v>460</v>
      </c>
      <c r="C28582" s="34">
        <v>481</v>
      </c>
      <c r="D28582" s="34">
        <v>594</v>
      </c>
      <c r="E28582" s="34">
        <v>491</v>
      </c>
      <c r="F28582" s="34">
        <v>484</v>
      </c>
      <c r="G28582" s="34">
        <v>435</v>
      </c>
      <c r="H28582" s="34">
        <v>505</v>
      </c>
      <c r="I28582" s="34">
        <v>436</v>
      </c>
      <c r="J28582" s="34">
        <v>496</v>
      </c>
      <c r="K28582" s="34">
        <v>393</v>
      </c>
      <c r="L28582" s="34">
        <v>529</v>
      </c>
      <c r="M28582" s="34">
        <v>351</v>
      </c>
    </row>
    <row r="28583" spans="1:13" x14ac:dyDescent="0.2">
      <c r="A28583" s="34" t="s">
        <v>129477</v>
      </c>
      <c r="B28583" s="34">
        <v>406</v>
      </c>
      <c r="C28583" s="34">
        <v>437</v>
      </c>
      <c r="D28583" s="34">
        <v>417</v>
      </c>
      <c r="E28583" s="34">
        <v>476</v>
      </c>
      <c r="F28583" s="34">
        <v>363</v>
      </c>
      <c r="G28583" s="34">
        <v>375</v>
      </c>
      <c r="H28583" s="34">
        <v>416</v>
      </c>
      <c r="I28583" s="34">
        <v>377</v>
      </c>
      <c r="J28583" s="34">
        <v>397</v>
      </c>
      <c r="K28583" s="34">
        <v>372</v>
      </c>
      <c r="L28583" s="34">
        <v>408</v>
      </c>
      <c r="M28583" s="34">
        <v>322</v>
      </c>
    </row>
    <row r="28584" spans="1:13" x14ac:dyDescent="0.2">
      <c r="A28584" s="34" t="s">
        <v>129478</v>
      </c>
      <c r="B28584" s="34">
        <v>574</v>
      </c>
      <c r="C28584" s="34">
        <v>542</v>
      </c>
      <c r="D28584" s="34">
        <v>684</v>
      </c>
      <c r="E28584" s="34">
        <v>583</v>
      </c>
      <c r="F28584" s="34">
        <v>615</v>
      </c>
      <c r="G28584" s="34">
        <v>561</v>
      </c>
      <c r="H28584" s="34">
        <v>709</v>
      </c>
      <c r="I28584" s="34">
        <v>587</v>
      </c>
      <c r="J28584" s="34">
        <v>712</v>
      </c>
      <c r="K28584" s="34">
        <v>476</v>
      </c>
      <c r="L28584" s="34">
        <v>622</v>
      </c>
      <c r="M28584" s="34">
        <v>444</v>
      </c>
    </row>
    <row r="28585" spans="1:13" x14ac:dyDescent="0.2">
      <c r="A28585" s="34" t="s">
        <v>129479</v>
      </c>
      <c r="B28585" s="34">
        <v>846</v>
      </c>
      <c r="C28585" s="34">
        <v>754</v>
      </c>
      <c r="D28585" s="34">
        <v>828</v>
      </c>
      <c r="E28585" s="34">
        <v>772</v>
      </c>
      <c r="F28585" s="34">
        <v>750</v>
      </c>
      <c r="G28585" s="34">
        <v>712</v>
      </c>
      <c r="H28585" s="34">
        <v>869</v>
      </c>
      <c r="I28585" s="34">
        <v>783</v>
      </c>
      <c r="J28585" s="34">
        <v>857</v>
      </c>
      <c r="K28585" s="34">
        <v>591</v>
      </c>
      <c r="L28585" s="34">
        <v>842</v>
      </c>
      <c r="M28585" s="34">
        <v>562</v>
      </c>
    </row>
    <row r="28586" spans="1:13" x14ac:dyDescent="0.2">
      <c r="A28586" s="34" t="s">
        <v>129480</v>
      </c>
      <c r="B28586" s="34">
        <v>422</v>
      </c>
      <c r="C28586" s="34">
        <v>371</v>
      </c>
      <c r="D28586" s="34">
        <v>467</v>
      </c>
      <c r="E28586" s="34">
        <v>436</v>
      </c>
      <c r="F28586" s="34">
        <v>515</v>
      </c>
      <c r="G28586" s="34">
        <v>379</v>
      </c>
      <c r="H28586" s="34">
        <v>454</v>
      </c>
      <c r="I28586" s="34">
        <v>437</v>
      </c>
      <c r="J28586" s="34">
        <v>461</v>
      </c>
      <c r="K28586" s="34">
        <v>399</v>
      </c>
      <c r="L28586" s="34">
        <v>413</v>
      </c>
      <c r="M28586" s="34">
        <v>325</v>
      </c>
    </row>
    <row r="28587" spans="1:13" x14ac:dyDescent="0.2">
      <c r="A28587" s="34" t="s">
        <v>129481</v>
      </c>
      <c r="B28587" s="34">
        <v>224</v>
      </c>
      <c r="C28587" s="34">
        <v>259</v>
      </c>
      <c r="D28587" s="34">
        <v>261</v>
      </c>
      <c r="E28587" s="34">
        <v>192</v>
      </c>
      <c r="F28587" s="34">
        <v>211</v>
      </c>
      <c r="G28587" s="34">
        <v>218</v>
      </c>
      <c r="H28587" s="34">
        <v>342</v>
      </c>
      <c r="I28587" s="34">
        <v>186</v>
      </c>
      <c r="J28587" s="34">
        <v>338</v>
      </c>
      <c r="K28587" s="34">
        <v>168</v>
      </c>
      <c r="L28587" s="34">
        <v>255</v>
      </c>
      <c r="M28587" s="34">
        <v>183</v>
      </c>
    </row>
    <row r="28588" spans="1:13" x14ac:dyDescent="0.2">
      <c r="A28588" s="34" t="s">
        <v>129482</v>
      </c>
      <c r="B28588" s="34">
        <v>561</v>
      </c>
      <c r="C28588" s="34">
        <v>498</v>
      </c>
      <c r="D28588" s="34">
        <v>506</v>
      </c>
      <c r="E28588" s="34">
        <v>508</v>
      </c>
      <c r="F28588" s="34">
        <v>487</v>
      </c>
      <c r="G28588" s="34">
        <v>420</v>
      </c>
      <c r="H28588" s="34">
        <v>583</v>
      </c>
      <c r="I28588" s="34">
        <v>498</v>
      </c>
      <c r="J28588" s="34">
        <v>543</v>
      </c>
      <c r="K28588" s="34">
        <v>424</v>
      </c>
      <c r="L28588" s="34">
        <v>517</v>
      </c>
      <c r="M28588" s="34">
        <v>380</v>
      </c>
    </row>
    <row r="28589" spans="1:13" x14ac:dyDescent="0.2">
      <c r="A28589" s="34" t="s">
        <v>129483</v>
      </c>
      <c r="B28589" s="34">
        <v>609</v>
      </c>
      <c r="C28589" s="34">
        <v>610</v>
      </c>
      <c r="D28589" s="34">
        <v>714</v>
      </c>
      <c r="E28589" s="34">
        <v>645</v>
      </c>
      <c r="F28589" s="34">
        <v>712</v>
      </c>
      <c r="G28589" s="34">
        <v>576</v>
      </c>
      <c r="H28589" s="34">
        <v>811</v>
      </c>
      <c r="I28589" s="34">
        <v>677</v>
      </c>
      <c r="J28589" s="34">
        <v>735</v>
      </c>
      <c r="K28589" s="34">
        <v>575</v>
      </c>
      <c r="L28589" s="34">
        <v>638</v>
      </c>
      <c r="M28589" s="34">
        <v>528</v>
      </c>
    </row>
    <row r="28590" spans="1:13" x14ac:dyDescent="0.2">
      <c r="A28590" s="34" t="s">
        <v>129484</v>
      </c>
      <c r="B28590" s="34">
        <v>497</v>
      </c>
      <c r="C28590" s="34">
        <v>541</v>
      </c>
      <c r="D28590" s="34">
        <v>602</v>
      </c>
      <c r="E28590" s="34">
        <v>601</v>
      </c>
      <c r="F28590" s="34">
        <v>585</v>
      </c>
      <c r="G28590" s="34">
        <v>509</v>
      </c>
      <c r="H28590" s="34">
        <v>684</v>
      </c>
      <c r="I28590" s="34">
        <v>554</v>
      </c>
      <c r="J28590" s="34">
        <v>607</v>
      </c>
      <c r="K28590" s="34">
        <v>463</v>
      </c>
      <c r="L28590" s="34">
        <v>543</v>
      </c>
      <c r="M28590" s="34">
        <v>419</v>
      </c>
    </row>
    <row r="28591" spans="1:13" x14ac:dyDescent="0.2">
      <c r="A28591" s="34" t="s">
        <v>129485</v>
      </c>
      <c r="B28591" s="34">
        <v>335</v>
      </c>
      <c r="C28591" s="34">
        <v>403</v>
      </c>
      <c r="D28591" s="34">
        <v>366</v>
      </c>
      <c r="E28591" s="34">
        <v>380</v>
      </c>
      <c r="F28591" s="34">
        <v>348</v>
      </c>
      <c r="G28591" s="34">
        <v>372</v>
      </c>
      <c r="H28591" s="34">
        <v>374</v>
      </c>
      <c r="I28591" s="34">
        <v>358</v>
      </c>
      <c r="J28591" s="34">
        <v>340</v>
      </c>
      <c r="K28591" s="34">
        <v>282</v>
      </c>
      <c r="L28591" s="34">
        <v>388</v>
      </c>
      <c r="M28591" s="34">
        <v>266</v>
      </c>
    </row>
    <row r="28592" spans="1:13" x14ac:dyDescent="0.2">
      <c r="A28592" s="34" t="s">
        <v>129486</v>
      </c>
      <c r="B28592" s="34">
        <v>679</v>
      </c>
      <c r="C28592" s="34">
        <v>653</v>
      </c>
      <c r="D28592" s="34">
        <v>842</v>
      </c>
      <c r="E28592" s="34">
        <v>701</v>
      </c>
      <c r="F28592" s="34">
        <v>705</v>
      </c>
      <c r="G28592" s="34">
        <v>638</v>
      </c>
      <c r="H28592" s="34">
        <v>822</v>
      </c>
      <c r="I28592" s="34">
        <v>741</v>
      </c>
      <c r="J28592" s="34">
        <v>726</v>
      </c>
      <c r="K28592" s="34">
        <v>637</v>
      </c>
      <c r="L28592" s="34">
        <v>708</v>
      </c>
      <c r="M28592" s="34">
        <v>585</v>
      </c>
    </row>
    <row r="28593" spans="1:13" x14ac:dyDescent="0.2">
      <c r="A28593" s="34" t="s">
        <v>129487</v>
      </c>
      <c r="B28593" s="34">
        <v>528</v>
      </c>
      <c r="C28593" s="34">
        <v>506</v>
      </c>
      <c r="D28593" s="34">
        <v>539</v>
      </c>
      <c r="E28593" s="34">
        <v>505</v>
      </c>
      <c r="F28593" s="34">
        <v>465</v>
      </c>
      <c r="G28593" s="34">
        <v>483</v>
      </c>
      <c r="H28593" s="34">
        <v>570</v>
      </c>
      <c r="I28593" s="34">
        <v>474</v>
      </c>
      <c r="J28593" s="34">
        <v>506</v>
      </c>
      <c r="K28593" s="34">
        <v>357</v>
      </c>
      <c r="L28593" s="34">
        <v>419</v>
      </c>
      <c r="M28593" s="34">
        <v>286</v>
      </c>
    </row>
    <row r="28594" spans="1:13" x14ac:dyDescent="0.2">
      <c r="A28594" s="34" t="s">
        <v>129488</v>
      </c>
      <c r="B28594" s="34">
        <v>441</v>
      </c>
      <c r="C28594" s="34">
        <v>426</v>
      </c>
      <c r="D28594" s="34">
        <v>401</v>
      </c>
      <c r="E28594" s="34">
        <v>485</v>
      </c>
      <c r="F28594" s="34">
        <v>363</v>
      </c>
      <c r="G28594" s="34">
        <v>360</v>
      </c>
      <c r="H28594" s="34">
        <v>477</v>
      </c>
      <c r="I28594" s="34">
        <v>381</v>
      </c>
      <c r="J28594" s="34">
        <v>448</v>
      </c>
      <c r="K28594" s="34">
        <v>379</v>
      </c>
      <c r="L28594" s="34">
        <v>371</v>
      </c>
      <c r="M28594" s="34">
        <v>332</v>
      </c>
    </row>
    <row r="28595" spans="1:13" x14ac:dyDescent="0.2">
      <c r="A28595" s="34" t="s">
        <v>129489</v>
      </c>
      <c r="B28595" s="34">
        <v>535</v>
      </c>
      <c r="C28595" s="34">
        <v>468</v>
      </c>
      <c r="D28595" s="34">
        <v>456</v>
      </c>
      <c r="E28595" s="34">
        <v>444</v>
      </c>
      <c r="F28595" s="34">
        <v>320</v>
      </c>
      <c r="G28595" s="34">
        <v>439</v>
      </c>
      <c r="H28595" s="34">
        <v>475</v>
      </c>
      <c r="I28595" s="34">
        <v>400</v>
      </c>
      <c r="J28595" s="34">
        <v>503</v>
      </c>
      <c r="K28595" s="34">
        <v>406</v>
      </c>
      <c r="L28595" s="34">
        <v>421</v>
      </c>
      <c r="M28595" s="34">
        <v>392</v>
      </c>
    </row>
    <row r="28596" spans="1:13" x14ac:dyDescent="0.2">
      <c r="A28596" s="34" t="s">
        <v>129490</v>
      </c>
      <c r="B28596" s="34">
        <v>501</v>
      </c>
      <c r="C28596" s="34">
        <v>468</v>
      </c>
      <c r="D28596" s="34">
        <v>504</v>
      </c>
      <c r="E28596" s="34">
        <v>489</v>
      </c>
      <c r="F28596" s="34">
        <v>463</v>
      </c>
      <c r="G28596" s="34">
        <v>495</v>
      </c>
      <c r="H28596" s="34">
        <v>494</v>
      </c>
      <c r="I28596" s="34">
        <v>456</v>
      </c>
      <c r="J28596" s="34">
        <v>478</v>
      </c>
      <c r="K28596" s="34">
        <v>387</v>
      </c>
      <c r="L28596" s="34">
        <v>450</v>
      </c>
      <c r="M28596" s="34">
        <v>379</v>
      </c>
    </row>
    <row r="28597" spans="1:13" x14ac:dyDescent="0.2">
      <c r="A28597" s="34" t="s">
        <v>129491</v>
      </c>
      <c r="B28597" s="34">
        <v>737</v>
      </c>
      <c r="C28597" s="34">
        <v>641</v>
      </c>
      <c r="D28597" s="34">
        <v>696</v>
      </c>
      <c r="E28597" s="34">
        <v>736</v>
      </c>
      <c r="F28597" s="34">
        <v>671</v>
      </c>
      <c r="G28597" s="34">
        <v>593</v>
      </c>
      <c r="H28597" s="34">
        <v>701</v>
      </c>
      <c r="I28597" s="34">
        <v>617</v>
      </c>
      <c r="J28597" s="34">
        <v>635</v>
      </c>
      <c r="K28597" s="34">
        <v>517</v>
      </c>
      <c r="L28597" s="34">
        <v>591</v>
      </c>
      <c r="M28597" s="34">
        <v>485</v>
      </c>
    </row>
    <row r="28598" spans="1:13" x14ac:dyDescent="0.2">
      <c r="A28598" s="34" t="s">
        <v>129492</v>
      </c>
      <c r="B28598" s="34">
        <v>435</v>
      </c>
      <c r="C28598" s="34">
        <v>386</v>
      </c>
      <c r="D28598" s="34">
        <v>345</v>
      </c>
      <c r="E28598" s="34">
        <v>425</v>
      </c>
      <c r="F28598" s="34">
        <v>320</v>
      </c>
      <c r="G28598" s="34">
        <v>395</v>
      </c>
      <c r="H28598" s="34">
        <v>448</v>
      </c>
      <c r="I28598" s="34">
        <v>322</v>
      </c>
      <c r="J28598" s="34">
        <v>396</v>
      </c>
      <c r="K28598" s="34">
        <v>346</v>
      </c>
      <c r="L28598" s="34">
        <v>337</v>
      </c>
      <c r="M28598" s="34">
        <v>287</v>
      </c>
    </row>
    <row r="28599" spans="1:13" x14ac:dyDescent="0.2">
      <c r="A28599" s="34" t="s">
        <v>129493</v>
      </c>
      <c r="B28599" s="34">
        <v>682</v>
      </c>
      <c r="C28599" s="34">
        <v>714</v>
      </c>
      <c r="D28599" s="34">
        <v>905</v>
      </c>
      <c r="E28599" s="34">
        <v>763</v>
      </c>
      <c r="F28599" s="34">
        <v>726</v>
      </c>
      <c r="G28599" s="34">
        <v>654</v>
      </c>
      <c r="H28599" s="34">
        <v>805</v>
      </c>
      <c r="I28599" s="34">
        <v>701</v>
      </c>
      <c r="J28599" s="34">
        <v>814</v>
      </c>
      <c r="K28599" s="34">
        <v>599</v>
      </c>
      <c r="L28599" s="34">
        <v>834</v>
      </c>
      <c r="M28599" s="34">
        <v>550</v>
      </c>
    </row>
    <row r="28600" spans="1:13" x14ac:dyDescent="0.2">
      <c r="A28600" s="34" t="s">
        <v>129494</v>
      </c>
      <c r="B28600" s="34">
        <v>573</v>
      </c>
      <c r="C28600" s="34">
        <v>466</v>
      </c>
      <c r="D28600" s="34">
        <v>581</v>
      </c>
      <c r="E28600" s="34">
        <v>573</v>
      </c>
      <c r="F28600" s="34">
        <v>555</v>
      </c>
      <c r="G28600" s="34">
        <v>543</v>
      </c>
      <c r="H28600" s="34">
        <v>607</v>
      </c>
      <c r="I28600" s="34">
        <v>587</v>
      </c>
      <c r="J28600" s="34">
        <v>554</v>
      </c>
      <c r="K28600" s="34">
        <v>442</v>
      </c>
      <c r="L28600" s="34">
        <v>485</v>
      </c>
      <c r="M28600" s="34">
        <v>411</v>
      </c>
    </row>
    <row r="28601" spans="1:13" x14ac:dyDescent="0.2">
      <c r="A28601" s="34" t="s">
        <v>129495</v>
      </c>
      <c r="B28601" s="34">
        <v>452</v>
      </c>
      <c r="C28601" s="34">
        <v>432</v>
      </c>
      <c r="D28601" s="34">
        <v>440</v>
      </c>
      <c r="E28601" s="34">
        <v>466</v>
      </c>
      <c r="F28601" s="34">
        <v>341</v>
      </c>
      <c r="G28601" s="34">
        <v>375</v>
      </c>
      <c r="H28601" s="34">
        <v>485</v>
      </c>
      <c r="I28601" s="34">
        <v>457</v>
      </c>
      <c r="J28601" s="34">
        <v>512</v>
      </c>
      <c r="K28601" s="34">
        <v>327</v>
      </c>
      <c r="L28601" s="34">
        <v>429</v>
      </c>
      <c r="M28601" s="34">
        <v>301</v>
      </c>
    </row>
    <row r="28602" spans="1:13" x14ac:dyDescent="0.2">
      <c r="A28602" s="34" t="s">
        <v>129496</v>
      </c>
      <c r="B28602" s="34">
        <v>486</v>
      </c>
      <c r="C28602" s="34">
        <v>495</v>
      </c>
      <c r="D28602" s="34">
        <v>506</v>
      </c>
      <c r="E28602" s="34">
        <v>511</v>
      </c>
      <c r="F28602" s="34">
        <v>465</v>
      </c>
      <c r="G28602" s="34">
        <v>442</v>
      </c>
      <c r="H28602" s="34">
        <v>499</v>
      </c>
      <c r="I28602" s="34">
        <v>452</v>
      </c>
      <c r="J28602" s="34">
        <v>547</v>
      </c>
      <c r="K28602" s="34">
        <v>419</v>
      </c>
      <c r="L28602" s="34">
        <v>450</v>
      </c>
      <c r="M28602" s="34">
        <v>353</v>
      </c>
    </row>
    <row r="28603" spans="1:13" x14ac:dyDescent="0.2">
      <c r="A28603" s="34" t="s">
        <v>129497</v>
      </c>
      <c r="B28603" s="34">
        <v>346</v>
      </c>
      <c r="C28603" s="34">
        <v>320</v>
      </c>
      <c r="D28603" s="34">
        <v>432</v>
      </c>
      <c r="E28603" s="34">
        <v>316</v>
      </c>
      <c r="F28603" s="34">
        <v>256</v>
      </c>
      <c r="G28603" s="34">
        <v>311</v>
      </c>
      <c r="H28603" s="34">
        <v>360</v>
      </c>
      <c r="I28603" s="34">
        <v>290</v>
      </c>
      <c r="J28603" s="34">
        <v>336</v>
      </c>
      <c r="K28603" s="34">
        <v>327</v>
      </c>
      <c r="L28603" s="34">
        <v>353</v>
      </c>
      <c r="M28603" s="34">
        <v>290</v>
      </c>
    </row>
    <row r="28604" spans="1:13" x14ac:dyDescent="0.2">
      <c r="A28604" s="34" t="s">
        <v>129498</v>
      </c>
      <c r="B28604" s="34">
        <v>423</v>
      </c>
      <c r="C28604" s="34">
        <v>363</v>
      </c>
      <c r="D28604" s="34">
        <v>442</v>
      </c>
      <c r="E28604" s="34">
        <v>442</v>
      </c>
      <c r="F28604" s="34">
        <v>418</v>
      </c>
      <c r="G28604" s="34">
        <v>377</v>
      </c>
      <c r="H28604" s="34">
        <v>457</v>
      </c>
      <c r="I28604" s="34">
        <v>389</v>
      </c>
      <c r="J28604" s="34">
        <v>431</v>
      </c>
      <c r="K28604" s="34">
        <v>339</v>
      </c>
      <c r="L28604" s="34">
        <v>438</v>
      </c>
      <c r="M28604" s="34">
        <v>329</v>
      </c>
    </row>
    <row r="28605" spans="1:13" x14ac:dyDescent="0.2">
      <c r="A28605" s="34" t="s">
        <v>129499</v>
      </c>
      <c r="B28605" s="34">
        <v>252</v>
      </c>
      <c r="C28605" s="34">
        <v>395</v>
      </c>
      <c r="D28605" s="34">
        <v>302</v>
      </c>
      <c r="E28605" s="34">
        <v>373</v>
      </c>
      <c r="F28605" s="34">
        <v>279</v>
      </c>
      <c r="G28605" s="34">
        <v>278</v>
      </c>
      <c r="H28605" s="34">
        <v>335</v>
      </c>
      <c r="I28605" s="34">
        <v>301</v>
      </c>
      <c r="J28605" s="34">
        <v>292</v>
      </c>
      <c r="K28605" s="34">
        <v>246</v>
      </c>
      <c r="L28605" s="34">
        <v>328</v>
      </c>
      <c r="M28605" s="34">
        <v>244</v>
      </c>
    </row>
    <row r="28606" spans="1:13" x14ac:dyDescent="0.2">
      <c r="A28606" s="34" t="s">
        <v>129500</v>
      </c>
      <c r="B28606" s="34">
        <v>503</v>
      </c>
      <c r="C28606" s="34">
        <v>516</v>
      </c>
      <c r="D28606" s="34">
        <v>558</v>
      </c>
      <c r="E28606" s="34">
        <v>534</v>
      </c>
      <c r="F28606" s="34">
        <v>453</v>
      </c>
      <c r="G28606" s="34">
        <v>521</v>
      </c>
      <c r="H28606" s="34">
        <v>603</v>
      </c>
      <c r="I28606" s="34">
        <v>492</v>
      </c>
      <c r="J28606" s="34">
        <v>619</v>
      </c>
      <c r="K28606" s="34">
        <v>493</v>
      </c>
      <c r="L28606" s="34">
        <v>498</v>
      </c>
      <c r="M28606" s="34">
        <v>362</v>
      </c>
    </row>
    <row r="28607" spans="1:13" x14ac:dyDescent="0.2">
      <c r="A28607" s="34" t="s">
        <v>129501</v>
      </c>
      <c r="B28607" s="34">
        <v>596</v>
      </c>
      <c r="C28607" s="34">
        <v>644</v>
      </c>
      <c r="D28607" s="34">
        <v>613</v>
      </c>
      <c r="E28607" s="34">
        <v>685</v>
      </c>
      <c r="F28607" s="34">
        <v>569</v>
      </c>
      <c r="G28607" s="34">
        <v>666</v>
      </c>
      <c r="H28607" s="34">
        <v>694</v>
      </c>
      <c r="I28607" s="34">
        <v>672</v>
      </c>
      <c r="J28607" s="34">
        <v>646</v>
      </c>
      <c r="K28607" s="34">
        <v>599</v>
      </c>
      <c r="L28607" s="34">
        <v>599</v>
      </c>
      <c r="M28607" s="34">
        <v>514</v>
      </c>
    </row>
    <row r="28608" spans="1:13" x14ac:dyDescent="0.2">
      <c r="A28608" s="34" t="s">
        <v>129502</v>
      </c>
      <c r="B28608" s="34">
        <v>349</v>
      </c>
      <c r="C28608" s="34">
        <v>393</v>
      </c>
      <c r="D28608" s="34">
        <v>437</v>
      </c>
      <c r="E28608" s="34">
        <v>432</v>
      </c>
      <c r="F28608" s="34">
        <v>364</v>
      </c>
      <c r="G28608" s="34">
        <v>329</v>
      </c>
      <c r="H28608" s="34">
        <v>383</v>
      </c>
      <c r="I28608" s="34">
        <v>340</v>
      </c>
      <c r="J28608" s="34">
        <v>400</v>
      </c>
      <c r="K28608" s="34">
        <v>310</v>
      </c>
      <c r="L28608" s="34">
        <v>424</v>
      </c>
      <c r="M28608" s="34">
        <v>268</v>
      </c>
    </row>
    <row r="28609" spans="1:13" x14ac:dyDescent="0.2">
      <c r="A28609" s="34" t="s">
        <v>129503</v>
      </c>
      <c r="B28609" s="34">
        <v>230</v>
      </c>
      <c r="C28609" s="34">
        <v>308</v>
      </c>
      <c r="D28609" s="34">
        <v>259</v>
      </c>
      <c r="E28609" s="34">
        <v>310</v>
      </c>
      <c r="F28609" s="34">
        <v>254</v>
      </c>
      <c r="G28609" s="34">
        <v>257</v>
      </c>
      <c r="H28609" s="34">
        <v>217</v>
      </c>
      <c r="I28609" s="34">
        <v>238</v>
      </c>
      <c r="J28609" s="34">
        <v>243</v>
      </c>
      <c r="K28609" s="34">
        <v>246</v>
      </c>
      <c r="L28609" s="34">
        <v>236</v>
      </c>
      <c r="M28609" s="34">
        <v>210</v>
      </c>
    </row>
    <row r="28610" spans="1:13" x14ac:dyDescent="0.2">
      <c r="A28610" s="34" t="s">
        <v>129504</v>
      </c>
      <c r="B28610" s="34">
        <v>288</v>
      </c>
      <c r="C28610" s="34">
        <v>429</v>
      </c>
      <c r="D28610" s="34">
        <v>332</v>
      </c>
      <c r="E28610" s="34">
        <v>384</v>
      </c>
      <c r="F28610" s="34">
        <v>270</v>
      </c>
      <c r="G28610" s="34">
        <v>311</v>
      </c>
      <c r="H28610" s="34">
        <v>371</v>
      </c>
      <c r="I28610" s="34">
        <v>372</v>
      </c>
      <c r="J28610" s="34">
        <v>343</v>
      </c>
      <c r="K28610" s="34">
        <v>303</v>
      </c>
      <c r="L28610" s="34">
        <v>301</v>
      </c>
      <c r="M28610" s="34">
        <v>269</v>
      </c>
    </row>
    <row r="28611" spans="1:13" x14ac:dyDescent="0.2">
      <c r="A28611" s="34" t="s">
        <v>129505</v>
      </c>
      <c r="B28611" s="34">
        <v>361</v>
      </c>
      <c r="C28611" s="34">
        <v>384</v>
      </c>
      <c r="D28611" s="34">
        <v>426</v>
      </c>
      <c r="E28611" s="34">
        <v>437</v>
      </c>
      <c r="F28611" s="34">
        <v>359</v>
      </c>
      <c r="G28611" s="34">
        <v>324</v>
      </c>
      <c r="H28611" s="34">
        <v>443</v>
      </c>
      <c r="I28611" s="34">
        <v>381</v>
      </c>
      <c r="J28611" s="34">
        <v>362</v>
      </c>
      <c r="K28611" s="34">
        <v>330</v>
      </c>
      <c r="L28611" s="34">
        <v>349</v>
      </c>
      <c r="M28611" s="34">
        <v>309</v>
      </c>
    </row>
    <row r="28612" spans="1:13" x14ac:dyDescent="0.2">
      <c r="A28612" s="34" t="s">
        <v>129506</v>
      </c>
      <c r="B28612" s="34">
        <v>469</v>
      </c>
      <c r="C28612" s="34">
        <v>443</v>
      </c>
      <c r="D28612" s="34">
        <v>536</v>
      </c>
      <c r="E28612" s="34">
        <v>404</v>
      </c>
      <c r="F28612" s="34">
        <v>342</v>
      </c>
      <c r="G28612" s="34">
        <v>369</v>
      </c>
      <c r="H28612" s="34">
        <v>489</v>
      </c>
      <c r="I28612" s="34">
        <v>408</v>
      </c>
      <c r="J28612" s="34">
        <v>423</v>
      </c>
      <c r="K28612" s="34">
        <v>328</v>
      </c>
      <c r="L28612" s="34">
        <v>405</v>
      </c>
      <c r="M28612" s="34">
        <v>338</v>
      </c>
    </row>
    <row r="28613" spans="1:13" x14ac:dyDescent="0.2">
      <c r="A28613" s="34" t="s">
        <v>129507</v>
      </c>
      <c r="B28613" s="34">
        <v>570</v>
      </c>
      <c r="C28613" s="34">
        <v>557</v>
      </c>
      <c r="D28613" s="34">
        <v>647</v>
      </c>
      <c r="E28613" s="34">
        <v>571</v>
      </c>
      <c r="F28613" s="34">
        <v>567</v>
      </c>
      <c r="G28613" s="34">
        <v>519</v>
      </c>
      <c r="H28613" s="34">
        <v>627</v>
      </c>
      <c r="I28613" s="34">
        <v>530</v>
      </c>
      <c r="J28613" s="34">
        <v>532</v>
      </c>
      <c r="K28613" s="34">
        <v>454</v>
      </c>
      <c r="L28613" s="34">
        <v>555</v>
      </c>
      <c r="M28613" s="34">
        <v>417</v>
      </c>
    </row>
    <row r="28614" spans="1:13" x14ac:dyDescent="0.2">
      <c r="A28614" s="34" t="s">
        <v>129508</v>
      </c>
      <c r="B28614" s="34">
        <v>427</v>
      </c>
      <c r="C28614" s="34">
        <v>448</v>
      </c>
      <c r="D28614" s="34">
        <v>462</v>
      </c>
      <c r="E28614" s="34">
        <v>625</v>
      </c>
      <c r="F28614" s="34">
        <v>386</v>
      </c>
      <c r="G28614" s="34">
        <v>467</v>
      </c>
      <c r="H28614" s="34">
        <v>566</v>
      </c>
      <c r="I28614" s="34">
        <v>493</v>
      </c>
      <c r="J28614" s="34">
        <v>446</v>
      </c>
      <c r="K28614" s="34">
        <v>399</v>
      </c>
      <c r="L28614" s="34">
        <v>399</v>
      </c>
      <c r="M28614" s="34">
        <v>330</v>
      </c>
    </row>
    <row r="28615" spans="1:13" x14ac:dyDescent="0.2">
      <c r="A28615" s="34" t="s">
        <v>129509</v>
      </c>
      <c r="B28615" s="34">
        <v>250</v>
      </c>
      <c r="C28615" s="34">
        <v>385</v>
      </c>
      <c r="D28615" s="34">
        <v>274</v>
      </c>
      <c r="E28615" s="34">
        <v>331</v>
      </c>
      <c r="F28615" s="34">
        <v>237</v>
      </c>
      <c r="G28615" s="34">
        <v>320</v>
      </c>
      <c r="H28615" s="34">
        <v>314</v>
      </c>
      <c r="I28615" s="34">
        <v>362</v>
      </c>
      <c r="J28615" s="34">
        <v>319</v>
      </c>
      <c r="K28615" s="34">
        <v>264</v>
      </c>
      <c r="L28615" s="34">
        <v>342</v>
      </c>
      <c r="M28615" s="34">
        <v>244</v>
      </c>
    </row>
    <row r="28616" spans="1:13" x14ac:dyDescent="0.2">
      <c r="A28616" s="34" t="s">
        <v>129510</v>
      </c>
      <c r="B28616" s="34">
        <v>409</v>
      </c>
      <c r="C28616" s="34">
        <v>465</v>
      </c>
      <c r="D28616" s="34">
        <v>428</v>
      </c>
      <c r="E28616" s="34">
        <v>480</v>
      </c>
      <c r="F28616" s="34">
        <v>325</v>
      </c>
      <c r="G28616" s="34">
        <v>408</v>
      </c>
      <c r="H28616" s="34">
        <v>439</v>
      </c>
      <c r="I28616" s="34">
        <v>493</v>
      </c>
      <c r="J28616" s="34">
        <v>411</v>
      </c>
      <c r="K28616" s="34">
        <v>386</v>
      </c>
      <c r="L28616" s="34">
        <v>430</v>
      </c>
      <c r="M28616" s="34">
        <v>378</v>
      </c>
    </row>
    <row r="28617" spans="1:13" x14ac:dyDescent="0.2">
      <c r="A28617" s="34" t="s">
        <v>129511</v>
      </c>
      <c r="B28617" s="34">
        <v>705</v>
      </c>
      <c r="C28617" s="34">
        <v>735</v>
      </c>
      <c r="D28617" s="34">
        <v>860</v>
      </c>
      <c r="E28617" s="34">
        <v>801</v>
      </c>
      <c r="F28617" s="34">
        <v>710</v>
      </c>
      <c r="G28617" s="34">
        <v>754</v>
      </c>
      <c r="H28617" s="34">
        <v>800</v>
      </c>
      <c r="I28617" s="34">
        <v>741</v>
      </c>
      <c r="J28617" s="34">
        <v>752</v>
      </c>
      <c r="K28617" s="34">
        <v>611</v>
      </c>
      <c r="L28617" s="34">
        <v>851</v>
      </c>
      <c r="M28617" s="34">
        <v>620</v>
      </c>
    </row>
    <row r="28618" spans="1:13" x14ac:dyDescent="0.2">
      <c r="A28618" s="34" t="s">
        <v>129512</v>
      </c>
      <c r="B28618" s="34">
        <v>524</v>
      </c>
      <c r="C28618" s="34">
        <v>579</v>
      </c>
      <c r="D28618" s="34">
        <v>553</v>
      </c>
      <c r="E28618" s="34">
        <v>616</v>
      </c>
      <c r="F28618" s="34">
        <v>485</v>
      </c>
      <c r="G28618" s="34">
        <v>488</v>
      </c>
      <c r="H28618" s="34">
        <v>550</v>
      </c>
      <c r="I28618" s="34">
        <v>563</v>
      </c>
      <c r="J28618" s="34">
        <v>673</v>
      </c>
      <c r="K28618" s="34">
        <v>428</v>
      </c>
      <c r="L28618" s="34">
        <v>494</v>
      </c>
      <c r="M28618" s="34">
        <v>412</v>
      </c>
    </row>
    <row r="28619" spans="1:13" x14ac:dyDescent="0.2">
      <c r="A28619" s="34" t="s">
        <v>129513</v>
      </c>
      <c r="B28619" s="34">
        <v>631</v>
      </c>
      <c r="C28619" s="34">
        <v>619</v>
      </c>
      <c r="D28619" s="34">
        <v>681</v>
      </c>
      <c r="E28619" s="34">
        <v>669</v>
      </c>
      <c r="F28619" s="34">
        <v>559</v>
      </c>
      <c r="G28619" s="34">
        <v>608</v>
      </c>
      <c r="H28619" s="34">
        <v>795</v>
      </c>
      <c r="I28619" s="34">
        <v>681</v>
      </c>
      <c r="J28619" s="34">
        <v>601</v>
      </c>
      <c r="K28619" s="34">
        <v>499</v>
      </c>
      <c r="L28619" s="34">
        <v>663</v>
      </c>
      <c r="M28619" s="34">
        <v>515</v>
      </c>
    </row>
    <row r="28620" spans="1:13" x14ac:dyDescent="0.2">
      <c r="A28620" s="34" t="s">
        <v>129514</v>
      </c>
      <c r="B28620" s="34">
        <v>469</v>
      </c>
      <c r="C28620" s="34">
        <v>431</v>
      </c>
      <c r="D28620" s="34">
        <v>480</v>
      </c>
      <c r="E28620" s="34">
        <v>485</v>
      </c>
      <c r="F28620" s="34">
        <v>454</v>
      </c>
      <c r="G28620" s="34">
        <v>462</v>
      </c>
      <c r="H28620" s="34">
        <v>479</v>
      </c>
      <c r="I28620" s="34">
        <v>426</v>
      </c>
      <c r="J28620" s="34">
        <v>503</v>
      </c>
      <c r="K28620" s="34">
        <v>373</v>
      </c>
      <c r="L28620" s="34">
        <v>435</v>
      </c>
      <c r="M28620" s="34">
        <v>398</v>
      </c>
    </row>
    <row r="28621" spans="1:13" x14ac:dyDescent="0.2">
      <c r="A28621" s="34" t="s">
        <v>129515</v>
      </c>
      <c r="B28621" s="34">
        <v>390</v>
      </c>
      <c r="C28621" s="34">
        <v>469</v>
      </c>
      <c r="D28621" s="34">
        <v>404</v>
      </c>
      <c r="E28621" s="34">
        <v>493</v>
      </c>
      <c r="F28621" s="34">
        <v>420</v>
      </c>
      <c r="G28621" s="34">
        <v>393</v>
      </c>
      <c r="H28621" s="34">
        <v>500</v>
      </c>
      <c r="I28621" s="34">
        <v>453</v>
      </c>
      <c r="J28621" s="34">
        <v>427</v>
      </c>
      <c r="K28621" s="34">
        <v>373</v>
      </c>
      <c r="L28621" s="34">
        <v>431</v>
      </c>
      <c r="M28621" s="34">
        <v>338</v>
      </c>
    </row>
    <row r="28622" spans="1:13" x14ac:dyDescent="0.2">
      <c r="A28622" s="34" t="s">
        <v>129516</v>
      </c>
      <c r="B28622" s="34">
        <v>796</v>
      </c>
      <c r="C28622" s="34">
        <v>833</v>
      </c>
      <c r="D28622" s="34">
        <v>808</v>
      </c>
      <c r="E28622" s="34">
        <v>918</v>
      </c>
      <c r="F28622" s="34">
        <v>761</v>
      </c>
      <c r="G28622" s="34">
        <v>764</v>
      </c>
      <c r="H28622" s="34">
        <v>929</v>
      </c>
      <c r="I28622" s="34">
        <v>872</v>
      </c>
      <c r="J28622" s="34">
        <v>814</v>
      </c>
      <c r="K28622" s="34">
        <v>644</v>
      </c>
      <c r="L28622" s="34">
        <v>816</v>
      </c>
      <c r="M28622" s="34">
        <v>597</v>
      </c>
    </row>
    <row r="28623" spans="1:13" x14ac:dyDescent="0.2">
      <c r="A28623" s="34" t="s">
        <v>129517</v>
      </c>
      <c r="B28623" s="34">
        <v>439</v>
      </c>
      <c r="C28623" s="34">
        <v>478</v>
      </c>
      <c r="D28623" s="34">
        <v>468</v>
      </c>
      <c r="E28623" s="34">
        <v>498</v>
      </c>
      <c r="F28623" s="34">
        <v>424</v>
      </c>
      <c r="G28623" s="34">
        <v>451</v>
      </c>
      <c r="H28623" s="34">
        <v>470</v>
      </c>
      <c r="I28623" s="34">
        <v>515</v>
      </c>
      <c r="J28623" s="34">
        <v>384</v>
      </c>
      <c r="K28623" s="34">
        <v>372</v>
      </c>
      <c r="L28623" s="34">
        <v>422</v>
      </c>
      <c r="M28623" s="34">
        <v>415</v>
      </c>
    </row>
    <row r="28624" spans="1:13" x14ac:dyDescent="0.2">
      <c r="A28624" s="34" t="s">
        <v>129518</v>
      </c>
      <c r="B28624" s="34">
        <v>430</v>
      </c>
      <c r="C28624" s="34">
        <v>330</v>
      </c>
      <c r="D28624" s="34">
        <v>398</v>
      </c>
      <c r="E28624" s="34">
        <v>404</v>
      </c>
      <c r="F28624" s="34">
        <v>312</v>
      </c>
      <c r="G28624" s="34">
        <v>336</v>
      </c>
      <c r="H28624" s="34">
        <v>389</v>
      </c>
      <c r="I28624" s="34">
        <v>357</v>
      </c>
      <c r="J28624" s="34">
        <v>403</v>
      </c>
      <c r="K28624" s="34">
        <v>295</v>
      </c>
      <c r="L28624" s="34">
        <v>369</v>
      </c>
      <c r="M28624" s="34">
        <v>266</v>
      </c>
    </row>
    <row r="28625" spans="1:13" x14ac:dyDescent="0.2">
      <c r="A28625" s="34" t="s">
        <v>129519</v>
      </c>
      <c r="B28625" s="34">
        <v>341</v>
      </c>
      <c r="C28625" s="34">
        <v>321</v>
      </c>
      <c r="D28625" s="34">
        <v>379</v>
      </c>
      <c r="E28625" s="34">
        <v>335</v>
      </c>
      <c r="F28625" s="34">
        <v>305</v>
      </c>
      <c r="G28625" s="34">
        <v>308</v>
      </c>
      <c r="H28625" s="34">
        <v>351</v>
      </c>
      <c r="I28625" s="34">
        <v>333</v>
      </c>
      <c r="J28625" s="34">
        <v>349</v>
      </c>
      <c r="K28625" s="34">
        <v>271</v>
      </c>
      <c r="L28625" s="34">
        <v>329</v>
      </c>
      <c r="M28625" s="34">
        <v>255</v>
      </c>
    </row>
    <row r="28626" spans="1:13" x14ac:dyDescent="0.2">
      <c r="A28626" s="34" t="s">
        <v>129520</v>
      </c>
      <c r="B28626" s="34">
        <v>234</v>
      </c>
      <c r="C28626" s="34">
        <v>289</v>
      </c>
      <c r="D28626" s="34">
        <v>271</v>
      </c>
      <c r="E28626" s="34">
        <v>314</v>
      </c>
      <c r="F28626" s="34">
        <v>299</v>
      </c>
      <c r="G28626" s="34">
        <v>316</v>
      </c>
      <c r="H28626" s="34">
        <v>325</v>
      </c>
      <c r="I28626" s="34">
        <v>307</v>
      </c>
      <c r="J28626" s="34">
        <v>318</v>
      </c>
      <c r="K28626" s="34">
        <v>286</v>
      </c>
      <c r="L28626" s="34">
        <v>299</v>
      </c>
      <c r="M28626" s="34">
        <v>263</v>
      </c>
    </row>
    <row r="28627" spans="1:13" x14ac:dyDescent="0.2">
      <c r="A28627" s="34" t="s">
        <v>129521</v>
      </c>
      <c r="B28627" s="34">
        <v>431</v>
      </c>
      <c r="C28627" s="34">
        <v>349</v>
      </c>
      <c r="D28627" s="34">
        <v>379</v>
      </c>
      <c r="E28627" s="34">
        <v>402</v>
      </c>
      <c r="F28627" s="34">
        <v>297</v>
      </c>
      <c r="G28627" s="34">
        <v>322</v>
      </c>
      <c r="H28627" s="34">
        <v>431</v>
      </c>
      <c r="I28627" s="34">
        <v>328</v>
      </c>
      <c r="J28627" s="34">
        <v>417</v>
      </c>
      <c r="K28627" s="34">
        <v>263</v>
      </c>
      <c r="L28627" s="34">
        <v>329</v>
      </c>
      <c r="M28627" s="34">
        <v>293</v>
      </c>
    </row>
    <row r="28628" spans="1:13" x14ac:dyDescent="0.2">
      <c r="A28628" s="34" t="s">
        <v>129522</v>
      </c>
      <c r="B28628" s="34">
        <v>578</v>
      </c>
      <c r="C28628" s="34">
        <v>562</v>
      </c>
      <c r="D28628" s="34">
        <v>510</v>
      </c>
      <c r="E28628" s="34">
        <v>564</v>
      </c>
      <c r="F28628" s="34">
        <v>549</v>
      </c>
      <c r="G28628" s="34">
        <v>432</v>
      </c>
      <c r="H28628" s="34">
        <v>545</v>
      </c>
      <c r="I28628" s="34">
        <v>527</v>
      </c>
      <c r="J28628" s="34">
        <v>577</v>
      </c>
      <c r="K28628" s="34">
        <v>434</v>
      </c>
      <c r="L28628" s="34">
        <v>449</v>
      </c>
      <c r="M28628" s="34">
        <v>394</v>
      </c>
    </row>
    <row r="28629" spans="1:13" x14ac:dyDescent="0.2">
      <c r="A28629" s="34" t="s">
        <v>129523</v>
      </c>
      <c r="B28629" s="34">
        <v>401</v>
      </c>
      <c r="C28629" s="34">
        <v>426</v>
      </c>
      <c r="D28629" s="34">
        <v>447</v>
      </c>
      <c r="E28629" s="34">
        <v>457</v>
      </c>
      <c r="F28629" s="34">
        <v>339</v>
      </c>
      <c r="G28629" s="34">
        <v>404</v>
      </c>
      <c r="H28629" s="34">
        <v>357</v>
      </c>
      <c r="I28629" s="34">
        <v>389</v>
      </c>
      <c r="J28629" s="34">
        <v>355</v>
      </c>
      <c r="K28629" s="34">
        <v>367</v>
      </c>
      <c r="L28629" s="34">
        <v>379</v>
      </c>
      <c r="M28629" s="34">
        <v>304</v>
      </c>
    </row>
    <row r="28630" spans="1:13" x14ac:dyDescent="0.2">
      <c r="A28630" s="34" t="s">
        <v>129524</v>
      </c>
      <c r="B28630" s="34">
        <v>245</v>
      </c>
      <c r="C28630" s="34">
        <v>275</v>
      </c>
      <c r="D28630" s="34">
        <v>270</v>
      </c>
      <c r="E28630" s="34">
        <v>279</v>
      </c>
      <c r="F28630" s="34">
        <v>207</v>
      </c>
      <c r="G28630" s="34">
        <v>190</v>
      </c>
      <c r="H28630" s="34">
        <v>273</v>
      </c>
      <c r="I28630" s="34">
        <v>244</v>
      </c>
      <c r="J28630" s="34">
        <v>247</v>
      </c>
      <c r="K28630" s="34">
        <v>248</v>
      </c>
      <c r="L28630" s="34">
        <v>223</v>
      </c>
      <c r="M28630" s="34">
        <v>180</v>
      </c>
    </row>
    <row r="28631" spans="1:13" x14ac:dyDescent="0.2">
      <c r="A28631" s="34" t="s">
        <v>129525</v>
      </c>
      <c r="B28631" s="34">
        <v>333</v>
      </c>
      <c r="C28631" s="34">
        <v>376</v>
      </c>
      <c r="D28631" s="34">
        <v>348</v>
      </c>
      <c r="E28631" s="34">
        <v>482</v>
      </c>
      <c r="F28631" s="34">
        <v>311</v>
      </c>
      <c r="G28631" s="34">
        <v>411</v>
      </c>
      <c r="H28631" s="34">
        <v>315</v>
      </c>
      <c r="I28631" s="34">
        <v>352</v>
      </c>
      <c r="J28631" s="34">
        <v>343</v>
      </c>
      <c r="K28631" s="34">
        <v>338</v>
      </c>
      <c r="L28631" s="34">
        <v>261</v>
      </c>
      <c r="M28631" s="34">
        <v>277</v>
      </c>
    </row>
    <row r="28632" spans="1:13" x14ac:dyDescent="0.2">
      <c r="A28632" s="34" t="s">
        <v>129526</v>
      </c>
      <c r="B28632" s="34">
        <v>253</v>
      </c>
      <c r="C28632" s="34">
        <v>332</v>
      </c>
      <c r="D28632" s="34">
        <v>394</v>
      </c>
      <c r="E28632" s="34">
        <v>305</v>
      </c>
      <c r="F28632" s="34">
        <v>337</v>
      </c>
      <c r="G28632" s="34">
        <v>307</v>
      </c>
      <c r="H28632" s="34">
        <v>391</v>
      </c>
      <c r="I28632" s="34">
        <v>298</v>
      </c>
      <c r="J28632" s="34">
        <v>294</v>
      </c>
      <c r="K28632" s="34">
        <v>279</v>
      </c>
      <c r="L28632" s="34">
        <v>302</v>
      </c>
      <c r="M28632" s="34">
        <v>246</v>
      </c>
    </row>
    <row r="28633" spans="1:13" x14ac:dyDescent="0.2">
      <c r="A28633" s="34" t="s">
        <v>129527</v>
      </c>
      <c r="B28633" s="34">
        <v>148</v>
      </c>
      <c r="C28633" s="34">
        <v>324</v>
      </c>
      <c r="D28633" s="34">
        <v>205</v>
      </c>
      <c r="E28633" s="34">
        <v>304</v>
      </c>
      <c r="F28633" s="34">
        <v>140</v>
      </c>
      <c r="G28633" s="34">
        <v>298</v>
      </c>
      <c r="H28633" s="34">
        <v>216</v>
      </c>
      <c r="I28633" s="34">
        <v>305</v>
      </c>
      <c r="J28633" s="34">
        <v>223</v>
      </c>
      <c r="K28633" s="34">
        <v>238</v>
      </c>
      <c r="L28633" s="34">
        <v>256</v>
      </c>
      <c r="M28633" s="34">
        <v>252</v>
      </c>
    </row>
    <row r="28634" spans="1:13" x14ac:dyDescent="0.2">
      <c r="A28634" s="34" t="s">
        <v>129528</v>
      </c>
      <c r="B28634" s="34">
        <v>509</v>
      </c>
      <c r="C28634" s="34">
        <v>528</v>
      </c>
      <c r="D28634" s="34">
        <v>527</v>
      </c>
      <c r="E28634" s="34">
        <v>589</v>
      </c>
      <c r="F28634" s="34">
        <v>535</v>
      </c>
      <c r="G28634" s="34">
        <v>479</v>
      </c>
      <c r="H28634" s="34">
        <v>590</v>
      </c>
      <c r="I28634" s="34">
        <v>536</v>
      </c>
      <c r="J28634" s="34">
        <v>654</v>
      </c>
      <c r="K28634" s="34">
        <v>424</v>
      </c>
      <c r="L28634" s="34">
        <v>566</v>
      </c>
      <c r="M28634" s="34">
        <v>424</v>
      </c>
    </row>
    <row r="28635" spans="1:13" x14ac:dyDescent="0.2">
      <c r="A28635" s="34" t="s">
        <v>129529</v>
      </c>
      <c r="B28635" s="34">
        <v>341</v>
      </c>
      <c r="C28635" s="34">
        <v>272</v>
      </c>
      <c r="D28635" s="34">
        <v>343</v>
      </c>
      <c r="E28635" s="34">
        <v>326</v>
      </c>
      <c r="F28635" s="34">
        <v>245</v>
      </c>
      <c r="G28635" s="34">
        <v>295</v>
      </c>
      <c r="H28635" s="34">
        <v>298</v>
      </c>
      <c r="I28635" s="34">
        <v>285</v>
      </c>
      <c r="J28635" s="34">
        <v>292</v>
      </c>
      <c r="K28635" s="34">
        <v>253</v>
      </c>
      <c r="L28635" s="34">
        <v>319</v>
      </c>
      <c r="M28635" s="34">
        <v>237</v>
      </c>
    </row>
    <row r="28636" spans="1:13" x14ac:dyDescent="0.2">
      <c r="A28636" s="34" t="s">
        <v>129530</v>
      </c>
      <c r="B28636" s="34">
        <v>440</v>
      </c>
      <c r="C28636" s="34">
        <v>366</v>
      </c>
      <c r="D28636" s="34">
        <v>403</v>
      </c>
      <c r="E28636" s="34">
        <v>370</v>
      </c>
      <c r="F28636" s="34">
        <v>426</v>
      </c>
      <c r="G28636" s="34">
        <v>367</v>
      </c>
      <c r="H28636" s="34">
        <v>384</v>
      </c>
      <c r="I28636" s="34">
        <v>345</v>
      </c>
      <c r="J28636" s="34">
        <v>331</v>
      </c>
      <c r="K28636" s="34">
        <v>319</v>
      </c>
      <c r="L28636" s="34">
        <v>392</v>
      </c>
      <c r="M28636" s="34">
        <v>342</v>
      </c>
    </row>
    <row r="28637" spans="1:13" x14ac:dyDescent="0.2">
      <c r="A28637" s="34" t="s">
        <v>129531</v>
      </c>
      <c r="B28637" s="34">
        <v>296</v>
      </c>
      <c r="C28637" s="34">
        <v>269</v>
      </c>
      <c r="D28637" s="34">
        <v>298</v>
      </c>
      <c r="E28637" s="34">
        <v>333</v>
      </c>
      <c r="F28637" s="34">
        <v>279</v>
      </c>
      <c r="G28637" s="34">
        <v>274</v>
      </c>
      <c r="H28637" s="34">
        <v>347</v>
      </c>
      <c r="I28637" s="34">
        <v>306</v>
      </c>
      <c r="J28637" s="34">
        <v>270</v>
      </c>
      <c r="K28637" s="34">
        <v>272</v>
      </c>
      <c r="L28637" s="34">
        <v>273</v>
      </c>
      <c r="M28637" s="34">
        <v>284</v>
      </c>
    </row>
    <row r="28638" spans="1:13" x14ac:dyDescent="0.2">
      <c r="A28638" s="34" t="s">
        <v>129532</v>
      </c>
      <c r="B28638" s="34">
        <v>327</v>
      </c>
      <c r="C28638" s="34">
        <v>411</v>
      </c>
      <c r="D28638" s="34">
        <v>351</v>
      </c>
      <c r="E28638" s="34">
        <v>445</v>
      </c>
      <c r="F28638" s="34">
        <v>323</v>
      </c>
      <c r="G28638" s="34">
        <v>370</v>
      </c>
      <c r="H28638" s="34">
        <v>380</v>
      </c>
      <c r="I28638" s="34">
        <v>341</v>
      </c>
      <c r="J28638" s="34">
        <v>356</v>
      </c>
      <c r="K28638" s="34">
        <v>297</v>
      </c>
      <c r="L28638" s="34">
        <v>336</v>
      </c>
      <c r="M28638" s="34">
        <v>303</v>
      </c>
    </row>
    <row r="28639" spans="1:13" x14ac:dyDescent="0.2">
      <c r="A28639" s="34" t="s">
        <v>129533</v>
      </c>
      <c r="B28639" s="34">
        <v>407</v>
      </c>
      <c r="C28639" s="34">
        <v>361</v>
      </c>
      <c r="D28639" s="34">
        <v>364</v>
      </c>
      <c r="E28639" s="34">
        <v>475</v>
      </c>
      <c r="F28639" s="34">
        <v>320</v>
      </c>
      <c r="G28639" s="34">
        <v>335</v>
      </c>
      <c r="H28639" s="34">
        <v>435</v>
      </c>
      <c r="I28639" s="34">
        <v>364</v>
      </c>
      <c r="J28639" s="34">
        <v>388</v>
      </c>
      <c r="K28639" s="34">
        <v>287</v>
      </c>
      <c r="L28639" s="34">
        <v>282</v>
      </c>
      <c r="M28639" s="34">
        <v>261</v>
      </c>
    </row>
    <row r="28640" spans="1:13" x14ac:dyDescent="0.2">
      <c r="A28640" s="34" t="s">
        <v>129534</v>
      </c>
      <c r="B28640" s="34">
        <v>253</v>
      </c>
      <c r="C28640" s="34">
        <v>323</v>
      </c>
      <c r="D28640" s="34">
        <v>287</v>
      </c>
      <c r="E28640" s="34">
        <v>322</v>
      </c>
      <c r="F28640" s="34">
        <v>260</v>
      </c>
      <c r="G28640" s="34">
        <v>297</v>
      </c>
      <c r="H28640" s="34">
        <v>316</v>
      </c>
      <c r="I28640" s="34">
        <v>352</v>
      </c>
      <c r="J28640" s="34">
        <v>296</v>
      </c>
      <c r="K28640" s="34">
        <v>302</v>
      </c>
      <c r="L28640" s="34">
        <v>263</v>
      </c>
      <c r="M28640" s="34">
        <v>269</v>
      </c>
    </row>
    <row r="28641" spans="1:13" x14ac:dyDescent="0.2">
      <c r="A28641" s="34" t="s">
        <v>129535</v>
      </c>
      <c r="B28641" s="34">
        <v>385</v>
      </c>
      <c r="C28641" s="34">
        <v>316</v>
      </c>
      <c r="D28641" s="34">
        <v>357</v>
      </c>
      <c r="E28641" s="34">
        <v>426</v>
      </c>
      <c r="F28641" s="34">
        <v>389</v>
      </c>
      <c r="G28641" s="34">
        <v>324</v>
      </c>
      <c r="H28641" s="34">
        <v>471</v>
      </c>
      <c r="I28641" s="34">
        <v>336</v>
      </c>
      <c r="J28641" s="34">
        <v>423</v>
      </c>
      <c r="K28641" s="34">
        <v>309</v>
      </c>
      <c r="L28641" s="34">
        <v>373</v>
      </c>
      <c r="M28641" s="34">
        <v>247</v>
      </c>
    </row>
    <row r="28642" spans="1:13" x14ac:dyDescent="0.2">
      <c r="A28642" s="34" t="s">
        <v>129536</v>
      </c>
      <c r="B28642" s="34">
        <v>396</v>
      </c>
      <c r="C28642" s="34">
        <v>338</v>
      </c>
      <c r="D28642" s="34">
        <v>386</v>
      </c>
      <c r="E28642" s="34">
        <v>404</v>
      </c>
      <c r="F28642" s="34">
        <v>385</v>
      </c>
      <c r="G28642" s="34">
        <v>334</v>
      </c>
      <c r="H28642" s="34">
        <v>390</v>
      </c>
      <c r="I28642" s="34">
        <v>328</v>
      </c>
      <c r="J28642" s="34">
        <v>342</v>
      </c>
      <c r="K28642" s="34">
        <v>288</v>
      </c>
      <c r="L28642" s="34">
        <v>350</v>
      </c>
      <c r="M28642" s="34">
        <v>241</v>
      </c>
    </row>
    <row r="28643" spans="1:13" x14ac:dyDescent="0.2">
      <c r="A28643" s="34" t="s">
        <v>129537</v>
      </c>
      <c r="B28643" s="34">
        <v>483</v>
      </c>
      <c r="C28643" s="34">
        <v>337</v>
      </c>
      <c r="D28643" s="34">
        <v>329</v>
      </c>
      <c r="E28643" s="34">
        <v>436</v>
      </c>
      <c r="F28643" s="34">
        <v>334</v>
      </c>
      <c r="G28643" s="34">
        <v>348</v>
      </c>
      <c r="H28643" s="34">
        <v>417</v>
      </c>
      <c r="I28643" s="34">
        <v>395</v>
      </c>
      <c r="J28643" s="34">
        <v>445</v>
      </c>
      <c r="K28643" s="34">
        <v>348</v>
      </c>
      <c r="L28643" s="34">
        <v>274</v>
      </c>
      <c r="M28643" s="34">
        <v>298</v>
      </c>
    </row>
    <row r="28644" spans="1:13" x14ac:dyDescent="0.2">
      <c r="A28644" s="34" t="s">
        <v>129538</v>
      </c>
      <c r="B28644" s="34">
        <v>337</v>
      </c>
      <c r="C28644" s="34">
        <v>337</v>
      </c>
      <c r="D28644" s="34">
        <v>375</v>
      </c>
      <c r="E28644" s="34">
        <v>431</v>
      </c>
      <c r="F28644" s="34">
        <v>299</v>
      </c>
      <c r="G28644" s="34">
        <v>371</v>
      </c>
      <c r="H28644" s="34">
        <v>377</v>
      </c>
      <c r="I28644" s="34">
        <v>388</v>
      </c>
      <c r="J28644" s="34">
        <v>294</v>
      </c>
      <c r="K28644" s="34">
        <v>322</v>
      </c>
      <c r="L28644" s="34">
        <v>359</v>
      </c>
      <c r="M28644" s="34">
        <v>356</v>
      </c>
    </row>
    <row r="28645" spans="1:13" x14ac:dyDescent="0.2">
      <c r="A28645" s="34" t="s">
        <v>129539</v>
      </c>
      <c r="B28645" s="34">
        <v>476</v>
      </c>
      <c r="C28645" s="34">
        <v>594</v>
      </c>
      <c r="D28645" s="34">
        <v>498</v>
      </c>
      <c r="E28645" s="34">
        <v>547</v>
      </c>
      <c r="F28645" s="34">
        <v>492</v>
      </c>
      <c r="G28645" s="34">
        <v>498</v>
      </c>
      <c r="H28645" s="34">
        <v>574</v>
      </c>
      <c r="I28645" s="34">
        <v>546</v>
      </c>
      <c r="J28645" s="34">
        <v>501</v>
      </c>
      <c r="K28645" s="34">
        <v>464</v>
      </c>
      <c r="L28645" s="34">
        <v>533</v>
      </c>
      <c r="M28645" s="34">
        <v>478</v>
      </c>
    </row>
    <row r="28646" spans="1:13" x14ac:dyDescent="0.2">
      <c r="A28646" s="34" t="s">
        <v>129540</v>
      </c>
      <c r="B28646" s="34">
        <v>384</v>
      </c>
      <c r="C28646" s="34">
        <v>331</v>
      </c>
      <c r="D28646" s="34">
        <v>346</v>
      </c>
      <c r="E28646" s="34">
        <v>405</v>
      </c>
      <c r="F28646" s="34">
        <v>322</v>
      </c>
      <c r="G28646" s="34">
        <v>283</v>
      </c>
      <c r="H28646" s="34">
        <v>399</v>
      </c>
      <c r="I28646" s="34">
        <v>357</v>
      </c>
      <c r="J28646" s="34">
        <v>361</v>
      </c>
      <c r="K28646" s="34">
        <v>306</v>
      </c>
      <c r="L28646" s="34">
        <v>359</v>
      </c>
      <c r="M28646" s="34">
        <v>302</v>
      </c>
    </row>
    <row r="28647" spans="1:13" x14ac:dyDescent="0.2">
      <c r="A28647" s="34" t="s">
        <v>129541</v>
      </c>
      <c r="B28647" s="34">
        <v>366</v>
      </c>
      <c r="C28647" s="34">
        <v>371</v>
      </c>
      <c r="D28647" s="34">
        <v>350</v>
      </c>
      <c r="E28647" s="34">
        <v>402</v>
      </c>
      <c r="F28647" s="34">
        <v>298</v>
      </c>
      <c r="G28647" s="34">
        <v>304</v>
      </c>
      <c r="H28647" s="34">
        <v>348</v>
      </c>
      <c r="I28647" s="34">
        <v>340</v>
      </c>
      <c r="J28647" s="34">
        <v>322</v>
      </c>
      <c r="K28647" s="34">
        <v>287</v>
      </c>
      <c r="L28647" s="34">
        <v>399</v>
      </c>
      <c r="M28647" s="34">
        <v>297</v>
      </c>
    </row>
    <row r="28648" spans="1:13" x14ac:dyDescent="0.2">
      <c r="A28648" s="34" t="s">
        <v>129542</v>
      </c>
      <c r="B28648" s="34">
        <v>238</v>
      </c>
      <c r="C28648" s="34">
        <v>343</v>
      </c>
      <c r="D28648" s="34">
        <v>332</v>
      </c>
      <c r="E28648" s="34">
        <v>402</v>
      </c>
      <c r="F28648" s="34">
        <v>266</v>
      </c>
      <c r="G28648" s="34">
        <v>358</v>
      </c>
      <c r="H28648" s="34">
        <v>317</v>
      </c>
      <c r="I28648" s="34">
        <v>367</v>
      </c>
      <c r="J28648" s="34">
        <v>274</v>
      </c>
      <c r="K28648" s="34">
        <v>284</v>
      </c>
      <c r="L28648" s="34">
        <v>327</v>
      </c>
      <c r="M28648" s="34">
        <v>276</v>
      </c>
    </row>
    <row r="28649" spans="1:13" x14ac:dyDescent="0.2">
      <c r="A28649" s="34" t="s">
        <v>129543</v>
      </c>
      <c r="B28649" s="34">
        <v>382</v>
      </c>
      <c r="C28649" s="34">
        <v>417</v>
      </c>
      <c r="D28649" s="34">
        <v>455</v>
      </c>
      <c r="E28649" s="34">
        <v>529</v>
      </c>
      <c r="F28649" s="34">
        <v>345</v>
      </c>
      <c r="G28649" s="34">
        <v>472</v>
      </c>
      <c r="H28649" s="34">
        <v>572</v>
      </c>
      <c r="I28649" s="34">
        <v>451</v>
      </c>
      <c r="J28649" s="34">
        <v>496</v>
      </c>
      <c r="K28649" s="34">
        <v>363</v>
      </c>
      <c r="L28649" s="34">
        <v>422</v>
      </c>
      <c r="M28649" s="34">
        <v>337</v>
      </c>
    </row>
    <row r="28650" spans="1:13" x14ac:dyDescent="0.2">
      <c r="A28650" s="34" t="s">
        <v>129544</v>
      </c>
      <c r="B28650" s="34">
        <v>382</v>
      </c>
      <c r="C28650" s="34">
        <v>331</v>
      </c>
      <c r="D28650" s="34">
        <v>355</v>
      </c>
      <c r="E28650" s="34">
        <v>398</v>
      </c>
      <c r="F28650" s="34">
        <v>289</v>
      </c>
      <c r="G28650" s="34">
        <v>320</v>
      </c>
      <c r="H28650" s="34">
        <v>311</v>
      </c>
      <c r="I28650" s="34">
        <v>337</v>
      </c>
      <c r="J28650" s="34">
        <v>392</v>
      </c>
      <c r="K28650" s="34">
        <v>256</v>
      </c>
      <c r="L28650" s="34">
        <v>348</v>
      </c>
      <c r="M28650" s="34">
        <v>268</v>
      </c>
    </row>
    <row r="28651" spans="1:13" x14ac:dyDescent="0.2">
      <c r="A28651" s="34" t="s">
        <v>129545</v>
      </c>
      <c r="B28651" s="34">
        <v>238</v>
      </c>
      <c r="C28651" s="34">
        <v>319</v>
      </c>
      <c r="D28651" s="34">
        <v>238</v>
      </c>
      <c r="E28651" s="34">
        <v>278</v>
      </c>
      <c r="F28651" s="34">
        <v>224</v>
      </c>
      <c r="G28651" s="34">
        <v>247</v>
      </c>
      <c r="H28651" s="34">
        <v>304</v>
      </c>
      <c r="I28651" s="34">
        <v>258</v>
      </c>
      <c r="J28651" s="34">
        <v>242</v>
      </c>
      <c r="K28651" s="34">
        <v>208</v>
      </c>
      <c r="L28651" s="34">
        <v>218</v>
      </c>
      <c r="M28651" s="34">
        <v>194</v>
      </c>
    </row>
    <row r="28652" spans="1:13" x14ac:dyDescent="0.2">
      <c r="A28652" s="34" t="s">
        <v>129546</v>
      </c>
      <c r="B28652" s="34">
        <v>332</v>
      </c>
      <c r="C28652" s="34">
        <v>461</v>
      </c>
      <c r="D28652" s="34">
        <v>385</v>
      </c>
      <c r="E28652" s="34">
        <v>424</v>
      </c>
      <c r="F28652" s="34">
        <v>338</v>
      </c>
      <c r="G28652" s="34">
        <v>336</v>
      </c>
      <c r="H28652" s="34">
        <v>381</v>
      </c>
      <c r="I28652" s="34">
        <v>428</v>
      </c>
      <c r="J28652" s="34">
        <v>363</v>
      </c>
      <c r="K28652" s="34">
        <v>310</v>
      </c>
      <c r="L28652" s="34">
        <v>396</v>
      </c>
      <c r="M28652" s="34">
        <v>305</v>
      </c>
    </row>
    <row r="28653" spans="1:13" x14ac:dyDescent="0.2">
      <c r="A28653" s="34" t="s">
        <v>129547</v>
      </c>
      <c r="B28653" s="34">
        <v>274</v>
      </c>
      <c r="C28653" s="34">
        <v>257</v>
      </c>
      <c r="D28653" s="34">
        <v>289</v>
      </c>
      <c r="E28653" s="34">
        <v>261</v>
      </c>
      <c r="F28653" s="34">
        <v>240</v>
      </c>
      <c r="G28653" s="34">
        <v>250</v>
      </c>
      <c r="H28653" s="34">
        <v>271</v>
      </c>
      <c r="I28653" s="34">
        <v>243</v>
      </c>
      <c r="J28653" s="34">
        <v>302</v>
      </c>
      <c r="K28653" s="34">
        <v>226</v>
      </c>
      <c r="L28653" s="34">
        <v>238</v>
      </c>
      <c r="M28653" s="34">
        <v>177</v>
      </c>
    </row>
    <row r="28654" spans="1:13" x14ac:dyDescent="0.2">
      <c r="A28654" s="34" t="s">
        <v>129548</v>
      </c>
      <c r="B28654" s="34">
        <v>370</v>
      </c>
      <c r="C28654" s="34">
        <v>382</v>
      </c>
      <c r="D28654" s="34">
        <v>416</v>
      </c>
      <c r="E28654" s="34">
        <v>435</v>
      </c>
      <c r="F28654" s="34">
        <v>458</v>
      </c>
      <c r="G28654" s="34">
        <v>357</v>
      </c>
      <c r="H28654" s="34">
        <v>431</v>
      </c>
      <c r="I28654" s="34">
        <v>439</v>
      </c>
      <c r="J28654" s="34">
        <v>395</v>
      </c>
      <c r="K28654" s="34">
        <v>291</v>
      </c>
      <c r="L28654" s="34">
        <v>351</v>
      </c>
      <c r="M28654" s="34">
        <v>330</v>
      </c>
    </row>
    <row r="28655" spans="1:13" x14ac:dyDescent="0.2">
      <c r="A28655" s="34" t="s">
        <v>129549</v>
      </c>
      <c r="B28655" s="34">
        <v>295</v>
      </c>
      <c r="C28655" s="34">
        <v>320</v>
      </c>
      <c r="D28655" s="34">
        <v>351</v>
      </c>
      <c r="E28655" s="34">
        <v>337</v>
      </c>
      <c r="F28655" s="34">
        <v>255</v>
      </c>
      <c r="G28655" s="34">
        <v>321</v>
      </c>
      <c r="H28655" s="34">
        <v>302</v>
      </c>
      <c r="I28655" s="34">
        <v>273</v>
      </c>
      <c r="J28655" s="34">
        <v>328</v>
      </c>
      <c r="K28655" s="34">
        <v>272</v>
      </c>
      <c r="L28655" s="34">
        <v>273</v>
      </c>
      <c r="M28655" s="34">
        <v>257</v>
      </c>
    </row>
    <row r="28656" spans="1:13" x14ac:dyDescent="0.2">
      <c r="A28656" s="34" t="s">
        <v>129550</v>
      </c>
      <c r="B28656" s="34">
        <v>324</v>
      </c>
      <c r="C28656" s="34">
        <v>296</v>
      </c>
      <c r="D28656" s="34">
        <v>328</v>
      </c>
      <c r="E28656" s="34">
        <v>398</v>
      </c>
      <c r="F28656" s="34">
        <v>283</v>
      </c>
      <c r="G28656" s="34">
        <v>326</v>
      </c>
      <c r="H28656" s="34">
        <v>351</v>
      </c>
      <c r="I28656" s="34">
        <v>307</v>
      </c>
      <c r="J28656" s="34">
        <v>360</v>
      </c>
      <c r="K28656" s="34">
        <v>299</v>
      </c>
      <c r="L28656" s="34">
        <v>351</v>
      </c>
      <c r="M28656" s="34">
        <v>222</v>
      </c>
    </row>
    <row r="28657" spans="1:13" x14ac:dyDescent="0.2">
      <c r="A28657" s="34" t="s">
        <v>129551</v>
      </c>
      <c r="B28657" s="34">
        <v>214</v>
      </c>
      <c r="C28657" s="34">
        <v>182</v>
      </c>
      <c r="D28657" s="34">
        <v>181</v>
      </c>
      <c r="E28657" s="34">
        <v>179</v>
      </c>
      <c r="F28657" s="34">
        <v>133</v>
      </c>
      <c r="G28657" s="34">
        <v>199</v>
      </c>
      <c r="H28657" s="34">
        <v>179</v>
      </c>
      <c r="I28657" s="34">
        <v>202</v>
      </c>
      <c r="J28657" s="34">
        <v>175</v>
      </c>
      <c r="K28657" s="34">
        <v>158</v>
      </c>
      <c r="L28657" s="34">
        <v>165</v>
      </c>
      <c r="M28657" s="34">
        <v>119</v>
      </c>
    </row>
    <row r="28658" spans="1:13" x14ac:dyDescent="0.2">
      <c r="A28658" s="34" t="s">
        <v>129552</v>
      </c>
      <c r="B28658" s="34">
        <v>167</v>
      </c>
      <c r="C28658" s="34">
        <v>256</v>
      </c>
      <c r="D28658" s="34">
        <v>175</v>
      </c>
      <c r="E28658" s="34">
        <v>263</v>
      </c>
      <c r="F28658" s="34">
        <v>142</v>
      </c>
      <c r="G28658" s="34">
        <v>253</v>
      </c>
      <c r="H28658" s="34">
        <v>190</v>
      </c>
      <c r="I28658" s="34">
        <v>286</v>
      </c>
      <c r="J28658" s="34">
        <v>171</v>
      </c>
      <c r="K28658" s="34">
        <v>193</v>
      </c>
      <c r="L28658" s="34">
        <v>136</v>
      </c>
      <c r="M28658" s="34">
        <v>204</v>
      </c>
    </row>
    <row r="28659" spans="1:13" x14ac:dyDescent="0.2">
      <c r="A28659" s="34" t="s">
        <v>129553</v>
      </c>
      <c r="B28659" s="34">
        <v>286</v>
      </c>
      <c r="C28659" s="34">
        <v>390</v>
      </c>
      <c r="D28659" s="34">
        <v>384</v>
      </c>
      <c r="E28659" s="34">
        <v>342</v>
      </c>
      <c r="F28659" s="34">
        <v>288</v>
      </c>
      <c r="G28659" s="34">
        <v>319</v>
      </c>
      <c r="H28659" s="34">
        <v>333</v>
      </c>
      <c r="I28659" s="34">
        <v>324</v>
      </c>
      <c r="J28659" s="34">
        <v>341</v>
      </c>
      <c r="K28659" s="34">
        <v>310</v>
      </c>
      <c r="L28659" s="34">
        <v>330</v>
      </c>
      <c r="M28659" s="34">
        <v>265</v>
      </c>
    </row>
    <row r="28660" spans="1:13" x14ac:dyDescent="0.2">
      <c r="A28660" s="34" t="s">
        <v>129554</v>
      </c>
      <c r="B28660" s="34">
        <v>192</v>
      </c>
      <c r="C28660" s="34">
        <v>483</v>
      </c>
      <c r="D28660" s="34">
        <v>233</v>
      </c>
      <c r="E28660" s="34">
        <v>527</v>
      </c>
      <c r="F28660" s="34">
        <v>189</v>
      </c>
      <c r="G28660" s="34">
        <v>496</v>
      </c>
      <c r="H28660" s="34">
        <v>156</v>
      </c>
      <c r="I28660" s="34">
        <v>493</v>
      </c>
      <c r="J28660" s="34">
        <v>230</v>
      </c>
      <c r="K28660" s="34">
        <v>427</v>
      </c>
      <c r="L28660" s="34">
        <v>226</v>
      </c>
      <c r="M28660" s="34">
        <v>397</v>
      </c>
    </row>
    <row r="28661" spans="1:13" x14ac:dyDescent="0.2">
      <c r="A28661" s="34" t="s">
        <v>129555</v>
      </c>
      <c r="B28661" s="34">
        <v>394</v>
      </c>
      <c r="C28661" s="34">
        <v>370</v>
      </c>
      <c r="D28661" s="34">
        <v>378</v>
      </c>
      <c r="E28661" s="34">
        <v>446</v>
      </c>
      <c r="F28661" s="34">
        <v>301</v>
      </c>
      <c r="G28661" s="34">
        <v>400</v>
      </c>
      <c r="H28661" s="34">
        <v>359</v>
      </c>
      <c r="I28661" s="34">
        <v>394</v>
      </c>
      <c r="J28661" s="34">
        <v>440</v>
      </c>
      <c r="K28661" s="34">
        <v>293</v>
      </c>
      <c r="L28661" s="34">
        <v>343</v>
      </c>
      <c r="M28661" s="34">
        <v>313</v>
      </c>
    </row>
    <row r="28662" spans="1:13" x14ac:dyDescent="0.2">
      <c r="A28662" s="34" t="s">
        <v>129556</v>
      </c>
      <c r="B28662" s="34">
        <v>400</v>
      </c>
      <c r="C28662" s="34">
        <v>589</v>
      </c>
      <c r="D28662" s="34">
        <v>501</v>
      </c>
      <c r="E28662" s="34">
        <v>602</v>
      </c>
      <c r="F28662" s="34">
        <v>351</v>
      </c>
      <c r="G28662" s="34">
        <v>525</v>
      </c>
      <c r="H28662" s="34">
        <v>456</v>
      </c>
      <c r="I28662" s="34">
        <v>603</v>
      </c>
      <c r="J28662" s="34">
        <v>464</v>
      </c>
      <c r="K28662" s="34">
        <v>452</v>
      </c>
      <c r="L28662" s="34">
        <v>408</v>
      </c>
      <c r="M28662" s="34">
        <v>484</v>
      </c>
    </row>
    <row r="28663" spans="1:13" x14ac:dyDescent="0.2">
      <c r="A28663" s="34" t="s">
        <v>129557</v>
      </c>
      <c r="B28663" s="34">
        <v>223</v>
      </c>
      <c r="C28663" s="34">
        <v>406</v>
      </c>
      <c r="D28663" s="34">
        <v>216</v>
      </c>
      <c r="E28663" s="34">
        <v>446</v>
      </c>
      <c r="F28663" s="34">
        <v>194</v>
      </c>
      <c r="G28663" s="34">
        <v>392</v>
      </c>
      <c r="H28663" s="34">
        <v>172</v>
      </c>
      <c r="I28663" s="34">
        <v>405</v>
      </c>
      <c r="J28663" s="34">
        <v>171</v>
      </c>
      <c r="K28663" s="34">
        <v>405</v>
      </c>
      <c r="L28663" s="34">
        <v>222</v>
      </c>
      <c r="M28663" s="34">
        <v>357</v>
      </c>
    </row>
    <row r="28664" spans="1:13" x14ac:dyDescent="0.2">
      <c r="A28664" s="34" t="s">
        <v>129558</v>
      </c>
      <c r="B28664" s="34">
        <v>224</v>
      </c>
      <c r="C28664" s="34">
        <v>245</v>
      </c>
      <c r="D28664" s="34">
        <v>208</v>
      </c>
      <c r="E28664" s="34">
        <v>281</v>
      </c>
      <c r="F28664" s="34">
        <v>172</v>
      </c>
      <c r="G28664" s="34">
        <v>193</v>
      </c>
      <c r="H28664" s="34">
        <v>267</v>
      </c>
      <c r="I28664" s="34">
        <v>255</v>
      </c>
      <c r="J28664" s="34">
        <v>210</v>
      </c>
      <c r="K28664" s="34">
        <v>180</v>
      </c>
      <c r="L28664" s="34">
        <v>239</v>
      </c>
      <c r="M28664" s="34">
        <v>179</v>
      </c>
    </row>
    <row r="28665" spans="1:13" x14ac:dyDescent="0.2">
      <c r="A28665" s="34" t="s">
        <v>129559</v>
      </c>
      <c r="B28665" s="34">
        <v>459</v>
      </c>
      <c r="C28665" s="34">
        <v>561</v>
      </c>
      <c r="D28665" s="34">
        <v>609</v>
      </c>
      <c r="E28665" s="34">
        <v>536</v>
      </c>
      <c r="F28665" s="34">
        <v>458</v>
      </c>
      <c r="G28665" s="34">
        <v>495</v>
      </c>
      <c r="H28665" s="34">
        <v>605</v>
      </c>
      <c r="I28665" s="34">
        <v>516</v>
      </c>
      <c r="J28665" s="34">
        <v>505</v>
      </c>
      <c r="K28665" s="34">
        <v>434</v>
      </c>
      <c r="L28665" s="34">
        <v>486</v>
      </c>
      <c r="M28665" s="34">
        <v>427</v>
      </c>
    </row>
    <row r="28666" spans="1:13" x14ac:dyDescent="0.2">
      <c r="A28666" s="34" t="s">
        <v>129560</v>
      </c>
      <c r="B28666" s="34">
        <v>411</v>
      </c>
      <c r="C28666" s="34">
        <v>407</v>
      </c>
      <c r="D28666" s="34">
        <v>489</v>
      </c>
      <c r="E28666" s="34">
        <v>517</v>
      </c>
      <c r="F28666" s="34">
        <v>330</v>
      </c>
      <c r="G28666" s="34">
        <v>422</v>
      </c>
      <c r="H28666" s="34">
        <v>464</v>
      </c>
      <c r="I28666" s="34">
        <v>447</v>
      </c>
      <c r="J28666" s="34">
        <v>424</v>
      </c>
      <c r="K28666" s="34">
        <v>329</v>
      </c>
      <c r="L28666" s="34">
        <v>444</v>
      </c>
      <c r="M28666" s="34">
        <v>314</v>
      </c>
    </row>
    <row r="28667" spans="1:13" x14ac:dyDescent="0.2">
      <c r="A28667" s="34" t="s">
        <v>129561</v>
      </c>
      <c r="B28667" s="34">
        <v>1010</v>
      </c>
      <c r="C28667" s="34">
        <v>865</v>
      </c>
      <c r="D28667" s="34">
        <v>1022</v>
      </c>
      <c r="E28667" s="34">
        <v>988</v>
      </c>
      <c r="F28667" s="34">
        <v>894</v>
      </c>
      <c r="G28667" s="34">
        <v>953</v>
      </c>
      <c r="H28667" s="34">
        <v>1068</v>
      </c>
      <c r="I28667" s="34">
        <v>904</v>
      </c>
      <c r="J28667" s="34">
        <v>1072</v>
      </c>
      <c r="K28667" s="34">
        <v>685</v>
      </c>
      <c r="L28667" s="34">
        <v>926</v>
      </c>
      <c r="M28667" s="34">
        <v>706</v>
      </c>
    </row>
    <row r="28668" spans="1:13" x14ac:dyDescent="0.2">
      <c r="A28668" s="34" t="s">
        <v>129562</v>
      </c>
      <c r="B28668" s="34">
        <v>202</v>
      </c>
      <c r="C28668" s="34">
        <v>266</v>
      </c>
      <c r="D28668" s="34">
        <v>213</v>
      </c>
      <c r="E28668" s="34">
        <v>288</v>
      </c>
      <c r="F28668" s="34">
        <v>238</v>
      </c>
      <c r="G28668" s="34">
        <v>256</v>
      </c>
      <c r="H28668" s="34">
        <v>288</v>
      </c>
      <c r="I28668" s="34">
        <v>233</v>
      </c>
      <c r="J28668" s="34">
        <v>281</v>
      </c>
      <c r="K28668" s="34">
        <v>199</v>
      </c>
      <c r="L28668" s="34">
        <v>241</v>
      </c>
      <c r="M28668" s="34">
        <v>227</v>
      </c>
    </row>
    <row r="28669" spans="1:13" x14ac:dyDescent="0.2">
      <c r="A28669" s="34" t="s">
        <v>129563</v>
      </c>
      <c r="B28669" s="34">
        <v>204</v>
      </c>
      <c r="C28669" s="34">
        <v>254</v>
      </c>
      <c r="D28669" s="34">
        <v>212</v>
      </c>
      <c r="E28669" s="34">
        <v>253</v>
      </c>
      <c r="F28669" s="34">
        <v>147</v>
      </c>
      <c r="G28669" s="34">
        <v>191</v>
      </c>
      <c r="H28669" s="34">
        <v>182</v>
      </c>
      <c r="I28669" s="34">
        <v>228</v>
      </c>
      <c r="J28669" s="34">
        <v>187</v>
      </c>
      <c r="K28669" s="34">
        <v>211</v>
      </c>
      <c r="L28669" s="34">
        <v>204</v>
      </c>
      <c r="M28669" s="34">
        <v>188</v>
      </c>
    </row>
    <row r="28670" spans="1:13" x14ac:dyDescent="0.2">
      <c r="A28670" s="34" t="s">
        <v>129564</v>
      </c>
      <c r="B28670" s="34">
        <v>369</v>
      </c>
      <c r="C28670" s="34">
        <v>405</v>
      </c>
      <c r="D28670" s="34">
        <v>374</v>
      </c>
      <c r="E28670" s="34">
        <v>483</v>
      </c>
      <c r="F28670" s="34">
        <v>320</v>
      </c>
      <c r="G28670" s="34">
        <v>353</v>
      </c>
      <c r="H28670" s="34">
        <v>361</v>
      </c>
      <c r="I28670" s="34">
        <v>407</v>
      </c>
      <c r="J28670" s="34">
        <v>367</v>
      </c>
      <c r="K28670" s="34">
        <v>317</v>
      </c>
      <c r="L28670" s="34">
        <v>368</v>
      </c>
      <c r="M28670" s="34">
        <v>373</v>
      </c>
    </row>
    <row r="28671" spans="1:13" x14ac:dyDescent="0.2">
      <c r="A28671" s="34" t="s">
        <v>129565</v>
      </c>
      <c r="B28671" s="34">
        <v>199</v>
      </c>
      <c r="C28671" s="34">
        <v>208</v>
      </c>
      <c r="D28671" s="34">
        <v>240</v>
      </c>
      <c r="E28671" s="34">
        <v>183</v>
      </c>
      <c r="F28671" s="34">
        <v>181</v>
      </c>
      <c r="G28671" s="34">
        <v>169</v>
      </c>
      <c r="H28671" s="34">
        <v>234</v>
      </c>
      <c r="I28671" s="34">
        <v>233</v>
      </c>
      <c r="J28671" s="34">
        <v>197</v>
      </c>
      <c r="K28671" s="34">
        <v>216</v>
      </c>
      <c r="L28671" s="34">
        <v>200</v>
      </c>
      <c r="M28671" s="34">
        <v>193</v>
      </c>
    </row>
    <row r="28672" spans="1:13" x14ac:dyDescent="0.2">
      <c r="A28672" s="34" t="s">
        <v>129566</v>
      </c>
      <c r="B28672" s="34">
        <v>216</v>
      </c>
      <c r="C28672" s="34">
        <v>256</v>
      </c>
      <c r="D28672" s="34">
        <v>235</v>
      </c>
      <c r="E28672" s="34">
        <v>322</v>
      </c>
      <c r="F28672" s="34">
        <v>234</v>
      </c>
      <c r="G28672" s="34">
        <v>226</v>
      </c>
      <c r="H28672" s="34">
        <v>297</v>
      </c>
      <c r="I28672" s="34">
        <v>250</v>
      </c>
      <c r="J28672" s="34">
        <v>257</v>
      </c>
      <c r="K28672" s="34">
        <v>208</v>
      </c>
      <c r="L28672" s="34">
        <v>213</v>
      </c>
      <c r="M28672" s="34">
        <v>179</v>
      </c>
    </row>
    <row r="28673" spans="1:13" x14ac:dyDescent="0.2">
      <c r="A28673" s="34" t="s">
        <v>129567</v>
      </c>
      <c r="B28673" s="34">
        <v>231</v>
      </c>
      <c r="C28673" s="34">
        <v>285</v>
      </c>
      <c r="D28673" s="34">
        <v>241</v>
      </c>
      <c r="E28673" s="34">
        <v>275</v>
      </c>
      <c r="F28673" s="34">
        <v>217</v>
      </c>
      <c r="G28673" s="34">
        <v>219</v>
      </c>
      <c r="H28673" s="34">
        <v>275</v>
      </c>
      <c r="I28673" s="34">
        <v>242</v>
      </c>
      <c r="J28673" s="34">
        <v>212</v>
      </c>
      <c r="K28673" s="34">
        <v>177</v>
      </c>
      <c r="L28673" s="34">
        <v>224</v>
      </c>
      <c r="M28673" s="34">
        <v>209</v>
      </c>
    </row>
    <row r="28674" spans="1:13" x14ac:dyDescent="0.2">
      <c r="A28674" s="34" t="s">
        <v>129568</v>
      </c>
      <c r="B28674" s="34">
        <v>219</v>
      </c>
      <c r="C28674" s="34">
        <v>218</v>
      </c>
      <c r="D28674" s="34">
        <v>282</v>
      </c>
      <c r="E28674" s="34">
        <v>230</v>
      </c>
      <c r="F28674" s="34">
        <v>234</v>
      </c>
      <c r="G28674" s="34">
        <v>227</v>
      </c>
      <c r="H28674" s="34">
        <v>252</v>
      </c>
      <c r="I28674" s="34">
        <v>229</v>
      </c>
      <c r="J28674" s="34">
        <v>210</v>
      </c>
      <c r="K28674" s="34">
        <v>178</v>
      </c>
      <c r="L28674" s="34">
        <v>232</v>
      </c>
      <c r="M28674" s="34">
        <v>189</v>
      </c>
    </row>
    <row r="28675" spans="1:13" x14ac:dyDescent="0.2">
      <c r="A28675" s="34" t="s">
        <v>129569</v>
      </c>
      <c r="B28675" s="34">
        <v>103</v>
      </c>
      <c r="C28675" s="34">
        <v>72</v>
      </c>
      <c r="D28675" s="34">
        <v>121</v>
      </c>
      <c r="E28675" s="34">
        <v>81</v>
      </c>
      <c r="F28675" s="34">
        <v>84</v>
      </c>
      <c r="G28675" s="34">
        <v>91</v>
      </c>
      <c r="H28675" s="34">
        <v>95</v>
      </c>
      <c r="I28675" s="34">
        <v>59</v>
      </c>
      <c r="J28675" s="34">
        <v>148</v>
      </c>
      <c r="K28675" s="34">
        <v>81</v>
      </c>
      <c r="L28675" s="34">
        <v>66</v>
      </c>
      <c r="M28675" s="34">
        <v>76</v>
      </c>
    </row>
    <row r="28676" spans="1:13" x14ac:dyDescent="0.2">
      <c r="A28676" s="34" t="s">
        <v>129570</v>
      </c>
      <c r="B28676" s="34">
        <v>145</v>
      </c>
      <c r="C28676" s="34">
        <v>188</v>
      </c>
      <c r="D28676" s="34">
        <v>225</v>
      </c>
      <c r="E28676" s="34">
        <v>187</v>
      </c>
      <c r="F28676" s="34">
        <v>149</v>
      </c>
      <c r="G28676" s="34">
        <v>147</v>
      </c>
      <c r="H28676" s="34">
        <v>180</v>
      </c>
      <c r="I28676" s="34">
        <v>186</v>
      </c>
      <c r="J28676" s="34">
        <v>147</v>
      </c>
      <c r="K28676" s="34">
        <v>175</v>
      </c>
      <c r="L28676" s="34">
        <v>163</v>
      </c>
      <c r="M28676" s="34">
        <v>149</v>
      </c>
    </row>
    <row r="28677" spans="1:13" x14ac:dyDescent="0.2">
      <c r="A28677" s="34" t="s">
        <v>129571</v>
      </c>
      <c r="B28677" s="34">
        <v>221</v>
      </c>
      <c r="C28677" s="34">
        <v>191</v>
      </c>
      <c r="D28677" s="34">
        <v>285</v>
      </c>
      <c r="E28677" s="34">
        <v>224</v>
      </c>
      <c r="F28677" s="34">
        <v>182</v>
      </c>
      <c r="G28677" s="34">
        <v>242</v>
      </c>
      <c r="H28677" s="34">
        <v>239</v>
      </c>
      <c r="I28677" s="34">
        <v>242</v>
      </c>
      <c r="J28677" s="34">
        <v>242</v>
      </c>
      <c r="K28677" s="34">
        <v>164</v>
      </c>
      <c r="L28677" s="34">
        <v>192</v>
      </c>
      <c r="M28677" s="34">
        <v>154</v>
      </c>
    </row>
    <row r="28678" spans="1:13" x14ac:dyDescent="0.2">
      <c r="A28678" s="34" t="s">
        <v>129572</v>
      </c>
      <c r="B28678" s="34">
        <v>115</v>
      </c>
      <c r="C28678" s="34">
        <v>209</v>
      </c>
      <c r="D28678" s="34">
        <v>162</v>
      </c>
      <c r="E28678" s="34">
        <v>219</v>
      </c>
      <c r="F28678" s="34">
        <v>189</v>
      </c>
      <c r="G28678" s="34">
        <v>174</v>
      </c>
      <c r="H28678" s="34">
        <v>160</v>
      </c>
      <c r="I28678" s="34">
        <v>198</v>
      </c>
      <c r="J28678" s="34">
        <v>210</v>
      </c>
      <c r="K28678" s="34">
        <v>133</v>
      </c>
      <c r="L28678" s="34">
        <v>142</v>
      </c>
      <c r="M28678" s="34">
        <v>119</v>
      </c>
    </row>
    <row r="28679" spans="1:13" x14ac:dyDescent="0.2">
      <c r="A28679" s="34" t="s">
        <v>129573</v>
      </c>
      <c r="B28679" s="34">
        <v>279</v>
      </c>
      <c r="C28679" s="34">
        <v>404</v>
      </c>
      <c r="D28679" s="34">
        <v>293</v>
      </c>
      <c r="E28679" s="34">
        <v>428</v>
      </c>
      <c r="F28679" s="34">
        <v>299</v>
      </c>
      <c r="G28679" s="34">
        <v>367</v>
      </c>
      <c r="H28679" s="34">
        <v>349</v>
      </c>
      <c r="I28679" s="34">
        <v>347</v>
      </c>
      <c r="J28679" s="34">
        <v>339</v>
      </c>
      <c r="K28679" s="34">
        <v>303</v>
      </c>
      <c r="L28679" s="34">
        <v>266</v>
      </c>
      <c r="M28679" s="34">
        <v>238</v>
      </c>
    </row>
    <row r="28680" spans="1:13" x14ac:dyDescent="0.2">
      <c r="A28680" s="34" t="s">
        <v>129574</v>
      </c>
      <c r="B28680" s="34">
        <v>474</v>
      </c>
      <c r="C28680" s="34">
        <v>399</v>
      </c>
      <c r="D28680" s="34">
        <v>488</v>
      </c>
      <c r="E28680" s="34">
        <v>441</v>
      </c>
      <c r="F28680" s="34">
        <v>414</v>
      </c>
      <c r="G28680" s="34">
        <v>445</v>
      </c>
      <c r="H28680" s="34">
        <v>443</v>
      </c>
      <c r="I28680" s="34">
        <v>425</v>
      </c>
      <c r="J28680" s="34">
        <v>515</v>
      </c>
      <c r="K28680" s="34">
        <v>377</v>
      </c>
      <c r="L28680" s="34">
        <v>463</v>
      </c>
      <c r="M28680" s="34">
        <v>297</v>
      </c>
    </row>
    <row r="28681" spans="1:13" x14ac:dyDescent="0.2">
      <c r="A28681" s="34" t="s">
        <v>129575</v>
      </c>
      <c r="B28681" s="34">
        <v>225</v>
      </c>
      <c r="C28681" s="34">
        <v>424</v>
      </c>
      <c r="D28681" s="34">
        <v>227</v>
      </c>
      <c r="E28681" s="34">
        <v>473</v>
      </c>
      <c r="F28681" s="34">
        <v>162</v>
      </c>
      <c r="G28681" s="34">
        <v>459</v>
      </c>
      <c r="H28681" s="34">
        <v>258</v>
      </c>
      <c r="I28681" s="34">
        <v>384</v>
      </c>
      <c r="J28681" s="34">
        <v>228</v>
      </c>
      <c r="K28681" s="34">
        <v>374</v>
      </c>
      <c r="L28681" s="34">
        <v>257</v>
      </c>
      <c r="M28681" s="34">
        <v>285</v>
      </c>
    </row>
    <row r="28682" spans="1:13" x14ac:dyDescent="0.2">
      <c r="A28682" s="34" t="s">
        <v>129576</v>
      </c>
      <c r="B28682" s="34">
        <v>736</v>
      </c>
      <c r="C28682" s="34">
        <v>730</v>
      </c>
      <c r="D28682" s="34">
        <v>769</v>
      </c>
      <c r="E28682" s="34">
        <v>738</v>
      </c>
      <c r="F28682" s="34">
        <v>668</v>
      </c>
      <c r="G28682" s="34">
        <v>678</v>
      </c>
      <c r="H28682" s="34">
        <v>830</v>
      </c>
      <c r="I28682" s="34">
        <v>721</v>
      </c>
      <c r="J28682" s="34">
        <v>704</v>
      </c>
      <c r="K28682" s="34">
        <v>671</v>
      </c>
      <c r="L28682" s="34">
        <v>700</v>
      </c>
      <c r="M28682" s="34">
        <v>528</v>
      </c>
    </row>
    <row r="28683" spans="1:13" x14ac:dyDescent="0.2">
      <c r="A28683" s="34" t="s">
        <v>129577</v>
      </c>
      <c r="B28683" s="34">
        <v>225</v>
      </c>
      <c r="C28683" s="34">
        <v>296</v>
      </c>
      <c r="D28683" s="34">
        <v>229</v>
      </c>
      <c r="E28683" s="34">
        <v>340</v>
      </c>
      <c r="F28683" s="34">
        <v>207</v>
      </c>
      <c r="G28683" s="34">
        <v>268</v>
      </c>
      <c r="H28683" s="34">
        <v>340</v>
      </c>
      <c r="I28683" s="34">
        <v>307</v>
      </c>
      <c r="J28683" s="34">
        <v>301</v>
      </c>
      <c r="K28683" s="34">
        <v>238</v>
      </c>
      <c r="L28683" s="34">
        <v>260</v>
      </c>
      <c r="M28683" s="34">
        <v>228</v>
      </c>
    </row>
    <row r="28684" spans="1:13" x14ac:dyDescent="0.2">
      <c r="A28684" s="34" t="s">
        <v>129578</v>
      </c>
      <c r="B28684" s="34">
        <v>148</v>
      </c>
      <c r="C28684" s="34">
        <v>129</v>
      </c>
      <c r="D28684" s="34">
        <v>158</v>
      </c>
      <c r="E28684" s="34">
        <v>202</v>
      </c>
      <c r="F28684" s="34">
        <v>140</v>
      </c>
      <c r="G28684" s="34">
        <v>125</v>
      </c>
      <c r="H28684" s="34">
        <v>172</v>
      </c>
      <c r="I28684" s="34">
        <v>145</v>
      </c>
      <c r="J28684" s="34">
        <v>212</v>
      </c>
      <c r="K28684" s="34">
        <v>147</v>
      </c>
      <c r="L28684" s="34">
        <v>192</v>
      </c>
      <c r="M28684" s="34">
        <v>117</v>
      </c>
    </row>
    <row r="28685" spans="1:13" x14ac:dyDescent="0.2">
      <c r="A28685" s="34" t="s">
        <v>129579</v>
      </c>
      <c r="B28685" s="34">
        <v>481</v>
      </c>
      <c r="C28685" s="34">
        <v>665</v>
      </c>
      <c r="D28685" s="34">
        <v>482</v>
      </c>
      <c r="E28685" s="34">
        <v>650</v>
      </c>
      <c r="F28685" s="34">
        <v>510</v>
      </c>
      <c r="G28685" s="34">
        <v>565</v>
      </c>
      <c r="H28685" s="34">
        <v>704</v>
      </c>
      <c r="I28685" s="34">
        <v>629</v>
      </c>
      <c r="J28685" s="34">
        <v>566</v>
      </c>
      <c r="K28685" s="34">
        <v>502</v>
      </c>
      <c r="L28685" s="34">
        <v>515</v>
      </c>
      <c r="M28685" s="34">
        <v>446</v>
      </c>
    </row>
    <row r="28686" spans="1:13" x14ac:dyDescent="0.2">
      <c r="A28686" s="34" t="s">
        <v>129580</v>
      </c>
      <c r="B28686" s="34">
        <v>236</v>
      </c>
      <c r="C28686" s="34">
        <v>272</v>
      </c>
      <c r="D28686" s="34">
        <v>286</v>
      </c>
      <c r="E28686" s="34">
        <v>288</v>
      </c>
      <c r="F28686" s="34">
        <v>248</v>
      </c>
      <c r="G28686" s="34">
        <v>248</v>
      </c>
      <c r="H28686" s="34">
        <v>242</v>
      </c>
      <c r="I28686" s="34">
        <v>274</v>
      </c>
      <c r="J28686" s="34">
        <v>296</v>
      </c>
      <c r="K28686" s="34">
        <v>182</v>
      </c>
      <c r="L28686" s="34">
        <v>249</v>
      </c>
      <c r="M28686" s="34">
        <v>229</v>
      </c>
    </row>
    <row r="28687" spans="1:13" x14ac:dyDescent="0.2">
      <c r="A28687" s="34" t="s">
        <v>129581</v>
      </c>
      <c r="B28687" s="34">
        <v>255</v>
      </c>
      <c r="C28687" s="34">
        <v>215</v>
      </c>
      <c r="D28687" s="34">
        <v>247</v>
      </c>
      <c r="E28687" s="34">
        <v>229</v>
      </c>
      <c r="F28687" s="34">
        <v>237</v>
      </c>
      <c r="G28687" s="34">
        <v>209</v>
      </c>
      <c r="H28687" s="34">
        <v>270</v>
      </c>
      <c r="I28687" s="34">
        <v>235</v>
      </c>
      <c r="J28687" s="34">
        <v>265</v>
      </c>
      <c r="K28687" s="34">
        <v>179</v>
      </c>
      <c r="L28687" s="34">
        <v>223</v>
      </c>
      <c r="M28687" s="34">
        <v>184</v>
      </c>
    </row>
    <row r="28688" spans="1:13" x14ac:dyDescent="0.2">
      <c r="A28688" s="34" t="s">
        <v>129582</v>
      </c>
      <c r="B28688" s="34">
        <v>220</v>
      </c>
      <c r="C28688" s="34">
        <v>207</v>
      </c>
      <c r="D28688" s="34">
        <v>150</v>
      </c>
      <c r="E28688" s="34">
        <v>171</v>
      </c>
      <c r="F28688" s="34">
        <v>158</v>
      </c>
      <c r="G28688" s="34">
        <v>163</v>
      </c>
      <c r="H28688" s="34">
        <v>205</v>
      </c>
      <c r="I28688" s="34">
        <v>162</v>
      </c>
      <c r="J28688" s="34">
        <v>204</v>
      </c>
      <c r="K28688" s="34">
        <v>169</v>
      </c>
      <c r="L28688" s="34">
        <v>169</v>
      </c>
      <c r="M28688" s="34">
        <v>147</v>
      </c>
    </row>
    <row r="28689" spans="1:13" x14ac:dyDescent="0.2">
      <c r="A28689" s="34" t="s">
        <v>129583</v>
      </c>
      <c r="B28689" s="34">
        <v>226</v>
      </c>
      <c r="C28689" s="34">
        <v>327</v>
      </c>
      <c r="D28689" s="34">
        <v>262</v>
      </c>
      <c r="E28689" s="34">
        <v>297</v>
      </c>
      <c r="F28689" s="34">
        <v>277</v>
      </c>
      <c r="G28689" s="34">
        <v>322</v>
      </c>
      <c r="H28689" s="34">
        <v>249</v>
      </c>
      <c r="I28689" s="34">
        <v>301</v>
      </c>
      <c r="J28689" s="34">
        <v>277</v>
      </c>
      <c r="K28689" s="34">
        <v>230</v>
      </c>
      <c r="L28689" s="34">
        <v>265</v>
      </c>
      <c r="M28689" s="34">
        <v>251</v>
      </c>
    </row>
    <row r="28690" spans="1:13" x14ac:dyDescent="0.2">
      <c r="A28690" s="34" t="s">
        <v>129584</v>
      </c>
      <c r="B28690" s="34">
        <v>190</v>
      </c>
      <c r="C28690" s="34">
        <v>175</v>
      </c>
      <c r="D28690" s="34">
        <v>212</v>
      </c>
      <c r="E28690" s="34">
        <v>215</v>
      </c>
      <c r="F28690" s="34">
        <v>182</v>
      </c>
      <c r="G28690" s="34">
        <v>191</v>
      </c>
      <c r="H28690" s="34">
        <v>220</v>
      </c>
      <c r="I28690" s="34">
        <v>217</v>
      </c>
      <c r="J28690" s="34">
        <v>183</v>
      </c>
      <c r="K28690" s="34">
        <v>187</v>
      </c>
      <c r="L28690" s="34">
        <v>155</v>
      </c>
      <c r="M28690" s="34">
        <v>176</v>
      </c>
    </row>
    <row r="28691" spans="1:13" x14ac:dyDescent="0.2">
      <c r="A28691" s="34" t="s">
        <v>129585</v>
      </c>
      <c r="B28691" s="34">
        <v>220</v>
      </c>
      <c r="C28691" s="34">
        <v>283</v>
      </c>
      <c r="D28691" s="34">
        <v>314</v>
      </c>
      <c r="E28691" s="34">
        <v>265</v>
      </c>
      <c r="F28691" s="34">
        <v>258</v>
      </c>
      <c r="G28691" s="34">
        <v>246</v>
      </c>
      <c r="H28691" s="34">
        <v>264</v>
      </c>
      <c r="I28691" s="34">
        <v>246</v>
      </c>
      <c r="J28691" s="34">
        <v>232</v>
      </c>
      <c r="K28691" s="34">
        <v>214</v>
      </c>
      <c r="L28691" s="34">
        <v>259</v>
      </c>
      <c r="M28691" s="34">
        <v>208</v>
      </c>
    </row>
    <row r="28692" spans="1:13" x14ac:dyDescent="0.2">
      <c r="A28692" s="34" t="s">
        <v>129586</v>
      </c>
      <c r="B28692" s="34">
        <v>331</v>
      </c>
      <c r="C28692" s="34">
        <v>456</v>
      </c>
      <c r="D28692" s="34">
        <v>485</v>
      </c>
      <c r="E28692" s="34">
        <v>487</v>
      </c>
      <c r="F28692" s="34">
        <v>401</v>
      </c>
      <c r="G28692" s="34">
        <v>412</v>
      </c>
      <c r="H28692" s="34">
        <v>439</v>
      </c>
      <c r="I28692" s="34">
        <v>457</v>
      </c>
      <c r="J28692" s="34">
        <v>463</v>
      </c>
      <c r="K28692" s="34">
        <v>350</v>
      </c>
      <c r="L28692" s="34">
        <v>450</v>
      </c>
      <c r="M28692" s="34">
        <v>337</v>
      </c>
    </row>
    <row r="28693" spans="1:13" x14ac:dyDescent="0.2">
      <c r="A28693" s="34" t="s">
        <v>129587</v>
      </c>
      <c r="B28693" s="34">
        <v>382</v>
      </c>
      <c r="C28693" s="34">
        <v>401</v>
      </c>
      <c r="D28693" s="34">
        <v>360</v>
      </c>
      <c r="E28693" s="34">
        <v>384</v>
      </c>
      <c r="F28693" s="34">
        <v>262</v>
      </c>
      <c r="G28693" s="34">
        <v>335</v>
      </c>
      <c r="H28693" s="34">
        <v>353</v>
      </c>
      <c r="I28693" s="34">
        <v>385</v>
      </c>
      <c r="J28693" s="34">
        <v>342</v>
      </c>
      <c r="K28693" s="34">
        <v>349</v>
      </c>
      <c r="L28693" s="34">
        <v>314</v>
      </c>
      <c r="M28693" s="34">
        <v>307</v>
      </c>
    </row>
    <row r="28694" spans="1:13" x14ac:dyDescent="0.2">
      <c r="A28694" s="34" t="s">
        <v>129588</v>
      </c>
      <c r="B28694" s="34">
        <v>104</v>
      </c>
      <c r="C28694" s="34">
        <v>140</v>
      </c>
      <c r="D28694" s="34">
        <v>118</v>
      </c>
      <c r="E28694" s="34">
        <v>119</v>
      </c>
      <c r="F28694" s="34">
        <v>159</v>
      </c>
      <c r="G28694" s="34">
        <v>138</v>
      </c>
      <c r="H28694" s="34">
        <v>99</v>
      </c>
      <c r="I28694" s="34">
        <v>141</v>
      </c>
      <c r="J28694" s="34">
        <v>126</v>
      </c>
      <c r="K28694" s="34">
        <v>164</v>
      </c>
      <c r="L28694" s="34">
        <v>100</v>
      </c>
      <c r="M28694" s="34">
        <v>113</v>
      </c>
    </row>
    <row r="28695" spans="1:13" x14ac:dyDescent="0.2">
      <c r="A28695" s="34" t="s">
        <v>129589</v>
      </c>
      <c r="B28695" s="34">
        <v>255</v>
      </c>
      <c r="C28695" s="34">
        <v>243</v>
      </c>
      <c r="D28695" s="34">
        <v>317</v>
      </c>
      <c r="E28695" s="34">
        <v>258</v>
      </c>
      <c r="F28695" s="34">
        <v>251</v>
      </c>
      <c r="G28695" s="34">
        <v>269</v>
      </c>
      <c r="H28695" s="34">
        <v>251</v>
      </c>
      <c r="I28695" s="34">
        <v>257</v>
      </c>
      <c r="J28695" s="34">
        <v>285</v>
      </c>
      <c r="K28695" s="34">
        <v>207</v>
      </c>
      <c r="L28695" s="34">
        <v>246</v>
      </c>
      <c r="M28695" s="34">
        <v>219</v>
      </c>
    </row>
    <row r="28696" spans="1:13" x14ac:dyDescent="0.2">
      <c r="A28696" s="34" t="s">
        <v>129590</v>
      </c>
      <c r="B28696" s="34">
        <v>178</v>
      </c>
      <c r="C28696" s="34">
        <v>230</v>
      </c>
      <c r="D28696" s="34">
        <v>213</v>
      </c>
      <c r="E28696" s="34">
        <v>181</v>
      </c>
      <c r="F28696" s="34">
        <v>173</v>
      </c>
      <c r="G28696" s="34">
        <v>187</v>
      </c>
      <c r="H28696" s="34">
        <v>191</v>
      </c>
      <c r="I28696" s="34">
        <v>191</v>
      </c>
      <c r="J28696" s="34">
        <v>157</v>
      </c>
      <c r="K28696" s="34">
        <v>177</v>
      </c>
      <c r="L28696" s="34">
        <v>169</v>
      </c>
      <c r="M28696" s="34">
        <v>159</v>
      </c>
    </row>
    <row r="28697" spans="1:13" x14ac:dyDescent="0.2">
      <c r="A28697" s="34" t="s">
        <v>129591</v>
      </c>
      <c r="B28697" s="34">
        <v>173</v>
      </c>
      <c r="C28697" s="34">
        <v>187</v>
      </c>
      <c r="D28697" s="34">
        <v>138</v>
      </c>
      <c r="E28697" s="34">
        <v>221</v>
      </c>
      <c r="F28697" s="34">
        <v>156</v>
      </c>
      <c r="G28697" s="34">
        <v>153</v>
      </c>
      <c r="H28697" s="34">
        <v>163</v>
      </c>
      <c r="I28697" s="34">
        <v>166</v>
      </c>
      <c r="J28697" s="34">
        <v>148</v>
      </c>
      <c r="K28697" s="34">
        <v>138</v>
      </c>
      <c r="L28697" s="34">
        <v>124</v>
      </c>
      <c r="M28697" s="34">
        <v>121</v>
      </c>
    </row>
    <row r="28698" spans="1:13" x14ac:dyDescent="0.2">
      <c r="A28698" s="34" t="s">
        <v>129592</v>
      </c>
      <c r="B28698" s="34">
        <v>198</v>
      </c>
      <c r="C28698" s="34">
        <v>215</v>
      </c>
      <c r="D28698" s="34">
        <v>171</v>
      </c>
      <c r="E28698" s="34">
        <v>207</v>
      </c>
      <c r="F28698" s="34">
        <v>160</v>
      </c>
      <c r="G28698" s="34">
        <v>188</v>
      </c>
      <c r="H28698" s="34">
        <v>188</v>
      </c>
      <c r="I28698" s="34">
        <v>199</v>
      </c>
      <c r="J28698" s="34">
        <v>156</v>
      </c>
      <c r="K28698" s="34">
        <v>178</v>
      </c>
      <c r="L28698" s="34">
        <v>207</v>
      </c>
      <c r="M28698" s="34">
        <v>198</v>
      </c>
    </row>
    <row r="28699" spans="1:13" x14ac:dyDescent="0.2">
      <c r="A28699" s="34" t="s">
        <v>129593</v>
      </c>
      <c r="B28699" s="34">
        <v>381</v>
      </c>
      <c r="C28699" s="34">
        <v>353</v>
      </c>
      <c r="D28699" s="34">
        <v>355</v>
      </c>
      <c r="E28699" s="34">
        <v>363</v>
      </c>
      <c r="F28699" s="34">
        <v>347</v>
      </c>
      <c r="G28699" s="34">
        <v>383</v>
      </c>
      <c r="H28699" s="34">
        <v>456</v>
      </c>
      <c r="I28699" s="34">
        <v>341</v>
      </c>
      <c r="J28699" s="34">
        <v>369</v>
      </c>
      <c r="K28699" s="34">
        <v>294</v>
      </c>
      <c r="L28699" s="34">
        <v>388</v>
      </c>
      <c r="M28699" s="34">
        <v>273</v>
      </c>
    </row>
    <row r="28700" spans="1:13" x14ac:dyDescent="0.2">
      <c r="A28700" s="34" t="s">
        <v>129594</v>
      </c>
      <c r="B28700" s="34">
        <v>182</v>
      </c>
      <c r="C28700" s="34">
        <v>168</v>
      </c>
      <c r="D28700" s="34">
        <v>155</v>
      </c>
      <c r="E28700" s="34">
        <v>221</v>
      </c>
      <c r="F28700" s="34">
        <v>139</v>
      </c>
      <c r="G28700" s="34">
        <v>169</v>
      </c>
      <c r="H28700" s="34">
        <v>188</v>
      </c>
      <c r="I28700" s="34">
        <v>184</v>
      </c>
      <c r="J28700" s="34">
        <v>175</v>
      </c>
      <c r="K28700" s="34">
        <v>133</v>
      </c>
      <c r="L28700" s="34">
        <v>174</v>
      </c>
      <c r="M28700" s="34">
        <v>159</v>
      </c>
    </row>
    <row r="28701" spans="1:13" x14ac:dyDescent="0.2">
      <c r="A28701" s="34" t="s">
        <v>129595</v>
      </c>
      <c r="B28701" s="34">
        <v>202</v>
      </c>
      <c r="C28701" s="34">
        <v>260</v>
      </c>
      <c r="D28701" s="34">
        <v>249</v>
      </c>
      <c r="E28701" s="34">
        <v>204</v>
      </c>
      <c r="F28701" s="34">
        <v>199</v>
      </c>
      <c r="G28701" s="34">
        <v>236</v>
      </c>
      <c r="H28701" s="34">
        <v>218</v>
      </c>
      <c r="I28701" s="34">
        <v>246</v>
      </c>
      <c r="J28701" s="34">
        <v>229</v>
      </c>
      <c r="K28701" s="34">
        <v>180</v>
      </c>
      <c r="L28701" s="34">
        <v>210</v>
      </c>
      <c r="M28701" s="34">
        <v>186</v>
      </c>
    </row>
    <row r="28702" spans="1:13" x14ac:dyDescent="0.2">
      <c r="A28702" s="34" t="s">
        <v>129596</v>
      </c>
      <c r="B28702" s="34">
        <v>674</v>
      </c>
      <c r="C28702" s="34">
        <v>709</v>
      </c>
      <c r="D28702" s="34">
        <v>722</v>
      </c>
      <c r="E28702" s="34">
        <v>788</v>
      </c>
      <c r="F28702" s="34">
        <v>647</v>
      </c>
      <c r="G28702" s="34">
        <v>663</v>
      </c>
      <c r="H28702" s="34">
        <v>848</v>
      </c>
      <c r="I28702" s="34">
        <v>705</v>
      </c>
      <c r="J28702" s="34">
        <v>760</v>
      </c>
      <c r="K28702" s="34">
        <v>514</v>
      </c>
      <c r="L28702" s="34">
        <v>687</v>
      </c>
      <c r="M28702" s="34">
        <v>591</v>
      </c>
    </row>
    <row r="28703" spans="1:13" x14ac:dyDescent="0.2">
      <c r="A28703" s="34" t="s">
        <v>129597</v>
      </c>
      <c r="B28703" s="34">
        <v>1016</v>
      </c>
      <c r="C28703" s="34">
        <v>1160</v>
      </c>
      <c r="D28703" s="34">
        <v>1136</v>
      </c>
      <c r="E28703" s="34">
        <v>1259</v>
      </c>
      <c r="F28703" s="34">
        <v>1044</v>
      </c>
      <c r="G28703" s="34">
        <v>1178</v>
      </c>
      <c r="H28703" s="34">
        <v>1268</v>
      </c>
      <c r="I28703" s="34">
        <v>1235</v>
      </c>
      <c r="J28703" s="34">
        <v>1138</v>
      </c>
      <c r="K28703" s="34">
        <v>1062</v>
      </c>
      <c r="L28703" s="34">
        <v>1199</v>
      </c>
      <c r="M28703" s="34">
        <v>971</v>
      </c>
    </row>
    <row r="28704" spans="1:13" x14ac:dyDescent="0.2">
      <c r="A28704" s="34" t="s">
        <v>129598</v>
      </c>
      <c r="B28704" s="34">
        <v>324</v>
      </c>
      <c r="C28704" s="34">
        <v>382</v>
      </c>
      <c r="D28704" s="34">
        <v>321</v>
      </c>
      <c r="E28704" s="34">
        <v>386</v>
      </c>
      <c r="F28704" s="34">
        <v>282</v>
      </c>
      <c r="G28704" s="34">
        <v>370</v>
      </c>
      <c r="H28704" s="34">
        <v>346</v>
      </c>
      <c r="I28704" s="34">
        <v>399</v>
      </c>
      <c r="J28704" s="34">
        <v>317</v>
      </c>
      <c r="K28704" s="34">
        <v>330</v>
      </c>
      <c r="L28704" s="34">
        <v>347</v>
      </c>
      <c r="M28704" s="34">
        <v>273</v>
      </c>
    </row>
    <row r="28705" spans="1:13" x14ac:dyDescent="0.2">
      <c r="A28705" s="34" t="s">
        <v>129599</v>
      </c>
      <c r="B28705" s="34">
        <v>409</v>
      </c>
      <c r="C28705" s="34">
        <v>672</v>
      </c>
      <c r="D28705" s="34">
        <v>632</v>
      </c>
      <c r="E28705" s="34">
        <v>698</v>
      </c>
      <c r="F28705" s="34">
        <v>553</v>
      </c>
      <c r="G28705" s="34">
        <v>578</v>
      </c>
      <c r="H28705" s="34">
        <v>634</v>
      </c>
      <c r="I28705" s="34">
        <v>653</v>
      </c>
      <c r="J28705" s="34">
        <v>626</v>
      </c>
      <c r="K28705" s="34">
        <v>485</v>
      </c>
      <c r="L28705" s="34">
        <v>579</v>
      </c>
      <c r="M28705" s="34">
        <v>489</v>
      </c>
    </row>
    <row r="28706" spans="1:13" x14ac:dyDescent="0.2">
      <c r="A28706" s="34" t="s">
        <v>129600</v>
      </c>
      <c r="B28706" s="34">
        <v>455</v>
      </c>
      <c r="C28706" s="34">
        <v>537</v>
      </c>
      <c r="D28706" s="34">
        <v>385</v>
      </c>
      <c r="E28706" s="34">
        <v>521</v>
      </c>
      <c r="F28706" s="34">
        <v>481</v>
      </c>
      <c r="G28706" s="34">
        <v>462</v>
      </c>
      <c r="H28706" s="34">
        <v>516</v>
      </c>
      <c r="I28706" s="34">
        <v>452</v>
      </c>
      <c r="J28706" s="34">
        <v>464</v>
      </c>
      <c r="K28706" s="34">
        <v>389</v>
      </c>
      <c r="L28706" s="34">
        <v>466</v>
      </c>
      <c r="M28706" s="34">
        <v>357</v>
      </c>
    </row>
    <row r="28707" spans="1:13" x14ac:dyDescent="0.2">
      <c r="A28707" s="34" t="s">
        <v>129601</v>
      </c>
      <c r="B28707" s="34">
        <v>250</v>
      </c>
      <c r="C28707" s="34">
        <v>264</v>
      </c>
      <c r="D28707" s="34">
        <v>214</v>
      </c>
      <c r="E28707" s="34">
        <v>261</v>
      </c>
      <c r="F28707" s="34">
        <v>234</v>
      </c>
      <c r="G28707" s="34">
        <v>237</v>
      </c>
      <c r="H28707" s="34">
        <v>236</v>
      </c>
      <c r="I28707" s="34">
        <v>281</v>
      </c>
      <c r="J28707" s="34">
        <v>286</v>
      </c>
      <c r="K28707" s="34">
        <v>210</v>
      </c>
      <c r="L28707" s="34">
        <v>247</v>
      </c>
      <c r="M28707" s="34">
        <v>177</v>
      </c>
    </row>
    <row r="28708" spans="1:13" x14ac:dyDescent="0.2">
      <c r="A28708" s="34" t="s">
        <v>129602</v>
      </c>
      <c r="B28708" s="34">
        <v>310</v>
      </c>
      <c r="C28708" s="34">
        <v>317</v>
      </c>
      <c r="D28708" s="34">
        <v>267</v>
      </c>
      <c r="E28708" s="34">
        <v>323</v>
      </c>
      <c r="F28708" s="34">
        <v>221</v>
      </c>
      <c r="G28708" s="34">
        <v>283</v>
      </c>
      <c r="H28708" s="34">
        <v>279</v>
      </c>
      <c r="I28708" s="34">
        <v>264</v>
      </c>
      <c r="J28708" s="34">
        <v>244</v>
      </c>
      <c r="K28708" s="34">
        <v>255</v>
      </c>
      <c r="L28708" s="34">
        <v>229</v>
      </c>
      <c r="M28708" s="34">
        <v>199</v>
      </c>
    </row>
    <row r="28709" spans="1:13" x14ac:dyDescent="0.2">
      <c r="A28709" s="34" t="s">
        <v>129603</v>
      </c>
      <c r="B28709" s="34">
        <v>259</v>
      </c>
      <c r="C28709" s="34">
        <v>284</v>
      </c>
      <c r="D28709" s="34">
        <v>227</v>
      </c>
      <c r="E28709" s="34">
        <v>203</v>
      </c>
      <c r="F28709" s="34">
        <v>226</v>
      </c>
      <c r="G28709" s="34">
        <v>212</v>
      </c>
      <c r="H28709" s="34">
        <v>255</v>
      </c>
      <c r="I28709" s="34">
        <v>251</v>
      </c>
      <c r="J28709" s="34">
        <v>220</v>
      </c>
      <c r="K28709" s="34">
        <v>206</v>
      </c>
      <c r="L28709" s="34">
        <v>210</v>
      </c>
      <c r="M28709" s="34">
        <v>209</v>
      </c>
    </row>
    <row r="28710" spans="1:13" x14ac:dyDescent="0.2">
      <c r="A28710" s="34" t="s">
        <v>129604</v>
      </c>
      <c r="B28710" s="34">
        <v>81</v>
      </c>
      <c r="C28710" s="34">
        <v>146</v>
      </c>
      <c r="D28710" s="34">
        <v>98</v>
      </c>
      <c r="E28710" s="34">
        <v>162</v>
      </c>
      <c r="F28710" s="34">
        <v>125</v>
      </c>
      <c r="G28710" s="34">
        <v>132</v>
      </c>
      <c r="H28710" s="34">
        <v>80</v>
      </c>
      <c r="I28710" s="34">
        <v>159</v>
      </c>
      <c r="J28710" s="34">
        <v>108</v>
      </c>
      <c r="K28710" s="34">
        <v>111</v>
      </c>
      <c r="L28710" s="34">
        <v>116</v>
      </c>
      <c r="M28710" s="34">
        <v>98</v>
      </c>
    </row>
    <row r="28711" spans="1:13" x14ac:dyDescent="0.2">
      <c r="A28711" s="34" t="s">
        <v>129605</v>
      </c>
      <c r="B28711" s="34">
        <v>134</v>
      </c>
      <c r="C28711" s="34">
        <v>135</v>
      </c>
      <c r="D28711" s="34">
        <v>138</v>
      </c>
      <c r="E28711" s="34">
        <v>175</v>
      </c>
      <c r="F28711" s="34">
        <v>143</v>
      </c>
      <c r="G28711" s="34">
        <v>171</v>
      </c>
      <c r="H28711" s="34">
        <v>172</v>
      </c>
      <c r="I28711" s="34">
        <v>148</v>
      </c>
      <c r="J28711" s="34">
        <v>145</v>
      </c>
      <c r="K28711" s="34">
        <v>140</v>
      </c>
      <c r="L28711" s="34">
        <v>160</v>
      </c>
      <c r="M28711" s="34">
        <v>118</v>
      </c>
    </row>
    <row r="28712" spans="1:13" x14ac:dyDescent="0.2">
      <c r="A28712" s="34" t="s">
        <v>129606</v>
      </c>
      <c r="B28712" s="34">
        <v>79</v>
      </c>
      <c r="C28712" s="34">
        <v>133</v>
      </c>
      <c r="D28712" s="34">
        <v>151</v>
      </c>
      <c r="E28712" s="34">
        <v>165</v>
      </c>
      <c r="F28712" s="34">
        <v>167</v>
      </c>
      <c r="G28712" s="34">
        <v>121</v>
      </c>
      <c r="H28712" s="34">
        <v>149</v>
      </c>
      <c r="I28712" s="34">
        <v>145</v>
      </c>
      <c r="J28712" s="34">
        <v>204</v>
      </c>
      <c r="K28712" s="34">
        <v>120</v>
      </c>
      <c r="L28712" s="34">
        <v>139</v>
      </c>
      <c r="M28712" s="34">
        <v>104</v>
      </c>
    </row>
    <row r="28713" spans="1:13" x14ac:dyDescent="0.2">
      <c r="A28713" s="34" t="s">
        <v>129607</v>
      </c>
      <c r="B28713" s="34">
        <v>292</v>
      </c>
      <c r="C28713" s="34">
        <v>266</v>
      </c>
      <c r="D28713" s="34">
        <v>253</v>
      </c>
      <c r="E28713" s="34">
        <v>344</v>
      </c>
      <c r="F28713" s="34">
        <v>249</v>
      </c>
      <c r="G28713" s="34">
        <v>208</v>
      </c>
      <c r="H28713" s="34">
        <v>258</v>
      </c>
      <c r="I28713" s="34">
        <v>263</v>
      </c>
      <c r="J28713" s="34">
        <v>245</v>
      </c>
      <c r="K28713" s="34">
        <v>245</v>
      </c>
      <c r="L28713" s="34">
        <v>252</v>
      </c>
      <c r="M28713" s="34">
        <v>228</v>
      </c>
    </row>
    <row r="28714" spans="1:13" x14ac:dyDescent="0.2">
      <c r="A28714" s="34" t="s">
        <v>129608</v>
      </c>
      <c r="B28714" s="34">
        <v>130</v>
      </c>
      <c r="C28714" s="34">
        <v>165</v>
      </c>
      <c r="D28714" s="34">
        <v>184</v>
      </c>
      <c r="E28714" s="34">
        <v>159</v>
      </c>
      <c r="F28714" s="34">
        <v>157</v>
      </c>
      <c r="G28714" s="34">
        <v>167</v>
      </c>
      <c r="H28714" s="34">
        <v>200</v>
      </c>
      <c r="I28714" s="34">
        <v>208</v>
      </c>
      <c r="J28714" s="34">
        <v>170</v>
      </c>
      <c r="K28714" s="34">
        <v>134</v>
      </c>
      <c r="L28714" s="34">
        <v>154</v>
      </c>
      <c r="M28714" s="34">
        <v>148</v>
      </c>
    </row>
    <row r="28715" spans="1:13" x14ac:dyDescent="0.2">
      <c r="A28715" s="34" t="s">
        <v>129609</v>
      </c>
      <c r="B28715" s="34">
        <v>180</v>
      </c>
      <c r="C28715" s="34">
        <v>230</v>
      </c>
      <c r="D28715" s="34">
        <v>198</v>
      </c>
      <c r="E28715" s="34">
        <v>214</v>
      </c>
      <c r="F28715" s="34">
        <v>179</v>
      </c>
      <c r="G28715" s="34">
        <v>167</v>
      </c>
      <c r="H28715" s="34">
        <v>222</v>
      </c>
      <c r="I28715" s="34">
        <v>200</v>
      </c>
      <c r="J28715" s="34">
        <v>207</v>
      </c>
      <c r="K28715" s="34">
        <v>194</v>
      </c>
      <c r="L28715" s="34">
        <v>183</v>
      </c>
      <c r="M28715" s="34">
        <v>158</v>
      </c>
    </row>
    <row r="28716" spans="1:13" x14ac:dyDescent="0.2">
      <c r="A28716" s="34" t="s">
        <v>129610</v>
      </c>
      <c r="B28716" s="34">
        <v>309</v>
      </c>
      <c r="C28716" s="34">
        <v>399</v>
      </c>
      <c r="D28716" s="34">
        <v>329</v>
      </c>
      <c r="E28716" s="34">
        <v>370</v>
      </c>
      <c r="F28716" s="34">
        <v>295</v>
      </c>
      <c r="G28716" s="34">
        <v>313</v>
      </c>
      <c r="H28716" s="34">
        <v>415</v>
      </c>
      <c r="I28716" s="34">
        <v>360</v>
      </c>
      <c r="J28716" s="34">
        <v>333</v>
      </c>
      <c r="K28716" s="34">
        <v>259</v>
      </c>
      <c r="L28716" s="34">
        <v>313</v>
      </c>
      <c r="M28716" s="34">
        <v>263</v>
      </c>
    </row>
    <row r="28717" spans="1:13" x14ac:dyDescent="0.2">
      <c r="A28717" s="34" t="s">
        <v>129611</v>
      </c>
      <c r="B28717" s="34">
        <v>280</v>
      </c>
      <c r="C28717" s="34">
        <v>300</v>
      </c>
      <c r="D28717" s="34">
        <v>368</v>
      </c>
      <c r="E28717" s="34">
        <v>304</v>
      </c>
      <c r="F28717" s="34">
        <v>251</v>
      </c>
      <c r="G28717" s="34">
        <v>296</v>
      </c>
      <c r="H28717" s="34">
        <v>448</v>
      </c>
      <c r="I28717" s="34">
        <v>274</v>
      </c>
      <c r="J28717" s="34">
        <v>356</v>
      </c>
      <c r="K28717" s="34">
        <v>273</v>
      </c>
      <c r="L28717" s="34">
        <v>332</v>
      </c>
      <c r="M28717" s="34">
        <v>226</v>
      </c>
    </row>
    <row r="28718" spans="1:13" x14ac:dyDescent="0.2">
      <c r="A28718" s="34" t="s">
        <v>129612</v>
      </c>
      <c r="B28718" s="34">
        <v>139</v>
      </c>
      <c r="C28718" s="34">
        <v>143</v>
      </c>
      <c r="D28718" s="34">
        <v>194</v>
      </c>
      <c r="E28718" s="34">
        <v>144</v>
      </c>
      <c r="F28718" s="34">
        <v>160</v>
      </c>
      <c r="G28718" s="34">
        <v>100</v>
      </c>
      <c r="H28718" s="34">
        <v>187</v>
      </c>
      <c r="I28718" s="34">
        <v>145</v>
      </c>
      <c r="J28718" s="34">
        <v>175</v>
      </c>
      <c r="K28718" s="34">
        <v>93</v>
      </c>
      <c r="L28718" s="34">
        <v>203</v>
      </c>
      <c r="M28718" s="34">
        <v>118</v>
      </c>
    </row>
    <row r="28719" spans="1:13" x14ac:dyDescent="0.2">
      <c r="A28719" s="34" t="s">
        <v>129613</v>
      </c>
      <c r="B28719" s="34">
        <v>169</v>
      </c>
      <c r="C28719" s="34">
        <v>178</v>
      </c>
      <c r="D28719" s="34">
        <v>194</v>
      </c>
      <c r="E28719" s="34">
        <v>199</v>
      </c>
      <c r="F28719" s="34">
        <v>185</v>
      </c>
      <c r="G28719" s="34">
        <v>182</v>
      </c>
      <c r="H28719" s="34">
        <v>179</v>
      </c>
      <c r="I28719" s="34">
        <v>223</v>
      </c>
      <c r="J28719" s="34">
        <v>214</v>
      </c>
      <c r="K28719" s="34">
        <v>177</v>
      </c>
      <c r="L28719" s="34">
        <v>172</v>
      </c>
      <c r="M28719" s="34">
        <v>137</v>
      </c>
    </row>
    <row r="28720" spans="1:13" x14ac:dyDescent="0.2">
      <c r="A28720" s="34" t="s">
        <v>129614</v>
      </c>
      <c r="B28720" s="34">
        <v>219</v>
      </c>
      <c r="C28720" s="34">
        <v>275</v>
      </c>
      <c r="D28720" s="34">
        <v>253</v>
      </c>
      <c r="E28720" s="34">
        <v>290</v>
      </c>
      <c r="F28720" s="34">
        <v>216</v>
      </c>
      <c r="G28720" s="34">
        <v>250</v>
      </c>
      <c r="H28720" s="34">
        <v>267</v>
      </c>
      <c r="I28720" s="34">
        <v>271</v>
      </c>
      <c r="J28720" s="34">
        <v>253</v>
      </c>
      <c r="K28720" s="34">
        <v>213</v>
      </c>
      <c r="L28720" s="34">
        <v>220</v>
      </c>
      <c r="M28720" s="34">
        <v>209</v>
      </c>
    </row>
    <row r="28721" spans="1:13" x14ac:dyDescent="0.2">
      <c r="A28721" s="34" t="s">
        <v>129615</v>
      </c>
      <c r="B28721" s="34">
        <v>371</v>
      </c>
      <c r="C28721" s="34">
        <v>428</v>
      </c>
      <c r="D28721" s="34">
        <v>405</v>
      </c>
      <c r="E28721" s="34">
        <v>455</v>
      </c>
      <c r="F28721" s="34">
        <v>441</v>
      </c>
      <c r="G28721" s="34">
        <v>372</v>
      </c>
      <c r="H28721" s="34">
        <v>489</v>
      </c>
      <c r="I28721" s="34">
        <v>395</v>
      </c>
      <c r="J28721" s="34">
        <v>467</v>
      </c>
      <c r="K28721" s="34">
        <v>301</v>
      </c>
      <c r="L28721" s="34">
        <v>402</v>
      </c>
      <c r="M28721" s="34">
        <v>343</v>
      </c>
    </row>
    <row r="28722" spans="1:13" x14ac:dyDescent="0.2">
      <c r="A28722" s="34" t="s">
        <v>129616</v>
      </c>
      <c r="B28722" s="34">
        <v>252</v>
      </c>
      <c r="C28722" s="34">
        <v>406</v>
      </c>
      <c r="D28722" s="34">
        <v>312</v>
      </c>
      <c r="E28722" s="34">
        <v>385</v>
      </c>
      <c r="F28722" s="34">
        <v>300</v>
      </c>
      <c r="G28722" s="34">
        <v>343</v>
      </c>
      <c r="H28722" s="34">
        <v>394</v>
      </c>
      <c r="I28722" s="34">
        <v>375</v>
      </c>
      <c r="J28722" s="34">
        <v>316</v>
      </c>
      <c r="K28722" s="34">
        <v>305</v>
      </c>
      <c r="L28722" s="34">
        <v>317</v>
      </c>
      <c r="M28722" s="34">
        <v>294</v>
      </c>
    </row>
    <row r="28723" spans="1:13" x14ac:dyDescent="0.2">
      <c r="A28723" s="34" t="s">
        <v>129617</v>
      </c>
      <c r="B28723" s="34">
        <v>604</v>
      </c>
      <c r="C28723" s="34">
        <v>675</v>
      </c>
      <c r="D28723" s="34">
        <v>716</v>
      </c>
      <c r="E28723" s="34">
        <v>691</v>
      </c>
      <c r="F28723" s="34">
        <v>604</v>
      </c>
      <c r="G28723" s="34">
        <v>607</v>
      </c>
      <c r="H28723" s="34">
        <v>839</v>
      </c>
      <c r="I28723" s="34">
        <v>659</v>
      </c>
      <c r="J28723" s="34">
        <v>774</v>
      </c>
      <c r="K28723" s="34">
        <v>523</v>
      </c>
      <c r="L28723" s="34">
        <v>751</v>
      </c>
      <c r="M28723" s="34">
        <v>525</v>
      </c>
    </row>
    <row r="28724" spans="1:13" x14ac:dyDescent="0.2">
      <c r="A28724" s="34" t="s">
        <v>129618</v>
      </c>
      <c r="B28724" s="34">
        <v>595</v>
      </c>
      <c r="C28724" s="34">
        <v>1156</v>
      </c>
      <c r="D28724" s="34">
        <v>679</v>
      </c>
      <c r="E28724" s="34">
        <v>1213</v>
      </c>
      <c r="F28724" s="34">
        <v>600</v>
      </c>
      <c r="G28724" s="34">
        <v>1151</v>
      </c>
      <c r="H28724" s="34">
        <v>714</v>
      </c>
      <c r="I28724" s="34">
        <v>1187</v>
      </c>
      <c r="J28724" s="34">
        <v>613</v>
      </c>
      <c r="K28724" s="34">
        <v>974</v>
      </c>
      <c r="L28724" s="34">
        <v>686</v>
      </c>
      <c r="M28724" s="34">
        <v>832</v>
      </c>
    </row>
    <row r="28725" spans="1:13" x14ac:dyDescent="0.2">
      <c r="A28725" s="34" t="s">
        <v>129619</v>
      </c>
      <c r="B28725" s="34">
        <v>456</v>
      </c>
      <c r="C28725" s="34">
        <v>543</v>
      </c>
      <c r="D28725" s="34">
        <v>444</v>
      </c>
      <c r="E28725" s="34">
        <v>618</v>
      </c>
      <c r="F28725" s="34">
        <v>415</v>
      </c>
      <c r="G28725" s="34">
        <v>537</v>
      </c>
      <c r="H28725" s="34">
        <v>544</v>
      </c>
      <c r="I28725" s="34">
        <v>631</v>
      </c>
      <c r="J28725" s="34">
        <v>495</v>
      </c>
      <c r="K28725" s="34">
        <v>482</v>
      </c>
      <c r="L28725" s="34">
        <v>496</v>
      </c>
      <c r="M28725" s="34">
        <v>443</v>
      </c>
    </row>
    <row r="28726" spans="1:13" x14ac:dyDescent="0.2">
      <c r="A28726" s="34" t="s">
        <v>129620</v>
      </c>
      <c r="B28726" s="34">
        <v>321</v>
      </c>
      <c r="C28726" s="34">
        <v>452</v>
      </c>
      <c r="D28726" s="34">
        <v>397</v>
      </c>
      <c r="E28726" s="34">
        <v>448</v>
      </c>
      <c r="F28726" s="34">
        <v>247</v>
      </c>
      <c r="G28726" s="34">
        <v>361</v>
      </c>
      <c r="H28726" s="34">
        <v>381</v>
      </c>
      <c r="I28726" s="34">
        <v>369</v>
      </c>
      <c r="J28726" s="34">
        <v>401</v>
      </c>
      <c r="K28726" s="34">
        <v>324</v>
      </c>
      <c r="L28726" s="34">
        <v>330</v>
      </c>
      <c r="M28726" s="34">
        <v>284</v>
      </c>
    </row>
    <row r="28727" spans="1:13" x14ac:dyDescent="0.2">
      <c r="A28727" s="34" t="s">
        <v>129621</v>
      </c>
      <c r="B28727" s="34">
        <v>439</v>
      </c>
      <c r="C28727" s="34">
        <v>577</v>
      </c>
      <c r="D28727" s="34">
        <v>465</v>
      </c>
      <c r="E28727" s="34">
        <v>546</v>
      </c>
      <c r="F28727" s="34">
        <v>435</v>
      </c>
      <c r="G28727" s="34">
        <v>534</v>
      </c>
      <c r="H28727" s="34">
        <v>556</v>
      </c>
      <c r="I28727" s="34">
        <v>459</v>
      </c>
      <c r="J28727" s="34">
        <v>470</v>
      </c>
      <c r="K28727" s="34">
        <v>392</v>
      </c>
      <c r="L28727" s="34">
        <v>492</v>
      </c>
      <c r="M28727" s="34">
        <v>385</v>
      </c>
    </row>
    <row r="28728" spans="1:13" x14ac:dyDescent="0.2">
      <c r="A28728" s="34" t="s">
        <v>129622</v>
      </c>
      <c r="B28728" s="34">
        <v>176</v>
      </c>
      <c r="C28728" s="34">
        <v>440</v>
      </c>
      <c r="D28728" s="34">
        <v>130</v>
      </c>
      <c r="E28728" s="34">
        <v>405</v>
      </c>
      <c r="F28728" s="34">
        <v>168</v>
      </c>
      <c r="G28728" s="34">
        <v>341</v>
      </c>
      <c r="H28728" s="34">
        <v>128</v>
      </c>
      <c r="I28728" s="34">
        <v>371</v>
      </c>
      <c r="J28728" s="34">
        <v>201</v>
      </c>
      <c r="K28728" s="34">
        <v>311</v>
      </c>
      <c r="L28728" s="34">
        <v>145</v>
      </c>
      <c r="M28728" s="34">
        <v>257</v>
      </c>
    </row>
    <row r="28729" spans="1:13" x14ac:dyDescent="0.2">
      <c r="A28729" s="34" t="s">
        <v>129623</v>
      </c>
      <c r="B28729" s="34">
        <v>290</v>
      </c>
      <c r="C28729" s="34">
        <v>300</v>
      </c>
      <c r="D28729" s="34">
        <v>368</v>
      </c>
      <c r="E28729" s="34">
        <v>340</v>
      </c>
      <c r="F28729" s="34">
        <v>293</v>
      </c>
      <c r="G28729" s="34">
        <v>283</v>
      </c>
      <c r="H28729" s="34">
        <v>324</v>
      </c>
      <c r="I28729" s="34">
        <v>302</v>
      </c>
      <c r="J28729" s="34">
        <v>357</v>
      </c>
      <c r="K28729" s="34">
        <v>262</v>
      </c>
      <c r="L28729" s="34">
        <v>325</v>
      </c>
      <c r="M28729" s="34">
        <v>238</v>
      </c>
    </row>
    <row r="28730" spans="1:13" x14ac:dyDescent="0.2">
      <c r="A28730" s="34" t="s">
        <v>129624</v>
      </c>
      <c r="B28730" s="34">
        <v>170</v>
      </c>
      <c r="C28730" s="34">
        <v>216</v>
      </c>
      <c r="D28730" s="34">
        <v>282</v>
      </c>
      <c r="E28730" s="34">
        <v>251</v>
      </c>
      <c r="F28730" s="34">
        <v>179</v>
      </c>
      <c r="G28730" s="34">
        <v>242</v>
      </c>
      <c r="H28730" s="34">
        <v>308</v>
      </c>
      <c r="I28730" s="34">
        <v>209</v>
      </c>
      <c r="J28730" s="34">
        <v>225</v>
      </c>
      <c r="K28730" s="34">
        <v>201</v>
      </c>
      <c r="L28730" s="34">
        <v>198</v>
      </c>
      <c r="M28730" s="34">
        <v>152</v>
      </c>
    </row>
    <row r="28731" spans="1:13" x14ac:dyDescent="0.2">
      <c r="A28731" s="34" t="s">
        <v>129625</v>
      </c>
      <c r="B28731" s="34">
        <v>182</v>
      </c>
      <c r="C28731" s="34">
        <v>232</v>
      </c>
      <c r="D28731" s="34">
        <v>201</v>
      </c>
      <c r="E28731" s="34">
        <v>243</v>
      </c>
      <c r="F28731" s="34">
        <v>182</v>
      </c>
      <c r="G28731" s="34">
        <v>258</v>
      </c>
      <c r="H28731" s="34">
        <v>237</v>
      </c>
      <c r="I28731" s="34">
        <v>209</v>
      </c>
      <c r="J28731" s="34">
        <v>268</v>
      </c>
      <c r="K28731" s="34">
        <v>179</v>
      </c>
      <c r="L28731" s="34">
        <v>278</v>
      </c>
      <c r="M28731" s="34">
        <v>183</v>
      </c>
    </row>
    <row r="28732" spans="1:13" x14ac:dyDescent="0.2">
      <c r="A28732" s="34" t="s">
        <v>129626</v>
      </c>
      <c r="B28732" s="34">
        <v>405</v>
      </c>
      <c r="C28732" s="34">
        <v>356</v>
      </c>
      <c r="D28732" s="34">
        <v>421</v>
      </c>
      <c r="E28732" s="34">
        <v>339</v>
      </c>
      <c r="F28732" s="34">
        <v>306</v>
      </c>
      <c r="G28732" s="34">
        <v>336</v>
      </c>
      <c r="H28732" s="34">
        <v>465</v>
      </c>
      <c r="I28732" s="34">
        <v>305</v>
      </c>
      <c r="J28732" s="34">
        <v>355</v>
      </c>
      <c r="K28732" s="34">
        <v>315</v>
      </c>
      <c r="L28732" s="34">
        <v>410</v>
      </c>
      <c r="M28732" s="34">
        <v>256</v>
      </c>
    </row>
    <row r="28733" spans="1:13" x14ac:dyDescent="0.2">
      <c r="A28733" s="34" t="s">
        <v>129627</v>
      </c>
      <c r="B28733" s="34">
        <v>217</v>
      </c>
      <c r="C28733" s="34">
        <v>284</v>
      </c>
      <c r="D28733" s="34">
        <v>284</v>
      </c>
      <c r="E28733" s="34">
        <v>299</v>
      </c>
      <c r="F28733" s="34">
        <v>218</v>
      </c>
      <c r="G28733" s="34">
        <v>237</v>
      </c>
      <c r="H28733" s="34">
        <v>286</v>
      </c>
      <c r="I28733" s="34">
        <v>289</v>
      </c>
      <c r="J28733" s="34">
        <v>222</v>
      </c>
      <c r="K28733" s="34">
        <v>217</v>
      </c>
      <c r="L28733" s="34">
        <v>236</v>
      </c>
      <c r="M28733" s="34">
        <v>185</v>
      </c>
    </row>
    <row r="28734" spans="1:13" x14ac:dyDescent="0.2">
      <c r="A28734" s="34" t="s">
        <v>129628</v>
      </c>
      <c r="B28734" s="34">
        <v>106</v>
      </c>
      <c r="C28734" s="34">
        <v>187</v>
      </c>
      <c r="D28734" s="34">
        <v>172</v>
      </c>
      <c r="E28734" s="34">
        <v>200</v>
      </c>
      <c r="F28734" s="34">
        <v>153</v>
      </c>
      <c r="G28734" s="34">
        <v>188</v>
      </c>
      <c r="H28734" s="34">
        <v>205</v>
      </c>
      <c r="I28734" s="34">
        <v>244</v>
      </c>
      <c r="J28734" s="34">
        <v>196</v>
      </c>
      <c r="K28734" s="34">
        <v>172</v>
      </c>
      <c r="L28734" s="34">
        <v>210</v>
      </c>
      <c r="M28734" s="34">
        <v>163</v>
      </c>
    </row>
    <row r="28735" spans="1:13" x14ac:dyDescent="0.2">
      <c r="A28735" s="34" t="s">
        <v>129629</v>
      </c>
      <c r="B28735" s="34">
        <v>596</v>
      </c>
      <c r="C28735" s="34">
        <v>613</v>
      </c>
      <c r="D28735" s="34">
        <v>566</v>
      </c>
      <c r="E28735" s="34">
        <v>622</v>
      </c>
      <c r="F28735" s="34">
        <v>465</v>
      </c>
      <c r="G28735" s="34">
        <v>580</v>
      </c>
      <c r="H28735" s="34">
        <v>572</v>
      </c>
      <c r="I28735" s="34">
        <v>551</v>
      </c>
      <c r="J28735" s="34">
        <v>581</v>
      </c>
      <c r="K28735" s="34">
        <v>516</v>
      </c>
      <c r="L28735" s="34">
        <v>601</v>
      </c>
      <c r="M28735" s="34">
        <v>464</v>
      </c>
    </row>
    <row r="28736" spans="1:13" x14ac:dyDescent="0.2">
      <c r="A28736" s="34" t="s">
        <v>129630</v>
      </c>
      <c r="B28736" s="34">
        <v>225</v>
      </c>
      <c r="C28736" s="34">
        <v>228</v>
      </c>
      <c r="D28736" s="34">
        <v>221</v>
      </c>
      <c r="E28736" s="34">
        <v>196</v>
      </c>
      <c r="F28736" s="34">
        <v>212</v>
      </c>
      <c r="G28736" s="34">
        <v>167</v>
      </c>
      <c r="H28736" s="34">
        <v>261</v>
      </c>
      <c r="I28736" s="34">
        <v>236</v>
      </c>
      <c r="J28736" s="34">
        <v>251</v>
      </c>
      <c r="K28736" s="34">
        <v>157</v>
      </c>
      <c r="L28736" s="34">
        <v>221</v>
      </c>
      <c r="M28736" s="34">
        <v>156</v>
      </c>
    </row>
    <row r="28737" spans="1:13" x14ac:dyDescent="0.2">
      <c r="A28737" s="34" t="s">
        <v>129631</v>
      </c>
      <c r="B28737" s="34">
        <v>453</v>
      </c>
      <c r="C28737" s="34">
        <v>536</v>
      </c>
      <c r="D28737" s="34">
        <v>485</v>
      </c>
      <c r="E28737" s="34">
        <v>578</v>
      </c>
      <c r="F28737" s="34">
        <v>456</v>
      </c>
      <c r="G28737" s="34">
        <v>446</v>
      </c>
      <c r="H28737" s="34">
        <v>526</v>
      </c>
      <c r="I28737" s="34">
        <v>563</v>
      </c>
      <c r="J28737" s="34">
        <v>467</v>
      </c>
      <c r="K28737" s="34">
        <v>384</v>
      </c>
      <c r="L28737" s="34">
        <v>450</v>
      </c>
      <c r="M28737" s="34">
        <v>412</v>
      </c>
    </row>
    <row r="28738" spans="1:13" x14ac:dyDescent="0.2">
      <c r="A28738" s="34" t="s">
        <v>129632</v>
      </c>
      <c r="B28738" s="34">
        <v>34</v>
      </c>
      <c r="C28738" s="34">
        <v>234</v>
      </c>
      <c r="D28738" s="34">
        <v>85</v>
      </c>
      <c r="E28738" s="34">
        <v>227</v>
      </c>
      <c r="F28738" s="34">
        <v>46</v>
      </c>
      <c r="G28738" s="34">
        <v>193</v>
      </c>
      <c r="H28738" s="34">
        <v>102</v>
      </c>
      <c r="I28738" s="34">
        <v>229</v>
      </c>
      <c r="J28738" s="34">
        <v>90</v>
      </c>
      <c r="K28738" s="34">
        <v>194</v>
      </c>
      <c r="L28738" s="34">
        <v>104</v>
      </c>
      <c r="M28738" s="34">
        <v>145</v>
      </c>
    </row>
    <row r="28739" spans="1:13" x14ac:dyDescent="0.2">
      <c r="A28739" s="34" t="s">
        <v>129633</v>
      </c>
      <c r="B28739" s="34">
        <v>473</v>
      </c>
      <c r="C28739" s="34">
        <v>627</v>
      </c>
      <c r="D28739" s="34">
        <v>653</v>
      </c>
      <c r="E28739" s="34">
        <v>752</v>
      </c>
      <c r="F28739" s="34">
        <v>561</v>
      </c>
      <c r="G28739" s="34">
        <v>529</v>
      </c>
      <c r="H28739" s="34">
        <v>734</v>
      </c>
      <c r="I28739" s="34">
        <v>700</v>
      </c>
      <c r="J28739" s="34">
        <v>789</v>
      </c>
      <c r="K28739" s="34">
        <v>562</v>
      </c>
      <c r="L28739" s="34">
        <v>682</v>
      </c>
      <c r="M28739" s="34">
        <v>503</v>
      </c>
    </row>
    <row r="28740" spans="1:13" x14ac:dyDescent="0.2">
      <c r="A28740" s="34" t="s">
        <v>129634</v>
      </c>
      <c r="B28740" s="34">
        <v>399</v>
      </c>
      <c r="C28740" s="34">
        <v>485</v>
      </c>
      <c r="D28740" s="34">
        <v>460</v>
      </c>
      <c r="E28740" s="34">
        <v>515</v>
      </c>
      <c r="F28740" s="34">
        <v>414</v>
      </c>
      <c r="G28740" s="34">
        <v>501</v>
      </c>
      <c r="H28740" s="34">
        <v>480</v>
      </c>
      <c r="I28740" s="34">
        <v>459</v>
      </c>
      <c r="J28740" s="34">
        <v>476</v>
      </c>
      <c r="K28740" s="34">
        <v>403</v>
      </c>
      <c r="L28740" s="34">
        <v>447</v>
      </c>
      <c r="M28740" s="34">
        <v>346</v>
      </c>
    </row>
    <row r="28741" spans="1:13" x14ac:dyDescent="0.2">
      <c r="A28741" s="34" t="s">
        <v>129635</v>
      </c>
      <c r="B28741" s="34">
        <v>568</v>
      </c>
      <c r="C28741" s="34">
        <v>602</v>
      </c>
      <c r="D28741" s="34">
        <v>639</v>
      </c>
      <c r="E28741" s="34">
        <v>704</v>
      </c>
      <c r="F28741" s="34">
        <v>560</v>
      </c>
      <c r="G28741" s="34">
        <v>587</v>
      </c>
      <c r="H28741" s="34">
        <v>601</v>
      </c>
      <c r="I28741" s="34">
        <v>655</v>
      </c>
      <c r="J28741" s="34">
        <v>651</v>
      </c>
      <c r="K28741" s="34">
        <v>473</v>
      </c>
      <c r="L28741" s="34">
        <v>524</v>
      </c>
      <c r="M28741" s="34">
        <v>465</v>
      </c>
    </row>
    <row r="28742" spans="1:13" x14ac:dyDescent="0.2">
      <c r="A28742" s="34" t="s">
        <v>129636</v>
      </c>
      <c r="B28742" s="34">
        <v>425</v>
      </c>
      <c r="C28742" s="34">
        <v>538</v>
      </c>
      <c r="D28742" s="34">
        <v>501</v>
      </c>
      <c r="E28742" s="34">
        <v>590</v>
      </c>
      <c r="F28742" s="34">
        <v>379</v>
      </c>
      <c r="G28742" s="34">
        <v>531</v>
      </c>
      <c r="H28742" s="34">
        <v>485</v>
      </c>
      <c r="I28742" s="34">
        <v>422</v>
      </c>
      <c r="J28742" s="34">
        <v>569</v>
      </c>
      <c r="K28742" s="34">
        <v>435</v>
      </c>
      <c r="L28742" s="34">
        <v>461</v>
      </c>
      <c r="M28742" s="34">
        <v>370</v>
      </c>
    </row>
    <row r="28743" spans="1:13" x14ac:dyDescent="0.2">
      <c r="A28743" s="34" t="s">
        <v>129637</v>
      </c>
      <c r="B28743" s="34">
        <v>754</v>
      </c>
      <c r="C28743" s="34">
        <v>790</v>
      </c>
      <c r="D28743" s="34">
        <v>797</v>
      </c>
      <c r="E28743" s="34">
        <v>853</v>
      </c>
      <c r="F28743" s="34">
        <v>691</v>
      </c>
      <c r="G28743" s="34">
        <v>789</v>
      </c>
      <c r="H28743" s="34">
        <v>856</v>
      </c>
      <c r="I28743" s="34">
        <v>895</v>
      </c>
      <c r="J28743" s="34">
        <v>886</v>
      </c>
      <c r="K28743" s="34">
        <v>749</v>
      </c>
      <c r="L28743" s="34">
        <v>803</v>
      </c>
      <c r="M28743" s="34">
        <v>635</v>
      </c>
    </row>
    <row r="28744" spans="1:13" x14ac:dyDescent="0.2">
      <c r="A28744" s="34" t="s">
        <v>129638</v>
      </c>
      <c r="B28744" s="34">
        <v>455</v>
      </c>
      <c r="C28744" s="34">
        <v>447</v>
      </c>
      <c r="D28744" s="34">
        <v>412</v>
      </c>
      <c r="E28744" s="34">
        <v>450</v>
      </c>
      <c r="F28744" s="34">
        <v>371</v>
      </c>
      <c r="G28744" s="34">
        <v>352</v>
      </c>
      <c r="H28744" s="34">
        <v>419</v>
      </c>
      <c r="I28744" s="34">
        <v>405</v>
      </c>
      <c r="J28744" s="34">
        <v>511</v>
      </c>
      <c r="K28744" s="34">
        <v>362</v>
      </c>
      <c r="L28744" s="34">
        <v>415</v>
      </c>
      <c r="M28744" s="34">
        <v>284</v>
      </c>
    </row>
    <row r="28745" spans="1:13" x14ac:dyDescent="0.2">
      <c r="A28745" s="34" t="s">
        <v>129639</v>
      </c>
      <c r="B28745" s="34">
        <v>726</v>
      </c>
      <c r="C28745" s="34">
        <v>882</v>
      </c>
      <c r="D28745" s="34">
        <v>746</v>
      </c>
      <c r="E28745" s="34">
        <v>856</v>
      </c>
      <c r="F28745" s="34">
        <v>763</v>
      </c>
      <c r="G28745" s="34">
        <v>775</v>
      </c>
      <c r="H28745" s="34">
        <v>881</v>
      </c>
      <c r="I28745" s="34">
        <v>770</v>
      </c>
      <c r="J28745" s="34">
        <v>758</v>
      </c>
      <c r="K28745" s="34">
        <v>638</v>
      </c>
      <c r="L28745" s="34">
        <v>729</v>
      </c>
      <c r="M28745" s="34">
        <v>681</v>
      </c>
    </row>
    <row r="28746" spans="1:13" x14ac:dyDescent="0.2">
      <c r="A28746" s="34" t="s">
        <v>129640</v>
      </c>
      <c r="B28746" s="34">
        <v>661</v>
      </c>
      <c r="C28746" s="34">
        <v>604</v>
      </c>
      <c r="D28746" s="34">
        <v>624</v>
      </c>
      <c r="E28746" s="34">
        <v>651</v>
      </c>
      <c r="F28746" s="34">
        <v>583</v>
      </c>
      <c r="G28746" s="34">
        <v>600</v>
      </c>
      <c r="H28746" s="34">
        <v>632</v>
      </c>
      <c r="I28746" s="34">
        <v>545</v>
      </c>
      <c r="J28746" s="34">
        <v>628</v>
      </c>
      <c r="K28746" s="34">
        <v>483</v>
      </c>
      <c r="L28746" s="34">
        <v>628</v>
      </c>
      <c r="M28746" s="34">
        <v>437</v>
      </c>
    </row>
    <row r="28747" spans="1:13" x14ac:dyDescent="0.2">
      <c r="A28747" s="34" t="s">
        <v>129641</v>
      </c>
      <c r="B28747" s="34">
        <v>379</v>
      </c>
      <c r="C28747" s="34">
        <v>419</v>
      </c>
      <c r="D28747" s="34">
        <v>445</v>
      </c>
      <c r="E28747" s="34">
        <v>483</v>
      </c>
      <c r="F28747" s="34">
        <v>372</v>
      </c>
      <c r="G28747" s="34">
        <v>395</v>
      </c>
      <c r="H28747" s="34">
        <v>486</v>
      </c>
      <c r="I28747" s="34">
        <v>447</v>
      </c>
      <c r="J28747" s="34">
        <v>503</v>
      </c>
      <c r="K28747" s="34">
        <v>353</v>
      </c>
      <c r="L28747" s="34">
        <v>405</v>
      </c>
      <c r="M28747" s="34">
        <v>330</v>
      </c>
    </row>
    <row r="28748" spans="1:13" x14ac:dyDescent="0.2">
      <c r="A28748" s="34" t="s">
        <v>129642</v>
      </c>
      <c r="B28748" s="34">
        <v>360</v>
      </c>
      <c r="C28748" s="34">
        <v>399</v>
      </c>
      <c r="D28748" s="34">
        <v>371</v>
      </c>
      <c r="E28748" s="34">
        <v>392</v>
      </c>
      <c r="F28748" s="34">
        <v>231</v>
      </c>
      <c r="G28748" s="34">
        <v>389</v>
      </c>
      <c r="H28748" s="34">
        <v>325</v>
      </c>
      <c r="I28748" s="34">
        <v>407</v>
      </c>
      <c r="J28748" s="34">
        <v>308</v>
      </c>
      <c r="K28748" s="34">
        <v>327</v>
      </c>
      <c r="L28748" s="34">
        <v>339</v>
      </c>
      <c r="M28748" s="34">
        <v>288</v>
      </c>
    </row>
    <row r="28749" spans="1:13" x14ac:dyDescent="0.2">
      <c r="A28749" s="34" t="s">
        <v>129643</v>
      </c>
      <c r="B28749" s="34">
        <v>545</v>
      </c>
      <c r="C28749" s="34">
        <v>472</v>
      </c>
      <c r="D28749" s="34">
        <v>580</v>
      </c>
      <c r="E28749" s="34">
        <v>588</v>
      </c>
      <c r="F28749" s="34">
        <v>431</v>
      </c>
      <c r="G28749" s="34">
        <v>530</v>
      </c>
      <c r="H28749" s="34">
        <v>515</v>
      </c>
      <c r="I28749" s="34">
        <v>474</v>
      </c>
      <c r="J28749" s="34">
        <v>559</v>
      </c>
      <c r="K28749" s="34">
        <v>437</v>
      </c>
      <c r="L28749" s="34">
        <v>456</v>
      </c>
      <c r="M28749" s="34">
        <v>419</v>
      </c>
    </row>
    <row r="28750" spans="1:13" x14ac:dyDescent="0.2">
      <c r="A28750" s="34" t="s">
        <v>129644</v>
      </c>
      <c r="B28750" s="34">
        <v>441</v>
      </c>
      <c r="C28750" s="34">
        <v>465</v>
      </c>
      <c r="D28750" s="34">
        <v>488</v>
      </c>
      <c r="E28750" s="34">
        <v>442</v>
      </c>
      <c r="F28750" s="34">
        <v>401</v>
      </c>
      <c r="G28750" s="34">
        <v>412</v>
      </c>
      <c r="H28750" s="34">
        <v>515</v>
      </c>
      <c r="I28750" s="34">
        <v>455</v>
      </c>
      <c r="J28750" s="34">
        <v>417</v>
      </c>
      <c r="K28750" s="34">
        <v>397</v>
      </c>
      <c r="L28750" s="34">
        <v>421</v>
      </c>
      <c r="M28750" s="34">
        <v>404</v>
      </c>
    </row>
    <row r="28751" spans="1:13" x14ac:dyDescent="0.2">
      <c r="A28751" s="34" t="s">
        <v>129645</v>
      </c>
      <c r="B28751" s="34">
        <v>633</v>
      </c>
      <c r="C28751" s="34">
        <v>682</v>
      </c>
      <c r="D28751" s="34">
        <v>650</v>
      </c>
      <c r="E28751" s="34">
        <v>702</v>
      </c>
      <c r="F28751" s="34">
        <v>498</v>
      </c>
      <c r="G28751" s="34">
        <v>575</v>
      </c>
      <c r="H28751" s="34">
        <v>607</v>
      </c>
      <c r="I28751" s="34">
        <v>643</v>
      </c>
      <c r="J28751" s="34">
        <v>611</v>
      </c>
      <c r="K28751" s="34">
        <v>513</v>
      </c>
      <c r="L28751" s="34">
        <v>561</v>
      </c>
      <c r="M28751" s="34">
        <v>470</v>
      </c>
    </row>
    <row r="28752" spans="1:13" x14ac:dyDescent="0.2">
      <c r="A28752" s="34" t="s">
        <v>129646</v>
      </c>
      <c r="B28752" s="34">
        <v>338</v>
      </c>
      <c r="C28752" s="34">
        <v>466</v>
      </c>
      <c r="D28752" s="34">
        <v>413</v>
      </c>
      <c r="E28752" s="34">
        <v>437</v>
      </c>
      <c r="F28752" s="34">
        <v>327</v>
      </c>
      <c r="G28752" s="34">
        <v>357</v>
      </c>
      <c r="H28752" s="34">
        <v>390</v>
      </c>
      <c r="I28752" s="34">
        <v>447</v>
      </c>
      <c r="J28752" s="34">
        <v>432</v>
      </c>
      <c r="K28752" s="34">
        <v>344</v>
      </c>
      <c r="L28752" s="34">
        <v>428</v>
      </c>
      <c r="M28752" s="34">
        <v>355</v>
      </c>
    </row>
    <row r="28753" spans="1:13" x14ac:dyDescent="0.2">
      <c r="A28753" s="34" t="s">
        <v>129647</v>
      </c>
      <c r="B28753" s="34">
        <v>319</v>
      </c>
      <c r="C28753" s="34">
        <v>296</v>
      </c>
      <c r="D28753" s="34">
        <v>236</v>
      </c>
      <c r="E28753" s="34">
        <v>313</v>
      </c>
      <c r="F28753" s="34">
        <v>219</v>
      </c>
      <c r="G28753" s="34">
        <v>282</v>
      </c>
      <c r="H28753" s="34">
        <v>288</v>
      </c>
      <c r="I28753" s="34">
        <v>293</v>
      </c>
      <c r="J28753" s="34">
        <v>224</v>
      </c>
      <c r="K28753" s="34">
        <v>260</v>
      </c>
      <c r="L28753" s="34">
        <v>259</v>
      </c>
      <c r="M28753" s="34">
        <v>221</v>
      </c>
    </row>
    <row r="28754" spans="1:13" x14ac:dyDescent="0.2">
      <c r="A28754" s="34" t="s">
        <v>129648</v>
      </c>
      <c r="B28754" s="34">
        <v>204</v>
      </c>
      <c r="C28754" s="34">
        <v>241</v>
      </c>
      <c r="D28754" s="34">
        <v>279</v>
      </c>
      <c r="E28754" s="34">
        <v>310</v>
      </c>
      <c r="F28754" s="34">
        <v>233</v>
      </c>
      <c r="G28754" s="34">
        <v>257</v>
      </c>
      <c r="H28754" s="34">
        <v>281</v>
      </c>
      <c r="I28754" s="34">
        <v>236</v>
      </c>
      <c r="J28754" s="34">
        <v>281</v>
      </c>
      <c r="K28754" s="34">
        <v>212</v>
      </c>
      <c r="L28754" s="34">
        <v>254</v>
      </c>
      <c r="M28754" s="34">
        <v>189</v>
      </c>
    </row>
    <row r="28755" spans="1:13" x14ac:dyDescent="0.2">
      <c r="A28755" s="34" t="s">
        <v>129649</v>
      </c>
      <c r="B28755" s="34">
        <v>271</v>
      </c>
      <c r="C28755" s="34">
        <v>370</v>
      </c>
      <c r="D28755" s="34">
        <v>384</v>
      </c>
      <c r="E28755" s="34">
        <v>346</v>
      </c>
      <c r="F28755" s="34">
        <v>261</v>
      </c>
      <c r="G28755" s="34">
        <v>342</v>
      </c>
      <c r="H28755" s="34">
        <v>357</v>
      </c>
      <c r="I28755" s="34">
        <v>312</v>
      </c>
      <c r="J28755" s="34">
        <v>278</v>
      </c>
      <c r="K28755" s="34">
        <v>321</v>
      </c>
      <c r="L28755" s="34">
        <v>298</v>
      </c>
      <c r="M28755" s="34">
        <v>302</v>
      </c>
    </row>
    <row r="28756" spans="1:13" x14ac:dyDescent="0.2">
      <c r="A28756" s="34" t="s">
        <v>129650</v>
      </c>
      <c r="B28756" s="34">
        <v>267</v>
      </c>
      <c r="C28756" s="34">
        <v>260</v>
      </c>
      <c r="D28756" s="34">
        <v>290</v>
      </c>
      <c r="E28756" s="34">
        <v>350</v>
      </c>
      <c r="F28756" s="34">
        <v>206</v>
      </c>
      <c r="G28756" s="34">
        <v>278</v>
      </c>
      <c r="H28756" s="34">
        <v>262</v>
      </c>
      <c r="I28756" s="34">
        <v>265</v>
      </c>
      <c r="J28756" s="34">
        <v>310</v>
      </c>
      <c r="K28756" s="34">
        <v>259</v>
      </c>
      <c r="L28756" s="34">
        <v>285</v>
      </c>
      <c r="M28756" s="34">
        <v>231</v>
      </c>
    </row>
    <row r="28757" spans="1:13" x14ac:dyDescent="0.2">
      <c r="A28757" s="34" t="s">
        <v>129651</v>
      </c>
      <c r="B28757" s="34">
        <v>554</v>
      </c>
      <c r="C28757" s="34">
        <v>554</v>
      </c>
      <c r="D28757" s="34">
        <v>569</v>
      </c>
      <c r="E28757" s="34">
        <v>668</v>
      </c>
      <c r="F28757" s="34">
        <v>514</v>
      </c>
      <c r="G28757" s="34">
        <v>560</v>
      </c>
      <c r="H28757" s="34">
        <v>510</v>
      </c>
      <c r="I28757" s="34">
        <v>565</v>
      </c>
      <c r="J28757" s="34">
        <v>585</v>
      </c>
      <c r="K28757" s="34">
        <v>428</v>
      </c>
      <c r="L28757" s="34">
        <v>533</v>
      </c>
      <c r="M28757" s="34">
        <v>434</v>
      </c>
    </row>
    <row r="28758" spans="1:13" x14ac:dyDescent="0.2">
      <c r="A28758" s="34" t="s">
        <v>129652</v>
      </c>
      <c r="B28758" s="34">
        <v>498</v>
      </c>
      <c r="C28758" s="34">
        <v>442</v>
      </c>
      <c r="D28758" s="34">
        <v>490</v>
      </c>
      <c r="E28758" s="34">
        <v>445</v>
      </c>
      <c r="F28758" s="34">
        <v>467</v>
      </c>
      <c r="G28758" s="34">
        <v>467</v>
      </c>
      <c r="H28758" s="34">
        <v>580</v>
      </c>
      <c r="I28758" s="34">
        <v>447</v>
      </c>
      <c r="J28758" s="34">
        <v>545</v>
      </c>
      <c r="K28758" s="34">
        <v>396</v>
      </c>
      <c r="L28758" s="34">
        <v>539</v>
      </c>
      <c r="M28758" s="34">
        <v>362</v>
      </c>
    </row>
    <row r="28759" spans="1:13" x14ac:dyDescent="0.2">
      <c r="A28759" s="34" t="s">
        <v>129653</v>
      </c>
      <c r="B28759" s="34">
        <v>352</v>
      </c>
      <c r="C28759" s="34">
        <v>419</v>
      </c>
      <c r="D28759" s="34">
        <v>493</v>
      </c>
      <c r="E28759" s="34">
        <v>449</v>
      </c>
      <c r="F28759" s="34">
        <v>355</v>
      </c>
      <c r="G28759" s="34">
        <v>410</v>
      </c>
      <c r="H28759" s="34">
        <v>432</v>
      </c>
      <c r="I28759" s="34">
        <v>485</v>
      </c>
      <c r="J28759" s="34">
        <v>383</v>
      </c>
      <c r="K28759" s="34">
        <v>341</v>
      </c>
      <c r="L28759" s="34">
        <v>374</v>
      </c>
      <c r="M28759" s="34">
        <v>333</v>
      </c>
    </row>
    <row r="28760" spans="1:13" x14ac:dyDescent="0.2">
      <c r="A28760" s="34" t="s">
        <v>129654</v>
      </c>
      <c r="B28760" s="34">
        <v>429</v>
      </c>
      <c r="C28760" s="34">
        <v>463</v>
      </c>
      <c r="D28760" s="34">
        <v>511</v>
      </c>
      <c r="E28760" s="34">
        <v>500</v>
      </c>
      <c r="F28760" s="34">
        <v>417</v>
      </c>
      <c r="G28760" s="34">
        <v>403</v>
      </c>
      <c r="H28760" s="34">
        <v>515</v>
      </c>
      <c r="I28760" s="34">
        <v>464</v>
      </c>
      <c r="J28760" s="34">
        <v>472</v>
      </c>
      <c r="K28760" s="34">
        <v>356</v>
      </c>
      <c r="L28760" s="34">
        <v>428</v>
      </c>
      <c r="M28760" s="34">
        <v>365</v>
      </c>
    </row>
    <row r="28761" spans="1:13" x14ac:dyDescent="0.2">
      <c r="A28761" s="34" t="s">
        <v>129655</v>
      </c>
      <c r="B28761" s="34">
        <v>460</v>
      </c>
      <c r="C28761" s="34">
        <v>627</v>
      </c>
      <c r="D28761" s="34">
        <v>605</v>
      </c>
      <c r="E28761" s="34">
        <v>592</v>
      </c>
      <c r="F28761" s="34">
        <v>532</v>
      </c>
      <c r="G28761" s="34">
        <v>557</v>
      </c>
      <c r="H28761" s="34">
        <v>559</v>
      </c>
      <c r="I28761" s="34">
        <v>593</v>
      </c>
      <c r="J28761" s="34">
        <v>529</v>
      </c>
      <c r="K28761" s="34">
        <v>493</v>
      </c>
      <c r="L28761" s="34">
        <v>535</v>
      </c>
      <c r="M28761" s="34">
        <v>487</v>
      </c>
    </row>
    <row r="28762" spans="1:13" x14ac:dyDescent="0.2">
      <c r="A28762" s="34" t="s">
        <v>129656</v>
      </c>
      <c r="B28762" s="34">
        <v>415</v>
      </c>
      <c r="C28762" s="34">
        <v>458</v>
      </c>
      <c r="D28762" s="34">
        <v>490</v>
      </c>
      <c r="E28762" s="34">
        <v>442</v>
      </c>
      <c r="F28762" s="34">
        <v>396</v>
      </c>
      <c r="G28762" s="34">
        <v>365</v>
      </c>
      <c r="H28762" s="34">
        <v>530</v>
      </c>
      <c r="I28762" s="34">
        <v>473</v>
      </c>
      <c r="J28762" s="34">
        <v>413</v>
      </c>
      <c r="K28762" s="34">
        <v>344</v>
      </c>
      <c r="L28762" s="34">
        <v>485</v>
      </c>
      <c r="M28762" s="34">
        <v>325</v>
      </c>
    </row>
    <row r="28763" spans="1:13" x14ac:dyDescent="0.2">
      <c r="A28763" s="34" t="s">
        <v>129657</v>
      </c>
      <c r="B28763" s="34">
        <v>475</v>
      </c>
      <c r="C28763" s="34">
        <v>492</v>
      </c>
      <c r="D28763" s="34">
        <v>452</v>
      </c>
      <c r="E28763" s="34">
        <v>512</v>
      </c>
      <c r="F28763" s="34">
        <v>492</v>
      </c>
      <c r="G28763" s="34">
        <v>514</v>
      </c>
      <c r="H28763" s="34">
        <v>565</v>
      </c>
      <c r="I28763" s="34">
        <v>537</v>
      </c>
      <c r="J28763" s="34">
        <v>500</v>
      </c>
      <c r="K28763" s="34">
        <v>435</v>
      </c>
      <c r="L28763" s="34">
        <v>509</v>
      </c>
      <c r="M28763" s="34">
        <v>384</v>
      </c>
    </row>
    <row r="28764" spans="1:13" x14ac:dyDescent="0.2">
      <c r="A28764" s="34" t="s">
        <v>129658</v>
      </c>
      <c r="B28764" s="34">
        <v>483</v>
      </c>
      <c r="C28764" s="34">
        <v>535</v>
      </c>
      <c r="D28764" s="34">
        <v>441</v>
      </c>
      <c r="E28764" s="34">
        <v>519</v>
      </c>
      <c r="F28764" s="34">
        <v>428</v>
      </c>
      <c r="G28764" s="34">
        <v>412</v>
      </c>
      <c r="H28764" s="34">
        <v>519</v>
      </c>
      <c r="I28764" s="34">
        <v>455</v>
      </c>
      <c r="J28764" s="34">
        <v>470</v>
      </c>
      <c r="K28764" s="34">
        <v>400</v>
      </c>
      <c r="L28764" s="34">
        <v>509</v>
      </c>
      <c r="M28764" s="34">
        <v>386</v>
      </c>
    </row>
    <row r="28765" spans="1:13" x14ac:dyDescent="0.2">
      <c r="A28765" s="34" t="s">
        <v>129659</v>
      </c>
      <c r="B28765" s="34">
        <v>364</v>
      </c>
      <c r="C28765" s="34">
        <v>445</v>
      </c>
      <c r="D28765" s="34">
        <v>482</v>
      </c>
      <c r="E28765" s="34">
        <v>516</v>
      </c>
      <c r="F28765" s="34">
        <v>446</v>
      </c>
      <c r="G28765" s="34">
        <v>480</v>
      </c>
      <c r="H28765" s="34">
        <v>384</v>
      </c>
      <c r="I28765" s="34">
        <v>492</v>
      </c>
      <c r="J28765" s="34">
        <v>439</v>
      </c>
      <c r="K28765" s="34">
        <v>378</v>
      </c>
      <c r="L28765" s="34">
        <v>480</v>
      </c>
      <c r="M28765" s="34">
        <v>440</v>
      </c>
    </row>
    <row r="28766" spans="1:13" x14ac:dyDescent="0.2">
      <c r="A28766" s="34" t="s">
        <v>129660</v>
      </c>
      <c r="B28766" s="34">
        <v>927</v>
      </c>
      <c r="C28766" s="34">
        <v>889</v>
      </c>
      <c r="D28766" s="34">
        <v>1035</v>
      </c>
      <c r="E28766" s="34">
        <v>931</v>
      </c>
      <c r="F28766" s="34">
        <v>850</v>
      </c>
      <c r="G28766" s="34">
        <v>864</v>
      </c>
      <c r="H28766" s="34">
        <v>1062</v>
      </c>
      <c r="I28766" s="34">
        <v>804</v>
      </c>
      <c r="J28766" s="34">
        <v>1022</v>
      </c>
      <c r="K28766" s="34">
        <v>672</v>
      </c>
      <c r="L28766" s="34">
        <v>849</v>
      </c>
      <c r="M28766" s="34">
        <v>692</v>
      </c>
    </row>
    <row r="28767" spans="1:13" x14ac:dyDescent="0.2">
      <c r="A28767" s="34" t="s">
        <v>129661</v>
      </c>
      <c r="B28767" s="34">
        <v>551</v>
      </c>
      <c r="C28767" s="34">
        <v>635</v>
      </c>
      <c r="D28767" s="34">
        <v>671</v>
      </c>
      <c r="E28767" s="34">
        <v>706</v>
      </c>
      <c r="F28767" s="34">
        <v>593</v>
      </c>
      <c r="G28767" s="34">
        <v>619</v>
      </c>
      <c r="H28767" s="34">
        <v>698</v>
      </c>
      <c r="I28767" s="34">
        <v>649</v>
      </c>
      <c r="J28767" s="34">
        <v>717</v>
      </c>
      <c r="K28767" s="34">
        <v>548</v>
      </c>
      <c r="L28767" s="34">
        <v>585</v>
      </c>
      <c r="M28767" s="34">
        <v>457</v>
      </c>
    </row>
    <row r="28768" spans="1:13" x14ac:dyDescent="0.2">
      <c r="A28768" s="34" t="s">
        <v>129662</v>
      </c>
      <c r="B28768" s="34">
        <v>490</v>
      </c>
      <c r="C28768" s="34">
        <v>572</v>
      </c>
      <c r="D28768" s="34">
        <v>567</v>
      </c>
      <c r="E28768" s="34">
        <v>588</v>
      </c>
      <c r="F28768" s="34">
        <v>454</v>
      </c>
      <c r="G28768" s="34">
        <v>525</v>
      </c>
      <c r="H28768" s="34">
        <v>634</v>
      </c>
      <c r="I28768" s="34">
        <v>506</v>
      </c>
      <c r="J28768" s="34">
        <v>523</v>
      </c>
      <c r="K28768" s="34">
        <v>411</v>
      </c>
      <c r="L28768" s="34">
        <v>560</v>
      </c>
      <c r="M28768" s="34">
        <v>380</v>
      </c>
    </row>
    <row r="28769" spans="1:13" x14ac:dyDescent="0.2">
      <c r="A28769" s="34" t="s">
        <v>129663</v>
      </c>
      <c r="B28769" s="34">
        <v>795</v>
      </c>
      <c r="C28769" s="34">
        <v>806</v>
      </c>
      <c r="D28769" s="34">
        <v>1031</v>
      </c>
      <c r="E28769" s="34">
        <v>896</v>
      </c>
      <c r="F28769" s="34">
        <v>917</v>
      </c>
      <c r="G28769" s="34">
        <v>770</v>
      </c>
      <c r="H28769" s="34">
        <v>971</v>
      </c>
      <c r="I28769" s="34">
        <v>837</v>
      </c>
      <c r="J28769" s="34">
        <v>1084</v>
      </c>
      <c r="K28769" s="34">
        <v>704</v>
      </c>
      <c r="L28769" s="34">
        <v>873</v>
      </c>
      <c r="M28769" s="34">
        <v>608</v>
      </c>
    </row>
    <row r="28770" spans="1:13" x14ac:dyDescent="0.2">
      <c r="A28770" s="34" t="s">
        <v>129664</v>
      </c>
      <c r="B28770" s="34">
        <v>1192</v>
      </c>
      <c r="C28770" s="34">
        <v>1077</v>
      </c>
      <c r="D28770" s="34">
        <v>1121</v>
      </c>
      <c r="E28770" s="34">
        <v>1172</v>
      </c>
      <c r="F28770" s="34">
        <v>1044</v>
      </c>
      <c r="G28770" s="34">
        <v>1083</v>
      </c>
      <c r="H28770" s="34">
        <v>1287</v>
      </c>
      <c r="I28770" s="34">
        <v>1072</v>
      </c>
      <c r="J28770" s="34">
        <v>1204</v>
      </c>
      <c r="K28770" s="34">
        <v>912</v>
      </c>
      <c r="L28770" s="34">
        <v>1058</v>
      </c>
      <c r="M28770" s="34">
        <v>836</v>
      </c>
    </row>
    <row r="28771" spans="1:13" x14ac:dyDescent="0.2">
      <c r="A28771" s="34" t="s">
        <v>129665</v>
      </c>
      <c r="B28771" s="34">
        <v>333</v>
      </c>
      <c r="C28771" s="34">
        <v>281</v>
      </c>
      <c r="D28771" s="34">
        <v>389</v>
      </c>
      <c r="E28771" s="34">
        <v>318</v>
      </c>
      <c r="F28771" s="34">
        <v>308</v>
      </c>
      <c r="G28771" s="34">
        <v>296</v>
      </c>
      <c r="H28771" s="34">
        <v>279</v>
      </c>
      <c r="I28771" s="34">
        <v>347</v>
      </c>
      <c r="J28771" s="34">
        <v>377</v>
      </c>
      <c r="K28771" s="34">
        <v>228</v>
      </c>
      <c r="L28771" s="34">
        <v>326</v>
      </c>
      <c r="M28771" s="34">
        <v>235</v>
      </c>
    </row>
    <row r="28772" spans="1:13" x14ac:dyDescent="0.2">
      <c r="A28772" s="34" t="s">
        <v>129666</v>
      </c>
      <c r="B28772" s="34">
        <v>473</v>
      </c>
      <c r="C28772" s="34">
        <v>519</v>
      </c>
      <c r="D28772" s="34">
        <v>567</v>
      </c>
      <c r="E28772" s="34">
        <v>583</v>
      </c>
      <c r="F28772" s="34">
        <v>502</v>
      </c>
      <c r="G28772" s="34">
        <v>512</v>
      </c>
      <c r="H28772" s="34">
        <v>612</v>
      </c>
      <c r="I28772" s="34">
        <v>518</v>
      </c>
      <c r="J28772" s="34">
        <v>535</v>
      </c>
      <c r="K28772" s="34">
        <v>449</v>
      </c>
      <c r="L28772" s="34">
        <v>479</v>
      </c>
      <c r="M28772" s="34">
        <v>407</v>
      </c>
    </row>
    <row r="28773" spans="1:13" x14ac:dyDescent="0.2">
      <c r="A28773" s="34" t="s">
        <v>129667</v>
      </c>
      <c r="B28773" s="34">
        <v>479</v>
      </c>
      <c r="C28773" s="34">
        <v>519</v>
      </c>
      <c r="D28773" s="34">
        <v>558</v>
      </c>
      <c r="E28773" s="34">
        <v>564</v>
      </c>
      <c r="F28773" s="34">
        <v>475</v>
      </c>
      <c r="G28773" s="34">
        <v>507</v>
      </c>
      <c r="H28773" s="34">
        <v>554</v>
      </c>
      <c r="I28773" s="34">
        <v>484</v>
      </c>
      <c r="J28773" s="34">
        <v>524</v>
      </c>
      <c r="K28773" s="34">
        <v>432</v>
      </c>
      <c r="L28773" s="34">
        <v>464</v>
      </c>
      <c r="M28773" s="34">
        <v>409</v>
      </c>
    </row>
    <row r="28774" spans="1:13" x14ac:dyDescent="0.2">
      <c r="A28774" s="34" t="s">
        <v>129668</v>
      </c>
      <c r="B28774" s="34">
        <v>584</v>
      </c>
      <c r="C28774" s="34">
        <v>620</v>
      </c>
      <c r="D28774" s="34">
        <v>656</v>
      </c>
      <c r="E28774" s="34">
        <v>647</v>
      </c>
      <c r="F28774" s="34">
        <v>619</v>
      </c>
      <c r="G28774" s="34">
        <v>588</v>
      </c>
      <c r="H28774" s="34">
        <v>679</v>
      </c>
      <c r="I28774" s="34">
        <v>591</v>
      </c>
      <c r="J28774" s="34">
        <v>555</v>
      </c>
      <c r="K28774" s="34">
        <v>486</v>
      </c>
      <c r="L28774" s="34">
        <v>536</v>
      </c>
      <c r="M28774" s="34">
        <v>450</v>
      </c>
    </row>
    <row r="28775" spans="1:13" x14ac:dyDescent="0.2">
      <c r="A28775" s="34" t="s">
        <v>129669</v>
      </c>
      <c r="B28775" s="34">
        <v>966</v>
      </c>
      <c r="C28775" s="34">
        <v>966</v>
      </c>
      <c r="D28775" s="34">
        <v>930</v>
      </c>
      <c r="E28775" s="34">
        <v>1056</v>
      </c>
      <c r="F28775" s="34">
        <v>871</v>
      </c>
      <c r="G28775" s="34">
        <v>853</v>
      </c>
      <c r="H28775" s="34">
        <v>1007</v>
      </c>
      <c r="I28775" s="34">
        <v>868</v>
      </c>
      <c r="J28775" s="34">
        <v>912</v>
      </c>
      <c r="K28775" s="34">
        <v>828</v>
      </c>
      <c r="L28775" s="34">
        <v>899</v>
      </c>
      <c r="M28775" s="34">
        <v>759</v>
      </c>
    </row>
    <row r="28776" spans="1:13" x14ac:dyDescent="0.2">
      <c r="A28776" s="34" t="s">
        <v>129670</v>
      </c>
      <c r="B28776" s="34">
        <v>340</v>
      </c>
      <c r="C28776" s="34">
        <v>396</v>
      </c>
      <c r="D28776" s="34">
        <v>377</v>
      </c>
      <c r="E28776" s="34">
        <v>385</v>
      </c>
      <c r="F28776" s="34">
        <v>403</v>
      </c>
      <c r="G28776" s="34">
        <v>330</v>
      </c>
      <c r="H28776" s="34">
        <v>340</v>
      </c>
      <c r="I28776" s="34">
        <v>329</v>
      </c>
      <c r="J28776" s="34">
        <v>391</v>
      </c>
      <c r="K28776" s="34">
        <v>277</v>
      </c>
      <c r="L28776" s="34">
        <v>368</v>
      </c>
      <c r="M28776" s="34">
        <v>278</v>
      </c>
    </row>
    <row r="28777" spans="1:13" x14ac:dyDescent="0.2">
      <c r="A28777" s="34" t="s">
        <v>129671</v>
      </c>
      <c r="B28777" s="34">
        <v>452</v>
      </c>
      <c r="C28777" s="34">
        <v>462</v>
      </c>
      <c r="D28777" s="34">
        <v>473</v>
      </c>
      <c r="E28777" s="34">
        <v>532</v>
      </c>
      <c r="F28777" s="34">
        <v>387</v>
      </c>
      <c r="G28777" s="34">
        <v>461</v>
      </c>
      <c r="H28777" s="34">
        <v>544</v>
      </c>
      <c r="I28777" s="34">
        <v>456</v>
      </c>
      <c r="J28777" s="34">
        <v>393</v>
      </c>
      <c r="K28777" s="34">
        <v>372</v>
      </c>
      <c r="L28777" s="34">
        <v>434</v>
      </c>
      <c r="M28777" s="34">
        <v>405</v>
      </c>
    </row>
    <row r="28778" spans="1:13" x14ac:dyDescent="0.2">
      <c r="A28778" s="34" t="s">
        <v>129672</v>
      </c>
      <c r="B28778" s="34">
        <v>495</v>
      </c>
      <c r="C28778" s="34">
        <v>540</v>
      </c>
      <c r="D28778" s="34">
        <v>661</v>
      </c>
      <c r="E28778" s="34">
        <v>514</v>
      </c>
      <c r="F28778" s="34">
        <v>595</v>
      </c>
      <c r="G28778" s="34">
        <v>494</v>
      </c>
      <c r="H28778" s="34">
        <v>616</v>
      </c>
      <c r="I28778" s="34">
        <v>557</v>
      </c>
      <c r="J28778" s="34">
        <v>610</v>
      </c>
      <c r="K28778" s="34">
        <v>447</v>
      </c>
      <c r="L28778" s="34">
        <v>549</v>
      </c>
      <c r="M28778" s="34">
        <v>403</v>
      </c>
    </row>
    <row r="28779" spans="1:13" x14ac:dyDescent="0.2">
      <c r="A28779" s="34" t="s">
        <v>129673</v>
      </c>
      <c r="B28779" s="34">
        <v>565</v>
      </c>
      <c r="C28779" s="34">
        <v>581</v>
      </c>
      <c r="D28779" s="34">
        <v>500</v>
      </c>
      <c r="E28779" s="34">
        <v>564</v>
      </c>
      <c r="F28779" s="34">
        <v>569</v>
      </c>
      <c r="G28779" s="34">
        <v>594</v>
      </c>
      <c r="H28779" s="34">
        <v>624</v>
      </c>
      <c r="I28779" s="34">
        <v>566</v>
      </c>
      <c r="J28779" s="34">
        <v>662</v>
      </c>
      <c r="K28779" s="34">
        <v>481</v>
      </c>
      <c r="L28779" s="34">
        <v>519</v>
      </c>
      <c r="M28779" s="34">
        <v>453</v>
      </c>
    </row>
    <row r="28780" spans="1:13" x14ac:dyDescent="0.2">
      <c r="A28780" s="34" t="s">
        <v>129674</v>
      </c>
      <c r="B28780" s="34">
        <v>342</v>
      </c>
      <c r="C28780" s="34">
        <v>278</v>
      </c>
      <c r="D28780" s="34">
        <v>343</v>
      </c>
      <c r="E28780" s="34">
        <v>364</v>
      </c>
      <c r="F28780" s="34">
        <v>369</v>
      </c>
      <c r="G28780" s="34">
        <v>329</v>
      </c>
      <c r="H28780" s="34">
        <v>453</v>
      </c>
      <c r="I28780" s="34">
        <v>377</v>
      </c>
      <c r="J28780" s="34">
        <v>434</v>
      </c>
      <c r="K28780" s="34">
        <v>277</v>
      </c>
      <c r="L28780" s="34">
        <v>411</v>
      </c>
      <c r="M28780" s="34">
        <v>271</v>
      </c>
    </row>
    <row r="28781" spans="1:13" x14ac:dyDescent="0.2">
      <c r="A28781" s="34" t="s">
        <v>129675</v>
      </c>
      <c r="B28781" s="34">
        <v>408</v>
      </c>
      <c r="C28781" s="34">
        <v>394</v>
      </c>
      <c r="D28781" s="34">
        <v>402</v>
      </c>
      <c r="E28781" s="34">
        <v>424</v>
      </c>
      <c r="F28781" s="34">
        <v>366</v>
      </c>
      <c r="G28781" s="34">
        <v>409</v>
      </c>
      <c r="H28781" s="34">
        <v>386</v>
      </c>
      <c r="I28781" s="34">
        <v>425</v>
      </c>
      <c r="J28781" s="34">
        <v>434</v>
      </c>
      <c r="K28781" s="34">
        <v>273</v>
      </c>
      <c r="L28781" s="34">
        <v>369</v>
      </c>
      <c r="M28781" s="34">
        <v>323</v>
      </c>
    </row>
    <row r="28782" spans="1:13" x14ac:dyDescent="0.2">
      <c r="A28782" s="34" t="s">
        <v>129676</v>
      </c>
      <c r="B28782" s="34">
        <v>495</v>
      </c>
      <c r="C28782" s="34">
        <v>534</v>
      </c>
      <c r="D28782" s="34">
        <v>517</v>
      </c>
      <c r="E28782" s="34">
        <v>550</v>
      </c>
      <c r="F28782" s="34">
        <v>506</v>
      </c>
      <c r="G28782" s="34">
        <v>536</v>
      </c>
      <c r="H28782" s="34">
        <v>670</v>
      </c>
      <c r="I28782" s="34">
        <v>536</v>
      </c>
      <c r="J28782" s="34">
        <v>559</v>
      </c>
      <c r="K28782" s="34">
        <v>478</v>
      </c>
      <c r="L28782" s="34">
        <v>504</v>
      </c>
      <c r="M28782" s="34">
        <v>471</v>
      </c>
    </row>
    <row r="28783" spans="1:13" x14ac:dyDescent="0.2">
      <c r="A28783" s="34" t="s">
        <v>129677</v>
      </c>
      <c r="B28783" s="34">
        <v>305</v>
      </c>
      <c r="C28783" s="34">
        <v>601</v>
      </c>
      <c r="D28783" s="34">
        <v>363</v>
      </c>
      <c r="E28783" s="34">
        <v>621</v>
      </c>
      <c r="F28783" s="34">
        <v>355</v>
      </c>
      <c r="G28783" s="34">
        <v>533</v>
      </c>
      <c r="H28783" s="34">
        <v>366</v>
      </c>
      <c r="I28783" s="34">
        <v>576</v>
      </c>
      <c r="J28783" s="34">
        <v>361</v>
      </c>
      <c r="K28783" s="34">
        <v>531</v>
      </c>
      <c r="L28783" s="34">
        <v>333</v>
      </c>
      <c r="M28783" s="34">
        <v>433</v>
      </c>
    </row>
    <row r="28784" spans="1:13" x14ac:dyDescent="0.2">
      <c r="A28784" s="34" t="s">
        <v>129678</v>
      </c>
      <c r="B28784" s="34">
        <v>681</v>
      </c>
      <c r="C28784" s="34">
        <v>762</v>
      </c>
      <c r="D28784" s="34">
        <v>796</v>
      </c>
      <c r="E28784" s="34">
        <v>708</v>
      </c>
      <c r="F28784" s="34">
        <v>707</v>
      </c>
      <c r="G28784" s="34">
        <v>744</v>
      </c>
      <c r="H28784" s="34">
        <v>788</v>
      </c>
      <c r="I28784" s="34">
        <v>709</v>
      </c>
      <c r="J28784" s="34">
        <v>771</v>
      </c>
      <c r="K28784" s="34">
        <v>683</v>
      </c>
      <c r="L28784" s="34">
        <v>772</v>
      </c>
      <c r="M28784" s="34">
        <v>575</v>
      </c>
    </row>
    <row r="28785" spans="1:13" x14ac:dyDescent="0.2">
      <c r="A28785" s="34" t="s">
        <v>129679</v>
      </c>
      <c r="B28785" s="34">
        <v>901</v>
      </c>
      <c r="C28785" s="34">
        <v>883</v>
      </c>
      <c r="D28785" s="34">
        <v>867</v>
      </c>
      <c r="E28785" s="34">
        <v>815</v>
      </c>
      <c r="F28785" s="34">
        <v>802</v>
      </c>
      <c r="G28785" s="34">
        <v>696</v>
      </c>
      <c r="H28785" s="34">
        <v>989</v>
      </c>
      <c r="I28785" s="34">
        <v>767</v>
      </c>
      <c r="J28785" s="34">
        <v>820</v>
      </c>
      <c r="K28785" s="34">
        <v>657</v>
      </c>
      <c r="L28785" s="34">
        <v>810</v>
      </c>
      <c r="M28785" s="34">
        <v>632</v>
      </c>
    </row>
    <row r="28786" spans="1:13" x14ac:dyDescent="0.2">
      <c r="A28786" s="34" t="s">
        <v>129680</v>
      </c>
      <c r="B28786" s="34">
        <v>407</v>
      </c>
      <c r="C28786" s="34">
        <v>441</v>
      </c>
      <c r="D28786" s="34">
        <v>462</v>
      </c>
      <c r="E28786" s="34">
        <v>464</v>
      </c>
      <c r="F28786" s="34">
        <v>423</v>
      </c>
      <c r="G28786" s="34">
        <v>394</v>
      </c>
      <c r="H28786" s="34">
        <v>443</v>
      </c>
      <c r="I28786" s="34">
        <v>439</v>
      </c>
      <c r="J28786" s="34">
        <v>418</v>
      </c>
      <c r="K28786" s="34">
        <v>371</v>
      </c>
      <c r="L28786" s="34">
        <v>409</v>
      </c>
      <c r="M28786" s="34">
        <v>361</v>
      </c>
    </row>
    <row r="28787" spans="1:13" x14ac:dyDescent="0.2">
      <c r="A28787" s="34" t="s">
        <v>129681</v>
      </c>
      <c r="B28787" s="34">
        <v>271</v>
      </c>
      <c r="C28787" s="34">
        <v>389</v>
      </c>
      <c r="D28787" s="34">
        <v>391</v>
      </c>
      <c r="E28787" s="34">
        <v>489</v>
      </c>
      <c r="F28787" s="34">
        <v>353</v>
      </c>
      <c r="G28787" s="34">
        <v>413</v>
      </c>
      <c r="H28787" s="34">
        <v>404</v>
      </c>
      <c r="I28787" s="34">
        <v>407</v>
      </c>
      <c r="J28787" s="34">
        <v>337</v>
      </c>
      <c r="K28787" s="34">
        <v>370</v>
      </c>
      <c r="L28787" s="34">
        <v>327</v>
      </c>
      <c r="M28787" s="34">
        <v>366</v>
      </c>
    </row>
    <row r="28788" spans="1:13" x14ac:dyDescent="0.2">
      <c r="A28788" s="34" t="s">
        <v>129682</v>
      </c>
      <c r="B28788" s="34">
        <v>470</v>
      </c>
      <c r="C28788" s="34">
        <v>583</v>
      </c>
      <c r="D28788" s="34">
        <v>508</v>
      </c>
      <c r="E28788" s="34">
        <v>647</v>
      </c>
      <c r="F28788" s="34">
        <v>489</v>
      </c>
      <c r="G28788" s="34">
        <v>601</v>
      </c>
      <c r="H28788" s="34">
        <v>575</v>
      </c>
      <c r="I28788" s="34">
        <v>658</v>
      </c>
      <c r="J28788" s="34">
        <v>562</v>
      </c>
      <c r="K28788" s="34">
        <v>510</v>
      </c>
      <c r="L28788" s="34">
        <v>516</v>
      </c>
      <c r="M28788" s="34">
        <v>467</v>
      </c>
    </row>
    <row r="28789" spans="1:13" x14ac:dyDescent="0.2">
      <c r="A28789" s="34" t="s">
        <v>129683</v>
      </c>
      <c r="B28789" s="34">
        <v>785</v>
      </c>
      <c r="C28789" s="34">
        <v>798</v>
      </c>
      <c r="D28789" s="34">
        <v>895</v>
      </c>
      <c r="E28789" s="34">
        <v>741</v>
      </c>
      <c r="F28789" s="34">
        <v>668</v>
      </c>
      <c r="G28789" s="34">
        <v>769</v>
      </c>
      <c r="H28789" s="34">
        <v>908</v>
      </c>
      <c r="I28789" s="34">
        <v>640</v>
      </c>
      <c r="J28789" s="34">
        <v>776</v>
      </c>
      <c r="K28789" s="34">
        <v>594</v>
      </c>
      <c r="L28789" s="34">
        <v>802</v>
      </c>
      <c r="M28789" s="34">
        <v>575</v>
      </c>
    </row>
    <row r="28790" spans="1:13" x14ac:dyDescent="0.2">
      <c r="A28790" s="34" t="s">
        <v>129684</v>
      </c>
      <c r="B28790" s="34">
        <v>613</v>
      </c>
      <c r="C28790" s="34">
        <v>591</v>
      </c>
      <c r="D28790" s="34">
        <v>679</v>
      </c>
      <c r="E28790" s="34">
        <v>650</v>
      </c>
      <c r="F28790" s="34">
        <v>603</v>
      </c>
      <c r="G28790" s="34">
        <v>563</v>
      </c>
      <c r="H28790" s="34">
        <v>604</v>
      </c>
      <c r="I28790" s="34">
        <v>653</v>
      </c>
      <c r="J28790" s="34">
        <v>655</v>
      </c>
      <c r="K28790" s="34">
        <v>572</v>
      </c>
      <c r="L28790" s="34">
        <v>584</v>
      </c>
      <c r="M28790" s="34">
        <v>521</v>
      </c>
    </row>
    <row r="28791" spans="1:13" x14ac:dyDescent="0.2">
      <c r="A28791" s="34" t="s">
        <v>129685</v>
      </c>
      <c r="B28791" s="34">
        <v>323</v>
      </c>
      <c r="C28791" s="34">
        <v>421</v>
      </c>
      <c r="D28791" s="34">
        <v>367</v>
      </c>
      <c r="E28791" s="34">
        <v>425</v>
      </c>
      <c r="F28791" s="34">
        <v>323</v>
      </c>
      <c r="G28791" s="34">
        <v>378</v>
      </c>
      <c r="H28791" s="34">
        <v>361</v>
      </c>
      <c r="I28791" s="34">
        <v>401</v>
      </c>
      <c r="J28791" s="34">
        <v>334</v>
      </c>
      <c r="K28791" s="34">
        <v>324</v>
      </c>
      <c r="L28791" s="34">
        <v>381</v>
      </c>
      <c r="M28791" s="34">
        <v>275</v>
      </c>
    </row>
    <row r="28792" spans="1:13" x14ac:dyDescent="0.2">
      <c r="A28792" s="34" t="s">
        <v>129686</v>
      </c>
      <c r="B28792" s="34">
        <v>432</v>
      </c>
      <c r="C28792" s="34">
        <v>649</v>
      </c>
      <c r="D28792" s="34">
        <v>592</v>
      </c>
      <c r="E28792" s="34">
        <v>693</v>
      </c>
      <c r="F28792" s="34">
        <v>542</v>
      </c>
      <c r="G28792" s="34">
        <v>621</v>
      </c>
      <c r="H28792" s="34">
        <v>650</v>
      </c>
      <c r="I28792" s="34">
        <v>612</v>
      </c>
      <c r="J28792" s="34">
        <v>569</v>
      </c>
      <c r="K28792" s="34">
        <v>463</v>
      </c>
      <c r="L28792" s="34">
        <v>570</v>
      </c>
      <c r="M28792" s="34">
        <v>499</v>
      </c>
    </row>
    <row r="28793" spans="1:13" x14ac:dyDescent="0.2">
      <c r="A28793" s="34" t="s">
        <v>129687</v>
      </c>
      <c r="B28793" s="34">
        <v>561</v>
      </c>
      <c r="C28793" s="34">
        <v>442</v>
      </c>
      <c r="D28793" s="34">
        <v>634</v>
      </c>
      <c r="E28793" s="34">
        <v>546</v>
      </c>
      <c r="F28793" s="34">
        <v>414</v>
      </c>
      <c r="G28793" s="34">
        <v>546</v>
      </c>
      <c r="H28793" s="34">
        <v>722</v>
      </c>
      <c r="I28793" s="34">
        <v>437</v>
      </c>
      <c r="J28793" s="34">
        <v>576</v>
      </c>
      <c r="K28793" s="34">
        <v>464</v>
      </c>
      <c r="L28793" s="34">
        <v>520</v>
      </c>
      <c r="M28793" s="34">
        <v>441</v>
      </c>
    </row>
    <row r="28794" spans="1:13" x14ac:dyDescent="0.2">
      <c r="A28794" s="34" t="s">
        <v>129688</v>
      </c>
      <c r="B28794" s="34">
        <v>350</v>
      </c>
      <c r="C28794" s="34">
        <v>525</v>
      </c>
      <c r="D28794" s="34">
        <v>486</v>
      </c>
      <c r="E28794" s="34">
        <v>563</v>
      </c>
      <c r="F28794" s="34">
        <v>467</v>
      </c>
      <c r="G28794" s="34">
        <v>460</v>
      </c>
      <c r="H28794" s="34">
        <v>527</v>
      </c>
      <c r="I28794" s="34">
        <v>549</v>
      </c>
      <c r="J28794" s="34">
        <v>534</v>
      </c>
      <c r="K28794" s="34">
        <v>432</v>
      </c>
      <c r="L28794" s="34">
        <v>482</v>
      </c>
      <c r="M28794" s="34">
        <v>381</v>
      </c>
    </row>
    <row r="28795" spans="1:13" x14ac:dyDescent="0.2">
      <c r="A28795" s="34" t="s">
        <v>129689</v>
      </c>
      <c r="B28795" s="34">
        <v>422</v>
      </c>
      <c r="C28795" s="34">
        <v>406</v>
      </c>
      <c r="D28795" s="34">
        <v>428</v>
      </c>
      <c r="E28795" s="34">
        <v>444</v>
      </c>
      <c r="F28795" s="34">
        <v>356</v>
      </c>
      <c r="G28795" s="34">
        <v>381</v>
      </c>
      <c r="H28795" s="34">
        <v>444</v>
      </c>
      <c r="I28795" s="34">
        <v>407</v>
      </c>
      <c r="J28795" s="34">
        <v>421</v>
      </c>
      <c r="K28795" s="34">
        <v>344</v>
      </c>
      <c r="L28795" s="34">
        <v>388</v>
      </c>
      <c r="M28795" s="34">
        <v>312</v>
      </c>
    </row>
    <row r="28796" spans="1:13" x14ac:dyDescent="0.2">
      <c r="A28796" s="34" t="s">
        <v>129690</v>
      </c>
      <c r="B28796" s="34">
        <v>370</v>
      </c>
      <c r="C28796" s="34">
        <v>484</v>
      </c>
      <c r="D28796" s="34">
        <v>424</v>
      </c>
      <c r="E28796" s="34">
        <v>519</v>
      </c>
      <c r="F28796" s="34">
        <v>414</v>
      </c>
      <c r="G28796" s="34">
        <v>495</v>
      </c>
      <c r="H28796" s="34">
        <v>436</v>
      </c>
      <c r="I28796" s="34">
        <v>467</v>
      </c>
      <c r="J28796" s="34">
        <v>444</v>
      </c>
      <c r="K28796" s="34">
        <v>451</v>
      </c>
      <c r="L28796" s="34">
        <v>413</v>
      </c>
      <c r="M28796" s="34">
        <v>381</v>
      </c>
    </row>
    <row r="28797" spans="1:13" x14ac:dyDescent="0.2">
      <c r="A28797" s="34" t="s">
        <v>129691</v>
      </c>
      <c r="B28797" s="34">
        <v>476</v>
      </c>
      <c r="C28797" s="34">
        <v>659</v>
      </c>
      <c r="D28797" s="34">
        <v>723</v>
      </c>
      <c r="E28797" s="34">
        <v>671</v>
      </c>
      <c r="F28797" s="34">
        <v>589</v>
      </c>
      <c r="G28797" s="34">
        <v>560</v>
      </c>
      <c r="H28797" s="34">
        <v>682</v>
      </c>
      <c r="I28797" s="34">
        <v>601</v>
      </c>
      <c r="J28797" s="34">
        <v>608</v>
      </c>
      <c r="K28797" s="34">
        <v>528</v>
      </c>
      <c r="L28797" s="34">
        <v>557</v>
      </c>
      <c r="M28797" s="34">
        <v>461</v>
      </c>
    </row>
    <row r="28798" spans="1:13" x14ac:dyDescent="0.2">
      <c r="A28798" s="34" t="s">
        <v>129692</v>
      </c>
      <c r="B28798" s="34">
        <v>296</v>
      </c>
      <c r="C28798" s="34">
        <v>590</v>
      </c>
      <c r="D28798" s="34">
        <v>283</v>
      </c>
      <c r="E28798" s="34">
        <v>568</v>
      </c>
      <c r="F28798" s="34">
        <v>222</v>
      </c>
      <c r="G28798" s="34">
        <v>526</v>
      </c>
      <c r="H28798" s="34">
        <v>292</v>
      </c>
      <c r="I28798" s="34">
        <v>610</v>
      </c>
      <c r="J28798" s="34">
        <v>300</v>
      </c>
      <c r="K28798" s="34">
        <v>490</v>
      </c>
      <c r="L28798" s="34">
        <v>229</v>
      </c>
      <c r="M28798" s="34">
        <v>424</v>
      </c>
    </row>
    <row r="28799" spans="1:13" x14ac:dyDescent="0.2">
      <c r="A28799" s="34" t="s">
        <v>129693</v>
      </c>
      <c r="B28799" s="34">
        <v>814</v>
      </c>
      <c r="C28799" s="34">
        <v>727</v>
      </c>
      <c r="D28799" s="34">
        <v>798</v>
      </c>
      <c r="E28799" s="34">
        <v>850</v>
      </c>
      <c r="F28799" s="34">
        <v>722</v>
      </c>
      <c r="G28799" s="34">
        <v>735</v>
      </c>
      <c r="H28799" s="34">
        <v>828</v>
      </c>
      <c r="I28799" s="34">
        <v>794</v>
      </c>
      <c r="J28799" s="34">
        <v>802</v>
      </c>
      <c r="K28799" s="34">
        <v>647</v>
      </c>
      <c r="L28799" s="34">
        <v>813</v>
      </c>
      <c r="M28799" s="34">
        <v>649</v>
      </c>
    </row>
    <row r="28800" spans="1:13" x14ac:dyDescent="0.2">
      <c r="A28800" s="34" t="s">
        <v>129694</v>
      </c>
      <c r="B28800" s="34">
        <v>647</v>
      </c>
      <c r="C28800" s="34">
        <v>656</v>
      </c>
      <c r="D28800" s="34">
        <v>659</v>
      </c>
      <c r="E28800" s="34">
        <v>537</v>
      </c>
      <c r="F28800" s="34">
        <v>520</v>
      </c>
      <c r="G28800" s="34">
        <v>566</v>
      </c>
      <c r="H28800" s="34">
        <v>652</v>
      </c>
      <c r="I28800" s="34">
        <v>581</v>
      </c>
      <c r="J28800" s="34">
        <v>593</v>
      </c>
      <c r="K28800" s="34">
        <v>493</v>
      </c>
      <c r="L28800" s="34">
        <v>585</v>
      </c>
      <c r="M28800" s="34">
        <v>450</v>
      </c>
    </row>
    <row r="28801" spans="1:13" x14ac:dyDescent="0.2">
      <c r="A28801" s="34" t="s">
        <v>129695</v>
      </c>
      <c r="B28801" s="34">
        <v>401</v>
      </c>
      <c r="C28801" s="34">
        <v>405</v>
      </c>
      <c r="D28801" s="34">
        <v>410</v>
      </c>
      <c r="E28801" s="34">
        <v>461</v>
      </c>
      <c r="F28801" s="34">
        <v>338</v>
      </c>
      <c r="G28801" s="34">
        <v>438</v>
      </c>
      <c r="H28801" s="34">
        <v>473</v>
      </c>
      <c r="I28801" s="34">
        <v>476</v>
      </c>
      <c r="J28801" s="34">
        <v>410</v>
      </c>
      <c r="K28801" s="34">
        <v>340</v>
      </c>
      <c r="L28801" s="34">
        <v>351</v>
      </c>
      <c r="M28801" s="34">
        <v>326</v>
      </c>
    </row>
    <row r="28802" spans="1:13" x14ac:dyDescent="0.2">
      <c r="A28802" s="34" t="s">
        <v>129696</v>
      </c>
      <c r="B28802" s="34">
        <v>544</v>
      </c>
      <c r="C28802" s="34">
        <v>464</v>
      </c>
      <c r="D28802" s="34">
        <v>626</v>
      </c>
      <c r="E28802" s="34">
        <v>478</v>
      </c>
      <c r="F28802" s="34">
        <v>540</v>
      </c>
      <c r="G28802" s="34">
        <v>466</v>
      </c>
      <c r="H28802" s="34">
        <v>571</v>
      </c>
      <c r="I28802" s="34">
        <v>517</v>
      </c>
      <c r="J28802" s="34">
        <v>571</v>
      </c>
      <c r="K28802" s="34">
        <v>410</v>
      </c>
      <c r="L28802" s="34">
        <v>560</v>
      </c>
      <c r="M28802" s="34">
        <v>376</v>
      </c>
    </row>
    <row r="28803" spans="1:13" x14ac:dyDescent="0.2">
      <c r="A28803" s="34" t="s">
        <v>129697</v>
      </c>
      <c r="B28803" s="34">
        <v>370</v>
      </c>
      <c r="C28803" s="34">
        <v>387</v>
      </c>
      <c r="D28803" s="34">
        <v>453</v>
      </c>
      <c r="E28803" s="34">
        <v>445</v>
      </c>
      <c r="F28803" s="34">
        <v>381</v>
      </c>
      <c r="G28803" s="34">
        <v>371</v>
      </c>
      <c r="H28803" s="34">
        <v>415</v>
      </c>
      <c r="I28803" s="34">
        <v>410</v>
      </c>
      <c r="J28803" s="34">
        <v>431</v>
      </c>
      <c r="K28803" s="34">
        <v>344</v>
      </c>
      <c r="L28803" s="34">
        <v>391</v>
      </c>
      <c r="M28803" s="34">
        <v>349</v>
      </c>
    </row>
    <row r="28804" spans="1:13" x14ac:dyDescent="0.2">
      <c r="A28804" s="34" t="s">
        <v>129698</v>
      </c>
      <c r="B28804" s="34">
        <v>361</v>
      </c>
      <c r="C28804" s="34">
        <v>358</v>
      </c>
      <c r="D28804" s="34">
        <v>374</v>
      </c>
      <c r="E28804" s="34">
        <v>413</v>
      </c>
      <c r="F28804" s="34">
        <v>341</v>
      </c>
      <c r="G28804" s="34">
        <v>337</v>
      </c>
      <c r="H28804" s="34">
        <v>392</v>
      </c>
      <c r="I28804" s="34">
        <v>339</v>
      </c>
      <c r="J28804" s="34">
        <v>340</v>
      </c>
      <c r="K28804" s="34">
        <v>274</v>
      </c>
      <c r="L28804" s="34">
        <v>334</v>
      </c>
      <c r="M28804" s="34">
        <v>300</v>
      </c>
    </row>
    <row r="28805" spans="1:13" x14ac:dyDescent="0.2">
      <c r="A28805" s="34" t="s">
        <v>129699</v>
      </c>
      <c r="B28805" s="34">
        <v>233</v>
      </c>
      <c r="C28805" s="34">
        <v>235</v>
      </c>
      <c r="D28805" s="34">
        <v>301</v>
      </c>
      <c r="E28805" s="34">
        <v>316</v>
      </c>
      <c r="F28805" s="34">
        <v>246</v>
      </c>
      <c r="G28805" s="34">
        <v>234</v>
      </c>
      <c r="H28805" s="34">
        <v>227</v>
      </c>
      <c r="I28805" s="34">
        <v>241</v>
      </c>
      <c r="J28805" s="34">
        <v>302</v>
      </c>
      <c r="K28805" s="34">
        <v>223</v>
      </c>
      <c r="L28805" s="34">
        <v>268</v>
      </c>
      <c r="M28805" s="34">
        <v>227</v>
      </c>
    </row>
    <row r="28806" spans="1:13" x14ac:dyDescent="0.2">
      <c r="A28806" s="34" t="s">
        <v>129700</v>
      </c>
      <c r="B28806" s="34">
        <v>510</v>
      </c>
      <c r="C28806" s="34">
        <v>428</v>
      </c>
      <c r="D28806" s="34">
        <v>591</v>
      </c>
      <c r="E28806" s="34">
        <v>469</v>
      </c>
      <c r="F28806" s="34">
        <v>433</v>
      </c>
      <c r="G28806" s="34">
        <v>367</v>
      </c>
      <c r="H28806" s="34">
        <v>551</v>
      </c>
      <c r="I28806" s="34">
        <v>421</v>
      </c>
      <c r="J28806" s="34">
        <v>562</v>
      </c>
      <c r="K28806" s="34">
        <v>365</v>
      </c>
      <c r="L28806" s="34">
        <v>537</v>
      </c>
      <c r="M28806" s="34">
        <v>331</v>
      </c>
    </row>
    <row r="28807" spans="1:13" x14ac:dyDescent="0.2">
      <c r="A28807" s="34" t="s">
        <v>129701</v>
      </c>
      <c r="B28807" s="34">
        <v>468</v>
      </c>
      <c r="C28807" s="34">
        <v>510</v>
      </c>
      <c r="D28807" s="34">
        <v>521</v>
      </c>
      <c r="E28807" s="34">
        <v>564</v>
      </c>
      <c r="F28807" s="34">
        <v>519</v>
      </c>
      <c r="G28807" s="34">
        <v>486</v>
      </c>
      <c r="H28807" s="34">
        <v>563</v>
      </c>
      <c r="I28807" s="34">
        <v>525</v>
      </c>
      <c r="J28807" s="34">
        <v>577</v>
      </c>
      <c r="K28807" s="34">
        <v>404</v>
      </c>
      <c r="L28807" s="34">
        <v>612</v>
      </c>
      <c r="M28807" s="34">
        <v>432</v>
      </c>
    </row>
    <row r="28808" spans="1:13" x14ac:dyDescent="0.2">
      <c r="A28808" s="34" t="s">
        <v>129702</v>
      </c>
      <c r="B28808" s="34">
        <v>475</v>
      </c>
      <c r="C28808" s="34">
        <v>379</v>
      </c>
      <c r="D28808" s="34">
        <v>454</v>
      </c>
      <c r="E28808" s="34">
        <v>471</v>
      </c>
      <c r="F28808" s="34">
        <v>365</v>
      </c>
      <c r="G28808" s="34">
        <v>384</v>
      </c>
      <c r="H28808" s="34">
        <v>422</v>
      </c>
      <c r="I28808" s="34">
        <v>431</v>
      </c>
      <c r="J28808" s="34">
        <v>466</v>
      </c>
      <c r="K28808" s="34">
        <v>361</v>
      </c>
      <c r="L28808" s="34">
        <v>434</v>
      </c>
      <c r="M28808" s="34">
        <v>317</v>
      </c>
    </row>
    <row r="28809" spans="1:13" x14ac:dyDescent="0.2">
      <c r="A28809" s="34" t="s">
        <v>129703</v>
      </c>
      <c r="B28809" s="34">
        <v>200</v>
      </c>
      <c r="C28809" s="34">
        <v>358</v>
      </c>
      <c r="D28809" s="34">
        <v>282</v>
      </c>
      <c r="E28809" s="34">
        <v>347</v>
      </c>
      <c r="F28809" s="34">
        <v>267</v>
      </c>
      <c r="G28809" s="34">
        <v>301</v>
      </c>
      <c r="H28809" s="34">
        <v>305</v>
      </c>
      <c r="I28809" s="34">
        <v>306</v>
      </c>
      <c r="J28809" s="34">
        <v>310</v>
      </c>
      <c r="K28809" s="34">
        <v>254</v>
      </c>
      <c r="L28809" s="34">
        <v>285</v>
      </c>
      <c r="M28809" s="34">
        <v>259</v>
      </c>
    </row>
    <row r="28810" spans="1:13" x14ac:dyDescent="0.2">
      <c r="A28810" s="34" t="s">
        <v>129704</v>
      </c>
      <c r="B28810" s="34">
        <v>235</v>
      </c>
      <c r="C28810" s="34">
        <v>281</v>
      </c>
      <c r="D28810" s="34">
        <v>306</v>
      </c>
      <c r="E28810" s="34">
        <v>328</v>
      </c>
      <c r="F28810" s="34">
        <v>318</v>
      </c>
      <c r="G28810" s="34">
        <v>297</v>
      </c>
      <c r="H28810" s="34">
        <v>352</v>
      </c>
      <c r="I28810" s="34">
        <v>290</v>
      </c>
      <c r="J28810" s="34">
        <v>330</v>
      </c>
      <c r="K28810" s="34">
        <v>260</v>
      </c>
      <c r="L28810" s="34">
        <v>273</v>
      </c>
      <c r="M28810" s="34">
        <v>219</v>
      </c>
    </row>
    <row r="28811" spans="1:13" x14ac:dyDescent="0.2">
      <c r="A28811" s="34" t="s">
        <v>129705</v>
      </c>
      <c r="B28811" s="34">
        <v>328</v>
      </c>
      <c r="C28811" s="34">
        <v>408</v>
      </c>
      <c r="D28811" s="34">
        <v>346</v>
      </c>
      <c r="E28811" s="34">
        <v>413</v>
      </c>
      <c r="F28811" s="34">
        <v>381</v>
      </c>
      <c r="G28811" s="34">
        <v>501</v>
      </c>
      <c r="H28811" s="34">
        <v>422</v>
      </c>
      <c r="I28811" s="34">
        <v>377</v>
      </c>
      <c r="J28811" s="34">
        <v>413</v>
      </c>
      <c r="K28811" s="34">
        <v>343</v>
      </c>
      <c r="L28811" s="34">
        <v>375</v>
      </c>
      <c r="M28811" s="34">
        <v>339</v>
      </c>
    </row>
    <row r="28812" spans="1:13" x14ac:dyDescent="0.2">
      <c r="A28812" s="34" t="s">
        <v>129706</v>
      </c>
      <c r="B28812" s="34">
        <v>322</v>
      </c>
      <c r="C28812" s="34">
        <v>334</v>
      </c>
      <c r="D28812" s="34">
        <v>305</v>
      </c>
      <c r="E28812" s="34">
        <v>388</v>
      </c>
      <c r="F28812" s="34">
        <v>314</v>
      </c>
      <c r="G28812" s="34">
        <v>308</v>
      </c>
      <c r="H28812" s="34">
        <v>327</v>
      </c>
      <c r="I28812" s="34">
        <v>306</v>
      </c>
      <c r="J28812" s="34">
        <v>354</v>
      </c>
      <c r="K28812" s="34">
        <v>299</v>
      </c>
      <c r="L28812" s="34">
        <v>358</v>
      </c>
      <c r="M28812" s="34">
        <v>261</v>
      </c>
    </row>
    <row r="28813" spans="1:13" x14ac:dyDescent="0.2">
      <c r="A28813" s="34" t="s">
        <v>129707</v>
      </c>
      <c r="B28813" s="34">
        <v>549</v>
      </c>
      <c r="C28813" s="34">
        <v>549</v>
      </c>
      <c r="D28813" s="34">
        <v>624</v>
      </c>
      <c r="E28813" s="34">
        <v>567</v>
      </c>
      <c r="F28813" s="34">
        <v>516</v>
      </c>
      <c r="G28813" s="34">
        <v>521</v>
      </c>
      <c r="H28813" s="34">
        <v>647</v>
      </c>
      <c r="I28813" s="34">
        <v>522</v>
      </c>
      <c r="J28813" s="34">
        <v>583</v>
      </c>
      <c r="K28813" s="34">
        <v>398</v>
      </c>
      <c r="L28813" s="34">
        <v>474</v>
      </c>
      <c r="M28813" s="34">
        <v>398</v>
      </c>
    </row>
    <row r="28814" spans="1:13" x14ac:dyDescent="0.2">
      <c r="A28814" s="34" t="s">
        <v>129708</v>
      </c>
      <c r="B28814" s="34">
        <v>428</v>
      </c>
      <c r="C28814" s="34">
        <v>492</v>
      </c>
      <c r="D28814" s="34">
        <v>402</v>
      </c>
      <c r="E28814" s="34">
        <v>541</v>
      </c>
      <c r="F28814" s="34">
        <v>475</v>
      </c>
      <c r="G28814" s="34">
        <v>522</v>
      </c>
      <c r="H28814" s="34">
        <v>570</v>
      </c>
      <c r="I28814" s="34">
        <v>553</v>
      </c>
      <c r="J28814" s="34">
        <v>417</v>
      </c>
      <c r="K28814" s="34">
        <v>386</v>
      </c>
      <c r="L28814" s="34">
        <v>440</v>
      </c>
      <c r="M28814" s="34">
        <v>383</v>
      </c>
    </row>
    <row r="28815" spans="1:13" x14ac:dyDescent="0.2">
      <c r="A28815" s="34" t="s">
        <v>129709</v>
      </c>
      <c r="B28815" s="34">
        <v>301</v>
      </c>
      <c r="C28815" s="34">
        <v>308</v>
      </c>
      <c r="D28815" s="34">
        <v>363</v>
      </c>
      <c r="E28815" s="34">
        <v>414</v>
      </c>
      <c r="F28815" s="34">
        <v>318</v>
      </c>
      <c r="G28815" s="34">
        <v>360</v>
      </c>
      <c r="H28815" s="34">
        <v>361</v>
      </c>
      <c r="I28815" s="34">
        <v>379</v>
      </c>
      <c r="J28815" s="34">
        <v>338</v>
      </c>
      <c r="K28815" s="34">
        <v>303</v>
      </c>
      <c r="L28815" s="34">
        <v>313</v>
      </c>
      <c r="M28815" s="34">
        <v>259</v>
      </c>
    </row>
    <row r="28816" spans="1:13" x14ac:dyDescent="0.2">
      <c r="A28816" s="34" t="s">
        <v>129710</v>
      </c>
      <c r="B28816" s="34">
        <v>412</v>
      </c>
      <c r="C28816" s="34">
        <v>408</v>
      </c>
      <c r="D28816" s="34">
        <v>474</v>
      </c>
      <c r="E28816" s="34">
        <v>467</v>
      </c>
      <c r="F28816" s="34">
        <v>395</v>
      </c>
      <c r="G28816" s="34">
        <v>414</v>
      </c>
      <c r="H28816" s="34">
        <v>477</v>
      </c>
      <c r="I28816" s="34">
        <v>420</v>
      </c>
      <c r="J28816" s="34">
        <v>508</v>
      </c>
      <c r="K28816" s="34">
        <v>327</v>
      </c>
      <c r="L28816" s="34">
        <v>409</v>
      </c>
      <c r="M28816" s="34">
        <v>359</v>
      </c>
    </row>
    <row r="28817" spans="1:13" x14ac:dyDescent="0.2">
      <c r="A28817" s="34" t="s">
        <v>129711</v>
      </c>
      <c r="B28817" s="34">
        <v>861</v>
      </c>
      <c r="C28817" s="34">
        <v>847</v>
      </c>
      <c r="D28817" s="34">
        <v>939</v>
      </c>
      <c r="E28817" s="34">
        <v>798</v>
      </c>
      <c r="F28817" s="34">
        <v>743</v>
      </c>
      <c r="G28817" s="34">
        <v>730</v>
      </c>
      <c r="H28817" s="34">
        <v>963</v>
      </c>
      <c r="I28817" s="34">
        <v>879</v>
      </c>
      <c r="J28817" s="34">
        <v>910</v>
      </c>
      <c r="K28817" s="34">
        <v>590</v>
      </c>
      <c r="L28817" s="34">
        <v>922</v>
      </c>
      <c r="M28817" s="34">
        <v>599</v>
      </c>
    </row>
    <row r="28818" spans="1:13" x14ac:dyDescent="0.2">
      <c r="A28818" s="34" t="s">
        <v>129712</v>
      </c>
      <c r="B28818" s="34">
        <v>479</v>
      </c>
      <c r="C28818" s="34">
        <v>554</v>
      </c>
      <c r="D28818" s="34">
        <v>569</v>
      </c>
      <c r="E28818" s="34">
        <v>609</v>
      </c>
      <c r="F28818" s="34">
        <v>474</v>
      </c>
      <c r="G28818" s="34">
        <v>534</v>
      </c>
      <c r="H28818" s="34">
        <v>622</v>
      </c>
      <c r="I28818" s="34">
        <v>528</v>
      </c>
      <c r="J28818" s="34">
        <v>570</v>
      </c>
      <c r="K28818" s="34">
        <v>465</v>
      </c>
      <c r="L28818" s="34">
        <v>544</v>
      </c>
      <c r="M28818" s="34">
        <v>464</v>
      </c>
    </row>
    <row r="28819" spans="1:13" x14ac:dyDescent="0.2">
      <c r="A28819" s="34" t="s">
        <v>129713</v>
      </c>
      <c r="B28819" s="34">
        <v>546</v>
      </c>
      <c r="C28819" s="34">
        <v>588</v>
      </c>
      <c r="D28819" s="34">
        <v>675</v>
      </c>
      <c r="E28819" s="34">
        <v>573</v>
      </c>
      <c r="F28819" s="34">
        <v>581</v>
      </c>
      <c r="G28819" s="34">
        <v>517</v>
      </c>
      <c r="H28819" s="34">
        <v>671</v>
      </c>
      <c r="I28819" s="34">
        <v>511</v>
      </c>
      <c r="J28819" s="34">
        <v>630</v>
      </c>
      <c r="K28819" s="34">
        <v>446</v>
      </c>
      <c r="L28819" s="34">
        <v>638</v>
      </c>
      <c r="M28819" s="34">
        <v>408</v>
      </c>
    </row>
    <row r="28820" spans="1:13" x14ac:dyDescent="0.2">
      <c r="A28820" s="34" t="s">
        <v>129714</v>
      </c>
      <c r="B28820" s="34">
        <v>494</v>
      </c>
      <c r="C28820" s="34">
        <v>400</v>
      </c>
      <c r="D28820" s="34">
        <v>537</v>
      </c>
      <c r="E28820" s="34">
        <v>511</v>
      </c>
      <c r="F28820" s="34">
        <v>486</v>
      </c>
      <c r="G28820" s="34">
        <v>444</v>
      </c>
      <c r="H28820" s="34">
        <v>598</v>
      </c>
      <c r="I28820" s="34">
        <v>441</v>
      </c>
      <c r="J28820" s="34">
        <v>493</v>
      </c>
      <c r="K28820" s="34">
        <v>406</v>
      </c>
      <c r="L28820" s="34">
        <v>510</v>
      </c>
      <c r="M28820" s="34">
        <v>435</v>
      </c>
    </row>
    <row r="28821" spans="1:13" x14ac:dyDescent="0.2">
      <c r="A28821" s="34" t="s">
        <v>129715</v>
      </c>
      <c r="B28821" s="34">
        <v>315</v>
      </c>
      <c r="C28821" s="34">
        <v>325</v>
      </c>
      <c r="D28821" s="34">
        <v>390</v>
      </c>
      <c r="E28821" s="34">
        <v>360</v>
      </c>
      <c r="F28821" s="34">
        <v>326</v>
      </c>
      <c r="G28821" s="34">
        <v>350</v>
      </c>
      <c r="H28821" s="34">
        <v>463</v>
      </c>
      <c r="I28821" s="34">
        <v>397</v>
      </c>
      <c r="J28821" s="34">
        <v>353</v>
      </c>
      <c r="K28821" s="34">
        <v>329</v>
      </c>
      <c r="L28821" s="34">
        <v>389</v>
      </c>
      <c r="M28821" s="34">
        <v>256</v>
      </c>
    </row>
    <row r="28822" spans="1:13" x14ac:dyDescent="0.2">
      <c r="A28822" s="34" t="s">
        <v>129716</v>
      </c>
      <c r="B28822" s="34">
        <v>837</v>
      </c>
      <c r="C28822" s="34">
        <v>802</v>
      </c>
      <c r="D28822" s="34">
        <v>858</v>
      </c>
      <c r="E28822" s="34">
        <v>831</v>
      </c>
      <c r="F28822" s="34">
        <v>784</v>
      </c>
      <c r="G28822" s="34">
        <v>791</v>
      </c>
      <c r="H28822" s="34">
        <v>984</v>
      </c>
      <c r="I28822" s="34">
        <v>779</v>
      </c>
      <c r="J28822" s="34">
        <v>894</v>
      </c>
      <c r="K28822" s="34">
        <v>732</v>
      </c>
      <c r="L28822" s="34">
        <v>886</v>
      </c>
      <c r="M28822" s="34">
        <v>622</v>
      </c>
    </row>
    <row r="28823" spans="1:13" x14ac:dyDescent="0.2">
      <c r="A28823" s="34" t="s">
        <v>129717</v>
      </c>
      <c r="B28823" s="34">
        <v>378</v>
      </c>
      <c r="C28823" s="34">
        <v>442</v>
      </c>
      <c r="D28823" s="34">
        <v>391</v>
      </c>
      <c r="E28823" s="34">
        <v>446</v>
      </c>
      <c r="F28823" s="34">
        <v>388</v>
      </c>
      <c r="G28823" s="34">
        <v>378</v>
      </c>
      <c r="H28823" s="34">
        <v>389</v>
      </c>
      <c r="I28823" s="34">
        <v>473</v>
      </c>
      <c r="J28823" s="34">
        <v>394</v>
      </c>
      <c r="K28823" s="34">
        <v>412</v>
      </c>
      <c r="L28823" s="34">
        <v>401</v>
      </c>
      <c r="M28823" s="34">
        <v>400</v>
      </c>
    </row>
    <row r="28824" spans="1:13" x14ac:dyDescent="0.2">
      <c r="A28824" s="34" t="s">
        <v>129718</v>
      </c>
      <c r="B28824" s="34">
        <v>405</v>
      </c>
      <c r="C28824" s="34">
        <v>405</v>
      </c>
      <c r="D28824" s="34">
        <v>455</v>
      </c>
      <c r="E28824" s="34">
        <v>369</v>
      </c>
      <c r="F28824" s="34">
        <v>290</v>
      </c>
      <c r="G28824" s="34">
        <v>403</v>
      </c>
      <c r="H28824" s="34">
        <v>417</v>
      </c>
      <c r="I28824" s="34">
        <v>432</v>
      </c>
      <c r="J28824" s="34">
        <v>413</v>
      </c>
      <c r="K28824" s="34">
        <v>358</v>
      </c>
      <c r="L28824" s="34">
        <v>384</v>
      </c>
      <c r="M28824" s="34">
        <v>285</v>
      </c>
    </row>
    <row r="28825" spans="1:13" x14ac:dyDescent="0.2">
      <c r="A28825" s="34" t="s">
        <v>129719</v>
      </c>
      <c r="B28825" s="34">
        <v>254</v>
      </c>
      <c r="C28825" s="34">
        <v>274</v>
      </c>
      <c r="D28825" s="34">
        <v>325</v>
      </c>
      <c r="E28825" s="34">
        <v>296</v>
      </c>
      <c r="F28825" s="34">
        <v>233</v>
      </c>
      <c r="G28825" s="34">
        <v>273</v>
      </c>
      <c r="H28825" s="34">
        <v>252</v>
      </c>
      <c r="I28825" s="34">
        <v>271</v>
      </c>
      <c r="J28825" s="34">
        <v>286</v>
      </c>
      <c r="K28825" s="34">
        <v>246</v>
      </c>
      <c r="L28825" s="34">
        <v>246</v>
      </c>
      <c r="M28825" s="34">
        <v>184</v>
      </c>
    </row>
    <row r="28826" spans="1:13" x14ac:dyDescent="0.2">
      <c r="A28826" s="34" t="s">
        <v>129720</v>
      </c>
      <c r="B28826" s="34">
        <v>280</v>
      </c>
      <c r="C28826" s="34">
        <v>312</v>
      </c>
      <c r="D28826" s="34">
        <v>344</v>
      </c>
      <c r="E28826" s="34">
        <v>343</v>
      </c>
      <c r="F28826" s="34">
        <v>216</v>
      </c>
      <c r="G28826" s="34">
        <v>296</v>
      </c>
      <c r="H28826" s="34">
        <v>284</v>
      </c>
      <c r="I28826" s="34">
        <v>330</v>
      </c>
      <c r="J28826" s="34">
        <v>306</v>
      </c>
      <c r="K28826" s="34">
        <v>261</v>
      </c>
      <c r="L28826" s="34">
        <v>282</v>
      </c>
      <c r="M28826" s="34">
        <v>255</v>
      </c>
    </row>
    <row r="28827" spans="1:13" x14ac:dyDescent="0.2">
      <c r="A28827" s="34" t="s">
        <v>129721</v>
      </c>
      <c r="B28827" s="34">
        <v>371</v>
      </c>
      <c r="C28827" s="34">
        <v>409</v>
      </c>
      <c r="D28827" s="34">
        <v>387</v>
      </c>
      <c r="E28827" s="34">
        <v>388</v>
      </c>
      <c r="F28827" s="34">
        <v>386</v>
      </c>
      <c r="G28827" s="34">
        <v>362</v>
      </c>
      <c r="H28827" s="34">
        <v>432</v>
      </c>
      <c r="I28827" s="34">
        <v>350</v>
      </c>
      <c r="J28827" s="34">
        <v>376</v>
      </c>
      <c r="K28827" s="34">
        <v>291</v>
      </c>
      <c r="L28827" s="34">
        <v>383</v>
      </c>
      <c r="M28827" s="34">
        <v>304</v>
      </c>
    </row>
    <row r="28828" spans="1:13" x14ac:dyDescent="0.2">
      <c r="A28828" s="34" t="s">
        <v>129722</v>
      </c>
      <c r="B28828" s="34">
        <v>394</v>
      </c>
      <c r="C28828" s="34">
        <v>517</v>
      </c>
      <c r="D28828" s="34">
        <v>441</v>
      </c>
      <c r="E28828" s="34">
        <v>589</v>
      </c>
      <c r="F28828" s="34">
        <v>371</v>
      </c>
      <c r="G28828" s="34">
        <v>475</v>
      </c>
      <c r="H28828" s="34">
        <v>488</v>
      </c>
      <c r="I28828" s="34">
        <v>493</v>
      </c>
      <c r="J28828" s="34">
        <v>490</v>
      </c>
      <c r="K28828" s="34">
        <v>440</v>
      </c>
      <c r="L28828" s="34">
        <v>456</v>
      </c>
      <c r="M28828" s="34">
        <v>372</v>
      </c>
    </row>
    <row r="28829" spans="1:13" x14ac:dyDescent="0.2">
      <c r="A28829" s="34" t="s">
        <v>129723</v>
      </c>
      <c r="B28829" s="34">
        <v>443</v>
      </c>
      <c r="C28829" s="34">
        <v>387</v>
      </c>
      <c r="D28829" s="34">
        <v>373</v>
      </c>
      <c r="E28829" s="34">
        <v>365</v>
      </c>
      <c r="F28829" s="34">
        <v>301</v>
      </c>
      <c r="G28829" s="34">
        <v>327</v>
      </c>
      <c r="H28829" s="34">
        <v>398</v>
      </c>
      <c r="I28829" s="34">
        <v>318</v>
      </c>
      <c r="J28829" s="34">
        <v>387</v>
      </c>
      <c r="K28829" s="34">
        <v>279</v>
      </c>
      <c r="L28829" s="34">
        <v>358</v>
      </c>
      <c r="M28829" s="34">
        <v>273</v>
      </c>
    </row>
    <row r="28830" spans="1:13" x14ac:dyDescent="0.2">
      <c r="A28830" s="34" t="s">
        <v>129724</v>
      </c>
      <c r="B28830" s="34">
        <v>263</v>
      </c>
      <c r="C28830" s="34">
        <v>241</v>
      </c>
      <c r="D28830" s="34">
        <v>270</v>
      </c>
      <c r="E28830" s="34">
        <v>345</v>
      </c>
      <c r="F28830" s="34">
        <v>250</v>
      </c>
      <c r="G28830" s="34">
        <v>191</v>
      </c>
      <c r="H28830" s="34">
        <v>318</v>
      </c>
      <c r="I28830" s="34">
        <v>275</v>
      </c>
      <c r="J28830" s="34">
        <v>275</v>
      </c>
      <c r="K28830" s="34">
        <v>190</v>
      </c>
      <c r="L28830" s="34">
        <v>256</v>
      </c>
      <c r="M28830" s="34">
        <v>196</v>
      </c>
    </row>
    <row r="28831" spans="1:13" x14ac:dyDescent="0.2">
      <c r="A28831" s="34" t="s">
        <v>129725</v>
      </c>
      <c r="B28831" s="34">
        <v>395</v>
      </c>
      <c r="C28831" s="34">
        <v>345</v>
      </c>
      <c r="D28831" s="34">
        <v>344</v>
      </c>
      <c r="E28831" s="34">
        <v>378</v>
      </c>
      <c r="F28831" s="34">
        <v>304</v>
      </c>
      <c r="G28831" s="34">
        <v>319</v>
      </c>
      <c r="H28831" s="34">
        <v>356</v>
      </c>
      <c r="I28831" s="34">
        <v>333</v>
      </c>
      <c r="J28831" s="34">
        <v>386</v>
      </c>
      <c r="K28831" s="34">
        <v>242</v>
      </c>
      <c r="L28831" s="34">
        <v>350</v>
      </c>
      <c r="M28831" s="34">
        <v>247</v>
      </c>
    </row>
    <row r="28832" spans="1:13" x14ac:dyDescent="0.2">
      <c r="A28832" s="34" t="s">
        <v>129726</v>
      </c>
      <c r="B28832" s="34">
        <v>379</v>
      </c>
      <c r="C28832" s="34">
        <v>466</v>
      </c>
      <c r="D28832" s="34">
        <v>442</v>
      </c>
      <c r="E28832" s="34">
        <v>524</v>
      </c>
      <c r="F28832" s="34">
        <v>371</v>
      </c>
      <c r="G28832" s="34">
        <v>419</v>
      </c>
      <c r="H28832" s="34">
        <v>423</v>
      </c>
      <c r="I28832" s="34">
        <v>463</v>
      </c>
      <c r="J28832" s="34">
        <v>481</v>
      </c>
      <c r="K28832" s="34">
        <v>392</v>
      </c>
      <c r="L28832" s="34">
        <v>436</v>
      </c>
      <c r="M28832" s="34">
        <v>381</v>
      </c>
    </row>
    <row r="28833" spans="1:13" x14ac:dyDescent="0.2">
      <c r="A28833" s="34" t="s">
        <v>129727</v>
      </c>
      <c r="B28833" s="34">
        <v>353</v>
      </c>
      <c r="C28833" s="34">
        <v>335</v>
      </c>
      <c r="D28833" s="34">
        <v>245</v>
      </c>
      <c r="E28833" s="34">
        <v>303</v>
      </c>
      <c r="F28833" s="34">
        <v>251</v>
      </c>
      <c r="G28833" s="34">
        <v>344</v>
      </c>
      <c r="H28833" s="34">
        <v>344</v>
      </c>
      <c r="I28833" s="34">
        <v>317</v>
      </c>
      <c r="J28833" s="34">
        <v>322</v>
      </c>
      <c r="K28833" s="34">
        <v>273</v>
      </c>
      <c r="L28833" s="34">
        <v>265</v>
      </c>
      <c r="M28833" s="34">
        <v>241</v>
      </c>
    </row>
    <row r="28834" spans="1:13" x14ac:dyDescent="0.2">
      <c r="A28834" s="34" t="s">
        <v>129728</v>
      </c>
      <c r="B28834" s="34">
        <v>592</v>
      </c>
      <c r="C28834" s="34">
        <v>557</v>
      </c>
      <c r="D28834" s="34">
        <v>654</v>
      </c>
      <c r="E28834" s="34">
        <v>624</v>
      </c>
      <c r="F28834" s="34">
        <v>596</v>
      </c>
      <c r="G28834" s="34">
        <v>537</v>
      </c>
      <c r="H28834" s="34">
        <v>614</v>
      </c>
      <c r="I28834" s="34">
        <v>581</v>
      </c>
      <c r="J28834" s="34">
        <v>694</v>
      </c>
      <c r="K28834" s="34">
        <v>501</v>
      </c>
      <c r="L28834" s="34">
        <v>662</v>
      </c>
      <c r="M28834" s="34">
        <v>462</v>
      </c>
    </row>
    <row r="28835" spans="1:13" x14ac:dyDescent="0.2">
      <c r="A28835" s="34" t="s">
        <v>129729</v>
      </c>
      <c r="B28835" s="34">
        <v>323</v>
      </c>
      <c r="C28835" s="34">
        <v>279</v>
      </c>
      <c r="D28835" s="34">
        <v>299</v>
      </c>
      <c r="E28835" s="34">
        <v>335</v>
      </c>
      <c r="F28835" s="34">
        <v>290</v>
      </c>
      <c r="G28835" s="34">
        <v>351</v>
      </c>
      <c r="H28835" s="34">
        <v>318</v>
      </c>
      <c r="I28835" s="34">
        <v>300</v>
      </c>
      <c r="J28835" s="34">
        <v>310</v>
      </c>
      <c r="K28835" s="34">
        <v>269</v>
      </c>
      <c r="L28835" s="34">
        <v>285</v>
      </c>
      <c r="M28835" s="34">
        <v>235</v>
      </c>
    </row>
    <row r="28836" spans="1:13" x14ac:dyDescent="0.2">
      <c r="A28836" s="34" t="s">
        <v>129730</v>
      </c>
      <c r="B28836" s="34">
        <v>307</v>
      </c>
      <c r="C28836" s="34">
        <v>247</v>
      </c>
      <c r="D28836" s="34">
        <v>265</v>
      </c>
      <c r="E28836" s="34">
        <v>282</v>
      </c>
      <c r="F28836" s="34">
        <v>269</v>
      </c>
      <c r="G28836" s="34">
        <v>239</v>
      </c>
      <c r="H28836" s="34">
        <v>301</v>
      </c>
      <c r="I28836" s="34">
        <v>263</v>
      </c>
      <c r="J28836" s="34">
        <v>313</v>
      </c>
      <c r="K28836" s="34">
        <v>232</v>
      </c>
      <c r="L28836" s="34">
        <v>288</v>
      </c>
      <c r="M28836" s="34">
        <v>202</v>
      </c>
    </row>
    <row r="28837" spans="1:13" x14ac:dyDescent="0.2">
      <c r="A28837" s="34" t="s">
        <v>129731</v>
      </c>
      <c r="B28837" s="34">
        <v>219</v>
      </c>
      <c r="C28837" s="34">
        <v>327</v>
      </c>
      <c r="D28837" s="34">
        <v>338</v>
      </c>
      <c r="E28837" s="34">
        <v>356</v>
      </c>
      <c r="F28837" s="34">
        <v>234</v>
      </c>
      <c r="G28837" s="34">
        <v>252</v>
      </c>
      <c r="H28837" s="34">
        <v>304</v>
      </c>
      <c r="I28837" s="34">
        <v>302</v>
      </c>
      <c r="J28837" s="34">
        <v>246</v>
      </c>
      <c r="K28837" s="34">
        <v>231</v>
      </c>
      <c r="L28837" s="34">
        <v>296</v>
      </c>
      <c r="M28837" s="34">
        <v>234</v>
      </c>
    </row>
    <row r="28838" spans="1:13" x14ac:dyDescent="0.2">
      <c r="A28838" s="34" t="s">
        <v>129732</v>
      </c>
      <c r="B28838" s="34">
        <v>281</v>
      </c>
      <c r="C28838" s="34">
        <v>339</v>
      </c>
      <c r="D28838" s="34">
        <v>331</v>
      </c>
      <c r="E28838" s="34">
        <v>342</v>
      </c>
      <c r="F28838" s="34">
        <v>254</v>
      </c>
      <c r="G28838" s="34">
        <v>310</v>
      </c>
      <c r="H28838" s="34">
        <v>335</v>
      </c>
      <c r="I28838" s="34">
        <v>284</v>
      </c>
      <c r="J28838" s="34">
        <v>308</v>
      </c>
      <c r="K28838" s="34">
        <v>279</v>
      </c>
      <c r="L28838" s="34">
        <v>318</v>
      </c>
      <c r="M28838" s="34">
        <v>282</v>
      </c>
    </row>
    <row r="28839" spans="1:13" x14ac:dyDescent="0.2">
      <c r="A28839" s="34" t="s">
        <v>129733</v>
      </c>
      <c r="B28839" s="34">
        <v>296</v>
      </c>
      <c r="C28839" s="34">
        <v>282</v>
      </c>
      <c r="D28839" s="34">
        <v>349</v>
      </c>
      <c r="E28839" s="34">
        <v>322</v>
      </c>
      <c r="F28839" s="34">
        <v>254</v>
      </c>
      <c r="G28839" s="34">
        <v>267</v>
      </c>
      <c r="H28839" s="34">
        <v>333</v>
      </c>
      <c r="I28839" s="34">
        <v>289</v>
      </c>
      <c r="J28839" s="34">
        <v>391</v>
      </c>
      <c r="K28839" s="34">
        <v>292</v>
      </c>
      <c r="L28839" s="34">
        <v>301</v>
      </c>
      <c r="M28839" s="34">
        <v>225</v>
      </c>
    </row>
    <row r="28840" spans="1:13" x14ac:dyDescent="0.2">
      <c r="A28840" s="34" t="s">
        <v>129734</v>
      </c>
      <c r="B28840" s="34">
        <v>239</v>
      </c>
      <c r="C28840" s="34">
        <v>256</v>
      </c>
      <c r="D28840" s="34">
        <v>282</v>
      </c>
      <c r="E28840" s="34">
        <v>298</v>
      </c>
      <c r="F28840" s="34">
        <v>256</v>
      </c>
      <c r="G28840" s="34">
        <v>250</v>
      </c>
      <c r="H28840" s="34">
        <v>243</v>
      </c>
      <c r="I28840" s="34">
        <v>238</v>
      </c>
      <c r="J28840" s="34">
        <v>246</v>
      </c>
      <c r="K28840" s="34">
        <v>222</v>
      </c>
      <c r="L28840" s="34">
        <v>238</v>
      </c>
      <c r="M28840" s="34">
        <v>205</v>
      </c>
    </row>
    <row r="28841" spans="1:13" x14ac:dyDescent="0.2">
      <c r="A28841" s="34" t="s">
        <v>129735</v>
      </c>
      <c r="B28841" s="34">
        <v>411</v>
      </c>
      <c r="C28841" s="34">
        <v>517</v>
      </c>
      <c r="D28841" s="34">
        <v>461</v>
      </c>
      <c r="E28841" s="34">
        <v>487</v>
      </c>
      <c r="F28841" s="34">
        <v>498</v>
      </c>
      <c r="G28841" s="34">
        <v>431</v>
      </c>
      <c r="H28841" s="34">
        <v>513</v>
      </c>
      <c r="I28841" s="34">
        <v>477</v>
      </c>
      <c r="J28841" s="34">
        <v>520</v>
      </c>
      <c r="K28841" s="34">
        <v>384</v>
      </c>
      <c r="L28841" s="34">
        <v>511</v>
      </c>
      <c r="M28841" s="34">
        <v>361</v>
      </c>
    </row>
    <row r="28842" spans="1:13" x14ac:dyDescent="0.2">
      <c r="A28842" s="34" t="s">
        <v>129736</v>
      </c>
      <c r="B28842" s="34">
        <v>238</v>
      </c>
      <c r="C28842" s="34">
        <v>272</v>
      </c>
      <c r="D28842" s="34">
        <v>286</v>
      </c>
      <c r="E28842" s="34">
        <v>272</v>
      </c>
      <c r="F28842" s="34">
        <v>267</v>
      </c>
      <c r="G28842" s="34">
        <v>238</v>
      </c>
      <c r="H28842" s="34">
        <v>329</v>
      </c>
      <c r="I28842" s="34">
        <v>254</v>
      </c>
      <c r="J28842" s="34">
        <v>264</v>
      </c>
      <c r="K28842" s="34">
        <v>195</v>
      </c>
      <c r="L28842" s="34">
        <v>286</v>
      </c>
      <c r="M28842" s="34">
        <v>214</v>
      </c>
    </row>
    <row r="28843" spans="1:13" x14ac:dyDescent="0.2">
      <c r="A28843" s="34" t="s">
        <v>129737</v>
      </c>
      <c r="B28843" s="34">
        <v>287</v>
      </c>
      <c r="C28843" s="34">
        <v>489</v>
      </c>
      <c r="D28843" s="34">
        <v>225</v>
      </c>
      <c r="E28843" s="34">
        <v>523</v>
      </c>
      <c r="F28843" s="34">
        <v>203</v>
      </c>
      <c r="G28843" s="34">
        <v>436</v>
      </c>
      <c r="H28843" s="34">
        <v>255</v>
      </c>
      <c r="I28843" s="34">
        <v>479</v>
      </c>
      <c r="J28843" s="34">
        <v>200</v>
      </c>
      <c r="K28843" s="34">
        <v>447</v>
      </c>
      <c r="L28843" s="34">
        <v>185</v>
      </c>
      <c r="M28843" s="34">
        <v>393</v>
      </c>
    </row>
    <row r="28844" spans="1:13" x14ac:dyDescent="0.2">
      <c r="A28844" s="34" t="s">
        <v>129738</v>
      </c>
      <c r="B28844" s="34">
        <v>334</v>
      </c>
      <c r="C28844" s="34">
        <v>348</v>
      </c>
      <c r="D28844" s="34">
        <v>279</v>
      </c>
      <c r="E28844" s="34">
        <v>298</v>
      </c>
      <c r="F28844" s="34">
        <v>230</v>
      </c>
      <c r="G28844" s="34">
        <v>286</v>
      </c>
      <c r="H28844" s="34">
        <v>303</v>
      </c>
      <c r="I28844" s="34">
        <v>351</v>
      </c>
      <c r="J28844" s="34">
        <v>312</v>
      </c>
      <c r="K28844" s="34">
        <v>280</v>
      </c>
      <c r="L28844" s="34">
        <v>323</v>
      </c>
      <c r="M28844" s="34">
        <v>233</v>
      </c>
    </row>
    <row r="28845" spans="1:13" x14ac:dyDescent="0.2">
      <c r="A28845" s="34" t="s">
        <v>129739</v>
      </c>
      <c r="B28845" s="34">
        <v>348</v>
      </c>
      <c r="C28845" s="34">
        <v>462</v>
      </c>
      <c r="D28845" s="34">
        <v>526</v>
      </c>
      <c r="E28845" s="34">
        <v>450</v>
      </c>
      <c r="F28845" s="34">
        <v>477</v>
      </c>
      <c r="G28845" s="34">
        <v>465</v>
      </c>
      <c r="H28845" s="34">
        <v>532</v>
      </c>
      <c r="I28845" s="34">
        <v>501</v>
      </c>
      <c r="J28845" s="34">
        <v>492</v>
      </c>
      <c r="K28845" s="34">
        <v>368</v>
      </c>
      <c r="L28845" s="34">
        <v>437</v>
      </c>
      <c r="M28845" s="34">
        <v>385</v>
      </c>
    </row>
    <row r="28846" spans="1:13" x14ac:dyDescent="0.2">
      <c r="A28846" s="34" t="s">
        <v>129740</v>
      </c>
      <c r="B28846" s="34">
        <v>471</v>
      </c>
      <c r="C28846" s="34">
        <v>519</v>
      </c>
      <c r="D28846" s="34">
        <v>470</v>
      </c>
      <c r="E28846" s="34">
        <v>473</v>
      </c>
      <c r="F28846" s="34">
        <v>377</v>
      </c>
      <c r="G28846" s="34">
        <v>431</v>
      </c>
      <c r="H28846" s="34">
        <v>445</v>
      </c>
      <c r="I28846" s="34">
        <v>413</v>
      </c>
      <c r="J28846" s="34">
        <v>461</v>
      </c>
      <c r="K28846" s="34">
        <v>348</v>
      </c>
      <c r="L28846" s="34">
        <v>471</v>
      </c>
      <c r="M28846" s="34">
        <v>310</v>
      </c>
    </row>
    <row r="28847" spans="1:13" x14ac:dyDescent="0.2">
      <c r="A28847" s="34" t="s">
        <v>129741</v>
      </c>
      <c r="B28847" s="34">
        <v>201</v>
      </c>
      <c r="C28847" s="34">
        <v>172</v>
      </c>
      <c r="D28847" s="34">
        <v>253</v>
      </c>
      <c r="E28847" s="34">
        <v>202</v>
      </c>
      <c r="F28847" s="34">
        <v>194</v>
      </c>
      <c r="G28847" s="34">
        <v>206</v>
      </c>
      <c r="H28847" s="34">
        <v>222</v>
      </c>
      <c r="I28847" s="34">
        <v>216</v>
      </c>
      <c r="J28847" s="34">
        <v>237</v>
      </c>
      <c r="K28847" s="34">
        <v>174</v>
      </c>
      <c r="L28847" s="34">
        <v>207</v>
      </c>
      <c r="M28847" s="34">
        <v>163</v>
      </c>
    </row>
    <row r="28848" spans="1:13" x14ac:dyDescent="0.2">
      <c r="A28848" s="34" t="s">
        <v>129742</v>
      </c>
      <c r="B28848" s="34">
        <v>295</v>
      </c>
      <c r="C28848" s="34">
        <v>298</v>
      </c>
      <c r="D28848" s="34">
        <v>306</v>
      </c>
      <c r="E28848" s="34">
        <v>330</v>
      </c>
      <c r="F28848" s="34">
        <v>231</v>
      </c>
      <c r="G28848" s="34">
        <v>242</v>
      </c>
      <c r="H28848" s="34">
        <v>351</v>
      </c>
      <c r="I28848" s="34">
        <v>329</v>
      </c>
      <c r="J28848" s="34">
        <v>339</v>
      </c>
      <c r="K28848" s="34">
        <v>244</v>
      </c>
      <c r="L28848" s="34">
        <v>323</v>
      </c>
      <c r="M28848" s="34">
        <v>208</v>
      </c>
    </row>
    <row r="28849" spans="1:13" x14ac:dyDescent="0.2">
      <c r="A28849" s="34" t="s">
        <v>129743</v>
      </c>
      <c r="B28849" s="34">
        <v>389</v>
      </c>
      <c r="C28849" s="34">
        <v>432</v>
      </c>
      <c r="D28849" s="34">
        <v>471</v>
      </c>
      <c r="E28849" s="34">
        <v>476</v>
      </c>
      <c r="F28849" s="34">
        <v>375</v>
      </c>
      <c r="G28849" s="34">
        <v>420</v>
      </c>
      <c r="H28849" s="34">
        <v>444</v>
      </c>
      <c r="I28849" s="34">
        <v>382</v>
      </c>
      <c r="J28849" s="34">
        <v>402</v>
      </c>
      <c r="K28849" s="34">
        <v>378</v>
      </c>
      <c r="L28849" s="34">
        <v>353</v>
      </c>
      <c r="M28849" s="34">
        <v>374</v>
      </c>
    </row>
    <row r="28850" spans="1:13" x14ac:dyDescent="0.2">
      <c r="A28850" s="34" t="s">
        <v>129744</v>
      </c>
      <c r="B28850" s="34">
        <v>327</v>
      </c>
      <c r="C28850" s="34">
        <v>279</v>
      </c>
      <c r="D28850" s="34">
        <v>268</v>
      </c>
      <c r="E28850" s="34">
        <v>303</v>
      </c>
      <c r="F28850" s="34">
        <v>258</v>
      </c>
      <c r="G28850" s="34">
        <v>276</v>
      </c>
      <c r="H28850" s="34">
        <v>358</v>
      </c>
      <c r="I28850" s="34">
        <v>275</v>
      </c>
      <c r="J28850" s="34">
        <v>338</v>
      </c>
      <c r="K28850" s="34">
        <v>263</v>
      </c>
      <c r="L28850" s="34">
        <v>302</v>
      </c>
      <c r="M28850" s="34">
        <v>227</v>
      </c>
    </row>
    <row r="28851" spans="1:13" x14ac:dyDescent="0.2">
      <c r="A28851" s="34" t="s">
        <v>129745</v>
      </c>
      <c r="B28851" s="34">
        <v>284</v>
      </c>
      <c r="C28851" s="34">
        <v>229</v>
      </c>
      <c r="D28851" s="34">
        <v>210</v>
      </c>
      <c r="E28851" s="34">
        <v>260</v>
      </c>
      <c r="F28851" s="34">
        <v>262</v>
      </c>
      <c r="G28851" s="34">
        <v>228</v>
      </c>
      <c r="H28851" s="34">
        <v>239</v>
      </c>
      <c r="I28851" s="34">
        <v>253</v>
      </c>
      <c r="J28851" s="34">
        <v>281</v>
      </c>
      <c r="K28851" s="34">
        <v>186</v>
      </c>
      <c r="L28851" s="34">
        <v>235</v>
      </c>
      <c r="M28851" s="34">
        <v>205</v>
      </c>
    </row>
    <row r="28852" spans="1:13" x14ac:dyDescent="0.2">
      <c r="A28852" s="34" t="s">
        <v>129746</v>
      </c>
      <c r="B28852" s="34">
        <v>209</v>
      </c>
      <c r="C28852" s="34">
        <v>339</v>
      </c>
      <c r="D28852" s="34">
        <v>255</v>
      </c>
      <c r="E28852" s="34">
        <v>273</v>
      </c>
      <c r="F28852" s="34">
        <v>271</v>
      </c>
      <c r="G28852" s="34">
        <v>300</v>
      </c>
      <c r="H28852" s="34">
        <v>312</v>
      </c>
      <c r="I28852" s="34">
        <v>325</v>
      </c>
      <c r="J28852" s="34">
        <v>306</v>
      </c>
      <c r="K28852" s="34">
        <v>273</v>
      </c>
      <c r="L28852" s="34">
        <v>252</v>
      </c>
      <c r="M28852" s="34">
        <v>256</v>
      </c>
    </row>
    <row r="28853" spans="1:13" x14ac:dyDescent="0.2">
      <c r="A28853" s="34" t="s">
        <v>129747</v>
      </c>
      <c r="B28853" s="34">
        <v>351</v>
      </c>
      <c r="C28853" s="34">
        <v>214</v>
      </c>
      <c r="D28853" s="34">
        <v>329</v>
      </c>
      <c r="E28853" s="34">
        <v>278</v>
      </c>
      <c r="F28853" s="34">
        <v>299</v>
      </c>
      <c r="G28853" s="34">
        <v>228</v>
      </c>
      <c r="H28853" s="34">
        <v>331</v>
      </c>
      <c r="I28853" s="34">
        <v>252</v>
      </c>
      <c r="J28853" s="34">
        <v>343</v>
      </c>
      <c r="K28853" s="34">
        <v>193</v>
      </c>
      <c r="L28853" s="34">
        <v>317</v>
      </c>
      <c r="M28853" s="34">
        <v>210</v>
      </c>
    </row>
    <row r="28854" spans="1:13" x14ac:dyDescent="0.2">
      <c r="A28854" s="34" t="s">
        <v>129748</v>
      </c>
      <c r="B28854" s="34">
        <v>495</v>
      </c>
      <c r="C28854" s="34">
        <v>516</v>
      </c>
      <c r="D28854" s="34">
        <v>619</v>
      </c>
      <c r="E28854" s="34">
        <v>471</v>
      </c>
      <c r="F28854" s="34">
        <v>448</v>
      </c>
      <c r="G28854" s="34">
        <v>434</v>
      </c>
      <c r="H28854" s="34">
        <v>558</v>
      </c>
      <c r="I28854" s="34">
        <v>418</v>
      </c>
      <c r="J28854" s="34">
        <v>458</v>
      </c>
      <c r="K28854" s="34">
        <v>417</v>
      </c>
      <c r="L28854" s="34">
        <v>455</v>
      </c>
      <c r="M28854" s="34">
        <v>375</v>
      </c>
    </row>
    <row r="28855" spans="1:13" x14ac:dyDescent="0.2">
      <c r="A28855" s="34" t="s">
        <v>129749</v>
      </c>
      <c r="B28855" s="34">
        <v>269</v>
      </c>
      <c r="C28855" s="34">
        <v>324</v>
      </c>
      <c r="D28855" s="34">
        <v>345</v>
      </c>
      <c r="E28855" s="34">
        <v>353</v>
      </c>
      <c r="F28855" s="34">
        <v>267</v>
      </c>
      <c r="G28855" s="34">
        <v>322</v>
      </c>
      <c r="H28855" s="34">
        <v>305</v>
      </c>
      <c r="I28855" s="34">
        <v>281</v>
      </c>
      <c r="J28855" s="34">
        <v>285</v>
      </c>
      <c r="K28855" s="34">
        <v>239</v>
      </c>
      <c r="L28855" s="34">
        <v>209</v>
      </c>
      <c r="M28855" s="34">
        <v>281</v>
      </c>
    </row>
    <row r="28856" spans="1:13" x14ac:dyDescent="0.2">
      <c r="A28856" s="34" t="s">
        <v>129750</v>
      </c>
      <c r="B28856" s="34">
        <v>294</v>
      </c>
      <c r="C28856" s="34">
        <v>326</v>
      </c>
      <c r="D28856" s="34">
        <v>292</v>
      </c>
      <c r="E28856" s="34">
        <v>306</v>
      </c>
      <c r="F28856" s="34">
        <v>267</v>
      </c>
      <c r="G28856" s="34">
        <v>243</v>
      </c>
      <c r="H28856" s="34">
        <v>378</v>
      </c>
      <c r="I28856" s="34">
        <v>301</v>
      </c>
      <c r="J28856" s="34">
        <v>315</v>
      </c>
      <c r="K28856" s="34">
        <v>252</v>
      </c>
      <c r="L28856" s="34">
        <v>330</v>
      </c>
      <c r="M28856" s="34">
        <v>227</v>
      </c>
    </row>
    <row r="28857" spans="1:13" x14ac:dyDescent="0.2">
      <c r="A28857" s="34" t="s">
        <v>129751</v>
      </c>
      <c r="B28857" s="34">
        <v>202</v>
      </c>
      <c r="C28857" s="34">
        <v>146</v>
      </c>
      <c r="D28857" s="34">
        <v>135</v>
      </c>
      <c r="E28857" s="34">
        <v>162</v>
      </c>
      <c r="F28857" s="34">
        <v>204</v>
      </c>
      <c r="G28857" s="34">
        <v>182</v>
      </c>
      <c r="H28857" s="34">
        <v>201</v>
      </c>
      <c r="I28857" s="34">
        <v>174</v>
      </c>
      <c r="J28857" s="34">
        <v>205</v>
      </c>
      <c r="K28857" s="34">
        <v>133</v>
      </c>
      <c r="L28857" s="34">
        <v>153</v>
      </c>
      <c r="M28857" s="34">
        <v>157</v>
      </c>
    </row>
    <row r="28858" spans="1:13" x14ac:dyDescent="0.2">
      <c r="A28858" s="34" t="s">
        <v>129752</v>
      </c>
      <c r="B28858" s="34">
        <v>71</v>
      </c>
      <c r="C28858" s="34">
        <v>125</v>
      </c>
      <c r="D28858" s="34">
        <v>109</v>
      </c>
      <c r="E28858" s="34">
        <v>145</v>
      </c>
      <c r="F28858" s="34">
        <v>91</v>
      </c>
      <c r="G28858" s="34">
        <v>137</v>
      </c>
      <c r="H28858" s="34">
        <v>80</v>
      </c>
      <c r="I28858" s="34">
        <v>106</v>
      </c>
      <c r="J28858" s="34">
        <v>140</v>
      </c>
      <c r="K28858" s="34">
        <v>104</v>
      </c>
      <c r="L28858" s="34">
        <v>106</v>
      </c>
      <c r="M28858" s="34">
        <v>101</v>
      </c>
    </row>
    <row r="28859" spans="1:13" x14ac:dyDescent="0.2">
      <c r="A28859" s="34" t="s">
        <v>129753</v>
      </c>
      <c r="B28859" s="34">
        <v>320</v>
      </c>
      <c r="C28859" s="34">
        <v>375</v>
      </c>
      <c r="D28859" s="34">
        <v>401</v>
      </c>
      <c r="E28859" s="34">
        <v>408</v>
      </c>
      <c r="F28859" s="34">
        <v>348</v>
      </c>
      <c r="G28859" s="34">
        <v>338</v>
      </c>
      <c r="H28859" s="34">
        <v>455</v>
      </c>
      <c r="I28859" s="34">
        <v>387</v>
      </c>
      <c r="J28859" s="34">
        <v>388</v>
      </c>
      <c r="K28859" s="34">
        <v>308</v>
      </c>
      <c r="L28859" s="34">
        <v>368</v>
      </c>
      <c r="M28859" s="34">
        <v>275</v>
      </c>
    </row>
    <row r="28860" spans="1:13" x14ac:dyDescent="0.2">
      <c r="A28860" s="34" t="s">
        <v>129754</v>
      </c>
      <c r="B28860" s="34">
        <v>229</v>
      </c>
      <c r="C28860" s="34">
        <v>368</v>
      </c>
      <c r="D28860" s="34">
        <v>268</v>
      </c>
      <c r="E28860" s="34">
        <v>398</v>
      </c>
      <c r="F28860" s="34">
        <v>239</v>
      </c>
      <c r="G28860" s="34">
        <v>318</v>
      </c>
      <c r="H28860" s="34">
        <v>247</v>
      </c>
      <c r="I28860" s="34">
        <v>346</v>
      </c>
      <c r="J28860" s="34">
        <v>217</v>
      </c>
      <c r="K28860" s="34">
        <v>319</v>
      </c>
      <c r="L28860" s="34">
        <v>204</v>
      </c>
      <c r="M28860" s="34">
        <v>278</v>
      </c>
    </row>
    <row r="28861" spans="1:13" x14ac:dyDescent="0.2">
      <c r="A28861" s="34" t="s">
        <v>129755</v>
      </c>
      <c r="B28861" s="34">
        <v>273</v>
      </c>
      <c r="C28861" s="34">
        <v>261</v>
      </c>
      <c r="D28861" s="34">
        <v>332</v>
      </c>
      <c r="E28861" s="34">
        <v>336</v>
      </c>
      <c r="F28861" s="34">
        <v>306</v>
      </c>
      <c r="G28861" s="34">
        <v>294</v>
      </c>
      <c r="H28861" s="34">
        <v>302</v>
      </c>
      <c r="I28861" s="34">
        <v>327</v>
      </c>
      <c r="J28861" s="34">
        <v>307</v>
      </c>
      <c r="K28861" s="34">
        <v>243</v>
      </c>
      <c r="L28861" s="34">
        <v>252</v>
      </c>
      <c r="M28861" s="34">
        <v>229</v>
      </c>
    </row>
    <row r="28862" spans="1:13" x14ac:dyDescent="0.2">
      <c r="A28862" s="34" t="s">
        <v>129756</v>
      </c>
      <c r="B28862" s="34">
        <v>377</v>
      </c>
      <c r="C28862" s="34">
        <v>346</v>
      </c>
      <c r="D28862" s="34">
        <v>451</v>
      </c>
      <c r="E28862" s="34">
        <v>358</v>
      </c>
      <c r="F28862" s="34">
        <v>327</v>
      </c>
      <c r="G28862" s="34">
        <v>372</v>
      </c>
      <c r="H28862" s="34">
        <v>436</v>
      </c>
      <c r="I28862" s="34">
        <v>376</v>
      </c>
      <c r="J28862" s="34">
        <v>415</v>
      </c>
      <c r="K28862" s="34">
        <v>272</v>
      </c>
      <c r="L28862" s="34">
        <v>402</v>
      </c>
      <c r="M28862" s="34">
        <v>261</v>
      </c>
    </row>
    <row r="28863" spans="1:13" x14ac:dyDescent="0.2">
      <c r="A28863" s="34" t="s">
        <v>129757</v>
      </c>
      <c r="B28863" s="34">
        <v>240</v>
      </c>
      <c r="C28863" s="34">
        <v>296</v>
      </c>
      <c r="D28863" s="34">
        <v>332</v>
      </c>
      <c r="E28863" s="34">
        <v>334</v>
      </c>
      <c r="F28863" s="34">
        <v>355</v>
      </c>
      <c r="G28863" s="34">
        <v>294</v>
      </c>
      <c r="H28863" s="34">
        <v>343</v>
      </c>
      <c r="I28863" s="34">
        <v>280</v>
      </c>
      <c r="J28863" s="34">
        <v>373</v>
      </c>
      <c r="K28863" s="34">
        <v>265</v>
      </c>
      <c r="L28863" s="34">
        <v>308</v>
      </c>
      <c r="M28863" s="34">
        <v>283</v>
      </c>
    </row>
    <row r="28864" spans="1:13" x14ac:dyDescent="0.2">
      <c r="A28864" s="34" t="s">
        <v>129758</v>
      </c>
      <c r="B28864" s="34">
        <v>173</v>
      </c>
      <c r="C28864" s="34">
        <v>212</v>
      </c>
      <c r="D28864" s="34">
        <v>178</v>
      </c>
      <c r="E28864" s="34">
        <v>218</v>
      </c>
      <c r="F28864" s="34">
        <v>161</v>
      </c>
      <c r="G28864" s="34">
        <v>212</v>
      </c>
      <c r="H28864" s="34">
        <v>258</v>
      </c>
      <c r="I28864" s="34">
        <v>223</v>
      </c>
      <c r="J28864" s="34">
        <v>214</v>
      </c>
      <c r="K28864" s="34">
        <v>156</v>
      </c>
      <c r="L28864" s="34">
        <v>195</v>
      </c>
      <c r="M28864" s="34">
        <v>140</v>
      </c>
    </row>
    <row r="28865" spans="1:13" x14ac:dyDescent="0.2">
      <c r="A28865" s="34" t="s">
        <v>129759</v>
      </c>
      <c r="B28865" s="34">
        <v>612</v>
      </c>
      <c r="C28865" s="34">
        <v>598</v>
      </c>
      <c r="D28865" s="34">
        <v>600</v>
      </c>
      <c r="E28865" s="34">
        <v>576</v>
      </c>
      <c r="F28865" s="34">
        <v>527</v>
      </c>
      <c r="G28865" s="34">
        <v>500</v>
      </c>
      <c r="H28865" s="34">
        <v>620</v>
      </c>
      <c r="I28865" s="34">
        <v>533</v>
      </c>
      <c r="J28865" s="34">
        <v>591</v>
      </c>
      <c r="K28865" s="34">
        <v>508</v>
      </c>
      <c r="L28865" s="34">
        <v>601</v>
      </c>
      <c r="M28865" s="34">
        <v>425</v>
      </c>
    </row>
    <row r="28866" spans="1:13" x14ac:dyDescent="0.2">
      <c r="A28866" s="34" t="s">
        <v>129760</v>
      </c>
      <c r="B28866" s="34">
        <v>402</v>
      </c>
      <c r="C28866" s="34">
        <v>347</v>
      </c>
      <c r="D28866" s="34">
        <v>391</v>
      </c>
      <c r="E28866" s="34">
        <v>443</v>
      </c>
      <c r="F28866" s="34">
        <v>391</v>
      </c>
      <c r="G28866" s="34">
        <v>376</v>
      </c>
      <c r="H28866" s="34">
        <v>423</v>
      </c>
      <c r="I28866" s="34">
        <v>419</v>
      </c>
      <c r="J28866" s="34">
        <v>391</v>
      </c>
      <c r="K28866" s="34">
        <v>343</v>
      </c>
      <c r="L28866" s="34">
        <v>424</v>
      </c>
      <c r="M28866" s="34">
        <v>352</v>
      </c>
    </row>
    <row r="28867" spans="1:13" x14ac:dyDescent="0.2">
      <c r="A28867" s="34" t="s">
        <v>129761</v>
      </c>
      <c r="B28867" s="34">
        <v>793</v>
      </c>
      <c r="C28867" s="34">
        <v>753</v>
      </c>
      <c r="D28867" s="34">
        <v>965</v>
      </c>
      <c r="E28867" s="34">
        <v>787</v>
      </c>
      <c r="F28867" s="34">
        <v>729</v>
      </c>
      <c r="G28867" s="34">
        <v>741</v>
      </c>
      <c r="H28867" s="34">
        <v>892</v>
      </c>
      <c r="I28867" s="34">
        <v>738</v>
      </c>
      <c r="J28867" s="34">
        <v>910</v>
      </c>
      <c r="K28867" s="34">
        <v>621</v>
      </c>
      <c r="L28867" s="34">
        <v>758</v>
      </c>
      <c r="M28867" s="34">
        <v>573</v>
      </c>
    </row>
    <row r="28868" spans="1:13" x14ac:dyDescent="0.2">
      <c r="A28868" s="34" t="s">
        <v>129762</v>
      </c>
      <c r="B28868" s="34">
        <v>194</v>
      </c>
      <c r="C28868" s="34">
        <v>216</v>
      </c>
      <c r="D28868" s="34">
        <v>215</v>
      </c>
      <c r="E28868" s="34">
        <v>278</v>
      </c>
      <c r="F28868" s="34">
        <v>189</v>
      </c>
      <c r="G28868" s="34">
        <v>207</v>
      </c>
      <c r="H28868" s="34">
        <v>245</v>
      </c>
      <c r="I28868" s="34">
        <v>211</v>
      </c>
      <c r="J28868" s="34">
        <v>223</v>
      </c>
      <c r="K28868" s="34">
        <v>175</v>
      </c>
      <c r="L28868" s="34">
        <v>196</v>
      </c>
      <c r="M28868" s="34">
        <v>176</v>
      </c>
    </row>
    <row r="28869" spans="1:13" x14ac:dyDescent="0.2">
      <c r="A28869" s="34" t="s">
        <v>129763</v>
      </c>
      <c r="B28869" s="34">
        <v>271</v>
      </c>
      <c r="C28869" s="34">
        <v>267</v>
      </c>
      <c r="D28869" s="34">
        <v>261</v>
      </c>
      <c r="E28869" s="34">
        <v>309</v>
      </c>
      <c r="F28869" s="34">
        <v>237</v>
      </c>
      <c r="G28869" s="34">
        <v>270</v>
      </c>
      <c r="H28869" s="34">
        <v>295</v>
      </c>
      <c r="I28869" s="34">
        <v>279</v>
      </c>
      <c r="J28869" s="34">
        <v>332</v>
      </c>
      <c r="K28869" s="34">
        <v>211</v>
      </c>
      <c r="L28869" s="34">
        <v>305</v>
      </c>
      <c r="M28869" s="34">
        <v>202</v>
      </c>
    </row>
    <row r="28870" spans="1:13" x14ac:dyDescent="0.2">
      <c r="A28870" s="34" t="s">
        <v>129764</v>
      </c>
      <c r="B28870" s="34">
        <v>305</v>
      </c>
      <c r="C28870" s="34">
        <v>362</v>
      </c>
      <c r="D28870" s="34">
        <v>379</v>
      </c>
      <c r="E28870" s="34">
        <v>424</v>
      </c>
      <c r="F28870" s="34">
        <v>392</v>
      </c>
      <c r="G28870" s="34">
        <v>260</v>
      </c>
      <c r="H28870" s="34">
        <v>384</v>
      </c>
      <c r="I28870" s="34">
        <v>355</v>
      </c>
      <c r="J28870" s="34">
        <v>360</v>
      </c>
      <c r="K28870" s="34">
        <v>301</v>
      </c>
      <c r="L28870" s="34">
        <v>362</v>
      </c>
      <c r="M28870" s="34">
        <v>250</v>
      </c>
    </row>
    <row r="28871" spans="1:13" x14ac:dyDescent="0.2">
      <c r="A28871" s="34" t="s">
        <v>129765</v>
      </c>
      <c r="B28871" s="34">
        <v>237</v>
      </c>
      <c r="C28871" s="34">
        <v>228</v>
      </c>
      <c r="D28871" s="34">
        <v>246</v>
      </c>
      <c r="E28871" s="34">
        <v>283</v>
      </c>
      <c r="F28871" s="34">
        <v>243</v>
      </c>
      <c r="G28871" s="34">
        <v>220</v>
      </c>
      <c r="H28871" s="34">
        <v>265</v>
      </c>
      <c r="I28871" s="34">
        <v>299</v>
      </c>
      <c r="J28871" s="34">
        <v>205</v>
      </c>
      <c r="K28871" s="34">
        <v>188</v>
      </c>
      <c r="L28871" s="34">
        <v>259</v>
      </c>
      <c r="M28871" s="34">
        <v>199</v>
      </c>
    </row>
    <row r="28872" spans="1:13" x14ac:dyDescent="0.2">
      <c r="A28872" s="34" t="s">
        <v>129766</v>
      </c>
      <c r="B28872" s="34">
        <v>240</v>
      </c>
      <c r="C28872" s="34">
        <v>197</v>
      </c>
      <c r="D28872" s="34">
        <v>270</v>
      </c>
      <c r="E28872" s="34">
        <v>198</v>
      </c>
      <c r="F28872" s="34">
        <v>181</v>
      </c>
      <c r="G28872" s="34">
        <v>177</v>
      </c>
      <c r="H28872" s="34">
        <v>223</v>
      </c>
      <c r="I28872" s="34">
        <v>206</v>
      </c>
      <c r="J28872" s="34">
        <v>212</v>
      </c>
      <c r="K28872" s="34">
        <v>152</v>
      </c>
      <c r="L28872" s="34">
        <v>216</v>
      </c>
      <c r="M28872" s="34">
        <v>143</v>
      </c>
    </row>
    <row r="28873" spans="1:13" x14ac:dyDescent="0.2">
      <c r="A28873" s="34" t="s">
        <v>129767</v>
      </c>
      <c r="B28873" s="34">
        <v>263</v>
      </c>
      <c r="C28873" s="34">
        <v>235</v>
      </c>
      <c r="D28873" s="34">
        <v>253</v>
      </c>
      <c r="E28873" s="34">
        <v>228</v>
      </c>
      <c r="F28873" s="34">
        <v>241</v>
      </c>
      <c r="G28873" s="34">
        <v>230</v>
      </c>
      <c r="H28873" s="34">
        <v>255</v>
      </c>
      <c r="I28873" s="34">
        <v>177</v>
      </c>
      <c r="J28873" s="34">
        <v>221</v>
      </c>
      <c r="K28873" s="34">
        <v>180</v>
      </c>
      <c r="L28873" s="34">
        <v>186</v>
      </c>
      <c r="M28873" s="34">
        <v>186</v>
      </c>
    </row>
    <row r="28874" spans="1:13" x14ac:dyDescent="0.2">
      <c r="A28874" s="34" t="s">
        <v>129768</v>
      </c>
      <c r="B28874" s="34">
        <v>234</v>
      </c>
      <c r="C28874" s="34">
        <v>179</v>
      </c>
      <c r="D28874" s="34">
        <v>225</v>
      </c>
      <c r="E28874" s="34">
        <v>265</v>
      </c>
      <c r="F28874" s="34">
        <v>222</v>
      </c>
      <c r="G28874" s="34">
        <v>168</v>
      </c>
      <c r="H28874" s="34">
        <v>244</v>
      </c>
      <c r="I28874" s="34">
        <v>247</v>
      </c>
      <c r="J28874" s="34">
        <v>232</v>
      </c>
      <c r="K28874" s="34">
        <v>175</v>
      </c>
      <c r="L28874" s="34">
        <v>221</v>
      </c>
      <c r="M28874" s="34">
        <v>198</v>
      </c>
    </row>
    <row r="28875" spans="1:13" x14ac:dyDescent="0.2">
      <c r="A28875" s="34" t="s">
        <v>129769</v>
      </c>
      <c r="B28875" s="34">
        <v>61</v>
      </c>
      <c r="C28875" s="34">
        <v>72</v>
      </c>
      <c r="D28875" s="34">
        <v>96</v>
      </c>
      <c r="E28875" s="34">
        <v>67</v>
      </c>
      <c r="F28875" s="34">
        <v>59</v>
      </c>
      <c r="G28875" s="34">
        <v>67</v>
      </c>
      <c r="H28875" s="34">
        <v>105</v>
      </c>
      <c r="I28875" s="34">
        <v>70</v>
      </c>
      <c r="J28875" s="34">
        <v>73</v>
      </c>
      <c r="K28875" s="34">
        <v>79</v>
      </c>
      <c r="L28875" s="34">
        <v>83</v>
      </c>
      <c r="M28875" s="34">
        <v>68</v>
      </c>
    </row>
    <row r="28876" spans="1:13" x14ac:dyDescent="0.2">
      <c r="A28876" s="34" t="s">
        <v>129770</v>
      </c>
      <c r="B28876" s="34">
        <v>195</v>
      </c>
      <c r="C28876" s="34">
        <v>197</v>
      </c>
      <c r="D28876" s="34">
        <v>264</v>
      </c>
      <c r="E28876" s="34">
        <v>235</v>
      </c>
      <c r="F28876" s="34">
        <v>207</v>
      </c>
      <c r="G28876" s="34">
        <v>183</v>
      </c>
      <c r="H28876" s="34">
        <v>265</v>
      </c>
      <c r="I28876" s="34">
        <v>204</v>
      </c>
      <c r="J28876" s="34">
        <v>197</v>
      </c>
      <c r="K28876" s="34">
        <v>139</v>
      </c>
      <c r="L28876" s="34">
        <v>171</v>
      </c>
      <c r="M28876" s="34">
        <v>135</v>
      </c>
    </row>
    <row r="28877" spans="1:13" x14ac:dyDescent="0.2">
      <c r="A28877" s="34" t="s">
        <v>129771</v>
      </c>
      <c r="B28877" s="34">
        <v>177</v>
      </c>
      <c r="C28877" s="34">
        <v>176</v>
      </c>
      <c r="D28877" s="34">
        <v>235</v>
      </c>
      <c r="E28877" s="34">
        <v>197</v>
      </c>
      <c r="F28877" s="34">
        <v>180</v>
      </c>
      <c r="G28877" s="34">
        <v>193</v>
      </c>
      <c r="H28877" s="34">
        <v>193</v>
      </c>
      <c r="I28877" s="34">
        <v>188</v>
      </c>
      <c r="J28877" s="34">
        <v>198</v>
      </c>
      <c r="K28877" s="34">
        <v>166</v>
      </c>
      <c r="L28877" s="34">
        <v>207</v>
      </c>
      <c r="M28877" s="34">
        <v>148</v>
      </c>
    </row>
    <row r="28878" spans="1:13" x14ac:dyDescent="0.2">
      <c r="A28878" s="34" t="s">
        <v>129772</v>
      </c>
      <c r="B28878" s="34">
        <v>180</v>
      </c>
      <c r="C28878" s="34">
        <v>214</v>
      </c>
      <c r="D28878" s="34">
        <v>179</v>
      </c>
      <c r="E28878" s="34">
        <v>213</v>
      </c>
      <c r="F28878" s="34">
        <v>178</v>
      </c>
      <c r="G28878" s="34">
        <v>173</v>
      </c>
      <c r="H28878" s="34">
        <v>260</v>
      </c>
      <c r="I28878" s="34">
        <v>187</v>
      </c>
      <c r="J28878" s="34">
        <v>193</v>
      </c>
      <c r="K28878" s="34">
        <v>133</v>
      </c>
      <c r="L28878" s="34">
        <v>175</v>
      </c>
      <c r="M28878" s="34">
        <v>162</v>
      </c>
    </row>
    <row r="28879" spans="1:13" x14ac:dyDescent="0.2">
      <c r="A28879" s="34" t="s">
        <v>129773</v>
      </c>
      <c r="B28879" s="34">
        <v>257</v>
      </c>
      <c r="C28879" s="34">
        <v>261</v>
      </c>
      <c r="D28879" s="34">
        <v>293</v>
      </c>
      <c r="E28879" s="34">
        <v>274</v>
      </c>
      <c r="F28879" s="34">
        <v>248</v>
      </c>
      <c r="G28879" s="34">
        <v>258</v>
      </c>
      <c r="H28879" s="34">
        <v>297</v>
      </c>
      <c r="I28879" s="34">
        <v>256</v>
      </c>
      <c r="J28879" s="34">
        <v>238</v>
      </c>
      <c r="K28879" s="34">
        <v>201</v>
      </c>
      <c r="L28879" s="34">
        <v>261</v>
      </c>
      <c r="M28879" s="34">
        <v>217</v>
      </c>
    </row>
    <row r="28880" spans="1:13" x14ac:dyDescent="0.2">
      <c r="A28880" s="34" t="s">
        <v>129774</v>
      </c>
      <c r="B28880" s="34">
        <v>335</v>
      </c>
      <c r="C28880" s="34">
        <v>381</v>
      </c>
      <c r="D28880" s="34">
        <v>409</v>
      </c>
      <c r="E28880" s="34">
        <v>380</v>
      </c>
      <c r="F28880" s="34">
        <v>368</v>
      </c>
      <c r="G28880" s="34">
        <v>383</v>
      </c>
      <c r="H28880" s="34">
        <v>376</v>
      </c>
      <c r="I28880" s="34">
        <v>405</v>
      </c>
      <c r="J28880" s="34">
        <v>446</v>
      </c>
      <c r="K28880" s="34">
        <v>360</v>
      </c>
      <c r="L28880" s="34">
        <v>418</v>
      </c>
      <c r="M28880" s="34">
        <v>351</v>
      </c>
    </row>
    <row r="28881" spans="1:13" x14ac:dyDescent="0.2">
      <c r="A28881" s="34" t="s">
        <v>129775</v>
      </c>
      <c r="B28881" s="34">
        <v>319</v>
      </c>
      <c r="C28881" s="34">
        <v>344</v>
      </c>
      <c r="D28881" s="34">
        <v>365</v>
      </c>
      <c r="E28881" s="34">
        <v>383</v>
      </c>
      <c r="F28881" s="34">
        <v>366</v>
      </c>
      <c r="G28881" s="34">
        <v>299</v>
      </c>
      <c r="H28881" s="34">
        <v>374</v>
      </c>
      <c r="I28881" s="34">
        <v>346</v>
      </c>
      <c r="J28881" s="34">
        <v>325</v>
      </c>
      <c r="K28881" s="34">
        <v>323</v>
      </c>
      <c r="L28881" s="34">
        <v>309</v>
      </c>
      <c r="M28881" s="34">
        <v>270</v>
      </c>
    </row>
    <row r="28882" spans="1:13" x14ac:dyDescent="0.2">
      <c r="A28882" s="34" t="s">
        <v>129776</v>
      </c>
      <c r="B28882" s="34">
        <v>867</v>
      </c>
      <c r="C28882" s="34">
        <v>831</v>
      </c>
      <c r="D28882" s="34">
        <v>959</v>
      </c>
      <c r="E28882" s="34">
        <v>889</v>
      </c>
      <c r="F28882" s="34">
        <v>905</v>
      </c>
      <c r="G28882" s="34">
        <v>849</v>
      </c>
      <c r="H28882" s="34">
        <v>1043</v>
      </c>
      <c r="I28882" s="34">
        <v>898</v>
      </c>
      <c r="J28882" s="34">
        <v>963</v>
      </c>
      <c r="K28882" s="34">
        <v>733</v>
      </c>
      <c r="L28882" s="34">
        <v>875</v>
      </c>
      <c r="M28882" s="34">
        <v>629</v>
      </c>
    </row>
    <row r="28883" spans="1:13" x14ac:dyDescent="0.2">
      <c r="A28883" s="34" t="s">
        <v>129777</v>
      </c>
      <c r="B28883" s="34">
        <v>204</v>
      </c>
      <c r="C28883" s="34">
        <v>231</v>
      </c>
      <c r="D28883" s="34">
        <v>302</v>
      </c>
      <c r="E28883" s="34">
        <v>269</v>
      </c>
      <c r="F28883" s="34">
        <v>214</v>
      </c>
      <c r="G28883" s="34">
        <v>217</v>
      </c>
      <c r="H28883" s="34">
        <v>298</v>
      </c>
      <c r="I28883" s="34">
        <v>215</v>
      </c>
      <c r="J28883" s="34">
        <v>319</v>
      </c>
      <c r="K28883" s="34">
        <v>185</v>
      </c>
      <c r="L28883" s="34">
        <v>278</v>
      </c>
      <c r="M28883" s="34">
        <v>179</v>
      </c>
    </row>
    <row r="28884" spans="1:13" x14ac:dyDescent="0.2">
      <c r="A28884" s="34" t="s">
        <v>129778</v>
      </c>
      <c r="B28884" s="34">
        <v>264</v>
      </c>
      <c r="C28884" s="34">
        <v>162</v>
      </c>
      <c r="D28884" s="34">
        <v>226</v>
      </c>
      <c r="E28884" s="34">
        <v>166</v>
      </c>
      <c r="F28884" s="34">
        <v>148</v>
      </c>
      <c r="G28884" s="34">
        <v>135</v>
      </c>
      <c r="H28884" s="34">
        <v>162</v>
      </c>
      <c r="I28884" s="34">
        <v>164</v>
      </c>
      <c r="J28884" s="34">
        <v>150</v>
      </c>
      <c r="K28884" s="34">
        <v>154</v>
      </c>
      <c r="L28884" s="34">
        <v>130</v>
      </c>
      <c r="M28884" s="34">
        <v>96</v>
      </c>
    </row>
    <row r="28885" spans="1:13" x14ac:dyDescent="0.2">
      <c r="A28885" s="34" t="s">
        <v>129779</v>
      </c>
      <c r="B28885" s="34">
        <v>550</v>
      </c>
      <c r="C28885" s="34">
        <v>481</v>
      </c>
      <c r="D28885" s="34">
        <v>535</v>
      </c>
      <c r="E28885" s="34">
        <v>629</v>
      </c>
      <c r="F28885" s="34">
        <v>487</v>
      </c>
      <c r="G28885" s="34">
        <v>530</v>
      </c>
      <c r="H28885" s="34">
        <v>588</v>
      </c>
      <c r="I28885" s="34">
        <v>612</v>
      </c>
      <c r="J28885" s="34">
        <v>519</v>
      </c>
      <c r="K28885" s="34">
        <v>395</v>
      </c>
      <c r="L28885" s="34">
        <v>480</v>
      </c>
      <c r="M28885" s="34">
        <v>442</v>
      </c>
    </row>
    <row r="28886" spans="1:13" x14ac:dyDescent="0.2">
      <c r="A28886" s="34" t="s">
        <v>129780</v>
      </c>
      <c r="B28886" s="34">
        <v>212</v>
      </c>
      <c r="C28886" s="34">
        <v>266</v>
      </c>
      <c r="D28886" s="34">
        <v>271</v>
      </c>
      <c r="E28886" s="34">
        <v>296</v>
      </c>
      <c r="F28886" s="34">
        <v>216</v>
      </c>
      <c r="G28886" s="34">
        <v>246</v>
      </c>
      <c r="H28886" s="34">
        <v>233</v>
      </c>
      <c r="I28886" s="34">
        <v>255</v>
      </c>
      <c r="J28886" s="34">
        <v>291</v>
      </c>
      <c r="K28886" s="34">
        <v>223</v>
      </c>
      <c r="L28886" s="34">
        <v>280</v>
      </c>
      <c r="M28886" s="34">
        <v>196</v>
      </c>
    </row>
    <row r="28887" spans="1:13" x14ac:dyDescent="0.2">
      <c r="A28887" s="34" t="s">
        <v>129781</v>
      </c>
      <c r="B28887" s="34">
        <v>255</v>
      </c>
      <c r="C28887" s="34">
        <v>225</v>
      </c>
      <c r="D28887" s="34">
        <v>297</v>
      </c>
      <c r="E28887" s="34">
        <v>294</v>
      </c>
      <c r="F28887" s="34">
        <v>236</v>
      </c>
      <c r="G28887" s="34">
        <v>248</v>
      </c>
      <c r="H28887" s="34">
        <v>289</v>
      </c>
      <c r="I28887" s="34">
        <v>263</v>
      </c>
      <c r="J28887" s="34">
        <v>240</v>
      </c>
      <c r="K28887" s="34">
        <v>240</v>
      </c>
      <c r="L28887" s="34">
        <v>192</v>
      </c>
      <c r="M28887" s="34">
        <v>192</v>
      </c>
    </row>
    <row r="28888" spans="1:13" x14ac:dyDescent="0.2">
      <c r="A28888" s="34" t="s">
        <v>129782</v>
      </c>
      <c r="B28888" s="34">
        <v>241</v>
      </c>
      <c r="C28888" s="34">
        <v>249</v>
      </c>
      <c r="D28888" s="34">
        <v>236</v>
      </c>
      <c r="E28888" s="34">
        <v>286</v>
      </c>
      <c r="F28888" s="34">
        <v>195</v>
      </c>
      <c r="G28888" s="34">
        <v>235</v>
      </c>
      <c r="H28888" s="34">
        <v>242</v>
      </c>
      <c r="I28888" s="34">
        <v>259</v>
      </c>
      <c r="J28888" s="34">
        <v>224</v>
      </c>
      <c r="K28888" s="34">
        <v>209</v>
      </c>
      <c r="L28888" s="34">
        <v>182</v>
      </c>
      <c r="M28888" s="34">
        <v>206</v>
      </c>
    </row>
    <row r="28889" spans="1:13" x14ac:dyDescent="0.2">
      <c r="A28889" s="34" t="s">
        <v>129783</v>
      </c>
      <c r="B28889" s="34">
        <v>232</v>
      </c>
      <c r="C28889" s="34">
        <v>246</v>
      </c>
      <c r="D28889" s="34">
        <v>265</v>
      </c>
      <c r="E28889" s="34">
        <v>262</v>
      </c>
      <c r="F28889" s="34">
        <v>196</v>
      </c>
      <c r="G28889" s="34">
        <v>245</v>
      </c>
      <c r="H28889" s="34">
        <v>277</v>
      </c>
      <c r="I28889" s="34">
        <v>282</v>
      </c>
      <c r="J28889" s="34">
        <v>197</v>
      </c>
      <c r="K28889" s="34">
        <v>245</v>
      </c>
      <c r="L28889" s="34">
        <v>207</v>
      </c>
      <c r="M28889" s="34">
        <v>207</v>
      </c>
    </row>
    <row r="28890" spans="1:13" x14ac:dyDescent="0.2">
      <c r="A28890" s="34" t="s">
        <v>129784</v>
      </c>
      <c r="B28890" s="34">
        <v>230</v>
      </c>
      <c r="C28890" s="34">
        <v>185</v>
      </c>
      <c r="D28890" s="34">
        <v>187</v>
      </c>
      <c r="E28890" s="34">
        <v>243</v>
      </c>
      <c r="F28890" s="34">
        <v>244</v>
      </c>
      <c r="G28890" s="34">
        <v>214</v>
      </c>
      <c r="H28890" s="34">
        <v>284</v>
      </c>
      <c r="I28890" s="34">
        <v>245</v>
      </c>
      <c r="J28890" s="34">
        <v>261</v>
      </c>
      <c r="K28890" s="34">
        <v>182</v>
      </c>
      <c r="L28890" s="34">
        <v>212</v>
      </c>
      <c r="M28890" s="34">
        <v>179</v>
      </c>
    </row>
    <row r="28891" spans="1:13" x14ac:dyDescent="0.2">
      <c r="A28891" s="34" t="s">
        <v>129785</v>
      </c>
      <c r="B28891" s="34">
        <v>365</v>
      </c>
      <c r="C28891" s="34">
        <v>329</v>
      </c>
      <c r="D28891" s="34">
        <v>355</v>
      </c>
      <c r="E28891" s="34">
        <v>320</v>
      </c>
      <c r="F28891" s="34">
        <v>358</v>
      </c>
      <c r="G28891" s="34">
        <v>322</v>
      </c>
      <c r="H28891" s="34">
        <v>327</v>
      </c>
      <c r="I28891" s="34">
        <v>315</v>
      </c>
      <c r="J28891" s="34">
        <v>252</v>
      </c>
      <c r="K28891" s="34">
        <v>266</v>
      </c>
      <c r="L28891" s="34">
        <v>340</v>
      </c>
      <c r="M28891" s="34">
        <v>277</v>
      </c>
    </row>
    <row r="28892" spans="1:13" x14ac:dyDescent="0.2">
      <c r="A28892" s="34" t="s">
        <v>129786</v>
      </c>
      <c r="B28892" s="34">
        <v>560</v>
      </c>
      <c r="C28892" s="34">
        <v>514</v>
      </c>
      <c r="D28892" s="34">
        <v>528</v>
      </c>
      <c r="E28892" s="34">
        <v>603</v>
      </c>
      <c r="F28892" s="34">
        <v>483</v>
      </c>
      <c r="G28892" s="34">
        <v>441</v>
      </c>
      <c r="H28892" s="34">
        <v>548</v>
      </c>
      <c r="I28892" s="34">
        <v>543</v>
      </c>
      <c r="J28892" s="34">
        <v>539</v>
      </c>
      <c r="K28892" s="34">
        <v>438</v>
      </c>
      <c r="L28892" s="34">
        <v>551</v>
      </c>
      <c r="M28892" s="34">
        <v>341</v>
      </c>
    </row>
    <row r="28893" spans="1:13" x14ac:dyDescent="0.2">
      <c r="A28893" s="34" t="s">
        <v>129787</v>
      </c>
      <c r="B28893" s="34">
        <v>462</v>
      </c>
      <c r="C28893" s="34">
        <v>485</v>
      </c>
      <c r="D28893" s="34">
        <v>461</v>
      </c>
      <c r="E28893" s="34">
        <v>500</v>
      </c>
      <c r="F28893" s="34">
        <v>395</v>
      </c>
      <c r="G28893" s="34">
        <v>416</v>
      </c>
      <c r="H28893" s="34">
        <v>411</v>
      </c>
      <c r="I28893" s="34">
        <v>469</v>
      </c>
      <c r="J28893" s="34">
        <v>456</v>
      </c>
      <c r="K28893" s="34">
        <v>422</v>
      </c>
      <c r="L28893" s="34">
        <v>458</v>
      </c>
      <c r="M28893" s="34">
        <v>354</v>
      </c>
    </row>
    <row r="28894" spans="1:13" x14ac:dyDescent="0.2">
      <c r="A28894" s="34" t="s">
        <v>129788</v>
      </c>
      <c r="B28894" s="34">
        <v>189</v>
      </c>
      <c r="C28894" s="34">
        <v>168</v>
      </c>
      <c r="D28894" s="34">
        <v>207</v>
      </c>
      <c r="E28894" s="34">
        <v>188</v>
      </c>
      <c r="F28894" s="34">
        <v>120</v>
      </c>
      <c r="G28894" s="34">
        <v>169</v>
      </c>
      <c r="H28894" s="34">
        <v>155</v>
      </c>
      <c r="I28894" s="34">
        <v>115</v>
      </c>
      <c r="J28894" s="34">
        <v>180</v>
      </c>
      <c r="K28894" s="34">
        <v>141</v>
      </c>
      <c r="L28894" s="34">
        <v>99</v>
      </c>
      <c r="M28894" s="34">
        <v>133</v>
      </c>
    </row>
    <row r="28895" spans="1:13" x14ac:dyDescent="0.2">
      <c r="A28895" s="34" t="s">
        <v>129789</v>
      </c>
      <c r="B28895" s="34">
        <v>313</v>
      </c>
      <c r="C28895" s="34">
        <v>260</v>
      </c>
      <c r="D28895" s="34">
        <v>321</v>
      </c>
      <c r="E28895" s="34">
        <v>288</v>
      </c>
      <c r="F28895" s="34">
        <v>201</v>
      </c>
      <c r="G28895" s="34">
        <v>254</v>
      </c>
      <c r="H28895" s="34">
        <v>334</v>
      </c>
      <c r="I28895" s="34">
        <v>253</v>
      </c>
      <c r="J28895" s="34">
        <v>293</v>
      </c>
      <c r="K28895" s="34">
        <v>204</v>
      </c>
      <c r="L28895" s="34">
        <v>311</v>
      </c>
      <c r="M28895" s="34">
        <v>193</v>
      </c>
    </row>
    <row r="28896" spans="1:13" x14ac:dyDescent="0.2">
      <c r="A28896" s="34" t="s">
        <v>129790</v>
      </c>
      <c r="B28896" s="34">
        <v>183</v>
      </c>
      <c r="C28896" s="34">
        <v>196</v>
      </c>
      <c r="D28896" s="34">
        <v>200</v>
      </c>
      <c r="E28896" s="34">
        <v>187</v>
      </c>
      <c r="F28896" s="34">
        <v>150</v>
      </c>
      <c r="G28896" s="34">
        <v>138</v>
      </c>
      <c r="H28896" s="34">
        <v>161</v>
      </c>
      <c r="I28896" s="34">
        <v>154</v>
      </c>
      <c r="J28896" s="34">
        <v>145</v>
      </c>
      <c r="K28896" s="34">
        <v>121</v>
      </c>
      <c r="L28896" s="34">
        <v>148</v>
      </c>
      <c r="M28896" s="34">
        <v>128</v>
      </c>
    </row>
    <row r="28897" spans="1:13" x14ac:dyDescent="0.2">
      <c r="A28897" s="34" t="s">
        <v>129791</v>
      </c>
      <c r="B28897" s="34">
        <v>169</v>
      </c>
      <c r="C28897" s="34">
        <v>220</v>
      </c>
      <c r="D28897" s="34">
        <v>225</v>
      </c>
      <c r="E28897" s="34">
        <v>198</v>
      </c>
      <c r="F28897" s="34">
        <v>128</v>
      </c>
      <c r="G28897" s="34">
        <v>181</v>
      </c>
      <c r="H28897" s="34">
        <v>197</v>
      </c>
      <c r="I28897" s="34">
        <v>197</v>
      </c>
      <c r="J28897" s="34">
        <v>169</v>
      </c>
      <c r="K28897" s="34">
        <v>162</v>
      </c>
      <c r="L28897" s="34">
        <v>220</v>
      </c>
      <c r="M28897" s="34">
        <v>163</v>
      </c>
    </row>
    <row r="28898" spans="1:13" x14ac:dyDescent="0.2">
      <c r="A28898" s="34" t="s">
        <v>129792</v>
      </c>
      <c r="B28898" s="34">
        <v>187</v>
      </c>
      <c r="C28898" s="34">
        <v>258</v>
      </c>
      <c r="D28898" s="34">
        <v>207</v>
      </c>
      <c r="E28898" s="34">
        <v>231</v>
      </c>
      <c r="F28898" s="34">
        <v>193</v>
      </c>
      <c r="G28898" s="34">
        <v>190</v>
      </c>
      <c r="H28898" s="34">
        <v>263</v>
      </c>
      <c r="I28898" s="34">
        <v>219</v>
      </c>
      <c r="J28898" s="34">
        <v>208</v>
      </c>
      <c r="K28898" s="34">
        <v>187</v>
      </c>
      <c r="L28898" s="34">
        <v>184</v>
      </c>
      <c r="M28898" s="34">
        <v>149</v>
      </c>
    </row>
    <row r="28899" spans="1:13" x14ac:dyDescent="0.2">
      <c r="A28899" s="34" t="s">
        <v>129793</v>
      </c>
      <c r="B28899" s="34">
        <v>312</v>
      </c>
      <c r="C28899" s="34">
        <v>310</v>
      </c>
      <c r="D28899" s="34">
        <v>334</v>
      </c>
      <c r="E28899" s="34">
        <v>321</v>
      </c>
      <c r="F28899" s="34">
        <v>321</v>
      </c>
      <c r="G28899" s="34">
        <v>250</v>
      </c>
      <c r="H28899" s="34">
        <v>333</v>
      </c>
      <c r="I28899" s="34">
        <v>278</v>
      </c>
      <c r="J28899" s="34">
        <v>295</v>
      </c>
      <c r="K28899" s="34">
        <v>233</v>
      </c>
      <c r="L28899" s="34">
        <v>315</v>
      </c>
      <c r="M28899" s="34">
        <v>211</v>
      </c>
    </row>
    <row r="28900" spans="1:13" x14ac:dyDescent="0.2">
      <c r="A28900" s="34" t="s">
        <v>129794</v>
      </c>
      <c r="B28900" s="34">
        <v>161</v>
      </c>
      <c r="C28900" s="34">
        <v>161</v>
      </c>
      <c r="D28900" s="34">
        <v>171</v>
      </c>
      <c r="E28900" s="34">
        <v>164</v>
      </c>
      <c r="F28900" s="34">
        <v>144</v>
      </c>
      <c r="G28900" s="34">
        <v>154</v>
      </c>
      <c r="H28900" s="34">
        <v>227</v>
      </c>
      <c r="I28900" s="34">
        <v>151</v>
      </c>
      <c r="J28900" s="34">
        <v>190</v>
      </c>
      <c r="K28900" s="34">
        <v>137</v>
      </c>
      <c r="L28900" s="34">
        <v>161</v>
      </c>
      <c r="M28900" s="34">
        <v>129</v>
      </c>
    </row>
    <row r="28901" spans="1:13" x14ac:dyDescent="0.2">
      <c r="A28901" s="34" t="s">
        <v>129795</v>
      </c>
      <c r="B28901" s="34">
        <v>260</v>
      </c>
      <c r="C28901" s="34">
        <v>255</v>
      </c>
      <c r="D28901" s="34">
        <v>282</v>
      </c>
      <c r="E28901" s="34">
        <v>269</v>
      </c>
      <c r="F28901" s="34">
        <v>238</v>
      </c>
      <c r="G28901" s="34">
        <v>244</v>
      </c>
      <c r="H28901" s="34">
        <v>268</v>
      </c>
      <c r="I28901" s="34">
        <v>286</v>
      </c>
      <c r="J28901" s="34">
        <v>308</v>
      </c>
      <c r="K28901" s="34">
        <v>214</v>
      </c>
      <c r="L28901" s="34">
        <v>291</v>
      </c>
      <c r="M28901" s="34">
        <v>203</v>
      </c>
    </row>
    <row r="28902" spans="1:13" x14ac:dyDescent="0.2">
      <c r="A28902" s="34" t="s">
        <v>129796</v>
      </c>
      <c r="B28902" s="34">
        <v>741</v>
      </c>
      <c r="C28902" s="34">
        <v>686</v>
      </c>
      <c r="D28902" s="34">
        <v>683</v>
      </c>
      <c r="E28902" s="34">
        <v>721</v>
      </c>
      <c r="F28902" s="34">
        <v>619</v>
      </c>
      <c r="G28902" s="34">
        <v>581</v>
      </c>
      <c r="H28902" s="34">
        <v>774</v>
      </c>
      <c r="I28902" s="34">
        <v>636</v>
      </c>
      <c r="J28902" s="34">
        <v>614</v>
      </c>
      <c r="K28902" s="34">
        <v>546</v>
      </c>
      <c r="L28902" s="34">
        <v>662</v>
      </c>
      <c r="M28902" s="34">
        <v>507</v>
      </c>
    </row>
    <row r="28903" spans="1:13" x14ac:dyDescent="0.2">
      <c r="A28903" s="34" t="s">
        <v>129797</v>
      </c>
      <c r="B28903" s="34">
        <v>1104</v>
      </c>
      <c r="C28903" s="34">
        <v>1061</v>
      </c>
      <c r="D28903" s="34">
        <v>1132</v>
      </c>
      <c r="E28903" s="34">
        <v>1070</v>
      </c>
      <c r="F28903" s="34">
        <v>1044</v>
      </c>
      <c r="G28903" s="34">
        <v>929</v>
      </c>
      <c r="H28903" s="34">
        <v>1203</v>
      </c>
      <c r="I28903" s="34">
        <v>1090</v>
      </c>
      <c r="J28903" s="34">
        <v>1139</v>
      </c>
      <c r="K28903" s="34">
        <v>897</v>
      </c>
      <c r="L28903" s="34">
        <v>1179</v>
      </c>
      <c r="M28903" s="34">
        <v>855</v>
      </c>
    </row>
    <row r="28904" spans="1:13" x14ac:dyDescent="0.2">
      <c r="A28904" s="34" t="s">
        <v>129798</v>
      </c>
      <c r="B28904" s="34">
        <v>427</v>
      </c>
      <c r="C28904" s="34">
        <v>395</v>
      </c>
      <c r="D28904" s="34">
        <v>428</v>
      </c>
      <c r="E28904" s="34">
        <v>426</v>
      </c>
      <c r="F28904" s="34">
        <v>340</v>
      </c>
      <c r="G28904" s="34">
        <v>289</v>
      </c>
      <c r="H28904" s="34">
        <v>376</v>
      </c>
      <c r="I28904" s="34">
        <v>312</v>
      </c>
      <c r="J28904" s="34">
        <v>356</v>
      </c>
      <c r="K28904" s="34">
        <v>299</v>
      </c>
      <c r="L28904" s="34">
        <v>301</v>
      </c>
      <c r="M28904" s="34">
        <v>250</v>
      </c>
    </row>
    <row r="28905" spans="1:13" x14ac:dyDescent="0.2">
      <c r="A28905" s="34" t="s">
        <v>129799</v>
      </c>
      <c r="B28905" s="34">
        <v>672</v>
      </c>
      <c r="C28905" s="34">
        <v>701</v>
      </c>
      <c r="D28905" s="34">
        <v>647</v>
      </c>
      <c r="E28905" s="34">
        <v>721</v>
      </c>
      <c r="F28905" s="34">
        <v>609</v>
      </c>
      <c r="G28905" s="34">
        <v>683</v>
      </c>
      <c r="H28905" s="34">
        <v>603</v>
      </c>
      <c r="I28905" s="34">
        <v>724</v>
      </c>
      <c r="J28905" s="34">
        <v>759</v>
      </c>
      <c r="K28905" s="34">
        <v>599</v>
      </c>
      <c r="L28905" s="34">
        <v>620</v>
      </c>
      <c r="M28905" s="34">
        <v>495</v>
      </c>
    </row>
    <row r="28906" spans="1:13" x14ac:dyDescent="0.2">
      <c r="A28906" s="34" t="s">
        <v>129800</v>
      </c>
      <c r="B28906" s="34">
        <v>435</v>
      </c>
      <c r="C28906" s="34">
        <v>533</v>
      </c>
      <c r="D28906" s="34">
        <v>500</v>
      </c>
      <c r="E28906" s="34">
        <v>559</v>
      </c>
      <c r="F28906" s="34">
        <v>448</v>
      </c>
      <c r="G28906" s="34">
        <v>505</v>
      </c>
      <c r="H28906" s="34">
        <v>479</v>
      </c>
      <c r="I28906" s="34">
        <v>546</v>
      </c>
      <c r="J28906" s="34">
        <v>566</v>
      </c>
      <c r="K28906" s="34">
        <v>419</v>
      </c>
      <c r="L28906" s="34">
        <v>502</v>
      </c>
      <c r="M28906" s="34">
        <v>419</v>
      </c>
    </row>
    <row r="28907" spans="1:13" x14ac:dyDescent="0.2">
      <c r="A28907" s="34" t="s">
        <v>129801</v>
      </c>
      <c r="B28907" s="34">
        <v>181</v>
      </c>
      <c r="C28907" s="34">
        <v>198</v>
      </c>
      <c r="D28907" s="34">
        <v>150</v>
      </c>
      <c r="E28907" s="34">
        <v>217</v>
      </c>
      <c r="F28907" s="34">
        <v>152</v>
      </c>
      <c r="G28907" s="34">
        <v>175</v>
      </c>
      <c r="H28907" s="34">
        <v>247</v>
      </c>
      <c r="I28907" s="34">
        <v>179</v>
      </c>
      <c r="J28907" s="34">
        <v>195</v>
      </c>
      <c r="K28907" s="34">
        <v>145</v>
      </c>
      <c r="L28907" s="34">
        <v>196</v>
      </c>
      <c r="M28907" s="34">
        <v>160</v>
      </c>
    </row>
    <row r="28908" spans="1:13" x14ac:dyDescent="0.2">
      <c r="A28908" s="34" t="s">
        <v>129802</v>
      </c>
      <c r="B28908" s="34">
        <v>304</v>
      </c>
      <c r="C28908" s="34">
        <v>314</v>
      </c>
      <c r="D28908" s="34">
        <v>293</v>
      </c>
      <c r="E28908" s="34">
        <v>372</v>
      </c>
      <c r="F28908" s="34">
        <v>297</v>
      </c>
      <c r="G28908" s="34">
        <v>282</v>
      </c>
      <c r="H28908" s="34">
        <v>335</v>
      </c>
      <c r="I28908" s="34">
        <v>257</v>
      </c>
      <c r="J28908" s="34">
        <v>259</v>
      </c>
      <c r="K28908" s="34">
        <v>302</v>
      </c>
      <c r="L28908" s="34">
        <v>273</v>
      </c>
      <c r="M28908" s="34">
        <v>254</v>
      </c>
    </row>
    <row r="28909" spans="1:13" x14ac:dyDescent="0.2">
      <c r="A28909" s="34" t="s">
        <v>129803</v>
      </c>
      <c r="B28909" s="34">
        <v>272</v>
      </c>
      <c r="C28909" s="34">
        <v>254</v>
      </c>
      <c r="D28909" s="34">
        <v>315</v>
      </c>
      <c r="E28909" s="34">
        <v>266</v>
      </c>
      <c r="F28909" s="34">
        <v>270</v>
      </c>
      <c r="G28909" s="34">
        <v>249</v>
      </c>
      <c r="H28909" s="34">
        <v>262</v>
      </c>
      <c r="I28909" s="34">
        <v>264</v>
      </c>
      <c r="J28909" s="34">
        <v>287</v>
      </c>
      <c r="K28909" s="34">
        <v>224</v>
      </c>
      <c r="L28909" s="34">
        <v>296</v>
      </c>
      <c r="M28909" s="34">
        <v>194</v>
      </c>
    </row>
    <row r="28910" spans="1:13" x14ac:dyDescent="0.2">
      <c r="A28910" s="34" t="s">
        <v>129804</v>
      </c>
      <c r="B28910" s="34">
        <v>163</v>
      </c>
      <c r="C28910" s="34">
        <v>131</v>
      </c>
      <c r="D28910" s="34">
        <v>111</v>
      </c>
      <c r="E28910" s="34">
        <v>156</v>
      </c>
      <c r="F28910" s="34">
        <v>135</v>
      </c>
      <c r="G28910" s="34">
        <v>126</v>
      </c>
      <c r="H28910" s="34">
        <v>102</v>
      </c>
      <c r="I28910" s="34">
        <v>170</v>
      </c>
      <c r="J28910" s="34">
        <v>95</v>
      </c>
      <c r="K28910" s="34">
        <v>116</v>
      </c>
      <c r="L28910" s="34">
        <v>102</v>
      </c>
      <c r="M28910" s="34">
        <v>118</v>
      </c>
    </row>
    <row r="28911" spans="1:13" x14ac:dyDescent="0.2">
      <c r="A28911" s="34" t="s">
        <v>129805</v>
      </c>
      <c r="B28911" s="34">
        <v>130</v>
      </c>
      <c r="C28911" s="34">
        <v>289</v>
      </c>
      <c r="D28911" s="34">
        <v>126</v>
      </c>
      <c r="E28911" s="34">
        <v>297</v>
      </c>
      <c r="F28911" s="34">
        <v>135</v>
      </c>
      <c r="G28911" s="34">
        <v>343</v>
      </c>
      <c r="H28911" s="34">
        <v>139</v>
      </c>
      <c r="I28911" s="34">
        <v>280</v>
      </c>
      <c r="J28911" s="34">
        <v>96</v>
      </c>
      <c r="K28911" s="34">
        <v>277</v>
      </c>
      <c r="L28911" s="34">
        <v>108</v>
      </c>
      <c r="M28911" s="34">
        <v>276</v>
      </c>
    </row>
    <row r="28912" spans="1:13" x14ac:dyDescent="0.2">
      <c r="A28912" s="34" t="s">
        <v>129806</v>
      </c>
      <c r="B28912" s="34">
        <v>184</v>
      </c>
      <c r="C28912" s="34">
        <v>159</v>
      </c>
      <c r="D28912" s="34">
        <v>166</v>
      </c>
      <c r="E28912" s="34">
        <v>143</v>
      </c>
      <c r="F28912" s="34">
        <v>132</v>
      </c>
      <c r="G28912" s="34">
        <v>130</v>
      </c>
      <c r="H28912" s="34">
        <v>122</v>
      </c>
      <c r="I28912" s="34">
        <v>134</v>
      </c>
      <c r="J28912" s="34">
        <v>155</v>
      </c>
      <c r="K28912" s="34">
        <v>124</v>
      </c>
      <c r="L28912" s="34">
        <v>127</v>
      </c>
      <c r="M28912" s="34">
        <v>91</v>
      </c>
    </row>
    <row r="28913" spans="1:13" x14ac:dyDescent="0.2">
      <c r="A28913" s="34" t="s">
        <v>129807</v>
      </c>
      <c r="B28913" s="34">
        <v>121</v>
      </c>
      <c r="C28913" s="34">
        <v>332</v>
      </c>
      <c r="D28913" s="34">
        <v>187</v>
      </c>
      <c r="E28913" s="34">
        <v>341</v>
      </c>
      <c r="F28913" s="34">
        <v>163</v>
      </c>
      <c r="G28913" s="34">
        <v>308</v>
      </c>
      <c r="H28913" s="34">
        <v>243</v>
      </c>
      <c r="I28913" s="34">
        <v>329</v>
      </c>
      <c r="J28913" s="34">
        <v>146</v>
      </c>
      <c r="K28913" s="34">
        <v>304</v>
      </c>
      <c r="L28913" s="34">
        <v>135</v>
      </c>
      <c r="M28913" s="34">
        <v>224</v>
      </c>
    </row>
    <row r="28914" spans="1:13" x14ac:dyDescent="0.2">
      <c r="A28914" s="34" t="s">
        <v>129808</v>
      </c>
      <c r="B28914" s="34">
        <v>205</v>
      </c>
      <c r="C28914" s="34">
        <v>259</v>
      </c>
      <c r="D28914" s="34">
        <v>279</v>
      </c>
      <c r="E28914" s="34">
        <v>220</v>
      </c>
      <c r="F28914" s="34">
        <v>215</v>
      </c>
      <c r="G28914" s="34">
        <v>174</v>
      </c>
      <c r="H28914" s="34">
        <v>208</v>
      </c>
      <c r="I28914" s="34">
        <v>220</v>
      </c>
      <c r="J28914" s="34">
        <v>241</v>
      </c>
      <c r="K28914" s="34">
        <v>164</v>
      </c>
      <c r="L28914" s="34">
        <v>212</v>
      </c>
      <c r="M28914" s="34">
        <v>182</v>
      </c>
    </row>
    <row r="28915" spans="1:13" x14ac:dyDescent="0.2">
      <c r="A28915" s="34" t="s">
        <v>129809</v>
      </c>
      <c r="B28915" s="34">
        <v>141</v>
      </c>
      <c r="C28915" s="34">
        <v>182</v>
      </c>
      <c r="D28915" s="34">
        <v>198</v>
      </c>
      <c r="E28915" s="34">
        <v>212</v>
      </c>
      <c r="F28915" s="34">
        <v>195</v>
      </c>
      <c r="G28915" s="34">
        <v>164</v>
      </c>
      <c r="H28915" s="34">
        <v>201</v>
      </c>
      <c r="I28915" s="34">
        <v>199</v>
      </c>
      <c r="J28915" s="34">
        <v>185</v>
      </c>
      <c r="K28915" s="34">
        <v>136</v>
      </c>
      <c r="L28915" s="34">
        <v>141</v>
      </c>
      <c r="M28915" s="34">
        <v>127</v>
      </c>
    </row>
    <row r="28916" spans="1:13" x14ac:dyDescent="0.2">
      <c r="A28916" s="34" t="s">
        <v>129810</v>
      </c>
      <c r="B28916" s="34">
        <v>407</v>
      </c>
      <c r="C28916" s="34">
        <v>337</v>
      </c>
      <c r="D28916" s="34">
        <v>447</v>
      </c>
      <c r="E28916" s="34">
        <v>397</v>
      </c>
      <c r="F28916" s="34">
        <v>320</v>
      </c>
      <c r="G28916" s="34">
        <v>357</v>
      </c>
      <c r="H28916" s="34">
        <v>445</v>
      </c>
      <c r="I28916" s="34">
        <v>361</v>
      </c>
      <c r="J28916" s="34">
        <v>444</v>
      </c>
      <c r="K28916" s="34">
        <v>306</v>
      </c>
      <c r="L28916" s="34">
        <v>350</v>
      </c>
      <c r="M28916" s="34">
        <v>241</v>
      </c>
    </row>
    <row r="28917" spans="1:13" x14ac:dyDescent="0.2">
      <c r="A28917" s="34" t="s">
        <v>129811</v>
      </c>
      <c r="B28917" s="34">
        <v>354</v>
      </c>
      <c r="C28917" s="34">
        <v>333</v>
      </c>
      <c r="D28917" s="34">
        <v>370</v>
      </c>
      <c r="E28917" s="34">
        <v>287</v>
      </c>
      <c r="F28917" s="34">
        <v>295</v>
      </c>
      <c r="G28917" s="34">
        <v>273</v>
      </c>
      <c r="H28917" s="34">
        <v>328</v>
      </c>
      <c r="I28917" s="34">
        <v>274</v>
      </c>
      <c r="J28917" s="34">
        <v>317</v>
      </c>
      <c r="K28917" s="34">
        <v>259</v>
      </c>
      <c r="L28917" s="34">
        <v>341</v>
      </c>
      <c r="M28917" s="34">
        <v>217</v>
      </c>
    </row>
    <row r="28918" spans="1:13" x14ac:dyDescent="0.2">
      <c r="A28918" s="34" t="s">
        <v>129812</v>
      </c>
      <c r="B28918" s="34">
        <v>130</v>
      </c>
      <c r="C28918" s="34">
        <v>127</v>
      </c>
      <c r="D28918" s="34">
        <v>186</v>
      </c>
      <c r="E28918" s="34">
        <v>150</v>
      </c>
      <c r="F28918" s="34">
        <v>149</v>
      </c>
      <c r="G28918" s="34">
        <v>97</v>
      </c>
      <c r="H28918" s="34">
        <v>177</v>
      </c>
      <c r="I28918" s="34">
        <v>121</v>
      </c>
      <c r="J28918" s="34">
        <v>168</v>
      </c>
      <c r="K28918" s="34">
        <v>98</v>
      </c>
      <c r="L28918" s="34">
        <v>164</v>
      </c>
      <c r="M28918" s="34">
        <v>115</v>
      </c>
    </row>
    <row r="28919" spans="1:13" x14ac:dyDescent="0.2">
      <c r="A28919" s="34" t="s">
        <v>129813</v>
      </c>
      <c r="B28919" s="34">
        <v>295</v>
      </c>
      <c r="C28919" s="34">
        <v>251</v>
      </c>
      <c r="D28919" s="34">
        <v>240</v>
      </c>
      <c r="E28919" s="34">
        <v>234</v>
      </c>
      <c r="F28919" s="34">
        <v>193</v>
      </c>
      <c r="G28919" s="34">
        <v>234</v>
      </c>
      <c r="H28919" s="34">
        <v>267</v>
      </c>
      <c r="I28919" s="34">
        <v>214</v>
      </c>
      <c r="J28919" s="34">
        <v>275</v>
      </c>
      <c r="K28919" s="34">
        <v>197</v>
      </c>
      <c r="L28919" s="34">
        <v>267</v>
      </c>
      <c r="M28919" s="34">
        <v>175</v>
      </c>
    </row>
    <row r="28920" spans="1:13" x14ac:dyDescent="0.2">
      <c r="A28920" s="34" t="s">
        <v>129814</v>
      </c>
      <c r="B28920" s="34">
        <v>313</v>
      </c>
      <c r="C28920" s="34">
        <v>278</v>
      </c>
      <c r="D28920" s="34">
        <v>338</v>
      </c>
      <c r="E28920" s="34">
        <v>303</v>
      </c>
      <c r="F28920" s="34">
        <v>257</v>
      </c>
      <c r="G28920" s="34">
        <v>345</v>
      </c>
      <c r="H28920" s="34">
        <v>310</v>
      </c>
      <c r="I28920" s="34">
        <v>339</v>
      </c>
      <c r="J28920" s="34">
        <v>308</v>
      </c>
      <c r="K28920" s="34">
        <v>296</v>
      </c>
      <c r="L28920" s="34">
        <v>304</v>
      </c>
      <c r="M28920" s="34">
        <v>215</v>
      </c>
    </row>
    <row r="28921" spans="1:13" x14ac:dyDescent="0.2">
      <c r="A28921" s="34" t="s">
        <v>129815</v>
      </c>
      <c r="B28921" s="34">
        <v>330</v>
      </c>
      <c r="C28921" s="34">
        <v>348</v>
      </c>
      <c r="D28921" s="34">
        <v>388</v>
      </c>
      <c r="E28921" s="34">
        <v>441</v>
      </c>
      <c r="F28921" s="34">
        <v>332</v>
      </c>
      <c r="G28921" s="34">
        <v>309</v>
      </c>
      <c r="H28921" s="34">
        <v>423</v>
      </c>
      <c r="I28921" s="34">
        <v>354</v>
      </c>
      <c r="J28921" s="34">
        <v>335</v>
      </c>
      <c r="K28921" s="34">
        <v>289</v>
      </c>
      <c r="L28921" s="34">
        <v>335</v>
      </c>
      <c r="M28921" s="34">
        <v>281</v>
      </c>
    </row>
    <row r="28922" spans="1:13" x14ac:dyDescent="0.2">
      <c r="A28922" s="34" t="s">
        <v>129816</v>
      </c>
      <c r="B28922" s="34">
        <v>362</v>
      </c>
      <c r="C28922" s="34">
        <v>400</v>
      </c>
      <c r="D28922" s="34">
        <v>366</v>
      </c>
      <c r="E28922" s="34">
        <v>408</v>
      </c>
      <c r="F28922" s="34">
        <v>340</v>
      </c>
      <c r="G28922" s="34">
        <v>380</v>
      </c>
      <c r="H28922" s="34">
        <v>463</v>
      </c>
      <c r="I28922" s="34">
        <v>378</v>
      </c>
      <c r="J28922" s="34">
        <v>412</v>
      </c>
      <c r="K28922" s="34">
        <v>350</v>
      </c>
      <c r="L28922" s="34">
        <v>404</v>
      </c>
      <c r="M28922" s="34">
        <v>301</v>
      </c>
    </row>
    <row r="28923" spans="1:13" x14ac:dyDescent="0.2">
      <c r="A28923" s="34" t="s">
        <v>129817</v>
      </c>
      <c r="B28923" s="34">
        <v>605</v>
      </c>
      <c r="C28923" s="34">
        <v>610</v>
      </c>
      <c r="D28923" s="34">
        <v>580</v>
      </c>
      <c r="E28923" s="34">
        <v>649</v>
      </c>
      <c r="F28923" s="34">
        <v>559</v>
      </c>
      <c r="G28923" s="34">
        <v>581</v>
      </c>
      <c r="H28923" s="34">
        <v>584</v>
      </c>
      <c r="I28923" s="34">
        <v>601</v>
      </c>
      <c r="J28923" s="34">
        <v>591</v>
      </c>
      <c r="K28923" s="34">
        <v>540</v>
      </c>
      <c r="L28923" s="34">
        <v>596</v>
      </c>
      <c r="M28923" s="34">
        <v>465</v>
      </c>
    </row>
    <row r="28924" spans="1:13" x14ac:dyDescent="0.2">
      <c r="A28924" s="34" t="s">
        <v>129818</v>
      </c>
      <c r="B28924" s="34">
        <v>937</v>
      </c>
      <c r="C28924" s="34">
        <v>974</v>
      </c>
      <c r="D28924" s="34">
        <v>1036</v>
      </c>
      <c r="E28924" s="34">
        <v>956</v>
      </c>
      <c r="F28924" s="34">
        <v>864</v>
      </c>
      <c r="G28924" s="34">
        <v>849</v>
      </c>
      <c r="H28924" s="34">
        <v>1137</v>
      </c>
      <c r="I28924" s="34">
        <v>946</v>
      </c>
      <c r="J28924" s="34">
        <v>1181</v>
      </c>
      <c r="K28924" s="34">
        <v>818</v>
      </c>
      <c r="L28924" s="34">
        <v>1021</v>
      </c>
      <c r="M28924" s="34">
        <v>756</v>
      </c>
    </row>
    <row r="28925" spans="1:13" x14ac:dyDescent="0.2">
      <c r="A28925" s="34" t="s">
        <v>129819</v>
      </c>
      <c r="B28925" s="34">
        <v>388</v>
      </c>
      <c r="C28925" s="34">
        <v>450</v>
      </c>
      <c r="D28925" s="34">
        <v>354</v>
      </c>
      <c r="E28925" s="34">
        <v>439</v>
      </c>
      <c r="F28925" s="34">
        <v>339</v>
      </c>
      <c r="G28925" s="34">
        <v>386</v>
      </c>
      <c r="H28925" s="34">
        <v>427</v>
      </c>
      <c r="I28925" s="34">
        <v>385</v>
      </c>
      <c r="J28925" s="34">
        <v>471</v>
      </c>
      <c r="K28925" s="34">
        <v>339</v>
      </c>
      <c r="L28925" s="34">
        <v>367</v>
      </c>
      <c r="M28925" s="34">
        <v>346</v>
      </c>
    </row>
    <row r="28926" spans="1:13" x14ac:dyDescent="0.2">
      <c r="A28926" s="34" t="s">
        <v>129820</v>
      </c>
      <c r="B28926" s="34">
        <v>421</v>
      </c>
      <c r="C28926" s="34">
        <v>359</v>
      </c>
      <c r="D28926" s="34">
        <v>390</v>
      </c>
      <c r="E28926" s="34">
        <v>370</v>
      </c>
      <c r="F28926" s="34">
        <v>295</v>
      </c>
      <c r="G28926" s="34">
        <v>315</v>
      </c>
      <c r="H28926" s="34">
        <v>344</v>
      </c>
      <c r="I28926" s="34">
        <v>368</v>
      </c>
      <c r="J28926" s="34">
        <v>434</v>
      </c>
      <c r="K28926" s="34">
        <v>250</v>
      </c>
      <c r="L28926" s="34">
        <v>325</v>
      </c>
      <c r="M28926" s="34">
        <v>283</v>
      </c>
    </row>
    <row r="28927" spans="1:13" x14ac:dyDescent="0.2">
      <c r="A28927" s="34" t="s">
        <v>129821</v>
      </c>
      <c r="B28927" s="34">
        <v>515</v>
      </c>
      <c r="C28927" s="34">
        <v>554</v>
      </c>
      <c r="D28927" s="34">
        <v>659</v>
      </c>
      <c r="E28927" s="34">
        <v>645</v>
      </c>
      <c r="F28927" s="34">
        <v>511</v>
      </c>
      <c r="G28927" s="34">
        <v>537</v>
      </c>
      <c r="H28927" s="34">
        <v>564</v>
      </c>
      <c r="I28927" s="34">
        <v>580</v>
      </c>
      <c r="J28927" s="34">
        <v>587</v>
      </c>
      <c r="K28927" s="34">
        <v>438</v>
      </c>
      <c r="L28927" s="34">
        <v>468</v>
      </c>
      <c r="M28927" s="34">
        <v>399</v>
      </c>
    </row>
    <row r="28928" spans="1:13" x14ac:dyDescent="0.2">
      <c r="A28928" s="34" t="s">
        <v>129822</v>
      </c>
      <c r="B28928" s="34">
        <v>288</v>
      </c>
      <c r="C28928" s="34">
        <v>290</v>
      </c>
      <c r="D28928" s="34">
        <v>326</v>
      </c>
      <c r="E28928" s="34">
        <v>372</v>
      </c>
      <c r="F28928" s="34">
        <v>308</v>
      </c>
      <c r="G28928" s="34">
        <v>326</v>
      </c>
      <c r="H28928" s="34">
        <v>341</v>
      </c>
      <c r="I28928" s="34">
        <v>332</v>
      </c>
      <c r="J28928" s="34">
        <v>285</v>
      </c>
      <c r="K28928" s="34">
        <v>270</v>
      </c>
      <c r="L28928" s="34">
        <v>342</v>
      </c>
      <c r="M28928" s="34">
        <v>238</v>
      </c>
    </row>
    <row r="28929" spans="1:13" x14ac:dyDescent="0.2">
      <c r="A28929" s="34" t="s">
        <v>129823</v>
      </c>
      <c r="B28929" s="34">
        <v>281</v>
      </c>
      <c r="C28929" s="34">
        <v>292</v>
      </c>
      <c r="D28929" s="34">
        <v>284</v>
      </c>
      <c r="E28929" s="34">
        <v>294</v>
      </c>
      <c r="F28929" s="34">
        <v>222</v>
      </c>
      <c r="G28929" s="34">
        <v>318</v>
      </c>
      <c r="H28929" s="34">
        <v>301</v>
      </c>
      <c r="I28929" s="34">
        <v>319</v>
      </c>
      <c r="J28929" s="34">
        <v>283</v>
      </c>
      <c r="K28929" s="34">
        <v>270</v>
      </c>
      <c r="L28929" s="34">
        <v>282</v>
      </c>
      <c r="M28929" s="34">
        <v>225</v>
      </c>
    </row>
    <row r="28930" spans="1:13" x14ac:dyDescent="0.2">
      <c r="A28930" s="34" t="s">
        <v>129824</v>
      </c>
      <c r="B28930" s="34">
        <v>239</v>
      </c>
      <c r="C28930" s="34">
        <v>235</v>
      </c>
      <c r="D28930" s="34">
        <v>253</v>
      </c>
      <c r="E28930" s="34">
        <v>264</v>
      </c>
      <c r="F28930" s="34">
        <v>197</v>
      </c>
      <c r="G28930" s="34">
        <v>208</v>
      </c>
      <c r="H28930" s="34">
        <v>260</v>
      </c>
      <c r="I28930" s="34">
        <v>276</v>
      </c>
      <c r="J28930" s="34">
        <v>263</v>
      </c>
      <c r="K28930" s="34">
        <v>155</v>
      </c>
      <c r="L28930" s="34">
        <v>247</v>
      </c>
      <c r="M28930" s="34">
        <v>192</v>
      </c>
    </row>
    <row r="28931" spans="1:13" x14ac:dyDescent="0.2">
      <c r="A28931" s="34" t="s">
        <v>129825</v>
      </c>
      <c r="B28931" s="34">
        <v>202</v>
      </c>
      <c r="C28931" s="34">
        <v>208</v>
      </c>
      <c r="D28931" s="34">
        <v>192</v>
      </c>
      <c r="E28931" s="34">
        <v>222</v>
      </c>
      <c r="F28931" s="34">
        <v>213</v>
      </c>
      <c r="G28931" s="34">
        <v>184</v>
      </c>
      <c r="H28931" s="34">
        <v>174</v>
      </c>
      <c r="I28931" s="34">
        <v>166</v>
      </c>
      <c r="J28931" s="34">
        <v>202</v>
      </c>
      <c r="K28931" s="34">
        <v>150</v>
      </c>
      <c r="L28931" s="34">
        <v>214</v>
      </c>
      <c r="M28931" s="34">
        <v>165</v>
      </c>
    </row>
    <row r="28932" spans="1:13" x14ac:dyDescent="0.2">
      <c r="A28932" s="34" t="s">
        <v>129826</v>
      </c>
      <c r="B28932" s="34">
        <v>263</v>
      </c>
      <c r="C28932" s="34">
        <v>363</v>
      </c>
      <c r="D28932" s="34">
        <v>310</v>
      </c>
      <c r="E28932" s="34">
        <v>390</v>
      </c>
      <c r="F28932" s="34">
        <v>266</v>
      </c>
      <c r="G28932" s="34">
        <v>324</v>
      </c>
      <c r="H28932" s="34">
        <v>301</v>
      </c>
      <c r="I28932" s="34">
        <v>308</v>
      </c>
      <c r="J28932" s="34">
        <v>239</v>
      </c>
      <c r="K28932" s="34">
        <v>287</v>
      </c>
      <c r="L28932" s="34">
        <v>340</v>
      </c>
      <c r="M28932" s="34">
        <v>254</v>
      </c>
    </row>
    <row r="28933" spans="1:13" x14ac:dyDescent="0.2">
      <c r="A28933" s="34" t="s">
        <v>129827</v>
      </c>
      <c r="B28933" s="34">
        <v>199</v>
      </c>
      <c r="C28933" s="34">
        <v>234</v>
      </c>
      <c r="D28933" s="34">
        <v>236</v>
      </c>
      <c r="E28933" s="34">
        <v>267</v>
      </c>
      <c r="F28933" s="34">
        <v>267</v>
      </c>
      <c r="G28933" s="34">
        <v>220</v>
      </c>
      <c r="H28933" s="34">
        <v>210</v>
      </c>
      <c r="I28933" s="34">
        <v>277</v>
      </c>
      <c r="J28933" s="34">
        <v>232</v>
      </c>
      <c r="K28933" s="34">
        <v>182</v>
      </c>
      <c r="L28933" s="34">
        <v>231</v>
      </c>
      <c r="M28933" s="34">
        <v>172</v>
      </c>
    </row>
    <row r="28934" spans="1:13" x14ac:dyDescent="0.2">
      <c r="A28934" s="34" t="s">
        <v>129828</v>
      </c>
      <c r="B28934" s="34">
        <v>234</v>
      </c>
      <c r="C28934" s="34">
        <v>361</v>
      </c>
      <c r="D28934" s="34">
        <v>318</v>
      </c>
      <c r="E28934" s="34">
        <v>287</v>
      </c>
      <c r="F28934" s="34">
        <v>267</v>
      </c>
      <c r="G28934" s="34">
        <v>276</v>
      </c>
      <c r="H28934" s="34">
        <v>341</v>
      </c>
      <c r="I28934" s="34">
        <v>313</v>
      </c>
      <c r="J28934" s="34">
        <v>344</v>
      </c>
      <c r="K28934" s="34">
        <v>241</v>
      </c>
      <c r="L28934" s="34">
        <v>269</v>
      </c>
      <c r="M28934" s="34">
        <v>232</v>
      </c>
    </row>
    <row r="28935" spans="1:13" x14ac:dyDescent="0.2">
      <c r="A28935" s="34" t="s">
        <v>129829</v>
      </c>
      <c r="B28935" s="34">
        <v>788</v>
      </c>
      <c r="C28935" s="34">
        <v>835</v>
      </c>
      <c r="D28935" s="34">
        <v>878</v>
      </c>
      <c r="E28935" s="34">
        <v>837</v>
      </c>
      <c r="F28935" s="34">
        <v>908</v>
      </c>
      <c r="G28935" s="34">
        <v>686</v>
      </c>
      <c r="H28935" s="34">
        <v>969</v>
      </c>
      <c r="I28935" s="34">
        <v>752</v>
      </c>
      <c r="J28935" s="34">
        <v>914</v>
      </c>
      <c r="K28935" s="34">
        <v>668</v>
      </c>
      <c r="L28935" s="34">
        <v>914</v>
      </c>
      <c r="M28935" s="34">
        <v>674</v>
      </c>
    </row>
    <row r="28936" spans="1:13" x14ac:dyDescent="0.2">
      <c r="A28936" s="34" t="s">
        <v>129830</v>
      </c>
      <c r="B28936" s="34">
        <v>198</v>
      </c>
      <c r="C28936" s="34">
        <v>183</v>
      </c>
      <c r="D28936" s="34">
        <v>178</v>
      </c>
      <c r="E28936" s="34">
        <v>189</v>
      </c>
      <c r="F28936" s="34">
        <v>208</v>
      </c>
      <c r="G28936" s="34">
        <v>160</v>
      </c>
      <c r="H28936" s="34">
        <v>209</v>
      </c>
      <c r="I28936" s="34">
        <v>188</v>
      </c>
      <c r="J28936" s="34">
        <v>208</v>
      </c>
      <c r="K28936" s="34">
        <v>176</v>
      </c>
      <c r="L28936" s="34">
        <v>160</v>
      </c>
      <c r="M28936" s="34">
        <v>140</v>
      </c>
    </row>
    <row r="28937" spans="1:13" x14ac:dyDescent="0.2">
      <c r="A28937" s="34" t="s">
        <v>129831</v>
      </c>
      <c r="B28937" s="34">
        <v>430</v>
      </c>
      <c r="C28937" s="34">
        <v>595</v>
      </c>
      <c r="D28937" s="34">
        <v>456</v>
      </c>
      <c r="E28937" s="34">
        <v>516</v>
      </c>
      <c r="F28937" s="34">
        <v>462</v>
      </c>
      <c r="G28937" s="34">
        <v>453</v>
      </c>
      <c r="H28937" s="34">
        <v>581</v>
      </c>
      <c r="I28937" s="34">
        <v>464</v>
      </c>
      <c r="J28937" s="34">
        <v>533</v>
      </c>
      <c r="K28937" s="34">
        <v>399</v>
      </c>
      <c r="L28937" s="34">
        <v>495</v>
      </c>
      <c r="M28937" s="34">
        <v>407</v>
      </c>
    </row>
    <row r="28938" spans="1:13" x14ac:dyDescent="0.2">
      <c r="A28938" s="34" t="s">
        <v>129832</v>
      </c>
      <c r="B28938" s="34">
        <v>120</v>
      </c>
      <c r="C28938" s="34">
        <v>231</v>
      </c>
      <c r="D28938" s="34">
        <v>190</v>
      </c>
      <c r="E28938" s="34">
        <v>224</v>
      </c>
      <c r="F28938" s="34">
        <v>175</v>
      </c>
      <c r="G28938" s="34">
        <v>211</v>
      </c>
      <c r="H28938" s="34">
        <v>164</v>
      </c>
      <c r="I28938" s="34">
        <v>219</v>
      </c>
      <c r="J28938" s="34">
        <v>206</v>
      </c>
      <c r="K28938" s="34">
        <v>157</v>
      </c>
      <c r="L28938" s="34">
        <v>190</v>
      </c>
      <c r="M28938" s="34">
        <v>178</v>
      </c>
    </row>
    <row r="28939" spans="1:13" x14ac:dyDescent="0.2">
      <c r="A28939" s="34" t="s">
        <v>129833</v>
      </c>
      <c r="B28939" s="34">
        <v>603</v>
      </c>
      <c r="C28939" s="34">
        <v>539</v>
      </c>
      <c r="D28939" s="34">
        <v>591</v>
      </c>
      <c r="E28939" s="34">
        <v>671</v>
      </c>
      <c r="F28939" s="34">
        <v>546</v>
      </c>
      <c r="G28939" s="34">
        <v>548</v>
      </c>
      <c r="H28939" s="34">
        <v>625</v>
      </c>
      <c r="I28939" s="34">
        <v>570</v>
      </c>
      <c r="J28939" s="34">
        <v>631</v>
      </c>
      <c r="K28939" s="34">
        <v>430</v>
      </c>
      <c r="L28939" s="34">
        <v>574</v>
      </c>
      <c r="M28939" s="34">
        <v>382</v>
      </c>
    </row>
    <row r="28940" spans="1:13" x14ac:dyDescent="0.2">
      <c r="A28940" s="34" t="s">
        <v>129834</v>
      </c>
      <c r="B28940" s="34">
        <v>382</v>
      </c>
      <c r="C28940" s="34">
        <v>421</v>
      </c>
      <c r="D28940" s="34">
        <v>419</v>
      </c>
      <c r="E28940" s="34">
        <v>515</v>
      </c>
      <c r="F28940" s="34">
        <v>386</v>
      </c>
      <c r="G28940" s="34">
        <v>369</v>
      </c>
      <c r="H28940" s="34">
        <v>442</v>
      </c>
      <c r="I28940" s="34">
        <v>462</v>
      </c>
      <c r="J28940" s="34">
        <v>450</v>
      </c>
      <c r="K28940" s="34">
        <v>385</v>
      </c>
      <c r="L28940" s="34">
        <v>441</v>
      </c>
      <c r="M28940" s="34">
        <v>366</v>
      </c>
    </row>
    <row r="28941" spans="1:13" x14ac:dyDescent="0.2">
      <c r="A28941" s="34" t="s">
        <v>129835</v>
      </c>
      <c r="B28941" s="34">
        <v>468</v>
      </c>
      <c r="C28941" s="34">
        <v>668</v>
      </c>
      <c r="D28941" s="34">
        <v>625</v>
      </c>
      <c r="E28941" s="34">
        <v>684</v>
      </c>
      <c r="F28941" s="34">
        <v>588</v>
      </c>
      <c r="G28941" s="34">
        <v>558</v>
      </c>
      <c r="H28941" s="34">
        <v>658</v>
      </c>
      <c r="I28941" s="34">
        <v>582</v>
      </c>
      <c r="J28941" s="34">
        <v>655</v>
      </c>
      <c r="K28941" s="34">
        <v>450</v>
      </c>
      <c r="L28941" s="34">
        <v>623</v>
      </c>
      <c r="M28941" s="34">
        <v>491</v>
      </c>
    </row>
    <row r="28942" spans="1:13" x14ac:dyDescent="0.2">
      <c r="A28942" s="34" t="s">
        <v>129836</v>
      </c>
      <c r="B28942" s="34">
        <v>416</v>
      </c>
      <c r="C28942" s="34">
        <v>349</v>
      </c>
      <c r="D28942" s="34">
        <v>401</v>
      </c>
      <c r="E28942" s="34">
        <v>448</v>
      </c>
      <c r="F28942" s="34">
        <v>399</v>
      </c>
      <c r="G28942" s="34">
        <v>377</v>
      </c>
      <c r="H28942" s="34">
        <v>427</v>
      </c>
      <c r="I28942" s="34">
        <v>420</v>
      </c>
      <c r="J28942" s="34">
        <v>306</v>
      </c>
      <c r="K28942" s="34">
        <v>325</v>
      </c>
      <c r="L28942" s="34">
        <v>425</v>
      </c>
      <c r="M28942" s="34">
        <v>291</v>
      </c>
    </row>
    <row r="28943" spans="1:13" x14ac:dyDescent="0.2">
      <c r="A28943" s="34" t="s">
        <v>129837</v>
      </c>
      <c r="B28943" s="34">
        <v>606</v>
      </c>
      <c r="C28943" s="34">
        <v>800</v>
      </c>
      <c r="D28943" s="34">
        <v>769</v>
      </c>
      <c r="E28943" s="34">
        <v>757</v>
      </c>
      <c r="F28943" s="34">
        <v>670</v>
      </c>
      <c r="G28943" s="34">
        <v>723</v>
      </c>
      <c r="H28943" s="34">
        <v>748</v>
      </c>
      <c r="I28943" s="34">
        <v>731</v>
      </c>
      <c r="J28943" s="34">
        <v>748</v>
      </c>
      <c r="K28943" s="34">
        <v>599</v>
      </c>
      <c r="L28943" s="34">
        <v>734</v>
      </c>
      <c r="M28943" s="34">
        <v>552</v>
      </c>
    </row>
    <row r="28944" spans="1:13" x14ac:dyDescent="0.2">
      <c r="A28944" s="34" t="s">
        <v>129838</v>
      </c>
      <c r="B28944" s="34">
        <v>504</v>
      </c>
      <c r="C28944" s="34">
        <v>424</v>
      </c>
      <c r="D28944" s="34">
        <v>439</v>
      </c>
      <c r="E28944" s="34">
        <v>414</v>
      </c>
      <c r="F28944" s="34">
        <v>383</v>
      </c>
      <c r="G28944" s="34">
        <v>296</v>
      </c>
      <c r="H28944" s="34">
        <v>397</v>
      </c>
      <c r="I28944" s="34">
        <v>388</v>
      </c>
      <c r="J28944" s="34">
        <v>454</v>
      </c>
      <c r="K28944" s="34">
        <v>277</v>
      </c>
      <c r="L28944" s="34">
        <v>383</v>
      </c>
      <c r="M28944" s="34">
        <v>263</v>
      </c>
    </row>
    <row r="28945" spans="1:13" x14ac:dyDescent="0.2">
      <c r="A28945" s="34" t="s">
        <v>129839</v>
      </c>
      <c r="B28945" s="34">
        <v>696</v>
      </c>
      <c r="C28945" s="34">
        <v>746</v>
      </c>
      <c r="D28945" s="34">
        <v>677</v>
      </c>
      <c r="E28945" s="34">
        <v>825</v>
      </c>
      <c r="F28945" s="34">
        <v>591</v>
      </c>
      <c r="G28945" s="34">
        <v>733</v>
      </c>
      <c r="H28945" s="34">
        <v>695</v>
      </c>
      <c r="I28945" s="34">
        <v>678</v>
      </c>
      <c r="J28945" s="34">
        <v>711</v>
      </c>
      <c r="K28945" s="34">
        <v>595</v>
      </c>
      <c r="L28945" s="34">
        <v>647</v>
      </c>
      <c r="M28945" s="34">
        <v>564</v>
      </c>
    </row>
    <row r="28946" spans="1:13" x14ac:dyDescent="0.2">
      <c r="A28946" s="34" t="s">
        <v>129840</v>
      </c>
      <c r="B28946" s="34">
        <v>514</v>
      </c>
      <c r="C28946" s="34">
        <v>523</v>
      </c>
      <c r="D28946" s="34">
        <v>591</v>
      </c>
      <c r="E28946" s="34">
        <v>567</v>
      </c>
      <c r="F28946" s="34">
        <v>542</v>
      </c>
      <c r="G28946" s="34">
        <v>493</v>
      </c>
      <c r="H28946" s="34">
        <v>563</v>
      </c>
      <c r="I28946" s="34">
        <v>497</v>
      </c>
      <c r="J28946" s="34">
        <v>595</v>
      </c>
      <c r="K28946" s="34">
        <v>455</v>
      </c>
      <c r="L28946" s="34">
        <v>507</v>
      </c>
      <c r="M28946" s="34">
        <v>436</v>
      </c>
    </row>
    <row r="28947" spans="1:13" x14ac:dyDescent="0.2">
      <c r="A28947" s="34" t="s">
        <v>129841</v>
      </c>
      <c r="B28947" s="34">
        <v>404</v>
      </c>
      <c r="C28947" s="34">
        <v>476</v>
      </c>
      <c r="D28947" s="34">
        <v>602</v>
      </c>
      <c r="E28947" s="34">
        <v>598</v>
      </c>
      <c r="F28947" s="34">
        <v>494</v>
      </c>
      <c r="G28947" s="34">
        <v>502</v>
      </c>
      <c r="H28947" s="34">
        <v>584</v>
      </c>
      <c r="I28947" s="34">
        <v>500</v>
      </c>
      <c r="J28947" s="34">
        <v>588</v>
      </c>
      <c r="K28947" s="34">
        <v>446</v>
      </c>
      <c r="L28947" s="34">
        <v>579</v>
      </c>
      <c r="M28947" s="34">
        <v>366</v>
      </c>
    </row>
    <row r="28948" spans="1:13" x14ac:dyDescent="0.2">
      <c r="A28948" s="34" t="s">
        <v>129842</v>
      </c>
      <c r="B28948" s="34">
        <v>240</v>
      </c>
      <c r="C28948" s="34">
        <v>345</v>
      </c>
      <c r="D28948" s="34">
        <v>280</v>
      </c>
      <c r="E28948" s="34">
        <v>391</v>
      </c>
      <c r="F28948" s="34">
        <v>291</v>
      </c>
      <c r="G28948" s="34">
        <v>337</v>
      </c>
      <c r="H28948" s="34">
        <v>288</v>
      </c>
      <c r="I28948" s="34">
        <v>366</v>
      </c>
      <c r="J28948" s="34">
        <v>281</v>
      </c>
      <c r="K28948" s="34">
        <v>328</v>
      </c>
      <c r="L28948" s="34">
        <v>274</v>
      </c>
      <c r="M28948" s="34">
        <v>241</v>
      </c>
    </row>
    <row r="28949" spans="1:13" x14ac:dyDescent="0.2">
      <c r="A28949" s="34" t="s">
        <v>129843</v>
      </c>
      <c r="B28949" s="34">
        <v>394</v>
      </c>
      <c r="C28949" s="34">
        <v>460</v>
      </c>
      <c r="D28949" s="34">
        <v>398</v>
      </c>
      <c r="E28949" s="34">
        <v>405</v>
      </c>
      <c r="F28949" s="34">
        <v>358</v>
      </c>
      <c r="G28949" s="34">
        <v>348</v>
      </c>
      <c r="H28949" s="34">
        <v>442</v>
      </c>
      <c r="I28949" s="34">
        <v>419</v>
      </c>
      <c r="J28949" s="34">
        <v>402</v>
      </c>
      <c r="K28949" s="34">
        <v>327</v>
      </c>
      <c r="L28949" s="34">
        <v>351</v>
      </c>
      <c r="M28949" s="34">
        <v>291</v>
      </c>
    </row>
    <row r="28950" spans="1:13" x14ac:dyDescent="0.2">
      <c r="A28950" s="34" t="s">
        <v>129844</v>
      </c>
      <c r="B28950" s="34">
        <v>491</v>
      </c>
      <c r="C28950" s="34">
        <v>410</v>
      </c>
      <c r="D28950" s="34">
        <v>394</v>
      </c>
      <c r="E28950" s="34">
        <v>523</v>
      </c>
      <c r="F28950" s="34">
        <v>376</v>
      </c>
      <c r="G28950" s="34">
        <v>427</v>
      </c>
      <c r="H28950" s="34">
        <v>450</v>
      </c>
      <c r="I28950" s="34">
        <v>457</v>
      </c>
      <c r="J28950" s="34">
        <v>403</v>
      </c>
      <c r="K28950" s="34">
        <v>348</v>
      </c>
      <c r="L28950" s="34">
        <v>355</v>
      </c>
      <c r="M28950" s="34">
        <v>352</v>
      </c>
    </row>
    <row r="28951" spans="1:13" x14ac:dyDescent="0.2">
      <c r="A28951" s="34" t="s">
        <v>129845</v>
      </c>
      <c r="B28951" s="34">
        <v>444</v>
      </c>
      <c r="C28951" s="34">
        <v>421</v>
      </c>
      <c r="D28951" s="34">
        <v>498</v>
      </c>
      <c r="E28951" s="34">
        <v>516</v>
      </c>
      <c r="F28951" s="34">
        <v>441</v>
      </c>
      <c r="G28951" s="34">
        <v>452</v>
      </c>
      <c r="H28951" s="34">
        <v>498</v>
      </c>
      <c r="I28951" s="34">
        <v>513</v>
      </c>
      <c r="J28951" s="34">
        <v>503</v>
      </c>
      <c r="K28951" s="34">
        <v>354</v>
      </c>
      <c r="L28951" s="34">
        <v>519</v>
      </c>
      <c r="M28951" s="34">
        <v>329</v>
      </c>
    </row>
    <row r="28952" spans="1:13" x14ac:dyDescent="0.2">
      <c r="A28952" s="34" t="s">
        <v>129846</v>
      </c>
      <c r="B28952" s="34">
        <v>406</v>
      </c>
      <c r="C28952" s="34">
        <v>428</v>
      </c>
      <c r="D28952" s="34">
        <v>434</v>
      </c>
      <c r="E28952" s="34">
        <v>406</v>
      </c>
      <c r="F28952" s="34">
        <v>379</v>
      </c>
      <c r="G28952" s="34">
        <v>376</v>
      </c>
      <c r="H28952" s="34">
        <v>436</v>
      </c>
      <c r="I28952" s="34">
        <v>399</v>
      </c>
      <c r="J28952" s="34">
        <v>393</v>
      </c>
      <c r="K28952" s="34">
        <v>335</v>
      </c>
      <c r="L28952" s="34">
        <v>385</v>
      </c>
      <c r="M28952" s="34">
        <v>291</v>
      </c>
    </row>
    <row r="28953" spans="1:13" x14ac:dyDescent="0.2">
      <c r="A28953" s="34" t="s">
        <v>129847</v>
      </c>
      <c r="B28953" s="34">
        <v>245</v>
      </c>
      <c r="C28953" s="34">
        <v>287</v>
      </c>
      <c r="D28953" s="34">
        <v>252</v>
      </c>
      <c r="E28953" s="34">
        <v>319</v>
      </c>
      <c r="F28953" s="34">
        <v>198</v>
      </c>
      <c r="G28953" s="34">
        <v>272</v>
      </c>
      <c r="H28953" s="34">
        <v>335</v>
      </c>
      <c r="I28953" s="34">
        <v>320</v>
      </c>
      <c r="J28953" s="34">
        <v>265</v>
      </c>
      <c r="K28953" s="34">
        <v>250</v>
      </c>
      <c r="L28953" s="34">
        <v>259</v>
      </c>
      <c r="M28953" s="34">
        <v>247</v>
      </c>
    </row>
    <row r="28954" spans="1:13" x14ac:dyDescent="0.2">
      <c r="A28954" s="34" t="s">
        <v>129848</v>
      </c>
      <c r="B28954" s="34">
        <v>331</v>
      </c>
      <c r="C28954" s="34">
        <v>298</v>
      </c>
      <c r="D28954" s="34">
        <v>259</v>
      </c>
      <c r="E28954" s="34">
        <v>257</v>
      </c>
      <c r="F28954" s="34">
        <v>177</v>
      </c>
      <c r="G28954" s="34">
        <v>228</v>
      </c>
      <c r="H28954" s="34">
        <v>287</v>
      </c>
      <c r="I28954" s="34">
        <v>238</v>
      </c>
      <c r="J28954" s="34">
        <v>254</v>
      </c>
      <c r="K28954" s="34">
        <v>203</v>
      </c>
      <c r="L28954" s="34">
        <v>253</v>
      </c>
      <c r="M28954" s="34">
        <v>238</v>
      </c>
    </row>
    <row r="28955" spans="1:13" x14ac:dyDescent="0.2">
      <c r="A28955" s="34" t="s">
        <v>129849</v>
      </c>
      <c r="B28955" s="34">
        <v>256</v>
      </c>
      <c r="C28955" s="34">
        <v>339</v>
      </c>
      <c r="D28955" s="34">
        <v>294</v>
      </c>
      <c r="E28955" s="34">
        <v>347</v>
      </c>
      <c r="F28955" s="34">
        <v>253</v>
      </c>
      <c r="G28955" s="34">
        <v>329</v>
      </c>
      <c r="H28955" s="34">
        <v>312</v>
      </c>
      <c r="I28955" s="34">
        <v>283</v>
      </c>
      <c r="J28955" s="34">
        <v>274</v>
      </c>
      <c r="K28955" s="34">
        <v>270</v>
      </c>
      <c r="L28955" s="34">
        <v>265</v>
      </c>
      <c r="M28955" s="34">
        <v>257</v>
      </c>
    </row>
    <row r="28956" spans="1:13" x14ac:dyDescent="0.2">
      <c r="A28956" s="34" t="s">
        <v>129850</v>
      </c>
      <c r="B28956" s="34">
        <v>238</v>
      </c>
      <c r="C28956" s="34">
        <v>252</v>
      </c>
      <c r="D28956" s="34">
        <v>291</v>
      </c>
      <c r="E28956" s="34">
        <v>297</v>
      </c>
      <c r="F28956" s="34">
        <v>218</v>
      </c>
      <c r="G28956" s="34">
        <v>266</v>
      </c>
      <c r="H28956" s="34">
        <v>291</v>
      </c>
      <c r="I28956" s="34">
        <v>220</v>
      </c>
      <c r="J28956" s="34">
        <v>274</v>
      </c>
      <c r="K28956" s="34">
        <v>206</v>
      </c>
      <c r="L28956" s="34">
        <v>250</v>
      </c>
      <c r="M28956" s="34">
        <v>195</v>
      </c>
    </row>
    <row r="28957" spans="1:13" x14ac:dyDescent="0.2">
      <c r="A28957" s="34" t="s">
        <v>129851</v>
      </c>
      <c r="B28957" s="34">
        <v>489</v>
      </c>
      <c r="C28957" s="34">
        <v>519</v>
      </c>
      <c r="D28957" s="34">
        <v>596</v>
      </c>
      <c r="E28957" s="34">
        <v>623</v>
      </c>
      <c r="F28957" s="34">
        <v>484</v>
      </c>
      <c r="G28957" s="34">
        <v>504</v>
      </c>
      <c r="H28957" s="34">
        <v>601</v>
      </c>
      <c r="I28957" s="34">
        <v>583</v>
      </c>
      <c r="J28957" s="34">
        <v>489</v>
      </c>
      <c r="K28957" s="34">
        <v>455</v>
      </c>
      <c r="L28957" s="34">
        <v>537</v>
      </c>
      <c r="M28957" s="34">
        <v>430</v>
      </c>
    </row>
    <row r="28958" spans="1:13" x14ac:dyDescent="0.2">
      <c r="A28958" s="34" t="s">
        <v>129852</v>
      </c>
      <c r="B28958" s="34">
        <v>501</v>
      </c>
      <c r="C28958" s="34">
        <v>524</v>
      </c>
      <c r="D28958" s="34">
        <v>584</v>
      </c>
      <c r="E28958" s="34">
        <v>549</v>
      </c>
      <c r="F28958" s="34">
        <v>511</v>
      </c>
      <c r="G28958" s="34">
        <v>440</v>
      </c>
      <c r="H28958" s="34">
        <v>636</v>
      </c>
      <c r="I28958" s="34">
        <v>500</v>
      </c>
      <c r="J28958" s="34">
        <v>469</v>
      </c>
      <c r="K28958" s="34">
        <v>394</v>
      </c>
      <c r="L28958" s="34">
        <v>537</v>
      </c>
      <c r="M28958" s="34">
        <v>399</v>
      </c>
    </row>
    <row r="28959" spans="1:13" x14ac:dyDescent="0.2">
      <c r="A28959" s="34" t="s">
        <v>129853</v>
      </c>
      <c r="B28959" s="34">
        <v>215</v>
      </c>
      <c r="C28959" s="34">
        <v>297</v>
      </c>
      <c r="D28959" s="34">
        <v>277</v>
      </c>
      <c r="E28959" s="34">
        <v>237</v>
      </c>
      <c r="F28959" s="34">
        <v>275</v>
      </c>
      <c r="G28959" s="34">
        <v>310</v>
      </c>
      <c r="H28959" s="34">
        <v>296</v>
      </c>
      <c r="I28959" s="34">
        <v>287</v>
      </c>
      <c r="J28959" s="34">
        <v>291</v>
      </c>
      <c r="K28959" s="34">
        <v>238</v>
      </c>
      <c r="L28959" s="34">
        <v>270</v>
      </c>
      <c r="M28959" s="34">
        <v>229</v>
      </c>
    </row>
    <row r="28960" spans="1:13" x14ac:dyDescent="0.2">
      <c r="A28960" s="34" t="s">
        <v>129854</v>
      </c>
      <c r="B28960" s="34">
        <v>390</v>
      </c>
      <c r="C28960" s="34">
        <v>340</v>
      </c>
      <c r="D28960" s="34">
        <v>400</v>
      </c>
      <c r="E28960" s="34">
        <v>437</v>
      </c>
      <c r="F28960" s="34">
        <v>366</v>
      </c>
      <c r="G28960" s="34">
        <v>340</v>
      </c>
      <c r="H28960" s="34">
        <v>406</v>
      </c>
      <c r="I28960" s="34">
        <v>335</v>
      </c>
      <c r="J28960" s="34">
        <v>432</v>
      </c>
      <c r="K28960" s="34">
        <v>294</v>
      </c>
      <c r="L28960" s="34">
        <v>402</v>
      </c>
      <c r="M28960" s="34">
        <v>262</v>
      </c>
    </row>
    <row r="28961" spans="1:13" x14ac:dyDescent="0.2">
      <c r="A28961" s="34" t="s">
        <v>129855</v>
      </c>
      <c r="B28961" s="34">
        <v>403</v>
      </c>
      <c r="C28961" s="34">
        <v>388</v>
      </c>
      <c r="D28961" s="34">
        <v>417</v>
      </c>
      <c r="E28961" s="34">
        <v>466</v>
      </c>
      <c r="F28961" s="34">
        <v>399</v>
      </c>
      <c r="G28961" s="34">
        <v>414</v>
      </c>
      <c r="H28961" s="34">
        <v>495</v>
      </c>
      <c r="I28961" s="34">
        <v>418</v>
      </c>
      <c r="J28961" s="34">
        <v>476</v>
      </c>
      <c r="K28961" s="34">
        <v>373</v>
      </c>
      <c r="L28961" s="34">
        <v>470</v>
      </c>
      <c r="M28961" s="34">
        <v>289</v>
      </c>
    </row>
    <row r="28962" spans="1:13" x14ac:dyDescent="0.2">
      <c r="A28962" s="34" t="s">
        <v>129856</v>
      </c>
      <c r="B28962" s="34">
        <v>358</v>
      </c>
      <c r="C28962" s="34">
        <v>378</v>
      </c>
      <c r="D28962" s="34">
        <v>449</v>
      </c>
      <c r="E28962" s="34">
        <v>468</v>
      </c>
      <c r="F28962" s="34">
        <v>381</v>
      </c>
      <c r="G28962" s="34">
        <v>365</v>
      </c>
      <c r="H28962" s="34">
        <v>389</v>
      </c>
      <c r="I28962" s="34">
        <v>375</v>
      </c>
      <c r="J28962" s="34">
        <v>370</v>
      </c>
      <c r="K28962" s="34">
        <v>283</v>
      </c>
      <c r="L28962" s="34">
        <v>439</v>
      </c>
      <c r="M28962" s="34">
        <v>342</v>
      </c>
    </row>
    <row r="28963" spans="1:13" x14ac:dyDescent="0.2">
      <c r="A28963" s="34" t="s">
        <v>129857</v>
      </c>
      <c r="B28963" s="34">
        <v>403</v>
      </c>
      <c r="C28963" s="34">
        <v>418</v>
      </c>
      <c r="D28963" s="34">
        <v>490</v>
      </c>
      <c r="E28963" s="34">
        <v>467</v>
      </c>
      <c r="F28963" s="34">
        <v>367</v>
      </c>
      <c r="G28963" s="34">
        <v>415</v>
      </c>
      <c r="H28963" s="34">
        <v>397</v>
      </c>
      <c r="I28963" s="34">
        <v>391</v>
      </c>
      <c r="J28963" s="34">
        <v>415</v>
      </c>
      <c r="K28963" s="34">
        <v>322</v>
      </c>
      <c r="L28963" s="34">
        <v>436</v>
      </c>
      <c r="M28963" s="34">
        <v>335</v>
      </c>
    </row>
    <row r="28964" spans="1:13" x14ac:dyDescent="0.2">
      <c r="A28964" s="34" t="s">
        <v>129858</v>
      </c>
      <c r="B28964" s="34">
        <v>350</v>
      </c>
      <c r="C28964" s="34">
        <v>439</v>
      </c>
      <c r="D28964" s="34">
        <v>430</v>
      </c>
      <c r="E28964" s="34">
        <v>440</v>
      </c>
      <c r="F28964" s="34">
        <v>337</v>
      </c>
      <c r="G28964" s="34">
        <v>478</v>
      </c>
      <c r="H28964" s="34">
        <v>449</v>
      </c>
      <c r="I28964" s="34">
        <v>478</v>
      </c>
      <c r="J28964" s="34">
        <v>336</v>
      </c>
      <c r="K28964" s="34">
        <v>410</v>
      </c>
      <c r="L28964" s="34">
        <v>358</v>
      </c>
      <c r="M28964" s="34">
        <v>351</v>
      </c>
    </row>
    <row r="28965" spans="1:13" x14ac:dyDescent="0.2">
      <c r="A28965" s="34" t="s">
        <v>129859</v>
      </c>
      <c r="B28965" s="34">
        <v>547</v>
      </c>
      <c r="C28965" s="34">
        <v>477</v>
      </c>
      <c r="D28965" s="34">
        <v>564</v>
      </c>
      <c r="E28965" s="34">
        <v>567</v>
      </c>
      <c r="F28965" s="34">
        <v>509</v>
      </c>
      <c r="G28965" s="34">
        <v>465</v>
      </c>
      <c r="H28965" s="34">
        <v>615</v>
      </c>
      <c r="I28965" s="34">
        <v>559</v>
      </c>
      <c r="J28965" s="34">
        <v>562</v>
      </c>
      <c r="K28965" s="34">
        <v>408</v>
      </c>
      <c r="L28965" s="34">
        <v>484</v>
      </c>
      <c r="M28965" s="34">
        <v>382</v>
      </c>
    </row>
    <row r="28966" spans="1:13" x14ac:dyDescent="0.2">
      <c r="A28966" s="34" t="s">
        <v>129860</v>
      </c>
      <c r="B28966" s="34">
        <v>742</v>
      </c>
      <c r="C28966" s="34">
        <v>678</v>
      </c>
      <c r="D28966" s="34">
        <v>861</v>
      </c>
      <c r="E28966" s="34">
        <v>750</v>
      </c>
      <c r="F28966" s="34">
        <v>801</v>
      </c>
      <c r="G28966" s="34">
        <v>702</v>
      </c>
      <c r="H28966" s="34">
        <v>847</v>
      </c>
      <c r="I28966" s="34">
        <v>692</v>
      </c>
      <c r="J28966" s="34">
        <v>873</v>
      </c>
      <c r="K28966" s="34">
        <v>642</v>
      </c>
      <c r="L28966" s="34">
        <v>781</v>
      </c>
      <c r="M28966" s="34">
        <v>571</v>
      </c>
    </row>
    <row r="28967" spans="1:13" x14ac:dyDescent="0.2">
      <c r="A28967" s="34" t="s">
        <v>129861</v>
      </c>
      <c r="B28967" s="34">
        <v>679</v>
      </c>
      <c r="C28967" s="34">
        <v>621</v>
      </c>
      <c r="D28967" s="34">
        <v>648</v>
      </c>
      <c r="E28967" s="34">
        <v>695</v>
      </c>
      <c r="F28967" s="34">
        <v>567</v>
      </c>
      <c r="G28967" s="34">
        <v>626</v>
      </c>
      <c r="H28967" s="34">
        <v>728</v>
      </c>
      <c r="I28967" s="34">
        <v>630</v>
      </c>
      <c r="J28967" s="34">
        <v>774</v>
      </c>
      <c r="K28967" s="34">
        <v>521</v>
      </c>
      <c r="L28967" s="34">
        <v>685</v>
      </c>
      <c r="M28967" s="34">
        <v>449</v>
      </c>
    </row>
    <row r="28968" spans="1:13" x14ac:dyDescent="0.2">
      <c r="A28968" s="34" t="s">
        <v>129862</v>
      </c>
      <c r="B28968" s="34">
        <v>367</v>
      </c>
      <c r="C28968" s="34">
        <v>307</v>
      </c>
      <c r="D28968" s="34">
        <v>392</v>
      </c>
      <c r="E28968" s="34">
        <v>397</v>
      </c>
      <c r="F28968" s="34">
        <v>310</v>
      </c>
      <c r="G28968" s="34">
        <v>319</v>
      </c>
      <c r="H28968" s="34">
        <v>378</v>
      </c>
      <c r="I28968" s="34">
        <v>342</v>
      </c>
      <c r="J28968" s="34">
        <v>445</v>
      </c>
      <c r="K28968" s="34">
        <v>276</v>
      </c>
      <c r="L28968" s="34">
        <v>405</v>
      </c>
      <c r="M28968" s="34">
        <v>334</v>
      </c>
    </row>
    <row r="28969" spans="1:13" x14ac:dyDescent="0.2">
      <c r="A28969" s="34" t="s">
        <v>129863</v>
      </c>
      <c r="B28969" s="34">
        <v>1101</v>
      </c>
      <c r="C28969" s="34">
        <v>980</v>
      </c>
      <c r="D28969" s="34">
        <v>1033</v>
      </c>
      <c r="E28969" s="34">
        <v>1184</v>
      </c>
      <c r="F28969" s="34">
        <v>1007</v>
      </c>
      <c r="G28969" s="34">
        <v>937</v>
      </c>
      <c r="H28969" s="34">
        <v>1067</v>
      </c>
      <c r="I28969" s="34">
        <v>1054</v>
      </c>
      <c r="J28969" s="34">
        <v>1056</v>
      </c>
      <c r="K28969" s="34">
        <v>862</v>
      </c>
      <c r="L28969" s="34">
        <v>1017</v>
      </c>
      <c r="M28969" s="34">
        <v>777</v>
      </c>
    </row>
    <row r="28970" spans="1:13" x14ac:dyDescent="0.2">
      <c r="A28970" s="34" t="s">
        <v>129864</v>
      </c>
      <c r="B28970" s="34">
        <v>1081</v>
      </c>
      <c r="C28970" s="34">
        <v>1014</v>
      </c>
      <c r="D28970" s="34">
        <v>1209</v>
      </c>
      <c r="E28970" s="34">
        <v>1116</v>
      </c>
      <c r="F28970" s="34">
        <v>987</v>
      </c>
      <c r="G28970" s="34">
        <v>914</v>
      </c>
      <c r="H28970" s="34">
        <v>1212</v>
      </c>
      <c r="I28970" s="34">
        <v>913</v>
      </c>
      <c r="J28970" s="34">
        <v>1112</v>
      </c>
      <c r="K28970" s="34">
        <v>871</v>
      </c>
      <c r="L28970" s="34">
        <v>1035</v>
      </c>
      <c r="M28970" s="34">
        <v>736</v>
      </c>
    </row>
    <row r="28971" spans="1:13" x14ac:dyDescent="0.2">
      <c r="A28971" s="34" t="s">
        <v>129865</v>
      </c>
      <c r="B28971" s="34">
        <v>365</v>
      </c>
      <c r="C28971" s="34">
        <v>346</v>
      </c>
      <c r="D28971" s="34">
        <v>405</v>
      </c>
      <c r="E28971" s="34">
        <v>403</v>
      </c>
      <c r="F28971" s="34">
        <v>312</v>
      </c>
      <c r="G28971" s="34">
        <v>304</v>
      </c>
      <c r="H28971" s="34">
        <v>368</v>
      </c>
      <c r="I28971" s="34">
        <v>346</v>
      </c>
      <c r="J28971" s="34">
        <v>365</v>
      </c>
      <c r="K28971" s="34">
        <v>290</v>
      </c>
      <c r="L28971" s="34">
        <v>290</v>
      </c>
      <c r="M28971" s="34">
        <v>306</v>
      </c>
    </row>
    <row r="28972" spans="1:13" x14ac:dyDescent="0.2">
      <c r="A28972" s="34" t="s">
        <v>129866</v>
      </c>
      <c r="B28972" s="34">
        <v>436</v>
      </c>
      <c r="C28972" s="34">
        <v>511</v>
      </c>
      <c r="D28972" s="34">
        <v>520</v>
      </c>
      <c r="E28972" s="34">
        <v>486</v>
      </c>
      <c r="F28972" s="34">
        <v>513</v>
      </c>
      <c r="G28972" s="34">
        <v>445</v>
      </c>
      <c r="H28972" s="34">
        <v>559</v>
      </c>
      <c r="I28972" s="34">
        <v>454</v>
      </c>
      <c r="J28972" s="34">
        <v>630</v>
      </c>
      <c r="K28972" s="34">
        <v>384</v>
      </c>
      <c r="L28972" s="34">
        <v>535</v>
      </c>
      <c r="M28972" s="34">
        <v>344</v>
      </c>
    </row>
    <row r="28973" spans="1:13" x14ac:dyDescent="0.2">
      <c r="A28973" s="34" t="s">
        <v>129867</v>
      </c>
      <c r="B28973" s="34">
        <v>369</v>
      </c>
      <c r="C28973" s="34">
        <v>485</v>
      </c>
      <c r="D28973" s="34">
        <v>435</v>
      </c>
      <c r="E28973" s="34">
        <v>473</v>
      </c>
      <c r="F28973" s="34">
        <v>468</v>
      </c>
      <c r="G28973" s="34">
        <v>361</v>
      </c>
      <c r="H28973" s="34">
        <v>454</v>
      </c>
      <c r="I28973" s="34">
        <v>420</v>
      </c>
      <c r="J28973" s="34">
        <v>488</v>
      </c>
      <c r="K28973" s="34">
        <v>353</v>
      </c>
      <c r="L28973" s="34">
        <v>509</v>
      </c>
      <c r="M28973" s="34">
        <v>338</v>
      </c>
    </row>
    <row r="28974" spans="1:13" x14ac:dyDescent="0.2">
      <c r="A28974" s="34" t="s">
        <v>129868</v>
      </c>
      <c r="B28974" s="34">
        <v>637</v>
      </c>
      <c r="C28974" s="34">
        <v>729</v>
      </c>
      <c r="D28974" s="34">
        <v>817</v>
      </c>
      <c r="E28974" s="34">
        <v>799</v>
      </c>
      <c r="F28974" s="34">
        <v>647</v>
      </c>
      <c r="G28974" s="34">
        <v>597</v>
      </c>
      <c r="H28974" s="34">
        <v>803</v>
      </c>
      <c r="I28974" s="34">
        <v>679</v>
      </c>
      <c r="J28974" s="34">
        <v>756</v>
      </c>
      <c r="K28974" s="34">
        <v>515</v>
      </c>
      <c r="L28974" s="34">
        <v>691</v>
      </c>
      <c r="M28974" s="34">
        <v>538</v>
      </c>
    </row>
    <row r="28975" spans="1:13" x14ac:dyDescent="0.2">
      <c r="A28975" s="34" t="s">
        <v>129869</v>
      </c>
      <c r="B28975" s="34">
        <v>913</v>
      </c>
      <c r="C28975" s="34">
        <v>867</v>
      </c>
      <c r="D28975" s="34">
        <v>906</v>
      </c>
      <c r="E28975" s="34">
        <v>907</v>
      </c>
      <c r="F28975" s="34">
        <v>832</v>
      </c>
      <c r="G28975" s="34">
        <v>796</v>
      </c>
      <c r="H28975" s="34">
        <v>1033</v>
      </c>
      <c r="I28975" s="34">
        <v>835</v>
      </c>
      <c r="J28975" s="34">
        <v>912</v>
      </c>
      <c r="K28975" s="34">
        <v>709</v>
      </c>
      <c r="L28975" s="34">
        <v>799</v>
      </c>
      <c r="M28975" s="34">
        <v>636</v>
      </c>
    </row>
    <row r="28976" spans="1:13" x14ac:dyDescent="0.2">
      <c r="A28976" s="34" t="s">
        <v>129870</v>
      </c>
      <c r="B28976" s="34">
        <v>274</v>
      </c>
      <c r="C28976" s="34">
        <v>273</v>
      </c>
      <c r="D28976" s="34">
        <v>372</v>
      </c>
      <c r="E28976" s="34">
        <v>321</v>
      </c>
      <c r="F28976" s="34">
        <v>282</v>
      </c>
      <c r="G28976" s="34">
        <v>304</v>
      </c>
      <c r="H28976" s="34">
        <v>278</v>
      </c>
      <c r="I28976" s="34">
        <v>323</v>
      </c>
      <c r="J28976" s="34">
        <v>332</v>
      </c>
      <c r="K28976" s="34">
        <v>248</v>
      </c>
      <c r="L28976" s="34">
        <v>311</v>
      </c>
      <c r="M28976" s="34">
        <v>263</v>
      </c>
    </row>
    <row r="28977" spans="1:13" x14ac:dyDescent="0.2">
      <c r="A28977" s="34" t="s">
        <v>129871</v>
      </c>
      <c r="B28977" s="34">
        <v>362</v>
      </c>
      <c r="C28977" s="34">
        <v>472</v>
      </c>
      <c r="D28977" s="34">
        <v>451</v>
      </c>
      <c r="E28977" s="34">
        <v>446</v>
      </c>
      <c r="F28977" s="34">
        <v>387</v>
      </c>
      <c r="G28977" s="34">
        <v>401</v>
      </c>
      <c r="H28977" s="34">
        <v>427</v>
      </c>
      <c r="I28977" s="34">
        <v>416</v>
      </c>
      <c r="J28977" s="34">
        <v>454</v>
      </c>
      <c r="K28977" s="34">
        <v>361</v>
      </c>
      <c r="L28977" s="34">
        <v>412</v>
      </c>
      <c r="M28977" s="34">
        <v>316</v>
      </c>
    </row>
    <row r="28978" spans="1:13" x14ac:dyDescent="0.2">
      <c r="A28978" s="34" t="s">
        <v>129872</v>
      </c>
      <c r="B28978" s="34">
        <v>469</v>
      </c>
      <c r="C28978" s="34">
        <v>474</v>
      </c>
      <c r="D28978" s="34">
        <v>506</v>
      </c>
      <c r="E28978" s="34">
        <v>505</v>
      </c>
      <c r="F28978" s="34">
        <v>455</v>
      </c>
      <c r="G28978" s="34">
        <v>523</v>
      </c>
      <c r="H28978" s="34">
        <v>626</v>
      </c>
      <c r="I28978" s="34">
        <v>496</v>
      </c>
      <c r="J28978" s="34">
        <v>591</v>
      </c>
      <c r="K28978" s="34">
        <v>365</v>
      </c>
      <c r="L28978" s="34">
        <v>438</v>
      </c>
      <c r="M28978" s="34">
        <v>377</v>
      </c>
    </row>
    <row r="28979" spans="1:13" x14ac:dyDescent="0.2">
      <c r="A28979" s="34" t="s">
        <v>129873</v>
      </c>
      <c r="B28979" s="34">
        <v>588</v>
      </c>
      <c r="C28979" s="34">
        <v>476</v>
      </c>
      <c r="D28979" s="34">
        <v>557</v>
      </c>
      <c r="E28979" s="34">
        <v>576</v>
      </c>
      <c r="F28979" s="34">
        <v>437</v>
      </c>
      <c r="G28979" s="34">
        <v>489</v>
      </c>
      <c r="H28979" s="34">
        <v>574</v>
      </c>
      <c r="I28979" s="34">
        <v>519</v>
      </c>
      <c r="J28979" s="34">
        <v>507</v>
      </c>
      <c r="K28979" s="34">
        <v>402</v>
      </c>
      <c r="L28979" s="34">
        <v>526</v>
      </c>
      <c r="M28979" s="34">
        <v>465</v>
      </c>
    </row>
    <row r="28980" spans="1:13" x14ac:dyDescent="0.2">
      <c r="A28980" s="34" t="s">
        <v>129874</v>
      </c>
      <c r="B28980" s="34">
        <v>264</v>
      </c>
      <c r="C28980" s="34">
        <v>321</v>
      </c>
      <c r="D28980" s="34">
        <v>414</v>
      </c>
      <c r="E28980" s="34">
        <v>367</v>
      </c>
      <c r="F28980" s="34">
        <v>331</v>
      </c>
      <c r="G28980" s="34">
        <v>273</v>
      </c>
      <c r="H28980" s="34">
        <v>456</v>
      </c>
      <c r="I28980" s="34">
        <v>306</v>
      </c>
      <c r="J28980" s="34">
        <v>346</v>
      </c>
      <c r="K28980" s="34">
        <v>250</v>
      </c>
      <c r="L28980" s="34">
        <v>298</v>
      </c>
      <c r="M28980" s="34">
        <v>270</v>
      </c>
    </row>
    <row r="28981" spans="1:13" x14ac:dyDescent="0.2">
      <c r="A28981" s="34" t="s">
        <v>129875</v>
      </c>
      <c r="B28981" s="34">
        <v>359</v>
      </c>
      <c r="C28981" s="34">
        <v>363</v>
      </c>
      <c r="D28981" s="34">
        <v>397</v>
      </c>
      <c r="E28981" s="34">
        <v>400</v>
      </c>
      <c r="F28981" s="34">
        <v>322</v>
      </c>
      <c r="G28981" s="34">
        <v>338</v>
      </c>
      <c r="H28981" s="34">
        <v>348</v>
      </c>
      <c r="I28981" s="34">
        <v>398</v>
      </c>
      <c r="J28981" s="34">
        <v>343</v>
      </c>
      <c r="K28981" s="34">
        <v>332</v>
      </c>
      <c r="L28981" s="34">
        <v>369</v>
      </c>
      <c r="M28981" s="34">
        <v>358</v>
      </c>
    </row>
    <row r="28982" spans="1:13" x14ac:dyDescent="0.2">
      <c r="A28982" s="34" t="s">
        <v>129876</v>
      </c>
      <c r="B28982" s="34">
        <v>453</v>
      </c>
      <c r="C28982" s="34">
        <v>494</v>
      </c>
      <c r="D28982" s="34">
        <v>508</v>
      </c>
      <c r="E28982" s="34">
        <v>498</v>
      </c>
      <c r="F28982" s="34">
        <v>469</v>
      </c>
      <c r="G28982" s="34">
        <v>396</v>
      </c>
      <c r="H28982" s="34">
        <v>562</v>
      </c>
      <c r="I28982" s="34">
        <v>487</v>
      </c>
      <c r="J28982" s="34">
        <v>533</v>
      </c>
      <c r="K28982" s="34">
        <v>372</v>
      </c>
      <c r="L28982" s="34">
        <v>538</v>
      </c>
      <c r="M28982" s="34">
        <v>284</v>
      </c>
    </row>
    <row r="28983" spans="1:13" x14ac:dyDescent="0.2">
      <c r="A28983" s="34" t="s">
        <v>129877</v>
      </c>
      <c r="B28983" s="34">
        <v>493</v>
      </c>
      <c r="C28983" s="34">
        <v>486</v>
      </c>
      <c r="D28983" s="34">
        <v>464</v>
      </c>
      <c r="E28983" s="34">
        <v>470</v>
      </c>
      <c r="F28983" s="34">
        <v>328</v>
      </c>
      <c r="G28983" s="34">
        <v>458</v>
      </c>
      <c r="H28983" s="34">
        <v>465</v>
      </c>
      <c r="I28983" s="34">
        <v>426</v>
      </c>
      <c r="J28983" s="34">
        <v>447</v>
      </c>
      <c r="K28983" s="34">
        <v>380</v>
      </c>
      <c r="L28983" s="34">
        <v>411</v>
      </c>
      <c r="M28983" s="34">
        <v>365</v>
      </c>
    </row>
    <row r="28984" spans="1:13" x14ac:dyDescent="0.2">
      <c r="A28984" s="34" t="s">
        <v>129878</v>
      </c>
      <c r="B28984" s="34">
        <v>639</v>
      </c>
      <c r="C28984" s="34">
        <v>587</v>
      </c>
      <c r="D28984" s="34">
        <v>700</v>
      </c>
      <c r="E28984" s="34">
        <v>656</v>
      </c>
      <c r="F28984" s="34">
        <v>649</v>
      </c>
      <c r="G28984" s="34">
        <v>545</v>
      </c>
      <c r="H28984" s="34">
        <v>738</v>
      </c>
      <c r="I28984" s="34">
        <v>638</v>
      </c>
      <c r="J28984" s="34">
        <v>744</v>
      </c>
      <c r="K28984" s="34">
        <v>459</v>
      </c>
      <c r="L28984" s="34">
        <v>635</v>
      </c>
      <c r="M28984" s="34">
        <v>433</v>
      </c>
    </row>
    <row r="28985" spans="1:13" x14ac:dyDescent="0.2">
      <c r="A28985" s="34" t="s">
        <v>129879</v>
      </c>
      <c r="B28985" s="34">
        <v>751</v>
      </c>
      <c r="C28985" s="34">
        <v>698</v>
      </c>
      <c r="D28985" s="34">
        <v>805</v>
      </c>
      <c r="E28985" s="34">
        <v>825</v>
      </c>
      <c r="F28985" s="34">
        <v>704</v>
      </c>
      <c r="G28985" s="34">
        <v>715</v>
      </c>
      <c r="H28985" s="34">
        <v>807</v>
      </c>
      <c r="I28985" s="34">
        <v>739</v>
      </c>
      <c r="J28985" s="34">
        <v>824</v>
      </c>
      <c r="K28985" s="34">
        <v>650</v>
      </c>
      <c r="L28985" s="34">
        <v>767</v>
      </c>
      <c r="M28985" s="34">
        <v>610</v>
      </c>
    </row>
    <row r="28986" spans="1:13" x14ac:dyDescent="0.2">
      <c r="A28986" s="34" t="s">
        <v>129880</v>
      </c>
      <c r="B28986" s="34">
        <v>380</v>
      </c>
      <c r="C28986" s="34">
        <v>360</v>
      </c>
      <c r="D28986" s="34">
        <v>322</v>
      </c>
      <c r="E28986" s="34">
        <v>364</v>
      </c>
      <c r="F28986" s="34">
        <v>313</v>
      </c>
      <c r="G28986" s="34">
        <v>289</v>
      </c>
      <c r="H28986" s="34">
        <v>358</v>
      </c>
      <c r="I28986" s="34">
        <v>291</v>
      </c>
      <c r="J28986" s="34">
        <v>357</v>
      </c>
      <c r="K28986" s="34">
        <v>259</v>
      </c>
      <c r="L28986" s="34">
        <v>333</v>
      </c>
      <c r="M28986" s="34">
        <v>250</v>
      </c>
    </row>
    <row r="28987" spans="1:13" x14ac:dyDescent="0.2">
      <c r="A28987" s="34" t="s">
        <v>129881</v>
      </c>
      <c r="B28987" s="34">
        <v>309</v>
      </c>
      <c r="C28987" s="34">
        <v>346</v>
      </c>
      <c r="D28987" s="34">
        <v>429</v>
      </c>
      <c r="E28987" s="34">
        <v>457</v>
      </c>
      <c r="F28987" s="34">
        <v>422</v>
      </c>
      <c r="G28987" s="34">
        <v>421</v>
      </c>
      <c r="H28987" s="34">
        <v>478</v>
      </c>
      <c r="I28987" s="34">
        <v>377</v>
      </c>
      <c r="J28987" s="34">
        <v>451</v>
      </c>
      <c r="K28987" s="34">
        <v>281</v>
      </c>
      <c r="L28987" s="34">
        <v>389</v>
      </c>
      <c r="M28987" s="34">
        <v>311</v>
      </c>
    </row>
    <row r="28988" spans="1:13" x14ac:dyDescent="0.2">
      <c r="A28988" s="34" t="s">
        <v>129882</v>
      </c>
      <c r="B28988" s="34">
        <v>434</v>
      </c>
      <c r="C28988" s="34">
        <v>458</v>
      </c>
      <c r="D28988" s="34">
        <v>521</v>
      </c>
      <c r="E28988" s="34">
        <v>551</v>
      </c>
      <c r="F28988" s="34">
        <v>415</v>
      </c>
      <c r="G28988" s="34">
        <v>485</v>
      </c>
      <c r="H28988" s="34">
        <v>505</v>
      </c>
      <c r="I28988" s="34">
        <v>457</v>
      </c>
      <c r="J28988" s="34">
        <v>449</v>
      </c>
      <c r="K28988" s="34">
        <v>329</v>
      </c>
      <c r="L28988" s="34">
        <v>473</v>
      </c>
      <c r="M28988" s="34">
        <v>392</v>
      </c>
    </row>
    <row r="28989" spans="1:13" x14ac:dyDescent="0.2">
      <c r="A28989" s="34" t="s">
        <v>129883</v>
      </c>
      <c r="B28989" s="34">
        <v>625</v>
      </c>
      <c r="C28989" s="34">
        <v>735</v>
      </c>
      <c r="D28989" s="34">
        <v>729</v>
      </c>
      <c r="E28989" s="34">
        <v>788</v>
      </c>
      <c r="F28989" s="34">
        <v>616</v>
      </c>
      <c r="G28989" s="34">
        <v>679</v>
      </c>
      <c r="H28989" s="34">
        <v>744</v>
      </c>
      <c r="I28989" s="34">
        <v>731</v>
      </c>
      <c r="J28989" s="34">
        <v>685</v>
      </c>
      <c r="K28989" s="34">
        <v>577</v>
      </c>
      <c r="L28989" s="34">
        <v>670</v>
      </c>
      <c r="M28989" s="34">
        <v>504</v>
      </c>
    </row>
    <row r="28990" spans="1:13" x14ac:dyDescent="0.2">
      <c r="A28990" s="34" t="s">
        <v>129884</v>
      </c>
      <c r="B28990" s="34">
        <v>587</v>
      </c>
      <c r="C28990" s="34">
        <v>614</v>
      </c>
      <c r="D28990" s="34">
        <v>693</v>
      </c>
      <c r="E28990" s="34">
        <v>674</v>
      </c>
      <c r="F28990" s="34">
        <v>566</v>
      </c>
      <c r="G28990" s="34">
        <v>580</v>
      </c>
      <c r="H28990" s="34">
        <v>596</v>
      </c>
      <c r="I28990" s="34">
        <v>601</v>
      </c>
      <c r="J28990" s="34">
        <v>709</v>
      </c>
      <c r="K28990" s="34">
        <v>505</v>
      </c>
      <c r="L28990" s="34">
        <v>624</v>
      </c>
      <c r="M28990" s="34">
        <v>482</v>
      </c>
    </row>
    <row r="28991" spans="1:13" x14ac:dyDescent="0.2">
      <c r="A28991" s="34" t="s">
        <v>129885</v>
      </c>
      <c r="B28991" s="34">
        <v>354</v>
      </c>
      <c r="C28991" s="34">
        <v>394</v>
      </c>
      <c r="D28991" s="34">
        <v>361</v>
      </c>
      <c r="E28991" s="34">
        <v>419</v>
      </c>
      <c r="F28991" s="34">
        <v>340</v>
      </c>
      <c r="G28991" s="34">
        <v>359</v>
      </c>
      <c r="H28991" s="34">
        <v>411</v>
      </c>
      <c r="I28991" s="34">
        <v>422</v>
      </c>
      <c r="J28991" s="34">
        <v>418</v>
      </c>
      <c r="K28991" s="34">
        <v>308</v>
      </c>
      <c r="L28991" s="34">
        <v>434</v>
      </c>
      <c r="M28991" s="34">
        <v>300</v>
      </c>
    </row>
    <row r="28992" spans="1:13" x14ac:dyDescent="0.2">
      <c r="A28992" s="34" t="s">
        <v>129886</v>
      </c>
      <c r="B28992" s="34">
        <v>640</v>
      </c>
      <c r="C28992" s="34">
        <v>715</v>
      </c>
      <c r="D28992" s="34">
        <v>767</v>
      </c>
      <c r="E28992" s="34">
        <v>744</v>
      </c>
      <c r="F28992" s="34">
        <v>621</v>
      </c>
      <c r="G28992" s="34">
        <v>623</v>
      </c>
      <c r="H28992" s="34">
        <v>777</v>
      </c>
      <c r="I28992" s="34">
        <v>679</v>
      </c>
      <c r="J28992" s="34">
        <v>740</v>
      </c>
      <c r="K28992" s="34">
        <v>575</v>
      </c>
      <c r="L28992" s="34">
        <v>619</v>
      </c>
      <c r="M28992" s="34">
        <v>504</v>
      </c>
    </row>
    <row r="28993" spans="1:13" x14ac:dyDescent="0.2">
      <c r="A28993" s="34" t="s">
        <v>129887</v>
      </c>
      <c r="B28993" s="34">
        <v>663</v>
      </c>
      <c r="C28993" s="34">
        <v>538</v>
      </c>
      <c r="D28993" s="34">
        <v>597</v>
      </c>
      <c r="E28993" s="34">
        <v>541</v>
      </c>
      <c r="F28993" s="34">
        <v>519</v>
      </c>
      <c r="G28993" s="34">
        <v>501</v>
      </c>
      <c r="H28993" s="34">
        <v>553</v>
      </c>
      <c r="I28993" s="34">
        <v>508</v>
      </c>
      <c r="J28993" s="34">
        <v>651</v>
      </c>
      <c r="K28993" s="34">
        <v>385</v>
      </c>
      <c r="L28993" s="34">
        <v>429</v>
      </c>
      <c r="M28993" s="34">
        <v>423</v>
      </c>
    </row>
    <row r="28994" spans="1:13" x14ac:dyDescent="0.2">
      <c r="A28994" s="34" t="s">
        <v>129888</v>
      </c>
      <c r="B28994" s="34">
        <v>425</v>
      </c>
      <c r="C28994" s="34">
        <v>368</v>
      </c>
      <c r="D28994" s="34">
        <v>368</v>
      </c>
      <c r="E28994" s="34">
        <v>439</v>
      </c>
      <c r="F28994" s="34">
        <v>308</v>
      </c>
      <c r="G28994" s="34">
        <v>386</v>
      </c>
      <c r="H28994" s="34">
        <v>380</v>
      </c>
      <c r="I28994" s="34">
        <v>376</v>
      </c>
      <c r="J28994" s="34">
        <v>414</v>
      </c>
      <c r="K28994" s="34">
        <v>320</v>
      </c>
      <c r="L28994" s="34">
        <v>361</v>
      </c>
      <c r="M28994" s="34">
        <v>290</v>
      </c>
    </row>
    <row r="28995" spans="1:13" x14ac:dyDescent="0.2">
      <c r="A28995" s="34" t="s">
        <v>129889</v>
      </c>
      <c r="B28995" s="34">
        <v>380</v>
      </c>
      <c r="C28995" s="34">
        <v>338</v>
      </c>
      <c r="D28995" s="34">
        <v>439</v>
      </c>
      <c r="E28995" s="34">
        <v>379</v>
      </c>
      <c r="F28995" s="34">
        <v>299</v>
      </c>
      <c r="G28995" s="34">
        <v>316</v>
      </c>
      <c r="H28995" s="34">
        <v>363</v>
      </c>
      <c r="I28995" s="34">
        <v>323</v>
      </c>
      <c r="J28995" s="34">
        <v>360</v>
      </c>
      <c r="K28995" s="34">
        <v>307</v>
      </c>
      <c r="L28995" s="34">
        <v>318</v>
      </c>
      <c r="M28995" s="34">
        <v>304</v>
      </c>
    </row>
    <row r="28996" spans="1:13" x14ac:dyDescent="0.2">
      <c r="A28996" s="34" t="s">
        <v>129890</v>
      </c>
      <c r="B28996" s="34">
        <v>355</v>
      </c>
      <c r="C28996" s="34">
        <v>338</v>
      </c>
      <c r="D28996" s="34">
        <v>427</v>
      </c>
      <c r="E28996" s="34">
        <v>355</v>
      </c>
      <c r="F28996" s="34">
        <v>343</v>
      </c>
      <c r="G28996" s="34">
        <v>302</v>
      </c>
      <c r="H28996" s="34">
        <v>396</v>
      </c>
      <c r="I28996" s="34">
        <v>372</v>
      </c>
      <c r="J28996" s="34">
        <v>453</v>
      </c>
      <c r="K28996" s="34">
        <v>279</v>
      </c>
      <c r="L28996" s="34">
        <v>404</v>
      </c>
      <c r="M28996" s="34">
        <v>269</v>
      </c>
    </row>
    <row r="28997" spans="1:13" x14ac:dyDescent="0.2">
      <c r="A28997" s="34" t="s">
        <v>129891</v>
      </c>
      <c r="B28997" s="34">
        <v>660</v>
      </c>
      <c r="C28997" s="34">
        <v>636</v>
      </c>
      <c r="D28997" s="34">
        <v>545</v>
      </c>
      <c r="E28997" s="34">
        <v>668</v>
      </c>
      <c r="F28997" s="34">
        <v>533</v>
      </c>
      <c r="G28997" s="34">
        <v>509</v>
      </c>
      <c r="H28997" s="34">
        <v>574</v>
      </c>
      <c r="I28997" s="34">
        <v>642</v>
      </c>
      <c r="J28997" s="34">
        <v>541</v>
      </c>
      <c r="K28997" s="34">
        <v>496</v>
      </c>
      <c r="L28997" s="34">
        <v>542</v>
      </c>
      <c r="M28997" s="34">
        <v>485</v>
      </c>
    </row>
    <row r="28998" spans="1:13" x14ac:dyDescent="0.2">
      <c r="A28998" s="34" t="s">
        <v>129892</v>
      </c>
      <c r="B28998" s="34">
        <v>281</v>
      </c>
      <c r="C28998" s="34">
        <v>378</v>
      </c>
      <c r="D28998" s="34">
        <v>294</v>
      </c>
      <c r="E28998" s="34">
        <v>409</v>
      </c>
      <c r="F28998" s="34">
        <v>287</v>
      </c>
      <c r="G28998" s="34">
        <v>326</v>
      </c>
      <c r="H28998" s="34">
        <v>379</v>
      </c>
      <c r="I28998" s="34">
        <v>324</v>
      </c>
      <c r="J28998" s="34">
        <v>357</v>
      </c>
      <c r="K28998" s="34">
        <v>258</v>
      </c>
      <c r="L28998" s="34">
        <v>338</v>
      </c>
      <c r="M28998" s="34">
        <v>265</v>
      </c>
    </row>
    <row r="28999" spans="1:13" x14ac:dyDescent="0.2">
      <c r="A28999" s="34" t="s">
        <v>129893</v>
      </c>
      <c r="B28999" s="34">
        <v>674</v>
      </c>
      <c r="C28999" s="34">
        <v>626</v>
      </c>
      <c r="D28999" s="34">
        <v>802</v>
      </c>
      <c r="E28999" s="34">
        <v>780</v>
      </c>
      <c r="F28999" s="34">
        <v>664</v>
      </c>
      <c r="G28999" s="34">
        <v>662</v>
      </c>
      <c r="H28999" s="34">
        <v>812</v>
      </c>
      <c r="I28999" s="34">
        <v>737</v>
      </c>
      <c r="J28999" s="34">
        <v>814</v>
      </c>
      <c r="K28999" s="34">
        <v>572</v>
      </c>
      <c r="L28999" s="34">
        <v>701</v>
      </c>
      <c r="M28999" s="34">
        <v>530</v>
      </c>
    </row>
    <row r="29000" spans="1:13" x14ac:dyDescent="0.2">
      <c r="A29000" s="34" t="s">
        <v>129894</v>
      </c>
      <c r="B29000" s="34">
        <v>572</v>
      </c>
      <c r="C29000" s="34">
        <v>584</v>
      </c>
      <c r="D29000" s="34">
        <v>604</v>
      </c>
      <c r="E29000" s="34">
        <v>623</v>
      </c>
      <c r="F29000" s="34">
        <v>486</v>
      </c>
      <c r="G29000" s="34">
        <v>543</v>
      </c>
      <c r="H29000" s="34">
        <v>539</v>
      </c>
      <c r="I29000" s="34">
        <v>495</v>
      </c>
      <c r="J29000" s="34">
        <v>595</v>
      </c>
      <c r="K29000" s="34">
        <v>454</v>
      </c>
      <c r="L29000" s="34">
        <v>508</v>
      </c>
      <c r="M29000" s="34">
        <v>405</v>
      </c>
    </row>
    <row r="29001" spans="1:13" x14ac:dyDescent="0.2">
      <c r="A29001" s="34" t="s">
        <v>129895</v>
      </c>
      <c r="B29001" s="34">
        <v>372</v>
      </c>
      <c r="C29001" s="34">
        <v>506</v>
      </c>
      <c r="D29001" s="34">
        <v>424</v>
      </c>
      <c r="E29001" s="34">
        <v>523</v>
      </c>
      <c r="F29001" s="34">
        <v>461</v>
      </c>
      <c r="G29001" s="34">
        <v>458</v>
      </c>
      <c r="H29001" s="34">
        <v>459</v>
      </c>
      <c r="I29001" s="34">
        <v>470</v>
      </c>
      <c r="J29001" s="34">
        <v>510</v>
      </c>
      <c r="K29001" s="34">
        <v>348</v>
      </c>
      <c r="L29001" s="34">
        <v>469</v>
      </c>
      <c r="M29001" s="34">
        <v>364</v>
      </c>
    </row>
    <row r="29002" spans="1:13" x14ac:dyDescent="0.2">
      <c r="A29002" s="34" t="s">
        <v>129896</v>
      </c>
      <c r="B29002" s="34">
        <v>1196</v>
      </c>
      <c r="C29002" s="34">
        <v>1013</v>
      </c>
      <c r="D29002" s="34">
        <v>1211</v>
      </c>
      <c r="E29002" s="34">
        <v>1142</v>
      </c>
      <c r="F29002" s="34">
        <v>1077</v>
      </c>
      <c r="G29002" s="34">
        <v>952</v>
      </c>
      <c r="H29002" s="34">
        <v>1289</v>
      </c>
      <c r="I29002" s="34">
        <v>1051</v>
      </c>
      <c r="J29002" s="34">
        <v>1202</v>
      </c>
      <c r="K29002" s="34">
        <v>861</v>
      </c>
      <c r="L29002" s="34">
        <v>1160</v>
      </c>
      <c r="M29002" s="34">
        <v>752</v>
      </c>
    </row>
    <row r="29003" spans="1:13" x14ac:dyDescent="0.2">
      <c r="A29003" s="34" t="s">
        <v>129897</v>
      </c>
      <c r="B29003" s="34">
        <v>678</v>
      </c>
      <c r="C29003" s="34">
        <v>683</v>
      </c>
      <c r="D29003" s="34">
        <v>811</v>
      </c>
      <c r="E29003" s="34">
        <v>774</v>
      </c>
      <c r="F29003" s="34">
        <v>660</v>
      </c>
      <c r="G29003" s="34">
        <v>671</v>
      </c>
      <c r="H29003" s="34">
        <v>787</v>
      </c>
      <c r="I29003" s="34">
        <v>712</v>
      </c>
      <c r="J29003" s="34">
        <v>689</v>
      </c>
      <c r="K29003" s="34">
        <v>597</v>
      </c>
      <c r="L29003" s="34">
        <v>722</v>
      </c>
      <c r="M29003" s="34">
        <v>562</v>
      </c>
    </row>
    <row r="29004" spans="1:13" x14ac:dyDescent="0.2">
      <c r="A29004" s="34" t="s">
        <v>129898</v>
      </c>
      <c r="B29004" s="34">
        <v>534</v>
      </c>
      <c r="C29004" s="34">
        <v>545</v>
      </c>
      <c r="D29004" s="34">
        <v>615</v>
      </c>
      <c r="E29004" s="34">
        <v>595</v>
      </c>
      <c r="F29004" s="34">
        <v>615</v>
      </c>
      <c r="G29004" s="34">
        <v>515</v>
      </c>
      <c r="H29004" s="34">
        <v>627</v>
      </c>
      <c r="I29004" s="34">
        <v>500</v>
      </c>
      <c r="J29004" s="34">
        <v>635</v>
      </c>
      <c r="K29004" s="34">
        <v>461</v>
      </c>
      <c r="L29004" s="34">
        <v>551</v>
      </c>
      <c r="M29004" s="34">
        <v>469</v>
      </c>
    </row>
    <row r="29005" spans="1:13" x14ac:dyDescent="0.2">
      <c r="A29005" s="34" t="s">
        <v>129899</v>
      </c>
      <c r="B29005" s="34">
        <v>483</v>
      </c>
      <c r="C29005" s="34">
        <v>558</v>
      </c>
      <c r="D29005" s="34">
        <v>532</v>
      </c>
      <c r="E29005" s="34">
        <v>668</v>
      </c>
      <c r="F29005" s="34">
        <v>560</v>
      </c>
      <c r="G29005" s="34">
        <v>539</v>
      </c>
      <c r="H29005" s="34">
        <v>596</v>
      </c>
      <c r="I29005" s="34">
        <v>598</v>
      </c>
      <c r="J29005" s="34">
        <v>531</v>
      </c>
      <c r="K29005" s="34">
        <v>508</v>
      </c>
      <c r="L29005" s="34">
        <v>487</v>
      </c>
      <c r="M29005" s="34">
        <v>459</v>
      </c>
    </row>
    <row r="29006" spans="1:13" x14ac:dyDescent="0.2">
      <c r="A29006" s="34" t="s">
        <v>129900</v>
      </c>
      <c r="B29006" s="34">
        <v>822</v>
      </c>
      <c r="C29006" s="34">
        <v>886</v>
      </c>
      <c r="D29006" s="34">
        <v>989</v>
      </c>
      <c r="E29006" s="34">
        <v>951</v>
      </c>
      <c r="F29006" s="34">
        <v>829</v>
      </c>
      <c r="G29006" s="34">
        <v>916</v>
      </c>
      <c r="H29006" s="34">
        <v>906</v>
      </c>
      <c r="I29006" s="34">
        <v>934</v>
      </c>
      <c r="J29006" s="34">
        <v>980</v>
      </c>
      <c r="K29006" s="34">
        <v>699</v>
      </c>
      <c r="L29006" s="34">
        <v>898</v>
      </c>
      <c r="M29006" s="34">
        <v>748</v>
      </c>
    </row>
    <row r="29007" spans="1:13" x14ac:dyDescent="0.2">
      <c r="A29007" s="34" t="s">
        <v>129901</v>
      </c>
      <c r="B29007" s="34">
        <v>1038</v>
      </c>
      <c r="C29007" s="34">
        <v>1107</v>
      </c>
      <c r="D29007" s="34">
        <v>1355</v>
      </c>
      <c r="E29007" s="34">
        <v>1255</v>
      </c>
      <c r="F29007" s="34">
        <v>1091</v>
      </c>
      <c r="G29007" s="34">
        <v>997</v>
      </c>
      <c r="H29007" s="34">
        <v>1199</v>
      </c>
      <c r="I29007" s="34">
        <v>1175</v>
      </c>
      <c r="J29007" s="34">
        <v>1220</v>
      </c>
      <c r="K29007" s="34">
        <v>910</v>
      </c>
      <c r="L29007" s="34">
        <v>1123</v>
      </c>
      <c r="M29007" s="34">
        <v>867</v>
      </c>
    </row>
    <row r="29008" spans="1:13" x14ac:dyDescent="0.2">
      <c r="A29008" s="34" t="s">
        <v>129902</v>
      </c>
      <c r="B29008" s="34">
        <v>850</v>
      </c>
      <c r="C29008" s="34">
        <v>757</v>
      </c>
      <c r="D29008" s="34">
        <v>800</v>
      </c>
      <c r="E29008" s="34">
        <v>812</v>
      </c>
      <c r="F29008" s="34">
        <v>754</v>
      </c>
      <c r="G29008" s="34">
        <v>705</v>
      </c>
      <c r="H29008" s="34">
        <v>857</v>
      </c>
      <c r="I29008" s="34">
        <v>778</v>
      </c>
      <c r="J29008" s="34">
        <v>841</v>
      </c>
      <c r="K29008" s="34">
        <v>615</v>
      </c>
      <c r="L29008" s="34">
        <v>903</v>
      </c>
      <c r="M29008" s="34">
        <v>567</v>
      </c>
    </row>
    <row r="29009" spans="1:13" x14ac:dyDescent="0.2">
      <c r="A29009" s="34" t="s">
        <v>129903</v>
      </c>
      <c r="B29009" s="34">
        <v>471</v>
      </c>
      <c r="C29009" s="34">
        <v>415</v>
      </c>
      <c r="D29009" s="34">
        <v>587</v>
      </c>
      <c r="E29009" s="34">
        <v>462</v>
      </c>
      <c r="F29009" s="34">
        <v>483</v>
      </c>
      <c r="G29009" s="34">
        <v>411</v>
      </c>
      <c r="H29009" s="34">
        <v>568</v>
      </c>
      <c r="I29009" s="34">
        <v>403</v>
      </c>
      <c r="J29009" s="34">
        <v>570</v>
      </c>
      <c r="K29009" s="34">
        <v>389</v>
      </c>
      <c r="L29009" s="34">
        <v>474</v>
      </c>
      <c r="M29009" s="34">
        <v>309</v>
      </c>
    </row>
    <row r="29010" spans="1:13" x14ac:dyDescent="0.2">
      <c r="A29010" s="34" t="s">
        <v>129904</v>
      </c>
      <c r="B29010" s="34">
        <v>565</v>
      </c>
      <c r="C29010" s="34">
        <v>541</v>
      </c>
      <c r="D29010" s="34">
        <v>634</v>
      </c>
      <c r="E29010" s="34">
        <v>627</v>
      </c>
      <c r="F29010" s="34">
        <v>533</v>
      </c>
      <c r="G29010" s="34">
        <v>564</v>
      </c>
      <c r="H29010" s="34">
        <v>700</v>
      </c>
      <c r="I29010" s="34">
        <v>552</v>
      </c>
      <c r="J29010" s="34">
        <v>602</v>
      </c>
      <c r="K29010" s="34">
        <v>447</v>
      </c>
      <c r="L29010" s="34">
        <v>646</v>
      </c>
      <c r="M29010" s="34">
        <v>462</v>
      </c>
    </row>
    <row r="29011" spans="1:13" x14ac:dyDescent="0.2">
      <c r="A29011" s="34" t="s">
        <v>129905</v>
      </c>
      <c r="B29011" s="34">
        <v>661</v>
      </c>
      <c r="C29011" s="34">
        <v>682</v>
      </c>
      <c r="D29011" s="34">
        <v>711</v>
      </c>
      <c r="E29011" s="34">
        <v>660</v>
      </c>
      <c r="F29011" s="34">
        <v>661</v>
      </c>
      <c r="G29011" s="34">
        <v>632</v>
      </c>
      <c r="H29011" s="34">
        <v>694</v>
      </c>
      <c r="I29011" s="34">
        <v>614</v>
      </c>
      <c r="J29011" s="34">
        <v>704</v>
      </c>
      <c r="K29011" s="34">
        <v>638</v>
      </c>
      <c r="L29011" s="34">
        <v>703</v>
      </c>
      <c r="M29011" s="34">
        <v>517</v>
      </c>
    </row>
    <row r="29012" spans="1:13" x14ac:dyDescent="0.2">
      <c r="A29012" s="34" t="s">
        <v>129906</v>
      </c>
      <c r="B29012" s="34">
        <v>644</v>
      </c>
      <c r="C29012" s="34">
        <v>742</v>
      </c>
      <c r="D29012" s="34">
        <v>652</v>
      </c>
      <c r="E29012" s="34">
        <v>739</v>
      </c>
      <c r="F29012" s="34">
        <v>620</v>
      </c>
      <c r="G29012" s="34">
        <v>723</v>
      </c>
      <c r="H29012" s="34">
        <v>754</v>
      </c>
      <c r="I29012" s="34">
        <v>781</v>
      </c>
      <c r="J29012" s="34">
        <v>686</v>
      </c>
      <c r="K29012" s="34">
        <v>576</v>
      </c>
      <c r="L29012" s="34">
        <v>659</v>
      </c>
      <c r="M29012" s="34">
        <v>534</v>
      </c>
    </row>
    <row r="29013" spans="1:13" x14ac:dyDescent="0.2">
      <c r="A29013" s="34" t="s">
        <v>129907</v>
      </c>
      <c r="B29013" s="34">
        <v>953</v>
      </c>
      <c r="C29013" s="34">
        <v>1067</v>
      </c>
      <c r="D29013" s="34">
        <v>1109</v>
      </c>
      <c r="E29013" s="34">
        <v>1080</v>
      </c>
      <c r="F29013" s="34">
        <v>957</v>
      </c>
      <c r="G29013" s="34">
        <v>957</v>
      </c>
      <c r="H29013" s="34">
        <v>1124</v>
      </c>
      <c r="I29013" s="34">
        <v>1035</v>
      </c>
      <c r="J29013" s="34">
        <v>1100</v>
      </c>
      <c r="K29013" s="34">
        <v>867</v>
      </c>
      <c r="L29013" s="34">
        <v>1070</v>
      </c>
      <c r="M29013" s="34">
        <v>783</v>
      </c>
    </row>
    <row r="29014" spans="1:13" x14ac:dyDescent="0.2">
      <c r="A29014" s="34" t="s">
        <v>129908</v>
      </c>
      <c r="B29014" s="34">
        <v>786</v>
      </c>
      <c r="C29014" s="34">
        <v>859</v>
      </c>
      <c r="D29014" s="34">
        <v>878</v>
      </c>
      <c r="E29014" s="34">
        <v>892</v>
      </c>
      <c r="F29014" s="34">
        <v>779</v>
      </c>
      <c r="G29014" s="34">
        <v>842</v>
      </c>
      <c r="H29014" s="34">
        <v>886</v>
      </c>
      <c r="I29014" s="34">
        <v>865</v>
      </c>
      <c r="J29014" s="34">
        <v>863</v>
      </c>
      <c r="K29014" s="34">
        <v>711</v>
      </c>
      <c r="L29014" s="34">
        <v>812</v>
      </c>
      <c r="M29014" s="34">
        <v>684</v>
      </c>
    </row>
    <row r="29015" spans="1:13" x14ac:dyDescent="0.2">
      <c r="A29015" s="34" t="s">
        <v>129909</v>
      </c>
      <c r="B29015" s="34">
        <v>537</v>
      </c>
      <c r="C29015" s="34">
        <v>483</v>
      </c>
      <c r="D29015" s="34">
        <v>541</v>
      </c>
      <c r="E29015" s="34">
        <v>517</v>
      </c>
      <c r="F29015" s="34">
        <v>485</v>
      </c>
      <c r="G29015" s="34">
        <v>441</v>
      </c>
      <c r="H29015" s="34">
        <v>547</v>
      </c>
      <c r="I29015" s="34">
        <v>503</v>
      </c>
      <c r="J29015" s="34">
        <v>534</v>
      </c>
      <c r="K29015" s="34">
        <v>402</v>
      </c>
      <c r="L29015" s="34">
        <v>447</v>
      </c>
      <c r="M29015" s="34">
        <v>355</v>
      </c>
    </row>
    <row r="29016" spans="1:13" x14ac:dyDescent="0.2">
      <c r="A29016" s="34" t="s">
        <v>129910</v>
      </c>
      <c r="B29016" s="34">
        <v>728</v>
      </c>
      <c r="C29016" s="34">
        <v>807</v>
      </c>
      <c r="D29016" s="34">
        <v>738</v>
      </c>
      <c r="E29016" s="34">
        <v>866</v>
      </c>
      <c r="F29016" s="34">
        <v>616</v>
      </c>
      <c r="G29016" s="34">
        <v>739</v>
      </c>
      <c r="H29016" s="34">
        <v>793</v>
      </c>
      <c r="I29016" s="34">
        <v>830</v>
      </c>
      <c r="J29016" s="34">
        <v>736</v>
      </c>
      <c r="K29016" s="34">
        <v>678</v>
      </c>
      <c r="L29016" s="34">
        <v>728</v>
      </c>
      <c r="M29016" s="34">
        <v>614</v>
      </c>
    </row>
    <row r="29017" spans="1:13" x14ac:dyDescent="0.2">
      <c r="A29017" s="34" t="s">
        <v>129911</v>
      </c>
      <c r="B29017" s="34">
        <v>1444</v>
      </c>
      <c r="C29017" s="34">
        <v>1580</v>
      </c>
      <c r="D29017" s="34">
        <v>1681</v>
      </c>
      <c r="E29017" s="34">
        <v>1738</v>
      </c>
      <c r="F29017" s="34">
        <v>1541</v>
      </c>
      <c r="G29017" s="34">
        <v>1485</v>
      </c>
      <c r="H29017" s="34">
        <v>1714</v>
      </c>
      <c r="I29017" s="34">
        <v>1546</v>
      </c>
      <c r="J29017" s="34">
        <v>1726</v>
      </c>
      <c r="K29017" s="34">
        <v>1277</v>
      </c>
      <c r="L29017" s="34">
        <v>1586</v>
      </c>
      <c r="M29017" s="34">
        <v>1253</v>
      </c>
    </row>
    <row r="29018" spans="1:13" x14ac:dyDescent="0.2">
      <c r="A29018" s="34" t="s">
        <v>129912</v>
      </c>
      <c r="B29018" s="34">
        <v>1025</v>
      </c>
      <c r="C29018" s="34">
        <v>1026</v>
      </c>
      <c r="D29018" s="34">
        <v>998</v>
      </c>
      <c r="E29018" s="34">
        <v>1113</v>
      </c>
      <c r="F29018" s="34">
        <v>971</v>
      </c>
      <c r="G29018" s="34">
        <v>947</v>
      </c>
      <c r="H29018" s="34">
        <v>1037</v>
      </c>
      <c r="I29018" s="34">
        <v>946</v>
      </c>
      <c r="J29018" s="34">
        <v>1051</v>
      </c>
      <c r="K29018" s="34">
        <v>826</v>
      </c>
      <c r="L29018" s="34">
        <v>860</v>
      </c>
      <c r="M29018" s="34">
        <v>821</v>
      </c>
    </row>
    <row r="29019" spans="1:13" x14ac:dyDescent="0.2">
      <c r="A29019" s="34" t="s">
        <v>129913</v>
      </c>
      <c r="B29019" s="34">
        <v>1216</v>
      </c>
      <c r="C29019" s="34">
        <v>1167</v>
      </c>
      <c r="D29019" s="34">
        <v>1161</v>
      </c>
      <c r="E29019" s="34">
        <v>1322</v>
      </c>
      <c r="F29019" s="34">
        <v>1065</v>
      </c>
      <c r="G29019" s="34">
        <v>1159</v>
      </c>
      <c r="H29019" s="34">
        <v>1247</v>
      </c>
      <c r="I29019" s="34">
        <v>1143</v>
      </c>
      <c r="J29019" s="34">
        <v>1305</v>
      </c>
      <c r="K29019" s="34">
        <v>1005</v>
      </c>
      <c r="L29019" s="34">
        <v>1097</v>
      </c>
      <c r="M29019" s="34">
        <v>958</v>
      </c>
    </row>
    <row r="29020" spans="1:13" x14ac:dyDescent="0.2">
      <c r="A29020" s="34" t="s">
        <v>129914</v>
      </c>
      <c r="B29020" s="34">
        <v>944</v>
      </c>
      <c r="C29020" s="34">
        <v>1101</v>
      </c>
      <c r="D29020" s="34">
        <v>935</v>
      </c>
      <c r="E29020" s="34">
        <v>1154</v>
      </c>
      <c r="F29020" s="34">
        <v>939</v>
      </c>
      <c r="G29020" s="34">
        <v>961</v>
      </c>
      <c r="H29020" s="34">
        <v>1180</v>
      </c>
      <c r="I29020" s="34">
        <v>1005</v>
      </c>
      <c r="J29020" s="34">
        <v>1044</v>
      </c>
      <c r="K29020" s="34">
        <v>934</v>
      </c>
      <c r="L29020" s="34">
        <v>926</v>
      </c>
      <c r="M29020" s="34">
        <v>863</v>
      </c>
    </row>
    <row r="29021" spans="1:13" x14ac:dyDescent="0.2">
      <c r="A29021" s="34" t="s">
        <v>129915</v>
      </c>
      <c r="B29021" s="34">
        <v>971</v>
      </c>
      <c r="C29021" s="34">
        <v>948</v>
      </c>
      <c r="D29021" s="34">
        <v>1067</v>
      </c>
      <c r="E29021" s="34">
        <v>1074</v>
      </c>
      <c r="F29021" s="34">
        <v>893</v>
      </c>
      <c r="G29021" s="34">
        <v>890</v>
      </c>
      <c r="H29021" s="34">
        <v>1130</v>
      </c>
      <c r="I29021" s="34">
        <v>899</v>
      </c>
      <c r="J29021" s="34">
        <v>1180</v>
      </c>
      <c r="K29021" s="34">
        <v>796</v>
      </c>
      <c r="L29021" s="34">
        <v>1001</v>
      </c>
      <c r="M29021" s="34">
        <v>713</v>
      </c>
    </row>
    <row r="29022" spans="1:13" x14ac:dyDescent="0.2">
      <c r="A29022" s="34" t="s">
        <v>129916</v>
      </c>
      <c r="B29022" s="34">
        <v>1287</v>
      </c>
      <c r="C29022" s="34">
        <v>1348</v>
      </c>
      <c r="D29022" s="34">
        <v>1436</v>
      </c>
      <c r="E29022" s="34">
        <v>1546</v>
      </c>
      <c r="F29022" s="34">
        <v>1334</v>
      </c>
      <c r="G29022" s="34">
        <v>1324</v>
      </c>
      <c r="H29022" s="34">
        <v>1664</v>
      </c>
      <c r="I29022" s="34">
        <v>1440</v>
      </c>
      <c r="J29022" s="34">
        <v>1565</v>
      </c>
      <c r="K29022" s="34">
        <v>1222</v>
      </c>
      <c r="L29022" s="34">
        <v>1464</v>
      </c>
      <c r="M29022" s="34">
        <v>1054</v>
      </c>
    </row>
    <row r="29023" spans="1:13" x14ac:dyDescent="0.2">
      <c r="A29023" s="34" t="s">
        <v>129917</v>
      </c>
      <c r="B29023" s="34">
        <v>678</v>
      </c>
      <c r="C29023" s="34">
        <v>674</v>
      </c>
      <c r="D29023" s="34">
        <v>610</v>
      </c>
      <c r="E29023" s="34">
        <v>680</v>
      </c>
      <c r="F29023" s="34">
        <v>649</v>
      </c>
      <c r="G29023" s="34">
        <v>682</v>
      </c>
      <c r="H29023" s="34">
        <v>707</v>
      </c>
      <c r="I29023" s="34">
        <v>684</v>
      </c>
      <c r="J29023" s="34">
        <v>614</v>
      </c>
      <c r="K29023" s="34">
        <v>599</v>
      </c>
      <c r="L29023" s="34">
        <v>582</v>
      </c>
      <c r="M29023" s="34">
        <v>580</v>
      </c>
    </row>
    <row r="29024" spans="1:13" x14ac:dyDescent="0.2">
      <c r="A29024" s="34" t="s">
        <v>129918</v>
      </c>
      <c r="B29024" s="34">
        <v>527</v>
      </c>
      <c r="C29024" s="34">
        <v>637</v>
      </c>
      <c r="D29024" s="34">
        <v>614</v>
      </c>
      <c r="E29024" s="34">
        <v>624</v>
      </c>
      <c r="F29024" s="34">
        <v>608</v>
      </c>
      <c r="G29024" s="34">
        <v>583</v>
      </c>
      <c r="H29024" s="34">
        <v>725</v>
      </c>
      <c r="I29024" s="34">
        <v>498</v>
      </c>
      <c r="J29024" s="34">
        <v>603</v>
      </c>
      <c r="K29024" s="34">
        <v>525</v>
      </c>
      <c r="L29024" s="34">
        <v>554</v>
      </c>
      <c r="M29024" s="34">
        <v>417</v>
      </c>
    </row>
    <row r="29025" spans="1:13" x14ac:dyDescent="0.2">
      <c r="A29025" s="34" t="s">
        <v>129919</v>
      </c>
      <c r="B29025" s="34">
        <v>376</v>
      </c>
      <c r="C29025" s="34">
        <v>472</v>
      </c>
      <c r="D29025" s="34">
        <v>558</v>
      </c>
      <c r="E29025" s="34">
        <v>631</v>
      </c>
      <c r="F29025" s="34">
        <v>491</v>
      </c>
      <c r="G29025" s="34">
        <v>510</v>
      </c>
      <c r="H29025" s="34">
        <v>592</v>
      </c>
      <c r="I29025" s="34">
        <v>504</v>
      </c>
      <c r="J29025" s="34">
        <v>572</v>
      </c>
      <c r="K29025" s="34">
        <v>504</v>
      </c>
      <c r="L29025" s="34">
        <v>463</v>
      </c>
      <c r="M29025" s="34">
        <v>414</v>
      </c>
    </row>
    <row r="29026" spans="1:13" x14ac:dyDescent="0.2">
      <c r="A29026" s="34" t="s">
        <v>129920</v>
      </c>
      <c r="B29026" s="34">
        <v>652</v>
      </c>
      <c r="C29026" s="34">
        <v>704</v>
      </c>
      <c r="D29026" s="34">
        <v>672</v>
      </c>
      <c r="E29026" s="34">
        <v>752</v>
      </c>
      <c r="F29026" s="34">
        <v>736</v>
      </c>
      <c r="G29026" s="34">
        <v>655</v>
      </c>
      <c r="H29026" s="34">
        <v>746</v>
      </c>
      <c r="I29026" s="34">
        <v>645</v>
      </c>
      <c r="J29026" s="34">
        <v>752</v>
      </c>
      <c r="K29026" s="34">
        <v>558</v>
      </c>
      <c r="L29026" s="34">
        <v>703</v>
      </c>
      <c r="M29026" s="34">
        <v>523</v>
      </c>
    </row>
    <row r="29027" spans="1:13" x14ac:dyDescent="0.2">
      <c r="A29027" s="34" t="s">
        <v>129921</v>
      </c>
      <c r="B29027" s="34">
        <v>754</v>
      </c>
      <c r="C29027" s="34">
        <v>690</v>
      </c>
      <c r="D29027" s="34">
        <v>756</v>
      </c>
      <c r="E29027" s="34">
        <v>727</v>
      </c>
      <c r="F29027" s="34">
        <v>676</v>
      </c>
      <c r="G29027" s="34">
        <v>676</v>
      </c>
      <c r="H29027" s="34">
        <v>761</v>
      </c>
      <c r="I29027" s="34">
        <v>662</v>
      </c>
      <c r="J29027" s="34">
        <v>698</v>
      </c>
      <c r="K29027" s="34">
        <v>640</v>
      </c>
      <c r="L29027" s="34">
        <v>707</v>
      </c>
      <c r="M29027" s="34">
        <v>609</v>
      </c>
    </row>
    <row r="29028" spans="1:13" x14ac:dyDescent="0.2">
      <c r="A29028" s="34" t="s">
        <v>129922</v>
      </c>
      <c r="B29028" s="34">
        <v>985</v>
      </c>
      <c r="C29028" s="34">
        <v>1001</v>
      </c>
      <c r="D29028" s="34">
        <v>1042</v>
      </c>
      <c r="E29028" s="34">
        <v>1014</v>
      </c>
      <c r="F29028" s="34">
        <v>960</v>
      </c>
      <c r="G29028" s="34">
        <v>996</v>
      </c>
      <c r="H29028" s="34">
        <v>1121</v>
      </c>
      <c r="I29028" s="34">
        <v>974</v>
      </c>
      <c r="J29028" s="34">
        <v>1074</v>
      </c>
      <c r="K29028" s="34">
        <v>788</v>
      </c>
      <c r="L29028" s="34">
        <v>1046</v>
      </c>
      <c r="M29028" s="34">
        <v>735</v>
      </c>
    </row>
    <row r="29029" spans="1:13" x14ac:dyDescent="0.2">
      <c r="A29029" s="34" t="s">
        <v>129923</v>
      </c>
      <c r="B29029" s="34">
        <v>736</v>
      </c>
      <c r="C29029" s="34">
        <v>815</v>
      </c>
      <c r="D29029" s="34">
        <v>797</v>
      </c>
      <c r="E29029" s="34">
        <v>901</v>
      </c>
      <c r="F29029" s="34">
        <v>669</v>
      </c>
      <c r="G29029" s="34">
        <v>689</v>
      </c>
      <c r="H29029" s="34">
        <v>913</v>
      </c>
      <c r="I29029" s="34">
        <v>746</v>
      </c>
      <c r="J29029" s="34">
        <v>762</v>
      </c>
      <c r="K29029" s="34">
        <v>635</v>
      </c>
      <c r="L29029" s="34">
        <v>869</v>
      </c>
      <c r="M29029" s="34">
        <v>612</v>
      </c>
    </row>
    <row r="29030" spans="1:13" x14ac:dyDescent="0.2">
      <c r="A29030" s="34" t="s">
        <v>129924</v>
      </c>
      <c r="B29030" s="34">
        <v>459</v>
      </c>
      <c r="C29030" s="34">
        <v>505</v>
      </c>
      <c r="D29030" s="34">
        <v>481</v>
      </c>
      <c r="E29030" s="34">
        <v>577</v>
      </c>
      <c r="F29030" s="34">
        <v>408</v>
      </c>
      <c r="G29030" s="34">
        <v>502</v>
      </c>
      <c r="H29030" s="34">
        <v>479</v>
      </c>
      <c r="I29030" s="34">
        <v>545</v>
      </c>
      <c r="J29030" s="34">
        <v>508</v>
      </c>
      <c r="K29030" s="34">
        <v>417</v>
      </c>
      <c r="L29030" s="34">
        <v>473</v>
      </c>
      <c r="M29030" s="34">
        <v>365</v>
      </c>
    </row>
    <row r="29031" spans="1:13" x14ac:dyDescent="0.2">
      <c r="A29031" s="34" t="s">
        <v>129925</v>
      </c>
      <c r="B29031" s="34">
        <v>588</v>
      </c>
      <c r="C29031" s="34">
        <v>582</v>
      </c>
      <c r="D29031" s="34">
        <v>627</v>
      </c>
      <c r="E29031" s="34">
        <v>630</v>
      </c>
      <c r="F29031" s="34">
        <v>572</v>
      </c>
      <c r="G29031" s="34">
        <v>558</v>
      </c>
      <c r="H29031" s="34">
        <v>630</v>
      </c>
      <c r="I29031" s="34">
        <v>636</v>
      </c>
      <c r="J29031" s="34">
        <v>595</v>
      </c>
      <c r="K29031" s="34">
        <v>509</v>
      </c>
      <c r="L29031" s="34">
        <v>551</v>
      </c>
      <c r="M29031" s="34">
        <v>500</v>
      </c>
    </row>
    <row r="29032" spans="1:13" x14ac:dyDescent="0.2">
      <c r="A29032" s="34" t="s">
        <v>129926</v>
      </c>
      <c r="B29032" s="34">
        <v>809</v>
      </c>
      <c r="C29032" s="34">
        <v>780</v>
      </c>
      <c r="D29032" s="34">
        <v>767</v>
      </c>
      <c r="E29032" s="34">
        <v>816</v>
      </c>
      <c r="F29032" s="34">
        <v>678</v>
      </c>
      <c r="G29032" s="34">
        <v>659</v>
      </c>
      <c r="H29032" s="34">
        <v>832</v>
      </c>
      <c r="I29032" s="34">
        <v>798</v>
      </c>
      <c r="J29032" s="34">
        <v>814</v>
      </c>
      <c r="K29032" s="34">
        <v>572</v>
      </c>
      <c r="L29032" s="34">
        <v>717</v>
      </c>
      <c r="M29032" s="34">
        <v>559</v>
      </c>
    </row>
    <row r="29033" spans="1:13" x14ac:dyDescent="0.2">
      <c r="A29033" s="34" t="s">
        <v>129927</v>
      </c>
      <c r="B29033" s="34">
        <v>450</v>
      </c>
      <c r="C29033" s="34">
        <v>547</v>
      </c>
      <c r="D29033" s="34">
        <v>500</v>
      </c>
      <c r="E29033" s="34">
        <v>630</v>
      </c>
      <c r="F29033" s="34">
        <v>450</v>
      </c>
      <c r="G29033" s="34">
        <v>510</v>
      </c>
      <c r="H29033" s="34">
        <v>592</v>
      </c>
      <c r="I29033" s="34">
        <v>566</v>
      </c>
      <c r="J29033" s="34">
        <v>549</v>
      </c>
      <c r="K29033" s="34">
        <v>360</v>
      </c>
      <c r="L29033" s="34">
        <v>467</v>
      </c>
      <c r="M29033" s="34">
        <v>421</v>
      </c>
    </row>
    <row r="29034" spans="1:13" x14ac:dyDescent="0.2">
      <c r="A29034" s="34" t="s">
        <v>129928</v>
      </c>
      <c r="B29034" s="34">
        <v>1219</v>
      </c>
      <c r="C29034" s="34">
        <v>1179</v>
      </c>
      <c r="D29034" s="34">
        <v>1315</v>
      </c>
      <c r="E29034" s="34">
        <v>1245</v>
      </c>
      <c r="F29034" s="34">
        <v>1112</v>
      </c>
      <c r="G29034" s="34">
        <v>1093</v>
      </c>
      <c r="H29034" s="34">
        <v>1373</v>
      </c>
      <c r="I29034" s="34">
        <v>1196</v>
      </c>
      <c r="J29034" s="34">
        <v>1160</v>
      </c>
      <c r="K29034" s="34">
        <v>986</v>
      </c>
      <c r="L29034" s="34">
        <v>1173</v>
      </c>
      <c r="M29034" s="34">
        <v>816</v>
      </c>
    </row>
    <row r="29035" spans="1:13" x14ac:dyDescent="0.2">
      <c r="A29035" s="34" t="s">
        <v>129929</v>
      </c>
      <c r="B29035" s="34">
        <v>714</v>
      </c>
      <c r="C29035" s="34">
        <v>642</v>
      </c>
      <c r="D29035" s="34">
        <v>722</v>
      </c>
      <c r="E29035" s="34">
        <v>730</v>
      </c>
      <c r="F29035" s="34">
        <v>668</v>
      </c>
      <c r="G29035" s="34">
        <v>548</v>
      </c>
      <c r="H29035" s="34">
        <v>764</v>
      </c>
      <c r="I29035" s="34">
        <v>675</v>
      </c>
      <c r="J29035" s="34">
        <v>683</v>
      </c>
      <c r="K29035" s="34">
        <v>560</v>
      </c>
      <c r="L29035" s="34">
        <v>654</v>
      </c>
      <c r="M29035" s="34">
        <v>499</v>
      </c>
    </row>
    <row r="29036" spans="1:13" x14ac:dyDescent="0.2">
      <c r="A29036" s="34" t="s">
        <v>129930</v>
      </c>
      <c r="B29036" s="34">
        <v>731</v>
      </c>
      <c r="C29036" s="34">
        <v>697</v>
      </c>
      <c r="D29036" s="34">
        <v>854</v>
      </c>
      <c r="E29036" s="34">
        <v>760</v>
      </c>
      <c r="F29036" s="34">
        <v>630</v>
      </c>
      <c r="G29036" s="34">
        <v>756</v>
      </c>
      <c r="H29036" s="34">
        <v>678</v>
      </c>
      <c r="I29036" s="34">
        <v>745</v>
      </c>
      <c r="J29036" s="34">
        <v>746</v>
      </c>
      <c r="K29036" s="34">
        <v>618</v>
      </c>
      <c r="L29036" s="34">
        <v>665</v>
      </c>
      <c r="M29036" s="34">
        <v>566</v>
      </c>
    </row>
    <row r="29037" spans="1:13" x14ac:dyDescent="0.2">
      <c r="A29037" s="34" t="s">
        <v>129931</v>
      </c>
      <c r="B29037" s="34">
        <v>536</v>
      </c>
      <c r="C29037" s="34">
        <v>581</v>
      </c>
      <c r="D29037" s="34">
        <v>600</v>
      </c>
      <c r="E29037" s="34">
        <v>630</v>
      </c>
      <c r="F29037" s="34">
        <v>527</v>
      </c>
      <c r="G29037" s="34">
        <v>648</v>
      </c>
      <c r="H29037" s="34">
        <v>639</v>
      </c>
      <c r="I29037" s="34">
        <v>621</v>
      </c>
      <c r="J29037" s="34">
        <v>622</v>
      </c>
      <c r="K29037" s="34">
        <v>526</v>
      </c>
      <c r="L29037" s="34">
        <v>598</v>
      </c>
      <c r="M29037" s="34">
        <v>480</v>
      </c>
    </row>
    <row r="29038" spans="1:13" x14ac:dyDescent="0.2">
      <c r="A29038" s="34" t="s">
        <v>129932</v>
      </c>
      <c r="B29038" s="34">
        <v>545</v>
      </c>
      <c r="C29038" s="34">
        <v>570</v>
      </c>
      <c r="D29038" s="34">
        <v>565</v>
      </c>
      <c r="E29038" s="34">
        <v>658</v>
      </c>
      <c r="F29038" s="34">
        <v>467</v>
      </c>
      <c r="G29038" s="34">
        <v>507</v>
      </c>
      <c r="H29038" s="34">
        <v>535</v>
      </c>
      <c r="I29038" s="34">
        <v>555</v>
      </c>
      <c r="J29038" s="34">
        <v>486</v>
      </c>
      <c r="K29038" s="34">
        <v>469</v>
      </c>
      <c r="L29038" s="34">
        <v>487</v>
      </c>
      <c r="M29038" s="34">
        <v>388</v>
      </c>
    </row>
    <row r="29039" spans="1:13" x14ac:dyDescent="0.2">
      <c r="A29039" s="34" t="s">
        <v>129933</v>
      </c>
      <c r="B29039" s="34">
        <v>561</v>
      </c>
      <c r="C29039" s="34">
        <v>539</v>
      </c>
      <c r="D29039" s="34">
        <v>636</v>
      </c>
      <c r="E29039" s="34">
        <v>614</v>
      </c>
      <c r="F29039" s="34">
        <v>498</v>
      </c>
      <c r="G29039" s="34">
        <v>566</v>
      </c>
      <c r="H29039" s="34">
        <v>659</v>
      </c>
      <c r="I29039" s="34">
        <v>551</v>
      </c>
      <c r="J29039" s="34">
        <v>554</v>
      </c>
      <c r="K29039" s="34">
        <v>538</v>
      </c>
      <c r="L29039" s="34">
        <v>649</v>
      </c>
      <c r="M29039" s="34">
        <v>472</v>
      </c>
    </row>
    <row r="29040" spans="1:13" x14ac:dyDescent="0.2">
      <c r="A29040" s="34" t="s">
        <v>129934</v>
      </c>
      <c r="B29040" s="34">
        <v>519</v>
      </c>
      <c r="C29040" s="34">
        <v>629</v>
      </c>
      <c r="D29040" s="34">
        <v>641</v>
      </c>
      <c r="E29040" s="34">
        <v>689</v>
      </c>
      <c r="F29040" s="34">
        <v>661</v>
      </c>
      <c r="G29040" s="34">
        <v>625</v>
      </c>
      <c r="H29040" s="34">
        <v>690</v>
      </c>
      <c r="I29040" s="34">
        <v>624</v>
      </c>
      <c r="J29040" s="34">
        <v>729</v>
      </c>
      <c r="K29040" s="34">
        <v>491</v>
      </c>
      <c r="L29040" s="34">
        <v>639</v>
      </c>
      <c r="M29040" s="34">
        <v>527</v>
      </c>
    </row>
    <row r="29041" spans="1:13" x14ac:dyDescent="0.2">
      <c r="A29041" s="34" t="s">
        <v>129935</v>
      </c>
      <c r="B29041" s="34">
        <v>648</v>
      </c>
      <c r="C29041" s="34">
        <v>799</v>
      </c>
      <c r="D29041" s="34">
        <v>734</v>
      </c>
      <c r="E29041" s="34">
        <v>757</v>
      </c>
      <c r="F29041" s="34">
        <v>641</v>
      </c>
      <c r="G29041" s="34">
        <v>611</v>
      </c>
      <c r="H29041" s="34">
        <v>732</v>
      </c>
      <c r="I29041" s="34">
        <v>690</v>
      </c>
      <c r="J29041" s="34">
        <v>639</v>
      </c>
      <c r="K29041" s="34">
        <v>614</v>
      </c>
      <c r="L29041" s="34">
        <v>686</v>
      </c>
      <c r="M29041" s="34">
        <v>569</v>
      </c>
    </row>
    <row r="29042" spans="1:13" x14ac:dyDescent="0.2">
      <c r="A29042" s="34" t="s">
        <v>129936</v>
      </c>
      <c r="B29042" s="34">
        <v>551</v>
      </c>
      <c r="C29042" s="34">
        <v>663</v>
      </c>
      <c r="D29042" s="34">
        <v>663</v>
      </c>
      <c r="E29042" s="34">
        <v>700</v>
      </c>
      <c r="F29042" s="34">
        <v>458</v>
      </c>
      <c r="G29042" s="34">
        <v>626</v>
      </c>
      <c r="H29042" s="34">
        <v>597</v>
      </c>
      <c r="I29042" s="34">
        <v>558</v>
      </c>
      <c r="J29042" s="34">
        <v>677</v>
      </c>
      <c r="K29042" s="34">
        <v>496</v>
      </c>
      <c r="L29042" s="34">
        <v>598</v>
      </c>
      <c r="M29042" s="34">
        <v>520</v>
      </c>
    </row>
    <row r="29043" spans="1:13" x14ac:dyDescent="0.2">
      <c r="A29043" s="34" t="s">
        <v>129937</v>
      </c>
      <c r="B29043" s="34">
        <v>569</v>
      </c>
      <c r="C29043" s="34">
        <v>745</v>
      </c>
      <c r="D29043" s="34">
        <v>609</v>
      </c>
      <c r="E29043" s="34">
        <v>727</v>
      </c>
      <c r="F29043" s="34">
        <v>714</v>
      </c>
      <c r="G29043" s="34">
        <v>675</v>
      </c>
      <c r="H29043" s="34">
        <v>855</v>
      </c>
      <c r="I29043" s="34">
        <v>674</v>
      </c>
      <c r="J29043" s="34">
        <v>809</v>
      </c>
      <c r="K29043" s="34">
        <v>557</v>
      </c>
      <c r="L29043" s="34">
        <v>716</v>
      </c>
      <c r="M29043" s="34">
        <v>595</v>
      </c>
    </row>
    <row r="29044" spans="1:13" x14ac:dyDescent="0.2">
      <c r="A29044" s="34" t="s">
        <v>129938</v>
      </c>
      <c r="B29044" s="34">
        <v>610</v>
      </c>
      <c r="C29044" s="34">
        <v>584</v>
      </c>
      <c r="D29044" s="34">
        <v>640</v>
      </c>
      <c r="E29044" s="34">
        <v>635</v>
      </c>
      <c r="F29044" s="34">
        <v>607</v>
      </c>
      <c r="G29044" s="34">
        <v>538</v>
      </c>
      <c r="H29044" s="34">
        <v>760</v>
      </c>
      <c r="I29044" s="34">
        <v>609</v>
      </c>
      <c r="J29044" s="34">
        <v>757</v>
      </c>
      <c r="K29044" s="34">
        <v>460</v>
      </c>
      <c r="L29044" s="34">
        <v>653</v>
      </c>
      <c r="M29044" s="34">
        <v>427</v>
      </c>
    </row>
    <row r="29045" spans="1:13" x14ac:dyDescent="0.2">
      <c r="A29045" s="34" t="s">
        <v>129939</v>
      </c>
      <c r="B29045" s="34">
        <v>867</v>
      </c>
      <c r="C29045" s="34">
        <v>899</v>
      </c>
      <c r="D29045" s="34">
        <v>912</v>
      </c>
      <c r="E29045" s="34">
        <v>956</v>
      </c>
      <c r="F29045" s="34">
        <v>855</v>
      </c>
      <c r="G29045" s="34">
        <v>849</v>
      </c>
      <c r="H29045" s="34">
        <v>1062</v>
      </c>
      <c r="I29045" s="34">
        <v>906</v>
      </c>
      <c r="J29045" s="34">
        <v>1005</v>
      </c>
      <c r="K29045" s="34">
        <v>782</v>
      </c>
      <c r="L29045" s="34">
        <v>929</v>
      </c>
      <c r="M29045" s="34">
        <v>670</v>
      </c>
    </row>
    <row r="29046" spans="1:13" x14ac:dyDescent="0.2">
      <c r="A29046" s="34" t="s">
        <v>129940</v>
      </c>
      <c r="B29046" s="34">
        <v>523</v>
      </c>
      <c r="C29046" s="34">
        <v>682</v>
      </c>
      <c r="D29046" s="34">
        <v>679</v>
      </c>
      <c r="E29046" s="34">
        <v>688</v>
      </c>
      <c r="F29046" s="34">
        <v>566</v>
      </c>
      <c r="G29046" s="34">
        <v>641</v>
      </c>
      <c r="H29046" s="34">
        <v>712</v>
      </c>
      <c r="I29046" s="34">
        <v>707</v>
      </c>
      <c r="J29046" s="34">
        <v>662</v>
      </c>
      <c r="K29046" s="34">
        <v>590</v>
      </c>
      <c r="L29046" s="34">
        <v>721</v>
      </c>
      <c r="M29046" s="34">
        <v>533</v>
      </c>
    </row>
    <row r="29047" spans="1:13" x14ac:dyDescent="0.2">
      <c r="A29047" s="34" t="s">
        <v>129941</v>
      </c>
      <c r="B29047" s="34">
        <v>366</v>
      </c>
      <c r="C29047" s="34">
        <v>405</v>
      </c>
      <c r="D29047" s="34">
        <v>396</v>
      </c>
      <c r="E29047" s="34">
        <v>378</v>
      </c>
      <c r="F29047" s="34">
        <v>382</v>
      </c>
      <c r="G29047" s="34">
        <v>385</v>
      </c>
      <c r="H29047" s="34">
        <v>441</v>
      </c>
      <c r="I29047" s="34">
        <v>447</v>
      </c>
      <c r="J29047" s="34">
        <v>453</v>
      </c>
      <c r="K29047" s="34">
        <v>339</v>
      </c>
      <c r="L29047" s="34">
        <v>350</v>
      </c>
      <c r="M29047" s="34">
        <v>299</v>
      </c>
    </row>
    <row r="29048" spans="1:13" x14ac:dyDescent="0.2">
      <c r="A29048" s="34" t="s">
        <v>129942</v>
      </c>
      <c r="B29048" s="34">
        <v>619</v>
      </c>
      <c r="C29048" s="34">
        <v>653</v>
      </c>
      <c r="D29048" s="34">
        <v>556</v>
      </c>
      <c r="E29048" s="34">
        <v>706</v>
      </c>
      <c r="F29048" s="34">
        <v>473</v>
      </c>
      <c r="G29048" s="34">
        <v>572</v>
      </c>
      <c r="H29048" s="34">
        <v>681</v>
      </c>
      <c r="I29048" s="34">
        <v>569</v>
      </c>
      <c r="J29048" s="34">
        <v>646</v>
      </c>
      <c r="K29048" s="34">
        <v>500</v>
      </c>
      <c r="L29048" s="34">
        <v>608</v>
      </c>
      <c r="M29048" s="34">
        <v>429</v>
      </c>
    </row>
    <row r="29049" spans="1:13" x14ac:dyDescent="0.2">
      <c r="A29049" s="34" t="s">
        <v>129943</v>
      </c>
      <c r="B29049" s="34">
        <v>784</v>
      </c>
      <c r="C29049" s="34">
        <v>817</v>
      </c>
      <c r="D29049" s="34">
        <v>789</v>
      </c>
      <c r="E29049" s="34">
        <v>752</v>
      </c>
      <c r="F29049" s="34">
        <v>803</v>
      </c>
      <c r="G29049" s="34">
        <v>826</v>
      </c>
      <c r="H29049" s="34">
        <v>974</v>
      </c>
      <c r="I29049" s="34">
        <v>723</v>
      </c>
      <c r="J29049" s="34">
        <v>868</v>
      </c>
      <c r="K29049" s="34">
        <v>630</v>
      </c>
      <c r="L29049" s="34">
        <v>786</v>
      </c>
      <c r="M29049" s="34">
        <v>601</v>
      </c>
    </row>
    <row r="29050" spans="1:13" x14ac:dyDescent="0.2">
      <c r="A29050" s="34" t="s">
        <v>129944</v>
      </c>
      <c r="B29050" s="34">
        <v>567</v>
      </c>
      <c r="C29050" s="34">
        <v>584</v>
      </c>
      <c r="D29050" s="34">
        <v>625</v>
      </c>
      <c r="E29050" s="34">
        <v>672</v>
      </c>
      <c r="F29050" s="34">
        <v>556</v>
      </c>
      <c r="G29050" s="34">
        <v>613</v>
      </c>
      <c r="H29050" s="34">
        <v>694</v>
      </c>
      <c r="I29050" s="34">
        <v>632</v>
      </c>
      <c r="J29050" s="34">
        <v>655</v>
      </c>
      <c r="K29050" s="34">
        <v>491</v>
      </c>
      <c r="L29050" s="34">
        <v>560</v>
      </c>
      <c r="M29050" s="34">
        <v>439</v>
      </c>
    </row>
    <row r="29051" spans="1:13" x14ac:dyDescent="0.2">
      <c r="A29051" s="34" t="s">
        <v>129945</v>
      </c>
      <c r="B29051" s="34">
        <v>491</v>
      </c>
      <c r="C29051" s="34">
        <v>466</v>
      </c>
      <c r="D29051" s="34">
        <v>557</v>
      </c>
      <c r="E29051" s="34">
        <v>556</v>
      </c>
      <c r="F29051" s="34">
        <v>493</v>
      </c>
      <c r="G29051" s="34">
        <v>416</v>
      </c>
      <c r="H29051" s="34">
        <v>517</v>
      </c>
      <c r="I29051" s="34">
        <v>516</v>
      </c>
      <c r="J29051" s="34">
        <v>573</v>
      </c>
      <c r="K29051" s="34">
        <v>413</v>
      </c>
      <c r="L29051" s="34">
        <v>568</v>
      </c>
      <c r="M29051" s="34">
        <v>361</v>
      </c>
    </row>
    <row r="29052" spans="1:13" x14ac:dyDescent="0.2">
      <c r="A29052" s="34" t="s">
        <v>129946</v>
      </c>
      <c r="B29052" s="34">
        <v>615</v>
      </c>
      <c r="C29052" s="34">
        <v>615</v>
      </c>
      <c r="D29052" s="34">
        <v>561</v>
      </c>
      <c r="E29052" s="34">
        <v>691</v>
      </c>
      <c r="F29052" s="34">
        <v>575</v>
      </c>
      <c r="G29052" s="34">
        <v>618</v>
      </c>
      <c r="H29052" s="34">
        <v>634</v>
      </c>
      <c r="I29052" s="34">
        <v>599</v>
      </c>
      <c r="J29052" s="34">
        <v>677</v>
      </c>
      <c r="K29052" s="34">
        <v>555</v>
      </c>
      <c r="L29052" s="34">
        <v>574</v>
      </c>
      <c r="M29052" s="34">
        <v>511</v>
      </c>
    </row>
    <row r="29053" spans="1:13" x14ac:dyDescent="0.2">
      <c r="A29053" s="34" t="s">
        <v>129947</v>
      </c>
      <c r="B29053" s="34">
        <v>506</v>
      </c>
      <c r="C29053" s="34">
        <v>522</v>
      </c>
      <c r="D29053" s="34">
        <v>466</v>
      </c>
      <c r="E29053" s="34">
        <v>570</v>
      </c>
      <c r="F29053" s="34">
        <v>441</v>
      </c>
      <c r="G29053" s="34">
        <v>473</v>
      </c>
      <c r="H29053" s="34">
        <v>518</v>
      </c>
      <c r="I29053" s="34">
        <v>558</v>
      </c>
      <c r="J29053" s="34">
        <v>562</v>
      </c>
      <c r="K29053" s="34">
        <v>434</v>
      </c>
      <c r="L29053" s="34">
        <v>489</v>
      </c>
      <c r="M29053" s="34">
        <v>373</v>
      </c>
    </row>
    <row r="29054" spans="1:13" x14ac:dyDescent="0.2">
      <c r="A29054" s="34" t="s">
        <v>129948</v>
      </c>
      <c r="B29054" s="34">
        <v>755</v>
      </c>
      <c r="C29054" s="34">
        <v>794</v>
      </c>
      <c r="D29054" s="34">
        <v>845</v>
      </c>
      <c r="E29054" s="34">
        <v>754</v>
      </c>
      <c r="F29054" s="34">
        <v>766</v>
      </c>
      <c r="G29054" s="34">
        <v>675</v>
      </c>
      <c r="H29054" s="34">
        <v>837</v>
      </c>
      <c r="I29054" s="34">
        <v>776</v>
      </c>
      <c r="J29054" s="34">
        <v>797</v>
      </c>
      <c r="K29054" s="34">
        <v>624</v>
      </c>
      <c r="L29054" s="34">
        <v>687</v>
      </c>
      <c r="M29054" s="34">
        <v>608</v>
      </c>
    </row>
    <row r="29055" spans="1:13" x14ac:dyDescent="0.2">
      <c r="A29055" s="34" t="s">
        <v>129949</v>
      </c>
      <c r="B29055" s="34">
        <v>547</v>
      </c>
      <c r="C29055" s="34">
        <v>590</v>
      </c>
      <c r="D29055" s="34">
        <v>629</v>
      </c>
      <c r="E29055" s="34">
        <v>623</v>
      </c>
      <c r="F29055" s="34">
        <v>447</v>
      </c>
      <c r="G29055" s="34">
        <v>600</v>
      </c>
      <c r="H29055" s="34">
        <v>570</v>
      </c>
      <c r="I29055" s="34">
        <v>644</v>
      </c>
      <c r="J29055" s="34">
        <v>677</v>
      </c>
      <c r="K29055" s="34">
        <v>441</v>
      </c>
      <c r="L29055" s="34">
        <v>502</v>
      </c>
      <c r="M29055" s="34">
        <v>518</v>
      </c>
    </row>
    <row r="29056" spans="1:13" x14ac:dyDescent="0.2">
      <c r="A29056" s="34" t="s">
        <v>129950</v>
      </c>
      <c r="B29056" s="34">
        <v>805</v>
      </c>
      <c r="C29056" s="34">
        <v>729</v>
      </c>
      <c r="D29056" s="34">
        <v>936</v>
      </c>
      <c r="E29056" s="34">
        <v>805</v>
      </c>
      <c r="F29056" s="34">
        <v>758</v>
      </c>
      <c r="G29056" s="34">
        <v>726</v>
      </c>
      <c r="H29056" s="34">
        <v>854</v>
      </c>
      <c r="I29056" s="34">
        <v>710</v>
      </c>
      <c r="J29056" s="34">
        <v>926</v>
      </c>
      <c r="K29056" s="34">
        <v>623</v>
      </c>
      <c r="L29056" s="34">
        <v>743</v>
      </c>
      <c r="M29056" s="34">
        <v>606</v>
      </c>
    </row>
    <row r="29057" spans="1:13" x14ac:dyDescent="0.2">
      <c r="A29057" s="34" t="s">
        <v>129951</v>
      </c>
      <c r="B29057" s="34">
        <v>403</v>
      </c>
      <c r="C29057" s="34">
        <v>389</v>
      </c>
      <c r="D29057" s="34">
        <v>375</v>
      </c>
      <c r="E29057" s="34">
        <v>353</v>
      </c>
      <c r="F29057" s="34">
        <v>414</v>
      </c>
      <c r="G29057" s="34">
        <v>334</v>
      </c>
      <c r="H29057" s="34">
        <v>419</v>
      </c>
      <c r="I29057" s="34">
        <v>325</v>
      </c>
      <c r="J29057" s="34">
        <v>402</v>
      </c>
      <c r="K29057" s="34">
        <v>271</v>
      </c>
      <c r="L29057" s="34">
        <v>316</v>
      </c>
      <c r="M29057" s="34">
        <v>262</v>
      </c>
    </row>
    <row r="29058" spans="1:13" x14ac:dyDescent="0.2">
      <c r="A29058" s="34" t="s">
        <v>129952</v>
      </c>
      <c r="B29058" s="34">
        <v>319</v>
      </c>
      <c r="C29058" s="34">
        <v>373</v>
      </c>
      <c r="D29058" s="34">
        <v>315</v>
      </c>
      <c r="E29058" s="34">
        <v>420</v>
      </c>
      <c r="F29058" s="34">
        <v>293</v>
      </c>
      <c r="G29058" s="34">
        <v>346</v>
      </c>
      <c r="H29058" s="34">
        <v>386</v>
      </c>
      <c r="I29058" s="34">
        <v>413</v>
      </c>
      <c r="J29058" s="34">
        <v>376</v>
      </c>
      <c r="K29058" s="34">
        <v>297</v>
      </c>
      <c r="L29058" s="34">
        <v>302</v>
      </c>
      <c r="M29058" s="34">
        <v>278</v>
      </c>
    </row>
    <row r="29059" spans="1:13" x14ac:dyDescent="0.2">
      <c r="A29059" s="34" t="s">
        <v>129953</v>
      </c>
      <c r="B29059" s="34">
        <v>697</v>
      </c>
      <c r="C29059" s="34">
        <v>648</v>
      </c>
      <c r="D29059" s="34">
        <v>764</v>
      </c>
      <c r="E29059" s="34">
        <v>768</v>
      </c>
      <c r="F29059" s="34">
        <v>689</v>
      </c>
      <c r="G29059" s="34">
        <v>573</v>
      </c>
      <c r="H29059" s="34">
        <v>807</v>
      </c>
      <c r="I29059" s="34">
        <v>756</v>
      </c>
      <c r="J29059" s="34">
        <v>726</v>
      </c>
      <c r="K29059" s="34">
        <v>600</v>
      </c>
      <c r="L29059" s="34">
        <v>740</v>
      </c>
      <c r="M29059" s="34">
        <v>535</v>
      </c>
    </row>
    <row r="29060" spans="1:13" x14ac:dyDescent="0.2">
      <c r="A29060" s="34" t="s">
        <v>129954</v>
      </c>
      <c r="B29060" s="34">
        <v>370</v>
      </c>
      <c r="C29060" s="34">
        <v>795</v>
      </c>
      <c r="D29060" s="34">
        <v>409</v>
      </c>
      <c r="E29060" s="34">
        <v>747</v>
      </c>
      <c r="F29060" s="34">
        <v>372</v>
      </c>
      <c r="G29060" s="34">
        <v>718</v>
      </c>
      <c r="H29060" s="34">
        <v>459</v>
      </c>
      <c r="I29060" s="34">
        <v>726</v>
      </c>
      <c r="J29060" s="34">
        <v>368</v>
      </c>
      <c r="K29060" s="34">
        <v>587</v>
      </c>
      <c r="L29060" s="34">
        <v>378</v>
      </c>
      <c r="M29060" s="34">
        <v>533</v>
      </c>
    </row>
    <row r="29061" spans="1:13" x14ac:dyDescent="0.2">
      <c r="A29061" s="34" t="s">
        <v>129955</v>
      </c>
      <c r="B29061" s="34">
        <v>709</v>
      </c>
      <c r="C29061" s="34">
        <v>726</v>
      </c>
      <c r="D29061" s="34">
        <v>755</v>
      </c>
      <c r="E29061" s="34">
        <v>728</v>
      </c>
      <c r="F29061" s="34">
        <v>577</v>
      </c>
      <c r="G29061" s="34">
        <v>632</v>
      </c>
      <c r="H29061" s="34">
        <v>702</v>
      </c>
      <c r="I29061" s="34">
        <v>589</v>
      </c>
      <c r="J29061" s="34">
        <v>603</v>
      </c>
      <c r="K29061" s="34">
        <v>581</v>
      </c>
      <c r="L29061" s="34">
        <v>620</v>
      </c>
      <c r="M29061" s="34">
        <v>498</v>
      </c>
    </row>
    <row r="29062" spans="1:13" x14ac:dyDescent="0.2">
      <c r="A29062" s="34" t="s">
        <v>129956</v>
      </c>
      <c r="B29062" s="34">
        <v>801</v>
      </c>
      <c r="C29062" s="34">
        <v>894</v>
      </c>
      <c r="D29062" s="34">
        <v>868</v>
      </c>
      <c r="E29062" s="34">
        <v>777</v>
      </c>
      <c r="F29062" s="34">
        <v>758</v>
      </c>
      <c r="G29062" s="34">
        <v>737</v>
      </c>
      <c r="H29062" s="34">
        <v>870</v>
      </c>
      <c r="I29062" s="34">
        <v>750</v>
      </c>
      <c r="J29062" s="34">
        <v>804</v>
      </c>
      <c r="K29062" s="34">
        <v>596</v>
      </c>
      <c r="L29062" s="34">
        <v>768</v>
      </c>
      <c r="M29062" s="34">
        <v>629</v>
      </c>
    </row>
    <row r="29063" spans="1:13" x14ac:dyDescent="0.2">
      <c r="A29063" s="34" t="s">
        <v>129957</v>
      </c>
      <c r="B29063" s="34">
        <v>442</v>
      </c>
      <c r="C29063" s="34">
        <v>576</v>
      </c>
      <c r="D29063" s="34">
        <v>574</v>
      </c>
      <c r="E29063" s="34">
        <v>660</v>
      </c>
      <c r="F29063" s="34">
        <v>507</v>
      </c>
      <c r="G29063" s="34">
        <v>560</v>
      </c>
      <c r="H29063" s="34">
        <v>598</v>
      </c>
      <c r="I29063" s="34">
        <v>553</v>
      </c>
      <c r="J29063" s="34">
        <v>588</v>
      </c>
      <c r="K29063" s="34">
        <v>507</v>
      </c>
      <c r="L29063" s="34">
        <v>536</v>
      </c>
      <c r="M29063" s="34">
        <v>464</v>
      </c>
    </row>
    <row r="29064" spans="1:13" x14ac:dyDescent="0.2">
      <c r="A29064" s="34" t="s">
        <v>129958</v>
      </c>
      <c r="B29064" s="34">
        <v>549</v>
      </c>
      <c r="C29064" s="34">
        <v>445</v>
      </c>
      <c r="D29064" s="34">
        <v>517</v>
      </c>
      <c r="E29064" s="34">
        <v>461</v>
      </c>
      <c r="F29064" s="34">
        <v>443</v>
      </c>
      <c r="G29064" s="34">
        <v>421</v>
      </c>
      <c r="H29064" s="34">
        <v>545</v>
      </c>
      <c r="I29064" s="34">
        <v>388</v>
      </c>
      <c r="J29064" s="34">
        <v>518</v>
      </c>
      <c r="K29064" s="34">
        <v>396</v>
      </c>
      <c r="L29064" s="34">
        <v>475</v>
      </c>
      <c r="M29064" s="34">
        <v>318</v>
      </c>
    </row>
    <row r="29065" spans="1:13" x14ac:dyDescent="0.2">
      <c r="A29065" s="34" t="s">
        <v>129959</v>
      </c>
      <c r="B29065" s="34">
        <v>993</v>
      </c>
      <c r="C29065" s="34">
        <v>1022</v>
      </c>
      <c r="D29065" s="34">
        <v>951</v>
      </c>
      <c r="E29065" s="34">
        <v>1097</v>
      </c>
      <c r="F29065" s="34">
        <v>941</v>
      </c>
      <c r="G29065" s="34">
        <v>988</v>
      </c>
      <c r="H29065" s="34">
        <v>1049</v>
      </c>
      <c r="I29065" s="34">
        <v>1023</v>
      </c>
      <c r="J29065" s="34">
        <v>948</v>
      </c>
      <c r="K29065" s="34">
        <v>824</v>
      </c>
      <c r="L29065" s="34">
        <v>1011</v>
      </c>
      <c r="M29065" s="34">
        <v>849</v>
      </c>
    </row>
    <row r="29066" spans="1:13" x14ac:dyDescent="0.2">
      <c r="A29066" s="34" t="s">
        <v>129960</v>
      </c>
      <c r="B29066" s="34">
        <v>660</v>
      </c>
      <c r="C29066" s="34">
        <v>908</v>
      </c>
      <c r="D29066" s="34">
        <v>840</v>
      </c>
      <c r="E29066" s="34">
        <v>797</v>
      </c>
      <c r="F29066" s="34">
        <v>664</v>
      </c>
      <c r="G29066" s="34">
        <v>740</v>
      </c>
      <c r="H29066" s="34">
        <v>785</v>
      </c>
      <c r="I29066" s="34">
        <v>767</v>
      </c>
      <c r="J29066" s="34">
        <v>720</v>
      </c>
      <c r="K29066" s="34">
        <v>649</v>
      </c>
      <c r="L29066" s="34">
        <v>742</v>
      </c>
      <c r="M29066" s="34">
        <v>598</v>
      </c>
    </row>
    <row r="29067" spans="1:13" x14ac:dyDescent="0.2">
      <c r="A29067" s="34" t="s">
        <v>129961</v>
      </c>
      <c r="B29067" s="34">
        <v>1722</v>
      </c>
      <c r="C29067" s="34">
        <v>1696</v>
      </c>
      <c r="D29067" s="34">
        <v>1878</v>
      </c>
      <c r="E29067" s="34">
        <v>1723</v>
      </c>
      <c r="F29067" s="34">
        <v>1691</v>
      </c>
      <c r="G29067" s="34">
        <v>1550</v>
      </c>
      <c r="H29067" s="34">
        <v>2008</v>
      </c>
      <c r="I29067" s="34">
        <v>1635</v>
      </c>
      <c r="J29067" s="34">
        <v>1815</v>
      </c>
      <c r="K29067" s="34">
        <v>1469</v>
      </c>
      <c r="L29067" s="34">
        <v>1831</v>
      </c>
      <c r="M29067" s="34">
        <v>1278</v>
      </c>
    </row>
    <row r="29068" spans="1:13" x14ac:dyDescent="0.2">
      <c r="A29068" s="34" t="s">
        <v>129962</v>
      </c>
      <c r="B29068" s="34">
        <v>288</v>
      </c>
      <c r="C29068" s="34">
        <v>318</v>
      </c>
      <c r="D29068" s="34">
        <v>366</v>
      </c>
      <c r="E29068" s="34">
        <v>344</v>
      </c>
      <c r="F29068" s="34">
        <v>271</v>
      </c>
      <c r="G29068" s="34">
        <v>341</v>
      </c>
      <c r="H29068" s="34">
        <v>406</v>
      </c>
      <c r="I29068" s="34">
        <v>339</v>
      </c>
      <c r="J29068" s="34">
        <v>358</v>
      </c>
      <c r="K29068" s="34">
        <v>306</v>
      </c>
      <c r="L29068" s="34">
        <v>313</v>
      </c>
      <c r="M29068" s="34">
        <v>233</v>
      </c>
    </row>
    <row r="29069" spans="1:13" x14ac:dyDescent="0.2">
      <c r="A29069" s="34" t="s">
        <v>129963</v>
      </c>
      <c r="B29069" s="34">
        <v>382</v>
      </c>
      <c r="C29069" s="34">
        <v>340</v>
      </c>
      <c r="D29069" s="34">
        <v>323</v>
      </c>
      <c r="E29069" s="34">
        <v>413</v>
      </c>
      <c r="F29069" s="34">
        <v>318</v>
      </c>
      <c r="G29069" s="34">
        <v>356</v>
      </c>
      <c r="H29069" s="34">
        <v>356</v>
      </c>
      <c r="I29069" s="34">
        <v>386</v>
      </c>
      <c r="J29069" s="34">
        <v>408</v>
      </c>
      <c r="K29069" s="34">
        <v>254</v>
      </c>
      <c r="L29069" s="34">
        <v>383</v>
      </c>
      <c r="M29069" s="34">
        <v>262</v>
      </c>
    </row>
    <row r="29070" spans="1:13" x14ac:dyDescent="0.2">
      <c r="A29070" s="34" t="s">
        <v>129964</v>
      </c>
      <c r="B29070" s="34">
        <v>684</v>
      </c>
      <c r="C29070" s="34">
        <v>694</v>
      </c>
      <c r="D29070" s="34">
        <v>731</v>
      </c>
      <c r="E29070" s="34">
        <v>637</v>
      </c>
      <c r="F29070" s="34">
        <v>594</v>
      </c>
      <c r="G29070" s="34">
        <v>644</v>
      </c>
      <c r="H29070" s="34">
        <v>779</v>
      </c>
      <c r="I29070" s="34">
        <v>701</v>
      </c>
      <c r="J29070" s="34">
        <v>698</v>
      </c>
      <c r="K29070" s="34">
        <v>513</v>
      </c>
      <c r="L29070" s="34">
        <v>628</v>
      </c>
      <c r="M29070" s="34">
        <v>468</v>
      </c>
    </row>
    <row r="29071" spans="1:13" x14ac:dyDescent="0.2">
      <c r="A29071" s="34" t="s">
        <v>129965</v>
      </c>
      <c r="B29071" s="34">
        <v>455</v>
      </c>
      <c r="C29071" s="34">
        <v>419</v>
      </c>
      <c r="D29071" s="34">
        <v>401</v>
      </c>
      <c r="E29071" s="34">
        <v>460</v>
      </c>
      <c r="F29071" s="34">
        <v>328</v>
      </c>
      <c r="G29071" s="34">
        <v>359</v>
      </c>
      <c r="H29071" s="34">
        <v>463</v>
      </c>
      <c r="I29071" s="34">
        <v>376</v>
      </c>
      <c r="J29071" s="34">
        <v>432</v>
      </c>
      <c r="K29071" s="34">
        <v>308</v>
      </c>
      <c r="L29071" s="34">
        <v>416</v>
      </c>
      <c r="M29071" s="34">
        <v>309</v>
      </c>
    </row>
    <row r="29072" spans="1:13" x14ac:dyDescent="0.2">
      <c r="A29072" s="34" t="s">
        <v>129966</v>
      </c>
      <c r="B29072" s="34">
        <v>451</v>
      </c>
      <c r="C29072" s="34">
        <v>425</v>
      </c>
      <c r="D29072" s="34">
        <v>464</v>
      </c>
      <c r="E29072" s="34">
        <v>494</v>
      </c>
      <c r="F29072" s="34">
        <v>475</v>
      </c>
      <c r="G29072" s="34">
        <v>429</v>
      </c>
      <c r="H29072" s="34">
        <v>474</v>
      </c>
      <c r="I29072" s="34">
        <v>420</v>
      </c>
      <c r="J29072" s="34">
        <v>503</v>
      </c>
      <c r="K29072" s="34">
        <v>388</v>
      </c>
      <c r="L29072" s="34">
        <v>440</v>
      </c>
      <c r="M29072" s="34">
        <v>352</v>
      </c>
    </row>
    <row r="29073" spans="1:13" x14ac:dyDescent="0.2">
      <c r="A29073" s="34" t="s">
        <v>129967</v>
      </c>
      <c r="B29073" s="34">
        <v>374</v>
      </c>
      <c r="C29073" s="34">
        <v>384</v>
      </c>
      <c r="D29073" s="34">
        <v>381</v>
      </c>
      <c r="E29073" s="34">
        <v>400</v>
      </c>
      <c r="F29073" s="34">
        <v>398</v>
      </c>
      <c r="G29073" s="34">
        <v>357</v>
      </c>
      <c r="H29073" s="34">
        <v>453</v>
      </c>
      <c r="I29073" s="34">
        <v>458</v>
      </c>
      <c r="J29073" s="34">
        <v>418</v>
      </c>
      <c r="K29073" s="34">
        <v>309</v>
      </c>
      <c r="L29073" s="34">
        <v>442</v>
      </c>
      <c r="M29073" s="34">
        <v>332</v>
      </c>
    </row>
    <row r="29074" spans="1:13" x14ac:dyDescent="0.2">
      <c r="A29074" s="34" t="s">
        <v>129968</v>
      </c>
      <c r="B29074" s="34">
        <v>656</v>
      </c>
      <c r="C29074" s="34">
        <v>509</v>
      </c>
      <c r="D29074" s="34">
        <v>576</v>
      </c>
      <c r="E29074" s="34">
        <v>484</v>
      </c>
      <c r="F29074" s="34">
        <v>462</v>
      </c>
      <c r="G29074" s="34">
        <v>465</v>
      </c>
      <c r="H29074" s="34">
        <v>662</v>
      </c>
      <c r="I29074" s="34">
        <v>494</v>
      </c>
      <c r="J29074" s="34">
        <v>576</v>
      </c>
      <c r="K29074" s="34">
        <v>395</v>
      </c>
      <c r="L29074" s="34">
        <v>439</v>
      </c>
      <c r="M29074" s="34">
        <v>420</v>
      </c>
    </row>
    <row r="29075" spans="1:13" x14ac:dyDescent="0.2">
      <c r="A29075" s="34" t="s">
        <v>129969</v>
      </c>
      <c r="B29075" s="34">
        <v>146</v>
      </c>
      <c r="C29075" s="34">
        <v>240</v>
      </c>
      <c r="D29075" s="34">
        <v>188</v>
      </c>
      <c r="E29075" s="34">
        <v>236</v>
      </c>
      <c r="F29075" s="34">
        <v>154</v>
      </c>
      <c r="G29075" s="34">
        <v>212</v>
      </c>
      <c r="H29075" s="34">
        <v>225</v>
      </c>
      <c r="I29075" s="34">
        <v>229</v>
      </c>
      <c r="J29075" s="34">
        <v>206</v>
      </c>
      <c r="K29075" s="34">
        <v>170</v>
      </c>
      <c r="L29075" s="34">
        <v>157</v>
      </c>
      <c r="M29075" s="34">
        <v>202</v>
      </c>
    </row>
    <row r="29076" spans="1:13" x14ac:dyDescent="0.2">
      <c r="A29076" s="34" t="s">
        <v>129970</v>
      </c>
      <c r="B29076" s="34">
        <v>430</v>
      </c>
      <c r="C29076" s="34">
        <v>420</v>
      </c>
      <c r="D29076" s="34">
        <v>406</v>
      </c>
      <c r="E29076" s="34">
        <v>446</v>
      </c>
      <c r="F29076" s="34">
        <v>434</v>
      </c>
      <c r="G29076" s="34">
        <v>401</v>
      </c>
      <c r="H29076" s="34">
        <v>472</v>
      </c>
      <c r="I29076" s="34">
        <v>393</v>
      </c>
      <c r="J29076" s="34">
        <v>413</v>
      </c>
      <c r="K29076" s="34">
        <v>301</v>
      </c>
      <c r="L29076" s="34">
        <v>456</v>
      </c>
      <c r="M29076" s="34">
        <v>280</v>
      </c>
    </row>
    <row r="29077" spans="1:13" x14ac:dyDescent="0.2">
      <c r="A29077" s="34" t="s">
        <v>129971</v>
      </c>
      <c r="B29077" s="34">
        <v>395</v>
      </c>
      <c r="C29077" s="34">
        <v>389</v>
      </c>
      <c r="D29077" s="34">
        <v>372</v>
      </c>
      <c r="E29077" s="34">
        <v>510</v>
      </c>
      <c r="F29077" s="34">
        <v>369</v>
      </c>
      <c r="G29077" s="34">
        <v>397</v>
      </c>
      <c r="H29077" s="34">
        <v>386</v>
      </c>
      <c r="I29077" s="34">
        <v>440</v>
      </c>
      <c r="J29077" s="34">
        <v>347</v>
      </c>
      <c r="K29077" s="34">
        <v>398</v>
      </c>
      <c r="L29077" s="34">
        <v>365</v>
      </c>
      <c r="M29077" s="34">
        <v>334</v>
      </c>
    </row>
    <row r="29078" spans="1:13" x14ac:dyDescent="0.2">
      <c r="A29078" s="34" t="s">
        <v>129972</v>
      </c>
      <c r="B29078" s="34">
        <v>432</v>
      </c>
      <c r="C29078" s="34">
        <v>432</v>
      </c>
      <c r="D29078" s="34">
        <v>466</v>
      </c>
      <c r="E29078" s="34">
        <v>473</v>
      </c>
      <c r="F29078" s="34">
        <v>418</v>
      </c>
      <c r="G29078" s="34">
        <v>404</v>
      </c>
      <c r="H29078" s="34">
        <v>490</v>
      </c>
      <c r="I29078" s="34">
        <v>395</v>
      </c>
      <c r="J29078" s="34">
        <v>592</v>
      </c>
      <c r="K29078" s="34">
        <v>325</v>
      </c>
      <c r="L29078" s="34">
        <v>484</v>
      </c>
      <c r="M29078" s="34">
        <v>350</v>
      </c>
    </row>
    <row r="29079" spans="1:13" x14ac:dyDescent="0.2">
      <c r="A29079" s="34" t="s">
        <v>129973</v>
      </c>
      <c r="B29079" s="34">
        <v>517</v>
      </c>
      <c r="C29079" s="34">
        <v>468</v>
      </c>
      <c r="D29079" s="34">
        <v>540</v>
      </c>
      <c r="E29079" s="34">
        <v>499</v>
      </c>
      <c r="F29079" s="34">
        <v>453</v>
      </c>
      <c r="G29079" s="34">
        <v>530</v>
      </c>
      <c r="H29079" s="34">
        <v>541</v>
      </c>
      <c r="I29079" s="34">
        <v>501</v>
      </c>
      <c r="J29079" s="34">
        <v>613</v>
      </c>
      <c r="K29079" s="34">
        <v>456</v>
      </c>
      <c r="L29079" s="34">
        <v>539</v>
      </c>
      <c r="M29079" s="34">
        <v>409</v>
      </c>
    </row>
    <row r="29080" spans="1:13" x14ac:dyDescent="0.2">
      <c r="A29080" s="34" t="s">
        <v>129974</v>
      </c>
      <c r="B29080" s="34">
        <v>730</v>
      </c>
      <c r="C29080" s="34">
        <v>789</v>
      </c>
      <c r="D29080" s="34">
        <v>785</v>
      </c>
      <c r="E29080" s="34">
        <v>789</v>
      </c>
      <c r="F29080" s="34">
        <v>757</v>
      </c>
      <c r="G29080" s="34">
        <v>706</v>
      </c>
      <c r="H29080" s="34">
        <v>864</v>
      </c>
      <c r="I29080" s="34">
        <v>787</v>
      </c>
      <c r="J29080" s="34">
        <v>827</v>
      </c>
      <c r="K29080" s="34">
        <v>635</v>
      </c>
      <c r="L29080" s="34">
        <v>747</v>
      </c>
      <c r="M29080" s="34">
        <v>604</v>
      </c>
    </row>
    <row r="29081" spans="1:13" x14ac:dyDescent="0.2">
      <c r="A29081" s="34" t="s">
        <v>129975</v>
      </c>
      <c r="B29081" s="34">
        <v>596</v>
      </c>
      <c r="C29081" s="34">
        <v>671</v>
      </c>
      <c r="D29081" s="34">
        <v>663</v>
      </c>
      <c r="E29081" s="34">
        <v>759</v>
      </c>
      <c r="F29081" s="34">
        <v>520</v>
      </c>
      <c r="G29081" s="34">
        <v>614</v>
      </c>
      <c r="H29081" s="34">
        <v>670</v>
      </c>
      <c r="I29081" s="34">
        <v>733</v>
      </c>
      <c r="J29081" s="34">
        <v>598</v>
      </c>
      <c r="K29081" s="34">
        <v>510</v>
      </c>
      <c r="L29081" s="34">
        <v>631</v>
      </c>
      <c r="M29081" s="34">
        <v>537</v>
      </c>
    </row>
    <row r="29082" spans="1:13" x14ac:dyDescent="0.2">
      <c r="A29082" s="34" t="s">
        <v>129976</v>
      </c>
      <c r="B29082" s="34">
        <v>1615</v>
      </c>
      <c r="C29082" s="34">
        <v>1661</v>
      </c>
      <c r="D29082" s="34">
        <v>1834</v>
      </c>
      <c r="E29082" s="34">
        <v>1744</v>
      </c>
      <c r="F29082" s="34">
        <v>1695</v>
      </c>
      <c r="G29082" s="34">
        <v>1553</v>
      </c>
      <c r="H29082" s="34">
        <v>1989</v>
      </c>
      <c r="I29082" s="34">
        <v>1644</v>
      </c>
      <c r="J29082" s="34">
        <v>1940</v>
      </c>
      <c r="K29082" s="34">
        <v>1411</v>
      </c>
      <c r="L29082" s="34">
        <v>1737</v>
      </c>
      <c r="M29082" s="34">
        <v>1285</v>
      </c>
    </row>
    <row r="29083" spans="1:13" x14ac:dyDescent="0.2">
      <c r="A29083" s="34" t="s">
        <v>129977</v>
      </c>
      <c r="B29083" s="34">
        <v>331</v>
      </c>
      <c r="C29083" s="34">
        <v>535</v>
      </c>
      <c r="D29083" s="34">
        <v>457</v>
      </c>
      <c r="E29083" s="34">
        <v>547</v>
      </c>
      <c r="F29083" s="34">
        <v>448</v>
      </c>
      <c r="G29083" s="34">
        <v>442</v>
      </c>
      <c r="H29083" s="34">
        <v>458</v>
      </c>
      <c r="I29083" s="34">
        <v>509</v>
      </c>
      <c r="J29083" s="34">
        <v>483</v>
      </c>
      <c r="K29083" s="34">
        <v>391</v>
      </c>
      <c r="L29083" s="34">
        <v>440</v>
      </c>
      <c r="M29083" s="34">
        <v>369</v>
      </c>
    </row>
    <row r="29084" spans="1:13" x14ac:dyDescent="0.2">
      <c r="A29084" s="34" t="s">
        <v>129978</v>
      </c>
      <c r="B29084" s="34">
        <v>345</v>
      </c>
      <c r="C29084" s="34">
        <v>380</v>
      </c>
      <c r="D29084" s="34">
        <v>358</v>
      </c>
      <c r="E29084" s="34">
        <v>371</v>
      </c>
      <c r="F29084" s="34">
        <v>278</v>
      </c>
      <c r="G29084" s="34">
        <v>290</v>
      </c>
      <c r="H29084" s="34">
        <v>332</v>
      </c>
      <c r="I29084" s="34">
        <v>301</v>
      </c>
      <c r="J29084" s="34">
        <v>350</v>
      </c>
      <c r="K29084" s="34">
        <v>247</v>
      </c>
      <c r="L29084" s="34">
        <v>307</v>
      </c>
      <c r="M29084" s="34">
        <v>260</v>
      </c>
    </row>
    <row r="29085" spans="1:13" x14ac:dyDescent="0.2">
      <c r="A29085" s="34" t="s">
        <v>129979</v>
      </c>
      <c r="B29085" s="34">
        <v>1007</v>
      </c>
      <c r="C29085" s="34">
        <v>1170</v>
      </c>
      <c r="D29085" s="34">
        <v>1015</v>
      </c>
      <c r="E29085" s="34">
        <v>1052</v>
      </c>
      <c r="F29085" s="34">
        <v>965</v>
      </c>
      <c r="G29085" s="34">
        <v>1013</v>
      </c>
      <c r="H29085" s="34">
        <v>1114</v>
      </c>
      <c r="I29085" s="34">
        <v>975</v>
      </c>
      <c r="J29085" s="34">
        <v>1075</v>
      </c>
      <c r="K29085" s="34">
        <v>782</v>
      </c>
      <c r="L29085" s="34">
        <v>1109</v>
      </c>
      <c r="M29085" s="34">
        <v>737</v>
      </c>
    </row>
    <row r="29086" spans="1:13" x14ac:dyDescent="0.2">
      <c r="A29086" s="34" t="s">
        <v>129980</v>
      </c>
      <c r="B29086" s="34">
        <v>393</v>
      </c>
      <c r="C29086" s="34">
        <v>435</v>
      </c>
      <c r="D29086" s="34">
        <v>506</v>
      </c>
      <c r="E29086" s="34">
        <v>542</v>
      </c>
      <c r="F29086" s="34">
        <v>415</v>
      </c>
      <c r="G29086" s="34">
        <v>440</v>
      </c>
      <c r="H29086" s="34">
        <v>521</v>
      </c>
      <c r="I29086" s="34">
        <v>441</v>
      </c>
      <c r="J29086" s="34">
        <v>470</v>
      </c>
      <c r="K29086" s="34">
        <v>439</v>
      </c>
      <c r="L29086" s="34">
        <v>407</v>
      </c>
      <c r="M29086" s="34">
        <v>354</v>
      </c>
    </row>
    <row r="29087" spans="1:13" x14ac:dyDescent="0.2">
      <c r="A29087" s="34" t="s">
        <v>129981</v>
      </c>
      <c r="B29087" s="34">
        <v>335</v>
      </c>
      <c r="C29087" s="34">
        <v>426</v>
      </c>
      <c r="D29087" s="34">
        <v>362</v>
      </c>
      <c r="E29087" s="34">
        <v>409</v>
      </c>
      <c r="F29087" s="34">
        <v>365</v>
      </c>
      <c r="G29087" s="34">
        <v>373</v>
      </c>
      <c r="H29087" s="34">
        <v>396</v>
      </c>
      <c r="I29087" s="34">
        <v>414</v>
      </c>
      <c r="J29087" s="34">
        <v>317</v>
      </c>
      <c r="K29087" s="34">
        <v>329</v>
      </c>
      <c r="L29087" s="34">
        <v>395</v>
      </c>
      <c r="M29087" s="34">
        <v>296</v>
      </c>
    </row>
    <row r="29088" spans="1:13" x14ac:dyDescent="0.2">
      <c r="A29088" s="34" t="s">
        <v>129982</v>
      </c>
      <c r="B29088" s="34">
        <v>407</v>
      </c>
      <c r="C29088" s="34">
        <v>399</v>
      </c>
      <c r="D29088" s="34">
        <v>424</v>
      </c>
      <c r="E29088" s="34">
        <v>429</v>
      </c>
      <c r="F29088" s="34">
        <v>328</v>
      </c>
      <c r="G29088" s="34">
        <v>326</v>
      </c>
      <c r="H29088" s="34">
        <v>437</v>
      </c>
      <c r="I29088" s="34">
        <v>357</v>
      </c>
      <c r="J29088" s="34">
        <v>423</v>
      </c>
      <c r="K29088" s="34">
        <v>289</v>
      </c>
      <c r="L29088" s="34">
        <v>365</v>
      </c>
      <c r="M29088" s="34">
        <v>255</v>
      </c>
    </row>
    <row r="29089" spans="1:13" x14ac:dyDescent="0.2">
      <c r="A29089" s="34" t="s">
        <v>129983</v>
      </c>
      <c r="B29089" s="34">
        <v>407</v>
      </c>
      <c r="C29089" s="34">
        <v>522</v>
      </c>
      <c r="D29089" s="34">
        <v>361</v>
      </c>
      <c r="E29089" s="34">
        <v>512</v>
      </c>
      <c r="F29089" s="34">
        <v>449</v>
      </c>
      <c r="G29089" s="34">
        <v>443</v>
      </c>
      <c r="H29089" s="34">
        <v>413</v>
      </c>
      <c r="I29089" s="34">
        <v>448</v>
      </c>
      <c r="J29089" s="34">
        <v>424</v>
      </c>
      <c r="K29089" s="34">
        <v>411</v>
      </c>
      <c r="L29089" s="34">
        <v>354</v>
      </c>
      <c r="M29089" s="34">
        <v>327</v>
      </c>
    </row>
    <row r="29090" spans="1:13" x14ac:dyDescent="0.2">
      <c r="A29090" s="34" t="s">
        <v>129984</v>
      </c>
      <c r="B29090" s="34">
        <v>315</v>
      </c>
      <c r="C29090" s="34">
        <v>352</v>
      </c>
      <c r="D29090" s="34">
        <v>384</v>
      </c>
      <c r="E29090" s="34">
        <v>383</v>
      </c>
      <c r="F29090" s="34">
        <v>316</v>
      </c>
      <c r="G29090" s="34">
        <v>343</v>
      </c>
      <c r="H29090" s="34">
        <v>384</v>
      </c>
      <c r="I29090" s="34">
        <v>386</v>
      </c>
      <c r="J29090" s="34">
        <v>359</v>
      </c>
      <c r="K29090" s="34">
        <v>263</v>
      </c>
      <c r="L29090" s="34">
        <v>331</v>
      </c>
      <c r="M29090" s="34">
        <v>244</v>
      </c>
    </row>
    <row r="29091" spans="1:13" x14ac:dyDescent="0.2">
      <c r="A29091" s="34" t="s">
        <v>129985</v>
      </c>
      <c r="B29091" s="34">
        <v>707</v>
      </c>
      <c r="C29091" s="34">
        <v>631</v>
      </c>
      <c r="D29091" s="34">
        <v>647</v>
      </c>
      <c r="E29091" s="34">
        <v>588</v>
      </c>
      <c r="F29091" s="34">
        <v>683</v>
      </c>
      <c r="G29091" s="34">
        <v>587</v>
      </c>
      <c r="H29091" s="34">
        <v>758</v>
      </c>
      <c r="I29091" s="34">
        <v>616</v>
      </c>
      <c r="J29091" s="34">
        <v>699</v>
      </c>
      <c r="K29091" s="34">
        <v>490</v>
      </c>
      <c r="L29091" s="34">
        <v>690</v>
      </c>
      <c r="M29091" s="34">
        <v>454</v>
      </c>
    </row>
    <row r="29092" spans="1:13" x14ac:dyDescent="0.2">
      <c r="A29092" s="34" t="s">
        <v>129986</v>
      </c>
      <c r="B29092" s="34">
        <v>993</v>
      </c>
      <c r="C29092" s="34">
        <v>887</v>
      </c>
      <c r="D29092" s="34">
        <v>1077</v>
      </c>
      <c r="E29092" s="34">
        <v>994</v>
      </c>
      <c r="F29092" s="34">
        <v>931</v>
      </c>
      <c r="G29092" s="34">
        <v>852</v>
      </c>
      <c r="H29092" s="34">
        <v>1124</v>
      </c>
      <c r="I29092" s="34">
        <v>869</v>
      </c>
      <c r="J29092" s="34">
        <v>1074</v>
      </c>
      <c r="K29092" s="34">
        <v>883</v>
      </c>
      <c r="L29092" s="34">
        <v>1100</v>
      </c>
      <c r="M29092" s="34">
        <v>768</v>
      </c>
    </row>
    <row r="29093" spans="1:13" x14ac:dyDescent="0.2">
      <c r="A29093" s="34" t="s">
        <v>129987</v>
      </c>
      <c r="B29093" s="34">
        <v>689</v>
      </c>
      <c r="C29093" s="34">
        <v>692</v>
      </c>
      <c r="D29093" s="34">
        <v>688</v>
      </c>
      <c r="E29093" s="34">
        <v>772</v>
      </c>
      <c r="F29093" s="34">
        <v>640</v>
      </c>
      <c r="G29093" s="34">
        <v>722</v>
      </c>
      <c r="H29093" s="34">
        <v>835</v>
      </c>
      <c r="I29093" s="34">
        <v>670</v>
      </c>
      <c r="J29093" s="34">
        <v>711</v>
      </c>
      <c r="K29093" s="34">
        <v>543</v>
      </c>
      <c r="L29093" s="34">
        <v>865</v>
      </c>
      <c r="M29093" s="34">
        <v>534</v>
      </c>
    </row>
    <row r="29094" spans="1:13" x14ac:dyDescent="0.2">
      <c r="A29094" s="34" t="s">
        <v>129988</v>
      </c>
      <c r="B29094" s="34">
        <v>216</v>
      </c>
      <c r="C29094" s="34">
        <v>232</v>
      </c>
      <c r="D29094" s="34">
        <v>259</v>
      </c>
      <c r="E29094" s="34">
        <v>313</v>
      </c>
      <c r="F29094" s="34">
        <v>246</v>
      </c>
      <c r="G29094" s="34">
        <v>234</v>
      </c>
      <c r="H29094" s="34">
        <v>310</v>
      </c>
      <c r="I29094" s="34">
        <v>230</v>
      </c>
      <c r="J29094" s="34">
        <v>237</v>
      </c>
      <c r="K29094" s="34">
        <v>209</v>
      </c>
      <c r="L29094" s="34">
        <v>220</v>
      </c>
      <c r="M29094" s="34">
        <v>237</v>
      </c>
    </row>
    <row r="29095" spans="1:13" x14ac:dyDescent="0.2">
      <c r="A29095" s="34" t="s">
        <v>129989</v>
      </c>
      <c r="B29095" s="34">
        <v>452</v>
      </c>
      <c r="C29095" s="34">
        <v>532</v>
      </c>
      <c r="D29095" s="34">
        <v>498</v>
      </c>
      <c r="E29095" s="34">
        <v>608</v>
      </c>
      <c r="F29095" s="34">
        <v>428</v>
      </c>
      <c r="G29095" s="34">
        <v>530</v>
      </c>
      <c r="H29095" s="34">
        <v>589</v>
      </c>
      <c r="I29095" s="34">
        <v>488</v>
      </c>
      <c r="J29095" s="34">
        <v>499</v>
      </c>
      <c r="K29095" s="34">
        <v>386</v>
      </c>
      <c r="L29095" s="34">
        <v>483</v>
      </c>
      <c r="M29095" s="34">
        <v>401</v>
      </c>
    </row>
    <row r="29096" spans="1:13" x14ac:dyDescent="0.2">
      <c r="A29096" s="34" t="s">
        <v>129990</v>
      </c>
      <c r="B29096" s="34">
        <v>274</v>
      </c>
      <c r="C29096" s="34">
        <v>284</v>
      </c>
      <c r="D29096" s="34">
        <v>289</v>
      </c>
      <c r="E29096" s="34">
        <v>266</v>
      </c>
      <c r="F29096" s="34">
        <v>270</v>
      </c>
      <c r="G29096" s="34">
        <v>255</v>
      </c>
      <c r="H29096" s="34">
        <v>302</v>
      </c>
      <c r="I29096" s="34">
        <v>246</v>
      </c>
      <c r="J29096" s="34">
        <v>267</v>
      </c>
      <c r="K29096" s="34">
        <v>229</v>
      </c>
      <c r="L29096" s="34">
        <v>252</v>
      </c>
      <c r="M29096" s="34">
        <v>189</v>
      </c>
    </row>
    <row r="29097" spans="1:13" x14ac:dyDescent="0.2">
      <c r="A29097" s="34" t="s">
        <v>129991</v>
      </c>
      <c r="B29097" s="34">
        <v>184</v>
      </c>
      <c r="C29097" s="34">
        <v>344</v>
      </c>
      <c r="D29097" s="34">
        <v>285</v>
      </c>
      <c r="E29097" s="34">
        <v>383</v>
      </c>
      <c r="F29097" s="34">
        <v>225</v>
      </c>
      <c r="G29097" s="34">
        <v>311</v>
      </c>
      <c r="H29097" s="34">
        <v>280</v>
      </c>
      <c r="I29097" s="34">
        <v>339</v>
      </c>
      <c r="J29097" s="34">
        <v>274</v>
      </c>
      <c r="K29097" s="34">
        <v>270</v>
      </c>
      <c r="L29097" s="34">
        <v>284</v>
      </c>
      <c r="M29097" s="34">
        <v>240</v>
      </c>
    </row>
    <row r="29098" spans="1:13" x14ac:dyDescent="0.2">
      <c r="A29098" s="34" t="s">
        <v>129992</v>
      </c>
      <c r="B29098" s="34">
        <v>283</v>
      </c>
      <c r="C29098" s="34">
        <v>396</v>
      </c>
      <c r="D29098" s="34">
        <v>284</v>
      </c>
      <c r="E29098" s="34">
        <v>425</v>
      </c>
      <c r="F29098" s="34">
        <v>264</v>
      </c>
      <c r="G29098" s="34">
        <v>330</v>
      </c>
      <c r="H29098" s="34">
        <v>225</v>
      </c>
      <c r="I29098" s="34">
        <v>336</v>
      </c>
      <c r="J29098" s="34">
        <v>250</v>
      </c>
      <c r="K29098" s="34">
        <v>281</v>
      </c>
      <c r="L29098" s="34">
        <v>239</v>
      </c>
      <c r="M29098" s="34">
        <v>253</v>
      </c>
    </row>
    <row r="29099" spans="1:13" x14ac:dyDescent="0.2">
      <c r="A29099" s="34" t="s">
        <v>129993</v>
      </c>
      <c r="B29099" s="34">
        <v>611</v>
      </c>
      <c r="C29099" s="34">
        <v>760</v>
      </c>
      <c r="D29099" s="34">
        <v>896</v>
      </c>
      <c r="E29099" s="34">
        <v>853</v>
      </c>
      <c r="F29099" s="34">
        <v>709</v>
      </c>
      <c r="G29099" s="34">
        <v>767</v>
      </c>
      <c r="H29099" s="34">
        <v>919</v>
      </c>
      <c r="I29099" s="34">
        <v>749</v>
      </c>
      <c r="J29099" s="34">
        <v>897</v>
      </c>
      <c r="K29099" s="34">
        <v>628</v>
      </c>
      <c r="L29099" s="34">
        <v>729</v>
      </c>
      <c r="M29099" s="34">
        <v>633</v>
      </c>
    </row>
    <row r="29100" spans="1:13" x14ac:dyDescent="0.2">
      <c r="A29100" s="34" t="s">
        <v>129994</v>
      </c>
      <c r="B29100" s="34">
        <v>239</v>
      </c>
      <c r="C29100" s="34">
        <v>284</v>
      </c>
      <c r="D29100" s="34">
        <v>338</v>
      </c>
      <c r="E29100" s="34">
        <v>291</v>
      </c>
      <c r="F29100" s="34">
        <v>214</v>
      </c>
      <c r="G29100" s="34">
        <v>232</v>
      </c>
      <c r="H29100" s="34">
        <v>277</v>
      </c>
      <c r="I29100" s="34">
        <v>237</v>
      </c>
      <c r="J29100" s="34">
        <v>296</v>
      </c>
      <c r="K29100" s="34">
        <v>218</v>
      </c>
      <c r="L29100" s="34">
        <v>310</v>
      </c>
      <c r="M29100" s="34">
        <v>229</v>
      </c>
    </row>
    <row r="29101" spans="1:13" x14ac:dyDescent="0.2">
      <c r="A29101" s="34" t="s">
        <v>129995</v>
      </c>
      <c r="B29101" s="34">
        <v>466</v>
      </c>
      <c r="C29101" s="34">
        <v>488</v>
      </c>
      <c r="D29101" s="34">
        <v>513</v>
      </c>
      <c r="E29101" s="34">
        <v>507</v>
      </c>
      <c r="F29101" s="34">
        <v>448</v>
      </c>
      <c r="G29101" s="34">
        <v>460</v>
      </c>
      <c r="H29101" s="34">
        <v>508</v>
      </c>
      <c r="I29101" s="34">
        <v>434</v>
      </c>
      <c r="J29101" s="34">
        <v>531</v>
      </c>
      <c r="K29101" s="34">
        <v>401</v>
      </c>
      <c r="L29101" s="34">
        <v>488</v>
      </c>
      <c r="M29101" s="34">
        <v>386</v>
      </c>
    </row>
    <row r="29102" spans="1:13" x14ac:dyDescent="0.2">
      <c r="A29102" s="34" t="s">
        <v>129996</v>
      </c>
      <c r="B29102" s="34">
        <v>987</v>
      </c>
      <c r="C29102" s="34">
        <v>1037</v>
      </c>
      <c r="D29102" s="34">
        <v>1081</v>
      </c>
      <c r="E29102" s="34">
        <v>1098</v>
      </c>
      <c r="F29102" s="34">
        <v>858</v>
      </c>
      <c r="G29102" s="34">
        <v>984</v>
      </c>
      <c r="H29102" s="34">
        <v>1100</v>
      </c>
      <c r="I29102" s="34">
        <v>1017</v>
      </c>
      <c r="J29102" s="34">
        <v>1087</v>
      </c>
      <c r="K29102" s="34">
        <v>861</v>
      </c>
      <c r="L29102" s="34">
        <v>937</v>
      </c>
      <c r="M29102" s="34">
        <v>778</v>
      </c>
    </row>
    <row r="29103" spans="1:13" x14ac:dyDescent="0.2">
      <c r="A29103" s="34" t="s">
        <v>129997</v>
      </c>
      <c r="B29103" s="34">
        <v>2045</v>
      </c>
      <c r="C29103" s="34">
        <v>1931</v>
      </c>
      <c r="D29103" s="34">
        <v>2283</v>
      </c>
      <c r="E29103" s="34">
        <v>2202</v>
      </c>
      <c r="F29103" s="34">
        <v>1989</v>
      </c>
      <c r="G29103" s="34">
        <v>1892</v>
      </c>
      <c r="H29103" s="34">
        <v>2309</v>
      </c>
      <c r="I29103" s="34">
        <v>2002</v>
      </c>
      <c r="J29103" s="34">
        <v>2316</v>
      </c>
      <c r="K29103" s="34">
        <v>1607</v>
      </c>
      <c r="L29103" s="34">
        <v>2211</v>
      </c>
      <c r="M29103" s="34">
        <v>1595</v>
      </c>
    </row>
    <row r="29104" spans="1:13" x14ac:dyDescent="0.2">
      <c r="A29104" s="34" t="s">
        <v>129998</v>
      </c>
      <c r="B29104" s="34">
        <v>696</v>
      </c>
      <c r="C29104" s="34">
        <v>696</v>
      </c>
      <c r="D29104" s="34">
        <v>717</v>
      </c>
      <c r="E29104" s="34">
        <v>772</v>
      </c>
      <c r="F29104" s="34">
        <v>664</v>
      </c>
      <c r="G29104" s="34">
        <v>732</v>
      </c>
      <c r="H29104" s="34">
        <v>754</v>
      </c>
      <c r="I29104" s="34">
        <v>750</v>
      </c>
      <c r="J29104" s="34">
        <v>715</v>
      </c>
      <c r="K29104" s="34">
        <v>597</v>
      </c>
      <c r="L29104" s="34">
        <v>766</v>
      </c>
      <c r="M29104" s="34">
        <v>527</v>
      </c>
    </row>
    <row r="29105" spans="1:13" x14ac:dyDescent="0.2">
      <c r="A29105" s="34" t="s">
        <v>129999</v>
      </c>
      <c r="B29105" s="34">
        <v>1032</v>
      </c>
      <c r="C29105" s="34">
        <v>1228</v>
      </c>
      <c r="D29105" s="34">
        <v>1262</v>
      </c>
      <c r="E29105" s="34">
        <v>1321</v>
      </c>
      <c r="F29105" s="34">
        <v>1131</v>
      </c>
      <c r="G29105" s="34">
        <v>1129</v>
      </c>
      <c r="H29105" s="34">
        <v>1359</v>
      </c>
      <c r="I29105" s="34">
        <v>1259</v>
      </c>
      <c r="J29105" s="34">
        <v>1170</v>
      </c>
      <c r="K29105" s="34">
        <v>928</v>
      </c>
      <c r="L29105" s="34">
        <v>1332</v>
      </c>
      <c r="M29105" s="34">
        <v>940</v>
      </c>
    </row>
    <row r="29106" spans="1:13" x14ac:dyDescent="0.2">
      <c r="A29106" s="34" t="s">
        <v>130000</v>
      </c>
      <c r="B29106" s="34">
        <v>902</v>
      </c>
      <c r="C29106" s="34">
        <v>912</v>
      </c>
      <c r="D29106" s="34">
        <v>942</v>
      </c>
      <c r="E29106" s="34">
        <v>938</v>
      </c>
      <c r="F29106" s="34">
        <v>775</v>
      </c>
      <c r="G29106" s="34">
        <v>858</v>
      </c>
      <c r="H29106" s="34">
        <v>1002</v>
      </c>
      <c r="I29106" s="34">
        <v>939</v>
      </c>
      <c r="J29106" s="34">
        <v>1001</v>
      </c>
      <c r="K29106" s="34">
        <v>720</v>
      </c>
      <c r="L29106" s="34">
        <v>891</v>
      </c>
      <c r="M29106" s="34">
        <v>736</v>
      </c>
    </row>
    <row r="29107" spans="1:13" x14ac:dyDescent="0.2">
      <c r="A29107" s="34" t="s">
        <v>130001</v>
      </c>
      <c r="B29107" s="34">
        <v>481</v>
      </c>
      <c r="C29107" s="34">
        <v>433</v>
      </c>
      <c r="D29107" s="34">
        <v>446</v>
      </c>
      <c r="E29107" s="34">
        <v>501</v>
      </c>
      <c r="F29107" s="34">
        <v>449</v>
      </c>
      <c r="G29107" s="34">
        <v>358</v>
      </c>
      <c r="H29107" s="34">
        <v>581</v>
      </c>
      <c r="I29107" s="34">
        <v>453</v>
      </c>
      <c r="J29107" s="34">
        <v>583</v>
      </c>
      <c r="K29107" s="34">
        <v>384</v>
      </c>
      <c r="L29107" s="34">
        <v>426</v>
      </c>
      <c r="M29107" s="34">
        <v>333</v>
      </c>
    </row>
    <row r="29108" spans="1:13" x14ac:dyDescent="0.2">
      <c r="A29108" s="34" t="s">
        <v>130002</v>
      </c>
      <c r="B29108" s="34">
        <v>453</v>
      </c>
      <c r="C29108" s="34">
        <v>476</v>
      </c>
      <c r="D29108" s="34">
        <v>527</v>
      </c>
      <c r="E29108" s="34">
        <v>469</v>
      </c>
      <c r="F29108" s="34">
        <v>426</v>
      </c>
      <c r="G29108" s="34">
        <v>452</v>
      </c>
      <c r="H29108" s="34">
        <v>525</v>
      </c>
      <c r="I29108" s="34">
        <v>472</v>
      </c>
      <c r="J29108" s="34">
        <v>608</v>
      </c>
      <c r="K29108" s="34">
        <v>346</v>
      </c>
      <c r="L29108" s="34">
        <v>480</v>
      </c>
      <c r="M29108" s="34">
        <v>419</v>
      </c>
    </row>
    <row r="29109" spans="1:13" x14ac:dyDescent="0.2">
      <c r="A29109" s="34" t="s">
        <v>130003</v>
      </c>
      <c r="B29109" s="34">
        <v>425</v>
      </c>
      <c r="C29109" s="34">
        <v>464</v>
      </c>
      <c r="D29109" s="34">
        <v>541</v>
      </c>
      <c r="E29109" s="34">
        <v>539</v>
      </c>
      <c r="F29109" s="34">
        <v>482</v>
      </c>
      <c r="G29109" s="34">
        <v>404</v>
      </c>
      <c r="H29109" s="34">
        <v>477</v>
      </c>
      <c r="I29109" s="34">
        <v>500</v>
      </c>
      <c r="J29109" s="34">
        <v>569</v>
      </c>
      <c r="K29109" s="34">
        <v>408</v>
      </c>
      <c r="L29109" s="34">
        <v>475</v>
      </c>
      <c r="M29109" s="34">
        <v>350</v>
      </c>
    </row>
    <row r="29110" spans="1:13" x14ac:dyDescent="0.2">
      <c r="A29110" s="34" t="s">
        <v>130004</v>
      </c>
      <c r="B29110" s="34">
        <v>289</v>
      </c>
      <c r="C29110" s="34">
        <v>172</v>
      </c>
      <c r="D29110" s="34">
        <v>195</v>
      </c>
      <c r="E29110" s="34">
        <v>167</v>
      </c>
      <c r="F29110" s="34">
        <v>185</v>
      </c>
      <c r="G29110" s="34">
        <v>157</v>
      </c>
      <c r="H29110" s="34">
        <v>226</v>
      </c>
      <c r="I29110" s="34">
        <v>197</v>
      </c>
      <c r="J29110" s="34">
        <v>215</v>
      </c>
      <c r="K29110" s="34">
        <v>162</v>
      </c>
      <c r="L29110" s="34">
        <v>224</v>
      </c>
      <c r="M29110" s="34">
        <v>166</v>
      </c>
    </row>
    <row r="29111" spans="1:13" x14ac:dyDescent="0.2">
      <c r="A29111" s="34" t="s">
        <v>130005</v>
      </c>
      <c r="B29111" s="34">
        <v>328</v>
      </c>
      <c r="C29111" s="34">
        <v>372</v>
      </c>
      <c r="D29111" s="34">
        <v>355</v>
      </c>
      <c r="E29111" s="34">
        <v>342</v>
      </c>
      <c r="F29111" s="34">
        <v>275</v>
      </c>
      <c r="G29111" s="34">
        <v>343</v>
      </c>
      <c r="H29111" s="34">
        <v>368</v>
      </c>
      <c r="I29111" s="34">
        <v>384</v>
      </c>
      <c r="J29111" s="34">
        <v>297</v>
      </c>
      <c r="K29111" s="34">
        <v>304</v>
      </c>
      <c r="L29111" s="34">
        <v>361</v>
      </c>
      <c r="M29111" s="34">
        <v>260</v>
      </c>
    </row>
    <row r="29112" spans="1:13" x14ac:dyDescent="0.2">
      <c r="A29112" s="34" t="s">
        <v>130006</v>
      </c>
      <c r="B29112" s="34">
        <v>425</v>
      </c>
      <c r="C29112" s="34">
        <v>336</v>
      </c>
      <c r="D29112" s="34">
        <v>337</v>
      </c>
      <c r="E29112" s="34">
        <v>277</v>
      </c>
      <c r="F29112" s="34">
        <v>328</v>
      </c>
      <c r="G29112" s="34">
        <v>288</v>
      </c>
      <c r="H29112" s="34">
        <v>297</v>
      </c>
      <c r="I29112" s="34">
        <v>333</v>
      </c>
      <c r="J29112" s="34">
        <v>360</v>
      </c>
      <c r="K29112" s="34">
        <v>274</v>
      </c>
      <c r="L29112" s="34">
        <v>348</v>
      </c>
      <c r="M29112" s="34">
        <v>268</v>
      </c>
    </row>
    <row r="29113" spans="1:13" x14ac:dyDescent="0.2">
      <c r="A29113" s="34" t="s">
        <v>130007</v>
      </c>
      <c r="B29113" s="34">
        <v>378</v>
      </c>
      <c r="C29113" s="34">
        <v>429</v>
      </c>
      <c r="D29113" s="34">
        <v>487</v>
      </c>
      <c r="E29113" s="34">
        <v>507</v>
      </c>
      <c r="F29113" s="34">
        <v>385</v>
      </c>
      <c r="G29113" s="34">
        <v>385</v>
      </c>
      <c r="H29113" s="34">
        <v>530</v>
      </c>
      <c r="I29113" s="34">
        <v>456</v>
      </c>
      <c r="J29113" s="34">
        <v>468</v>
      </c>
      <c r="K29113" s="34">
        <v>396</v>
      </c>
      <c r="L29113" s="34">
        <v>450</v>
      </c>
      <c r="M29113" s="34">
        <v>367</v>
      </c>
    </row>
    <row r="29114" spans="1:13" x14ac:dyDescent="0.2">
      <c r="A29114" s="34" t="s">
        <v>130008</v>
      </c>
      <c r="B29114" s="34">
        <v>285</v>
      </c>
      <c r="C29114" s="34">
        <v>354</v>
      </c>
      <c r="D29114" s="34">
        <v>365</v>
      </c>
      <c r="E29114" s="34">
        <v>427</v>
      </c>
      <c r="F29114" s="34">
        <v>368</v>
      </c>
      <c r="G29114" s="34">
        <v>328</v>
      </c>
      <c r="H29114" s="34">
        <v>392</v>
      </c>
      <c r="I29114" s="34">
        <v>393</v>
      </c>
      <c r="J29114" s="34">
        <v>404</v>
      </c>
      <c r="K29114" s="34">
        <v>349</v>
      </c>
      <c r="L29114" s="34">
        <v>367</v>
      </c>
      <c r="M29114" s="34">
        <v>302</v>
      </c>
    </row>
    <row r="29115" spans="1:13" x14ac:dyDescent="0.2">
      <c r="A29115" s="34" t="s">
        <v>130009</v>
      </c>
      <c r="B29115" s="34">
        <v>434</v>
      </c>
      <c r="C29115" s="34">
        <v>368</v>
      </c>
      <c r="D29115" s="34">
        <v>374</v>
      </c>
      <c r="E29115" s="34">
        <v>365</v>
      </c>
      <c r="F29115" s="34">
        <v>377</v>
      </c>
      <c r="G29115" s="34">
        <v>370</v>
      </c>
      <c r="H29115" s="34">
        <v>381</v>
      </c>
      <c r="I29115" s="34">
        <v>357</v>
      </c>
      <c r="J29115" s="34">
        <v>419</v>
      </c>
      <c r="K29115" s="34">
        <v>296</v>
      </c>
      <c r="L29115" s="34">
        <v>357</v>
      </c>
      <c r="M29115" s="34">
        <v>285</v>
      </c>
    </row>
    <row r="29116" spans="1:13" x14ac:dyDescent="0.2">
      <c r="A29116" s="34" t="s">
        <v>130010</v>
      </c>
      <c r="B29116" s="34">
        <v>834</v>
      </c>
      <c r="C29116" s="34">
        <v>707</v>
      </c>
      <c r="D29116" s="34">
        <v>674</v>
      </c>
      <c r="E29116" s="34">
        <v>619</v>
      </c>
      <c r="F29116" s="34">
        <v>644</v>
      </c>
      <c r="G29116" s="34">
        <v>555</v>
      </c>
      <c r="H29116" s="34">
        <v>750</v>
      </c>
      <c r="I29116" s="34">
        <v>640</v>
      </c>
      <c r="J29116" s="34">
        <v>730</v>
      </c>
      <c r="K29116" s="34">
        <v>488</v>
      </c>
      <c r="L29116" s="34">
        <v>717</v>
      </c>
      <c r="M29116" s="34">
        <v>518</v>
      </c>
    </row>
    <row r="29117" spans="1:13" x14ac:dyDescent="0.2">
      <c r="A29117" s="34" t="s">
        <v>130011</v>
      </c>
      <c r="B29117" s="34">
        <v>671</v>
      </c>
      <c r="C29117" s="34">
        <v>598</v>
      </c>
      <c r="D29117" s="34">
        <v>685</v>
      </c>
      <c r="E29117" s="34">
        <v>684</v>
      </c>
      <c r="F29117" s="34">
        <v>698</v>
      </c>
      <c r="G29117" s="34">
        <v>551</v>
      </c>
      <c r="H29117" s="34">
        <v>770</v>
      </c>
      <c r="I29117" s="34">
        <v>663</v>
      </c>
      <c r="J29117" s="34">
        <v>684</v>
      </c>
      <c r="K29117" s="34">
        <v>512</v>
      </c>
      <c r="L29117" s="34">
        <v>672</v>
      </c>
      <c r="M29117" s="34">
        <v>495</v>
      </c>
    </row>
    <row r="29118" spans="1:13" x14ac:dyDescent="0.2">
      <c r="A29118" s="34" t="s">
        <v>130012</v>
      </c>
      <c r="B29118" s="34">
        <v>334</v>
      </c>
      <c r="C29118" s="34">
        <v>317</v>
      </c>
      <c r="D29118" s="34">
        <v>341</v>
      </c>
      <c r="E29118" s="34">
        <v>372</v>
      </c>
      <c r="F29118" s="34">
        <v>283</v>
      </c>
      <c r="G29118" s="34">
        <v>321</v>
      </c>
      <c r="H29118" s="34">
        <v>308</v>
      </c>
      <c r="I29118" s="34">
        <v>266</v>
      </c>
      <c r="J29118" s="34">
        <v>309</v>
      </c>
      <c r="K29118" s="34">
        <v>289</v>
      </c>
      <c r="L29118" s="34">
        <v>277</v>
      </c>
      <c r="M29118" s="34">
        <v>260</v>
      </c>
    </row>
    <row r="29119" spans="1:13" x14ac:dyDescent="0.2">
      <c r="A29119" s="34" t="s">
        <v>130013</v>
      </c>
      <c r="B29119" s="34">
        <v>381</v>
      </c>
      <c r="C29119" s="34">
        <v>338</v>
      </c>
      <c r="D29119" s="34">
        <v>344</v>
      </c>
      <c r="E29119" s="34">
        <v>481</v>
      </c>
      <c r="F29119" s="34">
        <v>315</v>
      </c>
      <c r="G29119" s="34">
        <v>398</v>
      </c>
      <c r="H29119" s="34">
        <v>414</v>
      </c>
      <c r="I29119" s="34">
        <v>408</v>
      </c>
      <c r="J29119" s="34">
        <v>390</v>
      </c>
      <c r="K29119" s="34">
        <v>322</v>
      </c>
      <c r="L29119" s="34">
        <v>394</v>
      </c>
      <c r="M29119" s="34">
        <v>309</v>
      </c>
    </row>
    <row r="29120" spans="1:13" x14ac:dyDescent="0.2">
      <c r="A29120" s="34" t="s">
        <v>130014</v>
      </c>
      <c r="B29120" s="34">
        <v>588</v>
      </c>
      <c r="C29120" s="34">
        <v>579</v>
      </c>
      <c r="D29120" s="34">
        <v>561</v>
      </c>
      <c r="E29120" s="34">
        <v>528</v>
      </c>
      <c r="F29120" s="34">
        <v>560</v>
      </c>
      <c r="G29120" s="34">
        <v>495</v>
      </c>
      <c r="H29120" s="34">
        <v>694</v>
      </c>
      <c r="I29120" s="34">
        <v>610</v>
      </c>
      <c r="J29120" s="34">
        <v>550</v>
      </c>
      <c r="K29120" s="34">
        <v>477</v>
      </c>
      <c r="L29120" s="34">
        <v>612</v>
      </c>
      <c r="M29120" s="34">
        <v>441</v>
      </c>
    </row>
    <row r="29121" spans="1:13" x14ac:dyDescent="0.2">
      <c r="A29121" s="34" t="s">
        <v>130015</v>
      </c>
      <c r="B29121" s="34">
        <v>632</v>
      </c>
      <c r="C29121" s="34">
        <v>679</v>
      </c>
      <c r="D29121" s="34">
        <v>695</v>
      </c>
      <c r="E29121" s="34">
        <v>645</v>
      </c>
      <c r="F29121" s="34">
        <v>642</v>
      </c>
      <c r="G29121" s="34">
        <v>619</v>
      </c>
      <c r="H29121" s="34">
        <v>754</v>
      </c>
      <c r="I29121" s="34">
        <v>566</v>
      </c>
      <c r="J29121" s="34">
        <v>731</v>
      </c>
      <c r="K29121" s="34">
        <v>588</v>
      </c>
      <c r="L29121" s="34">
        <v>605</v>
      </c>
      <c r="M29121" s="34">
        <v>493</v>
      </c>
    </row>
    <row r="29122" spans="1:13" x14ac:dyDescent="0.2">
      <c r="A29122" s="34" t="s">
        <v>130016</v>
      </c>
      <c r="B29122" s="34">
        <v>503</v>
      </c>
      <c r="C29122" s="34">
        <v>678</v>
      </c>
      <c r="D29122" s="34">
        <v>603</v>
      </c>
      <c r="E29122" s="34">
        <v>750</v>
      </c>
      <c r="F29122" s="34">
        <v>556</v>
      </c>
      <c r="G29122" s="34">
        <v>617</v>
      </c>
      <c r="H29122" s="34">
        <v>660</v>
      </c>
      <c r="I29122" s="34">
        <v>675</v>
      </c>
      <c r="J29122" s="34">
        <v>635</v>
      </c>
      <c r="K29122" s="34">
        <v>535</v>
      </c>
      <c r="L29122" s="34">
        <v>652</v>
      </c>
      <c r="M29122" s="34">
        <v>567</v>
      </c>
    </row>
    <row r="29123" spans="1:13" x14ac:dyDescent="0.2">
      <c r="A29123" s="34" t="s">
        <v>130017</v>
      </c>
      <c r="B29123" s="34">
        <v>1293</v>
      </c>
      <c r="C29123" s="34">
        <v>1245</v>
      </c>
      <c r="D29123" s="34">
        <v>1340</v>
      </c>
      <c r="E29123" s="34">
        <v>1281</v>
      </c>
      <c r="F29123" s="34">
        <v>1203</v>
      </c>
      <c r="G29123" s="34">
        <v>1194</v>
      </c>
      <c r="H29123" s="34">
        <v>1396</v>
      </c>
      <c r="I29123" s="34">
        <v>1274</v>
      </c>
      <c r="J29123" s="34">
        <v>1290</v>
      </c>
      <c r="K29123" s="34">
        <v>997</v>
      </c>
      <c r="L29123" s="34">
        <v>1235</v>
      </c>
      <c r="M29123" s="34">
        <v>922</v>
      </c>
    </row>
    <row r="29124" spans="1:13" x14ac:dyDescent="0.2">
      <c r="A29124" s="34" t="s">
        <v>130018</v>
      </c>
      <c r="B29124" s="34">
        <v>2062</v>
      </c>
      <c r="C29124" s="34">
        <v>1990</v>
      </c>
      <c r="D29124" s="34">
        <v>2386</v>
      </c>
      <c r="E29124" s="34">
        <v>2092</v>
      </c>
      <c r="F29124" s="34">
        <v>2083</v>
      </c>
      <c r="G29124" s="34">
        <v>1858</v>
      </c>
      <c r="H29124" s="34">
        <v>2381</v>
      </c>
      <c r="I29124" s="34">
        <v>1993</v>
      </c>
      <c r="J29124" s="34">
        <v>2387</v>
      </c>
      <c r="K29124" s="34">
        <v>1614</v>
      </c>
      <c r="L29124" s="34">
        <v>2155</v>
      </c>
      <c r="M29124" s="34">
        <v>1592</v>
      </c>
    </row>
    <row r="29125" spans="1:13" x14ac:dyDescent="0.2">
      <c r="A29125" s="34" t="s">
        <v>130019</v>
      </c>
      <c r="B29125" s="34">
        <v>712</v>
      </c>
      <c r="C29125" s="34">
        <v>980</v>
      </c>
      <c r="D29125" s="34">
        <v>789</v>
      </c>
      <c r="E29125" s="34">
        <v>1009</v>
      </c>
      <c r="F29125" s="34">
        <v>677</v>
      </c>
      <c r="G29125" s="34">
        <v>927</v>
      </c>
      <c r="H29125" s="34">
        <v>840</v>
      </c>
      <c r="I29125" s="34">
        <v>952</v>
      </c>
      <c r="J29125" s="34">
        <v>686</v>
      </c>
      <c r="K29125" s="34">
        <v>691</v>
      </c>
      <c r="L29125" s="34">
        <v>780</v>
      </c>
      <c r="M29125" s="34">
        <v>770</v>
      </c>
    </row>
    <row r="29126" spans="1:13" x14ac:dyDescent="0.2">
      <c r="A29126" s="34" t="s">
        <v>130020</v>
      </c>
      <c r="B29126" s="34">
        <v>745</v>
      </c>
      <c r="C29126" s="34">
        <v>623</v>
      </c>
      <c r="D29126" s="34">
        <v>699</v>
      </c>
      <c r="E29126" s="34">
        <v>768</v>
      </c>
      <c r="F29126" s="34">
        <v>560</v>
      </c>
      <c r="G29126" s="34">
        <v>621</v>
      </c>
      <c r="H29126" s="34">
        <v>652</v>
      </c>
      <c r="I29126" s="34">
        <v>665</v>
      </c>
      <c r="J29126" s="34">
        <v>697</v>
      </c>
      <c r="K29126" s="34">
        <v>525</v>
      </c>
      <c r="L29126" s="34">
        <v>649</v>
      </c>
      <c r="M29126" s="34">
        <v>548</v>
      </c>
    </row>
    <row r="29127" spans="1:13" x14ac:dyDescent="0.2">
      <c r="A29127" s="34" t="s">
        <v>130021</v>
      </c>
      <c r="B29127" s="34">
        <v>923</v>
      </c>
      <c r="C29127" s="34">
        <v>1036</v>
      </c>
      <c r="D29127" s="34">
        <v>1121</v>
      </c>
      <c r="E29127" s="34">
        <v>1173</v>
      </c>
      <c r="F29127" s="34">
        <v>980</v>
      </c>
      <c r="G29127" s="34">
        <v>987</v>
      </c>
      <c r="H29127" s="34">
        <v>999</v>
      </c>
      <c r="I29127" s="34">
        <v>1015</v>
      </c>
      <c r="J29127" s="34">
        <v>1054</v>
      </c>
      <c r="K29127" s="34">
        <v>880</v>
      </c>
      <c r="L29127" s="34">
        <v>997</v>
      </c>
      <c r="M29127" s="34">
        <v>773</v>
      </c>
    </row>
    <row r="29128" spans="1:13" x14ac:dyDescent="0.2">
      <c r="A29128" s="34" t="s">
        <v>130022</v>
      </c>
      <c r="B29128" s="34">
        <v>554</v>
      </c>
      <c r="C29128" s="34">
        <v>526</v>
      </c>
      <c r="D29128" s="34">
        <v>519</v>
      </c>
      <c r="E29128" s="34">
        <v>580</v>
      </c>
      <c r="F29128" s="34">
        <v>539</v>
      </c>
      <c r="G29128" s="34">
        <v>526</v>
      </c>
      <c r="H29128" s="34">
        <v>597</v>
      </c>
      <c r="I29128" s="34">
        <v>569</v>
      </c>
      <c r="J29128" s="34">
        <v>556</v>
      </c>
      <c r="K29128" s="34">
        <v>475</v>
      </c>
      <c r="L29128" s="34">
        <v>601</v>
      </c>
      <c r="M29128" s="34">
        <v>432</v>
      </c>
    </row>
    <row r="29129" spans="1:13" x14ac:dyDescent="0.2">
      <c r="A29129" s="34" t="s">
        <v>130023</v>
      </c>
      <c r="B29129" s="34">
        <v>486</v>
      </c>
      <c r="C29129" s="34">
        <v>575</v>
      </c>
      <c r="D29129" s="34">
        <v>581</v>
      </c>
      <c r="E29129" s="34">
        <v>661</v>
      </c>
      <c r="F29129" s="34">
        <v>547</v>
      </c>
      <c r="G29129" s="34">
        <v>543</v>
      </c>
      <c r="H29129" s="34">
        <v>588</v>
      </c>
      <c r="I29129" s="34">
        <v>608</v>
      </c>
      <c r="J29129" s="34">
        <v>668</v>
      </c>
      <c r="K29129" s="34">
        <v>483</v>
      </c>
      <c r="L29129" s="34">
        <v>573</v>
      </c>
      <c r="M29129" s="34">
        <v>466</v>
      </c>
    </row>
    <row r="29130" spans="1:13" x14ac:dyDescent="0.2">
      <c r="A29130" s="34" t="s">
        <v>130024</v>
      </c>
      <c r="B29130" s="34">
        <v>317</v>
      </c>
      <c r="C29130" s="34">
        <v>401</v>
      </c>
      <c r="D29130" s="34">
        <v>398</v>
      </c>
      <c r="E29130" s="34">
        <v>425</v>
      </c>
      <c r="F29130" s="34">
        <v>331</v>
      </c>
      <c r="G29130" s="34">
        <v>360</v>
      </c>
      <c r="H29130" s="34">
        <v>417</v>
      </c>
      <c r="I29130" s="34">
        <v>341</v>
      </c>
      <c r="J29130" s="34">
        <v>335</v>
      </c>
      <c r="K29130" s="34">
        <v>306</v>
      </c>
      <c r="L29130" s="34">
        <v>394</v>
      </c>
      <c r="M29130" s="34">
        <v>314</v>
      </c>
    </row>
    <row r="29131" spans="1:13" x14ac:dyDescent="0.2">
      <c r="A29131" s="34" t="s">
        <v>130025</v>
      </c>
      <c r="B29131" s="34">
        <v>394</v>
      </c>
      <c r="C29131" s="34">
        <v>400</v>
      </c>
      <c r="D29131" s="34">
        <v>445</v>
      </c>
      <c r="E29131" s="34">
        <v>442</v>
      </c>
      <c r="F29131" s="34">
        <v>444</v>
      </c>
      <c r="G29131" s="34">
        <v>407</v>
      </c>
      <c r="H29131" s="34">
        <v>488</v>
      </c>
      <c r="I29131" s="34">
        <v>411</v>
      </c>
      <c r="J29131" s="34">
        <v>503</v>
      </c>
      <c r="K29131" s="34">
        <v>338</v>
      </c>
      <c r="L29131" s="34">
        <v>426</v>
      </c>
      <c r="M29131" s="34">
        <v>303</v>
      </c>
    </row>
    <row r="29132" spans="1:13" x14ac:dyDescent="0.2">
      <c r="A29132" s="34" t="s">
        <v>130026</v>
      </c>
      <c r="B29132" s="34">
        <v>591</v>
      </c>
      <c r="C29132" s="34">
        <v>600</v>
      </c>
      <c r="D29132" s="34">
        <v>690</v>
      </c>
      <c r="E29132" s="34">
        <v>723</v>
      </c>
      <c r="F29132" s="34">
        <v>591</v>
      </c>
      <c r="G29132" s="34">
        <v>524</v>
      </c>
      <c r="H29132" s="34">
        <v>715</v>
      </c>
      <c r="I29132" s="34">
        <v>634</v>
      </c>
      <c r="J29132" s="34">
        <v>771</v>
      </c>
      <c r="K29132" s="34">
        <v>485</v>
      </c>
      <c r="L29132" s="34">
        <v>638</v>
      </c>
      <c r="M29132" s="34">
        <v>506</v>
      </c>
    </row>
    <row r="29133" spans="1:13" x14ac:dyDescent="0.2">
      <c r="A29133" s="34" t="s">
        <v>130027</v>
      </c>
      <c r="B29133" s="34">
        <v>423</v>
      </c>
      <c r="C29133" s="34">
        <v>507</v>
      </c>
      <c r="D29133" s="34">
        <v>523</v>
      </c>
      <c r="E29133" s="34">
        <v>538</v>
      </c>
      <c r="F29133" s="34">
        <v>424</v>
      </c>
      <c r="G29133" s="34">
        <v>445</v>
      </c>
      <c r="H29133" s="34">
        <v>543</v>
      </c>
      <c r="I29133" s="34">
        <v>489</v>
      </c>
      <c r="J29133" s="34">
        <v>454</v>
      </c>
      <c r="K29133" s="34">
        <v>422</v>
      </c>
      <c r="L29133" s="34">
        <v>405</v>
      </c>
      <c r="M29133" s="34">
        <v>412</v>
      </c>
    </row>
    <row r="29134" spans="1:13" x14ac:dyDescent="0.2">
      <c r="A29134" s="34" t="s">
        <v>130028</v>
      </c>
      <c r="B29134" s="34">
        <v>470</v>
      </c>
      <c r="C29134" s="34">
        <v>508</v>
      </c>
      <c r="D29134" s="34">
        <v>614</v>
      </c>
      <c r="E29134" s="34">
        <v>552</v>
      </c>
      <c r="F29134" s="34">
        <v>513</v>
      </c>
      <c r="G29134" s="34">
        <v>520</v>
      </c>
      <c r="H29134" s="34">
        <v>634</v>
      </c>
      <c r="I29134" s="34">
        <v>541</v>
      </c>
      <c r="J29134" s="34">
        <v>575</v>
      </c>
      <c r="K29134" s="34">
        <v>429</v>
      </c>
      <c r="L29134" s="34">
        <v>518</v>
      </c>
      <c r="M29134" s="34">
        <v>414</v>
      </c>
    </row>
    <row r="29135" spans="1:13" x14ac:dyDescent="0.2">
      <c r="A29135" s="34" t="s">
        <v>130029</v>
      </c>
      <c r="B29135" s="34">
        <v>1563</v>
      </c>
      <c r="C29135" s="34">
        <v>1445</v>
      </c>
      <c r="D29135" s="34">
        <v>1638</v>
      </c>
      <c r="E29135" s="34">
        <v>1426</v>
      </c>
      <c r="F29135" s="34">
        <v>1452</v>
      </c>
      <c r="G29135" s="34">
        <v>1302</v>
      </c>
      <c r="H29135" s="34">
        <v>1694</v>
      </c>
      <c r="I29135" s="34">
        <v>1489</v>
      </c>
      <c r="J29135" s="34">
        <v>1505</v>
      </c>
      <c r="K29135" s="34">
        <v>1177</v>
      </c>
      <c r="L29135" s="34">
        <v>1636</v>
      </c>
      <c r="M29135" s="34">
        <v>1094</v>
      </c>
    </row>
    <row r="29136" spans="1:13" x14ac:dyDescent="0.2">
      <c r="A29136" s="34" t="s">
        <v>130030</v>
      </c>
      <c r="B29136" s="34">
        <v>295</v>
      </c>
      <c r="C29136" s="34">
        <v>297</v>
      </c>
      <c r="D29136" s="34">
        <v>308</v>
      </c>
      <c r="E29136" s="34">
        <v>307</v>
      </c>
      <c r="F29136" s="34">
        <v>243</v>
      </c>
      <c r="G29136" s="34">
        <v>287</v>
      </c>
      <c r="H29136" s="34">
        <v>372</v>
      </c>
      <c r="I29136" s="34">
        <v>249</v>
      </c>
      <c r="J29136" s="34">
        <v>307</v>
      </c>
      <c r="K29136" s="34">
        <v>286</v>
      </c>
      <c r="L29136" s="34">
        <v>317</v>
      </c>
      <c r="M29136" s="34">
        <v>221</v>
      </c>
    </row>
    <row r="29137" spans="1:13" x14ac:dyDescent="0.2">
      <c r="A29137" s="34" t="s">
        <v>130031</v>
      </c>
      <c r="B29137" s="34">
        <v>1072</v>
      </c>
      <c r="C29137" s="34">
        <v>953</v>
      </c>
      <c r="D29137" s="34">
        <v>1091</v>
      </c>
      <c r="E29137" s="34">
        <v>1010</v>
      </c>
      <c r="F29137" s="34">
        <v>979</v>
      </c>
      <c r="G29137" s="34">
        <v>913</v>
      </c>
      <c r="H29137" s="34">
        <v>1176</v>
      </c>
      <c r="I29137" s="34">
        <v>1008</v>
      </c>
      <c r="J29137" s="34">
        <v>1122</v>
      </c>
      <c r="K29137" s="34">
        <v>902</v>
      </c>
      <c r="L29137" s="34">
        <v>1013</v>
      </c>
      <c r="M29137" s="34">
        <v>697</v>
      </c>
    </row>
    <row r="29138" spans="1:13" x14ac:dyDescent="0.2">
      <c r="A29138" s="34" t="s">
        <v>130032</v>
      </c>
      <c r="B29138" s="34">
        <v>247</v>
      </c>
      <c r="C29138" s="34">
        <v>338</v>
      </c>
      <c r="D29138" s="34">
        <v>279</v>
      </c>
      <c r="E29138" s="34">
        <v>311</v>
      </c>
      <c r="F29138" s="34">
        <v>272</v>
      </c>
      <c r="G29138" s="34">
        <v>321</v>
      </c>
      <c r="H29138" s="34">
        <v>260</v>
      </c>
      <c r="I29138" s="34">
        <v>300</v>
      </c>
      <c r="J29138" s="34">
        <v>308</v>
      </c>
      <c r="K29138" s="34">
        <v>301</v>
      </c>
      <c r="L29138" s="34">
        <v>261</v>
      </c>
      <c r="M29138" s="34">
        <v>259</v>
      </c>
    </row>
    <row r="29139" spans="1:13" x14ac:dyDescent="0.2">
      <c r="A29139" s="34" t="s">
        <v>130033</v>
      </c>
      <c r="B29139" s="34">
        <v>1385</v>
      </c>
      <c r="C29139" s="34">
        <v>1312</v>
      </c>
      <c r="D29139" s="34">
        <v>1595</v>
      </c>
      <c r="E29139" s="34">
        <v>1415</v>
      </c>
      <c r="F29139" s="34">
        <v>1425</v>
      </c>
      <c r="G29139" s="34">
        <v>1169</v>
      </c>
      <c r="H29139" s="34">
        <v>1644</v>
      </c>
      <c r="I29139" s="34">
        <v>1313</v>
      </c>
      <c r="J29139" s="34">
        <v>1656</v>
      </c>
      <c r="K29139" s="34">
        <v>1065</v>
      </c>
      <c r="L29139" s="34">
        <v>1363</v>
      </c>
      <c r="M29139" s="34">
        <v>985</v>
      </c>
    </row>
    <row r="29140" spans="1:13" x14ac:dyDescent="0.2">
      <c r="A29140" s="34" t="s">
        <v>130034</v>
      </c>
      <c r="B29140" s="34">
        <v>736</v>
      </c>
      <c r="C29140" s="34">
        <v>790</v>
      </c>
      <c r="D29140" s="34">
        <v>845</v>
      </c>
      <c r="E29140" s="34">
        <v>896</v>
      </c>
      <c r="F29140" s="34">
        <v>709</v>
      </c>
      <c r="G29140" s="34">
        <v>799</v>
      </c>
      <c r="H29140" s="34">
        <v>962</v>
      </c>
      <c r="I29140" s="34">
        <v>855</v>
      </c>
      <c r="J29140" s="34">
        <v>896</v>
      </c>
      <c r="K29140" s="34">
        <v>736</v>
      </c>
      <c r="L29140" s="34">
        <v>887</v>
      </c>
      <c r="M29140" s="34">
        <v>647</v>
      </c>
    </row>
    <row r="29141" spans="1:13" x14ac:dyDescent="0.2">
      <c r="A29141" s="34" t="s">
        <v>130035</v>
      </c>
      <c r="B29141" s="34">
        <v>1019</v>
      </c>
      <c r="C29141" s="34">
        <v>1283</v>
      </c>
      <c r="D29141" s="34">
        <v>1096</v>
      </c>
      <c r="E29141" s="34">
        <v>1295</v>
      </c>
      <c r="F29141" s="34">
        <v>981</v>
      </c>
      <c r="G29141" s="34">
        <v>1172</v>
      </c>
      <c r="H29141" s="34">
        <v>1128</v>
      </c>
      <c r="I29141" s="34">
        <v>1101</v>
      </c>
      <c r="J29141" s="34">
        <v>1167</v>
      </c>
      <c r="K29141" s="34">
        <v>976</v>
      </c>
      <c r="L29141" s="34">
        <v>1090</v>
      </c>
      <c r="M29141" s="34">
        <v>885</v>
      </c>
    </row>
    <row r="29142" spans="1:13" x14ac:dyDescent="0.2">
      <c r="A29142" s="34" t="s">
        <v>130036</v>
      </c>
      <c r="B29142" s="34">
        <v>773</v>
      </c>
      <c r="C29142" s="34">
        <v>791</v>
      </c>
      <c r="D29142" s="34">
        <v>838</v>
      </c>
      <c r="E29142" s="34">
        <v>822</v>
      </c>
      <c r="F29142" s="34">
        <v>741</v>
      </c>
      <c r="G29142" s="34">
        <v>728</v>
      </c>
      <c r="H29142" s="34">
        <v>933</v>
      </c>
      <c r="I29142" s="34">
        <v>810</v>
      </c>
      <c r="J29142" s="34">
        <v>824</v>
      </c>
      <c r="K29142" s="34">
        <v>686</v>
      </c>
      <c r="L29142" s="34">
        <v>818</v>
      </c>
      <c r="M29142" s="34">
        <v>528</v>
      </c>
    </row>
    <row r="29143" spans="1:13" x14ac:dyDescent="0.2">
      <c r="A29143" s="34" t="s">
        <v>130037</v>
      </c>
      <c r="B29143" s="34">
        <v>1542</v>
      </c>
      <c r="C29143" s="34">
        <v>1822</v>
      </c>
      <c r="D29143" s="34">
        <v>1798</v>
      </c>
      <c r="E29143" s="34">
        <v>1944</v>
      </c>
      <c r="F29143" s="34">
        <v>1583</v>
      </c>
      <c r="G29143" s="34">
        <v>1755</v>
      </c>
      <c r="H29143" s="34">
        <v>1874</v>
      </c>
      <c r="I29143" s="34">
        <v>1747</v>
      </c>
      <c r="J29143" s="34">
        <v>1982</v>
      </c>
      <c r="K29143" s="34">
        <v>1549</v>
      </c>
      <c r="L29143" s="34">
        <v>1730</v>
      </c>
      <c r="M29143" s="34">
        <v>1444</v>
      </c>
    </row>
    <row r="29144" spans="1:13" x14ac:dyDescent="0.2">
      <c r="A29144" s="34" t="s">
        <v>130038</v>
      </c>
      <c r="B29144" s="34">
        <v>742</v>
      </c>
      <c r="C29144" s="34">
        <v>692</v>
      </c>
      <c r="D29144" s="34">
        <v>762</v>
      </c>
      <c r="E29144" s="34">
        <v>801</v>
      </c>
      <c r="F29144" s="34">
        <v>580</v>
      </c>
      <c r="G29144" s="34">
        <v>701</v>
      </c>
      <c r="H29144" s="34">
        <v>731</v>
      </c>
      <c r="I29144" s="34">
        <v>729</v>
      </c>
      <c r="J29144" s="34">
        <v>687</v>
      </c>
      <c r="K29144" s="34">
        <v>623</v>
      </c>
      <c r="L29144" s="34">
        <v>628</v>
      </c>
      <c r="M29144" s="34">
        <v>546</v>
      </c>
    </row>
    <row r="29145" spans="1:13" x14ac:dyDescent="0.2">
      <c r="A29145" s="34" t="s">
        <v>130039</v>
      </c>
      <c r="B29145" s="34">
        <v>1471</v>
      </c>
      <c r="C29145" s="34">
        <v>1553</v>
      </c>
      <c r="D29145" s="34">
        <v>1523</v>
      </c>
      <c r="E29145" s="34">
        <v>1617</v>
      </c>
      <c r="F29145" s="34">
        <v>1271</v>
      </c>
      <c r="G29145" s="34">
        <v>1536</v>
      </c>
      <c r="H29145" s="34">
        <v>1566</v>
      </c>
      <c r="I29145" s="34">
        <v>1566</v>
      </c>
      <c r="J29145" s="34">
        <v>1457</v>
      </c>
      <c r="K29145" s="34">
        <v>1262</v>
      </c>
      <c r="L29145" s="34">
        <v>1496</v>
      </c>
      <c r="M29145" s="34">
        <v>1245</v>
      </c>
    </row>
    <row r="29146" spans="1:13" x14ac:dyDescent="0.2">
      <c r="A29146" s="34" t="s">
        <v>130040</v>
      </c>
      <c r="B29146" s="34">
        <v>890</v>
      </c>
      <c r="C29146" s="34">
        <v>968</v>
      </c>
      <c r="D29146" s="34">
        <v>1028</v>
      </c>
      <c r="E29146" s="34">
        <v>1040</v>
      </c>
      <c r="F29146" s="34">
        <v>968</v>
      </c>
      <c r="G29146" s="34">
        <v>880</v>
      </c>
      <c r="H29146" s="34">
        <v>926</v>
      </c>
      <c r="I29146" s="34">
        <v>983</v>
      </c>
      <c r="J29146" s="34">
        <v>1098</v>
      </c>
      <c r="K29146" s="34">
        <v>754</v>
      </c>
      <c r="L29146" s="34">
        <v>977</v>
      </c>
      <c r="M29146" s="34">
        <v>790</v>
      </c>
    </row>
    <row r="29147" spans="1:13" x14ac:dyDescent="0.2">
      <c r="A29147" s="34" t="s">
        <v>130041</v>
      </c>
      <c r="B29147" s="34">
        <v>1087</v>
      </c>
      <c r="C29147" s="34">
        <v>976</v>
      </c>
      <c r="D29147" s="34">
        <v>1219</v>
      </c>
      <c r="E29147" s="34">
        <v>1138</v>
      </c>
      <c r="F29147" s="34">
        <v>1010</v>
      </c>
      <c r="G29147" s="34">
        <v>955</v>
      </c>
      <c r="H29147" s="34">
        <v>1215</v>
      </c>
      <c r="I29147" s="34">
        <v>978</v>
      </c>
      <c r="J29147" s="34">
        <v>1099</v>
      </c>
      <c r="K29147" s="34">
        <v>844</v>
      </c>
      <c r="L29147" s="34">
        <v>1183</v>
      </c>
      <c r="M29147" s="34">
        <v>747</v>
      </c>
    </row>
    <row r="29148" spans="1:13" x14ac:dyDescent="0.2">
      <c r="A29148" s="34" t="s">
        <v>130042</v>
      </c>
      <c r="B29148" s="34">
        <v>499</v>
      </c>
      <c r="C29148" s="34">
        <v>743</v>
      </c>
      <c r="D29148" s="34">
        <v>669</v>
      </c>
      <c r="E29148" s="34">
        <v>771</v>
      </c>
      <c r="F29148" s="34">
        <v>578</v>
      </c>
      <c r="G29148" s="34">
        <v>651</v>
      </c>
      <c r="H29148" s="34">
        <v>665</v>
      </c>
      <c r="I29148" s="34">
        <v>653</v>
      </c>
      <c r="J29148" s="34">
        <v>566</v>
      </c>
      <c r="K29148" s="34">
        <v>616</v>
      </c>
      <c r="L29148" s="34">
        <v>552</v>
      </c>
      <c r="M29148" s="34">
        <v>466</v>
      </c>
    </row>
    <row r="29149" spans="1:13" x14ac:dyDescent="0.2">
      <c r="A29149" s="34" t="s">
        <v>130043</v>
      </c>
      <c r="B29149" s="34">
        <v>777</v>
      </c>
      <c r="C29149" s="34">
        <v>862</v>
      </c>
      <c r="D29149" s="34">
        <v>987</v>
      </c>
      <c r="E29149" s="34">
        <v>948</v>
      </c>
      <c r="F29149" s="34">
        <v>832</v>
      </c>
      <c r="G29149" s="34">
        <v>789</v>
      </c>
      <c r="H29149" s="34">
        <v>1005</v>
      </c>
      <c r="I29149" s="34">
        <v>845</v>
      </c>
      <c r="J29149" s="34">
        <v>900</v>
      </c>
      <c r="K29149" s="34">
        <v>637</v>
      </c>
      <c r="L29149" s="34">
        <v>940</v>
      </c>
      <c r="M29149" s="34">
        <v>712</v>
      </c>
    </row>
    <row r="29150" spans="1:13" x14ac:dyDescent="0.2">
      <c r="A29150" s="34" t="s">
        <v>130044</v>
      </c>
      <c r="B29150" s="34">
        <v>672</v>
      </c>
      <c r="C29150" s="34">
        <v>864</v>
      </c>
      <c r="D29150" s="34">
        <v>822</v>
      </c>
      <c r="E29150" s="34">
        <v>768</v>
      </c>
      <c r="F29150" s="34">
        <v>737</v>
      </c>
      <c r="G29150" s="34">
        <v>795</v>
      </c>
      <c r="H29150" s="34">
        <v>799</v>
      </c>
      <c r="I29150" s="34">
        <v>770</v>
      </c>
      <c r="J29150" s="34">
        <v>835</v>
      </c>
      <c r="K29150" s="34">
        <v>650</v>
      </c>
      <c r="L29150" s="34">
        <v>799</v>
      </c>
      <c r="M29150" s="34">
        <v>593</v>
      </c>
    </row>
    <row r="29151" spans="1:13" x14ac:dyDescent="0.2">
      <c r="A29151" s="34" t="s">
        <v>130045</v>
      </c>
      <c r="B29151" s="34">
        <v>1157</v>
      </c>
      <c r="C29151" s="34">
        <v>1078</v>
      </c>
      <c r="D29151" s="34">
        <v>1276</v>
      </c>
      <c r="E29151" s="34">
        <v>1190</v>
      </c>
      <c r="F29151" s="34">
        <v>1116</v>
      </c>
      <c r="G29151" s="34">
        <v>1182</v>
      </c>
      <c r="H29151" s="34">
        <v>1218</v>
      </c>
      <c r="I29151" s="34">
        <v>1118</v>
      </c>
      <c r="J29151" s="34">
        <v>1110</v>
      </c>
      <c r="K29151" s="34">
        <v>913</v>
      </c>
      <c r="L29151" s="34">
        <v>1202</v>
      </c>
      <c r="M29151" s="34">
        <v>880</v>
      </c>
    </row>
    <row r="29152" spans="1:13" x14ac:dyDescent="0.2">
      <c r="A29152" s="34" t="s">
        <v>130046</v>
      </c>
      <c r="B29152" s="34">
        <v>820</v>
      </c>
      <c r="C29152" s="34">
        <v>679</v>
      </c>
      <c r="D29152" s="34">
        <v>707</v>
      </c>
      <c r="E29152" s="34">
        <v>792</v>
      </c>
      <c r="F29152" s="34">
        <v>620</v>
      </c>
      <c r="G29152" s="34">
        <v>666</v>
      </c>
      <c r="H29152" s="34">
        <v>775</v>
      </c>
      <c r="I29152" s="34">
        <v>794</v>
      </c>
      <c r="J29152" s="34">
        <v>703</v>
      </c>
      <c r="K29152" s="34">
        <v>578</v>
      </c>
      <c r="L29152" s="34">
        <v>690</v>
      </c>
      <c r="M29152" s="34">
        <v>580</v>
      </c>
    </row>
    <row r="29153" spans="1:13" x14ac:dyDescent="0.2">
      <c r="A29153" s="34" t="s">
        <v>130047</v>
      </c>
      <c r="B29153" s="34">
        <v>475</v>
      </c>
      <c r="C29153" s="34">
        <v>546</v>
      </c>
      <c r="D29153" s="34">
        <v>523</v>
      </c>
      <c r="E29153" s="34">
        <v>513</v>
      </c>
      <c r="F29153" s="34">
        <v>501</v>
      </c>
      <c r="G29153" s="34">
        <v>547</v>
      </c>
      <c r="H29153" s="34">
        <v>535</v>
      </c>
      <c r="I29153" s="34">
        <v>473</v>
      </c>
      <c r="J29153" s="34">
        <v>447</v>
      </c>
      <c r="K29153" s="34">
        <v>445</v>
      </c>
      <c r="L29153" s="34">
        <v>524</v>
      </c>
      <c r="M29153" s="34">
        <v>454</v>
      </c>
    </row>
    <row r="29154" spans="1:13" x14ac:dyDescent="0.2">
      <c r="A29154" s="34" t="s">
        <v>130048</v>
      </c>
      <c r="B29154" s="34">
        <v>396</v>
      </c>
      <c r="C29154" s="34">
        <v>401</v>
      </c>
      <c r="D29154" s="34">
        <v>352</v>
      </c>
      <c r="E29154" s="34">
        <v>402</v>
      </c>
      <c r="F29154" s="34">
        <v>399</v>
      </c>
      <c r="G29154" s="34">
        <v>354</v>
      </c>
      <c r="H29154" s="34">
        <v>398</v>
      </c>
      <c r="I29154" s="34">
        <v>425</v>
      </c>
      <c r="J29154" s="34">
        <v>408</v>
      </c>
      <c r="K29154" s="34">
        <v>333</v>
      </c>
      <c r="L29154" s="34">
        <v>382</v>
      </c>
      <c r="M29154" s="34">
        <v>326</v>
      </c>
    </row>
    <row r="29155" spans="1:13" x14ac:dyDescent="0.2">
      <c r="A29155" s="34" t="s">
        <v>130049</v>
      </c>
      <c r="B29155" s="34">
        <v>543</v>
      </c>
      <c r="C29155" s="34">
        <v>696</v>
      </c>
      <c r="D29155" s="34">
        <v>583</v>
      </c>
      <c r="E29155" s="34">
        <v>692</v>
      </c>
      <c r="F29155" s="34">
        <v>503</v>
      </c>
      <c r="G29155" s="34">
        <v>680</v>
      </c>
      <c r="H29155" s="34">
        <v>566</v>
      </c>
      <c r="I29155" s="34">
        <v>658</v>
      </c>
      <c r="J29155" s="34">
        <v>582</v>
      </c>
      <c r="K29155" s="34">
        <v>502</v>
      </c>
      <c r="L29155" s="34">
        <v>537</v>
      </c>
      <c r="M29155" s="34">
        <v>559</v>
      </c>
    </row>
    <row r="29156" spans="1:13" x14ac:dyDescent="0.2">
      <c r="A29156" s="34" t="s">
        <v>130050</v>
      </c>
      <c r="B29156" s="34">
        <v>430</v>
      </c>
      <c r="C29156" s="34">
        <v>458</v>
      </c>
      <c r="D29156" s="34">
        <v>496</v>
      </c>
      <c r="E29156" s="34">
        <v>486</v>
      </c>
      <c r="F29156" s="34">
        <v>430</v>
      </c>
      <c r="G29156" s="34">
        <v>443</v>
      </c>
      <c r="H29156" s="34">
        <v>475</v>
      </c>
      <c r="I29156" s="34">
        <v>455</v>
      </c>
      <c r="J29156" s="34">
        <v>512</v>
      </c>
      <c r="K29156" s="34">
        <v>362</v>
      </c>
      <c r="L29156" s="34">
        <v>481</v>
      </c>
      <c r="M29156" s="34">
        <v>337</v>
      </c>
    </row>
    <row r="29157" spans="1:13" x14ac:dyDescent="0.2">
      <c r="A29157" s="34" t="s">
        <v>130051</v>
      </c>
      <c r="B29157" s="34">
        <v>865</v>
      </c>
      <c r="C29157" s="34">
        <v>843</v>
      </c>
      <c r="D29157" s="34">
        <v>1001</v>
      </c>
      <c r="E29157" s="34">
        <v>946</v>
      </c>
      <c r="F29157" s="34">
        <v>822</v>
      </c>
      <c r="G29157" s="34">
        <v>763</v>
      </c>
      <c r="H29157" s="34">
        <v>980</v>
      </c>
      <c r="I29157" s="34">
        <v>929</v>
      </c>
      <c r="J29157" s="34">
        <v>902</v>
      </c>
      <c r="K29157" s="34">
        <v>746</v>
      </c>
      <c r="L29157" s="34">
        <v>989</v>
      </c>
      <c r="M29157" s="34">
        <v>705</v>
      </c>
    </row>
    <row r="29158" spans="1:13" x14ac:dyDescent="0.2">
      <c r="A29158" s="34" t="s">
        <v>130052</v>
      </c>
      <c r="B29158" s="34">
        <v>825</v>
      </c>
      <c r="C29158" s="34">
        <v>958</v>
      </c>
      <c r="D29158" s="34">
        <v>938</v>
      </c>
      <c r="E29158" s="34">
        <v>1069</v>
      </c>
      <c r="F29158" s="34">
        <v>890</v>
      </c>
      <c r="G29158" s="34">
        <v>866</v>
      </c>
      <c r="H29158" s="34">
        <v>1052</v>
      </c>
      <c r="I29158" s="34">
        <v>916</v>
      </c>
      <c r="J29158" s="34">
        <v>975</v>
      </c>
      <c r="K29158" s="34">
        <v>775</v>
      </c>
      <c r="L29158" s="34">
        <v>960</v>
      </c>
      <c r="M29158" s="34">
        <v>706</v>
      </c>
    </row>
    <row r="29159" spans="1:13" x14ac:dyDescent="0.2">
      <c r="A29159" s="34" t="s">
        <v>130053</v>
      </c>
      <c r="B29159" s="34">
        <v>601</v>
      </c>
      <c r="C29159" s="34">
        <v>547</v>
      </c>
      <c r="D29159" s="34">
        <v>690</v>
      </c>
      <c r="E29159" s="34">
        <v>660</v>
      </c>
      <c r="F29159" s="34">
        <v>619</v>
      </c>
      <c r="G29159" s="34">
        <v>575</v>
      </c>
      <c r="H29159" s="34">
        <v>596</v>
      </c>
      <c r="I29159" s="34">
        <v>598</v>
      </c>
      <c r="J29159" s="34">
        <v>621</v>
      </c>
      <c r="K29159" s="34">
        <v>480</v>
      </c>
      <c r="L29159" s="34">
        <v>560</v>
      </c>
      <c r="M29159" s="34">
        <v>477</v>
      </c>
    </row>
    <row r="29160" spans="1:13" x14ac:dyDescent="0.2">
      <c r="A29160" s="34" t="s">
        <v>130054</v>
      </c>
      <c r="B29160" s="34">
        <v>956</v>
      </c>
      <c r="C29160" s="34">
        <v>851</v>
      </c>
      <c r="D29160" s="34">
        <v>968</v>
      </c>
      <c r="E29160" s="34">
        <v>1025</v>
      </c>
      <c r="F29160" s="34">
        <v>918</v>
      </c>
      <c r="G29160" s="34">
        <v>860</v>
      </c>
      <c r="H29160" s="34">
        <v>1019</v>
      </c>
      <c r="I29160" s="34">
        <v>1005</v>
      </c>
      <c r="J29160" s="34">
        <v>1094</v>
      </c>
      <c r="K29160" s="34">
        <v>729</v>
      </c>
      <c r="L29160" s="34">
        <v>978</v>
      </c>
      <c r="M29160" s="34">
        <v>755</v>
      </c>
    </row>
    <row r="29161" spans="1:13" x14ac:dyDescent="0.2">
      <c r="A29161" s="34" t="s">
        <v>130055</v>
      </c>
      <c r="B29161" s="34">
        <v>733</v>
      </c>
      <c r="C29161" s="34">
        <v>847</v>
      </c>
      <c r="D29161" s="34">
        <v>806</v>
      </c>
      <c r="E29161" s="34">
        <v>815</v>
      </c>
      <c r="F29161" s="34">
        <v>689</v>
      </c>
      <c r="G29161" s="34">
        <v>797</v>
      </c>
      <c r="H29161" s="34">
        <v>921</v>
      </c>
      <c r="I29161" s="34">
        <v>874</v>
      </c>
      <c r="J29161" s="34">
        <v>825</v>
      </c>
      <c r="K29161" s="34">
        <v>667</v>
      </c>
      <c r="L29161" s="34">
        <v>849</v>
      </c>
      <c r="M29161" s="34">
        <v>665</v>
      </c>
    </row>
    <row r="29162" spans="1:13" x14ac:dyDescent="0.2">
      <c r="A29162" s="34" t="s">
        <v>130056</v>
      </c>
      <c r="B29162" s="34">
        <v>849</v>
      </c>
      <c r="C29162" s="34">
        <v>789</v>
      </c>
      <c r="D29162" s="34">
        <v>830</v>
      </c>
      <c r="E29162" s="34">
        <v>761</v>
      </c>
      <c r="F29162" s="34">
        <v>721</v>
      </c>
      <c r="G29162" s="34">
        <v>749</v>
      </c>
      <c r="H29162" s="34">
        <v>942</v>
      </c>
      <c r="I29162" s="34">
        <v>738</v>
      </c>
      <c r="J29162" s="34">
        <v>823</v>
      </c>
      <c r="K29162" s="34">
        <v>596</v>
      </c>
      <c r="L29162" s="34">
        <v>818</v>
      </c>
      <c r="M29162" s="34">
        <v>598</v>
      </c>
    </row>
    <row r="29163" spans="1:13" x14ac:dyDescent="0.2">
      <c r="A29163" s="34" t="s">
        <v>130057</v>
      </c>
      <c r="B29163" s="34">
        <v>729</v>
      </c>
      <c r="C29163" s="34">
        <v>805</v>
      </c>
      <c r="D29163" s="34">
        <v>731</v>
      </c>
      <c r="E29163" s="34">
        <v>797</v>
      </c>
      <c r="F29163" s="34">
        <v>675</v>
      </c>
      <c r="G29163" s="34">
        <v>745</v>
      </c>
      <c r="H29163" s="34">
        <v>913</v>
      </c>
      <c r="I29163" s="34">
        <v>843</v>
      </c>
      <c r="J29163" s="34">
        <v>844</v>
      </c>
      <c r="K29163" s="34">
        <v>666</v>
      </c>
      <c r="L29163" s="34">
        <v>681</v>
      </c>
      <c r="M29163" s="34">
        <v>640</v>
      </c>
    </row>
    <row r="29164" spans="1:13" x14ac:dyDescent="0.2">
      <c r="A29164" s="34" t="s">
        <v>130058</v>
      </c>
      <c r="B29164" s="34">
        <v>667</v>
      </c>
      <c r="C29164" s="34">
        <v>688</v>
      </c>
      <c r="D29164" s="34">
        <v>755</v>
      </c>
      <c r="E29164" s="34">
        <v>754</v>
      </c>
      <c r="F29164" s="34">
        <v>630</v>
      </c>
      <c r="G29164" s="34">
        <v>657</v>
      </c>
      <c r="H29164" s="34">
        <v>753</v>
      </c>
      <c r="I29164" s="34">
        <v>704</v>
      </c>
      <c r="J29164" s="34">
        <v>704</v>
      </c>
      <c r="K29164" s="34">
        <v>578</v>
      </c>
      <c r="L29164" s="34">
        <v>653</v>
      </c>
      <c r="M29164" s="34">
        <v>536</v>
      </c>
    </row>
    <row r="29165" spans="1:13" x14ac:dyDescent="0.2">
      <c r="A29165" s="34" t="s">
        <v>130059</v>
      </c>
      <c r="B29165" s="34">
        <v>799</v>
      </c>
      <c r="C29165" s="34">
        <v>850</v>
      </c>
      <c r="D29165" s="34">
        <v>901</v>
      </c>
      <c r="E29165" s="34">
        <v>1058</v>
      </c>
      <c r="F29165" s="34">
        <v>785</v>
      </c>
      <c r="G29165" s="34">
        <v>758</v>
      </c>
      <c r="H29165" s="34">
        <v>985</v>
      </c>
      <c r="I29165" s="34">
        <v>874</v>
      </c>
      <c r="J29165" s="34">
        <v>843</v>
      </c>
      <c r="K29165" s="34">
        <v>745</v>
      </c>
      <c r="L29165" s="34">
        <v>888</v>
      </c>
      <c r="M29165" s="34">
        <v>736</v>
      </c>
    </row>
    <row r="29166" spans="1:13" x14ac:dyDescent="0.2">
      <c r="A29166" s="34" t="s">
        <v>130060</v>
      </c>
      <c r="B29166" s="34">
        <v>2039</v>
      </c>
      <c r="C29166" s="34">
        <v>1827</v>
      </c>
      <c r="D29166" s="34">
        <v>1964</v>
      </c>
      <c r="E29166" s="34">
        <v>1905</v>
      </c>
      <c r="F29166" s="34">
        <v>1673</v>
      </c>
      <c r="G29166" s="34">
        <v>1625</v>
      </c>
      <c r="H29166" s="34">
        <v>2041</v>
      </c>
      <c r="I29166" s="34">
        <v>1772</v>
      </c>
      <c r="J29166" s="34">
        <v>2042</v>
      </c>
      <c r="K29166" s="34">
        <v>1470</v>
      </c>
      <c r="L29166" s="34">
        <v>1957</v>
      </c>
      <c r="M29166" s="34">
        <v>1400</v>
      </c>
    </row>
    <row r="29167" spans="1:13" x14ac:dyDescent="0.2">
      <c r="A29167" s="34" t="s">
        <v>130061</v>
      </c>
      <c r="B29167" s="34">
        <v>1161</v>
      </c>
      <c r="C29167" s="34">
        <v>1223</v>
      </c>
      <c r="D29167" s="34">
        <v>1210</v>
      </c>
      <c r="E29167" s="34">
        <v>1238</v>
      </c>
      <c r="F29167" s="34">
        <v>992</v>
      </c>
      <c r="G29167" s="34">
        <v>1185</v>
      </c>
      <c r="H29167" s="34">
        <v>1330</v>
      </c>
      <c r="I29167" s="34">
        <v>1215</v>
      </c>
      <c r="J29167" s="34">
        <v>1243</v>
      </c>
      <c r="K29167" s="34">
        <v>995</v>
      </c>
      <c r="L29167" s="34">
        <v>1219</v>
      </c>
      <c r="M29167" s="34">
        <v>921</v>
      </c>
    </row>
    <row r="29168" spans="1:13" x14ac:dyDescent="0.2">
      <c r="A29168" s="34" t="s">
        <v>130062</v>
      </c>
      <c r="B29168" s="34">
        <v>837</v>
      </c>
      <c r="C29168" s="34">
        <v>892</v>
      </c>
      <c r="D29168" s="34">
        <v>827</v>
      </c>
      <c r="E29168" s="34">
        <v>939</v>
      </c>
      <c r="F29168" s="34">
        <v>970</v>
      </c>
      <c r="G29168" s="34">
        <v>889</v>
      </c>
      <c r="H29168" s="34">
        <v>1012</v>
      </c>
      <c r="I29168" s="34">
        <v>903</v>
      </c>
      <c r="J29168" s="34">
        <v>891</v>
      </c>
      <c r="K29168" s="34">
        <v>813</v>
      </c>
      <c r="L29168" s="34">
        <v>894</v>
      </c>
      <c r="M29168" s="34">
        <v>774</v>
      </c>
    </row>
    <row r="29169" spans="1:13" x14ac:dyDescent="0.2">
      <c r="A29169" s="34" t="s">
        <v>130063</v>
      </c>
      <c r="B29169" s="34">
        <v>1653</v>
      </c>
      <c r="C29169" s="34">
        <v>1589</v>
      </c>
      <c r="D29169" s="34">
        <v>1762</v>
      </c>
      <c r="E29169" s="34">
        <v>1670</v>
      </c>
      <c r="F29169" s="34">
        <v>1618</v>
      </c>
      <c r="G29169" s="34">
        <v>1534</v>
      </c>
      <c r="H29169" s="34">
        <v>2141</v>
      </c>
      <c r="I29169" s="34">
        <v>1676</v>
      </c>
      <c r="J29169" s="34">
        <v>1829</v>
      </c>
      <c r="K29169" s="34">
        <v>1335</v>
      </c>
      <c r="L29169" s="34">
        <v>1789</v>
      </c>
      <c r="M29169" s="34">
        <v>1331</v>
      </c>
    </row>
    <row r="29170" spans="1:13" x14ac:dyDescent="0.2">
      <c r="A29170" s="34" t="s">
        <v>130064</v>
      </c>
      <c r="B29170" s="34">
        <v>2146</v>
      </c>
      <c r="C29170" s="34">
        <v>2111</v>
      </c>
      <c r="D29170" s="34">
        <v>2048</v>
      </c>
      <c r="E29170" s="34">
        <v>2095</v>
      </c>
      <c r="F29170" s="34">
        <v>1873</v>
      </c>
      <c r="G29170" s="34">
        <v>1927</v>
      </c>
      <c r="H29170" s="34">
        <v>2291</v>
      </c>
      <c r="I29170" s="34">
        <v>1997</v>
      </c>
      <c r="J29170" s="34">
        <v>2276</v>
      </c>
      <c r="K29170" s="34">
        <v>1717</v>
      </c>
      <c r="L29170" s="34">
        <v>1961</v>
      </c>
      <c r="M29170" s="34">
        <v>1520</v>
      </c>
    </row>
    <row r="29171" spans="1:13" x14ac:dyDescent="0.2">
      <c r="A29171" s="34" t="s">
        <v>130065</v>
      </c>
      <c r="B29171" s="34">
        <v>540</v>
      </c>
      <c r="C29171" s="34">
        <v>647</v>
      </c>
      <c r="D29171" s="34">
        <v>717</v>
      </c>
      <c r="E29171" s="34">
        <v>630</v>
      </c>
      <c r="F29171" s="34">
        <v>585</v>
      </c>
      <c r="G29171" s="34">
        <v>624</v>
      </c>
      <c r="H29171" s="34">
        <v>801</v>
      </c>
      <c r="I29171" s="34">
        <v>632</v>
      </c>
      <c r="J29171" s="34">
        <v>674</v>
      </c>
      <c r="K29171" s="34">
        <v>541</v>
      </c>
      <c r="L29171" s="34">
        <v>572</v>
      </c>
      <c r="M29171" s="34">
        <v>512</v>
      </c>
    </row>
    <row r="29172" spans="1:13" x14ac:dyDescent="0.2">
      <c r="A29172" s="34" t="s">
        <v>130066</v>
      </c>
      <c r="B29172" s="34">
        <v>986</v>
      </c>
      <c r="C29172" s="34">
        <v>1045</v>
      </c>
      <c r="D29172" s="34">
        <v>1068</v>
      </c>
      <c r="E29172" s="34">
        <v>1050</v>
      </c>
      <c r="F29172" s="34">
        <v>914</v>
      </c>
      <c r="G29172" s="34">
        <v>1063</v>
      </c>
      <c r="H29172" s="34">
        <v>1155</v>
      </c>
      <c r="I29172" s="34">
        <v>1131</v>
      </c>
      <c r="J29172" s="34">
        <v>1124</v>
      </c>
      <c r="K29172" s="34">
        <v>856</v>
      </c>
      <c r="L29172" s="34">
        <v>1038</v>
      </c>
      <c r="M29172" s="34">
        <v>857</v>
      </c>
    </row>
    <row r="29173" spans="1:13" x14ac:dyDescent="0.2">
      <c r="A29173" s="34" t="s">
        <v>130067</v>
      </c>
      <c r="B29173" s="34">
        <v>885</v>
      </c>
      <c r="C29173" s="34">
        <v>892</v>
      </c>
      <c r="D29173" s="34">
        <v>956</v>
      </c>
      <c r="E29173" s="34">
        <v>892</v>
      </c>
      <c r="F29173" s="34">
        <v>902</v>
      </c>
      <c r="G29173" s="34">
        <v>841</v>
      </c>
      <c r="H29173" s="34">
        <v>1090</v>
      </c>
      <c r="I29173" s="34">
        <v>916</v>
      </c>
      <c r="J29173" s="34">
        <v>844</v>
      </c>
      <c r="K29173" s="34">
        <v>780</v>
      </c>
      <c r="L29173" s="34">
        <v>899</v>
      </c>
      <c r="M29173" s="34">
        <v>758</v>
      </c>
    </row>
    <row r="29174" spans="1:13" x14ac:dyDescent="0.2">
      <c r="A29174" s="34" t="s">
        <v>130068</v>
      </c>
      <c r="B29174" s="34">
        <v>1224</v>
      </c>
      <c r="C29174" s="34">
        <v>1203</v>
      </c>
      <c r="D29174" s="34">
        <v>1468</v>
      </c>
      <c r="E29174" s="34">
        <v>1216</v>
      </c>
      <c r="F29174" s="34">
        <v>1129</v>
      </c>
      <c r="G29174" s="34">
        <v>1120</v>
      </c>
      <c r="H29174" s="34">
        <v>1513</v>
      </c>
      <c r="I29174" s="34">
        <v>1298</v>
      </c>
      <c r="J29174" s="34">
        <v>1339</v>
      </c>
      <c r="K29174" s="34">
        <v>1046</v>
      </c>
      <c r="L29174" s="34">
        <v>1294</v>
      </c>
      <c r="M29174" s="34">
        <v>952</v>
      </c>
    </row>
    <row r="29175" spans="1:13" x14ac:dyDescent="0.2">
      <c r="A29175" s="34" t="s">
        <v>130069</v>
      </c>
      <c r="B29175" s="34">
        <v>2270</v>
      </c>
      <c r="C29175" s="34">
        <v>2013</v>
      </c>
      <c r="D29175" s="34">
        <v>2315</v>
      </c>
      <c r="E29175" s="34">
        <v>2182</v>
      </c>
      <c r="F29175" s="34">
        <v>2067</v>
      </c>
      <c r="G29175" s="34">
        <v>1818</v>
      </c>
      <c r="H29175" s="34">
        <v>2566</v>
      </c>
      <c r="I29175" s="34">
        <v>2003</v>
      </c>
      <c r="J29175" s="34">
        <v>2314</v>
      </c>
      <c r="K29175" s="34">
        <v>1664</v>
      </c>
      <c r="L29175" s="34">
        <v>2064</v>
      </c>
      <c r="M29175" s="34">
        <v>1546</v>
      </c>
    </row>
    <row r="29176" spans="1:13" x14ac:dyDescent="0.2">
      <c r="A29176" s="34" t="s">
        <v>130070</v>
      </c>
      <c r="B29176" s="34">
        <v>618</v>
      </c>
      <c r="C29176" s="34">
        <v>533</v>
      </c>
      <c r="D29176" s="34">
        <v>643</v>
      </c>
      <c r="E29176" s="34">
        <v>579</v>
      </c>
      <c r="F29176" s="34">
        <v>468</v>
      </c>
      <c r="G29176" s="34">
        <v>490</v>
      </c>
      <c r="H29176" s="34">
        <v>463</v>
      </c>
      <c r="I29176" s="34">
        <v>524</v>
      </c>
      <c r="J29176" s="34">
        <v>650</v>
      </c>
      <c r="K29176" s="34">
        <v>489</v>
      </c>
      <c r="L29176" s="34">
        <v>581</v>
      </c>
      <c r="M29176" s="34">
        <v>419</v>
      </c>
    </row>
    <row r="29177" spans="1:13" x14ac:dyDescent="0.2">
      <c r="A29177" s="34" t="s">
        <v>130071</v>
      </c>
      <c r="B29177" s="34">
        <v>931</v>
      </c>
      <c r="C29177" s="34">
        <v>834</v>
      </c>
      <c r="D29177" s="34">
        <v>893</v>
      </c>
      <c r="E29177" s="34">
        <v>879</v>
      </c>
      <c r="F29177" s="34">
        <v>803</v>
      </c>
      <c r="G29177" s="34">
        <v>802</v>
      </c>
      <c r="H29177" s="34">
        <v>1008</v>
      </c>
      <c r="I29177" s="34">
        <v>887</v>
      </c>
      <c r="J29177" s="34">
        <v>834</v>
      </c>
      <c r="K29177" s="34">
        <v>677</v>
      </c>
      <c r="L29177" s="34">
        <v>859</v>
      </c>
      <c r="M29177" s="34">
        <v>643</v>
      </c>
    </row>
    <row r="29178" spans="1:13" x14ac:dyDescent="0.2">
      <c r="A29178" s="34" t="s">
        <v>130072</v>
      </c>
      <c r="B29178" s="34">
        <v>1001</v>
      </c>
      <c r="C29178" s="34">
        <v>890</v>
      </c>
      <c r="D29178" s="34">
        <v>1074</v>
      </c>
      <c r="E29178" s="34">
        <v>928</v>
      </c>
      <c r="F29178" s="34">
        <v>920</v>
      </c>
      <c r="G29178" s="34">
        <v>899</v>
      </c>
      <c r="H29178" s="34">
        <v>1041</v>
      </c>
      <c r="I29178" s="34">
        <v>931</v>
      </c>
      <c r="J29178" s="34">
        <v>1065</v>
      </c>
      <c r="K29178" s="34">
        <v>687</v>
      </c>
      <c r="L29178" s="34">
        <v>1037</v>
      </c>
      <c r="M29178" s="34">
        <v>683</v>
      </c>
    </row>
    <row r="29179" spans="1:13" x14ac:dyDescent="0.2">
      <c r="A29179" s="34" t="s">
        <v>130073</v>
      </c>
      <c r="B29179" s="34">
        <v>1104</v>
      </c>
      <c r="C29179" s="34">
        <v>1074</v>
      </c>
      <c r="D29179" s="34">
        <v>1114</v>
      </c>
      <c r="E29179" s="34">
        <v>1252</v>
      </c>
      <c r="F29179" s="34">
        <v>989</v>
      </c>
      <c r="G29179" s="34">
        <v>1117</v>
      </c>
      <c r="H29179" s="34">
        <v>1130</v>
      </c>
      <c r="I29179" s="34">
        <v>1104</v>
      </c>
      <c r="J29179" s="34">
        <v>1167</v>
      </c>
      <c r="K29179" s="34">
        <v>939</v>
      </c>
      <c r="L29179" s="34">
        <v>1007</v>
      </c>
      <c r="M29179" s="34">
        <v>809</v>
      </c>
    </row>
    <row r="29180" spans="1:13" x14ac:dyDescent="0.2">
      <c r="A29180" s="34" t="s">
        <v>130074</v>
      </c>
      <c r="B29180" s="34">
        <v>534</v>
      </c>
      <c r="C29180" s="34">
        <v>547</v>
      </c>
      <c r="D29180" s="34">
        <v>493</v>
      </c>
      <c r="E29180" s="34">
        <v>535</v>
      </c>
      <c r="F29180" s="34">
        <v>468</v>
      </c>
      <c r="G29180" s="34">
        <v>506</v>
      </c>
      <c r="H29180" s="34">
        <v>631</v>
      </c>
      <c r="I29180" s="34">
        <v>576</v>
      </c>
      <c r="J29180" s="34">
        <v>532</v>
      </c>
      <c r="K29180" s="34">
        <v>444</v>
      </c>
      <c r="L29180" s="34">
        <v>562</v>
      </c>
      <c r="M29180" s="34">
        <v>387</v>
      </c>
    </row>
    <row r="29181" spans="1:13" x14ac:dyDescent="0.2">
      <c r="A29181" s="34" t="s">
        <v>130075</v>
      </c>
      <c r="B29181" s="34">
        <v>870</v>
      </c>
      <c r="C29181" s="34">
        <v>911</v>
      </c>
      <c r="D29181" s="34">
        <v>915</v>
      </c>
      <c r="E29181" s="34">
        <v>852</v>
      </c>
      <c r="F29181" s="34">
        <v>776</v>
      </c>
      <c r="G29181" s="34">
        <v>872</v>
      </c>
      <c r="H29181" s="34">
        <v>1050</v>
      </c>
      <c r="I29181" s="34">
        <v>893</v>
      </c>
      <c r="J29181" s="34">
        <v>922</v>
      </c>
      <c r="K29181" s="34">
        <v>723</v>
      </c>
      <c r="L29181" s="34">
        <v>896</v>
      </c>
      <c r="M29181" s="34">
        <v>728</v>
      </c>
    </row>
    <row r="29182" spans="1:13" x14ac:dyDescent="0.2">
      <c r="A29182" s="34" t="s">
        <v>130076</v>
      </c>
      <c r="B29182" s="34">
        <v>883</v>
      </c>
      <c r="C29182" s="34">
        <v>898</v>
      </c>
      <c r="D29182" s="34">
        <v>964</v>
      </c>
      <c r="E29182" s="34">
        <v>938</v>
      </c>
      <c r="F29182" s="34">
        <v>908</v>
      </c>
      <c r="G29182" s="34">
        <v>928</v>
      </c>
      <c r="H29182" s="34">
        <v>990</v>
      </c>
      <c r="I29182" s="34">
        <v>958</v>
      </c>
      <c r="J29182" s="34">
        <v>1020</v>
      </c>
      <c r="K29182" s="34">
        <v>749</v>
      </c>
      <c r="L29182" s="34">
        <v>867</v>
      </c>
      <c r="M29182" s="34">
        <v>691</v>
      </c>
    </row>
    <row r="29183" spans="1:13" x14ac:dyDescent="0.2">
      <c r="A29183" s="34" t="s">
        <v>130077</v>
      </c>
      <c r="B29183" s="34">
        <v>803</v>
      </c>
      <c r="C29183" s="34">
        <v>845</v>
      </c>
      <c r="D29183" s="34">
        <v>787</v>
      </c>
      <c r="E29183" s="34">
        <v>969</v>
      </c>
      <c r="F29183" s="34">
        <v>718</v>
      </c>
      <c r="G29183" s="34">
        <v>770</v>
      </c>
      <c r="H29183" s="34">
        <v>831</v>
      </c>
      <c r="I29183" s="34">
        <v>818</v>
      </c>
      <c r="J29183" s="34">
        <v>720</v>
      </c>
      <c r="K29183" s="34">
        <v>704</v>
      </c>
      <c r="L29183" s="34">
        <v>669</v>
      </c>
      <c r="M29183" s="34">
        <v>619</v>
      </c>
    </row>
    <row r="29184" spans="1:13" x14ac:dyDescent="0.2">
      <c r="A29184" s="34" t="s">
        <v>130078</v>
      </c>
      <c r="B29184" s="34">
        <v>955</v>
      </c>
      <c r="C29184" s="34">
        <v>904</v>
      </c>
      <c r="D29184" s="34">
        <v>1093</v>
      </c>
      <c r="E29184" s="34">
        <v>980</v>
      </c>
      <c r="F29184" s="34">
        <v>851</v>
      </c>
      <c r="G29184" s="34">
        <v>827</v>
      </c>
      <c r="H29184" s="34">
        <v>1216</v>
      </c>
      <c r="I29184" s="34">
        <v>897</v>
      </c>
      <c r="J29184" s="34">
        <v>980</v>
      </c>
      <c r="K29184" s="34">
        <v>737</v>
      </c>
      <c r="L29184" s="34">
        <v>1005</v>
      </c>
      <c r="M29184" s="34">
        <v>716</v>
      </c>
    </row>
    <row r="29185" spans="1:13" x14ac:dyDescent="0.2">
      <c r="A29185" s="34" t="s">
        <v>130079</v>
      </c>
      <c r="B29185" s="34">
        <v>1466</v>
      </c>
      <c r="C29185" s="34">
        <v>1377</v>
      </c>
      <c r="D29185" s="34">
        <v>1412</v>
      </c>
      <c r="E29185" s="34">
        <v>1434</v>
      </c>
      <c r="F29185" s="34">
        <v>1273</v>
      </c>
      <c r="G29185" s="34">
        <v>1319</v>
      </c>
      <c r="H29185" s="34">
        <v>1509</v>
      </c>
      <c r="I29185" s="34">
        <v>1411</v>
      </c>
      <c r="J29185" s="34">
        <v>1466</v>
      </c>
      <c r="K29185" s="34">
        <v>1100</v>
      </c>
      <c r="L29185" s="34">
        <v>1431</v>
      </c>
      <c r="M29185" s="34">
        <v>1113</v>
      </c>
    </row>
    <row r="29186" spans="1:13" x14ac:dyDescent="0.2">
      <c r="A29186" s="34" t="s">
        <v>130080</v>
      </c>
      <c r="B29186" s="34">
        <v>678</v>
      </c>
      <c r="C29186" s="34">
        <v>794</v>
      </c>
      <c r="D29186" s="34">
        <v>780</v>
      </c>
      <c r="E29186" s="34">
        <v>775</v>
      </c>
      <c r="F29186" s="34">
        <v>688</v>
      </c>
      <c r="G29186" s="34">
        <v>634</v>
      </c>
      <c r="H29186" s="34">
        <v>737</v>
      </c>
      <c r="I29186" s="34">
        <v>739</v>
      </c>
      <c r="J29186" s="34">
        <v>803</v>
      </c>
      <c r="K29186" s="34">
        <v>567</v>
      </c>
      <c r="L29186" s="34">
        <v>641</v>
      </c>
      <c r="M29186" s="34">
        <v>550</v>
      </c>
    </row>
    <row r="29187" spans="1:13" x14ac:dyDescent="0.2">
      <c r="A29187" s="34" t="s">
        <v>130081</v>
      </c>
      <c r="B29187" s="34">
        <v>730</v>
      </c>
      <c r="C29187" s="34">
        <v>727</v>
      </c>
      <c r="D29187" s="34">
        <v>810</v>
      </c>
      <c r="E29187" s="34">
        <v>811</v>
      </c>
      <c r="F29187" s="34">
        <v>705</v>
      </c>
      <c r="G29187" s="34">
        <v>716</v>
      </c>
      <c r="H29187" s="34">
        <v>807</v>
      </c>
      <c r="I29187" s="34">
        <v>771</v>
      </c>
      <c r="J29187" s="34">
        <v>728</v>
      </c>
      <c r="K29187" s="34">
        <v>587</v>
      </c>
      <c r="L29187" s="34">
        <v>814</v>
      </c>
      <c r="M29187" s="34">
        <v>602</v>
      </c>
    </row>
    <row r="29188" spans="1:13" x14ac:dyDescent="0.2">
      <c r="A29188" s="34" t="s">
        <v>130082</v>
      </c>
      <c r="B29188" s="34">
        <v>931</v>
      </c>
      <c r="C29188" s="34">
        <v>1043</v>
      </c>
      <c r="D29188" s="34">
        <v>1047</v>
      </c>
      <c r="E29188" s="34">
        <v>1015</v>
      </c>
      <c r="F29188" s="34">
        <v>818</v>
      </c>
      <c r="G29188" s="34">
        <v>989</v>
      </c>
      <c r="H29188" s="34">
        <v>994</v>
      </c>
      <c r="I29188" s="34">
        <v>1046</v>
      </c>
      <c r="J29188" s="34">
        <v>1026</v>
      </c>
      <c r="K29188" s="34">
        <v>835</v>
      </c>
      <c r="L29188" s="34">
        <v>892</v>
      </c>
      <c r="M29188" s="34">
        <v>740</v>
      </c>
    </row>
    <row r="29189" spans="1:13" x14ac:dyDescent="0.2">
      <c r="A29189" s="34" t="s">
        <v>130083</v>
      </c>
      <c r="B29189" s="34">
        <v>1117</v>
      </c>
      <c r="C29189" s="34">
        <v>1373</v>
      </c>
      <c r="D29189" s="34">
        <v>1277</v>
      </c>
      <c r="E29189" s="34">
        <v>1438</v>
      </c>
      <c r="F29189" s="34">
        <v>1124</v>
      </c>
      <c r="G29189" s="34">
        <v>1267</v>
      </c>
      <c r="H29189" s="34">
        <v>1430</v>
      </c>
      <c r="I29189" s="34">
        <v>1268</v>
      </c>
      <c r="J29189" s="34">
        <v>1267</v>
      </c>
      <c r="K29189" s="34">
        <v>1019</v>
      </c>
      <c r="L29189" s="34">
        <v>1234</v>
      </c>
      <c r="M29189" s="34">
        <v>1056</v>
      </c>
    </row>
    <row r="29190" spans="1:13" x14ac:dyDescent="0.2">
      <c r="A29190" s="34" t="s">
        <v>130084</v>
      </c>
      <c r="B29190" s="34">
        <v>1182</v>
      </c>
      <c r="C29190" s="34">
        <v>1156</v>
      </c>
      <c r="D29190" s="34">
        <v>1216</v>
      </c>
      <c r="E29190" s="34">
        <v>1359</v>
      </c>
      <c r="F29190" s="34">
        <v>1134</v>
      </c>
      <c r="G29190" s="34">
        <v>1136</v>
      </c>
      <c r="H29190" s="34">
        <v>1285</v>
      </c>
      <c r="I29190" s="34">
        <v>1143</v>
      </c>
      <c r="J29190" s="34">
        <v>1377</v>
      </c>
      <c r="K29190" s="34">
        <v>926</v>
      </c>
      <c r="L29190" s="34">
        <v>1180</v>
      </c>
      <c r="M29190" s="34">
        <v>995</v>
      </c>
    </row>
    <row r="29191" spans="1:13" x14ac:dyDescent="0.2">
      <c r="A29191" s="34" t="s">
        <v>130085</v>
      </c>
      <c r="B29191" s="34">
        <v>707</v>
      </c>
      <c r="C29191" s="34">
        <v>797</v>
      </c>
      <c r="D29191" s="34">
        <v>720</v>
      </c>
      <c r="E29191" s="34">
        <v>738</v>
      </c>
      <c r="F29191" s="34">
        <v>713</v>
      </c>
      <c r="G29191" s="34">
        <v>779</v>
      </c>
      <c r="H29191" s="34">
        <v>707</v>
      </c>
      <c r="I29191" s="34">
        <v>770</v>
      </c>
      <c r="J29191" s="34">
        <v>760</v>
      </c>
      <c r="K29191" s="34">
        <v>608</v>
      </c>
      <c r="L29191" s="34">
        <v>676</v>
      </c>
      <c r="M29191" s="34">
        <v>622</v>
      </c>
    </row>
    <row r="29192" spans="1:13" x14ac:dyDescent="0.2">
      <c r="A29192" s="34" t="s">
        <v>130086</v>
      </c>
      <c r="B29192" s="34">
        <v>1337</v>
      </c>
      <c r="C29192" s="34">
        <v>1621</v>
      </c>
      <c r="D29192" s="34">
        <v>1682</v>
      </c>
      <c r="E29192" s="34">
        <v>1549</v>
      </c>
      <c r="F29192" s="34">
        <v>1327</v>
      </c>
      <c r="G29192" s="34">
        <v>1421</v>
      </c>
      <c r="H29192" s="34">
        <v>1675</v>
      </c>
      <c r="I29192" s="34">
        <v>1566</v>
      </c>
      <c r="J29192" s="34">
        <v>1682</v>
      </c>
      <c r="K29192" s="34">
        <v>1203</v>
      </c>
      <c r="L29192" s="34">
        <v>1514</v>
      </c>
      <c r="M29192" s="34">
        <v>1148</v>
      </c>
    </row>
    <row r="29193" spans="1:13" x14ac:dyDescent="0.2">
      <c r="A29193" s="34" t="s">
        <v>130087</v>
      </c>
      <c r="B29193" s="34">
        <v>752</v>
      </c>
      <c r="C29193" s="34">
        <v>840</v>
      </c>
      <c r="D29193" s="34">
        <v>878</v>
      </c>
      <c r="E29193" s="34">
        <v>851</v>
      </c>
      <c r="F29193" s="34">
        <v>701</v>
      </c>
      <c r="G29193" s="34">
        <v>875</v>
      </c>
      <c r="H29193" s="34">
        <v>894</v>
      </c>
      <c r="I29193" s="34">
        <v>820</v>
      </c>
      <c r="J29193" s="34">
        <v>873</v>
      </c>
      <c r="K29193" s="34">
        <v>647</v>
      </c>
      <c r="L29193" s="34">
        <v>609</v>
      </c>
      <c r="M29193" s="34">
        <v>689</v>
      </c>
    </row>
    <row r="29194" spans="1:13" x14ac:dyDescent="0.2">
      <c r="A29194" s="34" t="s">
        <v>130088</v>
      </c>
      <c r="B29194" s="34">
        <v>679</v>
      </c>
      <c r="C29194" s="34">
        <v>663</v>
      </c>
      <c r="D29194" s="34">
        <v>693</v>
      </c>
      <c r="E29194" s="34">
        <v>861</v>
      </c>
      <c r="F29194" s="34">
        <v>602</v>
      </c>
      <c r="G29194" s="34">
        <v>649</v>
      </c>
      <c r="H29194" s="34">
        <v>778</v>
      </c>
      <c r="I29194" s="34">
        <v>793</v>
      </c>
      <c r="J29194" s="34">
        <v>749</v>
      </c>
      <c r="K29194" s="34">
        <v>628</v>
      </c>
      <c r="L29194" s="34">
        <v>741</v>
      </c>
      <c r="M29194" s="34">
        <v>581</v>
      </c>
    </row>
    <row r="29195" spans="1:13" x14ac:dyDescent="0.2">
      <c r="A29195" s="34" t="s">
        <v>130089</v>
      </c>
      <c r="B29195" s="34">
        <v>671</v>
      </c>
      <c r="C29195" s="34">
        <v>725</v>
      </c>
      <c r="D29195" s="34">
        <v>832</v>
      </c>
      <c r="E29195" s="34">
        <v>732</v>
      </c>
      <c r="F29195" s="34">
        <v>535</v>
      </c>
      <c r="G29195" s="34">
        <v>733</v>
      </c>
      <c r="H29195" s="34">
        <v>808</v>
      </c>
      <c r="I29195" s="34">
        <v>686</v>
      </c>
      <c r="J29195" s="34">
        <v>677</v>
      </c>
      <c r="K29195" s="34">
        <v>589</v>
      </c>
      <c r="L29195" s="34">
        <v>573</v>
      </c>
      <c r="M29195" s="34">
        <v>594</v>
      </c>
    </row>
    <row r="29196" spans="1:13" x14ac:dyDescent="0.2">
      <c r="A29196" s="34" t="s">
        <v>130090</v>
      </c>
      <c r="B29196" s="34">
        <v>1040</v>
      </c>
      <c r="C29196" s="34">
        <v>837</v>
      </c>
      <c r="D29196" s="34">
        <v>923</v>
      </c>
      <c r="E29196" s="34">
        <v>917</v>
      </c>
      <c r="F29196" s="34">
        <v>818</v>
      </c>
      <c r="G29196" s="34">
        <v>769</v>
      </c>
      <c r="H29196" s="34">
        <v>1020</v>
      </c>
      <c r="I29196" s="34">
        <v>891</v>
      </c>
      <c r="J29196" s="34">
        <v>797</v>
      </c>
      <c r="K29196" s="34">
        <v>742</v>
      </c>
      <c r="L29196" s="34">
        <v>853</v>
      </c>
      <c r="M29196" s="34">
        <v>665</v>
      </c>
    </row>
    <row r="29197" spans="1:13" x14ac:dyDescent="0.2">
      <c r="A29197" s="34" t="s">
        <v>130091</v>
      </c>
      <c r="B29197" s="34">
        <v>949</v>
      </c>
      <c r="C29197" s="34">
        <v>1189</v>
      </c>
      <c r="D29197" s="34">
        <v>1170</v>
      </c>
      <c r="E29197" s="34">
        <v>1179</v>
      </c>
      <c r="F29197" s="34">
        <v>1005</v>
      </c>
      <c r="G29197" s="34">
        <v>1035</v>
      </c>
      <c r="H29197" s="34">
        <v>1039</v>
      </c>
      <c r="I29197" s="34">
        <v>1072</v>
      </c>
      <c r="J29197" s="34">
        <v>1152</v>
      </c>
      <c r="K29197" s="34">
        <v>903</v>
      </c>
      <c r="L29197" s="34">
        <v>1170</v>
      </c>
      <c r="M29197" s="34">
        <v>868</v>
      </c>
    </row>
    <row r="29198" spans="1:13" x14ac:dyDescent="0.2">
      <c r="A29198" s="34" t="s">
        <v>130092</v>
      </c>
      <c r="B29198" s="34">
        <v>717</v>
      </c>
      <c r="C29198" s="34">
        <v>792</v>
      </c>
      <c r="D29198" s="34">
        <v>702</v>
      </c>
      <c r="E29198" s="34">
        <v>911</v>
      </c>
      <c r="F29198" s="34">
        <v>656</v>
      </c>
      <c r="G29198" s="34">
        <v>761</v>
      </c>
      <c r="H29198" s="34">
        <v>788</v>
      </c>
      <c r="I29198" s="34">
        <v>833</v>
      </c>
      <c r="J29198" s="34">
        <v>743</v>
      </c>
      <c r="K29198" s="34">
        <v>675</v>
      </c>
      <c r="L29198" s="34">
        <v>668</v>
      </c>
      <c r="M29198" s="34">
        <v>584</v>
      </c>
    </row>
    <row r="29199" spans="1:13" x14ac:dyDescent="0.2">
      <c r="A29199" s="34" t="s">
        <v>130093</v>
      </c>
      <c r="B29199" s="34">
        <v>1201</v>
      </c>
      <c r="C29199" s="34">
        <v>1093</v>
      </c>
      <c r="D29199" s="34">
        <v>1195</v>
      </c>
      <c r="E29199" s="34">
        <v>1213</v>
      </c>
      <c r="F29199" s="34">
        <v>1188</v>
      </c>
      <c r="G29199" s="34">
        <v>1158</v>
      </c>
      <c r="H29199" s="34">
        <v>1321</v>
      </c>
      <c r="I29199" s="34">
        <v>1121</v>
      </c>
      <c r="J29199" s="34">
        <v>1386</v>
      </c>
      <c r="K29199" s="34">
        <v>973</v>
      </c>
      <c r="L29199" s="34">
        <v>1296</v>
      </c>
      <c r="M29199" s="34">
        <v>880</v>
      </c>
    </row>
    <row r="29200" spans="1:13" x14ac:dyDescent="0.2">
      <c r="A29200" s="34" t="s">
        <v>130094</v>
      </c>
      <c r="B29200" s="34">
        <v>895</v>
      </c>
      <c r="C29200" s="34">
        <v>1102</v>
      </c>
      <c r="D29200" s="34">
        <v>1054</v>
      </c>
      <c r="E29200" s="34">
        <v>1215</v>
      </c>
      <c r="F29200" s="34">
        <v>882</v>
      </c>
      <c r="G29200" s="34">
        <v>1089</v>
      </c>
      <c r="H29200" s="34">
        <v>1146</v>
      </c>
      <c r="I29200" s="34">
        <v>1116</v>
      </c>
      <c r="J29200" s="34">
        <v>988</v>
      </c>
      <c r="K29200" s="34">
        <v>876</v>
      </c>
      <c r="L29200" s="34">
        <v>1018</v>
      </c>
      <c r="M29200" s="34">
        <v>820</v>
      </c>
    </row>
    <row r="29201" spans="1:13" x14ac:dyDescent="0.2">
      <c r="A29201" s="34" t="s">
        <v>130095</v>
      </c>
      <c r="B29201" s="34">
        <v>869</v>
      </c>
      <c r="C29201" s="34">
        <v>782</v>
      </c>
      <c r="D29201" s="34">
        <v>963</v>
      </c>
      <c r="E29201" s="34">
        <v>806</v>
      </c>
      <c r="F29201" s="34">
        <v>760</v>
      </c>
      <c r="G29201" s="34">
        <v>823</v>
      </c>
      <c r="H29201" s="34">
        <v>933</v>
      </c>
      <c r="I29201" s="34">
        <v>758</v>
      </c>
      <c r="J29201" s="34">
        <v>846</v>
      </c>
      <c r="K29201" s="34">
        <v>632</v>
      </c>
      <c r="L29201" s="34">
        <v>834</v>
      </c>
      <c r="M29201" s="34">
        <v>656</v>
      </c>
    </row>
    <row r="29202" spans="1:13" x14ac:dyDescent="0.2">
      <c r="A29202" s="34" t="s">
        <v>130096</v>
      </c>
      <c r="B29202" s="34">
        <v>475</v>
      </c>
      <c r="C29202" s="34">
        <v>396</v>
      </c>
      <c r="D29202" s="34">
        <v>544</v>
      </c>
      <c r="E29202" s="34">
        <v>483</v>
      </c>
      <c r="F29202" s="34">
        <v>438</v>
      </c>
      <c r="G29202" s="34">
        <v>433</v>
      </c>
      <c r="H29202" s="34">
        <v>590</v>
      </c>
      <c r="I29202" s="34">
        <v>448</v>
      </c>
      <c r="J29202" s="34">
        <v>556</v>
      </c>
      <c r="K29202" s="34">
        <v>433</v>
      </c>
      <c r="L29202" s="34">
        <v>406</v>
      </c>
      <c r="M29202" s="34">
        <v>385</v>
      </c>
    </row>
    <row r="29203" spans="1:13" x14ac:dyDescent="0.2">
      <c r="A29203" s="34" t="s">
        <v>130097</v>
      </c>
      <c r="B29203" s="34">
        <v>395</v>
      </c>
      <c r="C29203" s="34">
        <v>371</v>
      </c>
      <c r="D29203" s="34">
        <v>420</v>
      </c>
      <c r="E29203" s="34">
        <v>344</v>
      </c>
      <c r="F29203" s="34">
        <v>286</v>
      </c>
      <c r="G29203" s="34">
        <v>261</v>
      </c>
      <c r="H29203" s="34">
        <v>432</v>
      </c>
      <c r="I29203" s="34">
        <v>379</v>
      </c>
      <c r="J29203" s="34">
        <v>413</v>
      </c>
      <c r="K29203" s="34">
        <v>254</v>
      </c>
      <c r="L29203" s="34">
        <v>369</v>
      </c>
      <c r="M29203" s="34">
        <v>244</v>
      </c>
    </row>
    <row r="29204" spans="1:13" x14ac:dyDescent="0.2">
      <c r="A29204" s="34" t="s">
        <v>130098</v>
      </c>
      <c r="B29204" s="34">
        <v>257</v>
      </c>
      <c r="C29204" s="34">
        <v>310</v>
      </c>
      <c r="D29204" s="34">
        <v>361</v>
      </c>
      <c r="E29204" s="34">
        <v>351</v>
      </c>
      <c r="F29204" s="34">
        <v>278</v>
      </c>
      <c r="G29204" s="34">
        <v>276</v>
      </c>
      <c r="H29204" s="34">
        <v>351</v>
      </c>
      <c r="I29204" s="34">
        <v>289</v>
      </c>
      <c r="J29204" s="34">
        <v>326</v>
      </c>
      <c r="K29204" s="34">
        <v>242</v>
      </c>
      <c r="L29204" s="34">
        <v>283</v>
      </c>
      <c r="M29204" s="34">
        <v>212</v>
      </c>
    </row>
    <row r="29205" spans="1:13" x14ac:dyDescent="0.2">
      <c r="A29205" s="34" t="s">
        <v>130099</v>
      </c>
      <c r="B29205" s="34">
        <v>305</v>
      </c>
      <c r="C29205" s="34">
        <v>303</v>
      </c>
      <c r="D29205" s="34">
        <v>265</v>
      </c>
      <c r="E29205" s="34">
        <v>339</v>
      </c>
      <c r="F29205" s="34">
        <v>268</v>
      </c>
      <c r="G29205" s="34">
        <v>309</v>
      </c>
      <c r="H29205" s="34">
        <v>302</v>
      </c>
      <c r="I29205" s="34">
        <v>294</v>
      </c>
      <c r="J29205" s="34">
        <v>353</v>
      </c>
      <c r="K29205" s="34">
        <v>260</v>
      </c>
      <c r="L29205" s="34">
        <v>272</v>
      </c>
      <c r="M29205" s="34">
        <v>291</v>
      </c>
    </row>
    <row r="29206" spans="1:13" x14ac:dyDescent="0.2">
      <c r="A29206" s="34" t="s">
        <v>130100</v>
      </c>
      <c r="B29206" s="34">
        <v>466</v>
      </c>
      <c r="C29206" s="34">
        <v>527</v>
      </c>
      <c r="D29206" s="34">
        <v>562</v>
      </c>
      <c r="E29206" s="34">
        <v>583</v>
      </c>
      <c r="F29206" s="34">
        <v>536</v>
      </c>
      <c r="G29206" s="34">
        <v>504</v>
      </c>
      <c r="H29206" s="34">
        <v>616</v>
      </c>
      <c r="I29206" s="34">
        <v>541</v>
      </c>
      <c r="J29206" s="34">
        <v>537</v>
      </c>
      <c r="K29206" s="34">
        <v>473</v>
      </c>
      <c r="L29206" s="34">
        <v>519</v>
      </c>
      <c r="M29206" s="34">
        <v>437</v>
      </c>
    </row>
    <row r="29207" spans="1:13" x14ac:dyDescent="0.2">
      <c r="A29207" s="34" t="s">
        <v>130101</v>
      </c>
      <c r="B29207" s="34">
        <v>496</v>
      </c>
      <c r="C29207" s="34">
        <v>501</v>
      </c>
      <c r="D29207" s="34">
        <v>580</v>
      </c>
      <c r="E29207" s="34">
        <v>497</v>
      </c>
      <c r="F29207" s="34">
        <v>439</v>
      </c>
      <c r="G29207" s="34">
        <v>425</v>
      </c>
      <c r="H29207" s="34">
        <v>625</v>
      </c>
      <c r="I29207" s="34">
        <v>450</v>
      </c>
      <c r="J29207" s="34">
        <v>623</v>
      </c>
      <c r="K29207" s="34">
        <v>407</v>
      </c>
      <c r="L29207" s="34">
        <v>498</v>
      </c>
      <c r="M29207" s="34">
        <v>354</v>
      </c>
    </row>
    <row r="29208" spans="1:13" x14ac:dyDescent="0.2">
      <c r="A29208" s="34" t="s">
        <v>130102</v>
      </c>
      <c r="B29208" s="34">
        <v>420</v>
      </c>
      <c r="C29208" s="34">
        <v>424</v>
      </c>
      <c r="D29208" s="34">
        <v>419</v>
      </c>
      <c r="E29208" s="34">
        <v>511</v>
      </c>
      <c r="F29208" s="34">
        <v>383</v>
      </c>
      <c r="G29208" s="34">
        <v>435</v>
      </c>
      <c r="H29208" s="34">
        <v>532</v>
      </c>
      <c r="I29208" s="34">
        <v>438</v>
      </c>
      <c r="J29208" s="34">
        <v>449</v>
      </c>
      <c r="K29208" s="34">
        <v>322</v>
      </c>
      <c r="L29208" s="34">
        <v>384</v>
      </c>
      <c r="M29208" s="34">
        <v>322</v>
      </c>
    </row>
    <row r="29209" spans="1:13" x14ac:dyDescent="0.2">
      <c r="A29209" s="34" t="s">
        <v>130103</v>
      </c>
      <c r="B29209" s="34">
        <v>267</v>
      </c>
      <c r="C29209" s="34">
        <v>181</v>
      </c>
      <c r="D29209" s="34">
        <v>244</v>
      </c>
      <c r="E29209" s="34">
        <v>266</v>
      </c>
      <c r="F29209" s="34">
        <v>214</v>
      </c>
      <c r="G29209" s="34">
        <v>217</v>
      </c>
      <c r="H29209" s="34">
        <v>208</v>
      </c>
      <c r="I29209" s="34">
        <v>233</v>
      </c>
      <c r="J29209" s="34">
        <v>240</v>
      </c>
      <c r="K29209" s="34">
        <v>180</v>
      </c>
      <c r="L29209" s="34">
        <v>220</v>
      </c>
      <c r="M29209" s="34">
        <v>138</v>
      </c>
    </row>
    <row r="29210" spans="1:13" x14ac:dyDescent="0.2">
      <c r="A29210" s="34" t="s">
        <v>130104</v>
      </c>
      <c r="B29210" s="34">
        <v>215</v>
      </c>
      <c r="C29210" s="34">
        <v>325</v>
      </c>
      <c r="D29210" s="34">
        <v>301</v>
      </c>
      <c r="E29210" s="34">
        <v>294</v>
      </c>
      <c r="F29210" s="34">
        <v>237</v>
      </c>
      <c r="G29210" s="34">
        <v>269</v>
      </c>
      <c r="H29210" s="34">
        <v>343</v>
      </c>
      <c r="I29210" s="34">
        <v>306</v>
      </c>
      <c r="J29210" s="34">
        <v>367</v>
      </c>
      <c r="K29210" s="34">
        <v>260</v>
      </c>
      <c r="L29210" s="34">
        <v>301</v>
      </c>
      <c r="M29210" s="34">
        <v>240</v>
      </c>
    </row>
    <row r="29211" spans="1:13" x14ac:dyDescent="0.2">
      <c r="A29211" s="34" t="s">
        <v>130105</v>
      </c>
      <c r="B29211" s="34">
        <v>323</v>
      </c>
      <c r="C29211" s="34">
        <v>359</v>
      </c>
      <c r="D29211" s="34">
        <v>325</v>
      </c>
      <c r="E29211" s="34">
        <v>348</v>
      </c>
      <c r="F29211" s="34">
        <v>285</v>
      </c>
      <c r="G29211" s="34">
        <v>379</v>
      </c>
      <c r="H29211" s="34">
        <v>364</v>
      </c>
      <c r="I29211" s="34">
        <v>294</v>
      </c>
      <c r="J29211" s="34">
        <v>385</v>
      </c>
      <c r="K29211" s="34">
        <v>344</v>
      </c>
      <c r="L29211" s="34">
        <v>314</v>
      </c>
      <c r="M29211" s="34">
        <v>248</v>
      </c>
    </row>
    <row r="29212" spans="1:13" x14ac:dyDescent="0.2">
      <c r="A29212" s="34" t="s">
        <v>130106</v>
      </c>
      <c r="B29212" s="34">
        <v>365</v>
      </c>
      <c r="C29212" s="34">
        <v>339</v>
      </c>
      <c r="D29212" s="34">
        <v>409</v>
      </c>
      <c r="E29212" s="34">
        <v>367</v>
      </c>
      <c r="F29212" s="34">
        <v>322</v>
      </c>
      <c r="G29212" s="34">
        <v>304</v>
      </c>
      <c r="H29212" s="34">
        <v>442</v>
      </c>
      <c r="I29212" s="34">
        <v>329</v>
      </c>
      <c r="J29212" s="34">
        <v>438</v>
      </c>
      <c r="K29212" s="34">
        <v>302</v>
      </c>
      <c r="L29212" s="34">
        <v>364</v>
      </c>
      <c r="M29212" s="34">
        <v>288</v>
      </c>
    </row>
    <row r="29213" spans="1:13" x14ac:dyDescent="0.2">
      <c r="A29213" s="34" t="s">
        <v>130107</v>
      </c>
      <c r="B29213" s="34">
        <v>402</v>
      </c>
      <c r="C29213" s="34">
        <v>497</v>
      </c>
      <c r="D29213" s="34">
        <v>604</v>
      </c>
      <c r="E29213" s="34">
        <v>522</v>
      </c>
      <c r="F29213" s="34">
        <v>537</v>
      </c>
      <c r="G29213" s="34">
        <v>511</v>
      </c>
      <c r="H29213" s="34">
        <v>570</v>
      </c>
      <c r="I29213" s="34">
        <v>536</v>
      </c>
      <c r="J29213" s="34">
        <v>554</v>
      </c>
      <c r="K29213" s="34">
        <v>428</v>
      </c>
      <c r="L29213" s="34">
        <v>409</v>
      </c>
      <c r="M29213" s="34">
        <v>365</v>
      </c>
    </row>
    <row r="29214" spans="1:13" x14ac:dyDescent="0.2">
      <c r="A29214" s="34" t="s">
        <v>130108</v>
      </c>
      <c r="B29214" s="34">
        <v>440</v>
      </c>
      <c r="C29214" s="34">
        <v>435</v>
      </c>
      <c r="D29214" s="34">
        <v>545</v>
      </c>
      <c r="E29214" s="34">
        <v>454</v>
      </c>
      <c r="F29214" s="34">
        <v>459</v>
      </c>
      <c r="G29214" s="34">
        <v>411</v>
      </c>
      <c r="H29214" s="34">
        <v>445</v>
      </c>
      <c r="I29214" s="34">
        <v>452</v>
      </c>
      <c r="J29214" s="34">
        <v>462</v>
      </c>
      <c r="K29214" s="34">
        <v>390</v>
      </c>
      <c r="L29214" s="34">
        <v>453</v>
      </c>
      <c r="M29214" s="34">
        <v>334</v>
      </c>
    </row>
    <row r="29215" spans="1:13" x14ac:dyDescent="0.2">
      <c r="A29215" s="34" t="s">
        <v>130109</v>
      </c>
      <c r="B29215" s="34">
        <v>359</v>
      </c>
      <c r="C29215" s="34">
        <v>351</v>
      </c>
      <c r="D29215" s="34">
        <v>448</v>
      </c>
      <c r="E29215" s="34">
        <v>356</v>
      </c>
      <c r="F29215" s="34">
        <v>321</v>
      </c>
      <c r="G29215" s="34">
        <v>354</v>
      </c>
      <c r="H29215" s="34">
        <v>438</v>
      </c>
      <c r="I29215" s="34">
        <v>338</v>
      </c>
      <c r="J29215" s="34">
        <v>402</v>
      </c>
      <c r="K29215" s="34">
        <v>271</v>
      </c>
      <c r="L29215" s="34">
        <v>382</v>
      </c>
      <c r="M29215" s="34">
        <v>234</v>
      </c>
    </row>
    <row r="29216" spans="1:13" x14ac:dyDescent="0.2">
      <c r="A29216" s="34" t="s">
        <v>130110</v>
      </c>
      <c r="B29216" s="34">
        <v>390</v>
      </c>
      <c r="C29216" s="34">
        <v>540</v>
      </c>
      <c r="D29216" s="34">
        <v>572</v>
      </c>
      <c r="E29216" s="34">
        <v>507</v>
      </c>
      <c r="F29216" s="34">
        <v>440</v>
      </c>
      <c r="G29216" s="34">
        <v>504</v>
      </c>
      <c r="H29216" s="34">
        <v>530</v>
      </c>
      <c r="I29216" s="34">
        <v>505</v>
      </c>
      <c r="J29216" s="34">
        <v>493</v>
      </c>
      <c r="K29216" s="34">
        <v>449</v>
      </c>
      <c r="L29216" s="34">
        <v>530</v>
      </c>
      <c r="M29216" s="34">
        <v>378</v>
      </c>
    </row>
    <row r="29217" spans="1:13" x14ac:dyDescent="0.2">
      <c r="A29217" s="34" t="s">
        <v>130111</v>
      </c>
      <c r="B29217" s="34">
        <v>585</v>
      </c>
      <c r="C29217" s="34">
        <v>726</v>
      </c>
      <c r="D29217" s="34">
        <v>799</v>
      </c>
      <c r="E29217" s="34">
        <v>855</v>
      </c>
      <c r="F29217" s="34">
        <v>828</v>
      </c>
      <c r="G29217" s="34">
        <v>722</v>
      </c>
      <c r="H29217" s="34">
        <v>920</v>
      </c>
      <c r="I29217" s="34">
        <v>777</v>
      </c>
      <c r="J29217" s="34">
        <v>812</v>
      </c>
      <c r="K29217" s="34">
        <v>635</v>
      </c>
      <c r="L29217" s="34">
        <v>812</v>
      </c>
      <c r="M29217" s="34">
        <v>643</v>
      </c>
    </row>
    <row r="29218" spans="1:13" x14ac:dyDescent="0.2">
      <c r="A29218" s="34" t="s">
        <v>130112</v>
      </c>
      <c r="B29218" s="34">
        <v>400</v>
      </c>
      <c r="C29218" s="34">
        <v>489</v>
      </c>
      <c r="D29218" s="34">
        <v>497</v>
      </c>
      <c r="E29218" s="34">
        <v>609</v>
      </c>
      <c r="F29218" s="34">
        <v>372</v>
      </c>
      <c r="G29218" s="34">
        <v>446</v>
      </c>
      <c r="H29218" s="34">
        <v>499</v>
      </c>
      <c r="I29218" s="34">
        <v>486</v>
      </c>
      <c r="J29218" s="34">
        <v>511</v>
      </c>
      <c r="K29218" s="34">
        <v>396</v>
      </c>
      <c r="L29218" s="34">
        <v>394</v>
      </c>
      <c r="M29218" s="34">
        <v>372</v>
      </c>
    </row>
    <row r="29219" spans="1:13" x14ac:dyDescent="0.2">
      <c r="A29219" s="34" t="s">
        <v>130113</v>
      </c>
      <c r="B29219" s="34">
        <v>581</v>
      </c>
      <c r="C29219" s="34">
        <v>560</v>
      </c>
      <c r="D29219" s="34">
        <v>643</v>
      </c>
      <c r="E29219" s="34">
        <v>691</v>
      </c>
      <c r="F29219" s="34">
        <v>553</v>
      </c>
      <c r="G29219" s="34">
        <v>571</v>
      </c>
      <c r="H29219" s="34">
        <v>699</v>
      </c>
      <c r="I29219" s="34">
        <v>590</v>
      </c>
      <c r="J29219" s="34">
        <v>600</v>
      </c>
      <c r="K29219" s="34">
        <v>452</v>
      </c>
      <c r="L29219" s="34">
        <v>520</v>
      </c>
      <c r="M29219" s="34">
        <v>478</v>
      </c>
    </row>
    <row r="29220" spans="1:13" x14ac:dyDescent="0.2">
      <c r="A29220" s="34" t="s">
        <v>130114</v>
      </c>
      <c r="B29220" s="34">
        <v>469</v>
      </c>
      <c r="C29220" s="34">
        <v>479</v>
      </c>
      <c r="D29220" s="34">
        <v>489</v>
      </c>
      <c r="E29220" s="34">
        <v>457</v>
      </c>
      <c r="F29220" s="34">
        <v>409</v>
      </c>
      <c r="G29220" s="34">
        <v>463</v>
      </c>
      <c r="H29220" s="34">
        <v>528</v>
      </c>
      <c r="I29220" s="34">
        <v>468</v>
      </c>
      <c r="J29220" s="34">
        <v>574</v>
      </c>
      <c r="K29220" s="34">
        <v>470</v>
      </c>
      <c r="L29220" s="34">
        <v>503</v>
      </c>
      <c r="M29220" s="34">
        <v>407</v>
      </c>
    </row>
    <row r="29221" spans="1:13" x14ac:dyDescent="0.2">
      <c r="A29221" s="34" t="s">
        <v>130115</v>
      </c>
      <c r="B29221" s="34">
        <v>408</v>
      </c>
      <c r="C29221" s="34">
        <v>407</v>
      </c>
      <c r="D29221" s="34">
        <v>531</v>
      </c>
      <c r="E29221" s="34">
        <v>445</v>
      </c>
      <c r="F29221" s="34">
        <v>479</v>
      </c>
      <c r="G29221" s="34">
        <v>405</v>
      </c>
      <c r="H29221" s="34">
        <v>492</v>
      </c>
      <c r="I29221" s="34">
        <v>436</v>
      </c>
      <c r="J29221" s="34">
        <v>450</v>
      </c>
      <c r="K29221" s="34">
        <v>398</v>
      </c>
      <c r="L29221" s="34">
        <v>465</v>
      </c>
      <c r="M29221" s="34">
        <v>357</v>
      </c>
    </row>
    <row r="29222" spans="1:13" x14ac:dyDescent="0.2">
      <c r="A29222" s="34" t="s">
        <v>130116</v>
      </c>
      <c r="B29222" s="34">
        <v>760</v>
      </c>
      <c r="C29222" s="34">
        <v>660</v>
      </c>
      <c r="D29222" s="34">
        <v>786</v>
      </c>
      <c r="E29222" s="34">
        <v>821</v>
      </c>
      <c r="F29222" s="34">
        <v>692</v>
      </c>
      <c r="G29222" s="34">
        <v>619</v>
      </c>
      <c r="H29222" s="34">
        <v>864</v>
      </c>
      <c r="I29222" s="34">
        <v>659</v>
      </c>
      <c r="J29222" s="34">
        <v>790</v>
      </c>
      <c r="K29222" s="34">
        <v>536</v>
      </c>
      <c r="L29222" s="34">
        <v>734</v>
      </c>
      <c r="M29222" s="34">
        <v>491</v>
      </c>
    </row>
    <row r="29223" spans="1:13" x14ac:dyDescent="0.2">
      <c r="A29223" s="34" t="s">
        <v>130117</v>
      </c>
      <c r="B29223" s="34">
        <v>323</v>
      </c>
      <c r="C29223" s="34">
        <v>572</v>
      </c>
      <c r="D29223" s="34">
        <v>371</v>
      </c>
      <c r="E29223" s="34">
        <v>619</v>
      </c>
      <c r="F29223" s="34">
        <v>360</v>
      </c>
      <c r="G29223" s="34">
        <v>485</v>
      </c>
      <c r="H29223" s="34">
        <v>391</v>
      </c>
      <c r="I29223" s="34">
        <v>498</v>
      </c>
      <c r="J29223" s="34">
        <v>425</v>
      </c>
      <c r="K29223" s="34">
        <v>421</v>
      </c>
      <c r="L29223" s="34">
        <v>393</v>
      </c>
      <c r="M29223" s="34">
        <v>431</v>
      </c>
    </row>
    <row r="29224" spans="1:13" x14ac:dyDescent="0.2">
      <c r="A29224" s="34" t="s">
        <v>130118</v>
      </c>
      <c r="B29224" s="34">
        <v>336</v>
      </c>
      <c r="C29224" s="34">
        <v>283</v>
      </c>
      <c r="D29224" s="34">
        <v>354</v>
      </c>
      <c r="E29224" s="34">
        <v>376</v>
      </c>
      <c r="F29224" s="34">
        <v>341</v>
      </c>
      <c r="G29224" s="34">
        <v>312</v>
      </c>
      <c r="H29224" s="34">
        <v>319</v>
      </c>
      <c r="I29224" s="34">
        <v>316</v>
      </c>
      <c r="J29224" s="34">
        <v>341</v>
      </c>
      <c r="K29224" s="34">
        <v>228</v>
      </c>
      <c r="L29224" s="34">
        <v>337</v>
      </c>
      <c r="M29224" s="34">
        <v>273</v>
      </c>
    </row>
    <row r="29225" spans="1:13" x14ac:dyDescent="0.2">
      <c r="A29225" s="34" t="s">
        <v>130119</v>
      </c>
      <c r="B29225" s="34">
        <v>291</v>
      </c>
      <c r="C29225" s="34">
        <v>370</v>
      </c>
      <c r="D29225" s="34">
        <v>420</v>
      </c>
      <c r="E29225" s="34">
        <v>470</v>
      </c>
      <c r="F29225" s="34">
        <v>348</v>
      </c>
      <c r="G29225" s="34">
        <v>388</v>
      </c>
      <c r="H29225" s="34">
        <v>346</v>
      </c>
      <c r="I29225" s="34">
        <v>351</v>
      </c>
      <c r="J29225" s="34">
        <v>356</v>
      </c>
      <c r="K29225" s="34">
        <v>348</v>
      </c>
      <c r="L29225" s="34">
        <v>357</v>
      </c>
      <c r="M29225" s="34">
        <v>269</v>
      </c>
    </row>
    <row r="29226" spans="1:13" x14ac:dyDescent="0.2">
      <c r="A29226" s="34" t="s">
        <v>130120</v>
      </c>
      <c r="B29226" s="34">
        <v>337</v>
      </c>
      <c r="C29226" s="34">
        <v>323</v>
      </c>
      <c r="D29226" s="34">
        <v>376</v>
      </c>
      <c r="E29226" s="34">
        <v>355</v>
      </c>
      <c r="F29226" s="34">
        <v>383</v>
      </c>
      <c r="G29226" s="34">
        <v>306</v>
      </c>
      <c r="H29226" s="34">
        <v>396</v>
      </c>
      <c r="I29226" s="34">
        <v>333</v>
      </c>
      <c r="J29226" s="34">
        <v>327</v>
      </c>
      <c r="K29226" s="34">
        <v>279</v>
      </c>
      <c r="L29226" s="34">
        <v>328</v>
      </c>
      <c r="M29226" s="34">
        <v>294</v>
      </c>
    </row>
    <row r="29227" spans="1:13" x14ac:dyDescent="0.2">
      <c r="A29227" s="34" t="s">
        <v>130121</v>
      </c>
      <c r="B29227" s="34">
        <v>288</v>
      </c>
      <c r="C29227" s="34">
        <v>391</v>
      </c>
      <c r="D29227" s="34">
        <v>394</v>
      </c>
      <c r="E29227" s="34">
        <v>340</v>
      </c>
      <c r="F29227" s="34">
        <v>272</v>
      </c>
      <c r="G29227" s="34">
        <v>283</v>
      </c>
      <c r="H29227" s="34">
        <v>378</v>
      </c>
      <c r="I29227" s="34">
        <v>352</v>
      </c>
      <c r="J29227" s="34">
        <v>387</v>
      </c>
      <c r="K29227" s="34">
        <v>261</v>
      </c>
      <c r="L29227" s="34">
        <v>329</v>
      </c>
      <c r="M29227" s="34">
        <v>266</v>
      </c>
    </row>
    <row r="29228" spans="1:13" x14ac:dyDescent="0.2">
      <c r="A29228" s="34" t="s">
        <v>130122</v>
      </c>
      <c r="B29228" s="34">
        <v>571</v>
      </c>
      <c r="C29228" s="34">
        <v>512</v>
      </c>
      <c r="D29228" s="34">
        <v>563</v>
      </c>
      <c r="E29228" s="34">
        <v>617</v>
      </c>
      <c r="F29228" s="34">
        <v>510</v>
      </c>
      <c r="G29228" s="34">
        <v>519</v>
      </c>
      <c r="H29228" s="34">
        <v>625</v>
      </c>
      <c r="I29228" s="34">
        <v>472</v>
      </c>
      <c r="J29228" s="34">
        <v>572</v>
      </c>
      <c r="K29228" s="34">
        <v>484</v>
      </c>
      <c r="L29228" s="34">
        <v>544</v>
      </c>
      <c r="M29228" s="34">
        <v>417</v>
      </c>
    </row>
    <row r="29229" spans="1:13" x14ac:dyDescent="0.2">
      <c r="A29229" s="34" t="s">
        <v>130123</v>
      </c>
      <c r="B29229" s="34">
        <v>392</v>
      </c>
      <c r="C29229" s="34">
        <v>473</v>
      </c>
      <c r="D29229" s="34">
        <v>534</v>
      </c>
      <c r="E29229" s="34">
        <v>521</v>
      </c>
      <c r="F29229" s="34">
        <v>422</v>
      </c>
      <c r="G29229" s="34">
        <v>480</v>
      </c>
      <c r="H29229" s="34">
        <v>452</v>
      </c>
      <c r="I29229" s="34">
        <v>511</v>
      </c>
      <c r="J29229" s="34">
        <v>506</v>
      </c>
      <c r="K29229" s="34">
        <v>406</v>
      </c>
      <c r="L29229" s="34">
        <v>438</v>
      </c>
      <c r="M29229" s="34">
        <v>410</v>
      </c>
    </row>
    <row r="29230" spans="1:13" x14ac:dyDescent="0.2">
      <c r="A29230" s="34" t="s">
        <v>130124</v>
      </c>
      <c r="B29230" s="34">
        <v>291</v>
      </c>
      <c r="C29230" s="34">
        <v>245</v>
      </c>
      <c r="D29230" s="34">
        <v>276</v>
      </c>
      <c r="E29230" s="34">
        <v>242</v>
      </c>
      <c r="F29230" s="34">
        <v>277</v>
      </c>
      <c r="G29230" s="34">
        <v>221</v>
      </c>
      <c r="H29230" s="34">
        <v>310</v>
      </c>
      <c r="I29230" s="34">
        <v>235</v>
      </c>
      <c r="J29230" s="34">
        <v>265</v>
      </c>
      <c r="K29230" s="34">
        <v>199</v>
      </c>
      <c r="L29230" s="34">
        <v>302</v>
      </c>
      <c r="M29230" s="34">
        <v>211</v>
      </c>
    </row>
    <row r="29231" spans="1:13" x14ac:dyDescent="0.2">
      <c r="A29231" s="34" t="s">
        <v>130125</v>
      </c>
      <c r="B29231" s="34">
        <v>383</v>
      </c>
      <c r="C29231" s="34">
        <v>430</v>
      </c>
      <c r="D29231" s="34">
        <v>458</v>
      </c>
      <c r="E29231" s="34">
        <v>489</v>
      </c>
      <c r="F29231" s="34">
        <v>445</v>
      </c>
      <c r="G29231" s="34">
        <v>455</v>
      </c>
      <c r="H29231" s="34">
        <v>491</v>
      </c>
      <c r="I29231" s="34">
        <v>414</v>
      </c>
      <c r="J29231" s="34">
        <v>472</v>
      </c>
      <c r="K29231" s="34">
        <v>384</v>
      </c>
      <c r="L29231" s="34">
        <v>442</v>
      </c>
      <c r="M29231" s="34">
        <v>338</v>
      </c>
    </row>
    <row r="29232" spans="1:13" x14ac:dyDescent="0.2">
      <c r="A29232" s="34" t="s">
        <v>130126</v>
      </c>
      <c r="B29232" s="34">
        <v>396</v>
      </c>
      <c r="C29232" s="34">
        <v>389</v>
      </c>
      <c r="D29232" s="34">
        <v>476</v>
      </c>
      <c r="E29232" s="34">
        <v>454</v>
      </c>
      <c r="F29232" s="34">
        <v>388</v>
      </c>
      <c r="G29232" s="34">
        <v>415</v>
      </c>
      <c r="H29232" s="34">
        <v>533</v>
      </c>
      <c r="I29232" s="34">
        <v>385</v>
      </c>
      <c r="J29232" s="34">
        <v>434</v>
      </c>
      <c r="K29232" s="34">
        <v>281</v>
      </c>
      <c r="L29232" s="34">
        <v>348</v>
      </c>
      <c r="M29232" s="34">
        <v>291</v>
      </c>
    </row>
    <row r="29233" spans="1:13" x14ac:dyDescent="0.2">
      <c r="A29233" s="34" t="s">
        <v>130127</v>
      </c>
      <c r="B29233" s="34">
        <v>229</v>
      </c>
      <c r="C29233" s="34">
        <v>293</v>
      </c>
      <c r="D29233" s="34">
        <v>292</v>
      </c>
      <c r="E29233" s="34">
        <v>317</v>
      </c>
      <c r="F29233" s="34">
        <v>273</v>
      </c>
      <c r="G29233" s="34">
        <v>287</v>
      </c>
      <c r="H29233" s="34">
        <v>303</v>
      </c>
      <c r="I29233" s="34">
        <v>255</v>
      </c>
      <c r="J29233" s="34">
        <v>314</v>
      </c>
      <c r="K29233" s="34">
        <v>261</v>
      </c>
      <c r="L29233" s="34">
        <v>250</v>
      </c>
      <c r="M29233" s="34">
        <v>258</v>
      </c>
    </row>
    <row r="29234" spans="1:13" x14ac:dyDescent="0.2">
      <c r="A29234" s="34" t="s">
        <v>130128</v>
      </c>
      <c r="B29234" s="34">
        <v>733</v>
      </c>
      <c r="C29234" s="34">
        <v>644</v>
      </c>
      <c r="D29234" s="34">
        <v>676</v>
      </c>
      <c r="E29234" s="34">
        <v>687</v>
      </c>
      <c r="F29234" s="34">
        <v>657</v>
      </c>
      <c r="G29234" s="34">
        <v>581</v>
      </c>
      <c r="H29234" s="34">
        <v>783</v>
      </c>
      <c r="I29234" s="34">
        <v>659</v>
      </c>
      <c r="J29234" s="34">
        <v>747</v>
      </c>
      <c r="K29234" s="34">
        <v>510</v>
      </c>
      <c r="L29234" s="34">
        <v>702</v>
      </c>
      <c r="M29234" s="34">
        <v>504</v>
      </c>
    </row>
    <row r="29235" spans="1:13" x14ac:dyDescent="0.2">
      <c r="A29235" s="34" t="s">
        <v>130129</v>
      </c>
      <c r="B29235" s="34">
        <v>304</v>
      </c>
      <c r="C29235" s="34">
        <v>347</v>
      </c>
      <c r="D29235" s="34">
        <v>239</v>
      </c>
      <c r="E29235" s="34">
        <v>313</v>
      </c>
      <c r="F29235" s="34">
        <v>239</v>
      </c>
      <c r="G29235" s="34">
        <v>247</v>
      </c>
      <c r="H29235" s="34">
        <v>307</v>
      </c>
      <c r="I29235" s="34">
        <v>315</v>
      </c>
      <c r="J29235" s="34">
        <v>270</v>
      </c>
      <c r="K29235" s="34">
        <v>290</v>
      </c>
      <c r="L29235" s="34">
        <v>246</v>
      </c>
      <c r="M29235" s="34">
        <v>255</v>
      </c>
    </row>
    <row r="29236" spans="1:13" x14ac:dyDescent="0.2">
      <c r="A29236" s="34" t="s">
        <v>130130</v>
      </c>
      <c r="B29236" s="34">
        <v>342</v>
      </c>
      <c r="C29236" s="34">
        <v>363</v>
      </c>
      <c r="D29236" s="34">
        <v>352</v>
      </c>
      <c r="E29236" s="34">
        <v>376</v>
      </c>
      <c r="F29236" s="34">
        <v>321</v>
      </c>
      <c r="G29236" s="34">
        <v>338</v>
      </c>
      <c r="H29236" s="34">
        <v>420</v>
      </c>
      <c r="I29236" s="34">
        <v>354</v>
      </c>
      <c r="J29236" s="34">
        <v>344</v>
      </c>
      <c r="K29236" s="34">
        <v>285</v>
      </c>
      <c r="L29236" s="34">
        <v>374</v>
      </c>
      <c r="M29236" s="34">
        <v>248</v>
      </c>
    </row>
    <row r="29237" spans="1:13" x14ac:dyDescent="0.2">
      <c r="A29237" s="34" t="s">
        <v>130131</v>
      </c>
      <c r="B29237" s="34">
        <v>355</v>
      </c>
      <c r="C29237" s="34">
        <v>389</v>
      </c>
      <c r="D29237" s="34">
        <v>292</v>
      </c>
      <c r="E29237" s="34">
        <v>383</v>
      </c>
      <c r="F29237" s="34">
        <v>313</v>
      </c>
      <c r="G29237" s="34">
        <v>331</v>
      </c>
      <c r="H29237" s="34">
        <v>339</v>
      </c>
      <c r="I29237" s="34">
        <v>361</v>
      </c>
      <c r="J29237" s="34">
        <v>293</v>
      </c>
      <c r="K29237" s="34">
        <v>274</v>
      </c>
      <c r="L29237" s="34">
        <v>335</v>
      </c>
      <c r="M29237" s="34">
        <v>259</v>
      </c>
    </row>
    <row r="29238" spans="1:13" x14ac:dyDescent="0.2">
      <c r="A29238" s="34" t="s">
        <v>130132</v>
      </c>
      <c r="B29238" s="34">
        <v>247</v>
      </c>
      <c r="C29238" s="34">
        <v>244</v>
      </c>
      <c r="D29238" s="34">
        <v>311</v>
      </c>
      <c r="E29238" s="34">
        <v>287</v>
      </c>
      <c r="F29238" s="34">
        <v>227</v>
      </c>
      <c r="G29238" s="34">
        <v>218</v>
      </c>
      <c r="H29238" s="34">
        <v>315</v>
      </c>
      <c r="I29238" s="34">
        <v>234</v>
      </c>
      <c r="J29238" s="34">
        <v>297</v>
      </c>
      <c r="K29238" s="34">
        <v>190</v>
      </c>
      <c r="L29238" s="34">
        <v>226</v>
      </c>
      <c r="M29238" s="34">
        <v>167</v>
      </c>
    </row>
    <row r="29239" spans="1:13" x14ac:dyDescent="0.2">
      <c r="A29239" s="34" t="s">
        <v>130133</v>
      </c>
      <c r="B29239" s="34">
        <v>367</v>
      </c>
      <c r="C29239" s="34">
        <v>341</v>
      </c>
      <c r="D29239" s="34">
        <v>341</v>
      </c>
      <c r="E29239" s="34">
        <v>340</v>
      </c>
      <c r="F29239" s="34">
        <v>307</v>
      </c>
      <c r="G29239" s="34">
        <v>295</v>
      </c>
      <c r="H29239" s="34">
        <v>358</v>
      </c>
      <c r="I29239" s="34">
        <v>317</v>
      </c>
      <c r="J29239" s="34">
        <v>381</v>
      </c>
      <c r="K29239" s="34">
        <v>300</v>
      </c>
      <c r="L29239" s="34">
        <v>315</v>
      </c>
      <c r="M29239" s="34">
        <v>255</v>
      </c>
    </row>
    <row r="29240" spans="1:13" x14ac:dyDescent="0.2">
      <c r="A29240" s="34" t="s">
        <v>130134</v>
      </c>
      <c r="B29240" s="34">
        <v>319</v>
      </c>
      <c r="C29240" s="34">
        <v>350</v>
      </c>
      <c r="D29240" s="34">
        <v>377</v>
      </c>
      <c r="E29240" s="34">
        <v>343</v>
      </c>
      <c r="F29240" s="34">
        <v>368</v>
      </c>
      <c r="G29240" s="34">
        <v>314</v>
      </c>
      <c r="H29240" s="34">
        <v>389</v>
      </c>
      <c r="I29240" s="34">
        <v>344</v>
      </c>
      <c r="J29240" s="34">
        <v>290</v>
      </c>
      <c r="K29240" s="34">
        <v>254</v>
      </c>
      <c r="L29240" s="34">
        <v>344</v>
      </c>
      <c r="M29240" s="34">
        <v>250</v>
      </c>
    </row>
    <row r="29241" spans="1:13" x14ac:dyDescent="0.2">
      <c r="A29241" s="34" t="s">
        <v>130135</v>
      </c>
      <c r="B29241" s="34">
        <v>373</v>
      </c>
      <c r="C29241" s="34">
        <v>501</v>
      </c>
      <c r="D29241" s="34">
        <v>495</v>
      </c>
      <c r="E29241" s="34">
        <v>480</v>
      </c>
      <c r="F29241" s="34">
        <v>489</v>
      </c>
      <c r="G29241" s="34">
        <v>452</v>
      </c>
      <c r="H29241" s="34">
        <v>659</v>
      </c>
      <c r="I29241" s="34">
        <v>435</v>
      </c>
      <c r="J29241" s="34">
        <v>499</v>
      </c>
      <c r="K29241" s="34">
        <v>318</v>
      </c>
      <c r="L29241" s="34">
        <v>569</v>
      </c>
      <c r="M29241" s="34">
        <v>326</v>
      </c>
    </row>
    <row r="29242" spans="1:13" x14ac:dyDescent="0.2">
      <c r="A29242" s="34" t="s">
        <v>130136</v>
      </c>
      <c r="B29242" s="34">
        <v>309</v>
      </c>
      <c r="C29242" s="34">
        <v>397</v>
      </c>
      <c r="D29242" s="34">
        <v>298</v>
      </c>
      <c r="E29242" s="34">
        <v>345</v>
      </c>
      <c r="F29242" s="34">
        <v>266</v>
      </c>
      <c r="G29242" s="34">
        <v>321</v>
      </c>
      <c r="H29242" s="34">
        <v>335</v>
      </c>
      <c r="I29242" s="34">
        <v>344</v>
      </c>
      <c r="J29242" s="34">
        <v>352</v>
      </c>
      <c r="K29242" s="34">
        <v>295</v>
      </c>
      <c r="L29242" s="34">
        <v>299</v>
      </c>
      <c r="M29242" s="34">
        <v>232</v>
      </c>
    </row>
    <row r="29243" spans="1:13" x14ac:dyDescent="0.2">
      <c r="A29243" s="34" t="s">
        <v>130137</v>
      </c>
      <c r="B29243" s="34">
        <v>401</v>
      </c>
      <c r="C29243" s="34">
        <v>455</v>
      </c>
      <c r="D29243" s="34">
        <v>388</v>
      </c>
      <c r="E29243" s="34">
        <v>445</v>
      </c>
      <c r="F29243" s="34">
        <v>363</v>
      </c>
      <c r="G29243" s="34">
        <v>375</v>
      </c>
      <c r="H29243" s="34">
        <v>445</v>
      </c>
      <c r="I29243" s="34">
        <v>429</v>
      </c>
      <c r="J29243" s="34">
        <v>400</v>
      </c>
      <c r="K29243" s="34">
        <v>362</v>
      </c>
      <c r="L29243" s="34">
        <v>454</v>
      </c>
      <c r="M29243" s="34">
        <v>331</v>
      </c>
    </row>
    <row r="29244" spans="1:13" x14ac:dyDescent="0.2">
      <c r="A29244" s="34" t="s">
        <v>130138</v>
      </c>
      <c r="B29244" s="34">
        <v>326</v>
      </c>
      <c r="C29244" s="34">
        <v>428</v>
      </c>
      <c r="D29244" s="34">
        <v>350</v>
      </c>
      <c r="E29244" s="34">
        <v>380</v>
      </c>
      <c r="F29244" s="34">
        <v>316</v>
      </c>
      <c r="G29244" s="34">
        <v>323</v>
      </c>
      <c r="H29244" s="34">
        <v>370</v>
      </c>
      <c r="I29244" s="34">
        <v>363</v>
      </c>
      <c r="J29244" s="34">
        <v>387</v>
      </c>
      <c r="K29244" s="34">
        <v>277</v>
      </c>
      <c r="L29244" s="34">
        <v>312</v>
      </c>
      <c r="M29244" s="34">
        <v>265</v>
      </c>
    </row>
    <row r="29245" spans="1:13" x14ac:dyDescent="0.2">
      <c r="A29245" s="34" t="s">
        <v>130139</v>
      </c>
      <c r="B29245" s="34">
        <v>488</v>
      </c>
      <c r="C29245" s="34">
        <v>478</v>
      </c>
      <c r="D29245" s="34">
        <v>562</v>
      </c>
      <c r="E29245" s="34">
        <v>541</v>
      </c>
      <c r="F29245" s="34">
        <v>406</v>
      </c>
      <c r="G29245" s="34">
        <v>458</v>
      </c>
      <c r="H29245" s="34">
        <v>554</v>
      </c>
      <c r="I29245" s="34">
        <v>450</v>
      </c>
      <c r="J29245" s="34">
        <v>608</v>
      </c>
      <c r="K29245" s="34">
        <v>428</v>
      </c>
      <c r="L29245" s="34">
        <v>552</v>
      </c>
      <c r="M29245" s="34">
        <v>395</v>
      </c>
    </row>
    <row r="29246" spans="1:13" x14ac:dyDescent="0.2">
      <c r="A29246" s="34" t="s">
        <v>130140</v>
      </c>
      <c r="B29246" s="34">
        <v>350</v>
      </c>
      <c r="C29246" s="34">
        <v>387</v>
      </c>
      <c r="D29246" s="34">
        <v>371</v>
      </c>
      <c r="E29246" s="34">
        <v>442</v>
      </c>
      <c r="F29246" s="34">
        <v>375</v>
      </c>
      <c r="G29246" s="34">
        <v>355</v>
      </c>
      <c r="H29246" s="34">
        <v>435</v>
      </c>
      <c r="I29246" s="34">
        <v>378</v>
      </c>
      <c r="J29246" s="34">
        <v>449</v>
      </c>
      <c r="K29246" s="34">
        <v>338</v>
      </c>
      <c r="L29246" s="34">
        <v>403</v>
      </c>
      <c r="M29246" s="34">
        <v>302</v>
      </c>
    </row>
    <row r="29247" spans="1:13" x14ac:dyDescent="0.2">
      <c r="A29247" s="34" t="s">
        <v>130141</v>
      </c>
      <c r="B29247" s="34">
        <v>270</v>
      </c>
      <c r="C29247" s="34">
        <v>239</v>
      </c>
      <c r="D29247" s="34">
        <v>263</v>
      </c>
      <c r="E29247" s="34">
        <v>265</v>
      </c>
      <c r="F29247" s="34">
        <v>270</v>
      </c>
      <c r="G29247" s="34">
        <v>227</v>
      </c>
      <c r="H29247" s="34">
        <v>272</v>
      </c>
      <c r="I29247" s="34">
        <v>266</v>
      </c>
      <c r="J29247" s="34">
        <v>243</v>
      </c>
      <c r="K29247" s="34">
        <v>217</v>
      </c>
      <c r="L29247" s="34">
        <v>278</v>
      </c>
      <c r="M29247" s="34">
        <v>194</v>
      </c>
    </row>
    <row r="29248" spans="1:13" x14ac:dyDescent="0.2">
      <c r="A29248" s="34" t="s">
        <v>130142</v>
      </c>
      <c r="B29248" s="34">
        <v>284</v>
      </c>
      <c r="C29248" s="34">
        <v>288</v>
      </c>
      <c r="D29248" s="34">
        <v>272</v>
      </c>
      <c r="E29248" s="34">
        <v>342</v>
      </c>
      <c r="F29248" s="34">
        <v>262</v>
      </c>
      <c r="G29248" s="34">
        <v>378</v>
      </c>
      <c r="H29248" s="34">
        <v>353</v>
      </c>
      <c r="I29248" s="34">
        <v>317</v>
      </c>
      <c r="J29248" s="34">
        <v>312</v>
      </c>
      <c r="K29248" s="34">
        <v>272</v>
      </c>
      <c r="L29248" s="34">
        <v>279</v>
      </c>
      <c r="M29248" s="34">
        <v>273</v>
      </c>
    </row>
    <row r="29249" spans="1:13" x14ac:dyDescent="0.2">
      <c r="A29249" s="34" t="s">
        <v>130143</v>
      </c>
      <c r="B29249" s="34">
        <v>454</v>
      </c>
      <c r="C29249" s="34">
        <v>422</v>
      </c>
      <c r="D29249" s="34">
        <v>443</v>
      </c>
      <c r="E29249" s="34">
        <v>532</v>
      </c>
      <c r="F29249" s="34">
        <v>418</v>
      </c>
      <c r="G29249" s="34">
        <v>403</v>
      </c>
      <c r="H29249" s="34">
        <v>558</v>
      </c>
      <c r="I29249" s="34">
        <v>432</v>
      </c>
      <c r="J29249" s="34">
        <v>467</v>
      </c>
      <c r="K29249" s="34">
        <v>332</v>
      </c>
      <c r="L29249" s="34">
        <v>427</v>
      </c>
      <c r="M29249" s="34">
        <v>293</v>
      </c>
    </row>
    <row r="29250" spans="1:13" x14ac:dyDescent="0.2">
      <c r="A29250" s="34" t="s">
        <v>130144</v>
      </c>
      <c r="B29250" s="34">
        <v>311</v>
      </c>
      <c r="C29250" s="34">
        <v>305</v>
      </c>
      <c r="D29250" s="34">
        <v>368</v>
      </c>
      <c r="E29250" s="34">
        <v>362</v>
      </c>
      <c r="F29250" s="34">
        <v>387</v>
      </c>
      <c r="G29250" s="34">
        <v>317</v>
      </c>
      <c r="H29250" s="34">
        <v>305</v>
      </c>
      <c r="I29250" s="34">
        <v>346</v>
      </c>
      <c r="J29250" s="34">
        <v>306</v>
      </c>
      <c r="K29250" s="34">
        <v>301</v>
      </c>
      <c r="L29250" s="34">
        <v>290</v>
      </c>
      <c r="M29250" s="34">
        <v>199</v>
      </c>
    </row>
    <row r="29251" spans="1:13" x14ac:dyDescent="0.2">
      <c r="A29251" s="34" t="s">
        <v>130145</v>
      </c>
      <c r="B29251" s="34">
        <v>230</v>
      </c>
      <c r="C29251" s="34">
        <v>257</v>
      </c>
      <c r="D29251" s="34">
        <v>290</v>
      </c>
      <c r="E29251" s="34">
        <v>264</v>
      </c>
      <c r="F29251" s="34">
        <v>286</v>
      </c>
      <c r="G29251" s="34">
        <v>282</v>
      </c>
      <c r="H29251" s="34">
        <v>255</v>
      </c>
      <c r="I29251" s="34">
        <v>302</v>
      </c>
      <c r="J29251" s="34">
        <v>304</v>
      </c>
      <c r="K29251" s="34">
        <v>206</v>
      </c>
      <c r="L29251" s="34">
        <v>331</v>
      </c>
      <c r="M29251" s="34">
        <v>202</v>
      </c>
    </row>
    <row r="29252" spans="1:13" x14ac:dyDescent="0.2">
      <c r="A29252" s="34" t="s">
        <v>130146</v>
      </c>
      <c r="B29252" s="34">
        <v>296</v>
      </c>
      <c r="C29252" s="34">
        <v>339</v>
      </c>
      <c r="D29252" s="34">
        <v>328</v>
      </c>
      <c r="E29252" s="34">
        <v>407</v>
      </c>
      <c r="F29252" s="34">
        <v>228</v>
      </c>
      <c r="G29252" s="34">
        <v>379</v>
      </c>
      <c r="H29252" s="34">
        <v>347</v>
      </c>
      <c r="I29252" s="34">
        <v>308</v>
      </c>
      <c r="J29252" s="34">
        <v>337</v>
      </c>
      <c r="K29252" s="34">
        <v>272</v>
      </c>
      <c r="L29252" s="34">
        <v>288</v>
      </c>
      <c r="M29252" s="34">
        <v>253</v>
      </c>
    </row>
    <row r="29253" spans="1:13" x14ac:dyDescent="0.2">
      <c r="A29253" s="34" t="s">
        <v>130147</v>
      </c>
      <c r="B29253" s="34">
        <v>208</v>
      </c>
      <c r="C29253" s="34">
        <v>199</v>
      </c>
      <c r="D29253" s="34">
        <v>219</v>
      </c>
      <c r="E29253" s="34">
        <v>260</v>
      </c>
      <c r="F29253" s="34">
        <v>206</v>
      </c>
      <c r="G29253" s="34">
        <v>224</v>
      </c>
      <c r="H29253" s="34">
        <v>256</v>
      </c>
      <c r="I29253" s="34">
        <v>216</v>
      </c>
      <c r="J29253" s="34">
        <v>233</v>
      </c>
      <c r="K29253" s="34">
        <v>207</v>
      </c>
      <c r="L29253" s="34">
        <v>255</v>
      </c>
      <c r="M29253" s="34">
        <v>143</v>
      </c>
    </row>
    <row r="29254" spans="1:13" x14ac:dyDescent="0.2">
      <c r="A29254" s="34" t="s">
        <v>130148</v>
      </c>
      <c r="B29254" s="34">
        <v>351</v>
      </c>
      <c r="C29254" s="34">
        <v>315</v>
      </c>
      <c r="D29254" s="34">
        <v>317</v>
      </c>
      <c r="E29254" s="34">
        <v>379</v>
      </c>
      <c r="F29254" s="34">
        <v>291</v>
      </c>
      <c r="G29254" s="34">
        <v>326</v>
      </c>
      <c r="H29254" s="34">
        <v>336</v>
      </c>
      <c r="I29254" s="34">
        <v>355</v>
      </c>
      <c r="J29254" s="34">
        <v>364</v>
      </c>
      <c r="K29254" s="34">
        <v>313</v>
      </c>
      <c r="L29254" s="34">
        <v>336</v>
      </c>
      <c r="M29254" s="34">
        <v>256</v>
      </c>
    </row>
    <row r="29255" spans="1:13" x14ac:dyDescent="0.2">
      <c r="A29255" s="34" t="s">
        <v>130149</v>
      </c>
      <c r="B29255" s="34">
        <v>261</v>
      </c>
      <c r="C29255" s="34">
        <v>367</v>
      </c>
      <c r="D29255" s="34">
        <v>385</v>
      </c>
      <c r="E29255" s="34">
        <v>384</v>
      </c>
      <c r="F29255" s="34">
        <v>303</v>
      </c>
      <c r="G29255" s="34">
        <v>356</v>
      </c>
      <c r="H29255" s="34">
        <v>418</v>
      </c>
      <c r="I29255" s="34">
        <v>333</v>
      </c>
      <c r="J29255" s="34">
        <v>399</v>
      </c>
      <c r="K29255" s="34">
        <v>247</v>
      </c>
      <c r="L29255" s="34">
        <v>311</v>
      </c>
      <c r="M29255" s="34">
        <v>284</v>
      </c>
    </row>
    <row r="29256" spans="1:13" x14ac:dyDescent="0.2">
      <c r="A29256" s="34" t="s">
        <v>130150</v>
      </c>
      <c r="B29256" s="34">
        <v>322</v>
      </c>
      <c r="C29256" s="34">
        <v>318</v>
      </c>
      <c r="D29256" s="34">
        <v>390</v>
      </c>
      <c r="E29256" s="34">
        <v>359</v>
      </c>
      <c r="F29256" s="34">
        <v>323</v>
      </c>
      <c r="G29256" s="34">
        <v>278</v>
      </c>
      <c r="H29256" s="34">
        <v>318</v>
      </c>
      <c r="I29256" s="34">
        <v>282</v>
      </c>
      <c r="J29256" s="34">
        <v>330</v>
      </c>
      <c r="K29256" s="34">
        <v>262</v>
      </c>
      <c r="L29256" s="34">
        <v>297</v>
      </c>
      <c r="M29256" s="34">
        <v>225</v>
      </c>
    </row>
    <row r="29257" spans="1:13" x14ac:dyDescent="0.2">
      <c r="A29257" s="34" t="s">
        <v>130151</v>
      </c>
      <c r="B29257" s="34">
        <v>151</v>
      </c>
      <c r="C29257" s="34">
        <v>158</v>
      </c>
      <c r="D29257" s="34">
        <v>191</v>
      </c>
      <c r="E29257" s="34">
        <v>194</v>
      </c>
      <c r="F29257" s="34">
        <v>183</v>
      </c>
      <c r="G29257" s="34">
        <v>161</v>
      </c>
      <c r="H29257" s="34">
        <v>195</v>
      </c>
      <c r="I29257" s="34">
        <v>141</v>
      </c>
      <c r="J29257" s="34">
        <v>194</v>
      </c>
      <c r="K29257" s="34">
        <v>176</v>
      </c>
      <c r="L29257" s="34">
        <v>203</v>
      </c>
      <c r="M29257" s="34">
        <v>136</v>
      </c>
    </row>
    <row r="29258" spans="1:13" x14ac:dyDescent="0.2">
      <c r="A29258" s="34" t="s">
        <v>130152</v>
      </c>
      <c r="B29258" s="34">
        <v>153</v>
      </c>
      <c r="C29258" s="34">
        <v>227</v>
      </c>
      <c r="D29258" s="34">
        <v>172</v>
      </c>
      <c r="E29258" s="34">
        <v>212</v>
      </c>
      <c r="F29258" s="34">
        <v>177</v>
      </c>
      <c r="G29258" s="34">
        <v>195</v>
      </c>
      <c r="H29258" s="34">
        <v>145</v>
      </c>
      <c r="I29258" s="34">
        <v>171</v>
      </c>
      <c r="J29258" s="34">
        <v>156</v>
      </c>
      <c r="K29258" s="34">
        <v>137</v>
      </c>
      <c r="L29258" s="34">
        <v>156</v>
      </c>
      <c r="M29258" s="34">
        <v>154</v>
      </c>
    </row>
    <row r="29259" spans="1:13" x14ac:dyDescent="0.2">
      <c r="A29259" s="34" t="s">
        <v>130153</v>
      </c>
      <c r="B29259" s="34">
        <v>298</v>
      </c>
      <c r="C29259" s="34">
        <v>286</v>
      </c>
      <c r="D29259" s="34">
        <v>288</v>
      </c>
      <c r="E29259" s="34">
        <v>301</v>
      </c>
      <c r="F29259" s="34">
        <v>310</v>
      </c>
      <c r="G29259" s="34">
        <v>307</v>
      </c>
      <c r="H29259" s="34">
        <v>388</v>
      </c>
      <c r="I29259" s="34">
        <v>283</v>
      </c>
      <c r="J29259" s="34">
        <v>305</v>
      </c>
      <c r="K29259" s="34">
        <v>238</v>
      </c>
      <c r="L29259" s="34">
        <v>281</v>
      </c>
      <c r="M29259" s="34">
        <v>246</v>
      </c>
    </row>
    <row r="29260" spans="1:13" x14ac:dyDescent="0.2">
      <c r="A29260" s="34" t="s">
        <v>130154</v>
      </c>
      <c r="B29260" s="34">
        <v>233</v>
      </c>
      <c r="C29260" s="34">
        <v>373</v>
      </c>
      <c r="D29260" s="34">
        <v>330</v>
      </c>
      <c r="E29260" s="34">
        <v>422</v>
      </c>
      <c r="F29260" s="34">
        <v>286</v>
      </c>
      <c r="G29260" s="34">
        <v>349</v>
      </c>
      <c r="H29260" s="34">
        <v>304</v>
      </c>
      <c r="I29260" s="34">
        <v>328</v>
      </c>
      <c r="J29260" s="34">
        <v>295</v>
      </c>
      <c r="K29260" s="34">
        <v>310</v>
      </c>
      <c r="L29260" s="34">
        <v>279</v>
      </c>
      <c r="M29260" s="34">
        <v>315</v>
      </c>
    </row>
    <row r="29261" spans="1:13" x14ac:dyDescent="0.2">
      <c r="A29261" s="34" t="s">
        <v>130155</v>
      </c>
      <c r="B29261" s="34">
        <v>311</v>
      </c>
      <c r="C29261" s="34">
        <v>435</v>
      </c>
      <c r="D29261" s="34">
        <v>357</v>
      </c>
      <c r="E29261" s="34">
        <v>442</v>
      </c>
      <c r="F29261" s="34">
        <v>380</v>
      </c>
      <c r="G29261" s="34">
        <v>401</v>
      </c>
      <c r="H29261" s="34">
        <v>401</v>
      </c>
      <c r="I29261" s="34">
        <v>395</v>
      </c>
      <c r="J29261" s="34">
        <v>392</v>
      </c>
      <c r="K29261" s="34">
        <v>329</v>
      </c>
      <c r="L29261" s="34">
        <v>331</v>
      </c>
      <c r="M29261" s="34">
        <v>335</v>
      </c>
    </row>
    <row r="29262" spans="1:13" x14ac:dyDescent="0.2">
      <c r="A29262" s="34" t="s">
        <v>130156</v>
      </c>
      <c r="B29262" s="34">
        <v>507</v>
      </c>
      <c r="C29262" s="34">
        <v>454</v>
      </c>
      <c r="D29262" s="34">
        <v>423</v>
      </c>
      <c r="E29262" s="34">
        <v>445</v>
      </c>
      <c r="F29262" s="34">
        <v>396</v>
      </c>
      <c r="G29262" s="34">
        <v>440</v>
      </c>
      <c r="H29262" s="34">
        <v>459</v>
      </c>
      <c r="I29262" s="34">
        <v>474</v>
      </c>
      <c r="J29262" s="34">
        <v>429</v>
      </c>
      <c r="K29262" s="34">
        <v>402</v>
      </c>
      <c r="L29262" s="34">
        <v>448</v>
      </c>
      <c r="M29262" s="34">
        <v>378</v>
      </c>
    </row>
    <row r="29263" spans="1:13" x14ac:dyDescent="0.2">
      <c r="A29263" s="34" t="s">
        <v>130157</v>
      </c>
      <c r="B29263" s="34">
        <v>262</v>
      </c>
      <c r="C29263" s="34">
        <v>326</v>
      </c>
      <c r="D29263" s="34">
        <v>342</v>
      </c>
      <c r="E29263" s="34">
        <v>326</v>
      </c>
      <c r="F29263" s="34">
        <v>243</v>
      </c>
      <c r="G29263" s="34">
        <v>272</v>
      </c>
      <c r="H29263" s="34">
        <v>378</v>
      </c>
      <c r="I29263" s="34">
        <v>295</v>
      </c>
      <c r="J29263" s="34">
        <v>352</v>
      </c>
      <c r="K29263" s="34">
        <v>252</v>
      </c>
      <c r="L29263" s="34">
        <v>289</v>
      </c>
      <c r="M29263" s="34">
        <v>210</v>
      </c>
    </row>
    <row r="29264" spans="1:13" x14ac:dyDescent="0.2">
      <c r="A29264" s="34" t="s">
        <v>130158</v>
      </c>
      <c r="B29264" s="34">
        <v>176</v>
      </c>
      <c r="C29264" s="34">
        <v>199</v>
      </c>
      <c r="D29264" s="34">
        <v>235</v>
      </c>
      <c r="E29264" s="34">
        <v>212</v>
      </c>
      <c r="F29264" s="34">
        <v>252</v>
      </c>
      <c r="G29264" s="34">
        <v>192</v>
      </c>
      <c r="H29264" s="34">
        <v>229</v>
      </c>
      <c r="I29264" s="34">
        <v>196</v>
      </c>
      <c r="J29264" s="34">
        <v>228</v>
      </c>
      <c r="K29264" s="34">
        <v>170</v>
      </c>
      <c r="L29264" s="34">
        <v>203</v>
      </c>
      <c r="M29264" s="34">
        <v>133</v>
      </c>
    </row>
    <row r="29265" spans="1:13" x14ac:dyDescent="0.2">
      <c r="A29265" s="34" t="s">
        <v>130159</v>
      </c>
      <c r="B29265" s="34">
        <v>623</v>
      </c>
      <c r="C29265" s="34">
        <v>574</v>
      </c>
      <c r="D29265" s="34">
        <v>572</v>
      </c>
      <c r="E29265" s="34">
        <v>684</v>
      </c>
      <c r="F29265" s="34">
        <v>566</v>
      </c>
      <c r="G29265" s="34">
        <v>501</v>
      </c>
      <c r="H29265" s="34">
        <v>658</v>
      </c>
      <c r="I29265" s="34">
        <v>601</v>
      </c>
      <c r="J29265" s="34">
        <v>645</v>
      </c>
      <c r="K29265" s="34">
        <v>495</v>
      </c>
      <c r="L29265" s="34">
        <v>589</v>
      </c>
      <c r="M29265" s="34">
        <v>438</v>
      </c>
    </row>
    <row r="29266" spans="1:13" x14ac:dyDescent="0.2">
      <c r="A29266" s="34" t="s">
        <v>130160</v>
      </c>
      <c r="B29266" s="34">
        <v>416</v>
      </c>
      <c r="C29266" s="34">
        <v>471</v>
      </c>
      <c r="D29266" s="34">
        <v>385</v>
      </c>
      <c r="E29266" s="34">
        <v>449</v>
      </c>
      <c r="F29266" s="34">
        <v>323</v>
      </c>
      <c r="G29266" s="34">
        <v>354</v>
      </c>
      <c r="H29266" s="34">
        <v>414</v>
      </c>
      <c r="I29266" s="34">
        <v>473</v>
      </c>
      <c r="J29266" s="34">
        <v>444</v>
      </c>
      <c r="K29266" s="34">
        <v>356</v>
      </c>
      <c r="L29266" s="34">
        <v>468</v>
      </c>
      <c r="M29266" s="34">
        <v>357</v>
      </c>
    </row>
    <row r="29267" spans="1:13" x14ac:dyDescent="0.2">
      <c r="A29267" s="34" t="s">
        <v>130161</v>
      </c>
      <c r="B29267" s="34">
        <v>830</v>
      </c>
      <c r="C29267" s="34">
        <v>885</v>
      </c>
      <c r="D29267" s="34">
        <v>1082</v>
      </c>
      <c r="E29267" s="34">
        <v>1118</v>
      </c>
      <c r="F29267" s="34">
        <v>885</v>
      </c>
      <c r="G29267" s="34">
        <v>890</v>
      </c>
      <c r="H29267" s="34">
        <v>1105</v>
      </c>
      <c r="I29267" s="34">
        <v>875</v>
      </c>
      <c r="J29267" s="34">
        <v>984</v>
      </c>
      <c r="K29267" s="34">
        <v>775</v>
      </c>
      <c r="L29267" s="34">
        <v>955</v>
      </c>
      <c r="M29267" s="34">
        <v>705</v>
      </c>
    </row>
    <row r="29268" spans="1:13" x14ac:dyDescent="0.2">
      <c r="A29268" s="34" t="s">
        <v>130162</v>
      </c>
      <c r="B29268" s="34">
        <v>237</v>
      </c>
      <c r="C29268" s="34">
        <v>277</v>
      </c>
      <c r="D29268" s="34">
        <v>226</v>
      </c>
      <c r="E29268" s="34">
        <v>229</v>
      </c>
      <c r="F29268" s="34">
        <v>185</v>
      </c>
      <c r="G29268" s="34">
        <v>234</v>
      </c>
      <c r="H29268" s="34">
        <v>245</v>
      </c>
      <c r="I29268" s="34">
        <v>235</v>
      </c>
      <c r="J29268" s="34">
        <v>241</v>
      </c>
      <c r="K29268" s="34">
        <v>210</v>
      </c>
      <c r="L29268" s="34">
        <v>243</v>
      </c>
      <c r="M29268" s="34">
        <v>206</v>
      </c>
    </row>
    <row r="29269" spans="1:13" x14ac:dyDescent="0.2">
      <c r="A29269" s="34" t="s">
        <v>130163</v>
      </c>
      <c r="B29269" s="34">
        <v>128</v>
      </c>
      <c r="C29269" s="34">
        <v>145</v>
      </c>
      <c r="D29269" s="34">
        <v>157</v>
      </c>
      <c r="E29269" s="34">
        <v>149</v>
      </c>
      <c r="F29269" s="34">
        <v>132</v>
      </c>
      <c r="G29269" s="34">
        <v>139</v>
      </c>
      <c r="H29269" s="34">
        <v>112</v>
      </c>
      <c r="I29269" s="34">
        <v>147</v>
      </c>
      <c r="J29269" s="34">
        <v>109</v>
      </c>
      <c r="K29269" s="34">
        <v>116</v>
      </c>
      <c r="L29269" s="34">
        <v>154</v>
      </c>
      <c r="M29269" s="34">
        <v>109</v>
      </c>
    </row>
    <row r="29270" spans="1:13" x14ac:dyDescent="0.2">
      <c r="A29270" s="34" t="s">
        <v>130164</v>
      </c>
      <c r="B29270" s="34">
        <v>364</v>
      </c>
      <c r="C29270" s="34">
        <v>415</v>
      </c>
      <c r="D29270" s="34">
        <v>417</v>
      </c>
      <c r="E29270" s="34">
        <v>439</v>
      </c>
      <c r="F29270" s="34">
        <v>344</v>
      </c>
      <c r="G29270" s="34">
        <v>424</v>
      </c>
      <c r="H29270" s="34">
        <v>459</v>
      </c>
      <c r="I29270" s="34">
        <v>382</v>
      </c>
      <c r="J29270" s="34">
        <v>451</v>
      </c>
      <c r="K29270" s="34">
        <v>341</v>
      </c>
      <c r="L29270" s="34">
        <v>367</v>
      </c>
      <c r="M29270" s="34">
        <v>337</v>
      </c>
    </row>
    <row r="29271" spans="1:13" x14ac:dyDescent="0.2">
      <c r="A29271" s="34" t="s">
        <v>130165</v>
      </c>
      <c r="B29271" s="34">
        <v>233</v>
      </c>
      <c r="C29271" s="34">
        <v>278</v>
      </c>
      <c r="D29271" s="34">
        <v>259</v>
      </c>
      <c r="E29271" s="34">
        <v>327</v>
      </c>
      <c r="F29271" s="34">
        <v>220</v>
      </c>
      <c r="G29271" s="34">
        <v>279</v>
      </c>
      <c r="H29271" s="34">
        <v>262</v>
      </c>
      <c r="I29271" s="34">
        <v>262</v>
      </c>
      <c r="J29271" s="34">
        <v>265</v>
      </c>
      <c r="K29271" s="34">
        <v>196</v>
      </c>
      <c r="L29271" s="34">
        <v>260</v>
      </c>
      <c r="M29271" s="34">
        <v>192</v>
      </c>
    </row>
    <row r="29272" spans="1:13" x14ac:dyDescent="0.2">
      <c r="A29272" s="34" t="s">
        <v>130166</v>
      </c>
      <c r="B29272" s="34">
        <v>294</v>
      </c>
      <c r="C29272" s="34">
        <v>248</v>
      </c>
      <c r="D29272" s="34">
        <v>252</v>
      </c>
      <c r="E29272" s="34">
        <v>326</v>
      </c>
      <c r="F29272" s="34">
        <v>296</v>
      </c>
      <c r="G29272" s="34">
        <v>238</v>
      </c>
      <c r="H29272" s="34">
        <v>315</v>
      </c>
      <c r="I29272" s="34">
        <v>251</v>
      </c>
      <c r="J29272" s="34">
        <v>321</v>
      </c>
      <c r="K29272" s="34">
        <v>198</v>
      </c>
      <c r="L29272" s="34">
        <v>292</v>
      </c>
      <c r="M29272" s="34">
        <v>183</v>
      </c>
    </row>
    <row r="29273" spans="1:13" x14ac:dyDescent="0.2">
      <c r="A29273" s="34" t="s">
        <v>130167</v>
      </c>
      <c r="B29273" s="34">
        <v>192</v>
      </c>
      <c r="C29273" s="34">
        <v>291</v>
      </c>
      <c r="D29273" s="34">
        <v>274</v>
      </c>
      <c r="E29273" s="34">
        <v>249</v>
      </c>
      <c r="F29273" s="34">
        <v>227</v>
      </c>
      <c r="G29273" s="34">
        <v>200</v>
      </c>
      <c r="H29273" s="34">
        <v>294</v>
      </c>
      <c r="I29273" s="34">
        <v>224</v>
      </c>
      <c r="J29273" s="34">
        <v>231</v>
      </c>
      <c r="K29273" s="34">
        <v>226</v>
      </c>
      <c r="L29273" s="34">
        <v>215</v>
      </c>
      <c r="M29273" s="34">
        <v>184</v>
      </c>
    </row>
    <row r="29274" spans="1:13" x14ac:dyDescent="0.2">
      <c r="A29274" s="34" t="s">
        <v>130168</v>
      </c>
      <c r="B29274" s="34">
        <v>290</v>
      </c>
      <c r="C29274" s="34">
        <v>227</v>
      </c>
      <c r="D29274" s="34">
        <v>312</v>
      </c>
      <c r="E29274" s="34">
        <v>281</v>
      </c>
      <c r="F29274" s="34">
        <v>276</v>
      </c>
      <c r="G29274" s="34">
        <v>234</v>
      </c>
      <c r="H29274" s="34">
        <v>370</v>
      </c>
      <c r="I29274" s="34">
        <v>294</v>
      </c>
      <c r="J29274" s="34">
        <v>314</v>
      </c>
      <c r="K29274" s="34">
        <v>213</v>
      </c>
      <c r="L29274" s="34">
        <v>266</v>
      </c>
      <c r="M29274" s="34">
        <v>223</v>
      </c>
    </row>
    <row r="29275" spans="1:13" x14ac:dyDescent="0.2">
      <c r="A29275" s="34" t="s">
        <v>130169</v>
      </c>
      <c r="B29275" s="34">
        <v>115</v>
      </c>
      <c r="C29275" s="34">
        <v>94</v>
      </c>
      <c r="D29275" s="34">
        <v>76</v>
      </c>
      <c r="E29275" s="34">
        <v>94</v>
      </c>
      <c r="F29275" s="34">
        <v>74</v>
      </c>
      <c r="G29275" s="34">
        <v>69</v>
      </c>
      <c r="H29275" s="34">
        <v>98</v>
      </c>
      <c r="I29275" s="34">
        <v>77</v>
      </c>
      <c r="J29275" s="34">
        <v>77</v>
      </c>
      <c r="K29275" s="34">
        <v>69</v>
      </c>
      <c r="L29275" s="34">
        <v>88</v>
      </c>
      <c r="M29275" s="34">
        <v>63</v>
      </c>
    </row>
    <row r="29276" spans="1:13" x14ac:dyDescent="0.2">
      <c r="A29276" s="34" t="s">
        <v>130170</v>
      </c>
      <c r="B29276" s="34">
        <v>224</v>
      </c>
      <c r="C29276" s="34">
        <v>208</v>
      </c>
      <c r="D29276" s="34">
        <v>225</v>
      </c>
      <c r="E29276" s="34">
        <v>192</v>
      </c>
      <c r="F29276" s="34">
        <v>262</v>
      </c>
      <c r="G29276" s="34">
        <v>218</v>
      </c>
      <c r="H29276" s="34">
        <v>254</v>
      </c>
      <c r="I29276" s="34">
        <v>161</v>
      </c>
      <c r="J29276" s="34">
        <v>234</v>
      </c>
      <c r="K29276" s="34">
        <v>162</v>
      </c>
      <c r="L29276" s="34">
        <v>198</v>
      </c>
      <c r="M29276" s="34">
        <v>136</v>
      </c>
    </row>
    <row r="29277" spans="1:13" x14ac:dyDescent="0.2">
      <c r="A29277" s="34" t="s">
        <v>130171</v>
      </c>
      <c r="B29277" s="34">
        <v>233</v>
      </c>
      <c r="C29277" s="34">
        <v>266</v>
      </c>
      <c r="D29277" s="34">
        <v>254</v>
      </c>
      <c r="E29277" s="34">
        <v>242</v>
      </c>
      <c r="F29277" s="34">
        <v>203</v>
      </c>
      <c r="G29277" s="34">
        <v>204</v>
      </c>
      <c r="H29277" s="34">
        <v>236</v>
      </c>
      <c r="I29277" s="34">
        <v>220</v>
      </c>
      <c r="J29277" s="34">
        <v>210</v>
      </c>
      <c r="K29277" s="34">
        <v>202</v>
      </c>
      <c r="L29277" s="34">
        <v>210</v>
      </c>
      <c r="M29277" s="34">
        <v>174</v>
      </c>
    </row>
    <row r="29278" spans="1:13" x14ac:dyDescent="0.2">
      <c r="A29278" s="34" t="s">
        <v>130172</v>
      </c>
      <c r="B29278" s="34">
        <v>147</v>
      </c>
      <c r="C29278" s="34">
        <v>176</v>
      </c>
      <c r="D29278" s="34">
        <v>249</v>
      </c>
      <c r="E29278" s="34">
        <v>255</v>
      </c>
      <c r="F29278" s="34">
        <v>203</v>
      </c>
      <c r="G29278" s="34">
        <v>165</v>
      </c>
      <c r="H29278" s="34">
        <v>248</v>
      </c>
      <c r="I29278" s="34">
        <v>211</v>
      </c>
      <c r="J29278" s="34">
        <v>284</v>
      </c>
      <c r="K29278" s="34">
        <v>193</v>
      </c>
      <c r="L29278" s="34">
        <v>188</v>
      </c>
      <c r="M29278" s="34">
        <v>148</v>
      </c>
    </row>
    <row r="29279" spans="1:13" x14ac:dyDescent="0.2">
      <c r="A29279" s="34" t="s">
        <v>130173</v>
      </c>
      <c r="B29279" s="34">
        <v>297</v>
      </c>
      <c r="C29279" s="34">
        <v>335</v>
      </c>
      <c r="D29279" s="34">
        <v>378</v>
      </c>
      <c r="E29279" s="34">
        <v>325</v>
      </c>
      <c r="F29279" s="34">
        <v>280</v>
      </c>
      <c r="G29279" s="34">
        <v>290</v>
      </c>
      <c r="H29279" s="34">
        <v>316</v>
      </c>
      <c r="I29279" s="34">
        <v>282</v>
      </c>
      <c r="J29279" s="34">
        <v>350</v>
      </c>
      <c r="K29279" s="34">
        <v>266</v>
      </c>
      <c r="L29279" s="34">
        <v>289</v>
      </c>
      <c r="M29279" s="34">
        <v>220</v>
      </c>
    </row>
    <row r="29280" spans="1:13" x14ac:dyDescent="0.2">
      <c r="A29280" s="34" t="s">
        <v>130174</v>
      </c>
      <c r="B29280" s="34">
        <v>464</v>
      </c>
      <c r="C29280" s="34">
        <v>500</v>
      </c>
      <c r="D29280" s="34">
        <v>473</v>
      </c>
      <c r="E29280" s="34">
        <v>544</v>
      </c>
      <c r="F29280" s="34">
        <v>409</v>
      </c>
      <c r="G29280" s="34">
        <v>447</v>
      </c>
      <c r="H29280" s="34">
        <v>484</v>
      </c>
      <c r="I29280" s="34">
        <v>476</v>
      </c>
      <c r="J29280" s="34">
        <v>521</v>
      </c>
      <c r="K29280" s="34">
        <v>441</v>
      </c>
      <c r="L29280" s="34">
        <v>427</v>
      </c>
      <c r="M29280" s="34">
        <v>350</v>
      </c>
    </row>
    <row r="29281" spans="1:13" x14ac:dyDescent="0.2">
      <c r="A29281" s="34" t="s">
        <v>130175</v>
      </c>
      <c r="B29281" s="34">
        <v>515</v>
      </c>
      <c r="C29281" s="34">
        <v>421</v>
      </c>
      <c r="D29281" s="34">
        <v>437</v>
      </c>
      <c r="E29281" s="34">
        <v>456</v>
      </c>
      <c r="F29281" s="34">
        <v>429</v>
      </c>
      <c r="G29281" s="34">
        <v>390</v>
      </c>
      <c r="H29281" s="34">
        <v>457</v>
      </c>
      <c r="I29281" s="34">
        <v>403</v>
      </c>
      <c r="J29281" s="34">
        <v>418</v>
      </c>
      <c r="K29281" s="34">
        <v>339</v>
      </c>
      <c r="L29281" s="34">
        <v>434</v>
      </c>
      <c r="M29281" s="34">
        <v>333</v>
      </c>
    </row>
    <row r="29282" spans="1:13" x14ac:dyDescent="0.2">
      <c r="A29282" s="34" t="s">
        <v>130176</v>
      </c>
      <c r="B29282" s="34">
        <v>675</v>
      </c>
      <c r="C29282" s="34">
        <v>700</v>
      </c>
      <c r="D29282" s="34">
        <v>820</v>
      </c>
      <c r="E29282" s="34">
        <v>799</v>
      </c>
      <c r="F29282" s="34">
        <v>647</v>
      </c>
      <c r="G29282" s="34">
        <v>631</v>
      </c>
      <c r="H29282" s="34">
        <v>778</v>
      </c>
      <c r="I29282" s="34">
        <v>721</v>
      </c>
      <c r="J29282" s="34">
        <v>756</v>
      </c>
      <c r="K29282" s="34">
        <v>571</v>
      </c>
      <c r="L29282" s="34">
        <v>745</v>
      </c>
      <c r="M29282" s="34">
        <v>526</v>
      </c>
    </row>
    <row r="29283" spans="1:13" x14ac:dyDescent="0.2">
      <c r="A29283" s="34" t="s">
        <v>130177</v>
      </c>
      <c r="B29283" s="34">
        <v>305</v>
      </c>
      <c r="C29283" s="34">
        <v>292</v>
      </c>
      <c r="D29283" s="34">
        <v>307</v>
      </c>
      <c r="E29283" s="34">
        <v>304</v>
      </c>
      <c r="F29283" s="34">
        <v>194</v>
      </c>
      <c r="G29283" s="34">
        <v>307</v>
      </c>
      <c r="H29283" s="34">
        <v>301</v>
      </c>
      <c r="I29283" s="34">
        <v>282</v>
      </c>
      <c r="J29283" s="34">
        <v>350</v>
      </c>
      <c r="K29283" s="34">
        <v>239</v>
      </c>
      <c r="L29283" s="34">
        <v>241</v>
      </c>
      <c r="M29283" s="34">
        <v>239</v>
      </c>
    </row>
    <row r="29284" spans="1:13" x14ac:dyDescent="0.2">
      <c r="A29284" s="34" t="s">
        <v>130178</v>
      </c>
      <c r="B29284" s="34">
        <v>115</v>
      </c>
      <c r="C29284" s="34">
        <v>181</v>
      </c>
      <c r="D29284" s="34">
        <v>155</v>
      </c>
      <c r="E29284" s="34">
        <v>195</v>
      </c>
      <c r="F29284" s="34">
        <v>92</v>
      </c>
      <c r="G29284" s="34">
        <v>183</v>
      </c>
      <c r="H29284" s="34">
        <v>137</v>
      </c>
      <c r="I29284" s="34">
        <v>116</v>
      </c>
      <c r="J29284" s="34">
        <v>152</v>
      </c>
      <c r="K29284" s="34">
        <v>103</v>
      </c>
      <c r="L29284" s="34">
        <v>114</v>
      </c>
      <c r="M29284" s="34">
        <v>130</v>
      </c>
    </row>
    <row r="29285" spans="1:13" x14ac:dyDescent="0.2">
      <c r="A29285" s="34" t="s">
        <v>130179</v>
      </c>
      <c r="B29285" s="34">
        <v>614</v>
      </c>
      <c r="C29285" s="34">
        <v>524</v>
      </c>
      <c r="D29285" s="34">
        <v>581</v>
      </c>
      <c r="E29285" s="34">
        <v>580</v>
      </c>
      <c r="F29285" s="34">
        <v>469</v>
      </c>
      <c r="G29285" s="34">
        <v>498</v>
      </c>
      <c r="H29285" s="34">
        <v>549</v>
      </c>
      <c r="I29285" s="34">
        <v>467</v>
      </c>
      <c r="J29285" s="34">
        <v>625</v>
      </c>
      <c r="K29285" s="34">
        <v>435</v>
      </c>
      <c r="L29285" s="34">
        <v>642</v>
      </c>
      <c r="M29285" s="34">
        <v>412</v>
      </c>
    </row>
    <row r="29286" spans="1:13" x14ac:dyDescent="0.2">
      <c r="A29286" s="34" t="s">
        <v>130180</v>
      </c>
      <c r="B29286" s="34">
        <v>333</v>
      </c>
      <c r="C29286" s="34">
        <v>247</v>
      </c>
      <c r="D29286" s="34">
        <v>364</v>
      </c>
      <c r="E29286" s="34">
        <v>287</v>
      </c>
      <c r="F29286" s="34">
        <v>321</v>
      </c>
      <c r="G29286" s="34">
        <v>255</v>
      </c>
      <c r="H29286" s="34">
        <v>326</v>
      </c>
      <c r="I29286" s="34">
        <v>316</v>
      </c>
      <c r="J29286" s="34">
        <v>267</v>
      </c>
      <c r="K29286" s="34">
        <v>215</v>
      </c>
      <c r="L29286" s="34">
        <v>350</v>
      </c>
      <c r="M29286" s="34">
        <v>208</v>
      </c>
    </row>
    <row r="29287" spans="1:13" x14ac:dyDescent="0.2">
      <c r="A29287" s="34" t="s">
        <v>130181</v>
      </c>
      <c r="B29287" s="34">
        <v>235</v>
      </c>
      <c r="C29287" s="34">
        <v>202</v>
      </c>
      <c r="D29287" s="34">
        <v>188</v>
      </c>
      <c r="E29287" s="34">
        <v>251</v>
      </c>
      <c r="F29287" s="34">
        <v>263</v>
      </c>
      <c r="G29287" s="34">
        <v>226</v>
      </c>
      <c r="H29287" s="34">
        <v>243</v>
      </c>
      <c r="I29287" s="34">
        <v>247</v>
      </c>
      <c r="J29287" s="34">
        <v>230</v>
      </c>
      <c r="K29287" s="34">
        <v>190</v>
      </c>
      <c r="L29287" s="34">
        <v>237</v>
      </c>
      <c r="M29287" s="34">
        <v>205</v>
      </c>
    </row>
    <row r="29288" spans="1:13" x14ac:dyDescent="0.2">
      <c r="A29288" s="34" t="s">
        <v>130182</v>
      </c>
      <c r="B29288" s="34">
        <v>256</v>
      </c>
      <c r="C29288" s="34">
        <v>186</v>
      </c>
      <c r="D29288" s="34">
        <v>237</v>
      </c>
      <c r="E29288" s="34">
        <v>223</v>
      </c>
      <c r="F29288" s="34">
        <v>212</v>
      </c>
      <c r="G29288" s="34">
        <v>220</v>
      </c>
      <c r="H29288" s="34">
        <v>197</v>
      </c>
      <c r="I29288" s="34">
        <v>218</v>
      </c>
      <c r="J29288" s="34">
        <v>295</v>
      </c>
      <c r="K29288" s="34">
        <v>148</v>
      </c>
      <c r="L29288" s="34">
        <v>207</v>
      </c>
      <c r="M29288" s="34">
        <v>145</v>
      </c>
    </row>
    <row r="29289" spans="1:13" x14ac:dyDescent="0.2">
      <c r="A29289" s="34" t="s">
        <v>130183</v>
      </c>
      <c r="B29289" s="34">
        <v>210</v>
      </c>
      <c r="C29289" s="34">
        <v>234</v>
      </c>
      <c r="D29289" s="34">
        <v>294</v>
      </c>
      <c r="E29289" s="34">
        <v>236</v>
      </c>
      <c r="F29289" s="34">
        <v>246</v>
      </c>
      <c r="G29289" s="34">
        <v>248</v>
      </c>
      <c r="H29289" s="34">
        <v>325</v>
      </c>
      <c r="I29289" s="34">
        <v>259</v>
      </c>
      <c r="J29289" s="34">
        <v>262</v>
      </c>
      <c r="K29289" s="34">
        <v>208</v>
      </c>
      <c r="L29289" s="34">
        <v>253</v>
      </c>
      <c r="M29289" s="34">
        <v>204</v>
      </c>
    </row>
    <row r="29290" spans="1:13" x14ac:dyDescent="0.2">
      <c r="A29290" s="34" t="s">
        <v>130184</v>
      </c>
      <c r="B29290" s="34">
        <v>156</v>
      </c>
      <c r="C29290" s="34">
        <v>217</v>
      </c>
      <c r="D29290" s="34">
        <v>220</v>
      </c>
      <c r="E29290" s="34">
        <v>215</v>
      </c>
      <c r="F29290" s="34">
        <v>161</v>
      </c>
      <c r="G29290" s="34">
        <v>143</v>
      </c>
      <c r="H29290" s="34">
        <v>227</v>
      </c>
      <c r="I29290" s="34">
        <v>225</v>
      </c>
      <c r="J29290" s="34">
        <v>226</v>
      </c>
      <c r="K29290" s="34">
        <v>166</v>
      </c>
      <c r="L29290" s="34">
        <v>214</v>
      </c>
      <c r="M29290" s="34">
        <v>165</v>
      </c>
    </row>
    <row r="29291" spans="1:13" x14ac:dyDescent="0.2">
      <c r="A29291" s="34" t="s">
        <v>130185</v>
      </c>
      <c r="B29291" s="34">
        <v>392</v>
      </c>
      <c r="C29291" s="34">
        <v>356</v>
      </c>
      <c r="D29291" s="34">
        <v>474</v>
      </c>
      <c r="E29291" s="34">
        <v>432</v>
      </c>
      <c r="F29291" s="34">
        <v>348</v>
      </c>
      <c r="G29291" s="34">
        <v>342</v>
      </c>
      <c r="H29291" s="34">
        <v>485</v>
      </c>
      <c r="I29291" s="34">
        <v>361</v>
      </c>
      <c r="J29291" s="34">
        <v>497</v>
      </c>
      <c r="K29291" s="34">
        <v>353</v>
      </c>
      <c r="L29291" s="34">
        <v>445</v>
      </c>
      <c r="M29291" s="34">
        <v>253</v>
      </c>
    </row>
    <row r="29292" spans="1:13" x14ac:dyDescent="0.2">
      <c r="A29292" s="34" t="s">
        <v>130186</v>
      </c>
      <c r="B29292" s="34">
        <v>405</v>
      </c>
      <c r="C29292" s="34">
        <v>400</v>
      </c>
      <c r="D29292" s="34">
        <v>467</v>
      </c>
      <c r="E29292" s="34">
        <v>401</v>
      </c>
      <c r="F29292" s="34">
        <v>409</v>
      </c>
      <c r="G29292" s="34">
        <v>395</v>
      </c>
      <c r="H29292" s="34">
        <v>406</v>
      </c>
      <c r="I29292" s="34">
        <v>407</v>
      </c>
      <c r="J29292" s="34">
        <v>428</v>
      </c>
      <c r="K29292" s="34">
        <v>320</v>
      </c>
      <c r="L29292" s="34">
        <v>443</v>
      </c>
      <c r="M29292" s="34">
        <v>332</v>
      </c>
    </row>
    <row r="29293" spans="1:13" x14ac:dyDescent="0.2">
      <c r="A29293" s="34" t="s">
        <v>130187</v>
      </c>
      <c r="B29293" s="34">
        <v>466</v>
      </c>
      <c r="C29293" s="34">
        <v>449</v>
      </c>
      <c r="D29293" s="34">
        <v>413</v>
      </c>
      <c r="E29293" s="34">
        <v>389</v>
      </c>
      <c r="F29293" s="34">
        <v>349</v>
      </c>
      <c r="G29293" s="34">
        <v>362</v>
      </c>
      <c r="H29293" s="34">
        <v>423</v>
      </c>
      <c r="I29293" s="34">
        <v>414</v>
      </c>
      <c r="J29293" s="34">
        <v>397</v>
      </c>
      <c r="K29293" s="34">
        <v>324</v>
      </c>
      <c r="L29293" s="34">
        <v>406</v>
      </c>
      <c r="M29293" s="34">
        <v>326</v>
      </c>
    </row>
    <row r="29294" spans="1:13" x14ac:dyDescent="0.2">
      <c r="A29294" s="34" t="s">
        <v>130188</v>
      </c>
      <c r="B29294" s="34">
        <v>108</v>
      </c>
      <c r="C29294" s="34">
        <v>124</v>
      </c>
      <c r="D29294" s="34">
        <v>114</v>
      </c>
      <c r="E29294" s="34">
        <v>130</v>
      </c>
      <c r="F29294" s="34">
        <v>76</v>
      </c>
      <c r="G29294" s="34">
        <v>108</v>
      </c>
      <c r="H29294" s="34">
        <v>93</v>
      </c>
      <c r="I29294" s="34">
        <v>76</v>
      </c>
      <c r="J29294" s="34">
        <v>108</v>
      </c>
      <c r="K29294" s="34">
        <v>74</v>
      </c>
      <c r="L29294" s="34">
        <v>69</v>
      </c>
      <c r="M29294" s="34">
        <v>90</v>
      </c>
    </row>
    <row r="29295" spans="1:13" x14ac:dyDescent="0.2">
      <c r="A29295" s="34" t="s">
        <v>130189</v>
      </c>
      <c r="B29295" s="34">
        <v>294</v>
      </c>
      <c r="C29295" s="34">
        <v>342</v>
      </c>
      <c r="D29295" s="34">
        <v>363</v>
      </c>
      <c r="E29295" s="34">
        <v>385</v>
      </c>
      <c r="F29295" s="34">
        <v>281</v>
      </c>
      <c r="G29295" s="34">
        <v>338</v>
      </c>
      <c r="H29295" s="34">
        <v>349</v>
      </c>
      <c r="I29295" s="34">
        <v>383</v>
      </c>
      <c r="J29295" s="34">
        <v>381</v>
      </c>
      <c r="K29295" s="34">
        <v>309</v>
      </c>
      <c r="L29295" s="34">
        <v>370</v>
      </c>
      <c r="M29295" s="34">
        <v>233</v>
      </c>
    </row>
    <row r="29296" spans="1:13" x14ac:dyDescent="0.2">
      <c r="A29296" s="34" t="s">
        <v>130190</v>
      </c>
      <c r="B29296" s="34">
        <v>124</v>
      </c>
      <c r="C29296" s="34">
        <v>123</v>
      </c>
      <c r="D29296" s="34">
        <v>187</v>
      </c>
      <c r="E29296" s="34">
        <v>174</v>
      </c>
      <c r="F29296" s="34">
        <v>125</v>
      </c>
      <c r="G29296" s="34">
        <v>130</v>
      </c>
      <c r="H29296" s="34">
        <v>157</v>
      </c>
      <c r="I29296" s="34">
        <v>133</v>
      </c>
      <c r="J29296" s="34">
        <v>170</v>
      </c>
      <c r="K29296" s="34">
        <v>114</v>
      </c>
      <c r="L29296" s="34">
        <v>166</v>
      </c>
      <c r="M29296" s="34">
        <v>100</v>
      </c>
    </row>
    <row r="29297" spans="1:13" x14ac:dyDescent="0.2">
      <c r="A29297" s="34" t="s">
        <v>130191</v>
      </c>
      <c r="B29297" s="34">
        <v>115</v>
      </c>
      <c r="C29297" s="34">
        <v>166</v>
      </c>
      <c r="D29297" s="34">
        <v>144</v>
      </c>
      <c r="E29297" s="34">
        <v>160</v>
      </c>
      <c r="F29297" s="34">
        <v>128</v>
      </c>
      <c r="G29297" s="34">
        <v>172</v>
      </c>
      <c r="H29297" s="34">
        <v>126</v>
      </c>
      <c r="I29297" s="34">
        <v>174</v>
      </c>
      <c r="J29297" s="34">
        <v>109</v>
      </c>
      <c r="K29297" s="34">
        <v>138</v>
      </c>
      <c r="L29297" s="34">
        <v>110</v>
      </c>
      <c r="M29297" s="34">
        <v>145</v>
      </c>
    </row>
    <row r="29298" spans="1:13" x14ac:dyDescent="0.2">
      <c r="A29298" s="34" t="s">
        <v>130192</v>
      </c>
      <c r="B29298" s="34">
        <v>160</v>
      </c>
      <c r="C29298" s="34">
        <v>194</v>
      </c>
      <c r="D29298" s="34">
        <v>190</v>
      </c>
      <c r="E29298" s="34">
        <v>226</v>
      </c>
      <c r="F29298" s="34">
        <v>177</v>
      </c>
      <c r="G29298" s="34">
        <v>233</v>
      </c>
      <c r="H29298" s="34">
        <v>245</v>
      </c>
      <c r="I29298" s="34">
        <v>201</v>
      </c>
      <c r="J29298" s="34">
        <v>188</v>
      </c>
      <c r="K29298" s="34">
        <v>174</v>
      </c>
      <c r="L29298" s="34">
        <v>204</v>
      </c>
      <c r="M29298" s="34">
        <v>134</v>
      </c>
    </row>
    <row r="29299" spans="1:13" x14ac:dyDescent="0.2">
      <c r="A29299" s="34" t="s">
        <v>130193</v>
      </c>
      <c r="B29299" s="34">
        <v>324</v>
      </c>
      <c r="C29299" s="34">
        <v>366</v>
      </c>
      <c r="D29299" s="34">
        <v>335</v>
      </c>
      <c r="E29299" s="34">
        <v>405</v>
      </c>
      <c r="F29299" s="34">
        <v>272</v>
      </c>
      <c r="G29299" s="34">
        <v>330</v>
      </c>
      <c r="H29299" s="34">
        <v>321</v>
      </c>
      <c r="I29299" s="34">
        <v>369</v>
      </c>
      <c r="J29299" s="34">
        <v>320</v>
      </c>
      <c r="K29299" s="34">
        <v>307</v>
      </c>
      <c r="L29299" s="34">
        <v>306</v>
      </c>
      <c r="M29299" s="34">
        <v>224</v>
      </c>
    </row>
    <row r="29300" spans="1:13" x14ac:dyDescent="0.2">
      <c r="A29300" s="34" t="s">
        <v>130194</v>
      </c>
      <c r="B29300" s="34">
        <v>154</v>
      </c>
      <c r="C29300" s="34">
        <v>152</v>
      </c>
      <c r="D29300" s="34">
        <v>226</v>
      </c>
      <c r="E29300" s="34">
        <v>164</v>
      </c>
      <c r="F29300" s="34">
        <v>114</v>
      </c>
      <c r="G29300" s="34">
        <v>126</v>
      </c>
      <c r="H29300" s="34">
        <v>165</v>
      </c>
      <c r="I29300" s="34">
        <v>180</v>
      </c>
      <c r="J29300" s="34">
        <v>133</v>
      </c>
      <c r="K29300" s="34">
        <v>134</v>
      </c>
      <c r="L29300" s="34">
        <v>174</v>
      </c>
      <c r="M29300" s="34">
        <v>137</v>
      </c>
    </row>
    <row r="29301" spans="1:13" x14ac:dyDescent="0.2">
      <c r="A29301" s="34" t="s">
        <v>130195</v>
      </c>
      <c r="B29301" s="34">
        <v>259</v>
      </c>
      <c r="C29301" s="34">
        <v>185</v>
      </c>
      <c r="D29301" s="34">
        <v>190</v>
      </c>
      <c r="E29301" s="34">
        <v>182</v>
      </c>
      <c r="F29301" s="34">
        <v>196</v>
      </c>
      <c r="G29301" s="34">
        <v>220</v>
      </c>
      <c r="H29301" s="34">
        <v>315</v>
      </c>
      <c r="I29301" s="34">
        <v>221</v>
      </c>
      <c r="J29301" s="34">
        <v>236</v>
      </c>
      <c r="K29301" s="34">
        <v>179</v>
      </c>
      <c r="L29301" s="34">
        <v>233</v>
      </c>
      <c r="M29301" s="34">
        <v>182</v>
      </c>
    </row>
    <row r="29302" spans="1:13" x14ac:dyDescent="0.2">
      <c r="A29302" s="34" t="s">
        <v>130196</v>
      </c>
      <c r="B29302" s="34">
        <v>531</v>
      </c>
      <c r="C29302" s="34">
        <v>597</v>
      </c>
      <c r="D29302" s="34">
        <v>640</v>
      </c>
      <c r="E29302" s="34">
        <v>730</v>
      </c>
      <c r="F29302" s="34">
        <v>555</v>
      </c>
      <c r="G29302" s="34">
        <v>595</v>
      </c>
      <c r="H29302" s="34">
        <v>607</v>
      </c>
      <c r="I29302" s="34">
        <v>636</v>
      </c>
      <c r="J29302" s="34">
        <v>681</v>
      </c>
      <c r="K29302" s="34">
        <v>525</v>
      </c>
      <c r="L29302" s="34">
        <v>586</v>
      </c>
      <c r="M29302" s="34">
        <v>502</v>
      </c>
    </row>
    <row r="29303" spans="1:13" x14ac:dyDescent="0.2">
      <c r="A29303" s="34" t="s">
        <v>130197</v>
      </c>
      <c r="B29303" s="34">
        <v>1226</v>
      </c>
      <c r="C29303" s="34">
        <v>1122</v>
      </c>
      <c r="D29303" s="34">
        <v>1224</v>
      </c>
      <c r="E29303" s="34">
        <v>1287</v>
      </c>
      <c r="F29303" s="34">
        <v>1022</v>
      </c>
      <c r="G29303" s="34">
        <v>1204</v>
      </c>
      <c r="H29303" s="34">
        <v>1386</v>
      </c>
      <c r="I29303" s="34">
        <v>1174</v>
      </c>
      <c r="J29303" s="34">
        <v>1280</v>
      </c>
      <c r="K29303" s="34">
        <v>888</v>
      </c>
      <c r="L29303" s="34">
        <v>1208</v>
      </c>
      <c r="M29303" s="34">
        <v>913</v>
      </c>
    </row>
    <row r="29304" spans="1:13" x14ac:dyDescent="0.2">
      <c r="A29304" s="34" t="s">
        <v>130198</v>
      </c>
      <c r="B29304" s="34">
        <v>383</v>
      </c>
      <c r="C29304" s="34">
        <v>468</v>
      </c>
      <c r="D29304" s="34">
        <v>433</v>
      </c>
      <c r="E29304" s="34">
        <v>512</v>
      </c>
      <c r="F29304" s="34">
        <v>425</v>
      </c>
      <c r="G29304" s="34">
        <v>474</v>
      </c>
      <c r="H29304" s="34">
        <v>493</v>
      </c>
      <c r="I29304" s="34">
        <v>449</v>
      </c>
      <c r="J29304" s="34">
        <v>409</v>
      </c>
      <c r="K29304" s="34">
        <v>316</v>
      </c>
      <c r="L29304" s="34">
        <v>428</v>
      </c>
      <c r="M29304" s="34">
        <v>379</v>
      </c>
    </row>
    <row r="29305" spans="1:13" x14ac:dyDescent="0.2">
      <c r="A29305" s="34" t="s">
        <v>130199</v>
      </c>
      <c r="B29305" s="34">
        <v>519</v>
      </c>
      <c r="C29305" s="34">
        <v>581</v>
      </c>
      <c r="D29305" s="34">
        <v>580</v>
      </c>
      <c r="E29305" s="34">
        <v>674</v>
      </c>
      <c r="F29305" s="34">
        <v>490</v>
      </c>
      <c r="G29305" s="34">
        <v>552</v>
      </c>
      <c r="H29305" s="34">
        <v>617</v>
      </c>
      <c r="I29305" s="34">
        <v>492</v>
      </c>
      <c r="J29305" s="34">
        <v>634</v>
      </c>
      <c r="K29305" s="34">
        <v>476</v>
      </c>
      <c r="L29305" s="34">
        <v>555</v>
      </c>
      <c r="M29305" s="34">
        <v>454</v>
      </c>
    </row>
    <row r="29306" spans="1:13" x14ac:dyDescent="0.2">
      <c r="A29306" s="34" t="s">
        <v>130200</v>
      </c>
      <c r="B29306" s="34">
        <v>307</v>
      </c>
      <c r="C29306" s="34">
        <v>348</v>
      </c>
      <c r="D29306" s="34">
        <v>360</v>
      </c>
      <c r="E29306" s="34">
        <v>370</v>
      </c>
      <c r="F29306" s="34">
        <v>384</v>
      </c>
      <c r="G29306" s="34">
        <v>377</v>
      </c>
      <c r="H29306" s="34">
        <v>414</v>
      </c>
      <c r="I29306" s="34">
        <v>415</v>
      </c>
      <c r="J29306" s="34">
        <v>386</v>
      </c>
      <c r="K29306" s="34">
        <v>289</v>
      </c>
      <c r="L29306" s="34">
        <v>424</v>
      </c>
      <c r="M29306" s="34">
        <v>346</v>
      </c>
    </row>
    <row r="29307" spans="1:13" x14ac:dyDescent="0.2">
      <c r="A29307" s="34" t="s">
        <v>130201</v>
      </c>
      <c r="B29307" s="34">
        <v>259</v>
      </c>
      <c r="C29307" s="34">
        <v>256</v>
      </c>
      <c r="D29307" s="34">
        <v>225</v>
      </c>
      <c r="E29307" s="34">
        <v>258</v>
      </c>
      <c r="F29307" s="34">
        <v>234</v>
      </c>
      <c r="G29307" s="34">
        <v>206</v>
      </c>
      <c r="H29307" s="34">
        <v>268</v>
      </c>
      <c r="I29307" s="34">
        <v>234</v>
      </c>
      <c r="J29307" s="34">
        <v>246</v>
      </c>
      <c r="K29307" s="34">
        <v>193</v>
      </c>
      <c r="L29307" s="34">
        <v>267</v>
      </c>
      <c r="M29307" s="34">
        <v>160</v>
      </c>
    </row>
    <row r="29308" spans="1:13" x14ac:dyDescent="0.2">
      <c r="A29308" s="34" t="s">
        <v>130202</v>
      </c>
      <c r="B29308" s="34">
        <v>338</v>
      </c>
      <c r="C29308" s="34">
        <v>295</v>
      </c>
      <c r="D29308" s="34">
        <v>365</v>
      </c>
      <c r="E29308" s="34">
        <v>273</v>
      </c>
      <c r="F29308" s="34">
        <v>279</v>
      </c>
      <c r="G29308" s="34">
        <v>274</v>
      </c>
      <c r="H29308" s="34">
        <v>404</v>
      </c>
      <c r="I29308" s="34">
        <v>278</v>
      </c>
      <c r="J29308" s="34">
        <v>367</v>
      </c>
      <c r="K29308" s="34">
        <v>206</v>
      </c>
      <c r="L29308" s="34">
        <v>292</v>
      </c>
      <c r="M29308" s="34">
        <v>227</v>
      </c>
    </row>
    <row r="29309" spans="1:13" x14ac:dyDescent="0.2">
      <c r="A29309" s="34" t="s">
        <v>130203</v>
      </c>
      <c r="B29309" s="34">
        <v>359</v>
      </c>
      <c r="C29309" s="34">
        <v>365</v>
      </c>
      <c r="D29309" s="34">
        <v>407</v>
      </c>
      <c r="E29309" s="34">
        <v>400</v>
      </c>
      <c r="F29309" s="34">
        <v>318</v>
      </c>
      <c r="G29309" s="34">
        <v>322</v>
      </c>
      <c r="H29309" s="34">
        <v>340</v>
      </c>
      <c r="I29309" s="34">
        <v>346</v>
      </c>
      <c r="J29309" s="34">
        <v>437</v>
      </c>
      <c r="K29309" s="34">
        <v>304</v>
      </c>
      <c r="L29309" s="34">
        <v>417</v>
      </c>
      <c r="M29309" s="34">
        <v>290</v>
      </c>
    </row>
    <row r="29310" spans="1:13" x14ac:dyDescent="0.2">
      <c r="A29310" s="34" t="s">
        <v>130204</v>
      </c>
      <c r="B29310" s="34">
        <v>127</v>
      </c>
      <c r="C29310" s="34">
        <v>133</v>
      </c>
      <c r="D29310" s="34">
        <v>91</v>
      </c>
      <c r="E29310" s="34">
        <v>133</v>
      </c>
      <c r="F29310" s="34">
        <v>81</v>
      </c>
      <c r="G29310" s="34">
        <v>128</v>
      </c>
      <c r="H29310" s="34">
        <v>82</v>
      </c>
      <c r="I29310" s="34">
        <v>98</v>
      </c>
      <c r="J29310" s="34">
        <v>111</v>
      </c>
      <c r="K29310" s="34">
        <v>84</v>
      </c>
      <c r="L29310" s="34">
        <v>104</v>
      </c>
      <c r="M29310" s="34">
        <v>93</v>
      </c>
    </row>
    <row r="29311" spans="1:13" x14ac:dyDescent="0.2">
      <c r="A29311" s="34" t="s">
        <v>130205</v>
      </c>
      <c r="B29311" s="34">
        <v>205</v>
      </c>
      <c r="C29311" s="34">
        <v>217</v>
      </c>
      <c r="D29311" s="34">
        <v>197</v>
      </c>
      <c r="E29311" s="34">
        <v>224</v>
      </c>
      <c r="F29311" s="34">
        <v>164</v>
      </c>
      <c r="G29311" s="34">
        <v>163</v>
      </c>
      <c r="H29311" s="34">
        <v>226</v>
      </c>
      <c r="I29311" s="34">
        <v>220</v>
      </c>
      <c r="J29311" s="34">
        <v>223</v>
      </c>
      <c r="K29311" s="34">
        <v>155</v>
      </c>
      <c r="L29311" s="34">
        <v>168</v>
      </c>
      <c r="M29311" s="34">
        <v>159</v>
      </c>
    </row>
    <row r="29312" spans="1:13" x14ac:dyDescent="0.2">
      <c r="A29312" s="34" t="s">
        <v>130206</v>
      </c>
      <c r="B29312" s="34">
        <v>158</v>
      </c>
      <c r="C29312" s="34">
        <v>175</v>
      </c>
      <c r="D29312" s="34">
        <v>189</v>
      </c>
      <c r="E29312" s="34">
        <v>195</v>
      </c>
      <c r="F29312" s="34">
        <v>138</v>
      </c>
      <c r="G29312" s="34">
        <v>177</v>
      </c>
      <c r="H29312" s="34">
        <v>227</v>
      </c>
      <c r="I29312" s="34">
        <v>178</v>
      </c>
      <c r="J29312" s="34">
        <v>170</v>
      </c>
      <c r="K29312" s="34">
        <v>146</v>
      </c>
      <c r="L29312" s="34">
        <v>133</v>
      </c>
      <c r="M29312" s="34">
        <v>164</v>
      </c>
    </row>
    <row r="29313" spans="1:13" x14ac:dyDescent="0.2">
      <c r="A29313" s="34" t="s">
        <v>130207</v>
      </c>
      <c r="B29313" s="34">
        <v>221</v>
      </c>
      <c r="C29313" s="34">
        <v>355</v>
      </c>
      <c r="D29313" s="34">
        <v>313</v>
      </c>
      <c r="E29313" s="34">
        <v>350</v>
      </c>
      <c r="F29313" s="34">
        <v>303</v>
      </c>
      <c r="G29313" s="34">
        <v>273</v>
      </c>
      <c r="H29313" s="34">
        <v>275</v>
      </c>
      <c r="I29313" s="34">
        <v>287</v>
      </c>
      <c r="J29313" s="34">
        <v>276</v>
      </c>
      <c r="K29313" s="34">
        <v>279</v>
      </c>
      <c r="L29313" s="34">
        <v>305</v>
      </c>
      <c r="M29313" s="34">
        <v>226</v>
      </c>
    </row>
    <row r="29314" spans="1:13" x14ac:dyDescent="0.2">
      <c r="A29314" s="34" t="s">
        <v>130208</v>
      </c>
      <c r="B29314" s="34">
        <v>170</v>
      </c>
      <c r="C29314" s="34">
        <v>162</v>
      </c>
      <c r="D29314" s="34">
        <v>215</v>
      </c>
      <c r="E29314" s="34">
        <v>195</v>
      </c>
      <c r="F29314" s="34">
        <v>176</v>
      </c>
      <c r="G29314" s="34">
        <v>128</v>
      </c>
      <c r="H29314" s="34">
        <v>206</v>
      </c>
      <c r="I29314" s="34">
        <v>172</v>
      </c>
      <c r="J29314" s="34">
        <v>208</v>
      </c>
      <c r="K29314" s="34">
        <v>138</v>
      </c>
      <c r="L29314" s="34">
        <v>158</v>
      </c>
      <c r="M29314" s="34">
        <v>123</v>
      </c>
    </row>
    <row r="29315" spans="1:13" x14ac:dyDescent="0.2">
      <c r="A29315" s="34" t="s">
        <v>130209</v>
      </c>
      <c r="B29315" s="34">
        <v>194</v>
      </c>
      <c r="C29315" s="34">
        <v>204</v>
      </c>
      <c r="D29315" s="34">
        <v>215</v>
      </c>
      <c r="E29315" s="34">
        <v>195</v>
      </c>
      <c r="F29315" s="34">
        <v>174</v>
      </c>
      <c r="G29315" s="34">
        <v>195</v>
      </c>
      <c r="H29315" s="34">
        <v>232</v>
      </c>
      <c r="I29315" s="34">
        <v>188</v>
      </c>
      <c r="J29315" s="34">
        <v>160</v>
      </c>
      <c r="K29315" s="34">
        <v>151</v>
      </c>
      <c r="L29315" s="34">
        <v>152</v>
      </c>
      <c r="M29315" s="34">
        <v>171</v>
      </c>
    </row>
    <row r="29316" spans="1:13" x14ac:dyDescent="0.2">
      <c r="A29316" s="34" t="s">
        <v>130210</v>
      </c>
      <c r="B29316" s="34">
        <v>276</v>
      </c>
      <c r="C29316" s="34">
        <v>348</v>
      </c>
      <c r="D29316" s="34">
        <v>362</v>
      </c>
      <c r="E29316" s="34">
        <v>334</v>
      </c>
      <c r="F29316" s="34">
        <v>367</v>
      </c>
      <c r="G29316" s="34">
        <v>321</v>
      </c>
      <c r="H29316" s="34">
        <v>391</v>
      </c>
      <c r="I29316" s="34">
        <v>340</v>
      </c>
      <c r="J29316" s="34">
        <v>377</v>
      </c>
      <c r="K29316" s="34">
        <v>289</v>
      </c>
      <c r="L29316" s="34">
        <v>381</v>
      </c>
      <c r="M29316" s="34">
        <v>285</v>
      </c>
    </row>
    <row r="29317" spans="1:13" x14ac:dyDescent="0.2">
      <c r="A29317" s="34" t="s">
        <v>130211</v>
      </c>
      <c r="B29317" s="34">
        <v>199</v>
      </c>
      <c r="C29317" s="34">
        <v>219</v>
      </c>
      <c r="D29317" s="34">
        <v>212</v>
      </c>
      <c r="E29317" s="34">
        <v>270</v>
      </c>
      <c r="F29317" s="34">
        <v>213</v>
      </c>
      <c r="G29317" s="34">
        <v>191</v>
      </c>
      <c r="H29317" s="34">
        <v>245</v>
      </c>
      <c r="I29317" s="34">
        <v>217</v>
      </c>
      <c r="J29317" s="34">
        <v>265</v>
      </c>
      <c r="K29317" s="34">
        <v>167</v>
      </c>
      <c r="L29317" s="34">
        <v>287</v>
      </c>
      <c r="M29317" s="34">
        <v>198</v>
      </c>
    </row>
    <row r="29318" spans="1:13" x14ac:dyDescent="0.2">
      <c r="A29318" s="34" t="s">
        <v>130212</v>
      </c>
      <c r="B29318" s="34">
        <v>148</v>
      </c>
      <c r="C29318" s="34">
        <v>140</v>
      </c>
      <c r="D29318" s="34">
        <v>120</v>
      </c>
      <c r="E29318" s="34">
        <v>139</v>
      </c>
      <c r="F29318" s="34">
        <v>120</v>
      </c>
      <c r="G29318" s="34">
        <v>136</v>
      </c>
      <c r="H29318" s="34">
        <v>156</v>
      </c>
      <c r="I29318" s="34">
        <v>108</v>
      </c>
      <c r="J29318" s="34">
        <v>160</v>
      </c>
      <c r="K29318" s="34">
        <v>125</v>
      </c>
      <c r="L29318" s="34">
        <v>181</v>
      </c>
      <c r="M29318" s="34">
        <v>115</v>
      </c>
    </row>
    <row r="29319" spans="1:13" x14ac:dyDescent="0.2">
      <c r="A29319" s="34" t="s">
        <v>130213</v>
      </c>
      <c r="B29319" s="34">
        <v>226</v>
      </c>
      <c r="C29319" s="34">
        <v>200</v>
      </c>
      <c r="D29319" s="34">
        <v>174</v>
      </c>
      <c r="E29319" s="34">
        <v>238</v>
      </c>
      <c r="F29319" s="34">
        <v>171</v>
      </c>
      <c r="G29319" s="34">
        <v>183</v>
      </c>
      <c r="H29319" s="34">
        <v>176</v>
      </c>
      <c r="I29319" s="34">
        <v>230</v>
      </c>
      <c r="J29319" s="34">
        <v>228</v>
      </c>
      <c r="K29319" s="34">
        <v>182</v>
      </c>
      <c r="L29319" s="34">
        <v>192</v>
      </c>
      <c r="M29319" s="34">
        <v>146</v>
      </c>
    </row>
    <row r="29320" spans="1:13" x14ac:dyDescent="0.2">
      <c r="A29320" s="34" t="s">
        <v>130214</v>
      </c>
      <c r="B29320" s="34">
        <v>268</v>
      </c>
      <c r="C29320" s="34">
        <v>317</v>
      </c>
      <c r="D29320" s="34">
        <v>304</v>
      </c>
      <c r="E29320" s="34">
        <v>251</v>
      </c>
      <c r="F29320" s="34">
        <v>201</v>
      </c>
      <c r="G29320" s="34">
        <v>259</v>
      </c>
      <c r="H29320" s="34">
        <v>267</v>
      </c>
      <c r="I29320" s="34">
        <v>263</v>
      </c>
      <c r="J29320" s="34">
        <v>280</v>
      </c>
      <c r="K29320" s="34">
        <v>221</v>
      </c>
      <c r="L29320" s="34">
        <v>240</v>
      </c>
      <c r="M29320" s="34">
        <v>223</v>
      </c>
    </row>
    <row r="29321" spans="1:13" x14ac:dyDescent="0.2">
      <c r="A29321" s="34" t="s">
        <v>130215</v>
      </c>
      <c r="B29321" s="34">
        <v>322</v>
      </c>
      <c r="C29321" s="34">
        <v>385</v>
      </c>
      <c r="D29321" s="34">
        <v>470</v>
      </c>
      <c r="E29321" s="34">
        <v>373</v>
      </c>
      <c r="F29321" s="34">
        <v>352</v>
      </c>
      <c r="G29321" s="34">
        <v>403</v>
      </c>
      <c r="H29321" s="34">
        <v>488</v>
      </c>
      <c r="I29321" s="34">
        <v>456</v>
      </c>
      <c r="J29321" s="34">
        <v>377</v>
      </c>
      <c r="K29321" s="34">
        <v>371</v>
      </c>
      <c r="L29321" s="34">
        <v>402</v>
      </c>
      <c r="M29321" s="34">
        <v>315</v>
      </c>
    </row>
    <row r="29322" spans="1:13" x14ac:dyDescent="0.2">
      <c r="A29322" s="34" t="s">
        <v>130216</v>
      </c>
      <c r="B29322" s="34">
        <v>416</v>
      </c>
      <c r="C29322" s="34">
        <v>396</v>
      </c>
      <c r="D29322" s="34">
        <v>437</v>
      </c>
      <c r="E29322" s="34">
        <v>440</v>
      </c>
      <c r="F29322" s="34">
        <v>344</v>
      </c>
      <c r="G29322" s="34">
        <v>419</v>
      </c>
      <c r="H29322" s="34">
        <v>443</v>
      </c>
      <c r="I29322" s="34">
        <v>424</v>
      </c>
      <c r="J29322" s="34">
        <v>413</v>
      </c>
      <c r="K29322" s="34">
        <v>373</v>
      </c>
      <c r="L29322" s="34">
        <v>466</v>
      </c>
      <c r="M29322" s="34">
        <v>318</v>
      </c>
    </row>
    <row r="29323" spans="1:13" x14ac:dyDescent="0.2">
      <c r="A29323" s="34" t="s">
        <v>130217</v>
      </c>
      <c r="B29323" s="34">
        <v>668</v>
      </c>
      <c r="C29323" s="34">
        <v>704</v>
      </c>
      <c r="D29323" s="34">
        <v>764</v>
      </c>
      <c r="E29323" s="34">
        <v>732</v>
      </c>
      <c r="F29323" s="34">
        <v>644</v>
      </c>
      <c r="G29323" s="34">
        <v>655</v>
      </c>
      <c r="H29323" s="34">
        <v>815</v>
      </c>
      <c r="I29323" s="34">
        <v>720</v>
      </c>
      <c r="J29323" s="34">
        <v>811</v>
      </c>
      <c r="K29323" s="34">
        <v>571</v>
      </c>
      <c r="L29323" s="34">
        <v>625</v>
      </c>
      <c r="M29323" s="34">
        <v>524</v>
      </c>
    </row>
    <row r="29324" spans="1:13" x14ac:dyDescent="0.2">
      <c r="A29324" s="34" t="s">
        <v>130218</v>
      </c>
      <c r="B29324" s="34">
        <v>783</v>
      </c>
      <c r="C29324" s="34">
        <v>861</v>
      </c>
      <c r="D29324" s="34">
        <v>815</v>
      </c>
      <c r="E29324" s="34">
        <v>1120</v>
      </c>
      <c r="F29324" s="34">
        <v>736</v>
      </c>
      <c r="G29324" s="34">
        <v>799</v>
      </c>
      <c r="H29324" s="34">
        <v>798</v>
      </c>
      <c r="I29324" s="34">
        <v>910</v>
      </c>
      <c r="J29324" s="34">
        <v>886</v>
      </c>
      <c r="K29324" s="34">
        <v>690</v>
      </c>
      <c r="L29324" s="34">
        <v>745</v>
      </c>
      <c r="M29324" s="34">
        <v>682</v>
      </c>
    </row>
    <row r="29325" spans="1:13" x14ac:dyDescent="0.2">
      <c r="A29325" s="34" t="s">
        <v>130219</v>
      </c>
      <c r="B29325" s="34">
        <v>526</v>
      </c>
      <c r="C29325" s="34">
        <v>591</v>
      </c>
      <c r="D29325" s="34">
        <v>609</v>
      </c>
      <c r="E29325" s="34">
        <v>606</v>
      </c>
      <c r="F29325" s="34">
        <v>536</v>
      </c>
      <c r="G29325" s="34">
        <v>512</v>
      </c>
      <c r="H29325" s="34">
        <v>544</v>
      </c>
      <c r="I29325" s="34">
        <v>543</v>
      </c>
      <c r="J29325" s="34">
        <v>592</v>
      </c>
      <c r="K29325" s="34">
        <v>507</v>
      </c>
      <c r="L29325" s="34">
        <v>524</v>
      </c>
      <c r="M29325" s="34">
        <v>389</v>
      </c>
    </row>
    <row r="29326" spans="1:13" x14ac:dyDescent="0.2">
      <c r="A29326" s="34" t="s">
        <v>130220</v>
      </c>
      <c r="B29326" s="34">
        <v>439</v>
      </c>
      <c r="C29326" s="34">
        <v>389</v>
      </c>
      <c r="D29326" s="34">
        <v>356</v>
      </c>
      <c r="E29326" s="34">
        <v>387</v>
      </c>
      <c r="F29326" s="34">
        <v>371</v>
      </c>
      <c r="G29326" s="34">
        <v>358</v>
      </c>
      <c r="H29326" s="34">
        <v>388</v>
      </c>
      <c r="I29326" s="34">
        <v>325</v>
      </c>
      <c r="J29326" s="34">
        <v>405</v>
      </c>
      <c r="K29326" s="34">
        <v>305</v>
      </c>
      <c r="L29326" s="34">
        <v>341</v>
      </c>
      <c r="M29326" s="34">
        <v>273</v>
      </c>
    </row>
    <row r="29327" spans="1:13" x14ac:dyDescent="0.2">
      <c r="A29327" s="34" t="s">
        <v>130221</v>
      </c>
      <c r="B29327" s="34">
        <v>604</v>
      </c>
      <c r="C29327" s="34">
        <v>591</v>
      </c>
      <c r="D29327" s="34">
        <v>596</v>
      </c>
      <c r="E29327" s="34">
        <v>555</v>
      </c>
      <c r="F29327" s="34">
        <v>529</v>
      </c>
      <c r="G29327" s="34">
        <v>484</v>
      </c>
      <c r="H29327" s="34">
        <v>613</v>
      </c>
      <c r="I29327" s="34">
        <v>512</v>
      </c>
      <c r="J29327" s="34">
        <v>632</v>
      </c>
      <c r="K29327" s="34">
        <v>422</v>
      </c>
      <c r="L29327" s="34">
        <v>531</v>
      </c>
      <c r="M29327" s="34">
        <v>387</v>
      </c>
    </row>
    <row r="29328" spans="1:13" x14ac:dyDescent="0.2">
      <c r="A29328" s="34" t="s">
        <v>130222</v>
      </c>
      <c r="B29328" s="34">
        <v>283</v>
      </c>
      <c r="C29328" s="34">
        <v>249</v>
      </c>
      <c r="D29328" s="34">
        <v>357</v>
      </c>
      <c r="E29328" s="34">
        <v>270</v>
      </c>
      <c r="F29328" s="34">
        <v>267</v>
      </c>
      <c r="G29328" s="34">
        <v>280</v>
      </c>
      <c r="H29328" s="34">
        <v>287</v>
      </c>
      <c r="I29328" s="34">
        <v>273</v>
      </c>
      <c r="J29328" s="34">
        <v>332</v>
      </c>
      <c r="K29328" s="34">
        <v>244</v>
      </c>
      <c r="L29328" s="34">
        <v>331</v>
      </c>
      <c r="M29328" s="34">
        <v>245</v>
      </c>
    </row>
    <row r="29329" spans="1:13" x14ac:dyDescent="0.2">
      <c r="A29329" s="34" t="s">
        <v>130223</v>
      </c>
      <c r="B29329" s="34">
        <v>360</v>
      </c>
      <c r="C29329" s="34">
        <v>297</v>
      </c>
      <c r="D29329" s="34">
        <v>283</v>
      </c>
      <c r="E29329" s="34">
        <v>256</v>
      </c>
      <c r="F29329" s="34">
        <v>197</v>
      </c>
      <c r="G29329" s="34">
        <v>230</v>
      </c>
      <c r="H29329" s="34">
        <v>290</v>
      </c>
      <c r="I29329" s="34">
        <v>237</v>
      </c>
      <c r="J29329" s="34">
        <v>257</v>
      </c>
      <c r="K29329" s="34">
        <v>189</v>
      </c>
      <c r="L29329" s="34">
        <v>295</v>
      </c>
      <c r="M29329" s="34">
        <v>189</v>
      </c>
    </row>
    <row r="29330" spans="1:13" x14ac:dyDescent="0.2">
      <c r="A29330" s="34" t="s">
        <v>130224</v>
      </c>
      <c r="B29330" s="34">
        <v>240</v>
      </c>
      <c r="C29330" s="34">
        <v>216</v>
      </c>
      <c r="D29330" s="34">
        <v>208</v>
      </c>
      <c r="E29330" s="34">
        <v>212</v>
      </c>
      <c r="F29330" s="34">
        <v>231</v>
      </c>
      <c r="G29330" s="34">
        <v>214</v>
      </c>
      <c r="H29330" s="34">
        <v>279</v>
      </c>
      <c r="I29330" s="34">
        <v>204</v>
      </c>
      <c r="J29330" s="34">
        <v>253</v>
      </c>
      <c r="K29330" s="34">
        <v>149</v>
      </c>
      <c r="L29330" s="34">
        <v>214</v>
      </c>
      <c r="M29330" s="34">
        <v>149</v>
      </c>
    </row>
    <row r="29331" spans="1:13" x14ac:dyDescent="0.2">
      <c r="A29331" s="34" t="s">
        <v>130225</v>
      </c>
      <c r="B29331" s="34">
        <v>195</v>
      </c>
      <c r="C29331" s="34">
        <v>174</v>
      </c>
      <c r="D29331" s="34">
        <v>173</v>
      </c>
      <c r="E29331" s="34">
        <v>207</v>
      </c>
      <c r="F29331" s="34">
        <v>179</v>
      </c>
      <c r="G29331" s="34">
        <v>193</v>
      </c>
      <c r="H29331" s="34">
        <v>194</v>
      </c>
      <c r="I29331" s="34">
        <v>202</v>
      </c>
      <c r="J29331" s="34">
        <v>187</v>
      </c>
      <c r="K29331" s="34">
        <v>171</v>
      </c>
      <c r="L29331" s="34">
        <v>201</v>
      </c>
      <c r="M29331" s="34">
        <v>136</v>
      </c>
    </row>
    <row r="29332" spans="1:13" x14ac:dyDescent="0.2">
      <c r="A29332" s="34" t="s">
        <v>130226</v>
      </c>
      <c r="B29332" s="34">
        <v>274</v>
      </c>
      <c r="C29332" s="34">
        <v>417</v>
      </c>
      <c r="D29332" s="34">
        <v>403</v>
      </c>
      <c r="E29332" s="34">
        <v>393</v>
      </c>
      <c r="F29332" s="34">
        <v>368</v>
      </c>
      <c r="G29332" s="34">
        <v>344</v>
      </c>
      <c r="H29332" s="34">
        <v>363</v>
      </c>
      <c r="I29332" s="34">
        <v>347</v>
      </c>
      <c r="J29332" s="34">
        <v>352</v>
      </c>
      <c r="K29332" s="34">
        <v>291</v>
      </c>
      <c r="L29332" s="34">
        <v>349</v>
      </c>
      <c r="M29332" s="34">
        <v>282</v>
      </c>
    </row>
    <row r="29333" spans="1:13" x14ac:dyDescent="0.2">
      <c r="A29333" s="34" t="s">
        <v>130227</v>
      </c>
      <c r="B29333" s="34">
        <v>233</v>
      </c>
      <c r="C29333" s="34">
        <v>228</v>
      </c>
      <c r="D29333" s="34">
        <v>311</v>
      </c>
      <c r="E29333" s="34">
        <v>254</v>
      </c>
      <c r="F29333" s="34">
        <v>212</v>
      </c>
      <c r="G29333" s="34">
        <v>235</v>
      </c>
      <c r="H29333" s="34">
        <v>272</v>
      </c>
      <c r="I29333" s="34">
        <v>245</v>
      </c>
      <c r="J29333" s="34">
        <v>303</v>
      </c>
      <c r="K29333" s="34">
        <v>182</v>
      </c>
      <c r="L29333" s="34">
        <v>267</v>
      </c>
      <c r="M29333" s="34">
        <v>185</v>
      </c>
    </row>
    <row r="29334" spans="1:13" x14ac:dyDescent="0.2">
      <c r="A29334" s="34" t="s">
        <v>130228</v>
      </c>
      <c r="B29334" s="34">
        <v>318</v>
      </c>
      <c r="C29334" s="34">
        <v>263</v>
      </c>
      <c r="D29334" s="34">
        <v>299</v>
      </c>
      <c r="E29334" s="34">
        <v>290</v>
      </c>
      <c r="F29334" s="34">
        <v>261</v>
      </c>
      <c r="G29334" s="34">
        <v>263</v>
      </c>
      <c r="H29334" s="34">
        <v>293</v>
      </c>
      <c r="I29334" s="34">
        <v>230</v>
      </c>
      <c r="J29334" s="34">
        <v>336</v>
      </c>
      <c r="K29334" s="34">
        <v>167</v>
      </c>
      <c r="L29334" s="34">
        <v>282</v>
      </c>
      <c r="M29334" s="34">
        <v>213</v>
      </c>
    </row>
    <row r="29335" spans="1:13" x14ac:dyDescent="0.2">
      <c r="A29335" s="34" t="s">
        <v>130229</v>
      </c>
      <c r="B29335" s="34">
        <v>695</v>
      </c>
      <c r="C29335" s="34">
        <v>716</v>
      </c>
      <c r="D29335" s="34">
        <v>756</v>
      </c>
      <c r="E29335" s="34">
        <v>712</v>
      </c>
      <c r="F29335" s="34">
        <v>821</v>
      </c>
      <c r="G29335" s="34">
        <v>632</v>
      </c>
      <c r="H29335" s="34">
        <v>806</v>
      </c>
      <c r="I29335" s="34">
        <v>668</v>
      </c>
      <c r="J29335" s="34">
        <v>898</v>
      </c>
      <c r="K29335" s="34">
        <v>559</v>
      </c>
      <c r="L29335" s="34">
        <v>815</v>
      </c>
      <c r="M29335" s="34">
        <v>572</v>
      </c>
    </row>
    <row r="29336" spans="1:13" x14ac:dyDescent="0.2">
      <c r="A29336" s="34" t="s">
        <v>130230</v>
      </c>
      <c r="B29336" s="34">
        <v>261</v>
      </c>
      <c r="C29336" s="34">
        <v>226</v>
      </c>
      <c r="D29336" s="34">
        <v>227</v>
      </c>
      <c r="E29336" s="34">
        <v>269</v>
      </c>
      <c r="F29336" s="34">
        <v>205</v>
      </c>
      <c r="G29336" s="34">
        <v>211</v>
      </c>
      <c r="H29336" s="34">
        <v>249</v>
      </c>
      <c r="I29336" s="34">
        <v>232</v>
      </c>
      <c r="J29336" s="34">
        <v>224</v>
      </c>
      <c r="K29336" s="34">
        <v>213</v>
      </c>
      <c r="L29336" s="34">
        <v>239</v>
      </c>
      <c r="M29336" s="34">
        <v>169</v>
      </c>
    </row>
    <row r="29337" spans="1:13" x14ac:dyDescent="0.2">
      <c r="A29337" s="34" t="s">
        <v>130231</v>
      </c>
      <c r="B29337" s="34">
        <v>437</v>
      </c>
      <c r="C29337" s="34">
        <v>493</v>
      </c>
      <c r="D29337" s="34">
        <v>521</v>
      </c>
      <c r="E29337" s="34">
        <v>497</v>
      </c>
      <c r="F29337" s="34">
        <v>470</v>
      </c>
      <c r="G29337" s="34">
        <v>379</v>
      </c>
      <c r="H29337" s="34">
        <v>509</v>
      </c>
      <c r="I29337" s="34">
        <v>445</v>
      </c>
      <c r="J29337" s="34">
        <v>512</v>
      </c>
      <c r="K29337" s="34">
        <v>450</v>
      </c>
      <c r="L29337" s="34">
        <v>458</v>
      </c>
      <c r="M29337" s="34">
        <v>361</v>
      </c>
    </row>
    <row r="29338" spans="1:13" x14ac:dyDescent="0.2">
      <c r="A29338" s="34" t="s">
        <v>130232</v>
      </c>
      <c r="B29338" s="34">
        <v>167</v>
      </c>
      <c r="C29338" s="34">
        <v>185</v>
      </c>
      <c r="D29338" s="34">
        <v>168</v>
      </c>
      <c r="E29338" s="34">
        <v>196</v>
      </c>
      <c r="F29338" s="34">
        <v>129</v>
      </c>
      <c r="G29338" s="34">
        <v>170</v>
      </c>
      <c r="H29338" s="34">
        <v>181</v>
      </c>
      <c r="I29338" s="34">
        <v>177</v>
      </c>
      <c r="J29338" s="34">
        <v>215</v>
      </c>
      <c r="K29338" s="34">
        <v>169</v>
      </c>
      <c r="L29338" s="34">
        <v>149</v>
      </c>
      <c r="M29338" s="34">
        <v>158</v>
      </c>
    </row>
    <row r="29339" spans="1:13" x14ac:dyDescent="0.2">
      <c r="A29339" s="34" t="s">
        <v>130233</v>
      </c>
      <c r="B29339" s="34">
        <v>661</v>
      </c>
      <c r="C29339" s="34">
        <v>652</v>
      </c>
      <c r="D29339" s="34">
        <v>700</v>
      </c>
      <c r="E29339" s="34">
        <v>706</v>
      </c>
      <c r="F29339" s="34">
        <v>577</v>
      </c>
      <c r="G29339" s="34">
        <v>550</v>
      </c>
      <c r="H29339" s="34">
        <v>747</v>
      </c>
      <c r="I29339" s="34">
        <v>601</v>
      </c>
      <c r="J29339" s="34">
        <v>732</v>
      </c>
      <c r="K29339" s="34">
        <v>542</v>
      </c>
      <c r="L29339" s="34">
        <v>683</v>
      </c>
      <c r="M29339" s="34">
        <v>535</v>
      </c>
    </row>
    <row r="29340" spans="1:13" x14ac:dyDescent="0.2">
      <c r="A29340" s="34" t="s">
        <v>130234</v>
      </c>
      <c r="B29340" s="34">
        <v>528</v>
      </c>
      <c r="C29340" s="34">
        <v>447</v>
      </c>
      <c r="D29340" s="34">
        <v>519</v>
      </c>
      <c r="E29340" s="34">
        <v>533</v>
      </c>
      <c r="F29340" s="34">
        <v>443</v>
      </c>
      <c r="G29340" s="34">
        <v>504</v>
      </c>
      <c r="H29340" s="34">
        <v>482</v>
      </c>
      <c r="I29340" s="34">
        <v>453</v>
      </c>
      <c r="J29340" s="34">
        <v>458</v>
      </c>
      <c r="K29340" s="34">
        <v>396</v>
      </c>
      <c r="L29340" s="34">
        <v>422</v>
      </c>
      <c r="M29340" s="34">
        <v>340</v>
      </c>
    </row>
    <row r="29341" spans="1:13" x14ac:dyDescent="0.2">
      <c r="A29341" s="34" t="s">
        <v>130235</v>
      </c>
      <c r="B29341" s="34">
        <v>511</v>
      </c>
      <c r="C29341" s="34">
        <v>460</v>
      </c>
      <c r="D29341" s="34">
        <v>578</v>
      </c>
      <c r="E29341" s="34">
        <v>532</v>
      </c>
      <c r="F29341" s="34">
        <v>452</v>
      </c>
      <c r="G29341" s="34">
        <v>476</v>
      </c>
      <c r="H29341" s="34">
        <v>532</v>
      </c>
      <c r="I29341" s="34">
        <v>421</v>
      </c>
      <c r="J29341" s="34">
        <v>445</v>
      </c>
      <c r="K29341" s="34">
        <v>388</v>
      </c>
      <c r="L29341" s="34">
        <v>485</v>
      </c>
      <c r="M29341" s="34">
        <v>364</v>
      </c>
    </row>
    <row r="29342" spans="1:13" x14ac:dyDescent="0.2">
      <c r="A29342" s="34" t="s">
        <v>130236</v>
      </c>
      <c r="B29342" s="34">
        <v>423</v>
      </c>
      <c r="C29342" s="34">
        <v>478</v>
      </c>
      <c r="D29342" s="34">
        <v>527</v>
      </c>
      <c r="E29342" s="34">
        <v>489</v>
      </c>
      <c r="F29342" s="34">
        <v>442</v>
      </c>
      <c r="G29342" s="34">
        <v>401</v>
      </c>
      <c r="H29342" s="34">
        <v>431</v>
      </c>
      <c r="I29342" s="34">
        <v>411</v>
      </c>
      <c r="J29342" s="34">
        <v>415</v>
      </c>
      <c r="K29342" s="34">
        <v>337</v>
      </c>
      <c r="L29342" s="34">
        <v>434</v>
      </c>
      <c r="M29342" s="34">
        <v>364</v>
      </c>
    </row>
    <row r="29343" spans="1:13" x14ac:dyDescent="0.2">
      <c r="A29343" s="34" t="s">
        <v>130237</v>
      </c>
      <c r="B29343" s="34">
        <v>872</v>
      </c>
      <c r="C29343" s="34">
        <v>802</v>
      </c>
      <c r="D29343" s="34">
        <v>862</v>
      </c>
      <c r="E29343" s="34">
        <v>812</v>
      </c>
      <c r="F29343" s="34">
        <v>856</v>
      </c>
      <c r="G29343" s="34">
        <v>734</v>
      </c>
      <c r="H29343" s="34">
        <v>934</v>
      </c>
      <c r="I29343" s="34">
        <v>866</v>
      </c>
      <c r="J29343" s="34">
        <v>961</v>
      </c>
      <c r="K29343" s="34">
        <v>720</v>
      </c>
      <c r="L29343" s="34">
        <v>840</v>
      </c>
      <c r="M29343" s="34">
        <v>686</v>
      </c>
    </row>
    <row r="29344" spans="1:13" x14ac:dyDescent="0.2">
      <c r="A29344" s="34" t="s">
        <v>130238</v>
      </c>
      <c r="B29344" s="34">
        <v>432</v>
      </c>
      <c r="C29344" s="34">
        <v>406</v>
      </c>
      <c r="D29344" s="34">
        <v>497</v>
      </c>
      <c r="E29344" s="34">
        <v>507</v>
      </c>
      <c r="F29344" s="34">
        <v>415</v>
      </c>
      <c r="G29344" s="34">
        <v>391</v>
      </c>
      <c r="H29344" s="34">
        <v>461</v>
      </c>
      <c r="I29344" s="34">
        <v>448</v>
      </c>
      <c r="J29344" s="34">
        <v>473</v>
      </c>
      <c r="K29344" s="34">
        <v>361</v>
      </c>
      <c r="L29344" s="34">
        <v>361</v>
      </c>
      <c r="M29344" s="34">
        <v>317</v>
      </c>
    </row>
    <row r="29345" spans="1:13" x14ac:dyDescent="0.2">
      <c r="A29345" s="34" t="s">
        <v>130239</v>
      </c>
      <c r="B29345" s="34">
        <v>628</v>
      </c>
      <c r="C29345" s="34">
        <v>742</v>
      </c>
      <c r="D29345" s="34">
        <v>728</v>
      </c>
      <c r="E29345" s="34">
        <v>881</v>
      </c>
      <c r="F29345" s="34">
        <v>604</v>
      </c>
      <c r="G29345" s="34">
        <v>710</v>
      </c>
      <c r="H29345" s="34">
        <v>828</v>
      </c>
      <c r="I29345" s="34">
        <v>744</v>
      </c>
      <c r="J29345" s="34">
        <v>750</v>
      </c>
      <c r="K29345" s="34">
        <v>665</v>
      </c>
      <c r="L29345" s="34">
        <v>642</v>
      </c>
      <c r="M29345" s="34">
        <v>585</v>
      </c>
    </row>
    <row r="29346" spans="1:13" x14ac:dyDescent="0.2">
      <c r="A29346" s="34" t="s">
        <v>130240</v>
      </c>
      <c r="B29346" s="34">
        <v>574</v>
      </c>
      <c r="C29346" s="34">
        <v>443</v>
      </c>
      <c r="D29346" s="34">
        <v>529</v>
      </c>
      <c r="E29346" s="34">
        <v>485</v>
      </c>
      <c r="F29346" s="34">
        <v>463</v>
      </c>
      <c r="G29346" s="34">
        <v>453</v>
      </c>
      <c r="H29346" s="34">
        <v>606</v>
      </c>
      <c r="I29346" s="34">
        <v>473</v>
      </c>
      <c r="J29346" s="34">
        <v>550</v>
      </c>
      <c r="K29346" s="34">
        <v>376</v>
      </c>
      <c r="L29346" s="34">
        <v>486</v>
      </c>
      <c r="M29346" s="34">
        <v>313</v>
      </c>
    </row>
    <row r="29347" spans="1:13" x14ac:dyDescent="0.2">
      <c r="A29347" s="34" t="s">
        <v>130241</v>
      </c>
      <c r="B29347" s="34">
        <v>530</v>
      </c>
      <c r="C29347" s="34">
        <v>459</v>
      </c>
      <c r="D29347" s="34">
        <v>597</v>
      </c>
      <c r="E29347" s="34">
        <v>489</v>
      </c>
      <c r="F29347" s="34">
        <v>454</v>
      </c>
      <c r="G29347" s="34">
        <v>423</v>
      </c>
      <c r="H29347" s="34">
        <v>555</v>
      </c>
      <c r="I29347" s="34">
        <v>461</v>
      </c>
      <c r="J29347" s="34">
        <v>516</v>
      </c>
      <c r="K29347" s="34">
        <v>391</v>
      </c>
      <c r="L29347" s="34">
        <v>526</v>
      </c>
      <c r="M29347" s="34">
        <v>350</v>
      </c>
    </row>
    <row r="29348" spans="1:13" x14ac:dyDescent="0.2">
      <c r="A29348" s="34" t="s">
        <v>130242</v>
      </c>
      <c r="B29348" s="34">
        <v>170</v>
      </c>
      <c r="C29348" s="34">
        <v>406</v>
      </c>
      <c r="D29348" s="34">
        <v>236</v>
      </c>
      <c r="E29348" s="34">
        <v>429</v>
      </c>
      <c r="F29348" s="34">
        <v>189</v>
      </c>
      <c r="G29348" s="34">
        <v>373</v>
      </c>
      <c r="H29348" s="34">
        <v>223</v>
      </c>
      <c r="I29348" s="34">
        <v>422</v>
      </c>
      <c r="J29348" s="34">
        <v>189</v>
      </c>
      <c r="K29348" s="34">
        <v>315</v>
      </c>
      <c r="L29348" s="34">
        <v>167</v>
      </c>
      <c r="M29348" s="34">
        <v>255</v>
      </c>
    </row>
    <row r="29349" spans="1:13" x14ac:dyDescent="0.2">
      <c r="A29349" s="34" t="s">
        <v>130243</v>
      </c>
      <c r="B29349" s="34">
        <v>538</v>
      </c>
      <c r="C29349" s="34">
        <v>517</v>
      </c>
      <c r="D29349" s="34">
        <v>585</v>
      </c>
      <c r="E29349" s="34">
        <v>531</v>
      </c>
      <c r="F29349" s="34">
        <v>510</v>
      </c>
      <c r="G29349" s="34">
        <v>407</v>
      </c>
      <c r="H29349" s="34">
        <v>604</v>
      </c>
      <c r="I29349" s="34">
        <v>477</v>
      </c>
      <c r="J29349" s="34">
        <v>579</v>
      </c>
      <c r="K29349" s="34">
        <v>402</v>
      </c>
      <c r="L29349" s="34">
        <v>438</v>
      </c>
      <c r="M29349" s="34">
        <v>367</v>
      </c>
    </row>
    <row r="29350" spans="1:13" x14ac:dyDescent="0.2">
      <c r="A29350" s="34" t="s">
        <v>130244</v>
      </c>
      <c r="B29350" s="34">
        <v>614</v>
      </c>
      <c r="C29350" s="34">
        <v>497</v>
      </c>
      <c r="D29350" s="34">
        <v>539</v>
      </c>
      <c r="E29350" s="34">
        <v>540</v>
      </c>
      <c r="F29350" s="34">
        <v>416</v>
      </c>
      <c r="G29350" s="34">
        <v>516</v>
      </c>
      <c r="H29350" s="34">
        <v>499</v>
      </c>
      <c r="I29350" s="34">
        <v>485</v>
      </c>
      <c r="J29350" s="34">
        <v>544</v>
      </c>
      <c r="K29350" s="34">
        <v>442</v>
      </c>
      <c r="L29350" s="34">
        <v>409</v>
      </c>
      <c r="M29350" s="34">
        <v>414</v>
      </c>
    </row>
    <row r="29351" spans="1:13" x14ac:dyDescent="0.2">
      <c r="A29351" s="34" t="s">
        <v>130245</v>
      </c>
      <c r="B29351" s="34">
        <v>648</v>
      </c>
      <c r="C29351" s="34">
        <v>557</v>
      </c>
      <c r="D29351" s="34">
        <v>647</v>
      </c>
      <c r="E29351" s="34">
        <v>562</v>
      </c>
      <c r="F29351" s="34">
        <v>499</v>
      </c>
      <c r="G29351" s="34">
        <v>497</v>
      </c>
      <c r="H29351" s="34">
        <v>589</v>
      </c>
      <c r="I29351" s="34">
        <v>550</v>
      </c>
      <c r="J29351" s="34">
        <v>638</v>
      </c>
      <c r="K29351" s="34">
        <v>485</v>
      </c>
      <c r="L29351" s="34">
        <v>581</v>
      </c>
      <c r="M29351" s="34">
        <v>393</v>
      </c>
    </row>
    <row r="29352" spans="1:13" x14ac:dyDescent="0.2">
      <c r="A29352" s="34" t="s">
        <v>130246</v>
      </c>
      <c r="B29352" s="34">
        <v>381</v>
      </c>
      <c r="C29352" s="34">
        <v>433</v>
      </c>
      <c r="D29352" s="34">
        <v>410</v>
      </c>
      <c r="E29352" s="34">
        <v>442</v>
      </c>
      <c r="F29352" s="34">
        <v>317</v>
      </c>
      <c r="G29352" s="34">
        <v>421</v>
      </c>
      <c r="H29352" s="34">
        <v>461</v>
      </c>
      <c r="I29352" s="34">
        <v>418</v>
      </c>
      <c r="J29352" s="34">
        <v>405</v>
      </c>
      <c r="K29352" s="34">
        <v>383</v>
      </c>
      <c r="L29352" s="34">
        <v>441</v>
      </c>
      <c r="M29352" s="34">
        <v>357</v>
      </c>
    </row>
    <row r="29353" spans="1:13" x14ac:dyDescent="0.2">
      <c r="A29353" s="34" t="s">
        <v>130247</v>
      </c>
      <c r="B29353" s="34">
        <v>301</v>
      </c>
      <c r="C29353" s="34">
        <v>316</v>
      </c>
      <c r="D29353" s="34">
        <v>311</v>
      </c>
      <c r="E29353" s="34">
        <v>306</v>
      </c>
      <c r="F29353" s="34">
        <v>295</v>
      </c>
      <c r="G29353" s="34">
        <v>272</v>
      </c>
      <c r="H29353" s="34">
        <v>336</v>
      </c>
      <c r="I29353" s="34">
        <v>302</v>
      </c>
      <c r="J29353" s="34">
        <v>306</v>
      </c>
      <c r="K29353" s="34">
        <v>266</v>
      </c>
      <c r="L29353" s="34">
        <v>222</v>
      </c>
      <c r="M29353" s="34">
        <v>250</v>
      </c>
    </row>
    <row r="29354" spans="1:13" x14ac:dyDescent="0.2">
      <c r="A29354" s="34" t="s">
        <v>130248</v>
      </c>
      <c r="B29354" s="34">
        <v>230</v>
      </c>
      <c r="C29354" s="34">
        <v>273</v>
      </c>
      <c r="D29354" s="34">
        <v>241</v>
      </c>
      <c r="E29354" s="34">
        <v>278</v>
      </c>
      <c r="F29354" s="34">
        <v>180</v>
      </c>
      <c r="G29354" s="34">
        <v>231</v>
      </c>
      <c r="H29354" s="34">
        <v>209</v>
      </c>
      <c r="I29354" s="34">
        <v>221</v>
      </c>
      <c r="J29354" s="34">
        <v>237</v>
      </c>
      <c r="K29354" s="34">
        <v>209</v>
      </c>
      <c r="L29354" s="34">
        <v>202</v>
      </c>
      <c r="M29354" s="34">
        <v>203</v>
      </c>
    </row>
    <row r="29355" spans="1:13" x14ac:dyDescent="0.2">
      <c r="A29355" s="34" t="s">
        <v>130249</v>
      </c>
      <c r="B29355" s="34">
        <v>333</v>
      </c>
      <c r="C29355" s="34">
        <v>388</v>
      </c>
      <c r="D29355" s="34">
        <v>404</v>
      </c>
      <c r="E29355" s="34">
        <v>416</v>
      </c>
      <c r="F29355" s="34">
        <v>347</v>
      </c>
      <c r="G29355" s="34">
        <v>337</v>
      </c>
      <c r="H29355" s="34">
        <v>418</v>
      </c>
      <c r="I29355" s="34">
        <v>347</v>
      </c>
      <c r="J29355" s="34">
        <v>407</v>
      </c>
      <c r="K29355" s="34">
        <v>306</v>
      </c>
      <c r="L29355" s="34">
        <v>382</v>
      </c>
      <c r="M29355" s="34">
        <v>316</v>
      </c>
    </row>
    <row r="29356" spans="1:13" x14ac:dyDescent="0.2">
      <c r="A29356" s="34" t="s">
        <v>130250</v>
      </c>
      <c r="B29356" s="34">
        <v>234</v>
      </c>
      <c r="C29356" s="34">
        <v>262</v>
      </c>
      <c r="D29356" s="34">
        <v>293</v>
      </c>
      <c r="E29356" s="34">
        <v>311</v>
      </c>
      <c r="F29356" s="34">
        <v>227</v>
      </c>
      <c r="G29356" s="34">
        <v>285</v>
      </c>
      <c r="H29356" s="34">
        <v>312</v>
      </c>
      <c r="I29356" s="34">
        <v>321</v>
      </c>
      <c r="J29356" s="34">
        <v>335</v>
      </c>
      <c r="K29356" s="34">
        <v>250</v>
      </c>
      <c r="L29356" s="34">
        <v>305</v>
      </c>
      <c r="M29356" s="34">
        <v>224</v>
      </c>
    </row>
    <row r="29357" spans="1:13" x14ac:dyDescent="0.2">
      <c r="A29357" s="34" t="s">
        <v>130251</v>
      </c>
      <c r="B29357" s="34">
        <v>556</v>
      </c>
      <c r="C29357" s="34">
        <v>537</v>
      </c>
      <c r="D29357" s="34">
        <v>511</v>
      </c>
      <c r="E29357" s="34">
        <v>581</v>
      </c>
      <c r="F29357" s="34">
        <v>523</v>
      </c>
      <c r="G29357" s="34">
        <v>506</v>
      </c>
      <c r="H29357" s="34">
        <v>547</v>
      </c>
      <c r="I29357" s="34">
        <v>507</v>
      </c>
      <c r="J29357" s="34">
        <v>594</v>
      </c>
      <c r="K29357" s="34">
        <v>424</v>
      </c>
      <c r="L29357" s="34">
        <v>602</v>
      </c>
      <c r="M29357" s="34">
        <v>434</v>
      </c>
    </row>
    <row r="29358" spans="1:13" x14ac:dyDescent="0.2">
      <c r="A29358" s="34" t="s">
        <v>130252</v>
      </c>
      <c r="B29358" s="34">
        <v>420</v>
      </c>
      <c r="C29358" s="34">
        <v>482</v>
      </c>
      <c r="D29358" s="34">
        <v>531</v>
      </c>
      <c r="E29358" s="34">
        <v>474</v>
      </c>
      <c r="F29358" s="34">
        <v>403</v>
      </c>
      <c r="G29358" s="34">
        <v>436</v>
      </c>
      <c r="H29358" s="34">
        <v>554</v>
      </c>
      <c r="I29358" s="34">
        <v>480</v>
      </c>
      <c r="J29358" s="34">
        <v>521</v>
      </c>
      <c r="K29358" s="34">
        <v>402</v>
      </c>
      <c r="L29358" s="34">
        <v>463</v>
      </c>
      <c r="M29358" s="34">
        <v>373</v>
      </c>
    </row>
    <row r="29359" spans="1:13" x14ac:dyDescent="0.2">
      <c r="A29359" s="34" t="s">
        <v>130253</v>
      </c>
      <c r="B29359" s="34">
        <v>146</v>
      </c>
      <c r="C29359" s="34">
        <v>241</v>
      </c>
      <c r="D29359" s="34">
        <v>200</v>
      </c>
      <c r="E29359" s="34">
        <v>204</v>
      </c>
      <c r="F29359" s="34">
        <v>151</v>
      </c>
      <c r="G29359" s="34">
        <v>216</v>
      </c>
      <c r="H29359" s="34">
        <v>198</v>
      </c>
      <c r="I29359" s="34">
        <v>233</v>
      </c>
      <c r="J29359" s="34">
        <v>202</v>
      </c>
      <c r="K29359" s="34">
        <v>171</v>
      </c>
      <c r="L29359" s="34">
        <v>216</v>
      </c>
      <c r="M29359" s="34">
        <v>156</v>
      </c>
    </row>
    <row r="29360" spans="1:13" x14ac:dyDescent="0.2">
      <c r="A29360" s="34" t="s">
        <v>130254</v>
      </c>
      <c r="B29360" s="34">
        <v>446</v>
      </c>
      <c r="C29360" s="34">
        <v>447</v>
      </c>
      <c r="D29360" s="34">
        <v>442</v>
      </c>
      <c r="E29360" s="34">
        <v>487</v>
      </c>
      <c r="F29360" s="34">
        <v>441</v>
      </c>
      <c r="G29360" s="34">
        <v>414</v>
      </c>
      <c r="H29360" s="34">
        <v>475</v>
      </c>
      <c r="I29360" s="34">
        <v>430</v>
      </c>
      <c r="J29360" s="34">
        <v>487</v>
      </c>
      <c r="K29360" s="34">
        <v>353</v>
      </c>
      <c r="L29360" s="34">
        <v>460</v>
      </c>
      <c r="M29360" s="34">
        <v>327</v>
      </c>
    </row>
    <row r="29361" spans="1:13" x14ac:dyDescent="0.2">
      <c r="A29361" s="34" t="s">
        <v>130255</v>
      </c>
      <c r="B29361" s="34">
        <v>436</v>
      </c>
      <c r="C29361" s="34">
        <v>450</v>
      </c>
      <c r="D29361" s="34">
        <v>492</v>
      </c>
      <c r="E29361" s="34">
        <v>560</v>
      </c>
      <c r="F29361" s="34">
        <v>391</v>
      </c>
      <c r="G29361" s="34">
        <v>483</v>
      </c>
      <c r="H29361" s="34">
        <v>547</v>
      </c>
      <c r="I29361" s="34">
        <v>451</v>
      </c>
      <c r="J29361" s="34">
        <v>529</v>
      </c>
      <c r="K29361" s="34">
        <v>403</v>
      </c>
      <c r="L29361" s="34">
        <v>481</v>
      </c>
      <c r="M29361" s="34">
        <v>296</v>
      </c>
    </row>
    <row r="29362" spans="1:13" x14ac:dyDescent="0.2">
      <c r="A29362" s="34" t="s">
        <v>130256</v>
      </c>
      <c r="B29362" s="34">
        <v>406</v>
      </c>
      <c r="C29362" s="34">
        <v>384</v>
      </c>
      <c r="D29362" s="34">
        <v>373</v>
      </c>
      <c r="E29362" s="34">
        <v>440</v>
      </c>
      <c r="F29362" s="34">
        <v>422</v>
      </c>
      <c r="G29362" s="34">
        <v>386</v>
      </c>
      <c r="H29362" s="34">
        <v>378</v>
      </c>
      <c r="I29362" s="34">
        <v>388</v>
      </c>
      <c r="J29362" s="34">
        <v>427</v>
      </c>
      <c r="K29362" s="34">
        <v>325</v>
      </c>
      <c r="L29362" s="34">
        <v>399</v>
      </c>
      <c r="M29362" s="34">
        <v>306</v>
      </c>
    </row>
    <row r="29363" spans="1:13" x14ac:dyDescent="0.2">
      <c r="A29363" s="34" t="s">
        <v>130257</v>
      </c>
      <c r="B29363" s="34">
        <v>424</v>
      </c>
      <c r="C29363" s="34">
        <v>502</v>
      </c>
      <c r="D29363" s="34">
        <v>505</v>
      </c>
      <c r="E29363" s="34">
        <v>488</v>
      </c>
      <c r="F29363" s="34">
        <v>517</v>
      </c>
      <c r="G29363" s="34">
        <v>441</v>
      </c>
      <c r="H29363" s="34">
        <v>599</v>
      </c>
      <c r="I29363" s="34">
        <v>520</v>
      </c>
      <c r="J29363" s="34">
        <v>556</v>
      </c>
      <c r="K29363" s="34">
        <v>408</v>
      </c>
      <c r="L29363" s="34">
        <v>511</v>
      </c>
      <c r="M29363" s="34">
        <v>397</v>
      </c>
    </row>
    <row r="29364" spans="1:13" x14ac:dyDescent="0.2">
      <c r="A29364" s="34" t="s">
        <v>130258</v>
      </c>
      <c r="B29364" s="34">
        <v>440</v>
      </c>
      <c r="C29364" s="34">
        <v>412</v>
      </c>
      <c r="D29364" s="34">
        <v>409</v>
      </c>
      <c r="E29364" s="34">
        <v>443</v>
      </c>
      <c r="F29364" s="34">
        <v>364</v>
      </c>
      <c r="G29364" s="34">
        <v>416</v>
      </c>
      <c r="H29364" s="34">
        <v>502</v>
      </c>
      <c r="I29364" s="34">
        <v>430</v>
      </c>
      <c r="J29364" s="34">
        <v>405</v>
      </c>
      <c r="K29364" s="34">
        <v>289</v>
      </c>
      <c r="L29364" s="34">
        <v>402</v>
      </c>
      <c r="M29364" s="34">
        <v>285</v>
      </c>
    </row>
    <row r="29365" spans="1:13" x14ac:dyDescent="0.2">
      <c r="A29365" s="34" t="s">
        <v>130259</v>
      </c>
      <c r="B29365" s="34">
        <v>523</v>
      </c>
      <c r="C29365" s="34">
        <v>570</v>
      </c>
      <c r="D29365" s="34">
        <v>494</v>
      </c>
      <c r="E29365" s="34">
        <v>644</v>
      </c>
      <c r="F29365" s="34">
        <v>470</v>
      </c>
      <c r="G29365" s="34">
        <v>578</v>
      </c>
      <c r="H29365" s="34">
        <v>580</v>
      </c>
      <c r="I29365" s="34">
        <v>561</v>
      </c>
      <c r="J29365" s="34">
        <v>535</v>
      </c>
      <c r="K29365" s="34">
        <v>431</v>
      </c>
      <c r="L29365" s="34">
        <v>520</v>
      </c>
      <c r="M29365" s="34">
        <v>464</v>
      </c>
    </row>
    <row r="29366" spans="1:13" x14ac:dyDescent="0.2">
      <c r="A29366" s="34" t="s">
        <v>130260</v>
      </c>
      <c r="B29366" s="34">
        <v>691</v>
      </c>
      <c r="C29366" s="34">
        <v>776</v>
      </c>
      <c r="D29366" s="34">
        <v>836</v>
      </c>
      <c r="E29366" s="34">
        <v>720</v>
      </c>
      <c r="F29366" s="34">
        <v>687</v>
      </c>
      <c r="G29366" s="34">
        <v>683</v>
      </c>
      <c r="H29366" s="34">
        <v>791</v>
      </c>
      <c r="I29366" s="34">
        <v>635</v>
      </c>
      <c r="J29366" s="34">
        <v>854</v>
      </c>
      <c r="K29366" s="34">
        <v>608</v>
      </c>
      <c r="L29366" s="34">
        <v>697</v>
      </c>
      <c r="M29366" s="34">
        <v>551</v>
      </c>
    </row>
    <row r="29367" spans="1:13" x14ac:dyDescent="0.2">
      <c r="A29367" s="34" t="s">
        <v>130261</v>
      </c>
      <c r="B29367" s="34">
        <v>692</v>
      </c>
      <c r="C29367" s="34">
        <v>655</v>
      </c>
      <c r="D29367" s="34">
        <v>591</v>
      </c>
      <c r="E29367" s="34">
        <v>694</v>
      </c>
      <c r="F29367" s="34">
        <v>613</v>
      </c>
      <c r="G29367" s="34">
        <v>696</v>
      </c>
      <c r="H29367" s="34">
        <v>688</v>
      </c>
      <c r="I29367" s="34">
        <v>653</v>
      </c>
      <c r="J29367" s="34">
        <v>709</v>
      </c>
      <c r="K29367" s="34">
        <v>563</v>
      </c>
      <c r="L29367" s="34">
        <v>598</v>
      </c>
      <c r="M29367" s="34">
        <v>491</v>
      </c>
    </row>
    <row r="29368" spans="1:13" x14ac:dyDescent="0.2">
      <c r="A29368" s="34" t="s">
        <v>130262</v>
      </c>
      <c r="B29368" s="34">
        <v>469</v>
      </c>
      <c r="C29368" s="34">
        <v>510</v>
      </c>
      <c r="D29368" s="34">
        <v>455</v>
      </c>
      <c r="E29368" s="34">
        <v>500</v>
      </c>
      <c r="F29368" s="34">
        <v>516</v>
      </c>
      <c r="G29368" s="34">
        <v>459</v>
      </c>
      <c r="H29368" s="34">
        <v>594</v>
      </c>
      <c r="I29368" s="34">
        <v>489</v>
      </c>
      <c r="J29368" s="34">
        <v>589</v>
      </c>
      <c r="K29368" s="34">
        <v>457</v>
      </c>
      <c r="L29368" s="34">
        <v>604</v>
      </c>
      <c r="M29368" s="34">
        <v>376</v>
      </c>
    </row>
    <row r="29369" spans="1:13" x14ac:dyDescent="0.2">
      <c r="A29369" s="34" t="s">
        <v>130263</v>
      </c>
      <c r="B29369" s="34">
        <v>760</v>
      </c>
      <c r="C29369" s="34">
        <v>780</v>
      </c>
      <c r="D29369" s="34">
        <v>875</v>
      </c>
      <c r="E29369" s="34">
        <v>862</v>
      </c>
      <c r="F29369" s="34">
        <v>783</v>
      </c>
      <c r="G29369" s="34">
        <v>755</v>
      </c>
      <c r="H29369" s="34">
        <v>796</v>
      </c>
      <c r="I29369" s="34">
        <v>756</v>
      </c>
      <c r="J29369" s="34">
        <v>831</v>
      </c>
      <c r="K29369" s="34">
        <v>626</v>
      </c>
      <c r="L29369" s="34">
        <v>878</v>
      </c>
      <c r="M29369" s="34">
        <v>590</v>
      </c>
    </row>
    <row r="29370" spans="1:13" x14ac:dyDescent="0.2">
      <c r="A29370" s="34" t="s">
        <v>130264</v>
      </c>
      <c r="B29370" s="34">
        <v>1052</v>
      </c>
      <c r="C29370" s="34">
        <v>981</v>
      </c>
      <c r="D29370" s="34">
        <v>1202</v>
      </c>
      <c r="E29370" s="34">
        <v>1016</v>
      </c>
      <c r="F29370" s="34">
        <v>911</v>
      </c>
      <c r="G29370" s="34">
        <v>941</v>
      </c>
      <c r="H29370" s="34">
        <v>1175</v>
      </c>
      <c r="I29370" s="34">
        <v>947</v>
      </c>
      <c r="J29370" s="34">
        <v>1094</v>
      </c>
      <c r="K29370" s="34">
        <v>768</v>
      </c>
      <c r="L29370" s="34">
        <v>1224</v>
      </c>
      <c r="M29370" s="34">
        <v>804</v>
      </c>
    </row>
    <row r="29371" spans="1:13" x14ac:dyDescent="0.2">
      <c r="A29371" s="34" t="s">
        <v>130265</v>
      </c>
      <c r="B29371" s="34">
        <v>243</v>
      </c>
      <c r="C29371" s="34">
        <v>351</v>
      </c>
      <c r="D29371" s="34">
        <v>314</v>
      </c>
      <c r="E29371" s="34">
        <v>305</v>
      </c>
      <c r="F29371" s="34">
        <v>239</v>
      </c>
      <c r="G29371" s="34">
        <v>252</v>
      </c>
      <c r="H29371" s="34">
        <v>240</v>
      </c>
      <c r="I29371" s="34">
        <v>293</v>
      </c>
      <c r="J29371" s="34">
        <v>247</v>
      </c>
      <c r="K29371" s="34">
        <v>225</v>
      </c>
      <c r="L29371" s="34">
        <v>243</v>
      </c>
      <c r="M29371" s="34">
        <v>264</v>
      </c>
    </row>
    <row r="29372" spans="1:13" x14ac:dyDescent="0.2">
      <c r="A29372" s="34" t="s">
        <v>130266</v>
      </c>
      <c r="B29372" s="34">
        <v>419</v>
      </c>
      <c r="C29372" s="34">
        <v>410</v>
      </c>
      <c r="D29372" s="34">
        <v>523</v>
      </c>
      <c r="E29372" s="34">
        <v>435</v>
      </c>
      <c r="F29372" s="34">
        <v>433</v>
      </c>
      <c r="G29372" s="34">
        <v>455</v>
      </c>
      <c r="H29372" s="34">
        <v>506</v>
      </c>
      <c r="I29372" s="34">
        <v>446</v>
      </c>
      <c r="J29372" s="34">
        <v>559</v>
      </c>
      <c r="K29372" s="34">
        <v>390</v>
      </c>
      <c r="L29372" s="34">
        <v>526</v>
      </c>
      <c r="M29372" s="34">
        <v>365</v>
      </c>
    </row>
    <row r="29373" spans="1:13" x14ac:dyDescent="0.2">
      <c r="A29373" s="34" t="s">
        <v>130267</v>
      </c>
      <c r="B29373" s="34">
        <v>419</v>
      </c>
      <c r="C29373" s="34">
        <v>476</v>
      </c>
      <c r="D29373" s="34">
        <v>486</v>
      </c>
      <c r="E29373" s="34">
        <v>526</v>
      </c>
      <c r="F29373" s="34">
        <v>493</v>
      </c>
      <c r="G29373" s="34">
        <v>485</v>
      </c>
      <c r="H29373" s="34">
        <v>464</v>
      </c>
      <c r="I29373" s="34">
        <v>527</v>
      </c>
      <c r="J29373" s="34">
        <v>466</v>
      </c>
      <c r="K29373" s="34">
        <v>399</v>
      </c>
      <c r="L29373" s="34">
        <v>435</v>
      </c>
      <c r="M29373" s="34">
        <v>388</v>
      </c>
    </row>
    <row r="29374" spans="1:13" x14ac:dyDescent="0.2">
      <c r="A29374" s="34" t="s">
        <v>130268</v>
      </c>
      <c r="B29374" s="34">
        <v>612</v>
      </c>
      <c r="C29374" s="34">
        <v>671</v>
      </c>
      <c r="D29374" s="34">
        <v>771</v>
      </c>
      <c r="E29374" s="34">
        <v>650</v>
      </c>
      <c r="F29374" s="34">
        <v>692</v>
      </c>
      <c r="G29374" s="34">
        <v>600</v>
      </c>
      <c r="H29374" s="34">
        <v>761</v>
      </c>
      <c r="I29374" s="34">
        <v>602</v>
      </c>
      <c r="J29374" s="34">
        <v>812</v>
      </c>
      <c r="K29374" s="34">
        <v>519</v>
      </c>
      <c r="L29374" s="34">
        <v>673</v>
      </c>
      <c r="M29374" s="34">
        <v>503</v>
      </c>
    </row>
    <row r="29375" spans="1:13" x14ac:dyDescent="0.2">
      <c r="A29375" s="34" t="s">
        <v>130269</v>
      </c>
      <c r="B29375" s="34">
        <v>860</v>
      </c>
      <c r="C29375" s="34">
        <v>733</v>
      </c>
      <c r="D29375" s="34">
        <v>869</v>
      </c>
      <c r="E29375" s="34">
        <v>861</v>
      </c>
      <c r="F29375" s="34">
        <v>899</v>
      </c>
      <c r="G29375" s="34">
        <v>680</v>
      </c>
      <c r="H29375" s="34">
        <v>929</v>
      </c>
      <c r="I29375" s="34">
        <v>664</v>
      </c>
      <c r="J29375" s="34">
        <v>944</v>
      </c>
      <c r="K29375" s="34">
        <v>639</v>
      </c>
      <c r="L29375" s="34">
        <v>898</v>
      </c>
      <c r="M29375" s="34">
        <v>596</v>
      </c>
    </row>
    <row r="29376" spans="1:13" x14ac:dyDescent="0.2">
      <c r="A29376" s="34" t="s">
        <v>130270</v>
      </c>
      <c r="B29376" s="34">
        <v>309</v>
      </c>
      <c r="C29376" s="34">
        <v>285</v>
      </c>
      <c r="D29376" s="34">
        <v>383</v>
      </c>
      <c r="E29376" s="34">
        <v>332</v>
      </c>
      <c r="F29376" s="34">
        <v>332</v>
      </c>
      <c r="G29376" s="34">
        <v>266</v>
      </c>
      <c r="H29376" s="34">
        <v>380</v>
      </c>
      <c r="I29376" s="34">
        <v>344</v>
      </c>
      <c r="J29376" s="34">
        <v>340</v>
      </c>
      <c r="K29376" s="34">
        <v>257</v>
      </c>
      <c r="L29376" s="34">
        <v>316</v>
      </c>
      <c r="M29376" s="34">
        <v>247</v>
      </c>
    </row>
    <row r="29377" spans="1:13" x14ac:dyDescent="0.2">
      <c r="A29377" s="34" t="s">
        <v>130271</v>
      </c>
      <c r="B29377" s="34">
        <v>413</v>
      </c>
      <c r="C29377" s="34">
        <v>494</v>
      </c>
      <c r="D29377" s="34">
        <v>449</v>
      </c>
      <c r="E29377" s="34">
        <v>449</v>
      </c>
      <c r="F29377" s="34">
        <v>400</v>
      </c>
      <c r="G29377" s="34">
        <v>439</v>
      </c>
      <c r="H29377" s="34">
        <v>558</v>
      </c>
      <c r="I29377" s="34">
        <v>458</v>
      </c>
      <c r="J29377" s="34">
        <v>509</v>
      </c>
      <c r="K29377" s="34">
        <v>399</v>
      </c>
      <c r="L29377" s="34">
        <v>426</v>
      </c>
      <c r="M29377" s="34">
        <v>363</v>
      </c>
    </row>
    <row r="29378" spans="1:13" x14ac:dyDescent="0.2">
      <c r="A29378" s="34" t="s">
        <v>130272</v>
      </c>
      <c r="B29378" s="34">
        <v>565</v>
      </c>
      <c r="C29378" s="34">
        <v>621</v>
      </c>
      <c r="D29378" s="34">
        <v>666</v>
      </c>
      <c r="E29378" s="34">
        <v>628</v>
      </c>
      <c r="F29378" s="34">
        <v>561</v>
      </c>
      <c r="G29378" s="34">
        <v>566</v>
      </c>
      <c r="H29378" s="34">
        <v>666</v>
      </c>
      <c r="I29378" s="34">
        <v>568</v>
      </c>
      <c r="J29378" s="34">
        <v>606</v>
      </c>
      <c r="K29378" s="34">
        <v>454</v>
      </c>
      <c r="L29378" s="34">
        <v>526</v>
      </c>
      <c r="M29378" s="34">
        <v>413</v>
      </c>
    </row>
    <row r="29379" spans="1:13" x14ac:dyDescent="0.2">
      <c r="A29379" s="34" t="s">
        <v>130273</v>
      </c>
      <c r="B29379" s="34">
        <v>456</v>
      </c>
      <c r="C29379" s="34">
        <v>457</v>
      </c>
      <c r="D29379" s="34">
        <v>483</v>
      </c>
      <c r="E29379" s="34">
        <v>485</v>
      </c>
      <c r="F29379" s="34">
        <v>543</v>
      </c>
      <c r="G29379" s="34">
        <v>439</v>
      </c>
      <c r="H29379" s="34">
        <v>463</v>
      </c>
      <c r="I29379" s="34">
        <v>466</v>
      </c>
      <c r="J29379" s="34">
        <v>503</v>
      </c>
      <c r="K29379" s="34">
        <v>384</v>
      </c>
      <c r="L29379" s="34">
        <v>459</v>
      </c>
      <c r="M29379" s="34">
        <v>389</v>
      </c>
    </row>
    <row r="29380" spans="1:13" x14ac:dyDescent="0.2">
      <c r="A29380" s="34" t="s">
        <v>130274</v>
      </c>
      <c r="B29380" s="34">
        <v>261</v>
      </c>
      <c r="C29380" s="34">
        <v>366</v>
      </c>
      <c r="D29380" s="34">
        <v>383</v>
      </c>
      <c r="E29380" s="34">
        <v>373</v>
      </c>
      <c r="F29380" s="34">
        <v>283</v>
      </c>
      <c r="G29380" s="34">
        <v>312</v>
      </c>
      <c r="H29380" s="34">
        <v>427</v>
      </c>
      <c r="I29380" s="34">
        <v>354</v>
      </c>
      <c r="J29380" s="34">
        <v>391</v>
      </c>
      <c r="K29380" s="34">
        <v>298</v>
      </c>
      <c r="L29380" s="34">
        <v>351</v>
      </c>
      <c r="M29380" s="34">
        <v>263</v>
      </c>
    </row>
    <row r="29381" spans="1:13" x14ac:dyDescent="0.2">
      <c r="A29381" s="34" t="s">
        <v>130275</v>
      </c>
      <c r="B29381" s="34">
        <v>557</v>
      </c>
      <c r="C29381" s="34">
        <v>472</v>
      </c>
      <c r="D29381" s="34">
        <v>492</v>
      </c>
      <c r="E29381" s="34">
        <v>476</v>
      </c>
      <c r="F29381" s="34">
        <v>403</v>
      </c>
      <c r="G29381" s="34">
        <v>420</v>
      </c>
      <c r="H29381" s="34">
        <v>481</v>
      </c>
      <c r="I29381" s="34">
        <v>424</v>
      </c>
      <c r="J29381" s="34">
        <v>457</v>
      </c>
      <c r="K29381" s="34">
        <v>356</v>
      </c>
      <c r="L29381" s="34">
        <v>418</v>
      </c>
      <c r="M29381" s="34">
        <v>381</v>
      </c>
    </row>
    <row r="29382" spans="1:13" x14ac:dyDescent="0.2">
      <c r="A29382" s="34" t="s">
        <v>130276</v>
      </c>
      <c r="B29382" s="34">
        <v>502</v>
      </c>
      <c r="C29382" s="34">
        <v>399</v>
      </c>
      <c r="D29382" s="34">
        <v>559</v>
      </c>
      <c r="E29382" s="34">
        <v>528</v>
      </c>
      <c r="F29382" s="34">
        <v>498</v>
      </c>
      <c r="G29382" s="34">
        <v>431</v>
      </c>
      <c r="H29382" s="34">
        <v>591</v>
      </c>
      <c r="I29382" s="34">
        <v>389</v>
      </c>
      <c r="J29382" s="34">
        <v>536</v>
      </c>
      <c r="K29382" s="34">
        <v>396</v>
      </c>
      <c r="L29382" s="34">
        <v>490</v>
      </c>
      <c r="M29382" s="34">
        <v>339</v>
      </c>
    </row>
    <row r="29383" spans="1:13" x14ac:dyDescent="0.2">
      <c r="A29383" s="34" t="s">
        <v>130277</v>
      </c>
      <c r="B29383" s="34">
        <v>448</v>
      </c>
      <c r="C29383" s="34">
        <v>367</v>
      </c>
      <c r="D29383" s="34">
        <v>518</v>
      </c>
      <c r="E29383" s="34">
        <v>515</v>
      </c>
      <c r="F29383" s="34">
        <v>450</v>
      </c>
      <c r="G29383" s="34">
        <v>366</v>
      </c>
      <c r="H29383" s="34">
        <v>471</v>
      </c>
      <c r="I29383" s="34">
        <v>406</v>
      </c>
      <c r="J29383" s="34">
        <v>477</v>
      </c>
      <c r="K29383" s="34">
        <v>288</v>
      </c>
      <c r="L29383" s="34">
        <v>394</v>
      </c>
      <c r="M29383" s="34">
        <v>317</v>
      </c>
    </row>
    <row r="29384" spans="1:13" x14ac:dyDescent="0.2">
      <c r="A29384" s="34" t="s">
        <v>130278</v>
      </c>
      <c r="B29384" s="34">
        <v>682</v>
      </c>
      <c r="C29384" s="34">
        <v>624</v>
      </c>
      <c r="D29384" s="34">
        <v>737</v>
      </c>
      <c r="E29384" s="34">
        <v>656</v>
      </c>
      <c r="F29384" s="34">
        <v>726</v>
      </c>
      <c r="G29384" s="34">
        <v>599</v>
      </c>
      <c r="H29384" s="34">
        <v>751</v>
      </c>
      <c r="I29384" s="34">
        <v>712</v>
      </c>
      <c r="J29384" s="34">
        <v>708</v>
      </c>
      <c r="K29384" s="34">
        <v>574</v>
      </c>
      <c r="L29384" s="34">
        <v>699</v>
      </c>
      <c r="M29384" s="34">
        <v>556</v>
      </c>
    </row>
    <row r="29385" spans="1:13" x14ac:dyDescent="0.2">
      <c r="A29385" s="34" t="s">
        <v>130279</v>
      </c>
      <c r="B29385" s="34">
        <v>735</v>
      </c>
      <c r="C29385" s="34">
        <v>746</v>
      </c>
      <c r="D29385" s="34">
        <v>846</v>
      </c>
      <c r="E29385" s="34">
        <v>832</v>
      </c>
      <c r="F29385" s="34">
        <v>776</v>
      </c>
      <c r="G29385" s="34">
        <v>723</v>
      </c>
      <c r="H29385" s="34">
        <v>904</v>
      </c>
      <c r="I29385" s="34">
        <v>746</v>
      </c>
      <c r="J29385" s="34">
        <v>838</v>
      </c>
      <c r="K29385" s="34">
        <v>620</v>
      </c>
      <c r="L29385" s="34">
        <v>739</v>
      </c>
      <c r="M29385" s="34">
        <v>576</v>
      </c>
    </row>
    <row r="29386" spans="1:13" x14ac:dyDescent="0.2">
      <c r="A29386" s="34" t="s">
        <v>130280</v>
      </c>
      <c r="B29386" s="34">
        <v>297</v>
      </c>
      <c r="C29386" s="34">
        <v>460</v>
      </c>
      <c r="D29386" s="34">
        <v>337</v>
      </c>
      <c r="E29386" s="34">
        <v>464</v>
      </c>
      <c r="F29386" s="34">
        <v>316</v>
      </c>
      <c r="G29386" s="34">
        <v>455</v>
      </c>
      <c r="H29386" s="34">
        <v>412</v>
      </c>
      <c r="I29386" s="34">
        <v>492</v>
      </c>
      <c r="J29386" s="34">
        <v>415</v>
      </c>
      <c r="K29386" s="34">
        <v>386</v>
      </c>
      <c r="L29386" s="34">
        <v>341</v>
      </c>
      <c r="M29386" s="34">
        <v>401</v>
      </c>
    </row>
    <row r="29387" spans="1:13" x14ac:dyDescent="0.2">
      <c r="A29387" s="34" t="s">
        <v>130281</v>
      </c>
      <c r="B29387" s="34">
        <v>448</v>
      </c>
      <c r="C29387" s="34">
        <v>504</v>
      </c>
      <c r="D29387" s="34">
        <v>424</v>
      </c>
      <c r="E29387" s="34">
        <v>540</v>
      </c>
      <c r="F29387" s="34">
        <v>339</v>
      </c>
      <c r="G29387" s="34">
        <v>442</v>
      </c>
      <c r="H29387" s="34">
        <v>467</v>
      </c>
      <c r="I29387" s="34">
        <v>467</v>
      </c>
      <c r="J29387" s="34">
        <v>495</v>
      </c>
      <c r="K29387" s="34">
        <v>390</v>
      </c>
      <c r="L29387" s="34">
        <v>465</v>
      </c>
      <c r="M29387" s="34">
        <v>357</v>
      </c>
    </row>
    <row r="29388" spans="1:13" x14ac:dyDescent="0.2">
      <c r="A29388" s="34" t="s">
        <v>130282</v>
      </c>
      <c r="B29388" s="34">
        <v>524</v>
      </c>
      <c r="C29388" s="34">
        <v>548</v>
      </c>
      <c r="D29388" s="34">
        <v>542</v>
      </c>
      <c r="E29388" s="34">
        <v>608</v>
      </c>
      <c r="F29388" s="34">
        <v>551</v>
      </c>
      <c r="G29388" s="34">
        <v>508</v>
      </c>
      <c r="H29388" s="34">
        <v>657</v>
      </c>
      <c r="I29388" s="34">
        <v>636</v>
      </c>
      <c r="J29388" s="34">
        <v>559</v>
      </c>
      <c r="K29388" s="34">
        <v>466</v>
      </c>
      <c r="L29388" s="34">
        <v>568</v>
      </c>
      <c r="M29388" s="34">
        <v>424</v>
      </c>
    </row>
    <row r="29389" spans="1:13" x14ac:dyDescent="0.2">
      <c r="A29389" s="34" t="s">
        <v>130283</v>
      </c>
      <c r="B29389" s="34">
        <v>613</v>
      </c>
      <c r="C29389" s="34">
        <v>704</v>
      </c>
      <c r="D29389" s="34">
        <v>753</v>
      </c>
      <c r="E29389" s="34">
        <v>774</v>
      </c>
      <c r="F29389" s="34">
        <v>647</v>
      </c>
      <c r="G29389" s="34">
        <v>611</v>
      </c>
      <c r="H29389" s="34">
        <v>729</v>
      </c>
      <c r="I29389" s="34">
        <v>706</v>
      </c>
      <c r="J29389" s="34">
        <v>684</v>
      </c>
      <c r="K29389" s="34">
        <v>615</v>
      </c>
      <c r="L29389" s="34">
        <v>572</v>
      </c>
      <c r="M29389" s="34">
        <v>523</v>
      </c>
    </row>
    <row r="29390" spans="1:13" x14ac:dyDescent="0.2">
      <c r="A29390" s="34" t="s">
        <v>130284</v>
      </c>
      <c r="B29390" s="34">
        <v>525</v>
      </c>
      <c r="C29390" s="34">
        <v>591</v>
      </c>
      <c r="D29390" s="34">
        <v>641</v>
      </c>
      <c r="E29390" s="34">
        <v>745</v>
      </c>
      <c r="F29390" s="34">
        <v>646</v>
      </c>
      <c r="G29390" s="34">
        <v>652</v>
      </c>
      <c r="H29390" s="34">
        <v>710</v>
      </c>
      <c r="I29390" s="34">
        <v>738</v>
      </c>
      <c r="J29390" s="34">
        <v>716</v>
      </c>
      <c r="K29390" s="34">
        <v>563</v>
      </c>
      <c r="L29390" s="34">
        <v>631</v>
      </c>
      <c r="M29390" s="34">
        <v>562</v>
      </c>
    </row>
    <row r="29391" spans="1:13" x14ac:dyDescent="0.2">
      <c r="A29391" s="34" t="s">
        <v>130285</v>
      </c>
      <c r="B29391" s="34">
        <v>341</v>
      </c>
      <c r="C29391" s="34">
        <v>325</v>
      </c>
      <c r="D29391" s="34">
        <v>298</v>
      </c>
      <c r="E29391" s="34">
        <v>300</v>
      </c>
      <c r="F29391" s="34">
        <v>307</v>
      </c>
      <c r="G29391" s="34">
        <v>338</v>
      </c>
      <c r="H29391" s="34">
        <v>345</v>
      </c>
      <c r="I29391" s="34">
        <v>339</v>
      </c>
      <c r="J29391" s="34">
        <v>373</v>
      </c>
      <c r="K29391" s="34">
        <v>263</v>
      </c>
      <c r="L29391" s="34">
        <v>312</v>
      </c>
      <c r="M29391" s="34">
        <v>237</v>
      </c>
    </row>
    <row r="29392" spans="1:13" x14ac:dyDescent="0.2">
      <c r="A29392" s="34" t="s">
        <v>130286</v>
      </c>
      <c r="B29392" s="34">
        <v>788</v>
      </c>
      <c r="C29392" s="34">
        <v>525</v>
      </c>
      <c r="D29392" s="34">
        <v>667</v>
      </c>
      <c r="E29392" s="34">
        <v>686</v>
      </c>
      <c r="F29392" s="34">
        <v>553</v>
      </c>
      <c r="G29392" s="34">
        <v>577</v>
      </c>
      <c r="H29392" s="34">
        <v>710</v>
      </c>
      <c r="I29392" s="34">
        <v>610</v>
      </c>
      <c r="J29392" s="34">
        <v>739</v>
      </c>
      <c r="K29392" s="34">
        <v>460</v>
      </c>
      <c r="L29392" s="34">
        <v>649</v>
      </c>
      <c r="M29392" s="34">
        <v>506</v>
      </c>
    </row>
    <row r="29393" spans="1:13" x14ac:dyDescent="0.2">
      <c r="A29393" s="34" t="s">
        <v>130287</v>
      </c>
      <c r="B29393" s="34">
        <v>642</v>
      </c>
      <c r="C29393" s="34">
        <v>494</v>
      </c>
      <c r="D29393" s="34">
        <v>534</v>
      </c>
      <c r="E29393" s="34">
        <v>534</v>
      </c>
      <c r="F29393" s="34">
        <v>506</v>
      </c>
      <c r="G29393" s="34">
        <v>507</v>
      </c>
      <c r="H29393" s="34">
        <v>576</v>
      </c>
      <c r="I29393" s="34">
        <v>497</v>
      </c>
      <c r="J29393" s="34">
        <v>538</v>
      </c>
      <c r="K29393" s="34">
        <v>449</v>
      </c>
      <c r="L29393" s="34">
        <v>477</v>
      </c>
      <c r="M29393" s="34">
        <v>401</v>
      </c>
    </row>
    <row r="29394" spans="1:13" x14ac:dyDescent="0.2">
      <c r="A29394" s="34" t="s">
        <v>130288</v>
      </c>
      <c r="B29394" s="34">
        <v>382</v>
      </c>
      <c r="C29394" s="34">
        <v>488</v>
      </c>
      <c r="D29394" s="34">
        <v>410</v>
      </c>
      <c r="E29394" s="34">
        <v>524</v>
      </c>
      <c r="F29394" s="34">
        <v>445</v>
      </c>
      <c r="G29394" s="34">
        <v>464</v>
      </c>
      <c r="H29394" s="34">
        <v>574</v>
      </c>
      <c r="I29394" s="34">
        <v>476</v>
      </c>
      <c r="J29394" s="34">
        <v>554</v>
      </c>
      <c r="K29394" s="34">
        <v>432</v>
      </c>
      <c r="L29394" s="34">
        <v>490</v>
      </c>
      <c r="M29394" s="34">
        <v>370</v>
      </c>
    </row>
    <row r="29395" spans="1:13" x14ac:dyDescent="0.2">
      <c r="A29395" s="34" t="s">
        <v>130289</v>
      </c>
      <c r="B29395" s="34">
        <v>434</v>
      </c>
      <c r="C29395" s="34">
        <v>379</v>
      </c>
      <c r="D29395" s="34">
        <v>398</v>
      </c>
      <c r="E29395" s="34">
        <v>400</v>
      </c>
      <c r="F29395" s="34">
        <v>358</v>
      </c>
      <c r="G29395" s="34">
        <v>330</v>
      </c>
      <c r="H29395" s="34">
        <v>440</v>
      </c>
      <c r="I29395" s="34">
        <v>398</v>
      </c>
      <c r="J29395" s="34">
        <v>433</v>
      </c>
      <c r="K29395" s="34">
        <v>368</v>
      </c>
      <c r="L29395" s="34">
        <v>455</v>
      </c>
      <c r="M29395" s="34">
        <v>295</v>
      </c>
    </row>
    <row r="29396" spans="1:13" x14ac:dyDescent="0.2">
      <c r="A29396" s="34" t="s">
        <v>130290</v>
      </c>
      <c r="B29396" s="34">
        <v>624</v>
      </c>
      <c r="C29396" s="34">
        <v>536</v>
      </c>
      <c r="D29396" s="34">
        <v>594</v>
      </c>
      <c r="E29396" s="34">
        <v>594</v>
      </c>
      <c r="F29396" s="34">
        <v>599</v>
      </c>
      <c r="G29396" s="34">
        <v>556</v>
      </c>
      <c r="H29396" s="34">
        <v>624</v>
      </c>
      <c r="I29396" s="34">
        <v>529</v>
      </c>
      <c r="J29396" s="34">
        <v>553</v>
      </c>
      <c r="K29396" s="34">
        <v>474</v>
      </c>
      <c r="L29396" s="34">
        <v>505</v>
      </c>
      <c r="M29396" s="34">
        <v>450</v>
      </c>
    </row>
    <row r="29397" spans="1:13" x14ac:dyDescent="0.2">
      <c r="A29397" s="34" t="s">
        <v>130291</v>
      </c>
      <c r="B29397" s="34">
        <v>509</v>
      </c>
      <c r="C29397" s="34">
        <v>551</v>
      </c>
      <c r="D29397" s="34">
        <v>634</v>
      </c>
      <c r="E29397" s="34">
        <v>600</v>
      </c>
      <c r="F29397" s="34">
        <v>523</v>
      </c>
      <c r="G29397" s="34">
        <v>534</v>
      </c>
      <c r="H29397" s="34">
        <v>620</v>
      </c>
      <c r="I29397" s="34">
        <v>569</v>
      </c>
      <c r="J29397" s="34">
        <v>608</v>
      </c>
      <c r="K29397" s="34">
        <v>496</v>
      </c>
      <c r="L29397" s="34">
        <v>553</v>
      </c>
      <c r="M29397" s="34">
        <v>435</v>
      </c>
    </row>
    <row r="29398" spans="1:13" x14ac:dyDescent="0.2">
      <c r="A29398" s="34" t="s">
        <v>130292</v>
      </c>
      <c r="B29398" s="34">
        <v>326</v>
      </c>
      <c r="C29398" s="34">
        <v>408</v>
      </c>
      <c r="D29398" s="34">
        <v>459</v>
      </c>
      <c r="E29398" s="34">
        <v>483</v>
      </c>
      <c r="F29398" s="34">
        <v>460</v>
      </c>
      <c r="G29398" s="34">
        <v>448</v>
      </c>
      <c r="H29398" s="34">
        <v>447</v>
      </c>
      <c r="I29398" s="34">
        <v>482</v>
      </c>
      <c r="J29398" s="34">
        <v>408</v>
      </c>
      <c r="K29398" s="34">
        <v>350</v>
      </c>
      <c r="L29398" s="34">
        <v>441</v>
      </c>
      <c r="M29398" s="34">
        <v>385</v>
      </c>
    </row>
    <row r="29399" spans="1:13" x14ac:dyDescent="0.2">
      <c r="A29399" s="34" t="s">
        <v>130293</v>
      </c>
      <c r="B29399" s="34">
        <v>635</v>
      </c>
      <c r="C29399" s="34">
        <v>784</v>
      </c>
      <c r="D29399" s="34">
        <v>867</v>
      </c>
      <c r="E29399" s="34">
        <v>819</v>
      </c>
      <c r="F29399" s="34">
        <v>669</v>
      </c>
      <c r="G29399" s="34">
        <v>744</v>
      </c>
      <c r="H29399" s="34">
        <v>870</v>
      </c>
      <c r="I29399" s="34">
        <v>722</v>
      </c>
      <c r="J29399" s="34">
        <v>888</v>
      </c>
      <c r="K29399" s="34">
        <v>634</v>
      </c>
      <c r="L29399" s="34">
        <v>909</v>
      </c>
      <c r="M29399" s="34">
        <v>604</v>
      </c>
    </row>
    <row r="29400" spans="1:13" x14ac:dyDescent="0.2">
      <c r="A29400" s="34" t="s">
        <v>130294</v>
      </c>
      <c r="B29400" s="34">
        <v>503</v>
      </c>
      <c r="C29400" s="34">
        <v>575</v>
      </c>
      <c r="D29400" s="34">
        <v>558</v>
      </c>
      <c r="E29400" s="34">
        <v>663</v>
      </c>
      <c r="F29400" s="34">
        <v>522</v>
      </c>
      <c r="G29400" s="34">
        <v>567</v>
      </c>
      <c r="H29400" s="34">
        <v>720</v>
      </c>
      <c r="I29400" s="34">
        <v>645</v>
      </c>
      <c r="J29400" s="34">
        <v>590</v>
      </c>
      <c r="K29400" s="34">
        <v>502</v>
      </c>
      <c r="L29400" s="34">
        <v>672</v>
      </c>
      <c r="M29400" s="34">
        <v>420</v>
      </c>
    </row>
    <row r="29401" spans="1:13" x14ac:dyDescent="0.2">
      <c r="A29401" s="34" t="s">
        <v>130295</v>
      </c>
      <c r="B29401" s="34">
        <v>366</v>
      </c>
      <c r="C29401" s="34">
        <v>422</v>
      </c>
      <c r="D29401" s="34">
        <v>404</v>
      </c>
      <c r="E29401" s="34">
        <v>508</v>
      </c>
      <c r="F29401" s="34">
        <v>317</v>
      </c>
      <c r="G29401" s="34">
        <v>379</v>
      </c>
      <c r="H29401" s="34">
        <v>432</v>
      </c>
      <c r="I29401" s="34">
        <v>406</v>
      </c>
      <c r="J29401" s="34">
        <v>391</v>
      </c>
      <c r="K29401" s="34">
        <v>337</v>
      </c>
      <c r="L29401" s="34">
        <v>314</v>
      </c>
      <c r="M29401" s="34">
        <v>298</v>
      </c>
    </row>
    <row r="29402" spans="1:13" x14ac:dyDescent="0.2">
      <c r="A29402" s="34" t="s">
        <v>130296</v>
      </c>
      <c r="B29402" s="34">
        <v>708</v>
      </c>
      <c r="C29402" s="34">
        <v>642</v>
      </c>
      <c r="D29402" s="34">
        <v>797</v>
      </c>
      <c r="E29402" s="34">
        <v>668</v>
      </c>
      <c r="F29402" s="34">
        <v>593</v>
      </c>
      <c r="G29402" s="34">
        <v>619</v>
      </c>
      <c r="H29402" s="34">
        <v>758</v>
      </c>
      <c r="I29402" s="34">
        <v>635</v>
      </c>
      <c r="J29402" s="34">
        <v>814</v>
      </c>
      <c r="K29402" s="34">
        <v>560</v>
      </c>
      <c r="L29402" s="34">
        <v>788</v>
      </c>
      <c r="M29402" s="34">
        <v>493</v>
      </c>
    </row>
    <row r="29403" spans="1:13" x14ac:dyDescent="0.2">
      <c r="A29403" s="34" t="s">
        <v>130297</v>
      </c>
      <c r="B29403" s="34">
        <v>432</v>
      </c>
      <c r="C29403" s="34">
        <v>339</v>
      </c>
      <c r="D29403" s="34">
        <v>448</v>
      </c>
      <c r="E29403" s="34">
        <v>432</v>
      </c>
      <c r="F29403" s="34">
        <v>381</v>
      </c>
      <c r="G29403" s="34">
        <v>391</v>
      </c>
      <c r="H29403" s="34">
        <v>436</v>
      </c>
      <c r="I29403" s="34">
        <v>375</v>
      </c>
      <c r="J29403" s="34">
        <v>415</v>
      </c>
      <c r="K29403" s="34">
        <v>303</v>
      </c>
      <c r="L29403" s="34">
        <v>406</v>
      </c>
      <c r="M29403" s="34">
        <v>324</v>
      </c>
    </row>
    <row r="29404" spans="1:13" x14ac:dyDescent="0.2">
      <c r="A29404" s="34" t="s">
        <v>130298</v>
      </c>
      <c r="B29404" s="34">
        <v>323</v>
      </c>
      <c r="C29404" s="34">
        <v>322</v>
      </c>
      <c r="D29404" s="34">
        <v>365</v>
      </c>
      <c r="E29404" s="34">
        <v>351</v>
      </c>
      <c r="F29404" s="34">
        <v>260</v>
      </c>
      <c r="G29404" s="34">
        <v>314</v>
      </c>
      <c r="H29404" s="34">
        <v>285</v>
      </c>
      <c r="I29404" s="34">
        <v>319</v>
      </c>
      <c r="J29404" s="34">
        <v>353</v>
      </c>
      <c r="K29404" s="34">
        <v>256</v>
      </c>
      <c r="L29404" s="34">
        <v>326</v>
      </c>
      <c r="M29404" s="34">
        <v>234</v>
      </c>
    </row>
    <row r="29405" spans="1:13" x14ac:dyDescent="0.2">
      <c r="A29405" s="34" t="s">
        <v>130299</v>
      </c>
      <c r="B29405" s="34">
        <v>319</v>
      </c>
      <c r="C29405" s="34">
        <v>310</v>
      </c>
      <c r="D29405" s="34">
        <v>353</v>
      </c>
      <c r="E29405" s="34">
        <v>395</v>
      </c>
      <c r="F29405" s="34">
        <v>309</v>
      </c>
      <c r="G29405" s="34">
        <v>289</v>
      </c>
      <c r="H29405" s="34">
        <v>320</v>
      </c>
      <c r="I29405" s="34">
        <v>327</v>
      </c>
      <c r="J29405" s="34">
        <v>307</v>
      </c>
      <c r="K29405" s="34">
        <v>261</v>
      </c>
      <c r="L29405" s="34">
        <v>294</v>
      </c>
      <c r="M29405" s="34">
        <v>251</v>
      </c>
    </row>
    <row r="29406" spans="1:13" x14ac:dyDescent="0.2">
      <c r="A29406" s="34" t="s">
        <v>130300</v>
      </c>
      <c r="B29406" s="34">
        <v>754</v>
      </c>
      <c r="C29406" s="34">
        <v>444</v>
      </c>
      <c r="D29406" s="34">
        <v>559</v>
      </c>
      <c r="E29406" s="34">
        <v>574</v>
      </c>
      <c r="F29406" s="34">
        <v>472</v>
      </c>
      <c r="G29406" s="34">
        <v>498</v>
      </c>
      <c r="H29406" s="34">
        <v>655</v>
      </c>
      <c r="I29406" s="34">
        <v>549</v>
      </c>
      <c r="J29406" s="34">
        <v>673</v>
      </c>
      <c r="K29406" s="34">
        <v>435</v>
      </c>
      <c r="L29406" s="34">
        <v>543</v>
      </c>
      <c r="M29406" s="34">
        <v>385</v>
      </c>
    </row>
    <row r="29407" spans="1:13" x14ac:dyDescent="0.2">
      <c r="A29407" s="34" t="s">
        <v>130301</v>
      </c>
      <c r="B29407" s="34">
        <v>722</v>
      </c>
      <c r="C29407" s="34">
        <v>782</v>
      </c>
      <c r="D29407" s="34">
        <v>859</v>
      </c>
      <c r="E29407" s="34">
        <v>867</v>
      </c>
      <c r="F29407" s="34">
        <v>686</v>
      </c>
      <c r="G29407" s="34">
        <v>773</v>
      </c>
      <c r="H29407" s="34">
        <v>891</v>
      </c>
      <c r="I29407" s="34">
        <v>812</v>
      </c>
      <c r="J29407" s="34">
        <v>805</v>
      </c>
      <c r="K29407" s="34">
        <v>611</v>
      </c>
      <c r="L29407" s="34">
        <v>759</v>
      </c>
      <c r="M29407" s="34">
        <v>616</v>
      </c>
    </row>
    <row r="29408" spans="1:13" x14ac:dyDescent="0.2">
      <c r="A29408" s="34" t="s">
        <v>130302</v>
      </c>
      <c r="B29408" s="34">
        <v>460</v>
      </c>
      <c r="C29408" s="34">
        <v>547</v>
      </c>
      <c r="D29408" s="34">
        <v>524</v>
      </c>
      <c r="E29408" s="34">
        <v>591</v>
      </c>
      <c r="F29408" s="34">
        <v>505</v>
      </c>
      <c r="G29408" s="34">
        <v>509</v>
      </c>
      <c r="H29408" s="34">
        <v>518</v>
      </c>
      <c r="I29408" s="34">
        <v>454</v>
      </c>
      <c r="J29408" s="34">
        <v>566</v>
      </c>
      <c r="K29408" s="34">
        <v>444</v>
      </c>
      <c r="L29408" s="34">
        <v>545</v>
      </c>
      <c r="M29408" s="34">
        <v>392</v>
      </c>
    </row>
    <row r="29409" spans="1:13" x14ac:dyDescent="0.2">
      <c r="A29409" s="34" t="s">
        <v>130303</v>
      </c>
      <c r="B29409" s="34">
        <v>323</v>
      </c>
      <c r="C29409" s="34">
        <v>281</v>
      </c>
      <c r="D29409" s="34">
        <v>268</v>
      </c>
      <c r="E29409" s="34">
        <v>331</v>
      </c>
      <c r="F29409" s="34">
        <v>333</v>
      </c>
      <c r="G29409" s="34">
        <v>282</v>
      </c>
      <c r="H29409" s="34">
        <v>386</v>
      </c>
      <c r="I29409" s="34">
        <v>276</v>
      </c>
      <c r="J29409" s="34">
        <v>300</v>
      </c>
      <c r="K29409" s="34">
        <v>237</v>
      </c>
      <c r="L29409" s="34">
        <v>346</v>
      </c>
      <c r="M29409" s="34">
        <v>221</v>
      </c>
    </row>
    <row r="29410" spans="1:13" x14ac:dyDescent="0.2">
      <c r="A29410" s="34" t="s">
        <v>130304</v>
      </c>
      <c r="B29410" s="34">
        <v>381</v>
      </c>
      <c r="C29410" s="34">
        <v>367</v>
      </c>
      <c r="D29410" s="34">
        <v>367</v>
      </c>
      <c r="E29410" s="34">
        <v>358</v>
      </c>
      <c r="F29410" s="34">
        <v>376</v>
      </c>
      <c r="G29410" s="34">
        <v>375</v>
      </c>
      <c r="H29410" s="34">
        <v>465</v>
      </c>
      <c r="I29410" s="34">
        <v>403</v>
      </c>
      <c r="J29410" s="34">
        <v>395</v>
      </c>
      <c r="K29410" s="34">
        <v>283</v>
      </c>
      <c r="L29410" s="34">
        <v>383</v>
      </c>
      <c r="M29410" s="34">
        <v>304</v>
      </c>
    </row>
    <row r="29411" spans="1:13" x14ac:dyDescent="0.2">
      <c r="A29411" s="34" t="s">
        <v>130305</v>
      </c>
      <c r="B29411" s="34">
        <v>397</v>
      </c>
      <c r="C29411" s="34">
        <v>429</v>
      </c>
      <c r="D29411" s="34">
        <v>472</v>
      </c>
      <c r="E29411" s="34">
        <v>452</v>
      </c>
      <c r="F29411" s="34">
        <v>376</v>
      </c>
      <c r="G29411" s="34">
        <v>450</v>
      </c>
      <c r="H29411" s="34">
        <v>415</v>
      </c>
      <c r="I29411" s="34">
        <v>414</v>
      </c>
      <c r="J29411" s="34">
        <v>498</v>
      </c>
      <c r="K29411" s="34">
        <v>330</v>
      </c>
      <c r="L29411" s="34">
        <v>340</v>
      </c>
      <c r="M29411" s="34">
        <v>351</v>
      </c>
    </row>
    <row r="29412" spans="1:13" x14ac:dyDescent="0.2">
      <c r="A29412" s="34" t="s">
        <v>130306</v>
      </c>
      <c r="B29412" s="34">
        <v>359</v>
      </c>
      <c r="C29412" s="34">
        <v>393</v>
      </c>
      <c r="D29412" s="34">
        <v>437</v>
      </c>
      <c r="E29412" s="34">
        <v>410</v>
      </c>
      <c r="F29412" s="34">
        <v>358</v>
      </c>
      <c r="G29412" s="34">
        <v>413</v>
      </c>
      <c r="H29412" s="34">
        <v>419</v>
      </c>
      <c r="I29412" s="34">
        <v>450</v>
      </c>
      <c r="J29412" s="34">
        <v>433</v>
      </c>
      <c r="K29412" s="34">
        <v>409</v>
      </c>
      <c r="L29412" s="34">
        <v>435</v>
      </c>
      <c r="M29412" s="34">
        <v>381</v>
      </c>
    </row>
    <row r="29413" spans="1:13" x14ac:dyDescent="0.2">
      <c r="A29413" s="34" t="s">
        <v>130307</v>
      </c>
      <c r="B29413" s="34">
        <v>688</v>
      </c>
      <c r="C29413" s="34">
        <v>623</v>
      </c>
      <c r="D29413" s="34">
        <v>658</v>
      </c>
      <c r="E29413" s="34">
        <v>698</v>
      </c>
      <c r="F29413" s="34">
        <v>607</v>
      </c>
      <c r="G29413" s="34">
        <v>616</v>
      </c>
      <c r="H29413" s="34">
        <v>780</v>
      </c>
      <c r="I29413" s="34">
        <v>607</v>
      </c>
      <c r="J29413" s="34">
        <v>615</v>
      </c>
      <c r="K29413" s="34">
        <v>532</v>
      </c>
      <c r="L29413" s="34">
        <v>580</v>
      </c>
      <c r="M29413" s="34">
        <v>500</v>
      </c>
    </row>
    <row r="29414" spans="1:13" x14ac:dyDescent="0.2">
      <c r="A29414" s="34" t="s">
        <v>130308</v>
      </c>
      <c r="B29414" s="34">
        <v>350</v>
      </c>
      <c r="C29414" s="34">
        <v>487</v>
      </c>
      <c r="D29414" s="34">
        <v>432</v>
      </c>
      <c r="E29414" s="34">
        <v>562</v>
      </c>
      <c r="F29414" s="34">
        <v>449</v>
      </c>
      <c r="G29414" s="34">
        <v>526</v>
      </c>
      <c r="H29414" s="34">
        <v>478</v>
      </c>
      <c r="I29414" s="34">
        <v>548</v>
      </c>
      <c r="J29414" s="34">
        <v>477</v>
      </c>
      <c r="K29414" s="34">
        <v>434</v>
      </c>
      <c r="L29414" s="34">
        <v>414</v>
      </c>
      <c r="M29414" s="34">
        <v>405</v>
      </c>
    </row>
    <row r="29415" spans="1:13" x14ac:dyDescent="0.2">
      <c r="A29415" s="34" t="s">
        <v>130309</v>
      </c>
      <c r="B29415" s="34">
        <v>331</v>
      </c>
      <c r="C29415" s="34">
        <v>305</v>
      </c>
      <c r="D29415" s="34">
        <v>415</v>
      </c>
      <c r="E29415" s="34">
        <v>286</v>
      </c>
      <c r="F29415" s="34">
        <v>281</v>
      </c>
      <c r="G29415" s="34">
        <v>262</v>
      </c>
      <c r="H29415" s="34">
        <v>372</v>
      </c>
      <c r="I29415" s="34">
        <v>323</v>
      </c>
      <c r="J29415" s="34">
        <v>351</v>
      </c>
      <c r="K29415" s="34">
        <v>258</v>
      </c>
      <c r="L29415" s="34">
        <v>307</v>
      </c>
      <c r="M29415" s="34">
        <v>244</v>
      </c>
    </row>
    <row r="29416" spans="1:13" x14ac:dyDescent="0.2">
      <c r="A29416" s="34" t="s">
        <v>130310</v>
      </c>
      <c r="B29416" s="34">
        <v>460</v>
      </c>
      <c r="C29416" s="34">
        <v>516</v>
      </c>
      <c r="D29416" s="34">
        <v>498</v>
      </c>
      <c r="E29416" s="34">
        <v>484</v>
      </c>
      <c r="F29416" s="34">
        <v>462</v>
      </c>
      <c r="G29416" s="34">
        <v>445</v>
      </c>
      <c r="H29416" s="34">
        <v>517</v>
      </c>
      <c r="I29416" s="34">
        <v>502</v>
      </c>
      <c r="J29416" s="34">
        <v>497</v>
      </c>
      <c r="K29416" s="34">
        <v>408</v>
      </c>
      <c r="L29416" s="34">
        <v>480</v>
      </c>
      <c r="M29416" s="34">
        <v>391</v>
      </c>
    </row>
    <row r="29417" spans="1:13" x14ac:dyDescent="0.2">
      <c r="A29417" s="34" t="s">
        <v>130311</v>
      </c>
      <c r="B29417" s="34">
        <v>955</v>
      </c>
      <c r="C29417" s="34">
        <v>815</v>
      </c>
      <c r="D29417" s="34">
        <v>979</v>
      </c>
      <c r="E29417" s="34">
        <v>916</v>
      </c>
      <c r="F29417" s="34">
        <v>914</v>
      </c>
      <c r="G29417" s="34">
        <v>827</v>
      </c>
      <c r="H29417" s="34">
        <v>1027</v>
      </c>
      <c r="I29417" s="34">
        <v>885</v>
      </c>
      <c r="J29417" s="34">
        <v>1003</v>
      </c>
      <c r="K29417" s="34">
        <v>655</v>
      </c>
      <c r="L29417" s="34">
        <v>910</v>
      </c>
      <c r="M29417" s="34">
        <v>622</v>
      </c>
    </row>
    <row r="29418" spans="1:13" x14ac:dyDescent="0.2">
      <c r="A29418" s="34" t="s">
        <v>130312</v>
      </c>
      <c r="B29418" s="34">
        <v>550</v>
      </c>
      <c r="C29418" s="34">
        <v>575</v>
      </c>
      <c r="D29418" s="34">
        <v>554</v>
      </c>
      <c r="E29418" s="34">
        <v>647</v>
      </c>
      <c r="F29418" s="34">
        <v>445</v>
      </c>
      <c r="G29418" s="34">
        <v>572</v>
      </c>
      <c r="H29418" s="34">
        <v>549</v>
      </c>
      <c r="I29418" s="34">
        <v>640</v>
      </c>
      <c r="J29418" s="34">
        <v>556</v>
      </c>
      <c r="K29418" s="34">
        <v>524</v>
      </c>
      <c r="L29418" s="34">
        <v>549</v>
      </c>
      <c r="M29418" s="34">
        <v>446</v>
      </c>
    </row>
    <row r="29419" spans="1:13" x14ac:dyDescent="0.2">
      <c r="A29419" s="34" t="s">
        <v>130313</v>
      </c>
      <c r="B29419" s="34">
        <v>775</v>
      </c>
      <c r="C29419" s="34">
        <v>747</v>
      </c>
      <c r="D29419" s="34">
        <v>750</v>
      </c>
      <c r="E29419" s="34">
        <v>688</v>
      </c>
      <c r="F29419" s="34">
        <v>666</v>
      </c>
      <c r="G29419" s="34">
        <v>707</v>
      </c>
      <c r="H29419" s="34">
        <v>833</v>
      </c>
      <c r="I29419" s="34">
        <v>725</v>
      </c>
      <c r="J29419" s="34">
        <v>810</v>
      </c>
      <c r="K29419" s="34">
        <v>626</v>
      </c>
      <c r="L29419" s="34">
        <v>763</v>
      </c>
      <c r="M29419" s="34">
        <v>569</v>
      </c>
    </row>
    <row r="29420" spans="1:13" x14ac:dyDescent="0.2">
      <c r="A29420" s="34" t="s">
        <v>130314</v>
      </c>
      <c r="B29420" s="34">
        <v>590</v>
      </c>
      <c r="C29420" s="34">
        <v>581</v>
      </c>
      <c r="D29420" s="34">
        <v>603</v>
      </c>
      <c r="E29420" s="34">
        <v>619</v>
      </c>
      <c r="F29420" s="34">
        <v>543</v>
      </c>
      <c r="G29420" s="34">
        <v>540</v>
      </c>
      <c r="H29420" s="34">
        <v>743</v>
      </c>
      <c r="I29420" s="34">
        <v>608</v>
      </c>
      <c r="J29420" s="34">
        <v>594</v>
      </c>
      <c r="K29420" s="34">
        <v>542</v>
      </c>
      <c r="L29420" s="34">
        <v>659</v>
      </c>
      <c r="M29420" s="34">
        <v>454</v>
      </c>
    </row>
    <row r="29421" spans="1:13" x14ac:dyDescent="0.2">
      <c r="A29421" s="34" t="s">
        <v>130315</v>
      </c>
      <c r="B29421" s="34">
        <v>653</v>
      </c>
      <c r="C29421" s="34">
        <v>674</v>
      </c>
      <c r="D29421" s="34">
        <v>653</v>
      </c>
      <c r="E29421" s="34">
        <v>669</v>
      </c>
      <c r="F29421" s="34">
        <v>632</v>
      </c>
      <c r="G29421" s="34">
        <v>595</v>
      </c>
      <c r="H29421" s="34">
        <v>735</v>
      </c>
      <c r="I29421" s="34">
        <v>635</v>
      </c>
      <c r="J29421" s="34">
        <v>710</v>
      </c>
      <c r="K29421" s="34">
        <v>586</v>
      </c>
      <c r="L29421" s="34">
        <v>742</v>
      </c>
      <c r="M29421" s="34">
        <v>478</v>
      </c>
    </row>
    <row r="29422" spans="1:13" x14ac:dyDescent="0.2">
      <c r="A29422" s="34" t="s">
        <v>130316</v>
      </c>
      <c r="B29422" s="34">
        <v>835</v>
      </c>
      <c r="C29422" s="34">
        <v>934</v>
      </c>
      <c r="D29422" s="34">
        <v>881</v>
      </c>
      <c r="E29422" s="34">
        <v>891</v>
      </c>
      <c r="F29422" s="34">
        <v>882</v>
      </c>
      <c r="G29422" s="34">
        <v>810</v>
      </c>
      <c r="H29422" s="34">
        <v>1053</v>
      </c>
      <c r="I29422" s="34">
        <v>883</v>
      </c>
      <c r="J29422" s="34">
        <v>1129</v>
      </c>
      <c r="K29422" s="34">
        <v>745</v>
      </c>
      <c r="L29422" s="34">
        <v>963</v>
      </c>
      <c r="M29422" s="34">
        <v>600</v>
      </c>
    </row>
    <row r="29423" spans="1:13" x14ac:dyDescent="0.2">
      <c r="A29423" s="34" t="s">
        <v>130317</v>
      </c>
      <c r="B29423" s="34">
        <v>321</v>
      </c>
      <c r="C29423" s="34">
        <v>346</v>
      </c>
      <c r="D29423" s="34">
        <v>376</v>
      </c>
      <c r="E29423" s="34">
        <v>405</v>
      </c>
      <c r="F29423" s="34">
        <v>335</v>
      </c>
      <c r="G29423" s="34">
        <v>333</v>
      </c>
      <c r="H29423" s="34">
        <v>449</v>
      </c>
      <c r="I29423" s="34">
        <v>400</v>
      </c>
      <c r="J29423" s="34">
        <v>417</v>
      </c>
      <c r="K29423" s="34">
        <v>292</v>
      </c>
      <c r="L29423" s="34">
        <v>329</v>
      </c>
      <c r="M29423" s="34">
        <v>293</v>
      </c>
    </row>
    <row r="29424" spans="1:13" x14ac:dyDescent="0.2">
      <c r="A29424" s="34" t="s">
        <v>130318</v>
      </c>
      <c r="B29424" s="34">
        <v>370</v>
      </c>
      <c r="C29424" s="34">
        <v>296</v>
      </c>
      <c r="D29424" s="34">
        <v>357</v>
      </c>
      <c r="E29424" s="34">
        <v>357</v>
      </c>
      <c r="F29424" s="34">
        <v>315</v>
      </c>
      <c r="G29424" s="34">
        <v>258</v>
      </c>
      <c r="H29424" s="34">
        <v>335</v>
      </c>
      <c r="I29424" s="34">
        <v>329</v>
      </c>
      <c r="J29424" s="34">
        <v>380</v>
      </c>
      <c r="K29424" s="34">
        <v>315</v>
      </c>
      <c r="L29424" s="34">
        <v>350</v>
      </c>
      <c r="M29424" s="34">
        <v>279</v>
      </c>
    </row>
    <row r="29425" spans="1:13" x14ac:dyDescent="0.2">
      <c r="A29425" s="34" t="s">
        <v>130319</v>
      </c>
      <c r="B29425" s="34">
        <v>276</v>
      </c>
      <c r="C29425" s="34">
        <v>284</v>
      </c>
      <c r="D29425" s="34">
        <v>288</v>
      </c>
      <c r="E29425" s="34">
        <v>292</v>
      </c>
      <c r="F29425" s="34">
        <v>260</v>
      </c>
      <c r="G29425" s="34">
        <v>278</v>
      </c>
      <c r="H29425" s="34">
        <v>299</v>
      </c>
      <c r="I29425" s="34">
        <v>281</v>
      </c>
      <c r="J29425" s="34">
        <v>273</v>
      </c>
      <c r="K29425" s="34">
        <v>226</v>
      </c>
      <c r="L29425" s="34">
        <v>243</v>
      </c>
      <c r="M29425" s="34">
        <v>215</v>
      </c>
    </row>
    <row r="29426" spans="1:13" x14ac:dyDescent="0.2">
      <c r="A29426" s="34" t="s">
        <v>130320</v>
      </c>
      <c r="B29426" s="34">
        <v>408</v>
      </c>
      <c r="C29426" s="34">
        <v>331</v>
      </c>
      <c r="D29426" s="34">
        <v>382</v>
      </c>
      <c r="E29426" s="34">
        <v>409</v>
      </c>
      <c r="F29426" s="34">
        <v>320</v>
      </c>
      <c r="G29426" s="34">
        <v>401</v>
      </c>
      <c r="H29426" s="34">
        <v>387</v>
      </c>
      <c r="I29426" s="34">
        <v>369</v>
      </c>
      <c r="J29426" s="34">
        <v>434</v>
      </c>
      <c r="K29426" s="34">
        <v>283</v>
      </c>
      <c r="L29426" s="34">
        <v>329</v>
      </c>
      <c r="M29426" s="34">
        <v>311</v>
      </c>
    </row>
    <row r="29427" spans="1:13" x14ac:dyDescent="0.2">
      <c r="A29427" s="34" t="s">
        <v>130321</v>
      </c>
      <c r="B29427" s="34">
        <v>339</v>
      </c>
      <c r="C29427" s="34">
        <v>508</v>
      </c>
      <c r="D29427" s="34">
        <v>462</v>
      </c>
      <c r="E29427" s="34">
        <v>452</v>
      </c>
      <c r="F29427" s="34">
        <v>404</v>
      </c>
      <c r="G29427" s="34">
        <v>365</v>
      </c>
      <c r="H29427" s="34">
        <v>388</v>
      </c>
      <c r="I29427" s="34">
        <v>379</v>
      </c>
      <c r="J29427" s="34">
        <v>406</v>
      </c>
      <c r="K29427" s="34">
        <v>395</v>
      </c>
      <c r="L29427" s="34">
        <v>397</v>
      </c>
      <c r="M29427" s="34">
        <v>316</v>
      </c>
    </row>
    <row r="29428" spans="1:13" x14ac:dyDescent="0.2">
      <c r="A29428" s="34" t="s">
        <v>130322</v>
      </c>
      <c r="B29428" s="34">
        <v>546</v>
      </c>
      <c r="C29428" s="34">
        <v>691</v>
      </c>
      <c r="D29428" s="34">
        <v>624</v>
      </c>
      <c r="E29428" s="34">
        <v>773</v>
      </c>
      <c r="F29428" s="34">
        <v>540</v>
      </c>
      <c r="G29428" s="34">
        <v>609</v>
      </c>
      <c r="H29428" s="34">
        <v>814</v>
      </c>
      <c r="I29428" s="34">
        <v>685</v>
      </c>
      <c r="J29428" s="34">
        <v>726</v>
      </c>
      <c r="K29428" s="34">
        <v>533</v>
      </c>
      <c r="L29428" s="34">
        <v>587</v>
      </c>
      <c r="M29428" s="34">
        <v>512</v>
      </c>
    </row>
    <row r="29429" spans="1:13" x14ac:dyDescent="0.2">
      <c r="A29429" s="34" t="s">
        <v>130323</v>
      </c>
      <c r="B29429" s="34">
        <v>323</v>
      </c>
      <c r="C29429" s="34">
        <v>339</v>
      </c>
      <c r="D29429" s="34">
        <v>373</v>
      </c>
      <c r="E29429" s="34">
        <v>442</v>
      </c>
      <c r="F29429" s="34">
        <v>382</v>
      </c>
      <c r="G29429" s="34">
        <v>354</v>
      </c>
      <c r="H29429" s="34">
        <v>399</v>
      </c>
      <c r="I29429" s="34">
        <v>398</v>
      </c>
      <c r="J29429" s="34">
        <v>370</v>
      </c>
      <c r="K29429" s="34">
        <v>358</v>
      </c>
      <c r="L29429" s="34">
        <v>373</v>
      </c>
      <c r="M29429" s="34">
        <v>309</v>
      </c>
    </row>
    <row r="29430" spans="1:13" x14ac:dyDescent="0.2">
      <c r="A29430" s="34" t="s">
        <v>130324</v>
      </c>
      <c r="B29430" s="34">
        <v>241</v>
      </c>
      <c r="C29430" s="34">
        <v>299</v>
      </c>
      <c r="D29430" s="34">
        <v>277</v>
      </c>
      <c r="E29430" s="34">
        <v>325</v>
      </c>
      <c r="F29430" s="34">
        <v>249</v>
      </c>
      <c r="G29430" s="34">
        <v>280</v>
      </c>
      <c r="H29430" s="34">
        <v>372</v>
      </c>
      <c r="I29430" s="34">
        <v>304</v>
      </c>
      <c r="J29430" s="34">
        <v>288</v>
      </c>
      <c r="K29430" s="34">
        <v>273</v>
      </c>
      <c r="L29430" s="34">
        <v>285</v>
      </c>
      <c r="M29430" s="34">
        <v>241</v>
      </c>
    </row>
    <row r="29431" spans="1:13" x14ac:dyDescent="0.2">
      <c r="A29431" s="34" t="s">
        <v>130325</v>
      </c>
      <c r="B29431" s="34">
        <v>454</v>
      </c>
      <c r="C29431" s="34">
        <v>393</v>
      </c>
      <c r="D29431" s="34">
        <v>418</v>
      </c>
      <c r="E29431" s="34">
        <v>362</v>
      </c>
      <c r="F29431" s="34">
        <v>411</v>
      </c>
      <c r="G29431" s="34">
        <v>376</v>
      </c>
      <c r="H29431" s="34">
        <v>467</v>
      </c>
      <c r="I29431" s="34">
        <v>387</v>
      </c>
      <c r="J29431" s="34">
        <v>384</v>
      </c>
      <c r="K29431" s="34">
        <v>307</v>
      </c>
      <c r="L29431" s="34">
        <v>423</v>
      </c>
      <c r="M29431" s="34">
        <v>305</v>
      </c>
    </row>
    <row r="29432" spans="1:13" x14ac:dyDescent="0.2">
      <c r="A29432" s="34" t="s">
        <v>130326</v>
      </c>
      <c r="B29432" s="34">
        <v>578</v>
      </c>
      <c r="C29432" s="34">
        <v>493</v>
      </c>
      <c r="D29432" s="34">
        <v>542</v>
      </c>
      <c r="E29432" s="34">
        <v>495</v>
      </c>
      <c r="F29432" s="34">
        <v>507</v>
      </c>
      <c r="G29432" s="34">
        <v>459</v>
      </c>
      <c r="H29432" s="34">
        <v>607</v>
      </c>
      <c r="I29432" s="34">
        <v>494</v>
      </c>
      <c r="J29432" s="34">
        <v>537</v>
      </c>
      <c r="K29432" s="34">
        <v>413</v>
      </c>
      <c r="L29432" s="34">
        <v>596</v>
      </c>
      <c r="M29432" s="34">
        <v>400</v>
      </c>
    </row>
    <row r="29433" spans="1:13" x14ac:dyDescent="0.2">
      <c r="A29433" s="34" t="s">
        <v>130327</v>
      </c>
      <c r="B29433" s="34">
        <v>386</v>
      </c>
      <c r="C29433" s="34">
        <v>329</v>
      </c>
      <c r="D29433" s="34">
        <v>352</v>
      </c>
      <c r="E29433" s="34">
        <v>356</v>
      </c>
      <c r="F29433" s="34">
        <v>394</v>
      </c>
      <c r="G29433" s="34">
        <v>313</v>
      </c>
      <c r="H29433" s="34">
        <v>318</v>
      </c>
      <c r="I29433" s="34">
        <v>338</v>
      </c>
      <c r="J29433" s="34">
        <v>350</v>
      </c>
      <c r="K29433" s="34">
        <v>290</v>
      </c>
      <c r="L29433" s="34">
        <v>341</v>
      </c>
      <c r="M29433" s="34">
        <v>259</v>
      </c>
    </row>
    <row r="29434" spans="1:13" x14ac:dyDescent="0.2">
      <c r="A29434" s="34" t="s">
        <v>130328</v>
      </c>
      <c r="B29434" s="34">
        <v>632</v>
      </c>
      <c r="C29434" s="34">
        <v>655</v>
      </c>
      <c r="D29434" s="34">
        <v>697</v>
      </c>
      <c r="E29434" s="34">
        <v>724</v>
      </c>
      <c r="F29434" s="34">
        <v>668</v>
      </c>
      <c r="G29434" s="34">
        <v>610</v>
      </c>
      <c r="H29434" s="34">
        <v>755</v>
      </c>
      <c r="I29434" s="34">
        <v>629</v>
      </c>
      <c r="J29434" s="34">
        <v>805</v>
      </c>
      <c r="K29434" s="34">
        <v>539</v>
      </c>
      <c r="L29434" s="34">
        <v>696</v>
      </c>
      <c r="M29434" s="34">
        <v>526</v>
      </c>
    </row>
    <row r="29435" spans="1:13" x14ac:dyDescent="0.2">
      <c r="A29435" s="34" t="s">
        <v>130329</v>
      </c>
      <c r="B29435" s="34">
        <v>410</v>
      </c>
      <c r="C29435" s="34">
        <v>400</v>
      </c>
      <c r="D29435" s="34">
        <v>482</v>
      </c>
      <c r="E29435" s="34">
        <v>412</v>
      </c>
      <c r="F29435" s="34">
        <v>425</v>
      </c>
      <c r="G29435" s="34">
        <v>388</v>
      </c>
      <c r="H29435" s="34">
        <v>517</v>
      </c>
      <c r="I29435" s="34">
        <v>373</v>
      </c>
      <c r="J29435" s="34">
        <v>458</v>
      </c>
      <c r="K29435" s="34">
        <v>382</v>
      </c>
      <c r="L29435" s="34">
        <v>445</v>
      </c>
      <c r="M29435" s="34">
        <v>299</v>
      </c>
    </row>
    <row r="29436" spans="1:13" x14ac:dyDescent="0.2">
      <c r="A29436" s="34" t="s">
        <v>130330</v>
      </c>
      <c r="B29436" s="34">
        <v>315</v>
      </c>
      <c r="C29436" s="34">
        <v>331</v>
      </c>
      <c r="D29436" s="34">
        <v>326</v>
      </c>
      <c r="E29436" s="34">
        <v>396</v>
      </c>
      <c r="F29436" s="34">
        <v>345</v>
      </c>
      <c r="G29436" s="34">
        <v>290</v>
      </c>
      <c r="H29436" s="34">
        <v>317</v>
      </c>
      <c r="I29436" s="34">
        <v>316</v>
      </c>
      <c r="J29436" s="34">
        <v>386</v>
      </c>
      <c r="K29436" s="34">
        <v>273</v>
      </c>
      <c r="L29436" s="34">
        <v>388</v>
      </c>
      <c r="M29436" s="34">
        <v>261</v>
      </c>
    </row>
    <row r="29437" spans="1:13" x14ac:dyDescent="0.2">
      <c r="A29437" s="34" t="s">
        <v>130331</v>
      </c>
      <c r="B29437" s="34">
        <v>376</v>
      </c>
      <c r="C29437" s="34">
        <v>352</v>
      </c>
      <c r="D29437" s="34">
        <v>379</v>
      </c>
      <c r="E29437" s="34">
        <v>418</v>
      </c>
      <c r="F29437" s="34">
        <v>314</v>
      </c>
      <c r="G29437" s="34">
        <v>339</v>
      </c>
      <c r="H29437" s="34">
        <v>365</v>
      </c>
      <c r="I29437" s="34">
        <v>393</v>
      </c>
      <c r="J29437" s="34">
        <v>452</v>
      </c>
      <c r="K29437" s="34">
        <v>307</v>
      </c>
      <c r="L29437" s="34">
        <v>327</v>
      </c>
      <c r="M29437" s="34">
        <v>305</v>
      </c>
    </row>
    <row r="29438" spans="1:13" x14ac:dyDescent="0.2">
      <c r="A29438" s="34" t="s">
        <v>130332</v>
      </c>
      <c r="B29438" s="34">
        <v>368</v>
      </c>
      <c r="C29438" s="34">
        <v>302</v>
      </c>
      <c r="D29438" s="34">
        <v>339</v>
      </c>
      <c r="E29438" s="34">
        <v>345</v>
      </c>
      <c r="F29438" s="34">
        <v>325</v>
      </c>
      <c r="G29438" s="34">
        <v>334</v>
      </c>
      <c r="H29438" s="34">
        <v>328</v>
      </c>
      <c r="I29438" s="34">
        <v>375</v>
      </c>
      <c r="J29438" s="34">
        <v>368</v>
      </c>
      <c r="K29438" s="34">
        <v>232</v>
      </c>
      <c r="L29438" s="34">
        <v>318</v>
      </c>
      <c r="M29438" s="34">
        <v>256</v>
      </c>
    </row>
    <row r="29439" spans="1:13" x14ac:dyDescent="0.2">
      <c r="A29439" s="34" t="s">
        <v>130333</v>
      </c>
      <c r="B29439" s="34">
        <v>314</v>
      </c>
      <c r="C29439" s="34">
        <v>352</v>
      </c>
      <c r="D29439" s="34">
        <v>387</v>
      </c>
      <c r="E29439" s="34">
        <v>372</v>
      </c>
      <c r="F29439" s="34">
        <v>368</v>
      </c>
      <c r="G29439" s="34">
        <v>344</v>
      </c>
      <c r="H29439" s="34">
        <v>364</v>
      </c>
      <c r="I29439" s="34">
        <v>363</v>
      </c>
      <c r="J29439" s="34">
        <v>364</v>
      </c>
      <c r="K29439" s="34">
        <v>267</v>
      </c>
      <c r="L29439" s="34">
        <v>327</v>
      </c>
      <c r="M29439" s="34">
        <v>286</v>
      </c>
    </row>
    <row r="29440" spans="1:13" x14ac:dyDescent="0.2">
      <c r="A29440" s="34" t="s">
        <v>130334</v>
      </c>
      <c r="B29440" s="34">
        <v>359</v>
      </c>
      <c r="C29440" s="34">
        <v>391</v>
      </c>
      <c r="D29440" s="34">
        <v>372</v>
      </c>
      <c r="E29440" s="34">
        <v>459</v>
      </c>
      <c r="F29440" s="34">
        <v>324</v>
      </c>
      <c r="G29440" s="34">
        <v>395</v>
      </c>
      <c r="H29440" s="34">
        <v>410</v>
      </c>
      <c r="I29440" s="34">
        <v>417</v>
      </c>
      <c r="J29440" s="34">
        <v>375</v>
      </c>
      <c r="K29440" s="34">
        <v>335</v>
      </c>
      <c r="L29440" s="34">
        <v>371</v>
      </c>
      <c r="M29440" s="34">
        <v>339</v>
      </c>
    </row>
    <row r="29441" spans="1:13" x14ac:dyDescent="0.2">
      <c r="A29441" s="34" t="s">
        <v>130335</v>
      </c>
      <c r="B29441" s="34">
        <v>503</v>
      </c>
      <c r="C29441" s="34">
        <v>471</v>
      </c>
      <c r="D29441" s="34">
        <v>563</v>
      </c>
      <c r="E29441" s="34">
        <v>541</v>
      </c>
      <c r="F29441" s="34">
        <v>504</v>
      </c>
      <c r="G29441" s="34">
        <v>467</v>
      </c>
      <c r="H29441" s="34">
        <v>612</v>
      </c>
      <c r="I29441" s="34">
        <v>454</v>
      </c>
      <c r="J29441" s="34">
        <v>500</v>
      </c>
      <c r="K29441" s="34">
        <v>467</v>
      </c>
      <c r="L29441" s="34">
        <v>503</v>
      </c>
      <c r="M29441" s="34">
        <v>409</v>
      </c>
    </row>
    <row r="29442" spans="1:13" x14ac:dyDescent="0.2">
      <c r="A29442" s="34" t="s">
        <v>130336</v>
      </c>
      <c r="B29442" s="34">
        <v>377</v>
      </c>
      <c r="C29442" s="34">
        <v>375</v>
      </c>
      <c r="D29442" s="34">
        <v>408</v>
      </c>
      <c r="E29442" s="34">
        <v>437</v>
      </c>
      <c r="F29442" s="34">
        <v>420</v>
      </c>
      <c r="G29442" s="34">
        <v>319</v>
      </c>
      <c r="H29442" s="34">
        <v>488</v>
      </c>
      <c r="I29442" s="34">
        <v>456</v>
      </c>
      <c r="J29442" s="34">
        <v>395</v>
      </c>
      <c r="K29442" s="34">
        <v>297</v>
      </c>
      <c r="L29442" s="34">
        <v>374</v>
      </c>
      <c r="M29442" s="34">
        <v>334</v>
      </c>
    </row>
    <row r="29443" spans="1:13" x14ac:dyDescent="0.2">
      <c r="A29443" s="34" t="s">
        <v>130337</v>
      </c>
      <c r="B29443" s="34">
        <v>352</v>
      </c>
      <c r="C29443" s="34">
        <v>364</v>
      </c>
      <c r="D29443" s="34">
        <v>529</v>
      </c>
      <c r="E29443" s="34">
        <v>433</v>
      </c>
      <c r="F29443" s="34">
        <v>389</v>
      </c>
      <c r="G29443" s="34">
        <v>366</v>
      </c>
      <c r="H29443" s="34">
        <v>476</v>
      </c>
      <c r="I29443" s="34">
        <v>392</v>
      </c>
      <c r="J29443" s="34">
        <v>390</v>
      </c>
      <c r="K29443" s="34">
        <v>303</v>
      </c>
      <c r="L29443" s="34">
        <v>419</v>
      </c>
      <c r="M29443" s="34">
        <v>267</v>
      </c>
    </row>
    <row r="29444" spans="1:13" x14ac:dyDescent="0.2">
      <c r="A29444" s="34" t="s">
        <v>130338</v>
      </c>
      <c r="B29444" s="34">
        <v>319</v>
      </c>
      <c r="C29444" s="34">
        <v>304</v>
      </c>
      <c r="D29444" s="34">
        <v>343</v>
      </c>
      <c r="E29444" s="34">
        <v>339</v>
      </c>
      <c r="F29444" s="34">
        <v>229</v>
      </c>
      <c r="G29444" s="34">
        <v>325</v>
      </c>
      <c r="H29444" s="34">
        <v>342</v>
      </c>
      <c r="I29444" s="34">
        <v>369</v>
      </c>
      <c r="J29444" s="34">
        <v>374</v>
      </c>
      <c r="K29444" s="34">
        <v>287</v>
      </c>
      <c r="L29444" s="34">
        <v>374</v>
      </c>
      <c r="M29444" s="34">
        <v>274</v>
      </c>
    </row>
    <row r="29445" spans="1:13" x14ac:dyDescent="0.2">
      <c r="A29445" s="34" t="s">
        <v>130339</v>
      </c>
      <c r="B29445" s="34">
        <v>493</v>
      </c>
      <c r="C29445" s="34">
        <v>553</v>
      </c>
      <c r="D29445" s="34">
        <v>562</v>
      </c>
      <c r="E29445" s="34">
        <v>635</v>
      </c>
      <c r="F29445" s="34">
        <v>467</v>
      </c>
      <c r="G29445" s="34">
        <v>501</v>
      </c>
      <c r="H29445" s="34">
        <v>608</v>
      </c>
      <c r="I29445" s="34">
        <v>561</v>
      </c>
      <c r="J29445" s="34">
        <v>609</v>
      </c>
      <c r="K29445" s="34">
        <v>466</v>
      </c>
      <c r="L29445" s="34">
        <v>523</v>
      </c>
      <c r="M29445" s="34">
        <v>480</v>
      </c>
    </row>
    <row r="29446" spans="1:13" x14ac:dyDescent="0.2">
      <c r="A29446" s="34" t="s">
        <v>130340</v>
      </c>
      <c r="B29446" s="34">
        <v>489</v>
      </c>
      <c r="C29446" s="34">
        <v>526</v>
      </c>
      <c r="D29446" s="34">
        <v>534</v>
      </c>
      <c r="E29446" s="34">
        <v>482</v>
      </c>
      <c r="F29446" s="34">
        <v>471</v>
      </c>
      <c r="G29446" s="34">
        <v>441</v>
      </c>
      <c r="H29446" s="34">
        <v>449</v>
      </c>
      <c r="I29446" s="34">
        <v>469</v>
      </c>
      <c r="J29446" s="34">
        <v>556</v>
      </c>
      <c r="K29446" s="34">
        <v>373</v>
      </c>
      <c r="L29446" s="34">
        <v>502</v>
      </c>
      <c r="M29446" s="34">
        <v>370</v>
      </c>
    </row>
    <row r="29447" spans="1:13" x14ac:dyDescent="0.2">
      <c r="A29447" s="34" t="s">
        <v>130341</v>
      </c>
      <c r="B29447" s="34">
        <v>297</v>
      </c>
      <c r="C29447" s="34">
        <v>374</v>
      </c>
      <c r="D29447" s="34">
        <v>328</v>
      </c>
      <c r="E29447" s="34">
        <v>310</v>
      </c>
      <c r="F29447" s="34">
        <v>282</v>
      </c>
      <c r="G29447" s="34">
        <v>334</v>
      </c>
      <c r="H29447" s="34">
        <v>370</v>
      </c>
      <c r="I29447" s="34">
        <v>358</v>
      </c>
      <c r="J29447" s="34">
        <v>330</v>
      </c>
      <c r="K29447" s="34">
        <v>321</v>
      </c>
      <c r="L29447" s="34">
        <v>335</v>
      </c>
      <c r="M29447" s="34">
        <v>229</v>
      </c>
    </row>
    <row r="29448" spans="1:13" x14ac:dyDescent="0.2">
      <c r="A29448" s="34" t="s">
        <v>130342</v>
      </c>
      <c r="B29448" s="34">
        <v>519</v>
      </c>
      <c r="C29448" s="34">
        <v>479</v>
      </c>
      <c r="D29448" s="34">
        <v>400</v>
      </c>
      <c r="E29448" s="34">
        <v>482</v>
      </c>
      <c r="F29448" s="34">
        <v>365</v>
      </c>
      <c r="G29448" s="34">
        <v>458</v>
      </c>
      <c r="H29448" s="34">
        <v>461</v>
      </c>
      <c r="I29448" s="34">
        <v>407</v>
      </c>
      <c r="J29448" s="34">
        <v>423</v>
      </c>
      <c r="K29448" s="34">
        <v>377</v>
      </c>
      <c r="L29448" s="34">
        <v>386</v>
      </c>
      <c r="M29448" s="34">
        <v>372</v>
      </c>
    </row>
    <row r="29449" spans="1:13" x14ac:dyDescent="0.2">
      <c r="A29449" s="34" t="s">
        <v>130343</v>
      </c>
      <c r="B29449" s="34">
        <v>333</v>
      </c>
      <c r="C29449" s="34">
        <v>393</v>
      </c>
      <c r="D29449" s="34">
        <v>426</v>
      </c>
      <c r="E29449" s="34">
        <v>416</v>
      </c>
      <c r="F29449" s="34">
        <v>403</v>
      </c>
      <c r="G29449" s="34">
        <v>365</v>
      </c>
      <c r="H29449" s="34">
        <v>471</v>
      </c>
      <c r="I29449" s="34">
        <v>372</v>
      </c>
      <c r="J29449" s="34">
        <v>408</v>
      </c>
      <c r="K29449" s="34">
        <v>352</v>
      </c>
      <c r="L29449" s="34">
        <v>458</v>
      </c>
      <c r="M29449" s="34">
        <v>286</v>
      </c>
    </row>
    <row r="29450" spans="1:13" x14ac:dyDescent="0.2">
      <c r="A29450" s="34" t="s">
        <v>130344</v>
      </c>
      <c r="B29450" s="34">
        <v>343</v>
      </c>
      <c r="C29450" s="34">
        <v>367</v>
      </c>
      <c r="D29450" s="34">
        <v>374</v>
      </c>
      <c r="E29450" s="34">
        <v>393</v>
      </c>
      <c r="F29450" s="34">
        <v>345</v>
      </c>
      <c r="G29450" s="34">
        <v>350</v>
      </c>
      <c r="H29450" s="34">
        <v>384</v>
      </c>
      <c r="I29450" s="34">
        <v>347</v>
      </c>
      <c r="J29450" s="34">
        <v>397</v>
      </c>
      <c r="K29450" s="34">
        <v>341</v>
      </c>
      <c r="L29450" s="34">
        <v>353</v>
      </c>
      <c r="M29450" s="34">
        <v>266</v>
      </c>
    </row>
    <row r="29451" spans="1:13" x14ac:dyDescent="0.2">
      <c r="A29451" s="34" t="s">
        <v>130345</v>
      </c>
      <c r="B29451" s="34">
        <v>372</v>
      </c>
      <c r="C29451" s="34">
        <v>335</v>
      </c>
      <c r="D29451" s="34">
        <v>420</v>
      </c>
      <c r="E29451" s="34">
        <v>348</v>
      </c>
      <c r="F29451" s="34">
        <v>284</v>
      </c>
      <c r="G29451" s="34">
        <v>350</v>
      </c>
      <c r="H29451" s="34">
        <v>393</v>
      </c>
      <c r="I29451" s="34">
        <v>343</v>
      </c>
      <c r="J29451" s="34">
        <v>378</v>
      </c>
      <c r="K29451" s="34">
        <v>295</v>
      </c>
      <c r="L29451" s="34">
        <v>329</v>
      </c>
      <c r="M29451" s="34">
        <v>269</v>
      </c>
    </row>
    <row r="29452" spans="1:13" x14ac:dyDescent="0.2">
      <c r="A29452" s="34" t="s">
        <v>130346</v>
      </c>
      <c r="B29452" s="34">
        <v>306</v>
      </c>
      <c r="C29452" s="34">
        <v>404</v>
      </c>
      <c r="D29452" s="34">
        <v>373</v>
      </c>
      <c r="E29452" s="34">
        <v>447</v>
      </c>
      <c r="F29452" s="34">
        <v>286</v>
      </c>
      <c r="G29452" s="34">
        <v>362</v>
      </c>
      <c r="H29452" s="34">
        <v>429</v>
      </c>
      <c r="I29452" s="34">
        <v>385</v>
      </c>
      <c r="J29452" s="34">
        <v>350</v>
      </c>
      <c r="K29452" s="34">
        <v>310</v>
      </c>
      <c r="L29452" s="34">
        <v>415</v>
      </c>
      <c r="M29452" s="34">
        <v>302</v>
      </c>
    </row>
    <row r="29453" spans="1:13" x14ac:dyDescent="0.2">
      <c r="A29453" s="34" t="s">
        <v>130347</v>
      </c>
      <c r="B29453" s="34">
        <v>353</v>
      </c>
      <c r="C29453" s="34">
        <v>351</v>
      </c>
      <c r="D29453" s="34">
        <v>325</v>
      </c>
      <c r="E29453" s="34">
        <v>356</v>
      </c>
      <c r="F29453" s="34">
        <v>307</v>
      </c>
      <c r="G29453" s="34">
        <v>335</v>
      </c>
      <c r="H29453" s="34">
        <v>344</v>
      </c>
      <c r="I29453" s="34">
        <v>325</v>
      </c>
      <c r="J29453" s="34">
        <v>331</v>
      </c>
      <c r="K29453" s="34">
        <v>273</v>
      </c>
      <c r="L29453" s="34">
        <v>275</v>
      </c>
      <c r="M29453" s="34">
        <v>259</v>
      </c>
    </row>
    <row r="29454" spans="1:13" x14ac:dyDescent="0.2">
      <c r="A29454" s="34" t="s">
        <v>130348</v>
      </c>
      <c r="B29454" s="34">
        <v>449</v>
      </c>
      <c r="C29454" s="34">
        <v>452</v>
      </c>
      <c r="D29454" s="34">
        <v>517</v>
      </c>
      <c r="E29454" s="34">
        <v>499</v>
      </c>
      <c r="F29454" s="34">
        <v>399</v>
      </c>
      <c r="G29454" s="34">
        <v>488</v>
      </c>
      <c r="H29454" s="34">
        <v>507</v>
      </c>
      <c r="I29454" s="34">
        <v>486</v>
      </c>
      <c r="J29454" s="34">
        <v>531</v>
      </c>
      <c r="K29454" s="34">
        <v>397</v>
      </c>
      <c r="L29454" s="34">
        <v>506</v>
      </c>
      <c r="M29454" s="34">
        <v>387</v>
      </c>
    </row>
    <row r="29455" spans="1:13" x14ac:dyDescent="0.2">
      <c r="A29455" s="34" t="s">
        <v>130349</v>
      </c>
      <c r="B29455" s="34">
        <v>422</v>
      </c>
      <c r="C29455" s="34">
        <v>432</v>
      </c>
      <c r="D29455" s="34">
        <v>350</v>
      </c>
      <c r="E29455" s="34">
        <v>443</v>
      </c>
      <c r="F29455" s="34">
        <v>278</v>
      </c>
      <c r="G29455" s="34">
        <v>448</v>
      </c>
      <c r="H29455" s="34">
        <v>380</v>
      </c>
      <c r="I29455" s="34">
        <v>418</v>
      </c>
      <c r="J29455" s="34">
        <v>358</v>
      </c>
      <c r="K29455" s="34">
        <v>375</v>
      </c>
      <c r="L29455" s="34">
        <v>288</v>
      </c>
      <c r="M29455" s="34">
        <v>305</v>
      </c>
    </row>
    <row r="29456" spans="1:13" x14ac:dyDescent="0.2">
      <c r="A29456" s="34" t="s">
        <v>130350</v>
      </c>
      <c r="B29456" s="34">
        <v>369</v>
      </c>
      <c r="C29456" s="34">
        <v>439</v>
      </c>
      <c r="D29456" s="34">
        <v>540</v>
      </c>
      <c r="E29456" s="34">
        <v>494</v>
      </c>
      <c r="F29456" s="34">
        <v>461</v>
      </c>
      <c r="G29456" s="34">
        <v>431</v>
      </c>
      <c r="H29456" s="34">
        <v>546</v>
      </c>
      <c r="I29456" s="34">
        <v>445</v>
      </c>
      <c r="J29456" s="34">
        <v>501</v>
      </c>
      <c r="K29456" s="34">
        <v>339</v>
      </c>
      <c r="L29456" s="34">
        <v>407</v>
      </c>
      <c r="M29456" s="34">
        <v>354</v>
      </c>
    </row>
    <row r="29457" spans="1:13" x14ac:dyDescent="0.2">
      <c r="A29457" s="34" t="s">
        <v>130351</v>
      </c>
      <c r="B29457" s="34">
        <v>233</v>
      </c>
      <c r="C29457" s="34">
        <v>278</v>
      </c>
      <c r="D29457" s="34">
        <v>268</v>
      </c>
      <c r="E29457" s="34">
        <v>312</v>
      </c>
      <c r="F29457" s="34">
        <v>226</v>
      </c>
      <c r="G29457" s="34">
        <v>225</v>
      </c>
      <c r="H29457" s="34">
        <v>321</v>
      </c>
      <c r="I29457" s="34">
        <v>244</v>
      </c>
      <c r="J29457" s="34">
        <v>306</v>
      </c>
      <c r="K29457" s="34">
        <v>167</v>
      </c>
      <c r="L29457" s="34">
        <v>253</v>
      </c>
      <c r="M29457" s="34">
        <v>203</v>
      </c>
    </row>
    <row r="29458" spans="1:13" x14ac:dyDescent="0.2">
      <c r="A29458" s="34" t="s">
        <v>130352</v>
      </c>
      <c r="B29458" s="34">
        <v>281</v>
      </c>
      <c r="C29458" s="34">
        <v>281</v>
      </c>
      <c r="D29458" s="34">
        <v>265</v>
      </c>
      <c r="E29458" s="34">
        <v>251</v>
      </c>
      <c r="F29458" s="34">
        <v>212</v>
      </c>
      <c r="G29458" s="34">
        <v>260</v>
      </c>
      <c r="H29458" s="34">
        <v>284</v>
      </c>
      <c r="I29458" s="34">
        <v>328</v>
      </c>
      <c r="J29458" s="34">
        <v>272</v>
      </c>
      <c r="K29458" s="34">
        <v>231</v>
      </c>
      <c r="L29458" s="34">
        <v>224</v>
      </c>
      <c r="M29458" s="34">
        <v>203</v>
      </c>
    </row>
    <row r="29459" spans="1:13" x14ac:dyDescent="0.2">
      <c r="A29459" s="34" t="s">
        <v>130353</v>
      </c>
      <c r="B29459" s="34">
        <v>391</v>
      </c>
      <c r="C29459" s="34">
        <v>467</v>
      </c>
      <c r="D29459" s="34">
        <v>424</v>
      </c>
      <c r="E29459" s="34">
        <v>514</v>
      </c>
      <c r="F29459" s="34">
        <v>382</v>
      </c>
      <c r="G29459" s="34">
        <v>404</v>
      </c>
      <c r="H29459" s="34">
        <v>457</v>
      </c>
      <c r="I29459" s="34">
        <v>464</v>
      </c>
      <c r="J29459" s="34">
        <v>452</v>
      </c>
      <c r="K29459" s="34">
        <v>363</v>
      </c>
      <c r="L29459" s="34">
        <v>393</v>
      </c>
      <c r="M29459" s="34">
        <v>375</v>
      </c>
    </row>
    <row r="29460" spans="1:13" x14ac:dyDescent="0.2">
      <c r="A29460" s="34" t="s">
        <v>130354</v>
      </c>
      <c r="B29460" s="34">
        <v>314</v>
      </c>
      <c r="C29460" s="34">
        <v>433</v>
      </c>
      <c r="D29460" s="34">
        <v>322</v>
      </c>
      <c r="E29460" s="34">
        <v>471</v>
      </c>
      <c r="F29460" s="34">
        <v>340</v>
      </c>
      <c r="G29460" s="34">
        <v>375</v>
      </c>
      <c r="H29460" s="34">
        <v>355</v>
      </c>
      <c r="I29460" s="34">
        <v>429</v>
      </c>
      <c r="J29460" s="34">
        <v>384</v>
      </c>
      <c r="K29460" s="34">
        <v>372</v>
      </c>
      <c r="L29460" s="34">
        <v>395</v>
      </c>
      <c r="M29460" s="34">
        <v>363</v>
      </c>
    </row>
    <row r="29461" spans="1:13" x14ac:dyDescent="0.2">
      <c r="A29461" s="34" t="s">
        <v>130355</v>
      </c>
      <c r="B29461" s="34">
        <v>408</v>
      </c>
      <c r="C29461" s="34">
        <v>423</v>
      </c>
      <c r="D29461" s="34">
        <v>388</v>
      </c>
      <c r="E29461" s="34">
        <v>473</v>
      </c>
      <c r="F29461" s="34">
        <v>416</v>
      </c>
      <c r="G29461" s="34">
        <v>389</v>
      </c>
      <c r="H29461" s="34">
        <v>428</v>
      </c>
      <c r="I29461" s="34">
        <v>389</v>
      </c>
      <c r="J29461" s="34">
        <v>463</v>
      </c>
      <c r="K29461" s="34">
        <v>323</v>
      </c>
      <c r="L29461" s="34">
        <v>388</v>
      </c>
      <c r="M29461" s="34">
        <v>322</v>
      </c>
    </row>
    <row r="29462" spans="1:13" x14ac:dyDescent="0.2">
      <c r="A29462" s="34" t="s">
        <v>130356</v>
      </c>
      <c r="B29462" s="34">
        <v>448</v>
      </c>
      <c r="C29462" s="34">
        <v>422</v>
      </c>
      <c r="D29462" s="34">
        <v>583</v>
      </c>
      <c r="E29462" s="34">
        <v>521</v>
      </c>
      <c r="F29462" s="34">
        <v>498</v>
      </c>
      <c r="G29462" s="34">
        <v>442</v>
      </c>
      <c r="H29462" s="34">
        <v>571</v>
      </c>
      <c r="I29462" s="34">
        <v>432</v>
      </c>
      <c r="J29462" s="34">
        <v>521</v>
      </c>
      <c r="K29462" s="34">
        <v>358</v>
      </c>
      <c r="L29462" s="34">
        <v>476</v>
      </c>
      <c r="M29462" s="34">
        <v>364</v>
      </c>
    </row>
    <row r="29463" spans="1:13" x14ac:dyDescent="0.2">
      <c r="A29463" s="34" t="s">
        <v>130357</v>
      </c>
      <c r="B29463" s="34">
        <v>392</v>
      </c>
      <c r="C29463" s="34">
        <v>413</v>
      </c>
      <c r="D29463" s="34">
        <v>405</v>
      </c>
      <c r="E29463" s="34">
        <v>483</v>
      </c>
      <c r="F29463" s="34">
        <v>411</v>
      </c>
      <c r="G29463" s="34">
        <v>442</v>
      </c>
      <c r="H29463" s="34">
        <v>435</v>
      </c>
      <c r="I29463" s="34">
        <v>429</v>
      </c>
      <c r="J29463" s="34">
        <v>487</v>
      </c>
      <c r="K29463" s="34">
        <v>349</v>
      </c>
      <c r="L29463" s="34">
        <v>338</v>
      </c>
      <c r="M29463" s="34">
        <v>345</v>
      </c>
    </row>
    <row r="29464" spans="1:13" x14ac:dyDescent="0.2">
      <c r="A29464" s="34" t="s">
        <v>130358</v>
      </c>
      <c r="B29464" s="34">
        <v>292</v>
      </c>
      <c r="C29464" s="34">
        <v>268</v>
      </c>
      <c r="D29464" s="34">
        <v>261</v>
      </c>
      <c r="E29464" s="34">
        <v>289</v>
      </c>
      <c r="F29464" s="34">
        <v>214</v>
      </c>
      <c r="G29464" s="34">
        <v>246</v>
      </c>
      <c r="H29464" s="34">
        <v>310</v>
      </c>
      <c r="I29464" s="34">
        <v>271</v>
      </c>
      <c r="J29464" s="34">
        <v>321</v>
      </c>
      <c r="K29464" s="34">
        <v>233</v>
      </c>
      <c r="L29464" s="34">
        <v>246</v>
      </c>
      <c r="M29464" s="34">
        <v>252</v>
      </c>
    </row>
    <row r="29465" spans="1:13" x14ac:dyDescent="0.2">
      <c r="A29465" s="34" t="s">
        <v>130359</v>
      </c>
      <c r="B29465" s="34">
        <v>637</v>
      </c>
      <c r="C29465" s="34">
        <v>702</v>
      </c>
      <c r="D29465" s="34">
        <v>669</v>
      </c>
      <c r="E29465" s="34">
        <v>768</v>
      </c>
      <c r="F29465" s="34">
        <v>653</v>
      </c>
      <c r="G29465" s="34">
        <v>703</v>
      </c>
      <c r="H29465" s="34">
        <v>722</v>
      </c>
      <c r="I29465" s="34">
        <v>718</v>
      </c>
      <c r="J29465" s="34">
        <v>663</v>
      </c>
      <c r="K29465" s="34">
        <v>588</v>
      </c>
      <c r="L29465" s="34">
        <v>615</v>
      </c>
      <c r="M29465" s="34">
        <v>586</v>
      </c>
    </row>
    <row r="29466" spans="1:13" x14ac:dyDescent="0.2">
      <c r="A29466" s="34" t="s">
        <v>130360</v>
      </c>
      <c r="B29466" s="34">
        <v>392</v>
      </c>
      <c r="C29466" s="34">
        <v>505</v>
      </c>
      <c r="D29466" s="34">
        <v>521</v>
      </c>
      <c r="E29466" s="34">
        <v>542</v>
      </c>
      <c r="F29466" s="34">
        <v>438</v>
      </c>
      <c r="G29466" s="34">
        <v>395</v>
      </c>
      <c r="H29466" s="34">
        <v>492</v>
      </c>
      <c r="I29466" s="34">
        <v>479</v>
      </c>
      <c r="J29466" s="34">
        <v>485</v>
      </c>
      <c r="K29466" s="34">
        <v>407</v>
      </c>
      <c r="L29466" s="34">
        <v>419</v>
      </c>
      <c r="M29466" s="34">
        <v>379</v>
      </c>
    </row>
    <row r="29467" spans="1:13" x14ac:dyDescent="0.2">
      <c r="A29467" s="34" t="s">
        <v>130361</v>
      </c>
      <c r="B29467" s="34">
        <v>1113</v>
      </c>
      <c r="C29467" s="34">
        <v>1196</v>
      </c>
      <c r="D29467" s="34">
        <v>1178</v>
      </c>
      <c r="E29467" s="34">
        <v>1135</v>
      </c>
      <c r="F29467" s="34">
        <v>954</v>
      </c>
      <c r="G29467" s="34">
        <v>1040</v>
      </c>
      <c r="H29467" s="34">
        <v>1157</v>
      </c>
      <c r="I29467" s="34">
        <v>1119</v>
      </c>
      <c r="J29467" s="34">
        <v>1217</v>
      </c>
      <c r="K29467" s="34">
        <v>968</v>
      </c>
      <c r="L29467" s="34">
        <v>1228</v>
      </c>
      <c r="M29467" s="34">
        <v>903</v>
      </c>
    </row>
    <row r="29468" spans="1:13" x14ac:dyDescent="0.2">
      <c r="A29468" s="34" t="s">
        <v>130362</v>
      </c>
      <c r="B29468" s="34">
        <v>207</v>
      </c>
      <c r="C29468" s="34">
        <v>246</v>
      </c>
      <c r="D29468" s="34">
        <v>270</v>
      </c>
      <c r="E29468" s="34">
        <v>287</v>
      </c>
      <c r="F29468" s="34">
        <v>270</v>
      </c>
      <c r="G29468" s="34">
        <v>222</v>
      </c>
      <c r="H29468" s="34">
        <v>245</v>
      </c>
      <c r="I29468" s="34">
        <v>253</v>
      </c>
      <c r="J29468" s="34">
        <v>279</v>
      </c>
      <c r="K29468" s="34">
        <v>180</v>
      </c>
      <c r="L29468" s="34">
        <v>303</v>
      </c>
      <c r="M29468" s="34">
        <v>190</v>
      </c>
    </row>
    <row r="29469" spans="1:13" x14ac:dyDescent="0.2">
      <c r="A29469" s="34" t="s">
        <v>130363</v>
      </c>
      <c r="B29469" s="34">
        <v>219</v>
      </c>
      <c r="C29469" s="34">
        <v>243</v>
      </c>
      <c r="D29469" s="34">
        <v>268</v>
      </c>
      <c r="E29469" s="34">
        <v>263</v>
      </c>
      <c r="F29469" s="34">
        <v>207</v>
      </c>
      <c r="G29469" s="34">
        <v>233</v>
      </c>
      <c r="H29469" s="34">
        <v>243</v>
      </c>
      <c r="I29469" s="34">
        <v>251</v>
      </c>
      <c r="J29469" s="34">
        <v>222</v>
      </c>
      <c r="K29469" s="34">
        <v>196</v>
      </c>
      <c r="L29469" s="34">
        <v>233</v>
      </c>
      <c r="M29469" s="34">
        <v>173</v>
      </c>
    </row>
    <row r="29470" spans="1:13" x14ac:dyDescent="0.2">
      <c r="A29470" s="34" t="s">
        <v>130364</v>
      </c>
      <c r="B29470" s="34">
        <v>430</v>
      </c>
      <c r="C29470" s="34">
        <v>435</v>
      </c>
      <c r="D29470" s="34">
        <v>414</v>
      </c>
      <c r="E29470" s="34">
        <v>509</v>
      </c>
      <c r="F29470" s="34">
        <v>416</v>
      </c>
      <c r="G29470" s="34">
        <v>442</v>
      </c>
      <c r="H29470" s="34">
        <v>514</v>
      </c>
      <c r="I29470" s="34">
        <v>516</v>
      </c>
      <c r="J29470" s="34">
        <v>406</v>
      </c>
      <c r="K29470" s="34">
        <v>392</v>
      </c>
      <c r="L29470" s="34">
        <v>432</v>
      </c>
      <c r="M29470" s="34">
        <v>375</v>
      </c>
    </row>
    <row r="29471" spans="1:13" x14ac:dyDescent="0.2">
      <c r="A29471" s="34" t="s">
        <v>130365</v>
      </c>
      <c r="B29471" s="34">
        <v>271</v>
      </c>
      <c r="C29471" s="34">
        <v>300</v>
      </c>
      <c r="D29471" s="34">
        <v>256</v>
      </c>
      <c r="E29471" s="34">
        <v>292</v>
      </c>
      <c r="F29471" s="34">
        <v>246</v>
      </c>
      <c r="G29471" s="34">
        <v>258</v>
      </c>
      <c r="H29471" s="34">
        <v>276</v>
      </c>
      <c r="I29471" s="34">
        <v>286</v>
      </c>
      <c r="J29471" s="34">
        <v>258</v>
      </c>
      <c r="K29471" s="34">
        <v>239</v>
      </c>
      <c r="L29471" s="34">
        <v>256</v>
      </c>
      <c r="M29471" s="34">
        <v>237</v>
      </c>
    </row>
    <row r="29472" spans="1:13" x14ac:dyDescent="0.2">
      <c r="A29472" s="34" t="s">
        <v>130366</v>
      </c>
      <c r="B29472" s="34">
        <v>316</v>
      </c>
      <c r="C29472" s="34">
        <v>309</v>
      </c>
      <c r="D29472" s="34">
        <v>310</v>
      </c>
      <c r="E29472" s="34">
        <v>324</v>
      </c>
      <c r="F29472" s="34">
        <v>328</v>
      </c>
      <c r="G29472" s="34">
        <v>255</v>
      </c>
      <c r="H29472" s="34">
        <v>325</v>
      </c>
      <c r="I29472" s="34">
        <v>297</v>
      </c>
      <c r="J29472" s="34">
        <v>368</v>
      </c>
      <c r="K29472" s="34">
        <v>256</v>
      </c>
      <c r="L29472" s="34">
        <v>262</v>
      </c>
      <c r="M29472" s="34">
        <v>297</v>
      </c>
    </row>
    <row r="29473" spans="1:13" x14ac:dyDescent="0.2">
      <c r="A29473" s="34" t="s">
        <v>130367</v>
      </c>
      <c r="B29473" s="34">
        <v>232</v>
      </c>
      <c r="C29473" s="34">
        <v>286</v>
      </c>
      <c r="D29473" s="34">
        <v>275</v>
      </c>
      <c r="E29473" s="34">
        <v>309</v>
      </c>
      <c r="F29473" s="34">
        <v>223</v>
      </c>
      <c r="G29473" s="34">
        <v>251</v>
      </c>
      <c r="H29473" s="34">
        <v>269</v>
      </c>
      <c r="I29473" s="34">
        <v>266</v>
      </c>
      <c r="J29473" s="34">
        <v>260</v>
      </c>
      <c r="K29473" s="34">
        <v>205</v>
      </c>
      <c r="L29473" s="34">
        <v>232</v>
      </c>
      <c r="M29473" s="34">
        <v>220</v>
      </c>
    </row>
    <row r="29474" spans="1:13" x14ac:dyDescent="0.2">
      <c r="A29474" s="34" t="s">
        <v>130368</v>
      </c>
      <c r="B29474" s="34">
        <v>273</v>
      </c>
      <c r="C29474" s="34">
        <v>278</v>
      </c>
      <c r="D29474" s="34">
        <v>292</v>
      </c>
      <c r="E29474" s="34">
        <v>310</v>
      </c>
      <c r="F29474" s="34">
        <v>292</v>
      </c>
      <c r="G29474" s="34">
        <v>254</v>
      </c>
      <c r="H29474" s="34">
        <v>303</v>
      </c>
      <c r="I29474" s="34">
        <v>254</v>
      </c>
      <c r="J29474" s="34">
        <v>330</v>
      </c>
      <c r="K29474" s="34">
        <v>189</v>
      </c>
      <c r="L29474" s="34">
        <v>325</v>
      </c>
      <c r="M29474" s="34">
        <v>208</v>
      </c>
    </row>
    <row r="29475" spans="1:13" x14ac:dyDescent="0.2">
      <c r="A29475" s="34" t="s">
        <v>130369</v>
      </c>
      <c r="B29475" s="34">
        <v>109</v>
      </c>
      <c r="C29475" s="34">
        <v>140</v>
      </c>
      <c r="D29475" s="34">
        <v>146</v>
      </c>
      <c r="E29475" s="34">
        <v>115</v>
      </c>
      <c r="F29475" s="34">
        <v>113</v>
      </c>
      <c r="G29475" s="34">
        <v>124</v>
      </c>
      <c r="H29475" s="34">
        <v>139</v>
      </c>
      <c r="I29475" s="34">
        <v>85</v>
      </c>
      <c r="J29475" s="34">
        <v>126</v>
      </c>
      <c r="K29475" s="34">
        <v>97</v>
      </c>
      <c r="L29475" s="34">
        <v>88</v>
      </c>
      <c r="M29475" s="34">
        <v>94</v>
      </c>
    </row>
    <row r="29476" spans="1:13" x14ac:dyDescent="0.2">
      <c r="A29476" s="34" t="s">
        <v>130370</v>
      </c>
      <c r="B29476" s="34">
        <v>253</v>
      </c>
      <c r="C29476" s="34">
        <v>238</v>
      </c>
      <c r="D29476" s="34">
        <v>340</v>
      </c>
      <c r="E29476" s="34">
        <v>310</v>
      </c>
      <c r="F29476" s="34">
        <v>284</v>
      </c>
      <c r="G29476" s="34">
        <v>191</v>
      </c>
      <c r="H29476" s="34">
        <v>264</v>
      </c>
      <c r="I29476" s="34">
        <v>250</v>
      </c>
      <c r="J29476" s="34">
        <v>286</v>
      </c>
      <c r="K29476" s="34">
        <v>178</v>
      </c>
      <c r="L29476" s="34">
        <v>264</v>
      </c>
      <c r="M29476" s="34">
        <v>206</v>
      </c>
    </row>
    <row r="29477" spans="1:13" x14ac:dyDescent="0.2">
      <c r="A29477" s="34" t="s">
        <v>130371</v>
      </c>
      <c r="B29477" s="34">
        <v>278</v>
      </c>
      <c r="C29477" s="34">
        <v>229</v>
      </c>
      <c r="D29477" s="34">
        <v>227</v>
      </c>
      <c r="E29477" s="34">
        <v>198</v>
      </c>
      <c r="F29477" s="34">
        <v>212</v>
      </c>
      <c r="G29477" s="34">
        <v>251</v>
      </c>
      <c r="H29477" s="34">
        <v>285</v>
      </c>
      <c r="I29477" s="34">
        <v>246</v>
      </c>
      <c r="J29477" s="34">
        <v>257</v>
      </c>
      <c r="K29477" s="34">
        <v>251</v>
      </c>
      <c r="L29477" s="34">
        <v>190</v>
      </c>
      <c r="M29477" s="34">
        <v>208</v>
      </c>
    </row>
    <row r="29478" spans="1:13" x14ac:dyDescent="0.2">
      <c r="A29478" s="34" t="s">
        <v>130372</v>
      </c>
      <c r="B29478" s="34">
        <v>238</v>
      </c>
      <c r="C29478" s="34">
        <v>224</v>
      </c>
      <c r="D29478" s="34">
        <v>308</v>
      </c>
      <c r="E29478" s="34">
        <v>255</v>
      </c>
      <c r="F29478" s="34">
        <v>206</v>
      </c>
      <c r="G29478" s="34">
        <v>203</v>
      </c>
      <c r="H29478" s="34">
        <v>289</v>
      </c>
      <c r="I29478" s="34">
        <v>248</v>
      </c>
      <c r="J29478" s="34">
        <v>234</v>
      </c>
      <c r="K29478" s="34">
        <v>207</v>
      </c>
      <c r="L29478" s="34">
        <v>331</v>
      </c>
      <c r="M29478" s="34">
        <v>215</v>
      </c>
    </row>
    <row r="29479" spans="1:13" x14ac:dyDescent="0.2">
      <c r="A29479" s="34" t="s">
        <v>130373</v>
      </c>
      <c r="B29479" s="34">
        <v>318</v>
      </c>
      <c r="C29479" s="34">
        <v>328</v>
      </c>
      <c r="D29479" s="34">
        <v>275</v>
      </c>
      <c r="E29479" s="34">
        <v>333</v>
      </c>
      <c r="F29479" s="34">
        <v>284</v>
      </c>
      <c r="G29479" s="34">
        <v>294</v>
      </c>
      <c r="H29479" s="34">
        <v>366</v>
      </c>
      <c r="I29479" s="34">
        <v>330</v>
      </c>
      <c r="J29479" s="34">
        <v>332</v>
      </c>
      <c r="K29479" s="34">
        <v>257</v>
      </c>
      <c r="L29479" s="34">
        <v>348</v>
      </c>
      <c r="M29479" s="34">
        <v>267</v>
      </c>
    </row>
    <row r="29480" spans="1:13" x14ac:dyDescent="0.2">
      <c r="A29480" s="34" t="s">
        <v>130374</v>
      </c>
      <c r="B29480" s="34">
        <v>384</v>
      </c>
      <c r="C29480" s="34">
        <v>466</v>
      </c>
      <c r="D29480" s="34">
        <v>520</v>
      </c>
      <c r="E29480" s="34">
        <v>430</v>
      </c>
      <c r="F29480" s="34">
        <v>445</v>
      </c>
      <c r="G29480" s="34">
        <v>432</v>
      </c>
      <c r="H29480" s="34">
        <v>527</v>
      </c>
      <c r="I29480" s="34">
        <v>432</v>
      </c>
      <c r="J29480" s="34">
        <v>503</v>
      </c>
      <c r="K29480" s="34">
        <v>383</v>
      </c>
      <c r="L29480" s="34">
        <v>423</v>
      </c>
      <c r="M29480" s="34">
        <v>353</v>
      </c>
    </row>
    <row r="29481" spans="1:13" x14ac:dyDescent="0.2">
      <c r="A29481" s="34" t="s">
        <v>130375</v>
      </c>
      <c r="B29481" s="34">
        <v>440</v>
      </c>
      <c r="C29481" s="34">
        <v>430</v>
      </c>
      <c r="D29481" s="34">
        <v>506</v>
      </c>
      <c r="E29481" s="34">
        <v>490</v>
      </c>
      <c r="F29481" s="34">
        <v>347</v>
      </c>
      <c r="G29481" s="34">
        <v>425</v>
      </c>
      <c r="H29481" s="34">
        <v>473</v>
      </c>
      <c r="I29481" s="34">
        <v>469</v>
      </c>
      <c r="J29481" s="34">
        <v>382</v>
      </c>
      <c r="K29481" s="34">
        <v>377</v>
      </c>
      <c r="L29481" s="34">
        <v>455</v>
      </c>
      <c r="M29481" s="34">
        <v>323</v>
      </c>
    </row>
    <row r="29482" spans="1:13" x14ac:dyDescent="0.2">
      <c r="A29482" s="34" t="s">
        <v>130376</v>
      </c>
      <c r="B29482" s="34">
        <v>1016</v>
      </c>
      <c r="C29482" s="34">
        <v>966</v>
      </c>
      <c r="D29482" s="34">
        <v>1053</v>
      </c>
      <c r="E29482" s="34">
        <v>1055</v>
      </c>
      <c r="F29482" s="34">
        <v>988</v>
      </c>
      <c r="G29482" s="34">
        <v>932</v>
      </c>
      <c r="H29482" s="34">
        <v>1157</v>
      </c>
      <c r="I29482" s="34">
        <v>936</v>
      </c>
      <c r="J29482" s="34">
        <v>1152</v>
      </c>
      <c r="K29482" s="34">
        <v>769</v>
      </c>
      <c r="L29482" s="34">
        <v>1051</v>
      </c>
      <c r="M29482" s="34">
        <v>788</v>
      </c>
    </row>
    <row r="29483" spans="1:13" x14ac:dyDescent="0.2">
      <c r="A29483" s="34" t="s">
        <v>130377</v>
      </c>
      <c r="B29483" s="34">
        <v>297</v>
      </c>
      <c r="C29483" s="34">
        <v>342</v>
      </c>
      <c r="D29483" s="34">
        <v>351</v>
      </c>
      <c r="E29483" s="34">
        <v>379</v>
      </c>
      <c r="F29483" s="34">
        <v>278</v>
      </c>
      <c r="G29483" s="34">
        <v>345</v>
      </c>
      <c r="H29483" s="34">
        <v>359</v>
      </c>
      <c r="I29483" s="34">
        <v>377</v>
      </c>
      <c r="J29483" s="34">
        <v>355</v>
      </c>
      <c r="K29483" s="34">
        <v>327</v>
      </c>
      <c r="L29483" s="34">
        <v>321</v>
      </c>
      <c r="M29483" s="34">
        <v>261</v>
      </c>
    </row>
    <row r="29484" spans="1:13" x14ac:dyDescent="0.2">
      <c r="A29484" s="34" t="s">
        <v>130378</v>
      </c>
      <c r="B29484" s="34">
        <v>157</v>
      </c>
      <c r="C29484" s="34">
        <v>150</v>
      </c>
      <c r="D29484" s="34">
        <v>194</v>
      </c>
      <c r="E29484" s="34">
        <v>233</v>
      </c>
      <c r="F29484" s="34">
        <v>176</v>
      </c>
      <c r="G29484" s="34">
        <v>174</v>
      </c>
      <c r="H29484" s="34">
        <v>246</v>
      </c>
      <c r="I29484" s="34">
        <v>234</v>
      </c>
      <c r="J29484" s="34">
        <v>233</v>
      </c>
      <c r="K29484" s="34">
        <v>205</v>
      </c>
      <c r="L29484" s="34">
        <v>185</v>
      </c>
      <c r="M29484" s="34">
        <v>147</v>
      </c>
    </row>
    <row r="29485" spans="1:13" x14ac:dyDescent="0.2">
      <c r="A29485" s="34" t="s">
        <v>130379</v>
      </c>
      <c r="B29485" s="34">
        <v>541</v>
      </c>
      <c r="C29485" s="34">
        <v>527</v>
      </c>
      <c r="D29485" s="34">
        <v>623</v>
      </c>
      <c r="E29485" s="34">
        <v>633</v>
      </c>
      <c r="F29485" s="34">
        <v>511</v>
      </c>
      <c r="G29485" s="34">
        <v>518</v>
      </c>
      <c r="H29485" s="34">
        <v>619</v>
      </c>
      <c r="I29485" s="34">
        <v>558</v>
      </c>
      <c r="J29485" s="34">
        <v>584</v>
      </c>
      <c r="K29485" s="34">
        <v>392</v>
      </c>
      <c r="L29485" s="34">
        <v>645</v>
      </c>
      <c r="M29485" s="34">
        <v>388</v>
      </c>
    </row>
    <row r="29486" spans="1:13" x14ac:dyDescent="0.2">
      <c r="A29486" s="34" t="s">
        <v>130380</v>
      </c>
      <c r="B29486" s="34">
        <v>354</v>
      </c>
      <c r="C29486" s="34">
        <v>332</v>
      </c>
      <c r="D29486" s="34">
        <v>402</v>
      </c>
      <c r="E29486" s="34">
        <v>289</v>
      </c>
      <c r="F29486" s="34">
        <v>372</v>
      </c>
      <c r="G29486" s="34">
        <v>295</v>
      </c>
      <c r="H29486" s="34">
        <v>425</v>
      </c>
      <c r="I29486" s="34">
        <v>306</v>
      </c>
      <c r="J29486" s="34">
        <v>395</v>
      </c>
      <c r="K29486" s="34">
        <v>273</v>
      </c>
      <c r="L29486" s="34">
        <v>393</v>
      </c>
      <c r="M29486" s="34">
        <v>229</v>
      </c>
    </row>
    <row r="29487" spans="1:13" x14ac:dyDescent="0.2">
      <c r="A29487" s="34" t="s">
        <v>130381</v>
      </c>
      <c r="B29487" s="34">
        <v>362</v>
      </c>
      <c r="C29487" s="34">
        <v>321</v>
      </c>
      <c r="D29487" s="34">
        <v>323</v>
      </c>
      <c r="E29487" s="34">
        <v>377</v>
      </c>
      <c r="F29487" s="34">
        <v>321</v>
      </c>
      <c r="G29487" s="34">
        <v>272</v>
      </c>
      <c r="H29487" s="34">
        <v>399</v>
      </c>
      <c r="I29487" s="34">
        <v>348</v>
      </c>
      <c r="J29487" s="34">
        <v>305</v>
      </c>
      <c r="K29487" s="34">
        <v>257</v>
      </c>
      <c r="L29487" s="34">
        <v>324</v>
      </c>
      <c r="M29487" s="34">
        <v>262</v>
      </c>
    </row>
    <row r="29488" spans="1:13" x14ac:dyDescent="0.2">
      <c r="A29488" s="34" t="s">
        <v>130382</v>
      </c>
      <c r="B29488" s="34">
        <v>250</v>
      </c>
      <c r="C29488" s="34">
        <v>230</v>
      </c>
      <c r="D29488" s="34">
        <v>268</v>
      </c>
      <c r="E29488" s="34">
        <v>228</v>
      </c>
      <c r="F29488" s="34">
        <v>219</v>
      </c>
      <c r="G29488" s="34">
        <v>240</v>
      </c>
      <c r="H29488" s="34">
        <v>264</v>
      </c>
      <c r="I29488" s="34">
        <v>232</v>
      </c>
      <c r="J29488" s="34">
        <v>259</v>
      </c>
      <c r="K29488" s="34">
        <v>168</v>
      </c>
      <c r="L29488" s="34">
        <v>217</v>
      </c>
      <c r="M29488" s="34">
        <v>210</v>
      </c>
    </row>
    <row r="29489" spans="1:13" x14ac:dyDescent="0.2">
      <c r="A29489" s="34" t="s">
        <v>130383</v>
      </c>
      <c r="B29489" s="34">
        <v>247</v>
      </c>
      <c r="C29489" s="34">
        <v>311</v>
      </c>
      <c r="D29489" s="34">
        <v>322</v>
      </c>
      <c r="E29489" s="34">
        <v>287</v>
      </c>
      <c r="F29489" s="34">
        <v>238</v>
      </c>
      <c r="G29489" s="34">
        <v>256</v>
      </c>
      <c r="H29489" s="34">
        <v>290</v>
      </c>
      <c r="I29489" s="34">
        <v>267</v>
      </c>
      <c r="J29489" s="34">
        <v>307</v>
      </c>
      <c r="K29489" s="34">
        <v>261</v>
      </c>
      <c r="L29489" s="34">
        <v>295</v>
      </c>
      <c r="M29489" s="34">
        <v>210</v>
      </c>
    </row>
    <row r="29490" spans="1:13" x14ac:dyDescent="0.2">
      <c r="A29490" s="34" t="s">
        <v>130384</v>
      </c>
      <c r="B29490" s="34">
        <v>257</v>
      </c>
      <c r="C29490" s="34">
        <v>245</v>
      </c>
      <c r="D29490" s="34">
        <v>240</v>
      </c>
      <c r="E29490" s="34">
        <v>258</v>
      </c>
      <c r="F29490" s="34">
        <v>253</v>
      </c>
      <c r="G29490" s="34">
        <v>227</v>
      </c>
      <c r="H29490" s="34">
        <v>271</v>
      </c>
      <c r="I29490" s="34">
        <v>263</v>
      </c>
      <c r="J29490" s="34">
        <v>245</v>
      </c>
      <c r="K29490" s="34">
        <v>203</v>
      </c>
      <c r="L29490" s="34">
        <v>259</v>
      </c>
      <c r="M29490" s="34">
        <v>178</v>
      </c>
    </row>
    <row r="29491" spans="1:13" x14ac:dyDescent="0.2">
      <c r="A29491" s="34" t="s">
        <v>130385</v>
      </c>
      <c r="B29491" s="34">
        <v>350</v>
      </c>
      <c r="C29491" s="34">
        <v>401</v>
      </c>
      <c r="D29491" s="34">
        <v>434</v>
      </c>
      <c r="E29491" s="34">
        <v>363</v>
      </c>
      <c r="F29491" s="34">
        <v>409</v>
      </c>
      <c r="G29491" s="34">
        <v>368</v>
      </c>
      <c r="H29491" s="34">
        <v>404</v>
      </c>
      <c r="I29491" s="34">
        <v>360</v>
      </c>
      <c r="J29491" s="34">
        <v>531</v>
      </c>
      <c r="K29491" s="34">
        <v>311</v>
      </c>
      <c r="L29491" s="34">
        <v>380</v>
      </c>
      <c r="M29491" s="34">
        <v>318</v>
      </c>
    </row>
    <row r="29492" spans="1:13" x14ac:dyDescent="0.2">
      <c r="A29492" s="34" t="s">
        <v>130386</v>
      </c>
      <c r="B29492" s="34">
        <v>551</v>
      </c>
      <c r="C29492" s="34">
        <v>547</v>
      </c>
      <c r="D29492" s="34">
        <v>529</v>
      </c>
      <c r="E29492" s="34">
        <v>521</v>
      </c>
      <c r="F29492" s="34">
        <v>532</v>
      </c>
      <c r="G29492" s="34">
        <v>508</v>
      </c>
      <c r="H29492" s="34">
        <v>604</v>
      </c>
      <c r="I29492" s="34">
        <v>517</v>
      </c>
      <c r="J29492" s="34">
        <v>583</v>
      </c>
      <c r="K29492" s="34">
        <v>449</v>
      </c>
      <c r="L29492" s="34">
        <v>581</v>
      </c>
      <c r="M29492" s="34">
        <v>477</v>
      </c>
    </row>
    <row r="29493" spans="1:13" x14ac:dyDescent="0.2">
      <c r="A29493" s="34" t="s">
        <v>130387</v>
      </c>
      <c r="B29493" s="34">
        <v>459</v>
      </c>
      <c r="C29493" s="34">
        <v>438</v>
      </c>
      <c r="D29493" s="34">
        <v>516</v>
      </c>
      <c r="E29493" s="34">
        <v>531</v>
      </c>
      <c r="F29493" s="34">
        <v>405</v>
      </c>
      <c r="G29493" s="34">
        <v>471</v>
      </c>
      <c r="H29493" s="34">
        <v>555</v>
      </c>
      <c r="I29493" s="34">
        <v>494</v>
      </c>
      <c r="J29493" s="34">
        <v>497</v>
      </c>
      <c r="K29493" s="34">
        <v>417</v>
      </c>
      <c r="L29493" s="34">
        <v>481</v>
      </c>
      <c r="M29493" s="34">
        <v>414</v>
      </c>
    </row>
    <row r="29494" spans="1:13" x14ac:dyDescent="0.2">
      <c r="A29494" s="34" t="s">
        <v>130388</v>
      </c>
      <c r="B29494" s="34">
        <v>141</v>
      </c>
      <c r="C29494" s="34">
        <v>158</v>
      </c>
      <c r="D29494" s="34">
        <v>147</v>
      </c>
      <c r="E29494" s="34">
        <v>146</v>
      </c>
      <c r="F29494" s="34">
        <v>119</v>
      </c>
      <c r="G29494" s="34">
        <v>178</v>
      </c>
      <c r="H29494" s="34">
        <v>184</v>
      </c>
      <c r="I29494" s="34">
        <v>137</v>
      </c>
      <c r="J29494" s="34">
        <v>206</v>
      </c>
      <c r="K29494" s="34">
        <v>162</v>
      </c>
      <c r="L29494" s="34">
        <v>95</v>
      </c>
      <c r="M29494" s="34">
        <v>118</v>
      </c>
    </row>
    <row r="29495" spans="1:13" x14ac:dyDescent="0.2">
      <c r="A29495" s="34" t="s">
        <v>130389</v>
      </c>
      <c r="B29495" s="34">
        <v>372</v>
      </c>
      <c r="C29495" s="34">
        <v>385</v>
      </c>
      <c r="D29495" s="34">
        <v>327</v>
      </c>
      <c r="E29495" s="34">
        <v>395</v>
      </c>
      <c r="F29495" s="34">
        <v>283</v>
      </c>
      <c r="G29495" s="34">
        <v>311</v>
      </c>
      <c r="H29495" s="34">
        <v>419</v>
      </c>
      <c r="I29495" s="34">
        <v>371</v>
      </c>
      <c r="J29495" s="34">
        <v>362</v>
      </c>
      <c r="K29495" s="34">
        <v>250</v>
      </c>
      <c r="L29495" s="34">
        <v>300</v>
      </c>
      <c r="M29495" s="34">
        <v>270</v>
      </c>
    </row>
    <row r="29496" spans="1:13" x14ac:dyDescent="0.2">
      <c r="A29496" s="34" t="s">
        <v>130390</v>
      </c>
      <c r="B29496" s="34">
        <v>169</v>
      </c>
      <c r="C29496" s="34">
        <v>156</v>
      </c>
      <c r="D29496" s="34">
        <v>174</v>
      </c>
      <c r="E29496" s="34">
        <v>193</v>
      </c>
      <c r="F29496" s="34">
        <v>142</v>
      </c>
      <c r="G29496" s="34">
        <v>149</v>
      </c>
      <c r="H29496" s="34">
        <v>198</v>
      </c>
      <c r="I29496" s="34">
        <v>166</v>
      </c>
      <c r="J29496" s="34">
        <v>211</v>
      </c>
      <c r="K29496" s="34">
        <v>139</v>
      </c>
      <c r="L29496" s="34">
        <v>163</v>
      </c>
      <c r="M29496" s="34">
        <v>163</v>
      </c>
    </row>
    <row r="29497" spans="1:13" x14ac:dyDescent="0.2">
      <c r="A29497" s="34" t="s">
        <v>130391</v>
      </c>
      <c r="B29497" s="34">
        <v>157</v>
      </c>
      <c r="C29497" s="34">
        <v>177</v>
      </c>
      <c r="D29497" s="34">
        <v>127</v>
      </c>
      <c r="E29497" s="34">
        <v>199</v>
      </c>
      <c r="F29497" s="34">
        <v>153</v>
      </c>
      <c r="G29497" s="34">
        <v>181</v>
      </c>
      <c r="H29497" s="34">
        <v>186</v>
      </c>
      <c r="I29497" s="34">
        <v>217</v>
      </c>
      <c r="J29497" s="34">
        <v>169</v>
      </c>
      <c r="K29497" s="34">
        <v>160</v>
      </c>
      <c r="L29497" s="34">
        <v>124</v>
      </c>
      <c r="M29497" s="34">
        <v>150</v>
      </c>
    </row>
    <row r="29498" spans="1:13" x14ac:dyDescent="0.2">
      <c r="A29498" s="34" t="s">
        <v>130392</v>
      </c>
      <c r="B29498" s="34">
        <v>192</v>
      </c>
      <c r="C29498" s="34">
        <v>216</v>
      </c>
      <c r="D29498" s="34">
        <v>210</v>
      </c>
      <c r="E29498" s="34">
        <v>227</v>
      </c>
      <c r="F29498" s="34">
        <v>167</v>
      </c>
      <c r="G29498" s="34">
        <v>149</v>
      </c>
      <c r="H29498" s="34">
        <v>199</v>
      </c>
      <c r="I29498" s="34">
        <v>193</v>
      </c>
      <c r="J29498" s="34">
        <v>231</v>
      </c>
      <c r="K29498" s="34">
        <v>194</v>
      </c>
      <c r="L29498" s="34">
        <v>253</v>
      </c>
      <c r="M29498" s="34">
        <v>189</v>
      </c>
    </row>
    <row r="29499" spans="1:13" x14ac:dyDescent="0.2">
      <c r="A29499" s="34" t="s">
        <v>130393</v>
      </c>
      <c r="B29499" s="34">
        <v>359</v>
      </c>
      <c r="C29499" s="34">
        <v>369</v>
      </c>
      <c r="D29499" s="34">
        <v>328</v>
      </c>
      <c r="E29499" s="34">
        <v>378</v>
      </c>
      <c r="F29499" s="34">
        <v>302</v>
      </c>
      <c r="G29499" s="34">
        <v>311</v>
      </c>
      <c r="H29499" s="34">
        <v>355</v>
      </c>
      <c r="I29499" s="34">
        <v>372</v>
      </c>
      <c r="J29499" s="34">
        <v>423</v>
      </c>
      <c r="K29499" s="34">
        <v>338</v>
      </c>
      <c r="L29499" s="34">
        <v>311</v>
      </c>
      <c r="M29499" s="34">
        <v>282</v>
      </c>
    </row>
    <row r="29500" spans="1:13" x14ac:dyDescent="0.2">
      <c r="A29500" s="34" t="s">
        <v>130394</v>
      </c>
      <c r="B29500" s="34">
        <v>145</v>
      </c>
      <c r="C29500" s="34">
        <v>145</v>
      </c>
      <c r="D29500" s="34">
        <v>164</v>
      </c>
      <c r="E29500" s="34">
        <v>167</v>
      </c>
      <c r="F29500" s="34">
        <v>156</v>
      </c>
      <c r="G29500" s="34">
        <v>152</v>
      </c>
      <c r="H29500" s="34">
        <v>178</v>
      </c>
      <c r="I29500" s="34">
        <v>161</v>
      </c>
      <c r="J29500" s="34">
        <v>142</v>
      </c>
      <c r="K29500" s="34">
        <v>127</v>
      </c>
      <c r="L29500" s="34">
        <v>140</v>
      </c>
      <c r="M29500" s="34">
        <v>89</v>
      </c>
    </row>
    <row r="29501" spans="1:13" x14ac:dyDescent="0.2">
      <c r="A29501" s="34" t="s">
        <v>130395</v>
      </c>
      <c r="B29501" s="34">
        <v>307</v>
      </c>
      <c r="C29501" s="34">
        <v>265</v>
      </c>
      <c r="D29501" s="34">
        <v>356</v>
      </c>
      <c r="E29501" s="34">
        <v>275</v>
      </c>
      <c r="F29501" s="34">
        <v>265</v>
      </c>
      <c r="G29501" s="34">
        <v>292</v>
      </c>
      <c r="H29501" s="34">
        <v>319</v>
      </c>
      <c r="I29501" s="34">
        <v>288</v>
      </c>
      <c r="J29501" s="34">
        <v>314</v>
      </c>
      <c r="K29501" s="34">
        <v>224</v>
      </c>
      <c r="L29501" s="34">
        <v>289</v>
      </c>
      <c r="M29501" s="34">
        <v>221</v>
      </c>
    </row>
    <row r="29502" spans="1:13" x14ac:dyDescent="0.2">
      <c r="A29502" s="34" t="s">
        <v>130396</v>
      </c>
      <c r="B29502" s="34">
        <v>941</v>
      </c>
      <c r="C29502" s="34">
        <v>912</v>
      </c>
      <c r="D29502" s="34">
        <v>972</v>
      </c>
      <c r="E29502" s="34">
        <v>1050</v>
      </c>
      <c r="F29502" s="34">
        <v>956</v>
      </c>
      <c r="G29502" s="34">
        <v>856</v>
      </c>
      <c r="H29502" s="34">
        <v>1040</v>
      </c>
      <c r="I29502" s="34">
        <v>962</v>
      </c>
      <c r="J29502" s="34">
        <v>1039</v>
      </c>
      <c r="K29502" s="34">
        <v>819</v>
      </c>
      <c r="L29502" s="34">
        <v>948</v>
      </c>
      <c r="M29502" s="34">
        <v>764</v>
      </c>
    </row>
    <row r="29503" spans="1:13" x14ac:dyDescent="0.2">
      <c r="A29503" s="34" t="s">
        <v>130397</v>
      </c>
      <c r="B29503" s="34">
        <v>1606</v>
      </c>
      <c r="C29503" s="34">
        <v>1481</v>
      </c>
      <c r="D29503" s="34">
        <v>1625</v>
      </c>
      <c r="E29503" s="34">
        <v>1577</v>
      </c>
      <c r="F29503" s="34">
        <v>1502</v>
      </c>
      <c r="G29503" s="34">
        <v>1404</v>
      </c>
      <c r="H29503" s="34">
        <v>1692</v>
      </c>
      <c r="I29503" s="34">
        <v>1560</v>
      </c>
      <c r="J29503" s="34">
        <v>1615</v>
      </c>
      <c r="K29503" s="34">
        <v>1213</v>
      </c>
      <c r="L29503" s="34">
        <v>1463</v>
      </c>
      <c r="M29503" s="34">
        <v>1097</v>
      </c>
    </row>
    <row r="29504" spans="1:13" x14ac:dyDescent="0.2">
      <c r="A29504" s="34" t="s">
        <v>130398</v>
      </c>
      <c r="B29504" s="34">
        <v>382</v>
      </c>
      <c r="C29504" s="34">
        <v>469</v>
      </c>
      <c r="D29504" s="34">
        <v>491</v>
      </c>
      <c r="E29504" s="34">
        <v>435</v>
      </c>
      <c r="F29504" s="34">
        <v>420</v>
      </c>
      <c r="G29504" s="34">
        <v>387</v>
      </c>
      <c r="H29504" s="34">
        <v>523</v>
      </c>
      <c r="I29504" s="34">
        <v>435</v>
      </c>
      <c r="J29504" s="34">
        <v>439</v>
      </c>
      <c r="K29504" s="34">
        <v>334</v>
      </c>
      <c r="L29504" s="34">
        <v>419</v>
      </c>
      <c r="M29504" s="34">
        <v>335</v>
      </c>
    </row>
    <row r="29505" spans="1:13" x14ac:dyDescent="0.2">
      <c r="A29505" s="34" t="s">
        <v>130399</v>
      </c>
      <c r="B29505" s="34">
        <v>632</v>
      </c>
      <c r="C29505" s="34">
        <v>795</v>
      </c>
      <c r="D29505" s="34">
        <v>711</v>
      </c>
      <c r="E29505" s="34">
        <v>734</v>
      </c>
      <c r="F29505" s="34">
        <v>665</v>
      </c>
      <c r="G29505" s="34">
        <v>645</v>
      </c>
      <c r="H29505" s="34">
        <v>640</v>
      </c>
      <c r="I29505" s="34">
        <v>661</v>
      </c>
      <c r="J29505" s="34">
        <v>774</v>
      </c>
      <c r="K29505" s="34">
        <v>513</v>
      </c>
      <c r="L29505" s="34">
        <v>770</v>
      </c>
      <c r="M29505" s="34">
        <v>509</v>
      </c>
    </row>
    <row r="29506" spans="1:13" x14ac:dyDescent="0.2">
      <c r="A29506" s="34" t="s">
        <v>130400</v>
      </c>
      <c r="B29506" s="34">
        <v>473</v>
      </c>
      <c r="C29506" s="34">
        <v>514</v>
      </c>
      <c r="D29506" s="34">
        <v>582</v>
      </c>
      <c r="E29506" s="34">
        <v>623</v>
      </c>
      <c r="F29506" s="34">
        <v>499</v>
      </c>
      <c r="G29506" s="34">
        <v>496</v>
      </c>
      <c r="H29506" s="34">
        <v>574</v>
      </c>
      <c r="I29506" s="34">
        <v>483</v>
      </c>
      <c r="J29506" s="34">
        <v>511</v>
      </c>
      <c r="K29506" s="34">
        <v>412</v>
      </c>
      <c r="L29506" s="34">
        <v>632</v>
      </c>
      <c r="M29506" s="34">
        <v>408</v>
      </c>
    </row>
    <row r="29507" spans="1:13" x14ac:dyDescent="0.2">
      <c r="A29507" s="34" t="s">
        <v>130401</v>
      </c>
      <c r="B29507" s="34">
        <v>313</v>
      </c>
      <c r="C29507" s="34">
        <v>260</v>
      </c>
      <c r="D29507" s="34">
        <v>272</v>
      </c>
      <c r="E29507" s="34">
        <v>246</v>
      </c>
      <c r="F29507" s="34">
        <v>227</v>
      </c>
      <c r="G29507" s="34">
        <v>180</v>
      </c>
      <c r="H29507" s="34">
        <v>298</v>
      </c>
      <c r="I29507" s="34">
        <v>301</v>
      </c>
      <c r="J29507" s="34">
        <v>279</v>
      </c>
      <c r="K29507" s="34">
        <v>218</v>
      </c>
      <c r="L29507" s="34">
        <v>237</v>
      </c>
      <c r="M29507" s="34">
        <v>196</v>
      </c>
    </row>
    <row r="29508" spans="1:13" x14ac:dyDescent="0.2">
      <c r="A29508" s="34" t="s">
        <v>130402</v>
      </c>
      <c r="B29508" s="34">
        <v>303</v>
      </c>
      <c r="C29508" s="34">
        <v>276</v>
      </c>
      <c r="D29508" s="34">
        <v>272</v>
      </c>
      <c r="E29508" s="34">
        <v>297</v>
      </c>
      <c r="F29508" s="34">
        <v>323</v>
      </c>
      <c r="G29508" s="34">
        <v>288</v>
      </c>
      <c r="H29508" s="34">
        <v>328</v>
      </c>
      <c r="I29508" s="34">
        <v>248</v>
      </c>
      <c r="J29508" s="34">
        <v>307</v>
      </c>
      <c r="K29508" s="34">
        <v>273</v>
      </c>
      <c r="L29508" s="34">
        <v>302</v>
      </c>
      <c r="M29508" s="34">
        <v>303</v>
      </c>
    </row>
    <row r="29509" spans="1:13" x14ac:dyDescent="0.2">
      <c r="A29509" s="34" t="s">
        <v>130403</v>
      </c>
      <c r="B29509" s="34">
        <v>321</v>
      </c>
      <c r="C29509" s="34">
        <v>359</v>
      </c>
      <c r="D29509" s="34">
        <v>357</v>
      </c>
      <c r="E29509" s="34">
        <v>371</v>
      </c>
      <c r="F29509" s="34">
        <v>354</v>
      </c>
      <c r="G29509" s="34">
        <v>395</v>
      </c>
      <c r="H29509" s="34">
        <v>397</v>
      </c>
      <c r="I29509" s="34">
        <v>375</v>
      </c>
      <c r="J29509" s="34">
        <v>370</v>
      </c>
      <c r="K29509" s="34">
        <v>327</v>
      </c>
      <c r="L29509" s="34">
        <v>301</v>
      </c>
      <c r="M29509" s="34">
        <v>282</v>
      </c>
    </row>
    <row r="29510" spans="1:13" x14ac:dyDescent="0.2">
      <c r="A29510" s="34" t="s">
        <v>130404</v>
      </c>
      <c r="B29510" s="34">
        <v>116</v>
      </c>
      <c r="C29510" s="34">
        <v>155</v>
      </c>
      <c r="D29510" s="34">
        <v>101</v>
      </c>
      <c r="E29510" s="34">
        <v>160</v>
      </c>
      <c r="F29510" s="34">
        <v>107</v>
      </c>
      <c r="G29510" s="34">
        <v>147</v>
      </c>
      <c r="H29510" s="34">
        <v>129</v>
      </c>
      <c r="I29510" s="34">
        <v>153</v>
      </c>
      <c r="J29510" s="34">
        <v>130</v>
      </c>
      <c r="K29510" s="34">
        <v>84</v>
      </c>
      <c r="L29510" s="34">
        <v>108</v>
      </c>
      <c r="M29510" s="34">
        <v>111</v>
      </c>
    </row>
    <row r="29511" spans="1:13" x14ac:dyDescent="0.2">
      <c r="A29511" s="34" t="s">
        <v>130405</v>
      </c>
      <c r="B29511" s="34">
        <v>127</v>
      </c>
      <c r="C29511" s="34">
        <v>163</v>
      </c>
      <c r="D29511" s="34">
        <v>187</v>
      </c>
      <c r="E29511" s="34">
        <v>216</v>
      </c>
      <c r="F29511" s="34">
        <v>164</v>
      </c>
      <c r="G29511" s="34">
        <v>195</v>
      </c>
      <c r="H29511" s="34">
        <v>174</v>
      </c>
      <c r="I29511" s="34">
        <v>160</v>
      </c>
      <c r="J29511" s="34">
        <v>173</v>
      </c>
      <c r="K29511" s="34">
        <v>155</v>
      </c>
      <c r="L29511" s="34">
        <v>192</v>
      </c>
      <c r="M29511" s="34">
        <v>138</v>
      </c>
    </row>
    <row r="29512" spans="1:13" x14ac:dyDescent="0.2">
      <c r="A29512" s="34" t="s">
        <v>130406</v>
      </c>
      <c r="B29512" s="34">
        <v>264</v>
      </c>
      <c r="C29512" s="34">
        <v>261</v>
      </c>
      <c r="D29512" s="34">
        <v>279</v>
      </c>
      <c r="E29512" s="34">
        <v>241</v>
      </c>
      <c r="F29512" s="34">
        <v>256</v>
      </c>
      <c r="G29512" s="34">
        <v>240</v>
      </c>
      <c r="H29512" s="34">
        <v>284</v>
      </c>
      <c r="I29512" s="34">
        <v>246</v>
      </c>
      <c r="J29512" s="34">
        <v>203</v>
      </c>
      <c r="K29512" s="34">
        <v>195</v>
      </c>
      <c r="L29512" s="34">
        <v>211</v>
      </c>
      <c r="M29512" s="34">
        <v>184</v>
      </c>
    </row>
    <row r="29513" spans="1:13" x14ac:dyDescent="0.2">
      <c r="A29513" s="34" t="s">
        <v>130407</v>
      </c>
      <c r="B29513" s="34">
        <v>319</v>
      </c>
      <c r="C29513" s="34">
        <v>328</v>
      </c>
      <c r="D29513" s="34">
        <v>304</v>
      </c>
      <c r="E29513" s="34">
        <v>333</v>
      </c>
      <c r="F29513" s="34">
        <v>264</v>
      </c>
      <c r="G29513" s="34">
        <v>315</v>
      </c>
      <c r="H29513" s="34">
        <v>299</v>
      </c>
      <c r="I29513" s="34">
        <v>312</v>
      </c>
      <c r="J29513" s="34">
        <v>273</v>
      </c>
      <c r="K29513" s="34">
        <v>236</v>
      </c>
      <c r="L29513" s="34">
        <v>275</v>
      </c>
      <c r="M29513" s="34">
        <v>265</v>
      </c>
    </row>
    <row r="29514" spans="1:13" x14ac:dyDescent="0.2">
      <c r="A29514" s="34" t="s">
        <v>130408</v>
      </c>
      <c r="B29514" s="34">
        <v>254</v>
      </c>
      <c r="C29514" s="34">
        <v>277</v>
      </c>
      <c r="D29514" s="34">
        <v>229</v>
      </c>
      <c r="E29514" s="34">
        <v>289</v>
      </c>
      <c r="F29514" s="34">
        <v>237</v>
      </c>
      <c r="G29514" s="34">
        <v>271</v>
      </c>
      <c r="H29514" s="34">
        <v>314</v>
      </c>
      <c r="I29514" s="34">
        <v>219</v>
      </c>
      <c r="J29514" s="34">
        <v>236</v>
      </c>
      <c r="K29514" s="34">
        <v>206</v>
      </c>
      <c r="L29514" s="34">
        <v>224</v>
      </c>
      <c r="M29514" s="34">
        <v>253</v>
      </c>
    </row>
    <row r="29515" spans="1:13" x14ac:dyDescent="0.2">
      <c r="A29515" s="34" t="s">
        <v>130409</v>
      </c>
      <c r="B29515" s="34">
        <v>188</v>
      </c>
      <c r="C29515" s="34">
        <v>222</v>
      </c>
      <c r="D29515" s="34">
        <v>211</v>
      </c>
      <c r="E29515" s="34">
        <v>238</v>
      </c>
      <c r="F29515" s="34">
        <v>219</v>
      </c>
      <c r="G29515" s="34">
        <v>236</v>
      </c>
      <c r="H29515" s="34">
        <v>234</v>
      </c>
      <c r="I29515" s="34">
        <v>209</v>
      </c>
      <c r="J29515" s="34">
        <v>183</v>
      </c>
      <c r="K29515" s="34">
        <v>169</v>
      </c>
      <c r="L29515" s="34">
        <v>172</v>
      </c>
      <c r="M29515" s="34">
        <v>183</v>
      </c>
    </row>
    <row r="29516" spans="1:13" x14ac:dyDescent="0.2">
      <c r="A29516" s="34" t="s">
        <v>130410</v>
      </c>
      <c r="B29516" s="34">
        <v>538</v>
      </c>
      <c r="C29516" s="34">
        <v>470</v>
      </c>
      <c r="D29516" s="34">
        <v>555</v>
      </c>
      <c r="E29516" s="34">
        <v>492</v>
      </c>
      <c r="F29516" s="34">
        <v>434</v>
      </c>
      <c r="G29516" s="34">
        <v>470</v>
      </c>
      <c r="H29516" s="34">
        <v>614</v>
      </c>
      <c r="I29516" s="34">
        <v>530</v>
      </c>
      <c r="J29516" s="34">
        <v>596</v>
      </c>
      <c r="K29516" s="34">
        <v>401</v>
      </c>
      <c r="L29516" s="34">
        <v>514</v>
      </c>
      <c r="M29516" s="34">
        <v>350</v>
      </c>
    </row>
    <row r="29517" spans="1:13" x14ac:dyDescent="0.2">
      <c r="A29517" s="34" t="s">
        <v>130411</v>
      </c>
      <c r="B29517" s="34">
        <v>341</v>
      </c>
      <c r="C29517" s="34">
        <v>324</v>
      </c>
      <c r="D29517" s="34">
        <v>394</v>
      </c>
      <c r="E29517" s="34">
        <v>381</v>
      </c>
      <c r="F29517" s="34">
        <v>366</v>
      </c>
      <c r="G29517" s="34">
        <v>278</v>
      </c>
      <c r="H29517" s="34">
        <v>368</v>
      </c>
      <c r="I29517" s="34">
        <v>327</v>
      </c>
      <c r="J29517" s="34">
        <v>346</v>
      </c>
      <c r="K29517" s="34">
        <v>242</v>
      </c>
      <c r="L29517" s="34">
        <v>317</v>
      </c>
      <c r="M29517" s="34">
        <v>229</v>
      </c>
    </row>
    <row r="29518" spans="1:13" x14ac:dyDescent="0.2">
      <c r="A29518" s="34" t="s">
        <v>130412</v>
      </c>
      <c r="B29518" s="34">
        <v>118</v>
      </c>
      <c r="C29518" s="34">
        <v>106</v>
      </c>
      <c r="D29518" s="34">
        <v>87</v>
      </c>
      <c r="E29518" s="34">
        <v>143</v>
      </c>
      <c r="F29518" s="34">
        <v>133</v>
      </c>
      <c r="G29518" s="34">
        <v>119</v>
      </c>
      <c r="H29518" s="34">
        <v>132</v>
      </c>
      <c r="I29518" s="34">
        <v>159</v>
      </c>
      <c r="J29518" s="34">
        <v>130</v>
      </c>
      <c r="K29518" s="34">
        <v>113</v>
      </c>
      <c r="L29518" s="34">
        <v>91</v>
      </c>
      <c r="M29518" s="34">
        <v>119</v>
      </c>
    </row>
    <row r="29519" spans="1:13" x14ac:dyDescent="0.2">
      <c r="A29519" s="34" t="s">
        <v>130413</v>
      </c>
      <c r="B29519" s="34">
        <v>287</v>
      </c>
      <c r="C29519" s="34">
        <v>265</v>
      </c>
      <c r="D29519" s="34">
        <v>226</v>
      </c>
      <c r="E29519" s="34">
        <v>255</v>
      </c>
      <c r="F29519" s="34">
        <v>181</v>
      </c>
      <c r="G29519" s="34">
        <v>242</v>
      </c>
      <c r="H29519" s="34">
        <v>286</v>
      </c>
      <c r="I29519" s="34">
        <v>257</v>
      </c>
      <c r="J29519" s="34">
        <v>241</v>
      </c>
      <c r="K29519" s="34">
        <v>208</v>
      </c>
      <c r="L29519" s="34">
        <v>227</v>
      </c>
      <c r="M29519" s="34">
        <v>166</v>
      </c>
    </row>
    <row r="29520" spans="1:13" x14ac:dyDescent="0.2">
      <c r="A29520" s="34" t="s">
        <v>130414</v>
      </c>
      <c r="B29520" s="34">
        <v>280</v>
      </c>
      <c r="C29520" s="34">
        <v>351</v>
      </c>
      <c r="D29520" s="34">
        <v>359</v>
      </c>
      <c r="E29520" s="34">
        <v>396</v>
      </c>
      <c r="F29520" s="34">
        <v>313</v>
      </c>
      <c r="G29520" s="34">
        <v>346</v>
      </c>
      <c r="H29520" s="34">
        <v>408</v>
      </c>
      <c r="I29520" s="34">
        <v>373</v>
      </c>
      <c r="J29520" s="34">
        <v>319</v>
      </c>
      <c r="K29520" s="34">
        <v>309</v>
      </c>
      <c r="L29520" s="34">
        <v>337</v>
      </c>
      <c r="M29520" s="34">
        <v>318</v>
      </c>
    </row>
    <row r="29521" spans="1:13" x14ac:dyDescent="0.2">
      <c r="A29521" s="34" t="s">
        <v>130415</v>
      </c>
      <c r="B29521" s="34">
        <v>409</v>
      </c>
      <c r="C29521" s="34">
        <v>496</v>
      </c>
      <c r="D29521" s="34">
        <v>479</v>
      </c>
      <c r="E29521" s="34">
        <v>475</v>
      </c>
      <c r="F29521" s="34">
        <v>467</v>
      </c>
      <c r="G29521" s="34">
        <v>410</v>
      </c>
      <c r="H29521" s="34">
        <v>392</v>
      </c>
      <c r="I29521" s="34">
        <v>385</v>
      </c>
      <c r="J29521" s="34">
        <v>425</v>
      </c>
      <c r="K29521" s="34">
        <v>350</v>
      </c>
      <c r="L29521" s="34">
        <v>471</v>
      </c>
      <c r="M29521" s="34">
        <v>318</v>
      </c>
    </row>
    <row r="29522" spans="1:13" x14ac:dyDescent="0.2">
      <c r="A29522" s="34" t="s">
        <v>130416</v>
      </c>
      <c r="B29522" s="34">
        <v>342</v>
      </c>
      <c r="C29522" s="34">
        <v>363</v>
      </c>
      <c r="D29522" s="34">
        <v>426</v>
      </c>
      <c r="E29522" s="34">
        <v>392</v>
      </c>
      <c r="F29522" s="34">
        <v>380</v>
      </c>
      <c r="G29522" s="34">
        <v>338</v>
      </c>
      <c r="H29522" s="34">
        <v>409</v>
      </c>
      <c r="I29522" s="34">
        <v>374</v>
      </c>
      <c r="J29522" s="34">
        <v>387</v>
      </c>
      <c r="K29522" s="34">
        <v>331</v>
      </c>
      <c r="L29522" s="34">
        <v>343</v>
      </c>
      <c r="M29522" s="34">
        <v>346</v>
      </c>
    </row>
    <row r="29523" spans="1:13" x14ac:dyDescent="0.2">
      <c r="A29523" s="34" t="s">
        <v>130417</v>
      </c>
      <c r="B29523" s="34">
        <v>742</v>
      </c>
      <c r="C29523" s="34">
        <v>796</v>
      </c>
      <c r="D29523" s="34">
        <v>906</v>
      </c>
      <c r="E29523" s="34">
        <v>973</v>
      </c>
      <c r="F29523" s="34">
        <v>841</v>
      </c>
      <c r="G29523" s="34">
        <v>750</v>
      </c>
      <c r="H29523" s="34">
        <v>869</v>
      </c>
      <c r="I29523" s="34">
        <v>792</v>
      </c>
      <c r="J29523" s="34">
        <v>826</v>
      </c>
      <c r="K29523" s="34">
        <v>734</v>
      </c>
      <c r="L29523" s="34">
        <v>787</v>
      </c>
      <c r="M29523" s="34">
        <v>659</v>
      </c>
    </row>
    <row r="29524" spans="1:13" x14ac:dyDescent="0.2">
      <c r="A29524" s="34" t="s">
        <v>130418</v>
      </c>
      <c r="B29524" s="34">
        <v>1275</v>
      </c>
      <c r="C29524" s="34">
        <v>1217</v>
      </c>
      <c r="D29524" s="34">
        <v>1302</v>
      </c>
      <c r="E29524" s="34">
        <v>1439</v>
      </c>
      <c r="F29524" s="34">
        <v>1228</v>
      </c>
      <c r="G29524" s="34">
        <v>1314</v>
      </c>
      <c r="H29524" s="34">
        <v>1336</v>
      </c>
      <c r="I29524" s="34">
        <v>1328</v>
      </c>
      <c r="J29524" s="34">
        <v>1429</v>
      </c>
      <c r="K29524" s="34">
        <v>997</v>
      </c>
      <c r="L29524" s="34">
        <v>1258</v>
      </c>
      <c r="M29524" s="34">
        <v>999</v>
      </c>
    </row>
    <row r="29525" spans="1:13" x14ac:dyDescent="0.2">
      <c r="A29525" s="34" t="s">
        <v>130419</v>
      </c>
      <c r="B29525" s="34">
        <v>493</v>
      </c>
      <c r="C29525" s="34">
        <v>593</v>
      </c>
      <c r="D29525" s="34">
        <v>478</v>
      </c>
      <c r="E29525" s="34">
        <v>561</v>
      </c>
      <c r="F29525" s="34">
        <v>422</v>
      </c>
      <c r="G29525" s="34">
        <v>590</v>
      </c>
      <c r="H29525" s="34">
        <v>493</v>
      </c>
      <c r="I29525" s="34">
        <v>577</v>
      </c>
      <c r="J29525" s="34">
        <v>498</v>
      </c>
      <c r="K29525" s="34">
        <v>481</v>
      </c>
      <c r="L29525" s="34">
        <v>525</v>
      </c>
      <c r="M29525" s="34">
        <v>442</v>
      </c>
    </row>
    <row r="29526" spans="1:13" x14ac:dyDescent="0.2">
      <c r="A29526" s="34" t="s">
        <v>130420</v>
      </c>
      <c r="B29526" s="34">
        <v>554</v>
      </c>
      <c r="C29526" s="34">
        <v>509</v>
      </c>
      <c r="D29526" s="34">
        <v>555</v>
      </c>
      <c r="E29526" s="34">
        <v>526</v>
      </c>
      <c r="F29526" s="34">
        <v>508</v>
      </c>
      <c r="G29526" s="34">
        <v>530</v>
      </c>
      <c r="H29526" s="34">
        <v>574</v>
      </c>
      <c r="I29526" s="34">
        <v>462</v>
      </c>
      <c r="J29526" s="34">
        <v>480</v>
      </c>
      <c r="K29526" s="34">
        <v>382</v>
      </c>
      <c r="L29526" s="34">
        <v>538</v>
      </c>
      <c r="M29526" s="34">
        <v>360</v>
      </c>
    </row>
    <row r="29527" spans="1:13" x14ac:dyDescent="0.2">
      <c r="A29527" s="34" t="s">
        <v>130421</v>
      </c>
      <c r="B29527" s="34">
        <v>585</v>
      </c>
      <c r="C29527" s="34">
        <v>751</v>
      </c>
      <c r="D29527" s="34">
        <v>588</v>
      </c>
      <c r="E29527" s="34">
        <v>822</v>
      </c>
      <c r="F29527" s="34">
        <v>504</v>
      </c>
      <c r="G29527" s="34">
        <v>707</v>
      </c>
      <c r="H29527" s="34">
        <v>666</v>
      </c>
      <c r="I29527" s="34">
        <v>680</v>
      </c>
      <c r="J29527" s="34">
        <v>593</v>
      </c>
      <c r="K29527" s="34">
        <v>614</v>
      </c>
      <c r="L29527" s="34">
        <v>579</v>
      </c>
      <c r="M29527" s="34">
        <v>565</v>
      </c>
    </row>
    <row r="29528" spans="1:13" x14ac:dyDescent="0.2">
      <c r="A29528" s="34" t="s">
        <v>130422</v>
      </c>
      <c r="B29528" s="34">
        <v>319</v>
      </c>
      <c r="C29528" s="34">
        <v>384</v>
      </c>
      <c r="D29528" s="34">
        <v>387</v>
      </c>
      <c r="E29528" s="34">
        <v>419</v>
      </c>
      <c r="F29528" s="34">
        <v>341</v>
      </c>
      <c r="G29528" s="34">
        <v>379</v>
      </c>
      <c r="H29528" s="34">
        <v>377</v>
      </c>
      <c r="I29528" s="34">
        <v>407</v>
      </c>
      <c r="J29528" s="34">
        <v>245</v>
      </c>
      <c r="K29528" s="34">
        <v>325</v>
      </c>
      <c r="L29528" s="34">
        <v>329</v>
      </c>
      <c r="M29528" s="34">
        <v>301</v>
      </c>
    </row>
    <row r="29529" spans="1:13" x14ac:dyDescent="0.2">
      <c r="A29529" s="34" t="s">
        <v>130423</v>
      </c>
      <c r="B29529" s="34">
        <v>356</v>
      </c>
      <c r="C29529" s="34">
        <v>381</v>
      </c>
      <c r="D29529" s="34">
        <v>352</v>
      </c>
      <c r="E29529" s="34">
        <v>337</v>
      </c>
      <c r="F29529" s="34">
        <v>304</v>
      </c>
      <c r="G29529" s="34">
        <v>321</v>
      </c>
      <c r="H29529" s="34">
        <v>387</v>
      </c>
      <c r="I29529" s="34">
        <v>345</v>
      </c>
      <c r="J29529" s="34">
        <v>363</v>
      </c>
      <c r="K29529" s="34">
        <v>278</v>
      </c>
      <c r="L29529" s="34">
        <v>352</v>
      </c>
      <c r="M29529" s="34">
        <v>309</v>
      </c>
    </row>
    <row r="29530" spans="1:13" x14ac:dyDescent="0.2">
      <c r="A29530" s="34" t="s">
        <v>130424</v>
      </c>
      <c r="B29530" s="34">
        <v>203</v>
      </c>
      <c r="C29530" s="34">
        <v>269</v>
      </c>
      <c r="D29530" s="34">
        <v>267</v>
      </c>
      <c r="E29530" s="34">
        <v>269</v>
      </c>
      <c r="F29530" s="34">
        <v>233</v>
      </c>
      <c r="G29530" s="34">
        <v>214</v>
      </c>
      <c r="H29530" s="34">
        <v>268</v>
      </c>
      <c r="I29530" s="34">
        <v>215</v>
      </c>
      <c r="J29530" s="34">
        <v>309</v>
      </c>
      <c r="K29530" s="34">
        <v>214</v>
      </c>
      <c r="L29530" s="34">
        <v>231</v>
      </c>
      <c r="M29530" s="34">
        <v>204</v>
      </c>
    </row>
    <row r="29531" spans="1:13" x14ac:dyDescent="0.2">
      <c r="A29531" s="34" t="s">
        <v>130425</v>
      </c>
      <c r="B29531" s="34">
        <v>230</v>
      </c>
      <c r="C29531" s="34">
        <v>216</v>
      </c>
      <c r="D29531" s="34">
        <v>275</v>
      </c>
      <c r="E29531" s="34">
        <v>224</v>
      </c>
      <c r="F29531" s="34">
        <v>218</v>
      </c>
      <c r="G29531" s="34">
        <v>239</v>
      </c>
      <c r="H29531" s="34">
        <v>268</v>
      </c>
      <c r="I29531" s="34">
        <v>226</v>
      </c>
      <c r="J29531" s="34">
        <v>298</v>
      </c>
      <c r="K29531" s="34">
        <v>171</v>
      </c>
      <c r="L29531" s="34">
        <v>247</v>
      </c>
      <c r="M29531" s="34">
        <v>165</v>
      </c>
    </row>
    <row r="29532" spans="1:13" x14ac:dyDescent="0.2">
      <c r="A29532" s="34" t="s">
        <v>130426</v>
      </c>
      <c r="B29532" s="34">
        <v>428</v>
      </c>
      <c r="C29532" s="34">
        <v>407</v>
      </c>
      <c r="D29532" s="34">
        <v>434</v>
      </c>
      <c r="E29532" s="34">
        <v>484</v>
      </c>
      <c r="F29532" s="34">
        <v>425</v>
      </c>
      <c r="G29532" s="34">
        <v>362</v>
      </c>
      <c r="H29532" s="34">
        <v>535</v>
      </c>
      <c r="I29532" s="34">
        <v>371</v>
      </c>
      <c r="J29532" s="34">
        <v>434</v>
      </c>
      <c r="K29532" s="34">
        <v>317</v>
      </c>
      <c r="L29532" s="34">
        <v>446</v>
      </c>
      <c r="M29532" s="34">
        <v>295</v>
      </c>
    </row>
    <row r="29533" spans="1:13" x14ac:dyDescent="0.2">
      <c r="A29533" s="34" t="s">
        <v>130427</v>
      </c>
      <c r="B29533" s="34">
        <v>308</v>
      </c>
      <c r="C29533" s="34">
        <v>281</v>
      </c>
      <c r="D29533" s="34">
        <v>300</v>
      </c>
      <c r="E29533" s="34">
        <v>295</v>
      </c>
      <c r="F29533" s="34">
        <v>315</v>
      </c>
      <c r="G29533" s="34">
        <v>319</v>
      </c>
      <c r="H29533" s="34">
        <v>300</v>
      </c>
      <c r="I29533" s="34">
        <v>253</v>
      </c>
      <c r="J29533" s="34">
        <v>250</v>
      </c>
      <c r="K29533" s="34">
        <v>230</v>
      </c>
      <c r="L29533" s="34">
        <v>318</v>
      </c>
      <c r="M29533" s="34">
        <v>198</v>
      </c>
    </row>
    <row r="29534" spans="1:13" x14ac:dyDescent="0.2">
      <c r="A29534" s="34" t="s">
        <v>130428</v>
      </c>
      <c r="B29534" s="34">
        <v>314</v>
      </c>
      <c r="C29534" s="34">
        <v>328</v>
      </c>
      <c r="D29534" s="34">
        <v>267</v>
      </c>
      <c r="E29534" s="34">
        <v>347</v>
      </c>
      <c r="F29534" s="34">
        <v>247</v>
      </c>
      <c r="G29534" s="34">
        <v>284</v>
      </c>
      <c r="H29534" s="34">
        <v>362</v>
      </c>
      <c r="I29534" s="34">
        <v>290</v>
      </c>
      <c r="J29534" s="34">
        <v>359</v>
      </c>
      <c r="K29534" s="34">
        <v>251</v>
      </c>
      <c r="L29534" s="34">
        <v>252</v>
      </c>
      <c r="M29534" s="34">
        <v>236</v>
      </c>
    </row>
    <row r="29535" spans="1:13" x14ac:dyDescent="0.2">
      <c r="A29535" s="34" t="s">
        <v>130429</v>
      </c>
      <c r="B29535" s="34">
        <v>1035</v>
      </c>
      <c r="C29535" s="34">
        <v>963</v>
      </c>
      <c r="D29535" s="34">
        <v>1187</v>
      </c>
      <c r="E29535" s="34">
        <v>1108</v>
      </c>
      <c r="F29535" s="34">
        <v>1021</v>
      </c>
      <c r="G29535" s="34">
        <v>1012</v>
      </c>
      <c r="H29535" s="34">
        <v>1140</v>
      </c>
      <c r="I29535" s="34">
        <v>1001</v>
      </c>
      <c r="J29535" s="34">
        <v>1106</v>
      </c>
      <c r="K29535" s="34">
        <v>834</v>
      </c>
      <c r="L29535" s="34">
        <v>1168</v>
      </c>
      <c r="M29535" s="34">
        <v>750</v>
      </c>
    </row>
    <row r="29536" spans="1:13" x14ac:dyDescent="0.2">
      <c r="A29536" s="34" t="s">
        <v>130430</v>
      </c>
      <c r="B29536" s="34">
        <v>191</v>
      </c>
      <c r="C29536" s="34">
        <v>203</v>
      </c>
      <c r="D29536" s="34">
        <v>253</v>
      </c>
      <c r="E29536" s="34">
        <v>208</v>
      </c>
      <c r="F29536" s="34">
        <v>223</v>
      </c>
      <c r="G29536" s="34">
        <v>196</v>
      </c>
      <c r="H29536" s="34">
        <v>231</v>
      </c>
      <c r="I29536" s="34">
        <v>195</v>
      </c>
      <c r="J29536" s="34">
        <v>226</v>
      </c>
      <c r="K29536" s="34">
        <v>171</v>
      </c>
      <c r="L29536" s="34">
        <v>215</v>
      </c>
      <c r="M29536" s="34">
        <v>124</v>
      </c>
    </row>
    <row r="29537" spans="1:13" x14ac:dyDescent="0.2">
      <c r="A29537" s="34" t="s">
        <v>130431</v>
      </c>
      <c r="B29537" s="34">
        <v>686</v>
      </c>
      <c r="C29537" s="34">
        <v>667</v>
      </c>
      <c r="D29537" s="34">
        <v>708</v>
      </c>
      <c r="E29537" s="34">
        <v>669</v>
      </c>
      <c r="F29537" s="34">
        <v>706</v>
      </c>
      <c r="G29537" s="34">
        <v>653</v>
      </c>
      <c r="H29537" s="34">
        <v>828</v>
      </c>
      <c r="I29537" s="34">
        <v>636</v>
      </c>
      <c r="J29537" s="34">
        <v>736</v>
      </c>
      <c r="K29537" s="34">
        <v>532</v>
      </c>
      <c r="L29537" s="34">
        <v>764</v>
      </c>
      <c r="M29537" s="34">
        <v>521</v>
      </c>
    </row>
    <row r="29538" spans="1:13" x14ac:dyDescent="0.2">
      <c r="A29538" s="34" t="s">
        <v>130432</v>
      </c>
      <c r="B29538" s="34">
        <v>210</v>
      </c>
      <c r="C29538" s="34">
        <v>229</v>
      </c>
      <c r="D29538" s="34">
        <v>232</v>
      </c>
      <c r="E29538" s="34">
        <v>270</v>
      </c>
      <c r="F29538" s="34">
        <v>194</v>
      </c>
      <c r="G29538" s="34">
        <v>230</v>
      </c>
      <c r="H29538" s="34">
        <v>251</v>
      </c>
      <c r="I29538" s="34">
        <v>221</v>
      </c>
      <c r="J29538" s="34">
        <v>233</v>
      </c>
      <c r="K29538" s="34">
        <v>180</v>
      </c>
      <c r="L29538" s="34">
        <v>196</v>
      </c>
      <c r="M29538" s="34">
        <v>185</v>
      </c>
    </row>
    <row r="29539" spans="1:13" x14ac:dyDescent="0.2">
      <c r="A29539" s="34" t="s">
        <v>130433</v>
      </c>
      <c r="B29539" s="34">
        <v>781</v>
      </c>
      <c r="C29539" s="34">
        <v>666</v>
      </c>
      <c r="D29539" s="34">
        <v>722</v>
      </c>
      <c r="E29539" s="34">
        <v>747</v>
      </c>
      <c r="F29539" s="34">
        <v>644</v>
      </c>
      <c r="G29539" s="34">
        <v>613</v>
      </c>
      <c r="H29539" s="34">
        <v>777</v>
      </c>
      <c r="I29539" s="34">
        <v>607</v>
      </c>
      <c r="J29539" s="34">
        <v>792</v>
      </c>
      <c r="K29539" s="34">
        <v>516</v>
      </c>
      <c r="L29539" s="34">
        <v>768</v>
      </c>
      <c r="M29539" s="34">
        <v>518</v>
      </c>
    </row>
    <row r="29540" spans="1:13" x14ac:dyDescent="0.2">
      <c r="A29540" s="34" t="s">
        <v>130434</v>
      </c>
      <c r="B29540" s="34">
        <v>348</v>
      </c>
      <c r="C29540" s="34">
        <v>756</v>
      </c>
      <c r="D29540" s="34">
        <v>465</v>
      </c>
      <c r="E29540" s="34">
        <v>829</v>
      </c>
      <c r="F29540" s="34">
        <v>399</v>
      </c>
      <c r="G29540" s="34">
        <v>760</v>
      </c>
      <c r="H29540" s="34">
        <v>461</v>
      </c>
      <c r="I29540" s="34">
        <v>703</v>
      </c>
      <c r="J29540" s="34">
        <v>463</v>
      </c>
      <c r="K29540" s="34">
        <v>560</v>
      </c>
      <c r="L29540" s="34">
        <v>428</v>
      </c>
      <c r="M29540" s="34">
        <v>593</v>
      </c>
    </row>
    <row r="29541" spans="1:13" x14ac:dyDescent="0.2">
      <c r="A29541" s="34" t="s">
        <v>130435</v>
      </c>
      <c r="B29541" s="34">
        <v>549</v>
      </c>
      <c r="C29541" s="34">
        <v>781</v>
      </c>
      <c r="D29541" s="34">
        <v>819</v>
      </c>
      <c r="E29541" s="34">
        <v>843</v>
      </c>
      <c r="F29541" s="34">
        <v>678</v>
      </c>
      <c r="G29541" s="34">
        <v>627</v>
      </c>
      <c r="H29541" s="34">
        <v>815</v>
      </c>
      <c r="I29541" s="34">
        <v>739</v>
      </c>
      <c r="J29541" s="34">
        <v>717</v>
      </c>
      <c r="K29541" s="34">
        <v>584</v>
      </c>
      <c r="L29541" s="34">
        <v>640</v>
      </c>
      <c r="M29541" s="34">
        <v>525</v>
      </c>
    </row>
    <row r="29542" spans="1:13" x14ac:dyDescent="0.2">
      <c r="A29542" s="34" t="s">
        <v>130436</v>
      </c>
      <c r="B29542" s="34">
        <v>448</v>
      </c>
      <c r="C29542" s="34">
        <v>444</v>
      </c>
      <c r="D29542" s="34">
        <v>477</v>
      </c>
      <c r="E29542" s="34">
        <v>476</v>
      </c>
      <c r="F29542" s="34">
        <v>389</v>
      </c>
      <c r="G29542" s="34">
        <v>394</v>
      </c>
      <c r="H29542" s="34">
        <v>402</v>
      </c>
      <c r="I29542" s="34">
        <v>397</v>
      </c>
      <c r="J29542" s="34">
        <v>472</v>
      </c>
      <c r="K29542" s="34">
        <v>341</v>
      </c>
      <c r="L29542" s="34">
        <v>408</v>
      </c>
      <c r="M29542" s="34">
        <v>364</v>
      </c>
    </row>
    <row r="29543" spans="1:13" x14ac:dyDescent="0.2">
      <c r="A29543" s="34" t="s">
        <v>130437</v>
      </c>
      <c r="B29543" s="34">
        <v>970</v>
      </c>
      <c r="C29543" s="34">
        <v>949</v>
      </c>
      <c r="D29543" s="34">
        <v>1023</v>
      </c>
      <c r="E29543" s="34">
        <v>1201</v>
      </c>
      <c r="F29543" s="34">
        <v>1114</v>
      </c>
      <c r="G29543" s="34">
        <v>1008</v>
      </c>
      <c r="H29543" s="34">
        <v>1136</v>
      </c>
      <c r="I29543" s="34">
        <v>951</v>
      </c>
      <c r="J29543" s="34">
        <v>1059</v>
      </c>
      <c r="K29543" s="34">
        <v>924</v>
      </c>
      <c r="L29543" s="34">
        <v>1017</v>
      </c>
      <c r="M29543" s="34">
        <v>846</v>
      </c>
    </row>
    <row r="29544" spans="1:13" x14ac:dyDescent="0.2">
      <c r="A29544" s="34" t="s">
        <v>130438</v>
      </c>
      <c r="B29544" s="34">
        <v>511</v>
      </c>
      <c r="C29544" s="34">
        <v>495</v>
      </c>
      <c r="D29544" s="34">
        <v>478</v>
      </c>
      <c r="E29544" s="34">
        <v>532</v>
      </c>
      <c r="F29544" s="34">
        <v>426</v>
      </c>
      <c r="G29544" s="34">
        <v>477</v>
      </c>
      <c r="H29544" s="34">
        <v>469</v>
      </c>
      <c r="I29544" s="34">
        <v>552</v>
      </c>
      <c r="J29544" s="34">
        <v>546</v>
      </c>
      <c r="K29544" s="34">
        <v>438</v>
      </c>
      <c r="L29544" s="34">
        <v>485</v>
      </c>
      <c r="M29544" s="34">
        <v>381</v>
      </c>
    </row>
    <row r="29545" spans="1:13" x14ac:dyDescent="0.2">
      <c r="A29545" s="34" t="s">
        <v>130439</v>
      </c>
      <c r="B29545" s="34">
        <v>785</v>
      </c>
      <c r="C29545" s="34">
        <v>1069</v>
      </c>
      <c r="D29545" s="34">
        <v>1077</v>
      </c>
      <c r="E29545" s="34">
        <v>1114</v>
      </c>
      <c r="F29545" s="34">
        <v>833</v>
      </c>
      <c r="G29545" s="34">
        <v>985</v>
      </c>
      <c r="H29545" s="34">
        <v>1095</v>
      </c>
      <c r="I29545" s="34">
        <v>1010</v>
      </c>
      <c r="J29545" s="34">
        <v>952</v>
      </c>
      <c r="K29545" s="34">
        <v>930</v>
      </c>
      <c r="L29545" s="34">
        <v>946</v>
      </c>
      <c r="M29545" s="34">
        <v>777</v>
      </c>
    </row>
    <row r="29546" spans="1:13" x14ac:dyDescent="0.2">
      <c r="A29546" s="34" t="s">
        <v>130440</v>
      </c>
      <c r="B29546" s="34">
        <v>599</v>
      </c>
      <c r="C29546" s="34">
        <v>560</v>
      </c>
      <c r="D29546" s="34">
        <v>583</v>
      </c>
      <c r="E29546" s="34">
        <v>625</v>
      </c>
      <c r="F29546" s="34">
        <v>503</v>
      </c>
      <c r="G29546" s="34">
        <v>587</v>
      </c>
      <c r="H29546" s="34">
        <v>548</v>
      </c>
      <c r="I29546" s="34">
        <v>605</v>
      </c>
      <c r="J29546" s="34">
        <v>616</v>
      </c>
      <c r="K29546" s="34">
        <v>475</v>
      </c>
      <c r="L29546" s="34">
        <v>587</v>
      </c>
      <c r="M29546" s="34">
        <v>487</v>
      </c>
    </row>
    <row r="29547" spans="1:13" x14ac:dyDescent="0.2">
      <c r="A29547" s="34" t="s">
        <v>130441</v>
      </c>
      <c r="B29547" s="34">
        <v>661</v>
      </c>
      <c r="C29547" s="34">
        <v>625</v>
      </c>
      <c r="D29547" s="34">
        <v>643</v>
      </c>
      <c r="E29547" s="34">
        <v>765</v>
      </c>
      <c r="F29547" s="34">
        <v>664</v>
      </c>
      <c r="G29547" s="34">
        <v>547</v>
      </c>
      <c r="H29547" s="34">
        <v>747</v>
      </c>
      <c r="I29547" s="34">
        <v>621</v>
      </c>
      <c r="J29547" s="34">
        <v>687</v>
      </c>
      <c r="K29547" s="34">
        <v>500</v>
      </c>
      <c r="L29547" s="34">
        <v>648</v>
      </c>
      <c r="M29547" s="34">
        <v>485</v>
      </c>
    </row>
    <row r="29548" spans="1:13" x14ac:dyDescent="0.2">
      <c r="A29548" s="34" t="s">
        <v>130442</v>
      </c>
      <c r="B29548" s="34">
        <v>339</v>
      </c>
      <c r="C29548" s="34">
        <v>469</v>
      </c>
      <c r="D29548" s="34">
        <v>340</v>
      </c>
      <c r="E29548" s="34">
        <v>475</v>
      </c>
      <c r="F29548" s="34">
        <v>341</v>
      </c>
      <c r="G29548" s="34">
        <v>442</v>
      </c>
      <c r="H29548" s="34">
        <v>342</v>
      </c>
      <c r="I29548" s="34">
        <v>402</v>
      </c>
      <c r="J29548" s="34">
        <v>413</v>
      </c>
      <c r="K29548" s="34">
        <v>376</v>
      </c>
      <c r="L29548" s="34">
        <v>362</v>
      </c>
      <c r="M29548" s="34">
        <v>369</v>
      </c>
    </row>
    <row r="29549" spans="1:13" x14ac:dyDescent="0.2">
      <c r="A29549" s="34" t="s">
        <v>130443</v>
      </c>
      <c r="B29549" s="34">
        <v>670</v>
      </c>
      <c r="C29549" s="34">
        <v>589</v>
      </c>
      <c r="D29549" s="34">
        <v>635</v>
      </c>
      <c r="E29549" s="34">
        <v>590</v>
      </c>
      <c r="F29549" s="34">
        <v>473</v>
      </c>
      <c r="G29549" s="34">
        <v>511</v>
      </c>
      <c r="H29549" s="34">
        <v>652</v>
      </c>
      <c r="I29549" s="34">
        <v>531</v>
      </c>
      <c r="J29549" s="34">
        <v>629</v>
      </c>
      <c r="K29549" s="34">
        <v>458</v>
      </c>
      <c r="L29549" s="34">
        <v>625</v>
      </c>
      <c r="M29549" s="34">
        <v>473</v>
      </c>
    </row>
    <row r="29550" spans="1:13" x14ac:dyDescent="0.2">
      <c r="A29550" s="34" t="s">
        <v>130444</v>
      </c>
      <c r="B29550" s="34">
        <v>443</v>
      </c>
      <c r="C29550" s="34">
        <v>554</v>
      </c>
      <c r="D29550" s="34">
        <v>550</v>
      </c>
      <c r="E29550" s="34">
        <v>599</v>
      </c>
      <c r="F29550" s="34">
        <v>501</v>
      </c>
      <c r="G29550" s="34">
        <v>503</v>
      </c>
      <c r="H29550" s="34">
        <v>611</v>
      </c>
      <c r="I29550" s="34">
        <v>517</v>
      </c>
      <c r="J29550" s="34">
        <v>569</v>
      </c>
      <c r="K29550" s="34">
        <v>464</v>
      </c>
      <c r="L29550" s="34">
        <v>488</v>
      </c>
      <c r="M29550" s="34">
        <v>442</v>
      </c>
    </row>
    <row r="29551" spans="1:13" x14ac:dyDescent="0.2">
      <c r="A29551" s="34" t="s">
        <v>130445</v>
      </c>
      <c r="B29551" s="34">
        <v>538</v>
      </c>
      <c r="C29551" s="34">
        <v>493</v>
      </c>
      <c r="D29551" s="34">
        <v>543</v>
      </c>
      <c r="E29551" s="34">
        <v>616</v>
      </c>
      <c r="F29551" s="34">
        <v>503</v>
      </c>
      <c r="G29551" s="34">
        <v>618</v>
      </c>
      <c r="H29551" s="34">
        <v>593</v>
      </c>
      <c r="I29551" s="34">
        <v>470</v>
      </c>
      <c r="J29551" s="34">
        <v>536</v>
      </c>
      <c r="K29551" s="34">
        <v>458</v>
      </c>
      <c r="L29551" s="34">
        <v>504</v>
      </c>
      <c r="M29551" s="34">
        <v>450</v>
      </c>
    </row>
    <row r="29552" spans="1:13" x14ac:dyDescent="0.2">
      <c r="A29552" s="34" t="s">
        <v>130446</v>
      </c>
      <c r="B29552" s="34">
        <v>386</v>
      </c>
      <c r="C29552" s="34">
        <v>530</v>
      </c>
      <c r="D29552" s="34">
        <v>536</v>
      </c>
      <c r="E29552" s="34">
        <v>529</v>
      </c>
      <c r="F29552" s="34">
        <v>471</v>
      </c>
      <c r="G29552" s="34">
        <v>471</v>
      </c>
      <c r="H29552" s="34">
        <v>568</v>
      </c>
      <c r="I29552" s="34">
        <v>502</v>
      </c>
      <c r="J29552" s="34">
        <v>498</v>
      </c>
      <c r="K29552" s="34">
        <v>477</v>
      </c>
      <c r="L29552" s="34">
        <v>417</v>
      </c>
      <c r="M29552" s="34">
        <v>413</v>
      </c>
    </row>
    <row r="29553" spans="1:13" x14ac:dyDescent="0.2">
      <c r="A29553" s="34" t="s">
        <v>130447</v>
      </c>
      <c r="B29553" s="34">
        <v>305</v>
      </c>
      <c r="C29553" s="34">
        <v>303</v>
      </c>
      <c r="D29553" s="34">
        <v>277</v>
      </c>
      <c r="E29553" s="34">
        <v>427</v>
      </c>
      <c r="F29553" s="34">
        <v>238</v>
      </c>
      <c r="G29553" s="34">
        <v>284</v>
      </c>
      <c r="H29553" s="34">
        <v>318</v>
      </c>
      <c r="I29553" s="34">
        <v>360</v>
      </c>
      <c r="J29553" s="34">
        <v>314</v>
      </c>
      <c r="K29553" s="34">
        <v>273</v>
      </c>
      <c r="L29553" s="34">
        <v>243</v>
      </c>
      <c r="M29553" s="34">
        <v>243</v>
      </c>
    </row>
    <row r="29554" spans="1:13" x14ac:dyDescent="0.2">
      <c r="A29554" s="34" t="s">
        <v>130448</v>
      </c>
      <c r="B29554" s="34">
        <v>272</v>
      </c>
      <c r="C29554" s="34">
        <v>284</v>
      </c>
      <c r="D29554" s="34">
        <v>358</v>
      </c>
      <c r="E29554" s="34">
        <v>366</v>
      </c>
      <c r="F29554" s="34">
        <v>244</v>
      </c>
      <c r="G29554" s="34">
        <v>252</v>
      </c>
      <c r="H29554" s="34">
        <v>344</v>
      </c>
      <c r="I29554" s="34">
        <v>308</v>
      </c>
      <c r="J29554" s="34">
        <v>375</v>
      </c>
      <c r="K29554" s="34">
        <v>245</v>
      </c>
      <c r="L29554" s="34">
        <v>319</v>
      </c>
      <c r="M29554" s="34">
        <v>245</v>
      </c>
    </row>
    <row r="29555" spans="1:13" x14ac:dyDescent="0.2">
      <c r="A29555" s="34" t="s">
        <v>130449</v>
      </c>
      <c r="B29555" s="34">
        <v>488</v>
      </c>
      <c r="C29555" s="34">
        <v>487</v>
      </c>
      <c r="D29555" s="34">
        <v>523</v>
      </c>
      <c r="E29555" s="34">
        <v>435</v>
      </c>
      <c r="F29555" s="34">
        <v>374</v>
      </c>
      <c r="G29555" s="34">
        <v>452</v>
      </c>
      <c r="H29555" s="34">
        <v>439</v>
      </c>
      <c r="I29555" s="34">
        <v>484</v>
      </c>
      <c r="J29555" s="34">
        <v>490</v>
      </c>
      <c r="K29555" s="34">
        <v>386</v>
      </c>
      <c r="L29555" s="34">
        <v>465</v>
      </c>
      <c r="M29555" s="34">
        <v>354</v>
      </c>
    </row>
    <row r="29556" spans="1:13" x14ac:dyDescent="0.2">
      <c r="A29556" s="34" t="s">
        <v>130450</v>
      </c>
      <c r="B29556" s="34">
        <v>238</v>
      </c>
      <c r="C29556" s="34">
        <v>304</v>
      </c>
      <c r="D29556" s="34">
        <v>261</v>
      </c>
      <c r="E29556" s="34">
        <v>319</v>
      </c>
      <c r="F29556" s="34">
        <v>258</v>
      </c>
      <c r="G29556" s="34">
        <v>263</v>
      </c>
      <c r="H29556" s="34">
        <v>324</v>
      </c>
      <c r="I29556" s="34">
        <v>308</v>
      </c>
      <c r="J29556" s="34">
        <v>317</v>
      </c>
      <c r="K29556" s="34">
        <v>240</v>
      </c>
      <c r="L29556" s="34">
        <v>256</v>
      </c>
      <c r="M29556" s="34">
        <v>226</v>
      </c>
    </row>
    <row r="29557" spans="1:13" x14ac:dyDescent="0.2">
      <c r="A29557" s="34" t="s">
        <v>130451</v>
      </c>
      <c r="B29557" s="34">
        <v>747</v>
      </c>
      <c r="C29557" s="34">
        <v>647</v>
      </c>
      <c r="D29557" s="34">
        <v>678</v>
      </c>
      <c r="E29557" s="34">
        <v>798</v>
      </c>
      <c r="F29557" s="34">
        <v>615</v>
      </c>
      <c r="G29557" s="34">
        <v>657</v>
      </c>
      <c r="H29557" s="34">
        <v>794</v>
      </c>
      <c r="I29557" s="34">
        <v>682</v>
      </c>
      <c r="J29557" s="34">
        <v>788</v>
      </c>
      <c r="K29557" s="34">
        <v>611</v>
      </c>
      <c r="L29557" s="34">
        <v>650</v>
      </c>
      <c r="M29557" s="34">
        <v>495</v>
      </c>
    </row>
    <row r="29558" spans="1:13" x14ac:dyDescent="0.2">
      <c r="A29558" s="34" t="s">
        <v>130452</v>
      </c>
      <c r="B29558" s="34">
        <v>497</v>
      </c>
      <c r="C29558" s="34">
        <v>534</v>
      </c>
      <c r="D29558" s="34">
        <v>590</v>
      </c>
      <c r="E29558" s="34">
        <v>503</v>
      </c>
      <c r="F29558" s="34">
        <v>464</v>
      </c>
      <c r="G29558" s="34">
        <v>484</v>
      </c>
      <c r="H29558" s="34">
        <v>546</v>
      </c>
      <c r="I29558" s="34">
        <v>526</v>
      </c>
      <c r="J29558" s="34">
        <v>530</v>
      </c>
      <c r="K29558" s="34">
        <v>432</v>
      </c>
      <c r="L29558" s="34">
        <v>545</v>
      </c>
      <c r="M29558" s="34">
        <v>404</v>
      </c>
    </row>
    <row r="29559" spans="1:13" x14ac:dyDescent="0.2">
      <c r="A29559" s="34" t="s">
        <v>130453</v>
      </c>
      <c r="B29559" s="34">
        <v>290</v>
      </c>
      <c r="C29559" s="34">
        <v>370</v>
      </c>
      <c r="D29559" s="34">
        <v>401</v>
      </c>
      <c r="E29559" s="34">
        <v>375</v>
      </c>
      <c r="F29559" s="34">
        <v>354</v>
      </c>
      <c r="G29559" s="34">
        <v>378</v>
      </c>
      <c r="H29559" s="34">
        <v>375</v>
      </c>
      <c r="I29559" s="34">
        <v>467</v>
      </c>
      <c r="J29559" s="34">
        <v>327</v>
      </c>
      <c r="K29559" s="34">
        <v>337</v>
      </c>
      <c r="L29559" s="34">
        <v>309</v>
      </c>
      <c r="M29559" s="34">
        <v>296</v>
      </c>
    </row>
    <row r="29560" spans="1:13" x14ac:dyDescent="0.2">
      <c r="A29560" s="34" t="s">
        <v>130454</v>
      </c>
      <c r="B29560" s="34">
        <v>456</v>
      </c>
      <c r="C29560" s="34">
        <v>425</v>
      </c>
      <c r="D29560" s="34">
        <v>456</v>
      </c>
      <c r="E29560" s="34">
        <v>517</v>
      </c>
      <c r="F29560" s="34">
        <v>415</v>
      </c>
      <c r="G29560" s="34">
        <v>443</v>
      </c>
      <c r="H29560" s="34">
        <v>582</v>
      </c>
      <c r="I29560" s="34">
        <v>491</v>
      </c>
      <c r="J29560" s="34">
        <v>453</v>
      </c>
      <c r="K29560" s="34">
        <v>396</v>
      </c>
      <c r="L29560" s="34">
        <v>424</v>
      </c>
      <c r="M29560" s="34">
        <v>353</v>
      </c>
    </row>
    <row r="29561" spans="1:13" x14ac:dyDescent="0.2">
      <c r="A29561" s="34" t="s">
        <v>130455</v>
      </c>
      <c r="B29561" s="34">
        <v>705</v>
      </c>
      <c r="C29561" s="34">
        <v>658</v>
      </c>
      <c r="D29561" s="34">
        <v>740</v>
      </c>
      <c r="E29561" s="34">
        <v>744</v>
      </c>
      <c r="F29561" s="34">
        <v>714</v>
      </c>
      <c r="G29561" s="34">
        <v>636</v>
      </c>
      <c r="H29561" s="34">
        <v>813</v>
      </c>
      <c r="I29561" s="34">
        <v>659</v>
      </c>
      <c r="J29561" s="34">
        <v>644</v>
      </c>
      <c r="K29561" s="34">
        <v>555</v>
      </c>
      <c r="L29561" s="34">
        <v>650</v>
      </c>
      <c r="M29561" s="34">
        <v>476</v>
      </c>
    </row>
    <row r="29562" spans="1:13" x14ac:dyDescent="0.2">
      <c r="A29562" s="34" t="s">
        <v>130456</v>
      </c>
      <c r="B29562" s="34">
        <v>445</v>
      </c>
      <c r="C29562" s="34">
        <v>430</v>
      </c>
      <c r="D29562" s="34">
        <v>496</v>
      </c>
      <c r="E29562" s="34">
        <v>467</v>
      </c>
      <c r="F29562" s="34">
        <v>474</v>
      </c>
      <c r="G29562" s="34">
        <v>410</v>
      </c>
      <c r="H29562" s="34">
        <v>513</v>
      </c>
      <c r="I29562" s="34">
        <v>419</v>
      </c>
      <c r="J29562" s="34">
        <v>446</v>
      </c>
      <c r="K29562" s="34">
        <v>378</v>
      </c>
      <c r="L29562" s="34">
        <v>448</v>
      </c>
      <c r="M29562" s="34">
        <v>314</v>
      </c>
    </row>
    <row r="29563" spans="1:13" x14ac:dyDescent="0.2">
      <c r="A29563" s="34" t="s">
        <v>130457</v>
      </c>
      <c r="B29563" s="34">
        <v>521</v>
      </c>
      <c r="C29563" s="34">
        <v>573</v>
      </c>
      <c r="D29563" s="34">
        <v>592</v>
      </c>
      <c r="E29563" s="34">
        <v>481</v>
      </c>
      <c r="F29563" s="34">
        <v>475</v>
      </c>
      <c r="G29563" s="34">
        <v>428</v>
      </c>
      <c r="H29563" s="34">
        <v>558</v>
      </c>
      <c r="I29563" s="34">
        <v>401</v>
      </c>
      <c r="J29563" s="34">
        <v>581</v>
      </c>
      <c r="K29563" s="34">
        <v>351</v>
      </c>
      <c r="L29563" s="34">
        <v>446</v>
      </c>
      <c r="M29563" s="34">
        <v>332</v>
      </c>
    </row>
    <row r="29564" spans="1:13" x14ac:dyDescent="0.2">
      <c r="A29564" s="34" t="s">
        <v>130458</v>
      </c>
      <c r="B29564" s="34">
        <v>517</v>
      </c>
      <c r="C29564" s="34">
        <v>535</v>
      </c>
      <c r="D29564" s="34">
        <v>541</v>
      </c>
      <c r="E29564" s="34">
        <v>575</v>
      </c>
      <c r="F29564" s="34">
        <v>449</v>
      </c>
      <c r="G29564" s="34">
        <v>469</v>
      </c>
      <c r="H29564" s="34">
        <v>598</v>
      </c>
      <c r="I29564" s="34">
        <v>483</v>
      </c>
      <c r="J29564" s="34">
        <v>487</v>
      </c>
      <c r="K29564" s="34">
        <v>434</v>
      </c>
      <c r="L29564" s="34">
        <v>501</v>
      </c>
      <c r="M29564" s="34">
        <v>377</v>
      </c>
    </row>
    <row r="29565" spans="1:13" x14ac:dyDescent="0.2">
      <c r="A29565" s="34" t="s">
        <v>130459</v>
      </c>
      <c r="B29565" s="34">
        <v>473</v>
      </c>
      <c r="C29565" s="34">
        <v>558</v>
      </c>
      <c r="D29565" s="34">
        <v>443</v>
      </c>
      <c r="E29565" s="34">
        <v>588</v>
      </c>
      <c r="F29565" s="34">
        <v>496</v>
      </c>
      <c r="G29565" s="34">
        <v>478</v>
      </c>
      <c r="H29565" s="34">
        <v>585</v>
      </c>
      <c r="I29565" s="34">
        <v>481</v>
      </c>
      <c r="J29565" s="34">
        <v>525</v>
      </c>
      <c r="K29565" s="34">
        <v>421</v>
      </c>
      <c r="L29565" s="34">
        <v>513</v>
      </c>
      <c r="M29565" s="34">
        <v>412</v>
      </c>
    </row>
    <row r="29566" spans="1:13" x14ac:dyDescent="0.2">
      <c r="A29566" s="34" t="s">
        <v>130460</v>
      </c>
      <c r="B29566" s="34">
        <v>835</v>
      </c>
      <c r="C29566" s="34">
        <v>1028</v>
      </c>
      <c r="D29566" s="34">
        <v>963</v>
      </c>
      <c r="E29566" s="34">
        <v>1048</v>
      </c>
      <c r="F29566" s="34">
        <v>865</v>
      </c>
      <c r="G29566" s="34">
        <v>974</v>
      </c>
      <c r="H29566" s="34">
        <v>1008</v>
      </c>
      <c r="I29566" s="34">
        <v>983</v>
      </c>
      <c r="J29566" s="34">
        <v>923</v>
      </c>
      <c r="K29566" s="34">
        <v>917</v>
      </c>
      <c r="L29566" s="34">
        <v>938</v>
      </c>
      <c r="M29566" s="34">
        <v>726</v>
      </c>
    </row>
    <row r="29567" spans="1:13" x14ac:dyDescent="0.2">
      <c r="A29567" s="34" t="s">
        <v>130461</v>
      </c>
      <c r="B29567" s="34">
        <v>699</v>
      </c>
      <c r="C29567" s="34">
        <v>796</v>
      </c>
      <c r="D29567" s="34">
        <v>881</v>
      </c>
      <c r="E29567" s="34">
        <v>796</v>
      </c>
      <c r="F29567" s="34">
        <v>803</v>
      </c>
      <c r="G29567" s="34">
        <v>775</v>
      </c>
      <c r="H29567" s="34">
        <v>928</v>
      </c>
      <c r="I29567" s="34">
        <v>751</v>
      </c>
      <c r="J29567" s="34">
        <v>879</v>
      </c>
      <c r="K29567" s="34">
        <v>617</v>
      </c>
      <c r="L29567" s="34">
        <v>816</v>
      </c>
      <c r="M29567" s="34">
        <v>599</v>
      </c>
    </row>
    <row r="29568" spans="1:13" x14ac:dyDescent="0.2">
      <c r="A29568" s="34" t="s">
        <v>130462</v>
      </c>
      <c r="B29568" s="34">
        <v>559</v>
      </c>
      <c r="C29568" s="34">
        <v>669</v>
      </c>
      <c r="D29568" s="34">
        <v>663</v>
      </c>
      <c r="E29568" s="34">
        <v>761</v>
      </c>
      <c r="F29568" s="34">
        <v>555</v>
      </c>
      <c r="G29568" s="34">
        <v>637</v>
      </c>
      <c r="H29568" s="34">
        <v>704</v>
      </c>
      <c r="I29568" s="34">
        <v>712</v>
      </c>
      <c r="J29568" s="34">
        <v>638</v>
      </c>
      <c r="K29568" s="34">
        <v>572</v>
      </c>
      <c r="L29568" s="34">
        <v>645</v>
      </c>
      <c r="M29568" s="34">
        <v>603</v>
      </c>
    </row>
    <row r="29569" spans="1:13" x14ac:dyDescent="0.2">
      <c r="A29569" s="34" t="s">
        <v>130463</v>
      </c>
      <c r="B29569" s="34">
        <v>1260</v>
      </c>
      <c r="C29569" s="34">
        <v>1138</v>
      </c>
      <c r="D29569" s="34">
        <v>1410</v>
      </c>
      <c r="E29569" s="34">
        <v>1271</v>
      </c>
      <c r="F29569" s="34">
        <v>1251</v>
      </c>
      <c r="G29569" s="34">
        <v>1043</v>
      </c>
      <c r="H29569" s="34">
        <v>1400</v>
      </c>
      <c r="I29569" s="34">
        <v>1172</v>
      </c>
      <c r="J29569" s="34">
        <v>1493</v>
      </c>
      <c r="K29569" s="34">
        <v>909</v>
      </c>
      <c r="L29569" s="34">
        <v>1299</v>
      </c>
      <c r="M29569" s="34">
        <v>941</v>
      </c>
    </row>
    <row r="29570" spans="1:13" x14ac:dyDescent="0.2">
      <c r="A29570" s="34" t="s">
        <v>130464</v>
      </c>
      <c r="B29570" s="34">
        <v>1463</v>
      </c>
      <c r="C29570" s="34">
        <v>1327</v>
      </c>
      <c r="D29570" s="34">
        <v>1423</v>
      </c>
      <c r="E29570" s="34">
        <v>1391</v>
      </c>
      <c r="F29570" s="34">
        <v>1288</v>
      </c>
      <c r="G29570" s="34">
        <v>1237</v>
      </c>
      <c r="H29570" s="34">
        <v>1476</v>
      </c>
      <c r="I29570" s="34">
        <v>1281</v>
      </c>
      <c r="J29570" s="34">
        <v>1563</v>
      </c>
      <c r="K29570" s="34">
        <v>1109</v>
      </c>
      <c r="L29570" s="34">
        <v>1353</v>
      </c>
      <c r="M29570" s="34">
        <v>1030</v>
      </c>
    </row>
    <row r="29571" spans="1:13" x14ac:dyDescent="0.2">
      <c r="A29571" s="34" t="s">
        <v>130465</v>
      </c>
      <c r="B29571" s="34">
        <v>430</v>
      </c>
      <c r="C29571" s="34">
        <v>486</v>
      </c>
      <c r="D29571" s="34">
        <v>522</v>
      </c>
      <c r="E29571" s="34">
        <v>504</v>
      </c>
      <c r="F29571" s="34">
        <v>488</v>
      </c>
      <c r="G29571" s="34">
        <v>494</v>
      </c>
      <c r="H29571" s="34">
        <v>519</v>
      </c>
      <c r="I29571" s="34">
        <v>452</v>
      </c>
      <c r="J29571" s="34">
        <v>575</v>
      </c>
      <c r="K29571" s="34">
        <v>430</v>
      </c>
      <c r="L29571" s="34">
        <v>431</v>
      </c>
      <c r="M29571" s="34">
        <v>354</v>
      </c>
    </row>
    <row r="29572" spans="1:13" x14ac:dyDescent="0.2">
      <c r="A29572" s="34" t="s">
        <v>130466</v>
      </c>
      <c r="B29572" s="34">
        <v>735</v>
      </c>
      <c r="C29572" s="34">
        <v>912</v>
      </c>
      <c r="D29572" s="34">
        <v>774</v>
      </c>
      <c r="E29572" s="34">
        <v>950</v>
      </c>
      <c r="F29572" s="34">
        <v>706</v>
      </c>
      <c r="G29572" s="34">
        <v>793</v>
      </c>
      <c r="H29572" s="34">
        <v>903</v>
      </c>
      <c r="I29572" s="34">
        <v>863</v>
      </c>
      <c r="J29572" s="34">
        <v>795</v>
      </c>
      <c r="K29572" s="34">
        <v>746</v>
      </c>
      <c r="L29572" s="34">
        <v>745</v>
      </c>
      <c r="M29572" s="34">
        <v>683</v>
      </c>
    </row>
    <row r="29573" spans="1:13" x14ac:dyDescent="0.2">
      <c r="A29573" s="34" t="s">
        <v>130467</v>
      </c>
      <c r="B29573" s="34">
        <v>586</v>
      </c>
      <c r="C29573" s="34">
        <v>661</v>
      </c>
      <c r="D29573" s="34">
        <v>657</v>
      </c>
      <c r="E29573" s="34">
        <v>668</v>
      </c>
      <c r="F29573" s="34">
        <v>559</v>
      </c>
      <c r="G29573" s="34">
        <v>527</v>
      </c>
      <c r="H29573" s="34">
        <v>641</v>
      </c>
      <c r="I29573" s="34">
        <v>586</v>
      </c>
      <c r="J29573" s="34">
        <v>671</v>
      </c>
      <c r="K29573" s="34">
        <v>502</v>
      </c>
      <c r="L29573" s="34">
        <v>594</v>
      </c>
      <c r="M29573" s="34">
        <v>502</v>
      </c>
    </row>
    <row r="29574" spans="1:13" x14ac:dyDescent="0.2">
      <c r="A29574" s="34" t="s">
        <v>130468</v>
      </c>
      <c r="B29574" s="34">
        <v>931</v>
      </c>
      <c r="C29574" s="34">
        <v>968</v>
      </c>
      <c r="D29574" s="34">
        <v>817</v>
      </c>
      <c r="E29574" s="34">
        <v>976</v>
      </c>
      <c r="F29574" s="34">
        <v>843</v>
      </c>
      <c r="G29574" s="34">
        <v>794</v>
      </c>
      <c r="H29574" s="34">
        <v>1005</v>
      </c>
      <c r="I29574" s="34">
        <v>825</v>
      </c>
      <c r="J29574" s="34">
        <v>905</v>
      </c>
      <c r="K29574" s="34">
        <v>776</v>
      </c>
      <c r="L29574" s="34">
        <v>932</v>
      </c>
      <c r="M29574" s="34">
        <v>726</v>
      </c>
    </row>
    <row r="29575" spans="1:13" x14ac:dyDescent="0.2">
      <c r="A29575" s="34" t="s">
        <v>130469</v>
      </c>
      <c r="B29575" s="34">
        <v>1020</v>
      </c>
      <c r="C29575" s="34">
        <v>1062</v>
      </c>
      <c r="D29575" s="34">
        <v>1210</v>
      </c>
      <c r="E29575" s="34">
        <v>1073</v>
      </c>
      <c r="F29575" s="34">
        <v>1128</v>
      </c>
      <c r="G29575" s="34">
        <v>986</v>
      </c>
      <c r="H29575" s="34">
        <v>1308</v>
      </c>
      <c r="I29575" s="34">
        <v>1085</v>
      </c>
      <c r="J29575" s="34">
        <v>1114</v>
      </c>
      <c r="K29575" s="34">
        <v>877</v>
      </c>
      <c r="L29575" s="34">
        <v>1107</v>
      </c>
      <c r="M29575" s="34">
        <v>827</v>
      </c>
    </row>
    <row r="29576" spans="1:13" x14ac:dyDescent="0.2">
      <c r="A29576" s="34" t="s">
        <v>130470</v>
      </c>
      <c r="B29576" s="34">
        <v>316</v>
      </c>
      <c r="C29576" s="34">
        <v>357</v>
      </c>
      <c r="D29576" s="34">
        <v>291</v>
      </c>
      <c r="E29576" s="34">
        <v>395</v>
      </c>
      <c r="F29576" s="34">
        <v>430</v>
      </c>
      <c r="G29576" s="34">
        <v>335</v>
      </c>
      <c r="H29576" s="34">
        <v>375</v>
      </c>
      <c r="I29576" s="34">
        <v>309</v>
      </c>
      <c r="J29576" s="34">
        <v>346</v>
      </c>
      <c r="K29576" s="34">
        <v>289</v>
      </c>
      <c r="L29576" s="34">
        <v>318</v>
      </c>
      <c r="M29576" s="34">
        <v>251</v>
      </c>
    </row>
    <row r="29577" spans="1:13" x14ac:dyDescent="0.2">
      <c r="A29577" s="34" t="s">
        <v>130471</v>
      </c>
      <c r="B29577" s="34">
        <v>412</v>
      </c>
      <c r="C29577" s="34">
        <v>501</v>
      </c>
      <c r="D29577" s="34">
        <v>504</v>
      </c>
      <c r="E29577" s="34">
        <v>464</v>
      </c>
      <c r="F29577" s="34">
        <v>437</v>
      </c>
      <c r="G29577" s="34">
        <v>441</v>
      </c>
      <c r="H29577" s="34">
        <v>564</v>
      </c>
      <c r="I29577" s="34">
        <v>507</v>
      </c>
      <c r="J29577" s="34">
        <v>534</v>
      </c>
      <c r="K29577" s="34">
        <v>415</v>
      </c>
      <c r="L29577" s="34">
        <v>475</v>
      </c>
      <c r="M29577" s="34">
        <v>428</v>
      </c>
    </row>
    <row r="29578" spans="1:13" x14ac:dyDescent="0.2">
      <c r="A29578" s="34" t="s">
        <v>130472</v>
      </c>
      <c r="B29578" s="34">
        <v>485</v>
      </c>
      <c r="C29578" s="34">
        <v>566</v>
      </c>
      <c r="D29578" s="34">
        <v>619</v>
      </c>
      <c r="E29578" s="34">
        <v>543</v>
      </c>
      <c r="F29578" s="34">
        <v>518</v>
      </c>
      <c r="G29578" s="34">
        <v>495</v>
      </c>
      <c r="H29578" s="34">
        <v>575</v>
      </c>
      <c r="I29578" s="34">
        <v>508</v>
      </c>
      <c r="J29578" s="34">
        <v>510</v>
      </c>
      <c r="K29578" s="34">
        <v>432</v>
      </c>
      <c r="L29578" s="34">
        <v>577</v>
      </c>
      <c r="M29578" s="34">
        <v>415</v>
      </c>
    </row>
    <row r="29579" spans="1:13" x14ac:dyDescent="0.2">
      <c r="A29579" s="34" t="s">
        <v>130473</v>
      </c>
      <c r="B29579" s="34">
        <v>650</v>
      </c>
      <c r="C29579" s="34">
        <v>638</v>
      </c>
      <c r="D29579" s="34">
        <v>572</v>
      </c>
      <c r="E29579" s="34">
        <v>689</v>
      </c>
      <c r="F29579" s="34">
        <v>567</v>
      </c>
      <c r="G29579" s="34">
        <v>703</v>
      </c>
      <c r="H29579" s="34">
        <v>596</v>
      </c>
      <c r="I29579" s="34">
        <v>661</v>
      </c>
      <c r="J29579" s="34">
        <v>623</v>
      </c>
      <c r="K29579" s="34">
        <v>526</v>
      </c>
      <c r="L29579" s="34">
        <v>589</v>
      </c>
      <c r="M29579" s="34">
        <v>529</v>
      </c>
    </row>
    <row r="29580" spans="1:13" x14ac:dyDescent="0.2">
      <c r="A29580" s="34" t="s">
        <v>130474</v>
      </c>
      <c r="B29580" s="34">
        <v>499</v>
      </c>
      <c r="C29580" s="34">
        <v>400</v>
      </c>
      <c r="D29580" s="34">
        <v>450</v>
      </c>
      <c r="E29580" s="34">
        <v>451</v>
      </c>
      <c r="F29580" s="34">
        <v>454</v>
      </c>
      <c r="G29580" s="34">
        <v>391</v>
      </c>
      <c r="H29580" s="34">
        <v>557</v>
      </c>
      <c r="I29580" s="34">
        <v>384</v>
      </c>
      <c r="J29580" s="34">
        <v>477</v>
      </c>
      <c r="K29580" s="34">
        <v>361</v>
      </c>
      <c r="L29580" s="34">
        <v>433</v>
      </c>
      <c r="M29580" s="34">
        <v>309</v>
      </c>
    </row>
    <row r="29581" spans="1:13" x14ac:dyDescent="0.2">
      <c r="A29581" s="34" t="s">
        <v>130475</v>
      </c>
      <c r="B29581" s="34">
        <v>542</v>
      </c>
      <c r="C29581" s="34">
        <v>644</v>
      </c>
      <c r="D29581" s="34">
        <v>544</v>
      </c>
      <c r="E29581" s="34">
        <v>577</v>
      </c>
      <c r="F29581" s="34">
        <v>590</v>
      </c>
      <c r="G29581" s="34">
        <v>413</v>
      </c>
      <c r="H29581" s="34">
        <v>573</v>
      </c>
      <c r="I29581" s="34">
        <v>569</v>
      </c>
      <c r="J29581" s="34">
        <v>600</v>
      </c>
      <c r="K29581" s="34">
        <v>440</v>
      </c>
      <c r="L29581" s="34">
        <v>593</v>
      </c>
      <c r="M29581" s="34">
        <v>438</v>
      </c>
    </row>
    <row r="29582" spans="1:13" x14ac:dyDescent="0.2">
      <c r="A29582" s="34" t="s">
        <v>130476</v>
      </c>
      <c r="B29582" s="34">
        <v>521</v>
      </c>
      <c r="C29582" s="34">
        <v>489</v>
      </c>
      <c r="D29582" s="34">
        <v>495</v>
      </c>
      <c r="E29582" s="34">
        <v>514</v>
      </c>
      <c r="F29582" s="34">
        <v>411</v>
      </c>
      <c r="G29582" s="34">
        <v>445</v>
      </c>
      <c r="H29582" s="34">
        <v>510</v>
      </c>
      <c r="I29582" s="34">
        <v>520</v>
      </c>
      <c r="J29582" s="34">
        <v>576</v>
      </c>
      <c r="K29582" s="34">
        <v>367</v>
      </c>
      <c r="L29582" s="34">
        <v>571</v>
      </c>
      <c r="M29582" s="34">
        <v>382</v>
      </c>
    </row>
    <row r="29583" spans="1:13" x14ac:dyDescent="0.2">
      <c r="A29583" s="34" t="s">
        <v>130477</v>
      </c>
      <c r="B29583" s="34">
        <v>448</v>
      </c>
      <c r="C29583" s="34">
        <v>368</v>
      </c>
      <c r="D29583" s="34">
        <v>494</v>
      </c>
      <c r="E29583" s="34">
        <v>458</v>
      </c>
      <c r="F29583" s="34">
        <v>399</v>
      </c>
      <c r="G29583" s="34">
        <v>465</v>
      </c>
      <c r="H29583" s="34">
        <v>531</v>
      </c>
      <c r="I29583" s="34">
        <v>456</v>
      </c>
      <c r="J29583" s="34">
        <v>527</v>
      </c>
      <c r="K29583" s="34">
        <v>377</v>
      </c>
      <c r="L29583" s="34">
        <v>430</v>
      </c>
      <c r="M29583" s="34">
        <v>328</v>
      </c>
    </row>
    <row r="29584" spans="1:13" x14ac:dyDescent="0.2">
      <c r="A29584" s="34" t="s">
        <v>130478</v>
      </c>
      <c r="B29584" s="34">
        <v>820</v>
      </c>
      <c r="C29584" s="34">
        <v>775</v>
      </c>
      <c r="D29584" s="34">
        <v>885</v>
      </c>
      <c r="E29584" s="34">
        <v>927</v>
      </c>
      <c r="F29584" s="34">
        <v>769</v>
      </c>
      <c r="G29584" s="34">
        <v>717</v>
      </c>
      <c r="H29584" s="34">
        <v>900</v>
      </c>
      <c r="I29584" s="34">
        <v>807</v>
      </c>
      <c r="J29584" s="34">
        <v>1014</v>
      </c>
      <c r="K29584" s="34">
        <v>666</v>
      </c>
      <c r="L29584" s="34">
        <v>814</v>
      </c>
      <c r="M29584" s="34">
        <v>602</v>
      </c>
    </row>
    <row r="29585" spans="1:13" x14ac:dyDescent="0.2">
      <c r="A29585" s="34" t="s">
        <v>130479</v>
      </c>
      <c r="B29585" s="34">
        <v>833</v>
      </c>
      <c r="C29585" s="34">
        <v>815</v>
      </c>
      <c r="D29585" s="34">
        <v>773</v>
      </c>
      <c r="E29585" s="34">
        <v>806</v>
      </c>
      <c r="F29585" s="34">
        <v>784</v>
      </c>
      <c r="G29585" s="34">
        <v>779</v>
      </c>
      <c r="H29585" s="34">
        <v>848</v>
      </c>
      <c r="I29585" s="34">
        <v>833</v>
      </c>
      <c r="J29585" s="34">
        <v>891</v>
      </c>
      <c r="K29585" s="34">
        <v>664</v>
      </c>
      <c r="L29585" s="34">
        <v>760</v>
      </c>
      <c r="M29585" s="34">
        <v>597</v>
      </c>
    </row>
    <row r="29586" spans="1:13" x14ac:dyDescent="0.2">
      <c r="A29586" s="34" t="s">
        <v>130480</v>
      </c>
      <c r="B29586" s="34">
        <v>517</v>
      </c>
      <c r="C29586" s="34">
        <v>536</v>
      </c>
      <c r="D29586" s="34">
        <v>603</v>
      </c>
      <c r="E29586" s="34">
        <v>593</v>
      </c>
      <c r="F29586" s="34">
        <v>464</v>
      </c>
      <c r="G29586" s="34">
        <v>449</v>
      </c>
      <c r="H29586" s="34">
        <v>583</v>
      </c>
      <c r="I29586" s="34">
        <v>453</v>
      </c>
      <c r="J29586" s="34">
        <v>572</v>
      </c>
      <c r="K29586" s="34">
        <v>430</v>
      </c>
      <c r="L29586" s="34">
        <v>536</v>
      </c>
      <c r="M29586" s="34">
        <v>359</v>
      </c>
    </row>
    <row r="29587" spans="1:13" x14ac:dyDescent="0.2">
      <c r="A29587" s="34" t="s">
        <v>130481</v>
      </c>
      <c r="B29587" s="34">
        <v>497</v>
      </c>
      <c r="C29587" s="34">
        <v>454</v>
      </c>
      <c r="D29587" s="34">
        <v>532</v>
      </c>
      <c r="E29587" s="34">
        <v>433</v>
      </c>
      <c r="F29587" s="34">
        <v>465</v>
      </c>
      <c r="G29587" s="34">
        <v>487</v>
      </c>
      <c r="H29587" s="34">
        <v>585</v>
      </c>
      <c r="I29587" s="34">
        <v>512</v>
      </c>
      <c r="J29587" s="34">
        <v>521</v>
      </c>
      <c r="K29587" s="34">
        <v>398</v>
      </c>
      <c r="L29587" s="34">
        <v>477</v>
      </c>
      <c r="M29587" s="34">
        <v>389</v>
      </c>
    </row>
    <row r="29588" spans="1:13" x14ac:dyDescent="0.2">
      <c r="A29588" s="34" t="s">
        <v>130482</v>
      </c>
      <c r="B29588" s="34">
        <v>560</v>
      </c>
      <c r="C29588" s="34">
        <v>653</v>
      </c>
      <c r="D29588" s="34">
        <v>556</v>
      </c>
      <c r="E29588" s="34">
        <v>723</v>
      </c>
      <c r="F29588" s="34">
        <v>611</v>
      </c>
      <c r="G29588" s="34">
        <v>643</v>
      </c>
      <c r="H29588" s="34">
        <v>751</v>
      </c>
      <c r="I29588" s="34">
        <v>620</v>
      </c>
      <c r="J29588" s="34">
        <v>689</v>
      </c>
      <c r="K29588" s="34">
        <v>513</v>
      </c>
      <c r="L29588" s="34">
        <v>611</v>
      </c>
      <c r="M29588" s="34">
        <v>525</v>
      </c>
    </row>
    <row r="29589" spans="1:13" x14ac:dyDescent="0.2">
      <c r="A29589" s="34" t="s">
        <v>130483</v>
      </c>
      <c r="B29589" s="34">
        <v>627</v>
      </c>
      <c r="C29589" s="34">
        <v>734</v>
      </c>
      <c r="D29589" s="34">
        <v>839</v>
      </c>
      <c r="E29589" s="34">
        <v>853</v>
      </c>
      <c r="F29589" s="34">
        <v>670</v>
      </c>
      <c r="G29589" s="34">
        <v>798</v>
      </c>
      <c r="H29589" s="34">
        <v>885</v>
      </c>
      <c r="I29589" s="34">
        <v>767</v>
      </c>
      <c r="J29589" s="34">
        <v>894</v>
      </c>
      <c r="K29589" s="34">
        <v>622</v>
      </c>
      <c r="L29589" s="34">
        <v>734</v>
      </c>
      <c r="M29589" s="34">
        <v>653</v>
      </c>
    </row>
    <row r="29590" spans="1:13" x14ac:dyDescent="0.2">
      <c r="A29590" s="34" t="s">
        <v>130484</v>
      </c>
      <c r="B29590" s="34">
        <v>857</v>
      </c>
      <c r="C29590" s="34">
        <v>726</v>
      </c>
      <c r="D29590" s="34">
        <v>877</v>
      </c>
      <c r="E29590" s="34">
        <v>831</v>
      </c>
      <c r="F29590" s="34">
        <v>827</v>
      </c>
      <c r="G29590" s="34">
        <v>733</v>
      </c>
      <c r="H29590" s="34">
        <v>946</v>
      </c>
      <c r="I29590" s="34">
        <v>817</v>
      </c>
      <c r="J29590" s="34">
        <v>897</v>
      </c>
      <c r="K29590" s="34">
        <v>648</v>
      </c>
      <c r="L29590" s="34">
        <v>780</v>
      </c>
      <c r="M29590" s="34">
        <v>617</v>
      </c>
    </row>
    <row r="29591" spans="1:13" x14ac:dyDescent="0.2">
      <c r="A29591" s="34" t="s">
        <v>130485</v>
      </c>
      <c r="B29591" s="34">
        <v>423</v>
      </c>
      <c r="C29591" s="34">
        <v>354</v>
      </c>
      <c r="D29591" s="34">
        <v>466</v>
      </c>
      <c r="E29591" s="34">
        <v>409</v>
      </c>
      <c r="F29591" s="34">
        <v>378</v>
      </c>
      <c r="G29591" s="34">
        <v>330</v>
      </c>
      <c r="H29591" s="34">
        <v>444</v>
      </c>
      <c r="I29591" s="34">
        <v>421</v>
      </c>
      <c r="J29591" s="34">
        <v>446</v>
      </c>
      <c r="K29591" s="34">
        <v>307</v>
      </c>
      <c r="L29591" s="34">
        <v>369</v>
      </c>
      <c r="M29591" s="34">
        <v>318</v>
      </c>
    </row>
    <row r="29592" spans="1:13" x14ac:dyDescent="0.2">
      <c r="A29592" s="34" t="s">
        <v>130486</v>
      </c>
      <c r="B29592" s="34">
        <v>925</v>
      </c>
      <c r="C29592" s="34">
        <v>955</v>
      </c>
      <c r="D29592" s="34">
        <v>1119</v>
      </c>
      <c r="E29592" s="34">
        <v>988</v>
      </c>
      <c r="F29592" s="34">
        <v>892</v>
      </c>
      <c r="G29592" s="34">
        <v>878</v>
      </c>
      <c r="H29592" s="34">
        <v>1085</v>
      </c>
      <c r="I29592" s="34">
        <v>916</v>
      </c>
      <c r="J29592" s="34">
        <v>1040</v>
      </c>
      <c r="K29592" s="34">
        <v>800</v>
      </c>
      <c r="L29592" s="34">
        <v>958</v>
      </c>
      <c r="M29592" s="34">
        <v>676</v>
      </c>
    </row>
    <row r="29593" spans="1:13" x14ac:dyDescent="0.2">
      <c r="A29593" s="34" t="s">
        <v>130487</v>
      </c>
      <c r="B29593" s="34">
        <v>530</v>
      </c>
      <c r="C29593" s="34">
        <v>557</v>
      </c>
      <c r="D29593" s="34">
        <v>654</v>
      </c>
      <c r="E29593" s="34">
        <v>722</v>
      </c>
      <c r="F29593" s="34">
        <v>449</v>
      </c>
      <c r="G29593" s="34">
        <v>627</v>
      </c>
      <c r="H29593" s="34">
        <v>698</v>
      </c>
      <c r="I29593" s="34">
        <v>541</v>
      </c>
      <c r="J29593" s="34">
        <v>724</v>
      </c>
      <c r="K29593" s="34">
        <v>549</v>
      </c>
      <c r="L29593" s="34">
        <v>544</v>
      </c>
      <c r="M29593" s="34">
        <v>525</v>
      </c>
    </row>
    <row r="29594" spans="1:13" x14ac:dyDescent="0.2">
      <c r="A29594" s="34" t="s">
        <v>130488</v>
      </c>
      <c r="B29594" s="34">
        <v>446</v>
      </c>
      <c r="C29594" s="34">
        <v>449</v>
      </c>
      <c r="D29594" s="34">
        <v>490</v>
      </c>
      <c r="E29594" s="34">
        <v>552</v>
      </c>
      <c r="F29594" s="34">
        <v>389</v>
      </c>
      <c r="G29594" s="34">
        <v>467</v>
      </c>
      <c r="H29594" s="34">
        <v>575</v>
      </c>
      <c r="I29594" s="34">
        <v>443</v>
      </c>
      <c r="J29594" s="34">
        <v>417</v>
      </c>
      <c r="K29594" s="34">
        <v>428</v>
      </c>
      <c r="L29594" s="34">
        <v>494</v>
      </c>
      <c r="M29594" s="34">
        <v>380</v>
      </c>
    </row>
    <row r="29595" spans="1:13" x14ac:dyDescent="0.2">
      <c r="A29595" s="34" t="s">
        <v>130489</v>
      </c>
      <c r="B29595" s="34">
        <v>530</v>
      </c>
      <c r="C29595" s="34">
        <v>445</v>
      </c>
      <c r="D29595" s="34">
        <v>595</v>
      </c>
      <c r="E29595" s="34">
        <v>510</v>
      </c>
      <c r="F29595" s="34">
        <v>464</v>
      </c>
      <c r="G29595" s="34">
        <v>472</v>
      </c>
      <c r="H29595" s="34">
        <v>652</v>
      </c>
      <c r="I29595" s="34">
        <v>460</v>
      </c>
      <c r="J29595" s="34">
        <v>562</v>
      </c>
      <c r="K29595" s="34">
        <v>392</v>
      </c>
      <c r="L29595" s="34">
        <v>453</v>
      </c>
      <c r="M29595" s="34">
        <v>393</v>
      </c>
    </row>
    <row r="29596" spans="1:13" x14ac:dyDescent="0.2">
      <c r="A29596" s="34" t="s">
        <v>130490</v>
      </c>
      <c r="B29596" s="34">
        <v>485</v>
      </c>
      <c r="C29596" s="34">
        <v>521</v>
      </c>
      <c r="D29596" s="34">
        <v>597</v>
      </c>
      <c r="E29596" s="34">
        <v>490</v>
      </c>
      <c r="F29596" s="34">
        <v>409</v>
      </c>
      <c r="G29596" s="34">
        <v>450</v>
      </c>
      <c r="H29596" s="34">
        <v>542</v>
      </c>
      <c r="I29596" s="34">
        <v>514</v>
      </c>
      <c r="J29596" s="34">
        <v>567</v>
      </c>
      <c r="K29596" s="34">
        <v>377</v>
      </c>
      <c r="L29596" s="34">
        <v>498</v>
      </c>
      <c r="M29596" s="34">
        <v>368</v>
      </c>
    </row>
    <row r="29597" spans="1:13" x14ac:dyDescent="0.2">
      <c r="A29597" s="34" t="s">
        <v>130491</v>
      </c>
      <c r="B29597" s="34">
        <v>781</v>
      </c>
      <c r="C29597" s="34">
        <v>693</v>
      </c>
      <c r="D29597" s="34">
        <v>833</v>
      </c>
      <c r="E29597" s="34">
        <v>750</v>
      </c>
      <c r="F29597" s="34">
        <v>646</v>
      </c>
      <c r="G29597" s="34">
        <v>691</v>
      </c>
      <c r="H29597" s="34">
        <v>903</v>
      </c>
      <c r="I29597" s="34">
        <v>690</v>
      </c>
      <c r="J29597" s="34">
        <v>796</v>
      </c>
      <c r="K29597" s="34">
        <v>641</v>
      </c>
      <c r="L29597" s="34">
        <v>737</v>
      </c>
      <c r="M29597" s="34">
        <v>531</v>
      </c>
    </row>
    <row r="29598" spans="1:13" x14ac:dyDescent="0.2">
      <c r="A29598" s="34" t="s">
        <v>130492</v>
      </c>
      <c r="B29598" s="34">
        <v>363</v>
      </c>
      <c r="C29598" s="34">
        <v>430</v>
      </c>
      <c r="D29598" s="34">
        <v>563</v>
      </c>
      <c r="E29598" s="34">
        <v>480</v>
      </c>
      <c r="F29598" s="34">
        <v>380</v>
      </c>
      <c r="G29598" s="34">
        <v>488</v>
      </c>
      <c r="H29598" s="34">
        <v>500</v>
      </c>
      <c r="I29598" s="34">
        <v>456</v>
      </c>
      <c r="J29598" s="34">
        <v>443</v>
      </c>
      <c r="K29598" s="34">
        <v>442</v>
      </c>
      <c r="L29598" s="34">
        <v>397</v>
      </c>
      <c r="M29598" s="34">
        <v>377</v>
      </c>
    </row>
    <row r="29599" spans="1:13" x14ac:dyDescent="0.2">
      <c r="A29599" s="34" t="s">
        <v>130493</v>
      </c>
      <c r="B29599" s="34">
        <v>1077</v>
      </c>
      <c r="C29599" s="34">
        <v>943</v>
      </c>
      <c r="D29599" s="34">
        <v>1107</v>
      </c>
      <c r="E29599" s="34">
        <v>956</v>
      </c>
      <c r="F29599" s="34">
        <v>1012</v>
      </c>
      <c r="G29599" s="34">
        <v>852</v>
      </c>
      <c r="H29599" s="34">
        <v>983</v>
      </c>
      <c r="I29599" s="34">
        <v>974</v>
      </c>
      <c r="J29599" s="34">
        <v>1093</v>
      </c>
      <c r="K29599" s="34">
        <v>749</v>
      </c>
      <c r="L29599" s="34">
        <v>978</v>
      </c>
      <c r="M29599" s="34">
        <v>793</v>
      </c>
    </row>
    <row r="29600" spans="1:13" x14ac:dyDescent="0.2">
      <c r="A29600" s="34" t="s">
        <v>130494</v>
      </c>
      <c r="B29600" s="34">
        <v>664</v>
      </c>
      <c r="C29600" s="34">
        <v>713</v>
      </c>
      <c r="D29600" s="34">
        <v>719</v>
      </c>
      <c r="E29600" s="34">
        <v>761</v>
      </c>
      <c r="F29600" s="34">
        <v>581</v>
      </c>
      <c r="G29600" s="34">
        <v>654</v>
      </c>
      <c r="H29600" s="34">
        <v>736</v>
      </c>
      <c r="I29600" s="34">
        <v>647</v>
      </c>
      <c r="J29600" s="34">
        <v>666</v>
      </c>
      <c r="K29600" s="34">
        <v>536</v>
      </c>
      <c r="L29600" s="34">
        <v>650</v>
      </c>
      <c r="M29600" s="34">
        <v>560</v>
      </c>
    </row>
    <row r="29601" spans="1:13" x14ac:dyDescent="0.2">
      <c r="A29601" s="34" t="s">
        <v>130495</v>
      </c>
      <c r="B29601" s="34">
        <v>632</v>
      </c>
      <c r="C29601" s="34">
        <v>475</v>
      </c>
      <c r="D29601" s="34">
        <v>552</v>
      </c>
      <c r="E29601" s="34">
        <v>494</v>
      </c>
      <c r="F29601" s="34">
        <v>453</v>
      </c>
      <c r="G29601" s="34">
        <v>453</v>
      </c>
      <c r="H29601" s="34">
        <v>648</v>
      </c>
      <c r="I29601" s="34">
        <v>473</v>
      </c>
      <c r="J29601" s="34">
        <v>512</v>
      </c>
      <c r="K29601" s="34">
        <v>410</v>
      </c>
      <c r="L29601" s="34">
        <v>546</v>
      </c>
      <c r="M29601" s="34">
        <v>410</v>
      </c>
    </row>
    <row r="29602" spans="1:13" x14ac:dyDescent="0.2">
      <c r="A29602" s="34" t="s">
        <v>130496</v>
      </c>
      <c r="B29602" s="34">
        <v>506</v>
      </c>
      <c r="C29602" s="34">
        <v>457</v>
      </c>
      <c r="D29602" s="34">
        <v>527</v>
      </c>
      <c r="E29602" s="34">
        <v>507</v>
      </c>
      <c r="F29602" s="34">
        <v>551</v>
      </c>
      <c r="G29602" s="34">
        <v>472</v>
      </c>
      <c r="H29602" s="34">
        <v>567</v>
      </c>
      <c r="I29602" s="34">
        <v>481</v>
      </c>
      <c r="J29602" s="34">
        <v>506</v>
      </c>
      <c r="K29602" s="34">
        <v>445</v>
      </c>
      <c r="L29602" s="34">
        <v>478</v>
      </c>
      <c r="M29602" s="34">
        <v>413</v>
      </c>
    </row>
    <row r="29603" spans="1:13" x14ac:dyDescent="0.2">
      <c r="A29603" s="34" t="s">
        <v>130497</v>
      </c>
      <c r="B29603" s="34">
        <v>252</v>
      </c>
      <c r="C29603" s="34">
        <v>337</v>
      </c>
      <c r="D29603" s="34">
        <v>302</v>
      </c>
      <c r="E29603" s="34">
        <v>396</v>
      </c>
      <c r="F29603" s="34">
        <v>310</v>
      </c>
      <c r="G29603" s="34">
        <v>314</v>
      </c>
      <c r="H29603" s="34">
        <v>342</v>
      </c>
      <c r="I29603" s="34">
        <v>313</v>
      </c>
      <c r="J29603" s="34">
        <v>394</v>
      </c>
      <c r="K29603" s="34">
        <v>284</v>
      </c>
      <c r="L29603" s="34">
        <v>302</v>
      </c>
      <c r="M29603" s="34">
        <v>272</v>
      </c>
    </row>
    <row r="29604" spans="1:13" x14ac:dyDescent="0.2">
      <c r="A29604" s="34" t="s">
        <v>130498</v>
      </c>
      <c r="B29604" s="34">
        <v>227</v>
      </c>
      <c r="C29604" s="34">
        <v>269</v>
      </c>
      <c r="D29604" s="34">
        <v>238</v>
      </c>
      <c r="E29604" s="34">
        <v>272</v>
      </c>
      <c r="F29604" s="34">
        <v>215</v>
      </c>
      <c r="G29604" s="34">
        <v>273</v>
      </c>
      <c r="H29604" s="34">
        <v>287</v>
      </c>
      <c r="I29604" s="34">
        <v>261</v>
      </c>
      <c r="J29604" s="34">
        <v>261</v>
      </c>
      <c r="K29604" s="34">
        <v>237</v>
      </c>
      <c r="L29604" s="34">
        <v>259</v>
      </c>
      <c r="M29604" s="34">
        <v>209</v>
      </c>
    </row>
    <row r="29605" spans="1:13" x14ac:dyDescent="0.2">
      <c r="A29605" s="34" t="s">
        <v>130499</v>
      </c>
      <c r="B29605" s="34">
        <v>269</v>
      </c>
      <c r="C29605" s="34">
        <v>264</v>
      </c>
      <c r="D29605" s="34">
        <v>252</v>
      </c>
      <c r="E29605" s="34">
        <v>283</v>
      </c>
      <c r="F29605" s="34">
        <v>222</v>
      </c>
      <c r="G29605" s="34">
        <v>258</v>
      </c>
      <c r="H29605" s="34">
        <v>350</v>
      </c>
      <c r="I29605" s="34">
        <v>257</v>
      </c>
      <c r="J29605" s="34">
        <v>252</v>
      </c>
      <c r="K29605" s="34">
        <v>201</v>
      </c>
      <c r="L29605" s="34">
        <v>260</v>
      </c>
      <c r="M29605" s="34">
        <v>249</v>
      </c>
    </row>
    <row r="29606" spans="1:13" x14ac:dyDescent="0.2">
      <c r="A29606" s="34" t="s">
        <v>130500</v>
      </c>
      <c r="B29606" s="34">
        <v>454</v>
      </c>
      <c r="C29606" s="34">
        <v>473</v>
      </c>
      <c r="D29606" s="34">
        <v>407</v>
      </c>
      <c r="E29606" s="34">
        <v>460</v>
      </c>
      <c r="F29606" s="34">
        <v>432</v>
      </c>
      <c r="G29606" s="34">
        <v>377</v>
      </c>
      <c r="H29606" s="34">
        <v>504</v>
      </c>
      <c r="I29606" s="34">
        <v>419</v>
      </c>
      <c r="J29606" s="34">
        <v>422</v>
      </c>
      <c r="K29606" s="34">
        <v>359</v>
      </c>
      <c r="L29606" s="34">
        <v>540</v>
      </c>
      <c r="M29606" s="34">
        <v>377</v>
      </c>
    </row>
    <row r="29607" spans="1:13" x14ac:dyDescent="0.2">
      <c r="A29607" s="34" t="s">
        <v>130501</v>
      </c>
      <c r="B29607" s="34">
        <v>550</v>
      </c>
      <c r="C29607" s="34">
        <v>625</v>
      </c>
      <c r="D29607" s="34">
        <v>653</v>
      </c>
      <c r="E29607" s="34">
        <v>644</v>
      </c>
      <c r="F29607" s="34">
        <v>610</v>
      </c>
      <c r="G29607" s="34">
        <v>566</v>
      </c>
      <c r="H29607" s="34">
        <v>611</v>
      </c>
      <c r="I29607" s="34">
        <v>626</v>
      </c>
      <c r="J29607" s="34">
        <v>650</v>
      </c>
      <c r="K29607" s="34">
        <v>497</v>
      </c>
      <c r="L29607" s="34">
        <v>643</v>
      </c>
      <c r="M29607" s="34">
        <v>436</v>
      </c>
    </row>
    <row r="29608" spans="1:13" x14ac:dyDescent="0.2">
      <c r="A29608" s="34" t="s">
        <v>130502</v>
      </c>
      <c r="B29608" s="34">
        <v>358</v>
      </c>
      <c r="C29608" s="34">
        <v>424</v>
      </c>
      <c r="D29608" s="34">
        <v>383</v>
      </c>
      <c r="E29608" s="34">
        <v>413</v>
      </c>
      <c r="F29608" s="34">
        <v>379</v>
      </c>
      <c r="G29608" s="34">
        <v>405</v>
      </c>
      <c r="H29608" s="34">
        <v>474</v>
      </c>
      <c r="I29608" s="34">
        <v>360</v>
      </c>
      <c r="J29608" s="34">
        <v>370</v>
      </c>
      <c r="K29608" s="34">
        <v>352</v>
      </c>
      <c r="L29608" s="34">
        <v>401</v>
      </c>
      <c r="M29608" s="34">
        <v>299</v>
      </c>
    </row>
    <row r="29609" spans="1:13" x14ac:dyDescent="0.2">
      <c r="A29609" s="34" t="s">
        <v>130503</v>
      </c>
      <c r="B29609" s="34">
        <v>158</v>
      </c>
      <c r="C29609" s="34">
        <v>238</v>
      </c>
      <c r="D29609" s="34">
        <v>197</v>
      </c>
      <c r="E29609" s="34">
        <v>272</v>
      </c>
      <c r="F29609" s="34">
        <v>158</v>
      </c>
      <c r="G29609" s="34">
        <v>202</v>
      </c>
      <c r="H29609" s="34">
        <v>201</v>
      </c>
      <c r="I29609" s="34">
        <v>251</v>
      </c>
      <c r="J29609" s="34">
        <v>215</v>
      </c>
      <c r="K29609" s="34">
        <v>190</v>
      </c>
      <c r="L29609" s="34">
        <v>193</v>
      </c>
      <c r="M29609" s="34">
        <v>149</v>
      </c>
    </row>
    <row r="29610" spans="1:13" x14ac:dyDescent="0.2">
      <c r="A29610" s="34" t="s">
        <v>130504</v>
      </c>
      <c r="B29610" s="34">
        <v>275</v>
      </c>
      <c r="C29610" s="34">
        <v>301</v>
      </c>
      <c r="D29610" s="34">
        <v>336</v>
      </c>
      <c r="E29610" s="34">
        <v>313</v>
      </c>
      <c r="F29610" s="34">
        <v>259</v>
      </c>
      <c r="G29610" s="34">
        <v>322</v>
      </c>
      <c r="H29610" s="34">
        <v>312</v>
      </c>
      <c r="I29610" s="34">
        <v>338</v>
      </c>
      <c r="J29610" s="34">
        <v>249</v>
      </c>
      <c r="K29610" s="34">
        <v>287</v>
      </c>
      <c r="L29610" s="34">
        <v>281</v>
      </c>
      <c r="M29610" s="34">
        <v>247</v>
      </c>
    </row>
    <row r="29611" spans="1:13" x14ac:dyDescent="0.2">
      <c r="A29611" s="34" t="s">
        <v>130505</v>
      </c>
      <c r="B29611" s="34">
        <v>348</v>
      </c>
      <c r="C29611" s="34">
        <v>404</v>
      </c>
      <c r="D29611" s="34">
        <v>381</v>
      </c>
      <c r="E29611" s="34">
        <v>413</v>
      </c>
      <c r="F29611" s="34">
        <v>336</v>
      </c>
      <c r="G29611" s="34">
        <v>348</v>
      </c>
      <c r="H29611" s="34">
        <v>360</v>
      </c>
      <c r="I29611" s="34">
        <v>444</v>
      </c>
      <c r="J29611" s="34">
        <v>388</v>
      </c>
      <c r="K29611" s="34">
        <v>350</v>
      </c>
      <c r="L29611" s="34">
        <v>333</v>
      </c>
      <c r="M29611" s="34">
        <v>298</v>
      </c>
    </row>
    <row r="29612" spans="1:13" x14ac:dyDescent="0.2">
      <c r="A29612" s="34" t="s">
        <v>130506</v>
      </c>
      <c r="B29612" s="34">
        <v>247</v>
      </c>
      <c r="C29612" s="34">
        <v>286</v>
      </c>
      <c r="D29612" s="34">
        <v>354</v>
      </c>
      <c r="E29612" s="34">
        <v>306</v>
      </c>
      <c r="F29612" s="34">
        <v>296</v>
      </c>
      <c r="G29612" s="34">
        <v>297</v>
      </c>
      <c r="H29612" s="34">
        <v>385</v>
      </c>
      <c r="I29612" s="34">
        <v>242</v>
      </c>
      <c r="J29612" s="34">
        <v>355</v>
      </c>
      <c r="K29612" s="34">
        <v>262</v>
      </c>
      <c r="L29612" s="34">
        <v>299</v>
      </c>
      <c r="M29612" s="34">
        <v>234</v>
      </c>
    </row>
    <row r="29613" spans="1:13" x14ac:dyDescent="0.2">
      <c r="A29613" s="34" t="s">
        <v>130507</v>
      </c>
      <c r="B29613" s="34">
        <v>395</v>
      </c>
      <c r="C29613" s="34">
        <v>493</v>
      </c>
      <c r="D29613" s="34">
        <v>433</v>
      </c>
      <c r="E29613" s="34">
        <v>424</v>
      </c>
      <c r="F29613" s="34">
        <v>397</v>
      </c>
      <c r="G29613" s="34">
        <v>376</v>
      </c>
      <c r="H29613" s="34">
        <v>475</v>
      </c>
      <c r="I29613" s="34">
        <v>429</v>
      </c>
      <c r="J29613" s="34">
        <v>436</v>
      </c>
      <c r="K29613" s="34">
        <v>368</v>
      </c>
      <c r="L29613" s="34">
        <v>425</v>
      </c>
      <c r="M29613" s="34">
        <v>306</v>
      </c>
    </row>
    <row r="29614" spans="1:13" x14ac:dyDescent="0.2">
      <c r="A29614" s="34" t="s">
        <v>130508</v>
      </c>
      <c r="B29614" s="34">
        <v>426</v>
      </c>
      <c r="C29614" s="34">
        <v>446</v>
      </c>
      <c r="D29614" s="34">
        <v>466</v>
      </c>
      <c r="E29614" s="34">
        <v>463</v>
      </c>
      <c r="F29614" s="34">
        <v>304</v>
      </c>
      <c r="G29614" s="34">
        <v>448</v>
      </c>
      <c r="H29614" s="34">
        <v>394</v>
      </c>
      <c r="I29614" s="34">
        <v>474</v>
      </c>
      <c r="J29614" s="34">
        <v>387</v>
      </c>
      <c r="K29614" s="34">
        <v>409</v>
      </c>
      <c r="L29614" s="34">
        <v>379</v>
      </c>
      <c r="M29614" s="34">
        <v>378</v>
      </c>
    </row>
    <row r="29615" spans="1:13" x14ac:dyDescent="0.2">
      <c r="A29615" s="34" t="s">
        <v>130509</v>
      </c>
      <c r="B29615" s="34">
        <v>309</v>
      </c>
      <c r="C29615" s="34">
        <v>295</v>
      </c>
      <c r="D29615" s="34">
        <v>222</v>
      </c>
      <c r="E29615" s="34">
        <v>313</v>
      </c>
      <c r="F29615" s="34">
        <v>218</v>
      </c>
      <c r="G29615" s="34">
        <v>216</v>
      </c>
      <c r="H29615" s="34">
        <v>274</v>
      </c>
      <c r="I29615" s="34">
        <v>247</v>
      </c>
      <c r="J29615" s="34">
        <v>218</v>
      </c>
      <c r="K29615" s="34">
        <v>223</v>
      </c>
      <c r="L29615" s="34">
        <v>260</v>
      </c>
      <c r="M29615" s="34">
        <v>194</v>
      </c>
    </row>
    <row r="29616" spans="1:13" x14ac:dyDescent="0.2">
      <c r="A29616" s="34" t="s">
        <v>130510</v>
      </c>
      <c r="B29616" s="34">
        <v>283</v>
      </c>
      <c r="C29616" s="34">
        <v>404</v>
      </c>
      <c r="D29616" s="34">
        <v>279</v>
      </c>
      <c r="E29616" s="34">
        <v>439</v>
      </c>
      <c r="F29616" s="34">
        <v>277</v>
      </c>
      <c r="G29616" s="34">
        <v>363</v>
      </c>
      <c r="H29616" s="34">
        <v>362</v>
      </c>
      <c r="I29616" s="34">
        <v>385</v>
      </c>
      <c r="J29616" s="34">
        <v>338</v>
      </c>
      <c r="K29616" s="34">
        <v>298</v>
      </c>
      <c r="L29616" s="34">
        <v>326</v>
      </c>
      <c r="M29616" s="34">
        <v>310</v>
      </c>
    </row>
    <row r="29617" spans="1:13" x14ac:dyDescent="0.2">
      <c r="A29617" s="34" t="s">
        <v>130511</v>
      </c>
      <c r="B29617" s="34">
        <v>881</v>
      </c>
      <c r="C29617" s="34">
        <v>710</v>
      </c>
      <c r="D29617" s="34">
        <v>849</v>
      </c>
      <c r="E29617" s="34">
        <v>746</v>
      </c>
      <c r="F29617" s="34">
        <v>784</v>
      </c>
      <c r="G29617" s="34">
        <v>708</v>
      </c>
      <c r="H29617" s="34">
        <v>988</v>
      </c>
      <c r="I29617" s="34">
        <v>731</v>
      </c>
      <c r="J29617" s="34">
        <v>907</v>
      </c>
      <c r="K29617" s="34">
        <v>655</v>
      </c>
      <c r="L29617" s="34">
        <v>790</v>
      </c>
      <c r="M29617" s="34">
        <v>578</v>
      </c>
    </row>
    <row r="29618" spans="1:13" x14ac:dyDescent="0.2">
      <c r="A29618" s="34" t="s">
        <v>130512</v>
      </c>
      <c r="B29618" s="34">
        <v>535</v>
      </c>
      <c r="C29618" s="34">
        <v>510</v>
      </c>
      <c r="D29618" s="34">
        <v>485</v>
      </c>
      <c r="E29618" s="34">
        <v>519</v>
      </c>
      <c r="F29618" s="34">
        <v>512</v>
      </c>
      <c r="G29618" s="34">
        <v>484</v>
      </c>
      <c r="H29618" s="34">
        <v>542</v>
      </c>
      <c r="I29618" s="34">
        <v>485</v>
      </c>
      <c r="J29618" s="34">
        <v>537</v>
      </c>
      <c r="K29618" s="34">
        <v>428</v>
      </c>
      <c r="L29618" s="34">
        <v>588</v>
      </c>
      <c r="M29618" s="34">
        <v>410</v>
      </c>
    </row>
    <row r="29619" spans="1:13" x14ac:dyDescent="0.2">
      <c r="A29619" s="34" t="s">
        <v>130513</v>
      </c>
      <c r="B29619" s="34">
        <v>537</v>
      </c>
      <c r="C29619" s="34">
        <v>953</v>
      </c>
      <c r="D29619" s="34">
        <v>716</v>
      </c>
      <c r="E29619" s="34">
        <v>894</v>
      </c>
      <c r="F29619" s="34">
        <v>580</v>
      </c>
      <c r="G29619" s="34">
        <v>816</v>
      </c>
      <c r="H29619" s="34">
        <v>709</v>
      </c>
      <c r="I29619" s="34">
        <v>967</v>
      </c>
      <c r="J29619" s="34">
        <v>695</v>
      </c>
      <c r="K29619" s="34">
        <v>705</v>
      </c>
      <c r="L29619" s="34">
        <v>678</v>
      </c>
      <c r="M29619" s="34">
        <v>595</v>
      </c>
    </row>
    <row r="29620" spans="1:13" x14ac:dyDescent="0.2">
      <c r="A29620" s="34" t="s">
        <v>130514</v>
      </c>
      <c r="B29620" s="34">
        <v>375</v>
      </c>
      <c r="C29620" s="34">
        <v>427</v>
      </c>
      <c r="D29620" s="34">
        <v>463</v>
      </c>
      <c r="E29620" s="34">
        <v>428</v>
      </c>
      <c r="F29620" s="34">
        <v>397</v>
      </c>
      <c r="G29620" s="34">
        <v>400</v>
      </c>
      <c r="H29620" s="34">
        <v>446</v>
      </c>
      <c r="I29620" s="34">
        <v>430</v>
      </c>
      <c r="J29620" s="34">
        <v>487</v>
      </c>
      <c r="K29620" s="34">
        <v>313</v>
      </c>
      <c r="L29620" s="34">
        <v>361</v>
      </c>
      <c r="M29620" s="34">
        <v>315</v>
      </c>
    </row>
    <row r="29621" spans="1:13" x14ac:dyDescent="0.2">
      <c r="A29621" s="34" t="s">
        <v>130515</v>
      </c>
      <c r="B29621" s="34">
        <v>494</v>
      </c>
      <c r="C29621" s="34">
        <v>495</v>
      </c>
      <c r="D29621" s="34">
        <v>490</v>
      </c>
      <c r="E29621" s="34">
        <v>496</v>
      </c>
      <c r="F29621" s="34">
        <v>486</v>
      </c>
      <c r="G29621" s="34">
        <v>440</v>
      </c>
      <c r="H29621" s="34">
        <v>537</v>
      </c>
      <c r="I29621" s="34">
        <v>454</v>
      </c>
      <c r="J29621" s="34">
        <v>467</v>
      </c>
      <c r="K29621" s="34">
        <v>436</v>
      </c>
      <c r="L29621" s="34">
        <v>455</v>
      </c>
      <c r="M29621" s="34">
        <v>432</v>
      </c>
    </row>
    <row r="29622" spans="1:13" x14ac:dyDescent="0.2">
      <c r="A29622" s="34" t="s">
        <v>130516</v>
      </c>
      <c r="B29622" s="34">
        <v>755</v>
      </c>
      <c r="C29622" s="34">
        <v>657</v>
      </c>
      <c r="D29622" s="34">
        <v>831</v>
      </c>
      <c r="E29622" s="34">
        <v>698</v>
      </c>
      <c r="F29622" s="34">
        <v>706</v>
      </c>
      <c r="G29622" s="34">
        <v>691</v>
      </c>
      <c r="H29622" s="34">
        <v>804</v>
      </c>
      <c r="I29622" s="34">
        <v>701</v>
      </c>
      <c r="J29622" s="34">
        <v>850</v>
      </c>
      <c r="K29622" s="34">
        <v>563</v>
      </c>
      <c r="L29622" s="34">
        <v>690</v>
      </c>
      <c r="M29622" s="34">
        <v>496</v>
      </c>
    </row>
    <row r="29623" spans="1:13" x14ac:dyDescent="0.2">
      <c r="A29623" s="34" t="s">
        <v>130517</v>
      </c>
      <c r="B29623" s="34">
        <v>380</v>
      </c>
      <c r="C29623" s="34">
        <v>363</v>
      </c>
      <c r="D29623" s="34">
        <v>296</v>
      </c>
      <c r="E29623" s="34">
        <v>368</v>
      </c>
      <c r="F29623" s="34">
        <v>362</v>
      </c>
      <c r="G29623" s="34">
        <v>395</v>
      </c>
      <c r="H29623" s="34">
        <v>361</v>
      </c>
      <c r="I29623" s="34">
        <v>340</v>
      </c>
      <c r="J29623" s="34">
        <v>335</v>
      </c>
      <c r="K29623" s="34">
        <v>318</v>
      </c>
      <c r="L29623" s="34">
        <v>339</v>
      </c>
      <c r="M29623" s="34">
        <v>266</v>
      </c>
    </row>
    <row r="29624" spans="1:13" x14ac:dyDescent="0.2">
      <c r="A29624" s="34" t="s">
        <v>130518</v>
      </c>
      <c r="B29624" s="34">
        <v>317</v>
      </c>
      <c r="C29624" s="34">
        <v>364</v>
      </c>
      <c r="D29624" s="34">
        <v>350</v>
      </c>
      <c r="E29624" s="34">
        <v>354</v>
      </c>
      <c r="F29624" s="34">
        <v>261</v>
      </c>
      <c r="G29624" s="34">
        <v>303</v>
      </c>
      <c r="H29624" s="34">
        <v>283</v>
      </c>
      <c r="I29624" s="34">
        <v>300</v>
      </c>
      <c r="J29624" s="34">
        <v>335</v>
      </c>
      <c r="K29624" s="34">
        <v>259</v>
      </c>
      <c r="L29624" s="34">
        <v>341</v>
      </c>
      <c r="M29624" s="34">
        <v>254</v>
      </c>
    </row>
    <row r="29625" spans="1:13" x14ac:dyDescent="0.2">
      <c r="A29625" s="34" t="s">
        <v>130519</v>
      </c>
      <c r="B29625" s="34">
        <v>298</v>
      </c>
      <c r="C29625" s="34">
        <v>269</v>
      </c>
      <c r="D29625" s="34">
        <v>324</v>
      </c>
      <c r="E29625" s="34">
        <v>337</v>
      </c>
      <c r="F29625" s="34">
        <v>276</v>
      </c>
      <c r="G29625" s="34">
        <v>309</v>
      </c>
      <c r="H29625" s="34">
        <v>361</v>
      </c>
      <c r="I29625" s="34">
        <v>276</v>
      </c>
      <c r="J29625" s="34">
        <v>309</v>
      </c>
      <c r="K29625" s="34">
        <v>243</v>
      </c>
      <c r="L29625" s="34">
        <v>239</v>
      </c>
      <c r="M29625" s="34">
        <v>258</v>
      </c>
    </row>
    <row r="29626" spans="1:13" x14ac:dyDescent="0.2">
      <c r="A29626" s="34" t="s">
        <v>130520</v>
      </c>
      <c r="B29626" s="34">
        <v>117</v>
      </c>
      <c r="C29626" s="34">
        <v>370</v>
      </c>
      <c r="D29626" s="34">
        <v>104</v>
      </c>
      <c r="E29626" s="34">
        <v>398</v>
      </c>
      <c r="F29626" s="34">
        <v>91</v>
      </c>
      <c r="G29626" s="34">
        <v>403</v>
      </c>
      <c r="H29626" s="34">
        <v>82</v>
      </c>
      <c r="I29626" s="34">
        <v>385</v>
      </c>
      <c r="J29626" s="34">
        <v>96</v>
      </c>
      <c r="K29626" s="34">
        <v>324</v>
      </c>
      <c r="L29626" s="34">
        <v>89</v>
      </c>
      <c r="M29626" s="34">
        <v>332</v>
      </c>
    </row>
    <row r="29627" spans="1:13" x14ac:dyDescent="0.2">
      <c r="A29627" s="34" t="s">
        <v>130521</v>
      </c>
      <c r="B29627" s="34">
        <v>328</v>
      </c>
      <c r="C29627" s="34">
        <v>350</v>
      </c>
      <c r="D29627" s="34">
        <v>396</v>
      </c>
      <c r="E29627" s="34">
        <v>377</v>
      </c>
      <c r="F29627" s="34">
        <v>273</v>
      </c>
      <c r="G29627" s="34">
        <v>332</v>
      </c>
      <c r="H29627" s="34">
        <v>401</v>
      </c>
      <c r="I29627" s="34">
        <v>372</v>
      </c>
      <c r="J29627" s="34">
        <v>296</v>
      </c>
      <c r="K29627" s="34">
        <v>338</v>
      </c>
      <c r="L29627" s="34">
        <v>318</v>
      </c>
      <c r="M29627" s="34">
        <v>316</v>
      </c>
    </row>
    <row r="29628" spans="1:13" x14ac:dyDescent="0.2">
      <c r="A29628" s="34" t="s">
        <v>130522</v>
      </c>
      <c r="B29628" s="34">
        <v>464</v>
      </c>
      <c r="C29628" s="34">
        <v>480</v>
      </c>
      <c r="D29628" s="34">
        <v>521</v>
      </c>
      <c r="E29628" s="34">
        <v>533</v>
      </c>
      <c r="F29628" s="34">
        <v>363</v>
      </c>
      <c r="G29628" s="34">
        <v>368</v>
      </c>
      <c r="H29628" s="34">
        <v>465</v>
      </c>
      <c r="I29628" s="34">
        <v>480</v>
      </c>
      <c r="J29628" s="34">
        <v>440</v>
      </c>
      <c r="K29628" s="34">
        <v>412</v>
      </c>
      <c r="L29628" s="34">
        <v>479</v>
      </c>
      <c r="M29628" s="34">
        <v>335</v>
      </c>
    </row>
    <row r="29629" spans="1:13" x14ac:dyDescent="0.2">
      <c r="A29629" s="34" t="s">
        <v>130523</v>
      </c>
      <c r="B29629" s="34">
        <v>341</v>
      </c>
      <c r="C29629" s="34">
        <v>336</v>
      </c>
      <c r="D29629" s="34">
        <v>380</v>
      </c>
      <c r="E29629" s="34">
        <v>370</v>
      </c>
      <c r="F29629" s="34">
        <v>338</v>
      </c>
      <c r="G29629" s="34">
        <v>329</v>
      </c>
      <c r="H29629" s="34">
        <v>346</v>
      </c>
      <c r="I29629" s="34">
        <v>337</v>
      </c>
      <c r="J29629" s="34">
        <v>372</v>
      </c>
      <c r="K29629" s="34">
        <v>298</v>
      </c>
      <c r="L29629" s="34">
        <v>311</v>
      </c>
      <c r="M29629" s="34">
        <v>259</v>
      </c>
    </row>
    <row r="29630" spans="1:13" x14ac:dyDescent="0.2">
      <c r="A29630" s="34" t="s">
        <v>130524</v>
      </c>
      <c r="B29630" s="34">
        <v>274</v>
      </c>
      <c r="C29630" s="34">
        <v>292</v>
      </c>
      <c r="D29630" s="34">
        <v>265</v>
      </c>
      <c r="E29630" s="34">
        <v>302</v>
      </c>
      <c r="F29630" s="34">
        <v>309</v>
      </c>
      <c r="G29630" s="34">
        <v>309</v>
      </c>
      <c r="H29630" s="34">
        <v>303</v>
      </c>
      <c r="I29630" s="34">
        <v>297</v>
      </c>
      <c r="J29630" s="34">
        <v>273</v>
      </c>
      <c r="K29630" s="34">
        <v>218</v>
      </c>
      <c r="L29630" s="34">
        <v>243</v>
      </c>
      <c r="M29630" s="34">
        <v>245</v>
      </c>
    </row>
    <row r="29631" spans="1:13" x14ac:dyDescent="0.2">
      <c r="A29631" s="34" t="s">
        <v>130525</v>
      </c>
      <c r="B29631" s="34">
        <v>286</v>
      </c>
      <c r="C29631" s="34">
        <v>368</v>
      </c>
      <c r="D29631" s="34">
        <v>372</v>
      </c>
      <c r="E29631" s="34">
        <v>373</v>
      </c>
      <c r="F29631" s="34">
        <v>351</v>
      </c>
      <c r="G29631" s="34">
        <v>380</v>
      </c>
      <c r="H29631" s="34">
        <v>479</v>
      </c>
      <c r="I29631" s="34">
        <v>404</v>
      </c>
      <c r="J29631" s="34">
        <v>442</v>
      </c>
      <c r="K29631" s="34">
        <v>333</v>
      </c>
      <c r="L29631" s="34">
        <v>382</v>
      </c>
      <c r="M29631" s="34">
        <v>266</v>
      </c>
    </row>
    <row r="29632" spans="1:13" x14ac:dyDescent="0.2">
      <c r="A29632" s="34" t="s">
        <v>130526</v>
      </c>
      <c r="B29632" s="34">
        <v>340</v>
      </c>
      <c r="C29632" s="34">
        <v>398</v>
      </c>
      <c r="D29632" s="34">
        <v>383</v>
      </c>
      <c r="E29632" s="34">
        <v>458</v>
      </c>
      <c r="F29632" s="34">
        <v>337</v>
      </c>
      <c r="G29632" s="34">
        <v>376</v>
      </c>
      <c r="H29632" s="34">
        <v>420</v>
      </c>
      <c r="I29632" s="34">
        <v>412</v>
      </c>
      <c r="J29632" s="34">
        <v>400</v>
      </c>
      <c r="K29632" s="34">
        <v>337</v>
      </c>
      <c r="L29632" s="34">
        <v>380</v>
      </c>
      <c r="M29632" s="34">
        <v>298</v>
      </c>
    </row>
    <row r="29633" spans="1:13" x14ac:dyDescent="0.2">
      <c r="A29633" s="34" t="s">
        <v>130527</v>
      </c>
      <c r="B29633" s="34">
        <v>307</v>
      </c>
      <c r="C29633" s="34">
        <v>267</v>
      </c>
      <c r="D29633" s="34">
        <v>280</v>
      </c>
      <c r="E29633" s="34">
        <v>295</v>
      </c>
      <c r="F29633" s="34">
        <v>278</v>
      </c>
      <c r="G29633" s="34">
        <v>293</v>
      </c>
      <c r="H29633" s="34">
        <v>280</v>
      </c>
      <c r="I29633" s="34">
        <v>281</v>
      </c>
      <c r="J29633" s="34">
        <v>298</v>
      </c>
      <c r="K29633" s="34">
        <v>223</v>
      </c>
      <c r="L29633" s="34">
        <v>299</v>
      </c>
      <c r="M29633" s="34">
        <v>241</v>
      </c>
    </row>
    <row r="29634" spans="1:13" x14ac:dyDescent="0.2">
      <c r="A29634" s="34" t="s">
        <v>130528</v>
      </c>
      <c r="B29634" s="34">
        <v>628</v>
      </c>
      <c r="C29634" s="34">
        <v>588</v>
      </c>
      <c r="D29634" s="34">
        <v>636</v>
      </c>
      <c r="E29634" s="34">
        <v>592</v>
      </c>
      <c r="F29634" s="34">
        <v>507</v>
      </c>
      <c r="G29634" s="34">
        <v>590</v>
      </c>
      <c r="H29634" s="34">
        <v>705</v>
      </c>
      <c r="I29634" s="34">
        <v>625</v>
      </c>
      <c r="J29634" s="34">
        <v>600</v>
      </c>
      <c r="K29634" s="34">
        <v>503</v>
      </c>
      <c r="L29634" s="34">
        <v>687</v>
      </c>
      <c r="M29634" s="34">
        <v>451</v>
      </c>
    </row>
    <row r="29635" spans="1:13" x14ac:dyDescent="0.2">
      <c r="A29635" s="34" t="s">
        <v>130529</v>
      </c>
      <c r="B29635" s="34">
        <v>275</v>
      </c>
      <c r="C29635" s="34">
        <v>278</v>
      </c>
      <c r="D29635" s="34">
        <v>305</v>
      </c>
      <c r="E29635" s="34">
        <v>284</v>
      </c>
      <c r="F29635" s="34">
        <v>250</v>
      </c>
      <c r="G29635" s="34">
        <v>298</v>
      </c>
      <c r="H29635" s="34">
        <v>331</v>
      </c>
      <c r="I29635" s="34">
        <v>284</v>
      </c>
      <c r="J29635" s="34">
        <v>286</v>
      </c>
      <c r="K29635" s="34">
        <v>233</v>
      </c>
      <c r="L29635" s="34">
        <v>337</v>
      </c>
      <c r="M29635" s="34">
        <v>205</v>
      </c>
    </row>
    <row r="29636" spans="1:13" x14ac:dyDescent="0.2">
      <c r="A29636" s="34" t="s">
        <v>130530</v>
      </c>
      <c r="B29636" s="34">
        <v>260</v>
      </c>
      <c r="C29636" s="34">
        <v>297</v>
      </c>
      <c r="D29636" s="34">
        <v>355</v>
      </c>
      <c r="E29636" s="34">
        <v>309</v>
      </c>
      <c r="F29636" s="34">
        <v>248</v>
      </c>
      <c r="G29636" s="34">
        <v>256</v>
      </c>
      <c r="H29636" s="34">
        <v>344</v>
      </c>
      <c r="I29636" s="34">
        <v>338</v>
      </c>
      <c r="J29636" s="34">
        <v>380</v>
      </c>
      <c r="K29636" s="34">
        <v>222</v>
      </c>
      <c r="L29636" s="34">
        <v>294</v>
      </c>
      <c r="M29636" s="34">
        <v>246</v>
      </c>
    </row>
    <row r="29637" spans="1:13" x14ac:dyDescent="0.2">
      <c r="A29637" s="34" t="s">
        <v>130531</v>
      </c>
      <c r="B29637" s="34">
        <v>229</v>
      </c>
      <c r="C29637" s="34">
        <v>392</v>
      </c>
      <c r="D29637" s="34">
        <v>299</v>
      </c>
      <c r="E29637" s="34">
        <v>379</v>
      </c>
      <c r="F29637" s="34">
        <v>278</v>
      </c>
      <c r="G29637" s="34">
        <v>292</v>
      </c>
      <c r="H29637" s="34">
        <v>268</v>
      </c>
      <c r="I29637" s="34">
        <v>376</v>
      </c>
      <c r="J29637" s="34">
        <v>263</v>
      </c>
      <c r="K29637" s="34">
        <v>251</v>
      </c>
      <c r="L29637" s="34">
        <v>268</v>
      </c>
      <c r="M29637" s="34">
        <v>271</v>
      </c>
    </row>
    <row r="29638" spans="1:13" x14ac:dyDescent="0.2">
      <c r="A29638" s="34" t="s">
        <v>130532</v>
      </c>
      <c r="B29638" s="34">
        <v>179</v>
      </c>
      <c r="C29638" s="34">
        <v>249</v>
      </c>
      <c r="D29638" s="34">
        <v>198</v>
      </c>
      <c r="E29638" s="34">
        <v>279</v>
      </c>
      <c r="F29638" s="34">
        <v>193</v>
      </c>
      <c r="G29638" s="34">
        <v>249</v>
      </c>
      <c r="H29638" s="34">
        <v>217</v>
      </c>
      <c r="I29638" s="34">
        <v>265</v>
      </c>
      <c r="J29638" s="34">
        <v>181</v>
      </c>
      <c r="K29638" s="34">
        <v>178</v>
      </c>
      <c r="L29638" s="34">
        <v>227</v>
      </c>
      <c r="M29638" s="34">
        <v>202</v>
      </c>
    </row>
    <row r="29639" spans="1:13" x14ac:dyDescent="0.2">
      <c r="A29639" s="34" t="s">
        <v>130533</v>
      </c>
      <c r="B29639" s="34">
        <v>261</v>
      </c>
      <c r="C29639" s="34">
        <v>316</v>
      </c>
      <c r="D29639" s="34">
        <v>355</v>
      </c>
      <c r="E29639" s="34">
        <v>357</v>
      </c>
      <c r="F29639" s="34">
        <v>335</v>
      </c>
      <c r="G29639" s="34">
        <v>293</v>
      </c>
      <c r="H29639" s="34">
        <v>406</v>
      </c>
      <c r="I29639" s="34">
        <v>342</v>
      </c>
      <c r="J29639" s="34">
        <v>378</v>
      </c>
      <c r="K29639" s="34">
        <v>269</v>
      </c>
      <c r="L29639" s="34">
        <v>359</v>
      </c>
      <c r="M29639" s="34">
        <v>261</v>
      </c>
    </row>
    <row r="29640" spans="1:13" x14ac:dyDescent="0.2">
      <c r="A29640" s="34" t="s">
        <v>130534</v>
      </c>
      <c r="B29640" s="34">
        <v>308</v>
      </c>
      <c r="C29640" s="34">
        <v>319</v>
      </c>
      <c r="D29640" s="34">
        <v>228</v>
      </c>
      <c r="E29640" s="34">
        <v>349</v>
      </c>
      <c r="F29640" s="34">
        <v>215</v>
      </c>
      <c r="G29640" s="34">
        <v>328</v>
      </c>
      <c r="H29640" s="34">
        <v>305</v>
      </c>
      <c r="I29640" s="34">
        <v>342</v>
      </c>
      <c r="J29640" s="34">
        <v>333</v>
      </c>
      <c r="K29640" s="34">
        <v>223</v>
      </c>
      <c r="L29640" s="34">
        <v>202</v>
      </c>
      <c r="M29640" s="34">
        <v>265</v>
      </c>
    </row>
    <row r="29641" spans="1:13" x14ac:dyDescent="0.2">
      <c r="A29641" s="34" t="s">
        <v>130535</v>
      </c>
      <c r="B29641" s="34">
        <v>447</v>
      </c>
      <c r="C29641" s="34">
        <v>403</v>
      </c>
      <c r="D29641" s="34">
        <v>416</v>
      </c>
      <c r="E29641" s="34">
        <v>430</v>
      </c>
      <c r="F29641" s="34">
        <v>356</v>
      </c>
      <c r="G29641" s="34">
        <v>383</v>
      </c>
      <c r="H29641" s="34">
        <v>425</v>
      </c>
      <c r="I29641" s="34">
        <v>460</v>
      </c>
      <c r="J29641" s="34">
        <v>442</v>
      </c>
      <c r="K29641" s="34">
        <v>368</v>
      </c>
      <c r="L29641" s="34">
        <v>403</v>
      </c>
      <c r="M29641" s="34">
        <v>339</v>
      </c>
    </row>
    <row r="29642" spans="1:13" x14ac:dyDescent="0.2">
      <c r="A29642" s="34" t="s">
        <v>130536</v>
      </c>
      <c r="B29642" s="34">
        <v>230</v>
      </c>
      <c r="C29642" s="34">
        <v>274</v>
      </c>
      <c r="D29642" s="34">
        <v>220</v>
      </c>
      <c r="E29642" s="34">
        <v>198</v>
      </c>
      <c r="F29642" s="34">
        <v>186</v>
      </c>
      <c r="G29642" s="34">
        <v>214</v>
      </c>
      <c r="H29642" s="34">
        <v>257</v>
      </c>
      <c r="I29642" s="34">
        <v>268</v>
      </c>
      <c r="J29642" s="34">
        <v>239</v>
      </c>
      <c r="K29642" s="34">
        <v>205</v>
      </c>
      <c r="L29642" s="34">
        <v>187</v>
      </c>
      <c r="M29642" s="34">
        <v>155</v>
      </c>
    </row>
    <row r="29643" spans="1:13" x14ac:dyDescent="0.2">
      <c r="A29643" s="34" t="s">
        <v>130537</v>
      </c>
      <c r="B29643" s="34">
        <v>290</v>
      </c>
      <c r="C29643" s="34">
        <v>254</v>
      </c>
      <c r="D29643" s="34">
        <v>363</v>
      </c>
      <c r="E29643" s="34">
        <v>243</v>
      </c>
      <c r="F29643" s="34">
        <v>224</v>
      </c>
      <c r="G29643" s="34">
        <v>236</v>
      </c>
      <c r="H29643" s="34">
        <v>392</v>
      </c>
      <c r="I29643" s="34">
        <v>261</v>
      </c>
      <c r="J29643" s="34">
        <v>301</v>
      </c>
      <c r="K29643" s="34">
        <v>209</v>
      </c>
      <c r="L29643" s="34">
        <v>252</v>
      </c>
      <c r="M29643" s="34">
        <v>218</v>
      </c>
    </row>
    <row r="29644" spans="1:13" x14ac:dyDescent="0.2">
      <c r="A29644" s="34" t="s">
        <v>130538</v>
      </c>
      <c r="B29644" s="34">
        <v>307</v>
      </c>
      <c r="C29644" s="34">
        <v>271</v>
      </c>
      <c r="D29644" s="34">
        <v>285</v>
      </c>
      <c r="E29644" s="34">
        <v>308</v>
      </c>
      <c r="F29644" s="34">
        <v>283</v>
      </c>
      <c r="G29644" s="34">
        <v>280</v>
      </c>
      <c r="H29644" s="34">
        <v>358</v>
      </c>
      <c r="I29644" s="34">
        <v>285</v>
      </c>
      <c r="J29644" s="34">
        <v>263</v>
      </c>
      <c r="K29644" s="34">
        <v>242</v>
      </c>
      <c r="L29644" s="34">
        <v>308</v>
      </c>
      <c r="M29644" s="34">
        <v>229</v>
      </c>
    </row>
    <row r="29645" spans="1:13" x14ac:dyDescent="0.2">
      <c r="A29645" s="34" t="s">
        <v>130539</v>
      </c>
      <c r="B29645" s="34">
        <v>561</v>
      </c>
      <c r="C29645" s="34">
        <v>477</v>
      </c>
      <c r="D29645" s="34">
        <v>563</v>
      </c>
      <c r="E29645" s="34">
        <v>499</v>
      </c>
      <c r="F29645" s="34">
        <v>465</v>
      </c>
      <c r="G29645" s="34">
        <v>508</v>
      </c>
      <c r="H29645" s="34">
        <v>549</v>
      </c>
      <c r="I29645" s="34">
        <v>471</v>
      </c>
      <c r="J29645" s="34">
        <v>522</v>
      </c>
      <c r="K29645" s="34">
        <v>417</v>
      </c>
      <c r="L29645" s="34">
        <v>505</v>
      </c>
      <c r="M29645" s="34">
        <v>364</v>
      </c>
    </row>
    <row r="29646" spans="1:13" x14ac:dyDescent="0.2">
      <c r="A29646" s="34" t="s">
        <v>130540</v>
      </c>
      <c r="B29646" s="34">
        <v>408</v>
      </c>
      <c r="C29646" s="34">
        <v>401</v>
      </c>
      <c r="D29646" s="34">
        <v>437</v>
      </c>
      <c r="E29646" s="34">
        <v>444</v>
      </c>
      <c r="F29646" s="34">
        <v>371</v>
      </c>
      <c r="G29646" s="34">
        <v>357</v>
      </c>
      <c r="H29646" s="34">
        <v>449</v>
      </c>
      <c r="I29646" s="34">
        <v>444</v>
      </c>
      <c r="J29646" s="34">
        <v>395</v>
      </c>
      <c r="K29646" s="34">
        <v>349</v>
      </c>
      <c r="L29646" s="34">
        <v>369</v>
      </c>
      <c r="M29646" s="34">
        <v>317</v>
      </c>
    </row>
    <row r="29647" spans="1:13" x14ac:dyDescent="0.2">
      <c r="A29647" s="34" t="s">
        <v>130541</v>
      </c>
      <c r="B29647" s="34">
        <v>214</v>
      </c>
      <c r="C29647" s="34">
        <v>213</v>
      </c>
      <c r="D29647" s="34">
        <v>194</v>
      </c>
      <c r="E29647" s="34">
        <v>286</v>
      </c>
      <c r="F29647" s="34">
        <v>177</v>
      </c>
      <c r="G29647" s="34">
        <v>220</v>
      </c>
      <c r="H29647" s="34">
        <v>181</v>
      </c>
      <c r="I29647" s="34">
        <v>243</v>
      </c>
      <c r="J29647" s="34">
        <v>174</v>
      </c>
      <c r="K29647" s="34">
        <v>202</v>
      </c>
      <c r="L29647" s="34">
        <v>205</v>
      </c>
      <c r="M29647" s="34">
        <v>190</v>
      </c>
    </row>
    <row r="29648" spans="1:13" x14ac:dyDescent="0.2">
      <c r="A29648" s="34" t="s">
        <v>130542</v>
      </c>
      <c r="B29648" s="34">
        <v>215</v>
      </c>
      <c r="C29648" s="34">
        <v>267</v>
      </c>
      <c r="D29648" s="34">
        <v>321</v>
      </c>
      <c r="E29648" s="34">
        <v>322</v>
      </c>
      <c r="F29648" s="34">
        <v>268</v>
      </c>
      <c r="G29648" s="34">
        <v>245</v>
      </c>
      <c r="H29648" s="34">
        <v>243</v>
      </c>
      <c r="I29648" s="34">
        <v>291</v>
      </c>
      <c r="J29648" s="34">
        <v>260</v>
      </c>
      <c r="K29648" s="34">
        <v>211</v>
      </c>
      <c r="L29648" s="34">
        <v>255</v>
      </c>
      <c r="M29648" s="34">
        <v>196</v>
      </c>
    </row>
    <row r="29649" spans="1:13" x14ac:dyDescent="0.2">
      <c r="A29649" s="34" t="s">
        <v>130543</v>
      </c>
      <c r="B29649" s="34">
        <v>382</v>
      </c>
      <c r="C29649" s="34">
        <v>403</v>
      </c>
      <c r="D29649" s="34">
        <v>391</v>
      </c>
      <c r="E29649" s="34">
        <v>432</v>
      </c>
      <c r="F29649" s="34">
        <v>380</v>
      </c>
      <c r="G29649" s="34">
        <v>353</v>
      </c>
      <c r="H29649" s="34">
        <v>385</v>
      </c>
      <c r="I29649" s="34">
        <v>439</v>
      </c>
      <c r="J29649" s="34">
        <v>442</v>
      </c>
      <c r="K29649" s="34">
        <v>319</v>
      </c>
      <c r="L29649" s="34">
        <v>436</v>
      </c>
      <c r="M29649" s="34">
        <v>299</v>
      </c>
    </row>
    <row r="29650" spans="1:13" x14ac:dyDescent="0.2">
      <c r="A29650" s="34" t="s">
        <v>130544</v>
      </c>
      <c r="B29650" s="34">
        <v>262</v>
      </c>
      <c r="C29650" s="34">
        <v>278</v>
      </c>
      <c r="D29650" s="34">
        <v>298</v>
      </c>
      <c r="E29650" s="34">
        <v>253</v>
      </c>
      <c r="F29650" s="34">
        <v>268</v>
      </c>
      <c r="G29650" s="34">
        <v>240</v>
      </c>
      <c r="H29650" s="34">
        <v>288</v>
      </c>
      <c r="I29650" s="34">
        <v>289</v>
      </c>
      <c r="J29650" s="34">
        <v>309</v>
      </c>
      <c r="K29650" s="34">
        <v>203</v>
      </c>
      <c r="L29650" s="34">
        <v>295</v>
      </c>
      <c r="M29650" s="34">
        <v>181</v>
      </c>
    </row>
    <row r="29651" spans="1:13" x14ac:dyDescent="0.2">
      <c r="A29651" s="34" t="s">
        <v>130545</v>
      </c>
      <c r="B29651" s="34">
        <v>195</v>
      </c>
      <c r="C29651" s="34">
        <v>255</v>
      </c>
      <c r="D29651" s="34">
        <v>236</v>
      </c>
      <c r="E29651" s="34">
        <v>213</v>
      </c>
      <c r="F29651" s="34">
        <v>296</v>
      </c>
      <c r="G29651" s="34">
        <v>210</v>
      </c>
      <c r="H29651" s="34">
        <v>217</v>
      </c>
      <c r="I29651" s="34">
        <v>238</v>
      </c>
      <c r="J29651" s="34">
        <v>223</v>
      </c>
      <c r="K29651" s="34">
        <v>215</v>
      </c>
      <c r="L29651" s="34">
        <v>241</v>
      </c>
      <c r="M29651" s="34">
        <v>219</v>
      </c>
    </row>
    <row r="29652" spans="1:13" x14ac:dyDescent="0.2">
      <c r="A29652" s="34" t="s">
        <v>130546</v>
      </c>
      <c r="B29652" s="34">
        <v>182</v>
      </c>
      <c r="C29652" s="34">
        <v>279</v>
      </c>
      <c r="D29652" s="34">
        <v>293</v>
      </c>
      <c r="E29652" s="34">
        <v>252</v>
      </c>
      <c r="F29652" s="34">
        <v>265</v>
      </c>
      <c r="G29652" s="34">
        <v>319</v>
      </c>
      <c r="H29652" s="34">
        <v>284</v>
      </c>
      <c r="I29652" s="34">
        <v>281</v>
      </c>
      <c r="J29652" s="34">
        <v>284</v>
      </c>
      <c r="K29652" s="34">
        <v>216</v>
      </c>
      <c r="L29652" s="34">
        <v>262</v>
      </c>
      <c r="M29652" s="34">
        <v>248</v>
      </c>
    </row>
    <row r="29653" spans="1:13" x14ac:dyDescent="0.2">
      <c r="A29653" s="34" t="s">
        <v>130547</v>
      </c>
      <c r="B29653" s="34">
        <v>207</v>
      </c>
      <c r="C29653" s="34">
        <v>183</v>
      </c>
      <c r="D29653" s="34">
        <v>165</v>
      </c>
      <c r="E29653" s="34">
        <v>206</v>
      </c>
      <c r="F29653" s="34">
        <v>167</v>
      </c>
      <c r="G29653" s="34">
        <v>198</v>
      </c>
      <c r="H29653" s="34">
        <v>206</v>
      </c>
      <c r="I29653" s="34">
        <v>160</v>
      </c>
      <c r="J29653" s="34">
        <v>168</v>
      </c>
      <c r="K29653" s="34">
        <v>194</v>
      </c>
      <c r="L29653" s="34">
        <v>196</v>
      </c>
      <c r="M29653" s="34">
        <v>151</v>
      </c>
    </row>
    <row r="29654" spans="1:13" x14ac:dyDescent="0.2">
      <c r="A29654" s="34" t="s">
        <v>130548</v>
      </c>
      <c r="B29654" s="34">
        <v>358</v>
      </c>
      <c r="C29654" s="34">
        <v>376</v>
      </c>
      <c r="D29654" s="34">
        <v>409</v>
      </c>
      <c r="E29654" s="34">
        <v>360</v>
      </c>
      <c r="F29654" s="34">
        <v>345</v>
      </c>
      <c r="G29654" s="34">
        <v>369</v>
      </c>
      <c r="H29654" s="34">
        <v>396</v>
      </c>
      <c r="I29654" s="34">
        <v>338</v>
      </c>
      <c r="J29654" s="34">
        <v>382</v>
      </c>
      <c r="K29654" s="34">
        <v>321</v>
      </c>
      <c r="L29654" s="34">
        <v>363</v>
      </c>
      <c r="M29654" s="34">
        <v>280</v>
      </c>
    </row>
    <row r="29655" spans="1:13" x14ac:dyDescent="0.2">
      <c r="A29655" s="34" t="s">
        <v>130549</v>
      </c>
      <c r="B29655" s="34">
        <v>297</v>
      </c>
      <c r="C29655" s="34">
        <v>269</v>
      </c>
      <c r="D29655" s="34">
        <v>340</v>
      </c>
      <c r="E29655" s="34">
        <v>368</v>
      </c>
      <c r="F29655" s="34">
        <v>205</v>
      </c>
      <c r="G29655" s="34">
        <v>323</v>
      </c>
      <c r="H29655" s="34">
        <v>320</v>
      </c>
      <c r="I29655" s="34">
        <v>264</v>
      </c>
      <c r="J29655" s="34">
        <v>265</v>
      </c>
      <c r="K29655" s="34">
        <v>230</v>
      </c>
      <c r="L29655" s="34">
        <v>241</v>
      </c>
      <c r="M29655" s="34">
        <v>232</v>
      </c>
    </row>
    <row r="29656" spans="1:13" x14ac:dyDescent="0.2">
      <c r="A29656" s="34" t="s">
        <v>130550</v>
      </c>
      <c r="B29656" s="34">
        <v>336</v>
      </c>
      <c r="C29656" s="34">
        <v>297</v>
      </c>
      <c r="D29656" s="34">
        <v>312</v>
      </c>
      <c r="E29656" s="34">
        <v>312</v>
      </c>
      <c r="F29656" s="34">
        <v>305</v>
      </c>
      <c r="G29656" s="34">
        <v>248</v>
      </c>
      <c r="H29656" s="34">
        <v>358</v>
      </c>
      <c r="I29656" s="34">
        <v>323</v>
      </c>
      <c r="J29656" s="34">
        <v>345</v>
      </c>
      <c r="K29656" s="34">
        <v>238</v>
      </c>
      <c r="L29656" s="34">
        <v>296</v>
      </c>
      <c r="M29656" s="34">
        <v>242</v>
      </c>
    </row>
    <row r="29657" spans="1:13" x14ac:dyDescent="0.2">
      <c r="A29657" s="34" t="s">
        <v>130551</v>
      </c>
      <c r="B29657" s="34">
        <v>120</v>
      </c>
      <c r="C29657" s="34">
        <v>146</v>
      </c>
      <c r="D29657" s="34">
        <v>101</v>
      </c>
      <c r="E29657" s="34">
        <v>163</v>
      </c>
      <c r="F29657" s="34">
        <v>153</v>
      </c>
      <c r="G29657" s="34">
        <v>114</v>
      </c>
      <c r="H29657" s="34">
        <v>199</v>
      </c>
      <c r="I29657" s="34">
        <v>172</v>
      </c>
      <c r="J29657" s="34">
        <v>153</v>
      </c>
      <c r="K29657" s="34">
        <v>113</v>
      </c>
      <c r="L29657" s="34">
        <v>155</v>
      </c>
      <c r="M29657" s="34">
        <v>112</v>
      </c>
    </row>
    <row r="29658" spans="1:13" x14ac:dyDescent="0.2">
      <c r="A29658" s="34" t="s">
        <v>130552</v>
      </c>
      <c r="B29658" s="34">
        <v>147</v>
      </c>
      <c r="C29658" s="34">
        <v>177</v>
      </c>
      <c r="D29658" s="34">
        <v>151</v>
      </c>
      <c r="E29658" s="34">
        <v>174</v>
      </c>
      <c r="F29658" s="34">
        <v>150</v>
      </c>
      <c r="G29658" s="34">
        <v>164</v>
      </c>
      <c r="H29658" s="34">
        <v>179</v>
      </c>
      <c r="I29658" s="34">
        <v>183</v>
      </c>
      <c r="J29658" s="34">
        <v>142</v>
      </c>
      <c r="K29658" s="34">
        <v>129</v>
      </c>
      <c r="L29658" s="34">
        <v>153</v>
      </c>
      <c r="M29658" s="34">
        <v>134</v>
      </c>
    </row>
    <row r="29659" spans="1:13" x14ac:dyDescent="0.2">
      <c r="A29659" s="34" t="s">
        <v>130553</v>
      </c>
      <c r="B29659" s="34">
        <v>406</v>
      </c>
      <c r="C29659" s="34">
        <v>352</v>
      </c>
      <c r="D29659" s="34">
        <v>353</v>
      </c>
      <c r="E29659" s="34">
        <v>371</v>
      </c>
      <c r="F29659" s="34">
        <v>394</v>
      </c>
      <c r="G29659" s="34">
        <v>344</v>
      </c>
      <c r="H29659" s="34">
        <v>394</v>
      </c>
      <c r="I29659" s="34">
        <v>341</v>
      </c>
      <c r="J29659" s="34">
        <v>376</v>
      </c>
      <c r="K29659" s="34">
        <v>257</v>
      </c>
      <c r="L29659" s="34">
        <v>339</v>
      </c>
      <c r="M29659" s="34">
        <v>224</v>
      </c>
    </row>
    <row r="29660" spans="1:13" x14ac:dyDescent="0.2">
      <c r="A29660" s="34" t="s">
        <v>130554</v>
      </c>
      <c r="B29660" s="34">
        <v>170</v>
      </c>
      <c r="C29660" s="34">
        <v>324</v>
      </c>
      <c r="D29660" s="34">
        <v>161</v>
      </c>
      <c r="E29660" s="34">
        <v>276</v>
      </c>
      <c r="F29660" s="34">
        <v>147</v>
      </c>
      <c r="G29660" s="34">
        <v>271</v>
      </c>
      <c r="H29660" s="34">
        <v>198</v>
      </c>
      <c r="I29660" s="34">
        <v>298</v>
      </c>
      <c r="J29660" s="34">
        <v>210</v>
      </c>
      <c r="K29660" s="34">
        <v>267</v>
      </c>
      <c r="L29660" s="34">
        <v>165</v>
      </c>
      <c r="M29660" s="34">
        <v>262</v>
      </c>
    </row>
    <row r="29661" spans="1:13" x14ac:dyDescent="0.2">
      <c r="A29661" s="34" t="s">
        <v>130555</v>
      </c>
      <c r="B29661" s="34">
        <v>328</v>
      </c>
      <c r="C29661" s="34">
        <v>293</v>
      </c>
      <c r="D29661" s="34">
        <v>345</v>
      </c>
      <c r="E29661" s="34">
        <v>326</v>
      </c>
      <c r="F29661" s="34">
        <v>288</v>
      </c>
      <c r="G29661" s="34">
        <v>289</v>
      </c>
      <c r="H29661" s="34">
        <v>364</v>
      </c>
      <c r="I29661" s="34">
        <v>296</v>
      </c>
      <c r="J29661" s="34">
        <v>274</v>
      </c>
      <c r="K29661" s="34">
        <v>268</v>
      </c>
      <c r="L29661" s="34">
        <v>280</v>
      </c>
      <c r="M29661" s="34">
        <v>233</v>
      </c>
    </row>
    <row r="29662" spans="1:13" x14ac:dyDescent="0.2">
      <c r="A29662" s="34" t="s">
        <v>130556</v>
      </c>
      <c r="B29662" s="34">
        <v>475</v>
      </c>
      <c r="C29662" s="34">
        <v>464</v>
      </c>
      <c r="D29662" s="34">
        <v>449</v>
      </c>
      <c r="E29662" s="34">
        <v>447</v>
      </c>
      <c r="F29662" s="34">
        <v>341</v>
      </c>
      <c r="G29662" s="34">
        <v>414</v>
      </c>
      <c r="H29662" s="34">
        <v>434</v>
      </c>
      <c r="I29662" s="34">
        <v>350</v>
      </c>
      <c r="J29662" s="34">
        <v>443</v>
      </c>
      <c r="K29662" s="34">
        <v>339</v>
      </c>
      <c r="L29662" s="34">
        <v>454</v>
      </c>
      <c r="M29662" s="34">
        <v>327</v>
      </c>
    </row>
    <row r="29663" spans="1:13" x14ac:dyDescent="0.2">
      <c r="A29663" s="34" t="s">
        <v>130557</v>
      </c>
      <c r="B29663" s="34">
        <v>302</v>
      </c>
      <c r="C29663" s="34">
        <v>337</v>
      </c>
      <c r="D29663" s="34">
        <v>306</v>
      </c>
      <c r="E29663" s="34">
        <v>382</v>
      </c>
      <c r="F29663" s="34">
        <v>252</v>
      </c>
      <c r="G29663" s="34">
        <v>351</v>
      </c>
      <c r="H29663" s="34">
        <v>302</v>
      </c>
      <c r="I29663" s="34">
        <v>317</v>
      </c>
      <c r="J29663" s="34">
        <v>275</v>
      </c>
      <c r="K29663" s="34">
        <v>337</v>
      </c>
      <c r="L29663" s="34">
        <v>312</v>
      </c>
      <c r="M29663" s="34">
        <v>256</v>
      </c>
    </row>
    <row r="29664" spans="1:13" x14ac:dyDescent="0.2">
      <c r="A29664" s="34" t="s">
        <v>130558</v>
      </c>
      <c r="B29664" s="34">
        <v>188</v>
      </c>
      <c r="C29664" s="34">
        <v>166</v>
      </c>
      <c r="D29664" s="34">
        <v>214</v>
      </c>
      <c r="E29664" s="34">
        <v>256</v>
      </c>
      <c r="F29664" s="34">
        <v>163</v>
      </c>
      <c r="G29664" s="34">
        <v>196</v>
      </c>
      <c r="H29664" s="34">
        <v>254</v>
      </c>
      <c r="I29664" s="34">
        <v>153</v>
      </c>
      <c r="J29664" s="34">
        <v>211</v>
      </c>
      <c r="K29664" s="34">
        <v>160</v>
      </c>
      <c r="L29664" s="34">
        <v>199</v>
      </c>
      <c r="M29664" s="34">
        <v>138</v>
      </c>
    </row>
    <row r="29665" spans="1:13" x14ac:dyDescent="0.2">
      <c r="A29665" s="34" t="s">
        <v>130559</v>
      </c>
      <c r="B29665" s="34">
        <v>469</v>
      </c>
      <c r="C29665" s="34">
        <v>638</v>
      </c>
      <c r="D29665" s="34">
        <v>582</v>
      </c>
      <c r="E29665" s="34">
        <v>613</v>
      </c>
      <c r="F29665" s="34">
        <v>506</v>
      </c>
      <c r="G29665" s="34">
        <v>546</v>
      </c>
      <c r="H29665" s="34">
        <v>517</v>
      </c>
      <c r="I29665" s="34">
        <v>554</v>
      </c>
      <c r="J29665" s="34">
        <v>652</v>
      </c>
      <c r="K29665" s="34">
        <v>406</v>
      </c>
      <c r="L29665" s="34">
        <v>542</v>
      </c>
      <c r="M29665" s="34">
        <v>480</v>
      </c>
    </row>
    <row r="29666" spans="1:13" x14ac:dyDescent="0.2">
      <c r="A29666" s="34" t="s">
        <v>130560</v>
      </c>
      <c r="B29666" s="34">
        <v>303</v>
      </c>
      <c r="C29666" s="34">
        <v>414</v>
      </c>
      <c r="D29666" s="34">
        <v>360</v>
      </c>
      <c r="E29666" s="34">
        <v>441</v>
      </c>
      <c r="F29666" s="34">
        <v>320</v>
      </c>
      <c r="G29666" s="34">
        <v>385</v>
      </c>
      <c r="H29666" s="34">
        <v>332</v>
      </c>
      <c r="I29666" s="34">
        <v>403</v>
      </c>
      <c r="J29666" s="34">
        <v>323</v>
      </c>
      <c r="K29666" s="34">
        <v>293</v>
      </c>
      <c r="L29666" s="34">
        <v>338</v>
      </c>
      <c r="M29666" s="34">
        <v>302</v>
      </c>
    </row>
    <row r="29667" spans="1:13" x14ac:dyDescent="0.2">
      <c r="A29667" s="34" t="s">
        <v>130561</v>
      </c>
      <c r="B29667" s="34">
        <v>1081</v>
      </c>
      <c r="C29667" s="34">
        <v>951</v>
      </c>
      <c r="D29667" s="34">
        <v>992</v>
      </c>
      <c r="E29667" s="34">
        <v>983</v>
      </c>
      <c r="F29667" s="34">
        <v>826</v>
      </c>
      <c r="G29667" s="34">
        <v>938</v>
      </c>
      <c r="H29667" s="34">
        <v>1084</v>
      </c>
      <c r="I29667" s="34">
        <v>909</v>
      </c>
      <c r="J29667" s="34">
        <v>1040</v>
      </c>
      <c r="K29667" s="34">
        <v>734</v>
      </c>
      <c r="L29667" s="34">
        <v>896</v>
      </c>
      <c r="M29667" s="34">
        <v>709</v>
      </c>
    </row>
    <row r="29668" spans="1:13" x14ac:dyDescent="0.2">
      <c r="A29668" s="34" t="s">
        <v>130562</v>
      </c>
      <c r="B29668" s="34">
        <v>185</v>
      </c>
      <c r="C29668" s="34">
        <v>263</v>
      </c>
      <c r="D29668" s="34">
        <v>217</v>
      </c>
      <c r="E29668" s="34">
        <v>260</v>
      </c>
      <c r="F29668" s="34">
        <v>214</v>
      </c>
      <c r="G29668" s="34">
        <v>230</v>
      </c>
      <c r="H29668" s="34">
        <v>227</v>
      </c>
      <c r="I29668" s="34">
        <v>265</v>
      </c>
      <c r="J29668" s="34">
        <v>246</v>
      </c>
      <c r="K29668" s="34">
        <v>184</v>
      </c>
      <c r="L29668" s="34">
        <v>274</v>
      </c>
      <c r="M29668" s="34">
        <v>188</v>
      </c>
    </row>
    <row r="29669" spans="1:13" x14ac:dyDescent="0.2">
      <c r="A29669" s="34" t="s">
        <v>130563</v>
      </c>
      <c r="B29669" s="34">
        <v>107</v>
      </c>
      <c r="C29669" s="34">
        <v>140</v>
      </c>
      <c r="D29669" s="34">
        <v>123</v>
      </c>
      <c r="E29669" s="34">
        <v>153</v>
      </c>
      <c r="F29669" s="34">
        <v>146</v>
      </c>
      <c r="G29669" s="34">
        <v>132</v>
      </c>
      <c r="H29669" s="34">
        <v>131</v>
      </c>
      <c r="I29669" s="34">
        <v>127</v>
      </c>
      <c r="J29669" s="34">
        <v>173</v>
      </c>
      <c r="K29669" s="34">
        <v>114</v>
      </c>
      <c r="L29669" s="34">
        <v>177</v>
      </c>
      <c r="M29669" s="34">
        <v>136</v>
      </c>
    </row>
    <row r="29670" spans="1:13" x14ac:dyDescent="0.2">
      <c r="A29670" s="34" t="s">
        <v>130564</v>
      </c>
      <c r="B29670" s="34">
        <v>298</v>
      </c>
      <c r="C29670" s="34">
        <v>300</v>
      </c>
      <c r="D29670" s="34">
        <v>296</v>
      </c>
      <c r="E29670" s="34">
        <v>296</v>
      </c>
      <c r="F29670" s="34">
        <v>244</v>
      </c>
      <c r="G29670" s="34">
        <v>271</v>
      </c>
      <c r="H29670" s="34">
        <v>306</v>
      </c>
      <c r="I29670" s="34">
        <v>314</v>
      </c>
      <c r="J29670" s="34">
        <v>236</v>
      </c>
      <c r="K29670" s="34">
        <v>201</v>
      </c>
      <c r="L29670" s="34">
        <v>255</v>
      </c>
      <c r="M29670" s="34">
        <v>210</v>
      </c>
    </row>
    <row r="29671" spans="1:13" x14ac:dyDescent="0.2">
      <c r="A29671" s="34" t="s">
        <v>130565</v>
      </c>
      <c r="B29671" s="34">
        <v>264</v>
      </c>
      <c r="C29671" s="34">
        <v>303</v>
      </c>
      <c r="D29671" s="34">
        <v>224</v>
      </c>
      <c r="E29671" s="34">
        <v>251</v>
      </c>
      <c r="F29671" s="34">
        <v>230</v>
      </c>
      <c r="G29671" s="34">
        <v>250</v>
      </c>
      <c r="H29671" s="34">
        <v>255</v>
      </c>
      <c r="I29671" s="34">
        <v>311</v>
      </c>
      <c r="J29671" s="34">
        <v>254</v>
      </c>
      <c r="K29671" s="34">
        <v>213</v>
      </c>
      <c r="L29671" s="34">
        <v>202</v>
      </c>
      <c r="M29671" s="34">
        <v>199</v>
      </c>
    </row>
    <row r="29672" spans="1:13" x14ac:dyDescent="0.2">
      <c r="A29672" s="34" t="s">
        <v>130566</v>
      </c>
      <c r="B29672" s="34">
        <v>256</v>
      </c>
      <c r="C29672" s="34">
        <v>213</v>
      </c>
      <c r="D29672" s="34">
        <v>295</v>
      </c>
      <c r="E29672" s="34">
        <v>277</v>
      </c>
      <c r="F29672" s="34">
        <v>307</v>
      </c>
      <c r="G29672" s="34">
        <v>182</v>
      </c>
      <c r="H29672" s="34">
        <v>312</v>
      </c>
      <c r="I29672" s="34">
        <v>255</v>
      </c>
      <c r="J29672" s="34">
        <v>339</v>
      </c>
      <c r="K29672" s="34">
        <v>192</v>
      </c>
      <c r="L29672" s="34">
        <v>293</v>
      </c>
      <c r="M29672" s="34">
        <v>170</v>
      </c>
    </row>
    <row r="29673" spans="1:13" x14ac:dyDescent="0.2">
      <c r="A29673" s="34" t="s">
        <v>130567</v>
      </c>
      <c r="B29673" s="34">
        <v>208</v>
      </c>
      <c r="C29673" s="34">
        <v>258</v>
      </c>
      <c r="D29673" s="34">
        <v>225</v>
      </c>
      <c r="E29673" s="34">
        <v>263</v>
      </c>
      <c r="F29673" s="34">
        <v>194</v>
      </c>
      <c r="G29673" s="34">
        <v>215</v>
      </c>
      <c r="H29673" s="34">
        <v>271</v>
      </c>
      <c r="I29673" s="34">
        <v>234</v>
      </c>
      <c r="J29673" s="34">
        <v>245</v>
      </c>
      <c r="K29673" s="34">
        <v>173</v>
      </c>
      <c r="L29673" s="34">
        <v>200</v>
      </c>
      <c r="M29673" s="34">
        <v>171</v>
      </c>
    </row>
    <row r="29674" spans="1:13" x14ac:dyDescent="0.2">
      <c r="A29674" s="34" t="s">
        <v>130568</v>
      </c>
      <c r="B29674" s="34">
        <v>159</v>
      </c>
      <c r="C29674" s="34">
        <v>192</v>
      </c>
      <c r="D29674" s="34">
        <v>216</v>
      </c>
      <c r="E29674" s="34">
        <v>188</v>
      </c>
      <c r="F29674" s="34">
        <v>212</v>
      </c>
      <c r="G29674" s="34">
        <v>180</v>
      </c>
      <c r="H29674" s="34">
        <v>276</v>
      </c>
      <c r="I29674" s="34">
        <v>180</v>
      </c>
      <c r="J29674" s="34">
        <v>216</v>
      </c>
      <c r="K29674" s="34">
        <v>133</v>
      </c>
      <c r="L29674" s="34">
        <v>208</v>
      </c>
      <c r="M29674" s="34">
        <v>153</v>
      </c>
    </row>
    <row r="29675" spans="1:13" x14ac:dyDescent="0.2">
      <c r="A29675" s="34" t="s">
        <v>130569</v>
      </c>
      <c r="B29675" s="34">
        <v>84</v>
      </c>
      <c r="C29675" s="34">
        <v>86</v>
      </c>
      <c r="D29675" s="34">
        <v>81</v>
      </c>
      <c r="E29675" s="34">
        <v>116</v>
      </c>
      <c r="F29675" s="34">
        <v>112</v>
      </c>
      <c r="G29675" s="34">
        <v>90</v>
      </c>
      <c r="H29675" s="34">
        <v>129</v>
      </c>
      <c r="I29675" s="34">
        <v>93</v>
      </c>
      <c r="J29675" s="34">
        <v>106</v>
      </c>
      <c r="K29675" s="34">
        <v>81</v>
      </c>
      <c r="L29675" s="34">
        <v>122</v>
      </c>
      <c r="M29675" s="34">
        <v>74</v>
      </c>
    </row>
    <row r="29676" spans="1:13" x14ac:dyDescent="0.2">
      <c r="A29676" s="34" t="s">
        <v>130570</v>
      </c>
      <c r="B29676" s="34">
        <v>123</v>
      </c>
      <c r="C29676" s="34">
        <v>153</v>
      </c>
      <c r="D29676" s="34">
        <v>206</v>
      </c>
      <c r="E29676" s="34">
        <v>194</v>
      </c>
      <c r="F29676" s="34">
        <v>147</v>
      </c>
      <c r="G29676" s="34">
        <v>144</v>
      </c>
      <c r="H29676" s="34">
        <v>162</v>
      </c>
      <c r="I29676" s="34">
        <v>195</v>
      </c>
      <c r="J29676" s="34">
        <v>168</v>
      </c>
      <c r="K29676" s="34">
        <v>137</v>
      </c>
      <c r="L29676" s="34">
        <v>146</v>
      </c>
      <c r="M29676" s="34">
        <v>156</v>
      </c>
    </row>
    <row r="29677" spans="1:13" x14ac:dyDescent="0.2">
      <c r="A29677" s="34" t="s">
        <v>130571</v>
      </c>
      <c r="B29677" s="34">
        <v>268</v>
      </c>
      <c r="C29677" s="34">
        <v>258</v>
      </c>
      <c r="D29677" s="34">
        <v>233</v>
      </c>
      <c r="E29677" s="34">
        <v>234</v>
      </c>
      <c r="F29677" s="34">
        <v>201</v>
      </c>
      <c r="G29677" s="34">
        <v>257</v>
      </c>
      <c r="H29677" s="34">
        <v>165</v>
      </c>
      <c r="I29677" s="34">
        <v>226</v>
      </c>
      <c r="J29677" s="34">
        <v>227</v>
      </c>
      <c r="K29677" s="34">
        <v>163</v>
      </c>
      <c r="L29677" s="34">
        <v>203</v>
      </c>
      <c r="M29677" s="34">
        <v>174</v>
      </c>
    </row>
    <row r="29678" spans="1:13" x14ac:dyDescent="0.2">
      <c r="A29678" s="34" t="s">
        <v>130572</v>
      </c>
      <c r="B29678" s="34">
        <v>112</v>
      </c>
      <c r="C29678" s="34">
        <v>144</v>
      </c>
      <c r="D29678" s="34">
        <v>139</v>
      </c>
      <c r="E29678" s="34">
        <v>139</v>
      </c>
      <c r="F29678" s="34">
        <v>136</v>
      </c>
      <c r="G29678" s="34">
        <v>121</v>
      </c>
      <c r="H29678" s="34">
        <v>134</v>
      </c>
      <c r="I29678" s="34">
        <v>158</v>
      </c>
      <c r="J29678" s="34">
        <v>156</v>
      </c>
      <c r="K29678" s="34">
        <v>116</v>
      </c>
      <c r="L29678" s="34">
        <v>124</v>
      </c>
      <c r="M29678" s="34">
        <v>132</v>
      </c>
    </row>
    <row r="29679" spans="1:13" x14ac:dyDescent="0.2">
      <c r="A29679" s="34" t="s">
        <v>130573</v>
      </c>
      <c r="B29679" s="34">
        <v>223</v>
      </c>
      <c r="C29679" s="34">
        <v>329</v>
      </c>
      <c r="D29679" s="34">
        <v>214</v>
      </c>
      <c r="E29679" s="34">
        <v>302</v>
      </c>
      <c r="F29679" s="34">
        <v>193</v>
      </c>
      <c r="G29679" s="34">
        <v>267</v>
      </c>
      <c r="H29679" s="34">
        <v>293</v>
      </c>
      <c r="I29679" s="34">
        <v>301</v>
      </c>
      <c r="J29679" s="34">
        <v>272</v>
      </c>
      <c r="K29679" s="34">
        <v>250</v>
      </c>
      <c r="L29679" s="34">
        <v>292</v>
      </c>
      <c r="M29679" s="34">
        <v>223</v>
      </c>
    </row>
    <row r="29680" spans="1:13" x14ac:dyDescent="0.2">
      <c r="A29680" s="34" t="s">
        <v>130574</v>
      </c>
      <c r="B29680" s="34">
        <v>359</v>
      </c>
      <c r="C29680" s="34">
        <v>367</v>
      </c>
      <c r="D29680" s="34">
        <v>322</v>
      </c>
      <c r="E29680" s="34">
        <v>380</v>
      </c>
      <c r="F29680" s="34">
        <v>257</v>
      </c>
      <c r="G29680" s="34">
        <v>317</v>
      </c>
      <c r="H29680" s="34">
        <v>300</v>
      </c>
      <c r="I29680" s="34">
        <v>326</v>
      </c>
      <c r="J29680" s="34">
        <v>321</v>
      </c>
      <c r="K29680" s="34">
        <v>249</v>
      </c>
      <c r="L29680" s="34">
        <v>337</v>
      </c>
      <c r="M29680" s="34">
        <v>264</v>
      </c>
    </row>
    <row r="29681" spans="1:13" x14ac:dyDescent="0.2">
      <c r="A29681" s="34" t="s">
        <v>130575</v>
      </c>
      <c r="B29681" s="34">
        <v>270</v>
      </c>
      <c r="C29681" s="34">
        <v>378</v>
      </c>
      <c r="D29681" s="34">
        <v>220</v>
      </c>
      <c r="E29681" s="34">
        <v>383</v>
      </c>
      <c r="F29681" s="34">
        <v>196</v>
      </c>
      <c r="G29681" s="34">
        <v>324</v>
      </c>
      <c r="H29681" s="34">
        <v>276</v>
      </c>
      <c r="I29681" s="34">
        <v>380</v>
      </c>
      <c r="J29681" s="34">
        <v>232</v>
      </c>
      <c r="K29681" s="34">
        <v>303</v>
      </c>
      <c r="L29681" s="34">
        <v>240</v>
      </c>
      <c r="M29681" s="34">
        <v>290</v>
      </c>
    </row>
    <row r="29682" spans="1:13" x14ac:dyDescent="0.2">
      <c r="A29682" s="34" t="s">
        <v>130576</v>
      </c>
      <c r="B29682" s="34">
        <v>790</v>
      </c>
      <c r="C29682" s="34">
        <v>736</v>
      </c>
      <c r="D29682" s="34">
        <v>791</v>
      </c>
      <c r="E29682" s="34">
        <v>835</v>
      </c>
      <c r="F29682" s="34">
        <v>784</v>
      </c>
      <c r="G29682" s="34">
        <v>714</v>
      </c>
      <c r="H29682" s="34">
        <v>825</v>
      </c>
      <c r="I29682" s="34">
        <v>825</v>
      </c>
      <c r="J29682" s="34">
        <v>841</v>
      </c>
      <c r="K29682" s="34">
        <v>615</v>
      </c>
      <c r="L29682" s="34">
        <v>749</v>
      </c>
      <c r="M29682" s="34">
        <v>646</v>
      </c>
    </row>
    <row r="29683" spans="1:13" x14ac:dyDescent="0.2">
      <c r="A29683" s="34" t="s">
        <v>130577</v>
      </c>
      <c r="B29683" s="34">
        <v>213</v>
      </c>
      <c r="C29683" s="34">
        <v>223</v>
      </c>
      <c r="D29683" s="34">
        <v>265</v>
      </c>
      <c r="E29683" s="34">
        <v>293</v>
      </c>
      <c r="F29683" s="34">
        <v>214</v>
      </c>
      <c r="G29683" s="34">
        <v>281</v>
      </c>
      <c r="H29683" s="34">
        <v>242</v>
      </c>
      <c r="I29683" s="34">
        <v>310</v>
      </c>
      <c r="J29683" s="34">
        <v>268</v>
      </c>
      <c r="K29683" s="34">
        <v>269</v>
      </c>
      <c r="L29683" s="34">
        <v>241</v>
      </c>
      <c r="M29683" s="34">
        <v>212</v>
      </c>
    </row>
    <row r="29684" spans="1:13" x14ac:dyDescent="0.2">
      <c r="A29684" s="34" t="s">
        <v>130578</v>
      </c>
      <c r="B29684" s="34">
        <v>87</v>
      </c>
      <c r="C29684" s="34">
        <v>241</v>
      </c>
      <c r="D29684" s="34">
        <v>123</v>
      </c>
      <c r="E29684" s="34">
        <v>263</v>
      </c>
      <c r="F29684" s="34">
        <v>74</v>
      </c>
      <c r="G29684" s="34">
        <v>224</v>
      </c>
      <c r="H29684" s="34">
        <v>162</v>
      </c>
      <c r="I29684" s="34">
        <v>257</v>
      </c>
      <c r="J29684" s="34">
        <v>112</v>
      </c>
      <c r="K29684" s="34">
        <v>212</v>
      </c>
      <c r="L29684" s="34">
        <v>91</v>
      </c>
      <c r="M29684" s="34">
        <v>206</v>
      </c>
    </row>
    <row r="29685" spans="1:13" x14ac:dyDescent="0.2">
      <c r="A29685" s="34" t="s">
        <v>130579</v>
      </c>
      <c r="B29685" s="34">
        <v>395</v>
      </c>
      <c r="C29685" s="34">
        <v>502</v>
      </c>
      <c r="D29685" s="34">
        <v>437</v>
      </c>
      <c r="E29685" s="34">
        <v>479</v>
      </c>
      <c r="F29685" s="34">
        <v>372</v>
      </c>
      <c r="G29685" s="34">
        <v>456</v>
      </c>
      <c r="H29685" s="34">
        <v>461</v>
      </c>
      <c r="I29685" s="34">
        <v>434</v>
      </c>
      <c r="J29685" s="34">
        <v>458</v>
      </c>
      <c r="K29685" s="34">
        <v>428</v>
      </c>
      <c r="L29685" s="34">
        <v>402</v>
      </c>
      <c r="M29685" s="34">
        <v>362</v>
      </c>
    </row>
    <row r="29686" spans="1:13" x14ac:dyDescent="0.2">
      <c r="A29686" s="34" t="s">
        <v>130580</v>
      </c>
      <c r="B29686" s="34">
        <v>264</v>
      </c>
      <c r="C29686" s="34">
        <v>258</v>
      </c>
      <c r="D29686" s="34">
        <v>288</v>
      </c>
      <c r="E29686" s="34">
        <v>280</v>
      </c>
      <c r="F29686" s="34">
        <v>214</v>
      </c>
      <c r="G29686" s="34">
        <v>245</v>
      </c>
      <c r="H29686" s="34">
        <v>250</v>
      </c>
      <c r="I29686" s="34">
        <v>248</v>
      </c>
      <c r="J29686" s="34">
        <v>262</v>
      </c>
      <c r="K29686" s="34">
        <v>213</v>
      </c>
      <c r="L29686" s="34">
        <v>316</v>
      </c>
      <c r="M29686" s="34">
        <v>176</v>
      </c>
    </row>
    <row r="29687" spans="1:13" x14ac:dyDescent="0.2">
      <c r="A29687" s="34" t="s">
        <v>130581</v>
      </c>
      <c r="B29687" s="34">
        <v>139</v>
      </c>
      <c r="C29687" s="34">
        <v>209</v>
      </c>
      <c r="D29687" s="34">
        <v>146</v>
      </c>
      <c r="E29687" s="34">
        <v>225</v>
      </c>
      <c r="F29687" s="34">
        <v>152</v>
      </c>
      <c r="G29687" s="34">
        <v>180</v>
      </c>
      <c r="H29687" s="34">
        <v>196</v>
      </c>
      <c r="I29687" s="34">
        <v>187</v>
      </c>
      <c r="J29687" s="34">
        <v>176</v>
      </c>
      <c r="K29687" s="34">
        <v>152</v>
      </c>
      <c r="L29687" s="34">
        <v>178</v>
      </c>
      <c r="M29687" s="34">
        <v>116</v>
      </c>
    </row>
    <row r="29688" spans="1:13" x14ac:dyDescent="0.2">
      <c r="A29688" s="34" t="s">
        <v>130582</v>
      </c>
      <c r="B29688" s="34">
        <v>167</v>
      </c>
      <c r="C29688" s="34">
        <v>183</v>
      </c>
      <c r="D29688" s="34">
        <v>169</v>
      </c>
      <c r="E29688" s="34">
        <v>228</v>
      </c>
      <c r="F29688" s="34">
        <v>174</v>
      </c>
      <c r="G29688" s="34">
        <v>160</v>
      </c>
      <c r="H29688" s="34">
        <v>202</v>
      </c>
      <c r="I29688" s="34">
        <v>210</v>
      </c>
      <c r="J29688" s="34">
        <v>186</v>
      </c>
      <c r="K29688" s="34">
        <v>173</v>
      </c>
      <c r="L29688" s="34">
        <v>186</v>
      </c>
      <c r="M29688" s="34">
        <v>131</v>
      </c>
    </row>
    <row r="29689" spans="1:13" x14ac:dyDescent="0.2">
      <c r="A29689" s="34" t="s">
        <v>130583</v>
      </c>
      <c r="B29689" s="34">
        <v>196</v>
      </c>
      <c r="C29689" s="34">
        <v>246</v>
      </c>
      <c r="D29689" s="34">
        <v>270</v>
      </c>
      <c r="E29689" s="34">
        <v>288</v>
      </c>
      <c r="F29689" s="34">
        <v>134</v>
      </c>
      <c r="G29689" s="34">
        <v>201</v>
      </c>
      <c r="H29689" s="34">
        <v>252</v>
      </c>
      <c r="I29689" s="34">
        <v>251</v>
      </c>
      <c r="J29689" s="34">
        <v>191</v>
      </c>
      <c r="K29689" s="34">
        <v>182</v>
      </c>
      <c r="L29689" s="34">
        <v>209</v>
      </c>
      <c r="M29689" s="34">
        <v>191</v>
      </c>
    </row>
    <row r="29690" spans="1:13" x14ac:dyDescent="0.2">
      <c r="A29690" s="34" t="s">
        <v>130584</v>
      </c>
      <c r="B29690" s="34">
        <v>205</v>
      </c>
      <c r="C29690" s="34">
        <v>185</v>
      </c>
      <c r="D29690" s="34">
        <v>185</v>
      </c>
      <c r="E29690" s="34">
        <v>181</v>
      </c>
      <c r="F29690" s="34">
        <v>224</v>
      </c>
      <c r="G29690" s="34">
        <v>185</v>
      </c>
      <c r="H29690" s="34">
        <v>228</v>
      </c>
      <c r="I29690" s="34">
        <v>208</v>
      </c>
      <c r="J29690" s="34">
        <v>199</v>
      </c>
      <c r="K29690" s="34">
        <v>162</v>
      </c>
      <c r="L29690" s="34">
        <v>176</v>
      </c>
      <c r="M29690" s="34">
        <v>143</v>
      </c>
    </row>
    <row r="29691" spans="1:13" x14ac:dyDescent="0.2">
      <c r="A29691" s="34" t="s">
        <v>130585</v>
      </c>
      <c r="B29691" s="34">
        <v>306</v>
      </c>
      <c r="C29691" s="34">
        <v>361</v>
      </c>
      <c r="D29691" s="34">
        <v>420</v>
      </c>
      <c r="E29691" s="34">
        <v>386</v>
      </c>
      <c r="F29691" s="34">
        <v>364</v>
      </c>
      <c r="G29691" s="34">
        <v>345</v>
      </c>
      <c r="H29691" s="34">
        <v>407</v>
      </c>
      <c r="I29691" s="34">
        <v>371</v>
      </c>
      <c r="J29691" s="34">
        <v>389</v>
      </c>
      <c r="K29691" s="34">
        <v>288</v>
      </c>
      <c r="L29691" s="34">
        <v>404</v>
      </c>
      <c r="M29691" s="34">
        <v>246</v>
      </c>
    </row>
    <row r="29692" spans="1:13" x14ac:dyDescent="0.2">
      <c r="A29692" s="34" t="s">
        <v>130586</v>
      </c>
      <c r="B29692" s="34">
        <v>364</v>
      </c>
      <c r="C29692" s="34">
        <v>431</v>
      </c>
      <c r="D29692" s="34">
        <v>426</v>
      </c>
      <c r="E29692" s="34">
        <v>486</v>
      </c>
      <c r="F29692" s="34">
        <v>405</v>
      </c>
      <c r="G29692" s="34">
        <v>418</v>
      </c>
      <c r="H29692" s="34">
        <v>455</v>
      </c>
      <c r="I29692" s="34">
        <v>374</v>
      </c>
      <c r="J29692" s="34">
        <v>491</v>
      </c>
      <c r="K29692" s="34">
        <v>383</v>
      </c>
      <c r="L29692" s="34">
        <v>458</v>
      </c>
      <c r="M29692" s="34">
        <v>296</v>
      </c>
    </row>
    <row r="29693" spans="1:13" x14ac:dyDescent="0.2">
      <c r="A29693" s="34" t="s">
        <v>130587</v>
      </c>
      <c r="B29693" s="34">
        <v>272</v>
      </c>
      <c r="C29693" s="34">
        <v>385</v>
      </c>
      <c r="D29693" s="34">
        <v>354</v>
      </c>
      <c r="E29693" s="34">
        <v>470</v>
      </c>
      <c r="F29693" s="34">
        <v>349</v>
      </c>
      <c r="G29693" s="34">
        <v>357</v>
      </c>
      <c r="H29693" s="34">
        <v>365</v>
      </c>
      <c r="I29693" s="34">
        <v>449</v>
      </c>
      <c r="J29693" s="34">
        <v>351</v>
      </c>
      <c r="K29693" s="34">
        <v>396</v>
      </c>
      <c r="L29693" s="34">
        <v>316</v>
      </c>
      <c r="M29693" s="34">
        <v>350</v>
      </c>
    </row>
    <row r="29694" spans="1:13" x14ac:dyDescent="0.2">
      <c r="A29694" s="34" t="s">
        <v>130588</v>
      </c>
      <c r="B29694" s="34">
        <v>82</v>
      </c>
      <c r="C29694" s="34">
        <v>108</v>
      </c>
      <c r="D29694" s="34">
        <v>78</v>
      </c>
      <c r="E29694" s="34">
        <v>138</v>
      </c>
      <c r="F29694" s="34">
        <v>88</v>
      </c>
      <c r="G29694" s="34">
        <v>117</v>
      </c>
      <c r="H29694" s="34">
        <v>120</v>
      </c>
      <c r="I29694" s="34">
        <v>89</v>
      </c>
      <c r="J29694" s="34">
        <v>80</v>
      </c>
      <c r="K29694" s="34">
        <v>102</v>
      </c>
      <c r="L29694" s="34">
        <v>82</v>
      </c>
      <c r="M29694" s="34">
        <v>117</v>
      </c>
    </row>
    <row r="29695" spans="1:13" x14ac:dyDescent="0.2">
      <c r="A29695" s="34" t="s">
        <v>130589</v>
      </c>
      <c r="B29695" s="34">
        <v>224</v>
      </c>
      <c r="C29695" s="34">
        <v>248</v>
      </c>
      <c r="D29695" s="34">
        <v>255</v>
      </c>
      <c r="E29695" s="34">
        <v>321</v>
      </c>
      <c r="F29695" s="34">
        <v>259</v>
      </c>
      <c r="G29695" s="34">
        <v>308</v>
      </c>
      <c r="H29695" s="34">
        <v>303</v>
      </c>
      <c r="I29695" s="34">
        <v>323</v>
      </c>
      <c r="J29695" s="34">
        <v>273</v>
      </c>
      <c r="K29695" s="34">
        <v>211</v>
      </c>
      <c r="L29695" s="34">
        <v>227</v>
      </c>
      <c r="M29695" s="34">
        <v>222</v>
      </c>
    </row>
    <row r="29696" spans="1:13" x14ac:dyDescent="0.2">
      <c r="A29696" s="34" t="s">
        <v>130590</v>
      </c>
      <c r="B29696" s="34">
        <v>118</v>
      </c>
      <c r="C29696" s="34">
        <v>239</v>
      </c>
      <c r="D29696" s="34">
        <v>146</v>
      </c>
      <c r="E29696" s="34">
        <v>172</v>
      </c>
      <c r="F29696" s="34">
        <v>180</v>
      </c>
      <c r="G29696" s="34">
        <v>178</v>
      </c>
      <c r="H29696" s="34">
        <v>169</v>
      </c>
      <c r="I29696" s="34">
        <v>203</v>
      </c>
      <c r="J29696" s="34">
        <v>171</v>
      </c>
      <c r="K29696" s="34">
        <v>152</v>
      </c>
      <c r="L29696" s="34">
        <v>153</v>
      </c>
      <c r="M29696" s="34">
        <v>150</v>
      </c>
    </row>
    <row r="29697" spans="1:13" x14ac:dyDescent="0.2">
      <c r="A29697" s="34" t="s">
        <v>130591</v>
      </c>
      <c r="B29697" s="34">
        <v>104</v>
      </c>
      <c r="C29697" s="34">
        <v>141</v>
      </c>
      <c r="D29697" s="34">
        <v>114</v>
      </c>
      <c r="E29697" s="34">
        <v>148</v>
      </c>
      <c r="F29697" s="34">
        <v>139</v>
      </c>
      <c r="G29697" s="34">
        <v>141</v>
      </c>
      <c r="H29697" s="34">
        <v>124</v>
      </c>
      <c r="I29697" s="34">
        <v>123</v>
      </c>
      <c r="J29697" s="34">
        <v>145</v>
      </c>
      <c r="K29697" s="34">
        <v>90</v>
      </c>
      <c r="L29697" s="34">
        <v>105</v>
      </c>
      <c r="M29697" s="34">
        <v>70</v>
      </c>
    </row>
    <row r="29698" spans="1:13" x14ac:dyDescent="0.2">
      <c r="A29698" s="34" t="s">
        <v>130592</v>
      </c>
      <c r="B29698" s="34">
        <v>168</v>
      </c>
      <c r="C29698" s="34">
        <v>259</v>
      </c>
      <c r="D29698" s="34">
        <v>189</v>
      </c>
      <c r="E29698" s="34">
        <v>235</v>
      </c>
      <c r="F29698" s="34">
        <v>155</v>
      </c>
      <c r="G29698" s="34">
        <v>248</v>
      </c>
      <c r="H29698" s="34">
        <v>174</v>
      </c>
      <c r="I29698" s="34">
        <v>276</v>
      </c>
      <c r="J29698" s="34">
        <v>228</v>
      </c>
      <c r="K29698" s="34">
        <v>175</v>
      </c>
      <c r="L29698" s="34">
        <v>178</v>
      </c>
      <c r="M29698" s="34">
        <v>146</v>
      </c>
    </row>
    <row r="29699" spans="1:13" x14ac:dyDescent="0.2">
      <c r="A29699" s="34" t="s">
        <v>130593</v>
      </c>
      <c r="B29699" s="34">
        <v>246</v>
      </c>
      <c r="C29699" s="34">
        <v>295</v>
      </c>
      <c r="D29699" s="34">
        <v>261</v>
      </c>
      <c r="E29699" s="34">
        <v>265</v>
      </c>
      <c r="F29699" s="34">
        <v>245</v>
      </c>
      <c r="G29699" s="34">
        <v>250</v>
      </c>
      <c r="H29699" s="34">
        <v>338</v>
      </c>
      <c r="I29699" s="34">
        <v>265</v>
      </c>
      <c r="J29699" s="34">
        <v>309</v>
      </c>
      <c r="K29699" s="34">
        <v>249</v>
      </c>
      <c r="L29699" s="34">
        <v>307</v>
      </c>
      <c r="M29699" s="34">
        <v>190</v>
      </c>
    </row>
    <row r="29700" spans="1:13" x14ac:dyDescent="0.2">
      <c r="A29700" s="34" t="s">
        <v>130594</v>
      </c>
      <c r="B29700" s="34">
        <v>140</v>
      </c>
      <c r="C29700" s="34">
        <v>141</v>
      </c>
      <c r="D29700" s="34">
        <v>194</v>
      </c>
      <c r="E29700" s="34">
        <v>139</v>
      </c>
      <c r="F29700" s="34">
        <v>141</v>
      </c>
      <c r="G29700" s="34">
        <v>166</v>
      </c>
      <c r="H29700" s="34">
        <v>147</v>
      </c>
      <c r="I29700" s="34">
        <v>146</v>
      </c>
      <c r="J29700" s="34">
        <v>145</v>
      </c>
      <c r="K29700" s="34">
        <v>130</v>
      </c>
      <c r="L29700" s="34">
        <v>151</v>
      </c>
      <c r="M29700" s="34">
        <v>109</v>
      </c>
    </row>
    <row r="29701" spans="1:13" x14ac:dyDescent="0.2">
      <c r="A29701" s="34" t="s">
        <v>130595</v>
      </c>
      <c r="B29701" s="34">
        <v>233</v>
      </c>
      <c r="C29701" s="34">
        <v>270</v>
      </c>
      <c r="D29701" s="34">
        <v>262</v>
      </c>
      <c r="E29701" s="34">
        <v>255</v>
      </c>
      <c r="F29701" s="34">
        <v>208</v>
      </c>
      <c r="G29701" s="34">
        <v>239</v>
      </c>
      <c r="H29701" s="34">
        <v>285</v>
      </c>
      <c r="I29701" s="34">
        <v>251</v>
      </c>
      <c r="J29701" s="34">
        <v>237</v>
      </c>
      <c r="K29701" s="34">
        <v>206</v>
      </c>
      <c r="L29701" s="34">
        <v>258</v>
      </c>
      <c r="M29701" s="34">
        <v>197</v>
      </c>
    </row>
    <row r="29702" spans="1:13" x14ac:dyDescent="0.2">
      <c r="A29702" s="34" t="s">
        <v>130596</v>
      </c>
      <c r="B29702" s="34">
        <v>558</v>
      </c>
      <c r="C29702" s="34">
        <v>529</v>
      </c>
      <c r="D29702" s="34">
        <v>626</v>
      </c>
      <c r="E29702" s="34">
        <v>536</v>
      </c>
      <c r="F29702" s="34">
        <v>499</v>
      </c>
      <c r="G29702" s="34">
        <v>498</v>
      </c>
      <c r="H29702" s="34">
        <v>626</v>
      </c>
      <c r="I29702" s="34">
        <v>530</v>
      </c>
      <c r="J29702" s="34">
        <v>573</v>
      </c>
      <c r="K29702" s="34">
        <v>446</v>
      </c>
      <c r="L29702" s="34">
        <v>561</v>
      </c>
      <c r="M29702" s="34">
        <v>404</v>
      </c>
    </row>
    <row r="29703" spans="1:13" x14ac:dyDescent="0.2">
      <c r="A29703" s="34" t="s">
        <v>130597</v>
      </c>
      <c r="B29703" s="34">
        <v>1054</v>
      </c>
      <c r="C29703" s="34">
        <v>1186</v>
      </c>
      <c r="D29703" s="34">
        <v>1134</v>
      </c>
      <c r="E29703" s="34">
        <v>1245</v>
      </c>
      <c r="F29703" s="34">
        <v>942</v>
      </c>
      <c r="G29703" s="34">
        <v>1120</v>
      </c>
      <c r="H29703" s="34">
        <v>1101</v>
      </c>
      <c r="I29703" s="34">
        <v>1051</v>
      </c>
      <c r="J29703" s="34">
        <v>1120</v>
      </c>
      <c r="K29703" s="34">
        <v>978</v>
      </c>
      <c r="L29703" s="34">
        <v>890</v>
      </c>
      <c r="M29703" s="34">
        <v>922</v>
      </c>
    </row>
    <row r="29704" spans="1:13" x14ac:dyDescent="0.2">
      <c r="A29704" s="34" t="s">
        <v>130598</v>
      </c>
      <c r="B29704" s="34">
        <v>167</v>
      </c>
      <c r="C29704" s="34">
        <v>519</v>
      </c>
      <c r="D29704" s="34">
        <v>199</v>
      </c>
      <c r="E29704" s="34">
        <v>480</v>
      </c>
      <c r="F29704" s="34">
        <v>201</v>
      </c>
      <c r="G29704" s="34">
        <v>479</v>
      </c>
      <c r="H29704" s="34">
        <v>205</v>
      </c>
      <c r="I29704" s="34">
        <v>492</v>
      </c>
      <c r="J29704" s="34">
        <v>242</v>
      </c>
      <c r="K29704" s="34">
        <v>340</v>
      </c>
      <c r="L29704" s="34">
        <v>225</v>
      </c>
      <c r="M29704" s="34">
        <v>349</v>
      </c>
    </row>
    <row r="29705" spans="1:13" x14ac:dyDescent="0.2">
      <c r="A29705" s="34" t="s">
        <v>130599</v>
      </c>
      <c r="B29705" s="34">
        <v>469</v>
      </c>
      <c r="C29705" s="34">
        <v>627</v>
      </c>
      <c r="D29705" s="34">
        <v>625</v>
      </c>
      <c r="E29705" s="34">
        <v>683</v>
      </c>
      <c r="F29705" s="34">
        <v>494</v>
      </c>
      <c r="G29705" s="34">
        <v>659</v>
      </c>
      <c r="H29705" s="34">
        <v>562</v>
      </c>
      <c r="I29705" s="34">
        <v>633</v>
      </c>
      <c r="J29705" s="34">
        <v>653</v>
      </c>
      <c r="K29705" s="34">
        <v>523</v>
      </c>
      <c r="L29705" s="34">
        <v>539</v>
      </c>
      <c r="M29705" s="34">
        <v>529</v>
      </c>
    </row>
    <row r="29706" spans="1:13" x14ac:dyDescent="0.2">
      <c r="A29706" s="34" t="s">
        <v>130600</v>
      </c>
      <c r="B29706" s="34">
        <v>493</v>
      </c>
      <c r="C29706" s="34">
        <v>394</v>
      </c>
      <c r="D29706" s="34">
        <v>474</v>
      </c>
      <c r="E29706" s="34">
        <v>426</v>
      </c>
      <c r="F29706" s="34">
        <v>454</v>
      </c>
      <c r="G29706" s="34">
        <v>365</v>
      </c>
      <c r="H29706" s="34">
        <v>492</v>
      </c>
      <c r="I29706" s="34">
        <v>412</v>
      </c>
      <c r="J29706" s="34">
        <v>432</v>
      </c>
      <c r="K29706" s="34">
        <v>308</v>
      </c>
      <c r="L29706" s="34">
        <v>398</v>
      </c>
      <c r="M29706" s="34">
        <v>320</v>
      </c>
    </row>
    <row r="29707" spans="1:13" x14ac:dyDescent="0.2">
      <c r="A29707" s="34" t="s">
        <v>130601</v>
      </c>
      <c r="B29707" s="34">
        <v>316</v>
      </c>
      <c r="C29707" s="34">
        <v>270</v>
      </c>
      <c r="D29707" s="34">
        <v>238</v>
      </c>
      <c r="E29707" s="34">
        <v>227</v>
      </c>
      <c r="F29707" s="34">
        <v>185</v>
      </c>
      <c r="G29707" s="34">
        <v>220</v>
      </c>
      <c r="H29707" s="34">
        <v>304</v>
      </c>
      <c r="I29707" s="34">
        <v>271</v>
      </c>
      <c r="J29707" s="34">
        <v>294</v>
      </c>
      <c r="K29707" s="34">
        <v>215</v>
      </c>
      <c r="L29707" s="34">
        <v>183</v>
      </c>
      <c r="M29707" s="34">
        <v>214</v>
      </c>
    </row>
    <row r="29708" spans="1:13" x14ac:dyDescent="0.2">
      <c r="A29708" s="34" t="s">
        <v>130602</v>
      </c>
      <c r="B29708" s="34">
        <v>225</v>
      </c>
      <c r="C29708" s="34">
        <v>172</v>
      </c>
      <c r="D29708" s="34">
        <v>220</v>
      </c>
      <c r="E29708" s="34">
        <v>197</v>
      </c>
      <c r="F29708" s="34">
        <v>196</v>
      </c>
      <c r="G29708" s="34">
        <v>194</v>
      </c>
      <c r="H29708" s="34">
        <v>208</v>
      </c>
      <c r="I29708" s="34">
        <v>223</v>
      </c>
      <c r="J29708" s="34">
        <v>157</v>
      </c>
      <c r="K29708" s="34">
        <v>180</v>
      </c>
      <c r="L29708" s="34">
        <v>211</v>
      </c>
      <c r="M29708" s="34">
        <v>175</v>
      </c>
    </row>
    <row r="29709" spans="1:13" x14ac:dyDescent="0.2">
      <c r="A29709" s="34" t="s">
        <v>130603</v>
      </c>
      <c r="B29709" s="34">
        <v>341</v>
      </c>
      <c r="C29709" s="34">
        <v>324</v>
      </c>
      <c r="D29709" s="34">
        <v>321</v>
      </c>
      <c r="E29709" s="34">
        <v>332</v>
      </c>
      <c r="F29709" s="34">
        <v>303</v>
      </c>
      <c r="G29709" s="34">
        <v>279</v>
      </c>
      <c r="H29709" s="34">
        <v>324</v>
      </c>
      <c r="I29709" s="34">
        <v>313</v>
      </c>
      <c r="J29709" s="34">
        <v>318</v>
      </c>
      <c r="K29709" s="34">
        <v>250</v>
      </c>
      <c r="L29709" s="34">
        <v>405</v>
      </c>
      <c r="M29709" s="34">
        <v>245</v>
      </c>
    </row>
    <row r="29710" spans="1:13" x14ac:dyDescent="0.2">
      <c r="A29710" s="34" t="s">
        <v>130604</v>
      </c>
      <c r="B29710" s="34">
        <v>89</v>
      </c>
      <c r="C29710" s="34">
        <v>126</v>
      </c>
      <c r="D29710" s="34">
        <v>107</v>
      </c>
      <c r="E29710" s="34">
        <v>127</v>
      </c>
      <c r="F29710" s="34">
        <v>104</v>
      </c>
      <c r="G29710" s="34">
        <v>119</v>
      </c>
      <c r="H29710" s="34">
        <v>93</v>
      </c>
      <c r="I29710" s="34">
        <v>136</v>
      </c>
      <c r="J29710" s="34">
        <v>116</v>
      </c>
      <c r="K29710" s="34">
        <v>124</v>
      </c>
      <c r="L29710" s="34">
        <v>97</v>
      </c>
      <c r="M29710" s="34">
        <v>88</v>
      </c>
    </row>
    <row r="29711" spans="1:13" x14ac:dyDescent="0.2">
      <c r="A29711" s="34" t="s">
        <v>130605</v>
      </c>
      <c r="B29711" s="34">
        <v>139</v>
      </c>
      <c r="C29711" s="34">
        <v>147</v>
      </c>
      <c r="D29711" s="34">
        <v>115</v>
      </c>
      <c r="E29711" s="34">
        <v>166</v>
      </c>
      <c r="F29711" s="34">
        <v>124</v>
      </c>
      <c r="G29711" s="34">
        <v>176</v>
      </c>
      <c r="H29711" s="34">
        <v>168</v>
      </c>
      <c r="I29711" s="34">
        <v>162</v>
      </c>
      <c r="J29711" s="34">
        <v>135</v>
      </c>
      <c r="K29711" s="34">
        <v>162</v>
      </c>
      <c r="L29711" s="34">
        <v>103</v>
      </c>
      <c r="M29711" s="34">
        <v>137</v>
      </c>
    </row>
    <row r="29712" spans="1:13" x14ac:dyDescent="0.2">
      <c r="A29712" s="34" t="s">
        <v>130606</v>
      </c>
      <c r="B29712" s="34">
        <v>196</v>
      </c>
      <c r="C29712" s="34">
        <v>166</v>
      </c>
      <c r="D29712" s="34">
        <v>208</v>
      </c>
      <c r="E29712" s="34">
        <v>147</v>
      </c>
      <c r="F29712" s="34">
        <v>129</v>
      </c>
      <c r="G29712" s="34">
        <v>144</v>
      </c>
      <c r="H29712" s="34">
        <v>208</v>
      </c>
      <c r="I29712" s="34">
        <v>187</v>
      </c>
      <c r="J29712" s="34">
        <v>207</v>
      </c>
      <c r="K29712" s="34">
        <v>117</v>
      </c>
      <c r="L29712" s="34">
        <v>176</v>
      </c>
      <c r="M29712" s="34">
        <v>129</v>
      </c>
    </row>
    <row r="29713" spans="1:13" x14ac:dyDescent="0.2">
      <c r="A29713" s="34" t="s">
        <v>130607</v>
      </c>
      <c r="B29713" s="34">
        <v>205</v>
      </c>
      <c r="C29713" s="34">
        <v>172</v>
      </c>
      <c r="D29713" s="34">
        <v>205</v>
      </c>
      <c r="E29713" s="34">
        <v>218</v>
      </c>
      <c r="F29713" s="34">
        <v>168</v>
      </c>
      <c r="G29713" s="34">
        <v>203</v>
      </c>
      <c r="H29713" s="34">
        <v>244</v>
      </c>
      <c r="I29713" s="34">
        <v>187</v>
      </c>
      <c r="J29713" s="34">
        <v>206</v>
      </c>
      <c r="K29713" s="34">
        <v>164</v>
      </c>
      <c r="L29713" s="34">
        <v>181</v>
      </c>
      <c r="M29713" s="34">
        <v>141</v>
      </c>
    </row>
    <row r="29714" spans="1:13" x14ac:dyDescent="0.2">
      <c r="A29714" s="34" t="s">
        <v>130608</v>
      </c>
      <c r="B29714" s="34">
        <v>147</v>
      </c>
      <c r="C29714" s="34">
        <v>174</v>
      </c>
      <c r="D29714" s="34">
        <v>159</v>
      </c>
      <c r="E29714" s="34">
        <v>182</v>
      </c>
      <c r="F29714" s="34">
        <v>201</v>
      </c>
      <c r="G29714" s="34">
        <v>165</v>
      </c>
      <c r="H29714" s="34">
        <v>215</v>
      </c>
      <c r="I29714" s="34">
        <v>200</v>
      </c>
      <c r="J29714" s="34">
        <v>183</v>
      </c>
      <c r="K29714" s="34">
        <v>180</v>
      </c>
      <c r="L29714" s="34">
        <v>168</v>
      </c>
      <c r="M29714" s="34">
        <v>112</v>
      </c>
    </row>
    <row r="29715" spans="1:13" x14ac:dyDescent="0.2">
      <c r="A29715" s="34" t="s">
        <v>130609</v>
      </c>
      <c r="B29715" s="34">
        <v>127</v>
      </c>
      <c r="C29715" s="34">
        <v>187</v>
      </c>
      <c r="D29715" s="34">
        <v>204</v>
      </c>
      <c r="E29715" s="34">
        <v>183</v>
      </c>
      <c r="F29715" s="34">
        <v>180</v>
      </c>
      <c r="G29715" s="34">
        <v>158</v>
      </c>
      <c r="H29715" s="34">
        <v>221</v>
      </c>
      <c r="I29715" s="34">
        <v>178</v>
      </c>
      <c r="J29715" s="34">
        <v>171</v>
      </c>
      <c r="K29715" s="34">
        <v>148</v>
      </c>
      <c r="L29715" s="34">
        <v>172</v>
      </c>
      <c r="M29715" s="34">
        <v>139</v>
      </c>
    </row>
    <row r="29716" spans="1:13" x14ac:dyDescent="0.2">
      <c r="A29716" s="34" t="s">
        <v>130610</v>
      </c>
      <c r="B29716" s="34">
        <v>247</v>
      </c>
      <c r="C29716" s="34">
        <v>222</v>
      </c>
      <c r="D29716" s="34">
        <v>268</v>
      </c>
      <c r="E29716" s="34">
        <v>202</v>
      </c>
      <c r="F29716" s="34">
        <v>270</v>
      </c>
      <c r="G29716" s="34">
        <v>212</v>
      </c>
      <c r="H29716" s="34">
        <v>269</v>
      </c>
      <c r="I29716" s="34">
        <v>201</v>
      </c>
      <c r="J29716" s="34">
        <v>221</v>
      </c>
      <c r="K29716" s="34">
        <v>209</v>
      </c>
      <c r="L29716" s="34">
        <v>205</v>
      </c>
      <c r="M29716" s="34">
        <v>181</v>
      </c>
    </row>
    <row r="29717" spans="1:13" x14ac:dyDescent="0.2">
      <c r="A29717" s="34" t="s">
        <v>130611</v>
      </c>
      <c r="B29717" s="34">
        <v>380</v>
      </c>
      <c r="C29717" s="34">
        <v>262</v>
      </c>
      <c r="D29717" s="34">
        <v>321</v>
      </c>
      <c r="E29717" s="34">
        <v>294</v>
      </c>
      <c r="F29717" s="34">
        <v>307</v>
      </c>
      <c r="G29717" s="34">
        <v>264</v>
      </c>
      <c r="H29717" s="34">
        <v>318</v>
      </c>
      <c r="I29717" s="34">
        <v>298</v>
      </c>
      <c r="J29717" s="34">
        <v>350</v>
      </c>
      <c r="K29717" s="34">
        <v>274</v>
      </c>
      <c r="L29717" s="34">
        <v>349</v>
      </c>
      <c r="M29717" s="34">
        <v>254</v>
      </c>
    </row>
    <row r="29718" spans="1:13" x14ac:dyDescent="0.2">
      <c r="A29718" s="34" t="s">
        <v>130612</v>
      </c>
      <c r="B29718" s="34">
        <v>103</v>
      </c>
      <c r="C29718" s="34">
        <v>96</v>
      </c>
      <c r="D29718" s="34">
        <v>145</v>
      </c>
      <c r="E29718" s="34">
        <v>121</v>
      </c>
      <c r="F29718" s="34">
        <v>127</v>
      </c>
      <c r="G29718" s="34">
        <v>135</v>
      </c>
      <c r="H29718" s="34">
        <v>208</v>
      </c>
      <c r="I29718" s="34">
        <v>108</v>
      </c>
      <c r="J29718" s="34">
        <v>123</v>
      </c>
      <c r="K29718" s="34">
        <v>77</v>
      </c>
      <c r="L29718" s="34">
        <v>129</v>
      </c>
      <c r="M29718" s="34">
        <v>66</v>
      </c>
    </row>
    <row r="29719" spans="1:13" x14ac:dyDescent="0.2">
      <c r="A29719" s="34" t="s">
        <v>130613</v>
      </c>
      <c r="B29719" s="34">
        <v>197</v>
      </c>
      <c r="C29719" s="34">
        <v>176</v>
      </c>
      <c r="D29719" s="34">
        <v>186</v>
      </c>
      <c r="E29719" s="34">
        <v>189</v>
      </c>
      <c r="F29719" s="34">
        <v>151</v>
      </c>
      <c r="G29719" s="34">
        <v>179</v>
      </c>
      <c r="H29719" s="34">
        <v>161</v>
      </c>
      <c r="I29719" s="34">
        <v>136</v>
      </c>
      <c r="J29719" s="34">
        <v>183</v>
      </c>
      <c r="K29719" s="34">
        <v>119</v>
      </c>
      <c r="L29719" s="34">
        <v>214</v>
      </c>
      <c r="M29719" s="34">
        <v>161</v>
      </c>
    </row>
    <row r="29720" spans="1:13" x14ac:dyDescent="0.2">
      <c r="A29720" s="34" t="s">
        <v>130614</v>
      </c>
      <c r="B29720" s="34">
        <v>265</v>
      </c>
      <c r="C29720" s="34">
        <v>210</v>
      </c>
      <c r="D29720" s="34">
        <v>216</v>
      </c>
      <c r="E29720" s="34">
        <v>218</v>
      </c>
      <c r="F29720" s="34">
        <v>181</v>
      </c>
      <c r="G29720" s="34">
        <v>209</v>
      </c>
      <c r="H29720" s="34">
        <v>250</v>
      </c>
      <c r="I29720" s="34">
        <v>211</v>
      </c>
      <c r="J29720" s="34">
        <v>217</v>
      </c>
      <c r="K29720" s="34">
        <v>186</v>
      </c>
      <c r="L29720" s="34">
        <v>217</v>
      </c>
      <c r="M29720" s="34">
        <v>190</v>
      </c>
    </row>
    <row r="29721" spans="1:13" x14ac:dyDescent="0.2">
      <c r="A29721" s="34" t="s">
        <v>130615</v>
      </c>
      <c r="B29721" s="34">
        <v>323</v>
      </c>
      <c r="C29721" s="34">
        <v>318</v>
      </c>
      <c r="D29721" s="34">
        <v>295</v>
      </c>
      <c r="E29721" s="34">
        <v>383</v>
      </c>
      <c r="F29721" s="34">
        <v>251</v>
      </c>
      <c r="G29721" s="34">
        <v>306</v>
      </c>
      <c r="H29721" s="34">
        <v>296</v>
      </c>
      <c r="I29721" s="34">
        <v>304</v>
      </c>
      <c r="J29721" s="34">
        <v>347</v>
      </c>
      <c r="K29721" s="34">
        <v>215</v>
      </c>
      <c r="L29721" s="34">
        <v>271</v>
      </c>
      <c r="M29721" s="34">
        <v>254</v>
      </c>
    </row>
    <row r="29722" spans="1:13" x14ac:dyDescent="0.2">
      <c r="A29722" s="34" t="s">
        <v>130616</v>
      </c>
      <c r="B29722" s="34">
        <v>295</v>
      </c>
      <c r="C29722" s="34">
        <v>379</v>
      </c>
      <c r="D29722" s="34">
        <v>326</v>
      </c>
      <c r="E29722" s="34">
        <v>426</v>
      </c>
      <c r="F29722" s="34">
        <v>283</v>
      </c>
      <c r="G29722" s="34">
        <v>337</v>
      </c>
      <c r="H29722" s="34">
        <v>386</v>
      </c>
      <c r="I29722" s="34">
        <v>425</v>
      </c>
      <c r="J29722" s="34">
        <v>304</v>
      </c>
      <c r="K29722" s="34">
        <v>304</v>
      </c>
      <c r="L29722" s="34">
        <v>352</v>
      </c>
      <c r="M29722" s="34">
        <v>297</v>
      </c>
    </row>
    <row r="29723" spans="1:13" x14ac:dyDescent="0.2">
      <c r="A29723" s="34" t="s">
        <v>130617</v>
      </c>
      <c r="B29723" s="34">
        <v>607</v>
      </c>
      <c r="C29723" s="34">
        <v>657</v>
      </c>
      <c r="D29723" s="34">
        <v>738</v>
      </c>
      <c r="E29723" s="34">
        <v>806</v>
      </c>
      <c r="F29723" s="34">
        <v>622</v>
      </c>
      <c r="G29723" s="34">
        <v>691</v>
      </c>
      <c r="H29723" s="34">
        <v>677</v>
      </c>
      <c r="I29723" s="34">
        <v>692</v>
      </c>
      <c r="J29723" s="34">
        <v>678</v>
      </c>
      <c r="K29723" s="34">
        <v>547</v>
      </c>
      <c r="L29723" s="34">
        <v>683</v>
      </c>
      <c r="M29723" s="34">
        <v>501</v>
      </c>
    </row>
    <row r="29724" spans="1:13" x14ac:dyDescent="0.2">
      <c r="A29724" s="34" t="s">
        <v>130618</v>
      </c>
      <c r="B29724" s="34">
        <v>917</v>
      </c>
      <c r="C29724" s="34">
        <v>837</v>
      </c>
      <c r="D29724" s="34">
        <v>925</v>
      </c>
      <c r="E29724" s="34">
        <v>964</v>
      </c>
      <c r="F29724" s="34">
        <v>902</v>
      </c>
      <c r="G29724" s="34">
        <v>818</v>
      </c>
      <c r="H29724" s="34">
        <v>1102</v>
      </c>
      <c r="I29724" s="34">
        <v>799</v>
      </c>
      <c r="J29724" s="34">
        <v>977</v>
      </c>
      <c r="K29724" s="34">
        <v>690</v>
      </c>
      <c r="L29724" s="34">
        <v>892</v>
      </c>
      <c r="M29724" s="34">
        <v>651</v>
      </c>
    </row>
    <row r="29725" spans="1:13" x14ac:dyDescent="0.2">
      <c r="A29725" s="34" t="s">
        <v>130619</v>
      </c>
      <c r="B29725" s="34">
        <v>385</v>
      </c>
      <c r="C29725" s="34">
        <v>478</v>
      </c>
      <c r="D29725" s="34">
        <v>462</v>
      </c>
      <c r="E29725" s="34">
        <v>597</v>
      </c>
      <c r="F29725" s="34">
        <v>402</v>
      </c>
      <c r="G29725" s="34">
        <v>443</v>
      </c>
      <c r="H29725" s="34">
        <v>538</v>
      </c>
      <c r="I29725" s="34">
        <v>526</v>
      </c>
      <c r="J29725" s="34">
        <v>447</v>
      </c>
      <c r="K29725" s="34">
        <v>434</v>
      </c>
      <c r="L29725" s="34">
        <v>402</v>
      </c>
      <c r="M29725" s="34">
        <v>467</v>
      </c>
    </row>
    <row r="29726" spans="1:13" x14ac:dyDescent="0.2">
      <c r="A29726" s="34" t="s">
        <v>130620</v>
      </c>
      <c r="B29726" s="34">
        <v>352</v>
      </c>
      <c r="C29726" s="34">
        <v>324</v>
      </c>
      <c r="D29726" s="34">
        <v>389</v>
      </c>
      <c r="E29726" s="34">
        <v>398</v>
      </c>
      <c r="F29726" s="34">
        <v>280</v>
      </c>
      <c r="G29726" s="34">
        <v>345</v>
      </c>
      <c r="H29726" s="34">
        <v>349</v>
      </c>
      <c r="I29726" s="34">
        <v>328</v>
      </c>
      <c r="J29726" s="34">
        <v>396</v>
      </c>
      <c r="K29726" s="34">
        <v>276</v>
      </c>
      <c r="L29726" s="34">
        <v>383</v>
      </c>
      <c r="M29726" s="34">
        <v>225</v>
      </c>
    </row>
    <row r="29727" spans="1:13" x14ac:dyDescent="0.2">
      <c r="A29727" s="34" t="s">
        <v>130621</v>
      </c>
      <c r="B29727" s="34">
        <v>512</v>
      </c>
      <c r="C29727" s="34">
        <v>542</v>
      </c>
      <c r="D29727" s="34">
        <v>582</v>
      </c>
      <c r="E29727" s="34">
        <v>619</v>
      </c>
      <c r="F29727" s="34">
        <v>441</v>
      </c>
      <c r="G29727" s="34">
        <v>456</v>
      </c>
      <c r="H29727" s="34">
        <v>577</v>
      </c>
      <c r="I29727" s="34">
        <v>529</v>
      </c>
      <c r="J29727" s="34">
        <v>590</v>
      </c>
      <c r="K29727" s="34">
        <v>453</v>
      </c>
      <c r="L29727" s="34">
        <v>468</v>
      </c>
      <c r="M29727" s="34">
        <v>415</v>
      </c>
    </row>
    <row r="29728" spans="1:13" x14ac:dyDescent="0.2">
      <c r="A29728" s="34" t="s">
        <v>130622</v>
      </c>
      <c r="B29728" s="34">
        <v>117</v>
      </c>
      <c r="C29728" s="34">
        <v>442</v>
      </c>
      <c r="D29728" s="34">
        <v>166</v>
      </c>
      <c r="E29728" s="34">
        <v>416</v>
      </c>
      <c r="F29728" s="34">
        <v>148</v>
      </c>
      <c r="G29728" s="34">
        <v>361</v>
      </c>
      <c r="H29728" s="34">
        <v>135</v>
      </c>
      <c r="I29728" s="34">
        <v>385</v>
      </c>
      <c r="J29728" s="34">
        <v>155</v>
      </c>
      <c r="K29728" s="34">
        <v>315</v>
      </c>
      <c r="L29728" s="34">
        <v>117</v>
      </c>
      <c r="M29728" s="34">
        <v>300</v>
      </c>
    </row>
    <row r="29729" spans="1:13" x14ac:dyDescent="0.2">
      <c r="A29729" s="34" t="s">
        <v>130623</v>
      </c>
      <c r="B29729" s="34">
        <v>213</v>
      </c>
      <c r="C29729" s="34">
        <v>222</v>
      </c>
      <c r="D29729" s="34">
        <v>267</v>
      </c>
      <c r="E29729" s="34">
        <v>259</v>
      </c>
      <c r="F29729" s="34">
        <v>244</v>
      </c>
      <c r="G29729" s="34">
        <v>244</v>
      </c>
      <c r="H29729" s="34">
        <v>268</v>
      </c>
      <c r="I29729" s="34">
        <v>253</v>
      </c>
      <c r="J29729" s="34">
        <v>245</v>
      </c>
      <c r="K29729" s="34">
        <v>192</v>
      </c>
      <c r="L29729" s="34">
        <v>234</v>
      </c>
      <c r="M29729" s="34">
        <v>203</v>
      </c>
    </row>
    <row r="29730" spans="1:13" x14ac:dyDescent="0.2">
      <c r="A29730" s="34" t="s">
        <v>130624</v>
      </c>
      <c r="B29730" s="34">
        <v>164</v>
      </c>
      <c r="C29730" s="34">
        <v>327</v>
      </c>
      <c r="D29730" s="34">
        <v>275</v>
      </c>
      <c r="E29730" s="34">
        <v>311</v>
      </c>
      <c r="F29730" s="34">
        <v>214</v>
      </c>
      <c r="G29730" s="34">
        <v>259</v>
      </c>
      <c r="H29730" s="34">
        <v>286</v>
      </c>
      <c r="I29730" s="34">
        <v>304</v>
      </c>
      <c r="J29730" s="34">
        <v>268</v>
      </c>
      <c r="K29730" s="34">
        <v>237</v>
      </c>
      <c r="L29730" s="34">
        <v>243</v>
      </c>
      <c r="M29730" s="34">
        <v>218</v>
      </c>
    </row>
    <row r="29731" spans="1:13" x14ac:dyDescent="0.2">
      <c r="A29731" s="34" t="s">
        <v>130625</v>
      </c>
      <c r="B29731" s="34">
        <v>174</v>
      </c>
      <c r="C29731" s="34">
        <v>182</v>
      </c>
      <c r="D29731" s="34">
        <v>222</v>
      </c>
      <c r="E29731" s="34">
        <v>179</v>
      </c>
      <c r="F29731" s="34">
        <v>154</v>
      </c>
      <c r="G29731" s="34">
        <v>188</v>
      </c>
      <c r="H29731" s="34">
        <v>252</v>
      </c>
      <c r="I29731" s="34">
        <v>162</v>
      </c>
      <c r="J29731" s="34">
        <v>170</v>
      </c>
      <c r="K29731" s="34">
        <v>139</v>
      </c>
      <c r="L29731" s="34">
        <v>216</v>
      </c>
      <c r="M29731" s="34">
        <v>137</v>
      </c>
    </row>
    <row r="29732" spans="1:13" x14ac:dyDescent="0.2">
      <c r="A29732" s="34" t="s">
        <v>130626</v>
      </c>
      <c r="B29732" s="34">
        <v>334</v>
      </c>
      <c r="C29732" s="34">
        <v>388</v>
      </c>
      <c r="D29732" s="34">
        <v>338</v>
      </c>
      <c r="E29732" s="34">
        <v>313</v>
      </c>
      <c r="F29732" s="34">
        <v>279</v>
      </c>
      <c r="G29732" s="34">
        <v>335</v>
      </c>
      <c r="H29732" s="34">
        <v>314</v>
      </c>
      <c r="I29732" s="34">
        <v>327</v>
      </c>
      <c r="J29732" s="34">
        <v>347</v>
      </c>
      <c r="K29732" s="34">
        <v>294</v>
      </c>
      <c r="L29732" s="34">
        <v>262</v>
      </c>
      <c r="M29732" s="34">
        <v>237</v>
      </c>
    </row>
    <row r="29733" spans="1:13" x14ac:dyDescent="0.2">
      <c r="A29733" s="34" t="s">
        <v>130627</v>
      </c>
      <c r="B29733" s="34">
        <v>141</v>
      </c>
      <c r="C29733" s="34">
        <v>229</v>
      </c>
      <c r="D29733" s="34">
        <v>196</v>
      </c>
      <c r="E29733" s="34">
        <v>268</v>
      </c>
      <c r="F29733" s="34">
        <v>178</v>
      </c>
      <c r="G29733" s="34">
        <v>225</v>
      </c>
      <c r="H29733" s="34">
        <v>167</v>
      </c>
      <c r="I29733" s="34">
        <v>202</v>
      </c>
      <c r="J29733" s="34">
        <v>201</v>
      </c>
      <c r="K29733" s="34">
        <v>201</v>
      </c>
      <c r="L29733" s="34">
        <v>165</v>
      </c>
      <c r="M29733" s="34">
        <v>154</v>
      </c>
    </row>
    <row r="29734" spans="1:13" x14ac:dyDescent="0.2">
      <c r="A29734" s="34" t="s">
        <v>130628</v>
      </c>
      <c r="B29734" s="34">
        <v>224</v>
      </c>
      <c r="C29734" s="34">
        <v>221</v>
      </c>
      <c r="D29734" s="34">
        <v>230</v>
      </c>
      <c r="E29734" s="34">
        <v>218</v>
      </c>
      <c r="F29734" s="34">
        <v>181</v>
      </c>
      <c r="G29734" s="34">
        <v>172</v>
      </c>
      <c r="H29734" s="34">
        <v>225</v>
      </c>
      <c r="I29734" s="34">
        <v>186</v>
      </c>
      <c r="J29734" s="34">
        <v>196</v>
      </c>
      <c r="K29734" s="34">
        <v>177</v>
      </c>
      <c r="L29734" s="34">
        <v>270</v>
      </c>
      <c r="M29734" s="34">
        <v>181</v>
      </c>
    </row>
    <row r="29735" spans="1:13" x14ac:dyDescent="0.2">
      <c r="A29735" s="34" t="s">
        <v>130629</v>
      </c>
      <c r="B29735" s="34">
        <v>624</v>
      </c>
      <c r="C29735" s="34">
        <v>699</v>
      </c>
      <c r="D29735" s="34">
        <v>667</v>
      </c>
      <c r="E29735" s="34">
        <v>758</v>
      </c>
      <c r="F29735" s="34">
        <v>554</v>
      </c>
      <c r="G29735" s="34">
        <v>635</v>
      </c>
      <c r="H29735" s="34">
        <v>809</v>
      </c>
      <c r="I29735" s="34">
        <v>664</v>
      </c>
      <c r="J29735" s="34">
        <v>634</v>
      </c>
      <c r="K29735" s="34">
        <v>553</v>
      </c>
      <c r="L29735" s="34">
        <v>779</v>
      </c>
      <c r="M29735" s="34">
        <v>487</v>
      </c>
    </row>
    <row r="29736" spans="1:13" x14ac:dyDescent="0.2">
      <c r="A29736" s="34" t="s">
        <v>130630</v>
      </c>
      <c r="B29736" s="34">
        <v>100</v>
      </c>
      <c r="C29736" s="34">
        <v>179</v>
      </c>
      <c r="D29736" s="34">
        <v>148</v>
      </c>
      <c r="E29736" s="34">
        <v>188</v>
      </c>
      <c r="F29736" s="34">
        <v>166</v>
      </c>
      <c r="G29736" s="34">
        <v>130</v>
      </c>
      <c r="H29736" s="34">
        <v>146</v>
      </c>
      <c r="I29736" s="34">
        <v>170</v>
      </c>
      <c r="J29736" s="34">
        <v>175</v>
      </c>
      <c r="K29736" s="34">
        <v>156</v>
      </c>
      <c r="L29736" s="34">
        <v>113</v>
      </c>
      <c r="M29736" s="34">
        <v>107</v>
      </c>
    </row>
    <row r="29737" spans="1:13" x14ac:dyDescent="0.2">
      <c r="A29737" s="34" t="s">
        <v>130631</v>
      </c>
      <c r="B29737" s="34">
        <v>454</v>
      </c>
      <c r="C29737" s="34">
        <v>469</v>
      </c>
      <c r="D29737" s="34">
        <v>531</v>
      </c>
      <c r="E29737" s="34">
        <v>493</v>
      </c>
      <c r="F29737" s="34">
        <v>445</v>
      </c>
      <c r="G29737" s="34">
        <v>454</v>
      </c>
      <c r="H29737" s="34">
        <v>497</v>
      </c>
      <c r="I29737" s="34">
        <v>480</v>
      </c>
      <c r="J29737" s="34">
        <v>599</v>
      </c>
      <c r="K29737" s="34">
        <v>318</v>
      </c>
      <c r="L29737" s="34">
        <v>477</v>
      </c>
      <c r="M29737" s="34">
        <v>323</v>
      </c>
    </row>
    <row r="29738" spans="1:13" x14ac:dyDescent="0.2">
      <c r="A29738" s="34" t="s">
        <v>130632</v>
      </c>
      <c r="B29738" s="34">
        <v>141</v>
      </c>
      <c r="C29738" s="34">
        <v>154</v>
      </c>
      <c r="D29738" s="34">
        <v>157</v>
      </c>
      <c r="E29738" s="34">
        <v>176</v>
      </c>
      <c r="F29738" s="34">
        <v>127</v>
      </c>
      <c r="G29738" s="34">
        <v>139</v>
      </c>
      <c r="H29738" s="34">
        <v>232</v>
      </c>
      <c r="I29738" s="34">
        <v>167</v>
      </c>
      <c r="J29738" s="34">
        <v>151</v>
      </c>
      <c r="K29738" s="34">
        <v>133</v>
      </c>
      <c r="L29738" s="34">
        <v>133</v>
      </c>
      <c r="M29738" s="34">
        <v>135</v>
      </c>
    </row>
    <row r="29739" spans="1:13" x14ac:dyDescent="0.2">
      <c r="A29739" s="34" t="s">
        <v>130633</v>
      </c>
      <c r="B29739" s="34">
        <v>768</v>
      </c>
      <c r="C29739" s="34">
        <v>617</v>
      </c>
      <c r="D29739" s="34">
        <v>769</v>
      </c>
      <c r="E29739" s="34">
        <v>727</v>
      </c>
      <c r="F29739" s="34">
        <v>656</v>
      </c>
      <c r="G29739" s="34">
        <v>614</v>
      </c>
      <c r="H29739" s="34">
        <v>781</v>
      </c>
      <c r="I29739" s="34">
        <v>596</v>
      </c>
      <c r="J29739" s="34">
        <v>770</v>
      </c>
      <c r="K29739" s="34">
        <v>520</v>
      </c>
      <c r="L29739" s="34">
        <v>675</v>
      </c>
      <c r="M29739" s="34">
        <v>493</v>
      </c>
    </row>
    <row r="29740" spans="1:13" x14ac:dyDescent="0.2">
      <c r="A29740" s="34" t="s">
        <v>130634</v>
      </c>
      <c r="B29740" s="34">
        <v>411</v>
      </c>
      <c r="C29740" s="34">
        <v>510</v>
      </c>
      <c r="D29740" s="34">
        <v>375</v>
      </c>
      <c r="E29740" s="34">
        <v>502</v>
      </c>
      <c r="F29740" s="34">
        <v>317</v>
      </c>
      <c r="G29740" s="34">
        <v>473</v>
      </c>
      <c r="H29740" s="34">
        <v>358</v>
      </c>
      <c r="I29740" s="34">
        <v>449</v>
      </c>
      <c r="J29740" s="34">
        <v>352</v>
      </c>
      <c r="K29740" s="34">
        <v>372</v>
      </c>
      <c r="L29740" s="34">
        <v>366</v>
      </c>
      <c r="M29740" s="34">
        <v>332</v>
      </c>
    </row>
    <row r="29741" spans="1:13" x14ac:dyDescent="0.2">
      <c r="A29741" s="34" t="s">
        <v>130635</v>
      </c>
      <c r="B29741" s="34">
        <v>424</v>
      </c>
      <c r="C29741" s="34">
        <v>487</v>
      </c>
      <c r="D29741" s="34">
        <v>484</v>
      </c>
      <c r="E29741" s="34">
        <v>531</v>
      </c>
      <c r="F29741" s="34">
        <v>467</v>
      </c>
      <c r="G29741" s="34">
        <v>460</v>
      </c>
      <c r="H29741" s="34">
        <v>523</v>
      </c>
      <c r="I29741" s="34">
        <v>469</v>
      </c>
      <c r="J29741" s="34">
        <v>573</v>
      </c>
      <c r="K29741" s="34">
        <v>407</v>
      </c>
      <c r="L29741" s="34">
        <v>480</v>
      </c>
      <c r="M29741" s="34">
        <v>364</v>
      </c>
    </row>
    <row r="29742" spans="1:13" x14ac:dyDescent="0.2">
      <c r="A29742" s="34" t="s">
        <v>130636</v>
      </c>
      <c r="B29742" s="34">
        <v>364</v>
      </c>
      <c r="C29742" s="34">
        <v>342</v>
      </c>
      <c r="D29742" s="34">
        <v>396</v>
      </c>
      <c r="E29742" s="34">
        <v>355</v>
      </c>
      <c r="F29742" s="34">
        <v>328</v>
      </c>
      <c r="G29742" s="34">
        <v>328</v>
      </c>
      <c r="H29742" s="34">
        <v>349</v>
      </c>
      <c r="I29742" s="34">
        <v>349</v>
      </c>
      <c r="J29742" s="34">
        <v>362</v>
      </c>
      <c r="K29742" s="34">
        <v>298</v>
      </c>
      <c r="L29742" s="34">
        <v>362</v>
      </c>
      <c r="M29742" s="34">
        <v>278</v>
      </c>
    </row>
    <row r="29743" spans="1:13" x14ac:dyDescent="0.2">
      <c r="A29743" s="34" t="s">
        <v>130637</v>
      </c>
      <c r="B29743" s="34">
        <v>634</v>
      </c>
      <c r="C29743" s="34">
        <v>741</v>
      </c>
      <c r="D29743" s="34">
        <v>680</v>
      </c>
      <c r="E29743" s="34">
        <v>736</v>
      </c>
      <c r="F29743" s="34">
        <v>635</v>
      </c>
      <c r="G29743" s="34">
        <v>642</v>
      </c>
      <c r="H29743" s="34">
        <v>813</v>
      </c>
      <c r="I29743" s="34">
        <v>729</v>
      </c>
      <c r="J29743" s="34">
        <v>804</v>
      </c>
      <c r="K29743" s="34">
        <v>597</v>
      </c>
      <c r="L29743" s="34">
        <v>687</v>
      </c>
      <c r="M29743" s="34">
        <v>551</v>
      </c>
    </row>
    <row r="29744" spans="1:13" x14ac:dyDescent="0.2">
      <c r="A29744" s="34" t="s">
        <v>130638</v>
      </c>
      <c r="B29744" s="34">
        <v>380</v>
      </c>
      <c r="C29744" s="34">
        <v>392</v>
      </c>
      <c r="D29744" s="34">
        <v>340</v>
      </c>
      <c r="E29744" s="34">
        <v>442</v>
      </c>
      <c r="F29744" s="34">
        <v>389</v>
      </c>
      <c r="G29744" s="34">
        <v>422</v>
      </c>
      <c r="H29744" s="34">
        <v>471</v>
      </c>
      <c r="I29744" s="34">
        <v>443</v>
      </c>
      <c r="J29744" s="34">
        <v>369</v>
      </c>
      <c r="K29744" s="34">
        <v>364</v>
      </c>
      <c r="L29744" s="34">
        <v>362</v>
      </c>
      <c r="M29744" s="34">
        <v>368</v>
      </c>
    </row>
    <row r="29745" spans="1:13" x14ac:dyDescent="0.2">
      <c r="A29745" s="34" t="s">
        <v>130639</v>
      </c>
      <c r="B29745" s="34">
        <v>490</v>
      </c>
      <c r="C29745" s="34">
        <v>657</v>
      </c>
      <c r="D29745" s="34">
        <v>679</v>
      </c>
      <c r="E29745" s="34">
        <v>737</v>
      </c>
      <c r="F29745" s="34">
        <v>605</v>
      </c>
      <c r="G29745" s="34">
        <v>595</v>
      </c>
      <c r="H29745" s="34">
        <v>704</v>
      </c>
      <c r="I29745" s="34">
        <v>663</v>
      </c>
      <c r="J29745" s="34">
        <v>624</v>
      </c>
      <c r="K29745" s="34">
        <v>535</v>
      </c>
      <c r="L29745" s="34">
        <v>626</v>
      </c>
      <c r="M29745" s="34">
        <v>464</v>
      </c>
    </row>
    <row r="29746" spans="1:13" x14ac:dyDescent="0.2">
      <c r="A29746" s="34" t="s">
        <v>130640</v>
      </c>
      <c r="B29746" s="34">
        <v>325</v>
      </c>
      <c r="C29746" s="34">
        <v>717</v>
      </c>
      <c r="D29746" s="34">
        <v>247</v>
      </c>
      <c r="E29746" s="34">
        <v>752</v>
      </c>
      <c r="F29746" s="34">
        <v>265</v>
      </c>
      <c r="G29746" s="34">
        <v>653</v>
      </c>
      <c r="H29746" s="34">
        <v>337</v>
      </c>
      <c r="I29746" s="34">
        <v>641</v>
      </c>
      <c r="J29746" s="34">
        <v>309</v>
      </c>
      <c r="K29746" s="34">
        <v>635</v>
      </c>
      <c r="L29746" s="34">
        <v>352</v>
      </c>
      <c r="M29746" s="34">
        <v>507</v>
      </c>
    </row>
    <row r="29747" spans="1:13" x14ac:dyDescent="0.2">
      <c r="A29747" s="34" t="s">
        <v>130641</v>
      </c>
      <c r="B29747" s="34">
        <v>395</v>
      </c>
      <c r="C29747" s="34">
        <v>373</v>
      </c>
      <c r="D29747" s="34">
        <v>415</v>
      </c>
      <c r="E29747" s="34">
        <v>404</v>
      </c>
      <c r="F29747" s="34">
        <v>378</v>
      </c>
      <c r="G29747" s="34">
        <v>387</v>
      </c>
      <c r="H29747" s="34">
        <v>417</v>
      </c>
      <c r="I29747" s="34">
        <v>376</v>
      </c>
      <c r="J29747" s="34">
        <v>490</v>
      </c>
      <c r="K29747" s="34">
        <v>321</v>
      </c>
      <c r="L29747" s="34">
        <v>416</v>
      </c>
      <c r="M29747" s="34">
        <v>311</v>
      </c>
    </row>
    <row r="29748" spans="1:13" x14ac:dyDescent="0.2">
      <c r="A29748" s="34" t="s">
        <v>130642</v>
      </c>
      <c r="B29748" s="34">
        <v>378</v>
      </c>
      <c r="C29748" s="34">
        <v>436</v>
      </c>
      <c r="D29748" s="34">
        <v>322</v>
      </c>
      <c r="E29748" s="34">
        <v>446</v>
      </c>
      <c r="F29748" s="34">
        <v>252</v>
      </c>
      <c r="G29748" s="34">
        <v>389</v>
      </c>
      <c r="H29748" s="34">
        <v>303</v>
      </c>
      <c r="I29748" s="34">
        <v>430</v>
      </c>
      <c r="J29748" s="34">
        <v>352</v>
      </c>
      <c r="K29748" s="34">
        <v>319</v>
      </c>
      <c r="L29748" s="34">
        <v>258</v>
      </c>
      <c r="M29748" s="34">
        <v>317</v>
      </c>
    </row>
    <row r="29749" spans="1:13" x14ac:dyDescent="0.2">
      <c r="A29749" s="34" t="s">
        <v>130643</v>
      </c>
      <c r="B29749" s="34">
        <v>276</v>
      </c>
      <c r="C29749" s="34">
        <v>420</v>
      </c>
      <c r="D29749" s="34">
        <v>397</v>
      </c>
      <c r="E29749" s="34">
        <v>386</v>
      </c>
      <c r="F29749" s="34">
        <v>363</v>
      </c>
      <c r="G29749" s="34">
        <v>367</v>
      </c>
      <c r="H29749" s="34">
        <v>401</v>
      </c>
      <c r="I29749" s="34">
        <v>339</v>
      </c>
      <c r="J29749" s="34">
        <v>390</v>
      </c>
      <c r="K29749" s="34">
        <v>307</v>
      </c>
      <c r="L29749" s="34">
        <v>352</v>
      </c>
      <c r="M29749" s="34">
        <v>271</v>
      </c>
    </row>
    <row r="29750" spans="1:13" x14ac:dyDescent="0.2">
      <c r="A29750" s="34" t="s">
        <v>130644</v>
      </c>
      <c r="B29750" s="34">
        <v>316</v>
      </c>
      <c r="C29750" s="34">
        <v>350</v>
      </c>
      <c r="D29750" s="34">
        <v>356</v>
      </c>
      <c r="E29750" s="34">
        <v>433</v>
      </c>
      <c r="F29750" s="34">
        <v>264</v>
      </c>
      <c r="G29750" s="34">
        <v>366</v>
      </c>
      <c r="H29750" s="34">
        <v>383</v>
      </c>
      <c r="I29750" s="34">
        <v>381</v>
      </c>
      <c r="J29750" s="34">
        <v>328</v>
      </c>
      <c r="K29750" s="34">
        <v>304</v>
      </c>
      <c r="L29750" s="34">
        <v>286</v>
      </c>
      <c r="M29750" s="34">
        <v>273</v>
      </c>
    </row>
    <row r="29751" spans="1:13" x14ac:dyDescent="0.2">
      <c r="A29751" s="34" t="s">
        <v>130645</v>
      </c>
      <c r="B29751" s="34">
        <v>400</v>
      </c>
      <c r="C29751" s="34">
        <v>398</v>
      </c>
      <c r="D29751" s="34">
        <v>497</v>
      </c>
      <c r="E29751" s="34">
        <v>474</v>
      </c>
      <c r="F29751" s="34">
        <v>404</v>
      </c>
      <c r="G29751" s="34">
        <v>413</v>
      </c>
      <c r="H29751" s="34">
        <v>528</v>
      </c>
      <c r="I29751" s="34">
        <v>415</v>
      </c>
      <c r="J29751" s="34">
        <v>499</v>
      </c>
      <c r="K29751" s="34">
        <v>360</v>
      </c>
      <c r="L29751" s="34">
        <v>441</v>
      </c>
      <c r="M29751" s="34">
        <v>298</v>
      </c>
    </row>
    <row r="29752" spans="1:13" x14ac:dyDescent="0.2">
      <c r="A29752" s="34" t="s">
        <v>130646</v>
      </c>
      <c r="B29752" s="34">
        <v>233</v>
      </c>
      <c r="C29752" s="34">
        <v>371</v>
      </c>
      <c r="D29752" s="34">
        <v>291</v>
      </c>
      <c r="E29752" s="34">
        <v>434</v>
      </c>
      <c r="F29752" s="34">
        <v>262</v>
      </c>
      <c r="G29752" s="34">
        <v>367</v>
      </c>
      <c r="H29752" s="34">
        <v>341</v>
      </c>
      <c r="I29752" s="34">
        <v>434</v>
      </c>
      <c r="J29752" s="34">
        <v>314</v>
      </c>
      <c r="K29752" s="34">
        <v>322</v>
      </c>
      <c r="L29752" s="34">
        <v>312</v>
      </c>
      <c r="M29752" s="34">
        <v>283</v>
      </c>
    </row>
    <row r="29753" spans="1:13" x14ac:dyDescent="0.2">
      <c r="A29753" s="34" t="s">
        <v>130647</v>
      </c>
      <c r="B29753" s="34">
        <v>284</v>
      </c>
      <c r="C29753" s="34">
        <v>398</v>
      </c>
      <c r="D29753" s="34">
        <v>319</v>
      </c>
      <c r="E29753" s="34">
        <v>390</v>
      </c>
      <c r="F29753" s="34">
        <v>276</v>
      </c>
      <c r="G29753" s="34">
        <v>305</v>
      </c>
      <c r="H29753" s="34">
        <v>374</v>
      </c>
      <c r="I29753" s="34">
        <v>317</v>
      </c>
      <c r="J29753" s="34">
        <v>376</v>
      </c>
      <c r="K29753" s="34">
        <v>305</v>
      </c>
      <c r="L29753" s="34">
        <v>319</v>
      </c>
      <c r="M29753" s="34">
        <v>244</v>
      </c>
    </row>
    <row r="29754" spans="1:13" x14ac:dyDescent="0.2">
      <c r="A29754" s="34" t="s">
        <v>130648</v>
      </c>
      <c r="B29754" s="34">
        <v>195</v>
      </c>
      <c r="C29754" s="34">
        <v>230</v>
      </c>
      <c r="D29754" s="34">
        <v>223</v>
      </c>
      <c r="E29754" s="34">
        <v>223</v>
      </c>
      <c r="F29754" s="34">
        <v>206</v>
      </c>
      <c r="G29754" s="34">
        <v>170</v>
      </c>
      <c r="H29754" s="34">
        <v>250</v>
      </c>
      <c r="I29754" s="34">
        <v>216</v>
      </c>
      <c r="J29754" s="34">
        <v>244</v>
      </c>
      <c r="K29754" s="34">
        <v>189</v>
      </c>
      <c r="L29754" s="34">
        <v>226</v>
      </c>
      <c r="M29754" s="34">
        <v>203</v>
      </c>
    </row>
    <row r="29755" spans="1:13" x14ac:dyDescent="0.2">
      <c r="A29755" s="34" t="s">
        <v>130649</v>
      </c>
      <c r="B29755" s="34">
        <v>113</v>
      </c>
      <c r="C29755" s="34">
        <v>379</v>
      </c>
      <c r="D29755" s="34">
        <v>138</v>
      </c>
      <c r="E29755" s="34">
        <v>451</v>
      </c>
      <c r="F29755" s="34">
        <v>137</v>
      </c>
      <c r="G29755" s="34">
        <v>420</v>
      </c>
      <c r="H29755" s="34">
        <v>165</v>
      </c>
      <c r="I29755" s="34">
        <v>392</v>
      </c>
      <c r="J29755" s="34">
        <v>113</v>
      </c>
      <c r="K29755" s="34">
        <v>306</v>
      </c>
      <c r="L29755" s="34">
        <v>141</v>
      </c>
      <c r="M29755" s="34">
        <v>327</v>
      </c>
    </row>
    <row r="29756" spans="1:13" x14ac:dyDescent="0.2">
      <c r="A29756" s="34" t="s">
        <v>130650</v>
      </c>
      <c r="B29756" s="34">
        <v>254</v>
      </c>
      <c r="C29756" s="34">
        <v>243</v>
      </c>
      <c r="D29756" s="34">
        <v>251</v>
      </c>
      <c r="E29756" s="34">
        <v>281</v>
      </c>
      <c r="F29756" s="34">
        <v>207</v>
      </c>
      <c r="G29756" s="34">
        <v>239</v>
      </c>
      <c r="H29756" s="34">
        <v>343</v>
      </c>
      <c r="I29756" s="34">
        <v>290</v>
      </c>
      <c r="J29756" s="34">
        <v>296</v>
      </c>
      <c r="K29756" s="34">
        <v>199</v>
      </c>
      <c r="L29756" s="34">
        <v>239</v>
      </c>
      <c r="M29756" s="34">
        <v>188</v>
      </c>
    </row>
    <row r="29757" spans="1:13" x14ac:dyDescent="0.2">
      <c r="A29757" s="34" t="s">
        <v>130651</v>
      </c>
      <c r="B29757" s="34">
        <v>409</v>
      </c>
      <c r="C29757" s="34">
        <v>432</v>
      </c>
      <c r="D29757" s="34">
        <v>470</v>
      </c>
      <c r="E29757" s="34">
        <v>478</v>
      </c>
      <c r="F29757" s="34">
        <v>417</v>
      </c>
      <c r="G29757" s="34">
        <v>479</v>
      </c>
      <c r="H29757" s="34">
        <v>452</v>
      </c>
      <c r="I29757" s="34">
        <v>510</v>
      </c>
      <c r="J29757" s="34">
        <v>451</v>
      </c>
      <c r="K29757" s="34">
        <v>373</v>
      </c>
      <c r="L29757" s="34">
        <v>511</v>
      </c>
      <c r="M29757" s="34">
        <v>408</v>
      </c>
    </row>
    <row r="29758" spans="1:13" x14ac:dyDescent="0.2">
      <c r="A29758" s="34" t="s">
        <v>130652</v>
      </c>
      <c r="B29758" s="34">
        <v>445</v>
      </c>
      <c r="C29758" s="34">
        <v>436</v>
      </c>
      <c r="D29758" s="34">
        <v>417</v>
      </c>
      <c r="E29758" s="34">
        <v>473</v>
      </c>
      <c r="F29758" s="34">
        <v>381</v>
      </c>
      <c r="G29758" s="34">
        <v>395</v>
      </c>
      <c r="H29758" s="34">
        <v>560</v>
      </c>
      <c r="I29758" s="34">
        <v>414</v>
      </c>
      <c r="J29758" s="34">
        <v>453</v>
      </c>
      <c r="K29758" s="34">
        <v>348</v>
      </c>
      <c r="L29758" s="34">
        <v>464</v>
      </c>
      <c r="M29758" s="34">
        <v>365</v>
      </c>
    </row>
    <row r="29759" spans="1:13" x14ac:dyDescent="0.2">
      <c r="A29759" s="34" t="s">
        <v>130653</v>
      </c>
      <c r="B29759" s="34">
        <v>294</v>
      </c>
      <c r="C29759" s="34">
        <v>317</v>
      </c>
      <c r="D29759" s="34">
        <v>266</v>
      </c>
      <c r="E29759" s="34">
        <v>294</v>
      </c>
      <c r="F29759" s="34">
        <v>250</v>
      </c>
      <c r="G29759" s="34">
        <v>268</v>
      </c>
      <c r="H29759" s="34">
        <v>304</v>
      </c>
      <c r="I29759" s="34">
        <v>302</v>
      </c>
      <c r="J29759" s="34">
        <v>253</v>
      </c>
      <c r="K29759" s="34">
        <v>236</v>
      </c>
      <c r="L29759" s="34">
        <v>249</v>
      </c>
      <c r="M29759" s="34">
        <v>232</v>
      </c>
    </row>
    <row r="29760" spans="1:13" x14ac:dyDescent="0.2">
      <c r="A29760" s="34" t="s">
        <v>130654</v>
      </c>
      <c r="B29760" s="34">
        <v>197</v>
      </c>
      <c r="C29760" s="34">
        <v>496</v>
      </c>
      <c r="D29760" s="34">
        <v>265</v>
      </c>
      <c r="E29760" s="34">
        <v>498</v>
      </c>
      <c r="F29760" s="34">
        <v>193</v>
      </c>
      <c r="G29760" s="34">
        <v>407</v>
      </c>
      <c r="H29760" s="34">
        <v>277</v>
      </c>
      <c r="I29760" s="34">
        <v>512</v>
      </c>
      <c r="J29760" s="34">
        <v>174</v>
      </c>
      <c r="K29760" s="34">
        <v>411</v>
      </c>
      <c r="L29760" s="34">
        <v>225</v>
      </c>
      <c r="M29760" s="34">
        <v>341</v>
      </c>
    </row>
    <row r="29761" spans="1:13" x14ac:dyDescent="0.2">
      <c r="A29761" s="34" t="s">
        <v>130655</v>
      </c>
      <c r="B29761" s="34">
        <v>533</v>
      </c>
      <c r="C29761" s="34">
        <v>518</v>
      </c>
      <c r="D29761" s="34">
        <v>538</v>
      </c>
      <c r="E29761" s="34">
        <v>530</v>
      </c>
      <c r="F29761" s="34">
        <v>414</v>
      </c>
      <c r="G29761" s="34">
        <v>376</v>
      </c>
      <c r="H29761" s="34">
        <v>510</v>
      </c>
      <c r="I29761" s="34">
        <v>468</v>
      </c>
      <c r="J29761" s="34">
        <v>560</v>
      </c>
      <c r="K29761" s="34">
        <v>394</v>
      </c>
      <c r="L29761" s="34">
        <v>512</v>
      </c>
      <c r="M29761" s="34">
        <v>406</v>
      </c>
    </row>
    <row r="29762" spans="1:13" x14ac:dyDescent="0.2">
      <c r="A29762" s="34" t="s">
        <v>130656</v>
      </c>
      <c r="B29762" s="34">
        <v>341</v>
      </c>
      <c r="C29762" s="34">
        <v>362</v>
      </c>
      <c r="D29762" s="34">
        <v>416</v>
      </c>
      <c r="E29762" s="34">
        <v>376</v>
      </c>
      <c r="F29762" s="34">
        <v>369</v>
      </c>
      <c r="G29762" s="34">
        <v>360</v>
      </c>
      <c r="H29762" s="34">
        <v>482</v>
      </c>
      <c r="I29762" s="34">
        <v>402</v>
      </c>
      <c r="J29762" s="34">
        <v>403</v>
      </c>
      <c r="K29762" s="34">
        <v>314</v>
      </c>
      <c r="L29762" s="34">
        <v>358</v>
      </c>
      <c r="M29762" s="34">
        <v>326</v>
      </c>
    </row>
    <row r="29763" spans="1:13" x14ac:dyDescent="0.2">
      <c r="A29763" s="34" t="s">
        <v>130657</v>
      </c>
      <c r="B29763" s="34">
        <v>224</v>
      </c>
      <c r="C29763" s="34">
        <v>350</v>
      </c>
      <c r="D29763" s="34">
        <v>323</v>
      </c>
      <c r="E29763" s="34">
        <v>378</v>
      </c>
      <c r="F29763" s="34">
        <v>284</v>
      </c>
      <c r="G29763" s="34">
        <v>344</v>
      </c>
      <c r="H29763" s="34">
        <v>325</v>
      </c>
      <c r="I29763" s="34">
        <v>351</v>
      </c>
      <c r="J29763" s="34">
        <v>347</v>
      </c>
      <c r="K29763" s="34">
        <v>308</v>
      </c>
      <c r="L29763" s="34">
        <v>288</v>
      </c>
      <c r="M29763" s="34">
        <v>294</v>
      </c>
    </row>
    <row r="29764" spans="1:13" x14ac:dyDescent="0.2">
      <c r="A29764" s="34" t="s">
        <v>130658</v>
      </c>
      <c r="B29764" s="34">
        <v>278</v>
      </c>
      <c r="C29764" s="34">
        <v>404</v>
      </c>
      <c r="D29764" s="34">
        <v>361</v>
      </c>
      <c r="E29764" s="34">
        <v>431</v>
      </c>
      <c r="F29764" s="34">
        <v>306</v>
      </c>
      <c r="G29764" s="34">
        <v>411</v>
      </c>
      <c r="H29764" s="34">
        <v>353</v>
      </c>
      <c r="I29764" s="34">
        <v>420</v>
      </c>
      <c r="J29764" s="34">
        <v>328</v>
      </c>
      <c r="K29764" s="34">
        <v>313</v>
      </c>
      <c r="L29764" s="34">
        <v>295</v>
      </c>
      <c r="M29764" s="34">
        <v>299</v>
      </c>
    </row>
    <row r="29765" spans="1:13" x14ac:dyDescent="0.2">
      <c r="A29765" s="34" t="s">
        <v>130659</v>
      </c>
      <c r="B29765" s="34">
        <v>227</v>
      </c>
      <c r="C29765" s="34">
        <v>597</v>
      </c>
      <c r="D29765" s="34">
        <v>315</v>
      </c>
      <c r="E29765" s="34">
        <v>602</v>
      </c>
      <c r="F29765" s="34">
        <v>298</v>
      </c>
      <c r="G29765" s="34">
        <v>584</v>
      </c>
      <c r="H29765" s="34">
        <v>366</v>
      </c>
      <c r="I29765" s="34">
        <v>506</v>
      </c>
      <c r="J29765" s="34">
        <v>315</v>
      </c>
      <c r="K29765" s="34">
        <v>529</v>
      </c>
      <c r="L29765" s="34">
        <v>388</v>
      </c>
      <c r="M29765" s="34">
        <v>496</v>
      </c>
    </row>
    <row r="29766" spans="1:13" x14ac:dyDescent="0.2">
      <c r="A29766" s="34" t="s">
        <v>130660</v>
      </c>
      <c r="B29766" s="34">
        <v>696</v>
      </c>
      <c r="C29766" s="34">
        <v>669</v>
      </c>
      <c r="D29766" s="34">
        <v>828</v>
      </c>
      <c r="E29766" s="34">
        <v>682</v>
      </c>
      <c r="F29766" s="34">
        <v>704</v>
      </c>
      <c r="G29766" s="34">
        <v>562</v>
      </c>
      <c r="H29766" s="34">
        <v>741</v>
      </c>
      <c r="I29766" s="34">
        <v>600</v>
      </c>
      <c r="J29766" s="34">
        <v>767</v>
      </c>
      <c r="K29766" s="34">
        <v>467</v>
      </c>
      <c r="L29766" s="34">
        <v>677</v>
      </c>
      <c r="M29766" s="34">
        <v>484</v>
      </c>
    </row>
    <row r="29767" spans="1:13" x14ac:dyDescent="0.2">
      <c r="A29767" s="34" t="s">
        <v>130661</v>
      </c>
      <c r="B29767" s="34">
        <v>464</v>
      </c>
      <c r="C29767" s="34">
        <v>545</v>
      </c>
      <c r="D29767" s="34">
        <v>591</v>
      </c>
      <c r="E29767" s="34">
        <v>569</v>
      </c>
      <c r="F29767" s="34">
        <v>497</v>
      </c>
      <c r="G29767" s="34">
        <v>525</v>
      </c>
      <c r="H29767" s="34">
        <v>575</v>
      </c>
      <c r="I29767" s="34">
        <v>496</v>
      </c>
      <c r="J29767" s="34">
        <v>524</v>
      </c>
      <c r="K29767" s="34">
        <v>496</v>
      </c>
      <c r="L29767" s="34">
        <v>538</v>
      </c>
      <c r="M29767" s="34">
        <v>429</v>
      </c>
    </row>
    <row r="29768" spans="1:13" x14ac:dyDescent="0.2">
      <c r="A29768" s="34" t="s">
        <v>130662</v>
      </c>
      <c r="B29768" s="34">
        <v>513</v>
      </c>
      <c r="C29768" s="34">
        <v>521</v>
      </c>
      <c r="D29768" s="34">
        <v>567</v>
      </c>
      <c r="E29768" s="34">
        <v>578</v>
      </c>
      <c r="F29768" s="34">
        <v>503</v>
      </c>
      <c r="G29768" s="34">
        <v>441</v>
      </c>
      <c r="H29768" s="34">
        <v>591</v>
      </c>
      <c r="I29768" s="34">
        <v>506</v>
      </c>
      <c r="J29768" s="34">
        <v>521</v>
      </c>
      <c r="K29768" s="34">
        <v>417</v>
      </c>
      <c r="L29768" s="34">
        <v>495</v>
      </c>
      <c r="M29768" s="34">
        <v>404</v>
      </c>
    </row>
    <row r="29769" spans="1:13" x14ac:dyDescent="0.2">
      <c r="A29769" s="34" t="s">
        <v>130663</v>
      </c>
      <c r="B29769" s="34">
        <v>859</v>
      </c>
      <c r="C29769" s="34">
        <v>911</v>
      </c>
      <c r="D29769" s="34">
        <v>895</v>
      </c>
      <c r="E29769" s="34">
        <v>866</v>
      </c>
      <c r="F29769" s="34">
        <v>768</v>
      </c>
      <c r="G29769" s="34">
        <v>730</v>
      </c>
      <c r="H29769" s="34">
        <v>1019</v>
      </c>
      <c r="I29769" s="34">
        <v>791</v>
      </c>
      <c r="J29769" s="34">
        <v>973</v>
      </c>
      <c r="K29769" s="34">
        <v>684</v>
      </c>
      <c r="L29769" s="34">
        <v>894</v>
      </c>
      <c r="M29769" s="34">
        <v>699</v>
      </c>
    </row>
    <row r="29770" spans="1:13" x14ac:dyDescent="0.2">
      <c r="A29770" s="34" t="s">
        <v>130664</v>
      </c>
      <c r="B29770" s="34">
        <v>903</v>
      </c>
      <c r="C29770" s="34">
        <v>1020</v>
      </c>
      <c r="D29770" s="34">
        <v>1197</v>
      </c>
      <c r="E29770" s="34">
        <v>1115</v>
      </c>
      <c r="F29770" s="34">
        <v>1115</v>
      </c>
      <c r="G29770" s="34">
        <v>1031</v>
      </c>
      <c r="H29770" s="34">
        <v>1172</v>
      </c>
      <c r="I29770" s="34">
        <v>1084</v>
      </c>
      <c r="J29770" s="34">
        <v>1192</v>
      </c>
      <c r="K29770" s="34">
        <v>804</v>
      </c>
      <c r="L29770" s="34">
        <v>1077</v>
      </c>
      <c r="M29770" s="34">
        <v>883</v>
      </c>
    </row>
    <row r="29771" spans="1:13" x14ac:dyDescent="0.2">
      <c r="A29771" s="34" t="s">
        <v>130665</v>
      </c>
      <c r="B29771" s="34">
        <v>265</v>
      </c>
      <c r="C29771" s="34">
        <v>325</v>
      </c>
      <c r="D29771" s="34">
        <v>257</v>
      </c>
      <c r="E29771" s="34">
        <v>369</v>
      </c>
      <c r="F29771" s="34">
        <v>274</v>
      </c>
      <c r="G29771" s="34">
        <v>325</v>
      </c>
      <c r="H29771" s="34">
        <v>395</v>
      </c>
      <c r="I29771" s="34">
        <v>335</v>
      </c>
      <c r="J29771" s="34">
        <v>298</v>
      </c>
      <c r="K29771" s="34">
        <v>302</v>
      </c>
      <c r="L29771" s="34">
        <v>309</v>
      </c>
      <c r="M29771" s="34">
        <v>272</v>
      </c>
    </row>
    <row r="29772" spans="1:13" x14ac:dyDescent="0.2">
      <c r="A29772" s="34" t="s">
        <v>130666</v>
      </c>
      <c r="B29772" s="34">
        <v>384</v>
      </c>
      <c r="C29772" s="34">
        <v>463</v>
      </c>
      <c r="D29772" s="34">
        <v>489</v>
      </c>
      <c r="E29772" s="34">
        <v>524</v>
      </c>
      <c r="F29772" s="34">
        <v>424</v>
      </c>
      <c r="G29772" s="34">
        <v>441</v>
      </c>
      <c r="H29772" s="34">
        <v>580</v>
      </c>
      <c r="I29772" s="34">
        <v>439</v>
      </c>
      <c r="J29772" s="34">
        <v>506</v>
      </c>
      <c r="K29772" s="34">
        <v>424</v>
      </c>
      <c r="L29772" s="34">
        <v>482</v>
      </c>
      <c r="M29772" s="34">
        <v>394</v>
      </c>
    </row>
    <row r="29773" spans="1:13" x14ac:dyDescent="0.2">
      <c r="A29773" s="34" t="s">
        <v>130667</v>
      </c>
      <c r="B29773" s="34">
        <v>372</v>
      </c>
      <c r="C29773" s="34">
        <v>406</v>
      </c>
      <c r="D29773" s="34">
        <v>384</v>
      </c>
      <c r="E29773" s="34">
        <v>416</v>
      </c>
      <c r="F29773" s="34">
        <v>402</v>
      </c>
      <c r="G29773" s="34">
        <v>374</v>
      </c>
      <c r="H29773" s="34">
        <v>485</v>
      </c>
      <c r="I29773" s="34">
        <v>392</v>
      </c>
      <c r="J29773" s="34">
        <v>476</v>
      </c>
      <c r="K29773" s="34">
        <v>300</v>
      </c>
      <c r="L29773" s="34">
        <v>467</v>
      </c>
      <c r="M29773" s="34">
        <v>336</v>
      </c>
    </row>
    <row r="29774" spans="1:13" x14ac:dyDescent="0.2">
      <c r="A29774" s="34" t="s">
        <v>130668</v>
      </c>
      <c r="B29774" s="34">
        <v>634</v>
      </c>
      <c r="C29774" s="34">
        <v>611</v>
      </c>
      <c r="D29774" s="34">
        <v>698</v>
      </c>
      <c r="E29774" s="34">
        <v>647</v>
      </c>
      <c r="F29774" s="34">
        <v>602</v>
      </c>
      <c r="G29774" s="34">
        <v>523</v>
      </c>
      <c r="H29774" s="34">
        <v>572</v>
      </c>
      <c r="I29774" s="34">
        <v>612</v>
      </c>
      <c r="J29774" s="34">
        <v>620</v>
      </c>
      <c r="K29774" s="34">
        <v>527</v>
      </c>
      <c r="L29774" s="34">
        <v>525</v>
      </c>
      <c r="M29774" s="34">
        <v>439</v>
      </c>
    </row>
    <row r="29775" spans="1:13" x14ac:dyDescent="0.2">
      <c r="A29775" s="34" t="s">
        <v>130669</v>
      </c>
      <c r="B29775" s="34">
        <v>892</v>
      </c>
      <c r="C29775" s="34">
        <v>869</v>
      </c>
      <c r="D29775" s="34">
        <v>996</v>
      </c>
      <c r="E29775" s="34">
        <v>995</v>
      </c>
      <c r="F29775" s="34">
        <v>905</v>
      </c>
      <c r="G29775" s="34">
        <v>869</v>
      </c>
      <c r="H29775" s="34">
        <v>1029</v>
      </c>
      <c r="I29775" s="34">
        <v>965</v>
      </c>
      <c r="J29775" s="34">
        <v>944</v>
      </c>
      <c r="K29775" s="34">
        <v>780</v>
      </c>
      <c r="L29775" s="34">
        <v>902</v>
      </c>
      <c r="M29775" s="34">
        <v>771</v>
      </c>
    </row>
    <row r="29776" spans="1:13" x14ac:dyDescent="0.2">
      <c r="A29776" s="34" t="s">
        <v>130670</v>
      </c>
      <c r="B29776" s="34">
        <v>330</v>
      </c>
      <c r="C29776" s="34">
        <v>296</v>
      </c>
      <c r="D29776" s="34">
        <v>325</v>
      </c>
      <c r="E29776" s="34">
        <v>403</v>
      </c>
      <c r="F29776" s="34">
        <v>303</v>
      </c>
      <c r="G29776" s="34">
        <v>330</v>
      </c>
      <c r="H29776" s="34">
        <v>303</v>
      </c>
      <c r="I29776" s="34">
        <v>385</v>
      </c>
      <c r="J29776" s="34">
        <v>301</v>
      </c>
      <c r="K29776" s="34">
        <v>280</v>
      </c>
      <c r="L29776" s="34">
        <v>288</v>
      </c>
      <c r="M29776" s="34">
        <v>281</v>
      </c>
    </row>
    <row r="29777" spans="1:13" x14ac:dyDescent="0.2">
      <c r="A29777" s="34" t="s">
        <v>130671</v>
      </c>
      <c r="B29777" s="34">
        <v>362</v>
      </c>
      <c r="C29777" s="34">
        <v>574</v>
      </c>
      <c r="D29777" s="34">
        <v>334</v>
      </c>
      <c r="E29777" s="34">
        <v>564</v>
      </c>
      <c r="F29777" s="34">
        <v>241</v>
      </c>
      <c r="G29777" s="34">
        <v>520</v>
      </c>
      <c r="H29777" s="34">
        <v>348</v>
      </c>
      <c r="I29777" s="34">
        <v>603</v>
      </c>
      <c r="J29777" s="34">
        <v>402</v>
      </c>
      <c r="K29777" s="34">
        <v>486</v>
      </c>
      <c r="L29777" s="34">
        <v>298</v>
      </c>
      <c r="M29777" s="34">
        <v>416</v>
      </c>
    </row>
    <row r="29778" spans="1:13" x14ac:dyDescent="0.2">
      <c r="A29778" s="34" t="s">
        <v>130672</v>
      </c>
      <c r="B29778" s="34">
        <v>409</v>
      </c>
      <c r="C29778" s="34">
        <v>460</v>
      </c>
      <c r="D29778" s="34">
        <v>490</v>
      </c>
      <c r="E29778" s="34">
        <v>514</v>
      </c>
      <c r="F29778" s="34">
        <v>530</v>
      </c>
      <c r="G29778" s="34">
        <v>530</v>
      </c>
      <c r="H29778" s="34">
        <v>533</v>
      </c>
      <c r="I29778" s="34">
        <v>496</v>
      </c>
      <c r="J29778" s="34">
        <v>541</v>
      </c>
      <c r="K29778" s="34">
        <v>346</v>
      </c>
      <c r="L29778" s="34">
        <v>429</v>
      </c>
      <c r="M29778" s="34">
        <v>360</v>
      </c>
    </row>
    <row r="29779" spans="1:13" x14ac:dyDescent="0.2">
      <c r="A29779" s="34" t="s">
        <v>130673</v>
      </c>
      <c r="B29779" s="34">
        <v>440</v>
      </c>
      <c r="C29779" s="34">
        <v>599</v>
      </c>
      <c r="D29779" s="34">
        <v>553</v>
      </c>
      <c r="E29779" s="34">
        <v>696</v>
      </c>
      <c r="F29779" s="34">
        <v>447</v>
      </c>
      <c r="G29779" s="34">
        <v>592</v>
      </c>
      <c r="H29779" s="34">
        <v>552</v>
      </c>
      <c r="I29779" s="34">
        <v>595</v>
      </c>
      <c r="J29779" s="34">
        <v>527</v>
      </c>
      <c r="K29779" s="34">
        <v>525</v>
      </c>
      <c r="L29779" s="34">
        <v>507</v>
      </c>
      <c r="M29779" s="34">
        <v>448</v>
      </c>
    </row>
    <row r="29780" spans="1:13" x14ac:dyDescent="0.2">
      <c r="A29780" s="34" t="s">
        <v>130674</v>
      </c>
      <c r="B29780" s="34">
        <v>300</v>
      </c>
      <c r="C29780" s="34">
        <v>299</v>
      </c>
      <c r="D29780" s="34">
        <v>337</v>
      </c>
      <c r="E29780" s="34">
        <v>361</v>
      </c>
      <c r="F29780" s="34">
        <v>308</v>
      </c>
      <c r="G29780" s="34">
        <v>277</v>
      </c>
      <c r="H29780" s="34">
        <v>322</v>
      </c>
      <c r="I29780" s="34">
        <v>347</v>
      </c>
      <c r="J29780" s="34">
        <v>300</v>
      </c>
      <c r="K29780" s="34">
        <v>258</v>
      </c>
      <c r="L29780" s="34">
        <v>328</v>
      </c>
      <c r="M29780" s="34">
        <v>277</v>
      </c>
    </row>
    <row r="29781" spans="1:13" x14ac:dyDescent="0.2">
      <c r="A29781" s="34" t="s">
        <v>130675</v>
      </c>
      <c r="B29781" s="34">
        <v>330</v>
      </c>
      <c r="C29781" s="34">
        <v>381</v>
      </c>
      <c r="D29781" s="34">
        <v>407</v>
      </c>
      <c r="E29781" s="34">
        <v>414</v>
      </c>
      <c r="F29781" s="34">
        <v>314</v>
      </c>
      <c r="G29781" s="34">
        <v>376</v>
      </c>
      <c r="H29781" s="34">
        <v>408</v>
      </c>
      <c r="I29781" s="34">
        <v>378</v>
      </c>
      <c r="J29781" s="34">
        <v>382</v>
      </c>
      <c r="K29781" s="34">
        <v>365</v>
      </c>
      <c r="L29781" s="34">
        <v>455</v>
      </c>
      <c r="M29781" s="34">
        <v>348</v>
      </c>
    </row>
    <row r="29782" spans="1:13" x14ac:dyDescent="0.2">
      <c r="A29782" s="34" t="s">
        <v>130676</v>
      </c>
      <c r="B29782" s="34">
        <v>359</v>
      </c>
      <c r="C29782" s="34">
        <v>345</v>
      </c>
      <c r="D29782" s="34">
        <v>371</v>
      </c>
      <c r="E29782" s="34">
        <v>378</v>
      </c>
      <c r="F29782" s="34">
        <v>393</v>
      </c>
      <c r="G29782" s="34">
        <v>362</v>
      </c>
      <c r="H29782" s="34">
        <v>452</v>
      </c>
      <c r="I29782" s="34">
        <v>353</v>
      </c>
      <c r="J29782" s="34">
        <v>375</v>
      </c>
      <c r="K29782" s="34">
        <v>320</v>
      </c>
      <c r="L29782" s="34">
        <v>393</v>
      </c>
      <c r="M29782" s="34">
        <v>320</v>
      </c>
    </row>
    <row r="29783" spans="1:13" x14ac:dyDescent="0.2">
      <c r="A29783" s="34" t="s">
        <v>130677</v>
      </c>
      <c r="B29783" s="34">
        <v>395</v>
      </c>
      <c r="C29783" s="34">
        <v>473</v>
      </c>
      <c r="D29783" s="34">
        <v>508</v>
      </c>
      <c r="E29783" s="34">
        <v>471</v>
      </c>
      <c r="F29783" s="34">
        <v>460</v>
      </c>
      <c r="G29783" s="34">
        <v>447</v>
      </c>
      <c r="H29783" s="34">
        <v>493</v>
      </c>
      <c r="I29783" s="34">
        <v>399</v>
      </c>
      <c r="J29783" s="34">
        <v>489</v>
      </c>
      <c r="K29783" s="34">
        <v>367</v>
      </c>
      <c r="L29783" s="34">
        <v>443</v>
      </c>
      <c r="M29783" s="34">
        <v>380</v>
      </c>
    </row>
    <row r="29784" spans="1:13" x14ac:dyDescent="0.2">
      <c r="A29784" s="34" t="s">
        <v>130678</v>
      </c>
      <c r="B29784" s="34">
        <v>526</v>
      </c>
      <c r="C29784" s="34">
        <v>545</v>
      </c>
      <c r="D29784" s="34">
        <v>608</v>
      </c>
      <c r="E29784" s="34">
        <v>582</v>
      </c>
      <c r="F29784" s="34">
        <v>504</v>
      </c>
      <c r="G29784" s="34">
        <v>560</v>
      </c>
      <c r="H29784" s="34">
        <v>592</v>
      </c>
      <c r="I29784" s="34">
        <v>540</v>
      </c>
      <c r="J29784" s="34">
        <v>592</v>
      </c>
      <c r="K29784" s="34">
        <v>447</v>
      </c>
      <c r="L29784" s="34">
        <v>460</v>
      </c>
      <c r="M29784" s="34">
        <v>404</v>
      </c>
    </row>
    <row r="29785" spans="1:13" x14ac:dyDescent="0.2">
      <c r="A29785" s="34" t="s">
        <v>130679</v>
      </c>
      <c r="B29785" s="34">
        <v>674</v>
      </c>
      <c r="C29785" s="34">
        <v>683</v>
      </c>
      <c r="D29785" s="34">
        <v>767</v>
      </c>
      <c r="E29785" s="34">
        <v>806</v>
      </c>
      <c r="F29785" s="34">
        <v>732</v>
      </c>
      <c r="G29785" s="34">
        <v>657</v>
      </c>
      <c r="H29785" s="34">
        <v>817</v>
      </c>
      <c r="I29785" s="34">
        <v>770</v>
      </c>
      <c r="J29785" s="34">
        <v>714</v>
      </c>
      <c r="K29785" s="34">
        <v>631</v>
      </c>
      <c r="L29785" s="34">
        <v>688</v>
      </c>
      <c r="M29785" s="34">
        <v>551</v>
      </c>
    </row>
    <row r="29786" spans="1:13" x14ac:dyDescent="0.2">
      <c r="A29786" s="34" t="s">
        <v>130680</v>
      </c>
      <c r="B29786" s="34">
        <v>327</v>
      </c>
      <c r="C29786" s="34">
        <v>346</v>
      </c>
      <c r="D29786" s="34">
        <v>382</v>
      </c>
      <c r="E29786" s="34">
        <v>394</v>
      </c>
      <c r="F29786" s="34">
        <v>341</v>
      </c>
      <c r="G29786" s="34">
        <v>290</v>
      </c>
      <c r="H29786" s="34">
        <v>388</v>
      </c>
      <c r="I29786" s="34">
        <v>416</v>
      </c>
      <c r="J29786" s="34">
        <v>375</v>
      </c>
      <c r="K29786" s="34">
        <v>323</v>
      </c>
      <c r="L29786" s="34">
        <v>415</v>
      </c>
      <c r="M29786" s="34">
        <v>266</v>
      </c>
    </row>
    <row r="29787" spans="1:13" x14ac:dyDescent="0.2">
      <c r="A29787" s="34" t="s">
        <v>130681</v>
      </c>
      <c r="B29787" s="34">
        <v>429</v>
      </c>
      <c r="C29787" s="34">
        <v>349</v>
      </c>
      <c r="D29787" s="34">
        <v>448</v>
      </c>
      <c r="E29787" s="34">
        <v>427</v>
      </c>
      <c r="F29787" s="34">
        <v>404</v>
      </c>
      <c r="G29787" s="34">
        <v>379</v>
      </c>
      <c r="H29787" s="34">
        <v>526</v>
      </c>
      <c r="I29787" s="34">
        <v>428</v>
      </c>
      <c r="J29787" s="34">
        <v>436</v>
      </c>
      <c r="K29787" s="34">
        <v>348</v>
      </c>
      <c r="L29787" s="34">
        <v>413</v>
      </c>
      <c r="M29787" s="34">
        <v>309</v>
      </c>
    </row>
    <row r="29788" spans="1:13" x14ac:dyDescent="0.2">
      <c r="A29788" s="34" t="s">
        <v>130682</v>
      </c>
      <c r="B29788" s="34">
        <v>424</v>
      </c>
      <c r="C29788" s="34">
        <v>431</v>
      </c>
      <c r="D29788" s="34">
        <v>412</v>
      </c>
      <c r="E29788" s="34">
        <v>469</v>
      </c>
      <c r="F29788" s="34">
        <v>396</v>
      </c>
      <c r="G29788" s="34">
        <v>425</v>
      </c>
      <c r="H29788" s="34">
        <v>391</v>
      </c>
      <c r="I29788" s="34">
        <v>451</v>
      </c>
      <c r="J29788" s="34">
        <v>357</v>
      </c>
      <c r="K29788" s="34">
        <v>355</v>
      </c>
      <c r="L29788" s="34">
        <v>374</v>
      </c>
      <c r="M29788" s="34">
        <v>355</v>
      </c>
    </row>
    <row r="29789" spans="1:13" x14ac:dyDescent="0.2">
      <c r="A29789" s="34" t="s">
        <v>130683</v>
      </c>
      <c r="B29789" s="34">
        <v>691</v>
      </c>
      <c r="C29789" s="34">
        <v>582</v>
      </c>
      <c r="D29789" s="34">
        <v>647</v>
      </c>
      <c r="E29789" s="34">
        <v>616</v>
      </c>
      <c r="F29789" s="34">
        <v>605</v>
      </c>
      <c r="G29789" s="34">
        <v>525</v>
      </c>
      <c r="H29789" s="34">
        <v>743</v>
      </c>
      <c r="I29789" s="34">
        <v>613</v>
      </c>
      <c r="J29789" s="34">
        <v>629</v>
      </c>
      <c r="K29789" s="34">
        <v>538</v>
      </c>
      <c r="L29789" s="34">
        <v>672</v>
      </c>
      <c r="M29789" s="34">
        <v>489</v>
      </c>
    </row>
    <row r="29790" spans="1:13" x14ac:dyDescent="0.2">
      <c r="A29790" s="34" t="s">
        <v>130684</v>
      </c>
      <c r="B29790" s="34">
        <v>583</v>
      </c>
      <c r="C29790" s="34">
        <v>648</v>
      </c>
      <c r="D29790" s="34">
        <v>554</v>
      </c>
      <c r="E29790" s="34">
        <v>702</v>
      </c>
      <c r="F29790" s="34">
        <v>558</v>
      </c>
      <c r="G29790" s="34">
        <v>603</v>
      </c>
      <c r="H29790" s="34">
        <v>651</v>
      </c>
      <c r="I29790" s="34">
        <v>689</v>
      </c>
      <c r="J29790" s="34">
        <v>673</v>
      </c>
      <c r="K29790" s="34">
        <v>482</v>
      </c>
      <c r="L29790" s="34">
        <v>660</v>
      </c>
      <c r="M29790" s="34">
        <v>568</v>
      </c>
    </row>
    <row r="29791" spans="1:13" x14ac:dyDescent="0.2">
      <c r="A29791" s="34" t="s">
        <v>130685</v>
      </c>
      <c r="B29791" s="34">
        <v>388</v>
      </c>
      <c r="C29791" s="34">
        <v>286</v>
      </c>
      <c r="D29791" s="34">
        <v>305</v>
      </c>
      <c r="E29791" s="34">
        <v>314</v>
      </c>
      <c r="F29791" s="34">
        <v>351</v>
      </c>
      <c r="G29791" s="34">
        <v>286</v>
      </c>
      <c r="H29791" s="34">
        <v>414</v>
      </c>
      <c r="I29791" s="34">
        <v>322</v>
      </c>
      <c r="J29791" s="34">
        <v>317</v>
      </c>
      <c r="K29791" s="34">
        <v>239</v>
      </c>
      <c r="L29791" s="34">
        <v>326</v>
      </c>
      <c r="M29791" s="34">
        <v>236</v>
      </c>
    </row>
    <row r="29792" spans="1:13" x14ac:dyDescent="0.2">
      <c r="A29792" s="34" t="s">
        <v>130686</v>
      </c>
      <c r="B29792" s="34">
        <v>500</v>
      </c>
      <c r="C29792" s="34">
        <v>564</v>
      </c>
      <c r="D29792" s="34">
        <v>572</v>
      </c>
      <c r="E29792" s="34">
        <v>679</v>
      </c>
      <c r="F29792" s="34">
        <v>505</v>
      </c>
      <c r="G29792" s="34">
        <v>557</v>
      </c>
      <c r="H29792" s="34">
        <v>583</v>
      </c>
      <c r="I29792" s="34">
        <v>622</v>
      </c>
      <c r="J29792" s="34">
        <v>553</v>
      </c>
      <c r="K29792" s="34">
        <v>445</v>
      </c>
      <c r="L29792" s="34">
        <v>509</v>
      </c>
      <c r="M29792" s="34">
        <v>479</v>
      </c>
    </row>
    <row r="29793" spans="1:13" x14ac:dyDescent="0.2">
      <c r="A29793" s="34" t="s">
        <v>130687</v>
      </c>
      <c r="B29793" s="34">
        <v>436</v>
      </c>
      <c r="C29793" s="34">
        <v>427</v>
      </c>
      <c r="D29793" s="34">
        <v>471</v>
      </c>
      <c r="E29793" s="34">
        <v>485</v>
      </c>
      <c r="F29793" s="34">
        <v>344</v>
      </c>
      <c r="G29793" s="34">
        <v>520</v>
      </c>
      <c r="H29793" s="34">
        <v>521</v>
      </c>
      <c r="I29793" s="34">
        <v>451</v>
      </c>
      <c r="J29793" s="34">
        <v>438</v>
      </c>
      <c r="K29793" s="34">
        <v>371</v>
      </c>
      <c r="L29793" s="34">
        <v>419</v>
      </c>
      <c r="M29793" s="34">
        <v>303</v>
      </c>
    </row>
    <row r="29794" spans="1:13" x14ac:dyDescent="0.2">
      <c r="A29794" s="34" t="s">
        <v>130688</v>
      </c>
      <c r="B29794" s="34">
        <v>217</v>
      </c>
      <c r="C29794" s="34">
        <v>322</v>
      </c>
      <c r="D29794" s="34">
        <v>286</v>
      </c>
      <c r="E29794" s="34">
        <v>342</v>
      </c>
      <c r="F29794" s="34">
        <v>282</v>
      </c>
      <c r="G29794" s="34">
        <v>294</v>
      </c>
      <c r="H29794" s="34">
        <v>330</v>
      </c>
      <c r="I29794" s="34">
        <v>338</v>
      </c>
      <c r="J29794" s="34">
        <v>286</v>
      </c>
      <c r="K29794" s="34">
        <v>250</v>
      </c>
      <c r="L29794" s="34">
        <v>318</v>
      </c>
      <c r="M29794" s="34">
        <v>267</v>
      </c>
    </row>
    <row r="29795" spans="1:13" x14ac:dyDescent="0.2">
      <c r="A29795" s="34" t="s">
        <v>130689</v>
      </c>
      <c r="B29795" s="34">
        <v>361</v>
      </c>
      <c r="C29795" s="34">
        <v>380</v>
      </c>
      <c r="D29795" s="34">
        <v>379</v>
      </c>
      <c r="E29795" s="34">
        <v>398</v>
      </c>
      <c r="F29795" s="34">
        <v>272</v>
      </c>
      <c r="G29795" s="34">
        <v>377</v>
      </c>
      <c r="H29795" s="34">
        <v>402</v>
      </c>
      <c r="I29795" s="34">
        <v>372</v>
      </c>
      <c r="J29795" s="34">
        <v>386</v>
      </c>
      <c r="K29795" s="34">
        <v>326</v>
      </c>
      <c r="L29795" s="34">
        <v>291</v>
      </c>
      <c r="M29795" s="34">
        <v>289</v>
      </c>
    </row>
    <row r="29796" spans="1:13" x14ac:dyDescent="0.2">
      <c r="A29796" s="34" t="s">
        <v>130690</v>
      </c>
      <c r="B29796" s="34">
        <v>471</v>
      </c>
      <c r="C29796" s="34">
        <v>546</v>
      </c>
      <c r="D29796" s="34">
        <v>487</v>
      </c>
      <c r="E29796" s="34">
        <v>496</v>
      </c>
      <c r="F29796" s="34">
        <v>459</v>
      </c>
      <c r="G29796" s="34">
        <v>505</v>
      </c>
      <c r="H29796" s="34">
        <v>497</v>
      </c>
      <c r="I29796" s="34">
        <v>515</v>
      </c>
      <c r="J29796" s="34">
        <v>558</v>
      </c>
      <c r="K29796" s="34">
        <v>435</v>
      </c>
      <c r="L29796" s="34">
        <v>455</v>
      </c>
      <c r="M29796" s="34">
        <v>390</v>
      </c>
    </row>
    <row r="29797" spans="1:13" x14ac:dyDescent="0.2">
      <c r="A29797" s="34" t="s">
        <v>130691</v>
      </c>
      <c r="B29797" s="34">
        <v>531</v>
      </c>
      <c r="C29797" s="34">
        <v>596</v>
      </c>
      <c r="D29797" s="34">
        <v>588</v>
      </c>
      <c r="E29797" s="34">
        <v>674</v>
      </c>
      <c r="F29797" s="34">
        <v>471</v>
      </c>
      <c r="G29797" s="34">
        <v>535</v>
      </c>
      <c r="H29797" s="34">
        <v>667</v>
      </c>
      <c r="I29797" s="34">
        <v>586</v>
      </c>
      <c r="J29797" s="34">
        <v>542</v>
      </c>
      <c r="K29797" s="34">
        <v>450</v>
      </c>
      <c r="L29797" s="34">
        <v>523</v>
      </c>
      <c r="M29797" s="34">
        <v>460</v>
      </c>
    </row>
    <row r="29798" spans="1:13" x14ac:dyDescent="0.2">
      <c r="A29798" s="34" t="s">
        <v>130692</v>
      </c>
      <c r="B29798" s="34">
        <v>218</v>
      </c>
      <c r="C29798" s="34">
        <v>352</v>
      </c>
      <c r="D29798" s="34">
        <v>260</v>
      </c>
      <c r="E29798" s="34">
        <v>394</v>
      </c>
      <c r="F29798" s="34">
        <v>259</v>
      </c>
      <c r="G29798" s="34">
        <v>394</v>
      </c>
      <c r="H29798" s="34">
        <v>287</v>
      </c>
      <c r="I29798" s="34">
        <v>390</v>
      </c>
      <c r="J29798" s="34">
        <v>295</v>
      </c>
      <c r="K29798" s="34">
        <v>282</v>
      </c>
      <c r="L29798" s="34">
        <v>217</v>
      </c>
      <c r="M29798" s="34">
        <v>303</v>
      </c>
    </row>
    <row r="29799" spans="1:13" x14ac:dyDescent="0.2">
      <c r="A29799" s="34" t="s">
        <v>130693</v>
      </c>
      <c r="B29799" s="34">
        <v>683</v>
      </c>
      <c r="C29799" s="34">
        <v>636</v>
      </c>
      <c r="D29799" s="34">
        <v>689</v>
      </c>
      <c r="E29799" s="34">
        <v>621</v>
      </c>
      <c r="F29799" s="34">
        <v>626</v>
      </c>
      <c r="G29799" s="34">
        <v>574</v>
      </c>
      <c r="H29799" s="34">
        <v>676</v>
      </c>
      <c r="I29799" s="34">
        <v>582</v>
      </c>
      <c r="J29799" s="34">
        <v>694</v>
      </c>
      <c r="K29799" s="34">
        <v>471</v>
      </c>
      <c r="L29799" s="34">
        <v>670</v>
      </c>
      <c r="M29799" s="34">
        <v>473</v>
      </c>
    </row>
    <row r="29800" spans="1:13" x14ac:dyDescent="0.2">
      <c r="A29800" s="34" t="s">
        <v>130694</v>
      </c>
      <c r="B29800" s="34">
        <v>400</v>
      </c>
      <c r="C29800" s="34">
        <v>667</v>
      </c>
      <c r="D29800" s="34">
        <v>442</v>
      </c>
      <c r="E29800" s="34">
        <v>636</v>
      </c>
      <c r="F29800" s="34">
        <v>374</v>
      </c>
      <c r="G29800" s="34">
        <v>496</v>
      </c>
      <c r="H29800" s="34">
        <v>464</v>
      </c>
      <c r="I29800" s="34">
        <v>538</v>
      </c>
      <c r="J29800" s="34">
        <v>458</v>
      </c>
      <c r="K29800" s="34">
        <v>430</v>
      </c>
      <c r="L29800" s="34">
        <v>421</v>
      </c>
      <c r="M29800" s="34">
        <v>455</v>
      </c>
    </row>
    <row r="29801" spans="1:13" x14ac:dyDescent="0.2">
      <c r="A29801" s="34" t="s">
        <v>130695</v>
      </c>
      <c r="B29801" s="34">
        <v>369</v>
      </c>
      <c r="C29801" s="34">
        <v>368</v>
      </c>
      <c r="D29801" s="34">
        <v>367</v>
      </c>
      <c r="E29801" s="34">
        <v>415</v>
      </c>
      <c r="F29801" s="34">
        <v>281</v>
      </c>
      <c r="G29801" s="34">
        <v>393</v>
      </c>
      <c r="H29801" s="34">
        <v>396</v>
      </c>
      <c r="I29801" s="34">
        <v>386</v>
      </c>
      <c r="J29801" s="34">
        <v>353</v>
      </c>
      <c r="K29801" s="34">
        <v>320</v>
      </c>
      <c r="L29801" s="34">
        <v>407</v>
      </c>
      <c r="M29801" s="34">
        <v>313</v>
      </c>
    </row>
    <row r="29802" spans="1:13" x14ac:dyDescent="0.2">
      <c r="A29802" s="34" t="s">
        <v>130696</v>
      </c>
      <c r="B29802" s="34">
        <v>383</v>
      </c>
      <c r="C29802" s="34">
        <v>352</v>
      </c>
      <c r="D29802" s="34">
        <v>416</v>
      </c>
      <c r="E29802" s="34">
        <v>392</v>
      </c>
      <c r="F29802" s="34">
        <v>409</v>
      </c>
      <c r="G29802" s="34">
        <v>356</v>
      </c>
      <c r="H29802" s="34">
        <v>453</v>
      </c>
      <c r="I29802" s="34">
        <v>343</v>
      </c>
      <c r="J29802" s="34">
        <v>435</v>
      </c>
      <c r="K29802" s="34">
        <v>283</v>
      </c>
      <c r="L29802" s="34">
        <v>367</v>
      </c>
      <c r="M29802" s="34">
        <v>328</v>
      </c>
    </row>
    <row r="29803" spans="1:13" x14ac:dyDescent="0.2">
      <c r="A29803" s="34" t="s">
        <v>130697</v>
      </c>
      <c r="B29803" s="34">
        <v>220</v>
      </c>
      <c r="C29803" s="34">
        <v>250</v>
      </c>
      <c r="D29803" s="34">
        <v>235</v>
      </c>
      <c r="E29803" s="34">
        <v>285</v>
      </c>
      <c r="F29803" s="34">
        <v>214</v>
      </c>
      <c r="G29803" s="34">
        <v>252</v>
      </c>
      <c r="H29803" s="34">
        <v>247</v>
      </c>
      <c r="I29803" s="34">
        <v>213</v>
      </c>
      <c r="J29803" s="34">
        <v>300</v>
      </c>
      <c r="K29803" s="34">
        <v>221</v>
      </c>
      <c r="L29803" s="34">
        <v>206</v>
      </c>
      <c r="M29803" s="34">
        <v>178</v>
      </c>
    </row>
    <row r="29804" spans="1:13" x14ac:dyDescent="0.2">
      <c r="A29804" s="34" t="s">
        <v>130698</v>
      </c>
      <c r="B29804" s="34">
        <v>234</v>
      </c>
      <c r="C29804" s="34">
        <v>263</v>
      </c>
      <c r="D29804" s="34">
        <v>283</v>
      </c>
      <c r="E29804" s="34">
        <v>212</v>
      </c>
      <c r="F29804" s="34">
        <v>217</v>
      </c>
      <c r="G29804" s="34">
        <v>253</v>
      </c>
      <c r="H29804" s="34">
        <v>298</v>
      </c>
      <c r="I29804" s="34">
        <v>255</v>
      </c>
      <c r="J29804" s="34">
        <v>308</v>
      </c>
      <c r="K29804" s="34">
        <v>224</v>
      </c>
      <c r="L29804" s="34">
        <v>300</v>
      </c>
      <c r="M29804" s="34">
        <v>187</v>
      </c>
    </row>
    <row r="29805" spans="1:13" x14ac:dyDescent="0.2">
      <c r="A29805" s="34" t="s">
        <v>130699</v>
      </c>
      <c r="B29805" s="34">
        <v>244</v>
      </c>
      <c r="C29805" s="34">
        <v>284</v>
      </c>
      <c r="D29805" s="34">
        <v>299</v>
      </c>
      <c r="E29805" s="34">
        <v>239</v>
      </c>
      <c r="F29805" s="34">
        <v>221</v>
      </c>
      <c r="G29805" s="34">
        <v>224</v>
      </c>
      <c r="H29805" s="34">
        <v>279</v>
      </c>
      <c r="I29805" s="34">
        <v>240</v>
      </c>
      <c r="J29805" s="34">
        <v>240</v>
      </c>
      <c r="K29805" s="34">
        <v>199</v>
      </c>
      <c r="L29805" s="34">
        <v>283</v>
      </c>
      <c r="M29805" s="34">
        <v>201</v>
      </c>
    </row>
    <row r="29806" spans="1:13" x14ac:dyDescent="0.2">
      <c r="A29806" s="34" t="s">
        <v>130700</v>
      </c>
      <c r="B29806" s="34">
        <v>569</v>
      </c>
      <c r="C29806" s="34">
        <v>439</v>
      </c>
      <c r="D29806" s="34">
        <v>487</v>
      </c>
      <c r="E29806" s="34">
        <v>515</v>
      </c>
      <c r="F29806" s="34">
        <v>522</v>
      </c>
      <c r="G29806" s="34">
        <v>414</v>
      </c>
      <c r="H29806" s="34">
        <v>603</v>
      </c>
      <c r="I29806" s="34">
        <v>489</v>
      </c>
      <c r="J29806" s="34">
        <v>583</v>
      </c>
      <c r="K29806" s="34">
        <v>386</v>
      </c>
      <c r="L29806" s="34">
        <v>422</v>
      </c>
      <c r="M29806" s="34">
        <v>342</v>
      </c>
    </row>
    <row r="29807" spans="1:13" x14ac:dyDescent="0.2">
      <c r="A29807" s="34" t="s">
        <v>130701</v>
      </c>
      <c r="B29807" s="34">
        <v>499</v>
      </c>
      <c r="C29807" s="34">
        <v>446</v>
      </c>
      <c r="D29807" s="34">
        <v>514</v>
      </c>
      <c r="E29807" s="34">
        <v>425</v>
      </c>
      <c r="F29807" s="34">
        <v>396</v>
      </c>
      <c r="G29807" s="34">
        <v>407</v>
      </c>
      <c r="H29807" s="34">
        <v>468</v>
      </c>
      <c r="I29807" s="34">
        <v>394</v>
      </c>
      <c r="J29807" s="34">
        <v>542</v>
      </c>
      <c r="K29807" s="34">
        <v>335</v>
      </c>
      <c r="L29807" s="34">
        <v>466</v>
      </c>
      <c r="M29807" s="34">
        <v>341</v>
      </c>
    </row>
    <row r="29808" spans="1:13" x14ac:dyDescent="0.2">
      <c r="A29808" s="34" t="s">
        <v>130702</v>
      </c>
      <c r="B29808" s="34">
        <v>345</v>
      </c>
      <c r="C29808" s="34">
        <v>338</v>
      </c>
      <c r="D29808" s="34">
        <v>352</v>
      </c>
      <c r="E29808" s="34">
        <v>366</v>
      </c>
      <c r="F29808" s="34">
        <v>328</v>
      </c>
      <c r="G29808" s="34">
        <v>334</v>
      </c>
      <c r="H29808" s="34">
        <v>383</v>
      </c>
      <c r="I29808" s="34">
        <v>350</v>
      </c>
      <c r="J29808" s="34">
        <v>383</v>
      </c>
      <c r="K29808" s="34">
        <v>270</v>
      </c>
      <c r="L29808" s="34">
        <v>369</v>
      </c>
      <c r="M29808" s="34">
        <v>215</v>
      </c>
    </row>
    <row r="29809" spans="1:13" x14ac:dyDescent="0.2">
      <c r="A29809" s="34" t="s">
        <v>130703</v>
      </c>
      <c r="B29809" s="34">
        <v>179</v>
      </c>
      <c r="C29809" s="34">
        <v>198</v>
      </c>
      <c r="D29809" s="34">
        <v>153</v>
      </c>
      <c r="E29809" s="34">
        <v>231</v>
      </c>
      <c r="F29809" s="34">
        <v>147</v>
      </c>
      <c r="G29809" s="34">
        <v>177</v>
      </c>
      <c r="H29809" s="34">
        <v>184</v>
      </c>
      <c r="I29809" s="34">
        <v>216</v>
      </c>
      <c r="J29809" s="34">
        <v>172</v>
      </c>
      <c r="K29809" s="34">
        <v>160</v>
      </c>
      <c r="L29809" s="34">
        <v>194</v>
      </c>
      <c r="M29809" s="34">
        <v>172</v>
      </c>
    </row>
    <row r="29810" spans="1:13" x14ac:dyDescent="0.2">
      <c r="A29810" s="34" t="s">
        <v>130704</v>
      </c>
      <c r="B29810" s="34">
        <v>232</v>
      </c>
      <c r="C29810" s="34">
        <v>180</v>
      </c>
      <c r="D29810" s="34">
        <v>320</v>
      </c>
      <c r="E29810" s="34">
        <v>268</v>
      </c>
      <c r="F29810" s="34">
        <v>261</v>
      </c>
      <c r="G29810" s="34">
        <v>265</v>
      </c>
      <c r="H29810" s="34">
        <v>255</v>
      </c>
      <c r="I29810" s="34">
        <v>276</v>
      </c>
      <c r="J29810" s="34">
        <v>218</v>
      </c>
      <c r="K29810" s="34">
        <v>204</v>
      </c>
      <c r="L29810" s="34">
        <v>235</v>
      </c>
      <c r="M29810" s="34">
        <v>224</v>
      </c>
    </row>
    <row r="29811" spans="1:13" x14ac:dyDescent="0.2">
      <c r="A29811" s="34" t="s">
        <v>130705</v>
      </c>
      <c r="B29811" s="34">
        <v>234</v>
      </c>
      <c r="C29811" s="34">
        <v>279</v>
      </c>
      <c r="D29811" s="34">
        <v>323</v>
      </c>
      <c r="E29811" s="34">
        <v>311</v>
      </c>
      <c r="F29811" s="34">
        <v>251</v>
      </c>
      <c r="G29811" s="34">
        <v>308</v>
      </c>
      <c r="H29811" s="34">
        <v>357</v>
      </c>
      <c r="I29811" s="34">
        <v>298</v>
      </c>
      <c r="J29811" s="34">
        <v>291</v>
      </c>
      <c r="K29811" s="34">
        <v>207</v>
      </c>
      <c r="L29811" s="34">
        <v>305</v>
      </c>
      <c r="M29811" s="34">
        <v>272</v>
      </c>
    </row>
    <row r="29812" spans="1:13" x14ac:dyDescent="0.2">
      <c r="A29812" s="34" t="s">
        <v>130706</v>
      </c>
      <c r="B29812" s="34">
        <v>295</v>
      </c>
      <c r="C29812" s="34">
        <v>210</v>
      </c>
      <c r="D29812" s="34">
        <v>244</v>
      </c>
      <c r="E29812" s="34">
        <v>253</v>
      </c>
      <c r="F29812" s="34">
        <v>237</v>
      </c>
      <c r="G29812" s="34">
        <v>228</v>
      </c>
      <c r="H29812" s="34">
        <v>281</v>
      </c>
      <c r="I29812" s="34">
        <v>276</v>
      </c>
      <c r="J29812" s="34">
        <v>290</v>
      </c>
      <c r="K29812" s="34">
        <v>174</v>
      </c>
      <c r="L29812" s="34">
        <v>236</v>
      </c>
      <c r="M29812" s="34">
        <v>202</v>
      </c>
    </row>
    <row r="29813" spans="1:13" x14ac:dyDescent="0.2">
      <c r="A29813" s="34" t="s">
        <v>130707</v>
      </c>
      <c r="B29813" s="34">
        <v>407</v>
      </c>
      <c r="C29813" s="34">
        <v>440</v>
      </c>
      <c r="D29813" s="34">
        <v>436</v>
      </c>
      <c r="E29813" s="34">
        <v>428</v>
      </c>
      <c r="F29813" s="34">
        <v>418</v>
      </c>
      <c r="G29813" s="34">
        <v>322</v>
      </c>
      <c r="H29813" s="34">
        <v>532</v>
      </c>
      <c r="I29813" s="34">
        <v>381</v>
      </c>
      <c r="J29813" s="34">
        <v>458</v>
      </c>
      <c r="K29813" s="34">
        <v>309</v>
      </c>
      <c r="L29813" s="34">
        <v>399</v>
      </c>
      <c r="M29813" s="34">
        <v>270</v>
      </c>
    </row>
    <row r="29814" spans="1:13" x14ac:dyDescent="0.2">
      <c r="A29814" s="34" t="s">
        <v>130708</v>
      </c>
      <c r="B29814" s="34">
        <v>315</v>
      </c>
      <c r="C29814" s="34">
        <v>367</v>
      </c>
      <c r="D29814" s="34">
        <v>408</v>
      </c>
      <c r="E29814" s="34">
        <v>438</v>
      </c>
      <c r="F29814" s="34">
        <v>382</v>
      </c>
      <c r="G29814" s="34">
        <v>359</v>
      </c>
      <c r="H29814" s="34">
        <v>418</v>
      </c>
      <c r="I29814" s="34">
        <v>384</v>
      </c>
      <c r="J29814" s="34">
        <v>405</v>
      </c>
      <c r="K29814" s="34">
        <v>352</v>
      </c>
      <c r="L29814" s="34">
        <v>353</v>
      </c>
      <c r="M29814" s="34">
        <v>340</v>
      </c>
    </row>
    <row r="29815" spans="1:13" x14ac:dyDescent="0.2">
      <c r="A29815" s="34" t="s">
        <v>130709</v>
      </c>
      <c r="B29815" s="34">
        <v>238</v>
      </c>
      <c r="C29815" s="34">
        <v>196</v>
      </c>
      <c r="D29815" s="34">
        <v>260</v>
      </c>
      <c r="E29815" s="34">
        <v>286</v>
      </c>
      <c r="F29815" s="34">
        <v>234</v>
      </c>
      <c r="G29815" s="34">
        <v>233</v>
      </c>
      <c r="H29815" s="34">
        <v>244</v>
      </c>
      <c r="I29815" s="34">
        <v>225</v>
      </c>
      <c r="J29815" s="34">
        <v>280</v>
      </c>
      <c r="K29815" s="34">
        <v>209</v>
      </c>
      <c r="L29815" s="34">
        <v>230</v>
      </c>
      <c r="M29815" s="34">
        <v>154</v>
      </c>
    </row>
    <row r="29816" spans="1:13" x14ac:dyDescent="0.2">
      <c r="A29816" s="34" t="s">
        <v>130710</v>
      </c>
      <c r="B29816" s="34">
        <v>334</v>
      </c>
      <c r="C29816" s="34">
        <v>397</v>
      </c>
      <c r="D29816" s="34">
        <v>356</v>
      </c>
      <c r="E29816" s="34">
        <v>384</v>
      </c>
      <c r="F29816" s="34">
        <v>294</v>
      </c>
      <c r="G29816" s="34">
        <v>305</v>
      </c>
      <c r="H29816" s="34">
        <v>338</v>
      </c>
      <c r="I29816" s="34">
        <v>376</v>
      </c>
      <c r="J29816" s="34">
        <v>350</v>
      </c>
      <c r="K29816" s="34">
        <v>277</v>
      </c>
      <c r="L29816" s="34">
        <v>355</v>
      </c>
      <c r="M29816" s="34">
        <v>271</v>
      </c>
    </row>
    <row r="29817" spans="1:13" x14ac:dyDescent="0.2">
      <c r="A29817" s="34" t="s">
        <v>130711</v>
      </c>
      <c r="B29817" s="34">
        <v>581</v>
      </c>
      <c r="C29817" s="34">
        <v>619</v>
      </c>
      <c r="D29817" s="34">
        <v>604</v>
      </c>
      <c r="E29817" s="34">
        <v>582</v>
      </c>
      <c r="F29817" s="34">
        <v>496</v>
      </c>
      <c r="G29817" s="34">
        <v>533</v>
      </c>
      <c r="H29817" s="34">
        <v>609</v>
      </c>
      <c r="I29817" s="34">
        <v>625</v>
      </c>
      <c r="J29817" s="34">
        <v>605</v>
      </c>
      <c r="K29817" s="34">
        <v>429</v>
      </c>
      <c r="L29817" s="34">
        <v>593</v>
      </c>
      <c r="M29817" s="34">
        <v>439</v>
      </c>
    </row>
    <row r="29818" spans="1:13" x14ac:dyDescent="0.2">
      <c r="A29818" s="34" t="s">
        <v>130712</v>
      </c>
      <c r="B29818" s="34">
        <v>421</v>
      </c>
      <c r="C29818" s="34">
        <v>508</v>
      </c>
      <c r="D29818" s="34">
        <v>460</v>
      </c>
      <c r="E29818" s="34">
        <v>506</v>
      </c>
      <c r="F29818" s="34">
        <v>375</v>
      </c>
      <c r="G29818" s="34">
        <v>437</v>
      </c>
      <c r="H29818" s="34">
        <v>436</v>
      </c>
      <c r="I29818" s="34">
        <v>446</v>
      </c>
      <c r="J29818" s="34">
        <v>443</v>
      </c>
      <c r="K29818" s="34">
        <v>421</v>
      </c>
      <c r="L29818" s="34">
        <v>488</v>
      </c>
      <c r="M29818" s="34">
        <v>397</v>
      </c>
    </row>
    <row r="29819" spans="1:13" x14ac:dyDescent="0.2">
      <c r="A29819" s="34" t="s">
        <v>130713</v>
      </c>
      <c r="B29819" s="34">
        <v>592</v>
      </c>
      <c r="C29819" s="34">
        <v>554</v>
      </c>
      <c r="D29819" s="34">
        <v>576</v>
      </c>
      <c r="E29819" s="34">
        <v>573</v>
      </c>
      <c r="F29819" s="34">
        <v>484</v>
      </c>
      <c r="G29819" s="34">
        <v>508</v>
      </c>
      <c r="H29819" s="34">
        <v>600</v>
      </c>
      <c r="I29819" s="34">
        <v>484</v>
      </c>
      <c r="J29819" s="34">
        <v>535</v>
      </c>
      <c r="K29819" s="34">
        <v>434</v>
      </c>
      <c r="L29819" s="34">
        <v>548</v>
      </c>
      <c r="M29819" s="34">
        <v>451</v>
      </c>
    </row>
    <row r="29820" spans="1:13" x14ac:dyDescent="0.2">
      <c r="A29820" s="34" t="s">
        <v>130714</v>
      </c>
      <c r="B29820" s="34">
        <v>401</v>
      </c>
      <c r="C29820" s="34">
        <v>425</v>
      </c>
      <c r="D29820" s="34">
        <v>439</v>
      </c>
      <c r="E29820" s="34">
        <v>438</v>
      </c>
      <c r="F29820" s="34">
        <v>416</v>
      </c>
      <c r="G29820" s="34">
        <v>338</v>
      </c>
      <c r="H29820" s="34">
        <v>446</v>
      </c>
      <c r="I29820" s="34">
        <v>396</v>
      </c>
      <c r="J29820" s="34">
        <v>450</v>
      </c>
      <c r="K29820" s="34">
        <v>323</v>
      </c>
      <c r="L29820" s="34">
        <v>357</v>
      </c>
      <c r="M29820" s="34">
        <v>277</v>
      </c>
    </row>
    <row r="29821" spans="1:13" x14ac:dyDescent="0.2">
      <c r="A29821" s="34" t="s">
        <v>130715</v>
      </c>
      <c r="B29821" s="34">
        <v>282</v>
      </c>
      <c r="C29821" s="34">
        <v>301</v>
      </c>
      <c r="D29821" s="34">
        <v>289</v>
      </c>
      <c r="E29821" s="34">
        <v>406</v>
      </c>
      <c r="F29821" s="34">
        <v>298</v>
      </c>
      <c r="G29821" s="34">
        <v>310</v>
      </c>
      <c r="H29821" s="34">
        <v>350</v>
      </c>
      <c r="I29821" s="34">
        <v>337</v>
      </c>
      <c r="J29821" s="34">
        <v>327</v>
      </c>
      <c r="K29821" s="34">
        <v>277</v>
      </c>
      <c r="L29821" s="34">
        <v>335</v>
      </c>
      <c r="M29821" s="34">
        <v>257</v>
      </c>
    </row>
    <row r="29822" spans="1:13" x14ac:dyDescent="0.2">
      <c r="A29822" s="34" t="s">
        <v>130716</v>
      </c>
      <c r="B29822" s="34">
        <v>610</v>
      </c>
      <c r="C29822" s="34">
        <v>593</v>
      </c>
      <c r="D29822" s="34">
        <v>763</v>
      </c>
      <c r="E29822" s="34">
        <v>688</v>
      </c>
      <c r="F29822" s="34">
        <v>630</v>
      </c>
      <c r="G29822" s="34">
        <v>638</v>
      </c>
      <c r="H29822" s="34">
        <v>797</v>
      </c>
      <c r="I29822" s="34">
        <v>637</v>
      </c>
      <c r="J29822" s="34">
        <v>761</v>
      </c>
      <c r="K29822" s="34">
        <v>503</v>
      </c>
      <c r="L29822" s="34">
        <v>674</v>
      </c>
      <c r="M29822" s="34">
        <v>442</v>
      </c>
    </row>
    <row r="29823" spans="1:13" x14ac:dyDescent="0.2">
      <c r="A29823" s="34" t="s">
        <v>130717</v>
      </c>
      <c r="B29823" s="34">
        <v>289</v>
      </c>
      <c r="C29823" s="34">
        <v>331</v>
      </c>
      <c r="D29823" s="34">
        <v>269</v>
      </c>
      <c r="E29823" s="34">
        <v>376</v>
      </c>
      <c r="F29823" s="34">
        <v>256</v>
      </c>
      <c r="G29823" s="34">
        <v>295</v>
      </c>
      <c r="H29823" s="34">
        <v>292</v>
      </c>
      <c r="I29823" s="34">
        <v>349</v>
      </c>
      <c r="J29823" s="34">
        <v>312</v>
      </c>
      <c r="K29823" s="34">
        <v>260</v>
      </c>
      <c r="L29823" s="34">
        <v>354</v>
      </c>
      <c r="M29823" s="34">
        <v>238</v>
      </c>
    </row>
    <row r="29824" spans="1:13" x14ac:dyDescent="0.2">
      <c r="A29824" s="34" t="s">
        <v>130718</v>
      </c>
      <c r="B29824" s="34">
        <v>203</v>
      </c>
      <c r="C29824" s="34">
        <v>197</v>
      </c>
      <c r="D29824" s="34">
        <v>258</v>
      </c>
      <c r="E29824" s="34">
        <v>326</v>
      </c>
      <c r="F29824" s="34">
        <v>255</v>
      </c>
      <c r="G29824" s="34">
        <v>271</v>
      </c>
      <c r="H29824" s="34">
        <v>317</v>
      </c>
      <c r="I29824" s="34">
        <v>268</v>
      </c>
      <c r="J29824" s="34">
        <v>270</v>
      </c>
      <c r="K29824" s="34">
        <v>249</v>
      </c>
      <c r="L29824" s="34">
        <v>240</v>
      </c>
      <c r="M29824" s="34">
        <v>214</v>
      </c>
    </row>
    <row r="29825" spans="1:13" x14ac:dyDescent="0.2">
      <c r="A29825" s="34" t="s">
        <v>130719</v>
      </c>
      <c r="B29825" s="34">
        <v>212</v>
      </c>
      <c r="C29825" s="34">
        <v>236</v>
      </c>
      <c r="D29825" s="34">
        <v>176</v>
      </c>
      <c r="E29825" s="34">
        <v>273</v>
      </c>
      <c r="F29825" s="34">
        <v>173</v>
      </c>
      <c r="G29825" s="34">
        <v>217</v>
      </c>
      <c r="H29825" s="34">
        <v>213</v>
      </c>
      <c r="I29825" s="34">
        <v>237</v>
      </c>
      <c r="J29825" s="34">
        <v>217</v>
      </c>
      <c r="K29825" s="34">
        <v>174</v>
      </c>
      <c r="L29825" s="34">
        <v>186</v>
      </c>
      <c r="M29825" s="34">
        <v>172</v>
      </c>
    </row>
    <row r="29826" spans="1:13" x14ac:dyDescent="0.2">
      <c r="A29826" s="34" t="s">
        <v>130720</v>
      </c>
      <c r="B29826" s="34">
        <v>233</v>
      </c>
      <c r="C29826" s="34">
        <v>266</v>
      </c>
      <c r="D29826" s="34">
        <v>249</v>
      </c>
      <c r="E29826" s="34">
        <v>247</v>
      </c>
      <c r="F29826" s="34">
        <v>228</v>
      </c>
      <c r="G29826" s="34">
        <v>251</v>
      </c>
      <c r="H29826" s="34">
        <v>310</v>
      </c>
      <c r="I29826" s="34">
        <v>237</v>
      </c>
      <c r="J29826" s="34">
        <v>257</v>
      </c>
      <c r="K29826" s="34">
        <v>225</v>
      </c>
      <c r="L29826" s="34">
        <v>221</v>
      </c>
      <c r="M29826" s="34">
        <v>202</v>
      </c>
    </row>
    <row r="29827" spans="1:13" x14ac:dyDescent="0.2">
      <c r="A29827" s="34" t="s">
        <v>130721</v>
      </c>
      <c r="B29827" s="34">
        <v>272</v>
      </c>
      <c r="C29827" s="34">
        <v>272</v>
      </c>
      <c r="D29827" s="34">
        <v>270</v>
      </c>
      <c r="E29827" s="34">
        <v>304</v>
      </c>
      <c r="F29827" s="34">
        <v>222</v>
      </c>
      <c r="G29827" s="34">
        <v>268</v>
      </c>
      <c r="H29827" s="34">
        <v>288</v>
      </c>
      <c r="I29827" s="34">
        <v>224</v>
      </c>
      <c r="J29827" s="34">
        <v>275</v>
      </c>
      <c r="K29827" s="34">
        <v>229</v>
      </c>
      <c r="L29827" s="34">
        <v>218</v>
      </c>
      <c r="M29827" s="34">
        <v>199</v>
      </c>
    </row>
    <row r="29828" spans="1:13" x14ac:dyDescent="0.2">
      <c r="A29828" s="34" t="s">
        <v>130722</v>
      </c>
      <c r="B29828" s="34">
        <v>425</v>
      </c>
      <c r="C29828" s="34">
        <v>329</v>
      </c>
      <c r="D29828" s="34">
        <v>365</v>
      </c>
      <c r="E29828" s="34">
        <v>429</v>
      </c>
      <c r="F29828" s="34">
        <v>413</v>
      </c>
      <c r="G29828" s="34">
        <v>368</v>
      </c>
      <c r="H29828" s="34">
        <v>484</v>
      </c>
      <c r="I29828" s="34">
        <v>345</v>
      </c>
      <c r="J29828" s="34">
        <v>468</v>
      </c>
      <c r="K29828" s="34">
        <v>304</v>
      </c>
      <c r="L29828" s="34">
        <v>401</v>
      </c>
      <c r="M29828" s="34">
        <v>293</v>
      </c>
    </row>
    <row r="29829" spans="1:13" x14ac:dyDescent="0.2">
      <c r="A29829" s="34" t="s">
        <v>130723</v>
      </c>
      <c r="B29829" s="34">
        <v>264</v>
      </c>
      <c r="C29829" s="34">
        <v>305</v>
      </c>
      <c r="D29829" s="34">
        <v>346</v>
      </c>
      <c r="E29829" s="34">
        <v>317</v>
      </c>
      <c r="F29829" s="34">
        <v>284</v>
      </c>
      <c r="G29829" s="34">
        <v>319</v>
      </c>
      <c r="H29829" s="34">
        <v>323</v>
      </c>
      <c r="I29829" s="34">
        <v>295</v>
      </c>
      <c r="J29829" s="34">
        <v>401</v>
      </c>
      <c r="K29829" s="34">
        <v>235</v>
      </c>
      <c r="L29829" s="34">
        <v>324</v>
      </c>
      <c r="M29829" s="34">
        <v>266</v>
      </c>
    </row>
    <row r="29830" spans="1:13" x14ac:dyDescent="0.2">
      <c r="A29830" s="34" t="s">
        <v>130724</v>
      </c>
      <c r="B29830" s="34">
        <v>251</v>
      </c>
      <c r="C29830" s="34">
        <v>176</v>
      </c>
      <c r="D29830" s="34">
        <v>214</v>
      </c>
      <c r="E29830" s="34">
        <v>223</v>
      </c>
      <c r="F29830" s="34">
        <v>184</v>
      </c>
      <c r="G29830" s="34">
        <v>211</v>
      </c>
      <c r="H29830" s="34">
        <v>230</v>
      </c>
      <c r="I29830" s="34">
        <v>239</v>
      </c>
      <c r="J29830" s="34">
        <v>261</v>
      </c>
      <c r="K29830" s="34">
        <v>162</v>
      </c>
      <c r="L29830" s="34">
        <v>233</v>
      </c>
      <c r="M29830" s="34">
        <v>170</v>
      </c>
    </row>
    <row r="29831" spans="1:13" x14ac:dyDescent="0.2">
      <c r="A29831" s="34" t="s">
        <v>130725</v>
      </c>
      <c r="B29831" s="34">
        <v>302</v>
      </c>
      <c r="C29831" s="34">
        <v>279</v>
      </c>
      <c r="D29831" s="34">
        <v>228</v>
      </c>
      <c r="E29831" s="34">
        <v>341</v>
      </c>
      <c r="F29831" s="34">
        <v>270</v>
      </c>
      <c r="G29831" s="34">
        <v>236</v>
      </c>
      <c r="H29831" s="34">
        <v>288</v>
      </c>
      <c r="I29831" s="34">
        <v>296</v>
      </c>
      <c r="J29831" s="34">
        <v>317</v>
      </c>
      <c r="K29831" s="34">
        <v>204</v>
      </c>
      <c r="L29831" s="34">
        <v>286</v>
      </c>
      <c r="M29831" s="34">
        <v>215</v>
      </c>
    </row>
    <row r="29832" spans="1:13" x14ac:dyDescent="0.2">
      <c r="A29832" s="34" t="s">
        <v>130726</v>
      </c>
      <c r="B29832" s="34">
        <v>222</v>
      </c>
      <c r="C29832" s="34">
        <v>333</v>
      </c>
      <c r="D29832" s="34">
        <v>303</v>
      </c>
      <c r="E29832" s="34">
        <v>339</v>
      </c>
      <c r="F29832" s="34">
        <v>372</v>
      </c>
      <c r="G29832" s="34">
        <v>314</v>
      </c>
      <c r="H29832" s="34">
        <v>470</v>
      </c>
      <c r="I29832" s="34">
        <v>340</v>
      </c>
      <c r="J29832" s="34">
        <v>348</v>
      </c>
      <c r="K29832" s="34">
        <v>290</v>
      </c>
      <c r="L29832" s="34">
        <v>285</v>
      </c>
      <c r="M29832" s="34">
        <v>223</v>
      </c>
    </row>
    <row r="29833" spans="1:13" x14ac:dyDescent="0.2">
      <c r="A29833" s="34" t="s">
        <v>130727</v>
      </c>
      <c r="B29833" s="34">
        <v>197</v>
      </c>
      <c r="C29833" s="34">
        <v>263</v>
      </c>
      <c r="D29833" s="34">
        <v>248</v>
      </c>
      <c r="E29833" s="34">
        <v>276</v>
      </c>
      <c r="F29833" s="34">
        <v>202</v>
      </c>
      <c r="G29833" s="34">
        <v>251</v>
      </c>
      <c r="H29833" s="34">
        <v>254</v>
      </c>
      <c r="I29833" s="34">
        <v>226</v>
      </c>
      <c r="J29833" s="34">
        <v>243</v>
      </c>
      <c r="K29833" s="34">
        <v>208</v>
      </c>
      <c r="L29833" s="34">
        <v>218</v>
      </c>
      <c r="M29833" s="34">
        <v>183</v>
      </c>
    </row>
    <row r="29834" spans="1:13" x14ac:dyDescent="0.2">
      <c r="A29834" s="34" t="s">
        <v>130728</v>
      </c>
      <c r="B29834" s="34">
        <v>552</v>
      </c>
      <c r="C29834" s="34">
        <v>578</v>
      </c>
      <c r="D29834" s="34">
        <v>597</v>
      </c>
      <c r="E29834" s="34">
        <v>658</v>
      </c>
      <c r="F29834" s="34">
        <v>524</v>
      </c>
      <c r="G29834" s="34">
        <v>457</v>
      </c>
      <c r="H29834" s="34">
        <v>586</v>
      </c>
      <c r="I29834" s="34">
        <v>506</v>
      </c>
      <c r="J29834" s="34">
        <v>636</v>
      </c>
      <c r="K29834" s="34">
        <v>411</v>
      </c>
      <c r="L29834" s="34">
        <v>530</v>
      </c>
      <c r="M29834" s="34">
        <v>441</v>
      </c>
    </row>
    <row r="29835" spans="1:13" x14ac:dyDescent="0.2">
      <c r="A29835" s="34" t="s">
        <v>130729</v>
      </c>
      <c r="B29835" s="34">
        <v>248</v>
      </c>
      <c r="C29835" s="34">
        <v>291</v>
      </c>
      <c r="D29835" s="34">
        <v>289</v>
      </c>
      <c r="E29835" s="34">
        <v>294</v>
      </c>
      <c r="F29835" s="34">
        <v>235</v>
      </c>
      <c r="G29835" s="34">
        <v>245</v>
      </c>
      <c r="H29835" s="34">
        <v>313</v>
      </c>
      <c r="I29835" s="34">
        <v>269</v>
      </c>
      <c r="J29835" s="34">
        <v>239</v>
      </c>
      <c r="K29835" s="34">
        <v>229</v>
      </c>
      <c r="L29835" s="34">
        <v>229</v>
      </c>
      <c r="M29835" s="34">
        <v>206</v>
      </c>
    </row>
    <row r="29836" spans="1:13" x14ac:dyDescent="0.2">
      <c r="A29836" s="34" t="s">
        <v>130730</v>
      </c>
      <c r="B29836" s="34">
        <v>218</v>
      </c>
      <c r="C29836" s="34">
        <v>292</v>
      </c>
      <c r="D29836" s="34">
        <v>256</v>
      </c>
      <c r="E29836" s="34">
        <v>228</v>
      </c>
      <c r="F29836" s="34">
        <v>267</v>
      </c>
      <c r="G29836" s="34">
        <v>279</v>
      </c>
      <c r="H29836" s="34">
        <v>274</v>
      </c>
      <c r="I29836" s="34">
        <v>241</v>
      </c>
      <c r="J29836" s="34">
        <v>310</v>
      </c>
      <c r="K29836" s="34">
        <v>181</v>
      </c>
      <c r="L29836" s="34">
        <v>213</v>
      </c>
      <c r="M29836" s="34">
        <v>217</v>
      </c>
    </row>
    <row r="29837" spans="1:13" x14ac:dyDescent="0.2">
      <c r="A29837" s="34" t="s">
        <v>130731</v>
      </c>
      <c r="B29837" s="34">
        <v>176</v>
      </c>
      <c r="C29837" s="34">
        <v>289</v>
      </c>
      <c r="D29837" s="34">
        <v>228</v>
      </c>
      <c r="E29837" s="34">
        <v>246</v>
      </c>
      <c r="F29837" s="34">
        <v>216</v>
      </c>
      <c r="G29837" s="34">
        <v>204</v>
      </c>
      <c r="H29837" s="34">
        <v>231</v>
      </c>
      <c r="I29837" s="34">
        <v>249</v>
      </c>
      <c r="J29837" s="34">
        <v>212</v>
      </c>
      <c r="K29837" s="34">
        <v>205</v>
      </c>
      <c r="L29837" s="34">
        <v>205</v>
      </c>
      <c r="M29837" s="34">
        <v>211</v>
      </c>
    </row>
    <row r="29838" spans="1:13" x14ac:dyDescent="0.2">
      <c r="A29838" s="34" t="s">
        <v>130732</v>
      </c>
      <c r="B29838" s="34">
        <v>238</v>
      </c>
      <c r="C29838" s="34">
        <v>194</v>
      </c>
      <c r="D29838" s="34">
        <v>251</v>
      </c>
      <c r="E29838" s="34">
        <v>196</v>
      </c>
      <c r="F29838" s="34">
        <v>204</v>
      </c>
      <c r="G29838" s="34">
        <v>207</v>
      </c>
      <c r="H29838" s="34">
        <v>194</v>
      </c>
      <c r="I29838" s="34">
        <v>188</v>
      </c>
      <c r="J29838" s="34">
        <v>216</v>
      </c>
      <c r="K29838" s="34">
        <v>172</v>
      </c>
      <c r="L29838" s="34">
        <v>221</v>
      </c>
      <c r="M29838" s="34">
        <v>157</v>
      </c>
    </row>
    <row r="29839" spans="1:13" x14ac:dyDescent="0.2">
      <c r="A29839" s="34" t="s">
        <v>130733</v>
      </c>
      <c r="B29839" s="34">
        <v>312</v>
      </c>
      <c r="C29839" s="34">
        <v>263</v>
      </c>
      <c r="D29839" s="34">
        <v>359</v>
      </c>
      <c r="E29839" s="34">
        <v>271</v>
      </c>
      <c r="F29839" s="34">
        <v>250</v>
      </c>
      <c r="G29839" s="34">
        <v>223</v>
      </c>
      <c r="H29839" s="34">
        <v>342</v>
      </c>
      <c r="I29839" s="34">
        <v>277</v>
      </c>
      <c r="J29839" s="34">
        <v>328</v>
      </c>
      <c r="K29839" s="34">
        <v>209</v>
      </c>
      <c r="L29839" s="34">
        <v>299</v>
      </c>
      <c r="M29839" s="34">
        <v>200</v>
      </c>
    </row>
    <row r="29840" spans="1:13" x14ac:dyDescent="0.2">
      <c r="A29840" s="34" t="s">
        <v>130734</v>
      </c>
      <c r="B29840" s="34">
        <v>283</v>
      </c>
      <c r="C29840" s="34">
        <v>339</v>
      </c>
      <c r="D29840" s="34">
        <v>312</v>
      </c>
      <c r="E29840" s="34">
        <v>271</v>
      </c>
      <c r="F29840" s="34">
        <v>284</v>
      </c>
      <c r="G29840" s="34">
        <v>316</v>
      </c>
      <c r="H29840" s="34">
        <v>316</v>
      </c>
      <c r="I29840" s="34">
        <v>300</v>
      </c>
      <c r="J29840" s="34">
        <v>317</v>
      </c>
      <c r="K29840" s="34">
        <v>252</v>
      </c>
      <c r="L29840" s="34">
        <v>245</v>
      </c>
      <c r="M29840" s="34">
        <v>232</v>
      </c>
    </row>
    <row r="29841" spans="1:13" x14ac:dyDescent="0.2">
      <c r="A29841" s="34" t="s">
        <v>130735</v>
      </c>
      <c r="B29841" s="34">
        <v>343</v>
      </c>
      <c r="C29841" s="34">
        <v>353</v>
      </c>
      <c r="D29841" s="34">
        <v>368</v>
      </c>
      <c r="E29841" s="34">
        <v>376</v>
      </c>
      <c r="F29841" s="34">
        <v>341</v>
      </c>
      <c r="G29841" s="34">
        <v>375</v>
      </c>
      <c r="H29841" s="34">
        <v>420</v>
      </c>
      <c r="I29841" s="34">
        <v>371</v>
      </c>
      <c r="J29841" s="34">
        <v>406</v>
      </c>
      <c r="K29841" s="34">
        <v>294</v>
      </c>
      <c r="L29841" s="34">
        <v>439</v>
      </c>
      <c r="M29841" s="34">
        <v>304</v>
      </c>
    </row>
    <row r="29842" spans="1:13" x14ac:dyDescent="0.2">
      <c r="A29842" s="34" t="s">
        <v>130736</v>
      </c>
      <c r="B29842" s="34">
        <v>279</v>
      </c>
      <c r="C29842" s="34">
        <v>261</v>
      </c>
      <c r="D29842" s="34">
        <v>245</v>
      </c>
      <c r="E29842" s="34">
        <v>284</v>
      </c>
      <c r="F29842" s="34">
        <v>288</v>
      </c>
      <c r="G29842" s="34">
        <v>208</v>
      </c>
      <c r="H29842" s="34">
        <v>295</v>
      </c>
      <c r="I29842" s="34">
        <v>253</v>
      </c>
      <c r="J29842" s="34">
        <v>320</v>
      </c>
      <c r="K29842" s="34">
        <v>187</v>
      </c>
      <c r="L29842" s="34">
        <v>221</v>
      </c>
      <c r="M29842" s="34">
        <v>183</v>
      </c>
    </row>
    <row r="29843" spans="1:13" x14ac:dyDescent="0.2">
      <c r="A29843" s="34" t="s">
        <v>130737</v>
      </c>
      <c r="B29843" s="34">
        <v>276</v>
      </c>
      <c r="C29843" s="34">
        <v>341</v>
      </c>
      <c r="D29843" s="34">
        <v>270</v>
      </c>
      <c r="E29843" s="34">
        <v>312</v>
      </c>
      <c r="F29843" s="34">
        <v>268</v>
      </c>
      <c r="G29843" s="34">
        <v>292</v>
      </c>
      <c r="H29843" s="34">
        <v>318</v>
      </c>
      <c r="I29843" s="34">
        <v>288</v>
      </c>
      <c r="J29843" s="34">
        <v>385</v>
      </c>
      <c r="K29843" s="34">
        <v>271</v>
      </c>
      <c r="L29843" s="34">
        <v>289</v>
      </c>
      <c r="M29843" s="34">
        <v>225</v>
      </c>
    </row>
    <row r="29844" spans="1:13" x14ac:dyDescent="0.2">
      <c r="A29844" s="34" t="s">
        <v>130738</v>
      </c>
      <c r="B29844" s="34">
        <v>352</v>
      </c>
      <c r="C29844" s="34">
        <v>343</v>
      </c>
      <c r="D29844" s="34">
        <v>392</v>
      </c>
      <c r="E29844" s="34">
        <v>343</v>
      </c>
      <c r="F29844" s="34">
        <v>328</v>
      </c>
      <c r="G29844" s="34">
        <v>316</v>
      </c>
      <c r="H29844" s="34">
        <v>411</v>
      </c>
      <c r="I29844" s="34">
        <v>301</v>
      </c>
      <c r="J29844" s="34">
        <v>430</v>
      </c>
      <c r="K29844" s="34">
        <v>236</v>
      </c>
      <c r="L29844" s="34">
        <v>364</v>
      </c>
      <c r="M29844" s="34">
        <v>228</v>
      </c>
    </row>
    <row r="29845" spans="1:13" x14ac:dyDescent="0.2">
      <c r="A29845" s="34" t="s">
        <v>130739</v>
      </c>
      <c r="B29845" s="34">
        <v>364</v>
      </c>
      <c r="C29845" s="34">
        <v>406</v>
      </c>
      <c r="D29845" s="34">
        <v>411</v>
      </c>
      <c r="E29845" s="34">
        <v>362</v>
      </c>
      <c r="F29845" s="34">
        <v>320</v>
      </c>
      <c r="G29845" s="34">
        <v>341</v>
      </c>
      <c r="H29845" s="34">
        <v>443</v>
      </c>
      <c r="I29845" s="34">
        <v>406</v>
      </c>
      <c r="J29845" s="34">
        <v>301</v>
      </c>
      <c r="K29845" s="34">
        <v>378</v>
      </c>
      <c r="L29845" s="34">
        <v>339</v>
      </c>
      <c r="M29845" s="34">
        <v>330</v>
      </c>
    </row>
    <row r="29846" spans="1:13" x14ac:dyDescent="0.2">
      <c r="A29846" s="34" t="s">
        <v>130740</v>
      </c>
      <c r="B29846" s="34">
        <v>253</v>
      </c>
      <c r="C29846" s="34">
        <v>287</v>
      </c>
      <c r="D29846" s="34">
        <v>307</v>
      </c>
      <c r="E29846" s="34">
        <v>322</v>
      </c>
      <c r="F29846" s="34">
        <v>218</v>
      </c>
      <c r="G29846" s="34">
        <v>260</v>
      </c>
      <c r="H29846" s="34">
        <v>292</v>
      </c>
      <c r="I29846" s="34">
        <v>298</v>
      </c>
      <c r="J29846" s="34">
        <v>281</v>
      </c>
      <c r="K29846" s="34">
        <v>244</v>
      </c>
      <c r="L29846" s="34">
        <v>218</v>
      </c>
      <c r="M29846" s="34">
        <v>183</v>
      </c>
    </row>
    <row r="29847" spans="1:13" x14ac:dyDescent="0.2">
      <c r="A29847" s="34" t="s">
        <v>130741</v>
      </c>
      <c r="B29847" s="34">
        <v>178</v>
      </c>
      <c r="C29847" s="34">
        <v>158</v>
      </c>
      <c r="D29847" s="34">
        <v>215</v>
      </c>
      <c r="E29847" s="34">
        <v>176</v>
      </c>
      <c r="F29847" s="34">
        <v>166</v>
      </c>
      <c r="G29847" s="34">
        <v>169</v>
      </c>
      <c r="H29847" s="34">
        <v>199</v>
      </c>
      <c r="I29847" s="34">
        <v>172</v>
      </c>
      <c r="J29847" s="34">
        <v>232</v>
      </c>
      <c r="K29847" s="34">
        <v>114</v>
      </c>
      <c r="L29847" s="34">
        <v>202</v>
      </c>
      <c r="M29847" s="34">
        <v>124</v>
      </c>
    </row>
    <row r="29848" spans="1:13" x14ac:dyDescent="0.2">
      <c r="A29848" s="34" t="s">
        <v>130742</v>
      </c>
      <c r="B29848" s="34">
        <v>264</v>
      </c>
      <c r="C29848" s="34">
        <v>295</v>
      </c>
      <c r="D29848" s="34">
        <v>318</v>
      </c>
      <c r="E29848" s="34">
        <v>283</v>
      </c>
      <c r="F29848" s="34">
        <v>270</v>
      </c>
      <c r="G29848" s="34">
        <v>256</v>
      </c>
      <c r="H29848" s="34">
        <v>257</v>
      </c>
      <c r="I29848" s="34">
        <v>301</v>
      </c>
      <c r="J29848" s="34">
        <v>276</v>
      </c>
      <c r="K29848" s="34">
        <v>220</v>
      </c>
      <c r="L29848" s="34">
        <v>233</v>
      </c>
      <c r="M29848" s="34">
        <v>229</v>
      </c>
    </row>
    <row r="29849" spans="1:13" x14ac:dyDescent="0.2">
      <c r="A29849" s="34" t="s">
        <v>130743</v>
      </c>
      <c r="B29849" s="34">
        <v>372</v>
      </c>
      <c r="C29849" s="34">
        <v>298</v>
      </c>
      <c r="D29849" s="34">
        <v>347</v>
      </c>
      <c r="E29849" s="34">
        <v>371</v>
      </c>
      <c r="F29849" s="34">
        <v>339</v>
      </c>
      <c r="G29849" s="34">
        <v>331</v>
      </c>
      <c r="H29849" s="34">
        <v>408</v>
      </c>
      <c r="I29849" s="34">
        <v>327</v>
      </c>
      <c r="J29849" s="34">
        <v>339</v>
      </c>
      <c r="K29849" s="34">
        <v>276</v>
      </c>
      <c r="L29849" s="34">
        <v>364</v>
      </c>
      <c r="M29849" s="34">
        <v>254</v>
      </c>
    </row>
    <row r="29850" spans="1:13" x14ac:dyDescent="0.2">
      <c r="A29850" s="34" t="s">
        <v>130744</v>
      </c>
      <c r="B29850" s="34">
        <v>228</v>
      </c>
      <c r="C29850" s="34">
        <v>237</v>
      </c>
      <c r="D29850" s="34">
        <v>259</v>
      </c>
      <c r="E29850" s="34">
        <v>247</v>
      </c>
      <c r="F29850" s="34">
        <v>254</v>
      </c>
      <c r="G29850" s="34">
        <v>254</v>
      </c>
      <c r="H29850" s="34">
        <v>221</v>
      </c>
      <c r="I29850" s="34">
        <v>226</v>
      </c>
      <c r="J29850" s="34">
        <v>258</v>
      </c>
      <c r="K29850" s="34">
        <v>200</v>
      </c>
      <c r="L29850" s="34">
        <v>230</v>
      </c>
      <c r="M29850" s="34">
        <v>153</v>
      </c>
    </row>
    <row r="29851" spans="1:13" x14ac:dyDescent="0.2">
      <c r="A29851" s="34" t="s">
        <v>130745</v>
      </c>
      <c r="B29851" s="34">
        <v>210</v>
      </c>
      <c r="C29851" s="34">
        <v>254</v>
      </c>
      <c r="D29851" s="34">
        <v>167</v>
      </c>
      <c r="E29851" s="34">
        <v>234</v>
      </c>
      <c r="F29851" s="34">
        <v>198</v>
      </c>
      <c r="G29851" s="34">
        <v>242</v>
      </c>
      <c r="H29851" s="34">
        <v>248</v>
      </c>
      <c r="I29851" s="34">
        <v>186</v>
      </c>
      <c r="J29851" s="34">
        <v>210</v>
      </c>
      <c r="K29851" s="34">
        <v>169</v>
      </c>
      <c r="L29851" s="34">
        <v>225</v>
      </c>
      <c r="M29851" s="34">
        <v>171</v>
      </c>
    </row>
    <row r="29852" spans="1:13" x14ac:dyDescent="0.2">
      <c r="A29852" s="34" t="s">
        <v>130746</v>
      </c>
      <c r="B29852" s="34">
        <v>178</v>
      </c>
      <c r="C29852" s="34">
        <v>246</v>
      </c>
      <c r="D29852" s="34">
        <v>265</v>
      </c>
      <c r="E29852" s="34">
        <v>317</v>
      </c>
      <c r="F29852" s="34">
        <v>249</v>
      </c>
      <c r="G29852" s="34">
        <v>224</v>
      </c>
      <c r="H29852" s="34">
        <v>235</v>
      </c>
      <c r="I29852" s="34">
        <v>258</v>
      </c>
      <c r="J29852" s="34">
        <v>287</v>
      </c>
      <c r="K29852" s="34">
        <v>215</v>
      </c>
      <c r="L29852" s="34">
        <v>262</v>
      </c>
      <c r="M29852" s="34">
        <v>191</v>
      </c>
    </row>
    <row r="29853" spans="1:13" x14ac:dyDescent="0.2">
      <c r="A29853" s="34" t="s">
        <v>130747</v>
      </c>
      <c r="B29853" s="34">
        <v>206</v>
      </c>
      <c r="C29853" s="34">
        <v>177</v>
      </c>
      <c r="D29853" s="34">
        <v>255</v>
      </c>
      <c r="E29853" s="34">
        <v>187</v>
      </c>
      <c r="F29853" s="34">
        <v>174</v>
      </c>
      <c r="G29853" s="34">
        <v>152</v>
      </c>
      <c r="H29853" s="34">
        <v>223</v>
      </c>
      <c r="I29853" s="34">
        <v>174</v>
      </c>
      <c r="J29853" s="34">
        <v>200</v>
      </c>
      <c r="K29853" s="34">
        <v>171</v>
      </c>
      <c r="L29853" s="34">
        <v>187</v>
      </c>
      <c r="M29853" s="34">
        <v>114</v>
      </c>
    </row>
    <row r="29854" spans="1:13" x14ac:dyDescent="0.2">
      <c r="A29854" s="34" t="s">
        <v>130748</v>
      </c>
      <c r="B29854" s="34">
        <v>202</v>
      </c>
      <c r="C29854" s="34">
        <v>287</v>
      </c>
      <c r="D29854" s="34">
        <v>295</v>
      </c>
      <c r="E29854" s="34">
        <v>253</v>
      </c>
      <c r="F29854" s="34">
        <v>268</v>
      </c>
      <c r="G29854" s="34">
        <v>221</v>
      </c>
      <c r="H29854" s="34">
        <v>297</v>
      </c>
      <c r="I29854" s="34">
        <v>278</v>
      </c>
      <c r="J29854" s="34">
        <v>337</v>
      </c>
      <c r="K29854" s="34">
        <v>213</v>
      </c>
      <c r="L29854" s="34">
        <v>303</v>
      </c>
      <c r="M29854" s="34">
        <v>225</v>
      </c>
    </row>
    <row r="29855" spans="1:13" x14ac:dyDescent="0.2">
      <c r="A29855" s="34" t="s">
        <v>130749</v>
      </c>
      <c r="B29855" s="34">
        <v>203</v>
      </c>
      <c r="C29855" s="34">
        <v>238</v>
      </c>
      <c r="D29855" s="34">
        <v>270</v>
      </c>
      <c r="E29855" s="34">
        <v>244</v>
      </c>
      <c r="F29855" s="34">
        <v>158</v>
      </c>
      <c r="G29855" s="34">
        <v>276</v>
      </c>
      <c r="H29855" s="34">
        <v>230</v>
      </c>
      <c r="I29855" s="34">
        <v>195</v>
      </c>
      <c r="J29855" s="34">
        <v>253</v>
      </c>
      <c r="K29855" s="34">
        <v>202</v>
      </c>
      <c r="L29855" s="34">
        <v>223</v>
      </c>
      <c r="M29855" s="34">
        <v>229</v>
      </c>
    </row>
    <row r="29856" spans="1:13" x14ac:dyDescent="0.2">
      <c r="A29856" s="34" t="s">
        <v>130750</v>
      </c>
      <c r="B29856" s="34">
        <v>345</v>
      </c>
      <c r="C29856" s="34">
        <v>283</v>
      </c>
      <c r="D29856" s="34">
        <v>269</v>
      </c>
      <c r="E29856" s="34">
        <v>369</v>
      </c>
      <c r="F29856" s="34">
        <v>253</v>
      </c>
      <c r="G29856" s="34">
        <v>265</v>
      </c>
      <c r="H29856" s="34">
        <v>267</v>
      </c>
      <c r="I29856" s="34">
        <v>277</v>
      </c>
      <c r="J29856" s="34">
        <v>255</v>
      </c>
      <c r="K29856" s="34">
        <v>267</v>
      </c>
      <c r="L29856" s="34">
        <v>256</v>
      </c>
      <c r="M29856" s="34">
        <v>235</v>
      </c>
    </row>
    <row r="29857" spans="1:13" x14ac:dyDescent="0.2">
      <c r="A29857" s="34" t="s">
        <v>130751</v>
      </c>
      <c r="B29857" s="34">
        <v>172</v>
      </c>
      <c r="C29857" s="34">
        <v>189</v>
      </c>
      <c r="D29857" s="34">
        <v>132</v>
      </c>
      <c r="E29857" s="34">
        <v>166</v>
      </c>
      <c r="F29857" s="34">
        <v>125</v>
      </c>
      <c r="G29857" s="34">
        <v>182</v>
      </c>
      <c r="H29857" s="34">
        <v>148</v>
      </c>
      <c r="I29857" s="34">
        <v>174</v>
      </c>
      <c r="J29857" s="34">
        <v>163</v>
      </c>
      <c r="K29857" s="34">
        <v>130</v>
      </c>
      <c r="L29857" s="34">
        <v>203</v>
      </c>
      <c r="M29857" s="34">
        <v>136</v>
      </c>
    </row>
    <row r="29858" spans="1:13" x14ac:dyDescent="0.2">
      <c r="A29858" s="34" t="s">
        <v>130752</v>
      </c>
      <c r="B29858" s="34">
        <v>65</v>
      </c>
      <c r="C29858" s="34">
        <v>90</v>
      </c>
      <c r="D29858" s="34">
        <v>100</v>
      </c>
      <c r="E29858" s="34">
        <v>96</v>
      </c>
      <c r="F29858" s="34">
        <v>65</v>
      </c>
      <c r="G29858" s="34">
        <v>96</v>
      </c>
      <c r="H29858" s="34">
        <v>70</v>
      </c>
      <c r="I29858" s="34">
        <v>100</v>
      </c>
      <c r="J29858" s="34">
        <v>65</v>
      </c>
      <c r="K29858" s="34">
        <v>84</v>
      </c>
      <c r="L29858" s="34">
        <v>85</v>
      </c>
      <c r="M29858" s="34">
        <v>67</v>
      </c>
    </row>
    <row r="29859" spans="1:13" x14ac:dyDescent="0.2">
      <c r="A29859" s="34" t="s">
        <v>130753</v>
      </c>
      <c r="B29859" s="34">
        <v>278</v>
      </c>
      <c r="C29859" s="34">
        <v>288</v>
      </c>
      <c r="D29859" s="34">
        <v>260</v>
      </c>
      <c r="E29859" s="34">
        <v>273</v>
      </c>
      <c r="F29859" s="34">
        <v>221</v>
      </c>
      <c r="G29859" s="34">
        <v>267</v>
      </c>
      <c r="H29859" s="34">
        <v>238</v>
      </c>
      <c r="I29859" s="34">
        <v>251</v>
      </c>
      <c r="J29859" s="34">
        <v>285</v>
      </c>
      <c r="K29859" s="34">
        <v>199</v>
      </c>
      <c r="L29859" s="34">
        <v>241</v>
      </c>
      <c r="M29859" s="34">
        <v>224</v>
      </c>
    </row>
    <row r="29860" spans="1:13" x14ac:dyDescent="0.2">
      <c r="A29860" s="34" t="s">
        <v>130754</v>
      </c>
      <c r="B29860" s="34">
        <v>189</v>
      </c>
      <c r="C29860" s="34">
        <v>266</v>
      </c>
      <c r="D29860" s="34">
        <v>250</v>
      </c>
      <c r="E29860" s="34">
        <v>271</v>
      </c>
      <c r="F29860" s="34">
        <v>240</v>
      </c>
      <c r="G29860" s="34">
        <v>264</v>
      </c>
      <c r="H29860" s="34">
        <v>230</v>
      </c>
      <c r="I29860" s="34">
        <v>265</v>
      </c>
      <c r="J29860" s="34">
        <v>263</v>
      </c>
      <c r="K29860" s="34">
        <v>193</v>
      </c>
      <c r="L29860" s="34">
        <v>302</v>
      </c>
      <c r="M29860" s="34">
        <v>174</v>
      </c>
    </row>
    <row r="29861" spans="1:13" x14ac:dyDescent="0.2">
      <c r="A29861" s="34" t="s">
        <v>130755</v>
      </c>
      <c r="B29861" s="34">
        <v>231</v>
      </c>
      <c r="C29861" s="34">
        <v>227</v>
      </c>
      <c r="D29861" s="34">
        <v>261</v>
      </c>
      <c r="E29861" s="34">
        <v>336</v>
      </c>
      <c r="F29861" s="34">
        <v>269</v>
      </c>
      <c r="G29861" s="34">
        <v>218</v>
      </c>
      <c r="H29861" s="34">
        <v>321</v>
      </c>
      <c r="I29861" s="34">
        <v>217</v>
      </c>
      <c r="J29861" s="34">
        <v>327</v>
      </c>
      <c r="K29861" s="34">
        <v>219</v>
      </c>
      <c r="L29861" s="34">
        <v>239</v>
      </c>
      <c r="M29861" s="34">
        <v>183</v>
      </c>
    </row>
    <row r="29862" spans="1:13" x14ac:dyDescent="0.2">
      <c r="A29862" s="34" t="s">
        <v>130756</v>
      </c>
      <c r="B29862" s="34">
        <v>301</v>
      </c>
      <c r="C29862" s="34">
        <v>310</v>
      </c>
      <c r="D29862" s="34">
        <v>327</v>
      </c>
      <c r="E29862" s="34">
        <v>315</v>
      </c>
      <c r="F29862" s="34">
        <v>366</v>
      </c>
      <c r="G29862" s="34">
        <v>280</v>
      </c>
      <c r="H29862" s="34">
        <v>362</v>
      </c>
      <c r="I29862" s="34">
        <v>306</v>
      </c>
      <c r="J29862" s="34">
        <v>416</v>
      </c>
      <c r="K29862" s="34">
        <v>252</v>
      </c>
      <c r="L29862" s="34">
        <v>343</v>
      </c>
      <c r="M29862" s="34">
        <v>263</v>
      </c>
    </row>
    <row r="29863" spans="1:13" x14ac:dyDescent="0.2">
      <c r="A29863" s="34" t="s">
        <v>130757</v>
      </c>
      <c r="B29863" s="34">
        <v>239</v>
      </c>
      <c r="C29863" s="34">
        <v>345</v>
      </c>
      <c r="D29863" s="34">
        <v>380</v>
      </c>
      <c r="E29863" s="34">
        <v>338</v>
      </c>
      <c r="F29863" s="34">
        <v>310</v>
      </c>
      <c r="G29863" s="34">
        <v>297</v>
      </c>
      <c r="H29863" s="34">
        <v>407</v>
      </c>
      <c r="I29863" s="34">
        <v>319</v>
      </c>
      <c r="J29863" s="34">
        <v>296</v>
      </c>
      <c r="K29863" s="34">
        <v>301</v>
      </c>
      <c r="L29863" s="34">
        <v>333</v>
      </c>
      <c r="M29863" s="34">
        <v>256</v>
      </c>
    </row>
    <row r="29864" spans="1:13" x14ac:dyDescent="0.2">
      <c r="A29864" s="34" t="s">
        <v>130758</v>
      </c>
      <c r="B29864" s="34">
        <v>181</v>
      </c>
      <c r="C29864" s="34">
        <v>151</v>
      </c>
      <c r="D29864" s="34">
        <v>255</v>
      </c>
      <c r="E29864" s="34">
        <v>222</v>
      </c>
      <c r="F29864" s="34">
        <v>178</v>
      </c>
      <c r="G29864" s="34">
        <v>148</v>
      </c>
      <c r="H29864" s="34">
        <v>187</v>
      </c>
      <c r="I29864" s="34">
        <v>223</v>
      </c>
      <c r="J29864" s="34">
        <v>211</v>
      </c>
      <c r="K29864" s="34">
        <v>160</v>
      </c>
      <c r="L29864" s="34">
        <v>183</v>
      </c>
      <c r="M29864" s="34">
        <v>140</v>
      </c>
    </row>
    <row r="29865" spans="1:13" x14ac:dyDescent="0.2">
      <c r="A29865" s="34" t="s">
        <v>130759</v>
      </c>
      <c r="B29865" s="34">
        <v>448</v>
      </c>
      <c r="C29865" s="34">
        <v>461</v>
      </c>
      <c r="D29865" s="34">
        <v>563</v>
      </c>
      <c r="E29865" s="34">
        <v>547</v>
      </c>
      <c r="F29865" s="34">
        <v>421</v>
      </c>
      <c r="G29865" s="34">
        <v>531</v>
      </c>
      <c r="H29865" s="34">
        <v>512</v>
      </c>
      <c r="I29865" s="34">
        <v>496</v>
      </c>
      <c r="J29865" s="34">
        <v>511</v>
      </c>
      <c r="K29865" s="34">
        <v>403</v>
      </c>
      <c r="L29865" s="34">
        <v>481</v>
      </c>
      <c r="M29865" s="34">
        <v>370</v>
      </c>
    </row>
    <row r="29866" spans="1:13" x14ac:dyDescent="0.2">
      <c r="A29866" s="34" t="s">
        <v>130760</v>
      </c>
      <c r="B29866" s="34">
        <v>274</v>
      </c>
      <c r="C29866" s="34">
        <v>363</v>
      </c>
      <c r="D29866" s="34">
        <v>341</v>
      </c>
      <c r="E29866" s="34">
        <v>426</v>
      </c>
      <c r="F29866" s="34">
        <v>300</v>
      </c>
      <c r="G29866" s="34">
        <v>291</v>
      </c>
      <c r="H29866" s="34">
        <v>352</v>
      </c>
      <c r="I29866" s="34">
        <v>327</v>
      </c>
      <c r="J29866" s="34">
        <v>356</v>
      </c>
      <c r="K29866" s="34">
        <v>299</v>
      </c>
      <c r="L29866" s="34">
        <v>342</v>
      </c>
      <c r="M29866" s="34">
        <v>275</v>
      </c>
    </row>
    <row r="29867" spans="1:13" x14ac:dyDescent="0.2">
      <c r="A29867" s="34" t="s">
        <v>130761</v>
      </c>
      <c r="B29867" s="34">
        <v>755</v>
      </c>
      <c r="C29867" s="34">
        <v>765</v>
      </c>
      <c r="D29867" s="34">
        <v>803</v>
      </c>
      <c r="E29867" s="34">
        <v>832</v>
      </c>
      <c r="F29867" s="34">
        <v>755</v>
      </c>
      <c r="G29867" s="34">
        <v>723</v>
      </c>
      <c r="H29867" s="34">
        <v>856</v>
      </c>
      <c r="I29867" s="34">
        <v>774</v>
      </c>
      <c r="J29867" s="34">
        <v>807</v>
      </c>
      <c r="K29867" s="34">
        <v>685</v>
      </c>
      <c r="L29867" s="34">
        <v>803</v>
      </c>
      <c r="M29867" s="34">
        <v>580</v>
      </c>
    </row>
    <row r="29868" spans="1:13" x14ac:dyDescent="0.2">
      <c r="A29868" s="34" t="s">
        <v>130762</v>
      </c>
      <c r="B29868" s="34">
        <v>173</v>
      </c>
      <c r="C29868" s="34">
        <v>196</v>
      </c>
      <c r="D29868" s="34">
        <v>202</v>
      </c>
      <c r="E29868" s="34">
        <v>173</v>
      </c>
      <c r="F29868" s="34">
        <v>138</v>
      </c>
      <c r="G29868" s="34">
        <v>192</v>
      </c>
      <c r="H29868" s="34">
        <v>198</v>
      </c>
      <c r="I29868" s="34">
        <v>169</v>
      </c>
      <c r="J29868" s="34">
        <v>144</v>
      </c>
      <c r="K29868" s="34">
        <v>154</v>
      </c>
      <c r="L29868" s="34">
        <v>163</v>
      </c>
      <c r="M29868" s="34">
        <v>117</v>
      </c>
    </row>
    <row r="29869" spans="1:13" x14ac:dyDescent="0.2">
      <c r="A29869" s="34" t="s">
        <v>130763</v>
      </c>
      <c r="B29869" s="34">
        <v>228</v>
      </c>
      <c r="C29869" s="34">
        <v>242</v>
      </c>
      <c r="D29869" s="34">
        <v>220</v>
      </c>
      <c r="E29869" s="34">
        <v>232</v>
      </c>
      <c r="F29869" s="34">
        <v>199</v>
      </c>
      <c r="G29869" s="34">
        <v>186</v>
      </c>
      <c r="H29869" s="34">
        <v>215</v>
      </c>
      <c r="I29869" s="34">
        <v>204</v>
      </c>
      <c r="J29869" s="34">
        <v>191</v>
      </c>
      <c r="K29869" s="34">
        <v>163</v>
      </c>
      <c r="L29869" s="34">
        <v>205</v>
      </c>
      <c r="M29869" s="34">
        <v>190</v>
      </c>
    </row>
    <row r="29870" spans="1:13" x14ac:dyDescent="0.2">
      <c r="A29870" s="34" t="s">
        <v>130764</v>
      </c>
      <c r="B29870" s="34">
        <v>235</v>
      </c>
      <c r="C29870" s="34">
        <v>253</v>
      </c>
      <c r="D29870" s="34">
        <v>248</v>
      </c>
      <c r="E29870" s="34">
        <v>232</v>
      </c>
      <c r="F29870" s="34">
        <v>272</v>
      </c>
      <c r="G29870" s="34">
        <v>251</v>
      </c>
      <c r="H29870" s="34">
        <v>263</v>
      </c>
      <c r="I29870" s="34">
        <v>239</v>
      </c>
      <c r="J29870" s="34">
        <v>230</v>
      </c>
      <c r="K29870" s="34">
        <v>189</v>
      </c>
      <c r="L29870" s="34">
        <v>222</v>
      </c>
      <c r="M29870" s="34">
        <v>161</v>
      </c>
    </row>
    <row r="29871" spans="1:13" x14ac:dyDescent="0.2">
      <c r="A29871" s="34" t="s">
        <v>130765</v>
      </c>
      <c r="B29871" s="34">
        <v>151</v>
      </c>
      <c r="C29871" s="34">
        <v>189</v>
      </c>
      <c r="D29871" s="34">
        <v>210</v>
      </c>
      <c r="E29871" s="34">
        <v>232</v>
      </c>
      <c r="F29871" s="34">
        <v>181</v>
      </c>
      <c r="G29871" s="34">
        <v>162</v>
      </c>
      <c r="H29871" s="34">
        <v>256</v>
      </c>
      <c r="I29871" s="34">
        <v>185</v>
      </c>
      <c r="J29871" s="34">
        <v>198</v>
      </c>
      <c r="K29871" s="34">
        <v>144</v>
      </c>
      <c r="L29871" s="34">
        <v>253</v>
      </c>
      <c r="M29871" s="34">
        <v>146</v>
      </c>
    </row>
    <row r="29872" spans="1:13" x14ac:dyDescent="0.2">
      <c r="A29872" s="34" t="s">
        <v>130766</v>
      </c>
      <c r="B29872" s="34">
        <v>302</v>
      </c>
      <c r="C29872" s="34">
        <v>245</v>
      </c>
      <c r="D29872" s="34">
        <v>287</v>
      </c>
      <c r="E29872" s="34">
        <v>330</v>
      </c>
      <c r="F29872" s="34">
        <v>285</v>
      </c>
      <c r="G29872" s="34">
        <v>237</v>
      </c>
      <c r="H29872" s="34">
        <v>281</v>
      </c>
      <c r="I29872" s="34">
        <v>304</v>
      </c>
      <c r="J29872" s="34">
        <v>328</v>
      </c>
      <c r="K29872" s="34">
        <v>204</v>
      </c>
      <c r="L29872" s="34">
        <v>246</v>
      </c>
      <c r="M29872" s="34">
        <v>231</v>
      </c>
    </row>
    <row r="29873" spans="1:13" x14ac:dyDescent="0.2">
      <c r="A29873" s="34" t="s">
        <v>130767</v>
      </c>
      <c r="B29873" s="34">
        <v>177</v>
      </c>
      <c r="C29873" s="34">
        <v>207</v>
      </c>
      <c r="D29873" s="34">
        <v>211</v>
      </c>
      <c r="E29873" s="34">
        <v>211</v>
      </c>
      <c r="F29873" s="34">
        <v>197</v>
      </c>
      <c r="G29873" s="34">
        <v>234</v>
      </c>
      <c r="H29873" s="34">
        <v>232</v>
      </c>
      <c r="I29873" s="34">
        <v>223</v>
      </c>
      <c r="J29873" s="34">
        <v>195</v>
      </c>
      <c r="K29873" s="34">
        <v>177</v>
      </c>
      <c r="L29873" s="34">
        <v>197</v>
      </c>
      <c r="M29873" s="34">
        <v>170</v>
      </c>
    </row>
    <row r="29874" spans="1:13" x14ac:dyDescent="0.2">
      <c r="A29874" s="34" t="s">
        <v>130768</v>
      </c>
      <c r="B29874" s="34">
        <v>277</v>
      </c>
      <c r="C29874" s="34">
        <v>180</v>
      </c>
      <c r="D29874" s="34">
        <v>238</v>
      </c>
      <c r="E29874" s="34">
        <v>219</v>
      </c>
      <c r="F29874" s="34">
        <v>170</v>
      </c>
      <c r="G29874" s="34">
        <v>160</v>
      </c>
      <c r="H29874" s="34">
        <v>251</v>
      </c>
      <c r="I29874" s="34">
        <v>152</v>
      </c>
      <c r="J29874" s="34">
        <v>203</v>
      </c>
      <c r="K29874" s="34">
        <v>135</v>
      </c>
      <c r="L29874" s="34">
        <v>201</v>
      </c>
      <c r="M29874" s="34">
        <v>149</v>
      </c>
    </row>
    <row r="29875" spans="1:13" x14ac:dyDescent="0.2">
      <c r="A29875" s="34" t="s">
        <v>130769</v>
      </c>
      <c r="B29875" s="34">
        <v>64</v>
      </c>
      <c r="C29875" s="34">
        <v>130</v>
      </c>
      <c r="D29875" s="34">
        <v>84</v>
      </c>
      <c r="E29875" s="34">
        <v>100</v>
      </c>
      <c r="F29875" s="34">
        <v>93</v>
      </c>
      <c r="G29875" s="34">
        <v>113</v>
      </c>
      <c r="H29875" s="34">
        <v>81</v>
      </c>
      <c r="I29875" s="34">
        <v>119</v>
      </c>
      <c r="J29875" s="34">
        <v>66</v>
      </c>
      <c r="K29875" s="34">
        <v>87</v>
      </c>
      <c r="L29875" s="34">
        <v>81</v>
      </c>
      <c r="M29875" s="34">
        <v>60</v>
      </c>
    </row>
    <row r="29876" spans="1:13" x14ac:dyDescent="0.2">
      <c r="A29876" s="34" t="s">
        <v>130770</v>
      </c>
      <c r="B29876" s="34">
        <v>180</v>
      </c>
      <c r="C29876" s="34">
        <v>124</v>
      </c>
      <c r="D29876" s="34">
        <v>134</v>
      </c>
      <c r="E29876" s="34">
        <v>132</v>
      </c>
      <c r="F29876" s="34">
        <v>103</v>
      </c>
      <c r="G29876" s="34">
        <v>99</v>
      </c>
      <c r="H29876" s="34">
        <v>146</v>
      </c>
      <c r="I29876" s="34">
        <v>109</v>
      </c>
      <c r="J29876" s="34">
        <v>158</v>
      </c>
      <c r="K29876" s="34">
        <v>108</v>
      </c>
      <c r="L29876" s="34">
        <v>113</v>
      </c>
      <c r="M29876" s="34">
        <v>98</v>
      </c>
    </row>
    <row r="29877" spans="1:13" x14ac:dyDescent="0.2">
      <c r="A29877" s="34" t="s">
        <v>130771</v>
      </c>
      <c r="B29877" s="34">
        <v>133</v>
      </c>
      <c r="C29877" s="34">
        <v>175</v>
      </c>
      <c r="D29877" s="34">
        <v>245</v>
      </c>
      <c r="E29877" s="34">
        <v>214</v>
      </c>
      <c r="F29877" s="34">
        <v>128</v>
      </c>
      <c r="G29877" s="34">
        <v>188</v>
      </c>
      <c r="H29877" s="34">
        <v>222</v>
      </c>
      <c r="I29877" s="34">
        <v>188</v>
      </c>
      <c r="J29877" s="34">
        <v>230</v>
      </c>
      <c r="K29877" s="34">
        <v>177</v>
      </c>
      <c r="L29877" s="34">
        <v>155</v>
      </c>
      <c r="M29877" s="34">
        <v>172</v>
      </c>
    </row>
    <row r="29878" spans="1:13" x14ac:dyDescent="0.2">
      <c r="A29878" s="34" t="s">
        <v>130772</v>
      </c>
      <c r="B29878" s="34">
        <v>136</v>
      </c>
      <c r="C29878" s="34">
        <v>169</v>
      </c>
      <c r="D29878" s="34">
        <v>157</v>
      </c>
      <c r="E29878" s="34">
        <v>185</v>
      </c>
      <c r="F29878" s="34">
        <v>135</v>
      </c>
      <c r="G29878" s="34">
        <v>133</v>
      </c>
      <c r="H29878" s="34">
        <v>148</v>
      </c>
      <c r="I29878" s="34">
        <v>124</v>
      </c>
      <c r="J29878" s="34">
        <v>121</v>
      </c>
      <c r="K29878" s="34">
        <v>120</v>
      </c>
      <c r="L29878" s="34">
        <v>181</v>
      </c>
      <c r="M29878" s="34">
        <v>117</v>
      </c>
    </row>
    <row r="29879" spans="1:13" x14ac:dyDescent="0.2">
      <c r="A29879" s="34" t="s">
        <v>130773</v>
      </c>
      <c r="B29879" s="34">
        <v>139</v>
      </c>
      <c r="C29879" s="34">
        <v>228</v>
      </c>
      <c r="D29879" s="34">
        <v>193</v>
      </c>
      <c r="E29879" s="34">
        <v>209</v>
      </c>
      <c r="F29879" s="34">
        <v>182</v>
      </c>
      <c r="G29879" s="34">
        <v>126</v>
      </c>
      <c r="H29879" s="34">
        <v>192</v>
      </c>
      <c r="I29879" s="34">
        <v>176</v>
      </c>
      <c r="J29879" s="34">
        <v>162</v>
      </c>
      <c r="K29879" s="34">
        <v>144</v>
      </c>
      <c r="L29879" s="34">
        <v>171</v>
      </c>
      <c r="M29879" s="34">
        <v>161</v>
      </c>
    </row>
    <row r="29880" spans="1:13" x14ac:dyDescent="0.2">
      <c r="A29880" s="34" t="s">
        <v>130774</v>
      </c>
      <c r="B29880" s="34">
        <v>320</v>
      </c>
      <c r="C29880" s="34">
        <v>335</v>
      </c>
      <c r="D29880" s="34">
        <v>370</v>
      </c>
      <c r="E29880" s="34">
        <v>387</v>
      </c>
      <c r="F29880" s="34">
        <v>356</v>
      </c>
      <c r="G29880" s="34">
        <v>356</v>
      </c>
      <c r="H29880" s="34">
        <v>438</v>
      </c>
      <c r="I29880" s="34">
        <v>347</v>
      </c>
      <c r="J29880" s="34">
        <v>382</v>
      </c>
      <c r="K29880" s="34">
        <v>284</v>
      </c>
      <c r="L29880" s="34">
        <v>323</v>
      </c>
      <c r="M29880" s="34">
        <v>306</v>
      </c>
    </row>
    <row r="29881" spans="1:13" x14ac:dyDescent="0.2">
      <c r="A29881" s="34" t="s">
        <v>130775</v>
      </c>
      <c r="B29881" s="34">
        <v>294</v>
      </c>
      <c r="C29881" s="34">
        <v>279</v>
      </c>
      <c r="D29881" s="34">
        <v>293</v>
      </c>
      <c r="E29881" s="34">
        <v>334</v>
      </c>
      <c r="F29881" s="34">
        <v>235</v>
      </c>
      <c r="G29881" s="34">
        <v>283</v>
      </c>
      <c r="H29881" s="34">
        <v>279</v>
      </c>
      <c r="I29881" s="34">
        <v>241</v>
      </c>
      <c r="J29881" s="34">
        <v>273</v>
      </c>
      <c r="K29881" s="34">
        <v>272</v>
      </c>
      <c r="L29881" s="34">
        <v>215</v>
      </c>
      <c r="M29881" s="34">
        <v>216</v>
      </c>
    </row>
    <row r="29882" spans="1:13" x14ac:dyDescent="0.2">
      <c r="A29882" s="34" t="s">
        <v>130776</v>
      </c>
      <c r="B29882" s="34">
        <v>611</v>
      </c>
      <c r="C29882" s="34">
        <v>614</v>
      </c>
      <c r="D29882" s="34">
        <v>629</v>
      </c>
      <c r="E29882" s="34">
        <v>640</v>
      </c>
      <c r="F29882" s="34">
        <v>594</v>
      </c>
      <c r="G29882" s="34">
        <v>569</v>
      </c>
      <c r="H29882" s="34">
        <v>668</v>
      </c>
      <c r="I29882" s="34">
        <v>584</v>
      </c>
      <c r="J29882" s="34">
        <v>697</v>
      </c>
      <c r="K29882" s="34">
        <v>570</v>
      </c>
      <c r="L29882" s="34">
        <v>676</v>
      </c>
      <c r="M29882" s="34">
        <v>512</v>
      </c>
    </row>
    <row r="29883" spans="1:13" x14ac:dyDescent="0.2">
      <c r="A29883" s="34" t="s">
        <v>130777</v>
      </c>
      <c r="B29883" s="34">
        <v>225</v>
      </c>
      <c r="C29883" s="34">
        <v>183</v>
      </c>
      <c r="D29883" s="34">
        <v>194</v>
      </c>
      <c r="E29883" s="34">
        <v>248</v>
      </c>
      <c r="F29883" s="34">
        <v>155</v>
      </c>
      <c r="G29883" s="34">
        <v>164</v>
      </c>
      <c r="H29883" s="34">
        <v>206</v>
      </c>
      <c r="I29883" s="34">
        <v>190</v>
      </c>
      <c r="J29883" s="34">
        <v>156</v>
      </c>
      <c r="K29883" s="34">
        <v>148</v>
      </c>
      <c r="L29883" s="34">
        <v>181</v>
      </c>
      <c r="M29883" s="34">
        <v>169</v>
      </c>
    </row>
    <row r="29884" spans="1:13" x14ac:dyDescent="0.2">
      <c r="A29884" s="34" t="s">
        <v>130778</v>
      </c>
      <c r="B29884" s="34">
        <v>96</v>
      </c>
      <c r="C29884" s="34">
        <v>124</v>
      </c>
      <c r="D29884" s="34">
        <v>101</v>
      </c>
      <c r="E29884" s="34">
        <v>125</v>
      </c>
      <c r="F29884" s="34">
        <v>149</v>
      </c>
      <c r="G29884" s="34">
        <v>100</v>
      </c>
      <c r="H29884" s="34">
        <v>173</v>
      </c>
      <c r="I29884" s="34">
        <v>120</v>
      </c>
      <c r="J29884" s="34">
        <v>114</v>
      </c>
      <c r="K29884" s="34">
        <v>100</v>
      </c>
      <c r="L29884" s="34">
        <v>133</v>
      </c>
      <c r="M29884" s="34">
        <v>101</v>
      </c>
    </row>
    <row r="29885" spans="1:13" x14ac:dyDescent="0.2">
      <c r="A29885" s="34" t="s">
        <v>130779</v>
      </c>
      <c r="B29885" s="34">
        <v>315</v>
      </c>
      <c r="C29885" s="34">
        <v>301</v>
      </c>
      <c r="D29885" s="34">
        <v>280</v>
      </c>
      <c r="E29885" s="34">
        <v>314</v>
      </c>
      <c r="F29885" s="34">
        <v>282</v>
      </c>
      <c r="G29885" s="34">
        <v>316</v>
      </c>
      <c r="H29885" s="34">
        <v>306</v>
      </c>
      <c r="I29885" s="34">
        <v>405</v>
      </c>
      <c r="J29885" s="34">
        <v>311</v>
      </c>
      <c r="K29885" s="34">
        <v>288</v>
      </c>
      <c r="L29885" s="34">
        <v>280</v>
      </c>
      <c r="M29885" s="34">
        <v>286</v>
      </c>
    </row>
    <row r="29886" spans="1:13" x14ac:dyDescent="0.2">
      <c r="A29886" s="34" t="s">
        <v>130780</v>
      </c>
      <c r="B29886" s="34">
        <v>232</v>
      </c>
      <c r="C29886" s="34">
        <v>268</v>
      </c>
      <c r="D29886" s="34">
        <v>201</v>
      </c>
      <c r="E29886" s="34">
        <v>288</v>
      </c>
      <c r="F29886" s="34">
        <v>234</v>
      </c>
      <c r="G29886" s="34">
        <v>218</v>
      </c>
      <c r="H29886" s="34">
        <v>205</v>
      </c>
      <c r="I29886" s="34">
        <v>243</v>
      </c>
      <c r="J29886" s="34">
        <v>251</v>
      </c>
      <c r="K29886" s="34">
        <v>217</v>
      </c>
      <c r="L29886" s="34">
        <v>207</v>
      </c>
      <c r="M29886" s="34">
        <v>236</v>
      </c>
    </row>
    <row r="29887" spans="1:13" x14ac:dyDescent="0.2">
      <c r="A29887" s="34" t="s">
        <v>130781</v>
      </c>
      <c r="B29887" s="34">
        <v>163</v>
      </c>
      <c r="C29887" s="34">
        <v>194</v>
      </c>
      <c r="D29887" s="34">
        <v>182</v>
      </c>
      <c r="E29887" s="34">
        <v>213</v>
      </c>
      <c r="F29887" s="34">
        <v>165</v>
      </c>
      <c r="G29887" s="34">
        <v>156</v>
      </c>
      <c r="H29887" s="34">
        <v>182</v>
      </c>
      <c r="I29887" s="34">
        <v>150</v>
      </c>
      <c r="J29887" s="34">
        <v>183</v>
      </c>
      <c r="K29887" s="34">
        <v>148</v>
      </c>
      <c r="L29887" s="34">
        <v>219</v>
      </c>
      <c r="M29887" s="34">
        <v>170</v>
      </c>
    </row>
    <row r="29888" spans="1:13" x14ac:dyDescent="0.2">
      <c r="A29888" s="34" t="s">
        <v>130782</v>
      </c>
      <c r="B29888" s="34">
        <v>222</v>
      </c>
      <c r="C29888" s="34">
        <v>170</v>
      </c>
      <c r="D29888" s="34">
        <v>175</v>
      </c>
      <c r="E29888" s="34">
        <v>179</v>
      </c>
      <c r="F29888" s="34">
        <v>155</v>
      </c>
      <c r="G29888" s="34">
        <v>171</v>
      </c>
      <c r="H29888" s="34">
        <v>215</v>
      </c>
      <c r="I29888" s="34">
        <v>184</v>
      </c>
      <c r="J29888" s="34">
        <v>202</v>
      </c>
      <c r="K29888" s="34">
        <v>160</v>
      </c>
      <c r="L29888" s="34">
        <v>156</v>
      </c>
      <c r="M29888" s="34">
        <v>161</v>
      </c>
    </row>
    <row r="29889" spans="1:13" x14ac:dyDescent="0.2">
      <c r="A29889" s="34" t="s">
        <v>130783</v>
      </c>
      <c r="B29889" s="34">
        <v>167</v>
      </c>
      <c r="C29889" s="34">
        <v>191</v>
      </c>
      <c r="D29889" s="34">
        <v>167</v>
      </c>
      <c r="E29889" s="34">
        <v>202</v>
      </c>
      <c r="F29889" s="34">
        <v>186</v>
      </c>
      <c r="G29889" s="34">
        <v>196</v>
      </c>
      <c r="H29889" s="34">
        <v>216</v>
      </c>
      <c r="I29889" s="34">
        <v>166</v>
      </c>
      <c r="J29889" s="34">
        <v>173</v>
      </c>
      <c r="K29889" s="34">
        <v>136</v>
      </c>
      <c r="L29889" s="34">
        <v>186</v>
      </c>
      <c r="M29889" s="34">
        <v>154</v>
      </c>
    </row>
    <row r="29890" spans="1:13" x14ac:dyDescent="0.2">
      <c r="A29890" s="34" t="s">
        <v>130784</v>
      </c>
      <c r="B29890" s="34">
        <v>171</v>
      </c>
      <c r="C29890" s="34">
        <v>204</v>
      </c>
      <c r="D29890" s="34">
        <v>232</v>
      </c>
      <c r="E29890" s="34">
        <v>182</v>
      </c>
      <c r="F29890" s="34">
        <v>204</v>
      </c>
      <c r="G29890" s="34">
        <v>176</v>
      </c>
      <c r="H29890" s="34">
        <v>220</v>
      </c>
      <c r="I29890" s="34">
        <v>149</v>
      </c>
      <c r="J29890" s="34">
        <v>242</v>
      </c>
      <c r="K29890" s="34">
        <v>178</v>
      </c>
      <c r="L29890" s="34">
        <v>179</v>
      </c>
      <c r="M29890" s="34">
        <v>166</v>
      </c>
    </row>
    <row r="29891" spans="1:13" x14ac:dyDescent="0.2">
      <c r="A29891" s="34" t="s">
        <v>130785</v>
      </c>
      <c r="B29891" s="34">
        <v>341</v>
      </c>
      <c r="C29891" s="34">
        <v>323</v>
      </c>
      <c r="D29891" s="34">
        <v>274</v>
      </c>
      <c r="E29891" s="34">
        <v>366</v>
      </c>
      <c r="F29891" s="34">
        <v>255</v>
      </c>
      <c r="G29891" s="34">
        <v>320</v>
      </c>
      <c r="H29891" s="34">
        <v>342</v>
      </c>
      <c r="I29891" s="34">
        <v>270</v>
      </c>
      <c r="J29891" s="34">
        <v>280</v>
      </c>
      <c r="K29891" s="34">
        <v>233</v>
      </c>
      <c r="L29891" s="34">
        <v>281</v>
      </c>
      <c r="M29891" s="34">
        <v>259</v>
      </c>
    </row>
    <row r="29892" spans="1:13" x14ac:dyDescent="0.2">
      <c r="A29892" s="34" t="s">
        <v>130786</v>
      </c>
      <c r="B29892" s="34">
        <v>391</v>
      </c>
      <c r="C29892" s="34">
        <v>403</v>
      </c>
      <c r="D29892" s="34">
        <v>416</v>
      </c>
      <c r="E29892" s="34">
        <v>332</v>
      </c>
      <c r="F29892" s="34">
        <v>455</v>
      </c>
      <c r="G29892" s="34">
        <v>358</v>
      </c>
      <c r="H29892" s="34">
        <v>338</v>
      </c>
      <c r="I29892" s="34">
        <v>381</v>
      </c>
      <c r="J29892" s="34">
        <v>413</v>
      </c>
      <c r="K29892" s="34">
        <v>326</v>
      </c>
      <c r="L29892" s="34">
        <v>338</v>
      </c>
      <c r="M29892" s="34">
        <v>317</v>
      </c>
    </row>
    <row r="29893" spans="1:13" x14ac:dyDescent="0.2">
      <c r="A29893" s="34" t="s">
        <v>130787</v>
      </c>
      <c r="B29893" s="34">
        <v>329</v>
      </c>
      <c r="C29893" s="34">
        <v>285</v>
      </c>
      <c r="D29893" s="34">
        <v>308</v>
      </c>
      <c r="E29893" s="34">
        <v>392</v>
      </c>
      <c r="F29893" s="34">
        <v>272</v>
      </c>
      <c r="G29893" s="34">
        <v>331</v>
      </c>
      <c r="H29893" s="34">
        <v>312</v>
      </c>
      <c r="I29893" s="34">
        <v>307</v>
      </c>
      <c r="J29893" s="34">
        <v>302</v>
      </c>
      <c r="K29893" s="34">
        <v>249</v>
      </c>
      <c r="L29893" s="34">
        <v>280</v>
      </c>
      <c r="M29893" s="34">
        <v>244</v>
      </c>
    </row>
    <row r="29894" spans="1:13" x14ac:dyDescent="0.2">
      <c r="A29894" s="34" t="s">
        <v>130788</v>
      </c>
      <c r="B29894" s="34">
        <v>79</v>
      </c>
      <c r="C29894" s="34">
        <v>78</v>
      </c>
      <c r="D29894" s="34">
        <v>112</v>
      </c>
      <c r="E29894" s="34">
        <v>96</v>
      </c>
      <c r="F29894" s="34">
        <v>53</v>
      </c>
      <c r="G29894" s="34">
        <v>122</v>
      </c>
      <c r="H29894" s="34">
        <v>102</v>
      </c>
      <c r="I29894" s="34">
        <v>108</v>
      </c>
      <c r="J29894" s="34">
        <v>115</v>
      </c>
      <c r="K29894" s="34">
        <v>83</v>
      </c>
      <c r="L29894" s="34">
        <v>65</v>
      </c>
      <c r="M29894" s="34">
        <v>97</v>
      </c>
    </row>
    <row r="29895" spans="1:13" x14ac:dyDescent="0.2">
      <c r="A29895" s="34" t="s">
        <v>130789</v>
      </c>
      <c r="B29895" s="34">
        <v>164</v>
      </c>
      <c r="C29895" s="34">
        <v>227</v>
      </c>
      <c r="D29895" s="34">
        <v>249</v>
      </c>
      <c r="E29895" s="34">
        <v>246</v>
      </c>
      <c r="F29895" s="34">
        <v>167</v>
      </c>
      <c r="G29895" s="34">
        <v>205</v>
      </c>
      <c r="H29895" s="34">
        <v>171</v>
      </c>
      <c r="I29895" s="34">
        <v>218</v>
      </c>
      <c r="J29895" s="34">
        <v>172</v>
      </c>
      <c r="K29895" s="34">
        <v>173</v>
      </c>
      <c r="L29895" s="34">
        <v>207</v>
      </c>
      <c r="M29895" s="34">
        <v>185</v>
      </c>
    </row>
    <row r="29896" spans="1:13" x14ac:dyDescent="0.2">
      <c r="A29896" s="34" t="s">
        <v>130790</v>
      </c>
      <c r="B29896" s="34">
        <v>118</v>
      </c>
      <c r="C29896" s="34">
        <v>133</v>
      </c>
      <c r="D29896" s="34">
        <v>112</v>
      </c>
      <c r="E29896" s="34">
        <v>109</v>
      </c>
      <c r="F29896" s="34">
        <v>111</v>
      </c>
      <c r="G29896" s="34">
        <v>105</v>
      </c>
      <c r="H29896" s="34">
        <v>116</v>
      </c>
      <c r="I29896" s="34">
        <v>111</v>
      </c>
      <c r="J29896" s="34">
        <v>114</v>
      </c>
      <c r="K29896" s="34">
        <v>82</v>
      </c>
      <c r="L29896" s="34">
        <v>135</v>
      </c>
      <c r="M29896" s="34">
        <v>103</v>
      </c>
    </row>
    <row r="29897" spans="1:13" x14ac:dyDescent="0.2">
      <c r="A29897" s="34" t="s">
        <v>130791</v>
      </c>
      <c r="B29897" s="34">
        <v>137</v>
      </c>
      <c r="C29897" s="34">
        <v>133</v>
      </c>
      <c r="D29897" s="34">
        <v>138</v>
      </c>
      <c r="E29897" s="34">
        <v>149</v>
      </c>
      <c r="F29897" s="34">
        <v>132</v>
      </c>
      <c r="G29897" s="34">
        <v>140</v>
      </c>
      <c r="H29897" s="34">
        <v>159</v>
      </c>
      <c r="I29897" s="34">
        <v>138</v>
      </c>
      <c r="J29897" s="34">
        <v>117</v>
      </c>
      <c r="K29897" s="34">
        <v>120</v>
      </c>
      <c r="L29897" s="34">
        <v>103</v>
      </c>
      <c r="M29897" s="34">
        <v>96</v>
      </c>
    </row>
    <row r="29898" spans="1:13" x14ac:dyDescent="0.2">
      <c r="A29898" s="34" t="s">
        <v>130792</v>
      </c>
      <c r="B29898" s="34">
        <v>84</v>
      </c>
      <c r="C29898" s="34">
        <v>159</v>
      </c>
      <c r="D29898" s="34">
        <v>154</v>
      </c>
      <c r="E29898" s="34">
        <v>263</v>
      </c>
      <c r="F29898" s="34">
        <v>84</v>
      </c>
      <c r="G29898" s="34">
        <v>173</v>
      </c>
      <c r="H29898" s="34">
        <v>129</v>
      </c>
      <c r="I29898" s="34">
        <v>159</v>
      </c>
      <c r="J29898" s="34">
        <v>161</v>
      </c>
      <c r="K29898" s="34">
        <v>112</v>
      </c>
      <c r="L29898" s="34">
        <v>128</v>
      </c>
      <c r="M29898" s="34">
        <v>172</v>
      </c>
    </row>
    <row r="29899" spans="1:13" x14ac:dyDescent="0.2">
      <c r="A29899" s="34" t="s">
        <v>130793</v>
      </c>
      <c r="B29899" s="34">
        <v>201</v>
      </c>
      <c r="C29899" s="34">
        <v>264</v>
      </c>
      <c r="D29899" s="34">
        <v>333</v>
      </c>
      <c r="E29899" s="34">
        <v>331</v>
      </c>
      <c r="F29899" s="34">
        <v>248</v>
      </c>
      <c r="G29899" s="34">
        <v>278</v>
      </c>
      <c r="H29899" s="34">
        <v>253</v>
      </c>
      <c r="I29899" s="34">
        <v>268</v>
      </c>
      <c r="J29899" s="34">
        <v>263</v>
      </c>
      <c r="K29899" s="34">
        <v>214</v>
      </c>
      <c r="L29899" s="34">
        <v>259</v>
      </c>
      <c r="M29899" s="34">
        <v>192</v>
      </c>
    </row>
    <row r="29900" spans="1:13" x14ac:dyDescent="0.2">
      <c r="A29900" s="34" t="s">
        <v>130794</v>
      </c>
      <c r="B29900" s="34">
        <v>150</v>
      </c>
      <c r="C29900" s="34">
        <v>162</v>
      </c>
      <c r="D29900" s="34">
        <v>126</v>
      </c>
      <c r="E29900" s="34">
        <v>149</v>
      </c>
      <c r="F29900" s="34">
        <v>111</v>
      </c>
      <c r="G29900" s="34">
        <v>166</v>
      </c>
      <c r="H29900" s="34">
        <v>124</v>
      </c>
      <c r="I29900" s="34">
        <v>161</v>
      </c>
      <c r="J29900" s="34">
        <v>134</v>
      </c>
      <c r="K29900" s="34">
        <v>132</v>
      </c>
      <c r="L29900" s="34">
        <v>127</v>
      </c>
      <c r="M29900" s="34">
        <v>118</v>
      </c>
    </row>
    <row r="29901" spans="1:13" x14ac:dyDescent="0.2">
      <c r="A29901" s="34" t="s">
        <v>130795</v>
      </c>
      <c r="B29901" s="34">
        <v>171</v>
      </c>
      <c r="C29901" s="34">
        <v>188</v>
      </c>
      <c r="D29901" s="34">
        <v>159</v>
      </c>
      <c r="E29901" s="34">
        <v>215</v>
      </c>
      <c r="F29901" s="34">
        <v>169</v>
      </c>
      <c r="G29901" s="34">
        <v>163</v>
      </c>
      <c r="H29901" s="34">
        <v>200</v>
      </c>
      <c r="I29901" s="34">
        <v>158</v>
      </c>
      <c r="J29901" s="34">
        <v>176</v>
      </c>
      <c r="K29901" s="34">
        <v>134</v>
      </c>
      <c r="L29901" s="34">
        <v>188</v>
      </c>
      <c r="M29901" s="34">
        <v>118</v>
      </c>
    </row>
    <row r="29902" spans="1:13" x14ac:dyDescent="0.2">
      <c r="A29902" s="34" t="s">
        <v>130796</v>
      </c>
      <c r="B29902" s="34">
        <v>586</v>
      </c>
      <c r="C29902" s="34">
        <v>538</v>
      </c>
      <c r="D29902" s="34">
        <v>628</v>
      </c>
      <c r="E29902" s="34">
        <v>607</v>
      </c>
      <c r="F29902" s="34">
        <v>551</v>
      </c>
      <c r="G29902" s="34">
        <v>485</v>
      </c>
      <c r="H29902" s="34">
        <v>657</v>
      </c>
      <c r="I29902" s="34">
        <v>499</v>
      </c>
      <c r="J29902" s="34">
        <v>674</v>
      </c>
      <c r="K29902" s="34">
        <v>450</v>
      </c>
      <c r="L29902" s="34">
        <v>677</v>
      </c>
      <c r="M29902" s="34">
        <v>391</v>
      </c>
    </row>
    <row r="29903" spans="1:13" x14ac:dyDescent="0.2">
      <c r="A29903" s="34" t="s">
        <v>130797</v>
      </c>
      <c r="B29903" s="34">
        <v>758</v>
      </c>
      <c r="C29903" s="34">
        <v>903</v>
      </c>
      <c r="D29903" s="34">
        <v>920</v>
      </c>
      <c r="E29903" s="34">
        <v>908</v>
      </c>
      <c r="F29903" s="34">
        <v>891</v>
      </c>
      <c r="G29903" s="34">
        <v>733</v>
      </c>
      <c r="H29903" s="34">
        <v>892</v>
      </c>
      <c r="I29903" s="34">
        <v>880</v>
      </c>
      <c r="J29903" s="34">
        <v>880</v>
      </c>
      <c r="K29903" s="34">
        <v>709</v>
      </c>
      <c r="L29903" s="34">
        <v>857</v>
      </c>
      <c r="M29903" s="34">
        <v>673</v>
      </c>
    </row>
    <row r="29904" spans="1:13" x14ac:dyDescent="0.2">
      <c r="A29904" s="34" t="s">
        <v>130798</v>
      </c>
      <c r="B29904" s="34">
        <v>323</v>
      </c>
      <c r="C29904" s="34">
        <v>340</v>
      </c>
      <c r="D29904" s="34">
        <v>388</v>
      </c>
      <c r="E29904" s="34">
        <v>373</v>
      </c>
      <c r="F29904" s="34">
        <v>256</v>
      </c>
      <c r="G29904" s="34">
        <v>278</v>
      </c>
      <c r="H29904" s="34">
        <v>340</v>
      </c>
      <c r="I29904" s="34">
        <v>289</v>
      </c>
      <c r="J29904" s="34">
        <v>327</v>
      </c>
      <c r="K29904" s="34">
        <v>276</v>
      </c>
      <c r="L29904" s="34">
        <v>396</v>
      </c>
      <c r="M29904" s="34">
        <v>229</v>
      </c>
    </row>
    <row r="29905" spans="1:13" x14ac:dyDescent="0.2">
      <c r="A29905" s="34" t="s">
        <v>130799</v>
      </c>
      <c r="B29905" s="34">
        <v>483</v>
      </c>
      <c r="C29905" s="34">
        <v>541</v>
      </c>
      <c r="D29905" s="34">
        <v>533</v>
      </c>
      <c r="E29905" s="34">
        <v>539</v>
      </c>
      <c r="F29905" s="34">
        <v>462</v>
      </c>
      <c r="G29905" s="34">
        <v>449</v>
      </c>
      <c r="H29905" s="34">
        <v>612</v>
      </c>
      <c r="I29905" s="34">
        <v>474</v>
      </c>
      <c r="J29905" s="34">
        <v>510</v>
      </c>
      <c r="K29905" s="34">
        <v>379</v>
      </c>
      <c r="L29905" s="34">
        <v>496</v>
      </c>
      <c r="M29905" s="34">
        <v>360</v>
      </c>
    </row>
    <row r="29906" spans="1:13" x14ac:dyDescent="0.2">
      <c r="A29906" s="34" t="s">
        <v>130800</v>
      </c>
      <c r="B29906" s="34">
        <v>336</v>
      </c>
      <c r="C29906" s="34">
        <v>387</v>
      </c>
      <c r="D29906" s="34">
        <v>395</v>
      </c>
      <c r="E29906" s="34">
        <v>422</v>
      </c>
      <c r="F29906" s="34">
        <v>335</v>
      </c>
      <c r="G29906" s="34">
        <v>336</v>
      </c>
      <c r="H29906" s="34">
        <v>350</v>
      </c>
      <c r="I29906" s="34">
        <v>356</v>
      </c>
      <c r="J29906" s="34">
        <v>357</v>
      </c>
      <c r="K29906" s="34">
        <v>262</v>
      </c>
      <c r="L29906" s="34">
        <v>371</v>
      </c>
      <c r="M29906" s="34">
        <v>296</v>
      </c>
    </row>
    <row r="29907" spans="1:13" x14ac:dyDescent="0.2">
      <c r="A29907" s="34" t="s">
        <v>130801</v>
      </c>
      <c r="B29907" s="34">
        <v>188</v>
      </c>
      <c r="C29907" s="34">
        <v>138</v>
      </c>
      <c r="D29907" s="34">
        <v>183</v>
      </c>
      <c r="E29907" s="34">
        <v>161</v>
      </c>
      <c r="F29907" s="34">
        <v>177</v>
      </c>
      <c r="G29907" s="34">
        <v>134</v>
      </c>
      <c r="H29907" s="34">
        <v>151</v>
      </c>
      <c r="I29907" s="34">
        <v>139</v>
      </c>
      <c r="J29907" s="34">
        <v>162</v>
      </c>
      <c r="K29907" s="34">
        <v>111</v>
      </c>
      <c r="L29907" s="34">
        <v>131</v>
      </c>
      <c r="M29907" s="34">
        <v>88</v>
      </c>
    </row>
    <row r="29908" spans="1:13" x14ac:dyDescent="0.2">
      <c r="A29908" s="34" t="s">
        <v>130802</v>
      </c>
      <c r="B29908" s="34">
        <v>120</v>
      </c>
      <c r="C29908" s="34">
        <v>174</v>
      </c>
      <c r="D29908" s="34">
        <v>146</v>
      </c>
      <c r="E29908" s="34">
        <v>165</v>
      </c>
      <c r="F29908" s="34">
        <v>98</v>
      </c>
      <c r="G29908" s="34">
        <v>157</v>
      </c>
      <c r="H29908" s="34">
        <v>172</v>
      </c>
      <c r="I29908" s="34">
        <v>185</v>
      </c>
      <c r="J29908" s="34">
        <v>163</v>
      </c>
      <c r="K29908" s="34">
        <v>151</v>
      </c>
      <c r="L29908" s="34">
        <v>152</v>
      </c>
      <c r="M29908" s="34">
        <v>93</v>
      </c>
    </row>
    <row r="29909" spans="1:13" x14ac:dyDescent="0.2">
      <c r="A29909" s="34" t="s">
        <v>130803</v>
      </c>
      <c r="B29909" s="34">
        <v>177</v>
      </c>
      <c r="C29909" s="34">
        <v>235</v>
      </c>
      <c r="D29909" s="34">
        <v>221</v>
      </c>
      <c r="E29909" s="34">
        <v>258</v>
      </c>
      <c r="F29909" s="34">
        <v>209</v>
      </c>
      <c r="G29909" s="34">
        <v>220</v>
      </c>
      <c r="H29909" s="34">
        <v>270</v>
      </c>
      <c r="I29909" s="34">
        <v>254</v>
      </c>
      <c r="J29909" s="34">
        <v>251</v>
      </c>
      <c r="K29909" s="34">
        <v>213</v>
      </c>
      <c r="L29909" s="34">
        <v>286</v>
      </c>
      <c r="M29909" s="34">
        <v>203</v>
      </c>
    </row>
    <row r="29910" spans="1:13" x14ac:dyDescent="0.2">
      <c r="A29910" s="34" t="s">
        <v>130804</v>
      </c>
      <c r="B29910" s="34">
        <v>104</v>
      </c>
      <c r="C29910" s="34">
        <v>117</v>
      </c>
      <c r="D29910" s="34">
        <v>121</v>
      </c>
      <c r="E29910" s="34">
        <v>124</v>
      </c>
      <c r="F29910" s="34">
        <v>92</v>
      </c>
      <c r="G29910" s="34">
        <v>97</v>
      </c>
      <c r="H29910" s="34">
        <v>122</v>
      </c>
      <c r="I29910" s="34">
        <v>78</v>
      </c>
      <c r="J29910" s="34">
        <v>90</v>
      </c>
      <c r="K29910" s="34">
        <v>60</v>
      </c>
      <c r="L29910" s="34">
        <v>98</v>
      </c>
      <c r="M29910" s="34">
        <v>98</v>
      </c>
    </row>
    <row r="29911" spans="1:13" x14ac:dyDescent="0.2">
      <c r="A29911" s="34" t="s">
        <v>130805</v>
      </c>
      <c r="B29911" s="34">
        <v>172</v>
      </c>
      <c r="C29911" s="34">
        <v>193</v>
      </c>
      <c r="D29911" s="34">
        <v>210</v>
      </c>
      <c r="E29911" s="34">
        <v>218</v>
      </c>
      <c r="F29911" s="34">
        <v>167</v>
      </c>
      <c r="G29911" s="34">
        <v>146</v>
      </c>
      <c r="H29911" s="34">
        <v>249</v>
      </c>
      <c r="I29911" s="34">
        <v>192</v>
      </c>
      <c r="J29911" s="34">
        <v>204</v>
      </c>
      <c r="K29911" s="34">
        <v>132</v>
      </c>
      <c r="L29911" s="34">
        <v>190</v>
      </c>
      <c r="M29911" s="34">
        <v>166</v>
      </c>
    </row>
    <row r="29912" spans="1:13" x14ac:dyDescent="0.2">
      <c r="A29912" s="34" t="s">
        <v>130806</v>
      </c>
      <c r="B29912" s="34">
        <v>123</v>
      </c>
      <c r="C29912" s="34">
        <v>131</v>
      </c>
      <c r="D29912" s="34">
        <v>138</v>
      </c>
      <c r="E29912" s="34">
        <v>139</v>
      </c>
      <c r="F29912" s="34">
        <v>115</v>
      </c>
      <c r="G29912" s="34">
        <v>115</v>
      </c>
      <c r="H29912" s="34">
        <v>178</v>
      </c>
      <c r="I29912" s="34">
        <v>157</v>
      </c>
      <c r="J29912" s="34">
        <v>135</v>
      </c>
      <c r="K29912" s="34">
        <v>111</v>
      </c>
      <c r="L29912" s="34">
        <v>100</v>
      </c>
      <c r="M29912" s="34">
        <v>84</v>
      </c>
    </row>
    <row r="29913" spans="1:13" x14ac:dyDescent="0.2">
      <c r="A29913" s="34" t="s">
        <v>130807</v>
      </c>
      <c r="B29913" s="34">
        <v>223</v>
      </c>
      <c r="C29913" s="34">
        <v>253</v>
      </c>
      <c r="D29913" s="34">
        <v>195</v>
      </c>
      <c r="E29913" s="34">
        <v>247</v>
      </c>
      <c r="F29913" s="34">
        <v>188</v>
      </c>
      <c r="G29913" s="34">
        <v>207</v>
      </c>
      <c r="H29913" s="34">
        <v>266</v>
      </c>
      <c r="I29913" s="34">
        <v>212</v>
      </c>
      <c r="J29913" s="34">
        <v>204</v>
      </c>
      <c r="K29913" s="34">
        <v>205</v>
      </c>
      <c r="L29913" s="34">
        <v>238</v>
      </c>
      <c r="M29913" s="34">
        <v>219</v>
      </c>
    </row>
    <row r="29914" spans="1:13" x14ac:dyDescent="0.2">
      <c r="A29914" s="34" t="s">
        <v>130808</v>
      </c>
      <c r="B29914" s="34">
        <v>157</v>
      </c>
      <c r="C29914" s="34">
        <v>214</v>
      </c>
      <c r="D29914" s="34">
        <v>176</v>
      </c>
      <c r="E29914" s="34">
        <v>192</v>
      </c>
      <c r="F29914" s="34">
        <v>155</v>
      </c>
      <c r="G29914" s="34">
        <v>176</v>
      </c>
      <c r="H29914" s="34">
        <v>172</v>
      </c>
      <c r="I29914" s="34">
        <v>210</v>
      </c>
      <c r="J29914" s="34">
        <v>193</v>
      </c>
      <c r="K29914" s="34">
        <v>169</v>
      </c>
      <c r="L29914" s="34">
        <v>168</v>
      </c>
      <c r="M29914" s="34">
        <v>167</v>
      </c>
    </row>
    <row r="29915" spans="1:13" x14ac:dyDescent="0.2">
      <c r="A29915" s="34" t="s">
        <v>130809</v>
      </c>
      <c r="B29915" s="34">
        <v>134</v>
      </c>
      <c r="C29915" s="34">
        <v>106</v>
      </c>
      <c r="D29915" s="34">
        <v>152</v>
      </c>
      <c r="E29915" s="34">
        <v>117</v>
      </c>
      <c r="F29915" s="34">
        <v>118</v>
      </c>
      <c r="G29915" s="34">
        <v>153</v>
      </c>
      <c r="H29915" s="34">
        <v>146</v>
      </c>
      <c r="I29915" s="34">
        <v>128</v>
      </c>
      <c r="J29915" s="34">
        <v>190</v>
      </c>
      <c r="K29915" s="34">
        <v>91</v>
      </c>
      <c r="L29915" s="34">
        <v>149</v>
      </c>
      <c r="M29915" s="34">
        <v>91</v>
      </c>
    </row>
    <row r="29916" spans="1:13" x14ac:dyDescent="0.2">
      <c r="A29916" s="34" t="s">
        <v>130810</v>
      </c>
      <c r="B29916" s="34">
        <v>259</v>
      </c>
      <c r="C29916" s="34">
        <v>224</v>
      </c>
      <c r="D29916" s="34">
        <v>289</v>
      </c>
      <c r="E29916" s="34">
        <v>276</v>
      </c>
      <c r="F29916" s="34">
        <v>213</v>
      </c>
      <c r="G29916" s="34">
        <v>229</v>
      </c>
      <c r="H29916" s="34">
        <v>286</v>
      </c>
      <c r="I29916" s="34">
        <v>235</v>
      </c>
      <c r="J29916" s="34">
        <v>258</v>
      </c>
      <c r="K29916" s="34">
        <v>196</v>
      </c>
      <c r="L29916" s="34">
        <v>269</v>
      </c>
      <c r="M29916" s="34">
        <v>174</v>
      </c>
    </row>
    <row r="29917" spans="1:13" x14ac:dyDescent="0.2">
      <c r="A29917" s="34" t="s">
        <v>130811</v>
      </c>
      <c r="B29917" s="34">
        <v>243</v>
      </c>
      <c r="C29917" s="34">
        <v>192</v>
      </c>
      <c r="D29917" s="34">
        <v>275</v>
      </c>
      <c r="E29917" s="34">
        <v>242</v>
      </c>
      <c r="F29917" s="34">
        <v>233</v>
      </c>
      <c r="G29917" s="34">
        <v>231</v>
      </c>
      <c r="H29917" s="34">
        <v>253</v>
      </c>
      <c r="I29917" s="34">
        <v>242</v>
      </c>
      <c r="J29917" s="34">
        <v>310</v>
      </c>
      <c r="K29917" s="34">
        <v>195</v>
      </c>
      <c r="L29917" s="34">
        <v>256</v>
      </c>
      <c r="M29917" s="34">
        <v>179</v>
      </c>
    </row>
    <row r="29918" spans="1:13" x14ac:dyDescent="0.2">
      <c r="A29918" s="34" t="s">
        <v>130812</v>
      </c>
      <c r="B29918" s="34">
        <v>99</v>
      </c>
      <c r="C29918" s="34">
        <v>86</v>
      </c>
      <c r="D29918" s="34">
        <v>87</v>
      </c>
      <c r="E29918" s="34">
        <v>115</v>
      </c>
      <c r="F29918" s="34">
        <v>85</v>
      </c>
      <c r="G29918" s="34">
        <v>75</v>
      </c>
      <c r="H29918" s="34">
        <v>115</v>
      </c>
      <c r="I29918" s="34">
        <v>107</v>
      </c>
      <c r="J29918" s="34">
        <v>61</v>
      </c>
      <c r="K29918" s="34">
        <v>60</v>
      </c>
      <c r="L29918" s="34">
        <v>102</v>
      </c>
      <c r="M29918" s="34">
        <v>94</v>
      </c>
    </row>
    <row r="29919" spans="1:13" x14ac:dyDescent="0.2">
      <c r="A29919" s="34" t="s">
        <v>130813</v>
      </c>
      <c r="B29919" s="34">
        <v>217</v>
      </c>
      <c r="C29919" s="34">
        <v>185</v>
      </c>
      <c r="D29919" s="34">
        <v>247</v>
      </c>
      <c r="E29919" s="34">
        <v>259</v>
      </c>
      <c r="F29919" s="34">
        <v>208</v>
      </c>
      <c r="G29919" s="34">
        <v>255</v>
      </c>
      <c r="H29919" s="34">
        <v>266</v>
      </c>
      <c r="I29919" s="34">
        <v>226</v>
      </c>
      <c r="J29919" s="34">
        <v>242</v>
      </c>
      <c r="K29919" s="34">
        <v>164</v>
      </c>
      <c r="L29919" s="34">
        <v>191</v>
      </c>
      <c r="M29919" s="34">
        <v>171</v>
      </c>
    </row>
    <row r="29920" spans="1:13" x14ac:dyDescent="0.2">
      <c r="A29920" s="34" t="s">
        <v>130814</v>
      </c>
      <c r="B29920" s="34">
        <v>183</v>
      </c>
      <c r="C29920" s="34">
        <v>205</v>
      </c>
      <c r="D29920" s="34">
        <v>193</v>
      </c>
      <c r="E29920" s="34">
        <v>194</v>
      </c>
      <c r="F29920" s="34">
        <v>179</v>
      </c>
      <c r="G29920" s="34">
        <v>170</v>
      </c>
      <c r="H29920" s="34">
        <v>195</v>
      </c>
      <c r="I29920" s="34">
        <v>215</v>
      </c>
      <c r="J29920" s="34">
        <v>171</v>
      </c>
      <c r="K29920" s="34">
        <v>171</v>
      </c>
      <c r="L29920" s="34">
        <v>212</v>
      </c>
      <c r="M29920" s="34">
        <v>131</v>
      </c>
    </row>
    <row r="29921" spans="1:13" x14ac:dyDescent="0.2">
      <c r="A29921" s="34" t="s">
        <v>130815</v>
      </c>
      <c r="B29921" s="34">
        <v>351</v>
      </c>
      <c r="C29921" s="34">
        <v>318</v>
      </c>
      <c r="D29921" s="34">
        <v>339</v>
      </c>
      <c r="E29921" s="34">
        <v>356</v>
      </c>
      <c r="F29921" s="34">
        <v>404</v>
      </c>
      <c r="G29921" s="34">
        <v>309</v>
      </c>
      <c r="H29921" s="34">
        <v>344</v>
      </c>
      <c r="I29921" s="34">
        <v>307</v>
      </c>
      <c r="J29921" s="34">
        <v>350</v>
      </c>
      <c r="K29921" s="34">
        <v>273</v>
      </c>
      <c r="L29921" s="34">
        <v>357</v>
      </c>
      <c r="M29921" s="34">
        <v>250</v>
      </c>
    </row>
    <row r="29922" spans="1:13" x14ac:dyDescent="0.2">
      <c r="A29922" s="34" t="s">
        <v>130816</v>
      </c>
      <c r="B29922" s="34">
        <v>217</v>
      </c>
      <c r="C29922" s="34">
        <v>340</v>
      </c>
      <c r="D29922" s="34">
        <v>335</v>
      </c>
      <c r="E29922" s="34">
        <v>397</v>
      </c>
      <c r="F29922" s="34">
        <v>264</v>
      </c>
      <c r="G29922" s="34">
        <v>319</v>
      </c>
      <c r="H29922" s="34">
        <v>359</v>
      </c>
      <c r="I29922" s="34">
        <v>277</v>
      </c>
      <c r="J29922" s="34">
        <v>323</v>
      </c>
      <c r="K29922" s="34">
        <v>295</v>
      </c>
      <c r="L29922" s="34">
        <v>304</v>
      </c>
      <c r="M29922" s="34">
        <v>289</v>
      </c>
    </row>
    <row r="29923" spans="1:13" x14ac:dyDescent="0.2">
      <c r="A29923" s="34" t="s">
        <v>130817</v>
      </c>
      <c r="B29923" s="34">
        <v>468</v>
      </c>
      <c r="C29923" s="34">
        <v>571</v>
      </c>
      <c r="D29923" s="34">
        <v>585</v>
      </c>
      <c r="E29923" s="34">
        <v>597</v>
      </c>
      <c r="F29923" s="34">
        <v>521</v>
      </c>
      <c r="G29923" s="34">
        <v>577</v>
      </c>
      <c r="H29923" s="34">
        <v>590</v>
      </c>
      <c r="I29923" s="34">
        <v>575</v>
      </c>
      <c r="J29923" s="34">
        <v>570</v>
      </c>
      <c r="K29923" s="34">
        <v>495</v>
      </c>
      <c r="L29923" s="34">
        <v>596</v>
      </c>
      <c r="M29923" s="34">
        <v>449</v>
      </c>
    </row>
    <row r="29924" spans="1:13" x14ac:dyDescent="0.2">
      <c r="A29924" s="34" t="s">
        <v>130818</v>
      </c>
      <c r="B29924" s="34">
        <v>751</v>
      </c>
      <c r="C29924" s="34">
        <v>782</v>
      </c>
      <c r="D29924" s="34">
        <v>817</v>
      </c>
      <c r="E29924" s="34">
        <v>776</v>
      </c>
      <c r="F29924" s="34">
        <v>862</v>
      </c>
      <c r="G29924" s="34">
        <v>729</v>
      </c>
      <c r="H29924" s="34">
        <v>946</v>
      </c>
      <c r="I29924" s="34">
        <v>766</v>
      </c>
      <c r="J29924" s="34">
        <v>757</v>
      </c>
      <c r="K29924" s="34">
        <v>646</v>
      </c>
      <c r="L29924" s="34">
        <v>905</v>
      </c>
      <c r="M29924" s="34">
        <v>613</v>
      </c>
    </row>
    <row r="29925" spans="1:13" x14ac:dyDescent="0.2">
      <c r="A29925" s="34" t="s">
        <v>130819</v>
      </c>
      <c r="B29925" s="34">
        <v>337</v>
      </c>
      <c r="C29925" s="34">
        <v>405</v>
      </c>
      <c r="D29925" s="34">
        <v>356</v>
      </c>
      <c r="E29925" s="34">
        <v>445</v>
      </c>
      <c r="F29925" s="34">
        <v>390</v>
      </c>
      <c r="G29925" s="34">
        <v>371</v>
      </c>
      <c r="H29925" s="34">
        <v>361</v>
      </c>
      <c r="I29925" s="34">
        <v>434</v>
      </c>
      <c r="J29925" s="34">
        <v>423</v>
      </c>
      <c r="K29925" s="34">
        <v>323</v>
      </c>
      <c r="L29925" s="34">
        <v>405</v>
      </c>
      <c r="M29925" s="34">
        <v>279</v>
      </c>
    </row>
    <row r="29926" spans="1:13" x14ac:dyDescent="0.2">
      <c r="A29926" s="34" t="s">
        <v>130820</v>
      </c>
      <c r="B29926" s="34">
        <v>376</v>
      </c>
      <c r="C29926" s="34">
        <v>349</v>
      </c>
      <c r="D29926" s="34">
        <v>332</v>
      </c>
      <c r="E29926" s="34">
        <v>394</v>
      </c>
      <c r="F29926" s="34">
        <v>281</v>
      </c>
      <c r="G29926" s="34">
        <v>350</v>
      </c>
      <c r="H29926" s="34">
        <v>348</v>
      </c>
      <c r="I29926" s="34">
        <v>337</v>
      </c>
      <c r="J29926" s="34">
        <v>373</v>
      </c>
      <c r="K29926" s="34">
        <v>307</v>
      </c>
      <c r="L29926" s="34">
        <v>411</v>
      </c>
      <c r="M29926" s="34">
        <v>269</v>
      </c>
    </row>
    <row r="29927" spans="1:13" x14ac:dyDescent="0.2">
      <c r="A29927" s="34" t="s">
        <v>130821</v>
      </c>
      <c r="B29927" s="34">
        <v>351</v>
      </c>
      <c r="C29927" s="34">
        <v>363</v>
      </c>
      <c r="D29927" s="34">
        <v>406</v>
      </c>
      <c r="E29927" s="34">
        <v>363</v>
      </c>
      <c r="F29927" s="34">
        <v>340</v>
      </c>
      <c r="G29927" s="34">
        <v>362</v>
      </c>
      <c r="H29927" s="34">
        <v>406</v>
      </c>
      <c r="I29927" s="34">
        <v>372</v>
      </c>
      <c r="J29927" s="34">
        <v>436</v>
      </c>
      <c r="K29927" s="34">
        <v>289</v>
      </c>
      <c r="L29927" s="34">
        <v>387</v>
      </c>
      <c r="M29927" s="34">
        <v>286</v>
      </c>
    </row>
    <row r="29928" spans="1:13" x14ac:dyDescent="0.2">
      <c r="A29928" s="34" t="s">
        <v>130822</v>
      </c>
      <c r="B29928" s="34">
        <v>169</v>
      </c>
      <c r="C29928" s="34">
        <v>265</v>
      </c>
      <c r="D29928" s="34">
        <v>239</v>
      </c>
      <c r="E29928" s="34">
        <v>225</v>
      </c>
      <c r="F29928" s="34">
        <v>237</v>
      </c>
      <c r="G29928" s="34">
        <v>227</v>
      </c>
      <c r="H29928" s="34">
        <v>210</v>
      </c>
      <c r="I29928" s="34">
        <v>244</v>
      </c>
      <c r="J29928" s="34">
        <v>247</v>
      </c>
      <c r="K29928" s="34">
        <v>194</v>
      </c>
      <c r="L29928" s="34">
        <v>258</v>
      </c>
      <c r="M29928" s="34">
        <v>202</v>
      </c>
    </row>
    <row r="29929" spans="1:13" x14ac:dyDescent="0.2">
      <c r="A29929" s="34" t="s">
        <v>130823</v>
      </c>
      <c r="B29929" s="34">
        <v>210</v>
      </c>
      <c r="C29929" s="34">
        <v>295</v>
      </c>
      <c r="D29929" s="34">
        <v>158</v>
      </c>
      <c r="E29929" s="34">
        <v>340</v>
      </c>
      <c r="F29929" s="34">
        <v>153</v>
      </c>
      <c r="G29929" s="34">
        <v>260</v>
      </c>
      <c r="H29929" s="34">
        <v>253</v>
      </c>
      <c r="I29929" s="34">
        <v>281</v>
      </c>
      <c r="J29929" s="34">
        <v>222</v>
      </c>
      <c r="K29929" s="34">
        <v>255</v>
      </c>
      <c r="L29929" s="34">
        <v>174</v>
      </c>
      <c r="M29929" s="34">
        <v>250</v>
      </c>
    </row>
    <row r="29930" spans="1:13" x14ac:dyDescent="0.2">
      <c r="A29930" s="34" t="s">
        <v>130824</v>
      </c>
      <c r="B29930" s="34">
        <v>178</v>
      </c>
      <c r="C29930" s="34">
        <v>144</v>
      </c>
      <c r="D29930" s="34">
        <v>193</v>
      </c>
      <c r="E29930" s="34">
        <v>179</v>
      </c>
      <c r="F29930" s="34">
        <v>139</v>
      </c>
      <c r="G29930" s="34">
        <v>122</v>
      </c>
      <c r="H29930" s="34">
        <v>199</v>
      </c>
      <c r="I29930" s="34">
        <v>149</v>
      </c>
      <c r="J29930" s="34">
        <v>180</v>
      </c>
      <c r="K29930" s="34">
        <v>126</v>
      </c>
      <c r="L29930" s="34">
        <v>162</v>
      </c>
      <c r="M29930" s="34">
        <v>134</v>
      </c>
    </row>
    <row r="29931" spans="1:13" x14ac:dyDescent="0.2">
      <c r="A29931" s="34" t="s">
        <v>130825</v>
      </c>
      <c r="B29931" s="34">
        <v>149</v>
      </c>
      <c r="C29931" s="34">
        <v>166</v>
      </c>
      <c r="D29931" s="34">
        <v>162</v>
      </c>
      <c r="E29931" s="34">
        <v>174</v>
      </c>
      <c r="F29931" s="34">
        <v>148</v>
      </c>
      <c r="G29931" s="34">
        <v>136</v>
      </c>
      <c r="H29931" s="34">
        <v>207</v>
      </c>
      <c r="I29931" s="34">
        <v>177</v>
      </c>
      <c r="J29931" s="34">
        <v>153</v>
      </c>
      <c r="K29931" s="34">
        <v>119</v>
      </c>
      <c r="L29931" s="34">
        <v>138</v>
      </c>
      <c r="M29931" s="34">
        <v>159</v>
      </c>
    </row>
    <row r="29932" spans="1:13" x14ac:dyDescent="0.2">
      <c r="A29932" s="34" t="s">
        <v>130826</v>
      </c>
      <c r="B29932" s="34">
        <v>231</v>
      </c>
      <c r="C29932" s="34">
        <v>257</v>
      </c>
      <c r="D29932" s="34">
        <v>281</v>
      </c>
      <c r="E29932" s="34">
        <v>257</v>
      </c>
      <c r="F29932" s="34">
        <v>254</v>
      </c>
      <c r="G29932" s="34">
        <v>227</v>
      </c>
      <c r="H29932" s="34">
        <v>299</v>
      </c>
      <c r="I29932" s="34">
        <v>251</v>
      </c>
      <c r="J29932" s="34">
        <v>282</v>
      </c>
      <c r="K29932" s="34">
        <v>215</v>
      </c>
      <c r="L29932" s="34">
        <v>228</v>
      </c>
      <c r="M29932" s="34">
        <v>211</v>
      </c>
    </row>
    <row r="29933" spans="1:13" x14ac:dyDescent="0.2">
      <c r="A29933" s="34" t="s">
        <v>130827</v>
      </c>
      <c r="B29933" s="34">
        <v>208</v>
      </c>
      <c r="C29933" s="34">
        <v>168</v>
      </c>
      <c r="D29933" s="34">
        <v>216</v>
      </c>
      <c r="E29933" s="34">
        <v>179</v>
      </c>
      <c r="F29933" s="34">
        <v>194</v>
      </c>
      <c r="G29933" s="34">
        <v>157</v>
      </c>
      <c r="H29933" s="34">
        <v>198</v>
      </c>
      <c r="I29933" s="34">
        <v>144</v>
      </c>
      <c r="J29933" s="34">
        <v>222</v>
      </c>
      <c r="K29933" s="34">
        <v>130</v>
      </c>
      <c r="L29933" s="34">
        <v>208</v>
      </c>
      <c r="M29933" s="34">
        <v>149</v>
      </c>
    </row>
    <row r="29934" spans="1:13" x14ac:dyDescent="0.2">
      <c r="A29934" s="34" t="s">
        <v>130828</v>
      </c>
      <c r="B29934" s="34">
        <v>180</v>
      </c>
      <c r="C29934" s="34">
        <v>206</v>
      </c>
      <c r="D29934" s="34">
        <v>219</v>
      </c>
      <c r="E29934" s="34">
        <v>264</v>
      </c>
      <c r="F29934" s="34">
        <v>138</v>
      </c>
      <c r="G29934" s="34">
        <v>187</v>
      </c>
      <c r="H29934" s="34">
        <v>270</v>
      </c>
      <c r="I29934" s="34">
        <v>218</v>
      </c>
      <c r="J29934" s="34">
        <v>211</v>
      </c>
      <c r="K29934" s="34">
        <v>176</v>
      </c>
      <c r="L29934" s="34">
        <v>166</v>
      </c>
      <c r="M29934" s="34">
        <v>137</v>
      </c>
    </row>
    <row r="29935" spans="1:13" x14ac:dyDescent="0.2">
      <c r="A29935" s="34" t="s">
        <v>130829</v>
      </c>
      <c r="B29935" s="34">
        <v>465</v>
      </c>
      <c r="C29935" s="34">
        <v>496</v>
      </c>
      <c r="D29935" s="34">
        <v>555</v>
      </c>
      <c r="E29935" s="34">
        <v>546</v>
      </c>
      <c r="F29935" s="34">
        <v>494</v>
      </c>
      <c r="G29935" s="34">
        <v>529</v>
      </c>
      <c r="H29935" s="34">
        <v>624</v>
      </c>
      <c r="I29935" s="34">
        <v>576</v>
      </c>
      <c r="J29935" s="34">
        <v>620</v>
      </c>
      <c r="K29935" s="34">
        <v>393</v>
      </c>
      <c r="L29935" s="34">
        <v>514</v>
      </c>
      <c r="M29935" s="34">
        <v>400</v>
      </c>
    </row>
    <row r="29936" spans="1:13" x14ac:dyDescent="0.2">
      <c r="A29936" s="34" t="s">
        <v>130830</v>
      </c>
      <c r="B29936" s="34">
        <v>201</v>
      </c>
      <c r="C29936" s="34">
        <v>229</v>
      </c>
      <c r="D29936" s="34">
        <v>216</v>
      </c>
      <c r="E29936" s="34">
        <v>228</v>
      </c>
      <c r="F29936" s="34">
        <v>205</v>
      </c>
      <c r="G29936" s="34">
        <v>157</v>
      </c>
      <c r="H29936" s="34">
        <v>256</v>
      </c>
      <c r="I29936" s="34">
        <v>197</v>
      </c>
      <c r="J29936" s="34">
        <v>186</v>
      </c>
      <c r="K29936" s="34">
        <v>163</v>
      </c>
      <c r="L29936" s="34">
        <v>231</v>
      </c>
      <c r="M29936" s="34">
        <v>160</v>
      </c>
    </row>
    <row r="29937" spans="1:13" x14ac:dyDescent="0.2">
      <c r="A29937" s="34" t="s">
        <v>130831</v>
      </c>
      <c r="B29937" s="34">
        <v>368</v>
      </c>
      <c r="C29937" s="34">
        <v>312</v>
      </c>
      <c r="D29937" s="34">
        <v>397</v>
      </c>
      <c r="E29937" s="34">
        <v>427</v>
      </c>
      <c r="F29937" s="34">
        <v>336</v>
      </c>
      <c r="G29937" s="34">
        <v>319</v>
      </c>
      <c r="H29937" s="34">
        <v>462</v>
      </c>
      <c r="I29937" s="34">
        <v>367</v>
      </c>
      <c r="J29937" s="34">
        <v>410</v>
      </c>
      <c r="K29937" s="34">
        <v>284</v>
      </c>
      <c r="L29937" s="34">
        <v>373</v>
      </c>
      <c r="M29937" s="34">
        <v>277</v>
      </c>
    </row>
    <row r="29938" spans="1:13" x14ac:dyDescent="0.2">
      <c r="A29938" s="34" t="s">
        <v>130832</v>
      </c>
      <c r="B29938" s="34">
        <v>162</v>
      </c>
      <c r="C29938" s="34">
        <v>154</v>
      </c>
      <c r="D29938" s="34">
        <v>163</v>
      </c>
      <c r="E29938" s="34">
        <v>156</v>
      </c>
      <c r="F29938" s="34">
        <v>141</v>
      </c>
      <c r="G29938" s="34">
        <v>147</v>
      </c>
      <c r="H29938" s="34">
        <v>131</v>
      </c>
      <c r="I29938" s="34">
        <v>119</v>
      </c>
      <c r="J29938" s="34">
        <v>191</v>
      </c>
      <c r="K29938" s="34">
        <v>127</v>
      </c>
      <c r="L29938" s="34">
        <v>131</v>
      </c>
      <c r="M29938" s="34">
        <v>101</v>
      </c>
    </row>
    <row r="29939" spans="1:13" x14ac:dyDescent="0.2">
      <c r="A29939" s="34" t="s">
        <v>130833</v>
      </c>
      <c r="B29939" s="34">
        <v>436</v>
      </c>
      <c r="C29939" s="34">
        <v>370</v>
      </c>
      <c r="D29939" s="34">
        <v>475</v>
      </c>
      <c r="E29939" s="34">
        <v>423</v>
      </c>
      <c r="F29939" s="34">
        <v>389</v>
      </c>
      <c r="G29939" s="34">
        <v>374</v>
      </c>
      <c r="H29939" s="34">
        <v>462</v>
      </c>
      <c r="I29939" s="34">
        <v>426</v>
      </c>
      <c r="J29939" s="34">
        <v>496</v>
      </c>
      <c r="K29939" s="34">
        <v>364</v>
      </c>
      <c r="L29939" s="34">
        <v>455</v>
      </c>
      <c r="M29939" s="34">
        <v>310</v>
      </c>
    </row>
    <row r="29940" spans="1:13" x14ac:dyDescent="0.2">
      <c r="A29940" s="34" t="s">
        <v>130834</v>
      </c>
      <c r="B29940" s="34">
        <v>352</v>
      </c>
      <c r="C29940" s="34">
        <v>425</v>
      </c>
      <c r="D29940" s="34">
        <v>416</v>
      </c>
      <c r="E29940" s="34">
        <v>418</v>
      </c>
      <c r="F29940" s="34">
        <v>364</v>
      </c>
      <c r="G29940" s="34">
        <v>393</v>
      </c>
      <c r="H29940" s="34">
        <v>426</v>
      </c>
      <c r="I29940" s="34">
        <v>360</v>
      </c>
      <c r="J29940" s="34">
        <v>365</v>
      </c>
      <c r="K29940" s="34">
        <v>296</v>
      </c>
      <c r="L29940" s="34">
        <v>412</v>
      </c>
      <c r="M29940" s="34">
        <v>278</v>
      </c>
    </row>
    <row r="29941" spans="1:13" x14ac:dyDescent="0.2">
      <c r="A29941" s="34" t="s">
        <v>130835</v>
      </c>
      <c r="B29941" s="34">
        <v>321</v>
      </c>
      <c r="C29941" s="34">
        <v>446</v>
      </c>
      <c r="D29941" s="34">
        <v>437</v>
      </c>
      <c r="E29941" s="34">
        <v>482</v>
      </c>
      <c r="F29941" s="34">
        <v>421</v>
      </c>
      <c r="G29941" s="34">
        <v>438</v>
      </c>
      <c r="H29941" s="34">
        <v>479</v>
      </c>
      <c r="I29941" s="34">
        <v>420</v>
      </c>
      <c r="J29941" s="34">
        <v>394</v>
      </c>
      <c r="K29941" s="34">
        <v>394</v>
      </c>
      <c r="L29941" s="34">
        <v>423</v>
      </c>
      <c r="M29941" s="34">
        <v>377</v>
      </c>
    </row>
    <row r="29942" spans="1:13" x14ac:dyDescent="0.2">
      <c r="A29942" s="34" t="s">
        <v>130836</v>
      </c>
      <c r="B29942" s="34">
        <v>425</v>
      </c>
      <c r="C29942" s="34">
        <v>417</v>
      </c>
      <c r="D29942" s="34">
        <v>376</v>
      </c>
      <c r="E29942" s="34">
        <v>445</v>
      </c>
      <c r="F29942" s="34">
        <v>337</v>
      </c>
      <c r="G29942" s="34">
        <v>349</v>
      </c>
      <c r="H29942" s="34">
        <v>384</v>
      </c>
      <c r="I29942" s="34">
        <v>375</v>
      </c>
      <c r="J29942" s="34">
        <v>341</v>
      </c>
      <c r="K29942" s="34">
        <v>331</v>
      </c>
      <c r="L29942" s="34">
        <v>378</v>
      </c>
      <c r="M29942" s="34">
        <v>292</v>
      </c>
    </row>
    <row r="29943" spans="1:13" x14ac:dyDescent="0.2">
      <c r="A29943" s="34" t="s">
        <v>130837</v>
      </c>
      <c r="B29943" s="34">
        <v>669</v>
      </c>
      <c r="C29943" s="34">
        <v>615</v>
      </c>
      <c r="D29943" s="34">
        <v>697</v>
      </c>
      <c r="E29943" s="34">
        <v>689</v>
      </c>
      <c r="F29943" s="34">
        <v>563</v>
      </c>
      <c r="G29943" s="34">
        <v>596</v>
      </c>
      <c r="H29943" s="34">
        <v>666</v>
      </c>
      <c r="I29943" s="34">
        <v>614</v>
      </c>
      <c r="J29943" s="34">
        <v>687</v>
      </c>
      <c r="K29943" s="34">
        <v>510</v>
      </c>
      <c r="L29943" s="34">
        <v>633</v>
      </c>
      <c r="M29943" s="34">
        <v>515</v>
      </c>
    </row>
    <row r="29944" spans="1:13" x14ac:dyDescent="0.2">
      <c r="A29944" s="34" t="s">
        <v>130838</v>
      </c>
      <c r="B29944" s="34">
        <v>379</v>
      </c>
      <c r="C29944" s="34">
        <v>400</v>
      </c>
      <c r="D29944" s="34">
        <v>365</v>
      </c>
      <c r="E29944" s="34">
        <v>420</v>
      </c>
      <c r="F29944" s="34">
        <v>344</v>
      </c>
      <c r="G29944" s="34">
        <v>370</v>
      </c>
      <c r="H29944" s="34">
        <v>365</v>
      </c>
      <c r="I29944" s="34">
        <v>380</v>
      </c>
      <c r="J29944" s="34">
        <v>405</v>
      </c>
      <c r="K29944" s="34">
        <v>304</v>
      </c>
      <c r="L29944" s="34">
        <v>384</v>
      </c>
      <c r="M29944" s="34">
        <v>290</v>
      </c>
    </row>
    <row r="29945" spans="1:13" x14ac:dyDescent="0.2">
      <c r="A29945" s="34" t="s">
        <v>130839</v>
      </c>
      <c r="B29945" s="34">
        <v>618</v>
      </c>
      <c r="C29945" s="34">
        <v>649</v>
      </c>
      <c r="D29945" s="34">
        <v>621</v>
      </c>
      <c r="E29945" s="34">
        <v>702</v>
      </c>
      <c r="F29945" s="34">
        <v>549</v>
      </c>
      <c r="G29945" s="34">
        <v>573</v>
      </c>
      <c r="H29945" s="34">
        <v>617</v>
      </c>
      <c r="I29945" s="34">
        <v>646</v>
      </c>
      <c r="J29945" s="34">
        <v>677</v>
      </c>
      <c r="K29945" s="34">
        <v>495</v>
      </c>
      <c r="L29945" s="34">
        <v>630</v>
      </c>
      <c r="M29945" s="34">
        <v>494</v>
      </c>
    </row>
    <row r="29946" spans="1:13" x14ac:dyDescent="0.2">
      <c r="A29946" s="34" t="s">
        <v>130840</v>
      </c>
      <c r="B29946" s="34">
        <v>429</v>
      </c>
      <c r="C29946" s="34">
        <v>404</v>
      </c>
      <c r="D29946" s="34">
        <v>410</v>
      </c>
      <c r="E29946" s="34">
        <v>431</v>
      </c>
      <c r="F29946" s="34">
        <v>431</v>
      </c>
      <c r="G29946" s="34">
        <v>375</v>
      </c>
      <c r="H29946" s="34">
        <v>479</v>
      </c>
      <c r="I29946" s="34">
        <v>397</v>
      </c>
      <c r="J29946" s="34">
        <v>535</v>
      </c>
      <c r="K29946" s="34">
        <v>279</v>
      </c>
      <c r="L29946" s="34">
        <v>478</v>
      </c>
      <c r="M29946" s="34">
        <v>306</v>
      </c>
    </row>
    <row r="29947" spans="1:13" x14ac:dyDescent="0.2">
      <c r="A29947" s="34" t="s">
        <v>130841</v>
      </c>
      <c r="B29947" s="34">
        <v>250</v>
      </c>
      <c r="C29947" s="34">
        <v>229</v>
      </c>
      <c r="D29947" s="34">
        <v>299</v>
      </c>
      <c r="E29947" s="34">
        <v>298</v>
      </c>
      <c r="F29947" s="34">
        <v>283</v>
      </c>
      <c r="G29947" s="34">
        <v>213</v>
      </c>
      <c r="H29947" s="34">
        <v>363</v>
      </c>
      <c r="I29947" s="34">
        <v>292</v>
      </c>
      <c r="J29947" s="34">
        <v>319</v>
      </c>
      <c r="K29947" s="34">
        <v>190</v>
      </c>
      <c r="L29947" s="34">
        <v>316</v>
      </c>
      <c r="M29947" s="34">
        <v>209</v>
      </c>
    </row>
    <row r="29948" spans="1:13" x14ac:dyDescent="0.2">
      <c r="A29948" s="34" t="s">
        <v>130842</v>
      </c>
      <c r="B29948" s="34">
        <v>127</v>
      </c>
      <c r="C29948" s="34">
        <v>298</v>
      </c>
      <c r="D29948" s="34">
        <v>138</v>
      </c>
      <c r="E29948" s="34">
        <v>395</v>
      </c>
      <c r="F29948" s="34">
        <v>171</v>
      </c>
      <c r="G29948" s="34">
        <v>303</v>
      </c>
      <c r="H29948" s="34">
        <v>173</v>
      </c>
      <c r="I29948" s="34">
        <v>330</v>
      </c>
      <c r="J29948" s="34">
        <v>135</v>
      </c>
      <c r="K29948" s="34">
        <v>245</v>
      </c>
      <c r="L29948" s="34">
        <v>179</v>
      </c>
      <c r="M29948" s="34">
        <v>253</v>
      </c>
    </row>
    <row r="29949" spans="1:13" x14ac:dyDescent="0.2">
      <c r="A29949" s="34" t="s">
        <v>130843</v>
      </c>
      <c r="B29949" s="34">
        <v>354</v>
      </c>
      <c r="C29949" s="34">
        <v>371</v>
      </c>
      <c r="D29949" s="34">
        <v>374</v>
      </c>
      <c r="E29949" s="34">
        <v>433</v>
      </c>
      <c r="F29949" s="34">
        <v>343</v>
      </c>
      <c r="G29949" s="34">
        <v>356</v>
      </c>
      <c r="H29949" s="34">
        <v>356</v>
      </c>
      <c r="I29949" s="34">
        <v>373</v>
      </c>
      <c r="J29949" s="34">
        <v>407</v>
      </c>
      <c r="K29949" s="34">
        <v>330</v>
      </c>
      <c r="L29949" s="34">
        <v>382</v>
      </c>
      <c r="M29949" s="34">
        <v>337</v>
      </c>
    </row>
    <row r="29950" spans="1:13" x14ac:dyDescent="0.2">
      <c r="A29950" s="34" t="s">
        <v>130844</v>
      </c>
      <c r="B29950" s="34">
        <v>288</v>
      </c>
      <c r="C29950" s="34">
        <v>302</v>
      </c>
      <c r="D29950" s="34">
        <v>319</v>
      </c>
      <c r="E29950" s="34">
        <v>285</v>
      </c>
      <c r="F29950" s="34">
        <v>310</v>
      </c>
      <c r="G29950" s="34">
        <v>238</v>
      </c>
      <c r="H29950" s="34">
        <v>287</v>
      </c>
      <c r="I29950" s="34">
        <v>311</v>
      </c>
      <c r="J29950" s="34">
        <v>292</v>
      </c>
      <c r="K29950" s="34">
        <v>247</v>
      </c>
      <c r="L29950" s="34">
        <v>281</v>
      </c>
      <c r="M29950" s="34">
        <v>199</v>
      </c>
    </row>
    <row r="29951" spans="1:13" x14ac:dyDescent="0.2">
      <c r="A29951" s="34" t="s">
        <v>130845</v>
      </c>
      <c r="B29951" s="34">
        <v>370</v>
      </c>
      <c r="C29951" s="34">
        <v>366</v>
      </c>
      <c r="D29951" s="34">
        <v>446</v>
      </c>
      <c r="E29951" s="34">
        <v>419</v>
      </c>
      <c r="F29951" s="34">
        <v>415</v>
      </c>
      <c r="G29951" s="34">
        <v>329</v>
      </c>
      <c r="H29951" s="34">
        <v>545</v>
      </c>
      <c r="I29951" s="34">
        <v>395</v>
      </c>
      <c r="J29951" s="34">
        <v>432</v>
      </c>
      <c r="K29951" s="34">
        <v>282</v>
      </c>
      <c r="L29951" s="34">
        <v>445</v>
      </c>
      <c r="M29951" s="34">
        <v>297</v>
      </c>
    </row>
    <row r="29952" spans="1:13" x14ac:dyDescent="0.2">
      <c r="A29952" s="34" t="s">
        <v>130846</v>
      </c>
      <c r="B29952" s="34">
        <v>320</v>
      </c>
      <c r="C29952" s="34">
        <v>358</v>
      </c>
      <c r="D29952" s="34">
        <v>307</v>
      </c>
      <c r="E29952" s="34">
        <v>335</v>
      </c>
      <c r="F29952" s="34">
        <v>296</v>
      </c>
      <c r="G29952" s="34">
        <v>354</v>
      </c>
      <c r="H29952" s="34">
        <v>357</v>
      </c>
      <c r="I29952" s="34">
        <v>352</v>
      </c>
      <c r="J29952" s="34">
        <v>444</v>
      </c>
      <c r="K29952" s="34">
        <v>276</v>
      </c>
      <c r="L29952" s="34">
        <v>306</v>
      </c>
      <c r="M29952" s="34">
        <v>305</v>
      </c>
    </row>
    <row r="29953" spans="1:13" x14ac:dyDescent="0.2">
      <c r="A29953" s="34" t="s">
        <v>130847</v>
      </c>
      <c r="B29953" s="34">
        <v>230</v>
      </c>
      <c r="C29953" s="34">
        <v>212</v>
      </c>
      <c r="D29953" s="34">
        <v>237</v>
      </c>
      <c r="E29953" s="34">
        <v>252</v>
      </c>
      <c r="F29953" s="34">
        <v>207</v>
      </c>
      <c r="G29953" s="34">
        <v>295</v>
      </c>
      <c r="H29953" s="34">
        <v>224</v>
      </c>
      <c r="I29953" s="34">
        <v>206</v>
      </c>
      <c r="J29953" s="34">
        <v>234</v>
      </c>
      <c r="K29953" s="34">
        <v>215</v>
      </c>
      <c r="L29953" s="34">
        <v>269</v>
      </c>
      <c r="M29953" s="34">
        <v>173</v>
      </c>
    </row>
    <row r="29954" spans="1:13" x14ac:dyDescent="0.2">
      <c r="A29954" s="34" t="s">
        <v>130848</v>
      </c>
      <c r="B29954" s="34">
        <v>218</v>
      </c>
      <c r="C29954" s="34">
        <v>206</v>
      </c>
      <c r="D29954" s="34">
        <v>234</v>
      </c>
      <c r="E29954" s="34">
        <v>174</v>
      </c>
      <c r="F29954" s="34">
        <v>171</v>
      </c>
      <c r="G29954" s="34">
        <v>173</v>
      </c>
      <c r="H29954" s="34">
        <v>181</v>
      </c>
      <c r="I29954" s="34">
        <v>187</v>
      </c>
      <c r="J29954" s="34">
        <v>168</v>
      </c>
      <c r="K29954" s="34">
        <v>134</v>
      </c>
      <c r="L29954" s="34">
        <v>176</v>
      </c>
      <c r="M29954" s="34">
        <v>150</v>
      </c>
    </row>
    <row r="29955" spans="1:13" x14ac:dyDescent="0.2">
      <c r="A29955" s="34" t="s">
        <v>130849</v>
      </c>
      <c r="B29955" s="34">
        <v>344</v>
      </c>
      <c r="C29955" s="34">
        <v>290</v>
      </c>
      <c r="D29955" s="34">
        <v>302</v>
      </c>
      <c r="E29955" s="34">
        <v>331</v>
      </c>
      <c r="F29955" s="34">
        <v>277</v>
      </c>
      <c r="G29955" s="34">
        <v>267</v>
      </c>
      <c r="H29955" s="34">
        <v>281</v>
      </c>
      <c r="I29955" s="34">
        <v>304</v>
      </c>
      <c r="J29955" s="34">
        <v>302</v>
      </c>
      <c r="K29955" s="34">
        <v>226</v>
      </c>
      <c r="L29955" s="34">
        <v>250</v>
      </c>
      <c r="M29955" s="34">
        <v>215</v>
      </c>
    </row>
    <row r="29956" spans="1:13" x14ac:dyDescent="0.2">
      <c r="A29956" s="34" t="s">
        <v>130850</v>
      </c>
      <c r="B29956" s="34">
        <v>228</v>
      </c>
      <c r="C29956" s="34">
        <v>189</v>
      </c>
      <c r="D29956" s="34">
        <v>245</v>
      </c>
      <c r="E29956" s="34">
        <v>245</v>
      </c>
      <c r="F29956" s="34">
        <v>214</v>
      </c>
      <c r="G29956" s="34">
        <v>217</v>
      </c>
      <c r="H29956" s="34">
        <v>305</v>
      </c>
      <c r="I29956" s="34">
        <v>226</v>
      </c>
      <c r="J29956" s="34">
        <v>241</v>
      </c>
      <c r="K29956" s="34">
        <v>146</v>
      </c>
      <c r="L29956" s="34">
        <v>222</v>
      </c>
      <c r="M29956" s="34">
        <v>166</v>
      </c>
    </row>
    <row r="29957" spans="1:13" x14ac:dyDescent="0.2">
      <c r="A29957" s="34" t="s">
        <v>130851</v>
      </c>
      <c r="B29957" s="34">
        <v>438</v>
      </c>
      <c r="C29957" s="34">
        <v>544</v>
      </c>
      <c r="D29957" s="34">
        <v>579</v>
      </c>
      <c r="E29957" s="34">
        <v>590</v>
      </c>
      <c r="F29957" s="34">
        <v>511</v>
      </c>
      <c r="G29957" s="34">
        <v>492</v>
      </c>
      <c r="H29957" s="34">
        <v>639</v>
      </c>
      <c r="I29957" s="34">
        <v>532</v>
      </c>
      <c r="J29957" s="34">
        <v>581</v>
      </c>
      <c r="K29957" s="34">
        <v>420</v>
      </c>
      <c r="L29957" s="34">
        <v>601</v>
      </c>
      <c r="M29957" s="34">
        <v>387</v>
      </c>
    </row>
    <row r="29958" spans="1:13" x14ac:dyDescent="0.2">
      <c r="A29958" s="34" t="s">
        <v>130852</v>
      </c>
      <c r="B29958" s="34">
        <v>360</v>
      </c>
      <c r="C29958" s="34">
        <v>374</v>
      </c>
      <c r="D29958" s="34">
        <v>435</v>
      </c>
      <c r="E29958" s="34">
        <v>340</v>
      </c>
      <c r="F29958" s="34">
        <v>367</v>
      </c>
      <c r="G29958" s="34">
        <v>358</v>
      </c>
      <c r="H29958" s="34">
        <v>442</v>
      </c>
      <c r="I29958" s="34">
        <v>332</v>
      </c>
      <c r="J29958" s="34">
        <v>357</v>
      </c>
      <c r="K29958" s="34">
        <v>324</v>
      </c>
      <c r="L29958" s="34">
        <v>337</v>
      </c>
      <c r="M29958" s="34">
        <v>288</v>
      </c>
    </row>
    <row r="29959" spans="1:13" x14ac:dyDescent="0.2">
      <c r="A29959" s="34" t="s">
        <v>130853</v>
      </c>
      <c r="B29959" s="34">
        <v>216</v>
      </c>
      <c r="C29959" s="34">
        <v>190</v>
      </c>
      <c r="D29959" s="34">
        <v>275</v>
      </c>
      <c r="E29959" s="34">
        <v>247</v>
      </c>
      <c r="F29959" s="34">
        <v>258</v>
      </c>
      <c r="G29959" s="34">
        <v>179</v>
      </c>
      <c r="H29959" s="34">
        <v>257</v>
      </c>
      <c r="I29959" s="34">
        <v>242</v>
      </c>
      <c r="J29959" s="34">
        <v>198</v>
      </c>
      <c r="K29959" s="34">
        <v>186</v>
      </c>
      <c r="L29959" s="34">
        <v>236</v>
      </c>
      <c r="M29959" s="34">
        <v>182</v>
      </c>
    </row>
    <row r="29960" spans="1:13" x14ac:dyDescent="0.2">
      <c r="A29960" s="34" t="s">
        <v>130854</v>
      </c>
      <c r="B29960" s="34">
        <v>342</v>
      </c>
      <c r="C29960" s="34">
        <v>261</v>
      </c>
      <c r="D29960" s="34">
        <v>300</v>
      </c>
      <c r="E29960" s="34">
        <v>290</v>
      </c>
      <c r="F29960" s="34">
        <v>302</v>
      </c>
      <c r="G29960" s="34">
        <v>241</v>
      </c>
      <c r="H29960" s="34">
        <v>286</v>
      </c>
      <c r="I29960" s="34">
        <v>276</v>
      </c>
      <c r="J29960" s="34">
        <v>314</v>
      </c>
      <c r="K29960" s="34">
        <v>205</v>
      </c>
      <c r="L29960" s="34">
        <v>312</v>
      </c>
      <c r="M29960" s="34">
        <v>221</v>
      </c>
    </row>
    <row r="29961" spans="1:13" x14ac:dyDescent="0.2">
      <c r="A29961" s="34" t="s">
        <v>130855</v>
      </c>
      <c r="B29961" s="34">
        <v>458</v>
      </c>
      <c r="C29961" s="34">
        <v>452</v>
      </c>
      <c r="D29961" s="34">
        <v>442</v>
      </c>
      <c r="E29961" s="34">
        <v>460</v>
      </c>
      <c r="F29961" s="34">
        <v>397</v>
      </c>
      <c r="G29961" s="34">
        <v>401</v>
      </c>
      <c r="H29961" s="34">
        <v>428</v>
      </c>
      <c r="I29961" s="34">
        <v>399</v>
      </c>
      <c r="J29961" s="34">
        <v>505</v>
      </c>
      <c r="K29961" s="34">
        <v>340</v>
      </c>
      <c r="L29961" s="34">
        <v>384</v>
      </c>
      <c r="M29961" s="34">
        <v>322</v>
      </c>
    </row>
    <row r="29962" spans="1:13" x14ac:dyDescent="0.2">
      <c r="A29962" s="34" t="s">
        <v>130856</v>
      </c>
      <c r="B29962" s="34">
        <v>310</v>
      </c>
      <c r="C29962" s="34">
        <v>360</v>
      </c>
      <c r="D29962" s="34">
        <v>378</v>
      </c>
      <c r="E29962" s="34">
        <v>350</v>
      </c>
      <c r="F29962" s="34">
        <v>323</v>
      </c>
      <c r="G29962" s="34">
        <v>284</v>
      </c>
      <c r="H29962" s="34">
        <v>403</v>
      </c>
      <c r="I29962" s="34">
        <v>318</v>
      </c>
      <c r="J29962" s="34">
        <v>386</v>
      </c>
      <c r="K29962" s="34">
        <v>265</v>
      </c>
      <c r="L29962" s="34">
        <v>386</v>
      </c>
      <c r="M29962" s="34">
        <v>255</v>
      </c>
    </row>
    <row r="29963" spans="1:13" x14ac:dyDescent="0.2">
      <c r="A29963" s="34" t="s">
        <v>130857</v>
      </c>
      <c r="B29963" s="34">
        <v>231</v>
      </c>
      <c r="C29963" s="34">
        <v>329</v>
      </c>
      <c r="D29963" s="34">
        <v>348</v>
      </c>
      <c r="E29963" s="34">
        <v>346</v>
      </c>
      <c r="F29963" s="34">
        <v>280</v>
      </c>
      <c r="G29963" s="34">
        <v>271</v>
      </c>
      <c r="H29963" s="34">
        <v>368</v>
      </c>
      <c r="I29963" s="34">
        <v>325</v>
      </c>
      <c r="J29963" s="34">
        <v>334</v>
      </c>
      <c r="K29963" s="34">
        <v>244</v>
      </c>
      <c r="L29963" s="34">
        <v>266</v>
      </c>
      <c r="M29963" s="34">
        <v>275</v>
      </c>
    </row>
    <row r="29964" spans="1:13" x14ac:dyDescent="0.2">
      <c r="A29964" s="34" t="s">
        <v>130858</v>
      </c>
      <c r="B29964" s="34">
        <v>295</v>
      </c>
      <c r="C29964" s="34">
        <v>382</v>
      </c>
      <c r="D29964" s="34">
        <v>377</v>
      </c>
      <c r="E29964" s="34">
        <v>434</v>
      </c>
      <c r="F29964" s="34">
        <v>282</v>
      </c>
      <c r="G29964" s="34">
        <v>319</v>
      </c>
      <c r="H29964" s="34">
        <v>353</v>
      </c>
      <c r="I29964" s="34">
        <v>390</v>
      </c>
      <c r="J29964" s="34">
        <v>332</v>
      </c>
      <c r="K29964" s="34">
        <v>314</v>
      </c>
      <c r="L29964" s="34">
        <v>374</v>
      </c>
      <c r="M29964" s="34">
        <v>244</v>
      </c>
    </row>
    <row r="29965" spans="1:13" x14ac:dyDescent="0.2">
      <c r="A29965" s="34" t="s">
        <v>130859</v>
      </c>
      <c r="B29965" s="34">
        <v>485</v>
      </c>
      <c r="C29965" s="34">
        <v>420</v>
      </c>
      <c r="D29965" s="34">
        <v>416</v>
      </c>
      <c r="E29965" s="34">
        <v>491</v>
      </c>
      <c r="F29965" s="34">
        <v>384</v>
      </c>
      <c r="G29965" s="34">
        <v>397</v>
      </c>
      <c r="H29965" s="34">
        <v>456</v>
      </c>
      <c r="I29965" s="34">
        <v>423</v>
      </c>
      <c r="J29965" s="34">
        <v>473</v>
      </c>
      <c r="K29965" s="34">
        <v>375</v>
      </c>
      <c r="L29965" s="34">
        <v>493</v>
      </c>
      <c r="M29965" s="34">
        <v>343</v>
      </c>
    </row>
    <row r="29966" spans="1:13" x14ac:dyDescent="0.2">
      <c r="A29966" s="34" t="s">
        <v>130860</v>
      </c>
      <c r="B29966" s="34">
        <v>800</v>
      </c>
      <c r="C29966" s="34">
        <v>745</v>
      </c>
      <c r="D29966" s="34">
        <v>808</v>
      </c>
      <c r="E29966" s="34">
        <v>805</v>
      </c>
      <c r="F29966" s="34">
        <v>805</v>
      </c>
      <c r="G29966" s="34">
        <v>738</v>
      </c>
      <c r="H29966" s="34">
        <v>927</v>
      </c>
      <c r="I29966" s="34">
        <v>701</v>
      </c>
      <c r="J29966" s="34">
        <v>804</v>
      </c>
      <c r="K29966" s="34">
        <v>606</v>
      </c>
      <c r="L29966" s="34">
        <v>805</v>
      </c>
      <c r="M29966" s="34">
        <v>572</v>
      </c>
    </row>
    <row r="29967" spans="1:13" x14ac:dyDescent="0.2">
      <c r="A29967" s="34" t="s">
        <v>130861</v>
      </c>
      <c r="B29967" s="34">
        <v>530</v>
      </c>
      <c r="C29967" s="34">
        <v>574</v>
      </c>
      <c r="D29967" s="34">
        <v>521</v>
      </c>
      <c r="E29967" s="34">
        <v>573</v>
      </c>
      <c r="F29967" s="34">
        <v>490</v>
      </c>
      <c r="G29967" s="34">
        <v>531</v>
      </c>
      <c r="H29967" s="34">
        <v>553</v>
      </c>
      <c r="I29967" s="34">
        <v>563</v>
      </c>
      <c r="J29967" s="34">
        <v>518</v>
      </c>
      <c r="K29967" s="34">
        <v>477</v>
      </c>
      <c r="L29967" s="34">
        <v>474</v>
      </c>
      <c r="M29967" s="34">
        <v>412</v>
      </c>
    </row>
    <row r="29968" spans="1:13" x14ac:dyDescent="0.2">
      <c r="A29968" s="34" t="s">
        <v>130862</v>
      </c>
      <c r="B29968" s="34">
        <v>387</v>
      </c>
      <c r="C29968" s="34">
        <v>452</v>
      </c>
      <c r="D29968" s="34">
        <v>332</v>
      </c>
      <c r="E29968" s="34">
        <v>411</v>
      </c>
      <c r="F29968" s="34">
        <v>314</v>
      </c>
      <c r="G29968" s="34">
        <v>381</v>
      </c>
      <c r="H29968" s="34">
        <v>388</v>
      </c>
      <c r="I29968" s="34">
        <v>429</v>
      </c>
      <c r="J29968" s="34">
        <v>393</v>
      </c>
      <c r="K29968" s="34">
        <v>322</v>
      </c>
      <c r="L29968" s="34">
        <v>375</v>
      </c>
      <c r="M29968" s="34">
        <v>286</v>
      </c>
    </row>
    <row r="29969" spans="1:13" x14ac:dyDescent="0.2">
      <c r="A29969" s="34" t="s">
        <v>130863</v>
      </c>
      <c r="B29969" s="34">
        <v>596</v>
      </c>
      <c r="C29969" s="34">
        <v>664</v>
      </c>
      <c r="D29969" s="34">
        <v>752</v>
      </c>
      <c r="E29969" s="34">
        <v>674</v>
      </c>
      <c r="F29969" s="34">
        <v>666</v>
      </c>
      <c r="G29969" s="34">
        <v>512</v>
      </c>
      <c r="H29969" s="34">
        <v>810</v>
      </c>
      <c r="I29969" s="34">
        <v>646</v>
      </c>
      <c r="J29969" s="34">
        <v>840</v>
      </c>
      <c r="K29969" s="34">
        <v>565</v>
      </c>
      <c r="L29969" s="34">
        <v>749</v>
      </c>
      <c r="M29969" s="34">
        <v>519</v>
      </c>
    </row>
    <row r="29970" spans="1:13" x14ac:dyDescent="0.2">
      <c r="A29970" s="34" t="s">
        <v>130864</v>
      </c>
      <c r="B29970" s="34">
        <v>955</v>
      </c>
      <c r="C29970" s="34">
        <v>803</v>
      </c>
      <c r="D29970" s="34">
        <v>847</v>
      </c>
      <c r="E29970" s="34">
        <v>941</v>
      </c>
      <c r="F29970" s="34">
        <v>810</v>
      </c>
      <c r="G29970" s="34">
        <v>784</v>
      </c>
      <c r="H29970" s="34">
        <v>869</v>
      </c>
      <c r="I29970" s="34">
        <v>743</v>
      </c>
      <c r="J29970" s="34">
        <v>783</v>
      </c>
      <c r="K29970" s="34">
        <v>605</v>
      </c>
      <c r="L29970" s="34">
        <v>804</v>
      </c>
      <c r="M29970" s="34">
        <v>594</v>
      </c>
    </row>
    <row r="29971" spans="1:13" x14ac:dyDescent="0.2">
      <c r="A29971" s="34" t="s">
        <v>130865</v>
      </c>
      <c r="B29971" s="34">
        <v>247</v>
      </c>
      <c r="C29971" s="34">
        <v>268</v>
      </c>
      <c r="D29971" s="34">
        <v>298</v>
      </c>
      <c r="E29971" s="34">
        <v>304</v>
      </c>
      <c r="F29971" s="34">
        <v>325</v>
      </c>
      <c r="G29971" s="34">
        <v>289</v>
      </c>
      <c r="H29971" s="34">
        <v>367</v>
      </c>
      <c r="I29971" s="34">
        <v>273</v>
      </c>
      <c r="J29971" s="34">
        <v>346</v>
      </c>
      <c r="K29971" s="34">
        <v>233</v>
      </c>
      <c r="L29971" s="34">
        <v>257</v>
      </c>
      <c r="M29971" s="34">
        <v>243</v>
      </c>
    </row>
    <row r="29972" spans="1:13" x14ac:dyDescent="0.2">
      <c r="A29972" s="34" t="s">
        <v>130866</v>
      </c>
      <c r="B29972" s="34">
        <v>490</v>
      </c>
      <c r="C29972" s="34">
        <v>408</v>
      </c>
      <c r="D29972" s="34">
        <v>433</v>
      </c>
      <c r="E29972" s="34">
        <v>393</v>
      </c>
      <c r="F29972" s="34">
        <v>319</v>
      </c>
      <c r="G29972" s="34">
        <v>431</v>
      </c>
      <c r="H29972" s="34">
        <v>457</v>
      </c>
      <c r="I29972" s="34">
        <v>400</v>
      </c>
      <c r="J29972" s="34">
        <v>453</v>
      </c>
      <c r="K29972" s="34">
        <v>371</v>
      </c>
      <c r="L29972" s="34">
        <v>476</v>
      </c>
      <c r="M29972" s="34">
        <v>347</v>
      </c>
    </row>
    <row r="29973" spans="1:13" x14ac:dyDescent="0.2">
      <c r="A29973" s="34" t="s">
        <v>130867</v>
      </c>
      <c r="B29973" s="34">
        <v>466</v>
      </c>
      <c r="C29973" s="34">
        <v>504</v>
      </c>
      <c r="D29973" s="34">
        <v>417</v>
      </c>
      <c r="E29973" s="34">
        <v>435</v>
      </c>
      <c r="F29973" s="34">
        <v>346</v>
      </c>
      <c r="G29973" s="34">
        <v>421</v>
      </c>
      <c r="H29973" s="34">
        <v>470</v>
      </c>
      <c r="I29973" s="34">
        <v>485</v>
      </c>
      <c r="J29973" s="34">
        <v>442</v>
      </c>
      <c r="K29973" s="34">
        <v>382</v>
      </c>
      <c r="L29973" s="34">
        <v>345</v>
      </c>
      <c r="M29973" s="34">
        <v>350</v>
      </c>
    </row>
    <row r="29974" spans="1:13" x14ac:dyDescent="0.2">
      <c r="A29974" s="34" t="s">
        <v>130868</v>
      </c>
      <c r="B29974" s="34">
        <v>594</v>
      </c>
      <c r="C29974" s="34">
        <v>502</v>
      </c>
      <c r="D29974" s="34">
        <v>559</v>
      </c>
      <c r="E29974" s="34">
        <v>509</v>
      </c>
      <c r="F29974" s="34">
        <v>509</v>
      </c>
      <c r="G29974" s="34">
        <v>485</v>
      </c>
      <c r="H29974" s="34">
        <v>501</v>
      </c>
      <c r="I29974" s="34">
        <v>453</v>
      </c>
      <c r="J29974" s="34">
        <v>611</v>
      </c>
      <c r="K29974" s="34">
        <v>381</v>
      </c>
      <c r="L29974" s="34">
        <v>572</v>
      </c>
      <c r="M29974" s="34">
        <v>363</v>
      </c>
    </row>
    <row r="29975" spans="1:13" x14ac:dyDescent="0.2">
      <c r="A29975" s="34" t="s">
        <v>130869</v>
      </c>
      <c r="B29975" s="34">
        <v>743</v>
      </c>
      <c r="C29975" s="34">
        <v>779</v>
      </c>
      <c r="D29975" s="34">
        <v>816</v>
      </c>
      <c r="E29975" s="34">
        <v>828</v>
      </c>
      <c r="F29975" s="34">
        <v>734</v>
      </c>
      <c r="G29975" s="34">
        <v>610</v>
      </c>
      <c r="H29975" s="34">
        <v>875</v>
      </c>
      <c r="I29975" s="34">
        <v>763</v>
      </c>
      <c r="J29975" s="34">
        <v>671</v>
      </c>
      <c r="K29975" s="34">
        <v>572</v>
      </c>
      <c r="L29975" s="34">
        <v>842</v>
      </c>
      <c r="M29975" s="34">
        <v>577</v>
      </c>
    </row>
    <row r="29976" spans="1:13" x14ac:dyDescent="0.2">
      <c r="A29976" s="34" t="s">
        <v>130870</v>
      </c>
      <c r="B29976" s="34">
        <v>234</v>
      </c>
      <c r="C29976" s="34">
        <v>232</v>
      </c>
      <c r="D29976" s="34">
        <v>314</v>
      </c>
      <c r="E29976" s="34">
        <v>279</v>
      </c>
      <c r="F29976" s="34">
        <v>226</v>
      </c>
      <c r="G29976" s="34">
        <v>246</v>
      </c>
      <c r="H29976" s="34">
        <v>286</v>
      </c>
      <c r="I29976" s="34">
        <v>233</v>
      </c>
      <c r="J29976" s="34">
        <v>252</v>
      </c>
      <c r="K29976" s="34">
        <v>192</v>
      </c>
      <c r="L29976" s="34">
        <v>320</v>
      </c>
      <c r="M29976" s="34">
        <v>215</v>
      </c>
    </row>
    <row r="29977" spans="1:13" x14ac:dyDescent="0.2">
      <c r="A29977" s="34" t="s">
        <v>130871</v>
      </c>
      <c r="B29977" s="34">
        <v>431</v>
      </c>
      <c r="C29977" s="34">
        <v>427</v>
      </c>
      <c r="D29977" s="34">
        <v>454</v>
      </c>
      <c r="E29977" s="34">
        <v>403</v>
      </c>
      <c r="F29977" s="34">
        <v>361</v>
      </c>
      <c r="G29977" s="34">
        <v>353</v>
      </c>
      <c r="H29977" s="34">
        <v>484</v>
      </c>
      <c r="I29977" s="34">
        <v>417</v>
      </c>
      <c r="J29977" s="34">
        <v>405</v>
      </c>
      <c r="K29977" s="34">
        <v>270</v>
      </c>
      <c r="L29977" s="34">
        <v>462</v>
      </c>
      <c r="M29977" s="34">
        <v>296</v>
      </c>
    </row>
    <row r="29978" spans="1:13" x14ac:dyDescent="0.2">
      <c r="A29978" s="34" t="s">
        <v>130872</v>
      </c>
      <c r="B29978" s="34">
        <v>489</v>
      </c>
      <c r="C29978" s="34">
        <v>436</v>
      </c>
      <c r="D29978" s="34">
        <v>503</v>
      </c>
      <c r="E29978" s="34">
        <v>503</v>
      </c>
      <c r="F29978" s="34">
        <v>464</v>
      </c>
      <c r="G29978" s="34">
        <v>391</v>
      </c>
      <c r="H29978" s="34">
        <v>531</v>
      </c>
      <c r="I29978" s="34">
        <v>433</v>
      </c>
      <c r="J29978" s="34">
        <v>494</v>
      </c>
      <c r="K29978" s="34">
        <v>343</v>
      </c>
      <c r="L29978" s="34">
        <v>492</v>
      </c>
      <c r="M29978" s="34">
        <v>345</v>
      </c>
    </row>
    <row r="29979" spans="1:13" x14ac:dyDescent="0.2">
      <c r="A29979" s="34" t="s">
        <v>130873</v>
      </c>
      <c r="B29979" s="34">
        <v>408</v>
      </c>
      <c r="C29979" s="34">
        <v>381</v>
      </c>
      <c r="D29979" s="34">
        <v>511</v>
      </c>
      <c r="E29979" s="34">
        <v>430</v>
      </c>
      <c r="F29979" s="34">
        <v>354</v>
      </c>
      <c r="G29979" s="34">
        <v>364</v>
      </c>
      <c r="H29979" s="34">
        <v>415</v>
      </c>
      <c r="I29979" s="34">
        <v>450</v>
      </c>
      <c r="J29979" s="34">
        <v>432</v>
      </c>
      <c r="K29979" s="34">
        <v>319</v>
      </c>
      <c r="L29979" s="34">
        <v>424</v>
      </c>
      <c r="M29979" s="34">
        <v>350</v>
      </c>
    </row>
    <row r="29980" spans="1:13" x14ac:dyDescent="0.2">
      <c r="A29980" s="34" t="s">
        <v>130874</v>
      </c>
      <c r="B29980" s="34">
        <v>264</v>
      </c>
      <c r="C29980" s="34">
        <v>278</v>
      </c>
      <c r="D29980" s="34">
        <v>324</v>
      </c>
      <c r="E29980" s="34">
        <v>280</v>
      </c>
      <c r="F29980" s="34">
        <v>289</v>
      </c>
      <c r="G29980" s="34">
        <v>253</v>
      </c>
      <c r="H29980" s="34">
        <v>366</v>
      </c>
      <c r="I29980" s="34">
        <v>291</v>
      </c>
      <c r="J29980" s="34">
        <v>361</v>
      </c>
      <c r="K29980" s="34">
        <v>225</v>
      </c>
      <c r="L29980" s="34">
        <v>273</v>
      </c>
      <c r="M29980" s="34">
        <v>269</v>
      </c>
    </row>
    <row r="29981" spans="1:13" x14ac:dyDescent="0.2">
      <c r="A29981" s="34" t="s">
        <v>130875</v>
      </c>
      <c r="B29981" s="34">
        <v>349</v>
      </c>
      <c r="C29981" s="34">
        <v>318</v>
      </c>
      <c r="D29981" s="34">
        <v>315</v>
      </c>
      <c r="E29981" s="34">
        <v>341</v>
      </c>
      <c r="F29981" s="34">
        <v>276</v>
      </c>
      <c r="G29981" s="34">
        <v>256</v>
      </c>
      <c r="H29981" s="34">
        <v>327</v>
      </c>
      <c r="I29981" s="34">
        <v>317</v>
      </c>
      <c r="J29981" s="34">
        <v>357</v>
      </c>
      <c r="K29981" s="34">
        <v>263</v>
      </c>
      <c r="L29981" s="34">
        <v>304</v>
      </c>
      <c r="M29981" s="34">
        <v>252</v>
      </c>
    </row>
    <row r="29982" spans="1:13" x14ac:dyDescent="0.2">
      <c r="A29982" s="34" t="s">
        <v>130876</v>
      </c>
      <c r="B29982" s="34">
        <v>406</v>
      </c>
      <c r="C29982" s="34">
        <v>366</v>
      </c>
      <c r="D29982" s="34">
        <v>410</v>
      </c>
      <c r="E29982" s="34">
        <v>334</v>
      </c>
      <c r="F29982" s="34">
        <v>330</v>
      </c>
      <c r="G29982" s="34">
        <v>348</v>
      </c>
      <c r="H29982" s="34">
        <v>457</v>
      </c>
      <c r="I29982" s="34">
        <v>343</v>
      </c>
      <c r="J29982" s="34">
        <v>337</v>
      </c>
      <c r="K29982" s="34">
        <v>285</v>
      </c>
      <c r="L29982" s="34">
        <v>409</v>
      </c>
      <c r="M29982" s="34">
        <v>326</v>
      </c>
    </row>
    <row r="29983" spans="1:13" x14ac:dyDescent="0.2">
      <c r="A29983" s="34" t="s">
        <v>130877</v>
      </c>
      <c r="B29983" s="34">
        <v>374</v>
      </c>
      <c r="C29983" s="34">
        <v>354</v>
      </c>
      <c r="D29983" s="34">
        <v>333</v>
      </c>
      <c r="E29983" s="34">
        <v>404</v>
      </c>
      <c r="F29983" s="34">
        <v>253</v>
      </c>
      <c r="G29983" s="34">
        <v>372</v>
      </c>
      <c r="H29983" s="34">
        <v>356</v>
      </c>
      <c r="I29983" s="34">
        <v>283</v>
      </c>
      <c r="J29983" s="34">
        <v>298</v>
      </c>
      <c r="K29983" s="34">
        <v>273</v>
      </c>
      <c r="L29983" s="34">
        <v>373</v>
      </c>
      <c r="M29983" s="34">
        <v>268</v>
      </c>
    </row>
    <row r="29984" spans="1:13" x14ac:dyDescent="0.2">
      <c r="A29984" s="34" t="s">
        <v>130878</v>
      </c>
      <c r="B29984" s="34">
        <v>642</v>
      </c>
      <c r="C29984" s="34">
        <v>516</v>
      </c>
      <c r="D29984" s="34">
        <v>573</v>
      </c>
      <c r="E29984" s="34">
        <v>575</v>
      </c>
      <c r="F29984" s="34">
        <v>524</v>
      </c>
      <c r="G29984" s="34">
        <v>480</v>
      </c>
      <c r="H29984" s="34">
        <v>567</v>
      </c>
      <c r="I29984" s="34">
        <v>546</v>
      </c>
      <c r="J29984" s="34">
        <v>570</v>
      </c>
      <c r="K29984" s="34">
        <v>446</v>
      </c>
      <c r="L29984" s="34">
        <v>566</v>
      </c>
      <c r="M29984" s="34">
        <v>342</v>
      </c>
    </row>
    <row r="29985" spans="1:13" x14ac:dyDescent="0.2">
      <c r="A29985" s="34" t="s">
        <v>130879</v>
      </c>
      <c r="B29985" s="34">
        <v>625</v>
      </c>
      <c r="C29985" s="34">
        <v>549</v>
      </c>
      <c r="D29985" s="34">
        <v>782</v>
      </c>
      <c r="E29985" s="34">
        <v>684</v>
      </c>
      <c r="F29985" s="34">
        <v>563</v>
      </c>
      <c r="G29985" s="34">
        <v>577</v>
      </c>
      <c r="H29985" s="34">
        <v>685</v>
      </c>
      <c r="I29985" s="34">
        <v>555</v>
      </c>
      <c r="J29985" s="34">
        <v>697</v>
      </c>
      <c r="K29985" s="34">
        <v>474</v>
      </c>
      <c r="L29985" s="34">
        <v>671</v>
      </c>
      <c r="M29985" s="34">
        <v>473</v>
      </c>
    </row>
    <row r="29986" spans="1:13" x14ac:dyDescent="0.2">
      <c r="A29986" s="34" t="s">
        <v>130880</v>
      </c>
      <c r="B29986" s="34">
        <v>274</v>
      </c>
      <c r="C29986" s="34">
        <v>278</v>
      </c>
      <c r="D29986" s="34">
        <v>307</v>
      </c>
      <c r="E29986" s="34">
        <v>267</v>
      </c>
      <c r="F29986" s="34">
        <v>216</v>
      </c>
      <c r="G29986" s="34">
        <v>278</v>
      </c>
      <c r="H29986" s="34">
        <v>247</v>
      </c>
      <c r="I29986" s="34">
        <v>278</v>
      </c>
      <c r="J29986" s="34">
        <v>365</v>
      </c>
      <c r="K29986" s="34">
        <v>268</v>
      </c>
      <c r="L29986" s="34">
        <v>301</v>
      </c>
      <c r="M29986" s="34">
        <v>241</v>
      </c>
    </row>
    <row r="29987" spans="1:13" x14ac:dyDescent="0.2">
      <c r="A29987" s="34" t="s">
        <v>130881</v>
      </c>
      <c r="B29987" s="34">
        <v>284</v>
      </c>
      <c r="C29987" s="34">
        <v>272</v>
      </c>
      <c r="D29987" s="34">
        <v>279</v>
      </c>
      <c r="E29987" s="34">
        <v>309</v>
      </c>
      <c r="F29987" s="34">
        <v>263</v>
      </c>
      <c r="G29987" s="34">
        <v>278</v>
      </c>
      <c r="H29987" s="34">
        <v>261</v>
      </c>
      <c r="I29987" s="34">
        <v>289</v>
      </c>
      <c r="J29987" s="34">
        <v>254</v>
      </c>
      <c r="K29987" s="34">
        <v>252</v>
      </c>
      <c r="L29987" s="34">
        <v>283</v>
      </c>
      <c r="M29987" s="34">
        <v>252</v>
      </c>
    </row>
    <row r="29988" spans="1:13" x14ac:dyDescent="0.2">
      <c r="A29988" s="34" t="s">
        <v>130882</v>
      </c>
      <c r="B29988" s="34">
        <v>444</v>
      </c>
      <c r="C29988" s="34">
        <v>352</v>
      </c>
      <c r="D29988" s="34">
        <v>329</v>
      </c>
      <c r="E29988" s="34">
        <v>443</v>
      </c>
      <c r="F29988" s="34">
        <v>321</v>
      </c>
      <c r="G29988" s="34">
        <v>384</v>
      </c>
      <c r="H29988" s="34">
        <v>354</v>
      </c>
      <c r="I29988" s="34">
        <v>405</v>
      </c>
      <c r="J29988" s="34">
        <v>410</v>
      </c>
      <c r="K29988" s="34">
        <v>360</v>
      </c>
      <c r="L29988" s="34">
        <v>342</v>
      </c>
      <c r="M29988" s="34">
        <v>301</v>
      </c>
    </row>
    <row r="29989" spans="1:13" x14ac:dyDescent="0.2">
      <c r="A29989" s="34" t="s">
        <v>130883</v>
      </c>
      <c r="B29989" s="34">
        <v>522</v>
      </c>
      <c r="C29989" s="34">
        <v>535</v>
      </c>
      <c r="D29989" s="34">
        <v>577</v>
      </c>
      <c r="E29989" s="34">
        <v>568</v>
      </c>
      <c r="F29989" s="34">
        <v>452</v>
      </c>
      <c r="G29989" s="34">
        <v>486</v>
      </c>
      <c r="H29989" s="34">
        <v>560</v>
      </c>
      <c r="I29989" s="34">
        <v>474</v>
      </c>
      <c r="J29989" s="34">
        <v>550</v>
      </c>
      <c r="K29989" s="34">
        <v>464</v>
      </c>
      <c r="L29989" s="34">
        <v>572</v>
      </c>
      <c r="M29989" s="34">
        <v>405</v>
      </c>
    </row>
    <row r="29990" spans="1:13" x14ac:dyDescent="0.2">
      <c r="A29990" s="34" t="s">
        <v>130884</v>
      </c>
      <c r="B29990" s="34">
        <v>510</v>
      </c>
      <c r="C29990" s="34">
        <v>513</v>
      </c>
      <c r="D29990" s="34">
        <v>607</v>
      </c>
      <c r="E29990" s="34">
        <v>607</v>
      </c>
      <c r="F29990" s="34">
        <v>581</v>
      </c>
      <c r="G29990" s="34">
        <v>474</v>
      </c>
      <c r="H29990" s="34">
        <v>704</v>
      </c>
      <c r="I29990" s="34">
        <v>491</v>
      </c>
      <c r="J29990" s="34">
        <v>655</v>
      </c>
      <c r="K29990" s="34">
        <v>451</v>
      </c>
      <c r="L29990" s="34">
        <v>565</v>
      </c>
      <c r="M29990" s="34">
        <v>403</v>
      </c>
    </row>
    <row r="29991" spans="1:13" x14ac:dyDescent="0.2">
      <c r="A29991" s="34" t="s">
        <v>130885</v>
      </c>
      <c r="B29991" s="34">
        <v>383</v>
      </c>
      <c r="C29991" s="34">
        <v>327</v>
      </c>
      <c r="D29991" s="34">
        <v>362</v>
      </c>
      <c r="E29991" s="34">
        <v>449</v>
      </c>
      <c r="F29991" s="34">
        <v>309</v>
      </c>
      <c r="G29991" s="34">
        <v>304</v>
      </c>
      <c r="H29991" s="34">
        <v>393</v>
      </c>
      <c r="I29991" s="34">
        <v>363</v>
      </c>
      <c r="J29991" s="34">
        <v>415</v>
      </c>
      <c r="K29991" s="34">
        <v>301</v>
      </c>
      <c r="L29991" s="34">
        <v>396</v>
      </c>
      <c r="M29991" s="34">
        <v>276</v>
      </c>
    </row>
    <row r="29992" spans="1:13" x14ac:dyDescent="0.2">
      <c r="A29992" s="34" t="s">
        <v>130886</v>
      </c>
      <c r="B29992" s="34">
        <v>508</v>
      </c>
      <c r="C29992" s="34">
        <v>494</v>
      </c>
      <c r="D29992" s="34">
        <v>506</v>
      </c>
      <c r="E29992" s="34">
        <v>591</v>
      </c>
      <c r="F29992" s="34">
        <v>520</v>
      </c>
      <c r="G29992" s="34">
        <v>502</v>
      </c>
      <c r="H29992" s="34">
        <v>609</v>
      </c>
      <c r="I29992" s="34">
        <v>465</v>
      </c>
      <c r="J29992" s="34">
        <v>586</v>
      </c>
      <c r="K29992" s="34">
        <v>433</v>
      </c>
      <c r="L29992" s="34">
        <v>538</v>
      </c>
      <c r="M29992" s="34">
        <v>446</v>
      </c>
    </row>
    <row r="29993" spans="1:13" x14ac:dyDescent="0.2">
      <c r="A29993" s="34" t="s">
        <v>130887</v>
      </c>
      <c r="B29993" s="34">
        <v>485</v>
      </c>
      <c r="C29993" s="34">
        <v>463</v>
      </c>
      <c r="D29993" s="34">
        <v>543</v>
      </c>
      <c r="E29993" s="34">
        <v>518</v>
      </c>
      <c r="F29993" s="34">
        <v>420</v>
      </c>
      <c r="G29993" s="34">
        <v>424</v>
      </c>
      <c r="H29993" s="34">
        <v>487</v>
      </c>
      <c r="I29993" s="34">
        <v>498</v>
      </c>
      <c r="J29993" s="34">
        <v>498</v>
      </c>
      <c r="K29993" s="34">
        <v>346</v>
      </c>
      <c r="L29993" s="34">
        <v>419</v>
      </c>
      <c r="M29993" s="34">
        <v>396</v>
      </c>
    </row>
    <row r="29994" spans="1:13" x14ac:dyDescent="0.2">
      <c r="A29994" s="34" t="s">
        <v>130888</v>
      </c>
      <c r="B29994" s="34">
        <v>355</v>
      </c>
      <c r="C29994" s="34">
        <v>316</v>
      </c>
      <c r="D29994" s="34">
        <v>384</v>
      </c>
      <c r="E29994" s="34">
        <v>380</v>
      </c>
      <c r="F29994" s="34">
        <v>403</v>
      </c>
      <c r="G29994" s="34">
        <v>383</v>
      </c>
      <c r="H29994" s="34">
        <v>443</v>
      </c>
      <c r="I29994" s="34">
        <v>421</v>
      </c>
      <c r="J29994" s="34">
        <v>346</v>
      </c>
      <c r="K29994" s="34">
        <v>322</v>
      </c>
      <c r="L29994" s="34">
        <v>401</v>
      </c>
      <c r="M29994" s="34">
        <v>296</v>
      </c>
    </row>
    <row r="29995" spans="1:13" x14ac:dyDescent="0.2">
      <c r="A29995" s="34" t="s">
        <v>130889</v>
      </c>
      <c r="B29995" s="34">
        <v>273</v>
      </c>
      <c r="C29995" s="34">
        <v>307</v>
      </c>
      <c r="D29995" s="34">
        <v>267</v>
      </c>
      <c r="E29995" s="34">
        <v>281</v>
      </c>
      <c r="F29995" s="34">
        <v>243</v>
      </c>
      <c r="G29995" s="34">
        <v>270</v>
      </c>
      <c r="H29995" s="34">
        <v>264</v>
      </c>
      <c r="I29995" s="34">
        <v>272</v>
      </c>
      <c r="J29995" s="34">
        <v>251</v>
      </c>
      <c r="K29995" s="34">
        <v>239</v>
      </c>
      <c r="L29995" s="34">
        <v>184</v>
      </c>
      <c r="M29995" s="34">
        <v>249</v>
      </c>
    </row>
    <row r="29996" spans="1:13" x14ac:dyDescent="0.2">
      <c r="A29996" s="34" t="s">
        <v>130890</v>
      </c>
      <c r="B29996" s="34">
        <v>258</v>
      </c>
      <c r="C29996" s="34">
        <v>312</v>
      </c>
      <c r="D29996" s="34">
        <v>308</v>
      </c>
      <c r="E29996" s="34">
        <v>356</v>
      </c>
      <c r="F29996" s="34">
        <v>272</v>
      </c>
      <c r="G29996" s="34">
        <v>273</v>
      </c>
      <c r="H29996" s="34">
        <v>315</v>
      </c>
      <c r="I29996" s="34">
        <v>315</v>
      </c>
      <c r="J29996" s="34">
        <v>292</v>
      </c>
      <c r="K29996" s="34">
        <v>336</v>
      </c>
      <c r="L29996" s="34">
        <v>300</v>
      </c>
      <c r="M29996" s="34">
        <v>265</v>
      </c>
    </row>
    <row r="29997" spans="1:13" x14ac:dyDescent="0.2">
      <c r="A29997" s="34" t="s">
        <v>130891</v>
      </c>
      <c r="B29997" s="34">
        <v>623</v>
      </c>
      <c r="C29997" s="34">
        <v>542</v>
      </c>
      <c r="D29997" s="34">
        <v>684</v>
      </c>
      <c r="E29997" s="34">
        <v>592</v>
      </c>
      <c r="F29997" s="34">
        <v>464</v>
      </c>
      <c r="G29997" s="34">
        <v>547</v>
      </c>
      <c r="H29997" s="34">
        <v>540</v>
      </c>
      <c r="I29997" s="34">
        <v>514</v>
      </c>
      <c r="J29997" s="34">
        <v>559</v>
      </c>
      <c r="K29997" s="34">
        <v>441</v>
      </c>
      <c r="L29997" s="34">
        <v>511</v>
      </c>
      <c r="M29997" s="34">
        <v>401</v>
      </c>
    </row>
    <row r="29998" spans="1:13" x14ac:dyDescent="0.2">
      <c r="A29998" s="34" t="s">
        <v>130892</v>
      </c>
      <c r="B29998" s="34">
        <v>283</v>
      </c>
      <c r="C29998" s="34">
        <v>274</v>
      </c>
      <c r="D29998" s="34">
        <v>251</v>
      </c>
      <c r="E29998" s="34">
        <v>329</v>
      </c>
      <c r="F29998" s="34">
        <v>277</v>
      </c>
      <c r="G29998" s="34">
        <v>296</v>
      </c>
      <c r="H29998" s="34">
        <v>290</v>
      </c>
      <c r="I29998" s="34">
        <v>313</v>
      </c>
      <c r="J29998" s="34">
        <v>328</v>
      </c>
      <c r="K29998" s="34">
        <v>222</v>
      </c>
      <c r="L29998" s="34">
        <v>282</v>
      </c>
      <c r="M29998" s="34">
        <v>204</v>
      </c>
    </row>
    <row r="29999" spans="1:13" x14ac:dyDescent="0.2">
      <c r="A29999" s="34" t="s">
        <v>130893</v>
      </c>
      <c r="B29999" s="34">
        <v>522</v>
      </c>
      <c r="C29999" s="34">
        <v>632</v>
      </c>
      <c r="D29999" s="34">
        <v>645</v>
      </c>
      <c r="E29999" s="34">
        <v>687</v>
      </c>
      <c r="F29999" s="34">
        <v>536</v>
      </c>
      <c r="G29999" s="34">
        <v>601</v>
      </c>
      <c r="H29999" s="34">
        <v>721</v>
      </c>
      <c r="I29999" s="34">
        <v>640</v>
      </c>
      <c r="J29999" s="34">
        <v>652</v>
      </c>
      <c r="K29999" s="34">
        <v>560</v>
      </c>
      <c r="L29999" s="34">
        <v>592</v>
      </c>
      <c r="M29999" s="34">
        <v>509</v>
      </c>
    </row>
    <row r="30000" spans="1:13" x14ac:dyDescent="0.2">
      <c r="A30000" s="34" t="s">
        <v>130894</v>
      </c>
      <c r="B30000" s="34">
        <v>514</v>
      </c>
      <c r="C30000" s="34">
        <v>498</v>
      </c>
      <c r="D30000" s="34">
        <v>489</v>
      </c>
      <c r="E30000" s="34">
        <v>511</v>
      </c>
      <c r="F30000" s="34">
        <v>516</v>
      </c>
      <c r="G30000" s="34">
        <v>506</v>
      </c>
      <c r="H30000" s="34">
        <v>493</v>
      </c>
      <c r="I30000" s="34">
        <v>454</v>
      </c>
      <c r="J30000" s="34">
        <v>569</v>
      </c>
      <c r="K30000" s="34">
        <v>398</v>
      </c>
      <c r="L30000" s="34">
        <v>514</v>
      </c>
      <c r="M30000" s="34">
        <v>411</v>
      </c>
    </row>
    <row r="30001" spans="1:13" x14ac:dyDescent="0.2">
      <c r="A30001" s="34" t="s">
        <v>130895</v>
      </c>
      <c r="B30001" s="34">
        <v>393</v>
      </c>
      <c r="C30001" s="34">
        <v>346</v>
      </c>
      <c r="D30001" s="34">
        <v>473</v>
      </c>
      <c r="E30001" s="34">
        <v>381</v>
      </c>
      <c r="F30001" s="34">
        <v>422</v>
      </c>
      <c r="G30001" s="34">
        <v>353</v>
      </c>
      <c r="H30001" s="34">
        <v>476</v>
      </c>
      <c r="I30001" s="34">
        <v>351</v>
      </c>
      <c r="J30001" s="34">
        <v>365</v>
      </c>
      <c r="K30001" s="34">
        <v>295</v>
      </c>
      <c r="L30001" s="34">
        <v>398</v>
      </c>
      <c r="M30001" s="34">
        <v>278</v>
      </c>
    </row>
    <row r="30002" spans="1:13" x14ac:dyDescent="0.2">
      <c r="A30002" s="34" t="s">
        <v>130896</v>
      </c>
      <c r="B30002" s="34">
        <v>578</v>
      </c>
      <c r="C30002" s="34">
        <v>548</v>
      </c>
      <c r="D30002" s="34">
        <v>595</v>
      </c>
      <c r="E30002" s="34">
        <v>589</v>
      </c>
      <c r="F30002" s="34">
        <v>572</v>
      </c>
      <c r="G30002" s="34">
        <v>557</v>
      </c>
      <c r="H30002" s="34">
        <v>670</v>
      </c>
      <c r="I30002" s="34">
        <v>578</v>
      </c>
      <c r="J30002" s="34">
        <v>648</v>
      </c>
      <c r="K30002" s="34">
        <v>450</v>
      </c>
      <c r="L30002" s="34">
        <v>745</v>
      </c>
      <c r="M30002" s="34">
        <v>431</v>
      </c>
    </row>
    <row r="30003" spans="1:13" x14ac:dyDescent="0.2">
      <c r="A30003" s="34" t="s">
        <v>130897</v>
      </c>
      <c r="B30003" s="34">
        <v>371</v>
      </c>
      <c r="C30003" s="34">
        <v>375</v>
      </c>
      <c r="D30003" s="34">
        <v>370</v>
      </c>
      <c r="E30003" s="34">
        <v>451</v>
      </c>
      <c r="F30003" s="34">
        <v>402</v>
      </c>
      <c r="G30003" s="34">
        <v>377</v>
      </c>
      <c r="H30003" s="34">
        <v>455</v>
      </c>
      <c r="I30003" s="34">
        <v>428</v>
      </c>
      <c r="J30003" s="34">
        <v>454</v>
      </c>
      <c r="K30003" s="34">
        <v>367</v>
      </c>
      <c r="L30003" s="34">
        <v>393</v>
      </c>
      <c r="M30003" s="34">
        <v>272</v>
      </c>
    </row>
    <row r="30004" spans="1:13" x14ac:dyDescent="0.2">
      <c r="A30004" s="34" t="s">
        <v>130898</v>
      </c>
      <c r="B30004" s="34">
        <v>341</v>
      </c>
      <c r="C30004" s="34">
        <v>373</v>
      </c>
      <c r="D30004" s="34">
        <v>379</v>
      </c>
      <c r="E30004" s="34">
        <v>434</v>
      </c>
      <c r="F30004" s="34">
        <v>393</v>
      </c>
      <c r="G30004" s="34">
        <v>370</v>
      </c>
      <c r="H30004" s="34">
        <v>458</v>
      </c>
      <c r="I30004" s="34">
        <v>432</v>
      </c>
      <c r="J30004" s="34">
        <v>432</v>
      </c>
      <c r="K30004" s="34">
        <v>322</v>
      </c>
      <c r="L30004" s="34">
        <v>373</v>
      </c>
      <c r="M30004" s="34">
        <v>306</v>
      </c>
    </row>
    <row r="30005" spans="1:13" x14ac:dyDescent="0.2">
      <c r="A30005" s="34" t="s">
        <v>130899</v>
      </c>
      <c r="B30005" s="34">
        <v>314</v>
      </c>
      <c r="C30005" s="34">
        <v>331</v>
      </c>
      <c r="D30005" s="34">
        <v>285</v>
      </c>
      <c r="E30005" s="34">
        <v>308</v>
      </c>
      <c r="F30005" s="34">
        <v>287</v>
      </c>
      <c r="G30005" s="34">
        <v>303</v>
      </c>
      <c r="H30005" s="34">
        <v>345</v>
      </c>
      <c r="I30005" s="34">
        <v>381</v>
      </c>
      <c r="J30005" s="34">
        <v>398</v>
      </c>
      <c r="K30005" s="34">
        <v>276</v>
      </c>
      <c r="L30005" s="34">
        <v>341</v>
      </c>
      <c r="M30005" s="34">
        <v>284</v>
      </c>
    </row>
    <row r="30006" spans="1:13" x14ac:dyDescent="0.2">
      <c r="A30006" s="34" t="s">
        <v>130900</v>
      </c>
      <c r="B30006" s="34">
        <v>459</v>
      </c>
      <c r="C30006" s="34">
        <v>507</v>
      </c>
      <c r="D30006" s="34">
        <v>530</v>
      </c>
      <c r="E30006" s="34">
        <v>599</v>
      </c>
      <c r="F30006" s="34">
        <v>536</v>
      </c>
      <c r="G30006" s="34">
        <v>494</v>
      </c>
      <c r="H30006" s="34">
        <v>532</v>
      </c>
      <c r="I30006" s="34">
        <v>507</v>
      </c>
      <c r="J30006" s="34">
        <v>523</v>
      </c>
      <c r="K30006" s="34">
        <v>432</v>
      </c>
      <c r="L30006" s="34">
        <v>537</v>
      </c>
      <c r="M30006" s="34">
        <v>415</v>
      </c>
    </row>
    <row r="30007" spans="1:13" x14ac:dyDescent="0.2">
      <c r="A30007" s="34" t="s">
        <v>130901</v>
      </c>
      <c r="B30007" s="34">
        <v>483</v>
      </c>
      <c r="C30007" s="34">
        <v>544</v>
      </c>
      <c r="D30007" s="34">
        <v>495</v>
      </c>
      <c r="E30007" s="34">
        <v>607</v>
      </c>
      <c r="F30007" s="34">
        <v>458</v>
      </c>
      <c r="G30007" s="34">
        <v>570</v>
      </c>
      <c r="H30007" s="34">
        <v>544</v>
      </c>
      <c r="I30007" s="34">
        <v>571</v>
      </c>
      <c r="J30007" s="34">
        <v>492</v>
      </c>
      <c r="K30007" s="34">
        <v>460</v>
      </c>
      <c r="L30007" s="34">
        <v>495</v>
      </c>
      <c r="M30007" s="34">
        <v>478</v>
      </c>
    </row>
    <row r="30008" spans="1:13" x14ac:dyDescent="0.2">
      <c r="A30008" s="34" t="s">
        <v>130902</v>
      </c>
      <c r="B30008" s="34">
        <v>134</v>
      </c>
      <c r="C30008" s="34">
        <v>575</v>
      </c>
      <c r="D30008" s="34">
        <v>214</v>
      </c>
      <c r="E30008" s="34">
        <v>603</v>
      </c>
      <c r="F30008" s="34">
        <v>206</v>
      </c>
      <c r="G30008" s="34">
        <v>607</v>
      </c>
      <c r="H30008" s="34">
        <v>213</v>
      </c>
      <c r="I30008" s="34">
        <v>568</v>
      </c>
      <c r="J30008" s="34">
        <v>211</v>
      </c>
      <c r="K30008" s="34">
        <v>479</v>
      </c>
      <c r="L30008" s="34">
        <v>242</v>
      </c>
      <c r="M30008" s="34">
        <v>419</v>
      </c>
    </row>
    <row r="30009" spans="1:13" x14ac:dyDescent="0.2">
      <c r="A30009" s="34" t="s">
        <v>130903</v>
      </c>
      <c r="B30009" s="34">
        <v>326</v>
      </c>
      <c r="C30009" s="34">
        <v>343</v>
      </c>
      <c r="D30009" s="34">
        <v>306</v>
      </c>
      <c r="E30009" s="34">
        <v>299</v>
      </c>
      <c r="F30009" s="34">
        <v>273</v>
      </c>
      <c r="G30009" s="34">
        <v>287</v>
      </c>
      <c r="H30009" s="34">
        <v>320</v>
      </c>
      <c r="I30009" s="34">
        <v>334</v>
      </c>
      <c r="J30009" s="34">
        <v>314</v>
      </c>
      <c r="K30009" s="34">
        <v>237</v>
      </c>
      <c r="L30009" s="34">
        <v>259</v>
      </c>
      <c r="M30009" s="34">
        <v>226</v>
      </c>
    </row>
    <row r="30010" spans="1:13" x14ac:dyDescent="0.2">
      <c r="A30010" s="34" t="s">
        <v>130904</v>
      </c>
      <c r="B30010" s="34">
        <v>368</v>
      </c>
      <c r="C30010" s="34">
        <v>356</v>
      </c>
      <c r="D30010" s="34">
        <v>404</v>
      </c>
      <c r="E30010" s="34">
        <v>336</v>
      </c>
      <c r="F30010" s="34">
        <v>392</v>
      </c>
      <c r="G30010" s="34">
        <v>317</v>
      </c>
      <c r="H30010" s="34">
        <v>465</v>
      </c>
      <c r="I30010" s="34">
        <v>362</v>
      </c>
      <c r="J30010" s="34">
        <v>371</v>
      </c>
      <c r="K30010" s="34">
        <v>258</v>
      </c>
      <c r="L30010" s="34">
        <v>337</v>
      </c>
      <c r="M30010" s="34">
        <v>272</v>
      </c>
    </row>
    <row r="30011" spans="1:13" x14ac:dyDescent="0.2">
      <c r="A30011" s="34" t="s">
        <v>130905</v>
      </c>
      <c r="B30011" s="34">
        <v>366</v>
      </c>
      <c r="C30011" s="34">
        <v>326</v>
      </c>
      <c r="D30011" s="34">
        <v>317</v>
      </c>
      <c r="E30011" s="34">
        <v>383</v>
      </c>
      <c r="F30011" s="34">
        <v>280</v>
      </c>
      <c r="G30011" s="34">
        <v>333</v>
      </c>
      <c r="H30011" s="34">
        <v>331</v>
      </c>
      <c r="I30011" s="34">
        <v>318</v>
      </c>
      <c r="J30011" s="34">
        <v>343</v>
      </c>
      <c r="K30011" s="34">
        <v>288</v>
      </c>
      <c r="L30011" s="34">
        <v>291</v>
      </c>
      <c r="M30011" s="34">
        <v>292</v>
      </c>
    </row>
    <row r="30012" spans="1:13" x14ac:dyDescent="0.2">
      <c r="A30012" s="34" t="s">
        <v>130906</v>
      </c>
      <c r="B30012" s="34">
        <v>341</v>
      </c>
      <c r="C30012" s="34">
        <v>365</v>
      </c>
      <c r="D30012" s="34">
        <v>383</v>
      </c>
      <c r="E30012" s="34">
        <v>377</v>
      </c>
      <c r="F30012" s="34">
        <v>338</v>
      </c>
      <c r="G30012" s="34">
        <v>340</v>
      </c>
      <c r="H30012" s="34">
        <v>387</v>
      </c>
      <c r="I30012" s="34">
        <v>419</v>
      </c>
      <c r="J30012" s="34">
        <v>429</v>
      </c>
      <c r="K30012" s="34">
        <v>309</v>
      </c>
      <c r="L30012" s="34">
        <v>363</v>
      </c>
      <c r="M30012" s="34">
        <v>271</v>
      </c>
    </row>
    <row r="30013" spans="1:13" x14ac:dyDescent="0.2">
      <c r="A30013" s="34" t="s">
        <v>130907</v>
      </c>
      <c r="B30013" s="34">
        <v>445</v>
      </c>
      <c r="C30013" s="34">
        <v>527</v>
      </c>
      <c r="D30013" s="34">
        <v>550</v>
      </c>
      <c r="E30013" s="34">
        <v>600</v>
      </c>
      <c r="F30013" s="34">
        <v>422</v>
      </c>
      <c r="G30013" s="34">
        <v>477</v>
      </c>
      <c r="H30013" s="34">
        <v>581</v>
      </c>
      <c r="I30013" s="34">
        <v>496</v>
      </c>
      <c r="J30013" s="34">
        <v>538</v>
      </c>
      <c r="K30013" s="34">
        <v>457</v>
      </c>
      <c r="L30013" s="34">
        <v>465</v>
      </c>
      <c r="M30013" s="34">
        <v>367</v>
      </c>
    </row>
    <row r="30014" spans="1:13" x14ac:dyDescent="0.2">
      <c r="A30014" s="34" t="s">
        <v>130908</v>
      </c>
      <c r="B30014" s="34">
        <v>570</v>
      </c>
      <c r="C30014" s="34">
        <v>576</v>
      </c>
      <c r="D30014" s="34">
        <v>439</v>
      </c>
      <c r="E30014" s="34">
        <v>612</v>
      </c>
      <c r="F30014" s="34">
        <v>518</v>
      </c>
      <c r="G30014" s="34">
        <v>535</v>
      </c>
      <c r="H30014" s="34">
        <v>607</v>
      </c>
      <c r="I30014" s="34">
        <v>494</v>
      </c>
      <c r="J30014" s="34">
        <v>600</v>
      </c>
      <c r="K30014" s="34">
        <v>404</v>
      </c>
      <c r="L30014" s="34">
        <v>544</v>
      </c>
      <c r="M30014" s="34">
        <v>373</v>
      </c>
    </row>
    <row r="30015" spans="1:13" x14ac:dyDescent="0.2">
      <c r="A30015" s="34" t="s">
        <v>130909</v>
      </c>
      <c r="B30015" s="34">
        <v>232</v>
      </c>
      <c r="C30015" s="34">
        <v>271</v>
      </c>
      <c r="D30015" s="34">
        <v>284</v>
      </c>
      <c r="E30015" s="34">
        <v>323</v>
      </c>
      <c r="F30015" s="34">
        <v>272</v>
      </c>
      <c r="G30015" s="34">
        <v>264</v>
      </c>
      <c r="H30015" s="34">
        <v>281</v>
      </c>
      <c r="I30015" s="34">
        <v>301</v>
      </c>
      <c r="J30015" s="34">
        <v>320</v>
      </c>
      <c r="K30015" s="34">
        <v>218</v>
      </c>
      <c r="L30015" s="34">
        <v>327</v>
      </c>
      <c r="M30015" s="34">
        <v>230</v>
      </c>
    </row>
    <row r="30016" spans="1:13" x14ac:dyDescent="0.2">
      <c r="A30016" s="34" t="s">
        <v>130910</v>
      </c>
      <c r="B30016" s="34">
        <v>449</v>
      </c>
      <c r="C30016" s="34">
        <v>528</v>
      </c>
      <c r="D30016" s="34">
        <v>542</v>
      </c>
      <c r="E30016" s="34">
        <v>586</v>
      </c>
      <c r="F30016" s="34">
        <v>454</v>
      </c>
      <c r="G30016" s="34">
        <v>486</v>
      </c>
      <c r="H30016" s="34">
        <v>497</v>
      </c>
      <c r="I30016" s="34">
        <v>556</v>
      </c>
      <c r="J30016" s="34">
        <v>459</v>
      </c>
      <c r="K30016" s="34">
        <v>427</v>
      </c>
      <c r="L30016" s="34">
        <v>426</v>
      </c>
      <c r="M30016" s="34">
        <v>419</v>
      </c>
    </row>
    <row r="30017" spans="1:13" x14ac:dyDescent="0.2">
      <c r="A30017" s="34" t="s">
        <v>130911</v>
      </c>
      <c r="B30017" s="34">
        <v>739</v>
      </c>
      <c r="C30017" s="34">
        <v>697</v>
      </c>
      <c r="D30017" s="34">
        <v>859</v>
      </c>
      <c r="E30017" s="34">
        <v>800</v>
      </c>
      <c r="F30017" s="34">
        <v>753</v>
      </c>
      <c r="G30017" s="34">
        <v>670</v>
      </c>
      <c r="H30017" s="34">
        <v>827</v>
      </c>
      <c r="I30017" s="34">
        <v>814</v>
      </c>
      <c r="J30017" s="34">
        <v>845</v>
      </c>
      <c r="K30017" s="34">
        <v>572</v>
      </c>
      <c r="L30017" s="34">
        <v>778</v>
      </c>
      <c r="M30017" s="34">
        <v>581</v>
      </c>
    </row>
    <row r="30018" spans="1:13" x14ac:dyDescent="0.2">
      <c r="A30018" s="34" t="s">
        <v>130912</v>
      </c>
      <c r="B30018" s="34">
        <v>602</v>
      </c>
      <c r="C30018" s="34">
        <v>655</v>
      </c>
      <c r="D30018" s="34">
        <v>716</v>
      </c>
      <c r="E30018" s="34">
        <v>765</v>
      </c>
      <c r="F30018" s="34">
        <v>585</v>
      </c>
      <c r="G30018" s="34">
        <v>694</v>
      </c>
      <c r="H30018" s="34">
        <v>763</v>
      </c>
      <c r="I30018" s="34">
        <v>673</v>
      </c>
      <c r="J30018" s="34">
        <v>762</v>
      </c>
      <c r="K30018" s="34">
        <v>600</v>
      </c>
      <c r="L30018" s="34">
        <v>705</v>
      </c>
      <c r="M30018" s="34">
        <v>492</v>
      </c>
    </row>
    <row r="30019" spans="1:13" x14ac:dyDescent="0.2">
      <c r="A30019" s="34" t="s">
        <v>130913</v>
      </c>
      <c r="B30019" s="34">
        <v>642</v>
      </c>
      <c r="C30019" s="34">
        <v>576</v>
      </c>
      <c r="D30019" s="34">
        <v>664</v>
      </c>
      <c r="E30019" s="34">
        <v>672</v>
      </c>
      <c r="F30019" s="34">
        <v>637</v>
      </c>
      <c r="G30019" s="34">
        <v>588</v>
      </c>
      <c r="H30019" s="34">
        <v>775</v>
      </c>
      <c r="I30019" s="34">
        <v>585</v>
      </c>
      <c r="J30019" s="34">
        <v>663</v>
      </c>
      <c r="K30019" s="34">
        <v>512</v>
      </c>
      <c r="L30019" s="34">
        <v>634</v>
      </c>
      <c r="M30019" s="34">
        <v>459</v>
      </c>
    </row>
    <row r="30020" spans="1:13" x14ac:dyDescent="0.2">
      <c r="A30020" s="34" t="s">
        <v>130914</v>
      </c>
      <c r="B30020" s="34">
        <v>554</v>
      </c>
      <c r="C30020" s="34">
        <v>473</v>
      </c>
      <c r="D30020" s="34">
        <v>536</v>
      </c>
      <c r="E30020" s="34">
        <v>503</v>
      </c>
      <c r="F30020" s="34">
        <v>478</v>
      </c>
      <c r="G30020" s="34">
        <v>424</v>
      </c>
      <c r="H30020" s="34">
        <v>495</v>
      </c>
      <c r="I30020" s="34">
        <v>498</v>
      </c>
      <c r="J30020" s="34">
        <v>528</v>
      </c>
      <c r="K30020" s="34">
        <v>392</v>
      </c>
      <c r="L30020" s="34">
        <v>455</v>
      </c>
      <c r="M30020" s="34">
        <v>294</v>
      </c>
    </row>
    <row r="30021" spans="1:13" x14ac:dyDescent="0.2">
      <c r="A30021" s="34" t="s">
        <v>130915</v>
      </c>
      <c r="B30021" s="34">
        <v>433</v>
      </c>
      <c r="C30021" s="34">
        <v>414</v>
      </c>
      <c r="D30021" s="34">
        <v>480</v>
      </c>
      <c r="E30021" s="34">
        <v>430</v>
      </c>
      <c r="F30021" s="34">
        <v>432</v>
      </c>
      <c r="G30021" s="34">
        <v>362</v>
      </c>
      <c r="H30021" s="34">
        <v>495</v>
      </c>
      <c r="I30021" s="34">
        <v>394</v>
      </c>
      <c r="J30021" s="34">
        <v>443</v>
      </c>
      <c r="K30021" s="34">
        <v>341</v>
      </c>
      <c r="L30021" s="34">
        <v>427</v>
      </c>
      <c r="M30021" s="34">
        <v>326</v>
      </c>
    </row>
    <row r="30022" spans="1:13" x14ac:dyDescent="0.2">
      <c r="A30022" s="34" t="s">
        <v>130916</v>
      </c>
      <c r="B30022" s="34">
        <v>889</v>
      </c>
      <c r="C30022" s="34">
        <v>784</v>
      </c>
      <c r="D30022" s="34">
        <v>847</v>
      </c>
      <c r="E30022" s="34">
        <v>834</v>
      </c>
      <c r="F30022" s="34">
        <v>772</v>
      </c>
      <c r="G30022" s="34">
        <v>688</v>
      </c>
      <c r="H30022" s="34">
        <v>1000</v>
      </c>
      <c r="I30022" s="34">
        <v>733</v>
      </c>
      <c r="J30022" s="34">
        <v>874</v>
      </c>
      <c r="K30022" s="34">
        <v>683</v>
      </c>
      <c r="L30022" s="34">
        <v>731</v>
      </c>
      <c r="M30022" s="34">
        <v>580</v>
      </c>
    </row>
    <row r="30023" spans="1:13" x14ac:dyDescent="0.2">
      <c r="A30023" s="34" t="s">
        <v>130917</v>
      </c>
      <c r="B30023" s="34">
        <v>377</v>
      </c>
      <c r="C30023" s="34">
        <v>463</v>
      </c>
      <c r="D30023" s="34">
        <v>442</v>
      </c>
      <c r="E30023" s="34">
        <v>491</v>
      </c>
      <c r="F30023" s="34">
        <v>383</v>
      </c>
      <c r="G30023" s="34">
        <v>381</v>
      </c>
      <c r="H30023" s="34">
        <v>487</v>
      </c>
      <c r="I30023" s="34">
        <v>410</v>
      </c>
      <c r="J30023" s="34">
        <v>432</v>
      </c>
      <c r="K30023" s="34">
        <v>336</v>
      </c>
      <c r="L30023" s="34">
        <v>377</v>
      </c>
      <c r="M30023" s="34">
        <v>305</v>
      </c>
    </row>
    <row r="30024" spans="1:13" x14ac:dyDescent="0.2">
      <c r="A30024" s="34" t="s">
        <v>130918</v>
      </c>
      <c r="B30024" s="34">
        <v>355</v>
      </c>
      <c r="C30024" s="34">
        <v>333</v>
      </c>
      <c r="D30024" s="34">
        <v>334</v>
      </c>
      <c r="E30024" s="34">
        <v>376</v>
      </c>
      <c r="F30024" s="34">
        <v>322</v>
      </c>
      <c r="G30024" s="34">
        <v>346</v>
      </c>
      <c r="H30024" s="34">
        <v>314</v>
      </c>
      <c r="I30024" s="34">
        <v>312</v>
      </c>
      <c r="J30024" s="34">
        <v>324</v>
      </c>
      <c r="K30024" s="34">
        <v>280</v>
      </c>
      <c r="L30024" s="34">
        <v>325</v>
      </c>
      <c r="M30024" s="34">
        <v>290</v>
      </c>
    </row>
    <row r="30025" spans="1:13" x14ac:dyDescent="0.2">
      <c r="A30025" s="34" t="s">
        <v>130919</v>
      </c>
      <c r="B30025" s="34">
        <v>355</v>
      </c>
      <c r="C30025" s="34">
        <v>365</v>
      </c>
      <c r="D30025" s="34">
        <v>401</v>
      </c>
      <c r="E30025" s="34">
        <v>379</v>
      </c>
      <c r="F30025" s="34">
        <v>383</v>
      </c>
      <c r="G30025" s="34">
        <v>349</v>
      </c>
      <c r="H30025" s="34">
        <v>373</v>
      </c>
      <c r="I30025" s="34">
        <v>357</v>
      </c>
      <c r="J30025" s="34">
        <v>346</v>
      </c>
      <c r="K30025" s="34">
        <v>292</v>
      </c>
      <c r="L30025" s="34">
        <v>366</v>
      </c>
      <c r="M30025" s="34">
        <v>265</v>
      </c>
    </row>
    <row r="30026" spans="1:13" x14ac:dyDescent="0.2">
      <c r="A30026" s="34" t="s">
        <v>130920</v>
      </c>
      <c r="B30026" s="34">
        <v>260</v>
      </c>
      <c r="C30026" s="34">
        <v>340</v>
      </c>
      <c r="D30026" s="34">
        <v>345</v>
      </c>
      <c r="E30026" s="34">
        <v>280</v>
      </c>
      <c r="F30026" s="34">
        <v>278</v>
      </c>
      <c r="G30026" s="34">
        <v>309</v>
      </c>
      <c r="H30026" s="34">
        <v>302</v>
      </c>
      <c r="I30026" s="34">
        <v>295</v>
      </c>
      <c r="J30026" s="34">
        <v>336</v>
      </c>
      <c r="K30026" s="34">
        <v>229</v>
      </c>
      <c r="L30026" s="34">
        <v>322</v>
      </c>
      <c r="M30026" s="34">
        <v>210</v>
      </c>
    </row>
    <row r="30027" spans="1:13" x14ac:dyDescent="0.2">
      <c r="A30027" s="34" t="s">
        <v>130921</v>
      </c>
      <c r="B30027" s="34">
        <v>334</v>
      </c>
      <c r="C30027" s="34">
        <v>351</v>
      </c>
      <c r="D30027" s="34">
        <v>391</v>
      </c>
      <c r="E30027" s="34">
        <v>397</v>
      </c>
      <c r="F30027" s="34">
        <v>353</v>
      </c>
      <c r="G30027" s="34">
        <v>360</v>
      </c>
      <c r="H30027" s="34">
        <v>396</v>
      </c>
      <c r="I30027" s="34">
        <v>384</v>
      </c>
      <c r="J30027" s="34">
        <v>375</v>
      </c>
      <c r="K30027" s="34">
        <v>300</v>
      </c>
      <c r="L30027" s="34">
        <v>371</v>
      </c>
      <c r="M30027" s="34">
        <v>290</v>
      </c>
    </row>
    <row r="30028" spans="1:13" x14ac:dyDescent="0.2">
      <c r="A30028" s="34" t="s">
        <v>130922</v>
      </c>
      <c r="B30028" s="34">
        <v>578</v>
      </c>
      <c r="C30028" s="34">
        <v>660</v>
      </c>
      <c r="D30028" s="34">
        <v>701</v>
      </c>
      <c r="E30028" s="34">
        <v>658</v>
      </c>
      <c r="F30028" s="34">
        <v>638</v>
      </c>
      <c r="G30028" s="34">
        <v>598</v>
      </c>
      <c r="H30028" s="34">
        <v>704</v>
      </c>
      <c r="I30028" s="34">
        <v>616</v>
      </c>
      <c r="J30028" s="34">
        <v>783</v>
      </c>
      <c r="K30028" s="34">
        <v>534</v>
      </c>
      <c r="L30028" s="34">
        <v>631</v>
      </c>
      <c r="M30028" s="34">
        <v>495</v>
      </c>
    </row>
    <row r="30029" spans="1:13" x14ac:dyDescent="0.2">
      <c r="A30029" s="34" t="s">
        <v>130923</v>
      </c>
      <c r="B30029" s="34">
        <v>405</v>
      </c>
      <c r="C30029" s="34">
        <v>417</v>
      </c>
      <c r="D30029" s="34">
        <v>430</v>
      </c>
      <c r="E30029" s="34">
        <v>512</v>
      </c>
      <c r="F30029" s="34">
        <v>421</v>
      </c>
      <c r="G30029" s="34">
        <v>428</v>
      </c>
      <c r="H30029" s="34">
        <v>448</v>
      </c>
      <c r="I30029" s="34">
        <v>386</v>
      </c>
      <c r="J30029" s="34">
        <v>440</v>
      </c>
      <c r="K30029" s="34">
        <v>354</v>
      </c>
      <c r="L30029" s="34">
        <v>350</v>
      </c>
      <c r="M30029" s="34">
        <v>339</v>
      </c>
    </row>
    <row r="30030" spans="1:13" x14ac:dyDescent="0.2">
      <c r="A30030" s="34" t="s">
        <v>130924</v>
      </c>
      <c r="B30030" s="34">
        <v>300</v>
      </c>
      <c r="C30030" s="34">
        <v>301</v>
      </c>
      <c r="D30030" s="34">
        <v>266</v>
      </c>
      <c r="E30030" s="34">
        <v>361</v>
      </c>
      <c r="F30030" s="34">
        <v>283</v>
      </c>
      <c r="G30030" s="34">
        <v>286</v>
      </c>
      <c r="H30030" s="34">
        <v>279</v>
      </c>
      <c r="I30030" s="34">
        <v>272</v>
      </c>
      <c r="J30030" s="34">
        <v>303</v>
      </c>
      <c r="K30030" s="34">
        <v>272</v>
      </c>
      <c r="L30030" s="34">
        <v>233</v>
      </c>
      <c r="M30030" s="34">
        <v>241</v>
      </c>
    </row>
    <row r="30031" spans="1:13" x14ac:dyDescent="0.2">
      <c r="A30031" s="34" t="s">
        <v>130925</v>
      </c>
      <c r="B30031" s="34">
        <v>360</v>
      </c>
      <c r="C30031" s="34">
        <v>380</v>
      </c>
      <c r="D30031" s="34">
        <v>380</v>
      </c>
      <c r="E30031" s="34">
        <v>408</v>
      </c>
      <c r="F30031" s="34">
        <v>348</v>
      </c>
      <c r="G30031" s="34">
        <v>342</v>
      </c>
      <c r="H30031" s="34">
        <v>449</v>
      </c>
      <c r="I30031" s="34">
        <v>354</v>
      </c>
      <c r="J30031" s="34">
        <v>413</v>
      </c>
      <c r="K30031" s="34">
        <v>286</v>
      </c>
      <c r="L30031" s="34">
        <v>365</v>
      </c>
      <c r="M30031" s="34">
        <v>275</v>
      </c>
    </row>
    <row r="30032" spans="1:13" x14ac:dyDescent="0.2">
      <c r="A30032" s="34" t="s">
        <v>130926</v>
      </c>
      <c r="B30032" s="34">
        <v>524</v>
      </c>
      <c r="C30032" s="34">
        <v>457</v>
      </c>
      <c r="D30032" s="34">
        <v>527</v>
      </c>
      <c r="E30032" s="34">
        <v>556</v>
      </c>
      <c r="F30032" s="34">
        <v>480</v>
      </c>
      <c r="G30032" s="34">
        <v>541</v>
      </c>
      <c r="H30032" s="34">
        <v>561</v>
      </c>
      <c r="I30032" s="34">
        <v>416</v>
      </c>
      <c r="J30032" s="34">
        <v>502</v>
      </c>
      <c r="K30032" s="34">
        <v>395</v>
      </c>
      <c r="L30032" s="34">
        <v>485</v>
      </c>
      <c r="M30032" s="34">
        <v>355</v>
      </c>
    </row>
    <row r="30033" spans="1:13" x14ac:dyDescent="0.2">
      <c r="A30033" s="34" t="s">
        <v>130927</v>
      </c>
      <c r="B30033" s="34">
        <v>396</v>
      </c>
      <c r="C30033" s="34">
        <v>337</v>
      </c>
      <c r="D30033" s="34">
        <v>379</v>
      </c>
      <c r="E30033" s="34">
        <v>349</v>
      </c>
      <c r="F30033" s="34">
        <v>280</v>
      </c>
      <c r="G30033" s="34">
        <v>350</v>
      </c>
      <c r="H30033" s="34">
        <v>348</v>
      </c>
      <c r="I30033" s="34">
        <v>339</v>
      </c>
      <c r="J30033" s="34">
        <v>315</v>
      </c>
      <c r="K30033" s="34">
        <v>300</v>
      </c>
      <c r="L30033" s="34">
        <v>323</v>
      </c>
      <c r="M30033" s="34">
        <v>272</v>
      </c>
    </row>
    <row r="30034" spans="1:13" x14ac:dyDescent="0.2">
      <c r="A30034" s="34" t="s">
        <v>130928</v>
      </c>
      <c r="B30034" s="34">
        <v>794</v>
      </c>
      <c r="C30034" s="34">
        <v>629</v>
      </c>
      <c r="D30034" s="34">
        <v>773</v>
      </c>
      <c r="E30034" s="34">
        <v>742</v>
      </c>
      <c r="F30034" s="34">
        <v>662</v>
      </c>
      <c r="G30034" s="34">
        <v>597</v>
      </c>
      <c r="H30034" s="34">
        <v>729</v>
      </c>
      <c r="I30034" s="34">
        <v>716</v>
      </c>
      <c r="J30034" s="34">
        <v>663</v>
      </c>
      <c r="K30034" s="34">
        <v>547</v>
      </c>
      <c r="L30034" s="34">
        <v>684</v>
      </c>
      <c r="M30034" s="34">
        <v>536</v>
      </c>
    </row>
    <row r="30035" spans="1:13" x14ac:dyDescent="0.2">
      <c r="A30035" s="34" t="s">
        <v>130929</v>
      </c>
      <c r="B30035" s="34">
        <v>311</v>
      </c>
      <c r="C30035" s="34">
        <v>356</v>
      </c>
      <c r="D30035" s="34">
        <v>294</v>
      </c>
      <c r="E30035" s="34">
        <v>427</v>
      </c>
      <c r="F30035" s="34">
        <v>275</v>
      </c>
      <c r="G30035" s="34">
        <v>365</v>
      </c>
      <c r="H30035" s="34">
        <v>389</v>
      </c>
      <c r="I30035" s="34">
        <v>373</v>
      </c>
      <c r="J30035" s="34">
        <v>418</v>
      </c>
      <c r="K30035" s="34">
        <v>247</v>
      </c>
      <c r="L30035" s="34">
        <v>254</v>
      </c>
      <c r="M30035" s="34">
        <v>254</v>
      </c>
    </row>
    <row r="30036" spans="1:13" x14ac:dyDescent="0.2">
      <c r="A30036" s="34" t="s">
        <v>130930</v>
      </c>
      <c r="B30036" s="34">
        <v>288</v>
      </c>
      <c r="C30036" s="34">
        <v>315</v>
      </c>
      <c r="D30036" s="34">
        <v>353</v>
      </c>
      <c r="E30036" s="34">
        <v>344</v>
      </c>
      <c r="F30036" s="34">
        <v>265</v>
      </c>
      <c r="G30036" s="34">
        <v>233</v>
      </c>
      <c r="H30036" s="34">
        <v>334</v>
      </c>
      <c r="I30036" s="34">
        <v>322</v>
      </c>
      <c r="J30036" s="34">
        <v>327</v>
      </c>
      <c r="K30036" s="34">
        <v>264</v>
      </c>
      <c r="L30036" s="34">
        <v>303</v>
      </c>
      <c r="M30036" s="34">
        <v>244</v>
      </c>
    </row>
    <row r="30037" spans="1:13" x14ac:dyDescent="0.2">
      <c r="A30037" s="34" t="s">
        <v>130931</v>
      </c>
      <c r="B30037" s="34">
        <v>296</v>
      </c>
      <c r="C30037" s="34">
        <v>341</v>
      </c>
      <c r="D30037" s="34">
        <v>368</v>
      </c>
      <c r="E30037" s="34">
        <v>401</v>
      </c>
      <c r="F30037" s="34">
        <v>265</v>
      </c>
      <c r="G30037" s="34">
        <v>347</v>
      </c>
      <c r="H30037" s="34">
        <v>342</v>
      </c>
      <c r="I30037" s="34">
        <v>382</v>
      </c>
      <c r="J30037" s="34">
        <v>351</v>
      </c>
      <c r="K30037" s="34">
        <v>276</v>
      </c>
      <c r="L30037" s="34">
        <v>251</v>
      </c>
      <c r="M30037" s="34">
        <v>247</v>
      </c>
    </row>
    <row r="30038" spans="1:13" x14ac:dyDescent="0.2">
      <c r="A30038" s="34" t="s">
        <v>130932</v>
      </c>
      <c r="B30038" s="34">
        <v>304</v>
      </c>
      <c r="C30038" s="34">
        <v>268</v>
      </c>
      <c r="D30038" s="34">
        <v>272</v>
      </c>
      <c r="E30038" s="34">
        <v>346</v>
      </c>
      <c r="F30038" s="34">
        <v>275</v>
      </c>
      <c r="G30038" s="34">
        <v>277</v>
      </c>
      <c r="H30038" s="34">
        <v>364</v>
      </c>
      <c r="I30038" s="34">
        <v>246</v>
      </c>
      <c r="J30038" s="34">
        <v>366</v>
      </c>
      <c r="K30038" s="34">
        <v>257</v>
      </c>
      <c r="L30038" s="34">
        <v>335</v>
      </c>
      <c r="M30038" s="34">
        <v>219</v>
      </c>
    </row>
    <row r="30039" spans="1:13" x14ac:dyDescent="0.2">
      <c r="A30039" s="34" t="s">
        <v>130933</v>
      </c>
      <c r="B30039" s="34">
        <v>335</v>
      </c>
      <c r="C30039" s="34">
        <v>392</v>
      </c>
      <c r="D30039" s="34">
        <v>335</v>
      </c>
      <c r="E30039" s="34">
        <v>387</v>
      </c>
      <c r="F30039" s="34">
        <v>311</v>
      </c>
      <c r="G30039" s="34">
        <v>351</v>
      </c>
      <c r="H30039" s="34">
        <v>344</v>
      </c>
      <c r="I30039" s="34">
        <v>377</v>
      </c>
      <c r="J30039" s="34">
        <v>329</v>
      </c>
      <c r="K30039" s="34">
        <v>314</v>
      </c>
      <c r="L30039" s="34">
        <v>289</v>
      </c>
      <c r="M30039" s="34">
        <v>237</v>
      </c>
    </row>
    <row r="30040" spans="1:13" x14ac:dyDescent="0.2">
      <c r="A30040" s="34" t="s">
        <v>130934</v>
      </c>
      <c r="B30040" s="34">
        <v>313</v>
      </c>
      <c r="C30040" s="34">
        <v>345</v>
      </c>
      <c r="D30040" s="34">
        <v>300</v>
      </c>
      <c r="E30040" s="34">
        <v>411</v>
      </c>
      <c r="F30040" s="34">
        <v>329</v>
      </c>
      <c r="G30040" s="34">
        <v>261</v>
      </c>
      <c r="H30040" s="34">
        <v>311</v>
      </c>
      <c r="I30040" s="34">
        <v>308</v>
      </c>
      <c r="J30040" s="34">
        <v>398</v>
      </c>
      <c r="K30040" s="34">
        <v>290</v>
      </c>
      <c r="L30040" s="34">
        <v>321</v>
      </c>
      <c r="M30040" s="34">
        <v>250</v>
      </c>
    </row>
    <row r="30041" spans="1:13" x14ac:dyDescent="0.2">
      <c r="A30041" s="34" t="s">
        <v>130935</v>
      </c>
      <c r="B30041" s="34">
        <v>385</v>
      </c>
      <c r="C30041" s="34">
        <v>348</v>
      </c>
      <c r="D30041" s="34">
        <v>409</v>
      </c>
      <c r="E30041" s="34">
        <v>430</v>
      </c>
      <c r="F30041" s="34">
        <v>280</v>
      </c>
      <c r="G30041" s="34">
        <v>328</v>
      </c>
      <c r="H30041" s="34">
        <v>423</v>
      </c>
      <c r="I30041" s="34">
        <v>380</v>
      </c>
      <c r="J30041" s="34">
        <v>372</v>
      </c>
      <c r="K30041" s="34">
        <v>315</v>
      </c>
      <c r="L30041" s="34">
        <v>418</v>
      </c>
      <c r="M30041" s="34">
        <v>256</v>
      </c>
    </row>
    <row r="30042" spans="1:13" x14ac:dyDescent="0.2">
      <c r="A30042" s="34" t="s">
        <v>130936</v>
      </c>
      <c r="B30042" s="34">
        <v>342</v>
      </c>
      <c r="C30042" s="34">
        <v>295</v>
      </c>
      <c r="D30042" s="34">
        <v>376</v>
      </c>
      <c r="E30042" s="34">
        <v>370</v>
      </c>
      <c r="F30042" s="34">
        <v>307</v>
      </c>
      <c r="G30042" s="34">
        <v>333</v>
      </c>
      <c r="H30042" s="34">
        <v>540</v>
      </c>
      <c r="I30042" s="34">
        <v>366</v>
      </c>
      <c r="J30042" s="34">
        <v>401</v>
      </c>
      <c r="K30042" s="34">
        <v>311</v>
      </c>
      <c r="L30042" s="34">
        <v>365</v>
      </c>
      <c r="M30042" s="34">
        <v>336</v>
      </c>
    </row>
    <row r="30043" spans="1:13" x14ac:dyDescent="0.2">
      <c r="A30043" s="34" t="s">
        <v>130937</v>
      </c>
      <c r="B30043" s="34">
        <v>421</v>
      </c>
      <c r="C30043" s="34">
        <v>519</v>
      </c>
      <c r="D30043" s="34">
        <v>427</v>
      </c>
      <c r="E30043" s="34">
        <v>477</v>
      </c>
      <c r="F30043" s="34">
        <v>437</v>
      </c>
      <c r="G30043" s="34">
        <v>470</v>
      </c>
      <c r="H30043" s="34">
        <v>506</v>
      </c>
      <c r="I30043" s="34">
        <v>475</v>
      </c>
      <c r="J30043" s="34">
        <v>487</v>
      </c>
      <c r="K30043" s="34">
        <v>431</v>
      </c>
      <c r="L30043" s="34">
        <v>504</v>
      </c>
      <c r="M30043" s="34">
        <v>347</v>
      </c>
    </row>
    <row r="30044" spans="1:13" x14ac:dyDescent="0.2">
      <c r="A30044" s="34" t="s">
        <v>130938</v>
      </c>
      <c r="B30044" s="34">
        <v>330</v>
      </c>
      <c r="C30044" s="34">
        <v>302</v>
      </c>
      <c r="D30044" s="34">
        <v>376</v>
      </c>
      <c r="E30044" s="34">
        <v>364</v>
      </c>
      <c r="F30044" s="34">
        <v>337</v>
      </c>
      <c r="G30044" s="34">
        <v>349</v>
      </c>
      <c r="H30044" s="34">
        <v>428</v>
      </c>
      <c r="I30044" s="34">
        <v>339</v>
      </c>
      <c r="J30044" s="34">
        <v>410</v>
      </c>
      <c r="K30044" s="34">
        <v>290</v>
      </c>
      <c r="L30044" s="34">
        <v>340</v>
      </c>
      <c r="M30044" s="34">
        <v>260</v>
      </c>
    </row>
    <row r="30045" spans="1:13" x14ac:dyDescent="0.2">
      <c r="A30045" s="34" t="s">
        <v>130939</v>
      </c>
      <c r="B30045" s="34">
        <v>414</v>
      </c>
      <c r="C30045" s="34">
        <v>431</v>
      </c>
      <c r="D30045" s="34">
        <v>470</v>
      </c>
      <c r="E30045" s="34">
        <v>461</v>
      </c>
      <c r="F30045" s="34">
        <v>354</v>
      </c>
      <c r="G30045" s="34">
        <v>443</v>
      </c>
      <c r="H30045" s="34">
        <v>426</v>
      </c>
      <c r="I30045" s="34">
        <v>426</v>
      </c>
      <c r="J30045" s="34">
        <v>456</v>
      </c>
      <c r="K30045" s="34">
        <v>365</v>
      </c>
      <c r="L30045" s="34">
        <v>437</v>
      </c>
      <c r="M30045" s="34">
        <v>361</v>
      </c>
    </row>
    <row r="30046" spans="1:13" x14ac:dyDescent="0.2">
      <c r="A30046" s="34" t="s">
        <v>130940</v>
      </c>
      <c r="B30046" s="34">
        <v>324</v>
      </c>
      <c r="C30046" s="34">
        <v>319</v>
      </c>
      <c r="D30046" s="34">
        <v>327</v>
      </c>
      <c r="E30046" s="34">
        <v>360</v>
      </c>
      <c r="F30046" s="34">
        <v>300</v>
      </c>
      <c r="G30046" s="34">
        <v>330</v>
      </c>
      <c r="H30046" s="34">
        <v>343</v>
      </c>
      <c r="I30046" s="34">
        <v>363</v>
      </c>
      <c r="J30046" s="34">
        <v>307</v>
      </c>
      <c r="K30046" s="34">
        <v>298</v>
      </c>
      <c r="L30046" s="34">
        <v>333</v>
      </c>
      <c r="M30046" s="34">
        <v>272</v>
      </c>
    </row>
    <row r="30047" spans="1:13" x14ac:dyDescent="0.2">
      <c r="A30047" s="34" t="s">
        <v>130941</v>
      </c>
      <c r="B30047" s="34">
        <v>307</v>
      </c>
      <c r="C30047" s="34">
        <v>356</v>
      </c>
      <c r="D30047" s="34">
        <v>386</v>
      </c>
      <c r="E30047" s="34">
        <v>365</v>
      </c>
      <c r="F30047" s="34">
        <v>341</v>
      </c>
      <c r="G30047" s="34">
        <v>368</v>
      </c>
      <c r="H30047" s="34">
        <v>381</v>
      </c>
      <c r="I30047" s="34">
        <v>339</v>
      </c>
      <c r="J30047" s="34">
        <v>327</v>
      </c>
      <c r="K30047" s="34">
        <v>287</v>
      </c>
      <c r="L30047" s="34">
        <v>326</v>
      </c>
      <c r="M30047" s="34">
        <v>271</v>
      </c>
    </row>
    <row r="30048" spans="1:13" x14ac:dyDescent="0.2">
      <c r="A30048" s="34" t="s">
        <v>130942</v>
      </c>
      <c r="B30048" s="34">
        <v>330</v>
      </c>
      <c r="C30048" s="34">
        <v>470</v>
      </c>
      <c r="D30048" s="34">
        <v>467</v>
      </c>
      <c r="E30048" s="34">
        <v>494</v>
      </c>
      <c r="F30048" s="34">
        <v>420</v>
      </c>
      <c r="G30048" s="34">
        <v>445</v>
      </c>
      <c r="H30048" s="34">
        <v>500</v>
      </c>
      <c r="I30048" s="34">
        <v>427</v>
      </c>
      <c r="J30048" s="34">
        <v>450</v>
      </c>
      <c r="K30048" s="34">
        <v>418</v>
      </c>
      <c r="L30048" s="34">
        <v>406</v>
      </c>
      <c r="M30048" s="34">
        <v>334</v>
      </c>
    </row>
    <row r="30049" spans="1:13" x14ac:dyDescent="0.2">
      <c r="A30049" s="34" t="s">
        <v>130943</v>
      </c>
      <c r="B30049" s="34">
        <v>457</v>
      </c>
      <c r="C30049" s="34">
        <v>443</v>
      </c>
      <c r="D30049" s="34">
        <v>458</v>
      </c>
      <c r="E30049" s="34">
        <v>541</v>
      </c>
      <c r="F30049" s="34">
        <v>416</v>
      </c>
      <c r="G30049" s="34">
        <v>407</v>
      </c>
      <c r="H30049" s="34">
        <v>440</v>
      </c>
      <c r="I30049" s="34">
        <v>506</v>
      </c>
      <c r="J30049" s="34">
        <v>415</v>
      </c>
      <c r="K30049" s="34">
        <v>408</v>
      </c>
      <c r="L30049" s="34">
        <v>375</v>
      </c>
      <c r="M30049" s="34">
        <v>366</v>
      </c>
    </row>
    <row r="30050" spans="1:13" x14ac:dyDescent="0.2">
      <c r="A30050" s="34" t="s">
        <v>130944</v>
      </c>
      <c r="B30050" s="34">
        <v>315</v>
      </c>
      <c r="C30050" s="34">
        <v>322</v>
      </c>
      <c r="D30050" s="34">
        <v>321</v>
      </c>
      <c r="E30050" s="34">
        <v>330</v>
      </c>
      <c r="F30050" s="34">
        <v>369</v>
      </c>
      <c r="G30050" s="34">
        <v>260</v>
      </c>
      <c r="H30050" s="34">
        <v>308</v>
      </c>
      <c r="I30050" s="34">
        <v>310</v>
      </c>
      <c r="J30050" s="34">
        <v>321</v>
      </c>
      <c r="K30050" s="34">
        <v>283</v>
      </c>
      <c r="L30050" s="34">
        <v>302</v>
      </c>
      <c r="M30050" s="34">
        <v>263</v>
      </c>
    </row>
    <row r="30051" spans="1:13" x14ac:dyDescent="0.2">
      <c r="A30051" s="34" t="s">
        <v>130945</v>
      </c>
      <c r="B30051" s="34">
        <v>261</v>
      </c>
      <c r="C30051" s="34">
        <v>302</v>
      </c>
      <c r="D30051" s="34">
        <v>269</v>
      </c>
      <c r="E30051" s="34">
        <v>296</v>
      </c>
      <c r="F30051" s="34">
        <v>250</v>
      </c>
      <c r="G30051" s="34">
        <v>274</v>
      </c>
      <c r="H30051" s="34">
        <v>307</v>
      </c>
      <c r="I30051" s="34">
        <v>299</v>
      </c>
      <c r="J30051" s="34">
        <v>321</v>
      </c>
      <c r="K30051" s="34">
        <v>237</v>
      </c>
      <c r="L30051" s="34">
        <v>259</v>
      </c>
      <c r="M30051" s="34">
        <v>205</v>
      </c>
    </row>
    <row r="30052" spans="1:13" x14ac:dyDescent="0.2">
      <c r="A30052" s="34" t="s">
        <v>130946</v>
      </c>
      <c r="B30052" s="34">
        <v>520</v>
      </c>
      <c r="C30052" s="34">
        <v>463</v>
      </c>
      <c r="D30052" s="34">
        <v>420</v>
      </c>
      <c r="E30052" s="34">
        <v>479</v>
      </c>
      <c r="F30052" s="34">
        <v>425</v>
      </c>
      <c r="G30052" s="34">
        <v>447</v>
      </c>
      <c r="H30052" s="34">
        <v>507</v>
      </c>
      <c r="I30052" s="34">
        <v>451</v>
      </c>
      <c r="J30052" s="34">
        <v>454</v>
      </c>
      <c r="K30052" s="34">
        <v>372</v>
      </c>
      <c r="L30052" s="34">
        <v>470</v>
      </c>
      <c r="M30052" s="34">
        <v>329</v>
      </c>
    </row>
    <row r="30053" spans="1:13" x14ac:dyDescent="0.2">
      <c r="A30053" s="34" t="s">
        <v>130947</v>
      </c>
      <c r="B30053" s="34">
        <v>329</v>
      </c>
      <c r="C30053" s="34">
        <v>281</v>
      </c>
      <c r="D30053" s="34">
        <v>325</v>
      </c>
      <c r="E30053" s="34">
        <v>284</v>
      </c>
      <c r="F30053" s="34">
        <v>300</v>
      </c>
      <c r="G30053" s="34">
        <v>250</v>
      </c>
      <c r="H30053" s="34">
        <v>355</v>
      </c>
      <c r="I30053" s="34">
        <v>245</v>
      </c>
      <c r="J30053" s="34">
        <v>391</v>
      </c>
      <c r="K30053" s="34">
        <v>212</v>
      </c>
      <c r="L30053" s="34">
        <v>234</v>
      </c>
      <c r="M30053" s="34">
        <v>202</v>
      </c>
    </row>
    <row r="30054" spans="1:13" x14ac:dyDescent="0.2">
      <c r="A30054" s="34" t="s">
        <v>130948</v>
      </c>
      <c r="B30054" s="34">
        <v>380</v>
      </c>
      <c r="C30054" s="34">
        <v>453</v>
      </c>
      <c r="D30054" s="34">
        <v>511</v>
      </c>
      <c r="E30054" s="34">
        <v>481</v>
      </c>
      <c r="F30054" s="34">
        <v>495</v>
      </c>
      <c r="G30054" s="34">
        <v>369</v>
      </c>
      <c r="H30054" s="34">
        <v>556</v>
      </c>
      <c r="I30054" s="34">
        <v>450</v>
      </c>
      <c r="J30054" s="34">
        <v>496</v>
      </c>
      <c r="K30054" s="34">
        <v>343</v>
      </c>
      <c r="L30054" s="34">
        <v>401</v>
      </c>
      <c r="M30054" s="34">
        <v>338</v>
      </c>
    </row>
    <row r="30055" spans="1:13" x14ac:dyDescent="0.2">
      <c r="A30055" s="34" t="s">
        <v>130949</v>
      </c>
      <c r="B30055" s="34">
        <v>449</v>
      </c>
      <c r="C30055" s="34">
        <v>370</v>
      </c>
      <c r="D30055" s="34">
        <v>370</v>
      </c>
      <c r="E30055" s="34">
        <v>426</v>
      </c>
      <c r="F30055" s="34">
        <v>339</v>
      </c>
      <c r="G30055" s="34">
        <v>428</v>
      </c>
      <c r="H30055" s="34">
        <v>422</v>
      </c>
      <c r="I30055" s="34">
        <v>345</v>
      </c>
      <c r="J30055" s="34">
        <v>418</v>
      </c>
      <c r="K30055" s="34">
        <v>307</v>
      </c>
      <c r="L30055" s="34">
        <v>322</v>
      </c>
      <c r="M30055" s="34">
        <v>298</v>
      </c>
    </row>
    <row r="30056" spans="1:13" x14ac:dyDescent="0.2">
      <c r="A30056" s="34" t="s">
        <v>130950</v>
      </c>
      <c r="B30056" s="34">
        <v>324</v>
      </c>
      <c r="C30056" s="34">
        <v>285</v>
      </c>
      <c r="D30056" s="34">
        <v>322</v>
      </c>
      <c r="E30056" s="34">
        <v>287</v>
      </c>
      <c r="F30056" s="34">
        <v>323</v>
      </c>
      <c r="G30056" s="34">
        <v>259</v>
      </c>
      <c r="H30056" s="34">
        <v>352</v>
      </c>
      <c r="I30056" s="34">
        <v>268</v>
      </c>
      <c r="J30056" s="34">
        <v>307</v>
      </c>
      <c r="K30056" s="34">
        <v>257</v>
      </c>
      <c r="L30056" s="34">
        <v>255</v>
      </c>
      <c r="M30056" s="34">
        <v>227</v>
      </c>
    </row>
    <row r="30057" spans="1:13" x14ac:dyDescent="0.2">
      <c r="A30057" s="34" t="s">
        <v>130951</v>
      </c>
      <c r="B30057" s="34">
        <v>95</v>
      </c>
      <c r="C30057" s="34">
        <v>172</v>
      </c>
      <c r="D30057" s="34">
        <v>196</v>
      </c>
      <c r="E30057" s="34">
        <v>165</v>
      </c>
      <c r="F30057" s="34">
        <v>154</v>
      </c>
      <c r="G30057" s="34">
        <v>227</v>
      </c>
      <c r="H30057" s="34">
        <v>219</v>
      </c>
      <c r="I30057" s="34">
        <v>168</v>
      </c>
      <c r="J30057" s="34">
        <v>153</v>
      </c>
      <c r="K30057" s="34">
        <v>138</v>
      </c>
      <c r="L30057" s="34">
        <v>162</v>
      </c>
      <c r="M30057" s="34">
        <v>160</v>
      </c>
    </row>
    <row r="30058" spans="1:13" x14ac:dyDescent="0.2">
      <c r="A30058" s="34" t="s">
        <v>130952</v>
      </c>
      <c r="B30058" s="34">
        <v>113</v>
      </c>
      <c r="C30058" s="34">
        <v>278</v>
      </c>
      <c r="D30058" s="34">
        <v>105</v>
      </c>
      <c r="E30058" s="34">
        <v>262</v>
      </c>
      <c r="F30058" s="34">
        <v>130</v>
      </c>
      <c r="G30058" s="34">
        <v>210</v>
      </c>
      <c r="H30058" s="34">
        <v>144</v>
      </c>
      <c r="I30058" s="34">
        <v>259</v>
      </c>
      <c r="J30058" s="34">
        <v>139</v>
      </c>
      <c r="K30058" s="34">
        <v>172</v>
      </c>
      <c r="L30058" s="34">
        <v>172</v>
      </c>
      <c r="M30058" s="34">
        <v>178</v>
      </c>
    </row>
    <row r="30059" spans="1:13" x14ac:dyDescent="0.2">
      <c r="A30059" s="34" t="s">
        <v>130953</v>
      </c>
      <c r="B30059" s="34">
        <v>351</v>
      </c>
      <c r="C30059" s="34">
        <v>478</v>
      </c>
      <c r="D30059" s="34">
        <v>464</v>
      </c>
      <c r="E30059" s="34">
        <v>501</v>
      </c>
      <c r="F30059" s="34">
        <v>437</v>
      </c>
      <c r="G30059" s="34">
        <v>453</v>
      </c>
      <c r="H30059" s="34">
        <v>506</v>
      </c>
      <c r="I30059" s="34">
        <v>391</v>
      </c>
      <c r="J30059" s="34">
        <v>503</v>
      </c>
      <c r="K30059" s="34">
        <v>383</v>
      </c>
      <c r="L30059" s="34">
        <v>409</v>
      </c>
      <c r="M30059" s="34">
        <v>336</v>
      </c>
    </row>
    <row r="30060" spans="1:13" x14ac:dyDescent="0.2">
      <c r="A30060" s="34" t="s">
        <v>130954</v>
      </c>
      <c r="B30060" s="34">
        <v>384</v>
      </c>
      <c r="C30060" s="34">
        <v>376</v>
      </c>
      <c r="D30060" s="34">
        <v>272</v>
      </c>
      <c r="E30060" s="34">
        <v>395</v>
      </c>
      <c r="F30060" s="34">
        <v>262</v>
      </c>
      <c r="G30060" s="34">
        <v>383</v>
      </c>
      <c r="H30060" s="34">
        <v>419</v>
      </c>
      <c r="I30060" s="34">
        <v>374</v>
      </c>
      <c r="J30060" s="34">
        <v>298</v>
      </c>
      <c r="K30060" s="34">
        <v>322</v>
      </c>
      <c r="L30060" s="34">
        <v>265</v>
      </c>
      <c r="M30060" s="34">
        <v>294</v>
      </c>
    </row>
    <row r="30061" spans="1:13" x14ac:dyDescent="0.2">
      <c r="A30061" s="34" t="s">
        <v>130955</v>
      </c>
      <c r="B30061" s="34">
        <v>335</v>
      </c>
      <c r="C30061" s="34">
        <v>329</v>
      </c>
      <c r="D30061" s="34">
        <v>323</v>
      </c>
      <c r="E30061" s="34">
        <v>368</v>
      </c>
      <c r="F30061" s="34">
        <v>348</v>
      </c>
      <c r="G30061" s="34">
        <v>306</v>
      </c>
      <c r="H30061" s="34">
        <v>363</v>
      </c>
      <c r="I30061" s="34">
        <v>324</v>
      </c>
      <c r="J30061" s="34">
        <v>354</v>
      </c>
      <c r="K30061" s="34">
        <v>276</v>
      </c>
      <c r="L30061" s="34">
        <v>303</v>
      </c>
      <c r="M30061" s="34">
        <v>282</v>
      </c>
    </row>
    <row r="30062" spans="1:13" x14ac:dyDescent="0.2">
      <c r="A30062" s="34" t="s">
        <v>130956</v>
      </c>
      <c r="B30062" s="34">
        <v>453</v>
      </c>
      <c r="C30062" s="34">
        <v>462</v>
      </c>
      <c r="D30062" s="34">
        <v>479</v>
      </c>
      <c r="E30062" s="34">
        <v>564</v>
      </c>
      <c r="F30062" s="34">
        <v>392</v>
      </c>
      <c r="G30062" s="34">
        <v>451</v>
      </c>
      <c r="H30062" s="34">
        <v>546</v>
      </c>
      <c r="I30062" s="34">
        <v>478</v>
      </c>
      <c r="J30062" s="34">
        <v>453</v>
      </c>
      <c r="K30062" s="34">
        <v>393</v>
      </c>
      <c r="L30062" s="34">
        <v>467</v>
      </c>
      <c r="M30062" s="34">
        <v>364</v>
      </c>
    </row>
    <row r="30063" spans="1:13" x14ac:dyDescent="0.2">
      <c r="A30063" s="34" t="s">
        <v>130957</v>
      </c>
      <c r="B30063" s="34">
        <v>386</v>
      </c>
      <c r="C30063" s="34">
        <v>401</v>
      </c>
      <c r="D30063" s="34">
        <v>336</v>
      </c>
      <c r="E30063" s="34">
        <v>467</v>
      </c>
      <c r="F30063" s="34">
        <v>361</v>
      </c>
      <c r="G30063" s="34">
        <v>343</v>
      </c>
      <c r="H30063" s="34">
        <v>369</v>
      </c>
      <c r="I30063" s="34">
        <v>369</v>
      </c>
      <c r="J30063" s="34">
        <v>299</v>
      </c>
      <c r="K30063" s="34">
        <v>295</v>
      </c>
      <c r="L30063" s="34">
        <v>314</v>
      </c>
      <c r="M30063" s="34">
        <v>287</v>
      </c>
    </row>
    <row r="30064" spans="1:13" x14ac:dyDescent="0.2">
      <c r="A30064" s="34" t="s">
        <v>130958</v>
      </c>
      <c r="B30064" s="34">
        <v>263</v>
      </c>
      <c r="C30064" s="34">
        <v>177</v>
      </c>
      <c r="D30064" s="34">
        <v>261</v>
      </c>
      <c r="E30064" s="34">
        <v>229</v>
      </c>
      <c r="F30064" s="34">
        <v>225</v>
      </c>
      <c r="G30064" s="34">
        <v>218</v>
      </c>
      <c r="H30064" s="34">
        <v>255</v>
      </c>
      <c r="I30064" s="34">
        <v>273</v>
      </c>
      <c r="J30064" s="34">
        <v>225</v>
      </c>
      <c r="K30064" s="34">
        <v>209</v>
      </c>
      <c r="L30064" s="34">
        <v>282</v>
      </c>
      <c r="M30064" s="34">
        <v>179</v>
      </c>
    </row>
    <row r="30065" spans="1:13" x14ac:dyDescent="0.2">
      <c r="A30065" s="34" t="s">
        <v>130959</v>
      </c>
      <c r="B30065" s="34">
        <v>480</v>
      </c>
      <c r="C30065" s="34">
        <v>593</v>
      </c>
      <c r="D30065" s="34">
        <v>592</v>
      </c>
      <c r="E30065" s="34">
        <v>655</v>
      </c>
      <c r="F30065" s="34">
        <v>494</v>
      </c>
      <c r="G30065" s="34">
        <v>568</v>
      </c>
      <c r="H30065" s="34">
        <v>639</v>
      </c>
      <c r="I30065" s="34">
        <v>564</v>
      </c>
      <c r="J30065" s="34">
        <v>656</v>
      </c>
      <c r="K30065" s="34">
        <v>515</v>
      </c>
      <c r="L30065" s="34">
        <v>595</v>
      </c>
      <c r="M30065" s="34">
        <v>447</v>
      </c>
    </row>
    <row r="30066" spans="1:13" x14ac:dyDescent="0.2">
      <c r="A30066" s="34" t="s">
        <v>130960</v>
      </c>
      <c r="B30066" s="34">
        <v>512</v>
      </c>
      <c r="C30066" s="34">
        <v>579</v>
      </c>
      <c r="D30066" s="34">
        <v>577</v>
      </c>
      <c r="E30066" s="34">
        <v>679</v>
      </c>
      <c r="F30066" s="34">
        <v>445</v>
      </c>
      <c r="G30066" s="34">
        <v>562</v>
      </c>
      <c r="H30066" s="34">
        <v>550</v>
      </c>
      <c r="I30066" s="34">
        <v>672</v>
      </c>
      <c r="J30066" s="34">
        <v>541</v>
      </c>
      <c r="K30066" s="34">
        <v>477</v>
      </c>
      <c r="L30066" s="34">
        <v>474</v>
      </c>
      <c r="M30066" s="34">
        <v>425</v>
      </c>
    </row>
    <row r="30067" spans="1:13" x14ac:dyDescent="0.2">
      <c r="A30067" s="34" t="s">
        <v>130961</v>
      </c>
      <c r="B30067" s="34">
        <v>892</v>
      </c>
      <c r="C30067" s="34">
        <v>867</v>
      </c>
      <c r="D30067" s="34">
        <v>990</v>
      </c>
      <c r="E30067" s="34">
        <v>939</v>
      </c>
      <c r="F30067" s="34">
        <v>829</v>
      </c>
      <c r="G30067" s="34">
        <v>829</v>
      </c>
      <c r="H30067" s="34">
        <v>914</v>
      </c>
      <c r="I30067" s="34">
        <v>837</v>
      </c>
      <c r="J30067" s="34">
        <v>950</v>
      </c>
      <c r="K30067" s="34">
        <v>763</v>
      </c>
      <c r="L30067" s="34">
        <v>959</v>
      </c>
      <c r="M30067" s="34">
        <v>690</v>
      </c>
    </row>
    <row r="30068" spans="1:13" x14ac:dyDescent="0.2">
      <c r="A30068" s="34" t="s">
        <v>130962</v>
      </c>
      <c r="B30068" s="34">
        <v>248</v>
      </c>
      <c r="C30068" s="34">
        <v>279</v>
      </c>
      <c r="D30068" s="34">
        <v>258</v>
      </c>
      <c r="E30068" s="34">
        <v>312</v>
      </c>
      <c r="F30068" s="34">
        <v>241</v>
      </c>
      <c r="G30068" s="34">
        <v>272</v>
      </c>
      <c r="H30068" s="34">
        <v>267</v>
      </c>
      <c r="I30068" s="34">
        <v>284</v>
      </c>
      <c r="J30068" s="34">
        <v>266</v>
      </c>
      <c r="K30068" s="34">
        <v>225</v>
      </c>
      <c r="L30068" s="34">
        <v>264</v>
      </c>
      <c r="M30068" s="34">
        <v>206</v>
      </c>
    </row>
    <row r="30069" spans="1:13" x14ac:dyDescent="0.2">
      <c r="A30069" s="34" t="s">
        <v>130963</v>
      </c>
      <c r="B30069" s="34">
        <v>193</v>
      </c>
      <c r="C30069" s="34">
        <v>254</v>
      </c>
      <c r="D30069" s="34">
        <v>255</v>
      </c>
      <c r="E30069" s="34">
        <v>230</v>
      </c>
      <c r="F30069" s="34">
        <v>194</v>
      </c>
      <c r="G30069" s="34">
        <v>264</v>
      </c>
      <c r="H30069" s="34">
        <v>275</v>
      </c>
      <c r="I30069" s="34">
        <v>225</v>
      </c>
      <c r="J30069" s="34">
        <v>243</v>
      </c>
      <c r="K30069" s="34">
        <v>183</v>
      </c>
      <c r="L30069" s="34">
        <v>225</v>
      </c>
      <c r="M30069" s="34">
        <v>165</v>
      </c>
    </row>
    <row r="30070" spans="1:13" x14ac:dyDescent="0.2">
      <c r="A30070" s="34" t="s">
        <v>130964</v>
      </c>
      <c r="B30070" s="34">
        <v>257</v>
      </c>
      <c r="C30070" s="34">
        <v>307</v>
      </c>
      <c r="D30070" s="34">
        <v>323</v>
      </c>
      <c r="E30070" s="34">
        <v>363</v>
      </c>
      <c r="F30070" s="34">
        <v>252</v>
      </c>
      <c r="G30070" s="34">
        <v>311</v>
      </c>
      <c r="H30070" s="34">
        <v>281</v>
      </c>
      <c r="I30070" s="34">
        <v>362</v>
      </c>
      <c r="J30070" s="34">
        <v>306</v>
      </c>
      <c r="K30070" s="34">
        <v>237</v>
      </c>
      <c r="L30070" s="34">
        <v>291</v>
      </c>
      <c r="M30070" s="34">
        <v>272</v>
      </c>
    </row>
    <row r="30071" spans="1:13" x14ac:dyDescent="0.2">
      <c r="A30071" s="34" t="s">
        <v>130965</v>
      </c>
      <c r="B30071" s="34">
        <v>265</v>
      </c>
      <c r="C30071" s="34">
        <v>239</v>
      </c>
      <c r="D30071" s="34">
        <v>269</v>
      </c>
      <c r="E30071" s="34">
        <v>257</v>
      </c>
      <c r="F30071" s="34">
        <v>285</v>
      </c>
      <c r="G30071" s="34">
        <v>236</v>
      </c>
      <c r="H30071" s="34">
        <v>270</v>
      </c>
      <c r="I30071" s="34">
        <v>249</v>
      </c>
      <c r="J30071" s="34">
        <v>293</v>
      </c>
      <c r="K30071" s="34">
        <v>224</v>
      </c>
      <c r="L30071" s="34">
        <v>231</v>
      </c>
      <c r="M30071" s="34">
        <v>202</v>
      </c>
    </row>
    <row r="30072" spans="1:13" x14ac:dyDescent="0.2">
      <c r="A30072" s="34" t="s">
        <v>130966</v>
      </c>
      <c r="B30072" s="34">
        <v>334</v>
      </c>
      <c r="C30072" s="34">
        <v>337</v>
      </c>
      <c r="D30072" s="34">
        <v>305</v>
      </c>
      <c r="E30072" s="34">
        <v>310</v>
      </c>
      <c r="F30072" s="34">
        <v>290</v>
      </c>
      <c r="G30072" s="34">
        <v>313</v>
      </c>
      <c r="H30072" s="34">
        <v>337</v>
      </c>
      <c r="I30072" s="34">
        <v>365</v>
      </c>
      <c r="J30072" s="34">
        <v>311</v>
      </c>
      <c r="K30072" s="34">
        <v>270</v>
      </c>
      <c r="L30072" s="34">
        <v>284</v>
      </c>
      <c r="M30072" s="34">
        <v>263</v>
      </c>
    </row>
    <row r="30073" spans="1:13" x14ac:dyDescent="0.2">
      <c r="A30073" s="34" t="s">
        <v>130967</v>
      </c>
      <c r="B30073" s="34">
        <v>336</v>
      </c>
      <c r="C30073" s="34">
        <v>264</v>
      </c>
      <c r="D30073" s="34">
        <v>283</v>
      </c>
      <c r="E30073" s="34">
        <v>314</v>
      </c>
      <c r="F30073" s="34">
        <v>259</v>
      </c>
      <c r="G30073" s="34">
        <v>313</v>
      </c>
      <c r="H30073" s="34">
        <v>315</v>
      </c>
      <c r="I30073" s="34">
        <v>321</v>
      </c>
      <c r="J30073" s="34">
        <v>269</v>
      </c>
      <c r="K30073" s="34">
        <v>277</v>
      </c>
      <c r="L30073" s="34">
        <v>286</v>
      </c>
      <c r="M30073" s="34">
        <v>229</v>
      </c>
    </row>
    <row r="30074" spans="1:13" x14ac:dyDescent="0.2">
      <c r="A30074" s="34" t="s">
        <v>130968</v>
      </c>
      <c r="B30074" s="34">
        <v>372</v>
      </c>
      <c r="C30074" s="34">
        <v>248</v>
      </c>
      <c r="D30074" s="34">
        <v>281</v>
      </c>
      <c r="E30074" s="34">
        <v>317</v>
      </c>
      <c r="F30074" s="34">
        <v>262</v>
      </c>
      <c r="G30074" s="34">
        <v>262</v>
      </c>
      <c r="H30074" s="34">
        <v>364</v>
      </c>
      <c r="I30074" s="34">
        <v>227</v>
      </c>
      <c r="J30074" s="34">
        <v>324</v>
      </c>
      <c r="K30074" s="34">
        <v>215</v>
      </c>
      <c r="L30074" s="34">
        <v>251</v>
      </c>
      <c r="M30074" s="34">
        <v>176</v>
      </c>
    </row>
    <row r="30075" spans="1:13" x14ac:dyDescent="0.2">
      <c r="A30075" s="34" t="s">
        <v>130969</v>
      </c>
      <c r="B30075" s="34">
        <v>82</v>
      </c>
      <c r="C30075" s="34">
        <v>101</v>
      </c>
      <c r="D30075" s="34">
        <v>76</v>
      </c>
      <c r="E30075" s="34">
        <v>126</v>
      </c>
      <c r="F30075" s="34">
        <v>92</v>
      </c>
      <c r="G30075" s="34">
        <v>92</v>
      </c>
      <c r="H30075" s="34">
        <v>139</v>
      </c>
      <c r="I30075" s="34">
        <v>109</v>
      </c>
      <c r="J30075" s="34">
        <v>100</v>
      </c>
      <c r="K30075" s="34">
        <v>86</v>
      </c>
      <c r="L30075" s="34">
        <v>61</v>
      </c>
      <c r="M30075" s="34">
        <v>94</v>
      </c>
    </row>
    <row r="30076" spans="1:13" x14ac:dyDescent="0.2">
      <c r="A30076" s="34" t="s">
        <v>130970</v>
      </c>
      <c r="B30076" s="34">
        <v>201</v>
      </c>
      <c r="C30076" s="34">
        <v>252</v>
      </c>
      <c r="D30076" s="34">
        <v>278</v>
      </c>
      <c r="E30076" s="34">
        <v>238</v>
      </c>
      <c r="F30076" s="34">
        <v>185</v>
      </c>
      <c r="G30076" s="34">
        <v>216</v>
      </c>
      <c r="H30076" s="34">
        <v>271</v>
      </c>
      <c r="I30076" s="34">
        <v>275</v>
      </c>
      <c r="J30076" s="34">
        <v>256</v>
      </c>
      <c r="K30076" s="34">
        <v>192</v>
      </c>
      <c r="L30076" s="34">
        <v>225</v>
      </c>
      <c r="M30076" s="34">
        <v>180</v>
      </c>
    </row>
    <row r="30077" spans="1:13" x14ac:dyDescent="0.2">
      <c r="A30077" s="34" t="s">
        <v>130971</v>
      </c>
      <c r="B30077" s="34">
        <v>238</v>
      </c>
      <c r="C30077" s="34">
        <v>236</v>
      </c>
      <c r="D30077" s="34">
        <v>232</v>
      </c>
      <c r="E30077" s="34">
        <v>258</v>
      </c>
      <c r="F30077" s="34">
        <v>209</v>
      </c>
      <c r="G30077" s="34">
        <v>222</v>
      </c>
      <c r="H30077" s="34">
        <v>288</v>
      </c>
      <c r="I30077" s="34">
        <v>215</v>
      </c>
      <c r="J30077" s="34">
        <v>298</v>
      </c>
      <c r="K30077" s="34">
        <v>190</v>
      </c>
      <c r="L30077" s="34">
        <v>259</v>
      </c>
      <c r="M30077" s="34">
        <v>182</v>
      </c>
    </row>
    <row r="30078" spans="1:13" x14ac:dyDescent="0.2">
      <c r="A30078" s="34" t="s">
        <v>130972</v>
      </c>
      <c r="B30078" s="34">
        <v>159</v>
      </c>
      <c r="C30078" s="34">
        <v>200</v>
      </c>
      <c r="D30078" s="34">
        <v>237</v>
      </c>
      <c r="E30078" s="34">
        <v>182</v>
      </c>
      <c r="F30078" s="34">
        <v>155</v>
      </c>
      <c r="G30078" s="34">
        <v>171</v>
      </c>
      <c r="H30078" s="34">
        <v>200</v>
      </c>
      <c r="I30078" s="34">
        <v>195</v>
      </c>
      <c r="J30078" s="34">
        <v>227</v>
      </c>
      <c r="K30078" s="34">
        <v>148</v>
      </c>
      <c r="L30078" s="34">
        <v>179</v>
      </c>
      <c r="M30078" s="34">
        <v>158</v>
      </c>
    </row>
    <row r="30079" spans="1:13" x14ac:dyDescent="0.2">
      <c r="A30079" s="34" t="s">
        <v>130973</v>
      </c>
      <c r="B30079" s="34">
        <v>293</v>
      </c>
      <c r="C30079" s="34">
        <v>292</v>
      </c>
      <c r="D30079" s="34">
        <v>300</v>
      </c>
      <c r="E30079" s="34">
        <v>299</v>
      </c>
      <c r="F30079" s="34">
        <v>259</v>
      </c>
      <c r="G30079" s="34">
        <v>288</v>
      </c>
      <c r="H30079" s="34">
        <v>291</v>
      </c>
      <c r="I30079" s="34">
        <v>245</v>
      </c>
      <c r="J30079" s="34">
        <v>320</v>
      </c>
      <c r="K30079" s="34">
        <v>228</v>
      </c>
      <c r="L30079" s="34">
        <v>275</v>
      </c>
      <c r="M30079" s="34">
        <v>234</v>
      </c>
    </row>
    <row r="30080" spans="1:13" x14ac:dyDescent="0.2">
      <c r="A30080" s="34" t="s">
        <v>130974</v>
      </c>
      <c r="B30080" s="34">
        <v>553</v>
      </c>
      <c r="C30080" s="34">
        <v>446</v>
      </c>
      <c r="D30080" s="34">
        <v>449</v>
      </c>
      <c r="E30080" s="34">
        <v>518</v>
      </c>
      <c r="F30080" s="34">
        <v>393</v>
      </c>
      <c r="G30080" s="34">
        <v>426</v>
      </c>
      <c r="H30080" s="34">
        <v>479</v>
      </c>
      <c r="I30080" s="34">
        <v>401</v>
      </c>
      <c r="J30080" s="34">
        <v>406</v>
      </c>
      <c r="K30080" s="34">
        <v>395</v>
      </c>
      <c r="L30080" s="34">
        <v>381</v>
      </c>
      <c r="M30080" s="34">
        <v>315</v>
      </c>
    </row>
    <row r="30081" spans="1:13" x14ac:dyDescent="0.2">
      <c r="A30081" s="34" t="s">
        <v>130975</v>
      </c>
      <c r="B30081" s="34">
        <v>337</v>
      </c>
      <c r="C30081" s="34">
        <v>453</v>
      </c>
      <c r="D30081" s="34">
        <v>404</v>
      </c>
      <c r="E30081" s="34">
        <v>398</v>
      </c>
      <c r="F30081" s="34">
        <v>421</v>
      </c>
      <c r="G30081" s="34">
        <v>417</v>
      </c>
      <c r="H30081" s="34">
        <v>471</v>
      </c>
      <c r="I30081" s="34">
        <v>401</v>
      </c>
      <c r="J30081" s="34">
        <v>463</v>
      </c>
      <c r="K30081" s="34">
        <v>350</v>
      </c>
      <c r="L30081" s="34">
        <v>466</v>
      </c>
      <c r="M30081" s="34">
        <v>355</v>
      </c>
    </row>
    <row r="30082" spans="1:13" x14ac:dyDescent="0.2">
      <c r="A30082" s="34" t="s">
        <v>130976</v>
      </c>
      <c r="B30082" s="34">
        <v>776</v>
      </c>
      <c r="C30082" s="34">
        <v>686</v>
      </c>
      <c r="D30082" s="34">
        <v>793</v>
      </c>
      <c r="E30082" s="34">
        <v>725</v>
      </c>
      <c r="F30082" s="34">
        <v>701</v>
      </c>
      <c r="G30082" s="34">
        <v>709</v>
      </c>
      <c r="H30082" s="34">
        <v>821</v>
      </c>
      <c r="I30082" s="34">
        <v>646</v>
      </c>
      <c r="J30082" s="34">
        <v>885</v>
      </c>
      <c r="K30082" s="34">
        <v>534</v>
      </c>
      <c r="L30082" s="34">
        <v>901</v>
      </c>
      <c r="M30082" s="34">
        <v>510</v>
      </c>
    </row>
    <row r="30083" spans="1:13" x14ac:dyDescent="0.2">
      <c r="A30083" s="34" t="s">
        <v>130977</v>
      </c>
      <c r="B30083" s="34">
        <v>188</v>
      </c>
      <c r="C30083" s="34">
        <v>265</v>
      </c>
      <c r="D30083" s="34">
        <v>279</v>
      </c>
      <c r="E30083" s="34">
        <v>291</v>
      </c>
      <c r="F30083" s="34">
        <v>268</v>
      </c>
      <c r="G30083" s="34">
        <v>251</v>
      </c>
      <c r="H30083" s="34">
        <v>259</v>
      </c>
      <c r="I30083" s="34">
        <v>234</v>
      </c>
      <c r="J30083" s="34">
        <v>278</v>
      </c>
      <c r="K30083" s="34">
        <v>260</v>
      </c>
      <c r="L30083" s="34">
        <v>301</v>
      </c>
      <c r="M30083" s="34">
        <v>180</v>
      </c>
    </row>
    <row r="30084" spans="1:13" x14ac:dyDescent="0.2">
      <c r="A30084" s="34" t="s">
        <v>130978</v>
      </c>
      <c r="B30084" s="34">
        <v>232</v>
      </c>
      <c r="C30084" s="34">
        <v>210</v>
      </c>
      <c r="D30084" s="34">
        <v>234</v>
      </c>
      <c r="E30084" s="34">
        <v>245</v>
      </c>
      <c r="F30084" s="34">
        <v>221</v>
      </c>
      <c r="G30084" s="34">
        <v>194</v>
      </c>
      <c r="H30084" s="34">
        <v>190</v>
      </c>
      <c r="I30084" s="34">
        <v>188</v>
      </c>
      <c r="J30084" s="34">
        <v>215</v>
      </c>
      <c r="K30084" s="34">
        <v>166</v>
      </c>
      <c r="L30084" s="34">
        <v>247</v>
      </c>
      <c r="M30084" s="34">
        <v>145</v>
      </c>
    </row>
    <row r="30085" spans="1:13" x14ac:dyDescent="0.2">
      <c r="A30085" s="34" t="s">
        <v>130979</v>
      </c>
      <c r="B30085" s="34">
        <v>437</v>
      </c>
      <c r="C30085" s="34">
        <v>435</v>
      </c>
      <c r="D30085" s="34">
        <v>516</v>
      </c>
      <c r="E30085" s="34">
        <v>543</v>
      </c>
      <c r="F30085" s="34">
        <v>425</v>
      </c>
      <c r="G30085" s="34">
        <v>439</v>
      </c>
      <c r="H30085" s="34">
        <v>560</v>
      </c>
      <c r="I30085" s="34">
        <v>422</v>
      </c>
      <c r="J30085" s="34">
        <v>448</v>
      </c>
      <c r="K30085" s="34">
        <v>423</v>
      </c>
      <c r="L30085" s="34">
        <v>418</v>
      </c>
      <c r="M30085" s="34">
        <v>369</v>
      </c>
    </row>
    <row r="30086" spans="1:13" x14ac:dyDescent="0.2">
      <c r="A30086" s="34" t="s">
        <v>130980</v>
      </c>
      <c r="B30086" s="34">
        <v>364</v>
      </c>
      <c r="C30086" s="34">
        <v>334</v>
      </c>
      <c r="D30086" s="34">
        <v>305</v>
      </c>
      <c r="E30086" s="34">
        <v>334</v>
      </c>
      <c r="F30086" s="34">
        <v>293</v>
      </c>
      <c r="G30086" s="34">
        <v>239</v>
      </c>
      <c r="H30086" s="34">
        <v>332</v>
      </c>
      <c r="I30086" s="34">
        <v>283</v>
      </c>
      <c r="J30086" s="34">
        <v>319</v>
      </c>
      <c r="K30086" s="34">
        <v>245</v>
      </c>
      <c r="L30086" s="34">
        <v>360</v>
      </c>
      <c r="M30086" s="34">
        <v>273</v>
      </c>
    </row>
    <row r="30087" spans="1:13" x14ac:dyDescent="0.2">
      <c r="A30087" s="34" t="s">
        <v>130981</v>
      </c>
      <c r="B30087" s="34">
        <v>291</v>
      </c>
      <c r="C30087" s="34">
        <v>294</v>
      </c>
      <c r="D30087" s="34">
        <v>272</v>
      </c>
      <c r="E30087" s="34">
        <v>325</v>
      </c>
      <c r="F30087" s="34">
        <v>225</v>
      </c>
      <c r="G30087" s="34">
        <v>248</v>
      </c>
      <c r="H30087" s="34">
        <v>278</v>
      </c>
      <c r="I30087" s="34">
        <v>306</v>
      </c>
      <c r="J30087" s="34">
        <v>258</v>
      </c>
      <c r="K30087" s="34">
        <v>244</v>
      </c>
      <c r="L30087" s="34">
        <v>240</v>
      </c>
      <c r="M30087" s="34">
        <v>189</v>
      </c>
    </row>
    <row r="30088" spans="1:13" x14ac:dyDescent="0.2">
      <c r="A30088" s="34" t="s">
        <v>130982</v>
      </c>
      <c r="B30088" s="34">
        <v>125</v>
      </c>
      <c r="C30088" s="34">
        <v>219</v>
      </c>
      <c r="D30088" s="34">
        <v>189</v>
      </c>
      <c r="E30088" s="34">
        <v>234</v>
      </c>
      <c r="F30088" s="34">
        <v>130</v>
      </c>
      <c r="G30088" s="34">
        <v>190</v>
      </c>
      <c r="H30088" s="34">
        <v>196</v>
      </c>
      <c r="I30088" s="34">
        <v>220</v>
      </c>
      <c r="J30088" s="34">
        <v>213</v>
      </c>
      <c r="K30088" s="34">
        <v>197</v>
      </c>
      <c r="L30088" s="34">
        <v>187</v>
      </c>
      <c r="M30088" s="34">
        <v>159</v>
      </c>
    </row>
    <row r="30089" spans="1:13" x14ac:dyDescent="0.2">
      <c r="A30089" s="34" t="s">
        <v>130983</v>
      </c>
      <c r="B30089" s="34">
        <v>291</v>
      </c>
      <c r="C30089" s="34">
        <v>345</v>
      </c>
      <c r="D30089" s="34">
        <v>354</v>
      </c>
      <c r="E30089" s="34">
        <v>392</v>
      </c>
      <c r="F30089" s="34">
        <v>281</v>
      </c>
      <c r="G30089" s="34">
        <v>365</v>
      </c>
      <c r="H30089" s="34">
        <v>328</v>
      </c>
      <c r="I30089" s="34">
        <v>363</v>
      </c>
      <c r="J30089" s="34">
        <v>349</v>
      </c>
      <c r="K30089" s="34">
        <v>269</v>
      </c>
      <c r="L30089" s="34">
        <v>403</v>
      </c>
      <c r="M30089" s="34">
        <v>292</v>
      </c>
    </row>
    <row r="30090" spans="1:13" x14ac:dyDescent="0.2">
      <c r="A30090" s="34" t="s">
        <v>130984</v>
      </c>
      <c r="B30090" s="34">
        <v>202</v>
      </c>
      <c r="C30090" s="34">
        <v>176</v>
      </c>
      <c r="D30090" s="34">
        <v>272</v>
      </c>
      <c r="E30090" s="34">
        <v>186</v>
      </c>
      <c r="F30090" s="34">
        <v>195</v>
      </c>
      <c r="G30090" s="34">
        <v>179</v>
      </c>
      <c r="H30090" s="34">
        <v>224</v>
      </c>
      <c r="I30090" s="34">
        <v>200</v>
      </c>
      <c r="J30090" s="34">
        <v>249</v>
      </c>
      <c r="K30090" s="34">
        <v>151</v>
      </c>
      <c r="L30090" s="34">
        <v>230</v>
      </c>
      <c r="M30090" s="34">
        <v>132</v>
      </c>
    </row>
    <row r="30091" spans="1:13" x14ac:dyDescent="0.2">
      <c r="A30091" s="34" t="s">
        <v>130985</v>
      </c>
      <c r="B30091" s="34">
        <v>307</v>
      </c>
      <c r="C30091" s="34">
        <v>290</v>
      </c>
      <c r="D30091" s="34">
        <v>276</v>
      </c>
      <c r="E30091" s="34">
        <v>335</v>
      </c>
      <c r="F30091" s="34">
        <v>261</v>
      </c>
      <c r="G30091" s="34">
        <v>272</v>
      </c>
      <c r="H30091" s="34">
        <v>349</v>
      </c>
      <c r="I30091" s="34">
        <v>275</v>
      </c>
      <c r="J30091" s="34">
        <v>302</v>
      </c>
      <c r="K30091" s="34">
        <v>244</v>
      </c>
      <c r="L30091" s="34">
        <v>294</v>
      </c>
      <c r="M30091" s="34">
        <v>227</v>
      </c>
    </row>
    <row r="30092" spans="1:13" x14ac:dyDescent="0.2">
      <c r="A30092" s="34" t="s">
        <v>130986</v>
      </c>
      <c r="B30092" s="34">
        <v>504</v>
      </c>
      <c r="C30092" s="34">
        <v>541</v>
      </c>
      <c r="D30092" s="34">
        <v>582</v>
      </c>
      <c r="E30092" s="34">
        <v>558</v>
      </c>
      <c r="F30092" s="34">
        <v>472</v>
      </c>
      <c r="G30092" s="34">
        <v>471</v>
      </c>
      <c r="H30092" s="34">
        <v>565</v>
      </c>
      <c r="I30092" s="34">
        <v>486</v>
      </c>
      <c r="J30092" s="34">
        <v>516</v>
      </c>
      <c r="K30092" s="34">
        <v>387</v>
      </c>
      <c r="L30092" s="34">
        <v>494</v>
      </c>
      <c r="M30092" s="34">
        <v>354</v>
      </c>
    </row>
    <row r="30093" spans="1:13" x14ac:dyDescent="0.2">
      <c r="A30093" s="34" t="s">
        <v>130987</v>
      </c>
      <c r="B30093" s="34">
        <v>473</v>
      </c>
      <c r="C30093" s="34">
        <v>491</v>
      </c>
      <c r="D30093" s="34">
        <v>478</v>
      </c>
      <c r="E30093" s="34">
        <v>455</v>
      </c>
      <c r="F30093" s="34">
        <v>441</v>
      </c>
      <c r="G30093" s="34">
        <v>425</v>
      </c>
      <c r="H30093" s="34">
        <v>545</v>
      </c>
      <c r="I30093" s="34">
        <v>472</v>
      </c>
      <c r="J30093" s="34">
        <v>531</v>
      </c>
      <c r="K30093" s="34">
        <v>409</v>
      </c>
      <c r="L30093" s="34">
        <v>503</v>
      </c>
      <c r="M30093" s="34">
        <v>387</v>
      </c>
    </row>
    <row r="30094" spans="1:13" x14ac:dyDescent="0.2">
      <c r="A30094" s="34" t="s">
        <v>130988</v>
      </c>
      <c r="B30094" s="34">
        <v>132</v>
      </c>
      <c r="C30094" s="34">
        <v>103</v>
      </c>
      <c r="D30094" s="34">
        <v>151</v>
      </c>
      <c r="E30094" s="34">
        <v>117</v>
      </c>
      <c r="F30094" s="34">
        <v>139</v>
      </c>
      <c r="G30094" s="34">
        <v>138</v>
      </c>
      <c r="H30094" s="34">
        <v>145</v>
      </c>
      <c r="I30094" s="34">
        <v>149</v>
      </c>
      <c r="J30094" s="34">
        <v>150</v>
      </c>
      <c r="K30094" s="34">
        <v>104</v>
      </c>
      <c r="L30094" s="34">
        <v>97</v>
      </c>
      <c r="M30094" s="34">
        <v>129</v>
      </c>
    </row>
    <row r="30095" spans="1:13" x14ac:dyDescent="0.2">
      <c r="A30095" s="34" t="s">
        <v>130989</v>
      </c>
      <c r="B30095" s="34">
        <v>165</v>
      </c>
      <c r="C30095" s="34">
        <v>213</v>
      </c>
      <c r="D30095" s="34">
        <v>204</v>
      </c>
      <c r="E30095" s="34">
        <v>198</v>
      </c>
      <c r="F30095" s="34">
        <v>166</v>
      </c>
      <c r="G30095" s="34">
        <v>203</v>
      </c>
      <c r="H30095" s="34">
        <v>199</v>
      </c>
      <c r="I30095" s="34">
        <v>195</v>
      </c>
      <c r="J30095" s="34">
        <v>176</v>
      </c>
      <c r="K30095" s="34">
        <v>169</v>
      </c>
      <c r="L30095" s="34">
        <v>170</v>
      </c>
      <c r="M30095" s="34">
        <v>162</v>
      </c>
    </row>
    <row r="30096" spans="1:13" x14ac:dyDescent="0.2">
      <c r="A30096" s="34" t="s">
        <v>130990</v>
      </c>
      <c r="B30096" s="34">
        <v>132</v>
      </c>
      <c r="C30096" s="34">
        <v>165</v>
      </c>
      <c r="D30096" s="34">
        <v>217</v>
      </c>
      <c r="E30096" s="34">
        <v>200</v>
      </c>
      <c r="F30096" s="34">
        <v>183</v>
      </c>
      <c r="G30096" s="34">
        <v>167</v>
      </c>
      <c r="H30096" s="34">
        <v>246</v>
      </c>
      <c r="I30096" s="34">
        <v>153</v>
      </c>
      <c r="J30096" s="34">
        <v>176</v>
      </c>
      <c r="K30096" s="34">
        <v>158</v>
      </c>
      <c r="L30096" s="34">
        <v>170</v>
      </c>
      <c r="M30096" s="34">
        <v>119</v>
      </c>
    </row>
    <row r="30097" spans="1:13" x14ac:dyDescent="0.2">
      <c r="A30097" s="34" t="s">
        <v>130991</v>
      </c>
      <c r="B30097" s="34">
        <v>126</v>
      </c>
      <c r="C30097" s="34">
        <v>199</v>
      </c>
      <c r="D30097" s="34">
        <v>196</v>
      </c>
      <c r="E30097" s="34">
        <v>199</v>
      </c>
      <c r="F30097" s="34">
        <v>158</v>
      </c>
      <c r="G30097" s="34">
        <v>180</v>
      </c>
      <c r="H30097" s="34">
        <v>199</v>
      </c>
      <c r="I30097" s="34">
        <v>190</v>
      </c>
      <c r="J30097" s="34">
        <v>192</v>
      </c>
      <c r="K30097" s="34">
        <v>174</v>
      </c>
      <c r="L30097" s="34">
        <v>180</v>
      </c>
      <c r="M30097" s="34">
        <v>130</v>
      </c>
    </row>
    <row r="30098" spans="1:13" x14ac:dyDescent="0.2">
      <c r="A30098" s="34" t="s">
        <v>130992</v>
      </c>
      <c r="B30098" s="34">
        <v>252</v>
      </c>
      <c r="C30098" s="34">
        <v>295</v>
      </c>
      <c r="D30098" s="34">
        <v>186</v>
      </c>
      <c r="E30098" s="34">
        <v>349</v>
      </c>
      <c r="F30098" s="34">
        <v>207</v>
      </c>
      <c r="G30098" s="34">
        <v>249</v>
      </c>
      <c r="H30098" s="34">
        <v>281</v>
      </c>
      <c r="I30098" s="34">
        <v>291</v>
      </c>
      <c r="J30098" s="34">
        <v>228</v>
      </c>
      <c r="K30098" s="34">
        <v>236</v>
      </c>
      <c r="L30098" s="34">
        <v>235</v>
      </c>
      <c r="M30098" s="34">
        <v>265</v>
      </c>
    </row>
    <row r="30099" spans="1:13" x14ac:dyDescent="0.2">
      <c r="A30099" s="34" t="s">
        <v>130993</v>
      </c>
      <c r="B30099" s="34">
        <v>446</v>
      </c>
      <c r="C30099" s="34">
        <v>401</v>
      </c>
      <c r="D30099" s="34">
        <v>463</v>
      </c>
      <c r="E30099" s="34">
        <v>314</v>
      </c>
      <c r="F30099" s="34">
        <v>359</v>
      </c>
      <c r="G30099" s="34">
        <v>321</v>
      </c>
      <c r="H30099" s="34">
        <v>437</v>
      </c>
      <c r="I30099" s="34">
        <v>305</v>
      </c>
      <c r="J30099" s="34">
        <v>445</v>
      </c>
      <c r="K30099" s="34">
        <v>242</v>
      </c>
      <c r="L30099" s="34">
        <v>354</v>
      </c>
      <c r="M30099" s="34">
        <v>265</v>
      </c>
    </row>
    <row r="30100" spans="1:13" x14ac:dyDescent="0.2">
      <c r="A30100" s="34" t="s">
        <v>130994</v>
      </c>
      <c r="B30100" s="34">
        <v>151</v>
      </c>
      <c r="C30100" s="34">
        <v>153</v>
      </c>
      <c r="D30100" s="34">
        <v>138</v>
      </c>
      <c r="E30100" s="34">
        <v>183</v>
      </c>
      <c r="F30100" s="34">
        <v>144</v>
      </c>
      <c r="G30100" s="34">
        <v>162</v>
      </c>
      <c r="H30100" s="34">
        <v>180</v>
      </c>
      <c r="I30100" s="34">
        <v>148</v>
      </c>
      <c r="J30100" s="34">
        <v>170</v>
      </c>
      <c r="K30100" s="34">
        <v>177</v>
      </c>
      <c r="L30100" s="34">
        <v>130</v>
      </c>
      <c r="M30100" s="34">
        <v>118</v>
      </c>
    </row>
    <row r="30101" spans="1:13" x14ac:dyDescent="0.2">
      <c r="A30101" s="34" t="s">
        <v>130995</v>
      </c>
      <c r="B30101" s="34">
        <v>249</v>
      </c>
      <c r="C30101" s="34">
        <v>267</v>
      </c>
      <c r="D30101" s="34">
        <v>311</v>
      </c>
      <c r="E30101" s="34">
        <v>261</v>
      </c>
      <c r="F30101" s="34">
        <v>221</v>
      </c>
      <c r="G30101" s="34">
        <v>245</v>
      </c>
      <c r="H30101" s="34">
        <v>284</v>
      </c>
      <c r="I30101" s="34">
        <v>275</v>
      </c>
      <c r="J30101" s="34">
        <v>229</v>
      </c>
      <c r="K30101" s="34">
        <v>245</v>
      </c>
      <c r="L30101" s="34">
        <v>258</v>
      </c>
      <c r="M30101" s="34">
        <v>196</v>
      </c>
    </row>
    <row r="30102" spans="1:13" x14ac:dyDescent="0.2">
      <c r="A30102" s="34" t="s">
        <v>130996</v>
      </c>
      <c r="B30102" s="34">
        <v>736</v>
      </c>
      <c r="C30102" s="34">
        <v>734</v>
      </c>
      <c r="D30102" s="34">
        <v>893</v>
      </c>
      <c r="E30102" s="34">
        <v>741</v>
      </c>
      <c r="F30102" s="34">
        <v>625</v>
      </c>
      <c r="G30102" s="34">
        <v>681</v>
      </c>
      <c r="H30102" s="34">
        <v>721</v>
      </c>
      <c r="I30102" s="34">
        <v>749</v>
      </c>
      <c r="J30102" s="34">
        <v>807</v>
      </c>
      <c r="K30102" s="34">
        <v>729</v>
      </c>
      <c r="L30102" s="34">
        <v>727</v>
      </c>
      <c r="M30102" s="34">
        <v>601</v>
      </c>
    </row>
    <row r="30103" spans="1:13" x14ac:dyDescent="0.2">
      <c r="A30103" s="34" t="s">
        <v>130997</v>
      </c>
      <c r="B30103" s="34">
        <v>1056</v>
      </c>
      <c r="C30103" s="34">
        <v>1090</v>
      </c>
      <c r="D30103" s="34">
        <v>1138</v>
      </c>
      <c r="E30103" s="34">
        <v>1136</v>
      </c>
      <c r="F30103" s="34">
        <v>1050</v>
      </c>
      <c r="G30103" s="34">
        <v>953</v>
      </c>
      <c r="H30103" s="34">
        <v>1137</v>
      </c>
      <c r="I30103" s="34">
        <v>1075</v>
      </c>
      <c r="J30103" s="34">
        <v>1195</v>
      </c>
      <c r="K30103" s="34">
        <v>887</v>
      </c>
      <c r="L30103" s="34">
        <v>1062</v>
      </c>
      <c r="M30103" s="34">
        <v>785</v>
      </c>
    </row>
    <row r="30104" spans="1:13" x14ac:dyDescent="0.2">
      <c r="A30104" s="34" t="s">
        <v>130998</v>
      </c>
      <c r="B30104" s="34">
        <v>322</v>
      </c>
      <c r="C30104" s="34">
        <v>362</v>
      </c>
      <c r="D30104" s="34">
        <v>389</v>
      </c>
      <c r="E30104" s="34">
        <v>400</v>
      </c>
      <c r="F30104" s="34">
        <v>400</v>
      </c>
      <c r="G30104" s="34">
        <v>369</v>
      </c>
      <c r="H30104" s="34">
        <v>427</v>
      </c>
      <c r="I30104" s="34">
        <v>402</v>
      </c>
      <c r="J30104" s="34">
        <v>368</v>
      </c>
      <c r="K30104" s="34">
        <v>339</v>
      </c>
      <c r="L30104" s="34">
        <v>383</v>
      </c>
      <c r="M30104" s="34">
        <v>297</v>
      </c>
    </row>
    <row r="30105" spans="1:13" x14ac:dyDescent="0.2">
      <c r="A30105" s="34" t="s">
        <v>130999</v>
      </c>
      <c r="B30105" s="34">
        <v>666</v>
      </c>
      <c r="C30105" s="34">
        <v>672</v>
      </c>
      <c r="D30105" s="34">
        <v>642</v>
      </c>
      <c r="E30105" s="34">
        <v>681</v>
      </c>
      <c r="F30105" s="34">
        <v>605</v>
      </c>
      <c r="G30105" s="34">
        <v>575</v>
      </c>
      <c r="H30105" s="34">
        <v>736</v>
      </c>
      <c r="I30105" s="34">
        <v>649</v>
      </c>
      <c r="J30105" s="34">
        <v>668</v>
      </c>
      <c r="K30105" s="34">
        <v>569</v>
      </c>
      <c r="L30105" s="34">
        <v>588</v>
      </c>
      <c r="M30105" s="34">
        <v>506</v>
      </c>
    </row>
    <row r="30106" spans="1:13" x14ac:dyDescent="0.2">
      <c r="A30106" s="34" t="s">
        <v>131000</v>
      </c>
      <c r="B30106" s="34">
        <v>509</v>
      </c>
      <c r="C30106" s="34">
        <v>489</v>
      </c>
      <c r="D30106" s="34">
        <v>567</v>
      </c>
      <c r="E30106" s="34">
        <v>575</v>
      </c>
      <c r="F30106" s="34">
        <v>460</v>
      </c>
      <c r="G30106" s="34">
        <v>445</v>
      </c>
      <c r="H30106" s="34">
        <v>654</v>
      </c>
      <c r="I30106" s="34">
        <v>455</v>
      </c>
      <c r="J30106" s="34">
        <v>502</v>
      </c>
      <c r="K30106" s="34">
        <v>396</v>
      </c>
      <c r="L30106" s="34">
        <v>482</v>
      </c>
      <c r="M30106" s="34">
        <v>402</v>
      </c>
    </row>
    <row r="30107" spans="1:13" x14ac:dyDescent="0.2">
      <c r="A30107" s="34" t="s">
        <v>131001</v>
      </c>
      <c r="B30107" s="34">
        <v>203</v>
      </c>
      <c r="C30107" s="34">
        <v>253</v>
      </c>
      <c r="D30107" s="34">
        <v>218</v>
      </c>
      <c r="E30107" s="34">
        <v>297</v>
      </c>
      <c r="F30107" s="34">
        <v>244</v>
      </c>
      <c r="G30107" s="34">
        <v>183</v>
      </c>
      <c r="H30107" s="34">
        <v>189</v>
      </c>
      <c r="I30107" s="34">
        <v>221</v>
      </c>
      <c r="J30107" s="34">
        <v>250</v>
      </c>
      <c r="K30107" s="34">
        <v>198</v>
      </c>
      <c r="L30107" s="34">
        <v>214</v>
      </c>
      <c r="M30107" s="34">
        <v>179</v>
      </c>
    </row>
    <row r="30108" spans="1:13" x14ac:dyDescent="0.2">
      <c r="A30108" s="34" t="s">
        <v>131002</v>
      </c>
      <c r="B30108" s="34">
        <v>246</v>
      </c>
      <c r="C30108" s="34">
        <v>217</v>
      </c>
      <c r="D30108" s="34">
        <v>263</v>
      </c>
      <c r="E30108" s="34">
        <v>253</v>
      </c>
      <c r="F30108" s="34">
        <v>233</v>
      </c>
      <c r="G30108" s="34">
        <v>226</v>
      </c>
      <c r="H30108" s="34">
        <v>243</v>
      </c>
      <c r="I30108" s="34">
        <v>213</v>
      </c>
      <c r="J30108" s="34">
        <v>260</v>
      </c>
      <c r="K30108" s="34">
        <v>140</v>
      </c>
      <c r="L30108" s="34">
        <v>269</v>
      </c>
      <c r="M30108" s="34">
        <v>151</v>
      </c>
    </row>
    <row r="30109" spans="1:13" x14ac:dyDescent="0.2">
      <c r="A30109" s="34" t="s">
        <v>131003</v>
      </c>
      <c r="B30109" s="34">
        <v>307</v>
      </c>
      <c r="C30109" s="34">
        <v>324</v>
      </c>
      <c r="D30109" s="34">
        <v>272</v>
      </c>
      <c r="E30109" s="34">
        <v>301</v>
      </c>
      <c r="F30109" s="34">
        <v>294</v>
      </c>
      <c r="G30109" s="34">
        <v>211</v>
      </c>
      <c r="H30109" s="34">
        <v>307</v>
      </c>
      <c r="I30109" s="34">
        <v>266</v>
      </c>
      <c r="J30109" s="34">
        <v>273</v>
      </c>
      <c r="K30109" s="34">
        <v>232</v>
      </c>
      <c r="L30109" s="34">
        <v>255</v>
      </c>
      <c r="M30109" s="34">
        <v>249</v>
      </c>
    </row>
    <row r="30110" spans="1:13" x14ac:dyDescent="0.2">
      <c r="A30110" s="34" t="s">
        <v>131004</v>
      </c>
      <c r="B30110" s="34">
        <v>120</v>
      </c>
      <c r="C30110" s="34">
        <v>143</v>
      </c>
      <c r="D30110" s="34">
        <v>142</v>
      </c>
      <c r="E30110" s="34">
        <v>141</v>
      </c>
      <c r="F30110" s="34">
        <v>128</v>
      </c>
      <c r="G30110" s="34">
        <v>137</v>
      </c>
      <c r="H30110" s="34">
        <v>158</v>
      </c>
      <c r="I30110" s="34">
        <v>153</v>
      </c>
      <c r="J30110" s="34">
        <v>135</v>
      </c>
      <c r="K30110" s="34">
        <v>127</v>
      </c>
      <c r="L30110" s="34">
        <v>163</v>
      </c>
      <c r="M30110" s="34">
        <v>89</v>
      </c>
    </row>
    <row r="30111" spans="1:13" x14ac:dyDescent="0.2">
      <c r="A30111" s="34" t="s">
        <v>131005</v>
      </c>
      <c r="B30111" s="34">
        <v>194</v>
      </c>
      <c r="C30111" s="34">
        <v>206</v>
      </c>
      <c r="D30111" s="34">
        <v>159</v>
      </c>
      <c r="E30111" s="34">
        <v>206</v>
      </c>
      <c r="F30111" s="34">
        <v>159</v>
      </c>
      <c r="G30111" s="34">
        <v>194</v>
      </c>
      <c r="H30111" s="34">
        <v>206</v>
      </c>
      <c r="I30111" s="34">
        <v>178</v>
      </c>
      <c r="J30111" s="34">
        <v>178</v>
      </c>
      <c r="K30111" s="34">
        <v>144</v>
      </c>
      <c r="L30111" s="34">
        <v>194</v>
      </c>
      <c r="M30111" s="34">
        <v>145</v>
      </c>
    </row>
    <row r="30112" spans="1:13" x14ac:dyDescent="0.2">
      <c r="A30112" s="34" t="s">
        <v>131006</v>
      </c>
      <c r="B30112" s="34">
        <v>109</v>
      </c>
      <c r="C30112" s="34">
        <v>156</v>
      </c>
      <c r="D30112" s="34">
        <v>173</v>
      </c>
      <c r="E30112" s="34">
        <v>164</v>
      </c>
      <c r="F30112" s="34">
        <v>148</v>
      </c>
      <c r="G30112" s="34">
        <v>140</v>
      </c>
      <c r="H30112" s="34">
        <v>211</v>
      </c>
      <c r="I30112" s="34">
        <v>129</v>
      </c>
      <c r="J30112" s="34">
        <v>173</v>
      </c>
      <c r="K30112" s="34">
        <v>116</v>
      </c>
      <c r="L30112" s="34">
        <v>146</v>
      </c>
      <c r="M30112" s="34">
        <v>156</v>
      </c>
    </row>
    <row r="30113" spans="1:13" x14ac:dyDescent="0.2">
      <c r="A30113" s="34" t="s">
        <v>131007</v>
      </c>
      <c r="B30113" s="34">
        <v>313</v>
      </c>
      <c r="C30113" s="34">
        <v>281</v>
      </c>
      <c r="D30113" s="34">
        <v>291</v>
      </c>
      <c r="E30113" s="34">
        <v>286</v>
      </c>
      <c r="F30113" s="34">
        <v>212</v>
      </c>
      <c r="G30113" s="34">
        <v>248</v>
      </c>
      <c r="H30113" s="34">
        <v>255</v>
      </c>
      <c r="I30113" s="34">
        <v>268</v>
      </c>
      <c r="J30113" s="34">
        <v>278</v>
      </c>
      <c r="K30113" s="34">
        <v>252</v>
      </c>
      <c r="L30113" s="34">
        <v>312</v>
      </c>
      <c r="M30113" s="34">
        <v>232</v>
      </c>
    </row>
    <row r="30114" spans="1:13" x14ac:dyDescent="0.2">
      <c r="A30114" s="34" t="s">
        <v>131008</v>
      </c>
      <c r="B30114" s="34">
        <v>213</v>
      </c>
      <c r="C30114" s="34">
        <v>249</v>
      </c>
      <c r="D30114" s="34">
        <v>201</v>
      </c>
      <c r="E30114" s="34">
        <v>227</v>
      </c>
      <c r="F30114" s="34">
        <v>207</v>
      </c>
      <c r="G30114" s="34">
        <v>237</v>
      </c>
      <c r="H30114" s="34">
        <v>211</v>
      </c>
      <c r="I30114" s="34">
        <v>202</v>
      </c>
      <c r="J30114" s="34">
        <v>224</v>
      </c>
      <c r="K30114" s="34">
        <v>147</v>
      </c>
      <c r="L30114" s="34">
        <v>213</v>
      </c>
      <c r="M30114" s="34">
        <v>144</v>
      </c>
    </row>
    <row r="30115" spans="1:13" x14ac:dyDescent="0.2">
      <c r="A30115" s="34" t="s">
        <v>131009</v>
      </c>
      <c r="B30115" s="34">
        <v>223</v>
      </c>
      <c r="C30115" s="34">
        <v>250</v>
      </c>
      <c r="D30115" s="34">
        <v>227</v>
      </c>
      <c r="E30115" s="34">
        <v>297</v>
      </c>
      <c r="F30115" s="34">
        <v>199</v>
      </c>
      <c r="G30115" s="34">
        <v>218</v>
      </c>
      <c r="H30115" s="34">
        <v>215</v>
      </c>
      <c r="I30115" s="34">
        <v>216</v>
      </c>
      <c r="J30115" s="34">
        <v>240</v>
      </c>
      <c r="K30115" s="34">
        <v>194</v>
      </c>
      <c r="L30115" s="34">
        <v>227</v>
      </c>
      <c r="M30115" s="34">
        <v>203</v>
      </c>
    </row>
    <row r="30116" spans="1:13" x14ac:dyDescent="0.2">
      <c r="A30116" s="34" t="s">
        <v>131010</v>
      </c>
      <c r="B30116" s="34">
        <v>348</v>
      </c>
      <c r="C30116" s="34">
        <v>279</v>
      </c>
      <c r="D30116" s="34">
        <v>359</v>
      </c>
      <c r="E30116" s="34">
        <v>284</v>
      </c>
      <c r="F30116" s="34">
        <v>228</v>
      </c>
      <c r="G30116" s="34">
        <v>274</v>
      </c>
      <c r="H30116" s="34">
        <v>310</v>
      </c>
      <c r="I30116" s="34">
        <v>337</v>
      </c>
      <c r="J30116" s="34">
        <v>352</v>
      </c>
      <c r="K30116" s="34">
        <v>222</v>
      </c>
      <c r="L30116" s="34">
        <v>349</v>
      </c>
      <c r="M30116" s="34">
        <v>220</v>
      </c>
    </row>
    <row r="30117" spans="1:13" x14ac:dyDescent="0.2">
      <c r="A30117" s="34" t="s">
        <v>131011</v>
      </c>
      <c r="B30117" s="34">
        <v>211</v>
      </c>
      <c r="C30117" s="34">
        <v>194</v>
      </c>
      <c r="D30117" s="34">
        <v>288</v>
      </c>
      <c r="E30117" s="34">
        <v>228</v>
      </c>
      <c r="F30117" s="34">
        <v>283</v>
      </c>
      <c r="G30117" s="34">
        <v>161</v>
      </c>
      <c r="H30117" s="34">
        <v>247</v>
      </c>
      <c r="I30117" s="34">
        <v>212</v>
      </c>
      <c r="J30117" s="34">
        <v>274</v>
      </c>
      <c r="K30117" s="34">
        <v>153</v>
      </c>
      <c r="L30117" s="34">
        <v>260</v>
      </c>
      <c r="M30117" s="34">
        <v>151</v>
      </c>
    </row>
    <row r="30118" spans="1:13" x14ac:dyDescent="0.2">
      <c r="A30118" s="34" t="s">
        <v>131012</v>
      </c>
      <c r="B30118" s="34">
        <v>96</v>
      </c>
      <c r="C30118" s="34">
        <v>111</v>
      </c>
      <c r="D30118" s="34">
        <v>111</v>
      </c>
      <c r="E30118" s="34">
        <v>144</v>
      </c>
      <c r="F30118" s="34">
        <v>94</v>
      </c>
      <c r="G30118" s="34">
        <v>173</v>
      </c>
      <c r="H30118" s="34">
        <v>101</v>
      </c>
      <c r="I30118" s="34">
        <v>144</v>
      </c>
      <c r="J30118" s="34">
        <v>120</v>
      </c>
      <c r="K30118" s="34">
        <v>137</v>
      </c>
      <c r="L30118" s="34">
        <v>141</v>
      </c>
      <c r="M30118" s="34">
        <v>131</v>
      </c>
    </row>
    <row r="30119" spans="1:13" x14ac:dyDescent="0.2">
      <c r="A30119" s="34" t="s">
        <v>131013</v>
      </c>
      <c r="B30119" s="34">
        <v>148</v>
      </c>
      <c r="C30119" s="34">
        <v>159</v>
      </c>
      <c r="D30119" s="34">
        <v>152</v>
      </c>
      <c r="E30119" s="34">
        <v>203</v>
      </c>
      <c r="F30119" s="34">
        <v>124</v>
      </c>
      <c r="G30119" s="34">
        <v>121</v>
      </c>
      <c r="H30119" s="34">
        <v>157</v>
      </c>
      <c r="I30119" s="34">
        <v>143</v>
      </c>
      <c r="J30119" s="34">
        <v>159</v>
      </c>
      <c r="K30119" s="34">
        <v>122</v>
      </c>
      <c r="L30119" s="34">
        <v>145</v>
      </c>
      <c r="M30119" s="34">
        <v>127</v>
      </c>
    </row>
    <row r="30120" spans="1:13" x14ac:dyDescent="0.2">
      <c r="A30120" s="34" t="s">
        <v>131014</v>
      </c>
      <c r="B30120" s="34">
        <v>325</v>
      </c>
      <c r="C30120" s="34">
        <v>337</v>
      </c>
      <c r="D30120" s="34">
        <v>447</v>
      </c>
      <c r="E30120" s="34">
        <v>321</v>
      </c>
      <c r="F30120" s="34">
        <v>380</v>
      </c>
      <c r="G30120" s="34">
        <v>271</v>
      </c>
      <c r="H30120" s="34">
        <v>391</v>
      </c>
      <c r="I30120" s="34">
        <v>287</v>
      </c>
      <c r="J30120" s="34">
        <v>340</v>
      </c>
      <c r="K30120" s="34">
        <v>285</v>
      </c>
      <c r="L30120" s="34">
        <v>355</v>
      </c>
      <c r="M30120" s="34">
        <v>220</v>
      </c>
    </row>
    <row r="30121" spans="1:13" x14ac:dyDescent="0.2">
      <c r="A30121" s="34" t="s">
        <v>131015</v>
      </c>
      <c r="B30121" s="34">
        <v>352</v>
      </c>
      <c r="C30121" s="34">
        <v>468</v>
      </c>
      <c r="D30121" s="34">
        <v>442</v>
      </c>
      <c r="E30121" s="34">
        <v>453</v>
      </c>
      <c r="F30121" s="34">
        <v>443</v>
      </c>
      <c r="G30121" s="34">
        <v>437</v>
      </c>
      <c r="H30121" s="34">
        <v>522</v>
      </c>
      <c r="I30121" s="34">
        <v>440</v>
      </c>
      <c r="J30121" s="34">
        <v>470</v>
      </c>
      <c r="K30121" s="34">
        <v>385</v>
      </c>
      <c r="L30121" s="34">
        <v>462</v>
      </c>
      <c r="M30121" s="34">
        <v>342</v>
      </c>
    </row>
    <row r="30122" spans="1:13" x14ac:dyDescent="0.2">
      <c r="A30122" s="34" t="s">
        <v>131016</v>
      </c>
      <c r="B30122" s="34">
        <v>431</v>
      </c>
      <c r="C30122" s="34">
        <v>388</v>
      </c>
      <c r="D30122" s="34">
        <v>340</v>
      </c>
      <c r="E30122" s="34">
        <v>485</v>
      </c>
      <c r="F30122" s="34">
        <v>335</v>
      </c>
      <c r="G30122" s="34">
        <v>366</v>
      </c>
      <c r="H30122" s="34">
        <v>422</v>
      </c>
      <c r="I30122" s="34">
        <v>395</v>
      </c>
      <c r="J30122" s="34">
        <v>393</v>
      </c>
      <c r="K30122" s="34">
        <v>333</v>
      </c>
      <c r="L30122" s="34">
        <v>317</v>
      </c>
      <c r="M30122" s="34">
        <v>318</v>
      </c>
    </row>
    <row r="30123" spans="1:13" x14ac:dyDescent="0.2">
      <c r="A30123" s="34" t="s">
        <v>131017</v>
      </c>
      <c r="B30123" s="34">
        <v>560</v>
      </c>
      <c r="C30123" s="34">
        <v>642</v>
      </c>
      <c r="D30123" s="34">
        <v>677</v>
      </c>
      <c r="E30123" s="34">
        <v>734</v>
      </c>
      <c r="F30123" s="34">
        <v>579</v>
      </c>
      <c r="G30123" s="34">
        <v>620</v>
      </c>
      <c r="H30123" s="34">
        <v>633</v>
      </c>
      <c r="I30123" s="34">
        <v>616</v>
      </c>
      <c r="J30123" s="34">
        <v>679</v>
      </c>
      <c r="K30123" s="34">
        <v>469</v>
      </c>
      <c r="L30123" s="34">
        <v>647</v>
      </c>
      <c r="M30123" s="34">
        <v>491</v>
      </c>
    </row>
    <row r="30124" spans="1:13" x14ac:dyDescent="0.2">
      <c r="A30124" s="34" t="s">
        <v>131018</v>
      </c>
      <c r="B30124" s="34">
        <v>991</v>
      </c>
      <c r="C30124" s="34">
        <v>1065</v>
      </c>
      <c r="D30124" s="34">
        <v>1049</v>
      </c>
      <c r="E30124" s="34">
        <v>1058</v>
      </c>
      <c r="F30124" s="34">
        <v>934</v>
      </c>
      <c r="G30124" s="34">
        <v>1049</v>
      </c>
      <c r="H30124" s="34">
        <v>1166</v>
      </c>
      <c r="I30124" s="34">
        <v>1004</v>
      </c>
      <c r="J30124" s="34">
        <v>1133</v>
      </c>
      <c r="K30124" s="34">
        <v>862</v>
      </c>
      <c r="L30124" s="34">
        <v>970</v>
      </c>
      <c r="M30124" s="34">
        <v>822</v>
      </c>
    </row>
    <row r="30125" spans="1:13" x14ac:dyDescent="0.2">
      <c r="A30125" s="34" t="s">
        <v>131019</v>
      </c>
      <c r="B30125" s="34">
        <v>437</v>
      </c>
      <c r="C30125" s="34">
        <v>650</v>
      </c>
      <c r="D30125" s="34">
        <v>600</v>
      </c>
      <c r="E30125" s="34">
        <v>714</v>
      </c>
      <c r="F30125" s="34">
        <v>524</v>
      </c>
      <c r="G30125" s="34">
        <v>558</v>
      </c>
      <c r="H30125" s="34">
        <v>614</v>
      </c>
      <c r="I30125" s="34">
        <v>618</v>
      </c>
      <c r="J30125" s="34">
        <v>539</v>
      </c>
      <c r="K30125" s="34">
        <v>490</v>
      </c>
      <c r="L30125" s="34">
        <v>561</v>
      </c>
      <c r="M30125" s="34">
        <v>455</v>
      </c>
    </row>
    <row r="30126" spans="1:13" x14ac:dyDescent="0.2">
      <c r="A30126" s="34" t="s">
        <v>131020</v>
      </c>
      <c r="B30126" s="34">
        <v>380</v>
      </c>
      <c r="C30126" s="34">
        <v>433</v>
      </c>
      <c r="D30126" s="34">
        <v>437</v>
      </c>
      <c r="E30126" s="34">
        <v>477</v>
      </c>
      <c r="F30126" s="34">
        <v>414</v>
      </c>
      <c r="G30126" s="34">
        <v>394</v>
      </c>
      <c r="H30126" s="34">
        <v>501</v>
      </c>
      <c r="I30126" s="34">
        <v>446</v>
      </c>
      <c r="J30126" s="34">
        <v>453</v>
      </c>
      <c r="K30126" s="34">
        <v>343</v>
      </c>
      <c r="L30126" s="34">
        <v>437</v>
      </c>
      <c r="M30126" s="34">
        <v>353</v>
      </c>
    </row>
    <row r="30127" spans="1:13" x14ac:dyDescent="0.2">
      <c r="A30127" s="34" t="s">
        <v>131021</v>
      </c>
      <c r="B30127" s="34">
        <v>453</v>
      </c>
      <c r="C30127" s="34">
        <v>550</v>
      </c>
      <c r="D30127" s="34">
        <v>554</v>
      </c>
      <c r="E30127" s="34">
        <v>565</v>
      </c>
      <c r="F30127" s="34">
        <v>496</v>
      </c>
      <c r="G30127" s="34">
        <v>455</v>
      </c>
      <c r="H30127" s="34">
        <v>596</v>
      </c>
      <c r="I30127" s="34">
        <v>523</v>
      </c>
      <c r="J30127" s="34">
        <v>680</v>
      </c>
      <c r="K30127" s="34">
        <v>418</v>
      </c>
      <c r="L30127" s="34">
        <v>507</v>
      </c>
      <c r="M30127" s="34">
        <v>390</v>
      </c>
    </row>
    <row r="30128" spans="1:13" x14ac:dyDescent="0.2">
      <c r="A30128" s="34" t="s">
        <v>131022</v>
      </c>
      <c r="B30128" s="34">
        <v>345</v>
      </c>
      <c r="C30128" s="34">
        <v>383</v>
      </c>
      <c r="D30128" s="34">
        <v>317</v>
      </c>
      <c r="E30128" s="34">
        <v>417</v>
      </c>
      <c r="F30128" s="34">
        <v>271</v>
      </c>
      <c r="G30128" s="34">
        <v>323</v>
      </c>
      <c r="H30128" s="34">
        <v>336</v>
      </c>
      <c r="I30128" s="34">
        <v>313</v>
      </c>
      <c r="J30128" s="34">
        <v>331</v>
      </c>
      <c r="K30128" s="34">
        <v>365</v>
      </c>
      <c r="L30128" s="34">
        <v>349</v>
      </c>
      <c r="M30128" s="34">
        <v>268</v>
      </c>
    </row>
    <row r="30129" spans="1:13" x14ac:dyDescent="0.2">
      <c r="A30129" s="34" t="s">
        <v>131023</v>
      </c>
      <c r="B30129" s="34">
        <v>331</v>
      </c>
      <c r="C30129" s="34">
        <v>320</v>
      </c>
      <c r="D30129" s="34">
        <v>392</v>
      </c>
      <c r="E30129" s="34">
        <v>354</v>
      </c>
      <c r="F30129" s="34">
        <v>344</v>
      </c>
      <c r="G30129" s="34">
        <v>302</v>
      </c>
      <c r="H30129" s="34">
        <v>357</v>
      </c>
      <c r="I30129" s="34">
        <v>295</v>
      </c>
      <c r="J30129" s="34">
        <v>300</v>
      </c>
      <c r="K30129" s="34">
        <v>272</v>
      </c>
      <c r="L30129" s="34">
        <v>331</v>
      </c>
      <c r="M30129" s="34">
        <v>235</v>
      </c>
    </row>
    <row r="30130" spans="1:13" x14ac:dyDescent="0.2">
      <c r="A30130" s="34" t="s">
        <v>131024</v>
      </c>
      <c r="B30130" s="34">
        <v>207</v>
      </c>
      <c r="C30130" s="34">
        <v>236</v>
      </c>
      <c r="D30130" s="34">
        <v>252</v>
      </c>
      <c r="E30130" s="34">
        <v>237</v>
      </c>
      <c r="F30130" s="34">
        <v>192</v>
      </c>
      <c r="G30130" s="34">
        <v>176</v>
      </c>
      <c r="H30130" s="34">
        <v>286</v>
      </c>
      <c r="I30130" s="34">
        <v>193</v>
      </c>
      <c r="J30130" s="34">
        <v>287</v>
      </c>
      <c r="K30130" s="34">
        <v>161</v>
      </c>
      <c r="L30130" s="34">
        <v>189</v>
      </c>
      <c r="M30130" s="34">
        <v>194</v>
      </c>
    </row>
    <row r="30131" spans="1:13" x14ac:dyDescent="0.2">
      <c r="A30131" s="34" t="s">
        <v>131025</v>
      </c>
      <c r="B30131" s="34">
        <v>242</v>
      </c>
      <c r="C30131" s="34">
        <v>244</v>
      </c>
      <c r="D30131" s="34">
        <v>274</v>
      </c>
      <c r="E30131" s="34">
        <v>234</v>
      </c>
      <c r="F30131" s="34">
        <v>235</v>
      </c>
      <c r="G30131" s="34">
        <v>224</v>
      </c>
      <c r="H30131" s="34">
        <v>241</v>
      </c>
      <c r="I30131" s="34">
        <v>241</v>
      </c>
      <c r="J30131" s="34">
        <v>213</v>
      </c>
      <c r="K30131" s="34">
        <v>196</v>
      </c>
      <c r="L30131" s="34">
        <v>242</v>
      </c>
      <c r="M30131" s="34">
        <v>192</v>
      </c>
    </row>
    <row r="30132" spans="1:13" x14ac:dyDescent="0.2">
      <c r="A30132" s="34" t="s">
        <v>131026</v>
      </c>
      <c r="B30132" s="34">
        <v>289</v>
      </c>
      <c r="C30132" s="34">
        <v>337</v>
      </c>
      <c r="D30132" s="34">
        <v>399</v>
      </c>
      <c r="E30132" s="34">
        <v>374</v>
      </c>
      <c r="F30132" s="34">
        <v>299</v>
      </c>
      <c r="G30132" s="34">
        <v>316</v>
      </c>
      <c r="H30132" s="34">
        <v>431</v>
      </c>
      <c r="I30132" s="34">
        <v>339</v>
      </c>
      <c r="J30132" s="34">
        <v>366</v>
      </c>
      <c r="K30132" s="34">
        <v>304</v>
      </c>
      <c r="L30132" s="34">
        <v>320</v>
      </c>
      <c r="M30132" s="34">
        <v>246</v>
      </c>
    </row>
    <row r="30133" spans="1:13" x14ac:dyDescent="0.2">
      <c r="A30133" s="34" t="s">
        <v>131027</v>
      </c>
      <c r="B30133" s="34">
        <v>261</v>
      </c>
      <c r="C30133" s="34">
        <v>266</v>
      </c>
      <c r="D30133" s="34">
        <v>281</v>
      </c>
      <c r="E30133" s="34">
        <v>290</v>
      </c>
      <c r="F30133" s="34">
        <v>249</v>
      </c>
      <c r="G30133" s="34">
        <v>262</v>
      </c>
      <c r="H30133" s="34">
        <v>356</v>
      </c>
      <c r="I30133" s="34">
        <v>277</v>
      </c>
      <c r="J30133" s="34">
        <v>301</v>
      </c>
      <c r="K30133" s="34">
        <v>252</v>
      </c>
      <c r="L30133" s="34">
        <v>240</v>
      </c>
      <c r="M30133" s="34">
        <v>208</v>
      </c>
    </row>
    <row r="30134" spans="1:13" x14ac:dyDescent="0.2">
      <c r="A30134" s="34" t="s">
        <v>131028</v>
      </c>
      <c r="B30134" s="34">
        <v>164</v>
      </c>
      <c r="C30134" s="34">
        <v>141</v>
      </c>
      <c r="D30134" s="34">
        <v>182</v>
      </c>
      <c r="E30134" s="34">
        <v>195</v>
      </c>
      <c r="F30134" s="34">
        <v>188</v>
      </c>
      <c r="G30134" s="34">
        <v>162</v>
      </c>
      <c r="H30134" s="34">
        <v>164</v>
      </c>
      <c r="I30134" s="34">
        <v>171</v>
      </c>
      <c r="J30134" s="34">
        <v>139</v>
      </c>
      <c r="K30134" s="34">
        <v>149</v>
      </c>
      <c r="L30134" s="34">
        <v>158</v>
      </c>
      <c r="M30134" s="34">
        <v>158</v>
      </c>
    </row>
    <row r="30135" spans="1:13" x14ac:dyDescent="0.2">
      <c r="A30135" s="34" t="s">
        <v>131029</v>
      </c>
      <c r="B30135" s="34">
        <v>727</v>
      </c>
      <c r="C30135" s="34">
        <v>734</v>
      </c>
      <c r="D30135" s="34">
        <v>826</v>
      </c>
      <c r="E30135" s="34">
        <v>881</v>
      </c>
      <c r="F30135" s="34">
        <v>722</v>
      </c>
      <c r="G30135" s="34">
        <v>704</v>
      </c>
      <c r="H30135" s="34">
        <v>854</v>
      </c>
      <c r="I30135" s="34">
        <v>761</v>
      </c>
      <c r="J30135" s="34">
        <v>774</v>
      </c>
      <c r="K30135" s="34">
        <v>602</v>
      </c>
      <c r="L30135" s="34">
        <v>733</v>
      </c>
      <c r="M30135" s="34">
        <v>572</v>
      </c>
    </row>
    <row r="30136" spans="1:13" x14ac:dyDescent="0.2">
      <c r="A30136" s="34" t="s">
        <v>131030</v>
      </c>
      <c r="B30136" s="34">
        <v>214</v>
      </c>
      <c r="C30136" s="34">
        <v>150</v>
      </c>
      <c r="D30136" s="34">
        <v>179</v>
      </c>
      <c r="E30136" s="34">
        <v>201</v>
      </c>
      <c r="F30136" s="34">
        <v>195</v>
      </c>
      <c r="G30136" s="34">
        <v>195</v>
      </c>
      <c r="H30136" s="34">
        <v>171</v>
      </c>
      <c r="I30136" s="34">
        <v>187</v>
      </c>
      <c r="J30136" s="34">
        <v>183</v>
      </c>
      <c r="K30136" s="34">
        <v>180</v>
      </c>
      <c r="L30136" s="34">
        <v>170</v>
      </c>
      <c r="M30136" s="34">
        <v>130</v>
      </c>
    </row>
    <row r="30137" spans="1:13" x14ac:dyDescent="0.2">
      <c r="A30137" s="34" t="s">
        <v>131031</v>
      </c>
      <c r="B30137" s="34">
        <v>394</v>
      </c>
      <c r="C30137" s="34">
        <v>403</v>
      </c>
      <c r="D30137" s="34">
        <v>432</v>
      </c>
      <c r="E30137" s="34">
        <v>401</v>
      </c>
      <c r="F30137" s="34">
        <v>377</v>
      </c>
      <c r="G30137" s="34">
        <v>412</v>
      </c>
      <c r="H30137" s="34">
        <v>491</v>
      </c>
      <c r="I30137" s="34">
        <v>436</v>
      </c>
      <c r="J30137" s="34">
        <v>453</v>
      </c>
      <c r="K30137" s="34">
        <v>352</v>
      </c>
      <c r="L30137" s="34">
        <v>388</v>
      </c>
      <c r="M30137" s="34">
        <v>291</v>
      </c>
    </row>
    <row r="30138" spans="1:13" x14ac:dyDescent="0.2">
      <c r="A30138" s="34" t="s">
        <v>131032</v>
      </c>
      <c r="B30138" s="34">
        <v>195</v>
      </c>
      <c r="C30138" s="34">
        <v>193</v>
      </c>
      <c r="D30138" s="34">
        <v>158</v>
      </c>
      <c r="E30138" s="34">
        <v>232</v>
      </c>
      <c r="F30138" s="34">
        <v>163</v>
      </c>
      <c r="G30138" s="34">
        <v>186</v>
      </c>
      <c r="H30138" s="34">
        <v>189</v>
      </c>
      <c r="I30138" s="34">
        <v>194</v>
      </c>
      <c r="J30138" s="34">
        <v>180</v>
      </c>
      <c r="K30138" s="34">
        <v>177</v>
      </c>
      <c r="L30138" s="34">
        <v>178</v>
      </c>
      <c r="M30138" s="34">
        <v>164</v>
      </c>
    </row>
    <row r="30139" spans="1:13" x14ac:dyDescent="0.2">
      <c r="A30139" s="34" t="s">
        <v>131033</v>
      </c>
      <c r="B30139" s="34">
        <v>562</v>
      </c>
      <c r="C30139" s="34">
        <v>575</v>
      </c>
      <c r="D30139" s="34">
        <v>725</v>
      </c>
      <c r="E30139" s="34">
        <v>605</v>
      </c>
      <c r="F30139" s="34">
        <v>601</v>
      </c>
      <c r="G30139" s="34">
        <v>531</v>
      </c>
      <c r="H30139" s="34">
        <v>774</v>
      </c>
      <c r="I30139" s="34">
        <v>602</v>
      </c>
      <c r="J30139" s="34">
        <v>655</v>
      </c>
      <c r="K30139" s="34">
        <v>443</v>
      </c>
      <c r="L30139" s="34">
        <v>604</v>
      </c>
      <c r="M30139" s="34">
        <v>415</v>
      </c>
    </row>
    <row r="30140" spans="1:13" x14ac:dyDescent="0.2">
      <c r="A30140" s="34" t="s">
        <v>131034</v>
      </c>
      <c r="B30140" s="34">
        <v>506</v>
      </c>
      <c r="C30140" s="34">
        <v>472</v>
      </c>
      <c r="D30140" s="34">
        <v>484</v>
      </c>
      <c r="E30140" s="34">
        <v>593</v>
      </c>
      <c r="F30140" s="34">
        <v>461</v>
      </c>
      <c r="G30140" s="34">
        <v>462</v>
      </c>
      <c r="H30140" s="34">
        <v>476</v>
      </c>
      <c r="I30140" s="34">
        <v>470</v>
      </c>
      <c r="J30140" s="34">
        <v>564</v>
      </c>
      <c r="K30140" s="34">
        <v>390</v>
      </c>
      <c r="L30140" s="34">
        <v>513</v>
      </c>
      <c r="M30140" s="34">
        <v>402</v>
      </c>
    </row>
    <row r="30141" spans="1:13" x14ac:dyDescent="0.2">
      <c r="A30141" s="34" t="s">
        <v>131035</v>
      </c>
      <c r="B30141" s="34">
        <v>578</v>
      </c>
      <c r="C30141" s="34">
        <v>674</v>
      </c>
      <c r="D30141" s="34">
        <v>692</v>
      </c>
      <c r="E30141" s="34">
        <v>683</v>
      </c>
      <c r="F30141" s="34">
        <v>598</v>
      </c>
      <c r="G30141" s="34">
        <v>569</v>
      </c>
      <c r="H30141" s="34">
        <v>717</v>
      </c>
      <c r="I30141" s="34">
        <v>672</v>
      </c>
      <c r="J30141" s="34">
        <v>669</v>
      </c>
      <c r="K30141" s="34">
        <v>522</v>
      </c>
      <c r="L30141" s="34">
        <v>683</v>
      </c>
      <c r="M30141" s="34">
        <v>572</v>
      </c>
    </row>
    <row r="30142" spans="1:13" x14ac:dyDescent="0.2">
      <c r="A30142" s="34" t="s">
        <v>131036</v>
      </c>
      <c r="B30142" s="34">
        <v>401</v>
      </c>
      <c r="C30142" s="34">
        <v>403</v>
      </c>
      <c r="D30142" s="34">
        <v>431</v>
      </c>
      <c r="E30142" s="34">
        <v>478</v>
      </c>
      <c r="F30142" s="34">
        <v>361</v>
      </c>
      <c r="G30142" s="34">
        <v>368</v>
      </c>
      <c r="H30142" s="34">
        <v>460</v>
      </c>
      <c r="I30142" s="34">
        <v>436</v>
      </c>
      <c r="J30142" s="34">
        <v>458</v>
      </c>
      <c r="K30142" s="34">
        <v>316</v>
      </c>
      <c r="L30142" s="34">
        <v>378</v>
      </c>
      <c r="M30142" s="34">
        <v>301</v>
      </c>
    </row>
    <row r="30143" spans="1:13" x14ac:dyDescent="0.2">
      <c r="A30143" s="34" t="s">
        <v>131037</v>
      </c>
      <c r="B30143" s="34">
        <v>870</v>
      </c>
      <c r="C30143" s="34">
        <v>786</v>
      </c>
      <c r="D30143" s="34">
        <v>769</v>
      </c>
      <c r="E30143" s="34">
        <v>824</v>
      </c>
      <c r="F30143" s="34">
        <v>815</v>
      </c>
      <c r="G30143" s="34">
        <v>686</v>
      </c>
      <c r="H30143" s="34">
        <v>811</v>
      </c>
      <c r="I30143" s="34">
        <v>844</v>
      </c>
      <c r="J30143" s="34">
        <v>815</v>
      </c>
      <c r="K30143" s="34">
        <v>676</v>
      </c>
      <c r="L30143" s="34">
        <v>759</v>
      </c>
      <c r="M30143" s="34">
        <v>589</v>
      </c>
    </row>
    <row r="30144" spans="1:13" x14ac:dyDescent="0.2">
      <c r="A30144" s="34" t="s">
        <v>131038</v>
      </c>
      <c r="B30144" s="34">
        <v>397</v>
      </c>
      <c r="C30144" s="34">
        <v>492</v>
      </c>
      <c r="D30144" s="34">
        <v>493</v>
      </c>
      <c r="E30144" s="34">
        <v>531</v>
      </c>
      <c r="F30144" s="34">
        <v>451</v>
      </c>
      <c r="G30144" s="34">
        <v>446</v>
      </c>
      <c r="H30144" s="34">
        <v>493</v>
      </c>
      <c r="I30144" s="34">
        <v>499</v>
      </c>
      <c r="J30144" s="34">
        <v>469</v>
      </c>
      <c r="K30144" s="34">
        <v>354</v>
      </c>
      <c r="L30144" s="34">
        <v>529</v>
      </c>
      <c r="M30144" s="34">
        <v>360</v>
      </c>
    </row>
    <row r="30145" spans="1:13" x14ac:dyDescent="0.2">
      <c r="A30145" s="34" t="s">
        <v>131039</v>
      </c>
      <c r="B30145" s="34">
        <v>758</v>
      </c>
      <c r="C30145" s="34">
        <v>717</v>
      </c>
      <c r="D30145" s="34">
        <v>685</v>
      </c>
      <c r="E30145" s="34">
        <v>734</v>
      </c>
      <c r="F30145" s="34">
        <v>760</v>
      </c>
      <c r="G30145" s="34">
        <v>705</v>
      </c>
      <c r="H30145" s="34">
        <v>785</v>
      </c>
      <c r="I30145" s="34">
        <v>675</v>
      </c>
      <c r="J30145" s="34">
        <v>668</v>
      </c>
      <c r="K30145" s="34">
        <v>594</v>
      </c>
      <c r="L30145" s="34">
        <v>648</v>
      </c>
      <c r="M30145" s="34">
        <v>553</v>
      </c>
    </row>
    <row r="30146" spans="1:13" x14ac:dyDescent="0.2">
      <c r="A30146" s="34" t="s">
        <v>131040</v>
      </c>
      <c r="B30146" s="34">
        <v>654</v>
      </c>
      <c r="C30146" s="34">
        <v>722</v>
      </c>
      <c r="D30146" s="34">
        <v>655</v>
      </c>
      <c r="E30146" s="34">
        <v>683</v>
      </c>
      <c r="F30146" s="34">
        <v>604</v>
      </c>
      <c r="G30146" s="34">
        <v>596</v>
      </c>
      <c r="H30146" s="34">
        <v>769</v>
      </c>
      <c r="I30146" s="34">
        <v>689</v>
      </c>
      <c r="J30146" s="34">
        <v>731</v>
      </c>
      <c r="K30146" s="34">
        <v>538</v>
      </c>
      <c r="L30146" s="34">
        <v>619</v>
      </c>
      <c r="M30146" s="34">
        <v>584</v>
      </c>
    </row>
    <row r="30147" spans="1:13" x14ac:dyDescent="0.2">
      <c r="A30147" s="34" t="s">
        <v>131041</v>
      </c>
      <c r="B30147" s="34">
        <v>565</v>
      </c>
      <c r="C30147" s="34">
        <v>641</v>
      </c>
      <c r="D30147" s="34">
        <v>576</v>
      </c>
      <c r="E30147" s="34">
        <v>627</v>
      </c>
      <c r="F30147" s="34">
        <v>549</v>
      </c>
      <c r="G30147" s="34">
        <v>504</v>
      </c>
      <c r="H30147" s="34">
        <v>667</v>
      </c>
      <c r="I30147" s="34">
        <v>559</v>
      </c>
      <c r="J30147" s="34">
        <v>631</v>
      </c>
      <c r="K30147" s="34">
        <v>458</v>
      </c>
      <c r="L30147" s="34">
        <v>527</v>
      </c>
      <c r="M30147" s="34">
        <v>477</v>
      </c>
    </row>
    <row r="30148" spans="1:13" x14ac:dyDescent="0.2">
      <c r="A30148" s="34" t="s">
        <v>131042</v>
      </c>
      <c r="B30148" s="34">
        <v>318</v>
      </c>
      <c r="C30148" s="34">
        <v>445</v>
      </c>
      <c r="D30148" s="34">
        <v>436</v>
      </c>
      <c r="E30148" s="34">
        <v>442</v>
      </c>
      <c r="F30148" s="34">
        <v>439</v>
      </c>
      <c r="G30148" s="34">
        <v>395</v>
      </c>
      <c r="H30148" s="34">
        <v>494</v>
      </c>
      <c r="I30148" s="34">
        <v>450</v>
      </c>
      <c r="J30148" s="34">
        <v>431</v>
      </c>
      <c r="K30148" s="34">
        <v>389</v>
      </c>
      <c r="L30148" s="34">
        <v>404</v>
      </c>
      <c r="M30148" s="34">
        <v>349</v>
      </c>
    </row>
    <row r="30149" spans="1:13" x14ac:dyDescent="0.2">
      <c r="A30149" s="34" t="s">
        <v>131043</v>
      </c>
      <c r="B30149" s="34">
        <v>458</v>
      </c>
      <c r="C30149" s="34">
        <v>452</v>
      </c>
      <c r="D30149" s="34">
        <v>490</v>
      </c>
      <c r="E30149" s="34">
        <v>532</v>
      </c>
      <c r="F30149" s="34">
        <v>469</v>
      </c>
      <c r="G30149" s="34">
        <v>474</v>
      </c>
      <c r="H30149" s="34">
        <v>534</v>
      </c>
      <c r="I30149" s="34">
        <v>525</v>
      </c>
      <c r="J30149" s="34">
        <v>550</v>
      </c>
      <c r="K30149" s="34">
        <v>439</v>
      </c>
      <c r="L30149" s="34">
        <v>464</v>
      </c>
      <c r="M30149" s="34">
        <v>409</v>
      </c>
    </row>
    <row r="30150" spans="1:13" x14ac:dyDescent="0.2">
      <c r="A30150" s="34" t="s">
        <v>131044</v>
      </c>
      <c r="B30150" s="34">
        <v>378</v>
      </c>
      <c r="C30150" s="34">
        <v>490</v>
      </c>
      <c r="D30150" s="34">
        <v>554</v>
      </c>
      <c r="E30150" s="34">
        <v>528</v>
      </c>
      <c r="F30150" s="34">
        <v>429</v>
      </c>
      <c r="G30150" s="34">
        <v>514</v>
      </c>
      <c r="H30150" s="34">
        <v>504</v>
      </c>
      <c r="I30150" s="34">
        <v>525</v>
      </c>
      <c r="J30150" s="34">
        <v>573</v>
      </c>
      <c r="K30150" s="34">
        <v>467</v>
      </c>
      <c r="L30150" s="34">
        <v>553</v>
      </c>
      <c r="M30150" s="34">
        <v>368</v>
      </c>
    </row>
    <row r="30151" spans="1:13" x14ac:dyDescent="0.2">
      <c r="A30151" s="34" t="s">
        <v>131045</v>
      </c>
      <c r="B30151" s="34">
        <v>710</v>
      </c>
      <c r="C30151" s="34">
        <v>641</v>
      </c>
      <c r="D30151" s="34">
        <v>675</v>
      </c>
      <c r="E30151" s="34">
        <v>712</v>
      </c>
      <c r="F30151" s="34">
        <v>619</v>
      </c>
      <c r="G30151" s="34">
        <v>652</v>
      </c>
      <c r="H30151" s="34">
        <v>738</v>
      </c>
      <c r="I30151" s="34">
        <v>660</v>
      </c>
      <c r="J30151" s="34">
        <v>647</v>
      </c>
      <c r="K30151" s="34">
        <v>523</v>
      </c>
      <c r="L30151" s="34">
        <v>634</v>
      </c>
      <c r="M30151" s="34">
        <v>484</v>
      </c>
    </row>
    <row r="30152" spans="1:13" x14ac:dyDescent="0.2">
      <c r="A30152" s="34" t="s">
        <v>131046</v>
      </c>
      <c r="B30152" s="34">
        <v>354</v>
      </c>
      <c r="C30152" s="34">
        <v>412</v>
      </c>
      <c r="D30152" s="34">
        <v>520</v>
      </c>
      <c r="E30152" s="34">
        <v>426</v>
      </c>
      <c r="F30152" s="34">
        <v>415</v>
      </c>
      <c r="G30152" s="34">
        <v>454</v>
      </c>
      <c r="H30152" s="34">
        <v>404</v>
      </c>
      <c r="I30152" s="34">
        <v>518</v>
      </c>
      <c r="J30152" s="34">
        <v>539</v>
      </c>
      <c r="K30152" s="34">
        <v>435</v>
      </c>
      <c r="L30152" s="34">
        <v>382</v>
      </c>
      <c r="M30152" s="34">
        <v>360</v>
      </c>
    </row>
    <row r="30153" spans="1:13" x14ac:dyDescent="0.2">
      <c r="A30153" s="34" t="s">
        <v>131047</v>
      </c>
      <c r="B30153" s="34">
        <v>296</v>
      </c>
      <c r="C30153" s="34">
        <v>288</v>
      </c>
      <c r="D30153" s="34">
        <v>312</v>
      </c>
      <c r="E30153" s="34">
        <v>306</v>
      </c>
      <c r="F30153" s="34">
        <v>258</v>
      </c>
      <c r="G30153" s="34">
        <v>298</v>
      </c>
      <c r="H30153" s="34">
        <v>324</v>
      </c>
      <c r="I30153" s="34">
        <v>317</v>
      </c>
      <c r="J30153" s="34">
        <v>335</v>
      </c>
      <c r="K30153" s="34">
        <v>249</v>
      </c>
      <c r="L30153" s="34">
        <v>322</v>
      </c>
      <c r="M30153" s="34">
        <v>238</v>
      </c>
    </row>
    <row r="30154" spans="1:13" x14ac:dyDescent="0.2">
      <c r="A30154" s="34" t="s">
        <v>131048</v>
      </c>
      <c r="B30154" s="34">
        <v>216</v>
      </c>
      <c r="C30154" s="34">
        <v>203</v>
      </c>
      <c r="D30154" s="34">
        <v>219</v>
      </c>
      <c r="E30154" s="34">
        <v>194</v>
      </c>
      <c r="F30154" s="34">
        <v>207</v>
      </c>
      <c r="G30154" s="34">
        <v>170</v>
      </c>
      <c r="H30154" s="34">
        <v>211</v>
      </c>
      <c r="I30154" s="34">
        <v>185</v>
      </c>
      <c r="J30154" s="34">
        <v>227</v>
      </c>
      <c r="K30154" s="34">
        <v>133</v>
      </c>
      <c r="L30154" s="34">
        <v>218</v>
      </c>
      <c r="M30154" s="34">
        <v>148</v>
      </c>
    </row>
    <row r="30155" spans="1:13" x14ac:dyDescent="0.2">
      <c r="A30155" s="34" t="s">
        <v>131049</v>
      </c>
      <c r="B30155" s="34">
        <v>263</v>
      </c>
      <c r="C30155" s="34">
        <v>383</v>
      </c>
      <c r="D30155" s="34">
        <v>318</v>
      </c>
      <c r="E30155" s="34">
        <v>444</v>
      </c>
      <c r="F30155" s="34">
        <v>312</v>
      </c>
      <c r="G30155" s="34">
        <v>360</v>
      </c>
      <c r="H30155" s="34">
        <v>317</v>
      </c>
      <c r="I30155" s="34">
        <v>371</v>
      </c>
      <c r="J30155" s="34">
        <v>332</v>
      </c>
      <c r="K30155" s="34">
        <v>274</v>
      </c>
      <c r="L30155" s="34">
        <v>329</v>
      </c>
      <c r="M30155" s="34">
        <v>285</v>
      </c>
    </row>
    <row r="30156" spans="1:13" x14ac:dyDescent="0.2">
      <c r="A30156" s="34" t="s">
        <v>131050</v>
      </c>
      <c r="B30156" s="34">
        <v>262</v>
      </c>
      <c r="C30156" s="34">
        <v>266</v>
      </c>
      <c r="D30156" s="34">
        <v>259</v>
      </c>
      <c r="E30156" s="34">
        <v>292</v>
      </c>
      <c r="F30156" s="34">
        <v>232</v>
      </c>
      <c r="G30156" s="34">
        <v>268</v>
      </c>
      <c r="H30156" s="34">
        <v>310</v>
      </c>
      <c r="I30156" s="34">
        <v>253</v>
      </c>
      <c r="J30156" s="34">
        <v>293</v>
      </c>
      <c r="K30156" s="34">
        <v>237</v>
      </c>
      <c r="L30156" s="34">
        <v>251</v>
      </c>
      <c r="M30156" s="34">
        <v>187</v>
      </c>
    </row>
    <row r="30157" spans="1:13" x14ac:dyDescent="0.2">
      <c r="A30157" s="34" t="s">
        <v>131051</v>
      </c>
      <c r="B30157" s="34">
        <v>441</v>
      </c>
      <c r="C30157" s="34">
        <v>459</v>
      </c>
      <c r="D30157" s="34">
        <v>651</v>
      </c>
      <c r="E30157" s="34">
        <v>547</v>
      </c>
      <c r="F30157" s="34">
        <v>600</v>
      </c>
      <c r="G30157" s="34">
        <v>526</v>
      </c>
      <c r="H30157" s="34">
        <v>627</v>
      </c>
      <c r="I30157" s="34">
        <v>465</v>
      </c>
      <c r="J30157" s="34">
        <v>648</v>
      </c>
      <c r="K30157" s="34">
        <v>433</v>
      </c>
      <c r="L30157" s="34">
        <v>576</v>
      </c>
      <c r="M30157" s="34">
        <v>414</v>
      </c>
    </row>
    <row r="30158" spans="1:13" x14ac:dyDescent="0.2">
      <c r="A30158" s="34" t="s">
        <v>131052</v>
      </c>
      <c r="B30158" s="34">
        <v>373</v>
      </c>
      <c r="C30158" s="34">
        <v>506</v>
      </c>
      <c r="D30158" s="34">
        <v>508</v>
      </c>
      <c r="E30158" s="34">
        <v>543</v>
      </c>
      <c r="F30158" s="34">
        <v>555</v>
      </c>
      <c r="G30158" s="34">
        <v>466</v>
      </c>
      <c r="H30158" s="34">
        <v>576</v>
      </c>
      <c r="I30158" s="34">
        <v>481</v>
      </c>
      <c r="J30158" s="34">
        <v>485</v>
      </c>
      <c r="K30158" s="34">
        <v>451</v>
      </c>
      <c r="L30158" s="34">
        <v>478</v>
      </c>
      <c r="M30158" s="34">
        <v>358</v>
      </c>
    </row>
    <row r="30159" spans="1:13" x14ac:dyDescent="0.2">
      <c r="A30159" s="34" t="s">
        <v>131053</v>
      </c>
      <c r="B30159" s="34">
        <v>409</v>
      </c>
      <c r="C30159" s="34">
        <v>410</v>
      </c>
      <c r="D30159" s="34">
        <v>451</v>
      </c>
      <c r="E30159" s="34">
        <v>432</v>
      </c>
      <c r="F30159" s="34">
        <v>404</v>
      </c>
      <c r="G30159" s="34">
        <v>388</v>
      </c>
      <c r="H30159" s="34">
        <v>484</v>
      </c>
      <c r="I30159" s="34">
        <v>440</v>
      </c>
      <c r="J30159" s="34">
        <v>469</v>
      </c>
      <c r="K30159" s="34">
        <v>376</v>
      </c>
      <c r="L30159" s="34">
        <v>441</v>
      </c>
      <c r="M30159" s="34">
        <v>273</v>
      </c>
    </row>
    <row r="30160" spans="1:13" x14ac:dyDescent="0.2">
      <c r="A30160" s="34" t="s">
        <v>131054</v>
      </c>
      <c r="B30160" s="34">
        <v>389</v>
      </c>
      <c r="C30160" s="34">
        <v>386</v>
      </c>
      <c r="D30160" s="34">
        <v>407</v>
      </c>
      <c r="E30160" s="34">
        <v>450</v>
      </c>
      <c r="F30160" s="34">
        <v>368</v>
      </c>
      <c r="G30160" s="34">
        <v>363</v>
      </c>
      <c r="H30160" s="34">
        <v>447</v>
      </c>
      <c r="I30160" s="34">
        <v>343</v>
      </c>
      <c r="J30160" s="34">
        <v>489</v>
      </c>
      <c r="K30160" s="34">
        <v>310</v>
      </c>
      <c r="L30160" s="34">
        <v>407</v>
      </c>
      <c r="M30160" s="34">
        <v>306</v>
      </c>
    </row>
    <row r="30161" spans="1:13" x14ac:dyDescent="0.2">
      <c r="A30161" s="34" t="s">
        <v>131055</v>
      </c>
      <c r="B30161" s="34">
        <v>421</v>
      </c>
      <c r="C30161" s="34">
        <v>548</v>
      </c>
      <c r="D30161" s="34">
        <v>515</v>
      </c>
      <c r="E30161" s="34">
        <v>585</v>
      </c>
      <c r="F30161" s="34">
        <v>503</v>
      </c>
      <c r="G30161" s="34">
        <v>525</v>
      </c>
      <c r="H30161" s="34">
        <v>663</v>
      </c>
      <c r="I30161" s="34">
        <v>521</v>
      </c>
      <c r="J30161" s="34">
        <v>566</v>
      </c>
      <c r="K30161" s="34">
        <v>436</v>
      </c>
      <c r="L30161" s="34">
        <v>559</v>
      </c>
      <c r="M30161" s="34">
        <v>388</v>
      </c>
    </row>
    <row r="30162" spans="1:13" x14ac:dyDescent="0.2">
      <c r="A30162" s="34" t="s">
        <v>131056</v>
      </c>
      <c r="B30162" s="34">
        <v>463</v>
      </c>
      <c r="C30162" s="34">
        <v>486</v>
      </c>
      <c r="D30162" s="34">
        <v>496</v>
      </c>
      <c r="E30162" s="34">
        <v>514</v>
      </c>
      <c r="F30162" s="34">
        <v>452</v>
      </c>
      <c r="G30162" s="34">
        <v>377</v>
      </c>
      <c r="H30162" s="34">
        <v>534</v>
      </c>
      <c r="I30162" s="34">
        <v>482</v>
      </c>
      <c r="J30162" s="34">
        <v>461</v>
      </c>
      <c r="K30162" s="34">
        <v>355</v>
      </c>
      <c r="L30162" s="34">
        <v>456</v>
      </c>
      <c r="M30162" s="34">
        <v>347</v>
      </c>
    </row>
    <row r="30163" spans="1:13" x14ac:dyDescent="0.2">
      <c r="A30163" s="34" t="s">
        <v>131057</v>
      </c>
      <c r="B30163" s="34">
        <v>392</v>
      </c>
      <c r="C30163" s="34">
        <v>425</v>
      </c>
      <c r="D30163" s="34">
        <v>435</v>
      </c>
      <c r="E30163" s="34">
        <v>475</v>
      </c>
      <c r="F30163" s="34">
        <v>404</v>
      </c>
      <c r="G30163" s="34">
        <v>417</v>
      </c>
      <c r="H30163" s="34">
        <v>456</v>
      </c>
      <c r="I30163" s="34">
        <v>448</v>
      </c>
      <c r="J30163" s="34">
        <v>439</v>
      </c>
      <c r="K30163" s="34">
        <v>339</v>
      </c>
      <c r="L30163" s="34">
        <v>440</v>
      </c>
      <c r="M30163" s="34">
        <v>362</v>
      </c>
    </row>
    <row r="30164" spans="1:13" x14ac:dyDescent="0.2">
      <c r="A30164" s="34" t="s">
        <v>131058</v>
      </c>
      <c r="B30164" s="34">
        <v>479</v>
      </c>
      <c r="C30164" s="34">
        <v>479</v>
      </c>
      <c r="D30164" s="34">
        <v>433</v>
      </c>
      <c r="E30164" s="34">
        <v>555</v>
      </c>
      <c r="F30164" s="34">
        <v>348</v>
      </c>
      <c r="G30164" s="34">
        <v>399</v>
      </c>
      <c r="H30164" s="34">
        <v>439</v>
      </c>
      <c r="I30164" s="34">
        <v>419</v>
      </c>
      <c r="J30164" s="34">
        <v>480</v>
      </c>
      <c r="K30164" s="34">
        <v>380</v>
      </c>
      <c r="L30164" s="34">
        <v>455</v>
      </c>
      <c r="M30164" s="34">
        <v>361</v>
      </c>
    </row>
    <row r="30165" spans="1:13" x14ac:dyDescent="0.2">
      <c r="A30165" s="34" t="s">
        <v>131059</v>
      </c>
      <c r="B30165" s="34">
        <v>460</v>
      </c>
      <c r="C30165" s="34">
        <v>609</v>
      </c>
      <c r="D30165" s="34">
        <v>576</v>
      </c>
      <c r="E30165" s="34">
        <v>562</v>
      </c>
      <c r="F30165" s="34">
        <v>522</v>
      </c>
      <c r="G30165" s="34">
        <v>480</v>
      </c>
      <c r="H30165" s="34">
        <v>516</v>
      </c>
      <c r="I30165" s="34">
        <v>531</v>
      </c>
      <c r="J30165" s="34">
        <v>504</v>
      </c>
      <c r="K30165" s="34">
        <v>495</v>
      </c>
      <c r="L30165" s="34">
        <v>560</v>
      </c>
      <c r="M30165" s="34">
        <v>429</v>
      </c>
    </row>
    <row r="30166" spans="1:13" x14ac:dyDescent="0.2">
      <c r="A30166" s="34" t="s">
        <v>131060</v>
      </c>
      <c r="B30166" s="34">
        <v>891</v>
      </c>
      <c r="C30166" s="34">
        <v>921</v>
      </c>
      <c r="D30166" s="34">
        <v>901</v>
      </c>
      <c r="E30166" s="34">
        <v>882</v>
      </c>
      <c r="F30166" s="34">
        <v>832</v>
      </c>
      <c r="G30166" s="34">
        <v>782</v>
      </c>
      <c r="H30166" s="34">
        <v>1013</v>
      </c>
      <c r="I30166" s="34">
        <v>793</v>
      </c>
      <c r="J30166" s="34">
        <v>964</v>
      </c>
      <c r="K30166" s="34">
        <v>758</v>
      </c>
      <c r="L30166" s="34">
        <v>973</v>
      </c>
      <c r="M30166" s="34">
        <v>683</v>
      </c>
    </row>
    <row r="30167" spans="1:13" x14ac:dyDescent="0.2">
      <c r="A30167" s="34" t="s">
        <v>131061</v>
      </c>
      <c r="B30167" s="34">
        <v>626</v>
      </c>
      <c r="C30167" s="34">
        <v>638</v>
      </c>
      <c r="D30167" s="34">
        <v>717</v>
      </c>
      <c r="E30167" s="34">
        <v>676</v>
      </c>
      <c r="F30167" s="34">
        <v>672</v>
      </c>
      <c r="G30167" s="34">
        <v>591</v>
      </c>
      <c r="H30167" s="34">
        <v>709</v>
      </c>
      <c r="I30167" s="34">
        <v>709</v>
      </c>
      <c r="J30167" s="34">
        <v>801</v>
      </c>
      <c r="K30167" s="34">
        <v>498</v>
      </c>
      <c r="L30167" s="34">
        <v>704</v>
      </c>
      <c r="M30167" s="34">
        <v>479</v>
      </c>
    </row>
    <row r="30168" spans="1:13" x14ac:dyDescent="0.2">
      <c r="A30168" s="34" t="s">
        <v>131062</v>
      </c>
      <c r="B30168" s="34">
        <v>624</v>
      </c>
      <c r="C30168" s="34">
        <v>576</v>
      </c>
      <c r="D30168" s="34">
        <v>713</v>
      </c>
      <c r="E30168" s="34">
        <v>614</v>
      </c>
      <c r="F30168" s="34">
        <v>587</v>
      </c>
      <c r="G30168" s="34">
        <v>565</v>
      </c>
      <c r="H30168" s="34">
        <v>648</v>
      </c>
      <c r="I30168" s="34">
        <v>487</v>
      </c>
      <c r="J30168" s="34">
        <v>772</v>
      </c>
      <c r="K30168" s="34">
        <v>447</v>
      </c>
      <c r="L30168" s="34">
        <v>583</v>
      </c>
      <c r="M30168" s="34">
        <v>420</v>
      </c>
    </row>
    <row r="30169" spans="1:13" x14ac:dyDescent="0.2">
      <c r="A30169" s="34" t="s">
        <v>131063</v>
      </c>
      <c r="B30169" s="34">
        <v>797</v>
      </c>
      <c r="C30169" s="34">
        <v>876</v>
      </c>
      <c r="D30169" s="34">
        <v>984</v>
      </c>
      <c r="E30169" s="34">
        <v>925</v>
      </c>
      <c r="F30169" s="34">
        <v>874</v>
      </c>
      <c r="G30169" s="34">
        <v>929</v>
      </c>
      <c r="H30169" s="34">
        <v>988</v>
      </c>
      <c r="I30169" s="34">
        <v>820</v>
      </c>
      <c r="J30169" s="34">
        <v>974</v>
      </c>
      <c r="K30169" s="34">
        <v>779</v>
      </c>
      <c r="L30169" s="34">
        <v>969</v>
      </c>
      <c r="M30169" s="34">
        <v>708</v>
      </c>
    </row>
    <row r="30170" spans="1:13" x14ac:dyDescent="0.2">
      <c r="A30170" s="34" t="s">
        <v>131064</v>
      </c>
      <c r="B30170" s="34">
        <v>1211</v>
      </c>
      <c r="C30170" s="34">
        <v>1089</v>
      </c>
      <c r="D30170" s="34">
        <v>1256</v>
      </c>
      <c r="E30170" s="34">
        <v>1068</v>
      </c>
      <c r="F30170" s="34">
        <v>1062</v>
      </c>
      <c r="G30170" s="34">
        <v>1043</v>
      </c>
      <c r="H30170" s="34">
        <v>1232</v>
      </c>
      <c r="I30170" s="34">
        <v>1055</v>
      </c>
      <c r="J30170" s="34">
        <v>1206</v>
      </c>
      <c r="K30170" s="34">
        <v>937</v>
      </c>
      <c r="L30170" s="34">
        <v>1084</v>
      </c>
      <c r="M30170" s="34">
        <v>764</v>
      </c>
    </row>
    <row r="30171" spans="1:13" x14ac:dyDescent="0.2">
      <c r="A30171" s="34" t="s">
        <v>131065</v>
      </c>
      <c r="B30171" s="34">
        <v>267</v>
      </c>
      <c r="C30171" s="34">
        <v>338</v>
      </c>
      <c r="D30171" s="34">
        <v>374</v>
      </c>
      <c r="E30171" s="34">
        <v>412</v>
      </c>
      <c r="F30171" s="34">
        <v>314</v>
      </c>
      <c r="G30171" s="34">
        <v>345</v>
      </c>
      <c r="H30171" s="34">
        <v>415</v>
      </c>
      <c r="I30171" s="34">
        <v>340</v>
      </c>
      <c r="J30171" s="34">
        <v>372</v>
      </c>
      <c r="K30171" s="34">
        <v>270</v>
      </c>
      <c r="L30171" s="34">
        <v>327</v>
      </c>
      <c r="M30171" s="34">
        <v>288</v>
      </c>
    </row>
    <row r="30172" spans="1:13" x14ac:dyDescent="0.2">
      <c r="A30172" s="34" t="s">
        <v>131066</v>
      </c>
      <c r="B30172" s="34">
        <v>497</v>
      </c>
      <c r="C30172" s="34">
        <v>455</v>
      </c>
      <c r="D30172" s="34">
        <v>501</v>
      </c>
      <c r="E30172" s="34">
        <v>584</v>
      </c>
      <c r="F30172" s="34">
        <v>408</v>
      </c>
      <c r="G30172" s="34">
        <v>449</v>
      </c>
      <c r="H30172" s="34">
        <v>544</v>
      </c>
      <c r="I30172" s="34">
        <v>516</v>
      </c>
      <c r="J30172" s="34">
        <v>497</v>
      </c>
      <c r="K30172" s="34">
        <v>439</v>
      </c>
      <c r="L30172" s="34">
        <v>487</v>
      </c>
      <c r="M30172" s="34">
        <v>392</v>
      </c>
    </row>
    <row r="30173" spans="1:13" x14ac:dyDescent="0.2">
      <c r="A30173" s="34" t="s">
        <v>131067</v>
      </c>
      <c r="B30173" s="34">
        <v>426</v>
      </c>
      <c r="C30173" s="34">
        <v>546</v>
      </c>
      <c r="D30173" s="34">
        <v>442</v>
      </c>
      <c r="E30173" s="34">
        <v>547</v>
      </c>
      <c r="F30173" s="34">
        <v>409</v>
      </c>
      <c r="G30173" s="34">
        <v>506</v>
      </c>
      <c r="H30173" s="34">
        <v>528</v>
      </c>
      <c r="I30173" s="34">
        <v>482</v>
      </c>
      <c r="J30173" s="34">
        <v>562</v>
      </c>
      <c r="K30173" s="34">
        <v>424</v>
      </c>
      <c r="L30173" s="34">
        <v>439</v>
      </c>
      <c r="M30173" s="34">
        <v>407</v>
      </c>
    </row>
    <row r="30174" spans="1:13" x14ac:dyDescent="0.2">
      <c r="A30174" s="34" t="s">
        <v>131068</v>
      </c>
      <c r="B30174" s="34">
        <v>557</v>
      </c>
      <c r="C30174" s="34">
        <v>628</v>
      </c>
      <c r="D30174" s="34">
        <v>601</v>
      </c>
      <c r="E30174" s="34">
        <v>678</v>
      </c>
      <c r="F30174" s="34">
        <v>568</v>
      </c>
      <c r="G30174" s="34">
        <v>609</v>
      </c>
      <c r="H30174" s="34">
        <v>628</v>
      </c>
      <c r="I30174" s="34">
        <v>563</v>
      </c>
      <c r="J30174" s="34">
        <v>591</v>
      </c>
      <c r="K30174" s="34">
        <v>493</v>
      </c>
      <c r="L30174" s="34">
        <v>520</v>
      </c>
      <c r="M30174" s="34">
        <v>495</v>
      </c>
    </row>
    <row r="30175" spans="1:13" x14ac:dyDescent="0.2">
      <c r="A30175" s="34" t="s">
        <v>131069</v>
      </c>
      <c r="B30175" s="34">
        <v>772</v>
      </c>
      <c r="C30175" s="34">
        <v>861</v>
      </c>
      <c r="D30175" s="34">
        <v>907</v>
      </c>
      <c r="E30175" s="34">
        <v>920</v>
      </c>
      <c r="F30175" s="34">
        <v>810</v>
      </c>
      <c r="G30175" s="34">
        <v>808</v>
      </c>
      <c r="H30175" s="34">
        <v>916</v>
      </c>
      <c r="I30175" s="34">
        <v>823</v>
      </c>
      <c r="J30175" s="34">
        <v>910</v>
      </c>
      <c r="K30175" s="34">
        <v>683</v>
      </c>
      <c r="L30175" s="34">
        <v>796</v>
      </c>
      <c r="M30175" s="34">
        <v>608</v>
      </c>
    </row>
    <row r="30176" spans="1:13" x14ac:dyDescent="0.2">
      <c r="A30176" s="34" t="s">
        <v>131070</v>
      </c>
      <c r="B30176" s="34">
        <v>395</v>
      </c>
      <c r="C30176" s="34">
        <v>398</v>
      </c>
      <c r="D30176" s="34">
        <v>379</v>
      </c>
      <c r="E30176" s="34">
        <v>417</v>
      </c>
      <c r="F30176" s="34">
        <v>333</v>
      </c>
      <c r="G30176" s="34">
        <v>339</v>
      </c>
      <c r="H30176" s="34">
        <v>355</v>
      </c>
      <c r="I30176" s="34">
        <v>394</v>
      </c>
      <c r="J30176" s="34">
        <v>371</v>
      </c>
      <c r="K30176" s="34">
        <v>314</v>
      </c>
      <c r="L30176" s="34">
        <v>352</v>
      </c>
      <c r="M30176" s="34">
        <v>298</v>
      </c>
    </row>
    <row r="30177" spans="1:13" x14ac:dyDescent="0.2">
      <c r="A30177" s="34" t="s">
        <v>131071</v>
      </c>
      <c r="B30177" s="34">
        <v>461</v>
      </c>
      <c r="C30177" s="34">
        <v>463</v>
      </c>
      <c r="D30177" s="34">
        <v>540</v>
      </c>
      <c r="E30177" s="34">
        <v>522</v>
      </c>
      <c r="F30177" s="34">
        <v>496</v>
      </c>
      <c r="G30177" s="34">
        <v>501</v>
      </c>
      <c r="H30177" s="34">
        <v>527</v>
      </c>
      <c r="I30177" s="34">
        <v>504</v>
      </c>
      <c r="J30177" s="34">
        <v>521</v>
      </c>
      <c r="K30177" s="34">
        <v>414</v>
      </c>
      <c r="L30177" s="34">
        <v>504</v>
      </c>
      <c r="M30177" s="34">
        <v>373</v>
      </c>
    </row>
    <row r="30178" spans="1:13" x14ac:dyDescent="0.2">
      <c r="A30178" s="34" t="s">
        <v>131072</v>
      </c>
      <c r="B30178" s="34">
        <v>575</v>
      </c>
      <c r="C30178" s="34">
        <v>668</v>
      </c>
      <c r="D30178" s="34">
        <v>700</v>
      </c>
      <c r="E30178" s="34">
        <v>779</v>
      </c>
      <c r="F30178" s="34">
        <v>638</v>
      </c>
      <c r="G30178" s="34">
        <v>621</v>
      </c>
      <c r="H30178" s="34">
        <v>738</v>
      </c>
      <c r="I30178" s="34">
        <v>639</v>
      </c>
      <c r="J30178" s="34">
        <v>729</v>
      </c>
      <c r="K30178" s="34">
        <v>532</v>
      </c>
      <c r="L30178" s="34">
        <v>661</v>
      </c>
      <c r="M30178" s="34">
        <v>566</v>
      </c>
    </row>
    <row r="30179" spans="1:13" x14ac:dyDescent="0.2">
      <c r="A30179" s="34" t="s">
        <v>131073</v>
      </c>
      <c r="B30179" s="34">
        <v>567</v>
      </c>
      <c r="C30179" s="34">
        <v>629</v>
      </c>
      <c r="D30179" s="34">
        <v>674</v>
      </c>
      <c r="E30179" s="34">
        <v>715</v>
      </c>
      <c r="F30179" s="34">
        <v>600</v>
      </c>
      <c r="G30179" s="34">
        <v>688</v>
      </c>
      <c r="H30179" s="34">
        <v>781</v>
      </c>
      <c r="I30179" s="34">
        <v>668</v>
      </c>
      <c r="J30179" s="34">
        <v>723</v>
      </c>
      <c r="K30179" s="34">
        <v>532</v>
      </c>
      <c r="L30179" s="34">
        <v>629</v>
      </c>
      <c r="M30179" s="34">
        <v>497</v>
      </c>
    </row>
    <row r="30180" spans="1:13" x14ac:dyDescent="0.2">
      <c r="A30180" s="34" t="s">
        <v>131074</v>
      </c>
      <c r="B30180" s="34">
        <v>324</v>
      </c>
      <c r="C30180" s="34">
        <v>409</v>
      </c>
      <c r="D30180" s="34">
        <v>393</v>
      </c>
      <c r="E30180" s="34">
        <v>416</v>
      </c>
      <c r="F30180" s="34">
        <v>343</v>
      </c>
      <c r="G30180" s="34">
        <v>383</v>
      </c>
      <c r="H30180" s="34">
        <v>421</v>
      </c>
      <c r="I30180" s="34">
        <v>433</v>
      </c>
      <c r="J30180" s="34">
        <v>450</v>
      </c>
      <c r="K30180" s="34">
        <v>369</v>
      </c>
      <c r="L30180" s="34">
        <v>382</v>
      </c>
      <c r="M30180" s="34">
        <v>328</v>
      </c>
    </row>
    <row r="30181" spans="1:13" x14ac:dyDescent="0.2">
      <c r="A30181" s="34" t="s">
        <v>131075</v>
      </c>
      <c r="B30181" s="34">
        <v>528</v>
      </c>
      <c r="C30181" s="34">
        <v>484</v>
      </c>
      <c r="D30181" s="34">
        <v>545</v>
      </c>
      <c r="E30181" s="34">
        <v>513</v>
      </c>
      <c r="F30181" s="34">
        <v>448</v>
      </c>
      <c r="G30181" s="34">
        <v>437</v>
      </c>
      <c r="H30181" s="34">
        <v>462</v>
      </c>
      <c r="I30181" s="34">
        <v>455</v>
      </c>
      <c r="J30181" s="34">
        <v>517</v>
      </c>
      <c r="K30181" s="34">
        <v>413</v>
      </c>
      <c r="L30181" s="34">
        <v>447</v>
      </c>
      <c r="M30181" s="34">
        <v>386</v>
      </c>
    </row>
    <row r="30182" spans="1:13" x14ac:dyDescent="0.2">
      <c r="A30182" s="34" t="s">
        <v>131076</v>
      </c>
      <c r="B30182" s="34">
        <v>503</v>
      </c>
      <c r="C30182" s="34">
        <v>543</v>
      </c>
      <c r="D30182" s="34">
        <v>478</v>
      </c>
      <c r="E30182" s="34">
        <v>515</v>
      </c>
      <c r="F30182" s="34">
        <v>492</v>
      </c>
      <c r="G30182" s="34">
        <v>461</v>
      </c>
      <c r="H30182" s="34">
        <v>541</v>
      </c>
      <c r="I30182" s="34">
        <v>469</v>
      </c>
      <c r="J30182" s="34">
        <v>505</v>
      </c>
      <c r="K30182" s="34">
        <v>401</v>
      </c>
      <c r="L30182" s="34">
        <v>470</v>
      </c>
      <c r="M30182" s="34">
        <v>387</v>
      </c>
    </row>
    <row r="30183" spans="1:13" x14ac:dyDescent="0.2">
      <c r="A30183" s="34" t="s">
        <v>131077</v>
      </c>
      <c r="B30183" s="34">
        <v>524</v>
      </c>
      <c r="C30183" s="34">
        <v>617</v>
      </c>
      <c r="D30183" s="34">
        <v>486</v>
      </c>
      <c r="E30183" s="34">
        <v>618</v>
      </c>
      <c r="F30183" s="34">
        <v>566</v>
      </c>
      <c r="G30183" s="34">
        <v>546</v>
      </c>
      <c r="H30183" s="34">
        <v>536</v>
      </c>
      <c r="I30183" s="34">
        <v>600</v>
      </c>
      <c r="J30183" s="34">
        <v>566</v>
      </c>
      <c r="K30183" s="34">
        <v>460</v>
      </c>
      <c r="L30183" s="34">
        <v>540</v>
      </c>
      <c r="M30183" s="34">
        <v>430</v>
      </c>
    </row>
    <row r="30184" spans="1:13" x14ac:dyDescent="0.2">
      <c r="A30184" s="34" t="s">
        <v>131078</v>
      </c>
      <c r="B30184" s="34">
        <v>755</v>
      </c>
      <c r="C30184" s="34">
        <v>772</v>
      </c>
      <c r="D30184" s="34">
        <v>1021</v>
      </c>
      <c r="E30184" s="34">
        <v>755</v>
      </c>
      <c r="F30184" s="34">
        <v>757</v>
      </c>
      <c r="G30184" s="34">
        <v>807</v>
      </c>
      <c r="H30184" s="34">
        <v>923</v>
      </c>
      <c r="I30184" s="34">
        <v>714</v>
      </c>
      <c r="J30184" s="34">
        <v>902</v>
      </c>
      <c r="K30184" s="34">
        <v>675</v>
      </c>
      <c r="L30184" s="34">
        <v>751</v>
      </c>
      <c r="M30184" s="34">
        <v>597</v>
      </c>
    </row>
    <row r="30185" spans="1:13" x14ac:dyDescent="0.2">
      <c r="A30185" s="34" t="s">
        <v>131079</v>
      </c>
      <c r="B30185" s="34">
        <v>725</v>
      </c>
      <c r="C30185" s="34">
        <v>777</v>
      </c>
      <c r="D30185" s="34">
        <v>743</v>
      </c>
      <c r="E30185" s="34">
        <v>755</v>
      </c>
      <c r="F30185" s="34">
        <v>621</v>
      </c>
      <c r="G30185" s="34">
        <v>692</v>
      </c>
      <c r="H30185" s="34">
        <v>855</v>
      </c>
      <c r="I30185" s="34">
        <v>747</v>
      </c>
      <c r="J30185" s="34">
        <v>782</v>
      </c>
      <c r="K30185" s="34">
        <v>574</v>
      </c>
      <c r="L30185" s="34">
        <v>706</v>
      </c>
      <c r="M30185" s="34">
        <v>603</v>
      </c>
    </row>
    <row r="30186" spans="1:13" x14ac:dyDescent="0.2">
      <c r="A30186" s="34" t="s">
        <v>131080</v>
      </c>
      <c r="B30186" s="34">
        <v>329</v>
      </c>
      <c r="C30186" s="34">
        <v>450</v>
      </c>
      <c r="D30186" s="34">
        <v>460</v>
      </c>
      <c r="E30186" s="34">
        <v>455</v>
      </c>
      <c r="F30186" s="34">
        <v>397</v>
      </c>
      <c r="G30186" s="34">
        <v>420</v>
      </c>
      <c r="H30186" s="34">
        <v>479</v>
      </c>
      <c r="I30186" s="34">
        <v>448</v>
      </c>
      <c r="J30186" s="34">
        <v>463</v>
      </c>
      <c r="K30186" s="34">
        <v>385</v>
      </c>
      <c r="L30186" s="34">
        <v>410</v>
      </c>
      <c r="M30186" s="34">
        <v>376</v>
      </c>
    </row>
    <row r="30187" spans="1:13" x14ac:dyDescent="0.2">
      <c r="A30187" s="34" t="s">
        <v>131081</v>
      </c>
      <c r="B30187" s="34">
        <v>554</v>
      </c>
      <c r="C30187" s="34">
        <v>460</v>
      </c>
      <c r="D30187" s="34">
        <v>586</v>
      </c>
      <c r="E30187" s="34">
        <v>472</v>
      </c>
      <c r="F30187" s="34">
        <v>447</v>
      </c>
      <c r="G30187" s="34">
        <v>402</v>
      </c>
      <c r="H30187" s="34">
        <v>561</v>
      </c>
      <c r="I30187" s="34">
        <v>518</v>
      </c>
      <c r="J30187" s="34">
        <v>578</v>
      </c>
      <c r="K30187" s="34">
        <v>429</v>
      </c>
      <c r="L30187" s="34">
        <v>512</v>
      </c>
      <c r="M30187" s="34">
        <v>434</v>
      </c>
    </row>
    <row r="30188" spans="1:13" x14ac:dyDescent="0.2">
      <c r="A30188" s="34" t="s">
        <v>131082</v>
      </c>
      <c r="B30188" s="34">
        <v>535</v>
      </c>
      <c r="C30188" s="34">
        <v>530</v>
      </c>
      <c r="D30188" s="34">
        <v>602</v>
      </c>
      <c r="E30188" s="34">
        <v>614</v>
      </c>
      <c r="F30188" s="34">
        <v>495</v>
      </c>
      <c r="G30188" s="34">
        <v>564</v>
      </c>
      <c r="H30188" s="34">
        <v>629</v>
      </c>
      <c r="I30188" s="34">
        <v>533</v>
      </c>
      <c r="J30188" s="34">
        <v>592</v>
      </c>
      <c r="K30188" s="34">
        <v>473</v>
      </c>
      <c r="L30188" s="34">
        <v>577</v>
      </c>
      <c r="M30188" s="34">
        <v>490</v>
      </c>
    </row>
    <row r="30189" spans="1:13" x14ac:dyDescent="0.2">
      <c r="A30189" s="34" t="s">
        <v>131083</v>
      </c>
      <c r="B30189" s="34">
        <v>715</v>
      </c>
      <c r="C30189" s="34">
        <v>798</v>
      </c>
      <c r="D30189" s="34">
        <v>794</v>
      </c>
      <c r="E30189" s="34">
        <v>832</v>
      </c>
      <c r="F30189" s="34">
        <v>679</v>
      </c>
      <c r="G30189" s="34">
        <v>742</v>
      </c>
      <c r="H30189" s="34">
        <v>750</v>
      </c>
      <c r="I30189" s="34">
        <v>819</v>
      </c>
      <c r="J30189" s="34">
        <v>743</v>
      </c>
      <c r="K30189" s="34">
        <v>591</v>
      </c>
      <c r="L30189" s="34">
        <v>792</v>
      </c>
      <c r="M30189" s="34">
        <v>539</v>
      </c>
    </row>
    <row r="30190" spans="1:13" x14ac:dyDescent="0.2">
      <c r="A30190" s="34" t="s">
        <v>131084</v>
      </c>
      <c r="B30190" s="34">
        <v>737</v>
      </c>
      <c r="C30190" s="34">
        <v>654</v>
      </c>
      <c r="D30190" s="34">
        <v>752</v>
      </c>
      <c r="E30190" s="34">
        <v>774</v>
      </c>
      <c r="F30190" s="34">
        <v>741</v>
      </c>
      <c r="G30190" s="34">
        <v>646</v>
      </c>
      <c r="H30190" s="34">
        <v>762</v>
      </c>
      <c r="I30190" s="34">
        <v>700</v>
      </c>
      <c r="J30190" s="34">
        <v>754</v>
      </c>
      <c r="K30190" s="34">
        <v>582</v>
      </c>
      <c r="L30190" s="34">
        <v>757</v>
      </c>
      <c r="M30190" s="34">
        <v>542</v>
      </c>
    </row>
    <row r="30191" spans="1:13" x14ac:dyDescent="0.2">
      <c r="A30191" s="34" t="s">
        <v>131085</v>
      </c>
      <c r="B30191" s="34">
        <v>421</v>
      </c>
      <c r="C30191" s="34">
        <v>350</v>
      </c>
      <c r="D30191" s="34">
        <v>495</v>
      </c>
      <c r="E30191" s="34">
        <v>383</v>
      </c>
      <c r="F30191" s="34">
        <v>377</v>
      </c>
      <c r="G30191" s="34">
        <v>398</v>
      </c>
      <c r="H30191" s="34">
        <v>471</v>
      </c>
      <c r="I30191" s="34">
        <v>333</v>
      </c>
      <c r="J30191" s="34">
        <v>416</v>
      </c>
      <c r="K30191" s="34">
        <v>361</v>
      </c>
      <c r="L30191" s="34">
        <v>409</v>
      </c>
      <c r="M30191" s="34">
        <v>317</v>
      </c>
    </row>
    <row r="30192" spans="1:13" x14ac:dyDescent="0.2">
      <c r="A30192" s="34" t="s">
        <v>131086</v>
      </c>
      <c r="B30192" s="34">
        <v>832</v>
      </c>
      <c r="C30192" s="34">
        <v>736</v>
      </c>
      <c r="D30192" s="34">
        <v>834</v>
      </c>
      <c r="E30192" s="34">
        <v>827</v>
      </c>
      <c r="F30192" s="34">
        <v>724</v>
      </c>
      <c r="G30192" s="34">
        <v>743</v>
      </c>
      <c r="H30192" s="34">
        <v>765</v>
      </c>
      <c r="I30192" s="34">
        <v>706</v>
      </c>
      <c r="J30192" s="34">
        <v>841</v>
      </c>
      <c r="K30192" s="34">
        <v>571</v>
      </c>
      <c r="L30192" s="34">
        <v>781</v>
      </c>
      <c r="M30192" s="34">
        <v>593</v>
      </c>
    </row>
    <row r="30193" spans="1:13" x14ac:dyDescent="0.2">
      <c r="A30193" s="34" t="s">
        <v>131087</v>
      </c>
      <c r="B30193" s="34">
        <v>460</v>
      </c>
      <c r="C30193" s="34">
        <v>560</v>
      </c>
      <c r="D30193" s="34">
        <v>647</v>
      </c>
      <c r="E30193" s="34">
        <v>482</v>
      </c>
      <c r="F30193" s="34">
        <v>514</v>
      </c>
      <c r="G30193" s="34">
        <v>503</v>
      </c>
      <c r="H30193" s="34">
        <v>584</v>
      </c>
      <c r="I30193" s="34">
        <v>522</v>
      </c>
      <c r="J30193" s="34">
        <v>565</v>
      </c>
      <c r="K30193" s="34">
        <v>471</v>
      </c>
      <c r="L30193" s="34">
        <v>520</v>
      </c>
      <c r="M30193" s="34">
        <v>443</v>
      </c>
    </row>
    <row r="30194" spans="1:13" x14ac:dyDescent="0.2">
      <c r="A30194" s="34" t="s">
        <v>131088</v>
      </c>
      <c r="B30194" s="34">
        <v>414</v>
      </c>
      <c r="C30194" s="34">
        <v>510</v>
      </c>
      <c r="D30194" s="34">
        <v>416</v>
      </c>
      <c r="E30194" s="34">
        <v>491</v>
      </c>
      <c r="F30194" s="34">
        <v>382</v>
      </c>
      <c r="G30194" s="34">
        <v>447</v>
      </c>
      <c r="H30194" s="34">
        <v>438</v>
      </c>
      <c r="I30194" s="34">
        <v>491</v>
      </c>
      <c r="J30194" s="34">
        <v>424</v>
      </c>
      <c r="K30194" s="34">
        <v>404</v>
      </c>
      <c r="L30194" s="34">
        <v>463</v>
      </c>
      <c r="M30194" s="34">
        <v>360</v>
      </c>
    </row>
    <row r="30195" spans="1:13" x14ac:dyDescent="0.2">
      <c r="A30195" s="34" t="s">
        <v>131089</v>
      </c>
      <c r="B30195" s="34">
        <v>357</v>
      </c>
      <c r="C30195" s="34">
        <v>422</v>
      </c>
      <c r="D30195" s="34">
        <v>418</v>
      </c>
      <c r="E30195" s="34">
        <v>498</v>
      </c>
      <c r="F30195" s="34">
        <v>372</v>
      </c>
      <c r="G30195" s="34">
        <v>471</v>
      </c>
      <c r="H30195" s="34">
        <v>456</v>
      </c>
      <c r="I30195" s="34">
        <v>401</v>
      </c>
      <c r="J30195" s="34">
        <v>424</v>
      </c>
      <c r="K30195" s="34">
        <v>349</v>
      </c>
      <c r="L30195" s="34">
        <v>359</v>
      </c>
      <c r="M30195" s="34">
        <v>383</v>
      </c>
    </row>
    <row r="30196" spans="1:13" x14ac:dyDescent="0.2">
      <c r="A30196" s="34" t="s">
        <v>131090</v>
      </c>
      <c r="B30196" s="34">
        <v>486</v>
      </c>
      <c r="C30196" s="34">
        <v>480</v>
      </c>
      <c r="D30196" s="34">
        <v>505</v>
      </c>
      <c r="E30196" s="34">
        <v>511</v>
      </c>
      <c r="F30196" s="34">
        <v>433</v>
      </c>
      <c r="G30196" s="34">
        <v>460</v>
      </c>
      <c r="H30196" s="34">
        <v>443</v>
      </c>
      <c r="I30196" s="34">
        <v>454</v>
      </c>
      <c r="J30196" s="34">
        <v>416</v>
      </c>
      <c r="K30196" s="34">
        <v>400</v>
      </c>
      <c r="L30196" s="34">
        <v>489</v>
      </c>
      <c r="M30196" s="34">
        <v>372</v>
      </c>
    </row>
    <row r="30197" spans="1:13" x14ac:dyDescent="0.2">
      <c r="A30197" s="34" t="s">
        <v>131091</v>
      </c>
      <c r="B30197" s="34">
        <v>717</v>
      </c>
      <c r="C30197" s="34">
        <v>827</v>
      </c>
      <c r="D30197" s="34">
        <v>727</v>
      </c>
      <c r="E30197" s="34">
        <v>776</v>
      </c>
      <c r="F30197" s="34">
        <v>633</v>
      </c>
      <c r="G30197" s="34">
        <v>615</v>
      </c>
      <c r="H30197" s="34">
        <v>771</v>
      </c>
      <c r="I30197" s="34">
        <v>625</v>
      </c>
      <c r="J30197" s="34">
        <v>799</v>
      </c>
      <c r="K30197" s="34">
        <v>634</v>
      </c>
      <c r="L30197" s="34">
        <v>727</v>
      </c>
      <c r="M30197" s="34">
        <v>518</v>
      </c>
    </row>
    <row r="30198" spans="1:13" x14ac:dyDescent="0.2">
      <c r="A30198" s="34" t="s">
        <v>131092</v>
      </c>
      <c r="B30198" s="34">
        <v>447</v>
      </c>
      <c r="C30198" s="34">
        <v>477</v>
      </c>
      <c r="D30198" s="34">
        <v>429</v>
      </c>
      <c r="E30198" s="34">
        <v>449</v>
      </c>
      <c r="F30198" s="34">
        <v>408</v>
      </c>
      <c r="G30198" s="34">
        <v>413</v>
      </c>
      <c r="H30198" s="34">
        <v>486</v>
      </c>
      <c r="I30198" s="34">
        <v>475</v>
      </c>
      <c r="J30198" s="34">
        <v>411</v>
      </c>
      <c r="K30198" s="34">
        <v>345</v>
      </c>
      <c r="L30198" s="34">
        <v>337</v>
      </c>
      <c r="M30198" s="34">
        <v>333</v>
      </c>
    </row>
    <row r="30199" spans="1:13" x14ac:dyDescent="0.2">
      <c r="A30199" s="34" t="s">
        <v>131093</v>
      </c>
      <c r="B30199" s="34">
        <v>720</v>
      </c>
      <c r="C30199" s="34">
        <v>802</v>
      </c>
      <c r="D30199" s="34">
        <v>847</v>
      </c>
      <c r="E30199" s="34">
        <v>829</v>
      </c>
      <c r="F30199" s="34">
        <v>667</v>
      </c>
      <c r="G30199" s="34">
        <v>697</v>
      </c>
      <c r="H30199" s="34">
        <v>900</v>
      </c>
      <c r="I30199" s="34">
        <v>736</v>
      </c>
      <c r="J30199" s="34">
        <v>897</v>
      </c>
      <c r="K30199" s="34">
        <v>595</v>
      </c>
      <c r="L30199" s="34">
        <v>716</v>
      </c>
      <c r="M30199" s="34">
        <v>576</v>
      </c>
    </row>
    <row r="30200" spans="1:13" x14ac:dyDescent="0.2">
      <c r="A30200" s="34" t="s">
        <v>131094</v>
      </c>
      <c r="B30200" s="34">
        <v>676</v>
      </c>
      <c r="C30200" s="34">
        <v>716</v>
      </c>
      <c r="D30200" s="34">
        <v>670</v>
      </c>
      <c r="E30200" s="34">
        <v>727</v>
      </c>
      <c r="F30200" s="34">
        <v>639</v>
      </c>
      <c r="G30200" s="34">
        <v>616</v>
      </c>
      <c r="H30200" s="34">
        <v>726</v>
      </c>
      <c r="I30200" s="34">
        <v>710</v>
      </c>
      <c r="J30200" s="34">
        <v>690</v>
      </c>
      <c r="K30200" s="34">
        <v>500</v>
      </c>
      <c r="L30200" s="34">
        <v>732</v>
      </c>
      <c r="M30200" s="34">
        <v>545</v>
      </c>
    </row>
    <row r="30201" spans="1:13" x14ac:dyDescent="0.2">
      <c r="A30201" s="34" t="s">
        <v>131095</v>
      </c>
      <c r="B30201" s="34">
        <v>484</v>
      </c>
      <c r="C30201" s="34">
        <v>486</v>
      </c>
      <c r="D30201" s="34">
        <v>399</v>
      </c>
      <c r="E30201" s="34">
        <v>487</v>
      </c>
      <c r="F30201" s="34">
        <v>191</v>
      </c>
      <c r="G30201" s="34">
        <v>582</v>
      </c>
      <c r="H30201" s="34">
        <v>535</v>
      </c>
      <c r="I30201" s="34">
        <v>479</v>
      </c>
      <c r="J30201" s="34">
        <v>496</v>
      </c>
      <c r="K30201" s="34">
        <v>419</v>
      </c>
      <c r="L30201" s="34">
        <v>263</v>
      </c>
      <c r="M30201" s="34">
        <v>458</v>
      </c>
    </row>
    <row r="30202" spans="1:13" x14ac:dyDescent="0.2">
      <c r="A30202" s="34" t="s">
        <v>131096</v>
      </c>
      <c r="B30202" s="34">
        <v>596</v>
      </c>
      <c r="C30202" s="34">
        <v>646</v>
      </c>
      <c r="D30202" s="34">
        <v>715</v>
      </c>
      <c r="E30202" s="34">
        <v>670</v>
      </c>
      <c r="F30202" s="34">
        <v>671</v>
      </c>
      <c r="G30202" s="34">
        <v>633</v>
      </c>
      <c r="H30202" s="34">
        <v>772</v>
      </c>
      <c r="I30202" s="34">
        <v>676</v>
      </c>
      <c r="J30202" s="34">
        <v>757</v>
      </c>
      <c r="K30202" s="34">
        <v>569</v>
      </c>
      <c r="L30202" s="34">
        <v>773</v>
      </c>
      <c r="M30202" s="34">
        <v>532</v>
      </c>
    </row>
    <row r="30203" spans="1:13" x14ac:dyDescent="0.2">
      <c r="A30203" s="34" t="s">
        <v>131097</v>
      </c>
      <c r="B30203" s="34">
        <v>407</v>
      </c>
      <c r="C30203" s="34">
        <v>378</v>
      </c>
      <c r="D30203" s="34">
        <v>459</v>
      </c>
      <c r="E30203" s="34">
        <v>390</v>
      </c>
      <c r="F30203" s="34">
        <v>398</v>
      </c>
      <c r="G30203" s="34">
        <v>439</v>
      </c>
      <c r="H30203" s="34">
        <v>451</v>
      </c>
      <c r="I30203" s="34">
        <v>372</v>
      </c>
      <c r="J30203" s="34">
        <v>460</v>
      </c>
      <c r="K30203" s="34">
        <v>353</v>
      </c>
      <c r="L30203" s="34">
        <v>355</v>
      </c>
      <c r="M30203" s="34">
        <v>285</v>
      </c>
    </row>
    <row r="30204" spans="1:13" x14ac:dyDescent="0.2">
      <c r="A30204" s="34" t="s">
        <v>131098</v>
      </c>
      <c r="B30204" s="34">
        <v>360</v>
      </c>
      <c r="C30204" s="34">
        <v>402</v>
      </c>
      <c r="D30204" s="34">
        <v>414</v>
      </c>
      <c r="E30204" s="34">
        <v>424</v>
      </c>
      <c r="F30204" s="34">
        <v>352</v>
      </c>
      <c r="G30204" s="34">
        <v>329</v>
      </c>
      <c r="H30204" s="34">
        <v>436</v>
      </c>
      <c r="I30204" s="34">
        <v>360</v>
      </c>
      <c r="J30204" s="34">
        <v>490</v>
      </c>
      <c r="K30204" s="34">
        <v>313</v>
      </c>
      <c r="L30204" s="34">
        <v>396</v>
      </c>
      <c r="M30204" s="34">
        <v>286</v>
      </c>
    </row>
    <row r="30205" spans="1:13" x14ac:dyDescent="0.2">
      <c r="A30205" s="34" t="s">
        <v>131099</v>
      </c>
      <c r="B30205" s="34">
        <v>428</v>
      </c>
      <c r="C30205" s="34">
        <v>362</v>
      </c>
      <c r="D30205" s="34">
        <v>439</v>
      </c>
      <c r="E30205" s="34">
        <v>378</v>
      </c>
      <c r="F30205" s="34">
        <v>397</v>
      </c>
      <c r="G30205" s="34">
        <v>372</v>
      </c>
      <c r="H30205" s="34">
        <v>461</v>
      </c>
      <c r="I30205" s="34">
        <v>411</v>
      </c>
      <c r="J30205" s="34">
        <v>401</v>
      </c>
      <c r="K30205" s="34">
        <v>350</v>
      </c>
      <c r="L30205" s="34">
        <v>349</v>
      </c>
      <c r="M30205" s="34">
        <v>298</v>
      </c>
    </row>
    <row r="30206" spans="1:13" x14ac:dyDescent="0.2">
      <c r="A30206" s="34" t="s">
        <v>131100</v>
      </c>
      <c r="B30206" s="34">
        <v>861</v>
      </c>
      <c r="C30206" s="34">
        <v>738</v>
      </c>
      <c r="D30206" s="34">
        <v>773</v>
      </c>
      <c r="E30206" s="34">
        <v>796</v>
      </c>
      <c r="F30206" s="34">
        <v>819</v>
      </c>
      <c r="G30206" s="34">
        <v>745</v>
      </c>
      <c r="H30206" s="34">
        <v>941</v>
      </c>
      <c r="I30206" s="34">
        <v>692</v>
      </c>
      <c r="J30206" s="34">
        <v>793</v>
      </c>
      <c r="K30206" s="34">
        <v>596</v>
      </c>
      <c r="L30206" s="34">
        <v>782</v>
      </c>
      <c r="M30206" s="34">
        <v>534</v>
      </c>
    </row>
    <row r="30207" spans="1:13" x14ac:dyDescent="0.2">
      <c r="A30207" s="34" t="s">
        <v>131101</v>
      </c>
      <c r="B30207" s="34">
        <v>900</v>
      </c>
      <c r="C30207" s="34">
        <v>859</v>
      </c>
      <c r="D30207" s="34">
        <v>892</v>
      </c>
      <c r="E30207" s="34">
        <v>929</v>
      </c>
      <c r="F30207" s="34">
        <v>836</v>
      </c>
      <c r="G30207" s="34">
        <v>780</v>
      </c>
      <c r="H30207" s="34">
        <v>940</v>
      </c>
      <c r="I30207" s="34">
        <v>890</v>
      </c>
      <c r="J30207" s="34">
        <v>979</v>
      </c>
      <c r="K30207" s="34">
        <v>748</v>
      </c>
      <c r="L30207" s="34">
        <v>893</v>
      </c>
      <c r="M30207" s="34">
        <v>697</v>
      </c>
    </row>
    <row r="30208" spans="1:13" x14ac:dyDescent="0.2">
      <c r="A30208" s="34" t="s">
        <v>131102</v>
      </c>
      <c r="B30208" s="34">
        <v>436</v>
      </c>
      <c r="C30208" s="34">
        <v>592</v>
      </c>
      <c r="D30208" s="34">
        <v>613</v>
      </c>
      <c r="E30208" s="34">
        <v>721</v>
      </c>
      <c r="F30208" s="34">
        <v>486</v>
      </c>
      <c r="G30208" s="34">
        <v>602</v>
      </c>
      <c r="H30208" s="34">
        <v>551</v>
      </c>
      <c r="I30208" s="34">
        <v>625</v>
      </c>
      <c r="J30208" s="34">
        <v>580</v>
      </c>
      <c r="K30208" s="34">
        <v>521</v>
      </c>
      <c r="L30208" s="34">
        <v>588</v>
      </c>
      <c r="M30208" s="34">
        <v>476</v>
      </c>
    </row>
    <row r="30209" spans="1:13" x14ac:dyDescent="0.2">
      <c r="A30209" s="34" t="s">
        <v>131103</v>
      </c>
      <c r="B30209" s="34">
        <v>320</v>
      </c>
      <c r="C30209" s="34">
        <v>387</v>
      </c>
      <c r="D30209" s="34">
        <v>424</v>
      </c>
      <c r="E30209" s="34">
        <v>410</v>
      </c>
      <c r="F30209" s="34">
        <v>337</v>
      </c>
      <c r="G30209" s="34">
        <v>320</v>
      </c>
      <c r="H30209" s="34">
        <v>422</v>
      </c>
      <c r="I30209" s="34">
        <v>367</v>
      </c>
      <c r="J30209" s="34">
        <v>380</v>
      </c>
      <c r="K30209" s="34">
        <v>312</v>
      </c>
      <c r="L30209" s="34">
        <v>374</v>
      </c>
      <c r="M30209" s="34">
        <v>275</v>
      </c>
    </row>
    <row r="30210" spans="1:13" x14ac:dyDescent="0.2">
      <c r="A30210" s="34" t="s">
        <v>131104</v>
      </c>
      <c r="B30210" s="34">
        <v>314</v>
      </c>
      <c r="C30210" s="34">
        <v>344</v>
      </c>
      <c r="D30210" s="34">
        <v>383</v>
      </c>
      <c r="E30210" s="34">
        <v>369</v>
      </c>
      <c r="F30210" s="34">
        <v>389</v>
      </c>
      <c r="G30210" s="34">
        <v>311</v>
      </c>
      <c r="H30210" s="34">
        <v>440</v>
      </c>
      <c r="I30210" s="34">
        <v>372</v>
      </c>
      <c r="J30210" s="34">
        <v>425</v>
      </c>
      <c r="K30210" s="34">
        <v>300</v>
      </c>
      <c r="L30210" s="34">
        <v>458</v>
      </c>
      <c r="M30210" s="34">
        <v>287</v>
      </c>
    </row>
    <row r="30211" spans="1:13" x14ac:dyDescent="0.2">
      <c r="A30211" s="34" t="s">
        <v>131105</v>
      </c>
      <c r="B30211" s="34">
        <v>450</v>
      </c>
      <c r="C30211" s="34">
        <v>479</v>
      </c>
      <c r="D30211" s="34">
        <v>473</v>
      </c>
      <c r="E30211" s="34">
        <v>500</v>
      </c>
      <c r="F30211" s="34">
        <v>379</v>
      </c>
      <c r="G30211" s="34">
        <v>399</v>
      </c>
      <c r="H30211" s="34">
        <v>507</v>
      </c>
      <c r="I30211" s="34">
        <v>511</v>
      </c>
      <c r="J30211" s="34">
        <v>449</v>
      </c>
      <c r="K30211" s="34">
        <v>434</v>
      </c>
      <c r="L30211" s="34">
        <v>451</v>
      </c>
      <c r="M30211" s="34">
        <v>374</v>
      </c>
    </row>
    <row r="30212" spans="1:13" x14ac:dyDescent="0.2">
      <c r="A30212" s="34" t="s">
        <v>131106</v>
      </c>
      <c r="B30212" s="34">
        <v>286</v>
      </c>
      <c r="C30212" s="34">
        <v>303</v>
      </c>
      <c r="D30212" s="34">
        <v>329</v>
      </c>
      <c r="E30212" s="34">
        <v>292</v>
      </c>
      <c r="F30212" s="34">
        <v>303</v>
      </c>
      <c r="G30212" s="34">
        <v>350</v>
      </c>
      <c r="H30212" s="34">
        <v>359</v>
      </c>
      <c r="I30212" s="34">
        <v>309</v>
      </c>
      <c r="J30212" s="34">
        <v>342</v>
      </c>
      <c r="K30212" s="34">
        <v>273</v>
      </c>
      <c r="L30212" s="34">
        <v>327</v>
      </c>
      <c r="M30212" s="34">
        <v>279</v>
      </c>
    </row>
    <row r="30213" spans="1:13" x14ac:dyDescent="0.2">
      <c r="A30213" s="34" t="s">
        <v>131107</v>
      </c>
      <c r="B30213" s="34">
        <v>751</v>
      </c>
      <c r="C30213" s="34">
        <v>704</v>
      </c>
      <c r="D30213" s="34">
        <v>837</v>
      </c>
      <c r="E30213" s="34">
        <v>780</v>
      </c>
      <c r="F30213" s="34">
        <v>672</v>
      </c>
      <c r="G30213" s="34">
        <v>700</v>
      </c>
      <c r="H30213" s="34">
        <v>879</v>
      </c>
      <c r="I30213" s="34">
        <v>691</v>
      </c>
      <c r="J30213" s="34">
        <v>759</v>
      </c>
      <c r="K30213" s="34">
        <v>612</v>
      </c>
      <c r="L30213" s="34">
        <v>826</v>
      </c>
      <c r="M30213" s="34">
        <v>563</v>
      </c>
    </row>
    <row r="30214" spans="1:13" x14ac:dyDescent="0.2">
      <c r="A30214" s="34" t="s">
        <v>131108</v>
      </c>
      <c r="B30214" s="34">
        <v>510</v>
      </c>
      <c r="C30214" s="34">
        <v>617</v>
      </c>
      <c r="D30214" s="34">
        <v>565</v>
      </c>
      <c r="E30214" s="34">
        <v>636</v>
      </c>
      <c r="F30214" s="34">
        <v>503</v>
      </c>
      <c r="G30214" s="34">
        <v>581</v>
      </c>
      <c r="H30214" s="34">
        <v>605</v>
      </c>
      <c r="I30214" s="34">
        <v>599</v>
      </c>
      <c r="J30214" s="34">
        <v>518</v>
      </c>
      <c r="K30214" s="34">
        <v>530</v>
      </c>
      <c r="L30214" s="34">
        <v>515</v>
      </c>
      <c r="M30214" s="34">
        <v>503</v>
      </c>
    </row>
    <row r="30215" spans="1:13" x14ac:dyDescent="0.2">
      <c r="A30215" s="34" t="s">
        <v>131109</v>
      </c>
      <c r="B30215" s="34">
        <v>387</v>
      </c>
      <c r="C30215" s="34">
        <v>355</v>
      </c>
      <c r="D30215" s="34">
        <v>365</v>
      </c>
      <c r="E30215" s="34">
        <v>414</v>
      </c>
      <c r="F30215" s="34">
        <v>405</v>
      </c>
      <c r="G30215" s="34">
        <v>370</v>
      </c>
      <c r="H30215" s="34">
        <v>411</v>
      </c>
      <c r="I30215" s="34">
        <v>350</v>
      </c>
      <c r="J30215" s="34">
        <v>382</v>
      </c>
      <c r="K30215" s="34">
        <v>297</v>
      </c>
      <c r="L30215" s="34">
        <v>455</v>
      </c>
      <c r="M30215" s="34">
        <v>285</v>
      </c>
    </row>
    <row r="30216" spans="1:13" x14ac:dyDescent="0.2">
      <c r="A30216" s="34" t="s">
        <v>131110</v>
      </c>
      <c r="B30216" s="34">
        <v>436</v>
      </c>
      <c r="C30216" s="34">
        <v>539</v>
      </c>
      <c r="D30216" s="34">
        <v>615</v>
      </c>
      <c r="E30216" s="34">
        <v>601</v>
      </c>
      <c r="F30216" s="34">
        <v>450</v>
      </c>
      <c r="G30216" s="34">
        <v>482</v>
      </c>
      <c r="H30216" s="34">
        <v>540</v>
      </c>
      <c r="I30216" s="34">
        <v>543</v>
      </c>
      <c r="J30216" s="34">
        <v>596</v>
      </c>
      <c r="K30216" s="34">
        <v>459</v>
      </c>
      <c r="L30216" s="34">
        <v>552</v>
      </c>
      <c r="M30216" s="34">
        <v>369</v>
      </c>
    </row>
    <row r="30217" spans="1:13" x14ac:dyDescent="0.2">
      <c r="A30217" s="34" t="s">
        <v>131111</v>
      </c>
      <c r="B30217" s="34">
        <v>1094</v>
      </c>
      <c r="C30217" s="34">
        <v>1094</v>
      </c>
      <c r="D30217" s="34">
        <v>1230</v>
      </c>
      <c r="E30217" s="34">
        <v>1166</v>
      </c>
      <c r="F30217" s="34">
        <v>1098</v>
      </c>
      <c r="G30217" s="34">
        <v>1073</v>
      </c>
      <c r="H30217" s="34">
        <v>1235</v>
      </c>
      <c r="I30217" s="34">
        <v>1042</v>
      </c>
      <c r="J30217" s="34">
        <v>1270</v>
      </c>
      <c r="K30217" s="34">
        <v>895</v>
      </c>
      <c r="L30217" s="34">
        <v>1206</v>
      </c>
      <c r="M30217" s="34">
        <v>880</v>
      </c>
    </row>
    <row r="30218" spans="1:13" x14ac:dyDescent="0.2">
      <c r="A30218" s="34" t="s">
        <v>131112</v>
      </c>
      <c r="B30218" s="34">
        <v>855</v>
      </c>
      <c r="C30218" s="34">
        <v>677</v>
      </c>
      <c r="D30218" s="34">
        <v>826</v>
      </c>
      <c r="E30218" s="34">
        <v>699</v>
      </c>
      <c r="F30218" s="34">
        <v>829</v>
      </c>
      <c r="G30218" s="34">
        <v>639</v>
      </c>
      <c r="H30218" s="34">
        <v>852</v>
      </c>
      <c r="I30218" s="34">
        <v>744</v>
      </c>
      <c r="J30218" s="34">
        <v>809</v>
      </c>
      <c r="K30218" s="34">
        <v>540</v>
      </c>
      <c r="L30218" s="34">
        <v>853</v>
      </c>
      <c r="M30218" s="34">
        <v>557</v>
      </c>
    </row>
    <row r="30219" spans="1:13" x14ac:dyDescent="0.2">
      <c r="A30219" s="34" t="s">
        <v>131113</v>
      </c>
      <c r="B30219" s="34">
        <v>779</v>
      </c>
      <c r="C30219" s="34">
        <v>729</v>
      </c>
      <c r="D30219" s="34">
        <v>949</v>
      </c>
      <c r="E30219" s="34">
        <v>851</v>
      </c>
      <c r="F30219" s="34">
        <v>857</v>
      </c>
      <c r="G30219" s="34">
        <v>738</v>
      </c>
      <c r="H30219" s="34">
        <v>958</v>
      </c>
      <c r="I30219" s="34">
        <v>792</v>
      </c>
      <c r="J30219" s="34">
        <v>850</v>
      </c>
      <c r="K30219" s="34">
        <v>691</v>
      </c>
      <c r="L30219" s="34">
        <v>905</v>
      </c>
      <c r="M30219" s="34">
        <v>572</v>
      </c>
    </row>
    <row r="30220" spans="1:13" x14ac:dyDescent="0.2">
      <c r="A30220" s="34" t="s">
        <v>131114</v>
      </c>
      <c r="B30220" s="34">
        <v>738</v>
      </c>
      <c r="C30220" s="34">
        <v>608</v>
      </c>
      <c r="D30220" s="34">
        <v>776</v>
      </c>
      <c r="E30220" s="34">
        <v>662</v>
      </c>
      <c r="F30220" s="34">
        <v>599</v>
      </c>
      <c r="G30220" s="34">
        <v>587</v>
      </c>
      <c r="H30220" s="34">
        <v>758</v>
      </c>
      <c r="I30220" s="34">
        <v>653</v>
      </c>
      <c r="J30220" s="34">
        <v>795</v>
      </c>
      <c r="K30220" s="34">
        <v>542</v>
      </c>
      <c r="L30220" s="34">
        <v>721</v>
      </c>
      <c r="M30220" s="34">
        <v>486</v>
      </c>
    </row>
    <row r="30221" spans="1:13" x14ac:dyDescent="0.2">
      <c r="A30221" s="34" t="s">
        <v>131115</v>
      </c>
      <c r="B30221" s="34">
        <v>537</v>
      </c>
      <c r="C30221" s="34">
        <v>590</v>
      </c>
      <c r="D30221" s="34">
        <v>733</v>
      </c>
      <c r="E30221" s="34">
        <v>658</v>
      </c>
      <c r="F30221" s="34">
        <v>616</v>
      </c>
      <c r="G30221" s="34">
        <v>550</v>
      </c>
      <c r="H30221" s="34">
        <v>722</v>
      </c>
      <c r="I30221" s="34">
        <v>583</v>
      </c>
      <c r="J30221" s="34">
        <v>745</v>
      </c>
      <c r="K30221" s="34">
        <v>481</v>
      </c>
      <c r="L30221" s="34">
        <v>593</v>
      </c>
      <c r="M30221" s="34">
        <v>441</v>
      </c>
    </row>
    <row r="30222" spans="1:13" x14ac:dyDescent="0.2">
      <c r="A30222" s="34" t="s">
        <v>131116</v>
      </c>
      <c r="B30222" s="34">
        <v>1203</v>
      </c>
      <c r="C30222" s="34">
        <v>1118</v>
      </c>
      <c r="D30222" s="34">
        <v>1218</v>
      </c>
      <c r="E30222" s="34">
        <v>1047</v>
      </c>
      <c r="F30222" s="34">
        <v>1065</v>
      </c>
      <c r="G30222" s="34">
        <v>1007</v>
      </c>
      <c r="H30222" s="34">
        <v>1314</v>
      </c>
      <c r="I30222" s="34">
        <v>1068</v>
      </c>
      <c r="J30222" s="34">
        <v>1149</v>
      </c>
      <c r="K30222" s="34">
        <v>906</v>
      </c>
      <c r="L30222" s="34">
        <v>1186</v>
      </c>
      <c r="M30222" s="34">
        <v>838</v>
      </c>
    </row>
    <row r="30223" spans="1:13" x14ac:dyDescent="0.2">
      <c r="A30223" s="34" t="s">
        <v>131117</v>
      </c>
      <c r="B30223" s="34">
        <v>487</v>
      </c>
      <c r="C30223" s="34">
        <v>490</v>
      </c>
      <c r="D30223" s="34">
        <v>451</v>
      </c>
      <c r="E30223" s="34">
        <v>528</v>
      </c>
      <c r="F30223" s="34">
        <v>466</v>
      </c>
      <c r="G30223" s="34">
        <v>458</v>
      </c>
      <c r="H30223" s="34">
        <v>597</v>
      </c>
      <c r="I30223" s="34">
        <v>502</v>
      </c>
      <c r="J30223" s="34">
        <v>614</v>
      </c>
      <c r="K30223" s="34">
        <v>396</v>
      </c>
      <c r="L30223" s="34">
        <v>461</v>
      </c>
      <c r="M30223" s="34">
        <v>393</v>
      </c>
    </row>
    <row r="30224" spans="1:13" x14ac:dyDescent="0.2">
      <c r="A30224" s="34" t="s">
        <v>131118</v>
      </c>
      <c r="B30224" s="34">
        <v>505</v>
      </c>
      <c r="C30224" s="34">
        <v>443</v>
      </c>
      <c r="D30224" s="34">
        <v>533</v>
      </c>
      <c r="E30224" s="34">
        <v>499</v>
      </c>
      <c r="F30224" s="34">
        <v>457</v>
      </c>
      <c r="G30224" s="34">
        <v>477</v>
      </c>
      <c r="H30224" s="34">
        <v>533</v>
      </c>
      <c r="I30224" s="34">
        <v>476</v>
      </c>
      <c r="J30224" s="34">
        <v>472</v>
      </c>
      <c r="K30224" s="34">
        <v>387</v>
      </c>
      <c r="L30224" s="34">
        <v>428</v>
      </c>
      <c r="M30224" s="34">
        <v>324</v>
      </c>
    </row>
    <row r="30225" spans="1:13" x14ac:dyDescent="0.2">
      <c r="A30225" s="34" t="s">
        <v>131119</v>
      </c>
      <c r="B30225" s="34">
        <v>363</v>
      </c>
      <c r="C30225" s="34">
        <v>310</v>
      </c>
      <c r="D30225" s="34">
        <v>378</v>
      </c>
      <c r="E30225" s="34">
        <v>379</v>
      </c>
      <c r="F30225" s="34">
        <v>303</v>
      </c>
      <c r="G30225" s="34">
        <v>330</v>
      </c>
      <c r="H30225" s="34">
        <v>301</v>
      </c>
      <c r="I30225" s="34">
        <v>339</v>
      </c>
      <c r="J30225" s="34">
        <v>339</v>
      </c>
      <c r="K30225" s="34">
        <v>303</v>
      </c>
      <c r="L30225" s="34">
        <v>317</v>
      </c>
      <c r="M30225" s="34">
        <v>262</v>
      </c>
    </row>
    <row r="30226" spans="1:13" x14ac:dyDescent="0.2">
      <c r="A30226" s="34" t="s">
        <v>131120</v>
      </c>
      <c r="B30226" s="34">
        <v>354</v>
      </c>
      <c r="C30226" s="34">
        <v>382</v>
      </c>
      <c r="D30226" s="34">
        <v>397</v>
      </c>
      <c r="E30226" s="34">
        <v>382</v>
      </c>
      <c r="F30226" s="34">
        <v>336</v>
      </c>
      <c r="G30226" s="34">
        <v>297</v>
      </c>
      <c r="H30226" s="34">
        <v>448</v>
      </c>
      <c r="I30226" s="34">
        <v>331</v>
      </c>
      <c r="J30226" s="34">
        <v>452</v>
      </c>
      <c r="K30226" s="34">
        <v>313</v>
      </c>
      <c r="L30226" s="34">
        <v>384</v>
      </c>
      <c r="M30226" s="34">
        <v>295</v>
      </c>
    </row>
    <row r="30227" spans="1:13" x14ac:dyDescent="0.2">
      <c r="A30227" s="34" t="s">
        <v>131121</v>
      </c>
      <c r="B30227" s="34">
        <v>489</v>
      </c>
      <c r="C30227" s="34">
        <v>498</v>
      </c>
      <c r="D30227" s="34">
        <v>564</v>
      </c>
      <c r="E30227" s="34">
        <v>557</v>
      </c>
      <c r="F30227" s="34">
        <v>470</v>
      </c>
      <c r="G30227" s="34">
        <v>456</v>
      </c>
      <c r="H30227" s="34">
        <v>601</v>
      </c>
      <c r="I30227" s="34">
        <v>415</v>
      </c>
      <c r="J30227" s="34">
        <v>480</v>
      </c>
      <c r="K30227" s="34">
        <v>425</v>
      </c>
      <c r="L30227" s="34">
        <v>496</v>
      </c>
      <c r="M30227" s="34">
        <v>355</v>
      </c>
    </row>
    <row r="30228" spans="1:13" x14ac:dyDescent="0.2">
      <c r="A30228" s="34" t="s">
        <v>131122</v>
      </c>
      <c r="B30228" s="34">
        <v>564</v>
      </c>
      <c r="C30228" s="34">
        <v>708</v>
      </c>
      <c r="D30228" s="34">
        <v>657</v>
      </c>
      <c r="E30228" s="34">
        <v>726</v>
      </c>
      <c r="F30228" s="34">
        <v>587</v>
      </c>
      <c r="G30228" s="34">
        <v>590</v>
      </c>
      <c r="H30228" s="34">
        <v>715</v>
      </c>
      <c r="I30228" s="34">
        <v>649</v>
      </c>
      <c r="J30228" s="34">
        <v>678</v>
      </c>
      <c r="K30228" s="34">
        <v>464</v>
      </c>
      <c r="L30228" s="34">
        <v>583</v>
      </c>
      <c r="M30228" s="34">
        <v>506</v>
      </c>
    </row>
    <row r="30229" spans="1:13" x14ac:dyDescent="0.2">
      <c r="A30229" s="34" t="s">
        <v>131123</v>
      </c>
      <c r="B30229" s="34">
        <v>462</v>
      </c>
      <c r="C30229" s="34">
        <v>565</v>
      </c>
      <c r="D30229" s="34">
        <v>580</v>
      </c>
      <c r="E30229" s="34">
        <v>566</v>
      </c>
      <c r="F30229" s="34">
        <v>454</v>
      </c>
      <c r="G30229" s="34">
        <v>554</v>
      </c>
      <c r="H30229" s="34">
        <v>558</v>
      </c>
      <c r="I30229" s="34">
        <v>579</v>
      </c>
      <c r="J30229" s="34">
        <v>591</v>
      </c>
      <c r="K30229" s="34">
        <v>477</v>
      </c>
      <c r="L30229" s="34">
        <v>562</v>
      </c>
      <c r="M30229" s="34">
        <v>403</v>
      </c>
    </row>
    <row r="30230" spans="1:13" x14ac:dyDescent="0.2">
      <c r="A30230" s="34" t="s">
        <v>131124</v>
      </c>
      <c r="B30230" s="34">
        <v>321</v>
      </c>
      <c r="C30230" s="34">
        <v>329</v>
      </c>
      <c r="D30230" s="34">
        <v>386</v>
      </c>
      <c r="E30230" s="34">
        <v>333</v>
      </c>
      <c r="F30230" s="34">
        <v>349</v>
      </c>
      <c r="G30230" s="34">
        <v>313</v>
      </c>
      <c r="H30230" s="34">
        <v>396</v>
      </c>
      <c r="I30230" s="34">
        <v>303</v>
      </c>
      <c r="J30230" s="34">
        <v>346</v>
      </c>
      <c r="K30230" s="34">
        <v>265</v>
      </c>
      <c r="L30230" s="34">
        <v>291</v>
      </c>
      <c r="M30230" s="34">
        <v>248</v>
      </c>
    </row>
    <row r="30231" spans="1:13" x14ac:dyDescent="0.2">
      <c r="A30231" s="34" t="s">
        <v>131125</v>
      </c>
      <c r="B30231" s="34">
        <v>387</v>
      </c>
      <c r="C30231" s="34">
        <v>461</v>
      </c>
      <c r="D30231" s="34">
        <v>480</v>
      </c>
      <c r="E30231" s="34">
        <v>470</v>
      </c>
      <c r="F30231" s="34">
        <v>418</v>
      </c>
      <c r="G30231" s="34">
        <v>461</v>
      </c>
      <c r="H30231" s="34">
        <v>478</v>
      </c>
      <c r="I30231" s="34">
        <v>417</v>
      </c>
      <c r="J30231" s="34">
        <v>444</v>
      </c>
      <c r="K30231" s="34">
        <v>372</v>
      </c>
      <c r="L30231" s="34">
        <v>392</v>
      </c>
      <c r="M30231" s="34">
        <v>315</v>
      </c>
    </row>
    <row r="30232" spans="1:13" x14ac:dyDescent="0.2">
      <c r="A30232" s="34" t="s">
        <v>131126</v>
      </c>
      <c r="B30232" s="34">
        <v>555</v>
      </c>
      <c r="C30232" s="34">
        <v>449</v>
      </c>
      <c r="D30232" s="34">
        <v>555</v>
      </c>
      <c r="E30232" s="34">
        <v>518</v>
      </c>
      <c r="F30232" s="34">
        <v>511</v>
      </c>
      <c r="G30232" s="34">
        <v>447</v>
      </c>
      <c r="H30232" s="34">
        <v>600</v>
      </c>
      <c r="I30232" s="34">
        <v>548</v>
      </c>
      <c r="J30232" s="34">
        <v>488</v>
      </c>
      <c r="K30232" s="34">
        <v>421</v>
      </c>
      <c r="L30232" s="34">
        <v>517</v>
      </c>
      <c r="M30232" s="34">
        <v>383</v>
      </c>
    </row>
    <row r="30233" spans="1:13" x14ac:dyDescent="0.2">
      <c r="A30233" s="34" t="s">
        <v>131127</v>
      </c>
      <c r="B30233" s="34">
        <v>322</v>
      </c>
      <c r="C30233" s="34">
        <v>312</v>
      </c>
      <c r="D30233" s="34">
        <v>341</v>
      </c>
      <c r="E30233" s="34">
        <v>303</v>
      </c>
      <c r="F30233" s="34">
        <v>230</v>
      </c>
      <c r="G30233" s="34">
        <v>280</v>
      </c>
      <c r="H30233" s="34">
        <v>329</v>
      </c>
      <c r="I30233" s="34">
        <v>298</v>
      </c>
      <c r="J30233" s="34">
        <v>341</v>
      </c>
      <c r="K30233" s="34">
        <v>273</v>
      </c>
      <c r="L30233" s="34">
        <v>329</v>
      </c>
      <c r="M30233" s="34">
        <v>236</v>
      </c>
    </row>
    <row r="30234" spans="1:13" x14ac:dyDescent="0.2">
      <c r="A30234" s="34" t="s">
        <v>131128</v>
      </c>
      <c r="B30234" s="34">
        <v>869</v>
      </c>
      <c r="C30234" s="34">
        <v>819</v>
      </c>
      <c r="D30234" s="34">
        <v>885</v>
      </c>
      <c r="E30234" s="34">
        <v>867</v>
      </c>
      <c r="F30234" s="34">
        <v>829</v>
      </c>
      <c r="G30234" s="34">
        <v>765</v>
      </c>
      <c r="H30234" s="34">
        <v>968</v>
      </c>
      <c r="I30234" s="34">
        <v>821</v>
      </c>
      <c r="J30234" s="34">
        <v>877</v>
      </c>
      <c r="K30234" s="34">
        <v>684</v>
      </c>
      <c r="L30234" s="34">
        <v>833</v>
      </c>
      <c r="M30234" s="34">
        <v>584</v>
      </c>
    </row>
    <row r="30235" spans="1:13" x14ac:dyDescent="0.2">
      <c r="A30235" s="34" t="s">
        <v>131129</v>
      </c>
      <c r="B30235" s="34">
        <v>352</v>
      </c>
      <c r="C30235" s="34">
        <v>395</v>
      </c>
      <c r="D30235" s="34">
        <v>424</v>
      </c>
      <c r="E30235" s="34">
        <v>465</v>
      </c>
      <c r="F30235" s="34">
        <v>438</v>
      </c>
      <c r="G30235" s="34">
        <v>395</v>
      </c>
      <c r="H30235" s="34">
        <v>442</v>
      </c>
      <c r="I30235" s="34">
        <v>383</v>
      </c>
      <c r="J30235" s="34">
        <v>430</v>
      </c>
      <c r="K30235" s="34">
        <v>343</v>
      </c>
      <c r="L30235" s="34">
        <v>427</v>
      </c>
      <c r="M30235" s="34">
        <v>281</v>
      </c>
    </row>
    <row r="30236" spans="1:13" x14ac:dyDescent="0.2">
      <c r="A30236" s="34" t="s">
        <v>131130</v>
      </c>
      <c r="B30236" s="34">
        <v>345</v>
      </c>
      <c r="C30236" s="34">
        <v>411</v>
      </c>
      <c r="D30236" s="34">
        <v>378</v>
      </c>
      <c r="E30236" s="34">
        <v>439</v>
      </c>
      <c r="F30236" s="34">
        <v>329</v>
      </c>
      <c r="G30236" s="34">
        <v>377</v>
      </c>
      <c r="H30236" s="34">
        <v>377</v>
      </c>
      <c r="I30236" s="34">
        <v>391</v>
      </c>
      <c r="J30236" s="34">
        <v>370</v>
      </c>
      <c r="K30236" s="34">
        <v>283</v>
      </c>
      <c r="L30236" s="34">
        <v>378</v>
      </c>
      <c r="M30236" s="34">
        <v>341</v>
      </c>
    </row>
    <row r="30237" spans="1:13" x14ac:dyDescent="0.2">
      <c r="A30237" s="34" t="s">
        <v>131131</v>
      </c>
      <c r="B30237" s="34">
        <v>481</v>
      </c>
      <c r="C30237" s="34">
        <v>471</v>
      </c>
      <c r="D30237" s="34">
        <v>506</v>
      </c>
      <c r="E30237" s="34">
        <v>475</v>
      </c>
      <c r="F30237" s="34">
        <v>420</v>
      </c>
      <c r="G30237" s="34">
        <v>403</v>
      </c>
      <c r="H30237" s="34">
        <v>528</v>
      </c>
      <c r="I30237" s="34">
        <v>393</v>
      </c>
      <c r="J30237" s="34">
        <v>455</v>
      </c>
      <c r="K30237" s="34">
        <v>370</v>
      </c>
      <c r="L30237" s="34">
        <v>392</v>
      </c>
      <c r="M30237" s="34">
        <v>332</v>
      </c>
    </row>
    <row r="30238" spans="1:13" x14ac:dyDescent="0.2">
      <c r="A30238" s="34" t="s">
        <v>131132</v>
      </c>
      <c r="B30238" s="34">
        <v>360</v>
      </c>
      <c r="C30238" s="34">
        <v>367</v>
      </c>
      <c r="D30238" s="34">
        <v>392</v>
      </c>
      <c r="E30238" s="34">
        <v>441</v>
      </c>
      <c r="F30238" s="34">
        <v>380</v>
      </c>
      <c r="G30238" s="34">
        <v>288</v>
      </c>
      <c r="H30238" s="34">
        <v>468</v>
      </c>
      <c r="I30238" s="34">
        <v>336</v>
      </c>
      <c r="J30238" s="34">
        <v>348</v>
      </c>
      <c r="K30238" s="34">
        <v>319</v>
      </c>
      <c r="L30238" s="34">
        <v>337</v>
      </c>
      <c r="M30238" s="34">
        <v>239</v>
      </c>
    </row>
    <row r="30239" spans="1:13" x14ac:dyDescent="0.2">
      <c r="A30239" s="34" t="s">
        <v>131133</v>
      </c>
      <c r="B30239" s="34">
        <v>439</v>
      </c>
      <c r="C30239" s="34">
        <v>374</v>
      </c>
      <c r="D30239" s="34">
        <v>428</v>
      </c>
      <c r="E30239" s="34">
        <v>452</v>
      </c>
      <c r="F30239" s="34">
        <v>415</v>
      </c>
      <c r="G30239" s="34">
        <v>421</v>
      </c>
      <c r="H30239" s="34">
        <v>444</v>
      </c>
      <c r="I30239" s="34">
        <v>397</v>
      </c>
      <c r="J30239" s="34">
        <v>558</v>
      </c>
      <c r="K30239" s="34">
        <v>335</v>
      </c>
      <c r="L30239" s="34">
        <v>382</v>
      </c>
      <c r="M30239" s="34">
        <v>310</v>
      </c>
    </row>
    <row r="30240" spans="1:13" x14ac:dyDescent="0.2">
      <c r="A30240" s="34" t="s">
        <v>131134</v>
      </c>
      <c r="B30240" s="34">
        <v>412</v>
      </c>
      <c r="C30240" s="34">
        <v>411</v>
      </c>
      <c r="D30240" s="34">
        <v>449</v>
      </c>
      <c r="E30240" s="34">
        <v>506</v>
      </c>
      <c r="F30240" s="34">
        <v>386</v>
      </c>
      <c r="G30240" s="34">
        <v>371</v>
      </c>
      <c r="H30240" s="34">
        <v>508</v>
      </c>
      <c r="I30240" s="34">
        <v>391</v>
      </c>
      <c r="J30240" s="34">
        <v>441</v>
      </c>
      <c r="K30240" s="34">
        <v>374</v>
      </c>
      <c r="L30240" s="34">
        <v>378</v>
      </c>
      <c r="M30240" s="34">
        <v>305</v>
      </c>
    </row>
    <row r="30241" spans="1:13" x14ac:dyDescent="0.2">
      <c r="A30241" s="34" t="s">
        <v>131135</v>
      </c>
      <c r="B30241" s="34">
        <v>486</v>
      </c>
      <c r="C30241" s="34">
        <v>517</v>
      </c>
      <c r="D30241" s="34">
        <v>564</v>
      </c>
      <c r="E30241" s="34">
        <v>531</v>
      </c>
      <c r="F30241" s="34">
        <v>430</v>
      </c>
      <c r="G30241" s="34">
        <v>505</v>
      </c>
      <c r="H30241" s="34">
        <v>472</v>
      </c>
      <c r="I30241" s="34">
        <v>453</v>
      </c>
      <c r="J30241" s="34">
        <v>558</v>
      </c>
      <c r="K30241" s="34">
        <v>400</v>
      </c>
      <c r="L30241" s="34">
        <v>526</v>
      </c>
      <c r="M30241" s="34">
        <v>398</v>
      </c>
    </row>
    <row r="30242" spans="1:13" x14ac:dyDescent="0.2">
      <c r="A30242" s="34" t="s">
        <v>131136</v>
      </c>
      <c r="B30242" s="34">
        <v>470</v>
      </c>
      <c r="C30242" s="34">
        <v>404</v>
      </c>
      <c r="D30242" s="34">
        <v>448</v>
      </c>
      <c r="E30242" s="34">
        <v>368</v>
      </c>
      <c r="F30242" s="34">
        <v>338</v>
      </c>
      <c r="G30242" s="34">
        <v>367</v>
      </c>
      <c r="H30242" s="34">
        <v>514</v>
      </c>
      <c r="I30242" s="34">
        <v>401</v>
      </c>
      <c r="J30242" s="34">
        <v>462</v>
      </c>
      <c r="K30242" s="34">
        <v>341</v>
      </c>
      <c r="L30242" s="34">
        <v>436</v>
      </c>
      <c r="M30242" s="34">
        <v>320</v>
      </c>
    </row>
    <row r="30243" spans="1:13" x14ac:dyDescent="0.2">
      <c r="A30243" s="34" t="s">
        <v>131137</v>
      </c>
      <c r="B30243" s="34">
        <v>545</v>
      </c>
      <c r="C30243" s="34">
        <v>491</v>
      </c>
      <c r="D30243" s="34">
        <v>548</v>
      </c>
      <c r="E30243" s="34">
        <v>555</v>
      </c>
      <c r="F30243" s="34">
        <v>486</v>
      </c>
      <c r="G30243" s="34">
        <v>532</v>
      </c>
      <c r="H30243" s="34">
        <v>598</v>
      </c>
      <c r="I30243" s="34">
        <v>506</v>
      </c>
      <c r="J30243" s="34">
        <v>568</v>
      </c>
      <c r="K30243" s="34">
        <v>422</v>
      </c>
      <c r="L30243" s="34">
        <v>518</v>
      </c>
      <c r="M30243" s="34">
        <v>420</v>
      </c>
    </row>
    <row r="30244" spans="1:13" x14ac:dyDescent="0.2">
      <c r="A30244" s="34" t="s">
        <v>131138</v>
      </c>
      <c r="B30244" s="34">
        <v>514</v>
      </c>
      <c r="C30244" s="34">
        <v>503</v>
      </c>
      <c r="D30244" s="34">
        <v>563</v>
      </c>
      <c r="E30244" s="34">
        <v>500</v>
      </c>
      <c r="F30244" s="34">
        <v>503</v>
      </c>
      <c r="G30244" s="34">
        <v>464</v>
      </c>
      <c r="H30244" s="34">
        <v>528</v>
      </c>
      <c r="I30244" s="34">
        <v>478</v>
      </c>
      <c r="J30244" s="34">
        <v>579</v>
      </c>
      <c r="K30244" s="34">
        <v>395</v>
      </c>
      <c r="L30244" s="34">
        <v>514</v>
      </c>
      <c r="M30244" s="34">
        <v>357</v>
      </c>
    </row>
    <row r="30245" spans="1:13" x14ac:dyDescent="0.2">
      <c r="A30245" s="34" t="s">
        <v>131139</v>
      </c>
      <c r="B30245" s="34">
        <v>658</v>
      </c>
      <c r="C30245" s="34">
        <v>689</v>
      </c>
      <c r="D30245" s="34">
        <v>727</v>
      </c>
      <c r="E30245" s="34">
        <v>707</v>
      </c>
      <c r="F30245" s="34">
        <v>641</v>
      </c>
      <c r="G30245" s="34">
        <v>585</v>
      </c>
      <c r="H30245" s="34">
        <v>729</v>
      </c>
      <c r="I30245" s="34">
        <v>637</v>
      </c>
      <c r="J30245" s="34">
        <v>759</v>
      </c>
      <c r="K30245" s="34">
        <v>573</v>
      </c>
      <c r="L30245" s="34">
        <v>656</v>
      </c>
      <c r="M30245" s="34">
        <v>492</v>
      </c>
    </row>
    <row r="30246" spans="1:13" x14ac:dyDescent="0.2">
      <c r="A30246" s="34" t="s">
        <v>131140</v>
      </c>
      <c r="B30246" s="34">
        <v>550</v>
      </c>
      <c r="C30246" s="34">
        <v>512</v>
      </c>
      <c r="D30246" s="34">
        <v>641</v>
      </c>
      <c r="E30246" s="34">
        <v>607</v>
      </c>
      <c r="F30246" s="34">
        <v>516</v>
      </c>
      <c r="G30246" s="34">
        <v>444</v>
      </c>
      <c r="H30246" s="34">
        <v>594</v>
      </c>
      <c r="I30246" s="34">
        <v>528</v>
      </c>
      <c r="J30246" s="34">
        <v>560</v>
      </c>
      <c r="K30246" s="34">
        <v>470</v>
      </c>
      <c r="L30246" s="34">
        <v>600</v>
      </c>
      <c r="M30246" s="34">
        <v>458</v>
      </c>
    </row>
    <row r="30247" spans="1:13" x14ac:dyDescent="0.2">
      <c r="A30247" s="34" t="s">
        <v>131141</v>
      </c>
      <c r="B30247" s="34">
        <v>307</v>
      </c>
      <c r="C30247" s="34">
        <v>304</v>
      </c>
      <c r="D30247" s="34">
        <v>256</v>
      </c>
      <c r="E30247" s="34">
        <v>318</v>
      </c>
      <c r="F30247" s="34">
        <v>267</v>
      </c>
      <c r="G30247" s="34">
        <v>276</v>
      </c>
      <c r="H30247" s="34">
        <v>291</v>
      </c>
      <c r="I30247" s="34">
        <v>313</v>
      </c>
      <c r="J30247" s="34">
        <v>301</v>
      </c>
      <c r="K30247" s="34">
        <v>243</v>
      </c>
      <c r="L30247" s="34">
        <v>241</v>
      </c>
      <c r="M30247" s="34">
        <v>266</v>
      </c>
    </row>
    <row r="30248" spans="1:13" x14ac:dyDescent="0.2">
      <c r="A30248" s="34" t="s">
        <v>131142</v>
      </c>
      <c r="B30248" s="34">
        <v>342</v>
      </c>
      <c r="C30248" s="34">
        <v>363</v>
      </c>
      <c r="D30248" s="34">
        <v>358</v>
      </c>
      <c r="E30248" s="34">
        <v>394</v>
      </c>
      <c r="F30248" s="34">
        <v>371</v>
      </c>
      <c r="G30248" s="34">
        <v>325</v>
      </c>
      <c r="H30248" s="34">
        <v>469</v>
      </c>
      <c r="I30248" s="34">
        <v>387</v>
      </c>
      <c r="J30248" s="34">
        <v>383</v>
      </c>
      <c r="K30248" s="34">
        <v>325</v>
      </c>
      <c r="L30248" s="34">
        <v>395</v>
      </c>
      <c r="M30248" s="34">
        <v>294</v>
      </c>
    </row>
    <row r="30249" spans="1:13" x14ac:dyDescent="0.2">
      <c r="A30249" s="34" t="s">
        <v>131143</v>
      </c>
      <c r="B30249" s="34">
        <v>537</v>
      </c>
      <c r="C30249" s="34">
        <v>534</v>
      </c>
      <c r="D30249" s="34">
        <v>713</v>
      </c>
      <c r="E30249" s="34">
        <v>557</v>
      </c>
      <c r="F30249" s="34">
        <v>493</v>
      </c>
      <c r="G30249" s="34">
        <v>526</v>
      </c>
      <c r="H30249" s="34">
        <v>606</v>
      </c>
      <c r="I30249" s="34">
        <v>628</v>
      </c>
      <c r="J30249" s="34">
        <v>619</v>
      </c>
      <c r="K30249" s="34">
        <v>469</v>
      </c>
      <c r="L30249" s="34">
        <v>502</v>
      </c>
      <c r="M30249" s="34">
        <v>426</v>
      </c>
    </row>
    <row r="30250" spans="1:13" x14ac:dyDescent="0.2">
      <c r="A30250" s="34" t="s">
        <v>131144</v>
      </c>
      <c r="B30250" s="34">
        <v>461</v>
      </c>
      <c r="C30250" s="34">
        <v>471</v>
      </c>
      <c r="D30250" s="34">
        <v>562</v>
      </c>
      <c r="E30250" s="34">
        <v>519</v>
      </c>
      <c r="F30250" s="34">
        <v>504</v>
      </c>
      <c r="G30250" s="34">
        <v>409</v>
      </c>
      <c r="H30250" s="34">
        <v>570</v>
      </c>
      <c r="I30250" s="34">
        <v>530</v>
      </c>
      <c r="J30250" s="34">
        <v>551</v>
      </c>
      <c r="K30250" s="34">
        <v>366</v>
      </c>
      <c r="L30250" s="34">
        <v>486</v>
      </c>
      <c r="M30250" s="34">
        <v>386</v>
      </c>
    </row>
    <row r="30251" spans="1:13" x14ac:dyDescent="0.2">
      <c r="A30251" s="34" t="s">
        <v>131145</v>
      </c>
      <c r="B30251" s="34">
        <v>401</v>
      </c>
      <c r="C30251" s="34">
        <v>361</v>
      </c>
      <c r="D30251" s="34">
        <v>515</v>
      </c>
      <c r="E30251" s="34">
        <v>398</v>
      </c>
      <c r="F30251" s="34">
        <v>359</v>
      </c>
      <c r="G30251" s="34">
        <v>413</v>
      </c>
      <c r="H30251" s="34">
        <v>423</v>
      </c>
      <c r="I30251" s="34">
        <v>382</v>
      </c>
      <c r="J30251" s="34">
        <v>451</v>
      </c>
      <c r="K30251" s="34">
        <v>339</v>
      </c>
      <c r="L30251" s="34">
        <v>400</v>
      </c>
      <c r="M30251" s="34">
        <v>284</v>
      </c>
    </row>
    <row r="30252" spans="1:13" x14ac:dyDescent="0.2">
      <c r="A30252" s="34" t="s">
        <v>131146</v>
      </c>
      <c r="B30252" s="34">
        <v>497</v>
      </c>
      <c r="C30252" s="34">
        <v>460</v>
      </c>
      <c r="D30252" s="34">
        <v>478</v>
      </c>
      <c r="E30252" s="34">
        <v>437</v>
      </c>
      <c r="F30252" s="34">
        <v>335</v>
      </c>
      <c r="G30252" s="34">
        <v>455</v>
      </c>
      <c r="H30252" s="34">
        <v>486</v>
      </c>
      <c r="I30252" s="34">
        <v>404</v>
      </c>
      <c r="J30252" s="34">
        <v>406</v>
      </c>
      <c r="K30252" s="34">
        <v>295</v>
      </c>
      <c r="L30252" s="34">
        <v>436</v>
      </c>
      <c r="M30252" s="34">
        <v>310</v>
      </c>
    </row>
    <row r="30253" spans="1:13" x14ac:dyDescent="0.2">
      <c r="A30253" s="34" t="s">
        <v>131147</v>
      </c>
      <c r="B30253" s="34">
        <v>356</v>
      </c>
      <c r="C30253" s="34">
        <v>270</v>
      </c>
      <c r="D30253" s="34">
        <v>293</v>
      </c>
      <c r="E30253" s="34">
        <v>353</v>
      </c>
      <c r="F30253" s="34">
        <v>232</v>
      </c>
      <c r="G30253" s="34">
        <v>251</v>
      </c>
      <c r="H30253" s="34">
        <v>282</v>
      </c>
      <c r="I30253" s="34">
        <v>306</v>
      </c>
      <c r="J30253" s="34">
        <v>289</v>
      </c>
      <c r="K30253" s="34">
        <v>232</v>
      </c>
      <c r="L30253" s="34">
        <v>289</v>
      </c>
      <c r="M30253" s="34">
        <v>246</v>
      </c>
    </row>
    <row r="30254" spans="1:13" x14ac:dyDescent="0.2">
      <c r="A30254" s="34" t="s">
        <v>131148</v>
      </c>
      <c r="B30254" s="34">
        <v>519</v>
      </c>
      <c r="C30254" s="34">
        <v>542</v>
      </c>
      <c r="D30254" s="34">
        <v>536</v>
      </c>
      <c r="E30254" s="34">
        <v>664</v>
      </c>
      <c r="F30254" s="34">
        <v>477</v>
      </c>
      <c r="G30254" s="34">
        <v>563</v>
      </c>
      <c r="H30254" s="34">
        <v>576</v>
      </c>
      <c r="I30254" s="34">
        <v>531</v>
      </c>
      <c r="J30254" s="34">
        <v>623</v>
      </c>
      <c r="K30254" s="34">
        <v>570</v>
      </c>
      <c r="L30254" s="34">
        <v>631</v>
      </c>
      <c r="M30254" s="34">
        <v>455</v>
      </c>
    </row>
    <row r="30255" spans="1:13" x14ac:dyDescent="0.2">
      <c r="A30255" s="34" t="s">
        <v>131149</v>
      </c>
      <c r="B30255" s="34">
        <v>395</v>
      </c>
      <c r="C30255" s="34">
        <v>403</v>
      </c>
      <c r="D30255" s="34">
        <v>409</v>
      </c>
      <c r="E30255" s="34">
        <v>374</v>
      </c>
      <c r="F30255" s="34">
        <v>307</v>
      </c>
      <c r="G30255" s="34">
        <v>340</v>
      </c>
      <c r="H30255" s="34">
        <v>519</v>
      </c>
      <c r="I30255" s="34">
        <v>349</v>
      </c>
      <c r="J30255" s="34">
        <v>423</v>
      </c>
      <c r="K30255" s="34">
        <v>284</v>
      </c>
      <c r="L30255" s="34">
        <v>311</v>
      </c>
      <c r="M30255" s="34">
        <v>297</v>
      </c>
    </row>
    <row r="30256" spans="1:13" x14ac:dyDescent="0.2">
      <c r="A30256" s="34" t="s">
        <v>131150</v>
      </c>
      <c r="B30256" s="34">
        <v>437</v>
      </c>
      <c r="C30256" s="34">
        <v>373</v>
      </c>
      <c r="D30256" s="34">
        <v>439</v>
      </c>
      <c r="E30256" s="34">
        <v>415</v>
      </c>
      <c r="F30256" s="34">
        <v>424</v>
      </c>
      <c r="G30256" s="34">
        <v>386</v>
      </c>
      <c r="H30256" s="34">
        <v>541</v>
      </c>
      <c r="I30256" s="34">
        <v>380</v>
      </c>
      <c r="J30256" s="34">
        <v>422</v>
      </c>
      <c r="K30256" s="34">
        <v>296</v>
      </c>
      <c r="L30256" s="34">
        <v>408</v>
      </c>
      <c r="M30256" s="34">
        <v>314</v>
      </c>
    </row>
    <row r="30257" spans="1:13" x14ac:dyDescent="0.2">
      <c r="A30257" s="34" t="s">
        <v>131151</v>
      </c>
      <c r="B30257" s="34">
        <v>246</v>
      </c>
      <c r="C30257" s="34">
        <v>230</v>
      </c>
      <c r="D30257" s="34">
        <v>227</v>
      </c>
      <c r="E30257" s="34">
        <v>176</v>
      </c>
      <c r="F30257" s="34">
        <v>201</v>
      </c>
      <c r="G30257" s="34">
        <v>221</v>
      </c>
      <c r="H30257" s="34">
        <v>205</v>
      </c>
      <c r="I30257" s="34">
        <v>241</v>
      </c>
      <c r="J30257" s="34">
        <v>247</v>
      </c>
      <c r="K30257" s="34">
        <v>190</v>
      </c>
      <c r="L30257" s="34">
        <v>198</v>
      </c>
      <c r="M30257" s="34">
        <v>157</v>
      </c>
    </row>
    <row r="30258" spans="1:13" x14ac:dyDescent="0.2">
      <c r="A30258" s="34" t="s">
        <v>131152</v>
      </c>
      <c r="B30258" s="34">
        <v>208</v>
      </c>
      <c r="C30258" s="34">
        <v>269</v>
      </c>
      <c r="D30258" s="34">
        <v>289</v>
      </c>
      <c r="E30258" s="34">
        <v>234</v>
      </c>
      <c r="F30258" s="34">
        <v>173</v>
      </c>
      <c r="G30258" s="34">
        <v>256</v>
      </c>
      <c r="H30258" s="34">
        <v>239</v>
      </c>
      <c r="I30258" s="34">
        <v>283</v>
      </c>
      <c r="J30258" s="34">
        <v>260</v>
      </c>
      <c r="K30258" s="34">
        <v>180</v>
      </c>
      <c r="L30258" s="34">
        <v>181</v>
      </c>
      <c r="M30258" s="34">
        <v>181</v>
      </c>
    </row>
    <row r="30259" spans="1:13" x14ac:dyDescent="0.2">
      <c r="A30259" s="34" t="s">
        <v>131153</v>
      </c>
      <c r="B30259" s="34">
        <v>421</v>
      </c>
      <c r="C30259" s="34">
        <v>476</v>
      </c>
      <c r="D30259" s="34">
        <v>488</v>
      </c>
      <c r="E30259" s="34">
        <v>450</v>
      </c>
      <c r="F30259" s="34">
        <v>436</v>
      </c>
      <c r="G30259" s="34">
        <v>448</v>
      </c>
      <c r="H30259" s="34">
        <v>543</v>
      </c>
      <c r="I30259" s="34">
        <v>530</v>
      </c>
      <c r="J30259" s="34">
        <v>464</v>
      </c>
      <c r="K30259" s="34">
        <v>428</v>
      </c>
      <c r="L30259" s="34">
        <v>371</v>
      </c>
      <c r="M30259" s="34">
        <v>297</v>
      </c>
    </row>
    <row r="30260" spans="1:13" x14ac:dyDescent="0.2">
      <c r="A30260" s="34" t="s">
        <v>131154</v>
      </c>
      <c r="B30260" s="34">
        <v>373</v>
      </c>
      <c r="C30260" s="34">
        <v>582</v>
      </c>
      <c r="D30260" s="34">
        <v>576</v>
      </c>
      <c r="E30260" s="34">
        <v>606</v>
      </c>
      <c r="F30260" s="34">
        <v>443</v>
      </c>
      <c r="G30260" s="34">
        <v>547</v>
      </c>
      <c r="H30260" s="34">
        <v>528</v>
      </c>
      <c r="I30260" s="34">
        <v>563</v>
      </c>
      <c r="J30260" s="34">
        <v>474</v>
      </c>
      <c r="K30260" s="34">
        <v>435</v>
      </c>
      <c r="L30260" s="34">
        <v>548</v>
      </c>
      <c r="M30260" s="34">
        <v>420</v>
      </c>
    </row>
    <row r="30261" spans="1:13" x14ac:dyDescent="0.2">
      <c r="A30261" s="34" t="s">
        <v>131155</v>
      </c>
      <c r="B30261" s="34">
        <v>439</v>
      </c>
      <c r="C30261" s="34">
        <v>510</v>
      </c>
      <c r="D30261" s="34">
        <v>544</v>
      </c>
      <c r="E30261" s="34">
        <v>515</v>
      </c>
      <c r="F30261" s="34">
        <v>460</v>
      </c>
      <c r="G30261" s="34">
        <v>406</v>
      </c>
      <c r="H30261" s="34">
        <v>587</v>
      </c>
      <c r="I30261" s="34">
        <v>500</v>
      </c>
      <c r="J30261" s="34">
        <v>592</v>
      </c>
      <c r="K30261" s="34">
        <v>389</v>
      </c>
      <c r="L30261" s="34">
        <v>444</v>
      </c>
      <c r="M30261" s="34">
        <v>429</v>
      </c>
    </row>
    <row r="30262" spans="1:13" x14ac:dyDescent="0.2">
      <c r="A30262" s="34" t="s">
        <v>131156</v>
      </c>
      <c r="B30262" s="34">
        <v>551</v>
      </c>
      <c r="C30262" s="34">
        <v>513</v>
      </c>
      <c r="D30262" s="34">
        <v>573</v>
      </c>
      <c r="E30262" s="34">
        <v>567</v>
      </c>
      <c r="F30262" s="34">
        <v>558</v>
      </c>
      <c r="G30262" s="34">
        <v>526</v>
      </c>
      <c r="H30262" s="34">
        <v>635</v>
      </c>
      <c r="I30262" s="34">
        <v>548</v>
      </c>
      <c r="J30262" s="34">
        <v>569</v>
      </c>
      <c r="K30262" s="34">
        <v>465</v>
      </c>
      <c r="L30262" s="34">
        <v>590</v>
      </c>
      <c r="M30262" s="34">
        <v>407</v>
      </c>
    </row>
    <row r="30263" spans="1:13" x14ac:dyDescent="0.2">
      <c r="A30263" s="34" t="s">
        <v>131157</v>
      </c>
      <c r="B30263" s="34">
        <v>461</v>
      </c>
      <c r="C30263" s="34">
        <v>510</v>
      </c>
      <c r="D30263" s="34">
        <v>407</v>
      </c>
      <c r="E30263" s="34">
        <v>507</v>
      </c>
      <c r="F30263" s="34">
        <v>417</v>
      </c>
      <c r="G30263" s="34">
        <v>493</v>
      </c>
      <c r="H30263" s="34">
        <v>473</v>
      </c>
      <c r="I30263" s="34">
        <v>432</v>
      </c>
      <c r="J30263" s="34">
        <v>477</v>
      </c>
      <c r="K30263" s="34">
        <v>378</v>
      </c>
      <c r="L30263" s="34">
        <v>400</v>
      </c>
      <c r="M30263" s="34">
        <v>368</v>
      </c>
    </row>
    <row r="30264" spans="1:13" x14ac:dyDescent="0.2">
      <c r="A30264" s="34" t="s">
        <v>131158</v>
      </c>
      <c r="B30264" s="34">
        <v>266</v>
      </c>
      <c r="C30264" s="34">
        <v>324</v>
      </c>
      <c r="D30264" s="34">
        <v>297</v>
      </c>
      <c r="E30264" s="34">
        <v>306</v>
      </c>
      <c r="F30264" s="34">
        <v>216</v>
      </c>
      <c r="G30264" s="34">
        <v>261</v>
      </c>
      <c r="H30264" s="34">
        <v>269</v>
      </c>
      <c r="I30264" s="34">
        <v>280</v>
      </c>
      <c r="J30264" s="34">
        <v>300</v>
      </c>
      <c r="K30264" s="34">
        <v>238</v>
      </c>
      <c r="L30264" s="34">
        <v>240</v>
      </c>
      <c r="M30264" s="34">
        <v>293</v>
      </c>
    </row>
    <row r="30265" spans="1:13" x14ac:dyDescent="0.2">
      <c r="A30265" s="34" t="s">
        <v>131159</v>
      </c>
      <c r="B30265" s="34">
        <v>804</v>
      </c>
      <c r="C30265" s="34">
        <v>683</v>
      </c>
      <c r="D30265" s="34">
        <v>704</v>
      </c>
      <c r="E30265" s="34">
        <v>757</v>
      </c>
      <c r="F30265" s="34">
        <v>740</v>
      </c>
      <c r="G30265" s="34">
        <v>652</v>
      </c>
      <c r="H30265" s="34">
        <v>767</v>
      </c>
      <c r="I30265" s="34">
        <v>714</v>
      </c>
      <c r="J30265" s="34">
        <v>735</v>
      </c>
      <c r="K30265" s="34">
        <v>604</v>
      </c>
      <c r="L30265" s="34">
        <v>657</v>
      </c>
      <c r="M30265" s="34">
        <v>535</v>
      </c>
    </row>
    <row r="30266" spans="1:13" x14ac:dyDescent="0.2">
      <c r="A30266" s="34" t="s">
        <v>131160</v>
      </c>
      <c r="B30266" s="34">
        <v>488</v>
      </c>
      <c r="C30266" s="34">
        <v>519</v>
      </c>
      <c r="D30266" s="34">
        <v>524</v>
      </c>
      <c r="E30266" s="34">
        <v>598</v>
      </c>
      <c r="F30266" s="34">
        <v>548</v>
      </c>
      <c r="G30266" s="34">
        <v>524</v>
      </c>
      <c r="H30266" s="34">
        <v>569</v>
      </c>
      <c r="I30266" s="34">
        <v>517</v>
      </c>
      <c r="J30266" s="34">
        <v>603</v>
      </c>
      <c r="K30266" s="34">
        <v>416</v>
      </c>
      <c r="L30266" s="34">
        <v>561</v>
      </c>
      <c r="M30266" s="34">
        <v>382</v>
      </c>
    </row>
    <row r="30267" spans="1:13" x14ac:dyDescent="0.2">
      <c r="A30267" s="34" t="s">
        <v>131161</v>
      </c>
      <c r="B30267" s="34">
        <v>1203</v>
      </c>
      <c r="C30267" s="34">
        <v>1125</v>
      </c>
      <c r="D30267" s="34">
        <v>1280</v>
      </c>
      <c r="E30267" s="34">
        <v>1248</v>
      </c>
      <c r="F30267" s="34">
        <v>1137</v>
      </c>
      <c r="G30267" s="34">
        <v>1009</v>
      </c>
      <c r="H30267" s="34">
        <v>1289</v>
      </c>
      <c r="I30267" s="34">
        <v>1062</v>
      </c>
      <c r="J30267" s="34">
        <v>1248</v>
      </c>
      <c r="K30267" s="34">
        <v>868</v>
      </c>
      <c r="L30267" s="34">
        <v>1098</v>
      </c>
      <c r="M30267" s="34">
        <v>849</v>
      </c>
    </row>
    <row r="30268" spans="1:13" x14ac:dyDescent="0.2">
      <c r="A30268" s="34" t="s">
        <v>131162</v>
      </c>
      <c r="B30268" s="34">
        <v>300</v>
      </c>
      <c r="C30268" s="34">
        <v>296</v>
      </c>
      <c r="D30268" s="34">
        <v>334</v>
      </c>
      <c r="E30268" s="34">
        <v>342</v>
      </c>
      <c r="F30268" s="34">
        <v>253</v>
      </c>
      <c r="G30268" s="34">
        <v>272</v>
      </c>
      <c r="H30268" s="34">
        <v>320</v>
      </c>
      <c r="I30268" s="34">
        <v>261</v>
      </c>
      <c r="J30268" s="34">
        <v>352</v>
      </c>
      <c r="K30268" s="34">
        <v>268</v>
      </c>
      <c r="L30268" s="34">
        <v>354</v>
      </c>
      <c r="M30268" s="34">
        <v>200</v>
      </c>
    </row>
    <row r="30269" spans="1:13" x14ac:dyDescent="0.2">
      <c r="A30269" s="34" t="s">
        <v>131163</v>
      </c>
      <c r="B30269" s="34">
        <v>352</v>
      </c>
      <c r="C30269" s="34">
        <v>336</v>
      </c>
      <c r="D30269" s="34">
        <v>298</v>
      </c>
      <c r="E30269" s="34">
        <v>346</v>
      </c>
      <c r="F30269" s="34">
        <v>285</v>
      </c>
      <c r="G30269" s="34">
        <v>262</v>
      </c>
      <c r="H30269" s="34">
        <v>390</v>
      </c>
      <c r="I30269" s="34">
        <v>316</v>
      </c>
      <c r="J30269" s="34">
        <v>318</v>
      </c>
      <c r="K30269" s="34">
        <v>219</v>
      </c>
      <c r="L30269" s="34">
        <v>291</v>
      </c>
      <c r="M30269" s="34">
        <v>236</v>
      </c>
    </row>
    <row r="30270" spans="1:13" x14ac:dyDescent="0.2">
      <c r="A30270" s="34" t="s">
        <v>131164</v>
      </c>
      <c r="B30270" s="34">
        <v>306</v>
      </c>
      <c r="C30270" s="34">
        <v>447</v>
      </c>
      <c r="D30270" s="34">
        <v>396</v>
      </c>
      <c r="E30270" s="34">
        <v>381</v>
      </c>
      <c r="F30270" s="34">
        <v>387</v>
      </c>
      <c r="G30270" s="34">
        <v>344</v>
      </c>
      <c r="H30270" s="34">
        <v>408</v>
      </c>
      <c r="I30270" s="34">
        <v>349</v>
      </c>
      <c r="J30270" s="34">
        <v>391</v>
      </c>
      <c r="K30270" s="34">
        <v>318</v>
      </c>
      <c r="L30270" s="34">
        <v>420</v>
      </c>
      <c r="M30270" s="34">
        <v>278</v>
      </c>
    </row>
    <row r="30271" spans="1:13" x14ac:dyDescent="0.2">
      <c r="A30271" s="34" t="s">
        <v>131165</v>
      </c>
      <c r="B30271" s="34">
        <v>406</v>
      </c>
      <c r="C30271" s="34">
        <v>385</v>
      </c>
      <c r="D30271" s="34">
        <v>333</v>
      </c>
      <c r="E30271" s="34">
        <v>363</v>
      </c>
      <c r="F30271" s="34">
        <v>325</v>
      </c>
      <c r="G30271" s="34">
        <v>370</v>
      </c>
      <c r="H30271" s="34">
        <v>327</v>
      </c>
      <c r="I30271" s="34">
        <v>357</v>
      </c>
      <c r="J30271" s="34">
        <v>390</v>
      </c>
      <c r="K30271" s="34">
        <v>317</v>
      </c>
      <c r="L30271" s="34">
        <v>385</v>
      </c>
      <c r="M30271" s="34">
        <v>266</v>
      </c>
    </row>
    <row r="30272" spans="1:13" x14ac:dyDescent="0.2">
      <c r="A30272" s="34" t="s">
        <v>131166</v>
      </c>
      <c r="B30272" s="34">
        <v>292</v>
      </c>
      <c r="C30272" s="34">
        <v>333</v>
      </c>
      <c r="D30272" s="34">
        <v>326</v>
      </c>
      <c r="E30272" s="34">
        <v>283</v>
      </c>
      <c r="F30272" s="34">
        <v>259</v>
      </c>
      <c r="G30272" s="34">
        <v>288</v>
      </c>
      <c r="H30272" s="34">
        <v>386</v>
      </c>
      <c r="I30272" s="34">
        <v>273</v>
      </c>
      <c r="J30272" s="34">
        <v>303</v>
      </c>
      <c r="K30272" s="34">
        <v>255</v>
      </c>
      <c r="L30272" s="34">
        <v>345</v>
      </c>
      <c r="M30272" s="34">
        <v>225</v>
      </c>
    </row>
    <row r="30273" spans="1:13" x14ac:dyDescent="0.2">
      <c r="A30273" s="34" t="s">
        <v>131167</v>
      </c>
      <c r="B30273" s="34">
        <v>166</v>
      </c>
      <c r="C30273" s="34">
        <v>193</v>
      </c>
      <c r="D30273" s="34">
        <v>268</v>
      </c>
      <c r="E30273" s="34">
        <v>272</v>
      </c>
      <c r="F30273" s="34">
        <v>222</v>
      </c>
      <c r="G30273" s="34">
        <v>235</v>
      </c>
      <c r="H30273" s="34">
        <v>264</v>
      </c>
      <c r="I30273" s="34">
        <v>252</v>
      </c>
      <c r="J30273" s="34">
        <v>241</v>
      </c>
      <c r="K30273" s="34">
        <v>186</v>
      </c>
      <c r="L30273" s="34">
        <v>210</v>
      </c>
      <c r="M30273" s="34">
        <v>169</v>
      </c>
    </row>
    <row r="30274" spans="1:13" x14ac:dyDescent="0.2">
      <c r="A30274" s="34" t="s">
        <v>131168</v>
      </c>
      <c r="B30274" s="34">
        <v>321</v>
      </c>
      <c r="C30274" s="34">
        <v>304</v>
      </c>
      <c r="D30274" s="34">
        <v>307</v>
      </c>
      <c r="E30274" s="34">
        <v>313</v>
      </c>
      <c r="F30274" s="34">
        <v>284</v>
      </c>
      <c r="G30274" s="34">
        <v>276</v>
      </c>
      <c r="H30274" s="34">
        <v>347</v>
      </c>
      <c r="I30274" s="34">
        <v>316</v>
      </c>
      <c r="J30274" s="34">
        <v>350</v>
      </c>
      <c r="K30274" s="34">
        <v>267</v>
      </c>
      <c r="L30274" s="34">
        <v>310</v>
      </c>
      <c r="M30274" s="34">
        <v>243</v>
      </c>
    </row>
    <row r="30275" spans="1:13" x14ac:dyDescent="0.2">
      <c r="A30275" s="34" t="s">
        <v>131169</v>
      </c>
      <c r="B30275" s="34">
        <v>150</v>
      </c>
      <c r="C30275" s="34">
        <v>113</v>
      </c>
      <c r="D30275" s="34">
        <v>178</v>
      </c>
      <c r="E30275" s="34">
        <v>140</v>
      </c>
      <c r="F30275" s="34">
        <v>138</v>
      </c>
      <c r="G30275" s="34">
        <v>109</v>
      </c>
      <c r="H30275" s="34">
        <v>169</v>
      </c>
      <c r="I30275" s="34">
        <v>110</v>
      </c>
      <c r="J30275" s="34">
        <v>139</v>
      </c>
      <c r="K30275" s="34">
        <v>82</v>
      </c>
      <c r="L30275" s="34">
        <v>124</v>
      </c>
      <c r="M30275" s="34">
        <v>131</v>
      </c>
    </row>
    <row r="30276" spans="1:13" x14ac:dyDescent="0.2">
      <c r="A30276" s="34" t="s">
        <v>131170</v>
      </c>
      <c r="B30276" s="34">
        <v>252</v>
      </c>
      <c r="C30276" s="34">
        <v>240</v>
      </c>
      <c r="D30276" s="34">
        <v>404</v>
      </c>
      <c r="E30276" s="34">
        <v>289</v>
      </c>
      <c r="F30276" s="34">
        <v>267</v>
      </c>
      <c r="G30276" s="34">
        <v>291</v>
      </c>
      <c r="H30276" s="34">
        <v>358</v>
      </c>
      <c r="I30276" s="34">
        <v>272</v>
      </c>
      <c r="J30276" s="34">
        <v>364</v>
      </c>
      <c r="K30276" s="34">
        <v>227</v>
      </c>
      <c r="L30276" s="34">
        <v>344</v>
      </c>
      <c r="M30276" s="34">
        <v>214</v>
      </c>
    </row>
    <row r="30277" spans="1:13" x14ac:dyDescent="0.2">
      <c r="A30277" s="34" t="s">
        <v>131171</v>
      </c>
      <c r="B30277" s="34">
        <v>300</v>
      </c>
      <c r="C30277" s="34">
        <v>265</v>
      </c>
      <c r="D30277" s="34">
        <v>214</v>
      </c>
      <c r="E30277" s="34">
        <v>268</v>
      </c>
      <c r="F30277" s="34">
        <v>234</v>
      </c>
      <c r="G30277" s="34">
        <v>207</v>
      </c>
      <c r="H30277" s="34">
        <v>232</v>
      </c>
      <c r="I30277" s="34">
        <v>226</v>
      </c>
      <c r="J30277" s="34">
        <v>255</v>
      </c>
      <c r="K30277" s="34">
        <v>130</v>
      </c>
      <c r="L30277" s="34">
        <v>225</v>
      </c>
      <c r="M30277" s="34">
        <v>172</v>
      </c>
    </row>
    <row r="30278" spans="1:13" x14ac:dyDescent="0.2">
      <c r="A30278" s="34" t="s">
        <v>131172</v>
      </c>
      <c r="B30278" s="34">
        <v>245</v>
      </c>
      <c r="C30278" s="34">
        <v>261</v>
      </c>
      <c r="D30278" s="34">
        <v>301</v>
      </c>
      <c r="E30278" s="34">
        <v>286</v>
      </c>
      <c r="F30278" s="34">
        <v>237</v>
      </c>
      <c r="G30278" s="34">
        <v>242</v>
      </c>
      <c r="H30278" s="34">
        <v>288</v>
      </c>
      <c r="I30278" s="34">
        <v>244</v>
      </c>
      <c r="J30278" s="34">
        <v>309</v>
      </c>
      <c r="K30278" s="34">
        <v>210</v>
      </c>
      <c r="L30278" s="34">
        <v>272</v>
      </c>
      <c r="M30278" s="34">
        <v>196</v>
      </c>
    </row>
    <row r="30279" spans="1:13" x14ac:dyDescent="0.2">
      <c r="A30279" s="34" t="s">
        <v>131173</v>
      </c>
      <c r="B30279" s="34">
        <v>319</v>
      </c>
      <c r="C30279" s="34">
        <v>392</v>
      </c>
      <c r="D30279" s="34">
        <v>372</v>
      </c>
      <c r="E30279" s="34">
        <v>363</v>
      </c>
      <c r="F30279" s="34">
        <v>325</v>
      </c>
      <c r="G30279" s="34">
        <v>393</v>
      </c>
      <c r="H30279" s="34">
        <v>450</v>
      </c>
      <c r="I30279" s="34">
        <v>332</v>
      </c>
      <c r="J30279" s="34">
        <v>376</v>
      </c>
      <c r="K30279" s="34">
        <v>315</v>
      </c>
      <c r="L30279" s="34">
        <v>359</v>
      </c>
      <c r="M30279" s="34">
        <v>265</v>
      </c>
    </row>
    <row r="30280" spans="1:13" x14ac:dyDescent="0.2">
      <c r="A30280" s="34" t="s">
        <v>131174</v>
      </c>
      <c r="B30280" s="34">
        <v>517</v>
      </c>
      <c r="C30280" s="34">
        <v>488</v>
      </c>
      <c r="D30280" s="34">
        <v>608</v>
      </c>
      <c r="E30280" s="34">
        <v>577</v>
      </c>
      <c r="F30280" s="34">
        <v>486</v>
      </c>
      <c r="G30280" s="34">
        <v>471</v>
      </c>
      <c r="H30280" s="34">
        <v>653</v>
      </c>
      <c r="I30280" s="34">
        <v>502</v>
      </c>
      <c r="J30280" s="34">
        <v>560</v>
      </c>
      <c r="K30280" s="34">
        <v>428</v>
      </c>
      <c r="L30280" s="34">
        <v>527</v>
      </c>
      <c r="M30280" s="34">
        <v>393</v>
      </c>
    </row>
    <row r="30281" spans="1:13" x14ac:dyDescent="0.2">
      <c r="A30281" s="34" t="s">
        <v>131175</v>
      </c>
      <c r="B30281" s="34">
        <v>399</v>
      </c>
      <c r="C30281" s="34">
        <v>396</v>
      </c>
      <c r="D30281" s="34">
        <v>485</v>
      </c>
      <c r="E30281" s="34">
        <v>508</v>
      </c>
      <c r="F30281" s="34">
        <v>435</v>
      </c>
      <c r="G30281" s="34">
        <v>423</v>
      </c>
      <c r="H30281" s="34">
        <v>483</v>
      </c>
      <c r="I30281" s="34">
        <v>390</v>
      </c>
      <c r="J30281" s="34">
        <v>430</v>
      </c>
      <c r="K30281" s="34">
        <v>310</v>
      </c>
      <c r="L30281" s="34">
        <v>460</v>
      </c>
      <c r="M30281" s="34">
        <v>376</v>
      </c>
    </row>
    <row r="30282" spans="1:13" x14ac:dyDescent="0.2">
      <c r="A30282" s="34" t="s">
        <v>131176</v>
      </c>
      <c r="B30282" s="34">
        <v>1020</v>
      </c>
      <c r="C30282" s="34">
        <v>1038</v>
      </c>
      <c r="D30282" s="34">
        <v>1181</v>
      </c>
      <c r="E30282" s="34">
        <v>1096</v>
      </c>
      <c r="F30282" s="34">
        <v>1132</v>
      </c>
      <c r="G30282" s="34">
        <v>1033</v>
      </c>
      <c r="H30282" s="34">
        <v>1165</v>
      </c>
      <c r="I30282" s="34">
        <v>1047</v>
      </c>
      <c r="J30282" s="34">
        <v>1213</v>
      </c>
      <c r="K30282" s="34">
        <v>793</v>
      </c>
      <c r="L30282" s="34">
        <v>1004</v>
      </c>
      <c r="M30282" s="34">
        <v>828</v>
      </c>
    </row>
    <row r="30283" spans="1:13" x14ac:dyDescent="0.2">
      <c r="A30283" s="34" t="s">
        <v>131177</v>
      </c>
      <c r="B30283" s="34">
        <v>281</v>
      </c>
      <c r="C30283" s="34">
        <v>351</v>
      </c>
      <c r="D30283" s="34">
        <v>343</v>
      </c>
      <c r="E30283" s="34">
        <v>391</v>
      </c>
      <c r="F30283" s="34">
        <v>274</v>
      </c>
      <c r="G30283" s="34">
        <v>343</v>
      </c>
      <c r="H30283" s="34">
        <v>335</v>
      </c>
      <c r="I30283" s="34">
        <v>310</v>
      </c>
      <c r="J30283" s="34">
        <v>349</v>
      </c>
      <c r="K30283" s="34">
        <v>288</v>
      </c>
      <c r="L30283" s="34">
        <v>329</v>
      </c>
      <c r="M30283" s="34">
        <v>280</v>
      </c>
    </row>
    <row r="30284" spans="1:13" x14ac:dyDescent="0.2">
      <c r="A30284" s="34" t="s">
        <v>131178</v>
      </c>
      <c r="B30284" s="34">
        <v>287</v>
      </c>
      <c r="C30284" s="34">
        <v>250</v>
      </c>
      <c r="D30284" s="34">
        <v>273</v>
      </c>
      <c r="E30284" s="34">
        <v>255</v>
      </c>
      <c r="F30284" s="34">
        <v>218</v>
      </c>
      <c r="G30284" s="34">
        <v>251</v>
      </c>
      <c r="H30284" s="34">
        <v>247</v>
      </c>
      <c r="I30284" s="34">
        <v>232</v>
      </c>
      <c r="J30284" s="34">
        <v>260</v>
      </c>
      <c r="K30284" s="34">
        <v>214</v>
      </c>
      <c r="L30284" s="34">
        <v>254</v>
      </c>
      <c r="M30284" s="34">
        <v>206</v>
      </c>
    </row>
    <row r="30285" spans="1:13" x14ac:dyDescent="0.2">
      <c r="A30285" s="34" t="s">
        <v>131179</v>
      </c>
      <c r="B30285" s="34">
        <v>642</v>
      </c>
      <c r="C30285" s="34">
        <v>750</v>
      </c>
      <c r="D30285" s="34">
        <v>710</v>
      </c>
      <c r="E30285" s="34">
        <v>792</v>
      </c>
      <c r="F30285" s="34">
        <v>611</v>
      </c>
      <c r="G30285" s="34">
        <v>662</v>
      </c>
      <c r="H30285" s="34">
        <v>861</v>
      </c>
      <c r="I30285" s="34">
        <v>733</v>
      </c>
      <c r="J30285" s="34">
        <v>701</v>
      </c>
      <c r="K30285" s="34">
        <v>582</v>
      </c>
      <c r="L30285" s="34">
        <v>647</v>
      </c>
      <c r="M30285" s="34">
        <v>541</v>
      </c>
    </row>
    <row r="30286" spans="1:13" x14ac:dyDescent="0.2">
      <c r="A30286" s="34" t="s">
        <v>131180</v>
      </c>
      <c r="B30286" s="34">
        <v>371</v>
      </c>
      <c r="C30286" s="34">
        <v>340</v>
      </c>
      <c r="D30286" s="34">
        <v>336</v>
      </c>
      <c r="E30286" s="34">
        <v>341</v>
      </c>
      <c r="F30286" s="34">
        <v>372</v>
      </c>
      <c r="G30286" s="34">
        <v>297</v>
      </c>
      <c r="H30286" s="34">
        <v>357</v>
      </c>
      <c r="I30286" s="34">
        <v>301</v>
      </c>
      <c r="J30286" s="34">
        <v>341</v>
      </c>
      <c r="K30286" s="34">
        <v>235</v>
      </c>
      <c r="L30286" s="34">
        <v>323</v>
      </c>
      <c r="M30286" s="34">
        <v>271</v>
      </c>
    </row>
    <row r="30287" spans="1:13" x14ac:dyDescent="0.2">
      <c r="A30287" s="34" t="s">
        <v>131181</v>
      </c>
      <c r="B30287" s="34">
        <v>309</v>
      </c>
      <c r="C30287" s="34">
        <v>325</v>
      </c>
      <c r="D30287" s="34">
        <v>299</v>
      </c>
      <c r="E30287" s="34">
        <v>413</v>
      </c>
      <c r="F30287" s="34">
        <v>328</v>
      </c>
      <c r="G30287" s="34">
        <v>271</v>
      </c>
      <c r="H30287" s="34">
        <v>375</v>
      </c>
      <c r="I30287" s="34">
        <v>297</v>
      </c>
      <c r="J30287" s="34">
        <v>336</v>
      </c>
      <c r="K30287" s="34">
        <v>290</v>
      </c>
      <c r="L30287" s="34">
        <v>305</v>
      </c>
      <c r="M30287" s="34">
        <v>277</v>
      </c>
    </row>
    <row r="30288" spans="1:13" x14ac:dyDescent="0.2">
      <c r="A30288" s="34" t="s">
        <v>131182</v>
      </c>
      <c r="B30288" s="34">
        <v>241</v>
      </c>
      <c r="C30288" s="34">
        <v>287</v>
      </c>
      <c r="D30288" s="34">
        <v>324</v>
      </c>
      <c r="E30288" s="34">
        <v>267</v>
      </c>
      <c r="F30288" s="34">
        <v>227</v>
      </c>
      <c r="G30288" s="34">
        <v>227</v>
      </c>
      <c r="H30288" s="34">
        <v>285</v>
      </c>
      <c r="I30288" s="34">
        <v>213</v>
      </c>
      <c r="J30288" s="34">
        <v>281</v>
      </c>
      <c r="K30288" s="34">
        <v>206</v>
      </c>
      <c r="L30288" s="34">
        <v>269</v>
      </c>
      <c r="M30288" s="34">
        <v>162</v>
      </c>
    </row>
    <row r="30289" spans="1:13" x14ac:dyDescent="0.2">
      <c r="A30289" s="34" t="s">
        <v>131183</v>
      </c>
      <c r="B30289" s="34">
        <v>292</v>
      </c>
      <c r="C30289" s="34">
        <v>394</v>
      </c>
      <c r="D30289" s="34">
        <v>433</v>
      </c>
      <c r="E30289" s="34">
        <v>449</v>
      </c>
      <c r="F30289" s="34">
        <v>355</v>
      </c>
      <c r="G30289" s="34">
        <v>367</v>
      </c>
      <c r="H30289" s="34">
        <v>489</v>
      </c>
      <c r="I30289" s="34">
        <v>409</v>
      </c>
      <c r="J30289" s="34">
        <v>445</v>
      </c>
      <c r="K30289" s="34">
        <v>335</v>
      </c>
      <c r="L30289" s="34">
        <v>411</v>
      </c>
      <c r="M30289" s="34">
        <v>334</v>
      </c>
    </row>
    <row r="30290" spans="1:13" x14ac:dyDescent="0.2">
      <c r="A30290" s="34" t="s">
        <v>131184</v>
      </c>
      <c r="B30290" s="34">
        <v>291</v>
      </c>
      <c r="C30290" s="34">
        <v>283</v>
      </c>
      <c r="D30290" s="34">
        <v>318</v>
      </c>
      <c r="E30290" s="34">
        <v>288</v>
      </c>
      <c r="F30290" s="34">
        <v>266</v>
      </c>
      <c r="G30290" s="34">
        <v>306</v>
      </c>
      <c r="H30290" s="34">
        <v>334</v>
      </c>
      <c r="I30290" s="34">
        <v>210</v>
      </c>
      <c r="J30290" s="34">
        <v>291</v>
      </c>
      <c r="K30290" s="34">
        <v>234</v>
      </c>
      <c r="L30290" s="34">
        <v>365</v>
      </c>
      <c r="M30290" s="34">
        <v>212</v>
      </c>
    </row>
    <row r="30291" spans="1:13" x14ac:dyDescent="0.2">
      <c r="A30291" s="34" t="s">
        <v>131185</v>
      </c>
      <c r="B30291" s="34">
        <v>449</v>
      </c>
      <c r="C30291" s="34">
        <v>404</v>
      </c>
      <c r="D30291" s="34">
        <v>437</v>
      </c>
      <c r="E30291" s="34">
        <v>426</v>
      </c>
      <c r="F30291" s="34">
        <v>373</v>
      </c>
      <c r="G30291" s="34">
        <v>373</v>
      </c>
      <c r="H30291" s="34">
        <v>401</v>
      </c>
      <c r="I30291" s="34">
        <v>381</v>
      </c>
      <c r="J30291" s="34">
        <v>457</v>
      </c>
      <c r="K30291" s="34">
        <v>321</v>
      </c>
      <c r="L30291" s="34">
        <v>368</v>
      </c>
      <c r="M30291" s="34">
        <v>293</v>
      </c>
    </row>
    <row r="30292" spans="1:13" x14ac:dyDescent="0.2">
      <c r="A30292" s="34" t="s">
        <v>131186</v>
      </c>
      <c r="B30292" s="34">
        <v>662</v>
      </c>
      <c r="C30292" s="34">
        <v>662</v>
      </c>
      <c r="D30292" s="34">
        <v>654</v>
      </c>
      <c r="E30292" s="34">
        <v>661</v>
      </c>
      <c r="F30292" s="34">
        <v>661</v>
      </c>
      <c r="G30292" s="34">
        <v>563</v>
      </c>
      <c r="H30292" s="34">
        <v>757</v>
      </c>
      <c r="I30292" s="34">
        <v>600</v>
      </c>
      <c r="J30292" s="34">
        <v>721</v>
      </c>
      <c r="K30292" s="34">
        <v>461</v>
      </c>
      <c r="L30292" s="34">
        <v>705</v>
      </c>
      <c r="M30292" s="34">
        <v>487</v>
      </c>
    </row>
    <row r="30293" spans="1:13" x14ac:dyDescent="0.2">
      <c r="A30293" s="34" t="s">
        <v>131187</v>
      </c>
      <c r="B30293" s="34">
        <v>680</v>
      </c>
      <c r="C30293" s="34">
        <v>622</v>
      </c>
      <c r="D30293" s="34">
        <v>657</v>
      </c>
      <c r="E30293" s="34">
        <v>547</v>
      </c>
      <c r="F30293" s="34">
        <v>546</v>
      </c>
      <c r="G30293" s="34">
        <v>600</v>
      </c>
      <c r="H30293" s="34">
        <v>702</v>
      </c>
      <c r="I30293" s="34">
        <v>631</v>
      </c>
      <c r="J30293" s="34">
        <v>630</v>
      </c>
      <c r="K30293" s="34">
        <v>472</v>
      </c>
      <c r="L30293" s="34">
        <v>573</v>
      </c>
      <c r="M30293" s="34">
        <v>442</v>
      </c>
    </row>
    <row r="30294" spans="1:13" x14ac:dyDescent="0.2">
      <c r="A30294" s="34" t="s">
        <v>131188</v>
      </c>
      <c r="B30294" s="34">
        <v>159</v>
      </c>
      <c r="C30294" s="34">
        <v>154</v>
      </c>
      <c r="D30294" s="34">
        <v>159</v>
      </c>
      <c r="E30294" s="34">
        <v>164</v>
      </c>
      <c r="F30294" s="34">
        <v>112</v>
      </c>
      <c r="G30294" s="34">
        <v>152</v>
      </c>
      <c r="H30294" s="34">
        <v>184</v>
      </c>
      <c r="I30294" s="34">
        <v>184</v>
      </c>
      <c r="J30294" s="34">
        <v>143</v>
      </c>
      <c r="K30294" s="34">
        <v>150</v>
      </c>
      <c r="L30294" s="34">
        <v>113</v>
      </c>
      <c r="M30294" s="34">
        <v>133</v>
      </c>
    </row>
    <row r="30295" spans="1:13" x14ac:dyDescent="0.2">
      <c r="A30295" s="34" t="s">
        <v>131189</v>
      </c>
      <c r="B30295" s="34">
        <v>305</v>
      </c>
      <c r="C30295" s="34">
        <v>320</v>
      </c>
      <c r="D30295" s="34">
        <v>343</v>
      </c>
      <c r="E30295" s="34">
        <v>309</v>
      </c>
      <c r="F30295" s="34">
        <v>302</v>
      </c>
      <c r="G30295" s="34">
        <v>309</v>
      </c>
      <c r="H30295" s="34">
        <v>290</v>
      </c>
      <c r="I30295" s="34">
        <v>332</v>
      </c>
      <c r="J30295" s="34">
        <v>371</v>
      </c>
      <c r="K30295" s="34">
        <v>251</v>
      </c>
      <c r="L30295" s="34">
        <v>296</v>
      </c>
      <c r="M30295" s="34">
        <v>220</v>
      </c>
    </row>
    <row r="30296" spans="1:13" x14ac:dyDescent="0.2">
      <c r="A30296" s="34" t="s">
        <v>131190</v>
      </c>
      <c r="B30296" s="34">
        <v>214</v>
      </c>
      <c r="C30296" s="34">
        <v>159</v>
      </c>
      <c r="D30296" s="34">
        <v>214</v>
      </c>
      <c r="E30296" s="34">
        <v>205</v>
      </c>
      <c r="F30296" s="34">
        <v>160</v>
      </c>
      <c r="G30296" s="34">
        <v>212</v>
      </c>
      <c r="H30296" s="34">
        <v>262</v>
      </c>
      <c r="I30296" s="34">
        <v>195</v>
      </c>
      <c r="J30296" s="34">
        <v>194</v>
      </c>
      <c r="K30296" s="34">
        <v>184</v>
      </c>
      <c r="L30296" s="34">
        <v>212</v>
      </c>
      <c r="M30296" s="34">
        <v>154</v>
      </c>
    </row>
    <row r="30297" spans="1:13" x14ac:dyDescent="0.2">
      <c r="A30297" s="34" t="s">
        <v>131191</v>
      </c>
      <c r="B30297" s="34">
        <v>156</v>
      </c>
      <c r="C30297" s="34">
        <v>168</v>
      </c>
      <c r="D30297" s="34">
        <v>157</v>
      </c>
      <c r="E30297" s="34">
        <v>179</v>
      </c>
      <c r="F30297" s="34">
        <v>158</v>
      </c>
      <c r="G30297" s="34">
        <v>181</v>
      </c>
      <c r="H30297" s="34">
        <v>200</v>
      </c>
      <c r="I30297" s="34">
        <v>164</v>
      </c>
      <c r="J30297" s="34">
        <v>164</v>
      </c>
      <c r="K30297" s="34">
        <v>129</v>
      </c>
      <c r="L30297" s="34">
        <v>166</v>
      </c>
      <c r="M30297" s="34">
        <v>153</v>
      </c>
    </row>
    <row r="30298" spans="1:13" x14ac:dyDescent="0.2">
      <c r="A30298" s="34" t="s">
        <v>131192</v>
      </c>
      <c r="B30298" s="34">
        <v>196</v>
      </c>
      <c r="C30298" s="34">
        <v>243</v>
      </c>
      <c r="D30298" s="34">
        <v>218</v>
      </c>
      <c r="E30298" s="34">
        <v>300</v>
      </c>
      <c r="F30298" s="34">
        <v>242</v>
      </c>
      <c r="G30298" s="34">
        <v>265</v>
      </c>
      <c r="H30298" s="34">
        <v>297</v>
      </c>
      <c r="I30298" s="34">
        <v>245</v>
      </c>
      <c r="J30298" s="34">
        <v>282</v>
      </c>
      <c r="K30298" s="34">
        <v>232</v>
      </c>
      <c r="L30298" s="34">
        <v>207</v>
      </c>
      <c r="M30298" s="34">
        <v>180</v>
      </c>
    </row>
    <row r="30299" spans="1:13" x14ac:dyDescent="0.2">
      <c r="A30299" s="34" t="s">
        <v>131193</v>
      </c>
      <c r="B30299" s="34">
        <v>325</v>
      </c>
      <c r="C30299" s="34">
        <v>349</v>
      </c>
      <c r="D30299" s="34">
        <v>388</v>
      </c>
      <c r="E30299" s="34">
        <v>427</v>
      </c>
      <c r="F30299" s="34">
        <v>384</v>
      </c>
      <c r="G30299" s="34">
        <v>352</v>
      </c>
      <c r="H30299" s="34">
        <v>453</v>
      </c>
      <c r="I30299" s="34">
        <v>399</v>
      </c>
      <c r="J30299" s="34">
        <v>351</v>
      </c>
      <c r="K30299" s="34">
        <v>300</v>
      </c>
      <c r="L30299" s="34">
        <v>322</v>
      </c>
      <c r="M30299" s="34">
        <v>258</v>
      </c>
    </row>
    <row r="30300" spans="1:13" x14ac:dyDescent="0.2">
      <c r="A30300" s="34" t="s">
        <v>131194</v>
      </c>
      <c r="B30300" s="34">
        <v>204</v>
      </c>
      <c r="C30300" s="34">
        <v>237</v>
      </c>
      <c r="D30300" s="34">
        <v>218</v>
      </c>
      <c r="E30300" s="34">
        <v>248</v>
      </c>
      <c r="F30300" s="34">
        <v>237</v>
      </c>
      <c r="G30300" s="34">
        <v>219</v>
      </c>
      <c r="H30300" s="34">
        <v>261</v>
      </c>
      <c r="I30300" s="34">
        <v>230</v>
      </c>
      <c r="J30300" s="34">
        <v>191</v>
      </c>
      <c r="K30300" s="34">
        <v>185</v>
      </c>
      <c r="L30300" s="34">
        <v>218</v>
      </c>
      <c r="M30300" s="34">
        <v>189</v>
      </c>
    </row>
    <row r="30301" spans="1:13" x14ac:dyDescent="0.2">
      <c r="A30301" s="34" t="s">
        <v>131195</v>
      </c>
      <c r="B30301" s="34">
        <v>225</v>
      </c>
      <c r="C30301" s="34">
        <v>238</v>
      </c>
      <c r="D30301" s="34">
        <v>274</v>
      </c>
      <c r="E30301" s="34">
        <v>262</v>
      </c>
      <c r="F30301" s="34">
        <v>234</v>
      </c>
      <c r="G30301" s="34">
        <v>256</v>
      </c>
      <c r="H30301" s="34">
        <v>286</v>
      </c>
      <c r="I30301" s="34">
        <v>313</v>
      </c>
      <c r="J30301" s="34">
        <v>244</v>
      </c>
      <c r="K30301" s="34">
        <v>191</v>
      </c>
      <c r="L30301" s="34">
        <v>255</v>
      </c>
      <c r="M30301" s="34">
        <v>184</v>
      </c>
    </row>
    <row r="30302" spans="1:13" x14ac:dyDescent="0.2">
      <c r="A30302" s="34" t="s">
        <v>131196</v>
      </c>
      <c r="B30302" s="34">
        <v>975</v>
      </c>
      <c r="C30302" s="34">
        <v>1004</v>
      </c>
      <c r="D30302" s="34">
        <v>1129</v>
      </c>
      <c r="E30302" s="34">
        <v>1051</v>
      </c>
      <c r="F30302" s="34">
        <v>927</v>
      </c>
      <c r="G30302" s="34">
        <v>910</v>
      </c>
      <c r="H30302" s="34">
        <v>1081</v>
      </c>
      <c r="I30302" s="34">
        <v>1026</v>
      </c>
      <c r="J30302" s="34">
        <v>1070</v>
      </c>
      <c r="K30302" s="34">
        <v>819</v>
      </c>
      <c r="L30302" s="34">
        <v>982</v>
      </c>
      <c r="M30302" s="34">
        <v>759</v>
      </c>
    </row>
    <row r="30303" spans="1:13" x14ac:dyDescent="0.2">
      <c r="A30303" s="34" t="s">
        <v>131197</v>
      </c>
      <c r="B30303" s="34">
        <v>1607</v>
      </c>
      <c r="C30303" s="34">
        <v>1402</v>
      </c>
      <c r="D30303" s="34">
        <v>1787</v>
      </c>
      <c r="E30303" s="34">
        <v>1525</v>
      </c>
      <c r="F30303" s="34">
        <v>1522</v>
      </c>
      <c r="G30303" s="34">
        <v>1344</v>
      </c>
      <c r="H30303" s="34">
        <v>1765</v>
      </c>
      <c r="I30303" s="34">
        <v>1483</v>
      </c>
      <c r="J30303" s="34">
        <v>1719</v>
      </c>
      <c r="K30303" s="34">
        <v>1197</v>
      </c>
      <c r="L30303" s="34">
        <v>1625</v>
      </c>
      <c r="M30303" s="34">
        <v>1117</v>
      </c>
    </row>
    <row r="30304" spans="1:13" x14ac:dyDescent="0.2">
      <c r="A30304" s="34" t="s">
        <v>131198</v>
      </c>
      <c r="B30304" s="34">
        <v>525</v>
      </c>
      <c r="C30304" s="34">
        <v>502</v>
      </c>
      <c r="D30304" s="34">
        <v>609</v>
      </c>
      <c r="E30304" s="34">
        <v>520</v>
      </c>
      <c r="F30304" s="34">
        <v>534</v>
      </c>
      <c r="G30304" s="34">
        <v>478</v>
      </c>
      <c r="H30304" s="34">
        <v>546</v>
      </c>
      <c r="I30304" s="34">
        <v>491</v>
      </c>
      <c r="J30304" s="34">
        <v>580</v>
      </c>
      <c r="K30304" s="34">
        <v>408</v>
      </c>
      <c r="L30304" s="34">
        <v>513</v>
      </c>
      <c r="M30304" s="34">
        <v>435</v>
      </c>
    </row>
    <row r="30305" spans="1:13" x14ac:dyDescent="0.2">
      <c r="A30305" s="34" t="s">
        <v>131199</v>
      </c>
      <c r="B30305" s="34">
        <v>795</v>
      </c>
      <c r="C30305" s="34">
        <v>772</v>
      </c>
      <c r="D30305" s="34">
        <v>1027</v>
      </c>
      <c r="E30305" s="34">
        <v>890</v>
      </c>
      <c r="F30305" s="34">
        <v>694</v>
      </c>
      <c r="G30305" s="34">
        <v>713</v>
      </c>
      <c r="H30305" s="34">
        <v>867</v>
      </c>
      <c r="I30305" s="34">
        <v>805</v>
      </c>
      <c r="J30305" s="34">
        <v>976</v>
      </c>
      <c r="K30305" s="34">
        <v>704</v>
      </c>
      <c r="L30305" s="34">
        <v>880</v>
      </c>
      <c r="M30305" s="34">
        <v>599</v>
      </c>
    </row>
    <row r="30306" spans="1:13" x14ac:dyDescent="0.2">
      <c r="A30306" s="34" t="s">
        <v>131200</v>
      </c>
      <c r="B30306" s="34">
        <v>553</v>
      </c>
      <c r="C30306" s="34">
        <v>539</v>
      </c>
      <c r="D30306" s="34">
        <v>590</v>
      </c>
      <c r="E30306" s="34">
        <v>638</v>
      </c>
      <c r="F30306" s="34">
        <v>591</v>
      </c>
      <c r="G30306" s="34">
        <v>537</v>
      </c>
      <c r="H30306" s="34">
        <v>575</v>
      </c>
      <c r="I30306" s="34">
        <v>587</v>
      </c>
      <c r="J30306" s="34">
        <v>588</v>
      </c>
      <c r="K30306" s="34">
        <v>529</v>
      </c>
      <c r="L30306" s="34">
        <v>577</v>
      </c>
      <c r="M30306" s="34">
        <v>525</v>
      </c>
    </row>
    <row r="30307" spans="1:13" x14ac:dyDescent="0.2">
      <c r="A30307" s="34" t="s">
        <v>131201</v>
      </c>
      <c r="B30307" s="34">
        <v>279</v>
      </c>
      <c r="C30307" s="34">
        <v>305</v>
      </c>
      <c r="D30307" s="34">
        <v>333</v>
      </c>
      <c r="E30307" s="34">
        <v>313</v>
      </c>
      <c r="F30307" s="34">
        <v>306</v>
      </c>
      <c r="G30307" s="34">
        <v>290</v>
      </c>
      <c r="H30307" s="34">
        <v>349</v>
      </c>
      <c r="I30307" s="34">
        <v>271</v>
      </c>
      <c r="J30307" s="34">
        <v>272</v>
      </c>
      <c r="K30307" s="34">
        <v>303</v>
      </c>
      <c r="L30307" s="34">
        <v>395</v>
      </c>
      <c r="M30307" s="34">
        <v>262</v>
      </c>
    </row>
    <row r="30308" spans="1:13" x14ac:dyDescent="0.2">
      <c r="A30308" s="34" t="s">
        <v>131202</v>
      </c>
      <c r="B30308" s="34">
        <v>430</v>
      </c>
      <c r="C30308" s="34">
        <v>388</v>
      </c>
      <c r="D30308" s="34">
        <v>438</v>
      </c>
      <c r="E30308" s="34">
        <v>430</v>
      </c>
      <c r="F30308" s="34">
        <v>396</v>
      </c>
      <c r="G30308" s="34">
        <v>409</v>
      </c>
      <c r="H30308" s="34">
        <v>483</v>
      </c>
      <c r="I30308" s="34">
        <v>360</v>
      </c>
      <c r="J30308" s="34">
        <v>373</v>
      </c>
      <c r="K30308" s="34">
        <v>344</v>
      </c>
      <c r="L30308" s="34">
        <v>367</v>
      </c>
      <c r="M30308" s="34">
        <v>312</v>
      </c>
    </row>
    <row r="30309" spans="1:13" x14ac:dyDescent="0.2">
      <c r="A30309" s="34" t="s">
        <v>131203</v>
      </c>
      <c r="B30309" s="34">
        <v>389</v>
      </c>
      <c r="C30309" s="34">
        <v>447</v>
      </c>
      <c r="D30309" s="34">
        <v>471</v>
      </c>
      <c r="E30309" s="34">
        <v>470</v>
      </c>
      <c r="F30309" s="34">
        <v>365</v>
      </c>
      <c r="G30309" s="34">
        <v>370</v>
      </c>
      <c r="H30309" s="34">
        <v>460</v>
      </c>
      <c r="I30309" s="34">
        <v>497</v>
      </c>
      <c r="J30309" s="34">
        <v>471</v>
      </c>
      <c r="K30309" s="34">
        <v>378</v>
      </c>
      <c r="L30309" s="34">
        <v>411</v>
      </c>
      <c r="M30309" s="34">
        <v>320</v>
      </c>
    </row>
    <row r="30310" spans="1:13" x14ac:dyDescent="0.2">
      <c r="A30310" s="34" t="s">
        <v>131204</v>
      </c>
      <c r="B30310" s="34">
        <v>156</v>
      </c>
      <c r="C30310" s="34">
        <v>144</v>
      </c>
      <c r="D30310" s="34">
        <v>150</v>
      </c>
      <c r="E30310" s="34">
        <v>185</v>
      </c>
      <c r="F30310" s="34">
        <v>156</v>
      </c>
      <c r="G30310" s="34">
        <v>165</v>
      </c>
      <c r="H30310" s="34">
        <v>182</v>
      </c>
      <c r="I30310" s="34">
        <v>131</v>
      </c>
      <c r="J30310" s="34">
        <v>187</v>
      </c>
      <c r="K30310" s="34">
        <v>148</v>
      </c>
      <c r="L30310" s="34">
        <v>181</v>
      </c>
      <c r="M30310" s="34">
        <v>100</v>
      </c>
    </row>
    <row r="30311" spans="1:13" x14ac:dyDescent="0.2">
      <c r="A30311" s="34" t="s">
        <v>131205</v>
      </c>
      <c r="B30311" s="34">
        <v>235</v>
      </c>
      <c r="C30311" s="34">
        <v>237</v>
      </c>
      <c r="D30311" s="34">
        <v>245</v>
      </c>
      <c r="E30311" s="34">
        <v>238</v>
      </c>
      <c r="F30311" s="34">
        <v>242</v>
      </c>
      <c r="G30311" s="34">
        <v>219</v>
      </c>
      <c r="H30311" s="34">
        <v>304</v>
      </c>
      <c r="I30311" s="34">
        <v>207</v>
      </c>
      <c r="J30311" s="34">
        <v>213</v>
      </c>
      <c r="K30311" s="34">
        <v>223</v>
      </c>
      <c r="L30311" s="34">
        <v>226</v>
      </c>
      <c r="M30311" s="34">
        <v>162</v>
      </c>
    </row>
    <row r="30312" spans="1:13" x14ac:dyDescent="0.2">
      <c r="A30312" s="34" t="s">
        <v>131206</v>
      </c>
      <c r="B30312" s="34">
        <v>217</v>
      </c>
      <c r="C30312" s="34">
        <v>220</v>
      </c>
      <c r="D30312" s="34">
        <v>237</v>
      </c>
      <c r="E30312" s="34">
        <v>244</v>
      </c>
      <c r="F30312" s="34">
        <v>197</v>
      </c>
      <c r="G30312" s="34">
        <v>202</v>
      </c>
      <c r="H30312" s="34">
        <v>256</v>
      </c>
      <c r="I30312" s="34">
        <v>196</v>
      </c>
      <c r="J30312" s="34">
        <v>224</v>
      </c>
      <c r="K30312" s="34">
        <v>184</v>
      </c>
      <c r="L30312" s="34">
        <v>234</v>
      </c>
      <c r="M30312" s="34">
        <v>162</v>
      </c>
    </row>
    <row r="30313" spans="1:13" x14ac:dyDescent="0.2">
      <c r="A30313" s="34" t="s">
        <v>131207</v>
      </c>
      <c r="B30313" s="34">
        <v>375</v>
      </c>
      <c r="C30313" s="34">
        <v>301</v>
      </c>
      <c r="D30313" s="34">
        <v>402</v>
      </c>
      <c r="E30313" s="34">
        <v>361</v>
      </c>
      <c r="F30313" s="34">
        <v>288</v>
      </c>
      <c r="G30313" s="34">
        <v>278</v>
      </c>
      <c r="H30313" s="34">
        <v>370</v>
      </c>
      <c r="I30313" s="34">
        <v>359</v>
      </c>
      <c r="J30313" s="34">
        <v>426</v>
      </c>
      <c r="K30313" s="34">
        <v>227</v>
      </c>
      <c r="L30313" s="34">
        <v>330</v>
      </c>
      <c r="M30313" s="34">
        <v>215</v>
      </c>
    </row>
    <row r="30314" spans="1:13" x14ac:dyDescent="0.2">
      <c r="A30314" s="34" t="s">
        <v>131208</v>
      </c>
      <c r="B30314" s="34">
        <v>213</v>
      </c>
      <c r="C30314" s="34">
        <v>255</v>
      </c>
      <c r="D30314" s="34">
        <v>246</v>
      </c>
      <c r="E30314" s="34">
        <v>286</v>
      </c>
      <c r="F30314" s="34">
        <v>243</v>
      </c>
      <c r="G30314" s="34">
        <v>218</v>
      </c>
      <c r="H30314" s="34">
        <v>317</v>
      </c>
      <c r="I30314" s="34">
        <v>243</v>
      </c>
      <c r="J30314" s="34">
        <v>277</v>
      </c>
      <c r="K30314" s="34">
        <v>198</v>
      </c>
      <c r="L30314" s="34">
        <v>196</v>
      </c>
      <c r="M30314" s="34">
        <v>195</v>
      </c>
    </row>
    <row r="30315" spans="1:13" x14ac:dyDescent="0.2">
      <c r="A30315" s="34" t="s">
        <v>131209</v>
      </c>
      <c r="B30315" s="34">
        <v>191</v>
      </c>
      <c r="C30315" s="34">
        <v>189</v>
      </c>
      <c r="D30315" s="34">
        <v>173</v>
      </c>
      <c r="E30315" s="34">
        <v>226</v>
      </c>
      <c r="F30315" s="34">
        <v>164</v>
      </c>
      <c r="G30315" s="34">
        <v>185</v>
      </c>
      <c r="H30315" s="34">
        <v>221</v>
      </c>
      <c r="I30315" s="34">
        <v>217</v>
      </c>
      <c r="J30315" s="34">
        <v>197</v>
      </c>
      <c r="K30315" s="34">
        <v>169</v>
      </c>
      <c r="L30315" s="34">
        <v>186</v>
      </c>
      <c r="M30315" s="34">
        <v>136</v>
      </c>
    </row>
    <row r="30316" spans="1:13" x14ac:dyDescent="0.2">
      <c r="A30316" s="34" t="s">
        <v>131210</v>
      </c>
      <c r="B30316" s="34">
        <v>506</v>
      </c>
      <c r="C30316" s="34">
        <v>463</v>
      </c>
      <c r="D30316" s="34">
        <v>531</v>
      </c>
      <c r="E30316" s="34">
        <v>456</v>
      </c>
      <c r="F30316" s="34">
        <v>435</v>
      </c>
      <c r="G30316" s="34">
        <v>424</v>
      </c>
      <c r="H30316" s="34">
        <v>590</v>
      </c>
      <c r="I30316" s="34">
        <v>448</v>
      </c>
      <c r="J30316" s="34">
        <v>536</v>
      </c>
      <c r="K30316" s="34">
        <v>387</v>
      </c>
      <c r="L30316" s="34">
        <v>560</v>
      </c>
      <c r="M30316" s="34">
        <v>324</v>
      </c>
    </row>
    <row r="30317" spans="1:13" x14ac:dyDescent="0.2">
      <c r="A30317" s="34" t="s">
        <v>131211</v>
      </c>
      <c r="B30317" s="34">
        <v>472</v>
      </c>
      <c r="C30317" s="34">
        <v>520</v>
      </c>
      <c r="D30317" s="34">
        <v>605</v>
      </c>
      <c r="E30317" s="34">
        <v>531</v>
      </c>
      <c r="F30317" s="34">
        <v>520</v>
      </c>
      <c r="G30317" s="34">
        <v>474</v>
      </c>
      <c r="H30317" s="34">
        <v>682</v>
      </c>
      <c r="I30317" s="34">
        <v>486</v>
      </c>
      <c r="J30317" s="34">
        <v>649</v>
      </c>
      <c r="K30317" s="34">
        <v>420</v>
      </c>
      <c r="L30317" s="34">
        <v>566</v>
      </c>
      <c r="M30317" s="34">
        <v>360</v>
      </c>
    </row>
    <row r="30318" spans="1:13" x14ac:dyDescent="0.2">
      <c r="A30318" s="34" t="s">
        <v>131212</v>
      </c>
      <c r="B30318" s="34">
        <v>160</v>
      </c>
      <c r="C30318" s="34">
        <v>174</v>
      </c>
      <c r="D30318" s="34">
        <v>153</v>
      </c>
      <c r="E30318" s="34">
        <v>204</v>
      </c>
      <c r="F30318" s="34">
        <v>173</v>
      </c>
      <c r="G30318" s="34">
        <v>141</v>
      </c>
      <c r="H30318" s="34">
        <v>219</v>
      </c>
      <c r="I30318" s="34">
        <v>196</v>
      </c>
      <c r="J30318" s="34">
        <v>171</v>
      </c>
      <c r="K30318" s="34">
        <v>173</v>
      </c>
      <c r="L30318" s="34">
        <v>221</v>
      </c>
      <c r="M30318" s="34">
        <v>108</v>
      </c>
    </row>
    <row r="30319" spans="1:13" x14ac:dyDescent="0.2">
      <c r="A30319" s="34" t="s">
        <v>131213</v>
      </c>
      <c r="B30319" s="34">
        <v>287</v>
      </c>
      <c r="C30319" s="34">
        <v>286</v>
      </c>
      <c r="D30319" s="34">
        <v>336</v>
      </c>
      <c r="E30319" s="34">
        <v>385</v>
      </c>
      <c r="F30319" s="34">
        <v>310</v>
      </c>
      <c r="G30319" s="34">
        <v>268</v>
      </c>
      <c r="H30319" s="34">
        <v>389</v>
      </c>
      <c r="I30319" s="34">
        <v>330</v>
      </c>
      <c r="J30319" s="34">
        <v>351</v>
      </c>
      <c r="K30319" s="34">
        <v>246</v>
      </c>
      <c r="L30319" s="34">
        <v>312</v>
      </c>
      <c r="M30319" s="34">
        <v>248</v>
      </c>
    </row>
    <row r="30320" spans="1:13" x14ac:dyDescent="0.2">
      <c r="A30320" s="34" t="s">
        <v>131214</v>
      </c>
      <c r="B30320" s="34">
        <v>400</v>
      </c>
      <c r="C30320" s="34">
        <v>386</v>
      </c>
      <c r="D30320" s="34">
        <v>455</v>
      </c>
      <c r="E30320" s="34">
        <v>406</v>
      </c>
      <c r="F30320" s="34">
        <v>349</v>
      </c>
      <c r="G30320" s="34">
        <v>364</v>
      </c>
      <c r="H30320" s="34">
        <v>462</v>
      </c>
      <c r="I30320" s="34">
        <v>383</v>
      </c>
      <c r="J30320" s="34">
        <v>369</v>
      </c>
      <c r="K30320" s="34">
        <v>312</v>
      </c>
      <c r="L30320" s="34">
        <v>346</v>
      </c>
      <c r="M30320" s="34">
        <v>307</v>
      </c>
    </row>
    <row r="30321" spans="1:13" x14ac:dyDescent="0.2">
      <c r="A30321" s="34" t="s">
        <v>131215</v>
      </c>
      <c r="B30321" s="34">
        <v>446</v>
      </c>
      <c r="C30321" s="34">
        <v>469</v>
      </c>
      <c r="D30321" s="34">
        <v>531</v>
      </c>
      <c r="E30321" s="34">
        <v>477</v>
      </c>
      <c r="F30321" s="34">
        <v>431</v>
      </c>
      <c r="G30321" s="34">
        <v>503</v>
      </c>
      <c r="H30321" s="34">
        <v>502</v>
      </c>
      <c r="I30321" s="34">
        <v>468</v>
      </c>
      <c r="J30321" s="34">
        <v>539</v>
      </c>
      <c r="K30321" s="34">
        <v>401</v>
      </c>
      <c r="L30321" s="34">
        <v>478</v>
      </c>
      <c r="M30321" s="34">
        <v>394</v>
      </c>
    </row>
    <row r="30322" spans="1:13" x14ac:dyDescent="0.2">
      <c r="A30322" s="34" t="s">
        <v>131216</v>
      </c>
      <c r="B30322" s="34">
        <v>375</v>
      </c>
      <c r="C30322" s="34">
        <v>493</v>
      </c>
      <c r="D30322" s="34">
        <v>428</v>
      </c>
      <c r="E30322" s="34">
        <v>565</v>
      </c>
      <c r="F30322" s="34">
        <v>483</v>
      </c>
      <c r="G30322" s="34">
        <v>463</v>
      </c>
      <c r="H30322" s="34">
        <v>504</v>
      </c>
      <c r="I30322" s="34">
        <v>555</v>
      </c>
      <c r="J30322" s="34">
        <v>514</v>
      </c>
      <c r="K30322" s="34">
        <v>380</v>
      </c>
      <c r="L30322" s="34">
        <v>400</v>
      </c>
      <c r="M30322" s="34">
        <v>345</v>
      </c>
    </row>
    <row r="30323" spans="1:13" x14ac:dyDescent="0.2">
      <c r="A30323" s="34" t="s">
        <v>131217</v>
      </c>
      <c r="B30323" s="34">
        <v>963</v>
      </c>
      <c r="C30323" s="34">
        <v>916</v>
      </c>
      <c r="D30323" s="34">
        <v>991</v>
      </c>
      <c r="E30323" s="34">
        <v>1015</v>
      </c>
      <c r="F30323" s="34">
        <v>928</v>
      </c>
      <c r="G30323" s="34">
        <v>863</v>
      </c>
      <c r="H30323" s="34">
        <v>1083</v>
      </c>
      <c r="I30323" s="34">
        <v>963</v>
      </c>
      <c r="J30323" s="34">
        <v>996</v>
      </c>
      <c r="K30323" s="34">
        <v>775</v>
      </c>
      <c r="L30323" s="34">
        <v>893</v>
      </c>
      <c r="M30323" s="34">
        <v>727</v>
      </c>
    </row>
    <row r="30324" spans="1:13" x14ac:dyDescent="0.2">
      <c r="A30324" s="34" t="s">
        <v>131218</v>
      </c>
      <c r="B30324" s="34">
        <v>1307</v>
      </c>
      <c r="C30324" s="34">
        <v>1429</v>
      </c>
      <c r="D30324" s="34">
        <v>1503</v>
      </c>
      <c r="E30324" s="34">
        <v>1400</v>
      </c>
      <c r="F30324" s="34">
        <v>1381</v>
      </c>
      <c r="G30324" s="34">
        <v>1295</v>
      </c>
      <c r="H30324" s="34">
        <v>1562</v>
      </c>
      <c r="I30324" s="34">
        <v>1334</v>
      </c>
      <c r="J30324" s="34">
        <v>1513</v>
      </c>
      <c r="K30324" s="34">
        <v>1182</v>
      </c>
      <c r="L30324" s="34">
        <v>1537</v>
      </c>
      <c r="M30324" s="34">
        <v>1117</v>
      </c>
    </row>
    <row r="30325" spans="1:13" x14ac:dyDescent="0.2">
      <c r="A30325" s="34" t="s">
        <v>131219</v>
      </c>
      <c r="B30325" s="34">
        <v>560</v>
      </c>
      <c r="C30325" s="34">
        <v>561</v>
      </c>
      <c r="D30325" s="34">
        <v>618</v>
      </c>
      <c r="E30325" s="34">
        <v>656</v>
      </c>
      <c r="F30325" s="34">
        <v>563</v>
      </c>
      <c r="G30325" s="34">
        <v>538</v>
      </c>
      <c r="H30325" s="34">
        <v>674</v>
      </c>
      <c r="I30325" s="34">
        <v>557</v>
      </c>
      <c r="J30325" s="34">
        <v>687</v>
      </c>
      <c r="K30325" s="34">
        <v>473</v>
      </c>
      <c r="L30325" s="34">
        <v>505</v>
      </c>
      <c r="M30325" s="34">
        <v>443</v>
      </c>
    </row>
    <row r="30326" spans="1:13" x14ac:dyDescent="0.2">
      <c r="A30326" s="34" t="s">
        <v>131220</v>
      </c>
      <c r="B30326" s="34">
        <v>410</v>
      </c>
      <c r="C30326" s="34">
        <v>554</v>
      </c>
      <c r="D30326" s="34">
        <v>493</v>
      </c>
      <c r="E30326" s="34">
        <v>526</v>
      </c>
      <c r="F30326" s="34">
        <v>404</v>
      </c>
      <c r="G30326" s="34">
        <v>444</v>
      </c>
      <c r="H30326" s="34">
        <v>492</v>
      </c>
      <c r="I30326" s="34">
        <v>539</v>
      </c>
      <c r="J30326" s="34">
        <v>463</v>
      </c>
      <c r="K30326" s="34">
        <v>432</v>
      </c>
      <c r="L30326" s="34">
        <v>484</v>
      </c>
      <c r="M30326" s="34">
        <v>391</v>
      </c>
    </row>
    <row r="30327" spans="1:13" x14ac:dyDescent="0.2">
      <c r="A30327" s="34" t="s">
        <v>131221</v>
      </c>
      <c r="B30327" s="34">
        <v>597</v>
      </c>
      <c r="C30327" s="34">
        <v>693</v>
      </c>
      <c r="D30327" s="34">
        <v>703</v>
      </c>
      <c r="E30327" s="34">
        <v>685</v>
      </c>
      <c r="F30327" s="34">
        <v>638</v>
      </c>
      <c r="G30327" s="34">
        <v>560</v>
      </c>
      <c r="H30327" s="34">
        <v>720</v>
      </c>
      <c r="I30327" s="34">
        <v>568</v>
      </c>
      <c r="J30327" s="34">
        <v>638</v>
      </c>
      <c r="K30327" s="34">
        <v>501</v>
      </c>
      <c r="L30327" s="34">
        <v>623</v>
      </c>
      <c r="M30327" s="34">
        <v>531</v>
      </c>
    </row>
    <row r="30328" spans="1:13" x14ac:dyDescent="0.2">
      <c r="A30328" s="34" t="s">
        <v>131222</v>
      </c>
      <c r="B30328" s="34">
        <v>326</v>
      </c>
      <c r="C30328" s="34">
        <v>398</v>
      </c>
      <c r="D30328" s="34">
        <v>369</v>
      </c>
      <c r="E30328" s="34">
        <v>397</v>
      </c>
      <c r="F30328" s="34">
        <v>351</v>
      </c>
      <c r="G30328" s="34">
        <v>404</v>
      </c>
      <c r="H30328" s="34">
        <v>366</v>
      </c>
      <c r="I30328" s="34">
        <v>367</v>
      </c>
      <c r="J30328" s="34">
        <v>361</v>
      </c>
      <c r="K30328" s="34">
        <v>301</v>
      </c>
      <c r="L30328" s="34">
        <v>365</v>
      </c>
      <c r="M30328" s="34">
        <v>337</v>
      </c>
    </row>
    <row r="30329" spans="1:13" x14ac:dyDescent="0.2">
      <c r="A30329" s="34" t="s">
        <v>131223</v>
      </c>
      <c r="B30329" s="34">
        <v>346</v>
      </c>
      <c r="C30329" s="34">
        <v>356</v>
      </c>
      <c r="D30329" s="34">
        <v>446</v>
      </c>
      <c r="E30329" s="34">
        <v>419</v>
      </c>
      <c r="F30329" s="34">
        <v>343</v>
      </c>
      <c r="G30329" s="34">
        <v>339</v>
      </c>
      <c r="H30329" s="34">
        <v>339</v>
      </c>
      <c r="I30329" s="34">
        <v>338</v>
      </c>
      <c r="J30329" s="34">
        <v>375</v>
      </c>
      <c r="K30329" s="34">
        <v>290</v>
      </c>
      <c r="L30329" s="34">
        <v>336</v>
      </c>
      <c r="M30329" s="34">
        <v>333</v>
      </c>
    </row>
    <row r="30330" spans="1:13" x14ac:dyDescent="0.2">
      <c r="A30330" s="34" t="s">
        <v>131224</v>
      </c>
      <c r="B30330" s="34">
        <v>244</v>
      </c>
      <c r="C30330" s="34">
        <v>222</v>
      </c>
      <c r="D30330" s="34">
        <v>264</v>
      </c>
      <c r="E30330" s="34">
        <v>246</v>
      </c>
      <c r="F30330" s="34">
        <v>213</v>
      </c>
      <c r="G30330" s="34">
        <v>236</v>
      </c>
      <c r="H30330" s="34">
        <v>256</v>
      </c>
      <c r="I30330" s="34">
        <v>230</v>
      </c>
      <c r="J30330" s="34">
        <v>231</v>
      </c>
      <c r="K30330" s="34">
        <v>195</v>
      </c>
      <c r="L30330" s="34">
        <v>223</v>
      </c>
      <c r="M30330" s="34">
        <v>166</v>
      </c>
    </row>
    <row r="30331" spans="1:13" x14ac:dyDescent="0.2">
      <c r="A30331" s="34" t="s">
        <v>131225</v>
      </c>
      <c r="B30331" s="34">
        <v>180</v>
      </c>
      <c r="C30331" s="34">
        <v>240</v>
      </c>
      <c r="D30331" s="34">
        <v>236</v>
      </c>
      <c r="E30331" s="34">
        <v>233</v>
      </c>
      <c r="F30331" s="34">
        <v>232</v>
      </c>
      <c r="G30331" s="34">
        <v>218</v>
      </c>
      <c r="H30331" s="34">
        <v>220</v>
      </c>
      <c r="I30331" s="34">
        <v>224</v>
      </c>
      <c r="J30331" s="34">
        <v>216</v>
      </c>
      <c r="K30331" s="34">
        <v>176</v>
      </c>
      <c r="L30331" s="34">
        <v>175</v>
      </c>
      <c r="M30331" s="34">
        <v>152</v>
      </c>
    </row>
    <row r="30332" spans="1:13" x14ac:dyDescent="0.2">
      <c r="A30332" s="34" t="s">
        <v>131226</v>
      </c>
      <c r="B30332" s="34">
        <v>503</v>
      </c>
      <c r="C30332" s="34">
        <v>361</v>
      </c>
      <c r="D30332" s="34">
        <v>442</v>
      </c>
      <c r="E30332" s="34">
        <v>413</v>
      </c>
      <c r="F30332" s="34">
        <v>373</v>
      </c>
      <c r="G30332" s="34">
        <v>356</v>
      </c>
      <c r="H30332" s="34">
        <v>492</v>
      </c>
      <c r="I30332" s="34">
        <v>439</v>
      </c>
      <c r="J30332" s="34">
        <v>422</v>
      </c>
      <c r="K30332" s="34">
        <v>301</v>
      </c>
      <c r="L30332" s="34">
        <v>374</v>
      </c>
      <c r="M30332" s="34">
        <v>328</v>
      </c>
    </row>
    <row r="30333" spans="1:13" x14ac:dyDescent="0.2">
      <c r="A30333" s="34" t="s">
        <v>131227</v>
      </c>
      <c r="B30333" s="34">
        <v>272</v>
      </c>
      <c r="C30333" s="34">
        <v>277</v>
      </c>
      <c r="D30333" s="34">
        <v>245</v>
      </c>
      <c r="E30333" s="34">
        <v>289</v>
      </c>
      <c r="F30333" s="34">
        <v>253</v>
      </c>
      <c r="G30333" s="34">
        <v>256</v>
      </c>
      <c r="H30333" s="34">
        <v>305</v>
      </c>
      <c r="I30333" s="34">
        <v>262</v>
      </c>
      <c r="J30333" s="34">
        <v>260</v>
      </c>
      <c r="K30333" s="34">
        <v>269</v>
      </c>
      <c r="L30333" s="34">
        <v>228</v>
      </c>
      <c r="M30333" s="34">
        <v>212</v>
      </c>
    </row>
    <row r="30334" spans="1:13" x14ac:dyDescent="0.2">
      <c r="A30334" s="34" t="s">
        <v>131228</v>
      </c>
      <c r="B30334" s="34">
        <v>274</v>
      </c>
      <c r="C30334" s="34">
        <v>273</v>
      </c>
      <c r="D30334" s="34">
        <v>306</v>
      </c>
      <c r="E30334" s="34">
        <v>326</v>
      </c>
      <c r="F30334" s="34">
        <v>327</v>
      </c>
      <c r="G30334" s="34">
        <v>248</v>
      </c>
      <c r="H30334" s="34">
        <v>347</v>
      </c>
      <c r="I30334" s="34">
        <v>330</v>
      </c>
      <c r="J30334" s="34">
        <v>342</v>
      </c>
      <c r="K30334" s="34">
        <v>240</v>
      </c>
      <c r="L30334" s="34">
        <v>353</v>
      </c>
      <c r="M30334" s="34">
        <v>228</v>
      </c>
    </row>
    <row r="30335" spans="1:13" x14ac:dyDescent="0.2">
      <c r="A30335" s="34" t="s">
        <v>131229</v>
      </c>
      <c r="B30335" s="34">
        <v>937</v>
      </c>
      <c r="C30335" s="34">
        <v>801</v>
      </c>
      <c r="D30335" s="34">
        <v>1046</v>
      </c>
      <c r="E30335" s="34">
        <v>1080</v>
      </c>
      <c r="F30335" s="34">
        <v>923</v>
      </c>
      <c r="G30335" s="34">
        <v>874</v>
      </c>
      <c r="H30335" s="34">
        <v>1104</v>
      </c>
      <c r="I30335" s="34">
        <v>958</v>
      </c>
      <c r="J30335" s="34">
        <v>1032</v>
      </c>
      <c r="K30335" s="34">
        <v>745</v>
      </c>
      <c r="L30335" s="34">
        <v>1090</v>
      </c>
      <c r="M30335" s="34">
        <v>705</v>
      </c>
    </row>
    <row r="30336" spans="1:13" x14ac:dyDescent="0.2">
      <c r="A30336" s="34" t="s">
        <v>131230</v>
      </c>
      <c r="B30336" s="34">
        <v>282</v>
      </c>
      <c r="C30336" s="34">
        <v>256</v>
      </c>
      <c r="D30336" s="34">
        <v>341</v>
      </c>
      <c r="E30336" s="34">
        <v>255</v>
      </c>
      <c r="F30336" s="34">
        <v>270</v>
      </c>
      <c r="G30336" s="34">
        <v>228</v>
      </c>
      <c r="H30336" s="34">
        <v>303</v>
      </c>
      <c r="I30336" s="34">
        <v>280</v>
      </c>
      <c r="J30336" s="34">
        <v>260</v>
      </c>
      <c r="K30336" s="34">
        <v>234</v>
      </c>
      <c r="L30336" s="34">
        <v>251</v>
      </c>
      <c r="M30336" s="34">
        <v>188</v>
      </c>
    </row>
    <row r="30337" spans="1:13" x14ac:dyDescent="0.2">
      <c r="A30337" s="34" t="s">
        <v>131231</v>
      </c>
      <c r="B30337" s="34">
        <v>485</v>
      </c>
      <c r="C30337" s="34">
        <v>458</v>
      </c>
      <c r="D30337" s="34">
        <v>523</v>
      </c>
      <c r="E30337" s="34">
        <v>540</v>
      </c>
      <c r="F30337" s="34">
        <v>476</v>
      </c>
      <c r="G30337" s="34">
        <v>456</v>
      </c>
      <c r="H30337" s="34">
        <v>571</v>
      </c>
      <c r="I30337" s="34">
        <v>539</v>
      </c>
      <c r="J30337" s="34">
        <v>647</v>
      </c>
      <c r="K30337" s="34">
        <v>411</v>
      </c>
      <c r="L30337" s="34">
        <v>540</v>
      </c>
      <c r="M30337" s="34">
        <v>352</v>
      </c>
    </row>
    <row r="30338" spans="1:13" x14ac:dyDescent="0.2">
      <c r="A30338" s="34" t="s">
        <v>131232</v>
      </c>
      <c r="B30338" s="34">
        <v>239</v>
      </c>
      <c r="C30338" s="34">
        <v>215</v>
      </c>
      <c r="D30338" s="34">
        <v>271</v>
      </c>
      <c r="E30338" s="34">
        <v>238</v>
      </c>
      <c r="F30338" s="34">
        <v>206</v>
      </c>
      <c r="G30338" s="34">
        <v>208</v>
      </c>
      <c r="H30338" s="34">
        <v>265</v>
      </c>
      <c r="I30338" s="34">
        <v>255</v>
      </c>
      <c r="J30338" s="34">
        <v>207</v>
      </c>
      <c r="K30338" s="34">
        <v>206</v>
      </c>
      <c r="L30338" s="34">
        <v>241</v>
      </c>
      <c r="M30338" s="34">
        <v>190</v>
      </c>
    </row>
    <row r="30339" spans="1:13" x14ac:dyDescent="0.2">
      <c r="A30339" s="34" t="s">
        <v>131233</v>
      </c>
      <c r="B30339" s="34">
        <v>889</v>
      </c>
      <c r="C30339" s="34">
        <v>886</v>
      </c>
      <c r="D30339" s="34">
        <v>932</v>
      </c>
      <c r="E30339" s="34">
        <v>760</v>
      </c>
      <c r="F30339" s="34">
        <v>696</v>
      </c>
      <c r="G30339" s="34">
        <v>734</v>
      </c>
      <c r="H30339" s="34">
        <v>895</v>
      </c>
      <c r="I30339" s="34">
        <v>764</v>
      </c>
      <c r="J30339" s="34">
        <v>992</v>
      </c>
      <c r="K30339" s="34">
        <v>675</v>
      </c>
      <c r="L30339" s="34">
        <v>891</v>
      </c>
      <c r="M30339" s="34">
        <v>625</v>
      </c>
    </row>
    <row r="30340" spans="1:13" x14ac:dyDescent="0.2">
      <c r="A30340" s="34" t="s">
        <v>131234</v>
      </c>
      <c r="B30340" s="34">
        <v>415</v>
      </c>
      <c r="C30340" s="34">
        <v>584</v>
      </c>
      <c r="D30340" s="34">
        <v>592</v>
      </c>
      <c r="E30340" s="34">
        <v>623</v>
      </c>
      <c r="F30340" s="34">
        <v>467</v>
      </c>
      <c r="G30340" s="34">
        <v>564</v>
      </c>
      <c r="H30340" s="34">
        <v>568</v>
      </c>
      <c r="I30340" s="34">
        <v>558</v>
      </c>
      <c r="J30340" s="34">
        <v>581</v>
      </c>
      <c r="K30340" s="34">
        <v>531</v>
      </c>
      <c r="L30340" s="34">
        <v>498</v>
      </c>
      <c r="M30340" s="34">
        <v>412</v>
      </c>
    </row>
    <row r="30341" spans="1:13" x14ac:dyDescent="0.2">
      <c r="A30341" s="34" t="s">
        <v>131235</v>
      </c>
      <c r="B30341" s="34">
        <v>797</v>
      </c>
      <c r="C30341" s="34">
        <v>764</v>
      </c>
      <c r="D30341" s="34">
        <v>728</v>
      </c>
      <c r="E30341" s="34">
        <v>777</v>
      </c>
      <c r="F30341" s="34">
        <v>774</v>
      </c>
      <c r="G30341" s="34">
        <v>718</v>
      </c>
      <c r="H30341" s="34">
        <v>906</v>
      </c>
      <c r="I30341" s="34">
        <v>729</v>
      </c>
      <c r="J30341" s="34">
        <v>791</v>
      </c>
      <c r="K30341" s="34">
        <v>625</v>
      </c>
      <c r="L30341" s="34">
        <v>791</v>
      </c>
      <c r="M30341" s="34">
        <v>582</v>
      </c>
    </row>
    <row r="30342" spans="1:13" x14ac:dyDescent="0.2">
      <c r="A30342" s="34" t="s">
        <v>131236</v>
      </c>
      <c r="B30342" s="34">
        <v>462</v>
      </c>
      <c r="C30342" s="34">
        <v>490</v>
      </c>
      <c r="D30342" s="34">
        <v>499</v>
      </c>
      <c r="E30342" s="34">
        <v>523</v>
      </c>
      <c r="F30342" s="34">
        <v>420</v>
      </c>
      <c r="G30342" s="34">
        <v>439</v>
      </c>
      <c r="H30342" s="34">
        <v>604</v>
      </c>
      <c r="I30342" s="34">
        <v>482</v>
      </c>
      <c r="J30342" s="34">
        <v>516</v>
      </c>
      <c r="K30342" s="34">
        <v>467</v>
      </c>
      <c r="L30342" s="34">
        <v>499</v>
      </c>
      <c r="M30342" s="34">
        <v>349</v>
      </c>
    </row>
    <row r="30343" spans="1:13" x14ac:dyDescent="0.2">
      <c r="A30343" s="34" t="s">
        <v>131237</v>
      </c>
      <c r="B30343" s="34">
        <v>1040</v>
      </c>
      <c r="C30343" s="34">
        <v>1123</v>
      </c>
      <c r="D30343" s="34">
        <v>1323</v>
      </c>
      <c r="E30343" s="34">
        <v>1266</v>
      </c>
      <c r="F30343" s="34">
        <v>1082</v>
      </c>
      <c r="G30343" s="34">
        <v>1071</v>
      </c>
      <c r="H30343" s="34">
        <v>1178</v>
      </c>
      <c r="I30343" s="34">
        <v>1072</v>
      </c>
      <c r="J30343" s="34">
        <v>1211</v>
      </c>
      <c r="K30343" s="34">
        <v>925</v>
      </c>
      <c r="L30343" s="34">
        <v>1019</v>
      </c>
      <c r="M30343" s="34">
        <v>881</v>
      </c>
    </row>
    <row r="30344" spans="1:13" x14ac:dyDescent="0.2">
      <c r="A30344" s="34" t="s">
        <v>131238</v>
      </c>
      <c r="B30344" s="34">
        <v>546</v>
      </c>
      <c r="C30344" s="34">
        <v>671</v>
      </c>
      <c r="D30344" s="34">
        <v>681</v>
      </c>
      <c r="E30344" s="34">
        <v>741</v>
      </c>
      <c r="F30344" s="34">
        <v>561</v>
      </c>
      <c r="G30344" s="34">
        <v>599</v>
      </c>
      <c r="H30344" s="34">
        <v>771</v>
      </c>
      <c r="I30344" s="34">
        <v>697</v>
      </c>
      <c r="J30344" s="34">
        <v>695</v>
      </c>
      <c r="K30344" s="34">
        <v>498</v>
      </c>
      <c r="L30344" s="34">
        <v>663</v>
      </c>
      <c r="M30344" s="34">
        <v>456</v>
      </c>
    </row>
    <row r="30345" spans="1:13" x14ac:dyDescent="0.2">
      <c r="A30345" s="34" t="s">
        <v>131239</v>
      </c>
      <c r="B30345" s="34">
        <v>755</v>
      </c>
      <c r="C30345" s="34">
        <v>958</v>
      </c>
      <c r="D30345" s="34">
        <v>986</v>
      </c>
      <c r="E30345" s="34">
        <v>1059</v>
      </c>
      <c r="F30345" s="34">
        <v>818</v>
      </c>
      <c r="G30345" s="34">
        <v>966</v>
      </c>
      <c r="H30345" s="34">
        <v>1000</v>
      </c>
      <c r="I30345" s="34">
        <v>959</v>
      </c>
      <c r="J30345" s="34">
        <v>916</v>
      </c>
      <c r="K30345" s="34">
        <v>760</v>
      </c>
      <c r="L30345" s="34">
        <v>797</v>
      </c>
      <c r="M30345" s="34">
        <v>744</v>
      </c>
    </row>
    <row r="30346" spans="1:13" x14ac:dyDescent="0.2">
      <c r="A30346" s="34" t="s">
        <v>131240</v>
      </c>
      <c r="B30346" s="34">
        <v>650</v>
      </c>
      <c r="C30346" s="34">
        <v>719</v>
      </c>
      <c r="D30346" s="34">
        <v>649</v>
      </c>
      <c r="E30346" s="34">
        <v>677</v>
      </c>
      <c r="F30346" s="34">
        <v>589</v>
      </c>
      <c r="G30346" s="34">
        <v>566</v>
      </c>
      <c r="H30346" s="34">
        <v>707</v>
      </c>
      <c r="I30346" s="34">
        <v>701</v>
      </c>
      <c r="J30346" s="34">
        <v>644</v>
      </c>
      <c r="K30346" s="34">
        <v>505</v>
      </c>
      <c r="L30346" s="34">
        <v>627</v>
      </c>
      <c r="M30346" s="34">
        <v>480</v>
      </c>
    </row>
    <row r="30347" spans="1:13" x14ac:dyDescent="0.2">
      <c r="A30347" s="34" t="s">
        <v>131241</v>
      </c>
      <c r="B30347" s="34">
        <v>708</v>
      </c>
      <c r="C30347" s="34">
        <v>633</v>
      </c>
      <c r="D30347" s="34">
        <v>719</v>
      </c>
      <c r="E30347" s="34">
        <v>661</v>
      </c>
      <c r="F30347" s="34">
        <v>704</v>
      </c>
      <c r="G30347" s="34">
        <v>600</v>
      </c>
      <c r="H30347" s="34">
        <v>738</v>
      </c>
      <c r="I30347" s="34">
        <v>623</v>
      </c>
      <c r="J30347" s="34">
        <v>716</v>
      </c>
      <c r="K30347" s="34">
        <v>550</v>
      </c>
      <c r="L30347" s="34">
        <v>730</v>
      </c>
      <c r="M30347" s="34">
        <v>516</v>
      </c>
    </row>
    <row r="30348" spans="1:13" x14ac:dyDescent="0.2">
      <c r="A30348" s="34" t="s">
        <v>131242</v>
      </c>
      <c r="B30348" s="34">
        <v>392</v>
      </c>
      <c r="C30348" s="34">
        <v>509</v>
      </c>
      <c r="D30348" s="34">
        <v>380</v>
      </c>
      <c r="E30348" s="34">
        <v>550</v>
      </c>
      <c r="F30348" s="34">
        <v>412</v>
      </c>
      <c r="G30348" s="34">
        <v>487</v>
      </c>
      <c r="H30348" s="34">
        <v>463</v>
      </c>
      <c r="I30348" s="34">
        <v>475</v>
      </c>
      <c r="J30348" s="34">
        <v>425</v>
      </c>
      <c r="K30348" s="34">
        <v>393</v>
      </c>
      <c r="L30348" s="34">
        <v>432</v>
      </c>
      <c r="M30348" s="34">
        <v>375</v>
      </c>
    </row>
    <row r="30349" spans="1:13" x14ac:dyDescent="0.2">
      <c r="A30349" s="34" t="s">
        <v>131243</v>
      </c>
      <c r="B30349" s="34">
        <v>644</v>
      </c>
      <c r="C30349" s="34">
        <v>563</v>
      </c>
      <c r="D30349" s="34">
        <v>585</v>
      </c>
      <c r="E30349" s="34">
        <v>596</v>
      </c>
      <c r="F30349" s="34">
        <v>506</v>
      </c>
      <c r="G30349" s="34">
        <v>514</v>
      </c>
      <c r="H30349" s="34">
        <v>702</v>
      </c>
      <c r="I30349" s="34">
        <v>525</v>
      </c>
      <c r="J30349" s="34">
        <v>611</v>
      </c>
      <c r="K30349" s="34">
        <v>493</v>
      </c>
      <c r="L30349" s="34">
        <v>585</v>
      </c>
      <c r="M30349" s="34">
        <v>478</v>
      </c>
    </row>
    <row r="30350" spans="1:13" x14ac:dyDescent="0.2">
      <c r="A30350" s="34" t="s">
        <v>131244</v>
      </c>
      <c r="B30350" s="34">
        <v>561</v>
      </c>
      <c r="C30350" s="34">
        <v>665</v>
      </c>
      <c r="D30350" s="34">
        <v>565</v>
      </c>
      <c r="E30350" s="34">
        <v>733</v>
      </c>
      <c r="F30350" s="34">
        <v>521</v>
      </c>
      <c r="G30350" s="34">
        <v>655</v>
      </c>
      <c r="H30350" s="34">
        <v>634</v>
      </c>
      <c r="I30350" s="34">
        <v>651</v>
      </c>
      <c r="J30350" s="34">
        <v>607</v>
      </c>
      <c r="K30350" s="34">
        <v>530</v>
      </c>
      <c r="L30350" s="34">
        <v>600</v>
      </c>
      <c r="M30350" s="34">
        <v>480</v>
      </c>
    </row>
    <row r="30351" spans="1:13" x14ac:dyDescent="0.2">
      <c r="A30351" s="34" t="s">
        <v>131245</v>
      </c>
      <c r="B30351" s="34">
        <v>521</v>
      </c>
      <c r="C30351" s="34">
        <v>597</v>
      </c>
      <c r="D30351" s="34">
        <v>674</v>
      </c>
      <c r="E30351" s="34">
        <v>676</v>
      </c>
      <c r="F30351" s="34">
        <v>518</v>
      </c>
      <c r="G30351" s="34">
        <v>531</v>
      </c>
      <c r="H30351" s="34">
        <v>630</v>
      </c>
      <c r="I30351" s="34">
        <v>545</v>
      </c>
      <c r="J30351" s="34">
        <v>593</v>
      </c>
      <c r="K30351" s="34">
        <v>452</v>
      </c>
      <c r="L30351" s="34">
        <v>503</v>
      </c>
      <c r="M30351" s="34">
        <v>401</v>
      </c>
    </row>
    <row r="30352" spans="1:13" x14ac:dyDescent="0.2">
      <c r="A30352" s="34" t="s">
        <v>131246</v>
      </c>
      <c r="B30352" s="34">
        <v>399</v>
      </c>
      <c r="C30352" s="34">
        <v>518</v>
      </c>
      <c r="D30352" s="34">
        <v>532</v>
      </c>
      <c r="E30352" s="34">
        <v>589</v>
      </c>
      <c r="F30352" s="34">
        <v>423</v>
      </c>
      <c r="G30352" s="34">
        <v>474</v>
      </c>
      <c r="H30352" s="34">
        <v>497</v>
      </c>
      <c r="I30352" s="34">
        <v>543</v>
      </c>
      <c r="J30352" s="34">
        <v>522</v>
      </c>
      <c r="K30352" s="34">
        <v>377</v>
      </c>
      <c r="L30352" s="34">
        <v>448</v>
      </c>
      <c r="M30352" s="34">
        <v>403</v>
      </c>
    </row>
    <row r="30353" spans="1:13" x14ac:dyDescent="0.2">
      <c r="A30353" s="34" t="s">
        <v>131247</v>
      </c>
      <c r="B30353" s="34">
        <v>427</v>
      </c>
      <c r="C30353" s="34">
        <v>474</v>
      </c>
      <c r="D30353" s="34">
        <v>453</v>
      </c>
      <c r="E30353" s="34">
        <v>463</v>
      </c>
      <c r="F30353" s="34">
        <v>407</v>
      </c>
      <c r="G30353" s="34">
        <v>491</v>
      </c>
      <c r="H30353" s="34">
        <v>484</v>
      </c>
      <c r="I30353" s="34">
        <v>412</v>
      </c>
      <c r="J30353" s="34">
        <v>382</v>
      </c>
      <c r="K30353" s="34">
        <v>389</v>
      </c>
      <c r="L30353" s="34">
        <v>423</v>
      </c>
      <c r="M30353" s="34">
        <v>329</v>
      </c>
    </row>
    <row r="30354" spans="1:13" x14ac:dyDescent="0.2">
      <c r="A30354" s="34" t="s">
        <v>131248</v>
      </c>
      <c r="B30354" s="34">
        <v>308</v>
      </c>
      <c r="C30354" s="34">
        <v>294</v>
      </c>
      <c r="D30354" s="34">
        <v>342</v>
      </c>
      <c r="E30354" s="34">
        <v>325</v>
      </c>
      <c r="F30354" s="34">
        <v>352</v>
      </c>
      <c r="G30354" s="34">
        <v>294</v>
      </c>
      <c r="H30354" s="34">
        <v>410</v>
      </c>
      <c r="I30354" s="34">
        <v>271</v>
      </c>
      <c r="J30354" s="34">
        <v>385</v>
      </c>
      <c r="K30354" s="34">
        <v>257</v>
      </c>
      <c r="L30354" s="34">
        <v>363</v>
      </c>
      <c r="M30354" s="34">
        <v>246</v>
      </c>
    </row>
    <row r="30355" spans="1:13" x14ac:dyDescent="0.2">
      <c r="A30355" s="34" t="s">
        <v>131249</v>
      </c>
      <c r="B30355" s="34">
        <v>387</v>
      </c>
      <c r="C30355" s="34">
        <v>405</v>
      </c>
      <c r="D30355" s="34">
        <v>417</v>
      </c>
      <c r="E30355" s="34">
        <v>403</v>
      </c>
      <c r="F30355" s="34">
        <v>383</v>
      </c>
      <c r="G30355" s="34">
        <v>409</v>
      </c>
      <c r="H30355" s="34">
        <v>459</v>
      </c>
      <c r="I30355" s="34">
        <v>370</v>
      </c>
      <c r="J30355" s="34">
        <v>420</v>
      </c>
      <c r="K30355" s="34">
        <v>338</v>
      </c>
      <c r="L30355" s="34">
        <v>421</v>
      </c>
      <c r="M30355" s="34">
        <v>275</v>
      </c>
    </row>
    <row r="30356" spans="1:13" x14ac:dyDescent="0.2">
      <c r="A30356" s="34" t="s">
        <v>131250</v>
      </c>
      <c r="B30356" s="34">
        <v>393</v>
      </c>
      <c r="C30356" s="34">
        <v>367</v>
      </c>
      <c r="D30356" s="34">
        <v>373</v>
      </c>
      <c r="E30356" s="34">
        <v>458</v>
      </c>
      <c r="F30356" s="34">
        <v>400</v>
      </c>
      <c r="G30356" s="34">
        <v>350</v>
      </c>
      <c r="H30356" s="34">
        <v>431</v>
      </c>
      <c r="I30356" s="34">
        <v>437</v>
      </c>
      <c r="J30356" s="34">
        <v>428</v>
      </c>
      <c r="K30356" s="34">
        <v>314</v>
      </c>
      <c r="L30356" s="34">
        <v>461</v>
      </c>
      <c r="M30356" s="34">
        <v>281</v>
      </c>
    </row>
    <row r="30357" spans="1:13" x14ac:dyDescent="0.2">
      <c r="A30357" s="34" t="s">
        <v>131251</v>
      </c>
      <c r="B30357" s="34">
        <v>786</v>
      </c>
      <c r="C30357" s="34">
        <v>759</v>
      </c>
      <c r="D30357" s="34">
        <v>762</v>
      </c>
      <c r="E30357" s="34">
        <v>763</v>
      </c>
      <c r="F30357" s="34">
        <v>675</v>
      </c>
      <c r="G30357" s="34">
        <v>711</v>
      </c>
      <c r="H30357" s="34">
        <v>913</v>
      </c>
      <c r="I30357" s="34">
        <v>743</v>
      </c>
      <c r="J30357" s="34">
        <v>829</v>
      </c>
      <c r="K30357" s="34">
        <v>646</v>
      </c>
      <c r="L30357" s="34">
        <v>772</v>
      </c>
      <c r="M30357" s="34">
        <v>533</v>
      </c>
    </row>
    <row r="30358" spans="1:13" x14ac:dyDescent="0.2">
      <c r="A30358" s="34" t="s">
        <v>131252</v>
      </c>
      <c r="B30358" s="34">
        <v>724</v>
      </c>
      <c r="C30358" s="34">
        <v>595</v>
      </c>
      <c r="D30358" s="34">
        <v>754</v>
      </c>
      <c r="E30358" s="34">
        <v>676</v>
      </c>
      <c r="F30358" s="34">
        <v>674</v>
      </c>
      <c r="G30358" s="34">
        <v>588</v>
      </c>
      <c r="H30358" s="34">
        <v>839</v>
      </c>
      <c r="I30358" s="34">
        <v>618</v>
      </c>
      <c r="J30358" s="34">
        <v>775</v>
      </c>
      <c r="K30358" s="34">
        <v>551</v>
      </c>
      <c r="L30358" s="34">
        <v>674</v>
      </c>
      <c r="M30358" s="34">
        <v>464</v>
      </c>
    </row>
    <row r="30359" spans="1:13" x14ac:dyDescent="0.2">
      <c r="A30359" s="34" t="s">
        <v>131253</v>
      </c>
      <c r="B30359" s="34">
        <v>376</v>
      </c>
      <c r="C30359" s="34">
        <v>411</v>
      </c>
      <c r="D30359" s="34">
        <v>450</v>
      </c>
      <c r="E30359" s="34">
        <v>381</v>
      </c>
      <c r="F30359" s="34">
        <v>350</v>
      </c>
      <c r="G30359" s="34">
        <v>379</v>
      </c>
      <c r="H30359" s="34">
        <v>486</v>
      </c>
      <c r="I30359" s="34">
        <v>417</v>
      </c>
      <c r="J30359" s="34">
        <v>415</v>
      </c>
      <c r="K30359" s="34">
        <v>340</v>
      </c>
      <c r="L30359" s="34">
        <v>362</v>
      </c>
      <c r="M30359" s="34">
        <v>331</v>
      </c>
    </row>
    <row r="30360" spans="1:13" x14ac:dyDescent="0.2">
      <c r="A30360" s="34" t="s">
        <v>131254</v>
      </c>
      <c r="B30360" s="34">
        <v>508</v>
      </c>
      <c r="C30360" s="34">
        <v>519</v>
      </c>
      <c r="D30360" s="34">
        <v>600</v>
      </c>
      <c r="E30360" s="34">
        <v>498</v>
      </c>
      <c r="F30360" s="34">
        <v>486</v>
      </c>
      <c r="G30360" s="34">
        <v>460</v>
      </c>
      <c r="H30360" s="34">
        <v>590</v>
      </c>
      <c r="I30360" s="34">
        <v>476</v>
      </c>
      <c r="J30360" s="34">
        <v>542</v>
      </c>
      <c r="K30360" s="34">
        <v>435</v>
      </c>
      <c r="L30360" s="34">
        <v>496</v>
      </c>
      <c r="M30360" s="34">
        <v>381</v>
      </c>
    </row>
    <row r="30361" spans="1:13" x14ac:dyDescent="0.2">
      <c r="A30361" s="34" t="s">
        <v>131255</v>
      </c>
      <c r="B30361" s="34">
        <v>604</v>
      </c>
      <c r="C30361" s="34">
        <v>653</v>
      </c>
      <c r="D30361" s="34">
        <v>702</v>
      </c>
      <c r="E30361" s="34">
        <v>710</v>
      </c>
      <c r="F30361" s="34">
        <v>575</v>
      </c>
      <c r="G30361" s="34">
        <v>723</v>
      </c>
      <c r="H30361" s="34">
        <v>811</v>
      </c>
      <c r="I30361" s="34">
        <v>655</v>
      </c>
      <c r="J30361" s="34">
        <v>715</v>
      </c>
      <c r="K30361" s="34">
        <v>527</v>
      </c>
      <c r="L30361" s="34">
        <v>722</v>
      </c>
      <c r="M30361" s="34">
        <v>496</v>
      </c>
    </row>
    <row r="30362" spans="1:13" x14ac:dyDescent="0.2">
      <c r="A30362" s="34" t="s">
        <v>131256</v>
      </c>
      <c r="B30362" s="34">
        <v>433</v>
      </c>
      <c r="C30362" s="34">
        <v>506</v>
      </c>
      <c r="D30362" s="34">
        <v>453</v>
      </c>
      <c r="E30362" s="34">
        <v>485</v>
      </c>
      <c r="F30362" s="34">
        <v>446</v>
      </c>
      <c r="G30362" s="34">
        <v>438</v>
      </c>
      <c r="H30362" s="34">
        <v>544</v>
      </c>
      <c r="I30362" s="34">
        <v>448</v>
      </c>
      <c r="J30362" s="34">
        <v>440</v>
      </c>
      <c r="K30362" s="34">
        <v>362</v>
      </c>
      <c r="L30362" s="34">
        <v>419</v>
      </c>
      <c r="M30362" s="34">
        <v>297</v>
      </c>
    </row>
    <row r="30363" spans="1:13" x14ac:dyDescent="0.2">
      <c r="A30363" s="34" t="s">
        <v>131257</v>
      </c>
      <c r="B30363" s="34">
        <v>488</v>
      </c>
      <c r="C30363" s="34">
        <v>590</v>
      </c>
      <c r="D30363" s="34">
        <v>616</v>
      </c>
      <c r="E30363" s="34">
        <v>724</v>
      </c>
      <c r="F30363" s="34">
        <v>554</v>
      </c>
      <c r="G30363" s="34">
        <v>598</v>
      </c>
      <c r="H30363" s="34">
        <v>608</v>
      </c>
      <c r="I30363" s="34">
        <v>672</v>
      </c>
      <c r="J30363" s="34">
        <v>626</v>
      </c>
      <c r="K30363" s="34">
        <v>507</v>
      </c>
      <c r="L30363" s="34">
        <v>513</v>
      </c>
      <c r="M30363" s="34">
        <v>461</v>
      </c>
    </row>
    <row r="30364" spans="1:13" x14ac:dyDescent="0.2">
      <c r="A30364" s="34" t="s">
        <v>131258</v>
      </c>
      <c r="B30364" s="34">
        <v>518</v>
      </c>
      <c r="C30364" s="34">
        <v>634</v>
      </c>
      <c r="D30364" s="34">
        <v>543</v>
      </c>
      <c r="E30364" s="34">
        <v>616</v>
      </c>
      <c r="F30364" s="34">
        <v>524</v>
      </c>
      <c r="G30364" s="34">
        <v>572</v>
      </c>
      <c r="H30364" s="34">
        <v>619</v>
      </c>
      <c r="I30364" s="34">
        <v>630</v>
      </c>
      <c r="J30364" s="34">
        <v>658</v>
      </c>
      <c r="K30364" s="34">
        <v>502</v>
      </c>
      <c r="L30364" s="34">
        <v>577</v>
      </c>
      <c r="M30364" s="34">
        <v>453</v>
      </c>
    </row>
    <row r="30365" spans="1:13" x14ac:dyDescent="0.2">
      <c r="A30365" s="34" t="s">
        <v>131259</v>
      </c>
      <c r="B30365" s="34">
        <v>626</v>
      </c>
      <c r="C30365" s="34">
        <v>629</v>
      </c>
      <c r="D30365" s="34">
        <v>689</v>
      </c>
      <c r="E30365" s="34">
        <v>643</v>
      </c>
      <c r="F30365" s="34">
        <v>684</v>
      </c>
      <c r="G30365" s="34">
        <v>556</v>
      </c>
      <c r="H30365" s="34">
        <v>673</v>
      </c>
      <c r="I30365" s="34">
        <v>615</v>
      </c>
      <c r="J30365" s="34">
        <v>716</v>
      </c>
      <c r="K30365" s="34">
        <v>575</v>
      </c>
      <c r="L30365" s="34">
        <v>630</v>
      </c>
      <c r="M30365" s="34">
        <v>469</v>
      </c>
    </row>
    <row r="30366" spans="1:13" x14ac:dyDescent="0.2">
      <c r="A30366" s="34" t="s">
        <v>131260</v>
      </c>
      <c r="B30366" s="34">
        <v>1150</v>
      </c>
      <c r="C30366" s="34">
        <v>1043</v>
      </c>
      <c r="D30366" s="34">
        <v>1284</v>
      </c>
      <c r="E30366" s="34">
        <v>1205</v>
      </c>
      <c r="F30366" s="34">
        <v>999</v>
      </c>
      <c r="G30366" s="34">
        <v>1013</v>
      </c>
      <c r="H30366" s="34">
        <v>1309</v>
      </c>
      <c r="I30366" s="34">
        <v>1174</v>
      </c>
      <c r="J30366" s="34">
        <v>1184</v>
      </c>
      <c r="K30366" s="34">
        <v>882</v>
      </c>
      <c r="L30366" s="34">
        <v>1186</v>
      </c>
      <c r="M30366" s="34">
        <v>884</v>
      </c>
    </row>
    <row r="30367" spans="1:13" x14ac:dyDescent="0.2">
      <c r="A30367" s="34" t="s">
        <v>131261</v>
      </c>
      <c r="B30367" s="34">
        <v>784</v>
      </c>
      <c r="C30367" s="34">
        <v>794</v>
      </c>
      <c r="D30367" s="34">
        <v>826</v>
      </c>
      <c r="E30367" s="34">
        <v>776</v>
      </c>
      <c r="F30367" s="34">
        <v>813</v>
      </c>
      <c r="G30367" s="34">
        <v>677</v>
      </c>
      <c r="H30367" s="34">
        <v>974</v>
      </c>
      <c r="I30367" s="34">
        <v>720</v>
      </c>
      <c r="J30367" s="34">
        <v>982</v>
      </c>
      <c r="K30367" s="34">
        <v>575</v>
      </c>
      <c r="L30367" s="34">
        <v>784</v>
      </c>
      <c r="M30367" s="34">
        <v>602</v>
      </c>
    </row>
    <row r="30368" spans="1:13" x14ac:dyDescent="0.2">
      <c r="A30368" s="34" t="s">
        <v>131262</v>
      </c>
      <c r="B30368" s="34">
        <v>617</v>
      </c>
      <c r="C30368" s="34">
        <v>606</v>
      </c>
      <c r="D30368" s="34">
        <v>626</v>
      </c>
      <c r="E30368" s="34">
        <v>662</v>
      </c>
      <c r="F30368" s="34">
        <v>567</v>
      </c>
      <c r="G30368" s="34">
        <v>614</v>
      </c>
      <c r="H30368" s="34">
        <v>647</v>
      </c>
      <c r="I30368" s="34">
        <v>666</v>
      </c>
      <c r="J30368" s="34">
        <v>628</v>
      </c>
      <c r="K30368" s="34">
        <v>470</v>
      </c>
      <c r="L30368" s="34">
        <v>552</v>
      </c>
      <c r="M30368" s="34">
        <v>476</v>
      </c>
    </row>
    <row r="30369" spans="1:13" x14ac:dyDescent="0.2">
      <c r="A30369" s="34" t="s">
        <v>131263</v>
      </c>
      <c r="B30369" s="34">
        <v>1226</v>
      </c>
      <c r="C30369" s="34">
        <v>1250</v>
      </c>
      <c r="D30369" s="34">
        <v>1313</v>
      </c>
      <c r="E30369" s="34">
        <v>1227</v>
      </c>
      <c r="F30369" s="34">
        <v>1156</v>
      </c>
      <c r="G30369" s="34">
        <v>1133</v>
      </c>
      <c r="H30369" s="34">
        <v>1230</v>
      </c>
      <c r="I30369" s="34">
        <v>1141</v>
      </c>
      <c r="J30369" s="34">
        <v>1267</v>
      </c>
      <c r="K30369" s="34">
        <v>1032</v>
      </c>
      <c r="L30369" s="34">
        <v>1385</v>
      </c>
      <c r="M30369" s="34">
        <v>917</v>
      </c>
    </row>
    <row r="30370" spans="1:13" x14ac:dyDescent="0.2">
      <c r="A30370" s="34" t="s">
        <v>131264</v>
      </c>
      <c r="B30370" s="34">
        <v>1545</v>
      </c>
      <c r="C30370" s="34">
        <v>1487</v>
      </c>
      <c r="D30370" s="34">
        <v>1501</v>
      </c>
      <c r="E30370" s="34">
        <v>1524</v>
      </c>
      <c r="F30370" s="34">
        <v>1370</v>
      </c>
      <c r="G30370" s="34">
        <v>1236</v>
      </c>
      <c r="H30370" s="34">
        <v>1580</v>
      </c>
      <c r="I30370" s="34">
        <v>1382</v>
      </c>
      <c r="J30370" s="34">
        <v>1633</v>
      </c>
      <c r="K30370" s="34">
        <v>1100</v>
      </c>
      <c r="L30370" s="34">
        <v>1559</v>
      </c>
      <c r="M30370" s="34">
        <v>1144</v>
      </c>
    </row>
    <row r="30371" spans="1:13" x14ac:dyDescent="0.2">
      <c r="A30371" s="34" t="s">
        <v>131265</v>
      </c>
      <c r="B30371" s="34">
        <v>308</v>
      </c>
      <c r="C30371" s="34">
        <v>312</v>
      </c>
      <c r="D30371" s="34">
        <v>330</v>
      </c>
      <c r="E30371" s="34">
        <v>353</v>
      </c>
      <c r="F30371" s="34">
        <v>311</v>
      </c>
      <c r="G30371" s="34">
        <v>251</v>
      </c>
      <c r="H30371" s="34">
        <v>351</v>
      </c>
      <c r="I30371" s="34">
        <v>296</v>
      </c>
      <c r="J30371" s="34">
        <v>357</v>
      </c>
      <c r="K30371" s="34">
        <v>263</v>
      </c>
      <c r="L30371" s="34">
        <v>340</v>
      </c>
      <c r="M30371" s="34">
        <v>225</v>
      </c>
    </row>
    <row r="30372" spans="1:13" x14ac:dyDescent="0.2">
      <c r="A30372" s="34" t="s">
        <v>131266</v>
      </c>
      <c r="B30372" s="34">
        <v>720</v>
      </c>
      <c r="C30372" s="34">
        <v>744</v>
      </c>
      <c r="D30372" s="34">
        <v>848</v>
      </c>
      <c r="E30372" s="34">
        <v>720</v>
      </c>
      <c r="F30372" s="34">
        <v>776</v>
      </c>
      <c r="G30372" s="34">
        <v>685</v>
      </c>
      <c r="H30372" s="34">
        <v>791</v>
      </c>
      <c r="I30372" s="34">
        <v>671</v>
      </c>
      <c r="J30372" s="34">
        <v>756</v>
      </c>
      <c r="K30372" s="34">
        <v>560</v>
      </c>
      <c r="L30372" s="34">
        <v>776</v>
      </c>
      <c r="M30372" s="34">
        <v>534</v>
      </c>
    </row>
    <row r="30373" spans="1:13" x14ac:dyDescent="0.2">
      <c r="A30373" s="34" t="s">
        <v>131267</v>
      </c>
      <c r="B30373" s="34">
        <v>631</v>
      </c>
      <c r="C30373" s="34">
        <v>696</v>
      </c>
      <c r="D30373" s="34">
        <v>576</v>
      </c>
      <c r="E30373" s="34">
        <v>761</v>
      </c>
      <c r="F30373" s="34">
        <v>568</v>
      </c>
      <c r="G30373" s="34">
        <v>599</v>
      </c>
      <c r="H30373" s="34">
        <v>691</v>
      </c>
      <c r="I30373" s="34">
        <v>678</v>
      </c>
      <c r="J30373" s="34">
        <v>587</v>
      </c>
      <c r="K30373" s="34">
        <v>562</v>
      </c>
      <c r="L30373" s="34">
        <v>659</v>
      </c>
      <c r="M30373" s="34">
        <v>539</v>
      </c>
    </row>
    <row r="30374" spans="1:13" x14ac:dyDescent="0.2">
      <c r="A30374" s="34" t="s">
        <v>131268</v>
      </c>
      <c r="B30374" s="34">
        <v>971</v>
      </c>
      <c r="C30374" s="34">
        <v>946</v>
      </c>
      <c r="D30374" s="34">
        <v>1040</v>
      </c>
      <c r="E30374" s="34">
        <v>1020</v>
      </c>
      <c r="F30374" s="34">
        <v>964</v>
      </c>
      <c r="G30374" s="34">
        <v>941</v>
      </c>
      <c r="H30374" s="34">
        <v>1018</v>
      </c>
      <c r="I30374" s="34">
        <v>1028</v>
      </c>
      <c r="J30374" s="34">
        <v>1098</v>
      </c>
      <c r="K30374" s="34">
        <v>806</v>
      </c>
      <c r="L30374" s="34">
        <v>966</v>
      </c>
      <c r="M30374" s="34">
        <v>806</v>
      </c>
    </row>
    <row r="30375" spans="1:13" x14ac:dyDescent="0.2">
      <c r="A30375" s="34" t="s">
        <v>131269</v>
      </c>
      <c r="B30375" s="34">
        <v>1171</v>
      </c>
      <c r="C30375" s="34">
        <v>1111</v>
      </c>
      <c r="D30375" s="34">
        <v>1314</v>
      </c>
      <c r="E30375" s="34">
        <v>1188</v>
      </c>
      <c r="F30375" s="34">
        <v>1100</v>
      </c>
      <c r="G30375" s="34">
        <v>1006</v>
      </c>
      <c r="H30375" s="34">
        <v>1279</v>
      </c>
      <c r="I30375" s="34">
        <v>1079</v>
      </c>
      <c r="J30375" s="34">
        <v>1199</v>
      </c>
      <c r="K30375" s="34">
        <v>855</v>
      </c>
      <c r="L30375" s="34">
        <v>1239</v>
      </c>
      <c r="M30375" s="34">
        <v>772</v>
      </c>
    </row>
    <row r="30376" spans="1:13" x14ac:dyDescent="0.2">
      <c r="A30376" s="34" t="s">
        <v>131270</v>
      </c>
      <c r="B30376" s="34">
        <v>389</v>
      </c>
      <c r="C30376" s="34">
        <v>370</v>
      </c>
      <c r="D30376" s="34">
        <v>423</v>
      </c>
      <c r="E30376" s="34">
        <v>463</v>
      </c>
      <c r="F30376" s="34">
        <v>424</v>
      </c>
      <c r="G30376" s="34">
        <v>353</v>
      </c>
      <c r="H30376" s="34">
        <v>362</v>
      </c>
      <c r="I30376" s="34">
        <v>403</v>
      </c>
      <c r="J30376" s="34">
        <v>408</v>
      </c>
      <c r="K30376" s="34">
        <v>297</v>
      </c>
      <c r="L30376" s="34">
        <v>406</v>
      </c>
      <c r="M30376" s="34">
        <v>307</v>
      </c>
    </row>
    <row r="30377" spans="1:13" x14ac:dyDescent="0.2">
      <c r="A30377" s="34" t="s">
        <v>131271</v>
      </c>
      <c r="B30377" s="34">
        <v>557</v>
      </c>
      <c r="C30377" s="34">
        <v>600</v>
      </c>
      <c r="D30377" s="34">
        <v>670</v>
      </c>
      <c r="E30377" s="34">
        <v>687</v>
      </c>
      <c r="F30377" s="34">
        <v>725</v>
      </c>
      <c r="G30377" s="34">
        <v>646</v>
      </c>
      <c r="H30377" s="34">
        <v>737</v>
      </c>
      <c r="I30377" s="34">
        <v>661</v>
      </c>
      <c r="J30377" s="34">
        <v>716</v>
      </c>
      <c r="K30377" s="34">
        <v>529</v>
      </c>
      <c r="L30377" s="34">
        <v>575</v>
      </c>
      <c r="M30377" s="34">
        <v>528</v>
      </c>
    </row>
    <row r="30378" spans="1:13" x14ac:dyDescent="0.2">
      <c r="A30378" s="34" t="s">
        <v>131272</v>
      </c>
      <c r="B30378" s="34">
        <v>647</v>
      </c>
      <c r="C30378" s="34">
        <v>675</v>
      </c>
      <c r="D30378" s="34">
        <v>678</v>
      </c>
      <c r="E30378" s="34">
        <v>740</v>
      </c>
      <c r="F30378" s="34">
        <v>668</v>
      </c>
      <c r="G30378" s="34">
        <v>639</v>
      </c>
      <c r="H30378" s="34">
        <v>747</v>
      </c>
      <c r="I30378" s="34">
        <v>756</v>
      </c>
      <c r="J30378" s="34">
        <v>664</v>
      </c>
      <c r="K30378" s="34">
        <v>564</v>
      </c>
      <c r="L30378" s="34">
        <v>660</v>
      </c>
      <c r="M30378" s="34">
        <v>576</v>
      </c>
    </row>
    <row r="30379" spans="1:13" x14ac:dyDescent="0.2">
      <c r="A30379" s="34" t="s">
        <v>131273</v>
      </c>
      <c r="B30379" s="34">
        <v>640</v>
      </c>
      <c r="C30379" s="34">
        <v>749</v>
      </c>
      <c r="D30379" s="34">
        <v>790</v>
      </c>
      <c r="E30379" s="34">
        <v>773</v>
      </c>
      <c r="F30379" s="34">
        <v>674</v>
      </c>
      <c r="G30379" s="34">
        <v>753</v>
      </c>
      <c r="H30379" s="34">
        <v>806</v>
      </c>
      <c r="I30379" s="34">
        <v>783</v>
      </c>
      <c r="J30379" s="34">
        <v>725</v>
      </c>
      <c r="K30379" s="34">
        <v>634</v>
      </c>
      <c r="L30379" s="34">
        <v>608</v>
      </c>
      <c r="M30379" s="34">
        <v>548</v>
      </c>
    </row>
    <row r="30380" spans="1:13" x14ac:dyDescent="0.2">
      <c r="A30380" s="34" t="s">
        <v>131274</v>
      </c>
      <c r="B30380" s="34">
        <v>524</v>
      </c>
      <c r="C30380" s="34">
        <v>477</v>
      </c>
      <c r="D30380" s="34">
        <v>530</v>
      </c>
      <c r="E30380" s="34">
        <v>479</v>
      </c>
      <c r="F30380" s="34">
        <v>424</v>
      </c>
      <c r="G30380" s="34">
        <v>432</v>
      </c>
      <c r="H30380" s="34">
        <v>554</v>
      </c>
      <c r="I30380" s="34">
        <v>491</v>
      </c>
      <c r="J30380" s="34">
        <v>456</v>
      </c>
      <c r="K30380" s="34">
        <v>415</v>
      </c>
      <c r="L30380" s="34">
        <v>498</v>
      </c>
      <c r="M30380" s="34">
        <v>358</v>
      </c>
    </row>
    <row r="30381" spans="1:13" x14ac:dyDescent="0.2">
      <c r="A30381" s="34" t="s">
        <v>131275</v>
      </c>
      <c r="B30381" s="34">
        <v>489</v>
      </c>
      <c r="C30381" s="34">
        <v>528</v>
      </c>
      <c r="D30381" s="34">
        <v>513</v>
      </c>
      <c r="E30381" s="34">
        <v>478</v>
      </c>
      <c r="F30381" s="34">
        <v>454</v>
      </c>
      <c r="G30381" s="34">
        <v>486</v>
      </c>
      <c r="H30381" s="34">
        <v>560</v>
      </c>
      <c r="I30381" s="34">
        <v>475</v>
      </c>
      <c r="J30381" s="34">
        <v>531</v>
      </c>
      <c r="K30381" s="34">
        <v>405</v>
      </c>
      <c r="L30381" s="34">
        <v>551</v>
      </c>
      <c r="M30381" s="34">
        <v>395</v>
      </c>
    </row>
    <row r="30382" spans="1:13" x14ac:dyDescent="0.2">
      <c r="A30382" s="34" t="s">
        <v>131276</v>
      </c>
      <c r="B30382" s="34">
        <v>829</v>
      </c>
      <c r="C30382" s="34">
        <v>649</v>
      </c>
      <c r="D30382" s="34">
        <v>955</v>
      </c>
      <c r="E30382" s="34">
        <v>765</v>
      </c>
      <c r="F30382" s="34">
        <v>712</v>
      </c>
      <c r="G30382" s="34">
        <v>613</v>
      </c>
      <c r="H30382" s="34">
        <v>872</v>
      </c>
      <c r="I30382" s="34">
        <v>672</v>
      </c>
      <c r="J30382" s="34">
        <v>847</v>
      </c>
      <c r="K30382" s="34">
        <v>532</v>
      </c>
      <c r="L30382" s="34">
        <v>834</v>
      </c>
      <c r="M30382" s="34">
        <v>554</v>
      </c>
    </row>
    <row r="30383" spans="1:13" x14ac:dyDescent="0.2">
      <c r="A30383" s="34" t="s">
        <v>131277</v>
      </c>
      <c r="B30383" s="34">
        <v>557</v>
      </c>
      <c r="C30383" s="34">
        <v>577</v>
      </c>
      <c r="D30383" s="34">
        <v>649</v>
      </c>
      <c r="E30383" s="34">
        <v>630</v>
      </c>
      <c r="F30383" s="34">
        <v>569</v>
      </c>
      <c r="G30383" s="34">
        <v>597</v>
      </c>
      <c r="H30383" s="34">
        <v>591</v>
      </c>
      <c r="I30383" s="34">
        <v>619</v>
      </c>
      <c r="J30383" s="34">
        <v>579</v>
      </c>
      <c r="K30383" s="34">
        <v>564</v>
      </c>
      <c r="L30383" s="34">
        <v>582</v>
      </c>
      <c r="M30383" s="34">
        <v>480</v>
      </c>
    </row>
    <row r="30384" spans="1:13" x14ac:dyDescent="0.2">
      <c r="A30384" s="34" t="s">
        <v>131278</v>
      </c>
      <c r="B30384" s="34">
        <v>888</v>
      </c>
      <c r="C30384" s="34">
        <v>898</v>
      </c>
      <c r="D30384" s="34">
        <v>954</v>
      </c>
      <c r="E30384" s="34">
        <v>951</v>
      </c>
      <c r="F30384" s="34">
        <v>904</v>
      </c>
      <c r="G30384" s="34">
        <v>882</v>
      </c>
      <c r="H30384" s="34">
        <v>1018</v>
      </c>
      <c r="I30384" s="34">
        <v>883</v>
      </c>
      <c r="J30384" s="34">
        <v>1001</v>
      </c>
      <c r="K30384" s="34">
        <v>778</v>
      </c>
      <c r="L30384" s="34">
        <v>860</v>
      </c>
      <c r="M30384" s="34">
        <v>706</v>
      </c>
    </row>
    <row r="30385" spans="1:13" x14ac:dyDescent="0.2">
      <c r="A30385" s="34" t="s">
        <v>131279</v>
      </c>
      <c r="B30385" s="34">
        <v>1110</v>
      </c>
      <c r="C30385" s="34">
        <v>1125</v>
      </c>
      <c r="D30385" s="34">
        <v>1147</v>
      </c>
      <c r="E30385" s="34">
        <v>1143</v>
      </c>
      <c r="F30385" s="34">
        <v>960</v>
      </c>
      <c r="G30385" s="34">
        <v>1041</v>
      </c>
      <c r="H30385" s="34">
        <v>1228</v>
      </c>
      <c r="I30385" s="34">
        <v>1076</v>
      </c>
      <c r="J30385" s="34">
        <v>1103</v>
      </c>
      <c r="K30385" s="34">
        <v>900</v>
      </c>
      <c r="L30385" s="34">
        <v>1150</v>
      </c>
      <c r="M30385" s="34">
        <v>881</v>
      </c>
    </row>
    <row r="30386" spans="1:13" x14ac:dyDescent="0.2">
      <c r="A30386" s="34" t="s">
        <v>131280</v>
      </c>
      <c r="B30386" s="34">
        <v>550</v>
      </c>
      <c r="C30386" s="34">
        <v>510</v>
      </c>
      <c r="D30386" s="34">
        <v>590</v>
      </c>
      <c r="E30386" s="34">
        <v>519</v>
      </c>
      <c r="F30386" s="34">
        <v>526</v>
      </c>
      <c r="G30386" s="34">
        <v>556</v>
      </c>
      <c r="H30386" s="34">
        <v>672</v>
      </c>
      <c r="I30386" s="34">
        <v>502</v>
      </c>
      <c r="J30386" s="34">
        <v>591</v>
      </c>
      <c r="K30386" s="34">
        <v>428</v>
      </c>
      <c r="L30386" s="34">
        <v>605</v>
      </c>
      <c r="M30386" s="34">
        <v>430</v>
      </c>
    </row>
    <row r="30387" spans="1:13" x14ac:dyDescent="0.2">
      <c r="A30387" s="34" t="s">
        <v>131281</v>
      </c>
      <c r="B30387" s="34">
        <v>536</v>
      </c>
      <c r="C30387" s="34">
        <v>592</v>
      </c>
      <c r="D30387" s="34">
        <v>518</v>
      </c>
      <c r="E30387" s="34">
        <v>563</v>
      </c>
      <c r="F30387" s="34">
        <v>446</v>
      </c>
      <c r="G30387" s="34">
        <v>510</v>
      </c>
      <c r="H30387" s="34">
        <v>615</v>
      </c>
      <c r="I30387" s="34">
        <v>545</v>
      </c>
      <c r="J30387" s="34">
        <v>598</v>
      </c>
      <c r="K30387" s="34">
        <v>444</v>
      </c>
      <c r="L30387" s="34">
        <v>499</v>
      </c>
      <c r="M30387" s="34">
        <v>398</v>
      </c>
    </row>
    <row r="30388" spans="1:13" x14ac:dyDescent="0.2">
      <c r="A30388" s="34" t="s">
        <v>131282</v>
      </c>
      <c r="B30388" s="34">
        <v>691</v>
      </c>
      <c r="C30388" s="34">
        <v>682</v>
      </c>
      <c r="D30388" s="34">
        <v>735</v>
      </c>
      <c r="E30388" s="34">
        <v>709</v>
      </c>
      <c r="F30388" s="34">
        <v>646</v>
      </c>
      <c r="G30388" s="34">
        <v>663</v>
      </c>
      <c r="H30388" s="34">
        <v>779</v>
      </c>
      <c r="I30388" s="34">
        <v>680</v>
      </c>
      <c r="J30388" s="34">
        <v>673</v>
      </c>
      <c r="K30388" s="34">
        <v>532</v>
      </c>
      <c r="L30388" s="34">
        <v>749</v>
      </c>
      <c r="M30388" s="34">
        <v>572</v>
      </c>
    </row>
    <row r="30389" spans="1:13" x14ac:dyDescent="0.2">
      <c r="A30389" s="34" t="s">
        <v>131283</v>
      </c>
      <c r="B30389" s="34">
        <v>827</v>
      </c>
      <c r="C30389" s="34">
        <v>855</v>
      </c>
      <c r="D30389" s="34">
        <v>892</v>
      </c>
      <c r="E30389" s="34">
        <v>906</v>
      </c>
      <c r="F30389" s="34">
        <v>771</v>
      </c>
      <c r="G30389" s="34">
        <v>893</v>
      </c>
      <c r="H30389" s="34">
        <v>1068</v>
      </c>
      <c r="I30389" s="34">
        <v>850</v>
      </c>
      <c r="J30389" s="34">
        <v>869</v>
      </c>
      <c r="K30389" s="34">
        <v>688</v>
      </c>
      <c r="L30389" s="34">
        <v>869</v>
      </c>
      <c r="M30389" s="34">
        <v>640</v>
      </c>
    </row>
    <row r="30390" spans="1:13" x14ac:dyDescent="0.2">
      <c r="A30390" s="34" t="s">
        <v>131284</v>
      </c>
      <c r="B30390" s="34">
        <v>1016</v>
      </c>
      <c r="C30390" s="34">
        <v>919</v>
      </c>
      <c r="D30390" s="34">
        <v>1126</v>
      </c>
      <c r="E30390" s="34">
        <v>968</v>
      </c>
      <c r="F30390" s="34">
        <v>924</v>
      </c>
      <c r="G30390" s="34">
        <v>804</v>
      </c>
      <c r="H30390" s="34">
        <v>1001</v>
      </c>
      <c r="I30390" s="34">
        <v>869</v>
      </c>
      <c r="J30390" s="34">
        <v>954</v>
      </c>
      <c r="K30390" s="34">
        <v>710</v>
      </c>
      <c r="L30390" s="34">
        <v>1028</v>
      </c>
      <c r="M30390" s="34">
        <v>689</v>
      </c>
    </row>
    <row r="30391" spans="1:13" x14ac:dyDescent="0.2">
      <c r="A30391" s="34" t="s">
        <v>131285</v>
      </c>
      <c r="B30391" s="34">
        <v>449</v>
      </c>
      <c r="C30391" s="34">
        <v>504</v>
      </c>
      <c r="D30391" s="34">
        <v>425</v>
      </c>
      <c r="E30391" s="34">
        <v>559</v>
      </c>
      <c r="F30391" s="34">
        <v>465</v>
      </c>
      <c r="G30391" s="34">
        <v>505</v>
      </c>
      <c r="H30391" s="34">
        <v>506</v>
      </c>
      <c r="I30391" s="34">
        <v>480</v>
      </c>
      <c r="J30391" s="34">
        <v>495</v>
      </c>
      <c r="K30391" s="34">
        <v>444</v>
      </c>
      <c r="L30391" s="34">
        <v>469</v>
      </c>
      <c r="M30391" s="34">
        <v>407</v>
      </c>
    </row>
    <row r="30392" spans="1:13" x14ac:dyDescent="0.2">
      <c r="A30392" s="34" t="s">
        <v>131286</v>
      </c>
      <c r="B30392" s="34">
        <v>774</v>
      </c>
      <c r="C30392" s="34">
        <v>758</v>
      </c>
      <c r="D30392" s="34">
        <v>1016</v>
      </c>
      <c r="E30392" s="34">
        <v>988</v>
      </c>
      <c r="F30392" s="34">
        <v>796</v>
      </c>
      <c r="G30392" s="34">
        <v>841</v>
      </c>
      <c r="H30392" s="34">
        <v>1070</v>
      </c>
      <c r="I30392" s="34">
        <v>855</v>
      </c>
      <c r="J30392" s="34">
        <v>1018</v>
      </c>
      <c r="K30392" s="34">
        <v>726</v>
      </c>
      <c r="L30392" s="34">
        <v>874</v>
      </c>
      <c r="M30392" s="34">
        <v>710</v>
      </c>
    </row>
    <row r="30393" spans="1:13" x14ac:dyDescent="0.2">
      <c r="A30393" s="34" t="s">
        <v>131287</v>
      </c>
      <c r="B30393" s="34">
        <v>642</v>
      </c>
      <c r="C30393" s="34">
        <v>619</v>
      </c>
      <c r="D30393" s="34">
        <v>675</v>
      </c>
      <c r="E30393" s="34">
        <v>745</v>
      </c>
      <c r="F30393" s="34">
        <v>532</v>
      </c>
      <c r="G30393" s="34">
        <v>701</v>
      </c>
      <c r="H30393" s="34">
        <v>783</v>
      </c>
      <c r="I30393" s="34">
        <v>712</v>
      </c>
      <c r="J30393" s="34">
        <v>757</v>
      </c>
      <c r="K30393" s="34">
        <v>585</v>
      </c>
      <c r="L30393" s="34">
        <v>625</v>
      </c>
      <c r="M30393" s="34">
        <v>650</v>
      </c>
    </row>
    <row r="30394" spans="1:13" x14ac:dyDescent="0.2">
      <c r="A30394" s="34" t="s">
        <v>131288</v>
      </c>
      <c r="B30394" s="34">
        <v>528</v>
      </c>
      <c r="C30394" s="34">
        <v>595</v>
      </c>
      <c r="D30394" s="34">
        <v>584</v>
      </c>
      <c r="E30394" s="34">
        <v>620</v>
      </c>
      <c r="F30394" s="34">
        <v>505</v>
      </c>
      <c r="G30394" s="34">
        <v>523</v>
      </c>
      <c r="H30394" s="34">
        <v>567</v>
      </c>
      <c r="I30394" s="34">
        <v>551</v>
      </c>
      <c r="J30394" s="34">
        <v>628</v>
      </c>
      <c r="K30394" s="34">
        <v>498</v>
      </c>
      <c r="L30394" s="34">
        <v>547</v>
      </c>
      <c r="M30394" s="34">
        <v>499</v>
      </c>
    </row>
    <row r="30395" spans="1:13" x14ac:dyDescent="0.2">
      <c r="A30395" s="34" t="s">
        <v>131289</v>
      </c>
      <c r="B30395" s="34">
        <v>522</v>
      </c>
      <c r="C30395" s="34">
        <v>576</v>
      </c>
      <c r="D30395" s="34">
        <v>613</v>
      </c>
      <c r="E30395" s="34">
        <v>561</v>
      </c>
      <c r="F30395" s="34">
        <v>517</v>
      </c>
      <c r="G30395" s="34">
        <v>564</v>
      </c>
      <c r="H30395" s="34">
        <v>662</v>
      </c>
      <c r="I30395" s="34">
        <v>559</v>
      </c>
      <c r="J30395" s="34">
        <v>660</v>
      </c>
      <c r="K30395" s="34">
        <v>490</v>
      </c>
      <c r="L30395" s="34">
        <v>526</v>
      </c>
      <c r="M30395" s="34">
        <v>474</v>
      </c>
    </row>
    <row r="30396" spans="1:13" x14ac:dyDescent="0.2">
      <c r="A30396" s="34" t="s">
        <v>131290</v>
      </c>
      <c r="B30396" s="34">
        <v>506</v>
      </c>
      <c r="C30396" s="34">
        <v>557</v>
      </c>
      <c r="D30396" s="34">
        <v>606</v>
      </c>
      <c r="E30396" s="34">
        <v>600</v>
      </c>
      <c r="F30396" s="34">
        <v>491</v>
      </c>
      <c r="G30396" s="34">
        <v>493</v>
      </c>
      <c r="H30396" s="34">
        <v>722</v>
      </c>
      <c r="I30396" s="34">
        <v>558</v>
      </c>
      <c r="J30396" s="34">
        <v>653</v>
      </c>
      <c r="K30396" s="34">
        <v>508</v>
      </c>
      <c r="L30396" s="34">
        <v>579</v>
      </c>
      <c r="M30396" s="34">
        <v>418</v>
      </c>
    </row>
    <row r="30397" spans="1:13" x14ac:dyDescent="0.2">
      <c r="A30397" s="34" t="s">
        <v>131291</v>
      </c>
      <c r="B30397" s="34">
        <v>862</v>
      </c>
      <c r="C30397" s="34">
        <v>925</v>
      </c>
      <c r="D30397" s="34">
        <v>887</v>
      </c>
      <c r="E30397" s="34">
        <v>1016</v>
      </c>
      <c r="F30397" s="34">
        <v>788</v>
      </c>
      <c r="G30397" s="34">
        <v>850</v>
      </c>
      <c r="H30397" s="34">
        <v>923</v>
      </c>
      <c r="I30397" s="34">
        <v>845</v>
      </c>
      <c r="J30397" s="34">
        <v>903</v>
      </c>
      <c r="K30397" s="34">
        <v>696</v>
      </c>
      <c r="L30397" s="34">
        <v>795</v>
      </c>
      <c r="M30397" s="34">
        <v>662</v>
      </c>
    </row>
    <row r="30398" spans="1:13" x14ac:dyDescent="0.2">
      <c r="A30398" s="34" t="s">
        <v>131292</v>
      </c>
      <c r="B30398" s="34">
        <v>465</v>
      </c>
      <c r="C30398" s="34">
        <v>591</v>
      </c>
      <c r="D30398" s="34">
        <v>551</v>
      </c>
      <c r="E30398" s="34">
        <v>538</v>
      </c>
      <c r="F30398" s="34">
        <v>537</v>
      </c>
      <c r="G30398" s="34">
        <v>487</v>
      </c>
      <c r="H30398" s="34">
        <v>544</v>
      </c>
      <c r="I30398" s="34">
        <v>499</v>
      </c>
      <c r="J30398" s="34">
        <v>492</v>
      </c>
      <c r="K30398" s="34">
        <v>456</v>
      </c>
      <c r="L30398" s="34">
        <v>505</v>
      </c>
      <c r="M30398" s="34">
        <v>381</v>
      </c>
    </row>
    <row r="30399" spans="1:13" x14ac:dyDescent="0.2">
      <c r="A30399" s="34" t="s">
        <v>131293</v>
      </c>
      <c r="B30399" s="34">
        <v>1070</v>
      </c>
      <c r="C30399" s="34">
        <v>947</v>
      </c>
      <c r="D30399" s="34">
        <v>1208</v>
      </c>
      <c r="E30399" s="34">
        <v>1154</v>
      </c>
      <c r="F30399" s="34">
        <v>879</v>
      </c>
      <c r="G30399" s="34">
        <v>859</v>
      </c>
      <c r="H30399" s="34">
        <v>1135</v>
      </c>
      <c r="I30399" s="34">
        <v>968</v>
      </c>
      <c r="J30399" s="34">
        <v>1127</v>
      </c>
      <c r="K30399" s="34">
        <v>865</v>
      </c>
      <c r="L30399" s="34">
        <v>968</v>
      </c>
      <c r="M30399" s="34">
        <v>679</v>
      </c>
    </row>
    <row r="30400" spans="1:13" x14ac:dyDescent="0.2">
      <c r="A30400" s="34" t="s">
        <v>131294</v>
      </c>
      <c r="B30400" s="34">
        <v>758</v>
      </c>
      <c r="C30400" s="34">
        <v>707</v>
      </c>
      <c r="D30400" s="34">
        <v>732</v>
      </c>
      <c r="E30400" s="34">
        <v>765</v>
      </c>
      <c r="F30400" s="34">
        <v>616</v>
      </c>
      <c r="G30400" s="34">
        <v>660</v>
      </c>
      <c r="H30400" s="34">
        <v>773</v>
      </c>
      <c r="I30400" s="34">
        <v>774</v>
      </c>
      <c r="J30400" s="34">
        <v>802</v>
      </c>
      <c r="K30400" s="34">
        <v>599</v>
      </c>
      <c r="L30400" s="34">
        <v>795</v>
      </c>
      <c r="M30400" s="34">
        <v>620</v>
      </c>
    </row>
    <row r="30401" spans="1:13" x14ac:dyDescent="0.2">
      <c r="A30401" s="34" t="s">
        <v>131295</v>
      </c>
      <c r="B30401" s="34">
        <v>584</v>
      </c>
      <c r="C30401" s="34">
        <v>616</v>
      </c>
      <c r="D30401" s="34">
        <v>653</v>
      </c>
      <c r="E30401" s="34">
        <v>614</v>
      </c>
      <c r="F30401" s="34">
        <v>548</v>
      </c>
      <c r="G30401" s="34">
        <v>589</v>
      </c>
      <c r="H30401" s="34">
        <v>731</v>
      </c>
      <c r="I30401" s="34">
        <v>642</v>
      </c>
      <c r="J30401" s="34">
        <v>636</v>
      </c>
      <c r="K30401" s="34">
        <v>549</v>
      </c>
      <c r="L30401" s="34">
        <v>555</v>
      </c>
      <c r="M30401" s="34">
        <v>517</v>
      </c>
    </row>
    <row r="30402" spans="1:13" x14ac:dyDescent="0.2">
      <c r="A30402" s="34" t="s">
        <v>131296</v>
      </c>
      <c r="B30402" s="34">
        <v>714</v>
      </c>
      <c r="C30402" s="34">
        <v>644</v>
      </c>
      <c r="D30402" s="34">
        <v>860</v>
      </c>
      <c r="E30402" s="34">
        <v>734</v>
      </c>
      <c r="F30402" s="34">
        <v>768</v>
      </c>
      <c r="G30402" s="34">
        <v>758</v>
      </c>
      <c r="H30402" s="34">
        <v>854</v>
      </c>
      <c r="I30402" s="34">
        <v>740</v>
      </c>
      <c r="J30402" s="34">
        <v>793</v>
      </c>
      <c r="K30402" s="34">
        <v>607</v>
      </c>
      <c r="L30402" s="34">
        <v>775</v>
      </c>
      <c r="M30402" s="34">
        <v>611</v>
      </c>
    </row>
    <row r="30403" spans="1:13" x14ac:dyDescent="0.2">
      <c r="A30403" s="34" t="s">
        <v>131297</v>
      </c>
      <c r="B30403" s="34">
        <v>560</v>
      </c>
      <c r="C30403" s="34">
        <v>515</v>
      </c>
      <c r="D30403" s="34">
        <v>553</v>
      </c>
      <c r="E30403" s="34">
        <v>575</v>
      </c>
      <c r="F30403" s="34">
        <v>485</v>
      </c>
      <c r="G30403" s="34">
        <v>526</v>
      </c>
      <c r="H30403" s="34">
        <v>629</v>
      </c>
      <c r="I30403" s="34">
        <v>489</v>
      </c>
      <c r="J30403" s="34">
        <v>579</v>
      </c>
      <c r="K30403" s="34">
        <v>381</v>
      </c>
      <c r="L30403" s="34">
        <v>533</v>
      </c>
      <c r="M30403" s="34">
        <v>381</v>
      </c>
    </row>
    <row r="30404" spans="1:13" x14ac:dyDescent="0.2">
      <c r="A30404" s="34" t="s">
        <v>131298</v>
      </c>
      <c r="B30404" s="34">
        <v>456</v>
      </c>
      <c r="C30404" s="34">
        <v>400</v>
      </c>
      <c r="D30404" s="34">
        <v>480</v>
      </c>
      <c r="E30404" s="34">
        <v>461</v>
      </c>
      <c r="F30404" s="34">
        <v>404</v>
      </c>
      <c r="G30404" s="34">
        <v>380</v>
      </c>
      <c r="H30404" s="34">
        <v>454</v>
      </c>
      <c r="I30404" s="34">
        <v>397</v>
      </c>
      <c r="J30404" s="34">
        <v>411</v>
      </c>
      <c r="K30404" s="34">
        <v>321</v>
      </c>
      <c r="L30404" s="34">
        <v>368</v>
      </c>
      <c r="M30404" s="34">
        <v>343</v>
      </c>
    </row>
    <row r="30405" spans="1:13" x14ac:dyDescent="0.2">
      <c r="A30405" s="34" t="s">
        <v>131299</v>
      </c>
      <c r="B30405" s="34">
        <v>337</v>
      </c>
      <c r="C30405" s="34">
        <v>482</v>
      </c>
      <c r="D30405" s="34">
        <v>516</v>
      </c>
      <c r="E30405" s="34">
        <v>470</v>
      </c>
      <c r="F30405" s="34">
        <v>368</v>
      </c>
      <c r="G30405" s="34">
        <v>463</v>
      </c>
      <c r="H30405" s="34">
        <v>424</v>
      </c>
      <c r="I30405" s="34">
        <v>443</v>
      </c>
      <c r="J30405" s="34">
        <v>354</v>
      </c>
      <c r="K30405" s="34">
        <v>359</v>
      </c>
      <c r="L30405" s="34">
        <v>376</v>
      </c>
      <c r="M30405" s="34">
        <v>320</v>
      </c>
    </row>
    <row r="30406" spans="1:13" x14ac:dyDescent="0.2">
      <c r="A30406" s="34" t="s">
        <v>131300</v>
      </c>
      <c r="B30406" s="34">
        <v>808</v>
      </c>
      <c r="C30406" s="34">
        <v>847</v>
      </c>
      <c r="D30406" s="34">
        <v>976</v>
      </c>
      <c r="E30406" s="34">
        <v>734</v>
      </c>
      <c r="F30406" s="34">
        <v>843</v>
      </c>
      <c r="G30406" s="34">
        <v>722</v>
      </c>
      <c r="H30406" s="34">
        <v>926</v>
      </c>
      <c r="I30406" s="34">
        <v>803</v>
      </c>
      <c r="J30406" s="34">
        <v>957</v>
      </c>
      <c r="K30406" s="34">
        <v>767</v>
      </c>
      <c r="L30406" s="34">
        <v>899</v>
      </c>
      <c r="M30406" s="34">
        <v>603</v>
      </c>
    </row>
    <row r="30407" spans="1:13" x14ac:dyDescent="0.2">
      <c r="A30407" s="34" t="s">
        <v>131301</v>
      </c>
      <c r="B30407" s="34">
        <v>883</v>
      </c>
      <c r="C30407" s="34">
        <v>974</v>
      </c>
      <c r="D30407" s="34">
        <v>1155</v>
      </c>
      <c r="E30407" s="34">
        <v>1064</v>
      </c>
      <c r="F30407" s="34">
        <v>888</v>
      </c>
      <c r="G30407" s="34">
        <v>865</v>
      </c>
      <c r="H30407" s="34">
        <v>1043</v>
      </c>
      <c r="I30407" s="34">
        <v>967</v>
      </c>
      <c r="J30407" s="34">
        <v>997</v>
      </c>
      <c r="K30407" s="34">
        <v>795</v>
      </c>
      <c r="L30407" s="34">
        <v>955</v>
      </c>
      <c r="M30407" s="34">
        <v>736</v>
      </c>
    </row>
    <row r="30408" spans="1:13" x14ac:dyDescent="0.2">
      <c r="A30408" s="34" t="s">
        <v>131302</v>
      </c>
      <c r="B30408" s="34">
        <v>653</v>
      </c>
      <c r="C30408" s="34">
        <v>668</v>
      </c>
      <c r="D30408" s="34">
        <v>764</v>
      </c>
      <c r="E30408" s="34">
        <v>711</v>
      </c>
      <c r="F30408" s="34">
        <v>626</v>
      </c>
      <c r="G30408" s="34">
        <v>646</v>
      </c>
      <c r="H30408" s="34">
        <v>784</v>
      </c>
      <c r="I30408" s="34">
        <v>681</v>
      </c>
      <c r="J30408" s="34">
        <v>702</v>
      </c>
      <c r="K30408" s="34">
        <v>542</v>
      </c>
      <c r="L30408" s="34">
        <v>746</v>
      </c>
      <c r="M30408" s="34">
        <v>554</v>
      </c>
    </row>
    <row r="30409" spans="1:13" x14ac:dyDescent="0.2">
      <c r="A30409" s="34" t="s">
        <v>131303</v>
      </c>
      <c r="B30409" s="34">
        <v>328</v>
      </c>
      <c r="C30409" s="34">
        <v>362</v>
      </c>
      <c r="D30409" s="34">
        <v>399</v>
      </c>
      <c r="E30409" s="34">
        <v>360</v>
      </c>
      <c r="F30409" s="34">
        <v>305</v>
      </c>
      <c r="G30409" s="34">
        <v>355</v>
      </c>
      <c r="H30409" s="34">
        <v>441</v>
      </c>
      <c r="I30409" s="34">
        <v>298</v>
      </c>
      <c r="J30409" s="34">
        <v>435</v>
      </c>
      <c r="K30409" s="34">
        <v>234</v>
      </c>
      <c r="L30409" s="34">
        <v>315</v>
      </c>
      <c r="M30409" s="34">
        <v>304</v>
      </c>
    </row>
    <row r="30410" spans="1:13" x14ac:dyDescent="0.2">
      <c r="A30410" s="34" t="s">
        <v>131304</v>
      </c>
      <c r="B30410" s="34">
        <v>483</v>
      </c>
      <c r="C30410" s="34">
        <v>531</v>
      </c>
      <c r="D30410" s="34">
        <v>452</v>
      </c>
      <c r="E30410" s="34">
        <v>495</v>
      </c>
      <c r="F30410" s="34">
        <v>446</v>
      </c>
      <c r="G30410" s="34">
        <v>430</v>
      </c>
      <c r="H30410" s="34">
        <v>615</v>
      </c>
      <c r="I30410" s="34">
        <v>446</v>
      </c>
      <c r="J30410" s="34">
        <v>559</v>
      </c>
      <c r="K30410" s="34">
        <v>376</v>
      </c>
      <c r="L30410" s="34">
        <v>471</v>
      </c>
      <c r="M30410" s="34">
        <v>373</v>
      </c>
    </row>
    <row r="30411" spans="1:13" x14ac:dyDescent="0.2">
      <c r="A30411" s="34" t="s">
        <v>131305</v>
      </c>
      <c r="B30411" s="34">
        <v>735</v>
      </c>
      <c r="C30411" s="34">
        <v>605</v>
      </c>
      <c r="D30411" s="34">
        <v>631</v>
      </c>
      <c r="E30411" s="34">
        <v>668</v>
      </c>
      <c r="F30411" s="34">
        <v>664</v>
      </c>
      <c r="G30411" s="34">
        <v>600</v>
      </c>
      <c r="H30411" s="34">
        <v>715</v>
      </c>
      <c r="I30411" s="34">
        <v>607</v>
      </c>
      <c r="J30411" s="34">
        <v>650</v>
      </c>
      <c r="K30411" s="34">
        <v>516</v>
      </c>
      <c r="L30411" s="34">
        <v>709</v>
      </c>
      <c r="M30411" s="34">
        <v>574</v>
      </c>
    </row>
    <row r="30412" spans="1:13" x14ac:dyDescent="0.2">
      <c r="A30412" s="34" t="s">
        <v>131306</v>
      </c>
      <c r="B30412" s="34">
        <v>414</v>
      </c>
      <c r="C30412" s="34">
        <v>447</v>
      </c>
      <c r="D30412" s="34">
        <v>510</v>
      </c>
      <c r="E30412" s="34">
        <v>422</v>
      </c>
      <c r="F30412" s="34">
        <v>353</v>
      </c>
      <c r="G30412" s="34">
        <v>398</v>
      </c>
      <c r="H30412" s="34">
        <v>509</v>
      </c>
      <c r="I30412" s="34">
        <v>439</v>
      </c>
      <c r="J30412" s="34">
        <v>554</v>
      </c>
      <c r="K30412" s="34">
        <v>304</v>
      </c>
      <c r="L30412" s="34">
        <v>458</v>
      </c>
      <c r="M30412" s="34">
        <v>333</v>
      </c>
    </row>
    <row r="30413" spans="1:13" x14ac:dyDescent="0.2">
      <c r="A30413" s="34" t="s">
        <v>131307</v>
      </c>
      <c r="B30413" s="34">
        <v>990</v>
      </c>
      <c r="C30413" s="34">
        <v>847</v>
      </c>
      <c r="D30413" s="34">
        <v>1002</v>
      </c>
      <c r="E30413" s="34">
        <v>933</v>
      </c>
      <c r="F30413" s="34">
        <v>924</v>
      </c>
      <c r="G30413" s="34">
        <v>866</v>
      </c>
      <c r="H30413" s="34">
        <v>936</v>
      </c>
      <c r="I30413" s="34">
        <v>964</v>
      </c>
      <c r="J30413" s="34">
        <v>997</v>
      </c>
      <c r="K30413" s="34">
        <v>738</v>
      </c>
      <c r="L30413" s="34">
        <v>1058</v>
      </c>
      <c r="M30413" s="34">
        <v>742</v>
      </c>
    </row>
    <row r="30414" spans="1:13" x14ac:dyDescent="0.2">
      <c r="A30414" s="34" t="s">
        <v>131308</v>
      </c>
      <c r="B30414" s="34">
        <v>809</v>
      </c>
      <c r="C30414" s="34">
        <v>701</v>
      </c>
      <c r="D30414" s="34">
        <v>812</v>
      </c>
      <c r="E30414" s="34">
        <v>796</v>
      </c>
      <c r="F30414" s="34">
        <v>756</v>
      </c>
      <c r="G30414" s="34">
        <v>698</v>
      </c>
      <c r="H30414" s="34">
        <v>853</v>
      </c>
      <c r="I30414" s="34">
        <v>728</v>
      </c>
      <c r="J30414" s="34">
        <v>903</v>
      </c>
      <c r="K30414" s="34">
        <v>573</v>
      </c>
      <c r="L30414" s="34">
        <v>796</v>
      </c>
      <c r="M30414" s="34">
        <v>598</v>
      </c>
    </row>
    <row r="30415" spans="1:13" x14ac:dyDescent="0.2">
      <c r="A30415" s="34" t="s">
        <v>131309</v>
      </c>
      <c r="B30415" s="34">
        <v>446</v>
      </c>
      <c r="C30415" s="34">
        <v>413</v>
      </c>
      <c r="D30415" s="34">
        <v>433</v>
      </c>
      <c r="E30415" s="34">
        <v>428</v>
      </c>
      <c r="F30415" s="34">
        <v>416</v>
      </c>
      <c r="G30415" s="34">
        <v>390</v>
      </c>
      <c r="H30415" s="34">
        <v>553</v>
      </c>
      <c r="I30415" s="34">
        <v>393</v>
      </c>
      <c r="J30415" s="34">
        <v>425</v>
      </c>
      <c r="K30415" s="34">
        <v>353</v>
      </c>
      <c r="L30415" s="34">
        <v>443</v>
      </c>
      <c r="M30415" s="34">
        <v>328</v>
      </c>
    </row>
    <row r="30416" spans="1:13" x14ac:dyDescent="0.2">
      <c r="A30416" s="34" t="s">
        <v>131310</v>
      </c>
      <c r="B30416" s="34">
        <v>551</v>
      </c>
      <c r="C30416" s="34">
        <v>580</v>
      </c>
      <c r="D30416" s="34">
        <v>525</v>
      </c>
      <c r="E30416" s="34">
        <v>609</v>
      </c>
      <c r="F30416" s="34">
        <v>458</v>
      </c>
      <c r="G30416" s="34">
        <v>513</v>
      </c>
      <c r="H30416" s="34">
        <v>588</v>
      </c>
      <c r="I30416" s="34">
        <v>601</v>
      </c>
      <c r="J30416" s="34">
        <v>587</v>
      </c>
      <c r="K30416" s="34">
        <v>495</v>
      </c>
      <c r="L30416" s="34">
        <v>556</v>
      </c>
      <c r="M30416" s="34">
        <v>417</v>
      </c>
    </row>
    <row r="30417" spans="1:13" x14ac:dyDescent="0.2">
      <c r="A30417" s="34" t="s">
        <v>131311</v>
      </c>
      <c r="B30417" s="34">
        <v>982</v>
      </c>
      <c r="C30417" s="34">
        <v>1121</v>
      </c>
      <c r="D30417" s="34">
        <v>1186</v>
      </c>
      <c r="E30417" s="34">
        <v>1126</v>
      </c>
      <c r="F30417" s="34">
        <v>1084</v>
      </c>
      <c r="G30417" s="34">
        <v>1035</v>
      </c>
      <c r="H30417" s="34">
        <v>1177</v>
      </c>
      <c r="I30417" s="34">
        <v>1169</v>
      </c>
      <c r="J30417" s="34">
        <v>1308</v>
      </c>
      <c r="K30417" s="34">
        <v>933</v>
      </c>
      <c r="L30417" s="34">
        <v>1281</v>
      </c>
      <c r="M30417" s="34">
        <v>835</v>
      </c>
    </row>
    <row r="30418" spans="1:13" x14ac:dyDescent="0.2">
      <c r="A30418" s="34" t="s">
        <v>131312</v>
      </c>
      <c r="B30418" s="34">
        <v>929</v>
      </c>
      <c r="C30418" s="34">
        <v>817</v>
      </c>
      <c r="D30418" s="34">
        <v>1049</v>
      </c>
      <c r="E30418" s="34">
        <v>891</v>
      </c>
      <c r="F30418" s="34">
        <v>862</v>
      </c>
      <c r="G30418" s="34">
        <v>798</v>
      </c>
      <c r="H30418" s="34">
        <v>980</v>
      </c>
      <c r="I30418" s="34">
        <v>826</v>
      </c>
      <c r="J30418" s="34">
        <v>998</v>
      </c>
      <c r="K30418" s="34">
        <v>671</v>
      </c>
      <c r="L30418" s="34">
        <v>840</v>
      </c>
      <c r="M30418" s="34">
        <v>718</v>
      </c>
    </row>
    <row r="30419" spans="1:13" x14ac:dyDescent="0.2">
      <c r="A30419" s="34" t="s">
        <v>131313</v>
      </c>
      <c r="B30419" s="34">
        <v>876</v>
      </c>
      <c r="C30419" s="34">
        <v>981</v>
      </c>
      <c r="D30419" s="34">
        <v>1116</v>
      </c>
      <c r="E30419" s="34">
        <v>1005</v>
      </c>
      <c r="F30419" s="34">
        <v>996</v>
      </c>
      <c r="G30419" s="34">
        <v>849</v>
      </c>
      <c r="H30419" s="34">
        <v>1096</v>
      </c>
      <c r="I30419" s="34">
        <v>930</v>
      </c>
      <c r="J30419" s="34">
        <v>1069</v>
      </c>
      <c r="K30419" s="34">
        <v>743</v>
      </c>
      <c r="L30419" s="34">
        <v>1032</v>
      </c>
      <c r="M30419" s="34">
        <v>729</v>
      </c>
    </row>
    <row r="30420" spans="1:13" x14ac:dyDescent="0.2">
      <c r="A30420" s="34" t="s">
        <v>131314</v>
      </c>
      <c r="B30420" s="34">
        <v>875</v>
      </c>
      <c r="C30420" s="34">
        <v>813</v>
      </c>
      <c r="D30420" s="34">
        <v>762</v>
      </c>
      <c r="E30420" s="34">
        <v>974</v>
      </c>
      <c r="F30420" s="34">
        <v>763</v>
      </c>
      <c r="G30420" s="34">
        <v>741</v>
      </c>
      <c r="H30420" s="34">
        <v>918</v>
      </c>
      <c r="I30420" s="34">
        <v>836</v>
      </c>
      <c r="J30420" s="34">
        <v>932</v>
      </c>
      <c r="K30420" s="34">
        <v>693</v>
      </c>
      <c r="L30420" s="34">
        <v>838</v>
      </c>
      <c r="M30420" s="34">
        <v>666</v>
      </c>
    </row>
    <row r="30421" spans="1:13" x14ac:dyDescent="0.2">
      <c r="A30421" s="34" t="s">
        <v>131315</v>
      </c>
      <c r="B30421" s="34">
        <v>761</v>
      </c>
      <c r="C30421" s="34">
        <v>848</v>
      </c>
      <c r="D30421" s="34">
        <v>954</v>
      </c>
      <c r="E30421" s="34">
        <v>886</v>
      </c>
      <c r="F30421" s="34">
        <v>736</v>
      </c>
      <c r="G30421" s="34">
        <v>771</v>
      </c>
      <c r="H30421" s="34">
        <v>954</v>
      </c>
      <c r="I30421" s="34">
        <v>718</v>
      </c>
      <c r="J30421" s="34">
        <v>873</v>
      </c>
      <c r="K30421" s="34">
        <v>625</v>
      </c>
      <c r="L30421" s="34">
        <v>737</v>
      </c>
      <c r="M30421" s="34">
        <v>614</v>
      </c>
    </row>
    <row r="30422" spans="1:13" x14ac:dyDescent="0.2">
      <c r="A30422" s="34" t="s">
        <v>131316</v>
      </c>
      <c r="B30422" s="34">
        <v>1137</v>
      </c>
      <c r="C30422" s="34">
        <v>1142</v>
      </c>
      <c r="D30422" s="34">
        <v>1266</v>
      </c>
      <c r="E30422" s="34">
        <v>1290</v>
      </c>
      <c r="F30422" s="34">
        <v>1234</v>
      </c>
      <c r="G30422" s="34">
        <v>1076</v>
      </c>
      <c r="H30422" s="34">
        <v>1346</v>
      </c>
      <c r="I30422" s="34">
        <v>1201</v>
      </c>
      <c r="J30422" s="34">
        <v>1307</v>
      </c>
      <c r="K30422" s="34">
        <v>939</v>
      </c>
      <c r="L30422" s="34">
        <v>1228</v>
      </c>
      <c r="M30422" s="34">
        <v>916</v>
      </c>
    </row>
    <row r="30423" spans="1:13" x14ac:dyDescent="0.2">
      <c r="A30423" s="34" t="s">
        <v>131317</v>
      </c>
      <c r="B30423" s="34">
        <v>540</v>
      </c>
      <c r="C30423" s="34">
        <v>549</v>
      </c>
      <c r="D30423" s="34">
        <v>566</v>
      </c>
      <c r="E30423" s="34">
        <v>597</v>
      </c>
      <c r="F30423" s="34">
        <v>508</v>
      </c>
      <c r="G30423" s="34">
        <v>564</v>
      </c>
      <c r="H30423" s="34">
        <v>601</v>
      </c>
      <c r="I30423" s="34">
        <v>526</v>
      </c>
      <c r="J30423" s="34">
        <v>577</v>
      </c>
      <c r="K30423" s="34">
        <v>475</v>
      </c>
      <c r="L30423" s="34">
        <v>510</v>
      </c>
      <c r="M30423" s="34">
        <v>453</v>
      </c>
    </row>
    <row r="30424" spans="1:13" x14ac:dyDescent="0.2">
      <c r="A30424" s="34" t="s">
        <v>131318</v>
      </c>
      <c r="B30424" s="34">
        <v>384</v>
      </c>
      <c r="C30424" s="34">
        <v>532</v>
      </c>
      <c r="D30424" s="34">
        <v>497</v>
      </c>
      <c r="E30424" s="34">
        <v>512</v>
      </c>
      <c r="F30424" s="34">
        <v>453</v>
      </c>
      <c r="G30424" s="34">
        <v>380</v>
      </c>
      <c r="H30424" s="34">
        <v>620</v>
      </c>
      <c r="I30424" s="34">
        <v>454</v>
      </c>
      <c r="J30424" s="34">
        <v>494</v>
      </c>
      <c r="K30424" s="34">
        <v>381</v>
      </c>
      <c r="L30424" s="34">
        <v>431</v>
      </c>
      <c r="M30424" s="34">
        <v>364</v>
      </c>
    </row>
    <row r="30425" spans="1:13" x14ac:dyDescent="0.2">
      <c r="A30425" s="34" t="s">
        <v>131319</v>
      </c>
      <c r="B30425" s="34">
        <v>418</v>
      </c>
      <c r="C30425" s="34">
        <v>350</v>
      </c>
      <c r="D30425" s="34">
        <v>414</v>
      </c>
      <c r="E30425" s="34">
        <v>364</v>
      </c>
      <c r="F30425" s="34">
        <v>359</v>
      </c>
      <c r="G30425" s="34">
        <v>327</v>
      </c>
      <c r="H30425" s="34">
        <v>433</v>
      </c>
      <c r="I30425" s="34">
        <v>380</v>
      </c>
      <c r="J30425" s="34">
        <v>450</v>
      </c>
      <c r="K30425" s="34">
        <v>338</v>
      </c>
      <c r="L30425" s="34">
        <v>368</v>
      </c>
      <c r="M30425" s="34">
        <v>327</v>
      </c>
    </row>
    <row r="30426" spans="1:13" x14ac:dyDescent="0.2">
      <c r="A30426" s="34" t="s">
        <v>131320</v>
      </c>
      <c r="B30426" s="34">
        <v>498</v>
      </c>
      <c r="C30426" s="34">
        <v>521</v>
      </c>
      <c r="D30426" s="34">
        <v>516</v>
      </c>
      <c r="E30426" s="34">
        <v>506</v>
      </c>
      <c r="F30426" s="34">
        <v>399</v>
      </c>
      <c r="G30426" s="34">
        <v>492</v>
      </c>
      <c r="H30426" s="34">
        <v>435</v>
      </c>
      <c r="I30426" s="34">
        <v>460</v>
      </c>
      <c r="J30426" s="34">
        <v>470</v>
      </c>
      <c r="K30426" s="34">
        <v>468</v>
      </c>
      <c r="L30426" s="34">
        <v>438</v>
      </c>
      <c r="M30426" s="34">
        <v>407</v>
      </c>
    </row>
    <row r="30427" spans="1:13" x14ac:dyDescent="0.2">
      <c r="A30427" s="34" t="s">
        <v>131321</v>
      </c>
      <c r="B30427" s="34">
        <v>525</v>
      </c>
      <c r="C30427" s="34">
        <v>569</v>
      </c>
      <c r="D30427" s="34">
        <v>561</v>
      </c>
      <c r="E30427" s="34">
        <v>609</v>
      </c>
      <c r="F30427" s="34">
        <v>488</v>
      </c>
      <c r="G30427" s="34">
        <v>492</v>
      </c>
      <c r="H30427" s="34">
        <v>606</v>
      </c>
      <c r="I30427" s="34">
        <v>521</v>
      </c>
      <c r="J30427" s="34">
        <v>550</v>
      </c>
      <c r="K30427" s="34">
        <v>472</v>
      </c>
      <c r="L30427" s="34">
        <v>521</v>
      </c>
      <c r="M30427" s="34">
        <v>448</v>
      </c>
    </row>
    <row r="30428" spans="1:13" x14ac:dyDescent="0.2">
      <c r="A30428" s="34" t="s">
        <v>131322</v>
      </c>
      <c r="B30428" s="34">
        <v>695</v>
      </c>
      <c r="C30428" s="34">
        <v>782</v>
      </c>
      <c r="D30428" s="34">
        <v>927</v>
      </c>
      <c r="E30428" s="34">
        <v>779</v>
      </c>
      <c r="F30428" s="34">
        <v>791</v>
      </c>
      <c r="G30428" s="34">
        <v>736</v>
      </c>
      <c r="H30428" s="34">
        <v>1013</v>
      </c>
      <c r="I30428" s="34">
        <v>808</v>
      </c>
      <c r="J30428" s="34">
        <v>1034</v>
      </c>
      <c r="K30428" s="34">
        <v>630</v>
      </c>
      <c r="L30428" s="34">
        <v>842</v>
      </c>
      <c r="M30428" s="34">
        <v>586</v>
      </c>
    </row>
    <row r="30429" spans="1:13" x14ac:dyDescent="0.2">
      <c r="A30429" s="34" t="s">
        <v>131323</v>
      </c>
      <c r="B30429" s="34">
        <v>636</v>
      </c>
      <c r="C30429" s="34">
        <v>502</v>
      </c>
      <c r="D30429" s="34">
        <v>527</v>
      </c>
      <c r="E30429" s="34">
        <v>490</v>
      </c>
      <c r="F30429" s="34">
        <v>452</v>
      </c>
      <c r="G30429" s="34">
        <v>458</v>
      </c>
      <c r="H30429" s="34">
        <v>496</v>
      </c>
      <c r="I30429" s="34">
        <v>534</v>
      </c>
      <c r="J30429" s="34">
        <v>512</v>
      </c>
      <c r="K30429" s="34">
        <v>435</v>
      </c>
      <c r="L30429" s="34">
        <v>515</v>
      </c>
      <c r="M30429" s="34">
        <v>397</v>
      </c>
    </row>
    <row r="30430" spans="1:13" x14ac:dyDescent="0.2">
      <c r="A30430" s="34" t="s">
        <v>131324</v>
      </c>
      <c r="B30430" s="34">
        <v>272</v>
      </c>
      <c r="C30430" s="34">
        <v>339</v>
      </c>
      <c r="D30430" s="34">
        <v>334</v>
      </c>
      <c r="E30430" s="34">
        <v>358</v>
      </c>
      <c r="F30430" s="34">
        <v>345</v>
      </c>
      <c r="G30430" s="34">
        <v>289</v>
      </c>
      <c r="H30430" s="34">
        <v>368</v>
      </c>
      <c r="I30430" s="34">
        <v>367</v>
      </c>
      <c r="J30430" s="34">
        <v>351</v>
      </c>
      <c r="K30430" s="34">
        <v>270</v>
      </c>
      <c r="L30430" s="34">
        <v>337</v>
      </c>
      <c r="M30430" s="34">
        <v>258</v>
      </c>
    </row>
    <row r="30431" spans="1:13" x14ac:dyDescent="0.2">
      <c r="A30431" s="34" t="s">
        <v>131325</v>
      </c>
      <c r="B30431" s="34">
        <v>494</v>
      </c>
      <c r="C30431" s="34">
        <v>527</v>
      </c>
      <c r="D30431" s="34">
        <v>565</v>
      </c>
      <c r="E30431" s="34">
        <v>490</v>
      </c>
      <c r="F30431" s="34">
        <v>496</v>
      </c>
      <c r="G30431" s="34">
        <v>473</v>
      </c>
      <c r="H30431" s="34">
        <v>536</v>
      </c>
      <c r="I30431" s="34">
        <v>561</v>
      </c>
      <c r="J30431" s="34">
        <v>492</v>
      </c>
      <c r="K30431" s="34">
        <v>430</v>
      </c>
      <c r="L30431" s="34">
        <v>484</v>
      </c>
      <c r="M30431" s="34">
        <v>465</v>
      </c>
    </row>
    <row r="30432" spans="1:13" x14ac:dyDescent="0.2">
      <c r="A30432" s="34" t="s">
        <v>131326</v>
      </c>
      <c r="B30432" s="34">
        <v>586</v>
      </c>
      <c r="C30432" s="34">
        <v>594</v>
      </c>
      <c r="D30432" s="34">
        <v>716</v>
      </c>
      <c r="E30432" s="34">
        <v>624</v>
      </c>
      <c r="F30432" s="34">
        <v>610</v>
      </c>
      <c r="G30432" s="34">
        <v>620</v>
      </c>
      <c r="H30432" s="34">
        <v>721</v>
      </c>
      <c r="I30432" s="34">
        <v>670</v>
      </c>
      <c r="J30432" s="34">
        <v>711</v>
      </c>
      <c r="K30432" s="34">
        <v>521</v>
      </c>
      <c r="L30432" s="34">
        <v>702</v>
      </c>
      <c r="M30432" s="34">
        <v>487</v>
      </c>
    </row>
    <row r="30433" spans="1:13" x14ac:dyDescent="0.2">
      <c r="A30433" s="34" t="s">
        <v>131327</v>
      </c>
      <c r="B30433" s="34">
        <v>372</v>
      </c>
      <c r="C30433" s="34">
        <v>481</v>
      </c>
      <c r="D30433" s="34">
        <v>465</v>
      </c>
      <c r="E30433" s="34">
        <v>482</v>
      </c>
      <c r="F30433" s="34">
        <v>411</v>
      </c>
      <c r="G30433" s="34">
        <v>352</v>
      </c>
      <c r="H30433" s="34">
        <v>455</v>
      </c>
      <c r="I30433" s="34">
        <v>429</v>
      </c>
      <c r="J30433" s="34">
        <v>423</v>
      </c>
      <c r="K30433" s="34">
        <v>414</v>
      </c>
      <c r="L30433" s="34">
        <v>450</v>
      </c>
      <c r="M30433" s="34">
        <v>314</v>
      </c>
    </row>
    <row r="30434" spans="1:13" x14ac:dyDescent="0.2">
      <c r="A30434" s="34" t="s">
        <v>131328</v>
      </c>
      <c r="B30434" s="34">
        <v>832</v>
      </c>
      <c r="C30434" s="34">
        <v>910</v>
      </c>
      <c r="D30434" s="34">
        <v>1022</v>
      </c>
      <c r="E30434" s="34">
        <v>959</v>
      </c>
      <c r="F30434" s="34">
        <v>931</v>
      </c>
      <c r="G30434" s="34">
        <v>829</v>
      </c>
      <c r="H30434" s="34">
        <v>959</v>
      </c>
      <c r="I30434" s="34">
        <v>857</v>
      </c>
      <c r="J30434" s="34">
        <v>940</v>
      </c>
      <c r="K30434" s="34">
        <v>773</v>
      </c>
      <c r="L30434" s="34">
        <v>979</v>
      </c>
      <c r="M30434" s="34">
        <v>685</v>
      </c>
    </row>
    <row r="30435" spans="1:13" x14ac:dyDescent="0.2">
      <c r="A30435" s="34" t="s">
        <v>131329</v>
      </c>
      <c r="B30435" s="34">
        <v>473</v>
      </c>
      <c r="C30435" s="34">
        <v>567</v>
      </c>
      <c r="D30435" s="34">
        <v>630</v>
      </c>
      <c r="E30435" s="34">
        <v>663</v>
      </c>
      <c r="F30435" s="34">
        <v>482</v>
      </c>
      <c r="G30435" s="34">
        <v>586</v>
      </c>
      <c r="H30435" s="34">
        <v>561</v>
      </c>
      <c r="I30435" s="34">
        <v>560</v>
      </c>
      <c r="J30435" s="34">
        <v>495</v>
      </c>
      <c r="K30435" s="34">
        <v>513</v>
      </c>
      <c r="L30435" s="34">
        <v>554</v>
      </c>
      <c r="M30435" s="34">
        <v>433</v>
      </c>
    </row>
    <row r="30436" spans="1:13" x14ac:dyDescent="0.2">
      <c r="A30436" s="34" t="s">
        <v>131330</v>
      </c>
      <c r="B30436" s="34">
        <v>598</v>
      </c>
      <c r="C30436" s="34">
        <v>474</v>
      </c>
      <c r="D30436" s="34">
        <v>532</v>
      </c>
      <c r="E30436" s="34">
        <v>520</v>
      </c>
      <c r="F30436" s="34">
        <v>499</v>
      </c>
      <c r="G30436" s="34">
        <v>507</v>
      </c>
      <c r="H30436" s="34">
        <v>591</v>
      </c>
      <c r="I30436" s="34">
        <v>502</v>
      </c>
      <c r="J30436" s="34">
        <v>536</v>
      </c>
      <c r="K30436" s="34">
        <v>398</v>
      </c>
      <c r="L30436" s="34">
        <v>529</v>
      </c>
      <c r="M30436" s="34">
        <v>357</v>
      </c>
    </row>
    <row r="30437" spans="1:13" x14ac:dyDescent="0.2">
      <c r="A30437" s="34" t="s">
        <v>131331</v>
      </c>
      <c r="B30437" s="34">
        <v>595</v>
      </c>
      <c r="C30437" s="34">
        <v>587</v>
      </c>
      <c r="D30437" s="34">
        <v>564</v>
      </c>
      <c r="E30437" s="34">
        <v>611</v>
      </c>
      <c r="F30437" s="34">
        <v>541</v>
      </c>
      <c r="G30437" s="34">
        <v>501</v>
      </c>
      <c r="H30437" s="34">
        <v>566</v>
      </c>
      <c r="I30437" s="34">
        <v>569</v>
      </c>
      <c r="J30437" s="34">
        <v>616</v>
      </c>
      <c r="K30437" s="34">
        <v>481</v>
      </c>
      <c r="L30437" s="34">
        <v>494</v>
      </c>
      <c r="M30437" s="34">
        <v>427</v>
      </c>
    </row>
    <row r="30438" spans="1:13" x14ac:dyDescent="0.2">
      <c r="A30438" s="34" t="s">
        <v>131332</v>
      </c>
      <c r="B30438" s="34">
        <v>500</v>
      </c>
      <c r="C30438" s="34">
        <v>542</v>
      </c>
      <c r="D30438" s="34">
        <v>549</v>
      </c>
      <c r="E30438" s="34">
        <v>551</v>
      </c>
      <c r="F30438" s="34">
        <v>507</v>
      </c>
      <c r="G30438" s="34">
        <v>477</v>
      </c>
      <c r="H30438" s="34">
        <v>539</v>
      </c>
      <c r="I30438" s="34">
        <v>513</v>
      </c>
      <c r="J30438" s="34">
        <v>592</v>
      </c>
      <c r="K30438" s="34">
        <v>445</v>
      </c>
      <c r="L30438" s="34">
        <v>607</v>
      </c>
      <c r="M30438" s="34">
        <v>358</v>
      </c>
    </row>
    <row r="30439" spans="1:13" x14ac:dyDescent="0.2">
      <c r="A30439" s="34" t="s">
        <v>131333</v>
      </c>
      <c r="B30439" s="34">
        <v>514</v>
      </c>
      <c r="C30439" s="34">
        <v>508</v>
      </c>
      <c r="D30439" s="34">
        <v>567</v>
      </c>
      <c r="E30439" s="34">
        <v>441</v>
      </c>
      <c r="F30439" s="34">
        <v>484</v>
      </c>
      <c r="G30439" s="34">
        <v>417</v>
      </c>
      <c r="H30439" s="34">
        <v>514</v>
      </c>
      <c r="I30439" s="34">
        <v>388</v>
      </c>
      <c r="J30439" s="34">
        <v>525</v>
      </c>
      <c r="K30439" s="34">
        <v>416</v>
      </c>
      <c r="L30439" s="34">
        <v>484</v>
      </c>
      <c r="M30439" s="34">
        <v>354</v>
      </c>
    </row>
    <row r="30440" spans="1:13" x14ac:dyDescent="0.2">
      <c r="A30440" s="34" t="s">
        <v>131334</v>
      </c>
      <c r="B30440" s="34">
        <v>508</v>
      </c>
      <c r="C30440" s="34">
        <v>547</v>
      </c>
      <c r="D30440" s="34">
        <v>491</v>
      </c>
      <c r="E30440" s="34">
        <v>595</v>
      </c>
      <c r="F30440" s="34">
        <v>472</v>
      </c>
      <c r="G30440" s="34">
        <v>466</v>
      </c>
      <c r="H30440" s="34">
        <v>627</v>
      </c>
      <c r="I30440" s="34">
        <v>514</v>
      </c>
      <c r="J30440" s="34">
        <v>590</v>
      </c>
      <c r="K30440" s="34">
        <v>446</v>
      </c>
      <c r="L30440" s="34">
        <v>528</v>
      </c>
      <c r="M30440" s="34">
        <v>457</v>
      </c>
    </row>
    <row r="30441" spans="1:13" x14ac:dyDescent="0.2">
      <c r="A30441" s="34" t="s">
        <v>131335</v>
      </c>
      <c r="B30441" s="34">
        <v>784</v>
      </c>
      <c r="C30441" s="34">
        <v>592</v>
      </c>
      <c r="D30441" s="34">
        <v>744</v>
      </c>
      <c r="E30441" s="34">
        <v>741</v>
      </c>
      <c r="F30441" s="34">
        <v>689</v>
      </c>
      <c r="G30441" s="34">
        <v>661</v>
      </c>
      <c r="H30441" s="34">
        <v>882</v>
      </c>
      <c r="I30441" s="34">
        <v>620</v>
      </c>
      <c r="J30441" s="34">
        <v>726</v>
      </c>
      <c r="K30441" s="34">
        <v>516</v>
      </c>
      <c r="L30441" s="34">
        <v>707</v>
      </c>
      <c r="M30441" s="34">
        <v>515</v>
      </c>
    </row>
    <row r="30442" spans="1:13" x14ac:dyDescent="0.2">
      <c r="A30442" s="34" t="s">
        <v>131336</v>
      </c>
      <c r="B30442" s="34">
        <v>445</v>
      </c>
      <c r="C30442" s="34">
        <v>462</v>
      </c>
      <c r="D30442" s="34">
        <v>647</v>
      </c>
      <c r="E30442" s="34">
        <v>572</v>
      </c>
      <c r="F30442" s="34">
        <v>453</v>
      </c>
      <c r="G30442" s="34">
        <v>465</v>
      </c>
      <c r="H30442" s="34">
        <v>632</v>
      </c>
      <c r="I30442" s="34">
        <v>501</v>
      </c>
      <c r="J30442" s="34">
        <v>676</v>
      </c>
      <c r="K30442" s="34">
        <v>404</v>
      </c>
      <c r="L30442" s="34">
        <v>573</v>
      </c>
      <c r="M30442" s="34">
        <v>443</v>
      </c>
    </row>
    <row r="30443" spans="1:13" x14ac:dyDescent="0.2">
      <c r="A30443" s="34" t="s">
        <v>131337</v>
      </c>
      <c r="B30443" s="34">
        <v>502</v>
      </c>
      <c r="C30443" s="34">
        <v>447</v>
      </c>
      <c r="D30443" s="34">
        <v>492</v>
      </c>
      <c r="E30443" s="34">
        <v>505</v>
      </c>
      <c r="F30443" s="34">
        <v>512</v>
      </c>
      <c r="G30443" s="34">
        <v>439</v>
      </c>
      <c r="H30443" s="34">
        <v>561</v>
      </c>
      <c r="I30443" s="34">
        <v>544</v>
      </c>
      <c r="J30443" s="34">
        <v>619</v>
      </c>
      <c r="K30443" s="34">
        <v>420</v>
      </c>
      <c r="L30443" s="34">
        <v>532</v>
      </c>
      <c r="M30443" s="34">
        <v>402</v>
      </c>
    </row>
    <row r="30444" spans="1:13" x14ac:dyDescent="0.2">
      <c r="A30444" s="34" t="s">
        <v>131338</v>
      </c>
      <c r="B30444" s="34">
        <v>466</v>
      </c>
      <c r="C30444" s="34">
        <v>493</v>
      </c>
      <c r="D30444" s="34">
        <v>476</v>
      </c>
      <c r="E30444" s="34">
        <v>435</v>
      </c>
      <c r="F30444" s="34">
        <v>481</v>
      </c>
      <c r="G30444" s="34">
        <v>464</v>
      </c>
      <c r="H30444" s="34">
        <v>491</v>
      </c>
      <c r="I30444" s="34">
        <v>526</v>
      </c>
      <c r="J30444" s="34">
        <v>442</v>
      </c>
      <c r="K30444" s="34">
        <v>424</v>
      </c>
      <c r="L30444" s="34">
        <v>446</v>
      </c>
      <c r="M30444" s="34">
        <v>318</v>
      </c>
    </row>
    <row r="30445" spans="1:13" x14ac:dyDescent="0.2">
      <c r="A30445" s="34" t="s">
        <v>131339</v>
      </c>
      <c r="B30445" s="34">
        <v>786</v>
      </c>
      <c r="C30445" s="34">
        <v>722</v>
      </c>
      <c r="D30445" s="34">
        <v>823</v>
      </c>
      <c r="E30445" s="34">
        <v>832</v>
      </c>
      <c r="F30445" s="34">
        <v>663</v>
      </c>
      <c r="G30445" s="34">
        <v>696</v>
      </c>
      <c r="H30445" s="34">
        <v>823</v>
      </c>
      <c r="I30445" s="34">
        <v>811</v>
      </c>
      <c r="J30445" s="34">
        <v>798</v>
      </c>
      <c r="K30445" s="34">
        <v>643</v>
      </c>
      <c r="L30445" s="34">
        <v>738</v>
      </c>
      <c r="M30445" s="34">
        <v>641</v>
      </c>
    </row>
    <row r="30446" spans="1:13" x14ac:dyDescent="0.2">
      <c r="A30446" s="34" t="s">
        <v>131340</v>
      </c>
      <c r="B30446" s="34">
        <v>744</v>
      </c>
      <c r="C30446" s="34">
        <v>713</v>
      </c>
      <c r="D30446" s="34">
        <v>746</v>
      </c>
      <c r="E30446" s="34">
        <v>761</v>
      </c>
      <c r="F30446" s="34">
        <v>656</v>
      </c>
      <c r="G30446" s="34">
        <v>633</v>
      </c>
      <c r="H30446" s="34">
        <v>734</v>
      </c>
      <c r="I30446" s="34">
        <v>682</v>
      </c>
      <c r="J30446" s="34">
        <v>677</v>
      </c>
      <c r="K30446" s="34">
        <v>542</v>
      </c>
      <c r="L30446" s="34">
        <v>642</v>
      </c>
      <c r="M30446" s="34">
        <v>561</v>
      </c>
    </row>
    <row r="30447" spans="1:13" x14ac:dyDescent="0.2">
      <c r="A30447" s="34" t="s">
        <v>131341</v>
      </c>
      <c r="B30447" s="34">
        <v>408</v>
      </c>
      <c r="C30447" s="34">
        <v>437</v>
      </c>
      <c r="D30447" s="34">
        <v>423</v>
      </c>
      <c r="E30447" s="34">
        <v>442</v>
      </c>
      <c r="F30447" s="34">
        <v>362</v>
      </c>
      <c r="G30447" s="34">
        <v>414</v>
      </c>
      <c r="H30447" s="34">
        <v>446</v>
      </c>
      <c r="I30447" s="34">
        <v>424</v>
      </c>
      <c r="J30447" s="34">
        <v>453</v>
      </c>
      <c r="K30447" s="34">
        <v>352</v>
      </c>
      <c r="L30447" s="34">
        <v>398</v>
      </c>
      <c r="M30447" s="34">
        <v>286</v>
      </c>
    </row>
    <row r="30448" spans="1:13" x14ac:dyDescent="0.2">
      <c r="A30448" s="34" t="s">
        <v>131342</v>
      </c>
      <c r="B30448" s="34">
        <v>577</v>
      </c>
      <c r="C30448" s="34">
        <v>503</v>
      </c>
      <c r="D30448" s="34">
        <v>561</v>
      </c>
      <c r="E30448" s="34">
        <v>563</v>
      </c>
      <c r="F30448" s="34">
        <v>521</v>
      </c>
      <c r="G30448" s="34">
        <v>480</v>
      </c>
      <c r="H30448" s="34">
        <v>578</v>
      </c>
      <c r="I30448" s="34">
        <v>515</v>
      </c>
      <c r="J30448" s="34">
        <v>587</v>
      </c>
      <c r="K30448" s="34">
        <v>434</v>
      </c>
      <c r="L30448" s="34">
        <v>582</v>
      </c>
      <c r="M30448" s="34">
        <v>318</v>
      </c>
    </row>
    <row r="30449" spans="1:13" x14ac:dyDescent="0.2">
      <c r="A30449" s="34" t="s">
        <v>131343</v>
      </c>
      <c r="B30449" s="34">
        <v>506</v>
      </c>
      <c r="C30449" s="34">
        <v>520</v>
      </c>
      <c r="D30449" s="34">
        <v>629</v>
      </c>
      <c r="E30449" s="34">
        <v>592</v>
      </c>
      <c r="F30449" s="34">
        <v>495</v>
      </c>
      <c r="G30449" s="34">
        <v>462</v>
      </c>
      <c r="H30449" s="34">
        <v>679</v>
      </c>
      <c r="I30449" s="34">
        <v>527</v>
      </c>
      <c r="J30449" s="34">
        <v>581</v>
      </c>
      <c r="K30449" s="34">
        <v>432</v>
      </c>
      <c r="L30449" s="34">
        <v>558</v>
      </c>
      <c r="M30449" s="34">
        <v>425</v>
      </c>
    </row>
    <row r="30450" spans="1:13" x14ac:dyDescent="0.2">
      <c r="A30450" s="34" t="s">
        <v>131344</v>
      </c>
      <c r="B30450" s="34">
        <v>461</v>
      </c>
      <c r="C30450" s="34">
        <v>546</v>
      </c>
      <c r="D30450" s="34">
        <v>416</v>
      </c>
      <c r="E30450" s="34">
        <v>549</v>
      </c>
      <c r="F30450" s="34">
        <v>430</v>
      </c>
      <c r="G30450" s="34">
        <v>401</v>
      </c>
      <c r="H30450" s="34">
        <v>538</v>
      </c>
      <c r="I30450" s="34">
        <v>430</v>
      </c>
      <c r="J30450" s="34">
        <v>497</v>
      </c>
      <c r="K30450" s="34">
        <v>364</v>
      </c>
      <c r="L30450" s="34">
        <v>401</v>
      </c>
      <c r="M30450" s="34">
        <v>343</v>
      </c>
    </row>
    <row r="30451" spans="1:13" x14ac:dyDescent="0.2">
      <c r="A30451" s="34" t="s">
        <v>131345</v>
      </c>
      <c r="B30451" s="34">
        <v>371</v>
      </c>
      <c r="C30451" s="34">
        <v>420</v>
      </c>
      <c r="D30451" s="34">
        <v>404</v>
      </c>
      <c r="E30451" s="34">
        <v>414</v>
      </c>
      <c r="F30451" s="34">
        <v>308</v>
      </c>
      <c r="G30451" s="34">
        <v>316</v>
      </c>
      <c r="H30451" s="34">
        <v>439</v>
      </c>
      <c r="I30451" s="34">
        <v>361</v>
      </c>
      <c r="J30451" s="34">
        <v>432</v>
      </c>
      <c r="K30451" s="34">
        <v>297</v>
      </c>
      <c r="L30451" s="34">
        <v>430</v>
      </c>
      <c r="M30451" s="34">
        <v>299</v>
      </c>
    </row>
    <row r="30452" spans="1:13" x14ac:dyDescent="0.2">
      <c r="A30452" s="34" t="s">
        <v>131346</v>
      </c>
      <c r="B30452" s="34">
        <v>609</v>
      </c>
      <c r="C30452" s="34">
        <v>542</v>
      </c>
      <c r="D30452" s="34">
        <v>533</v>
      </c>
      <c r="E30452" s="34">
        <v>540</v>
      </c>
      <c r="F30452" s="34">
        <v>500</v>
      </c>
      <c r="G30452" s="34">
        <v>487</v>
      </c>
      <c r="H30452" s="34">
        <v>558</v>
      </c>
      <c r="I30452" s="34">
        <v>497</v>
      </c>
      <c r="J30452" s="34">
        <v>514</v>
      </c>
      <c r="K30452" s="34">
        <v>442</v>
      </c>
      <c r="L30452" s="34">
        <v>527</v>
      </c>
      <c r="M30452" s="34">
        <v>371</v>
      </c>
    </row>
    <row r="30453" spans="1:13" x14ac:dyDescent="0.2">
      <c r="A30453" s="34" t="s">
        <v>131347</v>
      </c>
      <c r="B30453" s="34">
        <v>330</v>
      </c>
      <c r="C30453" s="34">
        <v>449</v>
      </c>
      <c r="D30453" s="34">
        <v>401</v>
      </c>
      <c r="E30453" s="34">
        <v>460</v>
      </c>
      <c r="F30453" s="34">
        <v>308</v>
      </c>
      <c r="G30453" s="34">
        <v>441</v>
      </c>
      <c r="H30453" s="34">
        <v>353</v>
      </c>
      <c r="I30453" s="34">
        <v>435</v>
      </c>
      <c r="J30453" s="34">
        <v>412</v>
      </c>
      <c r="K30453" s="34">
        <v>330</v>
      </c>
      <c r="L30453" s="34">
        <v>396</v>
      </c>
      <c r="M30453" s="34">
        <v>353</v>
      </c>
    </row>
    <row r="30454" spans="1:13" x14ac:dyDescent="0.2">
      <c r="A30454" s="34" t="s">
        <v>131348</v>
      </c>
      <c r="B30454" s="34">
        <v>827</v>
      </c>
      <c r="C30454" s="34">
        <v>717</v>
      </c>
      <c r="D30454" s="34">
        <v>754</v>
      </c>
      <c r="E30454" s="34">
        <v>805</v>
      </c>
      <c r="F30454" s="34">
        <v>640</v>
      </c>
      <c r="G30454" s="34">
        <v>712</v>
      </c>
      <c r="H30454" s="34">
        <v>821</v>
      </c>
      <c r="I30454" s="34">
        <v>713</v>
      </c>
      <c r="J30454" s="34">
        <v>742</v>
      </c>
      <c r="K30454" s="34">
        <v>602</v>
      </c>
      <c r="L30454" s="34">
        <v>734</v>
      </c>
      <c r="M30454" s="34">
        <v>563</v>
      </c>
    </row>
    <row r="30455" spans="1:13" x14ac:dyDescent="0.2">
      <c r="A30455" s="34" t="s">
        <v>131349</v>
      </c>
      <c r="B30455" s="34">
        <v>359</v>
      </c>
      <c r="C30455" s="34">
        <v>463</v>
      </c>
      <c r="D30455" s="34">
        <v>419</v>
      </c>
      <c r="E30455" s="34">
        <v>464</v>
      </c>
      <c r="F30455" s="34">
        <v>368</v>
      </c>
      <c r="G30455" s="34">
        <v>428</v>
      </c>
      <c r="H30455" s="34">
        <v>424</v>
      </c>
      <c r="I30455" s="34">
        <v>444</v>
      </c>
      <c r="J30455" s="34">
        <v>422</v>
      </c>
      <c r="K30455" s="34">
        <v>354</v>
      </c>
      <c r="L30455" s="34">
        <v>393</v>
      </c>
      <c r="M30455" s="34">
        <v>311</v>
      </c>
    </row>
    <row r="30456" spans="1:13" x14ac:dyDescent="0.2">
      <c r="A30456" s="34" t="s">
        <v>131350</v>
      </c>
      <c r="B30456" s="34">
        <v>629</v>
      </c>
      <c r="C30456" s="34">
        <v>587</v>
      </c>
      <c r="D30456" s="34">
        <v>759</v>
      </c>
      <c r="E30456" s="34">
        <v>666</v>
      </c>
      <c r="F30456" s="34">
        <v>629</v>
      </c>
      <c r="G30456" s="34">
        <v>589</v>
      </c>
      <c r="H30456" s="34">
        <v>673</v>
      </c>
      <c r="I30456" s="34">
        <v>690</v>
      </c>
      <c r="J30456" s="34">
        <v>764</v>
      </c>
      <c r="K30456" s="34">
        <v>546</v>
      </c>
      <c r="L30456" s="34">
        <v>683</v>
      </c>
      <c r="M30456" s="34">
        <v>476</v>
      </c>
    </row>
    <row r="30457" spans="1:13" x14ac:dyDescent="0.2">
      <c r="A30457" s="34" t="s">
        <v>131351</v>
      </c>
      <c r="B30457" s="34">
        <v>272</v>
      </c>
      <c r="C30457" s="34">
        <v>324</v>
      </c>
      <c r="D30457" s="34">
        <v>295</v>
      </c>
      <c r="E30457" s="34">
        <v>305</v>
      </c>
      <c r="F30457" s="34">
        <v>296</v>
      </c>
      <c r="G30457" s="34">
        <v>247</v>
      </c>
      <c r="H30457" s="34">
        <v>282</v>
      </c>
      <c r="I30457" s="34">
        <v>312</v>
      </c>
      <c r="J30457" s="34">
        <v>293</v>
      </c>
      <c r="K30457" s="34">
        <v>226</v>
      </c>
      <c r="L30457" s="34">
        <v>269</v>
      </c>
      <c r="M30457" s="34">
        <v>269</v>
      </c>
    </row>
    <row r="30458" spans="1:13" x14ac:dyDescent="0.2">
      <c r="A30458" s="34" t="s">
        <v>131352</v>
      </c>
      <c r="B30458" s="34">
        <v>187</v>
      </c>
      <c r="C30458" s="34">
        <v>335</v>
      </c>
      <c r="D30458" s="34">
        <v>165</v>
      </c>
      <c r="E30458" s="34">
        <v>387</v>
      </c>
      <c r="F30458" s="34">
        <v>146</v>
      </c>
      <c r="G30458" s="34">
        <v>374</v>
      </c>
      <c r="H30458" s="34">
        <v>180</v>
      </c>
      <c r="I30458" s="34">
        <v>361</v>
      </c>
      <c r="J30458" s="34">
        <v>130</v>
      </c>
      <c r="K30458" s="34">
        <v>322</v>
      </c>
      <c r="L30458" s="34">
        <v>153</v>
      </c>
      <c r="M30458" s="34">
        <v>316</v>
      </c>
    </row>
    <row r="30459" spans="1:13" x14ac:dyDescent="0.2">
      <c r="A30459" s="34" t="s">
        <v>131353</v>
      </c>
      <c r="B30459" s="34">
        <v>441</v>
      </c>
      <c r="C30459" s="34">
        <v>450</v>
      </c>
      <c r="D30459" s="34">
        <v>484</v>
      </c>
      <c r="E30459" s="34">
        <v>498</v>
      </c>
      <c r="F30459" s="34">
        <v>444</v>
      </c>
      <c r="G30459" s="34">
        <v>505</v>
      </c>
      <c r="H30459" s="34">
        <v>544</v>
      </c>
      <c r="I30459" s="34">
        <v>482</v>
      </c>
      <c r="J30459" s="34">
        <v>479</v>
      </c>
      <c r="K30459" s="34">
        <v>404</v>
      </c>
      <c r="L30459" s="34">
        <v>476</v>
      </c>
      <c r="M30459" s="34">
        <v>393</v>
      </c>
    </row>
    <row r="30460" spans="1:13" x14ac:dyDescent="0.2">
      <c r="A30460" s="34" t="s">
        <v>131354</v>
      </c>
      <c r="B30460" s="34">
        <v>549</v>
      </c>
      <c r="C30460" s="34">
        <v>626</v>
      </c>
      <c r="D30460" s="34">
        <v>517</v>
      </c>
      <c r="E30460" s="34">
        <v>557</v>
      </c>
      <c r="F30460" s="34">
        <v>513</v>
      </c>
      <c r="G30460" s="34">
        <v>530</v>
      </c>
      <c r="H30460" s="34">
        <v>563</v>
      </c>
      <c r="I30460" s="34">
        <v>619</v>
      </c>
      <c r="J30460" s="34">
        <v>530</v>
      </c>
      <c r="K30460" s="34">
        <v>491</v>
      </c>
      <c r="L30460" s="34">
        <v>591</v>
      </c>
      <c r="M30460" s="34">
        <v>456</v>
      </c>
    </row>
    <row r="30461" spans="1:13" x14ac:dyDescent="0.2">
      <c r="A30461" s="34" t="s">
        <v>131355</v>
      </c>
      <c r="B30461" s="34">
        <v>544</v>
      </c>
      <c r="C30461" s="34">
        <v>584</v>
      </c>
      <c r="D30461" s="34">
        <v>525</v>
      </c>
      <c r="E30461" s="34">
        <v>564</v>
      </c>
      <c r="F30461" s="34">
        <v>468</v>
      </c>
      <c r="G30461" s="34">
        <v>488</v>
      </c>
      <c r="H30461" s="34">
        <v>487</v>
      </c>
      <c r="I30461" s="34">
        <v>573</v>
      </c>
      <c r="J30461" s="34">
        <v>440</v>
      </c>
      <c r="K30461" s="34">
        <v>370</v>
      </c>
      <c r="L30461" s="34">
        <v>496</v>
      </c>
      <c r="M30461" s="34">
        <v>395</v>
      </c>
    </row>
    <row r="30462" spans="1:13" x14ac:dyDescent="0.2">
      <c r="A30462" s="34" t="s">
        <v>131356</v>
      </c>
      <c r="B30462" s="34">
        <v>504</v>
      </c>
      <c r="C30462" s="34">
        <v>537</v>
      </c>
      <c r="D30462" s="34">
        <v>598</v>
      </c>
      <c r="E30462" s="34">
        <v>575</v>
      </c>
      <c r="F30462" s="34">
        <v>486</v>
      </c>
      <c r="G30462" s="34">
        <v>441</v>
      </c>
      <c r="H30462" s="34">
        <v>713</v>
      </c>
      <c r="I30462" s="34">
        <v>427</v>
      </c>
      <c r="J30462" s="34">
        <v>546</v>
      </c>
      <c r="K30462" s="34">
        <v>461</v>
      </c>
      <c r="L30462" s="34">
        <v>588</v>
      </c>
      <c r="M30462" s="34">
        <v>379</v>
      </c>
    </row>
    <row r="30463" spans="1:13" x14ac:dyDescent="0.2">
      <c r="A30463" s="34" t="s">
        <v>131357</v>
      </c>
      <c r="B30463" s="34">
        <v>512</v>
      </c>
      <c r="C30463" s="34">
        <v>492</v>
      </c>
      <c r="D30463" s="34">
        <v>637</v>
      </c>
      <c r="E30463" s="34">
        <v>595</v>
      </c>
      <c r="F30463" s="34">
        <v>569</v>
      </c>
      <c r="G30463" s="34">
        <v>537</v>
      </c>
      <c r="H30463" s="34">
        <v>608</v>
      </c>
      <c r="I30463" s="34">
        <v>621</v>
      </c>
      <c r="J30463" s="34">
        <v>640</v>
      </c>
      <c r="K30463" s="34">
        <v>485</v>
      </c>
      <c r="L30463" s="34">
        <v>578</v>
      </c>
      <c r="M30463" s="34">
        <v>421</v>
      </c>
    </row>
    <row r="30464" spans="1:13" x14ac:dyDescent="0.2">
      <c r="A30464" s="34" t="s">
        <v>131358</v>
      </c>
      <c r="B30464" s="34">
        <v>262</v>
      </c>
      <c r="C30464" s="34">
        <v>335</v>
      </c>
      <c r="D30464" s="34">
        <v>304</v>
      </c>
      <c r="E30464" s="34">
        <v>304</v>
      </c>
      <c r="F30464" s="34">
        <v>273</v>
      </c>
      <c r="G30464" s="34">
        <v>308</v>
      </c>
      <c r="H30464" s="34">
        <v>269</v>
      </c>
      <c r="I30464" s="34">
        <v>284</v>
      </c>
      <c r="J30464" s="34">
        <v>257</v>
      </c>
      <c r="K30464" s="34">
        <v>250</v>
      </c>
      <c r="L30464" s="34">
        <v>310</v>
      </c>
      <c r="M30464" s="34">
        <v>229</v>
      </c>
    </row>
    <row r="30465" spans="1:13" x14ac:dyDescent="0.2">
      <c r="A30465" s="34" t="s">
        <v>131359</v>
      </c>
      <c r="B30465" s="34">
        <v>753</v>
      </c>
      <c r="C30465" s="34">
        <v>867</v>
      </c>
      <c r="D30465" s="34">
        <v>926</v>
      </c>
      <c r="E30465" s="34">
        <v>904</v>
      </c>
      <c r="F30465" s="34">
        <v>785</v>
      </c>
      <c r="G30465" s="34">
        <v>893</v>
      </c>
      <c r="H30465" s="34">
        <v>1007</v>
      </c>
      <c r="I30465" s="34">
        <v>879</v>
      </c>
      <c r="J30465" s="34">
        <v>984</v>
      </c>
      <c r="K30465" s="34">
        <v>762</v>
      </c>
      <c r="L30465" s="34">
        <v>848</v>
      </c>
      <c r="M30465" s="34">
        <v>676</v>
      </c>
    </row>
    <row r="30466" spans="1:13" x14ac:dyDescent="0.2">
      <c r="A30466" s="34" t="s">
        <v>131360</v>
      </c>
      <c r="B30466" s="34">
        <v>586</v>
      </c>
      <c r="C30466" s="34">
        <v>569</v>
      </c>
      <c r="D30466" s="34">
        <v>746</v>
      </c>
      <c r="E30466" s="34">
        <v>657</v>
      </c>
      <c r="F30466" s="34">
        <v>643</v>
      </c>
      <c r="G30466" s="34">
        <v>499</v>
      </c>
      <c r="H30466" s="34">
        <v>669</v>
      </c>
      <c r="I30466" s="34">
        <v>597</v>
      </c>
      <c r="J30466" s="34">
        <v>658</v>
      </c>
      <c r="K30466" s="34">
        <v>452</v>
      </c>
      <c r="L30466" s="34">
        <v>603</v>
      </c>
      <c r="M30466" s="34">
        <v>467</v>
      </c>
    </row>
    <row r="30467" spans="1:13" x14ac:dyDescent="0.2">
      <c r="A30467" s="34" t="s">
        <v>131361</v>
      </c>
      <c r="B30467" s="34">
        <v>1316</v>
      </c>
      <c r="C30467" s="34">
        <v>1362</v>
      </c>
      <c r="D30467" s="34">
        <v>1537</v>
      </c>
      <c r="E30467" s="34">
        <v>1390</v>
      </c>
      <c r="F30467" s="34">
        <v>1346</v>
      </c>
      <c r="G30467" s="34">
        <v>1226</v>
      </c>
      <c r="H30467" s="34">
        <v>1731</v>
      </c>
      <c r="I30467" s="34">
        <v>1323</v>
      </c>
      <c r="J30467" s="34">
        <v>1473</v>
      </c>
      <c r="K30467" s="34">
        <v>1185</v>
      </c>
      <c r="L30467" s="34">
        <v>1477</v>
      </c>
      <c r="M30467" s="34">
        <v>1100</v>
      </c>
    </row>
    <row r="30468" spans="1:13" x14ac:dyDescent="0.2">
      <c r="A30468" s="34" t="s">
        <v>131362</v>
      </c>
      <c r="B30468" s="34">
        <v>337</v>
      </c>
      <c r="C30468" s="34">
        <v>357</v>
      </c>
      <c r="D30468" s="34">
        <v>333</v>
      </c>
      <c r="E30468" s="34">
        <v>364</v>
      </c>
      <c r="F30468" s="34">
        <v>292</v>
      </c>
      <c r="G30468" s="34">
        <v>461</v>
      </c>
      <c r="H30468" s="34">
        <v>341</v>
      </c>
      <c r="I30468" s="34">
        <v>376</v>
      </c>
      <c r="J30468" s="34">
        <v>358</v>
      </c>
      <c r="K30468" s="34">
        <v>328</v>
      </c>
      <c r="L30468" s="34">
        <v>331</v>
      </c>
      <c r="M30468" s="34">
        <v>266</v>
      </c>
    </row>
    <row r="30469" spans="1:13" x14ac:dyDescent="0.2">
      <c r="A30469" s="34" t="s">
        <v>131363</v>
      </c>
      <c r="B30469" s="34">
        <v>183</v>
      </c>
      <c r="C30469" s="34">
        <v>382</v>
      </c>
      <c r="D30469" s="34">
        <v>279</v>
      </c>
      <c r="E30469" s="34">
        <v>394</v>
      </c>
      <c r="F30469" s="34">
        <v>250</v>
      </c>
      <c r="G30469" s="34">
        <v>323</v>
      </c>
      <c r="H30469" s="34">
        <v>297</v>
      </c>
      <c r="I30469" s="34">
        <v>318</v>
      </c>
      <c r="J30469" s="34">
        <v>283</v>
      </c>
      <c r="K30469" s="34">
        <v>265</v>
      </c>
      <c r="L30469" s="34">
        <v>266</v>
      </c>
      <c r="M30469" s="34">
        <v>246</v>
      </c>
    </row>
    <row r="30470" spans="1:13" x14ac:dyDescent="0.2">
      <c r="A30470" s="34" t="s">
        <v>131364</v>
      </c>
      <c r="B30470" s="34">
        <v>509</v>
      </c>
      <c r="C30470" s="34">
        <v>507</v>
      </c>
      <c r="D30470" s="34">
        <v>469</v>
      </c>
      <c r="E30470" s="34">
        <v>563</v>
      </c>
      <c r="F30470" s="34">
        <v>464</v>
      </c>
      <c r="G30470" s="34">
        <v>460</v>
      </c>
      <c r="H30470" s="34">
        <v>538</v>
      </c>
      <c r="I30470" s="34">
        <v>521</v>
      </c>
      <c r="J30470" s="34">
        <v>526</v>
      </c>
      <c r="K30470" s="34">
        <v>446</v>
      </c>
      <c r="L30470" s="34">
        <v>524</v>
      </c>
      <c r="M30470" s="34">
        <v>368</v>
      </c>
    </row>
    <row r="30471" spans="1:13" x14ac:dyDescent="0.2">
      <c r="A30471" s="34" t="s">
        <v>131365</v>
      </c>
      <c r="B30471" s="34">
        <v>422</v>
      </c>
      <c r="C30471" s="34">
        <v>379</v>
      </c>
      <c r="D30471" s="34">
        <v>427</v>
      </c>
      <c r="E30471" s="34">
        <v>339</v>
      </c>
      <c r="F30471" s="34">
        <v>378</v>
      </c>
      <c r="G30471" s="34">
        <v>313</v>
      </c>
      <c r="H30471" s="34">
        <v>425</v>
      </c>
      <c r="I30471" s="34">
        <v>354</v>
      </c>
      <c r="J30471" s="34">
        <v>482</v>
      </c>
      <c r="K30471" s="34">
        <v>328</v>
      </c>
      <c r="L30471" s="34">
        <v>446</v>
      </c>
      <c r="M30471" s="34">
        <v>260</v>
      </c>
    </row>
    <row r="30472" spans="1:13" x14ac:dyDescent="0.2">
      <c r="A30472" s="34" t="s">
        <v>131366</v>
      </c>
      <c r="B30472" s="34">
        <v>278</v>
      </c>
      <c r="C30472" s="34">
        <v>331</v>
      </c>
      <c r="D30472" s="34">
        <v>349</v>
      </c>
      <c r="E30472" s="34">
        <v>358</v>
      </c>
      <c r="F30472" s="34">
        <v>315</v>
      </c>
      <c r="G30472" s="34">
        <v>279</v>
      </c>
      <c r="H30472" s="34">
        <v>335</v>
      </c>
      <c r="I30472" s="34">
        <v>321</v>
      </c>
      <c r="J30472" s="34">
        <v>349</v>
      </c>
      <c r="K30472" s="34">
        <v>288</v>
      </c>
      <c r="L30472" s="34">
        <v>372</v>
      </c>
      <c r="M30472" s="34">
        <v>248</v>
      </c>
    </row>
    <row r="30473" spans="1:13" x14ac:dyDescent="0.2">
      <c r="A30473" s="34" t="s">
        <v>131367</v>
      </c>
      <c r="B30473" s="34">
        <v>367</v>
      </c>
      <c r="C30473" s="34">
        <v>308</v>
      </c>
      <c r="D30473" s="34">
        <v>349</v>
      </c>
      <c r="E30473" s="34">
        <v>360</v>
      </c>
      <c r="F30473" s="34">
        <v>288</v>
      </c>
      <c r="G30473" s="34">
        <v>267</v>
      </c>
      <c r="H30473" s="34">
        <v>381</v>
      </c>
      <c r="I30473" s="34">
        <v>338</v>
      </c>
      <c r="J30473" s="34">
        <v>376</v>
      </c>
      <c r="K30473" s="34">
        <v>289</v>
      </c>
      <c r="L30473" s="34">
        <v>273</v>
      </c>
      <c r="M30473" s="34">
        <v>224</v>
      </c>
    </row>
    <row r="30474" spans="1:13" x14ac:dyDescent="0.2">
      <c r="A30474" s="34" t="s">
        <v>131368</v>
      </c>
      <c r="B30474" s="34">
        <v>395</v>
      </c>
      <c r="C30474" s="34">
        <v>365</v>
      </c>
      <c r="D30474" s="34">
        <v>440</v>
      </c>
      <c r="E30474" s="34">
        <v>396</v>
      </c>
      <c r="F30474" s="34">
        <v>294</v>
      </c>
      <c r="G30474" s="34">
        <v>309</v>
      </c>
      <c r="H30474" s="34">
        <v>419</v>
      </c>
      <c r="I30474" s="34">
        <v>290</v>
      </c>
      <c r="J30474" s="34">
        <v>441</v>
      </c>
      <c r="K30474" s="34">
        <v>300</v>
      </c>
      <c r="L30474" s="34">
        <v>376</v>
      </c>
      <c r="M30474" s="34">
        <v>249</v>
      </c>
    </row>
    <row r="30475" spans="1:13" x14ac:dyDescent="0.2">
      <c r="A30475" s="34" t="s">
        <v>131369</v>
      </c>
      <c r="B30475" s="34">
        <v>162</v>
      </c>
      <c r="C30475" s="34">
        <v>185</v>
      </c>
      <c r="D30475" s="34">
        <v>195</v>
      </c>
      <c r="E30475" s="34">
        <v>206</v>
      </c>
      <c r="F30475" s="34">
        <v>148</v>
      </c>
      <c r="G30475" s="34">
        <v>182</v>
      </c>
      <c r="H30475" s="34">
        <v>198</v>
      </c>
      <c r="I30475" s="34">
        <v>181</v>
      </c>
      <c r="J30475" s="34">
        <v>142</v>
      </c>
      <c r="K30475" s="34">
        <v>159</v>
      </c>
      <c r="L30475" s="34">
        <v>173</v>
      </c>
      <c r="M30475" s="34">
        <v>148</v>
      </c>
    </row>
    <row r="30476" spans="1:13" x14ac:dyDescent="0.2">
      <c r="A30476" s="34" t="s">
        <v>131370</v>
      </c>
      <c r="B30476" s="34">
        <v>334</v>
      </c>
      <c r="C30476" s="34">
        <v>326</v>
      </c>
      <c r="D30476" s="34">
        <v>366</v>
      </c>
      <c r="E30476" s="34">
        <v>380</v>
      </c>
      <c r="F30476" s="34">
        <v>298</v>
      </c>
      <c r="G30476" s="34">
        <v>322</v>
      </c>
      <c r="H30476" s="34">
        <v>423</v>
      </c>
      <c r="I30476" s="34">
        <v>324</v>
      </c>
      <c r="J30476" s="34">
        <v>384</v>
      </c>
      <c r="K30476" s="34">
        <v>244</v>
      </c>
      <c r="L30476" s="34">
        <v>351</v>
      </c>
      <c r="M30476" s="34">
        <v>298</v>
      </c>
    </row>
    <row r="30477" spans="1:13" x14ac:dyDescent="0.2">
      <c r="A30477" s="34" t="s">
        <v>131371</v>
      </c>
      <c r="B30477" s="34">
        <v>396</v>
      </c>
      <c r="C30477" s="34">
        <v>290</v>
      </c>
      <c r="D30477" s="34">
        <v>321</v>
      </c>
      <c r="E30477" s="34">
        <v>342</v>
      </c>
      <c r="F30477" s="34">
        <v>271</v>
      </c>
      <c r="G30477" s="34">
        <v>320</v>
      </c>
      <c r="H30477" s="34">
        <v>358</v>
      </c>
      <c r="I30477" s="34">
        <v>280</v>
      </c>
      <c r="J30477" s="34">
        <v>320</v>
      </c>
      <c r="K30477" s="34">
        <v>228</v>
      </c>
      <c r="L30477" s="34">
        <v>235</v>
      </c>
      <c r="M30477" s="34">
        <v>198</v>
      </c>
    </row>
    <row r="30478" spans="1:13" x14ac:dyDescent="0.2">
      <c r="A30478" s="34" t="s">
        <v>131372</v>
      </c>
      <c r="B30478" s="34">
        <v>392</v>
      </c>
      <c r="C30478" s="34">
        <v>410</v>
      </c>
      <c r="D30478" s="34">
        <v>416</v>
      </c>
      <c r="E30478" s="34">
        <v>514</v>
      </c>
      <c r="F30478" s="34">
        <v>409</v>
      </c>
      <c r="G30478" s="34">
        <v>461</v>
      </c>
      <c r="H30478" s="34">
        <v>447</v>
      </c>
      <c r="I30478" s="34">
        <v>446</v>
      </c>
      <c r="J30478" s="34">
        <v>457</v>
      </c>
      <c r="K30478" s="34">
        <v>374</v>
      </c>
      <c r="L30478" s="34">
        <v>452</v>
      </c>
      <c r="M30478" s="34">
        <v>316</v>
      </c>
    </row>
    <row r="30479" spans="1:13" x14ac:dyDescent="0.2">
      <c r="A30479" s="34" t="s">
        <v>131373</v>
      </c>
      <c r="B30479" s="34">
        <v>471</v>
      </c>
      <c r="C30479" s="34">
        <v>414</v>
      </c>
      <c r="D30479" s="34">
        <v>519</v>
      </c>
      <c r="E30479" s="34">
        <v>467</v>
      </c>
      <c r="F30479" s="34">
        <v>444</v>
      </c>
      <c r="G30479" s="34">
        <v>421</v>
      </c>
      <c r="H30479" s="34">
        <v>524</v>
      </c>
      <c r="I30479" s="34">
        <v>337</v>
      </c>
      <c r="J30479" s="34">
        <v>492</v>
      </c>
      <c r="K30479" s="34">
        <v>289</v>
      </c>
      <c r="L30479" s="34">
        <v>463</v>
      </c>
      <c r="M30479" s="34">
        <v>289</v>
      </c>
    </row>
    <row r="30480" spans="1:13" x14ac:dyDescent="0.2">
      <c r="A30480" s="34" t="s">
        <v>131374</v>
      </c>
      <c r="B30480" s="34">
        <v>681</v>
      </c>
      <c r="C30480" s="34">
        <v>680</v>
      </c>
      <c r="D30480" s="34">
        <v>731</v>
      </c>
      <c r="E30480" s="34">
        <v>795</v>
      </c>
      <c r="F30480" s="34">
        <v>626</v>
      </c>
      <c r="G30480" s="34">
        <v>586</v>
      </c>
      <c r="H30480" s="34">
        <v>674</v>
      </c>
      <c r="I30480" s="34">
        <v>673</v>
      </c>
      <c r="J30480" s="34">
        <v>693</v>
      </c>
      <c r="K30480" s="34">
        <v>532</v>
      </c>
      <c r="L30480" s="34">
        <v>696</v>
      </c>
      <c r="M30480" s="34">
        <v>515</v>
      </c>
    </row>
    <row r="30481" spans="1:13" x14ac:dyDescent="0.2">
      <c r="A30481" s="34" t="s">
        <v>131375</v>
      </c>
      <c r="B30481" s="34">
        <v>542</v>
      </c>
      <c r="C30481" s="34">
        <v>487</v>
      </c>
      <c r="D30481" s="34">
        <v>584</v>
      </c>
      <c r="E30481" s="34">
        <v>605</v>
      </c>
      <c r="F30481" s="34">
        <v>528</v>
      </c>
      <c r="G30481" s="34">
        <v>507</v>
      </c>
      <c r="H30481" s="34">
        <v>610</v>
      </c>
      <c r="I30481" s="34">
        <v>535</v>
      </c>
      <c r="J30481" s="34">
        <v>585</v>
      </c>
      <c r="K30481" s="34">
        <v>467</v>
      </c>
      <c r="L30481" s="34">
        <v>540</v>
      </c>
      <c r="M30481" s="34">
        <v>469</v>
      </c>
    </row>
    <row r="30482" spans="1:13" x14ac:dyDescent="0.2">
      <c r="A30482" s="34" t="s">
        <v>131376</v>
      </c>
      <c r="B30482" s="34">
        <v>1199</v>
      </c>
      <c r="C30482" s="34">
        <v>1076</v>
      </c>
      <c r="D30482" s="34">
        <v>1358</v>
      </c>
      <c r="E30482" s="34">
        <v>1286</v>
      </c>
      <c r="F30482" s="34">
        <v>1105</v>
      </c>
      <c r="G30482" s="34">
        <v>1038</v>
      </c>
      <c r="H30482" s="34">
        <v>1306</v>
      </c>
      <c r="I30482" s="34">
        <v>1110</v>
      </c>
      <c r="J30482" s="34">
        <v>1269</v>
      </c>
      <c r="K30482" s="34">
        <v>901</v>
      </c>
      <c r="L30482" s="34">
        <v>1267</v>
      </c>
      <c r="M30482" s="34">
        <v>804</v>
      </c>
    </row>
    <row r="30483" spans="1:13" x14ac:dyDescent="0.2">
      <c r="A30483" s="34" t="s">
        <v>131377</v>
      </c>
      <c r="B30483" s="34">
        <v>381</v>
      </c>
      <c r="C30483" s="34">
        <v>359</v>
      </c>
      <c r="D30483" s="34">
        <v>366</v>
      </c>
      <c r="E30483" s="34">
        <v>333</v>
      </c>
      <c r="F30483" s="34">
        <v>314</v>
      </c>
      <c r="G30483" s="34">
        <v>404</v>
      </c>
      <c r="H30483" s="34">
        <v>411</v>
      </c>
      <c r="I30483" s="34">
        <v>344</v>
      </c>
      <c r="J30483" s="34">
        <v>422</v>
      </c>
      <c r="K30483" s="34">
        <v>306</v>
      </c>
      <c r="L30483" s="34">
        <v>345</v>
      </c>
      <c r="M30483" s="34">
        <v>312</v>
      </c>
    </row>
    <row r="30484" spans="1:13" x14ac:dyDescent="0.2">
      <c r="A30484" s="34" t="s">
        <v>131378</v>
      </c>
      <c r="B30484" s="34">
        <v>155</v>
      </c>
      <c r="C30484" s="34">
        <v>222</v>
      </c>
      <c r="D30484" s="34">
        <v>176</v>
      </c>
      <c r="E30484" s="34">
        <v>216</v>
      </c>
      <c r="F30484" s="34">
        <v>194</v>
      </c>
      <c r="G30484" s="34">
        <v>202</v>
      </c>
      <c r="H30484" s="34">
        <v>224</v>
      </c>
      <c r="I30484" s="34">
        <v>199</v>
      </c>
      <c r="J30484" s="34">
        <v>182</v>
      </c>
      <c r="K30484" s="34">
        <v>170</v>
      </c>
      <c r="L30484" s="34">
        <v>185</v>
      </c>
      <c r="M30484" s="34">
        <v>176</v>
      </c>
    </row>
    <row r="30485" spans="1:13" x14ac:dyDescent="0.2">
      <c r="A30485" s="34" t="s">
        <v>131379</v>
      </c>
      <c r="B30485" s="34">
        <v>642</v>
      </c>
      <c r="C30485" s="34">
        <v>745</v>
      </c>
      <c r="D30485" s="34">
        <v>782</v>
      </c>
      <c r="E30485" s="34">
        <v>852</v>
      </c>
      <c r="F30485" s="34">
        <v>724</v>
      </c>
      <c r="G30485" s="34">
        <v>718</v>
      </c>
      <c r="H30485" s="34">
        <v>869</v>
      </c>
      <c r="I30485" s="34">
        <v>782</v>
      </c>
      <c r="J30485" s="34">
        <v>870</v>
      </c>
      <c r="K30485" s="34">
        <v>628</v>
      </c>
      <c r="L30485" s="34">
        <v>789</v>
      </c>
      <c r="M30485" s="34">
        <v>669</v>
      </c>
    </row>
    <row r="30486" spans="1:13" x14ac:dyDescent="0.2">
      <c r="A30486" s="34" t="s">
        <v>131380</v>
      </c>
      <c r="B30486" s="34">
        <v>307</v>
      </c>
      <c r="C30486" s="34">
        <v>395</v>
      </c>
      <c r="D30486" s="34">
        <v>430</v>
      </c>
      <c r="E30486" s="34">
        <v>411</v>
      </c>
      <c r="F30486" s="34">
        <v>382</v>
      </c>
      <c r="G30486" s="34">
        <v>306</v>
      </c>
      <c r="H30486" s="34">
        <v>467</v>
      </c>
      <c r="I30486" s="34">
        <v>381</v>
      </c>
      <c r="J30486" s="34">
        <v>411</v>
      </c>
      <c r="K30486" s="34">
        <v>310</v>
      </c>
      <c r="L30486" s="34">
        <v>457</v>
      </c>
      <c r="M30486" s="34">
        <v>307</v>
      </c>
    </row>
    <row r="30487" spans="1:13" x14ac:dyDescent="0.2">
      <c r="A30487" s="34" t="s">
        <v>131381</v>
      </c>
      <c r="B30487" s="34">
        <v>326</v>
      </c>
      <c r="C30487" s="34">
        <v>384</v>
      </c>
      <c r="D30487" s="34">
        <v>357</v>
      </c>
      <c r="E30487" s="34">
        <v>369</v>
      </c>
      <c r="F30487" s="34">
        <v>341</v>
      </c>
      <c r="G30487" s="34">
        <v>375</v>
      </c>
      <c r="H30487" s="34">
        <v>357</v>
      </c>
      <c r="I30487" s="34">
        <v>387</v>
      </c>
      <c r="J30487" s="34">
        <v>432</v>
      </c>
      <c r="K30487" s="34">
        <v>316</v>
      </c>
      <c r="L30487" s="34">
        <v>390</v>
      </c>
      <c r="M30487" s="34">
        <v>296</v>
      </c>
    </row>
    <row r="30488" spans="1:13" x14ac:dyDescent="0.2">
      <c r="A30488" s="34" t="s">
        <v>131382</v>
      </c>
      <c r="B30488" s="34">
        <v>294</v>
      </c>
      <c r="C30488" s="34">
        <v>325</v>
      </c>
      <c r="D30488" s="34">
        <v>352</v>
      </c>
      <c r="E30488" s="34">
        <v>404</v>
      </c>
      <c r="F30488" s="34">
        <v>314</v>
      </c>
      <c r="G30488" s="34">
        <v>328</v>
      </c>
      <c r="H30488" s="34">
        <v>359</v>
      </c>
      <c r="I30488" s="34">
        <v>333</v>
      </c>
      <c r="J30488" s="34">
        <v>290</v>
      </c>
      <c r="K30488" s="34">
        <v>273</v>
      </c>
      <c r="L30488" s="34">
        <v>331</v>
      </c>
      <c r="M30488" s="34">
        <v>266</v>
      </c>
    </row>
    <row r="30489" spans="1:13" x14ac:dyDescent="0.2">
      <c r="A30489" s="34" t="s">
        <v>131383</v>
      </c>
      <c r="B30489" s="34">
        <v>321</v>
      </c>
      <c r="C30489" s="34">
        <v>388</v>
      </c>
      <c r="D30489" s="34">
        <v>491</v>
      </c>
      <c r="E30489" s="34">
        <v>411</v>
      </c>
      <c r="F30489" s="34">
        <v>382</v>
      </c>
      <c r="G30489" s="34">
        <v>374</v>
      </c>
      <c r="H30489" s="34">
        <v>410</v>
      </c>
      <c r="I30489" s="34">
        <v>397</v>
      </c>
      <c r="J30489" s="34">
        <v>408</v>
      </c>
      <c r="K30489" s="34">
        <v>369</v>
      </c>
      <c r="L30489" s="34">
        <v>398</v>
      </c>
      <c r="M30489" s="34">
        <v>346</v>
      </c>
    </row>
    <row r="30490" spans="1:13" x14ac:dyDescent="0.2">
      <c r="A30490" s="34" t="s">
        <v>131384</v>
      </c>
      <c r="B30490" s="34">
        <v>337</v>
      </c>
      <c r="C30490" s="34">
        <v>317</v>
      </c>
      <c r="D30490" s="34">
        <v>356</v>
      </c>
      <c r="E30490" s="34">
        <v>344</v>
      </c>
      <c r="F30490" s="34">
        <v>316</v>
      </c>
      <c r="G30490" s="34">
        <v>344</v>
      </c>
      <c r="H30490" s="34">
        <v>404</v>
      </c>
      <c r="I30490" s="34">
        <v>292</v>
      </c>
      <c r="J30490" s="34">
        <v>359</v>
      </c>
      <c r="K30490" s="34">
        <v>264</v>
      </c>
      <c r="L30490" s="34">
        <v>327</v>
      </c>
      <c r="M30490" s="34">
        <v>199</v>
      </c>
    </row>
    <row r="30491" spans="1:13" x14ac:dyDescent="0.2">
      <c r="A30491" s="34" t="s">
        <v>131385</v>
      </c>
      <c r="B30491" s="34">
        <v>343</v>
      </c>
      <c r="C30491" s="34">
        <v>444</v>
      </c>
      <c r="D30491" s="34">
        <v>421</v>
      </c>
      <c r="E30491" s="34">
        <v>439</v>
      </c>
      <c r="F30491" s="34">
        <v>349</v>
      </c>
      <c r="G30491" s="34">
        <v>342</v>
      </c>
      <c r="H30491" s="34">
        <v>432</v>
      </c>
      <c r="I30491" s="34">
        <v>408</v>
      </c>
      <c r="J30491" s="34">
        <v>427</v>
      </c>
      <c r="K30491" s="34">
        <v>311</v>
      </c>
      <c r="L30491" s="34">
        <v>382</v>
      </c>
      <c r="M30491" s="34">
        <v>268</v>
      </c>
    </row>
    <row r="30492" spans="1:13" x14ac:dyDescent="0.2">
      <c r="A30492" s="34" t="s">
        <v>131386</v>
      </c>
      <c r="B30492" s="34">
        <v>636</v>
      </c>
      <c r="C30492" s="34">
        <v>708</v>
      </c>
      <c r="D30492" s="34">
        <v>842</v>
      </c>
      <c r="E30492" s="34">
        <v>777</v>
      </c>
      <c r="F30492" s="34">
        <v>694</v>
      </c>
      <c r="G30492" s="34">
        <v>562</v>
      </c>
      <c r="H30492" s="34">
        <v>758</v>
      </c>
      <c r="I30492" s="34">
        <v>747</v>
      </c>
      <c r="J30492" s="34">
        <v>759</v>
      </c>
      <c r="K30492" s="34">
        <v>566</v>
      </c>
      <c r="L30492" s="34">
        <v>743</v>
      </c>
      <c r="M30492" s="34">
        <v>535</v>
      </c>
    </row>
    <row r="30493" spans="1:13" x14ac:dyDescent="0.2">
      <c r="A30493" s="34" t="s">
        <v>131387</v>
      </c>
      <c r="B30493" s="34">
        <v>581</v>
      </c>
      <c r="C30493" s="34">
        <v>539</v>
      </c>
      <c r="D30493" s="34">
        <v>620</v>
      </c>
      <c r="E30493" s="34">
        <v>706</v>
      </c>
      <c r="F30493" s="34">
        <v>446</v>
      </c>
      <c r="G30493" s="34">
        <v>595</v>
      </c>
      <c r="H30493" s="34">
        <v>613</v>
      </c>
      <c r="I30493" s="34">
        <v>557</v>
      </c>
      <c r="J30493" s="34">
        <v>593</v>
      </c>
      <c r="K30493" s="34">
        <v>544</v>
      </c>
      <c r="L30493" s="34">
        <v>562</v>
      </c>
      <c r="M30493" s="34">
        <v>477</v>
      </c>
    </row>
    <row r="30494" spans="1:13" x14ac:dyDescent="0.2">
      <c r="A30494" s="34" t="s">
        <v>131388</v>
      </c>
      <c r="B30494" s="34">
        <v>219</v>
      </c>
      <c r="C30494" s="34">
        <v>211</v>
      </c>
      <c r="D30494" s="34">
        <v>237</v>
      </c>
      <c r="E30494" s="34">
        <v>220</v>
      </c>
      <c r="F30494" s="34">
        <v>240</v>
      </c>
      <c r="G30494" s="34">
        <v>213</v>
      </c>
      <c r="H30494" s="34">
        <v>210</v>
      </c>
      <c r="I30494" s="34">
        <v>234</v>
      </c>
      <c r="J30494" s="34">
        <v>188</v>
      </c>
      <c r="K30494" s="34">
        <v>168</v>
      </c>
      <c r="L30494" s="34">
        <v>160</v>
      </c>
      <c r="M30494" s="34">
        <v>170</v>
      </c>
    </row>
    <row r="30495" spans="1:13" x14ac:dyDescent="0.2">
      <c r="A30495" s="34" t="s">
        <v>131389</v>
      </c>
      <c r="B30495" s="34">
        <v>384</v>
      </c>
      <c r="C30495" s="34">
        <v>429</v>
      </c>
      <c r="D30495" s="34">
        <v>475</v>
      </c>
      <c r="E30495" s="34">
        <v>459</v>
      </c>
      <c r="F30495" s="34">
        <v>411</v>
      </c>
      <c r="G30495" s="34">
        <v>434</v>
      </c>
      <c r="H30495" s="34">
        <v>482</v>
      </c>
      <c r="I30495" s="34">
        <v>457</v>
      </c>
      <c r="J30495" s="34">
        <v>438</v>
      </c>
      <c r="K30495" s="34">
        <v>320</v>
      </c>
      <c r="L30495" s="34">
        <v>451</v>
      </c>
      <c r="M30495" s="34">
        <v>309</v>
      </c>
    </row>
    <row r="30496" spans="1:13" x14ac:dyDescent="0.2">
      <c r="A30496" s="34" t="s">
        <v>131390</v>
      </c>
      <c r="B30496" s="34">
        <v>310</v>
      </c>
      <c r="C30496" s="34">
        <v>309</v>
      </c>
      <c r="D30496" s="34">
        <v>341</v>
      </c>
      <c r="E30496" s="34">
        <v>282</v>
      </c>
      <c r="F30496" s="34">
        <v>250</v>
      </c>
      <c r="G30496" s="34">
        <v>250</v>
      </c>
      <c r="H30496" s="34">
        <v>403</v>
      </c>
      <c r="I30496" s="34">
        <v>275</v>
      </c>
      <c r="J30496" s="34">
        <v>303</v>
      </c>
      <c r="K30496" s="34">
        <v>233</v>
      </c>
      <c r="L30496" s="34">
        <v>341</v>
      </c>
      <c r="M30496" s="34">
        <v>181</v>
      </c>
    </row>
    <row r="30497" spans="1:13" x14ac:dyDescent="0.2">
      <c r="A30497" s="34" t="s">
        <v>131391</v>
      </c>
      <c r="B30497" s="34">
        <v>254</v>
      </c>
      <c r="C30497" s="34">
        <v>223</v>
      </c>
      <c r="D30497" s="34">
        <v>242</v>
      </c>
      <c r="E30497" s="34">
        <v>249</v>
      </c>
      <c r="F30497" s="34">
        <v>238</v>
      </c>
      <c r="G30497" s="34">
        <v>231</v>
      </c>
      <c r="H30497" s="34">
        <v>328</v>
      </c>
      <c r="I30497" s="34">
        <v>259</v>
      </c>
      <c r="J30497" s="34">
        <v>281</v>
      </c>
      <c r="K30497" s="34">
        <v>184</v>
      </c>
      <c r="L30497" s="34">
        <v>238</v>
      </c>
      <c r="M30497" s="34">
        <v>217</v>
      </c>
    </row>
    <row r="30498" spans="1:13" x14ac:dyDescent="0.2">
      <c r="A30498" s="34" t="s">
        <v>131392</v>
      </c>
      <c r="B30498" s="34">
        <v>256</v>
      </c>
      <c r="C30498" s="34">
        <v>320</v>
      </c>
      <c r="D30498" s="34">
        <v>295</v>
      </c>
      <c r="E30498" s="34">
        <v>371</v>
      </c>
      <c r="F30498" s="34">
        <v>280</v>
      </c>
      <c r="G30498" s="34">
        <v>259</v>
      </c>
      <c r="H30498" s="34">
        <v>288</v>
      </c>
      <c r="I30498" s="34">
        <v>312</v>
      </c>
      <c r="J30498" s="34">
        <v>241</v>
      </c>
      <c r="K30498" s="34">
        <v>262</v>
      </c>
      <c r="L30498" s="34">
        <v>266</v>
      </c>
      <c r="M30498" s="34">
        <v>244</v>
      </c>
    </row>
    <row r="30499" spans="1:13" x14ac:dyDescent="0.2">
      <c r="A30499" s="34" t="s">
        <v>131393</v>
      </c>
      <c r="B30499" s="34">
        <v>483</v>
      </c>
      <c r="C30499" s="34">
        <v>469</v>
      </c>
      <c r="D30499" s="34">
        <v>485</v>
      </c>
      <c r="E30499" s="34">
        <v>454</v>
      </c>
      <c r="F30499" s="34">
        <v>463</v>
      </c>
      <c r="G30499" s="34">
        <v>409</v>
      </c>
      <c r="H30499" s="34">
        <v>521</v>
      </c>
      <c r="I30499" s="34">
        <v>471</v>
      </c>
      <c r="J30499" s="34">
        <v>517</v>
      </c>
      <c r="K30499" s="34">
        <v>386</v>
      </c>
      <c r="L30499" s="34">
        <v>452</v>
      </c>
      <c r="M30499" s="34">
        <v>423</v>
      </c>
    </row>
    <row r="30500" spans="1:13" x14ac:dyDescent="0.2">
      <c r="A30500" s="34" t="s">
        <v>131394</v>
      </c>
      <c r="B30500" s="34">
        <v>247</v>
      </c>
      <c r="C30500" s="34">
        <v>301</v>
      </c>
      <c r="D30500" s="34">
        <v>305</v>
      </c>
      <c r="E30500" s="34">
        <v>277</v>
      </c>
      <c r="F30500" s="34">
        <v>262</v>
      </c>
      <c r="G30500" s="34">
        <v>285</v>
      </c>
      <c r="H30500" s="34">
        <v>303</v>
      </c>
      <c r="I30500" s="34">
        <v>253</v>
      </c>
      <c r="J30500" s="34">
        <v>319</v>
      </c>
      <c r="K30500" s="34">
        <v>250</v>
      </c>
      <c r="L30500" s="34">
        <v>247</v>
      </c>
      <c r="M30500" s="34">
        <v>191</v>
      </c>
    </row>
    <row r="30501" spans="1:13" x14ac:dyDescent="0.2">
      <c r="A30501" s="34" t="s">
        <v>131395</v>
      </c>
      <c r="B30501" s="34">
        <v>290</v>
      </c>
      <c r="C30501" s="34">
        <v>351</v>
      </c>
      <c r="D30501" s="34">
        <v>354</v>
      </c>
      <c r="E30501" s="34">
        <v>324</v>
      </c>
      <c r="F30501" s="34">
        <v>370</v>
      </c>
      <c r="G30501" s="34">
        <v>348</v>
      </c>
      <c r="H30501" s="34">
        <v>347</v>
      </c>
      <c r="I30501" s="34">
        <v>354</v>
      </c>
      <c r="J30501" s="34">
        <v>411</v>
      </c>
      <c r="K30501" s="34">
        <v>279</v>
      </c>
      <c r="L30501" s="34">
        <v>373</v>
      </c>
      <c r="M30501" s="34">
        <v>283</v>
      </c>
    </row>
    <row r="30502" spans="1:13" x14ac:dyDescent="0.2">
      <c r="A30502" s="34" t="s">
        <v>131396</v>
      </c>
      <c r="B30502" s="34">
        <v>915</v>
      </c>
      <c r="C30502" s="34">
        <v>938</v>
      </c>
      <c r="D30502" s="34">
        <v>1092</v>
      </c>
      <c r="E30502" s="34">
        <v>1011</v>
      </c>
      <c r="F30502" s="34">
        <v>824</v>
      </c>
      <c r="G30502" s="34">
        <v>928</v>
      </c>
      <c r="H30502" s="34">
        <v>1149</v>
      </c>
      <c r="I30502" s="34">
        <v>1052</v>
      </c>
      <c r="J30502" s="34">
        <v>1109</v>
      </c>
      <c r="K30502" s="34">
        <v>820</v>
      </c>
      <c r="L30502" s="34">
        <v>1073</v>
      </c>
      <c r="M30502" s="34">
        <v>826</v>
      </c>
    </row>
    <row r="30503" spans="1:13" x14ac:dyDescent="0.2">
      <c r="A30503" s="34" t="s">
        <v>131397</v>
      </c>
      <c r="B30503" s="34">
        <v>1579</v>
      </c>
      <c r="C30503" s="34">
        <v>1682</v>
      </c>
      <c r="D30503" s="34">
        <v>1848</v>
      </c>
      <c r="E30503" s="34">
        <v>1693</v>
      </c>
      <c r="F30503" s="34">
        <v>1602</v>
      </c>
      <c r="G30503" s="34">
        <v>1589</v>
      </c>
      <c r="H30503" s="34">
        <v>1968</v>
      </c>
      <c r="I30503" s="34">
        <v>1668</v>
      </c>
      <c r="J30503" s="34">
        <v>1949</v>
      </c>
      <c r="K30503" s="34">
        <v>1390</v>
      </c>
      <c r="L30503" s="34">
        <v>1731</v>
      </c>
      <c r="M30503" s="34">
        <v>1349</v>
      </c>
    </row>
    <row r="30504" spans="1:13" x14ac:dyDescent="0.2">
      <c r="A30504" s="34" t="s">
        <v>131398</v>
      </c>
      <c r="B30504" s="34">
        <v>658</v>
      </c>
      <c r="C30504" s="34">
        <v>633</v>
      </c>
      <c r="D30504" s="34">
        <v>713</v>
      </c>
      <c r="E30504" s="34">
        <v>625</v>
      </c>
      <c r="F30504" s="34">
        <v>597</v>
      </c>
      <c r="G30504" s="34">
        <v>607</v>
      </c>
      <c r="H30504" s="34">
        <v>658</v>
      </c>
      <c r="I30504" s="34">
        <v>612</v>
      </c>
      <c r="J30504" s="34">
        <v>684</v>
      </c>
      <c r="K30504" s="34">
        <v>535</v>
      </c>
      <c r="L30504" s="34">
        <v>608</v>
      </c>
      <c r="M30504" s="34">
        <v>456</v>
      </c>
    </row>
    <row r="30505" spans="1:13" x14ac:dyDescent="0.2">
      <c r="A30505" s="34" t="s">
        <v>131399</v>
      </c>
      <c r="B30505" s="34">
        <v>871</v>
      </c>
      <c r="C30505" s="34">
        <v>778</v>
      </c>
      <c r="D30505" s="34">
        <v>947</v>
      </c>
      <c r="E30505" s="34">
        <v>953</v>
      </c>
      <c r="F30505" s="34">
        <v>776</v>
      </c>
      <c r="G30505" s="34">
        <v>910</v>
      </c>
      <c r="H30505" s="34">
        <v>946</v>
      </c>
      <c r="I30505" s="34">
        <v>861</v>
      </c>
      <c r="J30505" s="34">
        <v>995</v>
      </c>
      <c r="K30505" s="34">
        <v>689</v>
      </c>
      <c r="L30505" s="34">
        <v>896</v>
      </c>
      <c r="M30505" s="34">
        <v>713</v>
      </c>
    </row>
    <row r="30506" spans="1:13" x14ac:dyDescent="0.2">
      <c r="A30506" s="34" t="s">
        <v>131400</v>
      </c>
      <c r="B30506" s="34">
        <v>694</v>
      </c>
      <c r="C30506" s="34">
        <v>572</v>
      </c>
      <c r="D30506" s="34">
        <v>716</v>
      </c>
      <c r="E30506" s="34">
        <v>591</v>
      </c>
      <c r="F30506" s="34">
        <v>594</v>
      </c>
      <c r="G30506" s="34">
        <v>559</v>
      </c>
      <c r="H30506" s="34">
        <v>747</v>
      </c>
      <c r="I30506" s="34">
        <v>581</v>
      </c>
      <c r="J30506" s="34">
        <v>654</v>
      </c>
      <c r="K30506" s="34">
        <v>474</v>
      </c>
      <c r="L30506" s="34">
        <v>626</v>
      </c>
      <c r="M30506" s="34">
        <v>421</v>
      </c>
    </row>
    <row r="30507" spans="1:13" x14ac:dyDescent="0.2">
      <c r="A30507" s="34" t="s">
        <v>131401</v>
      </c>
      <c r="B30507" s="34">
        <v>295</v>
      </c>
      <c r="C30507" s="34">
        <v>363</v>
      </c>
      <c r="D30507" s="34">
        <v>353</v>
      </c>
      <c r="E30507" s="34">
        <v>411</v>
      </c>
      <c r="F30507" s="34">
        <v>331</v>
      </c>
      <c r="G30507" s="34">
        <v>345</v>
      </c>
      <c r="H30507" s="34">
        <v>404</v>
      </c>
      <c r="I30507" s="34">
        <v>432</v>
      </c>
      <c r="J30507" s="34">
        <v>366</v>
      </c>
      <c r="K30507" s="34">
        <v>313</v>
      </c>
      <c r="L30507" s="34">
        <v>364</v>
      </c>
      <c r="M30507" s="34">
        <v>240</v>
      </c>
    </row>
    <row r="30508" spans="1:13" x14ac:dyDescent="0.2">
      <c r="A30508" s="34" t="s">
        <v>131402</v>
      </c>
      <c r="B30508" s="34">
        <v>342</v>
      </c>
      <c r="C30508" s="34">
        <v>337</v>
      </c>
      <c r="D30508" s="34">
        <v>346</v>
      </c>
      <c r="E30508" s="34">
        <v>428</v>
      </c>
      <c r="F30508" s="34">
        <v>334</v>
      </c>
      <c r="G30508" s="34">
        <v>328</v>
      </c>
      <c r="H30508" s="34">
        <v>395</v>
      </c>
      <c r="I30508" s="34">
        <v>309</v>
      </c>
      <c r="J30508" s="34">
        <v>351</v>
      </c>
      <c r="K30508" s="34">
        <v>257</v>
      </c>
      <c r="L30508" s="34">
        <v>374</v>
      </c>
      <c r="M30508" s="34">
        <v>262</v>
      </c>
    </row>
    <row r="30509" spans="1:13" x14ac:dyDescent="0.2">
      <c r="A30509" s="34" t="s">
        <v>131403</v>
      </c>
      <c r="B30509" s="34">
        <v>482</v>
      </c>
      <c r="C30509" s="34">
        <v>489</v>
      </c>
      <c r="D30509" s="34">
        <v>583</v>
      </c>
      <c r="E30509" s="34">
        <v>611</v>
      </c>
      <c r="F30509" s="34">
        <v>515</v>
      </c>
      <c r="G30509" s="34">
        <v>476</v>
      </c>
      <c r="H30509" s="34">
        <v>513</v>
      </c>
      <c r="I30509" s="34">
        <v>521</v>
      </c>
      <c r="J30509" s="34">
        <v>617</v>
      </c>
      <c r="K30509" s="34">
        <v>437</v>
      </c>
      <c r="L30509" s="34">
        <v>476</v>
      </c>
      <c r="M30509" s="34">
        <v>388</v>
      </c>
    </row>
    <row r="30510" spans="1:13" x14ac:dyDescent="0.2">
      <c r="A30510" s="34" t="s">
        <v>131404</v>
      </c>
      <c r="B30510" s="34">
        <v>140</v>
      </c>
      <c r="C30510" s="34">
        <v>184</v>
      </c>
      <c r="D30510" s="34">
        <v>190</v>
      </c>
      <c r="E30510" s="34">
        <v>182</v>
      </c>
      <c r="F30510" s="34">
        <v>137</v>
      </c>
      <c r="G30510" s="34">
        <v>164</v>
      </c>
      <c r="H30510" s="34">
        <v>183</v>
      </c>
      <c r="I30510" s="34">
        <v>173</v>
      </c>
      <c r="J30510" s="34">
        <v>139</v>
      </c>
      <c r="K30510" s="34">
        <v>144</v>
      </c>
      <c r="L30510" s="34">
        <v>161</v>
      </c>
      <c r="M30510" s="34">
        <v>133</v>
      </c>
    </row>
    <row r="30511" spans="1:13" x14ac:dyDescent="0.2">
      <c r="A30511" s="34" t="s">
        <v>131405</v>
      </c>
      <c r="B30511" s="34">
        <v>355</v>
      </c>
      <c r="C30511" s="34">
        <v>296</v>
      </c>
      <c r="D30511" s="34">
        <v>343</v>
      </c>
      <c r="E30511" s="34">
        <v>318</v>
      </c>
      <c r="F30511" s="34">
        <v>358</v>
      </c>
      <c r="G30511" s="34">
        <v>296</v>
      </c>
      <c r="H30511" s="34">
        <v>416</v>
      </c>
      <c r="I30511" s="34">
        <v>251</v>
      </c>
      <c r="J30511" s="34">
        <v>332</v>
      </c>
      <c r="K30511" s="34">
        <v>241</v>
      </c>
      <c r="L30511" s="34">
        <v>345</v>
      </c>
      <c r="M30511" s="34">
        <v>250</v>
      </c>
    </row>
    <row r="30512" spans="1:13" x14ac:dyDescent="0.2">
      <c r="A30512" s="34" t="s">
        <v>131406</v>
      </c>
      <c r="B30512" s="34">
        <v>276</v>
      </c>
      <c r="C30512" s="34">
        <v>252</v>
      </c>
      <c r="D30512" s="34">
        <v>232</v>
      </c>
      <c r="E30512" s="34">
        <v>285</v>
      </c>
      <c r="F30512" s="34">
        <v>215</v>
      </c>
      <c r="G30512" s="34">
        <v>229</v>
      </c>
      <c r="H30512" s="34">
        <v>312</v>
      </c>
      <c r="I30512" s="34">
        <v>224</v>
      </c>
      <c r="J30512" s="34">
        <v>305</v>
      </c>
      <c r="K30512" s="34">
        <v>212</v>
      </c>
      <c r="L30512" s="34">
        <v>294</v>
      </c>
      <c r="M30512" s="34">
        <v>183</v>
      </c>
    </row>
    <row r="30513" spans="1:13" x14ac:dyDescent="0.2">
      <c r="A30513" s="34" t="s">
        <v>131407</v>
      </c>
      <c r="B30513" s="34">
        <v>404</v>
      </c>
      <c r="C30513" s="34">
        <v>394</v>
      </c>
      <c r="D30513" s="34">
        <v>466</v>
      </c>
      <c r="E30513" s="34">
        <v>464</v>
      </c>
      <c r="F30513" s="34">
        <v>304</v>
      </c>
      <c r="G30513" s="34">
        <v>422</v>
      </c>
      <c r="H30513" s="34">
        <v>483</v>
      </c>
      <c r="I30513" s="34">
        <v>405</v>
      </c>
      <c r="J30513" s="34">
        <v>435</v>
      </c>
      <c r="K30513" s="34">
        <v>316</v>
      </c>
      <c r="L30513" s="34">
        <v>409</v>
      </c>
      <c r="M30513" s="34">
        <v>266</v>
      </c>
    </row>
    <row r="30514" spans="1:13" x14ac:dyDescent="0.2">
      <c r="A30514" s="34" t="s">
        <v>131408</v>
      </c>
      <c r="B30514" s="34">
        <v>263</v>
      </c>
      <c r="C30514" s="34">
        <v>302</v>
      </c>
      <c r="D30514" s="34">
        <v>277</v>
      </c>
      <c r="E30514" s="34">
        <v>332</v>
      </c>
      <c r="F30514" s="34">
        <v>269</v>
      </c>
      <c r="G30514" s="34">
        <v>325</v>
      </c>
      <c r="H30514" s="34">
        <v>246</v>
      </c>
      <c r="I30514" s="34">
        <v>264</v>
      </c>
      <c r="J30514" s="34">
        <v>274</v>
      </c>
      <c r="K30514" s="34">
        <v>257</v>
      </c>
      <c r="L30514" s="34">
        <v>268</v>
      </c>
      <c r="M30514" s="34">
        <v>222</v>
      </c>
    </row>
    <row r="30515" spans="1:13" x14ac:dyDescent="0.2">
      <c r="A30515" s="34" t="s">
        <v>131409</v>
      </c>
      <c r="B30515" s="34">
        <v>349</v>
      </c>
      <c r="C30515" s="34">
        <v>312</v>
      </c>
      <c r="D30515" s="34">
        <v>327</v>
      </c>
      <c r="E30515" s="34">
        <v>394</v>
      </c>
      <c r="F30515" s="34">
        <v>326</v>
      </c>
      <c r="G30515" s="34">
        <v>295</v>
      </c>
      <c r="H30515" s="34">
        <v>393</v>
      </c>
      <c r="I30515" s="34">
        <v>298</v>
      </c>
      <c r="J30515" s="34">
        <v>327</v>
      </c>
      <c r="K30515" s="34">
        <v>250</v>
      </c>
      <c r="L30515" s="34">
        <v>289</v>
      </c>
      <c r="M30515" s="34">
        <v>267</v>
      </c>
    </row>
    <row r="30516" spans="1:13" x14ac:dyDescent="0.2">
      <c r="A30516" s="34" t="s">
        <v>131410</v>
      </c>
      <c r="B30516" s="34">
        <v>493</v>
      </c>
      <c r="C30516" s="34">
        <v>510</v>
      </c>
      <c r="D30516" s="34">
        <v>552</v>
      </c>
      <c r="E30516" s="34">
        <v>513</v>
      </c>
      <c r="F30516" s="34">
        <v>443</v>
      </c>
      <c r="G30516" s="34">
        <v>473</v>
      </c>
      <c r="H30516" s="34">
        <v>627</v>
      </c>
      <c r="I30516" s="34">
        <v>463</v>
      </c>
      <c r="J30516" s="34">
        <v>557</v>
      </c>
      <c r="K30516" s="34">
        <v>375</v>
      </c>
      <c r="L30516" s="34">
        <v>528</v>
      </c>
      <c r="M30516" s="34">
        <v>370</v>
      </c>
    </row>
    <row r="30517" spans="1:13" x14ac:dyDescent="0.2">
      <c r="A30517" s="34" t="s">
        <v>131411</v>
      </c>
      <c r="B30517" s="34">
        <v>446</v>
      </c>
      <c r="C30517" s="34">
        <v>481</v>
      </c>
      <c r="D30517" s="34">
        <v>501</v>
      </c>
      <c r="E30517" s="34">
        <v>539</v>
      </c>
      <c r="F30517" s="34">
        <v>413</v>
      </c>
      <c r="G30517" s="34">
        <v>448</v>
      </c>
      <c r="H30517" s="34">
        <v>517</v>
      </c>
      <c r="I30517" s="34">
        <v>444</v>
      </c>
      <c r="J30517" s="34">
        <v>485</v>
      </c>
      <c r="K30517" s="34">
        <v>362</v>
      </c>
      <c r="L30517" s="34">
        <v>473</v>
      </c>
      <c r="M30517" s="34">
        <v>376</v>
      </c>
    </row>
    <row r="30518" spans="1:13" x14ac:dyDescent="0.2">
      <c r="A30518" s="34" t="s">
        <v>131412</v>
      </c>
      <c r="B30518" s="34">
        <v>152</v>
      </c>
      <c r="C30518" s="34">
        <v>244</v>
      </c>
      <c r="D30518" s="34">
        <v>186</v>
      </c>
      <c r="E30518" s="34">
        <v>268</v>
      </c>
      <c r="F30518" s="34">
        <v>175</v>
      </c>
      <c r="G30518" s="34">
        <v>200</v>
      </c>
      <c r="H30518" s="34">
        <v>208</v>
      </c>
      <c r="I30518" s="34">
        <v>235</v>
      </c>
      <c r="J30518" s="34">
        <v>234</v>
      </c>
      <c r="K30518" s="34">
        <v>202</v>
      </c>
      <c r="L30518" s="34">
        <v>169</v>
      </c>
      <c r="M30518" s="34">
        <v>189</v>
      </c>
    </row>
    <row r="30519" spans="1:13" x14ac:dyDescent="0.2">
      <c r="A30519" s="34" t="s">
        <v>131413</v>
      </c>
      <c r="B30519" s="34">
        <v>425</v>
      </c>
      <c r="C30519" s="34">
        <v>398</v>
      </c>
      <c r="D30519" s="34">
        <v>426</v>
      </c>
      <c r="E30519" s="34">
        <v>411</v>
      </c>
      <c r="F30519" s="34">
        <v>380</v>
      </c>
      <c r="G30519" s="34">
        <v>416</v>
      </c>
      <c r="H30519" s="34">
        <v>390</v>
      </c>
      <c r="I30519" s="34">
        <v>371</v>
      </c>
      <c r="J30519" s="34">
        <v>419</v>
      </c>
      <c r="K30519" s="34">
        <v>347</v>
      </c>
      <c r="L30519" s="34">
        <v>387</v>
      </c>
      <c r="M30519" s="34">
        <v>303</v>
      </c>
    </row>
    <row r="30520" spans="1:13" x14ac:dyDescent="0.2">
      <c r="A30520" s="34" t="s">
        <v>131414</v>
      </c>
      <c r="B30520" s="34">
        <v>326</v>
      </c>
      <c r="C30520" s="34">
        <v>345</v>
      </c>
      <c r="D30520" s="34">
        <v>449</v>
      </c>
      <c r="E30520" s="34">
        <v>415</v>
      </c>
      <c r="F30520" s="34">
        <v>350</v>
      </c>
      <c r="G30520" s="34">
        <v>311</v>
      </c>
      <c r="H30520" s="34">
        <v>447</v>
      </c>
      <c r="I30520" s="34">
        <v>330</v>
      </c>
      <c r="J30520" s="34">
        <v>369</v>
      </c>
      <c r="K30520" s="34">
        <v>265</v>
      </c>
      <c r="L30520" s="34">
        <v>360</v>
      </c>
      <c r="M30520" s="34">
        <v>285</v>
      </c>
    </row>
    <row r="30521" spans="1:13" x14ac:dyDescent="0.2">
      <c r="A30521" s="34" t="s">
        <v>131415</v>
      </c>
      <c r="B30521" s="34">
        <v>654</v>
      </c>
      <c r="C30521" s="34">
        <v>642</v>
      </c>
      <c r="D30521" s="34">
        <v>746</v>
      </c>
      <c r="E30521" s="34">
        <v>670</v>
      </c>
      <c r="F30521" s="34">
        <v>614</v>
      </c>
      <c r="G30521" s="34">
        <v>542</v>
      </c>
      <c r="H30521" s="34">
        <v>667</v>
      </c>
      <c r="I30521" s="34">
        <v>530</v>
      </c>
      <c r="J30521" s="34">
        <v>638</v>
      </c>
      <c r="K30521" s="34">
        <v>513</v>
      </c>
      <c r="L30521" s="34">
        <v>601</v>
      </c>
      <c r="M30521" s="34">
        <v>429</v>
      </c>
    </row>
    <row r="30522" spans="1:13" x14ac:dyDescent="0.2">
      <c r="A30522" s="34" t="s">
        <v>131416</v>
      </c>
      <c r="B30522" s="34">
        <v>528</v>
      </c>
      <c r="C30522" s="34">
        <v>486</v>
      </c>
      <c r="D30522" s="34">
        <v>586</v>
      </c>
      <c r="E30522" s="34">
        <v>636</v>
      </c>
      <c r="F30522" s="34">
        <v>432</v>
      </c>
      <c r="G30522" s="34">
        <v>495</v>
      </c>
      <c r="H30522" s="34">
        <v>568</v>
      </c>
      <c r="I30522" s="34">
        <v>532</v>
      </c>
      <c r="J30522" s="34">
        <v>540</v>
      </c>
      <c r="K30522" s="34">
        <v>444</v>
      </c>
      <c r="L30522" s="34">
        <v>503</v>
      </c>
      <c r="M30522" s="34">
        <v>371</v>
      </c>
    </row>
    <row r="30523" spans="1:13" x14ac:dyDescent="0.2">
      <c r="A30523" s="34" t="s">
        <v>131417</v>
      </c>
      <c r="B30523" s="34">
        <v>1124</v>
      </c>
      <c r="C30523" s="34">
        <v>1028</v>
      </c>
      <c r="D30523" s="34">
        <v>1188</v>
      </c>
      <c r="E30523" s="34">
        <v>1204</v>
      </c>
      <c r="F30523" s="34">
        <v>996</v>
      </c>
      <c r="G30523" s="34">
        <v>1063</v>
      </c>
      <c r="H30523" s="34">
        <v>1234</v>
      </c>
      <c r="I30523" s="34">
        <v>1014</v>
      </c>
      <c r="J30523" s="34">
        <v>1195</v>
      </c>
      <c r="K30523" s="34">
        <v>882</v>
      </c>
      <c r="L30523" s="34">
        <v>1241</v>
      </c>
      <c r="M30523" s="34">
        <v>864</v>
      </c>
    </row>
    <row r="30524" spans="1:13" x14ac:dyDescent="0.2">
      <c r="A30524" s="34" t="s">
        <v>131418</v>
      </c>
      <c r="B30524" s="34">
        <v>1336</v>
      </c>
      <c r="C30524" s="34">
        <v>1580</v>
      </c>
      <c r="D30524" s="34">
        <v>1475</v>
      </c>
      <c r="E30524" s="34">
        <v>1722</v>
      </c>
      <c r="F30524" s="34">
        <v>1384</v>
      </c>
      <c r="G30524" s="34">
        <v>1407</v>
      </c>
      <c r="H30524" s="34">
        <v>1428</v>
      </c>
      <c r="I30524" s="34">
        <v>1536</v>
      </c>
      <c r="J30524" s="34">
        <v>1555</v>
      </c>
      <c r="K30524" s="34">
        <v>1357</v>
      </c>
      <c r="L30524" s="34">
        <v>1373</v>
      </c>
      <c r="M30524" s="34">
        <v>1223</v>
      </c>
    </row>
    <row r="30525" spans="1:13" x14ac:dyDescent="0.2">
      <c r="A30525" s="34" t="s">
        <v>131419</v>
      </c>
      <c r="B30525" s="34">
        <v>725</v>
      </c>
      <c r="C30525" s="34">
        <v>789</v>
      </c>
      <c r="D30525" s="34">
        <v>792</v>
      </c>
      <c r="E30525" s="34">
        <v>856</v>
      </c>
      <c r="F30525" s="34">
        <v>689</v>
      </c>
      <c r="G30525" s="34">
        <v>741</v>
      </c>
      <c r="H30525" s="34">
        <v>915</v>
      </c>
      <c r="I30525" s="34">
        <v>885</v>
      </c>
      <c r="J30525" s="34">
        <v>823</v>
      </c>
      <c r="K30525" s="34">
        <v>649</v>
      </c>
      <c r="L30525" s="34">
        <v>845</v>
      </c>
      <c r="M30525" s="34">
        <v>713</v>
      </c>
    </row>
    <row r="30526" spans="1:13" x14ac:dyDescent="0.2">
      <c r="A30526" s="34" t="s">
        <v>131420</v>
      </c>
      <c r="B30526" s="34">
        <v>698</v>
      </c>
      <c r="C30526" s="34">
        <v>711</v>
      </c>
      <c r="D30526" s="34">
        <v>848</v>
      </c>
      <c r="E30526" s="34">
        <v>881</v>
      </c>
      <c r="F30526" s="34">
        <v>825</v>
      </c>
      <c r="G30526" s="34">
        <v>682</v>
      </c>
      <c r="H30526" s="34">
        <v>908</v>
      </c>
      <c r="I30526" s="34">
        <v>691</v>
      </c>
      <c r="J30526" s="34">
        <v>748</v>
      </c>
      <c r="K30526" s="34">
        <v>630</v>
      </c>
      <c r="L30526" s="34">
        <v>786</v>
      </c>
      <c r="M30526" s="34">
        <v>602</v>
      </c>
    </row>
    <row r="30527" spans="1:13" x14ac:dyDescent="0.2">
      <c r="A30527" s="34" t="s">
        <v>131421</v>
      </c>
      <c r="B30527" s="34">
        <v>821</v>
      </c>
      <c r="C30527" s="34">
        <v>747</v>
      </c>
      <c r="D30527" s="34">
        <v>878</v>
      </c>
      <c r="E30527" s="34">
        <v>865</v>
      </c>
      <c r="F30527" s="34">
        <v>880</v>
      </c>
      <c r="G30527" s="34">
        <v>776</v>
      </c>
      <c r="H30527" s="34">
        <v>884</v>
      </c>
      <c r="I30527" s="34">
        <v>807</v>
      </c>
      <c r="J30527" s="34">
        <v>887</v>
      </c>
      <c r="K30527" s="34">
        <v>666</v>
      </c>
      <c r="L30527" s="34">
        <v>737</v>
      </c>
      <c r="M30527" s="34">
        <v>554</v>
      </c>
    </row>
    <row r="30528" spans="1:13" x14ac:dyDescent="0.2">
      <c r="A30528" s="34" t="s">
        <v>131422</v>
      </c>
      <c r="B30528" s="34">
        <v>500</v>
      </c>
      <c r="C30528" s="34">
        <v>527</v>
      </c>
      <c r="D30528" s="34">
        <v>499</v>
      </c>
      <c r="E30528" s="34">
        <v>523</v>
      </c>
      <c r="F30528" s="34">
        <v>523</v>
      </c>
      <c r="G30528" s="34">
        <v>537</v>
      </c>
      <c r="H30528" s="34">
        <v>485</v>
      </c>
      <c r="I30528" s="34">
        <v>505</v>
      </c>
      <c r="J30528" s="34">
        <v>574</v>
      </c>
      <c r="K30528" s="34">
        <v>407</v>
      </c>
      <c r="L30528" s="34">
        <v>618</v>
      </c>
      <c r="M30528" s="34">
        <v>415</v>
      </c>
    </row>
    <row r="30529" spans="1:13" x14ac:dyDescent="0.2">
      <c r="A30529" s="34" t="s">
        <v>131423</v>
      </c>
      <c r="B30529" s="34">
        <v>465</v>
      </c>
      <c r="C30529" s="34">
        <v>468</v>
      </c>
      <c r="D30529" s="34">
        <v>455</v>
      </c>
      <c r="E30529" s="34">
        <v>530</v>
      </c>
      <c r="F30529" s="34">
        <v>390</v>
      </c>
      <c r="G30529" s="34">
        <v>451</v>
      </c>
      <c r="H30529" s="34">
        <v>481</v>
      </c>
      <c r="I30529" s="34">
        <v>405</v>
      </c>
      <c r="J30529" s="34">
        <v>407</v>
      </c>
      <c r="K30529" s="34">
        <v>398</v>
      </c>
      <c r="L30529" s="34">
        <v>437</v>
      </c>
      <c r="M30529" s="34">
        <v>377</v>
      </c>
    </row>
    <row r="30530" spans="1:13" x14ac:dyDescent="0.2">
      <c r="A30530" s="34" t="s">
        <v>131424</v>
      </c>
      <c r="B30530" s="34">
        <v>272</v>
      </c>
      <c r="C30530" s="34">
        <v>268</v>
      </c>
      <c r="D30530" s="34">
        <v>289</v>
      </c>
      <c r="E30530" s="34">
        <v>272</v>
      </c>
      <c r="F30530" s="34">
        <v>230</v>
      </c>
      <c r="G30530" s="34">
        <v>300</v>
      </c>
      <c r="H30530" s="34">
        <v>277</v>
      </c>
      <c r="I30530" s="34">
        <v>302</v>
      </c>
      <c r="J30530" s="34">
        <v>251</v>
      </c>
      <c r="K30530" s="34">
        <v>207</v>
      </c>
      <c r="L30530" s="34">
        <v>282</v>
      </c>
      <c r="M30530" s="34">
        <v>197</v>
      </c>
    </row>
    <row r="30531" spans="1:13" x14ac:dyDescent="0.2">
      <c r="A30531" s="34" t="s">
        <v>131425</v>
      </c>
      <c r="B30531" s="34">
        <v>316</v>
      </c>
      <c r="C30531" s="34">
        <v>317</v>
      </c>
      <c r="D30531" s="34">
        <v>308</v>
      </c>
      <c r="E30531" s="34">
        <v>260</v>
      </c>
      <c r="F30531" s="34">
        <v>265</v>
      </c>
      <c r="G30531" s="34">
        <v>251</v>
      </c>
      <c r="H30531" s="34">
        <v>403</v>
      </c>
      <c r="I30531" s="34">
        <v>289</v>
      </c>
      <c r="J30531" s="34">
        <v>296</v>
      </c>
      <c r="K30531" s="34">
        <v>256</v>
      </c>
      <c r="L30531" s="34">
        <v>350</v>
      </c>
      <c r="M30531" s="34">
        <v>198</v>
      </c>
    </row>
    <row r="30532" spans="1:13" x14ac:dyDescent="0.2">
      <c r="A30532" s="34" t="s">
        <v>131426</v>
      </c>
      <c r="B30532" s="34">
        <v>628</v>
      </c>
      <c r="C30532" s="34">
        <v>557</v>
      </c>
      <c r="D30532" s="34">
        <v>699</v>
      </c>
      <c r="E30532" s="34">
        <v>564</v>
      </c>
      <c r="F30532" s="34">
        <v>596</v>
      </c>
      <c r="G30532" s="34">
        <v>530</v>
      </c>
      <c r="H30532" s="34">
        <v>675</v>
      </c>
      <c r="I30532" s="34">
        <v>581</v>
      </c>
      <c r="J30532" s="34">
        <v>791</v>
      </c>
      <c r="K30532" s="34">
        <v>421</v>
      </c>
      <c r="L30532" s="34">
        <v>632</v>
      </c>
      <c r="M30532" s="34">
        <v>428</v>
      </c>
    </row>
    <row r="30533" spans="1:13" x14ac:dyDescent="0.2">
      <c r="A30533" s="34" t="s">
        <v>131427</v>
      </c>
      <c r="B30533" s="34">
        <v>350</v>
      </c>
      <c r="C30533" s="34">
        <v>290</v>
      </c>
      <c r="D30533" s="34">
        <v>352</v>
      </c>
      <c r="E30533" s="34">
        <v>378</v>
      </c>
      <c r="F30533" s="34">
        <v>325</v>
      </c>
      <c r="G30533" s="34">
        <v>334</v>
      </c>
      <c r="H30533" s="34">
        <v>410</v>
      </c>
      <c r="I30533" s="34">
        <v>341</v>
      </c>
      <c r="J30533" s="34">
        <v>273</v>
      </c>
      <c r="K30533" s="34">
        <v>263</v>
      </c>
      <c r="L30533" s="34">
        <v>330</v>
      </c>
      <c r="M30533" s="34">
        <v>293</v>
      </c>
    </row>
    <row r="30534" spans="1:13" x14ac:dyDescent="0.2">
      <c r="A30534" s="34" t="s">
        <v>131428</v>
      </c>
      <c r="B30534" s="34">
        <v>277</v>
      </c>
      <c r="C30534" s="34">
        <v>365</v>
      </c>
      <c r="D30534" s="34">
        <v>415</v>
      </c>
      <c r="E30534" s="34">
        <v>362</v>
      </c>
      <c r="F30534" s="34">
        <v>326</v>
      </c>
      <c r="G30534" s="34">
        <v>318</v>
      </c>
      <c r="H30534" s="34">
        <v>421</v>
      </c>
      <c r="I30534" s="34">
        <v>335</v>
      </c>
      <c r="J30534" s="34">
        <v>375</v>
      </c>
      <c r="K30534" s="34">
        <v>279</v>
      </c>
      <c r="L30534" s="34">
        <v>385</v>
      </c>
      <c r="M30534" s="34">
        <v>247</v>
      </c>
    </row>
    <row r="30535" spans="1:13" x14ac:dyDescent="0.2">
      <c r="A30535" s="34" t="s">
        <v>131429</v>
      </c>
      <c r="B30535" s="34">
        <v>863</v>
      </c>
      <c r="C30535" s="34">
        <v>1085</v>
      </c>
      <c r="D30535" s="34">
        <v>1043</v>
      </c>
      <c r="E30535" s="34">
        <v>1035</v>
      </c>
      <c r="F30535" s="34">
        <v>948</v>
      </c>
      <c r="G30535" s="34">
        <v>949</v>
      </c>
      <c r="H30535" s="34">
        <v>1071</v>
      </c>
      <c r="I30535" s="34">
        <v>924</v>
      </c>
      <c r="J30535" s="34">
        <v>1163</v>
      </c>
      <c r="K30535" s="34">
        <v>762</v>
      </c>
      <c r="L30535" s="34">
        <v>1076</v>
      </c>
      <c r="M30535" s="34">
        <v>831</v>
      </c>
    </row>
    <row r="30536" spans="1:13" x14ac:dyDescent="0.2">
      <c r="A30536" s="34" t="s">
        <v>131430</v>
      </c>
      <c r="B30536" s="34">
        <v>306</v>
      </c>
      <c r="C30536" s="34">
        <v>267</v>
      </c>
      <c r="D30536" s="34">
        <v>246</v>
      </c>
      <c r="E30536" s="34">
        <v>256</v>
      </c>
      <c r="F30536" s="34">
        <v>215</v>
      </c>
      <c r="G30536" s="34">
        <v>227</v>
      </c>
      <c r="H30536" s="34">
        <v>312</v>
      </c>
      <c r="I30536" s="34">
        <v>287</v>
      </c>
      <c r="J30536" s="34">
        <v>298</v>
      </c>
      <c r="K30536" s="34">
        <v>206</v>
      </c>
      <c r="L30536" s="34">
        <v>215</v>
      </c>
      <c r="M30536" s="34">
        <v>222</v>
      </c>
    </row>
    <row r="30537" spans="1:13" x14ac:dyDescent="0.2">
      <c r="A30537" s="34" t="s">
        <v>131431</v>
      </c>
      <c r="B30537" s="34">
        <v>644</v>
      </c>
      <c r="C30537" s="34">
        <v>785</v>
      </c>
      <c r="D30537" s="34">
        <v>799</v>
      </c>
      <c r="E30537" s="34">
        <v>691</v>
      </c>
      <c r="F30537" s="34">
        <v>616</v>
      </c>
      <c r="G30537" s="34">
        <v>662</v>
      </c>
      <c r="H30537" s="34">
        <v>684</v>
      </c>
      <c r="I30537" s="34">
        <v>674</v>
      </c>
      <c r="J30537" s="34">
        <v>705</v>
      </c>
      <c r="K30537" s="34">
        <v>597</v>
      </c>
      <c r="L30537" s="34">
        <v>704</v>
      </c>
      <c r="M30537" s="34">
        <v>545</v>
      </c>
    </row>
    <row r="30538" spans="1:13" x14ac:dyDescent="0.2">
      <c r="A30538" s="34" t="s">
        <v>131432</v>
      </c>
      <c r="B30538" s="34">
        <v>273</v>
      </c>
      <c r="C30538" s="34">
        <v>311</v>
      </c>
      <c r="D30538" s="34">
        <v>259</v>
      </c>
      <c r="E30538" s="34">
        <v>305</v>
      </c>
      <c r="F30538" s="34">
        <v>198</v>
      </c>
      <c r="G30538" s="34">
        <v>237</v>
      </c>
      <c r="H30538" s="34">
        <v>278</v>
      </c>
      <c r="I30538" s="34">
        <v>310</v>
      </c>
      <c r="J30538" s="34">
        <v>229</v>
      </c>
      <c r="K30538" s="34">
        <v>189</v>
      </c>
      <c r="L30538" s="34">
        <v>192</v>
      </c>
      <c r="M30538" s="34">
        <v>213</v>
      </c>
    </row>
    <row r="30539" spans="1:13" x14ac:dyDescent="0.2">
      <c r="A30539" s="34" t="s">
        <v>131433</v>
      </c>
      <c r="B30539" s="34">
        <v>865</v>
      </c>
      <c r="C30539" s="34">
        <v>819</v>
      </c>
      <c r="D30539" s="34">
        <v>974</v>
      </c>
      <c r="E30539" s="34">
        <v>926</v>
      </c>
      <c r="F30539" s="34">
        <v>894</v>
      </c>
      <c r="G30539" s="34">
        <v>810</v>
      </c>
      <c r="H30539" s="34">
        <v>1084</v>
      </c>
      <c r="I30539" s="34">
        <v>952</v>
      </c>
      <c r="J30539" s="34">
        <v>1055</v>
      </c>
      <c r="K30539" s="34">
        <v>713</v>
      </c>
      <c r="L30539" s="34">
        <v>903</v>
      </c>
      <c r="M30539" s="34">
        <v>684</v>
      </c>
    </row>
    <row r="30540" spans="1:13" x14ac:dyDescent="0.2">
      <c r="A30540" s="34" t="s">
        <v>131434</v>
      </c>
      <c r="B30540" s="34">
        <v>718</v>
      </c>
      <c r="C30540" s="34">
        <v>717</v>
      </c>
      <c r="D30540" s="34">
        <v>680</v>
      </c>
      <c r="E30540" s="34">
        <v>813</v>
      </c>
      <c r="F30540" s="34">
        <v>627</v>
      </c>
      <c r="G30540" s="34">
        <v>717</v>
      </c>
      <c r="H30540" s="34">
        <v>783</v>
      </c>
      <c r="I30540" s="34">
        <v>707</v>
      </c>
      <c r="J30540" s="34">
        <v>662</v>
      </c>
      <c r="K30540" s="34">
        <v>652</v>
      </c>
      <c r="L30540" s="34">
        <v>646</v>
      </c>
      <c r="M30540" s="34">
        <v>573</v>
      </c>
    </row>
    <row r="30541" spans="1:13" x14ac:dyDescent="0.2">
      <c r="A30541" s="34" t="s">
        <v>131435</v>
      </c>
      <c r="B30541" s="34">
        <v>954</v>
      </c>
      <c r="C30541" s="34">
        <v>801</v>
      </c>
      <c r="D30541" s="34">
        <v>989</v>
      </c>
      <c r="E30541" s="34">
        <v>881</v>
      </c>
      <c r="F30541" s="34">
        <v>852</v>
      </c>
      <c r="G30541" s="34">
        <v>784</v>
      </c>
      <c r="H30541" s="34">
        <v>1061</v>
      </c>
      <c r="I30541" s="34">
        <v>890</v>
      </c>
      <c r="J30541" s="34">
        <v>1010</v>
      </c>
      <c r="K30541" s="34">
        <v>763</v>
      </c>
      <c r="L30541" s="34">
        <v>900</v>
      </c>
      <c r="M30541" s="34">
        <v>710</v>
      </c>
    </row>
    <row r="30542" spans="1:13" x14ac:dyDescent="0.2">
      <c r="A30542" s="34" t="s">
        <v>131436</v>
      </c>
      <c r="B30542" s="34">
        <v>628</v>
      </c>
      <c r="C30542" s="34">
        <v>645</v>
      </c>
      <c r="D30542" s="34">
        <v>723</v>
      </c>
      <c r="E30542" s="34">
        <v>691</v>
      </c>
      <c r="F30542" s="34">
        <v>693</v>
      </c>
      <c r="G30542" s="34">
        <v>572</v>
      </c>
      <c r="H30542" s="34">
        <v>738</v>
      </c>
      <c r="I30542" s="34">
        <v>698</v>
      </c>
      <c r="J30542" s="34">
        <v>744</v>
      </c>
      <c r="K30542" s="34">
        <v>576</v>
      </c>
      <c r="L30542" s="34">
        <v>639</v>
      </c>
      <c r="M30542" s="34">
        <v>546</v>
      </c>
    </row>
    <row r="30543" spans="1:13" x14ac:dyDescent="0.2">
      <c r="A30543" s="34" t="s">
        <v>131437</v>
      </c>
      <c r="B30543" s="34">
        <v>1412</v>
      </c>
      <c r="C30543" s="34">
        <v>1398</v>
      </c>
      <c r="D30543" s="34">
        <v>1443</v>
      </c>
      <c r="E30543" s="34">
        <v>1439</v>
      </c>
      <c r="F30543" s="34">
        <v>1308</v>
      </c>
      <c r="G30543" s="34">
        <v>1343</v>
      </c>
      <c r="H30543" s="34">
        <v>1551</v>
      </c>
      <c r="I30543" s="34">
        <v>1389</v>
      </c>
      <c r="J30543" s="34">
        <v>1398</v>
      </c>
      <c r="K30543" s="34">
        <v>1129</v>
      </c>
      <c r="L30543" s="34">
        <v>1376</v>
      </c>
      <c r="M30543" s="34">
        <v>1143</v>
      </c>
    </row>
    <row r="30544" spans="1:13" x14ac:dyDescent="0.2">
      <c r="A30544" s="34" t="s">
        <v>131438</v>
      </c>
      <c r="B30544" s="34">
        <v>764</v>
      </c>
      <c r="C30544" s="34">
        <v>639</v>
      </c>
      <c r="D30544" s="34">
        <v>680</v>
      </c>
      <c r="E30544" s="34">
        <v>708</v>
      </c>
      <c r="F30544" s="34">
        <v>687</v>
      </c>
      <c r="G30544" s="34">
        <v>607</v>
      </c>
      <c r="H30544" s="34">
        <v>787</v>
      </c>
      <c r="I30544" s="34">
        <v>672</v>
      </c>
      <c r="J30544" s="34">
        <v>768</v>
      </c>
      <c r="K30544" s="34">
        <v>533</v>
      </c>
      <c r="L30544" s="34">
        <v>682</v>
      </c>
      <c r="M30544" s="34">
        <v>530</v>
      </c>
    </row>
    <row r="30545" spans="1:13" x14ac:dyDescent="0.2">
      <c r="A30545" s="34" t="s">
        <v>131439</v>
      </c>
      <c r="B30545" s="34">
        <v>1081</v>
      </c>
      <c r="C30545" s="34">
        <v>1244</v>
      </c>
      <c r="D30545" s="34">
        <v>1192</v>
      </c>
      <c r="E30545" s="34">
        <v>1387</v>
      </c>
      <c r="F30545" s="34">
        <v>1084</v>
      </c>
      <c r="G30545" s="34">
        <v>1261</v>
      </c>
      <c r="H30545" s="34">
        <v>1234</v>
      </c>
      <c r="I30545" s="34">
        <v>1213</v>
      </c>
      <c r="J30545" s="34">
        <v>1136</v>
      </c>
      <c r="K30545" s="34">
        <v>1080</v>
      </c>
      <c r="L30545" s="34">
        <v>1055</v>
      </c>
      <c r="M30545" s="34">
        <v>1018</v>
      </c>
    </row>
    <row r="30546" spans="1:13" x14ac:dyDescent="0.2">
      <c r="A30546" s="34" t="s">
        <v>131440</v>
      </c>
      <c r="B30546" s="34">
        <v>655</v>
      </c>
      <c r="C30546" s="34">
        <v>797</v>
      </c>
      <c r="D30546" s="34">
        <v>938</v>
      </c>
      <c r="E30546" s="34">
        <v>843</v>
      </c>
      <c r="F30546" s="34">
        <v>844</v>
      </c>
      <c r="G30546" s="34">
        <v>772</v>
      </c>
      <c r="H30546" s="34">
        <v>798</v>
      </c>
      <c r="I30546" s="34">
        <v>798</v>
      </c>
      <c r="J30546" s="34">
        <v>861</v>
      </c>
      <c r="K30546" s="34">
        <v>698</v>
      </c>
      <c r="L30546" s="34">
        <v>819</v>
      </c>
      <c r="M30546" s="34">
        <v>612</v>
      </c>
    </row>
    <row r="30547" spans="1:13" x14ac:dyDescent="0.2">
      <c r="A30547" s="34" t="s">
        <v>131441</v>
      </c>
      <c r="B30547" s="34">
        <v>616</v>
      </c>
      <c r="C30547" s="34">
        <v>550</v>
      </c>
      <c r="D30547" s="34">
        <v>700</v>
      </c>
      <c r="E30547" s="34">
        <v>674</v>
      </c>
      <c r="F30547" s="34">
        <v>631</v>
      </c>
      <c r="G30547" s="34">
        <v>534</v>
      </c>
      <c r="H30547" s="34">
        <v>727</v>
      </c>
      <c r="I30547" s="34">
        <v>558</v>
      </c>
      <c r="J30547" s="34">
        <v>789</v>
      </c>
      <c r="K30547" s="34">
        <v>561</v>
      </c>
      <c r="L30547" s="34">
        <v>747</v>
      </c>
      <c r="M30547" s="34">
        <v>529</v>
      </c>
    </row>
    <row r="30548" spans="1:13" x14ac:dyDescent="0.2">
      <c r="A30548" s="34" t="s">
        <v>131442</v>
      </c>
      <c r="B30548" s="34">
        <v>378</v>
      </c>
      <c r="C30548" s="34">
        <v>657</v>
      </c>
      <c r="D30548" s="34">
        <v>412</v>
      </c>
      <c r="E30548" s="34">
        <v>629</v>
      </c>
      <c r="F30548" s="34">
        <v>382</v>
      </c>
      <c r="G30548" s="34">
        <v>670</v>
      </c>
      <c r="H30548" s="34">
        <v>449</v>
      </c>
      <c r="I30548" s="34">
        <v>661</v>
      </c>
      <c r="J30548" s="34">
        <v>357</v>
      </c>
      <c r="K30548" s="34">
        <v>487</v>
      </c>
      <c r="L30548" s="34">
        <v>439</v>
      </c>
      <c r="M30548" s="34">
        <v>472</v>
      </c>
    </row>
    <row r="30549" spans="1:13" x14ac:dyDescent="0.2">
      <c r="A30549" s="34" t="s">
        <v>131443</v>
      </c>
      <c r="B30549" s="34">
        <v>792</v>
      </c>
      <c r="C30549" s="34">
        <v>763</v>
      </c>
      <c r="D30549" s="34">
        <v>988</v>
      </c>
      <c r="E30549" s="34">
        <v>736</v>
      </c>
      <c r="F30549" s="34">
        <v>673</v>
      </c>
      <c r="G30549" s="34">
        <v>732</v>
      </c>
      <c r="H30549" s="34">
        <v>843</v>
      </c>
      <c r="I30549" s="34">
        <v>790</v>
      </c>
      <c r="J30549" s="34">
        <v>738</v>
      </c>
      <c r="K30549" s="34">
        <v>667</v>
      </c>
      <c r="L30549" s="34">
        <v>874</v>
      </c>
      <c r="M30549" s="34">
        <v>533</v>
      </c>
    </row>
    <row r="30550" spans="1:13" x14ac:dyDescent="0.2">
      <c r="A30550" s="34" t="s">
        <v>131444</v>
      </c>
      <c r="B30550" s="34">
        <v>659</v>
      </c>
      <c r="C30550" s="34">
        <v>617</v>
      </c>
      <c r="D30550" s="34">
        <v>683</v>
      </c>
      <c r="E30550" s="34">
        <v>668</v>
      </c>
      <c r="F30550" s="34">
        <v>571</v>
      </c>
      <c r="G30550" s="34">
        <v>566</v>
      </c>
      <c r="H30550" s="34">
        <v>658</v>
      </c>
      <c r="I30550" s="34">
        <v>595</v>
      </c>
      <c r="J30550" s="34">
        <v>640</v>
      </c>
      <c r="K30550" s="34">
        <v>529</v>
      </c>
      <c r="L30550" s="34">
        <v>576</v>
      </c>
      <c r="M30550" s="34">
        <v>454</v>
      </c>
    </row>
    <row r="30551" spans="1:13" x14ac:dyDescent="0.2">
      <c r="A30551" s="34" t="s">
        <v>131445</v>
      </c>
      <c r="B30551" s="34">
        <v>920</v>
      </c>
      <c r="C30551" s="34">
        <v>795</v>
      </c>
      <c r="D30551" s="34">
        <v>908</v>
      </c>
      <c r="E30551" s="34">
        <v>979</v>
      </c>
      <c r="F30551" s="34">
        <v>747</v>
      </c>
      <c r="G30551" s="34">
        <v>784</v>
      </c>
      <c r="H30551" s="34">
        <v>799</v>
      </c>
      <c r="I30551" s="34">
        <v>779</v>
      </c>
      <c r="J30551" s="34">
        <v>744</v>
      </c>
      <c r="K30551" s="34">
        <v>668</v>
      </c>
      <c r="L30551" s="34">
        <v>804</v>
      </c>
      <c r="M30551" s="34">
        <v>586</v>
      </c>
    </row>
    <row r="30552" spans="1:13" x14ac:dyDescent="0.2">
      <c r="A30552" s="34" t="s">
        <v>131446</v>
      </c>
      <c r="B30552" s="34">
        <v>498</v>
      </c>
      <c r="C30552" s="34">
        <v>589</v>
      </c>
      <c r="D30552" s="34">
        <v>514</v>
      </c>
      <c r="E30552" s="34">
        <v>627</v>
      </c>
      <c r="F30552" s="34">
        <v>482</v>
      </c>
      <c r="G30552" s="34">
        <v>494</v>
      </c>
      <c r="H30552" s="34">
        <v>552</v>
      </c>
      <c r="I30552" s="34">
        <v>530</v>
      </c>
      <c r="J30552" s="34">
        <v>583</v>
      </c>
      <c r="K30552" s="34">
        <v>495</v>
      </c>
      <c r="L30552" s="34">
        <v>597</v>
      </c>
      <c r="M30552" s="34">
        <v>436</v>
      </c>
    </row>
    <row r="30553" spans="1:13" x14ac:dyDescent="0.2">
      <c r="A30553" s="34" t="s">
        <v>131447</v>
      </c>
      <c r="B30553" s="34">
        <v>354</v>
      </c>
      <c r="C30553" s="34">
        <v>373</v>
      </c>
      <c r="D30553" s="34">
        <v>464</v>
      </c>
      <c r="E30553" s="34">
        <v>409</v>
      </c>
      <c r="F30553" s="34">
        <v>340</v>
      </c>
      <c r="G30553" s="34">
        <v>374</v>
      </c>
      <c r="H30553" s="34">
        <v>482</v>
      </c>
      <c r="I30553" s="34">
        <v>409</v>
      </c>
      <c r="J30553" s="34">
        <v>483</v>
      </c>
      <c r="K30553" s="34">
        <v>294</v>
      </c>
      <c r="L30553" s="34">
        <v>395</v>
      </c>
      <c r="M30553" s="34">
        <v>314</v>
      </c>
    </row>
    <row r="30554" spans="1:13" x14ac:dyDescent="0.2">
      <c r="A30554" s="34" t="s">
        <v>131448</v>
      </c>
      <c r="B30554" s="34">
        <v>421</v>
      </c>
      <c r="C30554" s="34">
        <v>333</v>
      </c>
      <c r="D30554" s="34">
        <v>416</v>
      </c>
      <c r="E30554" s="34">
        <v>446</v>
      </c>
      <c r="F30554" s="34">
        <v>357</v>
      </c>
      <c r="G30554" s="34">
        <v>372</v>
      </c>
      <c r="H30554" s="34">
        <v>392</v>
      </c>
      <c r="I30554" s="34">
        <v>415</v>
      </c>
      <c r="J30554" s="34">
        <v>371</v>
      </c>
      <c r="K30554" s="34">
        <v>350</v>
      </c>
      <c r="L30554" s="34">
        <v>389</v>
      </c>
      <c r="M30554" s="34">
        <v>303</v>
      </c>
    </row>
    <row r="30555" spans="1:13" x14ac:dyDescent="0.2">
      <c r="A30555" s="34" t="s">
        <v>131449</v>
      </c>
      <c r="B30555" s="34">
        <v>395</v>
      </c>
      <c r="C30555" s="34">
        <v>475</v>
      </c>
      <c r="D30555" s="34">
        <v>478</v>
      </c>
      <c r="E30555" s="34">
        <v>528</v>
      </c>
      <c r="F30555" s="34">
        <v>564</v>
      </c>
      <c r="G30555" s="34">
        <v>403</v>
      </c>
      <c r="H30555" s="34">
        <v>528</v>
      </c>
      <c r="I30555" s="34">
        <v>501</v>
      </c>
      <c r="J30555" s="34">
        <v>482</v>
      </c>
      <c r="K30555" s="34">
        <v>403</v>
      </c>
      <c r="L30555" s="34">
        <v>578</v>
      </c>
      <c r="M30555" s="34">
        <v>406</v>
      </c>
    </row>
    <row r="30556" spans="1:13" x14ac:dyDescent="0.2">
      <c r="A30556" s="34" t="s">
        <v>131450</v>
      </c>
      <c r="B30556" s="34">
        <v>339</v>
      </c>
      <c r="C30556" s="34">
        <v>432</v>
      </c>
      <c r="D30556" s="34">
        <v>421</v>
      </c>
      <c r="E30556" s="34">
        <v>483</v>
      </c>
      <c r="F30556" s="34">
        <v>343</v>
      </c>
      <c r="G30556" s="34">
        <v>384</v>
      </c>
      <c r="H30556" s="34">
        <v>429</v>
      </c>
      <c r="I30556" s="34">
        <v>386</v>
      </c>
      <c r="J30556" s="34">
        <v>384</v>
      </c>
      <c r="K30556" s="34">
        <v>355</v>
      </c>
      <c r="L30556" s="34">
        <v>438</v>
      </c>
      <c r="M30556" s="34">
        <v>299</v>
      </c>
    </row>
    <row r="30557" spans="1:13" x14ac:dyDescent="0.2">
      <c r="A30557" s="34" t="s">
        <v>131451</v>
      </c>
      <c r="B30557" s="34">
        <v>768</v>
      </c>
      <c r="C30557" s="34">
        <v>706</v>
      </c>
      <c r="D30557" s="34">
        <v>795</v>
      </c>
      <c r="E30557" s="34">
        <v>817</v>
      </c>
      <c r="F30557" s="34">
        <v>642</v>
      </c>
      <c r="G30557" s="34">
        <v>658</v>
      </c>
      <c r="H30557" s="34">
        <v>930</v>
      </c>
      <c r="I30557" s="34">
        <v>653</v>
      </c>
      <c r="J30557" s="34">
        <v>864</v>
      </c>
      <c r="K30557" s="34">
        <v>634</v>
      </c>
      <c r="L30557" s="34">
        <v>745</v>
      </c>
      <c r="M30557" s="34">
        <v>548</v>
      </c>
    </row>
    <row r="30558" spans="1:13" x14ac:dyDescent="0.2">
      <c r="A30558" s="34" t="s">
        <v>131452</v>
      </c>
      <c r="B30558" s="34">
        <v>721</v>
      </c>
      <c r="C30558" s="34">
        <v>757</v>
      </c>
      <c r="D30558" s="34">
        <v>775</v>
      </c>
      <c r="E30558" s="34">
        <v>759</v>
      </c>
      <c r="F30558" s="34">
        <v>672</v>
      </c>
      <c r="G30558" s="34">
        <v>623</v>
      </c>
      <c r="H30558" s="34">
        <v>811</v>
      </c>
      <c r="I30558" s="34">
        <v>701</v>
      </c>
      <c r="J30558" s="34">
        <v>723</v>
      </c>
      <c r="K30558" s="34">
        <v>554</v>
      </c>
      <c r="L30558" s="34">
        <v>681</v>
      </c>
      <c r="M30558" s="34">
        <v>510</v>
      </c>
    </row>
    <row r="30559" spans="1:13" x14ac:dyDescent="0.2">
      <c r="A30559" s="34" t="s">
        <v>131453</v>
      </c>
      <c r="B30559" s="34">
        <v>443</v>
      </c>
      <c r="C30559" s="34">
        <v>462</v>
      </c>
      <c r="D30559" s="34">
        <v>483</v>
      </c>
      <c r="E30559" s="34">
        <v>479</v>
      </c>
      <c r="F30559" s="34">
        <v>426</v>
      </c>
      <c r="G30559" s="34">
        <v>450</v>
      </c>
      <c r="H30559" s="34">
        <v>520</v>
      </c>
      <c r="I30559" s="34">
        <v>454</v>
      </c>
      <c r="J30559" s="34">
        <v>509</v>
      </c>
      <c r="K30559" s="34">
        <v>361</v>
      </c>
      <c r="L30559" s="34">
        <v>467</v>
      </c>
      <c r="M30559" s="34">
        <v>363</v>
      </c>
    </row>
    <row r="30560" spans="1:13" x14ac:dyDescent="0.2">
      <c r="A30560" s="34" t="s">
        <v>131454</v>
      </c>
      <c r="B30560" s="34">
        <v>580</v>
      </c>
      <c r="C30560" s="34">
        <v>589</v>
      </c>
      <c r="D30560" s="34">
        <v>638</v>
      </c>
      <c r="E30560" s="34">
        <v>706</v>
      </c>
      <c r="F30560" s="34">
        <v>629</v>
      </c>
      <c r="G30560" s="34">
        <v>559</v>
      </c>
      <c r="H30560" s="34">
        <v>645</v>
      </c>
      <c r="I30560" s="34">
        <v>614</v>
      </c>
      <c r="J30560" s="34">
        <v>722</v>
      </c>
      <c r="K30560" s="34">
        <v>567</v>
      </c>
      <c r="L30560" s="34">
        <v>669</v>
      </c>
      <c r="M30560" s="34">
        <v>542</v>
      </c>
    </row>
    <row r="30561" spans="1:13" x14ac:dyDescent="0.2">
      <c r="A30561" s="34" t="s">
        <v>131455</v>
      </c>
      <c r="B30561" s="34">
        <v>812</v>
      </c>
      <c r="C30561" s="34">
        <v>885</v>
      </c>
      <c r="D30561" s="34">
        <v>883</v>
      </c>
      <c r="E30561" s="34">
        <v>931</v>
      </c>
      <c r="F30561" s="34">
        <v>803</v>
      </c>
      <c r="G30561" s="34">
        <v>716</v>
      </c>
      <c r="H30561" s="34">
        <v>978</v>
      </c>
      <c r="I30561" s="34">
        <v>800</v>
      </c>
      <c r="J30561" s="34">
        <v>902</v>
      </c>
      <c r="K30561" s="34">
        <v>709</v>
      </c>
      <c r="L30561" s="34">
        <v>849</v>
      </c>
      <c r="M30561" s="34">
        <v>694</v>
      </c>
    </row>
    <row r="30562" spans="1:13" x14ac:dyDescent="0.2">
      <c r="A30562" s="34" t="s">
        <v>131456</v>
      </c>
      <c r="B30562" s="34">
        <v>646</v>
      </c>
      <c r="C30562" s="34">
        <v>535</v>
      </c>
      <c r="D30562" s="34">
        <v>717</v>
      </c>
      <c r="E30562" s="34">
        <v>570</v>
      </c>
      <c r="F30562" s="34">
        <v>630</v>
      </c>
      <c r="G30562" s="34">
        <v>524</v>
      </c>
      <c r="H30562" s="34">
        <v>743</v>
      </c>
      <c r="I30562" s="34">
        <v>556</v>
      </c>
      <c r="J30562" s="34">
        <v>668</v>
      </c>
      <c r="K30562" s="34">
        <v>550</v>
      </c>
      <c r="L30562" s="34">
        <v>610</v>
      </c>
      <c r="M30562" s="34">
        <v>385</v>
      </c>
    </row>
    <row r="30563" spans="1:13" x14ac:dyDescent="0.2">
      <c r="A30563" s="34" t="s">
        <v>131457</v>
      </c>
      <c r="B30563" s="34">
        <v>663</v>
      </c>
      <c r="C30563" s="34">
        <v>711</v>
      </c>
      <c r="D30563" s="34">
        <v>644</v>
      </c>
      <c r="E30563" s="34">
        <v>677</v>
      </c>
      <c r="F30563" s="34">
        <v>621</v>
      </c>
      <c r="G30563" s="34">
        <v>609</v>
      </c>
      <c r="H30563" s="34">
        <v>704</v>
      </c>
      <c r="I30563" s="34">
        <v>666</v>
      </c>
      <c r="J30563" s="34">
        <v>642</v>
      </c>
      <c r="K30563" s="34">
        <v>577</v>
      </c>
      <c r="L30563" s="34">
        <v>736</v>
      </c>
      <c r="M30563" s="34">
        <v>514</v>
      </c>
    </row>
    <row r="30564" spans="1:13" x14ac:dyDescent="0.2">
      <c r="A30564" s="34" t="s">
        <v>131458</v>
      </c>
      <c r="B30564" s="34">
        <v>722</v>
      </c>
      <c r="C30564" s="34">
        <v>776</v>
      </c>
      <c r="D30564" s="34">
        <v>675</v>
      </c>
      <c r="E30564" s="34">
        <v>754</v>
      </c>
      <c r="F30564" s="34">
        <v>602</v>
      </c>
      <c r="G30564" s="34">
        <v>679</v>
      </c>
      <c r="H30564" s="34">
        <v>709</v>
      </c>
      <c r="I30564" s="34">
        <v>713</v>
      </c>
      <c r="J30564" s="34">
        <v>756</v>
      </c>
      <c r="K30564" s="34">
        <v>591</v>
      </c>
      <c r="L30564" s="34">
        <v>712</v>
      </c>
      <c r="M30564" s="34">
        <v>547</v>
      </c>
    </row>
    <row r="30565" spans="1:13" x14ac:dyDescent="0.2">
      <c r="A30565" s="34" t="s">
        <v>131459</v>
      </c>
      <c r="B30565" s="34">
        <v>669</v>
      </c>
      <c r="C30565" s="34">
        <v>714</v>
      </c>
      <c r="D30565" s="34">
        <v>766</v>
      </c>
      <c r="E30565" s="34">
        <v>785</v>
      </c>
      <c r="F30565" s="34">
        <v>752</v>
      </c>
      <c r="G30565" s="34">
        <v>686</v>
      </c>
      <c r="H30565" s="34">
        <v>756</v>
      </c>
      <c r="I30565" s="34">
        <v>827</v>
      </c>
      <c r="J30565" s="34">
        <v>749</v>
      </c>
      <c r="K30565" s="34">
        <v>587</v>
      </c>
      <c r="L30565" s="34">
        <v>762</v>
      </c>
      <c r="M30565" s="34">
        <v>610</v>
      </c>
    </row>
    <row r="30566" spans="1:13" x14ac:dyDescent="0.2">
      <c r="A30566" s="34" t="s">
        <v>131460</v>
      </c>
      <c r="B30566" s="34">
        <v>1248</v>
      </c>
      <c r="C30566" s="34">
        <v>1211</v>
      </c>
      <c r="D30566" s="34">
        <v>1298</v>
      </c>
      <c r="E30566" s="34">
        <v>1304</v>
      </c>
      <c r="F30566" s="34">
        <v>1083</v>
      </c>
      <c r="G30566" s="34">
        <v>1198</v>
      </c>
      <c r="H30566" s="34">
        <v>1345</v>
      </c>
      <c r="I30566" s="34">
        <v>1233</v>
      </c>
      <c r="J30566" s="34">
        <v>1224</v>
      </c>
      <c r="K30566" s="34">
        <v>986</v>
      </c>
      <c r="L30566" s="34">
        <v>1137</v>
      </c>
      <c r="M30566" s="34">
        <v>976</v>
      </c>
    </row>
    <row r="30567" spans="1:13" x14ac:dyDescent="0.2">
      <c r="A30567" s="34" t="s">
        <v>131461</v>
      </c>
      <c r="B30567" s="34">
        <v>1126</v>
      </c>
      <c r="C30567" s="34">
        <v>1035</v>
      </c>
      <c r="D30567" s="34">
        <v>1048</v>
      </c>
      <c r="E30567" s="34">
        <v>1094</v>
      </c>
      <c r="F30567" s="34">
        <v>1064</v>
      </c>
      <c r="G30567" s="34">
        <v>929</v>
      </c>
      <c r="H30567" s="34">
        <v>1168</v>
      </c>
      <c r="I30567" s="34">
        <v>1018</v>
      </c>
      <c r="J30567" s="34">
        <v>1064</v>
      </c>
      <c r="K30567" s="34">
        <v>789</v>
      </c>
      <c r="L30567" s="34">
        <v>953</v>
      </c>
      <c r="M30567" s="34">
        <v>828</v>
      </c>
    </row>
    <row r="30568" spans="1:13" x14ac:dyDescent="0.2">
      <c r="A30568" s="34" t="s">
        <v>131462</v>
      </c>
      <c r="B30568" s="34">
        <v>836</v>
      </c>
      <c r="C30568" s="34">
        <v>847</v>
      </c>
      <c r="D30568" s="34">
        <v>946</v>
      </c>
      <c r="E30568" s="34">
        <v>887</v>
      </c>
      <c r="F30568" s="34">
        <v>792</v>
      </c>
      <c r="G30568" s="34">
        <v>830</v>
      </c>
      <c r="H30568" s="34">
        <v>881</v>
      </c>
      <c r="I30568" s="34">
        <v>793</v>
      </c>
      <c r="J30568" s="34">
        <v>880</v>
      </c>
      <c r="K30568" s="34">
        <v>688</v>
      </c>
      <c r="L30568" s="34">
        <v>906</v>
      </c>
      <c r="M30568" s="34">
        <v>601</v>
      </c>
    </row>
    <row r="30569" spans="1:13" x14ac:dyDescent="0.2">
      <c r="A30569" s="34" t="s">
        <v>131463</v>
      </c>
      <c r="B30569" s="34">
        <v>1291</v>
      </c>
      <c r="C30569" s="34">
        <v>1228</v>
      </c>
      <c r="D30569" s="34">
        <v>1448</v>
      </c>
      <c r="E30569" s="34">
        <v>1384</v>
      </c>
      <c r="F30569" s="34">
        <v>1261</v>
      </c>
      <c r="G30569" s="34">
        <v>1227</v>
      </c>
      <c r="H30569" s="34">
        <v>1664</v>
      </c>
      <c r="I30569" s="34">
        <v>1289</v>
      </c>
      <c r="J30569" s="34">
        <v>1420</v>
      </c>
      <c r="K30569" s="34">
        <v>1087</v>
      </c>
      <c r="L30569" s="34">
        <v>1372</v>
      </c>
      <c r="M30569" s="34">
        <v>1006</v>
      </c>
    </row>
    <row r="30570" spans="1:13" x14ac:dyDescent="0.2">
      <c r="A30570" s="34" t="s">
        <v>131464</v>
      </c>
      <c r="B30570" s="34">
        <v>1058</v>
      </c>
      <c r="C30570" s="34">
        <v>1655</v>
      </c>
      <c r="D30570" s="34">
        <v>1225</v>
      </c>
      <c r="E30570" s="34">
        <v>1731</v>
      </c>
      <c r="F30570" s="34">
        <v>1191</v>
      </c>
      <c r="G30570" s="34">
        <v>1480</v>
      </c>
      <c r="H30570" s="34">
        <v>1370</v>
      </c>
      <c r="I30570" s="34">
        <v>1574</v>
      </c>
      <c r="J30570" s="34">
        <v>1394</v>
      </c>
      <c r="K30570" s="34">
        <v>1447</v>
      </c>
      <c r="L30570" s="34">
        <v>1287</v>
      </c>
      <c r="M30570" s="34">
        <v>1184</v>
      </c>
    </row>
    <row r="30571" spans="1:13" x14ac:dyDescent="0.2">
      <c r="A30571" s="34" t="s">
        <v>131465</v>
      </c>
      <c r="B30571" s="34">
        <v>415</v>
      </c>
      <c r="C30571" s="34">
        <v>512</v>
      </c>
      <c r="D30571" s="34">
        <v>577</v>
      </c>
      <c r="E30571" s="34">
        <v>498</v>
      </c>
      <c r="F30571" s="34">
        <v>442</v>
      </c>
      <c r="G30571" s="34">
        <v>491</v>
      </c>
      <c r="H30571" s="34">
        <v>532</v>
      </c>
      <c r="I30571" s="34">
        <v>538</v>
      </c>
      <c r="J30571" s="34">
        <v>519</v>
      </c>
      <c r="K30571" s="34">
        <v>404</v>
      </c>
      <c r="L30571" s="34">
        <v>483</v>
      </c>
      <c r="M30571" s="34">
        <v>371</v>
      </c>
    </row>
    <row r="30572" spans="1:13" x14ac:dyDescent="0.2">
      <c r="A30572" s="34" t="s">
        <v>131466</v>
      </c>
      <c r="B30572" s="34">
        <v>589</v>
      </c>
      <c r="C30572" s="34">
        <v>1019</v>
      </c>
      <c r="D30572" s="34">
        <v>774</v>
      </c>
      <c r="E30572" s="34">
        <v>920</v>
      </c>
      <c r="F30572" s="34">
        <v>571</v>
      </c>
      <c r="G30572" s="34">
        <v>948</v>
      </c>
      <c r="H30572" s="34">
        <v>774</v>
      </c>
      <c r="I30572" s="34">
        <v>967</v>
      </c>
      <c r="J30572" s="34">
        <v>681</v>
      </c>
      <c r="K30572" s="34">
        <v>774</v>
      </c>
      <c r="L30572" s="34">
        <v>628</v>
      </c>
      <c r="M30572" s="34">
        <v>669</v>
      </c>
    </row>
    <row r="30573" spans="1:13" x14ac:dyDescent="0.2">
      <c r="A30573" s="34" t="s">
        <v>131467</v>
      </c>
      <c r="B30573" s="34">
        <v>846</v>
      </c>
      <c r="C30573" s="34">
        <v>801</v>
      </c>
      <c r="D30573" s="34">
        <v>869</v>
      </c>
      <c r="E30573" s="34">
        <v>789</v>
      </c>
      <c r="F30573" s="34">
        <v>845</v>
      </c>
      <c r="G30573" s="34">
        <v>817</v>
      </c>
      <c r="H30573" s="34">
        <v>982</v>
      </c>
      <c r="I30573" s="34">
        <v>804</v>
      </c>
      <c r="J30573" s="34">
        <v>942</v>
      </c>
      <c r="K30573" s="34">
        <v>674</v>
      </c>
      <c r="L30573" s="34">
        <v>786</v>
      </c>
      <c r="M30573" s="34">
        <v>668</v>
      </c>
    </row>
    <row r="30574" spans="1:13" x14ac:dyDescent="0.2">
      <c r="A30574" s="34" t="s">
        <v>131468</v>
      </c>
      <c r="B30574" s="34">
        <v>946</v>
      </c>
      <c r="C30574" s="34">
        <v>910</v>
      </c>
      <c r="D30574" s="34">
        <v>1194</v>
      </c>
      <c r="E30574" s="34">
        <v>912</v>
      </c>
      <c r="F30574" s="34">
        <v>932</v>
      </c>
      <c r="G30574" s="34">
        <v>791</v>
      </c>
      <c r="H30574" s="34">
        <v>1101</v>
      </c>
      <c r="I30574" s="34">
        <v>871</v>
      </c>
      <c r="J30574" s="34">
        <v>1024</v>
      </c>
      <c r="K30574" s="34">
        <v>721</v>
      </c>
      <c r="L30574" s="34">
        <v>1045</v>
      </c>
      <c r="M30574" s="34">
        <v>690</v>
      </c>
    </row>
    <row r="30575" spans="1:13" x14ac:dyDescent="0.2">
      <c r="A30575" s="34" t="s">
        <v>131469</v>
      </c>
      <c r="B30575" s="34">
        <v>1318</v>
      </c>
      <c r="C30575" s="34">
        <v>1223</v>
      </c>
      <c r="D30575" s="34">
        <v>1565</v>
      </c>
      <c r="E30575" s="34">
        <v>1359</v>
      </c>
      <c r="F30575" s="34">
        <v>1258</v>
      </c>
      <c r="G30575" s="34">
        <v>1159</v>
      </c>
      <c r="H30575" s="34">
        <v>1738</v>
      </c>
      <c r="I30575" s="34">
        <v>1349</v>
      </c>
      <c r="J30575" s="34">
        <v>1427</v>
      </c>
      <c r="K30575" s="34">
        <v>1071</v>
      </c>
      <c r="L30575" s="34">
        <v>1378</v>
      </c>
      <c r="M30575" s="34">
        <v>968</v>
      </c>
    </row>
    <row r="30576" spans="1:13" x14ac:dyDescent="0.2">
      <c r="A30576" s="34" t="s">
        <v>131470</v>
      </c>
      <c r="B30576" s="34">
        <v>449</v>
      </c>
      <c r="C30576" s="34">
        <v>515</v>
      </c>
      <c r="D30576" s="34">
        <v>556</v>
      </c>
      <c r="E30576" s="34">
        <v>544</v>
      </c>
      <c r="F30576" s="34">
        <v>453</v>
      </c>
      <c r="G30576" s="34">
        <v>460</v>
      </c>
      <c r="H30576" s="34">
        <v>512</v>
      </c>
      <c r="I30576" s="34">
        <v>533</v>
      </c>
      <c r="J30576" s="34">
        <v>563</v>
      </c>
      <c r="K30576" s="34">
        <v>479</v>
      </c>
      <c r="L30576" s="34">
        <v>462</v>
      </c>
      <c r="M30576" s="34">
        <v>435</v>
      </c>
    </row>
    <row r="30577" spans="1:13" x14ac:dyDescent="0.2">
      <c r="A30577" s="34" t="s">
        <v>131471</v>
      </c>
      <c r="B30577" s="34">
        <v>723</v>
      </c>
      <c r="C30577" s="34">
        <v>619</v>
      </c>
      <c r="D30577" s="34">
        <v>657</v>
      </c>
      <c r="E30577" s="34">
        <v>717</v>
      </c>
      <c r="F30577" s="34">
        <v>591</v>
      </c>
      <c r="G30577" s="34">
        <v>654</v>
      </c>
      <c r="H30577" s="34">
        <v>839</v>
      </c>
      <c r="I30577" s="34">
        <v>664</v>
      </c>
      <c r="J30577" s="34">
        <v>764</v>
      </c>
      <c r="K30577" s="34">
        <v>566</v>
      </c>
      <c r="L30577" s="34">
        <v>671</v>
      </c>
      <c r="M30577" s="34">
        <v>529</v>
      </c>
    </row>
    <row r="30578" spans="1:13" x14ac:dyDescent="0.2">
      <c r="A30578" s="34" t="s">
        <v>131472</v>
      </c>
      <c r="B30578" s="34">
        <v>732</v>
      </c>
      <c r="C30578" s="34">
        <v>659</v>
      </c>
      <c r="D30578" s="34">
        <v>757</v>
      </c>
      <c r="E30578" s="34">
        <v>755</v>
      </c>
      <c r="F30578" s="34">
        <v>731</v>
      </c>
      <c r="G30578" s="34">
        <v>586</v>
      </c>
      <c r="H30578" s="34">
        <v>799</v>
      </c>
      <c r="I30578" s="34">
        <v>687</v>
      </c>
      <c r="J30578" s="34">
        <v>807</v>
      </c>
      <c r="K30578" s="34">
        <v>596</v>
      </c>
      <c r="L30578" s="34">
        <v>773</v>
      </c>
      <c r="M30578" s="34">
        <v>532</v>
      </c>
    </row>
    <row r="30579" spans="1:13" x14ac:dyDescent="0.2">
      <c r="A30579" s="34" t="s">
        <v>131473</v>
      </c>
      <c r="B30579" s="34">
        <v>710</v>
      </c>
      <c r="C30579" s="34">
        <v>731</v>
      </c>
      <c r="D30579" s="34">
        <v>831</v>
      </c>
      <c r="E30579" s="34">
        <v>828</v>
      </c>
      <c r="F30579" s="34">
        <v>675</v>
      </c>
      <c r="G30579" s="34">
        <v>728</v>
      </c>
      <c r="H30579" s="34">
        <v>770</v>
      </c>
      <c r="I30579" s="34">
        <v>765</v>
      </c>
      <c r="J30579" s="34">
        <v>706</v>
      </c>
      <c r="K30579" s="34">
        <v>676</v>
      </c>
      <c r="L30579" s="34">
        <v>702</v>
      </c>
      <c r="M30579" s="34">
        <v>564</v>
      </c>
    </row>
    <row r="30580" spans="1:13" x14ac:dyDescent="0.2">
      <c r="A30580" s="34" t="s">
        <v>131474</v>
      </c>
      <c r="B30580" s="34">
        <v>412</v>
      </c>
      <c r="C30580" s="34">
        <v>486</v>
      </c>
      <c r="D30580" s="34">
        <v>516</v>
      </c>
      <c r="E30580" s="34">
        <v>534</v>
      </c>
      <c r="F30580" s="34">
        <v>428</v>
      </c>
      <c r="G30580" s="34">
        <v>507</v>
      </c>
      <c r="H30580" s="34">
        <v>535</v>
      </c>
      <c r="I30580" s="34">
        <v>493</v>
      </c>
      <c r="J30580" s="34">
        <v>452</v>
      </c>
      <c r="K30580" s="34">
        <v>390</v>
      </c>
      <c r="L30580" s="34">
        <v>532</v>
      </c>
      <c r="M30580" s="34">
        <v>411</v>
      </c>
    </row>
    <row r="30581" spans="1:13" x14ac:dyDescent="0.2">
      <c r="A30581" s="34" t="s">
        <v>131475</v>
      </c>
      <c r="B30581" s="34">
        <v>700</v>
      </c>
      <c r="C30581" s="34">
        <v>662</v>
      </c>
      <c r="D30581" s="34">
        <v>870</v>
      </c>
      <c r="E30581" s="34">
        <v>800</v>
      </c>
      <c r="F30581" s="34">
        <v>716</v>
      </c>
      <c r="G30581" s="34">
        <v>610</v>
      </c>
      <c r="H30581" s="34">
        <v>840</v>
      </c>
      <c r="I30581" s="34">
        <v>635</v>
      </c>
      <c r="J30581" s="34">
        <v>806</v>
      </c>
      <c r="K30581" s="34">
        <v>570</v>
      </c>
      <c r="L30581" s="34">
        <v>763</v>
      </c>
      <c r="M30581" s="34">
        <v>546</v>
      </c>
    </row>
    <row r="30582" spans="1:13" x14ac:dyDescent="0.2">
      <c r="A30582" s="34" t="s">
        <v>131476</v>
      </c>
      <c r="B30582" s="34">
        <v>750</v>
      </c>
      <c r="C30582" s="34">
        <v>789</v>
      </c>
      <c r="D30582" s="34">
        <v>883</v>
      </c>
      <c r="E30582" s="34">
        <v>917</v>
      </c>
      <c r="F30582" s="34">
        <v>753</v>
      </c>
      <c r="G30582" s="34">
        <v>744</v>
      </c>
      <c r="H30582" s="34">
        <v>881</v>
      </c>
      <c r="I30582" s="34">
        <v>788</v>
      </c>
      <c r="J30582" s="34">
        <v>964</v>
      </c>
      <c r="K30582" s="34">
        <v>625</v>
      </c>
      <c r="L30582" s="34">
        <v>806</v>
      </c>
      <c r="M30582" s="34">
        <v>626</v>
      </c>
    </row>
    <row r="30583" spans="1:13" x14ac:dyDescent="0.2">
      <c r="A30583" s="34" t="s">
        <v>131477</v>
      </c>
      <c r="B30583" s="34">
        <v>752</v>
      </c>
      <c r="C30583" s="34">
        <v>752</v>
      </c>
      <c r="D30583" s="34">
        <v>899</v>
      </c>
      <c r="E30583" s="34">
        <v>737</v>
      </c>
      <c r="F30583" s="34">
        <v>768</v>
      </c>
      <c r="G30583" s="34">
        <v>802</v>
      </c>
      <c r="H30583" s="34">
        <v>917</v>
      </c>
      <c r="I30583" s="34">
        <v>677</v>
      </c>
      <c r="J30583" s="34">
        <v>783</v>
      </c>
      <c r="K30583" s="34">
        <v>556</v>
      </c>
      <c r="L30583" s="34">
        <v>680</v>
      </c>
      <c r="M30583" s="34">
        <v>507</v>
      </c>
    </row>
    <row r="30584" spans="1:13" x14ac:dyDescent="0.2">
      <c r="A30584" s="34" t="s">
        <v>131478</v>
      </c>
      <c r="B30584" s="34">
        <v>731</v>
      </c>
      <c r="C30584" s="34">
        <v>823</v>
      </c>
      <c r="D30584" s="34">
        <v>973</v>
      </c>
      <c r="E30584" s="34">
        <v>968</v>
      </c>
      <c r="F30584" s="34">
        <v>791</v>
      </c>
      <c r="G30584" s="34">
        <v>756</v>
      </c>
      <c r="H30584" s="34">
        <v>1018</v>
      </c>
      <c r="I30584" s="34">
        <v>821</v>
      </c>
      <c r="J30584" s="34">
        <v>971</v>
      </c>
      <c r="K30584" s="34">
        <v>708</v>
      </c>
      <c r="L30584" s="34">
        <v>862</v>
      </c>
      <c r="M30584" s="34">
        <v>614</v>
      </c>
    </row>
    <row r="30585" spans="1:13" x14ac:dyDescent="0.2">
      <c r="A30585" s="34" t="s">
        <v>131479</v>
      </c>
      <c r="B30585" s="34">
        <v>1300</v>
      </c>
      <c r="C30585" s="34">
        <v>1173</v>
      </c>
      <c r="D30585" s="34">
        <v>1158</v>
      </c>
      <c r="E30585" s="34">
        <v>1246</v>
      </c>
      <c r="F30585" s="34">
        <v>1139</v>
      </c>
      <c r="G30585" s="34">
        <v>1052</v>
      </c>
      <c r="H30585" s="34">
        <v>1430</v>
      </c>
      <c r="I30585" s="34">
        <v>1176</v>
      </c>
      <c r="J30585" s="34">
        <v>1305</v>
      </c>
      <c r="K30585" s="34">
        <v>995</v>
      </c>
      <c r="L30585" s="34">
        <v>1168</v>
      </c>
      <c r="M30585" s="34">
        <v>841</v>
      </c>
    </row>
    <row r="30586" spans="1:13" x14ac:dyDescent="0.2">
      <c r="A30586" s="34" t="s">
        <v>131480</v>
      </c>
      <c r="B30586" s="34">
        <v>712</v>
      </c>
      <c r="C30586" s="34">
        <v>725</v>
      </c>
      <c r="D30586" s="34">
        <v>724</v>
      </c>
      <c r="E30586" s="34">
        <v>723</v>
      </c>
      <c r="F30586" s="34">
        <v>617</v>
      </c>
      <c r="G30586" s="34">
        <v>650</v>
      </c>
      <c r="H30586" s="34">
        <v>779</v>
      </c>
      <c r="I30586" s="34">
        <v>591</v>
      </c>
      <c r="J30586" s="34">
        <v>833</v>
      </c>
      <c r="K30586" s="34">
        <v>547</v>
      </c>
      <c r="L30586" s="34">
        <v>788</v>
      </c>
      <c r="M30586" s="34">
        <v>424</v>
      </c>
    </row>
    <row r="30587" spans="1:13" x14ac:dyDescent="0.2">
      <c r="A30587" s="34" t="s">
        <v>131481</v>
      </c>
      <c r="B30587" s="34">
        <v>522</v>
      </c>
      <c r="C30587" s="34">
        <v>650</v>
      </c>
      <c r="D30587" s="34">
        <v>565</v>
      </c>
      <c r="E30587" s="34">
        <v>607</v>
      </c>
      <c r="F30587" s="34">
        <v>588</v>
      </c>
      <c r="G30587" s="34">
        <v>592</v>
      </c>
      <c r="H30587" s="34">
        <v>673</v>
      </c>
      <c r="I30587" s="34">
        <v>629</v>
      </c>
      <c r="J30587" s="34">
        <v>582</v>
      </c>
      <c r="K30587" s="34">
        <v>458</v>
      </c>
      <c r="L30587" s="34">
        <v>654</v>
      </c>
      <c r="M30587" s="34">
        <v>507</v>
      </c>
    </row>
    <row r="30588" spans="1:13" x14ac:dyDescent="0.2">
      <c r="A30588" s="34" t="s">
        <v>131482</v>
      </c>
      <c r="B30588" s="34">
        <v>797</v>
      </c>
      <c r="C30588" s="34">
        <v>785</v>
      </c>
      <c r="D30588" s="34">
        <v>898</v>
      </c>
      <c r="E30588" s="34">
        <v>842</v>
      </c>
      <c r="F30588" s="34">
        <v>671</v>
      </c>
      <c r="G30588" s="34">
        <v>754</v>
      </c>
      <c r="H30588" s="34">
        <v>861</v>
      </c>
      <c r="I30588" s="34">
        <v>802</v>
      </c>
      <c r="J30588" s="34">
        <v>877</v>
      </c>
      <c r="K30588" s="34">
        <v>628</v>
      </c>
      <c r="L30588" s="34">
        <v>822</v>
      </c>
      <c r="M30588" s="34">
        <v>590</v>
      </c>
    </row>
    <row r="30589" spans="1:13" x14ac:dyDescent="0.2">
      <c r="A30589" s="34" t="s">
        <v>131483</v>
      </c>
      <c r="B30589" s="34">
        <v>1187</v>
      </c>
      <c r="C30589" s="34">
        <v>1221</v>
      </c>
      <c r="D30589" s="34">
        <v>1283</v>
      </c>
      <c r="E30589" s="34">
        <v>1292</v>
      </c>
      <c r="F30589" s="34">
        <v>1200</v>
      </c>
      <c r="G30589" s="34">
        <v>1140</v>
      </c>
      <c r="H30589" s="34">
        <v>1382</v>
      </c>
      <c r="I30589" s="34">
        <v>1173</v>
      </c>
      <c r="J30589" s="34">
        <v>1371</v>
      </c>
      <c r="K30589" s="34">
        <v>979</v>
      </c>
      <c r="L30589" s="34">
        <v>1220</v>
      </c>
      <c r="M30589" s="34">
        <v>875</v>
      </c>
    </row>
    <row r="30590" spans="1:13" x14ac:dyDescent="0.2">
      <c r="A30590" s="34" t="s">
        <v>131484</v>
      </c>
      <c r="B30590" s="34">
        <v>915</v>
      </c>
      <c r="C30590" s="34">
        <v>975</v>
      </c>
      <c r="D30590" s="34">
        <v>990</v>
      </c>
      <c r="E30590" s="34">
        <v>1046</v>
      </c>
      <c r="F30590" s="34">
        <v>916</v>
      </c>
      <c r="G30590" s="34">
        <v>909</v>
      </c>
      <c r="H30590" s="34">
        <v>1121</v>
      </c>
      <c r="I30590" s="34">
        <v>884</v>
      </c>
      <c r="J30590" s="34">
        <v>1088</v>
      </c>
      <c r="K30590" s="34">
        <v>811</v>
      </c>
      <c r="L30590" s="34">
        <v>982</v>
      </c>
      <c r="M30590" s="34">
        <v>739</v>
      </c>
    </row>
    <row r="30591" spans="1:13" x14ac:dyDescent="0.2">
      <c r="A30591" s="34" t="s">
        <v>131485</v>
      </c>
      <c r="B30591" s="34">
        <v>554</v>
      </c>
      <c r="C30591" s="34">
        <v>585</v>
      </c>
      <c r="D30591" s="34">
        <v>557</v>
      </c>
      <c r="E30591" s="34">
        <v>599</v>
      </c>
      <c r="F30591" s="34">
        <v>488</v>
      </c>
      <c r="G30591" s="34">
        <v>533</v>
      </c>
      <c r="H30591" s="34">
        <v>729</v>
      </c>
      <c r="I30591" s="34">
        <v>632</v>
      </c>
      <c r="J30591" s="34">
        <v>597</v>
      </c>
      <c r="K30591" s="34">
        <v>529</v>
      </c>
      <c r="L30591" s="34">
        <v>566</v>
      </c>
      <c r="M30591" s="34">
        <v>471</v>
      </c>
    </row>
    <row r="30592" spans="1:13" x14ac:dyDescent="0.2">
      <c r="A30592" s="34" t="s">
        <v>131486</v>
      </c>
      <c r="B30592" s="34">
        <v>1091</v>
      </c>
      <c r="C30592" s="34">
        <v>1067</v>
      </c>
      <c r="D30592" s="34">
        <v>1229</v>
      </c>
      <c r="E30592" s="34">
        <v>1102</v>
      </c>
      <c r="F30592" s="34">
        <v>1107</v>
      </c>
      <c r="G30592" s="34">
        <v>1040</v>
      </c>
      <c r="H30592" s="34">
        <v>1247</v>
      </c>
      <c r="I30592" s="34">
        <v>1060</v>
      </c>
      <c r="J30592" s="34">
        <v>1216</v>
      </c>
      <c r="K30592" s="34">
        <v>832</v>
      </c>
      <c r="L30592" s="34">
        <v>1079</v>
      </c>
      <c r="M30592" s="34">
        <v>924</v>
      </c>
    </row>
    <row r="30593" spans="1:13" x14ac:dyDescent="0.2">
      <c r="A30593" s="34" t="s">
        <v>131487</v>
      </c>
      <c r="B30593" s="34">
        <v>691</v>
      </c>
      <c r="C30593" s="34">
        <v>794</v>
      </c>
      <c r="D30593" s="34">
        <v>852</v>
      </c>
      <c r="E30593" s="34">
        <v>812</v>
      </c>
      <c r="F30593" s="34">
        <v>731</v>
      </c>
      <c r="G30593" s="34">
        <v>738</v>
      </c>
      <c r="H30593" s="34">
        <v>859</v>
      </c>
      <c r="I30593" s="34">
        <v>704</v>
      </c>
      <c r="J30593" s="34">
        <v>776</v>
      </c>
      <c r="K30593" s="34">
        <v>660</v>
      </c>
      <c r="L30593" s="34">
        <v>759</v>
      </c>
      <c r="M30593" s="34">
        <v>629</v>
      </c>
    </row>
    <row r="30594" spans="1:13" x14ac:dyDescent="0.2">
      <c r="A30594" s="34" t="s">
        <v>131488</v>
      </c>
      <c r="B30594" s="34">
        <v>493</v>
      </c>
      <c r="C30594" s="34">
        <v>557</v>
      </c>
      <c r="D30594" s="34">
        <v>569</v>
      </c>
      <c r="E30594" s="34">
        <v>613</v>
      </c>
      <c r="F30594" s="34">
        <v>567</v>
      </c>
      <c r="G30594" s="34">
        <v>586</v>
      </c>
      <c r="H30594" s="34">
        <v>586</v>
      </c>
      <c r="I30594" s="34">
        <v>571</v>
      </c>
      <c r="J30594" s="34">
        <v>646</v>
      </c>
      <c r="K30594" s="34">
        <v>492</v>
      </c>
      <c r="L30594" s="34">
        <v>517</v>
      </c>
      <c r="M30594" s="34">
        <v>472</v>
      </c>
    </row>
    <row r="30595" spans="1:13" x14ac:dyDescent="0.2">
      <c r="A30595" s="34" t="s">
        <v>131489</v>
      </c>
      <c r="B30595" s="34">
        <v>712</v>
      </c>
      <c r="C30595" s="34">
        <v>617</v>
      </c>
      <c r="D30595" s="34">
        <v>843</v>
      </c>
      <c r="E30595" s="34">
        <v>728</v>
      </c>
      <c r="F30595" s="34">
        <v>671</v>
      </c>
      <c r="G30595" s="34">
        <v>722</v>
      </c>
      <c r="H30595" s="34">
        <v>753</v>
      </c>
      <c r="I30595" s="34">
        <v>653</v>
      </c>
      <c r="J30595" s="34">
        <v>760</v>
      </c>
      <c r="K30595" s="34">
        <v>539</v>
      </c>
      <c r="L30595" s="34">
        <v>671</v>
      </c>
      <c r="M30595" s="34">
        <v>576</v>
      </c>
    </row>
    <row r="30596" spans="1:13" x14ac:dyDescent="0.2">
      <c r="A30596" s="34" t="s">
        <v>131490</v>
      </c>
      <c r="B30596" s="34">
        <v>663</v>
      </c>
      <c r="C30596" s="34">
        <v>647</v>
      </c>
      <c r="D30596" s="34">
        <v>667</v>
      </c>
      <c r="E30596" s="34">
        <v>753</v>
      </c>
      <c r="F30596" s="34">
        <v>721</v>
      </c>
      <c r="G30596" s="34">
        <v>710</v>
      </c>
      <c r="H30596" s="34">
        <v>746</v>
      </c>
      <c r="I30596" s="34">
        <v>728</v>
      </c>
      <c r="J30596" s="34">
        <v>803</v>
      </c>
      <c r="K30596" s="34">
        <v>534</v>
      </c>
      <c r="L30596" s="34">
        <v>748</v>
      </c>
      <c r="M30596" s="34">
        <v>572</v>
      </c>
    </row>
    <row r="30597" spans="1:13" x14ac:dyDescent="0.2">
      <c r="A30597" s="34" t="s">
        <v>131491</v>
      </c>
      <c r="B30597" s="34">
        <v>655</v>
      </c>
      <c r="C30597" s="34">
        <v>733</v>
      </c>
      <c r="D30597" s="34">
        <v>675</v>
      </c>
      <c r="E30597" s="34">
        <v>715</v>
      </c>
      <c r="F30597" s="34">
        <v>602</v>
      </c>
      <c r="G30597" s="34">
        <v>664</v>
      </c>
      <c r="H30597" s="34">
        <v>765</v>
      </c>
      <c r="I30597" s="34">
        <v>684</v>
      </c>
      <c r="J30597" s="34">
        <v>674</v>
      </c>
      <c r="K30597" s="34">
        <v>540</v>
      </c>
      <c r="L30597" s="34">
        <v>748</v>
      </c>
      <c r="M30597" s="34">
        <v>613</v>
      </c>
    </row>
    <row r="30598" spans="1:13" x14ac:dyDescent="0.2">
      <c r="A30598" s="34" t="s">
        <v>131492</v>
      </c>
      <c r="B30598" s="34">
        <v>539</v>
      </c>
      <c r="C30598" s="34">
        <v>626</v>
      </c>
      <c r="D30598" s="34">
        <v>572</v>
      </c>
      <c r="E30598" s="34">
        <v>710</v>
      </c>
      <c r="F30598" s="34">
        <v>493</v>
      </c>
      <c r="G30598" s="34">
        <v>540</v>
      </c>
      <c r="H30598" s="34">
        <v>631</v>
      </c>
      <c r="I30598" s="34">
        <v>639</v>
      </c>
      <c r="J30598" s="34">
        <v>673</v>
      </c>
      <c r="K30598" s="34">
        <v>508</v>
      </c>
      <c r="L30598" s="34">
        <v>529</v>
      </c>
      <c r="M30598" s="34">
        <v>472</v>
      </c>
    </row>
    <row r="30599" spans="1:13" x14ac:dyDescent="0.2">
      <c r="A30599" s="34" t="s">
        <v>131493</v>
      </c>
      <c r="B30599" s="34">
        <v>1277</v>
      </c>
      <c r="C30599" s="34">
        <v>1323</v>
      </c>
      <c r="D30599" s="34">
        <v>1436</v>
      </c>
      <c r="E30599" s="34">
        <v>1437</v>
      </c>
      <c r="F30599" s="34">
        <v>1281</v>
      </c>
      <c r="G30599" s="34">
        <v>1264</v>
      </c>
      <c r="H30599" s="34">
        <v>1504</v>
      </c>
      <c r="I30599" s="34">
        <v>1258</v>
      </c>
      <c r="J30599" s="34">
        <v>1475</v>
      </c>
      <c r="K30599" s="34">
        <v>1066</v>
      </c>
      <c r="L30599" s="34">
        <v>1401</v>
      </c>
      <c r="M30599" s="34">
        <v>941</v>
      </c>
    </row>
    <row r="30600" spans="1:13" x14ac:dyDescent="0.2">
      <c r="A30600" s="34" t="s">
        <v>131494</v>
      </c>
      <c r="B30600" s="34">
        <v>794</v>
      </c>
      <c r="C30600" s="34">
        <v>823</v>
      </c>
      <c r="D30600" s="34">
        <v>891</v>
      </c>
      <c r="E30600" s="34">
        <v>977</v>
      </c>
      <c r="F30600" s="34">
        <v>772</v>
      </c>
      <c r="G30600" s="34">
        <v>823</v>
      </c>
      <c r="H30600" s="34">
        <v>934</v>
      </c>
      <c r="I30600" s="34">
        <v>896</v>
      </c>
      <c r="J30600" s="34">
        <v>883</v>
      </c>
      <c r="K30600" s="34">
        <v>723</v>
      </c>
      <c r="L30600" s="34">
        <v>864</v>
      </c>
      <c r="M30600" s="34">
        <v>607</v>
      </c>
    </row>
    <row r="30601" spans="1:13" x14ac:dyDescent="0.2">
      <c r="A30601" s="34" t="s">
        <v>131495</v>
      </c>
      <c r="B30601" s="34">
        <v>763</v>
      </c>
      <c r="C30601" s="34">
        <v>793</v>
      </c>
      <c r="D30601" s="34">
        <v>777</v>
      </c>
      <c r="E30601" s="34">
        <v>794</v>
      </c>
      <c r="F30601" s="34">
        <v>703</v>
      </c>
      <c r="G30601" s="34">
        <v>771</v>
      </c>
      <c r="H30601" s="34">
        <v>740</v>
      </c>
      <c r="I30601" s="34">
        <v>768</v>
      </c>
      <c r="J30601" s="34">
        <v>724</v>
      </c>
      <c r="K30601" s="34">
        <v>663</v>
      </c>
      <c r="L30601" s="34">
        <v>785</v>
      </c>
      <c r="M30601" s="34">
        <v>630</v>
      </c>
    </row>
    <row r="30602" spans="1:13" x14ac:dyDescent="0.2">
      <c r="A30602" s="34" t="s">
        <v>131496</v>
      </c>
      <c r="B30602" s="34">
        <v>436</v>
      </c>
      <c r="C30602" s="34">
        <v>442</v>
      </c>
      <c r="D30602" s="34">
        <v>454</v>
      </c>
      <c r="E30602" s="34">
        <v>523</v>
      </c>
      <c r="F30602" s="34">
        <v>375</v>
      </c>
      <c r="G30602" s="34">
        <v>477</v>
      </c>
      <c r="H30602" s="34">
        <v>588</v>
      </c>
      <c r="I30602" s="34">
        <v>455</v>
      </c>
      <c r="J30602" s="34">
        <v>445</v>
      </c>
      <c r="K30602" s="34">
        <v>407</v>
      </c>
      <c r="L30602" s="34">
        <v>411</v>
      </c>
      <c r="M30602" s="34">
        <v>364</v>
      </c>
    </row>
    <row r="30603" spans="1:13" x14ac:dyDescent="0.2">
      <c r="A30603" s="34" t="s">
        <v>131497</v>
      </c>
      <c r="B30603" s="34">
        <v>261</v>
      </c>
      <c r="C30603" s="34">
        <v>312</v>
      </c>
      <c r="D30603" s="34">
        <v>287</v>
      </c>
      <c r="E30603" s="34">
        <v>274</v>
      </c>
      <c r="F30603" s="34">
        <v>311</v>
      </c>
      <c r="G30603" s="34">
        <v>286</v>
      </c>
      <c r="H30603" s="34">
        <v>332</v>
      </c>
      <c r="I30603" s="34">
        <v>259</v>
      </c>
      <c r="J30603" s="34">
        <v>358</v>
      </c>
      <c r="K30603" s="34">
        <v>209</v>
      </c>
      <c r="L30603" s="34">
        <v>241</v>
      </c>
      <c r="M30603" s="34">
        <v>191</v>
      </c>
    </row>
    <row r="30604" spans="1:13" x14ac:dyDescent="0.2">
      <c r="A30604" s="34" t="s">
        <v>131498</v>
      </c>
      <c r="B30604" s="34">
        <v>309</v>
      </c>
      <c r="C30604" s="34">
        <v>358</v>
      </c>
      <c r="D30604" s="34">
        <v>306</v>
      </c>
      <c r="E30604" s="34">
        <v>336</v>
      </c>
      <c r="F30604" s="34">
        <v>224</v>
      </c>
      <c r="G30604" s="34">
        <v>294</v>
      </c>
      <c r="H30604" s="34">
        <v>295</v>
      </c>
      <c r="I30604" s="34">
        <v>297</v>
      </c>
      <c r="J30604" s="34">
        <v>310</v>
      </c>
      <c r="K30604" s="34">
        <v>239</v>
      </c>
      <c r="L30604" s="34">
        <v>241</v>
      </c>
      <c r="M30604" s="34">
        <v>242</v>
      </c>
    </row>
    <row r="30605" spans="1:13" x14ac:dyDescent="0.2">
      <c r="A30605" s="34" t="s">
        <v>131499</v>
      </c>
      <c r="B30605" s="34">
        <v>308</v>
      </c>
      <c r="C30605" s="34">
        <v>283</v>
      </c>
      <c r="D30605" s="34">
        <v>354</v>
      </c>
      <c r="E30605" s="34">
        <v>327</v>
      </c>
      <c r="F30605" s="34">
        <v>289</v>
      </c>
      <c r="G30605" s="34">
        <v>275</v>
      </c>
      <c r="H30605" s="34">
        <v>336</v>
      </c>
      <c r="I30605" s="34">
        <v>307</v>
      </c>
      <c r="J30605" s="34">
        <v>286</v>
      </c>
      <c r="K30605" s="34">
        <v>221</v>
      </c>
      <c r="L30605" s="34">
        <v>275</v>
      </c>
      <c r="M30605" s="34">
        <v>258</v>
      </c>
    </row>
    <row r="30606" spans="1:13" x14ac:dyDescent="0.2">
      <c r="A30606" s="34" t="s">
        <v>131500</v>
      </c>
      <c r="B30606" s="34">
        <v>422</v>
      </c>
      <c r="C30606" s="34">
        <v>377</v>
      </c>
      <c r="D30606" s="34">
        <v>379</v>
      </c>
      <c r="E30606" s="34">
        <v>400</v>
      </c>
      <c r="F30606" s="34">
        <v>324</v>
      </c>
      <c r="G30606" s="34">
        <v>329</v>
      </c>
      <c r="H30606" s="34">
        <v>362</v>
      </c>
      <c r="I30606" s="34">
        <v>326</v>
      </c>
      <c r="J30606" s="34">
        <v>445</v>
      </c>
      <c r="K30606" s="34">
        <v>315</v>
      </c>
      <c r="L30606" s="34">
        <v>363</v>
      </c>
      <c r="M30606" s="34">
        <v>329</v>
      </c>
    </row>
    <row r="30607" spans="1:13" x14ac:dyDescent="0.2">
      <c r="A30607" s="34" t="s">
        <v>131501</v>
      </c>
      <c r="B30607" s="34">
        <v>635</v>
      </c>
      <c r="C30607" s="34">
        <v>619</v>
      </c>
      <c r="D30607" s="34">
        <v>672</v>
      </c>
      <c r="E30607" s="34">
        <v>676</v>
      </c>
      <c r="F30607" s="34">
        <v>592</v>
      </c>
      <c r="G30607" s="34">
        <v>581</v>
      </c>
      <c r="H30607" s="34">
        <v>652</v>
      </c>
      <c r="I30607" s="34">
        <v>576</v>
      </c>
      <c r="J30607" s="34">
        <v>659</v>
      </c>
      <c r="K30607" s="34">
        <v>469</v>
      </c>
      <c r="L30607" s="34">
        <v>623</v>
      </c>
      <c r="M30607" s="34">
        <v>445</v>
      </c>
    </row>
    <row r="30608" spans="1:13" x14ac:dyDescent="0.2">
      <c r="A30608" s="34" t="s">
        <v>131502</v>
      </c>
      <c r="B30608" s="34">
        <v>310</v>
      </c>
      <c r="C30608" s="34">
        <v>385</v>
      </c>
      <c r="D30608" s="34">
        <v>357</v>
      </c>
      <c r="E30608" s="34">
        <v>383</v>
      </c>
      <c r="F30608" s="34">
        <v>351</v>
      </c>
      <c r="G30608" s="34">
        <v>369</v>
      </c>
      <c r="H30608" s="34">
        <v>354</v>
      </c>
      <c r="I30608" s="34">
        <v>372</v>
      </c>
      <c r="J30608" s="34">
        <v>420</v>
      </c>
      <c r="K30608" s="34">
        <v>282</v>
      </c>
      <c r="L30608" s="34">
        <v>361</v>
      </c>
      <c r="M30608" s="34">
        <v>304</v>
      </c>
    </row>
    <row r="30609" spans="1:13" x14ac:dyDescent="0.2">
      <c r="A30609" s="34" t="s">
        <v>131503</v>
      </c>
      <c r="B30609" s="34">
        <v>170</v>
      </c>
      <c r="C30609" s="34">
        <v>202</v>
      </c>
      <c r="D30609" s="34">
        <v>194</v>
      </c>
      <c r="E30609" s="34">
        <v>167</v>
      </c>
      <c r="F30609" s="34">
        <v>146</v>
      </c>
      <c r="G30609" s="34">
        <v>163</v>
      </c>
      <c r="H30609" s="34">
        <v>170</v>
      </c>
      <c r="I30609" s="34">
        <v>187</v>
      </c>
      <c r="J30609" s="34">
        <v>157</v>
      </c>
      <c r="K30609" s="34">
        <v>158</v>
      </c>
      <c r="L30609" s="34">
        <v>152</v>
      </c>
      <c r="M30609" s="34">
        <v>129</v>
      </c>
    </row>
    <row r="30610" spans="1:13" x14ac:dyDescent="0.2">
      <c r="A30610" s="34" t="s">
        <v>131504</v>
      </c>
      <c r="B30610" s="34">
        <v>265</v>
      </c>
      <c r="C30610" s="34">
        <v>297</v>
      </c>
      <c r="D30610" s="34">
        <v>284</v>
      </c>
      <c r="E30610" s="34">
        <v>261</v>
      </c>
      <c r="F30610" s="34">
        <v>263</v>
      </c>
      <c r="G30610" s="34">
        <v>250</v>
      </c>
      <c r="H30610" s="34">
        <v>269</v>
      </c>
      <c r="I30610" s="34">
        <v>301</v>
      </c>
      <c r="J30610" s="34">
        <v>290</v>
      </c>
      <c r="K30610" s="34">
        <v>250</v>
      </c>
      <c r="L30610" s="34">
        <v>245</v>
      </c>
      <c r="M30610" s="34">
        <v>201</v>
      </c>
    </row>
    <row r="30611" spans="1:13" x14ac:dyDescent="0.2">
      <c r="A30611" s="34" t="s">
        <v>131505</v>
      </c>
      <c r="B30611" s="34">
        <v>294</v>
      </c>
      <c r="C30611" s="34">
        <v>328</v>
      </c>
      <c r="D30611" s="34">
        <v>343</v>
      </c>
      <c r="E30611" s="34">
        <v>343</v>
      </c>
      <c r="F30611" s="34">
        <v>301</v>
      </c>
      <c r="G30611" s="34">
        <v>318</v>
      </c>
      <c r="H30611" s="34">
        <v>392</v>
      </c>
      <c r="I30611" s="34">
        <v>328</v>
      </c>
      <c r="J30611" s="34">
        <v>401</v>
      </c>
      <c r="K30611" s="34">
        <v>274</v>
      </c>
      <c r="L30611" s="34">
        <v>311</v>
      </c>
      <c r="M30611" s="34">
        <v>238</v>
      </c>
    </row>
    <row r="30612" spans="1:13" x14ac:dyDescent="0.2">
      <c r="A30612" s="34" t="s">
        <v>131506</v>
      </c>
      <c r="B30612" s="34">
        <v>287</v>
      </c>
      <c r="C30612" s="34">
        <v>271</v>
      </c>
      <c r="D30612" s="34">
        <v>263</v>
      </c>
      <c r="E30612" s="34">
        <v>266</v>
      </c>
      <c r="F30612" s="34">
        <v>244</v>
      </c>
      <c r="G30612" s="34">
        <v>285</v>
      </c>
      <c r="H30612" s="34">
        <v>343</v>
      </c>
      <c r="I30612" s="34">
        <v>308</v>
      </c>
      <c r="J30612" s="34">
        <v>250</v>
      </c>
      <c r="K30612" s="34">
        <v>221</v>
      </c>
      <c r="L30612" s="34">
        <v>274</v>
      </c>
      <c r="M30612" s="34">
        <v>249</v>
      </c>
    </row>
    <row r="30613" spans="1:13" x14ac:dyDescent="0.2">
      <c r="A30613" s="34" t="s">
        <v>131507</v>
      </c>
      <c r="B30613" s="34">
        <v>379</v>
      </c>
      <c r="C30613" s="34">
        <v>425</v>
      </c>
      <c r="D30613" s="34">
        <v>435</v>
      </c>
      <c r="E30613" s="34">
        <v>480</v>
      </c>
      <c r="F30613" s="34">
        <v>415</v>
      </c>
      <c r="G30613" s="34">
        <v>416</v>
      </c>
      <c r="H30613" s="34">
        <v>438</v>
      </c>
      <c r="I30613" s="34">
        <v>459</v>
      </c>
      <c r="J30613" s="34">
        <v>503</v>
      </c>
      <c r="K30613" s="34">
        <v>414</v>
      </c>
      <c r="L30613" s="34">
        <v>407</v>
      </c>
      <c r="M30613" s="34">
        <v>343</v>
      </c>
    </row>
    <row r="30614" spans="1:13" x14ac:dyDescent="0.2">
      <c r="A30614" s="34" t="s">
        <v>131508</v>
      </c>
      <c r="B30614" s="34">
        <v>274</v>
      </c>
      <c r="C30614" s="34">
        <v>431</v>
      </c>
      <c r="D30614" s="34">
        <v>243</v>
      </c>
      <c r="E30614" s="34">
        <v>463</v>
      </c>
      <c r="F30614" s="34">
        <v>220</v>
      </c>
      <c r="G30614" s="34">
        <v>440</v>
      </c>
      <c r="H30614" s="34">
        <v>325</v>
      </c>
      <c r="I30614" s="34">
        <v>405</v>
      </c>
      <c r="J30614" s="34">
        <v>239</v>
      </c>
      <c r="K30614" s="34">
        <v>355</v>
      </c>
      <c r="L30614" s="34">
        <v>233</v>
      </c>
      <c r="M30614" s="34">
        <v>336</v>
      </c>
    </row>
    <row r="30615" spans="1:13" x14ac:dyDescent="0.2">
      <c r="A30615" s="34" t="s">
        <v>131509</v>
      </c>
      <c r="B30615" s="34">
        <v>230</v>
      </c>
      <c r="C30615" s="34">
        <v>282</v>
      </c>
      <c r="D30615" s="34">
        <v>325</v>
      </c>
      <c r="E30615" s="34">
        <v>313</v>
      </c>
      <c r="F30615" s="34">
        <v>193</v>
      </c>
      <c r="G30615" s="34">
        <v>287</v>
      </c>
      <c r="H30615" s="34">
        <v>276</v>
      </c>
      <c r="I30615" s="34">
        <v>278</v>
      </c>
      <c r="J30615" s="34">
        <v>251</v>
      </c>
      <c r="K30615" s="34">
        <v>248</v>
      </c>
      <c r="L30615" s="34">
        <v>299</v>
      </c>
      <c r="M30615" s="34">
        <v>208</v>
      </c>
    </row>
    <row r="30616" spans="1:13" x14ac:dyDescent="0.2">
      <c r="A30616" s="34" t="s">
        <v>131510</v>
      </c>
      <c r="B30616" s="34">
        <v>409</v>
      </c>
      <c r="C30616" s="34">
        <v>441</v>
      </c>
      <c r="D30616" s="34">
        <v>402</v>
      </c>
      <c r="E30616" s="34">
        <v>516</v>
      </c>
      <c r="F30616" s="34">
        <v>392</v>
      </c>
      <c r="G30616" s="34">
        <v>429</v>
      </c>
      <c r="H30616" s="34">
        <v>401</v>
      </c>
      <c r="I30616" s="34">
        <v>428</v>
      </c>
      <c r="J30616" s="34">
        <v>378</v>
      </c>
      <c r="K30616" s="34">
        <v>405</v>
      </c>
      <c r="L30616" s="34">
        <v>409</v>
      </c>
      <c r="M30616" s="34">
        <v>388</v>
      </c>
    </row>
    <row r="30617" spans="1:13" x14ac:dyDescent="0.2">
      <c r="A30617" s="34" t="s">
        <v>131511</v>
      </c>
      <c r="B30617" s="34">
        <v>614</v>
      </c>
      <c r="C30617" s="34">
        <v>672</v>
      </c>
      <c r="D30617" s="34">
        <v>674</v>
      </c>
      <c r="E30617" s="34">
        <v>709</v>
      </c>
      <c r="F30617" s="34">
        <v>591</v>
      </c>
      <c r="G30617" s="34">
        <v>656</v>
      </c>
      <c r="H30617" s="34">
        <v>644</v>
      </c>
      <c r="I30617" s="34">
        <v>659</v>
      </c>
      <c r="J30617" s="34">
        <v>676</v>
      </c>
      <c r="K30617" s="34">
        <v>566</v>
      </c>
      <c r="L30617" s="34">
        <v>697</v>
      </c>
      <c r="M30617" s="34">
        <v>534</v>
      </c>
    </row>
    <row r="30618" spans="1:13" x14ac:dyDescent="0.2">
      <c r="A30618" s="34" t="s">
        <v>131512</v>
      </c>
      <c r="B30618" s="34">
        <v>460</v>
      </c>
      <c r="C30618" s="34">
        <v>522</v>
      </c>
      <c r="D30618" s="34">
        <v>581</v>
      </c>
      <c r="E30618" s="34">
        <v>639</v>
      </c>
      <c r="F30618" s="34">
        <v>542</v>
      </c>
      <c r="G30618" s="34">
        <v>571</v>
      </c>
      <c r="H30618" s="34">
        <v>566</v>
      </c>
      <c r="I30618" s="34">
        <v>587</v>
      </c>
      <c r="J30618" s="34">
        <v>583</v>
      </c>
      <c r="K30618" s="34">
        <v>454</v>
      </c>
      <c r="L30618" s="34">
        <v>558</v>
      </c>
      <c r="M30618" s="34">
        <v>514</v>
      </c>
    </row>
    <row r="30619" spans="1:13" x14ac:dyDescent="0.2">
      <c r="A30619" s="34" t="s">
        <v>131513</v>
      </c>
      <c r="B30619" s="34">
        <v>576</v>
      </c>
      <c r="C30619" s="34">
        <v>468</v>
      </c>
      <c r="D30619" s="34">
        <v>550</v>
      </c>
      <c r="E30619" s="34">
        <v>581</v>
      </c>
      <c r="F30619" s="34">
        <v>531</v>
      </c>
      <c r="G30619" s="34">
        <v>550</v>
      </c>
      <c r="H30619" s="34">
        <v>503</v>
      </c>
      <c r="I30619" s="34">
        <v>585</v>
      </c>
      <c r="J30619" s="34">
        <v>513</v>
      </c>
      <c r="K30619" s="34">
        <v>482</v>
      </c>
      <c r="L30619" s="34">
        <v>551</v>
      </c>
      <c r="M30619" s="34">
        <v>433</v>
      </c>
    </row>
    <row r="30620" spans="1:13" x14ac:dyDescent="0.2">
      <c r="A30620" s="34" t="s">
        <v>131514</v>
      </c>
      <c r="B30620" s="34">
        <v>344</v>
      </c>
      <c r="C30620" s="34">
        <v>278</v>
      </c>
      <c r="D30620" s="34">
        <v>339</v>
      </c>
      <c r="E30620" s="34">
        <v>305</v>
      </c>
      <c r="F30620" s="34">
        <v>277</v>
      </c>
      <c r="G30620" s="34">
        <v>279</v>
      </c>
      <c r="H30620" s="34">
        <v>301</v>
      </c>
      <c r="I30620" s="34">
        <v>264</v>
      </c>
      <c r="J30620" s="34">
        <v>264</v>
      </c>
      <c r="K30620" s="34">
        <v>206</v>
      </c>
      <c r="L30620" s="34">
        <v>300</v>
      </c>
      <c r="M30620" s="34">
        <v>215</v>
      </c>
    </row>
    <row r="30621" spans="1:13" x14ac:dyDescent="0.2">
      <c r="A30621" s="34" t="s">
        <v>131515</v>
      </c>
      <c r="B30621" s="34">
        <v>373</v>
      </c>
      <c r="C30621" s="34">
        <v>363</v>
      </c>
      <c r="D30621" s="34">
        <v>382</v>
      </c>
      <c r="E30621" s="34">
        <v>442</v>
      </c>
      <c r="F30621" s="34">
        <v>318</v>
      </c>
      <c r="G30621" s="34">
        <v>397</v>
      </c>
      <c r="H30621" s="34">
        <v>396</v>
      </c>
      <c r="I30621" s="34">
        <v>372</v>
      </c>
      <c r="J30621" s="34">
        <v>368</v>
      </c>
      <c r="K30621" s="34">
        <v>349</v>
      </c>
      <c r="L30621" s="34">
        <v>417</v>
      </c>
      <c r="M30621" s="34">
        <v>257</v>
      </c>
    </row>
    <row r="30622" spans="1:13" x14ac:dyDescent="0.2">
      <c r="A30622" s="34" t="s">
        <v>131516</v>
      </c>
      <c r="B30622" s="34">
        <v>571</v>
      </c>
      <c r="C30622" s="34">
        <v>747</v>
      </c>
      <c r="D30622" s="34">
        <v>618</v>
      </c>
      <c r="E30622" s="34">
        <v>695</v>
      </c>
      <c r="F30622" s="34">
        <v>586</v>
      </c>
      <c r="G30622" s="34">
        <v>646</v>
      </c>
      <c r="H30622" s="34">
        <v>704</v>
      </c>
      <c r="I30622" s="34">
        <v>687</v>
      </c>
      <c r="J30622" s="34">
        <v>674</v>
      </c>
      <c r="K30622" s="34">
        <v>602</v>
      </c>
      <c r="L30622" s="34">
        <v>630</v>
      </c>
      <c r="M30622" s="34">
        <v>512</v>
      </c>
    </row>
    <row r="30623" spans="1:13" x14ac:dyDescent="0.2">
      <c r="A30623" s="34" t="s">
        <v>131517</v>
      </c>
      <c r="B30623" s="34">
        <v>210</v>
      </c>
      <c r="C30623" s="34">
        <v>304</v>
      </c>
      <c r="D30623" s="34">
        <v>319</v>
      </c>
      <c r="E30623" s="34">
        <v>369</v>
      </c>
      <c r="F30623" s="34">
        <v>211</v>
      </c>
      <c r="G30623" s="34">
        <v>294</v>
      </c>
      <c r="H30623" s="34">
        <v>262</v>
      </c>
      <c r="I30623" s="34">
        <v>300</v>
      </c>
      <c r="J30623" s="34">
        <v>256</v>
      </c>
      <c r="K30623" s="34">
        <v>227</v>
      </c>
      <c r="L30623" s="34">
        <v>250</v>
      </c>
      <c r="M30623" s="34">
        <v>210</v>
      </c>
    </row>
    <row r="30624" spans="1:13" x14ac:dyDescent="0.2">
      <c r="A30624" s="34" t="s">
        <v>131518</v>
      </c>
      <c r="B30624" s="34">
        <v>316</v>
      </c>
      <c r="C30624" s="34">
        <v>271</v>
      </c>
      <c r="D30624" s="34">
        <v>282</v>
      </c>
      <c r="E30624" s="34">
        <v>310</v>
      </c>
      <c r="F30624" s="34">
        <v>237</v>
      </c>
      <c r="G30624" s="34">
        <v>253</v>
      </c>
      <c r="H30624" s="34">
        <v>318</v>
      </c>
      <c r="I30624" s="34">
        <v>298</v>
      </c>
      <c r="J30624" s="34">
        <v>300</v>
      </c>
      <c r="K30624" s="34">
        <v>282</v>
      </c>
      <c r="L30624" s="34">
        <v>259</v>
      </c>
      <c r="M30624" s="34">
        <v>247</v>
      </c>
    </row>
    <row r="30625" spans="1:13" x14ac:dyDescent="0.2">
      <c r="A30625" s="34" t="s">
        <v>131519</v>
      </c>
      <c r="B30625" s="34">
        <v>306</v>
      </c>
      <c r="C30625" s="34">
        <v>250</v>
      </c>
      <c r="D30625" s="34">
        <v>279</v>
      </c>
      <c r="E30625" s="34">
        <v>262</v>
      </c>
      <c r="F30625" s="34">
        <v>291</v>
      </c>
      <c r="G30625" s="34">
        <v>264</v>
      </c>
      <c r="H30625" s="34">
        <v>256</v>
      </c>
      <c r="I30625" s="34">
        <v>247</v>
      </c>
      <c r="J30625" s="34">
        <v>241</v>
      </c>
      <c r="K30625" s="34">
        <v>237</v>
      </c>
      <c r="L30625" s="34">
        <v>306</v>
      </c>
      <c r="M30625" s="34">
        <v>232</v>
      </c>
    </row>
    <row r="30626" spans="1:13" x14ac:dyDescent="0.2">
      <c r="A30626" s="34" t="s">
        <v>131520</v>
      </c>
      <c r="B30626" s="34">
        <v>189</v>
      </c>
      <c r="C30626" s="34">
        <v>232</v>
      </c>
      <c r="D30626" s="34">
        <v>216</v>
      </c>
      <c r="E30626" s="34">
        <v>308</v>
      </c>
      <c r="F30626" s="34">
        <v>222</v>
      </c>
      <c r="G30626" s="34">
        <v>235</v>
      </c>
      <c r="H30626" s="34">
        <v>233</v>
      </c>
      <c r="I30626" s="34">
        <v>271</v>
      </c>
      <c r="J30626" s="34">
        <v>210</v>
      </c>
      <c r="K30626" s="34">
        <v>255</v>
      </c>
      <c r="L30626" s="34">
        <v>242</v>
      </c>
      <c r="M30626" s="34">
        <v>190</v>
      </c>
    </row>
    <row r="30627" spans="1:13" x14ac:dyDescent="0.2">
      <c r="A30627" s="34" t="s">
        <v>131521</v>
      </c>
      <c r="B30627" s="34">
        <v>233</v>
      </c>
      <c r="C30627" s="34">
        <v>246</v>
      </c>
      <c r="D30627" s="34">
        <v>292</v>
      </c>
      <c r="E30627" s="34">
        <v>300</v>
      </c>
      <c r="F30627" s="34">
        <v>272</v>
      </c>
      <c r="G30627" s="34">
        <v>255</v>
      </c>
      <c r="H30627" s="34">
        <v>323</v>
      </c>
      <c r="I30627" s="34">
        <v>300</v>
      </c>
      <c r="J30627" s="34">
        <v>268</v>
      </c>
      <c r="K30627" s="34">
        <v>229</v>
      </c>
      <c r="L30627" s="34">
        <v>259</v>
      </c>
      <c r="M30627" s="34">
        <v>207</v>
      </c>
    </row>
    <row r="30628" spans="1:13" x14ac:dyDescent="0.2">
      <c r="A30628" s="34" t="s">
        <v>131522</v>
      </c>
      <c r="B30628" s="34">
        <v>469</v>
      </c>
      <c r="C30628" s="34">
        <v>492</v>
      </c>
      <c r="D30628" s="34">
        <v>567</v>
      </c>
      <c r="E30628" s="34">
        <v>563</v>
      </c>
      <c r="F30628" s="34">
        <v>503</v>
      </c>
      <c r="G30628" s="34">
        <v>475</v>
      </c>
      <c r="H30628" s="34">
        <v>556</v>
      </c>
      <c r="I30628" s="34">
        <v>580</v>
      </c>
      <c r="J30628" s="34">
        <v>593</v>
      </c>
      <c r="K30628" s="34">
        <v>394</v>
      </c>
      <c r="L30628" s="34">
        <v>540</v>
      </c>
      <c r="M30628" s="34">
        <v>414</v>
      </c>
    </row>
    <row r="30629" spans="1:13" x14ac:dyDescent="0.2">
      <c r="A30629" s="34" t="s">
        <v>131523</v>
      </c>
      <c r="B30629" s="34">
        <v>311</v>
      </c>
      <c r="C30629" s="34">
        <v>359</v>
      </c>
      <c r="D30629" s="34">
        <v>309</v>
      </c>
      <c r="E30629" s="34">
        <v>339</v>
      </c>
      <c r="F30629" s="34">
        <v>295</v>
      </c>
      <c r="G30629" s="34">
        <v>362</v>
      </c>
      <c r="H30629" s="34">
        <v>296</v>
      </c>
      <c r="I30629" s="34">
        <v>408</v>
      </c>
      <c r="J30629" s="34">
        <v>391</v>
      </c>
      <c r="K30629" s="34">
        <v>284</v>
      </c>
      <c r="L30629" s="34">
        <v>317</v>
      </c>
      <c r="M30629" s="34">
        <v>298</v>
      </c>
    </row>
    <row r="30630" spans="1:13" x14ac:dyDescent="0.2">
      <c r="A30630" s="34" t="s">
        <v>131524</v>
      </c>
      <c r="B30630" s="34">
        <v>233</v>
      </c>
      <c r="C30630" s="34">
        <v>222</v>
      </c>
      <c r="D30630" s="34">
        <v>231</v>
      </c>
      <c r="E30630" s="34">
        <v>232</v>
      </c>
      <c r="F30630" s="34">
        <v>197</v>
      </c>
      <c r="G30630" s="34">
        <v>251</v>
      </c>
      <c r="H30630" s="34">
        <v>261</v>
      </c>
      <c r="I30630" s="34">
        <v>225</v>
      </c>
      <c r="J30630" s="34">
        <v>229</v>
      </c>
      <c r="K30630" s="34">
        <v>229</v>
      </c>
      <c r="L30630" s="34">
        <v>236</v>
      </c>
      <c r="M30630" s="34">
        <v>206</v>
      </c>
    </row>
    <row r="30631" spans="1:13" x14ac:dyDescent="0.2">
      <c r="A30631" s="34" t="s">
        <v>131525</v>
      </c>
      <c r="B30631" s="34">
        <v>316</v>
      </c>
      <c r="C30631" s="34">
        <v>357</v>
      </c>
      <c r="D30631" s="34">
        <v>292</v>
      </c>
      <c r="E30631" s="34">
        <v>403</v>
      </c>
      <c r="F30631" s="34">
        <v>282</v>
      </c>
      <c r="G30631" s="34">
        <v>316</v>
      </c>
      <c r="H30631" s="34">
        <v>306</v>
      </c>
      <c r="I30631" s="34">
        <v>379</v>
      </c>
      <c r="J30631" s="34">
        <v>354</v>
      </c>
      <c r="K30631" s="34">
        <v>347</v>
      </c>
      <c r="L30631" s="34">
        <v>275</v>
      </c>
      <c r="M30631" s="34">
        <v>290</v>
      </c>
    </row>
    <row r="30632" spans="1:13" x14ac:dyDescent="0.2">
      <c r="A30632" s="34" t="s">
        <v>131526</v>
      </c>
      <c r="B30632" s="34">
        <v>313</v>
      </c>
      <c r="C30632" s="34">
        <v>340</v>
      </c>
      <c r="D30632" s="34">
        <v>357</v>
      </c>
      <c r="E30632" s="34">
        <v>410</v>
      </c>
      <c r="F30632" s="34">
        <v>362</v>
      </c>
      <c r="G30632" s="34">
        <v>281</v>
      </c>
      <c r="H30632" s="34">
        <v>363</v>
      </c>
      <c r="I30632" s="34">
        <v>332</v>
      </c>
      <c r="J30632" s="34">
        <v>318</v>
      </c>
      <c r="K30632" s="34">
        <v>254</v>
      </c>
      <c r="L30632" s="34">
        <v>291</v>
      </c>
      <c r="M30632" s="34">
        <v>217</v>
      </c>
    </row>
    <row r="30633" spans="1:13" x14ac:dyDescent="0.2">
      <c r="A30633" s="34" t="s">
        <v>131527</v>
      </c>
      <c r="B30633" s="34">
        <v>261</v>
      </c>
      <c r="C30633" s="34">
        <v>321</v>
      </c>
      <c r="D30633" s="34">
        <v>274</v>
      </c>
      <c r="E30633" s="34">
        <v>368</v>
      </c>
      <c r="F30633" s="34">
        <v>251</v>
      </c>
      <c r="G30633" s="34">
        <v>297</v>
      </c>
      <c r="H30633" s="34">
        <v>298</v>
      </c>
      <c r="I30633" s="34">
        <v>287</v>
      </c>
      <c r="J30633" s="34">
        <v>267</v>
      </c>
      <c r="K30633" s="34">
        <v>273</v>
      </c>
      <c r="L30633" s="34">
        <v>273</v>
      </c>
      <c r="M30633" s="34">
        <v>197</v>
      </c>
    </row>
    <row r="30634" spans="1:13" x14ac:dyDescent="0.2">
      <c r="A30634" s="34" t="s">
        <v>131528</v>
      </c>
      <c r="B30634" s="34">
        <v>502</v>
      </c>
      <c r="C30634" s="34">
        <v>489</v>
      </c>
      <c r="D30634" s="34">
        <v>584</v>
      </c>
      <c r="E30634" s="34">
        <v>475</v>
      </c>
      <c r="F30634" s="34">
        <v>443</v>
      </c>
      <c r="G30634" s="34">
        <v>477</v>
      </c>
      <c r="H30634" s="34">
        <v>579</v>
      </c>
      <c r="I30634" s="34">
        <v>483</v>
      </c>
      <c r="J30634" s="34">
        <v>538</v>
      </c>
      <c r="K30634" s="34">
        <v>376</v>
      </c>
      <c r="L30634" s="34">
        <v>459</v>
      </c>
      <c r="M30634" s="34">
        <v>386</v>
      </c>
    </row>
    <row r="30635" spans="1:13" x14ac:dyDescent="0.2">
      <c r="A30635" s="34" t="s">
        <v>131529</v>
      </c>
      <c r="B30635" s="34">
        <v>95</v>
      </c>
      <c r="C30635" s="34">
        <v>356</v>
      </c>
      <c r="D30635" s="34">
        <v>130</v>
      </c>
      <c r="E30635" s="34">
        <v>413</v>
      </c>
      <c r="F30635" s="34">
        <v>118</v>
      </c>
      <c r="G30635" s="34">
        <v>378</v>
      </c>
      <c r="H30635" s="34">
        <v>135</v>
      </c>
      <c r="I30635" s="34">
        <v>384</v>
      </c>
      <c r="J30635" s="34">
        <v>146</v>
      </c>
      <c r="K30635" s="34">
        <v>295</v>
      </c>
      <c r="L30635" s="34">
        <v>123</v>
      </c>
      <c r="M30635" s="34">
        <v>270</v>
      </c>
    </row>
    <row r="30636" spans="1:13" x14ac:dyDescent="0.2">
      <c r="A30636" s="34" t="s">
        <v>131530</v>
      </c>
      <c r="B30636" s="34">
        <v>273</v>
      </c>
      <c r="C30636" s="34">
        <v>375</v>
      </c>
      <c r="D30636" s="34">
        <v>338</v>
      </c>
      <c r="E30636" s="34">
        <v>427</v>
      </c>
      <c r="F30636" s="34">
        <v>286</v>
      </c>
      <c r="G30636" s="34">
        <v>341</v>
      </c>
      <c r="H30636" s="34">
        <v>391</v>
      </c>
      <c r="I30636" s="34">
        <v>406</v>
      </c>
      <c r="J30636" s="34">
        <v>329</v>
      </c>
      <c r="K30636" s="34">
        <v>350</v>
      </c>
      <c r="L30636" s="34">
        <v>323</v>
      </c>
      <c r="M30636" s="34">
        <v>309</v>
      </c>
    </row>
    <row r="30637" spans="1:13" x14ac:dyDescent="0.2">
      <c r="A30637" s="34" t="s">
        <v>131531</v>
      </c>
      <c r="B30637" s="34">
        <v>78</v>
      </c>
      <c r="C30637" s="34">
        <v>408</v>
      </c>
      <c r="D30637" s="34">
        <v>139</v>
      </c>
      <c r="E30637" s="34">
        <v>421</v>
      </c>
      <c r="F30637" s="34">
        <v>75</v>
      </c>
      <c r="G30637" s="34">
        <v>341</v>
      </c>
      <c r="H30637" s="34">
        <v>138</v>
      </c>
      <c r="I30637" s="34">
        <v>354</v>
      </c>
      <c r="J30637" s="34">
        <v>145</v>
      </c>
      <c r="K30637" s="34">
        <v>304</v>
      </c>
      <c r="L30637" s="34">
        <v>115</v>
      </c>
      <c r="M30637" s="34">
        <v>337</v>
      </c>
    </row>
    <row r="30638" spans="1:13" x14ac:dyDescent="0.2">
      <c r="A30638" s="34" t="s">
        <v>131532</v>
      </c>
      <c r="B30638" s="34">
        <v>145</v>
      </c>
      <c r="C30638" s="34">
        <v>271</v>
      </c>
      <c r="D30638" s="34">
        <v>281</v>
      </c>
      <c r="E30638" s="34">
        <v>257</v>
      </c>
      <c r="F30638" s="34">
        <v>217</v>
      </c>
      <c r="G30638" s="34">
        <v>201</v>
      </c>
      <c r="H30638" s="34">
        <v>233</v>
      </c>
      <c r="I30638" s="34">
        <v>224</v>
      </c>
      <c r="J30638" s="34">
        <v>205</v>
      </c>
      <c r="K30638" s="34">
        <v>179</v>
      </c>
      <c r="L30638" s="34">
        <v>243</v>
      </c>
      <c r="M30638" s="34">
        <v>147</v>
      </c>
    </row>
    <row r="30639" spans="1:13" x14ac:dyDescent="0.2">
      <c r="A30639" s="34" t="s">
        <v>131533</v>
      </c>
      <c r="B30639" s="34">
        <v>250</v>
      </c>
      <c r="C30639" s="34">
        <v>266</v>
      </c>
      <c r="D30639" s="34">
        <v>227</v>
      </c>
      <c r="E30639" s="34">
        <v>292</v>
      </c>
      <c r="F30639" s="34">
        <v>212</v>
      </c>
      <c r="G30639" s="34">
        <v>280</v>
      </c>
      <c r="H30639" s="34">
        <v>262</v>
      </c>
      <c r="I30639" s="34">
        <v>275</v>
      </c>
      <c r="J30639" s="34">
        <v>271</v>
      </c>
      <c r="K30639" s="34">
        <v>211</v>
      </c>
      <c r="L30639" s="34">
        <v>209</v>
      </c>
      <c r="M30639" s="34">
        <v>220</v>
      </c>
    </row>
    <row r="30640" spans="1:13" x14ac:dyDescent="0.2">
      <c r="A30640" s="34" t="s">
        <v>131534</v>
      </c>
      <c r="B30640" s="34">
        <v>303</v>
      </c>
      <c r="C30640" s="34">
        <v>311</v>
      </c>
      <c r="D30640" s="34">
        <v>334</v>
      </c>
      <c r="E30640" s="34">
        <v>262</v>
      </c>
      <c r="F30640" s="34">
        <v>333</v>
      </c>
      <c r="G30640" s="34">
        <v>289</v>
      </c>
      <c r="H30640" s="34">
        <v>320</v>
      </c>
      <c r="I30640" s="34">
        <v>292</v>
      </c>
      <c r="J30640" s="34">
        <v>317</v>
      </c>
      <c r="K30640" s="34">
        <v>218</v>
      </c>
      <c r="L30640" s="34">
        <v>270</v>
      </c>
      <c r="M30640" s="34">
        <v>228</v>
      </c>
    </row>
    <row r="30641" spans="1:13" x14ac:dyDescent="0.2">
      <c r="A30641" s="34" t="s">
        <v>131535</v>
      </c>
      <c r="B30641" s="34">
        <v>363</v>
      </c>
      <c r="C30641" s="34">
        <v>397</v>
      </c>
      <c r="D30641" s="34">
        <v>310</v>
      </c>
      <c r="E30641" s="34">
        <v>363</v>
      </c>
      <c r="F30641" s="34">
        <v>298</v>
      </c>
      <c r="G30641" s="34">
        <v>364</v>
      </c>
      <c r="H30641" s="34">
        <v>361</v>
      </c>
      <c r="I30641" s="34">
        <v>375</v>
      </c>
      <c r="J30641" s="34">
        <v>298</v>
      </c>
      <c r="K30641" s="34">
        <v>295</v>
      </c>
      <c r="L30641" s="34">
        <v>324</v>
      </c>
      <c r="M30641" s="34">
        <v>312</v>
      </c>
    </row>
    <row r="30642" spans="1:13" x14ac:dyDescent="0.2">
      <c r="A30642" s="34" t="s">
        <v>131536</v>
      </c>
      <c r="B30642" s="34">
        <v>187</v>
      </c>
      <c r="C30642" s="34">
        <v>355</v>
      </c>
      <c r="D30642" s="34">
        <v>313</v>
      </c>
      <c r="E30642" s="34">
        <v>331</v>
      </c>
      <c r="F30642" s="34">
        <v>267</v>
      </c>
      <c r="G30642" s="34">
        <v>290</v>
      </c>
      <c r="H30642" s="34">
        <v>360</v>
      </c>
      <c r="I30642" s="34">
        <v>311</v>
      </c>
      <c r="J30642" s="34">
        <v>360</v>
      </c>
      <c r="K30642" s="34">
        <v>237</v>
      </c>
      <c r="L30642" s="34">
        <v>332</v>
      </c>
      <c r="M30642" s="34">
        <v>193</v>
      </c>
    </row>
    <row r="30643" spans="1:13" x14ac:dyDescent="0.2">
      <c r="A30643" s="34" t="s">
        <v>131537</v>
      </c>
      <c r="B30643" s="34">
        <v>279</v>
      </c>
      <c r="C30643" s="34">
        <v>397</v>
      </c>
      <c r="D30643" s="34">
        <v>352</v>
      </c>
      <c r="E30643" s="34">
        <v>437</v>
      </c>
      <c r="F30643" s="34">
        <v>362</v>
      </c>
      <c r="G30643" s="34">
        <v>304</v>
      </c>
      <c r="H30643" s="34">
        <v>308</v>
      </c>
      <c r="I30643" s="34">
        <v>357</v>
      </c>
      <c r="J30643" s="34">
        <v>368</v>
      </c>
      <c r="K30643" s="34">
        <v>301</v>
      </c>
      <c r="L30643" s="34">
        <v>362</v>
      </c>
      <c r="M30643" s="34">
        <v>334</v>
      </c>
    </row>
    <row r="30644" spans="1:13" x14ac:dyDescent="0.2">
      <c r="A30644" s="34" t="s">
        <v>131538</v>
      </c>
      <c r="B30644" s="34">
        <v>214</v>
      </c>
      <c r="C30644" s="34">
        <v>469</v>
      </c>
      <c r="D30644" s="34">
        <v>210</v>
      </c>
      <c r="E30644" s="34">
        <v>524</v>
      </c>
      <c r="F30644" s="34">
        <v>181</v>
      </c>
      <c r="G30644" s="34">
        <v>415</v>
      </c>
      <c r="H30644" s="34">
        <v>291</v>
      </c>
      <c r="I30644" s="34">
        <v>464</v>
      </c>
      <c r="J30644" s="34">
        <v>204</v>
      </c>
      <c r="K30644" s="34">
        <v>392</v>
      </c>
      <c r="L30644" s="34">
        <v>180</v>
      </c>
      <c r="M30644" s="34">
        <v>357</v>
      </c>
    </row>
    <row r="30645" spans="1:13" x14ac:dyDescent="0.2">
      <c r="A30645" s="34" t="s">
        <v>131539</v>
      </c>
      <c r="B30645" s="34">
        <v>339</v>
      </c>
      <c r="C30645" s="34">
        <v>474</v>
      </c>
      <c r="D30645" s="34">
        <v>396</v>
      </c>
      <c r="E30645" s="34">
        <v>474</v>
      </c>
      <c r="F30645" s="34">
        <v>392</v>
      </c>
      <c r="G30645" s="34">
        <v>452</v>
      </c>
      <c r="H30645" s="34">
        <v>457</v>
      </c>
      <c r="I30645" s="34">
        <v>485</v>
      </c>
      <c r="J30645" s="34">
        <v>441</v>
      </c>
      <c r="K30645" s="34">
        <v>395</v>
      </c>
      <c r="L30645" s="34">
        <v>365</v>
      </c>
      <c r="M30645" s="34">
        <v>341</v>
      </c>
    </row>
    <row r="30646" spans="1:13" x14ac:dyDescent="0.2">
      <c r="A30646" s="34" t="s">
        <v>131540</v>
      </c>
      <c r="B30646" s="34">
        <v>415</v>
      </c>
      <c r="C30646" s="34">
        <v>294</v>
      </c>
      <c r="D30646" s="34">
        <v>395</v>
      </c>
      <c r="E30646" s="34">
        <v>367</v>
      </c>
      <c r="F30646" s="34">
        <v>298</v>
      </c>
      <c r="G30646" s="34">
        <v>313</v>
      </c>
      <c r="H30646" s="34">
        <v>320</v>
      </c>
      <c r="I30646" s="34">
        <v>278</v>
      </c>
      <c r="J30646" s="34">
        <v>338</v>
      </c>
      <c r="K30646" s="34">
        <v>223</v>
      </c>
      <c r="L30646" s="34">
        <v>304</v>
      </c>
      <c r="M30646" s="34">
        <v>239</v>
      </c>
    </row>
    <row r="30647" spans="1:13" x14ac:dyDescent="0.2">
      <c r="A30647" s="34" t="s">
        <v>131541</v>
      </c>
      <c r="B30647" s="34">
        <v>212</v>
      </c>
      <c r="C30647" s="34">
        <v>222</v>
      </c>
      <c r="D30647" s="34">
        <v>252</v>
      </c>
      <c r="E30647" s="34">
        <v>245</v>
      </c>
      <c r="F30647" s="34">
        <v>188</v>
      </c>
      <c r="G30647" s="34">
        <v>221</v>
      </c>
      <c r="H30647" s="34">
        <v>243</v>
      </c>
      <c r="I30647" s="34">
        <v>307</v>
      </c>
      <c r="J30647" s="34">
        <v>250</v>
      </c>
      <c r="K30647" s="34">
        <v>215</v>
      </c>
      <c r="L30647" s="34">
        <v>240</v>
      </c>
      <c r="M30647" s="34">
        <v>218</v>
      </c>
    </row>
    <row r="30648" spans="1:13" x14ac:dyDescent="0.2">
      <c r="A30648" s="34" t="s">
        <v>131542</v>
      </c>
      <c r="B30648" s="34">
        <v>245</v>
      </c>
      <c r="C30648" s="34">
        <v>318</v>
      </c>
      <c r="D30648" s="34">
        <v>313</v>
      </c>
      <c r="E30648" s="34">
        <v>347</v>
      </c>
      <c r="F30648" s="34">
        <v>210</v>
      </c>
      <c r="G30648" s="34">
        <v>239</v>
      </c>
      <c r="H30648" s="34">
        <v>269</v>
      </c>
      <c r="I30648" s="34">
        <v>310</v>
      </c>
      <c r="J30648" s="34">
        <v>232</v>
      </c>
      <c r="K30648" s="34">
        <v>235</v>
      </c>
      <c r="L30648" s="34">
        <v>290</v>
      </c>
      <c r="M30648" s="34">
        <v>258</v>
      </c>
    </row>
    <row r="30649" spans="1:13" x14ac:dyDescent="0.2">
      <c r="A30649" s="34" t="s">
        <v>131543</v>
      </c>
      <c r="B30649" s="34">
        <v>320</v>
      </c>
      <c r="C30649" s="34">
        <v>411</v>
      </c>
      <c r="D30649" s="34">
        <v>424</v>
      </c>
      <c r="E30649" s="34">
        <v>397</v>
      </c>
      <c r="F30649" s="34">
        <v>412</v>
      </c>
      <c r="G30649" s="34">
        <v>381</v>
      </c>
      <c r="H30649" s="34">
        <v>407</v>
      </c>
      <c r="I30649" s="34">
        <v>415</v>
      </c>
      <c r="J30649" s="34">
        <v>446</v>
      </c>
      <c r="K30649" s="34">
        <v>302</v>
      </c>
      <c r="L30649" s="34">
        <v>405</v>
      </c>
      <c r="M30649" s="34">
        <v>308</v>
      </c>
    </row>
    <row r="30650" spans="1:13" x14ac:dyDescent="0.2">
      <c r="A30650" s="34" t="s">
        <v>131544</v>
      </c>
      <c r="B30650" s="34">
        <v>273</v>
      </c>
      <c r="C30650" s="34">
        <v>320</v>
      </c>
      <c r="D30650" s="34">
        <v>304</v>
      </c>
      <c r="E30650" s="34">
        <v>359</v>
      </c>
      <c r="F30650" s="34">
        <v>235</v>
      </c>
      <c r="G30650" s="34">
        <v>325</v>
      </c>
      <c r="H30650" s="34">
        <v>349</v>
      </c>
      <c r="I30650" s="34">
        <v>321</v>
      </c>
      <c r="J30650" s="34">
        <v>317</v>
      </c>
      <c r="K30650" s="34">
        <v>260</v>
      </c>
      <c r="L30650" s="34">
        <v>317</v>
      </c>
      <c r="M30650" s="34">
        <v>291</v>
      </c>
    </row>
    <row r="30651" spans="1:13" x14ac:dyDescent="0.2">
      <c r="A30651" s="34" t="s">
        <v>131545</v>
      </c>
      <c r="B30651" s="34">
        <v>227</v>
      </c>
      <c r="C30651" s="34">
        <v>268</v>
      </c>
      <c r="D30651" s="34">
        <v>299</v>
      </c>
      <c r="E30651" s="34">
        <v>272</v>
      </c>
      <c r="F30651" s="34">
        <v>280</v>
      </c>
      <c r="G30651" s="34">
        <v>244</v>
      </c>
      <c r="H30651" s="34">
        <v>260</v>
      </c>
      <c r="I30651" s="34">
        <v>236</v>
      </c>
      <c r="J30651" s="34">
        <v>278</v>
      </c>
      <c r="K30651" s="34">
        <v>211</v>
      </c>
      <c r="L30651" s="34">
        <v>291</v>
      </c>
      <c r="M30651" s="34">
        <v>254</v>
      </c>
    </row>
    <row r="30652" spans="1:13" x14ac:dyDescent="0.2">
      <c r="A30652" s="34" t="s">
        <v>131546</v>
      </c>
      <c r="B30652" s="34">
        <v>290</v>
      </c>
      <c r="C30652" s="34">
        <v>353</v>
      </c>
      <c r="D30652" s="34">
        <v>322</v>
      </c>
      <c r="E30652" s="34">
        <v>409</v>
      </c>
      <c r="F30652" s="34">
        <v>334</v>
      </c>
      <c r="G30652" s="34">
        <v>344</v>
      </c>
      <c r="H30652" s="34">
        <v>333</v>
      </c>
      <c r="I30652" s="34">
        <v>378</v>
      </c>
      <c r="J30652" s="34">
        <v>344</v>
      </c>
      <c r="K30652" s="34">
        <v>329</v>
      </c>
      <c r="L30652" s="34">
        <v>318</v>
      </c>
      <c r="M30652" s="34">
        <v>271</v>
      </c>
    </row>
    <row r="30653" spans="1:13" x14ac:dyDescent="0.2">
      <c r="A30653" s="34" t="s">
        <v>131547</v>
      </c>
      <c r="B30653" s="34">
        <v>154</v>
      </c>
      <c r="C30653" s="34">
        <v>246</v>
      </c>
      <c r="D30653" s="34">
        <v>158</v>
      </c>
      <c r="E30653" s="34">
        <v>224</v>
      </c>
      <c r="F30653" s="34">
        <v>215</v>
      </c>
      <c r="G30653" s="34">
        <v>164</v>
      </c>
      <c r="H30653" s="34">
        <v>209</v>
      </c>
      <c r="I30653" s="34">
        <v>168</v>
      </c>
      <c r="J30653" s="34">
        <v>181</v>
      </c>
      <c r="K30653" s="34">
        <v>187</v>
      </c>
      <c r="L30653" s="34">
        <v>209</v>
      </c>
      <c r="M30653" s="34">
        <v>142</v>
      </c>
    </row>
    <row r="30654" spans="1:13" x14ac:dyDescent="0.2">
      <c r="A30654" s="34" t="s">
        <v>131548</v>
      </c>
      <c r="B30654" s="34">
        <v>423</v>
      </c>
      <c r="C30654" s="34">
        <v>408</v>
      </c>
      <c r="D30654" s="34">
        <v>375</v>
      </c>
      <c r="E30654" s="34">
        <v>435</v>
      </c>
      <c r="F30654" s="34">
        <v>331</v>
      </c>
      <c r="G30654" s="34">
        <v>410</v>
      </c>
      <c r="H30654" s="34">
        <v>397</v>
      </c>
      <c r="I30654" s="34">
        <v>383</v>
      </c>
      <c r="J30654" s="34">
        <v>349</v>
      </c>
      <c r="K30654" s="34">
        <v>314</v>
      </c>
      <c r="L30654" s="34">
        <v>429</v>
      </c>
      <c r="M30654" s="34">
        <v>301</v>
      </c>
    </row>
    <row r="30655" spans="1:13" x14ac:dyDescent="0.2">
      <c r="A30655" s="34" t="s">
        <v>131549</v>
      </c>
      <c r="B30655" s="34">
        <v>288</v>
      </c>
      <c r="C30655" s="34">
        <v>243</v>
      </c>
      <c r="D30655" s="34">
        <v>335</v>
      </c>
      <c r="E30655" s="34">
        <v>219</v>
      </c>
      <c r="F30655" s="34">
        <v>178</v>
      </c>
      <c r="G30655" s="34">
        <v>249</v>
      </c>
      <c r="H30655" s="34">
        <v>272</v>
      </c>
      <c r="I30655" s="34">
        <v>220</v>
      </c>
      <c r="J30655" s="34">
        <v>287</v>
      </c>
      <c r="K30655" s="34">
        <v>229</v>
      </c>
      <c r="L30655" s="34">
        <v>182</v>
      </c>
      <c r="M30655" s="34">
        <v>198</v>
      </c>
    </row>
    <row r="30656" spans="1:13" x14ac:dyDescent="0.2">
      <c r="A30656" s="34" t="s">
        <v>131550</v>
      </c>
      <c r="B30656" s="34">
        <v>213</v>
      </c>
      <c r="C30656" s="34">
        <v>235</v>
      </c>
      <c r="D30656" s="34">
        <v>327</v>
      </c>
      <c r="E30656" s="34">
        <v>344</v>
      </c>
      <c r="F30656" s="34">
        <v>299</v>
      </c>
      <c r="G30656" s="34">
        <v>274</v>
      </c>
      <c r="H30656" s="34">
        <v>310</v>
      </c>
      <c r="I30656" s="34">
        <v>265</v>
      </c>
      <c r="J30656" s="34">
        <v>357</v>
      </c>
      <c r="K30656" s="34">
        <v>205</v>
      </c>
      <c r="L30656" s="34">
        <v>269</v>
      </c>
      <c r="M30656" s="34">
        <v>225</v>
      </c>
    </row>
    <row r="30657" spans="1:13" x14ac:dyDescent="0.2">
      <c r="A30657" s="34" t="s">
        <v>131551</v>
      </c>
      <c r="B30657" s="34">
        <v>132</v>
      </c>
      <c r="C30657" s="34">
        <v>107</v>
      </c>
      <c r="D30657" s="34">
        <v>124</v>
      </c>
      <c r="E30657" s="34">
        <v>144</v>
      </c>
      <c r="F30657" s="34">
        <v>114</v>
      </c>
      <c r="G30657" s="34">
        <v>152</v>
      </c>
      <c r="H30657" s="34">
        <v>132</v>
      </c>
      <c r="I30657" s="34">
        <v>103</v>
      </c>
      <c r="J30657" s="34">
        <v>116</v>
      </c>
      <c r="K30657" s="34">
        <v>111</v>
      </c>
      <c r="L30657" s="34">
        <v>122</v>
      </c>
      <c r="M30657" s="34">
        <v>103</v>
      </c>
    </row>
    <row r="30658" spans="1:13" x14ac:dyDescent="0.2">
      <c r="A30658" s="34" t="s">
        <v>131552</v>
      </c>
      <c r="B30658" s="34">
        <v>23</v>
      </c>
      <c r="C30658" s="34">
        <v>207</v>
      </c>
      <c r="D30658" s="34">
        <v>32</v>
      </c>
      <c r="E30658" s="34">
        <v>188</v>
      </c>
      <c r="F30658" s="34">
        <v>28</v>
      </c>
      <c r="G30658" s="34">
        <v>178</v>
      </c>
      <c r="H30658" s="34">
        <v>29</v>
      </c>
      <c r="I30658" s="34">
        <v>170</v>
      </c>
      <c r="J30658" s="34">
        <v>39</v>
      </c>
      <c r="K30658" s="34">
        <v>103</v>
      </c>
      <c r="L30658" s="34">
        <v>30</v>
      </c>
      <c r="M30658" s="34">
        <v>132</v>
      </c>
    </row>
    <row r="30659" spans="1:13" x14ac:dyDescent="0.2">
      <c r="A30659" s="34" t="s">
        <v>131553</v>
      </c>
      <c r="B30659" s="34">
        <v>230</v>
      </c>
      <c r="C30659" s="34">
        <v>314</v>
      </c>
      <c r="D30659" s="34">
        <v>251</v>
      </c>
      <c r="E30659" s="34">
        <v>297</v>
      </c>
      <c r="F30659" s="34">
        <v>245</v>
      </c>
      <c r="G30659" s="34">
        <v>314</v>
      </c>
      <c r="H30659" s="34">
        <v>335</v>
      </c>
      <c r="I30659" s="34">
        <v>341</v>
      </c>
      <c r="J30659" s="34">
        <v>319</v>
      </c>
      <c r="K30659" s="34">
        <v>223</v>
      </c>
      <c r="L30659" s="34">
        <v>263</v>
      </c>
      <c r="M30659" s="34">
        <v>247</v>
      </c>
    </row>
    <row r="30660" spans="1:13" x14ac:dyDescent="0.2">
      <c r="A30660" s="34" t="s">
        <v>131554</v>
      </c>
      <c r="B30660" s="34">
        <v>326</v>
      </c>
      <c r="C30660" s="34">
        <v>335</v>
      </c>
      <c r="D30660" s="34">
        <v>349</v>
      </c>
      <c r="E30660" s="34">
        <v>370</v>
      </c>
      <c r="F30660" s="34">
        <v>319</v>
      </c>
      <c r="G30660" s="34">
        <v>379</v>
      </c>
      <c r="H30660" s="34">
        <v>363</v>
      </c>
      <c r="I30660" s="34">
        <v>378</v>
      </c>
      <c r="J30660" s="34">
        <v>338</v>
      </c>
      <c r="K30660" s="34">
        <v>370</v>
      </c>
      <c r="L30660" s="34">
        <v>331</v>
      </c>
      <c r="M30660" s="34">
        <v>334</v>
      </c>
    </row>
    <row r="30661" spans="1:13" x14ac:dyDescent="0.2">
      <c r="A30661" s="34" t="s">
        <v>131555</v>
      </c>
      <c r="B30661" s="34">
        <v>337</v>
      </c>
      <c r="C30661" s="34">
        <v>365</v>
      </c>
      <c r="D30661" s="34">
        <v>370</v>
      </c>
      <c r="E30661" s="34">
        <v>346</v>
      </c>
      <c r="F30661" s="34">
        <v>302</v>
      </c>
      <c r="G30661" s="34">
        <v>348</v>
      </c>
      <c r="H30661" s="34">
        <v>301</v>
      </c>
      <c r="I30661" s="34">
        <v>311</v>
      </c>
      <c r="J30661" s="34">
        <v>337</v>
      </c>
      <c r="K30661" s="34">
        <v>302</v>
      </c>
      <c r="L30661" s="34">
        <v>338</v>
      </c>
      <c r="M30661" s="34">
        <v>264</v>
      </c>
    </row>
    <row r="30662" spans="1:13" x14ac:dyDescent="0.2">
      <c r="A30662" s="34" t="s">
        <v>131556</v>
      </c>
      <c r="B30662" s="34">
        <v>424</v>
      </c>
      <c r="C30662" s="34">
        <v>428</v>
      </c>
      <c r="D30662" s="34">
        <v>506</v>
      </c>
      <c r="E30662" s="34">
        <v>461</v>
      </c>
      <c r="F30662" s="34">
        <v>401</v>
      </c>
      <c r="G30662" s="34">
        <v>389</v>
      </c>
      <c r="H30662" s="34">
        <v>399</v>
      </c>
      <c r="I30662" s="34">
        <v>465</v>
      </c>
      <c r="J30662" s="34">
        <v>474</v>
      </c>
      <c r="K30662" s="34">
        <v>401</v>
      </c>
      <c r="L30662" s="34">
        <v>441</v>
      </c>
      <c r="M30662" s="34">
        <v>347</v>
      </c>
    </row>
    <row r="30663" spans="1:13" x14ac:dyDescent="0.2">
      <c r="A30663" s="34" t="s">
        <v>131557</v>
      </c>
      <c r="B30663" s="34">
        <v>304</v>
      </c>
      <c r="C30663" s="34">
        <v>339</v>
      </c>
      <c r="D30663" s="34">
        <v>354</v>
      </c>
      <c r="E30663" s="34">
        <v>442</v>
      </c>
      <c r="F30663" s="34">
        <v>303</v>
      </c>
      <c r="G30663" s="34">
        <v>339</v>
      </c>
      <c r="H30663" s="34">
        <v>331</v>
      </c>
      <c r="I30663" s="34">
        <v>351</v>
      </c>
      <c r="J30663" s="34">
        <v>364</v>
      </c>
      <c r="K30663" s="34">
        <v>290</v>
      </c>
      <c r="L30663" s="34">
        <v>301</v>
      </c>
      <c r="M30663" s="34">
        <v>249</v>
      </c>
    </row>
    <row r="30664" spans="1:13" x14ac:dyDescent="0.2">
      <c r="A30664" s="34" t="s">
        <v>131558</v>
      </c>
      <c r="B30664" s="34">
        <v>184</v>
      </c>
      <c r="C30664" s="34">
        <v>219</v>
      </c>
      <c r="D30664" s="34">
        <v>201</v>
      </c>
      <c r="E30664" s="34">
        <v>183</v>
      </c>
      <c r="F30664" s="34">
        <v>241</v>
      </c>
      <c r="G30664" s="34">
        <v>170</v>
      </c>
      <c r="H30664" s="34">
        <v>179</v>
      </c>
      <c r="I30664" s="34">
        <v>210</v>
      </c>
      <c r="J30664" s="34">
        <v>201</v>
      </c>
      <c r="K30664" s="34">
        <v>158</v>
      </c>
      <c r="L30664" s="34">
        <v>189</v>
      </c>
      <c r="M30664" s="34">
        <v>165</v>
      </c>
    </row>
    <row r="30665" spans="1:13" x14ac:dyDescent="0.2">
      <c r="A30665" s="34" t="s">
        <v>131559</v>
      </c>
      <c r="B30665" s="34">
        <v>376</v>
      </c>
      <c r="C30665" s="34">
        <v>540</v>
      </c>
      <c r="D30665" s="34">
        <v>522</v>
      </c>
      <c r="E30665" s="34">
        <v>597</v>
      </c>
      <c r="F30665" s="34">
        <v>494</v>
      </c>
      <c r="G30665" s="34">
        <v>487</v>
      </c>
      <c r="H30665" s="34">
        <v>541</v>
      </c>
      <c r="I30665" s="34">
        <v>536</v>
      </c>
      <c r="J30665" s="34">
        <v>540</v>
      </c>
      <c r="K30665" s="34">
        <v>448</v>
      </c>
      <c r="L30665" s="34">
        <v>490</v>
      </c>
      <c r="M30665" s="34">
        <v>418</v>
      </c>
    </row>
    <row r="30666" spans="1:13" x14ac:dyDescent="0.2">
      <c r="A30666" s="34" t="s">
        <v>131560</v>
      </c>
      <c r="B30666" s="34">
        <v>371</v>
      </c>
      <c r="C30666" s="34">
        <v>423</v>
      </c>
      <c r="D30666" s="34">
        <v>374</v>
      </c>
      <c r="E30666" s="34">
        <v>472</v>
      </c>
      <c r="F30666" s="34">
        <v>399</v>
      </c>
      <c r="G30666" s="34">
        <v>389</v>
      </c>
      <c r="H30666" s="34">
        <v>416</v>
      </c>
      <c r="I30666" s="34">
        <v>407</v>
      </c>
      <c r="J30666" s="34">
        <v>379</v>
      </c>
      <c r="K30666" s="34">
        <v>355</v>
      </c>
      <c r="L30666" s="34">
        <v>349</v>
      </c>
      <c r="M30666" s="34">
        <v>302</v>
      </c>
    </row>
    <row r="30667" spans="1:13" x14ac:dyDescent="0.2">
      <c r="A30667" s="34" t="s">
        <v>131561</v>
      </c>
      <c r="B30667" s="34">
        <v>567</v>
      </c>
      <c r="C30667" s="34">
        <v>689</v>
      </c>
      <c r="D30667" s="34">
        <v>714</v>
      </c>
      <c r="E30667" s="34">
        <v>801</v>
      </c>
      <c r="F30667" s="34">
        <v>643</v>
      </c>
      <c r="G30667" s="34">
        <v>646</v>
      </c>
      <c r="H30667" s="34">
        <v>692</v>
      </c>
      <c r="I30667" s="34">
        <v>728</v>
      </c>
      <c r="J30667" s="34">
        <v>732</v>
      </c>
      <c r="K30667" s="34">
        <v>625</v>
      </c>
      <c r="L30667" s="34">
        <v>640</v>
      </c>
      <c r="M30667" s="34">
        <v>537</v>
      </c>
    </row>
    <row r="30668" spans="1:13" x14ac:dyDescent="0.2">
      <c r="A30668" s="34" t="s">
        <v>131562</v>
      </c>
      <c r="B30668" s="34">
        <v>185</v>
      </c>
      <c r="C30668" s="34">
        <v>231</v>
      </c>
      <c r="D30668" s="34">
        <v>240</v>
      </c>
      <c r="E30668" s="34">
        <v>230</v>
      </c>
      <c r="F30668" s="34">
        <v>180</v>
      </c>
      <c r="G30668" s="34">
        <v>217</v>
      </c>
      <c r="H30668" s="34">
        <v>251</v>
      </c>
      <c r="I30668" s="34">
        <v>216</v>
      </c>
      <c r="J30668" s="34">
        <v>277</v>
      </c>
      <c r="K30668" s="34">
        <v>196</v>
      </c>
      <c r="L30668" s="34">
        <v>211</v>
      </c>
      <c r="M30668" s="34">
        <v>155</v>
      </c>
    </row>
    <row r="30669" spans="1:13" x14ac:dyDescent="0.2">
      <c r="A30669" s="34" t="s">
        <v>131563</v>
      </c>
      <c r="B30669" s="34">
        <v>158</v>
      </c>
      <c r="C30669" s="34">
        <v>223</v>
      </c>
      <c r="D30669" s="34">
        <v>216</v>
      </c>
      <c r="E30669" s="34">
        <v>254</v>
      </c>
      <c r="F30669" s="34">
        <v>151</v>
      </c>
      <c r="G30669" s="34">
        <v>226</v>
      </c>
      <c r="H30669" s="34">
        <v>203</v>
      </c>
      <c r="I30669" s="34">
        <v>257</v>
      </c>
      <c r="J30669" s="34">
        <v>187</v>
      </c>
      <c r="K30669" s="34">
        <v>155</v>
      </c>
      <c r="L30669" s="34">
        <v>164</v>
      </c>
      <c r="M30669" s="34">
        <v>169</v>
      </c>
    </row>
    <row r="30670" spans="1:13" x14ac:dyDescent="0.2">
      <c r="A30670" s="34" t="s">
        <v>131564</v>
      </c>
      <c r="B30670" s="34">
        <v>377</v>
      </c>
      <c r="C30670" s="34">
        <v>360</v>
      </c>
      <c r="D30670" s="34">
        <v>390</v>
      </c>
      <c r="E30670" s="34">
        <v>371</v>
      </c>
      <c r="F30670" s="34">
        <v>378</v>
      </c>
      <c r="G30670" s="34">
        <v>367</v>
      </c>
      <c r="H30670" s="34">
        <v>434</v>
      </c>
      <c r="I30670" s="34">
        <v>307</v>
      </c>
      <c r="J30670" s="34">
        <v>430</v>
      </c>
      <c r="K30670" s="34">
        <v>281</v>
      </c>
      <c r="L30670" s="34">
        <v>416</v>
      </c>
      <c r="M30670" s="34">
        <v>310</v>
      </c>
    </row>
    <row r="30671" spans="1:13" x14ac:dyDescent="0.2">
      <c r="A30671" s="34" t="s">
        <v>131565</v>
      </c>
      <c r="B30671" s="34">
        <v>183</v>
      </c>
      <c r="C30671" s="34">
        <v>253</v>
      </c>
      <c r="D30671" s="34">
        <v>186</v>
      </c>
      <c r="E30671" s="34">
        <v>226</v>
      </c>
      <c r="F30671" s="34">
        <v>170</v>
      </c>
      <c r="G30671" s="34">
        <v>222</v>
      </c>
      <c r="H30671" s="34">
        <v>205</v>
      </c>
      <c r="I30671" s="34">
        <v>194</v>
      </c>
      <c r="J30671" s="34">
        <v>217</v>
      </c>
      <c r="K30671" s="34">
        <v>164</v>
      </c>
      <c r="L30671" s="34">
        <v>159</v>
      </c>
      <c r="M30671" s="34">
        <v>160</v>
      </c>
    </row>
    <row r="30672" spans="1:13" x14ac:dyDescent="0.2">
      <c r="A30672" s="34" t="s">
        <v>131566</v>
      </c>
      <c r="B30672" s="34">
        <v>155</v>
      </c>
      <c r="C30672" s="34">
        <v>217</v>
      </c>
      <c r="D30672" s="34">
        <v>224</v>
      </c>
      <c r="E30672" s="34">
        <v>245</v>
      </c>
      <c r="F30672" s="34">
        <v>211</v>
      </c>
      <c r="G30672" s="34">
        <v>237</v>
      </c>
      <c r="H30672" s="34">
        <v>260</v>
      </c>
      <c r="I30672" s="34">
        <v>269</v>
      </c>
      <c r="J30672" s="34">
        <v>246</v>
      </c>
      <c r="K30672" s="34">
        <v>201</v>
      </c>
      <c r="L30672" s="34">
        <v>160</v>
      </c>
      <c r="M30672" s="34">
        <v>185</v>
      </c>
    </row>
    <row r="30673" spans="1:13" x14ac:dyDescent="0.2">
      <c r="A30673" s="34" t="s">
        <v>131567</v>
      </c>
      <c r="B30673" s="34">
        <v>122</v>
      </c>
      <c r="C30673" s="34">
        <v>144</v>
      </c>
      <c r="D30673" s="34">
        <v>165</v>
      </c>
      <c r="E30673" s="34">
        <v>183</v>
      </c>
      <c r="F30673" s="34">
        <v>138</v>
      </c>
      <c r="G30673" s="34">
        <v>164</v>
      </c>
      <c r="H30673" s="34">
        <v>140</v>
      </c>
      <c r="I30673" s="34">
        <v>207</v>
      </c>
      <c r="J30673" s="34">
        <v>177</v>
      </c>
      <c r="K30673" s="34">
        <v>128</v>
      </c>
      <c r="L30673" s="34">
        <v>121</v>
      </c>
      <c r="M30673" s="34">
        <v>102</v>
      </c>
    </row>
    <row r="30674" spans="1:13" x14ac:dyDescent="0.2">
      <c r="A30674" s="34" t="s">
        <v>131568</v>
      </c>
      <c r="B30674" s="34">
        <v>288</v>
      </c>
      <c r="C30674" s="34">
        <v>213</v>
      </c>
      <c r="D30674" s="34">
        <v>247</v>
      </c>
      <c r="E30674" s="34">
        <v>279</v>
      </c>
      <c r="F30674" s="34">
        <v>250</v>
      </c>
      <c r="G30674" s="34">
        <v>272</v>
      </c>
      <c r="H30674" s="34">
        <v>330</v>
      </c>
      <c r="I30674" s="34">
        <v>300</v>
      </c>
      <c r="J30674" s="34">
        <v>260</v>
      </c>
      <c r="K30674" s="34">
        <v>214</v>
      </c>
      <c r="L30674" s="34">
        <v>302</v>
      </c>
      <c r="M30674" s="34">
        <v>265</v>
      </c>
    </row>
    <row r="30675" spans="1:13" x14ac:dyDescent="0.2">
      <c r="A30675" s="34" t="s">
        <v>131569</v>
      </c>
      <c r="B30675" s="34">
        <v>102</v>
      </c>
      <c r="C30675" s="34">
        <v>99</v>
      </c>
      <c r="D30675" s="34">
        <v>123</v>
      </c>
      <c r="E30675" s="34">
        <v>103</v>
      </c>
      <c r="F30675" s="34">
        <v>91</v>
      </c>
      <c r="G30675" s="34">
        <v>87</v>
      </c>
      <c r="H30675" s="34">
        <v>101</v>
      </c>
      <c r="I30675" s="34">
        <v>100</v>
      </c>
      <c r="J30675" s="34">
        <v>104</v>
      </c>
      <c r="K30675" s="34">
        <v>96</v>
      </c>
      <c r="L30675" s="34">
        <v>82</v>
      </c>
      <c r="M30675" s="34">
        <v>79</v>
      </c>
    </row>
    <row r="30676" spans="1:13" x14ac:dyDescent="0.2">
      <c r="A30676" s="34" t="s">
        <v>131570</v>
      </c>
      <c r="B30676" s="34">
        <v>190</v>
      </c>
      <c r="C30676" s="34">
        <v>217</v>
      </c>
      <c r="D30676" s="34">
        <v>157</v>
      </c>
      <c r="E30676" s="34">
        <v>234</v>
      </c>
      <c r="F30676" s="34">
        <v>206</v>
      </c>
      <c r="G30676" s="34">
        <v>164</v>
      </c>
      <c r="H30676" s="34">
        <v>262</v>
      </c>
      <c r="I30676" s="34">
        <v>206</v>
      </c>
      <c r="J30676" s="34">
        <v>199</v>
      </c>
      <c r="K30676" s="34">
        <v>150</v>
      </c>
      <c r="L30676" s="34">
        <v>166</v>
      </c>
      <c r="M30676" s="34">
        <v>138</v>
      </c>
    </row>
    <row r="30677" spans="1:13" x14ac:dyDescent="0.2">
      <c r="A30677" s="34" t="s">
        <v>131571</v>
      </c>
      <c r="B30677" s="34">
        <v>168</v>
      </c>
      <c r="C30677" s="34">
        <v>225</v>
      </c>
      <c r="D30677" s="34">
        <v>188</v>
      </c>
      <c r="E30677" s="34">
        <v>205</v>
      </c>
      <c r="F30677" s="34">
        <v>176</v>
      </c>
      <c r="G30677" s="34">
        <v>193</v>
      </c>
      <c r="H30677" s="34">
        <v>234</v>
      </c>
      <c r="I30677" s="34">
        <v>205</v>
      </c>
      <c r="J30677" s="34">
        <v>221</v>
      </c>
      <c r="K30677" s="34">
        <v>173</v>
      </c>
      <c r="L30677" s="34">
        <v>202</v>
      </c>
      <c r="M30677" s="34">
        <v>125</v>
      </c>
    </row>
    <row r="30678" spans="1:13" x14ac:dyDescent="0.2">
      <c r="A30678" s="34" t="s">
        <v>131572</v>
      </c>
      <c r="B30678" s="34">
        <v>207</v>
      </c>
      <c r="C30678" s="34">
        <v>225</v>
      </c>
      <c r="D30678" s="34">
        <v>210</v>
      </c>
      <c r="E30678" s="34">
        <v>221</v>
      </c>
      <c r="F30678" s="34">
        <v>223</v>
      </c>
      <c r="G30678" s="34">
        <v>179</v>
      </c>
      <c r="H30678" s="34">
        <v>302</v>
      </c>
      <c r="I30678" s="34">
        <v>206</v>
      </c>
      <c r="J30678" s="34">
        <v>225</v>
      </c>
      <c r="K30678" s="34">
        <v>185</v>
      </c>
      <c r="L30678" s="34">
        <v>235</v>
      </c>
      <c r="M30678" s="34">
        <v>171</v>
      </c>
    </row>
    <row r="30679" spans="1:13" x14ac:dyDescent="0.2">
      <c r="A30679" s="34" t="s">
        <v>131573</v>
      </c>
      <c r="B30679" s="34">
        <v>263</v>
      </c>
      <c r="C30679" s="34">
        <v>321</v>
      </c>
      <c r="D30679" s="34">
        <v>330</v>
      </c>
      <c r="E30679" s="34">
        <v>359</v>
      </c>
      <c r="F30679" s="34">
        <v>293</v>
      </c>
      <c r="G30679" s="34">
        <v>307</v>
      </c>
      <c r="H30679" s="34">
        <v>400</v>
      </c>
      <c r="I30679" s="34">
        <v>352</v>
      </c>
      <c r="J30679" s="34">
        <v>256</v>
      </c>
      <c r="K30679" s="34">
        <v>255</v>
      </c>
      <c r="L30679" s="34">
        <v>336</v>
      </c>
      <c r="M30679" s="34">
        <v>245</v>
      </c>
    </row>
    <row r="30680" spans="1:13" x14ac:dyDescent="0.2">
      <c r="A30680" s="34" t="s">
        <v>131574</v>
      </c>
      <c r="B30680" s="34">
        <v>368</v>
      </c>
      <c r="C30680" s="34">
        <v>385</v>
      </c>
      <c r="D30680" s="34">
        <v>385</v>
      </c>
      <c r="E30680" s="34">
        <v>472</v>
      </c>
      <c r="F30680" s="34">
        <v>303</v>
      </c>
      <c r="G30680" s="34">
        <v>399</v>
      </c>
      <c r="H30680" s="34">
        <v>347</v>
      </c>
      <c r="I30680" s="34">
        <v>410</v>
      </c>
      <c r="J30680" s="34">
        <v>387</v>
      </c>
      <c r="K30680" s="34">
        <v>371</v>
      </c>
      <c r="L30680" s="34">
        <v>348</v>
      </c>
      <c r="M30680" s="34">
        <v>321</v>
      </c>
    </row>
    <row r="30681" spans="1:13" x14ac:dyDescent="0.2">
      <c r="A30681" s="34" t="s">
        <v>131575</v>
      </c>
      <c r="B30681" s="34">
        <v>357</v>
      </c>
      <c r="C30681" s="34">
        <v>452</v>
      </c>
      <c r="D30681" s="34">
        <v>397</v>
      </c>
      <c r="E30681" s="34">
        <v>433</v>
      </c>
      <c r="F30681" s="34">
        <v>380</v>
      </c>
      <c r="G30681" s="34">
        <v>378</v>
      </c>
      <c r="H30681" s="34">
        <v>447</v>
      </c>
      <c r="I30681" s="34">
        <v>354</v>
      </c>
      <c r="J30681" s="34">
        <v>379</v>
      </c>
      <c r="K30681" s="34">
        <v>298</v>
      </c>
      <c r="L30681" s="34">
        <v>353</v>
      </c>
      <c r="M30681" s="34">
        <v>268</v>
      </c>
    </row>
    <row r="30682" spans="1:13" x14ac:dyDescent="0.2">
      <c r="A30682" s="34" t="s">
        <v>131576</v>
      </c>
      <c r="B30682" s="34">
        <v>602</v>
      </c>
      <c r="C30682" s="34">
        <v>809</v>
      </c>
      <c r="D30682" s="34">
        <v>688</v>
      </c>
      <c r="E30682" s="34">
        <v>836</v>
      </c>
      <c r="F30682" s="34">
        <v>642</v>
      </c>
      <c r="G30682" s="34">
        <v>762</v>
      </c>
      <c r="H30682" s="34">
        <v>849</v>
      </c>
      <c r="I30682" s="34">
        <v>801</v>
      </c>
      <c r="J30682" s="34">
        <v>812</v>
      </c>
      <c r="K30682" s="34">
        <v>651</v>
      </c>
      <c r="L30682" s="34">
        <v>742</v>
      </c>
      <c r="M30682" s="34">
        <v>621</v>
      </c>
    </row>
    <row r="30683" spans="1:13" x14ac:dyDescent="0.2">
      <c r="A30683" s="34" t="s">
        <v>131577</v>
      </c>
      <c r="B30683" s="34">
        <v>201</v>
      </c>
      <c r="C30683" s="34">
        <v>265</v>
      </c>
      <c r="D30683" s="34">
        <v>267</v>
      </c>
      <c r="E30683" s="34">
        <v>275</v>
      </c>
      <c r="F30683" s="34">
        <v>238</v>
      </c>
      <c r="G30683" s="34">
        <v>235</v>
      </c>
      <c r="H30683" s="34">
        <v>242</v>
      </c>
      <c r="I30683" s="34">
        <v>210</v>
      </c>
      <c r="J30683" s="34">
        <v>268</v>
      </c>
      <c r="K30683" s="34">
        <v>190</v>
      </c>
      <c r="L30683" s="34">
        <v>239</v>
      </c>
      <c r="M30683" s="34">
        <v>165</v>
      </c>
    </row>
    <row r="30684" spans="1:13" x14ac:dyDescent="0.2">
      <c r="A30684" s="34" t="s">
        <v>131578</v>
      </c>
      <c r="B30684" s="34">
        <v>126</v>
      </c>
      <c r="C30684" s="34">
        <v>213</v>
      </c>
      <c r="D30684" s="34">
        <v>194</v>
      </c>
      <c r="E30684" s="34">
        <v>184</v>
      </c>
      <c r="F30684" s="34">
        <v>197</v>
      </c>
      <c r="G30684" s="34">
        <v>168</v>
      </c>
      <c r="H30684" s="34">
        <v>179</v>
      </c>
      <c r="I30684" s="34">
        <v>180</v>
      </c>
      <c r="J30684" s="34">
        <v>241</v>
      </c>
      <c r="K30684" s="34">
        <v>148</v>
      </c>
      <c r="L30684" s="34">
        <v>164</v>
      </c>
      <c r="M30684" s="34">
        <v>163</v>
      </c>
    </row>
    <row r="30685" spans="1:13" x14ac:dyDescent="0.2">
      <c r="A30685" s="34" t="s">
        <v>131579</v>
      </c>
      <c r="B30685" s="34">
        <v>207</v>
      </c>
      <c r="C30685" s="34">
        <v>593</v>
      </c>
      <c r="D30685" s="34">
        <v>175</v>
      </c>
      <c r="E30685" s="34">
        <v>560</v>
      </c>
      <c r="F30685" s="34">
        <v>206</v>
      </c>
      <c r="G30685" s="34">
        <v>586</v>
      </c>
      <c r="H30685" s="34">
        <v>228</v>
      </c>
      <c r="I30685" s="34">
        <v>567</v>
      </c>
      <c r="J30685" s="34">
        <v>202</v>
      </c>
      <c r="K30685" s="34">
        <v>493</v>
      </c>
      <c r="L30685" s="34">
        <v>167</v>
      </c>
      <c r="M30685" s="34">
        <v>454</v>
      </c>
    </row>
    <row r="30686" spans="1:13" x14ac:dyDescent="0.2">
      <c r="A30686" s="34" t="s">
        <v>131580</v>
      </c>
      <c r="B30686" s="34">
        <v>225</v>
      </c>
      <c r="C30686" s="34">
        <v>208</v>
      </c>
      <c r="D30686" s="34">
        <v>247</v>
      </c>
      <c r="E30686" s="34">
        <v>258</v>
      </c>
      <c r="F30686" s="34">
        <v>220</v>
      </c>
      <c r="G30686" s="34">
        <v>205</v>
      </c>
      <c r="H30686" s="34">
        <v>243</v>
      </c>
      <c r="I30686" s="34">
        <v>306</v>
      </c>
      <c r="J30686" s="34">
        <v>308</v>
      </c>
      <c r="K30686" s="34">
        <v>195</v>
      </c>
      <c r="L30686" s="34">
        <v>287</v>
      </c>
      <c r="M30686" s="34">
        <v>181</v>
      </c>
    </row>
    <row r="30687" spans="1:13" x14ac:dyDescent="0.2">
      <c r="A30687" s="34" t="s">
        <v>131581</v>
      </c>
      <c r="B30687" s="34">
        <v>205</v>
      </c>
      <c r="C30687" s="34">
        <v>253</v>
      </c>
      <c r="D30687" s="34">
        <v>298</v>
      </c>
      <c r="E30687" s="34">
        <v>240</v>
      </c>
      <c r="F30687" s="34">
        <v>218</v>
      </c>
      <c r="G30687" s="34">
        <v>232</v>
      </c>
      <c r="H30687" s="34">
        <v>250</v>
      </c>
      <c r="I30687" s="34">
        <v>214</v>
      </c>
      <c r="J30687" s="34">
        <v>193</v>
      </c>
      <c r="K30687" s="34">
        <v>204</v>
      </c>
      <c r="L30687" s="34">
        <v>226</v>
      </c>
      <c r="M30687" s="34">
        <v>182</v>
      </c>
    </row>
    <row r="30688" spans="1:13" x14ac:dyDescent="0.2">
      <c r="A30688" s="34" t="s">
        <v>131582</v>
      </c>
      <c r="B30688" s="34">
        <v>129</v>
      </c>
      <c r="C30688" s="34">
        <v>148</v>
      </c>
      <c r="D30688" s="34">
        <v>93</v>
      </c>
      <c r="E30688" s="34">
        <v>151</v>
      </c>
      <c r="F30688" s="34">
        <v>123</v>
      </c>
      <c r="G30688" s="34">
        <v>139</v>
      </c>
      <c r="H30688" s="34">
        <v>125</v>
      </c>
      <c r="I30688" s="34">
        <v>170</v>
      </c>
      <c r="J30688" s="34">
        <v>121</v>
      </c>
      <c r="K30688" s="34">
        <v>117</v>
      </c>
      <c r="L30688" s="34">
        <v>126</v>
      </c>
      <c r="M30688" s="34">
        <v>122</v>
      </c>
    </row>
    <row r="30689" spans="1:13" x14ac:dyDescent="0.2">
      <c r="A30689" s="34" t="s">
        <v>131583</v>
      </c>
      <c r="B30689" s="34">
        <v>187</v>
      </c>
      <c r="C30689" s="34">
        <v>235</v>
      </c>
      <c r="D30689" s="34">
        <v>205</v>
      </c>
      <c r="E30689" s="34">
        <v>221</v>
      </c>
      <c r="F30689" s="34">
        <v>214</v>
      </c>
      <c r="G30689" s="34">
        <v>231</v>
      </c>
      <c r="H30689" s="34">
        <v>212</v>
      </c>
      <c r="I30689" s="34">
        <v>251</v>
      </c>
      <c r="J30689" s="34">
        <v>193</v>
      </c>
      <c r="K30689" s="34">
        <v>183</v>
      </c>
      <c r="L30689" s="34">
        <v>161</v>
      </c>
      <c r="M30689" s="34">
        <v>158</v>
      </c>
    </row>
    <row r="30690" spans="1:13" x14ac:dyDescent="0.2">
      <c r="A30690" s="34" t="s">
        <v>131584</v>
      </c>
      <c r="B30690" s="34">
        <v>155</v>
      </c>
      <c r="C30690" s="34">
        <v>264</v>
      </c>
      <c r="D30690" s="34">
        <v>148</v>
      </c>
      <c r="E30690" s="34">
        <v>276</v>
      </c>
      <c r="F30690" s="34">
        <v>105</v>
      </c>
      <c r="G30690" s="34">
        <v>238</v>
      </c>
      <c r="H30690" s="34">
        <v>174</v>
      </c>
      <c r="I30690" s="34">
        <v>234</v>
      </c>
      <c r="J30690" s="34">
        <v>142</v>
      </c>
      <c r="K30690" s="34">
        <v>206</v>
      </c>
      <c r="L30690" s="34">
        <v>140</v>
      </c>
      <c r="M30690" s="34">
        <v>193</v>
      </c>
    </row>
    <row r="30691" spans="1:13" x14ac:dyDescent="0.2">
      <c r="A30691" s="34" t="s">
        <v>131585</v>
      </c>
      <c r="B30691" s="34">
        <v>298</v>
      </c>
      <c r="C30691" s="34">
        <v>364</v>
      </c>
      <c r="D30691" s="34">
        <v>250</v>
      </c>
      <c r="E30691" s="34">
        <v>347</v>
      </c>
      <c r="F30691" s="34">
        <v>279</v>
      </c>
      <c r="G30691" s="34">
        <v>319</v>
      </c>
      <c r="H30691" s="34">
        <v>281</v>
      </c>
      <c r="I30691" s="34">
        <v>332</v>
      </c>
      <c r="J30691" s="34">
        <v>321</v>
      </c>
      <c r="K30691" s="34">
        <v>259</v>
      </c>
      <c r="L30691" s="34">
        <v>304</v>
      </c>
      <c r="M30691" s="34">
        <v>238</v>
      </c>
    </row>
    <row r="30692" spans="1:13" x14ac:dyDescent="0.2">
      <c r="A30692" s="34" t="s">
        <v>131586</v>
      </c>
      <c r="B30692" s="34">
        <v>305</v>
      </c>
      <c r="C30692" s="34">
        <v>329</v>
      </c>
      <c r="D30692" s="34">
        <v>353</v>
      </c>
      <c r="E30692" s="34">
        <v>369</v>
      </c>
      <c r="F30692" s="34">
        <v>265</v>
      </c>
      <c r="G30692" s="34">
        <v>371</v>
      </c>
      <c r="H30692" s="34">
        <v>367</v>
      </c>
      <c r="I30692" s="34">
        <v>337</v>
      </c>
      <c r="J30692" s="34">
        <v>341</v>
      </c>
      <c r="K30692" s="34">
        <v>255</v>
      </c>
      <c r="L30692" s="34">
        <v>341</v>
      </c>
      <c r="M30692" s="34">
        <v>288</v>
      </c>
    </row>
    <row r="30693" spans="1:13" x14ac:dyDescent="0.2">
      <c r="A30693" s="34" t="s">
        <v>131587</v>
      </c>
      <c r="B30693" s="34">
        <v>276</v>
      </c>
      <c r="C30693" s="34">
        <v>210</v>
      </c>
      <c r="D30693" s="34">
        <v>298</v>
      </c>
      <c r="E30693" s="34">
        <v>255</v>
      </c>
      <c r="F30693" s="34">
        <v>218</v>
      </c>
      <c r="G30693" s="34">
        <v>175</v>
      </c>
      <c r="H30693" s="34">
        <v>327</v>
      </c>
      <c r="I30693" s="34">
        <v>200</v>
      </c>
      <c r="J30693" s="34">
        <v>316</v>
      </c>
      <c r="K30693" s="34">
        <v>192</v>
      </c>
      <c r="L30693" s="34">
        <v>293</v>
      </c>
      <c r="M30693" s="34">
        <v>187</v>
      </c>
    </row>
    <row r="30694" spans="1:13" x14ac:dyDescent="0.2">
      <c r="A30694" s="34" t="s">
        <v>131588</v>
      </c>
      <c r="B30694" s="34">
        <v>139</v>
      </c>
      <c r="C30694" s="34">
        <v>118</v>
      </c>
      <c r="D30694" s="34">
        <v>101</v>
      </c>
      <c r="E30694" s="34">
        <v>139</v>
      </c>
      <c r="F30694" s="34">
        <v>83</v>
      </c>
      <c r="G30694" s="34">
        <v>106</v>
      </c>
      <c r="H30694" s="34">
        <v>113</v>
      </c>
      <c r="I30694" s="34">
        <v>119</v>
      </c>
      <c r="J30694" s="34">
        <v>117</v>
      </c>
      <c r="K30694" s="34">
        <v>130</v>
      </c>
      <c r="L30694" s="34">
        <v>101</v>
      </c>
      <c r="M30694" s="34">
        <v>111</v>
      </c>
    </row>
    <row r="30695" spans="1:13" x14ac:dyDescent="0.2">
      <c r="A30695" s="34" t="s">
        <v>131589</v>
      </c>
      <c r="B30695" s="34">
        <v>260</v>
      </c>
      <c r="C30695" s="34">
        <v>289</v>
      </c>
      <c r="D30695" s="34">
        <v>283</v>
      </c>
      <c r="E30695" s="34">
        <v>287</v>
      </c>
      <c r="F30695" s="34">
        <v>253</v>
      </c>
      <c r="G30695" s="34">
        <v>265</v>
      </c>
      <c r="H30695" s="34">
        <v>242</v>
      </c>
      <c r="I30695" s="34">
        <v>279</v>
      </c>
      <c r="J30695" s="34">
        <v>320</v>
      </c>
      <c r="K30695" s="34">
        <v>232</v>
      </c>
      <c r="L30695" s="34">
        <v>231</v>
      </c>
      <c r="M30695" s="34">
        <v>222</v>
      </c>
    </row>
    <row r="30696" spans="1:13" x14ac:dyDescent="0.2">
      <c r="A30696" s="34" t="s">
        <v>131590</v>
      </c>
      <c r="B30696" s="34">
        <v>163</v>
      </c>
      <c r="C30696" s="34">
        <v>138</v>
      </c>
      <c r="D30696" s="34">
        <v>128</v>
      </c>
      <c r="E30696" s="34">
        <v>144</v>
      </c>
      <c r="F30696" s="34">
        <v>132</v>
      </c>
      <c r="G30696" s="34">
        <v>145</v>
      </c>
      <c r="H30696" s="34">
        <v>171</v>
      </c>
      <c r="I30696" s="34">
        <v>126</v>
      </c>
      <c r="J30696" s="34">
        <v>123</v>
      </c>
      <c r="K30696" s="34">
        <v>130</v>
      </c>
      <c r="L30696" s="34">
        <v>141</v>
      </c>
      <c r="M30696" s="34">
        <v>143</v>
      </c>
    </row>
    <row r="30697" spans="1:13" x14ac:dyDescent="0.2">
      <c r="A30697" s="34" t="s">
        <v>131591</v>
      </c>
      <c r="B30697" s="34">
        <v>148</v>
      </c>
      <c r="C30697" s="34">
        <v>119</v>
      </c>
      <c r="D30697" s="34">
        <v>143</v>
      </c>
      <c r="E30697" s="34">
        <v>158</v>
      </c>
      <c r="F30697" s="34">
        <v>103</v>
      </c>
      <c r="G30697" s="34">
        <v>130</v>
      </c>
      <c r="H30697" s="34">
        <v>137</v>
      </c>
      <c r="I30697" s="34">
        <v>166</v>
      </c>
      <c r="J30697" s="34">
        <v>207</v>
      </c>
      <c r="K30697" s="34">
        <v>116</v>
      </c>
      <c r="L30697" s="34">
        <v>125</v>
      </c>
      <c r="M30697" s="34">
        <v>151</v>
      </c>
    </row>
    <row r="30698" spans="1:13" x14ac:dyDescent="0.2">
      <c r="A30698" s="34" t="s">
        <v>131592</v>
      </c>
      <c r="B30698" s="34">
        <v>94</v>
      </c>
      <c r="C30698" s="34">
        <v>143</v>
      </c>
      <c r="D30698" s="34">
        <v>105</v>
      </c>
      <c r="E30698" s="34">
        <v>178</v>
      </c>
      <c r="F30698" s="34">
        <v>93</v>
      </c>
      <c r="G30698" s="34">
        <v>137</v>
      </c>
      <c r="H30698" s="34">
        <v>143</v>
      </c>
      <c r="I30698" s="34">
        <v>159</v>
      </c>
      <c r="J30698" s="34">
        <v>116</v>
      </c>
      <c r="K30698" s="34">
        <v>106</v>
      </c>
      <c r="L30698" s="34">
        <v>99</v>
      </c>
      <c r="M30698" s="34">
        <v>100</v>
      </c>
    </row>
    <row r="30699" spans="1:13" x14ac:dyDescent="0.2">
      <c r="A30699" s="34" t="s">
        <v>131593</v>
      </c>
      <c r="B30699" s="34">
        <v>330</v>
      </c>
      <c r="C30699" s="34">
        <v>378</v>
      </c>
      <c r="D30699" s="34">
        <v>373</v>
      </c>
      <c r="E30699" s="34">
        <v>375</v>
      </c>
      <c r="F30699" s="34">
        <v>273</v>
      </c>
      <c r="G30699" s="34">
        <v>333</v>
      </c>
      <c r="H30699" s="34">
        <v>363</v>
      </c>
      <c r="I30699" s="34">
        <v>389</v>
      </c>
      <c r="J30699" s="34">
        <v>324</v>
      </c>
      <c r="K30699" s="34">
        <v>311</v>
      </c>
      <c r="L30699" s="34">
        <v>350</v>
      </c>
      <c r="M30699" s="34">
        <v>315</v>
      </c>
    </row>
    <row r="30700" spans="1:13" x14ac:dyDescent="0.2">
      <c r="A30700" s="34" t="s">
        <v>131594</v>
      </c>
      <c r="B30700" s="34">
        <v>125</v>
      </c>
      <c r="C30700" s="34">
        <v>151</v>
      </c>
      <c r="D30700" s="34">
        <v>112</v>
      </c>
      <c r="E30700" s="34">
        <v>169</v>
      </c>
      <c r="F30700" s="34">
        <v>136</v>
      </c>
      <c r="G30700" s="34">
        <v>103</v>
      </c>
      <c r="H30700" s="34">
        <v>104</v>
      </c>
      <c r="I30700" s="34">
        <v>97</v>
      </c>
      <c r="J30700" s="34">
        <v>128</v>
      </c>
      <c r="K30700" s="34">
        <v>94</v>
      </c>
      <c r="L30700" s="34">
        <v>83</v>
      </c>
      <c r="M30700" s="34">
        <v>107</v>
      </c>
    </row>
    <row r="30701" spans="1:13" x14ac:dyDescent="0.2">
      <c r="A30701" s="34" t="s">
        <v>131595</v>
      </c>
      <c r="B30701" s="34">
        <v>164</v>
      </c>
      <c r="C30701" s="34">
        <v>228</v>
      </c>
      <c r="D30701" s="34">
        <v>240</v>
      </c>
      <c r="E30701" s="34">
        <v>293</v>
      </c>
      <c r="F30701" s="34">
        <v>196</v>
      </c>
      <c r="G30701" s="34">
        <v>231</v>
      </c>
      <c r="H30701" s="34">
        <v>260</v>
      </c>
      <c r="I30701" s="34">
        <v>261</v>
      </c>
      <c r="J30701" s="34">
        <v>248</v>
      </c>
      <c r="K30701" s="34">
        <v>217</v>
      </c>
      <c r="L30701" s="34">
        <v>224</v>
      </c>
      <c r="M30701" s="34">
        <v>205</v>
      </c>
    </row>
    <row r="30702" spans="1:13" x14ac:dyDescent="0.2">
      <c r="A30702" s="34" t="s">
        <v>131596</v>
      </c>
      <c r="B30702" s="34">
        <v>420</v>
      </c>
      <c r="C30702" s="34">
        <v>487</v>
      </c>
      <c r="D30702" s="34">
        <v>537</v>
      </c>
      <c r="E30702" s="34">
        <v>601</v>
      </c>
      <c r="F30702" s="34">
        <v>492</v>
      </c>
      <c r="G30702" s="34">
        <v>514</v>
      </c>
      <c r="H30702" s="34">
        <v>543</v>
      </c>
      <c r="I30702" s="34">
        <v>501</v>
      </c>
      <c r="J30702" s="34">
        <v>554</v>
      </c>
      <c r="K30702" s="34">
        <v>446</v>
      </c>
      <c r="L30702" s="34">
        <v>484</v>
      </c>
      <c r="M30702" s="34">
        <v>444</v>
      </c>
    </row>
    <row r="30703" spans="1:13" x14ac:dyDescent="0.2">
      <c r="A30703" s="34" t="s">
        <v>131597</v>
      </c>
      <c r="B30703" s="34">
        <v>962</v>
      </c>
      <c r="C30703" s="34">
        <v>1148</v>
      </c>
      <c r="D30703" s="34">
        <v>1035</v>
      </c>
      <c r="E30703" s="34">
        <v>1285</v>
      </c>
      <c r="F30703" s="34">
        <v>577</v>
      </c>
      <c r="G30703" s="34">
        <v>1222</v>
      </c>
      <c r="H30703" s="34">
        <v>928</v>
      </c>
      <c r="I30703" s="34">
        <v>1173</v>
      </c>
      <c r="J30703" s="34">
        <v>817</v>
      </c>
      <c r="K30703" s="34">
        <v>1038</v>
      </c>
      <c r="L30703" s="34">
        <v>899</v>
      </c>
      <c r="M30703" s="34">
        <v>962</v>
      </c>
    </row>
    <row r="30704" spans="1:13" x14ac:dyDescent="0.2">
      <c r="A30704" s="34" t="s">
        <v>131598</v>
      </c>
      <c r="B30704" s="34">
        <v>242</v>
      </c>
      <c r="C30704" s="34">
        <v>500</v>
      </c>
      <c r="D30704" s="34">
        <v>290</v>
      </c>
      <c r="E30704" s="34">
        <v>490</v>
      </c>
      <c r="F30704" s="34">
        <v>230</v>
      </c>
      <c r="G30704" s="34">
        <v>454</v>
      </c>
      <c r="H30704" s="34">
        <v>301</v>
      </c>
      <c r="I30704" s="34">
        <v>463</v>
      </c>
      <c r="J30704" s="34">
        <v>234</v>
      </c>
      <c r="K30704" s="34">
        <v>342</v>
      </c>
      <c r="L30704" s="34">
        <v>315</v>
      </c>
      <c r="M30704" s="34">
        <v>365</v>
      </c>
    </row>
    <row r="30705" spans="1:13" x14ac:dyDescent="0.2">
      <c r="A30705" s="34" t="s">
        <v>131599</v>
      </c>
      <c r="B30705" s="34">
        <v>580</v>
      </c>
      <c r="C30705" s="34">
        <v>576</v>
      </c>
      <c r="D30705" s="34">
        <v>498</v>
      </c>
      <c r="E30705" s="34">
        <v>635</v>
      </c>
      <c r="F30705" s="34">
        <v>493</v>
      </c>
      <c r="G30705" s="34">
        <v>523</v>
      </c>
      <c r="H30705" s="34">
        <v>611</v>
      </c>
      <c r="I30705" s="34">
        <v>580</v>
      </c>
      <c r="J30705" s="34">
        <v>637</v>
      </c>
      <c r="K30705" s="34">
        <v>472</v>
      </c>
      <c r="L30705" s="34">
        <v>588</v>
      </c>
      <c r="M30705" s="34">
        <v>473</v>
      </c>
    </row>
    <row r="30706" spans="1:13" x14ac:dyDescent="0.2">
      <c r="A30706" s="34" t="s">
        <v>131600</v>
      </c>
      <c r="B30706" s="34">
        <v>430</v>
      </c>
      <c r="C30706" s="34">
        <v>370</v>
      </c>
      <c r="D30706" s="34">
        <v>454</v>
      </c>
      <c r="E30706" s="34">
        <v>420</v>
      </c>
      <c r="F30706" s="34">
        <v>369</v>
      </c>
      <c r="G30706" s="34">
        <v>388</v>
      </c>
      <c r="H30706" s="34">
        <v>401</v>
      </c>
      <c r="I30706" s="34">
        <v>341</v>
      </c>
      <c r="J30706" s="34">
        <v>435</v>
      </c>
      <c r="K30706" s="34">
        <v>327</v>
      </c>
      <c r="L30706" s="34">
        <v>391</v>
      </c>
      <c r="M30706" s="34">
        <v>290</v>
      </c>
    </row>
    <row r="30707" spans="1:13" x14ac:dyDescent="0.2">
      <c r="A30707" s="34" t="s">
        <v>131601</v>
      </c>
      <c r="B30707" s="34">
        <v>215</v>
      </c>
      <c r="C30707" s="34">
        <v>223</v>
      </c>
      <c r="D30707" s="34">
        <v>273</v>
      </c>
      <c r="E30707" s="34">
        <v>215</v>
      </c>
      <c r="F30707" s="34">
        <v>184</v>
      </c>
      <c r="G30707" s="34">
        <v>200</v>
      </c>
      <c r="H30707" s="34">
        <v>217</v>
      </c>
      <c r="I30707" s="34">
        <v>213</v>
      </c>
      <c r="J30707" s="34">
        <v>225</v>
      </c>
      <c r="K30707" s="34">
        <v>194</v>
      </c>
      <c r="L30707" s="34">
        <v>253</v>
      </c>
      <c r="M30707" s="34">
        <v>160</v>
      </c>
    </row>
    <row r="30708" spans="1:13" x14ac:dyDescent="0.2">
      <c r="A30708" s="34" t="s">
        <v>131602</v>
      </c>
      <c r="B30708" s="34">
        <v>262</v>
      </c>
      <c r="C30708" s="34">
        <v>235</v>
      </c>
      <c r="D30708" s="34">
        <v>266</v>
      </c>
      <c r="E30708" s="34">
        <v>277</v>
      </c>
      <c r="F30708" s="34">
        <v>224</v>
      </c>
      <c r="G30708" s="34">
        <v>239</v>
      </c>
      <c r="H30708" s="34">
        <v>273</v>
      </c>
      <c r="I30708" s="34">
        <v>208</v>
      </c>
      <c r="J30708" s="34">
        <v>239</v>
      </c>
      <c r="K30708" s="34">
        <v>180</v>
      </c>
      <c r="L30708" s="34">
        <v>228</v>
      </c>
      <c r="M30708" s="34">
        <v>182</v>
      </c>
    </row>
    <row r="30709" spans="1:13" x14ac:dyDescent="0.2">
      <c r="A30709" s="34" t="s">
        <v>131603</v>
      </c>
      <c r="B30709" s="34">
        <v>264</v>
      </c>
      <c r="C30709" s="34">
        <v>287</v>
      </c>
      <c r="D30709" s="34">
        <v>305</v>
      </c>
      <c r="E30709" s="34">
        <v>296</v>
      </c>
      <c r="F30709" s="34">
        <v>225</v>
      </c>
      <c r="G30709" s="34">
        <v>243</v>
      </c>
      <c r="H30709" s="34">
        <v>261</v>
      </c>
      <c r="I30709" s="34">
        <v>264</v>
      </c>
      <c r="J30709" s="34">
        <v>206</v>
      </c>
      <c r="K30709" s="34">
        <v>203</v>
      </c>
      <c r="L30709" s="34">
        <v>220</v>
      </c>
      <c r="M30709" s="34">
        <v>192</v>
      </c>
    </row>
    <row r="30710" spans="1:13" x14ac:dyDescent="0.2">
      <c r="A30710" s="34" t="s">
        <v>131604</v>
      </c>
      <c r="B30710" s="34">
        <v>83</v>
      </c>
      <c r="C30710" s="34">
        <v>116</v>
      </c>
      <c r="D30710" s="34">
        <v>114</v>
      </c>
      <c r="E30710" s="34">
        <v>130</v>
      </c>
      <c r="F30710" s="34">
        <v>113</v>
      </c>
      <c r="G30710" s="34">
        <v>106</v>
      </c>
      <c r="H30710" s="34">
        <v>105</v>
      </c>
      <c r="I30710" s="34">
        <v>112</v>
      </c>
      <c r="J30710" s="34">
        <v>118</v>
      </c>
      <c r="K30710" s="34">
        <v>126</v>
      </c>
      <c r="L30710" s="34">
        <v>115</v>
      </c>
      <c r="M30710" s="34">
        <v>104</v>
      </c>
    </row>
    <row r="30711" spans="1:13" x14ac:dyDescent="0.2">
      <c r="A30711" s="34" t="s">
        <v>131605</v>
      </c>
      <c r="B30711" s="34">
        <v>133</v>
      </c>
      <c r="C30711" s="34">
        <v>199</v>
      </c>
      <c r="D30711" s="34">
        <v>189</v>
      </c>
      <c r="E30711" s="34">
        <v>216</v>
      </c>
      <c r="F30711" s="34">
        <v>162</v>
      </c>
      <c r="G30711" s="34">
        <v>168</v>
      </c>
      <c r="H30711" s="34">
        <v>207</v>
      </c>
      <c r="I30711" s="34">
        <v>184</v>
      </c>
      <c r="J30711" s="34">
        <v>217</v>
      </c>
      <c r="K30711" s="34">
        <v>177</v>
      </c>
      <c r="L30711" s="34">
        <v>188</v>
      </c>
      <c r="M30711" s="34">
        <v>149</v>
      </c>
    </row>
    <row r="30712" spans="1:13" x14ac:dyDescent="0.2">
      <c r="A30712" s="34" t="s">
        <v>131606</v>
      </c>
      <c r="B30712" s="34">
        <v>166</v>
      </c>
      <c r="C30712" s="34">
        <v>148</v>
      </c>
      <c r="D30712" s="34">
        <v>157</v>
      </c>
      <c r="E30712" s="34">
        <v>184</v>
      </c>
      <c r="F30712" s="34">
        <v>132</v>
      </c>
      <c r="G30712" s="34">
        <v>154</v>
      </c>
      <c r="H30712" s="34">
        <v>123</v>
      </c>
      <c r="I30712" s="34">
        <v>183</v>
      </c>
      <c r="J30712" s="34">
        <v>139</v>
      </c>
      <c r="K30712" s="34">
        <v>113</v>
      </c>
      <c r="L30712" s="34">
        <v>136</v>
      </c>
      <c r="M30712" s="34">
        <v>143</v>
      </c>
    </row>
    <row r="30713" spans="1:13" x14ac:dyDescent="0.2">
      <c r="A30713" s="34" t="s">
        <v>131607</v>
      </c>
      <c r="B30713" s="34">
        <v>218</v>
      </c>
      <c r="C30713" s="34">
        <v>221</v>
      </c>
      <c r="D30713" s="34">
        <v>216</v>
      </c>
      <c r="E30713" s="34">
        <v>304</v>
      </c>
      <c r="F30713" s="34">
        <v>191</v>
      </c>
      <c r="G30713" s="34">
        <v>249</v>
      </c>
      <c r="H30713" s="34">
        <v>225</v>
      </c>
      <c r="I30713" s="34">
        <v>253</v>
      </c>
      <c r="J30713" s="34">
        <v>231</v>
      </c>
      <c r="K30713" s="34">
        <v>220</v>
      </c>
      <c r="L30713" s="34">
        <v>193</v>
      </c>
      <c r="M30713" s="34">
        <v>192</v>
      </c>
    </row>
    <row r="30714" spans="1:13" x14ac:dyDescent="0.2">
      <c r="A30714" s="34" t="s">
        <v>131608</v>
      </c>
      <c r="B30714" s="34">
        <v>176</v>
      </c>
      <c r="C30714" s="34">
        <v>181</v>
      </c>
      <c r="D30714" s="34">
        <v>200</v>
      </c>
      <c r="E30714" s="34">
        <v>175</v>
      </c>
      <c r="F30714" s="34">
        <v>167</v>
      </c>
      <c r="G30714" s="34">
        <v>177</v>
      </c>
      <c r="H30714" s="34">
        <v>232</v>
      </c>
      <c r="I30714" s="34">
        <v>160</v>
      </c>
      <c r="J30714" s="34">
        <v>163</v>
      </c>
      <c r="K30714" s="34">
        <v>156</v>
      </c>
      <c r="L30714" s="34">
        <v>158</v>
      </c>
      <c r="M30714" s="34">
        <v>140</v>
      </c>
    </row>
    <row r="30715" spans="1:13" x14ac:dyDescent="0.2">
      <c r="A30715" s="34" t="s">
        <v>131609</v>
      </c>
      <c r="B30715" s="34">
        <v>146</v>
      </c>
      <c r="C30715" s="34">
        <v>148</v>
      </c>
      <c r="D30715" s="34">
        <v>142</v>
      </c>
      <c r="E30715" s="34">
        <v>178</v>
      </c>
      <c r="F30715" s="34">
        <v>144</v>
      </c>
      <c r="G30715" s="34">
        <v>181</v>
      </c>
      <c r="H30715" s="34">
        <v>139</v>
      </c>
      <c r="I30715" s="34">
        <v>138</v>
      </c>
      <c r="J30715" s="34">
        <v>100</v>
      </c>
      <c r="K30715" s="34">
        <v>131</v>
      </c>
      <c r="L30715" s="34">
        <v>128</v>
      </c>
      <c r="M30715" s="34">
        <v>114</v>
      </c>
    </row>
    <row r="30716" spans="1:13" x14ac:dyDescent="0.2">
      <c r="A30716" s="34" t="s">
        <v>131610</v>
      </c>
      <c r="B30716" s="34">
        <v>342</v>
      </c>
      <c r="C30716" s="34">
        <v>410</v>
      </c>
      <c r="D30716" s="34">
        <v>325</v>
      </c>
      <c r="E30716" s="34">
        <v>364</v>
      </c>
      <c r="F30716" s="34">
        <v>296</v>
      </c>
      <c r="G30716" s="34">
        <v>357</v>
      </c>
      <c r="H30716" s="34">
        <v>416</v>
      </c>
      <c r="I30716" s="34">
        <v>379</v>
      </c>
      <c r="J30716" s="34">
        <v>393</v>
      </c>
      <c r="K30716" s="34">
        <v>287</v>
      </c>
      <c r="L30716" s="34">
        <v>337</v>
      </c>
      <c r="M30716" s="34">
        <v>245</v>
      </c>
    </row>
    <row r="30717" spans="1:13" x14ac:dyDescent="0.2">
      <c r="A30717" s="34" t="s">
        <v>131611</v>
      </c>
      <c r="B30717" s="34">
        <v>259</v>
      </c>
      <c r="C30717" s="34">
        <v>235</v>
      </c>
      <c r="D30717" s="34">
        <v>227</v>
      </c>
      <c r="E30717" s="34">
        <v>234</v>
      </c>
      <c r="F30717" s="34">
        <v>173</v>
      </c>
      <c r="G30717" s="34">
        <v>214</v>
      </c>
      <c r="H30717" s="34">
        <v>255</v>
      </c>
      <c r="I30717" s="34">
        <v>239</v>
      </c>
      <c r="J30717" s="34">
        <v>249</v>
      </c>
      <c r="K30717" s="34">
        <v>181</v>
      </c>
      <c r="L30717" s="34">
        <v>215</v>
      </c>
      <c r="M30717" s="34">
        <v>195</v>
      </c>
    </row>
    <row r="30718" spans="1:13" x14ac:dyDescent="0.2">
      <c r="A30718" s="34" t="s">
        <v>131612</v>
      </c>
      <c r="B30718" s="34">
        <v>139</v>
      </c>
      <c r="C30718" s="34">
        <v>137</v>
      </c>
      <c r="D30718" s="34">
        <v>134</v>
      </c>
      <c r="E30718" s="34">
        <v>124</v>
      </c>
      <c r="F30718" s="34">
        <v>125</v>
      </c>
      <c r="G30718" s="34">
        <v>144</v>
      </c>
      <c r="H30718" s="34">
        <v>172</v>
      </c>
      <c r="I30718" s="34">
        <v>147</v>
      </c>
      <c r="J30718" s="34">
        <v>146</v>
      </c>
      <c r="K30718" s="34">
        <v>104</v>
      </c>
      <c r="L30718" s="34">
        <v>121</v>
      </c>
      <c r="M30718" s="34">
        <v>123</v>
      </c>
    </row>
    <row r="30719" spans="1:13" x14ac:dyDescent="0.2">
      <c r="A30719" s="34" t="s">
        <v>131613</v>
      </c>
      <c r="B30719" s="34">
        <v>113</v>
      </c>
      <c r="C30719" s="34">
        <v>130</v>
      </c>
      <c r="D30719" s="34">
        <v>158</v>
      </c>
      <c r="E30719" s="34">
        <v>162</v>
      </c>
      <c r="F30719" s="34">
        <v>145</v>
      </c>
      <c r="G30719" s="34">
        <v>143</v>
      </c>
      <c r="H30719" s="34">
        <v>165</v>
      </c>
      <c r="I30719" s="34">
        <v>135</v>
      </c>
      <c r="J30719" s="34">
        <v>138</v>
      </c>
      <c r="K30719" s="34">
        <v>118</v>
      </c>
      <c r="L30719" s="34">
        <v>149</v>
      </c>
      <c r="M30719" s="34">
        <v>118</v>
      </c>
    </row>
    <row r="30720" spans="1:13" x14ac:dyDescent="0.2">
      <c r="A30720" s="34" t="s">
        <v>131614</v>
      </c>
      <c r="B30720" s="34">
        <v>170</v>
      </c>
      <c r="C30720" s="34">
        <v>184</v>
      </c>
      <c r="D30720" s="34">
        <v>235</v>
      </c>
      <c r="E30720" s="34">
        <v>272</v>
      </c>
      <c r="F30720" s="34">
        <v>183</v>
      </c>
      <c r="G30720" s="34">
        <v>186</v>
      </c>
      <c r="H30720" s="34">
        <v>298</v>
      </c>
      <c r="I30720" s="34">
        <v>216</v>
      </c>
      <c r="J30720" s="34">
        <v>260</v>
      </c>
      <c r="K30720" s="34">
        <v>198</v>
      </c>
      <c r="L30720" s="34">
        <v>221</v>
      </c>
      <c r="M30720" s="34">
        <v>155</v>
      </c>
    </row>
    <row r="30721" spans="1:13" x14ac:dyDescent="0.2">
      <c r="A30721" s="34" t="s">
        <v>131615</v>
      </c>
      <c r="B30721" s="34">
        <v>291</v>
      </c>
      <c r="C30721" s="34">
        <v>374</v>
      </c>
      <c r="D30721" s="34">
        <v>369</v>
      </c>
      <c r="E30721" s="34">
        <v>408</v>
      </c>
      <c r="F30721" s="34">
        <v>327</v>
      </c>
      <c r="G30721" s="34">
        <v>316</v>
      </c>
      <c r="H30721" s="34">
        <v>366</v>
      </c>
      <c r="I30721" s="34">
        <v>331</v>
      </c>
      <c r="J30721" s="34">
        <v>311</v>
      </c>
      <c r="K30721" s="34">
        <v>328</v>
      </c>
      <c r="L30721" s="34">
        <v>356</v>
      </c>
      <c r="M30721" s="34">
        <v>260</v>
      </c>
    </row>
    <row r="30722" spans="1:13" x14ac:dyDescent="0.2">
      <c r="A30722" s="34" t="s">
        <v>131616</v>
      </c>
      <c r="B30722" s="34">
        <v>266</v>
      </c>
      <c r="C30722" s="34">
        <v>335</v>
      </c>
      <c r="D30722" s="34">
        <v>201</v>
      </c>
      <c r="E30722" s="34">
        <v>337</v>
      </c>
      <c r="F30722" s="34">
        <v>226</v>
      </c>
      <c r="G30722" s="34">
        <v>281</v>
      </c>
      <c r="H30722" s="34">
        <v>266</v>
      </c>
      <c r="I30722" s="34">
        <v>263</v>
      </c>
      <c r="J30722" s="34">
        <v>235</v>
      </c>
      <c r="K30722" s="34">
        <v>243</v>
      </c>
      <c r="L30722" s="34">
        <v>235</v>
      </c>
      <c r="M30722" s="34">
        <v>256</v>
      </c>
    </row>
    <row r="30723" spans="1:13" x14ac:dyDescent="0.2">
      <c r="A30723" s="34" t="s">
        <v>131617</v>
      </c>
      <c r="B30723" s="34">
        <v>645</v>
      </c>
      <c r="C30723" s="34">
        <v>665</v>
      </c>
      <c r="D30723" s="34">
        <v>617</v>
      </c>
      <c r="E30723" s="34">
        <v>767</v>
      </c>
      <c r="F30723" s="34">
        <v>575</v>
      </c>
      <c r="G30723" s="34">
        <v>604</v>
      </c>
      <c r="H30723" s="34">
        <v>712</v>
      </c>
      <c r="I30723" s="34">
        <v>750</v>
      </c>
      <c r="J30723" s="34">
        <v>766</v>
      </c>
      <c r="K30723" s="34">
        <v>560</v>
      </c>
      <c r="L30723" s="34">
        <v>633</v>
      </c>
      <c r="M30723" s="34">
        <v>599</v>
      </c>
    </row>
    <row r="30724" spans="1:13" x14ac:dyDescent="0.2">
      <c r="A30724" s="34" t="s">
        <v>131618</v>
      </c>
      <c r="B30724" s="34">
        <v>802</v>
      </c>
      <c r="C30724" s="34">
        <v>949</v>
      </c>
      <c r="D30724" s="34">
        <v>1002</v>
      </c>
      <c r="E30724" s="34">
        <v>977</v>
      </c>
      <c r="F30724" s="34">
        <v>911</v>
      </c>
      <c r="G30724" s="34">
        <v>920</v>
      </c>
      <c r="H30724" s="34">
        <v>889</v>
      </c>
      <c r="I30724" s="34">
        <v>913</v>
      </c>
      <c r="J30724" s="34">
        <v>974</v>
      </c>
      <c r="K30724" s="34">
        <v>780</v>
      </c>
      <c r="L30724" s="34">
        <v>943</v>
      </c>
      <c r="M30724" s="34">
        <v>750</v>
      </c>
    </row>
    <row r="30725" spans="1:13" x14ac:dyDescent="0.2">
      <c r="A30725" s="34" t="s">
        <v>131619</v>
      </c>
      <c r="B30725" s="34">
        <v>342</v>
      </c>
      <c r="C30725" s="34">
        <v>695</v>
      </c>
      <c r="D30725" s="34">
        <v>473</v>
      </c>
      <c r="E30725" s="34">
        <v>539</v>
      </c>
      <c r="F30725" s="34">
        <v>393</v>
      </c>
      <c r="G30725" s="34">
        <v>420</v>
      </c>
      <c r="H30725" s="34">
        <v>439</v>
      </c>
      <c r="I30725" s="34">
        <v>517</v>
      </c>
      <c r="J30725" s="34">
        <v>431</v>
      </c>
      <c r="K30725" s="34">
        <v>404</v>
      </c>
      <c r="L30725" s="34">
        <v>407</v>
      </c>
      <c r="M30725" s="34">
        <v>330</v>
      </c>
    </row>
    <row r="30726" spans="1:13" x14ac:dyDescent="0.2">
      <c r="A30726" s="34" t="s">
        <v>131620</v>
      </c>
      <c r="B30726" s="34">
        <v>437</v>
      </c>
      <c r="C30726" s="34">
        <v>363</v>
      </c>
      <c r="D30726" s="34">
        <v>509</v>
      </c>
      <c r="E30726" s="34">
        <v>448</v>
      </c>
      <c r="F30726" s="34">
        <v>442</v>
      </c>
      <c r="G30726" s="34">
        <v>355</v>
      </c>
      <c r="H30726" s="34">
        <v>466</v>
      </c>
      <c r="I30726" s="34">
        <v>346</v>
      </c>
      <c r="J30726" s="34">
        <v>375</v>
      </c>
      <c r="K30726" s="34">
        <v>319</v>
      </c>
      <c r="L30726" s="34">
        <v>383</v>
      </c>
      <c r="M30726" s="34">
        <v>318</v>
      </c>
    </row>
    <row r="30727" spans="1:13" x14ac:dyDescent="0.2">
      <c r="A30727" s="34" t="s">
        <v>131621</v>
      </c>
      <c r="B30727" s="34">
        <v>494</v>
      </c>
      <c r="C30727" s="34">
        <v>442</v>
      </c>
      <c r="D30727" s="34">
        <v>522</v>
      </c>
      <c r="E30727" s="34">
        <v>537</v>
      </c>
      <c r="F30727" s="34">
        <v>548</v>
      </c>
      <c r="G30727" s="34">
        <v>438</v>
      </c>
      <c r="H30727" s="34">
        <v>514</v>
      </c>
      <c r="I30727" s="34">
        <v>474</v>
      </c>
      <c r="J30727" s="34">
        <v>391</v>
      </c>
      <c r="K30727" s="34">
        <v>418</v>
      </c>
      <c r="L30727" s="34">
        <v>454</v>
      </c>
      <c r="M30727" s="34">
        <v>393</v>
      </c>
    </row>
    <row r="30728" spans="1:13" x14ac:dyDescent="0.2">
      <c r="A30728" s="34" t="s">
        <v>131622</v>
      </c>
      <c r="B30728" s="34">
        <v>110</v>
      </c>
      <c r="C30728" s="34">
        <v>369</v>
      </c>
      <c r="D30728" s="34">
        <v>142</v>
      </c>
      <c r="E30728" s="34">
        <v>376</v>
      </c>
      <c r="F30728" s="34">
        <v>123</v>
      </c>
      <c r="G30728" s="34">
        <v>376</v>
      </c>
      <c r="H30728" s="34">
        <v>152</v>
      </c>
      <c r="I30728" s="34">
        <v>380</v>
      </c>
      <c r="J30728" s="34">
        <v>112</v>
      </c>
      <c r="K30728" s="34">
        <v>291</v>
      </c>
      <c r="L30728" s="34">
        <v>151</v>
      </c>
      <c r="M30728" s="34">
        <v>310</v>
      </c>
    </row>
    <row r="30729" spans="1:13" x14ac:dyDescent="0.2">
      <c r="A30729" s="34" t="s">
        <v>131623</v>
      </c>
      <c r="B30729" s="34">
        <v>157</v>
      </c>
      <c r="C30729" s="34">
        <v>263</v>
      </c>
      <c r="D30729" s="34">
        <v>258</v>
      </c>
      <c r="E30729" s="34">
        <v>240</v>
      </c>
      <c r="F30729" s="34">
        <v>229</v>
      </c>
      <c r="G30729" s="34">
        <v>223</v>
      </c>
      <c r="H30729" s="34">
        <v>287</v>
      </c>
      <c r="I30729" s="34">
        <v>278</v>
      </c>
      <c r="J30729" s="34">
        <v>287</v>
      </c>
      <c r="K30729" s="34">
        <v>236</v>
      </c>
      <c r="L30729" s="34">
        <v>224</v>
      </c>
      <c r="M30729" s="34">
        <v>177</v>
      </c>
    </row>
    <row r="30730" spans="1:13" x14ac:dyDescent="0.2">
      <c r="A30730" s="34" t="s">
        <v>131624</v>
      </c>
      <c r="B30730" s="34">
        <v>190</v>
      </c>
      <c r="C30730" s="34">
        <v>203</v>
      </c>
      <c r="D30730" s="34">
        <v>175</v>
      </c>
      <c r="E30730" s="34">
        <v>252</v>
      </c>
      <c r="F30730" s="34">
        <v>177</v>
      </c>
      <c r="G30730" s="34">
        <v>175</v>
      </c>
      <c r="H30730" s="34">
        <v>232</v>
      </c>
      <c r="I30730" s="34">
        <v>197</v>
      </c>
      <c r="J30730" s="34">
        <v>178</v>
      </c>
      <c r="K30730" s="34">
        <v>169</v>
      </c>
      <c r="L30730" s="34">
        <v>172</v>
      </c>
      <c r="M30730" s="34">
        <v>193</v>
      </c>
    </row>
    <row r="30731" spans="1:13" x14ac:dyDescent="0.2">
      <c r="A30731" s="34" t="s">
        <v>131625</v>
      </c>
      <c r="B30731" s="34">
        <v>63</v>
      </c>
      <c r="C30731" s="34">
        <v>177</v>
      </c>
      <c r="D30731" s="34">
        <v>40</v>
      </c>
      <c r="E30731" s="34">
        <v>247</v>
      </c>
      <c r="F30731" s="34">
        <v>40</v>
      </c>
      <c r="G30731" s="34">
        <v>191</v>
      </c>
      <c r="H30731" s="34">
        <v>62</v>
      </c>
      <c r="I30731" s="34">
        <v>180</v>
      </c>
      <c r="J30731" s="34">
        <v>52</v>
      </c>
      <c r="K30731" s="34">
        <v>181</v>
      </c>
      <c r="L30731" s="34">
        <v>49</v>
      </c>
      <c r="M30731" s="34">
        <v>163</v>
      </c>
    </row>
    <row r="30732" spans="1:13" x14ac:dyDescent="0.2">
      <c r="A30732" s="34" t="s">
        <v>131626</v>
      </c>
      <c r="B30732" s="34">
        <v>239</v>
      </c>
      <c r="C30732" s="34">
        <v>293</v>
      </c>
      <c r="D30732" s="34">
        <v>333</v>
      </c>
      <c r="E30732" s="34">
        <v>355</v>
      </c>
      <c r="F30732" s="34">
        <v>310</v>
      </c>
      <c r="G30732" s="34">
        <v>300</v>
      </c>
      <c r="H30732" s="34">
        <v>345</v>
      </c>
      <c r="I30732" s="34">
        <v>328</v>
      </c>
      <c r="J30732" s="34">
        <v>341</v>
      </c>
      <c r="K30732" s="34">
        <v>257</v>
      </c>
      <c r="L30732" s="34">
        <v>268</v>
      </c>
      <c r="M30732" s="34">
        <v>237</v>
      </c>
    </row>
    <row r="30733" spans="1:13" x14ac:dyDescent="0.2">
      <c r="A30733" s="34" t="s">
        <v>131627</v>
      </c>
      <c r="B30733" s="34">
        <v>152</v>
      </c>
      <c r="C30733" s="34">
        <v>256</v>
      </c>
      <c r="D30733" s="34">
        <v>147</v>
      </c>
      <c r="E30733" s="34">
        <v>247</v>
      </c>
      <c r="F30733" s="34">
        <v>99</v>
      </c>
      <c r="G30733" s="34">
        <v>182</v>
      </c>
      <c r="H30733" s="34">
        <v>159</v>
      </c>
      <c r="I30733" s="34">
        <v>217</v>
      </c>
      <c r="J30733" s="34">
        <v>195</v>
      </c>
      <c r="K30733" s="34">
        <v>200</v>
      </c>
      <c r="L30733" s="34">
        <v>145</v>
      </c>
      <c r="M30733" s="34">
        <v>162</v>
      </c>
    </row>
    <row r="30734" spans="1:13" x14ac:dyDescent="0.2">
      <c r="A30734" s="34" t="s">
        <v>131628</v>
      </c>
      <c r="B30734" s="34">
        <v>142</v>
      </c>
      <c r="C30734" s="34">
        <v>149</v>
      </c>
      <c r="D30734" s="34">
        <v>166</v>
      </c>
      <c r="E30734" s="34">
        <v>128</v>
      </c>
      <c r="F30734" s="34">
        <v>138</v>
      </c>
      <c r="G30734" s="34">
        <v>155</v>
      </c>
      <c r="H30734" s="34">
        <v>169</v>
      </c>
      <c r="I30734" s="34">
        <v>156</v>
      </c>
      <c r="J30734" s="34">
        <v>181</v>
      </c>
      <c r="K30734" s="34">
        <v>139</v>
      </c>
      <c r="L30734" s="34">
        <v>189</v>
      </c>
      <c r="M30734" s="34">
        <v>124</v>
      </c>
    </row>
    <row r="30735" spans="1:13" x14ac:dyDescent="0.2">
      <c r="A30735" s="34" t="s">
        <v>131629</v>
      </c>
      <c r="B30735" s="34">
        <v>660</v>
      </c>
      <c r="C30735" s="34">
        <v>452</v>
      </c>
      <c r="D30735" s="34">
        <v>592</v>
      </c>
      <c r="E30735" s="34">
        <v>584</v>
      </c>
      <c r="F30735" s="34">
        <v>546</v>
      </c>
      <c r="G30735" s="34">
        <v>474</v>
      </c>
      <c r="H30735" s="34">
        <v>629</v>
      </c>
      <c r="I30735" s="34">
        <v>539</v>
      </c>
      <c r="J30735" s="34">
        <v>507</v>
      </c>
      <c r="K30735" s="34">
        <v>442</v>
      </c>
      <c r="L30735" s="34">
        <v>545</v>
      </c>
      <c r="M30735" s="34">
        <v>411</v>
      </c>
    </row>
    <row r="30736" spans="1:13" x14ac:dyDescent="0.2">
      <c r="A30736" s="34" t="s">
        <v>131630</v>
      </c>
      <c r="B30736" s="34">
        <v>148</v>
      </c>
      <c r="C30736" s="34">
        <v>196</v>
      </c>
      <c r="D30736" s="34">
        <v>169</v>
      </c>
      <c r="E30736" s="34">
        <v>214</v>
      </c>
      <c r="F30736" s="34">
        <v>154</v>
      </c>
      <c r="G30736" s="34">
        <v>225</v>
      </c>
      <c r="H30736" s="34">
        <v>206</v>
      </c>
      <c r="I30736" s="34">
        <v>198</v>
      </c>
      <c r="J30736" s="34">
        <v>211</v>
      </c>
      <c r="K30736" s="34">
        <v>182</v>
      </c>
      <c r="L30736" s="34">
        <v>165</v>
      </c>
      <c r="M30736" s="34">
        <v>163</v>
      </c>
    </row>
    <row r="30737" spans="1:13" x14ac:dyDescent="0.2">
      <c r="A30737" s="34" t="s">
        <v>131631</v>
      </c>
      <c r="B30737" s="34">
        <v>251</v>
      </c>
      <c r="C30737" s="34">
        <v>271</v>
      </c>
      <c r="D30737" s="34">
        <v>349</v>
      </c>
      <c r="E30737" s="34">
        <v>405</v>
      </c>
      <c r="F30737" s="34">
        <v>284</v>
      </c>
      <c r="G30737" s="34">
        <v>348</v>
      </c>
      <c r="H30737" s="34">
        <v>365</v>
      </c>
      <c r="I30737" s="34">
        <v>346</v>
      </c>
      <c r="J30737" s="34">
        <v>352</v>
      </c>
      <c r="K30737" s="34">
        <v>315</v>
      </c>
      <c r="L30737" s="34">
        <v>306</v>
      </c>
      <c r="M30737" s="34">
        <v>312</v>
      </c>
    </row>
    <row r="30738" spans="1:13" x14ac:dyDescent="0.2">
      <c r="A30738" s="34" t="s">
        <v>131632</v>
      </c>
      <c r="B30738" s="34">
        <v>175</v>
      </c>
      <c r="C30738" s="34">
        <v>171</v>
      </c>
      <c r="D30738" s="34">
        <v>180</v>
      </c>
      <c r="E30738" s="34">
        <v>231</v>
      </c>
      <c r="F30738" s="34">
        <v>122</v>
      </c>
      <c r="G30738" s="34">
        <v>204</v>
      </c>
      <c r="H30738" s="34">
        <v>188</v>
      </c>
      <c r="I30738" s="34">
        <v>239</v>
      </c>
      <c r="J30738" s="34">
        <v>166</v>
      </c>
      <c r="K30738" s="34">
        <v>153</v>
      </c>
      <c r="L30738" s="34">
        <v>201</v>
      </c>
      <c r="M30738" s="34">
        <v>170</v>
      </c>
    </row>
    <row r="30739" spans="1:13" x14ac:dyDescent="0.2">
      <c r="A30739" s="34" t="s">
        <v>131633</v>
      </c>
      <c r="B30739" s="34">
        <v>617</v>
      </c>
      <c r="C30739" s="34">
        <v>543</v>
      </c>
      <c r="D30739" s="34">
        <v>467</v>
      </c>
      <c r="E30739" s="34">
        <v>517</v>
      </c>
      <c r="F30739" s="34">
        <v>569</v>
      </c>
      <c r="G30739" s="34">
        <v>554</v>
      </c>
      <c r="H30739" s="34">
        <v>589</v>
      </c>
      <c r="I30739" s="34">
        <v>511</v>
      </c>
      <c r="J30739" s="34">
        <v>497</v>
      </c>
      <c r="K30739" s="34">
        <v>474</v>
      </c>
      <c r="L30739" s="34">
        <v>540</v>
      </c>
      <c r="M30739" s="34">
        <v>436</v>
      </c>
    </row>
    <row r="30740" spans="1:13" x14ac:dyDescent="0.2">
      <c r="A30740" s="34" t="s">
        <v>131634</v>
      </c>
      <c r="B30740" s="34">
        <v>142</v>
      </c>
      <c r="C30740" s="34">
        <v>562</v>
      </c>
      <c r="D30740" s="34">
        <v>129</v>
      </c>
      <c r="E30740" s="34">
        <v>641</v>
      </c>
      <c r="F30740" s="34">
        <v>117</v>
      </c>
      <c r="G30740" s="34">
        <v>546</v>
      </c>
      <c r="H30740" s="34">
        <v>133</v>
      </c>
      <c r="I30740" s="34">
        <v>583</v>
      </c>
      <c r="J30740" s="34">
        <v>165</v>
      </c>
      <c r="K30740" s="34">
        <v>461</v>
      </c>
      <c r="L30740" s="34">
        <v>162</v>
      </c>
      <c r="M30740" s="34">
        <v>477</v>
      </c>
    </row>
    <row r="30741" spans="1:13" x14ac:dyDescent="0.2">
      <c r="A30741" s="34" t="s">
        <v>131635</v>
      </c>
      <c r="B30741" s="34">
        <v>380</v>
      </c>
      <c r="C30741" s="34">
        <v>521</v>
      </c>
      <c r="D30741" s="34">
        <v>347</v>
      </c>
      <c r="E30741" s="34">
        <v>509</v>
      </c>
      <c r="F30741" s="34">
        <v>369</v>
      </c>
      <c r="G30741" s="34">
        <v>510</v>
      </c>
      <c r="H30741" s="34">
        <v>383</v>
      </c>
      <c r="I30741" s="34">
        <v>520</v>
      </c>
      <c r="J30741" s="34">
        <v>394</v>
      </c>
      <c r="K30741" s="34">
        <v>478</v>
      </c>
      <c r="L30741" s="34">
        <v>416</v>
      </c>
      <c r="M30741" s="34">
        <v>391</v>
      </c>
    </row>
    <row r="30742" spans="1:13" x14ac:dyDescent="0.2">
      <c r="A30742" s="34" t="s">
        <v>131636</v>
      </c>
      <c r="B30742" s="34">
        <v>348</v>
      </c>
      <c r="C30742" s="34">
        <v>327</v>
      </c>
      <c r="D30742" s="34">
        <v>350</v>
      </c>
      <c r="E30742" s="34">
        <v>419</v>
      </c>
      <c r="F30742" s="34">
        <v>385</v>
      </c>
      <c r="G30742" s="34">
        <v>361</v>
      </c>
      <c r="H30742" s="34">
        <v>384</v>
      </c>
      <c r="I30742" s="34">
        <v>313</v>
      </c>
      <c r="J30742" s="34">
        <v>402</v>
      </c>
      <c r="K30742" s="34">
        <v>313</v>
      </c>
      <c r="L30742" s="34">
        <v>346</v>
      </c>
      <c r="M30742" s="34">
        <v>322</v>
      </c>
    </row>
    <row r="30743" spans="1:13" x14ac:dyDescent="0.2">
      <c r="A30743" s="34" t="s">
        <v>131637</v>
      </c>
      <c r="B30743" s="34">
        <v>453</v>
      </c>
      <c r="C30743" s="34">
        <v>663</v>
      </c>
      <c r="D30743" s="34">
        <v>630</v>
      </c>
      <c r="E30743" s="34">
        <v>718</v>
      </c>
      <c r="F30743" s="34">
        <v>477</v>
      </c>
      <c r="G30743" s="34">
        <v>593</v>
      </c>
      <c r="H30743" s="34">
        <v>586</v>
      </c>
      <c r="I30743" s="34">
        <v>651</v>
      </c>
      <c r="J30743" s="34">
        <v>607</v>
      </c>
      <c r="K30743" s="34">
        <v>551</v>
      </c>
      <c r="L30743" s="34">
        <v>628</v>
      </c>
      <c r="M30743" s="34">
        <v>518</v>
      </c>
    </row>
    <row r="30744" spans="1:13" x14ac:dyDescent="0.2">
      <c r="A30744" s="34" t="s">
        <v>131638</v>
      </c>
      <c r="B30744" s="34">
        <v>431</v>
      </c>
      <c r="C30744" s="34">
        <v>327</v>
      </c>
      <c r="D30744" s="34">
        <v>413</v>
      </c>
      <c r="E30744" s="34">
        <v>462</v>
      </c>
      <c r="F30744" s="34">
        <v>395</v>
      </c>
      <c r="G30744" s="34">
        <v>371</v>
      </c>
      <c r="H30744" s="34">
        <v>438</v>
      </c>
      <c r="I30744" s="34">
        <v>371</v>
      </c>
      <c r="J30744" s="34">
        <v>406</v>
      </c>
      <c r="K30744" s="34">
        <v>357</v>
      </c>
      <c r="L30744" s="34">
        <v>332</v>
      </c>
      <c r="M30744" s="34">
        <v>354</v>
      </c>
    </row>
    <row r="30745" spans="1:13" x14ac:dyDescent="0.2">
      <c r="A30745" s="34" t="s">
        <v>131639</v>
      </c>
      <c r="B30745" s="34">
        <v>708</v>
      </c>
      <c r="C30745" s="34">
        <v>754</v>
      </c>
      <c r="D30745" s="34">
        <v>729</v>
      </c>
      <c r="E30745" s="34">
        <v>786</v>
      </c>
      <c r="F30745" s="34">
        <v>605</v>
      </c>
      <c r="G30745" s="34">
        <v>643</v>
      </c>
      <c r="H30745" s="34">
        <v>822</v>
      </c>
      <c r="I30745" s="34">
        <v>687</v>
      </c>
      <c r="J30745" s="34">
        <v>715</v>
      </c>
      <c r="K30745" s="34">
        <v>578</v>
      </c>
      <c r="L30745" s="34">
        <v>703</v>
      </c>
      <c r="M30745" s="34">
        <v>568</v>
      </c>
    </row>
    <row r="30746" spans="1:13" x14ac:dyDescent="0.2">
      <c r="A30746" s="34" t="s">
        <v>131640</v>
      </c>
      <c r="B30746" s="34">
        <v>407</v>
      </c>
      <c r="C30746" s="34">
        <v>502</v>
      </c>
      <c r="D30746" s="34">
        <v>463</v>
      </c>
      <c r="E30746" s="34">
        <v>495</v>
      </c>
      <c r="F30746" s="34">
        <v>467</v>
      </c>
      <c r="G30746" s="34">
        <v>369</v>
      </c>
      <c r="H30746" s="34">
        <v>450</v>
      </c>
      <c r="I30746" s="34">
        <v>516</v>
      </c>
      <c r="J30746" s="34">
        <v>449</v>
      </c>
      <c r="K30746" s="34">
        <v>384</v>
      </c>
      <c r="L30746" s="34">
        <v>419</v>
      </c>
      <c r="M30746" s="34">
        <v>362</v>
      </c>
    </row>
    <row r="30747" spans="1:13" x14ac:dyDescent="0.2">
      <c r="A30747" s="34" t="s">
        <v>131641</v>
      </c>
      <c r="B30747" s="34">
        <v>331</v>
      </c>
      <c r="C30747" s="34">
        <v>304</v>
      </c>
      <c r="D30747" s="34">
        <v>328</v>
      </c>
      <c r="E30747" s="34">
        <v>352</v>
      </c>
      <c r="F30747" s="34">
        <v>249</v>
      </c>
      <c r="G30747" s="34">
        <v>336</v>
      </c>
      <c r="H30747" s="34">
        <v>352</v>
      </c>
      <c r="I30747" s="34">
        <v>331</v>
      </c>
      <c r="J30747" s="34">
        <v>361</v>
      </c>
      <c r="K30747" s="34">
        <v>270</v>
      </c>
      <c r="L30747" s="34">
        <v>345</v>
      </c>
      <c r="M30747" s="34">
        <v>313</v>
      </c>
    </row>
    <row r="30748" spans="1:13" x14ac:dyDescent="0.2">
      <c r="A30748" s="34" t="s">
        <v>131642</v>
      </c>
      <c r="B30748" s="34">
        <v>179</v>
      </c>
      <c r="C30748" s="34">
        <v>360</v>
      </c>
      <c r="D30748" s="34">
        <v>232</v>
      </c>
      <c r="E30748" s="34">
        <v>424</v>
      </c>
      <c r="F30748" s="34">
        <v>226</v>
      </c>
      <c r="G30748" s="34">
        <v>356</v>
      </c>
      <c r="H30748" s="34">
        <v>298</v>
      </c>
      <c r="I30748" s="34">
        <v>403</v>
      </c>
      <c r="J30748" s="34">
        <v>259</v>
      </c>
      <c r="K30748" s="34">
        <v>321</v>
      </c>
      <c r="L30748" s="34">
        <v>274</v>
      </c>
      <c r="M30748" s="34">
        <v>275</v>
      </c>
    </row>
    <row r="30749" spans="1:13" x14ac:dyDescent="0.2">
      <c r="A30749" s="34" t="s">
        <v>131643</v>
      </c>
      <c r="B30749" s="34">
        <v>353</v>
      </c>
      <c r="C30749" s="34">
        <v>362</v>
      </c>
      <c r="D30749" s="34">
        <v>377</v>
      </c>
      <c r="E30749" s="34">
        <v>373</v>
      </c>
      <c r="F30749" s="34">
        <v>368</v>
      </c>
      <c r="G30749" s="34">
        <v>337</v>
      </c>
      <c r="H30749" s="34">
        <v>336</v>
      </c>
      <c r="I30749" s="34">
        <v>402</v>
      </c>
      <c r="J30749" s="34">
        <v>356</v>
      </c>
      <c r="K30749" s="34">
        <v>337</v>
      </c>
      <c r="L30749" s="34">
        <v>331</v>
      </c>
      <c r="M30749" s="34">
        <v>317</v>
      </c>
    </row>
    <row r="30750" spans="1:13" x14ac:dyDescent="0.2">
      <c r="A30750" s="34" t="s">
        <v>131644</v>
      </c>
      <c r="B30750" s="34">
        <v>318</v>
      </c>
      <c r="C30750" s="34">
        <v>432</v>
      </c>
      <c r="D30750" s="34">
        <v>413</v>
      </c>
      <c r="E30750" s="34">
        <v>488</v>
      </c>
      <c r="F30750" s="34">
        <v>343</v>
      </c>
      <c r="G30750" s="34">
        <v>425</v>
      </c>
      <c r="H30750" s="34">
        <v>363</v>
      </c>
      <c r="I30750" s="34">
        <v>460</v>
      </c>
      <c r="J30750" s="34">
        <v>453</v>
      </c>
      <c r="K30750" s="34">
        <v>417</v>
      </c>
      <c r="L30750" s="34">
        <v>351</v>
      </c>
      <c r="M30750" s="34">
        <v>351</v>
      </c>
    </row>
    <row r="30751" spans="1:13" x14ac:dyDescent="0.2">
      <c r="A30751" s="34" t="s">
        <v>131645</v>
      </c>
      <c r="B30751" s="34">
        <v>356</v>
      </c>
      <c r="C30751" s="34">
        <v>484</v>
      </c>
      <c r="D30751" s="34">
        <v>453</v>
      </c>
      <c r="E30751" s="34">
        <v>480</v>
      </c>
      <c r="F30751" s="34">
        <v>334</v>
      </c>
      <c r="G30751" s="34">
        <v>453</v>
      </c>
      <c r="H30751" s="34">
        <v>571</v>
      </c>
      <c r="I30751" s="34">
        <v>433</v>
      </c>
      <c r="J30751" s="34">
        <v>457</v>
      </c>
      <c r="K30751" s="34">
        <v>375</v>
      </c>
      <c r="L30751" s="34">
        <v>423</v>
      </c>
      <c r="M30751" s="34">
        <v>357</v>
      </c>
    </row>
    <row r="30752" spans="1:13" x14ac:dyDescent="0.2">
      <c r="A30752" s="34" t="s">
        <v>131646</v>
      </c>
      <c r="B30752" s="34">
        <v>265</v>
      </c>
      <c r="C30752" s="34">
        <v>332</v>
      </c>
      <c r="D30752" s="34">
        <v>333</v>
      </c>
      <c r="E30752" s="34">
        <v>412</v>
      </c>
      <c r="F30752" s="34">
        <v>293</v>
      </c>
      <c r="G30752" s="34">
        <v>368</v>
      </c>
      <c r="H30752" s="34">
        <v>333</v>
      </c>
      <c r="I30752" s="34">
        <v>421</v>
      </c>
      <c r="J30752" s="34">
        <v>326</v>
      </c>
      <c r="K30752" s="34">
        <v>277</v>
      </c>
      <c r="L30752" s="34">
        <v>316</v>
      </c>
      <c r="M30752" s="34">
        <v>304</v>
      </c>
    </row>
    <row r="30753" spans="1:13" x14ac:dyDescent="0.2">
      <c r="A30753" s="34" t="s">
        <v>131647</v>
      </c>
      <c r="B30753" s="34">
        <v>221</v>
      </c>
      <c r="C30753" s="34">
        <v>261</v>
      </c>
      <c r="D30753" s="34">
        <v>230</v>
      </c>
      <c r="E30753" s="34">
        <v>287</v>
      </c>
      <c r="F30753" s="34">
        <v>204</v>
      </c>
      <c r="G30753" s="34">
        <v>228</v>
      </c>
      <c r="H30753" s="34">
        <v>262</v>
      </c>
      <c r="I30753" s="34">
        <v>255</v>
      </c>
      <c r="J30753" s="34">
        <v>259</v>
      </c>
      <c r="K30753" s="34">
        <v>210</v>
      </c>
      <c r="L30753" s="34">
        <v>263</v>
      </c>
      <c r="M30753" s="34">
        <v>165</v>
      </c>
    </row>
    <row r="30754" spans="1:13" x14ac:dyDescent="0.2">
      <c r="A30754" s="34" t="s">
        <v>131648</v>
      </c>
      <c r="B30754" s="34">
        <v>155</v>
      </c>
      <c r="C30754" s="34">
        <v>164</v>
      </c>
      <c r="D30754" s="34">
        <v>179</v>
      </c>
      <c r="E30754" s="34">
        <v>212</v>
      </c>
      <c r="F30754" s="34">
        <v>152</v>
      </c>
      <c r="G30754" s="34">
        <v>207</v>
      </c>
      <c r="H30754" s="34">
        <v>194</v>
      </c>
      <c r="I30754" s="34">
        <v>193</v>
      </c>
      <c r="J30754" s="34">
        <v>237</v>
      </c>
      <c r="K30754" s="34">
        <v>183</v>
      </c>
      <c r="L30754" s="34">
        <v>160</v>
      </c>
      <c r="M30754" s="34">
        <v>160</v>
      </c>
    </row>
    <row r="30755" spans="1:13" x14ac:dyDescent="0.2">
      <c r="A30755" s="34" t="s">
        <v>131649</v>
      </c>
      <c r="B30755" s="34">
        <v>167</v>
      </c>
      <c r="C30755" s="34">
        <v>320</v>
      </c>
      <c r="D30755" s="34">
        <v>260</v>
      </c>
      <c r="E30755" s="34">
        <v>310</v>
      </c>
      <c r="F30755" s="34">
        <v>253</v>
      </c>
      <c r="G30755" s="34">
        <v>307</v>
      </c>
      <c r="H30755" s="34">
        <v>287</v>
      </c>
      <c r="I30755" s="34">
        <v>293</v>
      </c>
      <c r="J30755" s="34">
        <v>255</v>
      </c>
      <c r="K30755" s="34">
        <v>244</v>
      </c>
      <c r="L30755" s="34">
        <v>239</v>
      </c>
      <c r="M30755" s="34">
        <v>213</v>
      </c>
    </row>
    <row r="30756" spans="1:13" x14ac:dyDescent="0.2">
      <c r="A30756" s="34" t="s">
        <v>131650</v>
      </c>
      <c r="B30756" s="34">
        <v>185</v>
      </c>
      <c r="C30756" s="34">
        <v>224</v>
      </c>
      <c r="D30756" s="34">
        <v>199</v>
      </c>
      <c r="E30756" s="34">
        <v>266</v>
      </c>
      <c r="F30756" s="34">
        <v>232</v>
      </c>
      <c r="G30756" s="34">
        <v>222</v>
      </c>
      <c r="H30756" s="34">
        <v>241</v>
      </c>
      <c r="I30756" s="34">
        <v>260</v>
      </c>
      <c r="J30756" s="34">
        <v>189</v>
      </c>
      <c r="K30756" s="34">
        <v>179</v>
      </c>
      <c r="L30756" s="34">
        <v>220</v>
      </c>
      <c r="M30756" s="34">
        <v>209</v>
      </c>
    </row>
    <row r="30757" spans="1:13" x14ac:dyDescent="0.2">
      <c r="A30757" s="34" t="s">
        <v>131651</v>
      </c>
      <c r="B30757" s="34">
        <v>309</v>
      </c>
      <c r="C30757" s="34">
        <v>549</v>
      </c>
      <c r="D30757" s="34">
        <v>346</v>
      </c>
      <c r="E30757" s="34">
        <v>636</v>
      </c>
      <c r="F30757" s="34">
        <v>308</v>
      </c>
      <c r="G30757" s="34">
        <v>622</v>
      </c>
      <c r="H30757" s="34">
        <v>349</v>
      </c>
      <c r="I30757" s="34">
        <v>547</v>
      </c>
      <c r="J30757" s="34">
        <v>296</v>
      </c>
      <c r="K30757" s="34">
        <v>484</v>
      </c>
      <c r="L30757" s="34">
        <v>384</v>
      </c>
      <c r="M30757" s="34">
        <v>448</v>
      </c>
    </row>
    <row r="30758" spans="1:13" x14ac:dyDescent="0.2">
      <c r="A30758" s="34" t="s">
        <v>131652</v>
      </c>
      <c r="B30758" s="34">
        <v>357</v>
      </c>
      <c r="C30758" s="34">
        <v>387</v>
      </c>
      <c r="D30758" s="34">
        <v>430</v>
      </c>
      <c r="E30758" s="34">
        <v>367</v>
      </c>
      <c r="F30758" s="34">
        <v>394</v>
      </c>
      <c r="G30758" s="34">
        <v>380</v>
      </c>
      <c r="H30758" s="34">
        <v>446</v>
      </c>
      <c r="I30758" s="34">
        <v>437</v>
      </c>
      <c r="J30758" s="34">
        <v>415</v>
      </c>
      <c r="K30758" s="34">
        <v>392</v>
      </c>
      <c r="L30758" s="34">
        <v>371</v>
      </c>
      <c r="M30758" s="34">
        <v>336</v>
      </c>
    </row>
    <row r="30759" spans="1:13" x14ac:dyDescent="0.2">
      <c r="A30759" s="34" t="s">
        <v>131653</v>
      </c>
      <c r="B30759" s="34">
        <v>209</v>
      </c>
      <c r="C30759" s="34">
        <v>320</v>
      </c>
      <c r="D30759" s="34">
        <v>286</v>
      </c>
      <c r="E30759" s="34">
        <v>329</v>
      </c>
      <c r="F30759" s="34">
        <v>250</v>
      </c>
      <c r="G30759" s="34">
        <v>331</v>
      </c>
      <c r="H30759" s="34">
        <v>334</v>
      </c>
      <c r="I30759" s="34">
        <v>351</v>
      </c>
      <c r="J30759" s="34">
        <v>260</v>
      </c>
      <c r="K30759" s="34">
        <v>262</v>
      </c>
      <c r="L30759" s="34">
        <v>345</v>
      </c>
      <c r="M30759" s="34">
        <v>254</v>
      </c>
    </row>
    <row r="30760" spans="1:13" x14ac:dyDescent="0.2">
      <c r="A30760" s="34" t="s">
        <v>131654</v>
      </c>
      <c r="B30760" s="34">
        <v>297</v>
      </c>
      <c r="C30760" s="34">
        <v>394</v>
      </c>
      <c r="D30760" s="34">
        <v>433</v>
      </c>
      <c r="E30760" s="34">
        <v>388</v>
      </c>
      <c r="F30760" s="34">
        <v>363</v>
      </c>
      <c r="G30760" s="34">
        <v>357</v>
      </c>
      <c r="H30760" s="34">
        <v>411</v>
      </c>
      <c r="I30760" s="34">
        <v>367</v>
      </c>
      <c r="J30760" s="34">
        <v>380</v>
      </c>
      <c r="K30760" s="34">
        <v>312</v>
      </c>
      <c r="L30760" s="34">
        <v>405</v>
      </c>
      <c r="M30760" s="34">
        <v>315</v>
      </c>
    </row>
    <row r="30761" spans="1:13" x14ac:dyDescent="0.2">
      <c r="A30761" s="34" t="s">
        <v>131655</v>
      </c>
      <c r="B30761" s="34">
        <v>357</v>
      </c>
      <c r="C30761" s="34">
        <v>483</v>
      </c>
      <c r="D30761" s="34">
        <v>365</v>
      </c>
      <c r="E30761" s="34">
        <v>478</v>
      </c>
      <c r="F30761" s="34">
        <v>346</v>
      </c>
      <c r="G30761" s="34">
        <v>399</v>
      </c>
      <c r="H30761" s="34">
        <v>508</v>
      </c>
      <c r="I30761" s="34">
        <v>456</v>
      </c>
      <c r="J30761" s="34">
        <v>435</v>
      </c>
      <c r="K30761" s="34">
        <v>397</v>
      </c>
      <c r="L30761" s="34">
        <v>385</v>
      </c>
      <c r="M30761" s="34">
        <v>418</v>
      </c>
    </row>
    <row r="30762" spans="1:13" x14ac:dyDescent="0.2">
      <c r="A30762" s="34" t="s">
        <v>131656</v>
      </c>
      <c r="B30762" s="34">
        <v>337</v>
      </c>
      <c r="C30762" s="34">
        <v>488</v>
      </c>
      <c r="D30762" s="34">
        <v>392</v>
      </c>
      <c r="E30762" s="34">
        <v>424</v>
      </c>
      <c r="F30762" s="34">
        <v>399</v>
      </c>
      <c r="G30762" s="34">
        <v>371</v>
      </c>
      <c r="H30762" s="34">
        <v>377</v>
      </c>
      <c r="I30762" s="34">
        <v>413</v>
      </c>
      <c r="J30762" s="34">
        <v>405</v>
      </c>
      <c r="K30762" s="34">
        <v>332</v>
      </c>
      <c r="L30762" s="34">
        <v>352</v>
      </c>
      <c r="M30762" s="34">
        <v>301</v>
      </c>
    </row>
    <row r="30763" spans="1:13" x14ac:dyDescent="0.2">
      <c r="A30763" s="34" t="s">
        <v>131657</v>
      </c>
      <c r="B30763" s="34">
        <v>295</v>
      </c>
      <c r="C30763" s="34">
        <v>441</v>
      </c>
      <c r="D30763" s="34">
        <v>355</v>
      </c>
      <c r="E30763" s="34">
        <v>433</v>
      </c>
      <c r="F30763" s="34">
        <v>273</v>
      </c>
      <c r="G30763" s="34">
        <v>396</v>
      </c>
      <c r="H30763" s="34">
        <v>364</v>
      </c>
      <c r="I30763" s="34">
        <v>406</v>
      </c>
      <c r="J30763" s="34">
        <v>390</v>
      </c>
      <c r="K30763" s="34">
        <v>348</v>
      </c>
      <c r="L30763" s="34">
        <v>345</v>
      </c>
      <c r="M30763" s="34">
        <v>319</v>
      </c>
    </row>
    <row r="30764" spans="1:13" x14ac:dyDescent="0.2">
      <c r="A30764" s="34" t="s">
        <v>131658</v>
      </c>
      <c r="B30764" s="34">
        <v>337</v>
      </c>
      <c r="C30764" s="34">
        <v>408</v>
      </c>
      <c r="D30764" s="34">
        <v>388</v>
      </c>
      <c r="E30764" s="34">
        <v>467</v>
      </c>
      <c r="F30764" s="34">
        <v>307</v>
      </c>
      <c r="G30764" s="34">
        <v>368</v>
      </c>
      <c r="H30764" s="34">
        <v>341</v>
      </c>
      <c r="I30764" s="34">
        <v>390</v>
      </c>
      <c r="J30764" s="34">
        <v>395</v>
      </c>
      <c r="K30764" s="34">
        <v>315</v>
      </c>
      <c r="L30764" s="34">
        <v>405</v>
      </c>
      <c r="M30764" s="34">
        <v>314</v>
      </c>
    </row>
    <row r="30765" spans="1:13" x14ac:dyDescent="0.2">
      <c r="A30765" s="34" t="s">
        <v>131659</v>
      </c>
      <c r="B30765" s="34">
        <v>404</v>
      </c>
      <c r="C30765" s="34">
        <v>429</v>
      </c>
      <c r="D30765" s="34">
        <v>465</v>
      </c>
      <c r="E30765" s="34">
        <v>466</v>
      </c>
      <c r="F30765" s="34">
        <v>362</v>
      </c>
      <c r="G30765" s="34">
        <v>439</v>
      </c>
      <c r="H30765" s="34">
        <v>439</v>
      </c>
      <c r="I30765" s="34">
        <v>419</v>
      </c>
      <c r="J30765" s="34">
        <v>410</v>
      </c>
      <c r="K30765" s="34">
        <v>352</v>
      </c>
      <c r="L30765" s="34">
        <v>420</v>
      </c>
      <c r="M30765" s="34">
        <v>357</v>
      </c>
    </row>
    <row r="30766" spans="1:13" x14ac:dyDescent="0.2">
      <c r="A30766" s="34" t="s">
        <v>131660</v>
      </c>
      <c r="B30766" s="34">
        <v>585</v>
      </c>
      <c r="C30766" s="34">
        <v>647</v>
      </c>
      <c r="D30766" s="34">
        <v>650</v>
      </c>
      <c r="E30766" s="34">
        <v>704</v>
      </c>
      <c r="F30766" s="34">
        <v>599</v>
      </c>
      <c r="G30766" s="34">
        <v>567</v>
      </c>
      <c r="H30766" s="34">
        <v>676</v>
      </c>
      <c r="I30766" s="34">
        <v>623</v>
      </c>
      <c r="J30766" s="34">
        <v>717</v>
      </c>
      <c r="K30766" s="34">
        <v>563</v>
      </c>
      <c r="L30766" s="34">
        <v>530</v>
      </c>
      <c r="M30766" s="34">
        <v>479</v>
      </c>
    </row>
    <row r="30767" spans="1:13" x14ac:dyDescent="0.2">
      <c r="A30767" s="34" t="s">
        <v>131661</v>
      </c>
      <c r="B30767" s="34">
        <v>539</v>
      </c>
      <c r="C30767" s="34">
        <v>649</v>
      </c>
      <c r="D30767" s="34">
        <v>662</v>
      </c>
      <c r="E30767" s="34">
        <v>709</v>
      </c>
      <c r="F30767" s="34">
        <v>488</v>
      </c>
      <c r="G30767" s="34">
        <v>582</v>
      </c>
      <c r="H30767" s="34">
        <v>604</v>
      </c>
      <c r="I30767" s="34">
        <v>561</v>
      </c>
      <c r="J30767" s="34">
        <v>606</v>
      </c>
      <c r="K30767" s="34">
        <v>520</v>
      </c>
      <c r="L30767" s="34">
        <v>536</v>
      </c>
      <c r="M30767" s="34">
        <v>482</v>
      </c>
    </row>
    <row r="30768" spans="1:13" x14ac:dyDescent="0.2">
      <c r="A30768" s="34" t="s">
        <v>131662</v>
      </c>
      <c r="B30768" s="34">
        <v>358</v>
      </c>
      <c r="C30768" s="34">
        <v>421</v>
      </c>
      <c r="D30768" s="34">
        <v>430</v>
      </c>
      <c r="E30768" s="34">
        <v>455</v>
      </c>
      <c r="F30768" s="34">
        <v>385</v>
      </c>
      <c r="G30768" s="34">
        <v>483</v>
      </c>
      <c r="H30768" s="34">
        <v>418</v>
      </c>
      <c r="I30768" s="34">
        <v>440</v>
      </c>
      <c r="J30768" s="34">
        <v>396</v>
      </c>
      <c r="K30768" s="34">
        <v>349</v>
      </c>
      <c r="L30768" s="34">
        <v>378</v>
      </c>
      <c r="M30768" s="34">
        <v>377</v>
      </c>
    </row>
    <row r="30769" spans="1:13" x14ac:dyDescent="0.2">
      <c r="A30769" s="34" t="s">
        <v>131663</v>
      </c>
      <c r="B30769" s="34">
        <v>734</v>
      </c>
      <c r="C30769" s="34">
        <v>780</v>
      </c>
      <c r="D30769" s="34">
        <v>744</v>
      </c>
      <c r="E30769" s="34">
        <v>754</v>
      </c>
      <c r="F30769" s="34">
        <v>699</v>
      </c>
      <c r="G30769" s="34">
        <v>710</v>
      </c>
      <c r="H30769" s="34">
        <v>821</v>
      </c>
      <c r="I30769" s="34">
        <v>732</v>
      </c>
      <c r="J30769" s="34">
        <v>767</v>
      </c>
      <c r="K30769" s="34">
        <v>623</v>
      </c>
      <c r="L30769" s="34">
        <v>779</v>
      </c>
      <c r="M30769" s="34">
        <v>576</v>
      </c>
    </row>
    <row r="30770" spans="1:13" x14ac:dyDescent="0.2">
      <c r="A30770" s="34" t="s">
        <v>131664</v>
      </c>
      <c r="B30770" s="34">
        <v>952</v>
      </c>
      <c r="C30770" s="34">
        <v>1022</v>
      </c>
      <c r="D30770" s="34">
        <v>1134</v>
      </c>
      <c r="E30770" s="34">
        <v>1075</v>
      </c>
      <c r="F30770" s="34">
        <v>1009</v>
      </c>
      <c r="G30770" s="34">
        <v>914</v>
      </c>
      <c r="H30770" s="34">
        <v>1107</v>
      </c>
      <c r="I30770" s="34">
        <v>987</v>
      </c>
      <c r="J30770" s="34">
        <v>1116</v>
      </c>
      <c r="K30770" s="34">
        <v>760</v>
      </c>
      <c r="L30770" s="34">
        <v>925</v>
      </c>
      <c r="M30770" s="34">
        <v>779</v>
      </c>
    </row>
    <row r="30771" spans="1:13" x14ac:dyDescent="0.2">
      <c r="A30771" s="34" t="s">
        <v>131665</v>
      </c>
      <c r="B30771" s="34">
        <v>274</v>
      </c>
      <c r="C30771" s="34">
        <v>325</v>
      </c>
      <c r="D30771" s="34">
        <v>273</v>
      </c>
      <c r="E30771" s="34">
        <v>329</v>
      </c>
      <c r="F30771" s="34">
        <v>268</v>
      </c>
      <c r="G30771" s="34">
        <v>349</v>
      </c>
      <c r="H30771" s="34">
        <v>348</v>
      </c>
      <c r="I30771" s="34">
        <v>336</v>
      </c>
      <c r="J30771" s="34">
        <v>301</v>
      </c>
      <c r="K30771" s="34">
        <v>257</v>
      </c>
      <c r="L30771" s="34">
        <v>255</v>
      </c>
      <c r="M30771" s="34">
        <v>249</v>
      </c>
    </row>
    <row r="30772" spans="1:13" x14ac:dyDescent="0.2">
      <c r="A30772" s="34" t="s">
        <v>131666</v>
      </c>
      <c r="B30772" s="34">
        <v>451</v>
      </c>
      <c r="C30772" s="34">
        <v>405</v>
      </c>
      <c r="D30772" s="34">
        <v>352</v>
      </c>
      <c r="E30772" s="34">
        <v>509</v>
      </c>
      <c r="F30772" s="34">
        <v>392</v>
      </c>
      <c r="G30772" s="34">
        <v>401</v>
      </c>
      <c r="H30772" s="34">
        <v>539</v>
      </c>
      <c r="I30772" s="34">
        <v>443</v>
      </c>
      <c r="J30772" s="34">
        <v>453</v>
      </c>
      <c r="K30772" s="34">
        <v>314</v>
      </c>
      <c r="L30772" s="34">
        <v>357</v>
      </c>
      <c r="M30772" s="34">
        <v>323</v>
      </c>
    </row>
    <row r="30773" spans="1:13" x14ac:dyDescent="0.2">
      <c r="A30773" s="34" t="s">
        <v>131667</v>
      </c>
      <c r="B30773" s="34">
        <v>434</v>
      </c>
      <c r="C30773" s="34">
        <v>482</v>
      </c>
      <c r="D30773" s="34">
        <v>508</v>
      </c>
      <c r="E30773" s="34">
        <v>542</v>
      </c>
      <c r="F30773" s="34">
        <v>392</v>
      </c>
      <c r="G30773" s="34">
        <v>466</v>
      </c>
      <c r="H30773" s="34">
        <v>484</v>
      </c>
      <c r="I30773" s="34">
        <v>459</v>
      </c>
      <c r="J30773" s="34">
        <v>441</v>
      </c>
      <c r="K30773" s="34">
        <v>366</v>
      </c>
      <c r="L30773" s="34">
        <v>431</v>
      </c>
      <c r="M30773" s="34">
        <v>383</v>
      </c>
    </row>
    <row r="30774" spans="1:13" x14ac:dyDescent="0.2">
      <c r="A30774" s="34" t="s">
        <v>131668</v>
      </c>
      <c r="B30774" s="34">
        <v>528</v>
      </c>
      <c r="C30774" s="34">
        <v>600</v>
      </c>
      <c r="D30774" s="34">
        <v>584</v>
      </c>
      <c r="E30774" s="34">
        <v>621</v>
      </c>
      <c r="F30774" s="34">
        <v>556</v>
      </c>
      <c r="G30774" s="34">
        <v>473</v>
      </c>
      <c r="H30774" s="34">
        <v>611</v>
      </c>
      <c r="I30774" s="34">
        <v>570</v>
      </c>
      <c r="J30774" s="34">
        <v>661</v>
      </c>
      <c r="K30774" s="34">
        <v>438</v>
      </c>
      <c r="L30774" s="34">
        <v>591</v>
      </c>
      <c r="M30774" s="34">
        <v>454</v>
      </c>
    </row>
    <row r="30775" spans="1:13" x14ac:dyDescent="0.2">
      <c r="A30775" s="34" t="s">
        <v>131669</v>
      </c>
      <c r="B30775" s="34">
        <v>601</v>
      </c>
      <c r="C30775" s="34">
        <v>775</v>
      </c>
      <c r="D30775" s="34">
        <v>704</v>
      </c>
      <c r="E30775" s="34">
        <v>809</v>
      </c>
      <c r="F30775" s="34">
        <v>716</v>
      </c>
      <c r="G30775" s="34">
        <v>701</v>
      </c>
      <c r="H30775" s="34">
        <v>931</v>
      </c>
      <c r="I30775" s="34">
        <v>757</v>
      </c>
      <c r="J30775" s="34">
        <v>724</v>
      </c>
      <c r="K30775" s="34">
        <v>605</v>
      </c>
      <c r="L30775" s="34">
        <v>695</v>
      </c>
      <c r="M30775" s="34">
        <v>609</v>
      </c>
    </row>
    <row r="30776" spans="1:13" x14ac:dyDescent="0.2">
      <c r="A30776" s="34" t="s">
        <v>131670</v>
      </c>
      <c r="B30776" s="34">
        <v>312</v>
      </c>
      <c r="C30776" s="34">
        <v>296</v>
      </c>
      <c r="D30776" s="34">
        <v>335</v>
      </c>
      <c r="E30776" s="34">
        <v>400</v>
      </c>
      <c r="F30776" s="34">
        <v>290</v>
      </c>
      <c r="G30776" s="34">
        <v>302</v>
      </c>
      <c r="H30776" s="34">
        <v>343</v>
      </c>
      <c r="I30776" s="34">
        <v>324</v>
      </c>
      <c r="J30776" s="34">
        <v>302</v>
      </c>
      <c r="K30776" s="34">
        <v>236</v>
      </c>
      <c r="L30776" s="34">
        <v>269</v>
      </c>
      <c r="M30776" s="34">
        <v>241</v>
      </c>
    </row>
    <row r="30777" spans="1:13" x14ac:dyDescent="0.2">
      <c r="A30777" s="34" t="s">
        <v>131671</v>
      </c>
      <c r="B30777" s="34">
        <v>293</v>
      </c>
      <c r="C30777" s="34">
        <v>534</v>
      </c>
      <c r="D30777" s="34">
        <v>390</v>
      </c>
      <c r="E30777" s="34">
        <v>580</v>
      </c>
      <c r="F30777" s="34">
        <v>305</v>
      </c>
      <c r="G30777" s="34">
        <v>480</v>
      </c>
      <c r="H30777" s="34">
        <v>341</v>
      </c>
      <c r="I30777" s="34">
        <v>481</v>
      </c>
      <c r="J30777" s="34">
        <v>271</v>
      </c>
      <c r="K30777" s="34">
        <v>414</v>
      </c>
      <c r="L30777" s="34">
        <v>321</v>
      </c>
      <c r="M30777" s="34">
        <v>385</v>
      </c>
    </row>
    <row r="30778" spans="1:13" x14ac:dyDescent="0.2">
      <c r="A30778" s="34" t="s">
        <v>131672</v>
      </c>
      <c r="B30778" s="34">
        <v>507</v>
      </c>
      <c r="C30778" s="34">
        <v>518</v>
      </c>
      <c r="D30778" s="34">
        <v>465</v>
      </c>
      <c r="E30778" s="34">
        <v>501</v>
      </c>
      <c r="F30778" s="34">
        <v>493</v>
      </c>
      <c r="G30778" s="34">
        <v>485</v>
      </c>
      <c r="H30778" s="34">
        <v>491</v>
      </c>
      <c r="I30778" s="34">
        <v>471</v>
      </c>
      <c r="J30778" s="34">
        <v>504</v>
      </c>
      <c r="K30778" s="34">
        <v>382</v>
      </c>
      <c r="L30778" s="34">
        <v>472</v>
      </c>
      <c r="M30778" s="34">
        <v>369</v>
      </c>
    </row>
    <row r="30779" spans="1:13" x14ac:dyDescent="0.2">
      <c r="A30779" s="34" t="s">
        <v>131673</v>
      </c>
      <c r="B30779" s="34">
        <v>415</v>
      </c>
      <c r="C30779" s="34">
        <v>539</v>
      </c>
      <c r="D30779" s="34">
        <v>359</v>
      </c>
      <c r="E30779" s="34">
        <v>642</v>
      </c>
      <c r="F30779" s="34">
        <v>349</v>
      </c>
      <c r="G30779" s="34">
        <v>553</v>
      </c>
      <c r="H30779" s="34">
        <v>356</v>
      </c>
      <c r="I30779" s="34">
        <v>576</v>
      </c>
      <c r="J30779" s="34">
        <v>339</v>
      </c>
      <c r="K30779" s="34">
        <v>523</v>
      </c>
      <c r="L30779" s="34">
        <v>318</v>
      </c>
      <c r="M30779" s="34">
        <v>462</v>
      </c>
    </row>
    <row r="30780" spans="1:13" x14ac:dyDescent="0.2">
      <c r="A30780" s="34" t="s">
        <v>131674</v>
      </c>
      <c r="B30780" s="34">
        <v>183</v>
      </c>
      <c r="C30780" s="34">
        <v>280</v>
      </c>
      <c r="D30780" s="34">
        <v>259</v>
      </c>
      <c r="E30780" s="34">
        <v>316</v>
      </c>
      <c r="F30780" s="34">
        <v>257</v>
      </c>
      <c r="G30780" s="34">
        <v>277</v>
      </c>
      <c r="H30780" s="34">
        <v>300</v>
      </c>
      <c r="I30780" s="34">
        <v>366</v>
      </c>
      <c r="J30780" s="34">
        <v>235</v>
      </c>
      <c r="K30780" s="34">
        <v>274</v>
      </c>
      <c r="L30780" s="34">
        <v>253</v>
      </c>
      <c r="M30780" s="34">
        <v>259</v>
      </c>
    </row>
    <row r="30781" spans="1:13" x14ac:dyDescent="0.2">
      <c r="A30781" s="34" t="s">
        <v>131675</v>
      </c>
      <c r="B30781" s="34">
        <v>508</v>
      </c>
      <c r="C30781" s="34">
        <v>419</v>
      </c>
      <c r="D30781" s="34">
        <v>428</v>
      </c>
      <c r="E30781" s="34">
        <v>453</v>
      </c>
      <c r="F30781" s="34">
        <v>416</v>
      </c>
      <c r="G30781" s="34">
        <v>425</v>
      </c>
      <c r="H30781" s="34">
        <v>466</v>
      </c>
      <c r="I30781" s="34">
        <v>378</v>
      </c>
      <c r="J30781" s="34">
        <v>496</v>
      </c>
      <c r="K30781" s="34">
        <v>365</v>
      </c>
      <c r="L30781" s="34">
        <v>415</v>
      </c>
      <c r="M30781" s="34">
        <v>315</v>
      </c>
    </row>
    <row r="30782" spans="1:13" x14ac:dyDescent="0.2">
      <c r="A30782" s="34" t="s">
        <v>131676</v>
      </c>
      <c r="B30782" s="34">
        <v>322</v>
      </c>
      <c r="C30782" s="34">
        <v>473</v>
      </c>
      <c r="D30782" s="34">
        <v>472</v>
      </c>
      <c r="E30782" s="34">
        <v>538</v>
      </c>
      <c r="F30782" s="34">
        <v>425</v>
      </c>
      <c r="G30782" s="34">
        <v>445</v>
      </c>
      <c r="H30782" s="34">
        <v>461</v>
      </c>
      <c r="I30782" s="34">
        <v>489</v>
      </c>
      <c r="J30782" s="34">
        <v>559</v>
      </c>
      <c r="K30782" s="34">
        <v>403</v>
      </c>
      <c r="L30782" s="34">
        <v>421</v>
      </c>
      <c r="M30782" s="34">
        <v>440</v>
      </c>
    </row>
    <row r="30783" spans="1:13" x14ac:dyDescent="0.2">
      <c r="A30783" s="34" t="s">
        <v>131677</v>
      </c>
      <c r="B30783" s="34">
        <v>358</v>
      </c>
      <c r="C30783" s="34">
        <v>463</v>
      </c>
      <c r="D30783" s="34">
        <v>424</v>
      </c>
      <c r="E30783" s="34">
        <v>416</v>
      </c>
      <c r="F30783" s="34">
        <v>386</v>
      </c>
      <c r="G30783" s="34">
        <v>367</v>
      </c>
      <c r="H30783" s="34">
        <v>375</v>
      </c>
      <c r="I30783" s="34">
        <v>418</v>
      </c>
      <c r="J30783" s="34">
        <v>350</v>
      </c>
      <c r="K30783" s="34">
        <v>330</v>
      </c>
      <c r="L30783" s="34">
        <v>424</v>
      </c>
      <c r="M30783" s="34">
        <v>262</v>
      </c>
    </row>
    <row r="30784" spans="1:13" x14ac:dyDescent="0.2">
      <c r="A30784" s="34" t="s">
        <v>131678</v>
      </c>
      <c r="B30784" s="34">
        <v>371</v>
      </c>
      <c r="C30784" s="34">
        <v>486</v>
      </c>
      <c r="D30784" s="34">
        <v>413</v>
      </c>
      <c r="E30784" s="34">
        <v>457</v>
      </c>
      <c r="F30784" s="34">
        <v>371</v>
      </c>
      <c r="G30784" s="34">
        <v>420</v>
      </c>
      <c r="H30784" s="34">
        <v>517</v>
      </c>
      <c r="I30784" s="34">
        <v>488</v>
      </c>
      <c r="J30784" s="34">
        <v>421</v>
      </c>
      <c r="K30784" s="34">
        <v>377</v>
      </c>
      <c r="L30784" s="34">
        <v>431</v>
      </c>
      <c r="M30784" s="34">
        <v>389</v>
      </c>
    </row>
    <row r="30785" spans="1:13" x14ac:dyDescent="0.2">
      <c r="A30785" s="34" t="s">
        <v>131679</v>
      </c>
      <c r="B30785" s="34">
        <v>616</v>
      </c>
      <c r="C30785" s="34">
        <v>539</v>
      </c>
      <c r="D30785" s="34">
        <v>687</v>
      </c>
      <c r="E30785" s="34">
        <v>713</v>
      </c>
      <c r="F30785" s="34">
        <v>587</v>
      </c>
      <c r="G30785" s="34">
        <v>614</v>
      </c>
      <c r="H30785" s="34">
        <v>709</v>
      </c>
      <c r="I30785" s="34">
        <v>607</v>
      </c>
      <c r="J30785" s="34">
        <v>603</v>
      </c>
      <c r="K30785" s="34">
        <v>519</v>
      </c>
      <c r="L30785" s="34">
        <v>575</v>
      </c>
      <c r="M30785" s="34">
        <v>483</v>
      </c>
    </row>
    <row r="30786" spans="1:13" x14ac:dyDescent="0.2">
      <c r="A30786" s="34" t="s">
        <v>131680</v>
      </c>
      <c r="B30786" s="34">
        <v>368</v>
      </c>
      <c r="C30786" s="34">
        <v>367</v>
      </c>
      <c r="D30786" s="34">
        <v>388</v>
      </c>
      <c r="E30786" s="34">
        <v>438</v>
      </c>
      <c r="F30786" s="34">
        <v>366</v>
      </c>
      <c r="G30786" s="34">
        <v>384</v>
      </c>
      <c r="H30786" s="34">
        <v>409</v>
      </c>
      <c r="I30786" s="34">
        <v>423</v>
      </c>
      <c r="J30786" s="34">
        <v>461</v>
      </c>
      <c r="K30786" s="34">
        <v>319</v>
      </c>
      <c r="L30786" s="34">
        <v>413</v>
      </c>
      <c r="M30786" s="34">
        <v>298</v>
      </c>
    </row>
    <row r="30787" spans="1:13" x14ac:dyDescent="0.2">
      <c r="A30787" s="34" t="s">
        <v>131681</v>
      </c>
      <c r="B30787" s="34">
        <v>262</v>
      </c>
      <c r="C30787" s="34">
        <v>282</v>
      </c>
      <c r="D30787" s="34">
        <v>281</v>
      </c>
      <c r="E30787" s="34">
        <v>294</v>
      </c>
      <c r="F30787" s="34">
        <v>233</v>
      </c>
      <c r="G30787" s="34">
        <v>274</v>
      </c>
      <c r="H30787" s="34">
        <v>271</v>
      </c>
      <c r="I30787" s="34">
        <v>254</v>
      </c>
      <c r="J30787" s="34">
        <v>241</v>
      </c>
      <c r="K30787" s="34">
        <v>209</v>
      </c>
      <c r="L30787" s="34">
        <v>229</v>
      </c>
      <c r="M30787" s="34">
        <v>255</v>
      </c>
    </row>
    <row r="30788" spans="1:13" x14ac:dyDescent="0.2">
      <c r="A30788" s="34" t="s">
        <v>131682</v>
      </c>
      <c r="B30788" s="34">
        <v>457</v>
      </c>
      <c r="C30788" s="34">
        <v>439</v>
      </c>
      <c r="D30788" s="34">
        <v>388</v>
      </c>
      <c r="E30788" s="34">
        <v>396</v>
      </c>
      <c r="F30788" s="34">
        <v>296</v>
      </c>
      <c r="G30788" s="34">
        <v>325</v>
      </c>
      <c r="H30788" s="34">
        <v>426</v>
      </c>
      <c r="I30788" s="34">
        <v>419</v>
      </c>
      <c r="J30788" s="34">
        <v>424</v>
      </c>
      <c r="K30788" s="34">
        <v>312</v>
      </c>
      <c r="L30788" s="34">
        <v>375</v>
      </c>
      <c r="M30788" s="34">
        <v>325</v>
      </c>
    </row>
    <row r="30789" spans="1:13" x14ac:dyDescent="0.2">
      <c r="A30789" s="34" t="s">
        <v>131683</v>
      </c>
      <c r="B30789" s="34">
        <v>615</v>
      </c>
      <c r="C30789" s="34">
        <v>672</v>
      </c>
      <c r="D30789" s="34">
        <v>743</v>
      </c>
      <c r="E30789" s="34">
        <v>721</v>
      </c>
      <c r="F30789" s="34">
        <v>655</v>
      </c>
      <c r="G30789" s="34">
        <v>629</v>
      </c>
      <c r="H30789" s="34">
        <v>694</v>
      </c>
      <c r="I30789" s="34">
        <v>684</v>
      </c>
      <c r="J30789" s="34">
        <v>723</v>
      </c>
      <c r="K30789" s="34">
        <v>576</v>
      </c>
      <c r="L30789" s="34">
        <v>691</v>
      </c>
      <c r="M30789" s="34">
        <v>523</v>
      </c>
    </row>
    <row r="30790" spans="1:13" x14ac:dyDescent="0.2">
      <c r="A30790" s="34" t="s">
        <v>131684</v>
      </c>
      <c r="B30790" s="34">
        <v>567</v>
      </c>
      <c r="C30790" s="34">
        <v>521</v>
      </c>
      <c r="D30790" s="34">
        <v>630</v>
      </c>
      <c r="E30790" s="34">
        <v>521</v>
      </c>
      <c r="F30790" s="34">
        <v>544</v>
      </c>
      <c r="G30790" s="34">
        <v>465</v>
      </c>
      <c r="H30790" s="34">
        <v>619</v>
      </c>
      <c r="I30790" s="34">
        <v>566</v>
      </c>
      <c r="J30790" s="34">
        <v>597</v>
      </c>
      <c r="K30790" s="34">
        <v>407</v>
      </c>
      <c r="L30790" s="34">
        <v>536</v>
      </c>
      <c r="M30790" s="34">
        <v>399</v>
      </c>
    </row>
    <row r="30791" spans="1:13" x14ac:dyDescent="0.2">
      <c r="A30791" s="34" t="s">
        <v>131685</v>
      </c>
      <c r="B30791" s="34">
        <v>194</v>
      </c>
      <c r="C30791" s="34">
        <v>405</v>
      </c>
      <c r="D30791" s="34">
        <v>221</v>
      </c>
      <c r="E30791" s="34">
        <v>442</v>
      </c>
      <c r="F30791" s="34">
        <v>142</v>
      </c>
      <c r="G30791" s="34">
        <v>446</v>
      </c>
      <c r="H30791" s="34">
        <v>180</v>
      </c>
      <c r="I30791" s="34">
        <v>412</v>
      </c>
      <c r="J30791" s="34">
        <v>232</v>
      </c>
      <c r="K30791" s="34">
        <v>345</v>
      </c>
      <c r="L30791" s="34">
        <v>154</v>
      </c>
      <c r="M30791" s="34">
        <v>376</v>
      </c>
    </row>
    <row r="30792" spans="1:13" x14ac:dyDescent="0.2">
      <c r="A30792" s="34" t="s">
        <v>131686</v>
      </c>
      <c r="B30792" s="34">
        <v>489</v>
      </c>
      <c r="C30792" s="34">
        <v>600</v>
      </c>
      <c r="D30792" s="34">
        <v>515</v>
      </c>
      <c r="E30792" s="34">
        <v>620</v>
      </c>
      <c r="F30792" s="34">
        <v>510</v>
      </c>
      <c r="G30792" s="34">
        <v>547</v>
      </c>
      <c r="H30792" s="34">
        <v>576</v>
      </c>
      <c r="I30792" s="34">
        <v>602</v>
      </c>
      <c r="J30792" s="34">
        <v>486</v>
      </c>
      <c r="K30792" s="34">
        <v>489</v>
      </c>
      <c r="L30792" s="34">
        <v>547</v>
      </c>
      <c r="M30792" s="34">
        <v>415</v>
      </c>
    </row>
    <row r="30793" spans="1:13" x14ac:dyDescent="0.2">
      <c r="A30793" s="34" t="s">
        <v>131687</v>
      </c>
      <c r="B30793" s="34">
        <v>507</v>
      </c>
      <c r="C30793" s="34">
        <v>367</v>
      </c>
      <c r="D30793" s="34">
        <v>466</v>
      </c>
      <c r="E30793" s="34">
        <v>476</v>
      </c>
      <c r="F30793" s="34">
        <v>385</v>
      </c>
      <c r="G30793" s="34">
        <v>440</v>
      </c>
      <c r="H30793" s="34">
        <v>427</v>
      </c>
      <c r="I30793" s="34">
        <v>394</v>
      </c>
      <c r="J30793" s="34">
        <v>515</v>
      </c>
      <c r="K30793" s="34">
        <v>347</v>
      </c>
      <c r="L30793" s="34">
        <v>306</v>
      </c>
      <c r="M30793" s="34">
        <v>376</v>
      </c>
    </row>
    <row r="30794" spans="1:13" x14ac:dyDescent="0.2">
      <c r="A30794" s="34" t="s">
        <v>131688</v>
      </c>
      <c r="B30794" s="34">
        <v>334</v>
      </c>
      <c r="C30794" s="34">
        <v>376</v>
      </c>
      <c r="D30794" s="34">
        <v>361</v>
      </c>
      <c r="E30794" s="34">
        <v>414</v>
      </c>
      <c r="F30794" s="34">
        <v>315</v>
      </c>
      <c r="G30794" s="34">
        <v>392</v>
      </c>
      <c r="H30794" s="34">
        <v>364</v>
      </c>
      <c r="I30794" s="34">
        <v>380</v>
      </c>
      <c r="J30794" s="34">
        <v>383</v>
      </c>
      <c r="K30794" s="34">
        <v>305</v>
      </c>
      <c r="L30794" s="34">
        <v>421</v>
      </c>
      <c r="M30794" s="34">
        <v>321</v>
      </c>
    </row>
    <row r="30795" spans="1:13" x14ac:dyDescent="0.2">
      <c r="A30795" s="34" t="s">
        <v>131689</v>
      </c>
      <c r="B30795" s="34">
        <v>291</v>
      </c>
      <c r="C30795" s="34">
        <v>301</v>
      </c>
      <c r="D30795" s="34">
        <v>328</v>
      </c>
      <c r="E30795" s="34">
        <v>269</v>
      </c>
      <c r="F30795" s="34">
        <v>213</v>
      </c>
      <c r="G30795" s="34">
        <v>290</v>
      </c>
      <c r="H30795" s="34">
        <v>263</v>
      </c>
      <c r="I30795" s="34">
        <v>279</v>
      </c>
      <c r="J30795" s="34">
        <v>325</v>
      </c>
      <c r="K30795" s="34">
        <v>260</v>
      </c>
      <c r="L30795" s="34">
        <v>252</v>
      </c>
      <c r="M30795" s="34">
        <v>248</v>
      </c>
    </row>
    <row r="30796" spans="1:13" x14ac:dyDescent="0.2">
      <c r="A30796" s="34" t="s">
        <v>131690</v>
      </c>
      <c r="B30796" s="34">
        <v>391</v>
      </c>
      <c r="C30796" s="34">
        <v>366</v>
      </c>
      <c r="D30796" s="34">
        <v>372</v>
      </c>
      <c r="E30796" s="34">
        <v>396</v>
      </c>
      <c r="F30796" s="34">
        <v>310</v>
      </c>
      <c r="G30796" s="34">
        <v>397</v>
      </c>
      <c r="H30796" s="34">
        <v>432</v>
      </c>
      <c r="I30796" s="34">
        <v>367</v>
      </c>
      <c r="J30796" s="34">
        <v>371</v>
      </c>
      <c r="K30796" s="34">
        <v>301</v>
      </c>
      <c r="L30796" s="34">
        <v>325</v>
      </c>
      <c r="M30796" s="34">
        <v>309</v>
      </c>
    </row>
    <row r="30797" spans="1:13" x14ac:dyDescent="0.2">
      <c r="A30797" s="34" t="s">
        <v>131691</v>
      </c>
      <c r="B30797" s="34">
        <v>580</v>
      </c>
      <c r="C30797" s="34">
        <v>656</v>
      </c>
      <c r="D30797" s="34">
        <v>608</v>
      </c>
      <c r="E30797" s="34">
        <v>727</v>
      </c>
      <c r="F30797" s="34">
        <v>495</v>
      </c>
      <c r="G30797" s="34">
        <v>607</v>
      </c>
      <c r="H30797" s="34">
        <v>632</v>
      </c>
      <c r="I30797" s="34">
        <v>675</v>
      </c>
      <c r="J30797" s="34">
        <v>672</v>
      </c>
      <c r="K30797" s="34">
        <v>546</v>
      </c>
      <c r="L30797" s="34">
        <v>531</v>
      </c>
      <c r="M30797" s="34">
        <v>498</v>
      </c>
    </row>
    <row r="30798" spans="1:13" x14ac:dyDescent="0.2">
      <c r="A30798" s="34" t="s">
        <v>131692</v>
      </c>
      <c r="B30798" s="34">
        <v>199</v>
      </c>
      <c r="C30798" s="34">
        <v>512</v>
      </c>
      <c r="D30798" s="34">
        <v>264</v>
      </c>
      <c r="E30798" s="34">
        <v>534</v>
      </c>
      <c r="F30798" s="34">
        <v>234</v>
      </c>
      <c r="G30798" s="34">
        <v>501</v>
      </c>
      <c r="H30798" s="34">
        <v>347</v>
      </c>
      <c r="I30798" s="34">
        <v>506</v>
      </c>
      <c r="J30798" s="34">
        <v>303</v>
      </c>
      <c r="K30798" s="34">
        <v>391</v>
      </c>
      <c r="L30798" s="34">
        <v>297</v>
      </c>
      <c r="M30798" s="34">
        <v>383</v>
      </c>
    </row>
    <row r="30799" spans="1:13" x14ac:dyDescent="0.2">
      <c r="A30799" s="34" t="s">
        <v>131693</v>
      </c>
      <c r="B30799" s="34">
        <v>785</v>
      </c>
      <c r="C30799" s="34">
        <v>613</v>
      </c>
      <c r="D30799" s="34">
        <v>745</v>
      </c>
      <c r="E30799" s="34">
        <v>662</v>
      </c>
      <c r="F30799" s="34">
        <v>556</v>
      </c>
      <c r="G30799" s="34">
        <v>637</v>
      </c>
      <c r="H30799" s="34">
        <v>666</v>
      </c>
      <c r="I30799" s="34">
        <v>615</v>
      </c>
      <c r="J30799" s="34">
        <v>598</v>
      </c>
      <c r="K30799" s="34">
        <v>508</v>
      </c>
      <c r="L30799" s="34">
        <v>603</v>
      </c>
      <c r="M30799" s="34">
        <v>518</v>
      </c>
    </row>
    <row r="30800" spans="1:13" x14ac:dyDescent="0.2">
      <c r="A30800" s="34" t="s">
        <v>131694</v>
      </c>
      <c r="B30800" s="34">
        <v>430</v>
      </c>
      <c r="C30800" s="34">
        <v>600</v>
      </c>
      <c r="D30800" s="34">
        <v>504</v>
      </c>
      <c r="E30800" s="34">
        <v>636</v>
      </c>
      <c r="F30800" s="34">
        <v>470</v>
      </c>
      <c r="G30800" s="34">
        <v>631</v>
      </c>
      <c r="H30800" s="34">
        <v>535</v>
      </c>
      <c r="I30800" s="34">
        <v>569</v>
      </c>
      <c r="J30800" s="34">
        <v>503</v>
      </c>
      <c r="K30800" s="34">
        <v>444</v>
      </c>
      <c r="L30800" s="34">
        <v>494</v>
      </c>
      <c r="M30800" s="34">
        <v>365</v>
      </c>
    </row>
    <row r="30801" spans="1:13" x14ac:dyDescent="0.2">
      <c r="A30801" s="34" t="s">
        <v>131695</v>
      </c>
      <c r="B30801" s="34">
        <v>284</v>
      </c>
      <c r="C30801" s="34">
        <v>425</v>
      </c>
      <c r="D30801" s="34">
        <v>424</v>
      </c>
      <c r="E30801" s="34">
        <v>457</v>
      </c>
      <c r="F30801" s="34">
        <v>314</v>
      </c>
      <c r="G30801" s="34">
        <v>404</v>
      </c>
      <c r="H30801" s="34">
        <v>493</v>
      </c>
      <c r="I30801" s="34">
        <v>412</v>
      </c>
      <c r="J30801" s="34">
        <v>389</v>
      </c>
      <c r="K30801" s="34">
        <v>319</v>
      </c>
      <c r="L30801" s="34">
        <v>396</v>
      </c>
      <c r="M30801" s="34">
        <v>306</v>
      </c>
    </row>
    <row r="30802" spans="1:13" x14ac:dyDescent="0.2">
      <c r="A30802" s="34" t="s">
        <v>131696</v>
      </c>
      <c r="B30802" s="34">
        <v>1477</v>
      </c>
      <c r="C30802" s="34">
        <v>1431</v>
      </c>
      <c r="D30802" s="34">
        <v>1657</v>
      </c>
      <c r="E30802" s="34">
        <v>1634</v>
      </c>
      <c r="F30802" s="34">
        <v>1561</v>
      </c>
      <c r="G30802" s="34">
        <v>1493</v>
      </c>
      <c r="H30802" s="34">
        <v>1749</v>
      </c>
      <c r="I30802" s="34">
        <v>1581</v>
      </c>
      <c r="J30802" s="34">
        <v>1816</v>
      </c>
      <c r="K30802" s="34">
        <v>1207</v>
      </c>
      <c r="L30802" s="34">
        <v>1530</v>
      </c>
      <c r="M30802" s="34">
        <v>1138</v>
      </c>
    </row>
    <row r="30803" spans="1:13" x14ac:dyDescent="0.2">
      <c r="A30803" s="34" t="s">
        <v>131697</v>
      </c>
      <c r="B30803" s="34">
        <v>867</v>
      </c>
      <c r="C30803" s="34">
        <v>1000</v>
      </c>
      <c r="D30803" s="34">
        <v>923</v>
      </c>
      <c r="E30803" s="34">
        <v>952</v>
      </c>
      <c r="F30803" s="34">
        <v>969</v>
      </c>
      <c r="G30803" s="34">
        <v>859</v>
      </c>
      <c r="H30803" s="34">
        <v>905</v>
      </c>
      <c r="I30803" s="34">
        <v>974</v>
      </c>
      <c r="J30803" s="34">
        <v>999</v>
      </c>
      <c r="K30803" s="34">
        <v>749</v>
      </c>
      <c r="L30803" s="34">
        <v>880</v>
      </c>
      <c r="M30803" s="34">
        <v>746</v>
      </c>
    </row>
    <row r="30804" spans="1:13" x14ac:dyDescent="0.2">
      <c r="A30804" s="34" t="s">
        <v>131698</v>
      </c>
      <c r="B30804" s="34">
        <v>833</v>
      </c>
      <c r="C30804" s="34">
        <v>780</v>
      </c>
      <c r="D30804" s="34">
        <v>815</v>
      </c>
      <c r="E30804" s="34">
        <v>862</v>
      </c>
      <c r="F30804" s="34">
        <v>755</v>
      </c>
      <c r="G30804" s="34">
        <v>770</v>
      </c>
      <c r="H30804" s="34">
        <v>919</v>
      </c>
      <c r="I30804" s="34">
        <v>838</v>
      </c>
      <c r="J30804" s="34">
        <v>902</v>
      </c>
      <c r="K30804" s="34">
        <v>672</v>
      </c>
      <c r="L30804" s="34">
        <v>817</v>
      </c>
      <c r="M30804" s="34">
        <v>627</v>
      </c>
    </row>
    <row r="30805" spans="1:13" x14ac:dyDescent="0.2">
      <c r="A30805" s="34" t="s">
        <v>131699</v>
      </c>
      <c r="B30805" s="34">
        <v>701</v>
      </c>
      <c r="C30805" s="34">
        <v>739</v>
      </c>
      <c r="D30805" s="34">
        <v>758</v>
      </c>
      <c r="E30805" s="34">
        <v>725</v>
      </c>
      <c r="F30805" s="34">
        <v>616</v>
      </c>
      <c r="G30805" s="34">
        <v>630</v>
      </c>
      <c r="H30805" s="34">
        <v>823</v>
      </c>
      <c r="I30805" s="34">
        <v>717</v>
      </c>
      <c r="J30805" s="34">
        <v>743</v>
      </c>
      <c r="K30805" s="34">
        <v>571</v>
      </c>
      <c r="L30805" s="34">
        <v>686</v>
      </c>
      <c r="M30805" s="34">
        <v>488</v>
      </c>
    </row>
    <row r="30806" spans="1:13" x14ac:dyDescent="0.2">
      <c r="A30806" s="34" t="s">
        <v>131700</v>
      </c>
      <c r="B30806" s="34">
        <v>1381</v>
      </c>
      <c r="C30806" s="34">
        <v>1400</v>
      </c>
      <c r="D30806" s="34">
        <v>1673</v>
      </c>
      <c r="E30806" s="34">
        <v>1533</v>
      </c>
      <c r="F30806" s="34">
        <v>1437</v>
      </c>
      <c r="G30806" s="34">
        <v>1269</v>
      </c>
      <c r="H30806" s="34">
        <v>1770</v>
      </c>
      <c r="I30806" s="34">
        <v>1396</v>
      </c>
      <c r="J30806" s="34">
        <v>1576</v>
      </c>
      <c r="K30806" s="34">
        <v>1180</v>
      </c>
      <c r="L30806" s="34">
        <v>1556</v>
      </c>
      <c r="M30806" s="34">
        <v>1106</v>
      </c>
    </row>
    <row r="30807" spans="1:13" x14ac:dyDescent="0.2">
      <c r="A30807" s="34" t="s">
        <v>131701</v>
      </c>
      <c r="B30807" s="34">
        <v>1550</v>
      </c>
      <c r="C30807" s="34">
        <v>1620</v>
      </c>
      <c r="D30807" s="34">
        <v>1530</v>
      </c>
      <c r="E30807" s="34">
        <v>1967</v>
      </c>
      <c r="F30807" s="34">
        <v>1473</v>
      </c>
      <c r="G30807" s="34">
        <v>1546</v>
      </c>
      <c r="H30807" s="34">
        <v>1640</v>
      </c>
      <c r="I30807" s="34">
        <v>1623</v>
      </c>
      <c r="J30807" s="34">
        <v>1541</v>
      </c>
      <c r="K30807" s="34">
        <v>1404</v>
      </c>
      <c r="L30807" s="34">
        <v>1446</v>
      </c>
      <c r="M30807" s="34">
        <v>1240</v>
      </c>
    </row>
    <row r="30808" spans="1:13" x14ac:dyDescent="0.2">
      <c r="A30808" s="34" t="s">
        <v>131702</v>
      </c>
      <c r="B30808" s="34">
        <v>1146</v>
      </c>
      <c r="C30808" s="34">
        <v>1267</v>
      </c>
      <c r="D30808" s="34">
        <v>1211</v>
      </c>
      <c r="E30808" s="34">
        <v>1410</v>
      </c>
      <c r="F30808" s="34">
        <v>1163</v>
      </c>
      <c r="G30808" s="34">
        <v>1269</v>
      </c>
      <c r="H30808" s="34">
        <v>1250</v>
      </c>
      <c r="I30808" s="34">
        <v>1225</v>
      </c>
      <c r="J30808" s="34">
        <v>1202</v>
      </c>
      <c r="K30808" s="34">
        <v>983</v>
      </c>
      <c r="L30808" s="34">
        <v>1140</v>
      </c>
      <c r="M30808" s="34">
        <v>957</v>
      </c>
    </row>
    <row r="30809" spans="1:13" x14ac:dyDescent="0.2">
      <c r="A30809" s="34" t="s">
        <v>131703</v>
      </c>
      <c r="B30809" s="34">
        <v>696</v>
      </c>
      <c r="C30809" s="34">
        <v>751</v>
      </c>
      <c r="D30809" s="34">
        <v>734</v>
      </c>
      <c r="E30809" s="34">
        <v>655</v>
      </c>
      <c r="F30809" s="34">
        <v>591</v>
      </c>
      <c r="G30809" s="34">
        <v>644</v>
      </c>
      <c r="H30809" s="34">
        <v>796</v>
      </c>
      <c r="I30809" s="34">
        <v>649</v>
      </c>
      <c r="J30809" s="34">
        <v>747</v>
      </c>
      <c r="K30809" s="34">
        <v>576</v>
      </c>
      <c r="L30809" s="34">
        <v>716</v>
      </c>
      <c r="M30809" s="34">
        <v>482</v>
      </c>
    </row>
    <row r="30810" spans="1:13" x14ac:dyDescent="0.2">
      <c r="A30810" s="34" t="s">
        <v>131704</v>
      </c>
      <c r="B30810" s="34">
        <v>752</v>
      </c>
      <c r="C30810" s="34">
        <v>836</v>
      </c>
      <c r="D30810" s="34">
        <v>869</v>
      </c>
      <c r="E30810" s="34">
        <v>809</v>
      </c>
      <c r="F30810" s="34">
        <v>725</v>
      </c>
      <c r="G30810" s="34">
        <v>781</v>
      </c>
      <c r="H30810" s="34">
        <v>824</v>
      </c>
      <c r="I30810" s="34">
        <v>817</v>
      </c>
      <c r="J30810" s="34">
        <v>806</v>
      </c>
      <c r="K30810" s="34">
        <v>690</v>
      </c>
      <c r="L30810" s="34">
        <v>745</v>
      </c>
      <c r="M30810" s="34">
        <v>652</v>
      </c>
    </row>
    <row r="30811" spans="1:13" x14ac:dyDescent="0.2">
      <c r="A30811" s="34" t="s">
        <v>131705</v>
      </c>
      <c r="B30811" s="34">
        <v>926</v>
      </c>
      <c r="C30811" s="34">
        <v>1071</v>
      </c>
      <c r="D30811" s="34">
        <v>1020</v>
      </c>
      <c r="E30811" s="34">
        <v>996</v>
      </c>
      <c r="F30811" s="34">
        <v>943</v>
      </c>
      <c r="G30811" s="34">
        <v>930</v>
      </c>
      <c r="H30811" s="34">
        <v>1015</v>
      </c>
      <c r="I30811" s="34">
        <v>931</v>
      </c>
      <c r="J30811" s="34">
        <v>876</v>
      </c>
      <c r="K30811" s="34">
        <v>769</v>
      </c>
      <c r="L30811" s="34">
        <v>925</v>
      </c>
      <c r="M30811" s="34">
        <v>791</v>
      </c>
    </row>
    <row r="30812" spans="1:13" x14ac:dyDescent="0.2">
      <c r="A30812" s="34" t="s">
        <v>131706</v>
      </c>
      <c r="B30812" s="34">
        <v>759</v>
      </c>
      <c r="C30812" s="34">
        <v>904</v>
      </c>
      <c r="D30812" s="34">
        <v>832</v>
      </c>
      <c r="E30812" s="34">
        <v>957</v>
      </c>
      <c r="F30812" s="34">
        <v>728</v>
      </c>
      <c r="G30812" s="34">
        <v>838</v>
      </c>
      <c r="H30812" s="34">
        <v>902</v>
      </c>
      <c r="I30812" s="34">
        <v>799</v>
      </c>
      <c r="J30812" s="34">
        <v>894</v>
      </c>
      <c r="K30812" s="34">
        <v>721</v>
      </c>
      <c r="L30812" s="34">
        <v>802</v>
      </c>
      <c r="M30812" s="34">
        <v>616</v>
      </c>
    </row>
    <row r="30813" spans="1:13" x14ac:dyDescent="0.2">
      <c r="A30813" s="34" t="s">
        <v>131707</v>
      </c>
      <c r="B30813" s="34">
        <v>1388</v>
      </c>
      <c r="C30813" s="34">
        <v>1326</v>
      </c>
      <c r="D30813" s="34">
        <v>1542</v>
      </c>
      <c r="E30813" s="34">
        <v>1494</v>
      </c>
      <c r="F30813" s="34">
        <v>1386</v>
      </c>
      <c r="G30813" s="34">
        <v>1383</v>
      </c>
      <c r="H30813" s="34">
        <v>1797</v>
      </c>
      <c r="I30813" s="34">
        <v>1318</v>
      </c>
      <c r="J30813" s="34">
        <v>1516</v>
      </c>
      <c r="K30813" s="34">
        <v>1165</v>
      </c>
      <c r="L30813" s="34">
        <v>1500</v>
      </c>
      <c r="M30813" s="34">
        <v>1058</v>
      </c>
    </row>
    <row r="30814" spans="1:13" x14ac:dyDescent="0.2">
      <c r="A30814" s="34" t="s">
        <v>131708</v>
      </c>
      <c r="B30814" s="34">
        <v>1016</v>
      </c>
      <c r="C30814" s="34">
        <v>1198</v>
      </c>
      <c r="D30814" s="34">
        <v>1166</v>
      </c>
      <c r="E30814" s="34">
        <v>1336</v>
      </c>
      <c r="F30814" s="34">
        <v>1125</v>
      </c>
      <c r="G30814" s="34">
        <v>1236</v>
      </c>
      <c r="H30814" s="34">
        <v>1308</v>
      </c>
      <c r="I30814" s="34">
        <v>1216</v>
      </c>
      <c r="J30814" s="34">
        <v>1103</v>
      </c>
      <c r="K30814" s="34">
        <v>991</v>
      </c>
      <c r="L30814" s="34">
        <v>1093</v>
      </c>
      <c r="M30814" s="34">
        <v>956</v>
      </c>
    </row>
    <row r="30815" spans="1:13" x14ac:dyDescent="0.2">
      <c r="A30815" s="34" t="s">
        <v>131709</v>
      </c>
      <c r="B30815" s="34">
        <v>666</v>
      </c>
      <c r="C30815" s="34">
        <v>793</v>
      </c>
      <c r="D30815" s="34">
        <v>675</v>
      </c>
      <c r="E30815" s="34">
        <v>918</v>
      </c>
      <c r="F30815" s="34">
        <v>737</v>
      </c>
      <c r="G30815" s="34">
        <v>762</v>
      </c>
      <c r="H30815" s="34">
        <v>758</v>
      </c>
      <c r="I30815" s="34">
        <v>861</v>
      </c>
      <c r="J30815" s="34">
        <v>758</v>
      </c>
      <c r="K30815" s="34">
        <v>672</v>
      </c>
      <c r="L30815" s="34">
        <v>836</v>
      </c>
      <c r="M30815" s="34">
        <v>625</v>
      </c>
    </row>
    <row r="30816" spans="1:13" x14ac:dyDescent="0.2">
      <c r="A30816" s="34" t="s">
        <v>131710</v>
      </c>
      <c r="B30816" s="34">
        <v>1168</v>
      </c>
      <c r="C30816" s="34">
        <v>1183</v>
      </c>
      <c r="D30816" s="34">
        <v>1183</v>
      </c>
      <c r="E30816" s="34">
        <v>1297</v>
      </c>
      <c r="F30816" s="34">
        <v>999</v>
      </c>
      <c r="G30816" s="34">
        <v>1131</v>
      </c>
      <c r="H30816" s="34">
        <v>1246</v>
      </c>
      <c r="I30816" s="34">
        <v>1210</v>
      </c>
      <c r="J30816" s="34">
        <v>1075</v>
      </c>
      <c r="K30816" s="34">
        <v>1097</v>
      </c>
      <c r="L30816" s="34">
        <v>1090</v>
      </c>
      <c r="M30816" s="34">
        <v>974</v>
      </c>
    </row>
    <row r="30817" spans="1:13" x14ac:dyDescent="0.2">
      <c r="A30817" s="34" t="s">
        <v>131711</v>
      </c>
      <c r="B30817" s="34">
        <v>1985</v>
      </c>
      <c r="C30817" s="34">
        <v>1868</v>
      </c>
      <c r="D30817" s="34">
        <v>2087</v>
      </c>
      <c r="E30817" s="34">
        <v>1913</v>
      </c>
      <c r="F30817" s="34">
        <v>2011</v>
      </c>
      <c r="G30817" s="34">
        <v>1715</v>
      </c>
      <c r="H30817" s="34">
        <v>2235</v>
      </c>
      <c r="I30817" s="34">
        <v>1897</v>
      </c>
      <c r="J30817" s="34">
        <v>2152</v>
      </c>
      <c r="K30817" s="34">
        <v>1494</v>
      </c>
      <c r="L30817" s="34">
        <v>2014</v>
      </c>
      <c r="M30817" s="34">
        <v>1493</v>
      </c>
    </row>
    <row r="30818" spans="1:13" x14ac:dyDescent="0.2">
      <c r="A30818" s="34" t="s">
        <v>131712</v>
      </c>
      <c r="B30818" s="34">
        <v>778</v>
      </c>
      <c r="C30818" s="34">
        <v>1567</v>
      </c>
      <c r="D30818" s="34">
        <v>1046</v>
      </c>
      <c r="E30818" s="34">
        <v>1621</v>
      </c>
      <c r="F30818" s="34">
        <v>813</v>
      </c>
      <c r="G30818" s="34">
        <v>1509</v>
      </c>
      <c r="H30818" s="34">
        <v>1023</v>
      </c>
      <c r="I30818" s="34">
        <v>1599</v>
      </c>
      <c r="J30818" s="34">
        <v>864</v>
      </c>
      <c r="K30818" s="34">
        <v>1342</v>
      </c>
      <c r="L30818" s="34">
        <v>935</v>
      </c>
      <c r="M30818" s="34">
        <v>1115</v>
      </c>
    </row>
    <row r="30819" spans="1:13" x14ac:dyDescent="0.2">
      <c r="A30819" s="34" t="s">
        <v>131713</v>
      </c>
      <c r="B30819" s="34">
        <v>1634</v>
      </c>
      <c r="C30819" s="34">
        <v>1469</v>
      </c>
      <c r="D30819" s="34">
        <v>1525</v>
      </c>
      <c r="E30819" s="34">
        <v>1662</v>
      </c>
      <c r="F30819" s="34">
        <v>1427</v>
      </c>
      <c r="G30819" s="34">
        <v>1316</v>
      </c>
      <c r="H30819" s="34">
        <v>1503</v>
      </c>
      <c r="I30819" s="34">
        <v>1505</v>
      </c>
      <c r="J30819" s="34">
        <v>1546</v>
      </c>
      <c r="K30819" s="34">
        <v>1237</v>
      </c>
      <c r="L30819" s="34">
        <v>1525</v>
      </c>
      <c r="M30819" s="34">
        <v>1083</v>
      </c>
    </row>
    <row r="30820" spans="1:13" x14ac:dyDescent="0.2">
      <c r="A30820" s="34" t="s">
        <v>131714</v>
      </c>
      <c r="B30820" s="34">
        <v>1000</v>
      </c>
      <c r="C30820" s="34">
        <v>1088</v>
      </c>
      <c r="D30820" s="34">
        <v>1226</v>
      </c>
      <c r="E30820" s="34">
        <v>1222</v>
      </c>
      <c r="F30820" s="34">
        <v>958</v>
      </c>
      <c r="G30820" s="34">
        <v>1101</v>
      </c>
      <c r="H30820" s="34">
        <v>1139</v>
      </c>
      <c r="I30820" s="34">
        <v>1138</v>
      </c>
      <c r="J30820" s="34">
        <v>1198</v>
      </c>
      <c r="K30820" s="34">
        <v>935</v>
      </c>
      <c r="L30820" s="34">
        <v>1043</v>
      </c>
      <c r="M30820" s="34">
        <v>948</v>
      </c>
    </row>
    <row r="30821" spans="1:13" x14ac:dyDescent="0.2">
      <c r="A30821" s="34" t="s">
        <v>131715</v>
      </c>
      <c r="B30821" s="34">
        <v>1186</v>
      </c>
      <c r="C30821" s="34">
        <v>1307</v>
      </c>
      <c r="D30821" s="34">
        <v>1404</v>
      </c>
      <c r="E30821" s="34">
        <v>1361</v>
      </c>
      <c r="F30821" s="34">
        <v>1248</v>
      </c>
      <c r="G30821" s="34">
        <v>1297</v>
      </c>
      <c r="H30821" s="34">
        <v>1417</v>
      </c>
      <c r="I30821" s="34">
        <v>1348</v>
      </c>
      <c r="J30821" s="34">
        <v>1383</v>
      </c>
      <c r="K30821" s="34">
        <v>1062</v>
      </c>
      <c r="L30821" s="34">
        <v>1254</v>
      </c>
      <c r="M30821" s="34">
        <v>1002</v>
      </c>
    </row>
    <row r="30822" spans="1:13" x14ac:dyDescent="0.2">
      <c r="A30822" s="34" t="s">
        <v>131716</v>
      </c>
      <c r="B30822" s="34">
        <v>2044</v>
      </c>
      <c r="C30822" s="34">
        <v>1868</v>
      </c>
      <c r="D30822" s="34">
        <v>1952</v>
      </c>
      <c r="E30822" s="34">
        <v>1960</v>
      </c>
      <c r="F30822" s="34">
        <v>1918</v>
      </c>
      <c r="G30822" s="34">
        <v>1745</v>
      </c>
      <c r="H30822" s="34">
        <v>2328</v>
      </c>
      <c r="I30822" s="34">
        <v>1849</v>
      </c>
      <c r="J30822" s="34">
        <v>2235</v>
      </c>
      <c r="K30822" s="34">
        <v>1607</v>
      </c>
      <c r="L30822" s="34">
        <v>2167</v>
      </c>
      <c r="M30822" s="34">
        <v>1531</v>
      </c>
    </row>
    <row r="30823" spans="1:13" x14ac:dyDescent="0.2">
      <c r="A30823" s="34" t="s">
        <v>131717</v>
      </c>
      <c r="B30823" s="34">
        <v>776</v>
      </c>
      <c r="C30823" s="34">
        <v>1183</v>
      </c>
      <c r="D30823" s="34">
        <v>800</v>
      </c>
      <c r="E30823" s="34">
        <v>1235</v>
      </c>
      <c r="F30823" s="34">
        <v>690</v>
      </c>
      <c r="G30823" s="34">
        <v>1102</v>
      </c>
      <c r="H30823" s="34">
        <v>831</v>
      </c>
      <c r="I30823" s="34">
        <v>1101</v>
      </c>
      <c r="J30823" s="34">
        <v>732</v>
      </c>
      <c r="K30823" s="34">
        <v>997</v>
      </c>
      <c r="L30823" s="34">
        <v>805</v>
      </c>
      <c r="M30823" s="34">
        <v>890</v>
      </c>
    </row>
    <row r="30824" spans="1:13" x14ac:dyDescent="0.2">
      <c r="A30824" s="34" t="s">
        <v>131718</v>
      </c>
      <c r="B30824" s="34">
        <v>672</v>
      </c>
      <c r="C30824" s="34">
        <v>718</v>
      </c>
      <c r="D30824" s="34">
        <v>766</v>
      </c>
      <c r="E30824" s="34">
        <v>843</v>
      </c>
      <c r="F30824" s="34">
        <v>799</v>
      </c>
      <c r="G30824" s="34">
        <v>759</v>
      </c>
      <c r="H30824" s="34">
        <v>806</v>
      </c>
      <c r="I30824" s="34">
        <v>719</v>
      </c>
      <c r="J30824" s="34">
        <v>895</v>
      </c>
      <c r="K30824" s="34">
        <v>704</v>
      </c>
      <c r="L30824" s="34">
        <v>752</v>
      </c>
      <c r="M30824" s="34">
        <v>642</v>
      </c>
    </row>
    <row r="30825" spans="1:13" x14ac:dyDescent="0.2">
      <c r="A30825" s="34" t="s">
        <v>131719</v>
      </c>
      <c r="B30825" s="34">
        <v>769</v>
      </c>
      <c r="C30825" s="34">
        <v>827</v>
      </c>
      <c r="D30825" s="34">
        <v>925</v>
      </c>
      <c r="E30825" s="34">
        <v>929</v>
      </c>
      <c r="F30825" s="34">
        <v>799</v>
      </c>
      <c r="G30825" s="34">
        <v>821</v>
      </c>
      <c r="H30825" s="34">
        <v>811</v>
      </c>
      <c r="I30825" s="34">
        <v>861</v>
      </c>
      <c r="J30825" s="34">
        <v>897</v>
      </c>
      <c r="K30825" s="34">
        <v>658</v>
      </c>
      <c r="L30825" s="34">
        <v>796</v>
      </c>
      <c r="M30825" s="34">
        <v>657</v>
      </c>
    </row>
    <row r="30826" spans="1:13" x14ac:dyDescent="0.2">
      <c r="A30826" s="34" t="s">
        <v>131720</v>
      </c>
      <c r="B30826" s="34">
        <v>640</v>
      </c>
      <c r="C30826" s="34">
        <v>768</v>
      </c>
      <c r="D30826" s="34">
        <v>814</v>
      </c>
      <c r="E30826" s="34">
        <v>696</v>
      </c>
      <c r="F30826" s="34">
        <v>626</v>
      </c>
      <c r="G30826" s="34">
        <v>641</v>
      </c>
      <c r="H30826" s="34">
        <v>774</v>
      </c>
      <c r="I30826" s="34">
        <v>733</v>
      </c>
      <c r="J30826" s="34">
        <v>684</v>
      </c>
      <c r="K30826" s="34">
        <v>576</v>
      </c>
      <c r="L30826" s="34">
        <v>699</v>
      </c>
      <c r="M30826" s="34">
        <v>501</v>
      </c>
    </row>
    <row r="30827" spans="1:13" x14ac:dyDescent="0.2">
      <c r="A30827" s="34" t="s">
        <v>131721</v>
      </c>
      <c r="B30827" s="34">
        <v>850</v>
      </c>
      <c r="C30827" s="34">
        <v>920</v>
      </c>
      <c r="D30827" s="34">
        <v>955</v>
      </c>
      <c r="E30827" s="34">
        <v>1065</v>
      </c>
      <c r="F30827" s="34">
        <v>898</v>
      </c>
      <c r="G30827" s="34">
        <v>985</v>
      </c>
      <c r="H30827" s="34">
        <v>1077</v>
      </c>
      <c r="I30827" s="34">
        <v>995</v>
      </c>
      <c r="J30827" s="34">
        <v>1075</v>
      </c>
      <c r="K30827" s="34">
        <v>858</v>
      </c>
      <c r="L30827" s="34">
        <v>1058</v>
      </c>
      <c r="M30827" s="34">
        <v>728</v>
      </c>
    </row>
    <row r="30828" spans="1:13" x14ac:dyDescent="0.2">
      <c r="A30828" s="34" t="s">
        <v>131722</v>
      </c>
      <c r="B30828" s="34">
        <v>1189</v>
      </c>
      <c r="C30828" s="34">
        <v>1326</v>
      </c>
      <c r="D30828" s="34">
        <v>1387</v>
      </c>
      <c r="E30828" s="34">
        <v>1508</v>
      </c>
      <c r="F30828" s="34">
        <v>1212</v>
      </c>
      <c r="G30828" s="34">
        <v>1252</v>
      </c>
      <c r="H30828" s="34">
        <v>1464</v>
      </c>
      <c r="I30828" s="34">
        <v>1316</v>
      </c>
      <c r="J30828" s="34">
        <v>1395</v>
      </c>
      <c r="K30828" s="34">
        <v>1052</v>
      </c>
      <c r="L30828" s="34">
        <v>1356</v>
      </c>
      <c r="M30828" s="34">
        <v>949</v>
      </c>
    </row>
    <row r="30829" spans="1:13" x14ac:dyDescent="0.2">
      <c r="A30829" s="34" t="s">
        <v>131723</v>
      </c>
      <c r="B30829" s="34">
        <v>1100</v>
      </c>
      <c r="C30829" s="34">
        <v>1222</v>
      </c>
      <c r="D30829" s="34">
        <v>1272</v>
      </c>
      <c r="E30829" s="34">
        <v>1323</v>
      </c>
      <c r="F30829" s="34">
        <v>970</v>
      </c>
      <c r="G30829" s="34">
        <v>1055</v>
      </c>
      <c r="H30829" s="34">
        <v>1225</v>
      </c>
      <c r="I30829" s="34">
        <v>1136</v>
      </c>
      <c r="J30829" s="34">
        <v>1225</v>
      </c>
      <c r="K30829" s="34">
        <v>950</v>
      </c>
      <c r="L30829" s="34">
        <v>1120</v>
      </c>
      <c r="M30829" s="34">
        <v>852</v>
      </c>
    </row>
    <row r="30830" spans="1:13" x14ac:dyDescent="0.2">
      <c r="A30830" s="34" t="s">
        <v>131724</v>
      </c>
      <c r="B30830" s="34">
        <v>695</v>
      </c>
      <c r="C30830" s="34">
        <v>757</v>
      </c>
      <c r="D30830" s="34">
        <v>805</v>
      </c>
      <c r="E30830" s="34">
        <v>734</v>
      </c>
      <c r="F30830" s="34">
        <v>625</v>
      </c>
      <c r="G30830" s="34">
        <v>702</v>
      </c>
      <c r="H30830" s="34">
        <v>704</v>
      </c>
      <c r="I30830" s="34">
        <v>762</v>
      </c>
      <c r="J30830" s="34">
        <v>718</v>
      </c>
      <c r="K30830" s="34">
        <v>563</v>
      </c>
      <c r="L30830" s="34">
        <v>770</v>
      </c>
      <c r="M30830" s="34">
        <v>613</v>
      </c>
    </row>
    <row r="30831" spans="1:13" x14ac:dyDescent="0.2">
      <c r="A30831" s="34" t="s">
        <v>131725</v>
      </c>
      <c r="B30831" s="34">
        <v>744</v>
      </c>
      <c r="C30831" s="34">
        <v>890</v>
      </c>
      <c r="D30831" s="34">
        <v>803</v>
      </c>
      <c r="E30831" s="34">
        <v>922</v>
      </c>
      <c r="F30831" s="34">
        <v>833</v>
      </c>
      <c r="G30831" s="34">
        <v>822</v>
      </c>
      <c r="H30831" s="34">
        <v>857</v>
      </c>
      <c r="I30831" s="34">
        <v>879</v>
      </c>
      <c r="J30831" s="34">
        <v>846</v>
      </c>
      <c r="K30831" s="34">
        <v>726</v>
      </c>
      <c r="L30831" s="34">
        <v>724</v>
      </c>
      <c r="M30831" s="34">
        <v>682</v>
      </c>
    </row>
    <row r="30832" spans="1:13" x14ac:dyDescent="0.2">
      <c r="A30832" s="34" t="s">
        <v>131726</v>
      </c>
      <c r="B30832" s="34">
        <v>862</v>
      </c>
      <c r="C30832" s="34">
        <v>843</v>
      </c>
      <c r="D30832" s="34">
        <v>969</v>
      </c>
      <c r="E30832" s="34">
        <v>960</v>
      </c>
      <c r="F30832" s="34">
        <v>828</v>
      </c>
      <c r="G30832" s="34">
        <v>819</v>
      </c>
      <c r="H30832" s="34">
        <v>884</v>
      </c>
      <c r="I30832" s="34">
        <v>868</v>
      </c>
      <c r="J30832" s="34">
        <v>983</v>
      </c>
      <c r="K30832" s="34">
        <v>667</v>
      </c>
      <c r="L30832" s="34">
        <v>897</v>
      </c>
      <c r="M30832" s="34">
        <v>686</v>
      </c>
    </row>
    <row r="30833" spans="1:13" x14ac:dyDescent="0.2">
      <c r="A30833" s="34" t="s">
        <v>131727</v>
      </c>
      <c r="B30833" s="34">
        <v>638</v>
      </c>
      <c r="C30833" s="34">
        <v>721</v>
      </c>
      <c r="D30833" s="34">
        <v>681</v>
      </c>
      <c r="E30833" s="34">
        <v>713</v>
      </c>
      <c r="F30833" s="34">
        <v>620</v>
      </c>
      <c r="G30833" s="34">
        <v>674</v>
      </c>
      <c r="H30833" s="34">
        <v>714</v>
      </c>
      <c r="I30833" s="34">
        <v>643</v>
      </c>
      <c r="J30833" s="34">
        <v>785</v>
      </c>
      <c r="K30833" s="34">
        <v>534</v>
      </c>
      <c r="L30833" s="34">
        <v>721</v>
      </c>
      <c r="M30833" s="34">
        <v>525</v>
      </c>
    </row>
    <row r="30834" spans="1:13" x14ac:dyDescent="0.2">
      <c r="A30834" s="34" t="s">
        <v>131728</v>
      </c>
      <c r="B30834" s="34">
        <v>1529</v>
      </c>
      <c r="C30834" s="34">
        <v>1538</v>
      </c>
      <c r="D30834" s="34">
        <v>1462</v>
      </c>
      <c r="E30834" s="34">
        <v>1607</v>
      </c>
      <c r="F30834" s="34">
        <v>1615</v>
      </c>
      <c r="G30834" s="34">
        <v>1464</v>
      </c>
      <c r="H30834" s="34">
        <v>1818</v>
      </c>
      <c r="I30834" s="34">
        <v>1518</v>
      </c>
      <c r="J30834" s="34">
        <v>1685</v>
      </c>
      <c r="K30834" s="34">
        <v>1241</v>
      </c>
      <c r="L30834" s="34">
        <v>1503</v>
      </c>
      <c r="M30834" s="34">
        <v>1197</v>
      </c>
    </row>
    <row r="30835" spans="1:13" x14ac:dyDescent="0.2">
      <c r="A30835" s="34" t="s">
        <v>131729</v>
      </c>
      <c r="B30835" s="34">
        <v>785</v>
      </c>
      <c r="C30835" s="34">
        <v>1103</v>
      </c>
      <c r="D30835" s="34">
        <v>704</v>
      </c>
      <c r="E30835" s="34">
        <v>1135</v>
      </c>
      <c r="F30835" s="34">
        <v>696</v>
      </c>
      <c r="G30835" s="34">
        <v>1005</v>
      </c>
      <c r="H30835" s="34">
        <v>795</v>
      </c>
      <c r="I30835" s="34">
        <v>1038</v>
      </c>
      <c r="J30835" s="34">
        <v>744</v>
      </c>
      <c r="K30835" s="34">
        <v>874</v>
      </c>
      <c r="L30835" s="34">
        <v>726</v>
      </c>
      <c r="M30835" s="34">
        <v>829</v>
      </c>
    </row>
    <row r="30836" spans="1:13" x14ac:dyDescent="0.2">
      <c r="A30836" s="34" t="s">
        <v>131730</v>
      </c>
      <c r="B30836" s="34">
        <v>703</v>
      </c>
      <c r="C30836" s="34">
        <v>882</v>
      </c>
      <c r="D30836" s="34">
        <v>1014</v>
      </c>
      <c r="E30836" s="34">
        <v>1017</v>
      </c>
      <c r="F30836" s="34">
        <v>876</v>
      </c>
      <c r="G30836" s="34">
        <v>802</v>
      </c>
      <c r="H30836" s="34">
        <v>974</v>
      </c>
      <c r="I30836" s="34">
        <v>852</v>
      </c>
      <c r="J30836" s="34">
        <v>1106</v>
      </c>
      <c r="K30836" s="34">
        <v>693</v>
      </c>
      <c r="L30836" s="34">
        <v>889</v>
      </c>
      <c r="M30836" s="34">
        <v>727</v>
      </c>
    </row>
    <row r="30837" spans="1:13" x14ac:dyDescent="0.2">
      <c r="A30837" s="34" t="s">
        <v>131731</v>
      </c>
      <c r="B30837" s="34">
        <v>898</v>
      </c>
      <c r="C30837" s="34">
        <v>1015</v>
      </c>
      <c r="D30837" s="34">
        <v>999</v>
      </c>
      <c r="E30837" s="34">
        <v>1021</v>
      </c>
      <c r="F30837" s="34">
        <v>897</v>
      </c>
      <c r="G30837" s="34">
        <v>874</v>
      </c>
      <c r="H30837" s="34">
        <v>1130</v>
      </c>
      <c r="I30837" s="34">
        <v>1041</v>
      </c>
      <c r="J30837" s="34">
        <v>1031</v>
      </c>
      <c r="K30837" s="34">
        <v>849</v>
      </c>
      <c r="L30837" s="34">
        <v>967</v>
      </c>
      <c r="M30837" s="34">
        <v>801</v>
      </c>
    </row>
    <row r="30838" spans="1:13" x14ac:dyDescent="0.2">
      <c r="A30838" s="34" t="s">
        <v>131732</v>
      </c>
      <c r="B30838" s="34">
        <v>754</v>
      </c>
      <c r="C30838" s="34">
        <v>802</v>
      </c>
      <c r="D30838" s="34">
        <v>836</v>
      </c>
      <c r="E30838" s="34">
        <v>854</v>
      </c>
      <c r="F30838" s="34">
        <v>739</v>
      </c>
      <c r="G30838" s="34">
        <v>722</v>
      </c>
      <c r="H30838" s="34">
        <v>917</v>
      </c>
      <c r="I30838" s="34">
        <v>804</v>
      </c>
      <c r="J30838" s="34">
        <v>798</v>
      </c>
      <c r="K30838" s="34">
        <v>653</v>
      </c>
      <c r="L30838" s="34">
        <v>858</v>
      </c>
      <c r="M30838" s="34">
        <v>634</v>
      </c>
    </row>
    <row r="30839" spans="1:13" x14ac:dyDescent="0.2">
      <c r="A30839" s="34" t="s">
        <v>131733</v>
      </c>
      <c r="B30839" s="34">
        <v>693</v>
      </c>
      <c r="C30839" s="34">
        <v>731</v>
      </c>
      <c r="D30839" s="34">
        <v>804</v>
      </c>
      <c r="E30839" s="34">
        <v>840</v>
      </c>
      <c r="F30839" s="34">
        <v>713</v>
      </c>
      <c r="G30839" s="34">
        <v>701</v>
      </c>
      <c r="H30839" s="34">
        <v>801</v>
      </c>
      <c r="I30839" s="34">
        <v>699</v>
      </c>
      <c r="J30839" s="34">
        <v>709</v>
      </c>
      <c r="K30839" s="34">
        <v>578</v>
      </c>
      <c r="L30839" s="34">
        <v>705</v>
      </c>
      <c r="M30839" s="34">
        <v>621</v>
      </c>
    </row>
    <row r="30840" spans="1:13" x14ac:dyDescent="0.2">
      <c r="A30840" s="34" t="s">
        <v>131734</v>
      </c>
      <c r="B30840" s="34">
        <v>769</v>
      </c>
      <c r="C30840" s="34">
        <v>860</v>
      </c>
      <c r="D30840" s="34">
        <v>886</v>
      </c>
      <c r="E30840" s="34">
        <v>967</v>
      </c>
      <c r="F30840" s="34">
        <v>772</v>
      </c>
      <c r="G30840" s="34">
        <v>786</v>
      </c>
      <c r="H30840" s="34">
        <v>891</v>
      </c>
      <c r="I30840" s="34">
        <v>839</v>
      </c>
      <c r="J30840" s="34">
        <v>897</v>
      </c>
      <c r="K30840" s="34">
        <v>693</v>
      </c>
      <c r="L30840" s="34">
        <v>882</v>
      </c>
      <c r="M30840" s="34">
        <v>671</v>
      </c>
    </row>
    <row r="30841" spans="1:13" x14ac:dyDescent="0.2">
      <c r="A30841" s="34" t="s">
        <v>131735</v>
      </c>
      <c r="B30841" s="34">
        <v>850</v>
      </c>
      <c r="C30841" s="34">
        <v>806</v>
      </c>
      <c r="D30841" s="34">
        <v>955</v>
      </c>
      <c r="E30841" s="34">
        <v>936</v>
      </c>
      <c r="F30841" s="34">
        <v>849</v>
      </c>
      <c r="G30841" s="34">
        <v>886</v>
      </c>
      <c r="H30841" s="34">
        <v>1006</v>
      </c>
      <c r="I30841" s="34">
        <v>871</v>
      </c>
      <c r="J30841" s="34">
        <v>924</v>
      </c>
      <c r="K30841" s="34">
        <v>725</v>
      </c>
      <c r="L30841" s="34">
        <v>905</v>
      </c>
      <c r="M30841" s="34">
        <v>685</v>
      </c>
    </row>
    <row r="30842" spans="1:13" x14ac:dyDescent="0.2">
      <c r="A30842" s="34" t="s">
        <v>131736</v>
      </c>
      <c r="B30842" s="34">
        <v>813</v>
      </c>
      <c r="C30842" s="34">
        <v>826</v>
      </c>
      <c r="D30842" s="34">
        <v>885</v>
      </c>
      <c r="E30842" s="34">
        <v>935</v>
      </c>
      <c r="F30842" s="34">
        <v>757</v>
      </c>
      <c r="G30842" s="34">
        <v>786</v>
      </c>
      <c r="H30842" s="34">
        <v>950</v>
      </c>
      <c r="I30842" s="34">
        <v>899</v>
      </c>
      <c r="J30842" s="34">
        <v>921</v>
      </c>
      <c r="K30842" s="34">
        <v>701</v>
      </c>
      <c r="L30842" s="34">
        <v>773</v>
      </c>
      <c r="M30842" s="34">
        <v>620</v>
      </c>
    </row>
    <row r="30843" spans="1:13" x14ac:dyDescent="0.2">
      <c r="A30843" s="34" t="s">
        <v>131737</v>
      </c>
      <c r="B30843" s="34">
        <v>859</v>
      </c>
      <c r="C30843" s="34">
        <v>814</v>
      </c>
      <c r="D30843" s="34">
        <v>1013</v>
      </c>
      <c r="E30843" s="34">
        <v>819</v>
      </c>
      <c r="F30843" s="34">
        <v>882</v>
      </c>
      <c r="G30843" s="34">
        <v>828</v>
      </c>
      <c r="H30843" s="34">
        <v>982</v>
      </c>
      <c r="I30843" s="34">
        <v>919</v>
      </c>
      <c r="J30843" s="34">
        <v>959</v>
      </c>
      <c r="K30843" s="34">
        <v>683</v>
      </c>
      <c r="L30843" s="34">
        <v>876</v>
      </c>
      <c r="M30843" s="34">
        <v>637</v>
      </c>
    </row>
    <row r="30844" spans="1:13" x14ac:dyDescent="0.2">
      <c r="A30844" s="34" t="s">
        <v>131738</v>
      </c>
      <c r="B30844" s="34">
        <v>896</v>
      </c>
      <c r="C30844" s="34">
        <v>939</v>
      </c>
      <c r="D30844" s="34">
        <v>1017</v>
      </c>
      <c r="E30844" s="34">
        <v>1115</v>
      </c>
      <c r="F30844" s="34">
        <v>945</v>
      </c>
      <c r="G30844" s="34">
        <v>911</v>
      </c>
      <c r="H30844" s="34">
        <v>1074</v>
      </c>
      <c r="I30844" s="34">
        <v>906</v>
      </c>
      <c r="J30844" s="34">
        <v>909</v>
      </c>
      <c r="K30844" s="34">
        <v>762</v>
      </c>
      <c r="L30844" s="34">
        <v>952</v>
      </c>
      <c r="M30844" s="34">
        <v>785</v>
      </c>
    </row>
    <row r="30845" spans="1:13" x14ac:dyDescent="0.2">
      <c r="A30845" s="34" t="s">
        <v>131739</v>
      </c>
      <c r="B30845" s="34">
        <v>1266</v>
      </c>
      <c r="C30845" s="34">
        <v>1221</v>
      </c>
      <c r="D30845" s="34">
        <v>1439</v>
      </c>
      <c r="E30845" s="34">
        <v>1292</v>
      </c>
      <c r="F30845" s="34">
        <v>1296</v>
      </c>
      <c r="G30845" s="34">
        <v>1246</v>
      </c>
      <c r="H30845" s="34">
        <v>1556</v>
      </c>
      <c r="I30845" s="34">
        <v>1235</v>
      </c>
      <c r="J30845" s="34">
        <v>1422</v>
      </c>
      <c r="K30845" s="34">
        <v>1079</v>
      </c>
      <c r="L30845" s="34">
        <v>1371</v>
      </c>
      <c r="M30845" s="34">
        <v>1077</v>
      </c>
    </row>
    <row r="30846" spans="1:13" x14ac:dyDescent="0.2">
      <c r="A30846" s="34" t="s">
        <v>131740</v>
      </c>
      <c r="B30846" s="34">
        <v>976</v>
      </c>
      <c r="C30846" s="34">
        <v>992</v>
      </c>
      <c r="D30846" s="34">
        <v>1069</v>
      </c>
      <c r="E30846" s="34">
        <v>1080</v>
      </c>
      <c r="F30846" s="34">
        <v>871</v>
      </c>
      <c r="G30846" s="34">
        <v>886</v>
      </c>
      <c r="H30846" s="34">
        <v>1041</v>
      </c>
      <c r="I30846" s="34">
        <v>1010</v>
      </c>
      <c r="J30846" s="34">
        <v>971</v>
      </c>
      <c r="K30846" s="34">
        <v>807</v>
      </c>
      <c r="L30846" s="34">
        <v>953</v>
      </c>
      <c r="M30846" s="34">
        <v>804</v>
      </c>
    </row>
    <row r="30847" spans="1:13" x14ac:dyDescent="0.2">
      <c r="A30847" s="34" t="s">
        <v>131741</v>
      </c>
      <c r="B30847" s="34">
        <v>630</v>
      </c>
      <c r="C30847" s="34">
        <v>627</v>
      </c>
      <c r="D30847" s="34">
        <v>686</v>
      </c>
      <c r="E30847" s="34">
        <v>732</v>
      </c>
      <c r="F30847" s="34">
        <v>610</v>
      </c>
      <c r="G30847" s="34">
        <v>637</v>
      </c>
      <c r="H30847" s="34">
        <v>656</v>
      </c>
      <c r="I30847" s="34">
        <v>635</v>
      </c>
      <c r="J30847" s="34">
        <v>523</v>
      </c>
      <c r="K30847" s="34">
        <v>582</v>
      </c>
      <c r="L30847" s="34">
        <v>615</v>
      </c>
      <c r="M30847" s="34">
        <v>499</v>
      </c>
    </row>
    <row r="30848" spans="1:13" x14ac:dyDescent="0.2">
      <c r="A30848" s="34" t="s">
        <v>131742</v>
      </c>
      <c r="B30848" s="34">
        <v>747</v>
      </c>
      <c r="C30848" s="34">
        <v>798</v>
      </c>
      <c r="D30848" s="34">
        <v>866</v>
      </c>
      <c r="E30848" s="34">
        <v>896</v>
      </c>
      <c r="F30848" s="34">
        <v>608</v>
      </c>
      <c r="G30848" s="34">
        <v>776</v>
      </c>
      <c r="H30848" s="34">
        <v>924</v>
      </c>
      <c r="I30848" s="34">
        <v>753</v>
      </c>
      <c r="J30848" s="34">
        <v>828</v>
      </c>
      <c r="K30848" s="34">
        <v>681</v>
      </c>
      <c r="L30848" s="34">
        <v>753</v>
      </c>
      <c r="M30848" s="34">
        <v>611</v>
      </c>
    </row>
    <row r="30849" spans="1:13" x14ac:dyDescent="0.2">
      <c r="A30849" s="34" t="s">
        <v>131743</v>
      </c>
      <c r="B30849" s="34">
        <v>1196</v>
      </c>
      <c r="C30849" s="34">
        <v>1224</v>
      </c>
      <c r="D30849" s="34">
        <v>1243</v>
      </c>
      <c r="E30849" s="34">
        <v>1264</v>
      </c>
      <c r="F30849" s="34">
        <v>1078</v>
      </c>
      <c r="G30849" s="34">
        <v>1112</v>
      </c>
      <c r="H30849" s="34">
        <v>1150</v>
      </c>
      <c r="I30849" s="34">
        <v>1110</v>
      </c>
      <c r="J30849" s="34">
        <v>1240</v>
      </c>
      <c r="K30849" s="34">
        <v>923</v>
      </c>
      <c r="L30849" s="34">
        <v>1214</v>
      </c>
      <c r="M30849" s="34">
        <v>934</v>
      </c>
    </row>
    <row r="30850" spans="1:13" x14ac:dyDescent="0.2">
      <c r="A30850" s="34" t="s">
        <v>131744</v>
      </c>
      <c r="B30850" s="34">
        <v>758</v>
      </c>
      <c r="C30850" s="34">
        <v>802</v>
      </c>
      <c r="D30850" s="34">
        <v>712</v>
      </c>
      <c r="E30850" s="34">
        <v>820</v>
      </c>
      <c r="F30850" s="34">
        <v>674</v>
      </c>
      <c r="G30850" s="34">
        <v>733</v>
      </c>
      <c r="H30850" s="34">
        <v>776</v>
      </c>
      <c r="I30850" s="34">
        <v>785</v>
      </c>
      <c r="J30850" s="34">
        <v>715</v>
      </c>
      <c r="K30850" s="34">
        <v>618</v>
      </c>
      <c r="L30850" s="34">
        <v>646</v>
      </c>
      <c r="M30850" s="34">
        <v>589</v>
      </c>
    </row>
    <row r="30851" spans="1:13" x14ac:dyDescent="0.2">
      <c r="A30851" s="34" t="s">
        <v>131745</v>
      </c>
      <c r="B30851" s="34">
        <v>652</v>
      </c>
      <c r="C30851" s="34">
        <v>603</v>
      </c>
      <c r="D30851" s="34">
        <v>660</v>
      </c>
      <c r="E30851" s="34">
        <v>618</v>
      </c>
      <c r="F30851" s="34">
        <v>568</v>
      </c>
      <c r="G30851" s="34">
        <v>534</v>
      </c>
      <c r="H30851" s="34">
        <v>656</v>
      </c>
      <c r="I30851" s="34">
        <v>651</v>
      </c>
      <c r="J30851" s="34">
        <v>654</v>
      </c>
      <c r="K30851" s="34">
        <v>540</v>
      </c>
      <c r="L30851" s="34">
        <v>579</v>
      </c>
      <c r="M30851" s="34">
        <v>487</v>
      </c>
    </row>
    <row r="30852" spans="1:13" x14ac:dyDescent="0.2">
      <c r="A30852" s="34" t="s">
        <v>131746</v>
      </c>
      <c r="B30852" s="34">
        <v>591</v>
      </c>
      <c r="C30852" s="34">
        <v>808</v>
      </c>
      <c r="D30852" s="34">
        <v>776</v>
      </c>
      <c r="E30852" s="34">
        <v>874</v>
      </c>
      <c r="F30852" s="34">
        <v>598</v>
      </c>
      <c r="G30852" s="34">
        <v>821</v>
      </c>
      <c r="H30852" s="34">
        <v>758</v>
      </c>
      <c r="I30852" s="34">
        <v>889</v>
      </c>
      <c r="J30852" s="34">
        <v>723</v>
      </c>
      <c r="K30852" s="34">
        <v>701</v>
      </c>
      <c r="L30852" s="34">
        <v>718</v>
      </c>
      <c r="M30852" s="34">
        <v>627</v>
      </c>
    </row>
    <row r="30853" spans="1:13" x14ac:dyDescent="0.2">
      <c r="A30853" s="34" t="s">
        <v>131747</v>
      </c>
      <c r="B30853" s="34">
        <v>549</v>
      </c>
      <c r="C30853" s="34">
        <v>602</v>
      </c>
      <c r="D30853" s="34">
        <v>641</v>
      </c>
      <c r="E30853" s="34">
        <v>633</v>
      </c>
      <c r="F30853" s="34">
        <v>572</v>
      </c>
      <c r="G30853" s="34">
        <v>554</v>
      </c>
      <c r="H30853" s="34">
        <v>618</v>
      </c>
      <c r="I30853" s="34">
        <v>531</v>
      </c>
      <c r="J30853" s="34">
        <v>583</v>
      </c>
      <c r="K30853" s="34">
        <v>520</v>
      </c>
      <c r="L30853" s="34">
        <v>637</v>
      </c>
      <c r="M30853" s="34">
        <v>462</v>
      </c>
    </row>
    <row r="30854" spans="1:13" x14ac:dyDescent="0.2">
      <c r="A30854" s="34" t="s">
        <v>131748</v>
      </c>
      <c r="B30854" s="34">
        <v>1088</v>
      </c>
      <c r="C30854" s="34">
        <v>1208</v>
      </c>
      <c r="D30854" s="34">
        <v>1239</v>
      </c>
      <c r="E30854" s="34">
        <v>1156</v>
      </c>
      <c r="F30854" s="34">
        <v>987</v>
      </c>
      <c r="G30854" s="34">
        <v>1144</v>
      </c>
      <c r="H30854" s="34">
        <v>1341</v>
      </c>
      <c r="I30854" s="34">
        <v>1132</v>
      </c>
      <c r="J30854" s="34">
        <v>1181</v>
      </c>
      <c r="K30854" s="34">
        <v>958</v>
      </c>
      <c r="L30854" s="34">
        <v>1096</v>
      </c>
      <c r="M30854" s="34">
        <v>866</v>
      </c>
    </row>
    <row r="30855" spans="1:13" x14ac:dyDescent="0.2">
      <c r="A30855" s="34" t="s">
        <v>131749</v>
      </c>
      <c r="B30855" s="34">
        <v>797</v>
      </c>
      <c r="C30855" s="34">
        <v>778</v>
      </c>
      <c r="D30855" s="34">
        <v>880</v>
      </c>
      <c r="E30855" s="34">
        <v>738</v>
      </c>
      <c r="F30855" s="34">
        <v>741</v>
      </c>
      <c r="G30855" s="34">
        <v>787</v>
      </c>
      <c r="H30855" s="34">
        <v>948</v>
      </c>
      <c r="I30855" s="34">
        <v>844</v>
      </c>
      <c r="J30855" s="34">
        <v>860</v>
      </c>
      <c r="K30855" s="34">
        <v>613</v>
      </c>
      <c r="L30855" s="34">
        <v>694</v>
      </c>
      <c r="M30855" s="34">
        <v>629</v>
      </c>
    </row>
    <row r="30856" spans="1:13" x14ac:dyDescent="0.2">
      <c r="A30856" s="34" t="s">
        <v>131750</v>
      </c>
      <c r="B30856" s="34">
        <v>839</v>
      </c>
      <c r="C30856" s="34">
        <v>889</v>
      </c>
      <c r="D30856" s="34">
        <v>1040</v>
      </c>
      <c r="E30856" s="34">
        <v>911</v>
      </c>
      <c r="F30856" s="34">
        <v>953</v>
      </c>
      <c r="G30856" s="34">
        <v>860</v>
      </c>
      <c r="H30856" s="34">
        <v>970</v>
      </c>
      <c r="I30856" s="34">
        <v>954</v>
      </c>
      <c r="J30856" s="34">
        <v>1092</v>
      </c>
      <c r="K30856" s="34">
        <v>809</v>
      </c>
      <c r="L30856" s="34">
        <v>933</v>
      </c>
      <c r="M30856" s="34">
        <v>776</v>
      </c>
    </row>
    <row r="30857" spans="1:13" x14ac:dyDescent="0.2">
      <c r="A30857" s="34" t="s">
        <v>131751</v>
      </c>
      <c r="B30857" s="34">
        <v>198</v>
      </c>
      <c r="C30857" s="34">
        <v>564</v>
      </c>
      <c r="D30857" s="34">
        <v>375</v>
      </c>
      <c r="E30857" s="34">
        <v>605</v>
      </c>
      <c r="F30857" s="34">
        <v>308</v>
      </c>
      <c r="G30857" s="34">
        <v>485</v>
      </c>
      <c r="H30857" s="34">
        <v>332</v>
      </c>
      <c r="I30857" s="34">
        <v>537</v>
      </c>
      <c r="J30857" s="34">
        <v>410</v>
      </c>
      <c r="K30857" s="34">
        <v>422</v>
      </c>
      <c r="L30857" s="34">
        <v>274</v>
      </c>
      <c r="M30857" s="34">
        <v>418</v>
      </c>
    </row>
    <row r="30858" spans="1:13" x14ac:dyDescent="0.2">
      <c r="A30858" s="34" t="s">
        <v>131752</v>
      </c>
      <c r="B30858" s="34">
        <v>342</v>
      </c>
      <c r="C30858" s="34">
        <v>499</v>
      </c>
      <c r="D30858" s="34">
        <v>450</v>
      </c>
      <c r="E30858" s="34">
        <v>540</v>
      </c>
      <c r="F30858" s="34">
        <v>379</v>
      </c>
      <c r="G30858" s="34">
        <v>486</v>
      </c>
      <c r="H30858" s="34">
        <v>472</v>
      </c>
      <c r="I30858" s="34">
        <v>533</v>
      </c>
      <c r="J30858" s="34">
        <v>419</v>
      </c>
      <c r="K30858" s="34">
        <v>450</v>
      </c>
      <c r="L30858" s="34">
        <v>355</v>
      </c>
      <c r="M30858" s="34">
        <v>376</v>
      </c>
    </row>
    <row r="30859" spans="1:13" x14ac:dyDescent="0.2">
      <c r="A30859" s="34" t="s">
        <v>131753</v>
      </c>
      <c r="B30859" s="34">
        <v>774</v>
      </c>
      <c r="C30859" s="34">
        <v>907</v>
      </c>
      <c r="D30859" s="34">
        <v>960</v>
      </c>
      <c r="E30859" s="34">
        <v>969</v>
      </c>
      <c r="F30859" s="34">
        <v>856</v>
      </c>
      <c r="G30859" s="34">
        <v>890</v>
      </c>
      <c r="H30859" s="34">
        <v>1019</v>
      </c>
      <c r="I30859" s="34">
        <v>889</v>
      </c>
      <c r="J30859" s="34">
        <v>920</v>
      </c>
      <c r="K30859" s="34">
        <v>763</v>
      </c>
      <c r="L30859" s="34">
        <v>859</v>
      </c>
      <c r="M30859" s="34">
        <v>746</v>
      </c>
    </row>
    <row r="30860" spans="1:13" x14ac:dyDescent="0.2">
      <c r="A30860" s="34" t="s">
        <v>131754</v>
      </c>
      <c r="B30860" s="34">
        <v>557</v>
      </c>
      <c r="C30860" s="34">
        <v>1201</v>
      </c>
      <c r="D30860" s="34">
        <v>574</v>
      </c>
      <c r="E30860" s="34">
        <v>1089</v>
      </c>
      <c r="F30860" s="34">
        <v>541</v>
      </c>
      <c r="G30860" s="34">
        <v>1000</v>
      </c>
      <c r="H30860" s="34">
        <v>690</v>
      </c>
      <c r="I30860" s="34">
        <v>979</v>
      </c>
      <c r="J30860" s="34">
        <v>624</v>
      </c>
      <c r="K30860" s="34">
        <v>917</v>
      </c>
      <c r="L30860" s="34">
        <v>638</v>
      </c>
      <c r="M30860" s="34">
        <v>824</v>
      </c>
    </row>
    <row r="30861" spans="1:13" x14ac:dyDescent="0.2">
      <c r="A30861" s="34" t="s">
        <v>131755</v>
      </c>
      <c r="B30861" s="34">
        <v>1048</v>
      </c>
      <c r="C30861" s="34">
        <v>1032</v>
      </c>
      <c r="D30861" s="34">
        <v>995</v>
      </c>
      <c r="E30861" s="34">
        <v>1030</v>
      </c>
      <c r="F30861" s="34">
        <v>901</v>
      </c>
      <c r="G30861" s="34">
        <v>925</v>
      </c>
      <c r="H30861" s="34">
        <v>1032</v>
      </c>
      <c r="I30861" s="34">
        <v>1080</v>
      </c>
      <c r="J30861" s="34">
        <v>1044</v>
      </c>
      <c r="K30861" s="34">
        <v>864</v>
      </c>
      <c r="L30861" s="34">
        <v>986</v>
      </c>
      <c r="M30861" s="34">
        <v>790</v>
      </c>
    </row>
    <row r="30862" spans="1:13" x14ac:dyDescent="0.2">
      <c r="A30862" s="34" t="s">
        <v>131756</v>
      </c>
      <c r="B30862" s="34">
        <v>1379</v>
      </c>
      <c r="C30862" s="34">
        <v>1203</v>
      </c>
      <c r="D30862" s="34">
        <v>1461</v>
      </c>
      <c r="E30862" s="34">
        <v>1238</v>
      </c>
      <c r="F30862" s="34">
        <v>1209</v>
      </c>
      <c r="G30862" s="34">
        <v>1029</v>
      </c>
      <c r="H30862" s="34">
        <v>1343</v>
      </c>
      <c r="I30862" s="34">
        <v>1170</v>
      </c>
      <c r="J30862" s="34">
        <v>1389</v>
      </c>
      <c r="K30862" s="34">
        <v>1018</v>
      </c>
      <c r="L30862" s="34">
        <v>1239</v>
      </c>
      <c r="M30862" s="34">
        <v>934</v>
      </c>
    </row>
    <row r="30863" spans="1:13" x14ac:dyDescent="0.2">
      <c r="A30863" s="34" t="s">
        <v>131757</v>
      </c>
      <c r="B30863" s="34">
        <v>891</v>
      </c>
      <c r="C30863" s="34">
        <v>939</v>
      </c>
      <c r="D30863" s="34">
        <v>957</v>
      </c>
      <c r="E30863" s="34">
        <v>1027</v>
      </c>
      <c r="F30863" s="34">
        <v>870</v>
      </c>
      <c r="G30863" s="34">
        <v>961</v>
      </c>
      <c r="H30863" s="34">
        <v>933</v>
      </c>
      <c r="I30863" s="34">
        <v>974</v>
      </c>
      <c r="J30863" s="34">
        <v>939</v>
      </c>
      <c r="K30863" s="34">
        <v>814</v>
      </c>
      <c r="L30863" s="34">
        <v>904</v>
      </c>
      <c r="M30863" s="34">
        <v>779</v>
      </c>
    </row>
    <row r="30864" spans="1:13" x14ac:dyDescent="0.2">
      <c r="A30864" s="34" t="s">
        <v>131758</v>
      </c>
      <c r="B30864" s="34">
        <v>397</v>
      </c>
      <c r="C30864" s="34">
        <v>492</v>
      </c>
      <c r="D30864" s="34">
        <v>588</v>
      </c>
      <c r="E30864" s="34">
        <v>533</v>
      </c>
      <c r="F30864" s="34">
        <v>421</v>
      </c>
      <c r="G30864" s="34">
        <v>475</v>
      </c>
      <c r="H30864" s="34">
        <v>507</v>
      </c>
      <c r="I30864" s="34">
        <v>413</v>
      </c>
      <c r="J30864" s="34">
        <v>435</v>
      </c>
      <c r="K30864" s="34">
        <v>390</v>
      </c>
      <c r="L30864" s="34">
        <v>359</v>
      </c>
      <c r="M30864" s="34">
        <v>336</v>
      </c>
    </row>
    <row r="30865" spans="1:13" x14ac:dyDescent="0.2">
      <c r="A30865" s="34" t="s">
        <v>131759</v>
      </c>
      <c r="B30865" s="34">
        <v>1338</v>
      </c>
      <c r="C30865" s="34">
        <v>1496</v>
      </c>
      <c r="D30865" s="34">
        <v>1284</v>
      </c>
      <c r="E30865" s="34">
        <v>1529</v>
      </c>
      <c r="F30865" s="34">
        <v>1346</v>
      </c>
      <c r="G30865" s="34">
        <v>1238</v>
      </c>
      <c r="H30865" s="34">
        <v>1622</v>
      </c>
      <c r="I30865" s="34">
        <v>1401</v>
      </c>
      <c r="J30865" s="34">
        <v>1486</v>
      </c>
      <c r="K30865" s="34">
        <v>1196</v>
      </c>
      <c r="L30865" s="34">
        <v>1406</v>
      </c>
      <c r="M30865" s="34">
        <v>1082</v>
      </c>
    </row>
    <row r="30866" spans="1:13" x14ac:dyDescent="0.2">
      <c r="A30866" s="34" t="s">
        <v>131760</v>
      </c>
      <c r="B30866" s="34">
        <v>942</v>
      </c>
      <c r="C30866" s="34">
        <v>1115</v>
      </c>
      <c r="D30866" s="34">
        <v>1147</v>
      </c>
      <c r="E30866" s="34">
        <v>1189</v>
      </c>
      <c r="F30866" s="34">
        <v>1011</v>
      </c>
      <c r="G30866" s="34">
        <v>986</v>
      </c>
      <c r="H30866" s="34">
        <v>1104</v>
      </c>
      <c r="I30866" s="34">
        <v>1126</v>
      </c>
      <c r="J30866" s="34">
        <v>1163</v>
      </c>
      <c r="K30866" s="34">
        <v>888</v>
      </c>
      <c r="L30866" s="34">
        <v>1057</v>
      </c>
      <c r="M30866" s="34">
        <v>858</v>
      </c>
    </row>
    <row r="30867" spans="1:13" x14ac:dyDescent="0.2">
      <c r="A30867" s="34" t="s">
        <v>131761</v>
      </c>
      <c r="B30867" s="34">
        <v>2552</v>
      </c>
      <c r="C30867" s="34">
        <v>2351</v>
      </c>
      <c r="D30867" s="34">
        <v>2818</v>
      </c>
      <c r="E30867" s="34">
        <v>2564</v>
      </c>
      <c r="F30867" s="34">
        <v>2564</v>
      </c>
      <c r="G30867" s="34">
        <v>2393</v>
      </c>
      <c r="H30867" s="34">
        <v>2928</v>
      </c>
      <c r="I30867" s="34">
        <v>2415</v>
      </c>
      <c r="J30867" s="34">
        <v>2641</v>
      </c>
      <c r="K30867" s="34">
        <v>1944</v>
      </c>
      <c r="L30867" s="34">
        <v>2615</v>
      </c>
      <c r="M30867" s="34">
        <v>1864</v>
      </c>
    </row>
    <row r="30868" spans="1:13" x14ac:dyDescent="0.2">
      <c r="A30868" s="34" t="s">
        <v>131762</v>
      </c>
      <c r="B30868" s="34">
        <v>504</v>
      </c>
      <c r="C30868" s="34">
        <v>504</v>
      </c>
      <c r="D30868" s="34">
        <v>483</v>
      </c>
      <c r="E30868" s="34">
        <v>632</v>
      </c>
      <c r="F30868" s="34">
        <v>478</v>
      </c>
      <c r="G30868" s="34">
        <v>536</v>
      </c>
      <c r="H30868" s="34">
        <v>619</v>
      </c>
      <c r="I30868" s="34">
        <v>533</v>
      </c>
      <c r="J30868" s="34">
        <v>539</v>
      </c>
      <c r="K30868" s="34">
        <v>417</v>
      </c>
      <c r="L30868" s="34">
        <v>541</v>
      </c>
      <c r="M30868" s="34">
        <v>438</v>
      </c>
    </row>
    <row r="30869" spans="1:13" x14ac:dyDescent="0.2">
      <c r="A30869" s="34" t="s">
        <v>131763</v>
      </c>
      <c r="B30869" s="34">
        <v>511</v>
      </c>
      <c r="C30869" s="34">
        <v>490</v>
      </c>
      <c r="D30869" s="34">
        <v>547</v>
      </c>
      <c r="E30869" s="34">
        <v>481</v>
      </c>
      <c r="F30869" s="34">
        <v>477</v>
      </c>
      <c r="G30869" s="34">
        <v>451</v>
      </c>
      <c r="H30869" s="34">
        <v>607</v>
      </c>
      <c r="I30869" s="34">
        <v>462</v>
      </c>
      <c r="J30869" s="34">
        <v>569</v>
      </c>
      <c r="K30869" s="34">
        <v>397</v>
      </c>
      <c r="L30869" s="34">
        <v>523</v>
      </c>
      <c r="M30869" s="34">
        <v>363</v>
      </c>
    </row>
    <row r="30870" spans="1:13" x14ac:dyDescent="0.2">
      <c r="A30870" s="34" t="s">
        <v>131764</v>
      </c>
      <c r="B30870" s="34">
        <v>760</v>
      </c>
      <c r="C30870" s="34">
        <v>948</v>
      </c>
      <c r="D30870" s="34">
        <v>909</v>
      </c>
      <c r="E30870" s="34">
        <v>860</v>
      </c>
      <c r="F30870" s="34">
        <v>699</v>
      </c>
      <c r="G30870" s="34">
        <v>773</v>
      </c>
      <c r="H30870" s="34">
        <v>967</v>
      </c>
      <c r="I30870" s="34">
        <v>790</v>
      </c>
      <c r="J30870" s="34">
        <v>932</v>
      </c>
      <c r="K30870" s="34">
        <v>752</v>
      </c>
      <c r="L30870" s="34">
        <v>749</v>
      </c>
      <c r="M30870" s="34">
        <v>643</v>
      </c>
    </row>
    <row r="30871" spans="1:13" x14ac:dyDescent="0.2">
      <c r="A30871" s="34" t="s">
        <v>131765</v>
      </c>
      <c r="B30871" s="34">
        <v>529</v>
      </c>
      <c r="C30871" s="34">
        <v>643</v>
      </c>
      <c r="D30871" s="34">
        <v>682</v>
      </c>
      <c r="E30871" s="34">
        <v>706</v>
      </c>
      <c r="F30871" s="34">
        <v>638</v>
      </c>
      <c r="G30871" s="34">
        <v>576</v>
      </c>
      <c r="H30871" s="34">
        <v>681</v>
      </c>
      <c r="I30871" s="34">
        <v>572</v>
      </c>
      <c r="J30871" s="34">
        <v>666</v>
      </c>
      <c r="K30871" s="34">
        <v>551</v>
      </c>
      <c r="L30871" s="34">
        <v>666</v>
      </c>
      <c r="M30871" s="34">
        <v>505</v>
      </c>
    </row>
    <row r="30872" spans="1:13" x14ac:dyDescent="0.2">
      <c r="A30872" s="34" t="s">
        <v>131766</v>
      </c>
      <c r="B30872" s="34">
        <v>676</v>
      </c>
      <c r="C30872" s="34">
        <v>691</v>
      </c>
      <c r="D30872" s="34">
        <v>731</v>
      </c>
      <c r="E30872" s="34">
        <v>671</v>
      </c>
      <c r="F30872" s="34">
        <v>629</v>
      </c>
      <c r="G30872" s="34">
        <v>621</v>
      </c>
      <c r="H30872" s="34">
        <v>791</v>
      </c>
      <c r="I30872" s="34">
        <v>692</v>
      </c>
      <c r="J30872" s="34">
        <v>772</v>
      </c>
      <c r="K30872" s="34">
        <v>544</v>
      </c>
      <c r="L30872" s="34">
        <v>692</v>
      </c>
      <c r="M30872" s="34">
        <v>558</v>
      </c>
    </row>
    <row r="30873" spans="1:13" x14ac:dyDescent="0.2">
      <c r="A30873" s="34" t="s">
        <v>131767</v>
      </c>
      <c r="B30873" s="34">
        <v>521</v>
      </c>
      <c r="C30873" s="34">
        <v>578</v>
      </c>
      <c r="D30873" s="34">
        <v>531</v>
      </c>
      <c r="E30873" s="34">
        <v>618</v>
      </c>
      <c r="F30873" s="34">
        <v>497</v>
      </c>
      <c r="G30873" s="34">
        <v>538</v>
      </c>
      <c r="H30873" s="34">
        <v>661</v>
      </c>
      <c r="I30873" s="34">
        <v>573</v>
      </c>
      <c r="J30873" s="34">
        <v>599</v>
      </c>
      <c r="K30873" s="34">
        <v>469</v>
      </c>
      <c r="L30873" s="34">
        <v>537</v>
      </c>
      <c r="M30873" s="34">
        <v>430</v>
      </c>
    </row>
    <row r="30874" spans="1:13" x14ac:dyDescent="0.2">
      <c r="A30874" s="34" t="s">
        <v>131768</v>
      </c>
      <c r="B30874" s="34">
        <v>617</v>
      </c>
      <c r="C30874" s="34">
        <v>674</v>
      </c>
      <c r="D30874" s="34">
        <v>777</v>
      </c>
      <c r="E30874" s="34">
        <v>835</v>
      </c>
      <c r="F30874" s="34">
        <v>545</v>
      </c>
      <c r="G30874" s="34">
        <v>659</v>
      </c>
      <c r="H30874" s="34">
        <v>814</v>
      </c>
      <c r="I30874" s="34">
        <v>693</v>
      </c>
      <c r="J30874" s="34">
        <v>682</v>
      </c>
      <c r="K30874" s="34">
        <v>550</v>
      </c>
      <c r="L30874" s="34">
        <v>666</v>
      </c>
      <c r="M30874" s="34">
        <v>523</v>
      </c>
    </row>
    <row r="30875" spans="1:13" x14ac:dyDescent="0.2">
      <c r="A30875" s="34" t="s">
        <v>131769</v>
      </c>
      <c r="B30875" s="34">
        <v>193</v>
      </c>
      <c r="C30875" s="34">
        <v>298</v>
      </c>
      <c r="D30875" s="34">
        <v>264</v>
      </c>
      <c r="E30875" s="34">
        <v>275</v>
      </c>
      <c r="F30875" s="34">
        <v>230</v>
      </c>
      <c r="G30875" s="34">
        <v>244</v>
      </c>
      <c r="H30875" s="34">
        <v>280</v>
      </c>
      <c r="I30875" s="34">
        <v>293</v>
      </c>
      <c r="J30875" s="34">
        <v>260</v>
      </c>
      <c r="K30875" s="34">
        <v>226</v>
      </c>
      <c r="L30875" s="34">
        <v>233</v>
      </c>
      <c r="M30875" s="34">
        <v>243</v>
      </c>
    </row>
    <row r="30876" spans="1:13" x14ac:dyDescent="0.2">
      <c r="A30876" s="34" t="s">
        <v>131770</v>
      </c>
      <c r="B30876" s="34">
        <v>385</v>
      </c>
      <c r="C30876" s="34">
        <v>567</v>
      </c>
      <c r="D30876" s="34">
        <v>502</v>
      </c>
      <c r="E30876" s="34">
        <v>567</v>
      </c>
      <c r="F30876" s="34">
        <v>449</v>
      </c>
      <c r="G30876" s="34">
        <v>550</v>
      </c>
      <c r="H30876" s="34">
        <v>536</v>
      </c>
      <c r="I30876" s="34">
        <v>475</v>
      </c>
      <c r="J30876" s="34">
        <v>523</v>
      </c>
      <c r="K30876" s="34">
        <v>419</v>
      </c>
      <c r="L30876" s="34">
        <v>475</v>
      </c>
      <c r="M30876" s="34">
        <v>406</v>
      </c>
    </row>
    <row r="30877" spans="1:13" x14ac:dyDescent="0.2">
      <c r="A30877" s="34" t="s">
        <v>131771</v>
      </c>
      <c r="B30877" s="34">
        <v>406</v>
      </c>
      <c r="C30877" s="34">
        <v>526</v>
      </c>
      <c r="D30877" s="34">
        <v>502</v>
      </c>
      <c r="E30877" s="34">
        <v>543</v>
      </c>
      <c r="F30877" s="34">
        <v>514</v>
      </c>
      <c r="G30877" s="34">
        <v>490</v>
      </c>
      <c r="H30877" s="34">
        <v>566</v>
      </c>
      <c r="I30877" s="34">
        <v>520</v>
      </c>
      <c r="J30877" s="34">
        <v>550</v>
      </c>
      <c r="K30877" s="34">
        <v>409</v>
      </c>
      <c r="L30877" s="34">
        <v>463</v>
      </c>
      <c r="M30877" s="34">
        <v>406</v>
      </c>
    </row>
    <row r="30878" spans="1:13" x14ac:dyDescent="0.2">
      <c r="A30878" s="34" t="s">
        <v>131772</v>
      </c>
      <c r="B30878" s="34">
        <v>446</v>
      </c>
      <c r="C30878" s="34">
        <v>464</v>
      </c>
      <c r="D30878" s="34">
        <v>531</v>
      </c>
      <c r="E30878" s="34">
        <v>526</v>
      </c>
      <c r="F30878" s="34">
        <v>501</v>
      </c>
      <c r="G30878" s="34">
        <v>462</v>
      </c>
      <c r="H30878" s="34">
        <v>572</v>
      </c>
      <c r="I30878" s="34">
        <v>424</v>
      </c>
      <c r="J30878" s="34">
        <v>529</v>
      </c>
      <c r="K30878" s="34">
        <v>381</v>
      </c>
      <c r="L30878" s="34">
        <v>517</v>
      </c>
      <c r="M30878" s="34">
        <v>338</v>
      </c>
    </row>
    <row r="30879" spans="1:13" x14ac:dyDescent="0.2">
      <c r="A30879" s="34" t="s">
        <v>131773</v>
      </c>
      <c r="B30879" s="34">
        <v>902</v>
      </c>
      <c r="C30879" s="34">
        <v>830</v>
      </c>
      <c r="D30879" s="34">
        <v>947</v>
      </c>
      <c r="E30879" s="34">
        <v>937</v>
      </c>
      <c r="F30879" s="34">
        <v>862</v>
      </c>
      <c r="G30879" s="34">
        <v>784</v>
      </c>
      <c r="H30879" s="34">
        <v>894</v>
      </c>
      <c r="I30879" s="34">
        <v>823</v>
      </c>
      <c r="J30879" s="34">
        <v>1064</v>
      </c>
      <c r="K30879" s="34">
        <v>714</v>
      </c>
      <c r="L30879" s="34">
        <v>857</v>
      </c>
      <c r="M30879" s="34">
        <v>658</v>
      </c>
    </row>
    <row r="30880" spans="1:13" x14ac:dyDescent="0.2">
      <c r="A30880" s="34" t="s">
        <v>131774</v>
      </c>
      <c r="B30880" s="34">
        <v>992</v>
      </c>
      <c r="C30880" s="34">
        <v>1099</v>
      </c>
      <c r="D30880" s="34">
        <v>1194</v>
      </c>
      <c r="E30880" s="34">
        <v>1150</v>
      </c>
      <c r="F30880" s="34">
        <v>1054</v>
      </c>
      <c r="G30880" s="34">
        <v>1059</v>
      </c>
      <c r="H30880" s="34">
        <v>1247</v>
      </c>
      <c r="I30880" s="34">
        <v>1099</v>
      </c>
      <c r="J30880" s="34">
        <v>1242</v>
      </c>
      <c r="K30880" s="34">
        <v>852</v>
      </c>
      <c r="L30880" s="34">
        <v>1081</v>
      </c>
      <c r="M30880" s="34">
        <v>880</v>
      </c>
    </row>
    <row r="30881" spans="1:13" x14ac:dyDescent="0.2">
      <c r="A30881" s="34" t="s">
        <v>131775</v>
      </c>
      <c r="B30881" s="34">
        <v>1017</v>
      </c>
      <c r="C30881" s="34">
        <v>1004</v>
      </c>
      <c r="D30881" s="34">
        <v>900</v>
      </c>
      <c r="E30881" s="34">
        <v>1052</v>
      </c>
      <c r="F30881" s="34">
        <v>874</v>
      </c>
      <c r="G30881" s="34">
        <v>901</v>
      </c>
      <c r="H30881" s="34">
        <v>999</v>
      </c>
      <c r="I30881" s="34">
        <v>973</v>
      </c>
      <c r="J30881" s="34">
        <v>957</v>
      </c>
      <c r="K30881" s="34">
        <v>735</v>
      </c>
      <c r="L30881" s="34">
        <v>981</v>
      </c>
      <c r="M30881" s="34">
        <v>761</v>
      </c>
    </row>
    <row r="30882" spans="1:13" x14ac:dyDescent="0.2">
      <c r="A30882" s="34" t="s">
        <v>131776</v>
      </c>
      <c r="B30882" s="34">
        <v>2108</v>
      </c>
      <c r="C30882" s="34">
        <v>2026</v>
      </c>
      <c r="D30882" s="34">
        <v>2352</v>
      </c>
      <c r="E30882" s="34">
        <v>2133</v>
      </c>
      <c r="F30882" s="34">
        <v>2017</v>
      </c>
      <c r="G30882" s="34">
        <v>1908</v>
      </c>
      <c r="H30882" s="34">
        <v>2316</v>
      </c>
      <c r="I30882" s="34">
        <v>2008</v>
      </c>
      <c r="J30882" s="34">
        <v>2231</v>
      </c>
      <c r="K30882" s="34">
        <v>1702</v>
      </c>
      <c r="L30882" s="34">
        <v>2267</v>
      </c>
      <c r="M30882" s="34">
        <v>1544</v>
      </c>
    </row>
    <row r="30883" spans="1:13" x14ac:dyDescent="0.2">
      <c r="A30883" s="34" t="s">
        <v>131777</v>
      </c>
      <c r="B30883" s="34">
        <v>608</v>
      </c>
      <c r="C30883" s="34">
        <v>665</v>
      </c>
      <c r="D30883" s="34">
        <v>748</v>
      </c>
      <c r="E30883" s="34">
        <v>706</v>
      </c>
      <c r="F30883" s="34">
        <v>597</v>
      </c>
      <c r="G30883" s="34">
        <v>616</v>
      </c>
      <c r="H30883" s="34">
        <v>620</v>
      </c>
      <c r="I30883" s="34">
        <v>568</v>
      </c>
      <c r="J30883" s="34">
        <v>663</v>
      </c>
      <c r="K30883" s="34">
        <v>526</v>
      </c>
      <c r="L30883" s="34">
        <v>571</v>
      </c>
      <c r="M30883" s="34">
        <v>433</v>
      </c>
    </row>
    <row r="30884" spans="1:13" x14ac:dyDescent="0.2">
      <c r="A30884" s="34" t="s">
        <v>131778</v>
      </c>
      <c r="B30884" s="34">
        <v>347</v>
      </c>
      <c r="C30884" s="34">
        <v>482</v>
      </c>
      <c r="D30884" s="34">
        <v>551</v>
      </c>
      <c r="E30884" s="34">
        <v>494</v>
      </c>
      <c r="F30884" s="34">
        <v>408</v>
      </c>
      <c r="G30884" s="34">
        <v>403</v>
      </c>
      <c r="H30884" s="34">
        <v>559</v>
      </c>
      <c r="I30884" s="34">
        <v>415</v>
      </c>
      <c r="J30884" s="34">
        <v>567</v>
      </c>
      <c r="K30884" s="34">
        <v>340</v>
      </c>
      <c r="L30884" s="34">
        <v>483</v>
      </c>
      <c r="M30884" s="34">
        <v>351</v>
      </c>
    </row>
    <row r="30885" spans="1:13" x14ac:dyDescent="0.2">
      <c r="A30885" s="34" t="s">
        <v>131779</v>
      </c>
      <c r="B30885" s="34">
        <v>1238</v>
      </c>
      <c r="C30885" s="34">
        <v>1313</v>
      </c>
      <c r="D30885" s="34">
        <v>1292</v>
      </c>
      <c r="E30885" s="34">
        <v>1503</v>
      </c>
      <c r="F30885" s="34">
        <v>1255</v>
      </c>
      <c r="G30885" s="34">
        <v>1296</v>
      </c>
      <c r="H30885" s="34">
        <v>1620</v>
      </c>
      <c r="I30885" s="34">
        <v>1282</v>
      </c>
      <c r="J30885" s="34">
        <v>1446</v>
      </c>
      <c r="K30885" s="34">
        <v>1089</v>
      </c>
      <c r="L30885" s="34">
        <v>1296</v>
      </c>
      <c r="M30885" s="34">
        <v>1166</v>
      </c>
    </row>
    <row r="30886" spans="1:13" x14ac:dyDescent="0.2">
      <c r="A30886" s="34" t="s">
        <v>131780</v>
      </c>
      <c r="B30886" s="34">
        <v>593</v>
      </c>
      <c r="C30886" s="34">
        <v>563</v>
      </c>
      <c r="D30886" s="34">
        <v>689</v>
      </c>
      <c r="E30886" s="34">
        <v>569</v>
      </c>
      <c r="F30886" s="34">
        <v>619</v>
      </c>
      <c r="G30886" s="34">
        <v>480</v>
      </c>
      <c r="H30886" s="34">
        <v>705</v>
      </c>
      <c r="I30886" s="34">
        <v>599</v>
      </c>
      <c r="J30886" s="34">
        <v>763</v>
      </c>
      <c r="K30886" s="34">
        <v>497</v>
      </c>
      <c r="L30886" s="34">
        <v>567</v>
      </c>
      <c r="M30886" s="34">
        <v>468</v>
      </c>
    </row>
    <row r="30887" spans="1:13" x14ac:dyDescent="0.2">
      <c r="A30887" s="34" t="s">
        <v>131781</v>
      </c>
      <c r="B30887" s="34">
        <v>498</v>
      </c>
      <c r="C30887" s="34">
        <v>599</v>
      </c>
      <c r="D30887" s="34">
        <v>572</v>
      </c>
      <c r="E30887" s="34">
        <v>678</v>
      </c>
      <c r="F30887" s="34">
        <v>542</v>
      </c>
      <c r="G30887" s="34">
        <v>590</v>
      </c>
      <c r="H30887" s="34">
        <v>618</v>
      </c>
      <c r="I30887" s="34">
        <v>537</v>
      </c>
      <c r="J30887" s="34">
        <v>617</v>
      </c>
      <c r="K30887" s="34">
        <v>466</v>
      </c>
      <c r="L30887" s="34">
        <v>535</v>
      </c>
      <c r="M30887" s="34">
        <v>436</v>
      </c>
    </row>
    <row r="30888" spans="1:13" x14ac:dyDescent="0.2">
      <c r="A30888" s="34" t="s">
        <v>131782</v>
      </c>
      <c r="B30888" s="34">
        <v>687</v>
      </c>
      <c r="C30888" s="34">
        <v>548</v>
      </c>
      <c r="D30888" s="34">
        <v>616</v>
      </c>
      <c r="E30888" s="34">
        <v>635</v>
      </c>
      <c r="F30888" s="34">
        <v>551</v>
      </c>
      <c r="G30888" s="34">
        <v>575</v>
      </c>
      <c r="H30888" s="34">
        <v>664</v>
      </c>
      <c r="I30888" s="34">
        <v>587</v>
      </c>
      <c r="J30888" s="34">
        <v>603</v>
      </c>
      <c r="K30888" s="34">
        <v>495</v>
      </c>
      <c r="L30888" s="34">
        <v>574</v>
      </c>
      <c r="M30888" s="34">
        <v>501</v>
      </c>
    </row>
    <row r="30889" spans="1:13" x14ac:dyDescent="0.2">
      <c r="A30889" s="34" t="s">
        <v>131783</v>
      </c>
      <c r="B30889" s="34">
        <v>575</v>
      </c>
      <c r="C30889" s="34">
        <v>745</v>
      </c>
      <c r="D30889" s="34">
        <v>676</v>
      </c>
      <c r="E30889" s="34">
        <v>744</v>
      </c>
      <c r="F30889" s="34">
        <v>640</v>
      </c>
      <c r="G30889" s="34">
        <v>692</v>
      </c>
      <c r="H30889" s="34">
        <v>699</v>
      </c>
      <c r="I30889" s="34">
        <v>777</v>
      </c>
      <c r="J30889" s="34">
        <v>691</v>
      </c>
      <c r="K30889" s="34">
        <v>574</v>
      </c>
      <c r="L30889" s="34">
        <v>623</v>
      </c>
      <c r="M30889" s="34">
        <v>564</v>
      </c>
    </row>
    <row r="30890" spans="1:13" x14ac:dyDescent="0.2">
      <c r="A30890" s="34" t="s">
        <v>131784</v>
      </c>
      <c r="B30890" s="34">
        <v>655</v>
      </c>
      <c r="C30890" s="34">
        <v>644</v>
      </c>
      <c r="D30890" s="34">
        <v>535</v>
      </c>
      <c r="E30890" s="34">
        <v>617</v>
      </c>
      <c r="F30890" s="34">
        <v>514</v>
      </c>
      <c r="G30890" s="34">
        <v>550</v>
      </c>
      <c r="H30890" s="34">
        <v>673</v>
      </c>
      <c r="I30890" s="34">
        <v>646</v>
      </c>
      <c r="J30890" s="34">
        <v>577</v>
      </c>
      <c r="K30890" s="34">
        <v>501</v>
      </c>
      <c r="L30890" s="34">
        <v>577</v>
      </c>
      <c r="M30890" s="34">
        <v>461</v>
      </c>
    </row>
    <row r="30891" spans="1:13" x14ac:dyDescent="0.2">
      <c r="A30891" s="34" t="s">
        <v>131785</v>
      </c>
      <c r="B30891" s="34">
        <v>757</v>
      </c>
      <c r="C30891" s="34">
        <v>753</v>
      </c>
      <c r="D30891" s="34">
        <v>971</v>
      </c>
      <c r="E30891" s="34">
        <v>916</v>
      </c>
      <c r="F30891" s="34">
        <v>870</v>
      </c>
      <c r="G30891" s="34">
        <v>772</v>
      </c>
      <c r="H30891" s="34">
        <v>1029</v>
      </c>
      <c r="I30891" s="34">
        <v>817</v>
      </c>
      <c r="J30891" s="34">
        <v>981</v>
      </c>
      <c r="K30891" s="34">
        <v>715</v>
      </c>
      <c r="L30891" s="34">
        <v>1100</v>
      </c>
      <c r="M30891" s="34">
        <v>649</v>
      </c>
    </row>
    <row r="30892" spans="1:13" x14ac:dyDescent="0.2">
      <c r="A30892" s="34" t="s">
        <v>131786</v>
      </c>
      <c r="B30892" s="34">
        <v>1191</v>
      </c>
      <c r="C30892" s="34">
        <v>1108</v>
      </c>
      <c r="D30892" s="34">
        <v>1263</v>
      </c>
      <c r="E30892" s="34">
        <v>1197</v>
      </c>
      <c r="F30892" s="34">
        <v>1192</v>
      </c>
      <c r="G30892" s="34">
        <v>1012</v>
      </c>
      <c r="H30892" s="34">
        <v>1323</v>
      </c>
      <c r="I30892" s="34">
        <v>1076</v>
      </c>
      <c r="J30892" s="34">
        <v>1272</v>
      </c>
      <c r="K30892" s="34">
        <v>973</v>
      </c>
      <c r="L30892" s="34">
        <v>1205</v>
      </c>
      <c r="M30892" s="34">
        <v>804</v>
      </c>
    </row>
    <row r="30893" spans="1:13" x14ac:dyDescent="0.2">
      <c r="A30893" s="34" t="s">
        <v>131787</v>
      </c>
      <c r="B30893" s="34">
        <v>1002</v>
      </c>
      <c r="C30893" s="34">
        <v>1130</v>
      </c>
      <c r="D30893" s="34">
        <v>1121</v>
      </c>
      <c r="E30893" s="34">
        <v>1275</v>
      </c>
      <c r="F30893" s="34">
        <v>987</v>
      </c>
      <c r="G30893" s="34">
        <v>1125</v>
      </c>
      <c r="H30893" s="34">
        <v>1166</v>
      </c>
      <c r="I30893" s="34">
        <v>1069</v>
      </c>
      <c r="J30893" s="34">
        <v>1065</v>
      </c>
      <c r="K30893" s="34">
        <v>838</v>
      </c>
      <c r="L30893" s="34">
        <v>1132</v>
      </c>
      <c r="M30893" s="34">
        <v>951</v>
      </c>
    </row>
    <row r="30894" spans="1:13" x14ac:dyDescent="0.2">
      <c r="A30894" s="34" t="s">
        <v>131788</v>
      </c>
      <c r="B30894" s="34">
        <v>386</v>
      </c>
      <c r="C30894" s="34">
        <v>357</v>
      </c>
      <c r="D30894" s="34">
        <v>379</v>
      </c>
      <c r="E30894" s="34">
        <v>415</v>
      </c>
      <c r="F30894" s="34">
        <v>305</v>
      </c>
      <c r="G30894" s="34">
        <v>414</v>
      </c>
      <c r="H30894" s="34">
        <v>437</v>
      </c>
      <c r="I30894" s="34">
        <v>376</v>
      </c>
      <c r="J30894" s="34">
        <v>369</v>
      </c>
      <c r="K30894" s="34">
        <v>329</v>
      </c>
      <c r="L30894" s="34">
        <v>305</v>
      </c>
      <c r="M30894" s="34">
        <v>322</v>
      </c>
    </row>
    <row r="30895" spans="1:13" x14ac:dyDescent="0.2">
      <c r="A30895" s="34" t="s">
        <v>131789</v>
      </c>
      <c r="B30895" s="34">
        <v>548</v>
      </c>
      <c r="C30895" s="34">
        <v>608</v>
      </c>
      <c r="D30895" s="34">
        <v>558</v>
      </c>
      <c r="E30895" s="34">
        <v>636</v>
      </c>
      <c r="F30895" s="34">
        <v>460</v>
      </c>
      <c r="G30895" s="34">
        <v>569</v>
      </c>
      <c r="H30895" s="34">
        <v>564</v>
      </c>
      <c r="I30895" s="34">
        <v>569</v>
      </c>
      <c r="J30895" s="34">
        <v>556</v>
      </c>
      <c r="K30895" s="34">
        <v>609</v>
      </c>
      <c r="L30895" s="34">
        <v>558</v>
      </c>
      <c r="M30895" s="34">
        <v>485</v>
      </c>
    </row>
    <row r="30896" spans="1:13" x14ac:dyDescent="0.2">
      <c r="A30896" s="34" t="s">
        <v>131790</v>
      </c>
      <c r="B30896" s="34">
        <v>400</v>
      </c>
      <c r="C30896" s="34">
        <v>446</v>
      </c>
      <c r="D30896" s="34">
        <v>470</v>
      </c>
      <c r="E30896" s="34">
        <v>478</v>
      </c>
      <c r="F30896" s="34">
        <v>409</v>
      </c>
      <c r="G30896" s="34">
        <v>348</v>
      </c>
      <c r="H30896" s="34">
        <v>507</v>
      </c>
      <c r="I30896" s="34">
        <v>470</v>
      </c>
      <c r="J30896" s="34">
        <v>428</v>
      </c>
      <c r="K30896" s="34">
        <v>373</v>
      </c>
      <c r="L30896" s="34">
        <v>442</v>
      </c>
      <c r="M30896" s="34">
        <v>351</v>
      </c>
    </row>
    <row r="30897" spans="1:13" x14ac:dyDescent="0.2">
      <c r="A30897" s="34" t="s">
        <v>131791</v>
      </c>
      <c r="B30897" s="34">
        <v>321</v>
      </c>
      <c r="C30897" s="34">
        <v>348</v>
      </c>
      <c r="D30897" s="34">
        <v>285</v>
      </c>
      <c r="E30897" s="34">
        <v>385</v>
      </c>
      <c r="F30897" s="34">
        <v>292</v>
      </c>
      <c r="G30897" s="34">
        <v>331</v>
      </c>
      <c r="H30897" s="34">
        <v>382</v>
      </c>
      <c r="I30897" s="34">
        <v>344</v>
      </c>
      <c r="J30897" s="34">
        <v>389</v>
      </c>
      <c r="K30897" s="34">
        <v>289</v>
      </c>
      <c r="L30897" s="34">
        <v>331</v>
      </c>
      <c r="M30897" s="34">
        <v>263</v>
      </c>
    </row>
    <row r="30898" spans="1:13" x14ac:dyDescent="0.2">
      <c r="A30898" s="34" t="s">
        <v>131792</v>
      </c>
      <c r="B30898" s="34">
        <v>481</v>
      </c>
      <c r="C30898" s="34">
        <v>545</v>
      </c>
      <c r="D30898" s="34">
        <v>506</v>
      </c>
      <c r="E30898" s="34">
        <v>498</v>
      </c>
      <c r="F30898" s="34">
        <v>465</v>
      </c>
      <c r="G30898" s="34">
        <v>450</v>
      </c>
      <c r="H30898" s="34">
        <v>612</v>
      </c>
      <c r="I30898" s="34">
        <v>495</v>
      </c>
      <c r="J30898" s="34">
        <v>566</v>
      </c>
      <c r="K30898" s="34">
        <v>367</v>
      </c>
      <c r="L30898" s="34">
        <v>522</v>
      </c>
      <c r="M30898" s="34">
        <v>387</v>
      </c>
    </row>
    <row r="30899" spans="1:13" x14ac:dyDescent="0.2">
      <c r="A30899" s="34" t="s">
        <v>131793</v>
      </c>
      <c r="B30899" s="34">
        <v>737</v>
      </c>
      <c r="C30899" s="34">
        <v>856</v>
      </c>
      <c r="D30899" s="34">
        <v>938</v>
      </c>
      <c r="E30899" s="34">
        <v>885</v>
      </c>
      <c r="F30899" s="34">
        <v>691</v>
      </c>
      <c r="G30899" s="34">
        <v>709</v>
      </c>
      <c r="H30899" s="34">
        <v>824</v>
      </c>
      <c r="I30899" s="34">
        <v>753</v>
      </c>
      <c r="J30899" s="34">
        <v>782</v>
      </c>
      <c r="K30899" s="34">
        <v>657</v>
      </c>
      <c r="L30899" s="34">
        <v>681</v>
      </c>
      <c r="M30899" s="34">
        <v>523</v>
      </c>
    </row>
    <row r="30900" spans="1:13" x14ac:dyDescent="0.2">
      <c r="A30900" s="34" t="s">
        <v>131794</v>
      </c>
      <c r="B30900" s="34">
        <v>422</v>
      </c>
      <c r="C30900" s="34">
        <v>422</v>
      </c>
      <c r="D30900" s="34">
        <v>362</v>
      </c>
      <c r="E30900" s="34">
        <v>438</v>
      </c>
      <c r="F30900" s="34">
        <v>396</v>
      </c>
      <c r="G30900" s="34">
        <v>433</v>
      </c>
      <c r="H30900" s="34">
        <v>425</v>
      </c>
      <c r="I30900" s="34">
        <v>438</v>
      </c>
      <c r="J30900" s="34">
        <v>523</v>
      </c>
      <c r="K30900" s="34">
        <v>338</v>
      </c>
      <c r="L30900" s="34">
        <v>428</v>
      </c>
      <c r="M30900" s="34">
        <v>357</v>
      </c>
    </row>
    <row r="30901" spans="1:13" x14ac:dyDescent="0.2">
      <c r="A30901" s="34" t="s">
        <v>131795</v>
      </c>
      <c r="B30901" s="34">
        <v>585</v>
      </c>
      <c r="C30901" s="34">
        <v>674</v>
      </c>
      <c r="D30901" s="34">
        <v>699</v>
      </c>
      <c r="E30901" s="34">
        <v>688</v>
      </c>
      <c r="F30901" s="34">
        <v>554</v>
      </c>
      <c r="G30901" s="34">
        <v>608</v>
      </c>
      <c r="H30901" s="34">
        <v>730</v>
      </c>
      <c r="I30901" s="34">
        <v>676</v>
      </c>
      <c r="J30901" s="34">
        <v>796</v>
      </c>
      <c r="K30901" s="34">
        <v>559</v>
      </c>
      <c r="L30901" s="34">
        <v>531</v>
      </c>
      <c r="M30901" s="34">
        <v>559</v>
      </c>
    </row>
    <row r="30902" spans="1:13" x14ac:dyDescent="0.2">
      <c r="A30902" s="34" t="s">
        <v>131796</v>
      </c>
      <c r="B30902" s="34">
        <v>1273</v>
      </c>
      <c r="C30902" s="34">
        <v>1252</v>
      </c>
      <c r="D30902" s="34">
        <v>1248</v>
      </c>
      <c r="E30902" s="34">
        <v>1221</v>
      </c>
      <c r="F30902" s="34">
        <v>998</v>
      </c>
      <c r="G30902" s="34">
        <v>1055</v>
      </c>
      <c r="H30902" s="34">
        <v>1277</v>
      </c>
      <c r="I30902" s="34">
        <v>1156</v>
      </c>
      <c r="J30902" s="34">
        <v>1299</v>
      </c>
      <c r="K30902" s="34">
        <v>970</v>
      </c>
      <c r="L30902" s="34">
        <v>1278</v>
      </c>
      <c r="M30902" s="34">
        <v>898</v>
      </c>
    </row>
    <row r="30903" spans="1:13" x14ac:dyDescent="0.2">
      <c r="A30903" s="34" t="s">
        <v>131797</v>
      </c>
      <c r="B30903" s="34">
        <v>2494</v>
      </c>
      <c r="C30903" s="34">
        <v>2526</v>
      </c>
      <c r="D30903" s="34">
        <v>2782</v>
      </c>
      <c r="E30903" s="34">
        <v>2763</v>
      </c>
      <c r="F30903" s="34">
        <v>2578</v>
      </c>
      <c r="G30903" s="34">
        <v>2577</v>
      </c>
      <c r="H30903" s="34">
        <v>3001</v>
      </c>
      <c r="I30903" s="34">
        <v>2561</v>
      </c>
      <c r="J30903" s="34">
        <v>2949</v>
      </c>
      <c r="K30903" s="34">
        <v>2265</v>
      </c>
      <c r="L30903" s="34">
        <v>2617</v>
      </c>
      <c r="M30903" s="34">
        <v>1892</v>
      </c>
    </row>
    <row r="30904" spans="1:13" x14ac:dyDescent="0.2">
      <c r="A30904" s="34" t="s">
        <v>131798</v>
      </c>
      <c r="B30904" s="34">
        <v>944</v>
      </c>
      <c r="C30904" s="34">
        <v>989</v>
      </c>
      <c r="D30904" s="34">
        <v>1004</v>
      </c>
      <c r="E30904" s="34">
        <v>1040</v>
      </c>
      <c r="F30904" s="34">
        <v>867</v>
      </c>
      <c r="G30904" s="34">
        <v>931</v>
      </c>
      <c r="H30904" s="34">
        <v>1161</v>
      </c>
      <c r="I30904" s="34">
        <v>959</v>
      </c>
      <c r="J30904" s="34">
        <v>1101</v>
      </c>
      <c r="K30904" s="34">
        <v>793</v>
      </c>
      <c r="L30904" s="34">
        <v>1067</v>
      </c>
      <c r="M30904" s="34">
        <v>779</v>
      </c>
    </row>
    <row r="30905" spans="1:13" x14ac:dyDescent="0.2">
      <c r="A30905" s="34" t="s">
        <v>131799</v>
      </c>
      <c r="B30905" s="34">
        <v>1254</v>
      </c>
      <c r="C30905" s="34">
        <v>1521</v>
      </c>
      <c r="D30905" s="34">
        <v>1427</v>
      </c>
      <c r="E30905" s="34">
        <v>1645</v>
      </c>
      <c r="F30905" s="34">
        <v>1185</v>
      </c>
      <c r="G30905" s="34">
        <v>1388</v>
      </c>
      <c r="H30905" s="34">
        <v>1465</v>
      </c>
      <c r="I30905" s="34">
        <v>1592</v>
      </c>
      <c r="J30905" s="34">
        <v>1315</v>
      </c>
      <c r="K30905" s="34">
        <v>1221</v>
      </c>
      <c r="L30905" s="34">
        <v>1360</v>
      </c>
      <c r="M30905" s="34">
        <v>1108</v>
      </c>
    </row>
    <row r="30906" spans="1:13" x14ac:dyDescent="0.2">
      <c r="A30906" s="34" t="s">
        <v>131800</v>
      </c>
      <c r="B30906" s="34">
        <v>1319</v>
      </c>
      <c r="C30906" s="34">
        <v>1210</v>
      </c>
      <c r="D30906" s="34">
        <v>1447</v>
      </c>
      <c r="E30906" s="34">
        <v>1338</v>
      </c>
      <c r="F30906" s="34">
        <v>1229</v>
      </c>
      <c r="G30906" s="34">
        <v>1171</v>
      </c>
      <c r="H30906" s="34">
        <v>1494</v>
      </c>
      <c r="I30906" s="34">
        <v>1193</v>
      </c>
      <c r="J30906" s="34">
        <v>1387</v>
      </c>
      <c r="K30906" s="34">
        <v>1044</v>
      </c>
      <c r="L30906" s="34">
        <v>1228</v>
      </c>
      <c r="M30906" s="34">
        <v>994</v>
      </c>
    </row>
    <row r="30907" spans="1:13" x14ac:dyDescent="0.2">
      <c r="A30907" s="34" t="s">
        <v>131801</v>
      </c>
      <c r="B30907" s="34">
        <v>852</v>
      </c>
      <c r="C30907" s="34">
        <v>624</v>
      </c>
      <c r="D30907" s="34">
        <v>707</v>
      </c>
      <c r="E30907" s="34">
        <v>658</v>
      </c>
      <c r="F30907" s="34">
        <v>620</v>
      </c>
      <c r="G30907" s="34">
        <v>598</v>
      </c>
      <c r="H30907" s="34">
        <v>720</v>
      </c>
      <c r="I30907" s="34">
        <v>634</v>
      </c>
      <c r="J30907" s="34">
        <v>716</v>
      </c>
      <c r="K30907" s="34">
        <v>555</v>
      </c>
      <c r="L30907" s="34">
        <v>633</v>
      </c>
      <c r="M30907" s="34">
        <v>466</v>
      </c>
    </row>
    <row r="30908" spans="1:13" x14ac:dyDescent="0.2">
      <c r="A30908" s="34" t="s">
        <v>131802</v>
      </c>
      <c r="B30908" s="34">
        <v>664</v>
      </c>
      <c r="C30908" s="34">
        <v>598</v>
      </c>
      <c r="D30908" s="34">
        <v>617</v>
      </c>
      <c r="E30908" s="34">
        <v>567</v>
      </c>
      <c r="F30908" s="34">
        <v>578</v>
      </c>
      <c r="G30908" s="34">
        <v>471</v>
      </c>
      <c r="H30908" s="34">
        <v>650</v>
      </c>
      <c r="I30908" s="34">
        <v>548</v>
      </c>
      <c r="J30908" s="34">
        <v>600</v>
      </c>
      <c r="K30908" s="34">
        <v>519</v>
      </c>
      <c r="L30908" s="34">
        <v>641</v>
      </c>
      <c r="M30908" s="34">
        <v>478</v>
      </c>
    </row>
    <row r="30909" spans="1:13" x14ac:dyDescent="0.2">
      <c r="A30909" s="34" t="s">
        <v>131803</v>
      </c>
      <c r="B30909" s="34">
        <v>699</v>
      </c>
      <c r="C30909" s="34">
        <v>797</v>
      </c>
      <c r="D30909" s="34">
        <v>727</v>
      </c>
      <c r="E30909" s="34">
        <v>899</v>
      </c>
      <c r="F30909" s="34">
        <v>727</v>
      </c>
      <c r="G30909" s="34">
        <v>699</v>
      </c>
      <c r="H30909" s="34">
        <v>825</v>
      </c>
      <c r="I30909" s="34">
        <v>846</v>
      </c>
      <c r="J30909" s="34">
        <v>803</v>
      </c>
      <c r="K30909" s="34">
        <v>645</v>
      </c>
      <c r="L30909" s="34">
        <v>789</v>
      </c>
      <c r="M30909" s="34">
        <v>679</v>
      </c>
    </row>
    <row r="30910" spans="1:13" x14ac:dyDescent="0.2">
      <c r="A30910" s="34" t="s">
        <v>131804</v>
      </c>
      <c r="B30910" s="34">
        <v>322</v>
      </c>
      <c r="C30910" s="34">
        <v>309</v>
      </c>
      <c r="D30910" s="34">
        <v>265</v>
      </c>
      <c r="E30910" s="34">
        <v>309</v>
      </c>
      <c r="F30910" s="34">
        <v>227</v>
      </c>
      <c r="G30910" s="34">
        <v>245</v>
      </c>
      <c r="H30910" s="34">
        <v>292</v>
      </c>
      <c r="I30910" s="34">
        <v>314</v>
      </c>
      <c r="J30910" s="34">
        <v>267</v>
      </c>
      <c r="K30910" s="34">
        <v>249</v>
      </c>
      <c r="L30910" s="34">
        <v>199</v>
      </c>
      <c r="M30910" s="34">
        <v>196</v>
      </c>
    </row>
    <row r="30911" spans="1:13" x14ac:dyDescent="0.2">
      <c r="A30911" s="34" t="s">
        <v>131805</v>
      </c>
      <c r="B30911" s="34">
        <v>252</v>
      </c>
      <c r="C30911" s="34">
        <v>556</v>
      </c>
      <c r="D30911" s="34">
        <v>381</v>
      </c>
      <c r="E30911" s="34">
        <v>611</v>
      </c>
      <c r="F30911" s="34">
        <v>294</v>
      </c>
      <c r="G30911" s="34">
        <v>585</v>
      </c>
      <c r="H30911" s="34">
        <v>371</v>
      </c>
      <c r="I30911" s="34">
        <v>569</v>
      </c>
      <c r="J30911" s="34">
        <v>355</v>
      </c>
      <c r="K30911" s="34">
        <v>383</v>
      </c>
      <c r="L30911" s="34">
        <v>301</v>
      </c>
      <c r="M30911" s="34">
        <v>414</v>
      </c>
    </row>
    <row r="30912" spans="1:13" x14ac:dyDescent="0.2">
      <c r="A30912" s="34" t="s">
        <v>131806</v>
      </c>
      <c r="B30912" s="34">
        <v>547</v>
      </c>
      <c r="C30912" s="34">
        <v>422</v>
      </c>
      <c r="D30912" s="34">
        <v>523</v>
      </c>
      <c r="E30912" s="34">
        <v>425</v>
      </c>
      <c r="F30912" s="34">
        <v>437</v>
      </c>
      <c r="G30912" s="34">
        <v>404</v>
      </c>
      <c r="H30912" s="34">
        <v>503</v>
      </c>
      <c r="I30912" s="34">
        <v>410</v>
      </c>
      <c r="J30912" s="34">
        <v>475</v>
      </c>
      <c r="K30912" s="34">
        <v>369</v>
      </c>
      <c r="L30912" s="34">
        <v>462</v>
      </c>
      <c r="M30912" s="34">
        <v>319</v>
      </c>
    </row>
    <row r="30913" spans="1:13" x14ac:dyDescent="0.2">
      <c r="A30913" s="34" t="s">
        <v>131807</v>
      </c>
      <c r="B30913" s="34">
        <v>530</v>
      </c>
      <c r="C30913" s="34">
        <v>517</v>
      </c>
      <c r="D30913" s="34">
        <v>559</v>
      </c>
      <c r="E30913" s="34">
        <v>582</v>
      </c>
      <c r="F30913" s="34">
        <v>444</v>
      </c>
      <c r="G30913" s="34">
        <v>522</v>
      </c>
      <c r="H30913" s="34">
        <v>628</v>
      </c>
      <c r="I30913" s="34">
        <v>586</v>
      </c>
      <c r="J30913" s="34">
        <v>656</v>
      </c>
      <c r="K30913" s="34">
        <v>419</v>
      </c>
      <c r="L30913" s="34">
        <v>553</v>
      </c>
      <c r="M30913" s="34">
        <v>419</v>
      </c>
    </row>
    <row r="30914" spans="1:13" x14ac:dyDescent="0.2">
      <c r="A30914" s="34" t="s">
        <v>131808</v>
      </c>
      <c r="B30914" s="34">
        <v>320</v>
      </c>
      <c r="C30914" s="34">
        <v>475</v>
      </c>
      <c r="D30914" s="34">
        <v>433</v>
      </c>
      <c r="E30914" s="34">
        <v>584</v>
      </c>
      <c r="F30914" s="34">
        <v>419</v>
      </c>
      <c r="G30914" s="34">
        <v>391</v>
      </c>
      <c r="H30914" s="34">
        <v>461</v>
      </c>
      <c r="I30914" s="34">
        <v>419</v>
      </c>
      <c r="J30914" s="34">
        <v>531</v>
      </c>
      <c r="K30914" s="34">
        <v>336</v>
      </c>
      <c r="L30914" s="34">
        <v>411</v>
      </c>
      <c r="M30914" s="34">
        <v>369</v>
      </c>
    </row>
    <row r="30915" spans="1:13" x14ac:dyDescent="0.2">
      <c r="A30915" s="34" t="s">
        <v>131809</v>
      </c>
      <c r="B30915" s="34">
        <v>344</v>
      </c>
      <c r="C30915" s="34">
        <v>468</v>
      </c>
      <c r="D30915" s="34">
        <v>469</v>
      </c>
      <c r="E30915" s="34">
        <v>454</v>
      </c>
      <c r="F30915" s="34">
        <v>386</v>
      </c>
      <c r="G30915" s="34">
        <v>431</v>
      </c>
      <c r="H30915" s="34">
        <v>428</v>
      </c>
      <c r="I30915" s="34">
        <v>442</v>
      </c>
      <c r="J30915" s="34">
        <v>359</v>
      </c>
      <c r="K30915" s="34">
        <v>391</v>
      </c>
      <c r="L30915" s="34">
        <v>463</v>
      </c>
      <c r="M30915" s="34">
        <v>323</v>
      </c>
    </row>
    <row r="30916" spans="1:13" x14ac:dyDescent="0.2">
      <c r="A30916" s="34" t="s">
        <v>131810</v>
      </c>
      <c r="B30916" s="34">
        <v>876</v>
      </c>
      <c r="C30916" s="34">
        <v>900</v>
      </c>
      <c r="D30916" s="34">
        <v>957</v>
      </c>
      <c r="E30916" s="34">
        <v>842</v>
      </c>
      <c r="F30916" s="34">
        <v>824</v>
      </c>
      <c r="G30916" s="34">
        <v>787</v>
      </c>
      <c r="H30916" s="34">
        <v>905</v>
      </c>
      <c r="I30916" s="34">
        <v>868</v>
      </c>
      <c r="J30916" s="34">
        <v>909</v>
      </c>
      <c r="K30916" s="34">
        <v>676</v>
      </c>
      <c r="L30916" s="34">
        <v>886</v>
      </c>
      <c r="M30916" s="34">
        <v>627</v>
      </c>
    </row>
    <row r="30917" spans="1:13" x14ac:dyDescent="0.2">
      <c r="A30917" s="34" t="s">
        <v>131811</v>
      </c>
      <c r="B30917" s="34">
        <v>873</v>
      </c>
      <c r="C30917" s="34">
        <v>803</v>
      </c>
      <c r="D30917" s="34">
        <v>826</v>
      </c>
      <c r="E30917" s="34">
        <v>812</v>
      </c>
      <c r="F30917" s="34">
        <v>717</v>
      </c>
      <c r="G30917" s="34">
        <v>749</v>
      </c>
      <c r="H30917" s="34">
        <v>916</v>
      </c>
      <c r="I30917" s="34">
        <v>892</v>
      </c>
      <c r="J30917" s="34">
        <v>925</v>
      </c>
      <c r="K30917" s="34">
        <v>674</v>
      </c>
      <c r="L30917" s="34">
        <v>889</v>
      </c>
      <c r="M30917" s="34">
        <v>580</v>
      </c>
    </row>
    <row r="30918" spans="1:13" x14ac:dyDescent="0.2">
      <c r="A30918" s="34" t="s">
        <v>131812</v>
      </c>
      <c r="B30918" s="34">
        <v>416</v>
      </c>
      <c r="C30918" s="34">
        <v>402</v>
      </c>
      <c r="D30918" s="34">
        <v>361</v>
      </c>
      <c r="E30918" s="34">
        <v>472</v>
      </c>
      <c r="F30918" s="34">
        <v>425</v>
      </c>
      <c r="G30918" s="34">
        <v>420</v>
      </c>
      <c r="H30918" s="34">
        <v>437</v>
      </c>
      <c r="I30918" s="34">
        <v>420</v>
      </c>
      <c r="J30918" s="34">
        <v>434</v>
      </c>
      <c r="K30918" s="34">
        <v>313</v>
      </c>
      <c r="L30918" s="34">
        <v>394</v>
      </c>
      <c r="M30918" s="34">
        <v>299</v>
      </c>
    </row>
    <row r="30919" spans="1:13" x14ac:dyDescent="0.2">
      <c r="A30919" s="34" t="s">
        <v>131813</v>
      </c>
      <c r="B30919" s="34">
        <v>603</v>
      </c>
      <c r="C30919" s="34">
        <v>576</v>
      </c>
      <c r="D30919" s="34">
        <v>534</v>
      </c>
      <c r="E30919" s="34">
        <v>568</v>
      </c>
      <c r="F30919" s="34">
        <v>531</v>
      </c>
      <c r="G30919" s="34">
        <v>531</v>
      </c>
      <c r="H30919" s="34">
        <v>696</v>
      </c>
      <c r="I30919" s="34">
        <v>555</v>
      </c>
      <c r="J30919" s="34">
        <v>589</v>
      </c>
      <c r="K30919" s="34">
        <v>492</v>
      </c>
      <c r="L30919" s="34">
        <v>514</v>
      </c>
      <c r="M30919" s="34">
        <v>396</v>
      </c>
    </row>
    <row r="30920" spans="1:13" x14ac:dyDescent="0.2">
      <c r="A30920" s="34" t="s">
        <v>131814</v>
      </c>
      <c r="B30920" s="34">
        <v>786</v>
      </c>
      <c r="C30920" s="34">
        <v>734</v>
      </c>
      <c r="D30920" s="34">
        <v>804</v>
      </c>
      <c r="E30920" s="34">
        <v>859</v>
      </c>
      <c r="F30920" s="34">
        <v>671</v>
      </c>
      <c r="G30920" s="34">
        <v>755</v>
      </c>
      <c r="H30920" s="34">
        <v>877</v>
      </c>
      <c r="I30920" s="34">
        <v>892</v>
      </c>
      <c r="J30920" s="34">
        <v>759</v>
      </c>
      <c r="K30920" s="34">
        <v>675</v>
      </c>
      <c r="L30920" s="34">
        <v>804</v>
      </c>
      <c r="M30920" s="34">
        <v>625</v>
      </c>
    </row>
    <row r="30921" spans="1:13" x14ac:dyDescent="0.2">
      <c r="A30921" s="34" t="s">
        <v>131815</v>
      </c>
      <c r="B30921" s="34">
        <v>806</v>
      </c>
      <c r="C30921" s="34">
        <v>826</v>
      </c>
      <c r="D30921" s="34">
        <v>856</v>
      </c>
      <c r="E30921" s="34">
        <v>978</v>
      </c>
      <c r="F30921" s="34">
        <v>746</v>
      </c>
      <c r="G30921" s="34">
        <v>719</v>
      </c>
      <c r="H30921" s="34">
        <v>901</v>
      </c>
      <c r="I30921" s="34">
        <v>834</v>
      </c>
      <c r="J30921" s="34">
        <v>921</v>
      </c>
      <c r="K30921" s="34">
        <v>697</v>
      </c>
      <c r="L30921" s="34">
        <v>952</v>
      </c>
      <c r="M30921" s="34">
        <v>583</v>
      </c>
    </row>
    <row r="30922" spans="1:13" x14ac:dyDescent="0.2">
      <c r="A30922" s="34" t="s">
        <v>131816</v>
      </c>
      <c r="B30922" s="34">
        <v>1098</v>
      </c>
      <c r="C30922" s="34">
        <v>1085</v>
      </c>
      <c r="D30922" s="34">
        <v>1066</v>
      </c>
      <c r="E30922" s="34">
        <v>1339</v>
      </c>
      <c r="F30922" s="34">
        <v>1000</v>
      </c>
      <c r="G30922" s="34">
        <v>1158</v>
      </c>
      <c r="H30922" s="34">
        <v>1313</v>
      </c>
      <c r="I30922" s="34">
        <v>1110</v>
      </c>
      <c r="J30922" s="34">
        <v>1015</v>
      </c>
      <c r="K30922" s="34">
        <v>932</v>
      </c>
      <c r="L30922" s="34">
        <v>1102</v>
      </c>
      <c r="M30922" s="34">
        <v>837</v>
      </c>
    </row>
    <row r="30923" spans="1:13" x14ac:dyDescent="0.2">
      <c r="A30923" s="34" t="s">
        <v>131817</v>
      </c>
      <c r="B30923" s="34">
        <v>1494</v>
      </c>
      <c r="C30923" s="34">
        <v>1617</v>
      </c>
      <c r="D30923" s="34">
        <v>1562</v>
      </c>
      <c r="E30923" s="34">
        <v>1835</v>
      </c>
      <c r="F30923" s="34">
        <v>1526</v>
      </c>
      <c r="G30923" s="34">
        <v>1579</v>
      </c>
      <c r="H30923" s="34">
        <v>1644</v>
      </c>
      <c r="I30923" s="34">
        <v>1729</v>
      </c>
      <c r="J30923" s="34">
        <v>1804</v>
      </c>
      <c r="K30923" s="34">
        <v>1355</v>
      </c>
      <c r="L30923" s="34">
        <v>1497</v>
      </c>
      <c r="M30923" s="34">
        <v>1347</v>
      </c>
    </row>
    <row r="30924" spans="1:13" x14ac:dyDescent="0.2">
      <c r="A30924" s="34" t="s">
        <v>131818</v>
      </c>
      <c r="B30924" s="34">
        <v>2141</v>
      </c>
      <c r="C30924" s="34">
        <v>2884</v>
      </c>
      <c r="D30924" s="34">
        <v>2486</v>
      </c>
      <c r="E30924" s="34">
        <v>3222</v>
      </c>
      <c r="F30924" s="34">
        <v>2126</v>
      </c>
      <c r="G30924" s="34">
        <v>2855</v>
      </c>
      <c r="H30924" s="34">
        <v>2453</v>
      </c>
      <c r="I30924" s="34">
        <v>2843</v>
      </c>
      <c r="J30924" s="34">
        <v>2262</v>
      </c>
      <c r="K30924" s="34">
        <v>2412</v>
      </c>
      <c r="L30924" s="34">
        <v>2198</v>
      </c>
      <c r="M30924" s="34">
        <v>2191</v>
      </c>
    </row>
    <row r="30925" spans="1:13" x14ac:dyDescent="0.2">
      <c r="A30925" s="34" t="s">
        <v>131819</v>
      </c>
      <c r="B30925" s="34">
        <v>1238</v>
      </c>
      <c r="C30925" s="34">
        <v>1223</v>
      </c>
      <c r="D30925" s="34">
        <v>1352</v>
      </c>
      <c r="E30925" s="34">
        <v>1469</v>
      </c>
      <c r="F30925" s="34">
        <v>1167</v>
      </c>
      <c r="G30925" s="34">
        <v>1181</v>
      </c>
      <c r="H30925" s="34">
        <v>1326</v>
      </c>
      <c r="I30925" s="34">
        <v>1327</v>
      </c>
      <c r="J30925" s="34">
        <v>1184</v>
      </c>
      <c r="K30925" s="34">
        <v>1133</v>
      </c>
      <c r="L30925" s="34">
        <v>1142</v>
      </c>
      <c r="M30925" s="34">
        <v>1021</v>
      </c>
    </row>
    <row r="30926" spans="1:13" x14ac:dyDescent="0.2">
      <c r="A30926" s="34" t="s">
        <v>131820</v>
      </c>
      <c r="B30926" s="34">
        <v>1118</v>
      </c>
      <c r="C30926" s="34">
        <v>1040</v>
      </c>
      <c r="D30926" s="34">
        <v>1229</v>
      </c>
      <c r="E30926" s="34">
        <v>1230</v>
      </c>
      <c r="F30926" s="34">
        <v>1129</v>
      </c>
      <c r="G30926" s="34">
        <v>1064</v>
      </c>
      <c r="H30926" s="34">
        <v>1228</v>
      </c>
      <c r="I30926" s="34">
        <v>1186</v>
      </c>
      <c r="J30926" s="34">
        <v>1130</v>
      </c>
      <c r="K30926" s="34">
        <v>1041</v>
      </c>
      <c r="L30926" s="34">
        <v>1185</v>
      </c>
      <c r="M30926" s="34">
        <v>893</v>
      </c>
    </row>
    <row r="30927" spans="1:13" x14ac:dyDescent="0.2">
      <c r="A30927" s="34" t="s">
        <v>131821</v>
      </c>
      <c r="B30927" s="34">
        <v>1021</v>
      </c>
      <c r="C30927" s="34">
        <v>1237</v>
      </c>
      <c r="D30927" s="34">
        <v>1103</v>
      </c>
      <c r="E30927" s="34">
        <v>1234</v>
      </c>
      <c r="F30927" s="34">
        <v>955</v>
      </c>
      <c r="G30927" s="34">
        <v>1146</v>
      </c>
      <c r="H30927" s="34">
        <v>1237</v>
      </c>
      <c r="I30927" s="34">
        <v>1239</v>
      </c>
      <c r="J30927" s="34">
        <v>1034</v>
      </c>
      <c r="K30927" s="34">
        <v>1077</v>
      </c>
      <c r="L30927" s="34">
        <v>978</v>
      </c>
      <c r="M30927" s="34">
        <v>953</v>
      </c>
    </row>
    <row r="30928" spans="1:13" x14ac:dyDescent="0.2">
      <c r="A30928" s="34" t="s">
        <v>131822</v>
      </c>
      <c r="B30928" s="34">
        <v>689</v>
      </c>
      <c r="C30928" s="34">
        <v>878</v>
      </c>
      <c r="D30928" s="34">
        <v>896</v>
      </c>
      <c r="E30928" s="34">
        <v>859</v>
      </c>
      <c r="F30928" s="34">
        <v>683</v>
      </c>
      <c r="G30928" s="34">
        <v>750</v>
      </c>
      <c r="H30928" s="34">
        <v>867</v>
      </c>
      <c r="I30928" s="34">
        <v>808</v>
      </c>
      <c r="J30928" s="34">
        <v>723</v>
      </c>
      <c r="K30928" s="34">
        <v>667</v>
      </c>
      <c r="L30928" s="34">
        <v>795</v>
      </c>
      <c r="M30928" s="34">
        <v>578</v>
      </c>
    </row>
    <row r="30929" spans="1:13" x14ac:dyDescent="0.2">
      <c r="A30929" s="34" t="s">
        <v>131823</v>
      </c>
      <c r="B30929" s="34">
        <v>547</v>
      </c>
      <c r="C30929" s="34">
        <v>725</v>
      </c>
      <c r="D30929" s="34">
        <v>710</v>
      </c>
      <c r="E30929" s="34">
        <v>707</v>
      </c>
      <c r="F30929" s="34">
        <v>650</v>
      </c>
      <c r="G30929" s="34">
        <v>608</v>
      </c>
      <c r="H30929" s="34">
        <v>728</v>
      </c>
      <c r="I30929" s="34">
        <v>742</v>
      </c>
      <c r="J30929" s="34">
        <v>669</v>
      </c>
      <c r="K30929" s="34">
        <v>564</v>
      </c>
      <c r="L30929" s="34">
        <v>709</v>
      </c>
      <c r="M30929" s="34">
        <v>480</v>
      </c>
    </row>
    <row r="30930" spans="1:13" x14ac:dyDescent="0.2">
      <c r="A30930" s="34" t="s">
        <v>131824</v>
      </c>
      <c r="B30930" s="34">
        <v>594</v>
      </c>
      <c r="C30930" s="34">
        <v>592</v>
      </c>
      <c r="D30930" s="34">
        <v>634</v>
      </c>
      <c r="E30930" s="34">
        <v>553</v>
      </c>
      <c r="F30930" s="34">
        <v>620</v>
      </c>
      <c r="G30930" s="34">
        <v>512</v>
      </c>
      <c r="H30930" s="34">
        <v>652</v>
      </c>
      <c r="I30930" s="34">
        <v>527</v>
      </c>
      <c r="J30930" s="34">
        <v>576</v>
      </c>
      <c r="K30930" s="34">
        <v>465</v>
      </c>
      <c r="L30930" s="34">
        <v>633</v>
      </c>
      <c r="M30930" s="34">
        <v>483</v>
      </c>
    </row>
    <row r="30931" spans="1:13" x14ac:dyDescent="0.2">
      <c r="A30931" s="34" t="s">
        <v>131825</v>
      </c>
      <c r="B30931" s="34">
        <v>440</v>
      </c>
      <c r="C30931" s="34">
        <v>597</v>
      </c>
      <c r="D30931" s="34">
        <v>532</v>
      </c>
      <c r="E30931" s="34">
        <v>639</v>
      </c>
      <c r="F30931" s="34">
        <v>521</v>
      </c>
      <c r="G30931" s="34">
        <v>585</v>
      </c>
      <c r="H30931" s="34">
        <v>590</v>
      </c>
      <c r="I30931" s="34">
        <v>596</v>
      </c>
      <c r="J30931" s="34">
        <v>488</v>
      </c>
      <c r="K30931" s="34">
        <v>497</v>
      </c>
      <c r="L30931" s="34">
        <v>537</v>
      </c>
      <c r="M30931" s="34">
        <v>430</v>
      </c>
    </row>
    <row r="30932" spans="1:13" x14ac:dyDescent="0.2">
      <c r="A30932" s="34" t="s">
        <v>131826</v>
      </c>
      <c r="B30932" s="34">
        <v>901</v>
      </c>
      <c r="C30932" s="34">
        <v>1011</v>
      </c>
      <c r="D30932" s="34">
        <v>1150</v>
      </c>
      <c r="E30932" s="34">
        <v>1184</v>
      </c>
      <c r="F30932" s="34">
        <v>1070</v>
      </c>
      <c r="G30932" s="34">
        <v>1073</v>
      </c>
      <c r="H30932" s="34">
        <v>1226</v>
      </c>
      <c r="I30932" s="34">
        <v>1061</v>
      </c>
      <c r="J30932" s="34">
        <v>1196</v>
      </c>
      <c r="K30932" s="34">
        <v>934</v>
      </c>
      <c r="L30932" s="34">
        <v>1035</v>
      </c>
      <c r="M30932" s="34">
        <v>876</v>
      </c>
    </row>
    <row r="30933" spans="1:13" x14ac:dyDescent="0.2">
      <c r="A30933" s="34" t="s">
        <v>131827</v>
      </c>
      <c r="B30933" s="34">
        <v>282</v>
      </c>
      <c r="C30933" s="34">
        <v>355</v>
      </c>
      <c r="D30933" s="34">
        <v>380</v>
      </c>
      <c r="E30933" s="34">
        <v>298</v>
      </c>
      <c r="F30933" s="34">
        <v>313</v>
      </c>
      <c r="G30933" s="34">
        <v>325</v>
      </c>
      <c r="H30933" s="34">
        <v>357</v>
      </c>
      <c r="I30933" s="34">
        <v>325</v>
      </c>
      <c r="J30933" s="34">
        <v>303</v>
      </c>
      <c r="K30933" s="34">
        <v>252</v>
      </c>
      <c r="L30933" s="34">
        <v>235</v>
      </c>
      <c r="M30933" s="34">
        <v>241</v>
      </c>
    </row>
    <row r="30934" spans="1:13" x14ac:dyDescent="0.2">
      <c r="A30934" s="34" t="s">
        <v>131828</v>
      </c>
      <c r="B30934" s="34">
        <v>674</v>
      </c>
      <c r="C30934" s="34">
        <v>664</v>
      </c>
      <c r="D30934" s="34">
        <v>748</v>
      </c>
      <c r="E30934" s="34">
        <v>675</v>
      </c>
      <c r="F30934" s="34">
        <v>683</v>
      </c>
      <c r="G30934" s="34">
        <v>593</v>
      </c>
      <c r="H30934" s="34">
        <v>832</v>
      </c>
      <c r="I30934" s="34">
        <v>624</v>
      </c>
      <c r="J30934" s="34">
        <v>765</v>
      </c>
      <c r="K30934" s="34">
        <v>540</v>
      </c>
      <c r="L30934" s="34">
        <v>675</v>
      </c>
      <c r="M30934" s="34">
        <v>441</v>
      </c>
    </row>
    <row r="30935" spans="1:13" x14ac:dyDescent="0.2">
      <c r="A30935" s="34" t="s">
        <v>131829</v>
      </c>
      <c r="B30935" s="34">
        <v>1797</v>
      </c>
      <c r="C30935" s="34">
        <v>1771</v>
      </c>
      <c r="D30935" s="34">
        <v>1897</v>
      </c>
      <c r="E30935" s="34">
        <v>1844</v>
      </c>
      <c r="F30935" s="34">
        <v>1662</v>
      </c>
      <c r="G30935" s="34">
        <v>1620</v>
      </c>
      <c r="H30935" s="34">
        <v>2010</v>
      </c>
      <c r="I30935" s="34">
        <v>1701</v>
      </c>
      <c r="J30935" s="34">
        <v>1869</v>
      </c>
      <c r="K30935" s="34">
        <v>1397</v>
      </c>
      <c r="L30935" s="34">
        <v>1781</v>
      </c>
      <c r="M30935" s="34">
        <v>1298</v>
      </c>
    </row>
    <row r="30936" spans="1:13" x14ac:dyDescent="0.2">
      <c r="A30936" s="34" t="s">
        <v>131830</v>
      </c>
      <c r="B30936" s="34">
        <v>406</v>
      </c>
      <c r="C30936" s="34">
        <v>491</v>
      </c>
      <c r="D30936" s="34">
        <v>452</v>
      </c>
      <c r="E30936" s="34">
        <v>452</v>
      </c>
      <c r="F30936" s="34">
        <v>425</v>
      </c>
      <c r="G30936" s="34">
        <v>395</v>
      </c>
      <c r="H30936" s="34">
        <v>462</v>
      </c>
      <c r="I30936" s="34">
        <v>400</v>
      </c>
      <c r="J30936" s="34">
        <v>400</v>
      </c>
      <c r="K30936" s="34">
        <v>367</v>
      </c>
      <c r="L30936" s="34">
        <v>380</v>
      </c>
      <c r="M30936" s="34">
        <v>347</v>
      </c>
    </row>
    <row r="30937" spans="1:13" x14ac:dyDescent="0.2">
      <c r="A30937" s="34" t="s">
        <v>131831</v>
      </c>
      <c r="B30937" s="34">
        <v>1035</v>
      </c>
      <c r="C30937" s="34">
        <v>1075</v>
      </c>
      <c r="D30937" s="34">
        <v>1092</v>
      </c>
      <c r="E30937" s="34">
        <v>1076</v>
      </c>
      <c r="F30937" s="34">
        <v>1024</v>
      </c>
      <c r="G30937" s="34">
        <v>907</v>
      </c>
      <c r="H30937" s="34">
        <v>1205</v>
      </c>
      <c r="I30937" s="34">
        <v>969</v>
      </c>
      <c r="J30937" s="34">
        <v>1132</v>
      </c>
      <c r="K30937" s="34">
        <v>853</v>
      </c>
      <c r="L30937" s="34">
        <v>1139</v>
      </c>
      <c r="M30937" s="34">
        <v>839</v>
      </c>
    </row>
    <row r="30938" spans="1:13" x14ac:dyDescent="0.2">
      <c r="A30938" s="34" t="s">
        <v>131832</v>
      </c>
      <c r="B30938" s="34">
        <v>478</v>
      </c>
      <c r="C30938" s="34">
        <v>413</v>
      </c>
      <c r="D30938" s="34">
        <v>475</v>
      </c>
      <c r="E30938" s="34">
        <v>563</v>
      </c>
      <c r="F30938" s="34">
        <v>374</v>
      </c>
      <c r="G30938" s="34">
        <v>453</v>
      </c>
      <c r="H30938" s="34">
        <v>524</v>
      </c>
      <c r="I30938" s="34">
        <v>473</v>
      </c>
      <c r="J30938" s="34">
        <v>515</v>
      </c>
      <c r="K30938" s="34">
        <v>378</v>
      </c>
      <c r="L30938" s="34">
        <v>392</v>
      </c>
      <c r="M30938" s="34">
        <v>414</v>
      </c>
    </row>
    <row r="30939" spans="1:13" x14ac:dyDescent="0.2">
      <c r="A30939" s="34" t="s">
        <v>131833</v>
      </c>
      <c r="B30939" s="34">
        <v>1252</v>
      </c>
      <c r="C30939" s="34">
        <v>1305</v>
      </c>
      <c r="D30939" s="34">
        <v>1449</v>
      </c>
      <c r="E30939" s="34">
        <v>1391</v>
      </c>
      <c r="F30939" s="34">
        <v>1304</v>
      </c>
      <c r="G30939" s="34">
        <v>1147</v>
      </c>
      <c r="H30939" s="34">
        <v>1617</v>
      </c>
      <c r="I30939" s="34">
        <v>1271</v>
      </c>
      <c r="J30939" s="34">
        <v>1633</v>
      </c>
      <c r="K30939" s="34">
        <v>994</v>
      </c>
      <c r="L30939" s="34">
        <v>1389</v>
      </c>
      <c r="M30939" s="34">
        <v>913</v>
      </c>
    </row>
    <row r="30940" spans="1:13" x14ac:dyDescent="0.2">
      <c r="A30940" s="34" t="s">
        <v>131834</v>
      </c>
      <c r="B30940" s="34">
        <v>906</v>
      </c>
      <c r="C30940" s="34">
        <v>1062</v>
      </c>
      <c r="D30940" s="34">
        <v>960</v>
      </c>
      <c r="E30940" s="34">
        <v>1135</v>
      </c>
      <c r="F30940" s="34">
        <v>896</v>
      </c>
      <c r="G30940" s="34">
        <v>893</v>
      </c>
      <c r="H30940" s="34">
        <v>1123</v>
      </c>
      <c r="I30940" s="34">
        <v>1021</v>
      </c>
      <c r="J30940" s="34">
        <v>961</v>
      </c>
      <c r="K30940" s="34">
        <v>840</v>
      </c>
      <c r="L30940" s="34">
        <v>894</v>
      </c>
      <c r="M30940" s="34">
        <v>847</v>
      </c>
    </row>
    <row r="30941" spans="1:13" x14ac:dyDescent="0.2">
      <c r="A30941" s="34" t="s">
        <v>131835</v>
      </c>
      <c r="B30941" s="34">
        <v>1403</v>
      </c>
      <c r="C30941" s="34">
        <v>1436</v>
      </c>
      <c r="D30941" s="34">
        <v>1544</v>
      </c>
      <c r="E30941" s="34">
        <v>1443</v>
      </c>
      <c r="F30941" s="34">
        <v>1260</v>
      </c>
      <c r="G30941" s="34">
        <v>1312</v>
      </c>
      <c r="H30941" s="34">
        <v>1594</v>
      </c>
      <c r="I30941" s="34">
        <v>1480</v>
      </c>
      <c r="J30941" s="34">
        <v>1546</v>
      </c>
      <c r="K30941" s="34">
        <v>1309</v>
      </c>
      <c r="L30941" s="34">
        <v>1303</v>
      </c>
      <c r="M30941" s="34">
        <v>1128</v>
      </c>
    </row>
    <row r="30942" spans="1:13" x14ac:dyDescent="0.2">
      <c r="A30942" s="34" t="s">
        <v>131836</v>
      </c>
      <c r="B30942" s="34">
        <v>949</v>
      </c>
      <c r="C30942" s="34">
        <v>1017</v>
      </c>
      <c r="D30942" s="34">
        <v>1126</v>
      </c>
      <c r="E30942" s="34">
        <v>1083</v>
      </c>
      <c r="F30942" s="34">
        <v>960</v>
      </c>
      <c r="G30942" s="34">
        <v>1019</v>
      </c>
      <c r="H30942" s="34">
        <v>1109</v>
      </c>
      <c r="I30942" s="34">
        <v>1108</v>
      </c>
      <c r="J30942" s="34">
        <v>1094</v>
      </c>
      <c r="K30942" s="34">
        <v>883</v>
      </c>
      <c r="L30942" s="34">
        <v>1069</v>
      </c>
      <c r="M30942" s="34">
        <v>760</v>
      </c>
    </row>
    <row r="30943" spans="1:13" x14ac:dyDescent="0.2">
      <c r="A30943" s="34" t="s">
        <v>131837</v>
      </c>
      <c r="B30943" s="34">
        <v>1936</v>
      </c>
      <c r="C30943" s="34">
        <v>2096</v>
      </c>
      <c r="D30943" s="34">
        <v>2100</v>
      </c>
      <c r="E30943" s="34">
        <v>2324</v>
      </c>
      <c r="F30943" s="34">
        <v>1950</v>
      </c>
      <c r="G30943" s="34">
        <v>2218</v>
      </c>
      <c r="H30943" s="34">
        <v>2200</v>
      </c>
      <c r="I30943" s="34">
        <v>2157</v>
      </c>
      <c r="J30943" s="34">
        <v>2192</v>
      </c>
      <c r="K30943" s="34">
        <v>1836</v>
      </c>
      <c r="L30943" s="34">
        <v>2011</v>
      </c>
      <c r="M30943" s="34">
        <v>1739</v>
      </c>
    </row>
    <row r="30944" spans="1:13" x14ac:dyDescent="0.2">
      <c r="A30944" s="34" t="s">
        <v>131838</v>
      </c>
      <c r="B30944" s="34">
        <v>973</v>
      </c>
      <c r="C30944" s="34">
        <v>1109</v>
      </c>
      <c r="D30944" s="34">
        <v>1077</v>
      </c>
      <c r="E30944" s="34">
        <v>1078</v>
      </c>
      <c r="F30944" s="34">
        <v>876</v>
      </c>
      <c r="G30944" s="34">
        <v>986</v>
      </c>
      <c r="H30944" s="34">
        <v>1016</v>
      </c>
      <c r="I30944" s="34">
        <v>1010</v>
      </c>
      <c r="J30944" s="34">
        <v>1132</v>
      </c>
      <c r="K30944" s="34">
        <v>929</v>
      </c>
      <c r="L30944" s="34">
        <v>993</v>
      </c>
      <c r="M30944" s="34">
        <v>860</v>
      </c>
    </row>
    <row r="30945" spans="1:13" x14ac:dyDescent="0.2">
      <c r="A30945" s="34" t="s">
        <v>131839</v>
      </c>
      <c r="B30945" s="34">
        <v>1916</v>
      </c>
      <c r="C30945" s="34">
        <v>2011</v>
      </c>
      <c r="D30945" s="34">
        <v>1996</v>
      </c>
      <c r="E30945" s="34">
        <v>2190</v>
      </c>
      <c r="F30945" s="34">
        <v>1869</v>
      </c>
      <c r="G30945" s="34">
        <v>2100</v>
      </c>
      <c r="H30945" s="34">
        <v>2094</v>
      </c>
      <c r="I30945" s="34">
        <v>1964</v>
      </c>
      <c r="J30945" s="34">
        <v>2048</v>
      </c>
      <c r="K30945" s="34">
        <v>1768</v>
      </c>
      <c r="L30945" s="34">
        <v>1790</v>
      </c>
      <c r="M30945" s="34">
        <v>1631</v>
      </c>
    </row>
    <row r="30946" spans="1:13" x14ac:dyDescent="0.2">
      <c r="A30946" s="34" t="s">
        <v>131840</v>
      </c>
      <c r="B30946" s="34">
        <v>1233</v>
      </c>
      <c r="C30946" s="34">
        <v>1397</v>
      </c>
      <c r="D30946" s="34">
        <v>1422</v>
      </c>
      <c r="E30946" s="34">
        <v>1397</v>
      </c>
      <c r="F30946" s="34">
        <v>1257</v>
      </c>
      <c r="G30946" s="34">
        <v>1313</v>
      </c>
      <c r="H30946" s="34">
        <v>1652</v>
      </c>
      <c r="I30946" s="34">
        <v>1367</v>
      </c>
      <c r="J30946" s="34">
        <v>1306</v>
      </c>
      <c r="K30946" s="34">
        <v>1120</v>
      </c>
      <c r="L30946" s="34">
        <v>1352</v>
      </c>
      <c r="M30946" s="34">
        <v>1069</v>
      </c>
    </row>
    <row r="30947" spans="1:13" x14ac:dyDescent="0.2">
      <c r="A30947" s="34" t="s">
        <v>131841</v>
      </c>
      <c r="B30947" s="34">
        <v>1223</v>
      </c>
      <c r="C30947" s="34">
        <v>1282</v>
      </c>
      <c r="D30947" s="34">
        <v>1450</v>
      </c>
      <c r="E30947" s="34">
        <v>1406</v>
      </c>
      <c r="F30947" s="34">
        <v>1357</v>
      </c>
      <c r="G30947" s="34">
        <v>1280</v>
      </c>
      <c r="H30947" s="34">
        <v>1405</v>
      </c>
      <c r="I30947" s="34">
        <v>1297</v>
      </c>
      <c r="J30947" s="34">
        <v>1462</v>
      </c>
      <c r="K30947" s="34">
        <v>1096</v>
      </c>
      <c r="L30947" s="34">
        <v>1434</v>
      </c>
      <c r="M30947" s="34">
        <v>984</v>
      </c>
    </row>
    <row r="30948" spans="1:13" x14ac:dyDescent="0.2">
      <c r="A30948" s="34" t="s">
        <v>131842</v>
      </c>
      <c r="B30948" s="34">
        <v>516</v>
      </c>
      <c r="C30948" s="34">
        <v>746</v>
      </c>
      <c r="D30948" s="34">
        <v>493</v>
      </c>
      <c r="E30948" s="34">
        <v>754</v>
      </c>
      <c r="F30948" s="34">
        <v>422</v>
      </c>
      <c r="G30948" s="34">
        <v>597</v>
      </c>
      <c r="H30948" s="34">
        <v>541</v>
      </c>
      <c r="I30948" s="34">
        <v>645</v>
      </c>
      <c r="J30948" s="34">
        <v>524</v>
      </c>
      <c r="K30948" s="34">
        <v>532</v>
      </c>
      <c r="L30948" s="34">
        <v>509</v>
      </c>
      <c r="M30948" s="34">
        <v>583</v>
      </c>
    </row>
    <row r="30949" spans="1:13" x14ac:dyDescent="0.2">
      <c r="A30949" s="34" t="s">
        <v>131843</v>
      </c>
      <c r="B30949" s="34">
        <v>1240</v>
      </c>
      <c r="C30949" s="34">
        <v>1201</v>
      </c>
      <c r="D30949" s="34">
        <v>1125</v>
      </c>
      <c r="E30949" s="34">
        <v>1223</v>
      </c>
      <c r="F30949" s="34">
        <v>976</v>
      </c>
      <c r="G30949" s="34">
        <v>1139</v>
      </c>
      <c r="H30949" s="34">
        <v>1298</v>
      </c>
      <c r="I30949" s="34">
        <v>1191</v>
      </c>
      <c r="J30949" s="34">
        <v>1260</v>
      </c>
      <c r="K30949" s="34">
        <v>967</v>
      </c>
      <c r="L30949" s="34">
        <v>1099</v>
      </c>
      <c r="M30949" s="34">
        <v>999</v>
      </c>
    </row>
    <row r="30950" spans="1:13" x14ac:dyDescent="0.2">
      <c r="A30950" s="34" t="s">
        <v>131844</v>
      </c>
      <c r="B30950" s="34">
        <v>980</v>
      </c>
      <c r="C30950" s="34">
        <v>1130</v>
      </c>
      <c r="D30950" s="34">
        <v>1070</v>
      </c>
      <c r="E30950" s="34">
        <v>1113</v>
      </c>
      <c r="F30950" s="34">
        <v>937</v>
      </c>
      <c r="G30950" s="34">
        <v>1029</v>
      </c>
      <c r="H30950" s="34">
        <v>1179</v>
      </c>
      <c r="I30950" s="34">
        <v>1056</v>
      </c>
      <c r="J30950" s="34">
        <v>1049</v>
      </c>
      <c r="K30950" s="34">
        <v>862</v>
      </c>
      <c r="L30950" s="34">
        <v>993</v>
      </c>
      <c r="M30950" s="34">
        <v>793</v>
      </c>
    </row>
    <row r="30951" spans="1:13" x14ac:dyDescent="0.2">
      <c r="A30951" s="34" t="s">
        <v>131845</v>
      </c>
      <c r="B30951" s="34">
        <v>1477</v>
      </c>
      <c r="C30951" s="34">
        <v>1492</v>
      </c>
      <c r="D30951" s="34">
        <v>1683</v>
      </c>
      <c r="E30951" s="34">
        <v>1675</v>
      </c>
      <c r="F30951" s="34">
        <v>1386</v>
      </c>
      <c r="G30951" s="34">
        <v>1522</v>
      </c>
      <c r="H30951" s="34">
        <v>1557</v>
      </c>
      <c r="I30951" s="34">
        <v>1553</v>
      </c>
      <c r="J30951" s="34">
        <v>1505</v>
      </c>
      <c r="K30951" s="34">
        <v>1252</v>
      </c>
      <c r="L30951" s="34">
        <v>1559</v>
      </c>
      <c r="M30951" s="34">
        <v>1282</v>
      </c>
    </row>
    <row r="30952" spans="1:13" x14ac:dyDescent="0.2">
      <c r="A30952" s="34" t="s">
        <v>131846</v>
      </c>
      <c r="B30952" s="34">
        <v>570</v>
      </c>
      <c r="C30952" s="34">
        <v>568</v>
      </c>
      <c r="D30952" s="34">
        <v>704</v>
      </c>
      <c r="E30952" s="34">
        <v>672</v>
      </c>
      <c r="F30952" s="34">
        <v>586</v>
      </c>
      <c r="G30952" s="34">
        <v>625</v>
      </c>
      <c r="H30952" s="34">
        <v>723</v>
      </c>
      <c r="I30952" s="34">
        <v>648</v>
      </c>
      <c r="J30952" s="34">
        <v>784</v>
      </c>
      <c r="K30952" s="34">
        <v>520</v>
      </c>
      <c r="L30952" s="34">
        <v>684</v>
      </c>
      <c r="M30952" s="34">
        <v>496</v>
      </c>
    </row>
    <row r="30953" spans="1:13" x14ac:dyDescent="0.2">
      <c r="A30953" s="34" t="s">
        <v>131847</v>
      </c>
      <c r="B30953" s="34">
        <v>748</v>
      </c>
      <c r="C30953" s="34">
        <v>786</v>
      </c>
      <c r="D30953" s="34">
        <v>777</v>
      </c>
      <c r="E30953" s="34">
        <v>820</v>
      </c>
      <c r="F30953" s="34">
        <v>711</v>
      </c>
      <c r="G30953" s="34">
        <v>704</v>
      </c>
      <c r="H30953" s="34">
        <v>819</v>
      </c>
      <c r="I30953" s="34">
        <v>780</v>
      </c>
      <c r="J30953" s="34">
        <v>827</v>
      </c>
      <c r="K30953" s="34">
        <v>593</v>
      </c>
      <c r="L30953" s="34">
        <v>777</v>
      </c>
      <c r="M30953" s="34">
        <v>591</v>
      </c>
    </row>
    <row r="30954" spans="1:13" x14ac:dyDescent="0.2">
      <c r="A30954" s="34" t="s">
        <v>131848</v>
      </c>
      <c r="B30954" s="34">
        <v>614</v>
      </c>
      <c r="C30954" s="34">
        <v>571</v>
      </c>
      <c r="D30954" s="34">
        <v>578</v>
      </c>
      <c r="E30954" s="34">
        <v>567</v>
      </c>
      <c r="F30954" s="34">
        <v>530</v>
      </c>
      <c r="G30954" s="34">
        <v>493</v>
      </c>
      <c r="H30954" s="34">
        <v>632</v>
      </c>
      <c r="I30954" s="34">
        <v>549</v>
      </c>
      <c r="J30954" s="34">
        <v>567</v>
      </c>
      <c r="K30954" s="34">
        <v>481</v>
      </c>
      <c r="L30954" s="34">
        <v>521</v>
      </c>
      <c r="M30954" s="34">
        <v>420</v>
      </c>
    </row>
    <row r="30955" spans="1:13" x14ac:dyDescent="0.2">
      <c r="A30955" s="34" t="s">
        <v>131849</v>
      </c>
      <c r="B30955" s="34">
        <v>781</v>
      </c>
      <c r="C30955" s="34">
        <v>1051</v>
      </c>
      <c r="D30955" s="34">
        <v>833</v>
      </c>
      <c r="E30955" s="34">
        <v>1044</v>
      </c>
      <c r="F30955" s="34">
        <v>709</v>
      </c>
      <c r="G30955" s="34">
        <v>1054</v>
      </c>
      <c r="H30955" s="34">
        <v>997</v>
      </c>
      <c r="I30955" s="34">
        <v>1071</v>
      </c>
      <c r="J30955" s="34">
        <v>850</v>
      </c>
      <c r="K30955" s="34">
        <v>843</v>
      </c>
      <c r="L30955" s="34">
        <v>839</v>
      </c>
      <c r="M30955" s="34">
        <v>724</v>
      </c>
    </row>
    <row r="30956" spans="1:13" x14ac:dyDescent="0.2">
      <c r="A30956" s="34" t="s">
        <v>131850</v>
      </c>
      <c r="B30956" s="34">
        <v>755</v>
      </c>
      <c r="C30956" s="34">
        <v>740</v>
      </c>
      <c r="D30956" s="34">
        <v>816</v>
      </c>
      <c r="E30956" s="34">
        <v>868</v>
      </c>
      <c r="F30956" s="34">
        <v>727</v>
      </c>
      <c r="G30956" s="34">
        <v>695</v>
      </c>
      <c r="H30956" s="34">
        <v>850</v>
      </c>
      <c r="I30956" s="34">
        <v>735</v>
      </c>
      <c r="J30956" s="34">
        <v>699</v>
      </c>
      <c r="K30956" s="34">
        <v>642</v>
      </c>
      <c r="L30956" s="34">
        <v>737</v>
      </c>
      <c r="M30956" s="34">
        <v>644</v>
      </c>
    </row>
    <row r="30957" spans="1:13" x14ac:dyDescent="0.2">
      <c r="A30957" s="34" t="s">
        <v>131851</v>
      </c>
      <c r="B30957" s="34">
        <v>626</v>
      </c>
      <c r="C30957" s="34">
        <v>904</v>
      </c>
      <c r="D30957" s="34">
        <v>814</v>
      </c>
      <c r="E30957" s="34">
        <v>1051</v>
      </c>
      <c r="F30957" s="34">
        <v>738</v>
      </c>
      <c r="G30957" s="34">
        <v>902</v>
      </c>
      <c r="H30957" s="34">
        <v>871</v>
      </c>
      <c r="I30957" s="34">
        <v>914</v>
      </c>
      <c r="J30957" s="34">
        <v>771</v>
      </c>
      <c r="K30957" s="34">
        <v>708</v>
      </c>
      <c r="L30957" s="34">
        <v>669</v>
      </c>
      <c r="M30957" s="34">
        <v>653</v>
      </c>
    </row>
    <row r="30958" spans="1:13" x14ac:dyDescent="0.2">
      <c r="A30958" s="34" t="s">
        <v>131852</v>
      </c>
      <c r="B30958" s="34">
        <v>1087</v>
      </c>
      <c r="C30958" s="34">
        <v>905</v>
      </c>
      <c r="D30958" s="34">
        <v>1176</v>
      </c>
      <c r="E30958" s="34">
        <v>1077</v>
      </c>
      <c r="F30958" s="34">
        <v>996</v>
      </c>
      <c r="G30958" s="34">
        <v>931</v>
      </c>
      <c r="H30958" s="34">
        <v>1167</v>
      </c>
      <c r="I30958" s="34">
        <v>997</v>
      </c>
      <c r="J30958" s="34">
        <v>1115</v>
      </c>
      <c r="K30958" s="34">
        <v>778</v>
      </c>
      <c r="L30958" s="34">
        <v>1034</v>
      </c>
      <c r="M30958" s="34">
        <v>790</v>
      </c>
    </row>
    <row r="30959" spans="1:13" x14ac:dyDescent="0.2">
      <c r="A30959" s="34" t="s">
        <v>131853</v>
      </c>
      <c r="B30959" s="34">
        <v>993</v>
      </c>
      <c r="C30959" s="34">
        <v>825</v>
      </c>
      <c r="D30959" s="34">
        <v>917</v>
      </c>
      <c r="E30959" s="34">
        <v>976</v>
      </c>
      <c r="F30959" s="34">
        <v>857</v>
      </c>
      <c r="G30959" s="34">
        <v>797</v>
      </c>
      <c r="H30959" s="34">
        <v>1129</v>
      </c>
      <c r="I30959" s="34">
        <v>893</v>
      </c>
      <c r="J30959" s="34">
        <v>921</v>
      </c>
      <c r="K30959" s="34">
        <v>703</v>
      </c>
      <c r="L30959" s="34">
        <v>943</v>
      </c>
      <c r="M30959" s="34">
        <v>659</v>
      </c>
    </row>
    <row r="30960" spans="1:13" x14ac:dyDescent="0.2">
      <c r="A30960" s="34" t="s">
        <v>131854</v>
      </c>
      <c r="B30960" s="34">
        <v>1141</v>
      </c>
      <c r="C30960" s="34">
        <v>1088</v>
      </c>
      <c r="D30960" s="34">
        <v>1257</v>
      </c>
      <c r="E30960" s="34">
        <v>1147</v>
      </c>
      <c r="F30960" s="34">
        <v>1094</v>
      </c>
      <c r="G30960" s="34">
        <v>999</v>
      </c>
      <c r="H30960" s="34">
        <v>1205</v>
      </c>
      <c r="I30960" s="34">
        <v>1049</v>
      </c>
      <c r="J30960" s="34">
        <v>1179</v>
      </c>
      <c r="K30960" s="34">
        <v>951</v>
      </c>
      <c r="L30960" s="34">
        <v>1056</v>
      </c>
      <c r="M30960" s="34">
        <v>808</v>
      </c>
    </row>
    <row r="30961" spans="1:13" x14ac:dyDescent="0.2">
      <c r="A30961" s="34" t="s">
        <v>131855</v>
      </c>
      <c r="B30961" s="34">
        <v>1314</v>
      </c>
      <c r="C30961" s="34">
        <v>1345</v>
      </c>
      <c r="D30961" s="34">
        <v>1384</v>
      </c>
      <c r="E30961" s="34">
        <v>1399</v>
      </c>
      <c r="F30961" s="34">
        <v>1195</v>
      </c>
      <c r="G30961" s="34">
        <v>1260</v>
      </c>
      <c r="H30961" s="34">
        <v>1527</v>
      </c>
      <c r="I30961" s="34">
        <v>1307</v>
      </c>
      <c r="J30961" s="34">
        <v>1384</v>
      </c>
      <c r="K30961" s="34">
        <v>1090</v>
      </c>
      <c r="L30961" s="34">
        <v>1377</v>
      </c>
      <c r="M30961" s="34">
        <v>931</v>
      </c>
    </row>
    <row r="30962" spans="1:13" x14ac:dyDescent="0.2">
      <c r="A30962" s="34" t="s">
        <v>131856</v>
      </c>
      <c r="B30962" s="34">
        <v>1063</v>
      </c>
      <c r="C30962" s="34">
        <v>996</v>
      </c>
      <c r="D30962" s="34">
        <v>1011</v>
      </c>
      <c r="E30962" s="34">
        <v>1112</v>
      </c>
      <c r="F30962" s="34">
        <v>919</v>
      </c>
      <c r="G30962" s="34">
        <v>971</v>
      </c>
      <c r="H30962" s="34">
        <v>1146</v>
      </c>
      <c r="I30962" s="34">
        <v>1048</v>
      </c>
      <c r="J30962" s="34">
        <v>1091</v>
      </c>
      <c r="K30962" s="34">
        <v>814</v>
      </c>
      <c r="L30962" s="34">
        <v>1077</v>
      </c>
      <c r="M30962" s="34">
        <v>716</v>
      </c>
    </row>
    <row r="30963" spans="1:13" x14ac:dyDescent="0.2">
      <c r="A30963" s="34" t="s">
        <v>131857</v>
      </c>
      <c r="B30963" s="34">
        <v>1031</v>
      </c>
      <c r="C30963" s="34">
        <v>1138</v>
      </c>
      <c r="D30963" s="34">
        <v>1262</v>
      </c>
      <c r="E30963" s="34">
        <v>1274</v>
      </c>
      <c r="F30963" s="34">
        <v>986</v>
      </c>
      <c r="G30963" s="34">
        <v>1052</v>
      </c>
      <c r="H30963" s="34">
        <v>982</v>
      </c>
      <c r="I30963" s="34">
        <v>1187</v>
      </c>
      <c r="J30963" s="34">
        <v>1093</v>
      </c>
      <c r="K30963" s="34">
        <v>983</v>
      </c>
      <c r="L30963" s="34">
        <v>1062</v>
      </c>
      <c r="M30963" s="34">
        <v>912</v>
      </c>
    </row>
    <row r="30964" spans="1:13" x14ac:dyDescent="0.2">
      <c r="A30964" s="34" t="s">
        <v>131858</v>
      </c>
      <c r="B30964" s="34">
        <v>785</v>
      </c>
      <c r="C30964" s="34">
        <v>919</v>
      </c>
      <c r="D30964" s="34">
        <v>875</v>
      </c>
      <c r="E30964" s="34">
        <v>1004</v>
      </c>
      <c r="F30964" s="34">
        <v>765</v>
      </c>
      <c r="G30964" s="34">
        <v>842</v>
      </c>
      <c r="H30964" s="34">
        <v>876</v>
      </c>
      <c r="I30964" s="34">
        <v>928</v>
      </c>
      <c r="J30964" s="34">
        <v>871</v>
      </c>
      <c r="K30964" s="34">
        <v>676</v>
      </c>
      <c r="L30964" s="34">
        <v>960</v>
      </c>
      <c r="M30964" s="34">
        <v>717</v>
      </c>
    </row>
    <row r="30965" spans="1:13" x14ac:dyDescent="0.2">
      <c r="A30965" s="34" t="s">
        <v>131859</v>
      </c>
      <c r="B30965" s="34">
        <v>1070</v>
      </c>
      <c r="C30965" s="34">
        <v>1147</v>
      </c>
      <c r="D30965" s="34">
        <v>1292</v>
      </c>
      <c r="E30965" s="34">
        <v>1280</v>
      </c>
      <c r="F30965" s="34">
        <v>972</v>
      </c>
      <c r="G30965" s="34">
        <v>1185</v>
      </c>
      <c r="H30965" s="34">
        <v>1307</v>
      </c>
      <c r="I30965" s="34">
        <v>1241</v>
      </c>
      <c r="J30965" s="34">
        <v>1231</v>
      </c>
      <c r="K30965" s="34">
        <v>1030</v>
      </c>
      <c r="L30965" s="34">
        <v>1166</v>
      </c>
      <c r="M30965" s="34">
        <v>910</v>
      </c>
    </row>
    <row r="30966" spans="1:13" x14ac:dyDescent="0.2">
      <c r="A30966" s="34" t="s">
        <v>131860</v>
      </c>
      <c r="B30966" s="34">
        <v>1826</v>
      </c>
      <c r="C30966" s="34">
        <v>2110</v>
      </c>
      <c r="D30966" s="34">
        <v>1910</v>
      </c>
      <c r="E30966" s="34">
        <v>2245</v>
      </c>
      <c r="F30966" s="34">
        <v>1697</v>
      </c>
      <c r="G30966" s="34">
        <v>2049</v>
      </c>
      <c r="H30966" s="34">
        <v>2043</v>
      </c>
      <c r="I30966" s="34">
        <v>2115</v>
      </c>
      <c r="J30966" s="34">
        <v>1912</v>
      </c>
      <c r="K30966" s="34">
        <v>1762</v>
      </c>
      <c r="L30966" s="34">
        <v>1853</v>
      </c>
      <c r="M30966" s="34">
        <v>1701</v>
      </c>
    </row>
    <row r="30967" spans="1:13" x14ac:dyDescent="0.2">
      <c r="A30967" s="34" t="s">
        <v>131861</v>
      </c>
      <c r="B30967" s="34">
        <v>1767</v>
      </c>
      <c r="C30967" s="34">
        <v>1788</v>
      </c>
      <c r="D30967" s="34">
        <v>2076</v>
      </c>
      <c r="E30967" s="34">
        <v>1917</v>
      </c>
      <c r="F30967" s="34">
        <v>1622</v>
      </c>
      <c r="G30967" s="34">
        <v>1652</v>
      </c>
      <c r="H30967" s="34">
        <v>1999</v>
      </c>
      <c r="I30967" s="34">
        <v>1735</v>
      </c>
      <c r="J30967" s="34">
        <v>1907</v>
      </c>
      <c r="K30967" s="34">
        <v>1471</v>
      </c>
      <c r="L30967" s="34">
        <v>1918</v>
      </c>
      <c r="M30967" s="34">
        <v>1427</v>
      </c>
    </row>
    <row r="30968" spans="1:13" x14ac:dyDescent="0.2">
      <c r="A30968" s="34" t="s">
        <v>131862</v>
      </c>
      <c r="B30968" s="34">
        <v>1304</v>
      </c>
      <c r="C30968" s="34">
        <v>1212</v>
      </c>
      <c r="D30968" s="34">
        <v>1199</v>
      </c>
      <c r="E30968" s="34">
        <v>1242</v>
      </c>
      <c r="F30968" s="34">
        <v>1161</v>
      </c>
      <c r="G30968" s="34">
        <v>1295</v>
      </c>
      <c r="H30968" s="34">
        <v>1369</v>
      </c>
      <c r="I30968" s="34">
        <v>1384</v>
      </c>
      <c r="J30968" s="34">
        <v>1305</v>
      </c>
      <c r="K30968" s="34">
        <v>1025</v>
      </c>
      <c r="L30968" s="34">
        <v>1282</v>
      </c>
      <c r="M30968" s="34">
        <v>978</v>
      </c>
    </row>
    <row r="30969" spans="1:13" x14ac:dyDescent="0.2">
      <c r="A30969" s="34" t="s">
        <v>131863</v>
      </c>
      <c r="B30969" s="34">
        <v>2391</v>
      </c>
      <c r="C30969" s="34">
        <v>1945</v>
      </c>
      <c r="D30969" s="34">
        <v>2267</v>
      </c>
      <c r="E30969" s="34">
        <v>2404</v>
      </c>
      <c r="F30969" s="34">
        <v>2185</v>
      </c>
      <c r="G30969" s="34">
        <v>1930</v>
      </c>
      <c r="H30969" s="34">
        <v>2600</v>
      </c>
      <c r="I30969" s="34">
        <v>2017</v>
      </c>
      <c r="J30969" s="34">
        <v>2522</v>
      </c>
      <c r="K30969" s="34">
        <v>1765</v>
      </c>
      <c r="L30969" s="34">
        <v>2383</v>
      </c>
      <c r="M30969" s="34">
        <v>1611</v>
      </c>
    </row>
    <row r="30970" spans="1:13" x14ac:dyDescent="0.2">
      <c r="A30970" s="34" t="s">
        <v>131864</v>
      </c>
      <c r="B30970" s="34">
        <v>2203</v>
      </c>
      <c r="C30970" s="34">
        <v>2259</v>
      </c>
      <c r="D30970" s="34">
        <v>2610</v>
      </c>
      <c r="E30970" s="34">
        <v>2504</v>
      </c>
      <c r="F30970" s="34">
        <v>2256</v>
      </c>
      <c r="G30970" s="34">
        <v>2272</v>
      </c>
      <c r="H30970" s="34">
        <v>2707</v>
      </c>
      <c r="I30970" s="34">
        <v>2314</v>
      </c>
      <c r="J30970" s="34">
        <v>2621</v>
      </c>
      <c r="K30970" s="34">
        <v>1935</v>
      </c>
      <c r="L30970" s="34">
        <v>2584</v>
      </c>
      <c r="M30970" s="34">
        <v>1885</v>
      </c>
    </row>
    <row r="30971" spans="1:13" x14ac:dyDescent="0.2">
      <c r="A30971" s="34" t="s">
        <v>131865</v>
      </c>
      <c r="B30971" s="34">
        <v>585</v>
      </c>
      <c r="C30971" s="34">
        <v>884</v>
      </c>
      <c r="D30971" s="34">
        <v>661</v>
      </c>
      <c r="E30971" s="34">
        <v>939</v>
      </c>
      <c r="F30971" s="34">
        <v>641</v>
      </c>
      <c r="G30971" s="34">
        <v>881</v>
      </c>
      <c r="H30971" s="34">
        <v>604</v>
      </c>
      <c r="I30971" s="34">
        <v>920</v>
      </c>
      <c r="J30971" s="34">
        <v>559</v>
      </c>
      <c r="K30971" s="34">
        <v>790</v>
      </c>
      <c r="L30971" s="34">
        <v>644</v>
      </c>
      <c r="M30971" s="34">
        <v>749</v>
      </c>
    </row>
    <row r="30972" spans="1:13" x14ac:dyDescent="0.2">
      <c r="A30972" s="34" t="s">
        <v>131866</v>
      </c>
      <c r="B30972" s="34">
        <v>1428</v>
      </c>
      <c r="C30972" s="34">
        <v>1366</v>
      </c>
      <c r="D30972" s="34">
        <v>1444</v>
      </c>
      <c r="E30972" s="34">
        <v>1524</v>
      </c>
      <c r="F30972" s="34">
        <v>1274</v>
      </c>
      <c r="G30972" s="34">
        <v>1341</v>
      </c>
      <c r="H30972" s="34">
        <v>1606</v>
      </c>
      <c r="I30972" s="34">
        <v>1420</v>
      </c>
      <c r="J30972" s="34">
        <v>1533</v>
      </c>
      <c r="K30972" s="34">
        <v>1132</v>
      </c>
      <c r="L30972" s="34">
        <v>1444</v>
      </c>
      <c r="M30972" s="34">
        <v>1138</v>
      </c>
    </row>
    <row r="30973" spans="1:13" x14ac:dyDescent="0.2">
      <c r="A30973" s="34" t="s">
        <v>131867</v>
      </c>
      <c r="B30973" s="34">
        <v>1108</v>
      </c>
      <c r="C30973" s="34">
        <v>1248</v>
      </c>
      <c r="D30973" s="34">
        <v>1279</v>
      </c>
      <c r="E30973" s="34">
        <v>1324</v>
      </c>
      <c r="F30973" s="34">
        <v>1228</v>
      </c>
      <c r="G30973" s="34">
        <v>1212</v>
      </c>
      <c r="H30973" s="34">
        <v>1504</v>
      </c>
      <c r="I30973" s="34">
        <v>1240</v>
      </c>
      <c r="J30973" s="34">
        <v>1382</v>
      </c>
      <c r="K30973" s="34">
        <v>1054</v>
      </c>
      <c r="L30973" s="34">
        <v>1230</v>
      </c>
      <c r="M30973" s="34">
        <v>1058</v>
      </c>
    </row>
    <row r="30974" spans="1:13" x14ac:dyDescent="0.2">
      <c r="A30974" s="34" t="s">
        <v>131868</v>
      </c>
      <c r="B30974" s="34">
        <v>1759</v>
      </c>
      <c r="C30974" s="34">
        <v>1634</v>
      </c>
      <c r="D30974" s="34">
        <v>1720</v>
      </c>
      <c r="E30974" s="34">
        <v>1898</v>
      </c>
      <c r="F30974" s="34">
        <v>1675</v>
      </c>
      <c r="G30974" s="34">
        <v>1607</v>
      </c>
      <c r="H30974" s="34">
        <v>1908</v>
      </c>
      <c r="I30974" s="34">
        <v>1629</v>
      </c>
      <c r="J30974" s="34">
        <v>1880</v>
      </c>
      <c r="K30974" s="34">
        <v>1316</v>
      </c>
      <c r="L30974" s="34">
        <v>1725</v>
      </c>
      <c r="M30974" s="34">
        <v>1378</v>
      </c>
    </row>
    <row r="30975" spans="1:13" x14ac:dyDescent="0.2">
      <c r="A30975" s="34" t="s">
        <v>131869</v>
      </c>
      <c r="B30975" s="34">
        <v>2223</v>
      </c>
      <c r="C30975" s="34">
        <v>2455</v>
      </c>
      <c r="D30975" s="34">
        <v>2557</v>
      </c>
      <c r="E30975" s="34">
        <v>2469</v>
      </c>
      <c r="F30975" s="34">
        <v>2329</v>
      </c>
      <c r="G30975" s="34">
        <v>2133</v>
      </c>
      <c r="H30975" s="34">
        <v>2556</v>
      </c>
      <c r="I30975" s="34">
        <v>2383</v>
      </c>
      <c r="J30975" s="34">
        <v>2529</v>
      </c>
      <c r="K30975" s="34">
        <v>2006</v>
      </c>
      <c r="L30975" s="34">
        <v>2430</v>
      </c>
      <c r="M30975" s="34">
        <v>1718</v>
      </c>
    </row>
    <row r="30976" spans="1:13" x14ac:dyDescent="0.2">
      <c r="A30976" s="34" t="s">
        <v>131870</v>
      </c>
      <c r="B30976" s="34">
        <v>937</v>
      </c>
      <c r="C30976" s="34">
        <v>853</v>
      </c>
      <c r="D30976" s="34">
        <v>876</v>
      </c>
      <c r="E30976" s="34">
        <v>918</v>
      </c>
      <c r="F30976" s="34">
        <v>765</v>
      </c>
      <c r="G30976" s="34">
        <v>823</v>
      </c>
      <c r="H30976" s="34">
        <v>951</v>
      </c>
      <c r="I30976" s="34">
        <v>863</v>
      </c>
      <c r="J30976" s="34">
        <v>946</v>
      </c>
      <c r="K30976" s="34">
        <v>749</v>
      </c>
      <c r="L30976" s="34">
        <v>862</v>
      </c>
      <c r="M30976" s="34">
        <v>606</v>
      </c>
    </row>
    <row r="30977" spans="1:13" x14ac:dyDescent="0.2">
      <c r="A30977" s="34" t="s">
        <v>131871</v>
      </c>
      <c r="B30977" s="34">
        <v>862</v>
      </c>
      <c r="C30977" s="34">
        <v>1003</v>
      </c>
      <c r="D30977" s="34">
        <v>1087</v>
      </c>
      <c r="E30977" s="34">
        <v>1075</v>
      </c>
      <c r="F30977" s="34">
        <v>980</v>
      </c>
      <c r="G30977" s="34">
        <v>919</v>
      </c>
      <c r="H30977" s="34">
        <v>1053</v>
      </c>
      <c r="I30977" s="34">
        <v>1027</v>
      </c>
      <c r="J30977" s="34">
        <v>854</v>
      </c>
      <c r="K30977" s="34">
        <v>783</v>
      </c>
      <c r="L30977" s="34">
        <v>980</v>
      </c>
      <c r="M30977" s="34">
        <v>773</v>
      </c>
    </row>
    <row r="30978" spans="1:13" x14ac:dyDescent="0.2">
      <c r="A30978" s="34" t="s">
        <v>131872</v>
      </c>
      <c r="B30978" s="34">
        <v>1437</v>
      </c>
      <c r="C30978" s="34">
        <v>1442</v>
      </c>
      <c r="D30978" s="34">
        <v>1544</v>
      </c>
      <c r="E30978" s="34">
        <v>1436</v>
      </c>
      <c r="F30978" s="34">
        <v>1302</v>
      </c>
      <c r="G30978" s="34">
        <v>1308</v>
      </c>
      <c r="H30978" s="34">
        <v>1724</v>
      </c>
      <c r="I30978" s="34">
        <v>1478</v>
      </c>
      <c r="J30978" s="34">
        <v>1488</v>
      </c>
      <c r="K30978" s="34">
        <v>1227</v>
      </c>
      <c r="L30978" s="34">
        <v>1482</v>
      </c>
      <c r="M30978" s="34">
        <v>1039</v>
      </c>
    </row>
    <row r="30979" spans="1:13" x14ac:dyDescent="0.2">
      <c r="A30979" s="34" t="s">
        <v>131873</v>
      </c>
      <c r="B30979" s="34">
        <v>1241</v>
      </c>
      <c r="C30979" s="34">
        <v>1316</v>
      </c>
      <c r="D30979" s="34">
        <v>1325</v>
      </c>
      <c r="E30979" s="34">
        <v>1399</v>
      </c>
      <c r="F30979" s="34">
        <v>1249</v>
      </c>
      <c r="G30979" s="34">
        <v>1174</v>
      </c>
      <c r="H30979" s="34">
        <v>1431</v>
      </c>
      <c r="I30979" s="34">
        <v>1368</v>
      </c>
      <c r="J30979" s="34">
        <v>1416</v>
      </c>
      <c r="K30979" s="34">
        <v>1096</v>
      </c>
      <c r="L30979" s="34">
        <v>1333</v>
      </c>
      <c r="M30979" s="34">
        <v>1042</v>
      </c>
    </row>
    <row r="30980" spans="1:13" x14ac:dyDescent="0.2">
      <c r="A30980" s="34" t="s">
        <v>131874</v>
      </c>
      <c r="B30980" s="34">
        <v>684</v>
      </c>
      <c r="C30980" s="34">
        <v>779</v>
      </c>
      <c r="D30980" s="34">
        <v>854</v>
      </c>
      <c r="E30980" s="34">
        <v>951</v>
      </c>
      <c r="F30980" s="34">
        <v>761</v>
      </c>
      <c r="G30980" s="34">
        <v>758</v>
      </c>
      <c r="H30980" s="34">
        <v>882</v>
      </c>
      <c r="I30980" s="34">
        <v>859</v>
      </c>
      <c r="J30980" s="34">
        <v>784</v>
      </c>
      <c r="K30980" s="34">
        <v>679</v>
      </c>
      <c r="L30980" s="34">
        <v>838</v>
      </c>
      <c r="M30980" s="34">
        <v>704</v>
      </c>
    </row>
    <row r="30981" spans="1:13" x14ac:dyDescent="0.2">
      <c r="A30981" s="34" t="s">
        <v>131875</v>
      </c>
      <c r="B30981" s="34">
        <v>1125</v>
      </c>
      <c r="C30981" s="34">
        <v>1043</v>
      </c>
      <c r="D30981" s="34">
        <v>973</v>
      </c>
      <c r="E30981" s="34">
        <v>1121</v>
      </c>
      <c r="F30981" s="34">
        <v>1068</v>
      </c>
      <c r="G30981" s="34">
        <v>957</v>
      </c>
      <c r="H30981" s="34">
        <v>1156</v>
      </c>
      <c r="I30981" s="34">
        <v>1058</v>
      </c>
      <c r="J30981" s="34">
        <v>1005</v>
      </c>
      <c r="K30981" s="34">
        <v>826</v>
      </c>
      <c r="L30981" s="34">
        <v>1038</v>
      </c>
      <c r="M30981" s="34">
        <v>736</v>
      </c>
    </row>
    <row r="30982" spans="1:13" x14ac:dyDescent="0.2">
      <c r="A30982" s="34" t="s">
        <v>131876</v>
      </c>
      <c r="B30982" s="34">
        <v>1244</v>
      </c>
      <c r="C30982" s="34">
        <v>1238</v>
      </c>
      <c r="D30982" s="34">
        <v>1301</v>
      </c>
      <c r="E30982" s="34">
        <v>1379</v>
      </c>
      <c r="F30982" s="34">
        <v>1314</v>
      </c>
      <c r="G30982" s="34">
        <v>1187</v>
      </c>
      <c r="H30982" s="34">
        <v>1475</v>
      </c>
      <c r="I30982" s="34">
        <v>1140</v>
      </c>
      <c r="J30982" s="34">
        <v>1401</v>
      </c>
      <c r="K30982" s="34">
        <v>1014</v>
      </c>
      <c r="L30982" s="34">
        <v>1493</v>
      </c>
      <c r="M30982" s="34">
        <v>993</v>
      </c>
    </row>
    <row r="30983" spans="1:13" x14ac:dyDescent="0.2">
      <c r="A30983" s="34" t="s">
        <v>131877</v>
      </c>
      <c r="B30983" s="34">
        <v>1081</v>
      </c>
      <c r="C30983" s="34">
        <v>1226</v>
      </c>
      <c r="D30983" s="34">
        <v>1345</v>
      </c>
      <c r="E30983" s="34">
        <v>1275</v>
      </c>
      <c r="F30983" s="34">
        <v>1208</v>
      </c>
      <c r="G30983" s="34">
        <v>1164</v>
      </c>
      <c r="H30983" s="34">
        <v>1371</v>
      </c>
      <c r="I30983" s="34">
        <v>1296</v>
      </c>
      <c r="J30983" s="34">
        <v>1350</v>
      </c>
      <c r="K30983" s="34">
        <v>979</v>
      </c>
      <c r="L30983" s="34">
        <v>1153</v>
      </c>
      <c r="M30983" s="34">
        <v>975</v>
      </c>
    </row>
    <row r="30984" spans="1:13" x14ac:dyDescent="0.2">
      <c r="A30984" s="34" t="s">
        <v>131878</v>
      </c>
      <c r="B30984" s="34">
        <v>1526</v>
      </c>
      <c r="C30984" s="34">
        <v>1718</v>
      </c>
      <c r="D30984" s="34">
        <v>1833</v>
      </c>
      <c r="E30984" s="34">
        <v>1825</v>
      </c>
      <c r="F30984" s="34">
        <v>1591</v>
      </c>
      <c r="G30984" s="34">
        <v>1514</v>
      </c>
      <c r="H30984" s="34">
        <v>1814</v>
      </c>
      <c r="I30984" s="34">
        <v>1620</v>
      </c>
      <c r="J30984" s="34">
        <v>1827</v>
      </c>
      <c r="K30984" s="34">
        <v>1371</v>
      </c>
      <c r="L30984" s="34">
        <v>1729</v>
      </c>
      <c r="M30984" s="34">
        <v>1299</v>
      </c>
    </row>
    <row r="30985" spans="1:13" x14ac:dyDescent="0.2">
      <c r="A30985" s="34" t="s">
        <v>131879</v>
      </c>
      <c r="B30985" s="34">
        <v>1996</v>
      </c>
      <c r="C30985" s="34">
        <v>1898</v>
      </c>
      <c r="D30985" s="34">
        <v>1961</v>
      </c>
      <c r="E30985" s="34">
        <v>2056</v>
      </c>
      <c r="F30985" s="34">
        <v>1636</v>
      </c>
      <c r="G30985" s="34">
        <v>1843</v>
      </c>
      <c r="H30985" s="34">
        <v>2051</v>
      </c>
      <c r="I30985" s="34">
        <v>1940</v>
      </c>
      <c r="J30985" s="34">
        <v>1959</v>
      </c>
      <c r="K30985" s="34">
        <v>1566</v>
      </c>
      <c r="L30985" s="34">
        <v>1777</v>
      </c>
      <c r="M30985" s="34">
        <v>1512</v>
      </c>
    </row>
    <row r="30986" spans="1:13" x14ac:dyDescent="0.2">
      <c r="A30986" s="34" t="s">
        <v>131880</v>
      </c>
      <c r="B30986" s="34">
        <v>1052</v>
      </c>
      <c r="C30986" s="34">
        <v>993</v>
      </c>
      <c r="D30986" s="34">
        <v>1075</v>
      </c>
      <c r="E30986" s="34">
        <v>1021</v>
      </c>
      <c r="F30986" s="34">
        <v>933</v>
      </c>
      <c r="G30986" s="34">
        <v>845</v>
      </c>
      <c r="H30986" s="34">
        <v>1058</v>
      </c>
      <c r="I30986" s="34">
        <v>907</v>
      </c>
      <c r="J30986" s="34">
        <v>966</v>
      </c>
      <c r="K30986" s="34">
        <v>793</v>
      </c>
      <c r="L30986" s="34">
        <v>1059</v>
      </c>
      <c r="M30986" s="34">
        <v>781</v>
      </c>
    </row>
    <row r="30987" spans="1:13" x14ac:dyDescent="0.2">
      <c r="A30987" s="34" t="s">
        <v>131881</v>
      </c>
      <c r="B30987" s="34">
        <v>995</v>
      </c>
      <c r="C30987" s="34">
        <v>919</v>
      </c>
      <c r="D30987" s="34">
        <v>1081</v>
      </c>
      <c r="E30987" s="34">
        <v>1143</v>
      </c>
      <c r="F30987" s="34">
        <v>995</v>
      </c>
      <c r="G30987" s="34">
        <v>976</v>
      </c>
      <c r="H30987" s="34">
        <v>1129</v>
      </c>
      <c r="I30987" s="34">
        <v>1031</v>
      </c>
      <c r="J30987" s="34">
        <v>1116</v>
      </c>
      <c r="K30987" s="34">
        <v>936</v>
      </c>
      <c r="L30987" s="34">
        <v>1011</v>
      </c>
      <c r="M30987" s="34">
        <v>793</v>
      </c>
    </row>
    <row r="30988" spans="1:13" x14ac:dyDescent="0.2">
      <c r="A30988" s="34" t="s">
        <v>131882</v>
      </c>
      <c r="B30988" s="34">
        <v>1043</v>
      </c>
      <c r="C30988" s="34">
        <v>1185</v>
      </c>
      <c r="D30988" s="34">
        <v>1126</v>
      </c>
      <c r="E30988" s="34">
        <v>1365</v>
      </c>
      <c r="F30988" s="34">
        <v>984</v>
      </c>
      <c r="G30988" s="34">
        <v>1122</v>
      </c>
      <c r="H30988" s="34">
        <v>1212</v>
      </c>
      <c r="I30988" s="34">
        <v>1213</v>
      </c>
      <c r="J30988" s="34">
        <v>1180</v>
      </c>
      <c r="K30988" s="34">
        <v>941</v>
      </c>
      <c r="L30988" s="34">
        <v>1157</v>
      </c>
      <c r="M30988" s="34">
        <v>959</v>
      </c>
    </row>
    <row r="30989" spans="1:13" x14ac:dyDescent="0.2">
      <c r="A30989" s="34" t="s">
        <v>131883</v>
      </c>
      <c r="B30989" s="34">
        <v>1618</v>
      </c>
      <c r="C30989" s="34">
        <v>1580</v>
      </c>
      <c r="D30989" s="34">
        <v>1605</v>
      </c>
      <c r="E30989" s="34">
        <v>1721</v>
      </c>
      <c r="F30989" s="34">
        <v>1425</v>
      </c>
      <c r="G30989" s="34">
        <v>1531</v>
      </c>
      <c r="H30989" s="34">
        <v>1807</v>
      </c>
      <c r="I30989" s="34">
        <v>1596</v>
      </c>
      <c r="J30989" s="34">
        <v>1579</v>
      </c>
      <c r="K30989" s="34">
        <v>1388</v>
      </c>
      <c r="L30989" s="34">
        <v>1589</v>
      </c>
      <c r="M30989" s="34">
        <v>1259</v>
      </c>
    </row>
    <row r="30990" spans="1:13" x14ac:dyDescent="0.2">
      <c r="A30990" s="34" t="s">
        <v>131884</v>
      </c>
      <c r="B30990" s="34">
        <v>1577</v>
      </c>
      <c r="C30990" s="34">
        <v>1786</v>
      </c>
      <c r="D30990" s="34">
        <v>1601</v>
      </c>
      <c r="E30990" s="34">
        <v>2002</v>
      </c>
      <c r="F30990" s="34">
        <v>1458</v>
      </c>
      <c r="G30990" s="34">
        <v>1776</v>
      </c>
      <c r="H30990" s="34">
        <v>1628</v>
      </c>
      <c r="I30990" s="34">
        <v>1804</v>
      </c>
      <c r="J30990" s="34">
        <v>1654</v>
      </c>
      <c r="K30990" s="34">
        <v>1516</v>
      </c>
      <c r="L30990" s="34">
        <v>1556</v>
      </c>
      <c r="M30990" s="34">
        <v>1488</v>
      </c>
    </row>
    <row r="30991" spans="1:13" x14ac:dyDescent="0.2">
      <c r="A30991" s="34" t="s">
        <v>131885</v>
      </c>
      <c r="B30991" s="34">
        <v>979</v>
      </c>
      <c r="C30991" s="34">
        <v>859</v>
      </c>
      <c r="D30991" s="34">
        <v>922</v>
      </c>
      <c r="E30991" s="34">
        <v>1012</v>
      </c>
      <c r="F30991" s="34">
        <v>855</v>
      </c>
      <c r="G30991" s="34">
        <v>794</v>
      </c>
      <c r="H30991" s="34">
        <v>1015</v>
      </c>
      <c r="I30991" s="34">
        <v>916</v>
      </c>
      <c r="J30991" s="34">
        <v>939</v>
      </c>
      <c r="K30991" s="34">
        <v>730</v>
      </c>
      <c r="L30991" s="34">
        <v>939</v>
      </c>
      <c r="M30991" s="34">
        <v>723</v>
      </c>
    </row>
    <row r="30992" spans="1:13" x14ac:dyDescent="0.2">
      <c r="A30992" s="34" t="s">
        <v>131886</v>
      </c>
      <c r="B30992" s="34">
        <v>1865</v>
      </c>
      <c r="C30992" s="34">
        <v>1923</v>
      </c>
      <c r="D30992" s="34">
        <v>1982</v>
      </c>
      <c r="E30992" s="34">
        <v>2089</v>
      </c>
      <c r="F30992" s="34">
        <v>1897</v>
      </c>
      <c r="G30992" s="34">
        <v>1921</v>
      </c>
      <c r="H30992" s="34">
        <v>2113</v>
      </c>
      <c r="I30992" s="34">
        <v>1927</v>
      </c>
      <c r="J30992" s="34">
        <v>2076</v>
      </c>
      <c r="K30992" s="34">
        <v>1585</v>
      </c>
      <c r="L30992" s="34">
        <v>2001</v>
      </c>
      <c r="M30992" s="34">
        <v>1530</v>
      </c>
    </row>
    <row r="30993" spans="1:13" x14ac:dyDescent="0.2">
      <c r="A30993" s="34" t="s">
        <v>131887</v>
      </c>
      <c r="B30993" s="34">
        <v>1542</v>
      </c>
      <c r="C30993" s="34">
        <v>1359</v>
      </c>
      <c r="D30993" s="34">
        <v>1560</v>
      </c>
      <c r="E30993" s="34">
        <v>1462</v>
      </c>
      <c r="F30993" s="34">
        <v>1318</v>
      </c>
      <c r="G30993" s="34">
        <v>1359</v>
      </c>
      <c r="H30993" s="34">
        <v>1689</v>
      </c>
      <c r="I30993" s="34">
        <v>1403</v>
      </c>
      <c r="J30993" s="34">
        <v>1462</v>
      </c>
      <c r="K30993" s="34">
        <v>1107</v>
      </c>
      <c r="L30993" s="34">
        <v>1419</v>
      </c>
      <c r="M30993" s="34">
        <v>1175</v>
      </c>
    </row>
    <row r="30994" spans="1:13" x14ac:dyDescent="0.2">
      <c r="A30994" s="34" t="s">
        <v>131888</v>
      </c>
      <c r="B30994" s="34">
        <v>990</v>
      </c>
      <c r="C30994" s="34">
        <v>1126</v>
      </c>
      <c r="D30994" s="34">
        <v>1066</v>
      </c>
      <c r="E30994" s="34">
        <v>1140</v>
      </c>
      <c r="F30994" s="34">
        <v>1008</v>
      </c>
      <c r="G30994" s="34">
        <v>1071</v>
      </c>
      <c r="H30994" s="34">
        <v>1138</v>
      </c>
      <c r="I30994" s="34">
        <v>1078</v>
      </c>
      <c r="J30994" s="34">
        <v>1076</v>
      </c>
      <c r="K30994" s="34">
        <v>908</v>
      </c>
      <c r="L30994" s="34">
        <v>994</v>
      </c>
      <c r="M30994" s="34">
        <v>901</v>
      </c>
    </row>
    <row r="30995" spans="1:13" x14ac:dyDescent="0.2">
      <c r="A30995" s="34" t="s">
        <v>131889</v>
      </c>
      <c r="B30995" s="34">
        <v>1099</v>
      </c>
      <c r="C30995" s="34">
        <v>1126</v>
      </c>
      <c r="D30995" s="34">
        <v>1208</v>
      </c>
      <c r="E30995" s="34">
        <v>1074</v>
      </c>
      <c r="F30995" s="34">
        <v>836</v>
      </c>
      <c r="G30995" s="34">
        <v>1071</v>
      </c>
      <c r="H30995" s="34">
        <v>1190</v>
      </c>
      <c r="I30995" s="34">
        <v>1092</v>
      </c>
      <c r="J30995" s="34">
        <v>1129</v>
      </c>
      <c r="K30995" s="34">
        <v>880</v>
      </c>
      <c r="L30995" s="34">
        <v>1016</v>
      </c>
      <c r="M30995" s="34">
        <v>830</v>
      </c>
    </row>
    <row r="30996" spans="1:13" x14ac:dyDescent="0.2">
      <c r="A30996" s="34" t="s">
        <v>131890</v>
      </c>
      <c r="B30996" s="34">
        <v>959</v>
      </c>
      <c r="C30996" s="34">
        <v>1032</v>
      </c>
      <c r="D30996" s="34">
        <v>1054</v>
      </c>
      <c r="E30996" s="34">
        <v>1103</v>
      </c>
      <c r="F30996" s="34">
        <v>963</v>
      </c>
      <c r="G30996" s="34">
        <v>1041</v>
      </c>
      <c r="H30996" s="34">
        <v>1179</v>
      </c>
      <c r="I30996" s="34">
        <v>1029</v>
      </c>
      <c r="J30996" s="34">
        <v>1134</v>
      </c>
      <c r="K30996" s="34">
        <v>864</v>
      </c>
      <c r="L30996" s="34">
        <v>1069</v>
      </c>
      <c r="M30996" s="34">
        <v>814</v>
      </c>
    </row>
    <row r="30997" spans="1:13" x14ac:dyDescent="0.2">
      <c r="A30997" s="34" t="s">
        <v>131891</v>
      </c>
      <c r="B30997" s="34">
        <v>1395</v>
      </c>
      <c r="C30997" s="34">
        <v>1609</v>
      </c>
      <c r="D30997" s="34">
        <v>1622</v>
      </c>
      <c r="E30997" s="34">
        <v>1713</v>
      </c>
      <c r="F30997" s="34">
        <v>1438</v>
      </c>
      <c r="G30997" s="34">
        <v>1514</v>
      </c>
      <c r="H30997" s="34">
        <v>1733</v>
      </c>
      <c r="I30997" s="34">
        <v>1641</v>
      </c>
      <c r="J30997" s="34">
        <v>1557</v>
      </c>
      <c r="K30997" s="34">
        <v>1424</v>
      </c>
      <c r="L30997" s="34">
        <v>1539</v>
      </c>
      <c r="M30997" s="34">
        <v>1287</v>
      </c>
    </row>
    <row r="30998" spans="1:13" x14ac:dyDescent="0.2">
      <c r="A30998" s="34" t="s">
        <v>131892</v>
      </c>
      <c r="B30998" s="34">
        <v>844</v>
      </c>
      <c r="C30998" s="34">
        <v>956</v>
      </c>
      <c r="D30998" s="34">
        <v>912</v>
      </c>
      <c r="E30998" s="34">
        <v>964</v>
      </c>
      <c r="F30998" s="34">
        <v>795</v>
      </c>
      <c r="G30998" s="34">
        <v>934</v>
      </c>
      <c r="H30998" s="34">
        <v>847</v>
      </c>
      <c r="I30998" s="34">
        <v>941</v>
      </c>
      <c r="J30998" s="34">
        <v>861</v>
      </c>
      <c r="K30998" s="34">
        <v>811</v>
      </c>
      <c r="L30998" s="34">
        <v>980</v>
      </c>
      <c r="M30998" s="34">
        <v>743</v>
      </c>
    </row>
    <row r="30999" spans="1:13" x14ac:dyDescent="0.2">
      <c r="A30999" s="34" t="s">
        <v>131893</v>
      </c>
      <c r="B30999" s="34">
        <v>1593</v>
      </c>
      <c r="C30999" s="34">
        <v>1472</v>
      </c>
      <c r="D30999" s="34">
        <v>1771</v>
      </c>
      <c r="E30999" s="34">
        <v>1669</v>
      </c>
      <c r="F30999" s="34">
        <v>1535</v>
      </c>
      <c r="G30999" s="34">
        <v>1485</v>
      </c>
      <c r="H30999" s="34">
        <v>1711</v>
      </c>
      <c r="I30999" s="34">
        <v>1433</v>
      </c>
      <c r="J30999" s="34">
        <v>1734</v>
      </c>
      <c r="K30999" s="34">
        <v>1361</v>
      </c>
      <c r="L30999" s="34">
        <v>1631</v>
      </c>
      <c r="M30999" s="34">
        <v>1169</v>
      </c>
    </row>
    <row r="31000" spans="1:13" x14ac:dyDescent="0.2">
      <c r="A31000" s="34" t="s">
        <v>131894</v>
      </c>
      <c r="B31000" s="34">
        <v>1228</v>
      </c>
      <c r="C31000" s="34">
        <v>1498</v>
      </c>
      <c r="D31000" s="34">
        <v>1325</v>
      </c>
      <c r="E31000" s="34">
        <v>1626</v>
      </c>
      <c r="F31000" s="34">
        <v>1229</v>
      </c>
      <c r="G31000" s="34">
        <v>1467</v>
      </c>
      <c r="H31000" s="34">
        <v>1371</v>
      </c>
      <c r="I31000" s="34">
        <v>1513</v>
      </c>
      <c r="J31000" s="34">
        <v>1453</v>
      </c>
      <c r="K31000" s="34">
        <v>1277</v>
      </c>
      <c r="L31000" s="34">
        <v>1323</v>
      </c>
      <c r="M31000" s="34">
        <v>1187</v>
      </c>
    </row>
    <row r="31001" spans="1:13" x14ac:dyDescent="0.2">
      <c r="A31001" s="34" t="s">
        <v>131895</v>
      </c>
      <c r="B31001" s="34">
        <v>916</v>
      </c>
      <c r="C31001" s="34">
        <v>1164</v>
      </c>
      <c r="D31001" s="34">
        <v>1076</v>
      </c>
      <c r="E31001" s="34">
        <v>1264</v>
      </c>
      <c r="F31001" s="34">
        <v>875</v>
      </c>
      <c r="G31001" s="34">
        <v>1134</v>
      </c>
      <c r="H31001" s="34">
        <v>1163</v>
      </c>
      <c r="I31001" s="34">
        <v>1096</v>
      </c>
      <c r="J31001" s="34">
        <v>1226</v>
      </c>
      <c r="K31001" s="34">
        <v>962</v>
      </c>
      <c r="L31001" s="34">
        <v>1005</v>
      </c>
      <c r="M31001" s="34">
        <v>887</v>
      </c>
    </row>
    <row r="31002" spans="1:13" x14ac:dyDescent="0.2">
      <c r="A31002" s="34" t="s">
        <v>131896</v>
      </c>
      <c r="B31002" s="34">
        <v>450</v>
      </c>
      <c r="C31002" s="34">
        <v>388</v>
      </c>
      <c r="D31002" s="34">
        <v>496</v>
      </c>
      <c r="E31002" s="34">
        <v>444</v>
      </c>
      <c r="F31002" s="34">
        <v>435</v>
      </c>
      <c r="G31002" s="34">
        <v>429</v>
      </c>
      <c r="H31002" s="34">
        <v>545</v>
      </c>
      <c r="I31002" s="34">
        <v>457</v>
      </c>
      <c r="J31002" s="34">
        <v>485</v>
      </c>
      <c r="K31002" s="34">
        <v>362</v>
      </c>
      <c r="L31002" s="34">
        <v>484</v>
      </c>
      <c r="M31002" s="34">
        <v>290</v>
      </c>
    </row>
    <row r="31003" spans="1:13" x14ac:dyDescent="0.2">
      <c r="A31003" s="34" t="s">
        <v>131897</v>
      </c>
      <c r="B31003" s="34">
        <v>327</v>
      </c>
      <c r="C31003" s="34">
        <v>311</v>
      </c>
      <c r="D31003" s="34">
        <v>298</v>
      </c>
      <c r="E31003" s="34">
        <v>305</v>
      </c>
      <c r="F31003" s="34">
        <v>266</v>
      </c>
      <c r="G31003" s="34">
        <v>305</v>
      </c>
      <c r="H31003" s="34">
        <v>294</v>
      </c>
      <c r="I31003" s="34">
        <v>321</v>
      </c>
      <c r="J31003" s="34">
        <v>318</v>
      </c>
      <c r="K31003" s="34">
        <v>263</v>
      </c>
      <c r="L31003" s="34">
        <v>338</v>
      </c>
      <c r="M31003" s="34">
        <v>230</v>
      </c>
    </row>
    <row r="31004" spans="1:13" x14ac:dyDescent="0.2">
      <c r="A31004" s="34" t="s">
        <v>131898</v>
      </c>
      <c r="B31004" s="34">
        <v>297</v>
      </c>
      <c r="C31004" s="34">
        <v>283</v>
      </c>
      <c r="D31004" s="34">
        <v>348</v>
      </c>
      <c r="E31004" s="34">
        <v>376</v>
      </c>
      <c r="F31004" s="34">
        <v>269</v>
      </c>
      <c r="G31004" s="34">
        <v>229</v>
      </c>
      <c r="H31004" s="34">
        <v>290</v>
      </c>
      <c r="I31004" s="34">
        <v>280</v>
      </c>
      <c r="J31004" s="34">
        <v>321</v>
      </c>
      <c r="K31004" s="34">
        <v>223</v>
      </c>
      <c r="L31004" s="34">
        <v>343</v>
      </c>
      <c r="M31004" s="34">
        <v>215</v>
      </c>
    </row>
    <row r="31005" spans="1:13" x14ac:dyDescent="0.2">
      <c r="A31005" s="34" t="s">
        <v>131899</v>
      </c>
      <c r="B31005" s="34">
        <v>253</v>
      </c>
      <c r="C31005" s="34">
        <v>384</v>
      </c>
      <c r="D31005" s="34">
        <v>332</v>
      </c>
      <c r="E31005" s="34">
        <v>388</v>
      </c>
      <c r="F31005" s="34">
        <v>297</v>
      </c>
      <c r="G31005" s="34">
        <v>362</v>
      </c>
      <c r="H31005" s="34">
        <v>412</v>
      </c>
      <c r="I31005" s="34">
        <v>374</v>
      </c>
      <c r="J31005" s="34">
        <v>323</v>
      </c>
      <c r="K31005" s="34">
        <v>317</v>
      </c>
      <c r="L31005" s="34">
        <v>352</v>
      </c>
      <c r="M31005" s="34">
        <v>281</v>
      </c>
    </row>
    <row r="31006" spans="1:13" x14ac:dyDescent="0.2">
      <c r="A31006" s="34" t="s">
        <v>131900</v>
      </c>
      <c r="B31006" s="34">
        <v>434</v>
      </c>
      <c r="C31006" s="34">
        <v>474</v>
      </c>
      <c r="D31006" s="34">
        <v>538</v>
      </c>
      <c r="E31006" s="34">
        <v>529</v>
      </c>
      <c r="F31006" s="34">
        <v>497</v>
      </c>
      <c r="G31006" s="34">
        <v>495</v>
      </c>
      <c r="H31006" s="34">
        <v>649</v>
      </c>
      <c r="I31006" s="34">
        <v>531</v>
      </c>
      <c r="J31006" s="34">
        <v>516</v>
      </c>
      <c r="K31006" s="34">
        <v>443</v>
      </c>
      <c r="L31006" s="34">
        <v>454</v>
      </c>
      <c r="M31006" s="34">
        <v>331</v>
      </c>
    </row>
    <row r="31007" spans="1:13" x14ac:dyDescent="0.2">
      <c r="A31007" s="34" t="s">
        <v>131901</v>
      </c>
      <c r="B31007" s="34">
        <v>485</v>
      </c>
      <c r="C31007" s="34">
        <v>480</v>
      </c>
      <c r="D31007" s="34">
        <v>477</v>
      </c>
      <c r="E31007" s="34">
        <v>477</v>
      </c>
      <c r="F31007" s="34">
        <v>374</v>
      </c>
      <c r="G31007" s="34">
        <v>482</v>
      </c>
      <c r="H31007" s="34">
        <v>553</v>
      </c>
      <c r="I31007" s="34">
        <v>480</v>
      </c>
      <c r="J31007" s="34">
        <v>511</v>
      </c>
      <c r="K31007" s="34">
        <v>371</v>
      </c>
      <c r="L31007" s="34">
        <v>431</v>
      </c>
      <c r="M31007" s="34">
        <v>335</v>
      </c>
    </row>
    <row r="31008" spans="1:13" x14ac:dyDescent="0.2">
      <c r="A31008" s="34" t="s">
        <v>131902</v>
      </c>
      <c r="B31008" s="34">
        <v>346</v>
      </c>
      <c r="C31008" s="34">
        <v>440</v>
      </c>
      <c r="D31008" s="34">
        <v>509</v>
      </c>
      <c r="E31008" s="34">
        <v>515</v>
      </c>
      <c r="F31008" s="34">
        <v>508</v>
      </c>
      <c r="G31008" s="34">
        <v>387</v>
      </c>
      <c r="H31008" s="34">
        <v>580</v>
      </c>
      <c r="I31008" s="34">
        <v>487</v>
      </c>
      <c r="J31008" s="34">
        <v>511</v>
      </c>
      <c r="K31008" s="34">
        <v>412</v>
      </c>
      <c r="L31008" s="34">
        <v>563</v>
      </c>
      <c r="M31008" s="34">
        <v>367</v>
      </c>
    </row>
    <row r="31009" spans="1:13" x14ac:dyDescent="0.2">
      <c r="A31009" s="34" t="s">
        <v>131903</v>
      </c>
      <c r="B31009" s="34">
        <v>342</v>
      </c>
      <c r="C31009" s="34">
        <v>326</v>
      </c>
      <c r="D31009" s="34">
        <v>323</v>
      </c>
      <c r="E31009" s="34">
        <v>357</v>
      </c>
      <c r="F31009" s="34">
        <v>295</v>
      </c>
      <c r="G31009" s="34">
        <v>272</v>
      </c>
      <c r="H31009" s="34">
        <v>348</v>
      </c>
      <c r="I31009" s="34">
        <v>293</v>
      </c>
      <c r="J31009" s="34">
        <v>372</v>
      </c>
      <c r="K31009" s="34">
        <v>262</v>
      </c>
      <c r="L31009" s="34">
        <v>305</v>
      </c>
      <c r="M31009" s="34">
        <v>253</v>
      </c>
    </row>
    <row r="31010" spans="1:13" x14ac:dyDescent="0.2">
      <c r="A31010" s="34" t="s">
        <v>131904</v>
      </c>
      <c r="B31010" s="34">
        <v>215</v>
      </c>
      <c r="C31010" s="34">
        <v>252</v>
      </c>
      <c r="D31010" s="34">
        <v>285</v>
      </c>
      <c r="E31010" s="34">
        <v>298</v>
      </c>
      <c r="F31010" s="34">
        <v>225</v>
      </c>
      <c r="G31010" s="34">
        <v>256</v>
      </c>
      <c r="H31010" s="34">
        <v>351</v>
      </c>
      <c r="I31010" s="34">
        <v>296</v>
      </c>
      <c r="J31010" s="34">
        <v>270</v>
      </c>
      <c r="K31010" s="34">
        <v>221</v>
      </c>
      <c r="L31010" s="34">
        <v>275</v>
      </c>
      <c r="M31010" s="34">
        <v>228</v>
      </c>
    </row>
    <row r="31011" spans="1:13" x14ac:dyDescent="0.2">
      <c r="A31011" s="34" t="s">
        <v>131905</v>
      </c>
      <c r="B31011" s="34">
        <v>294</v>
      </c>
      <c r="C31011" s="34">
        <v>387</v>
      </c>
      <c r="D31011" s="34">
        <v>316</v>
      </c>
      <c r="E31011" s="34">
        <v>415</v>
      </c>
      <c r="F31011" s="34">
        <v>366</v>
      </c>
      <c r="G31011" s="34">
        <v>385</v>
      </c>
      <c r="H31011" s="34">
        <v>406</v>
      </c>
      <c r="I31011" s="34">
        <v>314</v>
      </c>
      <c r="J31011" s="34">
        <v>336</v>
      </c>
      <c r="K31011" s="34">
        <v>306</v>
      </c>
      <c r="L31011" s="34">
        <v>298</v>
      </c>
      <c r="M31011" s="34">
        <v>270</v>
      </c>
    </row>
    <row r="31012" spans="1:13" x14ac:dyDescent="0.2">
      <c r="A31012" s="34" t="s">
        <v>131906</v>
      </c>
      <c r="B31012" s="34">
        <v>325</v>
      </c>
      <c r="C31012" s="34">
        <v>249</v>
      </c>
      <c r="D31012" s="34">
        <v>292</v>
      </c>
      <c r="E31012" s="34">
        <v>283</v>
      </c>
      <c r="F31012" s="34">
        <v>230</v>
      </c>
      <c r="G31012" s="34">
        <v>237</v>
      </c>
      <c r="H31012" s="34">
        <v>273</v>
      </c>
      <c r="I31012" s="34">
        <v>281</v>
      </c>
      <c r="J31012" s="34">
        <v>261</v>
      </c>
      <c r="K31012" s="34">
        <v>220</v>
      </c>
      <c r="L31012" s="34">
        <v>276</v>
      </c>
      <c r="M31012" s="34">
        <v>235</v>
      </c>
    </row>
    <row r="31013" spans="1:13" x14ac:dyDescent="0.2">
      <c r="A31013" s="34" t="s">
        <v>131907</v>
      </c>
      <c r="B31013" s="34">
        <v>562</v>
      </c>
      <c r="C31013" s="34">
        <v>492</v>
      </c>
      <c r="D31013" s="34">
        <v>572</v>
      </c>
      <c r="E31013" s="34">
        <v>585</v>
      </c>
      <c r="F31013" s="34">
        <v>454</v>
      </c>
      <c r="G31013" s="34">
        <v>516</v>
      </c>
      <c r="H31013" s="34">
        <v>549</v>
      </c>
      <c r="I31013" s="34">
        <v>494</v>
      </c>
      <c r="J31013" s="34">
        <v>559</v>
      </c>
      <c r="K31013" s="34">
        <v>417</v>
      </c>
      <c r="L31013" s="34">
        <v>558</v>
      </c>
      <c r="M31013" s="34">
        <v>413</v>
      </c>
    </row>
    <row r="31014" spans="1:13" x14ac:dyDescent="0.2">
      <c r="A31014" s="34" t="s">
        <v>131908</v>
      </c>
      <c r="B31014" s="34">
        <v>409</v>
      </c>
      <c r="C31014" s="34">
        <v>441</v>
      </c>
      <c r="D31014" s="34">
        <v>404</v>
      </c>
      <c r="E31014" s="34">
        <v>522</v>
      </c>
      <c r="F31014" s="34">
        <v>363</v>
      </c>
      <c r="G31014" s="34">
        <v>398</v>
      </c>
      <c r="H31014" s="34">
        <v>498</v>
      </c>
      <c r="I31014" s="34">
        <v>429</v>
      </c>
      <c r="J31014" s="34">
        <v>442</v>
      </c>
      <c r="K31014" s="34">
        <v>328</v>
      </c>
      <c r="L31014" s="34">
        <v>395</v>
      </c>
      <c r="M31014" s="34">
        <v>338</v>
      </c>
    </row>
    <row r="31015" spans="1:13" x14ac:dyDescent="0.2">
      <c r="A31015" s="34" t="s">
        <v>131909</v>
      </c>
      <c r="B31015" s="34">
        <v>222</v>
      </c>
      <c r="C31015" s="34">
        <v>217</v>
      </c>
      <c r="D31015" s="34">
        <v>242</v>
      </c>
      <c r="E31015" s="34">
        <v>267</v>
      </c>
      <c r="F31015" s="34">
        <v>220</v>
      </c>
      <c r="G31015" s="34">
        <v>242</v>
      </c>
      <c r="H31015" s="34">
        <v>228</v>
      </c>
      <c r="I31015" s="34">
        <v>230</v>
      </c>
      <c r="J31015" s="34">
        <v>308</v>
      </c>
      <c r="K31015" s="34">
        <v>170</v>
      </c>
      <c r="L31015" s="34">
        <v>295</v>
      </c>
      <c r="M31015" s="34">
        <v>203</v>
      </c>
    </row>
    <row r="31016" spans="1:13" x14ac:dyDescent="0.2">
      <c r="A31016" s="34" t="s">
        <v>131910</v>
      </c>
      <c r="B31016" s="34">
        <v>409</v>
      </c>
      <c r="C31016" s="34">
        <v>421</v>
      </c>
      <c r="D31016" s="34">
        <v>364</v>
      </c>
      <c r="E31016" s="34">
        <v>482</v>
      </c>
      <c r="F31016" s="34">
        <v>355</v>
      </c>
      <c r="G31016" s="34">
        <v>409</v>
      </c>
      <c r="H31016" s="34">
        <v>423</v>
      </c>
      <c r="I31016" s="34">
        <v>366</v>
      </c>
      <c r="J31016" s="34">
        <v>427</v>
      </c>
      <c r="K31016" s="34">
        <v>320</v>
      </c>
      <c r="L31016" s="34">
        <v>350</v>
      </c>
      <c r="M31016" s="34">
        <v>333</v>
      </c>
    </row>
    <row r="31017" spans="1:13" x14ac:dyDescent="0.2">
      <c r="A31017" s="34" t="s">
        <v>131911</v>
      </c>
      <c r="B31017" s="34">
        <v>699</v>
      </c>
      <c r="C31017" s="34">
        <v>735</v>
      </c>
      <c r="D31017" s="34">
        <v>709</v>
      </c>
      <c r="E31017" s="34">
        <v>801</v>
      </c>
      <c r="F31017" s="34">
        <v>697</v>
      </c>
      <c r="G31017" s="34">
        <v>691</v>
      </c>
      <c r="H31017" s="34">
        <v>705</v>
      </c>
      <c r="I31017" s="34">
        <v>716</v>
      </c>
      <c r="J31017" s="34">
        <v>776</v>
      </c>
      <c r="K31017" s="34">
        <v>618</v>
      </c>
      <c r="L31017" s="34">
        <v>747</v>
      </c>
      <c r="M31017" s="34">
        <v>523</v>
      </c>
    </row>
    <row r="31018" spans="1:13" x14ac:dyDescent="0.2">
      <c r="A31018" s="34" t="s">
        <v>131912</v>
      </c>
      <c r="B31018" s="34">
        <v>498</v>
      </c>
      <c r="C31018" s="34">
        <v>515</v>
      </c>
      <c r="D31018" s="34">
        <v>550</v>
      </c>
      <c r="E31018" s="34">
        <v>611</v>
      </c>
      <c r="F31018" s="34">
        <v>436</v>
      </c>
      <c r="G31018" s="34">
        <v>486</v>
      </c>
      <c r="H31018" s="34">
        <v>526</v>
      </c>
      <c r="I31018" s="34">
        <v>491</v>
      </c>
      <c r="J31018" s="34">
        <v>570</v>
      </c>
      <c r="K31018" s="34">
        <v>430</v>
      </c>
      <c r="L31018" s="34">
        <v>549</v>
      </c>
      <c r="M31018" s="34">
        <v>415</v>
      </c>
    </row>
    <row r="31019" spans="1:13" x14ac:dyDescent="0.2">
      <c r="A31019" s="34" t="s">
        <v>131913</v>
      </c>
      <c r="B31019" s="34">
        <v>492</v>
      </c>
      <c r="C31019" s="34">
        <v>509</v>
      </c>
      <c r="D31019" s="34">
        <v>579</v>
      </c>
      <c r="E31019" s="34">
        <v>597</v>
      </c>
      <c r="F31019" s="34">
        <v>565</v>
      </c>
      <c r="G31019" s="34">
        <v>472</v>
      </c>
      <c r="H31019" s="34">
        <v>672</v>
      </c>
      <c r="I31019" s="34">
        <v>543</v>
      </c>
      <c r="J31019" s="34">
        <v>577</v>
      </c>
      <c r="K31019" s="34">
        <v>427</v>
      </c>
      <c r="L31019" s="34">
        <v>616</v>
      </c>
      <c r="M31019" s="34">
        <v>449</v>
      </c>
    </row>
    <row r="31020" spans="1:13" x14ac:dyDescent="0.2">
      <c r="A31020" s="34" t="s">
        <v>131914</v>
      </c>
      <c r="B31020" s="34">
        <v>350</v>
      </c>
      <c r="C31020" s="34">
        <v>373</v>
      </c>
      <c r="D31020" s="34">
        <v>341</v>
      </c>
      <c r="E31020" s="34">
        <v>376</v>
      </c>
      <c r="F31020" s="34">
        <v>290</v>
      </c>
      <c r="G31020" s="34">
        <v>317</v>
      </c>
      <c r="H31020" s="34">
        <v>370</v>
      </c>
      <c r="I31020" s="34">
        <v>315</v>
      </c>
      <c r="J31020" s="34">
        <v>352</v>
      </c>
      <c r="K31020" s="34">
        <v>311</v>
      </c>
      <c r="L31020" s="34">
        <v>371</v>
      </c>
      <c r="M31020" s="34">
        <v>295</v>
      </c>
    </row>
    <row r="31021" spans="1:13" x14ac:dyDescent="0.2">
      <c r="A31021" s="34" t="s">
        <v>131915</v>
      </c>
      <c r="B31021" s="34">
        <v>442</v>
      </c>
      <c r="C31021" s="34">
        <v>383</v>
      </c>
      <c r="D31021" s="34">
        <v>416</v>
      </c>
      <c r="E31021" s="34">
        <v>369</v>
      </c>
      <c r="F31021" s="34">
        <v>346</v>
      </c>
      <c r="G31021" s="34">
        <v>342</v>
      </c>
      <c r="H31021" s="34">
        <v>540</v>
      </c>
      <c r="I31021" s="34">
        <v>362</v>
      </c>
      <c r="J31021" s="34">
        <v>400</v>
      </c>
      <c r="K31021" s="34">
        <v>328</v>
      </c>
      <c r="L31021" s="34">
        <v>438</v>
      </c>
      <c r="M31021" s="34">
        <v>326</v>
      </c>
    </row>
    <row r="31022" spans="1:13" x14ac:dyDescent="0.2">
      <c r="A31022" s="34" t="s">
        <v>131916</v>
      </c>
      <c r="B31022" s="34">
        <v>702</v>
      </c>
      <c r="C31022" s="34">
        <v>711</v>
      </c>
      <c r="D31022" s="34">
        <v>734</v>
      </c>
      <c r="E31022" s="34">
        <v>696</v>
      </c>
      <c r="F31022" s="34">
        <v>621</v>
      </c>
      <c r="G31022" s="34">
        <v>573</v>
      </c>
      <c r="H31022" s="34">
        <v>722</v>
      </c>
      <c r="I31022" s="34">
        <v>614</v>
      </c>
      <c r="J31022" s="34">
        <v>773</v>
      </c>
      <c r="K31022" s="34">
        <v>564</v>
      </c>
      <c r="L31022" s="34">
        <v>714</v>
      </c>
      <c r="M31022" s="34">
        <v>558</v>
      </c>
    </row>
    <row r="31023" spans="1:13" x14ac:dyDescent="0.2">
      <c r="A31023" s="34" t="s">
        <v>131917</v>
      </c>
      <c r="B31023" s="34">
        <v>349</v>
      </c>
      <c r="C31023" s="34">
        <v>361</v>
      </c>
      <c r="D31023" s="34">
        <v>365</v>
      </c>
      <c r="E31023" s="34">
        <v>472</v>
      </c>
      <c r="F31023" s="34">
        <v>285</v>
      </c>
      <c r="G31023" s="34">
        <v>344</v>
      </c>
      <c r="H31023" s="34">
        <v>371</v>
      </c>
      <c r="I31023" s="34">
        <v>350</v>
      </c>
      <c r="J31023" s="34">
        <v>288</v>
      </c>
      <c r="K31023" s="34">
        <v>294</v>
      </c>
      <c r="L31023" s="34">
        <v>330</v>
      </c>
      <c r="M31023" s="34">
        <v>235</v>
      </c>
    </row>
    <row r="31024" spans="1:13" x14ac:dyDescent="0.2">
      <c r="A31024" s="34" t="s">
        <v>131918</v>
      </c>
      <c r="B31024" s="34">
        <v>307</v>
      </c>
      <c r="C31024" s="34">
        <v>265</v>
      </c>
      <c r="D31024" s="34">
        <v>314</v>
      </c>
      <c r="E31024" s="34">
        <v>240</v>
      </c>
      <c r="F31024" s="34">
        <v>235</v>
      </c>
      <c r="G31024" s="34">
        <v>232</v>
      </c>
      <c r="H31024" s="34">
        <v>266</v>
      </c>
      <c r="I31024" s="34">
        <v>270</v>
      </c>
      <c r="J31024" s="34">
        <v>317</v>
      </c>
      <c r="K31024" s="34">
        <v>232</v>
      </c>
      <c r="L31024" s="34">
        <v>265</v>
      </c>
      <c r="M31024" s="34">
        <v>211</v>
      </c>
    </row>
    <row r="31025" spans="1:13" x14ac:dyDescent="0.2">
      <c r="A31025" s="34" t="s">
        <v>131919</v>
      </c>
      <c r="B31025" s="34">
        <v>314</v>
      </c>
      <c r="C31025" s="34">
        <v>297</v>
      </c>
      <c r="D31025" s="34">
        <v>340</v>
      </c>
      <c r="E31025" s="34">
        <v>314</v>
      </c>
      <c r="F31025" s="34">
        <v>307</v>
      </c>
      <c r="G31025" s="34">
        <v>285</v>
      </c>
      <c r="H31025" s="34">
        <v>303</v>
      </c>
      <c r="I31025" s="34">
        <v>257</v>
      </c>
      <c r="J31025" s="34">
        <v>290</v>
      </c>
      <c r="K31025" s="34">
        <v>243</v>
      </c>
      <c r="L31025" s="34">
        <v>293</v>
      </c>
      <c r="M31025" s="34">
        <v>205</v>
      </c>
    </row>
    <row r="31026" spans="1:13" x14ac:dyDescent="0.2">
      <c r="A31026" s="34" t="s">
        <v>131920</v>
      </c>
      <c r="B31026" s="34">
        <v>265</v>
      </c>
      <c r="C31026" s="34">
        <v>262</v>
      </c>
      <c r="D31026" s="34">
        <v>244</v>
      </c>
      <c r="E31026" s="34">
        <v>285</v>
      </c>
      <c r="F31026" s="34">
        <v>288</v>
      </c>
      <c r="G31026" s="34">
        <v>263</v>
      </c>
      <c r="H31026" s="34">
        <v>276</v>
      </c>
      <c r="I31026" s="34">
        <v>274</v>
      </c>
      <c r="J31026" s="34">
        <v>309</v>
      </c>
      <c r="K31026" s="34">
        <v>209</v>
      </c>
      <c r="L31026" s="34">
        <v>288</v>
      </c>
      <c r="M31026" s="34">
        <v>217</v>
      </c>
    </row>
    <row r="31027" spans="1:13" x14ac:dyDescent="0.2">
      <c r="A31027" s="34" t="s">
        <v>131921</v>
      </c>
      <c r="B31027" s="34">
        <v>352</v>
      </c>
      <c r="C31027" s="34">
        <v>323</v>
      </c>
      <c r="D31027" s="34">
        <v>306</v>
      </c>
      <c r="E31027" s="34">
        <v>368</v>
      </c>
      <c r="F31027" s="34">
        <v>303</v>
      </c>
      <c r="G31027" s="34">
        <v>342</v>
      </c>
      <c r="H31027" s="34">
        <v>342</v>
      </c>
      <c r="I31027" s="34">
        <v>311</v>
      </c>
      <c r="J31027" s="34">
        <v>346</v>
      </c>
      <c r="K31027" s="34">
        <v>278</v>
      </c>
      <c r="L31027" s="34">
        <v>316</v>
      </c>
      <c r="M31027" s="34">
        <v>268</v>
      </c>
    </row>
    <row r="31028" spans="1:13" x14ac:dyDescent="0.2">
      <c r="A31028" s="34" t="s">
        <v>131922</v>
      </c>
      <c r="B31028" s="34">
        <v>471</v>
      </c>
      <c r="C31028" s="34">
        <v>518</v>
      </c>
      <c r="D31028" s="34">
        <v>652</v>
      </c>
      <c r="E31028" s="34">
        <v>537</v>
      </c>
      <c r="F31028" s="34">
        <v>471</v>
      </c>
      <c r="G31028" s="34">
        <v>431</v>
      </c>
      <c r="H31028" s="34">
        <v>502</v>
      </c>
      <c r="I31028" s="34">
        <v>478</v>
      </c>
      <c r="J31028" s="34">
        <v>562</v>
      </c>
      <c r="K31028" s="34">
        <v>384</v>
      </c>
      <c r="L31028" s="34">
        <v>502</v>
      </c>
      <c r="M31028" s="34">
        <v>382</v>
      </c>
    </row>
    <row r="31029" spans="1:13" x14ac:dyDescent="0.2">
      <c r="A31029" s="34" t="s">
        <v>131923</v>
      </c>
      <c r="B31029" s="34">
        <v>376</v>
      </c>
      <c r="C31029" s="34">
        <v>461</v>
      </c>
      <c r="D31029" s="34">
        <v>356</v>
      </c>
      <c r="E31029" s="34">
        <v>436</v>
      </c>
      <c r="F31029" s="34">
        <v>325</v>
      </c>
      <c r="G31029" s="34">
        <v>380</v>
      </c>
      <c r="H31029" s="34">
        <v>433</v>
      </c>
      <c r="I31029" s="34">
        <v>418</v>
      </c>
      <c r="J31029" s="34">
        <v>430</v>
      </c>
      <c r="K31029" s="34">
        <v>330</v>
      </c>
      <c r="L31029" s="34">
        <v>393</v>
      </c>
      <c r="M31029" s="34">
        <v>361</v>
      </c>
    </row>
    <row r="31030" spans="1:13" x14ac:dyDescent="0.2">
      <c r="A31030" s="34" t="s">
        <v>131924</v>
      </c>
      <c r="B31030" s="34">
        <v>241</v>
      </c>
      <c r="C31030" s="34">
        <v>281</v>
      </c>
      <c r="D31030" s="34">
        <v>249</v>
      </c>
      <c r="E31030" s="34">
        <v>275</v>
      </c>
      <c r="F31030" s="34">
        <v>235</v>
      </c>
      <c r="G31030" s="34">
        <v>207</v>
      </c>
      <c r="H31030" s="34">
        <v>290</v>
      </c>
      <c r="I31030" s="34">
        <v>276</v>
      </c>
      <c r="J31030" s="34">
        <v>259</v>
      </c>
      <c r="K31030" s="34">
        <v>202</v>
      </c>
      <c r="L31030" s="34">
        <v>252</v>
      </c>
      <c r="M31030" s="34">
        <v>188</v>
      </c>
    </row>
    <row r="31031" spans="1:13" x14ac:dyDescent="0.2">
      <c r="A31031" s="34" t="s">
        <v>131925</v>
      </c>
      <c r="B31031" s="34">
        <v>332</v>
      </c>
      <c r="C31031" s="34">
        <v>357</v>
      </c>
      <c r="D31031" s="34">
        <v>354</v>
      </c>
      <c r="E31031" s="34">
        <v>336</v>
      </c>
      <c r="F31031" s="34">
        <v>308</v>
      </c>
      <c r="G31031" s="34">
        <v>308</v>
      </c>
      <c r="H31031" s="34">
        <v>327</v>
      </c>
      <c r="I31031" s="34">
        <v>332</v>
      </c>
      <c r="J31031" s="34">
        <v>338</v>
      </c>
      <c r="K31031" s="34">
        <v>257</v>
      </c>
      <c r="L31031" s="34">
        <v>352</v>
      </c>
      <c r="M31031" s="34">
        <v>235</v>
      </c>
    </row>
    <row r="31032" spans="1:13" x14ac:dyDescent="0.2">
      <c r="A31032" s="34" t="s">
        <v>131926</v>
      </c>
      <c r="B31032" s="34">
        <v>373</v>
      </c>
      <c r="C31032" s="34">
        <v>314</v>
      </c>
      <c r="D31032" s="34">
        <v>421</v>
      </c>
      <c r="E31032" s="34">
        <v>460</v>
      </c>
      <c r="F31032" s="34">
        <v>310</v>
      </c>
      <c r="G31032" s="34">
        <v>337</v>
      </c>
      <c r="H31032" s="34">
        <v>355</v>
      </c>
      <c r="I31032" s="34">
        <v>322</v>
      </c>
      <c r="J31032" s="34">
        <v>438</v>
      </c>
      <c r="K31032" s="34">
        <v>304</v>
      </c>
      <c r="L31032" s="34">
        <v>361</v>
      </c>
      <c r="M31032" s="34">
        <v>346</v>
      </c>
    </row>
    <row r="31033" spans="1:13" x14ac:dyDescent="0.2">
      <c r="A31033" s="34" t="s">
        <v>131927</v>
      </c>
      <c r="B31033" s="34">
        <v>268</v>
      </c>
      <c r="C31033" s="34">
        <v>232</v>
      </c>
      <c r="D31033" s="34">
        <v>239</v>
      </c>
      <c r="E31033" s="34">
        <v>343</v>
      </c>
      <c r="F31033" s="34">
        <v>294</v>
      </c>
      <c r="G31033" s="34">
        <v>225</v>
      </c>
      <c r="H31033" s="34">
        <v>331</v>
      </c>
      <c r="I31033" s="34">
        <v>283</v>
      </c>
      <c r="J31033" s="34">
        <v>265</v>
      </c>
      <c r="K31033" s="34">
        <v>214</v>
      </c>
      <c r="L31033" s="34">
        <v>265</v>
      </c>
      <c r="M31033" s="34">
        <v>192</v>
      </c>
    </row>
    <row r="31034" spans="1:13" x14ac:dyDescent="0.2">
      <c r="A31034" s="34" t="s">
        <v>131928</v>
      </c>
      <c r="B31034" s="34">
        <v>466</v>
      </c>
      <c r="C31034" s="34">
        <v>493</v>
      </c>
      <c r="D31034" s="34">
        <v>567</v>
      </c>
      <c r="E31034" s="34">
        <v>543</v>
      </c>
      <c r="F31034" s="34">
        <v>531</v>
      </c>
      <c r="G31034" s="34">
        <v>442</v>
      </c>
      <c r="H31034" s="34">
        <v>541</v>
      </c>
      <c r="I31034" s="34">
        <v>480</v>
      </c>
      <c r="J31034" s="34">
        <v>499</v>
      </c>
      <c r="K31034" s="34">
        <v>453</v>
      </c>
      <c r="L31034" s="34">
        <v>484</v>
      </c>
      <c r="M31034" s="34">
        <v>376</v>
      </c>
    </row>
    <row r="31035" spans="1:13" x14ac:dyDescent="0.2">
      <c r="A31035" s="34" t="s">
        <v>131929</v>
      </c>
      <c r="B31035" s="34">
        <v>192</v>
      </c>
      <c r="C31035" s="34">
        <v>242</v>
      </c>
      <c r="D31035" s="34">
        <v>273</v>
      </c>
      <c r="E31035" s="34">
        <v>344</v>
      </c>
      <c r="F31035" s="34">
        <v>247</v>
      </c>
      <c r="G31035" s="34">
        <v>233</v>
      </c>
      <c r="H31035" s="34">
        <v>229</v>
      </c>
      <c r="I31035" s="34">
        <v>258</v>
      </c>
      <c r="J31035" s="34">
        <v>214</v>
      </c>
      <c r="K31035" s="34">
        <v>244</v>
      </c>
      <c r="L31035" s="34">
        <v>175</v>
      </c>
      <c r="M31035" s="34">
        <v>192</v>
      </c>
    </row>
    <row r="31036" spans="1:13" x14ac:dyDescent="0.2">
      <c r="A31036" s="34" t="s">
        <v>131930</v>
      </c>
      <c r="B31036" s="34">
        <v>334</v>
      </c>
      <c r="C31036" s="34">
        <v>267</v>
      </c>
      <c r="D31036" s="34">
        <v>302</v>
      </c>
      <c r="E31036" s="34">
        <v>308</v>
      </c>
      <c r="F31036" s="34">
        <v>299</v>
      </c>
      <c r="G31036" s="34">
        <v>259</v>
      </c>
      <c r="H31036" s="34">
        <v>337</v>
      </c>
      <c r="I31036" s="34">
        <v>268</v>
      </c>
      <c r="J31036" s="34">
        <v>325</v>
      </c>
      <c r="K31036" s="34">
        <v>210</v>
      </c>
      <c r="L31036" s="34">
        <v>294</v>
      </c>
      <c r="M31036" s="34">
        <v>232</v>
      </c>
    </row>
    <row r="31037" spans="1:13" x14ac:dyDescent="0.2">
      <c r="A31037" s="34" t="s">
        <v>131931</v>
      </c>
      <c r="B31037" s="34">
        <v>222</v>
      </c>
      <c r="C31037" s="34">
        <v>318</v>
      </c>
      <c r="D31037" s="34">
        <v>240</v>
      </c>
      <c r="E31037" s="34">
        <v>295</v>
      </c>
      <c r="F31037" s="34">
        <v>200</v>
      </c>
      <c r="G31037" s="34">
        <v>238</v>
      </c>
      <c r="H31037" s="34">
        <v>270</v>
      </c>
      <c r="I31037" s="34">
        <v>299</v>
      </c>
      <c r="J31037" s="34">
        <v>278</v>
      </c>
      <c r="K31037" s="34">
        <v>202</v>
      </c>
      <c r="L31037" s="34">
        <v>309</v>
      </c>
      <c r="M31037" s="34">
        <v>170</v>
      </c>
    </row>
    <row r="31038" spans="1:13" x14ac:dyDescent="0.2">
      <c r="A31038" s="34" t="s">
        <v>131932</v>
      </c>
      <c r="B31038" s="34">
        <v>262</v>
      </c>
      <c r="C31038" s="34">
        <v>260</v>
      </c>
      <c r="D31038" s="34">
        <v>320</v>
      </c>
      <c r="E31038" s="34">
        <v>323</v>
      </c>
      <c r="F31038" s="34">
        <v>291</v>
      </c>
      <c r="G31038" s="34">
        <v>252</v>
      </c>
      <c r="H31038" s="34">
        <v>322</v>
      </c>
      <c r="I31038" s="34">
        <v>254</v>
      </c>
      <c r="J31038" s="34">
        <v>331</v>
      </c>
      <c r="K31038" s="34">
        <v>239</v>
      </c>
      <c r="L31038" s="34">
        <v>285</v>
      </c>
      <c r="M31038" s="34">
        <v>222</v>
      </c>
    </row>
    <row r="31039" spans="1:13" x14ac:dyDescent="0.2">
      <c r="A31039" s="34" t="s">
        <v>131933</v>
      </c>
      <c r="B31039" s="34">
        <v>253</v>
      </c>
      <c r="C31039" s="34">
        <v>286</v>
      </c>
      <c r="D31039" s="34">
        <v>303</v>
      </c>
      <c r="E31039" s="34">
        <v>333</v>
      </c>
      <c r="F31039" s="34">
        <v>176</v>
      </c>
      <c r="G31039" s="34">
        <v>284</v>
      </c>
      <c r="H31039" s="34">
        <v>280</v>
      </c>
      <c r="I31039" s="34">
        <v>335</v>
      </c>
      <c r="J31039" s="34">
        <v>227</v>
      </c>
      <c r="K31039" s="34">
        <v>265</v>
      </c>
      <c r="L31039" s="34">
        <v>305</v>
      </c>
      <c r="M31039" s="34">
        <v>252</v>
      </c>
    </row>
    <row r="31040" spans="1:13" x14ac:dyDescent="0.2">
      <c r="A31040" s="34" t="s">
        <v>131934</v>
      </c>
      <c r="B31040" s="34">
        <v>262</v>
      </c>
      <c r="C31040" s="34">
        <v>257</v>
      </c>
      <c r="D31040" s="34">
        <v>311</v>
      </c>
      <c r="E31040" s="34">
        <v>323</v>
      </c>
      <c r="F31040" s="34">
        <v>265</v>
      </c>
      <c r="G31040" s="34">
        <v>257</v>
      </c>
      <c r="H31040" s="34">
        <v>283</v>
      </c>
      <c r="I31040" s="34">
        <v>265</v>
      </c>
      <c r="J31040" s="34">
        <v>279</v>
      </c>
      <c r="K31040" s="34">
        <v>228</v>
      </c>
      <c r="L31040" s="34">
        <v>263</v>
      </c>
      <c r="M31040" s="34">
        <v>183</v>
      </c>
    </row>
    <row r="31041" spans="1:13" x14ac:dyDescent="0.2">
      <c r="A31041" s="34" t="s">
        <v>131935</v>
      </c>
      <c r="B31041" s="34">
        <v>335</v>
      </c>
      <c r="C31041" s="34">
        <v>393</v>
      </c>
      <c r="D31041" s="34">
        <v>455</v>
      </c>
      <c r="E31041" s="34">
        <v>397</v>
      </c>
      <c r="F31041" s="34">
        <v>442</v>
      </c>
      <c r="G31041" s="34">
        <v>343</v>
      </c>
      <c r="H31041" s="34">
        <v>504</v>
      </c>
      <c r="I31041" s="34">
        <v>384</v>
      </c>
      <c r="J31041" s="34">
        <v>458</v>
      </c>
      <c r="K31041" s="34">
        <v>305</v>
      </c>
      <c r="L31041" s="34">
        <v>400</v>
      </c>
      <c r="M31041" s="34">
        <v>294</v>
      </c>
    </row>
    <row r="31042" spans="1:13" x14ac:dyDescent="0.2">
      <c r="A31042" s="34" t="s">
        <v>131936</v>
      </c>
      <c r="B31042" s="34">
        <v>164</v>
      </c>
      <c r="C31042" s="34">
        <v>249</v>
      </c>
      <c r="D31042" s="34">
        <v>278</v>
      </c>
      <c r="E31042" s="34">
        <v>285</v>
      </c>
      <c r="F31042" s="34">
        <v>235</v>
      </c>
      <c r="G31042" s="34">
        <v>219</v>
      </c>
      <c r="H31042" s="34">
        <v>282</v>
      </c>
      <c r="I31042" s="34">
        <v>237</v>
      </c>
      <c r="J31042" s="34">
        <v>266</v>
      </c>
      <c r="K31042" s="34">
        <v>197</v>
      </c>
      <c r="L31042" s="34">
        <v>233</v>
      </c>
      <c r="M31042" s="34">
        <v>181</v>
      </c>
    </row>
    <row r="31043" spans="1:13" x14ac:dyDescent="0.2">
      <c r="A31043" s="34" t="s">
        <v>131937</v>
      </c>
      <c r="B31043" s="34">
        <v>363</v>
      </c>
      <c r="C31043" s="34">
        <v>376</v>
      </c>
      <c r="D31043" s="34">
        <v>335</v>
      </c>
      <c r="E31043" s="34">
        <v>512</v>
      </c>
      <c r="F31043" s="34">
        <v>326</v>
      </c>
      <c r="G31043" s="34">
        <v>373</v>
      </c>
      <c r="H31043" s="34">
        <v>397</v>
      </c>
      <c r="I31043" s="34">
        <v>383</v>
      </c>
      <c r="J31043" s="34">
        <v>353</v>
      </c>
      <c r="K31043" s="34">
        <v>338</v>
      </c>
      <c r="L31043" s="34">
        <v>290</v>
      </c>
      <c r="M31043" s="34">
        <v>280</v>
      </c>
    </row>
    <row r="31044" spans="1:13" x14ac:dyDescent="0.2">
      <c r="A31044" s="34" t="s">
        <v>131938</v>
      </c>
      <c r="B31044" s="34">
        <v>256</v>
      </c>
      <c r="C31044" s="34">
        <v>320</v>
      </c>
      <c r="D31044" s="34">
        <v>388</v>
      </c>
      <c r="E31044" s="34">
        <v>316</v>
      </c>
      <c r="F31044" s="34">
        <v>266</v>
      </c>
      <c r="G31044" s="34">
        <v>335</v>
      </c>
      <c r="H31044" s="34">
        <v>317</v>
      </c>
      <c r="I31044" s="34">
        <v>333</v>
      </c>
      <c r="J31044" s="34">
        <v>279</v>
      </c>
      <c r="K31044" s="34">
        <v>221</v>
      </c>
      <c r="L31044" s="34">
        <v>277</v>
      </c>
      <c r="M31044" s="34">
        <v>200</v>
      </c>
    </row>
    <row r="31045" spans="1:13" x14ac:dyDescent="0.2">
      <c r="A31045" s="34" t="s">
        <v>131939</v>
      </c>
      <c r="B31045" s="34">
        <v>449</v>
      </c>
      <c r="C31045" s="34">
        <v>383</v>
      </c>
      <c r="D31045" s="34">
        <v>408</v>
      </c>
      <c r="E31045" s="34">
        <v>375</v>
      </c>
      <c r="F31045" s="34">
        <v>352</v>
      </c>
      <c r="G31045" s="34">
        <v>417</v>
      </c>
      <c r="H31045" s="34">
        <v>419</v>
      </c>
      <c r="I31045" s="34">
        <v>427</v>
      </c>
      <c r="J31045" s="34">
        <v>459</v>
      </c>
      <c r="K31045" s="34">
        <v>341</v>
      </c>
      <c r="L31045" s="34">
        <v>415</v>
      </c>
      <c r="M31045" s="34">
        <v>344</v>
      </c>
    </row>
    <row r="31046" spans="1:13" x14ac:dyDescent="0.2">
      <c r="A31046" s="34" t="s">
        <v>131940</v>
      </c>
      <c r="B31046" s="34">
        <v>387</v>
      </c>
      <c r="C31046" s="34">
        <v>414</v>
      </c>
      <c r="D31046" s="34">
        <v>357</v>
      </c>
      <c r="E31046" s="34">
        <v>424</v>
      </c>
      <c r="F31046" s="34">
        <v>350</v>
      </c>
      <c r="G31046" s="34">
        <v>413</v>
      </c>
      <c r="H31046" s="34">
        <v>438</v>
      </c>
      <c r="I31046" s="34">
        <v>411</v>
      </c>
      <c r="J31046" s="34">
        <v>451</v>
      </c>
      <c r="K31046" s="34">
        <v>335</v>
      </c>
      <c r="L31046" s="34">
        <v>415</v>
      </c>
      <c r="M31046" s="34">
        <v>376</v>
      </c>
    </row>
    <row r="31047" spans="1:13" x14ac:dyDescent="0.2">
      <c r="A31047" s="34" t="s">
        <v>131941</v>
      </c>
      <c r="B31047" s="34">
        <v>271</v>
      </c>
      <c r="C31047" s="34">
        <v>243</v>
      </c>
      <c r="D31047" s="34">
        <v>201</v>
      </c>
      <c r="E31047" s="34">
        <v>305</v>
      </c>
      <c r="F31047" s="34">
        <v>277</v>
      </c>
      <c r="G31047" s="34">
        <v>263</v>
      </c>
      <c r="H31047" s="34">
        <v>314</v>
      </c>
      <c r="I31047" s="34">
        <v>234</v>
      </c>
      <c r="J31047" s="34">
        <v>266</v>
      </c>
      <c r="K31047" s="34">
        <v>197</v>
      </c>
      <c r="L31047" s="34">
        <v>250</v>
      </c>
      <c r="M31047" s="34">
        <v>163</v>
      </c>
    </row>
    <row r="31048" spans="1:13" x14ac:dyDescent="0.2">
      <c r="A31048" s="34" t="s">
        <v>131942</v>
      </c>
      <c r="B31048" s="34">
        <v>346</v>
      </c>
      <c r="C31048" s="34">
        <v>314</v>
      </c>
      <c r="D31048" s="34">
        <v>227</v>
      </c>
      <c r="E31048" s="34">
        <v>323</v>
      </c>
      <c r="F31048" s="34">
        <v>289</v>
      </c>
      <c r="G31048" s="34">
        <v>299</v>
      </c>
      <c r="H31048" s="34">
        <v>335</v>
      </c>
      <c r="I31048" s="34">
        <v>300</v>
      </c>
      <c r="J31048" s="34">
        <v>337</v>
      </c>
      <c r="K31048" s="34">
        <v>267</v>
      </c>
      <c r="L31048" s="34">
        <v>277</v>
      </c>
      <c r="M31048" s="34">
        <v>269</v>
      </c>
    </row>
    <row r="31049" spans="1:13" x14ac:dyDescent="0.2">
      <c r="A31049" s="34" t="s">
        <v>131943</v>
      </c>
      <c r="B31049" s="34">
        <v>374</v>
      </c>
      <c r="C31049" s="34">
        <v>420</v>
      </c>
      <c r="D31049" s="34">
        <v>472</v>
      </c>
      <c r="E31049" s="34">
        <v>442</v>
      </c>
      <c r="F31049" s="34">
        <v>448</v>
      </c>
      <c r="G31049" s="34">
        <v>381</v>
      </c>
      <c r="H31049" s="34">
        <v>582</v>
      </c>
      <c r="I31049" s="34">
        <v>431</v>
      </c>
      <c r="J31049" s="34">
        <v>556</v>
      </c>
      <c r="K31049" s="34">
        <v>316</v>
      </c>
      <c r="L31049" s="34">
        <v>430</v>
      </c>
      <c r="M31049" s="34">
        <v>305</v>
      </c>
    </row>
    <row r="31050" spans="1:13" x14ac:dyDescent="0.2">
      <c r="A31050" s="34" t="s">
        <v>131944</v>
      </c>
      <c r="B31050" s="34">
        <v>275</v>
      </c>
      <c r="C31050" s="34">
        <v>342</v>
      </c>
      <c r="D31050" s="34">
        <v>327</v>
      </c>
      <c r="E31050" s="34">
        <v>299</v>
      </c>
      <c r="F31050" s="34">
        <v>234</v>
      </c>
      <c r="G31050" s="34">
        <v>285</v>
      </c>
      <c r="H31050" s="34">
        <v>328</v>
      </c>
      <c r="I31050" s="34">
        <v>280</v>
      </c>
      <c r="J31050" s="34">
        <v>329</v>
      </c>
      <c r="K31050" s="34">
        <v>271</v>
      </c>
      <c r="L31050" s="34">
        <v>249</v>
      </c>
      <c r="M31050" s="34">
        <v>216</v>
      </c>
    </row>
    <row r="31051" spans="1:13" x14ac:dyDescent="0.2">
      <c r="A31051" s="34" t="s">
        <v>131945</v>
      </c>
      <c r="B31051" s="34">
        <v>219</v>
      </c>
      <c r="C31051" s="34">
        <v>245</v>
      </c>
      <c r="D31051" s="34">
        <v>194</v>
      </c>
      <c r="E31051" s="34">
        <v>218</v>
      </c>
      <c r="F31051" s="34">
        <v>213</v>
      </c>
      <c r="G31051" s="34">
        <v>218</v>
      </c>
      <c r="H31051" s="34">
        <v>260</v>
      </c>
      <c r="I31051" s="34">
        <v>222</v>
      </c>
      <c r="J31051" s="34">
        <v>229</v>
      </c>
      <c r="K31051" s="34">
        <v>209</v>
      </c>
      <c r="L31051" s="34">
        <v>234</v>
      </c>
      <c r="M31051" s="34">
        <v>167</v>
      </c>
    </row>
    <row r="31052" spans="1:13" x14ac:dyDescent="0.2">
      <c r="A31052" s="34" t="s">
        <v>131946</v>
      </c>
      <c r="B31052" s="34">
        <v>341</v>
      </c>
      <c r="C31052" s="34">
        <v>290</v>
      </c>
      <c r="D31052" s="34">
        <v>312</v>
      </c>
      <c r="E31052" s="34">
        <v>351</v>
      </c>
      <c r="F31052" s="34">
        <v>285</v>
      </c>
      <c r="G31052" s="34">
        <v>314</v>
      </c>
      <c r="H31052" s="34">
        <v>331</v>
      </c>
      <c r="I31052" s="34">
        <v>285</v>
      </c>
      <c r="J31052" s="34">
        <v>302</v>
      </c>
      <c r="K31052" s="34">
        <v>243</v>
      </c>
      <c r="L31052" s="34">
        <v>282</v>
      </c>
      <c r="M31052" s="34">
        <v>196</v>
      </c>
    </row>
    <row r="31053" spans="1:13" x14ac:dyDescent="0.2">
      <c r="A31053" s="34" t="s">
        <v>131947</v>
      </c>
      <c r="B31053" s="34">
        <v>192</v>
      </c>
      <c r="C31053" s="34">
        <v>209</v>
      </c>
      <c r="D31053" s="34">
        <v>222</v>
      </c>
      <c r="E31053" s="34">
        <v>251</v>
      </c>
      <c r="F31053" s="34">
        <v>192</v>
      </c>
      <c r="G31053" s="34">
        <v>214</v>
      </c>
      <c r="H31053" s="34">
        <v>252</v>
      </c>
      <c r="I31053" s="34">
        <v>203</v>
      </c>
      <c r="J31053" s="34">
        <v>235</v>
      </c>
      <c r="K31053" s="34">
        <v>162</v>
      </c>
      <c r="L31053" s="34">
        <v>230</v>
      </c>
      <c r="M31053" s="34">
        <v>190</v>
      </c>
    </row>
    <row r="31054" spans="1:13" x14ac:dyDescent="0.2">
      <c r="A31054" s="34" t="s">
        <v>131948</v>
      </c>
      <c r="B31054" s="34">
        <v>310</v>
      </c>
      <c r="C31054" s="34">
        <v>455</v>
      </c>
      <c r="D31054" s="34">
        <v>378</v>
      </c>
      <c r="E31054" s="34">
        <v>424</v>
      </c>
      <c r="F31054" s="34">
        <v>269</v>
      </c>
      <c r="G31054" s="34">
        <v>393</v>
      </c>
      <c r="H31054" s="34">
        <v>431</v>
      </c>
      <c r="I31054" s="34">
        <v>390</v>
      </c>
      <c r="J31054" s="34">
        <v>352</v>
      </c>
      <c r="K31054" s="34">
        <v>321</v>
      </c>
      <c r="L31054" s="34">
        <v>358</v>
      </c>
      <c r="M31054" s="34">
        <v>294</v>
      </c>
    </row>
    <row r="31055" spans="1:13" x14ac:dyDescent="0.2">
      <c r="A31055" s="34" t="s">
        <v>131949</v>
      </c>
      <c r="B31055" s="34">
        <v>346</v>
      </c>
      <c r="C31055" s="34">
        <v>325</v>
      </c>
      <c r="D31055" s="34">
        <v>325</v>
      </c>
      <c r="E31055" s="34">
        <v>388</v>
      </c>
      <c r="F31055" s="34">
        <v>266</v>
      </c>
      <c r="G31055" s="34">
        <v>360</v>
      </c>
      <c r="H31055" s="34">
        <v>378</v>
      </c>
      <c r="I31055" s="34">
        <v>309</v>
      </c>
      <c r="J31055" s="34">
        <v>325</v>
      </c>
      <c r="K31055" s="34">
        <v>241</v>
      </c>
      <c r="L31055" s="34">
        <v>343</v>
      </c>
      <c r="M31055" s="34">
        <v>271</v>
      </c>
    </row>
    <row r="31056" spans="1:13" x14ac:dyDescent="0.2">
      <c r="A31056" s="34" t="s">
        <v>131950</v>
      </c>
      <c r="B31056" s="34">
        <v>220</v>
      </c>
      <c r="C31056" s="34">
        <v>259</v>
      </c>
      <c r="D31056" s="34">
        <v>256</v>
      </c>
      <c r="E31056" s="34">
        <v>292</v>
      </c>
      <c r="F31056" s="34">
        <v>238</v>
      </c>
      <c r="G31056" s="34">
        <v>247</v>
      </c>
      <c r="H31056" s="34">
        <v>262</v>
      </c>
      <c r="I31056" s="34">
        <v>210</v>
      </c>
      <c r="J31056" s="34">
        <v>214</v>
      </c>
      <c r="K31056" s="34">
        <v>180</v>
      </c>
      <c r="L31056" s="34">
        <v>231</v>
      </c>
      <c r="M31056" s="34">
        <v>155</v>
      </c>
    </row>
    <row r="31057" spans="1:13" x14ac:dyDescent="0.2">
      <c r="A31057" s="34" t="s">
        <v>131951</v>
      </c>
      <c r="B31057" s="34">
        <v>173</v>
      </c>
      <c r="C31057" s="34">
        <v>115</v>
      </c>
      <c r="D31057" s="34">
        <v>151</v>
      </c>
      <c r="E31057" s="34">
        <v>128</v>
      </c>
      <c r="F31057" s="34">
        <v>140</v>
      </c>
      <c r="G31057" s="34">
        <v>127</v>
      </c>
      <c r="H31057" s="34">
        <v>162</v>
      </c>
      <c r="I31057" s="34">
        <v>134</v>
      </c>
      <c r="J31057" s="34">
        <v>149</v>
      </c>
      <c r="K31057" s="34">
        <v>93</v>
      </c>
      <c r="L31057" s="34">
        <v>155</v>
      </c>
      <c r="M31057" s="34">
        <v>104</v>
      </c>
    </row>
    <row r="31058" spans="1:13" x14ac:dyDescent="0.2">
      <c r="A31058" s="34" t="s">
        <v>131952</v>
      </c>
      <c r="B31058" s="34">
        <v>107</v>
      </c>
      <c r="C31058" s="34">
        <v>122</v>
      </c>
      <c r="D31058" s="34">
        <v>134</v>
      </c>
      <c r="E31058" s="34">
        <v>132</v>
      </c>
      <c r="F31058" s="34">
        <v>157</v>
      </c>
      <c r="G31058" s="34">
        <v>129</v>
      </c>
      <c r="H31058" s="34">
        <v>149</v>
      </c>
      <c r="I31058" s="34">
        <v>160</v>
      </c>
      <c r="J31058" s="34">
        <v>148</v>
      </c>
      <c r="K31058" s="34">
        <v>127</v>
      </c>
      <c r="L31058" s="34">
        <v>89</v>
      </c>
      <c r="M31058" s="34">
        <v>107</v>
      </c>
    </row>
    <row r="31059" spans="1:13" x14ac:dyDescent="0.2">
      <c r="A31059" s="34" t="s">
        <v>131953</v>
      </c>
      <c r="B31059" s="34">
        <v>310</v>
      </c>
      <c r="C31059" s="34">
        <v>314</v>
      </c>
      <c r="D31059" s="34">
        <v>285</v>
      </c>
      <c r="E31059" s="34">
        <v>320</v>
      </c>
      <c r="F31059" s="34">
        <v>253</v>
      </c>
      <c r="G31059" s="34">
        <v>275</v>
      </c>
      <c r="H31059" s="34">
        <v>271</v>
      </c>
      <c r="I31059" s="34">
        <v>290</v>
      </c>
      <c r="J31059" s="34">
        <v>270</v>
      </c>
      <c r="K31059" s="34">
        <v>258</v>
      </c>
      <c r="L31059" s="34">
        <v>280</v>
      </c>
      <c r="M31059" s="34">
        <v>223</v>
      </c>
    </row>
    <row r="31060" spans="1:13" x14ac:dyDescent="0.2">
      <c r="A31060" s="34" t="s">
        <v>131954</v>
      </c>
      <c r="B31060" s="34">
        <v>275</v>
      </c>
      <c r="C31060" s="34">
        <v>323</v>
      </c>
      <c r="D31060" s="34">
        <v>264</v>
      </c>
      <c r="E31060" s="34">
        <v>315</v>
      </c>
      <c r="F31060" s="34">
        <v>276</v>
      </c>
      <c r="G31060" s="34">
        <v>322</v>
      </c>
      <c r="H31060" s="34">
        <v>271</v>
      </c>
      <c r="I31060" s="34">
        <v>286</v>
      </c>
      <c r="J31060" s="34">
        <v>276</v>
      </c>
      <c r="K31060" s="34">
        <v>270</v>
      </c>
      <c r="L31060" s="34">
        <v>203</v>
      </c>
      <c r="M31060" s="34">
        <v>217</v>
      </c>
    </row>
    <row r="31061" spans="1:13" x14ac:dyDescent="0.2">
      <c r="A31061" s="34" t="s">
        <v>131955</v>
      </c>
      <c r="B31061" s="34">
        <v>301</v>
      </c>
      <c r="C31061" s="34">
        <v>308</v>
      </c>
      <c r="D31061" s="34">
        <v>272</v>
      </c>
      <c r="E31061" s="34">
        <v>228</v>
      </c>
      <c r="F31061" s="34">
        <v>290</v>
      </c>
      <c r="G31061" s="34">
        <v>263</v>
      </c>
      <c r="H31061" s="34">
        <v>335</v>
      </c>
      <c r="I31061" s="34">
        <v>246</v>
      </c>
      <c r="J31061" s="34">
        <v>293</v>
      </c>
      <c r="K31061" s="34">
        <v>212</v>
      </c>
      <c r="L31061" s="34">
        <v>267</v>
      </c>
      <c r="M31061" s="34">
        <v>243</v>
      </c>
    </row>
    <row r="31062" spans="1:13" x14ac:dyDescent="0.2">
      <c r="A31062" s="34" t="s">
        <v>131956</v>
      </c>
      <c r="B31062" s="34">
        <v>461</v>
      </c>
      <c r="C31062" s="34">
        <v>486</v>
      </c>
      <c r="D31062" s="34">
        <v>478</v>
      </c>
      <c r="E31062" s="34">
        <v>399</v>
      </c>
      <c r="F31062" s="34">
        <v>466</v>
      </c>
      <c r="G31062" s="34">
        <v>437</v>
      </c>
      <c r="H31062" s="34">
        <v>477</v>
      </c>
      <c r="I31062" s="34">
        <v>445</v>
      </c>
      <c r="J31062" s="34">
        <v>469</v>
      </c>
      <c r="K31062" s="34">
        <v>377</v>
      </c>
      <c r="L31062" s="34">
        <v>447</v>
      </c>
      <c r="M31062" s="34">
        <v>366</v>
      </c>
    </row>
    <row r="31063" spans="1:13" x14ac:dyDescent="0.2">
      <c r="A31063" s="34" t="s">
        <v>131957</v>
      </c>
      <c r="B31063" s="34">
        <v>276</v>
      </c>
      <c r="C31063" s="34">
        <v>296</v>
      </c>
      <c r="D31063" s="34">
        <v>323</v>
      </c>
      <c r="E31063" s="34">
        <v>348</v>
      </c>
      <c r="F31063" s="34">
        <v>239</v>
      </c>
      <c r="G31063" s="34">
        <v>296</v>
      </c>
      <c r="H31063" s="34">
        <v>331</v>
      </c>
      <c r="I31063" s="34">
        <v>340</v>
      </c>
      <c r="J31063" s="34">
        <v>282</v>
      </c>
      <c r="K31063" s="34">
        <v>283</v>
      </c>
      <c r="L31063" s="34">
        <v>282</v>
      </c>
      <c r="M31063" s="34">
        <v>256</v>
      </c>
    </row>
    <row r="31064" spans="1:13" x14ac:dyDescent="0.2">
      <c r="A31064" s="34" t="s">
        <v>131958</v>
      </c>
      <c r="B31064" s="34">
        <v>177</v>
      </c>
      <c r="C31064" s="34">
        <v>198</v>
      </c>
      <c r="D31064" s="34">
        <v>205</v>
      </c>
      <c r="E31064" s="34">
        <v>232</v>
      </c>
      <c r="F31064" s="34">
        <v>184</v>
      </c>
      <c r="G31064" s="34">
        <v>164</v>
      </c>
      <c r="H31064" s="34">
        <v>193</v>
      </c>
      <c r="I31064" s="34">
        <v>154</v>
      </c>
      <c r="J31064" s="34">
        <v>250</v>
      </c>
      <c r="K31064" s="34">
        <v>149</v>
      </c>
      <c r="L31064" s="34">
        <v>163</v>
      </c>
      <c r="M31064" s="34">
        <v>172</v>
      </c>
    </row>
    <row r="31065" spans="1:13" x14ac:dyDescent="0.2">
      <c r="A31065" s="34" t="s">
        <v>131959</v>
      </c>
      <c r="B31065" s="34">
        <v>423</v>
      </c>
      <c r="C31065" s="34">
        <v>489</v>
      </c>
      <c r="D31065" s="34">
        <v>509</v>
      </c>
      <c r="E31065" s="34">
        <v>527</v>
      </c>
      <c r="F31065" s="34">
        <v>435</v>
      </c>
      <c r="G31065" s="34">
        <v>490</v>
      </c>
      <c r="H31065" s="34">
        <v>556</v>
      </c>
      <c r="I31065" s="34">
        <v>470</v>
      </c>
      <c r="J31065" s="34">
        <v>538</v>
      </c>
      <c r="K31065" s="34">
        <v>366</v>
      </c>
      <c r="L31065" s="34">
        <v>424</v>
      </c>
      <c r="M31065" s="34">
        <v>357</v>
      </c>
    </row>
    <row r="31066" spans="1:13" x14ac:dyDescent="0.2">
      <c r="A31066" s="34" t="s">
        <v>131960</v>
      </c>
      <c r="B31066" s="34">
        <v>347</v>
      </c>
      <c r="C31066" s="34">
        <v>388</v>
      </c>
      <c r="D31066" s="34">
        <v>340</v>
      </c>
      <c r="E31066" s="34">
        <v>411</v>
      </c>
      <c r="F31066" s="34">
        <v>372</v>
      </c>
      <c r="G31066" s="34">
        <v>343</v>
      </c>
      <c r="H31066" s="34">
        <v>451</v>
      </c>
      <c r="I31066" s="34">
        <v>350</v>
      </c>
      <c r="J31066" s="34">
        <v>397</v>
      </c>
      <c r="K31066" s="34">
        <v>308</v>
      </c>
      <c r="L31066" s="34">
        <v>377</v>
      </c>
      <c r="M31066" s="34">
        <v>293</v>
      </c>
    </row>
    <row r="31067" spans="1:13" x14ac:dyDescent="0.2">
      <c r="A31067" s="34" t="s">
        <v>131961</v>
      </c>
      <c r="B31067" s="34">
        <v>766</v>
      </c>
      <c r="C31067" s="34">
        <v>820</v>
      </c>
      <c r="D31067" s="34">
        <v>797</v>
      </c>
      <c r="E31067" s="34">
        <v>836</v>
      </c>
      <c r="F31067" s="34">
        <v>737</v>
      </c>
      <c r="G31067" s="34">
        <v>706</v>
      </c>
      <c r="H31067" s="34">
        <v>815</v>
      </c>
      <c r="I31067" s="34">
        <v>813</v>
      </c>
      <c r="J31067" s="34">
        <v>918</v>
      </c>
      <c r="K31067" s="34">
        <v>651</v>
      </c>
      <c r="L31067" s="34">
        <v>812</v>
      </c>
      <c r="M31067" s="34">
        <v>570</v>
      </c>
    </row>
    <row r="31068" spans="1:13" x14ac:dyDescent="0.2">
      <c r="A31068" s="34" t="s">
        <v>131962</v>
      </c>
      <c r="B31068" s="34">
        <v>185</v>
      </c>
      <c r="C31068" s="34">
        <v>226</v>
      </c>
      <c r="D31068" s="34">
        <v>257</v>
      </c>
      <c r="E31068" s="34">
        <v>243</v>
      </c>
      <c r="F31068" s="34">
        <v>214</v>
      </c>
      <c r="G31068" s="34">
        <v>228</v>
      </c>
      <c r="H31068" s="34">
        <v>193</v>
      </c>
      <c r="I31068" s="34">
        <v>250</v>
      </c>
      <c r="J31068" s="34">
        <v>220</v>
      </c>
      <c r="K31068" s="34">
        <v>180</v>
      </c>
      <c r="L31068" s="34">
        <v>236</v>
      </c>
      <c r="M31068" s="34">
        <v>193</v>
      </c>
    </row>
    <row r="31069" spans="1:13" x14ac:dyDescent="0.2">
      <c r="A31069" s="34" t="s">
        <v>131963</v>
      </c>
      <c r="B31069" s="34">
        <v>169</v>
      </c>
      <c r="C31069" s="34">
        <v>222</v>
      </c>
      <c r="D31069" s="34">
        <v>220</v>
      </c>
      <c r="E31069" s="34">
        <v>246</v>
      </c>
      <c r="F31069" s="34">
        <v>164</v>
      </c>
      <c r="G31069" s="34">
        <v>206</v>
      </c>
      <c r="H31069" s="34">
        <v>204</v>
      </c>
      <c r="I31069" s="34">
        <v>228</v>
      </c>
      <c r="J31069" s="34">
        <v>217</v>
      </c>
      <c r="K31069" s="34">
        <v>176</v>
      </c>
      <c r="L31069" s="34">
        <v>176</v>
      </c>
      <c r="M31069" s="34">
        <v>185</v>
      </c>
    </row>
    <row r="31070" spans="1:13" x14ac:dyDescent="0.2">
      <c r="A31070" s="34" t="s">
        <v>131964</v>
      </c>
      <c r="B31070" s="34">
        <v>287</v>
      </c>
      <c r="C31070" s="34">
        <v>250</v>
      </c>
      <c r="D31070" s="34">
        <v>309</v>
      </c>
      <c r="E31070" s="34">
        <v>271</v>
      </c>
      <c r="F31070" s="34">
        <v>317</v>
      </c>
      <c r="G31070" s="34">
        <v>250</v>
      </c>
      <c r="H31070" s="34">
        <v>306</v>
      </c>
      <c r="I31070" s="34">
        <v>313</v>
      </c>
      <c r="J31070" s="34">
        <v>311</v>
      </c>
      <c r="K31070" s="34">
        <v>261</v>
      </c>
      <c r="L31070" s="34">
        <v>278</v>
      </c>
      <c r="M31070" s="34">
        <v>212</v>
      </c>
    </row>
    <row r="31071" spans="1:13" x14ac:dyDescent="0.2">
      <c r="A31071" s="34" t="s">
        <v>131965</v>
      </c>
      <c r="B31071" s="34">
        <v>191</v>
      </c>
      <c r="C31071" s="34">
        <v>215</v>
      </c>
      <c r="D31071" s="34">
        <v>225</v>
      </c>
      <c r="E31071" s="34">
        <v>241</v>
      </c>
      <c r="F31071" s="34">
        <v>210</v>
      </c>
      <c r="G31071" s="34">
        <v>275</v>
      </c>
      <c r="H31071" s="34">
        <v>283</v>
      </c>
      <c r="I31071" s="34">
        <v>261</v>
      </c>
      <c r="J31071" s="34">
        <v>233</v>
      </c>
      <c r="K31071" s="34">
        <v>202</v>
      </c>
      <c r="L31071" s="34">
        <v>235</v>
      </c>
      <c r="M31071" s="34">
        <v>143</v>
      </c>
    </row>
    <row r="31072" spans="1:13" x14ac:dyDescent="0.2">
      <c r="A31072" s="34" t="s">
        <v>131966</v>
      </c>
      <c r="B31072" s="34">
        <v>201</v>
      </c>
      <c r="C31072" s="34">
        <v>275</v>
      </c>
      <c r="D31072" s="34">
        <v>212</v>
      </c>
      <c r="E31072" s="34">
        <v>219</v>
      </c>
      <c r="F31072" s="34">
        <v>158</v>
      </c>
      <c r="G31072" s="34">
        <v>196</v>
      </c>
      <c r="H31072" s="34">
        <v>220</v>
      </c>
      <c r="I31072" s="34">
        <v>260</v>
      </c>
      <c r="J31072" s="34">
        <v>199</v>
      </c>
      <c r="K31072" s="34">
        <v>186</v>
      </c>
      <c r="L31072" s="34">
        <v>204</v>
      </c>
      <c r="M31072" s="34">
        <v>160</v>
      </c>
    </row>
    <row r="31073" spans="1:13" x14ac:dyDescent="0.2">
      <c r="A31073" s="34" t="s">
        <v>131967</v>
      </c>
      <c r="B31073" s="34">
        <v>176</v>
      </c>
      <c r="C31073" s="34">
        <v>189</v>
      </c>
      <c r="D31073" s="34">
        <v>247</v>
      </c>
      <c r="E31073" s="34">
        <v>265</v>
      </c>
      <c r="F31073" s="34">
        <v>196</v>
      </c>
      <c r="G31073" s="34">
        <v>203</v>
      </c>
      <c r="H31073" s="34">
        <v>228</v>
      </c>
      <c r="I31073" s="34">
        <v>272</v>
      </c>
      <c r="J31073" s="34">
        <v>262</v>
      </c>
      <c r="K31073" s="34">
        <v>166</v>
      </c>
      <c r="L31073" s="34">
        <v>208</v>
      </c>
      <c r="M31073" s="34">
        <v>204</v>
      </c>
    </row>
    <row r="31074" spans="1:13" x14ac:dyDescent="0.2">
      <c r="A31074" s="34" t="s">
        <v>131968</v>
      </c>
      <c r="B31074" s="34">
        <v>295</v>
      </c>
      <c r="C31074" s="34">
        <v>247</v>
      </c>
      <c r="D31074" s="34">
        <v>240</v>
      </c>
      <c r="E31074" s="34">
        <v>270</v>
      </c>
      <c r="F31074" s="34">
        <v>194</v>
      </c>
      <c r="G31074" s="34">
        <v>208</v>
      </c>
      <c r="H31074" s="34">
        <v>258</v>
      </c>
      <c r="I31074" s="34">
        <v>226</v>
      </c>
      <c r="J31074" s="34">
        <v>302</v>
      </c>
      <c r="K31074" s="34">
        <v>211</v>
      </c>
      <c r="L31074" s="34">
        <v>237</v>
      </c>
      <c r="M31074" s="34">
        <v>170</v>
      </c>
    </row>
    <row r="31075" spans="1:13" x14ac:dyDescent="0.2">
      <c r="A31075" s="34" t="s">
        <v>131969</v>
      </c>
      <c r="B31075" s="34">
        <v>80</v>
      </c>
      <c r="C31075" s="34">
        <v>83</v>
      </c>
      <c r="D31075" s="34">
        <v>76</v>
      </c>
      <c r="E31075" s="34">
        <v>87</v>
      </c>
      <c r="F31075" s="34">
        <v>84</v>
      </c>
      <c r="G31075" s="34">
        <v>75</v>
      </c>
      <c r="H31075" s="34">
        <v>107</v>
      </c>
      <c r="I31075" s="34">
        <v>100</v>
      </c>
      <c r="J31075" s="34">
        <v>95</v>
      </c>
      <c r="K31075" s="34">
        <v>75</v>
      </c>
      <c r="L31075" s="34">
        <v>79</v>
      </c>
      <c r="M31075" s="34">
        <v>62</v>
      </c>
    </row>
    <row r="31076" spans="1:13" x14ac:dyDescent="0.2">
      <c r="A31076" s="34" t="s">
        <v>131970</v>
      </c>
      <c r="B31076" s="34">
        <v>155</v>
      </c>
      <c r="C31076" s="34">
        <v>199</v>
      </c>
      <c r="D31076" s="34">
        <v>174</v>
      </c>
      <c r="E31076" s="34">
        <v>235</v>
      </c>
      <c r="F31076" s="34">
        <v>136</v>
      </c>
      <c r="G31076" s="34">
        <v>197</v>
      </c>
      <c r="H31076" s="34">
        <v>175</v>
      </c>
      <c r="I31076" s="34">
        <v>211</v>
      </c>
      <c r="J31076" s="34">
        <v>157</v>
      </c>
      <c r="K31076" s="34">
        <v>168</v>
      </c>
      <c r="L31076" s="34">
        <v>187</v>
      </c>
      <c r="M31076" s="34">
        <v>143</v>
      </c>
    </row>
    <row r="31077" spans="1:13" x14ac:dyDescent="0.2">
      <c r="A31077" s="34" t="s">
        <v>131971</v>
      </c>
      <c r="B31077" s="34">
        <v>183</v>
      </c>
      <c r="C31077" s="34">
        <v>166</v>
      </c>
      <c r="D31077" s="34">
        <v>132</v>
      </c>
      <c r="E31077" s="34">
        <v>198</v>
      </c>
      <c r="F31077" s="34">
        <v>165</v>
      </c>
      <c r="G31077" s="34">
        <v>151</v>
      </c>
      <c r="H31077" s="34">
        <v>188</v>
      </c>
      <c r="I31077" s="34">
        <v>171</v>
      </c>
      <c r="J31077" s="34">
        <v>199</v>
      </c>
      <c r="K31077" s="34">
        <v>158</v>
      </c>
      <c r="L31077" s="34">
        <v>206</v>
      </c>
      <c r="M31077" s="34">
        <v>120</v>
      </c>
    </row>
    <row r="31078" spans="1:13" x14ac:dyDescent="0.2">
      <c r="A31078" s="34" t="s">
        <v>131972</v>
      </c>
      <c r="B31078" s="34">
        <v>205</v>
      </c>
      <c r="C31078" s="34">
        <v>242</v>
      </c>
      <c r="D31078" s="34">
        <v>249</v>
      </c>
      <c r="E31078" s="34">
        <v>203</v>
      </c>
      <c r="F31078" s="34">
        <v>212</v>
      </c>
      <c r="G31078" s="34">
        <v>213</v>
      </c>
      <c r="H31078" s="34">
        <v>247</v>
      </c>
      <c r="I31078" s="34">
        <v>209</v>
      </c>
      <c r="J31078" s="34">
        <v>226</v>
      </c>
      <c r="K31078" s="34">
        <v>208</v>
      </c>
      <c r="L31078" s="34">
        <v>227</v>
      </c>
      <c r="M31078" s="34">
        <v>158</v>
      </c>
    </row>
    <row r="31079" spans="1:13" x14ac:dyDescent="0.2">
      <c r="A31079" s="34" t="s">
        <v>131973</v>
      </c>
      <c r="B31079" s="34">
        <v>226</v>
      </c>
      <c r="C31079" s="34">
        <v>275</v>
      </c>
      <c r="D31079" s="34">
        <v>247</v>
      </c>
      <c r="E31079" s="34">
        <v>264</v>
      </c>
      <c r="F31079" s="34">
        <v>225</v>
      </c>
      <c r="G31079" s="34">
        <v>267</v>
      </c>
      <c r="H31079" s="34">
        <v>305</v>
      </c>
      <c r="I31079" s="34">
        <v>266</v>
      </c>
      <c r="J31079" s="34">
        <v>261</v>
      </c>
      <c r="K31079" s="34">
        <v>235</v>
      </c>
      <c r="L31079" s="34">
        <v>196</v>
      </c>
      <c r="M31079" s="34">
        <v>207</v>
      </c>
    </row>
    <row r="31080" spans="1:13" x14ac:dyDescent="0.2">
      <c r="A31080" s="34" t="s">
        <v>131974</v>
      </c>
      <c r="B31080" s="34">
        <v>352</v>
      </c>
      <c r="C31080" s="34">
        <v>421</v>
      </c>
      <c r="D31080" s="34">
        <v>373</v>
      </c>
      <c r="E31080" s="34">
        <v>406</v>
      </c>
      <c r="F31080" s="34">
        <v>359</v>
      </c>
      <c r="G31080" s="34">
        <v>408</v>
      </c>
      <c r="H31080" s="34">
        <v>442</v>
      </c>
      <c r="I31080" s="34">
        <v>395</v>
      </c>
      <c r="J31080" s="34">
        <v>396</v>
      </c>
      <c r="K31080" s="34">
        <v>321</v>
      </c>
      <c r="L31080" s="34">
        <v>335</v>
      </c>
      <c r="M31080" s="34">
        <v>300</v>
      </c>
    </row>
    <row r="31081" spans="1:13" x14ac:dyDescent="0.2">
      <c r="A31081" s="34" t="s">
        <v>131975</v>
      </c>
      <c r="B31081" s="34">
        <v>347</v>
      </c>
      <c r="C31081" s="34">
        <v>386</v>
      </c>
      <c r="D31081" s="34">
        <v>379</v>
      </c>
      <c r="E31081" s="34">
        <v>387</v>
      </c>
      <c r="F31081" s="34">
        <v>329</v>
      </c>
      <c r="G31081" s="34">
        <v>344</v>
      </c>
      <c r="H31081" s="34">
        <v>356</v>
      </c>
      <c r="I31081" s="34">
        <v>374</v>
      </c>
      <c r="J31081" s="34">
        <v>412</v>
      </c>
      <c r="K31081" s="34">
        <v>296</v>
      </c>
      <c r="L31081" s="34">
        <v>321</v>
      </c>
      <c r="M31081" s="34">
        <v>284</v>
      </c>
    </row>
    <row r="31082" spans="1:13" x14ac:dyDescent="0.2">
      <c r="A31082" s="34" t="s">
        <v>131976</v>
      </c>
      <c r="B31082" s="34">
        <v>762</v>
      </c>
      <c r="C31082" s="34">
        <v>715</v>
      </c>
      <c r="D31082" s="34">
        <v>780</v>
      </c>
      <c r="E31082" s="34">
        <v>703</v>
      </c>
      <c r="F31082" s="34">
        <v>699</v>
      </c>
      <c r="G31082" s="34">
        <v>628</v>
      </c>
      <c r="H31082" s="34">
        <v>877</v>
      </c>
      <c r="I31082" s="34">
        <v>695</v>
      </c>
      <c r="J31082" s="34">
        <v>872</v>
      </c>
      <c r="K31082" s="34">
        <v>553</v>
      </c>
      <c r="L31082" s="34">
        <v>786</v>
      </c>
      <c r="M31082" s="34">
        <v>531</v>
      </c>
    </row>
    <row r="31083" spans="1:13" x14ac:dyDescent="0.2">
      <c r="A31083" s="34" t="s">
        <v>131977</v>
      </c>
      <c r="B31083" s="34">
        <v>153</v>
      </c>
      <c r="C31083" s="34">
        <v>186</v>
      </c>
      <c r="D31083" s="34">
        <v>211</v>
      </c>
      <c r="E31083" s="34">
        <v>211</v>
      </c>
      <c r="F31083" s="34">
        <v>185</v>
      </c>
      <c r="G31083" s="34">
        <v>203</v>
      </c>
      <c r="H31083" s="34">
        <v>253</v>
      </c>
      <c r="I31083" s="34">
        <v>181</v>
      </c>
      <c r="J31083" s="34">
        <v>214</v>
      </c>
      <c r="K31083" s="34">
        <v>195</v>
      </c>
      <c r="L31083" s="34">
        <v>227</v>
      </c>
      <c r="M31083" s="34">
        <v>163</v>
      </c>
    </row>
    <row r="31084" spans="1:13" x14ac:dyDescent="0.2">
      <c r="A31084" s="34" t="s">
        <v>131978</v>
      </c>
      <c r="B31084" s="34">
        <v>133</v>
      </c>
      <c r="C31084" s="34">
        <v>150</v>
      </c>
      <c r="D31084" s="34">
        <v>204</v>
      </c>
      <c r="E31084" s="34">
        <v>177</v>
      </c>
      <c r="F31084" s="34">
        <v>131</v>
      </c>
      <c r="G31084" s="34">
        <v>118</v>
      </c>
      <c r="H31084" s="34">
        <v>141</v>
      </c>
      <c r="I31084" s="34">
        <v>163</v>
      </c>
      <c r="J31084" s="34">
        <v>169</v>
      </c>
      <c r="K31084" s="34">
        <v>109</v>
      </c>
      <c r="L31084" s="34">
        <v>160</v>
      </c>
      <c r="M31084" s="34">
        <v>128</v>
      </c>
    </row>
    <row r="31085" spans="1:13" x14ac:dyDescent="0.2">
      <c r="A31085" s="34" t="s">
        <v>131979</v>
      </c>
      <c r="B31085" s="34">
        <v>430</v>
      </c>
      <c r="C31085" s="34">
        <v>463</v>
      </c>
      <c r="D31085" s="34">
        <v>440</v>
      </c>
      <c r="E31085" s="34">
        <v>485</v>
      </c>
      <c r="F31085" s="34">
        <v>454</v>
      </c>
      <c r="G31085" s="34">
        <v>445</v>
      </c>
      <c r="H31085" s="34">
        <v>469</v>
      </c>
      <c r="I31085" s="34">
        <v>535</v>
      </c>
      <c r="J31085" s="34">
        <v>481</v>
      </c>
      <c r="K31085" s="34">
        <v>340</v>
      </c>
      <c r="L31085" s="34">
        <v>488</v>
      </c>
      <c r="M31085" s="34">
        <v>324</v>
      </c>
    </row>
    <row r="31086" spans="1:13" x14ac:dyDescent="0.2">
      <c r="A31086" s="34" t="s">
        <v>131980</v>
      </c>
      <c r="B31086" s="34">
        <v>227</v>
      </c>
      <c r="C31086" s="34">
        <v>191</v>
      </c>
      <c r="D31086" s="34">
        <v>219</v>
      </c>
      <c r="E31086" s="34">
        <v>243</v>
      </c>
      <c r="F31086" s="34">
        <v>173</v>
      </c>
      <c r="G31086" s="34">
        <v>170</v>
      </c>
      <c r="H31086" s="34">
        <v>239</v>
      </c>
      <c r="I31086" s="34">
        <v>173</v>
      </c>
      <c r="J31086" s="34">
        <v>218</v>
      </c>
      <c r="K31086" s="34">
        <v>165</v>
      </c>
      <c r="L31086" s="34">
        <v>200</v>
      </c>
      <c r="M31086" s="34">
        <v>146</v>
      </c>
    </row>
    <row r="31087" spans="1:13" x14ac:dyDescent="0.2">
      <c r="A31087" s="34" t="s">
        <v>131981</v>
      </c>
      <c r="B31087" s="34">
        <v>154</v>
      </c>
      <c r="C31087" s="34">
        <v>270</v>
      </c>
      <c r="D31087" s="34">
        <v>196</v>
      </c>
      <c r="E31087" s="34">
        <v>250</v>
      </c>
      <c r="F31087" s="34">
        <v>170</v>
      </c>
      <c r="G31087" s="34">
        <v>254</v>
      </c>
      <c r="H31087" s="34">
        <v>196</v>
      </c>
      <c r="I31087" s="34">
        <v>224</v>
      </c>
      <c r="J31087" s="34">
        <v>192</v>
      </c>
      <c r="K31087" s="34">
        <v>176</v>
      </c>
      <c r="L31087" s="34">
        <v>240</v>
      </c>
      <c r="M31087" s="34">
        <v>135</v>
      </c>
    </row>
    <row r="31088" spans="1:13" x14ac:dyDescent="0.2">
      <c r="A31088" s="34" t="s">
        <v>131982</v>
      </c>
      <c r="B31088" s="34">
        <v>129</v>
      </c>
      <c r="C31088" s="34">
        <v>191</v>
      </c>
      <c r="D31088" s="34">
        <v>207</v>
      </c>
      <c r="E31088" s="34">
        <v>241</v>
      </c>
      <c r="F31088" s="34">
        <v>148</v>
      </c>
      <c r="G31088" s="34">
        <v>215</v>
      </c>
      <c r="H31088" s="34">
        <v>214</v>
      </c>
      <c r="I31088" s="34">
        <v>178</v>
      </c>
      <c r="J31088" s="34">
        <v>200</v>
      </c>
      <c r="K31088" s="34">
        <v>173</v>
      </c>
      <c r="L31088" s="34">
        <v>216</v>
      </c>
      <c r="M31088" s="34">
        <v>133</v>
      </c>
    </row>
    <row r="31089" spans="1:13" x14ac:dyDescent="0.2">
      <c r="A31089" s="34" t="s">
        <v>131983</v>
      </c>
      <c r="B31089" s="34">
        <v>223</v>
      </c>
      <c r="C31089" s="34">
        <v>230</v>
      </c>
      <c r="D31089" s="34">
        <v>281</v>
      </c>
      <c r="E31089" s="34">
        <v>260</v>
      </c>
      <c r="F31089" s="34">
        <v>202</v>
      </c>
      <c r="G31089" s="34">
        <v>226</v>
      </c>
      <c r="H31089" s="34">
        <v>174</v>
      </c>
      <c r="I31089" s="34">
        <v>235</v>
      </c>
      <c r="J31089" s="34">
        <v>220</v>
      </c>
      <c r="K31089" s="34">
        <v>197</v>
      </c>
      <c r="L31089" s="34">
        <v>204</v>
      </c>
      <c r="M31089" s="34">
        <v>168</v>
      </c>
    </row>
    <row r="31090" spans="1:13" x14ac:dyDescent="0.2">
      <c r="A31090" s="34" t="s">
        <v>131984</v>
      </c>
      <c r="B31090" s="34">
        <v>162</v>
      </c>
      <c r="C31090" s="34">
        <v>156</v>
      </c>
      <c r="D31090" s="34">
        <v>127</v>
      </c>
      <c r="E31090" s="34">
        <v>181</v>
      </c>
      <c r="F31090" s="34">
        <v>150</v>
      </c>
      <c r="G31090" s="34">
        <v>169</v>
      </c>
      <c r="H31090" s="34">
        <v>156</v>
      </c>
      <c r="I31090" s="34">
        <v>196</v>
      </c>
      <c r="J31090" s="34">
        <v>122</v>
      </c>
      <c r="K31090" s="34">
        <v>145</v>
      </c>
      <c r="L31090" s="34">
        <v>132</v>
      </c>
      <c r="M31090" s="34">
        <v>146</v>
      </c>
    </row>
    <row r="31091" spans="1:13" x14ac:dyDescent="0.2">
      <c r="A31091" s="34" t="s">
        <v>131985</v>
      </c>
      <c r="B31091" s="34">
        <v>275</v>
      </c>
      <c r="C31091" s="34">
        <v>305</v>
      </c>
      <c r="D31091" s="34">
        <v>291</v>
      </c>
      <c r="E31091" s="34">
        <v>278</v>
      </c>
      <c r="F31091" s="34">
        <v>254</v>
      </c>
      <c r="G31091" s="34">
        <v>224</v>
      </c>
      <c r="H31091" s="34">
        <v>300</v>
      </c>
      <c r="I31091" s="34">
        <v>280</v>
      </c>
      <c r="J31091" s="34">
        <v>307</v>
      </c>
      <c r="K31091" s="34">
        <v>233</v>
      </c>
      <c r="L31091" s="34">
        <v>319</v>
      </c>
      <c r="M31091" s="34">
        <v>204</v>
      </c>
    </row>
    <row r="31092" spans="1:13" x14ac:dyDescent="0.2">
      <c r="A31092" s="34" t="s">
        <v>131986</v>
      </c>
      <c r="B31092" s="34">
        <v>396</v>
      </c>
      <c r="C31092" s="34">
        <v>356</v>
      </c>
      <c r="D31092" s="34">
        <v>365</v>
      </c>
      <c r="E31092" s="34">
        <v>409</v>
      </c>
      <c r="F31092" s="34">
        <v>364</v>
      </c>
      <c r="G31092" s="34">
        <v>302</v>
      </c>
      <c r="H31092" s="34">
        <v>406</v>
      </c>
      <c r="I31092" s="34">
        <v>377</v>
      </c>
      <c r="J31092" s="34">
        <v>393</v>
      </c>
      <c r="K31092" s="34">
        <v>275</v>
      </c>
      <c r="L31092" s="34">
        <v>413</v>
      </c>
      <c r="M31092" s="34">
        <v>245</v>
      </c>
    </row>
    <row r="31093" spans="1:13" x14ac:dyDescent="0.2">
      <c r="A31093" s="34" t="s">
        <v>131987</v>
      </c>
      <c r="B31093" s="34">
        <v>487</v>
      </c>
      <c r="C31093" s="34">
        <v>354</v>
      </c>
      <c r="D31093" s="34">
        <v>415</v>
      </c>
      <c r="E31093" s="34">
        <v>391</v>
      </c>
      <c r="F31093" s="34">
        <v>362</v>
      </c>
      <c r="G31093" s="34">
        <v>299</v>
      </c>
      <c r="H31093" s="34">
        <v>409</v>
      </c>
      <c r="I31093" s="34">
        <v>341</v>
      </c>
      <c r="J31093" s="34">
        <v>404</v>
      </c>
      <c r="K31093" s="34">
        <v>268</v>
      </c>
      <c r="L31093" s="34">
        <v>374</v>
      </c>
      <c r="M31093" s="34">
        <v>298</v>
      </c>
    </row>
    <row r="31094" spans="1:13" x14ac:dyDescent="0.2">
      <c r="A31094" s="34" t="s">
        <v>131988</v>
      </c>
      <c r="B31094" s="34">
        <v>78</v>
      </c>
      <c r="C31094" s="34">
        <v>120</v>
      </c>
      <c r="D31094" s="34">
        <v>111</v>
      </c>
      <c r="E31094" s="34">
        <v>133</v>
      </c>
      <c r="F31094" s="34">
        <v>91</v>
      </c>
      <c r="G31094" s="34">
        <v>132</v>
      </c>
      <c r="H31094" s="34">
        <v>150</v>
      </c>
      <c r="I31094" s="34">
        <v>137</v>
      </c>
      <c r="J31094" s="34">
        <v>147</v>
      </c>
      <c r="K31094" s="34">
        <v>105</v>
      </c>
      <c r="L31094" s="34">
        <v>106</v>
      </c>
      <c r="M31094" s="34">
        <v>91</v>
      </c>
    </row>
    <row r="31095" spans="1:13" x14ac:dyDescent="0.2">
      <c r="A31095" s="34" t="s">
        <v>131989</v>
      </c>
      <c r="B31095" s="34">
        <v>147</v>
      </c>
      <c r="C31095" s="34">
        <v>227</v>
      </c>
      <c r="D31095" s="34">
        <v>262</v>
      </c>
      <c r="E31095" s="34">
        <v>258</v>
      </c>
      <c r="F31095" s="34">
        <v>185</v>
      </c>
      <c r="G31095" s="34">
        <v>223</v>
      </c>
      <c r="H31095" s="34">
        <v>212</v>
      </c>
      <c r="I31095" s="34">
        <v>245</v>
      </c>
      <c r="J31095" s="34">
        <v>204</v>
      </c>
      <c r="K31095" s="34">
        <v>200</v>
      </c>
      <c r="L31095" s="34">
        <v>302</v>
      </c>
      <c r="M31095" s="34">
        <v>205</v>
      </c>
    </row>
    <row r="31096" spans="1:13" x14ac:dyDescent="0.2">
      <c r="A31096" s="34" t="s">
        <v>131990</v>
      </c>
      <c r="B31096" s="34">
        <v>134</v>
      </c>
      <c r="C31096" s="34">
        <v>123</v>
      </c>
      <c r="D31096" s="34">
        <v>143</v>
      </c>
      <c r="E31096" s="34">
        <v>133</v>
      </c>
      <c r="F31096" s="34">
        <v>154</v>
      </c>
      <c r="G31096" s="34">
        <v>119</v>
      </c>
      <c r="H31096" s="34">
        <v>126</v>
      </c>
      <c r="I31096" s="34">
        <v>149</v>
      </c>
      <c r="J31096" s="34">
        <v>187</v>
      </c>
      <c r="K31096" s="34">
        <v>95</v>
      </c>
      <c r="L31096" s="34">
        <v>132</v>
      </c>
      <c r="M31096" s="34">
        <v>65</v>
      </c>
    </row>
    <row r="31097" spans="1:13" x14ac:dyDescent="0.2">
      <c r="A31097" s="34" t="s">
        <v>131991</v>
      </c>
      <c r="B31097" s="34">
        <v>162</v>
      </c>
      <c r="C31097" s="34">
        <v>134</v>
      </c>
      <c r="D31097" s="34">
        <v>149</v>
      </c>
      <c r="E31097" s="34">
        <v>146</v>
      </c>
      <c r="F31097" s="34">
        <v>165</v>
      </c>
      <c r="G31097" s="34">
        <v>118</v>
      </c>
      <c r="H31097" s="34">
        <v>178</v>
      </c>
      <c r="I31097" s="34">
        <v>96</v>
      </c>
      <c r="J31097" s="34">
        <v>137</v>
      </c>
      <c r="K31097" s="34">
        <v>97</v>
      </c>
      <c r="L31097" s="34">
        <v>111</v>
      </c>
      <c r="M31097" s="34">
        <v>113</v>
      </c>
    </row>
    <row r="31098" spans="1:13" x14ac:dyDescent="0.2">
      <c r="A31098" s="34" t="s">
        <v>131992</v>
      </c>
      <c r="B31098" s="34">
        <v>138</v>
      </c>
      <c r="C31098" s="34">
        <v>150</v>
      </c>
      <c r="D31098" s="34">
        <v>158</v>
      </c>
      <c r="E31098" s="34">
        <v>165</v>
      </c>
      <c r="F31098" s="34">
        <v>143</v>
      </c>
      <c r="G31098" s="34">
        <v>138</v>
      </c>
      <c r="H31098" s="34">
        <v>153</v>
      </c>
      <c r="I31098" s="34">
        <v>184</v>
      </c>
      <c r="J31098" s="34">
        <v>186</v>
      </c>
      <c r="K31098" s="34">
        <v>147</v>
      </c>
      <c r="L31098" s="34">
        <v>130</v>
      </c>
      <c r="M31098" s="34">
        <v>130</v>
      </c>
    </row>
    <row r="31099" spans="1:13" x14ac:dyDescent="0.2">
      <c r="A31099" s="34" t="s">
        <v>131993</v>
      </c>
      <c r="B31099" s="34">
        <v>268</v>
      </c>
      <c r="C31099" s="34">
        <v>322</v>
      </c>
      <c r="D31099" s="34">
        <v>301</v>
      </c>
      <c r="E31099" s="34">
        <v>301</v>
      </c>
      <c r="F31099" s="34">
        <v>293</v>
      </c>
      <c r="G31099" s="34">
        <v>307</v>
      </c>
      <c r="H31099" s="34">
        <v>351</v>
      </c>
      <c r="I31099" s="34">
        <v>286</v>
      </c>
      <c r="J31099" s="34">
        <v>374</v>
      </c>
      <c r="K31099" s="34">
        <v>276</v>
      </c>
      <c r="L31099" s="34">
        <v>274</v>
      </c>
      <c r="M31099" s="34">
        <v>196</v>
      </c>
    </row>
    <row r="31100" spans="1:13" x14ac:dyDescent="0.2">
      <c r="A31100" s="34" t="s">
        <v>131994</v>
      </c>
      <c r="B31100" s="34">
        <v>142</v>
      </c>
      <c r="C31100" s="34">
        <v>156</v>
      </c>
      <c r="D31100" s="34">
        <v>105</v>
      </c>
      <c r="E31100" s="34">
        <v>163</v>
      </c>
      <c r="F31100" s="34">
        <v>128</v>
      </c>
      <c r="G31100" s="34">
        <v>165</v>
      </c>
      <c r="H31100" s="34">
        <v>144</v>
      </c>
      <c r="I31100" s="34">
        <v>155</v>
      </c>
      <c r="J31100" s="34">
        <v>151</v>
      </c>
      <c r="K31100" s="34">
        <v>106</v>
      </c>
      <c r="L31100" s="34">
        <v>168</v>
      </c>
      <c r="M31100" s="34">
        <v>122</v>
      </c>
    </row>
    <row r="31101" spans="1:13" x14ac:dyDescent="0.2">
      <c r="A31101" s="34" t="s">
        <v>131995</v>
      </c>
      <c r="B31101" s="34">
        <v>181</v>
      </c>
      <c r="C31101" s="34">
        <v>212</v>
      </c>
      <c r="D31101" s="34">
        <v>216</v>
      </c>
      <c r="E31101" s="34">
        <v>227</v>
      </c>
      <c r="F31101" s="34">
        <v>190</v>
      </c>
      <c r="G31101" s="34">
        <v>179</v>
      </c>
      <c r="H31101" s="34">
        <v>259</v>
      </c>
      <c r="I31101" s="34">
        <v>224</v>
      </c>
      <c r="J31101" s="34">
        <v>180</v>
      </c>
      <c r="K31101" s="34">
        <v>173</v>
      </c>
      <c r="L31101" s="34">
        <v>183</v>
      </c>
      <c r="M31101" s="34">
        <v>139</v>
      </c>
    </row>
    <row r="31102" spans="1:13" x14ac:dyDescent="0.2">
      <c r="A31102" s="34" t="s">
        <v>131996</v>
      </c>
      <c r="B31102" s="34">
        <v>584</v>
      </c>
      <c r="C31102" s="34">
        <v>599</v>
      </c>
      <c r="D31102" s="34">
        <v>698</v>
      </c>
      <c r="E31102" s="34">
        <v>637</v>
      </c>
      <c r="F31102" s="34">
        <v>551</v>
      </c>
      <c r="G31102" s="34">
        <v>535</v>
      </c>
      <c r="H31102" s="34">
        <v>805</v>
      </c>
      <c r="I31102" s="34">
        <v>567</v>
      </c>
      <c r="J31102" s="34">
        <v>651</v>
      </c>
      <c r="K31102" s="34">
        <v>494</v>
      </c>
      <c r="L31102" s="34">
        <v>578</v>
      </c>
      <c r="M31102" s="34">
        <v>480</v>
      </c>
    </row>
    <row r="31103" spans="1:13" x14ac:dyDescent="0.2">
      <c r="A31103" s="34" t="s">
        <v>131997</v>
      </c>
      <c r="B31103" s="34">
        <v>931</v>
      </c>
      <c r="C31103" s="34">
        <v>885</v>
      </c>
      <c r="D31103" s="34">
        <v>938</v>
      </c>
      <c r="E31103" s="34">
        <v>868</v>
      </c>
      <c r="F31103" s="34">
        <v>972</v>
      </c>
      <c r="G31103" s="34">
        <v>818</v>
      </c>
      <c r="H31103" s="34">
        <v>1043</v>
      </c>
      <c r="I31103" s="34">
        <v>852</v>
      </c>
      <c r="J31103" s="34">
        <v>955</v>
      </c>
      <c r="K31103" s="34">
        <v>728</v>
      </c>
      <c r="L31103" s="34">
        <v>1006</v>
      </c>
      <c r="M31103" s="34">
        <v>656</v>
      </c>
    </row>
    <row r="31104" spans="1:13" x14ac:dyDescent="0.2">
      <c r="A31104" s="34" t="s">
        <v>131998</v>
      </c>
      <c r="B31104" s="34">
        <v>304</v>
      </c>
      <c r="C31104" s="34">
        <v>358</v>
      </c>
      <c r="D31104" s="34">
        <v>298</v>
      </c>
      <c r="E31104" s="34">
        <v>313</v>
      </c>
      <c r="F31104" s="34">
        <v>284</v>
      </c>
      <c r="G31104" s="34">
        <v>270</v>
      </c>
      <c r="H31104" s="34">
        <v>352</v>
      </c>
      <c r="I31104" s="34">
        <v>336</v>
      </c>
      <c r="J31104" s="34">
        <v>287</v>
      </c>
      <c r="K31104" s="34">
        <v>261</v>
      </c>
      <c r="L31104" s="34">
        <v>299</v>
      </c>
      <c r="M31104" s="34">
        <v>262</v>
      </c>
    </row>
    <row r="31105" spans="1:13" x14ac:dyDescent="0.2">
      <c r="A31105" s="34" t="s">
        <v>131999</v>
      </c>
      <c r="B31105" s="34">
        <v>535</v>
      </c>
      <c r="C31105" s="34">
        <v>594</v>
      </c>
      <c r="D31105" s="34">
        <v>604</v>
      </c>
      <c r="E31105" s="34">
        <v>613</v>
      </c>
      <c r="F31105" s="34">
        <v>556</v>
      </c>
      <c r="G31105" s="34">
        <v>537</v>
      </c>
      <c r="H31105" s="34">
        <v>665</v>
      </c>
      <c r="I31105" s="34">
        <v>575</v>
      </c>
      <c r="J31105" s="34">
        <v>667</v>
      </c>
      <c r="K31105" s="34">
        <v>544</v>
      </c>
      <c r="L31105" s="34">
        <v>618</v>
      </c>
      <c r="M31105" s="34">
        <v>418</v>
      </c>
    </row>
    <row r="31106" spans="1:13" x14ac:dyDescent="0.2">
      <c r="A31106" s="34" t="s">
        <v>132000</v>
      </c>
      <c r="B31106" s="34">
        <v>356</v>
      </c>
      <c r="C31106" s="34">
        <v>368</v>
      </c>
      <c r="D31106" s="34">
        <v>430</v>
      </c>
      <c r="E31106" s="34">
        <v>330</v>
      </c>
      <c r="F31106" s="34">
        <v>423</v>
      </c>
      <c r="G31106" s="34">
        <v>313</v>
      </c>
      <c r="H31106" s="34">
        <v>457</v>
      </c>
      <c r="I31106" s="34">
        <v>365</v>
      </c>
      <c r="J31106" s="34">
        <v>423</v>
      </c>
      <c r="K31106" s="34">
        <v>335</v>
      </c>
      <c r="L31106" s="34">
        <v>407</v>
      </c>
      <c r="M31106" s="34">
        <v>310</v>
      </c>
    </row>
    <row r="31107" spans="1:13" x14ac:dyDescent="0.2">
      <c r="A31107" s="34" t="s">
        <v>132001</v>
      </c>
      <c r="B31107" s="34">
        <v>213</v>
      </c>
      <c r="C31107" s="34">
        <v>226</v>
      </c>
      <c r="D31107" s="34">
        <v>268</v>
      </c>
      <c r="E31107" s="34">
        <v>223</v>
      </c>
      <c r="F31107" s="34">
        <v>261</v>
      </c>
      <c r="G31107" s="34">
        <v>180</v>
      </c>
      <c r="H31107" s="34">
        <v>236</v>
      </c>
      <c r="I31107" s="34">
        <v>213</v>
      </c>
      <c r="J31107" s="34">
        <v>222</v>
      </c>
      <c r="K31107" s="34">
        <v>184</v>
      </c>
      <c r="L31107" s="34">
        <v>206</v>
      </c>
      <c r="M31107" s="34">
        <v>190</v>
      </c>
    </row>
    <row r="31108" spans="1:13" x14ac:dyDescent="0.2">
      <c r="A31108" s="34" t="s">
        <v>132002</v>
      </c>
      <c r="B31108" s="34">
        <v>137</v>
      </c>
      <c r="C31108" s="34">
        <v>193</v>
      </c>
      <c r="D31108" s="34">
        <v>187</v>
      </c>
      <c r="E31108" s="34">
        <v>232</v>
      </c>
      <c r="F31108" s="34">
        <v>171</v>
      </c>
      <c r="G31108" s="34">
        <v>183</v>
      </c>
      <c r="H31108" s="34">
        <v>191</v>
      </c>
      <c r="I31108" s="34">
        <v>223</v>
      </c>
      <c r="J31108" s="34">
        <v>211</v>
      </c>
      <c r="K31108" s="34">
        <v>179</v>
      </c>
      <c r="L31108" s="34">
        <v>177</v>
      </c>
      <c r="M31108" s="34">
        <v>146</v>
      </c>
    </row>
    <row r="31109" spans="1:13" x14ac:dyDescent="0.2">
      <c r="A31109" s="34" t="s">
        <v>132003</v>
      </c>
      <c r="B31109" s="34">
        <v>243</v>
      </c>
      <c r="C31109" s="34">
        <v>256</v>
      </c>
      <c r="D31109" s="34">
        <v>329</v>
      </c>
      <c r="E31109" s="34">
        <v>252</v>
      </c>
      <c r="F31109" s="34">
        <v>287</v>
      </c>
      <c r="G31109" s="34">
        <v>268</v>
      </c>
      <c r="H31109" s="34">
        <v>249</v>
      </c>
      <c r="I31109" s="34">
        <v>268</v>
      </c>
      <c r="J31109" s="34">
        <v>341</v>
      </c>
      <c r="K31109" s="34">
        <v>191</v>
      </c>
      <c r="L31109" s="34">
        <v>252</v>
      </c>
      <c r="M31109" s="34">
        <v>222</v>
      </c>
    </row>
    <row r="31110" spans="1:13" x14ac:dyDescent="0.2">
      <c r="A31110" s="34" t="s">
        <v>132004</v>
      </c>
      <c r="B31110" s="34">
        <v>210</v>
      </c>
      <c r="C31110" s="34">
        <v>202</v>
      </c>
      <c r="D31110" s="34">
        <v>173</v>
      </c>
      <c r="E31110" s="34">
        <v>212</v>
      </c>
      <c r="F31110" s="34">
        <v>186</v>
      </c>
      <c r="G31110" s="34">
        <v>185</v>
      </c>
      <c r="H31110" s="34">
        <v>201</v>
      </c>
      <c r="I31110" s="34">
        <v>178</v>
      </c>
      <c r="J31110" s="34">
        <v>157</v>
      </c>
      <c r="K31110" s="34">
        <v>148</v>
      </c>
      <c r="L31110" s="34">
        <v>182</v>
      </c>
      <c r="M31110" s="34">
        <v>129</v>
      </c>
    </row>
    <row r="31111" spans="1:13" x14ac:dyDescent="0.2">
      <c r="A31111" s="34" t="s">
        <v>132005</v>
      </c>
      <c r="B31111" s="34">
        <v>115</v>
      </c>
      <c r="C31111" s="34">
        <v>146</v>
      </c>
      <c r="D31111" s="34">
        <v>139</v>
      </c>
      <c r="E31111" s="34">
        <v>162</v>
      </c>
      <c r="F31111" s="34">
        <v>117</v>
      </c>
      <c r="G31111" s="34">
        <v>124</v>
      </c>
      <c r="H31111" s="34">
        <v>122</v>
      </c>
      <c r="I31111" s="34">
        <v>153</v>
      </c>
      <c r="J31111" s="34">
        <v>104</v>
      </c>
      <c r="K31111" s="34">
        <v>85</v>
      </c>
      <c r="L31111" s="34">
        <v>112</v>
      </c>
      <c r="M31111" s="34">
        <v>109</v>
      </c>
    </row>
    <row r="31112" spans="1:13" x14ac:dyDescent="0.2">
      <c r="A31112" s="34" t="s">
        <v>132006</v>
      </c>
      <c r="B31112" s="34">
        <v>127</v>
      </c>
      <c r="C31112" s="34">
        <v>149</v>
      </c>
      <c r="D31112" s="34">
        <v>153</v>
      </c>
      <c r="E31112" s="34">
        <v>173</v>
      </c>
      <c r="F31112" s="34">
        <v>121</v>
      </c>
      <c r="G31112" s="34">
        <v>122</v>
      </c>
      <c r="H31112" s="34">
        <v>176</v>
      </c>
      <c r="I31112" s="34">
        <v>159</v>
      </c>
      <c r="J31112" s="34">
        <v>145</v>
      </c>
      <c r="K31112" s="34">
        <v>149</v>
      </c>
      <c r="L31112" s="34">
        <v>119</v>
      </c>
      <c r="M31112" s="34">
        <v>93</v>
      </c>
    </row>
    <row r="31113" spans="1:13" x14ac:dyDescent="0.2">
      <c r="A31113" s="34" t="s">
        <v>132007</v>
      </c>
      <c r="B31113" s="34">
        <v>212</v>
      </c>
      <c r="C31113" s="34">
        <v>229</v>
      </c>
      <c r="D31113" s="34">
        <v>260</v>
      </c>
      <c r="E31113" s="34">
        <v>260</v>
      </c>
      <c r="F31113" s="34">
        <v>239</v>
      </c>
      <c r="G31113" s="34">
        <v>237</v>
      </c>
      <c r="H31113" s="34">
        <v>244</v>
      </c>
      <c r="I31113" s="34">
        <v>261</v>
      </c>
      <c r="J31113" s="34">
        <v>248</v>
      </c>
      <c r="K31113" s="34">
        <v>218</v>
      </c>
      <c r="L31113" s="34">
        <v>246</v>
      </c>
      <c r="M31113" s="34">
        <v>176</v>
      </c>
    </row>
    <row r="31114" spans="1:13" x14ac:dyDescent="0.2">
      <c r="A31114" s="34" t="s">
        <v>132008</v>
      </c>
      <c r="B31114" s="34">
        <v>255</v>
      </c>
      <c r="C31114" s="34">
        <v>205</v>
      </c>
      <c r="D31114" s="34">
        <v>254</v>
      </c>
      <c r="E31114" s="34">
        <v>203</v>
      </c>
      <c r="F31114" s="34">
        <v>210</v>
      </c>
      <c r="G31114" s="34">
        <v>181</v>
      </c>
      <c r="H31114" s="34">
        <v>177</v>
      </c>
      <c r="I31114" s="34">
        <v>170</v>
      </c>
      <c r="J31114" s="34">
        <v>199</v>
      </c>
      <c r="K31114" s="34">
        <v>193</v>
      </c>
      <c r="L31114" s="34">
        <v>164</v>
      </c>
      <c r="M31114" s="34">
        <v>140</v>
      </c>
    </row>
    <row r="31115" spans="1:13" x14ac:dyDescent="0.2">
      <c r="A31115" s="34" t="s">
        <v>132009</v>
      </c>
      <c r="B31115" s="34">
        <v>150</v>
      </c>
      <c r="C31115" s="34">
        <v>182</v>
      </c>
      <c r="D31115" s="34">
        <v>167</v>
      </c>
      <c r="E31115" s="34">
        <v>192</v>
      </c>
      <c r="F31115" s="34">
        <v>179</v>
      </c>
      <c r="G31115" s="34">
        <v>146</v>
      </c>
      <c r="H31115" s="34">
        <v>212</v>
      </c>
      <c r="I31115" s="34">
        <v>170</v>
      </c>
      <c r="J31115" s="34">
        <v>211</v>
      </c>
      <c r="K31115" s="34">
        <v>138</v>
      </c>
      <c r="L31115" s="34">
        <v>171</v>
      </c>
      <c r="M31115" s="34">
        <v>152</v>
      </c>
    </row>
    <row r="31116" spans="1:13" x14ac:dyDescent="0.2">
      <c r="A31116" s="34" t="s">
        <v>132010</v>
      </c>
      <c r="B31116" s="34">
        <v>275</v>
      </c>
      <c r="C31116" s="34">
        <v>227</v>
      </c>
      <c r="D31116" s="34">
        <v>267</v>
      </c>
      <c r="E31116" s="34">
        <v>263</v>
      </c>
      <c r="F31116" s="34">
        <v>282</v>
      </c>
      <c r="G31116" s="34">
        <v>248</v>
      </c>
      <c r="H31116" s="34">
        <v>244</v>
      </c>
      <c r="I31116" s="34">
        <v>241</v>
      </c>
      <c r="J31116" s="34">
        <v>294</v>
      </c>
      <c r="K31116" s="34">
        <v>195</v>
      </c>
      <c r="L31116" s="34">
        <v>282</v>
      </c>
      <c r="M31116" s="34">
        <v>232</v>
      </c>
    </row>
    <row r="31117" spans="1:13" x14ac:dyDescent="0.2">
      <c r="A31117" s="34" t="s">
        <v>132011</v>
      </c>
      <c r="B31117" s="34">
        <v>223</v>
      </c>
      <c r="C31117" s="34">
        <v>264</v>
      </c>
      <c r="D31117" s="34">
        <v>235</v>
      </c>
      <c r="E31117" s="34">
        <v>287</v>
      </c>
      <c r="F31117" s="34">
        <v>232</v>
      </c>
      <c r="G31117" s="34">
        <v>204</v>
      </c>
      <c r="H31117" s="34">
        <v>232</v>
      </c>
      <c r="I31117" s="34">
        <v>215</v>
      </c>
      <c r="J31117" s="34">
        <v>241</v>
      </c>
      <c r="K31117" s="34">
        <v>166</v>
      </c>
      <c r="L31117" s="34">
        <v>215</v>
      </c>
      <c r="M31117" s="34">
        <v>168</v>
      </c>
    </row>
    <row r="31118" spans="1:13" x14ac:dyDescent="0.2">
      <c r="A31118" s="34" t="s">
        <v>132012</v>
      </c>
      <c r="B31118" s="34">
        <v>189</v>
      </c>
      <c r="C31118" s="34">
        <v>178</v>
      </c>
      <c r="D31118" s="34">
        <v>240</v>
      </c>
      <c r="E31118" s="34">
        <v>176</v>
      </c>
      <c r="F31118" s="34">
        <v>201</v>
      </c>
      <c r="G31118" s="34">
        <v>156</v>
      </c>
      <c r="H31118" s="34">
        <v>181</v>
      </c>
      <c r="I31118" s="34">
        <v>145</v>
      </c>
      <c r="J31118" s="34">
        <v>214</v>
      </c>
      <c r="K31118" s="34">
        <v>154</v>
      </c>
      <c r="L31118" s="34">
        <v>163</v>
      </c>
      <c r="M31118" s="34">
        <v>126</v>
      </c>
    </row>
    <row r="31119" spans="1:13" x14ac:dyDescent="0.2">
      <c r="A31119" s="34" t="s">
        <v>132013</v>
      </c>
      <c r="B31119" s="34">
        <v>167</v>
      </c>
      <c r="C31119" s="34">
        <v>137</v>
      </c>
      <c r="D31119" s="34">
        <v>187</v>
      </c>
      <c r="E31119" s="34">
        <v>127</v>
      </c>
      <c r="F31119" s="34">
        <v>158</v>
      </c>
      <c r="G31119" s="34">
        <v>133</v>
      </c>
      <c r="H31119" s="34">
        <v>182</v>
      </c>
      <c r="I31119" s="34">
        <v>167</v>
      </c>
      <c r="J31119" s="34">
        <v>195</v>
      </c>
      <c r="K31119" s="34">
        <v>106</v>
      </c>
      <c r="L31119" s="34">
        <v>166</v>
      </c>
      <c r="M31119" s="34">
        <v>114</v>
      </c>
    </row>
    <row r="31120" spans="1:13" x14ac:dyDescent="0.2">
      <c r="A31120" s="34" t="s">
        <v>132014</v>
      </c>
      <c r="B31120" s="34">
        <v>192</v>
      </c>
      <c r="C31120" s="34">
        <v>199</v>
      </c>
      <c r="D31120" s="34">
        <v>261</v>
      </c>
      <c r="E31120" s="34">
        <v>255</v>
      </c>
      <c r="F31120" s="34">
        <v>222</v>
      </c>
      <c r="G31120" s="34">
        <v>218</v>
      </c>
      <c r="H31120" s="34">
        <v>241</v>
      </c>
      <c r="I31120" s="34">
        <v>228</v>
      </c>
      <c r="J31120" s="34">
        <v>231</v>
      </c>
      <c r="K31120" s="34">
        <v>183</v>
      </c>
      <c r="L31120" s="34">
        <v>186</v>
      </c>
      <c r="M31120" s="34">
        <v>172</v>
      </c>
    </row>
    <row r="31121" spans="1:13" x14ac:dyDescent="0.2">
      <c r="A31121" s="34" t="s">
        <v>132015</v>
      </c>
      <c r="B31121" s="34">
        <v>414</v>
      </c>
      <c r="C31121" s="34">
        <v>277</v>
      </c>
      <c r="D31121" s="34">
        <v>424</v>
      </c>
      <c r="E31121" s="34">
        <v>307</v>
      </c>
      <c r="F31121" s="34">
        <v>324</v>
      </c>
      <c r="G31121" s="34">
        <v>289</v>
      </c>
      <c r="H31121" s="34">
        <v>425</v>
      </c>
      <c r="I31121" s="34">
        <v>265</v>
      </c>
      <c r="J31121" s="34">
        <v>301</v>
      </c>
      <c r="K31121" s="34">
        <v>212</v>
      </c>
      <c r="L31121" s="34">
        <v>443</v>
      </c>
      <c r="M31121" s="34">
        <v>262</v>
      </c>
    </row>
    <row r="31122" spans="1:13" x14ac:dyDescent="0.2">
      <c r="A31122" s="34" t="s">
        <v>132016</v>
      </c>
      <c r="B31122" s="34">
        <v>279</v>
      </c>
      <c r="C31122" s="34">
        <v>368</v>
      </c>
      <c r="D31122" s="34">
        <v>416</v>
      </c>
      <c r="E31122" s="34">
        <v>389</v>
      </c>
      <c r="F31122" s="34">
        <v>362</v>
      </c>
      <c r="G31122" s="34">
        <v>368</v>
      </c>
      <c r="H31122" s="34">
        <v>305</v>
      </c>
      <c r="I31122" s="34">
        <v>385</v>
      </c>
      <c r="J31122" s="34">
        <v>421</v>
      </c>
      <c r="K31122" s="34">
        <v>341</v>
      </c>
      <c r="L31122" s="34">
        <v>353</v>
      </c>
      <c r="M31122" s="34">
        <v>305</v>
      </c>
    </row>
    <row r="31123" spans="1:13" x14ac:dyDescent="0.2">
      <c r="A31123" s="34" t="s">
        <v>132017</v>
      </c>
      <c r="B31123" s="34">
        <v>491</v>
      </c>
      <c r="C31123" s="34">
        <v>444</v>
      </c>
      <c r="D31123" s="34">
        <v>645</v>
      </c>
      <c r="E31123" s="34">
        <v>566</v>
      </c>
      <c r="F31123" s="34">
        <v>500</v>
      </c>
      <c r="G31123" s="34">
        <v>527</v>
      </c>
      <c r="H31123" s="34">
        <v>522</v>
      </c>
      <c r="I31123" s="34">
        <v>477</v>
      </c>
      <c r="J31123" s="34">
        <v>591</v>
      </c>
      <c r="K31123" s="34">
        <v>450</v>
      </c>
      <c r="L31123" s="34">
        <v>518</v>
      </c>
      <c r="M31123" s="34">
        <v>414</v>
      </c>
    </row>
    <row r="31124" spans="1:13" x14ac:dyDescent="0.2">
      <c r="A31124" s="34" t="s">
        <v>132018</v>
      </c>
      <c r="B31124" s="34">
        <v>806</v>
      </c>
      <c r="C31124" s="34">
        <v>929</v>
      </c>
      <c r="D31124" s="34">
        <v>1070</v>
      </c>
      <c r="E31124" s="34">
        <v>925</v>
      </c>
      <c r="F31124" s="34">
        <v>929</v>
      </c>
      <c r="G31124" s="34">
        <v>821</v>
      </c>
      <c r="H31124" s="34">
        <v>1108</v>
      </c>
      <c r="I31124" s="34">
        <v>851</v>
      </c>
      <c r="J31124" s="34">
        <v>994</v>
      </c>
      <c r="K31124" s="34">
        <v>784</v>
      </c>
      <c r="L31124" s="34">
        <v>918</v>
      </c>
      <c r="M31124" s="34">
        <v>641</v>
      </c>
    </row>
    <row r="31125" spans="1:13" x14ac:dyDescent="0.2">
      <c r="A31125" s="34" t="s">
        <v>132019</v>
      </c>
      <c r="B31125" s="34">
        <v>595</v>
      </c>
      <c r="C31125" s="34">
        <v>497</v>
      </c>
      <c r="D31125" s="34">
        <v>559</v>
      </c>
      <c r="E31125" s="34">
        <v>631</v>
      </c>
      <c r="F31125" s="34">
        <v>503</v>
      </c>
      <c r="G31125" s="34">
        <v>500</v>
      </c>
      <c r="H31125" s="34">
        <v>503</v>
      </c>
      <c r="I31125" s="34">
        <v>471</v>
      </c>
      <c r="J31125" s="34">
        <v>642</v>
      </c>
      <c r="K31125" s="34">
        <v>448</v>
      </c>
      <c r="L31125" s="34">
        <v>539</v>
      </c>
      <c r="M31125" s="34">
        <v>394</v>
      </c>
    </row>
    <row r="31126" spans="1:13" x14ac:dyDescent="0.2">
      <c r="A31126" s="34" t="s">
        <v>132020</v>
      </c>
      <c r="B31126" s="34">
        <v>340</v>
      </c>
      <c r="C31126" s="34">
        <v>319</v>
      </c>
      <c r="D31126" s="34">
        <v>342</v>
      </c>
      <c r="E31126" s="34">
        <v>351</v>
      </c>
      <c r="F31126" s="34">
        <v>321</v>
      </c>
      <c r="G31126" s="34">
        <v>265</v>
      </c>
      <c r="H31126" s="34">
        <v>385</v>
      </c>
      <c r="I31126" s="34">
        <v>283</v>
      </c>
      <c r="J31126" s="34">
        <v>321</v>
      </c>
      <c r="K31126" s="34">
        <v>234</v>
      </c>
      <c r="L31126" s="34">
        <v>306</v>
      </c>
      <c r="M31126" s="34">
        <v>235</v>
      </c>
    </row>
    <row r="31127" spans="1:13" x14ac:dyDescent="0.2">
      <c r="A31127" s="34" t="s">
        <v>132021</v>
      </c>
      <c r="B31127" s="34">
        <v>409</v>
      </c>
      <c r="C31127" s="34">
        <v>490</v>
      </c>
      <c r="D31127" s="34">
        <v>420</v>
      </c>
      <c r="E31127" s="34">
        <v>500</v>
      </c>
      <c r="F31127" s="34">
        <v>420</v>
      </c>
      <c r="G31127" s="34">
        <v>461</v>
      </c>
      <c r="H31127" s="34">
        <v>521</v>
      </c>
      <c r="I31127" s="34">
        <v>502</v>
      </c>
      <c r="J31127" s="34">
        <v>448</v>
      </c>
      <c r="K31127" s="34">
        <v>436</v>
      </c>
      <c r="L31127" s="34">
        <v>420</v>
      </c>
      <c r="M31127" s="34">
        <v>406</v>
      </c>
    </row>
    <row r="31128" spans="1:13" x14ac:dyDescent="0.2">
      <c r="A31128" s="34" t="s">
        <v>132022</v>
      </c>
      <c r="B31128" s="34">
        <v>286</v>
      </c>
      <c r="C31128" s="34">
        <v>245</v>
      </c>
      <c r="D31128" s="34">
        <v>248</v>
      </c>
      <c r="E31128" s="34">
        <v>257</v>
      </c>
      <c r="F31128" s="34">
        <v>254</v>
      </c>
      <c r="G31128" s="34">
        <v>255</v>
      </c>
      <c r="H31128" s="34">
        <v>312</v>
      </c>
      <c r="I31128" s="34">
        <v>283</v>
      </c>
      <c r="J31128" s="34">
        <v>286</v>
      </c>
      <c r="K31128" s="34">
        <v>229</v>
      </c>
      <c r="L31128" s="34">
        <v>210</v>
      </c>
      <c r="M31128" s="34">
        <v>204</v>
      </c>
    </row>
    <row r="31129" spans="1:13" x14ac:dyDescent="0.2">
      <c r="A31129" s="34" t="s">
        <v>132023</v>
      </c>
      <c r="B31129" s="34">
        <v>275</v>
      </c>
      <c r="C31129" s="34">
        <v>245</v>
      </c>
      <c r="D31129" s="34">
        <v>296</v>
      </c>
      <c r="E31129" s="34">
        <v>269</v>
      </c>
      <c r="F31129" s="34">
        <v>276</v>
      </c>
      <c r="G31129" s="34">
        <v>204</v>
      </c>
      <c r="H31129" s="34">
        <v>272</v>
      </c>
      <c r="I31129" s="34">
        <v>265</v>
      </c>
      <c r="J31129" s="34">
        <v>335</v>
      </c>
      <c r="K31129" s="34">
        <v>208</v>
      </c>
      <c r="L31129" s="34">
        <v>292</v>
      </c>
      <c r="M31129" s="34">
        <v>207</v>
      </c>
    </row>
    <row r="31130" spans="1:13" x14ac:dyDescent="0.2">
      <c r="A31130" s="34" t="s">
        <v>132024</v>
      </c>
      <c r="B31130" s="34">
        <v>267</v>
      </c>
      <c r="C31130" s="34">
        <v>222</v>
      </c>
      <c r="D31130" s="34">
        <v>208</v>
      </c>
      <c r="E31130" s="34">
        <v>246</v>
      </c>
      <c r="F31130" s="34">
        <v>192</v>
      </c>
      <c r="G31130" s="34">
        <v>207</v>
      </c>
      <c r="H31130" s="34">
        <v>273</v>
      </c>
      <c r="I31130" s="34">
        <v>242</v>
      </c>
      <c r="J31130" s="34">
        <v>229</v>
      </c>
      <c r="K31130" s="34">
        <v>183</v>
      </c>
      <c r="L31130" s="34">
        <v>237</v>
      </c>
      <c r="M31130" s="34">
        <v>171</v>
      </c>
    </row>
    <row r="31131" spans="1:13" x14ac:dyDescent="0.2">
      <c r="A31131" s="34" t="s">
        <v>132025</v>
      </c>
      <c r="B31131" s="34">
        <v>132</v>
      </c>
      <c r="C31131" s="34">
        <v>129</v>
      </c>
      <c r="D31131" s="34">
        <v>138</v>
      </c>
      <c r="E31131" s="34">
        <v>155</v>
      </c>
      <c r="F31131" s="34">
        <v>100</v>
      </c>
      <c r="G31131" s="34">
        <v>147</v>
      </c>
      <c r="H31131" s="34">
        <v>172</v>
      </c>
      <c r="I31131" s="34">
        <v>137</v>
      </c>
      <c r="J31131" s="34">
        <v>115</v>
      </c>
      <c r="K31131" s="34">
        <v>125</v>
      </c>
      <c r="L31131" s="34">
        <v>153</v>
      </c>
      <c r="M31131" s="34">
        <v>106</v>
      </c>
    </row>
    <row r="31132" spans="1:13" x14ac:dyDescent="0.2">
      <c r="A31132" s="34" t="s">
        <v>132026</v>
      </c>
      <c r="B31132" s="34">
        <v>285</v>
      </c>
      <c r="C31132" s="34">
        <v>251</v>
      </c>
      <c r="D31132" s="34">
        <v>342</v>
      </c>
      <c r="E31132" s="34">
        <v>308</v>
      </c>
      <c r="F31132" s="34">
        <v>240</v>
      </c>
      <c r="G31132" s="34">
        <v>239</v>
      </c>
      <c r="H31132" s="34">
        <v>299</v>
      </c>
      <c r="I31132" s="34">
        <v>264</v>
      </c>
      <c r="J31132" s="34">
        <v>328</v>
      </c>
      <c r="K31132" s="34">
        <v>214</v>
      </c>
      <c r="L31132" s="34">
        <v>280</v>
      </c>
      <c r="M31132" s="34">
        <v>231</v>
      </c>
    </row>
    <row r="31133" spans="1:13" x14ac:dyDescent="0.2">
      <c r="A31133" s="34" t="s">
        <v>132027</v>
      </c>
      <c r="B31133" s="34">
        <v>212</v>
      </c>
      <c r="C31133" s="34">
        <v>220</v>
      </c>
      <c r="D31133" s="34">
        <v>206</v>
      </c>
      <c r="E31133" s="34">
        <v>205</v>
      </c>
      <c r="F31133" s="34">
        <v>181</v>
      </c>
      <c r="G31133" s="34">
        <v>178</v>
      </c>
      <c r="H31133" s="34">
        <v>237</v>
      </c>
      <c r="I31133" s="34">
        <v>216</v>
      </c>
      <c r="J31133" s="34">
        <v>201</v>
      </c>
      <c r="K31133" s="34">
        <v>171</v>
      </c>
      <c r="L31133" s="34">
        <v>174</v>
      </c>
      <c r="M31133" s="34">
        <v>162</v>
      </c>
    </row>
    <row r="31134" spans="1:13" x14ac:dyDescent="0.2">
      <c r="A31134" s="34" t="s">
        <v>132028</v>
      </c>
      <c r="B31134" s="34">
        <v>186</v>
      </c>
      <c r="C31134" s="34">
        <v>198</v>
      </c>
      <c r="D31134" s="34">
        <v>199</v>
      </c>
      <c r="E31134" s="34">
        <v>236</v>
      </c>
      <c r="F31134" s="34">
        <v>176</v>
      </c>
      <c r="G31134" s="34">
        <v>172</v>
      </c>
      <c r="H31134" s="34">
        <v>171</v>
      </c>
      <c r="I31134" s="34">
        <v>179</v>
      </c>
      <c r="J31134" s="34">
        <v>198</v>
      </c>
      <c r="K31134" s="34">
        <v>155</v>
      </c>
      <c r="L31134" s="34">
        <v>198</v>
      </c>
      <c r="M31134" s="34">
        <v>172</v>
      </c>
    </row>
    <row r="31135" spans="1:13" x14ac:dyDescent="0.2">
      <c r="A31135" s="34" t="s">
        <v>132029</v>
      </c>
      <c r="B31135" s="34">
        <v>706</v>
      </c>
      <c r="C31135" s="34">
        <v>670</v>
      </c>
      <c r="D31135" s="34">
        <v>746</v>
      </c>
      <c r="E31135" s="34">
        <v>699</v>
      </c>
      <c r="F31135" s="34">
        <v>520</v>
      </c>
      <c r="G31135" s="34">
        <v>590</v>
      </c>
      <c r="H31135" s="34">
        <v>747</v>
      </c>
      <c r="I31135" s="34">
        <v>648</v>
      </c>
      <c r="J31135" s="34">
        <v>603</v>
      </c>
      <c r="K31135" s="34">
        <v>591</v>
      </c>
      <c r="L31135" s="34">
        <v>668</v>
      </c>
      <c r="M31135" s="34">
        <v>508</v>
      </c>
    </row>
    <row r="31136" spans="1:13" x14ac:dyDescent="0.2">
      <c r="A31136" s="34" t="s">
        <v>132030</v>
      </c>
      <c r="B31136" s="34">
        <v>174</v>
      </c>
      <c r="C31136" s="34">
        <v>173</v>
      </c>
      <c r="D31136" s="34">
        <v>213</v>
      </c>
      <c r="E31136" s="34">
        <v>185</v>
      </c>
      <c r="F31136" s="34">
        <v>110</v>
      </c>
      <c r="G31136" s="34">
        <v>136</v>
      </c>
      <c r="H31136" s="34">
        <v>170</v>
      </c>
      <c r="I31136" s="34">
        <v>178</v>
      </c>
      <c r="J31136" s="34">
        <v>177</v>
      </c>
      <c r="K31136" s="34">
        <v>141</v>
      </c>
      <c r="L31136" s="34">
        <v>148</v>
      </c>
      <c r="M31136" s="34">
        <v>129</v>
      </c>
    </row>
    <row r="31137" spans="1:13" x14ac:dyDescent="0.2">
      <c r="A31137" s="34" t="s">
        <v>132031</v>
      </c>
      <c r="B31137" s="34">
        <v>391</v>
      </c>
      <c r="C31137" s="34">
        <v>444</v>
      </c>
      <c r="D31137" s="34">
        <v>439</v>
      </c>
      <c r="E31137" s="34">
        <v>490</v>
      </c>
      <c r="F31137" s="34">
        <v>387</v>
      </c>
      <c r="G31137" s="34">
        <v>342</v>
      </c>
      <c r="H31137" s="34">
        <v>456</v>
      </c>
      <c r="I31137" s="34">
        <v>419</v>
      </c>
      <c r="J31137" s="34">
        <v>456</v>
      </c>
      <c r="K31137" s="34">
        <v>388</v>
      </c>
      <c r="L31137" s="34">
        <v>394</v>
      </c>
      <c r="M31137" s="34">
        <v>317</v>
      </c>
    </row>
    <row r="31138" spans="1:13" x14ac:dyDescent="0.2">
      <c r="A31138" s="34" t="s">
        <v>132032</v>
      </c>
      <c r="B31138" s="34">
        <v>223</v>
      </c>
      <c r="C31138" s="34">
        <v>179</v>
      </c>
      <c r="D31138" s="34">
        <v>198</v>
      </c>
      <c r="E31138" s="34">
        <v>210</v>
      </c>
      <c r="F31138" s="34">
        <v>254</v>
      </c>
      <c r="G31138" s="34">
        <v>215</v>
      </c>
      <c r="H31138" s="34">
        <v>282</v>
      </c>
      <c r="I31138" s="34">
        <v>242</v>
      </c>
      <c r="J31138" s="34">
        <v>265</v>
      </c>
      <c r="K31138" s="34">
        <v>164</v>
      </c>
      <c r="L31138" s="34">
        <v>252</v>
      </c>
      <c r="M31138" s="34">
        <v>158</v>
      </c>
    </row>
    <row r="31139" spans="1:13" x14ac:dyDescent="0.2">
      <c r="A31139" s="34" t="s">
        <v>132033</v>
      </c>
      <c r="B31139" s="34">
        <v>487</v>
      </c>
      <c r="C31139" s="34">
        <v>454</v>
      </c>
      <c r="D31139" s="34">
        <v>599</v>
      </c>
      <c r="E31139" s="34">
        <v>557</v>
      </c>
      <c r="F31139" s="34">
        <v>499</v>
      </c>
      <c r="G31139" s="34">
        <v>564</v>
      </c>
      <c r="H31139" s="34">
        <v>599</v>
      </c>
      <c r="I31139" s="34">
        <v>501</v>
      </c>
      <c r="J31139" s="34">
        <v>581</v>
      </c>
      <c r="K31139" s="34">
        <v>446</v>
      </c>
      <c r="L31139" s="34">
        <v>631</v>
      </c>
      <c r="M31139" s="34">
        <v>392</v>
      </c>
    </row>
    <row r="31140" spans="1:13" x14ac:dyDescent="0.2">
      <c r="A31140" s="34" t="s">
        <v>132034</v>
      </c>
      <c r="B31140" s="34">
        <v>443</v>
      </c>
      <c r="C31140" s="34">
        <v>402</v>
      </c>
      <c r="D31140" s="34">
        <v>526</v>
      </c>
      <c r="E31140" s="34">
        <v>484</v>
      </c>
      <c r="F31140" s="34">
        <v>457</v>
      </c>
      <c r="G31140" s="34">
        <v>399</v>
      </c>
      <c r="H31140" s="34">
        <v>467</v>
      </c>
      <c r="I31140" s="34">
        <v>424</v>
      </c>
      <c r="J31140" s="34">
        <v>497</v>
      </c>
      <c r="K31140" s="34">
        <v>382</v>
      </c>
      <c r="L31140" s="34">
        <v>409</v>
      </c>
      <c r="M31140" s="34">
        <v>377</v>
      </c>
    </row>
    <row r="31141" spans="1:13" x14ac:dyDescent="0.2">
      <c r="A31141" s="34" t="s">
        <v>132035</v>
      </c>
      <c r="B31141" s="34">
        <v>559</v>
      </c>
      <c r="C31141" s="34">
        <v>583</v>
      </c>
      <c r="D31141" s="34">
        <v>693</v>
      </c>
      <c r="E31141" s="34">
        <v>718</v>
      </c>
      <c r="F31141" s="34">
        <v>626</v>
      </c>
      <c r="G31141" s="34">
        <v>587</v>
      </c>
      <c r="H31141" s="34">
        <v>674</v>
      </c>
      <c r="I31141" s="34">
        <v>593</v>
      </c>
      <c r="J31141" s="34">
        <v>588</v>
      </c>
      <c r="K31141" s="34">
        <v>427</v>
      </c>
      <c r="L31141" s="34">
        <v>578</v>
      </c>
      <c r="M31141" s="34">
        <v>475</v>
      </c>
    </row>
    <row r="31142" spans="1:13" x14ac:dyDescent="0.2">
      <c r="A31142" s="34" t="s">
        <v>132036</v>
      </c>
      <c r="B31142" s="34">
        <v>301</v>
      </c>
      <c r="C31142" s="34">
        <v>347</v>
      </c>
      <c r="D31142" s="34">
        <v>322</v>
      </c>
      <c r="E31142" s="34">
        <v>356</v>
      </c>
      <c r="F31142" s="34">
        <v>374</v>
      </c>
      <c r="G31142" s="34">
        <v>300</v>
      </c>
      <c r="H31142" s="34">
        <v>324</v>
      </c>
      <c r="I31142" s="34">
        <v>365</v>
      </c>
      <c r="J31142" s="34">
        <v>304</v>
      </c>
      <c r="K31142" s="34">
        <v>324</v>
      </c>
      <c r="L31142" s="34">
        <v>343</v>
      </c>
      <c r="M31142" s="34">
        <v>248</v>
      </c>
    </row>
    <row r="31143" spans="1:13" x14ac:dyDescent="0.2">
      <c r="A31143" s="34" t="s">
        <v>132037</v>
      </c>
      <c r="B31143" s="34">
        <v>767</v>
      </c>
      <c r="C31143" s="34">
        <v>730</v>
      </c>
      <c r="D31143" s="34">
        <v>692</v>
      </c>
      <c r="E31143" s="34">
        <v>729</v>
      </c>
      <c r="F31143" s="34">
        <v>603</v>
      </c>
      <c r="G31143" s="34">
        <v>693</v>
      </c>
      <c r="H31143" s="34">
        <v>752</v>
      </c>
      <c r="I31143" s="34">
        <v>664</v>
      </c>
      <c r="J31143" s="34">
        <v>756</v>
      </c>
      <c r="K31143" s="34">
        <v>574</v>
      </c>
      <c r="L31143" s="34">
        <v>711</v>
      </c>
      <c r="M31143" s="34">
        <v>585</v>
      </c>
    </row>
    <row r="31144" spans="1:13" x14ac:dyDescent="0.2">
      <c r="A31144" s="34" t="s">
        <v>132038</v>
      </c>
      <c r="B31144" s="34">
        <v>405</v>
      </c>
      <c r="C31144" s="34">
        <v>360</v>
      </c>
      <c r="D31144" s="34">
        <v>395</v>
      </c>
      <c r="E31144" s="34">
        <v>440</v>
      </c>
      <c r="F31144" s="34">
        <v>370</v>
      </c>
      <c r="G31144" s="34">
        <v>333</v>
      </c>
      <c r="H31144" s="34">
        <v>399</v>
      </c>
      <c r="I31144" s="34">
        <v>331</v>
      </c>
      <c r="J31144" s="34">
        <v>423</v>
      </c>
      <c r="K31144" s="34">
        <v>276</v>
      </c>
      <c r="L31144" s="34">
        <v>448</v>
      </c>
      <c r="M31144" s="34">
        <v>313</v>
      </c>
    </row>
    <row r="31145" spans="1:13" x14ac:dyDescent="0.2">
      <c r="A31145" s="34" t="s">
        <v>132039</v>
      </c>
      <c r="B31145" s="34">
        <v>496</v>
      </c>
      <c r="C31145" s="34">
        <v>797</v>
      </c>
      <c r="D31145" s="34">
        <v>660</v>
      </c>
      <c r="E31145" s="34">
        <v>858</v>
      </c>
      <c r="F31145" s="34">
        <v>607</v>
      </c>
      <c r="G31145" s="34">
        <v>729</v>
      </c>
      <c r="H31145" s="34">
        <v>635</v>
      </c>
      <c r="I31145" s="34">
        <v>747</v>
      </c>
      <c r="J31145" s="34">
        <v>711</v>
      </c>
      <c r="K31145" s="34">
        <v>659</v>
      </c>
      <c r="L31145" s="34">
        <v>583</v>
      </c>
      <c r="M31145" s="34">
        <v>633</v>
      </c>
    </row>
    <row r="31146" spans="1:13" x14ac:dyDescent="0.2">
      <c r="A31146" s="34" t="s">
        <v>132040</v>
      </c>
      <c r="B31146" s="34">
        <v>453</v>
      </c>
      <c r="C31146" s="34">
        <v>474</v>
      </c>
      <c r="D31146" s="34">
        <v>506</v>
      </c>
      <c r="E31146" s="34">
        <v>575</v>
      </c>
      <c r="F31146" s="34">
        <v>468</v>
      </c>
      <c r="G31146" s="34">
        <v>423</v>
      </c>
      <c r="H31146" s="34">
        <v>494</v>
      </c>
      <c r="I31146" s="34">
        <v>477</v>
      </c>
      <c r="J31146" s="34">
        <v>446</v>
      </c>
      <c r="K31146" s="34">
        <v>420</v>
      </c>
      <c r="L31146" s="34">
        <v>387</v>
      </c>
      <c r="M31146" s="34">
        <v>374</v>
      </c>
    </row>
    <row r="31147" spans="1:13" x14ac:dyDescent="0.2">
      <c r="A31147" s="34" t="s">
        <v>132041</v>
      </c>
      <c r="B31147" s="34">
        <v>367</v>
      </c>
      <c r="C31147" s="34">
        <v>436</v>
      </c>
      <c r="D31147" s="34">
        <v>456</v>
      </c>
      <c r="E31147" s="34">
        <v>484</v>
      </c>
      <c r="F31147" s="34">
        <v>414</v>
      </c>
      <c r="G31147" s="34">
        <v>403</v>
      </c>
      <c r="H31147" s="34">
        <v>472</v>
      </c>
      <c r="I31147" s="34">
        <v>408</v>
      </c>
      <c r="J31147" s="34">
        <v>458</v>
      </c>
      <c r="K31147" s="34">
        <v>376</v>
      </c>
      <c r="L31147" s="34">
        <v>487</v>
      </c>
      <c r="M31147" s="34">
        <v>318</v>
      </c>
    </row>
    <row r="31148" spans="1:13" x14ac:dyDescent="0.2">
      <c r="A31148" s="34" t="s">
        <v>132042</v>
      </c>
      <c r="B31148" s="34">
        <v>174</v>
      </c>
      <c r="C31148" s="34">
        <v>326</v>
      </c>
      <c r="D31148" s="34">
        <v>285</v>
      </c>
      <c r="E31148" s="34">
        <v>369</v>
      </c>
      <c r="F31148" s="34">
        <v>240</v>
      </c>
      <c r="G31148" s="34">
        <v>332</v>
      </c>
      <c r="H31148" s="34">
        <v>279</v>
      </c>
      <c r="I31148" s="34">
        <v>347</v>
      </c>
      <c r="J31148" s="34">
        <v>237</v>
      </c>
      <c r="K31148" s="34">
        <v>298</v>
      </c>
      <c r="L31148" s="34">
        <v>263</v>
      </c>
      <c r="M31148" s="34">
        <v>287</v>
      </c>
    </row>
    <row r="31149" spans="1:13" x14ac:dyDescent="0.2">
      <c r="A31149" s="34" t="s">
        <v>132043</v>
      </c>
      <c r="B31149" s="34">
        <v>467</v>
      </c>
      <c r="C31149" s="34">
        <v>440</v>
      </c>
      <c r="D31149" s="34">
        <v>471</v>
      </c>
      <c r="E31149" s="34">
        <v>475</v>
      </c>
      <c r="F31149" s="34">
        <v>455</v>
      </c>
      <c r="G31149" s="34">
        <v>449</v>
      </c>
      <c r="H31149" s="34">
        <v>477</v>
      </c>
      <c r="I31149" s="34">
        <v>414</v>
      </c>
      <c r="J31149" s="34">
        <v>514</v>
      </c>
      <c r="K31149" s="34">
        <v>398</v>
      </c>
      <c r="L31149" s="34">
        <v>435</v>
      </c>
      <c r="M31149" s="34">
        <v>341</v>
      </c>
    </row>
    <row r="31150" spans="1:13" x14ac:dyDescent="0.2">
      <c r="A31150" s="34" t="s">
        <v>132044</v>
      </c>
      <c r="B31150" s="34">
        <v>407</v>
      </c>
      <c r="C31150" s="34">
        <v>400</v>
      </c>
      <c r="D31150" s="34">
        <v>375</v>
      </c>
      <c r="E31150" s="34">
        <v>399</v>
      </c>
      <c r="F31150" s="34">
        <v>318</v>
      </c>
      <c r="G31150" s="34">
        <v>378</v>
      </c>
      <c r="H31150" s="34">
        <v>408</v>
      </c>
      <c r="I31150" s="34">
        <v>405</v>
      </c>
      <c r="J31150" s="34">
        <v>342</v>
      </c>
      <c r="K31150" s="34">
        <v>344</v>
      </c>
      <c r="L31150" s="34">
        <v>339</v>
      </c>
      <c r="M31150" s="34">
        <v>336</v>
      </c>
    </row>
    <row r="31151" spans="1:13" x14ac:dyDescent="0.2">
      <c r="A31151" s="34" t="s">
        <v>132045</v>
      </c>
      <c r="B31151" s="34">
        <v>546</v>
      </c>
      <c r="C31151" s="34">
        <v>570</v>
      </c>
      <c r="D31151" s="34">
        <v>565</v>
      </c>
      <c r="E31151" s="34">
        <v>525</v>
      </c>
      <c r="F31151" s="34">
        <v>402</v>
      </c>
      <c r="G31151" s="34">
        <v>462</v>
      </c>
      <c r="H31151" s="34">
        <v>557</v>
      </c>
      <c r="I31151" s="34">
        <v>448</v>
      </c>
      <c r="J31151" s="34">
        <v>464</v>
      </c>
      <c r="K31151" s="34">
        <v>356</v>
      </c>
      <c r="L31151" s="34">
        <v>507</v>
      </c>
      <c r="M31151" s="34">
        <v>392</v>
      </c>
    </row>
    <row r="31152" spans="1:13" x14ac:dyDescent="0.2">
      <c r="A31152" s="34" t="s">
        <v>132046</v>
      </c>
      <c r="B31152" s="34">
        <v>369</v>
      </c>
      <c r="C31152" s="34">
        <v>466</v>
      </c>
      <c r="D31152" s="34">
        <v>431</v>
      </c>
      <c r="E31152" s="34">
        <v>470</v>
      </c>
      <c r="F31152" s="34">
        <v>375</v>
      </c>
      <c r="G31152" s="34">
        <v>429</v>
      </c>
      <c r="H31152" s="34">
        <v>446</v>
      </c>
      <c r="I31152" s="34">
        <v>410</v>
      </c>
      <c r="J31152" s="34">
        <v>389</v>
      </c>
      <c r="K31152" s="34">
        <v>362</v>
      </c>
      <c r="L31152" s="34">
        <v>379</v>
      </c>
      <c r="M31152" s="34">
        <v>350</v>
      </c>
    </row>
    <row r="31153" spans="1:13" x14ac:dyDescent="0.2">
      <c r="A31153" s="34" t="s">
        <v>132047</v>
      </c>
      <c r="B31153" s="34">
        <v>240</v>
      </c>
      <c r="C31153" s="34">
        <v>298</v>
      </c>
      <c r="D31153" s="34">
        <v>252</v>
      </c>
      <c r="E31153" s="34">
        <v>248</v>
      </c>
      <c r="F31153" s="34">
        <v>183</v>
      </c>
      <c r="G31153" s="34">
        <v>248</v>
      </c>
      <c r="H31153" s="34">
        <v>272</v>
      </c>
      <c r="I31153" s="34">
        <v>282</v>
      </c>
      <c r="J31153" s="34">
        <v>244</v>
      </c>
      <c r="K31153" s="34">
        <v>205</v>
      </c>
      <c r="L31153" s="34">
        <v>231</v>
      </c>
      <c r="M31153" s="34">
        <v>218</v>
      </c>
    </row>
    <row r="31154" spans="1:13" x14ac:dyDescent="0.2">
      <c r="A31154" s="34" t="s">
        <v>132048</v>
      </c>
      <c r="B31154" s="34">
        <v>150</v>
      </c>
      <c r="C31154" s="34">
        <v>209</v>
      </c>
      <c r="D31154" s="34">
        <v>146</v>
      </c>
      <c r="E31154" s="34">
        <v>223</v>
      </c>
      <c r="F31154" s="34">
        <v>158</v>
      </c>
      <c r="G31154" s="34">
        <v>163</v>
      </c>
      <c r="H31154" s="34">
        <v>202</v>
      </c>
      <c r="I31154" s="34">
        <v>182</v>
      </c>
      <c r="J31154" s="34">
        <v>166</v>
      </c>
      <c r="K31154" s="34">
        <v>153</v>
      </c>
      <c r="L31154" s="34">
        <v>158</v>
      </c>
      <c r="M31154" s="34">
        <v>147</v>
      </c>
    </row>
    <row r="31155" spans="1:13" x14ac:dyDescent="0.2">
      <c r="A31155" s="34" t="s">
        <v>132049</v>
      </c>
      <c r="B31155" s="34">
        <v>293</v>
      </c>
      <c r="C31155" s="34">
        <v>408</v>
      </c>
      <c r="D31155" s="34">
        <v>347</v>
      </c>
      <c r="E31155" s="34">
        <v>379</v>
      </c>
      <c r="F31155" s="34">
        <v>304</v>
      </c>
      <c r="G31155" s="34">
        <v>324</v>
      </c>
      <c r="H31155" s="34">
        <v>381</v>
      </c>
      <c r="I31155" s="34">
        <v>353</v>
      </c>
      <c r="J31155" s="34">
        <v>340</v>
      </c>
      <c r="K31155" s="34">
        <v>343</v>
      </c>
      <c r="L31155" s="34">
        <v>295</v>
      </c>
      <c r="M31155" s="34">
        <v>288</v>
      </c>
    </row>
    <row r="31156" spans="1:13" x14ac:dyDescent="0.2">
      <c r="A31156" s="34" t="s">
        <v>132050</v>
      </c>
      <c r="B31156" s="34">
        <v>227</v>
      </c>
      <c r="C31156" s="34">
        <v>282</v>
      </c>
      <c r="D31156" s="34">
        <v>228</v>
      </c>
      <c r="E31156" s="34">
        <v>328</v>
      </c>
      <c r="F31156" s="34">
        <v>199</v>
      </c>
      <c r="G31156" s="34">
        <v>249</v>
      </c>
      <c r="H31156" s="34">
        <v>293</v>
      </c>
      <c r="I31156" s="34">
        <v>256</v>
      </c>
      <c r="J31156" s="34">
        <v>301</v>
      </c>
      <c r="K31156" s="34">
        <v>228</v>
      </c>
      <c r="L31156" s="34">
        <v>237</v>
      </c>
      <c r="M31156" s="34">
        <v>210</v>
      </c>
    </row>
    <row r="31157" spans="1:13" x14ac:dyDescent="0.2">
      <c r="A31157" s="34" t="s">
        <v>132051</v>
      </c>
      <c r="B31157" s="34">
        <v>361</v>
      </c>
      <c r="C31157" s="34">
        <v>454</v>
      </c>
      <c r="D31157" s="34">
        <v>577</v>
      </c>
      <c r="E31157" s="34">
        <v>447</v>
      </c>
      <c r="F31157" s="34">
        <v>518</v>
      </c>
      <c r="G31157" s="34">
        <v>452</v>
      </c>
      <c r="H31157" s="34">
        <v>546</v>
      </c>
      <c r="I31157" s="34">
        <v>496</v>
      </c>
      <c r="J31157" s="34">
        <v>613</v>
      </c>
      <c r="K31157" s="34">
        <v>391</v>
      </c>
      <c r="L31157" s="34">
        <v>500</v>
      </c>
      <c r="M31157" s="34">
        <v>371</v>
      </c>
    </row>
    <row r="31158" spans="1:13" x14ac:dyDescent="0.2">
      <c r="A31158" s="34" t="s">
        <v>132052</v>
      </c>
      <c r="B31158" s="34">
        <v>369</v>
      </c>
      <c r="C31158" s="34">
        <v>372</v>
      </c>
      <c r="D31158" s="34">
        <v>439</v>
      </c>
      <c r="E31158" s="34">
        <v>420</v>
      </c>
      <c r="F31158" s="34">
        <v>304</v>
      </c>
      <c r="G31158" s="34">
        <v>371</v>
      </c>
      <c r="H31158" s="34">
        <v>438</v>
      </c>
      <c r="I31158" s="34">
        <v>373</v>
      </c>
      <c r="J31158" s="34">
        <v>428</v>
      </c>
      <c r="K31158" s="34">
        <v>320</v>
      </c>
      <c r="L31158" s="34">
        <v>349</v>
      </c>
      <c r="M31158" s="34">
        <v>272</v>
      </c>
    </row>
    <row r="31159" spans="1:13" x14ac:dyDescent="0.2">
      <c r="A31159" s="34" t="s">
        <v>132053</v>
      </c>
      <c r="B31159" s="34">
        <v>384</v>
      </c>
      <c r="C31159" s="34">
        <v>342</v>
      </c>
      <c r="D31159" s="34">
        <v>370</v>
      </c>
      <c r="E31159" s="34">
        <v>364</v>
      </c>
      <c r="F31159" s="34">
        <v>331</v>
      </c>
      <c r="G31159" s="34">
        <v>358</v>
      </c>
      <c r="H31159" s="34">
        <v>378</v>
      </c>
      <c r="I31159" s="34">
        <v>353</v>
      </c>
      <c r="J31159" s="34">
        <v>338</v>
      </c>
      <c r="K31159" s="34">
        <v>302</v>
      </c>
      <c r="L31159" s="34">
        <v>272</v>
      </c>
      <c r="M31159" s="34">
        <v>264</v>
      </c>
    </row>
    <row r="31160" spans="1:13" x14ac:dyDescent="0.2">
      <c r="A31160" s="34" t="s">
        <v>132054</v>
      </c>
      <c r="B31160" s="34">
        <v>314</v>
      </c>
      <c r="C31160" s="34">
        <v>364</v>
      </c>
      <c r="D31160" s="34">
        <v>411</v>
      </c>
      <c r="E31160" s="34">
        <v>396</v>
      </c>
      <c r="F31160" s="34">
        <v>357</v>
      </c>
      <c r="G31160" s="34">
        <v>344</v>
      </c>
      <c r="H31160" s="34">
        <v>393</v>
      </c>
      <c r="I31160" s="34">
        <v>328</v>
      </c>
      <c r="J31160" s="34">
        <v>355</v>
      </c>
      <c r="K31160" s="34">
        <v>293</v>
      </c>
      <c r="L31160" s="34">
        <v>421</v>
      </c>
      <c r="M31160" s="34">
        <v>293</v>
      </c>
    </row>
    <row r="31161" spans="1:13" x14ac:dyDescent="0.2">
      <c r="A31161" s="34" t="s">
        <v>132055</v>
      </c>
      <c r="B31161" s="34">
        <v>355</v>
      </c>
      <c r="C31161" s="34">
        <v>441</v>
      </c>
      <c r="D31161" s="34">
        <v>419</v>
      </c>
      <c r="E31161" s="34">
        <v>463</v>
      </c>
      <c r="F31161" s="34">
        <v>400</v>
      </c>
      <c r="G31161" s="34">
        <v>349</v>
      </c>
      <c r="H31161" s="34">
        <v>404</v>
      </c>
      <c r="I31161" s="34">
        <v>445</v>
      </c>
      <c r="J31161" s="34">
        <v>430</v>
      </c>
      <c r="K31161" s="34">
        <v>368</v>
      </c>
      <c r="L31161" s="34">
        <v>399</v>
      </c>
      <c r="M31161" s="34">
        <v>349</v>
      </c>
    </row>
    <row r="31162" spans="1:13" x14ac:dyDescent="0.2">
      <c r="A31162" s="34" t="s">
        <v>132056</v>
      </c>
      <c r="B31162" s="34">
        <v>413</v>
      </c>
      <c r="C31162" s="34">
        <v>273</v>
      </c>
      <c r="D31162" s="34">
        <v>344</v>
      </c>
      <c r="E31162" s="34">
        <v>332</v>
      </c>
      <c r="F31162" s="34">
        <v>371</v>
      </c>
      <c r="G31162" s="34">
        <v>328</v>
      </c>
      <c r="H31162" s="34">
        <v>334</v>
      </c>
      <c r="I31162" s="34">
        <v>336</v>
      </c>
      <c r="J31162" s="34">
        <v>379</v>
      </c>
      <c r="K31162" s="34">
        <v>296</v>
      </c>
      <c r="L31162" s="34">
        <v>336</v>
      </c>
      <c r="M31162" s="34">
        <v>259</v>
      </c>
    </row>
    <row r="31163" spans="1:13" x14ac:dyDescent="0.2">
      <c r="A31163" s="34" t="s">
        <v>132057</v>
      </c>
      <c r="B31163" s="34">
        <v>428</v>
      </c>
      <c r="C31163" s="34">
        <v>420</v>
      </c>
      <c r="D31163" s="34">
        <v>421</v>
      </c>
      <c r="E31163" s="34">
        <v>425</v>
      </c>
      <c r="F31163" s="34">
        <v>321</v>
      </c>
      <c r="G31163" s="34">
        <v>448</v>
      </c>
      <c r="H31163" s="34">
        <v>420</v>
      </c>
      <c r="I31163" s="34">
        <v>445</v>
      </c>
      <c r="J31163" s="34">
        <v>394</v>
      </c>
      <c r="K31163" s="34">
        <v>397</v>
      </c>
      <c r="L31163" s="34">
        <v>400</v>
      </c>
      <c r="M31163" s="34">
        <v>321</v>
      </c>
    </row>
    <row r="31164" spans="1:13" x14ac:dyDescent="0.2">
      <c r="A31164" s="34" t="s">
        <v>132058</v>
      </c>
      <c r="B31164" s="34">
        <v>357</v>
      </c>
      <c r="C31164" s="34">
        <v>426</v>
      </c>
      <c r="D31164" s="34">
        <v>414</v>
      </c>
      <c r="E31164" s="34">
        <v>476</v>
      </c>
      <c r="F31164" s="34">
        <v>361</v>
      </c>
      <c r="G31164" s="34">
        <v>396</v>
      </c>
      <c r="H31164" s="34">
        <v>516</v>
      </c>
      <c r="I31164" s="34">
        <v>407</v>
      </c>
      <c r="J31164" s="34">
        <v>453</v>
      </c>
      <c r="K31164" s="34">
        <v>328</v>
      </c>
      <c r="L31164" s="34">
        <v>445</v>
      </c>
      <c r="M31164" s="34">
        <v>376</v>
      </c>
    </row>
    <row r="31165" spans="1:13" x14ac:dyDescent="0.2">
      <c r="A31165" s="34" t="s">
        <v>132059</v>
      </c>
      <c r="B31165" s="34">
        <v>425</v>
      </c>
      <c r="C31165" s="34">
        <v>488</v>
      </c>
      <c r="D31165" s="34">
        <v>505</v>
      </c>
      <c r="E31165" s="34">
        <v>530</v>
      </c>
      <c r="F31165" s="34">
        <v>449</v>
      </c>
      <c r="G31165" s="34">
        <v>447</v>
      </c>
      <c r="H31165" s="34">
        <v>634</v>
      </c>
      <c r="I31165" s="34">
        <v>474</v>
      </c>
      <c r="J31165" s="34">
        <v>511</v>
      </c>
      <c r="K31165" s="34">
        <v>466</v>
      </c>
      <c r="L31165" s="34">
        <v>492</v>
      </c>
      <c r="M31165" s="34">
        <v>356</v>
      </c>
    </row>
    <row r="31166" spans="1:13" x14ac:dyDescent="0.2">
      <c r="A31166" s="34" t="s">
        <v>132060</v>
      </c>
      <c r="B31166" s="34">
        <v>571</v>
      </c>
      <c r="C31166" s="34">
        <v>738</v>
      </c>
      <c r="D31166" s="34">
        <v>636</v>
      </c>
      <c r="E31166" s="34">
        <v>766</v>
      </c>
      <c r="F31166" s="34">
        <v>642</v>
      </c>
      <c r="G31166" s="34">
        <v>651</v>
      </c>
      <c r="H31166" s="34">
        <v>743</v>
      </c>
      <c r="I31166" s="34">
        <v>730</v>
      </c>
      <c r="J31166" s="34">
        <v>722</v>
      </c>
      <c r="K31166" s="34">
        <v>599</v>
      </c>
      <c r="L31166" s="34">
        <v>703</v>
      </c>
      <c r="M31166" s="34">
        <v>526</v>
      </c>
    </row>
    <row r="31167" spans="1:13" x14ac:dyDescent="0.2">
      <c r="A31167" s="34" t="s">
        <v>132061</v>
      </c>
      <c r="B31167" s="34">
        <v>465</v>
      </c>
      <c r="C31167" s="34">
        <v>554</v>
      </c>
      <c r="D31167" s="34">
        <v>574</v>
      </c>
      <c r="E31167" s="34">
        <v>555</v>
      </c>
      <c r="F31167" s="34">
        <v>492</v>
      </c>
      <c r="G31167" s="34">
        <v>512</v>
      </c>
      <c r="H31167" s="34">
        <v>683</v>
      </c>
      <c r="I31167" s="34">
        <v>556</v>
      </c>
      <c r="J31167" s="34">
        <v>576</v>
      </c>
      <c r="K31167" s="34">
        <v>432</v>
      </c>
      <c r="L31167" s="34">
        <v>642</v>
      </c>
      <c r="M31167" s="34">
        <v>386</v>
      </c>
    </row>
    <row r="31168" spans="1:13" x14ac:dyDescent="0.2">
      <c r="A31168" s="34" t="s">
        <v>132062</v>
      </c>
      <c r="B31168" s="34">
        <v>394</v>
      </c>
      <c r="C31168" s="34">
        <v>476</v>
      </c>
      <c r="D31168" s="34">
        <v>481</v>
      </c>
      <c r="E31168" s="34">
        <v>528</v>
      </c>
      <c r="F31168" s="34">
        <v>395</v>
      </c>
      <c r="G31168" s="34">
        <v>392</v>
      </c>
      <c r="H31168" s="34">
        <v>433</v>
      </c>
      <c r="I31168" s="34">
        <v>467</v>
      </c>
      <c r="J31168" s="34">
        <v>395</v>
      </c>
      <c r="K31168" s="34">
        <v>376</v>
      </c>
      <c r="L31168" s="34">
        <v>428</v>
      </c>
      <c r="M31168" s="34">
        <v>345</v>
      </c>
    </row>
    <row r="31169" spans="1:13" x14ac:dyDescent="0.2">
      <c r="A31169" s="34" t="s">
        <v>132063</v>
      </c>
      <c r="B31169" s="34">
        <v>678</v>
      </c>
      <c r="C31169" s="34">
        <v>680</v>
      </c>
      <c r="D31169" s="34">
        <v>806</v>
      </c>
      <c r="E31169" s="34">
        <v>689</v>
      </c>
      <c r="F31169" s="34">
        <v>676</v>
      </c>
      <c r="G31169" s="34">
        <v>616</v>
      </c>
      <c r="H31169" s="34">
        <v>728</v>
      </c>
      <c r="I31169" s="34">
        <v>640</v>
      </c>
      <c r="J31169" s="34">
        <v>719</v>
      </c>
      <c r="K31169" s="34">
        <v>534</v>
      </c>
      <c r="L31169" s="34">
        <v>736</v>
      </c>
      <c r="M31169" s="34">
        <v>506</v>
      </c>
    </row>
    <row r="31170" spans="1:13" x14ac:dyDescent="0.2">
      <c r="A31170" s="34" t="s">
        <v>132064</v>
      </c>
      <c r="B31170" s="34">
        <v>857</v>
      </c>
      <c r="C31170" s="34">
        <v>861</v>
      </c>
      <c r="D31170" s="34">
        <v>861</v>
      </c>
      <c r="E31170" s="34">
        <v>860</v>
      </c>
      <c r="F31170" s="34">
        <v>846</v>
      </c>
      <c r="G31170" s="34">
        <v>793</v>
      </c>
      <c r="H31170" s="34">
        <v>968</v>
      </c>
      <c r="I31170" s="34">
        <v>784</v>
      </c>
      <c r="J31170" s="34">
        <v>959</v>
      </c>
      <c r="K31170" s="34">
        <v>708</v>
      </c>
      <c r="L31170" s="34">
        <v>881</v>
      </c>
      <c r="M31170" s="34">
        <v>690</v>
      </c>
    </row>
    <row r="31171" spans="1:13" x14ac:dyDescent="0.2">
      <c r="A31171" s="34" t="s">
        <v>132065</v>
      </c>
      <c r="B31171" s="34">
        <v>288</v>
      </c>
      <c r="C31171" s="34">
        <v>365</v>
      </c>
      <c r="D31171" s="34">
        <v>345</v>
      </c>
      <c r="E31171" s="34">
        <v>307</v>
      </c>
      <c r="F31171" s="34">
        <v>275</v>
      </c>
      <c r="G31171" s="34">
        <v>312</v>
      </c>
      <c r="H31171" s="34">
        <v>383</v>
      </c>
      <c r="I31171" s="34">
        <v>326</v>
      </c>
      <c r="J31171" s="34">
        <v>381</v>
      </c>
      <c r="K31171" s="34">
        <v>294</v>
      </c>
      <c r="L31171" s="34">
        <v>322</v>
      </c>
      <c r="M31171" s="34">
        <v>260</v>
      </c>
    </row>
    <row r="31172" spans="1:13" x14ac:dyDescent="0.2">
      <c r="A31172" s="34" t="s">
        <v>132066</v>
      </c>
      <c r="B31172" s="34">
        <v>468</v>
      </c>
      <c r="C31172" s="34">
        <v>534</v>
      </c>
      <c r="D31172" s="34">
        <v>427</v>
      </c>
      <c r="E31172" s="34">
        <v>479</v>
      </c>
      <c r="F31172" s="34">
        <v>428</v>
      </c>
      <c r="G31172" s="34">
        <v>457</v>
      </c>
      <c r="H31172" s="34">
        <v>452</v>
      </c>
      <c r="I31172" s="34">
        <v>447</v>
      </c>
      <c r="J31172" s="34">
        <v>512</v>
      </c>
      <c r="K31172" s="34">
        <v>385</v>
      </c>
      <c r="L31172" s="34">
        <v>419</v>
      </c>
      <c r="M31172" s="34">
        <v>311</v>
      </c>
    </row>
    <row r="31173" spans="1:13" x14ac:dyDescent="0.2">
      <c r="A31173" s="34" t="s">
        <v>132067</v>
      </c>
      <c r="B31173" s="34">
        <v>483</v>
      </c>
      <c r="C31173" s="34">
        <v>410</v>
      </c>
      <c r="D31173" s="34">
        <v>380</v>
      </c>
      <c r="E31173" s="34">
        <v>478</v>
      </c>
      <c r="F31173" s="34">
        <v>401</v>
      </c>
      <c r="G31173" s="34">
        <v>400</v>
      </c>
      <c r="H31173" s="34">
        <v>444</v>
      </c>
      <c r="I31173" s="34">
        <v>510</v>
      </c>
      <c r="J31173" s="34">
        <v>530</v>
      </c>
      <c r="K31173" s="34">
        <v>366</v>
      </c>
      <c r="L31173" s="34">
        <v>427</v>
      </c>
      <c r="M31173" s="34">
        <v>309</v>
      </c>
    </row>
    <row r="31174" spans="1:13" x14ac:dyDescent="0.2">
      <c r="A31174" s="34" t="s">
        <v>132068</v>
      </c>
      <c r="B31174" s="34">
        <v>618</v>
      </c>
      <c r="C31174" s="34">
        <v>669</v>
      </c>
      <c r="D31174" s="34">
        <v>643</v>
      </c>
      <c r="E31174" s="34">
        <v>668</v>
      </c>
      <c r="F31174" s="34">
        <v>607</v>
      </c>
      <c r="G31174" s="34">
        <v>572</v>
      </c>
      <c r="H31174" s="34">
        <v>650</v>
      </c>
      <c r="I31174" s="34">
        <v>659</v>
      </c>
      <c r="J31174" s="34">
        <v>620</v>
      </c>
      <c r="K31174" s="34">
        <v>573</v>
      </c>
      <c r="L31174" s="34">
        <v>577</v>
      </c>
      <c r="M31174" s="34">
        <v>493</v>
      </c>
    </row>
    <row r="31175" spans="1:13" x14ac:dyDescent="0.2">
      <c r="A31175" s="34" t="s">
        <v>132069</v>
      </c>
      <c r="B31175" s="34">
        <v>773</v>
      </c>
      <c r="C31175" s="34">
        <v>681</v>
      </c>
      <c r="D31175" s="34">
        <v>843</v>
      </c>
      <c r="E31175" s="34">
        <v>875</v>
      </c>
      <c r="F31175" s="34">
        <v>712</v>
      </c>
      <c r="G31175" s="34">
        <v>637</v>
      </c>
      <c r="H31175" s="34">
        <v>840</v>
      </c>
      <c r="I31175" s="34">
        <v>740</v>
      </c>
      <c r="J31175" s="34">
        <v>814</v>
      </c>
      <c r="K31175" s="34">
        <v>568</v>
      </c>
      <c r="L31175" s="34">
        <v>806</v>
      </c>
      <c r="M31175" s="34">
        <v>595</v>
      </c>
    </row>
    <row r="31176" spans="1:13" x14ac:dyDescent="0.2">
      <c r="A31176" s="34" t="s">
        <v>132070</v>
      </c>
      <c r="B31176" s="34">
        <v>300</v>
      </c>
      <c r="C31176" s="34">
        <v>346</v>
      </c>
      <c r="D31176" s="34">
        <v>363</v>
      </c>
      <c r="E31176" s="34">
        <v>389</v>
      </c>
      <c r="F31176" s="34">
        <v>296</v>
      </c>
      <c r="G31176" s="34">
        <v>373</v>
      </c>
      <c r="H31176" s="34">
        <v>375</v>
      </c>
      <c r="I31176" s="34">
        <v>294</v>
      </c>
      <c r="J31176" s="34">
        <v>351</v>
      </c>
      <c r="K31176" s="34">
        <v>289</v>
      </c>
      <c r="L31176" s="34">
        <v>304</v>
      </c>
      <c r="M31176" s="34">
        <v>301</v>
      </c>
    </row>
    <row r="31177" spans="1:13" x14ac:dyDescent="0.2">
      <c r="A31177" s="34" t="s">
        <v>132071</v>
      </c>
      <c r="B31177" s="34">
        <v>337</v>
      </c>
      <c r="C31177" s="34">
        <v>428</v>
      </c>
      <c r="D31177" s="34">
        <v>451</v>
      </c>
      <c r="E31177" s="34">
        <v>484</v>
      </c>
      <c r="F31177" s="34">
        <v>375</v>
      </c>
      <c r="G31177" s="34">
        <v>432</v>
      </c>
      <c r="H31177" s="34">
        <v>450</v>
      </c>
      <c r="I31177" s="34">
        <v>464</v>
      </c>
      <c r="J31177" s="34">
        <v>405</v>
      </c>
      <c r="K31177" s="34">
        <v>331</v>
      </c>
      <c r="L31177" s="34">
        <v>419</v>
      </c>
      <c r="M31177" s="34">
        <v>344</v>
      </c>
    </row>
    <row r="31178" spans="1:13" x14ac:dyDescent="0.2">
      <c r="A31178" s="34" t="s">
        <v>132072</v>
      </c>
      <c r="B31178" s="34">
        <v>445</v>
      </c>
      <c r="C31178" s="34">
        <v>452</v>
      </c>
      <c r="D31178" s="34">
        <v>464</v>
      </c>
      <c r="E31178" s="34">
        <v>485</v>
      </c>
      <c r="F31178" s="34">
        <v>485</v>
      </c>
      <c r="G31178" s="34">
        <v>489</v>
      </c>
      <c r="H31178" s="34">
        <v>546</v>
      </c>
      <c r="I31178" s="34">
        <v>408</v>
      </c>
      <c r="J31178" s="34">
        <v>485</v>
      </c>
      <c r="K31178" s="34">
        <v>348</v>
      </c>
      <c r="L31178" s="34">
        <v>430</v>
      </c>
      <c r="M31178" s="34">
        <v>304</v>
      </c>
    </row>
    <row r="31179" spans="1:13" x14ac:dyDescent="0.2">
      <c r="A31179" s="34" t="s">
        <v>132073</v>
      </c>
      <c r="B31179" s="34">
        <v>563</v>
      </c>
      <c r="C31179" s="34">
        <v>586</v>
      </c>
      <c r="D31179" s="34">
        <v>634</v>
      </c>
      <c r="E31179" s="34">
        <v>589</v>
      </c>
      <c r="F31179" s="34">
        <v>515</v>
      </c>
      <c r="G31179" s="34">
        <v>481</v>
      </c>
      <c r="H31179" s="34">
        <v>637</v>
      </c>
      <c r="I31179" s="34">
        <v>597</v>
      </c>
      <c r="J31179" s="34">
        <v>674</v>
      </c>
      <c r="K31179" s="34">
        <v>382</v>
      </c>
      <c r="L31179" s="34">
        <v>537</v>
      </c>
      <c r="M31179" s="34">
        <v>450</v>
      </c>
    </row>
    <row r="31180" spans="1:13" x14ac:dyDescent="0.2">
      <c r="A31180" s="34" t="s">
        <v>132074</v>
      </c>
      <c r="B31180" s="34">
        <v>320</v>
      </c>
      <c r="C31180" s="34">
        <v>369</v>
      </c>
      <c r="D31180" s="34">
        <v>361</v>
      </c>
      <c r="E31180" s="34">
        <v>358</v>
      </c>
      <c r="F31180" s="34">
        <v>291</v>
      </c>
      <c r="G31180" s="34">
        <v>285</v>
      </c>
      <c r="H31180" s="34">
        <v>388</v>
      </c>
      <c r="I31180" s="34">
        <v>328</v>
      </c>
      <c r="J31180" s="34">
        <v>359</v>
      </c>
      <c r="K31180" s="34">
        <v>245</v>
      </c>
      <c r="L31180" s="34">
        <v>335</v>
      </c>
      <c r="M31180" s="34">
        <v>252</v>
      </c>
    </row>
    <row r="31181" spans="1:13" x14ac:dyDescent="0.2">
      <c r="A31181" s="34" t="s">
        <v>132075</v>
      </c>
      <c r="B31181" s="34">
        <v>418</v>
      </c>
      <c r="C31181" s="34">
        <v>491</v>
      </c>
      <c r="D31181" s="34">
        <v>525</v>
      </c>
      <c r="E31181" s="34">
        <v>516</v>
      </c>
      <c r="F31181" s="34">
        <v>449</v>
      </c>
      <c r="G31181" s="34">
        <v>411</v>
      </c>
      <c r="H31181" s="34">
        <v>498</v>
      </c>
      <c r="I31181" s="34">
        <v>479</v>
      </c>
      <c r="J31181" s="34">
        <v>514</v>
      </c>
      <c r="K31181" s="34">
        <v>362</v>
      </c>
      <c r="L31181" s="34">
        <v>443</v>
      </c>
      <c r="M31181" s="34">
        <v>373</v>
      </c>
    </row>
    <row r="31182" spans="1:13" x14ac:dyDescent="0.2">
      <c r="A31182" s="34" t="s">
        <v>132076</v>
      </c>
      <c r="B31182" s="34">
        <v>529</v>
      </c>
      <c r="C31182" s="34">
        <v>480</v>
      </c>
      <c r="D31182" s="34">
        <v>620</v>
      </c>
      <c r="E31182" s="34">
        <v>466</v>
      </c>
      <c r="F31182" s="34">
        <v>512</v>
      </c>
      <c r="G31182" s="34">
        <v>499</v>
      </c>
      <c r="H31182" s="34">
        <v>607</v>
      </c>
      <c r="I31182" s="34">
        <v>512</v>
      </c>
      <c r="J31182" s="34">
        <v>538</v>
      </c>
      <c r="K31182" s="34">
        <v>359</v>
      </c>
      <c r="L31182" s="34">
        <v>555</v>
      </c>
      <c r="M31182" s="34">
        <v>415</v>
      </c>
    </row>
    <row r="31183" spans="1:13" x14ac:dyDescent="0.2">
      <c r="A31183" s="34" t="s">
        <v>132077</v>
      </c>
      <c r="B31183" s="34">
        <v>490</v>
      </c>
      <c r="C31183" s="34">
        <v>411</v>
      </c>
      <c r="D31183" s="34">
        <v>408</v>
      </c>
      <c r="E31183" s="34">
        <v>403</v>
      </c>
      <c r="F31183" s="34">
        <v>389</v>
      </c>
      <c r="G31183" s="34">
        <v>357</v>
      </c>
      <c r="H31183" s="34">
        <v>513</v>
      </c>
      <c r="I31183" s="34">
        <v>376</v>
      </c>
      <c r="J31183" s="34">
        <v>470</v>
      </c>
      <c r="K31183" s="34">
        <v>314</v>
      </c>
      <c r="L31183" s="34">
        <v>401</v>
      </c>
      <c r="M31183" s="34">
        <v>330</v>
      </c>
    </row>
    <row r="31184" spans="1:13" x14ac:dyDescent="0.2">
      <c r="A31184" s="34" t="s">
        <v>132078</v>
      </c>
      <c r="B31184" s="34">
        <v>655</v>
      </c>
      <c r="C31184" s="34">
        <v>690</v>
      </c>
      <c r="D31184" s="34">
        <v>764</v>
      </c>
      <c r="E31184" s="34">
        <v>723</v>
      </c>
      <c r="F31184" s="34">
        <v>687</v>
      </c>
      <c r="G31184" s="34">
        <v>651</v>
      </c>
      <c r="H31184" s="34">
        <v>675</v>
      </c>
      <c r="I31184" s="34">
        <v>646</v>
      </c>
      <c r="J31184" s="34">
        <v>726</v>
      </c>
      <c r="K31184" s="34">
        <v>546</v>
      </c>
      <c r="L31184" s="34">
        <v>612</v>
      </c>
      <c r="M31184" s="34">
        <v>497</v>
      </c>
    </row>
    <row r="31185" spans="1:13" x14ac:dyDescent="0.2">
      <c r="A31185" s="34" t="s">
        <v>132079</v>
      </c>
      <c r="B31185" s="34">
        <v>708</v>
      </c>
      <c r="C31185" s="34">
        <v>716</v>
      </c>
      <c r="D31185" s="34">
        <v>799</v>
      </c>
      <c r="E31185" s="34">
        <v>812</v>
      </c>
      <c r="F31185" s="34">
        <v>627</v>
      </c>
      <c r="G31185" s="34">
        <v>659</v>
      </c>
      <c r="H31185" s="34">
        <v>782</v>
      </c>
      <c r="I31185" s="34">
        <v>704</v>
      </c>
      <c r="J31185" s="34">
        <v>695</v>
      </c>
      <c r="K31185" s="34">
        <v>568</v>
      </c>
      <c r="L31185" s="34">
        <v>637</v>
      </c>
      <c r="M31185" s="34">
        <v>539</v>
      </c>
    </row>
    <row r="31186" spans="1:13" x14ac:dyDescent="0.2">
      <c r="A31186" s="34" t="s">
        <v>132080</v>
      </c>
      <c r="B31186" s="34">
        <v>452</v>
      </c>
      <c r="C31186" s="34">
        <v>471</v>
      </c>
      <c r="D31186" s="34">
        <v>436</v>
      </c>
      <c r="E31186" s="34">
        <v>465</v>
      </c>
      <c r="F31186" s="34">
        <v>322</v>
      </c>
      <c r="G31186" s="34">
        <v>426</v>
      </c>
      <c r="H31186" s="34">
        <v>460</v>
      </c>
      <c r="I31186" s="34">
        <v>445</v>
      </c>
      <c r="J31186" s="34">
        <v>526</v>
      </c>
      <c r="K31186" s="34">
        <v>377</v>
      </c>
      <c r="L31186" s="34">
        <v>376</v>
      </c>
      <c r="M31186" s="34">
        <v>375</v>
      </c>
    </row>
    <row r="31187" spans="1:13" x14ac:dyDescent="0.2">
      <c r="A31187" s="34" t="s">
        <v>132081</v>
      </c>
      <c r="B31187" s="34">
        <v>318</v>
      </c>
      <c r="C31187" s="34">
        <v>328</v>
      </c>
      <c r="D31187" s="34">
        <v>478</v>
      </c>
      <c r="E31187" s="34">
        <v>383</v>
      </c>
      <c r="F31187" s="34">
        <v>350</v>
      </c>
      <c r="G31187" s="34">
        <v>355</v>
      </c>
      <c r="H31187" s="34">
        <v>407</v>
      </c>
      <c r="I31187" s="34">
        <v>349</v>
      </c>
      <c r="J31187" s="34">
        <v>436</v>
      </c>
      <c r="K31187" s="34">
        <v>348</v>
      </c>
      <c r="L31187" s="34">
        <v>344</v>
      </c>
      <c r="M31187" s="34">
        <v>230</v>
      </c>
    </row>
    <row r="31188" spans="1:13" x14ac:dyDescent="0.2">
      <c r="A31188" s="34" t="s">
        <v>132082</v>
      </c>
      <c r="B31188" s="34">
        <v>491</v>
      </c>
      <c r="C31188" s="34">
        <v>607</v>
      </c>
      <c r="D31188" s="34">
        <v>595</v>
      </c>
      <c r="E31188" s="34">
        <v>575</v>
      </c>
      <c r="F31188" s="34">
        <v>484</v>
      </c>
      <c r="G31188" s="34">
        <v>571</v>
      </c>
      <c r="H31188" s="34">
        <v>543</v>
      </c>
      <c r="I31188" s="34">
        <v>586</v>
      </c>
      <c r="J31188" s="34">
        <v>594</v>
      </c>
      <c r="K31188" s="34">
        <v>530</v>
      </c>
      <c r="L31188" s="34">
        <v>498</v>
      </c>
      <c r="M31188" s="34">
        <v>444</v>
      </c>
    </row>
    <row r="31189" spans="1:13" x14ac:dyDescent="0.2">
      <c r="A31189" s="34" t="s">
        <v>132083</v>
      </c>
      <c r="B31189" s="34">
        <v>521</v>
      </c>
      <c r="C31189" s="34">
        <v>652</v>
      </c>
      <c r="D31189" s="34">
        <v>646</v>
      </c>
      <c r="E31189" s="34">
        <v>691</v>
      </c>
      <c r="F31189" s="34">
        <v>602</v>
      </c>
      <c r="G31189" s="34">
        <v>619</v>
      </c>
      <c r="H31189" s="34">
        <v>650</v>
      </c>
      <c r="I31189" s="34">
        <v>662</v>
      </c>
      <c r="J31189" s="34">
        <v>592</v>
      </c>
      <c r="K31189" s="34">
        <v>542</v>
      </c>
      <c r="L31189" s="34">
        <v>639</v>
      </c>
      <c r="M31189" s="34">
        <v>573</v>
      </c>
    </row>
    <row r="31190" spans="1:13" x14ac:dyDescent="0.2">
      <c r="A31190" s="34" t="s">
        <v>132084</v>
      </c>
      <c r="B31190" s="34">
        <v>594</v>
      </c>
      <c r="C31190" s="34">
        <v>551</v>
      </c>
      <c r="D31190" s="34">
        <v>621</v>
      </c>
      <c r="E31190" s="34">
        <v>656</v>
      </c>
      <c r="F31190" s="34">
        <v>583</v>
      </c>
      <c r="G31190" s="34">
        <v>576</v>
      </c>
      <c r="H31190" s="34">
        <v>676</v>
      </c>
      <c r="I31190" s="34">
        <v>568</v>
      </c>
      <c r="J31190" s="34">
        <v>615</v>
      </c>
      <c r="K31190" s="34">
        <v>490</v>
      </c>
      <c r="L31190" s="34">
        <v>583</v>
      </c>
      <c r="M31190" s="34">
        <v>450</v>
      </c>
    </row>
    <row r="31191" spans="1:13" x14ac:dyDescent="0.2">
      <c r="A31191" s="34" t="s">
        <v>132085</v>
      </c>
      <c r="B31191" s="34">
        <v>276</v>
      </c>
      <c r="C31191" s="34">
        <v>329</v>
      </c>
      <c r="D31191" s="34">
        <v>308</v>
      </c>
      <c r="E31191" s="34">
        <v>320</v>
      </c>
      <c r="F31191" s="34">
        <v>302</v>
      </c>
      <c r="G31191" s="34">
        <v>278</v>
      </c>
      <c r="H31191" s="34">
        <v>323</v>
      </c>
      <c r="I31191" s="34">
        <v>285</v>
      </c>
      <c r="J31191" s="34">
        <v>371</v>
      </c>
      <c r="K31191" s="34">
        <v>260</v>
      </c>
      <c r="L31191" s="34">
        <v>297</v>
      </c>
      <c r="M31191" s="34">
        <v>245</v>
      </c>
    </row>
    <row r="31192" spans="1:13" x14ac:dyDescent="0.2">
      <c r="A31192" s="34" t="s">
        <v>132086</v>
      </c>
      <c r="B31192" s="34">
        <v>589</v>
      </c>
      <c r="C31192" s="34">
        <v>653</v>
      </c>
      <c r="D31192" s="34">
        <v>610</v>
      </c>
      <c r="E31192" s="34">
        <v>705</v>
      </c>
      <c r="F31192" s="34">
        <v>543</v>
      </c>
      <c r="G31192" s="34">
        <v>549</v>
      </c>
      <c r="H31192" s="34">
        <v>665</v>
      </c>
      <c r="I31192" s="34">
        <v>609</v>
      </c>
      <c r="J31192" s="34">
        <v>666</v>
      </c>
      <c r="K31192" s="34">
        <v>493</v>
      </c>
      <c r="L31192" s="34">
        <v>676</v>
      </c>
      <c r="M31192" s="34">
        <v>421</v>
      </c>
    </row>
    <row r="31193" spans="1:13" x14ac:dyDescent="0.2">
      <c r="A31193" s="34" t="s">
        <v>132087</v>
      </c>
      <c r="B31193" s="34">
        <v>478</v>
      </c>
      <c r="C31193" s="34">
        <v>435</v>
      </c>
      <c r="D31193" s="34">
        <v>509</v>
      </c>
      <c r="E31193" s="34">
        <v>510</v>
      </c>
      <c r="F31193" s="34">
        <v>398</v>
      </c>
      <c r="G31193" s="34">
        <v>501</v>
      </c>
      <c r="H31193" s="34">
        <v>585</v>
      </c>
      <c r="I31193" s="34">
        <v>485</v>
      </c>
      <c r="J31193" s="34">
        <v>595</v>
      </c>
      <c r="K31193" s="34">
        <v>439</v>
      </c>
      <c r="L31193" s="34">
        <v>461</v>
      </c>
      <c r="M31193" s="34">
        <v>404</v>
      </c>
    </row>
    <row r="31194" spans="1:13" x14ac:dyDescent="0.2">
      <c r="A31194" s="34" t="s">
        <v>132088</v>
      </c>
      <c r="B31194" s="34">
        <v>418</v>
      </c>
      <c r="C31194" s="34">
        <v>441</v>
      </c>
      <c r="D31194" s="34">
        <v>429</v>
      </c>
      <c r="E31194" s="34">
        <v>415</v>
      </c>
      <c r="F31194" s="34">
        <v>342</v>
      </c>
      <c r="G31194" s="34">
        <v>375</v>
      </c>
      <c r="H31194" s="34">
        <v>434</v>
      </c>
      <c r="I31194" s="34">
        <v>423</v>
      </c>
      <c r="J31194" s="34">
        <v>353</v>
      </c>
      <c r="K31194" s="34">
        <v>328</v>
      </c>
      <c r="L31194" s="34">
        <v>392</v>
      </c>
      <c r="M31194" s="34">
        <v>335</v>
      </c>
    </row>
    <row r="31195" spans="1:13" x14ac:dyDescent="0.2">
      <c r="A31195" s="34" t="s">
        <v>132089</v>
      </c>
      <c r="B31195" s="34">
        <v>360</v>
      </c>
      <c r="C31195" s="34">
        <v>409</v>
      </c>
      <c r="D31195" s="34">
        <v>478</v>
      </c>
      <c r="E31195" s="34">
        <v>486</v>
      </c>
      <c r="F31195" s="34">
        <v>422</v>
      </c>
      <c r="G31195" s="34">
        <v>426</v>
      </c>
      <c r="H31195" s="34">
        <v>448</v>
      </c>
      <c r="I31195" s="34">
        <v>414</v>
      </c>
      <c r="J31195" s="34">
        <v>461</v>
      </c>
      <c r="K31195" s="34">
        <v>305</v>
      </c>
      <c r="L31195" s="34">
        <v>369</v>
      </c>
      <c r="M31195" s="34">
        <v>325</v>
      </c>
    </row>
    <row r="31196" spans="1:13" x14ac:dyDescent="0.2">
      <c r="A31196" s="34" t="s">
        <v>132090</v>
      </c>
      <c r="B31196" s="34">
        <v>355</v>
      </c>
      <c r="C31196" s="34">
        <v>410</v>
      </c>
      <c r="D31196" s="34">
        <v>413</v>
      </c>
      <c r="E31196" s="34">
        <v>469</v>
      </c>
      <c r="F31196" s="34">
        <v>298</v>
      </c>
      <c r="G31196" s="34">
        <v>439</v>
      </c>
      <c r="H31196" s="34">
        <v>301</v>
      </c>
      <c r="I31196" s="34">
        <v>465</v>
      </c>
      <c r="J31196" s="34">
        <v>340</v>
      </c>
      <c r="K31196" s="34">
        <v>350</v>
      </c>
      <c r="L31196" s="34">
        <v>359</v>
      </c>
      <c r="M31196" s="34">
        <v>379</v>
      </c>
    </row>
    <row r="31197" spans="1:13" x14ac:dyDescent="0.2">
      <c r="A31197" s="34" t="s">
        <v>132091</v>
      </c>
      <c r="B31197" s="34">
        <v>537</v>
      </c>
      <c r="C31197" s="34">
        <v>565</v>
      </c>
      <c r="D31197" s="34">
        <v>600</v>
      </c>
      <c r="E31197" s="34">
        <v>578</v>
      </c>
      <c r="F31197" s="34">
        <v>474</v>
      </c>
      <c r="G31197" s="34">
        <v>605</v>
      </c>
      <c r="H31197" s="34">
        <v>677</v>
      </c>
      <c r="I31197" s="34">
        <v>550</v>
      </c>
      <c r="J31197" s="34">
        <v>627</v>
      </c>
      <c r="K31197" s="34">
        <v>491</v>
      </c>
      <c r="L31197" s="34">
        <v>502</v>
      </c>
      <c r="M31197" s="34">
        <v>480</v>
      </c>
    </row>
    <row r="31198" spans="1:13" x14ac:dyDescent="0.2">
      <c r="A31198" s="34" t="s">
        <v>132092</v>
      </c>
      <c r="B31198" s="34">
        <v>340</v>
      </c>
      <c r="C31198" s="34">
        <v>432</v>
      </c>
      <c r="D31198" s="34">
        <v>423</v>
      </c>
      <c r="E31198" s="34">
        <v>451</v>
      </c>
      <c r="F31198" s="34">
        <v>382</v>
      </c>
      <c r="G31198" s="34">
        <v>390</v>
      </c>
      <c r="H31198" s="34">
        <v>383</v>
      </c>
      <c r="I31198" s="34">
        <v>475</v>
      </c>
      <c r="J31198" s="34">
        <v>383</v>
      </c>
      <c r="K31198" s="34">
        <v>358</v>
      </c>
      <c r="L31198" s="34">
        <v>354</v>
      </c>
      <c r="M31198" s="34">
        <v>329</v>
      </c>
    </row>
    <row r="31199" spans="1:13" x14ac:dyDescent="0.2">
      <c r="A31199" s="34" t="s">
        <v>132093</v>
      </c>
      <c r="B31199" s="34">
        <v>531</v>
      </c>
      <c r="C31199" s="34">
        <v>546</v>
      </c>
      <c r="D31199" s="34">
        <v>721</v>
      </c>
      <c r="E31199" s="34">
        <v>656</v>
      </c>
      <c r="F31199" s="34">
        <v>616</v>
      </c>
      <c r="G31199" s="34">
        <v>531</v>
      </c>
      <c r="H31199" s="34">
        <v>656</v>
      </c>
      <c r="I31199" s="34">
        <v>536</v>
      </c>
      <c r="J31199" s="34">
        <v>662</v>
      </c>
      <c r="K31199" s="34">
        <v>556</v>
      </c>
      <c r="L31199" s="34">
        <v>663</v>
      </c>
      <c r="M31199" s="34">
        <v>490</v>
      </c>
    </row>
    <row r="31200" spans="1:13" x14ac:dyDescent="0.2">
      <c r="A31200" s="34" t="s">
        <v>132094</v>
      </c>
      <c r="B31200" s="34">
        <v>506</v>
      </c>
      <c r="C31200" s="34">
        <v>572</v>
      </c>
      <c r="D31200" s="34">
        <v>527</v>
      </c>
      <c r="E31200" s="34">
        <v>578</v>
      </c>
      <c r="F31200" s="34">
        <v>404</v>
      </c>
      <c r="G31200" s="34">
        <v>542</v>
      </c>
      <c r="H31200" s="34">
        <v>506</v>
      </c>
      <c r="I31200" s="34">
        <v>564</v>
      </c>
      <c r="J31200" s="34">
        <v>472</v>
      </c>
      <c r="K31200" s="34">
        <v>466</v>
      </c>
      <c r="L31200" s="34">
        <v>499</v>
      </c>
      <c r="M31200" s="34">
        <v>414</v>
      </c>
    </row>
    <row r="31201" spans="1:13" x14ac:dyDescent="0.2">
      <c r="A31201" s="34" t="s">
        <v>132095</v>
      </c>
      <c r="B31201" s="34">
        <v>382</v>
      </c>
      <c r="C31201" s="34">
        <v>451</v>
      </c>
      <c r="D31201" s="34">
        <v>401</v>
      </c>
      <c r="E31201" s="34">
        <v>451</v>
      </c>
      <c r="F31201" s="34">
        <v>395</v>
      </c>
      <c r="G31201" s="34">
        <v>444</v>
      </c>
      <c r="H31201" s="34">
        <v>428</v>
      </c>
      <c r="I31201" s="34">
        <v>416</v>
      </c>
      <c r="J31201" s="34">
        <v>359</v>
      </c>
      <c r="K31201" s="34">
        <v>406</v>
      </c>
      <c r="L31201" s="34">
        <v>387</v>
      </c>
      <c r="M31201" s="34">
        <v>298</v>
      </c>
    </row>
    <row r="31202" spans="1:13" x14ac:dyDescent="0.2">
      <c r="A31202" s="34" t="s">
        <v>132096</v>
      </c>
      <c r="B31202" s="34">
        <v>456</v>
      </c>
      <c r="C31202" s="34">
        <v>417</v>
      </c>
      <c r="D31202" s="34">
        <v>400</v>
      </c>
      <c r="E31202" s="34">
        <v>413</v>
      </c>
      <c r="F31202" s="34">
        <v>406</v>
      </c>
      <c r="G31202" s="34">
        <v>370</v>
      </c>
      <c r="H31202" s="34">
        <v>457</v>
      </c>
      <c r="I31202" s="34">
        <v>397</v>
      </c>
      <c r="J31202" s="34">
        <v>409</v>
      </c>
      <c r="K31202" s="34">
        <v>304</v>
      </c>
      <c r="L31202" s="34">
        <v>379</v>
      </c>
      <c r="M31202" s="34">
        <v>313</v>
      </c>
    </row>
    <row r="31203" spans="1:13" x14ac:dyDescent="0.2">
      <c r="A31203" s="34" t="s">
        <v>132097</v>
      </c>
      <c r="B31203" s="34">
        <v>342</v>
      </c>
      <c r="C31203" s="34">
        <v>253</v>
      </c>
      <c r="D31203" s="34">
        <v>271</v>
      </c>
      <c r="E31203" s="34">
        <v>261</v>
      </c>
      <c r="F31203" s="34">
        <v>230</v>
      </c>
      <c r="G31203" s="34">
        <v>212</v>
      </c>
      <c r="H31203" s="34">
        <v>302</v>
      </c>
      <c r="I31203" s="34">
        <v>229</v>
      </c>
      <c r="J31203" s="34">
        <v>258</v>
      </c>
      <c r="K31203" s="34">
        <v>218</v>
      </c>
      <c r="L31203" s="34">
        <v>287</v>
      </c>
      <c r="M31203" s="34">
        <v>208</v>
      </c>
    </row>
    <row r="31204" spans="1:13" x14ac:dyDescent="0.2">
      <c r="A31204" s="34" t="s">
        <v>132098</v>
      </c>
      <c r="B31204" s="34">
        <v>238</v>
      </c>
      <c r="C31204" s="34">
        <v>219</v>
      </c>
      <c r="D31204" s="34">
        <v>264</v>
      </c>
      <c r="E31204" s="34">
        <v>255</v>
      </c>
      <c r="F31204" s="34">
        <v>229</v>
      </c>
      <c r="G31204" s="34">
        <v>187</v>
      </c>
      <c r="H31204" s="34">
        <v>240</v>
      </c>
      <c r="I31204" s="34">
        <v>239</v>
      </c>
      <c r="J31204" s="34">
        <v>249</v>
      </c>
      <c r="K31204" s="34">
        <v>181</v>
      </c>
      <c r="L31204" s="34">
        <v>236</v>
      </c>
      <c r="M31204" s="34">
        <v>166</v>
      </c>
    </row>
    <row r="31205" spans="1:13" x14ac:dyDescent="0.2">
      <c r="A31205" s="34" t="s">
        <v>132099</v>
      </c>
      <c r="B31205" s="34">
        <v>207</v>
      </c>
      <c r="C31205" s="34">
        <v>208</v>
      </c>
      <c r="D31205" s="34">
        <v>214</v>
      </c>
      <c r="E31205" s="34">
        <v>212</v>
      </c>
      <c r="F31205" s="34">
        <v>184</v>
      </c>
      <c r="G31205" s="34">
        <v>160</v>
      </c>
      <c r="H31205" s="34">
        <v>257</v>
      </c>
      <c r="I31205" s="34">
        <v>193</v>
      </c>
      <c r="J31205" s="34">
        <v>201</v>
      </c>
      <c r="K31205" s="34">
        <v>194</v>
      </c>
      <c r="L31205" s="34">
        <v>207</v>
      </c>
      <c r="M31205" s="34">
        <v>187</v>
      </c>
    </row>
    <row r="31206" spans="1:13" x14ac:dyDescent="0.2">
      <c r="A31206" s="34" t="s">
        <v>132100</v>
      </c>
      <c r="B31206" s="34">
        <v>388</v>
      </c>
      <c r="C31206" s="34">
        <v>364</v>
      </c>
      <c r="D31206" s="34">
        <v>355</v>
      </c>
      <c r="E31206" s="34">
        <v>432</v>
      </c>
      <c r="F31206" s="34">
        <v>328</v>
      </c>
      <c r="G31206" s="34">
        <v>386</v>
      </c>
      <c r="H31206" s="34">
        <v>400</v>
      </c>
      <c r="I31206" s="34">
        <v>385</v>
      </c>
      <c r="J31206" s="34">
        <v>402</v>
      </c>
      <c r="K31206" s="34">
        <v>306</v>
      </c>
      <c r="L31206" s="34">
        <v>338</v>
      </c>
      <c r="M31206" s="34">
        <v>282</v>
      </c>
    </row>
    <row r="31207" spans="1:13" x14ac:dyDescent="0.2">
      <c r="A31207" s="34" t="s">
        <v>132101</v>
      </c>
      <c r="B31207" s="34">
        <v>366</v>
      </c>
      <c r="C31207" s="34">
        <v>372</v>
      </c>
      <c r="D31207" s="34">
        <v>424</v>
      </c>
      <c r="E31207" s="34">
        <v>434</v>
      </c>
      <c r="F31207" s="34">
        <v>405</v>
      </c>
      <c r="G31207" s="34">
        <v>434</v>
      </c>
      <c r="H31207" s="34">
        <v>426</v>
      </c>
      <c r="I31207" s="34">
        <v>423</v>
      </c>
      <c r="J31207" s="34">
        <v>355</v>
      </c>
      <c r="K31207" s="34">
        <v>373</v>
      </c>
      <c r="L31207" s="34">
        <v>364</v>
      </c>
      <c r="M31207" s="34">
        <v>325</v>
      </c>
    </row>
    <row r="31208" spans="1:13" x14ac:dyDescent="0.2">
      <c r="A31208" s="34" t="s">
        <v>132102</v>
      </c>
      <c r="B31208" s="34">
        <v>319</v>
      </c>
      <c r="C31208" s="34">
        <v>357</v>
      </c>
      <c r="D31208" s="34">
        <v>324</v>
      </c>
      <c r="E31208" s="34">
        <v>331</v>
      </c>
      <c r="F31208" s="34">
        <v>330</v>
      </c>
      <c r="G31208" s="34">
        <v>296</v>
      </c>
      <c r="H31208" s="34">
        <v>374</v>
      </c>
      <c r="I31208" s="34">
        <v>343</v>
      </c>
      <c r="J31208" s="34">
        <v>347</v>
      </c>
      <c r="K31208" s="34">
        <v>283</v>
      </c>
      <c r="L31208" s="34">
        <v>341</v>
      </c>
      <c r="M31208" s="34">
        <v>257</v>
      </c>
    </row>
    <row r="31209" spans="1:13" x14ac:dyDescent="0.2">
      <c r="A31209" s="34" t="s">
        <v>132103</v>
      </c>
      <c r="B31209" s="34">
        <v>153</v>
      </c>
      <c r="C31209" s="34">
        <v>223</v>
      </c>
      <c r="D31209" s="34">
        <v>196</v>
      </c>
      <c r="E31209" s="34">
        <v>203</v>
      </c>
      <c r="F31209" s="34">
        <v>221</v>
      </c>
      <c r="G31209" s="34">
        <v>165</v>
      </c>
      <c r="H31209" s="34">
        <v>186</v>
      </c>
      <c r="I31209" s="34">
        <v>183</v>
      </c>
      <c r="J31209" s="34">
        <v>228</v>
      </c>
      <c r="K31209" s="34">
        <v>158</v>
      </c>
      <c r="L31209" s="34">
        <v>152</v>
      </c>
      <c r="M31209" s="34">
        <v>148</v>
      </c>
    </row>
    <row r="31210" spans="1:13" x14ac:dyDescent="0.2">
      <c r="A31210" s="34" t="s">
        <v>132104</v>
      </c>
      <c r="B31210" s="34">
        <v>312</v>
      </c>
      <c r="C31210" s="34">
        <v>261</v>
      </c>
      <c r="D31210" s="34">
        <v>285</v>
      </c>
      <c r="E31210" s="34">
        <v>282</v>
      </c>
      <c r="F31210" s="34">
        <v>240</v>
      </c>
      <c r="G31210" s="34">
        <v>220</v>
      </c>
      <c r="H31210" s="34">
        <v>302</v>
      </c>
      <c r="I31210" s="34">
        <v>219</v>
      </c>
      <c r="J31210" s="34">
        <v>326</v>
      </c>
      <c r="K31210" s="34">
        <v>233</v>
      </c>
      <c r="L31210" s="34">
        <v>274</v>
      </c>
      <c r="M31210" s="34">
        <v>213</v>
      </c>
    </row>
    <row r="31211" spans="1:13" x14ac:dyDescent="0.2">
      <c r="A31211" s="34" t="s">
        <v>132105</v>
      </c>
      <c r="B31211" s="34">
        <v>237</v>
      </c>
      <c r="C31211" s="34">
        <v>257</v>
      </c>
      <c r="D31211" s="34">
        <v>283</v>
      </c>
      <c r="E31211" s="34">
        <v>294</v>
      </c>
      <c r="F31211" s="34">
        <v>238</v>
      </c>
      <c r="G31211" s="34">
        <v>256</v>
      </c>
      <c r="H31211" s="34">
        <v>283</v>
      </c>
      <c r="I31211" s="34">
        <v>269</v>
      </c>
      <c r="J31211" s="34">
        <v>289</v>
      </c>
      <c r="K31211" s="34">
        <v>194</v>
      </c>
      <c r="L31211" s="34">
        <v>254</v>
      </c>
      <c r="M31211" s="34">
        <v>213</v>
      </c>
    </row>
    <row r="31212" spans="1:13" x14ac:dyDescent="0.2">
      <c r="A31212" s="34" t="s">
        <v>132106</v>
      </c>
      <c r="B31212" s="34">
        <v>203</v>
      </c>
      <c r="C31212" s="34">
        <v>264</v>
      </c>
      <c r="D31212" s="34">
        <v>251</v>
      </c>
      <c r="E31212" s="34">
        <v>275</v>
      </c>
      <c r="F31212" s="34">
        <v>269</v>
      </c>
      <c r="G31212" s="34">
        <v>212</v>
      </c>
      <c r="H31212" s="34">
        <v>311</v>
      </c>
      <c r="I31212" s="34">
        <v>207</v>
      </c>
      <c r="J31212" s="34">
        <v>278</v>
      </c>
      <c r="K31212" s="34">
        <v>211</v>
      </c>
      <c r="L31212" s="34">
        <v>241</v>
      </c>
      <c r="M31212" s="34">
        <v>157</v>
      </c>
    </row>
    <row r="31213" spans="1:13" x14ac:dyDescent="0.2">
      <c r="A31213" s="34" t="s">
        <v>132107</v>
      </c>
      <c r="B31213" s="34">
        <v>406</v>
      </c>
      <c r="C31213" s="34">
        <v>437</v>
      </c>
      <c r="D31213" s="34">
        <v>442</v>
      </c>
      <c r="E31213" s="34">
        <v>482</v>
      </c>
      <c r="F31213" s="34">
        <v>286</v>
      </c>
      <c r="G31213" s="34">
        <v>395</v>
      </c>
      <c r="H31213" s="34">
        <v>342</v>
      </c>
      <c r="I31213" s="34">
        <v>463</v>
      </c>
      <c r="J31213" s="34">
        <v>363</v>
      </c>
      <c r="K31213" s="34">
        <v>409</v>
      </c>
      <c r="L31213" s="34">
        <v>384</v>
      </c>
      <c r="M31213" s="34">
        <v>334</v>
      </c>
    </row>
    <row r="31214" spans="1:13" x14ac:dyDescent="0.2">
      <c r="A31214" s="34" t="s">
        <v>132108</v>
      </c>
      <c r="B31214" s="34">
        <v>215</v>
      </c>
      <c r="C31214" s="34">
        <v>544</v>
      </c>
      <c r="D31214" s="34">
        <v>196</v>
      </c>
      <c r="E31214" s="34">
        <v>613</v>
      </c>
      <c r="F31214" s="34">
        <v>172</v>
      </c>
      <c r="G31214" s="34">
        <v>578</v>
      </c>
      <c r="H31214" s="34">
        <v>196</v>
      </c>
      <c r="I31214" s="34">
        <v>511</v>
      </c>
      <c r="J31214" s="34">
        <v>230</v>
      </c>
      <c r="K31214" s="34">
        <v>422</v>
      </c>
      <c r="L31214" s="34">
        <v>192</v>
      </c>
      <c r="M31214" s="34">
        <v>460</v>
      </c>
    </row>
    <row r="31215" spans="1:13" x14ac:dyDescent="0.2">
      <c r="A31215" s="34" t="s">
        <v>132109</v>
      </c>
      <c r="B31215" s="34">
        <v>241</v>
      </c>
      <c r="C31215" s="34">
        <v>286</v>
      </c>
      <c r="D31215" s="34">
        <v>252</v>
      </c>
      <c r="E31215" s="34">
        <v>286</v>
      </c>
      <c r="F31215" s="34">
        <v>257</v>
      </c>
      <c r="G31215" s="34">
        <v>224</v>
      </c>
      <c r="H31215" s="34">
        <v>260</v>
      </c>
      <c r="I31215" s="34">
        <v>250</v>
      </c>
      <c r="J31215" s="34">
        <v>229</v>
      </c>
      <c r="K31215" s="34">
        <v>198</v>
      </c>
      <c r="L31215" s="34">
        <v>303</v>
      </c>
      <c r="M31215" s="34">
        <v>188</v>
      </c>
    </row>
    <row r="31216" spans="1:13" x14ac:dyDescent="0.2">
      <c r="A31216" s="34" t="s">
        <v>132110</v>
      </c>
      <c r="B31216" s="34">
        <v>370</v>
      </c>
      <c r="C31216" s="34">
        <v>355</v>
      </c>
      <c r="D31216" s="34">
        <v>326</v>
      </c>
      <c r="E31216" s="34">
        <v>404</v>
      </c>
      <c r="F31216" s="34">
        <v>357</v>
      </c>
      <c r="G31216" s="34">
        <v>321</v>
      </c>
      <c r="H31216" s="34">
        <v>379</v>
      </c>
      <c r="I31216" s="34">
        <v>354</v>
      </c>
      <c r="J31216" s="34">
        <v>354</v>
      </c>
      <c r="K31216" s="34">
        <v>291</v>
      </c>
      <c r="L31216" s="34">
        <v>308</v>
      </c>
      <c r="M31216" s="34">
        <v>262</v>
      </c>
    </row>
    <row r="31217" spans="1:13" x14ac:dyDescent="0.2">
      <c r="A31217" s="34" t="s">
        <v>132111</v>
      </c>
      <c r="B31217" s="34">
        <v>486</v>
      </c>
      <c r="C31217" s="34">
        <v>608</v>
      </c>
      <c r="D31217" s="34">
        <v>578</v>
      </c>
      <c r="E31217" s="34">
        <v>664</v>
      </c>
      <c r="F31217" s="34">
        <v>586</v>
      </c>
      <c r="G31217" s="34">
        <v>535</v>
      </c>
      <c r="H31217" s="34">
        <v>604</v>
      </c>
      <c r="I31217" s="34">
        <v>673</v>
      </c>
      <c r="J31217" s="34">
        <v>598</v>
      </c>
      <c r="K31217" s="34">
        <v>479</v>
      </c>
      <c r="L31217" s="34">
        <v>535</v>
      </c>
      <c r="M31217" s="34">
        <v>505</v>
      </c>
    </row>
    <row r="31218" spans="1:13" x14ac:dyDescent="0.2">
      <c r="A31218" s="34" t="s">
        <v>132112</v>
      </c>
      <c r="B31218" s="34">
        <v>393</v>
      </c>
      <c r="C31218" s="34">
        <v>466</v>
      </c>
      <c r="D31218" s="34">
        <v>406</v>
      </c>
      <c r="E31218" s="34">
        <v>484</v>
      </c>
      <c r="F31218" s="34">
        <v>355</v>
      </c>
      <c r="G31218" s="34">
        <v>384</v>
      </c>
      <c r="H31218" s="34">
        <v>444</v>
      </c>
      <c r="I31218" s="34">
        <v>405</v>
      </c>
      <c r="J31218" s="34">
        <v>456</v>
      </c>
      <c r="K31218" s="34">
        <v>316</v>
      </c>
      <c r="L31218" s="34">
        <v>374</v>
      </c>
      <c r="M31218" s="34">
        <v>329</v>
      </c>
    </row>
    <row r="31219" spans="1:13" x14ac:dyDescent="0.2">
      <c r="A31219" s="34" t="s">
        <v>132113</v>
      </c>
      <c r="B31219" s="34">
        <v>404</v>
      </c>
      <c r="C31219" s="34">
        <v>477</v>
      </c>
      <c r="D31219" s="34">
        <v>477</v>
      </c>
      <c r="E31219" s="34">
        <v>492</v>
      </c>
      <c r="F31219" s="34">
        <v>442</v>
      </c>
      <c r="G31219" s="34">
        <v>470</v>
      </c>
      <c r="H31219" s="34">
        <v>531</v>
      </c>
      <c r="I31219" s="34">
        <v>458</v>
      </c>
      <c r="J31219" s="34">
        <v>533</v>
      </c>
      <c r="K31219" s="34">
        <v>320</v>
      </c>
      <c r="L31219" s="34">
        <v>418</v>
      </c>
      <c r="M31219" s="34">
        <v>374</v>
      </c>
    </row>
    <row r="31220" spans="1:13" x14ac:dyDescent="0.2">
      <c r="A31220" s="34" t="s">
        <v>132114</v>
      </c>
      <c r="B31220" s="34">
        <v>292</v>
      </c>
      <c r="C31220" s="34">
        <v>276</v>
      </c>
      <c r="D31220" s="34">
        <v>258</v>
      </c>
      <c r="E31220" s="34">
        <v>287</v>
      </c>
      <c r="F31220" s="34">
        <v>271</v>
      </c>
      <c r="G31220" s="34">
        <v>274</v>
      </c>
      <c r="H31220" s="34">
        <v>379</v>
      </c>
      <c r="I31220" s="34">
        <v>297</v>
      </c>
      <c r="J31220" s="34">
        <v>298</v>
      </c>
      <c r="K31220" s="34">
        <v>229</v>
      </c>
      <c r="L31220" s="34">
        <v>312</v>
      </c>
      <c r="M31220" s="34">
        <v>224</v>
      </c>
    </row>
    <row r="31221" spans="1:13" x14ac:dyDescent="0.2">
      <c r="A31221" s="34" t="s">
        <v>132115</v>
      </c>
      <c r="B31221" s="34">
        <v>272</v>
      </c>
      <c r="C31221" s="34">
        <v>269</v>
      </c>
      <c r="D31221" s="34">
        <v>286</v>
      </c>
      <c r="E31221" s="34">
        <v>303</v>
      </c>
      <c r="F31221" s="34">
        <v>333</v>
      </c>
      <c r="G31221" s="34">
        <v>257</v>
      </c>
      <c r="H31221" s="34">
        <v>370</v>
      </c>
      <c r="I31221" s="34">
        <v>274</v>
      </c>
      <c r="J31221" s="34">
        <v>345</v>
      </c>
      <c r="K31221" s="34">
        <v>254</v>
      </c>
      <c r="L31221" s="34">
        <v>301</v>
      </c>
      <c r="M31221" s="34">
        <v>243</v>
      </c>
    </row>
    <row r="31222" spans="1:13" x14ac:dyDescent="0.2">
      <c r="A31222" s="34" t="s">
        <v>132116</v>
      </c>
      <c r="B31222" s="34">
        <v>541</v>
      </c>
      <c r="C31222" s="34">
        <v>594</v>
      </c>
      <c r="D31222" s="34">
        <v>661</v>
      </c>
      <c r="E31222" s="34">
        <v>615</v>
      </c>
      <c r="F31222" s="34">
        <v>540</v>
      </c>
      <c r="G31222" s="34">
        <v>572</v>
      </c>
      <c r="H31222" s="34">
        <v>601</v>
      </c>
      <c r="I31222" s="34">
        <v>500</v>
      </c>
      <c r="J31222" s="34">
        <v>665</v>
      </c>
      <c r="K31222" s="34">
        <v>439</v>
      </c>
      <c r="L31222" s="34">
        <v>611</v>
      </c>
      <c r="M31222" s="34">
        <v>434</v>
      </c>
    </row>
    <row r="31223" spans="1:13" x14ac:dyDescent="0.2">
      <c r="A31223" s="34" t="s">
        <v>132117</v>
      </c>
      <c r="B31223" s="34">
        <v>264</v>
      </c>
      <c r="C31223" s="34">
        <v>290</v>
      </c>
      <c r="D31223" s="34">
        <v>281</v>
      </c>
      <c r="E31223" s="34">
        <v>326</v>
      </c>
      <c r="F31223" s="34">
        <v>285</v>
      </c>
      <c r="G31223" s="34">
        <v>233</v>
      </c>
      <c r="H31223" s="34">
        <v>327</v>
      </c>
      <c r="I31223" s="34">
        <v>283</v>
      </c>
      <c r="J31223" s="34">
        <v>323</v>
      </c>
      <c r="K31223" s="34">
        <v>265</v>
      </c>
      <c r="L31223" s="34">
        <v>250</v>
      </c>
      <c r="M31223" s="34">
        <v>226</v>
      </c>
    </row>
    <row r="31224" spans="1:13" x14ac:dyDescent="0.2">
      <c r="A31224" s="34" t="s">
        <v>132118</v>
      </c>
      <c r="B31224" s="34">
        <v>222</v>
      </c>
      <c r="C31224" s="34">
        <v>236</v>
      </c>
      <c r="D31224" s="34">
        <v>237</v>
      </c>
      <c r="E31224" s="34">
        <v>251</v>
      </c>
      <c r="F31224" s="34">
        <v>204</v>
      </c>
      <c r="G31224" s="34">
        <v>250</v>
      </c>
      <c r="H31224" s="34">
        <v>277</v>
      </c>
      <c r="I31224" s="34">
        <v>259</v>
      </c>
      <c r="J31224" s="34">
        <v>232</v>
      </c>
      <c r="K31224" s="34">
        <v>200</v>
      </c>
      <c r="L31224" s="34">
        <v>203</v>
      </c>
      <c r="M31224" s="34">
        <v>213</v>
      </c>
    </row>
    <row r="31225" spans="1:13" x14ac:dyDescent="0.2">
      <c r="A31225" s="34" t="s">
        <v>132119</v>
      </c>
      <c r="B31225" s="34">
        <v>237</v>
      </c>
      <c r="C31225" s="34">
        <v>219</v>
      </c>
      <c r="D31225" s="34">
        <v>257</v>
      </c>
      <c r="E31225" s="34">
        <v>262</v>
      </c>
      <c r="F31225" s="34">
        <v>231</v>
      </c>
      <c r="G31225" s="34">
        <v>167</v>
      </c>
      <c r="H31225" s="34">
        <v>270</v>
      </c>
      <c r="I31225" s="34">
        <v>191</v>
      </c>
      <c r="J31225" s="34">
        <v>231</v>
      </c>
      <c r="K31225" s="34">
        <v>179</v>
      </c>
      <c r="L31225" s="34">
        <v>174</v>
      </c>
      <c r="M31225" s="34">
        <v>142</v>
      </c>
    </row>
    <row r="31226" spans="1:13" x14ac:dyDescent="0.2">
      <c r="A31226" s="34" t="s">
        <v>132120</v>
      </c>
      <c r="B31226" s="34">
        <v>213</v>
      </c>
      <c r="C31226" s="34">
        <v>264</v>
      </c>
      <c r="D31226" s="34">
        <v>258</v>
      </c>
      <c r="E31226" s="34">
        <v>255</v>
      </c>
      <c r="F31226" s="34">
        <v>181</v>
      </c>
      <c r="G31226" s="34">
        <v>229</v>
      </c>
      <c r="H31226" s="34">
        <v>203</v>
      </c>
      <c r="I31226" s="34">
        <v>256</v>
      </c>
      <c r="J31226" s="34">
        <v>188</v>
      </c>
      <c r="K31226" s="34">
        <v>186</v>
      </c>
      <c r="L31226" s="34">
        <v>217</v>
      </c>
      <c r="M31226" s="34">
        <v>184</v>
      </c>
    </row>
    <row r="31227" spans="1:13" x14ac:dyDescent="0.2">
      <c r="A31227" s="34" t="s">
        <v>132121</v>
      </c>
      <c r="B31227" s="34">
        <v>172</v>
      </c>
      <c r="C31227" s="34">
        <v>223</v>
      </c>
      <c r="D31227" s="34">
        <v>247</v>
      </c>
      <c r="E31227" s="34">
        <v>226</v>
      </c>
      <c r="F31227" s="34">
        <v>188</v>
      </c>
      <c r="G31227" s="34">
        <v>235</v>
      </c>
      <c r="H31227" s="34">
        <v>252</v>
      </c>
      <c r="I31227" s="34">
        <v>255</v>
      </c>
      <c r="J31227" s="34">
        <v>217</v>
      </c>
      <c r="K31227" s="34">
        <v>206</v>
      </c>
      <c r="L31227" s="34">
        <v>231</v>
      </c>
      <c r="M31227" s="34">
        <v>222</v>
      </c>
    </row>
    <row r="31228" spans="1:13" x14ac:dyDescent="0.2">
      <c r="A31228" s="34" t="s">
        <v>132122</v>
      </c>
      <c r="B31228" s="34">
        <v>376</v>
      </c>
      <c r="C31228" s="34">
        <v>352</v>
      </c>
      <c r="D31228" s="34">
        <v>360</v>
      </c>
      <c r="E31228" s="34">
        <v>431</v>
      </c>
      <c r="F31228" s="34">
        <v>352</v>
      </c>
      <c r="G31228" s="34">
        <v>372</v>
      </c>
      <c r="H31228" s="34">
        <v>448</v>
      </c>
      <c r="I31228" s="34">
        <v>370</v>
      </c>
      <c r="J31228" s="34">
        <v>433</v>
      </c>
      <c r="K31228" s="34">
        <v>309</v>
      </c>
      <c r="L31228" s="34">
        <v>387</v>
      </c>
      <c r="M31228" s="34">
        <v>278</v>
      </c>
    </row>
    <row r="31229" spans="1:13" x14ac:dyDescent="0.2">
      <c r="A31229" s="34" t="s">
        <v>132123</v>
      </c>
      <c r="B31229" s="34">
        <v>263</v>
      </c>
      <c r="C31229" s="34">
        <v>234</v>
      </c>
      <c r="D31229" s="34">
        <v>264</v>
      </c>
      <c r="E31229" s="34">
        <v>243</v>
      </c>
      <c r="F31229" s="34">
        <v>223</v>
      </c>
      <c r="G31229" s="34">
        <v>221</v>
      </c>
      <c r="H31229" s="34">
        <v>272</v>
      </c>
      <c r="I31229" s="34">
        <v>240</v>
      </c>
      <c r="J31229" s="34">
        <v>260</v>
      </c>
      <c r="K31229" s="34">
        <v>189</v>
      </c>
      <c r="L31229" s="34">
        <v>271</v>
      </c>
      <c r="M31229" s="34">
        <v>217</v>
      </c>
    </row>
    <row r="31230" spans="1:13" x14ac:dyDescent="0.2">
      <c r="A31230" s="34" t="s">
        <v>132124</v>
      </c>
      <c r="B31230" s="34">
        <v>201</v>
      </c>
      <c r="C31230" s="34">
        <v>180</v>
      </c>
      <c r="D31230" s="34">
        <v>173</v>
      </c>
      <c r="E31230" s="34">
        <v>158</v>
      </c>
      <c r="F31230" s="34">
        <v>212</v>
      </c>
      <c r="G31230" s="34">
        <v>180</v>
      </c>
      <c r="H31230" s="34">
        <v>196</v>
      </c>
      <c r="I31230" s="34">
        <v>201</v>
      </c>
      <c r="J31230" s="34">
        <v>248</v>
      </c>
      <c r="K31230" s="34">
        <v>154</v>
      </c>
      <c r="L31230" s="34">
        <v>188</v>
      </c>
      <c r="M31230" s="34">
        <v>143</v>
      </c>
    </row>
    <row r="31231" spans="1:13" x14ac:dyDescent="0.2">
      <c r="A31231" s="34" t="s">
        <v>132125</v>
      </c>
      <c r="B31231" s="34">
        <v>220</v>
      </c>
      <c r="C31231" s="34">
        <v>235</v>
      </c>
      <c r="D31231" s="34">
        <v>256</v>
      </c>
      <c r="E31231" s="34">
        <v>227</v>
      </c>
      <c r="F31231" s="34">
        <v>213</v>
      </c>
      <c r="G31231" s="34">
        <v>212</v>
      </c>
      <c r="H31231" s="34">
        <v>284</v>
      </c>
      <c r="I31231" s="34">
        <v>230</v>
      </c>
      <c r="J31231" s="34">
        <v>296</v>
      </c>
      <c r="K31231" s="34">
        <v>222</v>
      </c>
      <c r="L31231" s="34">
        <v>289</v>
      </c>
      <c r="M31231" s="34">
        <v>178</v>
      </c>
    </row>
    <row r="31232" spans="1:13" x14ac:dyDescent="0.2">
      <c r="A31232" s="34" t="s">
        <v>132126</v>
      </c>
      <c r="B31232" s="34">
        <v>306</v>
      </c>
      <c r="C31232" s="34">
        <v>388</v>
      </c>
      <c r="D31232" s="34">
        <v>304</v>
      </c>
      <c r="E31232" s="34">
        <v>355</v>
      </c>
      <c r="F31232" s="34">
        <v>306</v>
      </c>
      <c r="G31232" s="34">
        <v>321</v>
      </c>
      <c r="H31232" s="34">
        <v>328</v>
      </c>
      <c r="I31232" s="34">
        <v>347</v>
      </c>
      <c r="J31232" s="34">
        <v>263</v>
      </c>
      <c r="K31232" s="34">
        <v>236</v>
      </c>
      <c r="L31232" s="34">
        <v>300</v>
      </c>
      <c r="M31232" s="34">
        <v>289</v>
      </c>
    </row>
    <row r="31233" spans="1:13" x14ac:dyDescent="0.2">
      <c r="A31233" s="34" t="s">
        <v>132127</v>
      </c>
      <c r="B31233" s="34">
        <v>207</v>
      </c>
      <c r="C31233" s="34">
        <v>175</v>
      </c>
      <c r="D31233" s="34">
        <v>220</v>
      </c>
      <c r="E31233" s="34">
        <v>222</v>
      </c>
      <c r="F31233" s="34">
        <v>175</v>
      </c>
      <c r="G31233" s="34">
        <v>211</v>
      </c>
      <c r="H31233" s="34">
        <v>199</v>
      </c>
      <c r="I31233" s="34">
        <v>195</v>
      </c>
      <c r="J31233" s="34">
        <v>243</v>
      </c>
      <c r="K31233" s="34">
        <v>191</v>
      </c>
      <c r="L31233" s="34">
        <v>222</v>
      </c>
      <c r="M31233" s="34">
        <v>152</v>
      </c>
    </row>
    <row r="31234" spans="1:13" x14ac:dyDescent="0.2">
      <c r="A31234" s="34" t="s">
        <v>132128</v>
      </c>
      <c r="B31234" s="34">
        <v>515</v>
      </c>
      <c r="C31234" s="34">
        <v>410</v>
      </c>
      <c r="D31234" s="34">
        <v>441</v>
      </c>
      <c r="E31234" s="34">
        <v>575</v>
      </c>
      <c r="F31234" s="34">
        <v>434</v>
      </c>
      <c r="G31234" s="34">
        <v>360</v>
      </c>
      <c r="H31234" s="34">
        <v>468</v>
      </c>
      <c r="I31234" s="34">
        <v>466</v>
      </c>
      <c r="J31234" s="34">
        <v>468</v>
      </c>
      <c r="K31234" s="34">
        <v>321</v>
      </c>
      <c r="L31234" s="34">
        <v>436</v>
      </c>
      <c r="M31234" s="34">
        <v>338</v>
      </c>
    </row>
    <row r="31235" spans="1:13" x14ac:dyDescent="0.2">
      <c r="A31235" s="34" t="s">
        <v>132129</v>
      </c>
      <c r="B31235" s="34">
        <v>151</v>
      </c>
      <c r="C31235" s="34">
        <v>227</v>
      </c>
      <c r="D31235" s="34">
        <v>203</v>
      </c>
      <c r="E31235" s="34">
        <v>242</v>
      </c>
      <c r="F31235" s="34">
        <v>203</v>
      </c>
      <c r="G31235" s="34">
        <v>250</v>
      </c>
      <c r="H31235" s="34">
        <v>229</v>
      </c>
      <c r="I31235" s="34">
        <v>251</v>
      </c>
      <c r="J31235" s="34">
        <v>228</v>
      </c>
      <c r="K31235" s="34">
        <v>187</v>
      </c>
      <c r="L31235" s="34">
        <v>225</v>
      </c>
      <c r="M31235" s="34">
        <v>181</v>
      </c>
    </row>
    <row r="31236" spans="1:13" x14ac:dyDescent="0.2">
      <c r="A31236" s="34" t="s">
        <v>132130</v>
      </c>
      <c r="B31236" s="34">
        <v>226</v>
      </c>
      <c r="C31236" s="34">
        <v>256</v>
      </c>
      <c r="D31236" s="34">
        <v>234</v>
      </c>
      <c r="E31236" s="34">
        <v>258</v>
      </c>
      <c r="F31236" s="34">
        <v>213</v>
      </c>
      <c r="G31236" s="34">
        <v>194</v>
      </c>
      <c r="H31236" s="34">
        <v>302</v>
      </c>
      <c r="I31236" s="34">
        <v>233</v>
      </c>
      <c r="J31236" s="34">
        <v>278</v>
      </c>
      <c r="K31236" s="34">
        <v>163</v>
      </c>
      <c r="L31236" s="34">
        <v>208</v>
      </c>
      <c r="M31236" s="34">
        <v>165</v>
      </c>
    </row>
    <row r="31237" spans="1:13" x14ac:dyDescent="0.2">
      <c r="A31237" s="34" t="s">
        <v>132131</v>
      </c>
      <c r="B31237" s="34">
        <v>269</v>
      </c>
      <c r="C31237" s="34">
        <v>274</v>
      </c>
      <c r="D31237" s="34">
        <v>255</v>
      </c>
      <c r="E31237" s="34">
        <v>289</v>
      </c>
      <c r="F31237" s="34">
        <v>271</v>
      </c>
      <c r="G31237" s="34">
        <v>269</v>
      </c>
      <c r="H31237" s="34">
        <v>308</v>
      </c>
      <c r="I31237" s="34">
        <v>270</v>
      </c>
      <c r="J31237" s="34">
        <v>247</v>
      </c>
      <c r="K31237" s="34">
        <v>235</v>
      </c>
      <c r="L31237" s="34">
        <v>270</v>
      </c>
      <c r="M31237" s="34">
        <v>227</v>
      </c>
    </row>
    <row r="31238" spans="1:13" x14ac:dyDescent="0.2">
      <c r="A31238" s="34" t="s">
        <v>132132</v>
      </c>
      <c r="B31238" s="34">
        <v>208</v>
      </c>
      <c r="C31238" s="34">
        <v>219</v>
      </c>
      <c r="D31238" s="34">
        <v>237</v>
      </c>
      <c r="E31238" s="34">
        <v>234</v>
      </c>
      <c r="F31238" s="34">
        <v>209</v>
      </c>
      <c r="G31238" s="34">
        <v>233</v>
      </c>
      <c r="H31238" s="34">
        <v>227</v>
      </c>
      <c r="I31238" s="34">
        <v>247</v>
      </c>
      <c r="J31238" s="34">
        <v>239</v>
      </c>
      <c r="K31238" s="34">
        <v>197</v>
      </c>
      <c r="L31238" s="34">
        <v>253</v>
      </c>
      <c r="M31238" s="34">
        <v>215</v>
      </c>
    </row>
    <row r="31239" spans="1:13" x14ac:dyDescent="0.2">
      <c r="A31239" s="34" t="s">
        <v>132133</v>
      </c>
      <c r="B31239" s="34">
        <v>315</v>
      </c>
      <c r="C31239" s="34">
        <v>314</v>
      </c>
      <c r="D31239" s="34">
        <v>363</v>
      </c>
      <c r="E31239" s="34">
        <v>283</v>
      </c>
      <c r="F31239" s="34">
        <v>269</v>
      </c>
      <c r="G31239" s="34">
        <v>231</v>
      </c>
      <c r="H31239" s="34">
        <v>270</v>
      </c>
      <c r="I31239" s="34">
        <v>287</v>
      </c>
      <c r="J31239" s="34">
        <v>275</v>
      </c>
      <c r="K31239" s="34">
        <v>265</v>
      </c>
      <c r="L31239" s="34">
        <v>312</v>
      </c>
      <c r="M31239" s="34">
        <v>218</v>
      </c>
    </row>
    <row r="31240" spans="1:13" x14ac:dyDescent="0.2">
      <c r="A31240" s="34" t="s">
        <v>132134</v>
      </c>
      <c r="B31240" s="34">
        <v>292</v>
      </c>
      <c r="C31240" s="34">
        <v>243</v>
      </c>
      <c r="D31240" s="34">
        <v>279</v>
      </c>
      <c r="E31240" s="34">
        <v>299</v>
      </c>
      <c r="F31240" s="34">
        <v>246</v>
      </c>
      <c r="G31240" s="34">
        <v>270</v>
      </c>
      <c r="H31240" s="34">
        <v>267</v>
      </c>
      <c r="I31240" s="34">
        <v>221</v>
      </c>
      <c r="J31240" s="34">
        <v>276</v>
      </c>
      <c r="K31240" s="34">
        <v>198</v>
      </c>
      <c r="L31240" s="34">
        <v>298</v>
      </c>
      <c r="M31240" s="34">
        <v>209</v>
      </c>
    </row>
    <row r="31241" spans="1:13" x14ac:dyDescent="0.2">
      <c r="A31241" s="34" t="s">
        <v>132135</v>
      </c>
      <c r="B31241" s="34">
        <v>338</v>
      </c>
      <c r="C31241" s="34">
        <v>346</v>
      </c>
      <c r="D31241" s="34">
        <v>373</v>
      </c>
      <c r="E31241" s="34">
        <v>294</v>
      </c>
      <c r="F31241" s="34">
        <v>268</v>
      </c>
      <c r="G31241" s="34">
        <v>270</v>
      </c>
      <c r="H31241" s="34">
        <v>371</v>
      </c>
      <c r="I31241" s="34">
        <v>309</v>
      </c>
      <c r="J31241" s="34">
        <v>310</v>
      </c>
      <c r="K31241" s="34">
        <v>238</v>
      </c>
      <c r="L31241" s="34">
        <v>292</v>
      </c>
      <c r="M31241" s="34">
        <v>242</v>
      </c>
    </row>
    <row r="31242" spans="1:13" x14ac:dyDescent="0.2">
      <c r="A31242" s="34" t="s">
        <v>132136</v>
      </c>
      <c r="B31242" s="34">
        <v>260</v>
      </c>
      <c r="C31242" s="34">
        <v>207</v>
      </c>
      <c r="D31242" s="34">
        <v>230</v>
      </c>
      <c r="E31242" s="34">
        <v>285</v>
      </c>
      <c r="F31242" s="34">
        <v>199</v>
      </c>
      <c r="G31242" s="34">
        <v>200</v>
      </c>
      <c r="H31242" s="34">
        <v>294</v>
      </c>
      <c r="I31242" s="34">
        <v>224</v>
      </c>
      <c r="J31242" s="34">
        <v>286</v>
      </c>
      <c r="K31242" s="34">
        <v>189</v>
      </c>
      <c r="L31242" s="34">
        <v>265</v>
      </c>
      <c r="M31242" s="34">
        <v>147</v>
      </c>
    </row>
    <row r="31243" spans="1:13" x14ac:dyDescent="0.2">
      <c r="A31243" s="34" t="s">
        <v>132137</v>
      </c>
      <c r="B31243" s="34">
        <v>273</v>
      </c>
      <c r="C31243" s="34">
        <v>251</v>
      </c>
      <c r="D31243" s="34">
        <v>262</v>
      </c>
      <c r="E31243" s="34">
        <v>255</v>
      </c>
      <c r="F31243" s="34">
        <v>237</v>
      </c>
      <c r="G31243" s="34">
        <v>226</v>
      </c>
      <c r="H31243" s="34">
        <v>299</v>
      </c>
      <c r="I31243" s="34">
        <v>251</v>
      </c>
      <c r="J31243" s="34">
        <v>268</v>
      </c>
      <c r="K31243" s="34">
        <v>165</v>
      </c>
      <c r="L31243" s="34">
        <v>189</v>
      </c>
      <c r="M31243" s="34">
        <v>189</v>
      </c>
    </row>
    <row r="31244" spans="1:13" x14ac:dyDescent="0.2">
      <c r="A31244" s="34" t="s">
        <v>132138</v>
      </c>
      <c r="B31244" s="34">
        <v>236</v>
      </c>
      <c r="C31244" s="34">
        <v>281</v>
      </c>
      <c r="D31244" s="34">
        <v>301</v>
      </c>
      <c r="E31244" s="34">
        <v>247</v>
      </c>
      <c r="F31244" s="34">
        <v>211</v>
      </c>
      <c r="G31244" s="34">
        <v>264</v>
      </c>
      <c r="H31244" s="34">
        <v>293</v>
      </c>
      <c r="I31244" s="34">
        <v>261</v>
      </c>
      <c r="J31244" s="34">
        <v>301</v>
      </c>
      <c r="K31244" s="34">
        <v>246</v>
      </c>
      <c r="L31244" s="34">
        <v>277</v>
      </c>
      <c r="M31244" s="34">
        <v>249</v>
      </c>
    </row>
    <row r="31245" spans="1:13" x14ac:dyDescent="0.2">
      <c r="A31245" s="34" t="s">
        <v>132139</v>
      </c>
      <c r="B31245" s="34">
        <v>400</v>
      </c>
      <c r="C31245" s="34">
        <v>391</v>
      </c>
      <c r="D31245" s="34">
        <v>479</v>
      </c>
      <c r="E31245" s="34">
        <v>448</v>
      </c>
      <c r="F31245" s="34">
        <v>337</v>
      </c>
      <c r="G31245" s="34">
        <v>406</v>
      </c>
      <c r="H31245" s="34">
        <v>501</v>
      </c>
      <c r="I31245" s="34">
        <v>423</v>
      </c>
      <c r="J31245" s="34">
        <v>458</v>
      </c>
      <c r="K31245" s="34">
        <v>292</v>
      </c>
      <c r="L31245" s="34">
        <v>401</v>
      </c>
      <c r="M31245" s="34">
        <v>328</v>
      </c>
    </row>
    <row r="31246" spans="1:13" x14ac:dyDescent="0.2">
      <c r="A31246" s="34" t="s">
        <v>132140</v>
      </c>
      <c r="B31246" s="34">
        <v>167</v>
      </c>
      <c r="C31246" s="34">
        <v>235</v>
      </c>
      <c r="D31246" s="34">
        <v>253</v>
      </c>
      <c r="E31246" s="34">
        <v>250</v>
      </c>
      <c r="F31246" s="34">
        <v>195</v>
      </c>
      <c r="G31246" s="34">
        <v>241</v>
      </c>
      <c r="H31246" s="34">
        <v>261</v>
      </c>
      <c r="I31246" s="34">
        <v>218</v>
      </c>
      <c r="J31246" s="34">
        <v>249</v>
      </c>
      <c r="K31246" s="34">
        <v>201</v>
      </c>
      <c r="L31246" s="34">
        <v>281</v>
      </c>
      <c r="M31246" s="34">
        <v>195</v>
      </c>
    </row>
    <row r="31247" spans="1:13" x14ac:dyDescent="0.2">
      <c r="A31247" s="34" t="s">
        <v>132141</v>
      </c>
      <c r="B31247" s="34">
        <v>292</v>
      </c>
      <c r="C31247" s="34">
        <v>238</v>
      </c>
      <c r="D31247" s="34">
        <v>243</v>
      </c>
      <c r="E31247" s="34">
        <v>205</v>
      </c>
      <c r="F31247" s="34">
        <v>215</v>
      </c>
      <c r="G31247" s="34">
        <v>227</v>
      </c>
      <c r="H31247" s="34">
        <v>282</v>
      </c>
      <c r="I31247" s="34">
        <v>244</v>
      </c>
      <c r="J31247" s="34">
        <v>234</v>
      </c>
      <c r="K31247" s="34">
        <v>206</v>
      </c>
      <c r="L31247" s="34">
        <v>208</v>
      </c>
      <c r="M31247" s="34">
        <v>179</v>
      </c>
    </row>
    <row r="31248" spans="1:13" x14ac:dyDescent="0.2">
      <c r="A31248" s="34" t="s">
        <v>132142</v>
      </c>
      <c r="B31248" s="34">
        <v>278</v>
      </c>
      <c r="C31248" s="34">
        <v>258</v>
      </c>
      <c r="D31248" s="34">
        <v>293</v>
      </c>
      <c r="E31248" s="34">
        <v>330</v>
      </c>
      <c r="F31248" s="34">
        <v>240</v>
      </c>
      <c r="G31248" s="34">
        <v>269</v>
      </c>
      <c r="H31248" s="34">
        <v>216</v>
      </c>
      <c r="I31248" s="34">
        <v>281</v>
      </c>
      <c r="J31248" s="34">
        <v>284</v>
      </c>
      <c r="K31248" s="34">
        <v>249</v>
      </c>
      <c r="L31248" s="34">
        <v>238</v>
      </c>
      <c r="M31248" s="34">
        <v>223</v>
      </c>
    </row>
    <row r="31249" spans="1:13" x14ac:dyDescent="0.2">
      <c r="A31249" s="34" t="s">
        <v>132143</v>
      </c>
      <c r="B31249" s="34">
        <v>302</v>
      </c>
      <c r="C31249" s="34">
        <v>318</v>
      </c>
      <c r="D31249" s="34">
        <v>291</v>
      </c>
      <c r="E31249" s="34">
        <v>335</v>
      </c>
      <c r="F31249" s="34">
        <v>243</v>
      </c>
      <c r="G31249" s="34">
        <v>267</v>
      </c>
      <c r="H31249" s="34">
        <v>350</v>
      </c>
      <c r="I31249" s="34">
        <v>348</v>
      </c>
      <c r="J31249" s="34">
        <v>324</v>
      </c>
      <c r="K31249" s="34">
        <v>244</v>
      </c>
      <c r="L31249" s="34">
        <v>295</v>
      </c>
      <c r="M31249" s="34">
        <v>246</v>
      </c>
    </row>
    <row r="31250" spans="1:13" x14ac:dyDescent="0.2">
      <c r="A31250" s="34" t="s">
        <v>132144</v>
      </c>
      <c r="B31250" s="34">
        <v>212</v>
      </c>
      <c r="C31250" s="34">
        <v>245</v>
      </c>
      <c r="D31250" s="34">
        <v>231</v>
      </c>
      <c r="E31250" s="34">
        <v>307</v>
      </c>
      <c r="F31250" s="34">
        <v>230</v>
      </c>
      <c r="G31250" s="34">
        <v>192</v>
      </c>
      <c r="H31250" s="34">
        <v>250</v>
      </c>
      <c r="I31250" s="34">
        <v>248</v>
      </c>
      <c r="J31250" s="34">
        <v>258</v>
      </c>
      <c r="K31250" s="34">
        <v>191</v>
      </c>
      <c r="L31250" s="34">
        <v>239</v>
      </c>
      <c r="M31250" s="34">
        <v>181</v>
      </c>
    </row>
    <row r="31251" spans="1:13" x14ac:dyDescent="0.2">
      <c r="A31251" s="34" t="s">
        <v>132145</v>
      </c>
      <c r="B31251" s="34">
        <v>227</v>
      </c>
      <c r="C31251" s="34">
        <v>250</v>
      </c>
      <c r="D31251" s="34">
        <v>248</v>
      </c>
      <c r="E31251" s="34">
        <v>266</v>
      </c>
      <c r="F31251" s="34">
        <v>170</v>
      </c>
      <c r="G31251" s="34">
        <v>221</v>
      </c>
      <c r="H31251" s="34">
        <v>274</v>
      </c>
      <c r="I31251" s="34">
        <v>262</v>
      </c>
      <c r="J31251" s="34">
        <v>237</v>
      </c>
      <c r="K31251" s="34">
        <v>186</v>
      </c>
      <c r="L31251" s="34">
        <v>211</v>
      </c>
      <c r="M31251" s="34">
        <v>189</v>
      </c>
    </row>
    <row r="31252" spans="1:13" x14ac:dyDescent="0.2">
      <c r="A31252" s="34" t="s">
        <v>132146</v>
      </c>
      <c r="B31252" s="34">
        <v>256</v>
      </c>
      <c r="C31252" s="34">
        <v>274</v>
      </c>
      <c r="D31252" s="34">
        <v>270</v>
      </c>
      <c r="E31252" s="34">
        <v>288</v>
      </c>
      <c r="F31252" s="34">
        <v>235</v>
      </c>
      <c r="G31252" s="34">
        <v>246</v>
      </c>
      <c r="H31252" s="34">
        <v>243</v>
      </c>
      <c r="I31252" s="34">
        <v>267</v>
      </c>
      <c r="J31252" s="34">
        <v>215</v>
      </c>
      <c r="K31252" s="34">
        <v>247</v>
      </c>
      <c r="L31252" s="34">
        <v>270</v>
      </c>
      <c r="M31252" s="34">
        <v>254</v>
      </c>
    </row>
    <row r="31253" spans="1:13" x14ac:dyDescent="0.2">
      <c r="A31253" s="34" t="s">
        <v>132147</v>
      </c>
      <c r="B31253" s="34">
        <v>153</v>
      </c>
      <c r="C31253" s="34">
        <v>178</v>
      </c>
      <c r="D31253" s="34">
        <v>190</v>
      </c>
      <c r="E31253" s="34">
        <v>179</v>
      </c>
      <c r="F31253" s="34">
        <v>194</v>
      </c>
      <c r="G31253" s="34">
        <v>185</v>
      </c>
      <c r="H31253" s="34">
        <v>186</v>
      </c>
      <c r="I31253" s="34">
        <v>179</v>
      </c>
      <c r="J31253" s="34">
        <v>165</v>
      </c>
      <c r="K31253" s="34">
        <v>147</v>
      </c>
      <c r="L31253" s="34">
        <v>200</v>
      </c>
      <c r="M31253" s="34">
        <v>148</v>
      </c>
    </row>
    <row r="31254" spans="1:13" x14ac:dyDescent="0.2">
      <c r="A31254" s="34" t="s">
        <v>132148</v>
      </c>
      <c r="B31254" s="34">
        <v>306</v>
      </c>
      <c r="C31254" s="34">
        <v>368</v>
      </c>
      <c r="D31254" s="34">
        <v>315</v>
      </c>
      <c r="E31254" s="34">
        <v>437</v>
      </c>
      <c r="F31254" s="34">
        <v>312</v>
      </c>
      <c r="G31254" s="34">
        <v>344</v>
      </c>
      <c r="H31254" s="34">
        <v>356</v>
      </c>
      <c r="I31254" s="34">
        <v>355</v>
      </c>
      <c r="J31254" s="34">
        <v>340</v>
      </c>
      <c r="K31254" s="34">
        <v>307</v>
      </c>
      <c r="L31254" s="34">
        <v>353</v>
      </c>
      <c r="M31254" s="34">
        <v>292</v>
      </c>
    </row>
    <row r="31255" spans="1:13" x14ac:dyDescent="0.2">
      <c r="A31255" s="34" t="s">
        <v>132149</v>
      </c>
      <c r="B31255" s="34">
        <v>330</v>
      </c>
      <c r="C31255" s="34">
        <v>251</v>
      </c>
      <c r="D31255" s="34">
        <v>332</v>
      </c>
      <c r="E31255" s="34">
        <v>270</v>
      </c>
      <c r="F31255" s="34">
        <v>205</v>
      </c>
      <c r="G31255" s="34">
        <v>216</v>
      </c>
      <c r="H31255" s="34">
        <v>274</v>
      </c>
      <c r="I31255" s="34">
        <v>241</v>
      </c>
      <c r="J31255" s="34">
        <v>296</v>
      </c>
      <c r="K31255" s="34">
        <v>201</v>
      </c>
      <c r="L31255" s="34">
        <v>210</v>
      </c>
      <c r="M31255" s="34">
        <v>173</v>
      </c>
    </row>
    <row r="31256" spans="1:13" x14ac:dyDescent="0.2">
      <c r="A31256" s="34" t="s">
        <v>132150</v>
      </c>
      <c r="B31256" s="34">
        <v>202</v>
      </c>
      <c r="C31256" s="34">
        <v>239</v>
      </c>
      <c r="D31256" s="34">
        <v>315</v>
      </c>
      <c r="E31256" s="34">
        <v>244</v>
      </c>
      <c r="F31256" s="34">
        <v>225</v>
      </c>
      <c r="G31256" s="34">
        <v>193</v>
      </c>
      <c r="H31256" s="34">
        <v>235</v>
      </c>
      <c r="I31256" s="34">
        <v>228</v>
      </c>
      <c r="J31256" s="34">
        <v>284</v>
      </c>
      <c r="K31256" s="34">
        <v>193</v>
      </c>
      <c r="L31256" s="34">
        <v>230</v>
      </c>
      <c r="M31256" s="34">
        <v>205</v>
      </c>
    </row>
    <row r="31257" spans="1:13" x14ac:dyDescent="0.2">
      <c r="A31257" s="34" t="s">
        <v>132151</v>
      </c>
      <c r="B31257" s="34">
        <v>123</v>
      </c>
      <c r="C31257" s="34">
        <v>146</v>
      </c>
      <c r="D31257" s="34">
        <v>164</v>
      </c>
      <c r="E31257" s="34">
        <v>167</v>
      </c>
      <c r="F31257" s="34">
        <v>108</v>
      </c>
      <c r="G31257" s="34">
        <v>159</v>
      </c>
      <c r="H31257" s="34">
        <v>183</v>
      </c>
      <c r="I31257" s="34">
        <v>149</v>
      </c>
      <c r="J31257" s="34">
        <v>145</v>
      </c>
      <c r="K31257" s="34">
        <v>114</v>
      </c>
      <c r="L31257" s="34">
        <v>155</v>
      </c>
      <c r="M31257" s="34">
        <v>117</v>
      </c>
    </row>
    <row r="31258" spans="1:13" x14ac:dyDescent="0.2">
      <c r="A31258" s="34" t="s">
        <v>132152</v>
      </c>
      <c r="B31258" s="34">
        <v>97</v>
      </c>
      <c r="C31258" s="34">
        <v>94</v>
      </c>
      <c r="D31258" s="34">
        <v>69</v>
      </c>
      <c r="E31258" s="34">
        <v>114</v>
      </c>
      <c r="F31258" s="34">
        <v>100</v>
      </c>
      <c r="G31258" s="34">
        <v>109</v>
      </c>
      <c r="H31258" s="34">
        <v>98</v>
      </c>
      <c r="I31258" s="34">
        <v>84</v>
      </c>
      <c r="J31258" s="34">
        <v>96</v>
      </c>
      <c r="K31258" s="34">
        <v>80</v>
      </c>
      <c r="L31258" s="34">
        <v>82</v>
      </c>
      <c r="M31258" s="34">
        <v>104</v>
      </c>
    </row>
    <row r="31259" spans="1:13" x14ac:dyDescent="0.2">
      <c r="A31259" s="34" t="s">
        <v>132153</v>
      </c>
      <c r="B31259" s="34">
        <v>303</v>
      </c>
      <c r="C31259" s="34">
        <v>301</v>
      </c>
      <c r="D31259" s="34">
        <v>315</v>
      </c>
      <c r="E31259" s="34">
        <v>351</v>
      </c>
      <c r="F31259" s="34">
        <v>322</v>
      </c>
      <c r="G31259" s="34">
        <v>298</v>
      </c>
      <c r="H31259" s="34">
        <v>304</v>
      </c>
      <c r="I31259" s="34">
        <v>345</v>
      </c>
      <c r="J31259" s="34">
        <v>327</v>
      </c>
      <c r="K31259" s="34">
        <v>280</v>
      </c>
      <c r="L31259" s="34">
        <v>283</v>
      </c>
      <c r="M31259" s="34">
        <v>224</v>
      </c>
    </row>
    <row r="31260" spans="1:13" x14ac:dyDescent="0.2">
      <c r="A31260" s="34" t="s">
        <v>132154</v>
      </c>
      <c r="B31260" s="34">
        <v>230</v>
      </c>
      <c r="C31260" s="34">
        <v>263</v>
      </c>
      <c r="D31260" s="34">
        <v>164</v>
      </c>
      <c r="E31260" s="34">
        <v>195</v>
      </c>
      <c r="F31260" s="34">
        <v>179</v>
      </c>
      <c r="G31260" s="34">
        <v>183</v>
      </c>
      <c r="H31260" s="34">
        <v>198</v>
      </c>
      <c r="I31260" s="34">
        <v>208</v>
      </c>
      <c r="J31260" s="34">
        <v>220</v>
      </c>
      <c r="K31260" s="34">
        <v>154</v>
      </c>
      <c r="L31260" s="34">
        <v>165</v>
      </c>
      <c r="M31260" s="34">
        <v>158</v>
      </c>
    </row>
    <row r="31261" spans="1:13" x14ac:dyDescent="0.2">
      <c r="A31261" s="34" t="s">
        <v>132155</v>
      </c>
      <c r="B31261" s="34">
        <v>193</v>
      </c>
      <c r="C31261" s="34">
        <v>235</v>
      </c>
      <c r="D31261" s="34">
        <v>231</v>
      </c>
      <c r="E31261" s="34">
        <v>261</v>
      </c>
      <c r="F31261" s="34">
        <v>233</v>
      </c>
      <c r="G31261" s="34">
        <v>194</v>
      </c>
      <c r="H31261" s="34">
        <v>228</v>
      </c>
      <c r="I31261" s="34">
        <v>228</v>
      </c>
      <c r="J31261" s="34">
        <v>238</v>
      </c>
      <c r="K31261" s="34">
        <v>193</v>
      </c>
      <c r="L31261" s="34">
        <v>233</v>
      </c>
      <c r="M31261" s="34">
        <v>189</v>
      </c>
    </row>
    <row r="31262" spans="1:13" x14ac:dyDescent="0.2">
      <c r="A31262" s="34" t="s">
        <v>132156</v>
      </c>
      <c r="B31262" s="34">
        <v>262</v>
      </c>
      <c r="C31262" s="34">
        <v>258</v>
      </c>
      <c r="D31262" s="34">
        <v>318</v>
      </c>
      <c r="E31262" s="34">
        <v>292</v>
      </c>
      <c r="F31262" s="34">
        <v>213</v>
      </c>
      <c r="G31262" s="34">
        <v>272</v>
      </c>
      <c r="H31262" s="34">
        <v>318</v>
      </c>
      <c r="I31262" s="34">
        <v>277</v>
      </c>
      <c r="J31262" s="34">
        <v>290</v>
      </c>
      <c r="K31262" s="34">
        <v>240</v>
      </c>
      <c r="L31262" s="34">
        <v>301</v>
      </c>
      <c r="M31262" s="34">
        <v>204</v>
      </c>
    </row>
    <row r="31263" spans="1:13" x14ac:dyDescent="0.2">
      <c r="A31263" s="34" t="s">
        <v>132157</v>
      </c>
      <c r="B31263" s="34">
        <v>260</v>
      </c>
      <c r="C31263" s="34">
        <v>235</v>
      </c>
      <c r="D31263" s="34">
        <v>259</v>
      </c>
      <c r="E31263" s="34">
        <v>293</v>
      </c>
      <c r="F31263" s="34">
        <v>214</v>
      </c>
      <c r="G31263" s="34">
        <v>274</v>
      </c>
      <c r="H31263" s="34">
        <v>313</v>
      </c>
      <c r="I31263" s="34">
        <v>275</v>
      </c>
      <c r="J31263" s="34">
        <v>258</v>
      </c>
      <c r="K31263" s="34">
        <v>214</v>
      </c>
      <c r="L31263" s="34">
        <v>260</v>
      </c>
      <c r="M31263" s="34">
        <v>176</v>
      </c>
    </row>
    <row r="31264" spans="1:13" x14ac:dyDescent="0.2">
      <c r="A31264" s="34" t="s">
        <v>132158</v>
      </c>
      <c r="B31264" s="34">
        <v>89</v>
      </c>
      <c r="C31264" s="34">
        <v>120</v>
      </c>
      <c r="D31264" s="34">
        <v>149</v>
      </c>
      <c r="E31264" s="34">
        <v>163</v>
      </c>
      <c r="F31264" s="34">
        <v>173</v>
      </c>
      <c r="G31264" s="34">
        <v>107</v>
      </c>
      <c r="H31264" s="34">
        <v>143</v>
      </c>
      <c r="I31264" s="34">
        <v>165</v>
      </c>
      <c r="J31264" s="34">
        <v>152</v>
      </c>
      <c r="K31264" s="34">
        <v>122</v>
      </c>
      <c r="L31264" s="34">
        <v>157</v>
      </c>
      <c r="M31264" s="34">
        <v>94</v>
      </c>
    </row>
    <row r="31265" spans="1:13" x14ac:dyDescent="0.2">
      <c r="A31265" s="34" t="s">
        <v>132159</v>
      </c>
      <c r="B31265" s="34">
        <v>444</v>
      </c>
      <c r="C31265" s="34">
        <v>467</v>
      </c>
      <c r="D31265" s="34">
        <v>444</v>
      </c>
      <c r="E31265" s="34">
        <v>484</v>
      </c>
      <c r="F31265" s="34">
        <v>325</v>
      </c>
      <c r="G31265" s="34">
        <v>378</v>
      </c>
      <c r="H31265" s="34">
        <v>421</v>
      </c>
      <c r="I31265" s="34">
        <v>431</v>
      </c>
      <c r="J31265" s="34">
        <v>339</v>
      </c>
      <c r="K31265" s="34">
        <v>349</v>
      </c>
      <c r="L31265" s="34">
        <v>403</v>
      </c>
      <c r="M31265" s="34">
        <v>312</v>
      </c>
    </row>
    <row r="31266" spans="1:13" x14ac:dyDescent="0.2">
      <c r="A31266" s="34" t="s">
        <v>132160</v>
      </c>
      <c r="B31266" s="34">
        <v>229</v>
      </c>
      <c r="C31266" s="34">
        <v>244</v>
      </c>
      <c r="D31266" s="34">
        <v>321</v>
      </c>
      <c r="E31266" s="34">
        <v>336</v>
      </c>
      <c r="F31266" s="34">
        <v>305</v>
      </c>
      <c r="G31266" s="34">
        <v>279</v>
      </c>
      <c r="H31266" s="34">
        <v>327</v>
      </c>
      <c r="I31266" s="34">
        <v>267</v>
      </c>
      <c r="J31266" s="34">
        <v>302</v>
      </c>
      <c r="K31266" s="34">
        <v>213</v>
      </c>
      <c r="L31266" s="34">
        <v>306</v>
      </c>
      <c r="M31266" s="34">
        <v>227</v>
      </c>
    </row>
    <row r="31267" spans="1:13" x14ac:dyDescent="0.2">
      <c r="A31267" s="34" t="s">
        <v>132161</v>
      </c>
      <c r="B31267" s="34">
        <v>715</v>
      </c>
      <c r="C31267" s="34">
        <v>677</v>
      </c>
      <c r="D31267" s="34">
        <v>678</v>
      </c>
      <c r="E31267" s="34">
        <v>705</v>
      </c>
      <c r="F31267" s="34">
        <v>513</v>
      </c>
      <c r="G31267" s="34">
        <v>578</v>
      </c>
      <c r="H31267" s="34">
        <v>633</v>
      </c>
      <c r="I31267" s="34">
        <v>666</v>
      </c>
      <c r="J31267" s="34">
        <v>700</v>
      </c>
      <c r="K31267" s="34">
        <v>512</v>
      </c>
      <c r="L31267" s="34">
        <v>609</v>
      </c>
      <c r="M31267" s="34">
        <v>466</v>
      </c>
    </row>
    <row r="31268" spans="1:13" x14ac:dyDescent="0.2">
      <c r="A31268" s="34" t="s">
        <v>132162</v>
      </c>
      <c r="B31268" s="34">
        <v>136</v>
      </c>
      <c r="C31268" s="34">
        <v>179</v>
      </c>
      <c r="D31268" s="34">
        <v>174</v>
      </c>
      <c r="E31268" s="34">
        <v>183</v>
      </c>
      <c r="F31268" s="34">
        <v>152</v>
      </c>
      <c r="G31268" s="34">
        <v>179</v>
      </c>
      <c r="H31268" s="34">
        <v>151</v>
      </c>
      <c r="I31268" s="34">
        <v>135</v>
      </c>
      <c r="J31268" s="34">
        <v>200</v>
      </c>
      <c r="K31268" s="34">
        <v>134</v>
      </c>
      <c r="L31268" s="34">
        <v>153</v>
      </c>
      <c r="M31268" s="34">
        <v>112</v>
      </c>
    </row>
    <row r="31269" spans="1:13" x14ac:dyDescent="0.2">
      <c r="A31269" s="34" t="s">
        <v>132163</v>
      </c>
      <c r="B31269" s="34">
        <v>179</v>
      </c>
      <c r="C31269" s="34">
        <v>206</v>
      </c>
      <c r="D31269" s="34">
        <v>121</v>
      </c>
      <c r="E31269" s="34">
        <v>228</v>
      </c>
      <c r="F31269" s="34">
        <v>121</v>
      </c>
      <c r="G31269" s="34">
        <v>148</v>
      </c>
      <c r="H31269" s="34">
        <v>161</v>
      </c>
      <c r="I31269" s="34">
        <v>193</v>
      </c>
      <c r="J31269" s="34">
        <v>135</v>
      </c>
      <c r="K31269" s="34">
        <v>206</v>
      </c>
      <c r="L31269" s="34">
        <v>170</v>
      </c>
      <c r="M31269" s="34">
        <v>138</v>
      </c>
    </row>
    <row r="31270" spans="1:13" x14ac:dyDescent="0.2">
      <c r="A31270" s="34" t="s">
        <v>132164</v>
      </c>
      <c r="B31270" s="34">
        <v>292</v>
      </c>
      <c r="C31270" s="34">
        <v>262</v>
      </c>
      <c r="D31270" s="34">
        <v>317</v>
      </c>
      <c r="E31270" s="34">
        <v>333</v>
      </c>
      <c r="F31270" s="34">
        <v>251</v>
      </c>
      <c r="G31270" s="34">
        <v>245</v>
      </c>
      <c r="H31270" s="34">
        <v>296</v>
      </c>
      <c r="I31270" s="34">
        <v>338</v>
      </c>
      <c r="J31270" s="34">
        <v>306</v>
      </c>
      <c r="K31270" s="34">
        <v>264</v>
      </c>
      <c r="L31270" s="34">
        <v>325</v>
      </c>
      <c r="M31270" s="34">
        <v>221</v>
      </c>
    </row>
    <row r="31271" spans="1:13" x14ac:dyDescent="0.2">
      <c r="A31271" s="34" t="s">
        <v>132165</v>
      </c>
      <c r="B31271" s="34">
        <v>180</v>
      </c>
      <c r="C31271" s="34">
        <v>165</v>
      </c>
      <c r="D31271" s="34">
        <v>184</v>
      </c>
      <c r="E31271" s="34">
        <v>172</v>
      </c>
      <c r="F31271" s="34">
        <v>171</v>
      </c>
      <c r="G31271" s="34">
        <v>170</v>
      </c>
      <c r="H31271" s="34">
        <v>196</v>
      </c>
      <c r="I31271" s="34">
        <v>140</v>
      </c>
      <c r="J31271" s="34">
        <v>172</v>
      </c>
      <c r="K31271" s="34">
        <v>140</v>
      </c>
      <c r="L31271" s="34">
        <v>166</v>
      </c>
      <c r="M31271" s="34">
        <v>136</v>
      </c>
    </row>
    <row r="31272" spans="1:13" x14ac:dyDescent="0.2">
      <c r="A31272" s="34" t="s">
        <v>132166</v>
      </c>
      <c r="B31272" s="34">
        <v>192</v>
      </c>
      <c r="C31272" s="34">
        <v>186</v>
      </c>
      <c r="D31272" s="34">
        <v>188</v>
      </c>
      <c r="E31272" s="34">
        <v>172</v>
      </c>
      <c r="F31272" s="34">
        <v>182</v>
      </c>
      <c r="G31272" s="34">
        <v>168</v>
      </c>
      <c r="H31272" s="34">
        <v>217</v>
      </c>
      <c r="I31272" s="34">
        <v>195</v>
      </c>
      <c r="J31272" s="34">
        <v>175</v>
      </c>
      <c r="K31272" s="34">
        <v>165</v>
      </c>
      <c r="L31272" s="34">
        <v>197</v>
      </c>
      <c r="M31272" s="34">
        <v>147</v>
      </c>
    </row>
    <row r="31273" spans="1:13" x14ac:dyDescent="0.2">
      <c r="A31273" s="34" t="s">
        <v>132167</v>
      </c>
      <c r="B31273" s="34">
        <v>87</v>
      </c>
      <c r="C31273" s="34">
        <v>198</v>
      </c>
      <c r="D31273" s="34">
        <v>196</v>
      </c>
      <c r="E31273" s="34">
        <v>181</v>
      </c>
      <c r="F31273" s="34">
        <v>134</v>
      </c>
      <c r="G31273" s="34">
        <v>173</v>
      </c>
      <c r="H31273" s="34">
        <v>167</v>
      </c>
      <c r="I31273" s="34">
        <v>171</v>
      </c>
      <c r="J31273" s="34">
        <v>197</v>
      </c>
      <c r="K31273" s="34">
        <v>136</v>
      </c>
      <c r="L31273" s="34">
        <v>156</v>
      </c>
      <c r="M31273" s="34">
        <v>123</v>
      </c>
    </row>
    <row r="31274" spans="1:13" x14ac:dyDescent="0.2">
      <c r="A31274" s="34" t="s">
        <v>132168</v>
      </c>
      <c r="B31274" s="34">
        <v>149</v>
      </c>
      <c r="C31274" s="34">
        <v>202</v>
      </c>
      <c r="D31274" s="34">
        <v>184</v>
      </c>
      <c r="E31274" s="34">
        <v>277</v>
      </c>
      <c r="F31274" s="34">
        <v>168</v>
      </c>
      <c r="G31274" s="34">
        <v>199</v>
      </c>
      <c r="H31274" s="34">
        <v>174</v>
      </c>
      <c r="I31274" s="34">
        <v>215</v>
      </c>
      <c r="J31274" s="34">
        <v>203</v>
      </c>
      <c r="K31274" s="34">
        <v>163</v>
      </c>
      <c r="L31274" s="34">
        <v>202</v>
      </c>
      <c r="M31274" s="34">
        <v>181</v>
      </c>
    </row>
    <row r="31275" spans="1:13" x14ac:dyDescent="0.2">
      <c r="A31275" s="34" t="s">
        <v>132169</v>
      </c>
      <c r="B31275" s="34">
        <v>115</v>
      </c>
      <c r="C31275" s="34">
        <v>94</v>
      </c>
      <c r="D31275" s="34">
        <v>101</v>
      </c>
      <c r="E31275" s="34">
        <v>103</v>
      </c>
      <c r="F31275" s="34">
        <v>67</v>
      </c>
      <c r="G31275" s="34">
        <v>88</v>
      </c>
      <c r="H31275" s="34">
        <v>116</v>
      </c>
      <c r="I31275" s="34">
        <v>98</v>
      </c>
      <c r="J31275" s="34">
        <v>109</v>
      </c>
      <c r="K31275" s="34">
        <v>72</v>
      </c>
      <c r="L31275" s="34">
        <v>87</v>
      </c>
      <c r="M31275" s="34">
        <v>66</v>
      </c>
    </row>
    <row r="31276" spans="1:13" x14ac:dyDescent="0.2">
      <c r="A31276" s="34" t="s">
        <v>132170</v>
      </c>
      <c r="B31276" s="34">
        <v>96</v>
      </c>
      <c r="C31276" s="34">
        <v>145</v>
      </c>
      <c r="D31276" s="34">
        <v>125</v>
      </c>
      <c r="E31276" s="34">
        <v>138</v>
      </c>
      <c r="F31276" s="34">
        <v>147</v>
      </c>
      <c r="G31276" s="34">
        <v>90</v>
      </c>
      <c r="H31276" s="34">
        <v>135</v>
      </c>
      <c r="I31276" s="34">
        <v>121</v>
      </c>
      <c r="J31276" s="34">
        <v>134</v>
      </c>
      <c r="K31276" s="34">
        <v>71</v>
      </c>
      <c r="L31276" s="34">
        <v>125</v>
      </c>
      <c r="M31276" s="34">
        <v>101</v>
      </c>
    </row>
    <row r="31277" spans="1:13" x14ac:dyDescent="0.2">
      <c r="A31277" s="34" t="s">
        <v>132171</v>
      </c>
      <c r="B31277" s="34">
        <v>161</v>
      </c>
      <c r="C31277" s="34">
        <v>129</v>
      </c>
      <c r="D31277" s="34">
        <v>148</v>
      </c>
      <c r="E31277" s="34">
        <v>227</v>
      </c>
      <c r="F31277" s="34">
        <v>114</v>
      </c>
      <c r="G31277" s="34">
        <v>115</v>
      </c>
      <c r="H31277" s="34">
        <v>167</v>
      </c>
      <c r="I31277" s="34">
        <v>155</v>
      </c>
      <c r="J31277" s="34">
        <v>158</v>
      </c>
      <c r="K31277" s="34">
        <v>89</v>
      </c>
      <c r="L31277" s="34">
        <v>121</v>
      </c>
      <c r="M31277" s="34">
        <v>124</v>
      </c>
    </row>
    <row r="31278" spans="1:13" x14ac:dyDescent="0.2">
      <c r="A31278" s="34" t="s">
        <v>132172</v>
      </c>
      <c r="B31278" s="34">
        <v>132</v>
      </c>
      <c r="C31278" s="34">
        <v>147</v>
      </c>
      <c r="D31278" s="34">
        <v>147</v>
      </c>
      <c r="E31278" s="34">
        <v>115</v>
      </c>
      <c r="F31278" s="34">
        <v>103</v>
      </c>
      <c r="G31278" s="34">
        <v>121</v>
      </c>
      <c r="H31278" s="34">
        <v>144</v>
      </c>
      <c r="I31278" s="34">
        <v>109</v>
      </c>
      <c r="J31278" s="34">
        <v>124</v>
      </c>
      <c r="K31278" s="34">
        <v>83</v>
      </c>
      <c r="L31278" s="34">
        <v>134</v>
      </c>
      <c r="M31278" s="34">
        <v>80</v>
      </c>
    </row>
    <row r="31279" spans="1:13" x14ac:dyDescent="0.2">
      <c r="A31279" s="34" t="s">
        <v>132173</v>
      </c>
      <c r="B31279" s="34">
        <v>230</v>
      </c>
      <c r="C31279" s="34">
        <v>184</v>
      </c>
      <c r="D31279" s="34">
        <v>234</v>
      </c>
      <c r="E31279" s="34">
        <v>221</v>
      </c>
      <c r="F31279" s="34">
        <v>219</v>
      </c>
      <c r="G31279" s="34">
        <v>211</v>
      </c>
      <c r="H31279" s="34">
        <v>256</v>
      </c>
      <c r="I31279" s="34">
        <v>194</v>
      </c>
      <c r="J31279" s="34">
        <v>285</v>
      </c>
      <c r="K31279" s="34">
        <v>174</v>
      </c>
      <c r="L31279" s="34">
        <v>198</v>
      </c>
      <c r="M31279" s="34">
        <v>193</v>
      </c>
    </row>
    <row r="31280" spans="1:13" x14ac:dyDescent="0.2">
      <c r="A31280" s="34" t="s">
        <v>132174</v>
      </c>
      <c r="B31280" s="34">
        <v>315</v>
      </c>
      <c r="C31280" s="34">
        <v>399</v>
      </c>
      <c r="D31280" s="34">
        <v>419</v>
      </c>
      <c r="E31280" s="34">
        <v>415</v>
      </c>
      <c r="F31280" s="34">
        <v>396</v>
      </c>
      <c r="G31280" s="34">
        <v>323</v>
      </c>
      <c r="H31280" s="34">
        <v>382</v>
      </c>
      <c r="I31280" s="34">
        <v>378</v>
      </c>
      <c r="J31280" s="34">
        <v>387</v>
      </c>
      <c r="K31280" s="34">
        <v>288</v>
      </c>
      <c r="L31280" s="34">
        <v>348</v>
      </c>
      <c r="M31280" s="34">
        <v>277</v>
      </c>
    </row>
    <row r="31281" spans="1:13" x14ac:dyDescent="0.2">
      <c r="A31281" s="34" t="s">
        <v>132175</v>
      </c>
      <c r="B31281" s="34">
        <v>274</v>
      </c>
      <c r="C31281" s="34">
        <v>309</v>
      </c>
      <c r="D31281" s="34">
        <v>256</v>
      </c>
      <c r="E31281" s="34">
        <v>269</v>
      </c>
      <c r="F31281" s="34">
        <v>260</v>
      </c>
      <c r="G31281" s="34">
        <v>244</v>
      </c>
      <c r="H31281" s="34">
        <v>265</v>
      </c>
      <c r="I31281" s="34">
        <v>280</v>
      </c>
      <c r="J31281" s="34">
        <v>293</v>
      </c>
      <c r="K31281" s="34">
        <v>229</v>
      </c>
      <c r="L31281" s="34">
        <v>278</v>
      </c>
      <c r="M31281" s="34">
        <v>191</v>
      </c>
    </row>
    <row r="31282" spans="1:13" x14ac:dyDescent="0.2">
      <c r="A31282" s="34" t="s">
        <v>132176</v>
      </c>
      <c r="B31282" s="34">
        <v>610</v>
      </c>
      <c r="C31282" s="34">
        <v>640</v>
      </c>
      <c r="D31282" s="34">
        <v>812</v>
      </c>
      <c r="E31282" s="34">
        <v>689</v>
      </c>
      <c r="F31282" s="34">
        <v>662</v>
      </c>
      <c r="G31282" s="34">
        <v>636</v>
      </c>
      <c r="H31282" s="34">
        <v>753</v>
      </c>
      <c r="I31282" s="34">
        <v>616</v>
      </c>
      <c r="J31282" s="34">
        <v>805</v>
      </c>
      <c r="K31282" s="34">
        <v>579</v>
      </c>
      <c r="L31282" s="34">
        <v>679</v>
      </c>
      <c r="M31282" s="34">
        <v>495</v>
      </c>
    </row>
    <row r="31283" spans="1:13" x14ac:dyDescent="0.2">
      <c r="A31283" s="34" t="s">
        <v>132177</v>
      </c>
      <c r="B31283" s="34">
        <v>269</v>
      </c>
      <c r="C31283" s="34">
        <v>190</v>
      </c>
      <c r="D31283" s="34">
        <v>218</v>
      </c>
      <c r="E31283" s="34">
        <v>244</v>
      </c>
      <c r="F31283" s="34">
        <v>147</v>
      </c>
      <c r="G31283" s="34">
        <v>199</v>
      </c>
      <c r="H31283" s="34">
        <v>209</v>
      </c>
      <c r="I31283" s="34">
        <v>226</v>
      </c>
      <c r="J31283" s="34">
        <v>240</v>
      </c>
      <c r="K31283" s="34">
        <v>171</v>
      </c>
      <c r="L31283" s="34">
        <v>219</v>
      </c>
      <c r="M31283" s="34">
        <v>180</v>
      </c>
    </row>
    <row r="31284" spans="1:13" x14ac:dyDescent="0.2">
      <c r="A31284" s="34" t="s">
        <v>132178</v>
      </c>
      <c r="B31284" s="34">
        <v>100</v>
      </c>
      <c r="C31284" s="34">
        <v>113</v>
      </c>
      <c r="D31284" s="34">
        <v>92</v>
      </c>
      <c r="E31284" s="34">
        <v>93</v>
      </c>
      <c r="F31284" s="34">
        <v>100</v>
      </c>
      <c r="G31284" s="34">
        <v>110</v>
      </c>
      <c r="H31284" s="34">
        <v>116</v>
      </c>
      <c r="I31284" s="34">
        <v>107</v>
      </c>
      <c r="J31284" s="34">
        <v>129</v>
      </c>
      <c r="K31284" s="34">
        <v>92</v>
      </c>
      <c r="L31284" s="34">
        <v>103</v>
      </c>
      <c r="M31284" s="34">
        <v>107</v>
      </c>
    </row>
    <row r="31285" spans="1:13" x14ac:dyDescent="0.2">
      <c r="A31285" s="34" t="s">
        <v>132179</v>
      </c>
      <c r="B31285" s="34">
        <v>254</v>
      </c>
      <c r="C31285" s="34">
        <v>269</v>
      </c>
      <c r="D31285" s="34">
        <v>287</v>
      </c>
      <c r="E31285" s="34">
        <v>320</v>
      </c>
      <c r="F31285" s="34">
        <v>348</v>
      </c>
      <c r="G31285" s="34">
        <v>267</v>
      </c>
      <c r="H31285" s="34">
        <v>282</v>
      </c>
      <c r="I31285" s="34">
        <v>295</v>
      </c>
      <c r="J31285" s="34">
        <v>314</v>
      </c>
      <c r="K31285" s="34">
        <v>216</v>
      </c>
      <c r="L31285" s="34">
        <v>290</v>
      </c>
      <c r="M31285" s="34">
        <v>195</v>
      </c>
    </row>
    <row r="31286" spans="1:13" x14ac:dyDescent="0.2">
      <c r="A31286" s="34" t="s">
        <v>132180</v>
      </c>
      <c r="B31286" s="34">
        <v>148</v>
      </c>
      <c r="C31286" s="34">
        <v>189</v>
      </c>
      <c r="D31286" s="34">
        <v>161</v>
      </c>
      <c r="E31286" s="34">
        <v>211</v>
      </c>
      <c r="F31286" s="34">
        <v>143</v>
      </c>
      <c r="G31286" s="34">
        <v>149</v>
      </c>
      <c r="H31286" s="34">
        <v>188</v>
      </c>
      <c r="I31286" s="34">
        <v>148</v>
      </c>
      <c r="J31286" s="34">
        <v>160</v>
      </c>
      <c r="K31286" s="34">
        <v>143</v>
      </c>
      <c r="L31286" s="34">
        <v>149</v>
      </c>
      <c r="M31286" s="34">
        <v>116</v>
      </c>
    </row>
    <row r="31287" spans="1:13" x14ac:dyDescent="0.2">
      <c r="A31287" s="34" t="s">
        <v>132181</v>
      </c>
      <c r="B31287" s="34">
        <v>147</v>
      </c>
      <c r="C31287" s="34">
        <v>160</v>
      </c>
      <c r="D31287" s="34">
        <v>141</v>
      </c>
      <c r="E31287" s="34">
        <v>155</v>
      </c>
      <c r="F31287" s="34">
        <v>143</v>
      </c>
      <c r="G31287" s="34">
        <v>114</v>
      </c>
      <c r="H31287" s="34">
        <v>210</v>
      </c>
      <c r="I31287" s="34">
        <v>175</v>
      </c>
      <c r="J31287" s="34">
        <v>175</v>
      </c>
      <c r="K31287" s="34">
        <v>99</v>
      </c>
      <c r="L31287" s="34">
        <v>159</v>
      </c>
      <c r="M31287" s="34">
        <v>132</v>
      </c>
    </row>
    <row r="31288" spans="1:13" x14ac:dyDescent="0.2">
      <c r="A31288" s="34" t="s">
        <v>132182</v>
      </c>
      <c r="B31288" s="34">
        <v>171</v>
      </c>
      <c r="C31288" s="34">
        <v>158</v>
      </c>
      <c r="D31288" s="34">
        <v>167</v>
      </c>
      <c r="E31288" s="34">
        <v>158</v>
      </c>
      <c r="F31288" s="34">
        <v>118</v>
      </c>
      <c r="G31288" s="34">
        <v>151</v>
      </c>
      <c r="H31288" s="34">
        <v>143</v>
      </c>
      <c r="I31288" s="34">
        <v>157</v>
      </c>
      <c r="J31288" s="34">
        <v>182</v>
      </c>
      <c r="K31288" s="34">
        <v>132</v>
      </c>
      <c r="L31288" s="34">
        <v>204</v>
      </c>
      <c r="M31288" s="34">
        <v>137</v>
      </c>
    </row>
    <row r="31289" spans="1:13" x14ac:dyDescent="0.2">
      <c r="A31289" s="34" t="s">
        <v>132183</v>
      </c>
      <c r="B31289" s="34">
        <v>146</v>
      </c>
      <c r="C31289" s="34">
        <v>147</v>
      </c>
      <c r="D31289" s="34">
        <v>171</v>
      </c>
      <c r="E31289" s="34">
        <v>196</v>
      </c>
      <c r="F31289" s="34">
        <v>122</v>
      </c>
      <c r="G31289" s="34">
        <v>161</v>
      </c>
      <c r="H31289" s="34">
        <v>135</v>
      </c>
      <c r="I31289" s="34">
        <v>209</v>
      </c>
      <c r="J31289" s="34">
        <v>128</v>
      </c>
      <c r="K31289" s="34">
        <v>155</v>
      </c>
      <c r="L31289" s="34">
        <v>161</v>
      </c>
      <c r="M31289" s="34">
        <v>161</v>
      </c>
    </row>
    <row r="31290" spans="1:13" x14ac:dyDescent="0.2">
      <c r="A31290" s="34" t="s">
        <v>132184</v>
      </c>
      <c r="B31290" s="34">
        <v>77</v>
      </c>
      <c r="C31290" s="34">
        <v>71</v>
      </c>
      <c r="D31290" s="34">
        <v>128</v>
      </c>
      <c r="E31290" s="34">
        <v>97</v>
      </c>
      <c r="F31290" s="34">
        <v>111</v>
      </c>
      <c r="G31290" s="34">
        <v>88</v>
      </c>
      <c r="H31290" s="34">
        <v>92</v>
      </c>
      <c r="I31290" s="34">
        <v>129</v>
      </c>
      <c r="J31290" s="34">
        <v>125</v>
      </c>
      <c r="K31290" s="34">
        <v>82</v>
      </c>
      <c r="L31290" s="34">
        <v>131</v>
      </c>
      <c r="M31290" s="34">
        <v>78</v>
      </c>
    </row>
    <row r="31291" spans="1:13" x14ac:dyDescent="0.2">
      <c r="A31291" s="34" t="s">
        <v>132185</v>
      </c>
      <c r="B31291" s="34">
        <v>196</v>
      </c>
      <c r="C31291" s="34">
        <v>216</v>
      </c>
      <c r="D31291" s="34">
        <v>237</v>
      </c>
      <c r="E31291" s="34">
        <v>179</v>
      </c>
      <c r="F31291" s="34">
        <v>169</v>
      </c>
      <c r="G31291" s="34">
        <v>229</v>
      </c>
      <c r="H31291" s="34">
        <v>214</v>
      </c>
      <c r="I31291" s="34">
        <v>175</v>
      </c>
      <c r="J31291" s="34">
        <v>209</v>
      </c>
      <c r="K31291" s="34">
        <v>172</v>
      </c>
      <c r="L31291" s="34">
        <v>189</v>
      </c>
      <c r="M31291" s="34">
        <v>124</v>
      </c>
    </row>
    <row r="31292" spans="1:13" x14ac:dyDescent="0.2">
      <c r="A31292" s="34" t="s">
        <v>132186</v>
      </c>
      <c r="B31292" s="34">
        <v>271</v>
      </c>
      <c r="C31292" s="34">
        <v>236</v>
      </c>
      <c r="D31292" s="34">
        <v>299</v>
      </c>
      <c r="E31292" s="34">
        <v>312</v>
      </c>
      <c r="F31292" s="34">
        <v>277</v>
      </c>
      <c r="G31292" s="34">
        <v>220</v>
      </c>
      <c r="H31292" s="34">
        <v>350</v>
      </c>
      <c r="I31292" s="34">
        <v>274</v>
      </c>
      <c r="J31292" s="34">
        <v>331</v>
      </c>
      <c r="K31292" s="34">
        <v>186</v>
      </c>
      <c r="L31292" s="34">
        <v>352</v>
      </c>
      <c r="M31292" s="34">
        <v>248</v>
      </c>
    </row>
    <row r="31293" spans="1:13" x14ac:dyDescent="0.2">
      <c r="A31293" s="34" t="s">
        <v>132187</v>
      </c>
      <c r="B31293" s="34">
        <v>309</v>
      </c>
      <c r="C31293" s="34">
        <v>260</v>
      </c>
      <c r="D31293" s="34">
        <v>316</v>
      </c>
      <c r="E31293" s="34">
        <v>333</v>
      </c>
      <c r="F31293" s="34">
        <v>226</v>
      </c>
      <c r="G31293" s="34">
        <v>259</v>
      </c>
      <c r="H31293" s="34">
        <v>317</v>
      </c>
      <c r="I31293" s="34">
        <v>344</v>
      </c>
      <c r="J31293" s="34">
        <v>354</v>
      </c>
      <c r="K31293" s="34">
        <v>245</v>
      </c>
      <c r="L31293" s="34">
        <v>324</v>
      </c>
      <c r="M31293" s="34">
        <v>238</v>
      </c>
    </row>
    <row r="31294" spans="1:13" x14ac:dyDescent="0.2">
      <c r="A31294" s="34" t="s">
        <v>132188</v>
      </c>
      <c r="B31294" s="34">
        <v>95</v>
      </c>
      <c r="C31294" s="34">
        <v>87</v>
      </c>
      <c r="D31294" s="34">
        <v>97</v>
      </c>
      <c r="E31294" s="34">
        <v>77</v>
      </c>
      <c r="F31294" s="34">
        <v>50</v>
      </c>
      <c r="G31294" s="34">
        <v>121</v>
      </c>
      <c r="H31294" s="34">
        <v>76</v>
      </c>
      <c r="I31294" s="34">
        <v>91</v>
      </c>
      <c r="J31294" s="34">
        <v>81</v>
      </c>
      <c r="K31294" s="34">
        <v>77</v>
      </c>
      <c r="L31294" s="34">
        <v>90</v>
      </c>
      <c r="M31294" s="34">
        <v>99</v>
      </c>
    </row>
    <row r="31295" spans="1:13" x14ac:dyDescent="0.2">
      <c r="A31295" s="34" t="s">
        <v>132189</v>
      </c>
      <c r="B31295" s="34">
        <v>170</v>
      </c>
      <c r="C31295" s="34">
        <v>185</v>
      </c>
      <c r="D31295" s="34">
        <v>202</v>
      </c>
      <c r="E31295" s="34">
        <v>172</v>
      </c>
      <c r="F31295" s="34">
        <v>166</v>
      </c>
      <c r="G31295" s="34">
        <v>177</v>
      </c>
      <c r="H31295" s="34">
        <v>176</v>
      </c>
      <c r="I31295" s="34">
        <v>178</v>
      </c>
      <c r="J31295" s="34">
        <v>143</v>
      </c>
      <c r="K31295" s="34">
        <v>178</v>
      </c>
      <c r="L31295" s="34">
        <v>193</v>
      </c>
      <c r="M31295" s="34">
        <v>134</v>
      </c>
    </row>
    <row r="31296" spans="1:13" x14ac:dyDescent="0.2">
      <c r="A31296" s="34" t="s">
        <v>132190</v>
      </c>
      <c r="B31296" s="34">
        <v>79</v>
      </c>
      <c r="C31296" s="34">
        <v>137</v>
      </c>
      <c r="D31296" s="34">
        <v>145</v>
      </c>
      <c r="E31296" s="34">
        <v>89</v>
      </c>
      <c r="F31296" s="34">
        <v>88</v>
      </c>
      <c r="G31296" s="34">
        <v>94</v>
      </c>
      <c r="H31296" s="34">
        <v>123</v>
      </c>
      <c r="I31296" s="34">
        <v>84</v>
      </c>
      <c r="J31296" s="34">
        <v>118</v>
      </c>
      <c r="K31296" s="34">
        <v>106</v>
      </c>
      <c r="L31296" s="34">
        <v>117</v>
      </c>
      <c r="M31296" s="34">
        <v>93</v>
      </c>
    </row>
    <row r="31297" spans="1:13" x14ac:dyDescent="0.2">
      <c r="A31297" s="34" t="s">
        <v>132191</v>
      </c>
      <c r="B31297" s="34">
        <v>95</v>
      </c>
      <c r="C31297" s="34">
        <v>67</v>
      </c>
      <c r="D31297" s="34">
        <v>118</v>
      </c>
      <c r="E31297" s="34">
        <v>93</v>
      </c>
      <c r="F31297" s="34">
        <v>63</v>
      </c>
      <c r="G31297" s="34">
        <v>72</v>
      </c>
      <c r="H31297" s="34">
        <v>110</v>
      </c>
      <c r="I31297" s="34">
        <v>70</v>
      </c>
      <c r="J31297" s="34">
        <v>122</v>
      </c>
      <c r="K31297" s="34">
        <v>80</v>
      </c>
      <c r="L31297" s="34">
        <v>71</v>
      </c>
      <c r="M31297" s="34">
        <v>95</v>
      </c>
    </row>
    <row r="31298" spans="1:13" x14ac:dyDescent="0.2">
      <c r="A31298" s="34" t="s">
        <v>132192</v>
      </c>
      <c r="B31298" s="34">
        <v>119</v>
      </c>
      <c r="C31298" s="34">
        <v>145</v>
      </c>
      <c r="D31298" s="34">
        <v>168</v>
      </c>
      <c r="E31298" s="34">
        <v>227</v>
      </c>
      <c r="F31298" s="34">
        <v>117</v>
      </c>
      <c r="G31298" s="34">
        <v>164</v>
      </c>
      <c r="H31298" s="34">
        <v>160</v>
      </c>
      <c r="I31298" s="34">
        <v>170</v>
      </c>
      <c r="J31298" s="34">
        <v>117</v>
      </c>
      <c r="K31298" s="34">
        <v>148</v>
      </c>
      <c r="L31298" s="34">
        <v>161</v>
      </c>
      <c r="M31298" s="34">
        <v>103</v>
      </c>
    </row>
    <row r="31299" spans="1:13" x14ac:dyDescent="0.2">
      <c r="A31299" s="34" t="s">
        <v>132193</v>
      </c>
      <c r="B31299" s="34">
        <v>192</v>
      </c>
      <c r="C31299" s="34">
        <v>197</v>
      </c>
      <c r="D31299" s="34">
        <v>265</v>
      </c>
      <c r="E31299" s="34">
        <v>256</v>
      </c>
      <c r="F31299" s="34">
        <v>219</v>
      </c>
      <c r="G31299" s="34">
        <v>203</v>
      </c>
      <c r="H31299" s="34">
        <v>227</v>
      </c>
      <c r="I31299" s="34">
        <v>145</v>
      </c>
      <c r="J31299" s="34">
        <v>273</v>
      </c>
      <c r="K31299" s="34">
        <v>199</v>
      </c>
      <c r="L31299" s="34">
        <v>225</v>
      </c>
      <c r="M31299" s="34">
        <v>175</v>
      </c>
    </row>
    <row r="31300" spans="1:13" x14ac:dyDescent="0.2">
      <c r="A31300" s="34" t="s">
        <v>132194</v>
      </c>
      <c r="B31300" s="34">
        <v>96</v>
      </c>
      <c r="C31300" s="34">
        <v>108</v>
      </c>
      <c r="D31300" s="34">
        <v>91</v>
      </c>
      <c r="E31300" s="34">
        <v>95</v>
      </c>
      <c r="F31300" s="34">
        <v>88</v>
      </c>
      <c r="G31300" s="34">
        <v>106</v>
      </c>
      <c r="H31300" s="34">
        <v>129</v>
      </c>
      <c r="I31300" s="34">
        <v>96</v>
      </c>
      <c r="J31300" s="34">
        <v>149</v>
      </c>
      <c r="K31300" s="34">
        <v>83</v>
      </c>
      <c r="L31300" s="34">
        <v>113</v>
      </c>
      <c r="M31300" s="34">
        <v>82</v>
      </c>
    </row>
    <row r="31301" spans="1:13" x14ac:dyDescent="0.2">
      <c r="A31301" s="34" t="s">
        <v>132195</v>
      </c>
      <c r="B31301" s="34">
        <v>146</v>
      </c>
      <c r="C31301" s="34">
        <v>173</v>
      </c>
      <c r="D31301" s="34">
        <v>168</v>
      </c>
      <c r="E31301" s="34">
        <v>193</v>
      </c>
      <c r="F31301" s="34">
        <v>178</v>
      </c>
      <c r="G31301" s="34">
        <v>158</v>
      </c>
      <c r="H31301" s="34">
        <v>177</v>
      </c>
      <c r="I31301" s="34">
        <v>166</v>
      </c>
      <c r="J31301" s="34">
        <v>194</v>
      </c>
      <c r="K31301" s="34">
        <v>155</v>
      </c>
      <c r="L31301" s="34">
        <v>173</v>
      </c>
      <c r="M31301" s="34">
        <v>185</v>
      </c>
    </row>
    <row r="31302" spans="1:13" x14ac:dyDescent="0.2">
      <c r="A31302" s="34" t="s">
        <v>132196</v>
      </c>
      <c r="B31302" s="34">
        <v>456</v>
      </c>
      <c r="C31302" s="34">
        <v>377</v>
      </c>
      <c r="D31302" s="34">
        <v>412</v>
      </c>
      <c r="E31302" s="34">
        <v>363</v>
      </c>
      <c r="F31302" s="34">
        <v>343</v>
      </c>
      <c r="G31302" s="34">
        <v>367</v>
      </c>
      <c r="H31302" s="34">
        <v>494</v>
      </c>
      <c r="I31302" s="34">
        <v>354</v>
      </c>
      <c r="J31302" s="34">
        <v>398</v>
      </c>
      <c r="K31302" s="34">
        <v>312</v>
      </c>
      <c r="L31302" s="34">
        <v>496</v>
      </c>
      <c r="M31302" s="34">
        <v>314</v>
      </c>
    </row>
    <row r="31303" spans="1:13" x14ac:dyDescent="0.2">
      <c r="A31303" s="34" t="s">
        <v>132197</v>
      </c>
      <c r="B31303" s="34">
        <v>691</v>
      </c>
      <c r="C31303" s="34">
        <v>811</v>
      </c>
      <c r="D31303" s="34">
        <v>837</v>
      </c>
      <c r="E31303" s="34">
        <v>1021</v>
      </c>
      <c r="F31303" s="34">
        <v>808</v>
      </c>
      <c r="G31303" s="34">
        <v>750</v>
      </c>
      <c r="H31303" s="34">
        <v>912</v>
      </c>
      <c r="I31303" s="34">
        <v>911</v>
      </c>
      <c r="J31303" s="34">
        <v>899</v>
      </c>
      <c r="K31303" s="34">
        <v>704</v>
      </c>
      <c r="L31303" s="34">
        <v>831</v>
      </c>
      <c r="M31303" s="34">
        <v>653</v>
      </c>
    </row>
    <row r="31304" spans="1:13" x14ac:dyDescent="0.2">
      <c r="A31304" s="34" t="s">
        <v>132198</v>
      </c>
      <c r="B31304" s="34">
        <v>289</v>
      </c>
      <c r="C31304" s="34">
        <v>317</v>
      </c>
      <c r="D31304" s="34">
        <v>268</v>
      </c>
      <c r="E31304" s="34">
        <v>306</v>
      </c>
      <c r="F31304" s="34">
        <v>263</v>
      </c>
      <c r="G31304" s="34">
        <v>278</v>
      </c>
      <c r="H31304" s="34">
        <v>333</v>
      </c>
      <c r="I31304" s="34">
        <v>319</v>
      </c>
      <c r="J31304" s="34">
        <v>287</v>
      </c>
      <c r="K31304" s="34">
        <v>244</v>
      </c>
      <c r="L31304" s="34">
        <v>297</v>
      </c>
      <c r="M31304" s="34">
        <v>225</v>
      </c>
    </row>
    <row r="31305" spans="1:13" x14ac:dyDescent="0.2">
      <c r="A31305" s="34" t="s">
        <v>132199</v>
      </c>
      <c r="B31305" s="34">
        <v>427</v>
      </c>
      <c r="C31305" s="34">
        <v>388</v>
      </c>
      <c r="D31305" s="34">
        <v>425</v>
      </c>
      <c r="E31305" s="34">
        <v>450</v>
      </c>
      <c r="F31305" s="34">
        <v>357</v>
      </c>
      <c r="G31305" s="34">
        <v>395</v>
      </c>
      <c r="H31305" s="34">
        <v>370</v>
      </c>
      <c r="I31305" s="34">
        <v>389</v>
      </c>
      <c r="J31305" s="34">
        <v>467</v>
      </c>
      <c r="K31305" s="34">
        <v>348</v>
      </c>
      <c r="L31305" s="34">
        <v>413</v>
      </c>
      <c r="M31305" s="34">
        <v>333</v>
      </c>
    </row>
    <row r="31306" spans="1:13" x14ac:dyDescent="0.2">
      <c r="A31306" s="34" t="s">
        <v>132200</v>
      </c>
      <c r="B31306" s="34">
        <v>311</v>
      </c>
      <c r="C31306" s="34">
        <v>278</v>
      </c>
      <c r="D31306" s="34">
        <v>283</v>
      </c>
      <c r="E31306" s="34">
        <v>336</v>
      </c>
      <c r="F31306" s="34">
        <v>243</v>
      </c>
      <c r="G31306" s="34">
        <v>291</v>
      </c>
      <c r="H31306" s="34">
        <v>290</v>
      </c>
      <c r="I31306" s="34">
        <v>309</v>
      </c>
      <c r="J31306" s="34">
        <v>344</v>
      </c>
      <c r="K31306" s="34">
        <v>271</v>
      </c>
      <c r="L31306" s="34">
        <v>265</v>
      </c>
      <c r="M31306" s="34">
        <v>241</v>
      </c>
    </row>
    <row r="31307" spans="1:13" x14ac:dyDescent="0.2">
      <c r="A31307" s="34" t="s">
        <v>132201</v>
      </c>
      <c r="B31307" s="34">
        <v>158</v>
      </c>
      <c r="C31307" s="34">
        <v>170</v>
      </c>
      <c r="D31307" s="34">
        <v>168</v>
      </c>
      <c r="E31307" s="34">
        <v>163</v>
      </c>
      <c r="F31307" s="34">
        <v>161</v>
      </c>
      <c r="G31307" s="34">
        <v>168</v>
      </c>
      <c r="H31307" s="34">
        <v>208</v>
      </c>
      <c r="I31307" s="34">
        <v>200</v>
      </c>
      <c r="J31307" s="34">
        <v>189</v>
      </c>
      <c r="K31307" s="34">
        <v>123</v>
      </c>
      <c r="L31307" s="34">
        <v>183</v>
      </c>
      <c r="M31307" s="34">
        <v>129</v>
      </c>
    </row>
    <row r="31308" spans="1:13" x14ac:dyDescent="0.2">
      <c r="A31308" s="34" t="s">
        <v>132202</v>
      </c>
      <c r="B31308" s="34">
        <v>182</v>
      </c>
      <c r="C31308" s="34">
        <v>190</v>
      </c>
      <c r="D31308" s="34">
        <v>125</v>
      </c>
      <c r="E31308" s="34">
        <v>228</v>
      </c>
      <c r="F31308" s="34">
        <v>184</v>
      </c>
      <c r="G31308" s="34">
        <v>155</v>
      </c>
      <c r="H31308" s="34">
        <v>188</v>
      </c>
      <c r="I31308" s="34">
        <v>156</v>
      </c>
      <c r="J31308" s="34">
        <v>136</v>
      </c>
      <c r="K31308" s="34">
        <v>144</v>
      </c>
      <c r="L31308" s="34">
        <v>131</v>
      </c>
      <c r="M31308" s="34">
        <v>133</v>
      </c>
    </row>
    <row r="31309" spans="1:13" x14ac:dyDescent="0.2">
      <c r="A31309" s="34" t="s">
        <v>132203</v>
      </c>
      <c r="B31309" s="34">
        <v>172</v>
      </c>
      <c r="C31309" s="34">
        <v>219</v>
      </c>
      <c r="D31309" s="34">
        <v>232</v>
      </c>
      <c r="E31309" s="34">
        <v>247</v>
      </c>
      <c r="F31309" s="34">
        <v>221</v>
      </c>
      <c r="G31309" s="34">
        <v>215</v>
      </c>
      <c r="H31309" s="34">
        <v>199</v>
      </c>
      <c r="I31309" s="34">
        <v>218</v>
      </c>
      <c r="J31309" s="34">
        <v>229</v>
      </c>
      <c r="K31309" s="34">
        <v>186</v>
      </c>
      <c r="L31309" s="34">
        <v>171</v>
      </c>
      <c r="M31309" s="34">
        <v>147</v>
      </c>
    </row>
    <row r="31310" spans="1:13" x14ac:dyDescent="0.2">
      <c r="A31310" s="34" t="s">
        <v>132204</v>
      </c>
      <c r="B31310" s="34">
        <v>86</v>
      </c>
      <c r="C31310" s="34">
        <v>99</v>
      </c>
      <c r="D31310" s="34">
        <v>99</v>
      </c>
      <c r="E31310" s="34">
        <v>94</v>
      </c>
      <c r="F31310" s="34">
        <v>83</v>
      </c>
      <c r="G31310" s="34">
        <v>67</v>
      </c>
      <c r="H31310" s="34">
        <v>111</v>
      </c>
      <c r="I31310" s="34">
        <v>77</v>
      </c>
      <c r="J31310" s="34">
        <v>74</v>
      </c>
      <c r="K31310" s="34">
        <v>64</v>
      </c>
      <c r="L31310" s="34">
        <v>71</v>
      </c>
      <c r="M31310" s="34">
        <v>55</v>
      </c>
    </row>
    <row r="31311" spans="1:13" x14ac:dyDescent="0.2">
      <c r="A31311" s="34" t="s">
        <v>132205</v>
      </c>
      <c r="B31311" s="34">
        <v>99</v>
      </c>
      <c r="C31311" s="34">
        <v>163</v>
      </c>
      <c r="D31311" s="34">
        <v>157</v>
      </c>
      <c r="E31311" s="34">
        <v>176</v>
      </c>
      <c r="F31311" s="34">
        <v>147</v>
      </c>
      <c r="G31311" s="34">
        <v>135</v>
      </c>
      <c r="H31311" s="34">
        <v>125</v>
      </c>
      <c r="I31311" s="34">
        <v>146</v>
      </c>
      <c r="J31311" s="34">
        <v>99</v>
      </c>
      <c r="K31311" s="34">
        <v>128</v>
      </c>
      <c r="L31311" s="34">
        <v>123</v>
      </c>
      <c r="M31311" s="34">
        <v>104</v>
      </c>
    </row>
    <row r="31312" spans="1:13" x14ac:dyDescent="0.2">
      <c r="A31312" s="34" t="s">
        <v>132206</v>
      </c>
      <c r="B31312" s="34">
        <v>125</v>
      </c>
      <c r="C31312" s="34">
        <v>87</v>
      </c>
      <c r="D31312" s="34">
        <v>121</v>
      </c>
      <c r="E31312" s="34">
        <v>96</v>
      </c>
      <c r="F31312" s="34">
        <v>117</v>
      </c>
      <c r="G31312" s="34">
        <v>91</v>
      </c>
      <c r="H31312" s="34">
        <v>108</v>
      </c>
      <c r="I31312" s="34">
        <v>139</v>
      </c>
      <c r="J31312" s="34">
        <v>125</v>
      </c>
      <c r="K31312" s="34">
        <v>82</v>
      </c>
      <c r="L31312" s="34">
        <v>79</v>
      </c>
      <c r="M31312" s="34">
        <v>54</v>
      </c>
    </row>
    <row r="31313" spans="1:13" x14ac:dyDescent="0.2">
      <c r="A31313" s="34" t="s">
        <v>132207</v>
      </c>
      <c r="B31313" s="34">
        <v>155</v>
      </c>
      <c r="C31313" s="34">
        <v>133</v>
      </c>
      <c r="D31313" s="34">
        <v>182</v>
      </c>
      <c r="E31313" s="34">
        <v>152</v>
      </c>
      <c r="F31313" s="34">
        <v>152</v>
      </c>
      <c r="G31313" s="34">
        <v>128</v>
      </c>
      <c r="H31313" s="34">
        <v>189</v>
      </c>
      <c r="I31313" s="34">
        <v>151</v>
      </c>
      <c r="J31313" s="34">
        <v>160</v>
      </c>
      <c r="K31313" s="34">
        <v>167</v>
      </c>
      <c r="L31313" s="34">
        <v>154</v>
      </c>
      <c r="M31313" s="34">
        <v>140</v>
      </c>
    </row>
    <row r="31314" spans="1:13" x14ac:dyDescent="0.2">
      <c r="A31314" s="34" t="s">
        <v>132208</v>
      </c>
      <c r="B31314" s="34">
        <v>176</v>
      </c>
      <c r="C31314" s="34">
        <v>148</v>
      </c>
      <c r="D31314" s="34">
        <v>112</v>
      </c>
      <c r="E31314" s="34">
        <v>159</v>
      </c>
      <c r="F31314" s="34">
        <v>126</v>
      </c>
      <c r="G31314" s="34">
        <v>124</v>
      </c>
      <c r="H31314" s="34">
        <v>132</v>
      </c>
      <c r="I31314" s="34">
        <v>152</v>
      </c>
      <c r="J31314" s="34">
        <v>150</v>
      </c>
      <c r="K31314" s="34">
        <v>105</v>
      </c>
      <c r="L31314" s="34">
        <v>125</v>
      </c>
      <c r="M31314" s="34">
        <v>121</v>
      </c>
    </row>
    <row r="31315" spans="1:13" x14ac:dyDescent="0.2">
      <c r="A31315" s="34" t="s">
        <v>132209</v>
      </c>
      <c r="B31315" s="34">
        <v>135</v>
      </c>
      <c r="C31315" s="34">
        <v>139</v>
      </c>
      <c r="D31315" s="34">
        <v>131</v>
      </c>
      <c r="E31315" s="34">
        <v>120</v>
      </c>
      <c r="F31315" s="34">
        <v>128</v>
      </c>
      <c r="G31315" s="34">
        <v>127</v>
      </c>
      <c r="H31315" s="34">
        <v>122</v>
      </c>
      <c r="I31315" s="34">
        <v>128</v>
      </c>
      <c r="J31315" s="34">
        <v>170</v>
      </c>
      <c r="K31315" s="34">
        <v>96</v>
      </c>
      <c r="L31315" s="34">
        <v>140</v>
      </c>
      <c r="M31315" s="34">
        <v>89</v>
      </c>
    </row>
    <row r="31316" spans="1:13" x14ac:dyDescent="0.2">
      <c r="A31316" s="34" t="s">
        <v>132210</v>
      </c>
      <c r="B31316" s="34">
        <v>202</v>
      </c>
      <c r="C31316" s="34">
        <v>212</v>
      </c>
      <c r="D31316" s="34">
        <v>157</v>
      </c>
      <c r="E31316" s="34">
        <v>211</v>
      </c>
      <c r="F31316" s="34">
        <v>207</v>
      </c>
      <c r="G31316" s="34">
        <v>195</v>
      </c>
      <c r="H31316" s="34">
        <v>210</v>
      </c>
      <c r="I31316" s="34">
        <v>195</v>
      </c>
      <c r="J31316" s="34">
        <v>190</v>
      </c>
      <c r="K31316" s="34">
        <v>183</v>
      </c>
      <c r="L31316" s="34">
        <v>218</v>
      </c>
      <c r="M31316" s="34">
        <v>191</v>
      </c>
    </row>
    <row r="31317" spans="1:13" x14ac:dyDescent="0.2">
      <c r="A31317" s="34" t="s">
        <v>132211</v>
      </c>
      <c r="B31317" s="34">
        <v>307</v>
      </c>
      <c r="C31317" s="34">
        <v>212</v>
      </c>
      <c r="D31317" s="34">
        <v>287</v>
      </c>
      <c r="E31317" s="34">
        <v>271</v>
      </c>
      <c r="F31317" s="34">
        <v>270</v>
      </c>
      <c r="G31317" s="34">
        <v>203</v>
      </c>
      <c r="H31317" s="34">
        <v>322</v>
      </c>
      <c r="I31317" s="34">
        <v>202</v>
      </c>
      <c r="J31317" s="34">
        <v>292</v>
      </c>
      <c r="K31317" s="34">
        <v>179</v>
      </c>
      <c r="L31317" s="34">
        <v>330</v>
      </c>
      <c r="M31317" s="34">
        <v>192</v>
      </c>
    </row>
    <row r="31318" spans="1:13" x14ac:dyDescent="0.2">
      <c r="A31318" s="34" t="s">
        <v>132212</v>
      </c>
      <c r="B31318" s="34">
        <v>77</v>
      </c>
      <c r="C31318" s="34">
        <v>65</v>
      </c>
      <c r="D31318" s="34">
        <v>71</v>
      </c>
      <c r="E31318" s="34">
        <v>71</v>
      </c>
      <c r="F31318" s="34">
        <v>38</v>
      </c>
      <c r="G31318" s="34">
        <v>95</v>
      </c>
      <c r="H31318" s="34">
        <v>58</v>
      </c>
      <c r="I31318" s="34">
        <v>83</v>
      </c>
      <c r="J31318" s="34">
        <v>52</v>
      </c>
      <c r="K31318" s="34">
        <v>51</v>
      </c>
      <c r="L31318" s="34">
        <v>83</v>
      </c>
      <c r="M31318" s="34">
        <v>71</v>
      </c>
    </row>
    <row r="31319" spans="1:13" x14ac:dyDescent="0.2">
      <c r="A31319" s="34" t="s">
        <v>132213</v>
      </c>
      <c r="B31319" s="34">
        <v>160</v>
      </c>
      <c r="C31319" s="34">
        <v>126</v>
      </c>
      <c r="D31319" s="34">
        <v>185</v>
      </c>
      <c r="E31319" s="34">
        <v>143</v>
      </c>
      <c r="F31319" s="34">
        <v>155</v>
      </c>
      <c r="G31319" s="34">
        <v>135</v>
      </c>
      <c r="H31319" s="34">
        <v>176</v>
      </c>
      <c r="I31319" s="34">
        <v>125</v>
      </c>
      <c r="J31319" s="34">
        <v>221</v>
      </c>
      <c r="K31319" s="34">
        <v>116</v>
      </c>
      <c r="L31319" s="34">
        <v>147</v>
      </c>
      <c r="M31319" s="34">
        <v>85</v>
      </c>
    </row>
    <row r="31320" spans="1:13" x14ac:dyDescent="0.2">
      <c r="A31320" s="34" t="s">
        <v>132214</v>
      </c>
      <c r="B31320" s="34">
        <v>201</v>
      </c>
      <c r="C31320" s="34">
        <v>229</v>
      </c>
      <c r="D31320" s="34">
        <v>284</v>
      </c>
      <c r="E31320" s="34">
        <v>199</v>
      </c>
      <c r="F31320" s="34">
        <v>192</v>
      </c>
      <c r="G31320" s="34">
        <v>216</v>
      </c>
      <c r="H31320" s="34">
        <v>224</v>
      </c>
      <c r="I31320" s="34">
        <v>181</v>
      </c>
      <c r="J31320" s="34">
        <v>197</v>
      </c>
      <c r="K31320" s="34">
        <v>189</v>
      </c>
      <c r="L31320" s="34">
        <v>193</v>
      </c>
      <c r="M31320" s="34">
        <v>150</v>
      </c>
    </row>
    <row r="31321" spans="1:13" x14ac:dyDescent="0.2">
      <c r="A31321" s="34" t="s">
        <v>132215</v>
      </c>
      <c r="B31321" s="34">
        <v>282</v>
      </c>
      <c r="C31321" s="34">
        <v>339</v>
      </c>
      <c r="D31321" s="34">
        <v>374</v>
      </c>
      <c r="E31321" s="34">
        <v>430</v>
      </c>
      <c r="F31321" s="34">
        <v>293</v>
      </c>
      <c r="G31321" s="34">
        <v>364</v>
      </c>
      <c r="H31321" s="34">
        <v>316</v>
      </c>
      <c r="I31321" s="34">
        <v>335</v>
      </c>
      <c r="J31321" s="34">
        <v>365</v>
      </c>
      <c r="K31321" s="34">
        <v>377</v>
      </c>
      <c r="L31321" s="34">
        <v>403</v>
      </c>
      <c r="M31321" s="34">
        <v>323</v>
      </c>
    </row>
    <row r="31322" spans="1:13" x14ac:dyDescent="0.2">
      <c r="A31322" s="34" t="s">
        <v>132216</v>
      </c>
      <c r="B31322" s="34">
        <v>272</v>
      </c>
      <c r="C31322" s="34">
        <v>270</v>
      </c>
      <c r="D31322" s="34">
        <v>295</v>
      </c>
      <c r="E31322" s="34">
        <v>309</v>
      </c>
      <c r="F31322" s="34">
        <v>243</v>
      </c>
      <c r="G31322" s="34">
        <v>295</v>
      </c>
      <c r="H31322" s="34">
        <v>387</v>
      </c>
      <c r="I31322" s="34">
        <v>281</v>
      </c>
      <c r="J31322" s="34">
        <v>329</v>
      </c>
      <c r="K31322" s="34">
        <v>279</v>
      </c>
      <c r="L31322" s="34">
        <v>255</v>
      </c>
      <c r="M31322" s="34">
        <v>218</v>
      </c>
    </row>
    <row r="31323" spans="1:13" x14ac:dyDescent="0.2">
      <c r="A31323" s="34" t="s">
        <v>132217</v>
      </c>
      <c r="B31323" s="34">
        <v>339</v>
      </c>
      <c r="C31323" s="34">
        <v>462</v>
      </c>
      <c r="D31323" s="34">
        <v>373</v>
      </c>
      <c r="E31323" s="34">
        <v>450</v>
      </c>
      <c r="F31323" s="34">
        <v>393</v>
      </c>
      <c r="G31323" s="34">
        <v>354</v>
      </c>
      <c r="H31323" s="34">
        <v>411</v>
      </c>
      <c r="I31323" s="34">
        <v>394</v>
      </c>
      <c r="J31323" s="34">
        <v>424</v>
      </c>
      <c r="K31323" s="34">
        <v>321</v>
      </c>
      <c r="L31323" s="34">
        <v>403</v>
      </c>
      <c r="M31323" s="34">
        <v>281</v>
      </c>
    </row>
    <row r="31324" spans="1:13" x14ac:dyDescent="0.2">
      <c r="A31324" s="34" t="s">
        <v>132218</v>
      </c>
      <c r="B31324" s="34">
        <v>592</v>
      </c>
      <c r="C31324" s="34">
        <v>875</v>
      </c>
      <c r="D31324" s="34">
        <v>699</v>
      </c>
      <c r="E31324" s="34">
        <v>788</v>
      </c>
      <c r="F31324" s="34">
        <v>571</v>
      </c>
      <c r="G31324" s="34">
        <v>779</v>
      </c>
      <c r="H31324" s="34">
        <v>624</v>
      </c>
      <c r="I31324" s="34">
        <v>909</v>
      </c>
      <c r="J31324" s="34">
        <v>560</v>
      </c>
      <c r="K31324" s="34">
        <v>709</v>
      </c>
      <c r="L31324" s="34">
        <v>603</v>
      </c>
      <c r="M31324" s="34">
        <v>636</v>
      </c>
    </row>
    <row r="31325" spans="1:13" x14ac:dyDescent="0.2">
      <c r="A31325" s="34" t="s">
        <v>132219</v>
      </c>
      <c r="B31325" s="34">
        <v>325</v>
      </c>
      <c r="C31325" s="34">
        <v>320</v>
      </c>
      <c r="D31325" s="34">
        <v>349</v>
      </c>
      <c r="E31325" s="34">
        <v>349</v>
      </c>
      <c r="F31325" s="34">
        <v>276</v>
      </c>
      <c r="G31325" s="34">
        <v>318</v>
      </c>
      <c r="H31325" s="34">
        <v>354</v>
      </c>
      <c r="I31325" s="34">
        <v>326</v>
      </c>
      <c r="J31325" s="34">
        <v>361</v>
      </c>
      <c r="K31325" s="34">
        <v>266</v>
      </c>
      <c r="L31325" s="34">
        <v>282</v>
      </c>
      <c r="M31325" s="34">
        <v>274</v>
      </c>
    </row>
    <row r="31326" spans="1:13" x14ac:dyDescent="0.2">
      <c r="A31326" s="34" t="s">
        <v>132220</v>
      </c>
      <c r="B31326" s="34">
        <v>265</v>
      </c>
      <c r="C31326" s="34">
        <v>251</v>
      </c>
      <c r="D31326" s="34">
        <v>292</v>
      </c>
      <c r="E31326" s="34">
        <v>262</v>
      </c>
      <c r="F31326" s="34">
        <v>274</v>
      </c>
      <c r="G31326" s="34">
        <v>217</v>
      </c>
      <c r="H31326" s="34">
        <v>322</v>
      </c>
      <c r="I31326" s="34">
        <v>254</v>
      </c>
      <c r="J31326" s="34">
        <v>300</v>
      </c>
      <c r="K31326" s="34">
        <v>204</v>
      </c>
      <c r="L31326" s="34">
        <v>276</v>
      </c>
      <c r="M31326" s="34">
        <v>192</v>
      </c>
    </row>
    <row r="31327" spans="1:13" x14ac:dyDescent="0.2">
      <c r="A31327" s="34" t="s">
        <v>132221</v>
      </c>
      <c r="B31327" s="34">
        <v>324</v>
      </c>
      <c r="C31327" s="34">
        <v>333</v>
      </c>
      <c r="D31327" s="34">
        <v>367</v>
      </c>
      <c r="E31327" s="34">
        <v>394</v>
      </c>
      <c r="F31327" s="34">
        <v>347</v>
      </c>
      <c r="G31327" s="34">
        <v>337</v>
      </c>
      <c r="H31327" s="34">
        <v>422</v>
      </c>
      <c r="I31327" s="34">
        <v>401</v>
      </c>
      <c r="J31327" s="34">
        <v>434</v>
      </c>
      <c r="K31327" s="34">
        <v>232</v>
      </c>
      <c r="L31327" s="34">
        <v>379</v>
      </c>
      <c r="M31327" s="34">
        <v>276</v>
      </c>
    </row>
    <row r="31328" spans="1:13" x14ac:dyDescent="0.2">
      <c r="A31328" s="34" t="s">
        <v>132222</v>
      </c>
      <c r="B31328" s="34">
        <v>242</v>
      </c>
      <c r="C31328" s="34">
        <v>238</v>
      </c>
      <c r="D31328" s="34">
        <v>250</v>
      </c>
      <c r="E31328" s="34">
        <v>284</v>
      </c>
      <c r="F31328" s="34">
        <v>196</v>
      </c>
      <c r="G31328" s="34">
        <v>214</v>
      </c>
      <c r="H31328" s="34">
        <v>283</v>
      </c>
      <c r="I31328" s="34">
        <v>271</v>
      </c>
      <c r="J31328" s="34">
        <v>210</v>
      </c>
      <c r="K31328" s="34">
        <v>236</v>
      </c>
      <c r="L31328" s="34">
        <v>230</v>
      </c>
      <c r="M31328" s="34">
        <v>232</v>
      </c>
    </row>
    <row r="31329" spans="1:13" x14ac:dyDescent="0.2">
      <c r="A31329" s="34" t="s">
        <v>132223</v>
      </c>
      <c r="B31329" s="34">
        <v>133</v>
      </c>
      <c r="C31329" s="34">
        <v>220</v>
      </c>
      <c r="D31329" s="34">
        <v>191</v>
      </c>
      <c r="E31329" s="34">
        <v>230</v>
      </c>
      <c r="F31329" s="34">
        <v>164</v>
      </c>
      <c r="G31329" s="34">
        <v>188</v>
      </c>
      <c r="H31329" s="34">
        <v>232</v>
      </c>
      <c r="I31329" s="34">
        <v>220</v>
      </c>
      <c r="J31329" s="34">
        <v>209</v>
      </c>
      <c r="K31329" s="34">
        <v>154</v>
      </c>
      <c r="L31329" s="34">
        <v>222</v>
      </c>
      <c r="M31329" s="34">
        <v>170</v>
      </c>
    </row>
    <row r="31330" spans="1:13" x14ac:dyDescent="0.2">
      <c r="A31330" s="34" t="s">
        <v>132224</v>
      </c>
      <c r="B31330" s="34">
        <v>137</v>
      </c>
      <c r="C31330" s="34">
        <v>185</v>
      </c>
      <c r="D31330" s="34">
        <v>193</v>
      </c>
      <c r="E31330" s="34">
        <v>190</v>
      </c>
      <c r="F31330" s="34">
        <v>184</v>
      </c>
      <c r="G31330" s="34">
        <v>181</v>
      </c>
      <c r="H31330" s="34">
        <v>194</v>
      </c>
      <c r="I31330" s="34">
        <v>172</v>
      </c>
      <c r="J31330" s="34">
        <v>208</v>
      </c>
      <c r="K31330" s="34">
        <v>121</v>
      </c>
      <c r="L31330" s="34">
        <v>195</v>
      </c>
      <c r="M31330" s="34">
        <v>124</v>
      </c>
    </row>
    <row r="31331" spans="1:13" x14ac:dyDescent="0.2">
      <c r="A31331" s="34" t="s">
        <v>132225</v>
      </c>
      <c r="B31331" s="34">
        <v>133</v>
      </c>
      <c r="C31331" s="34">
        <v>157</v>
      </c>
      <c r="D31331" s="34">
        <v>137</v>
      </c>
      <c r="E31331" s="34">
        <v>153</v>
      </c>
      <c r="F31331" s="34">
        <v>161</v>
      </c>
      <c r="G31331" s="34">
        <v>150</v>
      </c>
      <c r="H31331" s="34">
        <v>179</v>
      </c>
      <c r="I31331" s="34">
        <v>162</v>
      </c>
      <c r="J31331" s="34">
        <v>116</v>
      </c>
      <c r="K31331" s="34">
        <v>120</v>
      </c>
      <c r="L31331" s="34">
        <v>129</v>
      </c>
      <c r="M31331" s="34">
        <v>118</v>
      </c>
    </row>
    <row r="31332" spans="1:13" x14ac:dyDescent="0.2">
      <c r="A31332" s="34" t="s">
        <v>132226</v>
      </c>
      <c r="B31332" s="34">
        <v>301</v>
      </c>
      <c r="C31332" s="34">
        <v>258</v>
      </c>
      <c r="D31332" s="34">
        <v>299</v>
      </c>
      <c r="E31332" s="34">
        <v>263</v>
      </c>
      <c r="F31332" s="34">
        <v>252</v>
      </c>
      <c r="G31332" s="34">
        <v>228</v>
      </c>
      <c r="H31332" s="34">
        <v>274</v>
      </c>
      <c r="I31332" s="34">
        <v>274</v>
      </c>
      <c r="J31332" s="34">
        <v>288</v>
      </c>
      <c r="K31332" s="34">
        <v>220</v>
      </c>
      <c r="L31332" s="34">
        <v>236</v>
      </c>
      <c r="M31332" s="34">
        <v>215</v>
      </c>
    </row>
    <row r="31333" spans="1:13" x14ac:dyDescent="0.2">
      <c r="A31333" s="34" t="s">
        <v>132227</v>
      </c>
      <c r="B31333" s="34">
        <v>110</v>
      </c>
      <c r="C31333" s="34">
        <v>180</v>
      </c>
      <c r="D31333" s="34">
        <v>178</v>
      </c>
      <c r="E31333" s="34">
        <v>154</v>
      </c>
      <c r="F31333" s="34">
        <v>90</v>
      </c>
      <c r="G31333" s="34">
        <v>140</v>
      </c>
      <c r="H31333" s="34">
        <v>191</v>
      </c>
      <c r="I31333" s="34">
        <v>167</v>
      </c>
      <c r="J31333" s="34">
        <v>158</v>
      </c>
      <c r="K31333" s="34">
        <v>113</v>
      </c>
      <c r="L31333" s="34">
        <v>148</v>
      </c>
      <c r="M31333" s="34">
        <v>130</v>
      </c>
    </row>
    <row r="31334" spans="1:13" x14ac:dyDescent="0.2">
      <c r="A31334" s="34" t="s">
        <v>132228</v>
      </c>
      <c r="B31334" s="34">
        <v>154</v>
      </c>
      <c r="C31334" s="34">
        <v>188</v>
      </c>
      <c r="D31334" s="34">
        <v>193</v>
      </c>
      <c r="E31334" s="34">
        <v>201</v>
      </c>
      <c r="F31334" s="34">
        <v>147</v>
      </c>
      <c r="G31334" s="34">
        <v>236</v>
      </c>
      <c r="H31334" s="34">
        <v>230</v>
      </c>
      <c r="I31334" s="34">
        <v>191</v>
      </c>
      <c r="J31334" s="34">
        <v>163</v>
      </c>
      <c r="K31334" s="34">
        <v>170</v>
      </c>
      <c r="L31334" s="34">
        <v>168</v>
      </c>
      <c r="M31334" s="34">
        <v>182</v>
      </c>
    </row>
    <row r="31335" spans="1:13" x14ac:dyDescent="0.2">
      <c r="A31335" s="34" t="s">
        <v>132229</v>
      </c>
      <c r="B31335" s="34">
        <v>422</v>
      </c>
      <c r="C31335" s="34">
        <v>463</v>
      </c>
      <c r="D31335" s="34">
        <v>426</v>
      </c>
      <c r="E31335" s="34">
        <v>505</v>
      </c>
      <c r="F31335" s="34">
        <v>394</v>
      </c>
      <c r="G31335" s="34">
        <v>410</v>
      </c>
      <c r="H31335" s="34">
        <v>605</v>
      </c>
      <c r="I31335" s="34">
        <v>426</v>
      </c>
      <c r="J31335" s="34">
        <v>471</v>
      </c>
      <c r="K31335" s="34">
        <v>336</v>
      </c>
      <c r="L31335" s="34">
        <v>440</v>
      </c>
      <c r="M31335" s="34">
        <v>320</v>
      </c>
    </row>
    <row r="31336" spans="1:13" x14ac:dyDescent="0.2">
      <c r="A31336" s="34" t="s">
        <v>132230</v>
      </c>
      <c r="B31336" s="34">
        <v>198</v>
      </c>
      <c r="C31336" s="34">
        <v>121</v>
      </c>
      <c r="D31336" s="34">
        <v>123</v>
      </c>
      <c r="E31336" s="34">
        <v>177</v>
      </c>
      <c r="F31336" s="34">
        <v>140</v>
      </c>
      <c r="G31336" s="34">
        <v>111</v>
      </c>
      <c r="H31336" s="34">
        <v>165</v>
      </c>
      <c r="I31336" s="34">
        <v>151</v>
      </c>
      <c r="J31336" s="34">
        <v>134</v>
      </c>
      <c r="K31336" s="34">
        <v>107</v>
      </c>
      <c r="L31336" s="34">
        <v>124</v>
      </c>
      <c r="M31336" s="34">
        <v>99</v>
      </c>
    </row>
    <row r="31337" spans="1:13" x14ac:dyDescent="0.2">
      <c r="A31337" s="34" t="s">
        <v>132231</v>
      </c>
      <c r="B31337" s="34">
        <v>332</v>
      </c>
      <c r="C31337" s="34">
        <v>361</v>
      </c>
      <c r="D31337" s="34">
        <v>429</v>
      </c>
      <c r="E31337" s="34">
        <v>349</v>
      </c>
      <c r="F31337" s="34">
        <v>375</v>
      </c>
      <c r="G31337" s="34">
        <v>316</v>
      </c>
      <c r="H31337" s="34">
        <v>479</v>
      </c>
      <c r="I31337" s="34">
        <v>402</v>
      </c>
      <c r="J31337" s="34">
        <v>482</v>
      </c>
      <c r="K31337" s="34">
        <v>330</v>
      </c>
      <c r="L31337" s="34">
        <v>411</v>
      </c>
      <c r="M31337" s="34">
        <v>261</v>
      </c>
    </row>
    <row r="31338" spans="1:13" x14ac:dyDescent="0.2">
      <c r="A31338" s="34" t="s">
        <v>132232</v>
      </c>
      <c r="B31338" s="34">
        <v>104</v>
      </c>
      <c r="C31338" s="34">
        <v>123</v>
      </c>
      <c r="D31338" s="34">
        <v>96</v>
      </c>
      <c r="E31338" s="34">
        <v>171</v>
      </c>
      <c r="F31338" s="34">
        <v>112</v>
      </c>
      <c r="G31338" s="34">
        <v>110</v>
      </c>
      <c r="H31338" s="34">
        <v>131</v>
      </c>
      <c r="I31338" s="34">
        <v>148</v>
      </c>
      <c r="J31338" s="34">
        <v>123</v>
      </c>
      <c r="K31338" s="34">
        <v>127</v>
      </c>
      <c r="L31338" s="34">
        <v>110</v>
      </c>
      <c r="M31338" s="34">
        <v>106</v>
      </c>
    </row>
    <row r="31339" spans="1:13" x14ac:dyDescent="0.2">
      <c r="A31339" s="34" t="s">
        <v>132233</v>
      </c>
      <c r="B31339" s="34">
        <v>351</v>
      </c>
      <c r="C31339" s="34">
        <v>360</v>
      </c>
      <c r="D31339" s="34">
        <v>485</v>
      </c>
      <c r="E31339" s="34">
        <v>419</v>
      </c>
      <c r="F31339" s="34">
        <v>370</v>
      </c>
      <c r="G31339" s="34">
        <v>391</v>
      </c>
      <c r="H31339" s="34">
        <v>447</v>
      </c>
      <c r="I31339" s="34">
        <v>393</v>
      </c>
      <c r="J31339" s="34">
        <v>358</v>
      </c>
      <c r="K31339" s="34">
        <v>318</v>
      </c>
      <c r="L31339" s="34">
        <v>373</v>
      </c>
      <c r="M31339" s="34">
        <v>281</v>
      </c>
    </row>
    <row r="31340" spans="1:13" x14ac:dyDescent="0.2">
      <c r="A31340" s="34" t="s">
        <v>132234</v>
      </c>
      <c r="B31340" s="34">
        <v>257</v>
      </c>
      <c r="C31340" s="34">
        <v>380</v>
      </c>
      <c r="D31340" s="34">
        <v>283</v>
      </c>
      <c r="E31340" s="34">
        <v>355</v>
      </c>
      <c r="F31340" s="34">
        <v>255</v>
      </c>
      <c r="G31340" s="34">
        <v>326</v>
      </c>
      <c r="H31340" s="34">
        <v>315</v>
      </c>
      <c r="I31340" s="34">
        <v>315</v>
      </c>
      <c r="J31340" s="34">
        <v>313</v>
      </c>
      <c r="K31340" s="34">
        <v>305</v>
      </c>
      <c r="L31340" s="34">
        <v>291</v>
      </c>
      <c r="M31340" s="34">
        <v>246</v>
      </c>
    </row>
    <row r="31341" spans="1:13" x14ac:dyDescent="0.2">
      <c r="A31341" s="34" t="s">
        <v>132235</v>
      </c>
      <c r="B31341" s="34">
        <v>482</v>
      </c>
      <c r="C31341" s="34">
        <v>475</v>
      </c>
      <c r="D31341" s="34">
        <v>488</v>
      </c>
      <c r="E31341" s="34">
        <v>481</v>
      </c>
      <c r="F31341" s="34">
        <v>399</v>
      </c>
      <c r="G31341" s="34">
        <v>422</v>
      </c>
      <c r="H31341" s="34">
        <v>505</v>
      </c>
      <c r="I31341" s="34">
        <v>528</v>
      </c>
      <c r="J31341" s="34">
        <v>531</v>
      </c>
      <c r="K31341" s="34">
        <v>425</v>
      </c>
      <c r="L31341" s="34">
        <v>557</v>
      </c>
      <c r="M31341" s="34">
        <v>355</v>
      </c>
    </row>
    <row r="31342" spans="1:13" x14ac:dyDescent="0.2">
      <c r="A31342" s="34" t="s">
        <v>132236</v>
      </c>
      <c r="B31342" s="34">
        <v>309</v>
      </c>
      <c r="C31342" s="34">
        <v>297</v>
      </c>
      <c r="D31342" s="34">
        <v>271</v>
      </c>
      <c r="E31342" s="34">
        <v>393</v>
      </c>
      <c r="F31342" s="34">
        <v>264</v>
      </c>
      <c r="G31342" s="34">
        <v>340</v>
      </c>
      <c r="H31342" s="34">
        <v>315</v>
      </c>
      <c r="I31342" s="34">
        <v>308</v>
      </c>
      <c r="J31342" s="34">
        <v>329</v>
      </c>
      <c r="K31342" s="34">
        <v>312</v>
      </c>
      <c r="L31342" s="34">
        <v>310</v>
      </c>
      <c r="M31342" s="34">
        <v>289</v>
      </c>
    </row>
    <row r="31343" spans="1:13" x14ac:dyDescent="0.2">
      <c r="A31343" s="34" t="s">
        <v>132237</v>
      </c>
      <c r="B31343" s="34">
        <v>424</v>
      </c>
      <c r="C31343" s="34">
        <v>488</v>
      </c>
      <c r="D31343" s="34">
        <v>573</v>
      </c>
      <c r="E31343" s="34">
        <v>553</v>
      </c>
      <c r="F31343" s="34">
        <v>484</v>
      </c>
      <c r="G31343" s="34">
        <v>546</v>
      </c>
      <c r="H31343" s="34">
        <v>518</v>
      </c>
      <c r="I31343" s="34">
        <v>497</v>
      </c>
      <c r="J31343" s="34">
        <v>500</v>
      </c>
      <c r="K31343" s="34">
        <v>461</v>
      </c>
      <c r="L31343" s="34">
        <v>568</v>
      </c>
      <c r="M31343" s="34">
        <v>429</v>
      </c>
    </row>
    <row r="31344" spans="1:13" x14ac:dyDescent="0.2">
      <c r="A31344" s="34" t="s">
        <v>132238</v>
      </c>
      <c r="B31344" s="34">
        <v>288</v>
      </c>
      <c r="C31344" s="34">
        <v>340</v>
      </c>
      <c r="D31344" s="34">
        <v>341</v>
      </c>
      <c r="E31344" s="34">
        <v>380</v>
      </c>
      <c r="F31344" s="34">
        <v>311</v>
      </c>
      <c r="G31344" s="34">
        <v>260</v>
      </c>
      <c r="H31344" s="34">
        <v>368</v>
      </c>
      <c r="I31344" s="34">
        <v>283</v>
      </c>
      <c r="J31344" s="34">
        <v>317</v>
      </c>
      <c r="K31344" s="34">
        <v>300</v>
      </c>
      <c r="L31344" s="34">
        <v>362</v>
      </c>
      <c r="M31344" s="34">
        <v>243</v>
      </c>
    </row>
    <row r="31345" spans="1:13" x14ac:dyDescent="0.2">
      <c r="A31345" s="34" t="s">
        <v>132239</v>
      </c>
      <c r="B31345" s="34">
        <v>429</v>
      </c>
      <c r="C31345" s="34">
        <v>570</v>
      </c>
      <c r="D31345" s="34">
        <v>411</v>
      </c>
      <c r="E31345" s="34">
        <v>574</v>
      </c>
      <c r="F31345" s="34">
        <v>428</v>
      </c>
      <c r="G31345" s="34">
        <v>598</v>
      </c>
      <c r="H31345" s="34">
        <v>529</v>
      </c>
      <c r="I31345" s="34">
        <v>590</v>
      </c>
      <c r="J31345" s="34">
        <v>544</v>
      </c>
      <c r="K31345" s="34">
        <v>462</v>
      </c>
      <c r="L31345" s="34">
        <v>463</v>
      </c>
      <c r="M31345" s="34">
        <v>499</v>
      </c>
    </row>
    <row r="31346" spans="1:13" x14ac:dyDescent="0.2">
      <c r="A31346" s="34" t="s">
        <v>132240</v>
      </c>
      <c r="B31346" s="34">
        <v>499</v>
      </c>
      <c r="C31346" s="34">
        <v>478</v>
      </c>
      <c r="D31346" s="34">
        <v>474</v>
      </c>
      <c r="E31346" s="34">
        <v>479</v>
      </c>
      <c r="F31346" s="34">
        <v>462</v>
      </c>
      <c r="G31346" s="34">
        <v>474</v>
      </c>
      <c r="H31346" s="34">
        <v>538</v>
      </c>
      <c r="I31346" s="34">
        <v>487</v>
      </c>
      <c r="J31346" s="34">
        <v>542</v>
      </c>
      <c r="K31346" s="34">
        <v>400</v>
      </c>
      <c r="L31346" s="34">
        <v>519</v>
      </c>
      <c r="M31346" s="34">
        <v>380</v>
      </c>
    </row>
    <row r="31347" spans="1:13" x14ac:dyDescent="0.2">
      <c r="A31347" s="34" t="s">
        <v>132241</v>
      </c>
      <c r="B31347" s="34">
        <v>321</v>
      </c>
      <c r="C31347" s="34">
        <v>340</v>
      </c>
      <c r="D31347" s="34">
        <v>368</v>
      </c>
      <c r="E31347" s="34">
        <v>358</v>
      </c>
      <c r="F31347" s="34">
        <v>301</v>
      </c>
      <c r="G31347" s="34">
        <v>374</v>
      </c>
      <c r="H31347" s="34">
        <v>422</v>
      </c>
      <c r="I31347" s="34">
        <v>361</v>
      </c>
      <c r="J31347" s="34">
        <v>343</v>
      </c>
      <c r="K31347" s="34">
        <v>271</v>
      </c>
      <c r="L31347" s="34">
        <v>341</v>
      </c>
      <c r="M31347" s="34">
        <v>301</v>
      </c>
    </row>
    <row r="31348" spans="1:13" x14ac:dyDescent="0.2">
      <c r="A31348" s="34" t="s">
        <v>132242</v>
      </c>
      <c r="B31348" s="34">
        <v>172</v>
      </c>
      <c r="C31348" s="34">
        <v>313</v>
      </c>
      <c r="D31348" s="34">
        <v>264</v>
      </c>
      <c r="E31348" s="34">
        <v>376</v>
      </c>
      <c r="F31348" s="34">
        <v>181</v>
      </c>
      <c r="G31348" s="34">
        <v>323</v>
      </c>
      <c r="H31348" s="34">
        <v>230</v>
      </c>
      <c r="I31348" s="34">
        <v>323</v>
      </c>
      <c r="J31348" s="34">
        <v>210</v>
      </c>
      <c r="K31348" s="34">
        <v>233</v>
      </c>
      <c r="L31348" s="34">
        <v>167</v>
      </c>
      <c r="M31348" s="34">
        <v>232</v>
      </c>
    </row>
    <row r="31349" spans="1:13" x14ac:dyDescent="0.2">
      <c r="A31349" s="34" t="s">
        <v>132243</v>
      </c>
      <c r="B31349" s="34">
        <v>241</v>
      </c>
      <c r="C31349" s="34">
        <v>390</v>
      </c>
      <c r="D31349" s="34">
        <v>327</v>
      </c>
      <c r="E31349" s="34">
        <v>383</v>
      </c>
      <c r="F31349" s="34">
        <v>275</v>
      </c>
      <c r="G31349" s="34">
        <v>336</v>
      </c>
      <c r="H31349" s="34">
        <v>328</v>
      </c>
      <c r="I31349" s="34">
        <v>347</v>
      </c>
      <c r="J31349" s="34">
        <v>309</v>
      </c>
      <c r="K31349" s="34">
        <v>288</v>
      </c>
      <c r="L31349" s="34">
        <v>349</v>
      </c>
      <c r="M31349" s="34">
        <v>257</v>
      </c>
    </row>
    <row r="31350" spans="1:13" x14ac:dyDescent="0.2">
      <c r="A31350" s="34" t="s">
        <v>132244</v>
      </c>
      <c r="B31350" s="34">
        <v>219</v>
      </c>
      <c r="C31350" s="34">
        <v>288</v>
      </c>
      <c r="D31350" s="34">
        <v>369</v>
      </c>
      <c r="E31350" s="34">
        <v>359</v>
      </c>
      <c r="F31350" s="34">
        <v>259</v>
      </c>
      <c r="G31350" s="34">
        <v>296</v>
      </c>
      <c r="H31350" s="34">
        <v>326</v>
      </c>
      <c r="I31350" s="34">
        <v>364</v>
      </c>
      <c r="J31350" s="34">
        <v>325</v>
      </c>
      <c r="K31350" s="34">
        <v>311</v>
      </c>
      <c r="L31350" s="34">
        <v>286</v>
      </c>
      <c r="M31350" s="34">
        <v>258</v>
      </c>
    </row>
    <row r="31351" spans="1:13" x14ac:dyDescent="0.2">
      <c r="A31351" s="34" t="s">
        <v>132245</v>
      </c>
      <c r="B31351" s="34">
        <v>457</v>
      </c>
      <c r="C31351" s="34">
        <v>503</v>
      </c>
      <c r="D31351" s="34">
        <v>369</v>
      </c>
      <c r="E31351" s="34">
        <v>510</v>
      </c>
      <c r="F31351" s="34">
        <v>429</v>
      </c>
      <c r="G31351" s="34">
        <v>402</v>
      </c>
      <c r="H31351" s="34">
        <v>512</v>
      </c>
      <c r="I31351" s="34">
        <v>395</v>
      </c>
      <c r="J31351" s="34">
        <v>424</v>
      </c>
      <c r="K31351" s="34">
        <v>368</v>
      </c>
      <c r="L31351" s="34">
        <v>455</v>
      </c>
      <c r="M31351" s="34">
        <v>385</v>
      </c>
    </row>
    <row r="31352" spans="1:13" x14ac:dyDescent="0.2">
      <c r="A31352" s="34" t="s">
        <v>132246</v>
      </c>
      <c r="B31352" s="34">
        <v>169</v>
      </c>
      <c r="C31352" s="34">
        <v>303</v>
      </c>
      <c r="D31352" s="34">
        <v>310</v>
      </c>
      <c r="E31352" s="34">
        <v>348</v>
      </c>
      <c r="F31352" s="34">
        <v>262</v>
      </c>
      <c r="G31352" s="34">
        <v>314</v>
      </c>
      <c r="H31352" s="34">
        <v>270</v>
      </c>
      <c r="I31352" s="34">
        <v>274</v>
      </c>
      <c r="J31352" s="34">
        <v>288</v>
      </c>
      <c r="K31352" s="34">
        <v>273</v>
      </c>
      <c r="L31352" s="34">
        <v>273</v>
      </c>
      <c r="M31352" s="34">
        <v>263</v>
      </c>
    </row>
    <row r="31353" spans="1:13" x14ac:dyDescent="0.2">
      <c r="A31353" s="34" t="s">
        <v>132247</v>
      </c>
      <c r="B31353" s="34">
        <v>170</v>
      </c>
      <c r="C31353" s="34">
        <v>153</v>
      </c>
      <c r="D31353" s="34">
        <v>162</v>
      </c>
      <c r="E31353" s="34">
        <v>188</v>
      </c>
      <c r="F31353" s="34">
        <v>130</v>
      </c>
      <c r="G31353" s="34">
        <v>155</v>
      </c>
      <c r="H31353" s="34">
        <v>155</v>
      </c>
      <c r="I31353" s="34">
        <v>161</v>
      </c>
      <c r="J31353" s="34">
        <v>142</v>
      </c>
      <c r="K31353" s="34">
        <v>161</v>
      </c>
      <c r="L31353" s="34">
        <v>145</v>
      </c>
      <c r="M31353" s="34">
        <v>158</v>
      </c>
    </row>
    <row r="31354" spans="1:13" x14ac:dyDescent="0.2">
      <c r="A31354" s="34" t="s">
        <v>132248</v>
      </c>
      <c r="B31354" s="34">
        <v>139</v>
      </c>
      <c r="C31354" s="34">
        <v>121</v>
      </c>
      <c r="D31354" s="34">
        <v>209</v>
      </c>
      <c r="E31354" s="34">
        <v>161</v>
      </c>
      <c r="F31354" s="34">
        <v>155</v>
      </c>
      <c r="G31354" s="34">
        <v>185</v>
      </c>
      <c r="H31354" s="34">
        <v>190</v>
      </c>
      <c r="I31354" s="34">
        <v>169</v>
      </c>
      <c r="J31354" s="34">
        <v>131</v>
      </c>
      <c r="K31354" s="34">
        <v>114</v>
      </c>
      <c r="L31354" s="34">
        <v>135</v>
      </c>
      <c r="M31354" s="34">
        <v>93</v>
      </c>
    </row>
    <row r="31355" spans="1:13" x14ac:dyDescent="0.2">
      <c r="A31355" s="34" t="s">
        <v>132249</v>
      </c>
      <c r="B31355" s="34">
        <v>320</v>
      </c>
      <c r="C31355" s="34">
        <v>280</v>
      </c>
      <c r="D31355" s="34">
        <v>248</v>
      </c>
      <c r="E31355" s="34">
        <v>298</v>
      </c>
      <c r="F31355" s="34">
        <v>302</v>
      </c>
      <c r="G31355" s="34">
        <v>262</v>
      </c>
      <c r="H31355" s="34">
        <v>330</v>
      </c>
      <c r="I31355" s="34">
        <v>297</v>
      </c>
      <c r="J31355" s="34">
        <v>304</v>
      </c>
      <c r="K31355" s="34">
        <v>250</v>
      </c>
      <c r="L31355" s="34">
        <v>249</v>
      </c>
      <c r="M31355" s="34">
        <v>230</v>
      </c>
    </row>
    <row r="31356" spans="1:13" x14ac:dyDescent="0.2">
      <c r="A31356" s="34" t="s">
        <v>132250</v>
      </c>
      <c r="B31356" s="34">
        <v>249</v>
      </c>
      <c r="C31356" s="34">
        <v>262</v>
      </c>
      <c r="D31356" s="34">
        <v>297</v>
      </c>
      <c r="E31356" s="34">
        <v>298</v>
      </c>
      <c r="F31356" s="34">
        <v>171</v>
      </c>
      <c r="G31356" s="34">
        <v>254</v>
      </c>
      <c r="H31356" s="34">
        <v>282</v>
      </c>
      <c r="I31356" s="34">
        <v>222</v>
      </c>
      <c r="J31356" s="34">
        <v>271</v>
      </c>
      <c r="K31356" s="34">
        <v>166</v>
      </c>
      <c r="L31356" s="34">
        <v>187</v>
      </c>
      <c r="M31356" s="34">
        <v>201</v>
      </c>
    </row>
    <row r="31357" spans="1:13" x14ac:dyDescent="0.2">
      <c r="A31357" s="34" t="s">
        <v>132251</v>
      </c>
      <c r="B31357" s="34">
        <v>206</v>
      </c>
      <c r="C31357" s="34">
        <v>302</v>
      </c>
      <c r="D31357" s="34">
        <v>325</v>
      </c>
      <c r="E31357" s="34">
        <v>352</v>
      </c>
      <c r="F31357" s="34">
        <v>290</v>
      </c>
      <c r="G31357" s="34">
        <v>308</v>
      </c>
      <c r="H31357" s="34">
        <v>316</v>
      </c>
      <c r="I31357" s="34">
        <v>300</v>
      </c>
      <c r="J31357" s="34">
        <v>311</v>
      </c>
      <c r="K31357" s="34">
        <v>223</v>
      </c>
      <c r="L31357" s="34">
        <v>288</v>
      </c>
      <c r="M31357" s="34">
        <v>265</v>
      </c>
    </row>
    <row r="31358" spans="1:13" x14ac:dyDescent="0.2">
      <c r="A31358" s="34" t="s">
        <v>132252</v>
      </c>
      <c r="B31358" s="34">
        <v>372</v>
      </c>
      <c r="C31358" s="34">
        <v>408</v>
      </c>
      <c r="D31358" s="34">
        <v>395</v>
      </c>
      <c r="E31358" s="34">
        <v>413</v>
      </c>
      <c r="F31358" s="34">
        <v>376</v>
      </c>
      <c r="G31358" s="34">
        <v>331</v>
      </c>
      <c r="H31358" s="34">
        <v>440</v>
      </c>
      <c r="I31358" s="34">
        <v>449</v>
      </c>
      <c r="J31358" s="34">
        <v>402</v>
      </c>
      <c r="K31358" s="34">
        <v>306</v>
      </c>
      <c r="L31358" s="34">
        <v>301</v>
      </c>
      <c r="M31358" s="34">
        <v>295</v>
      </c>
    </row>
    <row r="31359" spans="1:13" x14ac:dyDescent="0.2">
      <c r="A31359" s="34" t="s">
        <v>132253</v>
      </c>
      <c r="B31359" s="34">
        <v>233</v>
      </c>
      <c r="C31359" s="34">
        <v>285</v>
      </c>
      <c r="D31359" s="34">
        <v>239</v>
      </c>
      <c r="E31359" s="34">
        <v>318</v>
      </c>
      <c r="F31359" s="34">
        <v>252</v>
      </c>
      <c r="G31359" s="34">
        <v>266</v>
      </c>
      <c r="H31359" s="34">
        <v>254</v>
      </c>
      <c r="I31359" s="34">
        <v>265</v>
      </c>
      <c r="J31359" s="34">
        <v>236</v>
      </c>
      <c r="K31359" s="34">
        <v>243</v>
      </c>
      <c r="L31359" s="34">
        <v>245</v>
      </c>
      <c r="M31359" s="34">
        <v>200</v>
      </c>
    </row>
    <row r="31360" spans="1:13" x14ac:dyDescent="0.2">
      <c r="A31360" s="34" t="s">
        <v>132254</v>
      </c>
      <c r="B31360" s="34">
        <v>285</v>
      </c>
      <c r="C31360" s="34">
        <v>323</v>
      </c>
      <c r="D31360" s="34">
        <v>281</v>
      </c>
      <c r="E31360" s="34">
        <v>391</v>
      </c>
      <c r="F31360" s="34">
        <v>328</v>
      </c>
      <c r="G31360" s="34">
        <v>333</v>
      </c>
      <c r="H31360" s="34">
        <v>306</v>
      </c>
      <c r="I31360" s="34">
        <v>337</v>
      </c>
      <c r="J31360" s="34">
        <v>300</v>
      </c>
      <c r="K31360" s="34">
        <v>250</v>
      </c>
      <c r="L31360" s="34">
        <v>305</v>
      </c>
      <c r="M31360" s="34">
        <v>261</v>
      </c>
    </row>
    <row r="31361" spans="1:13" x14ac:dyDescent="0.2">
      <c r="A31361" s="34" t="s">
        <v>132255</v>
      </c>
      <c r="B31361" s="34">
        <v>307</v>
      </c>
      <c r="C31361" s="34">
        <v>342</v>
      </c>
      <c r="D31361" s="34">
        <v>378</v>
      </c>
      <c r="E31361" s="34">
        <v>410</v>
      </c>
      <c r="F31361" s="34">
        <v>337</v>
      </c>
      <c r="G31361" s="34">
        <v>360</v>
      </c>
      <c r="H31361" s="34">
        <v>371</v>
      </c>
      <c r="I31361" s="34">
        <v>382</v>
      </c>
      <c r="J31361" s="34">
        <v>375</v>
      </c>
      <c r="K31361" s="34">
        <v>311</v>
      </c>
      <c r="L31361" s="34">
        <v>318</v>
      </c>
      <c r="M31361" s="34">
        <v>305</v>
      </c>
    </row>
    <row r="31362" spans="1:13" x14ac:dyDescent="0.2">
      <c r="A31362" s="34" t="s">
        <v>132256</v>
      </c>
      <c r="B31362" s="34">
        <v>316</v>
      </c>
      <c r="C31362" s="34">
        <v>378</v>
      </c>
      <c r="D31362" s="34">
        <v>334</v>
      </c>
      <c r="E31362" s="34">
        <v>393</v>
      </c>
      <c r="F31362" s="34">
        <v>312</v>
      </c>
      <c r="G31362" s="34">
        <v>352</v>
      </c>
      <c r="H31362" s="34">
        <v>362</v>
      </c>
      <c r="I31362" s="34">
        <v>349</v>
      </c>
      <c r="J31362" s="34">
        <v>320</v>
      </c>
      <c r="K31362" s="34">
        <v>324</v>
      </c>
      <c r="L31362" s="34">
        <v>384</v>
      </c>
      <c r="M31362" s="34">
        <v>282</v>
      </c>
    </row>
    <row r="31363" spans="1:13" x14ac:dyDescent="0.2">
      <c r="A31363" s="34" t="s">
        <v>132257</v>
      </c>
      <c r="B31363" s="34">
        <v>213</v>
      </c>
      <c r="C31363" s="34">
        <v>299</v>
      </c>
      <c r="D31363" s="34">
        <v>311</v>
      </c>
      <c r="E31363" s="34">
        <v>319</v>
      </c>
      <c r="F31363" s="34">
        <v>264</v>
      </c>
      <c r="G31363" s="34">
        <v>277</v>
      </c>
      <c r="H31363" s="34">
        <v>280</v>
      </c>
      <c r="I31363" s="34">
        <v>251</v>
      </c>
      <c r="J31363" s="34">
        <v>284</v>
      </c>
      <c r="K31363" s="34">
        <v>260</v>
      </c>
      <c r="L31363" s="34">
        <v>323</v>
      </c>
      <c r="M31363" s="34">
        <v>218</v>
      </c>
    </row>
    <row r="31364" spans="1:13" x14ac:dyDescent="0.2">
      <c r="A31364" s="34" t="s">
        <v>132258</v>
      </c>
      <c r="B31364" s="34">
        <v>316</v>
      </c>
      <c r="C31364" s="34">
        <v>357</v>
      </c>
      <c r="D31364" s="34">
        <v>339</v>
      </c>
      <c r="E31364" s="34">
        <v>364</v>
      </c>
      <c r="F31364" s="34">
        <v>321</v>
      </c>
      <c r="G31364" s="34">
        <v>314</v>
      </c>
      <c r="H31364" s="34">
        <v>402</v>
      </c>
      <c r="I31364" s="34">
        <v>358</v>
      </c>
      <c r="J31364" s="34">
        <v>343</v>
      </c>
      <c r="K31364" s="34">
        <v>290</v>
      </c>
      <c r="L31364" s="34">
        <v>343</v>
      </c>
      <c r="M31364" s="34">
        <v>269</v>
      </c>
    </row>
    <row r="31365" spans="1:13" x14ac:dyDescent="0.2">
      <c r="A31365" s="34" t="s">
        <v>132259</v>
      </c>
      <c r="B31365" s="34">
        <v>386</v>
      </c>
      <c r="C31365" s="34">
        <v>408</v>
      </c>
      <c r="D31365" s="34">
        <v>359</v>
      </c>
      <c r="E31365" s="34">
        <v>399</v>
      </c>
      <c r="F31365" s="34">
        <v>311</v>
      </c>
      <c r="G31365" s="34">
        <v>423</v>
      </c>
      <c r="H31365" s="34">
        <v>426</v>
      </c>
      <c r="I31365" s="34">
        <v>382</v>
      </c>
      <c r="J31365" s="34">
        <v>405</v>
      </c>
      <c r="K31365" s="34">
        <v>303</v>
      </c>
      <c r="L31365" s="34">
        <v>397</v>
      </c>
      <c r="M31365" s="34">
        <v>310</v>
      </c>
    </row>
    <row r="31366" spans="1:13" x14ac:dyDescent="0.2">
      <c r="A31366" s="34" t="s">
        <v>132260</v>
      </c>
      <c r="B31366" s="34">
        <v>510</v>
      </c>
      <c r="C31366" s="34">
        <v>593</v>
      </c>
      <c r="D31366" s="34">
        <v>496</v>
      </c>
      <c r="E31366" s="34">
        <v>593</v>
      </c>
      <c r="F31366" s="34">
        <v>497</v>
      </c>
      <c r="G31366" s="34">
        <v>594</v>
      </c>
      <c r="H31366" s="34">
        <v>667</v>
      </c>
      <c r="I31366" s="34">
        <v>519</v>
      </c>
      <c r="J31366" s="34">
        <v>608</v>
      </c>
      <c r="K31366" s="34">
        <v>430</v>
      </c>
      <c r="L31366" s="34">
        <v>559</v>
      </c>
      <c r="M31366" s="34">
        <v>473</v>
      </c>
    </row>
    <row r="31367" spans="1:13" x14ac:dyDescent="0.2">
      <c r="A31367" s="34" t="s">
        <v>132261</v>
      </c>
      <c r="B31367" s="34">
        <v>524</v>
      </c>
      <c r="C31367" s="34">
        <v>522</v>
      </c>
      <c r="D31367" s="34">
        <v>544</v>
      </c>
      <c r="E31367" s="34">
        <v>560</v>
      </c>
      <c r="F31367" s="34">
        <v>489</v>
      </c>
      <c r="G31367" s="34">
        <v>538</v>
      </c>
      <c r="H31367" s="34">
        <v>592</v>
      </c>
      <c r="I31367" s="34">
        <v>575</v>
      </c>
      <c r="J31367" s="34">
        <v>526</v>
      </c>
      <c r="K31367" s="34">
        <v>471</v>
      </c>
      <c r="L31367" s="34">
        <v>556</v>
      </c>
      <c r="M31367" s="34">
        <v>423</v>
      </c>
    </row>
    <row r="31368" spans="1:13" x14ac:dyDescent="0.2">
      <c r="A31368" s="34" t="s">
        <v>132262</v>
      </c>
      <c r="B31368" s="34">
        <v>343</v>
      </c>
      <c r="C31368" s="34">
        <v>438</v>
      </c>
      <c r="D31368" s="34">
        <v>416</v>
      </c>
      <c r="E31368" s="34">
        <v>424</v>
      </c>
      <c r="F31368" s="34">
        <v>386</v>
      </c>
      <c r="G31368" s="34">
        <v>447</v>
      </c>
      <c r="H31368" s="34">
        <v>448</v>
      </c>
      <c r="I31368" s="34">
        <v>437</v>
      </c>
      <c r="J31368" s="34">
        <v>418</v>
      </c>
      <c r="K31368" s="34">
        <v>324</v>
      </c>
      <c r="L31368" s="34">
        <v>426</v>
      </c>
      <c r="M31368" s="34">
        <v>308</v>
      </c>
    </row>
    <row r="31369" spans="1:13" x14ac:dyDescent="0.2">
      <c r="A31369" s="34" t="s">
        <v>132263</v>
      </c>
      <c r="B31369" s="34">
        <v>536</v>
      </c>
      <c r="C31369" s="34">
        <v>587</v>
      </c>
      <c r="D31369" s="34">
        <v>657</v>
      </c>
      <c r="E31369" s="34">
        <v>566</v>
      </c>
      <c r="F31369" s="34">
        <v>538</v>
      </c>
      <c r="G31369" s="34">
        <v>520</v>
      </c>
      <c r="H31369" s="34">
        <v>723</v>
      </c>
      <c r="I31369" s="34">
        <v>501</v>
      </c>
      <c r="J31369" s="34">
        <v>605</v>
      </c>
      <c r="K31369" s="34">
        <v>494</v>
      </c>
      <c r="L31369" s="34">
        <v>600</v>
      </c>
      <c r="M31369" s="34">
        <v>396</v>
      </c>
    </row>
    <row r="31370" spans="1:13" x14ac:dyDescent="0.2">
      <c r="A31370" s="34" t="s">
        <v>132264</v>
      </c>
      <c r="B31370" s="34">
        <v>776</v>
      </c>
      <c r="C31370" s="34">
        <v>757</v>
      </c>
      <c r="D31370" s="34">
        <v>865</v>
      </c>
      <c r="E31370" s="34">
        <v>907</v>
      </c>
      <c r="F31370" s="34">
        <v>676</v>
      </c>
      <c r="G31370" s="34">
        <v>694</v>
      </c>
      <c r="H31370" s="34">
        <v>811</v>
      </c>
      <c r="I31370" s="34">
        <v>776</v>
      </c>
      <c r="J31370" s="34">
        <v>863</v>
      </c>
      <c r="K31370" s="34">
        <v>624</v>
      </c>
      <c r="L31370" s="34">
        <v>809</v>
      </c>
      <c r="M31370" s="34">
        <v>619</v>
      </c>
    </row>
    <row r="31371" spans="1:13" x14ac:dyDescent="0.2">
      <c r="A31371" s="34" t="s">
        <v>132265</v>
      </c>
      <c r="B31371" s="34">
        <v>231</v>
      </c>
      <c r="C31371" s="34">
        <v>262</v>
      </c>
      <c r="D31371" s="34">
        <v>284</v>
      </c>
      <c r="E31371" s="34">
        <v>190</v>
      </c>
      <c r="F31371" s="34">
        <v>230</v>
      </c>
      <c r="G31371" s="34">
        <v>227</v>
      </c>
      <c r="H31371" s="34">
        <v>274</v>
      </c>
      <c r="I31371" s="34">
        <v>223</v>
      </c>
      <c r="J31371" s="34">
        <v>219</v>
      </c>
      <c r="K31371" s="34">
        <v>203</v>
      </c>
      <c r="L31371" s="34">
        <v>248</v>
      </c>
      <c r="M31371" s="34">
        <v>185</v>
      </c>
    </row>
    <row r="31372" spans="1:13" x14ac:dyDescent="0.2">
      <c r="A31372" s="34" t="s">
        <v>132266</v>
      </c>
      <c r="B31372" s="34">
        <v>276</v>
      </c>
      <c r="C31372" s="34">
        <v>280</v>
      </c>
      <c r="D31372" s="34">
        <v>329</v>
      </c>
      <c r="E31372" s="34">
        <v>375</v>
      </c>
      <c r="F31372" s="34">
        <v>259</v>
      </c>
      <c r="G31372" s="34">
        <v>288</v>
      </c>
      <c r="H31372" s="34">
        <v>361</v>
      </c>
      <c r="I31372" s="34">
        <v>315</v>
      </c>
      <c r="J31372" s="34">
        <v>307</v>
      </c>
      <c r="K31372" s="34">
        <v>295</v>
      </c>
      <c r="L31372" s="34">
        <v>353</v>
      </c>
      <c r="M31372" s="34">
        <v>240</v>
      </c>
    </row>
    <row r="31373" spans="1:13" x14ac:dyDescent="0.2">
      <c r="A31373" s="34" t="s">
        <v>132267</v>
      </c>
      <c r="B31373" s="34">
        <v>311</v>
      </c>
      <c r="C31373" s="34">
        <v>433</v>
      </c>
      <c r="D31373" s="34">
        <v>414</v>
      </c>
      <c r="E31373" s="34">
        <v>525</v>
      </c>
      <c r="F31373" s="34">
        <v>435</v>
      </c>
      <c r="G31373" s="34">
        <v>367</v>
      </c>
      <c r="H31373" s="34">
        <v>432</v>
      </c>
      <c r="I31373" s="34">
        <v>427</v>
      </c>
      <c r="J31373" s="34">
        <v>475</v>
      </c>
      <c r="K31373" s="34">
        <v>312</v>
      </c>
      <c r="L31373" s="34">
        <v>449</v>
      </c>
      <c r="M31373" s="34">
        <v>342</v>
      </c>
    </row>
    <row r="31374" spans="1:13" x14ac:dyDescent="0.2">
      <c r="A31374" s="34" t="s">
        <v>132268</v>
      </c>
      <c r="B31374" s="34">
        <v>501</v>
      </c>
      <c r="C31374" s="34">
        <v>502</v>
      </c>
      <c r="D31374" s="34">
        <v>495</v>
      </c>
      <c r="E31374" s="34">
        <v>512</v>
      </c>
      <c r="F31374" s="34">
        <v>407</v>
      </c>
      <c r="G31374" s="34">
        <v>408</v>
      </c>
      <c r="H31374" s="34">
        <v>508</v>
      </c>
      <c r="I31374" s="34">
        <v>496</v>
      </c>
      <c r="J31374" s="34">
        <v>549</v>
      </c>
      <c r="K31374" s="34">
        <v>382</v>
      </c>
      <c r="L31374" s="34">
        <v>466</v>
      </c>
      <c r="M31374" s="34">
        <v>378</v>
      </c>
    </row>
    <row r="31375" spans="1:13" x14ac:dyDescent="0.2">
      <c r="A31375" s="34" t="s">
        <v>132269</v>
      </c>
      <c r="B31375" s="34">
        <v>497</v>
      </c>
      <c r="C31375" s="34">
        <v>610</v>
      </c>
      <c r="D31375" s="34">
        <v>719</v>
      </c>
      <c r="E31375" s="34">
        <v>623</v>
      </c>
      <c r="F31375" s="34">
        <v>629</v>
      </c>
      <c r="G31375" s="34">
        <v>614</v>
      </c>
      <c r="H31375" s="34">
        <v>731</v>
      </c>
      <c r="I31375" s="34">
        <v>650</v>
      </c>
      <c r="J31375" s="34">
        <v>688</v>
      </c>
      <c r="K31375" s="34">
        <v>520</v>
      </c>
      <c r="L31375" s="34">
        <v>679</v>
      </c>
      <c r="M31375" s="34">
        <v>496</v>
      </c>
    </row>
    <row r="31376" spans="1:13" x14ac:dyDescent="0.2">
      <c r="A31376" s="34" t="s">
        <v>132270</v>
      </c>
      <c r="B31376" s="34">
        <v>245</v>
      </c>
      <c r="C31376" s="34">
        <v>254</v>
      </c>
      <c r="D31376" s="34">
        <v>311</v>
      </c>
      <c r="E31376" s="34">
        <v>327</v>
      </c>
      <c r="F31376" s="34">
        <v>286</v>
      </c>
      <c r="G31376" s="34">
        <v>298</v>
      </c>
      <c r="H31376" s="34">
        <v>368</v>
      </c>
      <c r="I31376" s="34">
        <v>280</v>
      </c>
      <c r="J31376" s="34">
        <v>369</v>
      </c>
      <c r="K31376" s="34">
        <v>250</v>
      </c>
      <c r="L31376" s="34">
        <v>376</v>
      </c>
      <c r="M31376" s="34">
        <v>261</v>
      </c>
    </row>
    <row r="31377" spans="1:13" x14ac:dyDescent="0.2">
      <c r="A31377" s="34" t="s">
        <v>132271</v>
      </c>
      <c r="B31377" s="34">
        <v>308</v>
      </c>
      <c r="C31377" s="34">
        <v>435</v>
      </c>
      <c r="D31377" s="34">
        <v>347</v>
      </c>
      <c r="E31377" s="34">
        <v>399</v>
      </c>
      <c r="F31377" s="34">
        <v>384</v>
      </c>
      <c r="G31377" s="34">
        <v>340</v>
      </c>
      <c r="H31377" s="34">
        <v>376</v>
      </c>
      <c r="I31377" s="34">
        <v>386</v>
      </c>
      <c r="J31377" s="34">
        <v>426</v>
      </c>
      <c r="K31377" s="34">
        <v>300</v>
      </c>
      <c r="L31377" s="34">
        <v>361</v>
      </c>
      <c r="M31377" s="34">
        <v>303</v>
      </c>
    </row>
    <row r="31378" spans="1:13" x14ac:dyDescent="0.2">
      <c r="A31378" s="34" t="s">
        <v>132272</v>
      </c>
      <c r="B31378" s="34">
        <v>410</v>
      </c>
      <c r="C31378" s="34">
        <v>430</v>
      </c>
      <c r="D31378" s="34">
        <v>406</v>
      </c>
      <c r="E31378" s="34">
        <v>484</v>
      </c>
      <c r="F31378" s="34">
        <v>392</v>
      </c>
      <c r="G31378" s="34">
        <v>331</v>
      </c>
      <c r="H31378" s="34">
        <v>423</v>
      </c>
      <c r="I31378" s="34">
        <v>375</v>
      </c>
      <c r="J31378" s="34">
        <v>446</v>
      </c>
      <c r="K31378" s="34">
        <v>318</v>
      </c>
      <c r="L31378" s="34">
        <v>355</v>
      </c>
      <c r="M31378" s="34">
        <v>307</v>
      </c>
    </row>
    <row r="31379" spans="1:13" x14ac:dyDescent="0.2">
      <c r="A31379" s="34" t="s">
        <v>132273</v>
      </c>
      <c r="B31379" s="34">
        <v>309</v>
      </c>
      <c r="C31379" s="34">
        <v>411</v>
      </c>
      <c r="D31379" s="34">
        <v>376</v>
      </c>
      <c r="E31379" s="34">
        <v>441</v>
      </c>
      <c r="F31379" s="34">
        <v>393</v>
      </c>
      <c r="G31379" s="34">
        <v>396</v>
      </c>
      <c r="H31379" s="34">
        <v>401</v>
      </c>
      <c r="I31379" s="34">
        <v>332</v>
      </c>
      <c r="J31379" s="34">
        <v>445</v>
      </c>
      <c r="K31379" s="34">
        <v>325</v>
      </c>
      <c r="L31379" s="34">
        <v>402</v>
      </c>
      <c r="M31379" s="34">
        <v>281</v>
      </c>
    </row>
    <row r="31380" spans="1:13" x14ac:dyDescent="0.2">
      <c r="A31380" s="34" t="s">
        <v>132274</v>
      </c>
      <c r="B31380" s="34">
        <v>209</v>
      </c>
      <c r="C31380" s="34">
        <v>240</v>
      </c>
      <c r="D31380" s="34">
        <v>181</v>
      </c>
      <c r="E31380" s="34">
        <v>232</v>
      </c>
      <c r="F31380" s="34">
        <v>192</v>
      </c>
      <c r="G31380" s="34">
        <v>208</v>
      </c>
      <c r="H31380" s="34">
        <v>273</v>
      </c>
      <c r="I31380" s="34">
        <v>236</v>
      </c>
      <c r="J31380" s="34">
        <v>226</v>
      </c>
      <c r="K31380" s="34">
        <v>174</v>
      </c>
      <c r="L31380" s="34">
        <v>202</v>
      </c>
      <c r="M31380" s="34">
        <v>160</v>
      </c>
    </row>
    <row r="31381" spans="1:13" x14ac:dyDescent="0.2">
      <c r="A31381" s="34" t="s">
        <v>132275</v>
      </c>
      <c r="B31381" s="34">
        <v>402</v>
      </c>
      <c r="C31381" s="34">
        <v>297</v>
      </c>
      <c r="D31381" s="34">
        <v>317</v>
      </c>
      <c r="E31381" s="34">
        <v>350</v>
      </c>
      <c r="F31381" s="34">
        <v>337</v>
      </c>
      <c r="G31381" s="34">
        <v>265</v>
      </c>
      <c r="H31381" s="34">
        <v>414</v>
      </c>
      <c r="I31381" s="34">
        <v>335</v>
      </c>
      <c r="J31381" s="34">
        <v>394</v>
      </c>
      <c r="K31381" s="34">
        <v>219</v>
      </c>
      <c r="L31381" s="34">
        <v>333</v>
      </c>
      <c r="M31381" s="34">
        <v>228</v>
      </c>
    </row>
    <row r="31382" spans="1:13" x14ac:dyDescent="0.2">
      <c r="A31382" s="34" t="s">
        <v>132276</v>
      </c>
      <c r="B31382" s="34">
        <v>299</v>
      </c>
      <c r="C31382" s="34">
        <v>450</v>
      </c>
      <c r="D31382" s="34">
        <v>410</v>
      </c>
      <c r="E31382" s="34">
        <v>462</v>
      </c>
      <c r="F31382" s="34">
        <v>473</v>
      </c>
      <c r="G31382" s="34">
        <v>407</v>
      </c>
      <c r="H31382" s="34">
        <v>398</v>
      </c>
      <c r="I31382" s="34">
        <v>444</v>
      </c>
      <c r="J31382" s="34">
        <v>479</v>
      </c>
      <c r="K31382" s="34">
        <v>321</v>
      </c>
      <c r="L31382" s="34">
        <v>374</v>
      </c>
      <c r="M31382" s="34">
        <v>289</v>
      </c>
    </row>
    <row r="31383" spans="1:13" x14ac:dyDescent="0.2">
      <c r="A31383" s="34" t="s">
        <v>132277</v>
      </c>
      <c r="B31383" s="34">
        <v>240</v>
      </c>
      <c r="C31383" s="34">
        <v>376</v>
      </c>
      <c r="D31383" s="34">
        <v>378</v>
      </c>
      <c r="E31383" s="34">
        <v>412</v>
      </c>
      <c r="F31383" s="34">
        <v>316</v>
      </c>
      <c r="G31383" s="34">
        <v>339</v>
      </c>
      <c r="H31383" s="34">
        <v>393</v>
      </c>
      <c r="I31383" s="34">
        <v>361</v>
      </c>
      <c r="J31383" s="34">
        <v>318</v>
      </c>
      <c r="K31383" s="34">
        <v>297</v>
      </c>
      <c r="L31383" s="34">
        <v>307</v>
      </c>
      <c r="M31383" s="34">
        <v>260</v>
      </c>
    </row>
    <row r="31384" spans="1:13" x14ac:dyDescent="0.2">
      <c r="A31384" s="34" t="s">
        <v>132278</v>
      </c>
      <c r="B31384" s="34">
        <v>382</v>
      </c>
      <c r="C31384" s="34">
        <v>385</v>
      </c>
      <c r="D31384" s="34">
        <v>409</v>
      </c>
      <c r="E31384" s="34">
        <v>425</v>
      </c>
      <c r="F31384" s="34">
        <v>379</v>
      </c>
      <c r="G31384" s="34">
        <v>399</v>
      </c>
      <c r="H31384" s="34">
        <v>386</v>
      </c>
      <c r="I31384" s="34">
        <v>401</v>
      </c>
      <c r="J31384" s="34">
        <v>386</v>
      </c>
      <c r="K31384" s="34">
        <v>305</v>
      </c>
      <c r="L31384" s="34">
        <v>380</v>
      </c>
      <c r="M31384" s="34">
        <v>301</v>
      </c>
    </row>
    <row r="31385" spans="1:13" x14ac:dyDescent="0.2">
      <c r="A31385" s="34" t="s">
        <v>132279</v>
      </c>
      <c r="B31385" s="34">
        <v>450</v>
      </c>
      <c r="C31385" s="34">
        <v>602</v>
      </c>
      <c r="D31385" s="34">
        <v>581</v>
      </c>
      <c r="E31385" s="34">
        <v>620</v>
      </c>
      <c r="F31385" s="34">
        <v>535</v>
      </c>
      <c r="G31385" s="34">
        <v>547</v>
      </c>
      <c r="H31385" s="34">
        <v>576</v>
      </c>
      <c r="I31385" s="34">
        <v>603</v>
      </c>
      <c r="J31385" s="34">
        <v>595</v>
      </c>
      <c r="K31385" s="34">
        <v>421</v>
      </c>
      <c r="L31385" s="34">
        <v>653</v>
      </c>
      <c r="M31385" s="34">
        <v>476</v>
      </c>
    </row>
    <row r="31386" spans="1:13" x14ac:dyDescent="0.2">
      <c r="A31386" s="34" t="s">
        <v>132280</v>
      </c>
      <c r="B31386" s="34">
        <v>280</v>
      </c>
      <c r="C31386" s="34">
        <v>355</v>
      </c>
      <c r="D31386" s="34">
        <v>427</v>
      </c>
      <c r="E31386" s="34">
        <v>374</v>
      </c>
      <c r="F31386" s="34">
        <v>312</v>
      </c>
      <c r="G31386" s="34">
        <v>298</v>
      </c>
      <c r="H31386" s="34">
        <v>418</v>
      </c>
      <c r="I31386" s="34">
        <v>350</v>
      </c>
      <c r="J31386" s="34">
        <v>360</v>
      </c>
      <c r="K31386" s="34">
        <v>307</v>
      </c>
      <c r="L31386" s="34">
        <v>369</v>
      </c>
      <c r="M31386" s="34">
        <v>276</v>
      </c>
    </row>
    <row r="31387" spans="1:13" x14ac:dyDescent="0.2">
      <c r="A31387" s="34" t="s">
        <v>132281</v>
      </c>
      <c r="B31387" s="34">
        <v>361</v>
      </c>
      <c r="C31387" s="34">
        <v>353</v>
      </c>
      <c r="D31387" s="34">
        <v>370</v>
      </c>
      <c r="E31387" s="34">
        <v>397</v>
      </c>
      <c r="F31387" s="34">
        <v>342</v>
      </c>
      <c r="G31387" s="34">
        <v>345</v>
      </c>
      <c r="H31387" s="34">
        <v>352</v>
      </c>
      <c r="I31387" s="34">
        <v>336</v>
      </c>
      <c r="J31387" s="34">
        <v>395</v>
      </c>
      <c r="K31387" s="34">
        <v>288</v>
      </c>
      <c r="L31387" s="34">
        <v>365</v>
      </c>
      <c r="M31387" s="34">
        <v>255</v>
      </c>
    </row>
    <row r="31388" spans="1:13" x14ac:dyDescent="0.2">
      <c r="A31388" s="34" t="s">
        <v>132282</v>
      </c>
      <c r="B31388" s="34">
        <v>223</v>
      </c>
      <c r="C31388" s="34">
        <v>412</v>
      </c>
      <c r="D31388" s="34">
        <v>277</v>
      </c>
      <c r="E31388" s="34">
        <v>436</v>
      </c>
      <c r="F31388" s="34">
        <v>190</v>
      </c>
      <c r="G31388" s="34">
        <v>362</v>
      </c>
      <c r="H31388" s="34">
        <v>265</v>
      </c>
      <c r="I31388" s="34">
        <v>436</v>
      </c>
      <c r="J31388" s="34">
        <v>248</v>
      </c>
      <c r="K31388" s="34">
        <v>362</v>
      </c>
      <c r="L31388" s="34">
        <v>220</v>
      </c>
      <c r="M31388" s="34">
        <v>311</v>
      </c>
    </row>
    <row r="31389" spans="1:13" x14ac:dyDescent="0.2">
      <c r="A31389" s="34" t="s">
        <v>132283</v>
      </c>
      <c r="B31389" s="34">
        <v>507</v>
      </c>
      <c r="C31389" s="34">
        <v>487</v>
      </c>
      <c r="D31389" s="34">
        <v>525</v>
      </c>
      <c r="E31389" s="34">
        <v>621</v>
      </c>
      <c r="F31389" s="34">
        <v>491</v>
      </c>
      <c r="G31389" s="34">
        <v>464</v>
      </c>
      <c r="H31389" s="34">
        <v>556</v>
      </c>
      <c r="I31389" s="34">
        <v>490</v>
      </c>
      <c r="J31389" s="34">
        <v>569</v>
      </c>
      <c r="K31389" s="34">
        <v>420</v>
      </c>
      <c r="L31389" s="34">
        <v>453</v>
      </c>
      <c r="M31389" s="34">
        <v>408</v>
      </c>
    </row>
    <row r="31390" spans="1:13" x14ac:dyDescent="0.2">
      <c r="A31390" s="34" t="s">
        <v>132284</v>
      </c>
      <c r="B31390" s="34">
        <v>536</v>
      </c>
      <c r="C31390" s="34">
        <v>549</v>
      </c>
      <c r="D31390" s="34">
        <v>615</v>
      </c>
      <c r="E31390" s="34">
        <v>608</v>
      </c>
      <c r="F31390" s="34">
        <v>488</v>
      </c>
      <c r="G31390" s="34">
        <v>564</v>
      </c>
      <c r="H31390" s="34">
        <v>616</v>
      </c>
      <c r="I31390" s="34">
        <v>580</v>
      </c>
      <c r="J31390" s="34">
        <v>632</v>
      </c>
      <c r="K31390" s="34">
        <v>484</v>
      </c>
      <c r="L31390" s="34">
        <v>563</v>
      </c>
      <c r="M31390" s="34">
        <v>448</v>
      </c>
    </row>
    <row r="31391" spans="1:13" x14ac:dyDescent="0.2">
      <c r="A31391" s="34" t="s">
        <v>132285</v>
      </c>
      <c r="B31391" s="34">
        <v>292</v>
      </c>
      <c r="C31391" s="34">
        <v>325</v>
      </c>
      <c r="D31391" s="34">
        <v>288</v>
      </c>
      <c r="E31391" s="34">
        <v>273</v>
      </c>
      <c r="F31391" s="34">
        <v>281</v>
      </c>
      <c r="G31391" s="34">
        <v>244</v>
      </c>
      <c r="H31391" s="34">
        <v>292</v>
      </c>
      <c r="I31391" s="34">
        <v>281</v>
      </c>
      <c r="J31391" s="34">
        <v>250</v>
      </c>
      <c r="K31391" s="34">
        <v>277</v>
      </c>
      <c r="L31391" s="34">
        <v>267</v>
      </c>
      <c r="M31391" s="34">
        <v>223</v>
      </c>
    </row>
    <row r="31392" spans="1:13" x14ac:dyDescent="0.2">
      <c r="A31392" s="34" t="s">
        <v>132286</v>
      </c>
      <c r="B31392" s="34">
        <v>499</v>
      </c>
      <c r="C31392" s="34">
        <v>491</v>
      </c>
      <c r="D31392" s="34">
        <v>519</v>
      </c>
      <c r="E31392" s="34">
        <v>521</v>
      </c>
      <c r="F31392" s="34">
        <v>489</v>
      </c>
      <c r="G31392" s="34">
        <v>484</v>
      </c>
      <c r="H31392" s="34">
        <v>642</v>
      </c>
      <c r="I31392" s="34">
        <v>536</v>
      </c>
      <c r="J31392" s="34">
        <v>569</v>
      </c>
      <c r="K31392" s="34">
        <v>433</v>
      </c>
      <c r="L31392" s="34">
        <v>534</v>
      </c>
      <c r="M31392" s="34">
        <v>396</v>
      </c>
    </row>
    <row r="31393" spans="1:13" x14ac:dyDescent="0.2">
      <c r="A31393" s="34" t="s">
        <v>132287</v>
      </c>
      <c r="B31393" s="34">
        <v>416</v>
      </c>
      <c r="C31393" s="34">
        <v>466</v>
      </c>
      <c r="D31393" s="34">
        <v>525</v>
      </c>
      <c r="E31393" s="34">
        <v>503</v>
      </c>
      <c r="F31393" s="34">
        <v>361</v>
      </c>
      <c r="G31393" s="34">
        <v>519</v>
      </c>
      <c r="H31393" s="34">
        <v>507</v>
      </c>
      <c r="I31393" s="34">
        <v>540</v>
      </c>
      <c r="J31393" s="34">
        <v>516</v>
      </c>
      <c r="K31393" s="34">
        <v>375</v>
      </c>
      <c r="L31393" s="34">
        <v>357</v>
      </c>
      <c r="M31393" s="34">
        <v>449</v>
      </c>
    </row>
    <row r="31394" spans="1:13" x14ac:dyDescent="0.2">
      <c r="A31394" s="34" t="s">
        <v>132288</v>
      </c>
      <c r="B31394" s="34">
        <v>238</v>
      </c>
      <c r="C31394" s="34">
        <v>345</v>
      </c>
      <c r="D31394" s="34">
        <v>323</v>
      </c>
      <c r="E31394" s="34">
        <v>307</v>
      </c>
      <c r="F31394" s="34">
        <v>271</v>
      </c>
      <c r="G31394" s="34">
        <v>291</v>
      </c>
      <c r="H31394" s="34">
        <v>314</v>
      </c>
      <c r="I31394" s="34">
        <v>304</v>
      </c>
      <c r="J31394" s="34">
        <v>282</v>
      </c>
      <c r="K31394" s="34">
        <v>221</v>
      </c>
      <c r="L31394" s="34">
        <v>291</v>
      </c>
      <c r="M31394" s="34">
        <v>269</v>
      </c>
    </row>
    <row r="31395" spans="1:13" x14ac:dyDescent="0.2">
      <c r="A31395" s="34" t="s">
        <v>132289</v>
      </c>
      <c r="B31395" s="34">
        <v>322</v>
      </c>
      <c r="C31395" s="34">
        <v>284</v>
      </c>
      <c r="D31395" s="34">
        <v>305</v>
      </c>
      <c r="E31395" s="34">
        <v>310</v>
      </c>
      <c r="F31395" s="34">
        <v>281</v>
      </c>
      <c r="G31395" s="34">
        <v>317</v>
      </c>
      <c r="H31395" s="34">
        <v>339</v>
      </c>
      <c r="I31395" s="34">
        <v>317</v>
      </c>
      <c r="J31395" s="34">
        <v>381</v>
      </c>
      <c r="K31395" s="34">
        <v>265</v>
      </c>
      <c r="L31395" s="34">
        <v>278</v>
      </c>
      <c r="M31395" s="34">
        <v>254</v>
      </c>
    </row>
    <row r="31396" spans="1:13" x14ac:dyDescent="0.2">
      <c r="A31396" s="34" t="s">
        <v>132290</v>
      </c>
      <c r="B31396" s="34">
        <v>245</v>
      </c>
      <c r="C31396" s="34">
        <v>324</v>
      </c>
      <c r="D31396" s="34">
        <v>338</v>
      </c>
      <c r="E31396" s="34">
        <v>363</v>
      </c>
      <c r="F31396" s="34">
        <v>270</v>
      </c>
      <c r="G31396" s="34">
        <v>317</v>
      </c>
      <c r="H31396" s="34">
        <v>316</v>
      </c>
      <c r="I31396" s="34">
        <v>298</v>
      </c>
      <c r="J31396" s="34">
        <v>346</v>
      </c>
      <c r="K31396" s="34">
        <v>306</v>
      </c>
      <c r="L31396" s="34">
        <v>273</v>
      </c>
      <c r="M31396" s="34">
        <v>245</v>
      </c>
    </row>
    <row r="31397" spans="1:13" x14ac:dyDescent="0.2">
      <c r="A31397" s="34" t="s">
        <v>132291</v>
      </c>
      <c r="B31397" s="34">
        <v>392</v>
      </c>
      <c r="C31397" s="34">
        <v>377</v>
      </c>
      <c r="D31397" s="34">
        <v>467</v>
      </c>
      <c r="E31397" s="34">
        <v>469</v>
      </c>
      <c r="F31397" s="34">
        <v>369</v>
      </c>
      <c r="G31397" s="34">
        <v>395</v>
      </c>
      <c r="H31397" s="34">
        <v>525</v>
      </c>
      <c r="I31397" s="34">
        <v>406</v>
      </c>
      <c r="J31397" s="34">
        <v>480</v>
      </c>
      <c r="K31397" s="34">
        <v>365</v>
      </c>
      <c r="L31397" s="34">
        <v>388</v>
      </c>
      <c r="M31397" s="34">
        <v>349</v>
      </c>
    </row>
    <row r="31398" spans="1:13" x14ac:dyDescent="0.2">
      <c r="A31398" s="34" t="s">
        <v>132292</v>
      </c>
      <c r="B31398" s="34">
        <v>283</v>
      </c>
      <c r="C31398" s="34">
        <v>306</v>
      </c>
      <c r="D31398" s="34">
        <v>295</v>
      </c>
      <c r="E31398" s="34">
        <v>338</v>
      </c>
      <c r="F31398" s="34">
        <v>281</v>
      </c>
      <c r="G31398" s="34">
        <v>319</v>
      </c>
      <c r="H31398" s="34">
        <v>319</v>
      </c>
      <c r="I31398" s="34">
        <v>357</v>
      </c>
      <c r="J31398" s="34">
        <v>312</v>
      </c>
      <c r="K31398" s="34">
        <v>266</v>
      </c>
      <c r="L31398" s="34">
        <v>312</v>
      </c>
      <c r="M31398" s="34">
        <v>234</v>
      </c>
    </row>
    <row r="31399" spans="1:13" x14ac:dyDescent="0.2">
      <c r="A31399" s="34" t="s">
        <v>132293</v>
      </c>
      <c r="B31399" s="34">
        <v>569</v>
      </c>
      <c r="C31399" s="34">
        <v>556</v>
      </c>
      <c r="D31399" s="34">
        <v>528</v>
      </c>
      <c r="E31399" s="34">
        <v>673</v>
      </c>
      <c r="F31399" s="34">
        <v>444</v>
      </c>
      <c r="G31399" s="34">
        <v>516</v>
      </c>
      <c r="H31399" s="34">
        <v>671</v>
      </c>
      <c r="I31399" s="34">
        <v>593</v>
      </c>
      <c r="J31399" s="34">
        <v>586</v>
      </c>
      <c r="K31399" s="34">
        <v>417</v>
      </c>
      <c r="L31399" s="34">
        <v>513</v>
      </c>
      <c r="M31399" s="34">
        <v>412</v>
      </c>
    </row>
    <row r="31400" spans="1:13" x14ac:dyDescent="0.2">
      <c r="A31400" s="34" t="s">
        <v>132294</v>
      </c>
      <c r="B31400" s="34">
        <v>333</v>
      </c>
      <c r="C31400" s="34">
        <v>414</v>
      </c>
      <c r="D31400" s="34">
        <v>499</v>
      </c>
      <c r="E31400" s="34">
        <v>477</v>
      </c>
      <c r="F31400" s="34">
        <v>392</v>
      </c>
      <c r="G31400" s="34">
        <v>416</v>
      </c>
      <c r="H31400" s="34">
        <v>468</v>
      </c>
      <c r="I31400" s="34">
        <v>384</v>
      </c>
      <c r="J31400" s="34">
        <v>386</v>
      </c>
      <c r="K31400" s="34">
        <v>329</v>
      </c>
      <c r="L31400" s="34">
        <v>460</v>
      </c>
      <c r="M31400" s="34">
        <v>326</v>
      </c>
    </row>
    <row r="31401" spans="1:13" x14ac:dyDescent="0.2">
      <c r="A31401" s="34" t="s">
        <v>132295</v>
      </c>
      <c r="B31401" s="34">
        <v>224</v>
      </c>
      <c r="C31401" s="34">
        <v>385</v>
      </c>
      <c r="D31401" s="34">
        <v>379</v>
      </c>
      <c r="E31401" s="34">
        <v>376</v>
      </c>
      <c r="F31401" s="34">
        <v>239</v>
      </c>
      <c r="G31401" s="34">
        <v>338</v>
      </c>
      <c r="H31401" s="34">
        <v>294</v>
      </c>
      <c r="I31401" s="34">
        <v>353</v>
      </c>
      <c r="J31401" s="34">
        <v>363</v>
      </c>
      <c r="K31401" s="34">
        <v>348</v>
      </c>
      <c r="L31401" s="34">
        <v>325</v>
      </c>
      <c r="M31401" s="34">
        <v>263</v>
      </c>
    </row>
    <row r="31402" spans="1:13" x14ac:dyDescent="0.2">
      <c r="A31402" s="34" t="s">
        <v>132296</v>
      </c>
      <c r="B31402" s="34">
        <v>796</v>
      </c>
      <c r="C31402" s="34">
        <v>700</v>
      </c>
      <c r="D31402" s="34">
        <v>884</v>
      </c>
      <c r="E31402" s="34">
        <v>833</v>
      </c>
      <c r="F31402" s="34">
        <v>777</v>
      </c>
      <c r="G31402" s="34">
        <v>711</v>
      </c>
      <c r="H31402" s="34">
        <v>965</v>
      </c>
      <c r="I31402" s="34">
        <v>792</v>
      </c>
      <c r="J31402" s="34">
        <v>905</v>
      </c>
      <c r="K31402" s="34">
        <v>671</v>
      </c>
      <c r="L31402" s="34">
        <v>811</v>
      </c>
      <c r="M31402" s="34">
        <v>577</v>
      </c>
    </row>
    <row r="31403" spans="1:13" x14ac:dyDescent="0.2">
      <c r="A31403" s="34" t="s">
        <v>132297</v>
      </c>
      <c r="B31403" s="34">
        <v>436</v>
      </c>
      <c r="C31403" s="34">
        <v>421</v>
      </c>
      <c r="D31403" s="34">
        <v>554</v>
      </c>
      <c r="E31403" s="34">
        <v>513</v>
      </c>
      <c r="F31403" s="34">
        <v>403</v>
      </c>
      <c r="G31403" s="34">
        <v>395</v>
      </c>
      <c r="H31403" s="34">
        <v>506</v>
      </c>
      <c r="I31403" s="34">
        <v>400</v>
      </c>
      <c r="J31403" s="34">
        <v>407</v>
      </c>
      <c r="K31403" s="34">
        <v>386</v>
      </c>
      <c r="L31403" s="34">
        <v>441</v>
      </c>
      <c r="M31403" s="34">
        <v>323</v>
      </c>
    </row>
    <row r="31404" spans="1:13" x14ac:dyDescent="0.2">
      <c r="A31404" s="34" t="s">
        <v>132298</v>
      </c>
      <c r="B31404" s="34">
        <v>481</v>
      </c>
      <c r="C31404" s="34">
        <v>394</v>
      </c>
      <c r="D31404" s="34">
        <v>460</v>
      </c>
      <c r="E31404" s="34">
        <v>464</v>
      </c>
      <c r="F31404" s="34">
        <v>406</v>
      </c>
      <c r="G31404" s="34">
        <v>378</v>
      </c>
      <c r="H31404" s="34">
        <v>419</v>
      </c>
      <c r="I31404" s="34">
        <v>367</v>
      </c>
      <c r="J31404" s="34">
        <v>493</v>
      </c>
      <c r="K31404" s="34">
        <v>353</v>
      </c>
      <c r="L31404" s="34">
        <v>469</v>
      </c>
      <c r="M31404" s="34">
        <v>313</v>
      </c>
    </row>
    <row r="31405" spans="1:13" x14ac:dyDescent="0.2">
      <c r="A31405" s="34" t="s">
        <v>132299</v>
      </c>
      <c r="B31405" s="34">
        <v>253</v>
      </c>
      <c r="C31405" s="34">
        <v>413</v>
      </c>
      <c r="D31405" s="34">
        <v>302</v>
      </c>
      <c r="E31405" s="34">
        <v>350</v>
      </c>
      <c r="F31405" s="34">
        <v>311</v>
      </c>
      <c r="G31405" s="34">
        <v>344</v>
      </c>
      <c r="H31405" s="34">
        <v>323</v>
      </c>
      <c r="I31405" s="34">
        <v>334</v>
      </c>
      <c r="J31405" s="34">
        <v>397</v>
      </c>
      <c r="K31405" s="34">
        <v>295</v>
      </c>
      <c r="L31405" s="34">
        <v>318</v>
      </c>
      <c r="M31405" s="34">
        <v>280</v>
      </c>
    </row>
    <row r="31406" spans="1:13" x14ac:dyDescent="0.2">
      <c r="A31406" s="34" t="s">
        <v>132300</v>
      </c>
      <c r="B31406" s="34">
        <v>691</v>
      </c>
      <c r="C31406" s="34">
        <v>542</v>
      </c>
      <c r="D31406" s="34">
        <v>663</v>
      </c>
      <c r="E31406" s="34">
        <v>612</v>
      </c>
      <c r="F31406" s="34">
        <v>652</v>
      </c>
      <c r="G31406" s="34">
        <v>572</v>
      </c>
      <c r="H31406" s="34">
        <v>692</v>
      </c>
      <c r="I31406" s="34">
        <v>568</v>
      </c>
      <c r="J31406" s="34">
        <v>760</v>
      </c>
      <c r="K31406" s="34">
        <v>470</v>
      </c>
      <c r="L31406" s="34">
        <v>566</v>
      </c>
      <c r="M31406" s="34">
        <v>497</v>
      </c>
    </row>
    <row r="31407" spans="1:13" x14ac:dyDescent="0.2">
      <c r="A31407" s="34" t="s">
        <v>132301</v>
      </c>
      <c r="B31407" s="34">
        <v>669</v>
      </c>
      <c r="C31407" s="34">
        <v>712</v>
      </c>
      <c r="D31407" s="34">
        <v>727</v>
      </c>
      <c r="E31407" s="34">
        <v>780</v>
      </c>
      <c r="F31407" s="34">
        <v>652</v>
      </c>
      <c r="G31407" s="34">
        <v>662</v>
      </c>
      <c r="H31407" s="34">
        <v>781</v>
      </c>
      <c r="I31407" s="34">
        <v>662</v>
      </c>
      <c r="J31407" s="34">
        <v>859</v>
      </c>
      <c r="K31407" s="34">
        <v>584</v>
      </c>
      <c r="L31407" s="34">
        <v>668</v>
      </c>
      <c r="M31407" s="34">
        <v>606</v>
      </c>
    </row>
    <row r="31408" spans="1:13" x14ac:dyDescent="0.2">
      <c r="A31408" s="34" t="s">
        <v>132302</v>
      </c>
      <c r="B31408" s="34">
        <v>496</v>
      </c>
      <c r="C31408" s="34">
        <v>439</v>
      </c>
      <c r="D31408" s="34">
        <v>489</v>
      </c>
      <c r="E31408" s="34">
        <v>502</v>
      </c>
      <c r="F31408" s="34">
        <v>548</v>
      </c>
      <c r="G31408" s="34">
        <v>489</v>
      </c>
      <c r="H31408" s="34">
        <v>559</v>
      </c>
      <c r="I31408" s="34">
        <v>540</v>
      </c>
      <c r="J31408" s="34">
        <v>564</v>
      </c>
      <c r="K31408" s="34">
        <v>445</v>
      </c>
      <c r="L31408" s="34">
        <v>463</v>
      </c>
      <c r="M31408" s="34">
        <v>379</v>
      </c>
    </row>
    <row r="31409" spans="1:13" x14ac:dyDescent="0.2">
      <c r="A31409" s="34" t="s">
        <v>132303</v>
      </c>
      <c r="B31409" s="34">
        <v>267</v>
      </c>
      <c r="C31409" s="34">
        <v>315</v>
      </c>
      <c r="D31409" s="34">
        <v>280</v>
      </c>
      <c r="E31409" s="34">
        <v>324</v>
      </c>
      <c r="F31409" s="34">
        <v>254</v>
      </c>
      <c r="G31409" s="34">
        <v>283</v>
      </c>
      <c r="H31409" s="34">
        <v>254</v>
      </c>
      <c r="I31409" s="34">
        <v>342</v>
      </c>
      <c r="J31409" s="34">
        <v>271</v>
      </c>
      <c r="K31409" s="34">
        <v>262</v>
      </c>
      <c r="L31409" s="34">
        <v>233</v>
      </c>
      <c r="M31409" s="34">
        <v>236</v>
      </c>
    </row>
    <row r="31410" spans="1:13" x14ac:dyDescent="0.2">
      <c r="A31410" s="34" t="s">
        <v>132304</v>
      </c>
      <c r="B31410" s="34">
        <v>392</v>
      </c>
      <c r="C31410" s="34">
        <v>455</v>
      </c>
      <c r="D31410" s="34">
        <v>399</v>
      </c>
      <c r="E31410" s="34">
        <v>431</v>
      </c>
      <c r="F31410" s="34">
        <v>396</v>
      </c>
      <c r="G31410" s="34">
        <v>367</v>
      </c>
      <c r="H31410" s="34">
        <v>459</v>
      </c>
      <c r="I31410" s="34">
        <v>451</v>
      </c>
      <c r="J31410" s="34">
        <v>484</v>
      </c>
      <c r="K31410" s="34">
        <v>333</v>
      </c>
      <c r="L31410" s="34">
        <v>516</v>
      </c>
      <c r="M31410" s="34">
        <v>350</v>
      </c>
    </row>
    <row r="31411" spans="1:13" x14ac:dyDescent="0.2">
      <c r="A31411" s="34" t="s">
        <v>132305</v>
      </c>
      <c r="B31411" s="34">
        <v>393</v>
      </c>
      <c r="C31411" s="34">
        <v>458</v>
      </c>
      <c r="D31411" s="34">
        <v>489</v>
      </c>
      <c r="E31411" s="34">
        <v>544</v>
      </c>
      <c r="F31411" s="34">
        <v>353</v>
      </c>
      <c r="G31411" s="34">
        <v>505</v>
      </c>
      <c r="H31411" s="34">
        <v>453</v>
      </c>
      <c r="I31411" s="34">
        <v>529</v>
      </c>
      <c r="J31411" s="34">
        <v>432</v>
      </c>
      <c r="K31411" s="34">
        <v>446</v>
      </c>
      <c r="L31411" s="34">
        <v>392</v>
      </c>
      <c r="M31411" s="34">
        <v>472</v>
      </c>
    </row>
    <row r="31412" spans="1:13" x14ac:dyDescent="0.2">
      <c r="A31412" s="34" t="s">
        <v>132306</v>
      </c>
      <c r="B31412" s="34">
        <v>357</v>
      </c>
      <c r="C31412" s="34">
        <v>477</v>
      </c>
      <c r="D31412" s="34">
        <v>359</v>
      </c>
      <c r="E31412" s="34">
        <v>467</v>
      </c>
      <c r="F31412" s="34">
        <v>427</v>
      </c>
      <c r="G31412" s="34">
        <v>416</v>
      </c>
      <c r="H31412" s="34">
        <v>429</v>
      </c>
      <c r="I31412" s="34">
        <v>416</v>
      </c>
      <c r="J31412" s="34">
        <v>461</v>
      </c>
      <c r="K31412" s="34">
        <v>328</v>
      </c>
      <c r="L31412" s="34">
        <v>410</v>
      </c>
      <c r="M31412" s="34">
        <v>365</v>
      </c>
    </row>
    <row r="31413" spans="1:13" x14ac:dyDescent="0.2">
      <c r="A31413" s="34" t="s">
        <v>132307</v>
      </c>
      <c r="B31413" s="34">
        <v>557</v>
      </c>
      <c r="C31413" s="34">
        <v>601</v>
      </c>
      <c r="D31413" s="34">
        <v>547</v>
      </c>
      <c r="E31413" s="34">
        <v>592</v>
      </c>
      <c r="F31413" s="34">
        <v>500</v>
      </c>
      <c r="G31413" s="34">
        <v>556</v>
      </c>
      <c r="H31413" s="34">
        <v>647</v>
      </c>
      <c r="I31413" s="34">
        <v>651</v>
      </c>
      <c r="J31413" s="34">
        <v>578</v>
      </c>
      <c r="K31413" s="34">
        <v>440</v>
      </c>
      <c r="L31413" s="34">
        <v>570</v>
      </c>
      <c r="M31413" s="34">
        <v>476</v>
      </c>
    </row>
    <row r="31414" spans="1:13" x14ac:dyDescent="0.2">
      <c r="A31414" s="34" t="s">
        <v>132308</v>
      </c>
      <c r="B31414" s="34">
        <v>433</v>
      </c>
      <c r="C31414" s="34">
        <v>523</v>
      </c>
      <c r="D31414" s="34">
        <v>475</v>
      </c>
      <c r="E31414" s="34">
        <v>524</v>
      </c>
      <c r="F31414" s="34">
        <v>483</v>
      </c>
      <c r="G31414" s="34">
        <v>539</v>
      </c>
      <c r="H31414" s="34">
        <v>579</v>
      </c>
      <c r="I31414" s="34">
        <v>531</v>
      </c>
      <c r="J31414" s="34">
        <v>514</v>
      </c>
      <c r="K31414" s="34">
        <v>398</v>
      </c>
      <c r="L31414" s="34">
        <v>425</v>
      </c>
      <c r="M31414" s="34">
        <v>412</v>
      </c>
    </row>
    <row r="31415" spans="1:13" x14ac:dyDescent="0.2">
      <c r="A31415" s="34" t="s">
        <v>132309</v>
      </c>
      <c r="B31415" s="34">
        <v>314</v>
      </c>
      <c r="C31415" s="34">
        <v>307</v>
      </c>
      <c r="D31415" s="34">
        <v>443</v>
      </c>
      <c r="E31415" s="34">
        <v>343</v>
      </c>
      <c r="F31415" s="34">
        <v>345</v>
      </c>
      <c r="G31415" s="34">
        <v>314</v>
      </c>
      <c r="H31415" s="34">
        <v>411</v>
      </c>
      <c r="I31415" s="34">
        <v>313</v>
      </c>
      <c r="J31415" s="34">
        <v>424</v>
      </c>
      <c r="K31415" s="34">
        <v>271</v>
      </c>
      <c r="L31415" s="34">
        <v>303</v>
      </c>
      <c r="M31415" s="34">
        <v>244</v>
      </c>
    </row>
    <row r="31416" spans="1:13" x14ac:dyDescent="0.2">
      <c r="A31416" s="34" t="s">
        <v>132310</v>
      </c>
      <c r="B31416" s="34">
        <v>454</v>
      </c>
      <c r="C31416" s="34">
        <v>503</v>
      </c>
      <c r="D31416" s="34">
        <v>498</v>
      </c>
      <c r="E31416" s="34">
        <v>545</v>
      </c>
      <c r="F31416" s="34">
        <v>476</v>
      </c>
      <c r="G31416" s="34">
        <v>496</v>
      </c>
      <c r="H31416" s="34">
        <v>665</v>
      </c>
      <c r="I31416" s="34">
        <v>535</v>
      </c>
      <c r="J31416" s="34">
        <v>458</v>
      </c>
      <c r="K31416" s="34">
        <v>407</v>
      </c>
      <c r="L31416" s="34">
        <v>493</v>
      </c>
      <c r="M31416" s="34">
        <v>399</v>
      </c>
    </row>
    <row r="31417" spans="1:13" x14ac:dyDescent="0.2">
      <c r="A31417" s="34" t="s">
        <v>132311</v>
      </c>
      <c r="B31417" s="34">
        <v>1035</v>
      </c>
      <c r="C31417" s="34">
        <v>1033</v>
      </c>
      <c r="D31417" s="34">
        <v>1046</v>
      </c>
      <c r="E31417" s="34">
        <v>1080</v>
      </c>
      <c r="F31417" s="34">
        <v>1025</v>
      </c>
      <c r="G31417" s="34">
        <v>926</v>
      </c>
      <c r="H31417" s="34">
        <v>1218</v>
      </c>
      <c r="I31417" s="34">
        <v>914</v>
      </c>
      <c r="J31417" s="34">
        <v>1164</v>
      </c>
      <c r="K31417" s="34">
        <v>803</v>
      </c>
      <c r="L31417" s="34">
        <v>1093</v>
      </c>
      <c r="M31417" s="34">
        <v>760</v>
      </c>
    </row>
    <row r="31418" spans="1:13" x14ac:dyDescent="0.2">
      <c r="A31418" s="34" t="s">
        <v>132312</v>
      </c>
      <c r="B31418" s="34">
        <v>680</v>
      </c>
      <c r="C31418" s="34">
        <v>757</v>
      </c>
      <c r="D31418" s="34">
        <v>741</v>
      </c>
      <c r="E31418" s="34">
        <v>736</v>
      </c>
      <c r="F31418" s="34">
        <v>626</v>
      </c>
      <c r="G31418" s="34">
        <v>661</v>
      </c>
      <c r="H31418" s="34">
        <v>819</v>
      </c>
      <c r="I31418" s="34">
        <v>715</v>
      </c>
      <c r="J31418" s="34">
        <v>848</v>
      </c>
      <c r="K31418" s="34">
        <v>625</v>
      </c>
      <c r="L31418" s="34">
        <v>680</v>
      </c>
      <c r="M31418" s="34">
        <v>613</v>
      </c>
    </row>
    <row r="31419" spans="1:13" x14ac:dyDescent="0.2">
      <c r="A31419" s="34" t="s">
        <v>132313</v>
      </c>
      <c r="B31419" s="34">
        <v>1005</v>
      </c>
      <c r="C31419" s="34">
        <v>842</v>
      </c>
      <c r="D31419" s="34">
        <v>941</v>
      </c>
      <c r="E31419" s="34">
        <v>899</v>
      </c>
      <c r="F31419" s="34">
        <v>807</v>
      </c>
      <c r="G31419" s="34">
        <v>807</v>
      </c>
      <c r="H31419" s="34">
        <v>989</v>
      </c>
      <c r="I31419" s="34">
        <v>884</v>
      </c>
      <c r="J31419" s="34">
        <v>1009</v>
      </c>
      <c r="K31419" s="34">
        <v>748</v>
      </c>
      <c r="L31419" s="34">
        <v>825</v>
      </c>
      <c r="M31419" s="34">
        <v>699</v>
      </c>
    </row>
    <row r="31420" spans="1:13" x14ac:dyDescent="0.2">
      <c r="A31420" s="34" t="s">
        <v>132314</v>
      </c>
      <c r="B31420" s="34">
        <v>290</v>
      </c>
      <c r="C31420" s="34">
        <v>346</v>
      </c>
      <c r="D31420" s="34">
        <v>332</v>
      </c>
      <c r="E31420" s="34">
        <v>354</v>
      </c>
      <c r="F31420" s="34">
        <v>306</v>
      </c>
      <c r="G31420" s="34">
        <v>285</v>
      </c>
      <c r="H31420" s="34">
        <v>337</v>
      </c>
      <c r="I31420" s="34">
        <v>328</v>
      </c>
      <c r="J31420" s="34">
        <v>373</v>
      </c>
      <c r="K31420" s="34">
        <v>241</v>
      </c>
      <c r="L31420" s="34">
        <v>250</v>
      </c>
      <c r="M31420" s="34">
        <v>215</v>
      </c>
    </row>
    <row r="31421" spans="1:13" x14ac:dyDescent="0.2">
      <c r="A31421" s="34" t="s">
        <v>132315</v>
      </c>
      <c r="B31421" s="34">
        <v>414</v>
      </c>
      <c r="C31421" s="34">
        <v>521</v>
      </c>
      <c r="D31421" s="34">
        <v>496</v>
      </c>
      <c r="E31421" s="34">
        <v>625</v>
      </c>
      <c r="F31421" s="34">
        <v>453</v>
      </c>
      <c r="G31421" s="34">
        <v>548</v>
      </c>
      <c r="H31421" s="34">
        <v>618</v>
      </c>
      <c r="I31421" s="34">
        <v>555</v>
      </c>
      <c r="J31421" s="34">
        <v>603</v>
      </c>
      <c r="K31421" s="34">
        <v>456</v>
      </c>
      <c r="L31421" s="34">
        <v>548</v>
      </c>
      <c r="M31421" s="34">
        <v>412</v>
      </c>
    </row>
    <row r="31422" spans="1:13" x14ac:dyDescent="0.2">
      <c r="A31422" s="34" t="s">
        <v>132316</v>
      </c>
      <c r="B31422" s="34">
        <v>958</v>
      </c>
      <c r="C31422" s="34">
        <v>976</v>
      </c>
      <c r="D31422" s="34">
        <v>1122</v>
      </c>
      <c r="E31422" s="34">
        <v>1101</v>
      </c>
      <c r="F31422" s="34">
        <v>926</v>
      </c>
      <c r="G31422" s="34">
        <v>1046</v>
      </c>
      <c r="H31422" s="34">
        <v>1208</v>
      </c>
      <c r="I31422" s="34">
        <v>1026</v>
      </c>
      <c r="J31422" s="34">
        <v>1141</v>
      </c>
      <c r="K31422" s="34">
        <v>831</v>
      </c>
      <c r="L31422" s="34">
        <v>978</v>
      </c>
      <c r="M31422" s="34">
        <v>840</v>
      </c>
    </row>
    <row r="31423" spans="1:13" x14ac:dyDescent="0.2">
      <c r="A31423" s="34" t="s">
        <v>132317</v>
      </c>
      <c r="B31423" s="34">
        <v>508</v>
      </c>
      <c r="C31423" s="34">
        <v>435</v>
      </c>
      <c r="D31423" s="34">
        <v>342</v>
      </c>
      <c r="E31423" s="34">
        <v>490</v>
      </c>
      <c r="F31423" s="34">
        <v>336</v>
      </c>
      <c r="G31423" s="34">
        <v>422</v>
      </c>
      <c r="H31423" s="34">
        <v>423</v>
      </c>
      <c r="I31423" s="34">
        <v>428</v>
      </c>
      <c r="J31423" s="34">
        <v>439</v>
      </c>
      <c r="K31423" s="34">
        <v>393</v>
      </c>
      <c r="L31423" s="34">
        <v>387</v>
      </c>
      <c r="M31423" s="34">
        <v>339</v>
      </c>
    </row>
    <row r="31424" spans="1:13" x14ac:dyDescent="0.2">
      <c r="A31424" s="34" t="s">
        <v>132318</v>
      </c>
      <c r="B31424" s="34">
        <v>385</v>
      </c>
      <c r="C31424" s="34">
        <v>410</v>
      </c>
      <c r="D31424" s="34">
        <v>402</v>
      </c>
      <c r="E31424" s="34">
        <v>437</v>
      </c>
      <c r="F31424" s="34">
        <v>411</v>
      </c>
      <c r="G31424" s="34">
        <v>326</v>
      </c>
      <c r="H31424" s="34">
        <v>450</v>
      </c>
      <c r="I31424" s="34">
        <v>463</v>
      </c>
      <c r="J31424" s="34">
        <v>413</v>
      </c>
      <c r="K31424" s="34">
        <v>344</v>
      </c>
      <c r="L31424" s="34">
        <v>387</v>
      </c>
      <c r="M31424" s="34">
        <v>265</v>
      </c>
    </row>
    <row r="31425" spans="1:13" x14ac:dyDescent="0.2">
      <c r="A31425" s="34" t="s">
        <v>132319</v>
      </c>
      <c r="B31425" s="34">
        <v>400</v>
      </c>
      <c r="C31425" s="34">
        <v>396</v>
      </c>
      <c r="D31425" s="34">
        <v>431</v>
      </c>
      <c r="E31425" s="34">
        <v>395</v>
      </c>
      <c r="F31425" s="34">
        <v>347</v>
      </c>
      <c r="G31425" s="34">
        <v>384</v>
      </c>
      <c r="H31425" s="34">
        <v>435</v>
      </c>
      <c r="I31425" s="34">
        <v>455</v>
      </c>
      <c r="J31425" s="34">
        <v>497</v>
      </c>
      <c r="K31425" s="34">
        <v>317</v>
      </c>
      <c r="L31425" s="34">
        <v>364</v>
      </c>
      <c r="M31425" s="34">
        <v>347</v>
      </c>
    </row>
    <row r="31426" spans="1:13" x14ac:dyDescent="0.2">
      <c r="A31426" s="34" t="s">
        <v>132320</v>
      </c>
      <c r="B31426" s="34">
        <v>397</v>
      </c>
      <c r="C31426" s="34">
        <v>491</v>
      </c>
      <c r="D31426" s="34">
        <v>469</v>
      </c>
      <c r="E31426" s="34">
        <v>445</v>
      </c>
      <c r="F31426" s="34">
        <v>383</v>
      </c>
      <c r="G31426" s="34">
        <v>447</v>
      </c>
      <c r="H31426" s="34">
        <v>478</v>
      </c>
      <c r="I31426" s="34">
        <v>465</v>
      </c>
      <c r="J31426" s="34">
        <v>433</v>
      </c>
      <c r="K31426" s="34">
        <v>371</v>
      </c>
      <c r="L31426" s="34">
        <v>426</v>
      </c>
      <c r="M31426" s="34">
        <v>346</v>
      </c>
    </row>
    <row r="31427" spans="1:13" x14ac:dyDescent="0.2">
      <c r="A31427" s="34" t="s">
        <v>132321</v>
      </c>
      <c r="B31427" s="34">
        <v>369</v>
      </c>
      <c r="C31427" s="34">
        <v>457</v>
      </c>
      <c r="D31427" s="34">
        <v>308</v>
      </c>
      <c r="E31427" s="34">
        <v>496</v>
      </c>
      <c r="F31427" s="34">
        <v>434</v>
      </c>
      <c r="G31427" s="34">
        <v>436</v>
      </c>
      <c r="H31427" s="34">
        <v>372</v>
      </c>
      <c r="I31427" s="34">
        <v>422</v>
      </c>
      <c r="J31427" s="34">
        <v>397</v>
      </c>
      <c r="K31427" s="34">
        <v>381</v>
      </c>
      <c r="L31427" s="34">
        <v>400</v>
      </c>
      <c r="M31427" s="34">
        <v>339</v>
      </c>
    </row>
    <row r="31428" spans="1:13" x14ac:dyDescent="0.2">
      <c r="A31428" s="34" t="s">
        <v>132322</v>
      </c>
      <c r="B31428" s="34">
        <v>568</v>
      </c>
      <c r="C31428" s="34">
        <v>624</v>
      </c>
      <c r="D31428" s="34">
        <v>669</v>
      </c>
      <c r="E31428" s="34">
        <v>766</v>
      </c>
      <c r="F31428" s="34">
        <v>600</v>
      </c>
      <c r="G31428" s="34">
        <v>641</v>
      </c>
      <c r="H31428" s="34">
        <v>720</v>
      </c>
      <c r="I31428" s="34">
        <v>634</v>
      </c>
      <c r="J31428" s="34">
        <v>714</v>
      </c>
      <c r="K31428" s="34">
        <v>532</v>
      </c>
      <c r="L31428" s="34">
        <v>632</v>
      </c>
      <c r="M31428" s="34">
        <v>539</v>
      </c>
    </row>
    <row r="31429" spans="1:13" x14ac:dyDescent="0.2">
      <c r="A31429" s="34" t="s">
        <v>132323</v>
      </c>
      <c r="B31429" s="34">
        <v>407</v>
      </c>
      <c r="C31429" s="34">
        <v>477</v>
      </c>
      <c r="D31429" s="34">
        <v>431</v>
      </c>
      <c r="E31429" s="34">
        <v>466</v>
      </c>
      <c r="F31429" s="34">
        <v>395</v>
      </c>
      <c r="G31429" s="34">
        <v>449</v>
      </c>
      <c r="H31429" s="34">
        <v>410</v>
      </c>
      <c r="I31429" s="34">
        <v>426</v>
      </c>
      <c r="J31429" s="34">
        <v>425</v>
      </c>
      <c r="K31429" s="34">
        <v>342</v>
      </c>
      <c r="L31429" s="34">
        <v>415</v>
      </c>
      <c r="M31429" s="34">
        <v>373</v>
      </c>
    </row>
    <row r="31430" spans="1:13" x14ac:dyDescent="0.2">
      <c r="A31430" s="34" t="s">
        <v>132324</v>
      </c>
      <c r="B31430" s="34">
        <v>272</v>
      </c>
      <c r="C31430" s="34">
        <v>262</v>
      </c>
      <c r="D31430" s="34">
        <v>239</v>
      </c>
      <c r="E31430" s="34">
        <v>312</v>
      </c>
      <c r="F31430" s="34">
        <v>190</v>
      </c>
      <c r="G31430" s="34">
        <v>275</v>
      </c>
      <c r="H31430" s="34">
        <v>240</v>
      </c>
      <c r="I31430" s="34">
        <v>314</v>
      </c>
      <c r="J31430" s="34">
        <v>325</v>
      </c>
      <c r="K31430" s="34">
        <v>230</v>
      </c>
      <c r="L31430" s="34">
        <v>244</v>
      </c>
      <c r="M31430" s="34">
        <v>177</v>
      </c>
    </row>
    <row r="31431" spans="1:13" x14ac:dyDescent="0.2">
      <c r="A31431" s="34" t="s">
        <v>132325</v>
      </c>
      <c r="B31431" s="34">
        <v>368</v>
      </c>
      <c r="C31431" s="34">
        <v>446</v>
      </c>
      <c r="D31431" s="34">
        <v>414</v>
      </c>
      <c r="E31431" s="34">
        <v>454</v>
      </c>
      <c r="F31431" s="34">
        <v>417</v>
      </c>
      <c r="G31431" s="34">
        <v>406</v>
      </c>
      <c r="H31431" s="34">
        <v>427</v>
      </c>
      <c r="I31431" s="34">
        <v>489</v>
      </c>
      <c r="J31431" s="34">
        <v>376</v>
      </c>
      <c r="K31431" s="34">
        <v>380</v>
      </c>
      <c r="L31431" s="34">
        <v>457</v>
      </c>
      <c r="M31431" s="34">
        <v>356</v>
      </c>
    </row>
    <row r="31432" spans="1:13" x14ac:dyDescent="0.2">
      <c r="A31432" s="34" t="s">
        <v>132326</v>
      </c>
      <c r="B31432" s="34">
        <v>428</v>
      </c>
      <c r="C31432" s="34">
        <v>494</v>
      </c>
      <c r="D31432" s="34">
        <v>452</v>
      </c>
      <c r="E31432" s="34">
        <v>552</v>
      </c>
      <c r="F31432" s="34">
        <v>405</v>
      </c>
      <c r="G31432" s="34">
        <v>521</v>
      </c>
      <c r="H31432" s="34">
        <v>488</v>
      </c>
      <c r="I31432" s="34">
        <v>490</v>
      </c>
      <c r="J31432" s="34">
        <v>491</v>
      </c>
      <c r="K31432" s="34">
        <v>415</v>
      </c>
      <c r="L31432" s="34">
        <v>539</v>
      </c>
      <c r="M31432" s="34">
        <v>389</v>
      </c>
    </row>
    <row r="31433" spans="1:13" x14ac:dyDescent="0.2">
      <c r="A31433" s="34" t="s">
        <v>132327</v>
      </c>
      <c r="B31433" s="34">
        <v>276</v>
      </c>
      <c r="C31433" s="34">
        <v>359</v>
      </c>
      <c r="D31433" s="34">
        <v>350</v>
      </c>
      <c r="E31433" s="34">
        <v>389</v>
      </c>
      <c r="F31433" s="34">
        <v>321</v>
      </c>
      <c r="G31433" s="34">
        <v>340</v>
      </c>
      <c r="H31433" s="34">
        <v>319</v>
      </c>
      <c r="I31433" s="34">
        <v>393</v>
      </c>
      <c r="J31433" s="34">
        <v>368</v>
      </c>
      <c r="K31433" s="34">
        <v>293</v>
      </c>
      <c r="L31433" s="34">
        <v>320</v>
      </c>
      <c r="M31433" s="34">
        <v>286</v>
      </c>
    </row>
    <row r="31434" spans="1:13" x14ac:dyDescent="0.2">
      <c r="A31434" s="34" t="s">
        <v>132328</v>
      </c>
      <c r="B31434" s="34">
        <v>682</v>
      </c>
      <c r="C31434" s="34">
        <v>650</v>
      </c>
      <c r="D31434" s="34">
        <v>744</v>
      </c>
      <c r="E31434" s="34">
        <v>772</v>
      </c>
      <c r="F31434" s="34">
        <v>601</v>
      </c>
      <c r="G31434" s="34">
        <v>661</v>
      </c>
      <c r="H31434" s="34">
        <v>755</v>
      </c>
      <c r="I31434" s="34">
        <v>669</v>
      </c>
      <c r="J31434" s="34">
        <v>709</v>
      </c>
      <c r="K31434" s="34">
        <v>574</v>
      </c>
      <c r="L31434" s="34">
        <v>685</v>
      </c>
      <c r="M31434" s="34">
        <v>533</v>
      </c>
    </row>
    <row r="31435" spans="1:13" x14ac:dyDescent="0.2">
      <c r="A31435" s="34" t="s">
        <v>132329</v>
      </c>
      <c r="B31435" s="34">
        <v>290</v>
      </c>
      <c r="C31435" s="34">
        <v>377</v>
      </c>
      <c r="D31435" s="34">
        <v>372</v>
      </c>
      <c r="E31435" s="34">
        <v>371</v>
      </c>
      <c r="F31435" s="34">
        <v>314</v>
      </c>
      <c r="G31435" s="34">
        <v>369</v>
      </c>
      <c r="H31435" s="34">
        <v>335</v>
      </c>
      <c r="I31435" s="34">
        <v>340</v>
      </c>
      <c r="J31435" s="34">
        <v>316</v>
      </c>
      <c r="K31435" s="34">
        <v>289</v>
      </c>
      <c r="L31435" s="34">
        <v>284</v>
      </c>
      <c r="M31435" s="34">
        <v>318</v>
      </c>
    </row>
    <row r="31436" spans="1:13" x14ac:dyDescent="0.2">
      <c r="A31436" s="34" t="s">
        <v>132330</v>
      </c>
      <c r="B31436" s="34">
        <v>338</v>
      </c>
      <c r="C31436" s="34">
        <v>426</v>
      </c>
      <c r="D31436" s="34">
        <v>547</v>
      </c>
      <c r="E31436" s="34">
        <v>490</v>
      </c>
      <c r="F31436" s="34">
        <v>449</v>
      </c>
      <c r="G31436" s="34">
        <v>474</v>
      </c>
      <c r="H31436" s="34">
        <v>515</v>
      </c>
      <c r="I31436" s="34">
        <v>440</v>
      </c>
      <c r="J31436" s="34">
        <v>506</v>
      </c>
      <c r="K31436" s="34">
        <v>434</v>
      </c>
      <c r="L31436" s="34">
        <v>512</v>
      </c>
      <c r="M31436" s="34">
        <v>361</v>
      </c>
    </row>
    <row r="31437" spans="1:13" x14ac:dyDescent="0.2">
      <c r="A31437" s="34" t="s">
        <v>132331</v>
      </c>
      <c r="B31437" s="34">
        <v>303</v>
      </c>
      <c r="C31437" s="34">
        <v>310</v>
      </c>
      <c r="D31437" s="34">
        <v>304</v>
      </c>
      <c r="E31437" s="34">
        <v>389</v>
      </c>
      <c r="F31437" s="34">
        <v>326</v>
      </c>
      <c r="G31437" s="34">
        <v>375</v>
      </c>
      <c r="H31437" s="34">
        <v>348</v>
      </c>
      <c r="I31437" s="34">
        <v>307</v>
      </c>
      <c r="J31437" s="34">
        <v>331</v>
      </c>
      <c r="K31437" s="34">
        <v>266</v>
      </c>
      <c r="L31437" s="34">
        <v>311</v>
      </c>
      <c r="M31437" s="34">
        <v>262</v>
      </c>
    </row>
    <row r="31438" spans="1:13" x14ac:dyDescent="0.2">
      <c r="A31438" s="34" t="s">
        <v>132332</v>
      </c>
      <c r="B31438" s="34">
        <v>255</v>
      </c>
      <c r="C31438" s="34">
        <v>393</v>
      </c>
      <c r="D31438" s="34">
        <v>324</v>
      </c>
      <c r="E31438" s="34">
        <v>398</v>
      </c>
      <c r="F31438" s="34">
        <v>315</v>
      </c>
      <c r="G31438" s="34">
        <v>343</v>
      </c>
      <c r="H31438" s="34">
        <v>268</v>
      </c>
      <c r="I31438" s="34">
        <v>379</v>
      </c>
      <c r="J31438" s="34">
        <v>313</v>
      </c>
      <c r="K31438" s="34">
        <v>311</v>
      </c>
      <c r="L31438" s="34">
        <v>269</v>
      </c>
      <c r="M31438" s="34">
        <v>248</v>
      </c>
    </row>
    <row r="31439" spans="1:13" x14ac:dyDescent="0.2">
      <c r="A31439" s="34" t="s">
        <v>132333</v>
      </c>
      <c r="B31439" s="34">
        <v>335</v>
      </c>
      <c r="C31439" s="34">
        <v>339</v>
      </c>
      <c r="D31439" s="34">
        <v>405</v>
      </c>
      <c r="E31439" s="34">
        <v>369</v>
      </c>
      <c r="F31439" s="34">
        <v>300</v>
      </c>
      <c r="G31439" s="34">
        <v>327</v>
      </c>
      <c r="H31439" s="34">
        <v>343</v>
      </c>
      <c r="I31439" s="34">
        <v>343</v>
      </c>
      <c r="J31439" s="34">
        <v>421</v>
      </c>
      <c r="K31439" s="34">
        <v>311</v>
      </c>
      <c r="L31439" s="34">
        <v>315</v>
      </c>
      <c r="M31439" s="34">
        <v>309</v>
      </c>
    </row>
    <row r="31440" spans="1:13" x14ac:dyDescent="0.2">
      <c r="A31440" s="34" t="s">
        <v>132334</v>
      </c>
      <c r="B31440" s="34">
        <v>330</v>
      </c>
      <c r="C31440" s="34">
        <v>441</v>
      </c>
      <c r="D31440" s="34">
        <v>453</v>
      </c>
      <c r="E31440" s="34">
        <v>405</v>
      </c>
      <c r="F31440" s="34">
        <v>355</v>
      </c>
      <c r="G31440" s="34">
        <v>406</v>
      </c>
      <c r="H31440" s="34">
        <v>398</v>
      </c>
      <c r="I31440" s="34">
        <v>447</v>
      </c>
      <c r="J31440" s="34">
        <v>360</v>
      </c>
      <c r="K31440" s="34">
        <v>369</v>
      </c>
      <c r="L31440" s="34">
        <v>397</v>
      </c>
      <c r="M31440" s="34">
        <v>354</v>
      </c>
    </row>
    <row r="31441" spans="1:13" x14ac:dyDescent="0.2">
      <c r="A31441" s="34" t="s">
        <v>132335</v>
      </c>
      <c r="B31441" s="34">
        <v>417</v>
      </c>
      <c r="C31441" s="34">
        <v>543</v>
      </c>
      <c r="D31441" s="34">
        <v>601</v>
      </c>
      <c r="E31441" s="34">
        <v>517</v>
      </c>
      <c r="F31441" s="34">
        <v>480</v>
      </c>
      <c r="G31441" s="34">
        <v>539</v>
      </c>
      <c r="H31441" s="34">
        <v>648</v>
      </c>
      <c r="I31441" s="34">
        <v>457</v>
      </c>
      <c r="J31441" s="34">
        <v>562</v>
      </c>
      <c r="K31441" s="34">
        <v>462</v>
      </c>
      <c r="L31441" s="34">
        <v>564</v>
      </c>
      <c r="M31441" s="34">
        <v>389</v>
      </c>
    </row>
    <row r="31442" spans="1:13" x14ac:dyDescent="0.2">
      <c r="A31442" s="34" t="s">
        <v>132336</v>
      </c>
      <c r="B31442" s="34">
        <v>278</v>
      </c>
      <c r="C31442" s="34">
        <v>291</v>
      </c>
      <c r="D31442" s="34">
        <v>318</v>
      </c>
      <c r="E31442" s="34">
        <v>320</v>
      </c>
      <c r="F31442" s="34">
        <v>272</v>
      </c>
      <c r="G31442" s="34">
        <v>247</v>
      </c>
      <c r="H31442" s="34">
        <v>393</v>
      </c>
      <c r="I31442" s="34">
        <v>333</v>
      </c>
      <c r="J31442" s="34">
        <v>326</v>
      </c>
      <c r="K31442" s="34">
        <v>254</v>
      </c>
      <c r="L31442" s="34">
        <v>254</v>
      </c>
      <c r="M31442" s="34">
        <v>222</v>
      </c>
    </row>
    <row r="31443" spans="1:13" x14ac:dyDescent="0.2">
      <c r="A31443" s="34" t="s">
        <v>132337</v>
      </c>
      <c r="B31443" s="34">
        <v>411</v>
      </c>
      <c r="C31443" s="34">
        <v>377</v>
      </c>
      <c r="D31443" s="34">
        <v>387</v>
      </c>
      <c r="E31443" s="34">
        <v>423</v>
      </c>
      <c r="F31443" s="34">
        <v>423</v>
      </c>
      <c r="G31443" s="34">
        <v>397</v>
      </c>
      <c r="H31443" s="34">
        <v>582</v>
      </c>
      <c r="I31443" s="34">
        <v>424</v>
      </c>
      <c r="J31443" s="34">
        <v>474</v>
      </c>
      <c r="K31443" s="34">
        <v>385</v>
      </c>
      <c r="L31443" s="34">
        <v>419</v>
      </c>
      <c r="M31443" s="34">
        <v>315</v>
      </c>
    </row>
    <row r="31444" spans="1:13" x14ac:dyDescent="0.2">
      <c r="A31444" s="34" t="s">
        <v>132338</v>
      </c>
      <c r="B31444" s="34">
        <v>355</v>
      </c>
      <c r="C31444" s="34">
        <v>421</v>
      </c>
      <c r="D31444" s="34">
        <v>404</v>
      </c>
      <c r="E31444" s="34">
        <v>460</v>
      </c>
      <c r="F31444" s="34">
        <v>301</v>
      </c>
      <c r="G31444" s="34">
        <v>405</v>
      </c>
      <c r="H31444" s="34">
        <v>474</v>
      </c>
      <c r="I31444" s="34">
        <v>402</v>
      </c>
      <c r="J31444" s="34">
        <v>371</v>
      </c>
      <c r="K31444" s="34">
        <v>404</v>
      </c>
      <c r="L31444" s="34">
        <v>357</v>
      </c>
      <c r="M31444" s="34">
        <v>378</v>
      </c>
    </row>
    <row r="31445" spans="1:13" x14ac:dyDescent="0.2">
      <c r="A31445" s="34" t="s">
        <v>132339</v>
      </c>
      <c r="B31445" s="34">
        <v>683</v>
      </c>
      <c r="C31445" s="34">
        <v>675</v>
      </c>
      <c r="D31445" s="34">
        <v>683</v>
      </c>
      <c r="E31445" s="34">
        <v>704</v>
      </c>
      <c r="F31445" s="34">
        <v>671</v>
      </c>
      <c r="G31445" s="34">
        <v>617</v>
      </c>
      <c r="H31445" s="34">
        <v>830</v>
      </c>
      <c r="I31445" s="34">
        <v>683</v>
      </c>
      <c r="J31445" s="34">
        <v>763</v>
      </c>
      <c r="K31445" s="34">
        <v>583</v>
      </c>
      <c r="L31445" s="34">
        <v>701</v>
      </c>
      <c r="M31445" s="34">
        <v>570</v>
      </c>
    </row>
    <row r="31446" spans="1:13" x14ac:dyDescent="0.2">
      <c r="A31446" s="34" t="s">
        <v>132340</v>
      </c>
      <c r="B31446" s="34">
        <v>377</v>
      </c>
      <c r="C31446" s="34">
        <v>434</v>
      </c>
      <c r="D31446" s="34">
        <v>545</v>
      </c>
      <c r="E31446" s="34">
        <v>474</v>
      </c>
      <c r="F31446" s="34">
        <v>459</v>
      </c>
      <c r="G31446" s="34">
        <v>411</v>
      </c>
      <c r="H31446" s="34">
        <v>499</v>
      </c>
      <c r="I31446" s="34">
        <v>467</v>
      </c>
      <c r="J31446" s="34">
        <v>461</v>
      </c>
      <c r="K31446" s="34">
        <v>371</v>
      </c>
      <c r="L31446" s="34">
        <v>538</v>
      </c>
      <c r="M31446" s="34">
        <v>297</v>
      </c>
    </row>
    <row r="31447" spans="1:13" x14ac:dyDescent="0.2">
      <c r="A31447" s="34" t="s">
        <v>132341</v>
      </c>
      <c r="B31447" s="34">
        <v>314</v>
      </c>
      <c r="C31447" s="34">
        <v>389</v>
      </c>
      <c r="D31447" s="34">
        <v>301</v>
      </c>
      <c r="E31447" s="34">
        <v>385</v>
      </c>
      <c r="F31447" s="34">
        <v>326</v>
      </c>
      <c r="G31447" s="34">
        <v>342</v>
      </c>
      <c r="H31447" s="34">
        <v>434</v>
      </c>
      <c r="I31447" s="34">
        <v>354</v>
      </c>
      <c r="J31447" s="34">
        <v>325</v>
      </c>
      <c r="K31447" s="34">
        <v>294</v>
      </c>
      <c r="L31447" s="34">
        <v>350</v>
      </c>
      <c r="M31447" s="34">
        <v>371</v>
      </c>
    </row>
    <row r="31448" spans="1:13" x14ac:dyDescent="0.2">
      <c r="A31448" s="34" t="s">
        <v>132342</v>
      </c>
      <c r="B31448" s="34">
        <v>361</v>
      </c>
      <c r="C31448" s="34">
        <v>382</v>
      </c>
      <c r="D31448" s="34">
        <v>351</v>
      </c>
      <c r="E31448" s="34">
        <v>385</v>
      </c>
      <c r="F31448" s="34">
        <v>316</v>
      </c>
      <c r="G31448" s="34">
        <v>401</v>
      </c>
      <c r="H31448" s="34">
        <v>390</v>
      </c>
      <c r="I31448" s="34">
        <v>370</v>
      </c>
      <c r="J31448" s="34">
        <v>334</v>
      </c>
      <c r="K31448" s="34">
        <v>292</v>
      </c>
      <c r="L31448" s="34">
        <v>324</v>
      </c>
      <c r="M31448" s="34">
        <v>300</v>
      </c>
    </row>
    <row r="31449" spans="1:13" x14ac:dyDescent="0.2">
      <c r="A31449" s="34" t="s">
        <v>132343</v>
      </c>
      <c r="B31449" s="34">
        <v>566</v>
      </c>
      <c r="C31449" s="34">
        <v>599</v>
      </c>
      <c r="D31449" s="34">
        <v>613</v>
      </c>
      <c r="E31449" s="34">
        <v>632</v>
      </c>
      <c r="F31449" s="34">
        <v>474</v>
      </c>
      <c r="G31449" s="34">
        <v>544</v>
      </c>
      <c r="H31449" s="34">
        <v>573</v>
      </c>
      <c r="I31449" s="34">
        <v>572</v>
      </c>
      <c r="J31449" s="34">
        <v>503</v>
      </c>
      <c r="K31449" s="34">
        <v>478</v>
      </c>
      <c r="L31449" s="34">
        <v>486</v>
      </c>
      <c r="M31449" s="34">
        <v>411</v>
      </c>
    </row>
    <row r="31450" spans="1:13" x14ac:dyDescent="0.2">
      <c r="A31450" s="34" t="s">
        <v>132344</v>
      </c>
      <c r="B31450" s="34">
        <v>427</v>
      </c>
      <c r="C31450" s="34">
        <v>403</v>
      </c>
      <c r="D31450" s="34">
        <v>395</v>
      </c>
      <c r="E31450" s="34">
        <v>499</v>
      </c>
      <c r="F31450" s="34">
        <v>395</v>
      </c>
      <c r="G31450" s="34">
        <v>328</v>
      </c>
      <c r="H31450" s="34">
        <v>451</v>
      </c>
      <c r="I31450" s="34">
        <v>414</v>
      </c>
      <c r="J31450" s="34">
        <v>413</v>
      </c>
      <c r="K31450" s="34">
        <v>321</v>
      </c>
      <c r="L31450" s="34">
        <v>413</v>
      </c>
      <c r="M31450" s="34">
        <v>260</v>
      </c>
    </row>
    <row r="31451" spans="1:13" x14ac:dyDescent="0.2">
      <c r="A31451" s="34" t="s">
        <v>132345</v>
      </c>
      <c r="B31451" s="34">
        <v>375</v>
      </c>
      <c r="C31451" s="34">
        <v>343</v>
      </c>
      <c r="D31451" s="34">
        <v>317</v>
      </c>
      <c r="E31451" s="34">
        <v>342</v>
      </c>
      <c r="F31451" s="34">
        <v>316</v>
      </c>
      <c r="G31451" s="34">
        <v>314</v>
      </c>
      <c r="H31451" s="34">
        <v>410</v>
      </c>
      <c r="I31451" s="34">
        <v>379</v>
      </c>
      <c r="J31451" s="34">
        <v>350</v>
      </c>
      <c r="K31451" s="34">
        <v>245</v>
      </c>
      <c r="L31451" s="34">
        <v>309</v>
      </c>
      <c r="M31451" s="34">
        <v>285</v>
      </c>
    </row>
    <row r="31452" spans="1:13" x14ac:dyDescent="0.2">
      <c r="A31452" s="34" t="s">
        <v>132346</v>
      </c>
      <c r="B31452" s="34">
        <v>491</v>
      </c>
      <c r="C31452" s="34">
        <v>477</v>
      </c>
      <c r="D31452" s="34">
        <v>480</v>
      </c>
      <c r="E31452" s="34">
        <v>485</v>
      </c>
      <c r="F31452" s="34">
        <v>384</v>
      </c>
      <c r="G31452" s="34">
        <v>436</v>
      </c>
      <c r="H31452" s="34">
        <v>473</v>
      </c>
      <c r="I31452" s="34">
        <v>443</v>
      </c>
      <c r="J31452" s="34">
        <v>467</v>
      </c>
      <c r="K31452" s="34">
        <v>341</v>
      </c>
      <c r="L31452" s="34">
        <v>434</v>
      </c>
      <c r="M31452" s="34">
        <v>386</v>
      </c>
    </row>
    <row r="31453" spans="1:13" x14ac:dyDescent="0.2">
      <c r="A31453" s="34" t="s">
        <v>132347</v>
      </c>
      <c r="B31453" s="34">
        <v>235</v>
      </c>
      <c r="C31453" s="34">
        <v>320</v>
      </c>
      <c r="D31453" s="34">
        <v>315</v>
      </c>
      <c r="E31453" s="34">
        <v>330</v>
      </c>
      <c r="F31453" s="34">
        <v>297</v>
      </c>
      <c r="G31453" s="34">
        <v>302</v>
      </c>
      <c r="H31453" s="34">
        <v>331</v>
      </c>
      <c r="I31453" s="34">
        <v>362</v>
      </c>
      <c r="J31453" s="34">
        <v>335</v>
      </c>
      <c r="K31453" s="34">
        <v>244</v>
      </c>
      <c r="L31453" s="34">
        <v>314</v>
      </c>
      <c r="M31453" s="34">
        <v>225</v>
      </c>
    </row>
    <row r="31454" spans="1:13" x14ac:dyDescent="0.2">
      <c r="A31454" s="34" t="s">
        <v>132348</v>
      </c>
      <c r="B31454" s="34">
        <v>572</v>
      </c>
      <c r="C31454" s="34">
        <v>523</v>
      </c>
      <c r="D31454" s="34">
        <v>609</v>
      </c>
      <c r="E31454" s="34">
        <v>567</v>
      </c>
      <c r="F31454" s="34">
        <v>588</v>
      </c>
      <c r="G31454" s="34">
        <v>596</v>
      </c>
      <c r="H31454" s="34">
        <v>619</v>
      </c>
      <c r="I31454" s="34">
        <v>584</v>
      </c>
      <c r="J31454" s="34">
        <v>575</v>
      </c>
      <c r="K31454" s="34">
        <v>426</v>
      </c>
      <c r="L31454" s="34">
        <v>562</v>
      </c>
      <c r="M31454" s="34">
        <v>407</v>
      </c>
    </row>
    <row r="31455" spans="1:13" x14ac:dyDescent="0.2">
      <c r="A31455" s="34" t="s">
        <v>132349</v>
      </c>
      <c r="B31455" s="34">
        <v>382</v>
      </c>
      <c r="C31455" s="34">
        <v>505</v>
      </c>
      <c r="D31455" s="34">
        <v>394</v>
      </c>
      <c r="E31455" s="34">
        <v>513</v>
      </c>
      <c r="F31455" s="34">
        <v>334</v>
      </c>
      <c r="G31455" s="34">
        <v>506</v>
      </c>
      <c r="H31455" s="34">
        <v>474</v>
      </c>
      <c r="I31455" s="34">
        <v>412</v>
      </c>
      <c r="J31455" s="34">
        <v>400</v>
      </c>
      <c r="K31455" s="34">
        <v>411</v>
      </c>
      <c r="L31455" s="34">
        <v>310</v>
      </c>
      <c r="M31455" s="34">
        <v>388</v>
      </c>
    </row>
    <row r="31456" spans="1:13" x14ac:dyDescent="0.2">
      <c r="A31456" s="34" t="s">
        <v>132350</v>
      </c>
      <c r="B31456" s="34">
        <v>392</v>
      </c>
      <c r="C31456" s="34">
        <v>367</v>
      </c>
      <c r="D31456" s="34">
        <v>363</v>
      </c>
      <c r="E31456" s="34">
        <v>408</v>
      </c>
      <c r="F31456" s="34">
        <v>305</v>
      </c>
      <c r="G31456" s="34">
        <v>334</v>
      </c>
      <c r="H31456" s="34">
        <v>415</v>
      </c>
      <c r="I31456" s="34">
        <v>423</v>
      </c>
      <c r="J31456" s="34">
        <v>460</v>
      </c>
      <c r="K31456" s="34">
        <v>302</v>
      </c>
      <c r="L31456" s="34">
        <v>345</v>
      </c>
      <c r="M31456" s="34">
        <v>284</v>
      </c>
    </row>
    <row r="31457" spans="1:13" x14ac:dyDescent="0.2">
      <c r="A31457" s="34" t="s">
        <v>132351</v>
      </c>
      <c r="B31457" s="34">
        <v>178</v>
      </c>
      <c r="C31457" s="34">
        <v>195</v>
      </c>
      <c r="D31457" s="34">
        <v>212</v>
      </c>
      <c r="E31457" s="34">
        <v>261</v>
      </c>
      <c r="F31457" s="34">
        <v>173</v>
      </c>
      <c r="G31457" s="34">
        <v>221</v>
      </c>
      <c r="H31457" s="34">
        <v>244</v>
      </c>
      <c r="I31457" s="34">
        <v>190</v>
      </c>
      <c r="J31457" s="34">
        <v>148</v>
      </c>
      <c r="K31457" s="34">
        <v>182</v>
      </c>
      <c r="L31457" s="34">
        <v>196</v>
      </c>
      <c r="M31457" s="34">
        <v>148</v>
      </c>
    </row>
    <row r="31458" spans="1:13" x14ac:dyDescent="0.2">
      <c r="A31458" s="34" t="s">
        <v>132352</v>
      </c>
      <c r="B31458" s="34">
        <v>140</v>
      </c>
      <c r="C31458" s="34">
        <v>201</v>
      </c>
      <c r="D31458" s="34">
        <v>156</v>
      </c>
      <c r="E31458" s="34">
        <v>227</v>
      </c>
      <c r="F31458" s="34">
        <v>126</v>
      </c>
      <c r="G31458" s="34">
        <v>201</v>
      </c>
      <c r="H31458" s="34">
        <v>151</v>
      </c>
      <c r="I31458" s="34">
        <v>166</v>
      </c>
      <c r="J31458" s="34">
        <v>140</v>
      </c>
      <c r="K31458" s="34">
        <v>172</v>
      </c>
      <c r="L31458" s="34">
        <v>149</v>
      </c>
      <c r="M31458" s="34">
        <v>150</v>
      </c>
    </row>
    <row r="31459" spans="1:13" x14ac:dyDescent="0.2">
      <c r="A31459" s="34" t="s">
        <v>132353</v>
      </c>
      <c r="B31459" s="34">
        <v>417</v>
      </c>
      <c r="C31459" s="34">
        <v>460</v>
      </c>
      <c r="D31459" s="34">
        <v>451</v>
      </c>
      <c r="E31459" s="34">
        <v>438</v>
      </c>
      <c r="F31459" s="34">
        <v>337</v>
      </c>
      <c r="G31459" s="34">
        <v>426</v>
      </c>
      <c r="H31459" s="34">
        <v>478</v>
      </c>
      <c r="I31459" s="34">
        <v>421</v>
      </c>
      <c r="J31459" s="34">
        <v>436</v>
      </c>
      <c r="K31459" s="34">
        <v>363</v>
      </c>
      <c r="L31459" s="34">
        <v>430</v>
      </c>
      <c r="M31459" s="34">
        <v>349</v>
      </c>
    </row>
    <row r="31460" spans="1:13" x14ac:dyDescent="0.2">
      <c r="A31460" s="34" t="s">
        <v>132354</v>
      </c>
      <c r="B31460" s="34">
        <v>313</v>
      </c>
      <c r="C31460" s="34">
        <v>437</v>
      </c>
      <c r="D31460" s="34">
        <v>287</v>
      </c>
      <c r="E31460" s="34">
        <v>486</v>
      </c>
      <c r="F31460" s="34">
        <v>264</v>
      </c>
      <c r="G31460" s="34">
        <v>381</v>
      </c>
      <c r="H31460" s="34">
        <v>345</v>
      </c>
      <c r="I31460" s="34">
        <v>454</v>
      </c>
      <c r="J31460" s="34">
        <v>323</v>
      </c>
      <c r="K31460" s="34">
        <v>357</v>
      </c>
      <c r="L31460" s="34">
        <v>295</v>
      </c>
      <c r="M31460" s="34">
        <v>333</v>
      </c>
    </row>
    <row r="31461" spans="1:13" x14ac:dyDescent="0.2">
      <c r="A31461" s="34" t="s">
        <v>132355</v>
      </c>
      <c r="B31461" s="34">
        <v>357</v>
      </c>
      <c r="C31461" s="34">
        <v>431</v>
      </c>
      <c r="D31461" s="34">
        <v>406</v>
      </c>
      <c r="E31461" s="34">
        <v>464</v>
      </c>
      <c r="F31461" s="34">
        <v>375</v>
      </c>
      <c r="G31461" s="34">
        <v>411</v>
      </c>
      <c r="H31461" s="34">
        <v>438</v>
      </c>
      <c r="I31461" s="34">
        <v>463</v>
      </c>
      <c r="J31461" s="34">
        <v>384</v>
      </c>
      <c r="K31461" s="34">
        <v>387</v>
      </c>
      <c r="L31461" s="34">
        <v>379</v>
      </c>
      <c r="M31461" s="34">
        <v>367</v>
      </c>
    </row>
    <row r="31462" spans="1:13" x14ac:dyDescent="0.2">
      <c r="A31462" s="34" t="s">
        <v>132356</v>
      </c>
      <c r="B31462" s="34">
        <v>593</v>
      </c>
      <c r="C31462" s="34">
        <v>479</v>
      </c>
      <c r="D31462" s="34">
        <v>560</v>
      </c>
      <c r="E31462" s="34">
        <v>560</v>
      </c>
      <c r="F31462" s="34">
        <v>447</v>
      </c>
      <c r="G31462" s="34">
        <v>431</v>
      </c>
      <c r="H31462" s="34">
        <v>542</v>
      </c>
      <c r="I31462" s="34">
        <v>496</v>
      </c>
      <c r="J31462" s="34">
        <v>563</v>
      </c>
      <c r="K31462" s="34">
        <v>438</v>
      </c>
      <c r="L31462" s="34">
        <v>452</v>
      </c>
      <c r="M31462" s="34">
        <v>398</v>
      </c>
    </row>
    <row r="31463" spans="1:13" x14ac:dyDescent="0.2">
      <c r="A31463" s="34" t="s">
        <v>132357</v>
      </c>
      <c r="B31463" s="34">
        <v>343</v>
      </c>
      <c r="C31463" s="34">
        <v>373</v>
      </c>
      <c r="D31463" s="34">
        <v>342</v>
      </c>
      <c r="E31463" s="34">
        <v>450</v>
      </c>
      <c r="F31463" s="34">
        <v>258</v>
      </c>
      <c r="G31463" s="34">
        <v>439</v>
      </c>
      <c r="H31463" s="34">
        <v>338</v>
      </c>
      <c r="I31463" s="34">
        <v>419</v>
      </c>
      <c r="J31463" s="34">
        <v>292</v>
      </c>
      <c r="K31463" s="34">
        <v>424</v>
      </c>
      <c r="L31463" s="34">
        <v>276</v>
      </c>
      <c r="M31463" s="34">
        <v>331</v>
      </c>
    </row>
    <row r="31464" spans="1:13" x14ac:dyDescent="0.2">
      <c r="A31464" s="34" t="s">
        <v>132358</v>
      </c>
      <c r="B31464" s="34">
        <v>318</v>
      </c>
      <c r="C31464" s="34">
        <v>257</v>
      </c>
      <c r="D31464" s="34">
        <v>248</v>
      </c>
      <c r="E31464" s="34">
        <v>302</v>
      </c>
      <c r="F31464" s="34">
        <v>259</v>
      </c>
      <c r="G31464" s="34">
        <v>256</v>
      </c>
      <c r="H31464" s="34">
        <v>229</v>
      </c>
      <c r="I31464" s="34">
        <v>286</v>
      </c>
      <c r="J31464" s="34">
        <v>311</v>
      </c>
      <c r="K31464" s="34">
        <v>207</v>
      </c>
      <c r="L31464" s="34">
        <v>239</v>
      </c>
      <c r="M31464" s="34">
        <v>186</v>
      </c>
    </row>
    <row r="31465" spans="1:13" x14ac:dyDescent="0.2">
      <c r="A31465" s="34" t="s">
        <v>132359</v>
      </c>
      <c r="B31465" s="34">
        <v>538</v>
      </c>
      <c r="C31465" s="34">
        <v>545</v>
      </c>
      <c r="D31465" s="34">
        <v>539</v>
      </c>
      <c r="E31465" s="34">
        <v>614</v>
      </c>
      <c r="F31465" s="34">
        <v>464</v>
      </c>
      <c r="G31465" s="34">
        <v>555</v>
      </c>
      <c r="H31465" s="34">
        <v>488</v>
      </c>
      <c r="I31465" s="34">
        <v>559</v>
      </c>
      <c r="J31465" s="34">
        <v>530</v>
      </c>
      <c r="K31465" s="34">
        <v>439</v>
      </c>
      <c r="L31465" s="34">
        <v>452</v>
      </c>
      <c r="M31465" s="34">
        <v>418</v>
      </c>
    </row>
    <row r="31466" spans="1:13" x14ac:dyDescent="0.2">
      <c r="A31466" s="34" t="s">
        <v>132360</v>
      </c>
      <c r="B31466" s="34">
        <v>514</v>
      </c>
      <c r="C31466" s="34">
        <v>516</v>
      </c>
      <c r="D31466" s="34">
        <v>471</v>
      </c>
      <c r="E31466" s="34">
        <v>580</v>
      </c>
      <c r="F31466" s="34">
        <v>449</v>
      </c>
      <c r="G31466" s="34">
        <v>550</v>
      </c>
      <c r="H31466" s="34">
        <v>548</v>
      </c>
      <c r="I31466" s="34">
        <v>564</v>
      </c>
      <c r="J31466" s="34">
        <v>539</v>
      </c>
      <c r="K31466" s="34">
        <v>436</v>
      </c>
      <c r="L31466" s="34">
        <v>445</v>
      </c>
      <c r="M31466" s="34">
        <v>405</v>
      </c>
    </row>
    <row r="31467" spans="1:13" x14ac:dyDescent="0.2">
      <c r="A31467" s="34" t="s">
        <v>132361</v>
      </c>
      <c r="B31467" s="34">
        <v>950</v>
      </c>
      <c r="C31467" s="34">
        <v>1123</v>
      </c>
      <c r="D31467" s="34">
        <v>1140</v>
      </c>
      <c r="E31467" s="34">
        <v>1137</v>
      </c>
      <c r="F31467" s="34">
        <v>1170</v>
      </c>
      <c r="G31467" s="34">
        <v>1020</v>
      </c>
      <c r="H31467" s="34">
        <v>1377</v>
      </c>
      <c r="I31467" s="34">
        <v>1046</v>
      </c>
      <c r="J31467" s="34">
        <v>1343</v>
      </c>
      <c r="K31467" s="34">
        <v>953</v>
      </c>
      <c r="L31467" s="34">
        <v>1198</v>
      </c>
      <c r="M31467" s="34">
        <v>823</v>
      </c>
    </row>
    <row r="31468" spans="1:13" x14ac:dyDescent="0.2">
      <c r="A31468" s="34" t="s">
        <v>132362</v>
      </c>
      <c r="B31468" s="34">
        <v>266</v>
      </c>
      <c r="C31468" s="34">
        <v>322</v>
      </c>
      <c r="D31468" s="34">
        <v>299</v>
      </c>
      <c r="E31468" s="34">
        <v>398</v>
      </c>
      <c r="F31468" s="34">
        <v>304</v>
      </c>
      <c r="G31468" s="34">
        <v>287</v>
      </c>
      <c r="H31468" s="34">
        <v>364</v>
      </c>
      <c r="I31468" s="34">
        <v>285</v>
      </c>
      <c r="J31468" s="34">
        <v>292</v>
      </c>
      <c r="K31468" s="34">
        <v>255</v>
      </c>
      <c r="L31468" s="34">
        <v>295</v>
      </c>
      <c r="M31468" s="34">
        <v>235</v>
      </c>
    </row>
    <row r="31469" spans="1:13" x14ac:dyDescent="0.2">
      <c r="A31469" s="34" t="s">
        <v>132363</v>
      </c>
      <c r="B31469" s="34">
        <v>222</v>
      </c>
      <c r="C31469" s="34">
        <v>238</v>
      </c>
      <c r="D31469" s="34">
        <v>248</v>
      </c>
      <c r="E31469" s="34">
        <v>246</v>
      </c>
      <c r="F31469" s="34">
        <v>196</v>
      </c>
      <c r="G31469" s="34">
        <v>206</v>
      </c>
      <c r="H31469" s="34">
        <v>241</v>
      </c>
      <c r="I31469" s="34">
        <v>227</v>
      </c>
      <c r="J31469" s="34">
        <v>253</v>
      </c>
      <c r="K31469" s="34">
        <v>179</v>
      </c>
      <c r="L31469" s="34">
        <v>269</v>
      </c>
      <c r="M31469" s="34">
        <v>200</v>
      </c>
    </row>
    <row r="31470" spans="1:13" x14ac:dyDescent="0.2">
      <c r="A31470" s="34" t="s">
        <v>132364</v>
      </c>
      <c r="B31470" s="34">
        <v>312</v>
      </c>
      <c r="C31470" s="34">
        <v>376</v>
      </c>
      <c r="D31470" s="34">
        <v>416</v>
      </c>
      <c r="E31470" s="34">
        <v>361</v>
      </c>
      <c r="F31470" s="34">
        <v>312</v>
      </c>
      <c r="G31470" s="34">
        <v>352</v>
      </c>
      <c r="H31470" s="34">
        <v>418</v>
      </c>
      <c r="I31470" s="34">
        <v>401</v>
      </c>
      <c r="J31470" s="34">
        <v>369</v>
      </c>
      <c r="K31470" s="34">
        <v>379</v>
      </c>
      <c r="L31470" s="34">
        <v>380</v>
      </c>
      <c r="M31470" s="34">
        <v>287</v>
      </c>
    </row>
    <row r="31471" spans="1:13" x14ac:dyDescent="0.2">
      <c r="A31471" s="34" t="s">
        <v>132365</v>
      </c>
      <c r="B31471" s="34">
        <v>244</v>
      </c>
      <c r="C31471" s="34">
        <v>233</v>
      </c>
      <c r="D31471" s="34">
        <v>314</v>
      </c>
      <c r="E31471" s="34">
        <v>280</v>
      </c>
      <c r="F31471" s="34">
        <v>222</v>
      </c>
      <c r="G31471" s="34">
        <v>261</v>
      </c>
      <c r="H31471" s="34">
        <v>215</v>
      </c>
      <c r="I31471" s="34">
        <v>232</v>
      </c>
      <c r="J31471" s="34">
        <v>247</v>
      </c>
      <c r="K31471" s="34">
        <v>200</v>
      </c>
      <c r="L31471" s="34">
        <v>231</v>
      </c>
      <c r="M31471" s="34">
        <v>213</v>
      </c>
    </row>
    <row r="31472" spans="1:13" x14ac:dyDescent="0.2">
      <c r="A31472" s="34" t="s">
        <v>132366</v>
      </c>
      <c r="B31472" s="34">
        <v>284</v>
      </c>
      <c r="C31472" s="34">
        <v>312</v>
      </c>
      <c r="D31472" s="34">
        <v>271</v>
      </c>
      <c r="E31472" s="34">
        <v>326</v>
      </c>
      <c r="F31472" s="34">
        <v>289</v>
      </c>
      <c r="G31472" s="34">
        <v>255</v>
      </c>
      <c r="H31472" s="34">
        <v>394</v>
      </c>
      <c r="I31472" s="34">
        <v>242</v>
      </c>
      <c r="J31472" s="34">
        <v>395</v>
      </c>
      <c r="K31472" s="34">
        <v>226</v>
      </c>
      <c r="L31472" s="34">
        <v>244</v>
      </c>
      <c r="M31472" s="34">
        <v>191</v>
      </c>
    </row>
    <row r="31473" spans="1:13" x14ac:dyDescent="0.2">
      <c r="A31473" s="34" t="s">
        <v>132367</v>
      </c>
      <c r="B31473" s="34">
        <v>192</v>
      </c>
      <c r="C31473" s="34">
        <v>300</v>
      </c>
      <c r="D31473" s="34">
        <v>270</v>
      </c>
      <c r="E31473" s="34">
        <v>286</v>
      </c>
      <c r="F31473" s="34">
        <v>250</v>
      </c>
      <c r="G31473" s="34">
        <v>274</v>
      </c>
      <c r="H31473" s="34">
        <v>321</v>
      </c>
      <c r="I31473" s="34">
        <v>263</v>
      </c>
      <c r="J31473" s="34">
        <v>273</v>
      </c>
      <c r="K31473" s="34">
        <v>284</v>
      </c>
      <c r="L31473" s="34">
        <v>230</v>
      </c>
      <c r="M31473" s="34">
        <v>233</v>
      </c>
    </row>
    <row r="31474" spans="1:13" x14ac:dyDescent="0.2">
      <c r="A31474" s="34" t="s">
        <v>132368</v>
      </c>
      <c r="B31474" s="34">
        <v>237</v>
      </c>
      <c r="C31474" s="34">
        <v>256</v>
      </c>
      <c r="D31474" s="34">
        <v>301</v>
      </c>
      <c r="E31474" s="34">
        <v>259</v>
      </c>
      <c r="F31474" s="34">
        <v>273</v>
      </c>
      <c r="G31474" s="34">
        <v>257</v>
      </c>
      <c r="H31474" s="34">
        <v>251</v>
      </c>
      <c r="I31474" s="34">
        <v>245</v>
      </c>
      <c r="J31474" s="34">
        <v>294</v>
      </c>
      <c r="K31474" s="34">
        <v>221</v>
      </c>
      <c r="L31474" s="34">
        <v>289</v>
      </c>
      <c r="M31474" s="34">
        <v>195</v>
      </c>
    </row>
    <row r="31475" spans="1:13" x14ac:dyDescent="0.2">
      <c r="A31475" s="34" t="s">
        <v>132369</v>
      </c>
      <c r="B31475" s="34">
        <v>111</v>
      </c>
      <c r="C31475" s="34">
        <v>140</v>
      </c>
      <c r="D31475" s="34">
        <v>161</v>
      </c>
      <c r="E31475" s="34">
        <v>142</v>
      </c>
      <c r="F31475" s="34">
        <v>110</v>
      </c>
      <c r="G31475" s="34">
        <v>121</v>
      </c>
      <c r="H31475" s="34">
        <v>160</v>
      </c>
      <c r="I31475" s="34">
        <v>133</v>
      </c>
      <c r="J31475" s="34">
        <v>150</v>
      </c>
      <c r="K31475" s="34">
        <v>110</v>
      </c>
      <c r="L31475" s="34">
        <v>137</v>
      </c>
      <c r="M31475" s="34">
        <v>90</v>
      </c>
    </row>
    <row r="31476" spans="1:13" x14ac:dyDescent="0.2">
      <c r="A31476" s="34" t="s">
        <v>132370</v>
      </c>
      <c r="B31476" s="34">
        <v>185</v>
      </c>
      <c r="C31476" s="34">
        <v>191</v>
      </c>
      <c r="D31476" s="34">
        <v>187</v>
      </c>
      <c r="E31476" s="34">
        <v>222</v>
      </c>
      <c r="F31476" s="34">
        <v>148</v>
      </c>
      <c r="G31476" s="34">
        <v>193</v>
      </c>
      <c r="H31476" s="34">
        <v>211</v>
      </c>
      <c r="I31476" s="34">
        <v>220</v>
      </c>
      <c r="J31476" s="34">
        <v>230</v>
      </c>
      <c r="K31476" s="34">
        <v>183</v>
      </c>
      <c r="L31476" s="34">
        <v>137</v>
      </c>
      <c r="M31476" s="34">
        <v>168</v>
      </c>
    </row>
    <row r="31477" spans="1:13" x14ac:dyDescent="0.2">
      <c r="A31477" s="34" t="s">
        <v>132371</v>
      </c>
      <c r="B31477" s="34">
        <v>217</v>
      </c>
      <c r="C31477" s="34">
        <v>230</v>
      </c>
      <c r="D31477" s="34">
        <v>251</v>
      </c>
      <c r="E31477" s="34">
        <v>256</v>
      </c>
      <c r="F31477" s="34">
        <v>268</v>
      </c>
      <c r="G31477" s="34">
        <v>224</v>
      </c>
      <c r="H31477" s="34">
        <v>274</v>
      </c>
      <c r="I31477" s="34">
        <v>267</v>
      </c>
      <c r="J31477" s="34">
        <v>292</v>
      </c>
      <c r="K31477" s="34">
        <v>258</v>
      </c>
      <c r="L31477" s="34">
        <v>246</v>
      </c>
      <c r="M31477" s="34">
        <v>201</v>
      </c>
    </row>
    <row r="31478" spans="1:13" x14ac:dyDescent="0.2">
      <c r="A31478" s="34" t="s">
        <v>132372</v>
      </c>
      <c r="B31478" s="34">
        <v>150</v>
      </c>
      <c r="C31478" s="34">
        <v>196</v>
      </c>
      <c r="D31478" s="34">
        <v>216</v>
      </c>
      <c r="E31478" s="34">
        <v>234</v>
      </c>
      <c r="F31478" s="34">
        <v>212</v>
      </c>
      <c r="G31478" s="34">
        <v>224</v>
      </c>
      <c r="H31478" s="34">
        <v>253</v>
      </c>
      <c r="I31478" s="34">
        <v>190</v>
      </c>
      <c r="J31478" s="34">
        <v>216</v>
      </c>
      <c r="K31478" s="34">
        <v>184</v>
      </c>
      <c r="L31478" s="34">
        <v>201</v>
      </c>
      <c r="M31478" s="34">
        <v>140</v>
      </c>
    </row>
    <row r="31479" spans="1:13" x14ac:dyDescent="0.2">
      <c r="A31479" s="34" t="s">
        <v>132373</v>
      </c>
      <c r="B31479" s="34">
        <v>392</v>
      </c>
      <c r="C31479" s="34">
        <v>397</v>
      </c>
      <c r="D31479" s="34">
        <v>397</v>
      </c>
      <c r="E31479" s="34">
        <v>437</v>
      </c>
      <c r="F31479" s="34">
        <v>297</v>
      </c>
      <c r="G31479" s="34">
        <v>402</v>
      </c>
      <c r="H31479" s="34">
        <v>348</v>
      </c>
      <c r="I31479" s="34">
        <v>432</v>
      </c>
      <c r="J31479" s="34">
        <v>429</v>
      </c>
      <c r="K31479" s="34">
        <v>321</v>
      </c>
      <c r="L31479" s="34">
        <v>446</v>
      </c>
      <c r="M31479" s="34">
        <v>308</v>
      </c>
    </row>
    <row r="31480" spans="1:13" x14ac:dyDescent="0.2">
      <c r="A31480" s="34" t="s">
        <v>132374</v>
      </c>
      <c r="B31480" s="34">
        <v>472</v>
      </c>
      <c r="C31480" s="34">
        <v>524</v>
      </c>
      <c r="D31480" s="34">
        <v>504</v>
      </c>
      <c r="E31480" s="34">
        <v>581</v>
      </c>
      <c r="F31480" s="34">
        <v>486</v>
      </c>
      <c r="G31480" s="34">
        <v>495</v>
      </c>
      <c r="H31480" s="34">
        <v>528</v>
      </c>
      <c r="I31480" s="34">
        <v>540</v>
      </c>
      <c r="J31480" s="34">
        <v>471</v>
      </c>
      <c r="K31480" s="34">
        <v>411</v>
      </c>
      <c r="L31480" s="34">
        <v>537</v>
      </c>
      <c r="M31480" s="34">
        <v>441</v>
      </c>
    </row>
    <row r="31481" spans="1:13" x14ac:dyDescent="0.2">
      <c r="A31481" s="34" t="s">
        <v>132375</v>
      </c>
      <c r="B31481" s="34">
        <v>395</v>
      </c>
      <c r="C31481" s="34">
        <v>520</v>
      </c>
      <c r="D31481" s="34">
        <v>510</v>
      </c>
      <c r="E31481" s="34">
        <v>542</v>
      </c>
      <c r="F31481" s="34">
        <v>403</v>
      </c>
      <c r="G31481" s="34">
        <v>458</v>
      </c>
      <c r="H31481" s="34">
        <v>503</v>
      </c>
      <c r="I31481" s="34">
        <v>547</v>
      </c>
      <c r="J31481" s="34">
        <v>478</v>
      </c>
      <c r="K31481" s="34">
        <v>376</v>
      </c>
      <c r="L31481" s="34">
        <v>483</v>
      </c>
      <c r="M31481" s="34">
        <v>456</v>
      </c>
    </row>
    <row r="31482" spans="1:13" x14ac:dyDescent="0.2">
      <c r="A31482" s="34" t="s">
        <v>132376</v>
      </c>
      <c r="B31482" s="34">
        <v>1142</v>
      </c>
      <c r="C31482" s="34">
        <v>1130</v>
      </c>
      <c r="D31482" s="34">
        <v>1193</v>
      </c>
      <c r="E31482" s="34">
        <v>1115</v>
      </c>
      <c r="F31482" s="34">
        <v>1167</v>
      </c>
      <c r="G31482" s="34">
        <v>1062</v>
      </c>
      <c r="H31482" s="34">
        <v>1262</v>
      </c>
      <c r="I31482" s="34">
        <v>1196</v>
      </c>
      <c r="J31482" s="34">
        <v>1209</v>
      </c>
      <c r="K31482" s="34">
        <v>968</v>
      </c>
      <c r="L31482" s="34">
        <v>1166</v>
      </c>
      <c r="M31482" s="34">
        <v>821</v>
      </c>
    </row>
    <row r="31483" spans="1:13" x14ac:dyDescent="0.2">
      <c r="A31483" s="34" t="s">
        <v>132377</v>
      </c>
      <c r="B31483" s="34">
        <v>271</v>
      </c>
      <c r="C31483" s="34">
        <v>367</v>
      </c>
      <c r="D31483" s="34">
        <v>270</v>
      </c>
      <c r="E31483" s="34">
        <v>312</v>
      </c>
      <c r="F31483" s="34">
        <v>265</v>
      </c>
      <c r="G31483" s="34">
        <v>320</v>
      </c>
      <c r="H31483" s="34">
        <v>260</v>
      </c>
      <c r="I31483" s="34">
        <v>305</v>
      </c>
      <c r="J31483" s="34">
        <v>217</v>
      </c>
      <c r="K31483" s="34">
        <v>279</v>
      </c>
      <c r="L31483" s="34">
        <v>252</v>
      </c>
      <c r="M31483" s="34">
        <v>230</v>
      </c>
    </row>
    <row r="31484" spans="1:13" x14ac:dyDescent="0.2">
      <c r="A31484" s="34" t="s">
        <v>132378</v>
      </c>
      <c r="B31484" s="34">
        <v>235</v>
      </c>
      <c r="C31484" s="34">
        <v>236</v>
      </c>
      <c r="D31484" s="34">
        <v>226</v>
      </c>
      <c r="E31484" s="34">
        <v>250</v>
      </c>
      <c r="F31484" s="34">
        <v>174</v>
      </c>
      <c r="G31484" s="34">
        <v>206</v>
      </c>
      <c r="H31484" s="34">
        <v>259</v>
      </c>
      <c r="I31484" s="34">
        <v>247</v>
      </c>
      <c r="J31484" s="34">
        <v>208</v>
      </c>
      <c r="K31484" s="34">
        <v>163</v>
      </c>
      <c r="L31484" s="34">
        <v>213</v>
      </c>
      <c r="M31484" s="34">
        <v>202</v>
      </c>
    </row>
    <row r="31485" spans="1:13" x14ac:dyDescent="0.2">
      <c r="A31485" s="34" t="s">
        <v>132379</v>
      </c>
      <c r="B31485" s="34">
        <v>294</v>
      </c>
      <c r="C31485" s="34">
        <v>920</v>
      </c>
      <c r="D31485" s="34">
        <v>490</v>
      </c>
      <c r="E31485" s="34">
        <v>880</v>
      </c>
      <c r="F31485" s="34">
        <v>418</v>
      </c>
      <c r="G31485" s="34">
        <v>719</v>
      </c>
      <c r="H31485" s="34">
        <v>461</v>
      </c>
      <c r="I31485" s="34">
        <v>826</v>
      </c>
      <c r="J31485" s="34">
        <v>477</v>
      </c>
      <c r="K31485" s="34">
        <v>646</v>
      </c>
      <c r="L31485" s="34">
        <v>487</v>
      </c>
      <c r="M31485" s="34">
        <v>651</v>
      </c>
    </row>
    <row r="31486" spans="1:13" x14ac:dyDescent="0.2">
      <c r="A31486" s="34" t="s">
        <v>132380</v>
      </c>
      <c r="B31486" s="34">
        <v>338</v>
      </c>
      <c r="C31486" s="34">
        <v>270</v>
      </c>
      <c r="D31486" s="34">
        <v>322</v>
      </c>
      <c r="E31486" s="34">
        <v>346</v>
      </c>
      <c r="F31486" s="34">
        <v>287</v>
      </c>
      <c r="G31486" s="34">
        <v>303</v>
      </c>
      <c r="H31486" s="34">
        <v>363</v>
      </c>
      <c r="I31486" s="34">
        <v>296</v>
      </c>
      <c r="J31486" s="34">
        <v>342</v>
      </c>
      <c r="K31486" s="34">
        <v>270</v>
      </c>
      <c r="L31486" s="34">
        <v>295</v>
      </c>
      <c r="M31486" s="34">
        <v>270</v>
      </c>
    </row>
    <row r="31487" spans="1:13" x14ac:dyDescent="0.2">
      <c r="A31487" s="34" t="s">
        <v>132381</v>
      </c>
      <c r="B31487" s="34">
        <v>227</v>
      </c>
      <c r="C31487" s="34">
        <v>276</v>
      </c>
      <c r="D31487" s="34">
        <v>277</v>
      </c>
      <c r="E31487" s="34">
        <v>326</v>
      </c>
      <c r="F31487" s="34">
        <v>209</v>
      </c>
      <c r="G31487" s="34">
        <v>240</v>
      </c>
      <c r="H31487" s="34">
        <v>341</v>
      </c>
      <c r="I31487" s="34">
        <v>266</v>
      </c>
      <c r="J31487" s="34">
        <v>247</v>
      </c>
      <c r="K31487" s="34">
        <v>232</v>
      </c>
      <c r="L31487" s="34">
        <v>217</v>
      </c>
      <c r="M31487" s="34">
        <v>227</v>
      </c>
    </row>
    <row r="31488" spans="1:13" x14ac:dyDescent="0.2">
      <c r="A31488" s="34" t="s">
        <v>132382</v>
      </c>
      <c r="B31488" s="34">
        <v>299</v>
      </c>
      <c r="C31488" s="34">
        <v>243</v>
      </c>
      <c r="D31488" s="34">
        <v>244</v>
      </c>
      <c r="E31488" s="34">
        <v>255</v>
      </c>
      <c r="F31488" s="34">
        <v>265</v>
      </c>
      <c r="G31488" s="34">
        <v>246</v>
      </c>
      <c r="H31488" s="34">
        <v>289</v>
      </c>
      <c r="I31488" s="34">
        <v>227</v>
      </c>
      <c r="J31488" s="34">
        <v>312</v>
      </c>
      <c r="K31488" s="34">
        <v>212</v>
      </c>
      <c r="L31488" s="34">
        <v>212</v>
      </c>
      <c r="M31488" s="34">
        <v>208</v>
      </c>
    </row>
    <row r="31489" spans="1:13" x14ac:dyDescent="0.2">
      <c r="A31489" s="34" t="s">
        <v>132383</v>
      </c>
      <c r="B31489" s="34">
        <v>279</v>
      </c>
      <c r="C31489" s="34">
        <v>329</v>
      </c>
      <c r="D31489" s="34">
        <v>254</v>
      </c>
      <c r="E31489" s="34">
        <v>359</v>
      </c>
      <c r="F31489" s="34">
        <v>234</v>
      </c>
      <c r="G31489" s="34">
        <v>298</v>
      </c>
      <c r="H31489" s="34">
        <v>290</v>
      </c>
      <c r="I31489" s="34">
        <v>343</v>
      </c>
      <c r="J31489" s="34">
        <v>242</v>
      </c>
      <c r="K31489" s="34">
        <v>285</v>
      </c>
      <c r="L31489" s="34">
        <v>257</v>
      </c>
      <c r="M31489" s="34">
        <v>275</v>
      </c>
    </row>
    <row r="31490" spans="1:13" x14ac:dyDescent="0.2">
      <c r="A31490" s="34" t="s">
        <v>132384</v>
      </c>
      <c r="B31490" s="34">
        <v>215</v>
      </c>
      <c r="C31490" s="34">
        <v>238</v>
      </c>
      <c r="D31490" s="34">
        <v>266</v>
      </c>
      <c r="E31490" s="34">
        <v>280</v>
      </c>
      <c r="F31490" s="34">
        <v>163</v>
      </c>
      <c r="G31490" s="34">
        <v>280</v>
      </c>
      <c r="H31490" s="34">
        <v>245</v>
      </c>
      <c r="I31490" s="34">
        <v>255</v>
      </c>
      <c r="J31490" s="34">
        <v>254</v>
      </c>
      <c r="K31490" s="34">
        <v>195</v>
      </c>
      <c r="L31490" s="34">
        <v>263</v>
      </c>
      <c r="M31490" s="34">
        <v>232</v>
      </c>
    </row>
    <row r="31491" spans="1:13" x14ac:dyDescent="0.2">
      <c r="A31491" s="34" t="s">
        <v>132385</v>
      </c>
      <c r="B31491" s="34">
        <v>374</v>
      </c>
      <c r="C31491" s="34">
        <v>403</v>
      </c>
      <c r="D31491" s="34">
        <v>447</v>
      </c>
      <c r="E31491" s="34">
        <v>428</v>
      </c>
      <c r="F31491" s="34">
        <v>319</v>
      </c>
      <c r="G31491" s="34">
        <v>393</v>
      </c>
      <c r="H31491" s="34">
        <v>475</v>
      </c>
      <c r="I31491" s="34">
        <v>391</v>
      </c>
      <c r="J31491" s="34">
        <v>418</v>
      </c>
      <c r="K31491" s="34">
        <v>297</v>
      </c>
      <c r="L31491" s="34">
        <v>398</v>
      </c>
      <c r="M31491" s="34">
        <v>317</v>
      </c>
    </row>
    <row r="31492" spans="1:13" x14ac:dyDescent="0.2">
      <c r="A31492" s="34" t="s">
        <v>132386</v>
      </c>
      <c r="B31492" s="34">
        <v>515</v>
      </c>
      <c r="C31492" s="34">
        <v>531</v>
      </c>
      <c r="D31492" s="34">
        <v>617</v>
      </c>
      <c r="E31492" s="34">
        <v>691</v>
      </c>
      <c r="F31492" s="34">
        <v>626</v>
      </c>
      <c r="G31492" s="34">
        <v>658</v>
      </c>
      <c r="H31492" s="34">
        <v>709</v>
      </c>
      <c r="I31492" s="34">
        <v>613</v>
      </c>
      <c r="J31492" s="34">
        <v>627</v>
      </c>
      <c r="K31492" s="34">
        <v>476</v>
      </c>
      <c r="L31492" s="34">
        <v>598</v>
      </c>
      <c r="M31492" s="34">
        <v>526</v>
      </c>
    </row>
    <row r="31493" spans="1:13" x14ac:dyDescent="0.2">
      <c r="A31493" s="34" t="s">
        <v>132387</v>
      </c>
      <c r="B31493" s="34">
        <v>362</v>
      </c>
      <c r="C31493" s="34">
        <v>443</v>
      </c>
      <c r="D31493" s="34">
        <v>371</v>
      </c>
      <c r="E31493" s="34">
        <v>436</v>
      </c>
      <c r="F31493" s="34">
        <v>345</v>
      </c>
      <c r="G31493" s="34">
        <v>400</v>
      </c>
      <c r="H31493" s="34">
        <v>482</v>
      </c>
      <c r="I31493" s="34">
        <v>465</v>
      </c>
      <c r="J31493" s="34">
        <v>423</v>
      </c>
      <c r="K31493" s="34">
        <v>376</v>
      </c>
      <c r="L31493" s="34">
        <v>398</v>
      </c>
      <c r="M31493" s="34">
        <v>344</v>
      </c>
    </row>
    <row r="31494" spans="1:13" x14ac:dyDescent="0.2">
      <c r="A31494" s="34" t="s">
        <v>132388</v>
      </c>
      <c r="B31494" s="34">
        <v>139</v>
      </c>
      <c r="C31494" s="34">
        <v>154</v>
      </c>
      <c r="D31494" s="34">
        <v>180</v>
      </c>
      <c r="E31494" s="34">
        <v>187</v>
      </c>
      <c r="F31494" s="34">
        <v>106</v>
      </c>
      <c r="G31494" s="34">
        <v>182</v>
      </c>
      <c r="H31494" s="34">
        <v>149</v>
      </c>
      <c r="I31494" s="34">
        <v>151</v>
      </c>
      <c r="J31494" s="34">
        <v>186</v>
      </c>
      <c r="K31494" s="34">
        <v>131</v>
      </c>
      <c r="L31494" s="34">
        <v>95</v>
      </c>
      <c r="M31494" s="34">
        <v>146</v>
      </c>
    </row>
    <row r="31495" spans="1:13" x14ac:dyDescent="0.2">
      <c r="A31495" s="34" t="s">
        <v>132389</v>
      </c>
      <c r="B31495" s="34">
        <v>130</v>
      </c>
      <c r="C31495" s="34">
        <v>211</v>
      </c>
      <c r="D31495" s="34">
        <v>226</v>
      </c>
      <c r="E31495" s="34">
        <v>159</v>
      </c>
      <c r="F31495" s="34">
        <v>172</v>
      </c>
      <c r="G31495" s="34">
        <v>184</v>
      </c>
      <c r="H31495" s="34">
        <v>186</v>
      </c>
      <c r="I31495" s="34">
        <v>183</v>
      </c>
      <c r="J31495" s="34">
        <v>174</v>
      </c>
      <c r="K31495" s="34">
        <v>154</v>
      </c>
      <c r="L31495" s="34">
        <v>179</v>
      </c>
      <c r="M31495" s="34">
        <v>127</v>
      </c>
    </row>
    <row r="31496" spans="1:13" x14ac:dyDescent="0.2">
      <c r="A31496" s="34" t="s">
        <v>132390</v>
      </c>
      <c r="B31496" s="34">
        <v>137</v>
      </c>
      <c r="C31496" s="34">
        <v>155</v>
      </c>
      <c r="D31496" s="34">
        <v>210</v>
      </c>
      <c r="E31496" s="34">
        <v>162</v>
      </c>
      <c r="F31496" s="34">
        <v>177</v>
      </c>
      <c r="G31496" s="34">
        <v>158</v>
      </c>
      <c r="H31496" s="34">
        <v>134</v>
      </c>
      <c r="I31496" s="34">
        <v>139</v>
      </c>
      <c r="J31496" s="34">
        <v>197</v>
      </c>
      <c r="K31496" s="34">
        <v>113</v>
      </c>
      <c r="L31496" s="34">
        <v>154</v>
      </c>
      <c r="M31496" s="34">
        <v>137</v>
      </c>
    </row>
    <row r="31497" spans="1:13" x14ac:dyDescent="0.2">
      <c r="A31497" s="34" t="s">
        <v>132391</v>
      </c>
      <c r="B31497" s="34">
        <v>186</v>
      </c>
      <c r="C31497" s="34">
        <v>179</v>
      </c>
      <c r="D31497" s="34">
        <v>137</v>
      </c>
      <c r="E31497" s="34">
        <v>226</v>
      </c>
      <c r="F31497" s="34">
        <v>148</v>
      </c>
      <c r="G31497" s="34">
        <v>205</v>
      </c>
      <c r="H31497" s="34">
        <v>163</v>
      </c>
      <c r="I31497" s="34">
        <v>201</v>
      </c>
      <c r="J31497" s="34">
        <v>208</v>
      </c>
      <c r="K31497" s="34">
        <v>128</v>
      </c>
      <c r="L31497" s="34">
        <v>158</v>
      </c>
      <c r="M31497" s="34">
        <v>140</v>
      </c>
    </row>
    <row r="31498" spans="1:13" x14ac:dyDescent="0.2">
      <c r="A31498" s="34" t="s">
        <v>132392</v>
      </c>
      <c r="B31498" s="34">
        <v>39</v>
      </c>
      <c r="C31498" s="34">
        <v>61</v>
      </c>
      <c r="D31498" s="34">
        <v>46</v>
      </c>
      <c r="E31498" s="34">
        <v>59</v>
      </c>
      <c r="F31498" s="34">
        <v>49</v>
      </c>
      <c r="G31498" s="34">
        <v>61</v>
      </c>
      <c r="H31498" s="34">
        <v>34</v>
      </c>
      <c r="I31498" s="34">
        <v>60</v>
      </c>
      <c r="J31498" s="34">
        <v>35</v>
      </c>
      <c r="K31498" s="34">
        <v>50</v>
      </c>
      <c r="L31498" s="34">
        <v>28</v>
      </c>
      <c r="M31498" s="34">
        <v>49</v>
      </c>
    </row>
    <row r="31499" spans="1:13" x14ac:dyDescent="0.2">
      <c r="A31499" s="34" t="s">
        <v>132393</v>
      </c>
      <c r="B31499" s="34">
        <v>377</v>
      </c>
      <c r="C31499" s="34">
        <v>469</v>
      </c>
      <c r="D31499" s="34">
        <v>460</v>
      </c>
      <c r="E31499" s="34">
        <v>422</v>
      </c>
      <c r="F31499" s="34">
        <v>381</v>
      </c>
      <c r="G31499" s="34">
        <v>410</v>
      </c>
      <c r="H31499" s="34">
        <v>469</v>
      </c>
      <c r="I31499" s="34">
        <v>407</v>
      </c>
      <c r="J31499" s="34">
        <v>435</v>
      </c>
      <c r="K31499" s="34">
        <v>361</v>
      </c>
      <c r="L31499" s="34">
        <v>374</v>
      </c>
      <c r="M31499" s="34">
        <v>311</v>
      </c>
    </row>
    <row r="31500" spans="1:13" x14ac:dyDescent="0.2">
      <c r="A31500" s="34" t="s">
        <v>132394</v>
      </c>
      <c r="B31500" s="34">
        <v>223</v>
      </c>
      <c r="C31500" s="34">
        <v>248</v>
      </c>
      <c r="D31500" s="34">
        <v>319</v>
      </c>
      <c r="E31500" s="34">
        <v>220</v>
      </c>
      <c r="F31500" s="34">
        <v>242</v>
      </c>
      <c r="G31500" s="34">
        <v>246</v>
      </c>
      <c r="H31500" s="34">
        <v>266</v>
      </c>
      <c r="I31500" s="34">
        <v>235</v>
      </c>
      <c r="J31500" s="34">
        <v>270</v>
      </c>
      <c r="K31500" s="34">
        <v>168</v>
      </c>
      <c r="L31500" s="34">
        <v>195</v>
      </c>
      <c r="M31500" s="34">
        <v>202</v>
      </c>
    </row>
    <row r="31501" spans="1:13" x14ac:dyDescent="0.2">
      <c r="A31501" s="34" t="s">
        <v>132395</v>
      </c>
      <c r="B31501" s="34">
        <v>272</v>
      </c>
      <c r="C31501" s="34">
        <v>255</v>
      </c>
      <c r="D31501" s="34">
        <v>291</v>
      </c>
      <c r="E31501" s="34">
        <v>321</v>
      </c>
      <c r="F31501" s="34">
        <v>288</v>
      </c>
      <c r="G31501" s="34">
        <v>258</v>
      </c>
      <c r="H31501" s="34">
        <v>290</v>
      </c>
      <c r="I31501" s="34">
        <v>240</v>
      </c>
      <c r="J31501" s="34">
        <v>278</v>
      </c>
      <c r="K31501" s="34">
        <v>242</v>
      </c>
      <c r="L31501" s="34">
        <v>304</v>
      </c>
      <c r="M31501" s="34">
        <v>220</v>
      </c>
    </row>
    <row r="31502" spans="1:13" x14ac:dyDescent="0.2">
      <c r="A31502" s="34" t="s">
        <v>132396</v>
      </c>
      <c r="B31502" s="34">
        <v>754</v>
      </c>
      <c r="C31502" s="34">
        <v>691</v>
      </c>
      <c r="D31502" s="34">
        <v>828</v>
      </c>
      <c r="E31502" s="34">
        <v>807</v>
      </c>
      <c r="F31502" s="34">
        <v>732</v>
      </c>
      <c r="G31502" s="34">
        <v>685</v>
      </c>
      <c r="H31502" s="34">
        <v>801</v>
      </c>
      <c r="I31502" s="34">
        <v>774</v>
      </c>
      <c r="J31502" s="34">
        <v>766</v>
      </c>
      <c r="K31502" s="34">
        <v>562</v>
      </c>
      <c r="L31502" s="34">
        <v>718</v>
      </c>
      <c r="M31502" s="34">
        <v>612</v>
      </c>
    </row>
    <row r="31503" spans="1:13" x14ac:dyDescent="0.2">
      <c r="A31503" s="34" t="s">
        <v>132397</v>
      </c>
      <c r="B31503" s="34">
        <v>1373</v>
      </c>
      <c r="C31503" s="34">
        <v>1358</v>
      </c>
      <c r="D31503" s="34">
        <v>1315</v>
      </c>
      <c r="E31503" s="34">
        <v>1276</v>
      </c>
      <c r="F31503" s="34">
        <v>1125</v>
      </c>
      <c r="G31503" s="34">
        <v>1185</v>
      </c>
      <c r="H31503" s="34">
        <v>1399</v>
      </c>
      <c r="I31503" s="34">
        <v>1260</v>
      </c>
      <c r="J31503" s="34">
        <v>1431</v>
      </c>
      <c r="K31503" s="34">
        <v>1054</v>
      </c>
      <c r="L31503" s="34">
        <v>1339</v>
      </c>
      <c r="M31503" s="34">
        <v>994</v>
      </c>
    </row>
    <row r="31504" spans="1:13" x14ac:dyDescent="0.2">
      <c r="A31504" s="34" t="s">
        <v>132398</v>
      </c>
      <c r="B31504" s="34">
        <v>441</v>
      </c>
      <c r="C31504" s="34">
        <v>447</v>
      </c>
      <c r="D31504" s="34">
        <v>534</v>
      </c>
      <c r="E31504" s="34">
        <v>514</v>
      </c>
      <c r="F31504" s="34">
        <v>444</v>
      </c>
      <c r="G31504" s="34">
        <v>423</v>
      </c>
      <c r="H31504" s="34">
        <v>470</v>
      </c>
      <c r="I31504" s="34">
        <v>526</v>
      </c>
      <c r="J31504" s="34">
        <v>463</v>
      </c>
      <c r="K31504" s="34">
        <v>408</v>
      </c>
      <c r="L31504" s="34">
        <v>411</v>
      </c>
      <c r="M31504" s="34">
        <v>330</v>
      </c>
    </row>
    <row r="31505" spans="1:13" x14ac:dyDescent="0.2">
      <c r="A31505" s="34" t="s">
        <v>132399</v>
      </c>
      <c r="B31505" s="34">
        <v>745</v>
      </c>
      <c r="C31505" s="34">
        <v>864</v>
      </c>
      <c r="D31505" s="34">
        <v>887</v>
      </c>
      <c r="E31505" s="34">
        <v>916</v>
      </c>
      <c r="F31505" s="34">
        <v>675</v>
      </c>
      <c r="G31505" s="34">
        <v>877</v>
      </c>
      <c r="H31505" s="34">
        <v>895</v>
      </c>
      <c r="I31505" s="34">
        <v>828</v>
      </c>
      <c r="J31505" s="34">
        <v>891</v>
      </c>
      <c r="K31505" s="34">
        <v>679</v>
      </c>
      <c r="L31505" s="34">
        <v>843</v>
      </c>
      <c r="M31505" s="34">
        <v>709</v>
      </c>
    </row>
    <row r="31506" spans="1:13" x14ac:dyDescent="0.2">
      <c r="A31506" s="34" t="s">
        <v>132400</v>
      </c>
      <c r="B31506" s="34">
        <v>572</v>
      </c>
      <c r="C31506" s="34">
        <v>583</v>
      </c>
      <c r="D31506" s="34">
        <v>587</v>
      </c>
      <c r="E31506" s="34">
        <v>626</v>
      </c>
      <c r="F31506" s="34">
        <v>623</v>
      </c>
      <c r="G31506" s="34">
        <v>534</v>
      </c>
      <c r="H31506" s="34">
        <v>694</v>
      </c>
      <c r="I31506" s="34">
        <v>612</v>
      </c>
      <c r="J31506" s="34">
        <v>695</v>
      </c>
      <c r="K31506" s="34">
        <v>505</v>
      </c>
      <c r="L31506" s="34">
        <v>562</v>
      </c>
      <c r="M31506" s="34">
        <v>417</v>
      </c>
    </row>
    <row r="31507" spans="1:13" x14ac:dyDescent="0.2">
      <c r="A31507" s="34" t="s">
        <v>132401</v>
      </c>
      <c r="B31507" s="34">
        <v>333</v>
      </c>
      <c r="C31507" s="34">
        <v>270</v>
      </c>
      <c r="D31507" s="34">
        <v>329</v>
      </c>
      <c r="E31507" s="34">
        <v>320</v>
      </c>
      <c r="F31507" s="34">
        <v>270</v>
      </c>
      <c r="G31507" s="34">
        <v>270</v>
      </c>
      <c r="H31507" s="34">
        <v>304</v>
      </c>
      <c r="I31507" s="34">
        <v>327</v>
      </c>
      <c r="J31507" s="34">
        <v>342</v>
      </c>
      <c r="K31507" s="34">
        <v>252</v>
      </c>
      <c r="L31507" s="34">
        <v>290</v>
      </c>
      <c r="M31507" s="34">
        <v>250</v>
      </c>
    </row>
    <row r="31508" spans="1:13" x14ac:dyDescent="0.2">
      <c r="A31508" s="34" t="s">
        <v>132402</v>
      </c>
      <c r="B31508" s="34">
        <v>288</v>
      </c>
      <c r="C31508" s="34">
        <v>296</v>
      </c>
      <c r="D31508" s="34">
        <v>310</v>
      </c>
      <c r="E31508" s="34">
        <v>305</v>
      </c>
      <c r="F31508" s="34">
        <v>287</v>
      </c>
      <c r="G31508" s="34">
        <v>263</v>
      </c>
      <c r="H31508" s="34">
        <v>336</v>
      </c>
      <c r="I31508" s="34">
        <v>318</v>
      </c>
      <c r="J31508" s="34">
        <v>358</v>
      </c>
      <c r="K31508" s="34">
        <v>246</v>
      </c>
      <c r="L31508" s="34">
        <v>323</v>
      </c>
      <c r="M31508" s="34">
        <v>241</v>
      </c>
    </row>
    <row r="31509" spans="1:13" x14ac:dyDescent="0.2">
      <c r="A31509" s="34" t="s">
        <v>132403</v>
      </c>
      <c r="B31509" s="34">
        <v>282</v>
      </c>
      <c r="C31509" s="34">
        <v>356</v>
      </c>
      <c r="D31509" s="34">
        <v>358</v>
      </c>
      <c r="E31509" s="34">
        <v>337</v>
      </c>
      <c r="F31509" s="34">
        <v>253</v>
      </c>
      <c r="G31509" s="34">
        <v>322</v>
      </c>
      <c r="H31509" s="34">
        <v>361</v>
      </c>
      <c r="I31509" s="34">
        <v>310</v>
      </c>
      <c r="J31509" s="34">
        <v>397</v>
      </c>
      <c r="K31509" s="34">
        <v>251</v>
      </c>
      <c r="L31509" s="34">
        <v>344</v>
      </c>
      <c r="M31509" s="34">
        <v>259</v>
      </c>
    </row>
    <row r="31510" spans="1:13" x14ac:dyDescent="0.2">
      <c r="A31510" s="34" t="s">
        <v>132404</v>
      </c>
      <c r="B31510" s="34">
        <v>122</v>
      </c>
      <c r="C31510" s="34">
        <v>136</v>
      </c>
      <c r="D31510" s="34">
        <v>104</v>
      </c>
      <c r="E31510" s="34">
        <v>124</v>
      </c>
      <c r="F31510" s="34">
        <v>96</v>
      </c>
      <c r="G31510" s="34">
        <v>118</v>
      </c>
      <c r="H31510" s="34">
        <v>121</v>
      </c>
      <c r="I31510" s="34">
        <v>103</v>
      </c>
      <c r="J31510" s="34">
        <v>108</v>
      </c>
      <c r="K31510" s="34">
        <v>105</v>
      </c>
      <c r="L31510" s="34">
        <v>78</v>
      </c>
      <c r="M31510" s="34">
        <v>83</v>
      </c>
    </row>
    <row r="31511" spans="1:13" x14ac:dyDescent="0.2">
      <c r="A31511" s="34" t="s">
        <v>132405</v>
      </c>
      <c r="B31511" s="34">
        <v>207</v>
      </c>
      <c r="C31511" s="34">
        <v>203</v>
      </c>
      <c r="D31511" s="34">
        <v>232</v>
      </c>
      <c r="E31511" s="34">
        <v>237</v>
      </c>
      <c r="F31511" s="34">
        <v>160</v>
      </c>
      <c r="G31511" s="34">
        <v>225</v>
      </c>
      <c r="H31511" s="34">
        <v>160</v>
      </c>
      <c r="I31511" s="34">
        <v>197</v>
      </c>
      <c r="J31511" s="34">
        <v>239</v>
      </c>
      <c r="K31511" s="34">
        <v>210</v>
      </c>
      <c r="L31511" s="34">
        <v>258</v>
      </c>
      <c r="M31511" s="34">
        <v>204</v>
      </c>
    </row>
    <row r="31512" spans="1:13" x14ac:dyDescent="0.2">
      <c r="A31512" s="34" t="s">
        <v>132406</v>
      </c>
      <c r="B31512" s="34">
        <v>98</v>
      </c>
      <c r="C31512" s="34">
        <v>165</v>
      </c>
      <c r="D31512" s="34">
        <v>145</v>
      </c>
      <c r="E31512" s="34">
        <v>202</v>
      </c>
      <c r="F31512" s="34">
        <v>172</v>
      </c>
      <c r="G31512" s="34">
        <v>164</v>
      </c>
      <c r="H31512" s="34">
        <v>156</v>
      </c>
      <c r="I31512" s="34">
        <v>132</v>
      </c>
      <c r="J31512" s="34">
        <v>163</v>
      </c>
      <c r="K31512" s="34">
        <v>123</v>
      </c>
      <c r="L31512" s="34">
        <v>139</v>
      </c>
      <c r="M31512" s="34">
        <v>133</v>
      </c>
    </row>
    <row r="31513" spans="1:13" x14ac:dyDescent="0.2">
      <c r="A31513" s="34" t="s">
        <v>132407</v>
      </c>
      <c r="B31513" s="34">
        <v>143</v>
      </c>
      <c r="C31513" s="34">
        <v>95</v>
      </c>
      <c r="D31513" s="34">
        <v>130</v>
      </c>
      <c r="E31513" s="34">
        <v>54</v>
      </c>
      <c r="F31513" s="34">
        <v>117</v>
      </c>
      <c r="G31513" s="34">
        <v>89</v>
      </c>
      <c r="H31513" s="34">
        <v>116</v>
      </c>
      <c r="I31513" s="34">
        <v>84</v>
      </c>
      <c r="J31513" s="34">
        <v>72</v>
      </c>
      <c r="K31513" s="34">
        <v>81</v>
      </c>
      <c r="L31513" s="34">
        <v>103</v>
      </c>
      <c r="M31513" s="34">
        <v>73</v>
      </c>
    </row>
    <row r="31514" spans="1:13" x14ac:dyDescent="0.2">
      <c r="A31514" s="34" t="s">
        <v>132408</v>
      </c>
      <c r="B31514" s="34">
        <v>215</v>
      </c>
      <c r="C31514" s="34">
        <v>244</v>
      </c>
      <c r="D31514" s="34">
        <v>264</v>
      </c>
      <c r="E31514" s="34">
        <v>245</v>
      </c>
      <c r="F31514" s="34">
        <v>246</v>
      </c>
      <c r="G31514" s="34">
        <v>214</v>
      </c>
      <c r="H31514" s="34">
        <v>268</v>
      </c>
      <c r="I31514" s="34">
        <v>234</v>
      </c>
      <c r="J31514" s="34">
        <v>289</v>
      </c>
      <c r="K31514" s="34">
        <v>202</v>
      </c>
      <c r="L31514" s="34">
        <v>229</v>
      </c>
      <c r="M31514" s="34">
        <v>176</v>
      </c>
    </row>
    <row r="31515" spans="1:13" x14ac:dyDescent="0.2">
      <c r="A31515" s="34" t="s">
        <v>132409</v>
      </c>
      <c r="B31515" s="34">
        <v>184</v>
      </c>
      <c r="C31515" s="34">
        <v>230</v>
      </c>
      <c r="D31515" s="34">
        <v>221</v>
      </c>
      <c r="E31515" s="34">
        <v>219</v>
      </c>
      <c r="F31515" s="34">
        <v>237</v>
      </c>
      <c r="G31515" s="34">
        <v>198</v>
      </c>
      <c r="H31515" s="34">
        <v>223</v>
      </c>
      <c r="I31515" s="34">
        <v>194</v>
      </c>
      <c r="J31515" s="34">
        <v>190</v>
      </c>
      <c r="K31515" s="34">
        <v>213</v>
      </c>
      <c r="L31515" s="34">
        <v>242</v>
      </c>
      <c r="M31515" s="34">
        <v>203</v>
      </c>
    </row>
    <row r="31516" spans="1:13" x14ac:dyDescent="0.2">
      <c r="A31516" s="34" t="s">
        <v>132410</v>
      </c>
      <c r="B31516" s="34">
        <v>397</v>
      </c>
      <c r="C31516" s="34">
        <v>418</v>
      </c>
      <c r="D31516" s="34">
        <v>449</v>
      </c>
      <c r="E31516" s="34">
        <v>470</v>
      </c>
      <c r="F31516" s="34">
        <v>462</v>
      </c>
      <c r="G31516" s="34">
        <v>385</v>
      </c>
      <c r="H31516" s="34">
        <v>431</v>
      </c>
      <c r="I31516" s="34">
        <v>429</v>
      </c>
      <c r="J31516" s="34">
        <v>451</v>
      </c>
      <c r="K31516" s="34">
        <v>345</v>
      </c>
      <c r="L31516" s="34">
        <v>405</v>
      </c>
      <c r="M31516" s="34">
        <v>335</v>
      </c>
    </row>
    <row r="31517" spans="1:13" x14ac:dyDescent="0.2">
      <c r="A31517" s="34" t="s">
        <v>132411</v>
      </c>
      <c r="B31517" s="34">
        <v>292</v>
      </c>
      <c r="C31517" s="34">
        <v>348</v>
      </c>
      <c r="D31517" s="34">
        <v>385</v>
      </c>
      <c r="E31517" s="34">
        <v>405</v>
      </c>
      <c r="F31517" s="34">
        <v>382</v>
      </c>
      <c r="G31517" s="34">
        <v>315</v>
      </c>
      <c r="H31517" s="34">
        <v>463</v>
      </c>
      <c r="I31517" s="34">
        <v>368</v>
      </c>
      <c r="J31517" s="34">
        <v>416</v>
      </c>
      <c r="K31517" s="34">
        <v>283</v>
      </c>
      <c r="L31517" s="34">
        <v>410</v>
      </c>
      <c r="M31517" s="34">
        <v>278</v>
      </c>
    </row>
    <row r="31518" spans="1:13" x14ac:dyDescent="0.2">
      <c r="A31518" s="34" t="s">
        <v>132412</v>
      </c>
      <c r="B31518" s="34">
        <v>132</v>
      </c>
      <c r="C31518" s="34">
        <v>139</v>
      </c>
      <c r="D31518" s="34">
        <v>208</v>
      </c>
      <c r="E31518" s="34">
        <v>160</v>
      </c>
      <c r="F31518" s="34">
        <v>152</v>
      </c>
      <c r="G31518" s="34">
        <v>130</v>
      </c>
      <c r="H31518" s="34">
        <v>178</v>
      </c>
      <c r="I31518" s="34">
        <v>133</v>
      </c>
      <c r="J31518" s="34">
        <v>201</v>
      </c>
      <c r="K31518" s="34">
        <v>127</v>
      </c>
      <c r="L31518" s="34">
        <v>159</v>
      </c>
      <c r="M31518" s="34">
        <v>103</v>
      </c>
    </row>
    <row r="31519" spans="1:13" x14ac:dyDescent="0.2">
      <c r="A31519" s="34" t="s">
        <v>132413</v>
      </c>
      <c r="B31519" s="34">
        <v>207</v>
      </c>
      <c r="C31519" s="34">
        <v>247</v>
      </c>
      <c r="D31519" s="34">
        <v>203</v>
      </c>
      <c r="E31519" s="34">
        <v>310</v>
      </c>
      <c r="F31519" s="34">
        <v>152</v>
      </c>
      <c r="G31519" s="34">
        <v>218</v>
      </c>
      <c r="H31519" s="34">
        <v>256</v>
      </c>
      <c r="I31519" s="34">
        <v>277</v>
      </c>
      <c r="J31519" s="34">
        <v>202</v>
      </c>
      <c r="K31519" s="34">
        <v>185</v>
      </c>
      <c r="L31519" s="34">
        <v>187</v>
      </c>
      <c r="M31519" s="34">
        <v>182</v>
      </c>
    </row>
    <row r="31520" spans="1:13" x14ac:dyDescent="0.2">
      <c r="A31520" s="34" t="s">
        <v>132414</v>
      </c>
      <c r="B31520" s="34">
        <v>358</v>
      </c>
      <c r="C31520" s="34">
        <v>465</v>
      </c>
      <c r="D31520" s="34">
        <v>416</v>
      </c>
      <c r="E31520" s="34">
        <v>499</v>
      </c>
      <c r="F31520" s="34">
        <v>391</v>
      </c>
      <c r="G31520" s="34">
        <v>399</v>
      </c>
      <c r="H31520" s="34">
        <v>488</v>
      </c>
      <c r="I31520" s="34">
        <v>447</v>
      </c>
      <c r="J31520" s="34">
        <v>422</v>
      </c>
      <c r="K31520" s="34">
        <v>419</v>
      </c>
      <c r="L31520" s="34">
        <v>440</v>
      </c>
      <c r="M31520" s="34">
        <v>363</v>
      </c>
    </row>
    <row r="31521" spans="1:13" x14ac:dyDescent="0.2">
      <c r="A31521" s="34" t="s">
        <v>132415</v>
      </c>
      <c r="B31521" s="34">
        <v>499</v>
      </c>
      <c r="C31521" s="34">
        <v>451</v>
      </c>
      <c r="D31521" s="34">
        <v>547</v>
      </c>
      <c r="E31521" s="34">
        <v>515</v>
      </c>
      <c r="F31521" s="34">
        <v>448</v>
      </c>
      <c r="G31521" s="34">
        <v>417</v>
      </c>
      <c r="H31521" s="34">
        <v>499</v>
      </c>
      <c r="I31521" s="34">
        <v>429</v>
      </c>
      <c r="J31521" s="34">
        <v>559</v>
      </c>
      <c r="K31521" s="34">
        <v>399</v>
      </c>
      <c r="L31521" s="34">
        <v>504</v>
      </c>
      <c r="M31521" s="34">
        <v>295</v>
      </c>
    </row>
    <row r="31522" spans="1:13" x14ac:dyDescent="0.2">
      <c r="A31522" s="34" t="s">
        <v>132416</v>
      </c>
      <c r="B31522" s="34">
        <v>350</v>
      </c>
      <c r="C31522" s="34">
        <v>418</v>
      </c>
      <c r="D31522" s="34">
        <v>375</v>
      </c>
      <c r="E31522" s="34">
        <v>433</v>
      </c>
      <c r="F31522" s="34">
        <v>280</v>
      </c>
      <c r="G31522" s="34">
        <v>340</v>
      </c>
      <c r="H31522" s="34">
        <v>393</v>
      </c>
      <c r="I31522" s="34">
        <v>421</v>
      </c>
      <c r="J31522" s="34">
        <v>330</v>
      </c>
      <c r="K31522" s="34">
        <v>316</v>
      </c>
      <c r="L31522" s="34">
        <v>371</v>
      </c>
      <c r="M31522" s="34">
        <v>302</v>
      </c>
    </row>
    <row r="31523" spans="1:13" x14ac:dyDescent="0.2">
      <c r="A31523" s="34" t="s">
        <v>132417</v>
      </c>
      <c r="B31523" s="34">
        <v>661</v>
      </c>
      <c r="C31523" s="34">
        <v>653</v>
      </c>
      <c r="D31523" s="34">
        <v>577</v>
      </c>
      <c r="E31523" s="34">
        <v>707</v>
      </c>
      <c r="F31523" s="34">
        <v>563</v>
      </c>
      <c r="G31523" s="34">
        <v>644</v>
      </c>
      <c r="H31523" s="34">
        <v>699</v>
      </c>
      <c r="I31523" s="34">
        <v>634</v>
      </c>
      <c r="J31523" s="34">
        <v>585</v>
      </c>
      <c r="K31523" s="34">
        <v>567</v>
      </c>
      <c r="L31523" s="34">
        <v>507</v>
      </c>
      <c r="M31523" s="34">
        <v>509</v>
      </c>
    </row>
    <row r="31524" spans="1:13" x14ac:dyDescent="0.2">
      <c r="A31524" s="34" t="s">
        <v>132418</v>
      </c>
      <c r="B31524" s="34">
        <v>965</v>
      </c>
      <c r="C31524" s="34">
        <v>927</v>
      </c>
      <c r="D31524" s="34">
        <v>967</v>
      </c>
      <c r="E31524" s="34">
        <v>995</v>
      </c>
      <c r="F31524" s="34">
        <v>930</v>
      </c>
      <c r="G31524" s="34">
        <v>857</v>
      </c>
      <c r="H31524" s="34">
        <v>1009</v>
      </c>
      <c r="I31524" s="34">
        <v>909</v>
      </c>
      <c r="J31524" s="34">
        <v>1007</v>
      </c>
      <c r="K31524" s="34">
        <v>814</v>
      </c>
      <c r="L31524" s="34">
        <v>902</v>
      </c>
      <c r="M31524" s="34">
        <v>748</v>
      </c>
    </row>
    <row r="31525" spans="1:13" x14ac:dyDescent="0.2">
      <c r="A31525" s="34" t="s">
        <v>132419</v>
      </c>
      <c r="B31525" s="34">
        <v>729</v>
      </c>
      <c r="C31525" s="34">
        <v>653</v>
      </c>
      <c r="D31525" s="34">
        <v>723</v>
      </c>
      <c r="E31525" s="34">
        <v>770</v>
      </c>
      <c r="F31525" s="34">
        <v>496</v>
      </c>
      <c r="G31525" s="34">
        <v>667</v>
      </c>
      <c r="H31525" s="34">
        <v>691</v>
      </c>
      <c r="I31525" s="34">
        <v>727</v>
      </c>
      <c r="J31525" s="34">
        <v>720</v>
      </c>
      <c r="K31525" s="34">
        <v>594</v>
      </c>
      <c r="L31525" s="34">
        <v>656</v>
      </c>
      <c r="M31525" s="34">
        <v>504</v>
      </c>
    </row>
    <row r="31526" spans="1:13" x14ac:dyDescent="0.2">
      <c r="A31526" s="34" t="s">
        <v>132420</v>
      </c>
      <c r="B31526" s="34">
        <v>558</v>
      </c>
      <c r="C31526" s="34">
        <v>590</v>
      </c>
      <c r="D31526" s="34">
        <v>676</v>
      </c>
      <c r="E31526" s="34">
        <v>669</v>
      </c>
      <c r="F31526" s="34">
        <v>557</v>
      </c>
      <c r="G31526" s="34">
        <v>558</v>
      </c>
      <c r="H31526" s="34">
        <v>626</v>
      </c>
      <c r="I31526" s="34">
        <v>518</v>
      </c>
      <c r="J31526" s="34">
        <v>585</v>
      </c>
      <c r="K31526" s="34">
        <v>483</v>
      </c>
      <c r="L31526" s="34">
        <v>539</v>
      </c>
      <c r="M31526" s="34">
        <v>400</v>
      </c>
    </row>
    <row r="31527" spans="1:13" x14ac:dyDescent="0.2">
      <c r="A31527" s="34" t="s">
        <v>132421</v>
      </c>
      <c r="B31527" s="34">
        <v>510</v>
      </c>
      <c r="C31527" s="34">
        <v>605</v>
      </c>
      <c r="D31527" s="34">
        <v>535</v>
      </c>
      <c r="E31527" s="34">
        <v>614</v>
      </c>
      <c r="F31527" s="34">
        <v>410</v>
      </c>
      <c r="G31527" s="34">
        <v>569</v>
      </c>
      <c r="H31527" s="34">
        <v>496</v>
      </c>
      <c r="I31527" s="34">
        <v>600</v>
      </c>
      <c r="J31527" s="34">
        <v>483</v>
      </c>
      <c r="K31527" s="34">
        <v>460</v>
      </c>
      <c r="L31527" s="34">
        <v>461</v>
      </c>
      <c r="M31527" s="34">
        <v>416</v>
      </c>
    </row>
    <row r="31528" spans="1:13" x14ac:dyDescent="0.2">
      <c r="A31528" s="34" t="s">
        <v>132422</v>
      </c>
      <c r="B31528" s="34">
        <v>394</v>
      </c>
      <c r="C31528" s="34">
        <v>375</v>
      </c>
      <c r="D31528" s="34">
        <v>322</v>
      </c>
      <c r="E31528" s="34">
        <v>383</v>
      </c>
      <c r="F31528" s="34">
        <v>305</v>
      </c>
      <c r="G31528" s="34">
        <v>388</v>
      </c>
      <c r="H31528" s="34">
        <v>366</v>
      </c>
      <c r="I31528" s="34">
        <v>374</v>
      </c>
      <c r="J31528" s="34">
        <v>344</v>
      </c>
      <c r="K31528" s="34">
        <v>298</v>
      </c>
      <c r="L31528" s="34">
        <v>306</v>
      </c>
      <c r="M31528" s="34">
        <v>253</v>
      </c>
    </row>
    <row r="31529" spans="1:13" x14ac:dyDescent="0.2">
      <c r="A31529" s="34" t="s">
        <v>132423</v>
      </c>
      <c r="B31529" s="34">
        <v>340</v>
      </c>
      <c r="C31529" s="34">
        <v>420</v>
      </c>
      <c r="D31529" s="34">
        <v>369</v>
      </c>
      <c r="E31529" s="34">
        <v>424</v>
      </c>
      <c r="F31529" s="34">
        <v>308</v>
      </c>
      <c r="G31529" s="34">
        <v>359</v>
      </c>
      <c r="H31529" s="34">
        <v>416</v>
      </c>
      <c r="I31529" s="34">
        <v>400</v>
      </c>
      <c r="J31529" s="34">
        <v>400</v>
      </c>
      <c r="K31529" s="34">
        <v>316</v>
      </c>
      <c r="L31529" s="34">
        <v>369</v>
      </c>
      <c r="M31529" s="34">
        <v>291</v>
      </c>
    </row>
    <row r="31530" spans="1:13" x14ac:dyDescent="0.2">
      <c r="A31530" s="34" t="s">
        <v>132424</v>
      </c>
      <c r="B31530" s="34">
        <v>277</v>
      </c>
      <c r="C31530" s="34">
        <v>320</v>
      </c>
      <c r="D31530" s="34">
        <v>324</v>
      </c>
      <c r="E31530" s="34">
        <v>320</v>
      </c>
      <c r="F31530" s="34">
        <v>279</v>
      </c>
      <c r="G31530" s="34">
        <v>248</v>
      </c>
      <c r="H31530" s="34">
        <v>369</v>
      </c>
      <c r="I31530" s="34">
        <v>321</v>
      </c>
      <c r="J31530" s="34">
        <v>305</v>
      </c>
      <c r="K31530" s="34">
        <v>250</v>
      </c>
      <c r="L31530" s="34">
        <v>281</v>
      </c>
      <c r="M31530" s="34">
        <v>202</v>
      </c>
    </row>
    <row r="31531" spans="1:13" x14ac:dyDescent="0.2">
      <c r="A31531" s="34" t="s">
        <v>132425</v>
      </c>
      <c r="B31531" s="34">
        <v>163</v>
      </c>
      <c r="C31531" s="34">
        <v>215</v>
      </c>
      <c r="D31531" s="34">
        <v>263</v>
      </c>
      <c r="E31531" s="34">
        <v>238</v>
      </c>
      <c r="F31531" s="34">
        <v>237</v>
      </c>
      <c r="G31531" s="34">
        <v>212</v>
      </c>
      <c r="H31531" s="34">
        <v>262</v>
      </c>
      <c r="I31531" s="34">
        <v>234</v>
      </c>
      <c r="J31531" s="34">
        <v>211</v>
      </c>
      <c r="K31531" s="34">
        <v>186</v>
      </c>
      <c r="L31531" s="34">
        <v>212</v>
      </c>
      <c r="M31531" s="34">
        <v>173</v>
      </c>
    </row>
    <row r="31532" spans="1:13" x14ac:dyDescent="0.2">
      <c r="A31532" s="34" t="s">
        <v>132426</v>
      </c>
      <c r="B31532" s="34">
        <v>429</v>
      </c>
      <c r="C31532" s="34">
        <v>358</v>
      </c>
      <c r="D31532" s="34">
        <v>338</v>
      </c>
      <c r="E31532" s="34">
        <v>425</v>
      </c>
      <c r="F31532" s="34">
        <v>369</v>
      </c>
      <c r="G31532" s="34">
        <v>386</v>
      </c>
      <c r="H31532" s="34">
        <v>476</v>
      </c>
      <c r="I31532" s="34">
        <v>391</v>
      </c>
      <c r="J31532" s="34">
        <v>401</v>
      </c>
      <c r="K31532" s="34">
        <v>340</v>
      </c>
      <c r="L31532" s="34">
        <v>373</v>
      </c>
      <c r="M31532" s="34">
        <v>323</v>
      </c>
    </row>
    <row r="31533" spans="1:13" x14ac:dyDescent="0.2">
      <c r="A31533" s="34" t="s">
        <v>132427</v>
      </c>
      <c r="B31533" s="34">
        <v>215</v>
      </c>
      <c r="C31533" s="34">
        <v>202</v>
      </c>
      <c r="D31533" s="34">
        <v>237</v>
      </c>
      <c r="E31533" s="34">
        <v>244</v>
      </c>
      <c r="F31533" s="34">
        <v>178</v>
      </c>
      <c r="G31533" s="34">
        <v>196</v>
      </c>
      <c r="H31533" s="34">
        <v>158</v>
      </c>
      <c r="I31533" s="34">
        <v>253</v>
      </c>
      <c r="J31533" s="34">
        <v>177</v>
      </c>
      <c r="K31533" s="34">
        <v>187</v>
      </c>
      <c r="L31533" s="34">
        <v>161</v>
      </c>
      <c r="M31533" s="34">
        <v>178</v>
      </c>
    </row>
    <row r="31534" spans="1:13" x14ac:dyDescent="0.2">
      <c r="A31534" s="34" t="s">
        <v>132428</v>
      </c>
      <c r="B31534" s="34">
        <v>273</v>
      </c>
      <c r="C31534" s="34">
        <v>290</v>
      </c>
      <c r="D31534" s="34">
        <v>275</v>
      </c>
      <c r="E31534" s="34">
        <v>393</v>
      </c>
      <c r="F31534" s="34">
        <v>277</v>
      </c>
      <c r="G31534" s="34">
        <v>306</v>
      </c>
      <c r="H31534" s="34">
        <v>307</v>
      </c>
      <c r="I31534" s="34">
        <v>307</v>
      </c>
      <c r="J31534" s="34">
        <v>283</v>
      </c>
      <c r="K31534" s="34">
        <v>224</v>
      </c>
      <c r="L31534" s="34">
        <v>343</v>
      </c>
      <c r="M31534" s="34">
        <v>271</v>
      </c>
    </row>
    <row r="31535" spans="1:13" x14ac:dyDescent="0.2">
      <c r="A31535" s="34" t="s">
        <v>132429</v>
      </c>
      <c r="B31535" s="34">
        <v>733</v>
      </c>
      <c r="C31535" s="34">
        <v>906</v>
      </c>
      <c r="D31535" s="34">
        <v>904</v>
      </c>
      <c r="E31535" s="34">
        <v>949</v>
      </c>
      <c r="F31535" s="34">
        <v>839</v>
      </c>
      <c r="G31535" s="34">
        <v>821</v>
      </c>
      <c r="H31535" s="34">
        <v>1014</v>
      </c>
      <c r="I31535" s="34">
        <v>794</v>
      </c>
      <c r="J31535" s="34">
        <v>1002</v>
      </c>
      <c r="K31535" s="34">
        <v>732</v>
      </c>
      <c r="L31535" s="34">
        <v>828</v>
      </c>
      <c r="M31535" s="34">
        <v>747</v>
      </c>
    </row>
    <row r="31536" spans="1:13" x14ac:dyDescent="0.2">
      <c r="A31536" s="34" t="s">
        <v>132430</v>
      </c>
      <c r="B31536" s="34">
        <v>208</v>
      </c>
      <c r="C31536" s="34">
        <v>188</v>
      </c>
      <c r="D31536" s="34">
        <v>234</v>
      </c>
      <c r="E31536" s="34">
        <v>212</v>
      </c>
      <c r="F31536" s="34">
        <v>197</v>
      </c>
      <c r="G31536" s="34">
        <v>182</v>
      </c>
      <c r="H31536" s="34">
        <v>289</v>
      </c>
      <c r="I31536" s="34">
        <v>148</v>
      </c>
      <c r="J31536" s="34">
        <v>191</v>
      </c>
      <c r="K31536" s="34">
        <v>158</v>
      </c>
      <c r="L31536" s="34">
        <v>196</v>
      </c>
      <c r="M31536" s="34">
        <v>163</v>
      </c>
    </row>
    <row r="31537" spans="1:13" x14ac:dyDescent="0.2">
      <c r="A31537" s="34" t="s">
        <v>132431</v>
      </c>
      <c r="B31537" s="34">
        <v>521</v>
      </c>
      <c r="C31537" s="34">
        <v>551</v>
      </c>
      <c r="D31537" s="34">
        <v>555</v>
      </c>
      <c r="E31537" s="34">
        <v>518</v>
      </c>
      <c r="F31537" s="34">
        <v>469</v>
      </c>
      <c r="G31537" s="34">
        <v>465</v>
      </c>
      <c r="H31537" s="34">
        <v>576</v>
      </c>
      <c r="I31537" s="34">
        <v>532</v>
      </c>
      <c r="J31537" s="34">
        <v>586</v>
      </c>
      <c r="K31537" s="34">
        <v>404</v>
      </c>
      <c r="L31537" s="34">
        <v>517</v>
      </c>
      <c r="M31537" s="34">
        <v>434</v>
      </c>
    </row>
    <row r="31538" spans="1:13" x14ac:dyDescent="0.2">
      <c r="A31538" s="34" t="s">
        <v>132432</v>
      </c>
      <c r="B31538" s="34">
        <v>107</v>
      </c>
      <c r="C31538" s="34">
        <v>265</v>
      </c>
      <c r="D31538" s="34">
        <v>178</v>
      </c>
      <c r="E31538" s="34">
        <v>233</v>
      </c>
      <c r="F31538" s="34">
        <v>117</v>
      </c>
      <c r="G31538" s="34">
        <v>190</v>
      </c>
      <c r="H31538" s="34">
        <v>159</v>
      </c>
      <c r="I31538" s="34">
        <v>249</v>
      </c>
      <c r="J31538" s="34">
        <v>159</v>
      </c>
      <c r="K31538" s="34">
        <v>178</v>
      </c>
      <c r="L31538" s="34">
        <v>118</v>
      </c>
      <c r="M31538" s="34">
        <v>166</v>
      </c>
    </row>
    <row r="31539" spans="1:13" x14ac:dyDescent="0.2">
      <c r="A31539" s="34" t="s">
        <v>132433</v>
      </c>
      <c r="B31539" s="34">
        <v>863</v>
      </c>
      <c r="C31539" s="34">
        <v>805</v>
      </c>
      <c r="D31539" s="34">
        <v>824</v>
      </c>
      <c r="E31539" s="34">
        <v>828</v>
      </c>
      <c r="F31539" s="34">
        <v>764</v>
      </c>
      <c r="G31539" s="34">
        <v>723</v>
      </c>
      <c r="H31539" s="34">
        <v>914</v>
      </c>
      <c r="I31539" s="34">
        <v>772</v>
      </c>
      <c r="J31539" s="34">
        <v>840</v>
      </c>
      <c r="K31539" s="34">
        <v>624</v>
      </c>
      <c r="L31539" s="34">
        <v>863</v>
      </c>
      <c r="M31539" s="34">
        <v>634</v>
      </c>
    </row>
    <row r="31540" spans="1:13" x14ac:dyDescent="0.2">
      <c r="A31540" s="34" t="s">
        <v>132434</v>
      </c>
      <c r="B31540" s="34">
        <v>524</v>
      </c>
      <c r="C31540" s="34">
        <v>779</v>
      </c>
      <c r="D31540" s="34">
        <v>664</v>
      </c>
      <c r="E31540" s="34">
        <v>871</v>
      </c>
      <c r="F31540" s="34">
        <v>596</v>
      </c>
      <c r="G31540" s="34">
        <v>793</v>
      </c>
      <c r="H31540" s="34">
        <v>661</v>
      </c>
      <c r="I31540" s="34">
        <v>790</v>
      </c>
      <c r="J31540" s="34">
        <v>574</v>
      </c>
      <c r="K31540" s="34">
        <v>657</v>
      </c>
      <c r="L31540" s="34">
        <v>585</v>
      </c>
      <c r="M31540" s="34">
        <v>608</v>
      </c>
    </row>
    <row r="31541" spans="1:13" x14ac:dyDescent="0.2">
      <c r="A31541" s="34" t="s">
        <v>132435</v>
      </c>
      <c r="B31541" s="34">
        <v>740</v>
      </c>
      <c r="C31541" s="34">
        <v>715</v>
      </c>
      <c r="D31541" s="34">
        <v>746</v>
      </c>
      <c r="E31541" s="34">
        <v>814</v>
      </c>
      <c r="F31541" s="34">
        <v>653</v>
      </c>
      <c r="G31541" s="34">
        <v>614</v>
      </c>
      <c r="H31541" s="34">
        <v>729</v>
      </c>
      <c r="I31541" s="34">
        <v>686</v>
      </c>
      <c r="J31541" s="34">
        <v>745</v>
      </c>
      <c r="K31541" s="34">
        <v>546</v>
      </c>
      <c r="L31541" s="34">
        <v>732</v>
      </c>
      <c r="M31541" s="34">
        <v>528</v>
      </c>
    </row>
    <row r="31542" spans="1:13" x14ac:dyDescent="0.2">
      <c r="A31542" s="34" t="s">
        <v>132436</v>
      </c>
      <c r="B31542" s="34">
        <v>441</v>
      </c>
      <c r="C31542" s="34">
        <v>501</v>
      </c>
      <c r="D31542" s="34">
        <v>376</v>
      </c>
      <c r="E31542" s="34">
        <v>585</v>
      </c>
      <c r="F31542" s="34">
        <v>342</v>
      </c>
      <c r="G31542" s="34">
        <v>558</v>
      </c>
      <c r="H31542" s="34">
        <v>415</v>
      </c>
      <c r="I31542" s="34">
        <v>512</v>
      </c>
      <c r="J31542" s="34">
        <v>435</v>
      </c>
      <c r="K31542" s="34">
        <v>395</v>
      </c>
      <c r="L31542" s="34">
        <v>432</v>
      </c>
      <c r="M31542" s="34">
        <v>419</v>
      </c>
    </row>
    <row r="31543" spans="1:13" x14ac:dyDescent="0.2">
      <c r="A31543" s="34" t="s">
        <v>132437</v>
      </c>
      <c r="B31543" s="34">
        <v>962</v>
      </c>
      <c r="C31543" s="34">
        <v>943</v>
      </c>
      <c r="D31543" s="34">
        <v>1062</v>
      </c>
      <c r="E31543" s="34">
        <v>957</v>
      </c>
      <c r="F31543" s="34">
        <v>851</v>
      </c>
      <c r="G31543" s="34">
        <v>811</v>
      </c>
      <c r="H31543" s="34">
        <v>1050</v>
      </c>
      <c r="I31543" s="34">
        <v>949</v>
      </c>
      <c r="J31543" s="34">
        <v>1013</v>
      </c>
      <c r="K31543" s="34">
        <v>871</v>
      </c>
      <c r="L31543" s="34">
        <v>888</v>
      </c>
      <c r="M31543" s="34">
        <v>695</v>
      </c>
    </row>
    <row r="31544" spans="1:13" x14ac:dyDescent="0.2">
      <c r="A31544" s="34" t="s">
        <v>132438</v>
      </c>
      <c r="B31544" s="34">
        <v>338</v>
      </c>
      <c r="C31544" s="34">
        <v>350</v>
      </c>
      <c r="D31544" s="34">
        <v>362</v>
      </c>
      <c r="E31544" s="34">
        <v>444</v>
      </c>
      <c r="F31544" s="34">
        <v>393</v>
      </c>
      <c r="G31544" s="34">
        <v>419</v>
      </c>
      <c r="H31544" s="34">
        <v>387</v>
      </c>
      <c r="I31544" s="34">
        <v>360</v>
      </c>
      <c r="J31544" s="34">
        <v>393</v>
      </c>
      <c r="K31544" s="34">
        <v>347</v>
      </c>
      <c r="L31544" s="34">
        <v>279</v>
      </c>
      <c r="M31544" s="34">
        <v>365</v>
      </c>
    </row>
    <row r="31545" spans="1:13" x14ac:dyDescent="0.2">
      <c r="A31545" s="34" t="s">
        <v>132439</v>
      </c>
      <c r="B31545" s="34">
        <v>334</v>
      </c>
      <c r="C31545" s="34">
        <v>1442</v>
      </c>
      <c r="D31545" s="34">
        <v>284</v>
      </c>
      <c r="E31545" s="34">
        <v>1385</v>
      </c>
      <c r="F31545" s="34">
        <v>307</v>
      </c>
      <c r="G31545" s="34">
        <v>1263</v>
      </c>
      <c r="H31545" s="34">
        <v>396</v>
      </c>
      <c r="I31545" s="34">
        <v>1314</v>
      </c>
      <c r="J31545" s="34">
        <v>275</v>
      </c>
      <c r="K31545" s="34">
        <v>1158</v>
      </c>
      <c r="L31545" s="34">
        <v>274</v>
      </c>
      <c r="M31545" s="34">
        <v>1054</v>
      </c>
    </row>
    <row r="31546" spans="1:13" x14ac:dyDescent="0.2">
      <c r="A31546" s="34" t="s">
        <v>132440</v>
      </c>
      <c r="B31546" s="34">
        <v>464</v>
      </c>
      <c r="C31546" s="34">
        <v>586</v>
      </c>
      <c r="D31546" s="34">
        <v>623</v>
      </c>
      <c r="E31546" s="34">
        <v>661</v>
      </c>
      <c r="F31546" s="34">
        <v>515</v>
      </c>
      <c r="G31546" s="34">
        <v>573</v>
      </c>
      <c r="H31546" s="34">
        <v>656</v>
      </c>
      <c r="I31546" s="34">
        <v>537</v>
      </c>
      <c r="J31546" s="34">
        <v>611</v>
      </c>
      <c r="K31546" s="34">
        <v>551</v>
      </c>
      <c r="L31546" s="34">
        <v>626</v>
      </c>
      <c r="M31546" s="34">
        <v>463</v>
      </c>
    </row>
    <row r="31547" spans="1:13" x14ac:dyDescent="0.2">
      <c r="A31547" s="34" t="s">
        <v>132441</v>
      </c>
      <c r="B31547" s="34">
        <v>627</v>
      </c>
      <c r="C31547" s="34">
        <v>595</v>
      </c>
      <c r="D31547" s="34">
        <v>640</v>
      </c>
      <c r="E31547" s="34">
        <v>608</v>
      </c>
      <c r="F31547" s="34">
        <v>493</v>
      </c>
      <c r="G31547" s="34">
        <v>526</v>
      </c>
      <c r="H31547" s="34">
        <v>555</v>
      </c>
      <c r="I31547" s="34">
        <v>557</v>
      </c>
      <c r="J31547" s="34">
        <v>617</v>
      </c>
      <c r="K31547" s="34">
        <v>523</v>
      </c>
      <c r="L31547" s="34">
        <v>552</v>
      </c>
      <c r="M31547" s="34">
        <v>421</v>
      </c>
    </row>
    <row r="31548" spans="1:13" x14ac:dyDescent="0.2">
      <c r="A31548" s="34" t="s">
        <v>132442</v>
      </c>
      <c r="B31548" s="34">
        <v>381</v>
      </c>
      <c r="C31548" s="34">
        <v>472</v>
      </c>
      <c r="D31548" s="34">
        <v>444</v>
      </c>
      <c r="E31548" s="34">
        <v>488</v>
      </c>
      <c r="F31548" s="34">
        <v>391</v>
      </c>
      <c r="G31548" s="34">
        <v>514</v>
      </c>
      <c r="H31548" s="34">
        <v>463</v>
      </c>
      <c r="I31548" s="34">
        <v>464</v>
      </c>
      <c r="J31548" s="34">
        <v>363</v>
      </c>
      <c r="K31548" s="34">
        <v>384</v>
      </c>
      <c r="L31548" s="34">
        <v>402</v>
      </c>
      <c r="M31548" s="34">
        <v>376</v>
      </c>
    </row>
    <row r="31549" spans="1:13" x14ac:dyDescent="0.2">
      <c r="A31549" s="34" t="s">
        <v>132443</v>
      </c>
      <c r="B31549" s="34">
        <v>567</v>
      </c>
      <c r="C31549" s="34">
        <v>512</v>
      </c>
      <c r="D31549" s="34">
        <v>522</v>
      </c>
      <c r="E31549" s="34">
        <v>629</v>
      </c>
      <c r="F31549" s="34">
        <v>455</v>
      </c>
      <c r="G31549" s="34">
        <v>554</v>
      </c>
      <c r="H31549" s="34">
        <v>539</v>
      </c>
      <c r="I31549" s="34">
        <v>575</v>
      </c>
      <c r="J31549" s="34">
        <v>628</v>
      </c>
      <c r="K31549" s="34">
        <v>450</v>
      </c>
      <c r="L31549" s="34">
        <v>526</v>
      </c>
      <c r="M31549" s="34">
        <v>399</v>
      </c>
    </row>
    <row r="31550" spans="1:13" x14ac:dyDescent="0.2">
      <c r="A31550" s="34" t="s">
        <v>132444</v>
      </c>
      <c r="B31550" s="34">
        <v>440</v>
      </c>
      <c r="C31550" s="34">
        <v>404</v>
      </c>
      <c r="D31550" s="34">
        <v>463</v>
      </c>
      <c r="E31550" s="34">
        <v>457</v>
      </c>
      <c r="F31550" s="34">
        <v>410</v>
      </c>
      <c r="G31550" s="34">
        <v>406</v>
      </c>
      <c r="H31550" s="34">
        <v>571</v>
      </c>
      <c r="I31550" s="34">
        <v>430</v>
      </c>
      <c r="J31550" s="34">
        <v>447</v>
      </c>
      <c r="K31550" s="34">
        <v>404</v>
      </c>
      <c r="L31550" s="34">
        <v>429</v>
      </c>
      <c r="M31550" s="34">
        <v>391</v>
      </c>
    </row>
    <row r="31551" spans="1:13" x14ac:dyDescent="0.2">
      <c r="A31551" s="34" t="s">
        <v>132445</v>
      </c>
      <c r="B31551" s="34">
        <v>819</v>
      </c>
      <c r="C31551" s="34">
        <v>635</v>
      </c>
      <c r="D31551" s="34">
        <v>703</v>
      </c>
      <c r="E31551" s="34">
        <v>686</v>
      </c>
      <c r="F31551" s="34">
        <v>541</v>
      </c>
      <c r="G31551" s="34">
        <v>645</v>
      </c>
      <c r="H31551" s="34">
        <v>655</v>
      </c>
      <c r="I31551" s="34">
        <v>632</v>
      </c>
      <c r="J31551" s="34">
        <v>541</v>
      </c>
      <c r="K31551" s="34">
        <v>577</v>
      </c>
      <c r="L31551" s="34">
        <v>576</v>
      </c>
      <c r="M31551" s="34">
        <v>474</v>
      </c>
    </row>
    <row r="31552" spans="1:13" x14ac:dyDescent="0.2">
      <c r="A31552" s="34" t="s">
        <v>132446</v>
      </c>
      <c r="B31552" s="34">
        <v>377</v>
      </c>
      <c r="C31552" s="34">
        <v>449</v>
      </c>
      <c r="D31552" s="34">
        <v>371</v>
      </c>
      <c r="E31552" s="34">
        <v>489</v>
      </c>
      <c r="F31552" s="34">
        <v>384</v>
      </c>
      <c r="G31552" s="34">
        <v>433</v>
      </c>
      <c r="H31552" s="34">
        <v>402</v>
      </c>
      <c r="I31552" s="34">
        <v>414</v>
      </c>
      <c r="J31552" s="34">
        <v>440</v>
      </c>
      <c r="K31552" s="34">
        <v>343</v>
      </c>
      <c r="L31552" s="34">
        <v>376</v>
      </c>
      <c r="M31552" s="34">
        <v>374</v>
      </c>
    </row>
    <row r="31553" spans="1:13" x14ac:dyDescent="0.2">
      <c r="A31553" s="34" t="s">
        <v>132447</v>
      </c>
      <c r="B31553" s="34">
        <v>299</v>
      </c>
      <c r="C31553" s="34">
        <v>319</v>
      </c>
      <c r="D31553" s="34">
        <v>247</v>
      </c>
      <c r="E31553" s="34">
        <v>372</v>
      </c>
      <c r="F31553" s="34">
        <v>226</v>
      </c>
      <c r="G31553" s="34">
        <v>368</v>
      </c>
      <c r="H31553" s="34">
        <v>290</v>
      </c>
      <c r="I31553" s="34">
        <v>367</v>
      </c>
      <c r="J31553" s="34">
        <v>266</v>
      </c>
      <c r="K31553" s="34">
        <v>295</v>
      </c>
      <c r="L31553" s="34">
        <v>189</v>
      </c>
      <c r="M31553" s="34">
        <v>253</v>
      </c>
    </row>
    <row r="31554" spans="1:13" x14ac:dyDescent="0.2">
      <c r="A31554" s="34" t="s">
        <v>132448</v>
      </c>
      <c r="B31554" s="34">
        <v>198</v>
      </c>
      <c r="C31554" s="34">
        <v>269</v>
      </c>
      <c r="D31554" s="34">
        <v>302</v>
      </c>
      <c r="E31554" s="34">
        <v>271</v>
      </c>
      <c r="F31554" s="34">
        <v>269</v>
      </c>
      <c r="G31554" s="34">
        <v>217</v>
      </c>
      <c r="H31554" s="34">
        <v>285</v>
      </c>
      <c r="I31554" s="34">
        <v>295</v>
      </c>
      <c r="J31554" s="34">
        <v>288</v>
      </c>
      <c r="K31554" s="34">
        <v>250</v>
      </c>
      <c r="L31554" s="34">
        <v>259</v>
      </c>
      <c r="M31554" s="34">
        <v>269</v>
      </c>
    </row>
    <row r="31555" spans="1:13" x14ac:dyDescent="0.2">
      <c r="A31555" s="34" t="s">
        <v>132449</v>
      </c>
      <c r="B31555" s="34">
        <v>492</v>
      </c>
      <c r="C31555" s="34">
        <v>462</v>
      </c>
      <c r="D31555" s="34">
        <v>388</v>
      </c>
      <c r="E31555" s="34">
        <v>441</v>
      </c>
      <c r="F31555" s="34">
        <v>422</v>
      </c>
      <c r="G31555" s="34">
        <v>424</v>
      </c>
      <c r="H31555" s="34">
        <v>528</v>
      </c>
      <c r="I31555" s="34">
        <v>448</v>
      </c>
      <c r="J31555" s="34">
        <v>457</v>
      </c>
      <c r="K31555" s="34">
        <v>398</v>
      </c>
      <c r="L31555" s="34">
        <v>392</v>
      </c>
      <c r="M31555" s="34">
        <v>389</v>
      </c>
    </row>
    <row r="31556" spans="1:13" x14ac:dyDescent="0.2">
      <c r="A31556" s="34" t="s">
        <v>132450</v>
      </c>
      <c r="B31556" s="34">
        <v>273</v>
      </c>
      <c r="C31556" s="34">
        <v>291</v>
      </c>
      <c r="D31556" s="34">
        <v>276</v>
      </c>
      <c r="E31556" s="34">
        <v>343</v>
      </c>
      <c r="F31556" s="34">
        <v>261</v>
      </c>
      <c r="G31556" s="34">
        <v>325</v>
      </c>
      <c r="H31556" s="34">
        <v>323</v>
      </c>
      <c r="I31556" s="34">
        <v>344</v>
      </c>
      <c r="J31556" s="34">
        <v>274</v>
      </c>
      <c r="K31556" s="34">
        <v>277</v>
      </c>
      <c r="L31556" s="34">
        <v>247</v>
      </c>
      <c r="M31556" s="34">
        <v>259</v>
      </c>
    </row>
    <row r="31557" spans="1:13" x14ac:dyDescent="0.2">
      <c r="A31557" s="34" t="s">
        <v>132451</v>
      </c>
      <c r="B31557" s="34">
        <v>772</v>
      </c>
      <c r="C31557" s="34">
        <v>606</v>
      </c>
      <c r="D31557" s="34">
        <v>756</v>
      </c>
      <c r="E31557" s="34">
        <v>664</v>
      </c>
      <c r="F31557" s="34">
        <v>765</v>
      </c>
      <c r="G31557" s="34">
        <v>571</v>
      </c>
      <c r="H31557" s="34">
        <v>909</v>
      </c>
      <c r="I31557" s="34">
        <v>614</v>
      </c>
      <c r="J31557" s="34">
        <v>854</v>
      </c>
      <c r="K31557" s="34">
        <v>619</v>
      </c>
      <c r="L31557" s="34">
        <v>744</v>
      </c>
      <c r="M31557" s="34">
        <v>550</v>
      </c>
    </row>
    <row r="31558" spans="1:13" x14ac:dyDescent="0.2">
      <c r="A31558" s="34" t="s">
        <v>132452</v>
      </c>
      <c r="B31558" s="34">
        <v>583</v>
      </c>
      <c r="C31558" s="34">
        <v>580</v>
      </c>
      <c r="D31558" s="34">
        <v>582</v>
      </c>
      <c r="E31558" s="34">
        <v>657</v>
      </c>
      <c r="F31558" s="34">
        <v>468</v>
      </c>
      <c r="G31558" s="34">
        <v>523</v>
      </c>
      <c r="H31558" s="34">
        <v>595</v>
      </c>
      <c r="I31558" s="34">
        <v>598</v>
      </c>
      <c r="J31558" s="34">
        <v>639</v>
      </c>
      <c r="K31558" s="34">
        <v>534</v>
      </c>
      <c r="L31558" s="34">
        <v>520</v>
      </c>
      <c r="M31558" s="34">
        <v>491</v>
      </c>
    </row>
    <row r="31559" spans="1:13" x14ac:dyDescent="0.2">
      <c r="A31559" s="34" t="s">
        <v>132453</v>
      </c>
      <c r="B31559" s="34">
        <v>414</v>
      </c>
      <c r="C31559" s="34">
        <v>382</v>
      </c>
      <c r="D31559" s="34">
        <v>410</v>
      </c>
      <c r="E31559" s="34">
        <v>439</v>
      </c>
      <c r="F31559" s="34">
        <v>259</v>
      </c>
      <c r="G31559" s="34">
        <v>398</v>
      </c>
      <c r="H31559" s="34">
        <v>354</v>
      </c>
      <c r="I31559" s="34">
        <v>424</v>
      </c>
      <c r="J31559" s="34">
        <v>334</v>
      </c>
      <c r="K31559" s="34">
        <v>297</v>
      </c>
      <c r="L31559" s="34">
        <v>356</v>
      </c>
      <c r="M31559" s="34">
        <v>365</v>
      </c>
    </row>
    <row r="31560" spans="1:13" x14ac:dyDescent="0.2">
      <c r="A31560" s="34" t="s">
        <v>132454</v>
      </c>
      <c r="B31560" s="34">
        <v>419</v>
      </c>
      <c r="C31560" s="34">
        <v>456</v>
      </c>
      <c r="D31560" s="34">
        <v>497</v>
      </c>
      <c r="E31560" s="34">
        <v>579</v>
      </c>
      <c r="F31560" s="34">
        <v>478</v>
      </c>
      <c r="G31560" s="34">
        <v>491</v>
      </c>
      <c r="H31560" s="34">
        <v>593</v>
      </c>
      <c r="I31560" s="34">
        <v>479</v>
      </c>
      <c r="J31560" s="34">
        <v>503</v>
      </c>
      <c r="K31560" s="34">
        <v>443</v>
      </c>
      <c r="L31560" s="34">
        <v>558</v>
      </c>
      <c r="M31560" s="34">
        <v>354</v>
      </c>
    </row>
    <row r="31561" spans="1:13" x14ac:dyDescent="0.2">
      <c r="A31561" s="34" t="s">
        <v>132455</v>
      </c>
      <c r="B31561" s="34">
        <v>590</v>
      </c>
      <c r="C31561" s="34">
        <v>640</v>
      </c>
      <c r="D31561" s="34">
        <v>651</v>
      </c>
      <c r="E31561" s="34">
        <v>644</v>
      </c>
      <c r="F31561" s="34">
        <v>527</v>
      </c>
      <c r="G31561" s="34">
        <v>537</v>
      </c>
      <c r="H31561" s="34">
        <v>615</v>
      </c>
      <c r="I31561" s="34">
        <v>597</v>
      </c>
      <c r="J31561" s="34">
        <v>599</v>
      </c>
      <c r="K31561" s="34">
        <v>508</v>
      </c>
      <c r="L31561" s="34">
        <v>621</v>
      </c>
      <c r="M31561" s="34">
        <v>451</v>
      </c>
    </row>
    <row r="31562" spans="1:13" x14ac:dyDescent="0.2">
      <c r="A31562" s="34" t="s">
        <v>132456</v>
      </c>
      <c r="B31562" s="34">
        <v>443</v>
      </c>
      <c r="C31562" s="34">
        <v>509</v>
      </c>
      <c r="D31562" s="34">
        <v>489</v>
      </c>
      <c r="E31562" s="34">
        <v>576</v>
      </c>
      <c r="F31562" s="34">
        <v>475</v>
      </c>
      <c r="G31562" s="34">
        <v>489</v>
      </c>
      <c r="H31562" s="34">
        <v>532</v>
      </c>
      <c r="I31562" s="34">
        <v>449</v>
      </c>
      <c r="J31562" s="34">
        <v>490</v>
      </c>
      <c r="K31562" s="34">
        <v>426</v>
      </c>
      <c r="L31562" s="34">
        <v>452</v>
      </c>
      <c r="M31562" s="34">
        <v>349</v>
      </c>
    </row>
    <row r="31563" spans="1:13" x14ac:dyDescent="0.2">
      <c r="A31563" s="34" t="s">
        <v>132457</v>
      </c>
      <c r="B31563" s="34">
        <v>543</v>
      </c>
      <c r="C31563" s="34">
        <v>460</v>
      </c>
      <c r="D31563" s="34">
        <v>522</v>
      </c>
      <c r="E31563" s="34">
        <v>604</v>
      </c>
      <c r="F31563" s="34">
        <v>477</v>
      </c>
      <c r="G31563" s="34">
        <v>549</v>
      </c>
      <c r="H31563" s="34">
        <v>575</v>
      </c>
      <c r="I31563" s="34">
        <v>530</v>
      </c>
      <c r="J31563" s="34">
        <v>522</v>
      </c>
      <c r="K31563" s="34">
        <v>413</v>
      </c>
      <c r="L31563" s="34">
        <v>431</v>
      </c>
      <c r="M31563" s="34">
        <v>413</v>
      </c>
    </row>
    <row r="31564" spans="1:13" x14ac:dyDescent="0.2">
      <c r="A31564" s="34" t="s">
        <v>132458</v>
      </c>
      <c r="B31564" s="34">
        <v>371</v>
      </c>
      <c r="C31564" s="34">
        <v>475</v>
      </c>
      <c r="D31564" s="34">
        <v>427</v>
      </c>
      <c r="E31564" s="34">
        <v>500</v>
      </c>
      <c r="F31564" s="34">
        <v>322</v>
      </c>
      <c r="G31564" s="34">
        <v>437</v>
      </c>
      <c r="H31564" s="34">
        <v>430</v>
      </c>
      <c r="I31564" s="34">
        <v>400</v>
      </c>
      <c r="J31564" s="34">
        <v>406</v>
      </c>
      <c r="K31564" s="34">
        <v>359</v>
      </c>
      <c r="L31564" s="34">
        <v>416</v>
      </c>
      <c r="M31564" s="34">
        <v>372</v>
      </c>
    </row>
    <row r="31565" spans="1:13" x14ac:dyDescent="0.2">
      <c r="A31565" s="34" t="s">
        <v>132459</v>
      </c>
      <c r="B31565" s="34">
        <v>674</v>
      </c>
      <c r="C31565" s="34">
        <v>718</v>
      </c>
      <c r="D31565" s="34">
        <v>656</v>
      </c>
      <c r="E31565" s="34">
        <v>733</v>
      </c>
      <c r="F31565" s="34">
        <v>587</v>
      </c>
      <c r="G31565" s="34">
        <v>663</v>
      </c>
      <c r="H31565" s="34">
        <v>768</v>
      </c>
      <c r="I31565" s="34">
        <v>655</v>
      </c>
      <c r="J31565" s="34">
        <v>787</v>
      </c>
      <c r="K31565" s="34">
        <v>627</v>
      </c>
      <c r="L31565" s="34">
        <v>748</v>
      </c>
      <c r="M31565" s="34">
        <v>588</v>
      </c>
    </row>
    <row r="31566" spans="1:13" x14ac:dyDescent="0.2">
      <c r="A31566" s="34" t="s">
        <v>132460</v>
      </c>
      <c r="B31566" s="34">
        <v>1018</v>
      </c>
      <c r="C31566" s="34">
        <v>1124</v>
      </c>
      <c r="D31566" s="34">
        <v>955</v>
      </c>
      <c r="E31566" s="34">
        <v>1179</v>
      </c>
      <c r="F31566" s="34">
        <v>790</v>
      </c>
      <c r="G31566" s="34">
        <v>1041</v>
      </c>
      <c r="H31566" s="34">
        <v>1080</v>
      </c>
      <c r="I31566" s="34">
        <v>1010</v>
      </c>
      <c r="J31566" s="34">
        <v>1073</v>
      </c>
      <c r="K31566" s="34">
        <v>887</v>
      </c>
      <c r="L31566" s="34">
        <v>1003</v>
      </c>
      <c r="M31566" s="34">
        <v>785</v>
      </c>
    </row>
    <row r="31567" spans="1:13" x14ac:dyDescent="0.2">
      <c r="A31567" s="34" t="s">
        <v>132461</v>
      </c>
      <c r="B31567" s="34">
        <v>658</v>
      </c>
      <c r="C31567" s="34">
        <v>674</v>
      </c>
      <c r="D31567" s="34">
        <v>778</v>
      </c>
      <c r="E31567" s="34">
        <v>692</v>
      </c>
      <c r="F31567" s="34">
        <v>692</v>
      </c>
      <c r="G31567" s="34">
        <v>694</v>
      </c>
      <c r="H31567" s="34">
        <v>736</v>
      </c>
      <c r="I31567" s="34">
        <v>714</v>
      </c>
      <c r="J31567" s="34">
        <v>764</v>
      </c>
      <c r="K31567" s="34">
        <v>563</v>
      </c>
      <c r="L31567" s="34">
        <v>748</v>
      </c>
      <c r="M31567" s="34">
        <v>604</v>
      </c>
    </row>
    <row r="31568" spans="1:13" x14ac:dyDescent="0.2">
      <c r="A31568" s="34" t="s">
        <v>132462</v>
      </c>
      <c r="B31568" s="34">
        <v>538</v>
      </c>
      <c r="C31568" s="34">
        <v>526</v>
      </c>
      <c r="D31568" s="34">
        <v>612</v>
      </c>
      <c r="E31568" s="34">
        <v>587</v>
      </c>
      <c r="F31568" s="34">
        <v>424</v>
      </c>
      <c r="G31568" s="34">
        <v>650</v>
      </c>
      <c r="H31568" s="34">
        <v>592</v>
      </c>
      <c r="I31568" s="34">
        <v>542</v>
      </c>
      <c r="J31568" s="34">
        <v>639</v>
      </c>
      <c r="K31568" s="34">
        <v>510</v>
      </c>
      <c r="L31568" s="34">
        <v>595</v>
      </c>
      <c r="M31568" s="34">
        <v>470</v>
      </c>
    </row>
    <row r="31569" spans="1:13" x14ac:dyDescent="0.2">
      <c r="A31569" s="34" t="s">
        <v>132463</v>
      </c>
      <c r="B31569" s="34">
        <v>1078</v>
      </c>
      <c r="C31569" s="34">
        <v>1023</v>
      </c>
      <c r="D31569" s="34">
        <v>1178</v>
      </c>
      <c r="E31569" s="34">
        <v>1122</v>
      </c>
      <c r="F31569" s="34">
        <v>906</v>
      </c>
      <c r="G31569" s="34">
        <v>858</v>
      </c>
      <c r="H31569" s="34">
        <v>1188</v>
      </c>
      <c r="I31569" s="34">
        <v>927</v>
      </c>
      <c r="J31569" s="34">
        <v>1172</v>
      </c>
      <c r="K31569" s="34">
        <v>817</v>
      </c>
      <c r="L31569" s="34">
        <v>906</v>
      </c>
      <c r="M31569" s="34">
        <v>764</v>
      </c>
    </row>
    <row r="31570" spans="1:13" x14ac:dyDescent="0.2">
      <c r="A31570" s="34" t="s">
        <v>132464</v>
      </c>
      <c r="B31570" s="34">
        <v>1259</v>
      </c>
      <c r="C31570" s="34">
        <v>1268</v>
      </c>
      <c r="D31570" s="34">
        <v>1450</v>
      </c>
      <c r="E31570" s="34">
        <v>1340</v>
      </c>
      <c r="F31570" s="34">
        <v>1268</v>
      </c>
      <c r="G31570" s="34">
        <v>1253</v>
      </c>
      <c r="H31570" s="34">
        <v>1393</v>
      </c>
      <c r="I31570" s="34">
        <v>1353</v>
      </c>
      <c r="J31570" s="34">
        <v>1372</v>
      </c>
      <c r="K31570" s="34">
        <v>1116</v>
      </c>
      <c r="L31570" s="34">
        <v>1327</v>
      </c>
      <c r="M31570" s="34">
        <v>1047</v>
      </c>
    </row>
    <row r="31571" spans="1:13" x14ac:dyDescent="0.2">
      <c r="A31571" s="34" t="s">
        <v>132465</v>
      </c>
      <c r="B31571" s="34">
        <v>386</v>
      </c>
      <c r="C31571" s="34">
        <v>418</v>
      </c>
      <c r="D31571" s="34">
        <v>460</v>
      </c>
      <c r="E31571" s="34">
        <v>565</v>
      </c>
      <c r="F31571" s="34">
        <v>405</v>
      </c>
      <c r="G31571" s="34">
        <v>485</v>
      </c>
      <c r="H31571" s="34">
        <v>420</v>
      </c>
      <c r="I31571" s="34">
        <v>450</v>
      </c>
      <c r="J31571" s="34">
        <v>470</v>
      </c>
      <c r="K31571" s="34">
        <v>395</v>
      </c>
      <c r="L31571" s="34">
        <v>322</v>
      </c>
      <c r="M31571" s="34">
        <v>372</v>
      </c>
    </row>
    <row r="31572" spans="1:13" x14ac:dyDescent="0.2">
      <c r="A31572" s="34" t="s">
        <v>132466</v>
      </c>
      <c r="B31572" s="34">
        <v>729</v>
      </c>
      <c r="C31572" s="34">
        <v>615</v>
      </c>
      <c r="D31572" s="34">
        <v>691</v>
      </c>
      <c r="E31572" s="34">
        <v>721</v>
      </c>
      <c r="F31572" s="34">
        <v>531</v>
      </c>
      <c r="G31572" s="34">
        <v>654</v>
      </c>
      <c r="H31572" s="34">
        <v>687</v>
      </c>
      <c r="I31572" s="34">
        <v>708</v>
      </c>
      <c r="J31572" s="34">
        <v>648</v>
      </c>
      <c r="K31572" s="34">
        <v>532</v>
      </c>
      <c r="L31572" s="34">
        <v>691</v>
      </c>
      <c r="M31572" s="34">
        <v>578</v>
      </c>
    </row>
    <row r="31573" spans="1:13" x14ac:dyDescent="0.2">
      <c r="A31573" s="34" t="s">
        <v>132467</v>
      </c>
      <c r="B31573" s="34">
        <v>679</v>
      </c>
      <c r="C31573" s="34">
        <v>679</v>
      </c>
      <c r="D31573" s="34">
        <v>707</v>
      </c>
      <c r="E31573" s="34">
        <v>740</v>
      </c>
      <c r="F31573" s="34">
        <v>637</v>
      </c>
      <c r="G31573" s="34">
        <v>605</v>
      </c>
      <c r="H31573" s="34">
        <v>767</v>
      </c>
      <c r="I31573" s="34">
        <v>738</v>
      </c>
      <c r="J31573" s="34">
        <v>671</v>
      </c>
      <c r="K31573" s="34">
        <v>555</v>
      </c>
      <c r="L31573" s="34">
        <v>752</v>
      </c>
      <c r="M31573" s="34">
        <v>531</v>
      </c>
    </row>
    <row r="31574" spans="1:13" x14ac:dyDescent="0.2">
      <c r="A31574" s="34" t="s">
        <v>132468</v>
      </c>
      <c r="B31574" s="34">
        <v>922</v>
      </c>
      <c r="C31574" s="34">
        <v>918</v>
      </c>
      <c r="D31574" s="34">
        <v>936</v>
      </c>
      <c r="E31574" s="34">
        <v>952</v>
      </c>
      <c r="F31574" s="34">
        <v>841</v>
      </c>
      <c r="G31574" s="34">
        <v>903</v>
      </c>
      <c r="H31574" s="34">
        <v>986</v>
      </c>
      <c r="I31574" s="34">
        <v>975</v>
      </c>
      <c r="J31574" s="34">
        <v>952</v>
      </c>
      <c r="K31574" s="34">
        <v>832</v>
      </c>
      <c r="L31574" s="34">
        <v>909</v>
      </c>
      <c r="M31574" s="34">
        <v>707</v>
      </c>
    </row>
    <row r="31575" spans="1:13" x14ac:dyDescent="0.2">
      <c r="A31575" s="34" t="s">
        <v>132469</v>
      </c>
      <c r="B31575" s="34">
        <v>1081</v>
      </c>
      <c r="C31575" s="34">
        <v>1198</v>
      </c>
      <c r="D31575" s="34">
        <v>1353</v>
      </c>
      <c r="E31575" s="34">
        <v>1377</v>
      </c>
      <c r="F31575" s="34">
        <v>1200</v>
      </c>
      <c r="G31575" s="34">
        <v>1150</v>
      </c>
      <c r="H31575" s="34">
        <v>1202</v>
      </c>
      <c r="I31575" s="34">
        <v>1187</v>
      </c>
      <c r="J31575" s="34">
        <v>1294</v>
      </c>
      <c r="K31575" s="34">
        <v>974</v>
      </c>
      <c r="L31575" s="34">
        <v>1174</v>
      </c>
      <c r="M31575" s="34">
        <v>985</v>
      </c>
    </row>
    <row r="31576" spans="1:13" x14ac:dyDescent="0.2">
      <c r="A31576" s="34" t="s">
        <v>132470</v>
      </c>
      <c r="B31576" s="34">
        <v>400</v>
      </c>
      <c r="C31576" s="34">
        <v>337</v>
      </c>
      <c r="D31576" s="34">
        <v>422</v>
      </c>
      <c r="E31576" s="34">
        <v>370</v>
      </c>
      <c r="F31576" s="34">
        <v>387</v>
      </c>
      <c r="G31576" s="34">
        <v>380</v>
      </c>
      <c r="H31576" s="34">
        <v>428</v>
      </c>
      <c r="I31576" s="34">
        <v>315</v>
      </c>
      <c r="J31576" s="34">
        <v>367</v>
      </c>
      <c r="K31576" s="34">
        <v>280</v>
      </c>
      <c r="L31576" s="34">
        <v>375</v>
      </c>
      <c r="M31576" s="34">
        <v>289</v>
      </c>
    </row>
    <row r="31577" spans="1:13" x14ac:dyDescent="0.2">
      <c r="A31577" s="34" t="s">
        <v>132471</v>
      </c>
      <c r="B31577" s="34">
        <v>527</v>
      </c>
      <c r="C31577" s="34">
        <v>598</v>
      </c>
      <c r="D31577" s="34">
        <v>652</v>
      </c>
      <c r="E31577" s="34">
        <v>557</v>
      </c>
      <c r="F31577" s="34">
        <v>516</v>
      </c>
      <c r="G31577" s="34">
        <v>530</v>
      </c>
      <c r="H31577" s="34">
        <v>660</v>
      </c>
      <c r="I31577" s="34">
        <v>555</v>
      </c>
      <c r="J31577" s="34">
        <v>755</v>
      </c>
      <c r="K31577" s="34">
        <v>427</v>
      </c>
      <c r="L31577" s="34">
        <v>589</v>
      </c>
      <c r="M31577" s="34">
        <v>435</v>
      </c>
    </row>
    <row r="31578" spans="1:13" x14ac:dyDescent="0.2">
      <c r="A31578" s="34" t="s">
        <v>132472</v>
      </c>
      <c r="B31578" s="34">
        <v>615</v>
      </c>
      <c r="C31578" s="34">
        <v>702</v>
      </c>
      <c r="D31578" s="34">
        <v>689</v>
      </c>
      <c r="E31578" s="34">
        <v>720</v>
      </c>
      <c r="F31578" s="34">
        <v>714</v>
      </c>
      <c r="G31578" s="34">
        <v>652</v>
      </c>
      <c r="H31578" s="34">
        <v>729</v>
      </c>
      <c r="I31578" s="34">
        <v>672</v>
      </c>
      <c r="J31578" s="34">
        <v>777</v>
      </c>
      <c r="K31578" s="34">
        <v>531</v>
      </c>
      <c r="L31578" s="34">
        <v>642</v>
      </c>
      <c r="M31578" s="34">
        <v>520</v>
      </c>
    </row>
    <row r="31579" spans="1:13" x14ac:dyDescent="0.2">
      <c r="A31579" s="34" t="s">
        <v>132473</v>
      </c>
      <c r="B31579" s="34">
        <v>639</v>
      </c>
      <c r="C31579" s="34">
        <v>799</v>
      </c>
      <c r="D31579" s="34">
        <v>792</v>
      </c>
      <c r="E31579" s="34">
        <v>931</v>
      </c>
      <c r="F31579" s="34">
        <v>693</v>
      </c>
      <c r="G31579" s="34">
        <v>727</v>
      </c>
      <c r="H31579" s="34">
        <v>861</v>
      </c>
      <c r="I31579" s="34">
        <v>819</v>
      </c>
      <c r="J31579" s="34">
        <v>756</v>
      </c>
      <c r="K31579" s="34">
        <v>613</v>
      </c>
      <c r="L31579" s="34">
        <v>818</v>
      </c>
      <c r="M31579" s="34">
        <v>613</v>
      </c>
    </row>
    <row r="31580" spans="1:13" x14ac:dyDescent="0.2">
      <c r="A31580" s="34" t="s">
        <v>132474</v>
      </c>
      <c r="B31580" s="34">
        <v>332</v>
      </c>
      <c r="C31580" s="34">
        <v>412</v>
      </c>
      <c r="D31580" s="34">
        <v>440</v>
      </c>
      <c r="E31580" s="34">
        <v>464</v>
      </c>
      <c r="F31580" s="34">
        <v>414</v>
      </c>
      <c r="G31580" s="34">
        <v>390</v>
      </c>
      <c r="H31580" s="34">
        <v>471</v>
      </c>
      <c r="I31580" s="34">
        <v>435</v>
      </c>
      <c r="J31580" s="34">
        <v>394</v>
      </c>
      <c r="K31580" s="34">
        <v>322</v>
      </c>
      <c r="L31580" s="34">
        <v>476</v>
      </c>
      <c r="M31580" s="34">
        <v>298</v>
      </c>
    </row>
    <row r="31581" spans="1:13" x14ac:dyDescent="0.2">
      <c r="A31581" s="34" t="s">
        <v>132475</v>
      </c>
      <c r="B31581" s="34">
        <v>408</v>
      </c>
      <c r="C31581" s="34">
        <v>474</v>
      </c>
      <c r="D31581" s="34">
        <v>469</v>
      </c>
      <c r="E31581" s="34">
        <v>499</v>
      </c>
      <c r="F31581" s="34">
        <v>468</v>
      </c>
      <c r="G31581" s="34">
        <v>471</v>
      </c>
      <c r="H31581" s="34">
        <v>457</v>
      </c>
      <c r="I31581" s="34">
        <v>480</v>
      </c>
      <c r="J31581" s="34">
        <v>471</v>
      </c>
      <c r="K31581" s="34">
        <v>435</v>
      </c>
      <c r="L31581" s="34">
        <v>399</v>
      </c>
      <c r="M31581" s="34">
        <v>367</v>
      </c>
    </row>
    <row r="31582" spans="1:13" x14ac:dyDescent="0.2">
      <c r="A31582" s="34" t="s">
        <v>132476</v>
      </c>
      <c r="B31582" s="34">
        <v>506</v>
      </c>
      <c r="C31582" s="34">
        <v>463</v>
      </c>
      <c r="D31582" s="34">
        <v>530</v>
      </c>
      <c r="E31582" s="34">
        <v>572</v>
      </c>
      <c r="F31582" s="34">
        <v>489</v>
      </c>
      <c r="G31582" s="34">
        <v>546</v>
      </c>
      <c r="H31582" s="34">
        <v>543</v>
      </c>
      <c r="I31582" s="34">
        <v>535</v>
      </c>
      <c r="J31582" s="34">
        <v>518</v>
      </c>
      <c r="K31582" s="34">
        <v>445</v>
      </c>
      <c r="L31582" s="34">
        <v>512</v>
      </c>
      <c r="M31582" s="34">
        <v>462</v>
      </c>
    </row>
    <row r="31583" spans="1:13" x14ac:dyDescent="0.2">
      <c r="A31583" s="34" t="s">
        <v>132477</v>
      </c>
      <c r="B31583" s="34">
        <v>474</v>
      </c>
      <c r="C31583" s="34">
        <v>579</v>
      </c>
      <c r="D31583" s="34">
        <v>605</v>
      </c>
      <c r="E31583" s="34">
        <v>571</v>
      </c>
      <c r="F31583" s="34">
        <v>567</v>
      </c>
      <c r="G31583" s="34">
        <v>537</v>
      </c>
      <c r="H31583" s="34">
        <v>612</v>
      </c>
      <c r="I31583" s="34">
        <v>532</v>
      </c>
      <c r="J31583" s="34">
        <v>602</v>
      </c>
      <c r="K31583" s="34">
        <v>459</v>
      </c>
      <c r="L31583" s="34">
        <v>574</v>
      </c>
      <c r="M31583" s="34">
        <v>408</v>
      </c>
    </row>
    <row r="31584" spans="1:13" x14ac:dyDescent="0.2">
      <c r="A31584" s="34" t="s">
        <v>132478</v>
      </c>
      <c r="B31584" s="34">
        <v>932</v>
      </c>
      <c r="C31584" s="34">
        <v>870</v>
      </c>
      <c r="D31584" s="34">
        <v>1026</v>
      </c>
      <c r="E31584" s="34">
        <v>980</v>
      </c>
      <c r="F31584" s="34">
        <v>920</v>
      </c>
      <c r="G31584" s="34">
        <v>935</v>
      </c>
      <c r="H31584" s="34">
        <v>1109</v>
      </c>
      <c r="I31584" s="34">
        <v>929</v>
      </c>
      <c r="J31584" s="34">
        <v>1018</v>
      </c>
      <c r="K31584" s="34">
        <v>805</v>
      </c>
      <c r="L31584" s="34">
        <v>1000</v>
      </c>
      <c r="M31584" s="34">
        <v>741</v>
      </c>
    </row>
    <row r="31585" spans="1:13" x14ac:dyDescent="0.2">
      <c r="A31585" s="34" t="s">
        <v>132479</v>
      </c>
      <c r="B31585" s="34">
        <v>934</v>
      </c>
      <c r="C31585" s="34">
        <v>978</v>
      </c>
      <c r="D31585" s="34">
        <v>1005</v>
      </c>
      <c r="E31585" s="34">
        <v>1118</v>
      </c>
      <c r="F31585" s="34">
        <v>829</v>
      </c>
      <c r="G31585" s="34">
        <v>1008</v>
      </c>
      <c r="H31585" s="34">
        <v>942</v>
      </c>
      <c r="I31585" s="34">
        <v>974</v>
      </c>
      <c r="J31585" s="34">
        <v>990</v>
      </c>
      <c r="K31585" s="34">
        <v>871</v>
      </c>
      <c r="L31585" s="34">
        <v>1015</v>
      </c>
      <c r="M31585" s="34">
        <v>704</v>
      </c>
    </row>
    <row r="31586" spans="1:13" x14ac:dyDescent="0.2">
      <c r="A31586" s="34" t="s">
        <v>132480</v>
      </c>
      <c r="B31586" s="34">
        <v>346</v>
      </c>
      <c r="C31586" s="34">
        <v>511</v>
      </c>
      <c r="D31586" s="34">
        <v>485</v>
      </c>
      <c r="E31586" s="34">
        <v>506</v>
      </c>
      <c r="F31586" s="34">
        <v>411</v>
      </c>
      <c r="G31586" s="34">
        <v>467</v>
      </c>
      <c r="H31586" s="34">
        <v>476</v>
      </c>
      <c r="I31586" s="34">
        <v>482</v>
      </c>
      <c r="J31586" s="34">
        <v>481</v>
      </c>
      <c r="K31586" s="34">
        <v>333</v>
      </c>
      <c r="L31586" s="34">
        <v>405</v>
      </c>
      <c r="M31586" s="34">
        <v>422</v>
      </c>
    </row>
    <row r="31587" spans="1:13" x14ac:dyDescent="0.2">
      <c r="A31587" s="34" t="s">
        <v>132481</v>
      </c>
      <c r="B31587" s="34">
        <v>417</v>
      </c>
      <c r="C31587" s="34">
        <v>507</v>
      </c>
      <c r="D31587" s="34">
        <v>553</v>
      </c>
      <c r="E31587" s="34">
        <v>522</v>
      </c>
      <c r="F31587" s="34">
        <v>481</v>
      </c>
      <c r="G31587" s="34">
        <v>451</v>
      </c>
      <c r="H31587" s="34">
        <v>514</v>
      </c>
      <c r="I31587" s="34">
        <v>502</v>
      </c>
      <c r="J31587" s="34">
        <v>453</v>
      </c>
      <c r="K31587" s="34">
        <v>327</v>
      </c>
      <c r="L31587" s="34">
        <v>457</v>
      </c>
      <c r="M31587" s="34">
        <v>374</v>
      </c>
    </row>
    <row r="31588" spans="1:13" x14ac:dyDescent="0.2">
      <c r="A31588" s="34" t="s">
        <v>132482</v>
      </c>
      <c r="B31588" s="34">
        <v>573</v>
      </c>
      <c r="C31588" s="34">
        <v>595</v>
      </c>
      <c r="D31588" s="34">
        <v>571</v>
      </c>
      <c r="E31588" s="34">
        <v>658</v>
      </c>
      <c r="F31588" s="34">
        <v>510</v>
      </c>
      <c r="G31588" s="34">
        <v>579</v>
      </c>
      <c r="H31588" s="34">
        <v>679</v>
      </c>
      <c r="I31588" s="34">
        <v>609</v>
      </c>
      <c r="J31588" s="34">
        <v>543</v>
      </c>
      <c r="K31588" s="34">
        <v>540</v>
      </c>
      <c r="L31588" s="34">
        <v>533</v>
      </c>
      <c r="M31588" s="34">
        <v>478</v>
      </c>
    </row>
    <row r="31589" spans="1:13" x14ac:dyDescent="0.2">
      <c r="A31589" s="34" t="s">
        <v>132483</v>
      </c>
      <c r="B31589" s="34">
        <v>552</v>
      </c>
      <c r="C31589" s="34">
        <v>674</v>
      </c>
      <c r="D31589" s="34">
        <v>644</v>
      </c>
      <c r="E31589" s="34">
        <v>655</v>
      </c>
      <c r="F31589" s="34">
        <v>550</v>
      </c>
      <c r="G31589" s="34">
        <v>544</v>
      </c>
      <c r="H31589" s="34">
        <v>757</v>
      </c>
      <c r="I31589" s="34">
        <v>606</v>
      </c>
      <c r="J31589" s="34">
        <v>642</v>
      </c>
      <c r="K31589" s="34">
        <v>471</v>
      </c>
      <c r="L31589" s="34">
        <v>660</v>
      </c>
      <c r="M31589" s="34">
        <v>467</v>
      </c>
    </row>
    <row r="31590" spans="1:13" x14ac:dyDescent="0.2">
      <c r="A31590" s="34" t="s">
        <v>132484</v>
      </c>
      <c r="B31590" s="34">
        <v>695</v>
      </c>
      <c r="C31590" s="34">
        <v>900</v>
      </c>
      <c r="D31590" s="34">
        <v>712</v>
      </c>
      <c r="E31590" s="34">
        <v>863</v>
      </c>
      <c r="F31590" s="34">
        <v>644</v>
      </c>
      <c r="G31590" s="34">
        <v>682</v>
      </c>
      <c r="H31590" s="34">
        <v>975</v>
      </c>
      <c r="I31590" s="34">
        <v>814</v>
      </c>
      <c r="J31590" s="34">
        <v>872</v>
      </c>
      <c r="K31590" s="34">
        <v>597</v>
      </c>
      <c r="L31590" s="34">
        <v>751</v>
      </c>
      <c r="M31590" s="34">
        <v>609</v>
      </c>
    </row>
    <row r="31591" spans="1:13" x14ac:dyDescent="0.2">
      <c r="A31591" s="34" t="s">
        <v>132485</v>
      </c>
      <c r="B31591" s="34">
        <v>529</v>
      </c>
      <c r="C31591" s="34">
        <v>565</v>
      </c>
      <c r="D31591" s="34">
        <v>652</v>
      </c>
      <c r="E31591" s="34">
        <v>473</v>
      </c>
      <c r="F31591" s="34">
        <v>510</v>
      </c>
      <c r="G31591" s="34">
        <v>435</v>
      </c>
      <c r="H31591" s="34">
        <v>585</v>
      </c>
      <c r="I31591" s="34">
        <v>478</v>
      </c>
      <c r="J31591" s="34">
        <v>620</v>
      </c>
      <c r="K31591" s="34">
        <v>351</v>
      </c>
      <c r="L31591" s="34">
        <v>530</v>
      </c>
      <c r="M31591" s="34">
        <v>346</v>
      </c>
    </row>
    <row r="31592" spans="1:13" x14ac:dyDescent="0.2">
      <c r="A31592" s="34" t="s">
        <v>132486</v>
      </c>
      <c r="B31592" s="34">
        <v>999</v>
      </c>
      <c r="C31592" s="34">
        <v>1013</v>
      </c>
      <c r="D31592" s="34">
        <v>1003</v>
      </c>
      <c r="E31592" s="34">
        <v>972</v>
      </c>
      <c r="F31592" s="34">
        <v>875</v>
      </c>
      <c r="G31592" s="34">
        <v>951</v>
      </c>
      <c r="H31592" s="34">
        <v>1054</v>
      </c>
      <c r="I31592" s="34">
        <v>918</v>
      </c>
      <c r="J31592" s="34">
        <v>956</v>
      </c>
      <c r="K31592" s="34">
        <v>830</v>
      </c>
      <c r="L31592" s="34">
        <v>972</v>
      </c>
      <c r="M31592" s="34">
        <v>675</v>
      </c>
    </row>
    <row r="31593" spans="1:13" x14ac:dyDescent="0.2">
      <c r="A31593" s="34" t="s">
        <v>132487</v>
      </c>
      <c r="B31593" s="34">
        <v>554</v>
      </c>
      <c r="C31593" s="34">
        <v>645</v>
      </c>
      <c r="D31593" s="34">
        <v>668</v>
      </c>
      <c r="E31593" s="34">
        <v>671</v>
      </c>
      <c r="F31593" s="34">
        <v>480</v>
      </c>
      <c r="G31593" s="34">
        <v>608</v>
      </c>
      <c r="H31593" s="34">
        <v>674</v>
      </c>
      <c r="I31593" s="34">
        <v>657</v>
      </c>
      <c r="J31593" s="34">
        <v>645</v>
      </c>
      <c r="K31593" s="34">
        <v>537</v>
      </c>
      <c r="L31593" s="34">
        <v>534</v>
      </c>
      <c r="M31593" s="34">
        <v>590</v>
      </c>
    </row>
    <row r="31594" spans="1:13" x14ac:dyDescent="0.2">
      <c r="A31594" s="34" t="s">
        <v>132488</v>
      </c>
      <c r="B31594" s="34">
        <v>397</v>
      </c>
      <c r="C31594" s="34">
        <v>533</v>
      </c>
      <c r="D31594" s="34">
        <v>651</v>
      </c>
      <c r="E31594" s="34">
        <v>595</v>
      </c>
      <c r="F31594" s="34">
        <v>384</v>
      </c>
      <c r="G31594" s="34">
        <v>462</v>
      </c>
      <c r="H31594" s="34">
        <v>575</v>
      </c>
      <c r="I31594" s="34">
        <v>583</v>
      </c>
      <c r="J31594" s="34">
        <v>558</v>
      </c>
      <c r="K31594" s="34">
        <v>419</v>
      </c>
      <c r="L31594" s="34">
        <v>524</v>
      </c>
      <c r="M31594" s="34">
        <v>407</v>
      </c>
    </row>
    <row r="31595" spans="1:13" x14ac:dyDescent="0.2">
      <c r="A31595" s="34" t="s">
        <v>132489</v>
      </c>
      <c r="B31595" s="34">
        <v>577</v>
      </c>
      <c r="C31595" s="34">
        <v>516</v>
      </c>
      <c r="D31595" s="34">
        <v>642</v>
      </c>
      <c r="E31595" s="34">
        <v>573</v>
      </c>
      <c r="F31595" s="34">
        <v>454</v>
      </c>
      <c r="G31595" s="34">
        <v>589</v>
      </c>
      <c r="H31595" s="34">
        <v>572</v>
      </c>
      <c r="I31595" s="34">
        <v>555</v>
      </c>
      <c r="J31595" s="34">
        <v>560</v>
      </c>
      <c r="K31595" s="34">
        <v>472</v>
      </c>
      <c r="L31595" s="34">
        <v>446</v>
      </c>
      <c r="M31595" s="34">
        <v>479</v>
      </c>
    </row>
    <row r="31596" spans="1:13" x14ac:dyDescent="0.2">
      <c r="A31596" s="34" t="s">
        <v>132490</v>
      </c>
      <c r="B31596" s="34">
        <v>538</v>
      </c>
      <c r="C31596" s="34">
        <v>524</v>
      </c>
      <c r="D31596" s="34">
        <v>463</v>
      </c>
      <c r="E31596" s="34">
        <v>602</v>
      </c>
      <c r="F31596" s="34">
        <v>494</v>
      </c>
      <c r="G31596" s="34">
        <v>461</v>
      </c>
      <c r="H31596" s="34">
        <v>567</v>
      </c>
      <c r="I31596" s="34">
        <v>531</v>
      </c>
      <c r="J31596" s="34">
        <v>536</v>
      </c>
      <c r="K31596" s="34">
        <v>383</v>
      </c>
      <c r="L31596" s="34">
        <v>452</v>
      </c>
      <c r="M31596" s="34">
        <v>449</v>
      </c>
    </row>
    <row r="31597" spans="1:13" x14ac:dyDescent="0.2">
      <c r="A31597" s="34" t="s">
        <v>132491</v>
      </c>
      <c r="B31597" s="34">
        <v>658</v>
      </c>
      <c r="C31597" s="34">
        <v>748</v>
      </c>
      <c r="D31597" s="34">
        <v>655</v>
      </c>
      <c r="E31597" s="34">
        <v>870</v>
      </c>
      <c r="F31597" s="34">
        <v>687</v>
      </c>
      <c r="G31597" s="34">
        <v>748</v>
      </c>
      <c r="H31597" s="34">
        <v>746</v>
      </c>
      <c r="I31597" s="34">
        <v>824</v>
      </c>
      <c r="J31597" s="34">
        <v>674</v>
      </c>
      <c r="K31597" s="34">
        <v>641</v>
      </c>
      <c r="L31597" s="34">
        <v>645</v>
      </c>
      <c r="M31597" s="34">
        <v>582</v>
      </c>
    </row>
    <row r="31598" spans="1:13" x14ac:dyDescent="0.2">
      <c r="A31598" s="34" t="s">
        <v>132492</v>
      </c>
      <c r="B31598" s="34">
        <v>480</v>
      </c>
      <c r="C31598" s="34">
        <v>467</v>
      </c>
      <c r="D31598" s="34">
        <v>514</v>
      </c>
      <c r="E31598" s="34">
        <v>491</v>
      </c>
      <c r="F31598" s="34">
        <v>367</v>
      </c>
      <c r="G31598" s="34">
        <v>454</v>
      </c>
      <c r="H31598" s="34">
        <v>458</v>
      </c>
      <c r="I31598" s="34">
        <v>487</v>
      </c>
      <c r="J31598" s="34">
        <v>442</v>
      </c>
      <c r="K31598" s="34">
        <v>458</v>
      </c>
      <c r="L31598" s="34">
        <v>434</v>
      </c>
      <c r="M31598" s="34">
        <v>360</v>
      </c>
    </row>
    <row r="31599" spans="1:13" x14ac:dyDescent="0.2">
      <c r="A31599" s="34" t="s">
        <v>132493</v>
      </c>
      <c r="B31599" s="34">
        <v>984</v>
      </c>
      <c r="C31599" s="34">
        <v>894</v>
      </c>
      <c r="D31599" s="34">
        <v>1035</v>
      </c>
      <c r="E31599" s="34">
        <v>999</v>
      </c>
      <c r="F31599" s="34">
        <v>891</v>
      </c>
      <c r="G31599" s="34">
        <v>856</v>
      </c>
      <c r="H31599" s="34">
        <v>994</v>
      </c>
      <c r="I31599" s="34">
        <v>973</v>
      </c>
      <c r="J31599" s="34">
        <v>963</v>
      </c>
      <c r="K31599" s="34">
        <v>786</v>
      </c>
      <c r="L31599" s="34">
        <v>1017</v>
      </c>
      <c r="M31599" s="34">
        <v>788</v>
      </c>
    </row>
    <row r="31600" spans="1:13" x14ac:dyDescent="0.2">
      <c r="A31600" s="34" t="s">
        <v>132494</v>
      </c>
      <c r="B31600" s="34">
        <v>620</v>
      </c>
      <c r="C31600" s="34">
        <v>642</v>
      </c>
      <c r="D31600" s="34">
        <v>684</v>
      </c>
      <c r="E31600" s="34">
        <v>669</v>
      </c>
      <c r="F31600" s="34">
        <v>587</v>
      </c>
      <c r="G31600" s="34">
        <v>581</v>
      </c>
      <c r="H31600" s="34">
        <v>703</v>
      </c>
      <c r="I31600" s="34">
        <v>644</v>
      </c>
      <c r="J31600" s="34">
        <v>562</v>
      </c>
      <c r="K31600" s="34">
        <v>553</v>
      </c>
      <c r="L31600" s="34">
        <v>537</v>
      </c>
      <c r="M31600" s="34">
        <v>547</v>
      </c>
    </row>
    <row r="31601" spans="1:13" x14ac:dyDescent="0.2">
      <c r="A31601" s="34" t="s">
        <v>132495</v>
      </c>
      <c r="B31601" s="34">
        <v>414</v>
      </c>
      <c r="C31601" s="34">
        <v>657</v>
      </c>
      <c r="D31601" s="34">
        <v>420</v>
      </c>
      <c r="E31601" s="34">
        <v>722</v>
      </c>
      <c r="F31601" s="34">
        <v>302</v>
      </c>
      <c r="G31601" s="34">
        <v>669</v>
      </c>
      <c r="H31601" s="34">
        <v>353</v>
      </c>
      <c r="I31601" s="34">
        <v>634</v>
      </c>
      <c r="J31601" s="34">
        <v>342</v>
      </c>
      <c r="K31601" s="34">
        <v>570</v>
      </c>
      <c r="L31601" s="34">
        <v>314</v>
      </c>
      <c r="M31601" s="34">
        <v>524</v>
      </c>
    </row>
    <row r="31602" spans="1:13" x14ac:dyDescent="0.2">
      <c r="A31602" s="34" t="s">
        <v>132496</v>
      </c>
      <c r="B31602" s="34">
        <v>392</v>
      </c>
      <c r="C31602" s="34">
        <v>414</v>
      </c>
      <c r="D31602" s="34">
        <v>449</v>
      </c>
      <c r="E31602" s="34">
        <v>450</v>
      </c>
      <c r="F31602" s="34">
        <v>445</v>
      </c>
      <c r="G31602" s="34">
        <v>344</v>
      </c>
      <c r="H31602" s="34">
        <v>485</v>
      </c>
      <c r="I31602" s="34">
        <v>379</v>
      </c>
      <c r="J31602" s="34">
        <v>500</v>
      </c>
      <c r="K31602" s="34">
        <v>297</v>
      </c>
      <c r="L31602" s="34">
        <v>432</v>
      </c>
      <c r="M31602" s="34">
        <v>328</v>
      </c>
    </row>
    <row r="31603" spans="1:13" x14ac:dyDescent="0.2">
      <c r="A31603" s="34" t="s">
        <v>132497</v>
      </c>
      <c r="B31603" s="34">
        <v>313</v>
      </c>
      <c r="C31603" s="34">
        <v>298</v>
      </c>
      <c r="D31603" s="34">
        <v>270</v>
      </c>
      <c r="E31603" s="34">
        <v>251</v>
      </c>
      <c r="F31603" s="34">
        <v>257</v>
      </c>
      <c r="G31603" s="34">
        <v>261</v>
      </c>
      <c r="H31603" s="34">
        <v>312</v>
      </c>
      <c r="I31603" s="34">
        <v>275</v>
      </c>
      <c r="J31603" s="34">
        <v>321</v>
      </c>
      <c r="K31603" s="34">
        <v>252</v>
      </c>
      <c r="L31603" s="34">
        <v>334</v>
      </c>
      <c r="M31603" s="34">
        <v>215</v>
      </c>
    </row>
    <row r="31604" spans="1:13" x14ac:dyDescent="0.2">
      <c r="A31604" s="34" t="s">
        <v>132498</v>
      </c>
      <c r="B31604" s="34">
        <v>254</v>
      </c>
      <c r="C31604" s="34">
        <v>247</v>
      </c>
      <c r="D31604" s="34">
        <v>257</v>
      </c>
      <c r="E31604" s="34">
        <v>279</v>
      </c>
      <c r="F31604" s="34">
        <v>324</v>
      </c>
      <c r="G31604" s="34">
        <v>246</v>
      </c>
      <c r="H31604" s="34">
        <v>318</v>
      </c>
      <c r="I31604" s="34">
        <v>281</v>
      </c>
      <c r="J31604" s="34">
        <v>229</v>
      </c>
      <c r="K31604" s="34">
        <v>227</v>
      </c>
      <c r="L31604" s="34">
        <v>288</v>
      </c>
      <c r="M31604" s="34">
        <v>180</v>
      </c>
    </row>
    <row r="31605" spans="1:13" x14ac:dyDescent="0.2">
      <c r="A31605" s="34" t="s">
        <v>132499</v>
      </c>
      <c r="B31605" s="34">
        <v>302</v>
      </c>
      <c r="C31605" s="34">
        <v>317</v>
      </c>
      <c r="D31605" s="34">
        <v>262</v>
      </c>
      <c r="E31605" s="34">
        <v>353</v>
      </c>
      <c r="F31605" s="34">
        <v>240</v>
      </c>
      <c r="G31605" s="34">
        <v>345</v>
      </c>
      <c r="H31605" s="34">
        <v>283</v>
      </c>
      <c r="I31605" s="34">
        <v>321</v>
      </c>
      <c r="J31605" s="34">
        <v>304</v>
      </c>
      <c r="K31605" s="34">
        <v>303</v>
      </c>
      <c r="L31605" s="34">
        <v>245</v>
      </c>
      <c r="M31605" s="34">
        <v>238</v>
      </c>
    </row>
    <row r="31606" spans="1:13" x14ac:dyDescent="0.2">
      <c r="A31606" s="34" t="s">
        <v>132500</v>
      </c>
      <c r="B31606" s="34">
        <v>475</v>
      </c>
      <c r="C31606" s="34">
        <v>500</v>
      </c>
      <c r="D31606" s="34">
        <v>637</v>
      </c>
      <c r="E31606" s="34">
        <v>540</v>
      </c>
      <c r="F31606" s="34">
        <v>545</v>
      </c>
      <c r="G31606" s="34">
        <v>493</v>
      </c>
      <c r="H31606" s="34">
        <v>533</v>
      </c>
      <c r="I31606" s="34">
        <v>495</v>
      </c>
      <c r="J31606" s="34">
        <v>553</v>
      </c>
      <c r="K31606" s="34">
        <v>402</v>
      </c>
      <c r="L31606" s="34">
        <v>542</v>
      </c>
      <c r="M31606" s="34">
        <v>374</v>
      </c>
    </row>
    <row r="31607" spans="1:13" x14ac:dyDescent="0.2">
      <c r="A31607" s="34" t="s">
        <v>132501</v>
      </c>
      <c r="B31607" s="34">
        <v>579</v>
      </c>
      <c r="C31607" s="34">
        <v>548</v>
      </c>
      <c r="D31607" s="34">
        <v>582</v>
      </c>
      <c r="E31607" s="34">
        <v>603</v>
      </c>
      <c r="F31607" s="34">
        <v>582</v>
      </c>
      <c r="G31607" s="34">
        <v>501</v>
      </c>
      <c r="H31607" s="34">
        <v>713</v>
      </c>
      <c r="I31607" s="34">
        <v>593</v>
      </c>
      <c r="J31607" s="34">
        <v>591</v>
      </c>
      <c r="K31607" s="34">
        <v>508</v>
      </c>
      <c r="L31607" s="34">
        <v>536</v>
      </c>
      <c r="M31607" s="34">
        <v>466</v>
      </c>
    </row>
    <row r="31608" spans="1:13" x14ac:dyDescent="0.2">
      <c r="A31608" s="34" t="s">
        <v>132502</v>
      </c>
      <c r="B31608" s="34">
        <v>376</v>
      </c>
      <c r="C31608" s="34">
        <v>369</v>
      </c>
      <c r="D31608" s="34">
        <v>411</v>
      </c>
      <c r="E31608" s="34">
        <v>368</v>
      </c>
      <c r="F31608" s="34">
        <v>272</v>
      </c>
      <c r="G31608" s="34">
        <v>274</v>
      </c>
      <c r="H31608" s="34">
        <v>356</v>
      </c>
      <c r="I31608" s="34">
        <v>340</v>
      </c>
      <c r="J31608" s="34">
        <v>335</v>
      </c>
      <c r="K31608" s="34">
        <v>246</v>
      </c>
      <c r="L31608" s="34">
        <v>323</v>
      </c>
      <c r="M31608" s="34">
        <v>335</v>
      </c>
    </row>
    <row r="31609" spans="1:13" x14ac:dyDescent="0.2">
      <c r="A31609" s="34" t="s">
        <v>132503</v>
      </c>
      <c r="B31609" s="34">
        <v>252</v>
      </c>
      <c r="C31609" s="34">
        <v>251</v>
      </c>
      <c r="D31609" s="34">
        <v>280</v>
      </c>
      <c r="E31609" s="34">
        <v>372</v>
      </c>
      <c r="F31609" s="34">
        <v>251</v>
      </c>
      <c r="G31609" s="34">
        <v>249</v>
      </c>
      <c r="H31609" s="34">
        <v>278</v>
      </c>
      <c r="I31609" s="34">
        <v>269</v>
      </c>
      <c r="J31609" s="34">
        <v>280</v>
      </c>
      <c r="K31609" s="34">
        <v>239</v>
      </c>
      <c r="L31609" s="34">
        <v>326</v>
      </c>
      <c r="M31609" s="34">
        <v>231</v>
      </c>
    </row>
    <row r="31610" spans="1:13" x14ac:dyDescent="0.2">
      <c r="A31610" s="34" t="s">
        <v>132504</v>
      </c>
      <c r="B31610" s="34">
        <v>249</v>
      </c>
      <c r="C31610" s="34">
        <v>299</v>
      </c>
      <c r="D31610" s="34">
        <v>346</v>
      </c>
      <c r="E31610" s="34">
        <v>309</v>
      </c>
      <c r="F31610" s="34">
        <v>297</v>
      </c>
      <c r="G31610" s="34">
        <v>295</v>
      </c>
      <c r="H31610" s="34">
        <v>374</v>
      </c>
      <c r="I31610" s="34">
        <v>310</v>
      </c>
      <c r="J31610" s="34">
        <v>357</v>
      </c>
      <c r="K31610" s="34">
        <v>316</v>
      </c>
      <c r="L31610" s="34">
        <v>337</v>
      </c>
      <c r="M31610" s="34">
        <v>255</v>
      </c>
    </row>
    <row r="31611" spans="1:13" x14ac:dyDescent="0.2">
      <c r="A31611" s="34" t="s">
        <v>132505</v>
      </c>
      <c r="B31611" s="34">
        <v>345</v>
      </c>
      <c r="C31611" s="34">
        <v>412</v>
      </c>
      <c r="D31611" s="34">
        <v>351</v>
      </c>
      <c r="E31611" s="34">
        <v>461</v>
      </c>
      <c r="F31611" s="34">
        <v>339</v>
      </c>
      <c r="G31611" s="34">
        <v>362</v>
      </c>
      <c r="H31611" s="34">
        <v>374</v>
      </c>
      <c r="I31611" s="34">
        <v>356</v>
      </c>
      <c r="J31611" s="34">
        <v>350</v>
      </c>
      <c r="K31611" s="34">
        <v>315</v>
      </c>
      <c r="L31611" s="34">
        <v>372</v>
      </c>
      <c r="M31611" s="34">
        <v>260</v>
      </c>
    </row>
    <row r="31612" spans="1:13" x14ac:dyDescent="0.2">
      <c r="A31612" s="34" t="s">
        <v>132506</v>
      </c>
      <c r="B31612" s="34">
        <v>287</v>
      </c>
      <c r="C31612" s="34">
        <v>306</v>
      </c>
      <c r="D31612" s="34">
        <v>380</v>
      </c>
      <c r="E31612" s="34">
        <v>300</v>
      </c>
      <c r="F31612" s="34">
        <v>326</v>
      </c>
      <c r="G31612" s="34">
        <v>286</v>
      </c>
      <c r="H31612" s="34">
        <v>315</v>
      </c>
      <c r="I31612" s="34">
        <v>291</v>
      </c>
      <c r="J31612" s="34">
        <v>363</v>
      </c>
      <c r="K31612" s="34">
        <v>272</v>
      </c>
      <c r="L31612" s="34">
        <v>278</v>
      </c>
      <c r="M31612" s="34">
        <v>200</v>
      </c>
    </row>
    <row r="31613" spans="1:13" x14ac:dyDescent="0.2">
      <c r="A31613" s="34" t="s">
        <v>132507</v>
      </c>
      <c r="B31613" s="34">
        <v>590</v>
      </c>
      <c r="C31613" s="34">
        <v>490</v>
      </c>
      <c r="D31613" s="34">
        <v>592</v>
      </c>
      <c r="E31613" s="34">
        <v>580</v>
      </c>
      <c r="F31613" s="34">
        <v>517</v>
      </c>
      <c r="G31613" s="34">
        <v>531</v>
      </c>
      <c r="H31613" s="34">
        <v>562</v>
      </c>
      <c r="I31613" s="34">
        <v>527</v>
      </c>
      <c r="J31613" s="34">
        <v>512</v>
      </c>
      <c r="K31613" s="34">
        <v>459</v>
      </c>
      <c r="L31613" s="34">
        <v>534</v>
      </c>
      <c r="M31613" s="34">
        <v>375</v>
      </c>
    </row>
    <row r="31614" spans="1:13" x14ac:dyDescent="0.2">
      <c r="A31614" s="34" t="s">
        <v>132508</v>
      </c>
      <c r="B31614" s="34">
        <v>355</v>
      </c>
      <c r="C31614" s="34">
        <v>415</v>
      </c>
      <c r="D31614" s="34">
        <v>432</v>
      </c>
      <c r="E31614" s="34">
        <v>439</v>
      </c>
      <c r="F31614" s="34">
        <v>425</v>
      </c>
      <c r="G31614" s="34">
        <v>438</v>
      </c>
      <c r="H31614" s="34">
        <v>468</v>
      </c>
      <c r="I31614" s="34">
        <v>416</v>
      </c>
      <c r="J31614" s="34">
        <v>433</v>
      </c>
      <c r="K31614" s="34">
        <v>388</v>
      </c>
      <c r="L31614" s="34">
        <v>387</v>
      </c>
      <c r="M31614" s="34">
        <v>320</v>
      </c>
    </row>
    <row r="31615" spans="1:13" x14ac:dyDescent="0.2">
      <c r="A31615" s="34" t="s">
        <v>132509</v>
      </c>
      <c r="B31615" s="34">
        <v>287</v>
      </c>
      <c r="C31615" s="34">
        <v>287</v>
      </c>
      <c r="D31615" s="34">
        <v>312</v>
      </c>
      <c r="E31615" s="34">
        <v>277</v>
      </c>
      <c r="F31615" s="34">
        <v>276</v>
      </c>
      <c r="G31615" s="34">
        <v>313</v>
      </c>
      <c r="H31615" s="34">
        <v>353</v>
      </c>
      <c r="I31615" s="34">
        <v>328</v>
      </c>
      <c r="J31615" s="34">
        <v>333</v>
      </c>
      <c r="K31615" s="34">
        <v>261</v>
      </c>
      <c r="L31615" s="34">
        <v>300</v>
      </c>
      <c r="M31615" s="34">
        <v>270</v>
      </c>
    </row>
    <row r="31616" spans="1:13" x14ac:dyDescent="0.2">
      <c r="A31616" s="34" t="s">
        <v>132510</v>
      </c>
      <c r="B31616" s="34">
        <v>334</v>
      </c>
      <c r="C31616" s="34">
        <v>451</v>
      </c>
      <c r="D31616" s="34">
        <v>355</v>
      </c>
      <c r="E31616" s="34">
        <v>462</v>
      </c>
      <c r="F31616" s="34">
        <v>356</v>
      </c>
      <c r="G31616" s="34">
        <v>401</v>
      </c>
      <c r="H31616" s="34">
        <v>552</v>
      </c>
      <c r="I31616" s="34">
        <v>451</v>
      </c>
      <c r="J31616" s="34">
        <v>349</v>
      </c>
      <c r="K31616" s="34">
        <v>380</v>
      </c>
      <c r="L31616" s="34">
        <v>399</v>
      </c>
      <c r="M31616" s="34">
        <v>300</v>
      </c>
    </row>
    <row r="31617" spans="1:13" x14ac:dyDescent="0.2">
      <c r="A31617" s="34" t="s">
        <v>132511</v>
      </c>
      <c r="B31617" s="34">
        <v>830</v>
      </c>
      <c r="C31617" s="34">
        <v>771</v>
      </c>
      <c r="D31617" s="34">
        <v>838</v>
      </c>
      <c r="E31617" s="34">
        <v>799</v>
      </c>
      <c r="F31617" s="34">
        <v>820</v>
      </c>
      <c r="G31617" s="34">
        <v>722</v>
      </c>
      <c r="H31617" s="34">
        <v>879</v>
      </c>
      <c r="I31617" s="34">
        <v>721</v>
      </c>
      <c r="J31617" s="34">
        <v>866</v>
      </c>
      <c r="K31617" s="34">
        <v>551</v>
      </c>
      <c r="L31617" s="34">
        <v>848</v>
      </c>
      <c r="M31617" s="34">
        <v>510</v>
      </c>
    </row>
    <row r="31618" spans="1:13" x14ac:dyDescent="0.2">
      <c r="A31618" s="34" t="s">
        <v>132512</v>
      </c>
      <c r="B31618" s="34">
        <v>559</v>
      </c>
      <c r="C31618" s="34">
        <v>431</v>
      </c>
      <c r="D31618" s="34">
        <v>518</v>
      </c>
      <c r="E31618" s="34">
        <v>529</v>
      </c>
      <c r="F31618" s="34">
        <v>444</v>
      </c>
      <c r="G31618" s="34">
        <v>461</v>
      </c>
      <c r="H31618" s="34">
        <v>605</v>
      </c>
      <c r="I31618" s="34">
        <v>515</v>
      </c>
      <c r="J31618" s="34">
        <v>518</v>
      </c>
      <c r="K31618" s="34">
        <v>386</v>
      </c>
      <c r="L31618" s="34">
        <v>461</v>
      </c>
      <c r="M31618" s="34">
        <v>365</v>
      </c>
    </row>
    <row r="31619" spans="1:13" x14ac:dyDescent="0.2">
      <c r="A31619" s="34" t="s">
        <v>132513</v>
      </c>
      <c r="B31619" s="34">
        <v>645</v>
      </c>
      <c r="C31619" s="34">
        <v>656</v>
      </c>
      <c r="D31619" s="34">
        <v>747</v>
      </c>
      <c r="E31619" s="34">
        <v>732</v>
      </c>
      <c r="F31619" s="34">
        <v>620</v>
      </c>
      <c r="G31619" s="34">
        <v>555</v>
      </c>
      <c r="H31619" s="34">
        <v>697</v>
      </c>
      <c r="I31619" s="34">
        <v>634</v>
      </c>
      <c r="J31619" s="34">
        <v>679</v>
      </c>
      <c r="K31619" s="34">
        <v>513</v>
      </c>
      <c r="L31619" s="34">
        <v>699</v>
      </c>
      <c r="M31619" s="34">
        <v>491</v>
      </c>
    </row>
    <row r="31620" spans="1:13" x14ac:dyDescent="0.2">
      <c r="A31620" s="34" t="s">
        <v>132514</v>
      </c>
      <c r="B31620" s="34">
        <v>414</v>
      </c>
      <c r="C31620" s="34">
        <v>378</v>
      </c>
      <c r="D31620" s="34">
        <v>454</v>
      </c>
      <c r="E31620" s="34">
        <v>451</v>
      </c>
      <c r="F31620" s="34">
        <v>378</v>
      </c>
      <c r="G31620" s="34">
        <v>387</v>
      </c>
      <c r="H31620" s="34">
        <v>481</v>
      </c>
      <c r="I31620" s="34">
        <v>385</v>
      </c>
      <c r="J31620" s="34">
        <v>413</v>
      </c>
      <c r="K31620" s="34">
        <v>407</v>
      </c>
      <c r="L31620" s="34">
        <v>466</v>
      </c>
      <c r="M31620" s="34">
        <v>316</v>
      </c>
    </row>
    <row r="31621" spans="1:13" x14ac:dyDescent="0.2">
      <c r="A31621" s="34" t="s">
        <v>132515</v>
      </c>
      <c r="B31621" s="34">
        <v>388</v>
      </c>
      <c r="C31621" s="34">
        <v>475</v>
      </c>
      <c r="D31621" s="34">
        <v>447</v>
      </c>
      <c r="E31621" s="34">
        <v>441</v>
      </c>
      <c r="F31621" s="34">
        <v>473</v>
      </c>
      <c r="G31621" s="34">
        <v>418</v>
      </c>
      <c r="H31621" s="34">
        <v>550</v>
      </c>
      <c r="I31621" s="34">
        <v>393</v>
      </c>
      <c r="J31621" s="34">
        <v>418</v>
      </c>
      <c r="K31621" s="34">
        <v>357</v>
      </c>
      <c r="L31621" s="34">
        <v>490</v>
      </c>
      <c r="M31621" s="34">
        <v>297</v>
      </c>
    </row>
    <row r="31622" spans="1:13" x14ac:dyDescent="0.2">
      <c r="A31622" s="34" t="s">
        <v>132516</v>
      </c>
      <c r="B31622" s="34">
        <v>740</v>
      </c>
      <c r="C31622" s="34">
        <v>698</v>
      </c>
      <c r="D31622" s="34">
        <v>676</v>
      </c>
      <c r="E31622" s="34">
        <v>736</v>
      </c>
      <c r="F31622" s="34">
        <v>677</v>
      </c>
      <c r="G31622" s="34">
        <v>684</v>
      </c>
      <c r="H31622" s="34">
        <v>762</v>
      </c>
      <c r="I31622" s="34">
        <v>675</v>
      </c>
      <c r="J31622" s="34">
        <v>764</v>
      </c>
      <c r="K31622" s="34">
        <v>584</v>
      </c>
      <c r="L31622" s="34">
        <v>726</v>
      </c>
      <c r="M31622" s="34">
        <v>597</v>
      </c>
    </row>
    <row r="31623" spans="1:13" x14ac:dyDescent="0.2">
      <c r="A31623" s="34" t="s">
        <v>132517</v>
      </c>
      <c r="B31623" s="34">
        <v>323</v>
      </c>
      <c r="C31623" s="34">
        <v>337</v>
      </c>
      <c r="D31623" s="34">
        <v>423</v>
      </c>
      <c r="E31623" s="34">
        <v>352</v>
      </c>
      <c r="F31623" s="34">
        <v>311</v>
      </c>
      <c r="G31623" s="34">
        <v>340</v>
      </c>
      <c r="H31623" s="34">
        <v>356</v>
      </c>
      <c r="I31623" s="34">
        <v>342</v>
      </c>
      <c r="J31623" s="34">
        <v>372</v>
      </c>
      <c r="K31623" s="34">
        <v>301</v>
      </c>
      <c r="L31623" s="34">
        <v>339</v>
      </c>
      <c r="M31623" s="34">
        <v>277</v>
      </c>
    </row>
    <row r="31624" spans="1:13" x14ac:dyDescent="0.2">
      <c r="A31624" s="34" t="s">
        <v>132518</v>
      </c>
      <c r="B31624" s="34">
        <v>232</v>
      </c>
      <c r="C31624" s="34">
        <v>343</v>
      </c>
      <c r="D31624" s="34">
        <v>334</v>
      </c>
      <c r="E31624" s="34">
        <v>364</v>
      </c>
      <c r="F31624" s="34">
        <v>262</v>
      </c>
      <c r="G31624" s="34">
        <v>263</v>
      </c>
      <c r="H31624" s="34">
        <v>329</v>
      </c>
      <c r="I31624" s="34">
        <v>304</v>
      </c>
      <c r="J31624" s="34">
        <v>336</v>
      </c>
      <c r="K31624" s="34">
        <v>264</v>
      </c>
      <c r="L31624" s="34">
        <v>283</v>
      </c>
      <c r="M31624" s="34">
        <v>214</v>
      </c>
    </row>
    <row r="31625" spans="1:13" x14ac:dyDescent="0.2">
      <c r="A31625" s="34" t="s">
        <v>132519</v>
      </c>
      <c r="B31625" s="34">
        <v>304</v>
      </c>
      <c r="C31625" s="34">
        <v>231</v>
      </c>
      <c r="D31625" s="34">
        <v>342</v>
      </c>
      <c r="E31625" s="34">
        <v>265</v>
      </c>
      <c r="F31625" s="34">
        <v>214</v>
      </c>
      <c r="G31625" s="34">
        <v>257</v>
      </c>
      <c r="H31625" s="34">
        <v>259</v>
      </c>
      <c r="I31625" s="34">
        <v>248</v>
      </c>
      <c r="J31625" s="34">
        <v>235</v>
      </c>
      <c r="K31625" s="34">
        <v>187</v>
      </c>
      <c r="L31625" s="34">
        <v>209</v>
      </c>
      <c r="M31625" s="34">
        <v>196</v>
      </c>
    </row>
    <row r="31626" spans="1:13" x14ac:dyDescent="0.2">
      <c r="A31626" s="34" t="s">
        <v>132520</v>
      </c>
      <c r="B31626" s="34">
        <v>197</v>
      </c>
      <c r="C31626" s="34">
        <v>301</v>
      </c>
      <c r="D31626" s="34">
        <v>216</v>
      </c>
      <c r="E31626" s="34">
        <v>296</v>
      </c>
      <c r="F31626" s="34">
        <v>187</v>
      </c>
      <c r="G31626" s="34">
        <v>245</v>
      </c>
      <c r="H31626" s="34">
        <v>240</v>
      </c>
      <c r="I31626" s="34">
        <v>238</v>
      </c>
      <c r="J31626" s="34">
        <v>240</v>
      </c>
      <c r="K31626" s="34">
        <v>225</v>
      </c>
      <c r="L31626" s="34">
        <v>196</v>
      </c>
      <c r="M31626" s="34">
        <v>193</v>
      </c>
    </row>
    <row r="31627" spans="1:13" x14ac:dyDescent="0.2">
      <c r="A31627" s="34" t="s">
        <v>132521</v>
      </c>
      <c r="B31627" s="34">
        <v>298</v>
      </c>
      <c r="C31627" s="34">
        <v>266</v>
      </c>
      <c r="D31627" s="34">
        <v>318</v>
      </c>
      <c r="E31627" s="34">
        <v>321</v>
      </c>
      <c r="F31627" s="34">
        <v>253</v>
      </c>
      <c r="G31627" s="34">
        <v>284</v>
      </c>
      <c r="H31627" s="34">
        <v>317</v>
      </c>
      <c r="I31627" s="34">
        <v>295</v>
      </c>
      <c r="J31627" s="34">
        <v>319</v>
      </c>
      <c r="K31627" s="34">
        <v>240</v>
      </c>
      <c r="L31627" s="34">
        <v>286</v>
      </c>
      <c r="M31627" s="34">
        <v>216</v>
      </c>
    </row>
    <row r="31628" spans="1:13" x14ac:dyDescent="0.2">
      <c r="A31628" s="34" t="s">
        <v>132522</v>
      </c>
      <c r="B31628" s="34">
        <v>483</v>
      </c>
      <c r="C31628" s="34">
        <v>501</v>
      </c>
      <c r="D31628" s="34">
        <v>589</v>
      </c>
      <c r="E31628" s="34">
        <v>582</v>
      </c>
      <c r="F31628" s="34">
        <v>563</v>
      </c>
      <c r="G31628" s="34">
        <v>447</v>
      </c>
      <c r="H31628" s="34">
        <v>575</v>
      </c>
      <c r="I31628" s="34">
        <v>520</v>
      </c>
      <c r="J31628" s="34">
        <v>631</v>
      </c>
      <c r="K31628" s="34">
        <v>416</v>
      </c>
      <c r="L31628" s="34">
        <v>561</v>
      </c>
      <c r="M31628" s="34">
        <v>370</v>
      </c>
    </row>
    <row r="31629" spans="1:13" x14ac:dyDescent="0.2">
      <c r="A31629" s="34" t="s">
        <v>132523</v>
      </c>
      <c r="B31629" s="34">
        <v>310</v>
      </c>
      <c r="C31629" s="34">
        <v>337</v>
      </c>
      <c r="D31629" s="34">
        <v>392</v>
      </c>
      <c r="E31629" s="34">
        <v>343</v>
      </c>
      <c r="F31629" s="34">
        <v>350</v>
      </c>
      <c r="G31629" s="34">
        <v>305</v>
      </c>
      <c r="H31629" s="34">
        <v>410</v>
      </c>
      <c r="I31629" s="34">
        <v>386</v>
      </c>
      <c r="J31629" s="34">
        <v>434</v>
      </c>
      <c r="K31629" s="34">
        <v>326</v>
      </c>
      <c r="L31629" s="34">
        <v>317</v>
      </c>
      <c r="M31629" s="34">
        <v>285</v>
      </c>
    </row>
    <row r="31630" spans="1:13" x14ac:dyDescent="0.2">
      <c r="A31630" s="34" t="s">
        <v>132524</v>
      </c>
      <c r="B31630" s="34">
        <v>289</v>
      </c>
      <c r="C31630" s="34">
        <v>219</v>
      </c>
      <c r="D31630" s="34">
        <v>231</v>
      </c>
      <c r="E31630" s="34">
        <v>274</v>
      </c>
      <c r="F31630" s="34">
        <v>196</v>
      </c>
      <c r="G31630" s="34">
        <v>245</v>
      </c>
      <c r="H31630" s="34">
        <v>225</v>
      </c>
      <c r="I31630" s="34">
        <v>217</v>
      </c>
      <c r="J31630" s="34">
        <v>255</v>
      </c>
      <c r="K31630" s="34">
        <v>196</v>
      </c>
      <c r="L31630" s="34">
        <v>238</v>
      </c>
      <c r="M31630" s="34">
        <v>194</v>
      </c>
    </row>
    <row r="31631" spans="1:13" x14ac:dyDescent="0.2">
      <c r="A31631" s="34" t="s">
        <v>132525</v>
      </c>
      <c r="B31631" s="34">
        <v>226</v>
      </c>
      <c r="C31631" s="34">
        <v>269</v>
      </c>
      <c r="D31631" s="34">
        <v>326</v>
      </c>
      <c r="E31631" s="34">
        <v>261</v>
      </c>
      <c r="F31631" s="34">
        <v>216</v>
      </c>
      <c r="G31631" s="34">
        <v>282</v>
      </c>
      <c r="H31631" s="34">
        <v>352</v>
      </c>
      <c r="I31631" s="34">
        <v>251</v>
      </c>
      <c r="J31631" s="34">
        <v>338</v>
      </c>
      <c r="K31631" s="34">
        <v>220</v>
      </c>
      <c r="L31631" s="34">
        <v>302</v>
      </c>
      <c r="M31631" s="34">
        <v>234</v>
      </c>
    </row>
    <row r="31632" spans="1:13" x14ac:dyDescent="0.2">
      <c r="A31632" s="34" t="s">
        <v>132526</v>
      </c>
      <c r="B31632" s="34">
        <v>363</v>
      </c>
      <c r="C31632" s="34">
        <v>390</v>
      </c>
      <c r="D31632" s="34">
        <v>394</v>
      </c>
      <c r="E31632" s="34">
        <v>396</v>
      </c>
      <c r="F31632" s="34">
        <v>349</v>
      </c>
      <c r="G31632" s="34">
        <v>364</v>
      </c>
      <c r="H31632" s="34">
        <v>398</v>
      </c>
      <c r="I31632" s="34">
        <v>371</v>
      </c>
      <c r="J31632" s="34">
        <v>410</v>
      </c>
      <c r="K31632" s="34">
        <v>281</v>
      </c>
      <c r="L31632" s="34">
        <v>375</v>
      </c>
      <c r="M31632" s="34">
        <v>286</v>
      </c>
    </row>
    <row r="31633" spans="1:13" x14ac:dyDescent="0.2">
      <c r="A31633" s="34" t="s">
        <v>132527</v>
      </c>
      <c r="B31633" s="34">
        <v>260</v>
      </c>
      <c r="C31633" s="34">
        <v>278</v>
      </c>
      <c r="D31633" s="34">
        <v>349</v>
      </c>
      <c r="E31633" s="34">
        <v>327</v>
      </c>
      <c r="F31633" s="34">
        <v>334</v>
      </c>
      <c r="G31633" s="34">
        <v>224</v>
      </c>
      <c r="H31633" s="34">
        <v>309</v>
      </c>
      <c r="I31633" s="34">
        <v>242</v>
      </c>
      <c r="J31633" s="34">
        <v>289</v>
      </c>
      <c r="K31633" s="34">
        <v>234</v>
      </c>
      <c r="L31633" s="34">
        <v>297</v>
      </c>
      <c r="M31633" s="34">
        <v>201</v>
      </c>
    </row>
    <row r="31634" spans="1:13" x14ac:dyDescent="0.2">
      <c r="A31634" s="34" t="s">
        <v>132528</v>
      </c>
      <c r="B31634" s="34">
        <v>592</v>
      </c>
      <c r="C31634" s="34">
        <v>496</v>
      </c>
      <c r="D31634" s="34">
        <v>585</v>
      </c>
      <c r="E31634" s="34">
        <v>608</v>
      </c>
      <c r="F31634" s="34">
        <v>549</v>
      </c>
      <c r="G31634" s="34">
        <v>535</v>
      </c>
      <c r="H31634" s="34">
        <v>622</v>
      </c>
      <c r="I31634" s="34">
        <v>577</v>
      </c>
      <c r="J31634" s="34">
        <v>535</v>
      </c>
      <c r="K31634" s="34">
        <v>412</v>
      </c>
      <c r="L31634" s="34">
        <v>573</v>
      </c>
      <c r="M31634" s="34">
        <v>488</v>
      </c>
    </row>
    <row r="31635" spans="1:13" x14ac:dyDescent="0.2">
      <c r="A31635" s="34" t="s">
        <v>132529</v>
      </c>
      <c r="B31635" s="34">
        <v>290</v>
      </c>
      <c r="C31635" s="34">
        <v>316</v>
      </c>
      <c r="D31635" s="34">
        <v>322</v>
      </c>
      <c r="E31635" s="34">
        <v>385</v>
      </c>
      <c r="F31635" s="34">
        <v>271</v>
      </c>
      <c r="G31635" s="34">
        <v>268</v>
      </c>
      <c r="H31635" s="34">
        <v>270</v>
      </c>
      <c r="I31635" s="34">
        <v>287</v>
      </c>
      <c r="J31635" s="34">
        <v>273</v>
      </c>
      <c r="K31635" s="34">
        <v>285</v>
      </c>
      <c r="L31635" s="34">
        <v>298</v>
      </c>
      <c r="M31635" s="34">
        <v>242</v>
      </c>
    </row>
    <row r="31636" spans="1:13" x14ac:dyDescent="0.2">
      <c r="A31636" s="34" t="s">
        <v>132530</v>
      </c>
      <c r="B31636" s="34">
        <v>303</v>
      </c>
      <c r="C31636" s="34">
        <v>301</v>
      </c>
      <c r="D31636" s="34">
        <v>358</v>
      </c>
      <c r="E31636" s="34">
        <v>334</v>
      </c>
      <c r="F31636" s="34">
        <v>290</v>
      </c>
      <c r="G31636" s="34">
        <v>305</v>
      </c>
      <c r="H31636" s="34">
        <v>354</v>
      </c>
      <c r="I31636" s="34">
        <v>303</v>
      </c>
      <c r="J31636" s="34">
        <v>319</v>
      </c>
      <c r="K31636" s="34">
        <v>248</v>
      </c>
      <c r="L31636" s="34">
        <v>294</v>
      </c>
      <c r="M31636" s="34">
        <v>244</v>
      </c>
    </row>
    <row r="31637" spans="1:13" x14ac:dyDescent="0.2">
      <c r="A31637" s="34" t="s">
        <v>132531</v>
      </c>
      <c r="B31637" s="34">
        <v>292</v>
      </c>
      <c r="C31637" s="34">
        <v>351</v>
      </c>
      <c r="D31637" s="34">
        <v>308</v>
      </c>
      <c r="E31637" s="34">
        <v>322</v>
      </c>
      <c r="F31637" s="34">
        <v>283</v>
      </c>
      <c r="G31637" s="34">
        <v>316</v>
      </c>
      <c r="H31637" s="34">
        <v>356</v>
      </c>
      <c r="I31637" s="34">
        <v>336</v>
      </c>
      <c r="J31637" s="34">
        <v>403</v>
      </c>
      <c r="K31637" s="34">
        <v>232</v>
      </c>
      <c r="L31637" s="34">
        <v>257</v>
      </c>
      <c r="M31637" s="34">
        <v>254</v>
      </c>
    </row>
    <row r="31638" spans="1:13" x14ac:dyDescent="0.2">
      <c r="A31638" s="34" t="s">
        <v>132532</v>
      </c>
      <c r="B31638" s="34">
        <v>169</v>
      </c>
      <c r="C31638" s="34">
        <v>265</v>
      </c>
      <c r="D31638" s="34">
        <v>163</v>
      </c>
      <c r="E31638" s="34">
        <v>157</v>
      </c>
      <c r="F31638" s="34">
        <v>175</v>
      </c>
      <c r="G31638" s="34">
        <v>172</v>
      </c>
      <c r="H31638" s="34">
        <v>196</v>
      </c>
      <c r="I31638" s="34">
        <v>195</v>
      </c>
      <c r="J31638" s="34">
        <v>161</v>
      </c>
      <c r="K31638" s="34">
        <v>181</v>
      </c>
      <c r="L31638" s="34">
        <v>161</v>
      </c>
      <c r="M31638" s="34">
        <v>125</v>
      </c>
    </row>
    <row r="31639" spans="1:13" x14ac:dyDescent="0.2">
      <c r="A31639" s="34" t="s">
        <v>132533</v>
      </c>
      <c r="B31639" s="34">
        <v>351</v>
      </c>
      <c r="C31639" s="34">
        <v>181</v>
      </c>
      <c r="D31639" s="34">
        <v>216</v>
      </c>
      <c r="E31639" s="34">
        <v>218</v>
      </c>
      <c r="F31639" s="34">
        <v>210</v>
      </c>
      <c r="G31639" s="34">
        <v>215</v>
      </c>
      <c r="H31639" s="34">
        <v>347</v>
      </c>
      <c r="I31639" s="34">
        <v>243</v>
      </c>
      <c r="J31639" s="34">
        <v>214</v>
      </c>
      <c r="K31639" s="34">
        <v>209</v>
      </c>
      <c r="L31639" s="34">
        <v>232</v>
      </c>
      <c r="M31639" s="34">
        <v>170</v>
      </c>
    </row>
    <row r="31640" spans="1:13" x14ac:dyDescent="0.2">
      <c r="A31640" s="34" t="s">
        <v>132534</v>
      </c>
      <c r="B31640" s="34">
        <v>208</v>
      </c>
      <c r="C31640" s="34">
        <v>261</v>
      </c>
      <c r="D31640" s="34">
        <v>263</v>
      </c>
      <c r="E31640" s="34">
        <v>265</v>
      </c>
      <c r="F31640" s="34">
        <v>294</v>
      </c>
      <c r="G31640" s="34">
        <v>262</v>
      </c>
      <c r="H31640" s="34">
        <v>287</v>
      </c>
      <c r="I31640" s="34">
        <v>268</v>
      </c>
      <c r="J31640" s="34">
        <v>327</v>
      </c>
      <c r="K31640" s="34">
        <v>218</v>
      </c>
      <c r="L31640" s="34">
        <v>230</v>
      </c>
      <c r="M31640" s="34">
        <v>211</v>
      </c>
    </row>
    <row r="31641" spans="1:13" x14ac:dyDescent="0.2">
      <c r="A31641" s="34" t="s">
        <v>132535</v>
      </c>
      <c r="B31641" s="34">
        <v>331</v>
      </c>
      <c r="C31641" s="34">
        <v>348</v>
      </c>
      <c r="D31641" s="34">
        <v>443</v>
      </c>
      <c r="E31641" s="34">
        <v>377</v>
      </c>
      <c r="F31641" s="34">
        <v>350</v>
      </c>
      <c r="G31641" s="34">
        <v>332</v>
      </c>
      <c r="H31641" s="34">
        <v>412</v>
      </c>
      <c r="I31641" s="34">
        <v>334</v>
      </c>
      <c r="J31641" s="34">
        <v>486</v>
      </c>
      <c r="K31641" s="34">
        <v>282</v>
      </c>
      <c r="L31641" s="34">
        <v>375</v>
      </c>
      <c r="M31641" s="34">
        <v>316</v>
      </c>
    </row>
    <row r="31642" spans="1:13" x14ac:dyDescent="0.2">
      <c r="A31642" s="34" t="s">
        <v>132536</v>
      </c>
      <c r="B31642" s="34">
        <v>241</v>
      </c>
      <c r="C31642" s="34">
        <v>256</v>
      </c>
      <c r="D31642" s="34">
        <v>344</v>
      </c>
      <c r="E31642" s="34">
        <v>265</v>
      </c>
      <c r="F31642" s="34">
        <v>301</v>
      </c>
      <c r="G31642" s="34">
        <v>256</v>
      </c>
      <c r="H31642" s="34">
        <v>363</v>
      </c>
      <c r="I31642" s="34">
        <v>288</v>
      </c>
      <c r="J31642" s="34">
        <v>279</v>
      </c>
      <c r="K31642" s="34">
        <v>209</v>
      </c>
      <c r="L31642" s="34">
        <v>309</v>
      </c>
      <c r="M31642" s="34">
        <v>218</v>
      </c>
    </row>
    <row r="31643" spans="1:13" x14ac:dyDescent="0.2">
      <c r="A31643" s="34" t="s">
        <v>132537</v>
      </c>
      <c r="B31643" s="34">
        <v>290</v>
      </c>
      <c r="C31643" s="34">
        <v>341</v>
      </c>
      <c r="D31643" s="34">
        <v>306</v>
      </c>
      <c r="E31643" s="34">
        <v>343</v>
      </c>
      <c r="F31643" s="34">
        <v>303</v>
      </c>
      <c r="G31643" s="34">
        <v>279</v>
      </c>
      <c r="H31643" s="34">
        <v>326</v>
      </c>
      <c r="I31643" s="34">
        <v>327</v>
      </c>
      <c r="J31643" s="34">
        <v>325</v>
      </c>
      <c r="K31643" s="34">
        <v>282</v>
      </c>
      <c r="L31643" s="34">
        <v>309</v>
      </c>
      <c r="M31643" s="34">
        <v>256</v>
      </c>
    </row>
    <row r="31644" spans="1:13" x14ac:dyDescent="0.2">
      <c r="A31644" s="34" t="s">
        <v>132538</v>
      </c>
      <c r="B31644" s="34">
        <v>277</v>
      </c>
      <c r="C31644" s="34">
        <v>306</v>
      </c>
      <c r="D31644" s="34">
        <v>258</v>
      </c>
      <c r="E31644" s="34">
        <v>357</v>
      </c>
      <c r="F31644" s="34">
        <v>253</v>
      </c>
      <c r="G31644" s="34">
        <v>340</v>
      </c>
      <c r="H31644" s="34">
        <v>319</v>
      </c>
      <c r="I31644" s="34">
        <v>309</v>
      </c>
      <c r="J31644" s="34">
        <v>347</v>
      </c>
      <c r="K31644" s="34">
        <v>250</v>
      </c>
      <c r="L31644" s="34">
        <v>253</v>
      </c>
      <c r="M31644" s="34">
        <v>258</v>
      </c>
    </row>
    <row r="31645" spans="1:13" x14ac:dyDescent="0.2">
      <c r="A31645" s="34" t="s">
        <v>132539</v>
      </c>
      <c r="B31645" s="34">
        <v>398</v>
      </c>
      <c r="C31645" s="34">
        <v>410</v>
      </c>
      <c r="D31645" s="34">
        <v>465</v>
      </c>
      <c r="E31645" s="34">
        <v>473</v>
      </c>
      <c r="F31645" s="34">
        <v>372</v>
      </c>
      <c r="G31645" s="34">
        <v>389</v>
      </c>
      <c r="H31645" s="34">
        <v>481</v>
      </c>
      <c r="I31645" s="34">
        <v>455</v>
      </c>
      <c r="J31645" s="34">
        <v>487</v>
      </c>
      <c r="K31645" s="34">
        <v>345</v>
      </c>
      <c r="L31645" s="34">
        <v>456</v>
      </c>
      <c r="M31645" s="34">
        <v>333</v>
      </c>
    </row>
    <row r="31646" spans="1:13" x14ac:dyDescent="0.2">
      <c r="A31646" s="34" t="s">
        <v>132540</v>
      </c>
      <c r="B31646" s="34">
        <v>345</v>
      </c>
      <c r="C31646" s="34">
        <v>399</v>
      </c>
      <c r="D31646" s="34">
        <v>461</v>
      </c>
      <c r="E31646" s="34">
        <v>425</v>
      </c>
      <c r="F31646" s="34">
        <v>367</v>
      </c>
      <c r="G31646" s="34">
        <v>426</v>
      </c>
      <c r="H31646" s="34">
        <v>398</v>
      </c>
      <c r="I31646" s="34">
        <v>396</v>
      </c>
      <c r="J31646" s="34">
        <v>336</v>
      </c>
      <c r="K31646" s="34">
        <v>358</v>
      </c>
      <c r="L31646" s="34">
        <v>404</v>
      </c>
      <c r="M31646" s="34">
        <v>374</v>
      </c>
    </row>
    <row r="31647" spans="1:13" x14ac:dyDescent="0.2">
      <c r="A31647" s="34" t="s">
        <v>132541</v>
      </c>
      <c r="B31647" s="34">
        <v>204</v>
      </c>
      <c r="C31647" s="34">
        <v>207</v>
      </c>
      <c r="D31647" s="34">
        <v>205</v>
      </c>
      <c r="E31647" s="34">
        <v>225</v>
      </c>
      <c r="F31647" s="34">
        <v>173</v>
      </c>
      <c r="G31647" s="34">
        <v>231</v>
      </c>
      <c r="H31647" s="34">
        <v>222</v>
      </c>
      <c r="I31647" s="34">
        <v>219</v>
      </c>
      <c r="J31647" s="34">
        <v>201</v>
      </c>
      <c r="K31647" s="34">
        <v>210</v>
      </c>
      <c r="L31647" s="34">
        <v>171</v>
      </c>
      <c r="M31647" s="34">
        <v>184</v>
      </c>
    </row>
    <row r="31648" spans="1:13" x14ac:dyDescent="0.2">
      <c r="A31648" s="34" t="s">
        <v>132542</v>
      </c>
      <c r="B31648" s="34">
        <v>226</v>
      </c>
      <c r="C31648" s="34">
        <v>296</v>
      </c>
      <c r="D31648" s="34">
        <v>334</v>
      </c>
      <c r="E31648" s="34">
        <v>294</v>
      </c>
      <c r="F31648" s="34">
        <v>286</v>
      </c>
      <c r="G31648" s="34">
        <v>310</v>
      </c>
      <c r="H31648" s="34">
        <v>301</v>
      </c>
      <c r="I31648" s="34">
        <v>323</v>
      </c>
      <c r="J31648" s="34">
        <v>326</v>
      </c>
      <c r="K31648" s="34">
        <v>260</v>
      </c>
      <c r="L31648" s="34">
        <v>270</v>
      </c>
      <c r="M31648" s="34">
        <v>233</v>
      </c>
    </row>
    <row r="31649" spans="1:13" x14ac:dyDescent="0.2">
      <c r="A31649" s="34" t="s">
        <v>132543</v>
      </c>
      <c r="B31649" s="34">
        <v>500</v>
      </c>
      <c r="C31649" s="34">
        <v>462</v>
      </c>
      <c r="D31649" s="34">
        <v>538</v>
      </c>
      <c r="E31649" s="34">
        <v>546</v>
      </c>
      <c r="F31649" s="34">
        <v>393</v>
      </c>
      <c r="G31649" s="34">
        <v>447</v>
      </c>
      <c r="H31649" s="34">
        <v>532</v>
      </c>
      <c r="I31649" s="34">
        <v>440</v>
      </c>
      <c r="J31649" s="34">
        <v>504</v>
      </c>
      <c r="K31649" s="34">
        <v>402</v>
      </c>
      <c r="L31649" s="34">
        <v>462</v>
      </c>
      <c r="M31649" s="34">
        <v>399</v>
      </c>
    </row>
    <row r="31650" spans="1:13" x14ac:dyDescent="0.2">
      <c r="A31650" s="34" t="s">
        <v>132544</v>
      </c>
      <c r="B31650" s="34">
        <v>245</v>
      </c>
      <c r="C31650" s="34">
        <v>261</v>
      </c>
      <c r="D31650" s="34">
        <v>290</v>
      </c>
      <c r="E31650" s="34">
        <v>336</v>
      </c>
      <c r="F31650" s="34">
        <v>243</v>
      </c>
      <c r="G31650" s="34">
        <v>309</v>
      </c>
      <c r="H31650" s="34">
        <v>338</v>
      </c>
      <c r="I31650" s="34">
        <v>294</v>
      </c>
      <c r="J31650" s="34">
        <v>262</v>
      </c>
      <c r="K31650" s="34">
        <v>236</v>
      </c>
      <c r="L31650" s="34">
        <v>271</v>
      </c>
      <c r="M31650" s="34">
        <v>221</v>
      </c>
    </row>
    <row r="31651" spans="1:13" x14ac:dyDescent="0.2">
      <c r="A31651" s="34" t="s">
        <v>132545</v>
      </c>
      <c r="B31651" s="34">
        <v>217</v>
      </c>
      <c r="C31651" s="34">
        <v>267</v>
      </c>
      <c r="D31651" s="34">
        <v>251</v>
      </c>
      <c r="E31651" s="34">
        <v>280</v>
      </c>
      <c r="F31651" s="34">
        <v>245</v>
      </c>
      <c r="G31651" s="34">
        <v>261</v>
      </c>
      <c r="H31651" s="34">
        <v>286</v>
      </c>
      <c r="I31651" s="34">
        <v>205</v>
      </c>
      <c r="J31651" s="34">
        <v>286</v>
      </c>
      <c r="K31651" s="34">
        <v>219</v>
      </c>
      <c r="L31651" s="34">
        <v>250</v>
      </c>
      <c r="M31651" s="34">
        <v>208</v>
      </c>
    </row>
    <row r="31652" spans="1:13" x14ac:dyDescent="0.2">
      <c r="A31652" s="34" t="s">
        <v>132546</v>
      </c>
      <c r="B31652" s="34">
        <v>325</v>
      </c>
      <c r="C31652" s="34">
        <v>291</v>
      </c>
      <c r="D31652" s="34">
        <v>269</v>
      </c>
      <c r="E31652" s="34">
        <v>367</v>
      </c>
      <c r="F31652" s="34">
        <v>259</v>
      </c>
      <c r="G31652" s="34">
        <v>337</v>
      </c>
      <c r="H31652" s="34">
        <v>287</v>
      </c>
      <c r="I31652" s="34">
        <v>358</v>
      </c>
      <c r="J31652" s="34">
        <v>377</v>
      </c>
      <c r="K31652" s="34">
        <v>268</v>
      </c>
      <c r="L31652" s="34">
        <v>328</v>
      </c>
      <c r="M31652" s="34">
        <v>227</v>
      </c>
    </row>
    <row r="31653" spans="1:13" x14ac:dyDescent="0.2">
      <c r="A31653" s="34" t="s">
        <v>132547</v>
      </c>
      <c r="B31653" s="34">
        <v>257</v>
      </c>
      <c r="C31653" s="34">
        <v>255</v>
      </c>
      <c r="D31653" s="34">
        <v>268</v>
      </c>
      <c r="E31653" s="34">
        <v>307</v>
      </c>
      <c r="F31653" s="34">
        <v>252</v>
      </c>
      <c r="G31653" s="34">
        <v>224</v>
      </c>
      <c r="H31653" s="34">
        <v>294</v>
      </c>
      <c r="I31653" s="34">
        <v>256</v>
      </c>
      <c r="J31653" s="34">
        <v>296</v>
      </c>
      <c r="K31653" s="34">
        <v>238</v>
      </c>
      <c r="L31653" s="34">
        <v>314</v>
      </c>
      <c r="M31653" s="34">
        <v>194</v>
      </c>
    </row>
    <row r="31654" spans="1:13" x14ac:dyDescent="0.2">
      <c r="A31654" s="34" t="s">
        <v>132548</v>
      </c>
      <c r="B31654" s="34">
        <v>396</v>
      </c>
      <c r="C31654" s="34">
        <v>369</v>
      </c>
      <c r="D31654" s="34">
        <v>408</v>
      </c>
      <c r="E31654" s="34">
        <v>385</v>
      </c>
      <c r="F31654" s="34">
        <v>331</v>
      </c>
      <c r="G31654" s="34">
        <v>335</v>
      </c>
      <c r="H31654" s="34">
        <v>409</v>
      </c>
      <c r="I31654" s="34">
        <v>316</v>
      </c>
      <c r="J31654" s="34">
        <v>392</v>
      </c>
      <c r="K31654" s="34">
        <v>298</v>
      </c>
      <c r="L31654" s="34">
        <v>394</v>
      </c>
      <c r="M31654" s="34">
        <v>303</v>
      </c>
    </row>
    <row r="31655" spans="1:13" x14ac:dyDescent="0.2">
      <c r="A31655" s="34" t="s">
        <v>132549</v>
      </c>
      <c r="B31655" s="34">
        <v>235</v>
      </c>
      <c r="C31655" s="34">
        <v>274</v>
      </c>
      <c r="D31655" s="34">
        <v>282</v>
      </c>
      <c r="E31655" s="34">
        <v>323</v>
      </c>
      <c r="F31655" s="34">
        <v>244</v>
      </c>
      <c r="G31655" s="34">
        <v>278</v>
      </c>
      <c r="H31655" s="34">
        <v>310</v>
      </c>
      <c r="I31655" s="34">
        <v>294</v>
      </c>
      <c r="J31655" s="34">
        <v>284</v>
      </c>
      <c r="K31655" s="34">
        <v>230</v>
      </c>
      <c r="L31655" s="34">
        <v>218</v>
      </c>
      <c r="M31655" s="34">
        <v>288</v>
      </c>
    </row>
    <row r="31656" spans="1:13" x14ac:dyDescent="0.2">
      <c r="A31656" s="34" t="s">
        <v>132550</v>
      </c>
      <c r="B31656" s="34">
        <v>369</v>
      </c>
      <c r="C31656" s="34">
        <v>385</v>
      </c>
      <c r="D31656" s="34">
        <v>357</v>
      </c>
      <c r="E31656" s="34">
        <v>364</v>
      </c>
      <c r="F31656" s="34">
        <v>336</v>
      </c>
      <c r="G31656" s="34">
        <v>319</v>
      </c>
      <c r="H31656" s="34">
        <v>441</v>
      </c>
      <c r="I31656" s="34">
        <v>411</v>
      </c>
      <c r="J31656" s="34">
        <v>424</v>
      </c>
      <c r="K31656" s="34">
        <v>299</v>
      </c>
      <c r="L31656" s="34">
        <v>393</v>
      </c>
      <c r="M31656" s="34">
        <v>304</v>
      </c>
    </row>
    <row r="31657" spans="1:13" x14ac:dyDescent="0.2">
      <c r="A31657" s="34" t="s">
        <v>132551</v>
      </c>
      <c r="B31657" s="34">
        <v>164</v>
      </c>
      <c r="C31657" s="34">
        <v>168</v>
      </c>
      <c r="D31657" s="34">
        <v>150</v>
      </c>
      <c r="E31657" s="34">
        <v>237</v>
      </c>
      <c r="F31657" s="34">
        <v>190</v>
      </c>
      <c r="G31657" s="34">
        <v>197</v>
      </c>
      <c r="H31657" s="34">
        <v>207</v>
      </c>
      <c r="I31657" s="34">
        <v>204</v>
      </c>
      <c r="J31657" s="34">
        <v>159</v>
      </c>
      <c r="K31657" s="34">
        <v>135</v>
      </c>
      <c r="L31657" s="34">
        <v>230</v>
      </c>
      <c r="M31657" s="34">
        <v>132</v>
      </c>
    </row>
    <row r="31658" spans="1:13" x14ac:dyDescent="0.2">
      <c r="A31658" s="34" t="s">
        <v>132552</v>
      </c>
      <c r="B31658" s="34">
        <v>126</v>
      </c>
      <c r="C31658" s="34">
        <v>126</v>
      </c>
      <c r="D31658" s="34">
        <v>120</v>
      </c>
      <c r="E31658" s="34">
        <v>162</v>
      </c>
      <c r="F31658" s="34">
        <v>107</v>
      </c>
      <c r="G31658" s="34">
        <v>146</v>
      </c>
      <c r="H31658" s="34">
        <v>139</v>
      </c>
      <c r="I31658" s="34">
        <v>124</v>
      </c>
      <c r="J31658" s="34">
        <v>174</v>
      </c>
      <c r="K31658" s="34">
        <v>133</v>
      </c>
      <c r="L31658" s="34">
        <v>144</v>
      </c>
      <c r="M31658" s="34">
        <v>109</v>
      </c>
    </row>
    <row r="31659" spans="1:13" x14ac:dyDescent="0.2">
      <c r="A31659" s="34" t="s">
        <v>132553</v>
      </c>
      <c r="B31659" s="34">
        <v>211</v>
      </c>
      <c r="C31659" s="34">
        <v>299</v>
      </c>
      <c r="D31659" s="34">
        <v>302</v>
      </c>
      <c r="E31659" s="34">
        <v>336</v>
      </c>
      <c r="F31659" s="34">
        <v>253</v>
      </c>
      <c r="G31659" s="34">
        <v>268</v>
      </c>
      <c r="H31659" s="34">
        <v>330</v>
      </c>
      <c r="I31659" s="34">
        <v>305</v>
      </c>
      <c r="J31659" s="34">
        <v>269</v>
      </c>
      <c r="K31659" s="34">
        <v>254</v>
      </c>
      <c r="L31659" s="34">
        <v>302</v>
      </c>
      <c r="M31659" s="34">
        <v>259</v>
      </c>
    </row>
    <row r="31660" spans="1:13" x14ac:dyDescent="0.2">
      <c r="A31660" s="34" t="s">
        <v>132554</v>
      </c>
      <c r="B31660" s="34">
        <v>290</v>
      </c>
      <c r="C31660" s="34">
        <v>308</v>
      </c>
      <c r="D31660" s="34">
        <v>281</v>
      </c>
      <c r="E31660" s="34">
        <v>333</v>
      </c>
      <c r="F31660" s="34">
        <v>221</v>
      </c>
      <c r="G31660" s="34">
        <v>354</v>
      </c>
      <c r="H31660" s="34">
        <v>320</v>
      </c>
      <c r="I31660" s="34">
        <v>311</v>
      </c>
      <c r="J31660" s="34">
        <v>221</v>
      </c>
      <c r="K31660" s="34">
        <v>252</v>
      </c>
      <c r="L31660" s="34">
        <v>265</v>
      </c>
      <c r="M31660" s="34">
        <v>255</v>
      </c>
    </row>
    <row r="31661" spans="1:13" x14ac:dyDescent="0.2">
      <c r="A31661" s="34" t="s">
        <v>132555</v>
      </c>
      <c r="B31661" s="34">
        <v>303</v>
      </c>
      <c r="C31661" s="34">
        <v>288</v>
      </c>
      <c r="D31661" s="34">
        <v>299</v>
      </c>
      <c r="E31661" s="34">
        <v>290</v>
      </c>
      <c r="F31661" s="34">
        <v>245</v>
      </c>
      <c r="G31661" s="34">
        <v>240</v>
      </c>
      <c r="H31661" s="34">
        <v>307</v>
      </c>
      <c r="I31661" s="34">
        <v>265</v>
      </c>
      <c r="J31661" s="34">
        <v>270</v>
      </c>
      <c r="K31661" s="34">
        <v>214</v>
      </c>
      <c r="L31661" s="34">
        <v>325</v>
      </c>
      <c r="M31661" s="34">
        <v>223</v>
      </c>
    </row>
    <row r="31662" spans="1:13" x14ac:dyDescent="0.2">
      <c r="A31662" s="34" t="s">
        <v>132556</v>
      </c>
      <c r="B31662" s="34">
        <v>425</v>
      </c>
      <c r="C31662" s="34">
        <v>376</v>
      </c>
      <c r="D31662" s="34">
        <v>350</v>
      </c>
      <c r="E31662" s="34">
        <v>362</v>
      </c>
      <c r="F31662" s="34">
        <v>388</v>
      </c>
      <c r="G31662" s="34">
        <v>308</v>
      </c>
      <c r="H31662" s="34">
        <v>395</v>
      </c>
      <c r="I31662" s="34">
        <v>416</v>
      </c>
      <c r="J31662" s="34">
        <v>403</v>
      </c>
      <c r="K31662" s="34">
        <v>244</v>
      </c>
      <c r="L31662" s="34">
        <v>348</v>
      </c>
      <c r="M31662" s="34">
        <v>232</v>
      </c>
    </row>
    <row r="31663" spans="1:13" x14ac:dyDescent="0.2">
      <c r="A31663" s="34" t="s">
        <v>132557</v>
      </c>
      <c r="B31663" s="34">
        <v>286</v>
      </c>
      <c r="C31663" s="34">
        <v>356</v>
      </c>
      <c r="D31663" s="34">
        <v>362</v>
      </c>
      <c r="E31663" s="34">
        <v>318</v>
      </c>
      <c r="F31663" s="34">
        <v>316</v>
      </c>
      <c r="G31663" s="34">
        <v>339</v>
      </c>
      <c r="H31663" s="34">
        <v>265</v>
      </c>
      <c r="I31663" s="34">
        <v>375</v>
      </c>
      <c r="J31663" s="34">
        <v>369</v>
      </c>
      <c r="K31663" s="34">
        <v>240</v>
      </c>
      <c r="L31663" s="34">
        <v>305</v>
      </c>
      <c r="M31663" s="34">
        <v>285</v>
      </c>
    </row>
    <row r="31664" spans="1:13" x14ac:dyDescent="0.2">
      <c r="A31664" s="34" t="s">
        <v>132558</v>
      </c>
      <c r="B31664" s="34">
        <v>114</v>
      </c>
      <c r="C31664" s="34">
        <v>172</v>
      </c>
      <c r="D31664" s="34">
        <v>183</v>
      </c>
      <c r="E31664" s="34">
        <v>168</v>
      </c>
      <c r="F31664" s="34">
        <v>175</v>
      </c>
      <c r="G31664" s="34">
        <v>153</v>
      </c>
      <c r="H31664" s="34">
        <v>137</v>
      </c>
      <c r="I31664" s="34">
        <v>184</v>
      </c>
      <c r="J31664" s="34">
        <v>152</v>
      </c>
      <c r="K31664" s="34">
        <v>143</v>
      </c>
      <c r="L31664" s="34">
        <v>188</v>
      </c>
      <c r="M31664" s="34">
        <v>113</v>
      </c>
    </row>
    <row r="31665" spans="1:13" x14ac:dyDescent="0.2">
      <c r="A31665" s="34" t="s">
        <v>132559</v>
      </c>
      <c r="B31665" s="34">
        <v>645</v>
      </c>
      <c r="C31665" s="34">
        <v>620</v>
      </c>
      <c r="D31665" s="34">
        <v>596</v>
      </c>
      <c r="E31665" s="34">
        <v>679</v>
      </c>
      <c r="F31665" s="34">
        <v>549</v>
      </c>
      <c r="G31665" s="34">
        <v>619</v>
      </c>
      <c r="H31665" s="34">
        <v>753</v>
      </c>
      <c r="I31665" s="34">
        <v>641</v>
      </c>
      <c r="J31665" s="34">
        <v>704</v>
      </c>
      <c r="K31665" s="34">
        <v>474</v>
      </c>
      <c r="L31665" s="34">
        <v>673</v>
      </c>
      <c r="M31665" s="34">
        <v>529</v>
      </c>
    </row>
    <row r="31666" spans="1:13" x14ac:dyDescent="0.2">
      <c r="A31666" s="34" t="s">
        <v>132560</v>
      </c>
      <c r="B31666" s="34">
        <v>409</v>
      </c>
      <c r="C31666" s="34">
        <v>425</v>
      </c>
      <c r="D31666" s="34">
        <v>357</v>
      </c>
      <c r="E31666" s="34">
        <v>387</v>
      </c>
      <c r="F31666" s="34">
        <v>355</v>
      </c>
      <c r="G31666" s="34">
        <v>357</v>
      </c>
      <c r="H31666" s="34">
        <v>391</v>
      </c>
      <c r="I31666" s="34">
        <v>386</v>
      </c>
      <c r="J31666" s="34">
        <v>411</v>
      </c>
      <c r="K31666" s="34">
        <v>335</v>
      </c>
      <c r="L31666" s="34">
        <v>328</v>
      </c>
      <c r="M31666" s="34">
        <v>340</v>
      </c>
    </row>
    <row r="31667" spans="1:13" x14ac:dyDescent="0.2">
      <c r="A31667" s="34" t="s">
        <v>132561</v>
      </c>
      <c r="B31667" s="34">
        <v>843</v>
      </c>
      <c r="C31667" s="34">
        <v>858</v>
      </c>
      <c r="D31667" s="34">
        <v>880</v>
      </c>
      <c r="E31667" s="34">
        <v>916</v>
      </c>
      <c r="F31667" s="34">
        <v>807</v>
      </c>
      <c r="G31667" s="34">
        <v>828</v>
      </c>
      <c r="H31667" s="34">
        <v>997</v>
      </c>
      <c r="I31667" s="34">
        <v>836</v>
      </c>
      <c r="J31667" s="34">
        <v>1022</v>
      </c>
      <c r="K31667" s="34">
        <v>720</v>
      </c>
      <c r="L31667" s="34">
        <v>924</v>
      </c>
      <c r="M31667" s="34">
        <v>730</v>
      </c>
    </row>
    <row r="31668" spans="1:13" x14ac:dyDescent="0.2">
      <c r="A31668" s="34" t="s">
        <v>132562</v>
      </c>
      <c r="B31668" s="34">
        <v>211</v>
      </c>
      <c r="C31668" s="34">
        <v>245</v>
      </c>
      <c r="D31668" s="34">
        <v>246</v>
      </c>
      <c r="E31668" s="34">
        <v>232</v>
      </c>
      <c r="F31668" s="34">
        <v>150</v>
      </c>
      <c r="G31668" s="34">
        <v>214</v>
      </c>
      <c r="H31668" s="34">
        <v>278</v>
      </c>
      <c r="I31668" s="34">
        <v>241</v>
      </c>
      <c r="J31668" s="34">
        <v>178</v>
      </c>
      <c r="K31668" s="34">
        <v>147</v>
      </c>
      <c r="L31668" s="34">
        <v>185</v>
      </c>
      <c r="M31668" s="34">
        <v>163</v>
      </c>
    </row>
    <row r="31669" spans="1:13" x14ac:dyDescent="0.2">
      <c r="A31669" s="34" t="s">
        <v>132563</v>
      </c>
      <c r="B31669" s="34">
        <v>202</v>
      </c>
      <c r="C31669" s="34">
        <v>156</v>
      </c>
      <c r="D31669" s="34">
        <v>159</v>
      </c>
      <c r="E31669" s="34">
        <v>200</v>
      </c>
      <c r="F31669" s="34">
        <v>134</v>
      </c>
      <c r="G31669" s="34">
        <v>167</v>
      </c>
      <c r="H31669" s="34">
        <v>201</v>
      </c>
      <c r="I31669" s="34">
        <v>187</v>
      </c>
      <c r="J31669" s="34">
        <v>166</v>
      </c>
      <c r="K31669" s="34">
        <v>158</v>
      </c>
      <c r="L31669" s="34">
        <v>198</v>
      </c>
      <c r="M31669" s="34">
        <v>157</v>
      </c>
    </row>
    <row r="31670" spans="1:13" x14ac:dyDescent="0.2">
      <c r="A31670" s="34" t="s">
        <v>132564</v>
      </c>
      <c r="B31670" s="34">
        <v>354</v>
      </c>
      <c r="C31670" s="34">
        <v>276</v>
      </c>
      <c r="D31670" s="34">
        <v>295</v>
      </c>
      <c r="E31670" s="34">
        <v>319</v>
      </c>
      <c r="F31670" s="34">
        <v>264</v>
      </c>
      <c r="G31670" s="34">
        <v>270</v>
      </c>
      <c r="H31670" s="34">
        <v>310</v>
      </c>
      <c r="I31670" s="34">
        <v>287</v>
      </c>
      <c r="J31670" s="34">
        <v>330</v>
      </c>
      <c r="K31670" s="34">
        <v>260</v>
      </c>
      <c r="L31670" s="34">
        <v>296</v>
      </c>
      <c r="M31670" s="34">
        <v>232</v>
      </c>
    </row>
    <row r="31671" spans="1:13" x14ac:dyDescent="0.2">
      <c r="A31671" s="34" t="s">
        <v>132565</v>
      </c>
      <c r="B31671" s="34">
        <v>211</v>
      </c>
      <c r="C31671" s="34">
        <v>199</v>
      </c>
      <c r="D31671" s="34">
        <v>241</v>
      </c>
      <c r="E31671" s="34">
        <v>201</v>
      </c>
      <c r="F31671" s="34">
        <v>218</v>
      </c>
      <c r="G31671" s="34">
        <v>214</v>
      </c>
      <c r="H31671" s="34">
        <v>248</v>
      </c>
      <c r="I31671" s="34">
        <v>208</v>
      </c>
      <c r="J31671" s="34">
        <v>190</v>
      </c>
      <c r="K31671" s="34">
        <v>187</v>
      </c>
      <c r="L31671" s="34">
        <v>262</v>
      </c>
      <c r="M31671" s="34">
        <v>174</v>
      </c>
    </row>
    <row r="31672" spans="1:13" x14ac:dyDescent="0.2">
      <c r="A31672" s="34" t="s">
        <v>132566</v>
      </c>
      <c r="B31672" s="34">
        <v>170</v>
      </c>
      <c r="C31672" s="34">
        <v>155</v>
      </c>
      <c r="D31672" s="34">
        <v>127</v>
      </c>
      <c r="E31672" s="34">
        <v>152</v>
      </c>
      <c r="F31672" s="34">
        <v>123</v>
      </c>
      <c r="G31672" s="34">
        <v>135</v>
      </c>
      <c r="H31672" s="34">
        <v>114</v>
      </c>
      <c r="I31672" s="34">
        <v>170</v>
      </c>
      <c r="J31672" s="34">
        <v>125</v>
      </c>
      <c r="K31672" s="34">
        <v>123</v>
      </c>
      <c r="L31672" s="34">
        <v>127</v>
      </c>
      <c r="M31672" s="34">
        <v>101</v>
      </c>
    </row>
    <row r="31673" spans="1:13" x14ac:dyDescent="0.2">
      <c r="A31673" s="34" t="s">
        <v>132567</v>
      </c>
      <c r="B31673" s="34">
        <v>231</v>
      </c>
      <c r="C31673" s="34">
        <v>210</v>
      </c>
      <c r="D31673" s="34">
        <v>266</v>
      </c>
      <c r="E31673" s="34">
        <v>202</v>
      </c>
      <c r="F31673" s="34">
        <v>215</v>
      </c>
      <c r="G31673" s="34">
        <v>190</v>
      </c>
      <c r="H31673" s="34">
        <v>236</v>
      </c>
      <c r="I31673" s="34">
        <v>201</v>
      </c>
      <c r="J31673" s="34">
        <v>225</v>
      </c>
      <c r="K31673" s="34">
        <v>142</v>
      </c>
      <c r="L31673" s="34">
        <v>200</v>
      </c>
      <c r="M31673" s="34">
        <v>187</v>
      </c>
    </row>
    <row r="31674" spans="1:13" x14ac:dyDescent="0.2">
      <c r="A31674" s="34" t="s">
        <v>132568</v>
      </c>
      <c r="B31674" s="34">
        <v>252</v>
      </c>
      <c r="C31674" s="34">
        <v>192</v>
      </c>
      <c r="D31674" s="34">
        <v>223</v>
      </c>
      <c r="E31674" s="34">
        <v>246</v>
      </c>
      <c r="F31674" s="34">
        <v>265</v>
      </c>
      <c r="G31674" s="34">
        <v>165</v>
      </c>
      <c r="H31674" s="34">
        <v>285</v>
      </c>
      <c r="I31674" s="34">
        <v>213</v>
      </c>
      <c r="J31674" s="34">
        <v>269</v>
      </c>
      <c r="K31674" s="34">
        <v>165</v>
      </c>
      <c r="L31674" s="34">
        <v>231</v>
      </c>
      <c r="M31674" s="34">
        <v>167</v>
      </c>
    </row>
    <row r="31675" spans="1:13" x14ac:dyDescent="0.2">
      <c r="A31675" s="34" t="s">
        <v>132569</v>
      </c>
      <c r="B31675" s="34">
        <v>91</v>
      </c>
      <c r="C31675" s="34">
        <v>132</v>
      </c>
      <c r="D31675" s="34">
        <v>119</v>
      </c>
      <c r="E31675" s="34">
        <v>141</v>
      </c>
      <c r="F31675" s="34">
        <v>91</v>
      </c>
      <c r="G31675" s="34">
        <v>102</v>
      </c>
      <c r="H31675" s="34">
        <v>110</v>
      </c>
      <c r="I31675" s="34">
        <v>121</v>
      </c>
      <c r="J31675" s="34">
        <v>109</v>
      </c>
      <c r="K31675" s="34">
        <v>114</v>
      </c>
      <c r="L31675" s="34">
        <v>110</v>
      </c>
      <c r="M31675" s="34">
        <v>121</v>
      </c>
    </row>
    <row r="31676" spans="1:13" x14ac:dyDescent="0.2">
      <c r="A31676" s="34" t="s">
        <v>132570</v>
      </c>
      <c r="B31676" s="34">
        <v>225</v>
      </c>
      <c r="C31676" s="34">
        <v>226</v>
      </c>
      <c r="D31676" s="34">
        <v>201</v>
      </c>
      <c r="E31676" s="34">
        <v>226</v>
      </c>
      <c r="F31676" s="34">
        <v>177</v>
      </c>
      <c r="G31676" s="34">
        <v>181</v>
      </c>
      <c r="H31676" s="34">
        <v>190</v>
      </c>
      <c r="I31676" s="34">
        <v>177</v>
      </c>
      <c r="J31676" s="34">
        <v>177</v>
      </c>
      <c r="K31676" s="34">
        <v>156</v>
      </c>
      <c r="L31676" s="34">
        <v>164</v>
      </c>
      <c r="M31676" s="34">
        <v>118</v>
      </c>
    </row>
    <row r="31677" spans="1:13" x14ac:dyDescent="0.2">
      <c r="A31677" s="34" t="s">
        <v>132571</v>
      </c>
      <c r="B31677" s="34">
        <v>148</v>
      </c>
      <c r="C31677" s="34">
        <v>240</v>
      </c>
      <c r="D31677" s="34">
        <v>172</v>
      </c>
      <c r="E31677" s="34">
        <v>297</v>
      </c>
      <c r="F31677" s="34">
        <v>211</v>
      </c>
      <c r="G31677" s="34">
        <v>200</v>
      </c>
      <c r="H31677" s="34">
        <v>206</v>
      </c>
      <c r="I31677" s="34">
        <v>228</v>
      </c>
      <c r="J31677" s="34">
        <v>191</v>
      </c>
      <c r="K31677" s="34">
        <v>198</v>
      </c>
      <c r="L31677" s="34">
        <v>173</v>
      </c>
      <c r="M31677" s="34">
        <v>159</v>
      </c>
    </row>
    <row r="31678" spans="1:13" x14ac:dyDescent="0.2">
      <c r="A31678" s="34" t="s">
        <v>132572</v>
      </c>
      <c r="B31678" s="34">
        <v>273</v>
      </c>
      <c r="C31678" s="34">
        <v>299</v>
      </c>
      <c r="D31678" s="34">
        <v>281</v>
      </c>
      <c r="E31678" s="34">
        <v>290</v>
      </c>
      <c r="F31678" s="34">
        <v>217</v>
      </c>
      <c r="G31678" s="34">
        <v>276</v>
      </c>
      <c r="H31678" s="34">
        <v>362</v>
      </c>
      <c r="I31678" s="34">
        <v>279</v>
      </c>
      <c r="J31678" s="34">
        <v>316</v>
      </c>
      <c r="K31678" s="34">
        <v>237</v>
      </c>
      <c r="L31678" s="34">
        <v>282</v>
      </c>
      <c r="M31678" s="34">
        <v>217</v>
      </c>
    </row>
    <row r="31679" spans="1:13" x14ac:dyDescent="0.2">
      <c r="A31679" s="34" t="s">
        <v>132573</v>
      </c>
      <c r="B31679" s="34">
        <v>232</v>
      </c>
      <c r="C31679" s="34">
        <v>172</v>
      </c>
      <c r="D31679" s="34">
        <v>168</v>
      </c>
      <c r="E31679" s="34">
        <v>190</v>
      </c>
      <c r="F31679" s="34">
        <v>193</v>
      </c>
      <c r="G31679" s="34">
        <v>192</v>
      </c>
      <c r="H31679" s="34">
        <v>224</v>
      </c>
      <c r="I31679" s="34">
        <v>191</v>
      </c>
      <c r="J31679" s="34">
        <v>216</v>
      </c>
      <c r="K31679" s="34">
        <v>158</v>
      </c>
      <c r="L31679" s="34">
        <v>227</v>
      </c>
      <c r="M31679" s="34">
        <v>148</v>
      </c>
    </row>
    <row r="31680" spans="1:13" x14ac:dyDescent="0.2">
      <c r="A31680" s="34" t="s">
        <v>132574</v>
      </c>
      <c r="B31680" s="34">
        <v>337</v>
      </c>
      <c r="C31680" s="34">
        <v>359</v>
      </c>
      <c r="D31680" s="34">
        <v>475</v>
      </c>
      <c r="E31680" s="34">
        <v>395</v>
      </c>
      <c r="F31680" s="34">
        <v>334</v>
      </c>
      <c r="G31680" s="34">
        <v>368</v>
      </c>
      <c r="H31680" s="34">
        <v>383</v>
      </c>
      <c r="I31680" s="34">
        <v>367</v>
      </c>
      <c r="J31680" s="34">
        <v>467</v>
      </c>
      <c r="K31680" s="34">
        <v>315</v>
      </c>
      <c r="L31680" s="34">
        <v>317</v>
      </c>
      <c r="M31680" s="34">
        <v>302</v>
      </c>
    </row>
    <row r="31681" spans="1:13" x14ac:dyDescent="0.2">
      <c r="A31681" s="34" t="s">
        <v>132575</v>
      </c>
      <c r="B31681" s="34">
        <v>184</v>
      </c>
      <c r="C31681" s="34">
        <v>252</v>
      </c>
      <c r="D31681" s="34">
        <v>222</v>
      </c>
      <c r="E31681" s="34">
        <v>294</v>
      </c>
      <c r="F31681" s="34">
        <v>184</v>
      </c>
      <c r="G31681" s="34">
        <v>218</v>
      </c>
      <c r="H31681" s="34">
        <v>266</v>
      </c>
      <c r="I31681" s="34">
        <v>276</v>
      </c>
      <c r="J31681" s="34">
        <v>274</v>
      </c>
      <c r="K31681" s="34">
        <v>199</v>
      </c>
      <c r="L31681" s="34">
        <v>184</v>
      </c>
      <c r="M31681" s="34">
        <v>218</v>
      </c>
    </row>
    <row r="31682" spans="1:13" x14ac:dyDescent="0.2">
      <c r="A31682" s="34" t="s">
        <v>132576</v>
      </c>
      <c r="B31682" s="34">
        <v>847</v>
      </c>
      <c r="C31682" s="34">
        <v>683</v>
      </c>
      <c r="D31682" s="34">
        <v>818</v>
      </c>
      <c r="E31682" s="34">
        <v>740</v>
      </c>
      <c r="F31682" s="34">
        <v>734</v>
      </c>
      <c r="G31682" s="34">
        <v>710</v>
      </c>
      <c r="H31682" s="34">
        <v>907</v>
      </c>
      <c r="I31682" s="34">
        <v>704</v>
      </c>
      <c r="J31682" s="34">
        <v>892</v>
      </c>
      <c r="K31682" s="34">
        <v>582</v>
      </c>
      <c r="L31682" s="34">
        <v>775</v>
      </c>
      <c r="M31682" s="34">
        <v>603</v>
      </c>
    </row>
    <row r="31683" spans="1:13" x14ac:dyDescent="0.2">
      <c r="A31683" s="34" t="s">
        <v>132577</v>
      </c>
      <c r="B31683" s="34">
        <v>279</v>
      </c>
      <c r="C31683" s="34">
        <v>277</v>
      </c>
      <c r="D31683" s="34">
        <v>294</v>
      </c>
      <c r="E31683" s="34">
        <v>336</v>
      </c>
      <c r="F31683" s="34">
        <v>227</v>
      </c>
      <c r="G31683" s="34">
        <v>280</v>
      </c>
      <c r="H31683" s="34">
        <v>306</v>
      </c>
      <c r="I31683" s="34">
        <v>303</v>
      </c>
      <c r="J31683" s="34">
        <v>276</v>
      </c>
      <c r="K31683" s="34">
        <v>253</v>
      </c>
      <c r="L31683" s="34">
        <v>283</v>
      </c>
      <c r="M31683" s="34">
        <v>248</v>
      </c>
    </row>
    <row r="31684" spans="1:13" x14ac:dyDescent="0.2">
      <c r="A31684" s="34" t="s">
        <v>132578</v>
      </c>
      <c r="B31684" s="34">
        <v>160</v>
      </c>
      <c r="C31684" s="34">
        <v>187</v>
      </c>
      <c r="D31684" s="34">
        <v>163</v>
      </c>
      <c r="E31684" s="34">
        <v>197</v>
      </c>
      <c r="F31684" s="34">
        <v>104</v>
      </c>
      <c r="G31684" s="34">
        <v>136</v>
      </c>
      <c r="H31684" s="34">
        <v>174</v>
      </c>
      <c r="I31684" s="34">
        <v>142</v>
      </c>
      <c r="J31684" s="34">
        <v>184</v>
      </c>
      <c r="K31684" s="34">
        <v>135</v>
      </c>
      <c r="L31684" s="34">
        <v>137</v>
      </c>
      <c r="M31684" s="34">
        <v>126</v>
      </c>
    </row>
    <row r="31685" spans="1:13" x14ac:dyDescent="0.2">
      <c r="A31685" s="34" t="s">
        <v>132579</v>
      </c>
      <c r="B31685" s="34">
        <v>451</v>
      </c>
      <c r="C31685" s="34">
        <v>525</v>
      </c>
      <c r="D31685" s="34">
        <v>561</v>
      </c>
      <c r="E31685" s="34">
        <v>595</v>
      </c>
      <c r="F31685" s="34">
        <v>479</v>
      </c>
      <c r="G31685" s="34">
        <v>524</v>
      </c>
      <c r="H31685" s="34">
        <v>596</v>
      </c>
      <c r="I31685" s="34">
        <v>558</v>
      </c>
      <c r="J31685" s="34">
        <v>593</v>
      </c>
      <c r="K31685" s="34">
        <v>423</v>
      </c>
      <c r="L31685" s="34">
        <v>539</v>
      </c>
      <c r="M31685" s="34">
        <v>413</v>
      </c>
    </row>
    <row r="31686" spans="1:13" x14ac:dyDescent="0.2">
      <c r="A31686" s="34" t="s">
        <v>132580</v>
      </c>
      <c r="B31686" s="34">
        <v>306</v>
      </c>
      <c r="C31686" s="34">
        <v>323</v>
      </c>
      <c r="D31686" s="34">
        <v>310</v>
      </c>
      <c r="E31686" s="34">
        <v>313</v>
      </c>
      <c r="F31686" s="34">
        <v>297</v>
      </c>
      <c r="G31686" s="34">
        <v>264</v>
      </c>
      <c r="H31686" s="34">
        <v>352</v>
      </c>
      <c r="I31686" s="34">
        <v>289</v>
      </c>
      <c r="J31686" s="34">
        <v>282</v>
      </c>
      <c r="K31686" s="34">
        <v>222</v>
      </c>
      <c r="L31686" s="34">
        <v>307</v>
      </c>
      <c r="M31686" s="34">
        <v>252</v>
      </c>
    </row>
    <row r="31687" spans="1:13" x14ac:dyDescent="0.2">
      <c r="A31687" s="34" t="s">
        <v>132581</v>
      </c>
      <c r="B31687" s="34">
        <v>155</v>
      </c>
      <c r="C31687" s="34">
        <v>155</v>
      </c>
      <c r="D31687" s="34">
        <v>137</v>
      </c>
      <c r="E31687" s="34">
        <v>184</v>
      </c>
      <c r="F31687" s="34">
        <v>161</v>
      </c>
      <c r="G31687" s="34">
        <v>141</v>
      </c>
      <c r="H31687" s="34">
        <v>160</v>
      </c>
      <c r="I31687" s="34">
        <v>149</v>
      </c>
      <c r="J31687" s="34">
        <v>142</v>
      </c>
      <c r="K31687" s="34">
        <v>164</v>
      </c>
      <c r="L31687" s="34">
        <v>174</v>
      </c>
      <c r="M31687" s="34">
        <v>120</v>
      </c>
    </row>
    <row r="31688" spans="1:13" x14ac:dyDescent="0.2">
      <c r="A31688" s="34" t="s">
        <v>132582</v>
      </c>
      <c r="B31688" s="34">
        <v>167</v>
      </c>
      <c r="C31688" s="34">
        <v>203</v>
      </c>
      <c r="D31688" s="34">
        <v>198</v>
      </c>
      <c r="E31688" s="34">
        <v>223</v>
      </c>
      <c r="F31688" s="34">
        <v>183</v>
      </c>
      <c r="G31688" s="34">
        <v>157</v>
      </c>
      <c r="H31688" s="34">
        <v>237</v>
      </c>
      <c r="I31688" s="34">
        <v>202</v>
      </c>
      <c r="J31688" s="34">
        <v>230</v>
      </c>
      <c r="K31688" s="34">
        <v>201</v>
      </c>
      <c r="L31688" s="34">
        <v>194</v>
      </c>
      <c r="M31688" s="34">
        <v>173</v>
      </c>
    </row>
    <row r="31689" spans="1:13" x14ac:dyDescent="0.2">
      <c r="A31689" s="34" t="s">
        <v>132583</v>
      </c>
      <c r="B31689" s="34">
        <v>233</v>
      </c>
      <c r="C31689" s="34">
        <v>268</v>
      </c>
      <c r="D31689" s="34">
        <v>218</v>
      </c>
      <c r="E31689" s="34">
        <v>232</v>
      </c>
      <c r="F31689" s="34">
        <v>174</v>
      </c>
      <c r="G31689" s="34">
        <v>248</v>
      </c>
      <c r="H31689" s="34">
        <v>244</v>
      </c>
      <c r="I31689" s="34">
        <v>265</v>
      </c>
      <c r="J31689" s="34">
        <v>202</v>
      </c>
      <c r="K31689" s="34">
        <v>202</v>
      </c>
      <c r="L31689" s="34">
        <v>257</v>
      </c>
      <c r="M31689" s="34">
        <v>233</v>
      </c>
    </row>
    <row r="31690" spans="1:13" x14ac:dyDescent="0.2">
      <c r="A31690" s="34" t="s">
        <v>132584</v>
      </c>
      <c r="B31690" s="34">
        <v>138</v>
      </c>
      <c r="C31690" s="34">
        <v>174</v>
      </c>
      <c r="D31690" s="34">
        <v>167</v>
      </c>
      <c r="E31690" s="34">
        <v>135</v>
      </c>
      <c r="F31690" s="34">
        <v>136</v>
      </c>
      <c r="G31690" s="34">
        <v>148</v>
      </c>
      <c r="H31690" s="34">
        <v>169</v>
      </c>
      <c r="I31690" s="34">
        <v>141</v>
      </c>
      <c r="J31690" s="34">
        <v>172</v>
      </c>
      <c r="K31690" s="34">
        <v>165</v>
      </c>
      <c r="L31690" s="34">
        <v>154</v>
      </c>
      <c r="M31690" s="34">
        <v>132</v>
      </c>
    </row>
    <row r="31691" spans="1:13" x14ac:dyDescent="0.2">
      <c r="A31691" s="34" t="s">
        <v>132585</v>
      </c>
      <c r="B31691" s="34">
        <v>353</v>
      </c>
      <c r="C31691" s="34">
        <v>324</v>
      </c>
      <c r="D31691" s="34">
        <v>351</v>
      </c>
      <c r="E31691" s="34">
        <v>297</v>
      </c>
      <c r="F31691" s="34">
        <v>298</v>
      </c>
      <c r="G31691" s="34">
        <v>231</v>
      </c>
      <c r="H31691" s="34">
        <v>294</v>
      </c>
      <c r="I31691" s="34">
        <v>293</v>
      </c>
      <c r="J31691" s="34">
        <v>309</v>
      </c>
      <c r="K31691" s="34">
        <v>274</v>
      </c>
      <c r="L31691" s="34">
        <v>341</v>
      </c>
      <c r="M31691" s="34">
        <v>240</v>
      </c>
    </row>
    <row r="31692" spans="1:13" x14ac:dyDescent="0.2">
      <c r="A31692" s="34" t="s">
        <v>132586</v>
      </c>
      <c r="B31692" s="34">
        <v>417</v>
      </c>
      <c r="C31692" s="34">
        <v>483</v>
      </c>
      <c r="D31692" s="34">
        <v>463</v>
      </c>
      <c r="E31692" s="34">
        <v>461</v>
      </c>
      <c r="F31692" s="34">
        <v>484</v>
      </c>
      <c r="G31692" s="34">
        <v>401</v>
      </c>
      <c r="H31692" s="34">
        <v>448</v>
      </c>
      <c r="I31692" s="34">
        <v>327</v>
      </c>
      <c r="J31692" s="34">
        <v>465</v>
      </c>
      <c r="K31692" s="34">
        <v>308</v>
      </c>
      <c r="L31692" s="34">
        <v>515</v>
      </c>
      <c r="M31692" s="34">
        <v>325</v>
      </c>
    </row>
    <row r="31693" spans="1:13" x14ac:dyDescent="0.2">
      <c r="A31693" s="34" t="s">
        <v>132587</v>
      </c>
      <c r="B31693" s="34">
        <v>433</v>
      </c>
      <c r="C31693" s="34">
        <v>425</v>
      </c>
      <c r="D31693" s="34">
        <v>368</v>
      </c>
      <c r="E31693" s="34">
        <v>404</v>
      </c>
      <c r="F31693" s="34">
        <v>358</v>
      </c>
      <c r="G31693" s="34">
        <v>348</v>
      </c>
      <c r="H31693" s="34">
        <v>392</v>
      </c>
      <c r="I31693" s="34">
        <v>359</v>
      </c>
      <c r="J31693" s="34">
        <v>394</v>
      </c>
      <c r="K31693" s="34">
        <v>353</v>
      </c>
      <c r="L31693" s="34">
        <v>329</v>
      </c>
      <c r="M31693" s="34">
        <v>272</v>
      </c>
    </row>
    <row r="31694" spans="1:13" x14ac:dyDescent="0.2">
      <c r="A31694" s="34" t="s">
        <v>132588</v>
      </c>
      <c r="B31694" s="34">
        <v>102</v>
      </c>
      <c r="C31694" s="34">
        <v>176</v>
      </c>
      <c r="D31694" s="34">
        <v>186</v>
      </c>
      <c r="E31694" s="34">
        <v>198</v>
      </c>
      <c r="F31694" s="34">
        <v>133</v>
      </c>
      <c r="G31694" s="34">
        <v>215</v>
      </c>
      <c r="H31694" s="34">
        <v>163</v>
      </c>
      <c r="I31694" s="34">
        <v>158</v>
      </c>
      <c r="J31694" s="34">
        <v>119</v>
      </c>
      <c r="K31694" s="34">
        <v>159</v>
      </c>
      <c r="L31694" s="34">
        <v>97</v>
      </c>
      <c r="M31694" s="34">
        <v>135</v>
      </c>
    </row>
    <row r="31695" spans="1:13" x14ac:dyDescent="0.2">
      <c r="A31695" s="34" t="s">
        <v>132589</v>
      </c>
      <c r="B31695" s="34">
        <v>235</v>
      </c>
      <c r="C31695" s="34">
        <v>274</v>
      </c>
      <c r="D31695" s="34">
        <v>251</v>
      </c>
      <c r="E31695" s="34">
        <v>221</v>
      </c>
      <c r="F31695" s="34">
        <v>270</v>
      </c>
      <c r="G31695" s="34">
        <v>197</v>
      </c>
      <c r="H31695" s="34">
        <v>263</v>
      </c>
      <c r="I31695" s="34">
        <v>222</v>
      </c>
      <c r="J31695" s="34">
        <v>335</v>
      </c>
      <c r="K31695" s="34">
        <v>200</v>
      </c>
      <c r="L31695" s="34">
        <v>248</v>
      </c>
      <c r="M31695" s="34">
        <v>182</v>
      </c>
    </row>
    <row r="31696" spans="1:13" x14ac:dyDescent="0.2">
      <c r="A31696" s="34" t="s">
        <v>132590</v>
      </c>
      <c r="B31696" s="34">
        <v>126</v>
      </c>
      <c r="C31696" s="34">
        <v>126</v>
      </c>
      <c r="D31696" s="34">
        <v>123</v>
      </c>
      <c r="E31696" s="34">
        <v>137</v>
      </c>
      <c r="F31696" s="34">
        <v>101</v>
      </c>
      <c r="G31696" s="34">
        <v>115</v>
      </c>
      <c r="H31696" s="34">
        <v>125</v>
      </c>
      <c r="I31696" s="34">
        <v>141</v>
      </c>
      <c r="J31696" s="34">
        <v>125</v>
      </c>
      <c r="K31696" s="34">
        <v>98</v>
      </c>
      <c r="L31696" s="34">
        <v>111</v>
      </c>
      <c r="M31696" s="34">
        <v>82</v>
      </c>
    </row>
    <row r="31697" spans="1:13" x14ac:dyDescent="0.2">
      <c r="A31697" s="34" t="s">
        <v>132591</v>
      </c>
      <c r="B31697" s="34">
        <v>104</v>
      </c>
      <c r="C31697" s="34">
        <v>135</v>
      </c>
      <c r="D31697" s="34">
        <v>111</v>
      </c>
      <c r="E31697" s="34">
        <v>131</v>
      </c>
      <c r="F31697" s="34">
        <v>108</v>
      </c>
      <c r="G31697" s="34">
        <v>121</v>
      </c>
      <c r="H31697" s="34">
        <v>147</v>
      </c>
      <c r="I31697" s="34">
        <v>125</v>
      </c>
      <c r="J31697" s="34">
        <v>144</v>
      </c>
      <c r="K31697" s="34">
        <v>89</v>
      </c>
      <c r="L31697" s="34">
        <v>127</v>
      </c>
      <c r="M31697" s="34">
        <v>122</v>
      </c>
    </row>
    <row r="31698" spans="1:13" x14ac:dyDescent="0.2">
      <c r="A31698" s="34" t="s">
        <v>132592</v>
      </c>
      <c r="B31698" s="34">
        <v>147</v>
      </c>
      <c r="C31698" s="34">
        <v>184</v>
      </c>
      <c r="D31698" s="34">
        <v>188</v>
      </c>
      <c r="E31698" s="34">
        <v>204</v>
      </c>
      <c r="F31698" s="34">
        <v>143</v>
      </c>
      <c r="G31698" s="34">
        <v>175</v>
      </c>
      <c r="H31698" s="34">
        <v>189</v>
      </c>
      <c r="I31698" s="34">
        <v>187</v>
      </c>
      <c r="J31698" s="34">
        <v>168</v>
      </c>
      <c r="K31698" s="34">
        <v>152</v>
      </c>
      <c r="L31698" s="34">
        <v>163</v>
      </c>
      <c r="M31698" s="34">
        <v>155</v>
      </c>
    </row>
    <row r="31699" spans="1:13" x14ac:dyDescent="0.2">
      <c r="A31699" s="34" t="s">
        <v>132593</v>
      </c>
      <c r="B31699" s="34">
        <v>309</v>
      </c>
      <c r="C31699" s="34">
        <v>296</v>
      </c>
      <c r="D31699" s="34">
        <v>319</v>
      </c>
      <c r="E31699" s="34">
        <v>341</v>
      </c>
      <c r="F31699" s="34">
        <v>332</v>
      </c>
      <c r="G31699" s="34">
        <v>291</v>
      </c>
      <c r="H31699" s="34">
        <v>399</v>
      </c>
      <c r="I31699" s="34">
        <v>323</v>
      </c>
      <c r="J31699" s="34">
        <v>297</v>
      </c>
      <c r="K31699" s="34">
        <v>202</v>
      </c>
      <c r="L31699" s="34">
        <v>379</v>
      </c>
      <c r="M31699" s="34">
        <v>232</v>
      </c>
    </row>
    <row r="31700" spans="1:13" x14ac:dyDescent="0.2">
      <c r="A31700" s="34" t="s">
        <v>132594</v>
      </c>
      <c r="B31700" s="34">
        <v>130</v>
      </c>
      <c r="C31700" s="34">
        <v>130</v>
      </c>
      <c r="D31700" s="34">
        <v>103</v>
      </c>
      <c r="E31700" s="34">
        <v>135</v>
      </c>
      <c r="F31700" s="34">
        <v>127</v>
      </c>
      <c r="G31700" s="34">
        <v>90</v>
      </c>
      <c r="H31700" s="34">
        <v>108</v>
      </c>
      <c r="I31700" s="34">
        <v>143</v>
      </c>
      <c r="J31700" s="34">
        <v>146</v>
      </c>
      <c r="K31700" s="34">
        <v>99</v>
      </c>
      <c r="L31700" s="34">
        <v>117</v>
      </c>
      <c r="M31700" s="34">
        <v>100</v>
      </c>
    </row>
    <row r="31701" spans="1:13" x14ac:dyDescent="0.2">
      <c r="A31701" s="34" t="s">
        <v>132595</v>
      </c>
      <c r="B31701" s="34">
        <v>141</v>
      </c>
      <c r="C31701" s="34">
        <v>236</v>
      </c>
      <c r="D31701" s="34">
        <v>210</v>
      </c>
      <c r="E31701" s="34">
        <v>221</v>
      </c>
      <c r="F31701" s="34">
        <v>191</v>
      </c>
      <c r="G31701" s="34">
        <v>181</v>
      </c>
      <c r="H31701" s="34">
        <v>230</v>
      </c>
      <c r="I31701" s="34">
        <v>201</v>
      </c>
      <c r="J31701" s="34">
        <v>230</v>
      </c>
      <c r="K31701" s="34">
        <v>177</v>
      </c>
      <c r="L31701" s="34">
        <v>220</v>
      </c>
      <c r="M31701" s="34">
        <v>182</v>
      </c>
    </row>
    <row r="31702" spans="1:13" x14ac:dyDescent="0.2">
      <c r="A31702" s="34" t="s">
        <v>132596</v>
      </c>
      <c r="B31702" s="34">
        <v>508</v>
      </c>
      <c r="C31702" s="34">
        <v>536</v>
      </c>
      <c r="D31702" s="34">
        <v>630</v>
      </c>
      <c r="E31702" s="34">
        <v>555</v>
      </c>
      <c r="F31702" s="34">
        <v>530</v>
      </c>
      <c r="G31702" s="34">
        <v>544</v>
      </c>
      <c r="H31702" s="34">
        <v>575</v>
      </c>
      <c r="I31702" s="34">
        <v>582</v>
      </c>
      <c r="J31702" s="34">
        <v>600</v>
      </c>
      <c r="K31702" s="34">
        <v>440</v>
      </c>
      <c r="L31702" s="34">
        <v>593</v>
      </c>
      <c r="M31702" s="34">
        <v>373</v>
      </c>
    </row>
    <row r="31703" spans="1:13" x14ac:dyDescent="0.2">
      <c r="A31703" s="34" t="s">
        <v>132597</v>
      </c>
      <c r="B31703" s="34">
        <v>1084</v>
      </c>
      <c r="C31703" s="34">
        <v>1000</v>
      </c>
      <c r="D31703" s="34">
        <v>1251</v>
      </c>
      <c r="E31703" s="34">
        <v>1071</v>
      </c>
      <c r="F31703" s="34">
        <v>1008</v>
      </c>
      <c r="G31703" s="34">
        <v>1022</v>
      </c>
      <c r="H31703" s="34">
        <v>1275</v>
      </c>
      <c r="I31703" s="34">
        <v>1068</v>
      </c>
      <c r="J31703" s="34">
        <v>1291</v>
      </c>
      <c r="K31703" s="34">
        <v>968</v>
      </c>
      <c r="L31703" s="34">
        <v>1161</v>
      </c>
      <c r="M31703" s="34">
        <v>752</v>
      </c>
    </row>
    <row r="31704" spans="1:13" x14ac:dyDescent="0.2">
      <c r="A31704" s="34" t="s">
        <v>132598</v>
      </c>
      <c r="B31704" s="34">
        <v>395</v>
      </c>
      <c r="C31704" s="34">
        <v>334</v>
      </c>
      <c r="D31704" s="34">
        <v>340</v>
      </c>
      <c r="E31704" s="34">
        <v>353</v>
      </c>
      <c r="F31704" s="34">
        <v>360</v>
      </c>
      <c r="G31704" s="34">
        <v>399</v>
      </c>
      <c r="H31704" s="34">
        <v>334</v>
      </c>
      <c r="I31704" s="34">
        <v>366</v>
      </c>
      <c r="J31704" s="34">
        <v>352</v>
      </c>
      <c r="K31704" s="34">
        <v>264</v>
      </c>
      <c r="L31704" s="34">
        <v>299</v>
      </c>
      <c r="M31704" s="34">
        <v>261</v>
      </c>
    </row>
    <row r="31705" spans="1:13" x14ac:dyDescent="0.2">
      <c r="A31705" s="34" t="s">
        <v>132599</v>
      </c>
      <c r="B31705" s="34">
        <v>555</v>
      </c>
      <c r="C31705" s="34">
        <v>607</v>
      </c>
      <c r="D31705" s="34">
        <v>571</v>
      </c>
      <c r="E31705" s="34">
        <v>647</v>
      </c>
      <c r="F31705" s="34">
        <v>580</v>
      </c>
      <c r="G31705" s="34">
        <v>570</v>
      </c>
      <c r="H31705" s="34">
        <v>737</v>
      </c>
      <c r="I31705" s="34">
        <v>533</v>
      </c>
      <c r="J31705" s="34">
        <v>592</v>
      </c>
      <c r="K31705" s="34">
        <v>405</v>
      </c>
      <c r="L31705" s="34">
        <v>687</v>
      </c>
      <c r="M31705" s="34">
        <v>480</v>
      </c>
    </row>
    <row r="31706" spans="1:13" x14ac:dyDescent="0.2">
      <c r="A31706" s="34" t="s">
        <v>132600</v>
      </c>
      <c r="B31706" s="34">
        <v>355</v>
      </c>
      <c r="C31706" s="34">
        <v>409</v>
      </c>
      <c r="D31706" s="34">
        <v>398</v>
      </c>
      <c r="E31706" s="34">
        <v>394</v>
      </c>
      <c r="F31706" s="34">
        <v>398</v>
      </c>
      <c r="G31706" s="34">
        <v>294</v>
      </c>
      <c r="H31706" s="34">
        <v>389</v>
      </c>
      <c r="I31706" s="34">
        <v>367</v>
      </c>
      <c r="J31706" s="34">
        <v>458</v>
      </c>
      <c r="K31706" s="34">
        <v>325</v>
      </c>
      <c r="L31706" s="34">
        <v>406</v>
      </c>
      <c r="M31706" s="34">
        <v>303</v>
      </c>
    </row>
    <row r="31707" spans="1:13" x14ac:dyDescent="0.2">
      <c r="A31707" s="34" t="s">
        <v>132601</v>
      </c>
      <c r="B31707" s="34">
        <v>215</v>
      </c>
      <c r="C31707" s="34">
        <v>201</v>
      </c>
      <c r="D31707" s="34">
        <v>241</v>
      </c>
      <c r="E31707" s="34">
        <v>233</v>
      </c>
      <c r="F31707" s="34">
        <v>197</v>
      </c>
      <c r="G31707" s="34">
        <v>198</v>
      </c>
      <c r="H31707" s="34">
        <v>319</v>
      </c>
      <c r="I31707" s="34">
        <v>234</v>
      </c>
      <c r="J31707" s="34">
        <v>235</v>
      </c>
      <c r="K31707" s="34">
        <v>170</v>
      </c>
      <c r="L31707" s="34">
        <v>240</v>
      </c>
      <c r="M31707" s="34">
        <v>183</v>
      </c>
    </row>
    <row r="31708" spans="1:13" x14ac:dyDescent="0.2">
      <c r="A31708" s="34" t="s">
        <v>132602</v>
      </c>
      <c r="B31708" s="34">
        <v>263</v>
      </c>
      <c r="C31708" s="34">
        <v>244</v>
      </c>
      <c r="D31708" s="34">
        <v>274</v>
      </c>
      <c r="E31708" s="34">
        <v>297</v>
      </c>
      <c r="F31708" s="34">
        <v>260</v>
      </c>
      <c r="G31708" s="34">
        <v>219</v>
      </c>
      <c r="H31708" s="34">
        <v>249</v>
      </c>
      <c r="I31708" s="34">
        <v>277</v>
      </c>
      <c r="J31708" s="34">
        <v>232</v>
      </c>
      <c r="K31708" s="34">
        <v>234</v>
      </c>
      <c r="L31708" s="34">
        <v>237</v>
      </c>
      <c r="M31708" s="34">
        <v>212</v>
      </c>
    </row>
    <row r="31709" spans="1:13" x14ac:dyDescent="0.2">
      <c r="A31709" s="34" t="s">
        <v>132603</v>
      </c>
      <c r="B31709" s="34">
        <v>306</v>
      </c>
      <c r="C31709" s="34">
        <v>310</v>
      </c>
      <c r="D31709" s="34">
        <v>332</v>
      </c>
      <c r="E31709" s="34">
        <v>380</v>
      </c>
      <c r="F31709" s="34">
        <v>273</v>
      </c>
      <c r="G31709" s="34">
        <v>324</v>
      </c>
      <c r="H31709" s="34">
        <v>336</v>
      </c>
      <c r="I31709" s="34">
        <v>352</v>
      </c>
      <c r="J31709" s="34">
        <v>297</v>
      </c>
      <c r="K31709" s="34">
        <v>295</v>
      </c>
      <c r="L31709" s="34">
        <v>349</v>
      </c>
      <c r="M31709" s="34">
        <v>286</v>
      </c>
    </row>
    <row r="31710" spans="1:13" x14ac:dyDescent="0.2">
      <c r="A31710" s="34" t="s">
        <v>132604</v>
      </c>
      <c r="B31710" s="34">
        <v>70</v>
      </c>
      <c r="C31710" s="34">
        <v>109</v>
      </c>
      <c r="D31710" s="34">
        <v>112</v>
      </c>
      <c r="E31710" s="34">
        <v>126</v>
      </c>
      <c r="F31710" s="34">
        <v>90</v>
      </c>
      <c r="G31710" s="34">
        <v>105</v>
      </c>
      <c r="H31710" s="34">
        <v>108</v>
      </c>
      <c r="I31710" s="34">
        <v>99</v>
      </c>
      <c r="J31710" s="34">
        <v>112</v>
      </c>
      <c r="K31710" s="34">
        <v>90</v>
      </c>
      <c r="L31710" s="34">
        <v>100</v>
      </c>
      <c r="M31710" s="34">
        <v>81</v>
      </c>
    </row>
    <row r="31711" spans="1:13" x14ac:dyDescent="0.2">
      <c r="A31711" s="34" t="s">
        <v>132605</v>
      </c>
      <c r="B31711" s="34">
        <v>127</v>
      </c>
      <c r="C31711" s="34">
        <v>190</v>
      </c>
      <c r="D31711" s="34">
        <v>146</v>
      </c>
      <c r="E31711" s="34">
        <v>219</v>
      </c>
      <c r="F31711" s="34">
        <v>143</v>
      </c>
      <c r="G31711" s="34">
        <v>187</v>
      </c>
      <c r="H31711" s="34">
        <v>145</v>
      </c>
      <c r="I31711" s="34">
        <v>157</v>
      </c>
      <c r="J31711" s="34">
        <v>131</v>
      </c>
      <c r="K31711" s="34">
        <v>166</v>
      </c>
      <c r="L31711" s="34">
        <v>119</v>
      </c>
      <c r="M31711" s="34">
        <v>129</v>
      </c>
    </row>
    <row r="31712" spans="1:13" x14ac:dyDescent="0.2">
      <c r="A31712" s="34" t="s">
        <v>132606</v>
      </c>
      <c r="B31712" s="34">
        <v>163</v>
      </c>
      <c r="C31712" s="34">
        <v>111</v>
      </c>
      <c r="D31712" s="34">
        <v>149</v>
      </c>
      <c r="E31712" s="34">
        <v>173</v>
      </c>
      <c r="F31712" s="34">
        <v>164</v>
      </c>
      <c r="G31712" s="34">
        <v>124</v>
      </c>
      <c r="H31712" s="34">
        <v>153</v>
      </c>
      <c r="I31712" s="34">
        <v>170</v>
      </c>
      <c r="J31712" s="34">
        <v>144</v>
      </c>
      <c r="K31712" s="34">
        <v>124</v>
      </c>
      <c r="L31712" s="34">
        <v>156</v>
      </c>
      <c r="M31712" s="34">
        <v>102</v>
      </c>
    </row>
    <row r="31713" spans="1:13" x14ac:dyDescent="0.2">
      <c r="A31713" s="34" t="s">
        <v>132607</v>
      </c>
      <c r="B31713" s="34">
        <v>285</v>
      </c>
      <c r="C31713" s="34">
        <v>282</v>
      </c>
      <c r="D31713" s="34">
        <v>251</v>
      </c>
      <c r="E31713" s="34">
        <v>311</v>
      </c>
      <c r="F31713" s="34">
        <v>284</v>
      </c>
      <c r="G31713" s="34">
        <v>279</v>
      </c>
      <c r="H31713" s="34">
        <v>348</v>
      </c>
      <c r="I31713" s="34">
        <v>303</v>
      </c>
      <c r="J31713" s="34">
        <v>301</v>
      </c>
      <c r="K31713" s="34">
        <v>232</v>
      </c>
      <c r="L31713" s="34">
        <v>333</v>
      </c>
      <c r="M31713" s="34">
        <v>243</v>
      </c>
    </row>
    <row r="31714" spans="1:13" x14ac:dyDescent="0.2">
      <c r="A31714" s="34" t="s">
        <v>132608</v>
      </c>
      <c r="B31714" s="34">
        <v>164</v>
      </c>
      <c r="C31714" s="34">
        <v>193</v>
      </c>
      <c r="D31714" s="34">
        <v>209</v>
      </c>
      <c r="E31714" s="34">
        <v>206</v>
      </c>
      <c r="F31714" s="34">
        <v>169</v>
      </c>
      <c r="G31714" s="34">
        <v>175</v>
      </c>
      <c r="H31714" s="34">
        <v>194</v>
      </c>
      <c r="I31714" s="34">
        <v>184</v>
      </c>
      <c r="J31714" s="34">
        <v>193</v>
      </c>
      <c r="K31714" s="34">
        <v>143</v>
      </c>
      <c r="L31714" s="34">
        <v>173</v>
      </c>
      <c r="M31714" s="34">
        <v>151</v>
      </c>
    </row>
    <row r="31715" spans="1:13" x14ac:dyDescent="0.2">
      <c r="A31715" s="34" t="s">
        <v>132609</v>
      </c>
      <c r="B31715" s="34">
        <v>154</v>
      </c>
      <c r="C31715" s="34">
        <v>113</v>
      </c>
      <c r="D31715" s="34">
        <v>140</v>
      </c>
      <c r="E31715" s="34">
        <v>134</v>
      </c>
      <c r="F31715" s="34">
        <v>160</v>
      </c>
      <c r="G31715" s="34">
        <v>118</v>
      </c>
      <c r="H31715" s="34">
        <v>177</v>
      </c>
      <c r="I31715" s="34">
        <v>155</v>
      </c>
      <c r="J31715" s="34">
        <v>139</v>
      </c>
      <c r="K31715" s="34">
        <v>112</v>
      </c>
      <c r="L31715" s="34">
        <v>119</v>
      </c>
      <c r="M31715" s="34">
        <v>91</v>
      </c>
    </row>
    <row r="31716" spans="1:13" x14ac:dyDescent="0.2">
      <c r="A31716" s="34" t="s">
        <v>132610</v>
      </c>
      <c r="B31716" s="34">
        <v>320</v>
      </c>
      <c r="C31716" s="34">
        <v>254</v>
      </c>
      <c r="D31716" s="34">
        <v>270</v>
      </c>
      <c r="E31716" s="34">
        <v>310</v>
      </c>
      <c r="F31716" s="34">
        <v>265</v>
      </c>
      <c r="G31716" s="34">
        <v>250</v>
      </c>
      <c r="H31716" s="34">
        <v>300</v>
      </c>
      <c r="I31716" s="34">
        <v>282</v>
      </c>
      <c r="J31716" s="34">
        <v>305</v>
      </c>
      <c r="K31716" s="34">
        <v>225</v>
      </c>
      <c r="L31716" s="34">
        <v>267</v>
      </c>
      <c r="M31716" s="34">
        <v>231</v>
      </c>
    </row>
    <row r="31717" spans="1:13" x14ac:dyDescent="0.2">
      <c r="A31717" s="34" t="s">
        <v>132611</v>
      </c>
      <c r="B31717" s="34">
        <v>326</v>
      </c>
      <c r="C31717" s="34">
        <v>279</v>
      </c>
      <c r="D31717" s="34">
        <v>334</v>
      </c>
      <c r="E31717" s="34">
        <v>283</v>
      </c>
      <c r="F31717" s="34">
        <v>251</v>
      </c>
      <c r="G31717" s="34">
        <v>256</v>
      </c>
      <c r="H31717" s="34">
        <v>366</v>
      </c>
      <c r="I31717" s="34">
        <v>263</v>
      </c>
      <c r="J31717" s="34">
        <v>279</v>
      </c>
      <c r="K31717" s="34">
        <v>265</v>
      </c>
      <c r="L31717" s="34">
        <v>286</v>
      </c>
      <c r="M31717" s="34">
        <v>203</v>
      </c>
    </row>
    <row r="31718" spans="1:13" x14ac:dyDescent="0.2">
      <c r="A31718" s="34" t="s">
        <v>132612</v>
      </c>
      <c r="B31718" s="34">
        <v>77</v>
      </c>
      <c r="C31718" s="34">
        <v>83</v>
      </c>
      <c r="D31718" s="34">
        <v>100</v>
      </c>
      <c r="E31718" s="34">
        <v>85</v>
      </c>
      <c r="F31718" s="34">
        <v>76</v>
      </c>
      <c r="G31718" s="34">
        <v>83</v>
      </c>
      <c r="H31718" s="34">
        <v>87</v>
      </c>
      <c r="I31718" s="34">
        <v>76</v>
      </c>
      <c r="J31718" s="34">
        <v>108</v>
      </c>
      <c r="K31718" s="34">
        <v>78</v>
      </c>
      <c r="L31718" s="34">
        <v>120</v>
      </c>
      <c r="M31718" s="34">
        <v>49</v>
      </c>
    </row>
    <row r="31719" spans="1:13" x14ac:dyDescent="0.2">
      <c r="A31719" s="34" t="s">
        <v>132613</v>
      </c>
      <c r="B31719" s="34">
        <v>274</v>
      </c>
      <c r="C31719" s="34">
        <v>234</v>
      </c>
      <c r="D31719" s="34">
        <v>214</v>
      </c>
      <c r="E31719" s="34">
        <v>264</v>
      </c>
      <c r="F31719" s="34">
        <v>255</v>
      </c>
      <c r="G31719" s="34">
        <v>240</v>
      </c>
      <c r="H31719" s="34">
        <v>269</v>
      </c>
      <c r="I31719" s="34">
        <v>233</v>
      </c>
      <c r="J31719" s="34">
        <v>227</v>
      </c>
      <c r="K31719" s="34">
        <v>161</v>
      </c>
      <c r="L31719" s="34">
        <v>235</v>
      </c>
      <c r="M31719" s="34">
        <v>172</v>
      </c>
    </row>
    <row r="31720" spans="1:13" x14ac:dyDescent="0.2">
      <c r="A31720" s="34" t="s">
        <v>132614</v>
      </c>
      <c r="B31720" s="34">
        <v>302</v>
      </c>
      <c r="C31720" s="34">
        <v>237</v>
      </c>
      <c r="D31720" s="34">
        <v>277</v>
      </c>
      <c r="E31720" s="34">
        <v>210</v>
      </c>
      <c r="F31720" s="34">
        <v>265</v>
      </c>
      <c r="G31720" s="34">
        <v>224</v>
      </c>
      <c r="H31720" s="34">
        <v>315</v>
      </c>
      <c r="I31720" s="34">
        <v>199</v>
      </c>
      <c r="J31720" s="34">
        <v>265</v>
      </c>
      <c r="K31720" s="34">
        <v>208</v>
      </c>
      <c r="L31720" s="34">
        <v>284</v>
      </c>
      <c r="M31720" s="34">
        <v>149</v>
      </c>
    </row>
    <row r="31721" spans="1:13" x14ac:dyDescent="0.2">
      <c r="A31721" s="34" t="s">
        <v>132615</v>
      </c>
      <c r="B31721" s="34">
        <v>368</v>
      </c>
      <c r="C31721" s="34">
        <v>357</v>
      </c>
      <c r="D31721" s="34">
        <v>383</v>
      </c>
      <c r="E31721" s="34">
        <v>359</v>
      </c>
      <c r="F31721" s="34">
        <v>327</v>
      </c>
      <c r="G31721" s="34">
        <v>361</v>
      </c>
      <c r="H31721" s="34">
        <v>391</v>
      </c>
      <c r="I31721" s="34">
        <v>337</v>
      </c>
      <c r="J31721" s="34">
        <v>359</v>
      </c>
      <c r="K31721" s="34">
        <v>282</v>
      </c>
      <c r="L31721" s="34">
        <v>298</v>
      </c>
      <c r="M31721" s="34">
        <v>278</v>
      </c>
    </row>
    <row r="31722" spans="1:13" x14ac:dyDescent="0.2">
      <c r="A31722" s="34" t="s">
        <v>132616</v>
      </c>
      <c r="B31722" s="34">
        <v>266</v>
      </c>
      <c r="C31722" s="34">
        <v>296</v>
      </c>
      <c r="D31722" s="34">
        <v>350</v>
      </c>
      <c r="E31722" s="34">
        <v>297</v>
      </c>
      <c r="F31722" s="34">
        <v>280</v>
      </c>
      <c r="G31722" s="34">
        <v>277</v>
      </c>
      <c r="H31722" s="34">
        <v>328</v>
      </c>
      <c r="I31722" s="34">
        <v>308</v>
      </c>
      <c r="J31722" s="34">
        <v>281</v>
      </c>
      <c r="K31722" s="34">
        <v>225</v>
      </c>
      <c r="L31722" s="34">
        <v>321</v>
      </c>
      <c r="M31722" s="34">
        <v>254</v>
      </c>
    </row>
    <row r="31723" spans="1:13" x14ac:dyDescent="0.2">
      <c r="A31723" s="34" t="s">
        <v>132617</v>
      </c>
      <c r="B31723" s="34">
        <v>577</v>
      </c>
      <c r="C31723" s="34">
        <v>656</v>
      </c>
      <c r="D31723" s="34">
        <v>632</v>
      </c>
      <c r="E31723" s="34">
        <v>721</v>
      </c>
      <c r="F31723" s="34">
        <v>563</v>
      </c>
      <c r="G31723" s="34">
        <v>656</v>
      </c>
      <c r="H31723" s="34">
        <v>665</v>
      </c>
      <c r="I31723" s="34">
        <v>653</v>
      </c>
      <c r="J31723" s="34">
        <v>626</v>
      </c>
      <c r="K31723" s="34">
        <v>476</v>
      </c>
      <c r="L31723" s="34">
        <v>603</v>
      </c>
      <c r="M31723" s="34">
        <v>475</v>
      </c>
    </row>
    <row r="31724" spans="1:13" x14ac:dyDescent="0.2">
      <c r="A31724" s="34" t="s">
        <v>132618</v>
      </c>
      <c r="B31724" s="34">
        <v>856</v>
      </c>
      <c r="C31724" s="34">
        <v>899</v>
      </c>
      <c r="D31724" s="34">
        <v>972</v>
      </c>
      <c r="E31724" s="34">
        <v>999</v>
      </c>
      <c r="F31724" s="34">
        <v>823</v>
      </c>
      <c r="G31724" s="34">
        <v>747</v>
      </c>
      <c r="H31724" s="34">
        <v>952</v>
      </c>
      <c r="I31724" s="34">
        <v>958</v>
      </c>
      <c r="J31724" s="34">
        <v>960</v>
      </c>
      <c r="K31724" s="34">
        <v>716</v>
      </c>
      <c r="L31724" s="34">
        <v>859</v>
      </c>
      <c r="M31724" s="34">
        <v>638</v>
      </c>
    </row>
    <row r="31725" spans="1:13" x14ac:dyDescent="0.2">
      <c r="A31725" s="34" t="s">
        <v>132619</v>
      </c>
      <c r="B31725" s="34">
        <v>482</v>
      </c>
      <c r="C31725" s="34">
        <v>552</v>
      </c>
      <c r="D31725" s="34">
        <v>524</v>
      </c>
      <c r="E31725" s="34">
        <v>591</v>
      </c>
      <c r="F31725" s="34">
        <v>455</v>
      </c>
      <c r="G31725" s="34">
        <v>502</v>
      </c>
      <c r="H31725" s="34">
        <v>542</v>
      </c>
      <c r="I31725" s="34">
        <v>599</v>
      </c>
      <c r="J31725" s="34">
        <v>532</v>
      </c>
      <c r="K31725" s="34">
        <v>460</v>
      </c>
      <c r="L31725" s="34">
        <v>557</v>
      </c>
      <c r="M31725" s="34">
        <v>405</v>
      </c>
    </row>
    <row r="31726" spans="1:13" x14ac:dyDescent="0.2">
      <c r="A31726" s="34" t="s">
        <v>132620</v>
      </c>
      <c r="B31726" s="34">
        <v>352</v>
      </c>
      <c r="C31726" s="34">
        <v>387</v>
      </c>
      <c r="D31726" s="34">
        <v>390</v>
      </c>
      <c r="E31726" s="34">
        <v>413</v>
      </c>
      <c r="F31726" s="34">
        <v>425</v>
      </c>
      <c r="G31726" s="34">
        <v>350</v>
      </c>
      <c r="H31726" s="34">
        <v>429</v>
      </c>
      <c r="I31726" s="34">
        <v>402</v>
      </c>
      <c r="J31726" s="34">
        <v>411</v>
      </c>
      <c r="K31726" s="34">
        <v>350</v>
      </c>
      <c r="L31726" s="34">
        <v>422</v>
      </c>
      <c r="M31726" s="34">
        <v>304</v>
      </c>
    </row>
    <row r="31727" spans="1:13" x14ac:dyDescent="0.2">
      <c r="A31727" s="34" t="s">
        <v>132621</v>
      </c>
      <c r="B31727" s="34">
        <v>520</v>
      </c>
      <c r="C31727" s="34">
        <v>485</v>
      </c>
      <c r="D31727" s="34">
        <v>491</v>
      </c>
      <c r="E31727" s="34">
        <v>516</v>
      </c>
      <c r="F31727" s="34">
        <v>421</v>
      </c>
      <c r="G31727" s="34">
        <v>501</v>
      </c>
      <c r="H31727" s="34">
        <v>500</v>
      </c>
      <c r="I31727" s="34">
        <v>458</v>
      </c>
      <c r="J31727" s="34">
        <v>572</v>
      </c>
      <c r="K31727" s="34">
        <v>406</v>
      </c>
      <c r="L31727" s="34">
        <v>474</v>
      </c>
      <c r="M31727" s="34">
        <v>354</v>
      </c>
    </row>
    <row r="31728" spans="1:13" x14ac:dyDescent="0.2">
      <c r="A31728" s="34" t="s">
        <v>132622</v>
      </c>
      <c r="B31728" s="34">
        <v>209</v>
      </c>
      <c r="C31728" s="34">
        <v>370</v>
      </c>
      <c r="D31728" s="34">
        <v>237</v>
      </c>
      <c r="E31728" s="34">
        <v>346</v>
      </c>
      <c r="F31728" s="34">
        <v>234</v>
      </c>
      <c r="G31728" s="34">
        <v>249</v>
      </c>
      <c r="H31728" s="34">
        <v>218</v>
      </c>
      <c r="I31728" s="34">
        <v>233</v>
      </c>
      <c r="J31728" s="34">
        <v>220</v>
      </c>
      <c r="K31728" s="34">
        <v>226</v>
      </c>
      <c r="L31728" s="34">
        <v>251</v>
      </c>
      <c r="M31728" s="34">
        <v>148</v>
      </c>
    </row>
    <row r="31729" spans="1:13" x14ac:dyDescent="0.2">
      <c r="A31729" s="34" t="s">
        <v>132623</v>
      </c>
      <c r="B31729" s="34">
        <v>259</v>
      </c>
      <c r="C31729" s="34">
        <v>228</v>
      </c>
      <c r="D31729" s="34">
        <v>223</v>
      </c>
      <c r="E31729" s="34">
        <v>221</v>
      </c>
      <c r="F31729" s="34">
        <v>152</v>
      </c>
      <c r="G31729" s="34">
        <v>204</v>
      </c>
      <c r="H31729" s="34">
        <v>261</v>
      </c>
      <c r="I31729" s="34">
        <v>228</v>
      </c>
      <c r="J31729" s="34">
        <v>233</v>
      </c>
      <c r="K31729" s="34">
        <v>184</v>
      </c>
      <c r="L31729" s="34">
        <v>202</v>
      </c>
      <c r="M31729" s="34">
        <v>156</v>
      </c>
    </row>
    <row r="31730" spans="1:13" x14ac:dyDescent="0.2">
      <c r="A31730" s="34" t="s">
        <v>132624</v>
      </c>
      <c r="B31730" s="34">
        <v>164</v>
      </c>
      <c r="C31730" s="34">
        <v>153</v>
      </c>
      <c r="D31730" s="34">
        <v>186</v>
      </c>
      <c r="E31730" s="34">
        <v>158</v>
      </c>
      <c r="F31730" s="34">
        <v>111</v>
      </c>
      <c r="G31730" s="34">
        <v>143</v>
      </c>
      <c r="H31730" s="34">
        <v>187</v>
      </c>
      <c r="I31730" s="34">
        <v>179</v>
      </c>
      <c r="J31730" s="34">
        <v>155</v>
      </c>
      <c r="K31730" s="34">
        <v>124</v>
      </c>
      <c r="L31730" s="34">
        <v>156</v>
      </c>
      <c r="M31730" s="34">
        <v>137</v>
      </c>
    </row>
    <row r="31731" spans="1:13" x14ac:dyDescent="0.2">
      <c r="A31731" s="34" t="s">
        <v>132625</v>
      </c>
      <c r="B31731" s="34">
        <v>181</v>
      </c>
      <c r="C31731" s="34">
        <v>180</v>
      </c>
      <c r="D31731" s="34">
        <v>168</v>
      </c>
      <c r="E31731" s="34">
        <v>202</v>
      </c>
      <c r="F31731" s="34">
        <v>175</v>
      </c>
      <c r="G31731" s="34">
        <v>189</v>
      </c>
      <c r="H31731" s="34">
        <v>227</v>
      </c>
      <c r="I31731" s="34">
        <v>171</v>
      </c>
      <c r="J31731" s="34">
        <v>194</v>
      </c>
      <c r="K31731" s="34">
        <v>127</v>
      </c>
      <c r="L31731" s="34">
        <v>152</v>
      </c>
      <c r="M31731" s="34">
        <v>118</v>
      </c>
    </row>
    <row r="31732" spans="1:13" x14ac:dyDescent="0.2">
      <c r="A31732" s="34" t="s">
        <v>132626</v>
      </c>
      <c r="B31732" s="34">
        <v>209</v>
      </c>
      <c r="C31732" s="34">
        <v>267</v>
      </c>
      <c r="D31732" s="34">
        <v>282</v>
      </c>
      <c r="E31732" s="34">
        <v>291</v>
      </c>
      <c r="F31732" s="34">
        <v>261</v>
      </c>
      <c r="G31732" s="34">
        <v>287</v>
      </c>
      <c r="H31732" s="34">
        <v>236</v>
      </c>
      <c r="I31732" s="34">
        <v>245</v>
      </c>
      <c r="J31732" s="34">
        <v>301</v>
      </c>
      <c r="K31732" s="34">
        <v>272</v>
      </c>
      <c r="L31732" s="34">
        <v>230</v>
      </c>
      <c r="M31732" s="34">
        <v>215</v>
      </c>
    </row>
    <row r="31733" spans="1:13" x14ac:dyDescent="0.2">
      <c r="A31733" s="34" t="s">
        <v>132627</v>
      </c>
      <c r="B31733" s="34">
        <v>193</v>
      </c>
      <c r="C31733" s="34">
        <v>251</v>
      </c>
      <c r="D31733" s="34">
        <v>264</v>
      </c>
      <c r="E31733" s="34">
        <v>196</v>
      </c>
      <c r="F31733" s="34">
        <v>199</v>
      </c>
      <c r="G31733" s="34">
        <v>180</v>
      </c>
      <c r="H31733" s="34">
        <v>204</v>
      </c>
      <c r="I31733" s="34">
        <v>220</v>
      </c>
      <c r="J31733" s="34">
        <v>186</v>
      </c>
      <c r="K31733" s="34">
        <v>177</v>
      </c>
      <c r="L31733" s="34">
        <v>220</v>
      </c>
      <c r="M31733" s="34">
        <v>123</v>
      </c>
    </row>
    <row r="31734" spans="1:13" x14ac:dyDescent="0.2">
      <c r="A31734" s="34" t="s">
        <v>132628</v>
      </c>
      <c r="B31734" s="34">
        <v>110</v>
      </c>
      <c r="C31734" s="34">
        <v>159</v>
      </c>
      <c r="D31734" s="34">
        <v>167</v>
      </c>
      <c r="E31734" s="34">
        <v>208</v>
      </c>
      <c r="F31734" s="34">
        <v>159</v>
      </c>
      <c r="G31734" s="34">
        <v>159</v>
      </c>
      <c r="H31734" s="34">
        <v>195</v>
      </c>
      <c r="I31734" s="34">
        <v>175</v>
      </c>
      <c r="J31734" s="34">
        <v>163</v>
      </c>
      <c r="K31734" s="34">
        <v>162</v>
      </c>
      <c r="L31734" s="34">
        <v>168</v>
      </c>
      <c r="M31734" s="34">
        <v>149</v>
      </c>
    </row>
    <row r="31735" spans="1:13" x14ac:dyDescent="0.2">
      <c r="A31735" s="34" t="s">
        <v>132629</v>
      </c>
      <c r="B31735" s="34">
        <v>577</v>
      </c>
      <c r="C31735" s="34">
        <v>502</v>
      </c>
      <c r="D31735" s="34">
        <v>680</v>
      </c>
      <c r="E31735" s="34">
        <v>610</v>
      </c>
      <c r="F31735" s="34">
        <v>582</v>
      </c>
      <c r="G31735" s="34">
        <v>579</v>
      </c>
      <c r="H31735" s="34">
        <v>656</v>
      </c>
      <c r="I31735" s="34">
        <v>531</v>
      </c>
      <c r="J31735" s="34">
        <v>683</v>
      </c>
      <c r="K31735" s="34">
        <v>486</v>
      </c>
      <c r="L31735" s="34">
        <v>644</v>
      </c>
      <c r="M31735" s="34">
        <v>432</v>
      </c>
    </row>
    <row r="31736" spans="1:13" x14ac:dyDescent="0.2">
      <c r="A31736" s="34" t="s">
        <v>132630</v>
      </c>
      <c r="B31736" s="34">
        <v>201</v>
      </c>
      <c r="C31736" s="34">
        <v>234</v>
      </c>
      <c r="D31736" s="34">
        <v>267</v>
      </c>
      <c r="E31736" s="34">
        <v>270</v>
      </c>
      <c r="F31736" s="34">
        <v>223</v>
      </c>
      <c r="G31736" s="34">
        <v>233</v>
      </c>
      <c r="H31736" s="34">
        <v>259</v>
      </c>
      <c r="I31736" s="34">
        <v>237</v>
      </c>
      <c r="J31736" s="34">
        <v>240</v>
      </c>
      <c r="K31736" s="34">
        <v>189</v>
      </c>
      <c r="L31736" s="34">
        <v>226</v>
      </c>
      <c r="M31736" s="34">
        <v>167</v>
      </c>
    </row>
    <row r="31737" spans="1:13" x14ac:dyDescent="0.2">
      <c r="A31737" s="34" t="s">
        <v>132631</v>
      </c>
      <c r="B31737" s="34">
        <v>339</v>
      </c>
      <c r="C31737" s="34">
        <v>427</v>
      </c>
      <c r="D31737" s="34">
        <v>477</v>
      </c>
      <c r="E31737" s="34">
        <v>479</v>
      </c>
      <c r="F31737" s="34">
        <v>458</v>
      </c>
      <c r="G31737" s="34">
        <v>402</v>
      </c>
      <c r="H31737" s="34">
        <v>456</v>
      </c>
      <c r="I31737" s="34">
        <v>484</v>
      </c>
      <c r="J31737" s="34">
        <v>477</v>
      </c>
      <c r="K31737" s="34">
        <v>347</v>
      </c>
      <c r="L31737" s="34">
        <v>437</v>
      </c>
      <c r="M31737" s="34">
        <v>327</v>
      </c>
    </row>
    <row r="31738" spans="1:13" x14ac:dyDescent="0.2">
      <c r="A31738" s="34" t="s">
        <v>132632</v>
      </c>
      <c r="B31738" s="34">
        <v>164</v>
      </c>
      <c r="C31738" s="34">
        <v>164</v>
      </c>
      <c r="D31738" s="34">
        <v>153</v>
      </c>
      <c r="E31738" s="34">
        <v>150</v>
      </c>
      <c r="F31738" s="34">
        <v>178</v>
      </c>
      <c r="G31738" s="34">
        <v>161</v>
      </c>
      <c r="H31738" s="34">
        <v>207</v>
      </c>
      <c r="I31738" s="34">
        <v>171</v>
      </c>
      <c r="J31738" s="34">
        <v>172</v>
      </c>
      <c r="K31738" s="34">
        <v>133</v>
      </c>
      <c r="L31738" s="34">
        <v>177</v>
      </c>
      <c r="M31738" s="34">
        <v>130</v>
      </c>
    </row>
    <row r="31739" spans="1:13" x14ac:dyDescent="0.2">
      <c r="A31739" s="34" t="s">
        <v>132633</v>
      </c>
      <c r="B31739" s="34">
        <v>528</v>
      </c>
      <c r="C31739" s="34">
        <v>656</v>
      </c>
      <c r="D31739" s="34">
        <v>691</v>
      </c>
      <c r="E31739" s="34">
        <v>661</v>
      </c>
      <c r="F31739" s="34">
        <v>551</v>
      </c>
      <c r="G31739" s="34">
        <v>515</v>
      </c>
      <c r="H31739" s="34">
        <v>610</v>
      </c>
      <c r="I31739" s="34">
        <v>615</v>
      </c>
      <c r="J31739" s="34">
        <v>626</v>
      </c>
      <c r="K31739" s="34">
        <v>485</v>
      </c>
      <c r="L31739" s="34">
        <v>569</v>
      </c>
      <c r="M31739" s="34">
        <v>465</v>
      </c>
    </row>
    <row r="31740" spans="1:13" x14ac:dyDescent="0.2">
      <c r="A31740" s="34" t="s">
        <v>132634</v>
      </c>
      <c r="B31740" s="34">
        <v>311</v>
      </c>
      <c r="C31740" s="34">
        <v>433</v>
      </c>
      <c r="D31740" s="34">
        <v>395</v>
      </c>
      <c r="E31740" s="34">
        <v>453</v>
      </c>
      <c r="F31740" s="34">
        <v>368</v>
      </c>
      <c r="G31740" s="34">
        <v>378</v>
      </c>
      <c r="H31740" s="34">
        <v>432</v>
      </c>
      <c r="I31740" s="34">
        <v>411</v>
      </c>
      <c r="J31740" s="34">
        <v>420</v>
      </c>
      <c r="K31740" s="34">
        <v>400</v>
      </c>
      <c r="L31740" s="34">
        <v>408</v>
      </c>
      <c r="M31740" s="34">
        <v>289</v>
      </c>
    </row>
    <row r="31741" spans="1:13" x14ac:dyDescent="0.2">
      <c r="A31741" s="34" t="s">
        <v>132635</v>
      </c>
      <c r="B31741" s="34">
        <v>636</v>
      </c>
      <c r="C31741" s="34">
        <v>625</v>
      </c>
      <c r="D31741" s="34">
        <v>544</v>
      </c>
      <c r="E31741" s="34">
        <v>597</v>
      </c>
      <c r="F31741" s="34">
        <v>488</v>
      </c>
      <c r="G31741" s="34">
        <v>625</v>
      </c>
      <c r="H31741" s="34">
        <v>554</v>
      </c>
      <c r="I31741" s="34">
        <v>559</v>
      </c>
      <c r="J31741" s="34">
        <v>574</v>
      </c>
      <c r="K31741" s="34">
        <v>470</v>
      </c>
      <c r="L31741" s="34">
        <v>640</v>
      </c>
      <c r="M31741" s="34">
        <v>427</v>
      </c>
    </row>
    <row r="31742" spans="1:13" x14ac:dyDescent="0.2">
      <c r="A31742" s="34" t="s">
        <v>132636</v>
      </c>
      <c r="B31742" s="34">
        <v>446</v>
      </c>
      <c r="C31742" s="34">
        <v>353</v>
      </c>
      <c r="D31742" s="34">
        <v>475</v>
      </c>
      <c r="E31742" s="34">
        <v>386</v>
      </c>
      <c r="F31742" s="34">
        <v>339</v>
      </c>
      <c r="G31742" s="34">
        <v>351</v>
      </c>
      <c r="H31742" s="34">
        <v>407</v>
      </c>
      <c r="I31742" s="34">
        <v>360</v>
      </c>
      <c r="J31742" s="34">
        <v>387</v>
      </c>
      <c r="K31742" s="34">
        <v>256</v>
      </c>
      <c r="L31742" s="34">
        <v>326</v>
      </c>
      <c r="M31742" s="34">
        <v>279</v>
      </c>
    </row>
    <row r="31743" spans="1:13" x14ac:dyDescent="0.2">
      <c r="A31743" s="34" t="s">
        <v>132637</v>
      </c>
      <c r="B31743" s="34">
        <v>905</v>
      </c>
      <c r="C31743" s="34">
        <v>857</v>
      </c>
      <c r="D31743" s="34">
        <v>908</v>
      </c>
      <c r="E31743" s="34">
        <v>938</v>
      </c>
      <c r="F31743" s="34">
        <v>747</v>
      </c>
      <c r="G31743" s="34">
        <v>785</v>
      </c>
      <c r="H31743" s="34">
        <v>900</v>
      </c>
      <c r="I31743" s="34">
        <v>783</v>
      </c>
      <c r="J31743" s="34">
        <v>790</v>
      </c>
      <c r="K31743" s="34">
        <v>659</v>
      </c>
      <c r="L31743" s="34">
        <v>801</v>
      </c>
      <c r="M31743" s="34">
        <v>646</v>
      </c>
    </row>
    <row r="31744" spans="1:13" x14ac:dyDescent="0.2">
      <c r="A31744" s="34" t="s">
        <v>132638</v>
      </c>
      <c r="B31744" s="34">
        <v>336</v>
      </c>
      <c r="C31744" s="34">
        <v>306</v>
      </c>
      <c r="D31744" s="34">
        <v>338</v>
      </c>
      <c r="E31744" s="34">
        <v>380</v>
      </c>
      <c r="F31744" s="34">
        <v>297</v>
      </c>
      <c r="G31744" s="34">
        <v>325</v>
      </c>
      <c r="H31744" s="34">
        <v>387</v>
      </c>
      <c r="I31744" s="34">
        <v>394</v>
      </c>
      <c r="J31744" s="34">
        <v>386</v>
      </c>
      <c r="K31744" s="34">
        <v>295</v>
      </c>
      <c r="L31744" s="34">
        <v>349</v>
      </c>
      <c r="M31744" s="34">
        <v>286</v>
      </c>
    </row>
    <row r="31745" spans="1:13" x14ac:dyDescent="0.2">
      <c r="A31745" s="34" t="s">
        <v>132639</v>
      </c>
      <c r="B31745" s="34">
        <v>742</v>
      </c>
      <c r="C31745" s="34">
        <v>812</v>
      </c>
      <c r="D31745" s="34">
        <v>708</v>
      </c>
      <c r="E31745" s="34">
        <v>793</v>
      </c>
      <c r="F31745" s="34">
        <v>598</v>
      </c>
      <c r="G31745" s="34">
        <v>751</v>
      </c>
      <c r="H31745" s="34">
        <v>804</v>
      </c>
      <c r="I31745" s="34">
        <v>737</v>
      </c>
      <c r="J31745" s="34">
        <v>675</v>
      </c>
      <c r="K31745" s="34">
        <v>662</v>
      </c>
      <c r="L31745" s="34">
        <v>639</v>
      </c>
      <c r="M31745" s="34">
        <v>584</v>
      </c>
    </row>
    <row r="31746" spans="1:13" x14ac:dyDescent="0.2">
      <c r="A31746" s="34" t="s">
        <v>132640</v>
      </c>
      <c r="B31746" s="34">
        <v>442</v>
      </c>
      <c r="C31746" s="34">
        <v>427</v>
      </c>
      <c r="D31746" s="34">
        <v>446</v>
      </c>
      <c r="E31746" s="34">
        <v>521</v>
      </c>
      <c r="F31746" s="34">
        <v>404</v>
      </c>
      <c r="G31746" s="34">
        <v>365</v>
      </c>
      <c r="H31746" s="34">
        <v>467</v>
      </c>
      <c r="I31746" s="34">
        <v>435</v>
      </c>
      <c r="J31746" s="34">
        <v>425</v>
      </c>
      <c r="K31746" s="34">
        <v>369</v>
      </c>
      <c r="L31746" s="34">
        <v>453</v>
      </c>
      <c r="M31746" s="34">
        <v>338</v>
      </c>
    </row>
    <row r="31747" spans="1:13" x14ac:dyDescent="0.2">
      <c r="A31747" s="34" t="s">
        <v>132641</v>
      </c>
      <c r="B31747" s="34">
        <v>442</v>
      </c>
      <c r="C31747" s="34">
        <v>494</v>
      </c>
      <c r="D31747" s="34">
        <v>419</v>
      </c>
      <c r="E31747" s="34">
        <v>491</v>
      </c>
      <c r="F31747" s="34">
        <v>477</v>
      </c>
      <c r="G31747" s="34">
        <v>434</v>
      </c>
      <c r="H31747" s="34">
        <v>555</v>
      </c>
      <c r="I31747" s="34">
        <v>471</v>
      </c>
      <c r="J31747" s="34">
        <v>503</v>
      </c>
      <c r="K31747" s="34">
        <v>382</v>
      </c>
      <c r="L31747" s="34">
        <v>496</v>
      </c>
      <c r="M31747" s="34">
        <v>325</v>
      </c>
    </row>
    <row r="31748" spans="1:13" x14ac:dyDescent="0.2">
      <c r="A31748" s="34" t="s">
        <v>132642</v>
      </c>
      <c r="B31748" s="34">
        <v>262</v>
      </c>
      <c r="C31748" s="34">
        <v>339</v>
      </c>
      <c r="D31748" s="34">
        <v>248</v>
      </c>
      <c r="E31748" s="34">
        <v>400</v>
      </c>
      <c r="F31748" s="34">
        <v>268</v>
      </c>
      <c r="G31748" s="34">
        <v>332</v>
      </c>
      <c r="H31748" s="34">
        <v>307</v>
      </c>
      <c r="I31748" s="34">
        <v>348</v>
      </c>
      <c r="J31748" s="34">
        <v>284</v>
      </c>
      <c r="K31748" s="34">
        <v>296</v>
      </c>
      <c r="L31748" s="34">
        <v>264</v>
      </c>
      <c r="M31748" s="34">
        <v>273</v>
      </c>
    </row>
    <row r="31749" spans="1:13" x14ac:dyDescent="0.2">
      <c r="A31749" s="34" t="s">
        <v>132643</v>
      </c>
      <c r="B31749" s="34">
        <v>436</v>
      </c>
      <c r="C31749" s="34">
        <v>435</v>
      </c>
      <c r="D31749" s="34">
        <v>418</v>
      </c>
      <c r="E31749" s="34">
        <v>507</v>
      </c>
      <c r="F31749" s="34">
        <v>385</v>
      </c>
      <c r="G31749" s="34">
        <v>398</v>
      </c>
      <c r="H31749" s="34">
        <v>460</v>
      </c>
      <c r="I31749" s="34">
        <v>487</v>
      </c>
      <c r="J31749" s="34">
        <v>502</v>
      </c>
      <c r="K31749" s="34">
        <v>363</v>
      </c>
      <c r="L31749" s="34">
        <v>417</v>
      </c>
      <c r="M31749" s="34">
        <v>328</v>
      </c>
    </row>
    <row r="31750" spans="1:13" x14ac:dyDescent="0.2">
      <c r="A31750" s="34" t="s">
        <v>132644</v>
      </c>
      <c r="B31750" s="34">
        <v>347</v>
      </c>
      <c r="C31750" s="34">
        <v>406</v>
      </c>
      <c r="D31750" s="34">
        <v>385</v>
      </c>
      <c r="E31750" s="34">
        <v>461</v>
      </c>
      <c r="F31750" s="34">
        <v>387</v>
      </c>
      <c r="G31750" s="34">
        <v>385</v>
      </c>
      <c r="H31750" s="34">
        <v>384</v>
      </c>
      <c r="I31750" s="34">
        <v>399</v>
      </c>
      <c r="J31750" s="34">
        <v>370</v>
      </c>
      <c r="K31750" s="34">
        <v>277</v>
      </c>
      <c r="L31750" s="34">
        <v>338</v>
      </c>
      <c r="M31750" s="34">
        <v>307</v>
      </c>
    </row>
    <row r="31751" spans="1:13" x14ac:dyDescent="0.2">
      <c r="A31751" s="34" t="s">
        <v>132645</v>
      </c>
      <c r="B31751" s="34">
        <v>507</v>
      </c>
      <c r="C31751" s="34">
        <v>442</v>
      </c>
      <c r="D31751" s="34">
        <v>583</v>
      </c>
      <c r="E31751" s="34">
        <v>553</v>
      </c>
      <c r="F31751" s="34">
        <v>443</v>
      </c>
      <c r="G31751" s="34">
        <v>474</v>
      </c>
      <c r="H31751" s="34">
        <v>630</v>
      </c>
      <c r="I31751" s="34">
        <v>485</v>
      </c>
      <c r="J31751" s="34">
        <v>517</v>
      </c>
      <c r="K31751" s="34">
        <v>378</v>
      </c>
      <c r="L31751" s="34">
        <v>480</v>
      </c>
      <c r="M31751" s="34">
        <v>457</v>
      </c>
    </row>
    <row r="31752" spans="1:13" x14ac:dyDescent="0.2">
      <c r="A31752" s="34" t="s">
        <v>132646</v>
      </c>
      <c r="B31752" s="34">
        <v>275</v>
      </c>
      <c r="C31752" s="34">
        <v>357</v>
      </c>
      <c r="D31752" s="34">
        <v>296</v>
      </c>
      <c r="E31752" s="34">
        <v>432</v>
      </c>
      <c r="F31752" s="34">
        <v>287</v>
      </c>
      <c r="G31752" s="34">
        <v>333</v>
      </c>
      <c r="H31752" s="34">
        <v>290</v>
      </c>
      <c r="I31752" s="34">
        <v>433</v>
      </c>
      <c r="J31752" s="34">
        <v>326</v>
      </c>
      <c r="K31752" s="34">
        <v>310</v>
      </c>
      <c r="L31752" s="34">
        <v>288</v>
      </c>
      <c r="M31752" s="34">
        <v>312</v>
      </c>
    </row>
    <row r="31753" spans="1:13" x14ac:dyDescent="0.2">
      <c r="A31753" s="34" t="s">
        <v>132647</v>
      </c>
      <c r="B31753" s="34">
        <v>292</v>
      </c>
      <c r="C31753" s="34">
        <v>266</v>
      </c>
      <c r="D31753" s="34">
        <v>214</v>
      </c>
      <c r="E31753" s="34">
        <v>320</v>
      </c>
      <c r="F31753" s="34">
        <v>223</v>
      </c>
      <c r="G31753" s="34">
        <v>204</v>
      </c>
      <c r="H31753" s="34">
        <v>255</v>
      </c>
      <c r="I31753" s="34">
        <v>264</v>
      </c>
      <c r="J31753" s="34">
        <v>251</v>
      </c>
      <c r="K31753" s="34">
        <v>195</v>
      </c>
      <c r="L31753" s="34">
        <v>217</v>
      </c>
      <c r="M31753" s="34">
        <v>189</v>
      </c>
    </row>
    <row r="31754" spans="1:13" x14ac:dyDescent="0.2">
      <c r="A31754" s="34" t="s">
        <v>132648</v>
      </c>
      <c r="B31754" s="34">
        <v>263</v>
      </c>
      <c r="C31754" s="34">
        <v>298</v>
      </c>
      <c r="D31754" s="34">
        <v>250</v>
      </c>
      <c r="E31754" s="34">
        <v>262</v>
      </c>
      <c r="F31754" s="34">
        <v>219</v>
      </c>
      <c r="G31754" s="34">
        <v>241</v>
      </c>
      <c r="H31754" s="34">
        <v>260</v>
      </c>
      <c r="I31754" s="34">
        <v>211</v>
      </c>
      <c r="J31754" s="34">
        <v>289</v>
      </c>
      <c r="K31754" s="34">
        <v>193</v>
      </c>
      <c r="L31754" s="34">
        <v>268</v>
      </c>
      <c r="M31754" s="34">
        <v>213</v>
      </c>
    </row>
    <row r="31755" spans="1:13" x14ac:dyDescent="0.2">
      <c r="A31755" s="34" t="s">
        <v>132649</v>
      </c>
      <c r="B31755" s="34">
        <v>209</v>
      </c>
      <c r="C31755" s="34">
        <v>325</v>
      </c>
      <c r="D31755" s="34">
        <v>239</v>
      </c>
      <c r="E31755" s="34">
        <v>318</v>
      </c>
      <c r="F31755" s="34">
        <v>311</v>
      </c>
      <c r="G31755" s="34">
        <v>284</v>
      </c>
      <c r="H31755" s="34">
        <v>308</v>
      </c>
      <c r="I31755" s="34">
        <v>287</v>
      </c>
      <c r="J31755" s="34">
        <v>286</v>
      </c>
      <c r="K31755" s="34">
        <v>261</v>
      </c>
      <c r="L31755" s="34">
        <v>254</v>
      </c>
      <c r="M31755" s="34">
        <v>192</v>
      </c>
    </row>
    <row r="31756" spans="1:13" x14ac:dyDescent="0.2">
      <c r="A31756" s="34" t="s">
        <v>132650</v>
      </c>
      <c r="B31756" s="34">
        <v>238</v>
      </c>
      <c r="C31756" s="34">
        <v>197</v>
      </c>
      <c r="D31756" s="34">
        <v>278</v>
      </c>
      <c r="E31756" s="34">
        <v>254</v>
      </c>
      <c r="F31756" s="34">
        <v>209</v>
      </c>
      <c r="G31756" s="34">
        <v>214</v>
      </c>
      <c r="H31756" s="34">
        <v>293</v>
      </c>
      <c r="I31756" s="34">
        <v>221</v>
      </c>
      <c r="J31756" s="34">
        <v>260</v>
      </c>
      <c r="K31756" s="34">
        <v>166</v>
      </c>
      <c r="L31756" s="34">
        <v>263</v>
      </c>
      <c r="M31756" s="34">
        <v>188</v>
      </c>
    </row>
    <row r="31757" spans="1:13" x14ac:dyDescent="0.2">
      <c r="A31757" s="34" t="s">
        <v>132651</v>
      </c>
      <c r="B31757" s="34">
        <v>486</v>
      </c>
      <c r="C31757" s="34">
        <v>497</v>
      </c>
      <c r="D31757" s="34">
        <v>543</v>
      </c>
      <c r="E31757" s="34">
        <v>548</v>
      </c>
      <c r="F31757" s="34">
        <v>496</v>
      </c>
      <c r="G31757" s="34">
        <v>491</v>
      </c>
      <c r="H31757" s="34">
        <v>661</v>
      </c>
      <c r="I31757" s="34">
        <v>522</v>
      </c>
      <c r="J31757" s="34">
        <v>537</v>
      </c>
      <c r="K31757" s="34">
        <v>434</v>
      </c>
      <c r="L31757" s="34">
        <v>572</v>
      </c>
      <c r="M31757" s="34">
        <v>371</v>
      </c>
    </row>
    <row r="31758" spans="1:13" x14ac:dyDescent="0.2">
      <c r="A31758" s="34" t="s">
        <v>132652</v>
      </c>
      <c r="B31758" s="34">
        <v>382</v>
      </c>
      <c r="C31758" s="34">
        <v>349</v>
      </c>
      <c r="D31758" s="34">
        <v>424</v>
      </c>
      <c r="E31758" s="34">
        <v>412</v>
      </c>
      <c r="F31758" s="34">
        <v>385</v>
      </c>
      <c r="G31758" s="34">
        <v>382</v>
      </c>
      <c r="H31758" s="34">
        <v>481</v>
      </c>
      <c r="I31758" s="34">
        <v>447</v>
      </c>
      <c r="J31758" s="34">
        <v>452</v>
      </c>
      <c r="K31758" s="34">
        <v>324</v>
      </c>
      <c r="L31758" s="34">
        <v>439</v>
      </c>
      <c r="M31758" s="34">
        <v>339</v>
      </c>
    </row>
    <row r="31759" spans="1:13" x14ac:dyDescent="0.2">
      <c r="A31759" s="34" t="s">
        <v>132653</v>
      </c>
      <c r="B31759" s="34">
        <v>299</v>
      </c>
      <c r="C31759" s="34">
        <v>353</v>
      </c>
      <c r="D31759" s="34">
        <v>279</v>
      </c>
      <c r="E31759" s="34">
        <v>345</v>
      </c>
      <c r="F31759" s="34">
        <v>291</v>
      </c>
      <c r="G31759" s="34">
        <v>308</v>
      </c>
      <c r="H31759" s="34">
        <v>345</v>
      </c>
      <c r="I31759" s="34">
        <v>317</v>
      </c>
      <c r="J31759" s="34">
        <v>310</v>
      </c>
      <c r="K31759" s="34">
        <v>309</v>
      </c>
      <c r="L31759" s="34">
        <v>288</v>
      </c>
      <c r="M31759" s="34">
        <v>280</v>
      </c>
    </row>
    <row r="31760" spans="1:13" x14ac:dyDescent="0.2">
      <c r="A31760" s="34" t="s">
        <v>132654</v>
      </c>
      <c r="B31760" s="34">
        <v>507</v>
      </c>
      <c r="C31760" s="34">
        <v>422</v>
      </c>
      <c r="D31760" s="34">
        <v>454</v>
      </c>
      <c r="E31760" s="34">
        <v>442</v>
      </c>
      <c r="F31760" s="34">
        <v>361</v>
      </c>
      <c r="G31760" s="34">
        <v>436</v>
      </c>
      <c r="H31760" s="34">
        <v>543</v>
      </c>
      <c r="I31760" s="34">
        <v>430</v>
      </c>
      <c r="J31760" s="34">
        <v>451</v>
      </c>
      <c r="K31760" s="34">
        <v>330</v>
      </c>
      <c r="L31760" s="34">
        <v>466</v>
      </c>
      <c r="M31760" s="34">
        <v>328</v>
      </c>
    </row>
    <row r="31761" spans="1:13" x14ac:dyDescent="0.2">
      <c r="A31761" s="34" t="s">
        <v>132655</v>
      </c>
      <c r="B31761" s="34">
        <v>391</v>
      </c>
      <c r="C31761" s="34">
        <v>437</v>
      </c>
      <c r="D31761" s="34">
        <v>464</v>
      </c>
      <c r="E31761" s="34">
        <v>482</v>
      </c>
      <c r="F31761" s="34">
        <v>482</v>
      </c>
      <c r="G31761" s="34">
        <v>441</v>
      </c>
      <c r="H31761" s="34">
        <v>508</v>
      </c>
      <c r="I31761" s="34">
        <v>485</v>
      </c>
      <c r="J31761" s="34">
        <v>493</v>
      </c>
      <c r="K31761" s="34">
        <v>358</v>
      </c>
      <c r="L31761" s="34">
        <v>416</v>
      </c>
      <c r="M31761" s="34">
        <v>404</v>
      </c>
    </row>
    <row r="31762" spans="1:13" x14ac:dyDescent="0.2">
      <c r="A31762" s="34" t="s">
        <v>132656</v>
      </c>
      <c r="B31762" s="34">
        <v>350</v>
      </c>
      <c r="C31762" s="34">
        <v>335</v>
      </c>
      <c r="D31762" s="34">
        <v>446</v>
      </c>
      <c r="E31762" s="34">
        <v>376</v>
      </c>
      <c r="F31762" s="34">
        <v>309</v>
      </c>
      <c r="G31762" s="34">
        <v>317</v>
      </c>
      <c r="H31762" s="34">
        <v>392</v>
      </c>
      <c r="I31762" s="34">
        <v>338</v>
      </c>
      <c r="J31762" s="34">
        <v>417</v>
      </c>
      <c r="K31762" s="34">
        <v>291</v>
      </c>
      <c r="L31762" s="34">
        <v>389</v>
      </c>
      <c r="M31762" s="34">
        <v>259</v>
      </c>
    </row>
    <row r="31763" spans="1:13" x14ac:dyDescent="0.2">
      <c r="A31763" s="34" t="s">
        <v>132657</v>
      </c>
      <c r="B31763" s="34">
        <v>422</v>
      </c>
      <c r="C31763" s="34">
        <v>362</v>
      </c>
      <c r="D31763" s="34">
        <v>358</v>
      </c>
      <c r="E31763" s="34">
        <v>423</v>
      </c>
      <c r="F31763" s="34">
        <v>349</v>
      </c>
      <c r="G31763" s="34">
        <v>343</v>
      </c>
      <c r="H31763" s="34">
        <v>408</v>
      </c>
      <c r="I31763" s="34">
        <v>389</v>
      </c>
      <c r="J31763" s="34">
        <v>446</v>
      </c>
      <c r="K31763" s="34">
        <v>305</v>
      </c>
      <c r="L31763" s="34">
        <v>298</v>
      </c>
      <c r="M31763" s="34">
        <v>344</v>
      </c>
    </row>
    <row r="31764" spans="1:13" x14ac:dyDescent="0.2">
      <c r="A31764" s="34" t="s">
        <v>132658</v>
      </c>
      <c r="B31764" s="34">
        <v>353</v>
      </c>
      <c r="C31764" s="34">
        <v>301</v>
      </c>
      <c r="D31764" s="34">
        <v>334</v>
      </c>
      <c r="E31764" s="34">
        <v>291</v>
      </c>
      <c r="F31764" s="34">
        <v>274</v>
      </c>
      <c r="G31764" s="34">
        <v>301</v>
      </c>
      <c r="H31764" s="34">
        <v>314</v>
      </c>
      <c r="I31764" s="34">
        <v>333</v>
      </c>
      <c r="J31764" s="34">
        <v>335</v>
      </c>
      <c r="K31764" s="34">
        <v>264</v>
      </c>
      <c r="L31764" s="34">
        <v>353</v>
      </c>
      <c r="M31764" s="34">
        <v>214</v>
      </c>
    </row>
    <row r="31765" spans="1:13" x14ac:dyDescent="0.2">
      <c r="A31765" s="34" t="s">
        <v>132659</v>
      </c>
      <c r="B31765" s="34">
        <v>356</v>
      </c>
      <c r="C31765" s="34">
        <v>464</v>
      </c>
      <c r="D31765" s="34">
        <v>474</v>
      </c>
      <c r="E31765" s="34">
        <v>534</v>
      </c>
      <c r="F31765" s="34">
        <v>438</v>
      </c>
      <c r="G31765" s="34">
        <v>484</v>
      </c>
      <c r="H31765" s="34">
        <v>486</v>
      </c>
      <c r="I31765" s="34">
        <v>413</v>
      </c>
      <c r="J31765" s="34">
        <v>480</v>
      </c>
      <c r="K31765" s="34">
        <v>355</v>
      </c>
      <c r="L31765" s="34">
        <v>443</v>
      </c>
      <c r="M31765" s="34">
        <v>326</v>
      </c>
    </row>
    <row r="31766" spans="1:13" x14ac:dyDescent="0.2">
      <c r="A31766" s="34" t="s">
        <v>132660</v>
      </c>
      <c r="B31766" s="34">
        <v>697</v>
      </c>
      <c r="C31766" s="34">
        <v>624</v>
      </c>
      <c r="D31766" s="34">
        <v>766</v>
      </c>
      <c r="E31766" s="34">
        <v>611</v>
      </c>
      <c r="F31766" s="34">
        <v>675</v>
      </c>
      <c r="G31766" s="34">
        <v>619</v>
      </c>
      <c r="H31766" s="34">
        <v>786</v>
      </c>
      <c r="I31766" s="34">
        <v>612</v>
      </c>
      <c r="J31766" s="34">
        <v>694</v>
      </c>
      <c r="K31766" s="34">
        <v>503</v>
      </c>
      <c r="L31766" s="34">
        <v>669</v>
      </c>
      <c r="M31766" s="34">
        <v>527</v>
      </c>
    </row>
    <row r="31767" spans="1:13" x14ac:dyDescent="0.2">
      <c r="A31767" s="34" t="s">
        <v>132661</v>
      </c>
      <c r="B31767" s="34">
        <v>688</v>
      </c>
      <c r="C31767" s="34">
        <v>582</v>
      </c>
      <c r="D31767" s="34">
        <v>700</v>
      </c>
      <c r="E31767" s="34">
        <v>595</v>
      </c>
      <c r="F31767" s="34">
        <v>592</v>
      </c>
      <c r="G31767" s="34">
        <v>535</v>
      </c>
      <c r="H31767" s="34">
        <v>772</v>
      </c>
      <c r="I31767" s="34">
        <v>576</v>
      </c>
      <c r="J31767" s="34">
        <v>590</v>
      </c>
      <c r="K31767" s="34">
        <v>457</v>
      </c>
      <c r="L31767" s="34">
        <v>597</v>
      </c>
      <c r="M31767" s="34">
        <v>431</v>
      </c>
    </row>
    <row r="31768" spans="1:13" x14ac:dyDescent="0.2">
      <c r="A31768" s="34" t="s">
        <v>132662</v>
      </c>
      <c r="B31768" s="34">
        <v>562</v>
      </c>
      <c r="C31768" s="34">
        <v>587</v>
      </c>
      <c r="D31768" s="34">
        <v>545</v>
      </c>
      <c r="E31768" s="34">
        <v>606</v>
      </c>
      <c r="F31768" s="34">
        <v>566</v>
      </c>
      <c r="G31768" s="34">
        <v>445</v>
      </c>
      <c r="H31768" s="34">
        <v>634</v>
      </c>
      <c r="I31768" s="34">
        <v>500</v>
      </c>
      <c r="J31768" s="34">
        <v>620</v>
      </c>
      <c r="K31768" s="34">
        <v>418</v>
      </c>
      <c r="L31768" s="34">
        <v>578</v>
      </c>
      <c r="M31768" s="34">
        <v>400</v>
      </c>
    </row>
    <row r="31769" spans="1:13" x14ac:dyDescent="0.2">
      <c r="A31769" s="34" t="s">
        <v>132663</v>
      </c>
      <c r="B31769" s="34">
        <v>762</v>
      </c>
      <c r="C31769" s="34">
        <v>800</v>
      </c>
      <c r="D31769" s="34">
        <v>966</v>
      </c>
      <c r="E31769" s="34">
        <v>903</v>
      </c>
      <c r="F31769" s="34">
        <v>860</v>
      </c>
      <c r="G31769" s="34">
        <v>791</v>
      </c>
      <c r="H31769" s="34">
        <v>1030</v>
      </c>
      <c r="I31769" s="34">
        <v>846</v>
      </c>
      <c r="J31769" s="34">
        <v>956</v>
      </c>
      <c r="K31769" s="34">
        <v>751</v>
      </c>
      <c r="L31769" s="34">
        <v>1012</v>
      </c>
      <c r="M31769" s="34">
        <v>637</v>
      </c>
    </row>
    <row r="31770" spans="1:13" x14ac:dyDescent="0.2">
      <c r="A31770" s="34" t="s">
        <v>132664</v>
      </c>
      <c r="B31770" s="34">
        <v>928</v>
      </c>
      <c r="C31770" s="34">
        <v>897</v>
      </c>
      <c r="D31770" s="34">
        <v>1079</v>
      </c>
      <c r="E31770" s="34">
        <v>1017</v>
      </c>
      <c r="F31770" s="34">
        <v>965</v>
      </c>
      <c r="G31770" s="34">
        <v>836</v>
      </c>
      <c r="H31770" s="34">
        <v>982</v>
      </c>
      <c r="I31770" s="34">
        <v>950</v>
      </c>
      <c r="J31770" s="34">
        <v>1101</v>
      </c>
      <c r="K31770" s="34">
        <v>750</v>
      </c>
      <c r="L31770" s="34">
        <v>1012</v>
      </c>
      <c r="M31770" s="34">
        <v>732</v>
      </c>
    </row>
    <row r="31771" spans="1:13" x14ac:dyDescent="0.2">
      <c r="A31771" s="34" t="s">
        <v>132665</v>
      </c>
      <c r="B31771" s="34">
        <v>241</v>
      </c>
      <c r="C31771" s="34">
        <v>355</v>
      </c>
      <c r="D31771" s="34">
        <v>312</v>
      </c>
      <c r="E31771" s="34">
        <v>284</v>
      </c>
      <c r="F31771" s="34">
        <v>299</v>
      </c>
      <c r="G31771" s="34">
        <v>309</v>
      </c>
      <c r="H31771" s="34">
        <v>279</v>
      </c>
      <c r="I31771" s="34">
        <v>259</v>
      </c>
      <c r="J31771" s="34">
        <v>297</v>
      </c>
      <c r="K31771" s="34">
        <v>233</v>
      </c>
      <c r="L31771" s="34">
        <v>299</v>
      </c>
      <c r="M31771" s="34">
        <v>199</v>
      </c>
    </row>
    <row r="31772" spans="1:13" x14ac:dyDescent="0.2">
      <c r="A31772" s="34" t="s">
        <v>132666</v>
      </c>
      <c r="B31772" s="34">
        <v>381</v>
      </c>
      <c r="C31772" s="34">
        <v>426</v>
      </c>
      <c r="D31772" s="34">
        <v>440</v>
      </c>
      <c r="E31772" s="34">
        <v>522</v>
      </c>
      <c r="F31772" s="34">
        <v>428</v>
      </c>
      <c r="G31772" s="34">
        <v>452</v>
      </c>
      <c r="H31772" s="34">
        <v>476</v>
      </c>
      <c r="I31772" s="34">
        <v>417</v>
      </c>
      <c r="J31772" s="34">
        <v>457</v>
      </c>
      <c r="K31772" s="34">
        <v>385</v>
      </c>
      <c r="L31772" s="34">
        <v>512</v>
      </c>
      <c r="M31772" s="34">
        <v>319</v>
      </c>
    </row>
    <row r="31773" spans="1:13" x14ac:dyDescent="0.2">
      <c r="A31773" s="34" t="s">
        <v>132667</v>
      </c>
      <c r="B31773" s="34">
        <v>435</v>
      </c>
      <c r="C31773" s="34">
        <v>505</v>
      </c>
      <c r="D31773" s="34">
        <v>523</v>
      </c>
      <c r="E31773" s="34">
        <v>551</v>
      </c>
      <c r="F31773" s="34">
        <v>520</v>
      </c>
      <c r="G31773" s="34">
        <v>446</v>
      </c>
      <c r="H31773" s="34">
        <v>614</v>
      </c>
      <c r="I31773" s="34">
        <v>508</v>
      </c>
      <c r="J31773" s="34">
        <v>493</v>
      </c>
      <c r="K31773" s="34">
        <v>368</v>
      </c>
      <c r="L31773" s="34">
        <v>539</v>
      </c>
      <c r="M31773" s="34">
        <v>406</v>
      </c>
    </row>
    <row r="31774" spans="1:13" x14ac:dyDescent="0.2">
      <c r="A31774" s="34" t="s">
        <v>132668</v>
      </c>
      <c r="B31774" s="34">
        <v>541</v>
      </c>
      <c r="C31774" s="34">
        <v>508</v>
      </c>
      <c r="D31774" s="34">
        <v>667</v>
      </c>
      <c r="E31774" s="34">
        <v>569</v>
      </c>
      <c r="F31774" s="34">
        <v>488</v>
      </c>
      <c r="G31774" s="34">
        <v>466</v>
      </c>
      <c r="H31774" s="34">
        <v>663</v>
      </c>
      <c r="I31774" s="34">
        <v>515</v>
      </c>
      <c r="J31774" s="34">
        <v>568</v>
      </c>
      <c r="K31774" s="34">
        <v>488</v>
      </c>
      <c r="L31774" s="34">
        <v>613</v>
      </c>
      <c r="M31774" s="34">
        <v>476</v>
      </c>
    </row>
    <row r="31775" spans="1:13" x14ac:dyDescent="0.2">
      <c r="A31775" s="34" t="s">
        <v>132669</v>
      </c>
      <c r="B31775" s="34">
        <v>855</v>
      </c>
      <c r="C31775" s="34">
        <v>643</v>
      </c>
      <c r="D31775" s="34">
        <v>834</v>
      </c>
      <c r="E31775" s="34">
        <v>813</v>
      </c>
      <c r="F31775" s="34">
        <v>752</v>
      </c>
      <c r="G31775" s="34">
        <v>765</v>
      </c>
      <c r="H31775" s="34">
        <v>805</v>
      </c>
      <c r="I31775" s="34">
        <v>687</v>
      </c>
      <c r="J31775" s="34">
        <v>825</v>
      </c>
      <c r="K31775" s="34">
        <v>594</v>
      </c>
      <c r="L31775" s="34">
        <v>818</v>
      </c>
      <c r="M31775" s="34">
        <v>570</v>
      </c>
    </row>
    <row r="31776" spans="1:13" x14ac:dyDescent="0.2">
      <c r="A31776" s="34" t="s">
        <v>132670</v>
      </c>
      <c r="B31776" s="34">
        <v>301</v>
      </c>
      <c r="C31776" s="34">
        <v>250</v>
      </c>
      <c r="D31776" s="34">
        <v>321</v>
      </c>
      <c r="E31776" s="34">
        <v>388</v>
      </c>
      <c r="F31776" s="34">
        <v>297</v>
      </c>
      <c r="G31776" s="34">
        <v>306</v>
      </c>
      <c r="H31776" s="34">
        <v>382</v>
      </c>
      <c r="I31776" s="34">
        <v>285</v>
      </c>
      <c r="J31776" s="34">
        <v>318</v>
      </c>
      <c r="K31776" s="34">
        <v>204</v>
      </c>
      <c r="L31776" s="34">
        <v>302</v>
      </c>
      <c r="M31776" s="34">
        <v>226</v>
      </c>
    </row>
    <row r="31777" spans="1:13" x14ac:dyDescent="0.2">
      <c r="A31777" s="34" t="s">
        <v>132671</v>
      </c>
      <c r="B31777" s="34">
        <v>348</v>
      </c>
      <c r="C31777" s="34">
        <v>392</v>
      </c>
      <c r="D31777" s="34">
        <v>408</v>
      </c>
      <c r="E31777" s="34">
        <v>383</v>
      </c>
      <c r="F31777" s="34">
        <v>370</v>
      </c>
      <c r="G31777" s="34">
        <v>332</v>
      </c>
      <c r="H31777" s="34">
        <v>409</v>
      </c>
      <c r="I31777" s="34">
        <v>376</v>
      </c>
      <c r="J31777" s="34">
        <v>384</v>
      </c>
      <c r="K31777" s="34">
        <v>303</v>
      </c>
      <c r="L31777" s="34">
        <v>422</v>
      </c>
      <c r="M31777" s="34">
        <v>298</v>
      </c>
    </row>
    <row r="31778" spans="1:13" x14ac:dyDescent="0.2">
      <c r="A31778" s="34" t="s">
        <v>132672</v>
      </c>
      <c r="B31778" s="34">
        <v>498</v>
      </c>
      <c r="C31778" s="34">
        <v>443</v>
      </c>
      <c r="D31778" s="34">
        <v>438</v>
      </c>
      <c r="E31778" s="34">
        <v>581</v>
      </c>
      <c r="F31778" s="34">
        <v>459</v>
      </c>
      <c r="G31778" s="34">
        <v>415</v>
      </c>
      <c r="H31778" s="34">
        <v>655</v>
      </c>
      <c r="I31778" s="34">
        <v>446</v>
      </c>
      <c r="J31778" s="34">
        <v>610</v>
      </c>
      <c r="K31778" s="34">
        <v>388</v>
      </c>
      <c r="L31778" s="34">
        <v>542</v>
      </c>
      <c r="M31778" s="34">
        <v>317</v>
      </c>
    </row>
    <row r="31779" spans="1:13" x14ac:dyDescent="0.2">
      <c r="A31779" s="34" t="s">
        <v>132673</v>
      </c>
      <c r="B31779" s="34">
        <v>459</v>
      </c>
      <c r="C31779" s="34">
        <v>379</v>
      </c>
      <c r="D31779" s="34">
        <v>435</v>
      </c>
      <c r="E31779" s="34">
        <v>445</v>
      </c>
      <c r="F31779" s="34">
        <v>356</v>
      </c>
      <c r="G31779" s="34">
        <v>407</v>
      </c>
      <c r="H31779" s="34">
        <v>413</v>
      </c>
      <c r="I31779" s="34">
        <v>446</v>
      </c>
      <c r="J31779" s="34">
        <v>436</v>
      </c>
      <c r="K31779" s="34">
        <v>315</v>
      </c>
      <c r="L31779" s="34">
        <v>414</v>
      </c>
      <c r="M31779" s="34">
        <v>324</v>
      </c>
    </row>
    <row r="31780" spans="1:13" x14ac:dyDescent="0.2">
      <c r="A31780" s="34" t="s">
        <v>132674</v>
      </c>
      <c r="B31780" s="34">
        <v>345</v>
      </c>
      <c r="C31780" s="34">
        <v>374</v>
      </c>
      <c r="D31780" s="34">
        <v>374</v>
      </c>
      <c r="E31780" s="34">
        <v>366</v>
      </c>
      <c r="F31780" s="34">
        <v>307</v>
      </c>
      <c r="G31780" s="34">
        <v>363</v>
      </c>
      <c r="H31780" s="34">
        <v>340</v>
      </c>
      <c r="I31780" s="34">
        <v>428</v>
      </c>
      <c r="J31780" s="34">
        <v>356</v>
      </c>
      <c r="K31780" s="34">
        <v>255</v>
      </c>
      <c r="L31780" s="34">
        <v>332</v>
      </c>
      <c r="M31780" s="34">
        <v>258</v>
      </c>
    </row>
    <row r="31781" spans="1:13" x14ac:dyDescent="0.2">
      <c r="A31781" s="34" t="s">
        <v>132675</v>
      </c>
      <c r="B31781" s="34">
        <v>371</v>
      </c>
      <c r="C31781" s="34">
        <v>410</v>
      </c>
      <c r="D31781" s="34">
        <v>401</v>
      </c>
      <c r="E31781" s="34">
        <v>493</v>
      </c>
      <c r="F31781" s="34">
        <v>359</v>
      </c>
      <c r="G31781" s="34">
        <v>379</v>
      </c>
      <c r="H31781" s="34">
        <v>408</v>
      </c>
      <c r="I31781" s="34">
        <v>445</v>
      </c>
      <c r="J31781" s="34">
        <v>381</v>
      </c>
      <c r="K31781" s="34">
        <v>297</v>
      </c>
      <c r="L31781" s="34">
        <v>395</v>
      </c>
      <c r="M31781" s="34">
        <v>345</v>
      </c>
    </row>
    <row r="31782" spans="1:13" x14ac:dyDescent="0.2">
      <c r="A31782" s="34" t="s">
        <v>132676</v>
      </c>
      <c r="B31782" s="34">
        <v>437</v>
      </c>
      <c r="C31782" s="34">
        <v>375</v>
      </c>
      <c r="D31782" s="34">
        <v>431</v>
      </c>
      <c r="E31782" s="34">
        <v>369</v>
      </c>
      <c r="F31782" s="34">
        <v>346</v>
      </c>
      <c r="G31782" s="34">
        <v>349</v>
      </c>
      <c r="H31782" s="34">
        <v>469</v>
      </c>
      <c r="I31782" s="34">
        <v>355</v>
      </c>
      <c r="J31782" s="34">
        <v>429</v>
      </c>
      <c r="K31782" s="34">
        <v>361</v>
      </c>
      <c r="L31782" s="34">
        <v>420</v>
      </c>
      <c r="M31782" s="34">
        <v>302</v>
      </c>
    </row>
    <row r="31783" spans="1:13" x14ac:dyDescent="0.2">
      <c r="A31783" s="34" t="s">
        <v>132677</v>
      </c>
      <c r="B31783" s="34">
        <v>449</v>
      </c>
      <c r="C31783" s="34">
        <v>504</v>
      </c>
      <c r="D31783" s="34">
        <v>463</v>
      </c>
      <c r="E31783" s="34">
        <v>445</v>
      </c>
      <c r="F31783" s="34">
        <v>386</v>
      </c>
      <c r="G31783" s="34">
        <v>429</v>
      </c>
      <c r="H31783" s="34">
        <v>550</v>
      </c>
      <c r="I31783" s="34">
        <v>491</v>
      </c>
      <c r="J31783" s="34">
        <v>492</v>
      </c>
      <c r="K31783" s="34">
        <v>386</v>
      </c>
      <c r="L31783" s="34">
        <v>430</v>
      </c>
      <c r="M31783" s="34">
        <v>349</v>
      </c>
    </row>
    <row r="31784" spans="1:13" x14ac:dyDescent="0.2">
      <c r="A31784" s="34" t="s">
        <v>132678</v>
      </c>
      <c r="B31784" s="34">
        <v>538</v>
      </c>
      <c r="C31784" s="34">
        <v>605</v>
      </c>
      <c r="D31784" s="34">
        <v>633</v>
      </c>
      <c r="E31784" s="34">
        <v>582</v>
      </c>
      <c r="F31784" s="34">
        <v>588</v>
      </c>
      <c r="G31784" s="34">
        <v>535</v>
      </c>
      <c r="H31784" s="34">
        <v>701</v>
      </c>
      <c r="I31784" s="34">
        <v>528</v>
      </c>
      <c r="J31784" s="34">
        <v>665</v>
      </c>
      <c r="K31784" s="34">
        <v>493</v>
      </c>
      <c r="L31784" s="34">
        <v>654</v>
      </c>
      <c r="M31784" s="34">
        <v>437</v>
      </c>
    </row>
    <row r="31785" spans="1:13" x14ac:dyDescent="0.2">
      <c r="A31785" s="34" t="s">
        <v>132679</v>
      </c>
      <c r="B31785" s="34">
        <v>818</v>
      </c>
      <c r="C31785" s="34">
        <v>788</v>
      </c>
      <c r="D31785" s="34">
        <v>784</v>
      </c>
      <c r="E31785" s="34">
        <v>745</v>
      </c>
      <c r="F31785" s="34">
        <v>729</v>
      </c>
      <c r="G31785" s="34">
        <v>630</v>
      </c>
      <c r="H31785" s="34">
        <v>879</v>
      </c>
      <c r="I31785" s="34">
        <v>694</v>
      </c>
      <c r="J31785" s="34">
        <v>833</v>
      </c>
      <c r="K31785" s="34">
        <v>621</v>
      </c>
      <c r="L31785" s="34">
        <v>727</v>
      </c>
      <c r="M31785" s="34">
        <v>556</v>
      </c>
    </row>
    <row r="31786" spans="1:13" x14ac:dyDescent="0.2">
      <c r="A31786" s="34" t="s">
        <v>132680</v>
      </c>
      <c r="B31786" s="34">
        <v>361</v>
      </c>
      <c r="C31786" s="34">
        <v>314</v>
      </c>
      <c r="D31786" s="34">
        <v>321</v>
      </c>
      <c r="E31786" s="34">
        <v>325</v>
      </c>
      <c r="F31786" s="34">
        <v>282</v>
      </c>
      <c r="G31786" s="34">
        <v>272</v>
      </c>
      <c r="H31786" s="34">
        <v>388</v>
      </c>
      <c r="I31786" s="34">
        <v>277</v>
      </c>
      <c r="J31786" s="34">
        <v>358</v>
      </c>
      <c r="K31786" s="34">
        <v>258</v>
      </c>
      <c r="L31786" s="34">
        <v>353</v>
      </c>
      <c r="M31786" s="34">
        <v>256</v>
      </c>
    </row>
    <row r="31787" spans="1:13" x14ac:dyDescent="0.2">
      <c r="A31787" s="34" t="s">
        <v>132681</v>
      </c>
      <c r="B31787" s="34">
        <v>423</v>
      </c>
      <c r="C31787" s="34">
        <v>374</v>
      </c>
      <c r="D31787" s="34">
        <v>364</v>
      </c>
      <c r="E31787" s="34">
        <v>389</v>
      </c>
      <c r="F31787" s="34">
        <v>361</v>
      </c>
      <c r="G31787" s="34">
        <v>315</v>
      </c>
      <c r="H31787" s="34">
        <v>434</v>
      </c>
      <c r="I31787" s="34">
        <v>367</v>
      </c>
      <c r="J31787" s="34">
        <v>341</v>
      </c>
      <c r="K31787" s="34">
        <v>290</v>
      </c>
      <c r="L31787" s="34">
        <v>367</v>
      </c>
      <c r="M31787" s="34">
        <v>284</v>
      </c>
    </row>
    <row r="31788" spans="1:13" x14ac:dyDescent="0.2">
      <c r="A31788" s="34" t="s">
        <v>132682</v>
      </c>
      <c r="B31788" s="34">
        <v>433</v>
      </c>
      <c r="C31788" s="34">
        <v>370</v>
      </c>
      <c r="D31788" s="34">
        <v>421</v>
      </c>
      <c r="E31788" s="34">
        <v>415</v>
      </c>
      <c r="F31788" s="34">
        <v>391</v>
      </c>
      <c r="G31788" s="34">
        <v>312</v>
      </c>
      <c r="H31788" s="34">
        <v>475</v>
      </c>
      <c r="I31788" s="34">
        <v>387</v>
      </c>
      <c r="J31788" s="34">
        <v>449</v>
      </c>
      <c r="K31788" s="34">
        <v>277</v>
      </c>
      <c r="L31788" s="34">
        <v>363</v>
      </c>
      <c r="M31788" s="34">
        <v>281</v>
      </c>
    </row>
    <row r="31789" spans="1:13" x14ac:dyDescent="0.2">
      <c r="A31789" s="34" t="s">
        <v>132683</v>
      </c>
      <c r="B31789" s="34">
        <v>542</v>
      </c>
      <c r="C31789" s="34">
        <v>531</v>
      </c>
      <c r="D31789" s="34">
        <v>633</v>
      </c>
      <c r="E31789" s="34">
        <v>659</v>
      </c>
      <c r="F31789" s="34">
        <v>573</v>
      </c>
      <c r="G31789" s="34">
        <v>531</v>
      </c>
      <c r="H31789" s="34">
        <v>675</v>
      </c>
      <c r="I31789" s="34">
        <v>584</v>
      </c>
      <c r="J31789" s="34">
        <v>614</v>
      </c>
      <c r="K31789" s="34">
        <v>501</v>
      </c>
      <c r="L31789" s="34">
        <v>578</v>
      </c>
      <c r="M31789" s="34">
        <v>479</v>
      </c>
    </row>
    <row r="31790" spans="1:13" x14ac:dyDescent="0.2">
      <c r="A31790" s="34" t="s">
        <v>132684</v>
      </c>
      <c r="B31790" s="34">
        <v>654</v>
      </c>
      <c r="C31790" s="34">
        <v>618</v>
      </c>
      <c r="D31790" s="34">
        <v>620</v>
      </c>
      <c r="E31790" s="34">
        <v>654</v>
      </c>
      <c r="F31790" s="34">
        <v>487</v>
      </c>
      <c r="G31790" s="34">
        <v>523</v>
      </c>
      <c r="H31790" s="34">
        <v>660</v>
      </c>
      <c r="I31790" s="34">
        <v>556</v>
      </c>
      <c r="J31790" s="34">
        <v>586</v>
      </c>
      <c r="K31790" s="34">
        <v>521</v>
      </c>
      <c r="L31790" s="34">
        <v>607</v>
      </c>
      <c r="M31790" s="34">
        <v>545</v>
      </c>
    </row>
    <row r="31791" spans="1:13" x14ac:dyDescent="0.2">
      <c r="A31791" s="34" t="s">
        <v>132685</v>
      </c>
      <c r="B31791" s="34">
        <v>378</v>
      </c>
      <c r="C31791" s="34">
        <v>373</v>
      </c>
      <c r="D31791" s="34">
        <v>426</v>
      </c>
      <c r="E31791" s="34">
        <v>398</v>
      </c>
      <c r="F31791" s="34">
        <v>375</v>
      </c>
      <c r="G31791" s="34">
        <v>361</v>
      </c>
      <c r="H31791" s="34">
        <v>368</v>
      </c>
      <c r="I31791" s="34">
        <v>338</v>
      </c>
      <c r="J31791" s="34">
        <v>391</v>
      </c>
      <c r="K31791" s="34">
        <v>361</v>
      </c>
      <c r="L31791" s="34">
        <v>402</v>
      </c>
      <c r="M31791" s="34">
        <v>243</v>
      </c>
    </row>
    <row r="31792" spans="1:13" x14ac:dyDescent="0.2">
      <c r="A31792" s="34" t="s">
        <v>132686</v>
      </c>
      <c r="B31792" s="34">
        <v>615</v>
      </c>
      <c r="C31792" s="34">
        <v>637</v>
      </c>
      <c r="D31792" s="34">
        <v>786</v>
      </c>
      <c r="E31792" s="34">
        <v>733</v>
      </c>
      <c r="F31792" s="34">
        <v>637</v>
      </c>
      <c r="G31792" s="34">
        <v>608</v>
      </c>
      <c r="H31792" s="34">
        <v>823</v>
      </c>
      <c r="I31792" s="34">
        <v>637</v>
      </c>
      <c r="J31792" s="34">
        <v>743</v>
      </c>
      <c r="K31792" s="34">
        <v>551</v>
      </c>
      <c r="L31792" s="34">
        <v>624</v>
      </c>
      <c r="M31792" s="34">
        <v>520</v>
      </c>
    </row>
    <row r="31793" spans="1:13" x14ac:dyDescent="0.2">
      <c r="A31793" s="34" t="s">
        <v>132687</v>
      </c>
      <c r="B31793" s="34">
        <v>428</v>
      </c>
      <c r="C31793" s="34">
        <v>489</v>
      </c>
      <c r="D31793" s="34">
        <v>516</v>
      </c>
      <c r="E31793" s="34">
        <v>484</v>
      </c>
      <c r="F31793" s="34">
        <v>385</v>
      </c>
      <c r="G31793" s="34">
        <v>436</v>
      </c>
      <c r="H31793" s="34">
        <v>451</v>
      </c>
      <c r="I31793" s="34">
        <v>445</v>
      </c>
      <c r="J31793" s="34">
        <v>476</v>
      </c>
      <c r="K31793" s="34">
        <v>382</v>
      </c>
      <c r="L31793" s="34">
        <v>452</v>
      </c>
      <c r="M31793" s="34">
        <v>369</v>
      </c>
    </row>
    <row r="31794" spans="1:13" x14ac:dyDescent="0.2">
      <c r="A31794" s="34" t="s">
        <v>132688</v>
      </c>
      <c r="B31794" s="34">
        <v>418</v>
      </c>
      <c r="C31794" s="34">
        <v>368</v>
      </c>
      <c r="D31794" s="34">
        <v>331</v>
      </c>
      <c r="E31794" s="34">
        <v>383</v>
      </c>
      <c r="F31794" s="34">
        <v>330</v>
      </c>
      <c r="G31794" s="34">
        <v>323</v>
      </c>
      <c r="H31794" s="34">
        <v>384</v>
      </c>
      <c r="I31794" s="34">
        <v>404</v>
      </c>
      <c r="J31794" s="34">
        <v>316</v>
      </c>
      <c r="K31794" s="34">
        <v>282</v>
      </c>
      <c r="L31794" s="34">
        <v>320</v>
      </c>
      <c r="M31794" s="34">
        <v>319</v>
      </c>
    </row>
    <row r="31795" spans="1:13" x14ac:dyDescent="0.2">
      <c r="A31795" s="34" t="s">
        <v>132689</v>
      </c>
      <c r="B31795" s="34">
        <v>348</v>
      </c>
      <c r="C31795" s="34">
        <v>264</v>
      </c>
      <c r="D31795" s="34">
        <v>361</v>
      </c>
      <c r="E31795" s="34">
        <v>409</v>
      </c>
      <c r="F31795" s="34">
        <v>273</v>
      </c>
      <c r="G31795" s="34">
        <v>350</v>
      </c>
      <c r="H31795" s="34">
        <v>377</v>
      </c>
      <c r="I31795" s="34">
        <v>345</v>
      </c>
      <c r="J31795" s="34">
        <v>310</v>
      </c>
      <c r="K31795" s="34">
        <v>312</v>
      </c>
      <c r="L31795" s="34">
        <v>220</v>
      </c>
      <c r="M31795" s="34">
        <v>311</v>
      </c>
    </row>
    <row r="31796" spans="1:13" x14ac:dyDescent="0.2">
      <c r="A31796" s="34" t="s">
        <v>132690</v>
      </c>
      <c r="B31796" s="34">
        <v>405</v>
      </c>
      <c r="C31796" s="34">
        <v>458</v>
      </c>
      <c r="D31796" s="34">
        <v>409</v>
      </c>
      <c r="E31796" s="34">
        <v>447</v>
      </c>
      <c r="F31796" s="34">
        <v>372</v>
      </c>
      <c r="G31796" s="34">
        <v>361</v>
      </c>
      <c r="H31796" s="34">
        <v>423</v>
      </c>
      <c r="I31796" s="34">
        <v>408</v>
      </c>
      <c r="J31796" s="34">
        <v>416</v>
      </c>
      <c r="K31796" s="34">
        <v>343</v>
      </c>
      <c r="L31796" s="34">
        <v>435</v>
      </c>
      <c r="M31796" s="34">
        <v>333</v>
      </c>
    </row>
    <row r="31797" spans="1:13" x14ac:dyDescent="0.2">
      <c r="A31797" s="34" t="s">
        <v>132691</v>
      </c>
      <c r="B31797" s="34">
        <v>474</v>
      </c>
      <c r="C31797" s="34">
        <v>561</v>
      </c>
      <c r="D31797" s="34">
        <v>556</v>
      </c>
      <c r="E31797" s="34">
        <v>595</v>
      </c>
      <c r="F31797" s="34">
        <v>550</v>
      </c>
      <c r="G31797" s="34">
        <v>494</v>
      </c>
      <c r="H31797" s="34">
        <v>587</v>
      </c>
      <c r="I31797" s="34">
        <v>583</v>
      </c>
      <c r="J31797" s="34">
        <v>516</v>
      </c>
      <c r="K31797" s="34">
        <v>441</v>
      </c>
      <c r="L31797" s="34">
        <v>519</v>
      </c>
      <c r="M31797" s="34">
        <v>439</v>
      </c>
    </row>
    <row r="31798" spans="1:13" x14ac:dyDescent="0.2">
      <c r="A31798" s="34" t="s">
        <v>132692</v>
      </c>
      <c r="B31798" s="34">
        <v>430</v>
      </c>
      <c r="C31798" s="34">
        <v>414</v>
      </c>
      <c r="D31798" s="34">
        <v>414</v>
      </c>
      <c r="E31798" s="34">
        <v>396</v>
      </c>
      <c r="F31798" s="34">
        <v>343</v>
      </c>
      <c r="G31798" s="34">
        <v>334</v>
      </c>
      <c r="H31798" s="34">
        <v>392</v>
      </c>
      <c r="I31798" s="34">
        <v>405</v>
      </c>
      <c r="J31798" s="34">
        <v>324</v>
      </c>
      <c r="K31798" s="34">
        <v>329</v>
      </c>
      <c r="L31798" s="34">
        <v>313</v>
      </c>
      <c r="M31798" s="34">
        <v>286</v>
      </c>
    </row>
    <row r="31799" spans="1:13" x14ac:dyDescent="0.2">
      <c r="A31799" s="34" t="s">
        <v>132693</v>
      </c>
      <c r="B31799" s="34">
        <v>687</v>
      </c>
      <c r="C31799" s="34">
        <v>685</v>
      </c>
      <c r="D31799" s="34">
        <v>691</v>
      </c>
      <c r="E31799" s="34">
        <v>715</v>
      </c>
      <c r="F31799" s="34">
        <v>630</v>
      </c>
      <c r="G31799" s="34">
        <v>632</v>
      </c>
      <c r="H31799" s="34">
        <v>758</v>
      </c>
      <c r="I31799" s="34">
        <v>724</v>
      </c>
      <c r="J31799" s="34">
        <v>727</v>
      </c>
      <c r="K31799" s="34">
        <v>527</v>
      </c>
      <c r="L31799" s="34">
        <v>742</v>
      </c>
      <c r="M31799" s="34">
        <v>512</v>
      </c>
    </row>
    <row r="31800" spans="1:13" x14ac:dyDescent="0.2">
      <c r="A31800" s="34" t="s">
        <v>132694</v>
      </c>
      <c r="B31800" s="34">
        <v>357</v>
      </c>
      <c r="C31800" s="34">
        <v>566</v>
      </c>
      <c r="D31800" s="34">
        <v>480</v>
      </c>
      <c r="E31800" s="34">
        <v>559</v>
      </c>
      <c r="F31800" s="34">
        <v>447</v>
      </c>
      <c r="G31800" s="34">
        <v>498</v>
      </c>
      <c r="H31800" s="34">
        <v>529</v>
      </c>
      <c r="I31800" s="34">
        <v>561</v>
      </c>
      <c r="J31800" s="34">
        <v>494</v>
      </c>
      <c r="K31800" s="34">
        <v>450</v>
      </c>
      <c r="L31800" s="34">
        <v>463</v>
      </c>
      <c r="M31800" s="34">
        <v>371</v>
      </c>
    </row>
    <row r="31801" spans="1:13" x14ac:dyDescent="0.2">
      <c r="A31801" s="34" t="s">
        <v>132695</v>
      </c>
      <c r="B31801" s="34">
        <v>303</v>
      </c>
      <c r="C31801" s="34">
        <v>326</v>
      </c>
      <c r="D31801" s="34">
        <v>346</v>
      </c>
      <c r="E31801" s="34">
        <v>389</v>
      </c>
      <c r="F31801" s="34">
        <v>334</v>
      </c>
      <c r="G31801" s="34">
        <v>317</v>
      </c>
      <c r="H31801" s="34">
        <v>302</v>
      </c>
      <c r="I31801" s="34">
        <v>306</v>
      </c>
      <c r="J31801" s="34">
        <v>350</v>
      </c>
      <c r="K31801" s="34">
        <v>241</v>
      </c>
      <c r="L31801" s="34">
        <v>291</v>
      </c>
      <c r="M31801" s="34">
        <v>219</v>
      </c>
    </row>
    <row r="31802" spans="1:13" x14ac:dyDescent="0.2">
      <c r="A31802" s="34" t="s">
        <v>132696</v>
      </c>
      <c r="B31802" s="34">
        <v>894</v>
      </c>
      <c r="C31802" s="34">
        <v>850</v>
      </c>
      <c r="D31802" s="34">
        <v>950</v>
      </c>
      <c r="E31802" s="34">
        <v>952</v>
      </c>
      <c r="F31802" s="34">
        <v>858</v>
      </c>
      <c r="G31802" s="34">
        <v>805</v>
      </c>
      <c r="H31802" s="34">
        <v>966</v>
      </c>
      <c r="I31802" s="34">
        <v>873</v>
      </c>
      <c r="J31802" s="34">
        <v>953</v>
      </c>
      <c r="K31802" s="34">
        <v>747</v>
      </c>
      <c r="L31802" s="34">
        <v>930</v>
      </c>
      <c r="M31802" s="34">
        <v>665</v>
      </c>
    </row>
    <row r="31803" spans="1:13" x14ac:dyDescent="0.2">
      <c r="A31803" s="34" t="s">
        <v>132697</v>
      </c>
      <c r="B31803" s="34">
        <v>642</v>
      </c>
      <c r="C31803" s="34">
        <v>483</v>
      </c>
      <c r="D31803" s="34">
        <v>517</v>
      </c>
      <c r="E31803" s="34">
        <v>573</v>
      </c>
      <c r="F31803" s="34">
        <v>497</v>
      </c>
      <c r="G31803" s="34">
        <v>500</v>
      </c>
      <c r="H31803" s="34">
        <v>610</v>
      </c>
      <c r="I31803" s="34">
        <v>518</v>
      </c>
      <c r="J31803" s="34">
        <v>592</v>
      </c>
      <c r="K31803" s="34">
        <v>443</v>
      </c>
      <c r="L31803" s="34">
        <v>535</v>
      </c>
      <c r="M31803" s="34">
        <v>418</v>
      </c>
    </row>
    <row r="31804" spans="1:13" x14ac:dyDescent="0.2">
      <c r="A31804" s="34" t="s">
        <v>132698</v>
      </c>
      <c r="B31804" s="34">
        <v>516</v>
      </c>
      <c r="C31804" s="34">
        <v>524</v>
      </c>
      <c r="D31804" s="34">
        <v>525</v>
      </c>
      <c r="E31804" s="34">
        <v>571</v>
      </c>
      <c r="F31804" s="34">
        <v>551</v>
      </c>
      <c r="G31804" s="34">
        <v>479</v>
      </c>
      <c r="H31804" s="34">
        <v>513</v>
      </c>
      <c r="I31804" s="34">
        <v>527</v>
      </c>
      <c r="J31804" s="34">
        <v>619</v>
      </c>
      <c r="K31804" s="34">
        <v>462</v>
      </c>
      <c r="L31804" s="34">
        <v>632</v>
      </c>
      <c r="M31804" s="34">
        <v>437</v>
      </c>
    </row>
    <row r="31805" spans="1:13" x14ac:dyDescent="0.2">
      <c r="A31805" s="34" t="s">
        <v>132699</v>
      </c>
      <c r="B31805" s="34">
        <v>461</v>
      </c>
      <c r="C31805" s="34">
        <v>414</v>
      </c>
      <c r="D31805" s="34">
        <v>494</v>
      </c>
      <c r="E31805" s="34">
        <v>467</v>
      </c>
      <c r="F31805" s="34">
        <v>391</v>
      </c>
      <c r="G31805" s="34">
        <v>430</v>
      </c>
      <c r="H31805" s="34">
        <v>442</v>
      </c>
      <c r="I31805" s="34">
        <v>380</v>
      </c>
      <c r="J31805" s="34">
        <v>442</v>
      </c>
      <c r="K31805" s="34">
        <v>423</v>
      </c>
      <c r="L31805" s="34">
        <v>420</v>
      </c>
      <c r="M31805" s="34">
        <v>340</v>
      </c>
    </row>
    <row r="31806" spans="1:13" x14ac:dyDescent="0.2">
      <c r="A31806" s="34" t="s">
        <v>132700</v>
      </c>
      <c r="B31806" s="34">
        <v>638</v>
      </c>
      <c r="C31806" s="34">
        <v>556</v>
      </c>
      <c r="D31806" s="34">
        <v>562</v>
      </c>
      <c r="E31806" s="34">
        <v>566</v>
      </c>
      <c r="F31806" s="34">
        <v>594</v>
      </c>
      <c r="G31806" s="34">
        <v>568</v>
      </c>
      <c r="H31806" s="34">
        <v>666</v>
      </c>
      <c r="I31806" s="34">
        <v>544</v>
      </c>
      <c r="J31806" s="34">
        <v>731</v>
      </c>
      <c r="K31806" s="34">
        <v>482</v>
      </c>
      <c r="L31806" s="34">
        <v>590</v>
      </c>
      <c r="M31806" s="34">
        <v>445</v>
      </c>
    </row>
    <row r="31807" spans="1:13" x14ac:dyDescent="0.2">
      <c r="A31807" s="34" t="s">
        <v>132701</v>
      </c>
      <c r="B31807" s="34">
        <v>921</v>
      </c>
      <c r="C31807" s="34">
        <v>1042</v>
      </c>
      <c r="D31807" s="34">
        <v>992</v>
      </c>
      <c r="E31807" s="34">
        <v>1164</v>
      </c>
      <c r="F31807" s="34">
        <v>965</v>
      </c>
      <c r="G31807" s="34">
        <v>1008</v>
      </c>
      <c r="H31807" s="34">
        <v>1278</v>
      </c>
      <c r="I31807" s="34">
        <v>1083</v>
      </c>
      <c r="J31807" s="34">
        <v>1154</v>
      </c>
      <c r="K31807" s="34">
        <v>889</v>
      </c>
      <c r="L31807" s="34">
        <v>1046</v>
      </c>
      <c r="M31807" s="34">
        <v>907</v>
      </c>
    </row>
    <row r="31808" spans="1:13" x14ac:dyDescent="0.2">
      <c r="A31808" s="34" t="s">
        <v>132702</v>
      </c>
      <c r="B31808" s="34">
        <v>631</v>
      </c>
      <c r="C31808" s="34">
        <v>700</v>
      </c>
      <c r="D31808" s="34">
        <v>667</v>
      </c>
      <c r="E31808" s="34">
        <v>699</v>
      </c>
      <c r="F31808" s="34">
        <v>640</v>
      </c>
      <c r="G31808" s="34">
        <v>627</v>
      </c>
      <c r="H31808" s="34">
        <v>778</v>
      </c>
      <c r="I31808" s="34">
        <v>712</v>
      </c>
      <c r="J31808" s="34">
        <v>720</v>
      </c>
      <c r="K31808" s="34">
        <v>542</v>
      </c>
      <c r="L31808" s="34">
        <v>619</v>
      </c>
      <c r="M31808" s="34">
        <v>558</v>
      </c>
    </row>
    <row r="31809" spans="1:13" x14ac:dyDescent="0.2">
      <c r="A31809" s="34" t="s">
        <v>132703</v>
      </c>
      <c r="B31809" s="34">
        <v>354</v>
      </c>
      <c r="C31809" s="34">
        <v>470</v>
      </c>
      <c r="D31809" s="34">
        <v>453</v>
      </c>
      <c r="E31809" s="34">
        <v>433</v>
      </c>
      <c r="F31809" s="34">
        <v>389</v>
      </c>
      <c r="G31809" s="34">
        <v>365</v>
      </c>
      <c r="H31809" s="34">
        <v>466</v>
      </c>
      <c r="I31809" s="34">
        <v>383</v>
      </c>
      <c r="J31809" s="34">
        <v>443</v>
      </c>
      <c r="K31809" s="34">
        <v>364</v>
      </c>
      <c r="L31809" s="34">
        <v>340</v>
      </c>
      <c r="M31809" s="34">
        <v>271</v>
      </c>
    </row>
    <row r="31810" spans="1:13" x14ac:dyDescent="0.2">
      <c r="A31810" s="34" t="s">
        <v>132704</v>
      </c>
      <c r="B31810" s="34">
        <v>531</v>
      </c>
      <c r="C31810" s="34">
        <v>450</v>
      </c>
      <c r="D31810" s="34">
        <v>465</v>
      </c>
      <c r="E31810" s="34">
        <v>448</v>
      </c>
      <c r="F31810" s="34">
        <v>377</v>
      </c>
      <c r="G31810" s="34">
        <v>422</v>
      </c>
      <c r="H31810" s="34">
        <v>487</v>
      </c>
      <c r="I31810" s="34">
        <v>402</v>
      </c>
      <c r="J31810" s="34">
        <v>509</v>
      </c>
      <c r="K31810" s="34">
        <v>366</v>
      </c>
      <c r="L31810" s="34">
        <v>472</v>
      </c>
      <c r="M31810" s="34">
        <v>335</v>
      </c>
    </row>
    <row r="31811" spans="1:13" x14ac:dyDescent="0.2">
      <c r="A31811" s="34" t="s">
        <v>132705</v>
      </c>
      <c r="B31811" s="34">
        <v>566</v>
      </c>
      <c r="C31811" s="34">
        <v>546</v>
      </c>
      <c r="D31811" s="34">
        <v>671</v>
      </c>
      <c r="E31811" s="34">
        <v>525</v>
      </c>
      <c r="F31811" s="34">
        <v>597</v>
      </c>
      <c r="G31811" s="34">
        <v>539</v>
      </c>
      <c r="H31811" s="34">
        <v>571</v>
      </c>
      <c r="I31811" s="34">
        <v>576</v>
      </c>
      <c r="J31811" s="34">
        <v>626</v>
      </c>
      <c r="K31811" s="34">
        <v>490</v>
      </c>
      <c r="L31811" s="34">
        <v>622</v>
      </c>
      <c r="M31811" s="34">
        <v>486</v>
      </c>
    </row>
    <row r="31812" spans="1:13" x14ac:dyDescent="0.2">
      <c r="A31812" s="34" t="s">
        <v>132706</v>
      </c>
      <c r="B31812" s="34">
        <v>538</v>
      </c>
      <c r="C31812" s="34">
        <v>559</v>
      </c>
      <c r="D31812" s="34">
        <v>644</v>
      </c>
      <c r="E31812" s="34">
        <v>567</v>
      </c>
      <c r="F31812" s="34">
        <v>524</v>
      </c>
      <c r="G31812" s="34">
        <v>519</v>
      </c>
      <c r="H31812" s="34">
        <v>604</v>
      </c>
      <c r="I31812" s="34">
        <v>584</v>
      </c>
      <c r="J31812" s="34">
        <v>631</v>
      </c>
      <c r="K31812" s="34">
        <v>512</v>
      </c>
      <c r="L31812" s="34">
        <v>607</v>
      </c>
      <c r="M31812" s="34">
        <v>455</v>
      </c>
    </row>
    <row r="31813" spans="1:13" x14ac:dyDescent="0.2">
      <c r="A31813" s="34" t="s">
        <v>132707</v>
      </c>
      <c r="B31813" s="34">
        <v>763</v>
      </c>
      <c r="C31813" s="34">
        <v>843</v>
      </c>
      <c r="D31813" s="34">
        <v>823</v>
      </c>
      <c r="E31813" s="34">
        <v>915</v>
      </c>
      <c r="F31813" s="34">
        <v>791</v>
      </c>
      <c r="G31813" s="34">
        <v>701</v>
      </c>
      <c r="H31813" s="34">
        <v>908</v>
      </c>
      <c r="I31813" s="34">
        <v>762</v>
      </c>
      <c r="J31813" s="34">
        <v>759</v>
      </c>
      <c r="K31813" s="34">
        <v>702</v>
      </c>
      <c r="L31813" s="34">
        <v>879</v>
      </c>
      <c r="M31813" s="34">
        <v>595</v>
      </c>
    </row>
    <row r="31814" spans="1:13" x14ac:dyDescent="0.2">
      <c r="A31814" s="34" t="s">
        <v>132708</v>
      </c>
      <c r="B31814" s="34">
        <v>679</v>
      </c>
      <c r="C31814" s="34">
        <v>882</v>
      </c>
      <c r="D31814" s="34">
        <v>733</v>
      </c>
      <c r="E31814" s="34">
        <v>936</v>
      </c>
      <c r="F31814" s="34">
        <v>563</v>
      </c>
      <c r="G31814" s="34">
        <v>866</v>
      </c>
      <c r="H31814" s="34">
        <v>818</v>
      </c>
      <c r="I31814" s="34">
        <v>879</v>
      </c>
      <c r="J31814" s="34">
        <v>783</v>
      </c>
      <c r="K31814" s="34">
        <v>771</v>
      </c>
      <c r="L31814" s="34">
        <v>677</v>
      </c>
      <c r="M31814" s="34">
        <v>648</v>
      </c>
    </row>
    <row r="31815" spans="1:13" x14ac:dyDescent="0.2">
      <c r="A31815" s="34" t="s">
        <v>132709</v>
      </c>
      <c r="B31815" s="34">
        <v>442</v>
      </c>
      <c r="C31815" s="34">
        <v>513</v>
      </c>
      <c r="D31815" s="34">
        <v>534</v>
      </c>
      <c r="E31815" s="34">
        <v>561</v>
      </c>
      <c r="F31815" s="34">
        <v>460</v>
      </c>
      <c r="G31815" s="34">
        <v>471</v>
      </c>
      <c r="H31815" s="34">
        <v>514</v>
      </c>
      <c r="I31815" s="34">
        <v>513</v>
      </c>
      <c r="J31815" s="34">
        <v>492</v>
      </c>
      <c r="K31815" s="34">
        <v>370</v>
      </c>
      <c r="L31815" s="34">
        <v>550</v>
      </c>
      <c r="M31815" s="34">
        <v>399</v>
      </c>
    </row>
    <row r="31816" spans="1:13" x14ac:dyDescent="0.2">
      <c r="A31816" s="34" t="s">
        <v>132710</v>
      </c>
      <c r="B31816" s="34">
        <v>547</v>
      </c>
      <c r="C31816" s="34">
        <v>634</v>
      </c>
      <c r="D31816" s="34">
        <v>622</v>
      </c>
      <c r="E31816" s="34">
        <v>653</v>
      </c>
      <c r="F31816" s="34">
        <v>584</v>
      </c>
      <c r="G31816" s="34">
        <v>532</v>
      </c>
      <c r="H31816" s="34">
        <v>577</v>
      </c>
      <c r="I31816" s="34">
        <v>602</v>
      </c>
      <c r="J31816" s="34">
        <v>657</v>
      </c>
      <c r="K31816" s="34">
        <v>523</v>
      </c>
      <c r="L31816" s="34">
        <v>626</v>
      </c>
      <c r="M31816" s="34">
        <v>460</v>
      </c>
    </row>
    <row r="31817" spans="1:13" x14ac:dyDescent="0.2">
      <c r="A31817" s="34" t="s">
        <v>132711</v>
      </c>
      <c r="B31817" s="34">
        <v>1461</v>
      </c>
      <c r="C31817" s="34">
        <v>1263</v>
      </c>
      <c r="D31817" s="34">
        <v>1423</v>
      </c>
      <c r="E31817" s="34">
        <v>1267</v>
      </c>
      <c r="F31817" s="34">
        <v>1255</v>
      </c>
      <c r="G31817" s="34">
        <v>1258</v>
      </c>
      <c r="H31817" s="34">
        <v>1426</v>
      </c>
      <c r="I31817" s="34">
        <v>1234</v>
      </c>
      <c r="J31817" s="34">
        <v>1418</v>
      </c>
      <c r="K31817" s="34">
        <v>1074</v>
      </c>
      <c r="L31817" s="34">
        <v>1297</v>
      </c>
      <c r="M31817" s="34">
        <v>888</v>
      </c>
    </row>
    <row r="31818" spans="1:13" x14ac:dyDescent="0.2">
      <c r="A31818" s="34" t="s">
        <v>132712</v>
      </c>
      <c r="B31818" s="34">
        <v>1004</v>
      </c>
      <c r="C31818" s="34">
        <v>826</v>
      </c>
      <c r="D31818" s="34">
        <v>983</v>
      </c>
      <c r="E31818" s="34">
        <v>896</v>
      </c>
      <c r="F31818" s="34">
        <v>769</v>
      </c>
      <c r="G31818" s="34">
        <v>714</v>
      </c>
      <c r="H31818" s="34">
        <v>943</v>
      </c>
      <c r="I31818" s="34">
        <v>817</v>
      </c>
      <c r="J31818" s="34">
        <v>884</v>
      </c>
      <c r="K31818" s="34">
        <v>719</v>
      </c>
      <c r="L31818" s="34">
        <v>933</v>
      </c>
      <c r="M31818" s="34">
        <v>625</v>
      </c>
    </row>
    <row r="31819" spans="1:13" x14ac:dyDescent="0.2">
      <c r="A31819" s="34" t="s">
        <v>132713</v>
      </c>
      <c r="B31819" s="34">
        <v>904</v>
      </c>
      <c r="C31819" s="34">
        <v>1015</v>
      </c>
      <c r="D31819" s="34">
        <v>1122</v>
      </c>
      <c r="E31819" s="34">
        <v>1144</v>
      </c>
      <c r="F31819" s="34">
        <v>981</v>
      </c>
      <c r="G31819" s="34">
        <v>1083</v>
      </c>
      <c r="H31819" s="34">
        <v>1179</v>
      </c>
      <c r="I31819" s="34">
        <v>971</v>
      </c>
      <c r="J31819" s="34">
        <v>1223</v>
      </c>
      <c r="K31819" s="34">
        <v>961</v>
      </c>
      <c r="L31819" s="34">
        <v>968</v>
      </c>
      <c r="M31819" s="34">
        <v>787</v>
      </c>
    </row>
    <row r="31820" spans="1:13" x14ac:dyDescent="0.2">
      <c r="A31820" s="34" t="s">
        <v>132714</v>
      </c>
      <c r="B31820" s="34">
        <v>723</v>
      </c>
      <c r="C31820" s="34">
        <v>745</v>
      </c>
      <c r="D31820" s="34">
        <v>679</v>
      </c>
      <c r="E31820" s="34">
        <v>672</v>
      </c>
      <c r="F31820" s="34">
        <v>636</v>
      </c>
      <c r="G31820" s="34">
        <v>594</v>
      </c>
      <c r="H31820" s="34">
        <v>671</v>
      </c>
      <c r="I31820" s="34">
        <v>675</v>
      </c>
      <c r="J31820" s="34">
        <v>761</v>
      </c>
      <c r="K31820" s="34">
        <v>532</v>
      </c>
      <c r="L31820" s="34">
        <v>707</v>
      </c>
      <c r="M31820" s="34">
        <v>495</v>
      </c>
    </row>
    <row r="31821" spans="1:13" x14ac:dyDescent="0.2">
      <c r="A31821" s="34" t="s">
        <v>132715</v>
      </c>
      <c r="B31821" s="34">
        <v>733</v>
      </c>
      <c r="C31821" s="34">
        <v>836</v>
      </c>
      <c r="D31821" s="34">
        <v>877</v>
      </c>
      <c r="E31821" s="34">
        <v>905</v>
      </c>
      <c r="F31821" s="34">
        <v>720</v>
      </c>
      <c r="G31821" s="34">
        <v>771</v>
      </c>
      <c r="H31821" s="34">
        <v>1010</v>
      </c>
      <c r="I31821" s="34">
        <v>825</v>
      </c>
      <c r="J31821" s="34">
        <v>955</v>
      </c>
      <c r="K31821" s="34">
        <v>679</v>
      </c>
      <c r="L31821" s="34">
        <v>785</v>
      </c>
      <c r="M31821" s="34">
        <v>685</v>
      </c>
    </row>
    <row r="31822" spans="1:13" x14ac:dyDescent="0.2">
      <c r="A31822" s="34" t="s">
        <v>132716</v>
      </c>
      <c r="B31822" s="34">
        <v>1342</v>
      </c>
      <c r="C31822" s="34">
        <v>1203</v>
      </c>
      <c r="D31822" s="34">
        <v>1562</v>
      </c>
      <c r="E31822" s="34">
        <v>1383</v>
      </c>
      <c r="F31822" s="34">
        <v>1374</v>
      </c>
      <c r="G31822" s="34">
        <v>1204</v>
      </c>
      <c r="H31822" s="34">
        <v>1503</v>
      </c>
      <c r="I31822" s="34">
        <v>1172</v>
      </c>
      <c r="J31822" s="34">
        <v>1470</v>
      </c>
      <c r="K31822" s="34">
        <v>1097</v>
      </c>
      <c r="L31822" s="34">
        <v>1442</v>
      </c>
      <c r="M31822" s="34">
        <v>915</v>
      </c>
    </row>
    <row r="31823" spans="1:13" x14ac:dyDescent="0.2">
      <c r="A31823" s="34" t="s">
        <v>132717</v>
      </c>
      <c r="B31823" s="34">
        <v>517</v>
      </c>
      <c r="C31823" s="34">
        <v>641</v>
      </c>
      <c r="D31823" s="34">
        <v>575</v>
      </c>
      <c r="E31823" s="34">
        <v>688</v>
      </c>
      <c r="F31823" s="34">
        <v>499</v>
      </c>
      <c r="G31823" s="34">
        <v>597</v>
      </c>
      <c r="H31823" s="34">
        <v>539</v>
      </c>
      <c r="I31823" s="34">
        <v>628</v>
      </c>
      <c r="J31823" s="34">
        <v>581</v>
      </c>
      <c r="K31823" s="34">
        <v>547</v>
      </c>
      <c r="L31823" s="34">
        <v>506</v>
      </c>
      <c r="M31823" s="34">
        <v>469</v>
      </c>
    </row>
    <row r="31824" spans="1:13" x14ac:dyDescent="0.2">
      <c r="A31824" s="34" t="s">
        <v>132718</v>
      </c>
      <c r="B31824" s="34">
        <v>463</v>
      </c>
      <c r="C31824" s="34">
        <v>520</v>
      </c>
      <c r="D31824" s="34">
        <v>551</v>
      </c>
      <c r="E31824" s="34">
        <v>526</v>
      </c>
      <c r="F31824" s="34">
        <v>446</v>
      </c>
      <c r="G31824" s="34">
        <v>505</v>
      </c>
      <c r="H31824" s="34">
        <v>558</v>
      </c>
      <c r="I31824" s="34">
        <v>440</v>
      </c>
      <c r="J31824" s="34">
        <v>497</v>
      </c>
      <c r="K31824" s="34">
        <v>443</v>
      </c>
      <c r="L31824" s="34">
        <v>479</v>
      </c>
      <c r="M31824" s="34">
        <v>410</v>
      </c>
    </row>
    <row r="31825" spans="1:13" x14ac:dyDescent="0.2">
      <c r="A31825" s="34" t="s">
        <v>132719</v>
      </c>
      <c r="B31825" s="34">
        <v>508</v>
      </c>
      <c r="C31825" s="34">
        <v>444</v>
      </c>
      <c r="D31825" s="34">
        <v>492</v>
      </c>
      <c r="E31825" s="34">
        <v>486</v>
      </c>
      <c r="F31825" s="34">
        <v>387</v>
      </c>
      <c r="G31825" s="34">
        <v>442</v>
      </c>
      <c r="H31825" s="34">
        <v>464</v>
      </c>
      <c r="I31825" s="34">
        <v>433</v>
      </c>
      <c r="J31825" s="34">
        <v>512</v>
      </c>
      <c r="K31825" s="34">
        <v>362</v>
      </c>
      <c r="L31825" s="34">
        <v>458</v>
      </c>
      <c r="M31825" s="34">
        <v>378</v>
      </c>
    </row>
    <row r="31826" spans="1:13" x14ac:dyDescent="0.2">
      <c r="A31826" s="34" t="s">
        <v>132720</v>
      </c>
      <c r="B31826" s="34">
        <v>464</v>
      </c>
      <c r="C31826" s="34">
        <v>587</v>
      </c>
      <c r="D31826" s="34">
        <v>583</v>
      </c>
      <c r="E31826" s="34">
        <v>608</v>
      </c>
      <c r="F31826" s="34">
        <v>550</v>
      </c>
      <c r="G31826" s="34">
        <v>509</v>
      </c>
      <c r="H31826" s="34">
        <v>633</v>
      </c>
      <c r="I31826" s="34">
        <v>526</v>
      </c>
      <c r="J31826" s="34">
        <v>619</v>
      </c>
      <c r="K31826" s="34">
        <v>462</v>
      </c>
      <c r="L31826" s="34">
        <v>606</v>
      </c>
      <c r="M31826" s="34">
        <v>479</v>
      </c>
    </row>
    <row r="31827" spans="1:13" x14ac:dyDescent="0.2">
      <c r="A31827" s="34" t="s">
        <v>132721</v>
      </c>
      <c r="B31827" s="34">
        <v>688</v>
      </c>
      <c r="C31827" s="34">
        <v>582</v>
      </c>
      <c r="D31827" s="34">
        <v>607</v>
      </c>
      <c r="E31827" s="34">
        <v>716</v>
      </c>
      <c r="F31827" s="34">
        <v>575</v>
      </c>
      <c r="G31827" s="34">
        <v>650</v>
      </c>
      <c r="H31827" s="34">
        <v>641</v>
      </c>
      <c r="I31827" s="34">
        <v>681</v>
      </c>
      <c r="J31827" s="34">
        <v>685</v>
      </c>
      <c r="K31827" s="34">
        <v>546</v>
      </c>
      <c r="L31827" s="34">
        <v>611</v>
      </c>
      <c r="M31827" s="34">
        <v>485</v>
      </c>
    </row>
    <row r="31828" spans="1:13" x14ac:dyDescent="0.2">
      <c r="A31828" s="34" t="s">
        <v>132722</v>
      </c>
      <c r="B31828" s="34">
        <v>865</v>
      </c>
      <c r="C31828" s="34">
        <v>825</v>
      </c>
      <c r="D31828" s="34">
        <v>1002</v>
      </c>
      <c r="E31828" s="34">
        <v>964</v>
      </c>
      <c r="F31828" s="34">
        <v>915</v>
      </c>
      <c r="G31828" s="34">
        <v>815</v>
      </c>
      <c r="H31828" s="34">
        <v>1057</v>
      </c>
      <c r="I31828" s="34">
        <v>922</v>
      </c>
      <c r="J31828" s="34">
        <v>1062</v>
      </c>
      <c r="K31828" s="34">
        <v>763</v>
      </c>
      <c r="L31828" s="34">
        <v>939</v>
      </c>
      <c r="M31828" s="34">
        <v>778</v>
      </c>
    </row>
    <row r="31829" spans="1:13" x14ac:dyDescent="0.2">
      <c r="A31829" s="34" t="s">
        <v>132723</v>
      </c>
      <c r="B31829" s="34">
        <v>593</v>
      </c>
      <c r="C31829" s="34">
        <v>598</v>
      </c>
      <c r="D31829" s="34">
        <v>604</v>
      </c>
      <c r="E31829" s="34">
        <v>628</v>
      </c>
      <c r="F31829" s="34">
        <v>587</v>
      </c>
      <c r="G31829" s="34">
        <v>627</v>
      </c>
      <c r="H31829" s="34">
        <v>714</v>
      </c>
      <c r="I31829" s="34">
        <v>590</v>
      </c>
      <c r="J31829" s="34">
        <v>655</v>
      </c>
      <c r="K31829" s="34">
        <v>498</v>
      </c>
      <c r="L31829" s="34">
        <v>643</v>
      </c>
      <c r="M31829" s="34">
        <v>461</v>
      </c>
    </row>
    <row r="31830" spans="1:13" x14ac:dyDescent="0.2">
      <c r="A31830" s="34" t="s">
        <v>132724</v>
      </c>
      <c r="B31830" s="34">
        <v>344</v>
      </c>
      <c r="C31830" s="34">
        <v>467</v>
      </c>
      <c r="D31830" s="34">
        <v>463</v>
      </c>
      <c r="E31830" s="34">
        <v>459</v>
      </c>
      <c r="F31830" s="34">
        <v>394</v>
      </c>
      <c r="G31830" s="34">
        <v>414</v>
      </c>
      <c r="H31830" s="34">
        <v>446</v>
      </c>
      <c r="I31830" s="34">
        <v>470</v>
      </c>
      <c r="J31830" s="34">
        <v>510</v>
      </c>
      <c r="K31830" s="34">
        <v>383</v>
      </c>
      <c r="L31830" s="34">
        <v>473</v>
      </c>
      <c r="M31830" s="34">
        <v>317</v>
      </c>
    </row>
    <row r="31831" spans="1:13" x14ac:dyDescent="0.2">
      <c r="A31831" s="34" t="s">
        <v>132725</v>
      </c>
      <c r="B31831" s="34">
        <v>444</v>
      </c>
      <c r="C31831" s="34">
        <v>466</v>
      </c>
      <c r="D31831" s="34">
        <v>501</v>
      </c>
      <c r="E31831" s="34">
        <v>620</v>
      </c>
      <c r="F31831" s="34">
        <v>446</v>
      </c>
      <c r="G31831" s="34">
        <v>482</v>
      </c>
      <c r="H31831" s="34">
        <v>574</v>
      </c>
      <c r="I31831" s="34">
        <v>458</v>
      </c>
      <c r="J31831" s="34">
        <v>498</v>
      </c>
      <c r="K31831" s="34">
        <v>450</v>
      </c>
      <c r="L31831" s="34">
        <v>538</v>
      </c>
      <c r="M31831" s="34">
        <v>366</v>
      </c>
    </row>
    <row r="31832" spans="1:13" x14ac:dyDescent="0.2">
      <c r="A31832" s="34" t="s">
        <v>132726</v>
      </c>
      <c r="B31832" s="34">
        <v>556</v>
      </c>
      <c r="C31832" s="34">
        <v>515</v>
      </c>
      <c r="D31832" s="34">
        <v>660</v>
      </c>
      <c r="E31832" s="34">
        <v>612</v>
      </c>
      <c r="F31832" s="34">
        <v>616</v>
      </c>
      <c r="G31832" s="34">
        <v>506</v>
      </c>
      <c r="H31832" s="34">
        <v>716</v>
      </c>
      <c r="I31832" s="34">
        <v>542</v>
      </c>
      <c r="J31832" s="34">
        <v>553</v>
      </c>
      <c r="K31832" s="34">
        <v>420</v>
      </c>
      <c r="L31832" s="34">
        <v>593</v>
      </c>
      <c r="M31832" s="34">
        <v>386</v>
      </c>
    </row>
    <row r="31833" spans="1:13" x14ac:dyDescent="0.2">
      <c r="A31833" s="34" t="s">
        <v>132727</v>
      </c>
      <c r="B31833" s="34">
        <v>350</v>
      </c>
      <c r="C31833" s="34">
        <v>528</v>
      </c>
      <c r="D31833" s="34">
        <v>325</v>
      </c>
      <c r="E31833" s="34">
        <v>537</v>
      </c>
      <c r="F31833" s="34">
        <v>276</v>
      </c>
      <c r="G31833" s="34">
        <v>488</v>
      </c>
      <c r="H31833" s="34">
        <v>357</v>
      </c>
      <c r="I31833" s="34">
        <v>468</v>
      </c>
      <c r="J31833" s="34">
        <v>371</v>
      </c>
      <c r="K31833" s="34">
        <v>416</v>
      </c>
      <c r="L31833" s="34">
        <v>333</v>
      </c>
      <c r="M31833" s="34">
        <v>348</v>
      </c>
    </row>
    <row r="31834" spans="1:13" x14ac:dyDescent="0.2">
      <c r="A31834" s="34" t="s">
        <v>132728</v>
      </c>
      <c r="B31834" s="34">
        <v>929</v>
      </c>
      <c r="C31834" s="34">
        <v>879</v>
      </c>
      <c r="D31834" s="34">
        <v>1010</v>
      </c>
      <c r="E31834" s="34">
        <v>1019</v>
      </c>
      <c r="F31834" s="34">
        <v>893</v>
      </c>
      <c r="G31834" s="34">
        <v>769</v>
      </c>
      <c r="H31834" s="34">
        <v>948</v>
      </c>
      <c r="I31834" s="34">
        <v>859</v>
      </c>
      <c r="J31834" s="34">
        <v>1028</v>
      </c>
      <c r="K31834" s="34">
        <v>703</v>
      </c>
      <c r="L31834" s="34">
        <v>938</v>
      </c>
      <c r="M31834" s="34">
        <v>720</v>
      </c>
    </row>
    <row r="31835" spans="1:13" x14ac:dyDescent="0.2">
      <c r="A31835" s="34" t="s">
        <v>132729</v>
      </c>
      <c r="B31835" s="34">
        <v>477</v>
      </c>
      <c r="C31835" s="34">
        <v>416</v>
      </c>
      <c r="D31835" s="34">
        <v>546</v>
      </c>
      <c r="E31835" s="34">
        <v>553</v>
      </c>
      <c r="F31835" s="34">
        <v>442</v>
      </c>
      <c r="G31835" s="34">
        <v>432</v>
      </c>
      <c r="H31835" s="34">
        <v>489</v>
      </c>
      <c r="I31835" s="34">
        <v>504</v>
      </c>
      <c r="J31835" s="34">
        <v>473</v>
      </c>
      <c r="K31835" s="34">
        <v>435</v>
      </c>
      <c r="L31835" s="34">
        <v>503</v>
      </c>
      <c r="M31835" s="34">
        <v>311</v>
      </c>
    </row>
    <row r="31836" spans="1:13" x14ac:dyDescent="0.2">
      <c r="A31836" s="34" t="s">
        <v>132730</v>
      </c>
      <c r="B31836" s="34">
        <v>552</v>
      </c>
      <c r="C31836" s="34">
        <v>627</v>
      </c>
      <c r="D31836" s="34">
        <v>561</v>
      </c>
      <c r="E31836" s="34">
        <v>586</v>
      </c>
      <c r="F31836" s="34">
        <v>502</v>
      </c>
      <c r="G31836" s="34">
        <v>549</v>
      </c>
      <c r="H31836" s="34">
        <v>607</v>
      </c>
      <c r="I31836" s="34">
        <v>525</v>
      </c>
      <c r="J31836" s="34">
        <v>625</v>
      </c>
      <c r="K31836" s="34">
        <v>462</v>
      </c>
      <c r="L31836" s="34">
        <v>608</v>
      </c>
      <c r="M31836" s="34">
        <v>419</v>
      </c>
    </row>
    <row r="31837" spans="1:13" x14ac:dyDescent="0.2">
      <c r="A31837" s="34" t="s">
        <v>132731</v>
      </c>
      <c r="B31837" s="34">
        <v>529</v>
      </c>
      <c r="C31837" s="34">
        <v>566</v>
      </c>
      <c r="D31837" s="34">
        <v>585</v>
      </c>
      <c r="E31837" s="34">
        <v>650</v>
      </c>
      <c r="F31837" s="34">
        <v>495</v>
      </c>
      <c r="G31837" s="34">
        <v>538</v>
      </c>
      <c r="H31837" s="34">
        <v>580</v>
      </c>
      <c r="I31837" s="34">
        <v>591</v>
      </c>
      <c r="J31837" s="34">
        <v>577</v>
      </c>
      <c r="K31837" s="34">
        <v>516</v>
      </c>
      <c r="L31837" s="34">
        <v>494</v>
      </c>
      <c r="M31837" s="34">
        <v>433</v>
      </c>
    </row>
    <row r="31838" spans="1:13" x14ac:dyDescent="0.2">
      <c r="A31838" s="34" t="s">
        <v>132732</v>
      </c>
      <c r="B31838" s="34">
        <v>423</v>
      </c>
      <c r="C31838" s="34">
        <v>458</v>
      </c>
      <c r="D31838" s="34">
        <v>497</v>
      </c>
      <c r="E31838" s="34">
        <v>487</v>
      </c>
      <c r="F31838" s="34">
        <v>486</v>
      </c>
      <c r="G31838" s="34">
        <v>431</v>
      </c>
      <c r="H31838" s="34">
        <v>547</v>
      </c>
      <c r="I31838" s="34">
        <v>450</v>
      </c>
      <c r="J31838" s="34">
        <v>569</v>
      </c>
      <c r="K31838" s="34">
        <v>389</v>
      </c>
      <c r="L31838" s="34">
        <v>530</v>
      </c>
      <c r="M31838" s="34">
        <v>348</v>
      </c>
    </row>
    <row r="31839" spans="1:13" x14ac:dyDescent="0.2">
      <c r="A31839" s="34" t="s">
        <v>132733</v>
      </c>
      <c r="B31839" s="34">
        <v>456</v>
      </c>
      <c r="C31839" s="34">
        <v>575</v>
      </c>
      <c r="D31839" s="34">
        <v>508</v>
      </c>
      <c r="E31839" s="34">
        <v>559</v>
      </c>
      <c r="F31839" s="34">
        <v>497</v>
      </c>
      <c r="G31839" s="34">
        <v>440</v>
      </c>
      <c r="H31839" s="34">
        <v>559</v>
      </c>
      <c r="I31839" s="34">
        <v>516</v>
      </c>
      <c r="J31839" s="34">
        <v>472</v>
      </c>
      <c r="K31839" s="34">
        <v>421</v>
      </c>
      <c r="L31839" s="34">
        <v>529</v>
      </c>
      <c r="M31839" s="34">
        <v>443</v>
      </c>
    </row>
    <row r="31840" spans="1:13" x14ac:dyDescent="0.2">
      <c r="A31840" s="34" t="s">
        <v>132734</v>
      </c>
      <c r="B31840" s="34">
        <v>461</v>
      </c>
      <c r="C31840" s="34">
        <v>530</v>
      </c>
      <c r="D31840" s="34">
        <v>517</v>
      </c>
      <c r="E31840" s="34">
        <v>615</v>
      </c>
      <c r="F31840" s="34">
        <v>424</v>
      </c>
      <c r="G31840" s="34">
        <v>518</v>
      </c>
      <c r="H31840" s="34">
        <v>538</v>
      </c>
      <c r="I31840" s="34">
        <v>501</v>
      </c>
      <c r="J31840" s="34">
        <v>500</v>
      </c>
      <c r="K31840" s="34">
        <v>492</v>
      </c>
      <c r="L31840" s="34">
        <v>507</v>
      </c>
      <c r="M31840" s="34">
        <v>415</v>
      </c>
    </row>
    <row r="31841" spans="1:13" x14ac:dyDescent="0.2">
      <c r="A31841" s="34" t="s">
        <v>132735</v>
      </c>
      <c r="B31841" s="34">
        <v>760</v>
      </c>
      <c r="C31841" s="34">
        <v>783</v>
      </c>
      <c r="D31841" s="34">
        <v>838</v>
      </c>
      <c r="E31841" s="34">
        <v>914</v>
      </c>
      <c r="F31841" s="34">
        <v>835</v>
      </c>
      <c r="G31841" s="34">
        <v>771</v>
      </c>
      <c r="H31841" s="34">
        <v>920</v>
      </c>
      <c r="I31841" s="34">
        <v>763</v>
      </c>
      <c r="J31841" s="34">
        <v>831</v>
      </c>
      <c r="K31841" s="34">
        <v>715</v>
      </c>
      <c r="L31841" s="34">
        <v>898</v>
      </c>
      <c r="M31841" s="34">
        <v>558</v>
      </c>
    </row>
    <row r="31842" spans="1:13" x14ac:dyDescent="0.2">
      <c r="A31842" s="34" t="s">
        <v>132736</v>
      </c>
      <c r="B31842" s="34">
        <v>506</v>
      </c>
      <c r="C31842" s="34">
        <v>517</v>
      </c>
      <c r="D31842" s="34">
        <v>611</v>
      </c>
      <c r="E31842" s="34">
        <v>543</v>
      </c>
      <c r="F31842" s="34">
        <v>497</v>
      </c>
      <c r="G31842" s="34">
        <v>534</v>
      </c>
      <c r="H31842" s="34">
        <v>559</v>
      </c>
      <c r="I31842" s="34">
        <v>482</v>
      </c>
      <c r="J31842" s="34">
        <v>562</v>
      </c>
      <c r="K31842" s="34">
        <v>449</v>
      </c>
      <c r="L31842" s="34">
        <v>575</v>
      </c>
      <c r="M31842" s="34">
        <v>397</v>
      </c>
    </row>
    <row r="31843" spans="1:13" x14ac:dyDescent="0.2">
      <c r="A31843" s="34" t="s">
        <v>132737</v>
      </c>
      <c r="B31843" s="34">
        <v>561</v>
      </c>
      <c r="C31843" s="34">
        <v>622</v>
      </c>
      <c r="D31843" s="34">
        <v>673</v>
      </c>
      <c r="E31843" s="34">
        <v>654</v>
      </c>
      <c r="F31843" s="34">
        <v>678</v>
      </c>
      <c r="G31843" s="34">
        <v>607</v>
      </c>
      <c r="H31843" s="34">
        <v>792</v>
      </c>
      <c r="I31843" s="34">
        <v>614</v>
      </c>
      <c r="J31843" s="34">
        <v>760</v>
      </c>
      <c r="K31843" s="34">
        <v>525</v>
      </c>
      <c r="L31843" s="34">
        <v>642</v>
      </c>
      <c r="M31843" s="34">
        <v>495</v>
      </c>
    </row>
    <row r="31844" spans="1:13" x14ac:dyDescent="0.2">
      <c r="A31844" s="34" t="s">
        <v>132738</v>
      </c>
      <c r="B31844" s="34">
        <v>451</v>
      </c>
      <c r="C31844" s="34">
        <v>474</v>
      </c>
      <c r="D31844" s="34">
        <v>530</v>
      </c>
      <c r="E31844" s="34">
        <v>490</v>
      </c>
      <c r="F31844" s="34">
        <v>455</v>
      </c>
      <c r="G31844" s="34">
        <v>427</v>
      </c>
      <c r="H31844" s="34">
        <v>544</v>
      </c>
      <c r="I31844" s="34">
        <v>486</v>
      </c>
      <c r="J31844" s="34">
        <v>450</v>
      </c>
      <c r="K31844" s="34">
        <v>412</v>
      </c>
      <c r="L31844" s="34">
        <v>507</v>
      </c>
      <c r="M31844" s="34">
        <v>356</v>
      </c>
    </row>
    <row r="31845" spans="1:13" x14ac:dyDescent="0.2">
      <c r="A31845" s="34" t="s">
        <v>132739</v>
      </c>
      <c r="B31845" s="34">
        <v>884</v>
      </c>
      <c r="C31845" s="34">
        <v>784</v>
      </c>
      <c r="D31845" s="34">
        <v>996</v>
      </c>
      <c r="E31845" s="34">
        <v>838</v>
      </c>
      <c r="F31845" s="34">
        <v>852</v>
      </c>
      <c r="G31845" s="34">
        <v>769</v>
      </c>
      <c r="H31845" s="34">
        <v>1035</v>
      </c>
      <c r="I31845" s="34">
        <v>850</v>
      </c>
      <c r="J31845" s="34">
        <v>906</v>
      </c>
      <c r="K31845" s="34">
        <v>694</v>
      </c>
      <c r="L31845" s="34">
        <v>789</v>
      </c>
      <c r="M31845" s="34">
        <v>656</v>
      </c>
    </row>
    <row r="31846" spans="1:13" x14ac:dyDescent="0.2">
      <c r="A31846" s="34" t="s">
        <v>132740</v>
      </c>
      <c r="B31846" s="34">
        <v>471</v>
      </c>
      <c r="C31846" s="34">
        <v>643</v>
      </c>
      <c r="D31846" s="34">
        <v>681</v>
      </c>
      <c r="E31846" s="34">
        <v>722</v>
      </c>
      <c r="F31846" s="34">
        <v>553</v>
      </c>
      <c r="G31846" s="34">
        <v>530</v>
      </c>
      <c r="H31846" s="34">
        <v>651</v>
      </c>
      <c r="I31846" s="34">
        <v>695</v>
      </c>
      <c r="J31846" s="34">
        <v>669</v>
      </c>
      <c r="K31846" s="34">
        <v>484</v>
      </c>
      <c r="L31846" s="34">
        <v>562</v>
      </c>
      <c r="M31846" s="34">
        <v>545</v>
      </c>
    </row>
    <row r="31847" spans="1:13" x14ac:dyDescent="0.2">
      <c r="A31847" s="34" t="s">
        <v>132741</v>
      </c>
      <c r="B31847" s="34">
        <v>382</v>
      </c>
      <c r="C31847" s="34">
        <v>427</v>
      </c>
      <c r="D31847" s="34">
        <v>371</v>
      </c>
      <c r="E31847" s="34">
        <v>434</v>
      </c>
      <c r="F31847" s="34">
        <v>359</v>
      </c>
      <c r="G31847" s="34">
        <v>355</v>
      </c>
      <c r="H31847" s="34">
        <v>369</v>
      </c>
      <c r="I31847" s="34">
        <v>312</v>
      </c>
      <c r="J31847" s="34">
        <v>363</v>
      </c>
      <c r="K31847" s="34">
        <v>330</v>
      </c>
      <c r="L31847" s="34">
        <v>329</v>
      </c>
      <c r="M31847" s="34">
        <v>337</v>
      </c>
    </row>
    <row r="31848" spans="1:13" x14ac:dyDescent="0.2">
      <c r="A31848" s="34" t="s">
        <v>132742</v>
      </c>
      <c r="B31848" s="34">
        <v>338</v>
      </c>
      <c r="C31848" s="34">
        <v>466</v>
      </c>
      <c r="D31848" s="34">
        <v>460</v>
      </c>
      <c r="E31848" s="34">
        <v>438</v>
      </c>
      <c r="F31848" s="34">
        <v>446</v>
      </c>
      <c r="G31848" s="34">
        <v>434</v>
      </c>
      <c r="H31848" s="34">
        <v>437</v>
      </c>
      <c r="I31848" s="34">
        <v>450</v>
      </c>
      <c r="J31848" s="34">
        <v>419</v>
      </c>
      <c r="K31848" s="34">
        <v>305</v>
      </c>
      <c r="L31848" s="34">
        <v>432</v>
      </c>
      <c r="M31848" s="34">
        <v>341</v>
      </c>
    </row>
    <row r="31849" spans="1:13" x14ac:dyDescent="0.2">
      <c r="A31849" s="34" t="s">
        <v>132743</v>
      </c>
      <c r="B31849" s="34">
        <v>675</v>
      </c>
      <c r="C31849" s="34">
        <v>732</v>
      </c>
      <c r="D31849" s="34">
        <v>800</v>
      </c>
      <c r="E31849" s="34">
        <v>804</v>
      </c>
      <c r="F31849" s="34">
        <v>722</v>
      </c>
      <c r="G31849" s="34">
        <v>714</v>
      </c>
      <c r="H31849" s="34">
        <v>785</v>
      </c>
      <c r="I31849" s="34">
        <v>779</v>
      </c>
      <c r="J31849" s="34">
        <v>796</v>
      </c>
      <c r="K31849" s="34">
        <v>592</v>
      </c>
      <c r="L31849" s="34">
        <v>734</v>
      </c>
      <c r="M31849" s="34">
        <v>538</v>
      </c>
    </row>
    <row r="31850" spans="1:13" x14ac:dyDescent="0.2">
      <c r="A31850" s="34" t="s">
        <v>132744</v>
      </c>
      <c r="B31850" s="34">
        <v>554</v>
      </c>
      <c r="C31850" s="34">
        <v>480</v>
      </c>
      <c r="D31850" s="34">
        <v>445</v>
      </c>
      <c r="E31850" s="34">
        <v>532</v>
      </c>
      <c r="F31850" s="34">
        <v>462</v>
      </c>
      <c r="G31850" s="34">
        <v>531</v>
      </c>
      <c r="H31850" s="34">
        <v>562</v>
      </c>
      <c r="I31850" s="34">
        <v>516</v>
      </c>
      <c r="J31850" s="34">
        <v>503</v>
      </c>
      <c r="K31850" s="34">
        <v>438</v>
      </c>
      <c r="L31850" s="34">
        <v>494</v>
      </c>
      <c r="M31850" s="34">
        <v>424</v>
      </c>
    </row>
    <row r="31851" spans="1:13" x14ac:dyDescent="0.2">
      <c r="A31851" s="34" t="s">
        <v>132745</v>
      </c>
      <c r="B31851" s="34">
        <v>362</v>
      </c>
      <c r="C31851" s="34">
        <v>509</v>
      </c>
      <c r="D31851" s="34">
        <v>441</v>
      </c>
      <c r="E31851" s="34">
        <v>455</v>
      </c>
      <c r="F31851" s="34">
        <v>336</v>
      </c>
      <c r="G31851" s="34">
        <v>405</v>
      </c>
      <c r="H31851" s="34">
        <v>432</v>
      </c>
      <c r="I31851" s="34">
        <v>386</v>
      </c>
      <c r="J31851" s="34">
        <v>419</v>
      </c>
      <c r="K31851" s="34">
        <v>356</v>
      </c>
      <c r="L31851" s="34">
        <v>391</v>
      </c>
      <c r="M31851" s="34">
        <v>317</v>
      </c>
    </row>
    <row r="31852" spans="1:13" x14ac:dyDescent="0.2">
      <c r="A31852" s="34" t="s">
        <v>132746</v>
      </c>
      <c r="B31852" s="34">
        <v>536</v>
      </c>
      <c r="C31852" s="34">
        <v>649</v>
      </c>
      <c r="D31852" s="34">
        <v>631</v>
      </c>
      <c r="E31852" s="34">
        <v>611</v>
      </c>
      <c r="F31852" s="34">
        <v>502</v>
      </c>
      <c r="G31852" s="34">
        <v>635</v>
      </c>
      <c r="H31852" s="34">
        <v>611</v>
      </c>
      <c r="I31852" s="34">
        <v>588</v>
      </c>
      <c r="J31852" s="34">
        <v>585</v>
      </c>
      <c r="K31852" s="34">
        <v>502</v>
      </c>
      <c r="L31852" s="34">
        <v>622</v>
      </c>
      <c r="M31852" s="34">
        <v>453</v>
      </c>
    </row>
    <row r="31853" spans="1:13" x14ac:dyDescent="0.2">
      <c r="A31853" s="34" t="s">
        <v>132747</v>
      </c>
      <c r="B31853" s="34">
        <v>382</v>
      </c>
      <c r="C31853" s="34">
        <v>455</v>
      </c>
      <c r="D31853" s="34">
        <v>452</v>
      </c>
      <c r="E31853" s="34">
        <v>479</v>
      </c>
      <c r="F31853" s="34">
        <v>312</v>
      </c>
      <c r="G31853" s="34">
        <v>375</v>
      </c>
      <c r="H31853" s="34">
        <v>406</v>
      </c>
      <c r="I31853" s="34">
        <v>468</v>
      </c>
      <c r="J31853" s="34">
        <v>474</v>
      </c>
      <c r="K31853" s="34">
        <v>363</v>
      </c>
      <c r="L31853" s="34">
        <v>437</v>
      </c>
      <c r="M31853" s="34">
        <v>303</v>
      </c>
    </row>
    <row r="31854" spans="1:13" x14ac:dyDescent="0.2">
      <c r="A31854" s="34" t="s">
        <v>132748</v>
      </c>
      <c r="B31854" s="34">
        <v>710</v>
      </c>
      <c r="C31854" s="34">
        <v>641</v>
      </c>
      <c r="D31854" s="34">
        <v>685</v>
      </c>
      <c r="E31854" s="34">
        <v>715</v>
      </c>
      <c r="F31854" s="34">
        <v>623</v>
      </c>
      <c r="G31854" s="34">
        <v>592</v>
      </c>
      <c r="H31854" s="34">
        <v>773</v>
      </c>
      <c r="I31854" s="34">
        <v>590</v>
      </c>
      <c r="J31854" s="34">
        <v>629</v>
      </c>
      <c r="K31854" s="34">
        <v>556</v>
      </c>
      <c r="L31854" s="34">
        <v>663</v>
      </c>
      <c r="M31854" s="34">
        <v>467</v>
      </c>
    </row>
    <row r="31855" spans="1:13" x14ac:dyDescent="0.2">
      <c r="A31855" s="34" t="s">
        <v>132749</v>
      </c>
      <c r="B31855" s="34">
        <v>650</v>
      </c>
      <c r="C31855" s="34">
        <v>535</v>
      </c>
      <c r="D31855" s="34">
        <v>645</v>
      </c>
      <c r="E31855" s="34">
        <v>571</v>
      </c>
      <c r="F31855" s="34">
        <v>500</v>
      </c>
      <c r="G31855" s="34">
        <v>564</v>
      </c>
      <c r="H31855" s="34">
        <v>691</v>
      </c>
      <c r="I31855" s="34">
        <v>512</v>
      </c>
      <c r="J31855" s="34">
        <v>689</v>
      </c>
      <c r="K31855" s="34">
        <v>388</v>
      </c>
      <c r="L31855" s="34">
        <v>508</v>
      </c>
      <c r="M31855" s="34">
        <v>485</v>
      </c>
    </row>
    <row r="31856" spans="1:13" x14ac:dyDescent="0.2">
      <c r="A31856" s="34" t="s">
        <v>132750</v>
      </c>
      <c r="B31856" s="34">
        <v>577</v>
      </c>
      <c r="C31856" s="34">
        <v>579</v>
      </c>
      <c r="D31856" s="34">
        <v>672</v>
      </c>
      <c r="E31856" s="34">
        <v>575</v>
      </c>
      <c r="F31856" s="34">
        <v>582</v>
      </c>
      <c r="G31856" s="34">
        <v>433</v>
      </c>
      <c r="H31856" s="34">
        <v>613</v>
      </c>
      <c r="I31856" s="34">
        <v>509</v>
      </c>
      <c r="J31856" s="34">
        <v>583</v>
      </c>
      <c r="K31856" s="34">
        <v>481</v>
      </c>
      <c r="L31856" s="34">
        <v>624</v>
      </c>
      <c r="M31856" s="34">
        <v>410</v>
      </c>
    </row>
    <row r="31857" spans="1:13" x14ac:dyDescent="0.2">
      <c r="A31857" s="34" t="s">
        <v>132751</v>
      </c>
      <c r="B31857" s="34">
        <v>212</v>
      </c>
      <c r="C31857" s="34">
        <v>273</v>
      </c>
      <c r="D31857" s="34">
        <v>239</v>
      </c>
      <c r="E31857" s="34">
        <v>303</v>
      </c>
      <c r="F31857" s="34">
        <v>230</v>
      </c>
      <c r="G31857" s="34">
        <v>270</v>
      </c>
      <c r="H31857" s="34">
        <v>248</v>
      </c>
      <c r="I31857" s="34">
        <v>259</v>
      </c>
      <c r="J31857" s="34">
        <v>316</v>
      </c>
      <c r="K31857" s="34">
        <v>217</v>
      </c>
      <c r="L31857" s="34">
        <v>276</v>
      </c>
      <c r="M31857" s="34">
        <v>252</v>
      </c>
    </row>
    <row r="31858" spans="1:13" x14ac:dyDescent="0.2">
      <c r="A31858" s="34" t="s">
        <v>132752</v>
      </c>
      <c r="B31858" s="34">
        <v>298</v>
      </c>
      <c r="C31858" s="34">
        <v>331</v>
      </c>
      <c r="D31858" s="34">
        <v>370</v>
      </c>
      <c r="E31858" s="34">
        <v>314</v>
      </c>
      <c r="F31858" s="34">
        <v>275</v>
      </c>
      <c r="G31858" s="34">
        <v>275</v>
      </c>
      <c r="H31858" s="34">
        <v>347</v>
      </c>
      <c r="I31858" s="34">
        <v>281</v>
      </c>
      <c r="J31858" s="34">
        <v>348</v>
      </c>
      <c r="K31858" s="34">
        <v>228</v>
      </c>
      <c r="L31858" s="34">
        <v>309</v>
      </c>
      <c r="M31858" s="34">
        <v>221</v>
      </c>
    </row>
    <row r="31859" spans="1:13" x14ac:dyDescent="0.2">
      <c r="A31859" s="34" t="s">
        <v>132753</v>
      </c>
      <c r="B31859" s="34">
        <v>510</v>
      </c>
      <c r="C31859" s="34">
        <v>532</v>
      </c>
      <c r="D31859" s="34">
        <v>580</v>
      </c>
      <c r="E31859" s="34">
        <v>661</v>
      </c>
      <c r="F31859" s="34">
        <v>538</v>
      </c>
      <c r="G31859" s="34">
        <v>550</v>
      </c>
      <c r="H31859" s="34">
        <v>605</v>
      </c>
      <c r="I31859" s="34">
        <v>602</v>
      </c>
      <c r="J31859" s="34">
        <v>611</v>
      </c>
      <c r="K31859" s="34">
        <v>515</v>
      </c>
      <c r="L31859" s="34">
        <v>584</v>
      </c>
      <c r="M31859" s="34">
        <v>491</v>
      </c>
    </row>
    <row r="31860" spans="1:13" x14ac:dyDescent="0.2">
      <c r="A31860" s="34" t="s">
        <v>132754</v>
      </c>
      <c r="B31860" s="34">
        <v>487</v>
      </c>
      <c r="C31860" s="34">
        <v>604</v>
      </c>
      <c r="D31860" s="34">
        <v>553</v>
      </c>
      <c r="E31860" s="34">
        <v>560</v>
      </c>
      <c r="F31860" s="34">
        <v>472</v>
      </c>
      <c r="G31860" s="34">
        <v>543</v>
      </c>
      <c r="H31860" s="34">
        <v>530</v>
      </c>
      <c r="I31860" s="34">
        <v>524</v>
      </c>
      <c r="J31860" s="34">
        <v>512</v>
      </c>
      <c r="K31860" s="34">
        <v>485</v>
      </c>
      <c r="L31860" s="34">
        <v>544</v>
      </c>
      <c r="M31860" s="34">
        <v>480</v>
      </c>
    </row>
    <row r="31861" spans="1:13" x14ac:dyDescent="0.2">
      <c r="A31861" s="34" t="s">
        <v>132755</v>
      </c>
      <c r="B31861" s="34">
        <v>518</v>
      </c>
      <c r="C31861" s="34">
        <v>498</v>
      </c>
      <c r="D31861" s="34">
        <v>618</v>
      </c>
      <c r="E31861" s="34">
        <v>571</v>
      </c>
      <c r="F31861" s="34">
        <v>489</v>
      </c>
      <c r="G31861" s="34">
        <v>483</v>
      </c>
      <c r="H31861" s="34">
        <v>568</v>
      </c>
      <c r="I31861" s="34">
        <v>518</v>
      </c>
      <c r="J31861" s="34">
        <v>638</v>
      </c>
      <c r="K31861" s="34">
        <v>485</v>
      </c>
      <c r="L31861" s="34">
        <v>523</v>
      </c>
      <c r="M31861" s="34">
        <v>407</v>
      </c>
    </row>
    <row r="31862" spans="1:13" x14ac:dyDescent="0.2">
      <c r="A31862" s="34" t="s">
        <v>132756</v>
      </c>
      <c r="B31862" s="34">
        <v>705</v>
      </c>
      <c r="C31862" s="34">
        <v>767</v>
      </c>
      <c r="D31862" s="34">
        <v>767</v>
      </c>
      <c r="E31862" s="34">
        <v>889</v>
      </c>
      <c r="F31862" s="34">
        <v>684</v>
      </c>
      <c r="G31862" s="34">
        <v>751</v>
      </c>
      <c r="H31862" s="34">
        <v>764</v>
      </c>
      <c r="I31862" s="34">
        <v>752</v>
      </c>
      <c r="J31862" s="34">
        <v>788</v>
      </c>
      <c r="K31862" s="34">
        <v>671</v>
      </c>
      <c r="L31862" s="34">
        <v>858</v>
      </c>
      <c r="M31862" s="34">
        <v>609</v>
      </c>
    </row>
    <row r="31863" spans="1:13" x14ac:dyDescent="0.2">
      <c r="A31863" s="34" t="s">
        <v>132757</v>
      </c>
      <c r="B31863" s="34">
        <v>528</v>
      </c>
      <c r="C31863" s="34">
        <v>550</v>
      </c>
      <c r="D31863" s="34">
        <v>598</v>
      </c>
      <c r="E31863" s="34">
        <v>651</v>
      </c>
      <c r="F31863" s="34">
        <v>575</v>
      </c>
      <c r="G31863" s="34">
        <v>616</v>
      </c>
      <c r="H31863" s="34">
        <v>711</v>
      </c>
      <c r="I31863" s="34">
        <v>602</v>
      </c>
      <c r="J31863" s="34">
        <v>516</v>
      </c>
      <c r="K31863" s="34">
        <v>493</v>
      </c>
      <c r="L31863" s="34">
        <v>571</v>
      </c>
      <c r="M31863" s="34">
        <v>487</v>
      </c>
    </row>
    <row r="31864" spans="1:13" x14ac:dyDescent="0.2">
      <c r="A31864" s="34" t="s">
        <v>132758</v>
      </c>
      <c r="B31864" s="34">
        <v>331</v>
      </c>
      <c r="C31864" s="34">
        <v>380</v>
      </c>
      <c r="D31864" s="34">
        <v>360</v>
      </c>
      <c r="E31864" s="34">
        <v>378</v>
      </c>
      <c r="F31864" s="34">
        <v>330</v>
      </c>
      <c r="G31864" s="34">
        <v>290</v>
      </c>
      <c r="H31864" s="34">
        <v>376</v>
      </c>
      <c r="I31864" s="34">
        <v>364</v>
      </c>
      <c r="J31864" s="34">
        <v>426</v>
      </c>
      <c r="K31864" s="34">
        <v>303</v>
      </c>
      <c r="L31864" s="34">
        <v>391</v>
      </c>
      <c r="M31864" s="34">
        <v>283</v>
      </c>
    </row>
    <row r="31865" spans="1:13" x14ac:dyDescent="0.2">
      <c r="A31865" s="34" t="s">
        <v>132759</v>
      </c>
      <c r="B31865" s="34">
        <v>818</v>
      </c>
      <c r="C31865" s="34">
        <v>951</v>
      </c>
      <c r="D31865" s="34">
        <v>857</v>
      </c>
      <c r="E31865" s="34">
        <v>1075</v>
      </c>
      <c r="F31865" s="34">
        <v>782</v>
      </c>
      <c r="G31865" s="34">
        <v>931</v>
      </c>
      <c r="H31865" s="34">
        <v>923</v>
      </c>
      <c r="I31865" s="34">
        <v>849</v>
      </c>
      <c r="J31865" s="34">
        <v>858</v>
      </c>
      <c r="K31865" s="34">
        <v>756</v>
      </c>
      <c r="L31865" s="34">
        <v>865</v>
      </c>
      <c r="M31865" s="34">
        <v>735</v>
      </c>
    </row>
    <row r="31866" spans="1:13" x14ac:dyDescent="0.2">
      <c r="A31866" s="34" t="s">
        <v>132760</v>
      </c>
      <c r="B31866" s="34">
        <v>658</v>
      </c>
      <c r="C31866" s="34">
        <v>644</v>
      </c>
      <c r="D31866" s="34">
        <v>659</v>
      </c>
      <c r="E31866" s="34">
        <v>670</v>
      </c>
      <c r="F31866" s="34">
        <v>529</v>
      </c>
      <c r="G31866" s="34">
        <v>553</v>
      </c>
      <c r="H31866" s="34">
        <v>764</v>
      </c>
      <c r="I31866" s="34">
        <v>580</v>
      </c>
      <c r="J31866" s="34">
        <v>622</v>
      </c>
      <c r="K31866" s="34">
        <v>477</v>
      </c>
      <c r="L31866" s="34">
        <v>541</v>
      </c>
      <c r="M31866" s="34">
        <v>526</v>
      </c>
    </row>
    <row r="31867" spans="1:13" x14ac:dyDescent="0.2">
      <c r="A31867" s="34" t="s">
        <v>132761</v>
      </c>
      <c r="B31867" s="34">
        <v>1368</v>
      </c>
      <c r="C31867" s="34">
        <v>1486</v>
      </c>
      <c r="D31867" s="34">
        <v>1616</v>
      </c>
      <c r="E31867" s="34">
        <v>1513</v>
      </c>
      <c r="F31867" s="34">
        <v>1398</v>
      </c>
      <c r="G31867" s="34">
        <v>1399</v>
      </c>
      <c r="H31867" s="34">
        <v>1620</v>
      </c>
      <c r="I31867" s="34">
        <v>1353</v>
      </c>
      <c r="J31867" s="34">
        <v>1531</v>
      </c>
      <c r="K31867" s="34">
        <v>1243</v>
      </c>
      <c r="L31867" s="34">
        <v>1500</v>
      </c>
      <c r="M31867" s="34">
        <v>1127</v>
      </c>
    </row>
    <row r="31868" spans="1:13" x14ac:dyDescent="0.2">
      <c r="A31868" s="34" t="s">
        <v>132762</v>
      </c>
      <c r="B31868" s="34">
        <v>382</v>
      </c>
      <c r="C31868" s="34">
        <v>384</v>
      </c>
      <c r="D31868" s="34">
        <v>386</v>
      </c>
      <c r="E31868" s="34">
        <v>396</v>
      </c>
      <c r="F31868" s="34">
        <v>436</v>
      </c>
      <c r="G31868" s="34">
        <v>351</v>
      </c>
      <c r="H31868" s="34">
        <v>429</v>
      </c>
      <c r="I31868" s="34">
        <v>357</v>
      </c>
      <c r="J31868" s="34">
        <v>388</v>
      </c>
      <c r="K31868" s="34">
        <v>316</v>
      </c>
      <c r="L31868" s="34">
        <v>423</v>
      </c>
      <c r="M31868" s="34">
        <v>289</v>
      </c>
    </row>
    <row r="31869" spans="1:13" x14ac:dyDescent="0.2">
      <c r="A31869" s="34" t="s">
        <v>132763</v>
      </c>
      <c r="B31869" s="34">
        <v>335</v>
      </c>
      <c r="C31869" s="34">
        <v>342</v>
      </c>
      <c r="D31869" s="34">
        <v>380</v>
      </c>
      <c r="E31869" s="34">
        <v>367</v>
      </c>
      <c r="F31869" s="34">
        <v>282</v>
      </c>
      <c r="G31869" s="34">
        <v>362</v>
      </c>
      <c r="H31869" s="34">
        <v>336</v>
      </c>
      <c r="I31869" s="34">
        <v>369</v>
      </c>
      <c r="J31869" s="34">
        <v>310</v>
      </c>
      <c r="K31869" s="34">
        <v>283</v>
      </c>
      <c r="L31869" s="34">
        <v>339</v>
      </c>
      <c r="M31869" s="34">
        <v>246</v>
      </c>
    </row>
    <row r="31870" spans="1:13" x14ac:dyDescent="0.2">
      <c r="A31870" s="34" t="s">
        <v>132764</v>
      </c>
      <c r="B31870" s="34">
        <v>734</v>
      </c>
      <c r="C31870" s="34">
        <v>633</v>
      </c>
      <c r="D31870" s="34">
        <v>728</v>
      </c>
      <c r="E31870" s="34">
        <v>688</v>
      </c>
      <c r="F31870" s="34">
        <v>557</v>
      </c>
      <c r="G31870" s="34">
        <v>529</v>
      </c>
      <c r="H31870" s="34">
        <v>765</v>
      </c>
      <c r="I31870" s="34">
        <v>637</v>
      </c>
      <c r="J31870" s="34">
        <v>681</v>
      </c>
      <c r="K31870" s="34">
        <v>490</v>
      </c>
      <c r="L31870" s="34">
        <v>658</v>
      </c>
      <c r="M31870" s="34">
        <v>494</v>
      </c>
    </row>
    <row r="31871" spans="1:13" x14ac:dyDescent="0.2">
      <c r="A31871" s="34" t="s">
        <v>132765</v>
      </c>
      <c r="B31871" s="34">
        <v>451</v>
      </c>
      <c r="C31871" s="34">
        <v>383</v>
      </c>
      <c r="D31871" s="34">
        <v>384</v>
      </c>
      <c r="E31871" s="34">
        <v>458</v>
      </c>
      <c r="F31871" s="34">
        <v>385</v>
      </c>
      <c r="G31871" s="34">
        <v>336</v>
      </c>
      <c r="H31871" s="34">
        <v>405</v>
      </c>
      <c r="I31871" s="34">
        <v>357</v>
      </c>
      <c r="J31871" s="34">
        <v>440</v>
      </c>
      <c r="K31871" s="34">
        <v>333</v>
      </c>
      <c r="L31871" s="34">
        <v>392</v>
      </c>
      <c r="M31871" s="34">
        <v>307</v>
      </c>
    </row>
    <row r="31872" spans="1:13" x14ac:dyDescent="0.2">
      <c r="A31872" s="34" t="s">
        <v>132766</v>
      </c>
      <c r="B31872" s="34">
        <v>428</v>
      </c>
      <c r="C31872" s="34">
        <v>408</v>
      </c>
      <c r="D31872" s="34">
        <v>419</v>
      </c>
      <c r="E31872" s="34">
        <v>399</v>
      </c>
      <c r="F31872" s="34">
        <v>384</v>
      </c>
      <c r="G31872" s="34">
        <v>371</v>
      </c>
      <c r="H31872" s="34">
        <v>502</v>
      </c>
      <c r="I31872" s="34">
        <v>390</v>
      </c>
      <c r="J31872" s="34">
        <v>414</v>
      </c>
      <c r="K31872" s="34">
        <v>387</v>
      </c>
      <c r="L31872" s="34">
        <v>382</v>
      </c>
      <c r="M31872" s="34">
        <v>359</v>
      </c>
    </row>
    <row r="31873" spans="1:13" x14ac:dyDescent="0.2">
      <c r="A31873" s="34" t="s">
        <v>132767</v>
      </c>
      <c r="B31873" s="34">
        <v>293</v>
      </c>
      <c r="C31873" s="34">
        <v>290</v>
      </c>
      <c r="D31873" s="34">
        <v>297</v>
      </c>
      <c r="E31873" s="34">
        <v>340</v>
      </c>
      <c r="F31873" s="34">
        <v>296</v>
      </c>
      <c r="G31873" s="34">
        <v>345</v>
      </c>
      <c r="H31873" s="34">
        <v>370</v>
      </c>
      <c r="I31873" s="34">
        <v>319</v>
      </c>
      <c r="J31873" s="34">
        <v>356</v>
      </c>
      <c r="K31873" s="34">
        <v>236</v>
      </c>
      <c r="L31873" s="34">
        <v>281</v>
      </c>
      <c r="M31873" s="34">
        <v>257</v>
      </c>
    </row>
    <row r="31874" spans="1:13" x14ac:dyDescent="0.2">
      <c r="A31874" s="34" t="s">
        <v>132768</v>
      </c>
      <c r="B31874" s="34">
        <v>368</v>
      </c>
      <c r="C31874" s="34">
        <v>370</v>
      </c>
      <c r="D31874" s="34">
        <v>365</v>
      </c>
      <c r="E31874" s="34">
        <v>442</v>
      </c>
      <c r="F31874" s="34">
        <v>342</v>
      </c>
      <c r="G31874" s="34">
        <v>424</v>
      </c>
      <c r="H31874" s="34">
        <v>421</v>
      </c>
      <c r="I31874" s="34">
        <v>415</v>
      </c>
      <c r="J31874" s="34">
        <v>349</v>
      </c>
      <c r="K31874" s="34">
        <v>303</v>
      </c>
      <c r="L31874" s="34">
        <v>437</v>
      </c>
      <c r="M31874" s="34">
        <v>300</v>
      </c>
    </row>
    <row r="31875" spans="1:13" x14ac:dyDescent="0.2">
      <c r="A31875" s="34" t="s">
        <v>132769</v>
      </c>
      <c r="B31875" s="34">
        <v>317</v>
      </c>
      <c r="C31875" s="34">
        <v>196</v>
      </c>
      <c r="D31875" s="34">
        <v>190</v>
      </c>
      <c r="E31875" s="34">
        <v>243</v>
      </c>
      <c r="F31875" s="34">
        <v>184</v>
      </c>
      <c r="G31875" s="34">
        <v>223</v>
      </c>
      <c r="H31875" s="34">
        <v>239</v>
      </c>
      <c r="I31875" s="34">
        <v>160</v>
      </c>
      <c r="J31875" s="34">
        <v>203</v>
      </c>
      <c r="K31875" s="34">
        <v>159</v>
      </c>
      <c r="L31875" s="34">
        <v>200</v>
      </c>
      <c r="M31875" s="34">
        <v>145</v>
      </c>
    </row>
    <row r="31876" spans="1:13" x14ac:dyDescent="0.2">
      <c r="A31876" s="34" t="s">
        <v>132770</v>
      </c>
      <c r="B31876" s="34">
        <v>213</v>
      </c>
      <c r="C31876" s="34">
        <v>361</v>
      </c>
      <c r="D31876" s="34">
        <v>258</v>
      </c>
      <c r="E31876" s="34">
        <v>377</v>
      </c>
      <c r="F31876" s="34">
        <v>221</v>
      </c>
      <c r="G31876" s="34">
        <v>354</v>
      </c>
      <c r="H31876" s="34">
        <v>307</v>
      </c>
      <c r="I31876" s="34">
        <v>309</v>
      </c>
      <c r="J31876" s="34">
        <v>283</v>
      </c>
      <c r="K31876" s="34">
        <v>309</v>
      </c>
      <c r="L31876" s="34">
        <v>242</v>
      </c>
      <c r="M31876" s="34">
        <v>269</v>
      </c>
    </row>
    <row r="31877" spans="1:13" x14ac:dyDescent="0.2">
      <c r="A31877" s="34" t="s">
        <v>132771</v>
      </c>
      <c r="B31877" s="34">
        <v>302</v>
      </c>
      <c r="C31877" s="34">
        <v>394</v>
      </c>
      <c r="D31877" s="34">
        <v>394</v>
      </c>
      <c r="E31877" s="34">
        <v>455</v>
      </c>
      <c r="F31877" s="34">
        <v>350</v>
      </c>
      <c r="G31877" s="34">
        <v>395</v>
      </c>
      <c r="H31877" s="34">
        <v>367</v>
      </c>
      <c r="I31877" s="34">
        <v>332</v>
      </c>
      <c r="J31877" s="34">
        <v>427</v>
      </c>
      <c r="K31877" s="34">
        <v>318</v>
      </c>
      <c r="L31877" s="34">
        <v>415</v>
      </c>
      <c r="M31877" s="34">
        <v>259</v>
      </c>
    </row>
    <row r="31878" spans="1:13" x14ac:dyDescent="0.2">
      <c r="A31878" s="34" t="s">
        <v>132772</v>
      </c>
      <c r="B31878" s="34">
        <v>306</v>
      </c>
      <c r="C31878" s="34">
        <v>308</v>
      </c>
      <c r="D31878" s="34">
        <v>303</v>
      </c>
      <c r="E31878" s="34">
        <v>349</v>
      </c>
      <c r="F31878" s="34">
        <v>325</v>
      </c>
      <c r="G31878" s="34">
        <v>316</v>
      </c>
      <c r="H31878" s="34">
        <v>350</v>
      </c>
      <c r="I31878" s="34">
        <v>367</v>
      </c>
      <c r="J31878" s="34">
        <v>342</v>
      </c>
      <c r="K31878" s="34">
        <v>276</v>
      </c>
      <c r="L31878" s="34">
        <v>319</v>
      </c>
      <c r="M31878" s="34">
        <v>258</v>
      </c>
    </row>
    <row r="31879" spans="1:13" x14ac:dyDescent="0.2">
      <c r="A31879" s="34" t="s">
        <v>132773</v>
      </c>
      <c r="B31879" s="34">
        <v>550</v>
      </c>
      <c r="C31879" s="34">
        <v>546</v>
      </c>
      <c r="D31879" s="34">
        <v>619</v>
      </c>
      <c r="E31879" s="34">
        <v>579</v>
      </c>
      <c r="F31879" s="34">
        <v>509</v>
      </c>
      <c r="G31879" s="34">
        <v>541</v>
      </c>
      <c r="H31879" s="34">
        <v>629</v>
      </c>
      <c r="I31879" s="34">
        <v>543</v>
      </c>
      <c r="J31879" s="34">
        <v>725</v>
      </c>
      <c r="K31879" s="34">
        <v>450</v>
      </c>
      <c r="L31879" s="34">
        <v>572</v>
      </c>
      <c r="M31879" s="34">
        <v>409</v>
      </c>
    </row>
    <row r="31880" spans="1:13" x14ac:dyDescent="0.2">
      <c r="A31880" s="34" t="s">
        <v>132774</v>
      </c>
      <c r="B31880" s="34">
        <v>525</v>
      </c>
      <c r="C31880" s="34">
        <v>589</v>
      </c>
      <c r="D31880" s="34">
        <v>700</v>
      </c>
      <c r="E31880" s="34">
        <v>651</v>
      </c>
      <c r="F31880" s="34">
        <v>560</v>
      </c>
      <c r="G31880" s="34">
        <v>634</v>
      </c>
      <c r="H31880" s="34">
        <v>639</v>
      </c>
      <c r="I31880" s="34">
        <v>603</v>
      </c>
      <c r="J31880" s="34">
        <v>619</v>
      </c>
      <c r="K31880" s="34">
        <v>492</v>
      </c>
      <c r="L31880" s="34">
        <v>556</v>
      </c>
      <c r="M31880" s="34">
        <v>470</v>
      </c>
    </row>
    <row r="31881" spans="1:13" x14ac:dyDescent="0.2">
      <c r="A31881" s="34" t="s">
        <v>132775</v>
      </c>
      <c r="B31881" s="34">
        <v>447</v>
      </c>
      <c r="C31881" s="34">
        <v>624</v>
      </c>
      <c r="D31881" s="34">
        <v>653</v>
      </c>
      <c r="E31881" s="34">
        <v>648</v>
      </c>
      <c r="F31881" s="34">
        <v>543</v>
      </c>
      <c r="G31881" s="34">
        <v>499</v>
      </c>
      <c r="H31881" s="34">
        <v>623</v>
      </c>
      <c r="I31881" s="34">
        <v>553</v>
      </c>
      <c r="J31881" s="34">
        <v>681</v>
      </c>
      <c r="K31881" s="34">
        <v>516</v>
      </c>
      <c r="L31881" s="34">
        <v>624</v>
      </c>
      <c r="M31881" s="34">
        <v>425</v>
      </c>
    </row>
    <row r="31882" spans="1:13" x14ac:dyDescent="0.2">
      <c r="A31882" s="34" t="s">
        <v>132776</v>
      </c>
      <c r="B31882" s="34">
        <v>1396</v>
      </c>
      <c r="C31882" s="34">
        <v>1255</v>
      </c>
      <c r="D31882" s="34">
        <v>1431</v>
      </c>
      <c r="E31882" s="34">
        <v>1425</v>
      </c>
      <c r="F31882" s="34">
        <v>1367</v>
      </c>
      <c r="G31882" s="34">
        <v>1279</v>
      </c>
      <c r="H31882" s="34">
        <v>1458</v>
      </c>
      <c r="I31882" s="34">
        <v>1367</v>
      </c>
      <c r="J31882" s="34">
        <v>1576</v>
      </c>
      <c r="K31882" s="34">
        <v>1069</v>
      </c>
      <c r="L31882" s="34">
        <v>1359</v>
      </c>
      <c r="M31882" s="34">
        <v>1030</v>
      </c>
    </row>
    <row r="31883" spans="1:13" x14ac:dyDescent="0.2">
      <c r="A31883" s="34" t="s">
        <v>132777</v>
      </c>
      <c r="B31883" s="34">
        <v>399</v>
      </c>
      <c r="C31883" s="34">
        <v>413</v>
      </c>
      <c r="D31883" s="34">
        <v>476</v>
      </c>
      <c r="E31883" s="34">
        <v>414</v>
      </c>
      <c r="F31883" s="34">
        <v>430</v>
      </c>
      <c r="G31883" s="34">
        <v>350</v>
      </c>
      <c r="H31883" s="34">
        <v>402</v>
      </c>
      <c r="I31883" s="34">
        <v>387</v>
      </c>
      <c r="J31883" s="34">
        <v>390</v>
      </c>
      <c r="K31883" s="34">
        <v>330</v>
      </c>
      <c r="L31883" s="34">
        <v>312</v>
      </c>
      <c r="M31883" s="34">
        <v>311</v>
      </c>
    </row>
    <row r="31884" spans="1:13" x14ac:dyDescent="0.2">
      <c r="A31884" s="34" t="s">
        <v>132778</v>
      </c>
      <c r="B31884" s="34">
        <v>333</v>
      </c>
      <c r="C31884" s="34">
        <v>332</v>
      </c>
      <c r="D31884" s="34">
        <v>316</v>
      </c>
      <c r="E31884" s="34">
        <v>298</v>
      </c>
      <c r="F31884" s="34">
        <v>267</v>
      </c>
      <c r="G31884" s="34">
        <v>332</v>
      </c>
      <c r="H31884" s="34">
        <v>319</v>
      </c>
      <c r="I31884" s="34">
        <v>325</v>
      </c>
      <c r="J31884" s="34">
        <v>320</v>
      </c>
      <c r="K31884" s="34">
        <v>269</v>
      </c>
      <c r="L31884" s="34">
        <v>286</v>
      </c>
      <c r="M31884" s="34">
        <v>273</v>
      </c>
    </row>
    <row r="31885" spans="1:13" x14ac:dyDescent="0.2">
      <c r="A31885" s="34" t="s">
        <v>132779</v>
      </c>
      <c r="B31885" s="34">
        <v>790</v>
      </c>
      <c r="C31885" s="34">
        <v>768</v>
      </c>
      <c r="D31885" s="34">
        <v>793</v>
      </c>
      <c r="E31885" s="34">
        <v>848</v>
      </c>
      <c r="F31885" s="34">
        <v>729</v>
      </c>
      <c r="G31885" s="34">
        <v>762</v>
      </c>
      <c r="H31885" s="34">
        <v>939</v>
      </c>
      <c r="I31885" s="34">
        <v>744</v>
      </c>
      <c r="J31885" s="34">
        <v>810</v>
      </c>
      <c r="K31885" s="34">
        <v>680</v>
      </c>
      <c r="L31885" s="34">
        <v>859</v>
      </c>
      <c r="M31885" s="34">
        <v>585</v>
      </c>
    </row>
    <row r="31886" spans="1:13" x14ac:dyDescent="0.2">
      <c r="A31886" s="34" t="s">
        <v>132780</v>
      </c>
      <c r="B31886" s="34">
        <v>554</v>
      </c>
      <c r="C31886" s="34">
        <v>420</v>
      </c>
      <c r="D31886" s="34">
        <v>438</v>
      </c>
      <c r="E31886" s="34">
        <v>374</v>
      </c>
      <c r="F31886" s="34">
        <v>371</v>
      </c>
      <c r="G31886" s="34">
        <v>385</v>
      </c>
      <c r="H31886" s="34">
        <v>404</v>
      </c>
      <c r="I31886" s="34">
        <v>436</v>
      </c>
      <c r="J31886" s="34">
        <v>379</v>
      </c>
      <c r="K31886" s="34">
        <v>259</v>
      </c>
      <c r="L31886" s="34">
        <v>359</v>
      </c>
      <c r="M31886" s="34">
        <v>348</v>
      </c>
    </row>
    <row r="31887" spans="1:13" x14ac:dyDescent="0.2">
      <c r="A31887" s="34" t="s">
        <v>132781</v>
      </c>
      <c r="B31887" s="34">
        <v>430</v>
      </c>
      <c r="C31887" s="34">
        <v>346</v>
      </c>
      <c r="D31887" s="34">
        <v>409</v>
      </c>
      <c r="E31887" s="34">
        <v>396</v>
      </c>
      <c r="F31887" s="34">
        <v>411</v>
      </c>
      <c r="G31887" s="34">
        <v>336</v>
      </c>
      <c r="H31887" s="34">
        <v>488</v>
      </c>
      <c r="I31887" s="34">
        <v>353</v>
      </c>
      <c r="J31887" s="34">
        <v>452</v>
      </c>
      <c r="K31887" s="34">
        <v>297</v>
      </c>
      <c r="L31887" s="34">
        <v>389</v>
      </c>
      <c r="M31887" s="34">
        <v>271</v>
      </c>
    </row>
    <row r="31888" spans="1:13" x14ac:dyDescent="0.2">
      <c r="A31888" s="34" t="s">
        <v>132782</v>
      </c>
      <c r="B31888" s="34">
        <v>332</v>
      </c>
      <c r="C31888" s="34">
        <v>327</v>
      </c>
      <c r="D31888" s="34">
        <v>369</v>
      </c>
      <c r="E31888" s="34">
        <v>426</v>
      </c>
      <c r="F31888" s="34">
        <v>280</v>
      </c>
      <c r="G31888" s="34">
        <v>334</v>
      </c>
      <c r="H31888" s="34">
        <v>340</v>
      </c>
      <c r="I31888" s="34">
        <v>342</v>
      </c>
      <c r="J31888" s="34">
        <v>284</v>
      </c>
      <c r="K31888" s="34">
        <v>288</v>
      </c>
      <c r="L31888" s="34">
        <v>297</v>
      </c>
      <c r="M31888" s="34">
        <v>281</v>
      </c>
    </row>
    <row r="31889" spans="1:13" x14ac:dyDescent="0.2">
      <c r="A31889" s="34" t="s">
        <v>132783</v>
      </c>
      <c r="B31889" s="34">
        <v>459</v>
      </c>
      <c r="C31889" s="34">
        <v>407</v>
      </c>
      <c r="D31889" s="34">
        <v>361</v>
      </c>
      <c r="E31889" s="34">
        <v>499</v>
      </c>
      <c r="F31889" s="34">
        <v>298</v>
      </c>
      <c r="G31889" s="34">
        <v>451</v>
      </c>
      <c r="H31889" s="34">
        <v>400</v>
      </c>
      <c r="I31889" s="34">
        <v>425</v>
      </c>
      <c r="J31889" s="34">
        <v>379</v>
      </c>
      <c r="K31889" s="34">
        <v>324</v>
      </c>
      <c r="L31889" s="34">
        <v>312</v>
      </c>
      <c r="M31889" s="34">
        <v>354</v>
      </c>
    </row>
    <row r="31890" spans="1:13" x14ac:dyDescent="0.2">
      <c r="A31890" s="34" t="s">
        <v>132784</v>
      </c>
      <c r="B31890" s="34">
        <v>364</v>
      </c>
      <c r="C31890" s="34">
        <v>324</v>
      </c>
      <c r="D31890" s="34">
        <v>332</v>
      </c>
      <c r="E31890" s="34">
        <v>373</v>
      </c>
      <c r="F31890" s="34">
        <v>281</v>
      </c>
      <c r="G31890" s="34">
        <v>321</v>
      </c>
      <c r="H31890" s="34">
        <v>388</v>
      </c>
      <c r="I31890" s="34">
        <v>303</v>
      </c>
      <c r="J31890" s="34">
        <v>365</v>
      </c>
      <c r="K31890" s="34">
        <v>268</v>
      </c>
      <c r="L31890" s="34">
        <v>278</v>
      </c>
      <c r="M31890" s="34">
        <v>257</v>
      </c>
    </row>
    <row r="31891" spans="1:13" x14ac:dyDescent="0.2">
      <c r="A31891" s="34" t="s">
        <v>132785</v>
      </c>
      <c r="B31891" s="34">
        <v>570</v>
      </c>
      <c r="C31891" s="34">
        <v>593</v>
      </c>
      <c r="D31891" s="34">
        <v>567</v>
      </c>
      <c r="E31891" s="34">
        <v>654</v>
      </c>
      <c r="F31891" s="34">
        <v>468</v>
      </c>
      <c r="G31891" s="34">
        <v>506</v>
      </c>
      <c r="H31891" s="34">
        <v>616</v>
      </c>
      <c r="I31891" s="34">
        <v>534</v>
      </c>
      <c r="J31891" s="34">
        <v>623</v>
      </c>
      <c r="K31891" s="34">
        <v>492</v>
      </c>
      <c r="L31891" s="34">
        <v>634</v>
      </c>
      <c r="M31891" s="34">
        <v>430</v>
      </c>
    </row>
    <row r="31892" spans="1:13" x14ac:dyDescent="0.2">
      <c r="A31892" s="34" t="s">
        <v>132786</v>
      </c>
      <c r="B31892" s="34">
        <v>899</v>
      </c>
      <c r="C31892" s="34">
        <v>937</v>
      </c>
      <c r="D31892" s="34">
        <v>1164</v>
      </c>
      <c r="E31892" s="34">
        <v>992</v>
      </c>
      <c r="F31892" s="34">
        <v>965</v>
      </c>
      <c r="G31892" s="34">
        <v>925</v>
      </c>
      <c r="H31892" s="34">
        <v>1214</v>
      </c>
      <c r="I31892" s="34">
        <v>928</v>
      </c>
      <c r="J31892" s="34">
        <v>1106</v>
      </c>
      <c r="K31892" s="34">
        <v>791</v>
      </c>
      <c r="L31892" s="34">
        <v>1023</v>
      </c>
      <c r="M31892" s="34">
        <v>751</v>
      </c>
    </row>
    <row r="31893" spans="1:13" x14ac:dyDescent="0.2">
      <c r="A31893" s="34" t="s">
        <v>132787</v>
      </c>
      <c r="B31893" s="34">
        <v>701</v>
      </c>
      <c r="C31893" s="34">
        <v>699</v>
      </c>
      <c r="D31893" s="34">
        <v>732</v>
      </c>
      <c r="E31893" s="34">
        <v>652</v>
      </c>
      <c r="F31893" s="34">
        <v>655</v>
      </c>
      <c r="G31893" s="34">
        <v>560</v>
      </c>
      <c r="H31893" s="34">
        <v>750</v>
      </c>
      <c r="I31893" s="34">
        <v>621</v>
      </c>
      <c r="J31893" s="34">
        <v>776</v>
      </c>
      <c r="K31893" s="34">
        <v>554</v>
      </c>
      <c r="L31893" s="34">
        <v>633</v>
      </c>
      <c r="M31893" s="34">
        <v>505</v>
      </c>
    </row>
    <row r="31894" spans="1:13" x14ac:dyDescent="0.2">
      <c r="A31894" s="34" t="s">
        <v>132788</v>
      </c>
      <c r="B31894" s="34">
        <v>347</v>
      </c>
      <c r="C31894" s="34">
        <v>244</v>
      </c>
      <c r="D31894" s="34">
        <v>287</v>
      </c>
      <c r="E31894" s="34">
        <v>279</v>
      </c>
      <c r="F31894" s="34">
        <v>198</v>
      </c>
      <c r="G31894" s="34">
        <v>263</v>
      </c>
      <c r="H31894" s="34">
        <v>294</v>
      </c>
      <c r="I31894" s="34">
        <v>225</v>
      </c>
      <c r="J31894" s="34">
        <v>268</v>
      </c>
      <c r="K31894" s="34">
        <v>181</v>
      </c>
      <c r="L31894" s="34">
        <v>191</v>
      </c>
      <c r="M31894" s="34">
        <v>225</v>
      </c>
    </row>
    <row r="31895" spans="1:13" x14ac:dyDescent="0.2">
      <c r="A31895" s="34" t="s">
        <v>132789</v>
      </c>
      <c r="B31895" s="34">
        <v>282</v>
      </c>
      <c r="C31895" s="34">
        <v>399</v>
      </c>
      <c r="D31895" s="34">
        <v>391</v>
      </c>
      <c r="E31895" s="34">
        <v>437</v>
      </c>
      <c r="F31895" s="34">
        <v>348</v>
      </c>
      <c r="G31895" s="34">
        <v>398</v>
      </c>
      <c r="H31895" s="34">
        <v>353</v>
      </c>
      <c r="I31895" s="34">
        <v>381</v>
      </c>
      <c r="J31895" s="34">
        <v>352</v>
      </c>
      <c r="K31895" s="34">
        <v>317</v>
      </c>
      <c r="L31895" s="34">
        <v>389</v>
      </c>
      <c r="M31895" s="34">
        <v>266</v>
      </c>
    </row>
    <row r="31896" spans="1:13" x14ac:dyDescent="0.2">
      <c r="A31896" s="34" t="s">
        <v>132790</v>
      </c>
      <c r="B31896" s="34">
        <v>309</v>
      </c>
      <c r="C31896" s="34">
        <v>289</v>
      </c>
      <c r="D31896" s="34">
        <v>266</v>
      </c>
      <c r="E31896" s="34">
        <v>305</v>
      </c>
      <c r="F31896" s="34">
        <v>317</v>
      </c>
      <c r="G31896" s="34">
        <v>299</v>
      </c>
      <c r="H31896" s="34">
        <v>342</v>
      </c>
      <c r="I31896" s="34">
        <v>304</v>
      </c>
      <c r="J31896" s="34">
        <v>325</v>
      </c>
      <c r="K31896" s="34">
        <v>255</v>
      </c>
      <c r="L31896" s="34">
        <v>290</v>
      </c>
      <c r="M31896" s="34">
        <v>220</v>
      </c>
    </row>
    <row r="31897" spans="1:13" x14ac:dyDescent="0.2">
      <c r="A31897" s="34" t="s">
        <v>132791</v>
      </c>
      <c r="B31897" s="34">
        <v>198</v>
      </c>
      <c r="C31897" s="34">
        <v>257</v>
      </c>
      <c r="D31897" s="34">
        <v>205</v>
      </c>
      <c r="E31897" s="34">
        <v>227</v>
      </c>
      <c r="F31897" s="34">
        <v>162</v>
      </c>
      <c r="G31897" s="34">
        <v>189</v>
      </c>
      <c r="H31897" s="34">
        <v>239</v>
      </c>
      <c r="I31897" s="34">
        <v>269</v>
      </c>
      <c r="J31897" s="34">
        <v>228</v>
      </c>
      <c r="K31897" s="34">
        <v>203</v>
      </c>
      <c r="L31897" s="34">
        <v>214</v>
      </c>
      <c r="M31897" s="34">
        <v>183</v>
      </c>
    </row>
    <row r="31898" spans="1:13" x14ac:dyDescent="0.2">
      <c r="A31898" s="34" t="s">
        <v>132792</v>
      </c>
      <c r="B31898" s="34">
        <v>277</v>
      </c>
      <c r="C31898" s="34">
        <v>391</v>
      </c>
      <c r="D31898" s="34">
        <v>289</v>
      </c>
      <c r="E31898" s="34">
        <v>392</v>
      </c>
      <c r="F31898" s="34">
        <v>286</v>
      </c>
      <c r="G31898" s="34">
        <v>358</v>
      </c>
      <c r="H31898" s="34">
        <v>318</v>
      </c>
      <c r="I31898" s="34">
        <v>337</v>
      </c>
      <c r="J31898" s="34">
        <v>352</v>
      </c>
      <c r="K31898" s="34">
        <v>271</v>
      </c>
      <c r="L31898" s="34">
        <v>292</v>
      </c>
      <c r="M31898" s="34">
        <v>262</v>
      </c>
    </row>
    <row r="31899" spans="1:13" x14ac:dyDescent="0.2">
      <c r="A31899" s="34" t="s">
        <v>132793</v>
      </c>
      <c r="B31899" s="34">
        <v>598</v>
      </c>
      <c r="C31899" s="34">
        <v>583</v>
      </c>
      <c r="D31899" s="34">
        <v>608</v>
      </c>
      <c r="E31899" s="34">
        <v>669</v>
      </c>
      <c r="F31899" s="34">
        <v>595</v>
      </c>
      <c r="G31899" s="34">
        <v>552</v>
      </c>
      <c r="H31899" s="34">
        <v>697</v>
      </c>
      <c r="I31899" s="34">
        <v>672</v>
      </c>
      <c r="J31899" s="34">
        <v>624</v>
      </c>
      <c r="K31899" s="34">
        <v>471</v>
      </c>
      <c r="L31899" s="34">
        <v>581</v>
      </c>
      <c r="M31899" s="34">
        <v>502</v>
      </c>
    </row>
    <row r="31900" spans="1:13" x14ac:dyDescent="0.2">
      <c r="A31900" s="34" t="s">
        <v>132794</v>
      </c>
      <c r="B31900" s="34">
        <v>355</v>
      </c>
      <c r="C31900" s="34">
        <v>348</v>
      </c>
      <c r="D31900" s="34">
        <v>342</v>
      </c>
      <c r="E31900" s="34">
        <v>391</v>
      </c>
      <c r="F31900" s="34">
        <v>350</v>
      </c>
      <c r="G31900" s="34">
        <v>328</v>
      </c>
      <c r="H31900" s="34">
        <v>387</v>
      </c>
      <c r="I31900" s="34">
        <v>334</v>
      </c>
      <c r="J31900" s="34">
        <v>374</v>
      </c>
      <c r="K31900" s="34">
        <v>278</v>
      </c>
      <c r="L31900" s="34">
        <v>364</v>
      </c>
      <c r="M31900" s="34">
        <v>254</v>
      </c>
    </row>
    <row r="31901" spans="1:13" x14ac:dyDescent="0.2">
      <c r="A31901" s="34" t="s">
        <v>132795</v>
      </c>
      <c r="B31901" s="34">
        <v>255</v>
      </c>
      <c r="C31901" s="34">
        <v>333</v>
      </c>
      <c r="D31901" s="34">
        <v>352</v>
      </c>
      <c r="E31901" s="34">
        <v>369</v>
      </c>
      <c r="F31901" s="34">
        <v>272</v>
      </c>
      <c r="G31901" s="34">
        <v>263</v>
      </c>
      <c r="H31901" s="34">
        <v>374</v>
      </c>
      <c r="I31901" s="34">
        <v>318</v>
      </c>
      <c r="J31901" s="34">
        <v>298</v>
      </c>
      <c r="K31901" s="34">
        <v>249</v>
      </c>
      <c r="L31901" s="34">
        <v>316</v>
      </c>
      <c r="M31901" s="34">
        <v>237</v>
      </c>
    </row>
    <row r="31902" spans="1:13" x14ac:dyDescent="0.2">
      <c r="A31902" s="34" t="s">
        <v>132796</v>
      </c>
      <c r="B31902" s="34">
        <v>1058</v>
      </c>
      <c r="C31902" s="34">
        <v>972</v>
      </c>
      <c r="D31902" s="34">
        <v>1045</v>
      </c>
      <c r="E31902" s="34">
        <v>1034</v>
      </c>
      <c r="F31902" s="34">
        <v>984</v>
      </c>
      <c r="G31902" s="34">
        <v>892</v>
      </c>
      <c r="H31902" s="34">
        <v>1082</v>
      </c>
      <c r="I31902" s="34">
        <v>904</v>
      </c>
      <c r="J31902" s="34">
        <v>1007</v>
      </c>
      <c r="K31902" s="34">
        <v>822</v>
      </c>
      <c r="L31902" s="34">
        <v>906</v>
      </c>
      <c r="M31902" s="34">
        <v>783</v>
      </c>
    </row>
    <row r="31903" spans="1:13" x14ac:dyDescent="0.2">
      <c r="A31903" s="34" t="s">
        <v>132797</v>
      </c>
      <c r="B31903" s="34">
        <v>1933</v>
      </c>
      <c r="C31903" s="34">
        <v>1721</v>
      </c>
      <c r="D31903" s="34">
        <v>2177</v>
      </c>
      <c r="E31903" s="34">
        <v>1829</v>
      </c>
      <c r="F31903" s="34">
        <v>1602</v>
      </c>
      <c r="G31903" s="34">
        <v>1556</v>
      </c>
      <c r="H31903" s="34">
        <v>2051</v>
      </c>
      <c r="I31903" s="34">
        <v>1646</v>
      </c>
      <c r="J31903" s="34">
        <v>2015</v>
      </c>
      <c r="K31903" s="34">
        <v>1439</v>
      </c>
      <c r="L31903" s="34">
        <v>1754</v>
      </c>
      <c r="M31903" s="34">
        <v>1395</v>
      </c>
    </row>
    <row r="31904" spans="1:13" x14ac:dyDescent="0.2">
      <c r="A31904" s="34" t="s">
        <v>132798</v>
      </c>
      <c r="B31904" s="34">
        <v>507</v>
      </c>
      <c r="C31904" s="34">
        <v>597</v>
      </c>
      <c r="D31904" s="34">
        <v>560</v>
      </c>
      <c r="E31904" s="34">
        <v>662</v>
      </c>
      <c r="F31904" s="34">
        <v>535</v>
      </c>
      <c r="G31904" s="34">
        <v>516</v>
      </c>
      <c r="H31904" s="34">
        <v>694</v>
      </c>
      <c r="I31904" s="34">
        <v>598</v>
      </c>
      <c r="J31904" s="34">
        <v>566</v>
      </c>
      <c r="K31904" s="34">
        <v>521</v>
      </c>
      <c r="L31904" s="34">
        <v>542</v>
      </c>
      <c r="M31904" s="34">
        <v>483</v>
      </c>
    </row>
    <row r="31905" spans="1:13" x14ac:dyDescent="0.2">
      <c r="A31905" s="34" t="s">
        <v>132799</v>
      </c>
      <c r="B31905" s="34">
        <v>713</v>
      </c>
      <c r="C31905" s="34">
        <v>979</v>
      </c>
      <c r="D31905" s="34">
        <v>978</v>
      </c>
      <c r="E31905" s="34">
        <v>1057</v>
      </c>
      <c r="F31905" s="34">
        <v>862</v>
      </c>
      <c r="G31905" s="34">
        <v>962</v>
      </c>
      <c r="H31905" s="34">
        <v>1050</v>
      </c>
      <c r="I31905" s="34">
        <v>846</v>
      </c>
      <c r="J31905" s="34">
        <v>902</v>
      </c>
      <c r="K31905" s="34">
        <v>784</v>
      </c>
      <c r="L31905" s="34">
        <v>1010</v>
      </c>
      <c r="M31905" s="34">
        <v>779</v>
      </c>
    </row>
    <row r="31906" spans="1:13" x14ac:dyDescent="0.2">
      <c r="A31906" s="34" t="s">
        <v>132800</v>
      </c>
      <c r="B31906" s="34">
        <v>724</v>
      </c>
      <c r="C31906" s="34">
        <v>733</v>
      </c>
      <c r="D31906" s="34">
        <v>851</v>
      </c>
      <c r="E31906" s="34">
        <v>754</v>
      </c>
      <c r="F31906" s="34">
        <v>662</v>
      </c>
      <c r="G31906" s="34">
        <v>733</v>
      </c>
      <c r="H31906" s="34">
        <v>963</v>
      </c>
      <c r="I31906" s="34">
        <v>699</v>
      </c>
      <c r="J31906" s="34">
        <v>838</v>
      </c>
      <c r="K31906" s="34">
        <v>626</v>
      </c>
      <c r="L31906" s="34">
        <v>815</v>
      </c>
      <c r="M31906" s="34">
        <v>531</v>
      </c>
    </row>
    <row r="31907" spans="1:13" x14ac:dyDescent="0.2">
      <c r="A31907" s="34" t="s">
        <v>132801</v>
      </c>
      <c r="B31907" s="34">
        <v>470</v>
      </c>
      <c r="C31907" s="34">
        <v>417</v>
      </c>
      <c r="D31907" s="34">
        <v>494</v>
      </c>
      <c r="E31907" s="34">
        <v>458</v>
      </c>
      <c r="F31907" s="34">
        <v>493</v>
      </c>
      <c r="G31907" s="34">
        <v>394</v>
      </c>
      <c r="H31907" s="34">
        <v>489</v>
      </c>
      <c r="I31907" s="34">
        <v>411</v>
      </c>
      <c r="J31907" s="34">
        <v>446</v>
      </c>
      <c r="K31907" s="34">
        <v>313</v>
      </c>
      <c r="L31907" s="34">
        <v>510</v>
      </c>
      <c r="M31907" s="34">
        <v>354</v>
      </c>
    </row>
    <row r="31908" spans="1:13" x14ac:dyDescent="0.2">
      <c r="A31908" s="34" t="s">
        <v>132802</v>
      </c>
      <c r="B31908" s="34">
        <v>300</v>
      </c>
      <c r="C31908" s="34">
        <v>298</v>
      </c>
      <c r="D31908" s="34">
        <v>344</v>
      </c>
      <c r="E31908" s="34">
        <v>365</v>
      </c>
      <c r="F31908" s="34">
        <v>335</v>
      </c>
      <c r="G31908" s="34">
        <v>324</v>
      </c>
      <c r="H31908" s="34">
        <v>399</v>
      </c>
      <c r="I31908" s="34">
        <v>348</v>
      </c>
      <c r="J31908" s="34">
        <v>325</v>
      </c>
      <c r="K31908" s="34">
        <v>263</v>
      </c>
      <c r="L31908" s="34">
        <v>363</v>
      </c>
      <c r="M31908" s="34">
        <v>288</v>
      </c>
    </row>
    <row r="31909" spans="1:13" x14ac:dyDescent="0.2">
      <c r="A31909" s="34" t="s">
        <v>132803</v>
      </c>
      <c r="B31909" s="34">
        <v>346</v>
      </c>
      <c r="C31909" s="34">
        <v>382</v>
      </c>
      <c r="D31909" s="34">
        <v>369</v>
      </c>
      <c r="E31909" s="34">
        <v>457</v>
      </c>
      <c r="F31909" s="34">
        <v>397</v>
      </c>
      <c r="G31909" s="34">
        <v>375</v>
      </c>
      <c r="H31909" s="34">
        <v>407</v>
      </c>
      <c r="I31909" s="34">
        <v>365</v>
      </c>
      <c r="J31909" s="34">
        <v>421</v>
      </c>
      <c r="K31909" s="34">
        <v>311</v>
      </c>
      <c r="L31909" s="34">
        <v>382</v>
      </c>
      <c r="M31909" s="34">
        <v>260</v>
      </c>
    </row>
    <row r="31910" spans="1:13" x14ac:dyDescent="0.2">
      <c r="A31910" s="34" t="s">
        <v>132804</v>
      </c>
      <c r="B31910" s="34">
        <v>135</v>
      </c>
      <c r="C31910" s="34">
        <v>208</v>
      </c>
      <c r="D31910" s="34">
        <v>175</v>
      </c>
      <c r="E31910" s="34">
        <v>233</v>
      </c>
      <c r="F31910" s="34">
        <v>203</v>
      </c>
      <c r="G31910" s="34">
        <v>153</v>
      </c>
      <c r="H31910" s="34">
        <v>202</v>
      </c>
      <c r="I31910" s="34">
        <v>186</v>
      </c>
      <c r="J31910" s="34">
        <v>182</v>
      </c>
      <c r="K31910" s="34">
        <v>123</v>
      </c>
      <c r="L31910" s="34">
        <v>220</v>
      </c>
      <c r="M31910" s="34">
        <v>121</v>
      </c>
    </row>
    <row r="31911" spans="1:13" x14ac:dyDescent="0.2">
      <c r="A31911" s="34" t="s">
        <v>132805</v>
      </c>
      <c r="B31911" s="34">
        <v>326</v>
      </c>
      <c r="C31911" s="34">
        <v>403</v>
      </c>
      <c r="D31911" s="34">
        <v>356</v>
      </c>
      <c r="E31911" s="34">
        <v>456</v>
      </c>
      <c r="F31911" s="34">
        <v>305</v>
      </c>
      <c r="G31911" s="34">
        <v>364</v>
      </c>
      <c r="H31911" s="34">
        <v>367</v>
      </c>
      <c r="I31911" s="34">
        <v>368</v>
      </c>
      <c r="J31911" s="34">
        <v>393</v>
      </c>
      <c r="K31911" s="34">
        <v>283</v>
      </c>
      <c r="L31911" s="34">
        <v>344</v>
      </c>
      <c r="M31911" s="34">
        <v>281</v>
      </c>
    </row>
    <row r="31912" spans="1:13" x14ac:dyDescent="0.2">
      <c r="A31912" s="34" t="s">
        <v>132806</v>
      </c>
      <c r="B31912" s="34">
        <v>251</v>
      </c>
      <c r="C31912" s="34">
        <v>240</v>
      </c>
      <c r="D31912" s="34">
        <v>271</v>
      </c>
      <c r="E31912" s="34">
        <v>258</v>
      </c>
      <c r="F31912" s="34">
        <v>239</v>
      </c>
      <c r="G31912" s="34">
        <v>197</v>
      </c>
      <c r="H31912" s="34">
        <v>345</v>
      </c>
      <c r="I31912" s="34">
        <v>222</v>
      </c>
      <c r="J31912" s="34">
        <v>309</v>
      </c>
      <c r="K31912" s="34">
        <v>163</v>
      </c>
      <c r="L31912" s="34">
        <v>269</v>
      </c>
      <c r="M31912" s="34">
        <v>183</v>
      </c>
    </row>
    <row r="31913" spans="1:13" x14ac:dyDescent="0.2">
      <c r="A31913" s="34" t="s">
        <v>132807</v>
      </c>
      <c r="B31913" s="34">
        <v>437</v>
      </c>
      <c r="C31913" s="34">
        <v>400</v>
      </c>
      <c r="D31913" s="34">
        <v>409</v>
      </c>
      <c r="E31913" s="34">
        <v>435</v>
      </c>
      <c r="F31913" s="34">
        <v>409</v>
      </c>
      <c r="G31913" s="34">
        <v>371</v>
      </c>
      <c r="H31913" s="34">
        <v>489</v>
      </c>
      <c r="I31913" s="34">
        <v>386</v>
      </c>
      <c r="J31913" s="34">
        <v>447</v>
      </c>
      <c r="K31913" s="34">
        <v>322</v>
      </c>
      <c r="L31913" s="34">
        <v>390</v>
      </c>
      <c r="M31913" s="34">
        <v>328</v>
      </c>
    </row>
    <row r="31914" spans="1:13" x14ac:dyDescent="0.2">
      <c r="A31914" s="34" t="s">
        <v>132808</v>
      </c>
      <c r="B31914" s="34">
        <v>356</v>
      </c>
      <c r="C31914" s="34">
        <v>334</v>
      </c>
      <c r="D31914" s="34">
        <v>333</v>
      </c>
      <c r="E31914" s="34">
        <v>404</v>
      </c>
      <c r="F31914" s="34">
        <v>310</v>
      </c>
      <c r="G31914" s="34">
        <v>302</v>
      </c>
      <c r="H31914" s="34">
        <v>386</v>
      </c>
      <c r="I31914" s="34">
        <v>327</v>
      </c>
      <c r="J31914" s="34">
        <v>341</v>
      </c>
      <c r="K31914" s="34">
        <v>291</v>
      </c>
      <c r="L31914" s="34">
        <v>324</v>
      </c>
      <c r="M31914" s="34">
        <v>286</v>
      </c>
    </row>
    <row r="31915" spans="1:13" x14ac:dyDescent="0.2">
      <c r="A31915" s="34" t="s">
        <v>132809</v>
      </c>
      <c r="B31915" s="34">
        <v>256</v>
      </c>
      <c r="C31915" s="34">
        <v>318</v>
      </c>
      <c r="D31915" s="34">
        <v>323</v>
      </c>
      <c r="E31915" s="34">
        <v>302</v>
      </c>
      <c r="F31915" s="34">
        <v>279</v>
      </c>
      <c r="G31915" s="34">
        <v>285</v>
      </c>
      <c r="H31915" s="34">
        <v>289</v>
      </c>
      <c r="I31915" s="34">
        <v>247</v>
      </c>
      <c r="J31915" s="34">
        <v>229</v>
      </c>
      <c r="K31915" s="34">
        <v>226</v>
      </c>
      <c r="L31915" s="34">
        <v>226</v>
      </c>
      <c r="M31915" s="34">
        <v>234</v>
      </c>
    </row>
    <row r="31916" spans="1:13" x14ac:dyDescent="0.2">
      <c r="A31916" s="34" t="s">
        <v>132810</v>
      </c>
      <c r="B31916" s="34">
        <v>429</v>
      </c>
      <c r="C31916" s="34">
        <v>452</v>
      </c>
      <c r="D31916" s="34">
        <v>519</v>
      </c>
      <c r="E31916" s="34">
        <v>535</v>
      </c>
      <c r="F31916" s="34">
        <v>489</v>
      </c>
      <c r="G31916" s="34">
        <v>418</v>
      </c>
      <c r="H31916" s="34">
        <v>512</v>
      </c>
      <c r="I31916" s="34">
        <v>542</v>
      </c>
      <c r="J31916" s="34">
        <v>568</v>
      </c>
      <c r="K31916" s="34">
        <v>414</v>
      </c>
      <c r="L31916" s="34">
        <v>452</v>
      </c>
      <c r="M31916" s="34">
        <v>364</v>
      </c>
    </row>
    <row r="31917" spans="1:13" x14ac:dyDescent="0.2">
      <c r="A31917" s="34" t="s">
        <v>132811</v>
      </c>
      <c r="B31917" s="34">
        <v>603</v>
      </c>
      <c r="C31917" s="34">
        <v>541</v>
      </c>
      <c r="D31917" s="34">
        <v>695</v>
      </c>
      <c r="E31917" s="34">
        <v>492</v>
      </c>
      <c r="F31917" s="34">
        <v>501</v>
      </c>
      <c r="G31917" s="34">
        <v>541</v>
      </c>
      <c r="H31917" s="34">
        <v>668</v>
      </c>
      <c r="I31917" s="34">
        <v>504</v>
      </c>
      <c r="J31917" s="34">
        <v>660</v>
      </c>
      <c r="K31917" s="34">
        <v>421</v>
      </c>
      <c r="L31917" s="34">
        <v>593</v>
      </c>
      <c r="M31917" s="34">
        <v>415</v>
      </c>
    </row>
    <row r="31918" spans="1:13" x14ac:dyDescent="0.2">
      <c r="A31918" s="34" t="s">
        <v>132812</v>
      </c>
      <c r="B31918" s="34">
        <v>203</v>
      </c>
      <c r="C31918" s="34">
        <v>193</v>
      </c>
      <c r="D31918" s="34">
        <v>172</v>
      </c>
      <c r="E31918" s="34">
        <v>191</v>
      </c>
      <c r="F31918" s="34">
        <v>213</v>
      </c>
      <c r="G31918" s="34">
        <v>193</v>
      </c>
      <c r="H31918" s="34">
        <v>231</v>
      </c>
      <c r="I31918" s="34">
        <v>216</v>
      </c>
      <c r="J31918" s="34">
        <v>235</v>
      </c>
      <c r="K31918" s="34">
        <v>153</v>
      </c>
      <c r="L31918" s="34">
        <v>208</v>
      </c>
      <c r="M31918" s="34">
        <v>162</v>
      </c>
    </row>
    <row r="31919" spans="1:13" x14ac:dyDescent="0.2">
      <c r="A31919" s="34" t="s">
        <v>132813</v>
      </c>
      <c r="B31919" s="34">
        <v>256</v>
      </c>
      <c r="C31919" s="34">
        <v>304</v>
      </c>
      <c r="D31919" s="34">
        <v>330</v>
      </c>
      <c r="E31919" s="34">
        <v>291</v>
      </c>
      <c r="F31919" s="34">
        <v>299</v>
      </c>
      <c r="G31919" s="34">
        <v>287</v>
      </c>
      <c r="H31919" s="34">
        <v>278</v>
      </c>
      <c r="I31919" s="34">
        <v>351</v>
      </c>
      <c r="J31919" s="34">
        <v>321</v>
      </c>
      <c r="K31919" s="34">
        <v>307</v>
      </c>
      <c r="L31919" s="34">
        <v>311</v>
      </c>
      <c r="M31919" s="34">
        <v>243</v>
      </c>
    </row>
    <row r="31920" spans="1:13" x14ac:dyDescent="0.2">
      <c r="A31920" s="34" t="s">
        <v>132814</v>
      </c>
      <c r="B31920" s="34">
        <v>538</v>
      </c>
      <c r="C31920" s="34">
        <v>565</v>
      </c>
      <c r="D31920" s="34">
        <v>602</v>
      </c>
      <c r="E31920" s="34">
        <v>670</v>
      </c>
      <c r="F31920" s="34">
        <v>492</v>
      </c>
      <c r="G31920" s="34">
        <v>494</v>
      </c>
      <c r="H31920" s="34">
        <v>585</v>
      </c>
      <c r="I31920" s="34">
        <v>567</v>
      </c>
      <c r="J31920" s="34">
        <v>539</v>
      </c>
      <c r="K31920" s="34">
        <v>468</v>
      </c>
      <c r="L31920" s="34">
        <v>576</v>
      </c>
      <c r="M31920" s="34">
        <v>430</v>
      </c>
    </row>
    <row r="31921" spans="1:13" x14ac:dyDescent="0.2">
      <c r="A31921" s="34" t="s">
        <v>132815</v>
      </c>
      <c r="B31921" s="34">
        <v>557</v>
      </c>
      <c r="C31921" s="34">
        <v>555</v>
      </c>
      <c r="D31921" s="34">
        <v>643</v>
      </c>
      <c r="E31921" s="34">
        <v>565</v>
      </c>
      <c r="F31921" s="34">
        <v>597</v>
      </c>
      <c r="G31921" s="34">
        <v>570</v>
      </c>
      <c r="H31921" s="34">
        <v>634</v>
      </c>
      <c r="I31921" s="34">
        <v>631</v>
      </c>
      <c r="J31921" s="34">
        <v>646</v>
      </c>
      <c r="K31921" s="34">
        <v>512</v>
      </c>
      <c r="L31921" s="34">
        <v>579</v>
      </c>
      <c r="M31921" s="34">
        <v>447</v>
      </c>
    </row>
    <row r="31922" spans="1:13" x14ac:dyDescent="0.2">
      <c r="A31922" s="34" t="s">
        <v>132816</v>
      </c>
      <c r="B31922" s="34">
        <v>520</v>
      </c>
      <c r="C31922" s="34">
        <v>632</v>
      </c>
      <c r="D31922" s="34">
        <v>650</v>
      </c>
      <c r="E31922" s="34">
        <v>672</v>
      </c>
      <c r="F31922" s="34">
        <v>629</v>
      </c>
      <c r="G31922" s="34">
        <v>618</v>
      </c>
      <c r="H31922" s="34">
        <v>740</v>
      </c>
      <c r="I31922" s="34">
        <v>625</v>
      </c>
      <c r="J31922" s="34">
        <v>625</v>
      </c>
      <c r="K31922" s="34">
        <v>467</v>
      </c>
      <c r="L31922" s="34">
        <v>615</v>
      </c>
      <c r="M31922" s="34">
        <v>497</v>
      </c>
    </row>
    <row r="31923" spans="1:13" x14ac:dyDescent="0.2">
      <c r="A31923" s="34" t="s">
        <v>132817</v>
      </c>
      <c r="B31923" s="34">
        <v>928</v>
      </c>
      <c r="C31923" s="34">
        <v>977</v>
      </c>
      <c r="D31923" s="34">
        <v>1010</v>
      </c>
      <c r="E31923" s="34">
        <v>1046</v>
      </c>
      <c r="F31923" s="34">
        <v>968</v>
      </c>
      <c r="G31923" s="34">
        <v>927</v>
      </c>
      <c r="H31923" s="34">
        <v>1092</v>
      </c>
      <c r="I31923" s="34">
        <v>966</v>
      </c>
      <c r="J31923" s="34">
        <v>1093</v>
      </c>
      <c r="K31923" s="34">
        <v>782</v>
      </c>
      <c r="L31923" s="34">
        <v>921</v>
      </c>
      <c r="M31923" s="34">
        <v>717</v>
      </c>
    </row>
    <row r="31924" spans="1:13" x14ac:dyDescent="0.2">
      <c r="A31924" s="34" t="s">
        <v>132818</v>
      </c>
      <c r="B31924" s="34">
        <v>1739</v>
      </c>
      <c r="C31924" s="34">
        <v>1627</v>
      </c>
      <c r="D31924" s="34">
        <v>1855</v>
      </c>
      <c r="E31924" s="34">
        <v>1784</v>
      </c>
      <c r="F31924" s="34">
        <v>1705</v>
      </c>
      <c r="G31924" s="34">
        <v>1505</v>
      </c>
      <c r="H31924" s="34">
        <v>1883</v>
      </c>
      <c r="I31924" s="34">
        <v>1685</v>
      </c>
      <c r="J31924" s="34">
        <v>1761</v>
      </c>
      <c r="K31924" s="34">
        <v>1416</v>
      </c>
      <c r="L31924" s="34">
        <v>1724</v>
      </c>
      <c r="M31924" s="34">
        <v>1299</v>
      </c>
    </row>
    <row r="31925" spans="1:13" x14ac:dyDescent="0.2">
      <c r="A31925" s="34" t="s">
        <v>132819</v>
      </c>
      <c r="B31925" s="34">
        <v>602</v>
      </c>
      <c r="C31925" s="34">
        <v>770</v>
      </c>
      <c r="D31925" s="34">
        <v>825</v>
      </c>
      <c r="E31925" s="34">
        <v>929</v>
      </c>
      <c r="F31925" s="34">
        <v>686</v>
      </c>
      <c r="G31925" s="34">
        <v>747</v>
      </c>
      <c r="H31925" s="34">
        <v>782</v>
      </c>
      <c r="I31925" s="34">
        <v>834</v>
      </c>
      <c r="J31925" s="34">
        <v>735</v>
      </c>
      <c r="K31925" s="34">
        <v>651</v>
      </c>
      <c r="L31925" s="34">
        <v>711</v>
      </c>
      <c r="M31925" s="34">
        <v>650</v>
      </c>
    </row>
    <row r="31926" spans="1:13" x14ac:dyDescent="0.2">
      <c r="A31926" s="34" t="s">
        <v>132820</v>
      </c>
      <c r="B31926" s="34">
        <v>472</v>
      </c>
      <c r="C31926" s="34">
        <v>695</v>
      </c>
      <c r="D31926" s="34">
        <v>624</v>
      </c>
      <c r="E31926" s="34">
        <v>742</v>
      </c>
      <c r="F31926" s="34">
        <v>505</v>
      </c>
      <c r="G31926" s="34">
        <v>660</v>
      </c>
      <c r="H31926" s="34">
        <v>670</v>
      </c>
      <c r="I31926" s="34">
        <v>645</v>
      </c>
      <c r="J31926" s="34">
        <v>572</v>
      </c>
      <c r="K31926" s="34">
        <v>570</v>
      </c>
      <c r="L31926" s="34">
        <v>507</v>
      </c>
      <c r="M31926" s="34">
        <v>504</v>
      </c>
    </row>
    <row r="31927" spans="1:13" x14ac:dyDescent="0.2">
      <c r="A31927" s="34" t="s">
        <v>132821</v>
      </c>
      <c r="B31927" s="34">
        <v>783</v>
      </c>
      <c r="C31927" s="34">
        <v>866</v>
      </c>
      <c r="D31927" s="34">
        <v>831</v>
      </c>
      <c r="E31927" s="34">
        <v>912</v>
      </c>
      <c r="F31927" s="34">
        <v>771</v>
      </c>
      <c r="G31927" s="34">
        <v>694</v>
      </c>
      <c r="H31927" s="34">
        <v>890</v>
      </c>
      <c r="I31927" s="34">
        <v>871</v>
      </c>
      <c r="J31927" s="34">
        <v>913</v>
      </c>
      <c r="K31927" s="34">
        <v>638</v>
      </c>
      <c r="L31927" s="34">
        <v>757</v>
      </c>
      <c r="M31927" s="34">
        <v>649</v>
      </c>
    </row>
    <row r="31928" spans="1:13" x14ac:dyDescent="0.2">
      <c r="A31928" s="34" t="s">
        <v>132822</v>
      </c>
      <c r="B31928" s="34">
        <v>298</v>
      </c>
      <c r="C31928" s="34">
        <v>445</v>
      </c>
      <c r="D31928" s="34">
        <v>454</v>
      </c>
      <c r="E31928" s="34">
        <v>551</v>
      </c>
      <c r="F31928" s="34">
        <v>433</v>
      </c>
      <c r="G31928" s="34">
        <v>398</v>
      </c>
      <c r="H31928" s="34">
        <v>517</v>
      </c>
      <c r="I31928" s="34">
        <v>448</v>
      </c>
      <c r="J31928" s="34">
        <v>394</v>
      </c>
      <c r="K31928" s="34">
        <v>405</v>
      </c>
      <c r="L31928" s="34">
        <v>389</v>
      </c>
      <c r="M31928" s="34">
        <v>375</v>
      </c>
    </row>
    <row r="31929" spans="1:13" x14ac:dyDescent="0.2">
      <c r="A31929" s="34" t="s">
        <v>132823</v>
      </c>
      <c r="B31929" s="34">
        <v>528</v>
      </c>
      <c r="C31929" s="34">
        <v>594</v>
      </c>
      <c r="D31929" s="34">
        <v>514</v>
      </c>
      <c r="E31929" s="34">
        <v>547</v>
      </c>
      <c r="F31929" s="34">
        <v>469</v>
      </c>
      <c r="G31929" s="34">
        <v>496</v>
      </c>
      <c r="H31929" s="34">
        <v>527</v>
      </c>
      <c r="I31929" s="34">
        <v>539</v>
      </c>
      <c r="J31929" s="34">
        <v>603</v>
      </c>
      <c r="K31929" s="34">
        <v>432</v>
      </c>
      <c r="L31929" s="34">
        <v>554</v>
      </c>
      <c r="M31929" s="34">
        <v>395</v>
      </c>
    </row>
    <row r="31930" spans="1:13" x14ac:dyDescent="0.2">
      <c r="A31930" s="34" t="s">
        <v>132824</v>
      </c>
      <c r="B31930" s="34">
        <v>294</v>
      </c>
      <c r="C31930" s="34">
        <v>355</v>
      </c>
      <c r="D31930" s="34">
        <v>310</v>
      </c>
      <c r="E31930" s="34">
        <v>365</v>
      </c>
      <c r="F31930" s="34">
        <v>265</v>
      </c>
      <c r="G31930" s="34">
        <v>268</v>
      </c>
      <c r="H31930" s="34">
        <v>324</v>
      </c>
      <c r="I31930" s="34">
        <v>328</v>
      </c>
      <c r="J31930" s="34">
        <v>336</v>
      </c>
      <c r="K31930" s="34">
        <v>282</v>
      </c>
      <c r="L31930" s="34">
        <v>267</v>
      </c>
      <c r="M31930" s="34">
        <v>268</v>
      </c>
    </row>
    <row r="31931" spans="1:13" x14ac:dyDescent="0.2">
      <c r="A31931" s="34" t="s">
        <v>132825</v>
      </c>
      <c r="B31931" s="34">
        <v>346</v>
      </c>
      <c r="C31931" s="34">
        <v>327</v>
      </c>
      <c r="D31931" s="34">
        <v>338</v>
      </c>
      <c r="E31931" s="34">
        <v>392</v>
      </c>
      <c r="F31931" s="34">
        <v>299</v>
      </c>
      <c r="G31931" s="34">
        <v>280</v>
      </c>
      <c r="H31931" s="34">
        <v>347</v>
      </c>
      <c r="I31931" s="34">
        <v>305</v>
      </c>
      <c r="J31931" s="34">
        <v>372</v>
      </c>
      <c r="K31931" s="34">
        <v>274</v>
      </c>
      <c r="L31931" s="34">
        <v>372</v>
      </c>
      <c r="M31931" s="34">
        <v>228</v>
      </c>
    </row>
    <row r="31932" spans="1:13" x14ac:dyDescent="0.2">
      <c r="A31932" s="34" t="s">
        <v>132826</v>
      </c>
      <c r="B31932" s="34">
        <v>510</v>
      </c>
      <c r="C31932" s="34">
        <v>507</v>
      </c>
      <c r="D31932" s="34">
        <v>460</v>
      </c>
      <c r="E31932" s="34">
        <v>540</v>
      </c>
      <c r="F31932" s="34">
        <v>487</v>
      </c>
      <c r="G31932" s="34">
        <v>547</v>
      </c>
      <c r="H31932" s="34">
        <v>536</v>
      </c>
      <c r="I31932" s="34">
        <v>573</v>
      </c>
      <c r="J31932" s="34">
        <v>594</v>
      </c>
      <c r="K31932" s="34">
        <v>461</v>
      </c>
      <c r="L31932" s="34">
        <v>507</v>
      </c>
      <c r="M31932" s="34">
        <v>446</v>
      </c>
    </row>
    <row r="31933" spans="1:13" x14ac:dyDescent="0.2">
      <c r="A31933" s="34" t="s">
        <v>132827</v>
      </c>
      <c r="B31933" s="34">
        <v>363</v>
      </c>
      <c r="C31933" s="34">
        <v>465</v>
      </c>
      <c r="D31933" s="34">
        <v>385</v>
      </c>
      <c r="E31933" s="34">
        <v>515</v>
      </c>
      <c r="F31933" s="34">
        <v>365</v>
      </c>
      <c r="G31933" s="34">
        <v>384</v>
      </c>
      <c r="H31933" s="34">
        <v>374</v>
      </c>
      <c r="I31933" s="34">
        <v>466</v>
      </c>
      <c r="J31933" s="34">
        <v>381</v>
      </c>
      <c r="K31933" s="34">
        <v>356</v>
      </c>
      <c r="L31933" s="34">
        <v>356</v>
      </c>
      <c r="M31933" s="34">
        <v>327</v>
      </c>
    </row>
    <row r="31934" spans="1:13" x14ac:dyDescent="0.2">
      <c r="A31934" s="34" t="s">
        <v>132828</v>
      </c>
      <c r="B31934" s="34">
        <v>354</v>
      </c>
      <c r="C31934" s="34">
        <v>445</v>
      </c>
      <c r="D31934" s="34">
        <v>434</v>
      </c>
      <c r="E31934" s="34">
        <v>375</v>
      </c>
      <c r="F31934" s="34">
        <v>369</v>
      </c>
      <c r="G31934" s="34">
        <v>406</v>
      </c>
      <c r="H31934" s="34">
        <v>477</v>
      </c>
      <c r="I31934" s="34">
        <v>408</v>
      </c>
      <c r="J31934" s="34">
        <v>448</v>
      </c>
      <c r="K31934" s="34">
        <v>279</v>
      </c>
      <c r="L31934" s="34">
        <v>485</v>
      </c>
      <c r="M31934" s="34">
        <v>312</v>
      </c>
    </row>
    <row r="31935" spans="1:13" x14ac:dyDescent="0.2">
      <c r="A31935" s="34" t="s">
        <v>132829</v>
      </c>
      <c r="B31935" s="34">
        <v>1358</v>
      </c>
      <c r="C31935" s="34">
        <v>1171</v>
      </c>
      <c r="D31935" s="34">
        <v>1392</v>
      </c>
      <c r="E31935" s="34">
        <v>1235</v>
      </c>
      <c r="F31935" s="34">
        <v>1188</v>
      </c>
      <c r="G31935" s="34">
        <v>1243</v>
      </c>
      <c r="H31935" s="34">
        <v>1451</v>
      </c>
      <c r="I31935" s="34">
        <v>1282</v>
      </c>
      <c r="J31935" s="34">
        <v>1411</v>
      </c>
      <c r="K31935" s="34">
        <v>1020</v>
      </c>
      <c r="L31935" s="34">
        <v>1346</v>
      </c>
      <c r="M31935" s="34">
        <v>987</v>
      </c>
    </row>
    <row r="31936" spans="1:13" x14ac:dyDescent="0.2">
      <c r="A31936" s="34" t="s">
        <v>132830</v>
      </c>
      <c r="B31936" s="34">
        <v>327</v>
      </c>
      <c r="C31936" s="34">
        <v>341</v>
      </c>
      <c r="D31936" s="34">
        <v>383</v>
      </c>
      <c r="E31936" s="34">
        <v>406</v>
      </c>
      <c r="F31936" s="34">
        <v>341</v>
      </c>
      <c r="G31936" s="34">
        <v>325</v>
      </c>
      <c r="H31936" s="34">
        <v>422</v>
      </c>
      <c r="I31936" s="34">
        <v>342</v>
      </c>
      <c r="J31936" s="34">
        <v>366</v>
      </c>
      <c r="K31936" s="34">
        <v>254</v>
      </c>
      <c r="L31936" s="34">
        <v>389</v>
      </c>
      <c r="M31936" s="34">
        <v>252</v>
      </c>
    </row>
    <row r="31937" spans="1:13" x14ac:dyDescent="0.2">
      <c r="A31937" s="34" t="s">
        <v>132831</v>
      </c>
      <c r="B31937" s="34">
        <v>799</v>
      </c>
      <c r="C31937" s="34">
        <v>782</v>
      </c>
      <c r="D31937" s="34">
        <v>851</v>
      </c>
      <c r="E31937" s="34">
        <v>816</v>
      </c>
      <c r="F31937" s="34">
        <v>815</v>
      </c>
      <c r="G31937" s="34">
        <v>711</v>
      </c>
      <c r="H31937" s="34">
        <v>847</v>
      </c>
      <c r="I31937" s="34">
        <v>714</v>
      </c>
      <c r="J31937" s="34">
        <v>888</v>
      </c>
      <c r="K31937" s="34">
        <v>630</v>
      </c>
      <c r="L31937" s="34">
        <v>757</v>
      </c>
      <c r="M31937" s="34">
        <v>548</v>
      </c>
    </row>
    <row r="31938" spans="1:13" x14ac:dyDescent="0.2">
      <c r="A31938" s="34" t="s">
        <v>132832</v>
      </c>
      <c r="B31938" s="34">
        <v>226</v>
      </c>
      <c r="C31938" s="34">
        <v>327</v>
      </c>
      <c r="D31938" s="34">
        <v>305</v>
      </c>
      <c r="E31938" s="34">
        <v>302</v>
      </c>
      <c r="F31938" s="34">
        <v>283</v>
      </c>
      <c r="G31938" s="34">
        <v>283</v>
      </c>
      <c r="H31938" s="34">
        <v>311</v>
      </c>
      <c r="I31938" s="34">
        <v>356</v>
      </c>
      <c r="J31938" s="34">
        <v>306</v>
      </c>
      <c r="K31938" s="34">
        <v>291</v>
      </c>
      <c r="L31938" s="34">
        <v>256</v>
      </c>
      <c r="M31938" s="34">
        <v>255</v>
      </c>
    </row>
    <row r="31939" spans="1:13" x14ac:dyDescent="0.2">
      <c r="A31939" s="34" t="s">
        <v>132833</v>
      </c>
      <c r="B31939" s="34">
        <v>887</v>
      </c>
      <c r="C31939" s="34">
        <v>845</v>
      </c>
      <c r="D31939" s="34">
        <v>1069</v>
      </c>
      <c r="E31939" s="34">
        <v>886</v>
      </c>
      <c r="F31939" s="34">
        <v>895</v>
      </c>
      <c r="G31939" s="34">
        <v>788</v>
      </c>
      <c r="H31939" s="34">
        <v>1099</v>
      </c>
      <c r="I31939" s="34">
        <v>790</v>
      </c>
      <c r="J31939" s="34">
        <v>997</v>
      </c>
      <c r="K31939" s="34">
        <v>696</v>
      </c>
      <c r="L31939" s="34">
        <v>931</v>
      </c>
      <c r="M31939" s="34">
        <v>690</v>
      </c>
    </row>
    <row r="31940" spans="1:13" x14ac:dyDescent="0.2">
      <c r="A31940" s="34" t="s">
        <v>132834</v>
      </c>
      <c r="B31940" s="34">
        <v>643</v>
      </c>
      <c r="C31940" s="34">
        <v>832</v>
      </c>
      <c r="D31940" s="34">
        <v>745</v>
      </c>
      <c r="E31940" s="34">
        <v>857</v>
      </c>
      <c r="F31940" s="34">
        <v>628</v>
      </c>
      <c r="G31940" s="34">
        <v>816</v>
      </c>
      <c r="H31940" s="34">
        <v>801</v>
      </c>
      <c r="I31940" s="34">
        <v>804</v>
      </c>
      <c r="J31940" s="34">
        <v>803</v>
      </c>
      <c r="K31940" s="34">
        <v>622</v>
      </c>
      <c r="L31940" s="34">
        <v>690</v>
      </c>
      <c r="M31940" s="34">
        <v>609</v>
      </c>
    </row>
    <row r="31941" spans="1:13" x14ac:dyDescent="0.2">
      <c r="A31941" s="34" t="s">
        <v>132835</v>
      </c>
      <c r="B31941" s="34">
        <v>1006</v>
      </c>
      <c r="C31941" s="34">
        <v>1097</v>
      </c>
      <c r="D31941" s="34">
        <v>1098</v>
      </c>
      <c r="E31941" s="34">
        <v>1082</v>
      </c>
      <c r="F31941" s="34">
        <v>1048</v>
      </c>
      <c r="G31941" s="34">
        <v>952</v>
      </c>
      <c r="H31941" s="34">
        <v>1048</v>
      </c>
      <c r="I31941" s="34">
        <v>1145</v>
      </c>
      <c r="J31941" s="34">
        <v>1025</v>
      </c>
      <c r="K31941" s="34">
        <v>858</v>
      </c>
      <c r="L31941" s="34">
        <v>1101</v>
      </c>
      <c r="M31941" s="34">
        <v>844</v>
      </c>
    </row>
    <row r="31942" spans="1:13" x14ac:dyDescent="0.2">
      <c r="A31942" s="34" t="s">
        <v>132836</v>
      </c>
      <c r="B31942" s="34">
        <v>761</v>
      </c>
      <c r="C31942" s="34">
        <v>651</v>
      </c>
      <c r="D31942" s="34">
        <v>793</v>
      </c>
      <c r="E31942" s="34">
        <v>810</v>
      </c>
      <c r="F31942" s="34">
        <v>744</v>
      </c>
      <c r="G31942" s="34">
        <v>733</v>
      </c>
      <c r="H31942" s="34">
        <v>733</v>
      </c>
      <c r="I31942" s="34">
        <v>677</v>
      </c>
      <c r="J31942" s="34">
        <v>848</v>
      </c>
      <c r="K31942" s="34">
        <v>606</v>
      </c>
      <c r="L31942" s="34">
        <v>792</v>
      </c>
      <c r="M31942" s="34">
        <v>612</v>
      </c>
    </row>
    <row r="31943" spans="1:13" x14ac:dyDescent="0.2">
      <c r="A31943" s="34" t="s">
        <v>132837</v>
      </c>
      <c r="B31943" s="34">
        <v>1248</v>
      </c>
      <c r="C31943" s="34">
        <v>1472</v>
      </c>
      <c r="D31943" s="34">
        <v>1422</v>
      </c>
      <c r="E31943" s="34">
        <v>1511</v>
      </c>
      <c r="F31943" s="34">
        <v>1222</v>
      </c>
      <c r="G31943" s="34">
        <v>1343</v>
      </c>
      <c r="H31943" s="34">
        <v>1447</v>
      </c>
      <c r="I31943" s="34">
        <v>1319</v>
      </c>
      <c r="J31943" s="34">
        <v>1475</v>
      </c>
      <c r="K31943" s="34">
        <v>1072</v>
      </c>
      <c r="L31943" s="34">
        <v>1216</v>
      </c>
      <c r="M31943" s="34">
        <v>1072</v>
      </c>
    </row>
    <row r="31944" spans="1:13" x14ac:dyDescent="0.2">
      <c r="A31944" s="34" t="s">
        <v>132838</v>
      </c>
      <c r="B31944" s="34">
        <v>649</v>
      </c>
      <c r="C31944" s="34">
        <v>693</v>
      </c>
      <c r="D31944" s="34">
        <v>728</v>
      </c>
      <c r="E31944" s="34">
        <v>696</v>
      </c>
      <c r="F31944" s="34">
        <v>581</v>
      </c>
      <c r="G31944" s="34">
        <v>692</v>
      </c>
      <c r="H31944" s="34">
        <v>714</v>
      </c>
      <c r="I31944" s="34">
        <v>706</v>
      </c>
      <c r="J31944" s="34">
        <v>639</v>
      </c>
      <c r="K31944" s="34">
        <v>518</v>
      </c>
      <c r="L31944" s="34">
        <v>666</v>
      </c>
      <c r="M31944" s="34">
        <v>601</v>
      </c>
    </row>
    <row r="31945" spans="1:13" x14ac:dyDescent="0.2">
      <c r="A31945" s="34" t="s">
        <v>132839</v>
      </c>
      <c r="B31945" s="34">
        <v>1132</v>
      </c>
      <c r="C31945" s="34">
        <v>1193</v>
      </c>
      <c r="D31945" s="34">
        <v>1225</v>
      </c>
      <c r="E31945" s="34">
        <v>1361</v>
      </c>
      <c r="F31945" s="34">
        <v>1061</v>
      </c>
      <c r="G31945" s="34">
        <v>1150</v>
      </c>
      <c r="H31945" s="34">
        <v>1346</v>
      </c>
      <c r="I31945" s="34">
        <v>1311</v>
      </c>
      <c r="J31945" s="34">
        <v>1153</v>
      </c>
      <c r="K31945" s="34">
        <v>990</v>
      </c>
      <c r="L31945" s="34">
        <v>1074</v>
      </c>
      <c r="M31945" s="34">
        <v>950</v>
      </c>
    </row>
    <row r="31946" spans="1:13" x14ac:dyDescent="0.2">
      <c r="A31946" s="34" t="s">
        <v>132840</v>
      </c>
      <c r="B31946" s="34">
        <v>951</v>
      </c>
      <c r="C31946" s="34">
        <v>1096</v>
      </c>
      <c r="D31946" s="34">
        <v>968</v>
      </c>
      <c r="E31946" s="34">
        <v>1055</v>
      </c>
      <c r="F31946" s="34">
        <v>917</v>
      </c>
      <c r="G31946" s="34">
        <v>888</v>
      </c>
      <c r="H31946" s="34">
        <v>1061</v>
      </c>
      <c r="I31946" s="34">
        <v>968</v>
      </c>
      <c r="J31946" s="34">
        <v>993</v>
      </c>
      <c r="K31946" s="34">
        <v>838</v>
      </c>
      <c r="L31946" s="34">
        <v>1054</v>
      </c>
      <c r="M31946" s="34">
        <v>701</v>
      </c>
    </row>
    <row r="31947" spans="1:13" x14ac:dyDescent="0.2">
      <c r="A31947" s="34" t="s">
        <v>132841</v>
      </c>
      <c r="B31947" s="34">
        <v>860</v>
      </c>
      <c r="C31947" s="34">
        <v>732</v>
      </c>
      <c r="D31947" s="34">
        <v>852</v>
      </c>
      <c r="E31947" s="34">
        <v>883</v>
      </c>
      <c r="F31947" s="34">
        <v>788</v>
      </c>
      <c r="G31947" s="34">
        <v>765</v>
      </c>
      <c r="H31947" s="34">
        <v>843</v>
      </c>
      <c r="I31947" s="34">
        <v>787</v>
      </c>
      <c r="J31947" s="34">
        <v>854</v>
      </c>
      <c r="K31947" s="34">
        <v>633</v>
      </c>
      <c r="L31947" s="34">
        <v>781</v>
      </c>
      <c r="M31947" s="34">
        <v>571</v>
      </c>
    </row>
    <row r="31948" spans="1:13" x14ac:dyDescent="0.2">
      <c r="A31948" s="34" t="s">
        <v>132842</v>
      </c>
      <c r="B31948" s="34">
        <v>606</v>
      </c>
      <c r="C31948" s="34">
        <v>551</v>
      </c>
      <c r="D31948" s="34">
        <v>578</v>
      </c>
      <c r="E31948" s="34">
        <v>704</v>
      </c>
      <c r="F31948" s="34">
        <v>547</v>
      </c>
      <c r="G31948" s="34">
        <v>604</v>
      </c>
      <c r="H31948" s="34">
        <v>725</v>
      </c>
      <c r="I31948" s="34">
        <v>615</v>
      </c>
      <c r="J31948" s="34">
        <v>574</v>
      </c>
      <c r="K31948" s="34">
        <v>536</v>
      </c>
      <c r="L31948" s="34">
        <v>592</v>
      </c>
      <c r="M31948" s="34">
        <v>537</v>
      </c>
    </row>
    <row r="31949" spans="1:13" x14ac:dyDescent="0.2">
      <c r="A31949" s="34" t="s">
        <v>132843</v>
      </c>
      <c r="B31949" s="34">
        <v>735</v>
      </c>
      <c r="C31949" s="34">
        <v>737</v>
      </c>
      <c r="D31949" s="34">
        <v>824</v>
      </c>
      <c r="E31949" s="34">
        <v>703</v>
      </c>
      <c r="F31949" s="34">
        <v>709</v>
      </c>
      <c r="G31949" s="34">
        <v>726</v>
      </c>
      <c r="H31949" s="34">
        <v>783</v>
      </c>
      <c r="I31949" s="34">
        <v>639</v>
      </c>
      <c r="J31949" s="34">
        <v>832</v>
      </c>
      <c r="K31949" s="34">
        <v>596</v>
      </c>
      <c r="L31949" s="34">
        <v>725</v>
      </c>
      <c r="M31949" s="34">
        <v>559</v>
      </c>
    </row>
    <row r="31950" spans="1:13" x14ac:dyDescent="0.2">
      <c r="A31950" s="34" t="s">
        <v>132844</v>
      </c>
      <c r="B31950" s="34">
        <v>594</v>
      </c>
      <c r="C31950" s="34">
        <v>712</v>
      </c>
      <c r="D31950" s="34">
        <v>630</v>
      </c>
      <c r="E31950" s="34">
        <v>760</v>
      </c>
      <c r="F31950" s="34">
        <v>631</v>
      </c>
      <c r="G31950" s="34">
        <v>562</v>
      </c>
      <c r="H31950" s="34">
        <v>690</v>
      </c>
      <c r="I31950" s="34">
        <v>661</v>
      </c>
      <c r="J31950" s="34">
        <v>662</v>
      </c>
      <c r="K31950" s="34">
        <v>605</v>
      </c>
      <c r="L31950" s="34">
        <v>665</v>
      </c>
      <c r="M31950" s="34">
        <v>515</v>
      </c>
    </row>
    <row r="31951" spans="1:13" x14ac:dyDescent="0.2">
      <c r="A31951" s="34" t="s">
        <v>132845</v>
      </c>
      <c r="B31951" s="34">
        <v>758</v>
      </c>
      <c r="C31951" s="34">
        <v>881</v>
      </c>
      <c r="D31951" s="34">
        <v>965</v>
      </c>
      <c r="E31951" s="34">
        <v>997</v>
      </c>
      <c r="F31951" s="34">
        <v>851</v>
      </c>
      <c r="G31951" s="34">
        <v>847</v>
      </c>
      <c r="H31951" s="34">
        <v>1034</v>
      </c>
      <c r="I31951" s="34">
        <v>898</v>
      </c>
      <c r="J31951" s="34">
        <v>1010</v>
      </c>
      <c r="K31951" s="34">
        <v>705</v>
      </c>
      <c r="L31951" s="34">
        <v>927</v>
      </c>
      <c r="M31951" s="34">
        <v>664</v>
      </c>
    </row>
    <row r="31952" spans="1:13" x14ac:dyDescent="0.2">
      <c r="A31952" s="34" t="s">
        <v>132846</v>
      </c>
      <c r="B31952" s="34">
        <v>570</v>
      </c>
      <c r="C31952" s="34">
        <v>667</v>
      </c>
      <c r="D31952" s="34">
        <v>769</v>
      </c>
      <c r="E31952" s="34">
        <v>710</v>
      </c>
      <c r="F31952" s="34">
        <v>678</v>
      </c>
      <c r="G31952" s="34">
        <v>631</v>
      </c>
      <c r="H31952" s="34">
        <v>676</v>
      </c>
      <c r="I31952" s="34">
        <v>731</v>
      </c>
      <c r="J31952" s="34">
        <v>716</v>
      </c>
      <c r="K31952" s="34">
        <v>562</v>
      </c>
      <c r="L31952" s="34">
        <v>675</v>
      </c>
      <c r="M31952" s="34">
        <v>563</v>
      </c>
    </row>
    <row r="31953" spans="1:13" x14ac:dyDescent="0.2">
      <c r="A31953" s="34" t="s">
        <v>132847</v>
      </c>
      <c r="B31953" s="34">
        <v>464</v>
      </c>
      <c r="C31953" s="34">
        <v>518</v>
      </c>
      <c r="D31953" s="34">
        <v>476</v>
      </c>
      <c r="E31953" s="34">
        <v>513</v>
      </c>
      <c r="F31953" s="34">
        <v>492</v>
      </c>
      <c r="G31953" s="34">
        <v>425</v>
      </c>
      <c r="H31953" s="34">
        <v>531</v>
      </c>
      <c r="I31953" s="34">
        <v>560</v>
      </c>
      <c r="J31953" s="34">
        <v>553</v>
      </c>
      <c r="K31953" s="34">
        <v>448</v>
      </c>
      <c r="L31953" s="34">
        <v>494</v>
      </c>
      <c r="M31953" s="34">
        <v>360</v>
      </c>
    </row>
    <row r="31954" spans="1:13" x14ac:dyDescent="0.2">
      <c r="A31954" s="34" t="s">
        <v>132848</v>
      </c>
      <c r="B31954" s="34">
        <v>355</v>
      </c>
      <c r="C31954" s="34">
        <v>327</v>
      </c>
      <c r="D31954" s="34">
        <v>472</v>
      </c>
      <c r="E31954" s="34">
        <v>385</v>
      </c>
      <c r="F31954" s="34">
        <v>405</v>
      </c>
      <c r="G31954" s="34">
        <v>379</v>
      </c>
      <c r="H31954" s="34">
        <v>507</v>
      </c>
      <c r="I31954" s="34">
        <v>381</v>
      </c>
      <c r="J31954" s="34">
        <v>470</v>
      </c>
      <c r="K31954" s="34">
        <v>312</v>
      </c>
      <c r="L31954" s="34">
        <v>402</v>
      </c>
      <c r="M31954" s="34">
        <v>316</v>
      </c>
    </row>
    <row r="31955" spans="1:13" x14ac:dyDescent="0.2">
      <c r="A31955" s="34" t="s">
        <v>132849</v>
      </c>
      <c r="B31955" s="34">
        <v>480</v>
      </c>
      <c r="C31955" s="34">
        <v>550</v>
      </c>
      <c r="D31955" s="34">
        <v>528</v>
      </c>
      <c r="E31955" s="34">
        <v>616</v>
      </c>
      <c r="F31955" s="34">
        <v>459</v>
      </c>
      <c r="G31955" s="34">
        <v>514</v>
      </c>
      <c r="H31955" s="34">
        <v>524</v>
      </c>
      <c r="I31955" s="34">
        <v>517</v>
      </c>
      <c r="J31955" s="34">
        <v>468</v>
      </c>
      <c r="K31955" s="34">
        <v>399</v>
      </c>
      <c r="L31955" s="34">
        <v>514</v>
      </c>
      <c r="M31955" s="34">
        <v>404</v>
      </c>
    </row>
    <row r="31956" spans="1:13" x14ac:dyDescent="0.2">
      <c r="A31956" s="34" t="s">
        <v>132850</v>
      </c>
      <c r="B31956" s="34">
        <v>481</v>
      </c>
      <c r="C31956" s="34">
        <v>432</v>
      </c>
      <c r="D31956" s="34">
        <v>512</v>
      </c>
      <c r="E31956" s="34">
        <v>505</v>
      </c>
      <c r="F31956" s="34">
        <v>455</v>
      </c>
      <c r="G31956" s="34">
        <v>453</v>
      </c>
      <c r="H31956" s="34">
        <v>571</v>
      </c>
      <c r="I31956" s="34">
        <v>457</v>
      </c>
      <c r="J31956" s="34">
        <v>468</v>
      </c>
      <c r="K31956" s="34">
        <v>364</v>
      </c>
      <c r="L31956" s="34">
        <v>410</v>
      </c>
      <c r="M31956" s="34">
        <v>315</v>
      </c>
    </row>
    <row r="31957" spans="1:13" x14ac:dyDescent="0.2">
      <c r="A31957" s="34" t="s">
        <v>132851</v>
      </c>
      <c r="B31957" s="34">
        <v>832</v>
      </c>
      <c r="C31957" s="34">
        <v>891</v>
      </c>
      <c r="D31957" s="34">
        <v>987</v>
      </c>
      <c r="E31957" s="34">
        <v>887</v>
      </c>
      <c r="F31957" s="34">
        <v>818</v>
      </c>
      <c r="G31957" s="34">
        <v>719</v>
      </c>
      <c r="H31957" s="34">
        <v>1042</v>
      </c>
      <c r="I31957" s="34">
        <v>858</v>
      </c>
      <c r="J31957" s="34">
        <v>1002</v>
      </c>
      <c r="K31957" s="34">
        <v>766</v>
      </c>
      <c r="L31957" s="34">
        <v>952</v>
      </c>
      <c r="M31957" s="34">
        <v>691</v>
      </c>
    </row>
    <row r="31958" spans="1:13" x14ac:dyDescent="0.2">
      <c r="A31958" s="34" t="s">
        <v>132852</v>
      </c>
      <c r="B31958" s="34">
        <v>857</v>
      </c>
      <c r="C31958" s="34">
        <v>842</v>
      </c>
      <c r="D31958" s="34">
        <v>827</v>
      </c>
      <c r="E31958" s="34">
        <v>1034</v>
      </c>
      <c r="F31958" s="34">
        <v>847</v>
      </c>
      <c r="G31958" s="34">
        <v>832</v>
      </c>
      <c r="H31958" s="34">
        <v>1040</v>
      </c>
      <c r="I31958" s="34">
        <v>821</v>
      </c>
      <c r="J31958" s="34">
        <v>893</v>
      </c>
      <c r="K31958" s="34">
        <v>782</v>
      </c>
      <c r="L31958" s="34">
        <v>972</v>
      </c>
      <c r="M31958" s="34">
        <v>665</v>
      </c>
    </row>
    <row r="31959" spans="1:13" x14ac:dyDescent="0.2">
      <c r="A31959" s="34" t="s">
        <v>132853</v>
      </c>
      <c r="B31959" s="34">
        <v>465</v>
      </c>
      <c r="C31959" s="34">
        <v>478</v>
      </c>
      <c r="D31959" s="34">
        <v>412</v>
      </c>
      <c r="E31959" s="34">
        <v>453</v>
      </c>
      <c r="F31959" s="34">
        <v>410</v>
      </c>
      <c r="G31959" s="34">
        <v>468</v>
      </c>
      <c r="H31959" s="34">
        <v>448</v>
      </c>
      <c r="I31959" s="34">
        <v>475</v>
      </c>
      <c r="J31959" s="34">
        <v>478</v>
      </c>
      <c r="K31959" s="34">
        <v>372</v>
      </c>
      <c r="L31959" s="34">
        <v>458</v>
      </c>
      <c r="M31959" s="34">
        <v>412</v>
      </c>
    </row>
    <row r="31960" spans="1:13" x14ac:dyDescent="0.2">
      <c r="A31960" s="34" t="s">
        <v>132854</v>
      </c>
      <c r="B31960" s="34">
        <v>793</v>
      </c>
      <c r="C31960" s="34">
        <v>717</v>
      </c>
      <c r="D31960" s="34">
        <v>934</v>
      </c>
      <c r="E31960" s="34">
        <v>779</v>
      </c>
      <c r="F31960" s="34">
        <v>863</v>
      </c>
      <c r="G31960" s="34">
        <v>688</v>
      </c>
      <c r="H31960" s="34">
        <v>945</v>
      </c>
      <c r="I31960" s="34">
        <v>680</v>
      </c>
      <c r="J31960" s="34">
        <v>885</v>
      </c>
      <c r="K31960" s="34">
        <v>603</v>
      </c>
      <c r="L31960" s="34">
        <v>925</v>
      </c>
      <c r="M31960" s="34">
        <v>474</v>
      </c>
    </row>
    <row r="31961" spans="1:13" x14ac:dyDescent="0.2">
      <c r="A31961" s="34" t="s">
        <v>132855</v>
      </c>
      <c r="B31961" s="34">
        <v>909</v>
      </c>
      <c r="C31961" s="34">
        <v>740</v>
      </c>
      <c r="D31961" s="34">
        <v>842</v>
      </c>
      <c r="E31961" s="34">
        <v>930</v>
      </c>
      <c r="F31961" s="34">
        <v>837</v>
      </c>
      <c r="G31961" s="34">
        <v>806</v>
      </c>
      <c r="H31961" s="34">
        <v>955</v>
      </c>
      <c r="I31961" s="34">
        <v>863</v>
      </c>
      <c r="J31961" s="34">
        <v>956</v>
      </c>
      <c r="K31961" s="34">
        <v>682</v>
      </c>
      <c r="L31961" s="34">
        <v>822</v>
      </c>
      <c r="M31961" s="34">
        <v>677</v>
      </c>
    </row>
    <row r="31962" spans="1:13" x14ac:dyDescent="0.2">
      <c r="A31962" s="34" t="s">
        <v>132856</v>
      </c>
      <c r="B31962" s="34">
        <v>610</v>
      </c>
      <c r="C31962" s="34">
        <v>587</v>
      </c>
      <c r="D31962" s="34">
        <v>747</v>
      </c>
      <c r="E31962" s="34">
        <v>765</v>
      </c>
      <c r="F31962" s="34">
        <v>702</v>
      </c>
      <c r="G31962" s="34">
        <v>642</v>
      </c>
      <c r="H31962" s="34">
        <v>678</v>
      </c>
      <c r="I31962" s="34">
        <v>748</v>
      </c>
      <c r="J31962" s="34">
        <v>765</v>
      </c>
      <c r="K31962" s="34">
        <v>582</v>
      </c>
      <c r="L31962" s="34">
        <v>819</v>
      </c>
      <c r="M31962" s="34">
        <v>548</v>
      </c>
    </row>
    <row r="31963" spans="1:13" x14ac:dyDescent="0.2">
      <c r="A31963" s="34" t="s">
        <v>132857</v>
      </c>
      <c r="B31963" s="34">
        <v>639</v>
      </c>
      <c r="C31963" s="34">
        <v>760</v>
      </c>
      <c r="D31963" s="34">
        <v>718</v>
      </c>
      <c r="E31963" s="34">
        <v>780</v>
      </c>
      <c r="F31963" s="34">
        <v>626</v>
      </c>
      <c r="G31963" s="34">
        <v>700</v>
      </c>
      <c r="H31963" s="34">
        <v>791</v>
      </c>
      <c r="I31963" s="34">
        <v>828</v>
      </c>
      <c r="J31963" s="34">
        <v>774</v>
      </c>
      <c r="K31963" s="34">
        <v>593</v>
      </c>
      <c r="L31963" s="34">
        <v>758</v>
      </c>
      <c r="M31963" s="34">
        <v>585</v>
      </c>
    </row>
    <row r="31964" spans="1:13" x14ac:dyDescent="0.2">
      <c r="A31964" s="34" t="s">
        <v>132858</v>
      </c>
      <c r="B31964" s="34">
        <v>687</v>
      </c>
      <c r="C31964" s="34">
        <v>625</v>
      </c>
      <c r="D31964" s="34">
        <v>649</v>
      </c>
      <c r="E31964" s="34">
        <v>640</v>
      </c>
      <c r="F31964" s="34">
        <v>689</v>
      </c>
      <c r="G31964" s="34">
        <v>608</v>
      </c>
      <c r="H31964" s="34">
        <v>628</v>
      </c>
      <c r="I31964" s="34">
        <v>685</v>
      </c>
      <c r="J31964" s="34">
        <v>709</v>
      </c>
      <c r="K31964" s="34">
        <v>550</v>
      </c>
      <c r="L31964" s="34">
        <v>627</v>
      </c>
      <c r="M31964" s="34">
        <v>504</v>
      </c>
    </row>
    <row r="31965" spans="1:13" x14ac:dyDescent="0.2">
      <c r="A31965" s="34" t="s">
        <v>132859</v>
      </c>
      <c r="B31965" s="34">
        <v>632</v>
      </c>
      <c r="C31965" s="34">
        <v>718</v>
      </c>
      <c r="D31965" s="34">
        <v>751</v>
      </c>
      <c r="E31965" s="34">
        <v>914</v>
      </c>
      <c r="F31965" s="34">
        <v>749</v>
      </c>
      <c r="G31965" s="34">
        <v>725</v>
      </c>
      <c r="H31965" s="34">
        <v>786</v>
      </c>
      <c r="I31965" s="34">
        <v>767</v>
      </c>
      <c r="J31965" s="34">
        <v>736</v>
      </c>
      <c r="K31965" s="34">
        <v>674</v>
      </c>
      <c r="L31965" s="34">
        <v>737</v>
      </c>
      <c r="M31965" s="34">
        <v>609</v>
      </c>
    </row>
    <row r="31966" spans="1:13" x14ac:dyDescent="0.2">
      <c r="A31966" s="34" t="s">
        <v>132860</v>
      </c>
      <c r="B31966" s="34">
        <v>1317</v>
      </c>
      <c r="C31966" s="34">
        <v>1242</v>
      </c>
      <c r="D31966" s="34">
        <v>1286</v>
      </c>
      <c r="E31966" s="34">
        <v>1373</v>
      </c>
      <c r="F31966" s="34">
        <v>1023</v>
      </c>
      <c r="G31966" s="34">
        <v>1187</v>
      </c>
      <c r="H31966" s="34">
        <v>1268</v>
      </c>
      <c r="I31966" s="34">
        <v>1145</v>
      </c>
      <c r="J31966" s="34">
        <v>1362</v>
      </c>
      <c r="K31966" s="34">
        <v>951</v>
      </c>
      <c r="L31966" s="34">
        <v>1315</v>
      </c>
      <c r="M31966" s="34">
        <v>912</v>
      </c>
    </row>
    <row r="31967" spans="1:13" x14ac:dyDescent="0.2">
      <c r="A31967" s="34" t="s">
        <v>132861</v>
      </c>
      <c r="B31967" s="34">
        <v>1110</v>
      </c>
      <c r="C31967" s="34">
        <v>1072</v>
      </c>
      <c r="D31967" s="34">
        <v>1141</v>
      </c>
      <c r="E31967" s="34">
        <v>1113</v>
      </c>
      <c r="F31967" s="34">
        <v>1016</v>
      </c>
      <c r="G31967" s="34">
        <v>955</v>
      </c>
      <c r="H31967" s="34">
        <v>1276</v>
      </c>
      <c r="I31967" s="34">
        <v>1096</v>
      </c>
      <c r="J31967" s="34">
        <v>1075</v>
      </c>
      <c r="K31967" s="34">
        <v>890</v>
      </c>
      <c r="L31967" s="34">
        <v>1076</v>
      </c>
      <c r="M31967" s="34">
        <v>860</v>
      </c>
    </row>
    <row r="31968" spans="1:13" x14ac:dyDescent="0.2">
      <c r="A31968" s="34" t="s">
        <v>132862</v>
      </c>
      <c r="B31968" s="34">
        <v>796</v>
      </c>
      <c r="C31968" s="34">
        <v>877</v>
      </c>
      <c r="D31968" s="34">
        <v>888</v>
      </c>
      <c r="E31968" s="34">
        <v>948</v>
      </c>
      <c r="F31968" s="34">
        <v>755</v>
      </c>
      <c r="G31968" s="34">
        <v>815</v>
      </c>
      <c r="H31968" s="34">
        <v>892</v>
      </c>
      <c r="I31968" s="34">
        <v>822</v>
      </c>
      <c r="J31968" s="34">
        <v>907</v>
      </c>
      <c r="K31968" s="34">
        <v>677</v>
      </c>
      <c r="L31968" s="34">
        <v>785</v>
      </c>
      <c r="M31968" s="34">
        <v>637</v>
      </c>
    </row>
    <row r="31969" spans="1:13" x14ac:dyDescent="0.2">
      <c r="A31969" s="34" t="s">
        <v>132863</v>
      </c>
      <c r="B31969" s="34">
        <v>1591</v>
      </c>
      <c r="C31969" s="34">
        <v>1439</v>
      </c>
      <c r="D31969" s="34">
        <v>1673</v>
      </c>
      <c r="E31969" s="34">
        <v>1574</v>
      </c>
      <c r="F31969" s="34">
        <v>1482</v>
      </c>
      <c r="G31969" s="34">
        <v>1490</v>
      </c>
      <c r="H31969" s="34">
        <v>1843</v>
      </c>
      <c r="I31969" s="34">
        <v>1540</v>
      </c>
      <c r="J31969" s="34">
        <v>1620</v>
      </c>
      <c r="K31969" s="34">
        <v>1189</v>
      </c>
      <c r="L31969" s="34">
        <v>1596</v>
      </c>
      <c r="M31969" s="34">
        <v>1162</v>
      </c>
    </row>
    <row r="31970" spans="1:13" x14ac:dyDescent="0.2">
      <c r="A31970" s="34" t="s">
        <v>132864</v>
      </c>
      <c r="B31970" s="34">
        <v>1955</v>
      </c>
      <c r="C31970" s="34">
        <v>1827</v>
      </c>
      <c r="D31970" s="34">
        <v>2000</v>
      </c>
      <c r="E31970" s="34">
        <v>2009</v>
      </c>
      <c r="F31970" s="34">
        <v>1834</v>
      </c>
      <c r="G31970" s="34">
        <v>1687</v>
      </c>
      <c r="H31970" s="34">
        <v>2059</v>
      </c>
      <c r="I31970" s="34">
        <v>1862</v>
      </c>
      <c r="J31970" s="34">
        <v>2168</v>
      </c>
      <c r="K31970" s="34">
        <v>1475</v>
      </c>
      <c r="L31970" s="34">
        <v>1955</v>
      </c>
      <c r="M31970" s="34">
        <v>1450</v>
      </c>
    </row>
    <row r="31971" spans="1:13" x14ac:dyDescent="0.2">
      <c r="A31971" s="34" t="s">
        <v>132865</v>
      </c>
      <c r="B31971" s="34">
        <v>520</v>
      </c>
      <c r="C31971" s="34">
        <v>545</v>
      </c>
      <c r="D31971" s="34">
        <v>628</v>
      </c>
      <c r="E31971" s="34">
        <v>632</v>
      </c>
      <c r="F31971" s="34">
        <v>498</v>
      </c>
      <c r="G31971" s="34">
        <v>527</v>
      </c>
      <c r="H31971" s="34">
        <v>762</v>
      </c>
      <c r="I31971" s="34">
        <v>599</v>
      </c>
      <c r="J31971" s="34">
        <v>554</v>
      </c>
      <c r="K31971" s="34">
        <v>467</v>
      </c>
      <c r="L31971" s="34">
        <v>604</v>
      </c>
      <c r="M31971" s="34">
        <v>470</v>
      </c>
    </row>
    <row r="31972" spans="1:13" x14ac:dyDescent="0.2">
      <c r="A31972" s="34" t="s">
        <v>132866</v>
      </c>
      <c r="B31972" s="34">
        <v>701</v>
      </c>
      <c r="C31972" s="34">
        <v>803</v>
      </c>
      <c r="D31972" s="34">
        <v>842</v>
      </c>
      <c r="E31972" s="34">
        <v>846</v>
      </c>
      <c r="F31972" s="34">
        <v>770</v>
      </c>
      <c r="G31972" s="34">
        <v>730</v>
      </c>
      <c r="H31972" s="34">
        <v>843</v>
      </c>
      <c r="I31972" s="34">
        <v>819</v>
      </c>
      <c r="J31972" s="34">
        <v>845</v>
      </c>
      <c r="K31972" s="34">
        <v>668</v>
      </c>
      <c r="L31972" s="34">
        <v>808</v>
      </c>
      <c r="M31972" s="34">
        <v>597</v>
      </c>
    </row>
    <row r="31973" spans="1:13" x14ac:dyDescent="0.2">
      <c r="A31973" s="34" t="s">
        <v>132867</v>
      </c>
      <c r="B31973" s="34">
        <v>884</v>
      </c>
      <c r="C31973" s="34">
        <v>859</v>
      </c>
      <c r="D31973" s="34">
        <v>827</v>
      </c>
      <c r="E31973" s="34">
        <v>860</v>
      </c>
      <c r="F31973" s="34">
        <v>820</v>
      </c>
      <c r="G31973" s="34">
        <v>769</v>
      </c>
      <c r="H31973" s="34">
        <v>979</v>
      </c>
      <c r="I31973" s="34">
        <v>886</v>
      </c>
      <c r="J31973" s="34">
        <v>900</v>
      </c>
      <c r="K31973" s="34">
        <v>727</v>
      </c>
      <c r="L31973" s="34">
        <v>815</v>
      </c>
      <c r="M31973" s="34">
        <v>680</v>
      </c>
    </row>
    <row r="31974" spans="1:13" x14ac:dyDescent="0.2">
      <c r="A31974" s="34" t="s">
        <v>132868</v>
      </c>
      <c r="B31974" s="34">
        <v>840</v>
      </c>
      <c r="C31974" s="34">
        <v>1124</v>
      </c>
      <c r="D31974" s="34">
        <v>1108</v>
      </c>
      <c r="E31974" s="34">
        <v>1061</v>
      </c>
      <c r="F31974" s="34">
        <v>978</v>
      </c>
      <c r="G31974" s="34">
        <v>980</v>
      </c>
      <c r="H31974" s="34">
        <v>1255</v>
      </c>
      <c r="I31974" s="34">
        <v>1115</v>
      </c>
      <c r="J31974" s="34">
        <v>1097</v>
      </c>
      <c r="K31974" s="34">
        <v>889</v>
      </c>
      <c r="L31974" s="34">
        <v>1149</v>
      </c>
      <c r="M31974" s="34">
        <v>831</v>
      </c>
    </row>
    <row r="31975" spans="1:13" x14ac:dyDescent="0.2">
      <c r="A31975" s="34" t="s">
        <v>132869</v>
      </c>
      <c r="B31975" s="34">
        <v>1381</v>
      </c>
      <c r="C31975" s="34">
        <v>1295</v>
      </c>
      <c r="D31975" s="34">
        <v>1628</v>
      </c>
      <c r="E31975" s="34">
        <v>1408</v>
      </c>
      <c r="F31975" s="34">
        <v>1353</v>
      </c>
      <c r="G31975" s="34">
        <v>1233</v>
      </c>
      <c r="H31975" s="34">
        <v>1730</v>
      </c>
      <c r="I31975" s="34">
        <v>1371</v>
      </c>
      <c r="J31975" s="34">
        <v>1528</v>
      </c>
      <c r="K31975" s="34">
        <v>1209</v>
      </c>
      <c r="L31975" s="34">
        <v>1340</v>
      </c>
      <c r="M31975" s="34">
        <v>1060</v>
      </c>
    </row>
    <row r="31976" spans="1:13" x14ac:dyDescent="0.2">
      <c r="A31976" s="34" t="s">
        <v>132870</v>
      </c>
      <c r="B31976" s="34">
        <v>510</v>
      </c>
      <c r="C31976" s="34">
        <v>491</v>
      </c>
      <c r="D31976" s="34">
        <v>510</v>
      </c>
      <c r="E31976" s="34">
        <v>571</v>
      </c>
      <c r="F31976" s="34">
        <v>445</v>
      </c>
      <c r="G31976" s="34">
        <v>427</v>
      </c>
      <c r="H31976" s="34">
        <v>602</v>
      </c>
      <c r="I31976" s="34">
        <v>527</v>
      </c>
      <c r="J31976" s="34">
        <v>533</v>
      </c>
      <c r="K31976" s="34">
        <v>347</v>
      </c>
      <c r="L31976" s="34">
        <v>517</v>
      </c>
      <c r="M31976" s="34">
        <v>364</v>
      </c>
    </row>
    <row r="31977" spans="1:13" x14ac:dyDescent="0.2">
      <c r="A31977" s="34" t="s">
        <v>132871</v>
      </c>
      <c r="B31977" s="34">
        <v>605</v>
      </c>
      <c r="C31977" s="34">
        <v>555</v>
      </c>
      <c r="D31977" s="34">
        <v>729</v>
      </c>
      <c r="E31977" s="34">
        <v>624</v>
      </c>
      <c r="F31977" s="34">
        <v>614</v>
      </c>
      <c r="G31977" s="34">
        <v>520</v>
      </c>
      <c r="H31977" s="34">
        <v>651</v>
      </c>
      <c r="I31977" s="34">
        <v>608</v>
      </c>
      <c r="J31977" s="34">
        <v>650</v>
      </c>
      <c r="K31977" s="34">
        <v>530</v>
      </c>
      <c r="L31977" s="34">
        <v>568</v>
      </c>
      <c r="M31977" s="34">
        <v>526</v>
      </c>
    </row>
    <row r="31978" spans="1:13" x14ac:dyDescent="0.2">
      <c r="A31978" s="34" t="s">
        <v>132872</v>
      </c>
      <c r="B31978" s="34">
        <v>840</v>
      </c>
      <c r="C31978" s="34">
        <v>845</v>
      </c>
      <c r="D31978" s="34">
        <v>892</v>
      </c>
      <c r="E31978" s="34">
        <v>925</v>
      </c>
      <c r="F31978" s="34">
        <v>786</v>
      </c>
      <c r="G31978" s="34">
        <v>753</v>
      </c>
      <c r="H31978" s="34">
        <v>994</v>
      </c>
      <c r="I31978" s="34">
        <v>885</v>
      </c>
      <c r="J31978" s="34">
        <v>877</v>
      </c>
      <c r="K31978" s="34">
        <v>749</v>
      </c>
      <c r="L31978" s="34">
        <v>946</v>
      </c>
      <c r="M31978" s="34">
        <v>626</v>
      </c>
    </row>
    <row r="31979" spans="1:13" x14ac:dyDescent="0.2">
      <c r="A31979" s="34" t="s">
        <v>132873</v>
      </c>
      <c r="B31979" s="34">
        <v>915</v>
      </c>
      <c r="C31979" s="34">
        <v>1023</v>
      </c>
      <c r="D31979" s="34">
        <v>1102</v>
      </c>
      <c r="E31979" s="34">
        <v>974</v>
      </c>
      <c r="F31979" s="34">
        <v>987</v>
      </c>
      <c r="G31979" s="34">
        <v>885</v>
      </c>
      <c r="H31979" s="34">
        <v>1168</v>
      </c>
      <c r="I31979" s="34">
        <v>892</v>
      </c>
      <c r="J31979" s="34">
        <v>1103</v>
      </c>
      <c r="K31979" s="34">
        <v>799</v>
      </c>
      <c r="L31979" s="34">
        <v>933</v>
      </c>
      <c r="M31979" s="34">
        <v>762</v>
      </c>
    </row>
    <row r="31980" spans="1:13" x14ac:dyDescent="0.2">
      <c r="A31980" s="34" t="s">
        <v>132874</v>
      </c>
      <c r="B31980" s="34">
        <v>416</v>
      </c>
      <c r="C31980" s="34">
        <v>486</v>
      </c>
      <c r="D31980" s="34">
        <v>545</v>
      </c>
      <c r="E31980" s="34">
        <v>508</v>
      </c>
      <c r="F31980" s="34">
        <v>555</v>
      </c>
      <c r="G31980" s="34">
        <v>467</v>
      </c>
      <c r="H31980" s="34">
        <v>602</v>
      </c>
      <c r="I31980" s="34">
        <v>373</v>
      </c>
      <c r="J31980" s="34">
        <v>473</v>
      </c>
      <c r="K31980" s="34">
        <v>371</v>
      </c>
      <c r="L31980" s="34">
        <v>477</v>
      </c>
      <c r="M31980" s="34">
        <v>389</v>
      </c>
    </row>
    <row r="31981" spans="1:13" x14ac:dyDescent="0.2">
      <c r="A31981" s="34" t="s">
        <v>132875</v>
      </c>
      <c r="B31981" s="34">
        <v>634</v>
      </c>
      <c r="C31981" s="34">
        <v>635</v>
      </c>
      <c r="D31981" s="34">
        <v>677</v>
      </c>
      <c r="E31981" s="34">
        <v>679</v>
      </c>
      <c r="F31981" s="34">
        <v>657</v>
      </c>
      <c r="G31981" s="34">
        <v>622</v>
      </c>
      <c r="H31981" s="34">
        <v>786</v>
      </c>
      <c r="I31981" s="34">
        <v>632</v>
      </c>
      <c r="J31981" s="34">
        <v>700</v>
      </c>
      <c r="K31981" s="34">
        <v>518</v>
      </c>
      <c r="L31981" s="34">
        <v>680</v>
      </c>
      <c r="M31981" s="34">
        <v>513</v>
      </c>
    </row>
    <row r="31982" spans="1:13" x14ac:dyDescent="0.2">
      <c r="A31982" s="34" t="s">
        <v>132876</v>
      </c>
      <c r="B31982" s="34">
        <v>679</v>
      </c>
      <c r="C31982" s="34">
        <v>626</v>
      </c>
      <c r="D31982" s="34">
        <v>703</v>
      </c>
      <c r="E31982" s="34">
        <v>637</v>
      </c>
      <c r="F31982" s="34">
        <v>535</v>
      </c>
      <c r="G31982" s="34">
        <v>557</v>
      </c>
      <c r="H31982" s="34">
        <v>700</v>
      </c>
      <c r="I31982" s="34">
        <v>656</v>
      </c>
      <c r="J31982" s="34">
        <v>619</v>
      </c>
      <c r="K31982" s="34">
        <v>531</v>
      </c>
      <c r="L31982" s="34">
        <v>583</v>
      </c>
      <c r="M31982" s="34">
        <v>465</v>
      </c>
    </row>
    <row r="31983" spans="1:13" x14ac:dyDescent="0.2">
      <c r="A31983" s="34" t="s">
        <v>132877</v>
      </c>
      <c r="B31983" s="34">
        <v>742</v>
      </c>
      <c r="C31983" s="34">
        <v>728</v>
      </c>
      <c r="D31983" s="34">
        <v>850</v>
      </c>
      <c r="E31983" s="34">
        <v>883</v>
      </c>
      <c r="F31983" s="34">
        <v>728</v>
      </c>
      <c r="G31983" s="34">
        <v>661</v>
      </c>
      <c r="H31983" s="34">
        <v>919</v>
      </c>
      <c r="I31983" s="34">
        <v>829</v>
      </c>
      <c r="J31983" s="34">
        <v>844</v>
      </c>
      <c r="K31983" s="34">
        <v>594</v>
      </c>
      <c r="L31983" s="34">
        <v>877</v>
      </c>
      <c r="M31983" s="34">
        <v>710</v>
      </c>
    </row>
    <row r="31984" spans="1:13" x14ac:dyDescent="0.2">
      <c r="A31984" s="34" t="s">
        <v>132878</v>
      </c>
      <c r="B31984" s="34">
        <v>1110</v>
      </c>
      <c r="C31984" s="34">
        <v>1045</v>
      </c>
      <c r="D31984" s="34">
        <v>1139</v>
      </c>
      <c r="E31984" s="34">
        <v>1219</v>
      </c>
      <c r="F31984" s="34">
        <v>1048</v>
      </c>
      <c r="G31984" s="34">
        <v>1007</v>
      </c>
      <c r="H31984" s="34">
        <v>1169</v>
      </c>
      <c r="I31984" s="34">
        <v>1124</v>
      </c>
      <c r="J31984" s="34">
        <v>1208</v>
      </c>
      <c r="K31984" s="34">
        <v>857</v>
      </c>
      <c r="L31984" s="34">
        <v>1149</v>
      </c>
      <c r="M31984" s="34">
        <v>851</v>
      </c>
    </row>
    <row r="31985" spans="1:13" x14ac:dyDescent="0.2">
      <c r="A31985" s="34" t="s">
        <v>132879</v>
      </c>
      <c r="B31985" s="34">
        <v>1138</v>
      </c>
      <c r="C31985" s="34">
        <v>1060</v>
      </c>
      <c r="D31985" s="34">
        <v>1189</v>
      </c>
      <c r="E31985" s="34">
        <v>1298</v>
      </c>
      <c r="F31985" s="34">
        <v>1126</v>
      </c>
      <c r="G31985" s="34">
        <v>1014</v>
      </c>
      <c r="H31985" s="34">
        <v>1260</v>
      </c>
      <c r="I31985" s="34">
        <v>1194</v>
      </c>
      <c r="J31985" s="34">
        <v>1233</v>
      </c>
      <c r="K31985" s="34">
        <v>919</v>
      </c>
      <c r="L31985" s="34">
        <v>1179</v>
      </c>
      <c r="M31985" s="34">
        <v>860</v>
      </c>
    </row>
    <row r="31986" spans="1:13" x14ac:dyDescent="0.2">
      <c r="A31986" s="34" t="s">
        <v>132880</v>
      </c>
      <c r="B31986" s="34">
        <v>732</v>
      </c>
      <c r="C31986" s="34">
        <v>741</v>
      </c>
      <c r="D31986" s="34">
        <v>768</v>
      </c>
      <c r="E31986" s="34">
        <v>855</v>
      </c>
      <c r="F31986" s="34">
        <v>709</v>
      </c>
      <c r="G31986" s="34">
        <v>767</v>
      </c>
      <c r="H31986" s="34">
        <v>823</v>
      </c>
      <c r="I31986" s="34">
        <v>788</v>
      </c>
      <c r="J31986" s="34">
        <v>861</v>
      </c>
      <c r="K31986" s="34">
        <v>559</v>
      </c>
      <c r="L31986" s="34">
        <v>638</v>
      </c>
      <c r="M31986" s="34">
        <v>614</v>
      </c>
    </row>
    <row r="31987" spans="1:13" x14ac:dyDescent="0.2">
      <c r="A31987" s="34" t="s">
        <v>132881</v>
      </c>
      <c r="B31987" s="34">
        <v>637</v>
      </c>
      <c r="C31987" s="34">
        <v>711</v>
      </c>
      <c r="D31987" s="34">
        <v>754</v>
      </c>
      <c r="E31987" s="34">
        <v>725</v>
      </c>
      <c r="F31987" s="34">
        <v>641</v>
      </c>
      <c r="G31987" s="34">
        <v>644</v>
      </c>
      <c r="H31987" s="34">
        <v>704</v>
      </c>
      <c r="I31987" s="34">
        <v>683</v>
      </c>
      <c r="J31987" s="34">
        <v>659</v>
      </c>
      <c r="K31987" s="34">
        <v>562</v>
      </c>
      <c r="L31987" s="34">
        <v>625</v>
      </c>
      <c r="M31987" s="34">
        <v>577</v>
      </c>
    </row>
    <row r="31988" spans="1:13" x14ac:dyDescent="0.2">
      <c r="A31988" s="34" t="s">
        <v>132882</v>
      </c>
      <c r="B31988" s="34">
        <v>612</v>
      </c>
      <c r="C31988" s="34">
        <v>702</v>
      </c>
      <c r="D31988" s="34">
        <v>744</v>
      </c>
      <c r="E31988" s="34">
        <v>763</v>
      </c>
      <c r="F31988" s="34">
        <v>665</v>
      </c>
      <c r="G31988" s="34">
        <v>708</v>
      </c>
      <c r="H31988" s="34">
        <v>810</v>
      </c>
      <c r="I31988" s="34">
        <v>710</v>
      </c>
      <c r="J31988" s="34">
        <v>723</v>
      </c>
      <c r="K31988" s="34">
        <v>595</v>
      </c>
      <c r="L31988" s="34">
        <v>799</v>
      </c>
      <c r="M31988" s="34">
        <v>585</v>
      </c>
    </row>
    <row r="31989" spans="1:13" x14ac:dyDescent="0.2">
      <c r="A31989" s="34" t="s">
        <v>132883</v>
      </c>
      <c r="B31989" s="34">
        <v>1063</v>
      </c>
      <c r="C31989" s="34">
        <v>1055</v>
      </c>
      <c r="D31989" s="34">
        <v>1182</v>
      </c>
      <c r="E31989" s="34">
        <v>1210</v>
      </c>
      <c r="F31989" s="34">
        <v>1032</v>
      </c>
      <c r="G31989" s="34">
        <v>1159</v>
      </c>
      <c r="H31989" s="34">
        <v>1284</v>
      </c>
      <c r="I31989" s="34">
        <v>1219</v>
      </c>
      <c r="J31989" s="34">
        <v>1191</v>
      </c>
      <c r="K31989" s="34">
        <v>940</v>
      </c>
      <c r="L31989" s="34">
        <v>1063</v>
      </c>
      <c r="M31989" s="34">
        <v>953</v>
      </c>
    </row>
    <row r="31990" spans="1:13" x14ac:dyDescent="0.2">
      <c r="A31990" s="34" t="s">
        <v>132884</v>
      </c>
      <c r="B31990" s="34">
        <v>873</v>
      </c>
      <c r="C31990" s="34">
        <v>858</v>
      </c>
      <c r="D31990" s="34">
        <v>897</v>
      </c>
      <c r="E31990" s="34">
        <v>942</v>
      </c>
      <c r="F31990" s="34">
        <v>905</v>
      </c>
      <c r="G31990" s="34">
        <v>793</v>
      </c>
      <c r="H31990" s="34">
        <v>1019</v>
      </c>
      <c r="I31990" s="34">
        <v>874</v>
      </c>
      <c r="J31990" s="34">
        <v>999</v>
      </c>
      <c r="K31990" s="34">
        <v>695</v>
      </c>
      <c r="L31990" s="34">
        <v>944</v>
      </c>
      <c r="M31990" s="34">
        <v>620</v>
      </c>
    </row>
    <row r="31991" spans="1:13" x14ac:dyDescent="0.2">
      <c r="A31991" s="34" t="s">
        <v>132885</v>
      </c>
      <c r="B31991" s="34">
        <v>585</v>
      </c>
      <c r="C31991" s="34">
        <v>580</v>
      </c>
      <c r="D31991" s="34">
        <v>684</v>
      </c>
      <c r="E31991" s="34">
        <v>511</v>
      </c>
      <c r="F31991" s="34">
        <v>534</v>
      </c>
      <c r="G31991" s="34">
        <v>564</v>
      </c>
      <c r="H31991" s="34">
        <v>704</v>
      </c>
      <c r="I31991" s="34">
        <v>530</v>
      </c>
      <c r="J31991" s="34">
        <v>659</v>
      </c>
      <c r="K31991" s="34">
        <v>466</v>
      </c>
      <c r="L31991" s="34">
        <v>574</v>
      </c>
      <c r="M31991" s="34">
        <v>403</v>
      </c>
    </row>
    <row r="31992" spans="1:13" x14ac:dyDescent="0.2">
      <c r="A31992" s="34" t="s">
        <v>132886</v>
      </c>
      <c r="B31992" s="34">
        <v>966</v>
      </c>
      <c r="C31992" s="34">
        <v>1109</v>
      </c>
      <c r="D31992" s="34">
        <v>1177</v>
      </c>
      <c r="E31992" s="34">
        <v>1246</v>
      </c>
      <c r="F31992" s="34">
        <v>1139</v>
      </c>
      <c r="G31992" s="34">
        <v>1150</v>
      </c>
      <c r="H31992" s="34">
        <v>1361</v>
      </c>
      <c r="I31992" s="34">
        <v>1204</v>
      </c>
      <c r="J31992" s="34">
        <v>1245</v>
      </c>
      <c r="K31992" s="34">
        <v>991</v>
      </c>
      <c r="L31992" s="34">
        <v>1240</v>
      </c>
      <c r="M31992" s="34">
        <v>899</v>
      </c>
    </row>
    <row r="31993" spans="1:13" x14ac:dyDescent="0.2">
      <c r="A31993" s="34" t="s">
        <v>132887</v>
      </c>
      <c r="B31993" s="34">
        <v>868</v>
      </c>
      <c r="C31993" s="34">
        <v>851</v>
      </c>
      <c r="D31993" s="34">
        <v>941</v>
      </c>
      <c r="E31993" s="34">
        <v>796</v>
      </c>
      <c r="F31993" s="34">
        <v>696</v>
      </c>
      <c r="G31993" s="34">
        <v>844</v>
      </c>
      <c r="H31993" s="34">
        <v>1146</v>
      </c>
      <c r="I31993" s="34">
        <v>838</v>
      </c>
      <c r="J31993" s="34">
        <v>969</v>
      </c>
      <c r="K31993" s="34">
        <v>692</v>
      </c>
      <c r="L31993" s="34">
        <v>781</v>
      </c>
      <c r="M31993" s="34">
        <v>703</v>
      </c>
    </row>
    <row r="31994" spans="1:13" x14ac:dyDescent="0.2">
      <c r="A31994" s="34" t="s">
        <v>132888</v>
      </c>
      <c r="B31994" s="34">
        <v>693</v>
      </c>
      <c r="C31994" s="34">
        <v>679</v>
      </c>
      <c r="D31994" s="34">
        <v>626</v>
      </c>
      <c r="E31994" s="34">
        <v>751</v>
      </c>
      <c r="F31994" s="34">
        <v>646</v>
      </c>
      <c r="G31994" s="34">
        <v>692</v>
      </c>
      <c r="H31994" s="34">
        <v>726</v>
      </c>
      <c r="I31994" s="34">
        <v>711</v>
      </c>
      <c r="J31994" s="34">
        <v>698</v>
      </c>
      <c r="K31994" s="34">
        <v>585</v>
      </c>
      <c r="L31994" s="34">
        <v>682</v>
      </c>
      <c r="M31994" s="34">
        <v>547</v>
      </c>
    </row>
    <row r="31995" spans="1:13" x14ac:dyDescent="0.2">
      <c r="A31995" s="34" t="s">
        <v>132889</v>
      </c>
      <c r="B31995" s="34">
        <v>611</v>
      </c>
      <c r="C31995" s="34">
        <v>612</v>
      </c>
      <c r="D31995" s="34">
        <v>590</v>
      </c>
      <c r="E31995" s="34">
        <v>644</v>
      </c>
      <c r="F31995" s="34">
        <v>444</v>
      </c>
      <c r="G31995" s="34">
        <v>633</v>
      </c>
      <c r="H31995" s="34">
        <v>651</v>
      </c>
      <c r="I31995" s="34">
        <v>634</v>
      </c>
      <c r="J31995" s="34">
        <v>622</v>
      </c>
      <c r="K31995" s="34">
        <v>453</v>
      </c>
      <c r="L31995" s="34">
        <v>441</v>
      </c>
      <c r="M31995" s="34">
        <v>483</v>
      </c>
    </row>
    <row r="31996" spans="1:13" x14ac:dyDescent="0.2">
      <c r="A31996" s="34" t="s">
        <v>132890</v>
      </c>
      <c r="B31996" s="34">
        <v>710</v>
      </c>
      <c r="C31996" s="34">
        <v>675</v>
      </c>
      <c r="D31996" s="34">
        <v>839</v>
      </c>
      <c r="E31996" s="34">
        <v>883</v>
      </c>
      <c r="F31996" s="34">
        <v>645</v>
      </c>
      <c r="G31996" s="34">
        <v>701</v>
      </c>
      <c r="H31996" s="34">
        <v>820</v>
      </c>
      <c r="I31996" s="34">
        <v>765</v>
      </c>
      <c r="J31996" s="34">
        <v>822</v>
      </c>
      <c r="K31996" s="34">
        <v>608</v>
      </c>
      <c r="L31996" s="34">
        <v>698</v>
      </c>
      <c r="M31996" s="34">
        <v>557</v>
      </c>
    </row>
    <row r="31997" spans="1:13" x14ac:dyDescent="0.2">
      <c r="A31997" s="34" t="s">
        <v>132891</v>
      </c>
      <c r="B31997" s="34">
        <v>1078</v>
      </c>
      <c r="C31997" s="34">
        <v>1158</v>
      </c>
      <c r="D31997" s="34">
        <v>1123</v>
      </c>
      <c r="E31997" s="34">
        <v>1207</v>
      </c>
      <c r="F31997" s="34">
        <v>1003</v>
      </c>
      <c r="G31997" s="34">
        <v>1060</v>
      </c>
      <c r="H31997" s="34">
        <v>1224</v>
      </c>
      <c r="I31997" s="34">
        <v>1311</v>
      </c>
      <c r="J31997" s="34">
        <v>1134</v>
      </c>
      <c r="K31997" s="34">
        <v>992</v>
      </c>
      <c r="L31997" s="34">
        <v>1143</v>
      </c>
      <c r="M31997" s="34">
        <v>876</v>
      </c>
    </row>
    <row r="31998" spans="1:13" x14ac:dyDescent="0.2">
      <c r="A31998" s="34" t="s">
        <v>132892</v>
      </c>
      <c r="B31998" s="34">
        <v>584</v>
      </c>
      <c r="C31998" s="34">
        <v>657</v>
      </c>
      <c r="D31998" s="34">
        <v>723</v>
      </c>
      <c r="E31998" s="34">
        <v>659</v>
      </c>
      <c r="F31998" s="34">
        <v>653</v>
      </c>
      <c r="G31998" s="34">
        <v>625</v>
      </c>
      <c r="H31998" s="34">
        <v>701</v>
      </c>
      <c r="I31998" s="34">
        <v>609</v>
      </c>
      <c r="J31998" s="34">
        <v>698</v>
      </c>
      <c r="K31998" s="34">
        <v>517</v>
      </c>
      <c r="L31998" s="34">
        <v>594</v>
      </c>
      <c r="M31998" s="34">
        <v>493</v>
      </c>
    </row>
    <row r="31999" spans="1:13" x14ac:dyDescent="0.2">
      <c r="A31999" s="34" t="s">
        <v>132893</v>
      </c>
      <c r="B31999" s="34">
        <v>1157</v>
      </c>
      <c r="C31999" s="34">
        <v>1061</v>
      </c>
      <c r="D31999" s="34">
        <v>1262</v>
      </c>
      <c r="E31999" s="34">
        <v>1119</v>
      </c>
      <c r="F31999" s="34">
        <v>994</v>
      </c>
      <c r="G31999" s="34">
        <v>998</v>
      </c>
      <c r="H31999" s="34">
        <v>1308</v>
      </c>
      <c r="I31999" s="34">
        <v>1086</v>
      </c>
      <c r="J31999" s="34">
        <v>1210</v>
      </c>
      <c r="K31999" s="34">
        <v>871</v>
      </c>
      <c r="L31999" s="34">
        <v>1018</v>
      </c>
      <c r="M31999" s="34">
        <v>785</v>
      </c>
    </row>
    <row r="32000" spans="1:13" x14ac:dyDescent="0.2">
      <c r="A32000" s="34" t="s">
        <v>132894</v>
      </c>
      <c r="B32000" s="34">
        <v>732</v>
      </c>
      <c r="C32000" s="34">
        <v>794</v>
      </c>
      <c r="D32000" s="34">
        <v>754</v>
      </c>
      <c r="E32000" s="34">
        <v>900</v>
      </c>
      <c r="F32000" s="34">
        <v>728</v>
      </c>
      <c r="G32000" s="34">
        <v>794</v>
      </c>
      <c r="H32000" s="34">
        <v>861</v>
      </c>
      <c r="I32000" s="34">
        <v>803</v>
      </c>
      <c r="J32000" s="34">
        <v>758</v>
      </c>
      <c r="K32000" s="34">
        <v>653</v>
      </c>
      <c r="L32000" s="34">
        <v>752</v>
      </c>
      <c r="M32000" s="34">
        <v>587</v>
      </c>
    </row>
    <row r="32001" spans="1:13" x14ac:dyDescent="0.2">
      <c r="A32001" s="34" t="s">
        <v>132895</v>
      </c>
      <c r="B32001" s="34">
        <v>704</v>
      </c>
      <c r="C32001" s="34">
        <v>725</v>
      </c>
      <c r="D32001" s="34">
        <v>626</v>
      </c>
      <c r="E32001" s="34">
        <v>691</v>
      </c>
      <c r="F32001" s="34">
        <v>665</v>
      </c>
      <c r="G32001" s="34">
        <v>609</v>
      </c>
      <c r="H32001" s="34">
        <v>772</v>
      </c>
      <c r="I32001" s="34">
        <v>704</v>
      </c>
      <c r="J32001" s="34">
        <v>722</v>
      </c>
      <c r="K32001" s="34">
        <v>564</v>
      </c>
      <c r="L32001" s="34">
        <v>606</v>
      </c>
      <c r="M32001" s="34">
        <v>509</v>
      </c>
    </row>
    <row r="32002" spans="1:13" x14ac:dyDescent="0.2">
      <c r="A32002" s="34" t="s">
        <v>132896</v>
      </c>
      <c r="B32002" s="34">
        <v>732</v>
      </c>
      <c r="C32002" s="34">
        <v>782</v>
      </c>
      <c r="D32002" s="34">
        <v>777</v>
      </c>
      <c r="E32002" s="34">
        <v>760</v>
      </c>
      <c r="F32002" s="34">
        <v>786</v>
      </c>
      <c r="G32002" s="34">
        <v>718</v>
      </c>
      <c r="H32002" s="34">
        <v>908</v>
      </c>
      <c r="I32002" s="34">
        <v>769</v>
      </c>
      <c r="J32002" s="34">
        <v>815</v>
      </c>
      <c r="K32002" s="34">
        <v>714</v>
      </c>
      <c r="L32002" s="34">
        <v>761</v>
      </c>
      <c r="M32002" s="34">
        <v>601</v>
      </c>
    </row>
    <row r="32003" spans="1:13" x14ac:dyDescent="0.2">
      <c r="A32003" s="34" t="s">
        <v>132897</v>
      </c>
      <c r="B32003" s="34">
        <v>425</v>
      </c>
      <c r="C32003" s="34">
        <v>412</v>
      </c>
      <c r="D32003" s="34">
        <v>510</v>
      </c>
      <c r="E32003" s="34">
        <v>498</v>
      </c>
      <c r="F32003" s="34">
        <v>380</v>
      </c>
      <c r="G32003" s="34">
        <v>493</v>
      </c>
      <c r="H32003" s="34">
        <v>437</v>
      </c>
      <c r="I32003" s="34">
        <v>457</v>
      </c>
      <c r="J32003" s="34">
        <v>433</v>
      </c>
      <c r="K32003" s="34">
        <v>397</v>
      </c>
      <c r="L32003" s="34">
        <v>468</v>
      </c>
      <c r="M32003" s="34">
        <v>409</v>
      </c>
    </row>
    <row r="32004" spans="1:13" x14ac:dyDescent="0.2">
      <c r="A32004" s="34" t="s">
        <v>132898</v>
      </c>
      <c r="B32004" s="34">
        <v>384</v>
      </c>
      <c r="C32004" s="34">
        <v>397</v>
      </c>
      <c r="D32004" s="34">
        <v>380</v>
      </c>
      <c r="E32004" s="34">
        <v>401</v>
      </c>
      <c r="F32004" s="34">
        <v>334</v>
      </c>
      <c r="G32004" s="34">
        <v>338</v>
      </c>
      <c r="H32004" s="34">
        <v>379</v>
      </c>
      <c r="I32004" s="34">
        <v>366</v>
      </c>
      <c r="J32004" s="34">
        <v>417</v>
      </c>
      <c r="K32004" s="34">
        <v>315</v>
      </c>
      <c r="L32004" s="34">
        <v>337</v>
      </c>
      <c r="M32004" s="34">
        <v>296</v>
      </c>
    </row>
    <row r="32005" spans="1:13" x14ac:dyDescent="0.2">
      <c r="A32005" s="34" t="s">
        <v>132899</v>
      </c>
      <c r="B32005" s="34">
        <v>394</v>
      </c>
      <c r="C32005" s="34">
        <v>402</v>
      </c>
      <c r="D32005" s="34">
        <v>435</v>
      </c>
      <c r="E32005" s="34">
        <v>408</v>
      </c>
      <c r="F32005" s="34">
        <v>389</v>
      </c>
      <c r="G32005" s="34">
        <v>359</v>
      </c>
      <c r="H32005" s="34">
        <v>464</v>
      </c>
      <c r="I32005" s="34">
        <v>345</v>
      </c>
      <c r="J32005" s="34">
        <v>445</v>
      </c>
      <c r="K32005" s="34">
        <v>266</v>
      </c>
      <c r="L32005" s="34">
        <v>417</v>
      </c>
      <c r="M32005" s="34">
        <v>313</v>
      </c>
    </row>
    <row r="32006" spans="1:13" x14ac:dyDescent="0.2">
      <c r="A32006" s="34" t="s">
        <v>132900</v>
      </c>
      <c r="B32006" s="34">
        <v>720</v>
      </c>
      <c r="C32006" s="34">
        <v>704</v>
      </c>
      <c r="D32006" s="34">
        <v>684</v>
      </c>
      <c r="E32006" s="34">
        <v>689</v>
      </c>
      <c r="F32006" s="34">
        <v>739</v>
      </c>
      <c r="G32006" s="34">
        <v>697</v>
      </c>
      <c r="H32006" s="34">
        <v>829</v>
      </c>
      <c r="I32006" s="34">
        <v>753</v>
      </c>
      <c r="J32006" s="34">
        <v>849</v>
      </c>
      <c r="K32006" s="34">
        <v>580</v>
      </c>
      <c r="L32006" s="34">
        <v>812</v>
      </c>
      <c r="M32006" s="34">
        <v>553</v>
      </c>
    </row>
    <row r="32007" spans="1:13" x14ac:dyDescent="0.2">
      <c r="A32007" s="34" t="s">
        <v>132901</v>
      </c>
      <c r="B32007" s="34">
        <v>832</v>
      </c>
      <c r="C32007" s="34">
        <v>816</v>
      </c>
      <c r="D32007" s="34">
        <v>739</v>
      </c>
      <c r="E32007" s="34">
        <v>884</v>
      </c>
      <c r="F32007" s="34">
        <v>723</v>
      </c>
      <c r="G32007" s="34">
        <v>836</v>
      </c>
      <c r="H32007" s="34">
        <v>877</v>
      </c>
      <c r="I32007" s="34">
        <v>816</v>
      </c>
      <c r="J32007" s="34">
        <v>776</v>
      </c>
      <c r="K32007" s="34">
        <v>735</v>
      </c>
      <c r="L32007" s="34">
        <v>866</v>
      </c>
      <c r="M32007" s="34">
        <v>636</v>
      </c>
    </row>
    <row r="32008" spans="1:13" x14ac:dyDescent="0.2">
      <c r="A32008" s="34" t="s">
        <v>132902</v>
      </c>
      <c r="B32008" s="34">
        <v>522</v>
      </c>
      <c r="C32008" s="34">
        <v>570</v>
      </c>
      <c r="D32008" s="34">
        <v>658</v>
      </c>
      <c r="E32008" s="34">
        <v>584</v>
      </c>
      <c r="F32008" s="34">
        <v>531</v>
      </c>
      <c r="G32008" s="34">
        <v>552</v>
      </c>
      <c r="H32008" s="34">
        <v>638</v>
      </c>
      <c r="I32008" s="34">
        <v>564</v>
      </c>
      <c r="J32008" s="34">
        <v>599</v>
      </c>
      <c r="K32008" s="34">
        <v>449</v>
      </c>
      <c r="L32008" s="34">
        <v>574</v>
      </c>
      <c r="M32008" s="34">
        <v>439</v>
      </c>
    </row>
    <row r="32009" spans="1:13" x14ac:dyDescent="0.2">
      <c r="A32009" s="34" t="s">
        <v>132903</v>
      </c>
      <c r="B32009" s="34">
        <v>331</v>
      </c>
      <c r="C32009" s="34">
        <v>369</v>
      </c>
      <c r="D32009" s="34">
        <v>370</v>
      </c>
      <c r="E32009" s="34">
        <v>406</v>
      </c>
      <c r="F32009" s="34">
        <v>292</v>
      </c>
      <c r="G32009" s="34">
        <v>346</v>
      </c>
      <c r="H32009" s="34">
        <v>467</v>
      </c>
      <c r="I32009" s="34">
        <v>325</v>
      </c>
      <c r="J32009" s="34">
        <v>395</v>
      </c>
      <c r="K32009" s="34">
        <v>248</v>
      </c>
      <c r="L32009" s="34">
        <v>306</v>
      </c>
      <c r="M32009" s="34">
        <v>262</v>
      </c>
    </row>
    <row r="32010" spans="1:13" x14ac:dyDescent="0.2">
      <c r="A32010" s="34" t="s">
        <v>132904</v>
      </c>
      <c r="B32010" s="34">
        <v>414</v>
      </c>
      <c r="C32010" s="34">
        <v>402</v>
      </c>
      <c r="D32010" s="34">
        <v>455</v>
      </c>
      <c r="E32010" s="34">
        <v>456</v>
      </c>
      <c r="F32010" s="34">
        <v>414</v>
      </c>
      <c r="G32010" s="34">
        <v>398</v>
      </c>
      <c r="H32010" s="34">
        <v>404</v>
      </c>
      <c r="I32010" s="34">
        <v>443</v>
      </c>
      <c r="J32010" s="34">
        <v>406</v>
      </c>
      <c r="K32010" s="34">
        <v>340</v>
      </c>
      <c r="L32010" s="34">
        <v>394</v>
      </c>
      <c r="M32010" s="34">
        <v>307</v>
      </c>
    </row>
    <row r="32011" spans="1:13" x14ac:dyDescent="0.2">
      <c r="A32011" s="34" t="s">
        <v>132905</v>
      </c>
      <c r="B32011" s="34">
        <v>507</v>
      </c>
      <c r="C32011" s="34">
        <v>560</v>
      </c>
      <c r="D32011" s="34">
        <v>533</v>
      </c>
      <c r="E32011" s="34">
        <v>532</v>
      </c>
      <c r="F32011" s="34">
        <v>475</v>
      </c>
      <c r="G32011" s="34">
        <v>457</v>
      </c>
      <c r="H32011" s="34">
        <v>508</v>
      </c>
      <c r="I32011" s="34">
        <v>548</v>
      </c>
      <c r="J32011" s="34">
        <v>563</v>
      </c>
      <c r="K32011" s="34">
        <v>458</v>
      </c>
      <c r="L32011" s="34">
        <v>508</v>
      </c>
      <c r="M32011" s="34">
        <v>417</v>
      </c>
    </row>
    <row r="32012" spans="1:13" x14ac:dyDescent="0.2">
      <c r="A32012" s="34" t="s">
        <v>132906</v>
      </c>
      <c r="B32012" s="34">
        <v>418</v>
      </c>
      <c r="C32012" s="34">
        <v>458</v>
      </c>
      <c r="D32012" s="34">
        <v>531</v>
      </c>
      <c r="E32012" s="34">
        <v>468</v>
      </c>
      <c r="F32012" s="34">
        <v>378</v>
      </c>
      <c r="G32012" s="34">
        <v>444</v>
      </c>
      <c r="H32012" s="34">
        <v>518</v>
      </c>
      <c r="I32012" s="34">
        <v>440</v>
      </c>
      <c r="J32012" s="34">
        <v>481</v>
      </c>
      <c r="K32012" s="34">
        <v>390</v>
      </c>
      <c r="L32012" s="34">
        <v>427</v>
      </c>
      <c r="M32012" s="34">
        <v>405</v>
      </c>
    </row>
    <row r="32013" spans="1:13" x14ac:dyDescent="0.2">
      <c r="A32013" s="34" t="s">
        <v>132907</v>
      </c>
      <c r="B32013" s="34">
        <v>708</v>
      </c>
      <c r="C32013" s="34">
        <v>699</v>
      </c>
      <c r="D32013" s="34">
        <v>684</v>
      </c>
      <c r="E32013" s="34">
        <v>686</v>
      </c>
      <c r="F32013" s="34">
        <v>647</v>
      </c>
      <c r="G32013" s="34">
        <v>699</v>
      </c>
      <c r="H32013" s="34">
        <v>732</v>
      </c>
      <c r="I32013" s="34">
        <v>710</v>
      </c>
      <c r="J32013" s="34">
        <v>663</v>
      </c>
      <c r="K32013" s="34">
        <v>558</v>
      </c>
      <c r="L32013" s="34">
        <v>657</v>
      </c>
      <c r="M32013" s="34">
        <v>542</v>
      </c>
    </row>
    <row r="32014" spans="1:13" x14ac:dyDescent="0.2">
      <c r="A32014" s="34" t="s">
        <v>132908</v>
      </c>
      <c r="B32014" s="34">
        <v>660</v>
      </c>
      <c r="C32014" s="34">
        <v>653</v>
      </c>
      <c r="D32014" s="34">
        <v>617</v>
      </c>
      <c r="E32014" s="34">
        <v>723</v>
      </c>
      <c r="F32014" s="34">
        <v>627</v>
      </c>
      <c r="G32014" s="34">
        <v>640</v>
      </c>
      <c r="H32014" s="34">
        <v>622</v>
      </c>
      <c r="I32014" s="34">
        <v>703</v>
      </c>
      <c r="J32014" s="34">
        <v>665</v>
      </c>
      <c r="K32014" s="34">
        <v>599</v>
      </c>
      <c r="L32014" s="34">
        <v>595</v>
      </c>
      <c r="M32014" s="34">
        <v>500</v>
      </c>
    </row>
    <row r="32015" spans="1:13" x14ac:dyDescent="0.2">
      <c r="A32015" s="34" t="s">
        <v>132909</v>
      </c>
      <c r="B32015" s="34">
        <v>422</v>
      </c>
      <c r="C32015" s="34">
        <v>426</v>
      </c>
      <c r="D32015" s="34">
        <v>409</v>
      </c>
      <c r="E32015" s="34">
        <v>490</v>
      </c>
      <c r="F32015" s="34">
        <v>381</v>
      </c>
      <c r="G32015" s="34">
        <v>404</v>
      </c>
      <c r="H32015" s="34">
        <v>445</v>
      </c>
      <c r="I32015" s="34">
        <v>461</v>
      </c>
      <c r="J32015" s="34">
        <v>491</v>
      </c>
      <c r="K32015" s="34">
        <v>373</v>
      </c>
      <c r="L32015" s="34">
        <v>414</v>
      </c>
      <c r="M32015" s="34">
        <v>341</v>
      </c>
    </row>
    <row r="32016" spans="1:13" x14ac:dyDescent="0.2">
      <c r="A32016" s="34" t="s">
        <v>132910</v>
      </c>
      <c r="B32016" s="34">
        <v>441</v>
      </c>
      <c r="C32016" s="34">
        <v>469</v>
      </c>
      <c r="D32016" s="34">
        <v>478</v>
      </c>
      <c r="E32016" s="34">
        <v>510</v>
      </c>
      <c r="F32016" s="34">
        <v>376</v>
      </c>
      <c r="G32016" s="34">
        <v>411</v>
      </c>
      <c r="H32016" s="34">
        <v>482</v>
      </c>
      <c r="I32016" s="34">
        <v>475</v>
      </c>
      <c r="J32016" s="34">
        <v>519</v>
      </c>
      <c r="K32016" s="34">
        <v>400</v>
      </c>
      <c r="L32016" s="34">
        <v>441</v>
      </c>
      <c r="M32016" s="34">
        <v>371</v>
      </c>
    </row>
    <row r="32017" spans="1:13" x14ac:dyDescent="0.2">
      <c r="A32017" s="34" t="s">
        <v>132911</v>
      </c>
      <c r="B32017" s="34">
        <v>1064</v>
      </c>
      <c r="C32017" s="34">
        <v>1052</v>
      </c>
      <c r="D32017" s="34">
        <v>1137</v>
      </c>
      <c r="E32017" s="34">
        <v>1129</v>
      </c>
      <c r="F32017" s="34">
        <v>1117</v>
      </c>
      <c r="G32017" s="34">
        <v>941</v>
      </c>
      <c r="H32017" s="34">
        <v>1181</v>
      </c>
      <c r="I32017" s="34">
        <v>1049</v>
      </c>
      <c r="J32017" s="34">
        <v>1114</v>
      </c>
      <c r="K32017" s="34">
        <v>793</v>
      </c>
      <c r="L32017" s="34">
        <v>1116</v>
      </c>
      <c r="M32017" s="34">
        <v>782</v>
      </c>
    </row>
    <row r="32018" spans="1:13" x14ac:dyDescent="0.2">
      <c r="A32018" s="34" t="s">
        <v>132912</v>
      </c>
      <c r="B32018" s="34">
        <v>689</v>
      </c>
      <c r="C32018" s="34">
        <v>746</v>
      </c>
      <c r="D32018" s="34">
        <v>715</v>
      </c>
      <c r="E32018" s="34">
        <v>845</v>
      </c>
      <c r="F32018" s="34">
        <v>603</v>
      </c>
      <c r="G32018" s="34">
        <v>738</v>
      </c>
      <c r="H32018" s="34">
        <v>716</v>
      </c>
      <c r="I32018" s="34">
        <v>675</v>
      </c>
      <c r="J32018" s="34">
        <v>704</v>
      </c>
      <c r="K32018" s="34">
        <v>637</v>
      </c>
      <c r="L32018" s="34">
        <v>679</v>
      </c>
      <c r="M32018" s="34">
        <v>655</v>
      </c>
    </row>
    <row r="32019" spans="1:13" x14ac:dyDescent="0.2">
      <c r="A32019" s="34" t="s">
        <v>132913</v>
      </c>
      <c r="B32019" s="34">
        <v>910</v>
      </c>
      <c r="C32019" s="34">
        <v>832</v>
      </c>
      <c r="D32019" s="34">
        <v>860</v>
      </c>
      <c r="E32019" s="34">
        <v>985</v>
      </c>
      <c r="F32019" s="34">
        <v>758</v>
      </c>
      <c r="G32019" s="34">
        <v>883</v>
      </c>
      <c r="H32019" s="34">
        <v>942</v>
      </c>
      <c r="I32019" s="34">
        <v>876</v>
      </c>
      <c r="J32019" s="34">
        <v>1005</v>
      </c>
      <c r="K32019" s="34">
        <v>686</v>
      </c>
      <c r="L32019" s="34">
        <v>790</v>
      </c>
      <c r="M32019" s="34">
        <v>603</v>
      </c>
    </row>
    <row r="32020" spans="1:13" x14ac:dyDescent="0.2">
      <c r="A32020" s="34" t="s">
        <v>132914</v>
      </c>
      <c r="B32020" s="34">
        <v>515</v>
      </c>
      <c r="C32020" s="34">
        <v>629</v>
      </c>
      <c r="D32020" s="34">
        <v>625</v>
      </c>
      <c r="E32020" s="34">
        <v>591</v>
      </c>
      <c r="F32020" s="34">
        <v>664</v>
      </c>
      <c r="G32020" s="34">
        <v>536</v>
      </c>
      <c r="H32020" s="34">
        <v>766</v>
      </c>
      <c r="I32020" s="34">
        <v>611</v>
      </c>
      <c r="J32020" s="34">
        <v>781</v>
      </c>
      <c r="K32020" s="34">
        <v>505</v>
      </c>
      <c r="L32020" s="34">
        <v>606</v>
      </c>
      <c r="M32020" s="34">
        <v>445</v>
      </c>
    </row>
    <row r="32021" spans="1:13" x14ac:dyDescent="0.2">
      <c r="A32021" s="34" t="s">
        <v>132915</v>
      </c>
      <c r="B32021" s="34">
        <v>501</v>
      </c>
      <c r="C32021" s="34">
        <v>630</v>
      </c>
      <c r="D32021" s="34">
        <v>706</v>
      </c>
      <c r="E32021" s="34">
        <v>795</v>
      </c>
      <c r="F32021" s="34">
        <v>601</v>
      </c>
      <c r="G32021" s="34">
        <v>683</v>
      </c>
      <c r="H32021" s="34">
        <v>722</v>
      </c>
      <c r="I32021" s="34">
        <v>656</v>
      </c>
      <c r="J32021" s="34">
        <v>692</v>
      </c>
      <c r="K32021" s="34">
        <v>597</v>
      </c>
      <c r="L32021" s="34">
        <v>618</v>
      </c>
      <c r="M32021" s="34">
        <v>590</v>
      </c>
    </row>
    <row r="32022" spans="1:13" x14ac:dyDescent="0.2">
      <c r="A32022" s="34" t="s">
        <v>132916</v>
      </c>
      <c r="B32022" s="34">
        <v>927</v>
      </c>
      <c r="C32022" s="34">
        <v>939</v>
      </c>
      <c r="D32022" s="34">
        <v>1079</v>
      </c>
      <c r="E32022" s="34">
        <v>1120</v>
      </c>
      <c r="F32022" s="34">
        <v>878</v>
      </c>
      <c r="G32022" s="34">
        <v>891</v>
      </c>
      <c r="H32022" s="34">
        <v>1102</v>
      </c>
      <c r="I32022" s="34">
        <v>1037</v>
      </c>
      <c r="J32022" s="34">
        <v>1183</v>
      </c>
      <c r="K32022" s="34">
        <v>775</v>
      </c>
      <c r="L32022" s="34">
        <v>1087</v>
      </c>
      <c r="M32022" s="34">
        <v>838</v>
      </c>
    </row>
    <row r="32023" spans="1:13" x14ac:dyDescent="0.2">
      <c r="A32023" s="34" t="s">
        <v>132917</v>
      </c>
      <c r="B32023" s="34">
        <v>329</v>
      </c>
      <c r="C32023" s="34">
        <v>459</v>
      </c>
      <c r="D32023" s="34">
        <v>451</v>
      </c>
      <c r="E32023" s="34">
        <v>515</v>
      </c>
      <c r="F32023" s="34">
        <v>389</v>
      </c>
      <c r="G32023" s="34">
        <v>412</v>
      </c>
      <c r="H32023" s="34">
        <v>540</v>
      </c>
      <c r="I32023" s="34">
        <v>468</v>
      </c>
      <c r="J32023" s="34">
        <v>489</v>
      </c>
      <c r="K32023" s="34">
        <v>408</v>
      </c>
      <c r="L32023" s="34">
        <v>442</v>
      </c>
      <c r="M32023" s="34">
        <v>338</v>
      </c>
    </row>
    <row r="32024" spans="1:13" x14ac:dyDescent="0.2">
      <c r="A32024" s="34" t="s">
        <v>132918</v>
      </c>
      <c r="B32024" s="34">
        <v>393</v>
      </c>
      <c r="C32024" s="34">
        <v>413</v>
      </c>
      <c r="D32024" s="34">
        <v>435</v>
      </c>
      <c r="E32024" s="34">
        <v>442</v>
      </c>
      <c r="F32024" s="34">
        <v>432</v>
      </c>
      <c r="G32024" s="34">
        <v>383</v>
      </c>
      <c r="H32024" s="34">
        <v>446</v>
      </c>
      <c r="I32024" s="34">
        <v>382</v>
      </c>
      <c r="J32024" s="34">
        <v>464</v>
      </c>
      <c r="K32024" s="34">
        <v>300</v>
      </c>
      <c r="L32024" s="34">
        <v>398</v>
      </c>
      <c r="M32024" s="34">
        <v>262</v>
      </c>
    </row>
    <row r="32025" spans="1:13" x14ac:dyDescent="0.2">
      <c r="A32025" s="34" t="s">
        <v>132919</v>
      </c>
      <c r="B32025" s="34">
        <v>334</v>
      </c>
      <c r="C32025" s="34">
        <v>309</v>
      </c>
      <c r="D32025" s="34">
        <v>366</v>
      </c>
      <c r="E32025" s="34">
        <v>343</v>
      </c>
      <c r="F32025" s="34">
        <v>292</v>
      </c>
      <c r="G32025" s="34">
        <v>312</v>
      </c>
      <c r="H32025" s="34">
        <v>323</v>
      </c>
      <c r="I32025" s="34">
        <v>301</v>
      </c>
      <c r="J32025" s="34">
        <v>322</v>
      </c>
      <c r="K32025" s="34">
        <v>283</v>
      </c>
      <c r="L32025" s="34">
        <v>315</v>
      </c>
      <c r="M32025" s="34">
        <v>238</v>
      </c>
    </row>
    <row r="32026" spans="1:13" x14ac:dyDescent="0.2">
      <c r="A32026" s="34" t="s">
        <v>132920</v>
      </c>
      <c r="B32026" s="34">
        <v>362</v>
      </c>
      <c r="C32026" s="34">
        <v>363</v>
      </c>
      <c r="D32026" s="34">
        <v>411</v>
      </c>
      <c r="E32026" s="34">
        <v>411</v>
      </c>
      <c r="F32026" s="34">
        <v>311</v>
      </c>
      <c r="G32026" s="34">
        <v>352</v>
      </c>
      <c r="H32026" s="34">
        <v>415</v>
      </c>
      <c r="I32026" s="34">
        <v>366</v>
      </c>
      <c r="J32026" s="34">
        <v>327</v>
      </c>
      <c r="K32026" s="34">
        <v>297</v>
      </c>
      <c r="L32026" s="34">
        <v>339</v>
      </c>
      <c r="M32026" s="34">
        <v>301</v>
      </c>
    </row>
    <row r="32027" spans="1:13" x14ac:dyDescent="0.2">
      <c r="A32027" s="34" t="s">
        <v>132921</v>
      </c>
      <c r="B32027" s="34">
        <v>403</v>
      </c>
      <c r="C32027" s="34">
        <v>434</v>
      </c>
      <c r="D32027" s="34">
        <v>489</v>
      </c>
      <c r="E32027" s="34">
        <v>423</v>
      </c>
      <c r="F32027" s="34">
        <v>437</v>
      </c>
      <c r="G32027" s="34">
        <v>403</v>
      </c>
      <c r="H32027" s="34">
        <v>515</v>
      </c>
      <c r="I32027" s="34">
        <v>387</v>
      </c>
      <c r="J32027" s="34">
        <v>451</v>
      </c>
      <c r="K32027" s="34">
        <v>356</v>
      </c>
      <c r="L32027" s="34">
        <v>413</v>
      </c>
      <c r="M32027" s="34">
        <v>303</v>
      </c>
    </row>
    <row r="32028" spans="1:13" x14ac:dyDescent="0.2">
      <c r="A32028" s="34" t="s">
        <v>132922</v>
      </c>
      <c r="B32028" s="34">
        <v>525</v>
      </c>
      <c r="C32028" s="34">
        <v>600</v>
      </c>
      <c r="D32028" s="34">
        <v>580</v>
      </c>
      <c r="E32028" s="34">
        <v>570</v>
      </c>
      <c r="F32028" s="34">
        <v>506</v>
      </c>
      <c r="G32028" s="34">
        <v>595</v>
      </c>
      <c r="H32028" s="34">
        <v>569</v>
      </c>
      <c r="I32028" s="34">
        <v>581</v>
      </c>
      <c r="J32028" s="34">
        <v>607</v>
      </c>
      <c r="K32028" s="34">
        <v>451</v>
      </c>
      <c r="L32028" s="34">
        <v>605</v>
      </c>
      <c r="M32028" s="34">
        <v>520</v>
      </c>
    </row>
    <row r="32029" spans="1:13" x14ac:dyDescent="0.2">
      <c r="A32029" s="34" t="s">
        <v>132923</v>
      </c>
      <c r="B32029" s="34">
        <v>598</v>
      </c>
      <c r="C32029" s="34">
        <v>649</v>
      </c>
      <c r="D32029" s="34">
        <v>625</v>
      </c>
      <c r="E32029" s="34">
        <v>781</v>
      </c>
      <c r="F32029" s="34">
        <v>595</v>
      </c>
      <c r="G32029" s="34">
        <v>558</v>
      </c>
      <c r="H32029" s="34">
        <v>777</v>
      </c>
      <c r="I32029" s="34">
        <v>654</v>
      </c>
      <c r="J32029" s="34">
        <v>669</v>
      </c>
      <c r="K32029" s="34">
        <v>523</v>
      </c>
      <c r="L32029" s="34">
        <v>617</v>
      </c>
      <c r="M32029" s="34">
        <v>570</v>
      </c>
    </row>
    <row r="32030" spans="1:13" x14ac:dyDescent="0.2">
      <c r="A32030" s="34" t="s">
        <v>132924</v>
      </c>
      <c r="B32030" s="34">
        <v>326</v>
      </c>
      <c r="C32030" s="34">
        <v>346</v>
      </c>
      <c r="D32030" s="34">
        <v>340</v>
      </c>
      <c r="E32030" s="34">
        <v>406</v>
      </c>
      <c r="F32030" s="34">
        <v>298</v>
      </c>
      <c r="G32030" s="34">
        <v>300</v>
      </c>
      <c r="H32030" s="34">
        <v>341</v>
      </c>
      <c r="I32030" s="34">
        <v>320</v>
      </c>
      <c r="J32030" s="34">
        <v>444</v>
      </c>
      <c r="K32030" s="34">
        <v>277</v>
      </c>
      <c r="L32030" s="34">
        <v>385</v>
      </c>
      <c r="M32030" s="34">
        <v>242</v>
      </c>
    </row>
    <row r="32031" spans="1:13" x14ac:dyDescent="0.2">
      <c r="A32031" s="34" t="s">
        <v>132925</v>
      </c>
      <c r="B32031" s="34">
        <v>197</v>
      </c>
      <c r="C32031" s="34">
        <v>422</v>
      </c>
      <c r="D32031" s="34">
        <v>322</v>
      </c>
      <c r="E32031" s="34">
        <v>499</v>
      </c>
      <c r="F32031" s="34">
        <v>175</v>
      </c>
      <c r="G32031" s="34">
        <v>375</v>
      </c>
      <c r="H32031" s="34">
        <v>278</v>
      </c>
      <c r="I32031" s="34">
        <v>490</v>
      </c>
      <c r="J32031" s="34">
        <v>273</v>
      </c>
      <c r="K32031" s="34">
        <v>353</v>
      </c>
      <c r="L32031" s="34">
        <v>231</v>
      </c>
      <c r="M32031" s="34">
        <v>332</v>
      </c>
    </row>
    <row r="32032" spans="1:13" x14ac:dyDescent="0.2">
      <c r="A32032" s="34" t="s">
        <v>132926</v>
      </c>
      <c r="B32032" s="34">
        <v>474</v>
      </c>
      <c r="C32032" s="34">
        <v>588</v>
      </c>
      <c r="D32032" s="34">
        <v>579</v>
      </c>
      <c r="E32032" s="34">
        <v>566</v>
      </c>
      <c r="F32032" s="34">
        <v>513</v>
      </c>
      <c r="G32032" s="34">
        <v>557</v>
      </c>
      <c r="H32032" s="34">
        <v>521</v>
      </c>
      <c r="I32032" s="34">
        <v>612</v>
      </c>
      <c r="J32032" s="34">
        <v>556</v>
      </c>
      <c r="K32032" s="34">
        <v>484</v>
      </c>
      <c r="L32032" s="34">
        <v>602</v>
      </c>
      <c r="M32032" s="34">
        <v>388</v>
      </c>
    </row>
    <row r="32033" spans="1:13" x14ac:dyDescent="0.2">
      <c r="A32033" s="34" t="s">
        <v>132927</v>
      </c>
      <c r="B32033" s="34">
        <v>447</v>
      </c>
      <c r="C32033" s="34">
        <v>383</v>
      </c>
      <c r="D32033" s="34">
        <v>441</v>
      </c>
      <c r="E32033" s="34">
        <v>433</v>
      </c>
      <c r="F32033" s="34">
        <v>353</v>
      </c>
      <c r="G32033" s="34">
        <v>371</v>
      </c>
      <c r="H32033" s="34">
        <v>373</v>
      </c>
      <c r="I32033" s="34">
        <v>373</v>
      </c>
      <c r="J32033" s="34">
        <v>389</v>
      </c>
      <c r="K32033" s="34">
        <v>316</v>
      </c>
      <c r="L32033" s="34">
        <v>434</v>
      </c>
      <c r="M32033" s="34">
        <v>277</v>
      </c>
    </row>
    <row r="32034" spans="1:13" x14ac:dyDescent="0.2">
      <c r="A32034" s="34" t="s">
        <v>132928</v>
      </c>
      <c r="B32034" s="34">
        <v>888</v>
      </c>
      <c r="C32034" s="34">
        <v>815</v>
      </c>
      <c r="D32034" s="34">
        <v>921</v>
      </c>
      <c r="E32034" s="34">
        <v>896</v>
      </c>
      <c r="F32034" s="34">
        <v>753</v>
      </c>
      <c r="G32034" s="34">
        <v>794</v>
      </c>
      <c r="H32034" s="34">
        <v>1008</v>
      </c>
      <c r="I32034" s="34">
        <v>778</v>
      </c>
      <c r="J32034" s="34">
        <v>944</v>
      </c>
      <c r="K32034" s="34">
        <v>701</v>
      </c>
      <c r="L32034" s="34">
        <v>798</v>
      </c>
      <c r="M32034" s="34">
        <v>647</v>
      </c>
    </row>
    <row r="32035" spans="1:13" x14ac:dyDescent="0.2">
      <c r="A32035" s="34" t="s">
        <v>132929</v>
      </c>
      <c r="B32035" s="34">
        <v>324</v>
      </c>
      <c r="C32035" s="34">
        <v>408</v>
      </c>
      <c r="D32035" s="34">
        <v>446</v>
      </c>
      <c r="E32035" s="34">
        <v>396</v>
      </c>
      <c r="F32035" s="34">
        <v>500</v>
      </c>
      <c r="G32035" s="34">
        <v>392</v>
      </c>
      <c r="H32035" s="34">
        <v>484</v>
      </c>
      <c r="I32035" s="34">
        <v>402</v>
      </c>
      <c r="J32035" s="34">
        <v>484</v>
      </c>
      <c r="K32035" s="34">
        <v>329</v>
      </c>
      <c r="L32035" s="34">
        <v>450</v>
      </c>
      <c r="M32035" s="34">
        <v>338</v>
      </c>
    </row>
    <row r="32036" spans="1:13" x14ac:dyDescent="0.2">
      <c r="A32036" s="34" t="s">
        <v>132930</v>
      </c>
      <c r="B32036" s="34">
        <v>385</v>
      </c>
      <c r="C32036" s="34">
        <v>462</v>
      </c>
      <c r="D32036" s="34">
        <v>445</v>
      </c>
      <c r="E32036" s="34">
        <v>445</v>
      </c>
      <c r="F32036" s="34">
        <v>393</v>
      </c>
      <c r="G32036" s="34">
        <v>424</v>
      </c>
      <c r="H32036" s="34">
        <v>450</v>
      </c>
      <c r="I32036" s="34">
        <v>454</v>
      </c>
      <c r="J32036" s="34">
        <v>448</v>
      </c>
      <c r="K32036" s="34">
        <v>408</v>
      </c>
      <c r="L32036" s="34">
        <v>474</v>
      </c>
      <c r="M32036" s="34">
        <v>384</v>
      </c>
    </row>
    <row r="32037" spans="1:13" x14ac:dyDescent="0.2">
      <c r="A32037" s="34" t="s">
        <v>132931</v>
      </c>
      <c r="B32037" s="34">
        <v>371</v>
      </c>
      <c r="C32037" s="34">
        <v>490</v>
      </c>
      <c r="D32037" s="34">
        <v>372</v>
      </c>
      <c r="E32037" s="34">
        <v>437</v>
      </c>
      <c r="F32037" s="34">
        <v>390</v>
      </c>
      <c r="G32037" s="34">
        <v>395</v>
      </c>
      <c r="H32037" s="34">
        <v>472</v>
      </c>
      <c r="I32037" s="34">
        <v>431</v>
      </c>
      <c r="J32037" s="34">
        <v>408</v>
      </c>
      <c r="K32037" s="34">
        <v>339</v>
      </c>
      <c r="L32037" s="34">
        <v>377</v>
      </c>
      <c r="M32037" s="34">
        <v>325</v>
      </c>
    </row>
    <row r="32038" spans="1:13" x14ac:dyDescent="0.2">
      <c r="A32038" s="34" t="s">
        <v>132932</v>
      </c>
      <c r="B32038" s="34">
        <v>264</v>
      </c>
      <c r="C32038" s="34">
        <v>284</v>
      </c>
      <c r="D32038" s="34">
        <v>308</v>
      </c>
      <c r="E32038" s="34">
        <v>355</v>
      </c>
      <c r="F32038" s="34">
        <v>263</v>
      </c>
      <c r="G32038" s="34">
        <v>289</v>
      </c>
      <c r="H32038" s="34">
        <v>359</v>
      </c>
      <c r="I32038" s="34">
        <v>326</v>
      </c>
      <c r="J32038" s="34">
        <v>293</v>
      </c>
      <c r="K32038" s="34">
        <v>294</v>
      </c>
      <c r="L32038" s="34">
        <v>254</v>
      </c>
      <c r="M32038" s="34">
        <v>289</v>
      </c>
    </row>
    <row r="32039" spans="1:13" x14ac:dyDescent="0.2">
      <c r="A32039" s="34" t="s">
        <v>132933</v>
      </c>
      <c r="B32039" s="34">
        <v>354</v>
      </c>
      <c r="C32039" s="34">
        <v>394</v>
      </c>
      <c r="D32039" s="34">
        <v>416</v>
      </c>
      <c r="E32039" s="34">
        <v>444</v>
      </c>
      <c r="F32039" s="34">
        <v>379</v>
      </c>
      <c r="G32039" s="34">
        <v>391</v>
      </c>
      <c r="H32039" s="34">
        <v>456</v>
      </c>
      <c r="I32039" s="34">
        <v>365</v>
      </c>
      <c r="J32039" s="34">
        <v>368</v>
      </c>
      <c r="K32039" s="34">
        <v>326</v>
      </c>
      <c r="L32039" s="34">
        <v>416</v>
      </c>
      <c r="M32039" s="34">
        <v>337</v>
      </c>
    </row>
    <row r="32040" spans="1:13" x14ac:dyDescent="0.2">
      <c r="A32040" s="34" t="s">
        <v>132934</v>
      </c>
      <c r="B32040" s="34">
        <v>388</v>
      </c>
      <c r="C32040" s="34">
        <v>441</v>
      </c>
      <c r="D32040" s="34">
        <v>488</v>
      </c>
      <c r="E32040" s="34">
        <v>503</v>
      </c>
      <c r="F32040" s="34">
        <v>346</v>
      </c>
      <c r="G32040" s="34">
        <v>398</v>
      </c>
      <c r="H32040" s="34">
        <v>402</v>
      </c>
      <c r="I32040" s="34">
        <v>444</v>
      </c>
      <c r="J32040" s="34">
        <v>419</v>
      </c>
      <c r="K32040" s="34">
        <v>366</v>
      </c>
      <c r="L32040" s="34">
        <v>384</v>
      </c>
      <c r="M32040" s="34">
        <v>313</v>
      </c>
    </row>
    <row r="32041" spans="1:13" x14ac:dyDescent="0.2">
      <c r="A32041" s="34" t="s">
        <v>132935</v>
      </c>
      <c r="B32041" s="34">
        <v>506</v>
      </c>
      <c r="C32041" s="34">
        <v>539</v>
      </c>
      <c r="D32041" s="34">
        <v>607</v>
      </c>
      <c r="E32041" s="34">
        <v>609</v>
      </c>
      <c r="F32041" s="34">
        <v>536</v>
      </c>
      <c r="G32041" s="34">
        <v>514</v>
      </c>
      <c r="H32041" s="34">
        <v>610</v>
      </c>
      <c r="I32041" s="34">
        <v>549</v>
      </c>
      <c r="J32041" s="34">
        <v>609</v>
      </c>
      <c r="K32041" s="34">
        <v>408</v>
      </c>
      <c r="L32041" s="34">
        <v>588</v>
      </c>
      <c r="M32041" s="34">
        <v>452</v>
      </c>
    </row>
    <row r="32042" spans="1:13" x14ac:dyDescent="0.2">
      <c r="A32042" s="34" t="s">
        <v>132936</v>
      </c>
      <c r="B32042" s="34">
        <v>364</v>
      </c>
      <c r="C32042" s="34">
        <v>432</v>
      </c>
      <c r="D32042" s="34">
        <v>462</v>
      </c>
      <c r="E32042" s="34">
        <v>480</v>
      </c>
      <c r="F32042" s="34">
        <v>485</v>
      </c>
      <c r="G32042" s="34">
        <v>386</v>
      </c>
      <c r="H32042" s="34">
        <v>530</v>
      </c>
      <c r="I32042" s="34">
        <v>480</v>
      </c>
      <c r="J32042" s="34">
        <v>482</v>
      </c>
      <c r="K32042" s="34">
        <v>372</v>
      </c>
      <c r="L32042" s="34">
        <v>510</v>
      </c>
      <c r="M32042" s="34">
        <v>339</v>
      </c>
    </row>
    <row r="32043" spans="1:13" x14ac:dyDescent="0.2">
      <c r="A32043" s="34" t="s">
        <v>132937</v>
      </c>
      <c r="B32043" s="34">
        <v>488</v>
      </c>
      <c r="C32043" s="34">
        <v>600</v>
      </c>
      <c r="D32043" s="34">
        <v>547</v>
      </c>
      <c r="E32043" s="34">
        <v>583</v>
      </c>
      <c r="F32043" s="34">
        <v>449</v>
      </c>
      <c r="G32043" s="34">
        <v>550</v>
      </c>
      <c r="H32043" s="34">
        <v>667</v>
      </c>
      <c r="I32043" s="34">
        <v>601</v>
      </c>
      <c r="J32043" s="34">
        <v>555</v>
      </c>
      <c r="K32043" s="34">
        <v>502</v>
      </c>
      <c r="L32043" s="34">
        <v>500</v>
      </c>
      <c r="M32043" s="34">
        <v>414</v>
      </c>
    </row>
    <row r="32044" spans="1:13" x14ac:dyDescent="0.2">
      <c r="A32044" s="34" t="s">
        <v>132938</v>
      </c>
      <c r="B32044" s="34">
        <v>447</v>
      </c>
      <c r="C32044" s="34">
        <v>458</v>
      </c>
      <c r="D32044" s="34">
        <v>448</v>
      </c>
      <c r="E32044" s="34">
        <v>465</v>
      </c>
      <c r="F32044" s="34">
        <v>427</v>
      </c>
      <c r="G32044" s="34">
        <v>509</v>
      </c>
      <c r="H32044" s="34">
        <v>501</v>
      </c>
      <c r="I32044" s="34">
        <v>415</v>
      </c>
      <c r="J32044" s="34">
        <v>493</v>
      </c>
      <c r="K32044" s="34">
        <v>379</v>
      </c>
      <c r="L32044" s="34">
        <v>451</v>
      </c>
      <c r="M32044" s="34">
        <v>360</v>
      </c>
    </row>
    <row r="32045" spans="1:13" x14ac:dyDescent="0.2">
      <c r="A32045" s="34" t="s">
        <v>132939</v>
      </c>
      <c r="B32045" s="34">
        <v>702</v>
      </c>
      <c r="C32045" s="34">
        <v>704</v>
      </c>
      <c r="D32045" s="34">
        <v>655</v>
      </c>
      <c r="E32045" s="34">
        <v>751</v>
      </c>
      <c r="F32045" s="34">
        <v>650</v>
      </c>
      <c r="G32045" s="34">
        <v>664</v>
      </c>
      <c r="H32045" s="34">
        <v>675</v>
      </c>
      <c r="I32045" s="34">
        <v>711</v>
      </c>
      <c r="J32045" s="34">
        <v>669</v>
      </c>
      <c r="K32045" s="34">
        <v>571</v>
      </c>
      <c r="L32045" s="34">
        <v>607</v>
      </c>
      <c r="M32045" s="34">
        <v>558</v>
      </c>
    </row>
    <row r="32046" spans="1:13" x14ac:dyDescent="0.2">
      <c r="A32046" s="34" t="s">
        <v>132940</v>
      </c>
      <c r="B32046" s="34">
        <v>418</v>
      </c>
      <c r="C32046" s="34">
        <v>522</v>
      </c>
      <c r="D32046" s="34">
        <v>571</v>
      </c>
      <c r="E32046" s="34">
        <v>545</v>
      </c>
      <c r="F32046" s="34">
        <v>467</v>
      </c>
      <c r="G32046" s="34">
        <v>442</v>
      </c>
      <c r="H32046" s="34">
        <v>530</v>
      </c>
      <c r="I32046" s="34">
        <v>469</v>
      </c>
      <c r="J32046" s="34">
        <v>450</v>
      </c>
      <c r="K32046" s="34">
        <v>391</v>
      </c>
      <c r="L32046" s="34">
        <v>459</v>
      </c>
      <c r="M32046" s="34">
        <v>401</v>
      </c>
    </row>
    <row r="32047" spans="1:13" x14ac:dyDescent="0.2">
      <c r="A32047" s="34" t="s">
        <v>132941</v>
      </c>
      <c r="B32047" s="34">
        <v>359</v>
      </c>
      <c r="C32047" s="34">
        <v>361</v>
      </c>
      <c r="D32047" s="34">
        <v>342</v>
      </c>
      <c r="E32047" s="34">
        <v>361</v>
      </c>
      <c r="F32047" s="34">
        <v>287</v>
      </c>
      <c r="G32047" s="34">
        <v>314</v>
      </c>
      <c r="H32047" s="34">
        <v>337</v>
      </c>
      <c r="I32047" s="34">
        <v>298</v>
      </c>
      <c r="J32047" s="34">
        <v>309</v>
      </c>
      <c r="K32047" s="34">
        <v>265</v>
      </c>
      <c r="L32047" s="34">
        <v>291</v>
      </c>
      <c r="M32047" s="34">
        <v>280</v>
      </c>
    </row>
    <row r="32048" spans="1:13" x14ac:dyDescent="0.2">
      <c r="A32048" s="34" t="s">
        <v>132942</v>
      </c>
      <c r="B32048" s="34">
        <v>322</v>
      </c>
      <c r="C32048" s="34">
        <v>418</v>
      </c>
      <c r="D32048" s="34">
        <v>408</v>
      </c>
      <c r="E32048" s="34">
        <v>419</v>
      </c>
      <c r="F32048" s="34">
        <v>380</v>
      </c>
      <c r="G32048" s="34">
        <v>439</v>
      </c>
      <c r="H32048" s="34">
        <v>475</v>
      </c>
      <c r="I32048" s="34">
        <v>417</v>
      </c>
      <c r="J32048" s="34">
        <v>424</v>
      </c>
      <c r="K32048" s="34">
        <v>367</v>
      </c>
      <c r="L32048" s="34">
        <v>357</v>
      </c>
      <c r="M32048" s="34">
        <v>335</v>
      </c>
    </row>
    <row r="32049" spans="1:13" x14ac:dyDescent="0.2">
      <c r="A32049" s="34" t="s">
        <v>132943</v>
      </c>
      <c r="B32049" s="34">
        <v>536</v>
      </c>
      <c r="C32049" s="34">
        <v>630</v>
      </c>
      <c r="D32049" s="34">
        <v>706</v>
      </c>
      <c r="E32049" s="34">
        <v>693</v>
      </c>
      <c r="F32049" s="34">
        <v>578</v>
      </c>
      <c r="G32049" s="34">
        <v>570</v>
      </c>
      <c r="H32049" s="34">
        <v>662</v>
      </c>
      <c r="I32049" s="34">
        <v>634</v>
      </c>
      <c r="J32049" s="34">
        <v>594</v>
      </c>
      <c r="K32049" s="34">
        <v>530</v>
      </c>
      <c r="L32049" s="34">
        <v>617</v>
      </c>
      <c r="M32049" s="34">
        <v>546</v>
      </c>
    </row>
    <row r="32050" spans="1:13" x14ac:dyDescent="0.2">
      <c r="A32050" s="34" t="s">
        <v>132944</v>
      </c>
      <c r="B32050" s="34">
        <v>414</v>
      </c>
      <c r="C32050" s="34">
        <v>396</v>
      </c>
      <c r="D32050" s="34">
        <v>381</v>
      </c>
      <c r="E32050" s="34">
        <v>396</v>
      </c>
      <c r="F32050" s="34">
        <v>345</v>
      </c>
      <c r="G32050" s="34">
        <v>352</v>
      </c>
      <c r="H32050" s="34">
        <v>465</v>
      </c>
      <c r="I32050" s="34">
        <v>393</v>
      </c>
      <c r="J32050" s="34">
        <v>408</v>
      </c>
      <c r="K32050" s="34">
        <v>284</v>
      </c>
      <c r="L32050" s="34">
        <v>403</v>
      </c>
      <c r="M32050" s="34">
        <v>322</v>
      </c>
    </row>
    <row r="32051" spans="1:13" x14ac:dyDescent="0.2">
      <c r="A32051" s="34" t="s">
        <v>132945</v>
      </c>
      <c r="B32051" s="34">
        <v>325</v>
      </c>
      <c r="C32051" s="34">
        <v>365</v>
      </c>
      <c r="D32051" s="34">
        <v>339</v>
      </c>
      <c r="E32051" s="34">
        <v>302</v>
      </c>
      <c r="F32051" s="34">
        <v>330</v>
      </c>
      <c r="G32051" s="34">
        <v>301</v>
      </c>
      <c r="H32051" s="34">
        <v>404</v>
      </c>
      <c r="I32051" s="34">
        <v>316</v>
      </c>
      <c r="J32051" s="34">
        <v>366</v>
      </c>
      <c r="K32051" s="34">
        <v>312</v>
      </c>
      <c r="L32051" s="34">
        <v>387</v>
      </c>
      <c r="M32051" s="34">
        <v>306</v>
      </c>
    </row>
    <row r="32052" spans="1:13" x14ac:dyDescent="0.2">
      <c r="A32052" s="34" t="s">
        <v>132946</v>
      </c>
      <c r="B32052" s="34">
        <v>352</v>
      </c>
      <c r="C32052" s="34">
        <v>506</v>
      </c>
      <c r="D32052" s="34">
        <v>406</v>
      </c>
      <c r="E32052" s="34">
        <v>508</v>
      </c>
      <c r="F32052" s="34">
        <v>363</v>
      </c>
      <c r="G32052" s="34">
        <v>453</v>
      </c>
      <c r="H32052" s="34">
        <v>444</v>
      </c>
      <c r="I32052" s="34">
        <v>499</v>
      </c>
      <c r="J32052" s="34">
        <v>430</v>
      </c>
      <c r="K32052" s="34">
        <v>432</v>
      </c>
      <c r="L32052" s="34">
        <v>344</v>
      </c>
      <c r="M32052" s="34">
        <v>397</v>
      </c>
    </row>
    <row r="32053" spans="1:13" x14ac:dyDescent="0.2">
      <c r="A32053" s="34" t="s">
        <v>132947</v>
      </c>
      <c r="B32053" s="34">
        <v>380</v>
      </c>
      <c r="C32053" s="34">
        <v>309</v>
      </c>
      <c r="D32053" s="34">
        <v>386</v>
      </c>
      <c r="E32053" s="34">
        <v>391</v>
      </c>
      <c r="F32053" s="34">
        <v>314</v>
      </c>
      <c r="G32053" s="34">
        <v>321</v>
      </c>
      <c r="H32053" s="34">
        <v>414</v>
      </c>
      <c r="I32053" s="34">
        <v>341</v>
      </c>
      <c r="J32053" s="34">
        <v>405</v>
      </c>
      <c r="K32053" s="34">
        <v>296</v>
      </c>
      <c r="L32053" s="34">
        <v>399</v>
      </c>
      <c r="M32053" s="34">
        <v>278</v>
      </c>
    </row>
    <row r="32054" spans="1:13" x14ac:dyDescent="0.2">
      <c r="A32054" s="34" t="s">
        <v>132948</v>
      </c>
      <c r="B32054" s="34">
        <v>670</v>
      </c>
      <c r="C32054" s="34">
        <v>649</v>
      </c>
      <c r="D32054" s="34">
        <v>790</v>
      </c>
      <c r="E32054" s="34">
        <v>859</v>
      </c>
      <c r="F32054" s="34">
        <v>611</v>
      </c>
      <c r="G32054" s="34">
        <v>651</v>
      </c>
      <c r="H32054" s="34">
        <v>666</v>
      </c>
      <c r="I32054" s="34">
        <v>595</v>
      </c>
      <c r="J32054" s="34">
        <v>715</v>
      </c>
      <c r="K32054" s="34">
        <v>509</v>
      </c>
      <c r="L32054" s="34">
        <v>667</v>
      </c>
      <c r="M32054" s="34">
        <v>475</v>
      </c>
    </row>
    <row r="32055" spans="1:13" x14ac:dyDescent="0.2">
      <c r="A32055" s="34" t="s">
        <v>132949</v>
      </c>
      <c r="B32055" s="34">
        <v>381</v>
      </c>
      <c r="C32055" s="34">
        <v>438</v>
      </c>
      <c r="D32055" s="34">
        <v>451</v>
      </c>
      <c r="E32055" s="34">
        <v>522</v>
      </c>
      <c r="F32055" s="34">
        <v>314</v>
      </c>
      <c r="G32055" s="34">
        <v>405</v>
      </c>
      <c r="H32055" s="34">
        <v>471</v>
      </c>
      <c r="I32055" s="34">
        <v>467</v>
      </c>
      <c r="J32055" s="34">
        <v>440</v>
      </c>
      <c r="K32055" s="34">
        <v>341</v>
      </c>
      <c r="L32055" s="34">
        <v>319</v>
      </c>
      <c r="M32055" s="34">
        <v>363</v>
      </c>
    </row>
    <row r="32056" spans="1:13" x14ac:dyDescent="0.2">
      <c r="A32056" s="34" t="s">
        <v>132950</v>
      </c>
      <c r="B32056" s="34">
        <v>532</v>
      </c>
      <c r="C32056" s="34">
        <v>504</v>
      </c>
      <c r="D32056" s="34">
        <v>495</v>
      </c>
      <c r="E32056" s="34">
        <v>491</v>
      </c>
      <c r="F32056" s="34">
        <v>492</v>
      </c>
      <c r="G32056" s="34">
        <v>439</v>
      </c>
      <c r="H32056" s="34">
        <v>518</v>
      </c>
      <c r="I32056" s="34">
        <v>577</v>
      </c>
      <c r="J32056" s="34">
        <v>544</v>
      </c>
      <c r="K32056" s="34">
        <v>450</v>
      </c>
      <c r="L32056" s="34">
        <v>472</v>
      </c>
      <c r="M32056" s="34">
        <v>471</v>
      </c>
    </row>
    <row r="32057" spans="1:13" x14ac:dyDescent="0.2">
      <c r="A32057" s="34" t="s">
        <v>132951</v>
      </c>
      <c r="B32057" s="34">
        <v>166</v>
      </c>
      <c r="C32057" s="34">
        <v>247</v>
      </c>
      <c r="D32057" s="34">
        <v>184</v>
      </c>
      <c r="E32057" s="34">
        <v>246</v>
      </c>
      <c r="F32057" s="34">
        <v>155</v>
      </c>
      <c r="G32057" s="34">
        <v>180</v>
      </c>
      <c r="H32057" s="34">
        <v>227</v>
      </c>
      <c r="I32057" s="34">
        <v>190</v>
      </c>
      <c r="J32057" s="34">
        <v>169</v>
      </c>
      <c r="K32057" s="34">
        <v>178</v>
      </c>
      <c r="L32057" s="34">
        <v>207</v>
      </c>
      <c r="M32057" s="34">
        <v>119</v>
      </c>
    </row>
    <row r="32058" spans="1:13" x14ac:dyDescent="0.2">
      <c r="A32058" s="34" t="s">
        <v>132952</v>
      </c>
      <c r="B32058" s="34">
        <v>135</v>
      </c>
      <c r="C32058" s="34">
        <v>225</v>
      </c>
      <c r="D32058" s="34">
        <v>207</v>
      </c>
      <c r="E32058" s="34">
        <v>228</v>
      </c>
      <c r="F32058" s="34">
        <v>199</v>
      </c>
      <c r="G32058" s="34">
        <v>225</v>
      </c>
      <c r="H32058" s="34">
        <v>171</v>
      </c>
      <c r="I32058" s="34">
        <v>253</v>
      </c>
      <c r="J32058" s="34">
        <v>191</v>
      </c>
      <c r="K32058" s="34">
        <v>213</v>
      </c>
      <c r="L32058" s="34">
        <v>191</v>
      </c>
      <c r="M32058" s="34">
        <v>183</v>
      </c>
    </row>
    <row r="32059" spans="1:13" x14ac:dyDescent="0.2">
      <c r="A32059" s="34" t="s">
        <v>132953</v>
      </c>
      <c r="B32059" s="34">
        <v>373</v>
      </c>
      <c r="C32059" s="34">
        <v>483</v>
      </c>
      <c r="D32059" s="34">
        <v>589</v>
      </c>
      <c r="E32059" s="34">
        <v>567</v>
      </c>
      <c r="F32059" s="34">
        <v>493</v>
      </c>
      <c r="G32059" s="34">
        <v>498</v>
      </c>
      <c r="H32059" s="34">
        <v>552</v>
      </c>
      <c r="I32059" s="34">
        <v>531</v>
      </c>
      <c r="J32059" s="34">
        <v>563</v>
      </c>
      <c r="K32059" s="34">
        <v>397</v>
      </c>
      <c r="L32059" s="34">
        <v>487</v>
      </c>
      <c r="M32059" s="34">
        <v>386</v>
      </c>
    </row>
    <row r="32060" spans="1:13" x14ac:dyDescent="0.2">
      <c r="A32060" s="34" t="s">
        <v>132954</v>
      </c>
      <c r="B32060" s="34">
        <v>340</v>
      </c>
      <c r="C32060" s="34">
        <v>596</v>
      </c>
      <c r="D32060" s="34">
        <v>370</v>
      </c>
      <c r="E32060" s="34">
        <v>670</v>
      </c>
      <c r="F32060" s="34">
        <v>328</v>
      </c>
      <c r="G32060" s="34">
        <v>617</v>
      </c>
      <c r="H32060" s="34">
        <v>368</v>
      </c>
      <c r="I32060" s="34">
        <v>620</v>
      </c>
      <c r="J32060" s="34">
        <v>352</v>
      </c>
      <c r="K32060" s="34">
        <v>504</v>
      </c>
      <c r="L32060" s="34">
        <v>355</v>
      </c>
      <c r="M32060" s="34">
        <v>495</v>
      </c>
    </row>
    <row r="32061" spans="1:13" x14ac:dyDescent="0.2">
      <c r="A32061" s="34" t="s">
        <v>132955</v>
      </c>
      <c r="B32061" s="34">
        <v>330</v>
      </c>
      <c r="C32061" s="34">
        <v>427</v>
      </c>
      <c r="D32061" s="34">
        <v>444</v>
      </c>
      <c r="E32061" s="34">
        <v>452</v>
      </c>
      <c r="F32061" s="34">
        <v>358</v>
      </c>
      <c r="G32061" s="34">
        <v>352</v>
      </c>
      <c r="H32061" s="34">
        <v>429</v>
      </c>
      <c r="I32061" s="34">
        <v>418</v>
      </c>
      <c r="J32061" s="34">
        <v>456</v>
      </c>
      <c r="K32061" s="34">
        <v>341</v>
      </c>
      <c r="L32061" s="34">
        <v>341</v>
      </c>
      <c r="M32061" s="34">
        <v>332</v>
      </c>
    </row>
    <row r="32062" spans="1:13" x14ac:dyDescent="0.2">
      <c r="A32062" s="34" t="s">
        <v>132956</v>
      </c>
      <c r="B32062" s="34">
        <v>594</v>
      </c>
      <c r="C32062" s="34">
        <v>541</v>
      </c>
      <c r="D32062" s="34">
        <v>584</v>
      </c>
      <c r="E32062" s="34">
        <v>588</v>
      </c>
      <c r="F32062" s="34">
        <v>570</v>
      </c>
      <c r="G32062" s="34">
        <v>531</v>
      </c>
      <c r="H32062" s="34">
        <v>633</v>
      </c>
      <c r="I32062" s="34">
        <v>537</v>
      </c>
      <c r="J32062" s="34">
        <v>568</v>
      </c>
      <c r="K32062" s="34">
        <v>437</v>
      </c>
      <c r="L32062" s="34">
        <v>485</v>
      </c>
      <c r="M32062" s="34">
        <v>375</v>
      </c>
    </row>
    <row r="32063" spans="1:13" x14ac:dyDescent="0.2">
      <c r="A32063" s="34" t="s">
        <v>132957</v>
      </c>
      <c r="B32063" s="34">
        <v>488</v>
      </c>
      <c r="C32063" s="34">
        <v>430</v>
      </c>
      <c r="D32063" s="34">
        <v>537</v>
      </c>
      <c r="E32063" s="34">
        <v>517</v>
      </c>
      <c r="F32063" s="34">
        <v>501</v>
      </c>
      <c r="G32063" s="34">
        <v>499</v>
      </c>
      <c r="H32063" s="34">
        <v>580</v>
      </c>
      <c r="I32063" s="34">
        <v>502</v>
      </c>
      <c r="J32063" s="34">
        <v>479</v>
      </c>
      <c r="K32063" s="34">
        <v>496</v>
      </c>
      <c r="L32063" s="34">
        <v>500</v>
      </c>
      <c r="M32063" s="34">
        <v>375</v>
      </c>
    </row>
    <row r="32064" spans="1:13" x14ac:dyDescent="0.2">
      <c r="A32064" s="34" t="s">
        <v>132958</v>
      </c>
      <c r="B32064" s="34">
        <v>299</v>
      </c>
      <c r="C32064" s="34">
        <v>265</v>
      </c>
      <c r="D32064" s="34">
        <v>258</v>
      </c>
      <c r="E32064" s="34">
        <v>252</v>
      </c>
      <c r="F32064" s="34">
        <v>250</v>
      </c>
      <c r="G32064" s="34">
        <v>236</v>
      </c>
      <c r="H32064" s="34">
        <v>250</v>
      </c>
      <c r="I32064" s="34">
        <v>219</v>
      </c>
      <c r="J32064" s="34">
        <v>243</v>
      </c>
      <c r="K32064" s="34">
        <v>164</v>
      </c>
      <c r="L32064" s="34">
        <v>267</v>
      </c>
      <c r="M32064" s="34">
        <v>169</v>
      </c>
    </row>
    <row r="32065" spans="1:13" x14ac:dyDescent="0.2">
      <c r="A32065" s="34" t="s">
        <v>132959</v>
      </c>
      <c r="B32065" s="34">
        <v>732</v>
      </c>
      <c r="C32065" s="34">
        <v>788</v>
      </c>
      <c r="D32065" s="34">
        <v>827</v>
      </c>
      <c r="E32065" s="34">
        <v>748</v>
      </c>
      <c r="F32065" s="34">
        <v>592</v>
      </c>
      <c r="G32065" s="34">
        <v>748</v>
      </c>
      <c r="H32065" s="34">
        <v>879</v>
      </c>
      <c r="I32065" s="34">
        <v>716</v>
      </c>
      <c r="J32065" s="34">
        <v>753</v>
      </c>
      <c r="K32065" s="34">
        <v>706</v>
      </c>
      <c r="L32065" s="34">
        <v>708</v>
      </c>
      <c r="M32065" s="34">
        <v>580</v>
      </c>
    </row>
    <row r="32066" spans="1:13" x14ac:dyDescent="0.2">
      <c r="A32066" s="34" t="s">
        <v>132960</v>
      </c>
      <c r="B32066" s="34">
        <v>537</v>
      </c>
      <c r="C32066" s="34">
        <v>667</v>
      </c>
      <c r="D32066" s="34">
        <v>608</v>
      </c>
      <c r="E32066" s="34">
        <v>740</v>
      </c>
      <c r="F32066" s="34">
        <v>579</v>
      </c>
      <c r="G32066" s="34">
        <v>615</v>
      </c>
      <c r="H32066" s="34">
        <v>684</v>
      </c>
      <c r="I32066" s="34">
        <v>672</v>
      </c>
      <c r="J32066" s="34">
        <v>612</v>
      </c>
      <c r="K32066" s="34">
        <v>517</v>
      </c>
      <c r="L32066" s="34">
        <v>621</v>
      </c>
      <c r="M32066" s="34">
        <v>501</v>
      </c>
    </row>
    <row r="32067" spans="1:13" x14ac:dyDescent="0.2">
      <c r="A32067" s="34" t="s">
        <v>132961</v>
      </c>
      <c r="B32067" s="34">
        <v>1033</v>
      </c>
      <c r="C32067" s="34">
        <v>939</v>
      </c>
      <c r="D32067" s="34">
        <v>1210</v>
      </c>
      <c r="E32067" s="34">
        <v>1165</v>
      </c>
      <c r="F32067" s="34">
        <v>1097</v>
      </c>
      <c r="G32067" s="34">
        <v>946</v>
      </c>
      <c r="H32067" s="34">
        <v>1350</v>
      </c>
      <c r="I32067" s="34">
        <v>989</v>
      </c>
      <c r="J32067" s="34">
        <v>1134</v>
      </c>
      <c r="K32067" s="34">
        <v>895</v>
      </c>
      <c r="L32067" s="34">
        <v>1182</v>
      </c>
      <c r="M32067" s="34">
        <v>794</v>
      </c>
    </row>
    <row r="32068" spans="1:13" x14ac:dyDescent="0.2">
      <c r="A32068" s="34" t="s">
        <v>132962</v>
      </c>
      <c r="B32068" s="34">
        <v>346</v>
      </c>
      <c r="C32068" s="34">
        <v>333</v>
      </c>
      <c r="D32068" s="34">
        <v>329</v>
      </c>
      <c r="E32068" s="34">
        <v>330</v>
      </c>
      <c r="F32068" s="34">
        <v>244</v>
      </c>
      <c r="G32068" s="34">
        <v>309</v>
      </c>
      <c r="H32068" s="34">
        <v>366</v>
      </c>
      <c r="I32068" s="34">
        <v>332</v>
      </c>
      <c r="J32068" s="34">
        <v>246</v>
      </c>
      <c r="K32068" s="34">
        <v>304</v>
      </c>
      <c r="L32068" s="34">
        <v>257</v>
      </c>
      <c r="M32068" s="34">
        <v>255</v>
      </c>
    </row>
    <row r="32069" spans="1:13" x14ac:dyDescent="0.2">
      <c r="A32069" s="34" t="s">
        <v>132963</v>
      </c>
      <c r="B32069" s="34">
        <v>220</v>
      </c>
      <c r="C32069" s="34">
        <v>286</v>
      </c>
      <c r="D32069" s="34">
        <v>266</v>
      </c>
      <c r="E32069" s="34">
        <v>293</v>
      </c>
      <c r="F32069" s="34">
        <v>212</v>
      </c>
      <c r="G32069" s="34">
        <v>267</v>
      </c>
      <c r="H32069" s="34">
        <v>255</v>
      </c>
      <c r="I32069" s="34">
        <v>209</v>
      </c>
      <c r="J32069" s="34">
        <v>238</v>
      </c>
      <c r="K32069" s="34">
        <v>221</v>
      </c>
      <c r="L32069" s="34">
        <v>273</v>
      </c>
      <c r="M32069" s="34">
        <v>192</v>
      </c>
    </row>
    <row r="32070" spans="1:13" x14ac:dyDescent="0.2">
      <c r="A32070" s="34" t="s">
        <v>132964</v>
      </c>
      <c r="B32070" s="34">
        <v>480</v>
      </c>
      <c r="C32070" s="34">
        <v>456</v>
      </c>
      <c r="D32070" s="34">
        <v>493</v>
      </c>
      <c r="E32070" s="34">
        <v>491</v>
      </c>
      <c r="F32070" s="34">
        <v>414</v>
      </c>
      <c r="G32070" s="34">
        <v>411</v>
      </c>
      <c r="H32070" s="34">
        <v>494</v>
      </c>
      <c r="I32070" s="34">
        <v>509</v>
      </c>
      <c r="J32070" s="34">
        <v>487</v>
      </c>
      <c r="K32070" s="34">
        <v>388</v>
      </c>
      <c r="L32070" s="34">
        <v>478</v>
      </c>
      <c r="M32070" s="34">
        <v>363</v>
      </c>
    </row>
    <row r="32071" spans="1:13" x14ac:dyDescent="0.2">
      <c r="A32071" s="34" t="s">
        <v>132965</v>
      </c>
      <c r="B32071" s="34">
        <v>285</v>
      </c>
      <c r="C32071" s="34">
        <v>324</v>
      </c>
      <c r="D32071" s="34">
        <v>372</v>
      </c>
      <c r="E32071" s="34">
        <v>391</v>
      </c>
      <c r="F32071" s="34">
        <v>266</v>
      </c>
      <c r="G32071" s="34">
        <v>289</v>
      </c>
      <c r="H32071" s="34">
        <v>385</v>
      </c>
      <c r="I32071" s="34">
        <v>373</v>
      </c>
      <c r="J32071" s="34">
        <v>385</v>
      </c>
      <c r="K32071" s="34">
        <v>261</v>
      </c>
      <c r="L32071" s="34">
        <v>291</v>
      </c>
      <c r="M32071" s="34">
        <v>263</v>
      </c>
    </row>
    <row r="32072" spans="1:13" x14ac:dyDescent="0.2">
      <c r="A32072" s="34" t="s">
        <v>132966</v>
      </c>
      <c r="B32072" s="34">
        <v>318</v>
      </c>
      <c r="C32072" s="34">
        <v>267</v>
      </c>
      <c r="D32072" s="34">
        <v>304</v>
      </c>
      <c r="E32072" s="34">
        <v>245</v>
      </c>
      <c r="F32072" s="34">
        <v>259</v>
      </c>
      <c r="G32072" s="34">
        <v>270</v>
      </c>
      <c r="H32072" s="34">
        <v>310</v>
      </c>
      <c r="I32072" s="34">
        <v>270</v>
      </c>
      <c r="J32072" s="34">
        <v>283</v>
      </c>
      <c r="K32072" s="34">
        <v>228</v>
      </c>
      <c r="L32072" s="34">
        <v>317</v>
      </c>
      <c r="M32072" s="34">
        <v>175</v>
      </c>
    </row>
    <row r="32073" spans="1:13" x14ac:dyDescent="0.2">
      <c r="A32073" s="34" t="s">
        <v>132967</v>
      </c>
      <c r="B32073" s="34">
        <v>295</v>
      </c>
      <c r="C32073" s="34">
        <v>299</v>
      </c>
      <c r="D32073" s="34">
        <v>324</v>
      </c>
      <c r="E32073" s="34">
        <v>300</v>
      </c>
      <c r="F32073" s="34">
        <v>286</v>
      </c>
      <c r="G32073" s="34">
        <v>295</v>
      </c>
      <c r="H32073" s="34">
        <v>350</v>
      </c>
      <c r="I32073" s="34">
        <v>302</v>
      </c>
      <c r="J32073" s="34">
        <v>249</v>
      </c>
      <c r="K32073" s="34">
        <v>237</v>
      </c>
      <c r="L32073" s="34">
        <v>291</v>
      </c>
      <c r="M32073" s="34">
        <v>211</v>
      </c>
    </row>
    <row r="32074" spans="1:13" x14ac:dyDescent="0.2">
      <c r="A32074" s="34" t="s">
        <v>132968</v>
      </c>
      <c r="B32074" s="34">
        <v>251</v>
      </c>
      <c r="C32074" s="34">
        <v>307</v>
      </c>
      <c r="D32074" s="34">
        <v>312</v>
      </c>
      <c r="E32074" s="34">
        <v>288</v>
      </c>
      <c r="F32074" s="34">
        <v>342</v>
      </c>
      <c r="G32074" s="34">
        <v>289</v>
      </c>
      <c r="H32074" s="34">
        <v>435</v>
      </c>
      <c r="I32074" s="34">
        <v>271</v>
      </c>
      <c r="J32074" s="34">
        <v>356</v>
      </c>
      <c r="K32074" s="34">
        <v>262</v>
      </c>
      <c r="L32074" s="34">
        <v>316</v>
      </c>
      <c r="M32074" s="34">
        <v>239</v>
      </c>
    </row>
    <row r="32075" spans="1:13" x14ac:dyDescent="0.2">
      <c r="A32075" s="34" t="s">
        <v>132969</v>
      </c>
      <c r="B32075" s="34">
        <v>134</v>
      </c>
      <c r="C32075" s="34">
        <v>145</v>
      </c>
      <c r="D32075" s="34">
        <v>139</v>
      </c>
      <c r="E32075" s="34">
        <v>157</v>
      </c>
      <c r="F32075" s="34">
        <v>110</v>
      </c>
      <c r="G32075" s="34">
        <v>134</v>
      </c>
      <c r="H32075" s="34">
        <v>178</v>
      </c>
      <c r="I32075" s="34">
        <v>143</v>
      </c>
      <c r="J32075" s="34">
        <v>200</v>
      </c>
      <c r="K32075" s="34">
        <v>124</v>
      </c>
      <c r="L32075" s="34">
        <v>127</v>
      </c>
      <c r="M32075" s="34">
        <v>117</v>
      </c>
    </row>
    <row r="32076" spans="1:13" x14ac:dyDescent="0.2">
      <c r="A32076" s="34" t="s">
        <v>132970</v>
      </c>
      <c r="B32076" s="34">
        <v>250</v>
      </c>
      <c r="C32076" s="34">
        <v>219</v>
      </c>
      <c r="D32076" s="34">
        <v>252</v>
      </c>
      <c r="E32076" s="34">
        <v>235</v>
      </c>
      <c r="F32076" s="34">
        <v>215</v>
      </c>
      <c r="G32076" s="34">
        <v>233</v>
      </c>
      <c r="H32076" s="34">
        <v>276</v>
      </c>
      <c r="I32076" s="34">
        <v>257</v>
      </c>
      <c r="J32076" s="34">
        <v>293</v>
      </c>
      <c r="K32076" s="34">
        <v>199</v>
      </c>
      <c r="L32076" s="34">
        <v>222</v>
      </c>
      <c r="M32076" s="34">
        <v>195</v>
      </c>
    </row>
    <row r="32077" spans="1:13" x14ac:dyDescent="0.2">
      <c r="A32077" s="34" t="s">
        <v>132971</v>
      </c>
      <c r="B32077" s="34">
        <v>273</v>
      </c>
      <c r="C32077" s="34">
        <v>265</v>
      </c>
      <c r="D32077" s="34">
        <v>284</v>
      </c>
      <c r="E32077" s="34">
        <v>297</v>
      </c>
      <c r="F32077" s="34">
        <v>251</v>
      </c>
      <c r="G32077" s="34">
        <v>269</v>
      </c>
      <c r="H32077" s="34">
        <v>269</v>
      </c>
      <c r="I32077" s="34">
        <v>277</v>
      </c>
      <c r="J32077" s="34">
        <v>288</v>
      </c>
      <c r="K32077" s="34">
        <v>188</v>
      </c>
      <c r="L32077" s="34">
        <v>251</v>
      </c>
      <c r="M32077" s="34">
        <v>231</v>
      </c>
    </row>
    <row r="32078" spans="1:13" x14ac:dyDescent="0.2">
      <c r="A32078" s="34" t="s">
        <v>132972</v>
      </c>
      <c r="B32078" s="34">
        <v>266</v>
      </c>
      <c r="C32078" s="34">
        <v>340</v>
      </c>
      <c r="D32078" s="34">
        <v>364</v>
      </c>
      <c r="E32078" s="34">
        <v>357</v>
      </c>
      <c r="F32078" s="34">
        <v>270</v>
      </c>
      <c r="G32078" s="34">
        <v>349</v>
      </c>
      <c r="H32078" s="34">
        <v>330</v>
      </c>
      <c r="I32078" s="34">
        <v>308</v>
      </c>
      <c r="J32078" s="34">
        <v>357</v>
      </c>
      <c r="K32078" s="34">
        <v>289</v>
      </c>
      <c r="L32078" s="34">
        <v>357</v>
      </c>
      <c r="M32078" s="34">
        <v>237</v>
      </c>
    </row>
    <row r="32079" spans="1:13" x14ac:dyDescent="0.2">
      <c r="A32079" s="34" t="s">
        <v>132973</v>
      </c>
      <c r="B32079" s="34">
        <v>289</v>
      </c>
      <c r="C32079" s="34">
        <v>322</v>
      </c>
      <c r="D32079" s="34">
        <v>404</v>
      </c>
      <c r="E32079" s="34">
        <v>337</v>
      </c>
      <c r="F32079" s="34">
        <v>351</v>
      </c>
      <c r="G32079" s="34">
        <v>345</v>
      </c>
      <c r="H32079" s="34">
        <v>406</v>
      </c>
      <c r="I32079" s="34">
        <v>331</v>
      </c>
      <c r="J32079" s="34">
        <v>367</v>
      </c>
      <c r="K32079" s="34">
        <v>258</v>
      </c>
      <c r="L32079" s="34">
        <v>335</v>
      </c>
      <c r="M32079" s="34">
        <v>268</v>
      </c>
    </row>
    <row r="32080" spans="1:13" x14ac:dyDescent="0.2">
      <c r="A32080" s="34" t="s">
        <v>132974</v>
      </c>
      <c r="B32080" s="34">
        <v>502</v>
      </c>
      <c r="C32080" s="34">
        <v>574</v>
      </c>
      <c r="D32080" s="34">
        <v>612</v>
      </c>
      <c r="E32080" s="34">
        <v>533</v>
      </c>
      <c r="F32080" s="34">
        <v>501</v>
      </c>
      <c r="G32080" s="34">
        <v>485</v>
      </c>
      <c r="H32080" s="34">
        <v>571</v>
      </c>
      <c r="I32080" s="34">
        <v>495</v>
      </c>
      <c r="J32080" s="34">
        <v>610</v>
      </c>
      <c r="K32080" s="34">
        <v>396</v>
      </c>
      <c r="L32080" s="34">
        <v>523</v>
      </c>
      <c r="M32080" s="34">
        <v>427</v>
      </c>
    </row>
    <row r="32081" spans="1:13" x14ac:dyDescent="0.2">
      <c r="A32081" s="34" t="s">
        <v>132975</v>
      </c>
      <c r="B32081" s="34">
        <v>415</v>
      </c>
      <c r="C32081" s="34">
        <v>573</v>
      </c>
      <c r="D32081" s="34">
        <v>475</v>
      </c>
      <c r="E32081" s="34">
        <v>510</v>
      </c>
      <c r="F32081" s="34">
        <v>425</v>
      </c>
      <c r="G32081" s="34">
        <v>520</v>
      </c>
      <c r="H32081" s="34">
        <v>588</v>
      </c>
      <c r="I32081" s="34">
        <v>507</v>
      </c>
      <c r="J32081" s="34">
        <v>522</v>
      </c>
      <c r="K32081" s="34">
        <v>458</v>
      </c>
      <c r="L32081" s="34">
        <v>488</v>
      </c>
      <c r="M32081" s="34">
        <v>346</v>
      </c>
    </row>
    <row r="32082" spans="1:13" x14ac:dyDescent="0.2">
      <c r="A32082" s="34" t="s">
        <v>132976</v>
      </c>
      <c r="B32082" s="34">
        <v>955</v>
      </c>
      <c r="C32082" s="34">
        <v>988</v>
      </c>
      <c r="D32082" s="34">
        <v>1114</v>
      </c>
      <c r="E32082" s="34">
        <v>1070</v>
      </c>
      <c r="F32082" s="34">
        <v>932</v>
      </c>
      <c r="G32082" s="34">
        <v>931</v>
      </c>
      <c r="H32082" s="34">
        <v>1191</v>
      </c>
      <c r="I32082" s="34">
        <v>948</v>
      </c>
      <c r="J32082" s="34">
        <v>1280</v>
      </c>
      <c r="K32082" s="34">
        <v>789</v>
      </c>
      <c r="L32082" s="34">
        <v>1015</v>
      </c>
      <c r="M32082" s="34">
        <v>760</v>
      </c>
    </row>
    <row r="32083" spans="1:13" x14ac:dyDescent="0.2">
      <c r="A32083" s="34" t="s">
        <v>132977</v>
      </c>
      <c r="B32083" s="34">
        <v>248</v>
      </c>
      <c r="C32083" s="34">
        <v>340</v>
      </c>
      <c r="D32083" s="34">
        <v>280</v>
      </c>
      <c r="E32083" s="34">
        <v>378</v>
      </c>
      <c r="F32083" s="34">
        <v>312</v>
      </c>
      <c r="G32083" s="34">
        <v>383</v>
      </c>
      <c r="H32083" s="34">
        <v>312</v>
      </c>
      <c r="I32083" s="34">
        <v>384</v>
      </c>
      <c r="J32083" s="34">
        <v>284</v>
      </c>
      <c r="K32083" s="34">
        <v>305</v>
      </c>
      <c r="L32083" s="34">
        <v>314</v>
      </c>
      <c r="M32083" s="34">
        <v>246</v>
      </c>
    </row>
    <row r="32084" spans="1:13" x14ac:dyDescent="0.2">
      <c r="A32084" s="34" t="s">
        <v>132978</v>
      </c>
      <c r="B32084" s="34">
        <v>206</v>
      </c>
      <c r="C32084" s="34">
        <v>206</v>
      </c>
      <c r="D32084" s="34">
        <v>205</v>
      </c>
      <c r="E32084" s="34">
        <v>289</v>
      </c>
      <c r="F32084" s="34">
        <v>183</v>
      </c>
      <c r="G32084" s="34">
        <v>194</v>
      </c>
      <c r="H32084" s="34">
        <v>183</v>
      </c>
      <c r="I32084" s="34">
        <v>233</v>
      </c>
      <c r="J32084" s="34">
        <v>170</v>
      </c>
      <c r="K32084" s="34">
        <v>199</v>
      </c>
      <c r="L32084" s="34">
        <v>209</v>
      </c>
      <c r="M32084" s="34">
        <v>164</v>
      </c>
    </row>
    <row r="32085" spans="1:13" x14ac:dyDescent="0.2">
      <c r="A32085" s="34" t="s">
        <v>132979</v>
      </c>
      <c r="B32085" s="34">
        <v>658</v>
      </c>
      <c r="C32085" s="34">
        <v>722</v>
      </c>
      <c r="D32085" s="34">
        <v>726</v>
      </c>
      <c r="E32085" s="34">
        <v>759</v>
      </c>
      <c r="F32085" s="34">
        <v>619</v>
      </c>
      <c r="G32085" s="34">
        <v>653</v>
      </c>
      <c r="H32085" s="34">
        <v>700</v>
      </c>
      <c r="I32085" s="34">
        <v>657</v>
      </c>
      <c r="J32085" s="34">
        <v>707</v>
      </c>
      <c r="K32085" s="34">
        <v>565</v>
      </c>
      <c r="L32085" s="34">
        <v>617</v>
      </c>
      <c r="M32085" s="34">
        <v>540</v>
      </c>
    </row>
    <row r="32086" spans="1:13" x14ac:dyDescent="0.2">
      <c r="A32086" s="34" t="s">
        <v>132980</v>
      </c>
      <c r="B32086" s="34">
        <v>382</v>
      </c>
      <c r="C32086" s="34">
        <v>367</v>
      </c>
      <c r="D32086" s="34">
        <v>413</v>
      </c>
      <c r="E32086" s="34">
        <v>364</v>
      </c>
      <c r="F32086" s="34">
        <v>298</v>
      </c>
      <c r="G32086" s="34">
        <v>365</v>
      </c>
      <c r="H32086" s="34">
        <v>348</v>
      </c>
      <c r="I32086" s="34">
        <v>321</v>
      </c>
      <c r="J32086" s="34">
        <v>400</v>
      </c>
      <c r="K32086" s="34">
        <v>251</v>
      </c>
      <c r="L32086" s="34">
        <v>335</v>
      </c>
      <c r="M32086" s="34">
        <v>224</v>
      </c>
    </row>
    <row r="32087" spans="1:13" x14ac:dyDescent="0.2">
      <c r="A32087" s="34" t="s">
        <v>132981</v>
      </c>
      <c r="B32087" s="34">
        <v>202</v>
      </c>
      <c r="C32087" s="34">
        <v>241</v>
      </c>
      <c r="D32087" s="34">
        <v>252</v>
      </c>
      <c r="E32087" s="34">
        <v>272</v>
      </c>
      <c r="F32087" s="34">
        <v>251</v>
      </c>
      <c r="G32087" s="34">
        <v>218</v>
      </c>
      <c r="H32087" s="34">
        <v>279</v>
      </c>
      <c r="I32087" s="34">
        <v>244</v>
      </c>
      <c r="J32087" s="34">
        <v>276</v>
      </c>
      <c r="K32087" s="34">
        <v>189</v>
      </c>
      <c r="L32087" s="34">
        <v>254</v>
      </c>
      <c r="M32087" s="34">
        <v>197</v>
      </c>
    </row>
    <row r="32088" spans="1:13" x14ac:dyDescent="0.2">
      <c r="A32088" s="34" t="s">
        <v>132982</v>
      </c>
      <c r="B32088" s="34">
        <v>256</v>
      </c>
      <c r="C32088" s="34">
        <v>302</v>
      </c>
      <c r="D32088" s="34">
        <v>325</v>
      </c>
      <c r="E32088" s="34">
        <v>335</v>
      </c>
      <c r="F32088" s="34">
        <v>288</v>
      </c>
      <c r="G32088" s="34">
        <v>298</v>
      </c>
      <c r="H32088" s="34">
        <v>317</v>
      </c>
      <c r="I32088" s="34">
        <v>309</v>
      </c>
      <c r="J32088" s="34">
        <v>312</v>
      </c>
      <c r="K32088" s="34">
        <v>239</v>
      </c>
      <c r="L32088" s="34">
        <v>286</v>
      </c>
      <c r="M32088" s="34">
        <v>214</v>
      </c>
    </row>
    <row r="32089" spans="1:13" x14ac:dyDescent="0.2">
      <c r="A32089" s="34" t="s">
        <v>132983</v>
      </c>
      <c r="B32089" s="34">
        <v>257</v>
      </c>
      <c r="C32089" s="34">
        <v>336</v>
      </c>
      <c r="D32089" s="34">
        <v>367</v>
      </c>
      <c r="E32089" s="34">
        <v>412</v>
      </c>
      <c r="F32089" s="34">
        <v>275</v>
      </c>
      <c r="G32089" s="34">
        <v>420</v>
      </c>
      <c r="H32089" s="34">
        <v>421</v>
      </c>
      <c r="I32089" s="34">
        <v>396</v>
      </c>
      <c r="J32089" s="34">
        <v>387</v>
      </c>
      <c r="K32089" s="34">
        <v>341</v>
      </c>
      <c r="L32089" s="34">
        <v>304</v>
      </c>
      <c r="M32089" s="34">
        <v>301</v>
      </c>
    </row>
    <row r="32090" spans="1:13" x14ac:dyDescent="0.2">
      <c r="A32090" s="34" t="s">
        <v>132984</v>
      </c>
      <c r="B32090" s="34">
        <v>290</v>
      </c>
      <c r="C32090" s="34">
        <v>327</v>
      </c>
      <c r="D32090" s="34">
        <v>284</v>
      </c>
      <c r="E32090" s="34">
        <v>252</v>
      </c>
      <c r="F32090" s="34">
        <v>243</v>
      </c>
      <c r="G32090" s="34">
        <v>253</v>
      </c>
      <c r="H32090" s="34">
        <v>284</v>
      </c>
      <c r="I32090" s="34">
        <v>259</v>
      </c>
      <c r="J32090" s="34">
        <v>261</v>
      </c>
      <c r="K32090" s="34">
        <v>194</v>
      </c>
      <c r="L32090" s="34">
        <v>249</v>
      </c>
      <c r="M32090" s="34">
        <v>237</v>
      </c>
    </row>
    <row r="32091" spans="1:13" x14ac:dyDescent="0.2">
      <c r="A32091" s="34" t="s">
        <v>132985</v>
      </c>
      <c r="B32091" s="34">
        <v>407</v>
      </c>
      <c r="C32091" s="34">
        <v>423</v>
      </c>
      <c r="D32091" s="34">
        <v>483</v>
      </c>
      <c r="E32091" s="34">
        <v>409</v>
      </c>
      <c r="F32091" s="34">
        <v>360</v>
      </c>
      <c r="G32091" s="34">
        <v>392</v>
      </c>
      <c r="H32091" s="34">
        <v>426</v>
      </c>
      <c r="I32091" s="34">
        <v>346</v>
      </c>
      <c r="J32091" s="34">
        <v>430</v>
      </c>
      <c r="K32091" s="34">
        <v>287</v>
      </c>
      <c r="L32091" s="34">
        <v>357</v>
      </c>
      <c r="M32091" s="34">
        <v>327</v>
      </c>
    </row>
    <row r="32092" spans="1:13" x14ac:dyDescent="0.2">
      <c r="A32092" s="34" t="s">
        <v>132986</v>
      </c>
      <c r="B32092" s="34">
        <v>717</v>
      </c>
      <c r="C32092" s="34">
        <v>725</v>
      </c>
      <c r="D32092" s="34">
        <v>722</v>
      </c>
      <c r="E32092" s="34">
        <v>741</v>
      </c>
      <c r="F32092" s="34">
        <v>690</v>
      </c>
      <c r="G32092" s="34">
        <v>672</v>
      </c>
      <c r="H32092" s="34">
        <v>842</v>
      </c>
      <c r="I32092" s="34">
        <v>714</v>
      </c>
      <c r="J32092" s="34">
        <v>710</v>
      </c>
      <c r="K32092" s="34">
        <v>604</v>
      </c>
      <c r="L32092" s="34">
        <v>708</v>
      </c>
      <c r="M32092" s="34">
        <v>574</v>
      </c>
    </row>
    <row r="32093" spans="1:13" x14ac:dyDescent="0.2">
      <c r="A32093" s="34" t="s">
        <v>132987</v>
      </c>
      <c r="B32093" s="34">
        <v>493</v>
      </c>
      <c r="C32093" s="34">
        <v>499</v>
      </c>
      <c r="D32093" s="34">
        <v>536</v>
      </c>
      <c r="E32093" s="34">
        <v>499</v>
      </c>
      <c r="F32093" s="34">
        <v>463</v>
      </c>
      <c r="G32093" s="34">
        <v>412</v>
      </c>
      <c r="H32093" s="34">
        <v>589</v>
      </c>
      <c r="I32093" s="34">
        <v>548</v>
      </c>
      <c r="J32093" s="34">
        <v>530</v>
      </c>
      <c r="K32093" s="34">
        <v>388</v>
      </c>
      <c r="L32093" s="34">
        <v>487</v>
      </c>
      <c r="M32093" s="34">
        <v>315</v>
      </c>
    </row>
    <row r="32094" spans="1:13" x14ac:dyDescent="0.2">
      <c r="A32094" s="34" t="s">
        <v>132988</v>
      </c>
      <c r="B32094" s="34">
        <v>209</v>
      </c>
      <c r="C32094" s="34">
        <v>220</v>
      </c>
      <c r="D32094" s="34">
        <v>244</v>
      </c>
      <c r="E32094" s="34">
        <v>204</v>
      </c>
      <c r="F32094" s="34">
        <v>137</v>
      </c>
      <c r="G32094" s="34">
        <v>193</v>
      </c>
      <c r="H32094" s="34">
        <v>269</v>
      </c>
      <c r="I32094" s="34">
        <v>197</v>
      </c>
      <c r="J32094" s="34">
        <v>240</v>
      </c>
      <c r="K32094" s="34">
        <v>186</v>
      </c>
      <c r="L32094" s="34">
        <v>151</v>
      </c>
      <c r="M32094" s="34">
        <v>188</v>
      </c>
    </row>
    <row r="32095" spans="1:13" x14ac:dyDescent="0.2">
      <c r="A32095" s="34" t="s">
        <v>132989</v>
      </c>
      <c r="B32095" s="34">
        <v>225</v>
      </c>
      <c r="C32095" s="34">
        <v>406</v>
      </c>
      <c r="D32095" s="34">
        <v>212</v>
      </c>
      <c r="E32095" s="34">
        <v>392</v>
      </c>
      <c r="F32095" s="34">
        <v>217</v>
      </c>
      <c r="G32095" s="34">
        <v>397</v>
      </c>
      <c r="H32095" s="34">
        <v>295</v>
      </c>
      <c r="I32095" s="34">
        <v>313</v>
      </c>
      <c r="J32095" s="34">
        <v>300</v>
      </c>
      <c r="K32095" s="34">
        <v>321</v>
      </c>
      <c r="L32095" s="34">
        <v>251</v>
      </c>
      <c r="M32095" s="34">
        <v>292</v>
      </c>
    </row>
    <row r="32096" spans="1:13" x14ac:dyDescent="0.2">
      <c r="A32096" s="34" t="s">
        <v>132990</v>
      </c>
      <c r="B32096" s="34">
        <v>192</v>
      </c>
      <c r="C32096" s="34">
        <v>203</v>
      </c>
      <c r="D32096" s="34">
        <v>217</v>
      </c>
      <c r="E32096" s="34">
        <v>212</v>
      </c>
      <c r="F32096" s="34">
        <v>213</v>
      </c>
      <c r="G32096" s="34">
        <v>162</v>
      </c>
      <c r="H32096" s="34">
        <v>235</v>
      </c>
      <c r="I32096" s="34">
        <v>184</v>
      </c>
      <c r="J32096" s="34">
        <v>249</v>
      </c>
      <c r="K32096" s="34">
        <v>142</v>
      </c>
      <c r="L32096" s="34">
        <v>196</v>
      </c>
      <c r="M32096" s="34">
        <v>150</v>
      </c>
    </row>
    <row r="32097" spans="1:13" x14ac:dyDescent="0.2">
      <c r="A32097" s="34" t="s">
        <v>132991</v>
      </c>
      <c r="B32097" s="34">
        <v>188</v>
      </c>
      <c r="C32097" s="34">
        <v>238</v>
      </c>
      <c r="D32097" s="34">
        <v>230</v>
      </c>
      <c r="E32097" s="34">
        <v>248</v>
      </c>
      <c r="F32097" s="34">
        <v>181</v>
      </c>
      <c r="G32097" s="34">
        <v>199</v>
      </c>
      <c r="H32097" s="34">
        <v>227</v>
      </c>
      <c r="I32097" s="34">
        <v>243</v>
      </c>
      <c r="J32097" s="34">
        <v>169</v>
      </c>
      <c r="K32097" s="34">
        <v>212</v>
      </c>
      <c r="L32097" s="34">
        <v>160</v>
      </c>
      <c r="M32097" s="34">
        <v>155</v>
      </c>
    </row>
    <row r="32098" spans="1:13" x14ac:dyDescent="0.2">
      <c r="A32098" s="34" t="s">
        <v>132992</v>
      </c>
      <c r="B32098" s="34">
        <v>190</v>
      </c>
      <c r="C32098" s="34">
        <v>305</v>
      </c>
      <c r="D32098" s="34">
        <v>256</v>
      </c>
      <c r="E32098" s="34">
        <v>312</v>
      </c>
      <c r="F32098" s="34">
        <v>176</v>
      </c>
      <c r="G32098" s="34">
        <v>272</v>
      </c>
      <c r="H32098" s="34">
        <v>239</v>
      </c>
      <c r="I32098" s="34">
        <v>239</v>
      </c>
      <c r="J32098" s="34">
        <v>201</v>
      </c>
      <c r="K32098" s="34">
        <v>228</v>
      </c>
      <c r="L32098" s="34">
        <v>215</v>
      </c>
      <c r="M32098" s="34">
        <v>217</v>
      </c>
    </row>
    <row r="32099" spans="1:13" x14ac:dyDescent="0.2">
      <c r="A32099" s="34" t="s">
        <v>132993</v>
      </c>
      <c r="B32099" s="34">
        <v>303</v>
      </c>
      <c r="C32099" s="34">
        <v>406</v>
      </c>
      <c r="D32099" s="34">
        <v>406</v>
      </c>
      <c r="E32099" s="34">
        <v>424</v>
      </c>
      <c r="F32099" s="34">
        <v>317</v>
      </c>
      <c r="G32099" s="34">
        <v>391</v>
      </c>
      <c r="H32099" s="34">
        <v>462</v>
      </c>
      <c r="I32099" s="34">
        <v>341</v>
      </c>
      <c r="J32099" s="34">
        <v>345</v>
      </c>
      <c r="K32099" s="34">
        <v>269</v>
      </c>
      <c r="L32099" s="34">
        <v>308</v>
      </c>
      <c r="M32099" s="34">
        <v>267</v>
      </c>
    </row>
    <row r="32100" spans="1:13" x14ac:dyDescent="0.2">
      <c r="A32100" s="34" t="s">
        <v>132994</v>
      </c>
      <c r="B32100" s="34">
        <v>133</v>
      </c>
      <c r="C32100" s="34">
        <v>150</v>
      </c>
      <c r="D32100" s="34">
        <v>177</v>
      </c>
      <c r="E32100" s="34">
        <v>223</v>
      </c>
      <c r="F32100" s="34">
        <v>148</v>
      </c>
      <c r="G32100" s="34">
        <v>159</v>
      </c>
      <c r="H32100" s="34">
        <v>182</v>
      </c>
      <c r="I32100" s="34">
        <v>191</v>
      </c>
      <c r="J32100" s="34">
        <v>199</v>
      </c>
      <c r="K32100" s="34">
        <v>133</v>
      </c>
      <c r="L32100" s="34">
        <v>176</v>
      </c>
      <c r="M32100" s="34">
        <v>165</v>
      </c>
    </row>
    <row r="32101" spans="1:13" x14ac:dyDescent="0.2">
      <c r="A32101" s="34" t="s">
        <v>132995</v>
      </c>
      <c r="B32101" s="34">
        <v>316</v>
      </c>
      <c r="C32101" s="34">
        <v>315</v>
      </c>
      <c r="D32101" s="34">
        <v>347</v>
      </c>
      <c r="E32101" s="34">
        <v>322</v>
      </c>
      <c r="F32101" s="34">
        <v>311</v>
      </c>
      <c r="G32101" s="34">
        <v>267</v>
      </c>
      <c r="H32101" s="34">
        <v>340</v>
      </c>
      <c r="I32101" s="34">
        <v>336</v>
      </c>
      <c r="J32101" s="34">
        <v>360</v>
      </c>
      <c r="K32101" s="34">
        <v>249</v>
      </c>
      <c r="L32101" s="34">
        <v>291</v>
      </c>
      <c r="M32101" s="34">
        <v>249</v>
      </c>
    </row>
    <row r="32102" spans="1:13" x14ac:dyDescent="0.2">
      <c r="A32102" s="34" t="s">
        <v>132996</v>
      </c>
      <c r="B32102" s="34">
        <v>958</v>
      </c>
      <c r="C32102" s="34">
        <v>832</v>
      </c>
      <c r="D32102" s="34">
        <v>862</v>
      </c>
      <c r="E32102" s="34">
        <v>885</v>
      </c>
      <c r="F32102" s="34">
        <v>788</v>
      </c>
      <c r="G32102" s="34">
        <v>802</v>
      </c>
      <c r="H32102" s="34">
        <v>1082</v>
      </c>
      <c r="I32102" s="34">
        <v>875</v>
      </c>
      <c r="J32102" s="34">
        <v>989</v>
      </c>
      <c r="K32102" s="34">
        <v>716</v>
      </c>
      <c r="L32102" s="34">
        <v>824</v>
      </c>
      <c r="M32102" s="34">
        <v>687</v>
      </c>
    </row>
    <row r="32103" spans="1:13" x14ac:dyDescent="0.2">
      <c r="A32103" s="34" t="s">
        <v>132997</v>
      </c>
      <c r="B32103" s="34">
        <v>1515</v>
      </c>
      <c r="C32103" s="34">
        <v>1607</v>
      </c>
      <c r="D32103" s="34">
        <v>1778</v>
      </c>
      <c r="E32103" s="34">
        <v>1710</v>
      </c>
      <c r="F32103" s="34">
        <v>1518</v>
      </c>
      <c r="G32103" s="34">
        <v>1509</v>
      </c>
      <c r="H32103" s="34">
        <v>1735</v>
      </c>
      <c r="I32103" s="34">
        <v>1463</v>
      </c>
      <c r="J32103" s="34">
        <v>1652</v>
      </c>
      <c r="K32103" s="34">
        <v>1282</v>
      </c>
      <c r="L32103" s="34">
        <v>1728</v>
      </c>
      <c r="M32103" s="34">
        <v>1225</v>
      </c>
    </row>
    <row r="32104" spans="1:13" x14ac:dyDescent="0.2">
      <c r="A32104" s="34" t="s">
        <v>132998</v>
      </c>
      <c r="B32104" s="34">
        <v>493</v>
      </c>
      <c r="C32104" s="34">
        <v>547</v>
      </c>
      <c r="D32104" s="34">
        <v>593</v>
      </c>
      <c r="E32104" s="34">
        <v>609</v>
      </c>
      <c r="F32104" s="34">
        <v>523</v>
      </c>
      <c r="G32104" s="34">
        <v>531</v>
      </c>
      <c r="H32104" s="34">
        <v>633</v>
      </c>
      <c r="I32104" s="34">
        <v>562</v>
      </c>
      <c r="J32104" s="34">
        <v>555</v>
      </c>
      <c r="K32104" s="34">
        <v>426</v>
      </c>
      <c r="L32104" s="34">
        <v>519</v>
      </c>
      <c r="M32104" s="34">
        <v>419</v>
      </c>
    </row>
    <row r="32105" spans="1:13" x14ac:dyDescent="0.2">
      <c r="A32105" s="34" t="s">
        <v>132999</v>
      </c>
      <c r="B32105" s="34">
        <v>640</v>
      </c>
      <c r="C32105" s="34">
        <v>648</v>
      </c>
      <c r="D32105" s="34">
        <v>661</v>
      </c>
      <c r="E32105" s="34">
        <v>773</v>
      </c>
      <c r="F32105" s="34">
        <v>642</v>
      </c>
      <c r="G32105" s="34">
        <v>589</v>
      </c>
      <c r="H32105" s="34">
        <v>787</v>
      </c>
      <c r="I32105" s="34">
        <v>683</v>
      </c>
      <c r="J32105" s="34">
        <v>722</v>
      </c>
      <c r="K32105" s="34">
        <v>656</v>
      </c>
      <c r="L32105" s="34">
        <v>726</v>
      </c>
      <c r="M32105" s="34">
        <v>490</v>
      </c>
    </row>
    <row r="32106" spans="1:13" x14ac:dyDescent="0.2">
      <c r="A32106" s="34" t="s">
        <v>133000</v>
      </c>
      <c r="B32106" s="34">
        <v>535</v>
      </c>
      <c r="C32106" s="34">
        <v>659</v>
      </c>
      <c r="D32106" s="34">
        <v>589</v>
      </c>
      <c r="E32106" s="34">
        <v>540</v>
      </c>
      <c r="F32106" s="34">
        <v>550</v>
      </c>
      <c r="G32106" s="34">
        <v>506</v>
      </c>
      <c r="H32106" s="34">
        <v>595</v>
      </c>
      <c r="I32106" s="34">
        <v>491</v>
      </c>
      <c r="J32106" s="34">
        <v>526</v>
      </c>
      <c r="K32106" s="34">
        <v>410</v>
      </c>
      <c r="L32106" s="34">
        <v>585</v>
      </c>
      <c r="M32106" s="34">
        <v>448</v>
      </c>
    </row>
    <row r="32107" spans="1:13" x14ac:dyDescent="0.2">
      <c r="A32107" s="34" t="s">
        <v>133001</v>
      </c>
      <c r="B32107" s="34">
        <v>345</v>
      </c>
      <c r="C32107" s="34">
        <v>413</v>
      </c>
      <c r="D32107" s="34">
        <v>385</v>
      </c>
      <c r="E32107" s="34">
        <v>389</v>
      </c>
      <c r="F32107" s="34">
        <v>363</v>
      </c>
      <c r="G32107" s="34">
        <v>359</v>
      </c>
      <c r="H32107" s="34">
        <v>423</v>
      </c>
      <c r="I32107" s="34">
        <v>387</v>
      </c>
      <c r="J32107" s="34">
        <v>448</v>
      </c>
      <c r="K32107" s="34">
        <v>328</v>
      </c>
      <c r="L32107" s="34">
        <v>413</v>
      </c>
      <c r="M32107" s="34">
        <v>313</v>
      </c>
    </row>
    <row r="32108" spans="1:13" x14ac:dyDescent="0.2">
      <c r="A32108" s="34" t="s">
        <v>133002</v>
      </c>
      <c r="B32108" s="34">
        <v>269</v>
      </c>
      <c r="C32108" s="34">
        <v>265</v>
      </c>
      <c r="D32108" s="34">
        <v>332</v>
      </c>
      <c r="E32108" s="34">
        <v>300</v>
      </c>
      <c r="F32108" s="34">
        <v>274</v>
      </c>
      <c r="G32108" s="34">
        <v>274</v>
      </c>
      <c r="H32108" s="34">
        <v>320</v>
      </c>
      <c r="I32108" s="34">
        <v>303</v>
      </c>
      <c r="J32108" s="34">
        <v>309</v>
      </c>
      <c r="K32108" s="34">
        <v>210</v>
      </c>
      <c r="L32108" s="34">
        <v>296</v>
      </c>
      <c r="M32108" s="34">
        <v>223</v>
      </c>
    </row>
    <row r="32109" spans="1:13" x14ac:dyDescent="0.2">
      <c r="A32109" s="34" t="s">
        <v>133003</v>
      </c>
      <c r="B32109" s="34">
        <v>354</v>
      </c>
      <c r="C32109" s="34">
        <v>454</v>
      </c>
      <c r="D32109" s="34">
        <v>365</v>
      </c>
      <c r="E32109" s="34">
        <v>481</v>
      </c>
      <c r="F32109" s="34">
        <v>275</v>
      </c>
      <c r="G32109" s="34">
        <v>382</v>
      </c>
      <c r="H32109" s="34">
        <v>426</v>
      </c>
      <c r="I32109" s="34">
        <v>403</v>
      </c>
      <c r="J32109" s="34">
        <v>380</v>
      </c>
      <c r="K32109" s="34">
        <v>365</v>
      </c>
      <c r="L32109" s="34">
        <v>288</v>
      </c>
      <c r="M32109" s="34">
        <v>351</v>
      </c>
    </row>
    <row r="32110" spans="1:13" x14ac:dyDescent="0.2">
      <c r="A32110" s="34" t="s">
        <v>133004</v>
      </c>
      <c r="B32110" s="34">
        <v>134</v>
      </c>
      <c r="C32110" s="34">
        <v>150</v>
      </c>
      <c r="D32110" s="34">
        <v>131</v>
      </c>
      <c r="E32110" s="34">
        <v>198</v>
      </c>
      <c r="F32110" s="34">
        <v>137</v>
      </c>
      <c r="G32110" s="34">
        <v>147</v>
      </c>
      <c r="H32110" s="34">
        <v>167</v>
      </c>
      <c r="I32110" s="34">
        <v>194</v>
      </c>
      <c r="J32110" s="34">
        <v>182</v>
      </c>
      <c r="K32110" s="34">
        <v>141</v>
      </c>
      <c r="L32110" s="34">
        <v>179</v>
      </c>
      <c r="M32110" s="34">
        <v>103</v>
      </c>
    </row>
    <row r="32111" spans="1:13" x14ac:dyDescent="0.2">
      <c r="A32111" s="34" t="s">
        <v>133005</v>
      </c>
      <c r="B32111" s="34">
        <v>148</v>
      </c>
      <c r="C32111" s="34">
        <v>190</v>
      </c>
      <c r="D32111" s="34">
        <v>181</v>
      </c>
      <c r="E32111" s="34">
        <v>225</v>
      </c>
      <c r="F32111" s="34">
        <v>145</v>
      </c>
      <c r="G32111" s="34">
        <v>154</v>
      </c>
      <c r="H32111" s="34">
        <v>230</v>
      </c>
      <c r="I32111" s="34">
        <v>162</v>
      </c>
      <c r="J32111" s="34">
        <v>202</v>
      </c>
      <c r="K32111" s="34">
        <v>172</v>
      </c>
      <c r="L32111" s="34">
        <v>176</v>
      </c>
      <c r="M32111" s="34">
        <v>125</v>
      </c>
    </row>
    <row r="32112" spans="1:13" x14ac:dyDescent="0.2">
      <c r="A32112" s="34" t="s">
        <v>133006</v>
      </c>
      <c r="B32112" s="34">
        <v>192</v>
      </c>
      <c r="C32112" s="34">
        <v>199</v>
      </c>
      <c r="D32112" s="34">
        <v>226</v>
      </c>
      <c r="E32112" s="34">
        <v>208</v>
      </c>
      <c r="F32112" s="34">
        <v>173</v>
      </c>
      <c r="G32112" s="34">
        <v>206</v>
      </c>
      <c r="H32112" s="34">
        <v>190</v>
      </c>
      <c r="I32112" s="34">
        <v>171</v>
      </c>
      <c r="J32112" s="34">
        <v>189</v>
      </c>
      <c r="K32112" s="34">
        <v>147</v>
      </c>
      <c r="L32112" s="34">
        <v>189</v>
      </c>
      <c r="M32112" s="34">
        <v>158</v>
      </c>
    </row>
    <row r="32113" spans="1:13" x14ac:dyDescent="0.2">
      <c r="A32113" s="34" t="s">
        <v>133007</v>
      </c>
      <c r="B32113" s="34">
        <v>302</v>
      </c>
      <c r="C32113" s="34">
        <v>310</v>
      </c>
      <c r="D32113" s="34">
        <v>358</v>
      </c>
      <c r="E32113" s="34">
        <v>314</v>
      </c>
      <c r="F32113" s="34">
        <v>310</v>
      </c>
      <c r="G32113" s="34">
        <v>335</v>
      </c>
      <c r="H32113" s="34">
        <v>346</v>
      </c>
      <c r="I32113" s="34">
        <v>344</v>
      </c>
      <c r="J32113" s="34">
        <v>325</v>
      </c>
      <c r="K32113" s="34">
        <v>285</v>
      </c>
      <c r="L32113" s="34">
        <v>335</v>
      </c>
      <c r="M32113" s="34">
        <v>290</v>
      </c>
    </row>
    <row r="32114" spans="1:13" x14ac:dyDescent="0.2">
      <c r="A32114" s="34" t="s">
        <v>133008</v>
      </c>
      <c r="B32114" s="34">
        <v>321</v>
      </c>
      <c r="C32114" s="34">
        <v>269</v>
      </c>
      <c r="D32114" s="34">
        <v>381</v>
      </c>
      <c r="E32114" s="34">
        <v>309</v>
      </c>
      <c r="F32114" s="34">
        <v>302</v>
      </c>
      <c r="G32114" s="34">
        <v>265</v>
      </c>
      <c r="H32114" s="34">
        <v>341</v>
      </c>
      <c r="I32114" s="34">
        <v>304</v>
      </c>
      <c r="J32114" s="34">
        <v>300</v>
      </c>
      <c r="K32114" s="34">
        <v>224</v>
      </c>
      <c r="L32114" s="34">
        <v>329</v>
      </c>
      <c r="M32114" s="34">
        <v>222</v>
      </c>
    </row>
    <row r="32115" spans="1:13" x14ac:dyDescent="0.2">
      <c r="A32115" s="34" t="s">
        <v>133009</v>
      </c>
      <c r="B32115" s="34">
        <v>163</v>
      </c>
      <c r="C32115" s="34">
        <v>263</v>
      </c>
      <c r="D32115" s="34">
        <v>234</v>
      </c>
      <c r="E32115" s="34">
        <v>241</v>
      </c>
      <c r="F32115" s="34">
        <v>184</v>
      </c>
      <c r="G32115" s="34">
        <v>258</v>
      </c>
      <c r="H32115" s="34">
        <v>247</v>
      </c>
      <c r="I32115" s="34">
        <v>270</v>
      </c>
      <c r="J32115" s="34">
        <v>175</v>
      </c>
      <c r="K32115" s="34">
        <v>229</v>
      </c>
      <c r="L32115" s="34">
        <v>209</v>
      </c>
      <c r="M32115" s="34">
        <v>233</v>
      </c>
    </row>
    <row r="32116" spans="1:13" x14ac:dyDescent="0.2">
      <c r="A32116" s="34" t="s">
        <v>133010</v>
      </c>
      <c r="B32116" s="34">
        <v>443</v>
      </c>
      <c r="C32116" s="34">
        <v>384</v>
      </c>
      <c r="D32116" s="34">
        <v>425</v>
      </c>
      <c r="E32116" s="34">
        <v>376</v>
      </c>
      <c r="F32116" s="34">
        <v>354</v>
      </c>
      <c r="G32116" s="34">
        <v>355</v>
      </c>
      <c r="H32116" s="34">
        <v>395</v>
      </c>
      <c r="I32116" s="34">
        <v>380</v>
      </c>
      <c r="J32116" s="34">
        <v>442</v>
      </c>
      <c r="K32116" s="34">
        <v>291</v>
      </c>
      <c r="L32116" s="34">
        <v>380</v>
      </c>
      <c r="M32116" s="34">
        <v>276</v>
      </c>
    </row>
    <row r="32117" spans="1:13" x14ac:dyDescent="0.2">
      <c r="A32117" s="34" t="s">
        <v>133011</v>
      </c>
      <c r="B32117" s="34">
        <v>470</v>
      </c>
      <c r="C32117" s="34">
        <v>424</v>
      </c>
      <c r="D32117" s="34">
        <v>468</v>
      </c>
      <c r="E32117" s="34">
        <v>422</v>
      </c>
      <c r="F32117" s="34">
        <v>413</v>
      </c>
      <c r="G32117" s="34">
        <v>422</v>
      </c>
      <c r="H32117" s="34">
        <v>592</v>
      </c>
      <c r="I32117" s="34">
        <v>415</v>
      </c>
      <c r="J32117" s="34">
        <v>442</v>
      </c>
      <c r="K32117" s="34">
        <v>357</v>
      </c>
      <c r="L32117" s="34">
        <v>471</v>
      </c>
      <c r="M32117" s="34">
        <v>358</v>
      </c>
    </row>
    <row r="32118" spans="1:13" x14ac:dyDescent="0.2">
      <c r="A32118" s="34" t="s">
        <v>133012</v>
      </c>
      <c r="B32118" s="34">
        <v>123</v>
      </c>
      <c r="C32118" s="34">
        <v>129</v>
      </c>
      <c r="D32118" s="34">
        <v>176</v>
      </c>
      <c r="E32118" s="34">
        <v>110</v>
      </c>
      <c r="F32118" s="34">
        <v>170</v>
      </c>
      <c r="G32118" s="34">
        <v>144</v>
      </c>
      <c r="H32118" s="34">
        <v>207</v>
      </c>
      <c r="I32118" s="34">
        <v>165</v>
      </c>
      <c r="J32118" s="34">
        <v>165</v>
      </c>
      <c r="K32118" s="34">
        <v>107</v>
      </c>
      <c r="L32118" s="34">
        <v>147</v>
      </c>
      <c r="M32118" s="34">
        <v>128</v>
      </c>
    </row>
    <row r="32119" spans="1:13" x14ac:dyDescent="0.2">
      <c r="A32119" s="34" t="s">
        <v>133013</v>
      </c>
      <c r="B32119" s="34">
        <v>330</v>
      </c>
      <c r="C32119" s="34">
        <v>304</v>
      </c>
      <c r="D32119" s="34">
        <v>340</v>
      </c>
      <c r="E32119" s="34">
        <v>326</v>
      </c>
      <c r="F32119" s="34">
        <v>349</v>
      </c>
      <c r="G32119" s="34">
        <v>326</v>
      </c>
      <c r="H32119" s="34">
        <v>373</v>
      </c>
      <c r="I32119" s="34">
        <v>289</v>
      </c>
      <c r="J32119" s="34">
        <v>344</v>
      </c>
      <c r="K32119" s="34">
        <v>241</v>
      </c>
      <c r="L32119" s="34">
        <v>300</v>
      </c>
      <c r="M32119" s="34">
        <v>316</v>
      </c>
    </row>
    <row r="32120" spans="1:13" x14ac:dyDescent="0.2">
      <c r="A32120" s="34" t="s">
        <v>133014</v>
      </c>
      <c r="B32120" s="34">
        <v>472</v>
      </c>
      <c r="C32120" s="34">
        <v>315</v>
      </c>
      <c r="D32120" s="34">
        <v>414</v>
      </c>
      <c r="E32120" s="34">
        <v>322</v>
      </c>
      <c r="F32120" s="34">
        <v>412</v>
      </c>
      <c r="G32120" s="34">
        <v>347</v>
      </c>
      <c r="H32120" s="34">
        <v>435</v>
      </c>
      <c r="I32120" s="34">
        <v>333</v>
      </c>
      <c r="J32120" s="34">
        <v>422</v>
      </c>
      <c r="K32120" s="34">
        <v>327</v>
      </c>
      <c r="L32120" s="34">
        <v>452</v>
      </c>
      <c r="M32120" s="34">
        <v>322</v>
      </c>
    </row>
    <row r="32121" spans="1:13" x14ac:dyDescent="0.2">
      <c r="A32121" s="34" t="s">
        <v>133015</v>
      </c>
      <c r="B32121" s="34">
        <v>369</v>
      </c>
      <c r="C32121" s="34">
        <v>504</v>
      </c>
      <c r="D32121" s="34">
        <v>415</v>
      </c>
      <c r="E32121" s="34">
        <v>602</v>
      </c>
      <c r="F32121" s="34">
        <v>437</v>
      </c>
      <c r="G32121" s="34">
        <v>423</v>
      </c>
      <c r="H32121" s="34">
        <v>491</v>
      </c>
      <c r="I32121" s="34">
        <v>481</v>
      </c>
      <c r="J32121" s="34">
        <v>465</v>
      </c>
      <c r="K32121" s="34">
        <v>397</v>
      </c>
      <c r="L32121" s="34">
        <v>432</v>
      </c>
      <c r="M32121" s="34">
        <v>386</v>
      </c>
    </row>
    <row r="32122" spans="1:13" x14ac:dyDescent="0.2">
      <c r="A32122" s="34" t="s">
        <v>133016</v>
      </c>
      <c r="B32122" s="34">
        <v>483</v>
      </c>
      <c r="C32122" s="34">
        <v>469</v>
      </c>
      <c r="D32122" s="34">
        <v>515</v>
      </c>
      <c r="E32122" s="34">
        <v>492</v>
      </c>
      <c r="F32122" s="34">
        <v>446</v>
      </c>
      <c r="G32122" s="34">
        <v>467</v>
      </c>
      <c r="H32122" s="34">
        <v>548</v>
      </c>
      <c r="I32122" s="34">
        <v>546</v>
      </c>
      <c r="J32122" s="34">
        <v>487</v>
      </c>
      <c r="K32122" s="34">
        <v>418</v>
      </c>
      <c r="L32122" s="34">
        <v>450</v>
      </c>
      <c r="M32122" s="34">
        <v>373</v>
      </c>
    </row>
    <row r="32123" spans="1:13" x14ac:dyDescent="0.2">
      <c r="A32123" s="34" t="s">
        <v>133017</v>
      </c>
      <c r="B32123" s="34">
        <v>855</v>
      </c>
      <c r="C32123" s="34">
        <v>839</v>
      </c>
      <c r="D32123" s="34">
        <v>884</v>
      </c>
      <c r="E32123" s="34">
        <v>1018</v>
      </c>
      <c r="F32123" s="34">
        <v>815</v>
      </c>
      <c r="G32123" s="34">
        <v>769</v>
      </c>
      <c r="H32123" s="34">
        <v>992</v>
      </c>
      <c r="I32123" s="34">
        <v>798</v>
      </c>
      <c r="J32123" s="34">
        <v>890</v>
      </c>
      <c r="K32123" s="34">
        <v>712</v>
      </c>
      <c r="L32123" s="34">
        <v>866</v>
      </c>
      <c r="M32123" s="34">
        <v>660</v>
      </c>
    </row>
    <row r="32124" spans="1:13" x14ac:dyDescent="0.2">
      <c r="A32124" s="34" t="s">
        <v>133018</v>
      </c>
      <c r="B32124" s="34">
        <v>1213</v>
      </c>
      <c r="C32124" s="34">
        <v>1331</v>
      </c>
      <c r="D32124" s="34">
        <v>1600</v>
      </c>
      <c r="E32124" s="34">
        <v>1418</v>
      </c>
      <c r="F32124" s="34">
        <v>1362</v>
      </c>
      <c r="G32124" s="34">
        <v>1389</v>
      </c>
      <c r="H32124" s="34">
        <v>1543</v>
      </c>
      <c r="I32124" s="34">
        <v>1370</v>
      </c>
      <c r="J32124" s="34">
        <v>1533</v>
      </c>
      <c r="K32124" s="34">
        <v>1162</v>
      </c>
      <c r="L32124" s="34">
        <v>1514</v>
      </c>
      <c r="M32124" s="34">
        <v>1073</v>
      </c>
    </row>
    <row r="32125" spans="1:13" x14ac:dyDescent="0.2">
      <c r="A32125" s="34" t="s">
        <v>133019</v>
      </c>
      <c r="B32125" s="34">
        <v>876</v>
      </c>
      <c r="C32125" s="34">
        <v>888</v>
      </c>
      <c r="D32125" s="34">
        <v>805</v>
      </c>
      <c r="E32125" s="34">
        <v>814</v>
      </c>
      <c r="F32125" s="34">
        <v>785</v>
      </c>
      <c r="G32125" s="34">
        <v>781</v>
      </c>
      <c r="H32125" s="34">
        <v>905</v>
      </c>
      <c r="I32125" s="34">
        <v>749</v>
      </c>
      <c r="J32125" s="34">
        <v>845</v>
      </c>
      <c r="K32125" s="34">
        <v>711</v>
      </c>
      <c r="L32125" s="34">
        <v>704</v>
      </c>
      <c r="M32125" s="34">
        <v>581</v>
      </c>
    </row>
    <row r="32126" spans="1:13" x14ac:dyDescent="0.2">
      <c r="A32126" s="34" t="s">
        <v>133020</v>
      </c>
      <c r="B32126" s="34">
        <v>608</v>
      </c>
      <c r="C32126" s="34">
        <v>566</v>
      </c>
      <c r="D32126" s="34">
        <v>579</v>
      </c>
      <c r="E32126" s="34">
        <v>502</v>
      </c>
      <c r="F32126" s="34">
        <v>554</v>
      </c>
      <c r="G32126" s="34">
        <v>471</v>
      </c>
      <c r="H32126" s="34">
        <v>521</v>
      </c>
      <c r="I32126" s="34">
        <v>502</v>
      </c>
      <c r="J32126" s="34">
        <v>598</v>
      </c>
      <c r="K32126" s="34">
        <v>458</v>
      </c>
      <c r="L32126" s="34">
        <v>465</v>
      </c>
      <c r="M32126" s="34">
        <v>404</v>
      </c>
    </row>
    <row r="32127" spans="1:13" x14ac:dyDescent="0.2">
      <c r="A32127" s="34" t="s">
        <v>133021</v>
      </c>
      <c r="B32127" s="34">
        <v>795</v>
      </c>
      <c r="C32127" s="34">
        <v>805</v>
      </c>
      <c r="D32127" s="34">
        <v>822</v>
      </c>
      <c r="E32127" s="34">
        <v>866</v>
      </c>
      <c r="F32127" s="34">
        <v>747</v>
      </c>
      <c r="G32127" s="34">
        <v>735</v>
      </c>
      <c r="H32127" s="34">
        <v>859</v>
      </c>
      <c r="I32127" s="34">
        <v>820</v>
      </c>
      <c r="J32127" s="34">
        <v>868</v>
      </c>
      <c r="K32127" s="34">
        <v>721</v>
      </c>
      <c r="L32127" s="34">
        <v>748</v>
      </c>
      <c r="M32127" s="34">
        <v>624</v>
      </c>
    </row>
    <row r="32128" spans="1:13" x14ac:dyDescent="0.2">
      <c r="A32128" s="34" t="s">
        <v>133022</v>
      </c>
      <c r="B32128" s="34">
        <v>402</v>
      </c>
      <c r="C32128" s="34">
        <v>418</v>
      </c>
      <c r="D32128" s="34">
        <v>405</v>
      </c>
      <c r="E32128" s="34">
        <v>443</v>
      </c>
      <c r="F32128" s="34">
        <v>376</v>
      </c>
      <c r="G32128" s="34">
        <v>454</v>
      </c>
      <c r="H32128" s="34">
        <v>442</v>
      </c>
      <c r="I32128" s="34">
        <v>452</v>
      </c>
      <c r="J32128" s="34">
        <v>461</v>
      </c>
      <c r="K32128" s="34">
        <v>348</v>
      </c>
      <c r="L32128" s="34">
        <v>401</v>
      </c>
      <c r="M32128" s="34">
        <v>319</v>
      </c>
    </row>
    <row r="32129" spans="1:13" x14ac:dyDescent="0.2">
      <c r="A32129" s="34" t="s">
        <v>133023</v>
      </c>
      <c r="B32129" s="34">
        <v>138</v>
      </c>
      <c r="C32129" s="34">
        <v>527</v>
      </c>
      <c r="D32129" s="34">
        <v>167</v>
      </c>
      <c r="E32129" s="34">
        <v>503</v>
      </c>
      <c r="F32129" s="34">
        <v>121</v>
      </c>
      <c r="G32129" s="34">
        <v>445</v>
      </c>
      <c r="H32129" s="34">
        <v>176</v>
      </c>
      <c r="I32129" s="34">
        <v>528</v>
      </c>
      <c r="J32129" s="34">
        <v>143</v>
      </c>
      <c r="K32129" s="34">
        <v>431</v>
      </c>
      <c r="L32129" s="34">
        <v>145</v>
      </c>
      <c r="M32129" s="34">
        <v>441</v>
      </c>
    </row>
    <row r="32130" spans="1:13" x14ac:dyDescent="0.2">
      <c r="A32130" s="34" t="s">
        <v>133024</v>
      </c>
      <c r="B32130" s="34">
        <v>263</v>
      </c>
      <c r="C32130" s="34">
        <v>216</v>
      </c>
      <c r="D32130" s="34">
        <v>295</v>
      </c>
      <c r="E32130" s="34">
        <v>286</v>
      </c>
      <c r="F32130" s="34">
        <v>288</v>
      </c>
      <c r="G32130" s="34">
        <v>240</v>
      </c>
      <c r="H32130" s="34">
        <v>296</v>
      </c>
      <c r="I32130" s="34">
        <v>274</v>
      </c>
      <c r="J32130" s="34">
        <v>309</v>
      </c>
      <c r="K32130" s="34">
        <v>222</v>
      </c>
      <c r="L32130" s="34">
        <v>295</v>
      </c>
      <c r="M32130" s="34">
        <v>215</v>
      </c>
    </row>
    <row r="32131" spans="1:13" x14ac:dyDescent="0.2">
      <c r="A32131" s="34" t="s">
        <v>133025</v>
      </c>
      <c r="B32131" s="34">
        <v>199</v>
      </c>
      <c r="C32131" s="34">
        <v>308</v>
      </c>
      <c r="D32131" s="34">
        <v>282</v>
      </c>
      <c r="E32131" s="34">
        <v>354</v>
      </c>
      <c r="F32131" s="34">
        <v>222</v>
      </c>
      <c r="G32131" s="34">
        <v>275</v>
      </c>
      <c r="H32131" s="34">
        <v>254</v>
      </c>
      <c r="I32131" s="34">
        <v>290</v>
      </c>
      <c r="J32131" s="34">
        <v>238</v>
      </c>
      <c r="K32131" s="34">
        <v>221</v>
      </c>
      <c r="L32131" s="34">
        <v>223</v>
      </c>
      <c r="M32131" s="34">
        <v>245</v>
      </c>
    </row>
    <row r="32132" spans="1:13" x14ac:dyDescent="0.2">
      <c r="A32132" s="34" t="s">
        <v>133026</v>
      </c>
      <c r="B32132" s="34">
        <v>486</v>
      </c>
      <c r="C32132" s="34">
        <v>483</v>
      </c>
      <c r="D32132" s="34">
        <v>483</v>
      </c>
      <c r="E32132" s="34">
        <v>493</v>
      </c>
      <c r="F32132" s="34">
        <v>492</v>
      </c>
      <c r="G32132" s="34">
        <v>457</v>
      </c>
      <c r="H32132" s="34">
        <v>596</v>
      </c>
      <c r="I32132" s="34">
        <v>492</v>
      </c>
      <c r="J32132" s="34">
        <v>495</v>
      </c>
      <c r="K32132" s="34">
        <v>431</v>
      </c>
      <c r="L32132" s="34">
        <v>465</v>
      </c>
      <c r="M32132" s="34">
        <v>460</v>
      </c>
    </row>
    <row r="32133" spans="1:13" x14ac:dyDescent="0.2">
      <c r="A32133" s="34" t="s">
        <v>133027</v>
      </c>
      <c r="B32133" s="34">
        <v>243</v>
      </c>
      <c r="C32133" s="34">
        <v>311</v>
      </c>
      <c r="D32133" s="34">
        <v>323</v>
      </c>
      <c r="E32133" s="34">
        <v>329</v>
      </c>
      <c r="F32133" s="34">
        <v>316</v>
      </c>
      <c r="G32133" s="34">
        <v>287</v>
      </c>
      <c r="H32133" s="34">
        <v>285</v>
      </c>
      <c r="I32133" s="34">
        <v>287</v>
      </c>
      <c r="J32133" s="34">
        <v>297</v>
      </c>
      <c r="K32133" s="34">
        <v>247</v>
      </c>
      <c r="L32133" s="34">
        <v>297</v>
      </c>
      <c r="M32133" s="34">
        <v>246</v>
      </c>
    </row>
    <row r="32134" spans="1:13" x14ac:dyDescent="0.2">
      <c r="A32134" s="34" t="s">
        <v>133028</v>
      </c>
      <c r="B32134" s="34">
        <v>327</v>
      </c>
      <c r="C32134" s="34">
        <v>309</v>
      </c>
      <c r="D32134" s="34">
        <v>378</v>
      </c>
      <c r="E32134" s="34">
        <v>364</v>
      </c>
      <c r="F32134" s="34">
        <v>300</v>
      </c>
      <c r="G32134" s="34">
        <v>358</v>
      </c>
      <c r="H32134" s="34">
        <v>334</v>
      </c>
      <c r="I32134" s="34">
        <v>382</v>
      </c>
      <c r="J32134" s="34">
        <v>357</v>
      </c>
      <c r="K32134" s="34">
        <v>287</v>
      </c>
      <c r="L32134" s="34">
        <v>335</v>
      </c>
      <c r="M32134" s="34">
        <v>268</v>
      </c>
    </row>
    <row r="32135" spans="1:13" x14ac:dyDescent="0.2">
      <c r="A32135" s="34" t="s">
        <v>133029</v>
      </c>
      <c r="B32135" s="34">
        <v>1080</v>
      </c>
      <c r="C32135" s="34">
        <v>1043</v>
      </c>
      <c r="D32135" s="34">
        <v>1320</v>
      </c>
      <c r="E32135" s="34">
        <v>1208</v>
      </c>
      <c r="F32135" s="34">
        <v>1080</v>
      </c>
      <c r="G32135" s="34">
        <v>1007</v>
      </c>
      <c r="H32135" s="34">
        <v>1261</v>
      </c>
      <c r="I32135" s="34">
        <v>1097</v>
      </c>
      <c r="J32135" s="34">
        <v>1252</v>
      </c>
      <c r="K32135" s="34">
        <v>908</v>
      </c>
      <c r="L32135" s="34">
        <v>1172</v>
      </c>
      <c r="M32135" s="34">
        <v>774</v>
      </c>
    </row>
    <row r="32136" spans="1:13" x14ac:dyDescent="0.2">
      <c r="A32136" s="34" t="s">
        <v>133030</v>
      </c>
      <c r="B32136" s="34">
        <v>226</v>
      </c>
      <c r="C32136" s="34">
        <v>218</v>
      </c>
      <c r="D32136" s="34">
        <v>307</v>
      </c>
      <c r="E32136" s="34">
        <v>267</v>
      </c>
      <c r="F32136" s="34">
        <v>285</v>
      </c>
      <c r="G32136" s="34">
        <v>211</v>
      </c>
      <c r="H32136" s="34">
        <v>303</v>
      </c>
      <c r="I32136" s="34">
        <v>244</v>
      </c>
      <c r="J32136" s="34">
        <v>266</v>
      </c>
      <c r="K32136" s="34">
        <v>240</v>
      </c>
      <c r="L32136" s="34">
        <v>261</v>
      </c>
      <c r="M32136" s="34">
        <v>242</v>
      </c>
    </row>
    <row r="32137" spans="1:13" x14ac:dyDescent="0.2">
      <c r="A32137" s="34" t="s">
        <v>133031</v>
      </c>
      <c r="B32137" s="34">
        <v>669</v>
      </c>
      <c r="C32137" s="34">
        <v>649</v>
      </c>
      <c r="D32137" s="34">
        <v>695</v>
      </c>
      <c r="E32137" s="34">
        <v>687</v>
      </c>
      <c r="F32137" s="34">
        <v>667</v>
      </c>
      <c r="G32137" s="34">
        <v>605</v>
      </c>
      <c r="H32137" s="34">
        <v>836</v>
      </c>
      <c r="I32137" s="34">
        <v>689</v>
      </c>
      <c r="J32137" s="34">
        <v>733</v>
      </c>
      <c r="K32137" s="34">
        <v>549</v>
      </c>
      <c r="L32137" s="34">
        <v>645</v>
      </c>
      <c r="M32137" s="34">
        <v>486</v>
      </c>
    </row>
    <row r="32138" spans="1:13" x14ac:dyDescent="0.2">
      <c r="A32138" s="34" t="s">
        <v>133032</v>
      </c>
      <c r="B32138" s="34">
        <v>120</v>
      </c>
      <c r="C32138" s="34">
        <v>178</v>
      </c>
      <c r="D32138" s="34">
        <v>102</v>
      </c>
      <c r="E32138" s="34">
        <v>198</v>
      </c>
      <c r="F32138" s="34">
        <v>174</v>
      </c>
      <c r="G32138" s="34">
        <v>127</v>
      </c>
      <c r="H32138" s="34">
        <v>126</v>
      </c>
      <c r="I32138" s="34">
        <v>168</v>
      </c>
      <c r="J32138" s="34">
        <v>139</v>
      </c>
      <c r="K32138" s="34">
        <v>117</v>
      </c>
      <c r="L32138" s="34">
        <v>141</v>
      </c>
      <c r="M32138" s="34">
        <v>115</v>
      </c>
    </row>
    <row r="32139" spans="1:13" x14ac:dyDescent="0.2">
      <c r="A32139" s="34" t="s">
        <v>133033</v>
      </c>
      <c r="B32139" s="34">
        <v>865</v>
      </c>
      <c r="C32139" s="34">
        <v>895</v>
      </c>
      <c r="D32139" s="34">
        <v>911</v>
      </c>
      <c r="E32139" s="34">
        <v>890</v>
      </c>
      <c r="F32139" s="34">
        <v>806</v>
      </c>
      <c r="G32139" s="34">
        <v>776</v>
      </c>
      <c r="H32139" s="34">
        <v>1009</v>
      </c>
      <c r="I32139" s="34">
        <v>862</v>
      </c>
      <c r="J32139" s="34">
        <v>883</v>
      </c>
      <c r="K32139" s="34">
        <v>705</v>
      </c>
      <c r="L32139" s="34">
        <v>872</v>
      </c>
      <c r="M32139" s="34">
        <v>630</v>
      </c>
    </row>
    <row r="32140" spans="1:13" x14ac:dyDescent="0.2">
      <c r="A32140" s="34" t="s">
        <v>133034</v>
      </c>
      <c r="B32140" s="34">
        <v>521</v>
      </c>
      <c r="C32140" s="34">
        <v>574</v>
      </c>
      <c r="D32140" s="34">
        <v>548</v>
      </c>
      <c r="E32140" s="34">
        <v>553</v>
      </c>
      <c r="F32140" s="34">
        <v>503</v>
      </c>
      <c r="G32140" s="34">
        <v>537</v>
      </c>
      <c r="H32140" s="34">
        <v>618</v>
      </c>
      <c r="I32140" s="34">
        <v>623</v>
      </c>
      <c r="J32140" s="34">
        <v>613</v>
      </c>
      <c r="K32140" s="34">
        <v>494</v>
      </c>
      <c r="L32140" s="34">
        <v>521</v>
      </c>
      <c r="M32140" s="34">
        <v>470</v>
      </c>
    </row>
    <row r="32141" spans="1:13" x14ac:dyDescent="0.2">
      <c r="A32141" s="34" t="s">
        <v>133035</v>
      </c>
      <c r="B32141" s="34">
        <v>709</v>
      </c>
      <c r="C32141" s="34">
        <v>811</v>
      </c>
      <c r="D32141" s="34">
        <v>816</v>
      </c>
      <c r="E32141" s="34">
        <v>813</v>
      </c>
      <c r="F32141" s="34">
        <v>765</v>
      </c>
      <c r="G32141" s="34">
        <v>716</v>
      </c>
      <c r="H32141" s="34">
        <v>933</v>
      </c>
      <c r="I32141" s="34">
        <v>796</v>
      </c>
      <c r="J32141" s="34">
        <v>864</v>
      </c>
      <c r="K32141" s="34">
        <v>593</v>
      </c>
      <c r="L32141" s="34">
        <v>690</v>
      </c>
      <c r="M32141" s="34">
        <v>615</v>
      </c>
    </row>
    <row r="32142" spans="1:13" x14ac:dyDescent="0.2">
      <c r="A32142" s="34" t="s">
        <v>133036</v>
      </c>
      <c r="B32142" s="34">
        <v>644</v>
      </c>
      <c r="C32142" s="34">
        <v>635</v>
      </c>
      <c r="D32142" s="34">
        <v>682</v>
      </c>
      <c r="E32142" s="34">
        <v>653</v>
      </c>
      <c r="F32142" s="34">
        <v>575</v>
      </c>
      <c r="G32142" s="34">
        <v>627</v>
      </c>
      <c r="H32142" s="34">
        <v>597</v>
      </c>
      <c r="I32142" s="34">
        <v>582</v>
      </c>
      <c r="J32142" s="34">
        <v>605</v>
      </c>
      <c r="K32142" s="34">
        <v>525</v>
      </c>
      <c r="L32142" s="34">
        <v>586</v>
      </c>
      <c r="M32142" s="34">
        <v>463</v>
      </c>
    </row>
    <row r="32143" spans="1:13" x14ac:dyDescent="0.2">
      <c r="A32143" s="34" t="s">
        <v>133037</v>
      </c>
      <c r="B32143" s="34">
        <v>1016</v>
      </c>
      <c r="C32143" s="34">
        <v>1179</v>
      </c>
      <c r="D32143" s="34">
        <v>1132</v>
      </c>
      <c r="E32143" s="34">
        <v>1148</v>
      </c>
      <c r="F32143" s="34">
        <v>1020</v>
      </c>
      <c r="G32143" s="34">
        <v>1022</v>
      </c>
      <c r="H32143" s="34">
        <v>1088</v>
      </c>
      <c r="I32143" s="34">
        <v>1230</v>
      </c>
      <c r="J32143" s="34">
        <v>1176</v>
      </c>
      <c r="K32143" s="34">
        <v>863</v>
      </c>
      <c r="L32143" s="34">
        <v>1050</v>
      </c>
      <c r="M32143" s="34">
        <v>908</v>
      </c>
    </row>
    <row r="32144" spans="1:13" x14ac:dyDescent="0.2">
      <c r="A32144" s="34" t="s">
        <v>133038</v>
      </c>
      <c r="B32144" s="34">
        <v>516</v>
      </c>
      <c r="C32144" s="34">
        <v>611</v>
      </c>
      <c r="D32144" s="34">
        <v>537</v>
      </c>
      <c r="E32144" s="34">
        <v>633</v>
      </c>
      <c r="F32144" s="34">
        <v>500</v>
      </c>
      <c r="G32144" s="34">
        <v>583</v>
      </c>
      <c r="H32144" s="34">
        <v>623</v>
      </c>
      <c r="I32144" s="34">
        <v>532</v>
      </c>
      <c r="J32144" s="34">
        <v>572</v>
      </c>
      <c r="K32144" s="34">
        <v>524</v>
      </c>
      <c r="L32144" s="34">
        <v>595</v>
      </c>
      <c r="M32144" s="34">
        <v>491</v>
      </c>
    </row>
    <row r="32145" spans="1:13" x14ac:dyDescent="0.2">
      <c r="A32145" s="34" t="s">
        <v>133039</v>
      </c>
      <c r="B32145" s="34">
        <v>1009</v>
      </c>
      <c r="C32145" s="34">
        <v>1103</v>
      </c>
      <c r="D32145" s="34">
        <v>997</v>
      </c>
      <c r="E32145" s="34">
        <v>1151</v>
      </c>
      <c r="F32145" s="34">
        <v>910</v>
      </c>
      <c r="G32145" s="34">
        <v>1048</v>
      </c>
      <c r="H32145" s="34">
        <v>1116</v>
      </c>
      <c r="I32145" s="34">
        <v>1092</v>
      </c>
      <c r="J32145" s="34">
        <v>1028</v>
      </c>
      <c r="K32145" s="34">
        <v>888</v>
      </c>
      <c r="L32145" s="34">
        <v>943</v>
      </c>
      <c r="M32145" s="34">
        <v>857</v>
      </c>
    </row>
    <row r="32146" spans="1:13" x14ac:dyDescent="0.2">
      <c r="A32146" s="34" t="s">
        <v>133040</v>
      </c>
      <c r="B32146" s="34">
        <v>816</v>
      </c>
      <c r="C32146" s="34">
        <v>760</v>
      </c>
      <c r="D32146" s="34">
        <v>731</v>
      </c>
      <c r="E32146" s="34">
        <v>803</v>
      </c>
      <c r="F32146" s="34">
        <v>720</v>
      </c>
      <c r="G32146" s="34">
        <v>782</v>
      </c>
      <c r="H32146" s="34">
        <v>806</v>
      </c>
      <c r="I32146" s="34">
        <v>657</v>
      </c>
      <c r="J32146" s="34">
        <v>774</v>
      </c>
      <c r="K32146" s="34">
        <v>639</v>
      </c>
      <c r="L32146" s="34">
        <v>695</v>
      </c>
      <c r="M32146" s="34">
        <v>586</v>
      </c>
    </row>
    <row r="32147" spans="1:13" x14ac:dyDescent="0.2">
      <c r="A32147" s="34" t="s">
        <v>133041</v>
      </c>
      <c r="B32147" s="34">
        <v>577</v>
      </c>
      <c r="C32147" s="34">
        <v>627</v>
      </c>
      <c r="D32147" s="34">
        <v>545</v>
      </c>
      <c r="E32147" s="34">
        <v>658</v>
      </c>
      <c r="F32147" s="34">
        <v>529</v>
      </c>
      <c r="G32147" s="34">
        <v>552</v>
      </c>
      <c r="H32147" s="34">
        <v>646</v>
      </c>
      <c r="I32147" s="34">
        <v>600</v>
      </c>
      <c r="J32147" s="34">
        <v>541</v>
      </c>
      <c r="K32147" s="34">
        <v>485</v>
      </c>
      <c r="L32147" s="34">
        <v>537</v>
      </c>
      <c r="M32147" s="34">
        <v>513</v>
      </c>
    </row>
    <row r="32148" spans="1:13" x14ac:dyDescent="0.2">
      <c r="A32148" s="34" t="s">
        <v>133042</v>
      </c>
      <c r="B32148" s="34">
        <v>227</v>
      </c>
      <c r="C32148" s="34">
        <v>538</v>
      </c>
      <c r="D32148" s="34">
        <v>271</v>
      </c>
      <c r="E32148" s="34">
        <v>691</v>
      </c>
      <c r="F32148" s="34">
        <v>228</v>
      </c>
      <c r="G32148" s="34">
        <v>540</v>
      </c>
      <c r="H32148" s="34">
        <v>288</v>
      </c>
      <c r="I32148" s="34">
        <v>604</v>
      </c>
      <c r="J32148" s="34">
        <v>272</v>
      </c>
      <c r="K32148" s="34">
        <v>553</v>
      </c>
      <c r="L32148" s="34">
        <v>319</v>
      </c>
      <c r="M32148" s="34">
        <v>502</v>
      </c>
    </row>
    <row r="32149" spans="1:13" x14ac:dyDescent="0.2">
      <c r="A32149" s="34" t="s">
        <v>133043</v>
      </c>
      <c r="B32149" s="34">
        <v>597</v>
      </c>
      <c r="C32149" s="34">
        <v>580</v>
      </c>
      <c r="D32149" s="34">
        <v>543</v>
      </c>
      <c r="E32149" s="34">
        <v>550</v>
      </c>
      <c r="F32149" s="34">
        <v>557</v>
      </c>
      <c r="G32149" s="34">
        <v>526</v>
      </c>
      <c r="H32149" s="34">
        <v>631</v>
      </c>
      <c r="I32149" s="34">
        <v>650</v>
      </c>
      <c r="J32149" s="34">
        <v>567</v>
      </c>
      <c r="K32149" s="34">
        <v>507</v>
      </c>
      <c r="L32149" s="34">
        <v>608</v>
      </c>
      <c r="M32149" s="34">
        <v>467</v>
      </c>
    </row>
    <row r="32150" spans="1:13" x14ac:dyDescent="0.2">
      <c r="A32150" s="34" t="s">
        <v>133044</v>
      </c>
      <c r="B32150" s="34">
        <v>613</v>
      </c>
      <c r="C32150" s="34">
        <v>626</v>
      </c>
      <c r="D32150" s="34">
        <v>519</v>
      </c>
      <c r="E32150" s="34">
        <v>704</v>
      </c>
      <c r="F32150" s="34">
        <v>578</v>
      </c>
      <c r="G32150" s="34">
        <v>630</v>
      </c>
      <c r="H32150" s="34">
        <v>620</v>
      </c>
      <c r="I32150" s="34">
        <v>617</v>
      </c>
      <c r="J32150" s="34">
        <v>626</v>
      </c>
      <c r="K32150" s="34">
        <v>521</v>
      </c>
      <c r="L32150" s="34">
        <v>669</v>
      </c>
      <c r="M32150" s="34">
        <v>482</v>
      </c>
    </row>
    <row r="32151" spans="1:13" x14ac:dyDescent="0.2">
      <c r="A32151" s="34" t="s">
        <v>133045</v>
      </c>
      <c r="B32151" s="34">
        <v>527</v>
      </c>
      <c r="C32151" s="34">
        <v>579</v>
      </c>
      <c r="D32151" s="34">
        <v>568</v>
      </c>
      <c r="E32151" s="34">
        <v>569</v>
      </c>
      <c r="F32151" s="34">
        <v>497</v>
      </c>
      <c r="G32151" s="34">
        <v>545</v>
      </c>
      <c r="H32151" s="34">
        <v>613</v>
      </c>
      <c r="I32151" s="34">
        <v>651</v>
      </c>
      <c r="J32151" s="34">
        <v>666</v>
      </c>
      <c r="K32151" s="34">
        <v>456</v>
      </c>
      <c r="L32151" s="34">
        <v>592</v>
      </c>
      <c r="M32151" s="34">
        <v>465</v>
      </c>
    </row>
    <row r="32152" spans="1:13" x14ac:dyDescent="0.2">
      <c r="A32152" s="34" t="s">
        <v>133046</v>
      </c>
      <c r="B32152" s="34">
        <v>438</v>
      </c>
      <c r="C32152" s="34">
        <v>611</v>
      </c>
      <c r="D32152" s="34">
        <v>512</v>
      </c>
      <c r="E32152" s="34">
        <v>632</v>
      </c>
      <c r="F32152" s="34">
        <v>459</v>
      </c>
      <c r="G32152" s="34">
        <v>535</v>
      </c>
      <c r="H32152" s="34">
        <v>546</v>
      </c>
      <c r="I32152" s="34">
        <v>574</v>
      </c>
      <c r="J32152" s="34">
        <v>488</v>
      </c>
      <c r="K32152" s="34">
        <v>446</v>
      </c>
      <c r="L32152" s="34">
        <v>480</v>
      </c>
      <c r="M32152" s="34">
        <v>414</v>
      </c>
    </row>
    <row r="32153" spans="1:13" x14ac:dyDescent="0.2">
      <c r="A32153" s="34" t="s">
        <v>133047</v>
      </c>
      <c r="B32153" s="34">
        <v>340</v>
      </c>
      <c r="C32153" s="34">
        <v>420</v>
      </c>
      <c r="D32153" s="34">
        <v>377</v>
      </c>
      <c r="E32153" s="34">
        <v>389</v>
      </c>
      <c r="F32153" s="34">
        <v>315</v>
      </c>
      <c r="G32153" s="34">
        <v>358</v>
      </c>
      <c r="H32153" s="34">
        <v>354</v>
      </c>
      <c r="I32153" s="34">
        <v>429</v>
      </c>
      <c r="J32153" s="34">
        <v>265</v>
      </c>
      <c r="K32153" s="34">
        <v>329</v>
      </c>
      <c r="L32153" s="34">
        <v>320</v>
      </c>
      <c r="M32153" s="34">
        <v>297</v>
      </c>
    </row>
    <row r="32154" spans="1:13" x14ac:dyDescent="0.2">
      <c r="A32154" s="34" t="s">
        <v>133048</v>
      </c>
      <c r="B32154" s="34">
        <v>183</v>
      </c>
      <c r="C32154" s="34">
        <v>231</v>
      </c>
      <c r="D32154" s="34">
        <v>309</v>
      </c>
      <c r="E32154" s="34">
        <v>235</v>
      </c>
      <c r="F32154" s="34">
        <v>208</v>
      </c>
      <c r="G32154" s="34">
        <v>235</v>
      </c>
      <c r="H32154" s="34">
        <v>227</v>
      </c>
      <c r="I32154" s="34">
        <v>206</v>
      </c>
      <c r="J32154" s="34">
        <v>302</v>
      </c>
      <c r="K32154" s="34">
        <v>201</v>
      </c>
      <c r="L32154" s="34">
        <v>218</v>
      </c>
      <c r="M32154" s="34">
        <v>193</v>
      </c>
    </row>
    <row r="32155" spans="1:13" x14ac:dyDescent="0.2">
      <c r="A32155" s="34" t="s">
        <v>133049</v>
      </c>
      <c r="B32155" s="34">
        <v>388</v>
      </c>
      <c r="C32155" s="34">
        <v>529</v>
      </c>
      <c r="D32155" s="34">
        <v>384</v>
      </c>
      <c r="E32155" s="34">
        <v>565</v>
      </c>
      <c r="F32155" s="34">
        <v>308</v>
      </c>
      <c r="G32155" s="34">
        <v>515</v>
      </c>
      <c r="H32155" s="34">
        <v>455</v>
      </c>
      <c r="I32155" s="34">
        <v>545</v>
      </c>
      <c r="J32155" s="34">
        <v>366</v>
      </c>
      <c r="K32155" s="34">
        <v>475</v>
      </c>
      <c r="L32155" s="34">
        <v>379</v>
      </c>
      <c r="M32155" s="34">
        <v>420</v>
      </c>
    </row>
    <row r="32156" spans="1:13" x14ac:dyDescent="0.2">
      <c r="A32156" s="34" t="s">
        <v>133050</v>
      </c>
      <c r="B32156" s="34">
        <v>269</v>
      </c>
      <c r="C32156" s="34">
        <v>324</v>
      </c>
      <c r="D32156" s="34">
        <v>387</v>
      </c>
      <c r="E32156" s="34">
        <v>338</v>
      </c>
      <c r="F32156" s="34">
        <v>362</v>
      </c>
      <c r="G32156" s="34">
        <v>266</v>
      </c>
      <c r="H32156" s="34">
        <v>290</v>
      </c>
      <c r="I32156" s="34">
        <v>258</v>
      </c>
      <c r="J32156" s="34">
        <v>343</v>
      </c>
      <c r="K32156" s="34">
        <v>247</v>
      </c>
      <c r="L32156" s="34">
        <v>282</v>
      </c>
      <c r="M32156" s="34">
        <v>233</v>
      </c>
    </row>
    <row r="32157" spans="1:13" x14ac:dyDescent="0.2">
      <c r="A32157" s="34" t="s">
        <v>133051</v>
      </c>
      <c r="B32157" s="34">
        <v>678</v>
      </c>
      <c r="C32157" s="34">
        <v>776</v>
      </c>
      <c r="D32157" s="34">
        <v>831</v>
      </c>
      <c r="E32157" s="34">
        <v>738</v>
      </c>
      <c r="F32157" s="34">
        <v>708</v>
      </c>
      <c r="G32157" s="34">
        <v>711</v>
      </c>
      <c r="H32157" s="34">
        <v>773</v>
      </c>
      <c r="I32157" s="34">
        <v>783</v>
      </c>
      <c r="J32157" s="34">
        <v>834</v>
      </c>
      <c r="K32157" s="34">
        <v>650</v>
      </c>
      <c r="L32157" s="34">
        <v>795</v>
      </c>
      <c r="M32157" s="34">
        <v>627</v>
      </c>
    </row>
    <row r="32158" spans="1:13" x14ac:dyDescent="0.2">
      <c r="A32158" s="34" t="s">
        <v>133052</v>
      </c>
      <c r="B32158" s="34">
        <v>573</v>
      </c>
      <c r="C32158" s="34">
        <v>568</v>
      </c>
      <c r="D32158" s="34">
        <v>727</v>
      </c>
      <c r="E32158" s="34">
        <v>715</v>
      </c>
      <c r="F32158" s="34">
        <v>635</v>
      </c>
      <c r="G32158" s="34">
        <v>587</v>
      </c>
      <c r="H32158" s="34">
        <v>721</v>
      </c>
      <c r="I32158" s="34">
        <v>634</v>
      </c>
      <c r="J32158" s="34">
        <v>698</v>
      </c>
      <c r="K32158" s="34">
        <v>508</v>
      </c>
      <c r="L32158" s="34">
        <v>639</v>
      </c>
      <c r="M32158" s="34">
        <v>543</v>
      </c>
    </row>
    <row r="32159" spans="1:13" x14ac:dyDescent="0.2">
      <c r="A32159" s="34" t="s">
        <v>133053</v>
      </c>
      <c r="B32159" s="34">
        <v>428</v>
      </c>
      <c r="C32159" s="34">
        <v>527</v>
      </c>
      <c r="D32159" s="34">
        <v>440</v>
      </c>
      <c r="E32159" s="34">
        <v>564</v>
      </c>
      <c r="F32159" s="34">
        <v>401</v>
      </c>
      <c r="G32159" s="34">
        <v>423</v>
      </c>
      <c r="H32159" s="34">
        <v>487</v>
      </c>
      <c r="I32159" s="34">
        <v>410</v>
      </c>
      <c r="J32159" s="34">
        <v>483</v>
      </c>
      <c r="K32159" s="34">
        <v>399</v>
      </c>
      <c r="L32159" s="34">
        <v>363</v>
      </c>
      <c r="M32159" s="34">
        <v>388</v>
      </c>
    </row>
    <row r="32160" spans="1:13" x14ac:dyDescent="0.2">
      <c r="A32160" s="34" t="s">
        <v>133054</v>
      </c>
      <c r="B32160" s="34">
        <v>565</v>
      </c>
      <c r="C32160" s="34">
        <v>572</v>
      </c>
      <c r="D32160" s="34">
        <v>710</v>
      </c>
      <c r="E32160" s="34">
        <v>621</v>
      </c>
      <c r="F32160" s="34">
        <v>633</v>
      </c>
      <c r="G32160" s="34">
        <v>538</v>
      </c>
      <c r="H32160" s="34">
        <v>694</v>
      </c>
      <c r="I32160" s="34">
        <v>571</v>
      </c>
      <c r="J32160" s="34">
        <v>745</v>
      </c>
      <c r="K32160" s="34">
        <v>469</v>
      </c>
      <c r="L32160" s="34">
        <v>656</v>
      </c>
      <c r="M32160" s="34">
        <v>404</v>
      </c>
    </row>
    <row r="32161" spans="1:13" x14ac:dyDescent="0.2">
      <c r="A32161" s="34" t="s">
        <v>133055</v>
      </c>
      <c r="B32161" s="34">
        <v>526</v>
      </c>
      <c r="C32161" s="34">
        <v>670</v>
      </c>
      <c r="D32161" s="34">
        <v>661</v>
      </c>
      <c r="E32161" s="34">
        <v>748</v>
      </c>
      <c r="F32161" s="34">
        <v>612</v>
      </c>
      <c r="G32161" s="34">
        <v>660</v>
      </c>
      <c r="H32161" s="34">
        <v>733</v>
      </c>
      <c r="I32161" s="34">
        <v>610</v>
      </c>
      <c r="J32161" s="34">
        <v>683</v>
      </c>
      <c r="K32161" s="34">
        <v>552</v>
      </c>
      <c r="L32161" s="34">
        <v>662</v>
      </c>
      <c r="M32161" s="34">
        <v>501</v>
      </c>
    </row>
    <row r="32162" spans="1:13" x14ac:dyDescent="0.2">
      <c r="A32162" s="34" t="s">
        <v>133056</v>
      </c>
      <c r="B32162" s="34">
        <v>489</v>
      </c>
      <c r="C32162" s="34">
        <v>524</v>
      </c>
      <c r="D32162" s="34">
        <v>560</v>
      </c>
      <c r="E32162" s="34">
        <v>510</v>
      </c>
      <c r="F32162" s="34">
        <v>498</v>
      </c>
      <c r="G32162" s="34">
        <v>546</v>
      </c>
      <c r="H32162" s="34">
        <v>613</v>
      </c>
      <c r="I32162" s="34">
        <v>524</v>
      </c>
      <c r="J32162" s="34">
        <v>558</v>
      </c>
      <c r="K32162" s="34">
        <v>439</v>
      </c>
      <c r="L32162" s="34">
        <v>528</v>
      </c>
      <c r="M32162" s="34">
        <v>456</v>
      </c>
    </row>
    <row r="32163" spans="1:13" x14ac:dyDescent="0.2">
      <c r="A32163" s="34" t="s">
        <v>133057</v>
      </c>
      <c r="B32163" s="34">
        <v>560</v>
      </c>
      <c r="C32163" s="34">
        <v>550</v>
      </c>
      <c r="D32163" s="34">
        <v>587</v>
      </c>
      <c r="E32163" s="34">
        <v>547</v>
      </c>
      <c r="F32163" s="34">
        <v>421</v>
      </c>
      <c r="G32163" s="34">
        <v>539</v>
      </c>
      <c r="H32163" s="34">
        <v>587</v>
      </c>
      <c r="I32163" s="34">
        <v>558</v>
      </c>
      <c r="J32163" s="34">
        <v>501</v>
      </c>
      <c r="K32163" s="34">
        <v>463</v>
      </c>
      <c r="L32163" s="34">
        <v>518</v>
      </c>
      <c r="M32163" s="34">
        <v>422</v>
      </c>
    </row>
    <row r="32164" spans="1:13" x14ac:dyDescent="0.2">
      <c r="A32164" s="34" t="s">
        <v>133058</v>
      </c>
      <c r="B32164" s="34">
        <v>389</v>
      </c>
      <c r="C32164" s="34">
        <v>540</v>
      </c>
      <c r="D32164" s="34">
        <v>594</v>
      </c>
      <c r="E32164" s="34">
        <v>520</v>
      </c>
      <c r="F32164" s="34">
        <v>458</v>
      </c>
      <c r="G32164" s="34">
        <v>447</v>
      </c>
      <c r="H32164" s="34">
        <v>589</v>
      </c>
      <c r="I32164" s="34">
        <v>557</v>
      </c>
      <c r="J32164" s="34">
        <v>507</v>
      </c>
      <c r="K32164" s="34">
        <v>383</v>
      </c>
      <c r="L32164" s="34">
        <v>472</v>
      </c>
      <c r="M32164" s="34">
        <v>425</v>
      </c>
    </row>
    <row r="32165" spans="1:13" x14ac:dyDescent="0.2">
      <c r="A32165" s="34" t="s">
        <v>133059</v>
      </c>
      <c r="B32165" s="34">
        <v>660</v>
      </c>
      <c r="C32165" s="34">
        <v>859</v>
      </c>
      <c r="D32165" s="34">
        <v>797</v>
      </c>
      <c r="E32165" s="34">
        <v>860</v>
      </c>
      <c r="F32165" s="34">
        <v>599</v>
      </c>
      <c r="G32165" s="34">
        <v>797</v>
      </c>
      <c r="H32165" s="34">
        <v>797</v>
      </c>
      <c r="I32165" s="34">
        <v>719</v>
      </c>
      <c r="J32165" s="34">
        <v>798</v>
      </c>
      <c r="K32165" s="34">
        <v>702</v>
      </c>
      <c r="L32165" s="34">
        <v>794</v>
      </c>
      <c r="M32165" s="34">
        <v>672</v>
      </c>
    </row>
    <row r="32166" spans="1:13" x14ac:dyDescent="0.2">
      <c r="A32166" s="34" t="s">
        <v>133060</v>
      </c>
      <c r="B32166" s="34">
        <v>1029</v>
      </c>
      <c r="C32166" s="34">
        <v>1104</v>
      </c>
      <c r="D32166" s="34">
        <v>1256</v>
      </c>
      <c r="E32166" s="34">
        <v>1269</v>
      </c>
      <c r="F32166" s="34">
        <v>958</v>
      </c>
      <c r="G32166" s="34">
        <v>933</v>
      </c>
      <c r="H32166" s="34">
        <v>1237</v>
      </c>
      <c r="I32166" s="34">
        <v>1093</v>
      </c>
      <c r="J32166" s="34">
        <v>1225</v>
      </c>
      <c r="K32166" s="34">
        <v>829</v>
      </c>
      <c r="L32166" s="34">
        <v>1074</v>
      </c>
      <c r="M32166" s="34">
        <v>861</v>
      </c>
    </row>
    <row r="32167" spans="1:13" x14ac:dyDescent="0.2">
      <c r="A32167" s="34" t="s">
        <v>133061</v>
      </c>
      <c r="B32167" s="34">
        <v>790</v>
      </c>
      <c r="C32167" s="34">
        <v>901</v>
      </c>
      <c r="D32167" s="34">
        <v>974</v>
      </c>
      <c r="E32167" s="34">
        <v>923</v>
      </c>
      <c r="F32167" s="34">
        <v>784</v>
      </c>
      <c r="G32167" s="34">
        <v>798</v>
      </c>
      <c r="H32167" s="34">
        <v>994</v>
      </c>
      <c r="I32167" s="34">
        <v>879</v>
      </c>
      <c r="J32167" s="34">
        <v>994</v>
      </c>
      <c r="K32167" s="34">
        <v>684</v>
      </c>
      <c r="L32167" s="34">
        <v>883</v>
      </c>
      <c r="M32167" s="34">
        <v>585</v>
      </c>
    </row>
    <row r="32168" spans="1:13" x14ac:dyDescent="0.2">
      <c r="A32168" s="34" t="s">
        <v>133062</v>
      </c>
      <c r="B32168" s="34">
        <v>918</v>
      </c>
      <c r="C32168" s="34">
        <v>888</v>
      </c>
      <c r="D32168" s="34">
        <v>780</v>
      </c>
      <c r="E32168" s="34">
        <v>890</v>
      </c>
      <c r="F32168" s="34">
        <v>694</v>
      </c>
      <c r="G32168" s="34">
        <v>818</v>
      </c>
      <c r="H32168" s="34">
        <v>845</v>
      </c>
      <c r="I32168" s="34">
        <v>803</v>
      </c>
      <c r="J32168" s="34">
        <v>866</v>
      </c>
      <c r="K32168" s="34">
        <v>656</v>
      </c>
      <c r="L32168" s="34">
        <v>730</v>
      </c>
      <c r="M32168" s="34">
        <v>653</v>
      </c>
    </row>
    <row r="32169" spans="1:13" x14ac:dyDescent="0.2">
      <c r="A32169" s="34" t="s">
        <v>133063</v>
      </c>
      <c r="B32169" s="34">
        <v>1176</v>
      </c>
      <c r="C32169" s="34">
        <v>1227</v>
      </c>
      <c r="D32169" s="34">
        <v>1366</v>
      </c>
      <c r="E32169" s="34">
        <v>1258</v>
      </c>
      <c r="F32169" s="34">
        <v>1220</v>
      </c>
      <c r="G32169" s="34">
        <v>1063</v>
      </c>
      <c r="H32169" s="34">
        <v>1374</v>
      </c>
      <c r="I32169" s="34">
        <v>1200</v>
      </c>
      <c r="J32169" s="34">
        <v>1279</v>
      </c>
      <c r="K32169" s="34">
        <v>1013</v>
      </c>
      <c r="L32169" s="34">
        <v>1217</v>
      </c>
      <c r="M32169" s="34">
        <v>1032</v>
      </c>
    </row>
    <row r="32170" spans="1:13" x14ac:dyDescent="0.2">
      <c r="A32170" s="34" t="s">
        <v>133064</v>
      </c>
      <c r="B32170" s="34">
        <v>1572</v>
      </c>
      <c r="C32170" s="34">
        <v>1609</v>
      </c>
      <c r="D32170" s="34">
        <v>1821</v>
      </c>
      <c r="E32170" s="34">
        <v>1638</v>
      </c>
      <c r="F32170" s="34">
        <v>1527</v>
      </c>
      <c r="G32170" s="34">
        <v>1524</v>
      </c>
      <c r="H32170" s="34">
        <v>1827</v>
      </c>
      <c r="I32170" s="34">
        <v>1487</v>
      </c>
      <c r="J32170" s="34">
        <v>1904</v>
      </c>
      <c r="K32170" s="34">
        <v>1307</v>
      </c>
      <c r="L32170" s="34">
        <v>1491</v>
      </c>
      <c r="M32170" s="34">
        <v>1287</v>
      </c>
    </row>
    <row r="32171" spans="1:13" x14ac:dyDescent="0.2">
      <c r="A32171" s="34" t="s">
        <v>133065</v>
      </c>
      <c r="B32171" s="34">
        <v>463</v>
      </c>
      <c r="C32171" s="34">
        <v>409</v>
      </c>
      <c r="D32171" s="34">
        <v>512</v>
      </c>
      <c r="E32171" s="34">
        <v>428</v>
      </c>
      <c r="F32171" s="34">
        <v>472</v>
      </c>
      <c r="G32171" s="34">
        <v>433</v>
      </c>
      <c r="H32171" s="34">
        <v>413</v>
      </c>
      <c r="I32171" s="34">
        <v>388</v>
      </c>
      <c r="J32171" s="34">
        <v>370</v>
      </c>
      <c r="K32171" s="34">
        <v>377</v>
      </c>
      <c r="L32171" s="34">
        <v>425</v>
      </c>
      <c r="M32171" s="34">
        <v>361</v>
      </c>
    </row>
    <row r="32172" spans="1:13" x14ac:dyDescent="0.2">
      <c r="A32172" s="34" t="s">
        <v>133066</v>
      </c>
      <c r="B32172" s="34">
        <v>590</v>
      </c>
      <c r="C32172" s="34">
        <v>705</v>
      </c>
      <c r="D32172" s="34">
        <v>606</v>
      </c>
      <c r="E32172" s="34">
        <v>809</v>
      </c>
      <c r="F32172" s="34">
        <v>688</v>
      </c>
      <c r="G32172" s="34">
        <v>716</v>
      </c>
      <c r="H32172" s="34">
        <v>711</v>
      </c>
      <c r="I32172" s="34">
        <v>739</v>
      </c>
      <c r="J32172" s="34">
        <v>648</v>
      </c>
      <c r="K32172" s="34">
        <v>598</v>
      </c>
      <c r="L32172" s="34">
        <v>709</v>
      </c>
      <c r="M32172" s="34">
        <v>595</v>
      </c>
    </row>
    <row r="32173" spans="1:13" x14ac:dyDescent="0.2">
      <c r="A32173" s="34" t="s">
        <v>133067</v>
      </c>
      <c r="B32173" s="34">
        <v>712</v>
      </c>
      <c r="C32173" s="34">
        <v>709</v>
      </c>
      <c r="D32173" s="34">
        <v>767</v>
      </c>
      <c r="E32173" s="34">
        <v>821</v>
      </c>
      <c r="F32173" s="34">
        <v>659</v>
      </c>
      <c r="G32173" s="34">
        <v>699</v>
      </c>
      <c r="H32173" s="34">
        <v>774</v>
      </c>
      <c r="I32173" s="34">
        <v>800</v>
      </c>
      <c r="J32173" s="34">
        <v>794</v>
      </c>
      <c r="K32173" s="34">
        <v>616</v>
      </c>
      <c r="L32173" s="34">
        <v>740</v>
      </c>
      <c r="M32173" s="34">
        <v>594</v>
      </c>
    </row>
    <row r="32174" spans="1:13" x14ac:dyDescent="0.2">
      <c r="A32174" s="34" t="s">
        <v>133068</v>
      </c>
      <c r="B32174" s="34">
        <v>685</v>
      </c>
      <c r="C32174" s="34">
        <v>878</v>
      </c>
      <c r="D32174" s="34">
        <v>929</v>
      </c>
      <c r="E32174" s="34">
        <v>873</v>
      </c>
      <c r="F32174" s="34">
        <v>775</v>
      </c>
      <c r="G32174" s="34">
        <v>753</v>
      </c>
      <c r="H32174" s="34">
        <v>938</v>
      </c>
      <c r="I32174" s="34">
        <v>897</v>
      </c>
      <c r="J32174" s="34">
        <v>896</v>
      </c>
      <c r="K32174" s="34">
        <v>690</v>
      </c>
      <c r="L32174" s="34">
        <v>775</v>
      </c>
      <c r="M32174" s="34">
        <v>627</v>
      </c>
    </row>
    <row r="32175" spans="1:13" x14ac:dyDescent="0.2">
      <c r="A32175" s="34" t="s">
        <v>133069</v>
      </c>
      <c r="B32175" s="34">
        <v>1086</v>
      </c>
      <c r="C32175" s="34">
        <v>1234</v>
      </c>
      <c r="D32175" s="34">
        <v>1205</v>
      </c>
      <c r="E32175" s="34">
        <v>1275</v>
      </c>
      <c r="F32175" s="34">
        <v>1215</v>
      </c>
      <c r="G32175" s="34">
        <v>1161</v>
      </c>
      <c r="H32175" s="34">
        <v>1424</v>
      </c>
      <c r="I32175" s="34">
        <v>1271</v>
      </c>
      <c r="J32175" s="34">
        <v>1390</v>
      </c>
      <c r="K32175" s="34">
        <v>958</v>
      </c>
      <c r="L32175" s="34">
        <v>1214</v>
      </c>
      <c r="M32175" s="34">
        <v>912</v>
      </c>
    </row>
    <row r="32176" spans="1:13" x14ac:dyDescent="0.2">
      <c r="A32176" s="34" t="s">
        <v>133070</v>
      </c>
      <c r="B32176" s="34">
        <v>490</v>
      </c>
      <c r="C32176" s="34">
        <v>454</v>
      </c>
      <c r="D32176" s="34">
        <v>503</v>
      </c>
      <c r="E32176" s="34">
        <v>530</v>
      </c>
      <c r="F32176" s="34">
        <v>422</v>
      </c>
      <c r="G32176" s="34">
        <v>433</v>
      </c>
      <c r="H32176" s="34">
        <v>575</v>
      </c>
      <c r="I32176" s="34">
        <v>487</v>
      </c>
      <c r="J32176" s="34">
        <v>427</v>
      </c>
      <c r="K32176" s="34">
        <v>394</v>
      </c>
      <c r="L32176" s="34">
        <v>382</v>
      </c>
      <c r="M32176" s="34">
        <v>407</v>
      </c>
    </row>
    <row r="32177" spans="1:13" x14ac:dyDescent="0.2">
      <c r="A32177" s="34" t="s">
        <v>133071</v>
      </c>
      <c r="B32177" s="34">
        <v>586</v>
      </c>
      <c r="C32177" s="34">
        <v>628</v>
      </c>
      <c r="D32177" s="34">
        <v>695</v>
      </c>
      <c r="E32177" s="34">
        <v>591</v>
      </c>
      <c r="F32177" s="34">
        <v>648</v>
      </c>
      <c r="G32177" s="34">
        <v>627</v>
      </c>
      <c r="H32177" s="34">
        <v>659</v>
      </c>
      <c r="I32177" s="34">
        <v>558</v>
      </c>
      <c r="J32177" s="34">
        <v>662</v>
      </c>
      <c r="K32177" s="34">
        <v>487</v>
      </c>
      <c r="L32177" s="34">
        <v>717</v>
      </c>
      <c r="M32177" s="34">
        <v>525</v>
      </c>
    </row>
    <row r="32178" spans="1:13" x14ac:dyDescent="0.2">
      <c r="A32178" s="34" t="s">
        <v>133072</v>
      </c>
      <c r="B32178" s="34">
        <v>632</v>
      </c>
      <c r="C32178" s="34">
        <v>665</v>
      </c>
      <c r="D32178" s="34">
        <v>735</v>
      </c>
      <c r="E32178" s="34">
        <v>748</v>
      </c>
      <c r="F32178" s="34">
        <v>647</v>
      </c>
      <c r="G32178" s="34">
        <v>656</v>
      </c>
      <c r="H32178" s="34">
        <v>773</v>
      </c>
      <c r="I32178" s="34">
        <v>654</v>
      </c>
      <c r="J32178" s="34">
        <v>694</v>
      </c>
      <c r="K32178" s="34">
        <v>601</v>
      </c>
      <c r="L32178" s="34">
        <v>693</v>
      </c>
      <c r="M32178" s="34">
        <v>496</v>
      </c>
    </row>
    <row r="32179" spans="1:13" x14ac:dyDescent="0.2">
      <c r="A32179" s="34" t="s">
        <v>133073</v>
      </c>
      <c r="B32179" s="34">
        <v>686</v>
      </c>
      <c r="C32179" s="34">
        <v>781</v>
      </c>
      <c r="D32179" s="34">
        <v>684</v>
      </c>
      <c r="E32179" s="34">
        <v>892</v>
      </c>
      <c r="F32179" s="34">
        <v>720</v>
      </c>
      <c r="G32179" s="34">
        <v>723</v>
      </c>
      <c r="H32179" s="34">
        <v>787</v>
      </c>
      <c r="I32179" s="34">
        <v>827</v>
      </c>
      <c r="J32179" s="34">
        <v>714</v>
      </c>
      <c r="K32179" s="34">
        <v>641</v>
      </c>
      <c r="L32179" s="34">
        <v>731</v>
      </c>
      <c r="M32179" s="34">
        <v>615</v>
      </c>
    </row>
    <row r="32180" spans="1:13" x14ac:dyDescent="0.2">
      <c r="A32180" s="34" t="s">
        <v>133074</v>
      </c>
      <c r="B32180" s="34">
        <v>427</v>
      </c>
      <c r="C32180" s="34">
        <v>474</v>
      </c>
      <c r="D32180" s="34">
        <v>503</v>
      </c>
      <c r="E32180" s="34">
        <v>432</v>
      </c>
      <c r="F32180" s="34">
        <v>449</v>
      </c>
      <c r="G32180" s="34">
        <v>442</v>
      </c>
      <c r="H32180" s="34">
        <v>408</v>
      </c>
      <c r="I32180" s="34">
        <v>450</v>
      </c>
      <c r="J32180" s="34">
        <v>456</v>
      </c>
      <c r="K32180" s="34">
        <v>355</v>
      </c>
      <c r="L32180" s="34">
        <v>414</v>
      </c>
      <c r="M32180" s="34">
        <v>332</v>
      </c>
    </row>
    <row r="32181" spans="1:13" x14ac:dyDescent="0.2">
      <c r="A32181" s="34" t="s">
        <v>133075</v>
      </c>
      <c r="B32181" s="34">
        <v>603</v>
      </c>
      <c r="C32181" s="34">
        <v>546</v>
      </c>
      <c r="D32181" s="34">
        <v>651</v>
      </c>
      <c r="E32181" s="34">
        <v>693</v>
      </c>
      <c r="F32181" s="34">
        <v>660</v>
      </c>
      <c r="G32181" s="34">
        <v>576</v>
      </c>
      <c r="H32181" s="34">
        <v>646</v>
      </c>
      <c r="I32181" s="34">
        <v>614</v>
      </c>
      <c r="J32181" s="34">
        <v>671</v>
      </c>
      <c r="K32181" s="34">
        <v>478</v>
      </c>
      <c r="L32181" s="34">
        <v>632</v>
      </c>
      <c r="M32181" s="34">
        <v>475</v>
      </c>
    </row>
    <row r="32182" spans="1:13" x14ac:dyDescent="0.2">
      <c r="A32182" s="34" t="s">
        <v>133076</v>
      </c>
      <c r="B32182" s="34">
        <v>560</v>
      </c>
      <c r="C32182" s="34">
        <v>507</v>
      </c>
      <c r="D32182" s="34">
        <v>618</v>
      </c>
      <c r="E32182" s="34">
        <v>572</v>
      </c>
      <c r="F32182" s="34">
        <v>516</v>
      </c>
      <c r="G32182" s="34">
        <v>468</v>
      </c>
      <c r="H32182" s="34">
        <v>764</v>
      </c>
      <c r="I32182" s="34">
        <v>599</v>
      </c>
      <c r="J32182" s="34">
        <v>678</v>
      </c>
      <c r="K32182" s="34">
        <v>460</v>
      </c>
      <c r="L32182" s="34">
        <v>666</v>
      </c>
      <c r="M32182" s="34">
        <v>430</v>
      </c>
    </row>
    <row r="32183" spans="1:13" x14ac:dyDescent="0.2">
      <c r="A32183" s="34" t="s">
        <v>133077</v>
      </c>
      <c r="B32183" s="34">
        <v>627</v>
      </c>
      <c r="C32183" s="34">
        <v>590</v>
      </c>
      <c r="D32183" s="34">
        <v>649</v>
      </c>
      <c r="E32183" s="34">
        <v>717</v>
      </c>
      <c r="F32183" s="34">
        <v>565</v>
      </c>
      <c r="G32183" s="34">
        <v>587</v>
      </c>
      <c r="H32183" s="34">
        <v>661</v>
      </c>
      <c r="I32183" s="34">
        <v>581</v>
      </c>
      <c r="J32183" s="34">
        <v>718</v>
      </c>
      <c r="K32183" s="34">
        <v>562</v>
      </c>
      <c r="L32183" s="34">
        <v>614</v>
      </c>
      <c r="M32183" s="34">
        <v>481</v>
      </c>
    </row>
    <row r="32184" spans="1:13" x14ac:dyDescent="0.2">
      <c r="A32184" s="34" t="s">
        <v>133078</v>
      </c>
      <c r="B32184" s="34">
        <v>883</v>
      </c>
      <c r="C32184" s="34">
        <v>1092</v>
      </c>
      <c r="D32184" s="34">
        <v>1061</v>
      </c>
      <c r="E32184" s="34">
        <v>1070</v>
      </c>
      <c r="F32184" s="34">
        <v>930</v>
      </c>
      <c r="G32184" s="34">
        <v>828</v>
      </c>
      <c r="H32184" s="34">
        <v>1137</v>
      </c>
      <c r="I32184" s="34">
        <v>943</v>
      </c>
      <c r="J32184" s="34">
        <v>1022</v>
      </c>
      <c r="K32184" s="34">
        <v>793</v>
      </c>
      <c r="L32184" s="34">
        <v>893</v>
      </c>
      <c r="M32184" s="34">
        <v>788</v>
      </c>
    </row>
    <row r="32185" spans="1:13" x14ac:dyDescent="0.2">
      <c r="A32185" s="34" t="s">
        <v>133079</v>
      </c>
      <c r="B32185" s="34">
        <v>952</v>
      </c>
      <c r="C32185" s="34">
        <v>918</v>
      </c>
      <c r="D32185" s="34">
        <v>982</v>
      </c>
      <c r="E32185" s="34">
        <v>1000</v>
      </c>
      <c r="F32185" s="34">
        <v>803</v>
      </c>
      <c r="G32185" s="34">
        <v>910</v>
      </c>
      <c r="H32185" s="34">
        <v>1093</v>
      </c>
      <c r="I32185" s="34">
        <v>946</v>
      </c>
      <c r="J32185" s="34">
        <v>1077</v>
      </c>
      <c r="K32185" s="34">
        <v>710</v>
      </c>
      <c r="L32185" s="34">
        <v>937</v>
      </c>
      <c r="M32185" s="34">
        <v>703</v>
      </c>
    </row>
    <row r="32186" spans="1:13" x14ac:dyDescent="0.2">
      <c r="A32186" s="34" t="s">
        <v>133080</v>
      </c>
      <c r="B32186" s="34">
        <v>511</v>
      </c>
      <c r="C32186" s="34">
        <v>639</v>
      </c>
      <c r="D32186" s="34">
        <v>561</v>
      </c>
      <c r="E32186" s="34">
        <v>677</v>
      </c>
      <c r="F32186" s="34">
        <v>529</v>
      </c>
      <c r="G32186" s="34">
        <v>594</v>
      </c>
      <c r="H32186" s="34">
        <v>625</v>
      </c>
      <c r="I32186" s="34">
        <v>583</v>
      </c>
      <c r="J32186" s="34">
        <v>581</v>
      </c>
      <c r="K32186" s="34">
        <v>449</v>
      </c>
      <c r="L32186" s="34">
        <v>545</v>
      </c>
      <c r="M32186" s="34">
        <v>447</v>
      </c>
    </row>
    <row r="32187" spans="1:13" x14ac:dyDescent="0.2">
      <c r="A32187" s="34" t="s">
        <v>133081</v>
      </c>
      <c r="B32187" s="34">
        <v>545</v>
      </c>
      <c r="C32187" s="34">
        <v>615</v>
      </c>
      <c r="D32187" s="34">
        <v>682</v>
      </c>
      <c r="E32187" s="34">
        <v>616</v>
      </c>
      <c r="F32187" s="34">
        <v>574</v>
      </c>
      <c r="G32187" s="34">
        <v>538</v>
      </c>
      <c r="H32187" s="34">
        <v>646</v>
      </c>
      <c r="I32187" s="34">
        <v>522</v>
      </c>
      <c r="J32187" s="34">
        <v>730</v>
      </c>
      <c r="K32187" s="34">
        <v>497</v>
      </c>
      <c r="L32187" s="34">
        <v>667</v>
      </c>
      <c r="M32187" s="34">
        <v>479</v>
      </c>
    </row>
    <row r="32188" spans="1:13" x14ac:dyDescent="0.2">
      <c r="A32188" s="34" t="s">
        <v>133082</v>
      </c>
      <c r="B32188" s="34">
        <v>700</v>
      </c>
      <c r="C32188" s="34">
        <v>674</v>
      </c>
      <c r="D32188" s="34">
        <v>702</v>
      </c>
      <c r="E32188" s="34">
        <v>678</v>
      </c>
      <c r="F32188" s="34">
        <v>622</v>
      </c>
      <c r="G32188" s="34">
        <v>622</v>
      </c>
      <c r="H32188" s="34">
        <v>784</v>
      </c>
      <c r="I32188" s="34">
        <v>678</v>
      </c>
      <c r="J32188" s="34">
        <v>714</v>
      </c>
      <c r="K32188" s="34">
        <v>565</v>
      </c>
      <c r="L32188" s="34">
        <v>598</v>
      </c>
      <c r="M32188" s="34">
        <v>506</v>
      </c>
    </row>
    <row r="32189" spans="1:13" x14ac:dyDescent="0.2">
      <c r="A32189" s="34" t="s">
        <v>133083</v>
      </c>
      <c r="B32189" s="34">
        <v>879</v>
      </c>
      <c r="C32189" s="34">
        <v>984</v>
      </c>
      <c r="D32189" s="34">
        <v>989</v>
      </c>
      <c r="E32189" s="34">
        <v>1056</v>
      </c>
      <c r="F32189" s="34">
        <v>897</v>
      </c>
      <c r="G32189" s="34">
        <v>1022</v>
      </c>
      <c r="H32189" s="34">
        <v>993</v>
      </c>
      <c r="I32189" s="34">
        <v>1044</v>
      </c>
      <c r="J32189" s="34">
        <v>1033</v>
      </c>
      <c r="K32189" s="34">
        <v>913</v>
      </c>
      <c r="L32189" s="34">
        <v>905</v>
      </c>
      <c r="M32189" s="34">
        <v>750</v>
      </c>
    </row>
    <row r="32190" spans="1:13" x14ac:dyDescent="0.2">
      <c r="A32190" s="34" t="s">
        <v>133084</v>
      </c>
      <c r="B32190" s="34">
        <v>836</v>
      </c>
      <c r="C32190" s="34">
        <v>824</v>
      </c>
      <c r="D32190" s="34">
        <v>950</v>
      </c>
      <c r="E32190" s="34">
        <v>948</v>
      </c>
      <c r="F32190" s="34">
        <v>872</v>
      </c>
      <c r="G32190" s="34">
        <v>802</v>
      </c>
      <c r="H32190" s="34">
        <v>910</v>
      </c>
      <c r="I32190" s="34">
        <v>850</v>
      </c>
      <c r="J32190" s="34">
        <v>901</v>
      </c>
      <c r="K32190" s="34">
        <v>736</v>
      </c>
      <c r="L32190" s="34">
        <v>821</v>
      </c>
      <c r="M32190" s="34">
        <v>668</v>
      </c>
    </row>
    <row r="32191" spans="1:13" x14ac:dyDescent="0.2">
      <c r="A32191" s="34" t="s">
        <v>133085</v>
      </c>
      <c r="B32191" s="34">
        <v>470</v>
      </c>
      <c r="C32191" s="34">
        <v>428</v>
      </c>
      <c r="D32191" s="34">
        <v>524</v>
      </c>
      <c r="E32191" s="34">
        <v>457</v>
      </c>
      <c r="F32191" s="34">
        <v>494</v>
      </c>
      <c r="G32191" s="34">
        <v>465</v>
      </c>
      <c r="H32191" s="34">
        <v>532</v>
      </c>
      <c r="I32191" s="34">
        <v>476</v>
      </c>
      <c r="J32191" s="34">
        <v>452</v>
      </c>
      <c r="K32191" s="34">
        <v>342</v>
      </c>
      <c r="L32191" s="34">
        <v>507</v>
      </c>
      <c r="M32191" s="34">
        <v>371</v>
      </c>
    </row>
    <row r="32192" spans="1:13" x14ac:dyDescent="0.2">
      <c r="A32192" s="34" t="s">
        <v>133086</v>
      </c>
      <c r="B32192" s="34">
        <v>812</v>
      </c>
      <c r="C32192" s="34">
        <v>888</v>
      </c>
      <c r="D32192" s="34">
        <v>908</v>
      </c>
      <c r="E32192" s="34">
        <v>947</v>
      </c>
      <c r="F32192" s="34">
        <v>844</v>
      </c>
      <c r="G32192" s="34">
        <v>782</v>
      </c>
      <c r="H32192" s="34">
        <v>1071</v>
      </c>
      <c r="I32192" s="34">
        <v>817</v>
      </c>
      <c r="J32192" s="34">
        <v>897</v>
      </c>
      <c r="K32192" s="34">
        <v>760</v>
      </c>
      <c r="L32192" s="34">
        <v>949</v>
      </c>
      <c r="M32192" s="34">
        <v>670</v>
      </c>
    </row>
    <row r="32193" spans="1:13" x14ac:dyDescent="0.2">
      <c r="A32193" s="34" t="s">
        <v>133087</v>
      </c>
      <c r="B32193" s="34">
        <v>532</v>
      </c>
      <c r="C32193" s="34">
        <v>658</v>
      </c>
      <c r="D32193" s="34">
        <v>691</v>
      </c>
      <c r="E32193" s="34">
        <v>707</v>
      </c>
      <c r="F32193" s="34">
        <v>606</v>
      </c>
      <c r="G32193" s="34">
        <v>673</v>
      </c>
      <c r="H32193" s="34">
        <v>622</v>
      </c>
      <c r="I32193" s="34">
        <v>658</v>
      </c>
      <c r="J32193" s="34">
        <v>621</v>
      </c>
      <c r="K32193" s="34">
        <v>479</v>
      </c>
      <c r="L32193" s="34">
        <v>554</v>
      </c>
      <c r="M32193" s="34">
        <v>550</v>
      </c>
    </row>
    <row r="32194" spans="1:13" x14ac:dyDescent="0.2">
      <c r="A32194" s="34" t="s">
        <v>133088</v>
      </c>
      <c r="B32194" s="34">
        <v>331</v>
      </c>
      <c r="C32194" s="34">
        <v>418</v>
      </c>
      <c r="D32194" s="34">
        <v>388</v>
      </c>
      <c r="E32194" s="34">
        <v>442</v>
      </c>
      <c r="F32194" s="34">
        <v>356</v>
      </c>
      <c r="G32194" s="34">
        <v>341</v>
      </c>
      <c r="H32194" s="34">
        <v>423</v>
      </c>
      <c r="I32194" s="34">
        <v>375</v>
      </c>
      <c r="J32194" s="34">
        <v>294</v>
      </c>
      <c r="K32194" s="34">
        <v>342</v>
      </c>
      <c r="L32194" s="34">
        <v>370</v>
      </c>
      <c r="M32194" s="34">
        <v>258</v>
      </c>
    </row>
    <row r="32195" spans="1:13" x14ac:dyDescent="0.2">
      <c r="A32195" s="34" t="s">
        <v>133089</v>
      </c>
      <c r="B32195" s="34">
        <v>540</v>
      </c>
      <c r="C32195" s="34">
        <v>519</v>
      </c>
      <c r="D32195" s="34">
        <v>576</v>
      </c>
      <c r="E32195" s="34">
        <v>600</v>
      </c>
      <c r="F32195" s="34">
        <v>509</v>
      </c>
      <c r="G32195" s="34">
        <v>539</v>
      </c>
      <c r="H32195" s="34">
        <v>630</v>
      </c>
      <c r="I32195" s="34">
        <v>626</v>
      </c>
      <c r="J32195" s="34">
        <v>510</v>
      </c>
      <c r="K32195" s="34">
        <v>447</v>
      </c>
      <c r="L32195" s="34">
        <v>500</v>
      </c>
      <c r="M32195" s="34">
        <v>452</v>
      </c>
    </row>
    <row r="32196" spans="1:13" x14ac:dyDescent="0.2">
      <c r="A32196" s="34" t="s">
        <v>133090</v>
      </c>
      <c r="B32196" s="34">
        <v>610</v>
      </c>
      <c r="C32196" s="34">
        <v>692</v>
      </c>
      <c r="D32196" s="34">
        <v>684</v>
      </c>
      <c r="E32196" s="34">
        <v>735</v>
      </c>
      <c r="F32196" s="34">
        <v>620</v>
      </c>
      <c r="G32196" s="34">
        <v>624</v>
      </c>
      <c r="H32196" s="34">
        <v>763</v>
      </c>
      <c r="I32196" s="34">
        <v>635</v>
      </c>
      <c r="J32196" s="34">
        <v>750</v>
      </c>
      <c r="K32196" s="34">
        <v>513</v>
      </c>
      <c r="L32196" s="34">
        <v>698</v>
      </c>
      <c r="M32196" s="34">
        <v>505</v>
      </c>
    </row>
    <row r="32197" spans="1:13" x14ac:dyDescent="0.2">
      <c r="A32197" s="34" t="s">
        <v>133091</v>
      </c>
      <c r="B32197" s="34">
        <v>818</v>
      </c>
      <c r="C32197" s="34">
        <v>817</v>
      </c>
      <c r="D32197" s="34">
        <v>921</v>
      </c>
      <c r="E32197" s="34">
        <v>860</v>
      </c>
      <c r="F32197" s="34">
        <v>859</v>
      </c>
      <c r="G32197" s="34">
        <v>796</v>
      </c>
      <c r="H32197" s="34">
        <v>891</v>
      </c>
      <c r="I32197" s="34">
        <v>803</v>
      </c>
      <c r="J32197" s="34">
        <v>866</v>
      </c>
      <c r="K32197" s="34">
        <v>702</v>
      </c>
      <c r="L32197" s="34">
        <v>823</v>
      </c>
      <c r="M32197" s="34">
        <v>689</v>
      </c>
    </row>
    <row r="32198" spans="1:13" x14ac:dyDescent="0.2">
      <c r="A32198" s="34" t="s">
        <v>133092</v>
      </c>
      <c r="B32198" s="34">
        <v>467</v>
      </c>
      <c r="C32198" s="34">
        <v>568</v>
      </c>
      <c r="D32198" s="34">
        <v>493</v>
      </c>
      <c r="E32198" s="34">
        <v>572</v>
      </c>
      <c r="F32198" s="34">
        <v>465</v>
      </c>
      <c r="G32198" s="34">
        <v>530</v>
      </c>
      <c r="H32198" s="34">
        <v>484</v>
      </c>
      <c r="I32198" s="34">
        <v>567</v>
      </c>
      <c r="J32198" s="34">
        <v>557</v>
      </c>
      <c r="K32198" s="34">
        <v>476</v>
      </c>
      <c r="L32198" s="34">
        <v>563</v>
      </c>
      <c r="M32198" s="34">
        <v>500</v>
      </c>
    </row>
    <row r="32199" spans="1:13" x14ac:dyDescent="0.2">
      <c r="A32199" s="34" t="s">
        <v>133093</v>
      </c>
      <c r="B32199" s="34">
        <v>1075</v>
      </c>
      <c r="C32199" s="34">
        <v>980</v>
      </c>
      <c r="D32199" s="34">
        <v>1197</v>
      </c>
      <c r="E32199" s="34">
        <v>1017</v>
      </c>
      <c r="F32199" s="34">
        <v>1056</v>
      </c>
      <c r="G32199" s="34">
        <v>1007</v>
      </c>
      <c r="H32199" s="34">
        <v>1168</v>
      </c>
      <c r="I32199" s="34">
        <v>1017</v>
      </c>
      <c r="J32199" s="34">
        <v>1151</v>
      </c>
      <c r="K32199" s="34">
        <v>877</v>
      </c>
      <c r="L32199" s="34">
        <v>1182</v>
      </c>
      <c r="M32199" s="34">
        <v>758</v>
      </c>
    </row>
    <row r="32200" spans="1:13" x14ac:dyDescent="0.2">
      <c r="A32200" s="34" t="s">
        <v>133094</v>
      </c>
      <c r="B32200" s="34">
        <v>829</v>
      </c>
      <c r="C32200" s="34">
        <v>897</v>
      </c>
      <c r="D32200" s="34">
        <v>895</v>
      </c>
      <c r="E32200" s="34">
        <v>825</v>
      </c>
      <c r="F32200" s="34">
        <v>796</v>
      </c>
      <c r="G32200" s="34">
        <v>768</v>
      </c>
      <c r="H32200" s="34">
        <v>913</v>
      </c>
      <c r="I32200" s="34">
        <v>745</v>
      </c>
      <c r="J32200" s="34">
        <v>949</v>
      </c>
      <c r="K32200" s="34">
        <v>673</v>
      </c>
      <c r="L32200" s="34">
        <v>794</v>
      </c>
      <c r="M32200" s="34">
        <v>631</v>
      </c>
    </row>
    <row r="32201" spans="1:13" x14ac:dyDescent="0.2">
      <c r="A32201" s="34" t="s">
        <v>133095</v>
      </c>
      <c r="B32201" s="34">
        <v>582</v>
      </c>
      <c r="C32201" s="34">
        <v>601</v>
      </c>
      <c r="D32201" s="34">
        <v>626</v>
      </c>
      <c r="E32201" s="34">
        <v>596</v>
      </c>
      <c r="F32201" s="34">
        <v>466</v>
      </c>
      <c r="G32201" s="34">
        <v>615</v>
      </c>
      <c r="H32201" s="34">
        <v>597</v>
      </c>
      <c r="I32201" s="34">
        <v>615</v>
      </c>
      <c r="J32201" s="34">
        <v>598</v>
      </c>
      <c r="K32201" s="34">
        <v>477</v>
      </c>
      <c r="L32201" s="34">
        <v>553</v>
      </c>
      <c r="M32201" s="34">
        <v>498</v>
      </c>
    </row>
    <row r="32202" spans="1:13" x14ac:dyDescent="0.2">
      <c r="A32202" s="34" t="s">
        <v>133096</v>
      </c>
      <c r="B32202" s="34">
        <v>851</v>
      </c>
      <c r="C32202" s="34">
        <v>897</v>
      </c>
      <c r="D32202" s="34">
        <v>931</v>
      </c>
      <c r="E32202" s="34">
        <v>995</v>
      </c>
      <c r="F32202" s="34">
        <v>906</v>
      </c>
      <c r="G32202" s="34">
        <v>815</v>
      </c>
      <c r="H32202" s="34">
        <v>1077</v>
      </c>
      <c r="I32202" s="34">
        <v>934</v>
      </c>
      <c r="J32202" s="34">
        <v>1059</v>
      </c>
      <c r="K32202" s="34">
        <v>794</v>
      </c>
      <c r="L32202" s="34">
        <v>863</v>
      </c>
      <c r="M32202" s="34">
        <v>657</v>
      </c>
    </row>
    <row r="32203" spans="1:13" x14ac:dyDescent="0.2">
      <c r="A32203" s="34" t="s">
        <v>133097</v>
      </c>
      <c r="B32203" s="34">
        <v>533</v>
      </c>
      <c r="C32203" s="34">
        <v>481</v>
      </c>
      <c r="D32203" s="34">
        <v>495</v>
      </c>
      <c r="E32203" s="34">
        <v>592</v>
      </c>
      <c r="F32203" s="34">
        <v>489</v>
      </c>
      <c r="G32203" s="34">
        <v>482</v>
      </c>
      <c r="H32203" s="34">
        <v>559</v>
      </c>
      <c r="I32203" s="34">
        <v>563</v>
      </c>
      <c r="J32203" s="34">
        <v>548</v>
      </c>
      <c r="K32203" s="34">
        <v>454</v>
      </c>
      <c r="L32203" s="34">
        <v>511</v>
      </c>
      <c r="M32203" s="34">
        <v>411</v>
      </c>
    </row>
    <row r="32204" spans="1:13" x14ac:dyDescent="0.2">
      <c r="A32204" s="34" t="s">
        <v>133098</v>
      </c>
      <c r="B32204" s="34">
        <v>409</v>
      </c>
      <c r="C32204" s="34">
        <v>436</v>
      </c>
      <c r="D32204" s="34">
        <v>462</v>
      </c>
      <c r="E32204" s="34">
        <v>462</v>
      </c>
      <c r="F32204" s="34">
        <v>396</v>
      </c>
      <c r="G32204" s="34">
        <v>434</v>
      </c>
      <c r="H32204" s="34">
        <v>447</v>
      </c>
      <c r="I32204" s="34">
        <v>473</v>
      </c>
      <c r="J32204" s="34">
        <v>437</v>
      </c>
      <c r="K32204" s="34">
        <v>365</v>
      </c>
      <c r="L32204" s="34">
        <v>423</v>
      </c>
      <c r="M32204" s="34">
        <v>307</v>
      </c>
    </row>
    <row r="32205" spans="1:13" x14ac:dyDescent="0.2">
      <c r="A32205" s="34" t="s">
        <v>133099</v>
      </c>
      <c r="B32205" s="34">
        <v>381</v>
      </c>
      <c r="C32205" s="34">
        <v>583</v>
      </c>
      <c r="D32205" s="34">
        <v>495</v>
      </c>
      <c r="E32205" s="34">
        <v>556</v>
      </c>
      <c r="F32205" s="34">
        <v>336</v>
      </c>
      <c r="G32205" s="34">
        <v>457</v>
      </c>
      <c r="H32205" s="34">
        <v>472</v>
      </c>
      <c r="I32205" s="34">
        <v>546</v>
      </c>
      <c r="J32205" s="34">
        <v>517</v>
      </c>
      <c r="K32205" s="34">
        <v>396</v>
      </c>
      <c r="L32205" s="34">
        <v>394</v>
      </c>
      <c r="M32205" s="34">
        <v>399</v>
      </c>
    </row>
    <row r="32206" spans="1:13" x14ac:dyDescent="0.2">
      <c r="A32206" s="34" t="s">
        <v>133100</v>
      </c>
      <c r="B32206" s="34">
        <v>553</v>
      </c>
      <c r="C32206" s="34">
        <v>651</v>
      </c>
      <c r="D32206" s="34">
        <v>797</v>
      </c>
      <c r="E32206" s="34">
        <v>715</v>
      </c>
      <c r="F32206" s="34">
        <v>638</v>
      </c>
      <c r="G32206" s="34">
        <v>595</v>
      </c>
      <c r="H32206" s="34">
        <v>708</v>
      </c>
      <c r="I32206" s="34">
        <v>681</v>
      </c>
      <c r="J32206" s="34">
        <v>682</v>
      </c>
      <c r="K32206" s="34">
        <v>548</v>
      </c>
      <c r="L32206" s="34">
        <v>658</v>
      </c>
      <c r="M32206" s="34">
        <v>528</v>
      </c>
    </row>
    <row r="32207" spans="1:13" x14ac:dyDescent="0.2">
      <c r="A32207" s="34" t="s">
        <v>133101</v>
      </c>
      <c r="B32207" s="34">
        <v>701</v>
      </c>
      <c r="C32207" s="34">
        <v>943</v>
      </c>
      <c r="D32207" s="34">
        <v>747</v>
      </c>
      <c r="E32207" s="34">
        <v>968</v>
      </c>
      <c r="F32207" s="34">
        <v>686</v>
      </c>
      <c r="G32207" s="34">
        <v>883</v>
      </c>
      <c r="H32207" s="34">
        <v>934</v>
      </c>
      <c r="I32207" s="34">
        <v>931</v>
      </c>
      <c r="J32207" s="34">
        <v>788</v>
      </c>
      <c r="K32207" s="34">
        <v>764</v>
      </c>
      <c r="L32207" s="34">
        <v>707</v>
      </c>
      <c r="M32207" s="34">
        <v>671</v>
      </c>
    </row>
    <row r="32208" spans="1:13" x14ac:dyDescent="0.2">
      <c r="A32208" s="34" t="s">
        <v>133102</v>
      </c>
      <c r="B32208" s="34">
        <v>561</v>
      </c>
      <c r="C32208" s="34">
        <v>703</v>
      </c>
      <c r="D32208" s="34">
        <v>601</v>
      </c>
      <c r="E32208" s="34">
        <v>852</v>
      </c>
      <c r="F32208" s="34">
        <v>619</v>
      </c>
      <c r="G32208" s="34">
        <v>641</v>
      </c>
      <c r="H32208" s="34">
        <v>777</v>
      </c>
      <c r="I32208" s="34">
        <v>687</v>
      </c>
      <c r="J32208" s="34">
        <v>662</v>
      </c>
      <c r="K32208" s="34">
        <v>580</v>
      </c>
      <c r="L32208" s="34">
        <v>615</v>
      </c>
      <c r="M32208" s="34">
        <v>565</v>
      </c>
    </row>
    <row r="32209" spans="1:13" x14ac:dyDescent="0.2">
      <c r="A32209" s="34" t="s">
        <v>133103</v>
      </c>
      <c r="B32209" s="34">
        <v>340</v>
      </c>
      <c r="C32209" s="34">
        <v>330</v>
      </c>
      <c r="D32209" s="34">
        <v>450</v>
      </c>
      <c r="E32209" s="34">
        <v>384</v>
      </c>
      <c r="F32209" s="34">
        <v>356</v>
      </c>
      <c r="G32209" s="34">
        <v>287</v>
      </c>
      <c r="H32209" s="34">
        <v>441</v>
      </c>
      <c r="I32209" s="34">
        <v>371</v>
      </c>
      <c r="J32209" s="34">
        <v>370</v>
      </c>
      <c r="K32209" s="34">
        <v>325</v>
      </c>
      <c r="L32209" s="34">
        <v>411</v>
      </c>
      <c r="M32209" s="34">
        <v>298</v>
      </c>
    </row>
    <row r="32210" spans="1:13" x14ac:dyDescent="0.2">
      <c r="A32210" s="34" t="s">
        <v>133104</v>
      </c>
      <c r="B32210" s="34">
        <v>472</v>
      </c>
      <c r="C32210" s="34">
        <v>567</v>
      </c>
      <c r="D32210" s="34">
        <v>468</v>
      </c>
      <c r="E32210" s="34">
        <v>501</v>
      </c>
      <c r="F32210" s="34">
        <v>444</v>
      </c>
      <c r="G32210" s="34">
        <v>410</v>
      </c>
      <c r="H32210" s="34">
        <v>544</v>
      </c>
      <c r="I32210" s="34">
        <v>442</v>
      </c>
      <c r="J32210" s="34">
        <v>476</v>
      </c>
      <c r="K32210" s="34">
        <v>409</v>
      </c>
      <c r="L32210" s="34">
        <v>436</v>
      </c>
      <c r="M32210" s="34">
        <v>359</v>
      </c>
    </row>
    <row r="32211" spans="1:13" x14ac:dyDescent="0.2">
      <c r="A32211" s="34" t="s">
        <v>133105</v>
      </c>
      <c r="B32211" s="34">
        <v>361</v>
      </c>
      <c r="C32211" s="34">
        <v>589</v>
      </c>
      <c r="D32211" s="34">
        <v>541</v>
      </c>
      <c r="E32211" s="34">
        <v>596</v>
      </c>
      <c r="F32211" s="34">
        <v>444</v>
      </c>
      <c r="G32211" s="34">
        <v>611</v>
      </c>
      <c r="H32211" s="34">
        <v>482</v>
      </c>
      <c r="I32211" s="34">
        <v>567</v>
      </c>
      <c r="J32211" s="34">
        <v>511</v>
      </c>
      <c r="K32211" s="34">
        <v>473</v>
      </c>
      <c r="L32211" s="34">
        <v>429</v>
      </c>
      <c r="M32211" s="34">
        <v>406</v>
      </c>
    </row>
    <row r="32212" spans="1:13" x14ac:dyDescent="0.2">
      <c r="A32212" s="34" t="s">
        <v>133106</v>
      </c>
      <c r="B32212" s="34">
        <v>471</v>
      </c>
      <c r="C32212" s="34">
        <v>446</v>
      </c>
      <c r="D32212" s="34">
        <v>459</v>
      </c>
      <c r="E32212" s="34">
        <v>526</v>
      </c>
      <c r="F32212" s="34">
        <v>443</v>
      </c>
      <c r="G32212" s="34">
        <v>458</v>
      </c>
      <c r="H32212" s="34">
        <v>469</v>
      </c>
      <c r="I32212" s="34">
        <v>506</v>
      </c>
      <c r="J32212" s="34">
        <v>437</v>
      </c>
      <c r="K32212" s="34">
        <v>412</v>
      </c>
      <c r="L32212" s="34">
        <v>409</v>
      </c>
      <c r="M32212" s="34">
        <v>410</v>
      </c>
    </row>
    <row r="32213" spans="1:13" x14ac:dyDescent="0.2">
      <c r="A32213" s="34" t="s">
        <v>133107</v>
      </c>
      <c r="B32213" s="34">
        <v>557</v>
      </c>
      <c r="C32213" s="34">
        <v>673</v>
      </c>
      <c r="D32213" s="34">
        <v>684</v>
      </c>
      <c r="E32213" s="34">
        <v>786</v>
      </c>
      <c r="F32213" s="34">
        <v>573</v>
      </c>
      <c r="G32213" s="34">
        <v>754</v>
      </c>
      <c r="H32213" s="34">
        <v>615</v>
      </c>
      <c r="I32213" s="34">
        <v>808</v>
      </c>
      <c r="J32213" s="34">
        <v>575</v>
      </c>
      <c r="K32213" s="34">
        <v>733</v>
      </c>
      <c r="L32213" s="34">
        <v>634</v>
      </c>
      <c r="M32213" s="34">
        <v>585</v>
      </c>
    </row>
    <row r="32214" spans="1:13" x14ac:dyDescent="0.2">
      <c r="A32214" s="34" t="s">
        <v>133108</v>
      </c>
      <c r="B32214" s="34">
        <v>403</v>
      </c>
      <c r="C32214" s="34">
        <v>592</v>
      </c>
      <c r="D32214" s="34">
        <v>589</v>
      </c>
      <c r="E32214" s="34">
        <v>575</v>
      </c>
      <c r="F32214" s="34">
        <v>450</v>
      </c>
      <c r="G32214" s="34">
        <v>567</v>
      </c>
      <c r="H32214" s="34">
        <v>503</v>
      </c>
      <c r="I32214" s="34">
        <v>553</v>
      </c>
      <c r="J32214" s="34">
        <v>569</v>
      </c>
      <c r="K32214" s="34">
        <v>504</v>
      </c>
      <c r="L32214" s="34">
        <v>456</v>
      </c>
      <c r="M32214" s="34">
        <v>475</v>
      </c>
    </row>
    <row r="32215" spans="1:13" x14ac:dyDescent="0.2">
      <c r="A32215" s="34" t="s">
        <v>133109</v>
      </c>
      <c r="B32215" s="34">
        <v>359</v>
      </c>
      <c r="C32215" s="34">
        <v>459</v>
      </c>
      <c r="D32215" s="34">
        <v>477</v>
      </c>
      <c r="E32215" s="34">
        <v>520</v>
      </c>
      <c r="F32215" s="34">
        <v>405</v>
      </c>
      <c r="G32215" s="34">
        <v>457</v>
      </c>
      <c r="H32215" s="34">
        <v>531</v>
      </c>
      <c r="I32215" s="34">
        <v>472</v>
      </c>
      <c r="J32215" s="34">
        <v>483</v>
      </c>
      <c r="K32215" s="34">
        <v>380</v>
      </c>
      <c r="L32215" s="34">
        <v>431</v>
      </c>
      <c r="M32215" s="34">
        <v>345</v>
      </c>
    </row>
    <row r="32216" spans="1:13" x14ac:dyDescent="0.2">
      <c r="A32216" s="34" t="s">
        <v>133110</v>
      </c>
      <c r="B32216" s="34">
        <v>532</v>
      </c>
      <c r="C32216" s="34">
        <v>705</v>
      </c>
      <c r="D32216" s="34">
        <v>625</v>
      </c>
      <c r="E32216" s="34">
        <v>753</v>
      </c>
      <c r="F32216" s="34">
        <v>480</v>
      </c>
      <c r="G32216" s="34">
        <v>654</v>
      </c>
      <c r="H32216" s="34">
        <v>610</v>
      </c>
      <c r="I32216" s="34">
        <v>636</v>
      </c>
      <c r="J32216" s="34">
        <v>665</v>
      </c>
      <c r="K32216" s="34">
        <v>498</v>
      </c>
      <c r="L32216" s="34">
        <v>553</v>
      </c>
      <c r="M32216" s="34">
        <v>484</v>
      </c>
    </row>
    <row r="32217" spans="1:13" x14ac:dyDescent="0.2">
      <c r="A32217" s="34" t="s">
        <v>133111</v>
      </c>
      <c r="B32217" s="34">
        <v>898</v>
      </c>
      <c r="C32217" s="34">
        <v>1209</v>
      </c>
      <c r="D32217" s="34">
        <v>1309</v>
      </c>
      <c r="E32217" s="34">
        <v>1307</v>
      </c>
      <c r="F32217" s="34">
        <v>1158</v>
      </c>
      <c r="G32217" s="34">
        <v>1178</v>
      </c>
      <c r="H32217" s="34">
        <v>1240</v>
      </c>
      <c r="I32217" s="34">
        <v>1198</v>
      </c>
      <c r="J32217" s="34">
        <v>1232</v>
      </c>
      <c r="K32217" s="34">
        <v>977</v>
      </c>
      <c r="L32217" s="34">
        <v>1145</v>
      </c>
      <c r="M32217" s="34">
        <v>981</v>
      </c>
    </row>
    <row r="32218" spans="1:13" x14ac:dyDescent="0.2">
      <c r="A32218" s="34" t="s">
        <v>133112</v>
      </c>
      <c r="B32218" s="34">
        <v>779</v>
      </c>
      <c r="C32218" s="34">
        <v>920</v>
      </c>
      <c r="D32218" s="34">
        <v>822</v>
      </c>
      <c r="E32218" s="34">
        <v>906</v>
      </c>
      <c r="F32218" s="34">
        <v>711</v>
      </c>
      <c r="G32218" s="34">
        <v>908</v>
      </c>
      <c r="H32218" s="34">
        <v>774</v>
      </c>
      <c r="I32218" s="34">
        <v>854</v>
      </c>
      <c r="J32218" s="34">
        <v>885</v>
      </c>
      <c r="K32218" s="34">
        <v>783</v>
      </c>
      <c r="L32218" s="34">
        <v>729</v>
      </c>
      <c r="M32218" s="34">
        <v>715</v>
      </c>
    </row>
    <row r="32219" spans="1:13" x14ac:dyDescent="0.2">
      <c r="A32219" s="34" t="s">
        <v>133113</v>
      </c>
      <c r="B32219" s="34">
        <v>747</v>
      </c>
      <c r="C32219" s="34">
        <v>812</v>
      </c>
      <c r="D32219" s="34">
        <v>909</v>
      </c>
      <c r="E32219" s="34">
        <v>841</v>
      </c>
      <c r="F32219" s="34">
        <v>685</v>
      </c>
      <c r="G32219" s="34">
        <v>783</v>
      </c>
      <c r="H32219" s="34">
        <v>914</v>
      </c>
      <c r="I32219" s="34">
        <v>752</v>
      </c>
      <c r="J32219" s="34">
        <v>790</v>
      </c>
      <c r="K32219" s="34">
        <v>677</v>
      </c>
      <c r="L32219" s="34">
        <v>713</v>
      </c>
      <c r="M32219" s="34">
        <v>640</v>
      </c>
    </row>
    <row r="32220" spans="1:13" x14ac:dyDescent="0.2">
      <c r="A32220" s="34" t="s">
        <v>133114</v>
      </c>
      <c r="B32220" s="34">
        <v>491</v>
      </c>
      <c r="C32220" s="34">
        <v>675</v>
      </c>
      <c r="D32220" s="34">
        <v>591</v>
      </c>
      <c r="E32220" s="34">
        <v>694</v>
      </c>
      <c r="F32220" s="34">
        <v>464</v>
      </c>
      <c r="G32220" s="34">
        <v>669</v>
      </c>
      <c r="H32220" s="34">
        <v>615</v>
      </c>
      <c r="I32220" s="34">
        <v>628</v>
      </c>
      <c r="J32220" s="34">
        <v>603</v>
      </c>
      <c r="K32220" s="34">
        <v>586</v>
      </c>
      <c r="L32220" s="34">
        <v>398</v>
      </c>
      <c r="M32220" s="34">
        <v>615</v>
      </c>
    </row>
    <row r="32221" spans="1:13" x14ac:dyDescent="0.2">
      <c r="A32221" s="34" t="s">
        <v>133115</v>
      </c>
      <c r="B32221" s="34">
        <v>601</v>
      </c>
      <c r="C32221" s="34">
        <v>632</v>
      </c>
      <c r="D32221" s="34">
        <v>735</v>
      </c>
      <c r="E32221" s="34">
        <v>797</v>
      </c>
      <c r="F32221" s="34">
        <v>593</v>
      </c>
      <c r="G32221" s="34">
        <v>697</v>
      </c>
      <c r="H32221" s="34">
        <v>763</v>
      </c>
      <c r="I32221" s="34">
        <v>713</v>
      </c>
      <c r="J32221" s="34">
        <v>754</v>
      </c>
      <c r="K32221" s="34">
        <v>567</v>
      </c>
      <c r="L32221" s="34">
        <v>610</v>
      </c>
      <c r="M32221" s="34">
        <v>560</v>
      </c>
    </row>
    <row r="32222" spans="1:13" x14ac:dyDescent="0.2">
      <c r="A32222" s="34" t="s">
        <v>133116</v>
      </c>
      <c r="B32222" s="34">
        <v>1061</v>
      </c>
      <c r="C32222" s="34">
        <v>1090</v>
      </c>
      <c r="D32222" s="34">
        <v>1186</v>
      </c>
      <c r="E32222" s="34">
        <v>1257</v>
      </c>
      <c r="F32222" s="34">
        <v>1118</v>
      </c>
      <c r="G32222" s="34">
        <v>1068</v>
      </c>
      <c r="H32222" s="34">
        <v>1126</v>
      </c>
      <c r="I32222" s="34">
        <v>1076</v>
      </c>
      <c r="J32222" s="34">
        <v>1152</v>
      </c>
      <c r="K32222" s="34">
        <v>839</v>
      </c>
      <c r="L32222" s="34">
        <v>1125</v>
      </c>
      <c r="M32222" s="34">
        <v>862</v>
      </c>
    </row>
    <row r="32223" spans="1:13" x14ac:dyDescent="0.2">
      <c r="A32223" s="34" t="s">
        <v>133117</v>
      </c>
      <c r="B32223" s="34">
        <v>426</v>
      </c>
      <c r="C32223" s="34">
        <v>511</v>
      </c>
      <c r="D32223" s="34">
        <v>428</v>
      </c>
      <c r="E32223" s="34">
        <v>516</v>
      </c>
      <c r="F32223" s="34">
        <v>365</v>
      </c>
      <c r="G32223" s="34">
        <v>498</v>
      </c>
      <c r="H32223" s="34">
        <v>461</v>
      </c>
      <c r="I32223" s="34">
        <v>491</v>
      </c>
      <c r="J32223" s="34">
        <v>532</v>
      </c>
      <c r="K32223" s="34">
        <v>420</v>
      </c>
      <c r="L32223" s="34">
        <v>475</v>
      </c>
      <c r="M32223" s="34">
        <v>320</v>
      </c>
    </row>
    <row r="32224" spans="1:13" x14ac:dyDescent="0.2">
      <c r="A32224" s="34" t="s">
        <v>133118</v>
      </c>
      <c r="B32224" s="34">
        <v>378</v>
      </c>
      <c r="C32224" s="34">
        <v>387</v>
      </c>
      <c r="D32224" s="34">
        <v>444</v>
      </c>
      <c r="E32224" s="34">
        <v>474</v>
      </c>
      <c r="F32224" s="34">
        <v>369</v>
      </c>
      <c r="G32224" s="34">
        <v>400</v>
      </c>
      <c r="H32224" s="34">
        <v>465</v>
      </c>
      <c r="I32224" s="34">
        <v>439</v>
      </c>
      <c r="J32224" s="34">
        <v>444</v>
      </c>
      <c r="K32224" s="34">
        <v>422</v>
      </c>
      <c r="L32224" s="34">
        <v>414</v>
      </c>
      <c r="M32224" s="34">
        <v>344</v>
      </c>
    </row>
    <row r="32225" spans="1:13" x14ac:dyDescent="0.2">
      <c r="A32225" s="34" t="s">
        <v>133119</v>
      </c>
      <c r="B32225" s="34">
        <v>463</v>
      </c>
      <c r="C32225" s="34">
        <v>444</v>
      </c>
      <c r="D32225" s="34">
        <v>477</v>
      </c>
      <c r="E32225" s="34">
        <v>524</v>
      </c>
      <c r="F32225" s="34">
        <v>414</v>
      </c>
      <c r="G32225" s="34">
        <v>463</v>
      </c>
      <c r="H32225" s="34">
        <v>503</v>
      </c>
      <c r="I32225" s="34">
        <v>438</v>
      </c>
      <c r="J32225" s="34">
        <v>464</v>
      </c>
      <c r="K32225" s="34">
        <v>365</v>
      </c>
      <c r="L32225" s="34">
        <v>464</v>
      </c>
      <c r="M32225" s="34">
        <v>370</v>
      </c>
    </row>
    <row r="32226" spans="1:13" x14ac:dyDescent="0.2">
      <c r="A32226" s="34" t="s">
        <v>133120</v>
      </c>
      <c r="B32226" s="34">
        <v>376</v>
      </c>
      <c r="C32226" s="34">
        <v>467</v>
      </c>
      <c r="D32226" s="34">
        <v>501</v>
      </c>
      <c r="E32226" s="34">
        <v>467</v>
      </c>
      <c r="F32226" s="34">
        <v>371</v>
      </c>
      <c r="G32226" s="34">
        <v>428</v>
      </c>
      <c r="H32226" s="34">
        <v>485</v>
      </c>
      <c r="I32226" s="34">
        <v>461</v>
      </c>
      <c r="J32226" s="34">
        <v>495</v>
      </c>
      <c r="K32226" s="34">
        <v>353</v>
      </c>
      <c r="L32226" s="34">
        <v>450</v>
      </c>
      <c r="M32226" s="34">
        <v>368</v>
      </c>
    </row>
    <row r="32227" spans="1:13" x14ac:dyDescent="0.2">
      <c r="A32227" s="34" t="s">
        <v>133121</v>
      </c>
      <c r="B32227" s="34">
        <v>598</v>
      </c>
      <c r="C32227" s="34">
        <v>594</v>
      </c>
      <c r="D32227" s="34">
        <v>586</v>
      </c>
      <c r="E32227" s="34">
        <v>576</v>
      </c>
      <c r="F32227" s="34">
        <v>518</v>
      </c>
      <c r="G32227" s="34">
        <v>493</v>
      </c>
      <c r="H32227" s="34">
        <v>577</v>
      </c>
      <c r="I32227" s="34">
        <v>577</v>
      </c>
      <c r="J32227" s="34">
        <v>513</v>
      </c>
      <c r="K32227" s="34">
        <v>441</v>
      </c>
      <c r="L32227" s="34">
        <v>524</v>
      </c>
      <c r="M32227" s="34">
        <v>410</v>
      </c>
    </row>
    <row r="32228" spans="1:13" x14ac:dyDescent="0.2">
      <c r="A32228" s="34" t="s">
        <v>133122</v>
      </c>
      <c r="B32228" s="34">
        <v>734</v>
      </c>
      <c r="C32228" s="34">
        <v>896</v>
      </c>
      <c r="D32228" s="34">
        <v>787</v>
      </c>
      <c r="E32228" s="34">
        <v>1027</v>
      </c>
      <c r="F32228" s="34">
        <v>765</v>
      </c>
      <c r="G32228" s="34">
        <v>862</v>
      </c>
      <c r="H32228" s="34">
        <v>890</v>
      </c>
      <c r="I32228" s="34">
        <v>790</v>
      </c>
      <c r="J32228" s="34">
        <v>822</v>
      </c>
      <c r="K32228" s="34">
        <v>746</v>
      </c>
      <c r="L32228" s="34">
        <v>770</v>
      </c>
      <c r="M32228" s="34">
        <v>700</v>
      </c>
    </row>
    <row r="32229" spans="1:13" x14ac:dyDescent="0.2">
      <c r="A32229" s="34" t="s">
        <v>133123</v>
      </c>
      <c r="B32229" s="34">
        <v>465</v>
      </c>
      <c r="C32229" s="34">
        <v>575</v>
      </c>
      <c r="D32229" s="34">
        <v>566</v>
      </c>
      <c r="E32229" s="34">
        <v>613</v>
      </c>
      <c r="F32229" s="34">
        <v>532</v>
      </c>
      <c r="G32229" s="34">
        <v>546</v>
      </c>
      <c r="H32229" s="34">
        <v>570</v>
      </c>
      <c r="I32229" s="34">
        <v>514</v>
      </c>
      <c r="J32229" s="34">
        <v>609</v>
      </c>
      <c r="K32229" s="34">
        <v>479</v>
      </c>
      <c r="L32229" s="34">
        <v>582</v>
      </c>
      <c r="M32229" s="34">
        <v>423</v>
      </c>
    </row>
    <row r="32230" spans="1:13" x14ac:dyDescent="0.2">
      <c r="A32230" s="34" t="s">
        <v>133124</v>
      </c>
      <c r="B32230" s="34">
        <v>402</v>
      </c>
      <c r="C32230" s="34">
        <v>433</v>
      </c>
      <c r="D32230" s="34">
        <v>411</v>
      </c>
      <c r="E32230" s="34">
        <v>435</v>
      </c>
      <c r="F32230" s="34">
        <v>357</v>
      </c>
      <c r="G32230" s="34">
        <v>403</v>
      </c>
      <c r="H32230" s="34">
        <v>449</v>
      </c>
      <c r="I32230" s="34">
        <v>432</v>
      </c>
      <c r="J32230" s="34">
        <v>377</v>
      </c>
      <c r="K32230" s="34">
        <v>359</v>
      </c>
      <c r="L32230" s="34">
        <v>420</v>
      </c>
      <c r="M32230" s="34">
        <v>311</v>
      </c>
    </row>
    <row r="32231" spans="1:13" x14ac:dyDescent="0.2">
      <c r="A32231" s="34" t="s">
        <v>133125</v>
      </c>
      <c r="B32231" s="34">
        <v>364</v>
      </c>
      <c r="C32231" s="34">
        <v>510</v>
      </c>
      <c r="D32231" s="34">
        <v>449</v>
      </c>
      <c r="E32231" s="34">
        <v>521</v>
      </c>
      <c r="F32231" s="34">
        <v>469</v>
      </c>
      <c r="G32231" s="34">
        <v>462</v>
      </c>
      <c r="H32231" s="34">
        <v>582</v>
      </c>
      <c r="I32231" s="34">
        <v>433</v>
      </c>
      <c r="J32231" s="34">
        <v>459</v>
      </c>
      <c r="K32231" s="34">
        <v>407</v>
      </c>
      <c r="L32231" s="34">
        <v>503</v>
      </c>
      <c r="M32231" s="34">
        <v>393</v>
      </c>
    </row>
    <row r="32232" spans="1:13" x14ac:dyDescent="0.2">
      <c r="A32232" s="34" t="s">
        <v>133126</v>
      </c>
      <c r="B32232" s="34">
        <v>648</v>
      </c>
      <c r="C32232" s="34">
        <v>696</v>
      </c>
      <c r="D32232" s="34">
        <v>715</v>
      </c>
      <c r="E32232" s="34">
        <v>794</v>
      </c>
      <c r="F32232" s="34">
        <v>524</v>
      </c>
      <c r="G32232" s="34">
        <v>645</v>
      </c>
      <c r="H32232" s="34">
        <v>691</v>
      </c>
      <c r="I32232" s="34">
        <v>656</v>
      </c>
      <c r="J32232" s="34">
        <v>653</v>
      </c>
      <c r="K32232" s="34">
        <v>578</v>
      </c>
      <c r="L32232" s="34">
        <v>554</v>
      </c>
      <c r="M32232" s="34">
        <v>535</v>
      </c>
    </row>
    <row r="32233" spans="1:13" x14ac:dyDescent="0.2">
      <c r="A32233" s="34" t="s">
        <v>133127</v>
      </c>
      <c r="B32233" s="34">
        <v>362</v>
      </c>
      <c r="C32233" s="34">
        <v>421</v>
      </c>
      <c r="D32233" s="34">
        <v>356</v>
      </c>
      <c r="E32233" s="34">
        <v>406</v>
      </c>
      <c r="F32233" s="34">
        <v>396</v>
      </c>
      <c r="G32233" s="34">
        <v>351</v>
      </c>
      <c r="H32233" s="34">
        <v>451</v>
      </c>
      <c r="I32233" s="34">
        <v>407</v>
      </c>
      <c r="J32233" s="34">
        <v>339</v>
      </c>
      <c r="K32233" s="34">
        <v>353</v>
      </c>
      <c r="L32233" s="34">
        <v>386</v>
      </c>
      <c r="M32233" s="34">
        <v>302</v>
      </c>
    </row>
    <row r="32234" spans="1:13" x14ac:dyDescent="0.2">
      <c r="A32234" s="34" t="s">
        <v>133128</v>
      </c>
      <c r="B32234" s="34">
        <v>808</v>
      </c>
      <c r="C32234" s="34">
        <v>812</v>
      </c>
      <c r="D32234" s="34">
        <v>881</v>
      </c>
      <c r="E32234" s="34">
        <v>943</v>
      </c>
      <c r="F32234" s="34">
        <v>739</v>
      </c>
      <c r="G32234" s="34">
        <v>783</v>
      </c>
      <c r="H32234" s="34">
        <v>897</v>
      </c>
      <c r="I32234" s="34">
        <v>851</v>
      </c>
      <c r="J32234" s="34">
        <v>793</v>
      </c>
      <c r="K32234" s="34">
        <v>734</v>
      </c>
      <c r="L32234" s="34">
        <v>788</v>
      </c>
      <c r="M32234" s="34">
        <v>665</v>
      </c>
    </row>
    <row r="32235" spans="1:13" x14ac:dyDescent="0.2">
      <c r="A32235" s="34" t="s">
        <v>133129</v>
      </c>
      <c r="B32235" s="34">
        <v>436</v>
      </c>
      <c r="C32235" s="34">
        <v>519</v>
      </c>
      <c r="D32235" s="34">
        <v>466</v>
      </c>
      <c r="E32235" s="34">
        <v>582</v>
      </c>
      <c r="F32235" s="34">
        <v>349</v>
      </c>
      <c r="G32235" s="34">
        <v>452</v>
      </c>
      <c r="H32235" s="34">
        <v>526</v>
      </c>
      <c r="I32235" s="34">
        <v>459</v>
      </c>
      <c r="J32235" s="34">
        <v>542</v>
      </c>
      <c r="K32235" s="34">
        <v>373</v>
      </c>
      <c r="L32235" s="34">
        <v>470</v>
      </c>
      <c r="M32235" s="34">
        <v>359</v>
      </c>
    </row>
    <row r="32236" spans="1:13" x14ac:dyDescent="0.2">
      <c r="A32236" s="34" t="s">
        <v>133130</v>
      </c>
      <c r="B32236" s="34">
        <v>511</v>
      </c>
      <c r="C32236" s="34">
        <v>570</v>
      </c>
      <c r="D32236" s="34">
        <v>479</v>
      </c>
      <c r="E32236" s="34">
        <v>667</v>
      </c>
      <c r="F32236" s="34">
        <v>447</v>
      </c>
      <c r="G32236" s="34">
        <v>519</v>
      </c>
      <c r="H32236" s="34">
        <v>555</v>
      </c>
      <c r="I32236" s="34">
        <v>561</v>
      </c>
      <c r="J32236" s="34">
        <v>466</v>
      </c>
      <c r="K32236" s="34">
        <v>429</v>
      </c>
      <c r="L32236" s="34">
        <v>446</v>
      </c>
      <c r="M32236" s="34">
        <v>457</v>
      </c>
    </row>
    <row r="32237" spans="1:13" x14ac:dyDescent="0.2">
      <c r="A32237" s="34" t="s">
        <v>133131</v>
      </c>
      <c r="B32237" s="34">
        <v>551</v>
      </c>
      <c r="C32237" s="34">
        <v>599</v>
      </c>
      <c r="D32237" s="34">
        <v>559</v>
      </c>
      <c r="E32237" s="34">
        <v>648</v>
      </c>
      <c r="F32237" s="34">
        <v>515</v>
      </c>
      <c r="G32237" s="34">
        <v>514</v>
      </c>
      <c r="H32237" s="34">
        <v>554</v>
      </c>
      <c r="I32237" s="34">
        <v>648</v>
      </c>
      <c r="J32237" s="34">
        <v>571</v>
      </c>
      <c r="K32237" s="34">
        <v>440</v>
      </c>
      <c r="L32237" s="34">
        <v>538</v>
      </c>
      <c r="M32237" s="34">
        <v>443</v>
      </c>
    </row>
    <row r="32238" spans="1:13" x14ac:dyDescent="0.2">
      <c r="A32238" s="34" t="s">
        <v>133132</v>
      </c>
      <c r="B32238" s="34">
        <v>378</v>
      </c>
      <c r="C32238" s="34">
        <v>450</v>
      </c>
      <c r="D32238" s="34">
        <v>384</v>
      </c>
      <c r="E32238" s="34">
        <v>431</v>
      </c>
      <c r="F32238" s="34">
        <v>344</v>
      </c>
      <c r="G32238" s="34">
        <v>397</v>
      </c>
      <c r="H32238" s="34">
        <v>430</v>
      </c>
      <c r="I32238" s="34">
        <v>417</v>
      </c>
      <c r="J32238" s="34">
        <v>399</v>
      </c>
      <c r="K32238" s="34">
        <v>402</v>
      </c>
      <c r="L32238" s="34">
        <v>412</v>
      </c>
      <c r="M32238" s="34">
        <v>355</v>
      </c>
    </row>
    <row r="32239" spans="1:13" x14ac:dyDescent="0.2">
      <c r="A32239" s="34" t="s">
        <v>133133</v>
      </c>
      <c r="B32239" s="34">
        <v>434</v>
      </c>
      <c r="C32239" s="34">
        <v>464</v>
      </c>
      <c r="D32239" s="34">
        <v>439</v>
      </c>
      <c r="E32239" s="34">
        <v>564</v>
      </c>
      <c r="F32239" s="34">
        <v>417</v>
      </c>
      <c r="G32239" s="34">
        <v>429</v>
      </c>
      <c r="H32239" s="34">
        <v>526</v>
      </c>
      <c r="I32239" s="34">
        <v>483</v>
      </c>
      <c r="J32239" s="34">
        <v>516</v>
      </c>
      <c r="K32239" s="34">
        <v>387</v>
      </c>
      <c r="L32239" s="34">
        <v>462</v>
      </c>
      <c r="M32239" s="34">
        <v>436</v>
      </c>
    </row>
    <row r="32240" spans="1:13" x14ac:dyDescent="0.2">
      <c r="A32240" s="34" t="s">
        <v>133134</v>
      </c>
      <c r="B32240" s="34">
        <v>368</v>
      </c>
      <c r="C32240" s="34">
        <v>543</v>
      </c>
      <c r="D32240" s="34">
        <v>525</v>
      </c>
      <c r="E32240" s="34">
        <v>471</v>
      </c>
      <c r="F32240" s="34">
        <v>413</v>
      </c>
      <c r="G32240" s="34">
        <v>443</v>
      </c>
      <c r="H32240" s="34">
        <v>454</v>
      </c>
      <c r="I32240" s="34">
        <v>474</v>
      </c>
      <c r="J32240" s="34">
        <v>456</v>
      </c>
      <c r="K32240" s="34">
        <v>412</v>
      </c>
      <c r="L32240" s="34">
        <v>413</v>
      </c>
      <c r="M32240" s="34">
        <v>424</v>
      </c>
    </row>
    <row r="32241" spans="1:13" x14ac:dyDescent="0.2">
      <c r="A32241" s="34" t="s">
        <v>133135</v>
      </c>
      <c r="B32241" s="34">
        <v>540</v>
      </c>
      <c r="C32241" s="34">
        <v>654</v>
      </c>
      <c r="D32241" s="34">
        <v>632</v>
      </c>
      <c r="E32241" s="34">
        <v>693</v>
      </c>
      <c r="F32241" s="34">
        <v>613</v>
      </c>
      <c r="G32241" s="34">
        <v>604</v>
      </c>
      <c r="H32241" s="34">
        <v>807</v>
      </c>
      <c r="I32241" s="34">
        <v>645</v>
      </c>
      <c r="J32241" s="34">
        <v>709</v>
      </c>
      <c r="K32241" s="34">
        <v>510</v>
      </c>
      <c r="L32241" s="34">
        <v>595</v>
      </c>
      <c r="M32241" s="34">
        <v>486</v>
      </c>
    </row>
    <row r="32242" spans="1:13" x14ac:dyDescent="0.2">
      <c r="A32242" s="34" t="s">
        <v>133136</v>
      </c>
      <c r="B32242" s="34">
        <v>497</v>
      </c>
      <c r="C32242" s="34">
        <v>547</v>
      </c>
      <c r="D32242" s="34">
        <v>498</v>
      </c>
      <c r="E32242" s="34">
        <v>515</v>
      </c>
      <c r="F32242" s="34">
        <v>424</v>
      </c>
      <c r="G32242" s="34">
        <v>442</v>
      </c>
      <c r="H32242" s="34">
        <v>564</v>
      </c>
      <c r="I32242" s="34">
        <v>555</v>
      </c>
      <c r="J32242" s="34">
        <v>463</v>
      </c>
      <c r="K32242" s="34">
        <v>471</v>
      </c>
      <c r="L32242" s="34">
        <v>478</v>
      </c>
      <c r="M32242" s="34">
        <v>400</v>
      </c>
    </row>
    <row r="32243" spans="1:13" x14ac:dyDescent="0.2">
      <c r="A32243" s="34" t="s">
        <v>133137</v>
      </c>
      <c r="B32243" s="34">
        <v>417</v>
      </c>
      <c r="C32243" s="34">
        <v>553</v>
      </c>
      <c r="D32243" s="34">
        <v>524</v>
      </c>
      <c r="E32243" s="34">
        <v>593</v>
      </c>
      <c r="F32243" s="34">
        <v>406</v>
      </c>
      <c r="G32243" s="34">
        <v>499</v>
      </c>
      <c r="H32243" s="34">
        <v>544</v>
      </c>
      <c r="I32243" s="34">
        <v>530</v>
      </c>
      <c r="J32243" s="34">
        <v>533</v>
      </c>
      <c r="K32243" s="34">
        <v>500</v>
      </c>
      <c r="L32243" s="34">
        <v>450</v>
      </c>
      <c r="M32243" s="34">
        <v>417</v>
      </c>
    </row>
    <row r="32244" spans="1:13" x14ac:dyDescent="0.2">
      <c r="A32244" s="34" t="s">
        <v>133138</v>
      </c>
      <c r="B32244" s="34">
        <v>438</v>
      </c>
      <c r="C32244" s="34">
        <v>557</v>
      </c>
      <c r="D32244" s="34">
        <v>534</v>
      </c>
      <c r="E32244" s="34">
        <v>567</v>
      </c>
      <c r="F32244" s="34">
        <v>420</v>
      </c>
      <c r="G32244" s="34">
        <v>526</v>
      </c>
      <c r="H32244" s="34">
        <v>504</v>
      </c>
      <c r="I32244" s="34">
        <v>664</v>
      </c>
      <c r="J32244" s="34">
        <v>490</v>
      </c>
      <c r="K32244" s="34">
        <v>442</v>
      </c>
      <c r="L32244" s="34">
        <v>507</v>
      </c>
      <c r="M32244" s="34">
        <v>367</v>
      </c>
    </row>
    <row r="32245" spans="1:13" x14ac:dyDescent="0.2">
      <c r="A32245" s="34" t="s">
        <v>133139</v>
      </c>
      <c r="B32245" s="34">
        <v>678</v>
      </c>
      <c r="C32245" s="34">
        <v>784</v>
      </c>
      <c r="D32245" s="34">
        <v>817</v>
      </c>
      <c r="E32245" s="34">
        <v>817</v>
      </c>
      <c r="F32245" s="34">
        <v>698</v>
      </c>
      <c r="G32245" s="34">
        <v>723</v>
      </c>
      <c r="H32245" s="34">
        <v>821</v>
      </c>
      <c r="I32245" s="34">
        <v>782</v>
      </c>
      <c r="J32245" s="34">
        <v>887</v>
      </c>
      <c r="K32245" s="34">
        <v>662</v>
      </c>
      <c r="L32245" s="34">
        <v>789</v>
      </c>
      <c r="M32245" s="34">
        <v>593</v>
      </c>
    </row>
    <row r="32246" spans="1:13" x14ac:dyDescent="0.2">
      <c r="A32246" s="34" t="s">
        <v>133140</v>
      </c>
      <c r="B32246" s="34">
        <v>649</v>
      </c>
      <c r="C32246" s="34">
        <v>676</v>
      </c>
      <c r="D32246" s="34">
        <v>571</v>
      </c>
      <c r="E32246" s="34">
        <v>749</v>
      </c>
      <c r="F32246" s="34">
        <v>588</v>
      </c>
      <c r="G32246" s="34">
        <v>649</v>
      </c>
      <c r="H32246" s="34">
        <v>682</v>
      </c>
      <c r="I32246" s="34">
        <v>651</v>
      </c>
      <c r="J32246" s="34">
        <v>668</v>
      </c>
      <c r="K32246" s="34">
        <v>625</v>
      </c>
      <c r="L32246" s="34">
        <v>666</v>
      </c>
      <c r="M32246" s="34">
        <v>565</v>
      </c>
    </row>
    <row r="32247" spans="1:13" x14ac:dyDescent="0.2">
      <c r="A32247" s="34" t="s">
        <v>133141</v>
      </c>
      <c r="B32247" s="34">
        <v>294</v>
      </c>
      <c r="C32247" s="34">
        <v>349</v>
      </c>
      <c r="D32247" s="34">
        <v>383</v>
      </c>
      <c r="E32247" s="34">
        <v>405</v>
      </c>
      <c r="F32247" s="34">
        <v>319</v>
      </c>
      <c r="G32247" s="34">
        <v>350</v>
      </c>
      <c r="H32247" s="34">
        <v>390</v>
      </c>
      <c r="I32247" s="34">
        <v>390</v>
      </c>
      <c r="J32247" s="34">
        <v>410</v>
      </c>
      <c r="K32247" s="34">
        <v>290</v>
      </c>
      <c r="L32247" s="34">
        <v>341</v>
      </c>
      <c r="M32247" s="34">
        <v>297</v>
      </c>
    </row>
    <row r="32248" spans="1:13" x14ac:dyDescent="0.2">
      <c r="A32248" s="34" t="s">
        <v>133142</v>
      </c>
      <c r="B32248" s="34">
        <v>426</v>
      </c>
      <c r="C32248" s="34">
        <v>492</v>
      </c>
      <c r="D32248" s="34">
        <v>428</v>
      </c>
      <c r="E32248" s="34">
        <v>557</v>
      </c>
      <c r="F32248" s="34">
        <v>427</v>
      </c>
      <c r="G32248" s="34">
        <v>481</v>
      </c>
      <c r="H32248" s="34">
        <v>446</v>
      </c>
      <c r="I32248" s="34">
        <v>533</v>
      </c>
      <c r="J32248" s="34">
        <v>464</v>
      </c>
      <c r="K32248" s="34">
        <v>466</v>
      </c>
      <c r="L32248" s="34">
        <v>419</v>
      </c>
      <c r="M32248" s="34">
        <v>460</v>
      </c>
    </row>
    <row r="32249" spans="1:13" x14ac:dyDescent="0.2">
      <c r="A32249" s="34" t="s">
        <v>133143</v>
      </c>
      <c r="B32249" s="34">
        <v>458</v>
      </c>
      <c r="C32249" s="34">
        <v>635</v>
      </c>
      <c r="D32249" s="34">
        <v>608</v>
      </c>
      <c r="E32249" s="34">
        <v>678</v>
      </c>
      <c r="F32249" s="34">
        <v>523</v>
      </c>
      <c r="G32249" s="34">
        <v>581</v>
      </c>
      <c r="H32249" s="34">
        <v>644</v>
      </c>
      <c r="I32249" s="34">
        <v>638</v>
      </c>
      <c r="J32249" s="34">
        <v>605</v>
      </c>
      <c r="K32249" s="34">
        <v>506</v>
      </c>
      <c r="L32249" s="34">
        <v>588</v>
      </c>
      <c r="M32249" s="34">
        <v>432</v>
      </c>
    </row>
    <row r="32250" spans="1:13" x14ac:dyDescent="0.2">
      <c r="A32250" s="34" t="s">
        <v>133144</v>
      </c>
      <c r="B32250" s="34">
        <v>423</v>
      </c>
      <c r="C32250" s="34">
        <v>472</v>
      </c>
      <c r="D32250" s="34">
        <v>462</v>
      </c>
      <c r="E32250" s="34">
        <v>532</v>
      </c>
      <c r="F32250" s="34">
        <v>362</v>
      </c>
      <c r="G32250" s="34">
        <v>452</v>
      </c>
      <c r="H32250" s="34">
        <v>444</v>
      </c>
      <c r="I32250" s="34">
        <v>465</v>
      </c>
      <c r="J32250" s="34">
        <v>428</v>
      </c>
      <c r="K32250" s="34">
        <v>373</v>
      </c>
      <c r="L32250" s="34">
        <v>415</v>
      </c>
      <c r="M32250" s="34">
        <v>373</v>
      </c>
    </row>
    <row r="32251" spans="1:13" x14ac:dyDescent="0.2">
      <c r="A32251" s="34" t="s">
        <v>133145</v>
      </c>
      <c r="B32251" s="34">
        <v>277</v>
      </c>
      <c r="C32251" s="34">
        <v>318</v>
      </c>
      <c r="D32251" s="34">
        <v>313</v>
      </c>
      <c r="E32251" s="34">
        <v>405</v>
      </c>
      <c r="F32251" s="34">
        <v>249</v>
      </c>
      <c r="G32251" s="34">
        <v>311</v>
      </c>
      <c r="H32251" s="34">
        <v>352</v>
      </c>
      <c r="I32251" s="34">
        <v>314</v>
      </c>
      <c r="J32251" s="34">
        <v>271</v>
      </c>
      <c r="K32251" s="34">
        <v>307</v>
      </c>
      <c r="L32251" s="34">
        <v>240</v>
      </c>
      <c r="M32251" s="34">
        <v>251</v>
      </c>
    </row>
    <row r="32252" spans="1:13" x14ac:dyDescent="0.2">
      <c r="A32252" s="34" t="s">
        <v>133146</v>
      </c>
      <c r="B32252" s="34">
        <v>295</v>
      </c>
      <c r="C32252" s="34">
        <v>461</v>
      </c>
      <c r="D32252" s="34">
        <v>404</v>
      </c>
      <c r="E32252" s="34">
        <v>493</v>
      </c>
      <c r="F32252" s="34">
        <v>333</v>
      </c>
      <c r="G32252" s="34">
        <v>431</v>
      </c>
      <c r="H32252" s="34">
        <v>391</v>
      </c>
      <c r="I32252" s="34">
        <v>487</v>
      </c>
      <c r="J32252" s="34">
        <v>416</v>
      </c>
      <c r="K32252" s="34">
        <v>433</v>
      </c>
      <c r="L32252" s="34">
        <v>374</v>
      </c>
      <c r="M32252" s="34">
        <v>418</v>
      </c>
    </row>
    <row r="32253" spans="1:13" x14ac:dyDescent="0.2">
      <c r="A32253" s="34" t="s">
        <v>133147</v>
      </c>
      <c r="B32253" s="34">
        <v>279</v>
      </c>
      <c r="C32253" s="34">
        <v>360</v>
      </c>
      <c r="D32253" s="34">
        <v>382</v>
      </c>
      <c r="E32253" s="34">
        <v>462</v>
      </c>
      <c r="F32253" s="34">
        <v>363</v>
      </c>
      <c r="G32253" s="34">
        <v>432</v>
      </c>
      <c r="H32253" s="34">
        <v>387</v>
      </c>
      <c r="I32253" s="34">
        <v>446</v>
      </c>
      <c r="J32253" s="34">
        <v>354</v>
      </c>
      <c r="K32253" s="34">
        <v>357</v>
      </c>
      <c r="L32253" s="34">
        <v>353</v>
      </c>
      <c r="M32253" s="34">
        <v>371</v>
      </c>
    </row>
    <row r="32254" spans="1:13" x14ac:dyDescent="0.2">
      <c r="A32254" s="34" t="s">
        <v>133148</v>
      </c>
      <c r="B32254" s="34">
        <v>464</v>
      </c>
      <c r="C32254" s="34">
        <v>554</v>
      </c>
      <c r="D32254" s="34">
        <v>506</v>
      </c>
      <c r="E32254" s="34">
        <v>571</v>
      </c>
      <c r="F32254" s="34">
        <v>463</v>
      </c>
      <c r="G32254" s="34">
        <v>571</v>
      </c>
      <c r="H32254" s="34">
        <v>607</v>
      </c>
      <c r="I32254" s="34">
        <v>608</v>
      </c>
      <c r="J32254" s="34">
        <v>478</v>
      </c>
      <c r="K32254" s="34">
        <v>456</v>
      </c>
      <c r="L32254" s="34">
        <v>537</v>
      </c>
      <c r="M32254" s="34">
        <v>484</v>
      </c>
    </row>
    <row r="32255" spans="1:13" x14ac:dyDescent="0.2">
      <c r="A32255" s="34" t="s">
        <v>133149</v>
      </c>
      <c r="B32255" s="34">
        <v>403</v>
      </c>
      <c r="C32255" s="34">
        <v>529</v>
      </c>
      <c r="D32255" s="34">
        <v>518</v>
      </c>
      <c r="E32255" s="34">
        <v>615</v>
      </c>
      <c r="F32255" s="34">
        <v>365</v>
      </c>
      <c r="G32255" s="34">
        <v>577</v>
      </c>
      <c r="H32255" s="34">
        <v>593</v>
      </c>
      <c r="I32255" s="34">
        <v>564</v>
      </c>
      <c r="J32255" s="34">
        <v>593</v>
      </c>
      <c r="K32255" s="34">
        <v>447</v>
      </c>
      <c r="L32255" s="34">
        <v>355</v>
      </c>
      <c r="M32255" s="34">
        <v>448</v>
      </c>
    </row>
    <row r="32256" spans="1:13" x14ac:dyDescent="0.2">
      <c r="A32256" s="34" t="s">
        <v>133150</v>
      </c>
      <c r="B32256" s="34">
        <v>501</v>
      </c>
      <c r="C32256" s="34">
        <v>524</v>
      </c>
      <c r="D32256" s="34">
        <v>495</v>
      </c>
      <c r="E32256" s="34">
        <v>638</v>
      </c>
      <c r="F32256" s="34">
        <v>554</v>
      </c>
      <c r="G32256" s="34">
        <v>503</v>
      </c>
      <c r="H32256" s="34">
        <v>547</v>
      </c>
      <c r="I32256" s="34">
        <v>552</v>
      </c>
      <c r="J32256" s="34">
        <v>630</v>
      </c>
      <c r="K32256" s="34">
        <v>448</v>
      </c>
      <c r="L32256" s="34">
        <v>586</v>
      </c>
      <c r="M32256" s="34">
        <v>440</v>
      </c>
    </row>
    <row r="32257" spans="1:13" x14ac:dyDescent="0.2">
      <c r="A32257" s="34" t="s">
        <v>133151</v>
      </c>
      <c r="B32257" s="34">
        <v>180</v>
      </c>
      <c r="C32257" s="34">
        <v>237</v>
      </c>
      <c r="D32257" s="34">
        <v>208</v>
      </c>
      <c r="E32257" s="34">
        <v>213</v>
      </c>
      <c r="F32257" s="34">
        <v>209</v>
      </c>
      <c r="G32257" s="34">
        <v>178</v>
      </c>
      <c r="H32257" s="34">
        <v>226</v>
      </c>
      <c r="I32257" s="34">
        <v>202</v>
      </c>
      <c r="J32257" s="34">
        <v>189</v>
      </c>
      <c r="K32257" s="34">
        <v>177</v>
      </c>
      <c r="L32257" s="34">
        <v>209</v>
      </c>
      <c r="M32257" s="34">
        <v>160</v>
      </c>
    </row>
    <row r="32258" spans="1:13" x14ac:dyDescent="0.2">
      <c r="A32258" s="34" t="s">
        <v>133152</v>
      </c>
      <c r="B32258" s="34">
        <v>263</v>
      </c>
      <c r="C32258" s="34">
        <v>294</v>
      </c>
      <c r="D32258" s="34">
        <v>246</v>
      </c>
      <c r="E32258" s="34">
        <v>328</v>
      </c>
      <c r="F32258" s="34">
        <v>167</v>
      </c>
      <c r="G32258" s="34">
        <v>292</v>
      </c>
      <c r="H32258" s="34">
        <v>251</v>
      </c>
      <c r="I32258" s="34">
        <v>288</v>
      </c>
      <c r="J32258" s="34">
        <v>237</v>
      </c>
      <c r="K32258" s="34">
        <v>270</v>
      </c>
      <c r="L32258" s="34">
        <v>196</v>
      </c>
      <c r="M32258" s="34">
        <v>233</v>
      </c>
    </row>
    <row r="32259" spans="1:13" x14ac:dyDescent="0.2">
      <c r="A32259" s="34" t="s">
        <v>133153</v>
      </c>
      <c r="B32259" s="34">
        <v>464</v>
      </c>
      <c r="C32259" s="34">
        <v>524</v>
      </c>
      <c r="D32259" s="34">
        <v>502</v>
      </c>
      <c r="E32259" s="34">
        <v>512</v>
      </c>
      <c r="F32259" s="34">
        <v>410</v>
      </c>
      <c r="G32259" s="34">
        <v>420</v>
      </c>
      <c r="H32259" s="34">
        <v>491</v>
      </c>
      <c r="I32259" s="34">
        <v>501</v>
      </c>
      <c r="J32259" s="34">
        <v>459</v>
      </c>
      <c r="K32259" s="34">
        <v>411</v>
      </c>
      <c r="L32259" s="34">
        <v>479</v>
      </c>
      <c r="M32259" s="34">
        <v>359</v>
      </c>
    </row>
    <row r="32260" spans="1:13" x14ac:dyDescent="0.2">
      <c r="A32260" s="34" t="s">
        <v>133154</v>
      </c>
      <c r="B32260" s="34">
        <v>311</v>
      </c>
      <c r="C32260" s="34">
        <v>613</v>
      </c>
      <c r="D32260" s="34">
        <v>349</v>
      </c>
      <c r="E32260" s="34">
        <v>679</v>
      </c>
      <c r="F32260" s="34">
        <v>319</v>
      </c>
      <c r="G32260" s="34">
        <v>600</v>
      </c>
      <c r="H32260" s="34">
        <v>355</v>
      </c>
      <c r="I32260" s="34">
        <v>637</v>
      </c>
      <c r="J32260" s="34">
        <v>432</v>
      </c>
      <c r="K32260" s="34">
        <v>513</v>
      </c>
      <c r="L32260" s="34">
        <v>361</v>
      </c>
      <c r="M32260" s="34">
        <v>476</v>
      </c>
    </row>
    <row r="32261" spans="1:13" x14ac:dyDescent="0.2">
      <c r="A32261" s="34" t="s">
        <v>133155</v>
      </c>
      <c r="B32261" s="34">
        <v>534</v>
      </c>
      <c r="C32261" s="34">
        <v>562</v>
      </c>
      <c r="D32261" s="34">
        <v>493</v>
      </c>
      <c r="E32261" s="34">
        <v>664</v>
      </c>
      <c r="F32261" s="34">
        <v>437</v>
      </c>
      <c r="G32261" s="34">
        <v>577</v>
      </c>
      <c r="H32261" s="34">
        <v>537</v>
      </c>
      <c r="I32261" s="34">
        <v>559</v>
      </c>
      <c r="J32261" s="34">
        <v>499</v>
      </c>
      <c r="K32261" s="34">
        <v>475</v>
      </c>
      <c r="L32261" s="34">
        <v>604</v>
      </c>
      <c r="M32261" s="34">
        <v>426</v>
      </c>
    </row>
    <row r="32262" spans="1:13" x14ac:dyDescent="0.2">
      <c r="A32262" s="34" t="s">
        <v>133156</v>
      </c>
      <c r="B32262" s="34">
        <v>634</v>
      </c>
      <c r="C32262" s="34">
        <v>533</v>
      </c>
      <c r="D32262" s="34">
        <v>597</v>
      </c>
      <c r="E32262" s="34">
        <v>562</v>
      </c>
      <c r="F32262" s="34">
        <v>571</v>
      </c>
      <c r="G32262" s="34">
        <v>561</v>
      </c>
      <c r="H32262" s="34">
        <v>618</v>
      </c>
      <c r="I32262" s="34">
        <v>564</v>
      </c>
      <c r="J32262" s="34">
        <v>556</v>
      </c>
      <c r="K32262" s="34">
        <v>475</v>
      </c>
      <c r="L32262" s="34">
        <v>611</v>
      </c>
      <c r="M32262" s="34">
        <v>455</v>
      </c>
    </row>
    <row r="32263" spans="1:13" x14ac:dyDescent="0.2">
      <c r="A32263" s="34" t="s">
        <v>133157</v>
      </c>
      <c r="B32263" s="34">
        <v>345</v>
      </c>
      <c r="C32263" s="34">
        <v>404</v>
      </c>
      <c r="D32263" s="34">
        <v>321</v>
      </c>
      <c r="E32263" s="34">
        <v>563</v>
      </c>
      <c r="F32263" s="34">
        <v>305</v>
      </c>
      <c r="G32263" s="34">
        <v>467</v>
      </c>
      <c r="H32263" s="34">
        <v>425</v>
      </c>
      <c r="I32263" s="34">
        <v>459</v>
      </c>
      <c r="J32263" s="34">
        <v>370</v>
      </c>
      <c r="K32263" s="34">
        <v>406</v>
      </c>
      <c r="L32263" s="34">
        <v>312</v>
      </c>
      <c r="M32263" s="34">
        <v>373</v>
      </c>
    </row>
    <row r="32264" spans="1:13" x14ac:dyDescent="0.2">
      <c r="A32264" s="34" t="s">
        <v>133158</v>
      </c>
      <c r="B32264" s="34">
        <v>329</v>
      </c>
      <c r="C32264" s="34">
        <v>328</v>
      </c>
      <c r="D32264" s="34">
        <v>399</v>
      </c>
      <c r="E32264" s="34">
        <v>399</v>
      </c>
      <c r="F32264" s="34">
        <v>346</v>
      </c>
      <c r="G32264" s="34">
        <v>352</v>
      </c>
      <c r="H32264" s="34">
        <v>446</v>
      </c>
      <c r="I32264" s="34">
        <v>355</v>
      </c>
      <c r="J32264" s="34">
        <v>339</v>
      </c>
      <c r="K32264" s="34">
        <v>302</v>
      </c>
      <c r="L32264" s="34">
        <v>343</v>
      </c>
      <c r="M32264" s="34">
        <v>280</v>
      </c>
    </row>
    <row r="32265" spans="1:13" x14ac:dyDescent="0.2">
      <c r="A32265" s="34" t="s">
        <v>133159</v>
      </c>
      <c r="B32265" s="34">
        <v>843</v>
      </c>
      <c r="C32265" s="34">
        <v>865</v>
      </c>
      <c r="D32265" s="34">
        <v>852</v>
      </c>
      <c r="E32265" s="34">
        <v>943</v>
      </c>
      <c r="F32265" s="34">
        <v>759</v>
      </c>
      <c r="G32265" s="34">
        <v>794</v>
      </c>
      <c r="H32265" s="34">
        <v>813</v>
      </c>
      <c r="I32265" s="34">
        <v>873</v>
      </c>
      <c r="J32265" s="34">
        <v>919</v>
      </c>
      <c r="K32265" s="34">
        <v>770</v>
      </c>
      <c r="L32265" s="34">
        <v>808</v>
      </c>
      <c r="M32265" s="34">
        <v>707</v>
      </c>
    </row>
    <row r="32266" spans="1:13" x14ac:dyDescent="0.2">
      <c r="A32266" s="34" t="s">
        <v>133160</v>
      </c>
      <c r="B32266" s="34">
        <v>609</v>
      </c>
      <c r="C32266" s="34">
        <v>718</v>
      </c>
      <c r="D32266" s="34">
        <v>661</v>
      </c>
      <c r="E32266" s="34">
        <v>712</v>
      </c>
      <c r="F32266" s="34">
        <v>596</v>
      </c>
      <c r="G32266" s="34">
        <v>592</v>
      </c>
      <c r="H32266" s="34">
        <v>682</v>
      </c>
      <c r="I32266" s="34">
        <v>656</v>
      </c>
      <c r="J32266" s="34">
        <v>623</v>
      </c>
      <c r="K32266" s="34">
        <v>514</v>
      </c>
      <c r="L32266" s="34">
        <v>625</v>
      </c>
      <c r="M32266" s="34">
        <v>524</v>
      </c>
    </row>
    <row r="32267" spans="1:13" x14ac:dyDescent="0.2">
      <c r="A32267" s="34" t="s">
        <v>133161</v>
      </c>
      <c r="B32267" s="34">
        <v>1655</v>
      </c>
      <c r="C32267" s="34">
        <v>1511</v>
      </c>
      <c r="D32267" s="34">
        <v>1711</v>
      </c>
      <c r="E32267" s="34">
        <v>1520</v>
      </c>
      <c r="F32267" s="34">
        <v>1485</v>
      </c>
      <c r="G32267" s="34">
        <v>1374</v>
      </c>
      <c r="H32267" s="34">
        <v>1752</v>
      </c>
      <c r="I32267" s="34">
        <v>1503</v>
      </c>
      <c r="J32267" s="34">
        <v>1689</v>
      </c>
      <c r="K32267" s="34">
        <v>1225</v>
      </c>
      <c r="L32267" s="34">
        <v>1493</v>
      </c>
      <c r="M32267" s="34">
        <v>1154</v>
      </c>
    </row>
    <row r="32268" spans="1:13" x14ac:dyDescent="0.2">
      <c r="A32268" s="34" t="s">
        <v>133162</v>
      </c>
      <c r="B32268" s="34">
        <v>220</v>
      </c>
      <c r="C32268" s="34">
        <v>316</v>
      </c>
      <c r="D32268" s="34">
        <v>339</v>
      </c>
      <c r="E32268" s="34">
        <v>377</v>
      </c>
      <c r="F32268" s="34">
        <v>279</v>
      </c>
      <c r="G32268" s="34">
        <v>260</v>
      </c>
      <c r="H32268" s="34">
        <v>353</v>
      </c>
      <c r="I32268" s="34">
        <v>375</v>
      </c>
      <c r="J32268" s="34">
        <v>346</v>
      </c>
      <c r="K32268" s="34">
        <v>299</v>
      </c>
      <c r="L32268" s="34">
        <v>378</v>
      </c>
      <c r="M32268" s="34">
        <v>238</v>
      </c>
    </row>
    <row r="32269" spans="1:13" x14ac:dyDescent="0.2">
      <c r="A32269" s="34" t="s">
        <v>133163</v>
      </c>
      <c r="B32269" s="34">
        <v>211</v>
      </c>
      <c r="C32269" s="34">
        <v>352</v>
      </c>
      <c r="D32269" s="34">
        <v>326</v>
      </c>
      <c r="E32269" s="34">
        <v>406</v>
      </c>
      <c r="F32269" s="34">
        <v>250</v>
      </c>
      <c r="G32269" s="34">
        <v>419</v>
      </c>
      <c r="H32269" s="34">
        <v>308</v>
      </c>
      <c r="I32269" s="34">
        <v>407</v>
      </c>
      <c r="J32269" s="34">
        <v>321</v>
      </c>
      <c r="K32269" s="34">
        <v>294</v>
      </c>
      <c r="L32269" s="34">
        <v>212</v>
      </c>
      <c r="M32269" s="34">
        <v>301</v>
      </c>
    </row>
    <row r="32270" spans="1:13" x14ac:dyDescent="0.2">
      <c r="A32270" s="34" t="s">
        <v>133164</v>
      </c>
      <c r="B32270" s="34">
        <v>574</v>
      </c>
      <c r="C32270" s="34">
        <v>579</v>
      </c>
      <c r="D32270" s="34">
        <v>628</v>
      </c>
      <c r="E32270" s="34">
        <v>596</v>
      </c>
      <c r="F32270" s="34">
        <v>561</v>
      </c>
      <c r="G32270" s="34">
        <v>531</v>
      </c>
      <c r="H32270" s="34">
        <v>636</v>
      </c>
      <c r="I32270" s="34">
        <v>564</v>
      </c>
      <c r="J32270" s="34">
        <v>566</v>
      </c>
      <c r="K32270" s="34">
        <v>468</v>
      </c>
      <c r="L32270" s="34">
        <v>557</v>
      </c>
      <c r="M32270" s="34">
        <v>430</v>
      </c>
    </row>
    <row r="32271" spans="1:13" x14ac:dyDescent="0.2">
      <c r="A32271" s="34" t="s">
        <v>133165</v>
      </c>
      <c r="B32271" s="34">
        <v>249</v>
      </c>
      <c r="C32271" s="34">
        <v>359</v>
      </c>
      <c r="D32271" s="34">
        <v>377</v>
      </c>
      <c r="E32271" s="34">
        <v>387</v>
      </c>
      <c r="F32271" s="34">
        <v>318</v>
      </c>
      <c r="G32271" s="34">
        <v>302</v>
      </c>
      <c r="H32271" s="34">
        <v>395</v>
      </c>
      <c r="I32271" s="34">
        <v>338</v>
      </c>
      <c r="J32271" s="34">
        <v>366</v>
      </c>
      <c r="K32271" s="34">
        <v>298</v>
      </c>
      <c r="L32271" s="34">
        <v>324</v>
      </c>
      <c r="M32271" s="34">
        <v>295</v>
      </c>
    </row>
    <row r="32272" spans="1:13" x14ac:dyDescent="0.2">
      <c r="A32272" s="34" t="s">
        <v>133166</v>
      </c>
      <c r="B32272" s="34">
        <v>278</v>
      </c>
      <c r="C32272" s="34">
        <v>355</v>
      </c>
      <c r="D32272" s="34">
        <v>395</v>
      </c>
      <c r="E32272" s="34">
        <v>431</v>
      </c>
      <c r="F32272" s="34">
        <v>294</v>
      </c>
      <c r="G32272" s="34">
        <v>312</v>
      </c>
      <c r="H32272" s="34">
        <v>348</v>
      </c>
      <c r="I32272" s="34">
        <v>325</v>
      </c>
      <c r="J32272" s="34">
        <v>376</v>
      </c>
      <c r="K32272" s="34">
        <v>303</v>
      </c>
      <c r="L32272" s="34">
        <v>342</v>
      </c>
      <c r="M32272" s="34">
        <v>269</v>
      </c>
    </row>
    <row r="32273" spans="1:13" x14ac:dyDescent="0.2">
      <c r="A32273" s="34" t="s">
        <v>133167</v>
      </c>
      <c r="B32273" s="34">
        <v>313</v>
      </c>
      <c r="C32273" s="34">
        <v>339</v>
      </c>
      <c r="D32273" s="34">
        <v>319</v>
      </c>
      <c r="E32273" s="34">
        <v>372</v>
      </c>
      <c r="F32273" s="34">
        <v>288</v>
      </c>
      <c r="G32273" s="34">
        <v>363</v>
      </c>
      <c r="H32273" s="34">
        <v>370</v>
      </c>
      <c r="I32273" s="34">
        <v>316</v>
      </c>
      <c r="J32273" s="34">
        <v>355</v>
      </c>
      <c r="K32273" s="34">
        <v>300</v>
      </c>
      <c r="L32273" s="34">
        <v>344</v>
      </c>
      <c r="M32273" s="34">
        <v>295</v>
      </c>
    </row>
    <row r="32274" spans="1:13" x14ac:dyDescent="0.2">
      <c r="A32274" s="34" t="s">
        <v>133168</v>
      </c>
      <c r="B32274" s="34">
        <v>589</v>
      </c>
      <c r="C32274" s="34">
        <v>398</v>
      </c>
      <c r="D32274" s="34">
        <v>512</v>
      </c>
      <c r="E32274" s="34">
        <v>466</v>
      </c>
      <c r="F32274" s="34">
        <v>458</v>
      </c>
      <c r="G32274" s="34">
        <v>405</v>
      </c>
      <c r="H32274" s="34">
        <v>463</v>
      </c>
      <c r="I32274" s="34">
        <v>468</v>
      </c>
      <c r="J32274" s="34">
        <v>447</v>
      </c>
      <c r="K32274" s="34">
        <v>286</v>
      </c>
      <c r="L32274" s="34">
        <v>440</v>
      </c>
      <c r="M32274" s="34">
        <v>361</v>
      </c>
    </row>
    <row r="32275" spans="1:13" x14ac:dyDescent="0.2">
      <c r="A32275" s="34" t="s">
        <v>133169</v>
      </c>
      <c r="B32275" s="34">
        <v>111</v>
      </c>
      <c r="C32275" s="34">
        <v>159</v>
      </c>
      <c r="D32275" s="34">
        <v>175</v>
      </c>
      <c r="E32275" s="34">
        <v>168</v>
      </c>
      <c r="F32275" s="34">
        <v>109</v>
      </c>
      <c r="G32275" s="34">
        <v>149</v>
      </c>
      <c r="H32275" s="34">
        <v>128</v>
      </c>
      <c r="I32275" s="34">
        <v>196</v>
      </c>
      <c r="J32275" s="34">
        <v>130</v>
      </c>
      <c r="K32275" s="34">
        <v>151</v>
      </c>
      <c r="L32275" s="34">
        <v>134</v>
      </c>
      <c r="M32275" s="34">
        <v>122</v>
      </c>
    </row>
    <row r="32276" spans="1:13" x14ac:dyDescent="0.2">
      <c r="A32276" s="34" t="s">
        <v>133170</v>
      </c>
      <c r="B32276" s="34">
        <v>220</v>
      </c>
      <c r="C32276" s="34">
        <v>275</v>
      </c>
      <c r="D32276" s="34">
        <v>236</v>
      </c>
      <c r="E32276" s="34">
        <v>269</v>
      </c>
      <c r="F32276" s="34">
        <v>267</v>
      </c>
      <c r="G32276" s="34">
        <v>284</v>
      </c>
      <c r="H32276" s="34">
        <v>324</v>
      </c>
      <c r="I32276" s="34">
        <v>252</v>
      </c>
      <c r="J32276" s="34">
        <v>247</v>
      </c>
      <c r="K32276" s="34">
        <v>201</v>
      </c>
      <c r="L32276" s="34">
        <v>286</v>
      </c>
      <c r="M32276" s="34">
        <v>193</v>
      </c>
    </row>
    <row r="32277" spans="1:13" x14ac:dyDescent="0.2">
      <c r="A32277" s="34" t="s">
        <v>133171</v>
      </c>
      <c r="B32277" s="34">
        <v>334</v>
      </c>
      <c r="C32277" s="34">
        <v>280</v>
      </c>
      <c r="D32277" s="34">
        <v>296</v>
      </c>
      <c r="E32277" s="34">
        <v>278</v>
      </c>
      <c r="F32277" s="34">
        <v>239</v>
      </c>
      <c r="G32277" s="34">
        <v>225</v>
      </c>
      <c r="H32277" s="34">
        <v>327</v>
      </c>
      <c r="I32277" s="34">
        <v>269</v>
      </c>
      <c r="J32277" s="34">
        <v>305</v>
      </c>
      <c r="K32277" s="34">
        <v>223</v>
      </c>
      <c r="L32277" s="34">
        <v>263</v>
      </c>
      <c r="M32277" s="34">
        <v>224</v>
      </c>
    </row>
    <row r="32278" spans="1:13" x14ac:dyDescent="0.2">
      <c r="A32278" s="34" t="s">
        <v>133172</v>
      </c>
      <c r="B32278" s="34">
        <v>283</v>
      </c>
      <c r="C32278" s="34">
        <v>394</v>
      </c>
      <c r="D32278" s="34">
        <v>400</v>
      </c>
      <c r="E32278" s="34">
        <v>409</v>
      </c>
      <c r="F32278" s="34">
        <v>363</v>
      </c>
      <c r="G32278" s="34">
        <v>348</v>
      </c>
      <c r="H32278" s="34">
        <v>436</v>
      </c>
      <c r="I32278" s="34">
        <v>419</v>
      </c>
      <c r="J32278" s="34">
        <v>366</v>
      </c>
      <c r="K32278" s="34">
        <v>313</v>
      </c>
      <c r="L32278" s="34">
        <v>354</v>
      </c>
      <c r="M32278" s="34">
        <v>292</v>
      </c>
    </row>
    <row r="32279" spans="1:13" x14ac:dyDescent="0.2">
      <c r="A32279" s="34" t="s">
        <v>133173</v>
      </c>
      <c r="B32279" s="34">
        <v>345</v>
      </c>
      <c r="C32279" s="34">
        <v>333</v>
      </c>
      <c r="D32279" s="34">
        <v>366</v>
      </c>
      <c r="E32279" s="34">
        <v>336</v>
      </c>
      <c r="F32279" s="34">
        <v>363</v>
      </c>
      <c r="G32279" s="34">
        <v>328</v>
      </c>
      <c r="H32279" s="34">
        <v>388</v>
      </c>
      <c r="I32279" s="34">
        <v>299</v>
      </c>
      <c r="J32279" s="34">
        <v>389</v>
      </c>
      <c r="K32279" s="34">
        <v>256</v>
      </c>
      <c r="L32279" s="34">
        <v>321</v>
      </c>
      <c r="M32279" s="34">
        <v>256</v>
      </c>
    </row>
    <row r="32280" spans="1:13" x14ac:dyDescent="0.2">
      <c r="A32280" s="34" t="s">
        <v>133174</v>
      </c>
      <c r="B32280" s="34">
        <v>667</v>
      </c>
      <c r="C32280" s="34">
        <v>700</v>
      </c>
      <c r="D32280" s="34">
        <v>663</v>
      </c>
      <c r="E32280" s="34">
        <v>677</v>
      </c>
      <c r="F32280" s="34">
        <v>598</v>
      </c>
      <c r="G32280" s="34">
        <v>707</v>
      </c>
      <c r="H32280" s="34">
        <v>768</v>
      </c>
      <c r="I32280" s="34">
        <v>718</v>
      </c>
      <c r="J32280" s="34">
        <v>690</v>
      </c>
      <c r="K32280" s="34">
        <v>613</v>
      </c>
      <c r="L32280" s="34">
        <v>673</v>
      </c>
      <c r="M32280" s="34">
        <v>558</v>
      </c>
    </row>
    <row r="32281" spans="1:13" x14ac:dyDescent="0.2">
      <c r="A32281" s="34" t="s">
        <v>133175</v>
      </c>
      <c r="B32281" s="34">
        <v>490</v>
      </c>
      <c r="C32281" s="34">
        <v>528</v>
      </c>
      <c r="D32281" s="34">
        <v>507</v>
      </c>
      <c r="E32281" s="34">
        <v>622</v>
      </c>
      <c r="F32281" s="34">
        <v>488</v>
      </c>
      <c r="G32281" s="34">
        <v>560</v>
      </c>
      <c r="H32281" s="34">
        <v>550</v>
      </c>
      <c r="I32281" s="34">
        <v>529</v>
      </c>
      <c r="J32281" s="34">
        <v>501</v>
      </c>
      <c r="K32281" s="34">
        <v>480</v>
      </c>
      <c r="L32281" s="34">
        <v>527</v>
      </c>
      <c r="M32281" s="34">
        <v>423</v>
      </c>
    </row>
    <row r="32282" spans="1:13" x14ac:dyDescent="0.2">
      <c r="A32282" s="34" t="s">
        <v>133176</v>
      </c>
      <c r="B32282" s="34">
        <v>1356</v>
      </c>
      <c r="C32282" s="34">
        <v>1439</v>
      </c>
      <c r="D32282" s="34">
        <v>1535</v>
      </c>
      <c r="E32282" s="34">
        <v>1490</v>
      </c>
      <c r="F32282" s="34">
        <v>1396</v>
      </c>
      <c r="G32282" s="34">
        <v>1329</v>
      </c>
      <c r="H32282" s="34">
        <v>1500</v>
      </c>
      <c r="I32282" s="34">
        <v>1348</v>
      </c>
      <c r="J32282" s="34">
        <v>1465</v>
      </c>
      <c r="K32282" s="34">
        <v>1152</v>
      </c>
      <c r="L32282" s="34">
        <v>1444</v>
      </c>
      <c r="M32282" s="34">
        <v>1052</v>
      </c>
    </row>
    <row r="32283" spans="1:13" x14ac:dyDescent="0.2">
      <c r="A32283" s="34" t="s">
        <v>133177</v>
      </c>
      <c r="B32283" s="34">
        <v>434</v>
      </c>
      <c r="C32283" s="34">
        <v>378</v>
      </c>
      <c r="D32283" s="34">
        <v>399</v>
      </c>
      <c r="E32283" s="34">
        <v>465</v>
      </c>
      <c r="F32283" s="34">
        <v>337</v>
      </c>
      <c r="G32283" s="34">
        <v>389</v>
      </c>
      <c r="H32283" s="34">
        <v>443</v>
      </c>
      <c r="I32283" s="34">
        <v>440</v>
      </c>
      <c r="J32283" s="34">
        <v>429</v>
      </c>
      <c r="K32283" s="34">
        <v>334</v>
      </c>
      <c r="L32283" s="34">
        <v>419</v>
      </c>
      <c r="M32283" s="34">
        <v>296</v>
      </c>
    </row>
    <row r="32284" spans="1:13" x14ac:dyDescent="0.2">
      <c r="A32284" s="34" t="s">
        <v>133178</v>
      </c>
      <c r="B32284" s="34">
        <v>235</v>
      </c>
      <c r="C32284" s="34">
        <v>287</v>
      </c>
      <c r="D32284" s="34">
        <v>244</v>
      </c>
      <c r="E32284" s="34">
        <v>238</v>
      </c>
      <c r="F32284" s="34">
        <v>258</v>
      </c>
      <c r="G32284" s="34">
        <v>206</v>
      </c>
      <c r="H32284" s="34">
        <v>266</v>
      </c>
      <c r="I32284" s="34">
        <v>223</v>
      </c>
      <c r="J32284" s="34">
        <v>286</v>
      </c>
      <c r="K32284" s="34">
        <v>169</v>
      </c>
      <c r="L32284" s="34">
        <v>280</v>
      </c>
      <c r="M32284" s="34">
        <v>221</v>
      </c>
    </row>
    <row r="32285" spans="1:13" x14ac:dyDescent="0.2">
      <c r="A32285" s="34" t="s">
        <v>133179</v>
      </c>
      <c r="B32285" s="34">
        <v>410</v>
      </c>
      <c r="C32285" s="34">
        <v>895</v>
      </c>
      <c r="D32285" s="34">
        <v>519</v>
      </c>
      <c r="E32285" s="34">
        <v>1047</v>
      </c>
      <c r="F32285" s="34">
        <v>402</v>
      </c>
      <c r="G32285" s="34">
        <v>962</v>
      </c>
      <c r="H32285" s="34">
        <v>480</v>
      </c>
      <c r="I32285" s="34">
        <v>950</v>
      </c>
      <c r="J32285" s="34">
        <v>429</v>
      </c>
      <c r="K32285" s="34">
        <v>811</v>
      </c>
      <c r="L32285" s="34">
        <v>439</v>
      </c>
      <c r="M32285" s="34">
        <v>752</v>
      </c>
    </row>
    <row r="32286" spans="1:13" x14ac:dyDescent="0.2">
      <c r="A32286" s="34" t="s">
        <v>133180</v>
      </c>
      <c r="B32286" s="34">
        <v>318</v>
      </c>
      <c r="C32286" s="34">
        <v>437</v>
      </c>
      <c r="D32286" s="34">
        <v>366</v>
      </c>
      <c r="E32286" s="34">
        <v>450</v>
      </c>
      <c r="F32286" s="34">
        <v>334</v>
      </c>
      <c r="G32286" s="34">
        <v>411</v>
      </c>
      <c r="H32286" s="34">
        <v>399</v>
      </c>
      <c r="I32286" s="34">
        <v>482</v>
      </c>
      <c r="J32286" s="34">
        <v>339</v>
      </c>
      <c r="K32286" s="34">
        <v>402</v>
      </c>
      <c r="L32286" s="34">
        <v>343</v>
      </c>
      <c r="M32286" s="34">
        <v>312</v>
      </c>
    </row>
    <row r="32287" spans="1:13" x14ac:dyDescent="0.2">
      <c r="A32287" s="34" t="s">
        <v>133181</v>
      </c>
      <c r="B32287" s="34">
        <v>250</v>
      </c>
      <c r="C32287" s="34">
        <v>448</v>
      </c>
      <c r="D32287" s="34">
        <v>338</v>
      </c>
      <c r="E32287" s="34">
        <v>403</v>
      </c>
      <c r="F32287" s="34">
        <v>267</v>
      </c>
      <c r="G32287" s="34">
        <v>389</v>
      </c>
      <c r="H32287" s="34">
        <v>322</v>
      </c>
      <c r="I32287" s="34">
        <v>395</v>
      </c>
      <c r="J32287" s="34">
        <v>326</v>
      </c>
      <c r="K32287" s="34">
        <v>363</v>
      </c>
      <c r="L32287" s="34">
        <v>262</v>
      </c>
      <c r="M32287" s="34">
        <v>332</v>
      </c>
    </row>
    <row r="32288" spans="1:13" x14ac:dyDescent="0.2">
      <c r="A32288" s="34" t="s">
        <v>133182</v>
      </c>
      <c r="B32288" s="34">
        <v>255</v>
      </c>
      <c r="C32288" s="34">
        <v>274</v>
      </c>
      <c r="D32288" s="34">
        <v>240</v>
      </c>
      <c r="E32288" s="34">
        <v>331</v>
      </c>
      <c r="F32288" s="34">
        <v>211</v>
      </c>
      <c r="G32288" s="34">
        <v>258</v>
      </c>
      <c r="H32288" s="34">
        <v>285</v>
      </c>
      <c r="I32288" s="34">
        <v>243</v>
      </c>
      <c r="J32288" s="34">
        <v>226</v>
      </c>
      <c r="K32288" s="34">
        <v>234</v>
      </c>
      <c r="L32288" s="34">
        <v>297</v>
      </c>
      <c r="M32288" s="34">
        <v>193</v>
      </c>
    </row>
    <row r="32289" spans="1:13" x14ac:dyDescent="0.2">
      <c r="A32289" s="34" t="s">
        <v>133183</v>
      </c>
      <c r="B32289" s="34">
        <v>312</v>
      </c>
      <c r="C32289" s="34">
        <v>405</v>
      </c>
      <c r="D32289" s="34">
        <v>347</v>
      </c>
      <c r="E32289" s="34">
        <v>411</v>
      </c>
      <c r="F32289" s="34">
        <v>315</v>
      </c>
      <c r="G32289" s="34">
        <v>383</v>
      </c>
      <c r="H32289" s="34">
        <v>343</v>
      </c>
      <c r="I32289" s="34">
        <v>411</v>
      </c>
      <c r="J32289" s="34">
        <v>367</v>
      </c>
      <c r="K32289" s="34">
        <v>362</v>
      </c>
      <c r="L32289" s="34">
        <v>304</v>
      </c>
      <c r="M32289" s="34">
        <v>295</v>
      </c>
    </row>
    <row r="32290" spans="1:13" x14ac:dyDescent="0.2">
      <c r="A32290" s="34" t="s">
        <v>133184</v>
      </c>
      <c r="B32290" s="34">
        <v>250</v>
      </c>
      <c r="C32290" s="34">
        <v>371</v>
      </c>
      <c r="D32290" s="34">
        <v>221</v>
      </c>
      <c r="E32290" s="34">
        <v>329</v>
      </c>
      <c r="F32290" s="34">
        <v>241</v>
      </c>
      <c r="G32290" s="34">
        <v>310</v>
      </c>
      <c r="H32290" s="34">
        <v>269</v>
      </c>
      <c r="I32290" s="34">
        <v>283</v>
      </c>
      <c r="J32290" s="34">
        <v>254</v>
      </c>
      <c r="K32290" s="34">
        <v>245</v>
      </c>
      <c r="L32290" s="34">
        <v>224</v>
      </c>
      <c r="M32290" s="34">
        <v>249</v>
      </c>
    </row>
    <row r="32291" spans="1:13" x14ac:dyDescent="0.2">
      <c r="A32291" s="34" t="s">
        <v>133185</v>
      </c>
      <c r="B32291" s="34">
        <v>598</v>
      </c>
      <c r="C32291" s="34">
        <v>506</v>
      </c>
      <c r="D32291" s="34">
        <v>450</v>
      </c>
      <c r="E32291" s="34">
        <v>505</v>
      </c>
      <c r="F32291" s="34">
        <v>426</v>
      </c>
      <c r="G32291" s="34">
        <v>442</v>
      </c>
      <c r="H32291" s="34">
        <v>567</v>
      </c>
      <c r="I32291" s="34">
        <v>512</v>
      </c>
      <c r="J32291" s="34">
        <v>511</v>
      </c>
      <c r="K32291" s="34">
        <v>433</v>
      </c>
      <c r="L32291" s="34">
        <v>492</v>
      </c>
      <c r="M32291" s="34">
        <v>345</v>
      </c>
    </row>
    <row r="32292" spans="1:13" x14ac:dyDescent="0.2">
      <c r="A32292" s="34" t="s">
        <v>133186</v>
      </c>
      <c r="B32292" s="34">
        <v>687</v>
      </c>
      <c r="C32292" s="34">
        <v>774</v>
      </c>
      <c r="D32292" s="34">
        <v>763</v>
      </c>
      <c r="E32292" s="34">
        <v>883</v>
      </c>
      <c r="F32292" s="34">
        <v>770</v>
      </c>
      <c r="G32292" s="34">
        <v>754</v>
      </c>
      <c r="H32292" s="34">
        <v>810</v>
      </c>
      <c r="I32292" s="34">
        <v>746</v>
      </c>
      <c r="J32292" s="34">
        <v>798</v>
      </c>
      <c r="K32292" s="34">
        <v>707</v>
      </c>
      <c r="L32292" s="34">
        <v>691</v>
      </c>
      <c r="M32292" s="34">
        <v>561</v>
      </c>
    </row>
    <row r="32293" spans="1:13" x14ac:dyDescent="0.2">
      <c r="A32293" s="34" t="s">
        <v>133187</v>
      </c>
      <c r="B32293" s="34">
        <v>512</v>
      </c>
      <c r="C32293" s="34">
        <v>521</v>
      </c>
      <c r="D32293" s="34">
        <v>552</v>
      </c>
      <c r="E32293" s="34">
        <v>682</v>
      </c>
      <c r="F32293" s="34">
        <v>481</v>
      </c>
      <c r="G32293" s="34">
        <v>521</v>
      </c>
      <c r="H32293" s="34">
        <v>608</v>
      </c>
      <c r="I32293" s="34">
        <v>598</v>
      </c>
      <c r="J32293" s="34">
        <v>491</v>
      </c>
      <c r="K32293" s="34">
        <v>466</v>
      </c>
      <c r="L32293" s="34">
        <v>504</v>
      </c>
      <c r="M32293" s="34">
        <v>406</v>
      </c>
    </row>
    <row r="32294" spans="1:13" x14ac:dyDescent="0.2">
      <c r="A32294" s="34" t="s">
        <v>133188</v>
      </c>
      <c r="B32294" s="34">
        <v>209</v>
      </c>
      <c r="C32294" s="34">
        <v>206</v>
      </c>
      <c r="D32294" s="34">
        <v>247</v>
      </c>
      <c r="E32294" s="34">
        <v>247</v>
      </c>
      <c r="F32294" s="34">
        <v>174</v>
      </c>
      <c r="G32294" s="34">
        <v>233</v>
      </c>
      <c r="H32294" s="34">
        <v>239</v>
      </c>
      <c r="I32294" s="34">
        <v>194</v>
      </c>
      <c r="J32294" s="34">
        <v>232</v>
      </c>
      <c r="K32294" s="34">
        <v>180</v>
      </c>
      <c r="L32294" s="34">
        <v>134</v>
      </c>
      <c r="M32294" s="34">
        <v>209</v>
      </c>
    </row>
    <row r="32295" spans="1:13" x14ac:dyDescent="0.2">
      <c r="A32295" s="34" t="s">
        <v>133189</v>
      </c>
      <c r="B32295" s="34">
        <v>262</v>
      </c>
      <c r="C32295" s="34">
        <v>294</v>
      </c>
      <c r="D32295" s="34">
        <v>304</v>
      </c>
      <c r="E32295" s="34">
        <v>284</v>
      </c>
      <c r="F32295" s="34">
        <v>247</v>
      </c>
      <c r="G32295" s="34">
        <v>286</v>
      </c>
      <c r="H32295" s="34">
        <v>328</v>
      </c>
      <c r="I32295" s="34">
        <v>286</v>
      </c>
      <c r="J32295" s="34">
        <v>282</v>
      </c>
      <c r="K32295" s="34">
        <v>264</v>
      </c>
      <c r="L32295" s="34">
        <v>253</v>
      </c>
      <c r="M32295" s="34">
        <v>241</v>
      </c>
    </row>
    <row r="32296" spans="1:13" x14ac:dyDescent="0.2">
      <c r="A32296" s="34" t="s">
        <v>133190</v>
      </c>
      <c r="B32296" s="34">
        <v>222</v>
      </c>
      <c r="C32296" s="34">
        <v>226</v>
      </c>
      <c r="D32296" s="34">
        <v>172</v>
      </c>
      <c r="E32296" s="34">
        <v>183</v>
      </c>
      <c r="F32296" s="34">
        <v>208</v>
      </c>
      <c r="G32296" s="34">
        <v>160</v>
      </c>
      <c r="H32296" s="34">
        <v>234</v>
      </c>
      <c r="I32296" s="34">
        <v>200</v>
      </c>
      <c r="J32296" s="34">
        <v>198</v>
      </c>
      <c r="K32296" s="34">
        <v>156</v>
      </c>
      <c r="L32296" s="34">
        <v>202</v>
      </c>
      <c r="M32296" s="34">
        <v>131</v>
      </c>
    </row>
    <row r="32297" spans="1:13" x14ac:dyDescent="0.2">
      <c r="A32297" s="34" t="s">
        <v>133191</v>
      </c>
      <c r="B32297" s="34">
        <v>147</v>
      </c>
      <c r="C32297" s="34">
        <v>231</v>
      </c>
      <c r="D32297" s="34">
        <v>200</v>
      </c>
      <c r="E32297" s="34">
        <v>250</v>
      </c>
      <c r="F32297" s="34">
        <v>174</v>
      </c>
      <c r="G32297" s="34">
        <v>243</v>
      </c>
      <c r="H32297" s="34">
        <v>198</v>
      </c>
      <c r="I32297" s="34">
        <v>230</v>
      </c>
      <c r="J32297" s="34">
        <v>172</v>
      </c>
      <c r="K32297" s="34">
        <v>190</v>
      </c>
      <c r="L32297" s="34">
        <v>188</v>
      </c>
      <c r="M32297" s="34">
        <v>196</v>
      </c>
    </row>
    <row r="32298" spans="1:13" x14ac:dyDescent="0.2">
      <c r="A32298" s="34" t="s">
        <v>133192</v>
      </c>
      <c r="B32298" s="34">
        <v>237</v>
      </c>
      <c r="C32298" s="34">
        <v>271</v>
      </c>
      <c r="D32298" s="34">
        <v>274</v>
      </c>
      <c r="E32298" s="34">
        <v>260</v>
      </c>
      <c r="F32298" s="34">
        <v>197</v>
      </c>
      <c r="G32298" s="34">
        <v>238</v>
      </c>
      <c r="H32298" s="34">
        <v>234</v>
      </c>
      <c r="I32298" s="34">
        <v>216</v>
      </c>
      <c r="J32298" s="34">
        <v>276</v>
      </c>
      <c r="K32298" s="34">
        <v>233</v>
      </c>
      <c r="L32298" s="34">
        <v>263</v>
      </c>
      <c r="M32298" s="34">
        <v>201</v>
      </c>
    </row>
    <row r="32299" spans="1:13" x14ac:dyDescent="0.2">
      <c r="A32299" s="34" t="s">
        <v>133193</v>
      </c>
      <c r="B32299" s="34">
        <v>490</v>
      </c>
      <c r="C32299" s="34">
        <v>692</v>
      </c>
      <c r="D32299" s="34">
        <v>584</v>
      </c>
      <c r="E32299" s="34">
        <v>728</v>
      </c>
      <c r="F32299" s="34">
        <v>514</v>
      </c>
      <c r="G32299" s="34">
        <v>580</v>
      </c>
      <c r="H32299" s="34">
        <v>587</v>
      </c>
      <c r="I32299" s="34">
        <v>694</v>
      </c>
      <c r="J32299" s="34">
        <v>646</v>
      </c>
      <c r="K32299" s="34">
        <v>565</v>
      </c>
      <c r="L32299" s="34">
        <v>591</v>
      </c>
      <c r="M32299" s="34">
        <v>524</v>
      </c>
    </row>
    <row r="32300" spans="1:13" x14ac:dyDescent="0.2">
      <c r="A32300" s="34" t="s">
        <v>133194</v>
      </c>
      <c r="B32300" s="34">
        <v>194</v>
      </c>
      <c r="C32300" s="34">
        <v>221</v>
      </c>
      <c r="D32300" s="34">
        <v>230</v>
      </c>
      <c r="E32300" s="34">
        <v>217</v>
      </c>
      <c r="F32300" s="34">
        <v>164</v>
      </c>
      <c r="G32300" s="34">
        <v>191</v>
      </c>
      <c r="H32300" s="34">
        <v>218</v>
      </c>
      <c r="I32300" s="34">
        <v>220</v>
      </c>
      <c r="J32300" s="34">
        <v>170</v>
      </c>
      <c r="K32300" s="34">
        <v>172</v>
      </c>
      <c r="L32300" s="34">
        <v>196</v>
      </c>
      <c r="M32300" s="34">
        <v>175</v>
      </c>
    </row>
    <row r="32301" spans="1:13" x14ac:dyDescent="0.2">
      <c r="A32301" s="34" t="s">
        <v>133195</v>
      </c>
      <c r="B32301" s="34">
        <v>363</v>
      </c>
      <c r="C32301" s="34">
        <v>387</v>
      </c>
      <c r="D32301" s="34">
        <v>426</v>
      </c>
      <c r="E32301" s="34">
        <v>410</v>
      </c>
      <c r="F32301" s="34">
        <v>349</v>
      </c>
      <c r="G32301" s="34">
        <v>297</v>
      </c>
      <c r="H32301" s="34">
        <v>492</v>
      </c>
      <c r="I32301" s="34">
        <v>328</v>
      </c>
      <c r="J32301" s="34">
        <v>428</v>
      </c>
      <c r="K32301" s="34">
        <v>308</v>
      </c>
      <c r="L32301" s="34">
        <v>381</v>
      </c>
      <c r="M32301" s="34">
        <v>262</v>
      </c>
    </row>
    <row r="32302" spans="1:13" x14ac:dyDescent="0.2">
      <c r="A32302" s="34" t="s">
        <v>133196</v>
      </c>
      <c r="B32302" s="34">
        <v>683</v>
      </c>
      <c r="C32302" s="34">
        <v>629</v>
      </c>
      <c r="D32302" s="34">
        <v>643</v>
      </c>
      <c r="E32302" s="34">
        <v>624</v>
      </c>
      <c r="F32302" s="34">
        <v>537</v>
      </c>
      <c r="G32302" s="34">
        <v>600</v>
      </c>
      <c r="H32302" s="34">
        <v>662</v>
      </c>
      <c r="I32302" s="34">
        <v>599</v>
      </c>
      <c r="J32302" s="34">
        <v>710</v>
      </c>
      <c r="K32302" s="34">
        <v>542</v>
      </c>
      <c r="L32302" s="34">
        <v>619</v>
      </c>
      <c r="M32302" s="34">
        <v>511</v>
      </c>
    </row>
    <row r="32303" spans="1:13" x14ac:dyDescent="0.2">
      <c r="A32303" s="34" t="s">
        <v>133197</v>
      </c>
      <c r="B32303" s="34">
        <v>1386</v>
      </c>
      <c r="C32303" s="34">
        <v>1719</v>
      </c>
      <c r="D32303" s="34">
        <v>1617</v>
      </c>
      <c r="E32303" s="34">
        <v>1743</v>
      </c>
      <c r="F32303" s="34">
        <v>1343</v>
      </c>
      <c r="G32303" s="34">
        <v>1521</v>
      </c>
      <c r="H32303" s="34">
        <v>1651</v>
      </c>
      <c r="I32303" s="34">
        <v>1740</v>
      </c>
      <c r="J32303" s="34">
        <v>1533</v>
      </c>
      <c r="K32303" s="34">
        <v>1467</v>
      </c>
      <c r="L32303" s="34">
        <v>1453</v>
      </c>
      <c r="M32303" s="34">
        <v>1359</v>
      </c>
    </row>
    <row r="32304" spans="1:13" x14ac:dyDescent="0.2">
      <c r="A32304" s="34" t="s">
        <v>133198</v>
      </c>
      <c r="B32304" s="34">
        <v>425</v>
      </c>
      <c r="C32304" s="34">
        <v>499</v>
      </c>
      <c r="D32304" s="34">
        <v>515</v>
      </c>
      <c r="E32304" s="34">
        <v>611</v>
      </c>
      <c r="F32304" s="34">
        <v>484</v>
      </c>
      <c r="G32304" s="34">
        <v>480</v>
      </c>
      <c r="H32304" s="34">
        <v>530</v>
      </c>
      <c r="I32304" s="34">
        <v>592</v>
      </c>
      <c r="J32304" s="34">
        <v>533</v>
      </c>
      <c r="K32304" s="34">
        <v>470</v>
      </c>
      <c r="L32304" s="34">
        <v>642</v>
      </c>
      <c r="M32304" s="34">
        <v>422</v>
      </c>
    </row>
    <row r="32305" spans="1:13" x14ac:dyDescent="0.2">
      <c r="A32305" s="34" t="s">
        <v>133199</v>
      </c>
      <c r="B32305" s="34">
        <v>801</v>
      </c>
      <c r="C32305" s="34">
        <v>872</v>
      </c>
      <c r="D32305" s="34">
        <v>827</v>
      </c>
      <c r="E32305" s="34">
        <v>935</v>
      </c>
      <c r="F32305" s="34">
        <v>813</v>
      </c>
      <c r="G32305" s="34">
        <v>862</v>
      </c>
      <c r="H32305" s="34">
        <v>937</v>
      </c>
      <c r="I32305" s="34">
        <v>936</v>
      </c>
      <c r="J32305" s="34">
        <v>837</v>
      </c>
      <c r="K32305" s="34">
        <v>771</v>
      </c>
      <c r="L32305" s="34">
        <v>887</v>
      </c>
      <c r="M32305" s="34">
        <v>815</v>
      </c>
    </row>
    <row r="32306" spans="1:13" x14ac:dyDescent="0.2">
      <c r="A32306" s="34" t="s">
        <v>133200</v>
      </c>
      <c r="B32306" s="34">
        <v>606</v>
      </c>
      <c r="C32306" s="34">
        <v>662</v>
      </c>
      <c r="D32306" s="34">
        <v>742</v>
      </c>
      <c r="E32306" s="34">
        <v>780</v>
      </c>
      <c r="F32306" s="34">
        <v>584</v>
      </c>
      <c r="G32306" s="34">
        <v>705</v>
      </c>
      <c r="H32306" s="34">
        <v>657</v>
      </c>
      <c r="I32306" s="34">
        <v>685</v>
      </c>
      <c r="J32306" s="34">
        <v>731</v>
      </c>
      <c r="K32306" s="34">
        <v>617</v>
      </c>
      <c r="L32306" s="34">
        <v>645</v>
      </c>
      <c r="M32306" s="34">
        <v>581</v>
      </c>
    </row>
    <row r="32307" spans="1:13" x14ac:dyDescent="0.2">
      <c r="A32307" s="34" t="s">
        <v>133201</v>
      </c>
      <c r="B32307" s="34">
        <v>344</v>
      </c>
      <c r="C32307" s="34">
        <v>439</v>
      </c>
      <c r="D32307" s="34">
        <v>409</v>
      </c>
      <c r="E32307" s="34">
        <v>369</v>
      </c>
      <c r="F32307" s="34">
        <v>340</v>
      </c>
      <c r="G32307" s="34">
        <v>383</v>
      </c>
      <c r="H32307" s="34">
        <v>378</v>
      </c>
      <c r="I32307" s="34">
        <v>353</v>
      </c>
      <c r="J32307" s="34">
        <v>454</v>
      </c>
      <c r="K32307" s="34">
        <v>312</v>
      </c>
      <c r="L32307" s="34">
        <v>427</v>
      </c>
      <c r="M32307" s="34">
        <v>311</v>
      </c>
    </row>
    <row r="32308" spans="1:13" x14ac:dyDescent="0.2">
      <c r="A32308" s="34" t="s">
        <v>133202</v>
      </c>
      <c r="B32308" s="34">
        <v>374</v>
      </c>
      <c r="C32308" s="34">
        <v>393</v>
      </c>
      <c r="D32308" s="34">
        <v>435</v>
      </c>
      <c r="E32308" s="34">
        <v>496</v>
      </c>
      <c r="F32308" s="34">
        <v>342</v>
      </c>
      <c r="G32308" s="34">
        <v>366</v>
      </c>
      <c r="H32308" s="34">
        <v>403</v>
      </c>
      <c r="I32308" s="34">
        <v>448</v>
      </c>
      <c r="J32308" s="34">
        <v>392</v>
      </c>
      <c r="K32308" s="34">
        <v>383</v>
      </c>
      <c r="L32308" s="34">
        <v>331</v>
      </c>
      <c r="M32308" s="34">
        <v>334</v>
      </c>
    </row>
    <row r="32309" spans="1:13" x14ac:dyDescent="0.2">
      <c r="A32309" s="34" t="s">
        <v>133203</v>
      </c>
      <c r="B32309" s="34">
        <v>450</v>
      </c>
      <c r="C32309" s="34">
        <v>605</v>
      </c>
      <c r="D32309" s="34">
        <v>516</v>
      </c>
      <c r="E32309" s="34">
        <v>669</v>
      </c>
      <c r="F32309" s="34">
        <v>526</v>
      </c>
      <c r="G32309" s="34">
        <v>573</v>
      </c>
      <c r="H32309" s="34">
        <v>532</v>
      </c>
      <c r="I32309" s="34">
        <v>588</v>
      </c>
      <c r="J32309" s="34">
        <v>495</v>
      </c>
      <c r="K32309" s="34">
        <v>512</v>
      </c>
      <c r="L32309" s="34">
        <v>488</v>
      </c>
      <c r="M32309" s="34">
        <v>468</v>
      </c>
    </row>
    <row r="32310" spans="1:13" x14ac:dyDescent="0.2">
      <c r="A32310" s="34" t="s">
        <v>133204</v>
      </c>
      <c r="B32310" s="34">
        <v>185</v>
      </c>
      <c r="C32310" s="34">
        <v>122</v>
      </c>
      <c r="D32310" s="34">
        <v>166</v>
      </c>
      <c r="E32310" s="34">
        <v>178</v>
      </c>
      <c r="F32310" s="34">
        <v>125</v>
      </c>
      <c r="G32310" s="34">
        <v>178</v>
      </c>
      <c r="H32310" s="34">
        <v>178</v>
      </c>
      <c r="I32310" s="34">
        <v>170</v>
      </c>
      <c r="J32310" s="34">
        <v>166</v>
      </c>
      <c r="K32310" s="34">
        <v>140</v>
      </c>
      <c r="L32310" s="34">
        <v>184</v>
      </c>
      <c r="M32310" s="34">
        <v>104</v>
      </c>
    </row>
    <row r="32311" spans="1:13" x14ac:dyDescent="0.2">
      <c r="A32311" s="34" t="s">
        <v>133205</v>
      </c>
      <c r="B32311" s="34">
        <v>174</v>
      </c>
      <c r="C32311" s="34">
        <v>359</v>
      </c>
      <c r="D32311" s="34">
        <v>171</v>
      </c>
      <c r="E32311" s="34">
        <v>344</v>
      </c>
      <c r="F32311" s="34">
        <v>195</v>
      </c>
      <c r="G32311" s="34">
        <v>268</v>
      </c>
      <c r="H32311" s="34">
        <v>187</v>
      </c>
      <c r="I32311" s="34">
        <v>329</v>
      </c>
      <c r="J32311" s="34">
        <v>233</v>
      </c>
      <c r="K32311" s="34">
        <v>289</v>
      </c>
      <c r="L32311" s="34">
        <v>231</v>
      </c>
      <c r="M32311" s="34">
        <v>188</v>
      </c>
    </row>
    <row r="32312" spans="1:13" x14ac:dyDescent="0.2">
      <c r="A32312" s="34" t="s">
        <v>133206</v>
      </c>
      <c r="B32312" s="34">
        <v>281</v>
      </c>
      <c r="C32312" s="34">
        <v>306</v>
      </c>
      <c r="D32312" s="34">
        <v>344</v>
      </c>
      <c r="E32312" s="34">
        <v>364</v>
      </c>
      <c r="F32312" s="34">
        <v>242</v>
      </c>
      <c r="G32312" s="34">
        <v>274</v>
      </c>
      <c r="H32312" s="34">
        <v>320</v>
      </c>
      <c r="I32312" s="34">
        <v>328</v>
      </c>
      <c r="J32312" s="34">
        <v>321</v>
      </c>
      <c r="K32312" s="34">
        <v>242</v>
      </c>
      <c r="L32312" s="34">
        <v>356</v>
      </c>
      <c r="M32312" s="34">
        <v>234</v>
      </c>
    </row>
    <row r="32313" spans="1:13" x14ac:dyDescent="0.2">
      <c r="A32313" s="34" t="s">
        <v>133207</v>
      </c>
      <c r="B32313" s="34">
        <v>478</v>
      </c>
      <c r="C32313" s="34">
        <v>524</v>
      </c>
      <c r="D32313" s="34">
        <v>465</v>
      </c>
      <c r="E32313" s="34">
        <v>594</v>
      </c>
      <c r="F32313" s="34">
        <v>377</v>
      </c>
      <c r="G32313" s="34">
        <v>558</v>
      </c>
      <c r="H32313" s="34">
        <v>395</v>
      </c>
      <c r="I32313" s="34">
        <v>498</v>
      </c>
      <c r="J32313" s="34">
        <v>444</v>
      </c>
      <c r="K32313" s="34">
        <v>390</v>
      </c>
      <c r="L32313" s="34">
        <v>479</v>
      </c>
      <c r="M32313" s="34">
        <v>377</v>
      </c>
    </row>
    <row r="32314" spans="1:13" x14ac:dyDescent="0.2">
      <c r="A32314" s="34" t="s">
        <v>133208</v>
      </c>
      <c r="B32314" s="34">
        <v>193</v>
      </c>
      <c r="C32314" s="34">
        <v>257</v>
      </c>
      <c r="D32314" s="34">
        <v>281</v>
      </c>
      <c r="E32314" s="34">
        <v>295</v>
      </c>
      <c r="F32314" s="34">
        <v>249</v>
      </c>
      <c r="G32314" s="34">
        <v>244</v>
      </c>
      <c r="H32314" s="34">
        <v>275</v>
      </c>
      <c r="I32314" s="34">
        <v>254</v>
      </c>
      <c r="J32314" s="34">
        <v>236</v>
      </c>
      <c r="K32314" s="34">
        <v>188</v>
      </c>
      <c r="L32314" s="34">
        <v>172</v>
      </c>
      <c r="M32314" s="34">
        <v>176</v>
      </c>
    </row>
    <row r="32315" spans="1:13" x14ac:dyDescent="0.2">
      <c r="A32315" s="34" t="s">
        <v>133209</v>
      </c>
      <c r="B32315" s="34">
        <v>199</v>
      </c>
      <c r="C32315" s="34">
        <v>362</v>
      </c>
      <c r="D32315" s="34">
        <v>234</v>
      </c>
      <c r="E32315" s="34">
        <v>334</v>
      </c>
      <c r="F32315" s="34">
        <v>251</v>
      </c>
      <c r="G32315" s="34">
        <v>318</v>
      </c>
      <c r="H32315" s="34">
        <v>292</v>
      </c>
      <c r="I32315" s="34">
        <v>338</v>
      </c>
      <c r="J32315" s="34">
        <v>256</v>
      </c>
      <c r="K32315" s="34">
        <v>291</v>
      </c>
      <c r="L32315" s="34">
        <v>222</v>
      </c>
      <c r="M32315" s="34">
        <v>267</v>
      </c>
    </row>
    <row r="32316" spans="1:13" x14ac:dyDescent="0.2">
      <c r="A32316" s="34" t="s">
        <v>133210</v>
      </c>
      <c r="B32316" s="34">
        <v>420</v>
      </c>
      <c r="C32316" s="34">
        <v>516</v>
      </c>
      <c r="D32316" s="34">
        <v>430</v>
      </c>
      <c r="E32316" s="34">
        <v>459</v>
      </c>
      <c r="F32316" s="34">
        <v>436</v>
      </c>
      <c r="G32316" s="34">
        <v>435</v>
      </c>
      <c r="H32316" s="34">
        <v>442</v>
      </c>
      <c r="I32316" s="34">
        <v>447</v>
      </c>
      <c r="J32316" s="34">
        <v>488</v>
      </c>
      <c r="K32316" s="34">
        <v>367</v>
      </c>
      <c r="L32316" s="34">
        <v>482</v>
      </c>
      <c r="M32316" s="34">
        <v>365</v>
      </c>
    </row>
    <row r="32317" spans="1:13" x14ac:dyDescent="0.2">
      <c r="A32317" s="34" t="s">
        <v>133211</v>
      </c>
      <c r="B32317" s="34">
        <v>437</v>
      </c>
      <c r="C32317" s="34">
        <v>504</v>
      </c>
      <c r="D32317" s="34">
        <v>548</v>
      </c>
      <c r="E32317" s="34">
        <v>561</v>
      </c>
      <c r="F32317" s="34">
        <v>513</v>
      </c>
      <c r="G32317" s="34">
        <v>484</v>
      </c>
      <c r="H32317" s="34">
        <v>523</v>
      </c>
      <c r="I32317" s="34">
        <v>474</v>
      </c>
      <c r="J32317" s="34">
        <v>584</v>
      </c>
      <c r="K32317" s="34">
        <v>417</v>
      </c>
      <c r="L32317" s="34">
        <v>473</v>
      </c>
      <c r="M32317" s="34">
        <v>461</v>
      </c>
    </row>
    <row r="32318" spans="1:13" x14ac:dyDescent="0.2">
      <c r="A32318" s="34" t="s">
        <v>133212</v>
      </c>
      <c r="B32318" s="34">
        <v>177</v>
      </c>
      <c r="C32318" s="34">
        <v>182</v>
      </c>
      <c r="D32318" s="34">
        <v>213</v>
      </c>
      <c r="E32318" s="34">
        <v>184</v>
      </c>
      <c r="F32318" s="34">
        <v>123</v>
      </c>
      <c r="G32318" s="34">
        <v>203</v>
      </c>
      <c r="H32318" s="34">
        <v>192</v>
      </c>
      <c r="I32318" s="34">
        <v>181</v>
      </c>
      <c r="J32318" s="34">
        <v>159</v>
      </c>
      <c r="K32318" s="34">
        <v>133</v>
      </c>
      <c r="L32318" s="34">
        <v>184</v>
      </c>
      <c r="M32318" s="34">
        <v>170</v>
      </c>
    </row>
    <row r="32319" spans="1:13" x14ac:dyDescent="0.2">
      <c r="A32319" s="34" t="s">
        <v>133213</v>
      </c>
      <c r="B32319" s="34">
        <v>162</v>
      </c>
      <c r="C32319" s="34">
        <v>296</v>
      </c>
      <c r="D32319" s="34">
        <v>264</v>
      </c>
      <c r="E32319" s="34">
        <v>336</v>
      </c>
      <c r="F32319" s="34">
        <v>267</v>
      </c>
      <c r="G32319" s="34">
        <v>266</v>
      </c>
      <c r="H32319" s="34">
        <v>269</v>
      </c>
      <c r="I32319" s="34">
        <v>298</v>
      </c>
      <c r="J32319" s="34">
        <v>253</v>
      </c>
      <c r="K32319" s="34">
        <v>234</v>
      </c>
      <c r="L32319" s="34">
        <v>246</v>
      </c>
      <c r="M32319" s="34">
        <v>266</v>
      </c>
    </row>
    <row r="32320" spans="1:13" x14ac:dyDescent="0.2">
      <c r="A32320" s="34" t="s">
        <v>133214</v>
      </c>
      <c r="B32320" s="34">
        <v>402</v>
      </c>
      <c r="C32320" s="34">
        <v>448</v>
      </c>
      <c r="D32320" s="34">
        <v>499</v>
      </c>
      <c r="E32320" s="34">
        <v>536</v>
      </c>
      <c r="F32320" s="34">
        <v>516</v>
      </c>
      <c r="G32320" s="34">
        <v>452</v>
      </c>
      <c r="H32320" s="34">
        <v>474</v>
      </c>
      <c r="I32320" s="34">
        <v>503</v>
      </c>
      <c r="J32320" s="34">
        <v>482</v>
      </c>
      <c r="K32320" s="34">
        <v>413</v>
      </c>
      <c r="L32320" s="34">
        <v>455</v>
      </c>
      <c r="M32320" s="34">
        <v>435</v>
      </c>
    </row>
    <row r="32321" spans="1:13" x14ac:dyDescent="0.2">
      <c r="A32321" s="34" t="s">
        <v>133215</v>
      </c>
      <c r="B32321" s="34">
        <v>577</v>
      </c>
      <c r="C32321" s="34">
        <v>509</v>
      </c>
      <c r="D32321" s="34">
        <v>516</v>
      </c>
      <c r="E32321" s="34">
        <v>519</v>
      </c>
      <c r="F32321" s="34">
        <v>481</v>
      </c>
      <c r="G32321" s="34">
        <v>460</v>
      </c>
      <c r="H32321" s="34">
        <v>510</v>
      </c>
      <c r="I32321" s="34">
        <v>408</v>
      </c>
      <c r="J32321" s="34">
        <v>478</v>
      </c>
      <c r="K32321" s="34">
        <v>362</v>
      </c>
      <c r="L32321" s="34">
        <v>475</v>
      </c>
      <c r="M32321" s="34">
        <v>328</v>
      </c>
    </row>
    <row r="32322" spans="1:13" x14ac:dyDescent="0.2">
      <c r="A32322" s="34" t="s">
        <v>133216</v>
      </c>
      <c r="B32322" s="34">
        <v>349</v>
      </c>
      <c r="C32322" s="34">
        <v>522</v>
      </c>
      <c r="D32322" s="34">
        <v>381</v>
      </c>
      <c r="E32322" s="34">
        <v>558</v>
      </c>
      <c r="F32322" s="34">
        <v>325</v>
      </c>
      <c r="G32322" s="34">
        <v>486</v>
      </c>
      <c r="H32322" s="34">
        <v>408</v>
      </c>
      <c r="I32322" s="34">
        <v>464</v>
      </c>
      <c r="J32322" s="34">
        <v>399</v>
      </c>
      <c r="K32322" s="34">
        <v>377</v>
      </c>
      <c r="L32322" s="34">
        <v>394</v>
      </c>
      <c r="M32322" s="34">
        <v>392</v>
      </c>
    </row>
    <row r="32323" spans="1:13" x14ac:dyDescent="0.2">
      <c r="A32323" s="34" t="s">
        <v>133217</v>
      </c>
      <c r="B32323" s="34">
        <v>844</v>
      </c>
      <c r="C32323" s="34">
        <v>1047</v>
      </c>
      <c r="D32323" s="34">
        <v>846</v>
      </c>
      <c r="E32323" s="34">
        <v>1028</v>
      </c>
      <c r="F32323" s="34">
        <v>768</v>
      </c>
      <c r="G32323" s="34">
        <v>937</v>
      </c>
      <c r="H32323" s="34">
        <v>961</v>
      </c>
      <c r="I32323" s="34">
        <v>933</v>
      </c>
      <c r="J32323" s="34">
        <v>847</v>
      </c>
      <c r="K32323" s="34">
        <v>831</v>
      </c>
      <c r="L32323" s="34">
        <v>841</v>
      </c>
      <c r="M32323" s="34">
        <v>793</v>
      </c>
    </row>
    <row r="32324" spans="1:13" x14ac:dyDescent="0.2">
      <c r="A32324" s="34" t="s">
        <v>133218</v>
      </c>
      <c r="B32324" s="34">
        <v>1445</v>
      </c>
      <c r="C32324" s="34">
        <v>1573</v>
      </c>
      <c r="D32324" s="34">
        <v>1658</v>
      </c>
      <c r="E32324" s="34">
        <v>1759</v>
      </c>
      <c r="F32324" s="34">
        <v>1556</v>
      </c>
      <c r="G32324" s="34">
        <v>1522</v>
      </c>
      <c r="H32324" s="34">
        <v>1648</v>
      </c>
      <c r="I32324" s="34">
        <v>1534</v>
      </c>
      <c r="J32324" s="34">
        <v>1734</v>
      </c>
      <c r="K32324" s="34">
        <v>1329</v>
      </c>
      <c r="L32324" s="34">
        <v>1562</v>
      </c>
      <c r="M32324" s="34">
        <v>1187</v>
      </c>
    </row>
    <row r="32325" spans="1:13" x14ac:dyDescent="0.2">
      <c r="A32325" s="34" t="s">
        <v>133219</v>
      </c>
      <c r="B32325" s="34">
        <v>537</v>
      </c>
      <c r="C32325" s="34">
        <v>574</v>
      </c>
      <c r="D32325" s="34">
        <v>592</v>
      </c>
      <c r="E32325" s="34">
        <v>667</v>
      </c>
      <c r="F32325" s="34">
        <v>529</v>
      </c>
      <c r="G32325" s="34">
        <v>585</v>
      </c>
      <c r="H32325" s="34">
        <v>645</v>
      </c>
      <c r="I32325" s="34">
        <v>620</v>
      </c>
      <c r="J32325" s="34">
        <v>670</v>
      </c>
      <c r="K32325" s="34">
        <v>524</v>
      </c>
      <c r="L32325" s="34">
        <v>577</v>
      </c>
      <c r="M32325" s="34">
        <v>420</v>
      </c>
    </row>
    <row r="32326" spans="1:13" x14ac:dyDescent="0.2">
      <c r="A32326" s="34" t="s">
        <v>133220</v>
      </c>
      <c r="B32326" s="34">
        <v>495</v>
      </c>
      <c r="C32326" s="34">
        <v>589</v>
      </c>
      <c r="D32326" s="34">
        <v>538</v>
      </c>
      <c r="E32326" s="34">
        <v>680</v>
      </c>
      <c r="F32326" s="34">
        <v>482</v>
      </c>
      <c r="G32326" s="34">
        <v>577</v>
      </c>
      <c r="H32326" s="34">
        <v>520</v>
      </c>
      <c r="I32326" s="34">
        <v>627</v>
      </c>
      <c r="J32326" s="34">
        <v>554</v>
      </c>
      <c r="K32326" s="34">
        <v>469</v>
      </c>
      <c r="L32326" s="34">
        <v>484</v>
      </c>
      <c r="M32326" s="34">
        <v>518</v>
      </c>
    </row>
    <row r="32327" spans="1:13" x14ac:dyDescent="0.2">
      <c r="A32327" s="34" t="s">
        <v>133221</v>
      </c>
      <c r="B32327" s="34">
        <v>589</v>
      </c>
      <c r="C32327" s="34">
        <v>758</v>
      </c>
      <c r="D32327" s="34">
        <v>768</v>
      </c>
      <c r="E32327" s="34">
        <v>742</v>
      </c>
      <c r="F32327" s="34">
        <v>641</v>
      </c>
      <c r="G32327" s="34">
        <v>687</v>
      </c>
      <c r="H32327" s="34">
        <v>772</v>
      </c>
      <c r="I32327" s="34">
        <v>722</v>
      </c>
      <c r="J32327" s="34">
        <v>680</v>
      </c>
      <c r="K32327" s="34">
        <v>649</v>
      </c>
      <c r="L32327" s="34">
        <v>654</v>
      </c>
      <c r="M32327" s="34">
        <v>592</v>
      </c>
    </row>
    <row r="32328" spans="1:13" x14ac:dyDescent="0.2">
      <c r="A32328" s="34" t="s">
        <v>133222</v>
      </c>
      <c r="B32328" s="34">
        <v>356</v>
      </c>
      <c r="C32328" s="34">
        <v>450</v>
      </c>
      <c r="D32328" s="34">
        <v>437</v>
      </c>
      <c r="E32328" s="34">
        <v>505</v>
      </c>
      <c r="F32328" s="34">
        <v>374</v>
      </c>
      <c r="G32328" s="34">
        <v>410</v>
      </c>
      <c r="H32328" s="34">
        <v>429</v>
      </c>
      <c r="I32328" s="34">
        <v>469</v>
      </c>
      <c r="J32328" s="34">
        <v>379</v>
      </c>
      <c r="K32328" s="34">
        <v>399</v>
      </c>
      <c r="L32328" s="34">
        <v>394</v>
      </c>
      <c r="M32328" s="34">
        <v>371</v>
      </c>
    </row>
    <row r="32329" spans="1:13" x14ac:dyDescent="0.2">
      <c r="A32329" s="34" t="s">
        <v>133223</v>
      </c>
      <c r="B32329" s="34">
        <v>409</v>
      </c>
      <c r="C32329" s="34">
        <v>417</v>
      </c>
      <c r="D32329" s="34">
        <v>573</v>
      </c>
      <c r="E32329" s="34">
        <v>410</v>
      </c>
      <c r="F32329" s="34">
        <v>367</v>
      </c>
      <c r="G32329" s="34">
        <v>414</v>
      </c>
      <c r="H32329" s="34">
        <v>420</v>
      </c>
      <c r="I32329" s="34">
        <v>449</v>
      </c>
      <c r="J32329" s="34">
        <v>436</v>
      </c>
      <c r="K32329" s="34">
        <v>337</v>
      </c>
      <c r="L32329" s="34">
        <v>422</v>
      </c>
      <c r="M32329" s="34">
        <v>322</v>
      </c>
    </row>
    <row r="32330" spans="1:13" x14ac:dyDescent="0.2">
      <c r="A32330" s="34" t="s">
        <v>133224</v>
      </c>
      <c r="B32330" s="34">
        <v>276</v>
      </c>
      <c r="C32330" s="34">
        <v>332</v>
      </c>
      <c r="D32330" s="34">
        <v>245</v>
      </c>
      <c r="E32330" s="34">
        <v>321</v>
      </c>
      <c r="F32330" s="34">
        <v>300</v>
      </c>
      <c r="G32330" s="34">
        <v>269</v>
      </c>
      <c r="H32330" s="34">
        <v>340</v>
      </c>
      <c r="I32330" s="34">
        <v>273</v>
      </c>
      <c r="J32330" s="34">
        <v>308</v>
      </c>
      <c r="K32330" s="34">
        <v>259</v>
      </c>
      <c r="L32330" s="34">
        <v>317</v>
      </c>
      <c r="M32330" s="34">
        <v>247</v>
      </c>
    </row>
    <row r="32331" spans="1:13" x14ac:dyDescent="0.2">
      <c r="A32331" s="34" t="s">
        <v>133225</v>
      </c>
      <c r="B32331" s="34">
        <v>187</v>
      </c>
      <c r="C32331" s="34">
        <v>276</v>
      </c>
      <c r="D32331" s="34">
        <v>251</v>
      </c>
      <c r="E32331" s="34">
        <v>300</v>
      </c>
      <c r="F32331" s="34">
        <v>245</v>
      </c>
      <c r="G32331" s="34">
        <v>227</v>
      </c>
      <c r="H32331" s="34">
        <v>241</v>
      </c>
      <c r="I32331" s="34">
        <v>248</v>
      </c>
      <c r="J32331" s="34">
        <v>309</v>
      </c>
      <c r="K32331" s="34">
        <v>211</v>
      </c>
      <c r="L32331" s="34">
        <v>240</v>
      </c>
      <c r="M32331" s="34">
        <v>218</v>
      </c>
    </row>
    <row r="32332" spans="1:13" x14ac:dyDescent="0.2">
      <c r="A32332" s="34" t="s">
        <v>133226</v>
      </c>
      <c r="B32332" s="34">
        <v>443</v>
      </c>
      <c r="C32332" s="34">
        <v>421</v>
      </c>
      <c r="D32332" s="34">
        <v>503</v>
      </c>
      <c r="E32332" s="34">
        <v>439</v>
      </c>
      <c r="F32332" s="34">
        <v>408</v>
      </c>
      <c r="G32332" s="34">
        <v>407</v>
      </c>
      <c r="H32332" s="34">
        <v>545</v>
      </c>
      <c r="I32332" s="34">
        <v>395</v>
      </c>
      <c r="J32332" s="34">
        <v>470</v>
      </c>
      <c r="K32332" s="34">
        <v>341</v>
      </c>
      <c r="L32332" s="34">
        <v>447</v>
      </c>
      <c r="M32332" s="34">
        <v>337</v>
      </c>
    </row>
    <row r="32333" spans="1:13" x14ac:dyDescent="0.2">
      <c r="A32333" s="34" t="s">
        <v>133227</v>
      </c>
      <c r="B32333" s="34">
        <v>287</v>
      </c>
      <c r="C32333" s="34">
        <v>346</v>
      </c>
      <c r="D32333" s="34">
        <v>358</v>
      </c>
      <c r="E32333" s="34">
        <v>387</v>
      </c>
      <c r="F32333" s="34">
        <v>322</v>
      </c>
      <c r="G32333" s="34">
        <v>388</v>
      </c>
      <c r="H32333" s="34">
        <v>351</v>
      </c>
      <c r="I32333" s="34">
        <v>373</v>
      </c>
      <c r="J32333" s="34">
        <v>332</v>
      </c>
      <c r="K32333" s="34">
        <v>285</v>
      </c>
      <c r="L32333" s="34">
        <v>302</v>
      </c>
      <c r="M32333" s="34">
        <v>320</v>
      </c>
    </row>
    <row r="32334" spans="1:13" x14ac:dyDescent="0.2">
      <c r="A32334" s="34" t="s">
        <v>133228</v>
      </c>
      <c r="B32334" s="34">
        <v>320</v>
      </c>
      <c r="C32334" s="34">
        <v>293</v>
      </c>
      <c r="D32334" s="34">
        <v>382</v>
      </c>
      <c r="E32334" s="34">
        <v>323</v>
      </c>
      <c r="F32334" s="34">
        <v>283</v>
      </c>
      <c r="G32334" s="34">
        <v>306</v>
      </c>
      <c r="H32334" s="34">
        <v>374</v>
      </c>
      <c r="I32334" s="34">
        <v>324</v>
      </c>
      <c r="J32334" s="34">
        <v>335</v>
      </c>
      <c r="K32334" s="34">
        <v>256</v>
      </c>
      <c r="L32334" s="34">
        <v>326</v>
      </c>
      <c r="M32334" s="34">
        <v>237</v>
      </c>
    </row>
    <row r="32335" spans="1:13" x14ac:dyDescent="0.2">
      <c r="A32335" s="34" t="s">
        <v>133229</v>
      </c>
      <c r="B32335" s="34">
        <v>1193</v>
      </c>
      <c r="C32335" s="34">
        <v>1106</v>
      </c>
      <c r="D32335" s="34">
        <v>1283</v>
      </c>
      <c r="E32335" s="34">
        <v>1266</v>
      </c>
      <c r="F32335" s="34">
        <v>1095</v>
      </c>
      <c r="G32335" s="34">
        <v>1162</v>
      </c>
      <c r="H32335" s="34">
        <v>1333</v>
      </c>
      <c r="I32335" s="34">
        <v>1129</v>
      </c>
      <c r="J32335" s="34">
        <v>1288</v>
      </c>
      <c r="K32335" s="34">
        <v>958</v>
      </c>
      <c r="L32335" s="34">
        <v>1339</v>
      </c>
      <c r="M32335" s="34">
        <v>856</v>
      </c>
    </row>
    <row r="32336" spans="1:13" x14ac:dyDescent="0.2">
      <c r="A32336" s="34" t="s">
        <v>133230</v>
      </c>
      <c r="B32336" s="34">
        <v>318</v>
      </c>
      <c r="C32336" s="34">
        <v>273</v>
      </c>
      <c r="D32336" s="34">
        <v>330</v>
      </c>
      <c r="E32336" s="34">
        <v>361</v>
      </c>
      <c r="F32336" s="34">
        <v>348</v>
      </c>
      <c r="G32336" s="34">
        <v>235</v>
      </c>
      <c r="H32336" s="34">
        <v>327</v>
      </c>
      <c r="I32336" s="34">
        <v>288</v>
      </c>
      <c r="J32336" s="34">
        <v>326</v>
      </c>
      <c r="K32336" s="34">
        <v>248</v>
      </c>
      <c r="L32336" s="34">
        <v>289</v>
      </c>
      <c r="M32336" s="34">
        <v>188</v>
      </c>
    </row>
    <row r="32337" spans="1:13" x14ac:dyDescent="0.2">
      <c r="A32337" s="34" t="s">
        <v>133231</v>
      </c>
      <c r="B32337" s="34">
        <v>723</v>
      </c>
      <c r="C32337" s="34">
        <v>778</v>
      </c>
      <c r="D32337" s="34">
        <v>918</v>
      </c>
      <c r="E32337" s="34">
        <v>810</v>
      </c>
      <c r="F32337" s="34">
        <v>861</v>
      </c>
      <c r="G32337" s="34">
        <v>695</v>
      </c>
      <c r="H32337" s="34">
        <v>879</v>
      </c>
      <c r="I32337" s="34">
        <v>817</v>
      </c>
      <c r="J32337" s="34">
        <v>880</v>
      </c>
      <c r="K32337" s="34">
        <v>686</v>
      </c>
      <c r="L32337" s="34">
        <v>847</v>
      </c>
      <c r="M32337" s="34">
        <v>586</v>
      </c>
    </row>
    <row r="32338" spans="1:13" x14ac:dyDescent="0.2">
      <c r="A32338" s="34" t="s">
        <v>133232</v>
      </c>
      <c r="B32338" s="34">
        <v>216</v>
      </c>
      <c r="C32338" s="34">
        <v>332</v>
      </c>
      <c r="D32338" s="34">
        <v>210</v>
      </c>
      <c r="E32338" s="34">
        <v>324</v>
      </c>
      <c r="F32338" s="34">
        <v>203</v>
      </c>
      <c r="G32338" s="34">
        <v>301</v>
      </c>
      <c r="H32338" s="34">
        <v>287</v>
      </c>
      <c r="I32338" s="34">
        <v>298</v>
      </c>
      <c r="J32338" s="34">
        <v>176</v>
      </c>
      <c r="K32338" s="34">
        <v>254</v>
      </c>
      <c r="L32338" s="34">
        <v>195</v>
      </c>
      <c r="M32338" s="34">
        <v>239</v>
      </c>
    </row>
    <row r="32339" spans="1:13" x14ac:dyDescent="0.2">
      <c r="A32339" s="34" t="s">
        <v>133233</v>
      </c>
      <c r="B32339" s="34">
        <v>1092</v>
      </c>
      <c r="C32339" s="34">
        <v>1069</v>
      </c>
      <c r="D32339" s="34">
        <v>1176</v>
      </c>
      <c r="E32339" s="34">
        <v>1160</v>
      </c>
      <c r="F32339" s="34">
        <v>994</v>
      </c>
      <c r="G32339" s="34">
        <v>1012</v>
      </c>
      <c r="H32339" s="34">
        <v>1172</v>
      </c>
      <c r="I32339" s="34">
        <v>1105</v>
      </c>
      <c r="J32339" s="34">
        <v>1180</v>
      </c>
      <c r="K32339" s="34">
        <v>890</v>
      </c>
      <c r="L32339" s="34">
        <v>1156</v>
      </c>
      <c r="M32339" s="34">
        <v>752</v>
      </c>
    </row>
    <row r="32340" spans="1:13" x14ac:dyDescent="0.2">
      <c r="A32340" s="34" t="s">
        <v>133234</v>
      </c>
      <c r="B32340" s="34">
        <v>293</v>
      </c>
      <c r="C32340" s="34">
        <v>948</v>
      </c>
      <c r="D32340" s="34">
        <v>276</v>
      </c>
      <c r="E32340" s="34">
        <v>841</v>
      </c>
      <c r="F32340" s="34">
        <v>226</v>
      </c>
      <c r="G32340" s="34">
        <v>864</v>
      </c>
      <c r="H32340" s="34">
        <v>330</v>
      </c>
      <c r="I32340" s="34">
        <v>895</v>
      </c>
      <c r="J32340" s="34">
        <v>255</v>
      </c>
      <c r="K32340" s="34">
        <v>629</v>
      </c>
      <c r="L32340" s="34">
        <v>283</v>
      </c>
      <c r="M32340" s="34">
        <v>703</v>
      </c>
    </row>
    <row r="32341" spans="1:13" x14ac:dyDescent="0.2">
      <c r="A32341" s="34" t="s">
        <v>133235</v>
      </c>
      <c r="B32341" s="34">
        <v>735</v>
      </c>
      <c r="C32341" s="34">
        <v>815</v>
      </c>
      <c r="D32341" s="34">
        <v>874</v>
      </c>
      <c r="E32341" s="34">
        <v>896</v>
      </c>
      <c r="F32341" s="34">
        <v>733</v>
      </c>
      <c r="G32341" s="34">
        <v>822</v>
      </c>
      <c r="H32341" s="34">
        <v>810</v>
      </c>
      <c r="I32341" s="34">
        <v>830</v>
      </c>
      <c r="J32341" s="34">
        <v>870</v>
      </c>
      <c r="K32341" s="34">
        <v>675</v>
      </c>
      <c r="L32341" s="34">
        <v>812</v>
      </c>
      <c r="M32341" s="34">
        <v>699</v>
      </c>
    </row>
    <row r="32342" spans="1:13" x14ac:dyDescent="0.2">
      <c r="A32342" s="34" t="s">
        <v>133236</v>
      </c>
      <c r="B32342" s="34">
        <v>700</v>
      </c>
      <c r="C32342" s="34">
        <v>760</v>
      </c>
      <c r="D32342" s="34">
        <v>720</v>
      </c>
      <c r="E32342" s="34">
        <v>789</v>
      </c>
      <c r="F32342" s="34">
        <v>645</v>
      </c>
      <c r="G32342" s="34">
        <v>674</v>
      </c>
      <c r="H32342" s="34">
        <v>786</v>
      </c>
      <c r="I32342" s="34">
        <v>708</v>
      </c>
      <c r="J32342" s="34">
        <v>631</v>
      </c>
      <c r="K32342" s="34">
        <v>603</v>
      </c>
      <c r="L32342" s="34">
        <v>604</v>
      </c>
      <c r="M32342" s="34">
        <v>564</v>
      </c>
    </row>
    <row r="32343" spans="1:13" x14ac:dyDescent="0.2">
      <c r="A32343" s="34" t="s">
        <v>133237</v>
      </c>
      <c r="B32343" s="34">
        <v>1131</v>
      </c>
      <c r="C32343" s="34">
        <v>1214</v>
      </c>
      <c r="D32343" s="34">
        <v>1097</v>
      </c>
      <c r="E32343" s="34">
        <v>1356</v>
      </c>
      <c r="F32343" s="34">
        <v>873</v>
      </c>
      <c r="G32343" s="34">
        <v>1180</v>
      </c>
      <c r="H32343" s="34">
        <v>1258</v>
      </c>
      <c r="I32343" s="34">
        <v>1250</v>
      </c>
      <c r="J32343" s="34">
        <v>1100</v>
      </c>
      <c r="K32343" s="34">
        <v>1088</v>
      </c>
      <c r="L32343" s="34">
        <v>1135</v>
      </c>
      <c r="M32343" s="34">
        <v>1018</v>
      </c>
    </row>
    <row r="32344" spans="1:13" x14ac:dyDescent="0.2">
      <c r="A32344" s="34" t="s">
        <v>133238</v>
      </c>
      <c r="B32344" s="34">
        <v>479</v>
      </c>
      <c r="C32344" s="34">
        <v>553</v>
      </c>
      <c r="D32344" s="34">
        <v>593</v>
      </c>
      <c r="E32344" s="34">
        <v>618</v>
      </c>
      <c r="F32344" s="34">
        <v>478</v>
      </c>
      <c r="G32344" s="34">
        <v>627</v>
      </c>
      <c r="H32344" s="34">
        <v>598</v>
      </c>
      <c r="I32344" s="34">
        <v>604</v>
      </c>
      <c r="J32344" s="34">
        <v>607</v>
      </c>
      <c r="K32344" s="34">
        <v>453</v>
      </c>
      <c r="L32344" s="34">
        <v>562</v>
      </c>
      <c r="M32344" s="34">
        <v>452</v>
      </c>
    </row>
    <row r="32345" spans="1:13" x14ac:dyDescent="0.2">
      <c r="A32345" s="34" t="s">
        <v>133239</v>
      </c>
      <c r="B32345" s="34">
        <v>411</v>
      </c>
      <c r="C32345" s="34">
        <v>1515</v>
      </c>
      <c r="D32345" s="34">
        <v>506</v>
      </c>
      <c r="E32345" s="34">
        <v>1721</v>
      </c>
      <c r="F32345" s="34">
        <v>358</v>
      </c>
      <c r="G32345" s="34">
        <v>1458</v>
      </c>
      <c r="H32345" s="34">
        <v>514</v>
      </c>
      <c r="I32345" s="34">
        <v>1624</v>
      </c>
      <c r="J32345" s="34">
        <v>476</v>
      </c>
      <c r="K32345" s="34">
        <v>1302</v>
      </c>
      <c r="L32345" s="34">
        <v>462</v>
      </c>
      <c r="M32345" s="34">
        <v>1166</v>
      </c>
    </row>
    <row r="32346" spans="1:13" x14ac:dyDescent="0.2">
      <c r="A32346" s="34" t="s">
        <v>133240</v>
      </c>
      <c r="B32346" s="34">
        <v>630</v>
      </c>
      <c r="C32346" s="34">
        <v>681</v>
      </c>
      <c r="D32346" s="34">
        <v>705</v>
      </c>
      <c r="E32346" s="34">
        <v>757</v>
      </c>
      <c r="F32346" s="34">
        <v>679</v>
      </c>
      <c r="G32346" s="34">
        <v>624</v>
      </c>
      <c r="H32346" s="34">
        <v>791</v>
      </c>
      <c r="I32346" s="34">
        <v>719</v>
      </c>
      <c r="J32346" s="34">
        <v>712</v>
      </c>
      <c r="K32346" s="34">
        <v>610</v>
      </c>
      <c r="L32346" s="34">
        <v>674</v>
      </c>
      <c r="M32346" s="34">
        <v>488</v>
      </c>
    </row>
    <row r="32347" spans="1:13" x14ac:dyDescent="0.2">
      <c r="A32347" s="34" t="s">
        <v>133241</v>
      </c>
      <c r="B32347" s="34">
        <v>764</v>
      </c>
      <c r="C32347" s="34">
        <v>762</v>
      </c>
      <c r="D32347" s="34">
        <v>815</v>
      </c>
      <c r="E32347" s="34">
        <v>757</v>
      </c>
      <c r="F32347" s="34">
        <v>701</v>
      </c>
      <c r="G32347" s="34">
        <v>742</v>
      </c>
      <c r="H32347" s="34">
        <v>821</v>
      </c>
      <c r="I32347" s="34">
        <v>786</v>
      </c>
      <c r="J32347" s="34">
        <v>880</v>
      </c>
      <c r="K32347" s="34">
        <v>653</v>
      </c>
      <c r="L32347" s="34">
        <v>736</v>
      </c>
      <c r="M32347" s="34">
        <v>665</v>
      </c>
    </row>
    <row r="32348" spans="1:13" x14ac:dyDescent="0.2">
      <c r="A32348" s="34" t="s">
        <v>133242</v>
      </c>
      <c r="B32348" s="34">
        <v>273</v>
      </c>
      <c r="C32348" s="34">
        <v>513</v>
      </c>
      <c r="D32348" s="34">
        <v>257</v>
      </c>
      <c r="E32348" s="34">
        <v>605</v>
      </c>
      <c r="F32348" s="34">
        <v>266</v>
      </c>
      <c r="G32348" s="34">
        <v>467</v>
      </c>
      <c r="H32348" s="34">
        <v>318</v>
      </c>
      <c r="I32348" s="34">
        <v>474</v>
      </c>
      <c r="J32348" s="34">
        <v>319</v>
      </c>
      <c r="K32348" s="34">
        <v>464</v>
      </c>
      <c r="L32348" s="34">
        <v>312</v>
      </c>
      <c r="M32348" s="34">
        <v>394</v>
      </c>
    </row>
    <row r="32349" spans="1:13" x14ac:dyDescent="0.2">
      <c r="A32349" s="34" t="s">
        <v>133243</v>
      </c>
      <c r="B32349" s="34">
        <v>564</v>
      </c>
      <c r="C32349" s="34">
        <v>622</v>
      </c>
      <c r="D32349" s="34">
        <v>765</v>
      </c>
      <c r="E32349" s="34">
        <v>627</v>
      </c>
      <c r="F32349" s="34">
        <v>574</v>
      </c>
      <c r="G32349" s="34">
        <v>625</v>
      </c>
      <c r="H32349" s="34">
        <v>709</v>
      </c>
      <c r="I32349" s="34">
        <v>647</v>
      </c>
      <c r="J32349" s="34">
        <v>635</v>
      </c>
      <c r="K32349" s="34">
        <v>484</v>
      </c>
      <c r="L32349" s="34">
        <v>584</v>
      </c>
      <c r="M32349" s="34">
        <v>498</v>
      </c>
    </row>
    <row r="32350" spans="1:13" x14ac:dyDescent="0.2">
      <c r="A32350" s="34" t="s">
        <v>133244</v>
      </c>
      <c r="B32350" s="34">
        <v>583</v>
      </c>
      <c r="C32350" s="34">
        <v>632</v>
      </c>
      <c r="D32350" s="34">
        <v>567</v>
      </c>
      <c r="E32350" s="34">
        <v>726</v>
      </c>
      <c r="F32350" s="34">
        <v>484</v>
      </c>
      <c r="G32350" s="34">
        <v>590</v>
      </c>
      <c r="H32350" s="34">
        <v>521</v>
      </c>
      <c r="I32350" s="34">
        <v>659</v>
      </c>
      <c r="J32350" s="34">
        <v>534</v>
      </c>
      <c r="K32350" s="34">
        <v>539</v>
      </c>
      <c r="L32350" s="34">
        <v>421</v>
      </c>
      <c r="M32350" s="34">
        <v>459</v>
      </c>
    </row>
    <row r="32351" spans="1:13" x14ac:dyDescent="0.2">
      <c r="A32351" s="34" t="s">
        <v>133245</v>
      </c>
      <c r="B32351" s="34">
        <v>586</v>
      </c>
      <c r="C32351" s="34">
        <v>978</v>
      </c>
      <c r="D32351" s="34">
        <v>631</v>
      </c>
      <c r="E32351" s="34">
        <v>1037</v>
      </c>
      <c r="F32351" s="34">
        <v>453</v>
      </c>
      <c r="G32351" s="34">
        <v>918</v>
      </c>
      <c r="H32351" s="34">
        <v>653</v>
      </c>
      <c r="I32351" s="34">
        <v>1105</v>
      </c>
      <c r="J32351" s="34">
        <v>592</v>
      </c>
      <c r="K32351" s="34">
        <v>826</v>
      </c>
      <c r="L32351" s="34">
        <v>628</v>
      </c>
      <c r="M32351" s="34">
        <v>733</v>
      </c>
    </row>
    <row r="32352" spans="1:13" x14ac:dyDescent="0.2">
      <c r="A32352" s="34" t="s">
        <v>133246</v>
      </c>
      <c r="B32352" s="34">
        <v>539</v>
      </c>
      <c r="C32352" s="34">
        <v>680</v>
      </c>
      <c r="D32352" s="34">
        <v>543</v>
      </c>
      <c r="E32352" s="34">
        <v>682</v>
      </c>
      <c r="F32352" s="34">
        <v>426</v>
      </c>
      <c r="G32352" s="34">
        <v>691</v>
      </c>
      <c r="H32352" s="34">
        <v>520</v>
      </c>
      <c r="I32352" s="34">
        <v>622</v>
      </c>
      <c r="J32352" s="34">
        <v>527</v>
      </c>
      <c r="K32352" s="34">
        <v>525</v>
      </c>
      <c r="L32352" s="34">
        <v>418</v>
      </c>
      <c r="M32352" s="34">
        <v>471</v>
      </c>
    </row>
    <row r="32353" spans="1:13" x14ac:dyDescent="0.2">
      <c r="A32353" s="34" t="s">
        <v>133247</v>
      </c>
      <c r="B32353" s="34">
        <v>228</v>
      </c>
      <c r="C32353" s="34">
        <v>343</v>
      </c>
      <c r="D32353" s="34">
        <v>313</v>
      </c>
      <c r="E32353" s="34">
        <v>346</v>
      </c>
      <c r="F32353" s="34">
        <v>270</v>
      </c>
      <c r="G32353" s="34">
        <v>366</v>
      </c>
      <c r="H32353" s="34">
        <v>241</v>
      </c>
      <c r="I32353" s="34">
        <v>337</v>
      </c>
      <c r="J32353" s="34">
        <v>285</v>
      </c>
      <c r="K32353" s="34">
        <v>270</v>
      </c>
      <c r="L32353" s="34">
        <v>240</v>
      </c>
      <c r="M32353" s="34">
        <v>219</v>
      </c>
    </row>
    <row r="32354" spans="1:13" x14ac:dyDescent="0.2">
      <c r="A32354" s="34" t="s">
        <v>133248</v>
      </c>
      <c r="B32354" s="34">
        <v>290</v>
      </c>
      <c r="C32354" s="34">
        <v>328</v>
      </c>
      <c r="D32354" s="34">
        <v>336</v>
      </c>
      <c r="E32354" s="34">
        <v>337</v>
      </c>
      <c r="F32354" s="34">
        <v>300</v>
      </c>
      <c r="G32354" s="34">
        <v>310</v>
      </c>
      <c r="H32354" s="34">
        <v>412</v>
      </c>
      <c r="I32354" s="34">
        <v>337</v>
      </c>
      <c r="J32354" s="34">
        <v>324</v>
      </c>
      <c r="K32354" s="34">
        <v>274</v>
      </c>
      <c r="L32354" s="34">
        <v>280</v>
      </c>
      <c r="M32354" s="34">
        <v>262</v>
      </c>
    </row>
    <row r="32355" spans="1:13" x14ac:dyDescent="0.2">
      <c r="A32355" s="34" t="s">
        <v>133249</v>
      </c>
      <c r="B32355" s="34">
        <v>477</v>
      </c>
      <c r="C32355" s="34">
        <v>611</v>
      </c>
      <c r="D32355" s="34">
        <v>480</v>
      </c>
      <c r="E32355" s="34">
        <v>490</v>
      </c>
      <c r="F32355" s="34">
        <v>469</v>
      </c>
      <c r="G32355" s="34">
        <v>505</v>
      </c>
      <c r="H32355" s="34">
        <v>467</v>
      </c>
      <c r="I32355" s="34">
        <v>527</v>
      </c>
      <c r="J32355" s="34">
        <v>510</v>
      </c>
      <c r="K32355" s="34">
        <v>455</v>
      </c>
      <c r="L32355" s="34">
        <v>485</v>
      </c>
      <c r="M32355" s="34">
        <v>417</v>
      </c>
    </row>
    <row r="32356" spans="1:13" x14ac:dyDescent="0.2">
      <c r="A32356" s="34" t="s">
        <v>133250</v>
      </c>
      <c r="B32356" s="34">
        <v>375</v>
      </c>
      <c r="C32356" s="34">
        <v>378</v>
      </c>
      <c r="D32356" s="34">
        <v>417</v>
      </c>
      <c r="E32356" s="34">
        <v>421</v>
      </c>
      <c r="F32356" s="34">
        <v>343</v>
      </c>
      <c r="G32356" s="34">
        <v>423</v>
      </c>
      <c r="H32356" s="34">
        <v>371</v>
      </c>
      <c r="I32356" s="34">
        <v>429</v>
      </c>
      <c r="J32356" s="34">
        <v>353</v>
      </c>
      <c r="K32356" s="34">
        <v>346</v>
      </c>
      <c r="L32356" s="34">
        <v>341</v>
      </c>
      <c r="M32356" s="34">
        <v>261</v>
      </c>
    </row>
    <row r="32357" spans="1:13" x14ac:dyDescent="0.2">
      <c r="A32357" s="34" t="s">
        <v>133251</v>
      </c>
      <c r="B32357" s="34">
        <v>591</v>
      </c>
      <c r="C32357" s="34">
        <v>728</v>
      </c>
      <c r="D32357" s="34">
        <v>756</v>
      </c>
      <c r="E32357" s="34">
        <v>774</v>
      </c>
      <c r="F32357" s="34">
        <v>611</v>
      </c>
      <c r="G32357" s="34">
        <v>724</v>
      </c>
      <c r="H32357" s="34">
        <v>705</v>
      </c>
      <c r="I32357" s="34">
        <v>777</v>
      </c>
      <c r="J32357" s="34">
        <v>709</v>
      </c>
      <c r="K32357" s="34">
        <v>658</v>
      </c>
      <c r="L32357" s="34">
        <v>703</v>
      </c>
      <c r="M32357" s="34">
        <v>577</v>
      </c>
    </row>
    <row r="32358" spans="1:13" x14ac:dyDescent="0.2">
      <c r="A32358" s="34" t="s">
        <v>133252</v>
      </c>
      <c r="B32358" s="34">
        <v>682</v>
      </c>
      <c r="C32358" s="34">
        <v>747</v>
      </c>
      <c r="D32358" s="34">
        <v>750</v>
      </c>
      <c r="E32358" s="34">
        <v>755</v>
      </c>
      <c r="F32358" s="34">
        <v>766</v>
      </c>
      <c r="G32358" s="34">
        <v>625</v>
      </c>
      <c r="H32358" s="34">
        <v>764</v>
      </c>
      <c r="I32358" s="34">
        <v>753</v>
      </c>
      <c r="J32358" s="34">
        <v>762</v>
      </c>
      <c r="K32358" s="34">
        <v>566</v>
      </c>
      <c r="L32358" s="34">
        <v>712</v>
      </c>
      <c r="M32358" s="34">
        <v>578</v>
      </c>
    </row>
    <row r="32359" spans="1:13" x14ac:dyDescent="0.2">
      <c r="A32359" s="34" t="s">
        <v>133253</v>
      </c>
      <c r="B32359" s="34">
        <v>361</v>
      </c>
      <c r="C32359" s="34">
        <v>517</v>
      </c>
      <c r="D32359" s="34">
        <v>404</v>
      </c>
      <c r="E32359" s="34">
        <v>475</v>
      </c>
      <c r="F32359" s="34">
        <v>368</v>
      </c>
      <c r="G32359" s="34">
        <v>485</v>
      </c>
      <c r="H32359" s="34">
        <v>447</v>
      </c>
      <c r="I32359" s="34">
        <v>468</v>
      </c>
      <c r="J32359" s="34">
        <v>458</v>
      </c>
      <c r="K32359" s="34">
        <v>389</v>
      </c>
      <c r="L32359" s="34">
        <v>413</v>
      </c>
      <c r="M32359" s="34">
        <v>365</v>
      </c>
    </row>
    <row r="32360" spans="1:13" x14ac:dyDescent="0.2">
      <c r="A32360" s="34" t="s">
        <v>133254</v>
      </c>
      <c r="B32360" s="34">
        <v>583</v>
      </c>
      <c r="C32360" s="34">
        <v>731</v>
      </c>
      <c r="D32360" s="34">
        <v>668</v>
      </c>
      <c r="E32360" s="34">
        <v>672</v>
      </c>
      <c r="F32360" s="34">
        <v>589</v>
      </c>
      <c r="G32360" s="34">
        <v>560</v>
      </c>
      <c r="H32360" s="34">
        <v>685</v>
      </c>
      <c r="I32360" s="34">
        <v>674</v>
      </c>
      <c r="J32360" s="34">
        <v>684</v>
      </c>
      <c r="K32360" s="34">
        <v>488</v>
      </c>
      <c r="L32360" s="34">
        <v>661</v>
      </c>
      <c r="M32360" s="34">
        <v>544</v>
      </c>
    </row>
    <row r="32361" spans="1:13" x14ac:dyDescent="0.2">
      <c r="A32361" s="34" t="s">
        <v>133255</v>
      </c>
      <c r="B32361" s="34">
        <v>480</v>
      </c>
      <c r="C32361" s="34">
        <v>976</v>
      </c>
      <c r="D32361" s="34">
        <v>548</v>
      </c>
      <c r="E32361" s="34">
        <v>1083</v>
      </c>
      <c r="F32361" s="34">
        <v>498</v>
      </c>
      <c r="G32361" s="34">
        <v>863</v>
      </c>
      <c r="H32361" s="34">
        <v>624</v>
      </c>
      <c r="I32361" s="34">
        <v>885</v>
      </c>
      <c r="J32361" s="34">
        <v>506</v>
      </c>
      <c r="K32361" s="34">
        <v>799</v>
      </c>
      <c r="L32361" s="34">
        <v>491</v>
      </c>
      <c r="M32361" s="34">
        <v>691</v>
      </c>
    </row>
    <row r="32362" spans="1:13" x14ac:dyDescent="0.2">
      <c r="A32362" s="34" t="s">
        <v>133256</v>
      </c>
      <c r="B32362" s="34">
        <v>466</v>
      </c>
      <c r="C32362" s="34">
        <v>637</v>
      </c>
      <c r="D32362" s="34">
        <v>627</v>
      </c>
      <c r="E32362" s="34">
        <v>711</v>
      </c>
      <c r="F32362" s="34">
        <v>589</v>
      </c>
      <c r="G32362" s="34">
        <v>583</v>
      </c>
      <c r="H32362" s="34">
        <v>623</v>
      </c>
      <c r="I32362" s="34">
        <v>731</v>
      </c>
      <c r="J32362" s="34">
        <v>714</v>
      </c>
      <c r="K32362" s="34">
        <v>549</v>
      </c>
      <c r="L32362" s="34">
        <v>546</v>
      </c>
      <c r="M32362" s="34">
        <v>541</v>
      </c>
    </row>
    <row r="32363" spans="1:13" x14ac:dyDescent="0.2">
      <c r="A32363" s="34" t="s">
        <v>133257</v>
      </c>
      <c r="B32363" s="34">
        <v>391</v>
      </c>
      <c r="C32363" s="34">
        <v>680</v>
      </c>
      <c r="D32363" s="34">
        <v>463</v>
      </c>
      <c r="E32363" s="34">
        <v>623</v>
      </c>
      <c r="F32363" s="34">
        <v>420</v>
      </c>
      <c r="G32363" s="34">
        <v>514</v>
      </c>
      <c r="H32363" s="34">
        <v>503</v>
      </c>
      <c r="I32363" s="34">
        <v>605</v>
      </c>
      <c r="J32363" s="34">
        <v>442</v>
      </c>
      <c r="K32363" s="34">
        <v>511</v>
      </c>
      <c r="L32363" s="34">
        <v>467</v>
      </c>
      <c r="M32363" s="34">
        <v>502</v>
      </c>
    </row>
    <row r="32364" spans="1:13" x14ac:dyDescent="0.2">
      <c r="A32364" s="34" t="s">
        <v>133258</v>
      </c>
      <c r="B32364" s="34">
        <v>488</v>
      </c>
      <c r="C32364" s="34">
        <v>659</v>
      </c>
      <c r="D32364" s="34">
        <v>489</v>
      </c>
      <c r="E32364" s="34">
        <v>735</v>
      </c>
      <c r="F32364" s="34">
        <v>505</v>
      </c>
      <c r="G32364" s="34">
        <v>554</v>
      </c>
      <c r="H32364" s="34">
        <v>606</v>
      </c>
      <c r="I32364" s="34">
        <v>602</v>
      </c>
      <c r="J32364" s="34">
        <v>589</v>
      </c>
      <c r="K32364" s="34">
        <v>527</v>
      </c>
      <c r="L32364" s="34">
        <v>537</v>
      </c>
      <c r="M32364" s="34">
        <v>545</v>
      </c>
    </row>
    <row r="32365" spans="1:13" x14ac:dyDescent="0.2">
      <c r="A32365" s="34" t="s">
        <v>133259</v>
      </c>
      <c r="B32365" s="34">
        <v>751</v>
      </c>
      <c r="C32365" s="34">
        <v>839</v>
      </c>
      <c r="D32365" s="34">
        <v>782</v>
      </c>
      <c r="E32365" s="34">
        <v>869</v>
      </c>
      <c r="F32365" s="34">
        <v>730</v>
      </c>
      <c r="G32365" s="34">
        <v>764</v>
      </c>
      <c r="H32365" s="34">
        <v>795</v>
      </c>
      <c r="I32365" s="34">
        <v>738</v>
      </c>
      <c r="J32365" s="34">
        <v>794</v>
      </c>
      <c r="K32365" s="34">
        <v>629</v>
      </c>
      <c r="L32365" s="34">
        <v>773</v>
      </c>
      <c r="M32365" s="34">
        <v>684</v>
      </c>
    </row>
    <row r="32366" spans="1:13" x14ac:dyDescent="0.2">
      <c r="A32366" s="34" t="s">
        <v>133260</v>
      </c>
      <c r="B32366" s="34">
        <v>1228</v>
      </c>
      <c r="C32366" s="34">
        <v>1449</v>
      </c>
      <c r="D32366" s="34">
        <v>1468</v>
      </c>
      <c r="E32366" s="34">
        <v>1527</v>
      </c>
      <c r="F32366" s="34">
        <v>1254</v>
      </c>
      <c r="G32366" s="34">
        <v>1424</v>
      </c>
      <c r="H32366" s="34">
        <v>1366</v>
      </c>
      <c r="I32366" s="34">
        <v>1438</v>
      </c>
      <c r="J32366" s="34">
        <v>1433</v>
      </c>
      <c r="K32366" s="34">
        <v>1135</v>
      </c>
      <c r="L32366" s="34">
        <v>1387</v>
      </c>
      <c r="M32366" s="34">
        <v>1128</v>
      </c>
    </row>
    <row r="32367" spans="1:13" x14ac:dyDescent="0.2">
      <c r="A32367" s="34" t="s">
        <v>133261</v>
      </c>
      <c r="B32367" s="34">
        <v>925</v>
      </c>
      <c r="C32367" s="34">
        <v>1000</v>
      </c>
      <c r="D32367" s="34">
        <v>919</v>
      </c>
      <c r="E32367" s="34">
        <v>1007</v>
      </c>
      <c r="F32367" s="34">
        <v>810</v>
      </c>
      <c r="G32367" s="34">
        <v>843</v>
      </c>
      <c r="H32367" s="34">
        <v>917</v>
      </c>
      <c r="I32367" s="34">
        <v>967</v>
      </c>
      <c r="J32367" s="34">
        <v>1003</v>
      </c>
      <c r="K32367" s="34">
        <v>846</v>
      </c>
      <c r="L32367" s="34">
        <v>874</v>
      </c>
      <c r="M32367" s="34">
        <v>738</v>
      </c>
    </row>
    <row r="32368" spans="1:13" x14ac:dyDescent="0.2">
      <c r="A32368" s="34" t="s">
        <v>133262</v>
      </c>
      <c r="B32368" s="34">
        <v>693</v>
      </c>
      <c r="C32368" s="34">
        <v>816</v>
      </c>
      <c r="D32368" s="34">
        <v>782</v>
      </c>
      <c r="E32368" s="34">
        <v>948</v>
      </c>
      <c r="F32368" s="34">
        <v>670</v>
      </c>
      <c r="G32368" s="34">
        <v>775</v>
      </c>
      <c r="H32368" s="34">
        <v>874</v>
      </c>
      <c r="I32368" s="34">
        <v>838</v>
      </c>
      <c r="J32368" s="34">
        <v>688</v>
      </c>
      <c r="K32368" s="34">
        <v>705</v>
      </c>
      <c r="L32368" s="34">
        <v>594</v>
      </c>
      <c r="M32368" s="34">
        <v>684</v>
      </c>
    </row>
    <row r="32369" spans="1:13" x14ac:dyDescent="0.2">
      <c r="A32369" s="34" t="s">
        <v>133263</v>
      </c>
      <c r="B32369" s="34">
        <v>1454</v>
      </c>
      <c r="C32369" s="34">
        <v>1483</v>
      </c>
      <c r="D32369" s="34">
        <v>1879</v>
      </c>
      <c r="E32369" s="34">
        <v>1774</v>
      </c>
      <c r="F32369" s="34">
        <v>1351</v>
      </c>
      <c r="G32369" s="34">
        <v>1282</v>
      </c>
      <c r="H32369" s="34">
        <v>1713</v>
      </c>
      <c r="I32369" s="34">
        <v>1450</v>
      </c>
      <c r="J32369" s="34">
        <v>1747</v>
      </c>
      <c r="K32369" s="34">
        <v>1229</v>
      </c>
      <c r="L32369" s="34">
        <v>1583</v>
      </c>
      <c r="M32369" s="34">
        <v>1158</v>
      </c>
    </row>
    <row r="32370" spans="1:13" x14ac:dyDescent="0.2">
      <c r="A32370" s="34" t="s">
        <v>133264</v>
      </c>
      <c r="B32370" s="34">
        <v>1758</v>
      </c>
      <c r="C32370" s="34">
        <v>1636</v>
      </c>
      <c r="D32370" s="34">
        <v>1900</v>
      </c>
      <c r="E32370" s="34">
        <v>1891</v>
      </c>
      <c r="F32370" s="34">
        <v>1511</v>
      </c>
      <c r="G32370" s="34">
        <v>1518</v>
      </c>
      <c r="H32370" s="34">
        <v>1793</v>
      </c>
      <c r="I32370" s="34">
        <v>1688</v>
      </c>
      <c r="J32370" s="34">
        <v>1838</v>
      </c>
      <c r="K32370" s="34">
        <v>1422</v>
      </c>
      <c r="L32370" s="34">
        <v>1708</v>
      </c>
      <c r="M32370" s="34">
        <v>1335</v>
      </c>
    </row>
    <row r="32371" spans="1:13" x14ac:dyDescent="0.2">
      <c r="A32371" s="34" t="s">
        <v>133265</v>
      </c>
      <c r="B32371" s="34">
        <v>537</v>
      </c>
      <c r="C32371" s="34">
        <v>563</v>
      </c>
      <c r="D32371" s="34">
        <v>594</v>
      </c>
      <c r="E32371" s="34">
        <v>588</v>
      </c>
      <c r="F32371" s="34">
        <v>464</v>
      </c>
      <c r="G32371" s="34">
        <v>545</v>
      </c>
      <c r="H32371" s="34">
        <v>578</v>
      </c>
      <c r="I32371" s="34">
        <v>576</v>
      </c>
      <c r="J32371" s="34">
        <v>603</v>
      </c>
      <c r="K32371" s="34">
        <v>468</v>
      </c>
      <c r="L32371" s="34">
        <v>532</v>
      </c>
      <c r="M32371" s="34">
        <v>475</v>
      </c>
    </row>
    <row r="32372" spans="1:13" x14ac:dyDescent="0.2">
      <c r="A32372" s="34" t="s">
        <v>133266</v>
      </c>
      <c r="B32372" s="34">
        <v>369</v>
      </c>
      <c r="C32372" s="34">
        <v>1052</v>
      </c>
      <c r="D32372" s="34">
        <v>370</v>
      </c>
      <c r="E32372" s="34">
        <v>1147</v>
      </c>
      <c r="F32372" s="34">
        <v>365</v>
      </c>
      <c r="G32372" s="34">
        <v>1044</v>
      </c>
      <c r="H32372" s="34">
        <v>457</v>
      </c>
      <c r="I32372" s="34">
        <v>1177</v>
      </c>
      <c r="J32372" s="34">
        <v>345</v>
      </c>
      <c r="K32372" s="34">
        <v>918</v>
      </c>
      <c r="L32372" s="34">
        <v>406</v>
      </c>
      <c r="M32372" s="34">
        <v>879</v>
      </c>
    </row>
    <row r="32373" spans="1:13" x14ac:dyDescent="0.2">
      <c r="A32373" s="34" t="s">
        <v>133267</v>
      </c>
      <c r="B32373" s="34">
        <v>687</v>
      </c>
      <c r="C32373" s="34">
        <v>839</v>
      </c>
      <c r="D32373" s="34">
        <v>738</v>
      </c>
      <c r="E32373" s="34">
        <v>863</v>
      </c>
      <c r="F32373" s="34">
        <v>707</v>
      </c>
      <c r="G32373" s="34">
        <v>784</v>
      </c>
      <c r="H32373" s="34">
        <v>842</v>
      </c>
      <c r="I32373" s="34">
        <v>768</v>
      </c>
      <c r="J32373" s="34">
        <v>635</v>
      </c>
      <c r="K32373" s="34">
        <v>617</v>
      </c>
      <c r="L32373" s="34">
        <v>682</v>
      </c>
      <c r="M32373" s="34">
        <v>637</v>
      </c>
    </row>
    <row r="32374" spans="1:13" x14ac:dyDescent="0.2">
      <c r="A32374" s="34" t="s">
        <v>133268</v>
      </c>
      <c r="B32374" s="34">
        <v>918</v>
      </c>
      <c r="C32374" s="34">
        <v>1055</v>
      </c>
      <c r="D32374" s="34">
        <v>1013</v>
      </c>
      <c r="E32374" s="34">
        <v>1123</v>
      </c>
      <c r="F32374" s="34">
        <v>825</v>
      </c>
      <c r="G32374" s="34">
        <v>985</v>
      </c>
      <c r="H32374" s="34">
        <v>1112</v>
      </c>
      <c r="I32374" s="34">
        <v>1105</v>
      </c>
      <c r="J32374" s="34">
        <v>997</v>
      </c>
      <c r="K32374" s="34">
        <v>891</v>
      </c>
      <c r="L32374" s="34">
        <v>825</v>
      </c>
      <c r="M32374" s="34">
        <v>793</v>
      </c>
    </row>
    <row r="32375" spans="1:13" x14ac:dyDescent="0.2">
      <c r="A32375" s="34" t="s">
        <v>133269</v>
      </c>
      <c r="B32375" s="34">
        <v>1233</v>
      </c>
      <c r="C32375" s="34">
        <v>1309</v>
      </c>
      <c r="D32375" s="34">
        <v>1379</v>
      </c>
      <c r="E32375" s="34">
        <v>1399</v>
      </c>
      <c r="F32375" s="34">
        <v>1266</v>
      </c>
      <c r="G32375" s="34">
        <v>1202</v>
      </c>
      <c r="H32375" s="34">
        <v>1333</v>
      </c>
      <c r="I32375" s="34">
        <v>1247</v>
      </c>
      <c r="J32375" s="34">
        <v>1411</v>
      </c>
      <c r="K32375" s="34">
        <v>1046</v>
      </c>
      <c r="L32375" s="34">
        <v>1310</v>
      </c>
      <c r="M32375" s="34">
        <v>944</v>
      </c>
    </row>
    <row r="32376" spans="1:13" x14ac:dyDescent="0.2">
      <c r="A32376" s="34" t="s">
        <v>133270</v>
      </c>
      <c r="B32376" s="34">
        <v>421</v>
      </c>
      <c r="C32376" s="34">
        <v>458</v>
      </c>
      <c r="D32376" s="34">
        <v>480</v>
      </c>
      <c r="E32376" s="34">
        <v>520</v>
      </c>
      <c r="F32376" s="34">
        <v>401</v>
      </c>
      <c r="G32376" s="34">
        <v>504</v>
      </c>
      <c r="H32376" s="34">
        <v>502</v>
      </c>
      <c r="I32376" s="34">
        <v>459</v>
      </c>
      <c r="J32376" s="34">
        <v>455</v>
      </c>
      <c r="K32376" s="34">
        <v>401</v>
      </c>
      <c r="L32376" s="34">
        <v>417</v>
      </c>
      <c r="M32376" s="34">
        <v>381</v>
      </c>
    </row>
    <row r="32377" spans="1:13" x14ac:dyDescent="0.2">
      <c r="A32377" s="34" t="s">
        <v>133271</v>
      </c>
      <c r="B32377" s="34">
        <v>520</v>
      </c>
      <c r="C32377" s="34">
        <v>633</v>
      </c>
      <c r="D32377" s="34">
        <v>667</v>
      </c>
      <c r="E32377" s="34">
        <v>731</v>
      </c>
      <c r="F32377" s="34">
        <v>456</v>
      </c>
      <c r="G32377" s="34">
        <v>629</v>
      </c>
      <c r="H32377" s="34">
        <v>637</v>
      </c>
      <c r="I32377" s="34">
        <v>649</v>
      </c>
      <c r="J32377" s="34">
        <v>570</v>
      </c>
      <c r="K32377" s="34">
        <v>500</v>
      </c>
      <c r="L32377" s="34">
        <v>547</v>
      </c>
      <c r="M32377" s="34">
        <v>475</v>
      </c>
    </row>
    <row r="32378" spans="1:13" x14ac:dyDescent="0.2">
      <c r="A32378" s="34" t="s">
        <v>133272</v>
      </c>
      <c r="B32378" s="34">
        <v>750</v>
      </c>
      <c r="C32378" s="34">
        <v>879</v>
      </c>
      <c r="D32378" s="34">
        <v>891</v>
      </c>
      <c r="E32378" s="34">
        <v>928</v>
      </c>
      <c r="F32378" s="34">
        <v>749</v>
      </c>
      <c r="G32378" s="34">
        <v>878</v>
      </c>
      <c r="H32378" s="34">
        <v>924</v>
      </c>
      <c r="I32378" s="34">
        <v>907</v>
      </c>
      <c r="J32378" s="34">
        <v>867</v>
      </c>
      <c r="K32378" s="34">
        <v>770</v>
      </c>
      <c r="L32378" s="34">
        <v>892</v>
      </c>
      <c r="M32378" s="34">
        <v>669</v>
      </c>
    </row>
    <row r="32379" spans="1:13" x14ac:dyDescent="0.2">
      <c r="A32379" s="34" t="s">
        <v>133273</v>
      </c>
      <c r="B32379" s="34">
        <v>691</v>
      </c>
      <c r="C32379" s="34">
        <v>829</v>
      </c>
      <c r="D32379" s="34">
        <v>846</v>
      </c>
      <c r="E32379" s="34">
        <v>820</v>
      </c>
      <c r="F32379" s="34">
        <v>624</v>
      </c>
      <c r="G32379" s="34">
        <v>732</v>
      </c>
      <c r="H32379" s="34">
        <v>945</v>
      </c>
      <c r="I32379" s="34">
        <v>801</v>
      </c>
      <c r="J32379" s="34">
        <v>789</v>
      </c>
      <c r="K32379" s="34">
        <v>641</v>
      </c>
      <c r="L32379" s="34">
        <v>772</v>
      </c>
      <c r="M32379" s="34">
        <v>669</v>
      </c>
    </row>
    <row r="32380" spans="1:13" x14ac:dyDescent="0.2">
      <c r="A32380" s="34" t="s">
        <v>133274</v>
      </c>
      <c r="B32380" s="34">
        <v>519</v>
      </c>
      <c r="C32380" s="34">
        <v>558</v>
      </c>
      <c r="D32380" s="34">
        <v>688</v>
      </c>
      <c r="E32380" s="34">
        <v>573</v>
      </c>
      <c r="F32380" s="34">
        <v>531</v>
      </c>
      <c r="G32380" s="34">
        <v>520</v>
      </c>
      <c r="H32380" s="34">
        <v>663</v>
      </c>
      <c r="I32380" s="34">
        <v>571</v>
      </c>
      <c r="J32380" s="34">
        <v>668</v>
      </c>
      <c r="K32380" s="34">
        <v>441</v>
      </c>
      <c r="L32380" s="34">
        <v>519</v>
      </c>
      <c r="M32380" s="34">
        <v>379</v>
      </c>
    </row>
    <row r="32381" spans="1:13" x14ac:dyDescent="0.2">
      <c r="A32381" s="34" t="s">
        <v>133275</v>
      </c>
      <c r="B32381" s="34">
        <v>556</v>
      </c>
      <c r="C32381" s="34">
        <v>589</v>
      </c>
      <c r="D32381" s="34">
        <v>629</v>
      </c>
      <c r="E32381" s="34">
        <v>617</v>
      </c>
      <c r="F32381" s="34">
        <v>564</v>
      </c>
      <c r="G32381" s="34">
        <v>551</v>
      </c>
      <c r="H32381" s="34">
        <v>710</v>
      </c>
      <c r="I32381" s="34">
        <v>616</v>
      </c>
      <c r="J32381" s="34">
        <v>641</v>
      </c>
      <c r="K32381" s="34">
        <v>502</v>
      </c>
      <c r="L32381" s="34">
        <v>661</v>
      </c>
      <c r="M32381" s="34">
        <v>511</v>
      </c>
    </row>
    <row r="32382" spans="1:13" x14ac:dyDescent="0.2">
      <c r="A32382" s="34" t="s">
        <v>133276</v>
      </c>
      <c r="B32382" s="34">
        <v>576</v>
      </c>
      <c r="C32382" s="34">
        <v>713</v>
      </c>
      <c r="D32382" s="34">
        <v>710</v>
      </c>
      <c r="E32382" s="34">
        <v>692</v>
      </c>
      <c r="F32382" s="34">
        <v>547</v>
      </c>
      <c r="G32382" s="34">
        <v>636</v>
      </c>
      <c r="H32382" s="34">
        <v>712</v>
      </c>
      <c r="I32382" s="34">
        <v>661</v>
      </c>
      <c r="J32382" s="34">
        <v>644</v>
      </c>
      <c r="K32382" s="34">
        <v>502</v>
      </c>
      <c r="L32382" s="34">
        <v>616</v>
      </c>
      <c r="M32382" s="34">
        <v>491</v>
      </c>
    </row>
    <row r="32383" spans="1:13" x14ac:dyDescent="0.2">
      <c r="A32383" s="34" t="s">
        <v>133277</v>
      </c>
      <c r="B32383" s="34">
        <v>608</v>
      </c>
      <c r="C32383" s="34">
        <v>717</v>
      </c>
      <c r="D32383" s="34">
        <v>600</v>
      </c>
      <c r="E32383" s="34">
        <v>725</v>
      </c>
      <c r="F32383" s="34">
        <v>598</v>
      </c>
      <c r="G32383" s="34">
        <v>592</v>
      </c>
      <c r="H32383" s="34">
        <v>618</v>
      </c>
      <c r="I32383" s="34">
        <v>646</v>
      </c>
      <c r="J32383" s="34">
        <v>687</v>
      </c>
      <c r="K32383" s="34">
        <v>605</v>
      </c>
      <c r="L32383" s="34">
        <v>658</v>
      </c>
      <c r="M32383" s="34">
        <v>523</v>
      </c>
    </row>
    <row r="32384" spans="1:13" x14ac:dyDescent="0.2">
      <c r="A32384" s="34" t="s">
        <v>133278</v>
      </c>
      <c r="B32384" s="34">
        <v>879</v>
      </c>
      <c r="C32384" s="34">
        <v>928</v>
      </c>
      <c r="D32384" s="34">
        <v>985</v>
      </c>
      <c r="E32384" s="34">
        <v>903</v>
      </c>
      <c r="F32384" s="34">
        <v>852</v>
      </c>
      <c r="G32384" s="34">
        <v>848</v>
      </c>
      <c r="H32384" s="34">
        <v>1035</v>
      </c>
      <c r="I32384" s="34">
        <v>834</v>
      </c>
      <c r="J32384" s="34">
        <v>994</v>
      </c>
      <c r="K32384" s="34">
        <v>770</v>
      </c>
      <c r="L32384" s="34">
        <v>900</v>
      </c>
      <c r="M32384" s="34">
        <v>759</v>
      </c>
    </row>
    <row r="32385" spans="1:13" x14ac:dyDescent="0.2">
      <c r="A32385" s="34" t="s">
        <v>133279</v>
      </c>
      <c r="B32385" s="34">
        <v>986</v>
      </c>
      <c r="C32385" s="34">
        <v>1022</v>
      </c>
      <c r="D32385" s="34">
        <v>1095</v>
      </c>
      <c r="E32385" s="34">
        <v>1081</v>
      </c>
      <c r="F32385" s="34">
        <v>951</v>
      </c>
      <c r="G32385" s="34">
        <v>1071</v>
      </c>
      <c r="H32385" s="34">
        <v>1130</v>
      </c>
      <c r="I32385" s="34">
        <v>1096</v>
      </c>
      <c r="J32385" s="34">
        <v>991</v>
      </c>
      <c r="K32385" s="34">
        <v>812</v>
      </c>
      <c r="L32385" s="34">
        <v>1002</v>
      </c>
      <c r="M32385" s="34">
        <v>735</v>
      </c>
    </row>
    <row r="32386" spans="1:13" x14ac:dyDescent="0.2">
      <c r="A32386" s="34" t="s">
        <v>133280</v>
      </c>
      <c r="B32386" s="34">
        <v>502</v>
      </c>
      <c r="C32386" s="34">
        <v>736</v>
      </c>
      <c r="D32386" s="34">
        <v>641</v>
      </c>
      <c r="E32386" s="34">
        <v>792</v>
      </c>
      <c r="F32386" s="34">
        <v>461</v>
      </c>
      <c r="G32386" s="34">
        <v>746</v>
      </c>
      <c r="H32386" s="34">
        <v>581</v>
      </c>
      <c r="I32386" s="34">
        <v>678</v>
      </c>
      <c r="J32386" s="34">
        <v>531</v>
      </c>
      <c r="K32386" s="34">
        <v>550</v>
      </c>
      <c r="L32386" s="34">
        <v>524</v>
      </c>
      <c r="M32386" s="34">
        <v>515</v>
      </c>
    </row>
    <row r="32387" spans="1:13" x14ac:dyDescent="0.2">
      <c r="A32387" s="34" t="s">
        <v>133281</v>
      </c>
      <c r="B32387" s="34">
        <v>607</v>
      </c>
      <c r="C32387" s="34">
        <v>627</v>
      </c>
      <c r="D32387" s="34">
        <v>575</v>
      </c>
      <c r="E32387" s="34">
        <v>719</v>
      </c>
      <c r="F32387" s="34">
        <v>498</v>
      </c>
      <c r="G32387" s="34">
        <v>625</v>
      </c>
      <c r="H32387" s="34">
        <v>706</v>
      </c>
      <c r="I32387" s="34">
        <v>655</v>
      </c>
      <c r="J32387" s="34">
        <v>590</v>
      </c>
      <c r="K32387" s="34">
        <v>550</v>
      </c>
      <c r="L32387" s="34">
        <v>602</v>
      </c>
      <c r="M32387" s="34">
        <v>467</v>
      </c>
    </row>
    <row r="32388" spans="1:13" x14ac:dyDescent="0.2">
      <c r="A32388" s="34" t="s">
        <v>133282</v>
      </c>
      <c r="B32388" s="34">
        <v>523</v>
      </c>
      <c r="C32388" s="34">
        <v>792</v>
      </c>
      <c r="D32388" s="34">
        <v>693</v>
      </c>
      <c r="E32388" s="34">
        <v>777</v>
      </c>
      <c r="F32388" s="34">
        <v>486</v>
      </c>
      <c r="G32388" s="34">
        <v>715</v>
      </c>
      <c r="H32388" s="34">
        <v>681</v>
      </c>
      <c r="I32388" s="34">
        <v>778</v>
      </c>
      <c r="J32388" s="34">
        <v>615</v>
      </c>
      <c r="K32388" s="34">
        <v>640</v>
      </c>
      <c r="L32388" s="34">
        <v>562</v>
      </c>
      <c r="M32388" s="34">
        <v>559</v>
      </c>
    </row>
    <row r="32389" spans="1:13" x14ac:dyDescent="0.2">
      <c r="A32389" s="34" t="s">
        <v>133283</v>
      </c>
      <c r="B32389" s="34">
        <v>1176</v>
      </c>
      <c r="C32389" s="34">
        <v>1097</v>
      </c>
      <c r="D32389" s="34">
        <v>1080</v>
      </c>
      <c r="E32389" s="34">
        <v>1202</v>
      </c>
      <c r="F32389" s="34">
        <v>1022</v>
      </c>
      <c r="G32389" s="34">
        <v>1089</v>
      </c>
      <c r="H32389" s="34">
        <v>1129</v>
      </c>
      <c r="I32389" s="34">
        <v>1062</v>
      </c>
      <c r="J32389" s="34">
        <v>1082</v>
      </c>
      <c r="K32389" s="34">
        <v>877</v>
      </c>
      <c r="L32389" s="34">
        <v>887</v>
      </c>
      <c r="M32389" s="34">
        <v>850</v>
      </c>
    </row>
    <row r="32390" spans="1:13" x14ac:dyDescent="0.2">
      <c r="A32390" s="34" t="s">
        <v>133284</v>
      </c>
      <c r="B32390" s="34">
        <v>979</v>
      </c>
      <c r="C32390" s="34">
        <v>1052</v>
      </c>
      <c r="D32390" s="34">
        <v>1088</v>
      </c>
      <c r="E32390" s="34">
        <v>1204</v>
      </c>
      <c r="F32390" s="34">
        <v>944</v>
      </c>
      <c r="G32390" s="34">
        <v>1127</v>
      </c>
      <c r="H32390" s="34">
        <v>1049</v>
      </c>
      <c r="I32390" s="34">
        <v>1114</v>
      </c>
      <c r="J32390" s="34">
        <v>1118</v>
      </c>
      <c r="K32390" s="34">
        <v>917</v>
      </c>
      <c r="L32390" s="34">
        <v>907</v>
      </c>
      <c r="M32390" s="34">
        <v>835</v>
      </c>
    </row>
    <row r="32391" spans="1:13" x14ac:dyDescent="0.2">
      <c r="A32391" s="34" t="s">
        <v>133285</v>
      </c>
      <c r="B32391" s="34">
        <v>575</v>
      </c>
      <c r="C32391" s="34">
        <v>731</v>
      </c>
      <c r="D32391" s="34">
        <v>645</v>
      </c>
      <c r="E32391" s="34">
        <v>757</v>
      </c>
      <c r="F32391" s="34">
        <v>506</v>
      </c>
      <c r="G32391" s="34">
        <v>678</v>
      </c>
      <c r="H32391" s="34">
        <v>738</v>
      </c>
      <c r="I32391" s="34">
        <v>776</v>
      </c>
      <c r="J32391" s="34">
        <v>685</v>
      </c>
      <c r="K32391" s="34">
        <v>581</v>
      </c>
      <c r="L32391" s="34">
        <v>646</v>
      </c>
      <c r="M32391" s="34">
        <v>549</v>
      </c>
    </row>
    <row r="32392" spans="1:13" x14ac:dyDescent="0.2">
      <c r="A32392" s="34" t="s">
        <v>133286</v>
      </c>
      <c r="B32392" s="34">
        <v>894</v>
      </c>
      <c r="C32392" s="34">
        <v>1237</v>
      </c>
      <c r="D32392" s="34">
        <v>1159</v>
      </c>
      <c r="E32392" s="34">
        <v>1381</v>
      </c>
      <c r="F32392" s="34">
        <v>1141</v>
      </c>
      <c r="G32392" s="34">
        <v>1124</v>
      </c>
      <c r="H32392" s="34">
        <v>1112</v>
      </c>
      <c r="I32392" s="34">
        <v>1150</v>
      </c>
      <c r="J32392" s="34">
        <v>1027</v>
      </c>
      <c r="K32392" s="34">
        <v>996</v>
      </c>
      <c r="L32392" s="34">
        <v>1048</v>
      </c>
      <c r="M32392" s="34">
        <v>977</v>
      </c>
    </row>
    <row r="32393" spans="1:13" x14ac:dyDescent="0.2">
      <c r="A32393" s="34" t="s">
        <v>133287</v>
      </c>
      <c r="B32393" s="34">
        <v>545</v>
      </c>
      <c r="C32393" s="34">
        <v>561</v>
      </c>
      <c r="D32393" s="34">
        <v>642</v>
      </c>
      <c r="E32393" s="34">
        <v>572</v>
      </c>
      <c r="F32393" s="34">
        <v>474</v>
      </c>
      <c r="G32393" s="34">
        <v>611</v>
      </c>
      <c r="H32393" s="34">
        <v>647</v>
      </c>
      <c r="I32393" s="34">
        <v>577</v>
      </c>
      <c r="J32393" s="34">
        <v>591</v>
      </c>
      <c r="K32393" s="34">
        <v>576</v>
      </c>
      <c r="L32393" s="34">
        <v>439</v>
      </c>
      <c r="M32393" s="34">
        <v>467</v>
      </c>
    </row>
    <row r="32394" spans="1:13" x14ac:dyDescent="0.2">
      <c r="A32394" s="34" t="s">
        <v>133288</v>
      </c>
      <c r="B32394" s="34">
        <v>465</v>
      </c>
      <c r="C32394" s="34">
        <v>604</v>
      </c>
      <c r="D32394" s="34">
        <v>476</v>
      </c>
      <c r="E32394" s="34">
        <v>641</v>
      </c>
      <c r="F32394" s="34">
        <v>440</v>
      </c>
      <c r="G32394" s="34">
        <v>642</v>
      </c>
      <c r="H32394" s="34">
        <v>484</v>
      </c>
      <c r="I32394" s="34">
        <v>627</v>
      </c>
      <c r="J32394" s="34">
        <v>425</v>
      </c>
      <c r="K32394" s="34">
        <v>497</v>
      </c>
      <c r="L32394" s="34">
        <v>447</v>
      </c>
      <c r="M32394" s="34">
        <v>492</v>
      </c>
    </row>
    <row r="32395" spans="1:13" x14ac:dyDescent="0.2">
      <c r="A32395" s="34" t="s">
        <v>133289</v>
      </c>
      <c r="B32395" s="34">
        <v>617</v>
      </c>
      <c r="C32395" s="34">
        <v>684</v>
      </c>
      <c r="D32395" s="34">
        <v>691</v>
      </c>
      <c r="E32395" s="34">
        <v>701</v>
      </c>
      <c r="F32395" s="34">
        <v>482</v>
      </c>
      <c r="G32395" s="34">
        <v>667</v>
      </c>
      <c r="H32395" s="34">
        <v>724</v>
      </c>
      <c r="I32395" s="34">
        <v>638</v>
      </c>
      <c r="J32395" s="34">
        <v>655</v>
      </c>
      <c r="K32395" s="34">
        <v>548</v>
      </c>
      <c r="L32395" s="34">
        <v>434</v>
      </c>
      <c r="M32395" s="34">
        <v>570</v>
      </c>
    </row>
    <row r="32396" spans="1:13" x14ac:dyDescent="0.2">
      <c r="A32396" s="34" t="s">
        <v>133290</v>
      </c>
      <c r="B32396" s="34">
        <v>729</v>
      </c>
      <c r="C32396" s="34">
        <v>834</v>
      </c>
      <c r="D32396" s="34">
        <v>794</v>
      </c>
      <c r="E32396" s="34">
        <v>813</v>
      </c>
      <c r="F32396" s="34">
        <v>657</v>
      </c>
      <c r="G32396" s="34">
        <v>628</v>
      </c>
      <c r="H32396" s="34">
        <v>790</v>
      </c>
      <c r="I32396" s="34">
        <v>803</v>
      </c>
      <c r="J32396" s="34">
        <v>711</v>
      </c>
      <c r="K32396" s="34">
        <v>658</v>
      </c>
      <c r="L32396" s="34">
        <v>698</v>
      </c>
      <c r="M32396" s="34">
        <v>606</v>
      </c>
    </row>
    <row r="32397" spans="1:13" x14ac:dyDescent="0.2">
      <c r="A32397" s="34" t="s">
        <v>133291</v>
      </c>
      <c r="B32397" s="34">
        <v>866</v>
      </c>
      <c r="C32397" s="34">
        <v>981</v>
      </c>
      <c r="D32397" s="34">
        <v>1008</v>
      </c>
      <c r="E32397" s="34">
        <v>1020</v>
      </c>
      <c r="F32397" s="34">
        <v>851</v>
      </c>
      <c r="G32397" s="34">
        <v>972</v>
      </c>
      <c r="H32397" s="34">
        <v>1055</v>
      </c>
      <c r="I32397" s="34">
        <v>901</v>
      </c>
      <c r="J32397" s="34">
        <v>963</v>
      </c>
      <c r="K32397" s="34">
        <v>842</v>
      </c>
      <c r="L32397" s="34">
        <v>884</v>
      </c>
      <c r="M32397" s="34">
        <v>792</v>
      </c>
    </row>
    <row r="32398" spans="1:13" x14ac:dyDescent="0.2">
      <c r="A32398" s="34" t="s">
        <v>133292</v>
      </c>
      <c r="B32398" s="34">
        <v>249</v>
      </c>
      <c r="C32398" s="34">
        <v>544</v>
      </c>
      <c r="D32398" s="34">
        <v>325</v>
      </c>
      <c r="E32398" s="34">
        <v>540</v>
      </c>
      <c r="F32398" s="34">
        <v>307</v>
      </c>
      <c r="G32398" s="34">
        <v>509</v>
      </c>
      <c r="H32398" s="34">
        <v>392</v>
      </c>
      <c r="I32398" s="34">
        <v>508</v>
      </c>
      <c r="J32398" s="34">
        <v>377</v>
      </c>
      <c r="K32398" s="34">
        <v>447</v>
      </c>
      <c r="L32398" s="34">
        <v>309</v>
      </c>
      <c r="M32398" s="34">
        <v>437</v>
      </c>
    </row>
    <row r="32399" spans="1:13" x14ac:dyDescent="0.2">
      <c r="A32399" s="34" t="s">
        <v>133293</v>
      </c>
      <c r="B32399" s="34">
        <v>819</v>
      </c>
      <c r="C32399" s="34">
        <v>778</v>
      </c>
      <c r="D32399" s="34">
        <v>809</v>
      </c>
      <c r="E32399" s="34">
        <v>786</v>
      </c>
      <c r="F32399" s="34">
        <v>752</v>
      </c>
      <c r="G32399" s="34">
        <v>734</v>
      </c>
      <c r="H32399" s="34">
        <v>894</v>
      </c>
      <c r="I32399" s="34">
        <v>815</v>
      </c>
      <c r="J32399" s="34">
        <v>861</v>
      </c>
      <c r="K32399" s="34">
        <v>676</v>
      </c>
      <c r="L32399" s="34">
        <v>837</v>
      </c>
      <c r="M32399" s="34">
        <v>629</v>
      </c>
    </row>
    <row r="32400" spans="1:13" x14ac:dyDescent="0.2">
      <c r="A32400" s="34" t="s">
        <v>133294</v>
      </c>
      <c r="B32400" s="34">
        <v>622</v>
      </c>
      <c r="C32400" s="34">
        <v>856</v>
      </c>
      <c r="D32400" s="34">
        <v>765</v>
      </c>
      <c r="E32400" s="34">
        <v>840</v>
      </c>
      <c r="F32400" s="34">
        <v>637</v>
      </c>
      <c r="G32400" s="34">
        <v>687</v>
      </c>
      <c r="H32400" s="34">
        <v>769</v>
      </c>
      <c r="I32400" s="34">
        <v>764</v>
      </c>
      <c r="J32400" s="34">
        <v>714</v>
      </c>
      <c r="K32400" s="34">
        <v>675</v>
      </c>
      <c r="L32400" s="34">
        <v>685</v>
      </c>
      <c r="M32400" s="34">
        <v>662</v>
      </c>
    </row>
    <row r="32401" spans="1:13" x14ac:dyDescent="0.2">
      <c r="A32401" s="34" t="s">
        <v>133295</v>
      </c>
      <c r="B32401" s="34">
        <v>469</v>
      </c>
      <c r="C32401" s="34">
        <v>645</v>
      </c>
      <c r="D32401" s="34">
        <v>522</v>
      </c>
      <c r="E32401" s="34">
        <v>668</v>
      </c>
      <c r="F32401" s="34">
        <v>458</v>
      </c>
      <c r="G32401" s="34">
        <v>652</v>
      </c>
      <c r="H32401" s="34">
        <v>534</v>
      </c>
      <c r="I32401" s="34">
        <v>708</v>
      </c>
      <c r="J32401" s="34">
        <v>580</v>
      </c>
      <c r="K32401" s="34">
        <v>500</v>
      </c>
      <c r="L32401" s="34">
        <v>499</v>
      </c>
      <c r="M32401" s="34">
        <v>515</v>
      </c>
    </row>
    <row r="32402" spans="1:13" x14ac:dyDescent="0.2">
      <c r="A32402" s="34" t="s">
        <v>133296</v>
      </c>
      <c r="B32402" s="34">
        <v>652</v>
      </c>
      <c r="C32402" s="34">
        <v>608</v>
      </c>
      <c r="D32402" s="34">
        <v>713</v>
      </c>
      <c r="E32402" s="34">
        <v>671</v>
      </c>
      <c r="F32402" s="34">
        <v>626</v>
      </c>
      <c r="G32402" s="34">
        <v>569</v>
      </c>
      <c r="H32402" s="34">
        <v>852</v>
      </c>
      <c r="I32402" s="34">
        <v>574</v>
      </c>
      <c r="J32402" s="34">
        <v>799</v>
      </c>
      <c r="K32402" s="34">
        <v>528</v>
      </c>
      <c r="L32402" s="34">
        <v>780</v>
      </c>
      <c r="M32402" s="34">
        <v>468</v>
      </c>
    </row>
    <row r="32403" spans="1:13" x14ac:dyDescent="0.2">
      <c r="A32403" s="34" t="s">
        <v>133297</v>
      </c>
      <c r="B32403" s="34">
        <v>437</v>
      </c>
      <c r="C32403" s="34">
        <v>454</v>
      </c>
      <c r="D32403" s="34">
        <v>504</v>
      </c>
      <c r="E32403" s="34">
        <v>504</v>
      </c>
      <c r="F32403" s="34">
        <v>356</v>
      </c>
      <c r="G32403" s="34">
        <v>466</v>
      </c>
      <c r="H32403" s="34">
        <v>544</v>
      </c>
      <c r="I32403" s="34">
        <v>499</v>
      </c>
      <c r="J32403" s="34">
        <v>481</v>
      </c>
      <c r="K32403" s="34">
        <v>412</v>
      </c>
      <c r="L32403" s="34">
        <v>412</v>
      </c>
      <c r="M32403" s="34">
        <v>388</v>
      </c>
    </row>
    <row r="32404" spans="1:13" x14ac:dyDescent="0.2">
      <c r="A32404" s="34" t="s">
        <v>133298</v>
      </c>
      <c r="B32404" s="34">
        <v>378</v>
      </c>
      <c r="C32404" s="34">
        <v>413</v>
      </c>
      <c r="D32404" s="34">
        <v>451</v>
      </c>
      <c r="E32404" s="34">
        <v>396</v>
      </c>
      <c r="F32404" s="34">
        <v>391</v>
      </c>
      <c r="G32404" s="34">
        <v>395</v>
      </c>
      <c r="H32404" s="34">
        <v>412</v>
      </c>
      <c r="I32404" s="34">
        <v>385</v>
      </c>
      <c r="J32404" s="34">
        <v>390</v>
      </c>
      <c r="K32404" s="34">
        <v>332</v>
      </c>
      <c r="L32404" s="34">
        <v>429</v>
      </c>
      <c r="M32404" s="34">
        <v>272</v>
      </c>
    </row>
    <row r="32405" spans="1:13" x14ac:dyDescent="0.2">
      <c r="A32405" s="34" t="s">
        <v>133299</v>
      </c>
      <c r="B32405" s="34">
        <v>356</v>
      </c>
      <c r="C32405" s="34">
        <v>337</v>
      </c>
      <c r="D32405" s="34">
        <v>379</v>
      </c>
      <c r="E32405" s="34">
        <v>413</v>
      </c>
      <c r="F32405" s="34">
        <v>359</v>
      </c>
      <c r="G32405" s="34">
        <v>327</v>
      </c>
      <c r="H32405" s="34">
        <v>419</v>
      </c>
      <c r="I32405" s="34">
        <v>413</v>
      </c>
      <c r="J32405" s="34">
        <v>400</v>
      </c>
      <c r="K32405" s="34">
        <v>271</v>
      </c>
      <c r="L32405" s="34">
        <v>414</v>
      </c>
      <c r="M32405" s="34">
        <v>294</v>
      </c>
    </row>
    <row r="32406" spans="1:13" x14ac:dyDescent="0.2">
      <c r="A32406" s="34" t="s">
        <v>133300</v>
      </c>
      <c r="B32406" s="34">
        <v>557</v>
      </c>
      <c r="C32406" s="34">
        <v>701</v>
      </c>
      <c r="D32406" s="34">
        <v>656</v>
      </c>
      <c r="E32406" s="34">
        <v>693</v>
      </c>
      <c r="F32406" s="34">
        <v>604</v>
      </c>
      <c r="G32406" s="34">
        <v>663</v>
      </c>
      <c r="H32406" s="34">
        <v>805</v>
      </c>
      <c r="I32406" s="34">
        <v>632</v>
      </c>
      <c r="J32406" s="34">
        <v>773</v>
      </c>
      <c r="K32406" s="34">
        <v>512</v>
      </c>
      <c r="L32406" s="34">
        <v>742</v>
      </c>
      <c r="M32406" s="34">
        <v>507</v>
      </c>
    </row>
    <row r="32407" spans="1:13" x14ac:dyDescent="0.2">
      <c r="A32407" s="34" t="s">
        <v>133301</v>
      </c>
      <c r="B32407" s="34">
        <v>520</v>
      </c>
      <c r="C32407" s="34">
        <v>651</v>
      </c>
      <c r="D32407" s="34">
        <v>745</v>
      </c>
      <c r="E32407" s="34">
        <v>708</v>
      </c>
      <c r="F32407" s="34">
        <v>671</v>
      </c>
      <c r="G32407" s="34">
        <v>602</v>
      </c>
      <c r="H32407" s="34">
        <v>671</v>
      </c>
      <c r="I32407" s="34">
        <v>592</v>
      </c>
      <c r="J32407" s="34">
        <v>657</v>
      </c>
      <c r="K32407" s="34">
        <v>547</v>
      </c>
      <c r="L32407" s="34">
        <v>644</v>
      </c>
      <c r="M32407" s="34">
        <v>539</v>
      </c>
    </row>
    <row r="32408" spans="1:13" x14ac:dyDescent="0.2">
      <c r="A32408" s="34" t="s">
        <v>133302</v>
      </c>
      <c r="B32408" s="34">
        <v>530</v>
      </c>
      <c r="C32408" s="34">
        <v>603</v>
      </c>
      <c r="D32408" s="34">
        <v>599</v>
      </c>
      <c r="E32408" s="34">
        <v>638</v>
      </c>
      <c r="F32408" s="34">
        <v>542</v>
      </c>
      <c r="G32408" s="34">
        <v>488</v>
      </c>
      <c r="H32408" s="34">
        <v>523</v>
      </c>
      <c r="I32408" s="34">
        <v>512</v>
      </c>
      <c r="J32408" s="34">
        <v>624</v>
      </c>
      <c r="K32408" s="34">
        <v>437</v>
      </c>
      <c r="L32408" s="34">
        <v>587</v>
      </c>
      <c r="M32408" s="34">
        <v>479</v>
      </c>
    </row>
    <row r="32409" spans="1:13" x14ac:dyDescent="0.2">
      <c r="A32409" s="34" t="s">
        <v>133303</v>
      </c>
      <c r="B32409" s="34">
        <v>309</v>
      </c>
      <c r="C32409" s="34">
        <v>295</v>
      </c>
      <c r="D32409" s="34">
        <v>332</v>
      </c>
      <c r="E32409" s="34">
        <v>318</v>
      </c>
      <c r="F32409" s="34">
        <v>296</v>
      </c>
      <c r="G32409" s="34">
        <v>258</v>
      </c>
      <c r="H32409" s="34">
        <v>315</v>
      </c>
      <c r="I32409" s="34">
        <v>278</v>
      </c>
      <c r="J32409" s="34">
        <v>338</v>
      </c>
      <c r="K32409" s="34">
        <v>236</v>
      </c>
      <c r="L32409" s="34">
        <v>341</v>
      </c>
      <c r="M32409" s="34">
        <v>209</v>
      </c>
    </row>
    <row r="32410" spans="1:13" x14ac:dyDescent="0.2">
      <c r="A32410" s="34" t="s">
        <v>133304</v>
      </c>
      <c r="B32410" s="34">
        <v>430</v>
      </c>
      <c r="C32410" s="34">
        <v>404</v>
      </c>
      <c r="D32410" s="34">
        <v>426</v>
      </c>
      <c r="E32410" s="34">
        <v>403</v>
      </c>
      <c r="F32410" s="34">
        <v>334</v>
      </c>
      <c r="G32410" s="34">
        <v>364</v>
      </c>
      <c r="H32410" s="34">
        <v>405</v>
      </c>
      <c r="I32410" s="34">
        <v>331</v>
      </c>
      <c r="J32410" s="34">
        <v>390</v>
      </c>
      <c r="K32410" s="34">
        <v>340</v>
      </c>
      <c r="L32410" s="34">
        <v>394</v>
      </c>
      <c r="M32410" s="34">
        <v>255</v>
      </c>
    </row>
    <row r="32411" spans="1:13" x14ac:dyDescent="0.2">
      <c r="A32411" s="34" t="s">
        <v>133305</v>
      </c>
      <c r="B32411" s="34">
        <v>337</v>
      </c>
      <c r="C32411" s="34">
        <v>376</v>
      </c>
      <c r="D32411" s="34">
        <v>446</v>
      </c>
      <c r="E32411" s="34">
        <v>389</v>
      </c>
      <c r="F32411" s="34">
        <v>329</v>
      </c>
      <c r="G32411" s="34">
        <v>365</v>
      </c>
      <c r="H32411" s="34">
        <v>420</v>
      </c>
      <c r="I32411" s="34">
        <v>371</v>
      </c>
      <c r="J32411" s="34">
        <v>371</v>
      </c>
      <c r="K32411" s="34">
        <v>323</v>
      </c>
      <c r="L32411" s="34">
        <v>360</v>
      </c>
      <c r="M32411" s="34">
        <v>289</v>
      </c>
    </row>
    <row r="32412" spans="1:13" x14ac:dyDescent="0.2">
      <c r="A32412" s="34" t="s">
        <v>133306</v>
      </c>
      <c r="B32412" s="34">
        <v>426</v>
      </c>
      <c r="C32412" s="34">
        <v>345</v>
      </c>
      <c r="D32412" s="34">
        <v>448</v>
      </c>
      <c r="E32412" s="34">
        <v>381</v>
      </c>
      <c r="F32412" s="34">
        <v>452</v>
      </c>
      <c r="G32412" s="34">
        <v>335</v>
      </c>
      <c r="H32412" s="34">
        <v>423</v>
      </c>
      <c r="I32412" s="34">
        <v>307</v>
      </c>
      <c r="J32412" s="34">
        <v>414</v>
      </c>
      <c r="K32412" s="34">
        <v>296</v>
      </c>
      <c r="L32412" s="34">
        <v>387</v>
      </c>
      <c r="M32412" s="34">
        <v>271</v>
      </c>
    </row>
    <row r="32413" spans="1:13" x14ac:dyDescent="0.2">
      <c r="A32413" s="34" t="s">
        <v>133307</v>
      </c>
      <c r="B32413" s="34">
        <v>599</v>
      </c>
      <c r="C32413" s="34">
        <v>725</v>
      </c>
      <c r="D32413" s="34">
        <v>673</v>
      </c>
      <c r="E32413" s="34">
        <v>736</v>
      </c>
      <c r="F32413" s="34">
        <v>575</v>
      </c>
      <c r="G32413" s="34">
        <v>630</v>
      </c>
      <c r="H32413" s="34">
        <v>657</v>
      </c>
      <c r="I32413" s="34">
        <v>723</v>
      </c>
      <c r="J32413" s="34">
        <v>730</v>
      </c>
      <c r="K32413" s="34">
        <v>583</v>
      </c>
      <c r="L32413" s="34">
        <v>709</v>
      </c>
      <c r="M32413" s="34">
        <v>549</v>
      </c>
    </row>
    <row r="32414" spans="1:13" x14ac:dyDescent="0.2">
      <c r="A32414" s="34" t="s">
        <v>133308</v>
      </c>
      <c r="B32414" s="34">
        <v>497</v>
      </c>
      <c r="C32414" s="34">
        <v>543</v>
      </c>
      <c r="D32414" s="34">
        <v>515</v>
      </c>
      <c r="E32414" s="34">
        <v>607</v>
      </c>
      <c r="F32414" s="34">
        <v>456</v>
      </c>
      <c r="G32414" s="34">
        <v>532</v>
      </c>
      <c r="H32414" s="34">
        <v>644</v>
      </c>
      <c r="I32414" s="34">
        <v>508</v>
      </c>
      <c r="J32414" s="34">
        <v>539</v>
      </c>
      <c r="K32414" s="34">
        <v>472</v>
      </c>
      <c r="L32414" s="34">
        <v>489</v>
      </c>
      <c r="M32414" s="34">
        <v>401</v>
      </c>
    </row>
    <row r="32415" spans="1:13" x14ac:dyDescent="0.2">
      <c r="A32415" s="34" t="s">
        <v>133309</v>
      </c>
      <c r="B32415" s="34">
        <v>322</v>
      </c>
      <c r="C32415" s="34">
        <v>362</v>
      </c>
      <c r="D32415" s="34">
        <v>369</v>
      </c>
      <c r="E32415" s="34">
        <v>350</v>
      </c>
      <c r="F32415" s="34">
        <v>393</v>
      </c>
      <c r="G32415" s="34">
        <v>290</v>
      </c>
      <c r="H32415" s="34">
        <v>398</v>
      </c>
      <c r="I32415" s="34">
        <v>322</v>
      </c>
      <c r="J32415" s="34">
        <v>370</v>
      </c>
      <c r="K32415" s="34">
        <v>318</v>
      </c>
      <c r="L32415" s="34">
        <v>346</v>
      </c>
      <c r="M32415" s="34">
        <v>259</v>
      </c>
    </row>
    <row r="32416" spans="1:13" x14ac:dyDescent="0.2">
      <c r="A32416" s="34" t="s">
        <v>133310</v>
      </c>
      <c r="B32416" s="34">
        <v>652</v>
      </c>
      <c r="C32416" s="34">
        <v>568</v>
      </c>
      <c r="D32416" s="34">
        <v>570</v>
      </c>
      <c r="E32416" s="34">
        <v>649</v>
      </c>
      <c r="F32416" s="34">
        <v>533</v>
      </c>
      <c r="G32416" s="34">
        <v>544</v>
      </c>
      <c r="H32416" s="34">
        <v>567</v>
      </c>
      <c r="I32416" s="34">
        <v>546</v>
      </c>
      <c r="J32416" s="34">
        <v>631</v>
      </c>
      <c r="K32416" s="34">
        <v>478</v>
      </c>
      <c r="L32416" s="34">
        <v>547</v>
      </c>
      <c r="M32416" s="34">
        <v>443</v>
      </c>
    </row>
    <row r="32417" spans="1:13" x14ac:dyDescent="0.2">
      <c r="A32417" s="34" t="s">
        <v>133311</v>
      </c>
      <c r="B32417" s="34">
        <v>1020</v>
      </c>
      <c r="C32417" s="34">
        <v>971</v>
      </c>
      <c r="D32417" s="34">
        <v>1107</v>
      </c>
      <c r="E32417" s="34">
        <v>1142</v>
      </c>
      <c r="F32417" s="34">
        <v>899</v>
      </c>
      <c r="G32417" s="34">
        <v>869</v>
      </c>
      <c r="H32417" s="34">
        <v>1171</v>
      </c>
      <c r="I32417" s="34">
        <v>1055</v>
      </c>
      <c r="J32417" s="34">
        <v>1042</v>
      </c>
      <c r="K32417" s="34">
        <v>829</v>
      </c>
      <c r="L32417" s="34">
        <v>1083</v>
      </c>
      <c r="M32417" s="34">
        <v>791</v>
      </c>
    </row>
    <row r="32418" spans="1:13" x14ac:dyDescent="0.2">
      <c r="A32418" s="34" t="s">
        <v>133312</v>
      </c>
      <c r="B32418" s="34">
        <v>693</v>
      </c>
      <c r="C32418" s="34">
        <v>643</v>
      </c>
      <c r="D32418" s="34">
        <v>636</v>
      </c>
      <c r="E32418" s="34">
        <v>730</v>
      </c>
      <c r="F32418" s="34">
        <v>653</v>
      </c>
      <c r="G32418" s="34">
        <v>592</v>
      </c>
      <c r="H32418" s="34">
        <v>804</v>
      </c>
      <c r="I32418" s="34">
        <v>687</v>
      </c>
      <c r="J32418" s="34">
        <v>780</v>
      </c>
      <c r="K32418" s="34">
        <v>487</v>
      </c>
      <c r="L32418" s="34">
        <v>623</v>
      </c>
      <c r="M32418" s="34">
        <v>517</v>
      </c>
    </row>
    <row r="32419" spans="1:13" x14ac:dyDescent="0.2">
      <c r="A32419" s="34" t="s">
        <v>133313</v>
      </c>
      <c r="B32419" s="34">
        <v>652</v>
      </c>
      <c r="C32419" s="34">
        <v>712</v>
      </c>
      <c r="D32419" s="34">
        <v>718</v>
      </c>
      <c r="E32419" s="34">
        <v>793</v>
      </c>
      <c r="F32419" s="34">
        <v>584</v>
      </c>
      <c r="G32419" s="34">
        <v>670</v>
      </c>
      <c r="H32419" s="34">
        <v>807</v>
      </c>
      <c r="I32419" s="34">
        <v>704</v>
      </c>
      <c r="J32419" s="34">
        <v>727</v>
      </c>
      <c r="K32419" s="34">
        <v>529</v>
      </c>
      <c r="L32419" s="34">
        <v>625</v>
      </c>
      <c r="M32419" s="34">
        <v>581</v>
      </c>
    </row>
    <row r="32420" spans="1:13" x14ac:dyDescent="0.2">
      <c r="A32420" s="34" t="s">
        <v>133314</v>
      </c>
      <c r="B32420" s="34">
        <v>476</v>
      </c>
      <c r="C32420" s="34">
        <v>561</v>
      </c>
      <c r="D32420" s="34">
        <v>661</v>
      </c>
      <c r="E32420" s="34">
        <v>624</v>
      </c>
      <c r="F32420" s="34">
        <v>536</v>
      </c>
      <c r="G32420" s="34">
        <v>550</v>
      </c>
      <c r="H32420" s="34">
        <v>654</v>
      </c>
      <c r="I32420" s="34">
        <v>547</v>
      </c>
      <c r="J32420" s="34">
        <v>590</v>
      </c>
      <c r="K32420" s="34">
        <v>477</v>
      </c>
      <c r="L32420" s="34">
        <v>606</v>
      </c>
      <c r="M32420" s="34">
        <v>408</v>
      </c>
    </row>
    <row r="32421" spans="1:13" x14ac:dyDescent="0.2">
      <c r="A32421" s="34" t="s">
        <v>133315</v>
      </c>
      <c r="B32421" s="34">
        <v>591</v>
      </c>
      <c r="C32421" s="34">
        <v>515</v>
      </c>
      <c r="D32421" s="34">
        <v>551</v>
      </c>
      <c r="E32421" s="34">
        <v>559</v>
      </c>
      <c r="F32421" s="34">
        <v>525</v>
      </c>
      <c r="G32421" s="34">
        <v>463</v>
      </c>
      <c r="H32421" s="34">
        <v>638</v>
      </c>
      <c r="I32421" s="34">
        <v>462</v>
      </c>
      <c r="J32421" s="34">
        <v>546</v>
      </c>
      <c r="K32421" s="34">
        <v>439</v>
      </c>
      <c r="L32421" s="34">
        <v>546</v>
      </c>
      <c r="M32421" s="34">
        <v>405</v>
      </c>
    </row>
    <row r="32422" spans="1:13" x14ac:dyDescent="0.2">
      <c r="A32422" s="34" t="s">
        <v>133316</v>
      </c>
      <c r="B32422" s="34">
        <v>940</v>
      </c>
      <c r="C32422" s="34">
        <v>980</v>
      </c>
      <c r="D32422" s="34">
        <v>1031</v>
      </c>
      <c r="E32422" s="34">
        <v>1085</v>
      </c>
      <c r="F32422" s="34">
        <v>862</v>
      </c>
      <c r="G32422" s="34">
        <v>909</v>
      </c>
      <c r="H32422" s="34">
        <v>1083</v>
      </c>
      <c r="I32422" s="34">
        <v>937</v>
      </c>
      <c r="J32422" s="34">
        <v>1054</v>
      </c>
      <c r="K32422" s="34">
        <v>798</v>
      </c>
      <c r="L32422" s="34">
        <v>906</v>
      </c>
      <c r="M32422" s="34">
        <v>845</v>
      </c>
    </row>
    <row r="32423" spans="1:13" x14ac:dyDescent="0.2">
      <c r="A32423" s="34" t="s">
        <v>133317</v>
      </c>
      <c r="B32423" s="34">
        <v>373</v>
      </c>
      <c r="C32423" s="34">
        <v>512</v>
      </c>
      <c r="D32423" s="34">
        <v>485</v>
      </c>
      <c r="E32423" s="34">
        <v>452</v>
      </c>
      <c r="F32423" s="34">
        <v>332</v>
      </c>
      <c r="G32423" s="34">
        <v>497</v>
      </c>
      <c r="H32423" s="34">
        <v>495</v>
      </c>
      <c r="I32423" s="34">
        <v>485</v>
      </c>
      <c r="J32423" s="34">
        <v>475</v>
      </c>
      <c r="K32423" s="34">
        <v>397</v>
      </c>
      <c r="L32423" s="34">
        <v>445</v>
      </c>
      <c r="M32423" s="34">
        <v>348</v>
      </c>
    </row>
    <row r="32424" spans="1:13" x14ac:dyDescent="0.2">
      <c r="A32424" s="34" t="s">
        <v>133318</v>
      </c>
      <c r="B32424" s="34">
        <v>416</v>
      </c>
      <c r="C32424" s="34">
        <v>406</v>
      </c>
      <c r="D32424" s="34">
        <v>425</v>
      </c>
      <c r="E32424" s="34">
        <v>482</v>
      </c>
      <c r="F32424" s="34">
        <v>416</v>
      </c>
      <c r="G32424" s="34">
        <v>453</v>
      </c>
      <c r="H32424" s="34">
        <v>540</v>
      </c>
      <c r="I32424" s="34">
        <v>451</v>
      </c>
      <c r="J32424" s="34">
        <v>467</v>
      </c>
      <c r="K32424" s="34">
        <v>379</v>
      </c>
      <c r="L32424" s="34">
        <v>340</v>
      </c>
      <c r="M32424" s="34">
        <v>285</v>
      </c>
    </row>
    <row r="32425" spans="1:13" x14ac:dyDescent="0.2">
      <c r="A32425" s="34" t="s">
        <v>133319</v>
      </c>
      <c r="B32425" s="34">
        <v>379</v>
      </c>
      <c r="C32425" s="34">
        <v>371</v>
      </c>
      <c r="D32425" s="34">
        <v>446</v>
      </c>
      <c r="E32425" s="34">
        <v>386</v>
      </c>
      <c r="F32425" s="34">
        <v>361</v>
      </c>
      <c r="G32425" s="34">
        <v>327</v>
      </c>
      <c r="H32425" s="34">
        <v>359</v>
      </c>
      <c r="I32425" s="34">
        <v>397</v>
      </c>
      <c r="J32425" s="34">
        <v>383</v>
      </c>
      <c r="K32425" s="34">
        <v>277</v>
      </c>
      <c r="L32425" s="34">
        <v>374</v>
      </c>
      <c r="M32425" s="34">
        <v>285</v>
      </c>
    </row>
    <row r="32426" spans="1:13" x14ac:dyDescent="0.2">
      <c r="A32426" s="34" t="s">
        <v>133320</v>
      </c>
      <c r="B32426" s="34">
        <v>350</v>
      </c>
      <c r="C32426" s="34">
        <v>384</v>
      </c>
      <c r="D32426" s="34">
        <v>458</v>
      </c>
      <c r="E32426" s="34">
        <v>445</v>
      </c>
      <c r="F32426" s="34">
        <v>436</v>
      </c>
      <c r="G32426" s="34">
        <v>347</v>
      </c>
      <c r="H32426" s="34">
        <v>478</v>
      </c>
      <c r="I32426" s="34">
        <v>378</v>
      </c>
      <c r="J32426" s="34">
        <v>422</v>
      </c>
      <c r="K32426" s="34">
        <v>316</v>
      </c>
      <c r="L32426" s="34">
        <v>395</v>
      </c>
      <c r="M32426" s="34">
        <v>301</v>
      </c>
    </row>
    <row r="32427" spans="1:13" x14ac:dyDescent="0.2">
      <c r="A32427" s="34" t="s">
        <v>133321</v>
      </c>
      <c r="B32427" s="34">
        <v>425</v>
      </c>
      <c r="C32427" s="34">
        <v>382</v>
      </c>
      <c r="D32427" s="34">
        <v>500</v>
      </c>
      <c r="E32427" s="34">
        <v>436</v>
      </c>
      <c r="F32427" s="34">
        <v>372</v>
      </c>
      <c r="G32427" s="34">
        <v>361</v>
      </c>
      <c r="H32427" s="34">
        <v>526</v>
      </c>
      <c r="I32427" s="34">
        <v>396</v>
      </c>
      <c r="J32427" s="34">
        <v>469</v>
      </c>
      <c r="K32427" s="34">
        <v>333</v>
      </c>
      <c r="L32427" s="34">
        <v>456</v>
      </c>
      <c r="M32427" s="34">
        <v>325</v>
      </c>
    </row>
    <row r="32428" spans="1:13" x14ac:dyDescent="0.2">
      <c r="A32428" s="34" t="s">
        <v>133322</v>
      </c>
      <c r="B32428" s="34">
        <v>711</v>
      </c>
      <c r="C32428" s="34">
        <v>679</v>
      </c>
      <c r="D32428" s="34">
        <v>703</v>
      </c>
      <c r="E32428" s="34">
        <v>733</v>
      </c>
      <c r="F32428" s="34">
        <v>671</v>
      </c>
      <c r="G32428" s="34">
        <v>650</v>
      </c>
      <c r="H32428" s="34">
        <v>714</v>
      </c>
      <c r="I32428" s="34">
        <v>655</v>
      </c>
      <c r="J32428" s="34">
        <v>645</v>
      </c>
      <c r="K32428" s="34">
        <v>619</v>
      </c>
      <c r="L32428" s="34">
        <v>670</v>
      </c>
      <c r="M32428" s="34">
        <v>546</v>
      </c>
    </row>
    <row r="32429" spans="1:13" x14ac:dyDescent="0.2">
      <c r="A32429" s="34" t="s">
        <v>133323</v>
      </c>
      <c r="B32429" s="34">
        <v>595</v>
      </c>
      <c r="C32429" s="34">
        <v>473</v>
      </c>
      <c r="D32429" s="34">
        <v>599</v>
      </c>
      <c r="E32429" s="34">
        <v>522</v>
      </c>
      <c r="F32429" s="34">
        <v>528</v>
      </c>
      <c r="G32429" s="34">
        <v>427</v>
      </c>
      <c r="H32429" s="34">
        <v>608</v>
      </c>
      <c r="I32429" s="34">
        <v>497</v>
      </c>
      <c r="J32429" s="34">
        <v>582</v>
      </c>
      <c r="K32429" s="34">
        <v>387</v>
      </c>
      <c r="L32429" s="34">
        <v>552</v>
      </c>
      <c r="M32429" s="34">
        <v>459</v>
      </c>
    </row>
    <row r="32430" spans="1:13" x14ac:dyDescent="0.2">
      <c r="A32430" s="34" t="s">
        <v>133324</v>
      </c>
      <c r="B32430" s="34">
        <v>337</v>
      </c>
      <c r="C32430" s="34">
        <v>393</v>
      </c>
      <c r="D32430" s="34">
        <v>405</v>
      </c>
      <c r="E32430" s="34">
        <v>394</v>
      </c>
      <c r="F32430" s="34">
        <v>326</v>
      </c>
      <c r="G32430" s="34">
        <v>285</v>
      </c>
      <c r="H32430" s="34">
        <v>341</v>
      </c>
      <c r="I32430" s="34">
        <v>365</v>
      </c>
      <c r="J32430" s="34">
        <v>398</v>
      </c>
      <c r="K32430" s="34">
        <v>265</v>
      </c>
      <c r="L32430" s="34">
        <v>324</v>
      </c>
      <c r="M32430" s="34">
        <v>284</v>
      </c>
    </row>
    <row r="32431" spans="1:13" x14ac:dyDescent="0.2">
      <c r="A32431" s="34" t="s">
        <v>133325</v>
      </c>
      <c r="B32431" s="34">
        <v>437</v>
      </c>
      <c r="C32431" s="34">
        <v>440</v>
      </c>
      <c r="D32431" s="34">
        <v>613</v>
      </c>
      <c r="E32431" s="34">
        <v>506</v>
      </c>
      <c r="F32431" s="34">
        <v>489</v>
      </c>
      <c r="G32431" s="34">
        <v>423</v>
      </c>
      <c r="H32431" s="34">
        <v>459</v>
      </c>
      <c r="I32431" s="34">
        <v>500</v>
      </c>
      <c r="J32431" s="34">
        <v>446</v>
      </c>
      <c r="K32431" s="34">
        <v>363</v>
      </c>
      <c r="L32431" s="34">
        <v>377</v>
      </c>
      <c r="M32431" s="34">
        <v>373</v>
      </c>
    </row>
    <row r="32432" spans="1:13" x14ac:dyDescent="0.2">
      <c r="A32432" s="34" t="s">
        <v>133326</v>
      </c>
      <c r="B32432" s="34">
        <v>405</v>
      </c>
      <c r="C32432" s="34">
        <v>515</v>
      </c>
      <c r="D32432" s="34">
        <v>510</v>
      </c>
      <c r="E32432" s="34">
        <v>499</v>
      </c>
      <c r="F32432" s="34">
        <v>387</v>
      </c>
      <c r="G32432" s="34">
        <v>451</v>
      </c>
      <c r="H32432" s="34">
        <v>475</v>
      </c>
      <c r="I32432" s="34">
        <v>470</v>
      </c>
      <c r="J32432" s="34">
        <v>489</v>
      </c>
      <c r="K32432" s="34">
        <v>394</v>
      </c>
      <c r="L32432" s="34">
        <v>399</v>
      </c>
      <c r="M32432" s="34">
        <v>398</v>
      </c>
    </row>
    <row r="32433" spans="1:13" x14ac:dyDescent="0.2">
      <c r="A32433" s="34" t="s">
        <v>133327</v>
      </c>
      <c r="B32433" s="34">
        <v>261</v>
      </c>
      <c r="C32433" s="34">
        <v>366</v>
      </c>
      <c r="D32433" s="34">
        <v>263</v>
      </c>
      <c r="E32433" s="34">
        <v>387</v>
      </c>
      <c r="F32433" s="34">
        <v>269</v>
      </c>
      <c r="G32433" s="34">
        <v>282</v>
      </c>
      <c r="H32433" s="34">
        <v>353</v>
      </c>
      <c r="I32433" s="34">
        <v>334</v>
      </c>
      <c r="J32433" s="34">
        <v>345</v>
      </c>
      <c r="K32433" s="34">
        <v>271</v>
      </c>
      <c r="L32433" s="34">
        <v>249</v>
      </c>
      <c r="M32433" s="34">
        <v>238</v>
      </c>
    </row>
    <row r="32434" spans="1:13" x14ac:dyDescent="0.2">
      <c r="A32434" s="34" t="s">
        <v>133328</v>
      </c>
      <c r="B32434" s="34">
        <v>582</v>
      </c>
      <c r="C32434" s="34">
        <v>646</v>
      </c>
      <c r="D32434" s="34">
        <v>720</v>
      </c>
      <c r="E32434" s="34">
        <v>703</v>
      </c>
      <c r="F32434" s="34">
        <v>665</v>
      </c>
      <c r="G32434" s="34">
        <v>676</v>
      </c>
      <c r="H32434" s="34">
        <v>729</v>
      </c>
      <c r="I32434" s="34">
        <v>747</v>
      </c>
      <c r="J32434" s="34">
        <v>704</v>
      </c>
      <c r="K32434" s="34">
        <v>606</v>
      </c>
      <c r="L32434" s="34">
        <v>729</v>
      </c>
      <c r="M32434" s="34">
        <v>524</v>
      </c>
    </row>
    <row r="32435" spans="1:13" x14ac:dyDescent="0.2">
      <c r="A32435" s="34" t="s">
        <v>133329</v>
      </c>
      <c r="B32435" s="34">
        <v>429</v>
      </c>
      <c r="C32435" s="34">
        <v>331</v>
      </c>
      <c r="D32435" s="34">
        <v>362</v>
      </c>
      <c r="E32435" s="34">
        <v>373</v>
      </c>
      <c r="F32435" s="34">
        <v>378</v>
      </c>
      <c r="G32435" s="34">
        <v>324</v>
      </c>
      <c r="H32435" s="34">
        <v>382</v>
      </c>
      <c r="I32435" s="34">
        <v>313</v>
      </c>
      <c r="J32435" s="34">
        <v>430</v>
      </c>
      <c r="K32435" s="34">
        <v>278</v>
      </c>
      <c r="L32435" s="34">
        <v>305</v>
      </c>
      <c r="M32435" s="34">
        <v>275</v>
      </c>
    </row>
    <row r="32436" spans="1:13" x14ac:dyDescent="0.2">
      <c r="A32436" s="34" t="s">
        <v>133330</v>
      </c>
      <c r="B32436" s="34">
        <v>414</v>
      </c>
      <c r="C32436" s="34">
        <v>442</v>
      </c>
      <c r="D32436" s="34">
        <v>446</v>
      </c>
      <c r="E32436" s="34">
        <v>428</v>
      </c>
      <c r="F32436" s="34">
        <v>407</v>
      </c>
      <c r="G32436" s="34">
        <v>375</v>
      </c>
      <c r="H32436" s="34">
        <v>497</v>
      </c>
      <c r="I32436" s="34">
        <v>431</v>
      </c>
      <c r="J32436" s="34">
        <v>467</v>
      </c>
      <c r="K32436" s="34">
        <v>375</v>
      </c>
      <c r="L32436" s="34">
        <v>392</v>
      </c>
      <c r="M32436" s="34">
        <v>307</v>
      </c>
    </row>
    <row r="32437" spans="1:13" x14ac:dyDescent="0.2">
      <c r="A32437" s="34" t="s">
        <v>133331</v>
      </c>
      <c r="B32437" s="34">
        <v>384</v>
      </c>
      <c r="C32437" s="34">
        <v>422</v>
      </c>
      <c r="D32437" s="34">
        <v>427</v>
      </c>
      <c r="E32437" s="34">
        <v>426</v>
      </c>
      <c r="F32437" s="34">
        <v>366</v>
      </c>
      <c r="G32437" s="34">
        <v>412</v>
      </c>
      <c r="H32437" s="34">
        <v>478</v>
      </c>
      <c r="I32437" s="34">
        <v>388</v>
      </c>
      <c r="J32437" s="34">
        <v>431</v>
      </c>
      <c r="K32437" s="34">
        <v>375</v>
      </c>
      <c r="L32437" s="34">
        <v>379</v>
      </c>
      <c r="M32437" s="34">
        <v>293</v>
      </c>
    </row>
    <row r="32438" spans="1:13" x14ac:dyDescent="0.2">
      <c r="A32438" s="34" t="s">
        <v>133332</v>
      </c>
      <c r="B32438" s="34">
        <v>389</v>
      </c>
      <c r="C32438" s="34">
        <v>385</v>
      </c>
      <c r="D32438" s="34">
        <v>413</v>
      </c>
      <c r="E32438" s="34">
        <v>455</v>
      </c>
      <c r="F32438" s="34">
        <v>370</v>
      </c>
      <c r="G32438" s="34">
        <v>377</v>
      </c>
      <c r="H32438" s="34">
        <v>437</v>
      </c>
      <c r="I32438" s="34">
        <v>416</v>
      </c>
      <c r="J32438" s="34">
        <v>407</v>
      </c>
      <c r="K32438" s="34">
        <v>333</v>
      </c>
      <c r="L32438" s="34">
        <v>404</v>
      </c>
      <c r="M32438" s="34">
        <v>316</v>
      </c>
    </row>
    <row r="32439" spans="1:13" x14ac:dyDescent="0.2">
      <c r="A32439" s="34" t="s">
        <v>133333</v>
      </c>
      <c r="B32439" s="34">
        <v>393</v>
      </c>
      <c r="C32439" s="34">
        <v>409</v>
      </c>
      <c r="D32439" s="34">
        <v>353</v>
      </c>
      <c r="E32439" s="34">
        <v>391</v>
      </c>
      <c r="F32439" s="34">
        <v>325</v>
      </c>
      <c r="G32439" s="34">
        <v>307</v>
      </c>
      <c r="H32439" s="34">
        <v>421</v>
      </c>
      <c r="I32439" s="34">
        <v>405</v>
      </c>
      <c r="J32439" s="34">
        <v>389</v>
      </c>
      <c r="K32439" s="34">
        <v>341</v>
      </c>
      <c r="L32439" s="34">
        <v>380</v>
      </c>
      <c r="M32439" s="34">
        <v>289</v>
      </c>
    </row>
    <row r="32440" spans="1:13" x14ac:dyDescent="0.2">
      <c r="A32440" s="34" t="s">
        <v>133334</v>
      </c>
      <c r="B32440" s="34">
        <v>426</v>
      </c>
      <c r="C32440" s="34">
        <v>417</v>
      </c>
      <c r="D32440" s="34">
        <v>418</v>
      </c>
      <c r="E32440" s="34">
        <v>513</v>
      </c>
      <c r="F32440" s="34">
        <v>387</v>
      </c>
      <c r="G32440" s="34">
        <v>427</v>
      </c>
      <c r="H32440" s="34">
        <v>474</v>
      </c>
      <c r="I32440" s="34">
        <v>427</v>
      </c>
      <c r="J32440" s="34">
        <v>435</v>
      </c>
      <c r="K32440" s="34">
        <v>369</v>
      </c>
      <c r="L32440" s="34">
        <v>386</v>
      </c>
      <c r="M32440" s="34">
        <v>352</v>
      </c>
    </row>
    <row r="32441" spans="1:13" x14ac:dyDescent="0.2">
      <c r="A32441" s="34" t="s">
        <v>133335</v>
      </c>
      <c r="B32441" s="34">
        <v>500</v>
      </c>
      <c r="C32441" s="34">
        <v>604</v>
      </c>
      <c r="D32441" s="34">
        <v>638</v>
      </c>
      <c r="E32441" s="34">
        <v>607</v>
      </c>
      <c r="F32441" s="34">
        <v>544</v>
      </c>
      <c r="G32441" s="34">
        <v>567</v>
      </c>
      <c r="H32441" s="34">
        <v>579</v>
      </c>
      <c r="I32441" s="34">
        <v>553</v>
      </c>
      <c r="J32441" s="34">
        <v>609</v>
      </c>
      <c r="K32441" s="34">
        <v>446</v>
      </c>
      <c r="L32441" s="34">
        <v>567</v>
      </c>
      <c r="M32441" s="34">
        <v>505</v>
      </c>
    </row>
    <row r="32442" spans="1:13" x14ac:dyDescent="0.2">
      <c r="A32442" s="34" t="s">
        <v>133336</v>
      </c>
      <c r="B32442" s="34">
        <v>438</v>
      </c>
      <c r="C32442" s="34">
        <v>403</v>
      </c>
      <c r="D32442" s="34">
        <v>505</v>
      </c>
      <c r="E32442" s="34">
        <v>477</v>
      </c>
      <c r="F32442" s="34">
        <v>398</v>
      </c>
      <c r="G32442" s="34">
        <v>371</v>
      </c>
      <c r="H32442" s="34">
        <v>562</v>
      </c>
      <c r="I32442" s="34">
        <v>460</v>
      </c>
      <c r="J32442" s="34">
        <v>469</v>
      </c>
      <c r="K32442" s="34">
        <v>326</v>
      </c>
      <c r="L32442" s="34">
        <v>484</v>
      </c>
      <c r="M32442" s="34">
        <v>362</v>
      </c>
    </row>
    <row r="32443" spans="1:13" x14ac:dyDescent="0.2">
      <c r="A32443" s="34" t="s">
        <v>133337</v>
      </c>
      <c r="B32443" s="34">
        <v>333</v>
      </c>
      <c r="C32443" s="34">
        <v>353</v>
      </c>
      <c r="D32443" s="34">
        <v>381</v>
      </c>
      <c r="E32443" s="34">
        <v>372</v>
      </c>
      <c r="F32443" s="34">
        <v>383</v>
      </c>
      <c r="G32443" s="34">
        <v>426</v>
      </c>
      <c r="H32443" s="34">
        <v>478</v>
      </c>
      <c r="I32443" s="34">
        <v>417</v>
      </c>
      <c r="J32443" s="34">
        <v>433</v>
      </c>
      <c r="K32443" s="34">
        <v>357</v>
      </c>
      <c r="L32443" s="34">
        <v>387</v>
      </c>
      <c r="M32443" s="34">
        <v>355</v>
      </c>
    </row>
    <row r="32444" spans="1:13" x14ac:dyDescent="0.2">
      <c r="A32444" s="34" t="s">
        <v>133338</v>
      </c>
      <c r="B32444" s="34">
        <v>513</v>
      </c>
      <c r="C32444" s="34">
        <v>397</v>
      </c>
      <c r="D32444" s="34">
        <v>483</v>
      </c>
      <c r="E32444" s="34">
        <v>492</v>
      </c>
      <c r="F32444" s="34">
        <v>460</v>
      </c>
      <c r="G32444" s="34">
        <v>450</v>
      </c>
      <c r="H32444" s="34">
        <v>469</v>
      </c>
      <c r="I32444" s="34">
        <v>413</v>
      </c>
      <c r="J32444" s="34">
        <v>453</v>
      </c>
      <c r="K32444" s="34">
        <v>377</v>
      </c>
      <c r="L32444" s="34">
        <v>459</v>
      </c>
      <c r="M32444" s="34">
        <v>373</v>
      </c>
    </row>
    <row r="32445" spans="1:13" x14ac:dyDescent="0.2">
      <c r="A32445" s="34" t="s">
        <v>133339</v>
      </c>
      <c r="B32445" s="34">
        <v>724</v>
      </c>
      <c r="C32445" s="34">
        <v>682</v>
      </c>
      <c r="D32445" s="34">
        <v>778</v>
      </c>
      <c r="E32445" s="34">
        <v>813</v>
      </c>
      <c r="F32445" s="34">
        <v>702</v>
      </c>
      <c r="G32445" s="34">
        <v>711</v>
      </c>
      <c r="H32445" s="34">
        <v>918</v>
      </c>
      <c r="I32445" s="34">
        <v>696</v>
      </c>
      <c r="J32445" s="34">
        <v>792</v>
      </c>
      <c r="K32445" s="34">
        <v>610</v>
      </c>
      <c r="L32445" s="34">
        <v>845</v>
      </c>
      <c r="M32445" s="34">
        <v>592</v>
      </c>
    </row>
    <row r="32446" spans="1:13" x14ac:dyDescent="0.2">
      <c r="A32446" s="34" t="s">
        <v>133340</v>
      </c>
      <c r="B32446" s="34">
        <v>533</v>
      </c>
      <c r="C32446" s="34">
        <v>499</v>
      </c>
      <c r="D32446" s="34">
        <v>518</v>
      </c>
      <c r="E32446" s="34">
        <v>541</v>
      </c>
      <c r="F32446" s="34">
        <v>429</v>
      </c>
      <c r="G32446" s="34">
        <v>459</v>
      </c>
      <c r="H32446" s="34">
        <v>533</v>
      </c>
      <c r="I32446" s="34">
        <v>528</v>
      </c>
      <c r="J32446" s="34">
        <v>485</v>
      </c>
      <c r="K32446" s="34">
        <v>405</v>
      </c>
      <c r="L32446" s="34">
        <v>513</v>
      </c>
      <c r="M32446" s="34">
        <v>401</v>
      </c>
    </row>
    <row r="32447" spans="1:13" x14ac:dyDescent="0.2">
      <c r="A32447" s="34" t="s">
        <v>133341</v>
      </c>
      <c r="B32447" s="34">
        <v>296</v>
      </c>
      <c r="C32447" s="34">
        <v>323</v>
      </c>
      <c r="D32447" s="34">
        <v>289</v>
      </c>
      <c r="E32447" s="34">
        <v>327</v>
      </c>
      <c r="F32447" s="34">
        <v>249</v>
      </c>
      <c r="G32447" s="34">
        <v>262</v>
      </c>
      <c r="H32447" s="34">
        <v>347</v>
      </c>
      <c r="I32447" s="34">
        <v>289</v>
      </c>
      <c r="J32447" s="34">
        <v>264</v>
      </c>
      <c r="K32447" s="34">
        <v>252</v>
      </c>
      <c r="L32447" s="34">
        <v>298</v>
      </c>
      <c r="M32447" s="34">
        <v>223</v>
      </c>
    </row>
    <row r="32448" spans="1:13" x14ac:dyDescent="0.2">
      <c r="A32448" s="34" t="s">
        <v>133342</v>
      </c>
      <c r="B32448" s="34">
        <v>486</v>
      </c>
      <c r="C32448" s="34">
        <v>522</v>
      </c>
      <c r="D32448" s="34">
        <v>420</v>
      </c>
      <c r="E32448" s="34">
        <v>492</v>
      </c>
      <c r="F32448" s="34">
        <v>420</v>
      </c>
      <c r="G32448" s="34">
        <v>429</v>
      </c>
      <c r="H32448" s="34">
        <v>532</v>
      </c>
      <c r="I32448" s="34">
        <v>513</v>
      </c>
      <c r="J32448" s="34">
        <v>484</v>
      </c>
      <c r="K32448" s="34">
        <v>400</v>
      </c>
      <c r="L32448" s="34">
        <v>446</v>
      </c>
      <c r="M32448" s="34">
        <v>385</v>
      </c>
    </row>
    <row r="32449" spans="1:13" x14ac:dyDescent="0.2">
      <c r="A32449" s="34" t="s">
        <v>133343</v>
      </c>
      <c r="B32449" s="34">
        <v>539</v>
      </c>
      <c r="C32449" s="34">
        <v>522</v>
      </c>
      <c r="D32449" s="34">
        <v>552</v>
      </c>
      <c r="E32449" s="34">
        <v>584</v>
      </c>
      <c r="F32449" s="34">
        <v>497</v>
      </c>
      <c r="G32449" s="34">
        <v>483</v>
      </c>
      <c r="H32449" s="34">
        <v>540</v>
      </c>
      <c r="I32449" s="34">
        <v>506</v>
      </c>
      <c r="J32449" s="34">
        <v>494</v>
      </c>
      <c r="K32449" s="34">
        <v>383</v>
      </c>
      <c r="L32449" s="34">
        <v>525</v>
      </c>
      <c r="M32449" s="34">
        <v>319</v>
      </c>
    </row>
    <row r="32450" spans="1:13" x14ac:dyDescent="0.2">
      <c r="A32450" s="34" t="s">
        <v>133344</v>
      </c>
      <c r="B32450" s="34">
        <v>283</v>
      </c>
      <c r="C32450" s="34">
        <v>454</v>
      </c>
      <c r="D32450" s="34">
        <v>380</v>
      </c>
      <c r="E32450" s="34">
        <v>419</v>
      </c>
      <c r="F32450" s="34">
        <v>343</v>
      </c>
      <c r="G32450" s="34">
        <v>313</v>
      </c>
      <c r="H32450" s="34">
        <v>429</v>
      </c>
      <c r="I32450" s="34">
        <v>392</v>
      </c>
      <c r="J32450" s="34">
        <v>403</v>
      </c>
      <c r="K32450" s="34">
        <v>278</v>
      </c>
      <c r="L32450" s="34">
        <v>374</v>
      </c>
      <c r="M32450" s="34">
        <v>290</v>
      </c>
    </row>
    <row r="32451" spans="1:13" x14ac:dyDescent="0.2">
      <c r="A32451" s="34" t="s">
        <v>133345</v>
      </c>
      <c r="B32451" s="34">
        <v>350</v>
      </c>
      <c r="C32451" s="34">
        <v>361</v>
      </c>
      <c r="D32451" s="34">
        <v>379</v>
      </c>
      <c r="E32451" s="34">
        <v>322</v>
      </c>
      <c r="F32451" s="34">
        <v>324</v>
      </c>
      <c r="G32451" s="34">
        <v>296</v>
      </c>
      <c r="H32451" s="34">
        <v>307</v>
      </c>
      <c r="I32451" s="34">
        <v>359</v>
      </c>
      <c r="J32451" s="34">
        <v>406</v>
      </c>
      <c r="K32451" s="34">
        <v>275</v>
      </c>
      <c r="L32451" s="34">
        <v>345</v>
      </c>
      <c r="M32451" s="34">
        <v>313</v>
      </c>
    </row>
    <row r="32452" spans="1:13" x14ac:dyDescent="0.2">
      <c r="A32452" s="34" t="s">
        <v>133346</v>
      </c>
      <c r="B32452" s="34">
        <v>443</v>
      </c>
      <c r="C32452" s="34">
        <v>415</v>
      </c>
      <c r="D32452" s="34">
        <v>457</v>
      </c>
      <c r="E32452" s="34">
        <v>427</v>
      </c>
      <c r="F32452" s="34">
        <v>363</v>
      </c>
      <c r="G32452" s="34">
        <v>389</v>
      </c>
      <c r="H32452" s="34">
        <v>453</v>
      </c>
      <c r="I32452" s="34">
        <v>443</v>
      </c>
      <c r="J32452" s="34">
        <v>494</v>
      </c>
      <c r="K32452" s="34">
        <v>423</v>
      </c>
      <c r="L32452" s="34">
        <v>382</v>
      </c>
      <c r="M32452" s="34">
        <v>307</v>
      </c>
    </row>
    <row r="32453" spans="1:13" x14ac:dyDescent="0.2">
      <c r="A32453" s="34" t="s">
        <v>133347</v>
      </c>
      <c r="B32453" s="34">
        <v>352</v>
      </c>
      <c r="C32453" s="34">
        <v>287</v>
      </c>
      <c r="D32453" s="34">
        <v>354</v>
      </c>
      <c r="E32453" s="34">
        <v>349</v>
      </c>
      <c r="F32453" s="34">
        <v>346</v>
      </c>
      <c r="G32453" s="34">
        <v>366</v>
      </c>
      <c r="H32453" s="34">
        <v>371</v>
      </c>
      <c r="I32453" s="34">
        <v>351</v>
      </c>
      <c r="J32453" s="34">
        <v>400</v>
      </c>
      <c r="K32453" s="34">
        <v>295</v>
      </c>
      <c r="L32453" s="34">
        <v>371</v>
      </c>
      <c r="M32453" s="34">
        <v>262</v>
      </c>
    </row>
    <row r="32454" spans="1:13" x14ac:dyDescent="0.2">
      <c r="A32454" s="34" t="s">
        <v>133348</v>
      </c>
      <c r="B32454" s="34">
        <v>471</v>
      </c>
      <c r="C32454" s="34">
        <v>535</v>
      </c>
      <c r="D32454" s="34">
        <v>507</v>
      </c>
      <c r="E32454" s="34">
        <v>524</v>
      </c>
      <c r="F32454" s="34">
        <v>482</v>
      </c>
      <c r="G32454" s="34">
        <v>476</v>
      </c>
      <c r="H32454" s="34">
        <v>628</v>
      </c>
      <c r="I32454" s="34">
        <v>531</v>
      </c>
      <c r="J32454" s="34">
        <v>548</v>
      </c>
      <c r="K32454" s="34">
        <v>413</v>
      </c>
      <c r="L32454" s="34">
        <v>556</v>
      </c>
      <c r="M32454" s="34">
        <v>376</v>
      </c>
    </row>
    <row r="32455" spans="1:13" x14ac:dyDescent="0.2">
      <c r="A32455" s="34" t="s">
        <v>133349</v>
      </c>
      <c r="B32455" s="34">
        <v>383</v>
      </c>
      <c r="C32455" s="34">
        <v>399</v>
      </c>
      <c r="D32455" s="34">
        <v>357</v>
      </c>
      <c r="E32455" s="34">
        <v>359</v>
      </c>
      <c r="F32455" s="34">
        <v>361</v>
      </c>
      <c r="G32455" s="34">
        <v>371</v>
      </c>
      <c r="H32455" s="34">
        <v>480</v>
      </c>
      <c r="I32455" s="34">
        <v>383</v>
      </c>
      <c r="J32455" s="34">
        <v>419</v>
      </c>
      <c r="K32455" s="34">
        <v>349</v>
      </c>
      <c r="L32455" s="34">
        <v>359</v>
      </c>
      <c r="M32455" s="34">
        <v>305</v>
      </c>
    </row>
    <row r="32456" spans="1:13" x14ac:dyDescent="0.2">
      <c r="A32456" s="34" t="s">
        <v>133350</v>
      </c>
      <c r="B32456" s="34">
        <v>611</v>
      </c>
      <c r="C32456" s="34">
        <v>514</v>
      </c>
      <c r="D32456" s="34">
        <v>659</v>
      </c>
      <c r="E32456" s="34">
        <v>621</v>
      </c>
      <c r="F32456" s="34">
        <v>537</v>
      </c>
      <c r="G32456" s="34">
        <v>464</v>
      </c>
      <c r="H32456" s="34">
        <v>677</v>
      </c>
      <c r="I32456" s="34">
        <v>495</v>
      </c>
      <c r="J32456" s="34">
        <v>537</v>
      </c>
      <c r="K32456" s="34">
        <v>470</v>
      </c>
      <c r="L32456" s="34">
        <v>522</v>
      </c>
      <c r="M32456" s="34">
        <v>434</v>
      </c>
    </row>
    <row r="32457" spans="1:13" x14ac:dyDescent="0.2">
      <c r="A32457" s="34" t="s">
        <v>133351</v>
      </c>
      <c r="B32457" s="34">
        <v>294</v>
      </c>
      <c r="C32457" s="34">
        <v>288</v>
      </c>
      <c r="D32457" s="34">
        <v>306</v>
      </c>
      <c r="E32457" s="34">
        <v>291</v>
      </c>
      <c r="F32457" s="34">
        <v>266</v>
      </c>
      <c r="G32457" s="34">
        <v>209</v>
      </c>
      <c r="H32457" s="34">
        <v>269</v>
      </c>
      <c r="I32457" s="34">
        <v>315</v>
      </c>
      <c r="J32457" s="34">
        <v>296</v>
      </c>
      <c r="K32457" s="34">
        <v>196</v>
      </c>
      <c r="L32457" s="34">
        <v>292</v>
      </c>
      <c r="M32457" s="34">
        <v>181</v>
      </c>
    </row>
    <row r="32458" spans="1:13" x14ac:dyDescent="0.2">
      <c r="A32458" s="34" t="s">
        <v>133352</v>
      </c>
      <c r="B32458" s="34">
        <v>179</v>
      </c>
      <c r="C32458" s="34">
        <v>205</v>
      </c>
      <c r="D32458" s="34">
        <v>170</v>
      </c>
      <c r="E32458" s="34">
        <v>184</v>
      </c>
      <c r="F32458" s="34">
        <v>150</v>
      </c>
      <c r="G32458" s="34">
        <v>182</v>
      </c>
      <c r="H32458" s="34">
        <v>183</v>
      </c>
      <c r="I32458" s="34">
        <v>185</v>
      </c>
      <c r="J32458" s="34">
        <v>170</v>
      </c>
      <c r="K32458" s="34">
        <v>146</v>
      </c>
      <c r="L32458" s="34">
        <v>185</v>
      </c>
      <c r="M32458" s="34">
        <v>143</v>
      </c>
    </row>
    <row r="32459" spans="1:13" x14ac:dyDescent="0.2">
      <c r="A32459" s="34" t="s">
        <v>133353</v>
      </c>
      <c r="B32459" s="34">
        <v>482</v>
      </c>
      <c r="C32459" s="34">
        <v>506</v>
      </c>
      <c r="D32459" s="34">
        <v>504</v>
      </c>
      <c r="E32459" s="34">
        <v>481</v>
      </c>
      <c r="F32459" s="34">
        <v>379</v>
      </c>
      <c r="G32459" s="34">
        <v>422</v>
      </c>
      <c r="H32459" s="34">
        <v>574</v>
      </c>
      <c r="I32459" s="34">
        <v>425</v>
      </c>
      <c r="J32459" s="34">
        <v>544</v>
      </c>
      <c r="K32459" s="34">
        <v>370</v>
      </c>
      <c r="L32459" s="34">
        <v>524</v>
      </c>
      <c r="M32459" s="34">
        <v>408</v>
      </c>
    </row>
    <row r="32460" spans="1:13" x14ac:dyDescent="0.2">
      <c r="A32460" s="34" t="s">
        <v>133354</v>
      </c>
      <c r="B32460" s="34">
        <v>390</v>
      </c>
      <c r="C32460" s="34">
        <v>489</v>
      </c>
      <c r="D32460" s="34">
        <v>471</v>
      </c>
      <c r="E32460" s="34">
        <v>520</v>
      </c>
      <c r="F32460" s="34">
        <v>344</v>
      </c>
      <c r="G32460" s="34">
        <v>492</v>
      </c>
      <c r="H32460" s="34">
        <v>459</v>
      </c>
      <c r="I32460" s="34">
        <v>408</v>
      </c>
      <c r="J32460" s="34">
        <v>373</v>
      </c>
      <c r="K32460" s="34">
        <v>380</v>
      </c>
      <c r="L32460" s="34">
        <v>359</v>
      </c>
      <c r="M32460" s="34">
        <v>408</v>
      </c>
    </row>
    <row r="32461" spans="1:13" x14ac:dyDescent="0.2">
      <c r="A32461" s="34" t="s">
        <v>133355</v>
      </c>
      <c r="B32461" s="34">
        <v>462</v>
      </c>
      <c r="C32461" s="34">
        <v>375</v>
      </c>
      <c r="D32461" s="34">
        <v>400</v>
      </c>
      <c r="E32461" s="34">
        <v>472</v>
      </c>
      <c r="F32461" s="34">
        <v>373</v>
      </c>
      <c r="G32461" s="34">
        <v>417</v>
      </c>
      <c r="H32461" s="34">
        <v>492</v>
      </c>
      <c r="I32461" s="34">
        <v>400</v>
      </c>
      <c r="J32461" s="34">
        <v>432</v>
      </c>
      <c r="K32461" s="34">
        <v>327</v>
      </c>
      <c r="L32461" s="34">
        <v>488</v>
      </c>
      <c r="M32461" s="34">
        <v>329</v>
      </c>
    </row>
    <row r="32462" spans="1:13" x14ac:dyDescent="0.2">
      <c r="A32462" s="34" t="s">
        <v>133356</v>
      </c>
      <c r="B32462" s="34">
        <v>466</v>
      </c>
      <c r="C32462" s="34">
        <v>496</v>
      </c>
      <c r="D32462" s="34">
        <v>504</v>
      </c>
      <c r="E32462" s="34">
        <v>478</v>
      </c>
      <c r="F32462" s="34">
        <v>424</v>
      </c>
      <c r="G32462" s="34">
        <v>450</v>
      </c>
      <c r="H32462" s="34">
        <v>500</v>
      </c>
      <c r="I32462" s="34">
        <v>516</v>
      </c>
      <c r="J32462" s="34">
        <v>472</v>
      </c>
      <c r="K32462" s="34">
        <v>469</v>
      </c>
      <c r="L32462" s="34">
        <v>534</v>
      </c>
      <c r="M32462" s="34">
        <v>360</v>
      </c>
    </row>
    <row r="32463" spans="1:13" x14ac:dyDescent="0.2">
      <c r="A32463" s="34" t="s">
        <v>133357</v>
      </c>
      <c r="B32463" s="34">
        <v>393</v>
      </c>
      <c r="C32463" s="34">
        <v>499</v>
      </c>
      <c r="D32463" s="34">
        <v>514</v>
      </c>
      <c r="E32463" s="34">
        <v>544</v>
      </c>
      <c r="F32463" s="34">
        <v>404</v>
      </c>
      <c r="G32463" s="34">
        <v>433</v>
      </c>
      <c r="H32463" s="34">
        <v>487</v>
      </c>
      <c r="I32463" s="34">
        <v>462</v>
      </c>
      <c r="J32463" s="34">
        <v>454</v>
      </c>
      <c r="K32463" s="34">
        <v>430</v>
      </c>
      <c r="L32463" s="34">
        <v>462</v>
      </c>
      <c r="M32463" s="34">
        <v>351</v>
      </c>
    </row>
    <row r="32464" spans="1:13" x14ac:dyDescent="0.2">
      <c r="A32464" s="34" t="s">
        <v>133358</v>
      </c>
      <c r="B32464" s="34">
        <v>261</v>
      </c>
      <c r="C32464" s="34">
        <v>273</v>
      </c>
      <c r="D32464" s="34">
        <v>291</v>
      </c>
      <c r="E32464" s="34">
        <v>291</v>
      </c>
      <c r="F32464" s="34">
        <v>247</v>
      </c>
      <c r="G32464" s="34">
        <v>256</v>
      </c>
      <c r="H32464" s="34">
        <v>353</v>
      </c>
      <c r="I32464" s="34">
        <v>240</v>
      </c>
      <c r="J32464" s="34">
        <v>275</v>
      </c>
      <c r="K32464" s="34">
        <v>285</v>
      </c>
      <c r="L32464" s="34">
        <v>314</v>
      </c>
      <c r="M32464" s="34">
        <v>224</v>
      </c>
    </row>
    <row r="32465" spans="1:13" x14ac:dyDescent="0.2">
      <c r="A32465" s="34" t="s">
        <v>133359</v>
      </c>
      <c r="B32465" s="34">
        <v>719</v>
      </c>
      <c r="C32465" s="34">
        <v>804</v>
      </c>
      <c r="D32465" s="34">
        <v>777</v>
      </c>
      <c r="E32465" s="34">
        <v>835</v>
      </c>
      <c r="F32465" s="34">
        <v>716</v>
      </c>
      <c r="G32465" s="34">
        <v>722</v>
      </c>
      <c r="H32465" s="34">
        <v>995</v>
      </c>
      <c r="I32465" s="34">
        <v>796</v>
      </c>
      <c r="J32465" s="34">
        <v>783</v>
      </c>
      <c r="K32465" s="34">
        <v>727</v>
      </c>
      <c r="L32465" s="34">
        <v>745</v>
      </c>
      <c r="M32465" s="34">
        <v>652</v>
      </c>
    </row>
    <row r="32466" spans="1:13" x14ac:dyDescent="0.2">
      <c r="A32466" s="34" t="s">
        <v>133360</v>
      </c>
      <c r="B32466" s="34">
        <v>540</v>
      </c>
      <c r="C32466" s="34">
        <v>588</v>
      </c>
      <c r="D32466" s="34">
        <v>637</v>
      </c>
      <c r="E32466" s="34">
        <v>675</v>
      </c>
      <c r="F32466" s="34">
        <v>491</v>
      </c>
      <c r="G32466" s="34">
        <v>627</v>
      </c>
      <c r="H32466" s="34">
        <v>575</v>
      </c>
      <c r="I32466" s="34">
        <v>608</v>
      </c>
      <c r="J32466" s="34">
        <v>596</v>
      </c>
      <c r="K32466" s="34">
        <v>470</v>
      </c>
      <c r="L32466" s="34">
        <v>531</v>
      </c>
      <c r="M32466" s="34">
        <v>454</v>
      </c>
    </row>
    <row r="32467" spans="1:13" x14ac:dyDescent="0.2">
      <c r="A32467" s="34" t="s">
        <v>133361</v>
      </c>
      <c r="B32467" s="34">
        <v>1072</v>
      </c>
      <c r="C32467" s="34">
        <v>1055</v>
      </c>
      <c r="D32467" s="34">
        <v>1278</v>
      </c>
      <c r="E32467" s="34">
        <v>1202</v>
      </c>
      <c r="F32467" s="34">
        <v>1097</v>
      </c>
      <c r="G32467" s="34">
        <v>994</v>
      </c>
      <c r="H32467" s="34">
        <v>1286</v>
      </c>
      <c r="I32467" s="34">
        <v>1131</v>
      </c>
      <c r="J32467" s="34">
        <v>1213</v>
      </c>
      <c r="K32467" s="34">
        <v>966</v>
      </c>
      <c r="L32467" s="34">
        <v>1091</v>
      </c>
      <c r="M32467" s="34">
        <v>866</v>
      </c>
    </row>
    <row r="32468" spans="1:13" x14ac:dyDescent="0.2">
      <c r="A32468" s="34" t="s">
        <v>133362</v>
      </c>
      <c r="B32468" s="34">
        <v>557</v>
      </c>
      <c r="C32468" s="34">
        <v>343</v>
      </c>
      <c r="D32468" s="34">
        <v>547</v>
      </c>
      <c r="E32468" s="34">
        <v>581</v>
      </c>
      <c r="F32468" s="34">
        <v>544</v>
      </c>
      <c r="G32468" s="34">
        <v>395</v>
      </c>
      <c r="H32468" s="34">
        <v>456</v>
      </c>
      <c r="I32468" s="34">
        <v>364</v>
      </c>
      <c r="J32468" s="34">
        <v>559</v>
      </c>
      <c r="K32468" s="34">
        <v>295</v>
      </c>
      <c r="L32468" s="34">
        <v>718</v>
      </c>
      <c r="M32468" s="34">
        <v>340</v>
      </c>
    </row>
    <row r="32469" spans="1:13" x14ac:dyDescent="0.2">
      <c r="A32469" s="34" t="s">
        <v>133363</v>
      </c>
      <c r="B32469" s="34">
        <v>345</v>
      </c>
      <c r="C32469" s="34">
        <v>328</v>
      </c>
      <c r="D32469" s="34">
        <v>380</v>
      </c>
      <c r="E32469" s="34">
        <v>337</v>
      </c>
      <c r="F32469" s="34">
        <v>336</v>
      </c>
      <c r="G32469" s="34">
        <v>331</v>
      </c>
      <c r="H32469" s="34">
        <v>335</v>
      </c>
      <c r="I32469" s="34">
        <v>328</v>
      </c>
      <c r="J32469" s="34">
        <v>371</v>
      </c>
      <c r="K32469" s="34">
        <v>244</v>
      </c>
      <c r="L32469" s="34">
        <v>309</v>
      </c>
      <c r="M32469" s="34">
        <v>236</v>
      </c>
    </row>
    <row r="32470" spans="1:13" x14ac:dyDescent="0.2">
      <c r="A32470" s="34" t="s">
        <v>133364</v>
      </c>
      <c r="B32470" s="34">
        <v>382</v>
      </c>
      <c r="C32470" s="34">
        <v>370</v>
      </c>
      <c r="D32470" s="34">
        <v>355</v>
      </c>
      <c r="E32470" s="34">
        <v>398</v>
      </c>
      <c r="F32470" s="34">
        <v>361</v>
      </c>
      <c r="G32470" s="34">
        <v>304</v>
      </c>
      <c r="H32470" s="34">
        <v>399</v>
      </c>
      <c r="I32470" s="34">
        <v>395</v>
      </c>
      <c r="J32470" s="34">
        <v>392</v>
      </c>
      <c r="K32470" s="34">
        <v>320</v>
      </c>
      <c r="L32470" s="34">
        <v>357</v>
      </c>
      <c r="M32470" s="34">
        <v>288</v>
      </c>
    </row>
    <row r="32471" spans="1:13" x14ac:dyDescent="0.2">
      <c r="A32471" s="34" t="s">
        <v>133365</v>
      </c>
      <c r="B32471" s="34">
        <v>247</v>
      </c>
      <c r="C32471" s="34">
        <v>280</v>
      </c>
      <c r="D32471" s="34">
        <v>293</v>
      </c>
      <c r="E32471" s="34">
        <v>319</v>
      </c>
      <c r="F32471" s="34">
        <v>249</v>
      </c>
      <c r="G32471" s="34">
        <v>259</v>
      </c>
      <c r="H32471" s="34">
        <v>285</v>
      </c>
      <c r="I32471" s="34">
        <v>281</v>
      </c>
      <c r="J32471" s="34">
        <v>265</v>
      </c>
      <c r="K32471" s="34">
        <v>258</v>
      </c>
      <c r="L32471" s="34">
        <v>288</v>
      </c>
      <c r="M32471" s="34">
        <v>244</v>
      </c>
    </row>
    <row r="32472" spans="1:13" x14ac:dyDescent="0.2">
      <c r="A32472" s="34" t="s">
        <v>133366</v>
      </c>
      <c r="B32472" s="34">
        <v>311</v>
      </c>
      <c r="C32472" s="34">
        <v>310</v>
      </c>
      <c r="D32472" s="34">
        <v>379</v>
      </c>
      <c r="E32472" s="34">
        <v>337</v>
      </c>
      <c r="F32472" s="34">
        <v>370</v>
      </c>
      <c r="G32472" s="34">
        <v>318</v>
      </c>
      <c r="H32472" s="34">
        <v>373</v>
      </c>
      <c r="I32472" s="34">
        <v>311</v>
      </c>
      <c r="J32472" s="34">
        <v>449</v>
      </c>
      <c r="K32472" s="34">
        <v>294</v>
      </c>
      <c r="L32472" s="34">
        <v>381</v>
      </c>
      <c r="M32472" s="34">
        <v>255</v>
      </c>
    </row>
    <row r="32473" spans="1:13" x14ac:dyDescent="0.2">
      <c r="A32473" s="34" t="s">
        <v>133367</v>
      </c>
      <c r="B32473" s="34">
        <v>170</v>
      </c>
      <c r="C32473" s="34">
        <v>285</v>
      </c>
      <c r="D32473" s="34">
        <v>257</v>
      </c>
      <c r="E32473" s="34">
        <v>232</v>
      </c>
      <c r="F32473" s="34">
        <v>192</v>
      </c>
      <c r="G32473" s="34">
        <v>255</v>
      </c>
      <c r="H32473" s="34">
        <v>258</v>
      </c>
      <c r="I32473" s="34">
        <v>192</v>
      </c>
      <c r="J32473" s="34">
        <v>228</v>
      </c>
      <c r="K32473" s="34">
        <v>230</v>
      </c>
      <c r="L32473" s="34">
        <v>276</v>
      </c>
      <c r="M32473" s="34">
        <v>166</v>
      </c>
    </row>
    <row r="32474" spans="1:13" x14ac:dyDescent="0.2">
      <c r="A32474" s="34" t="s">
        <v>133368</v>
      </c>
      <c r="B32474" s="34">
        <v>214</v>
      </c>
      <c r="C32474" s="34">
        <v>225</v>
      </c>
      <c r="D32474" s="34">
        <v>337</v>
      </c>
      <c r="E32474" s="34">
        <v>310</v>
      </c>
      <c r="F32474" s="34">
        <v>273</v>
      </c>
      <c r="G32474" s="34">
        <v>242</v>
      </c>
      <c r="H32474" s="34">
        <v>316</v>
      </c>
      <c r="I32474" s="34">
        <v>272</v>
      </c>
      <c r="J32474" s="34">
        <v>307</v>
      </c>
      <c r="K32474" s="34">
        <v>219</v>
      </c>
      <c r="L32474" s="34">
        <v>263</v>
      </c>
      <c r="M32474" s="34">
        <v>207</v>
      </c>
    </row>
    <row r="32475" spans="1:13" x14ac:dyDescent="0.2">
      <c r="A32475" s="34" t="s">
        <v>133369</v>
      </c>
      <c r="B32475" s="34">
        <v>154</v>
      </c>
      <c r="C32475" s="34">
        <v>198</v>
      </c>
      <c r="D32475" s="34">
        <v>124</v>
      </c>
      <c r="E32475" s="34">
        <v>137</v>
      </c>
      <c r="F32475" s="34">
        <v>120</v>
      </c>
      <c r="G32475" s="34">
        <v>151</v>
      </c>
      <c r="H32475" s="34">
        <v>136</v>
      </c>
      <c r="I32475" s="34">
        <v>136</v>
      </c>
      <c r="J32475" s="34">
        <v>150</v>
      </c>
      <c r="K32475" s="34">
        <v>134</v>
      </c>
      <c r="L32475" s="34">
        <v>91</v>
      </c>
      <c r="M32475" s="34">
        <v>127</v>
      </c>
    </row>
    <row r="32476" spans="1:13" x14ac:dyDescent="0.2">
      <c r="A32476" s="34" t="s">
        <v>133370</v>
      </c>
      <c r="B32476" s="34">
        <v>282</v>
      </c>
      <c r="C32476" s="34">
        <v>267</v>
      </c>
      <c r="D32476" s="34">
        <v>279</v>
      </c>
      <c r="E32476" s="34">
        <v>255</v>
      </c>
      <c r="F32476" s="34">
        <v>199</v>
      </c>
      <c r="G32476" s="34">
        <v>260</v>
      </c>
      <c r="H32476" s="34">
        <v>311</v>
      </c>
      <c r="I32476" s="34">
        <v>231</v>
      </c>
      <c r="J32476" s="34">
        <v>340</v>
      </c>
      <c r="K32476" s="34">
        <v>178</v>
      </c>
      <c r="L32476" s="34">
        <v>289</v>
      </c>
      <c r="M32476" s="34">
        <v>192</v>
      </c>
    </row>
    <row r="32477" spans="1:13" x14ac:dyDescent="0.2">
      <c r="A32477" s="34" t="s">
        <v>133371</v>
      </c>
      <c r="B32477" s="34">
        <v>343</v>
      </c>
      <c r="C32477" s="34">
        <v>268</v>
      </c>
      <c r="D32477" s="34">
        <v>273</v>
      </c>
      <c r="E32477" s="34">
        <v>269</v>
      </c>
      <c r="F32477" s="34">
        <v>285</v>
      </c>
      <c r="G32477" s="34">
        <v>238</v>
      </c>
      <c r="H32477" s="34">
        <v>282</v>
      </c>
      <c r="I32477" s="34">
        <v>273</v>
      </c>
      <c r="J32477" s="34">
        <v>259</v>
      </c>
      <c r="K32477" s="34">
        <v>206</v>
      </c>
      <c r="L32477" s="34">
        <v>281</v>
      </c>
      <c r="M32477" s="34">
        <v>200</v>
      </c>
    </row>
    <row r="32478" spans="1:13" x14ac:dyDescent="0.2">
      <c r="A32478" s="34" t="s">
        <v>133372</v>
      </c>
      <c r="B32478" s="34">
        <v>259</v>
      </c>
      <c r="C32478" s="34">
        <v>277</v>
      </c>
      <c r="D32478" s="34">
        <v>290</v>
      </c>
      <c r="E32478" s="34">
        <v>316</v>
      </c>
      <c r="F32478" s="34">
        <v>228</v>
      </c>
      <c r="G32478" s="34">
        <v>219</v>
      </c>
      <c r="H32478" s="34">
        <v>315</v>
      </c>
      <c r="I32478" s="34">
        <v>310</v>
      </c>
      <c r="J32478" s="34">
        <v>279</v>
      </c>
      <c r="K32478" s="34">
        <v>243</v>
      </c>
      <c r="L32478" s="34">
        <v>216</v>
      </c>
      <c r="M32478" s="34">
        <v>201</v>
      </c>
    </row>
    <row r="32479" spans="1:13" x14ac:dyDescent="0.2">
      <c r="A32479" s="34" t="s">
        <v>133373</v>
      </c>
      <c r="B32479" s="34">
        <v>366</v>
      </c>
      <c r="C32479" s="34">
        <v>297</v>
      </c>
      <c r="D32479" s="34">
        <v>326</v>
      </c>
      <c r="E32479" s="34">
        <v>342</v>
      </c>
      <c r="F32479" s="34">
        <v>262</v>
      </c>
      <c r="G32479" s="34">
        <v>296</v>
      </c>
      <c r="H32479" s="34">
        <v>395</v>
      </c>
      <c r="I32479" s="34">
        <v>322</v>
      </c>
      <c r="J32479" s="34">
        <v>351</v>
      </c>
      <c r="K32479" s="34">
        <v>228</v>
      </c>
      <c r="L32479" s="34">
        <v>332</v>
      </c>
      <c r="M32479" s="34">
        <v>249</v>
      </c>
    </row>
    <row r="32480" spans="1:13" x14ac:dyDescent="0.2">
      <c r="A32480" s="34" t="s">
        <v>133374</v>
      </c>
      <c r="B32480" s="34">
        <v>448</v>
      </c>
      <c r="C32480" s="34">
        <v>461</v>
      </c>
      <c r="D32480" s="34">
        <v>519</v>
      </c>
      <c r="E32480" s="34">
        <v>456</v>
      </c>
      <c r="F32480" s="34">
        <v>456</v>
      </c>
      <c r="G32480" s="34">
        <v>498</v>
      </c>
      <c r="H32480" s="34">
        <v>565</v>
      </c>
      <c r="I32480" s="34">
        <v>463</v>
      </c>
      <c r="J32480" s="34">
        <v>521</v>
      </c>
      <c r="K32480" s="34">
        <v>419</v>
      </c>
      <c r="L32480" s="34">
        <v>497</v>
      </c>
      <c r="M32480" s="34">
        <v>388</v>
      </c>
    </row>
    <row r="32481" spans="1:13" x14ac:dyDescent="0.2">
      <c r="A32481" s="34" t="s">
        <v>133375</v>
      </c>
      <c r="B32481" s="34">
        <v>522</v>
      </c>
      <c r="C32481" s="34">
        <v>479</v>
      </c>
      <c r="D32481" s="34">
        <v>399</v>
      </c>
      <c r="E32481" s="34">
        <v>465</v>
      </c>
      <c r="F32481" s="34">
        <v>382</v>
      </c>
      <c r="G32481" s="34">
        <v>429</v>
      </c>
      <c r="H32481" s="34">
        <v>488</v>
      </c>
      <c r="I32481" s="34">
        <v>452</v>
      </c>
      <c r="J32481" s="34">
        <v>417</v>
      </c>
      <c r="K32481" s="34">
        <v>356</v>
      </c>
      <c r="L32481" s="34">
        <v>404</v>
      </c>
      <c r="M32481" s="34">
        <v>367</v>
      </c>
    </row>
    <row r="32482" spans="1:13" x14ac:dyDescent="0.2">
      <c r="A32482" s="34" t="s">
        <v>133376</v>
      </c>
      <c r="B32482" s="34">
        <v>945</v>
      </c>
      <c r="C32482" s="34">
        <v>885</v>
      </c>
      <c r="D32482" s="34">
        <v>1130</v>
      </c>
      <c r="E32482" s="34">
        <v>986</v>
      </c>
      <c r="F32482" s="34">
        <v>1017</v>
      </c>
      <c r="G32482" s="34">
        <v>933</v>
      </c>
      <c r="H32482" s="34">
        <v>1061</v>
      </c>
      <c r="I32482" s="34">
        <v>937</v>
      </c>
      <c r="J32482" s="34">
        <v>1159</v>
      </c>
      <c r="K32482" s="34">
        <v>823</v>
      </c>
      <c r="L32482" s="34">
        <v>912</v>
      </c>
      <c r="M32482" s="34">
        <v>720</v>
      </c>
    </row>
    <row r="32483" spans="1:13" x14ac:dyDescent="0.2">
      <c r="A32483" s="34" t="s">
        <v>133377</v>
      </c>
      <c r="B32483" s="34">
        <v>284</v>
      </c>
      <c r="C32483" s="34">
        <v>292</v>
      </c>
      <c r="D32483" s="34">
        <v>283</v>
      </c>
      <c r="E32483" s="34">
        <v>290</v>
      </c>
      <c r="F32483" s="34">
        <v>227</v>
      </c>
      <c r="G32483" s="34">
        <v>255</v>
      </c>
      <c r="H32483" s="34">
        <v>252</v>
      </c>
      <c r="I32483" s="34">
        <v>303</v>
      </c>
      <c r="J32483" s="34">
        <v>261</v>
      </c>
      <c r="K32483" s="34">
        <v>214</v>
      </c>
      <c r="L32483" s="34">
        <v>277</v>
      </c>
      <c r="M32483" s="34">
        <v>227</v>
      </c>
    </row>
    <row r="32484" spans="1:13" x14ac:dyDescent="0.2">
      <c r="A32484" s="34" t="s">
        <v>133378</v>
      </c>
      <c r="B32484" s="34">
        <v>301</v>
      </c>
      <c r="C32484" s="34">
        <v>264</v>
      </c>
      <c r="D32484" s="34">
        <v>266</v>
      </c>
      <c r="E32484" s="34">
        <v>344</v>
      </c>
      <c r="F32484" s="34">
        <v>219</v>
      </c>
      <c r="G32484" s="34">
        <v>248</v>
      </c>
      <c r="H32484" s="34">
        <v>322</v>
      </c>
      <c r="I32484" s="34">
        <v>251</v>
      </c>
      <c r="J32484" s="34">
        <v>279</v>
      </c>
      <c r="K32484" s="34">
        <v>234</v>
      </c>
      <c r="L32484" s="34">
        <v>226</v>
      </c>
      <c r="M32484" s="34">
        <v>214</v>
      </c>
    </row>
    <row r="32485" spans="1:13" x14ac:dyDescent="0.2">
      <c r="A32485" s="34" t="s">
        <v>133379</v>
      </c>
      <c r="B32485" s="34">
        <v>556</v>
      </c>
      <c r="C32485" s="34">
        <v>618</v>
      </c>
      <c r="D32485" s="34">
        <v>648</v>
      </c>
      <c r="E32485" s="34">
        <v>616</v>
      </c>
      <c r="F32485" s="34">
        <v>569</v>
      </c>
      <c r="G32485" s="34">
        <v>584</v>
      </c>
      <c r="H32485" s="34">
        <v>690</v>
      </c>
      <c r="I32485" s="34">
        <v>562</v>
      </c>
      <c r="J32485" s="34">
        <v>698</v>
      </c>
      <c r="K32485" s="34">
        <v>448</v>
      </c>
      <c r="L32485" s="34">
        <v>569</v>
      </c>
      <c r="M32485" s="34">
        <v>471</v>
      </c>
    </row>
    <row r="32486" spans="1:13" x14ac:dyDescent="0.2">
      <c r="A32486" s="34" t="s">
        <v>133380</v>
      </c>
      <c r="B32486" s="34">
        <v>449</v>
      </c>
      <c r="C32486" s="34">
        <v>433</v>
      </c>
      <c r="D32486" s="34">
        <v>455</v>
      </c>
      <c r="E32486" s="34">
        <v>471</v>
      </c>
      <c r="F32486" s="34">
        <v>430</v>
      </c>
      <c r="G32486" s="34">
        <v>369</v>
      </c>
      <c r="H32486" s="34">
        <v>517</v>
      </c>
      <c r="I32486" s="34">
        <v>427</v>
      </c>
      <c r="J32486" s="34">
        <v>431</v>
      </c>
      <c r="K32486" s="34">
        <v>337</v>
      </c>
      <c r="L32486" s="34">
        <v>424</v>
      </c>
      <c r="M32486" s="34">
        <v>326</v>
      </c>
    </row>
    <row r="32487" spans="1:13" x14ac:dyDescent="0.2">
      <c r="A32487" s="34" t="s">
        <v>133381</v>
      </c>
      <c r="B32487" s="34">
        <v>188</v>
      </c>
      <c r="C32487" s="34">
        <v>295</v>
      </c>
      <c r="D32487" s="34">
        <v>322</v>
      </c>
      <c r="E32487" s="34">
        <v>282</v>
      </c>
      <c r="F32487" s="34">
        <v>219</v>
      </c>
      <c r="G32487" s="34">
        <v>257</v>
      </c>
      <c r="H32487" s="34">
        <v>282</v>
      </c>
      <c r="I32487" s="34">
        <v>240</v>
      </c>
      <c r="J32487" s="34">
        <v>283</v>
      </c>
      <c r="K32487" s="34">
        <v>196</v>
      </c>
      <c r="L32487" s="34">
        <v>236</v>
      </c>
      <c r="M32487" s="34">
        <v>190</v>
      </c>
    </row>
    <row r="32488" spans="1:13" x14ac:dyDescent="0.2">
      <c r="A32488" s="34" t="s">
        <v>133382</v>
      </c>
      <c r="B32488" s="34">
        <v>211</v>
      </c>
      <c r="C32488" s="34">
        <v>257</v>
      </c>
      <c r="D32488" s="34">
        <v>198</v>
      </c>
      <c r="E32488" s="34">
        <v>290</v>
      </c>
      <c r="F32488" s="34">
        <v>253</v>
      </c>
      <c r="G32488" s="34">
        <v>258</v>
      </c>
      <c r="H32488" s="34">
        <v>350</v>
      </c>
      <c r="I32488" s="34">
        <v>214</v>
      </c>
      <c r="J32488" s="34">
        <v>300</v>
      </c>
      <c r="K32488" s="34">
        <v>179</v>
      </c>
      <c r="L32488" s="34">
        <v>277</v>
      </c>
      <c r="M32488" s="34">
        <v>194</v>
      </c>
    </row>
    <row r="32489" spans="1:13" x14ac:dyDescent="0.2">
      <c r="A32489" s="34" t="s">
        <v>133383</v>
      </c>
      <c r="B32489" s="34">
        <v>327</v>
      </c>
      <c r="C32489" s="34">
        <v>329</v>
      </c>
      <c r="D32489" s="34">
        <v>295</v>
      </c>
      <c r="E32489" s="34">
        <v>381</v>
      </c>
      <c r="F32489" s="34">
        <v>314</v>
      </c>
      <c r="G32489" s="34">
        <v>366</v>
      </c>
      <c r="H32489" s="34">
        <v>313</v>
      </c>
      <c r="I32489" s="34">
        <v>318</v>
      </c>
      <c r="J32489" s="34">
        <v>384</v>
      </c>
      <c r="K32489" s="34">
        <v>315</v>
      </c>
      <c r="L32489" s="34">
        <v>316</v>
      </c>
      <c r="M32489" s="34">
        <v>280</v>
      </c>
    </row>
    <row r="32490" spans="1:13" x14ac:dyDescent="0.2">
      <c r="A32490" s="34" t="s">
        <v>133384</v>
      </c>
      <c r="B32490" s="34">
        <v>276</v>
      </c>
      <c r="C32490" s="34">
        <v>244</v>
      </c>
      <c r="D32490" s="34">
        <v>274</v>
      </c>
      <c r="E32490" s="34">
        <v>224</v>
      </c>
      <c r="F32490" s="34">
        <v>287</v>
      </c>
      <c r="G32490" s="34">
        <v>254</v>
      </c>
      <c r="H32490" s="34">
        <v>335</v>
      </c>
      <c r="I32490" s="34">
        <v>230</v>
      </c>
      <c r="J32490" s="34">
        <v>277</v>
      </c>
      <c r="K32490" s="34">
        <v>189</v>
      </c>
      <c r="L32490" s="34">
        <v>321</v>
      </c>
      <c r="M32490" s="34">
        <v>224</v>
      </c>
    </row>
    <row r="32491" spans="1:13" x14ac:dyDescent="0.2">
      <c r="A32491" s="34" t="s">
        <v>133385</v>
      </c>
      <c r="B32491" s="34">
        <v>329</v>
      </c>
      <c r="C32491" s="34">
        <v>374</v>
      </c>
      <c r="D32491" s="34">
        <v>468</v>
      </c>
      <c r="E32491" s="34">
        <v>398</v>
      </c>
      <c r="F32491" s="34">
        <v>379</v>
      </c>
      <c r="G32491" s="34">
        <v>337</v>
      </c>
      <c r="H32491" s="34">
        <v>457</v>
      </c>
      <c r="I32491" s="34">
        <v>296</v>
      </c>
      <c r="J32491" s="34">
        <v>394</v>
      </c>
      <c r="K32491" s="34">
        <v>242</v>
      </c>
      <c r="L32491" s="34">
        <v>340</v>
      </c>
      <c r="M32491" s="34">
        <v>268</v>
      </c>
    </row>
    <row r="32492" spans="1:13" x14ac:dyDescent="0.2">
      <c r="A32492" s="34" t="s">
        <v>133386</v>
      </c>
      <c r="B32492" s="34">
        <v>717</v>
      </c>
      <c r="C32492" s="34">
        <v>584</v>
      </c>
      <c r="D32492" s="34">
        <v>726</v>
      </c>
      <c r="E32492" s="34">
        <v>599</v>
      </c>
      <c r="F32492" s="34">
        <v>615</v>
      </c>
      <c r="G32492" s="34">
        <v>541</v>
      </c>
      <c r="H32492" s="34">
        <v>704</v>
      </c>
      <c r="I32492" s="34">
        <v>552</v>
      </c>
      <c r="J32492" s="34">
        <v>653</v>
      </c>
      <c r="K32492" s="34">
        <v>505</v>
      </c>
      <c r="L32492" s="34">
        <v>721</v>
      </c>
      <c r="M32492" s="34">
        <v>454</v>
      </c>
    </row>
    <row r="32493" spans="1:13" x14ac:dyDescent="0.2">
      <c r="A32493" s="34" t="s">
        <v>133387</v>
      </c>
      <c r="B32493" s="34">
        <v>433</v>
      </c>
      <c r="C32493" s="34">
        <v>482</v>
      </c>
      <c r="D32493" s="34">
        <v>552</v>
      </c>
      <c r="E32493" s="34">
        <v>548</v>
      </c>
      <c r="F32493" s="34">
        <v>511</v>
      </c>
      <c r="G32493" s="34">
        <v>479</v>
      </c>
      <c r="H32493" s="34">
        <v>563</v>
      </c>
      <c r="I32493" s="34">
        <v>506</v>
      </c>
      <c r="J32493" s="34">
        <v>531</v>
      </c>
      <c r="K32493" s="34">
        <v>371</v>
      </c>
      <c r="L32493" s="34">
        <v>528</v>
      </c>
      <c r="M32493" s="34">
        <v>383</v>
      </c>
    </row>
    <row r="32494" spans="1:13" x14ac:dyDescent="0.2">
      <c r="A32494" s="34" t="s">
        <v>133388</v>
      </c>
      <c r="B32494" s="34">
        <v>171</v>
      </c>
      <c r="C32494" s="34">
        <v>146</v>
      </c>
      <c r="D32494" s="34">
        <v>205</v>
      </c>
      <c r="E32494" s="34">
        <v>214</v>
      </c>
      <c r="F32494" s="34">
        <v>140</v>
      </c>
      <c r="G32494" s="34">
        <v>227</v>
      </c>
      <c r="H32494" s="34">
        <v>188</v>
      </c>
      <c r="I32494" s="34">
        <v>186</v>
      </c>
      <c r="J32494" s="34">
        <v>148</v>
      </c>
      <c r="K32494" s="34">
        <v>146</v>
      </c>
      <c r="L32494" s="34">
        <v>126</v>
      </c>
      <c r="M32494" s="34">
        <v>160</v>
      </c>
    </row>
    <row r="32495" spans="1:13" x14ac:dyDescent="0.2">
      <c r="A32495" s="34" t="s">
        <v>133389</v>
      </c>
      <c r="B32495" s="34">
        <v>239</v>
      </c>
      <c r="C32495" s="34">
        <v>262</v>
      </c>
      <c r="D32495" s="34">
        <v>323</v>
      </c>
      <c r="E32495" s="34">
        <v>229</v>
      </c>
      <c r="F32495" s="34">
        <v>275</v>
      </c>
      <c r="G32495" s="34">
        <v>218</v>
      </c>
      <c r="H32495" s="34">
        <v>346</v>
      </c>
      <c r="I32495" s="34">
        <v>270</v>
      </c>
      <c r="J32495" s="34">
        <v>307</v>
      </c>
      <c r="K32495" s="34">
        <v>236</v>
      </c>
      <c r="L32495" s="34">
        <v>276</v>
      </c>
      <c r="M32495" s="34">
        <v>198</v>
      </c>
    </row>
    <row r="32496" spans="1:13" x14ac:dyDescent="0.2">
      <c r="A32496" s="34" t="s">
        <v>133390</v>
      </c>
      <c r="B32496" s="34">
        <v>152</v>
      </c>
      <c r="C32496" s="34">
        <v>202</v>
      </c>
      <c r="D32496" s="34">
        <v>184</v>
      </c>
      <c r="E32496" s="34">
        <v>179</v>
      </c>
      <c r="F32496" s="34">
        <v>181</v>
      </c>
      <c r="G32496" s="34">
        <v>199</v>
      </c>
      <c r="H32496" s="34">
        <v>220</v>
      </c>
      <c r="I32496" s="34">
        <v>207</v>
      </c>
      <c r="J32496" s="34">
        <v>197</v>
      </c>
      <c r="K32496" s="34">
        <v>189</v>
      </c>
      <c r="L32496" s="34">
        <v>190</v>
      </c>
      <c r="M32496" s="34">
        <v>144</v>
      </c>
    </row>
    <row r="32497" spans="1:13" x14ac:dyDescent="0.2">
      <c r="A32497" s="34" t="s">
        <v>133391</v>
      </c>
      <c r="B32497" s="34">
        <v>181</v>
      </c>
      <c r="C32497" s="34">
        <v>209</v>
      </c>
      <c r="D32497" s="34">
        <v>190</v>
      </c>
      <c r="E32497" s="34">
        <v>250</v>
      </c>
      <c r="F32497" s="34">
        <v>164</v>
      </c>
      <c r="G32497" s="34">
        <v>202</v>
      </c>
      <c r="H32497" s="34">
        <v>192</v>
      </c>
      <c r="I32497" s="34">
        <v>188</v>
      </c>
      <c r="J32497" s="34">
        <v>190</v>
      </c>
      <c r="K32497" s="34">
        <v>184</v>
      </c>
      <c r="L32497" s="34">
        <v>203</v>
      </c>
      <c r="M32497" s="34">
        <v>192</v>
      </c>
    </row>
    <row r="32498" spans="1:13" x14ac:dyDescent="0.2">
      <c r="A32498" s="34" t="s">
        <v>133392</v>
      </c>
      <c r="B32498" s="34">
        <v>230</v>
      </c>
      <c r="C32498" s="34">
        <v>248</v>
      </c>
      <c r="D32498" s="34">
        <v>287</v>
      </c>
      <c r="E32498" s="34">
        <v>245</v>
      </c>
      <c r="F32498" s="34">
        <v>220</v>
      </c>
      <c r="G32498" s="34">
        <v>228</v>
      </c>
      <c r="H32498" s="34">
        <v>252</v>
      </c>
      <c r="I32498" s="34">
        <v>246</v>
      </c>
      <c r="J32498" s="34">
        <v>279</v>
      </c>
      <c r="K32498" s="34">
        <v>212</v>
      </c>
      <c r="L32498" s="34">
        <v>251</v>
      </c>
      <c r="M32498" s="34">
        <v>187</v>
      </c>
    </row>
    <row r="32499" spans="1:13" x14ac:dyDescent="0.2">
      <c r="A32499" s="34" t="s">
        <v>133393</v>
      </c>
      <c r="B32499" s="34">
        <v>509</v>
      </c>
      <c r="C32499" s="34">
        <v>409</v>
      </c>
      <c r="D32499" s="34">
        <v>430</v>
      </c>
      <c r="E32499" s="34">
        <v>446</v>
      </c>
      <c r="F32499" s="34">
        <v>415</v>
      </c>
      <c r="G32499" s="34">
        <v>351</v>
      </c>
      <c r="H32499" s="34">
        <v>544</v>
      </c>
      <c r="I32499" s="34">
        <v>408</v>
      </c>
      <c r="J32499" s="34">
        <v>503</v>
      </c>
      <c r="K32499" s="34">
        <v>325</v>
      </c>
      <c r="L32499" s="34">
        <v>509</v>
      </c>
      <c r="M32499" s="34">
        <v>312</v>
      </c>
    </row>
    <row r="32500" spans="1:13" x14ac:dyDescent="0.2">
      <c r="A32500" s="34" t="s">
        <v>133394</v>
      </c>
      <c r="B32500" s="34">
        <v>164</v>
      </c>
      <c r="C32500" s="34">
        <v>233</v>
      </c>
      <c r="D32500" s="34">
        <v>209</v>
      </c>
      <c r="E32500" s="34">
        <v>261</v>
      </c>
      <c r="F32500" s="34">
        <v>163</v>
      </c>
      <c r="G32500" s="34">
        <v>222</v>
      </c>
      <c r="H32500" s="34">
        <v>204</v>
      </c>
      <c r="I32500" s="34">
        <v>247</v>
      </c>
      <c r="J32500" s="34">
        <v>218</v>
      </c>
      <c r="K32500" s="34">
        <v>195</v>
      </c>
      <c r="L32500" s="34">
        <v>177</v>
      </c>
      <c r="M32500" s="34">
        <v>139</v>
      </c>
    </row>
    <row r="32501" spans="1:13" x14ac:dyDescent="0.2">
      <c r="A32501" s="34" t="s">
        <v>133395</v>
      </c>
      <c r="B32501" s="34">
        <v>300</v>
      </c>
      <c r="C32501" s="34">
        <v>294</v>
      </c>
      <c r="D32501" s="34">
        <v>420</v>
      </c>
      <c r="E32501" s="34">
        <v>297</v>
      </c>
      <c r="F32501" s="34">
        <v>331</v>
      </c>
      <c r="G32501" s="34">
        <v>350</v>
      </c>
      <c r="H32501" s="34">
        <v>356</v>
      </c>
      <c r="I32501" s="34">
        <v>277</v>
      </c>
      <c r="J32501" s="34">
        <v>384</v>
      </c>
      <c r="K32501" s="34">
        <v>249</v>
      </c>
      <c r="L32501" s="34">
        <v>426</v>
      </c>
      <c r="M32501" s="34">
        <v>262</v>
      </c>
    </row>
    <row r="32502" spans="1:13" x14ac:dyDescent="0.2">
      <c r="A32502" s="34" t="s">
        <v>133396</v>
      </c>
      <c r="B32502" s="34">
        <v>786</v>
      </c>
      <c r="C32502" s="34">
        <v>713</v>
      </c>
      <c r="D32502" s="34">
        <v>882</v>
      </c>
      <c r="E32502" s="34">
        <v>926</v>
      </c>
      <c r="F32502" s="34">
        <v>771</v>
      </c>
      <c r="G32502" s="34">
        <v>665</v>
      </c>
      <c r="H32502" s="34">
        <v>911</v>
      </c>
      <c r="I32502" s="34">
        <v>785</v>
      </c>
      <c r="J32502" s="34">
        <v>739</v>
      </c>
      <c r="K32502" s="34">
        <v>686</v>
      </c>
      <c r="L32502" s="34">
        <v>788</v>
      </c>
      <c r="M32502" s="34">
        <v>646</v>
      </c>
    </row>
    <row r="32503" spans="1:13" x14ac:dyDescent="0.2">
      <c r="A32503" s="34" t="s">
        <v>133397</v>
      </c>
      <c r="B32503" s="34">
        <v>1513</v>
      </c>
      <c r="C32503" s="34">
        <v>1378</v>
      </c>
      <c r="D32503" s="34">
        <v>1580</v>
      </c>
      <c r="E32503" s="34">
        <v>1580</v>
      </c>
      <c r="F32503" s="34">
        <v>1340</v>
      </c>
      <c r="G32503" s="34">
        <v>1376</v>
      </c>
      <c r="H32503" s="34">
        <v>1625</v>
      </c>
      <c r="I32503" s="34">
        <v>1455</v>
      </c>
      <c r="J32503" s="34">
        <v>1571</v>
      </c>
      <c r="K32503" s="34">
        <v>1138</v>
      </c>
      <c r="L32503" s="34">
        <v>1479</v>
      </c>
      <c r="M32503" s="34">
        <v>1071</v>
      </c>
    </row>
    <row r="32504" spans="1:13" x14ac:dyDescent="0.2">
      <c r="A32504" s="34" t="s">
        <v>133398</v>
      </c>
      <c r="B32504" s="34">
        <v>404</v>
      </c>
      <c r="C32504" s="34">
        <v>536</v>
      </c>
      <c r="D32504" s="34">
        <v>480</v>
      </c>
      <c r="E32504" s="34">
        <v>544</v>
      </c>
      <c r="F32504" s="34">
        <v>411</v>
      </c>
      <c r="G32504" s="34">
        <v>537</v>
      </c>
      <c r="H32504" s="34">
        <v>591</v>
      </c>
      <c r="I32504" s="34">
        <v>475</v>
      </c>
      <c r="J32504" s="34">
        <v>486</v>
      </c>
      <c r="K32504" s="34">
        <v>472</v>
      </c>
      <c r="L32504" s="34">
        <v>500</v>
      </c>
      <c r="M32504" s="34">
        <v>429</v>
      </c>
    </row>
    <row r="32505" spans="1:13" x14ac:dyDescent="0.2">
      <c r="A32505" s="34" t="s">
        <v>133399</v>
      </c>
      <c r="B32505" s="34">
        <v>548</v>
      </c>
      <c r="C32505" s="34">
        <v>663</v>
      </c>
      <c r="D32505" s="34">
        <v>735</v>
      </c>
      <c r="E32505" s="34">
        <v>841</v>
      </c>
      <c r="F32505" s="34">
        <v>666</v>
      </c>
      <c r="G32505" s="34">
        <v>691</v>
      </c>
      <c r="H32505" s="34">
        <v>795</v>
      </c>
      <c r="I32505" s="34">
        <v>726</v>
      </c>
      <c r="J32505" s="34">
        <v>757</v>
      </c>
      <c r="K32505" s="34">
        <v>542</v>
      </c>
      <c r="L32505" s="34">
        <v>685</v>
      </c>
      <c r="M32505" s="34">
        <v>613</v>
      </c>
    </row>
    <row r="32506" spans="1:13" x14ac:dyDescent="0.2">
      <c r="A32506" s="34" t="s">
        <v>133400</v>
      </c>
      <c r="B32506" s="34">
        <v>621</v>
      </c>
      <c r="C32506" s="34">
        <v>684</v>
      </c>
      <c r="D32506" s="34">
        <v>770</v>
      </c>
      <c r="E32506" s="34">
        <v>682</v>
      </c>
      <c r="F32506" s="34">
        <v>597</v>
      </c>
      <c r="G32506" s="34">
        <v>645</v>
      </c>
      <c r="H32506" s="34">
        <v>840</v>
      </c>
      <c r="I32506" s="34">
        <v>612</v>
      </c>
      <c r="J32506" s="34">
        <v>716</v>
      </c>
      <c r="K32506" s="34">
        <v>530</v>
      </c>
      <c r="L32506" s="34">
        <v>642</v>
      </c>
      <c r="M32506" s="34">
        <v>525</v>
      </c>
    </row>
    <row r="32507" spans="1:13" x14ac:dyDescent="0.2">
      <c r="A32507" s="34" t="s">
        <v>133401</v>
      </c>
      <c r="B32507" s="34">
        <v>443</v>
      </c>
      <c r="C32507" s="34">
        <v>304</v>
      </c>
      <c r="D32507" s="34">
        <v>365</v>
      </c>
      <c r="E32507" s="34">
        <v>372</v>
      </c>
      <c r="F32507" s="34">
        <v>318</v>
      </c>
      <c r="G32507" s="34">
        <v>298</v>
      </c>
      <c r="H32507" s="34">
        <v>394</v>
      </c>
      <c r="I32507" s="34">
        <v>302</v>
      </c>
      <c r="J32507" s="34">
        <v>368</v>
      </c>
      <c r="K32507" s="34">
        <v>264</v>
      </c>
      <c r="L32507" s="34">
        <v>308</v>
      </c>
      <c r="M32507" s="34">
        <v>285</v>
      </c>
    </row>
    <row r="32508" spans="1:13" x14ac:dyDescent="0.2">
      <c r="A32508" s="34" t="s">
        <v>133402</v>
      </c>
      <c r="B32508" s="34">
        <v>337</v>
      </c>
      <c r="C32508" s="34">
        <v>332</v>
      </c>
      <c r="D32508" s="34">
        <v>312</v>
      </c>
      <c r="E32508" s="34">
        <v>347</v>
      </c>
      <c r="F32508" s="34">
        <v>237</v>
      </c>
      <c r="G32508" s="34">
        <v>378</v>
      </c>
      <c r="H32508" s="34">
        <v>368</v>
      </c>
      <c r="I32508" s="34">
        <v>304</v>
      </c>
      <c r="J32508" s="34">
        <v>285</v>
      </c>
      <c r="K32508" s="34">
        <v>283</v>
      </c>
      <c r="L32508" s="34">
        <v>282</v>
      </c>
      <c r="M32508" s="34">
        <v>276</v>
      </c>
    </row>
    <row r="32509" spans="1:13" x14ac:dyDescent="0.2">
      <c r="A32509" s="34" t="s">
        <v>133403</v>
      </c>
      <c r="B32509" s="34">
        <v>421</v>
      </c>
      <c r="C32509" s="34">
        <v>338</v>
      </c>
      <c r="D32509" s="34">
        <v>426</v>
      </c>
      <c r="E32509" s="34">
        <v>426</v>
      </c>
      <c r="F32509" s="34">
        <v>410</v>
      </c>
      <c r="G32509" s="34">
        <v>377</v>
      </c>
      <c r="H32509" s="34">
        <v>437</v>
      </c>
      <c r="I32509" s="34">
        <v>381</v>
      </c>
      <c r="J32509" s="34">
        <v>384</v>
      </c>
      <c r="K32509" s="34">
        <v>327</v>
      </c>
      <c r="L32509" s="34">
        <v>425</v>
      </c>
      <c r="M32509" s="34">
        <v>300</v>
      </c>
    </row>
    <row r="32510" spans="1:13" x14ac:dyDescent="0.2">
      <c r="A32510" s="34" t="s">
        <v>133404</v>
      </c>
      <c r="B32510" s="34">
        <v>154</v>
      </c>
      <c r="C32510" s="34">
        <v>188</v>
      </c>
      <c r="D32510" s="34">
        <v>143</v>
      </c>
      <c r="E32510" s="34">
        <v>196</v>
      </c>
      <c r="F32510" s="34">
        <v>135</v>
      </c>
      <c r="G32510" s="34">
        <v>141</v>
      </c>
      <c r="H32510" s="34">
        <v>169</v>
      </c>
      <c r="I32510" s="34">
        <v>171</v>
      </c>
      <c r="J32510" s="34">
        <v>183</v>
      </c>
      <c r="K32510" s="34">
        <v>116</v>
      </c>
      <c r="L32510" s="34">
        <v>152</v>
      </c>
      <c r="M32510" s="34">
        <v>118</v>
      </c>
    </row>
    <row r="32511" spans="1:13" x14ac:dyDescent="0.2">
      <c r="A32511" s="34" t="s">
        <v>133405</v>
      </c>
      <c r="B32511" s="34">
        <v>235</v>
      </c>
      <c r="C32511" s="34">
        <v>233</v>
      </c>
      <c r="D32511" s="34">
        <v>272</v>
      </c>
      <c r="E32511" s="34">
        <v>267</v>
      </c>
      <c r="F32511" s="34">
        <v>263</v>
      </c>
      <c r="G32511" s="34">
        <v>244</v>
      </c>
      <c r="H32511" s="34">
        <v>262</v>
      </c>
      <c r="I32511" s="34">
        <v>248</v>
      </c>
      <c r="J32511" s="34">
        <v>277</v>
      </c>
      <c r="K32511" s="34">
        <v>227</v>
      </c>
      <c r="L32511" s="34">
        <v>235</v>
      </c>
      <c r="M32511" s="34">
        <v>192</v>
      </c>
    </row>
    <row r="32512" spans="1:13" x14ac:dyDescent="0.2">
      <c r="A32512" s="34" t="s">
        <v>133406</v>
      </c>
      <c r="B32512" s="34">
        <v>168</v>
      </c>
      <c r="C32512" s="34">
        <v>183</v>
      </c>
      <c r="D32512" s="34">
        <v>188</v>
      </c>
      <c r="E32512" s="34">
        <v>185</v>
      </c>
      <c r="F32512" s="34">
        <v>174</v>
      </c>
      <c r="G32512" s="34">
        <v>196</v>
      </c>
      <c r="H32512" s="34">
        <v>213</v>
      </c>
      <c r="I32512" s="34">
        <v>205</v>
      </c>
      <c r="J32512" s="34">
        <v>162</v>
      </c>
      <c r="K32512" s="34">
        <v>158</v>
      </c>
      <c r="L32512" s="34">
        <v>158</v>
      </c>
      <c r="M32512" s="34">
        <v>158</v>
      </c>
    </row>
    <row r="32513" spans="1:13" x14ac:dyDescent="0.2">
      <c r="A32513" s="34" t="s">
        <v>133407</v>
      </c>
      <c r="B32513" s="34">
        <v>304</v>
      </c>
      <c r="C32513" s="34">
        <v>326</v>
      </c>
      <c r="D32513" s="34">
        <v>417</v>
      </c>
      <c r="E32513" s="34">
        <v>355</v>
      </c>
      <c r="F32513" s="34">
        <v>288</v>
      </c>
      <c r="G32513" s="34">
        <v>309</v>
      </c>
      <c r="H32513" s="34">
        <v>382</v>
      </c>
      <c r="I32513" s="34">
        <v>346</v>
      </c>
      <c r="J32513" s="34">
        <v>334</v>
      </c>
      <c r="K32513" s="34">
        <v>247</v>
      </c>
      <c r="L32513" s="34">
        <v>286</v>
      </c>
      <c r="M32513" s="34">
        <v>276</v>
      </c>
    </row>
    <row r="32514" spans="1:13" x14ac:dyDescent="0.2">
      <c r="A32514" s="34" t="s">
        <v>133408</v>
      </c>
      <c r="B32514" s="34">
        <v>243</v>
      </c>
      <c r="C32514" s="34">
        <v>229</v>
      </c>
      <c r="D32514" s="34">
        <v>224</v>
      </c>
      <c r="E32514" s="34">
        <v>216</v>
      </c>
      <c r="F32514" s="34">
        <v>243</v>
      </c>
      <c r="G32514" s="34">
        <v>198</v>
      </c>
      <c r="H32514" s="34">
        <v>248</v>
      </c>
      <c r="I32514" s="34">
        <v>237</v>
      </c>
      <c r="J32514" s="34">
        <v>248</v>
      </c>
      <c r="K32514" s="34">
        <v>181</v>
      </c>
      <c r="L32514" s="34">
        <v>251</v>
      </c>
      <c r="M32514" s="34">
        <v>203</v>
      </c>
    </row>
    <row r="32515" spans="1:13" x14ac:dyDescent="0.2">
      <c r="A32515" s="34" t="s">
        <v>133409</v>
      </c>
      <c r="B32515" s="34">
        <v>242</v>
      </c>
      <c r="C32515" s="34">
        <v>267</v>
      </c>
      <c r="D32515" s="34">
        <v>282</v>
      </c>
      <c r="E32515" s="34">
        <v>264</v>
      </c>
      <c r="F32515" s="34">
        <v>230</v>
      </c>
      <c r="G32515" s="34">
        <v>270</v>
      </c>
      <c r="H32515" s="34">
        <v>308</v>
      </c>
      <c r="I32515" s="34">
        <v>249</v>
      </c>
      <c r="J32515" s="34">
        <v>232</v>
      </c>
      <c r="K32515" s="34">
        <v>176</v>
      </c>
      <c r="L32515" s="34">
        <v>260</v>
      </c>
      <c r="M32515" s="34">
        <v>233</v>
      </c>
    </row>
    <row r="32516" spans="1:13" x14ac:dyDescent="0.2">
      <c r="A32516" s="34" t="s">
        <v>133410</v>
      </c>
      <c r="B32516" s="34">
        <v>333</v>
      </c>
      <c r="C32516" s="34">
        <v>365</v>
      </c>
      <c r="D32516" s="34">
        <v>427</v>
      </c>
      <c r="E32516" s="34">
        <v>397</v>
      </c>
      <c r="F32516" s="34">
        <v>362</v>
      </c>
      <c r="G32516" s="34">
        <v>351</v>
      </c>
      <c r="H32516" s="34">
        <v>440</v>
      </c>
      <c r="I32516" s="34">
        <v>418</v>
      </c>
      <c r="J32516" s="34">
        <v>407</v>
      </c>
      <c r="K32516" s="34">
        <v>341</v>
      </c>
      <c r="L32516" s="34">
        <v>408</v>
      </c>
      <c r="M32516" s="34">
        <v>299</v>
      </c>
    </row>
    <row r="32517" spans="1:13" x14ac:dyDescent="0.2">
      <c r="A32517" s="34" t="s">
        <v>133411</v>
      </c>
      <c r="B32517" s="34">
        <v>408</v>
      </c>
      <c r="C32517" s="34">
        <v>376</v>
      </c>
      <c r="D32517" s="34">
        <v>590</v>
      </c>
      <c r="E32517" s="34">
        <v>367</v>
      </c>
      <c r="F32517" s="34">
        <v>506</v>
      </c>
      <c r="G32517" s="34">
        <v>366</v>
      </c>
      <c r="H32517" s="34">
        <v>468</v>
      </c>
      <c r="I32517" s="34">
        <v>405</v>
      </c>
      <c r="J32517" s="34">
        <v>469</v>
      </c>
      <c r="K32517" s="34">
        <v>325</v>
      </c>
      <c r="L32517" s="34">
        <v>448</v>
      </c>
      <c r="M32517" s="34">
        <v>327</v>
      </c>
    </row>
    <row r="32518" spans="1:13" x14ac:dyDescent="0.2">
      <c r="A32518" s="34" t="s">
        <v>133412</v>
      </c>
      <c r="B32518" s="34">
        <v>170</v>
      </c>
      <c r="C32518" s="34">
        <v>213</v>
      </c>
      <c r="D32518" s="34">
        <v>142</v>
      </c>
      <c r="E32518" s="34">
        <v>193</v>
      </c>
      <c r="F32518" s="34">
        <v>137</v>
      </c>
      <c r="G32518" s="34">
        <v>178</v>
      </c>
      <c r="H32518" s="34">
        <v>158</v>
      </c>
      <c r="I32518" s="34">
        <v>177</v>
      </c>
      <c r="J32518" s="34">
        <v>172</v>
      </c>
      <c r="K32518" s="34">
        <v>147</v>
      </c>
      <c r="L32518" s="34">
        <v>154</v>
      </c>
      <c r="M32518" s="34">
        <v>121</v>
      </c>
    </row>
    <row r="32519" spans="1:13" x14ac:dyDescent="0.2">
      <c r="A32519" s="34" t="s">
        <v>133413</v>
      </c>
      <c r="B32519" s="34">
        <v>238</v>
      </c>
      <c r="C32519" s="34">
        <v>320</v>
      </c>
      <c r="D32519" s="34">
        <v>306</v>
      </c>
      <c r="E32519" s="34">
        <v>297</v>
      </c>
      <c r="F32519" s="34">
        <v>229</v>
      </c>
      <c r="G32519" s="34">
        <v>240</v>
      </c>
      <c r="H32519" s="34">
        <v>328</v>
      </c>
      <c r="I32519" s="34">
        <v>261</v>
      </c>
      <c r="J32519" s="34">
        <v>344</v>
      </c>
      <c r="K32519" s="34">
        <v>251</v>
      </c>
      <c r="L32519" s="34">
        <v>269</v>
      </c>
      <c r="M32519" s="34">
        <v>252</v>
      </c>
    </row>
    <row r="32520" spans="1:13" x14ac:dyDescent="0.2">
      <c r="A32520" s="34" t="s">
        <v>133414</v>
      </c>
      <c r="B32520" s="34">
        <v>355</v>
      </c>
      <c r="C32520" s="34">
        <v>363</v>
      </c>
      <c r="D32520" s="34">
        <v>385</v>
      </c>
      <c r="E32520" s="34">
        <v>434</v>
      </c>
      <c r="F32520" s="34">
        <v>331</v>
      </c>
      <c r="G32520" s="34">
        <v>333</v>
      </c>
      <c r="H32520" s="34">
        <v>402</v>
      </c>
      <c r="I32520" s="34">
        <v>368</v>
      </c>
      <c r="J32520" s="34">
        <v>393</v>
      </c>
      <c r="K32520" s="34">
        <v>302</v>
      </c>
      <c r="L32520" s="34">
        <v>346</v>
      </c>
      <c r="M32520" s="34">
        <v>274</v>
      </c>
    </row>
    <row r="32521" spans="1:13" x14ac:dyDescent="0.2">
      <c r="A32521" s="34" t="s">
        <v>133415</v>
      </c>
      <c r="B32521" s="34">
        <v>451</v>
      </c>
      <c r="C32521" s="34">
        <v>482</v>
      </c>
      <c r="D32521" s="34">
        <v>490</v>
      </c>
      <c r="E32521" s="34">
        <v>458</v>
      </c>
      <c r="F32521" s="34">
        <v>443</v>
      </c>
      <c r="G32521" s="34">
        <v>455</v>
      </c>
      <c r="H32521" s="34">
        <v>483</v>
      </c>
      <c r="I32521" s="34">
        <v>465</v>
      </c>
      <c r="J32521" s="34">
        <v>523</v>
      </c>
      <c r="K32521" s="34">
        <v>324</v>
      </c>
      <c r="L32521" s="34">
        <v>426</v>
      </c>
      <c r="M32521" s="34">
        <v>376</v>
      </c>
    </row>
    <row r="32522" spans="1:13" x14ac:dyDescent="0.2">
      <c r="A32522" s="34" t="s">
        <v>133416</v>
      </c>
      <c r="B32522" s="34">
        <v>467</v>
      </c>
      <c r="C32522" s="34">
        <v>390</v>
      </c>
      <c r="D32522" s="34">
        <v>426</v>
      </c>
      <c r="E32522" s="34">
        <v>451</v>
      </c>
      <c r="F32522" s="34">
        <v>399</v>
      </c>
      <c r="G32522" s="34">
        <v>377</v>
      </c>
      <c r="H32522" s="34">
        <v>415</v>
      </c>
      <c r="I32522" s="34">
        <v>395</v>
      </c>
      <c r="J32522" s="34">
        <v>471</v>
      </c>
      <c r="K32522" s="34">
        <v>358</v>
      </c>
      <c r="L32522" s="34">
        <v>387</v>
      </c>
      <c r="M32522" s="34">
        <v>308</v>
      </c>
    </row>
    <row r="32523" spans="1:13" x14ac:dyDescent="0.2">
      <c r="A32523" s="34" t="s">
        <v>133417</v>
      </c>
      <c r="B32523" s="34">
        <v>828</v>
      </c>
      <c r="C32523" s="34">
        <v>855</v>
      </c>
      <c r="D32523" s="34">
        <v>982</v>
      </c>
      <c r="E32523" s="34">
        <v>1013</v>
      </c>
      <c r="F32523" s="34">
        <v>840</v>
      </c>
      <c r="G32523" s="34">
        <v>799</v>
      </c>
      <c r="H32523" s="34">
        <v>1061</v>
      </c>
      <c r="I32523" s="34">
        <v>920</v>
      </c>
      <c r="J32523" s="34">
        <v>1029</v>
      </c>
      <c r="K32523" s="34">
        <v>759</v>
      </c>
      <c r="L32523" s="34">
        <v>858</v>
      </c>
      <c r="M32523" s="34">
        <v>642</v>
      </c>
    </row>
    <row r="32524" spans="1:13" x14ac:dyDescent="0.2">
      <c r="A32524" s="34" t="s">
        <v>133418</v>
      </c>
      <c r="B32524" s="34">
        <v>1305</v>
      </c>
      <c r="C32524" s="34">
        <v>1141</v>
      </c>
      <c r="D32524" s="34">
        <v>1465</v>
      </c>
      <c r="E32524" s="34">
        <v>1291</v>
      </c>
      <c r="F32524" s="34">
        <v>1244</v>
      </c>
      <c r="G32524" s="34">
        <v>1119</v>
      </c>
      <c r="H32524" s="34">
        <v>1383</v>
      </c>
      <c r="I32524" s="34">
        <v>1220</v>
      </c>
      <c r="J32524" s="34">
        <v>1375</v>
      </c>
      <c r="K32524" s="34">
        <v>1057</v>
      </c>
      <c r="L32524" s="34">
        <v>1249</v>
      </c>
      <c r="M32524" s="34">
        <v>990</v>
      </c>
    </row>
    <row r="32525" spans="1:13" x14ac:dyDescent="0.2">
      <c r="A32525" s="34" t="s">
        <v>133419</v>
      </c>
      <c r="B32525" s="34">
        <v>620</v>
      </c>
      <c r="C32525" s="34">
        <v>649</v>
      </c>
      <c r="D32525" s="34">
        <v>650</v>
      </c>
      <c r="E32525" s="34">
        <v>744</v>
      </c>
      <c r="F32525" s="34">
        <v>598</v>
      </c>
      <c r="G32525" s="34">
        <v>591</v>
      </c>
      <c r="H32525" s="34">
        <v>675</v>
      </c>
      <c r="I32525" s="34">
        <v>667</v>
      </c>
      <c r="J32525" s="34">
        <v>681</v>
      </c>
      <c r="K32525" s="34">
        <v>543</v>
      </c>
      <c r="L32525" s="34">
        <v>541</v>
      </c>
      <c r="M32525" s="34">
        <v>532</v>
      </c>
    </row>
    <row r="32526" spans="1:13" x14ac:dyDescent="0.2">
      <c r="A32526" s="34" t="s">
        <v>133420</v>
      </c>
      <c r="B32526" s="34">
        <v>420</v>
      </c>
      <c r="C32526" s="34">
        <v>496</v>
      </c>
      <c r="D32526" s="34">
        <v>556</v>
      </c>
      <c r="E32526" s="34">
        <v>487</v>
      </c>
      <c r="F32526" s="34">
        <v>459</v>
      </c>
      <c r="G32526" s="34">
        <v>494</v>
      </c>
      <c r="H32526" s="34">
        <v>600</v>
      </c>
      <c r="I32526" s="34">
        <v>545</v>
      </c>
      <c r="J32526" s="34">
        <v>452</v>
      </c>
      <c r="K32526" s="34">
        <v>378</v>
      </c>
      <c r="L32526" s="34">
        <v>526</v>
      </c>
      <c r="M32526" s="34">
        <v>391</v>
      </c>
    </row>
    <row r="32527" spans="1:13" x14ac:dyDescent="0.2">
      <c r="A32527" s="34" t="s">
        <v>133421</v>
      </c>
      <c r="B32527" s="34">
        <v>477</v>
      </c>
      <c r="C32527" s="34">
        <v>622</v>
      </c>
      <c r="D32527" s="34">
        <v>714</v>
      </c>
      <c r="E32527" s="34">
        <v>709</v>
      </c>
      <c r="F32527" s="34">
        <v>542</v>
      </c>
      <c r="G32527" s="34">
        <v>633</v>
      </c>
      <c r="H32527" s="34">
        <v>685</v>
      </c>
      <c r="I32527" s="34">
        <v>669</v>
      </c>
      <c r="J32527" s="34">
        <v>670</v>
      </c>
      <c r="K32527" s="34">
        <v>485</v>
      </c>
      <c r="L32527" s="34">
        <v>642</v>
      </c>
      <c r="M32527" s="34">
        <v>459</v>
      </c>
    </row>
    <row r="32528" spans="1:13" x14ac:dyDescent="0.2">
      <c r="A32528" s="34" t="s">
        <v>133422</v>
      </c>
      <c r="B32528" s="34">
        <v>379</v>
      </c>
      <c r="C32528" s="34">
        <v>386</v>
      </c>
      <c r="D32528" s="34">
        <v>399</v>
      </c>
      <c r="E32528" s="34">
        <v>479</v>
      </c>
      <c r="F32528" s="34">
        <v>424</v>
      </c>
      <c r="G32528" s="34">
        <v>409</v>
      </c>
      <c r="H32528" s="34">
        <v>418</v>
      </c>
      <c r="I32528" s="34">
        <v>401</v>
      </c>
      <c r="J32528" s="34">
        <v>409</v>
      </c>
      <c r="K32528" s="34">
        <v>376</v>
      </c>
      <c r="L32528" s="34">
        <v>367</v>
      </c>
      <c r="M32528" s="34">
        <v>360</v>
      </c>
    </row>
    <row r="32529" spans="1:13" x14ac:dyDescent="0.2">
      <c r="A32529" s="34" t="s">
        <v>133423</v>
      </c>
      <c r="B32529" s="34">
        <v>365</v>
      </c>
      <c r="C32529" s="34">
        <v>332</v>
      </c>
      <c r="D32529" s="34">
        <v>486</v>
      </c>
      <c r="E32529" s="34">
        <v>411</v>
      </c>
      <c r="F32529" s="34">
        <v>391</v>
      </c>
      <c r="G32529" s="34">
        <v>387</v>
      </c>
      <c r="H32529" s="34">
        <v>440</v>
      </c>
      <c r="I32529" s="34">
        <v>404</v>
      </c>
      <c r="J32529" s="34">
        <v>337</v>
      </c>
      <c r="K32529" s="34">
        <v>377</v>
      </c>
      <c r="L32529" s="34">
        <v>341</v>
      </c>
      <c r="M32529" s="34">
        <v>327</v>
      </c>
    </row>
    <row r="32530" spans="1:13" x14ac:dyDescent="0.2">
      <c r="A32530" s="34" t="s">
        <v>133424</v>
      </c>
      <c r="B32530" s="34">
        <v>266</v>
      </c>
      <c r="C32530" s="34">
        <v>278</v>
      </c>
      <c r="D32530" s="34">
        <v>281</v>
      </c>
      <c r="E32530" s="34">
        <v>293</v>
      </c>
      <c r="F32530" s="34">
        <v>235</v>
      </c>
      <c r="G32530" s="34">
        <v>265</v>
      </c>
      <c r="H32530" s="34">
        <v>306</v>
      </c>
      <c r="I32530" s="34">
        <v>261</v>
      </c>
      <c r="J32530" s="34">
        <v>321</v>
      </c>
      <c r="K32530" s="34">
        <v>201</v>
      </c>
      <c r="L32530" s="34">
        <v>273</v>
      </c>
      <c r="M32530" s="34">
        <v>204</v>
      </c>
    </row>
    <row r="32531" spans="1:13" x14ac:dyDescent="0.2">
      <c r="A32531" s="34" t="s">
        <v>133425</v>
      </c>
      <c r="B32531" s="34">
        <v>213</v>
      </c>
      <c r="C32531" s="34">
        <v>220</v>
      </c>
      <c r="D32531" s="34">
        <v>249</v>
      </c>
      <c r="E32531" s="34">
        <v>254</v>
      </c>
      <c r="F32531" s="34">
        <v>188</v>
      </c>
      <c r="G32531" s="34">
        <v>287</v>
      </c>
      <c r="H32531" s="34">
        <v>270</v>
      </c>
      <c r="I32531" s="34">
        <v>294</v>
      </c>
      <c r="J32531" s="34">
        <v>258</v>
      </c>
      <c r="K32531" s="34">
        <v>169</v>
      </c>
      <c r="L32531" s="34">
        <v>182</v>
      </c>
      <c r="M32531" s="34">
        <v>208</v>
      </c>
    </row>
    <row r="32532" spans="1:13" x14ac:dyDescent="0.2">
      <c r="A32532" s="34" t="s">
        <v>133426</v>
      </c>
      <c r="B32532" s="34">
        <v>314</v>
      </c>
      <c r="C32532" s="34">
        <v>381</v>
      </c>
      <c r="D32532" s="34">
        <v>493</v>
      </c>
      <c r="E32532" s="34">
        <v>444</v>
      </c>
      <c r="F32532" s="34">
        <v>428</v>
      </c>
      <c r="G32532" s="34">
        <v>399</v>
      </c>
      <c r="H32532" s="34">
        <v>586</v>
      </c>
      <c r="I32532" s="34">
        <v>385</v>
      </c>
      <c r="J32532" s="34">
        <v>407</v>
      </c>
      <c r="K32532" s="34">
        <v>368</v>
      </c>
      <c r="L32532" s="34">
        <v>400</v>
      </c>
      <c r="M32532" s="34">
        <v>336</v>
      </c>
    </row>
    <row r="32533" spans="1:13" x14ac:dyDescent="0.2">
      <c r="A32533" s="34" t="s">
        <v>133427</v>
      </c>
      <c r="B32533" s="34">
        <v>247</v>
      </c>
      <c r="C32533" s="34">
        <v>390</v>
      </c>
      <c r="D32533" s="34">
        <v>362</v>
      </c>
      <c r="E32533" s="34">
        <v>397</v>
      </c>
      <c r="F32533" s="34">
        <v>294</v>
      </c>
      <c r="G32533" s="34">
        <v>331</v>
      </c>
      <c r="H32533" s="34">
        <v>425</v>
      </c>
      <c r="I32533" s="34">
        <v>366</v>
      </c>
      <c r="J32533" s="34">
        <v>371</v>
      </c>
      <c r="K32533" s="34">
        <v>315</v>
      </c>
      <c r="L32533" s="34">
        <v>367</v>
      </c>
      <c r="M32533" s="34">
        <v>304</v>
      </c>
    </row>
    <row r="32534" spans="1:13" x14ac:dyDescent="0.2">
      <c r="A32534" s="34" t="s">
        <v>133428</v>
      </c>
      <c r="B32534" s="34">
        <v>257</v>
      </c>
      <c r="C32534" s="34">
        <v>223</v>
      </c>
      <c r="D32534" s="34">
        <v>246</v>
      </c>
      <c r="E32534" s="34">
        <v>332</v>
      </c>
      <c r="F32534" s="34">
        <v>242</v>
      </c>
      <c r="G32534" s="34">
        <v>226</v>
      </c>
      <c r="H32534" s="34">
        <v>278</v>
      </c>
      <c r="I32534" s="34">
        <v>289</v>
      </c>
      <c r="J32534" s="34">
        <v>294</v>
      </c>
      <c r="K32534" s="34">
        <v>207</v>
      </c>
      <c r="L32534" s="34">
        <v>245</v>
      </c>
      <c r="M32534" s="34">
        <v>173</v>
      </c>
    </row>
    <row r="32535" spans="1:13" x14ac:dyDescent="0.2">
      <c r="A32535" s="34" t="s">
        <v>133429</v>
      </c>
      <c r="B32535" s="34">
        <v>899</v>
      </c>
      <c r="C32535" s="34">
        <v>930</v>
      </c>
      <c r="D32535" s="34">
        <v>1072</v>
      </c>
      <c r="E32535" s="34">
        <v>1039</v>
      </c>
      <c r="F32535" s="34">
        <v>918</v>
      </c>
      <c r="G32535" s="34">
        <v>909</v>
      </c>
      <c r="H32535" s="34">
        <v>1116</v>
      </c>
      <c r="I32535" s="34">
        <v>986</v>
      </c>
      <c r="J32535" s="34">
        <v>997</v>
      </c>
      <c r="K32535" s="34">
        <v>741</v>
      </c>
      <c r="L32535" s="34">
        <v>1010</v>
      </c>
      <c r="M32535" s="34">
        <v>720</v>
      </c>
    </row>
    <row r="32536" spans="1:13" x14ac:dyDescent="0.2">
      <c r="A32536" s="34" t="s">
        <v>133430</v>
      </c>
      <c r="B32536" s="34">
        <v>231</v>
      </c>
      <c r="C32536" s="34">
        <v>293</v>
      </c>
      <c r="D32536" s="34">
        <v>266</v>
      </c>
      <c r="E32536" s="34">
        <v>297</v>
      </c>
      <c r="F32536" s="34">
        <v>299</v>
      </c>
      <c r="G32536" s="34">
        <v>269</v>
      </c>
      <c r="H32536" s="34">
        <v>283</v>
      </c>
      <c r="I32536" s="34">
        <v>259</v>
      </c>
      <c r="J32536" s="34">
        <v>307</v>
      </c>
      <c r="K32536" s="34">
        <v>196</v>
      </c>
      <c r="L32536" s="34">
        <v>320</v>
      </c>
      <c r="M32536" s="34">
        <v>207</v>
      </c>
    </row>
    <row r="32537" spans="1:13" x14ac:dyDescent="0.2">
      <c r="A32537" s="34" t="s">
        <v>133431</v>
      </c>
      <c r="B32537" s="34">
        <v>567</v>
      </c>
      <c r="C32537" s="34">
        <v>556</v>
      </c>
      <c r="D32537" s="34">
        <v>613</v>
      </c>
      <c r="E32537" s="34">
        <v>625</v>
      </c>
      <c r="F32537" s="34">
        <v>612</v>
      </c>
      <c r="G32537" s="34">
        <v>556</v>
      </c>
      <c r="H32537" s="34">
        <v>647</v>
      </c>
      <c r="I32537" s="34">
        <v>545</v>
      </c>
      <c r="J32537" s="34">
        <v>698</v>
      </c>
      <c r="K32537" s="34">
        <v>467</v>
      </c>
      <c r="L32537" s="34">
        <v>604</v>
      </c>
      <c r="M32537" s="34">
        <v>427</v>
      </c>
    </row>
    <row r="32538" spans="1:13" x14ac:dyDescent="0.2">
      <c r="A32538" s="34" t="s">
        <v>133432</v>
      </c>
      <c r="B32538" s="34">
        <v>279</v>
      </c>
      <c r="C32538" s="34">
        <v>314</v>
      </c>
      <c r="D32538" s="34">
        <v>353</v>
      </c>
      <c r="E32538" s="34">
        <v>348</v>
      </c>
      <c r="F32538" s="34">
        <v>343</v>
      </c>
      <c r="G32538" s="34">
        <v>285</v>
      </c>
      <c r="H32538" s="34">
        <v>304</v>
      </c>
      <c r="I32538" s="34">
        <v>263</v>
      </c>
      <c r="J32538" s="34">
        <v>343</v>
      </c>
      <c r="K32538" s="34">
        <v>276</v>
      </c>
      <c r="L32538" s="34">
        <v>310</v>
      </c>
      <c r="M32538" s="34">
        <v>238</v>
      </c>
    </row>
    <row r="32539" spans="1:13" x14ac:dyDescent="0.2">
      <c r="A32539" s="34" t="s">
        <v>133433</v>
      </c>
      <c r="B32539" s="34">
        <v>768</v>
      </c>
      <c r="C32539" s="34">
        <v>918</v>
      </c>
      <c r="D32539" s="34">
        <v>955</v>
      </c>
      <c r="E32539" s="34">
        <v>938</v>
      </c>
      <c r="F32539" s="34">
        <v>909</v>
      </c>
      <c r="G32539" s="34">
        <v>829</v>
      </c>
      <c r="H32539" s="34">
        <v>1146</v>
      </c>
      <c r="I32539" s="34">
        <v>914</v>
      </c>
      <c r="J32539" s="34">
        <v>881</v>
      </c>
      <c r="K32539" s="34">
        <v>820</v>
      </c>
      <c r="L32539" s="34">
        <v>859</v>
      </c>
      <c r="M32539" s="34">
        <v>704</v>
      </c>
    </row>
    <row r="32540" spans="1:13" x14ac:dyDescent="0.2">
      <c r="A32540" s="34" t="s">
        <v>133434</v>
      </c>
      <c r="B32540" s="34">
        <v>520</v>
      </c>
      <c r="C32540" s="34">
        <v>507</v>
      </c>
      <c r="D32540" s="34">
        <v>473</v>
      </c>
      <c r="E32540" s="34">
        <v>555</v>
      </c>
      <c r="F32540" s="34">
        <v>478</v>
      </c>
      <c r="G32540" s="34">
        <v>472</v>
      </c>
      <c r="H32540" s="34">
        <v>537</v>
      </c>
      <c r="I32540" s="34">
        <v>531</v>
      </c>
      <c r="J32540" s="34">
        <v>454</v>
      </c>
      <c r="K32540" s="34">
        <v>498</v>
      </c>
      <c r="L32540" s="34">
        <v>537</v>
      </c>
      <c r="M32540" s="34">
        <v>427</v>
      </c>
    </row>
    <row r="32541" spans="1:13" x14ac:dyDescent="0.2">
      <c r="A32541" s="34" t="s">
        <v>133435</v>
      </c>
      <c r="B32541" s="34">
        <v>656</v>
      </c>
      <c r="C32541" s="34">
        <v>713</v>
      </c>
      <c r="D32541" s="34">
        <v>723</v>
      </c>
      <c r="E32541" s="34">
        <v>797</v>
      </c>
      <c r="F32541" s="34">
        <v>731</v>
      </c>
      <c r="G32541" s="34">
        <v>741</v>
      </c>
      <c r="H32541" s="34">
        <v>811</v>
      </c>
      <c r="I32541" s="34">
        <v>732</v>
      </c>
      <c r="J32541" s="34">
        <v>788</v>
      </c>
      <c r="K32541" s="34">
        <v>562</v>
      </c>
      <c r="L32541" s="34">
        <v>689</v>
      </c>
      <c r="M32541" s="34">
        <v>560</v>
      </c>
    </row>
    <row r="32542" spans="1:13" x14ac:dyDescent="0.2">
      <c r="A32542" s="34" t="s">
        <v>133436</v>
      </c>
      <c r="B32542" s="34">
        <v>489</v>
      </c>
      <c r="C32542" s="34">
        <v>500</v>
      </c>
      <c r="D32542" s="34">
        <v>565</v>
      </c>
      <c r="E32542" s="34">
        <v>487</v>
      </c>
      <c r="F32542" s="34">
        <v>459</v>
      </c>
      <c r="G32542" s="34">
        <v>464</v>
      </c>
      <c r="H32542" s="34">
        <v>546</v>
      </c>
      <c r="I32542" s="34">
        <v>405</v>
      </c>
      <c r="J32542" s="34">
        <v>644</v>
      </c>
      <c r="K32542" s="34">
        <v>363</v>
      </c>
      <c r="L32542" s="34">
        <v>587</v>
      </c>
      <c r="M32542" s="34">
        <v>374</v>
      </c>
    </row>
    <row r="32543" spans="1:13" x14ac:dyDescent="0.2">
      <c r="A32543" s="34" t="s">
        <v>133437</v>
      </c>
      <c r="B32543" s="34">
        <v>1098</v>
      </c>
      <c r="C32543" s="34">
        <v>1111</v>
      </c>
      <c r="D32543" s="34">
        <v>1166</v>
      </c>
      <c r="E32543" s="34">
        <v>1218</v>
      </c>
      <c r="F32543" s="34">
        <v>952</v>
      </c>
      <c r="G32543" s="34">
        <v>1013</v>
      </c>
      <c r="H32543" s="34">
        <v>1319</v>
      </c>
      <c r="I32543" s="34">
        <v>1047</v>
      </c>
      <c r="J32543" s="34">
        <v>1129</v>
      </c>
      <c r="K32543" s="34">
        <v>943</v>
      </c>
      <c r="L32543" s="34">
        <v>1093</v>
      </c>
      <c r="M32543" s="34">
        <v>848</v>
      </c>
    </row>
    <row r="32544" spans="1:13" x14ac:dyDescent="0.2">
      <c r="A32544" s="34" t="s">
        <v>133438</v>
      </c>
      <c r="B32544" s="34">
        <v>556</v>
      </c>
      <c r="C32544" s="34">
        <v>524</v>
      </c>
      <c r="D32544" s="34">
        <v>523</v>
      </c>
      <c r="E32544" s="34">
        <v>545</v>
      </c>
      <c r="F32544" s="34">
        <v>552</v>
      </c>
      <c r="G32544" s="34">
        <v>470</v>
      </c>
      <c r="H32544" s="34">
        <v>589</v>
      </c>
      <c r="I32544" s="34">
        <v>492</v>
      </c>
      <c r="J32544" s="34">
        <v>595</v>
      </c>
      <c r="K32544" s="34">
        <v>454</v>
      </c>
      <c r="L32544" s="34">
        <v>512</v>
      </c>
      <c r="M32544" s="34">
        <v>411</v>
      </c>
    </row>
    <row r="32545" spans="1:13" x14ac:dyDescent="0.2">
      <c r="A32545" s="34" t="s">
        <v>133439</v>
      </c>
      <c r="B32545" s="34">
        <v>704</v>
      </c>
      <c r="C32545" s="34">
        <v>875</v>
      </c>
      <c r="D32545" s="34">
        <v>983</v>
      </c>
      <c r="E32545" s="34">
        <v>1003</v>
      </c>
      <c r="F32545" s="34">
        <v>883</v>
      </c>
      <c r="G32545" s="34">
        <v>963</v>
      </c>
      <c r="H32545" s="34">
        <v>1030</v>
      </c>
      <c r="I32545" s="34">
        <v>908</v>
      </c>
      <c r="J32545" s="34">
        <v>968</v>
      </c>
      <c r="K32545" s="34">
        <v>764</v>
      </c>
      <c r="L32545" s="34">
        <v>954</v>
      </c>
      <c r="M32545" s="34">
        <v>749</v>
      </c>
    </row>
    <row r="32546" spans="1:13" x14ac:dyDescent="0.2">
      <c r="A32546" s="34" t="s">
        <v>133440</v>
      </c>
      <c r="B32546" s="34">
        <v>909</v>
      </c>
      <c r="C32546" s="34">
        <v>752</v>
      </c>
      <c r="D32546" s="34">
        <v>832</v>
      </c>
      <c r="E32546" s="34">
        <v>802</v>
      </c>
      <c r="F32546" s="34">
        <v>806</v>
      </c>
      <c r="G32546" s="34">
        <v>690</v>
      </c>
      <c r="H32546" s="34">
        <v>894</v>
      </c>
      <c r="I32546" s="34">
        <v>751</v>
      </c>
      <c r="J32546" s="34">
        <v>900</v>
      </c>
      <c r="K32546" s="34">
        <v>571</v>
      </c>
      <c r="L32546" s="34">
        <v>930</v>
      </c>
      <c r="M32546" s="34">
        <v>605</v>
      </c>
    </row>
    <row r="32547" spans="1:13" x14ac:dyDescent="0.2">
      <c r="A32547" s="34" t="s">
        <v>133441</v>
      </c>
      <c r="B32547" s="34">
        <v>516</v>
      </c>
      <c r="C32547" s="34">
        <v>593</v>
      </c>
      <c r="D32547" s="34">
        <v>581</v>
      </c>
      <c r="E32547" s="34">
        <v>605</v>
      </c>
      <c r="F32547" s="34">
        <v>564</v>
      </c>
      <c r="G32547" s="34">
        <v>496</v>
      </c>
      <c r="H32547" s="34">
        <v>593</v>
      </c>
      <c r="I32547" s="34">
        <v>583</v>
      </c>
      <c r="J32547" s="34">
        <v>558</v>
      </c>
      <c r="K32547" s="34">
        <v>493</v>
      </c>
      <c r="L32547" s="34">
        <v>627</v>
      </c>
      <c r="M32547" s="34">
        <v>476</v>
      </c>
    </row>
    <row r="32548" spans="1:13" x14ac:dyDescent="0.2">
      <c r="A32548" s="34" t="s">
        <v>133442</v>
      </c>
      <c r="B32548" s="34">
        <v>473</v>
      </c>
      <c r="C32548" s="34">
        <v>489</v>
      </c>
      <c r="D32548" s="34">
        <v>464</v>
      </c>
      <c r="E32548" s="34">
        <v>524</v>
      </c>
      <c r="F32548" s="34">
        <v>419</v>
      </c>
      <c r="G32548" s="34">
        <v>456</v>
      </c>
      <c r="H32548" s="34">
        <v>518</v>
      </c>
      <c r="I32548" s="34">
        <v>584</v>
      </c>
      <c r="J32548" s="34">
        <v>495</v>
      </c>
      <c r="K32548" s="34">
        <v>453</v>
      </c>
      <c r="L32548" s="34">
        <v>444</v>
      </c>
      <c r="M32548" s="34">
        <v>371</v>
      </c>
    </row>
    <row r="32549" spans="1:13" x14ac:dyDescent="0.2">
      <c r="A32549" s="34" t="s">
        <v>133443</v>
      </c>
      <c r="B32549" s="34">
        <v>578</v>
      </c>
      <c r="C32549" s="34">
        <v>506</v>
      </c>
      <c r="D32549" s="34">
        <v>551</v>
      </c>
      <c r="E32549" s="34">
        <v>632</v>
      </c>
      <c r="F32549" s="34">
        <v>567</v>
      </c>
      <c r="G32549" s="34">
        <v>525</v>
      </c>
      <c r="H32549" s="34">
        <v>666</v>
      </c>
      <c r="I32549" s="34">
        <v>569</v>
      </c>
      <c r="J32549" s="34">
        <v>682</v>
      </c>
      <c r="K32549" s="34">
        <v>504</v>
      </c>
      <c r="L32549" s="34">
        <v>525</v>
      </c>
      <c r="M32549" s="34">
        <v>453</v>
      </c>
    </row>
    <row r="32550" spans="1:13" x14ac:dyDescent="0.2">
      <c r="A32550" s="34" t="s">
        <v>133444</v>
      </c>
      <c r="B32550" s="34">
        <v>551</v>
      </c>
      <c r="C32550" s="34">
        <v>560</v>
      </c>
      <c r="D32550" s="34">
        <v>580</v>
      </c>
      <c r="E32550" s="34">
        <v>603</v>
      </c>
      <c r="F32550" s="34">
        <v>576</v>
      </c>
      <c r="G32550" s="34">
        <v>569</v>
      </c>
      <c r="H32550" s="34">
        <v>667</v>
      </c>
      <c r="I32550" s="34">
        <v>635</v>
      </c>
      <c r="J32550" s="34">
        <v>622</v>
      </c>
      <c r="K32550" s="34">
        <v>490</v>
      </c>
      <c r="L32550" s="34">
        <v>639</v>
      </c>
      <c r="M32550" s="34">
        <v>440</v>
      </c>
    </row>
    <row r="32551" spans="1:13" x14ac:dyDescent="0.2">
      <c r="A32551" s="34" t="s">
        <v>133445</v>
      </c>
      <c r="B32551" s="34">
        <v>819</v>
      </c>
      <c r="C32551" s="34">
        <v>777</v>
      </c>
      <c r="D32551" s="34">
        <v>861</v>
      </c>
      <c r="E32551" s="34">
        <v>914</v>
      </c>
      <c r="F32551" s="34">
        <v>730</v>
      </c>
      <c r="G32551" s="34">
        <v>784</v>
      </c>
      <c r="H32551" s="34">
        <v>819</v>
      </c>
      <c r="I32551" s="34">
        <v>760</v>
      </c>
      <c r="J32551" s="34">
        <v>843</v>
      </c>
      <c r="K32551" s="34">
        <v>673</v>
      </c>
      <c r="L32551" s="34">
        <v>825</v>
      </c>
      <c r="M32551" s="34">
        <v>598</v>
      </c>
    </row>
    <row r="32552" spans="1:13" x14ac:dyDescent="0.2">
      <c r="A32552" s="34" t="s">
        <v>133446</v>
      </c>
      <c r="B32552" s="34">
        <v>415</v>
      </c>
      <c r="C32552" s="34">
        <v>478</v>
      </c>
      <c r="D32552" s="34">
        <v>486</v>
      </c>
      <c r="E32552" s="34">
        <v>498</v>
      </c>
      <c r="F32552" s="34">
        <v>428</v>
      </c>
      <c r="G32552" s="34">
        <v>404</v>
      </c>
      <c r="H32552" s="34">
        <v>511</v>
      </c>
      <c r="I32552" s="34">
        <v>486</v>
      </c>
      <c r="J32552" s="34">
        <v>494</v>
      </c>
      <c r="K32552" s="34">
        <v>405</v>
      </c>
      <c r="L32552" s="34">
        <v>494</v>
      </c>
      <c r="M32552" s="34">
        <v>392</v>
      </c>
    </row>
    <row r="32553" spans="1:13" x14ac:dyDescent="0.2">
      <c r="A32553" s="34" t="s">
        <v>133447</v>
      </c>
      <c r="B32553" s="34">
        <v>367</v>
      </c>
      <c r="C32553" s="34">
        <v>355</v>
      </c>
      <c r="D32553" s="34">
        <v>435</v>
      </c>
      <c r="E32553" s="34">
        <v>387</v>
      </c>
      <c r="F32553" s="34">
        <v>332</v>
      </c>
      <c r="G32553" s="34">
        <v>357</v>
      </c>
      <c r="H32553" s="34">
        <v>350</v>
      </c>
      <c r="I32553" s="34">
        <v>343</v>
      </c>
      <c r="J32553" s="34">
        <v>374</v>
      </c>
      <c r="K32553" s="34">
        <v>316</v>
      </c>
      <c r="L32553" s="34">
        <v>355</v>
      </c>
      <c r="M32553" s="34">
        <v>291</v>
      </c>
    </row>
    <row r="32554" spans="1:13" x14ac:dyDescent="0.2">
      <c r="A32554" s="34" t="s">
        <v>133448</v>
      </c>
      <c r="B32554" s="34">
        <v>330</v>
      </c>
      <c r="C32554" s="34">
        <v>248</v>
      </c>
      <c r="D32554" s="34">
        <v>338</v>
      </c>
      <c r="E32554" s="34">
        <v>314</v>
      </c>
      <c r="F32554" s="34">
        <v>302</v>
      </c>
      <c r="G32554" s="34">
        <v>292</v>
      </c>
      <c r="H32554" s="34">
        <v>299</v>
      </c>
      <c r="I32554" s="34">
        <v>274</v>
      </c>
      <c r="J32554" s="34">
        <v>309</v>
      </c>
      <c r="K32554" s="34">
        <v>249</v>
      </c>
      <c r="L32554" s="34">
        <v>356</v>
      </c>
      <c r="M32554" s="34">
        <v>237</v>
      </c>
    </row>
    <row r="32555" spans="1:13" x14ac:dyDescent="0.2">
      <c r="A32555" s="34" t="s">
        <v>133449</v>
      </c>
      <c r="B32555" s="34">
        <v>421</v>
      </c>
      <c r="C32555" s="34">
        <v>531</v>
      </c>
      <c r="D32555" s="34">
        <v>486</v>
      </c>
      <c r="E32555" s="34">
        <v>502</v>
      </c>
      <c r="F32555" s="34">
        <v>380</v>
      </c>
      <c r="G32555" s="34">
        <v>477</v>
      </c>
      <c r="H32555" s="34">
        <v>528</v>
      </c>
      <c r="I32555" s="34">
        <v>475</v>
      </c>
      <c r="J32555" s="34">
        <v>490</v>
      </c>
      <c r="K32555" s="34">
        <v>405</v>
      </c>
      <c r="L32555" s="34">
        <v>504</v>
      </c>
      <c r="M32555" s="34">
        <v>367</v>
      </c>
    </row>
    <row r="32556" spans="1:13" x14ac:dyDescent="0.2">
      <c r="A32556" s="34" t="s">
        <v>133450</v>
      </c>
      <c r="B32556" s="34">
        <v>389</v>
      </c>
      <c r="C32556" s="34">
        <v>384</v>
      </c>
      <c r="D32556" s="34">
        <v>373</v>
      </c>
      <c r="E32556" s="34">
        <v>424</v>
      </c>
      <c r="F32556" s="34">
        <v>362</v>
      </c>
      <c r="G32556" s="34">
        <v>341</v>
      </c>
      <c r="H32556" s="34">
        <v>383</v>
      </c>
      <c r="I32556" s="34">
        <v>346</v>
      </c>
      <c r="J32556" s="34">
        <v>430</v>
      </c>
      <c r="K32556" s="34">
        <v>331</v>
      </c>
      <c r="L32556" s="34">
        <v>330</v>
      </c>
      <c r="M32556" s="34">
        <v>319</v>
      </c>
    </row>
    <row r="32557" spans="1:13" x14ac:dyDescent="0.2">
      <c r="A32557" s="34" t="s">
        <v>133451</v>
      </c>
      <c r="B32557" s="34">
        <v>735</v>
      </c>
      <c r="C32557" s="34">
        <v>767</v>
      </c>
      <c r="D32557" s="34">
        <v>702</v>
      </c>
      <c r="E32557" s="34">
        <v>703</v>
      </c>
      <c r="F32557" s="34">
        <v>681</v>
      </c>
      <c r="G32557" s="34">
        <v>652</v>
      </c>
      <c r="H32557" s="34">
        <v>785</v>
      </c>
      <c r="I32557" s="34">
        <v>791</v>
      </c>
      <c r="J32557" s="34">
        <v>765</v>
      </c>
      <c r="K32557" s="34">
        <v>568</v>
      </c>
      <c r="L32557" s="34">
        <v>781</v>
      </c>
      <c r="M32557" s="34">
        <v>537</v>
      </c>
    </row>
    <row r="32558" spans="1:13" x14ac:dyDescent="0.2">
      <c r="A32558" s="34" t="s">
        <v>133452</v>
      </c>
      <c r="B32558" s="34">
        <v>616</v>
      </c>
      <c r="C32558" s="34">
        <v>722</v>
      </c>
      <c r="D32558" s="34">
        <v>701</v>
      </c>
      <c r="E32558" s="34">
        <v>790</v>
      </c>
      <c r="F32558" s="34">
        <v>683</v>
      </c>
      <c r="G32558" s="34">
        <v>749</v>
      </c>
      <c r="H32558" s="34">
        <v>849</v>
      </c>
      <c r="I32558" s="34">
        <v>719</v>
      </c>
      <c r="J32558" s="34">
        <v>758</v>
      </c>
      <c r="K32558" s="34">
        <v>576</v>
      </c>
      <c r="L32558" s="34">
        <v>801</v>
      </c>
      <c r="M32558" s="34">
        <v>570</v>
      </c>
    </row>
    <row r="32559" spans="1:13" x14ac:dyDescent="0.2">
      <c r="A32559" s="34" t="s">
        <v>133453</v>
      </c>
      <c r="B32559" s="34">
        <v>512</v>
      </c>
      <c r="C32559" s="34">
        <v>577</v>
      </c>
      <c r="D32559" s="34">
        <v>476</v>
      </c>
      <c r="E32559" s="34">
        <v>548</v>
      </c>
      <c r="F32559" s="34">
        <v>432</v>
      </c>
      <c r="G32559" s="34">
        <v>500</v>
      </c>
      <c r="H32559" s="34">
        <v>556</v>
      </c>
      <c r="I32559" s="34">
        <v>557</v>
      </c>
      <c r="J32559" s="34">
        <v>495</v>
      </c>
      <c r="K32559" s="34">
        <v>469</v>
      </c>
      <c r="L32559" s="34">
        <v>487</v>
      </c>
      <c r="M32559" s="34">
        <v>398</v>
      </c>
    </row>
    <row r="32560" spans="1:13" x14ac:dyDescent="0.2">
      <c r="A32560" s="34" t="s">
        <v>133454</v>
      </c>
      <c r="B32560" s="34">
        <v>546</v>
      </c>
      <c r="C32560" s="34">
        <v>495</v>
      </c>
      <c r="D32560" s="34">
        <v>608</v>
      </c>
      <c r="E32560" s="34">
        <v>538</v>
      </c>
      <c r="F32560" s="34">
        <v>566</v>
      </c>
      <c r="G32560" s="34">
        <v>479</v>
      </c>
      <c r="H32560" s="34">
        <v>549</v>
      </c>
      <c r="I32560" s="34">
        <v>541</v>
      </c>
      <c r="J32560" s="34">
        <v>565</v>
      </c>
      <c r="K32560" s="34">
        <v>366</v>
      </c>
      <c r="L32560" s="34">
        <v>506</v>
      </c>
      <c r="M32560" s="34">
        <v>415</v>
      </c>
    </row>
    <row r="32561" spans="1:13" x14ac:dyDescent="0.2">
      <c r="A32561" s="34" t="s">
        <v>133455</v>
      </c>
      <c r="B32561" s="34">
        <v>645</v>
      </c>
      <c r="C32561" s="34">
        <v>647</v>
      </c>
      <c r="D32561" s="34">
        <v>698</v>
      </c>
      <c r="E32561" s="34">
        <v>685</v>
      </c>
      <c r="F32561" s="34">
        <v>676</v>
      </c>
      <c r="G32561" s="34">
        <v>615</v>
      </c>
      <c r="H32561" s="34">
        <v>661</v>
      </c>
      <c r="I32561" s="34">
        <v>607</v>
      </c>
      <c r="J32561" s="34">
        <v>684</v>
      </c>
      <c r="K32561" s="34">
        <v>553</v>
      </c>
      <c r="L32561" s="34">
        <v>701</v>
      </c>
      <c r="M32561" s="34">
        <v>548</v>
      </c>
    </row>
    <row r="32562" spans="1:13" x14ac:dyDescent="0.2">
      <c r="A32562" s="34" t="s">
        <v>133456</v>
      </c>
      <c r="B32562" s="34">
        <v>587</v>
      </c>
      <c r="C32562" s="34">
        <v>610</v>
      </c>
      <c r="D32562" s="34">
        <v>670</v>
      </c>
      <c r="E32562" s="34">
        <v>595</v>
      </c>
      <c r="F32562" s="34">
        <v>551</v>
      </c>
      <c r="G32562" s="34">
        <v>576</v>
      </c>
      <c r="H32562" s="34">
        <v>702</v>
      </c>
      <c r="I32562" s="34">
        <v>581</v>
      </c>
      <c r="J32562" s="34">
        <v>670</v>
      </c>
      <c r="K32562" s="34">
        <v>515</v>
      </c>
      <c r="L32562" s="34">
        <v>669</v>
      </c>
      <c r="M32562" s="34">
        <v>451</v>
      </c>
    </row>
    <row r="32563" spans="1:13" x14ac:dyDescent="0.2">
      <c r="A32563" s="34" t="s">
        <v>133457</v>
      </c>
      <c r="B32563" s="34">
        <v>531</v>
      </c>
      <c r="C32563" s="34">
        <v>661</v>
      </c>
      <c r="D32563" s="34">
        <v>586</v>
      </c>
      <c r="E32563" s="34">
        <v>736</v>
      </c>
      <c r="F32563" s="34">
        <v>593</v>
      </c>
      <c r="G32563" s="34">
        <v>584</v>
      </c>
      <c r="H32563" s="34">
        <v>706</v>
      </c>
      <c r="I32563" s="34">
        <v>648</v>
      </c>
      <c r="J32563" s="34">
        <v>708</v>
      </c>
      <c r="K32563" s="34">
        <v>525</v>
      </c>
      <c r="L32563" s="34">
        <v>581</v>
      </c>
      <c r="M32563" s="34">
        <v>429</v>
      </c>
    </row>
    <row r="32564" spans="1:13" x14ac:dyDescent="0.2">
      <c r="A32564" s="34" t="s">
        <v>133458</v>
      </c>
      <c r="B32564" s="34">
        <v>582</v>
      </c>
      <c r="C32564" s="34">
        <v>595</v>
      </c>
      <c r="D32564" s="34">
        <v>649</v>
      </c>
      <c r="E32564" s="34">
        <v>596</v>
      </c>
      <c r="F32564" s="34">
        <v>566</v>
      </c>
      <c r="G32564" s="34">
        <v>567</v>
      </c>
      <c r="H32564" s="34">
        <v>727</v>
      </c>
      <c r="I32564" s="34">
        <v>608</v>
      </c>
      <c r="J32564" s="34">
        <v>698</v>
      </c>
      <c r="K32564" s="34">
        <v>471</v>
      </c>
      <c r="L32564" s="34">
        <v>580</v>
      </c>
      <c r="M32564" s="34">
        <v>478</v>
      </c>
    </row>
    <row r="32565" spans="1:13" x14ac:dyDescent="0.2">
      <c r="A32565" s="34" t="s">
        <v>133459</v>
      </c>
      <c r="B32565" s="34">
        <v>608</v>
      </c>
      <c r="C32565" s="34">
        <v>564</v>
      </c>
      <c r="D32565" s="34">
        <v>733</v>
      </c>
      <c r="E32565" s="34">
        <v>666</v>
      </c>
      <c r="F32565" s="34">
        <v>574</v>
      </c>
      <c r="G32565" s="34">
        <v>582</v>
      </c>
      <c r="H32565" s="34">
        <v>661</v>
      </c>
      <c r="I32565" s="34">
        <v>629</v>
      </c>
      <c r="J32565" s="34">
        <v>690</v>
      </c>
      <c r="K32565" s="34">
        <v>519</v>
      </c>
      <c r="L32565" s="34">
        <v>655</v>
      </c>
      <c r="M32565" s="34">
        <v>461</v>
      </c>
    </row>
    <row r="32566" spans="1:13" x14ac:dyDescent="0.2">
      <c r="A32566" s="34" t="s">
        <v>133460</v>
      </c>
      <c r="B32566" s="34">
        <v>1180</v>
      </c>
      <c r="C32566" s="34">
        <v>1115</v>
      </c>
      <c r="D32566" s="34">
        <v>1199</v>
      </c>
      <c r="E32566" s="34">
        <v>1101</v>
      </c>
      <c r="F32566" s="34">
        <v>1120</v>
      </c>
      <c r="G32566" s="34">
        <v>1023</v>
      </c>
      <c r="H32566" s="34">
        <v>1404</v>
      </c>
      <c r="I32566" s="34">
        <v>1059</v>
      </c>
      <c r="J32566" s="34">
        <v>1213</v>
      </c>
      <c r="K32566" s="34">
        <v>867</v>
      </c>
      <c r="L32566" s="34">
        <v>1164</v>
      </c>
      <c r="M32566" s="34">
        <v>817</v>
      </c>
    </row>
    <row r="32567" spans="1:13" x14ac:dyDescent="0.2">
      <c r="A32567" s="34" t="s">
        <v>133461</v>
      </c>
      <c r="B32567" s="34">
        <v>858</v>
      </c>
      <c r="C32567" s="34">
        <v>911</v>
      </c>
      <c r="D32567" s="34">
        <v>903</v>
      </c>
      <c r="E32567" s="34">
        <v>988</v>
      </c>
      <c r="F32567" s="34">
        <v>837</v>
      </c>
      <c r="G32567" s="34">
        <v>768</v>
      </c>
      <c r="H32567" s="34">
        <v>1079</v>
      </c>
      <c r="I32567" s="34">
        <v>858</v>
      </c>
      <c r="J32567" s="34">
        <v>905</v>
      </c>
      <c r="K32567" s="34">
        <v>738</v>
      </c>
      <c r="L32567" s="34">
        <v>995</v>
      </c>
      <c r="M32567" s="34">
        <v>668</v>
      </c>
    </row>
    <row r="32568" spans="1:13" x14ac:dyDescent="0.2">
      <c r="A32568" s="34" t="s">
        <v>133462</v>
      </c>
      <c r="B32568" s="34">
        <v>696</v>
      </c>
      <c r="C32568" s="34">
        <v>682</v>
      </c>
      <c r="D32568" s="34">
        <v>826</v>
      </c>
      <c r="E32568" s="34">
        <v>759</v>
      </c>
      <c r="F32568" s="34">
        <v>699</v>
      </c>
      <c r="G32568" s="34">
        <v>673</v>
      </c>
      <c r="H32568" s="34">
        <v>818</v>
      </c>
      <c r="I32568" s="34">
        <v>688</v>
      </c>
      <c r="J32568" s="34">
        <v>738</v>
      </c>
      <c r="K32568" s="34">
        <v>498</v>
      </c>
      <c r="L32568" s="34">
        <v>613</v>
      </c>
      <c r="M32568" s="34">
        <v>523</v>
      </c>
    </row>
    <row r="32569" spans="1:13" x14ac:dyDescent="0.2">
      <c r="A32569" s="34" t="s">
        <v>133463</v>
      </c>
      <c r="B32569" s="34">
        <v>1259</v>
      </c>
      <c r="C32569" s="34">
        <v>1098</v>
      </c>
      <c r="D32569" s="34">
        <v>1180</v>
      </c>
      <c r="E32569" s="34">
        <v>1150</v>
      </c>
      <c r="F32569" s="34">
        <v>1107</v>
      </c>
      <c r="G32569" s="34">
        <v>1088</v>
      </c>
      <c r="H32569" s="34">
        <v>1373</v>
      </c>
      <c r="I32569" s="34">
        <v>1153</v>
      </c>
      <c r="J32569" s="34">
        <v>1421</v>
      </c>
      <c r="K32569" s="34">
        <v>982</v>
      </c>
      <c r="L32569" s="34">
        <v>1254</v>
      </c>
      <c r="M32569" s="34">
        <v>891</v>
      </c>
    </row>
    <row r="32570" spans="1:13" x14ac:dyDescent="0.2">
      <c r="A32570" s="34" t="s">
        <v>133464</v>
      </c>
      <c r="B32570" s="34">
        <v>1173</v>
      </c>
      <c r="C32570" s="34">
        <v>1380</v>
      </c>
      <c r="D32570" s="34">
        <v>1431</v>
      </c>
      <c r="E32570" s="34">
        <v>1348</v>
      </c>
      <c r="F32570" s="34">
        <v>1308</v>
      </c>
      <c r="G32570" s="34">
        <v>1331</v>
      </c>
      <c r="H32570" s="34">
        <v>1526</v>
      </c>
      <c r="I32570" s="34">
        <v>1335</v>
      </c>
      <c r="J32570" s="34">
        <v>1389</v>
      </c>
      <c r="K32570" s="34">
        <v>1142</v>
      </c>
      <c r="L32570" s="34">
        <v>1300</v>
      </c>
      <c r="M32570" s="34">
        <v>1064</v>
      </c>
    </row>
    <row r="32571" spans="1:13" x14ac:dyDescent="0.2">
      <c r="A32571" s="34" t="s">
        <v>133465</v>
      </c>
      <c r="B32571" s="34">
        <v>497</v>
      </c>
      <c r="C32571" s="34">
        <v>473</v>
      </c>
      <c r="D32571" s="34">
        <v>502</v>
      </c>
      <c r="E32571" s="34">
        <v>531</v>
      </c>
      <c r="F32571" s="34">
        <v>488</v>
      </c>
      <c r="G32571" s="34">
        <v>473</v>
      </c>
      <c r="H32571" s="34">
        <v>606</v>
      </c>
      <c r="I32571" s="34">
        <v>444</v>
      </c>
      <c r="J32571" s="34">
        <v>477</v>
      </c>
      <c r="K32571" s="34">
        <v>419</v>
      </c>
      <c r="L32571" s="34">
        <v>509</v>
      </c>
      <c r="M32571" s="34">
        <v>369</v>
      </c>
    </row>
    <row r="32572" spans="1:13" x14ac:dyDescent="0.2">
      <c r="A32572" s="34" t="s">
        <v>133466</v>
      </c>
      <c r="B32572" s="34">
        <v>750</v>
      </c>
      <c r="C32572" s="34">
        <v>607</v>
      </c>
      <c r="D32572" s="34">
        <v>731</v>
      </c>
      <c r="E32572" s="34">
        <v>753</v>
      </c>
      <c r="F32572" s="34">
        <v>671</v>
      </c>
      <c r="G32572" s="34">
        <v>602</v>
      </c>
      <c r="H32572" s="34">
        <v>757</v>
      </c>
      <c r="I32572" s="34">
        <v>567</v>
      </c>
      <c r="J32572" s="34">
        <v>723</v>
      </c>
      <c r="K32572" s="34">
        <v>515</v>
      </c>
      <c r="L32572" s="34">
        <v>702</v>
      </c>
      <c r="M32572" s="34">
        <v>516</v>
      </c>
    </row>
    <row r="32573" spans="1:13" x14ac:dyDescent="0.2">
      <c r="A32573" s="34" t="s">
        <v>133467</v>
      </c>
      <c r="B32573" s="34">
        <v>632</v>
      </c>
      <c r="C32573" s="34">
        <v>569</v>
      </c>
      <c r="D32573" s="34">
        <v>658</v>
      </c>
      <c r="E32573" s="34">
        <v>661</v>
      </c>
      <c r="F32573" s="34">
        <v>540</v>
      </c>
      <c r="G32573" s="34">
        <v>563</v>
      </c>
      <c r="H32573" s="34">
        <v>740</v>
      </c>
      <c r="I32573" s="34">
        <v>600</v>
      </c>
      <c r="J32573" s="34">
        <v>719</v>
      </c>
      <c r="K32573" s="34">
        <v>483</v>
      </c>
      <c r="L32573" s="34">
        <v>658</v>
      </c>
      <c r="M32573" s="34">
        <v>520</v>
      </c>
    </row>
    <row r="32574" spans="1:13" x14ac:dyDescent="0.2">
      <c r="A32574" s="34" t="s">
        <v>133468</v>
      </c>
      <c r="B32574" s="34">
        <v>921</v>
      </c>
      <c r="C32574" s="34">
        <v>789</v>
      </c>
      <c r="D32574" s="34">
        <v>903</v>
      </c>
      <c r="E32574" s="34">
        <v>930</v>
      </c>
      <c r="F32574" s="34">
        <v>859</v>
      </c>
      <c r="G32574" s="34">
        <v>794</v>
      </c>
      <c r="H32574" s="34">
        <v>1045</v>
      </c>
      <c r="I32574" s="34">
        <v>815</v>
      </c>
      <c r="J32574" s="34">
        <v>1084</v>
      </c>
      <c r="K32574" s="34">
        <v>719</v>
      </c>
      <c r="L32574" s="34">
        <v>908</v>
      </c>
      <c r="M32574" s="34">
        <v>607</v>
      </c>
    </row>
    <row r="32575" spans="1:13" x14ac:dyDescent="0.2">
      <c r="A32575" s="34" t="s">
        <v>133469</v>
      </c>
      <c r="B32575" s="34">
        <v>1105</v>
      </c>
      <c r="C32575" s="34">
        <v>1211</v>
      </c>
      <c r="D32575" s="34">
        <v>1355</v>
      </c>
      <c r="E32575" s="34">
        <v>1351</v>
      </c>
      <c r="F32575" s="34">
        <v>1085</v>
      </c>
      <c r="G32575" s="34">
        <v>1074</v>
      </c>
      <c r="H32575" s="34">
        <v>1248</v>
      </c>
      <c r="I32575" s="34">
        <v>1248</v>
      </c>
      <c r="J32575" s="34">
        <v>1246</v>
      </c>
      <c r="K32575" s="34">
        <v>991</v>
      </c>
      <c r="L32575" s="34">
        <v>1286</v>
      </c>
      <c r="M32575" s="34">
        <v>942</v>
      </c>
    </row>
    <row r="32576" spans="1:13" x14ac:dyDescent="0.2">
      <c r="A32576" s="34" t="s">
        <v>133470</v>
      </c>
      <c r="B32576" s="34">
        <v>407</v>
      </c>
      <c r="C32576" s="34">
        <v>373</v>
      </c>
      <c r="D32576" s="34">
        <v>448</v>
      </c>
      <c r="E32576" s="34">
        <v>505</v>
      </c>
      <c r="F32576" s="34">
        <v>488</v>
      </c>
      <c r="G32576" s="34">
        <v>367</v>
      </c>
      <c r="H32576" s="34">
        <v>459</v>
      </c>
      <c r="I32576" s="34">
        <v>440</v>
      </c>
      <c r="J32576" s="34">
        <v>488</v>
      </c>
      <c r="K32576" s="34">
        <v>319</v>
      </c>
      <c r="L32576" s="34">
        <v>388</v>
      </c>
      <c r="M32576" s="34">
        <v>302</v>
      </c>
    </row>
    <row r="32577" spans="1:13" x14ac:dyDescent="0.2">
      <c r="A32577" s="34" t="s">
        <v>133471</v>
      </c>
      <c r="B32577" s="34">
        <v>663</v>
      </c>
      <c r="C32577" s="34">
        <v>640</v>
      </c>
      <c r="D32577" s="34">
        <v>556</v>
      </c>
      <c r="E32577" s="34">
        <v>731</v>
      </c>
      <c r="F32577" s="34">
        <v>568</v>
      </c>
      <c r="G32577" s="34">
        <v>570</v>
      </c>
      <c r="H32577" s="34">
        <v>727</v>
      </c>
      <c r="I32577" s="34">
        <v>657</v>
      </c>
      <c r="J32577" s="34">
        <v>600</v>
      </c>
      <c r="K32577" s="34">
        <v>566</v>
      </c>
      <c r="L32577" s="34">
        <v>691</v>
      </c>
      <c r="M32577" s="34">
        <v>465</v>
      </c>
    </row>
    <row r="32578" spans="1:13" x14ac:dyDescent="0.2">
      <c r="A32578" s="34" t="s">
        <v>133472</v>
      </c>
      <c r="B32578" s="34">
        <v>696</v>
      </c>
      <c r="C32578" s="34">
        <v>732</v>
      </c>
      <c r="D32578" s="34">
        <v>870</v>
      </c>
      <c r="E32578" s="34">
        <v>714</v>
      </c>
      <c r="F32578" s="34">
        <v>752</v>
      </c>
      <c r="G32578" s="34">
        <v>689</v>
      </c>
      <c r="H32578" s="34">
        <v>847</v>
      </c>
      <c r="I32578" s="34">
        <v>773</v>
      </c>
      <c r="J32578" s="34">
        <v>830</v>
      </c>
      <c r="K32578" s="34">
        <v>621</v>
      </c>
      <c r="L32578" s="34">
        <v>761</v>
      </c>
      <c r="M32578" s="34">
        <v>504</v>
      </c>
    </row>
    <row r="32579" spans="1:13" x14ac:dyDescent="0.2">
      <c r="A32579" s="34" t="s">
        <v>133473</v>
      </c>
      <c r="B32579" s="34">
        <v>802</v>
      </c>
      <c r="C32579" s="34">
        <v>686</v>
      </c>
      <c r="D32579" s="34">
        <v>732</v>
      </c>
      <c r="E32579" s="34">
        <v>790</v>
      </c>
      <c r="F32579" s="34">
        <v>751</v>
      </c>
      <c r="G32579" s="34">
        <v>667</v>
      </c>
      <c r="H32579" s="34">
        <v>875</v>
      </c>
      <c r="I32579" s="34">
        <v>696</v>
      </c>
      <c r="J32579" s="34">
        <v>929</v>
      </c>
      <c r="K32579" s="34">
        <v>612</v>
      </c>
      <c r="L32579" s="34">
        <v>718</v>
      </c>
      <c r="M32579" s="34">
        <v>612</v>
      </c>
    </row>
    <row r="32580" spans="1:13" x14ac:dyDescent="0.2">
      <c r="A32580" s="34" t="s">
        <v>133474</v>
      </c>
      <c r="B32580" s="34">
        <v>518</v>
      </c>
      <c r="C32580" s="34">
        <v>549</v>
      </c>
      <c r="D32580" s="34">
        <v>520</v>
      </c>
      <c r="E32580" s="34">
        <v>524</v>
      </c>
      <c r="F32580" s="34">
        <v>512</v>
      </c>
      <c r="G32580" s="34">
        <v>456</v>
      </c>
      <c r="H32580" s="34">
        <v>535</v>
      </c>
      <c r="I32580" s="34">
        <v>454</v>
      </c>
      <c r="J32580" s="34">
        <v>439</v>
      </c>
      <c r="K32580" s="34">
        <v>417</v>
      </c>
      <c r="L32580" s="34">
        <v>497</v>
      </c>
      <c r="M32580" s="34">
        <v>385</v>
      </c>
    </row>
    <row r="32581" spans="1:13" x14ac:dyDescent="0.2">
      <c r="A32581" s="34" t="s">
        <v>133475</v>
      </c>
      <c r="B32581" s="34">
        <v>537</v>
      </c>
      <c r="C32581" s="34">
        <v>522</v>
      </c>
      <c r="D32581" s="34">
        <v>601</v>
      </c>
      <c r="E32581" s="34">
        <v>564</v>
      </c>
      <c r="F32581" s="34">
        <v>540</v>
      </c>
      <c r="G32581" s="34">
        <v>471</v>
      </c>
      <c r="H32581" s="34">
        <v>568</v>
      </c>
      <c r="I32581" s="34">
        <v>553</v>
      </c>
      <c r="J32581" s="34">
        <v>588</v>
      </c>
      <c r="K32581" s="34">
        <v>460</v>
      </c>
      <c r="L32581" s="34">
        <v>658</v>
      </c>
      <c r="M32581" s="34">
        <v>428</v>
      </c>
    </row>
    <row r="32582" spans="1:13" x14ac:dyDescent="0.2">
      <c r="A32582" s="34" t="s">
        <v>133476</v>
      </c>
      <c r="B32582" s="34">
        <v>487</v>
      </c>
      <c r="C32582" s="34">
        <v>517</v>
      </c>
      <c r="D32582" s="34">
        <v>541</v>
      </c>
      <c r="E32582" s="34">
        <v>598</v>
      </c>
      <c r="F32582" s="34">
        <v>508</v>
      </c>
      <c r="G32582" s="34">
        <v>533</v>
      </c>
      <c r="H32582" s="34">
        <v>610</v>
      </c>
      <c r="I32582" s="34">
        <v>519</v>
      </c>
      <c r="J32582" s="34">
        <v>567</v>
      </c>
      <c r="K32582" s="34">
        <v>386</v>
      </c>
      <c r="L32582" s="34">
        <v>503</v>
      </c>
      <c r="M32582" s="34">
        <v>384</v>
      </c>
    </row>
    <row r="32583" spans="1:13" x14ac:dyDescent="0.2">
      <c r="A32583" s="34" t="s">
        <v>133477</v>
      </c>
      <c r="B32583" s="34">
        <v>704</v>
      </c>
      <c r="C32583" s="34">
        <v>689</v>
      </c>
      <c r="D32583" s="34">
        <v>620</v>
      </c>
      <c r="E32583" s="34">
        <v>669</v>
      </c>
      <c r="F32583" s="34">
        <v>621</v>
      </c>
      <c r="G32583" s="34">
        <v>573</v>
      </c>
      <c r="H32583" s="34">
        <v>775</v>
      </c>
      <c r="I32583" s="34">
        <v>679</v>
      </c>
      <c r="J32583" s="34">
        <v>781</v>
      </c>
      <c r="K32583" s="34">
        <v>506</v>
      </c>
      <c r="L32583" s="34">
        <v>635</v>
      </c>
      <c r="M32583" s="34">
        <v>513</v>
      </c>
    </row>
    <row r="32584" spans="1:13" x14ac:dyDescent="0.2">
      <c r="A32584" s="34" t="s">
        <v>133478</v>
      </c>
      <c r="B32584" s="34">
        <v>869</v>
      </c>
      <c r="C32584" s="34">
        <v>876</v>
      </c>
      <c r="D32584" s="34">
        <v>968</v>
      </c>
      <c r="E32584" s="34">
        <v>978</v>
      </c>
      <c r="F32584" s="34">
        <v>927</v>
      </c>
      <c r="G32584" s="34">
        <v>777</v>
      </c>
      <c r="H32584" s="34">
        <v>967</v>
      </c>
      <c r="I32584" s="34">
        <v>829</v>
      </c>
      <c r="J32584" s="34">
        <v>922</v>
      </c>
      <c r="K32584" s="34">
        <v>742</v>
      </c>
      <c r="L32584" s="34">
        <v>868</v>
      </c>
      <c r="M32584" s="34">
        <v>723</v>
      </c>
    </row>
    <row r="32585" spans="1:13" x14ac:dyDescent="0.2">
      <c r="A32585" s="34" t="s">
        <v>133479</v>
      </c>
      <c r="B32585" s="34">
        <v>944</v>
      </c>
      <c r="C32585" s="34">
        <v>900</v>
      </c>
      <c r="D32585" s="34">
        <v>1026</v>
      </c>
      <c r="E32585" s="34">
        <v>1015</v>
      </c>
      <c r="F32585" s="34">
        <v>918</v>
      </c>
      <c r="G32585" s="34">
        <v>911</v>
      </c>
      <c r="H32585" s="34">
        <v>1155</v>
      </c>
      <c r="I32585" s="34">
        <v>905</v>
      </c>
      <c r="J32585" s="34">
        <v>950</v>
      </c>
      <c r="K32585" s="34">
        <v>826</v>
      </c>
      <c r="L32585" s="34">
        <v>919</v>
      </c>
      <c r="M32585" s="34">
        <v>714</v>
      </c>
    </row>
    <row r="32586" spans="1:13" x14ac:dyDescent="0.2">
      <c r="A32586" s="34" t="s">
        <v>133480</v>
      </c>
      <c r="B32586" s="34">
        <v>497</v>
      </c>
      <c r="C32586" s="34">
        <v>596</v>
      </c>
      <c r="D32586" s="34">
        <v>554</v>
      </c>
      <c r="E32586" s="34">
        <v>644</v>
      </c>
      <c r="F32586" s="34">
        <v>551</v>
      </c>
      <c r="G32586" s="34">
        <v>512</v>
      </c>
      <c r="H32586" s="34">
        <v>630</v>
      </c>
      <c r="I32586" s="34">
        <v>616</v>
      </c>
      <c r="J32586" s="34">
        <v>524</v>
      </c>
      <c r="K32586" s="34">
        <v>433</v>
      </c>
      <c r="L32586" s="34">
        <v>542</v>
      </c>
      <c r="M32586" s="34">
        <v>463</v>
      </c>
    </row>
    <row r="32587" spans="1:13" x14ac:dyDescent="0.2">
      <c r="A32587" s="34" t="s">
        <v>133481</v>
      </c>
      <c r="B32587" s="34">
        <v>597</v>
      </c>
      <c r="C32587" s="34">
        <v>528</v>
      </c>
      <c r="D32587" s="34">
        <v>676</v>
      </c>
      <c r="E32587" s="34">
        <v>680</v>
      </c>
      <c r="F32587" s="34">
        <v>626</v>
      </c>
      <c r="G32587" s="34">
        <v>526</v>
      </c>
      <c r="H32587" s="34">
        <v>660</v>
      </c>
      <c r="I32587" s="34">
        <v>522</v>
      </c>
      <c r="J32587" s="34">
        <v>572</v>
      </c>
      <c r="K32587" s="34">
        <v>502</v>
      </c>
      <c r="L32587" s="34">
        <v>566</v>
      </c>
      <c r="M32587" s="34">
        <v>475</v>
      </c>
    </row>
    <row r="32588" spans="1:13" x14ac:dyDescent="0.2">
      <c r="A32588" s="34" t="s">
        <v>133482</v>
      </c>
      <c r="B32588" s="34">
        <v>574</v>
      </c>
      <c r="C32588" s="34">
        <v>686</v>
      </c>
      <c r="D32588" s="34">
        <v>643</v>
      </c>
      <c r="E32588" s="34">
        <v>748</v>
      </c>
      <c r="F32588" s="34">
        <v>501</v>
      </c>
      <c r="G32588" s="34">
        <v>601</v>
      </c>
      <c r="H32588" s="34">
        <v>643</v>
      </c>
      <c r="I32588" s="34">
        <v>617</v>
      </c>
      <c r="J32588" s="34">
        <v>611</v>
      </c>
      <c r="K32588" s="34">
        <v>540</v>
      </c>
      <c r="L32588" s="34">
        <v>709</v>
      </c>
      <c r="M32588" s="34">
        <v>547</v>
      </c>
    </row>
    <row r="32589" spans="1:13" x14ac:dyDescent="0.2">
      <c r="A32589" s="34" t="s">
        <v>133483</v>
      </c>
      <c r="B32589" s="34">
        <v>915</v>
      </c>
      <c r="C32589" s="34">
        <v>882</v>
      </c>
      <c r="D32589" s="34">
        <v>914</v>
      </c>
      <c r="E32589" s="34">
        <v>853</v>
      </c>
      <c r="F32589" s="34">
        <v>834</v>
      </c>
      <c r="G32589" s="34">
        <v>727</v>
      </c>
      <c r="H32589" s="34">
        <v>952</v>
      </c>
      <c r="I32589" s="34">
        <v>852</v>
      </c>
      <c r="J32589" s="34">
        <v>934</v>
      </c>
      <c r="K32589" s="34">
        <v>772</v>
      </c>
      <c r="L32589" s="34">
        <v>1000</v>
      </c>
      <c r="M32589" s="34">
        <v>683</v>
      </c>
    </row>
    <row r="32590" spans="1:13" x14ac:dyDescent="0.2">
      <c r="A32590" s="34" t="s">
        <v>133484</v>
      </c>
      <c r="B32590" s="34">
        <v>796</v>
      </c>
      <c r="C32590" s="34">
        <v>770</v>
      </c>
      <c r="D32590" s="34">
        <v>733</v>
      </c>
      <c r="E32590" s="34">
        <v>775</v>
      </c>
      <c r="F32590" s="34">
        <v>731</v>
      </c>
      <c r="G32590" s="34">
        <v>681</v>
      </c>
      <c r="H32590" s="34">
        <v>727</v>
      </c>
      <c r="I32590" s="34">
        <v>681</v>
      </c>
      <c r="J32590" s="34">
        <v>726</v>
      </c>
      <c r="K32590" s="34">
        <v>583</v>
      </c>
      <c r="L32590" s="34">
        <v>694</v>
      </c>
      <c r="M32590" s="34">
        <v>572</v>
      </c>
    </row>
    <row r="32591" spans="1:13" x14ac:dyDescent="0.2">
      <c r="A32591" s="34" t="s">
        <v>133485</v>
      </c>
      <c r="B32591" s="34">
        <v>417</v>
      </c>
      <c r="C32591" s="34">
        <v>500</v>
      </c>
      <c r="D32591" s="34">
        <v>457</v>
      </c>
      <c r="E32591" s="34">
        <v>506</v>
      </c>
      <c r="F32591" s="34">
        <v>415</v>
      </c>
      <c r="G32591" s="34">
        <v>491</v>
      </c>
      <c r="H32591" s="34">
        <v>545</v>
      </c>
      <c r="I32591" s="34">
        <v>478</v>
      </c>
      <c r="J32591" s="34">
        <v>472</v>
      </c>
      <c r="K32591" s="34">
        <v>447</v>
      </c>
      <c r="L32591" s="34">
        <v>439</v>
      </c>
      <c r="M32591" s="34">
        <v>355</v>
      </c>
    </row>
    <row r="32592" spans="1:13" x14ac:dyDescent="0.2">
      <c r="A32592" s="34" t="s">
        <v>133486</v>
      </c>
      <c r="B32592" s="34">
        <v>863</v>
      </c>
      <c r="C32592" s="34">
        <v>915</v>
      </c>
      <c r="D32592" s="34">
        <v>1019</v>
      </c>
      <c r="E32592" s="34">
        <v>913</v>
      </c>
      <c r="F32592" s="34">
        <v>808</v>
      </c>
      <c r="G32592" s="34">
        <v>885</v>
      </c>
      <c r="H32592" s="34">
        <v>1009</v>
      </c>
      <c r="I32592" s="34">
        <v>882</v>
      </c>
      <c r="J32592" s="34">
        <v>1029</v>
      </c>
      <c r="K32592" s="34">
        <v>707</v>
      </c>
      <c r="L32592" s="34">
        <v>768</v>
      </c>
      <c r="M32592" s="34">
        <v>703</v>
      </c>
    </row>
    <row r="32593" spans="1:13" x14ac:dyDescent="0.2">
      <c r="A32593" s="34" t="s">
        <v>133487</v>
      </c>
      <c r="B32593" s="34">
        <v>578</v>
      </c>
      <c r="C32593" s="34">
        <v>733</v>
      </c>
      <c r="D32593" s="34">
        <v>779</v>
      </c>
      <c r="E32593" s="34">
        <v>655</v>
      </c>
      <c r="F32593" s="34">
        <v>617</v>
      </c>
      <c r="G32593" s="34">
        <v>640</v>
      </c>
      <c r="H32593" s="34">
        <v>792</v>
      </c>
      <c r="I32593" s="34">
        <v>664</v>
      </c>
      <c r="J32593" s="34">
        <v>760</v>
      </c>
      <c r="K32593" s="34">
        <v>564</v>
      </c>
      <c r="L32593" s="34">
        <v>594</v>
      </c>
      <c r="M32593" s="34">
        <v>492</v>
      </c>
    </row>
    <row r="32594" spans="1:13" x14ac:dyDescent="0.2">
      <c r="A32594" s="34" t="s">
        <v>133488</v>
      </c>
      <c r="B32594" s="34">
        <v>565</v>
      </c>
      <c r="C32594" s="34">
        <v>638</v>
      </c>
      <c r="D32594" s="34">
        <v>628</v>
      </c>
      <c r="E32594" s="34">
        <v>645</v>
      </c>
      <c r="F32594" s="34">
        <v>517</v>
      </c>
      <c r="G32594" s="34">
        <v>565</v>
      </c>
      <c r="H32594" s="34">
        <v>676</v>
      </c>
      <c r="I32594" s="34">
        <v>551</v>
      </c>
      <c r="J32594" s="34">
        <v>602</v>
      </c>
      <c r="K32594" s="34">
        <v>495</v>
      </c>
      <c r="L32594" s="34">
        <v>637</v>
      </c>
      <c r="M32594" s="34">
        <v>480</v>
      </c>
    </row>
    <row r="32595" spans="1:13" x14ac:dyDescent="0.2">
      <c r="A32595" s="34" t="s">
        <v>133489</v>
      </c>
      <c r="B32595" s="34">
        <v>512</v>
      </c>
      <c r="C32595" s="34">
        <v>499</v>
      </c>
      <c r="D32595" s="34">
        <v>471</v>
      </c>
      <c r="E32595" s="34">
        <v>649</v>
      </c>
      <c r="F32595" s="34">
        <v>410</v>
      </c>
      <c r="G32595" s="34">
        <v>579</v>
      </c>
      <c r="H32595" s="34">
        <v>549</v>
      </c>
      <c r="I32595" s="34">
        <v>542</v>
      </c>
      <c r="J32595" s="34">
        <v>501</v>
      </c>
      <c r="K32595" s="34">
        <v>410</v>
      </c>
      <c r="L32595" s="34">
        <v>449</v>
      </c>
      <c r="M32595" s="34">
        <v>419</v>
      </c>
    </row>
    <row r="32596" spans="1:13" x14ac:dyDescent="0.2">
      <c r="A32596" s="34" t="s">
        <v>133490</v>
      </c>
      <c r="B32596" s="34">
        <v>621</v>
      </c>
      <c r="C32596" s="34">
        <v>719</v>
      </c>
      <c r="D32596" s="34">
        <v>766</v>
      </c>
      <c r="E32596" s="34">
        <v>679</v>
      </c>
      <c r="F32596" s="34">
        <v>670</v>
      </c>
      <c r="G32596" s="34">
        <v>662</v>
      </c>
      <c r="H32596" s="34">
        <v>806</v>
      </c>
      <c r="I32596" s="34">
        <v>616</v>
      </c>
      <c r="J32596" s="34">
        <v>734</v>
      </c>
      <c r="K32596" s="34">
        <v>530</v>
      </c>
      <c r="L32596" s="34">
        <v>557</v>
      </c>
      <c r="M32596" s="34">
        <v>512</v>
      </c>
    </row>
    <row r="32597" spans="1:13" x14ac:dyDescent="0.2">
      <c r="A32597" s="34" t="s">
        <v>133491</v>
      </c>
      <c r="B32597" s="34">
        <v>739</v>
      </c>
      <c r="C32597" s="34">
        <v>829</v>
      </c>
      <c r="D32597" s="34">
        <v>794</v>
      </c>
      <c r="E32597" s="34">
        <v>950</v>
      </c>
      <c r="F32597" s="34">
        <v>802</v>
      </c>
      <c r="G32597" s="34">
        <v>857</v>
      </c>
      <c r="H32597" s="34">
        <v>855</v>
      </c>
      <c r="I32597" s="34">
        <v>828</v>
      </c>
      <c r="J32597" s="34">
        <v>903</v>
      </c>
      <c r="K32597" s="34">
        <v>751</v>
      </c>
      <c r="L32597" s="34">
        <v>786</v>
      </c>
      <c r="M32597" s="34">
        <v>678</v>
      </c>
    </row>
    <row r="32598" spans="1:13" x14ac:dyDescent="0.2">
      <c r="A32598" s="34" t="s">
        <v>133492</v>
      </c>
      <c r="B32598" s="34">
        <v>460</v>
      </c>
      <c r="C32598" s="34">
        <v>532</v>
      </c>
      <c r="D32598" s="34">
        <v>552</v>
      </c>
      <c r="E32598" s="34">
        <v>653</v>
      </c>
      <c r="F32598" s="34">
        <v>475</v>
      </c>
      <c r="G32598" s="34">
        <v>547</v>
      </c>
      <c r="H32598" s="34">
        <v>579</v>
      </c>
      <c r="I32598" s="34">
        <v>606</v>
      </c>
      <c r="J32598" s="34">
        <v>431</v>
      </c>
      <c r="K32598" s="34">
        <v>427</v>
      </c>
      <c r="L32598" s="34">
        <v>533</v>
      </c>
      <c r="M32598" s="34">
        <v>432</v>
      </c>
    </row>
    <row r="32599" spans="1:13" x14ac:dyDescent="0.2">
      <c r="A32599" s="34" t="s">
        <v>133493</v>
      </c>
      <c r="B32599" s="34">
        <v>995</v>
      </c>
      <c r="C32599" s="34">
        <v>907</v>
      </c>
      <c r="D32599" s="34">
        <v>991</v>
      </c>
      <c r="E32599" s="34">
        <v>918</v>
      </c>
      <c r="F32599" s="34">
        <v>922</v>
      </c>
      <c r="G32599" s="34">
        <v>851</v>
      </c>
      <c r="H32599" s="34">
        <v>1048</v>
      </c>
      <c r="I32599" s="34">
        <v>1000</v>
      </c>
      <c r="J32599" s="34">
        <v>980</v>
      </c>
      <c r="K32599" s="34">
        <v>790</v>
      </c>
      <c r="L32599" s="34">
        <v>936</v>
      </c>
      <c r="M32599" s="34">
        <v>706</v>
      </c>
    </row>
    <row r="32600" spans="1:13" x14ac:dyDescent="0.2">
      <c r="A32600" s="34" t="s">
        <v>133494</v>
      </c>
      <c r="B32600" s="34">
        <v>648</v>
      </c>
      <c r="C32600" s="34">
        <v>760</v>
      </c>
      <c r="D32600" s="34">
        <v>777</v>
      </c>
      <c r="E32600" s="34">
        <v>777</v>
      </c>
      <c r="F32600" s="34">
        <v>702</v>
      </c>
      <c r="G32600" s="34">
        <v>749</v>
      </c>
      <c r="H32600" s="34">
        <v>824</v>
      </c>
      <c r="I32600" s="34">
        <v>689</v>
      </c>
      <c r="J32600" s="34">
        <v>833</v>
      </c>
      <c r="K32600" s="34">
        <v>670</v>
      </c>
      <c r="L32600" s="34">
        <v>741</v>
      </c>
      <c r="M32600" s="34">
        <v>562</v>
      </c>
    </row>
    <row r="32601" spans="1:13" x14ac:dyDescent="0.2">
      <c r="A32601" s="34" t="s">
        <v>133495</v>
      </c>
      <c r="B32601" s="34">
        <v>596</v>
      </c>
      <c r="C32601" s="34">
        <v>634</v>
      </c>
      <c r="D32601" s="34">
        <v>654</v>
      </c>
      <c r="E32601" s="34">
        <v>687</v>
      </c>
      <c r="F32601" s="34">
        <v>515</v>
      </c>
      <c r="G32601" s="34">
        <v>567</v>
      </c>
      <c r="H32601" s="34">
        <v>588</v>
      </c>
      <c r="I32601" s="34">
        <v>595</v>
      </c>
      <c r="J32601" s="34">
        <v>617</v>
      </c>
      <c r="K32601" s="34">
        <v>512</v>
      </c>
      <c r="L32601" s="34">
        <v>508</v>
      </c>
      <c r="M32601" s="34">
        <v>438</v>
      </c>
    </row>
    <row r="32602" spans="1:13" x14ac:dyDescent="0.2">
      <c r="A32602" s="34" t="s">
        <v>133496</v>
      </c>
      <c r="B32602" s="34">
        <v>488</v>
      </c>
      <c r="C32602" s="34">
        <v>464</v>
      </c>
      <c r="D32602" s="34">
        <v>580</v>
      </c>
      <c r="E32602" s="34">
        <v>591</v>
      </c>
      <c r="F32602" s="34">
        <v>493</v>
      </c>
      <c r="G32602" s="34">
        <v>424</v>
      </c>
      <c r="H32602" s="34">
        <v>584</v>
      </c>
      <c r="I32602" s="34">
        <v>496</v>
      </c>
      <c r="J32602" s="34">
        <v>568</v>
      </c>
      <c r="K32602" s="34">
        <v>430</v>
      </c>
      <c r="L32602" s="34">
        <v>555</v>
      </c>
      <c r="M32602" s="34">
        <v>410</v>
      </c>
    </row>
    <row r="32603" spans="1:13" x14ac:dyDescent="0.2">
      <c r="A32603" s="34" t="s">
        <v>133497</v>
      </c>
      <c r="B32603" s="34">
        <v>356</v>
      </c>
      <c r="C32603" s="34">
        <v>434</v>
      </c>
      <c r="D32603" s="34">
        <v>449</v>
      </c>
      <c r="E32603" s="34">
        <v>389</v>
      </c>
      <c r="F32603" s="34">
        <v>310</v>
      </c>
      <c r="G32603" s="34">
        <v>358</v>
      </c>
      <c r="H32603" s="34">
        <v>461</v>
      </c>
      <c r="I32603" s="34">
        <v>364</v>
      </c>
      <c r="J32603" s="34">
        <v>321</v>
      </c>
      <c r="K32603" s="34">
        <v>305</v>
      </c>
      <c r="L32603" s="34">
        <v>405</v>
      </c>
      <c r="M32603" s="34">
        <v>263</v>
      </c>
    </row>
    <row r="32604" spans="1:13" x14ac:dyDescent="0.2">
      <c r="A32604" s="34" t="s">
        <v>133498</v>
      </c>
      <c r="B32604" s="34">
        <v>319</v>
      </c>
      <c r="C32604" s="34">
        <v>347</v>
      </c>
      <c r="D32604" s="34">
        <v>337</v>
      </c>
      <c r="E32604" s="34">
        <v>343</v>
      </c>
      <c r="F32604" s="34">
        <v>364</v>
      </c>
      <c r="G32604" s="34">
        <v>314</v>
      </c>
      <c r="H32604" s="34">
        <v>364</v>
      </c>
      <c r="I32604" s="34">
        <v>339</v>
      </c>
      <c r="J32604" s="34">
        <v>344</v>
      </c>
      <c r="K32604" s="34">
        <v>239</v>
      </c>
      <c r="L32604" s="34">
        <v>286</v>
      </c>
      <c r="M32604" s="34">
        <v>235</v>
      </c>
    </row>
    <row r="32605" spans="1:13" x14ac:dyDescent="0.2">
      <c r="A32605" s="34" t="s">
        <v>133499</v>
      </c>
      <c r="B32605" s="34">
        <v>351</v>
      </c>
      <c r="C32605" s="34">
        <v>336</v>
      </c>
      <c r="D32605" s="34">
        <v>348</v>
      </c>
      <c r="E32605" s="34">
        <v>381</v>
      </c>
      <c r="F32605" s="34">
        <v>347</v>
      </c>
      <c r="G32605" s="34">
        <v>265</v>
      </c>
      <c r="H32605" s="34">
        <v>411</v>
      </c>
      <c r="I32605" s="34">
        <v>355</v>
      </c>
      <c r="J32605" s="34">
        <v>372</v>
      </c>
      <c r="K32605" s="34">
        <v>305</v>
      </c>
      <c r="L32605" s="34">
        <v>411</v>
      </c>
      <c r="M32605" s="34">
        <v>262</v>
      </c>
    </row>
    <row r="32606" spans="1:13" x14ac:dyDescent="0.2">
      <c r="A32606" s="34" t="s">
        <v>133500</v>
      </c>
      <c r="B32606" s="34">
        <v>518</v>
      </c>
      <c r="C32606" s="34">
        <v>545</v>
      </c>
      <c r="D32606" s="34">
        <v>596</v>
      </c>
      <c r="E32606" s="34">
        <v>545</v>
      </c>
      <c r="F32606" s="34">
        <v>569</v>
      </c>
      <c r="G32606" s="34">
        <v>517</v>
      </c>
      <c r="H32606" s="34">
        <v>650</v>
      </c>
      <c r="I32606" s="34">
        <v>588</v>
      </c>
      <c r="J32606" s="34">
        <v>675</v>
      </c>
      <c r="K32606" s="34">
        <v>443</v>
      </c>
      <c r="L32606" s="34">
        <v>566</v>
      </c>
      <c r="M32606" s="34">
        <v>424</v>
      </c>
    </row>
    <row r="32607" spans="1:13" x14ac:dyDescent="0.2">
      <c r="A32607" s="34" t="s">
        <v>133501</v>
      </c>
      <c r="B32607" s="34">
        <v>660</v>
      </c>
      <c r="C32607" s="34">
        <v>762</v>
      </c>
      <c r="D32607" s="34">
        <v>748</v>
      </c>
      <c r="E32607" s="34">
        <v>730</v>
      </c>
      <c r="F32607" s="34">
        <v>686</v>
      </c>
      <c r="G32607" s="34">
        <v>670</v>
      </c>
      <c r="H32607" s="34">
        <v>721</v>
      </c>
      <c r="I32607" s="34">
        <v>732</v>
      </c>
      <c r="J32607" s="34">
        <v>674</v>
      </c>
      <c r="K32607" s="34">
        <v>585</v>
      </c>
      <c r="L32607" s="34">
        <v>696</v>
      </c>
      <c r="M32607" s="34">
        <v>555</v>
      </c>
    </row>
    <row r="32608" spans="1:13" x14ac:dyDescent="0.2">
      <c r="A32608" s="34" t="s">
        <v>133502</v>
      </c>
      <c r="B32608" s="34">
        <v>361</v>
      </c>
      <c r="C32608" s="34">
        <v>464</v>
      </c>
      <c r="D32608" s="34">
        <v>464</v>
      </c>
      <c r="E32608" s="34">
        <v>481</v>
      </c>
      <c r="F32608" s="34">
        <v>406</v>
      </c>
      <c r="G32608" s="34">
        <v>406</v>
      </c>
      <c r="H32608" s="34">
        <v>445</v>
      </c>
      <c r="I32608" s="34">
        <v>439</v>
      </c>
      <c r="J32608" s="34">
        <v>390</v>
      </c>
      <c r="K32608" s="34">
        <v>378</v>
      </c>
      <c r="L32608" s="34">
        <v>339</v>
      </c>
      <c r="M32608" s="34">
        <v>309</v>
      </c>
    </row>
    <row r="32609" spans="1:13" x14ac:dyDescent="0.2">
      <c r="A32609" s="34" t="s">
        <v>133503</v>
      </c>
      <c r="B32609" s="34">
        <v>259</v>
      </c>
      <c r="C32609" s="34">
        <v>292</v>
      </c>
      <c r="D32609" s="34">
        <v>290</v>
      </c>
      <c r="E32609" s="34">
        <v>311</v>
      </c>
      <c r="F32609" s="34">
        <v>257</v>
      </c>
      <c r="G32609" s="34">
        <v>279</v>
      </c>
      <c r="H32609" s="34">
        <v>329</v>
      </c>
      <c r="I32609" s="34">
        <v>304</v>
      </c>
      <c r="J32609" s="34">
        <v>354</v>
      </c>
      <c r="K32609" s="34">
        <v>211</v>
      </c>
      <c r="L32609" s="34">
        <v>319</v>
      </c>
      <c r="M32609" s="34">
        <v>267</v>
      </c>
    </row>
    <row r="32610" spans="1:13" x14ac:dyDescent="0.2">
      <c r="A32610" s="34" t="s">
        <v>133504</v>
      </c>
      <c r="B32610" s="34">
        <v>376</v>
      </c>
      <c r="C32610" s="34">
        <v>346</v>
      </c>
      <c r="D32610" s="34">
        <v>239</v>
      </c>
      <c r="E32610" s="34">
        <v>390</v>
      </c>
      <c r="F32610" s="34">
        <v>300</v>
      </c>
      <c r="G32610" s="34">
        <v>319</v>
      </c>
      <c r="H32610" s="34">
        <v>321</v>
      </c>
      <c r="I32610" s="34">
        <v>338</v>
      </c>
      <c r="J32610" s="34">
        <v>361</v>
      </c>
      <c r="K32610" s="34">
        <v>269</v>
      </c>
      <c r="L32610" s="34">
        <v>314</v>
      </c>
      <c r="M32610" s="34">
        <v>274</v>
      </c>
    </row>
    <row r="32611" spans="1:13" x14ac:dyDescent="0.2">
      <c r="A32611" s="34" t="s">
        <v>133505</v>
      </c>
      <c r="B32611" s="34">
        <v>300</v>
      </c>
      <c r="C32611" s="34">
        <v>370</v>
      </c>
      <c r="D32611" s="34">
        <v>347</v>
      </c>
      <c r="E32611" s="34">
        <v>404</v>
      </c>
      <c r="F32611" s="34">
        <v>345</v>
      </c>
      <c r="G32611" s="34">
        <v>316</v>
      </c>
      <c r="H32611" s="34">
        <v>340</v>
      </c>
      <c r="I32611" s="34">
        <v>346</v>
      </c>
      <c r="J32611" s="34">
        <v>397</v>
      </c>
      <c r="K32611" s="34">
        <v>307</v>
      </c>
      <c r="L32611" s="34">
        <v>326</v>
      </c>
      <c r="M32611" s="34">
        <v>250</v>
      </c>
    </row>
    <row r="32612" spans="1:13" x14ac:dyDescent="0.2">
      <c r="A32612" s="34" t="s">
        <v>133506</v>
      </c>
      <c r="B32612" s="34">
        <v>282</v>
      </c>
      <c r="C32612" s="34">
        <v>351</v>
      </c>
      <c r="D32612" s="34">
        <v>342</v>
      </c>
      <c r="E32612" s="34">
        <v>367</v>
      </c>
      <c r="F32612" s="34">
        <v>336</v>
      </c>
      <c r="G32612" s="34">
        <v>312</v>
      </c>
      <c r="H32612" s="34">
        <v>418</v>
      </c>
      <c r="I32612" s="34">
        <v>308</v>
      </c>
      <c r="J32612" s="34">
        <v>361</v>
      </c>
      <c r="K32612" s="34">
        <v>273</v>
      </c>
      <c r="L32612" s="34">
        <v>331</v>
      </c>
      <c r="M32612" s="34">
        <v>252</v>
      </c>
    </row>
    <row r="32613" spans="1:13" x14ac:dyDescent="0.2">
      <c r="A32613" s="34" t="s">
        <v>133507</v>
      </c>
      <c r="B32613" s="34">
        <v>514</v>
      </c>
      <c r="C32613" s="34">
        <v>576</v>
      </c>
      <c r="D32613" s="34">
        <v>565</v>
      </c>
      <c r="E32613" s="34">
        <v>638</v>
      </c>
      <c r="F32613" s="34">
        <v>571</v>
      </c>
      <c r="G32613" s="34">
        <v>564</v>
      </c>
      <c r="H32613" s="34">
        <v>685</v>
      </c>
      <c r="I32613" s="34">
        <v>571</v>
      </c>
      <c r="J32613" s="34">
        <v>583</v>
      </c>
      <c r="K32613" s="34">
        <v>427</v>
      </c>
      <c r="L32613" s="34">
        <v>618</v>
      </c>
      <c r="M32613" s="34">
        <v>447</v>
      </c>
    </row>
    <row r="32614" spans="1:13" x14ac:dyDescent="0.2">
      <c r="A32614" s="34" t="s">
        <v>133508</v>
      </c>
      <c r="B32614" s="34">
        <v>408</v>
      </c>
      <c r="C32614" s="34">
        <v>470</v>
      </c>
      <c r="D32614" s="34">
        <v>512</v>
      </c>
      <c r="E32614" s="34">
        <v>506</v>
      </c>
      <c r="F32614" s="34">
        <v>452</v>
      </c>
      <c r="G32614" s="34">
        <v>496</v>
      </c>
      <c r="H32614" s="34">
        <v>570</v>
      </c>
      <c r="I32614" s="34">
        <v>460</v>
      </c>
      <c r="J32614" s="34">
        <v>485</v>
      </c>
      <c r="K32614" s="34">
        <v>362</v>
      </c>
      <c r="L32614" s="34">
        <v>436</v>
      </c>
      <c r="M32614" s="34">
        <v>447</v>
      </c>
    </row>
    <row r="32615" spans="1:13" x14ac:dyDescent="0.2">
      <c r="A32615" s="34" t="s">
        <v>133509</v>
      </c>
      <c r="B32615" s="34">
        <v>302</v>
      </c>
      <c r="C32615" s="34">
        <v>304</v>
      </c>
      <c r="D32615" s="34">
        <v>281</v>
      </c>
      <c r="E32615" s="34">
        <v>365</v>
      </c>
      <c r="F32615" s="34">
        <v>236</v>
      </c>
      <c r="G32615" s="34">
        <v>264</v>
      </c>
      <c r="H32615" s="34">
        <v>261</v>
      </c>
      <c r="I32615" s="34">
        <v>352</v>
      </c>
      <c r="J32615" s="34">
        <v>231</v>
      </c>
      <c r="K32615" s="34">
        <v>228</v>
      </c>
      <c r="L32615" s="34">
        <v>277</v>
      </c>
      <c r="M32615" s="34">
        <v>245</v>
      </c>
    </row>
    <row r="32616" spans="1:13" x14ac:dyDescent="0.2">
      <c r="A32616" s="34" t="s">
        <v>133510</v>
      </c>
      <c r="B32616" s="34">
        <v>348</v>
      </c>
      <c r="C32616" s="34">
        <v>400</v>
      </c>
      <c r="D32616" s="34">
        <v>343</v>
      </c>
      <c r="E32616" s="34">
        <v>445</v>
      </c>
      <c r="F32616" s="34">
        <v>362</v>
      </c>
      <c r="G32616" s="34">
        <v>363</v>
      </c>
      <c r="H32616" s="34">
        <v>422</v>
      </c>
      <c r="I32616" s="34">
        <v>426</v>
      </c>
      <c r="J32616" s="34">
        <v>370</v>
      </c>
      <c r="K32616" s="34">
        <v>358</v>
      </c>
      <c r="L32616" s="34">
        <v>362</v>
      </c>
      <c r="M32616" s="34">
        <v>327</v>
      </c>
    </row>
    <row r="32617" spans="1:13" x14ac:dyDescent="0.2">
      <c r="A32617" s="34" t="s">
        <v>133511</v>
      </c>
      <c r="B32617" s="34">
        <v>827</v>
      </c>
      <c r="C32617" s="34">
        <v>826</v>
      </c>
      <c r="D32617" s="34">
        <v>867</v>
      </c>
      <c r="E32617" s="34">
        <v>809</v>
      </c>
      <c r="F32617" s="34">
        <v>787</v>
      </c>
      <c r="G32617" s="34">
        <v>729</v>
      </c>
      <c r="H32617" s="34">
        <v>906</v>
      </c>
      <c r="I32617" s="34">
        <v>784</v>
      </c>
      <c r="J32617" s="34">
        <v>884</v>
      </c>
      <c r="K32617" s="34">
        <v>636</v>
      </c>
      <c r="L32617" s="34">
        <v>791</v>
      </c>
      <c r="M32617" s="34">
        <v>589</v>
      </c>
    </row>
    <row r="32618" spans="1:13" x14ac:dyDescent="0.2">
      <c r="A32618" s="34" t="s">
        <v>133512</v>
      </c>
      <c r="B32618" s="34">
        <v>603</v>
      </c>
      <c r="C32618" s="34">
        <v>627</v>
      </c>
      <c r="D32618" s="34">
        <v>601</v>
      </c>
      <c r="E32618" s="34">
        <v>594</v>
      </c>
      <c r="F32618" s="34">
        <v>537</v>
      </c>
      <c r="G32618" s="34">
        <v>565</v>
      </c>
      <c r="H32618" s="34">
        <v>668</v>
      </c>
      <c r="I32618" s="34">
        <v>606</v>
      </c>
      <c r="J32618" s="34">
        <v>570</v>
      </c>
      <c r="K32618" s="34">
        <v>492</v>
      </c>
      <c r="L32618" s="34">
        <v>588</v>
      </c>
      <c r="M32618" s="34">
        <v>422</v>
      </c>
    </row>
    <row r="32619" spans="1:13" x14ac:dyDescent="0.2">
      <c r="A32619" s="34" t="s">
        <v>133513</v>
      </c>
      <c r="B32619" s="34">
        <v>641</v>
      </c>
      <c r="C32619" s="34">
        <v>642</v>
      </c>
      <c r="D32619" s="34">
        <v>768</v>
      </c>
      <c r="E32619" s="34">
        <v>717</v>
      </c>
      <c r="F32619" s="34">
        <v>594</v>
      </c>
      <c r="G32619" s="34">
        <v>640</v>
      </c>
      <c r="H32619" s="34">
        <v>736</v>
      </c>
      <c r="I32619" s="34">
        <v>647</v>
      </c>
      <c r="J32619" s="34">
        <v>709</v>
      </c>
      <c r="K32619" s="34">
        <v>562</v>
      </c>
      <c r="L32619" s="34">
        <v>657</v>
      </c>
      <c r="M32619" s="34">
        <v>506</v>
      </c>
    </row>
    <row r="32620" spans="1:13" x14ac:dyDescent="0.2">
      <c r="A32620" s="34" t="s">
        <v>133514</v>
      </c>
      <c r="B32620" s="34">
        <v>469</v>
      </c>
      <c r="C32620" s="34">
        <v>452</v>
      </c>
      <c r="D32620" s="34">
        <v>412</v>
      </c>
      <c r="E32620" s="34">
        <v>449</v>
      </c>
      <c r="F32620" s="34">
        <v>372</v>
      </c>
      <c r="G32620" s="34">
        <v>424</v>
      </c>
      <c r="H32620" s="34">
        <v>446</v>
      </c>
      <c r="I32620" s="34">
        <v>468</v>
      </c>
      <c r="J32620" s="34">
        <v>383</v>
      </c>
      <c r="K32620" s="34">
        <v>346</v>
      </c>
      <c r="L32620" s="34">
        <v>382</v>
      </c>
      <c r="M32620" s="34">
        <v>331</v>
      </c>
    </row>
    <row r="32621" spans="1:13" x14ac:dyDescent="0.2">
      <c r="A32621" s="34" t="s">
        <v>133515</v>
      </c>
      <c r="B32621" s="34">
        <v>537</v>
      </c>
      <c r="C32621" s="34">
        <v>592</v>
      </c>
      <c r="D32621" s="34">
        <v>577</v>
      </c>
      <c r="E32621" s="34">
        <v>669</v>
      </c>
      <c r="F32621" s="34">
        <v>531</v>
      </c>
      <c r="G32621" s="34">
        <v>519</v>
      </c>
      <c r="H32621" s="34">
        <v>623</v>
      </c>
      <c r="I32621" s="34">
        <v>480</v>
      </c>
      <c r="J32621" s="34">
        <v>583</v>
      </c>
      <c r="K32621" s="34">
        <v>392</v>
      </c>
      <c r="L32621" s="34">
        <v>623</v>
      </c>
      <c r="M32621" s="34">
        <v>462</v>
      </c>
    </row>
    <row r="32622" spans="1:13" x14ac:dyDescent="0.2">
      <c r="A32622" s="34" t="s">
        <v>133516</v>
      </c>
      <c r="B32622" s="34">
        <v>851</v>
      </c>
      <c r="C32622" s="34">
        <v>909</v>
      </c>
      <c r="D32622" s="34">
        <v>935</v>
      </c>
      <c r="E32622" s="34">
        <v>917</v>
      </c>
      <c r="F32622" s="34">
        <v>848</v>
      </c>
      <c r="G32622" s="34">
        <v>787</v>
      </c>
      <c r="H32622" s="34">
        <v>872</v>
      </c>
      <c r="I32622" s="34">
        <v>871</v>
      </c>
      <c r="J32622" s="34">
        <v>921</v>
      </c>
      <c r="K32622" s="34">
        <v>801</v>
      </c>
      <c r="L32622" s="34">
        <v>837</v>
      </c>
      <c r="M32622" s="34">
        <v>632</v>
      </c>
    </row>
    <row r="32623" spans="1:13" x14ac:dyDescent="0.2">
      <c r="A32623" s="34" t="s">
        <v>133517</v>
      </c>
      <c r="B32623" s="34">
        <v>414</v>
      </c>
      <c r="C32623" s="34">
        <v>371</v>
      </c>
      <c r="D32623" s="34">
        <v>407</v>
      </c>
      <c r="E32623" s="34">
        <v>406</v>
      </c>
      <c r="F32623" s="34">
        <v>319</v>
      </c>
      <c r="G32623" s="34">
        <v>338</v>
      </c>
      <c r="H32623" s="34">
        <v>441</v>
      </c>
      <c r="I32623" s="34">
        <v>385</v>
      </c>
      <c r="J32623" s="34">
        <v>364</v>
      </c>
      <c r="K32623" s="34">
        <v>297</v>
      </c>
      <c r="L32623" s="34">
        <v>349</v>
      </c>
      <c r="M32623" s="34">
        <v>313</v>
      </c>
    </row>
    <row r="32624" spans="1:13" x14ac:dyDescent="0.2">
      <c r="A32624" s="34" t="s">
        <v>133518</v>
      </c>
      <c r="B32624" s="34">
        <v>276</v>
      </c>
      <c r="C32624" s="34">
        <v>309</v>
      </c>
      <c r="D32624" s="34">
        <v>295</v>
      </c>
      <c r="E32624" s="34">
        <v>326</v>
      </c>
      <c r="F32624" s="34">
        <v>320</v>
      </c>
      <c r="G32624" s="34">
        <v>315</v>
      </c>
      <c r="H32624" s="34">
        <v>362</v>
      </c>
      <c r="I32624" s="34">
        <v>294</v>
      </c>
      <c r="J32624" s="34">
        <v>288</v>
      </c>
      <c r="K32624" s="34">
        <v>282</v>
      </c>
      <c r="L32624" s="34">
        <v>305</v>
      </c>
      <c r="M32624" s="34">
        <v>243</v>
      </c>
    </row>
    <row r="32625" spans="1:13" x14ac:dyDescent="0.2">
      <c r="A32625" s="34" t="s">
        <v>133519</v>
      </c>
      <c r="B32625" s="34">
        <v>266</v>
      </c>
      <c r="C32625" s="34">
        <v>251</v>
      </c>
      <c r="D32625" s="34">
        <v>221</v>
      </c>
      <c r="E32625" s="34">
        <v>279</v>
      </c>
      <c r="F32625" s="34">
        <v>204</v>
      </c>
      <c r="G32625" s="34">
        <v>226</v>
      </c>
      <c r="H32625" s="34">
        <v>268</v>
      </c>
      <c r="I32625" s="34">
        <v>209</v>
      </c>
      <c r="J32625" s="34">
        <v>228</v>
      </c>
      <c r="K32625" s="34">
        <v>176</v>
      </c>
      <c r="L32625" s="34">
        <v>195</v>
      </c>
      <c r="M32625" s="34">
        <v>182</v>
      </c>
    </row>
    <row r="32626" spans="1:13" x14ac:dyDescent="0.2">
      <c r="A32626" s="34" t="s">
        <v>133520</v>
      </c>
      <c r="B32626" s="34">
        <v>336</v>
      </c>
      <c r="C32626" s="34">
        <v>391</v>
      </c>
      <c r="D32626" s="34">
        <v>327</v>
      </c>
      <c r="E32626" s="34">
        <v>347</v>
      </c>
      <c r="F32626" s="34">
        <v>255</v>
      </c>
      <c r="G32626" s="34">
        <v>301</v>
      </c>
      <c r="H32626" s="34">
        <v>332</v>
      </c>
      <c r="I32626" s="34">
        <v>380</v>
      </c>
      <c r="J32626" s="34">
        <v>291</v>
      </c>
      <c r="K32626" s="34">
        <v>277</v>
      </c>
      <c r="L32626" s="34">
        <v>296</v>
      </c>
      <c r="M32626" s="34">
        <v>288</v>
      </c>
    </row>
    <row r="32627" spans="1:13" x14ac:dyDescent="0.2">
      <c r="A32627" s="34" t="s">
        <v>133521</v>
      </c>
      <c r="B32627" s="34">
        <v>410</v>
      </c>
      <c r="C32627" s="34">
        <v>406</v>
      </c>
      <c r="D32627" s="34">
        <v>370</v>
      </c>
      <c r="E32627" s="34">
        <v>390</v>
      </c>
      <c r="F32627" s="34">
        <v>383</v>
      </c>
      <c r="G32627" s="34">
        <v>375</v>
      </c>
      <c r="H32627" s="34">
        <v>395</v>
      </c>
      <c r="I32627" s="34">
        <v>369</v>
      </c>
      <c r="J32627" s="34">
        <v>418</v>
      </c>
      <c r="K32627" s="34">
        <v>323</v>
      </c>
      <c r="L32627" s="34">
        <v>409</v>
      </c>
      <c r="M32627" s="34">
        <v>290</v>
      </c>
    </row>
    <row r="32628" spans="1:13" x14ac:dyDescent="0.2">
      <c r="A32628" s="34" t="s">
        <v>133522</v>
      </c>
      <c r="B32628" s="34">
        <v>520</v>
      </c>
      <c r="C32628" s="34">
        <v>504</v>
      </c>
      <c r="D32628" s="34">
        <v>580</v>
      </c>
      <c r="E32628" s="34">
        <v>561</v>
      </c>
      <c r="F32628" s="34">
        <v>509</v>
      </c>
      <c r="G32628" s="34">
        <v>481</v>
      </c>
      <c r="H32628" s="34">
        <v>531</v>
      </c>
      <c r="I32628" s="34">
        <v>454</v>
      </c>
      <c r="J32628" s="34">
        <v>451</v>
      </c>
      <c r="K32628" s="34">
        <v>428</v>
      </c>
      <c r="L32628" s="34">
        <v>520</v>
      </c>
      <c r="M32628" s="34">
        <v>403</v>
      </c>
    </row>
    <row r="32629" spans="1:13" x14ac:dyDescent="0.2">
      <c r="A32629" s="34" t="s">
        <v>133523</v>
      </c>
      <c r="B32629" s="34">
        <v>395</v>
      </c>
      <c r="C32629" s="34">
        <v>450</v>
      </c>
      <c r="D32629" s="34">
        <v>441</v>
      </c>
      <c r="E32629" s="34">
        <v>429</v>
      </c>
      <c r="F32629" s="34">
        <v>381</v>
      </c>
      <c r="G32629" s="34">
        <v>379</v>
      </c>
      <c r="H32629" s="34">
        <v>400</v>
      </c>
      <c r="I32629" s="34">
        <v>383</v>
      </c>
      <c r="J32629" s="34">
        <v>363</v>
      </c>
      <c r="K32629" s="34">
        <v>375</v>
      </c>
      <c r="L32629" s="34">
        <v>413</v>
      </c>
      <c r="M32629" s="34">
        <v>339</v>
      </c>
    </row>
    <row r="32630" spans="1:13" x14ac:dyDescent="0.2">
      <c r="A32630" s="34" t="s">
        <v>133524</v>
      </c>
      <c r="B32630" s="34">
        <v>249</v>
      </c>
      <c r="C32630" s="34">
        <v>308</v>
      </c>
      <c r="D32630" s="34">
        <v>273</v>
      </c>
      <c r="E32630" s="34">
        <v>349</v>
      </c>
      <c r="F32630" s="34">
        <v>290</v>
      </c>
      <c r="G32630" s="34">
        <v>265</v>
      </c>
      <c r="H32630" s="34">
        <v>226</v>
      </c>
      <c r="I32630" s="34">
        <v>331</v>
      </c>
      <c r="J32630" s="34">
        <v>264</v>
      </c>
      <c r="K32630" s="34">
        <v>230</v>
      </c>
      <c r="L32630" s="34">
        <v>268</v>
      </c>
      <c r="M32630" s="34">
        <v>221</v>
      </c>
    </row>
    <row r="32631" spans="1:13" x14ac:dyDescent="0.2">
      <c r="A32631" s="34" t="s">
        <v>133525</v>
      </c>
      <c r="B32631" s="34">
        <v>354</v>
      </c>
      <c r="C32631" s="34">
        <v>372</v>
      </c>
      <c r="D32631" s="34">
        <v>436</v>
      </c>
      <c r="E32631" s="34">
        <v>372</v>
      </c>
      <c r="F32631" s="34">
        <v>349</v>
      </c>
      <c r="G32631" s="34">
        <v>349</v>
      </c>
      <c r="H32631" s="34">
        <v>424</v>
      </c>
      <c r="I32631" s="34">
        <v>372</v>
      </c>
      <c r="J32631" s="34">
        <v>389</v>
      </c>
      <c r="K32631" s="34">
        <v>337</v>
      </c>
      <c r="L32631" s="34">
        <v>385</v>
      </c>
      <c r="M32631" s="34">
        <v>327</v>
      </c>
    </row>
    <row r="32632" spans="1:13" x14ac:dyDescent="0.2">
      <c r="A32632" s="34" t="s">
        <v>133526</v>
      </c>
      <c r="B32632" s="34">
        <v>375</v>
      </c>
      <c r="C32632" s="34">
        <v>381</v>
      </c>
      <c r="D32632" s="34">
        <v>408</v>
      </c>
      <c r="E32632" s="34">
        <v>356</v>
      </c>
      <c r="F32632" s="34">
        <v>314</v>
      </c>
      <c r="G32632" s="34">
        <v>343</v>
      </c>
      <c r="H32632" s="34">
        <v>406</v>
      </c>
      <c r="I32632" s="34">
        <v>374</v>
      </c>
      <c r="J32632" s="34">
        <v>382</v>
      </c>
      <c r="K32632" s="34">
        <v>286</v>
      </c>
      <c r="L32632" s="34">
        <v>351</v>
      </c>
      <c r="M32632" s="34">
        <v>319</v>
      </c>
    </row>
    <row r="32633" spans="1:13" x14ac:dyDescent="0.2">
      <c r="A32633" s="34" t="s">
        <v>133527</v>
      </c>
      <c r="B32633" s="34">
        <v>234</v>
      </c>
      <c r="C32633" s="34">
        <v>227</v>
      </c>
      <c r="D32633" s="34">
        <v>233</v>
      </c>
      <c r="E32633" s="34">
        <v>237</v>
      </c>
      <c r="F32633" s="34">
        <v>196</v>
      </c>
      <c r="G32633" s="34">
        <v>244</v>
      </c>
      <c r="H32633" s="34">
        <v>240</v>
      </c>
      <c r="I32633" s="34">
        <v>246</v>
      </c>
      <c r="J32633" s="34">
        <v>253</v>
      </c>
      <c r="K32633" s="34">
        <v>156</v>
      </c>
      <c r="L32633" s="34">
        <v>209</v>
      </c>
      <c r="M32633" s="34">
        <v>176</v>
      </c>
    </row>
    <row r="32634" spans="1:13" x14ac:dyDescent="0.2">
      <c r="A32634" s="34" t="s">
        <v>133528</v>
      </c>
      <c r="B32634" s="34">
        <v>561</v>
      </c>
      <c r="C32634" s="34">
        <v>577</v>
      </c>
      <c r="D32634" s="34">
        <v>659</v>
      </c>
      <c r="E32634" s="34">
        <v>700</v>
      </c>
      <c r="F32634" s="34">
        <v>673</v>
      </c>
      <c r="G32634" s="34">
        <v>564</v>
      </c>
      <c r="H32634" s="34">
        <v>803</v>
      </c>
      <c r="I32634" s="34">
        <v>655</v>
      </c>
      <c r="J32634" s="34">
        <v>726</v>
      </c>
      <c r="K32634" s="34">
        <v>539</v>
      </c>
      <c r="L32634" s="34">
        <v>642</v>
      </c>
      <c r="M32634" s="34">
        <v>479</v>
      </c>
    </row>
    <row r="32635" spans="1:13" x14ac:dyDescent="0.2">
      <c r="A32635" s="34" t="s">
        <v>133529</v>
      </c>
      <c r="B32635" s="34">
        <v>346</v>
      </c>
      <c r="C32635" s="34">
        <v>304</v>
      </c>
      <c r="D32635" s="34">
        <v>368</v>
      </c>
      <c r="E32635" s="34">
        <v>342</v>
      </c>
      <c r="F32635" s="34">
        <v>307</v>
      </c>
      <c r="G32635" s="34">
        <v>327</v>
      </c>
      <c r="H32635" s="34">
        <v>458</v>
      </c>
      <c r="I32635" s="34">
        <v>330</v>
      </c>
      <c r="J32635" s="34">
        <v>406</v>
      </c>
      <c r="K32635" s="34">
        <v>251</v>
      </c>
      <c r="L32635" s="34">
        <v>407</v>
      </c>
      <c r="M32635" s="34">
        <v>261</v>
      </c>
    </row>
    <row r="32636" spans="1:13" x14ac:dyDescent="0.2">
      <c r="A32636" s="34" t="s">
        <v>133530</v>
      </c>
      <c r="B32636" s="34">
        <v>377</v>
      </c>
      <c r="C32636" s="34">
        <v>352</v>
      </c>
      <c r="D32636" s="34">
        <v>285</v>
      </c>
      <c r="E32636" s="34">
        <v>327</v>
      </c>
      <c r="F32636" s="34">
        <v>303</v>
      </c>
      <c r="G32636" s="34">
        <v>286</v>
      </c>
      <c r="H32636" s="34">
        <v>372</v>
      </c>
      <c r="I32636" s="34">
        <v>339</v>
      </c>
      <c r="J32636" s="34">
        <v>390</v>
      </c>
      <c r="K32636" s="34">
        <v>290</v>
      </c>
      <c r="L32636" s="34">
        <v>343</v>
      </c>
      <c r="M32636" s="34">
        <v>234</v>
      </c>
    </row>
    <row r="32637" spans="1:13" x14ac:dyDescent="0.2">
      <c r="A32637" s="34" t="s">
        <v>133531</v>
      </c>
      <c r="B32637" s="34">
        <v>367</v>
      </c>
      <c r="C32637" s="34">
        <v>278</v>
      </c>
      <c r="D32637" s="34">
        <v>329</v>
      </c>
      <c r="E32637" s="34">
        <v>346</v>
      </c>
      <c r="F32637" s="34">
        <v>232</v>
      </c>
      <c r="G32637" s="34">
        <v>353</v>
      </c>
      <c r="H32637" s="34">
        <v>398</v>
      </c>
      <c r="I32637" s="34">
        <v>306</v>
      </c>
      <c r="J32637" s="34">
        <v>286</v>
      </c>
      <c r="K32637" s="34">
        <v>284</v>
      </c>
      <c r="L32637" s="34">
        <v>321</v>
      </c>
      <c r="M32637" s="34">
        <v>242</v>
      </c>
    </row>
    <row r="32638" spans="1:13" x14ac:dyDescent="0.2">
      <c r="A32638" s="34" t="s">
        <v>133532</v>
      </c>
      <c r="B32638" s="34">
        <v>297</v>
      </c>
      <c r="C32638" s="34">
        <v>340</v>
      </c>
      <c r="D32638" s="34">
        <v>328</v>
      </c>
      <c r="E32638" s="34">
        <v>341</v>
      </c>
      <c r="F32638" s="34">
        <v>210</v>
      </c>
      <c r="G32638" s="34">
        <v>314</v>
      </c>
      <c r="H32638" s="34">
        <v>332</v>
      </c>
      <c r="I32638" s="34">
        <v>319</v>
      </c>
      <c r="J32638" s="34">
        <v>339</v>
      </c>
      <c r="K32638" s="34">
        <v>265</v>
      </c>
      <c r="L32638" s="34">
        <v>274</v>
      </c>
      <c r="M32638" s="34">
        <v>243</v>
      </c>
    </row>
    <row r="32639" spans="1:13" x14ac:dyDescent="0.2">
      <c r="A32639" s="34" t="s">
        <v>133533</v>
      </c>
      <c r="B32639" s="34">
        <v>293</v>
      </c>
      <c r="C32639" s="34">
        <v>303</v>
      </c>
      <c r="D32639" s="34">
        <v>325</v>
      </c>
      <c r="E32639" s="34">
        <v>345</v>
      </c>
      <c r="F32639" s="34">
        <v>278</v>
      </c>
      <c r="G32639" s="34">
        <v>290</v>
      </c>
      <c r="H32639" s="34">
        <v>367</v>
      </c>
      <c r="I32639" s="34">
        <v>302</v>
      </c>
      <c r="J32639" s="34">
        <v>387</v>
      </c>
      <c r="K32639" s="34">
        <v>251</v>
      </c>
      <c r="L32639" s="34">
        <v>364</v>
      </c>
      <c r="M32639" s="34">
        <v>247</v>
      </c>
    </row>
    <row r="32640" spans="1:13" x14ac:dyDescent="0.2">
      <c r="A32640" s="34" t="s">
        <v>133534</v>
      </c>
      <c r="B32640" s="34">
        <v>318</v>
      </c>
      <c r="C32640" s="34">
        <v>280</v>
      </c>
      <c r="D32640" s="34">
        <v>290</v>
      </c>
      <c r="E32640" s="34">
        <v>281</v>
      </c>
      <c r="F32640" s="34">
        <v>297</v>
      </c>
      <c r="G32640" s="34">
        <v>245</v>
      </c>
      <c r="H32640" s="34">
        <v>285</v>
      </c>
      <c r="I32640" s="34">
        <v>265</v>
      </c>
      <c r="J32640" s="34">
        <v>270</v>
      </c>
      <c r="K32640" s="34">
        <v>204</v>
      </c>
      <c r="L32640" s="34">
        <v>260</v>
      </c>
      <c r="M32640" s="34">
        <v>212</v>
      </c>
    </row>
    <row r="32641" spans="1:13" x14ac:dyDescent="0.2">
      <c r="A32641" s="34" t="s">
        <v>133535</v>
      </c>
      <c r="B32641" s="34">
        <v>422</v>
      </c>
      <c r="C32641" s="34">
        <v>361</v>
      </c>
      <c r="D32641" s="34">
        <v>470</v>
      </c>
      <c r="E32641" s="34">
        <v>389</v>
      </c>
      <c r="F32641" s="34">
        <v>422</v>
      </c>
      <c r="G32641" s="34">
        <v>390</v>
      </c>
      <c r="H32641" s="34">
        <v>477</v>
      </c>
      <c r="I32641" s="34">
        <v>352</v>
      </c>
      <c r="J32641" s="34">
        <v>394</v>
      </c>
      <c r="K32641" s="34">
        <v>327</v>
      </c>
      <c r="L32641" s="34">
        <v>407</v>
      </c>
      <c r="M32641" s="34">
        <v>319</v>
      </c>
    </row>
    <row r="32642" spans="1:13" x14ac:dyDescent="0.2">
      <c r="A32642" s="34" t="s">
        <v>133536</v>
      </c>
      <c r="B32642" s="34">
        <v>302</v>
      </c>
      <c r="C32642" s="34">
        <v>365</v>
      </c>
      <c r="D32642" s="34">
        <v>386</v>
      </c>
      <c r="E32642" s="34">
        <v>413</v>
      </c>
      <c r="F32642" s="34">
        <v>356</v>
      </c>
      <c r="G32642" s="34">
        <v>322</v>
      </c>
      <c r="H32642" s="34">
        <v>382</v>
      </c>
      <c r="I32642" s="34">
        <v>417</v>
      </c>
      <c r="J32642" s="34">
        <v>373</v>
      </c>
      <c r="K32642" s="34">
        <v>350</v>
      </c>
      <c r="L32642" s="34">
        <v>334</v>
      </c>
      <c r="M32642" s="34">
        <v>322</v>
      </c>
    </row>
    <row r="32643" spans="1:13" x14ac:dyDescent="0.2">
      <c r="A32643" s="34" t="s">
        <v>133537</v>
      </c>
      <c r="B32643" s="34">
        <v>338</v>
      </c>
      <c r="C32643" s="34">
        <v>296</v>
      </c>
      <c r="D32643" s="34">
        <v>372</v>
      </c>
      <c r="E32643" s="34">
        <v>388</v>
      </c>
      <c r="F32643" s="34">
        <v>268</v>
      </c>
      <c r="G32643" s="34">
        <v>325</v>
      </c>
      <c r="H32643" s="34">
        <v>422</v>
      </c>
      <c r="I32643" s="34">
        <v>325</v>
      </c>
      <c r="J32643" s="34">
        <v>311</v>
      </c>
      <c r="K32643" s="34">
        <v>295</v>
      </c>
      <c r="L32643" s="34">
        <v>374</v>
      </c>
      <c r="M32643" s="34">
        <v>249</v>
      </c>
    </row>
    <row r="32644" spans="1:13" x14ac:dyDescent="0.2">
      <c r="A32644" s="34" t="s">
        <v>133538</v>
      </c>
      <c r="B32644" s="34">
        <v>348</v>
      </c>
      <c r="C32644" s="34">
        <v>307</v>
      </c>
      <c r="D32644" s="34">
        <v>342</v>
      </c>
      <c r="E32644" s="34">
        <v>343</v>
      </c>
      <c r="F32644" s="34">
        <v>234</v>
      </c>
      <c r="G32644" s="34">
        <v>278</v>
      </c>
      <c r="H32644" s="34">
        <v>327</v>
      </c>
      <c r="I32644" s="34">
        <v>335</v>
      </c>
      <c r="J32644" s="34">
        <v>252</v>
      </c>
      <c r="K32644" s="34">
        <v>241</v>
      </c>
      <c r="L32644" s="34">
        <v>248</v>
      </c>
      <c r="M32644" s="34">
        <v>257</v>
      </c>
    </row>
    <row r="32645" spans="1:13" x14ac:dyDescent="0.2">
      <c r="A32645" s="34" t="s">
        <v>133539</v>
      </c>
      <c r="B32645" s="34">
        <v>485</v>
      </c>
      <c r="C32645" s="34">
        <v>503</v>
      </c>
      <c r="D32645" s="34">
        <v>594</v>
      </c>
      <c r="E32645" s="34">
        <v>583</v>
      </c>
      <c r="F32645" s="34">
        <v>450</v>
      </c>
      <c r="G32645" s="34">
        <v>506</v>
      </c>
      <c r="H32645" s="34">
        <v>508</v>
      </c>
      <c r="I32645" s="34">
        <v>560</v>
      </c>
      <c r="J32645" s="34">
        <v>576</v>
      </c>
      <c r="K32645" s="34">
        <v>438</v>
      </c>
      <c r="L32645" s="34">
        <v>581</v>
      </c>
      <c r="M32645" s="34">
        <v>452</v>
      </c>
    </row>
    <row r="32646" spans="1:13" x14ac:dyDescent="0.2">
      <c r="A32646" s="34" t="s">
        <v>133540</v>
      </c>
      <c r="B32646" s="34">
        <v>373</v>
      </c>
      <c r="C32646" s="34">
        <v>348</v>
      </c>
      <c r="D32646" s="34">
        <v>410</v>
      </c>
      <c r="E32646" s="34">
        <v>355</v>
      </c>
      <c r="F32646" s="34">
        <v>314</v>
      </c>
      <c r="G32646" s="34">
        <v>341</v>
      </c>
      <c r="H32646" s="34">
        <v>408</v>
      </c>
      <c r="I32646" s="34">
        <v>393</v>
      </c>
      <c r="J32646" s="34">
        <v>434</v>
      </c>
      <c r="K32646" s="34">
        <v>325</v>
      </c>
      <c r="L32646" s="34">
        <v>308</v>
      </c>
      <c r="M32646" s="34">
        <v>284</v>
      </c>
    </row>
    <row r="32647" spans="1:13" x14ac:dyDescent="0.2">
      <c r="A32647" s="34" t="s">
        <v>133541</v>
      </c>
      <c r="B32647" s="34">
        <v>180</v>
      </c>
      <c r="C32647" s="34">
        <v>224</v>
      </c>
      <c r="D32647" s="34">
        <v>232</v>
      </c>
      <c r="E32647" s="34">
        <v>281</v>
      </c>
      <c r="F32647" s="34">
        <v>197</v>
      </c>
      <c r="G32647" s="34">
        <v>236</v>
      </c>
      <c r="H32647" s="34">
        <v>243</v>
      </c>
      <c r="I32647" s="34">
        <v>241</v>
      </c>
      <c r="J32647" s="34">
        <v>267</v>
      </c>
      <c r="K32647" s="34">
        <v>211</v>
      </c>
      <c r="L32647" s="34">
        <v>197</v>
      </c>
      <c r="M32647" s="34">
        <v>223</v>
      </c>
    </row>
    <row r="32648" spans="1:13" x14ac:dyDescent="0.2">
      <c r="A32648" s="34" t="s">
        <v>133542</v>
      </c>
      <c r="B32648" s="34">
        <v>310</v>
      </c>
      <c r="C32648" s="34">
        <v>355</v>
      </c>
      <c r="D32648" s="34">
        <v>343</v>
      </c>
      <c r="E32648" s="34">
        <v>387</v>
      </c>
      <c r="F32648" s="34">
        <v>303</v>
      </c>
      <c r="G32648" s="34">
        <v>334</v>
      </c>
      <c r="H32648" s="34">
        <v>369</v>
      </c>
      <c r="I32648" s="34">
        <v>369</v>
      </c>
      <c r="J32648" s="34">
        <v>316</v>
      </c>
      <c r="K32648" s="34">
        <v>296</v>
      </c>
      <c r="L32648" s="34">
        <v>344</v>
      </c>
      <c r="M32648" s="34">
        <v>266</v>
      </c>
    </row>
    <row r="32649" spans="1:13" x14ac:dyDescent="0.2">
      <c r="A32649" s="34" t="s">
        <v>133543</v>
      </c>
      <c r="B32649" s="34">
        <v>394</v>
      </c>
      <c r="C32649" s="34">
        <v>460</v>
      </c>
      <c r="D32649" s="34">
        <v>436</v>
      </c>
      <c r="E32649" s="34">
        <v>448</v>
      </c>
      <c r="F32649" s="34">
        <v>385</v>
      </c>
      <c r="G32649" s="34">
        <v>422</v>
      </c>
      <c r="H32649" s="34">
        <v>454</v>
      </c>
      <c r="I32649" s="34">
        <v>452</v>
      </c>
      <c r="J32649" s="34">
        <v>484</v>
      </c>
      <c r="K32649" s="34">
        <v>350</v>
      </c>
      <c r="L32649" s="34">
        <v>382</v>
      </c>
      <c r="M32649" s="34">
        <v>297</v>
      </c>
    </row>
    <row r="32650" spans="1:13" x14ac:dyDescent="0.2">
      <c r="A32650" s="34" t="s">
        <v>133544</v>
      </c>
      <c r="B32650" s="34">
        <v>422</v>
      </c>
      <c r="C32650" s="34">
        <v>354</v>
      </c>
      <c r="D32650" s="34">
        <v>462</v>
      </c>
      <c r="E32650" s="34">
        <v>392</v>
      </c>
      <c r="F32650" s="34">
        <v>337</v>
      </c>
      <c r="G32650" s="34">
        <v>386</v>
      </c>
      <c r="H32650" s="34">
        <v>407</v>
      </c>
      <c r="I32650" s="34">
        <v>362</v>
      </c>
      <c r="J32650" s="34">
        <v>372</v>
      </c>
      <c r="K32650" s="34">
        <v>340</v>
      </c>
      <c r="L32650" s="34">
        <v>356</v>
      </c>
      <c r="M32650" s="34">
        <v>318</v>
      </c>
    </row>
    <row r="32651" spans="1:13" x14ac:dyDescent="0.2">
      <c r="A32651" s="34" t="s">
        <v>133545</v>
      </c>
      <c r="B32651" s="34">
        <v>181</v>
      </c>
      <c r="C32651" s="34">
        <v>264</v>
      </c>
      <c r="D32651" s="34">
        <v>257</v>
      </c>
      <c r="E32651" s="34">
        <v>236</v>
      </c>
      <c r="F32651" s="34">
        <v>233</v>
      </c>
      <c r="G32651" s="34">
        <v>211</v>
      </c>
      <c r="H32651" s="34">
        <v>221</v>
      </c>
      <c r="I32651" s="34">
        <v>206</v>
      </c>
      <c r="J32651" s="34">
        <v>200</v>
      </c>
      <c r="K32651" s="34">
        <v>208</v>
      </c>
      <c r="L32651" s="34">
        <v>187</v>
      </c>
      <c r="M32651" s="34">
        <v>163</v>
      </c>
    </row>
    <row r="32652" spans="1:13" x14ac:dyDescent="0.2">
      <c r="A32652" s="34" t="s">
        <v>133546</v>
      </c>
      <c r="B32652" s="34">
        <v>270</v>
      </c>
      <c r="C32652" s="34">
        <v>324</v>
      </c>
      <c r="D32652" s="34">
        <v>231</v>
      </c>
      <c r="E32652" s="34">
        <v>391</v>
      </c>
      <c r="F32652" s="34">
        <v>296</v>
      </c>
      <c r="G32652" s="34">
        <v>350</v>
      </c>
      <c r="H32652" s="34">
        <v>261</v>
      </c>
      <c r="I32652" s="34">
        <v>345</v>
      </c>
      <c r="J32652" s="34">
        <v>276</v>
      </c>
      <c r="K32652" s="34">
        <v>297</v>
      </c>
      <c r="L32652" s="34">
        <v>331</v>
      </c>
      <c r="M32652" s="34">
        <v>286</v>
      </c>
    </row>
    <row r="32653" spans="1:13" x14ac:dyDescent="0.2">
      <c r="A32653" s="34" t="s">
        <v>133547</v>
      </c>
      <c r="B32653" s="34">
        <v>289</v>
      </c>
      <c r="C32653" s="34">
        <v>223</v>
      </c>
      <c r="D32653" s="34">
        <v>258</v>
      </c>
      <c r="E32653" s="34">
        <v>257</v>
      </c>
      <c r="F32653" s="34">
        <v>236</v>
      </c>
      <c r="G32653" s="34">
        <v>176</v>
      </c>
      <c r="H32653" s="34">
        <v>247</v>
      </c>
      <c r="I32653" s="34">
        <v>261</v>
      </c>
      <c r="J32653" s="34">
        <v>225</v>
      </c>
      <c r="K32653" s="34">
        <v>196</v>
      </c>
      <c r="L32653" s="34">
        <v>243</v>
      </c>
      <c r="M32653" s="34">
        <v>177</v>
      </c>
    </row>
    <row r="32654" spans="1:13" x14ac:dyDescent="0.2">
      <c r="A32654" s="34" t="s">
        <v>133548</v>
      </c>
      <c r="B32654" s="34">
        <v>361</v>
      </c>
      <c r="C32654" s="34">
        <v>315</v>
      </c>
      <c r="D32654" s="34">
        <v>380</v>
      </c>
      <c r="E32654" s="34">
        <v>428</v>
      </c>
      <c r="F32654" s="34">
        <v>315</v>
      </c>
      <c r="G32654" s="34">
        <v>331</v>
      </c>
      <c r="H32654" s="34">
        <v>397</v>
      </c>
      <c r="I32654" s="34">
        <v>364</v>
      </c>
      <c r="J32654" s="34">
        <v>352</v>
      </c>
      <c r="K32654" s="34">
        <v>337</v>
      </c>
      <c r="L32654" s="34">
        <v>373</v>
      </c>
      <c r="M32654" s="34">
        <v>313</v>
      </c>
    </row>
    <row r="32655" spans="1:13" x14ac:dyDescent="0.2">
      <c r="A32655" s="34" t="s">
        <v>133549</v>
      </c>
      <c r="B32655" s="34">
        <v>212</v>
      </c>
      <c r="C32655" s="34">
        <v>274</v>
      </c>
      <c r="D32655" s="34">
        <v>279</v>
      </c>
      <c r="E32655" s="34">
        <v>315</v>
      </c>
      <c r="F32655" s="34">
        <v>255</v>
      </c>
      <c r="G32655" s="34">
        <v>288</v>
      </c>
      <c r="H32655" s="34">
        <v>315</v>
      </c>
      <c r="I32655" s="34">
        <v>287</v>
      </c>
      <c r="J32655" s="34">
        <v>299</v>
      </c>
      <c r="K32655" s="34">
        <v>187</v>
      </c>
      <c r="L32655" s="34">
        <v>197</v>
      </c>
      <c r="M32655" s="34">
        <v>207</v>
      </c>
    </row>
    <row r="32656" spans="1:13" x14ac:dyDescent="0.2">
      <c r="A32656" s="34" t="s">
        <v>133550</v>
      </c>
      <c r="B32656" s="34">
        <v>303</v>
      </c>
      <c r="C32656" s="34">
        <v>332</v>
      </c>
      <c r="D32656" s="34">
        <v>368</v>
      </c>
      <c r="E32656" s="34">
        <v>410</v>
      </c>
      <c r="F32656" s="34">
        <v>300</v>
      </c>
      <c r="G32656" s="34">
        <v>367</v>
      </c>
      <c r="H32656" s="34">
        <v>391</v>
      </c>
      <c r="I32656" s="34">
        <v>352</v>
      </c>
      <c r="J32656" s="34">
        <v>438</v>
      </c>
      <c r="K32656" s="34">
        <v>309</v>
      </c>
      <c r="L32656" s="34">
        <v>379</v>
      </c>
      <c r="M32656" s="34">
        <v>230</v>
      </c>
    </row>
    <row r="32657" spans="1:13" x14ac:dyDescent="0.2">
      <c r="A32657" s="34" t="s">
        <v>133551</v>
      </c>
      <c r="B32657" s="34">
        <v>192</v>
      </c>
      <c r="C32657" s="34">
        <v>199</v>
      </c>
      <c r="D32657" s="34">
        <v>177</v>
      </c>
      <c r="E32657" s="34">
        <v>185</v>
      </c>
      <c r="F32657" s="34">
        <v>153</v>
      </c>
      <c r="G32657" s="34">
        <v>168</v>
      </c>
      <c r="H32657" s="34">
        <v>213</v>
      </c>
      <c r="I32657" s="34">
        <v>197</v>
      </c>
      <c r="J32657" s="34">
        <v>205</v>
      </c>
      <c r="K32657" s="34">
        <v>163</v>
      </c>
      <c r="L32657" s="34">
        <v>162</v>
      </c>
      <c r="M32657" s="34">
        <v>139</v>
      </c>
    </row>
    <row r="32658" spans="1:13" x14ac:dyDescent="0.2">
      <c r="A32658" s="34" t="s">
        <v>133552</v>
      </c>
      <c r="B32658" s="34">
        <v>138</v>
      </c>
      <c r="C32658" s="34">
        <v>207</v>
      </c>
      <c r="D32658" s="34">
        <v>199</v>
      </c>
      <c r="E32658" s="34">
        <v>198</v>
      </c>
      <c r="F32658" s="34">
        <v>158</v>
      </c>
      <c r="G32658" s="34">
        <v>173</v>
      </c>
      <c r="H32658" s="34">
        <v>159</v>
      </c>
      <c r="I32658" s="34">
        <v>219</v>
      </c>
      <c r="J32658" s="34">
        <v>180</v>
      </c>
      <c r="K32658" s="34">
        <v>163</v>
      </c>
      <c r="L32658" s="34">
        <v>184</v>
      </c>
      <c r="M32658" s="34">
        <v>155</v>
      </c>
    </row>
    <row r="32659" spans="1:13" x14ac:dyDescent="0.2">
      <c r="A32659" s="34" t="s">
        <v>133553</v>
      </c>
      <c r="B32659" s="34">
        <v>408</v>
      </c>
      <c r="C32659" s="34">
        <v>416</v>
      </c>
      <c r="D32659" s="34">
        <v>375</v>
      </c>
      <c r="E32659" s="34">
        <v>433</v>
      </c>
      <c r="F32659" s="34">
        <v>311</v>
      </c>
      <c r="G32659" s="34">
        <v>282</v>
      </c>
      <c r="H32659" s="34">
        <v>456</v>
      </c>
      <c r="I32659" s="34">
        <v>373</v>
      </c>
      <c r="J32659" s="34">
        <v>382</v>
      </c>
      <c r="K32659" s="34">
        <v>305</v>
      </c>
      <c r="L32659" s="34">
        <v>387</v>
      </c>
      <c r="M32659" s="34">
        <v>291</v>
      </c>
    </row>
    <row r="32660" spans="1:13" x14ac:dyDescent="0.2">
      <c r="A32660" s="34" t="s">
        <v>133554</v>
      </c>
      <c r="B32660" s="34">
        <v>327</v>
      </c>
      <c r="C32660" s="34">
        <v>432</v>
      </c>
      <c r="D32660" s="34">
        <v>339</v>
      </c>
      <c r="E32660" s="34">
        <v>518</v>
      </c>
      <c r="F32660" s="34">
        <v>371</v>
      </c>
      <c r="G32660" s="34">
        <v>493</v>
      </c>
      <c r="H32660" s="34">
        <v>493</v>
      </c>
      <c r="I32660" s="34">
        <v>447</v>
      </c>
      <c r="J32660" s="34">
        <v>376</v>
      </c>
      <c r="K32660" s="34">
        <v>362</v>
      </c>
      <c r="L32660" s="34">
        <v>298</v>
      </c>
      <c r="M32660" s="34">
        <v>330</v>
      </c>
    </row>
    <row r="32661" spans="1:13" x14ac:dyDescent="0.2">
      <c r="A32661" s="34" t="s">
        <v>133555</v>
      </c>
      <c r="B32661" s="34">
        <v>441</v>
      </c>
      <c r="C32661" s="34">
        <v>344</v>
      </c>
      <c r="D32661" s="34">
        <v>427</v>
      </c>
      <c r="E32661" s="34">
        <v>435</v>
      </c>
      <c r="F32661" s="34">
        <v>416</v>
      </c>
      <c r="G32661" s="34">
        <v>350</v>
      </c>
      <c r="H32661" s="34">
        <v>516</v>
      </c>
      <c r="I32661" s="34">
        <v>374</v>
      </c>
      <c r="J32661" s="34">
        <v>469</v>
      </c>
      <c r="K32661" s="34">
        <v>316</v>
      </c>
      <c r="L32661" s="34">
        <v>462</v>
      </c>
      <c r="M32661" s="34">
        <v>332</v>
      </c>
    </row>
    <row r="32662" spans="1:13" x14ac:dyDescent="0.2">
      <c r="A32662" s="34" t="s">
        <v>133556</v>
      </c>
      <c r="B32662" s="34">
        <v>380</v>
      </c>
      <c r="C32662" s="34">
        <v>355</v>
      </c>
      <c r="D32662" s="34">
        <v>498</v>
      </c>
      <c r="E32662" s="34">
        <v>444</v>
      </c>
      <c r="F32662" s="34">
        <v>357</v>
      </c>
      <c r="G32662" s="34">
        <v>356</v>
      </c>
      <c r="H32662" s="34">
        <v>432</v>
      </c>
      <c r="I32662" s="34">
        <v>412</v>
      </c>
      <c r="J32662" s="34">
        <v>506</v>
      </c>
      <c r="K32662" s="34">
        <v>354</v>
      </c>
      <c r="L32662" s="34">
        <v>375</v>
      </c>
      <c r="M32662" s="34">
        <v>334</v>
      </c>
    </row>
    <row r="32663" spans="1:13" x14ac:dyDescent="0.2">
      <c r="A32663" s="34" t="s">
        <v>133557</v>
      </c>
      <c r="B32663" s="34">
        <v>233</v>
      </c>
      <c r="C32663" s="34">
        <v>299</v>
      </c>
      <c r="D32663" s="34">
        <v>295</v>
      </c>
      <c r="E32663" s="34">
        <v>328</v>
      </c>
      <c r="F32663" s="34">
        <v>262</v>
      </c>
      <c r="G32663" s="34">
        <v>303</v>
      </c>
      <c r="H32663" s="34">
        <v>291</v>
      </c>
      <c r="I32663" s="34">
        <v>328</v>
      </c>
      <c r="J32663" s="34">
        <v>276</v>
      </c>
      <c r="K32663" s="34">
        <v>228</v>
      </c>
      <c r="L32663" s="34">
        <v>253</v>
      </c>
      <c r="M32663" s="34">
        <v>233</v>
      </c>
    </row>
    <row r="32664" spans="1:13" x14ac:dyDescent="0.2">
      <c r="A32664" s="34" t="s">
        <v>133558</v>
      </c>
      <c r="B32664" s="34">
        <v>249</v>
      </c>
      <c r="C32664" s="34">
        <v>264</v>
      </c>
      <c r="D32664" s="34">
        <v>213</v>
      </c>
      <c r="E32664" s="34">
        <v>233</v>
      </c>
      <c r="F32664" s="34">
        <v>227</v>
      </c>
      <c r="G32664" s="34">
        <v>190</v>
      </c>
      <c r="H32664" s="34">
        <v>251</v>
      </c>
      <c r="I32664" s="34">
        <v>232</v>
      </c>
      <c r="J32664" s="34">
        <v>217</v>
      </c>
      <c r="K32664" s="34">
        <v>152</v>
      </c>
      <c r="L32664" s="34">
        <v>258</v>
      </c>
      <c r="M32664" s="34">
        <v>174</v>
      </c>
    </row>
    <row r="32665" spans="1:13" x14ac:dyDescent="0.2">
      <c r="A32665" s="34" t="s">
        <v>133559</v>
      </c>
      <c r="B32665" s="34">
        <v>506</v>
      </c>
      <c r="C32665" s="34">
        <v>556</v>
      </c>
      <c r="D32665" s="34">
        <v>613</v>
      </c>
      <c r="E32665" s="34">
        <v>516</v>
      </c>
      <c r="F32665" s="34">
        <v>499</v>
      </c>
      <c r="G32665" s="34">
        <v>470</v>
      </c>
      <c r="H32665" s="34">
        <v>610</v>
      </c>
      <c r="I32665" s="34">
        <v>599</v>
      </c>
      <c r="J32665" s="34">
        <v>637</v>
      </c>
      <c r="K32665" s="34">
        <v>453</v>
      </c>
      <c r="L32665" s="34">
        <v>528</v>
      </c>
      <c r="M32665" s="34">
        <v>422</v>
      </c>
    </row>
    <row r="32666" spans="1:13" x14ac:dyDescent="0.2">
      <c r="A32666" s="34" t="s">
        <v>133560</v>
      </c>
      <c r="B32666" s="34">
        <v>417</v>
      </c>
      <c r="C32666" s="34">
        <v>381</v>
      </c>
      <c r="D32666" s="34">
        <v>425</v>
      </c>
      <c r="E32666" s="34">
        <v>418</v>
      </c>
      <c r="F32666" s="34">
        <v>381</v>
      </c>
      <c r="G32666" s="34">
        <v>363</v>
      </c>
      <c r="H32666" s="34">
        <v>533</v>
      </c>
      <c r="I32666" s="34">
        <v>400</v>
      </c>
      <c r="J32666" s="34">
        <v>391</v>
      </c>
      <c r="K32666" s="34">
        <v>282</v>
      </c>
      <c r="L32666" s="34">
        <v>467</v>
      </c>
      <c r="M32666" s="34">
        <v>347</v>
      </c>
    </row>
    <row r="32667" spans="1:13" x14ac:dyDescent="0.2">
      <c r="A32667" s="34" t="s">
        <v>133561</v>
      </c>
      <c r="B32667" s="34">
        <v>886</v>
      </c>
      <c r="C32667" s="34">
        <v>789</v>
      </c>
      <c r="D32667" s="34">
        <v>962</v>
      </c>
      <c r="E32667" s="34">
        <v>866</v>
      </c>
      <c r="F32667" s="34">
        <v>805</v>
      </c>
      <c r="G32667" s="34">
        <v>815</v>
      </c>
      <c r="H32667" s="34">
        <v>940</v>
      </c>
      <c r="I32667" s="34">
        <v>904</v>
      </c>
      <c r="J32667" s="34">
        <v>951</v>
      </c>
      <c r="K32667" s="34">
        <v>634</v>
      </c>
      <c r="L32667" s="34">
        <v>875</v>
      </c>
      <c r="M32667" s="34">
        <v>673</v>
      </c>
    </row>
    <row r="32668" spans="1:13" x14ac:dyDescent="0.2">
      <c r="A32668" s="34" t="s">
        <v>133562</v>
      </c>
      <c r="B32668" s="34">
        <v>253</v>
      </c>
      <c r="C32668" s="34">
        <v>240</v>
      </c>
      <c r="D32668" s="34">
        <v>238</v>
      </c>
      <c r="E32668" s="34">
        <v>244</v>
      </c>
      <c r="F32668" s="34">
        <v>232</v>
      </c>
      <c r="G32668" s="34">
        <v>213</v>
      </c>
      <c r="H32668" s="34">
        <v>240</v>
      </c>
      <c r="I32668" s="34">
        <v>243</v>
      </c>
      <c r="J32668" s="34">
        <v>202</v>
      </c>
      <c r="K32668" s="34">
        <v>170</v>
      </c>
      <c r="L32668" s="34">
        <v>167</v>
      </c>
      <c r="M32668" s="34">
        <v>154</v>
      </c>
    </row>
    <row r="32669" spans="1:13" x14ac:dyDescent="0.2">
      <c r="A32669" s="34" t="s">
        <v>133563</v>
      </c>
      <c r="B32669" s="34">
        <v>254</v>
      </c>
      <c r="C32669" s="34">
        <v>232</v>
      </c>
      <c r="D32669" s="34">
        <v>219</v>
      </c>
      <c r="E32669" s="34">
        <v>210</v>
      </c>
      <c r="F32669" s="34">
        <v>214</v>
      </c>
      <c r="G32669" s="34">
        <v>215</v>
      </c>
      <c r="H32669" s="34">
        <v>266</v>
      </c>
      <c r="I32669" s="34">
        <v>224</v>
      </c>
      <c r="J32669" s="34">
        <v>247</v>
      </c>
      <c r="K32669" s="34">
        <v>219</v>
      </c>
      <c r="L32669" s="34">
        <v>197</v>
      </c>
      <c r="M32669" s="34">
        <v>156</v>
      </c>
    </row>
    <row r="32670" spans="1:13" x14ac:dyDescent="0.2">
      <c r="A32670" s="34" t="s">
        <v>133564</v>
      </c>
      <c r="B32670" s="34">
        <v>206</v>
      </c>
      <c r="C32670" s="34">
        <v>393</v>
      </c>
      <c r="D32670" s="34">
        <v>252</v>
      </c>
      <c r="E32670" s="34">
        <v>373</v>
      </c>
      <c r="F32670" s="34">
        <v>222</v>
      </c>
      <c r="G32670" s="34">
        <v>380</v>
      </c>
      <c r="H32670" s="34">
        <v>241</v>
      </c>
      <c r="I32670" s="34">
        <v>373</v>
      </c>
      <c r="J32670" s="34">
        <v>234</v>
      </c>
      <c r="K32670" s="34">
        <v>310</v>
      </c>
      <c r="L32670" s="34">
        <v>184</v>
      </c>
      <c r="M32670" s="34">
        <v>268</v>
      </c>
    </row>
    <row r="32671" spans="1:13" x14ac:dyDescent="0.2">
      <c r="A32671" s="34" t="s">
        <v>133565</v>
      </c>
      <c r="B32671" s="34">
        <v>209</v>
      </c>
      <c r="C32671" s="34">
        <v>247</v>
      </c>
      <c r="D32671" s="34">
        <v>296</v>
      </c>
      <c r="E32671" s="34">
        <v>240</v>
      </c>
      <c r="F32671" s="34">
        <v>214</v>
      </c>
      <c r="G32671" s="34">
        <v>195</v>
      </c>
      <c r="H32671" s="34">
        <v>252</v>
      </c>
      <c r="I32671" s="34">
        <v>221</v>
      </c>
      <c r="J32671" s="34">
        <v>259</v>
      </c>
      <c r="K32671" s="34">
        <v>212</v>
      </c>
      <c r="L32671" s="34">
        <v>267</v>
      </c>
      <c r="M32671" s="34">
        <v>174</v>
      </c>
    </row>
    <row r="32672" spans="1:13" x14ac:dyDescent="0.2">
      <c r="A32672" s="34" t="s">
        <v>133566</v>
      </c>
      <c r="B32672" s="34">
        <v>302</v>
      </c>
      <c r="C32672" s="34">
        <v>260</v>
      </c>
      <c r="D32672" s="34">
        <v>306</v>
      </c>
      <c r="E32672" s="34">
        <v>345</v>
      </c>
      <c r="F32672" s="34">
        <v>215</v>
      </c>
      <c r="G32672" s="34">
        <v>211</v>
      </c>
      <c r="H32672" s="34">
        <v>340</v>
      </c>
      <c r="I32672" s="34">
        <v>251</v>
      </c>
      <c r="J32672" s="34">
        <v>290</v>
      </c>
      <c r="K32672" s="34">
        <v>247</v>
      </c>
      <c r="L32672" s="34">
        <v>348</v>
      </c>
      <c r="M32672" s="34">
        <v>201</v>
      </c>
    </row>
    <row r="32673" spans="1:13" x14ac:dyDescent="0.2">
      <c r="A32673" s="34" t="s">
        <v>133567</v>
      </c>
      <c r="B32673" s="34">
        <v>227</v>
      </c>
      <c r="C32673" s="34">
        <v>210</v>
      </c>
      <c r="D32673" s="34">
        <v>234</v>
      </c>
      <c r="E32673" s="34">
        <v>258</v>
      </c>
      <c r="F32673" s="34">
        <v>207</v>
      </c>
      <c r="G32673" s="34">
        <v>204</v>
      </c>
      <c r="H32673" s="34">
        <v>226</v>
      </c>
      <c r="I32673" s="34">
        <v>183</v>
      </c>
      <c r="J32673" s="34">
        <v>244</v>
      </c>
      <c r="K32673" s="34">
        <v>149</v>
      </c>
      <c r="L32673" s="34">
        <v>227</v>
      </c>
      <c r="M32673" s="34">
        <v>164</v>
      </c>
    </row>
    <row r="32674" spans="1:13" x14ac:dyDescent="0.2">
      <c r="A32674" s="34" t="s">
        <v>133568</v>
      </c>
      <c r="B32674" s="34">
        <v>245</v>
      </c>
      <c r="C32674" s="34">
        <v>251</v>
      </c>
      <c r="D32674" s="34">
        <v>224</v>
      </c>
      <c r="E32674" s="34">
        <v>259</v>
      </c>
      <c r="F32674" s="34">
        <v>175</v>
      </c>
      <c r="G32674" s="34">
        <v>232</v>
      </c>
      <c r="H32674" s="34">
        <v>252</v>
      </c>
      <c r="I32674" s="34">
        <v>206</v>
      </c>
      <c r="J32674" s="34">
        <v>257</v>
      </c>
      <c r="K32674" s="34">
        <v>176</v>
      </c>
      <c r="L32674" s="34">
        <v>254</v>
      </c>
      <c r="M32674" s="34">
        <v>169</v>
      </c>
    </row>
    <row r="32675" spans="1:13" x14ac:dyDescent="0.2">
      <c r="A32675" s="34" t="s">
        <v>133569</v>
      </c>
      <c r="B32675" s="34">
        <v>92</v>
      </c>
      <c r="C32675" s="34">
        <v>103</v>
      </c>
      <c r="D32675" s="34">
        <v>111</v>
      </c>
      <c r="E32675" s="34">
        <v>120</v>
      </c>
      <c r="F32675" s="34">
        <v>95</v>
      </c>
      <c r="G32675" s="34">
        <v>110</v>
      </c>
      <c r="H32675" s="34">
        <v>122</v>
      </c>
      <c r="I32675" s="34">
        <v>89</v>
      </c>
      <c r="J32675" s="34">
        <v>136</v>
      </c>
      <c r="K32675" s="34">
        <v>75</v>
      </c>
      <c r="L32675" s="34">
        <v>131</v>
      </c>
      <c r="M32675" s="34">
        <v>65</v>
      </c>
    </row>
    <row r="32676" spans="1:13" x14ac:dyDescent="0.2">
      <c r="A32676" s="34" t="s">
        <v>133570</v>
      </c>
      <c r="B32676" s="34">
        <v>133</v>
      </c>
      <c r="C32676" s="34">
        <v>214</v>
      </c>
      <c r="D32676" s="34">
        <v>227</v>
      </c>
      <c r="E32676" s="34">
        <v>232</v>
      </c>
      <c r="F32676" s="34">
        <v>148</v>
      </c>
      <c r="G32676" s="34">
        <v>204</v>
      </c>
      <c r="H32676" s="34">
        <v>186</v>
      </c>
      <c r="I32676" s="34">
        <v>175</v>
      </c>
      <c r="J32676" s="34">
        <v>148</v>
      </c>
      <c r="K32676" s="34">
        <v>173</v>
      </c>
      <c r="L32676" s="34">
        <v>155</v>
      </c>
      <c r="M32676" s="34">
        <v>163</v>
      </c>
    </row>
    <row r="32677" spans="1:13" x14ac:dyDescent="0.2">
      <c r="A32677" s="34" t="s">
        <v>133571</v>
      </c>
      <c r="B32677" s="34">
        <v>183</v>
      </c>
      <c r="C32677" s="34">
        <v>202</v>
      </c>
      <c r="D32677" s="34">
        <v>177</v>
      </c>
      <c r="E32677" s="34">
        <v>183</v>
      </c>
      <c r="F32677" s="34">
        <v>166</v>
      </c>
      <c r="G32677" s="34">
        <v>183</v>
      </c>
      <c r="H32677" s="34">
        <v>238</v>
      </c>
      <c r="I32677" s="34">
        <v>179</v>
      </c>
      <c r="J32677" s="34">
        <v>210</v>
      </c>
      <c r="K32677" s="34">
        <v>167</v>
      </c>
      <c r="L32677" s="34">
        <v>163</v>
      </c>
      <c r="M32677" s="34">
        <v>180</v>
      </c>
    </row>
    <row r="32678" spans="1:13" x14ac:dyDescent="0.2">
      <c r="A32678" s="34" t="s">
        <v>133572</v>
      </c>
      <c r="B32678" s="34">
        <v>252</v>
      </c>
      <c r="C32678" s="34">
        <v>269</v>
      </c>
      <c r="D32678" s="34">
        <v>273</v>
      </c>
      <c r="E32678" s="34">
        <v>291</v>
      </c>
      <c r="F32678" s="34">
        <v>278</v>
      </c>
      <c r="G32678" s="34">
        <v>217</v>
      </c>
      <c r="H32678" s="34">
        <v>248</v>
      </c>
      <c r="I32678" s="34">
        <v>217</v>
      </c>
      <c r="J32678" s="34">
        <v>249</v>
      </c>
      <c r="K32678" s="34">
        <v>173</v>
      </c>
      <c r="L32678" s="34">
        <v>240</v>
      </c>
      <c r="M32678" s="34">
        <v>182</v>
      </c>
    </row>
    <row r="32679" spans="1:13" x14ac:dyDescent="0.2">
      <c r="A32679" s="34" t="s">
        <v>133573</v>
      </c>
      <c r="B32679" s="34">
        <v>201</v>
      </c>
      <c r="C32679" s="34">
        <v>272</v>
      </c>
      <c r="D32679" s="34">
        <v>265</v>
      </c>
      <c r="E32679" s="34">
        <v>253</v>
      </c>
      <c r="F32679" s="34">
        <v>239</v>
      </c>
      <c r="G32679" s="34">
        <v>258</v>
      </c>
      <c r="H32679" s="34">
        <v>320</v>
      </c>
      <c r="I32679" s="34">
        <v>222</v>
      </c>
      <c r="J32679" s="34">
        <v>229</v>
      </c>
      <c r="K32679" s="34">
        <v>190</v>
      </c>
      <c r="L32679" s="34">
        <v>289</v>
      </c>
      <c r="M32679" s="34">
        <v>179</v>
      </c>
    </row>
    <row r="32680" spans="1:13" x14ac:dyDescent="0.2">
      <c r="A32680" s="34" t="s">
        <v>133574</v>
      </c>
      <c r="B32680" s="34">
        <v>483</v>
      </c>
      <c r="C32680" s="34">
        <v>512</v>
      </c>
      <c r="D32680" s="34">
        <v>460</v>
      </c>
      <c r="E32680" s="34">
        <v>522</v>
      </c>
      <c r="F32680" s="34">
        <v>424</v>
      </c>
      <c r="G32680" s="34">
        <v>464</v>
      </c>
      <c r="H32680" s="34">
        <v>504</v>
      </c>
      <c r="I32680" s="34">
        <v>478</v>
      </c>
      <c r="J32680" s="34">
        <v>512</v>
      </c>
      <c r="K32680" s="34">
        <v>371</v>
      </c>
      <c r="L32680" s="34">
        <v>480</v>
      </c>
      <c r="M32680" s="34">
        <v>395</v>
      </c>
    </row>
    <row r="32681" spans="1:13" x14ac:dyDescent="0.2">
      <c r="A32681" s="34" t="s">
        <v>133575</v>
      </c>
      <c r="B32681" s="34">
        <v>347</v>
      </c>
      <c r="C32681" s="34">
        <v>376</v>
      </c>
      <c r="D32681" s="34">
        <v>343</v>
      </c>
      <c r="E32681" s="34">
        <v>389</v>
      </c>
      <c r="F32681" s="34">
        <v>303</v>
      </c>
      <c r="G32681" s="34">
        <v>317</v>
      </c>
      <c r="H32681" s="34">
        <v>477</v>
      </c>
      <c r="I32681" s="34">
        <v>346</v>
      </c>
      <c r="J32681" s="34">
        <v>340</v>
      </c>
      <c r="K32681" s="34">
        <v>293</v>
      </c>
      <c r="L32681" s="34">
        <v>364</v>
      </c>
      <c r="M32681" s="34">
        <v>277</v>
      </c>
    </row>
    <row r="32682" spans="1:13" x14ac:dyDescent="0.2">
      <c r="A32682" s="34" t="s">
        <v>133576</v>
      </c>
      <c r="B32682" s="34">
        <v>890</v>
      </c>
      <c r="C32682" s="34">
        <v>898</v>
      </c>
      <c r="D32682" s="34">
        <v>886</v>
      </c>
      <c r="E32682" s="34">
        <v>952</v>
      </c>
      <c r="F32682" s="34">
        <v>801</v>
      </c>
      <c r="G32682" s="34">
        <v>845</v>
      </c>
      <c r="H32682" s="34">
        <v>1062</v>
      </c>
      <c r="I32682" s="34">
        <v>874</v>
      </c>
      <c r="J32682" s="34">
        <v>970</v>
      </c>
      <c r="K32682" s="34">
        <v>684</v>
      </c>
      <c r="L32682" s="34">
        <v>884</v>
      </c>
      <c r="M32682" s="34">
        <v>648</v>
      </c>
    </row>
    <row r="32683" spans="1:13" x14ac:dyDescent="0.2">
      <c r="A32683" s="34" t="s">
        <v>133577</v>
      </c>
      <c r="B32683" s="34">
        <v>300</v>
      </c>
      <c r="C32683" s="34">
        <v>307</v>
      </c>
      <c r="D32683" s="34">
        <v>257</v>
      </c>
      <c r="E32683" s="34">
        <v>359</v>
      </c>
      <c r="F32683" s="34">
        <v>309</v>
      </c>
      <c r="G32683" s="34">
        <v>324</v>
      </c>
      <c r="H32683" s="34">
        <v>304</v>
      </c>
      <c r="I32683" s="34">
        <v>300</v>
      </c>
      <c r="J32683" s="34">
        <v>344</v>
      </c>
      <c r="K32683" s="34">
        <v>231</v>
      </c>
      <c r="L32683" s="34">
        <v>333</v>
      </c>
      <c r="M32683" s="34">
        <v>241</v>
      </c>
    </row>
    <row r="32684" spans="1:13" x14ac:dyDescent="0.2">
      <c r="A32684" s="34" t="s">
        <v>133578</v>
      </c>
      <c r="B32684" s="34">
        <v>135</v>
      </c>
      <c r="C32684" s="34">
        <v>117</v>
      </c>
      <c r="D32684" s="34">
        <v>145</v>
      </c>
      <c r="E32684" s="34">
        <v>143</v>
      </c>
      <c r="F32684" s="34">
        <v>118</v>
      </c>
      <c r="G32684" s="34">
        <v>118</v>
      </c>
      <c r="H32684" s="34">
        <v>173</v>
      </c>
      <c r="I32684" s="34">
        <v>149</v>
      </c>
      <c r="J32684" s="34">
        <v>134</v>
      </c>
      <c r="K32684" s="34">
        <v>107</v>
      </c>
      <c r="L32684" s="34">
        <v>124</v>
      </c>
      <c r="M32684" s="34">
        <v>98</v>
      </c>
    </row>
    <row r="32685" spans="1:13" x14ac:dyDescent="0.2">
      <c r="A32685" s="34" t="s">
        <v>133579</v>
      </c>
      <c r="B32685" s="34">
        <v>421</v>
      </c>
      <c r="C32685" s="34">
        <v>550</v>
      </c>
      <c r="D32685" s="34">
        <v>510</v>
      </c>
      <c r="E32685" s="34">
        <v>584</v>
      </c>
      <c r="F32685" s="34">
        <v>462</v>
      </c>
      <c r="G32685" s="34">
        <v>470</v>
      </c>
      <c r="H32685" s="34">
        <v>456</v>
      </c>
      <c r="I32685" s="34">
        <v>512</v>
      </c>
      <c r="J32685" s="34">
        <v>508</v>
      </c>
      <c r="K32685" s="34">
        <v>434</v>
      </c>
      <c r="L32685" s="34">
        <v>420</v>
      </c>
      <c r="M32685" s="34">
        <v>367</v>
      </c>
    </row>
    <row r="32686" spans="1:13" x14ac:dyDescent="0.2">
      <c r="A32686" s="34" t="s">
        <v>133580</v>
      </c>
      <c r="B32686" s="34">
        <v>253</v>
      </c>
      <c r="C32686" s="34">
        <v>292</v>
      </c>
      <c r="D32686" s="34">
        <v>323</v>
      </c>
      <c r="E32686" s="34">
        <v>344</v>
      </c>
      <c r="F32686" s="34">
        <v>258</v>
      </c>
      <c r="G32686" s="34">
        <v>275</v>
      </c>
      <c r="H32686" s="34">
        <v>329</v>
      </c>
      <c r="I32686" s="34">
        <v>306</v>
      </c>
      <c r="J32686" s="34">
        <v>369</v>
      </c>
      <c r="K32686" s="34">
        <v>219</v>
      </c>
      <c r="L32686" s="34">
        <v>310</v>
      </c>
      <c r="M32686" s="34">
        <v>245</v>
      </c>
    </row>
    <row r="32687" spans="1:13" x14ac:dyDescent="0.2">
      <c r="A32687" s="34" t="s">
        <v>133581</v>
      </c>
      <c r="B32687" s="34">
        <v>154</v>
      </c>
      <c r="C32687" s="34">
        <v>169</v>
      </c>
      <c r="D32687" s="34">
        <v>176</v>
      </c>
      <c r="E32687" s="34">
        <v>216</v>
      </c>
      <c r="F32687" s="34">
        <v>163</v>
      </c>
      <c r="G32687" s="34">
        <v>168</v>
      </c>
      <c r="H32687" s="34">
        <v>170</v>
      </c>
      <c r="I32687" s="34">
        <v>170</v>
      </c>
      <c r="J32687" s="34">
        <v>165</v>
      </c>
      <c r="K32687" s="34">
        <v>144</v>
      </c>
      <c r="L32687" s="34">
        <v>146</v>
      </c>
      <c r="M32687" s="34">
        <v>162</v>
      </c>
    </row>
    <row r="32688" spans="1:13" x14ac:dyDescent="0.2">
      <c r="A32688" s="34" t="s">
        <v>133582</v>
      </c>
      <c r="B32688" s="34">
        <v>189</v>
      </c>
      <c r="C32688" s="34">
        <v>190</v>
      </c>
      <c r="D32688" s="34">
        <v>214</v>
      </c>
      <c r="E32688" s="34">
        <v>188</v>
      </c>
      <c r="F32688" s="34">
        <v>196</v>
      </c>
      <c r="G32688" s="34">
        <v>171</v>
      </c>
      <c r="H32688" s="34">
        <v>220</v>
      </c>
      <c r="I32688" s="34">
        <v>166</v>
      </c>
      <c r="J32688" s="34">
        <v>213</v>
      </c>
      <c r="K32688" s="34">
        <v>130</v>
      </c>
      <c r="L32688" s="34">
        <v>208</v>
      </c>
      <c r="M32688" s="34">
        <v>137</v>
      </c>
    </row>
    <row r="32689" spans="1:13" x14ac:dyDescent="0.2">
      <c r="A32689" s="34" t="s">
        <v>133583</v>
      </c>
      <c r="B32689" s="34">
        <v>271</v>
      </c>
      <c r="C32689" s="34">
        <v>300</v>
      </c>
      <c r="D32689" s="34">
        <v>260</v>
      </c>
      <c r="E32689" s="34">
        <v>296</v>
      </c>
      <c r="F32689" s="34">
        <v>260</v>
      </c>
      <c r="G32689" s="34">
        <v>259</v>
      </c>
      <c r="H32689" s="34">
        <v>275</v>
      </c>
      <c r="I32689" s="34">
        <v>259</v>
      </c>
      <c r="J32689" s="34">
        <v>233</v>
      </c>
      <c r="K32689" s="34">
        <v>226</v>
      </c>
      <c r="L32689" s="34">
        <v>225</v>
      </c>
      <c r="M32689" s="34">
        <v>186</v>
      </c>
    </row>
    <row r="32690" spans="1:13" x14ac:dyDescent="0.2">
      <c r="A32690" s="34" t="s">
        <v>133584</v>
      </c>
      <c r="B32690" s="34">
        <v>116</v>
      </c>
      <c r="C32690" s="34">
        <v>191</v>
      </c>
      <c r="D32690" s="34">
        <v>161</v>
      </c>
      <c r="E32690" s="34">
        <v>202</v>
      </c>
      <c r="F32690" s="34">
        <v>166</v>
      </c>
      <c r="G32690" s="34">
        <v>162</v>
      </c>
      <c r="H32690" s="34">
        <v>182</v>
      </c>
      <c r="I32690" s="34">
        <v>227</v>
      </c>
      <c r="J32690" s="34">
        <v>156</v>
      </c>
      <c r="K32690" s="34">
        <v>150</v>
      </c>
      <c r="L32690" s="34">
        <v>162</v>
      </c>
      <c r="M32690" s="34">
        <v>128</v>
      </c>
    </row>
    <row r="32691" spans="1:13" x14ac:dyDescent="0.2">
      <c r="A32691" s="34" t="s">
        <v>133585</v>
      </c>
      <c r="B32691" s="34">
        <v>311</v>
      </c>
      <c r="C32691" s="34">
        <v>230</v>
      </c>
      <c r="D32691" s="34">
        <v>256</v>
      </c>
      <c r="E32691" s="34">
        <v>273</v>
      </c>
      <c r="F32691" s="34">
        <v>275</v>
      </c>
      <c r="G32691" s="34">
        <v>259</v>
      </c>
      <c r="H32691" s="34">
        <v>337</v>
      </c>
      <c r="I32691" s="34">
        <v>271</v>
      </c>
      <c r="J32691" s="34">
        <v>343</v>
      </c>
      <c r="K32691" s="34">
        <v>228</v>
      </c>
      <c r="L32691" s="34">
        <v>279</v>
      </c>
      <c r="M32691" s="34">
        <v>218</v>
      </c>
    </row>
    <row r="32692" spans="1:13" x14ac:dyDescent="0.2">
      <c r="A32692" s="34" t="s">
        <v>133586</v>
      </c>
      <c r="B32692" s="34">
        <v>430</v>
      </c>
      <c r="C32692" s="34">
        <v>424</v>
      </c>
      <c r="D32692" s="34">
        <v>514</v>
      </c>
      <c r="E32692" s="34">
        <v>572</v>
      </c>
      <c r="F32692" s="34">
        <v>472</v>
      </c>
      <c r="G32692" s="34">
        <v>417</v>
      </c>
      <c r="H32692" s="34">
        <v>511</v>
      </c>
      <c r="I32692" s="34">
        <v>452</v>
      </c>
      <c r="J32692" s="34">
        <v>577</v>
      </c>
      <c r="K32692" s="34">
        <v>390</v>
      </c>
      <c r="L32692" s="34">
        <v>480</v>
      </c>
      <c r="M32692" s="34">
        <v>415</v>
      </c>
    </row>
    <row r="32693" spans="1:13" x14ac:dyDescent="0.2">
      <c r="A32693" s="34" t="s">
        <v>133587</v>
      </c>
      <c r="B32693" s="34">
        <v>328</v>
      </c>
      <c r="C32693" s="34">
        <v>314</v>
      </c>
      <c r="D32693" s="34">
        <v>424</v>
      </c>
      <c r="E32693" s="34">
        <v>416</v>
      </c>
      <c r="F32693" s="34">
        <v>370</v>
      </c>
      <c r="G32693" s="34">
        <v>317</v>
      </c>
      <c r="H32693" s="34">
        <v>398</v>
      </c>
      <c r="I32693" s="34">
        <v>382</v>
      </c>
      <c r="J32693" s="34">
        <v>374</v>
      </c>
      <c r="K32693" s="34">
        <v>343</v>
      </c>
      <c r="L32693" s="34">
        <v>425</v>
      </c>
      <c r="M32693" s="34">
        <v>281</v>
      </c>
    </row>
    <row r="32694" spans="1:13" x14ac:dyDescent="0.2">
      <c r="A32694" s="34" t="s">
        <v>133588</v>
      </c>
      <c r="B32694" s="34">
        <v>77</v>
      </c>
      <c r="C32694" s="34">
        <v>102</v>
      </c>
      <c r="D32694" s="34">
        <v>136</v>
      </c>
      <c r="E32694" s="34">
        <v>140</v>
      </c>
      <c r="F32694" s="34">
        <v>91</v>
      </c>
      <c r="G32694" s="34">
        <v>118</v>
      </c>
      <c r="H32694" s="34">
        <v>146</v>
      </c>
      <c r="I32694" s="34">
        <v>101</v>
      </c>
      <c r="J32694" s="34">
        <v>111</v>
      </c>
      <c r="K32694" s="34">
        <v>102</v>
      </c>
      <c r="L32694" s="34">
        <v>79</v>
      </c>
      <c r="M32694" s="34">
        <v>107</v>
      </c>
    </row>
    <row r="32695" spans="1:13" x14ac:dyDescent="0.2">
      <c r="A32695" s="34" t="s">
        <v>133589</v>
      </c>
      <c r="B32695" s="34">
        <v>190</v>
      </c>
      <c r="C32695" s="34">
        <v>238</v>
      </c>
      <c r="D32695" s="34">
        <v>181</v>
      </c>
      <c r="E32695" s="34">
        <v>186</v>
      </c>
      <c r="F32695" s="34">
        <v>138</v>
      </c>
      <c r="G32695" s="34">
        <v>178</v>
      </c>
      <c r="H32695" s="34">
        <v>157</v>
      </c>
      <c r="I32695" s="34">
        <v>202</v>
      </c>
      <c r="J32695" s="34">
        <v>183</v>
      </c>
      <c r="K32695" s="34">
        <v>190</v>
      </c>
      <c r="L32695" s="34">
        <v>183</v>
      </c>
      <c r="M32695" s="34">
        <v>129</v>
      </c>
    </row>
    <row r="32696" spans="1:13" x14ac:dyDescent="0.2">
      <c r="A32696" s="34" t="s">
        <v>133590</v>
      </c>
      <c r="B32696" s="34">
        <v>158</v>
      </c>
      <c r="C32696" s="34">
        <v>192</v>
      </c>
      <c r="D32696" s="34">
        <v>206</v>
      </c>
      <c r="E32696" s="34">
        <v>223</v>
      </c>
      <c r="F32696" s="34">
        <v>165</v>
      </c>
      <c r="G32696" s="34">
        <v>195</v>
      </c>
      <c r="H32696" s="34">
        <v>198</v>
      </c>
      <c r="I32696" s="34">
        <v>172</v>
      </c>
      <c r="J32696" s="34">
        <v>184</v>
      </c>
      <c r="K32696" s="34">
        <v>155</v>
      </c>
      <c r="L32696" s="34">
        <v>179</v>
      </c>
      <c r="M32696" s="34">
        <v>175</v>
      </c>
    </row>
    <row r="32697" spans="1:13" x14ac:dyDescent="0.2">
      <c r="A32697" s="34" t="s">
        <v>133591</v>
      </c>
      <c r="B32697" s="34">
        <v>148</v>
      </c>
      <c r="C32697" s="34">
        <v>175</v>
      </c>
      <c r="D32697" s="34">
        <v>142</v>
      </c>
      <c r="E32697" s="34">
        <v>201</v>
      </c>
      <c r="F32697" s="34">
        <v>120</v>
      </c>
      <c r="G32697" s="34">
        <v>177</v>
      </c>
      <c r="H32697" s="34">
        <v>130</v>
      </c>
      <c r="I32697" s="34">
        <v>167</v>
      </c>
      <c r="J32697" s="34">
        <v>155</v>
      </c>
      <c r="K32697" s="34">
        <v>138</v>
      </c>
      <c r="L32697" s="34">
        <v>113</v>
      </c>
      <c r="M32697" s="34">
        <v>145</v>
      </c>
    </row>
    <row r="32698" spans="1:13" x14ac:dyDescent="0.2">
      <c r="A32698" s="34" t="s">
        <v>133592</v>
      </c>
      <c r="B32698" s="34">
        <v>211</v>
      </c>
      <c r="C32698" s="34">
        <v>231</v>
      </c>
      <c r="D32698" s="34">
        <v>182</v>
      </c>
      <c r="E32698" s="34">
        <v>250</v>
      </c>
      <c r="F32698" s="34">
        <v>191</v>
      </c>
      <c r="G32698" s="34">
        <v>186</v>
      </c>
      <c r="H32698" s="34">
        <v>218</v>
      </c>
      <c r="I32698" s="34">
        <v>206</v>
      </c>
      <c r="J32698" s="34">
        <v>194</v>
      </c>
      <c r="K32698" s="34">
        <v>192</v>
      </c>
      <c r="L32698" s="34">
        <v>204</v>
      </c>
      <c r="M32698" s="34">
        <v>171</v>
      </c>
    </row>
    <row r="32699" spans="1:13" x14ac:dyDescent="0.2">
      <c r="A32699" s="34" t="s">
        <v>133593</v>
      </c>
      <c r="B32699" s="34">
        <v>398</v>
      </c>
      <c r="C32699" s="34">
        <v>453</v>
      </c>
      <c r="D32699" s="34">
        <v>408</v>
      </c>
      <c r="E32699" s="34">
        <v>504</v>
      </c>
      <c r="F32699" s="34">
        <v>488</v>
      </c>
      <c r="G32699" s="34">
        <v>363</v>
      </c>
      <c r="H32699" s="34">
        <v>449</v>
      </c>
      <c r="I32699" s="34">
        <v>388</v>
      </c>
      <c r="J32699" s="34">
        <v>467</v>
      </c>
      <c r="K32699" s="34">
        <v>321</v>
      </c>
      <c r="L32699" s="34">
        <v>400</v>
      </c>
      <c r="M32699" s="34">
        <v>313</v>
      </c>
    </row>
    <row r="32700" spans="1:13" x14ac:dyDescent="0.2">
      <c r="A32700" s="34" t="s">
        <v>133594</v>
      </c>
      <c r="B32700" s="34">
        <v>207</v>
      </c>
      <c r="C32700" s="34">
        <v>239</v>
      </c>
      <c r="D32700" s="34">
        <v>182</v>
      </c>
      <c r="E32700" s="34">
        <v>193</v>
      </c>
      <c r="F32700" s="34">
        <v>181</v>
      </c>
      <c r="G32700" s="34">
        <v>167</v>
      </c>
      <c r="H32700" s="34">
        <v>229</v>
      </c>
      <c r="I32700" s="34">
        <v>187</v>
      </c>
      <c r="J32700" s="34">
        <v>221</v>
      </c>
      <c r="K32700" s="34">
        <v>171</v>
      </c>
      <c r="L32700" s="34">
        <v>148</v>
      </c>
      <c r="M32700" s="34">
        <v>171</v>
      </c>
    </row>
    <row r="32701" spans="1:13" x14ac:dyDescent="0.2">
      <c r="A32701" s="34" t="s">
        <v>133595</v>
      </c>
      <c r="B32701" s="34">
        <v>188</v>
      </c>
      <c r="C32701" s="34">
        <v>245</v>
      </c>
      <c r="D32701" s="34">
        <v>211</v>
      </c>
      <c r="E32701" s="34">
        <v>264</v>
      </c>
      <c r="F32701" s="34">
        <v>173</v>
      </c>
      <c r="G32701" s="34">
        <v>209</v>
      </c>
      <c r="H32701" s="34">
        <v>209</v>
      </c>
      <c r="I32701" s="34">
        <v>228</v>
      </c>
      <c r="J32701" s="34">
        <v>225</v>
      </c>
      <c r="K32701" s="34">
        <v>178</v>
      </c>
      <c r="L32701" s="34">
        <v>218</v>
      </c>
      <c r="M32701" s="34">
        <v>182</v>
      </c>
    </row>
    <row r="32702" spans="1:13" x14ac:dyDescent="0.2">
      <c r="A32702" s="34" t="s">
        <v>133596</v>
      </c>
      <c r="B32702" s="34">
        <v>755</v>
      </c>
      <c r="C32702" s="34">
        <v>666</v>
      </c>
      <c r="D32702" s="34">
        <v>686</v>
      </c>
      <c r="E32702" s="34">
        <v>732</v>
      </c>
      <c r="F32702" s="34">
        <v>669</v>
      </c>
      <c r="G32702" s="34">
        <v>604</v>
      </c>
      <c r="H32702" s="34">
        <v>783</v>
      </c>
      <c r="I32702" s="34">
        <v>629</v>
      </c>
      <c r="J32702" s="34">
        <v>733</v>
      </c>
      <c r="K32702" s="34">
        <v>553</v>
      </c>
      <c r="L32702" s="34">
        <v>735</v>
      </c>
      <c r="M32702" s="34">
        <v>541</v>
      </c>
    </row>
    <row r="32703" spans="1:13" x14ac:dyDescent="0.2">
      <c r="A32703" s="34" t="s">
        <v>133597</v>
      </c>
      <c r="B32703" s="34">
        <v>1268</v>
      </c>
      <c r="C32703" s="34">
        <v>1231</v>
      </c>
      <c r="D32703" s="34">
        <v>1283</v>
      </c>
      <c r="E32703" s="34">
        <v>1164</v>
      </c>
      <c r="F32703" s="34">
        <v>1153</v>
      </c>
      <c r="G32703" s="34">
        <v>1165</v>
      </c>
      <c r="H32703" s="34">
        <v>1284</v>
      </c>
      <c r="I32703" s="34">
        <v>1172</v>
      </c>
      <c r="J32703" s="34">
        <v>1325</v>
      </c>
      <c r="K32703" s="34">
        <v>1009</v>
      </c>
      <c r="L32703" s="34">
        <v>1255</v>
      </c>
      <c r="M32703" s="34">
        <v>960</v>
      </c>
    </row>
    <row r="32704" spans="1:13" x14ac:dyDescent="0.2">
      <c r="A32704" s="34" t="s">
        <v>133598</v>
      </c>
      <c r="B32704" s="34">
        <v>341</v>
      </c>
      <c r="C32704" s="34">
        <v>360</v>
      </c>
      <c r="D32704" s="34">
        <v>397</v>
      </c>
      <c r="E32704" s="34">
        <v>383</v>
      </c>
      <c r="F32704" s="34">
        <v>293</v>
      </c>
      <c r="G32704" s="34">
        <v>293</v>
      </c>
      <c r="H32704" s="34">
        <v>294</v>
      </c>
      <c r="I32704" s="34">
        <v>366</v>
      </c>
      <c r="J32704" s="34">
        <v>340</v>
      </c>
      <c r="K32704" s="34">
        <v>324</v>
      </c>
      <c r="L32704" s="34">
        <v>305</v>
      </c>
      <c r="M32704" s="34">
        <v>276</v>
      </c>
    </row>
    <row r="32705" spans="1:13" x14ac:dyDescent="0.2">
      <c r="A32705" s="34" t="s">
        <v>133599</v>
      </c>
      <c r="B32705" s="34">
        <v>791</v>
      </c>
      <c r="C32705" s="34">
        <v>695</v>
      </c>
      <c r="D32705" s="34">
        <v>701</v>
      </c>
      <c r="E32705" s="34">
        <v>729</v>
      </c>
      <c r="F32705" s="34">
        <v>694</v>
      </c>
      <c r="G32705" s="34">
        <v>673</v>
      </c>
      <c r="H32705" s="34">
        <v>850</v>
      </c>
      <c r="I32705" s="34">
        <v>736</v>
      </c>
      <c r="J32705" s="34">
        <v>746</v>
      </c>
      <c r="K32705" s="34">
        <v>538</v>
      </c>
      <c r="L32705" s="34">
        <v>713</v>
      </c>
      <c r="M32705" s="34">
        <v>558</v>
      </c>
    </row>
    <row r="32706" spans="1:13" x14ac:dyDescent="0.2">
      <c r="A32706" s="34" t="s">
        <v>133600</v>
      </c>
      <c r="B32706" s="34">
        <v>465</v>
      </c>
      <c r="C32706" s="34">
        <v>437</v>
      </c>
      <c r="D32706" s="34">
        <v>441</v>
      </c>
      <c r="E32706" s="34">
        <v>434</v>
      </c>
      <c r="F32706" s="34">
        <v>323</v>
      </c>
      <c r="G32706" s="34">
        <v>371</v>
      </c>
      <c r="H32706" s="34">
        <v>471</v>
      </c>
      <c r="I32706" s="34">
        <v>400</v>
      </c>
      <c r="J32706" s="34">
        <v>390</v>
      </c>
      <c r="K32706" s="34">
        <v>377</v>
      </c>
      <c r="L32706" s="34">
        <v>377</v>
      </c>
      <c r="M32706" s="34">
        <v>327</v>
      </c>
    </row>
    <row r="32707" spans="1:13" x14ac:dyDescent="0.2">
      <c r="A32707" s="34" t="s">
        <v>133601</v>
      </c>
      <c r="B32707" s="34">
        <v>248</v>
      </c>
      <c r="C32707" s="34">
        <v>219</v>
      </c>
      <c r="D32707" s="34">
        <v>269</v>
      </c>
      <c r="E32707" s="34">
        <v>226</v>
      </c>
      <c r="F32707" s="34">
        <v>238</v>
      </c>
      <c r="G32707" s="34">
        <v>193</v>
      </c>
      <c r="H32707" s="34">
        <v>265</v>
      </c>
      <c r="I32707" s="34">
        <v>240</v>
      </c>
      <c r="J32707" s="34">
        <v>276</v>
      </c>
      <c r="K32707" s="34">
        <v>231</v>
      </c>
      <c r="L32707" s="34">
        <v>268</v>
      </c>
      <c r="M32707" s="34">
        <v>205</v>
      </c>
    </row>
    <row r="32708" spans="1:13" x14ac:dyDescent="0.2">
      <c r="A32708" s="34" t="s">
        <v>133602</v>
      </c>
      <c r="B32708" s="34">
        <v>249</v>
      </c>
      <c r="C32708" s="34">
        <v>253</v>
      </c>
      <c r="D32708" s="34">
        <v>279</v>
      </c>
      <c r="E32708" s="34">
        <v>307</v>
      </c>
      <c r="F32708" s="34">
        <v>249</v>
      </c>
      <c r="G32708" s="34">
        <v>236</v>
      </c>
      <c r="H32708" s="34">
        <v>263</v>
      </c>
      <c r="I32708" s="34">
        <v>228</v>
      </c>
      <c r="J32708" s="34">
        <v>342</v>
      </c>
      <c r="K32708" s="34">
        <v>227</v>
      </c>
      <c r="L32708" s="34">
        <v>285</v>
      </c>
      <c r="M32708" s="34">
        <v>209</v>
      </c>
    </row>
    <row r="32709" spans="1:13" x14ac:dyDescent="0.2">
      <c r="A32709" s="34" t="s">
        <v>133603</v>
      </c>
      <c r="B32709" s="34">
        <v>202</v>
      </c>
      <c r="C32709" s="34">
        <v>245</v>
      </c>
      <c r="D32709" s="34">
        <v>209</v>
      </c>
      <c r="E32709" s="34">
        <v>269</v>
      </c>
      <c r="F32709" s="34">
        <v>246</v>
      </c>
      <c r="G32709" s="34">
        <v>232</v>
      </c>
      <c r="H32709" s="34">
        <v>246</v>
      </c>
      <c r="I32709" s="34">
        <v>301</v>
      </c>
      <c r="J32709" s="34">
        <v>285</v>
      </c>
      <c r="K32709" s="34">
        <v>228</v>
      </c>
      <c r="L32709" s="34">
        <v>211</v>
      </c>
      <c r="M32709" s="34">
        <v>190</v>
      </c>
    </row>
    <row r="32710" spans="1:13" x14ac:dyDescent="0.2">
      <c r="A32710" s="34" t="s">
        <v>133604</v>
      </c>
      <c r="B32710" s="34">
        <v>88</v>
      </c>
      <c r="C32710" s="34">
        <v>93</v>
      </c>
      <c r="D32710" s="34">
        <v>91</v>
      </c>
      <c r="E32710" s="34">
        <v>105</v>
      </c>
      <c r="F32710" s="34">
        <v>91</v>
      </c>
      <c r="G32710" s="34">
        <v>85</v>
      </c>
      <c r="H32710" s="34">
        <v>105</v>
      </c>
      <c r="I32710" s="34">
        <v>105</v>
      </c>
      <c r="J32710" s="34">
        <v>99</v>
      </c>
      <c r="K32710" s="34">
        <v>97</v>
      </c>
      <c r="L32710" s="34">
        <v>90</v>
      </c>
      <c r="M32710" s="34">
        <v>73</v>
      </c>
    </row>
    <row r="32711" spans="1:13" x14ac:dyDescent="0.2">
      <c r="A32711" s="34" t="s">
        <v>133605</v>
      </c>
      <c r="B32711" s="34">
        <v>172</v>
      </c>
      <c r="C32711" s="34">
        <v>291</v>
      </c>
      <c r="D32711" s="34">
        <v>186</v>
      </c>
      <c r="E32711" s="34">
        <v>273</v>
      </c>
      <c r="F32711" s="34">
        <v>200</v>
      </c>
      <c r="G32711" s="34">
        <v>238</v>
      </c>
      <c r="H32711" s="34">
        <v>200</v>
      </c>
      <c r="I32711" s="34">
        <v>260</v>
      </c>
      <c r="J32711" s="34">
        <v>208</v>
      </c>
      <c r="K32711" s="34">
        <v>217</v>
      </c>
      <c r="L32711" s="34">
        <v>234</v>
      </c>
      <c r="M32711" s="34">
        <v>173</v>
      </c>
    </row>
    <row r="32712" spans="1:13" x14ac:dyDescent="0.2">
      <c r="A32712" s="34" t="s">
        <v>133606</v>
      </c>
      <c r="B32712" s="34">
        <v>177</v>
      </c>
      <c r="C32712" s="34">
        <v>218</v>
      </c>
      <c r="D32712" s="34">
        <v>194</v>
      </c>
      <c r="E32712" s="34">
        <v>201</v>
      </c>
      <c r="F32712" s="34">
        <v>194</v>
      </c>
      <c r="G32712" s="34">
        <v>239</v>
      </c>
      <c r="H32712" s="34">
        <v>198</v>
      </c>
      <c r="I32712" s="34">
        <v>181</v>
      </c>
      <c r="J32712" s="34">
        <v>264</v>
      </c>
      <c r="K32712" s="34">
        <v>167</v>
      </c>
      <c r="L32712" s="34">
        <v>196</v>
      </c>
      <c r="M32712" s="34">
        <v>164</v>
      </c>
    </row>
    <row r="32713" spans="1:13" x14ac:dyDescent="0.2">
      <c r="A32713" s="34" t="s">
        <v>133607</v>
      </c>
      <c r="B32713" s="34">
        <v>279</v>
      </c>
      <c r="C32713" s="34">
        <v>323</v>
      </c>
      <c r="D32713" s="34">
        <v>359</v>
      </c>
      <c r="E32713" s="34">
        <v>332</v>
      </c>
      <c r="F32713" s="34">
        <v>279</v>
      </c>
      <c r="G32713" s="34">
        <v>250</v>
      </c>
      <c r="H32713" s="34">
        <v>318</v>
      </c>
      <c r="I32713" s="34">
        <v>294</v>
      </c>
      <c r="J32713" s="34">
        <v>299</v>
      </c>
      <c r="K32713" s="34">
        <v>261</v>
      </c>
      <c r="L32713" s="34">
        <v>296</v>
      </c>
      <c r="M32713" s="34">
        <v>232</v>
      </c>
    </row>
    <row r="32714" spans="1:13" x14ac:dyDescent="0.2">
      <c r="A32714" s="34" t="s">
        <v>133608</v>
      </c>
      <c r="B32714" s="34">
        <v>186</v>
      </c>
      <c r="C32714" s="34">
        <v>253</v>
      </c>
      <c r="D32714" s="34">
        <v>179</v>
      </c>
      <c r="E32714" s="34">
        <v>200</v>
      </c>
      <c r="F32714" s="34">
        <v>181</v>
      </c>
      <c r="G32714" s="34">
        <v>189</v>
      </c>
      <c r="H32714" s="34">
        <v>240</v>
      </c>
      <c r="I32714" s="34">
        <v>214</v>
      </c>
      <c r="J32714" s="34">
        <v>183</v>
      </c>
      <c r="K32714" s="34">
        <v>156</v>
      </c>
      <c r="L32714" s="34">
        <v>206</v>
      </c>
      <c r="M32714" s="34">
        <v>181</v>
      </c>
    </row>
    <row r="32715" spans="1:13" x14ac:dyDescent="0.2">
      <c r="A32715" s="34" t="s">
        <v>133609</v>
      </c>
      <c r="B32715" s="34">
        <v>219</v>
      </c>
      <c r="C32715" s="34">
        <v>242</v>
      </c>
      <c r="D32715" s="34">
        <v>232</v>
      </c>
      <c r="E32715" s="34">
        <v>282</v>
      </c>
      <c r="F32715" s="34">
        <v>176</v>
      </c>
      <c r="G32715" s="34">
        <v>240</v>
      </c>
      <c r="H32715" s="34">
        <v>225</v>
      </c>
      <c r="I32715" s="34">
        <v>283</v>
      </c>
      <c r="J32715" s="34">
        <v>257</v>
      </c>
      <c r="K32715" s="34">
        <v>217</v>
      </c>
      <c r="L32715" s="34">
        <v>188</v>
      </c>
      <c r="M32715" s="34">
        <v>203</v>
      </c>
    </row>
    <row r="32716" spans="1:13" x14ac:dyDescent="0.2">
      <c r="A32716" s="34" t="s">
        <v>133610</v>
      </c>
      <c r="B32716" s="34">
        <v>274</v>
      </c>
      <c r="C32716" s="34">
        <v>302</v>
      </c>
      <c r="D32716" s="34">
        <v>312</v>
      </c>
      <c r="E32716" s="34">
        <v>361</v>
      </c>
      <c r="F32716" s="34">
        <v>319</v>
      </c>
      <c r="G32716" s="34">
        <v>291</v>
      </c>
      <c r="H32716" s="34">
        <v>359</v>
      </c>
      <c r="I32716" s="34">
        <v>319</v>
      </c>
      <c r="J32716" s="34">
        <v>346</v>
      </c>
      <c r="K32716" s="34">
        <v>274</v>
      </c>
      <c r="L32716" s="34">
        <v>365</v>
      </c>
      <c r="M32716" s="34">
        <v>238</v>
      </c>
    </row>
    <row r="32717" spans="1:13" x14ac:dyDescent="0.2">
      <c r="A32717" s="34" t="s">
        <v>133611</v>
      </c>
      <c r="B32717" s="34">
        <v>377</v>
      </c>
      <c r="C32717" s="34">
        <v>288</v>
      </c>
      <c r="D32717" s="34">
        <v>370</v>
      </c>
      <c r="E32717" s="34">
        <v>337</v>
      </c>
      <c r="F32717" s="34">
        <v>325</v>
      </c>
      <c r="G32717" s="34">
        <v>280</v>
      </c>
      <c r="H32717" s="34">
        <v>420</v>
      </c>
      <c r="I32717" s="34">
        <v>283</v>
      </c>
      <c r="J32717" s="34">
        <v>376</v>
      </c>
      <c r="K32717" s="34">
        <v>293</v>
      </c>
      <c r="L32717" s="34">
        <v>346</v>
      </c>
      <c r="M32717" s="34">
        <v>218</v>
      </c>
    </row>
    <row r="32718" spans="1:13" x14ac:dyDescent="0.2">
      <c r="A32718" s="34" t="s">
        <v>133612</v>
      </c>
      <c r="B32718" s="34">
        <v>140</v>
      </c>
      <c r="C32718" s="34">
        <v>141</v>
      </c>
      <c r="D32718" s="34">
        <v>152</v>
      </c>
      <c r="E32718" s="34">
        <v>153</v>
      </c>
      <c r="F32718" s="34">
        <v>149</v>
      </c>
      <c r="G32718" s="34">
        <v>145</v>
      </c>
      <c r="H32718" s="34">
        <v>155</v>
      </c>
      <c r="I32718" s="34">
        <v>117</v>
      </c>
      <c r="J32718" s="34">
        <v>151</v>
      </c>
      <c r="K32718" s="34">
        <v>105</v>
      </c>
      <c r="L32718" s="34">
        <v>163</v>
      </c>
      <c r="M32718" s="34">
        <v>113</v>
      </c>
    </row>
    <row r="32719" spans="1:13" x14ac:dyDescent="0.2">
      <c r="A32719" s="34" t="s">
        <v>133613</v>
      </c>
      <c r="B32719" s="34">
        <v>134</v>
      </c>
      <c r="C32719" s="34">
        <v>229</v>
      </c>
      <c r="D32719" s="34">
        <v>227</v>
      </c>
      <c r="E32719" s="34">
        <v>273</v>
      </c>
      <c r="F32719" s="34">
        <v>174</v>
      </c>
      <c r="G32719" s="34">
        <v>238</v>
      </c>
      <c r="H32719" s="34">
        <v>228</v>
      </c>
      <c r="I32719" s="34">
        <v>254</v>
      </c>
      <c r="J32719" s="34">
        <v>214</v>
      </c>
      <c r="K32719" s="34">
        <v>143</v>
      </c>
      <c r="L32719" s="34">
        <v>176</v>
      </c>
      <c r="M32719" s="34">
        <v>140</v>
      </c>
    </row>
    <row r="32720" spans="1:13" x14ac:dyDescent="0.2">
      <c r="A32720" s="34" t="s">
        <v>133614</v>
      </c>
      <c r="B32720" s="34">
        <v>349</v>
      </c>
      <c r="C32720" s="34">
        <v>295</v>
      </c>
      <c r="D32720" s="34">
        <v>335</v>
      </c>
      <c r="E32720" s="34">
        <v>339</v>
      </c>
      <c r="F32720" s="34">
        <v>299</v>
      </c>
      <c r="G32720" s="34">
        <v>239</v>
      </c>
      <c r="H32720" s="34">
        <v>329</v>
      </c>
      <c r="I32720" s="34">
        <v>266</v>
      </c>
      <c r="J32720" s="34">
        <v>321</v>
      </c>
      <c r="K32720" s="34">
        <v>245</v>
      </c>
      <c r="L32720" s="34">
        <v>348</v>
      </c>
      <c r="M32720" s="34">
        <v>234</v>
      </c>
    </row>
    <row r="32721" spans="1:13" x14ac:dyDescent="0.2">
      <c r="A32721" s="34" t="s">
        <v>133615</v>
      </c>
      <c r="B32721" s="34">
        <v>326</v>
      </c>
      <c r="C32721" s="34">
        <v>395</v>
      </c>
      <c r="D32721" s="34">
        <v>409</v>
      </c>
      <c r="E32721" s="34">
        <v>356</v>
      </c>
      <c r="F32721" s="34">
        <v>366</v>
      </c>
      <c r="G32721" s="34">
        <v>280</v>
      </c>
      <c r="H32721" s="34">
        <v>396</v>
      </c>
      <c r="I32721" s="34">
        <v>403</v>
      </c>
      <c r="J32721" s="34">
        <v>393</v>
      </c>
      <c r="K32721" s="34">
        <v>304</v>
      </c>
      <c r="L32721" s="34">
        <v>395</v>
      </c>
      <c r="M32721" s="34">
        <v>289</v>
      </c>
    </row>
    <row r="32722" spans="1:13" x14ac:dyDescent="0.2">
      <c r="A32722" s="34" t="s">
        <v>133616</v>
      </c>
      <c r="B32722" s="34">
        <v>411</v>
      </c>
      <c r="C32722" s="34">
        <v>356</v>
      </c>
      <c r="D32722" s="34">
        <v>360</v>
      </c>
      <c r="E32722" s="34">
        <v>376</v>
      </c>
      <c r="F32722" s="34">
        <v>286</v>
      </c>
      <c r="G32722" s="34">
        <v>331</v>
      </c>
      <c r="H32722" s="34">
        <v>369</v>
      </c>
      <c r="I32722" s="34">
        <v>336</v>
      </c>
      <c r="J32722" s="34">
        <v>432</v>
      </c>
      <c r="K32722" s="34">
        <v>316</v>
      </c>
      <c r="L32722" s="34">
        <v>330</v>
      </c>
      <c r="M32722" s="34">
        <v>238</v>
      </c>
    </row>
    <row r="32723" spans="1:13" x14ac:dyDescent="0.2">
      <c r="A32723" s="34" t="s">
        <v>133617</v>
      </c>
      <c r="B32723" s="34">
        <v>664</v>
      </c>
      <c r="C32723" s="34">
        <v>716</v>
      </c>
      <c r="D32723" s="34">
        <v>565</v>
      </c>
      <c r="E32723" s="34">
        <v>783</v>
      </c>
      <c r="F32723" s="34">
        <v>543</v>
      </c>
      <c r="G32723" s="34">
        <v>719</v>
      </c>
      <c r="H32723" s="34">
        <v>640</v>
      </c>
      <c r="I32723" s="34">
        <v>705</v>
      </c>
      <c r="J32723" s="34">
        <v>608</v>
      </c>
      <c r="K32723" s="34">
        <v>598</v>
      </c>
      <c r="L32723" s="34">
        <v>526</v>
      </c>
      <c r="M32723" s="34">
        <v>577</v>
      </c>
    </row>
    <row r="32724" spans="1:13" x14ac:dyDescent="0.2">
      <c r="A32724" s="34" t="s">
        <v>133618</v>
      </c>
      <c r="B32724" s="34">
        <v>987</v>
      </c>
      <c r="C32724" s="34">
        <v>937</v>
      </c>
      <c r="D32724" s="34">
        <v>1065</v>
      </c>
      <c r="E32724" s="34">
        <v>1112</v>
      </c>
      <c r="F32724" s="34">
        <v>851</v>
      </c>
      <c r="G32724" s="34">
        <v>1022</v>
      </c>
      <c r="H32724" s="34">
        <v>1174</v>
      </c>
      <c r="I32724" s="34">
        <v>1161</v>
      </c>
      <c r="J32724" s="34">
        <v>1128</v>
      </c>
      <c r="K32724" s="34">
        <v>881</v>
      </c>
      <c r="L32724" s="34">
        <v>1025</v>
      </c>
      <c r="M32724" s="34">
        <v>797</v>
      </c>
    </row>
    <row r="32725" spans="1:13" x14ac:dyDescent="0.2">
      <c r="A32725" s="34" t="s">
        <v>133619</v>
      </c>
      <c r="B32725" s="34">
        <v>381</v>
      </c>
      <c r="C32725" s="34">
        <v>511</v>
      </c>
      <c r="D32725" s="34">
        <v>503</v>
      </c>
      <c r="E32725" s="34">
        <v>518</v>
      </c>
      <c r="F32725" s="34">
        <v>498</v>
      </c>
      <c r="G32725" s="34">
        <v>525</v>
      </c>
      <c r="H32725" s="34">
        <v>535</v>
      </c>
      <c r="I32725" s="34">
        <v>552</v>
      </c>
      <c r="J32725" s="34">
        <v>462</v>
      </c>
      <c r="K32725" s="34">
        <v>462</v>
      </c>
      <c r="L32725" s="34">
        <v>500</v>
      </c>
      <c r="M32725" s="34">
        <v>400</v>
      </c>
    </row>
    <row r="32726" spans="1:13" x14ac:dyDescent="0.2">
      <c r="A32726" s="34" t="s">
        <v>133620</v>
      </c>
      <c r="B32726" s="34">
        <v>293</v>
      </c>
      <c r="C32726" s="34">
        <v>426</v>
      </c>
      <c r="D32726" s="34">
        <v>462</v>
      </c>
      <c r="E32726" s="34">
        <v>369</v>
      </c>
      <c r="F32726" s="34">
        <v>385</v>
      </c>
      <c r="G32726" s="34">
        <v>331</v>
      </c>
      <c r="H32726" s="34">
        <v>488</v>
      </c>
      <c r="I32726" s="34">
        <v>327</v>
      </c>
      <c r="J32726" s="34">
        <v>414</v>
      </c>
      <c r="K32726" s="34">
        <v>341</v>
      </c>
      <c r="L32726" s="34">
        <v>418</v>
      </c>
      <c r="M32726" s="34">
        <v>342</v>
      </c>
    </row>
    <row r="32727" spans="1:13" x14ac:dyDescent="0.2">
      <c r="A32727" s="34" t="s">
        <v>133621</v>
      </c>
      <c r="B32727" s="34">
        <v>497</v>
      </c>
      <c r="C32727" s="34">
        <v>534</v>
      </c>
      <c r="D32727" s="34">
        <v>569</v>
      </c>
      <c r="E32727" s="34">
        <v>633</v>
      </c>
      <c r="F32727" s="34">
        <v>557</v>
      </c>
      <c r="G32727" s="34">
        <v>493</v>
      </c>
      <c r="H32727" s="34">
        <v>629</v>
      </c>
      <c r="I32727" s="34">
        <v>469</v>
      </c>
      <c r="J32727" s="34">
        <v>616</v>
      </c>
      <c r="K32727" s="34">
        <v>429</v>
      </c>
      <c r="L32727" s="34">
        <v>539</v>
      </c>
      <c r="M32727" s="34">
        <v>424</v>
      </c>
    </row>
    <row r="32728" spans="1:13" x14ac:dyDescent="0.2">
      <c r="A32728" s="34" t="s">
        <v>133622</v>
      </c>
      <c r="B32728" s="34">
        <v>265</v>
      </c>
      <c r="C32728" s="34">
        <v>319</v>
      </c>
      <c r="D32728" s="34">
        <v>322</v>
      </c>
      <c r="E32728" s="34">
        <v>330</v>
      </c>
      <c r="F32728" s="34">
        <v>293</v>
      </c>
      <c r="G32728" s="34">
        <v>272</v>
      </c>
      <c r="H32728" s="34">
        <v>297</v>
      </c>
      <c r="I32728" s="34">
        <v>297</v>
      </c>
      <c r="J32728" s="34">
        <v>345</v>
      </c>
      <c r="K32728" s="34">
        <v>281</v>
      </c>
      <c r="L32728" s="34">
        <v>279</v>
      </c>
      <c r="M32728" s="34">
        <v>226</v>
      </c>
    </row>
    <row r="32729" spans="1:13" x14ac:dyDescent="0.2">
      <c r="A32729" s="34" t="s">
        <v>133623</v>
      </c>
      <c r="B32729" s="34">
        <v>256</v>
      </c>
      <c r="C32729" s="34">
        <v>306</v>
      </c>
      <c r="D32729" s="34">
        <v>377</v>
      </c>
      <c r="E32729" s="34">
        <v>293</v>
      </c>
      <c r="F32729" s="34">
        <v>241</v>
      </c>
      <c r="G32729" s="34">
        <v>275</v>
      </c>
      <c r="H32729" s="34">
        <v>311</v>
      </c>
      <c r="I32729" s="34">
        <v>266</v>
      </c>
      <c r="J32729" s="34">
        <v>293</v>
      </c>
      <c r="K32729" s="34">
        <v>228</v>
      </c>
      <c r="L32729" s="34">
        <v>367</v>
      </c>
      <c r="M32729" s="34">
        <v>185</v>
      </c>
    </row>
    <row r="32730" spans="1:13" x14ac:dyDescent="0.2">
      <c r="A32730" s="34" t="s">
        <v>133624</v>
      </c>
      <c r="B32730" s="34">
        <v>176</v>
      </c>
      <c r="C32730" s="34">
        <v>251</v>
      </c>
      <c r="D32730" s="34">
        <v>232</v>
      </c>
      <c r="E32730" s="34">
        <v>263</v>
      </c>
      <c r="F32730" s="34">
        <v>231</v>
      </c>
      <c r="G32730" s="34">
        <v>221</v>
      </c>
      <c r="H32730" s="34">
        <v>243</v>
      </c>
      <c r="I32730" s="34">
        <v>279</v>
      </c>
      <c r="J32730" s="34">
        <v>281</v>
      </c>
      <c r="K32730" s="34">
        <v>242</v>
      </c>
      <c r="L32730" s="34">
        <v>238</v>
      </c>
      <c r="M32730" s="34">
        <v>173</v>
      </c>
    </row>
    <row r="32731" spans="1:13" x14ac:dyDescent="0.2">
      <c r="A32731" s="34" t="s">
        <v>133625</v>
      </c>
      <c r="B32731" s="34">
        <v>159</v>
      </c>
      <c r="C32731" s="34">
        <v>196</v>
      </c>
      <c r="D32731" s="34">
        <v>179</v>
      </c>
      <c r="E32731" s="34">
        <v>196</v>
      </c>
      <c r="F32731" s="34">
        <v>166</v>
      </c>
      <c r="G32731" s="34">
        <v>215</v>
      </c>
      <c r="H32731" s="34">
        <v>204</v>
      </c>
      <c r="I32731" s="34">
        <v>178</v>
      </c>
      <c r="J32731" s="34">
        <v>260</v>
      </c>
      <c r="K32731" s="34">
        <v>186</v>
      </c>
      <c r="L32731" s="34">
        <v>204</v>
      </c>
      <c r="M32731" s="34">
        <v>170</v>
      </c>
    </row>
    <row r="32732" spans="1:13" x14ac:dyDescent="0.2">
      <c r="A32732" s="34" t="s">
        <v>133626</v>
      </c>
      <c r="B32732" s="34">
        <v>389</v>
      </c>
      <c r="C32732" s="34">
        <v>268</v>
      </c>
      <c r="D32732" s="34">
        <v>312</v>
      </c>
      <c r="E32732" s="34">
        <v>269</v>
      </c>
      <c r="F32732" s="34">
        <v>253</v>
      </c>
      <c r="G32732" s="34">
        <v>260</v>
      </c>
      <c r="H32732" s="34">
        <v>310</v>
      </c>
      <c r="I32732" s="34">
        <v>279</v>
      </c>
      <c r="J32732" s="34">
        <v>315</v>
      </c>
      <c r="K32732" s="34">
        <v>224</v>
      </c>
      <c r="L32732" s="34">
        <v>283</v>
      </c>
      <c r="M32732" s="34">
        <v>183</v>
      </c>
    </row>
    <row r="32733" spans="1:13" x14ac:dyDescent="0.2">
      <c r="A32733" s="34" t="s">
        <v>133627</v>
      </c>
      <c r="B32733" s="34">
        <v>256</v>
      </c>
      <c r="C32733" s="34">
        <v>256</v>
      </c>
      <c r="D32733" s="34">
        <v>260</v>
      </c>
      <c r="E32733" s="34">
        <v>275</v>
      </c>
      <c r="F32733" s="34">
        <v>252</v>
      </c>
      <c r="G32733" s="34">
        <v>332</v>
      </c>
      <c r="H32733" s="34">
        <v>219</v>
      </c>
      <c r="I32733" s="34">
        <v>264</v>
      </c>
      <c r="J32733" s="34">
        <v>230</v>
      </c>
      <c r="K32733" s="34">
        <v>224</v>
      </c>
      <c r="L32733" s="34">
        <v>247</v>
      </c>
      <c r="M32733" s="34">
        <v>219</v>
      </c>
    </row>
    <row r="32734" spans="1:13" x14ac:dyDescent="0.2">
      <c r="A32734" s="34" t="s">
        <v>133628</v>
      </c>
      <c r="B32734" s="34">
        <v>171</v>
      </c>
      <c r="C32734" s="34">
        <v>172</v>
      </c>
      <c r="D32734" s="34">
        <v>202</v>
      </c>
      <c r="E32734" s="34">
        <v>189</v>
      </c>
      <c r="F32734" s="34">
        <v>124</v>
      </c>
      <c r="G32734" s="34">
        <v>128</v>
      </c>
      <c r="H32734" s="34">
        <v>173</v>
      </c>
      <c r="I32734" s="34">
        <v>153</v>
      </c>
      <c r="J32734" s="34">
        <v>180</v>
      </c>
      <c r="K32734" s="34">
        <v>130</v>
      </c>
      <c r="L32734" s="34">
        <v>184</v>
      </c>
      <c r="M32734" s="34">
        <v>141</v>
      </c>
    </row>
    <row r="32735" spans="1:13" x14ac:dyDescent="0.2">
      <c r="A32735" s="34" t="s">
        <v>133629</v>
      </c>
      <c r="B32735" s="34">
        <v>662</v>
      </c>
      <c r="C32735" s="34">
        <v>719</v>
      </c>
      <c r="D32735" s="34">
        <v>764</v>
      </c>
      <c r="E32735" s="34">
        <v>817</v>
      </c>
      <c r="F32735" s="34">
        <v>649</v>
      </c>
      <c r="G32735" s="34">
        <v>673</v>
      </c>
      <c r="H32735" s="34">
        <v>848</v>
      </c>
      <c r="I32735" s="34">
        <v>729</v>
      </c>
      <c r="J32735" s="34">
        <v>811</v>
      </c>
      <c r="K32735" s="34">
        <v>623</v>
      </c>
      <c r="L32735" s="34">
        <v>686</v>
      </c>
      <c r="M32735" s="34">
        <v>586</v>
      </c>
    </row>
    <row r="32736" spans="1:13" x14ac:dyDescent="0.2">
      <c r="A32736" s="34" t="s">
        <v>133630</v>
      </c>
      <c r="B32736" s="34">
        <v>149</v>
      </c>
      <c r="C32736" s="34">
        <v>197</v>
      </c>
      <c r="D32736" s="34">
        <v>184</v>
      </c>
      <c r="E32736" s="34">
        <v>174</v>
      </c>
      <c r="F32736" s="34">
        <v>180</v>
      </c>
      <c r="G32736" s="34">
        <v>167</v>
      </c>
      <c r="H32736" s="34">
        <v>152</v>
      </c>
      <c r="I32736" s="34">
        <v>181</v>
      </c>
      <c r="J32736" s="34">
        <v>182</v>
      </c>
      <c r="K32736" s="34">
        <v>150</v>
      </c>
      <c r="L32736" s="34">
        <v>124</v>
      </c>
      <c r="M32736" s="34">
        <v>131</v>
      </c>
    </row>
    <row r="32737" spans="1:13" x14ac:dyDescent="0.2">
      <c r="A32737" s="34" t="s">
        <v>133631</v>
      </c>
      <c r="B32737" s="34">
        <v>528</v>
      </c>
      <c r="C32737" s="34">
        <v>463</v>
      </c>
      <c r="D32737" s="34">
        <v>493</v>
      </c>
      <c r="E32737" s="34">
        <v>488</v>
      </c>
      <c r="F32737" s="34">
        <v>462</v>
      </c>
      <c r="G32737" s="34">
        <v>448</v>
      </c>
      <c r="H32737" s="34">
        <v>531</v>
      </c>
      <c r="I32737" s="34">
        <v>456</v>
      </c>
      <c r="J32737" s="34">
        <v>502</v>
      </c>
      <c r="K32737" s="34">
        <v>367</v>
      </c>
      <c r="L32737" s="34">
        <v>472</v>
      </c>
      <c r="M32737" s="34">
        <v>360</v>
      </c>
    </row>
    <row r="32738" spans="1:13" x14ac:dyDescent="0.2">
      <c r="A32738" s="34" t="s">
        <v>133632</v>
      </c>
      <c r="B32738" s="34">
        <v>121</v>
      </c>
      <c r="C32738" s="34">
        <v>226</v>
      </c>
      <c r="D32738" s="34">
        <v>171</v>
      </c>
      <c r="E32738" s="34">
        <v>195</v>
      </c>
      <c r="F32738" s="34">
        <v>147</v>
      </c>
      <c r="G32738" s="34">
        <v>192</v>
      </c>
      <c r="H32738" s="34">
        <v>177</v>
      </c>
      <c r="I32738" s="34">
        <v>150</v>
      </c>
      <c r="J32738" s="34">
        <v>176</v>
      </c>
      <c r="K32738" s="34">
        <v>125</v>
      </c>
      <c r="L32738" s="34">
        <v>149</v>
      </c>
      <c r="M32738" s="34">
        <v>115</v>
      </c>
    </row>
    <row r="32739" spans="1:13" x14ac:dyDescent="0.2">
      <c r="A32739" s="34" t="s">
        <v>133633</v>
      </c>
      <c r="B32739" s="34">
        <v>595</v>
      </c>
      <c r="C32739" s="34">
        <v>679</v>
      </c>
      <c r="D32739" s="34">
        <v>731</v>
      </c>
      <c r="E32739" s="34">
        <v>694</v>
      </c>
      <c r="F32739" s="34">
        <v>651</v>
      </c>
      <c r="G32739" s="34">
        <v>623</v>
      </c>
      <c r="H32739" s="34">
        <v>767</v>
      </c>
      <c r="I32739" s="34">
        <v>638</v>
      </c>
      <c r="J32739" s="34">
        <v>726</v>
      </c>
      <c r="K32739" s="34">
        <v>505</v>
      </c>
      <c r="L32739" s="34">
        <v>642</v>
      </c>
      <c r="M32739" s="34">
        <v>478</v>
      </c>
    </row>
    <row r="32740" spans="1:13" x14ac:dyDescent="0.2">
      <c r="A32740" s="34" t="s">
        <v>133634</v>
      </c>
      <c r="B32740" s="34">
        <v>472</v>
      </c>
      <c r="C32740" s="34">
        <v>481</v>
      </c>
      <c r="D32740" s="34">
        <v>447</v>
      </c>
      <c r="E32740" s="34">
        <v>506</v>
      </c>
      <c r="F32740" s="34">
        <v>476</v>
      </c>
      <c r="G32740" s="34">
        <v>495</v>
      </c>
      <c r="H32740" s="34">
        <v>475</v>
      </c>
      <c r="I32740" s="34">
        <v>409</v>
      </c>
      <c r="J32740" s="34">
        <v>473</v>
      </c>
      <c r="K32740" s="34">
        <v>384</v>
      </c>
      <c r="L32740" s="34">
        <v>447</v>
      </c>
      <c r="M32740" s="34">
        <v>372</v>
      </c>
    </row>
    <row r="32741" spans="1:13" x14ac:dyDescent="0.2">
      <c r="A32741" s="34" t="s">
        <v>133635</v>
      </c>
      <c r="B32741" s="34">
        <v>599</v>
      </c>
      <c r="C32741" s="34">
        <v>635</v>
      </c>
      <c r="D32741" s="34">
        <v>555</v>
      </c>
      <c r="E32741" s="34">
        <v>667</v>
      </c>
      <c r="F32741" s="34">
        <v>532</v>
      </c>
      <c r="G32741" s="34">
        <v>627</v>
      </c>
      <c r="H32741" s="34">
        <v>679</v>
      </c>
      <c r="I32741" s="34">
        <v>565</v>
      </c>
      <c r="J32741" s="34">
        <v>580</v>
      </c>
      <c r="K32741" s="34">
        <v>499</v>
      </c>
      <c r="L32741" s="34">
        <v>529</v>
      </c>
      <c r="M32741" s="34">
        <v>474</v>
      </c>
    </row>
    <row r="32742" spans="1:13" x14ac:dyDescent="0.2">
      <c r="A32742" s="34" t="s">
        <v>133636</v>
      </c>
      <c r="B32742" s="34">
        <v>485</v>
      </c>
      <c r="C32742" s="34">
        <v>400</v>
      </c>
      <c r="D32742" s="34">
        <v>463</v>
      </c>
      <c r="E32742" s="34">
        <v>437</v>
      </c>
      <c r="F32742" s="34">
        <v>389</v>
      </c>
      <c r="G32742" s="34">
        <v>374</v>
      </c>
      <c r="H32742" s="34">
        <v>527</v>
      </c>
      <c r="I32742" s="34">
        <v>477</v>
      </c>
      <c r="J32742" s="34">
        <v>425</v>
      </c>
      <c r="K32742" s="34">
        <v>333</v>
      </c>
      <c r="L32742" s="34">
        <v>413</v>
      </c>
      <c r="M32742" s="34">
        <v>318</v>
      </c>
    </row>
    <row r="32743" spans="1:13" x14ac:dyDescent="0.2">
      <c r="A32743" s="34" t="s">
        <v>133637</v>
      </c>
      <c r="B32743" s="34">
        <v>899</v>
      </c>
      <c r="C32743" s="34">
        <v>821</v>
      </c>
      <c r="D32743" s="34">
        <v>933</v>
      </c>
      <c r="E32743" s="34">
        <v>947</v>
      </c>
      <c r="F32743" s="34">
        <v>811</v>
      </c>
      <c r="G32743" s="34">
        <v>788</v>
      </c>
      <c r="H32743" s="34">
        <v>911</v>
      </c>
      <c r="I32743" s="34">
        <v>788</v>
      </c>
      <c r="J32743" s="34">
        <v>929</v>
      </c>
      <c r="K32743" s="34">
        <v>662</v>
      </c>
      <c r="L32743" s="34">
        <v>755</v>
      </c>
      <c r="M32743" s="34">
        <v>604</v>
      </c>
    </row>
    <row r="32744" spans="1:13" x14ac:dyDescent="0.2">
      <c r="A32744" s="34" t="s">
        <v>133638</v>
      </c>
      <c r="B32744" s="34">
        <v>433</v>
      </c>
      <c r="C32744" s="34">
        <v>402</v>
      </c>
      <c r="D32744" s="34">
        <v>418</v>
      </c>
      <c r="E32744" s="34">
        <v>439</v>
      </c>
      <c r="F32744" s="34">
        <v>403</v>
      </c>
      <c r="G32744" s="34">
        <v>420</v>
      </c>
      <c r="H32744" s="34">
        <v>396</v>
      </c>
      <c r="I32744" s="34">
        <v>436</v>
      </c>
      <c r="J32744" s="34">
        <v>428</v>
      </c>
      <c r="K32744" s="34">
        <v>306</v>
      </c>
      <c r="L32744" s="34">
        <v>392</v>
      </c>
      <c r="M32744" s="34">
        <v>329</v>
      </c>
    </row>
    <row r="32745" spans="1:13" x14ac:dyDescent="0.2">
      <c r="A32745" s="34" t="s">
        <v>133639</v>
      </c>
      <c r="B32745" s="34">
        <v>181</v>
      </c>
      <c r="C32745" s="34">
        <v>967</v>
      </c>
      <c r="D32745" s="34">
        <v>243</v>
      </c>
      <c r="E32745" s="34">
        <v>1051</v>
      </c>
      <c r="F32745" s="34">
        <v>178</v>
      </c>
      <c r="G32745" s="34">
        <v>855</v>
      </c>
      <c r="H32745" s="34">
        <v>243</v>
      </c>
      <c r="I32745" s="34">
        <v>881</v>
      </c>
      <c r="J32745" s="34">
        <v>216</v>
      </c>
      <c r="K32745" s="34">
        <v>797</v>
      </c>
      <c r="L32745" s="34">
        <v>234</v>
      </c>
      <c r="M32745" s="34">
        <v>693</v>
      </c>
    </row>
    <row r="32746" spans="1:13" x14ac:dyDescent="0.2">
      <c r="A32746" s="34" t="s">
        <v>133640</v>
      </c>
      <c r="B32746" s="34">
        <v>588</v>
      </c>
      <c r="C32746" s="34">
        <v>609</v>
      </c>
      <c r="D32746" s="34">
        <v>651</v>
      </c>
      <c r="E32746" s="34">
        <v>634</v>
      </c>
      <c r="F32746" s="34">
        <v>628</v>
      </c>
      <c r="G32746" s="34">
        <v>611</v>
      </c>
      <c r="H32746" s="34">
        <v>715</v>
      </c>
      <c r="I32746" s="34">
        <v>653</v>
      </c>
      <c r="J32746" s="34">
        <v>638</v>
      </c>
      <c r="K32746" s="34">
        <v>494</v>
      </c>
      <c r="L32746" s="34">
        <v>585</v>
      </c>
      <c r="M32746" s="34">
        <v>528</v>
      </c>
    </row>
    <row r="32747" spans="1:13" x14ac:dyDescent="0.2">
      <c r="A32747" s="34" t="s">
        <v>133641</v>
      </c>
      <c r="B32747" s="34">
        <v>462</v>
      </c>
      <c r="C32747" s="34">
        <v>342</v>
      </c>
      <c r="D32747" s="34">
        <v>619</v>
      </c>
      <c r="E32747" s="34">
        <v>491</v>
      </c>
      <c r="F32747" s="34">
        <v>424</v>
      </c>
      <c r="G32747" s="34">
        <v>396</v>
      </c>
      <c r="H32747" s="34">
        <v>548</v>
      </c>
      <c r="I32747" s="34">
        <v>457</v>
      </c>
      <c r="J32747" s="34">
        <v>472</v>
      </c>
      <c r="K32747" s="34">
        <v>380</v>
      </c>
      <c r="L32747" s="34">
        <v>447</v>
      </c>
      <c r="M32747" s="34">
        <v>318</v>
      </c>
    </row>
    <row r="32748" spans="1:13" x14ac:dyDescent="0.2">
      <c r="A32748" s="34" t="s">
        <v>133642</v>
      </c>
      <c r="B32748" s="34">
        <v>431</v>
      </c>
      <c r="C32748" s="34">
        <v>423</v>
      </c>
      <c r="D32748" s="34">
        <v>425</v>
      </c>
      <c r="E32748" s="34">
        <v>432</v>
      </c>
      <c r="F32748" s="34">
        <v>307</v>
      </c>
      <c r="G32748" s="34">
        <v>442</v>
      </c>
      <c r="H32748" s="34">
        <v>377</v>
      </c>
      <c r="I32748" s="34">
        <v>439</v>
      </c>
      <c r="J32748" s="34">
        <v>319</v>
      </c>
      <c r="K32748" s="34">
        <v>373</v>
      </c>
      <c r="L32748" s="34">
        <v>379</v>
      </c>
      <c r="M32748" s="34">
        <v>284</v>
      </c>
    </row>
    <row r="32749" spans="1:13" x14ac:dyDescent="0.2">
      <c r="A32749" s="34" t="s">
        <v>133643</v>
      </c>
      <c r="B32749" s="34">
        <v>412</v>
      </c>
      <c r="C32749" s="34">
        <v>426</v>
      </c>
      <c r="D32749" s="34">
        <v>463</v>
      </c>
      <c r="E32749" s="34">
        <v>515</v>
      </c>
      <c r="F32749" s="34">
        <v>473</v>
      </c>
      <c r="G32749" s="34">
        <v>492</v>
      </c>
      <c r="H32749" s="34">
        <v>545</v>
      </c>
      <c r="I32749" s="34">
        <v>487</v>
      </c>
      <c r="J32749" s="34">
        <v>540</v>
      </c>
      <c r="K32749" s="34">
        <v>384</v>
      </c>
      <c r="L32749" s="34">
        <v>437</v>
      </c>
      <c r="M32749" s="34">
        <v>347</v>
      </c>
    </row>
    <row r="32750" spans="1:13" x14ac:dyDescent="0.2">
      <c r="A32750" s="34" t="s">
        <v>133644</v>
      </c>
      <c r="B32750" s="34">
        <v>418</v>
      </c>
      <c r="C32750" s="34">
        <v>428</v>
      </c>
      <c r="D32750" s="34">
        <v>466</v>
      </c>
      <c r="E32750" s="34">
        <v>501</v>
      </c>
      <c r="F32750" s="34">
        <v>420</v>
      </c>
      <c r="G32750" s="34">
        <v>434</v>
      </c>
      <c r="H32750" s="34">
        <v>521</v>
      </c>
      <c r="I32750" s="34">
        <v>442</v>
      </c>
      <c r="J32750" s="34">
        <v>443</v>
      </c>
      <c r="K32750" s="34">
        <v>403</v>
      </c>
      <c r="L32750" s="34">
        <v>421</v>
      </c>
      <c r="M32750" s="34">
        <v>354</v>
      </c>
    </row>
    <row r="32751" spans="1:13" x14ac:dyDescent="0.2">
      <c r="A32751" s="34" t="s">
        <v>133645</v>
      </c>
      <c r="B32751" s="34">
        <v>475</v>
      </c>
      <c r="C32751" s="34">
        <v>503</v>
      </c>
      <c r="D32751" s="34">
        <v>511</v>
      </c>
      <c r="E32751" s="34">
        <v>545</v>
      </c>
      <c r="F32751" s="34">
        <v>533</v>
      </c>
      <c r="G32751" s="34">
        <v>515</v>
      </c>
      <c r="H32751" s="34">
        <v>587</v>
      </c>
      <c r="I32751" s="34">
        <v>491</v>
      </c>
      <c r="J32751" s="34">
        <v>643</v>
      </c>
      <c r="K32751" s="34">
        <v>440</v>
      </c>
      <c r="L32751" s="34">
        <v>584</v>
      </c>
      <c r="M32751" s="34">
        <v>466</v>
      </c>
    </row>
    <row r="32752" spans="1:13" x14ac:dyDescent="0.2">
      <c r="A32752" s="34" t="s">
        <v>133646</v>
      </c>
      <c r="B32752" s="34">
        <v>458</v>
      </c>
      <c r="C32752" s="34">
        <v>452</v>
      </c>
      <c r="D32752" s="34">
        <v>441</v>
      </c>
      <c r="E32752" s="34">
        <v>558</v>
      </c>
      <c r="F32752" s="34">
        <v>492</v>
      </c>
      <c r="G32752" s="34">
        <v>440</v>
      </c>
      <c r="H32752" s="34">
        <v>544</v>
      </c>
      <c r="I32752" s="34">
        <v>491</v>
      </c>
      <c r="J32752" s="34">
        <v>469</v>
      </c>
      <c r="K32752" s="34">
        <v>426</v>
      </c>
      <c r="L32752" s="34">
        <v>472</v>
      </c>
      <c r="M32752" s="34">
        <v>404</v>
      </c>
    </row>
    <row r="32753" spans="1:13" x14ac:dyDescent="0.2">
      <c r="A32753" s="34" t="s">
        <v>133647</v>
      </c>
      <c r="B32753" s="34">
        <v>274</v>
      </c>
      <c r="C32753" s="34">
        <v>282</v>
      </c>
      <c r="D32753" s="34">
        <v>221</v>
      </c>
      <c r="E32753" s="34">
        <v>262</v>
      </c>
      <c r="F32753" s="34">
        <v>221</v>
      </c>
      <c r="G32753" s="34">
        <v>258</v>
      </c>
      <c r="H32753" s="34">
        <v>264</v>
      </c>
      <c r="I32753" s="34">
        <v>236</v>
      </c>
      <c r="J32753" s="34">
        <v>238</v>
      </c>
      <c r="K32753" s="34">
        <v>221</v>
      </c>
      <c r="L32753" s="34">
        <v>246</v>
      </c>
      <c r="M32753" s="34">
        <v>224</v>
      </c>
    </row>
    <row r="32754" spans="1:13" x14ac:dyDescent="0.2">
      <c r="A32754" s="34" t="s">
        <v>133648</v>
      </c>
      <c r="B32754" s="34">
        <v>224</v>
      </c>
      <c r="C32754" s="34">
        <v>234</v>
      </c>
      <c r="D32754" s="34">
        <v>187</v>
      </c>
      <c r="E32754" s="34">
        <v>235</v>
      </c>
      <c r="F32754" s="34">
        <v>187</v>
      </c>
      <c r="G32754" s="34">
        <v>203</v>
      </c>
      <c r="H32754" s="34">
        <v>250</v>
      </c>
      <c r="I32754" s="34">
        <v>203</v>
      </c>
      <c r="J32754" s="34">
        <v>203</v>
      </c>
      <c r="K32754" s="34">
        <v>131</v>
      </c>
      <c r="L32754" s="34">
        <v>209</v>
      </c>
      <c r="M32754" s="34">
        <v>156</v>
      </c>
    </row>
    <row r="32755" spans="1:13" x14ac:dyDescent="0.2">
      <c r="A32755" s="34" t="s">
        <v>133649</v>
      </c>
      <c r="B32755" s="34">
        <v>277</v>
      </c>
      <c r="C32755" s="34">
        <v>360</v>
      </c>
      <c r="D32755" s="34">
        <v>305</v>
      </c>
      <c r="E32755" s="34">
        <v>300</v>
      </c>
      <c r="F32755" s="34">
        <v>284</v>
      </c>
      <c r="G32755" s="34">
        <v>298</v>
      </c>
      <c r="H32755" s="34">
        <v>330</v>
      </c>
      <c r="I32755" s="34">
        <v>290</v>
      </c>
      <c r="J32755" s="34">
        <v>312</v>
      </c>
      <c r="K32755" s="34">
        <v>271</v>
      </c>
      <c r="L32755" s="34">
        <v>315</v>
      </c>
      <c r="M32755" s="34">
        <v>213</v>
      </c>
    </row>
    <row r="32756" spans="1:13" x14ac:dyDescent="0.2">
      <c r="A32756" s="34" t="s">
        <v>133650</v>
      </c>
      <c r="B32756" s="34">
        <v>278</v>
      </c>
      <c r="C32756" s="34">
        <v>296</v>
      </c>
      <c r="D32756" s="34">
        <v>304</v>
      </c>
      <c r="E32756" s="34">
        <v>365</v>
      </c>
      <c r="F32756" s="34">
        <v>295</v>
      </c>
      <c r="G32756" s="34">
        <v>311</v>
      </c>
      <c r="H32756" s="34">
        <v>318</v>
      </c>
      <c r="I32756" s="34">
        <v>365</v>
      </c>
      <c r="J32756" s="34">
        <v>316</v>
      </c>
      <c r="K32756" s="34">
        <v>259</v>
      </c>
      <c r="L32756" s="34">
        <v>236</v>
      </c>
      <c r="M32756" s="34">
        <v>248</v>
      </c>
    </row>
    <row r="32757" spans="1:13" x14ac:dyDescent="0.2">
      <c r="A32757" s="34" t="s">
        <v>133651</v>
      </c>
      <c r="B32757" s="34">
        <v>452</v>
      </c>
      <c r="C32757" s="34">
        <v>513</v>
      </c>
      <c r="D32757" s="34">
        <v>609</v>
      </c>
      <c r="E32757" s="34">
        <v>503</v>
      </c>
      <c r="F32757" s="34">
        <v>600</v>
      </c>
      <c r="G32757" s="34">
        <v>508</v>
      </c>
      <c r="H32757" s="34">
        <v>658</v>
      </c>
      <c r="I32757" s="34">
        <v>504</v>
      </c>
      <c r="J32757" s="34">
        <v>732</v>
      </c>
      <c r="K32757" s="34">
        <v>490</v>
      </c>
      <c r="L32757" s="34">
        <v>598</v>
      </c>
      <c r="M32757" s="34">
        <v>418</v>
      </c>
    </row>
    <row r="32758" spans="1:13" x14ac:dyDescent="0.2">
      <c r="A32758" s="34" t="s">
        <v>133652</v>
      </c>
      <c r="B32758" s="34">
        <v>494</v>
      </c>
      <c r="C32758" s="34">
        <v>448</v>
      </c>
      <c r="D32758" s="34">
        <v>655</v>
      </c>
      <c r="E32758" s="34">
        <v>567</v>
      </c>
      <c r="F32758" s="34">
        <v>466</v>
      </c>
      <c r="G32758" s="34">
        <v>459</v>
      </c>
      <c r="H32758" s="34">
        <v>531</v>
      </c>
      <c r="I32758" s="34">
        <v>509</v>
      </c>
      <c r="J32758" s="34">
        <v>554</v>
      </c>
      <c r="K32758" s="34">
        <v>438</v>
      </c>
      <c r="L32758" s="34">
        <v>518</v>
      </c>
      <c r="M32758" s="34">
        <v>384</v>
      </c>
    </row>
    <row r="32759" spans="1:13" x14ac:dyDescent="0.2">
      <c r="A32759" s="34" t="s">
        <v>133653</v>
      </c>
      <c r="B32759" s="34">
        <v>237</v>
      </c>
      <c r="C32759" s="34">
        <v>252</v>
      </c>
      <c r="D32759" s="34">
        <v>326</v>
      </c>
      <c r="E32759" s="34">
        <v>346</v>
      </c>
      <c r="F32759" s="34">
        <v>255</v>
      </c>
      <c r="G32759" s="34">
        <v>274</v>
      </c>
      <c r="H32759" s="34">
        <v>302</v>
      </c>
      <c r="I32759" s="34">
        <v>309</v>
      </c>
      <c r="J32759" s="34">
        <v>320</v>
      </c>
      <c r="K32759" s="34">
        <v>311</v>
      </c>
      <c r="L32759" s="34">
        <v>297</v>
      </c>
      <c r="M32759" s="34">
        <v>221</v>
      </c>
    </row>
    <row r="32760" spans="1:13" x14ac:dyDescent="0.2">
      <c r="A32760" s="34" t="s">
        <v>133654</v>
      </c>
      <c r="B32760" s="34">
        <v>342</v>
      </c>
      <c r="C32760" s="34">
        <v>314</v>
      </c>
      <c r="D32760" s="34">
        <v>382</v>
      </c>
      <c r="E32760" s="34">
        <v>392</v>
      </c>
      <c r="F32760" s="34">
        <v>332</v>
      </c>
      <c r="G32760" s="34">
        <v>315</v>
      </c>
      <c r="H32760" s="34">
        <v>422</v>
      </c>
      <c r="I32760" s="34">
        <v>336</v>
      </c>
      <c r="J32760" s="34">
        <v>373</v>
      </c>
      <c r="K32760" s="34">
        <v>309</v>
      </c>
      <c r="L32760" s="34">
        <v>394</v>
      </c>
      <c r="M32760" s="34">
        <v>279</v>
      </c>
    </row>
    <row r="32761" spans="1:13" x14ac:dyDescent="0.2">
      <c r="A32761" s="34" t="s">
        <v>133655</v>
      </c>
      <c r="B32761" s="34">
        <v>482</v>
      </c>
      <c r="C32761" s="34">
        <v>523</v>
      </c>
      <c r="D32761" s="34">
        <v>562</v>
      </c>
      <c r="E32761" s="34">
        <v>497</v>
      </c>
      <c r="F32761" s="34">
        <v>488</v>
      </c>
      <c r="G32761" s="34">
        <v>478</v>
      </c>
      <c r="H32761" s="34">
        <v>567</v>
      </c>
      <c r="I32761" s="34">
        <v>452</v>
      </c>
      <c r="J32761" s="34">
        <v>469</v>
      </c>
      <c r="K32761" s="34">
        <v>405</v>
      </c>
      <c r="L32761" s="34">
        <v>507</v>
      </c>
      <c r="M32761" s="34">
        <v>369</v>
      </c>
    </row>
    <row r="32762" spans="1:13" x14ac:dyDescent="0.2">
      <c r="A32762" s="34" t="s">
        <v>133656</v>
      </c>
      <c r="B32762" s="34">
        <v>361</v>
      </c>
      <c r="C32762" s="34">
        <v>342</v>
      </c>
      <c r="D32762" s="34">
        <v>405</v>
      </c>
      <c r="E32762" s="34">
        <v>413</v>
      </c>
      <c r="F32762" s="34">
        <v>361</v>
      </c>
      <c r="G32762" s="34">
        <v>389</v>
      </c>
      <c r="H32762" s="34">
        <v>375</v>
      </c>
      <c r="I32762" s="34">
        <v>381</v>
      </c>
      <c r="J32762" s="34">
        <v>384</v>
      </c>
      <c r="K32762" s="34">
        <v>335</v>
      </c>
      <c r="L32762" s="34">
        <v>366</v>
      </c>
      <c r="M32762" s="34">
        <v>309</v>
      </c>
    </row>
    <row r="32763" spans="1:13" x14ac:dyDescent="0.2">
      <c r="A32763" s="34" t="s">
        <v>133657</v>
      </c>
      <c r="B32763" s="34">
        <v>439</v>
      </c>
      <c r="C32763" s="34">
        <v>505</v>
      </c>
      <c r="D32763" s="34">
        <v>430</v>
      </c>
      <c r="E32763" s="34">
        <v>514</v>
      </c>
      <c r="F32763" s="34">
        <v>370</v>
      </c>
      <c r="G32763" s="34">
        <v>449</v>
      </c>
      <c r="H32763" s="34">
        <v>537</v>
      </c>
      <c r="I32763" s="34">
        <v>471</v>
      </c>
      <c r="J32763" s="34">
        <v>412</v>
      </c>
      <c r="K32763" s="34">
        <v>399</v>
      </c>
      <c r="L32763" s="34">
        <v>472</v>
      </c>
      <c r="M32763" s="34">
        <v>402</v>
      </c>
    </row>
    <row r="32764" spans="1:13" x14ac:dyDescent="0.2">
      <c r="A32764" s="34" t="s">
        <v>133658</v>
      </c>
      <c r="B32764" s="34">
        <v>477</v>
      </c>
      <c r="C32764" s="34">
        <v>423</v>
      </c>
      <c r="D32764" s="34">
        <v>526</v>
      </c>
      <c r="E32764" s="34">
        <v>564</v>
      </c>
      <c r="F32764" s="34">
        <v>467</v>
      </c>
      <c r="G32764" s="34">
        <v>431</v>
      </c>
      <c r="H32764" s="34">
        <v>505</v>
      </c>
      <c r="I32764" s="34">
        <v>486</v>
      </c>
      <c r="J32764" s="34">
        <v>534</v>
      </c>
      <c r="K32764" s="34">
        <v>372</v>
      </c>
      <c r="L32764" s="34">
        <v>469</v>
      </c>
      <c r="M32764" s="34">
        <v>289</v>
      </c>
    </row>
    <row r="32765" spans="1:13" x14ac:dyDescent="0.2">
      <c r="A32765" s="34" t="s">
        <v>133659</v>
      </c>
      <c r="B32765" s="34">
        <v>509</v>
      </c>
      <c r="C32765" s="34">
        <v>431</v>
      </c>
      <c r="D32765" s="34">
        <v>478</v>
      </c>
      <c r="E32765" s="34">
        <v>498</v>
      </c>
      <c r="F32765" s="34">
        <v>367</v>
      </c>
      <c r="G32765" s="34">
        <v>421</v>
      </c>
      <c r="H32765" s="34">
        <v>446</v>
      </c>
      <c r="I32765" s="34">
        <v>454</v>
      </c>
      <c r="J32765" s="34">
        <v>507</v>
      </c>
      <c r="K32765" s="34">
        <v>377</v>
      </c>
      <c r="L32765" s="34">
        <v>442</v>
      </c>
      <c r="M32765" s="34">
        <v>361</v>
      </c>
    </row>
    <row r="32766" spans="1:13" x14ac:dyDescent="0.2">
      <c r="A32766" s="34" t="s">
        <v>133660</v>
      </c>
      <c r="B32766" s="34">
        <v>848</v>
      </c>
      <c r="C32766" s="34">
        <v>788</v>
      </c>
      <c r="D32766" s="34">
        <v>870</v>
      </c>
      <c r="E32766" s="34">
        <v>915</v>
      </c>
      <c r="F32766" s="34">
        <v>789</v>
      </c>
      <c r="G32766" s="34">
        <v>783</v>
      </c>
      <c r="H32766" s="34">
        <v>985</v>
      </c>
      <c r="I32766" s="34">
        <v>789</v>
      </c>
      <c r="J32766" s="34">
        <v>824</v>
      </c>
      <c r="K32766" s="34">
        <v>765</v>
      </c>
      <c r="L32766" s="34">
        <v>880</v>
      </c>
      <c r="M32766" s="34">
        <v>688</v>
      </c>
    </row>
    <row r="32767" spans="1:13" x14ac:dyDescent="0.2">
      <c r="A32767" s="34" t="s">
        <v>133661</v>
      </c>
      <c r="B32767" s="34">
        <v>717</v>
      </c>
      <c r="C32767" s="34">
        <v>683</v>
      </c>
      <c r="D32767" s="34">
        <v>779</v>
      </c>
      <c r="E32767" s="34">
        <v>804</v>
      </c>
      <c r="F32767" s="34">
        <v>698</v>
      </c>
      <c r="G32767" s="34">
        <v>616</v>
      </c>
      <c r="H32767" s="34">
        <v>757</v>
      </c>
      <c r="I32767" s="34">
        <v>619</v>
      </c>
      <c r="J32767" s="34">
        <v>759</v>
      </c>
      <c r="K32767" s="34">
        <v>512</v>
      </c>
      <c r="L32767" s="34">
        <v>758</v>
      </c>
      <c r="M32767" s="34">
        <v>480</v>
      </c>
    </row>
    <row r="32768" spans="1:13" x14ac:dyDescent="0.2">
      <c r="A32768" s="34" t="s">
        <v>133662</v>
      </c>
      <c r="B32768" s="34">
        <v>481</v>
      </c>
      <c r="C32768" s="34">
        <v>590</v>
      </c>
      <c r="D32768" s="34">
        <v>562</v>
      </c>
      <c r="E32768" s="34">
        <v>572</v>
      </c>
      <c r="F32768" s="34">
        <v>492</v>
      </c>
      <c r="G32768" s="34">
        <v>474</v>
      </c>
      <c r="H32768" s="34">
        <v>543</v>
      </c>
      <c r="I32768" s="34">
        <v>547</v>
      </c>
      <c r="J32768" s="34">
        <v>582</v>
      </c>
      <c r="K32768" s="34">
        <v>433</v>
      </c>
      <c r="L32768" s="34">
        <v>574</v>
      </c>
      <c r="M32768" s="34">
        <v>401</v>
      </c>
    </row>
    <row r="32769" spans="1:13" x14ac:dyDescent="0.2">
      <c r="A32769" s="34" t="s">
        <v>133663</v>
      </c>
      <c r="B32769" s="34">
        <v>886</v>
      </c>
      <c r="C32769" s="34">
        <v>769</v>
      </c>
      <c r="D32769" s="34">
        <v>936</v>
      </c>
      <c r="E32769" s="34">
        <v>768</v>
      </c>
      <c r="F32769" s="34">
        <v>826</v>
      </c>
      <c r="G32769" s="34">
        <v>766</v>
      </c>
      <c r="H32769" s="34">
        <v>1020</v>
      </c>
      <c r="I32769" s="34">
        <v>705</v>
      </c>
      <c r="J32769" s="34">
        <v>838</v>
      </c>
      <c r="K32769" s="34">
        <v>673</v>
      </c>
      <c r="L32769" s="34">
        <v>857</v>
      </c>
      <c r="M32769" s="34">
        <v>615</v>
      </c>
    </row>
    <row r="32770" spans="1:13" x14ac:dyDescent="0.2">
      <c r="A32770" s="34" t="s">
        <v>133664</v>
      </c>
      <c r="B32770" s="34">
        <v>1102</v>
      </c>
      <c r="C32770" s="34">
        <v>1101</v>
      </c>
      <c r="D32770" s="34">
        <v>1131</v>
      </c>
      <c r="E32770" s="34">
        <v>1235</v>
      </c>
      <c r="F32770" s="34">
        <v>979</v>
      </c>
      <c r="G32770" s="34">
        <v>1093</v>
      </c>
      <c r="H32770" s="34">
        <v>1176</v>
      </c>
      <c r="I32770" s="34">
        <v>1048</v>
      </c>
      <c r="J32770" s="34">
        <v>1115</v>
      </c>
      <c r="K32770" s="34">
        <v>924</v>
      </c>
      <c r="L32770" s="34">
        <v>1067</v>
      </c>
      <c r="M32770" s="34">
        <v>815</v>
      </c>
    </row>
    <row r="32771" spans="1:13" x14ac:dyDescent="0.2">
      <c r="A32771" s="34" t="s">
        <v>133665</v>
      </c>
      <c r="B32771" s="34">
        <v>384</v>
      </c>
      <c r="C32771" s="34">
        <v>339</v>
      </c>
      <c r="D32771" s="34">
        <v>350</v>
      </c>
      <c r="E32771" s="34">
        <v>367</v>
      </c>
      <c r="F32771" s="34">
        <v>304</v>
      </c>
      <c r="G32771" s="34">
        <v>357</v>
      </c>
      <c r="H32771" s="34">
        <v>373</v>
      </c>
      <c r="I32771" s="34">
        <v>388</v>
      </c>
      <c r="J32771" s="34">
        <v>396</v>
      </c>
      <c r="K32771" s="34">
        <v>291</v>
      </c>
      <c r="L32771" s="34">
        <v>326</v>
      </c>
      <c r="M32771" s="34">
        <v>273</v>
      </c>
    </row>
    <row r="32772" spans="1:13" x14ac:dyDescent="0.2">
      <c r="A32772" s="34" t="s">
        <v>133666</v>
      </c>
      <c r="B32772" s="34">
        <v>412</v>
      </c>
      <c r="C32772" s="34">
        <v>467</v>
      </c>
      <c r="D32772" s="34">
        <v>462</v>
      </c>
      <c r="E32772" s="34">
        <v>504</v>
      </c>
      <c r="F32772" s="34">
        <v>416</v>
      </c>
      <c r="G32772" s="34">
        <v>503</v>
      </c>
      <c r="H32772" s="34">
        <v>535</v>
      </c>
      <c r="I32772" s="34">
        <v>491</v>
      </c>
      <c r="J32772" s="34">
        <v>573</v>
      </c>
      <c r="K32772" s="34">
        <v>368</v>
      </c>
      <c r="L32772" s="34">
        <v>437</v>
      </c>
      <c r="M32772" s="34">
        <v>356</v>
      </c>
    </row>
    <row r="32773" spans="1:13" x14ac:dyDescent="0.2">
      <c r="A32773" s="34" t="s">
        <v>133667</v>
      </c>
      <c r="B32773" s="34">
        <v>509</v>
      </c>
      <c r="C32773" s="34">
        <v>507</v>
      </c>
      <c r="D32773" s="34">
        <v>485</v>
      </c>
      <c r="E32773" s="34">
        <v>615</v>
      </c>
      <c r="F32773" s="34">
        <v>408</v>
      </c>
      <c r="G32773" s="34">
        <v>458</v>
      </c>
      <c r="H32773" s="34">
        <v>627</v>
      </c>
      <c r="I32773" s="34">
        <v>478</v>
      </c>
      <c r="J32773" s="34">
        <v>575</v>
      </c>
      <c r="K32773" s="34">
        <v>440</v>
      </c>
      <c r="L32773" s="34">
        <v>547</v>
      </c>
      <c r="M32773" s="34">
        <v>375</v>
      </c>
    </row>
    <row r="32774" spans="1:13" x14ac:dyDescent="0.2">
      <c r="A32774" s="34" t="s">
        <v>133668</v>
      </c>
      <c r="B32774" s="34">
        <v>614</v>
      </c>
      <c r="C32774" s="34">
        <v>580</v>
      </c>
      <c r="D32774" s="34">
        <v>692</v>
      </c>
      <c r="E32774" s="34">
        <v>708</v>
      </c>
      <c r="F32774" s="34">
        <v>589</v>
      </c>
      <c r="G32774" s="34">
        <v>616</v>
      </c>
      <c r="H32774" s="34">
        <v>744</v>
      </c>
      <c r="I32774" s="34">
        <v>616</v>
      </c>
      <c r="J32774" s="34">
        <v>717</v>
      </c>
      <c r="K32774" s="34">
        <v>566</v>
      </c>
      <c r="L32774" s="34">
        <v>626</v>
      </c>
      <c r="M32774" s="34">
        <v>531</v>
      </c>
    </row>
    <row r="32775" spans="1:13" x14ac:dyDescent="0.2">
      <c r="A32775" s="34" t="s">
        <v>133669</v>
      </c>
      <c r="B32775" s="34">
        <v>971</v>
      </c>
      <c r="C32775" s="34">
        <v>801</v>
      </c>
      <c r="D32775" s="34">
        <v>983</v>
      </c>
      <c r="E32775" s="34">
        <v>867</v>
      </c>
      <c r="F32775" s="34">
        <v>831</v>
      </c>
      <c r="G32775" s="34">
        <v>755</v>
      </c>
      <c r="H32775" s="34">
        <v>994</v>
      </c>
      <c r="I32775" s="34">
        <v>830</v>
      </c>
      <c r="J32775" s="34">
        <v>1006</v>
      </c>
      <c r="K32775" s="34">
        <v>693</v>
      </c>
      <c r="L32775" s="34">
        <v>895</v>
      </c>
      <c r="M32775" s="34">
        <v>678</v>
      </c>
    </row>
    <row r="32776" spans="1:13" x14ac:dyDescent="0.2">
      <c r="A32776" s="34" t="s">
        <v>133670</v>
      </c>
      <c r="B32776" s="34">
        <v>328</v>
      </c>
      <c r="C32776" s="34">
        <v>337</v>
      </c>
      <c r="D32776" s="34">
        <v>329</v>
      </c>
      <c r="E32776" s="34">
        <v>340</v>
      </c>
      <c r="F32776" s="34">
        <v>309</v>
      </c>
      <c r="G32776" s="34">
        <v>244</v>
      </c>
      <c r="H32776" s="34">
        <v>340</v>
      </c>
      <c r="I32776" s="34">
        <v>293</v>
      </c>
      <c r="J32776" s="34">
        <v>302</v>
      </c>
      <c r="K32776" s="34">
        <v>266</v>
      </c>
      <c r="L32776" s="34">
        <v>298</v>
      </c>
      <c r="M32776" s="34">
        <v>208</v>
      </c>
    </row>
    <row r="32777" spans="1:13" x14ac:dyDescent="0.2">
      <c r="A32777" s="34" t="s">
        <v>133671</v>
      </c>
      <c r="B32777" s="34">
        <v>492</v>
      </c>
      <c r="C32777" s="34">
        <v>493</v>
      </c>
      <c r="D32777" s="34">
        <v>524</v>
      </c>
      <c r="E32777" s="34">
        <v>504</v>
      </c>
      <c r="F32777" s="34">
        <v>466</v>
      </c>
      <c r="G32777" s="34">
        <v>438</v>
      </c>
      <c r="H32777" s="34">
        <v>515</v>
      </c>
      <c r="I32777" s="34">
        <v>463</v>
      </c>
      <c r="J32777" s="34">
        <v>478</v>
      </c>
      <c r="K32777" s="34">
        <v>383</v>
      </c>
      <c r="L32777" s="34">
        <v>510</v>
      </c>
      <c r="M32777" s="34">
        <v>361</v>
      </c>
    </row>
    <row r="32778" spans="1:13" x14ac:dyDescent="0.2">
      <c r="A32778" s="34" t="s">
        <v>133672</v>
      </c>
      <c r="B32778" s="34">
        <v>562</v>
      </c>
      <c r="C32778" s="34">
        <v>544</v>
      </c>
      <c r="D32778" s="34">
        <v>657</v>
      </c>
      <c r="E32778" s="34">
        <v>648</v>
      </c>
      <c r="F32778" s="34">
        <v>581</v>
      </c>
      <c r="G32778" s="34">
        <v>511</v>
      </c>
      <c r="H32778" s="34">
        <v>705</v>
      </c>
      <c r="I32778" s="34">
        <v>539</v>
      </c>
      <c r="J32778" s="34">
        <v>551</v>
      </c>
      <c r="K32778" s="34">
        <v>439</v>
      </c>
      <c r="L32778" s="34">
        <v>605</v>
      </c>
      <c r="M32778" s="34">
        <v>480</v>
      </c>
    </row>
    <row r="32779" spans="1:13" x14ac:dyDescent="0.2">
      <c r="A32779" s="34" t="s">
        <v>133673</v>
      </c>
      <c r="B32779" s="34">
        <v>577</v>
      </c>
      <c r="C32779" s="34">
        <v>534</v>
      </c>
      <c r="D32779" s="34">
        <v>593</v>
      </c>
      <c r="E32779" s="34">
        <v>611</v>
      </c>
      <c r="F32779" s="34">
        <v>573</v>
      </c>
      <c r="G32779" s="34">
        <v>553</v>
      </c>
      <c r="H32779" s="34">
        <v>604</v>
      </c>
      <c r="I32779" s="34">
        <v>527</v>
      </c>
      <c r="J32779" s="34">
        <v>584</v>
      </c>
      <c r="K32779" s="34">
        <v>466</v>
      </c>
      <c r="L32779" s="34">
        <v>504</v>
      </c>
      <c r="M32779" s="34">
        <v>456</v>
      </c>
    </row>
    <row r="32780" spans="1:13" x14ac:dyDescent="0.2">
      <c r="A32780" s="34" t="s">
        <v>133674</v>
      </c>
      <c r="B32780" s="34">
        <v>382</v>
      </c>
      <c r="C32780" s="34">
        <v>323</v>
      </c>
      <c r="D32780" s="34">
        <v>359</v>
      </c>
      <c r="E32780" s="34">
        <v>342</v>
      </c>
      <c r="F32780" s="34">
        <v>377</v>
      </c>
      <c r="G32780" s="34">
        <v>321</v>
      </c>
      <c r="H32780" s="34">
        <v>335</v>
      </c>
      <c r="I32780" s="34">
        <v>292</v>
      </c>
      <c r="J32780" s="34">
        <v>389</v>
      </c>
      <c r="K32780" s="34">
        <v>236</v>
      </c>
      <c r="L32780" s="34">
        <v>387</v>
      </c>
      <c r="M32780" s="34">
        <v>262</v>
      </c>
    </row>
    <row r="32781" spans="1:13" x14ac:dyDescent="0.2">
      <c r="A32781" s="34" t="s">
        <v>133675</v>
      </c>
      <c r="B32781" s="34">
        <v>456</v>
      </c>
      <c r="C32781" s="34">
        <v>378</v>
      </c>
      <c r="D32781" s="34">
        <v>449</v>
      </c>
      <c r="E32781" s="34">
        <v>380</v>
      </c>
      <c r="F32781" s="34">
        <v>382</v>
      </c>
      <c r="G32781" s="34">
        <v>341</v>
      </c>
      <c r="H32781" s="34">
        <v>428</v>
      </c>
      <c r="I32781" s="34">
        <v>359</v>
      </c>
      <c r="J32781" s="34">
        <v>403</v>
      </c>
      <c r="K32781" s="34">
        <v>324</v>
      </c>
      <c r="L32781" s="34">
        <v>453</v>
      </c>
      <c r="M32781" s="34">
        <v>294</v>
      </c>
    </row>
    <row r="32782" spans="1:13" x14ac:dyDescent="0.2">
      <c r="A32782" s="34" t="s">
        <v>133676</v>
      </c>
      <c r="B32782" s="34">
        <v>599</v>
      </c>
      <c r="C32782" s="34">
        <v>541</v>
      </c>
      <c r="D32782" s="34">
        <v>645</v>
      </c>
      <c r="E32782" s="34">
        <v>526</v>
      </c>
      <c r="F32782" s="34">
        <v>593</v>
      </c>
      <c r="G32782" s="34">
        <v>488</v>
      </c>
      <c r="H32782" s="34">
        <v>600</v>
      </c>
      <c r="I32782" s="34">
        <v>489</v>
      </c>
      <c r="J32782" s="34">
        <v>622</v>
      </c>
      <c r="K32782" s="34">
        <v>487</v>
      </c>
      <c r="L32782" s="34">
        <v>587</v>
      </c>
      <c r="M32782" s="34">
        <v>456</v>
      </c>
    </row>
    <row r="32783" spans="1:13" x14ac:dyDescent="0.2">
      <c r="A32783" s="34" t="s">
        <v>133677</v>
      </c>
      <c r="B32783" s="34">
        <v>624</v>
      </c>
      <c r="C32783" s="34">
        <v>489</v>
      </c>
      <c r="D32783" s="34">
        <v>509</v>
      </c>
      <c r="E32783" s="34">
        <v>553</v>
      </c>
      <c r="F32783" s="34">
        <v>451</v>
      </c>
      <c r="G32783" s="34">
        <v>468</v>
      </c>
      <c r="H32783" s="34">
        <v>574</v>
      </c>
      <c r="I32783" s="34">
        <v>497</v>
      </c>
      <c r="J32783" s="34">
        <v>550</v>
      </c>
      <c r="K32783" s="34">
        <v>417</v>
      </c>
      <c r="L32783" s="34">
        <v>571</v>
      </c>
      <c r="M32783" s="34">
        <v>397</v>
      </c>
    </row>
    <row r="32784" spans="1:13" x14ac:dyDescent="0.2">
      <c r="A32784" s="34" t="s">
        <v>133678</v>
      </c>
      <c r="B32784" s="34">
        <v>776</v>
      </c>
      <c r="C32784" s="34">
        <v>736</v>
      </c>
      <c r="D32784" s="34">
        <v>936</v>
      </c>
      <c r="E32784" s="34">
        <v>871</v>
      </c>
      <c r="F32784" s="34">
        <v>839</v>
      </c>
      <c r="G32784" s="34">
        <v>674</v>
      </c>
      <c r="H32784" s="34">
        <v>888</v>
      </c>
      <c r="I32784" s="34">
        <v>749</v>
      </c>
      <c r="J32784" s="34">
        <v>925</v>
      </c>
      <c r="K32784" s="34">
        <v>595</v>
      </c>
      <c r="L32784" s="34">
        <v>758</v>
      </c>
      <c r="M32784" s="34">
        <v>651</v>
      </c>
    </row>
    <row r="32785" spans="1:13" x14ac:dyDescent="0.2">
      <c r="A32785" s="34" t="s">
        <v>133679</v>
      </c>
      <c r="B32785" s="34">
        <v>829</v>
      </c>
      <c r="C32785" s="34">
        <v>855</v>
      </c>
      <c r="D32785" s="34">
        <v>762</v>
      </c>
      <c r="E32785" s="34">
        <v>834</v>
      </c>
      <c r="F32785" s="34">
        <v>814</v>
      </c>
      <c r="G32785" s="34">
        <v>684</v>
      </c>
      <c r="H32785" s="34">
        <v>939</v>
      </c>
      <c r="I32785" s="34">
        <v>703</v>
      </c>
      <c r="J32785" s="34">
        <v>894</v>
      </c>
      <c r="K32785" s="34">
        <v>582</v>
      </c>
      <c r="L32785" s="34">
        <v>847</v>
      </c>
      <c r="M32785" s="34">
        <v>584</v>
      </c>
    </row>
    <row r="32786" spans="1:13" x14ac:dyDescent="0.2">
      <c r="A32786" s="34" t="s">
        <v>133680</v>
      </c>
      <c r="B32786" s="34">
        <v>427</v>
      </c>
      <c r="C32786" s="34">
        <v>439</v>
      </c>
      <c r="D32786" s="34">
        <v>569</v>
      </c>
      <c r="E32786" s="34">
        <v>531</v>
      </c>
      <c r="F32786" s="34">
        <v>450</v>
      </c>
      <c r="G32786" s="34">
        <v>458</v>
      </c>
      <c r="H32786" s="34">
        <v>515</v>
      </c>
      <c r="I32786" s="34">
        <v>391</v>
      </c>
      <c r="J32786" s="34">
        <v>532</v>
      </c>
      <c r="K32786" s="34">
        <v>375</v>
      </c>
      <c r="L32786" s="34">
        <v>504</v>
      </c>
      <c r="M32786" s="34">
        <v>407</v>
      </c>
    </row>
    <row r="32787" spans="1:13" x14ac:dyDescent="0.2">
      <c r="A32787" s="34" t="s">
        <v>133681</v>
      </c>
      <c r="B32787" s="34">
        <v>328</v>
      </c>
      <c r="C32787" s="34">
        <v>351</v>
      </c>
      <c r="D32787" s="34">
        <v>447</v>
      </c>
      <c r="E32787" s="34">
        <v>393</v>
      </c>
      <c r="F32787" s="34">
        <v>356</v>
      </c>
      <c r="G32787" s="34">
        <v>342</v>
      </c>
      <c r="H32787" s="34">
        <v>450</v>
      </c>
      <c r="I32787" s="34">
        <v>339</v>
      </c>
      <c r="J32787" s="34">
        <v>395</v>
      </c>
      <c r="K32787" s="34">
        <v>296</v>
      </c>
      <c r="L32787" s="34">
        <v>384</v>
      </c>
      <c r="M32787" s="34">
        <v>293</v>
      </c>
    </row>
    <row r="32788" spans="1:13" x14ac:dyDescent="0.2">
      <c r="A32788" s="34" t="s">
        <v>133682</v>
      </c>
      <c r="B32788" s="34">
        <v>538</v>
      </c>
      <c r="C32788" s="34">
        <v>581</v>
      </c>
      <c r="D32788" s="34">
        <v>509</v>
      </c>
      <c r="E32788" s="34">
        <v>560</v>
      </c>
      <c r="F32788" s="34">
        <v>506</v>
      </c>
      <c r="G32788" s="34">
        <v>489</v>
      </c>
      <c r="H32788" s="34">
        <v>594</v>
      </c>
      <c r="I32788" s="34">
        <v>488</v>
      </c>
      <c r="J32788" s="34">
        <v>544</v>
      </c>
      <c r="K32788" s="34">
        <v>447</v>
      </c>
      <c r="L32788" s="34">
        <v>512</v>
      </c>
      <c r="M32788" s="34">
        <v>408</v>
      </c>
    </row>
    <row r="32789" spans="1:13" x14ac:dyDescent="0.2">
      <c r="A32789" s="34" t="s">
        <v>133683</v>
      </c>
      <c r="B32789" s="34">
        <v>670</v>
      </c>
      <c r="C32789" s="34">
        <v>655</v>
      </c>
      <c r="D32789" s="34">
        <v>658</v>
      </c>
      <c r="E32789" s="34">
        <v>683</v>
      </c>
      <c r="F32789" s="34">
        <v>723</v>
      </c>
      <c r="G32789" s="34">
        <v>648</v>
      </c>
      <c r="H32789" s="34">
        <v>732</v>
      </c>
      <c r="I32789" s="34">
        <v>696</v>
      </c>
      <c r="J32789" s="34">
        <v>714</v>
      </c>
      <c r="K32789" s="34">
        <v>465</v>
      </c>
      <c r="L32789" s="34">
        <v>682</v>
      </c>
      <c r="M32789" s="34">
        <v>533</v>
      </c>
    </row>
    <row r="32790" spans="1:13" x14ac:dyDescent="0.2">
      <c r="A32790" s="34" t="s">
        <v>133684</v>
      </c>
      <c r="B32790" s="34">
        <v>653</v>
      </c>
      <c r="C32790" s="34">
        <v>677</v>
      </c>
      <c r="D32790" s="34">
        <v>774</v>
      </c>
      <c r="E32790" s="34">
        <v>799</v>
      </c>
      <c r="F32790" s="34">
        <v>666</v>
      </c>
      <c r="G32790" s="34">
        <v>735</v>
      </c>
      <c r="H32790" s="34">
        <v>726</v>
      </c>
      <c r="I32790" s="34">
        <v>679</v>
      </c>
      <c r="J32790" s="34">
        <v>718</v>
      </c>
      <c r="K32790" s="34">
        <v>557</v>
      </c>
      <c r="L32790" s="34">
        <v>720</v>
      </c>
      <c r="M32790" s="34">
        <v>487</v>
      </c>
    </row>
    <row r="32791" spans="1:13" x14ac:dyDescent="0.2">
      <c r="A32791" s="34" t="s">
        <v>133685</v>
      </c>
      <c r="B32791" s="34">
        <v>412</v>
      </c>
      <c r="C32791" s="34">
        <v>533</v>
      </c>
      <c r="D32791" s="34">
        <v>479</v>
      </c>
      <c r="E32791" s="34">
        <v>477</v>
      </c>
      <c r="F32791" s="34">
        <v>380</v>
      </c>
      <c r="G32791" s="34">
        <v>409</v>
      </c>
      <c r="H32791" s="34">
        <v>434</v>
      </c>
      <c r="I32791" s="34">
        <v>527</v>
      </c>
      <c r="J32791" s="34">
        <v>477</v>
      </c>
      <c r="K32791" s="34">
        <v>385</v>
      </c>
      <c r="L32791" s="34">
        <v>448</v>
      </c>
      <c r="M32791" s="34">
        <v>339</v>
      </c>
    </row>
    <row r="32792" spans="1:13" x14ac:dyDescent="0.2">
      <c r="A32792" s="34" t="s">
        <v>133686</v>
      </c>
      <c r="B32792" s="34">
        <v>711</v>
      </c>
      <c r="C32792" s="34">
        <v>785</v>
      </c>
      <c r="D32792" s="34">
        <v>752</v>
      </c>
      <c r="E32792" s="34">
        <v>783</v>
      </c>
      <c r="F32792" s="34">
        <v>660</v>
      </c>
      <c r="G32792" s="34">
        <v>652</v>
      </c>
      <c r="H32792" s="34">
        <v>847</v>
      </c>
      <c r="I32792" s="34">
        <v>735</v>
      </c>
      <c r="J32792" s="34">
        <v>753</v>
      </c>
      <c r="K32792" s="34">
        <v>551</v>
      </c>
      <c r="L32792" s="34">
        <v>792</v>
      </c>
      <c r="M32792" s="34">
        <v>558</v>
      </c>
    </row>
    <row r="32793" spans="1:13" x14ac:dyDescent="0.2">
      <c r="A32793" s="34" t="s">
        <v>133687</v>
      </c>
      <c r="B32793" s="34">
        <v>519</v>
      </c>
      <c r="C32793" s="34">
        <v>647</v>
      </c>
      <c r="D32793" s="34">
        <v>532</v>
      </c>
      <c r="E32793" s="34">
        <v>609</v>
      </c>
      <c r="F32793" s="34">
        <v>414</v>
      </c>
      <c r="G32793" s="34">
        <v>550</v>
      </c>
      <c r="H32793" s="34">
        <v>560</v>
      </c>
      <c r="I32793" s="34">
        <v>521</v>
      </c>
      <c r="J32793" s="34">
        <v>546</v>
      </c>
      <c r="K32793" s="34">
        <v>456</v>
      </c>
      <c r="L32793" s="34">
        <v>512</v>
      </c>
      <c r="M32793" s="34">
        <v>467</v>
      </c>
    </row>
    <row r="32794" spans="1:13" x14ac:dyDescent="0.2">
      <c r="A32794" s="34" t="s">
        <v>133688</v>
      </c>
      <c r="B32794" s="34">
        <v>416</v>
      </c>
      <c r="C32794" s="34">
        <v>522</v>
      </c>
      <c r="D32794" s="34">
        <v>478</v>
      </c>
      <c r="E32794" s="34">
        <v>482</v>
      </c>
      <c r="F32794" s="34">
        <v>386</v>
      </c>
      <c r="G32794" s="34">
        <v>398</v>
      </c>
      <c r="H32794" s="34">
        <v>443</v>
      </c>
      <c r="I32794" s="34">
        <v>474</v>
      </c>
      <c r="J32794" s="34">
        <v>497</v>
      </c>
      <c r="K32794" s="34">
        <v>353</v>
      </c>
      <c r="L32794" s="34">
        <v>413</v>
      </c>
      <c r="M32794" s="34">
        <v>324</v>
      </c>
    </row>
    <row r="32795" spans="1:13" x14ac:dyDescent="0.2">
      <c r="A32795" s="34" t="s">
        <v>133689</v>
      </c>
      <c r="B32795" s="34">
        <v>376</v>
      </c>
      <c r="C32795" s="34">
        <v>426</v>
      </c>
      <c r="D32795" s="34">
        <v>441</v>
      </c>
      <c r="E32795" s="34">
        <v>511</v>
      </c>
      <c r="F32795" s="34">
        <v>365</v>
      </c>
      <c r="G32795" s="34">
        <v>411</v>
      </c>
      <c r="H32795" s="34">
        <v>490</v>
      </c>
      <c r="I32795" s="34">
        <v>437</v>
      </c>
      <c r="J32795" s="34">
        <v>444</v>
      </c>
      <c r="K32795" s="34">
        <v>326</v>
      </c>
      <c r="L32795" s="34">
        <v>410</v>
      </c>
      <c r="M32795" s="34">
        <v>353</v>
      </c>
    </row>
    <row r="32796" spans="1:13" x14ac:dyDescent="0.2">
      <c r="A32796" s="34" t="s">
        <v>133690</v>
      </c>
      <c r="B32796" s="34">
        <v>404</v>
      </c>
      <c r="C32796" s="34">
        <v>418</v>
      </c>
      <c r="D32796" s="34">
        <v>489</v>
      </c>
      <c r="E32796" s="34">
        <v>501</v>
      </c>
      <c r="F32796" s="34">
        <v>444</v>
      </c>
      <c r="G32796" s="34">
        <v>448</v>
      </c>
      <c r="H32796" s="34">
        <v>416</v>
      </c>
      <c r="I32796" s="34">
        <v>482</v>
      </c>
      <c r="J32796" s="34">
        <v>508</v>
      </c>
      <c r="K32796" s="34">
        <v>387</v>
      </c>
      <c r="L32796" s="34">
        <v>453</v>
      </c>
      <c r="M32796" s="34">
        <v>336</v>
      </c>
    </row>
    <row r="32797" spans="1:13" x14ac:dyDescent="0.2">
      <c r="A32797" s="34" t="s">
        <v>133691</v>
      </c>
      <c r="B32797" s="34">
        <v>499</v>
      </c>
      <c r="C32797" s="34">
        <v>609</v>
      </c>
      <c r="D32797" s="34">
        <v>525</v>
      </c>
      <c r="E32797" s="34">
        <v>577</v>
      </c>
      <c r="F32797" s="34">
        <v>500</v>
      </c>
      <c r="G32797" s="34">
        <v>598</v>
      </c>
      <c r="H32797" s="34">
        <v>596</v>
      </c>
      <c r="I32797" s="34">
        <v>587</v>
      </c>
      <c r="J32797" s="34">
        <v>562</v>
      </c>
      <c r="K32797" s="34">
        <v>455</v>
      </c>
      <c r="L32797" s="34">
        <v>589</v>
      </c>
      <c r="M32797" s="34">
        <v>449</v>
      </c>
    </row>
    <row r="32798" spans="1:13" x14ac:dyDescent="0.2">
      <c r="A32798" s="34" t="s">
        <v>133692</v>
      </c>
      <c r="B32798" s="34">
        <v>341</v>
      </c>
      <c r="C32798" s="34">
        <v>445</v>
      </c>
      <c r="D32798" s="34">
        <v>466</v>
      </c>
      <c r="E32798" s="34">
        <v>533</v>
      </c>
      <c r="F32798" s="34">
        <v>381</v>
      </c>
      <c r="G32798" s="34">
        <v>462</v>
      </c>
      <c r="H32798" s="34">
        <v>387</v>
      </c>
      <c r="I32798" s="34">
        <v>477</v>
      </c>
      <c r="J32798" s="34">
        <v>388</v>
      </c>
      <c r="K32798" s="34">
        <v>388</v>
      </c>
      <c r="L32798" s="34">
        <v>409</v>
      </c>
      <c r="M32798" s="34">
        <v>368</v>
      </c>
    </row>
    <row r="32799" spans="1:13" x14ac:dyDescent="0.2">
      <c r="A32799" s="34" t="s">
        <v>133693</v>
      </c>
      <c r="B32799" s="34">
        <v>857</v>
      </c>
      <c r="C32799" s="34">
        <v>830</v>
      </c>
      <c r="D32799" s="34">
        <v>945</v>
      </c>
      <c r="E32799" s="34">
        <v>849</v>
      </c>
      <c r="F32799" s="34">
        <v>761</v>
      </c>
      <c r="G32799" s="34">
        <v>838</v>
      </c>
      <c r="H32799" s="34">
        <v>979</v>
      </c>
      <c r="I32799" s="34">
        <v>874</v>
      </c>
      <c r="J32799" s="34">
        <v>864</v>
      </c>
      <c r="K32799" s="34">
        <v>723</v>
      </c>
      <c r="L32799" s="34">
        <v>861</v>
      </c>
      <c r="M32799" s="34">
        <v>571</v>
      </c>
    </row>
    <row r="32800" spans="1:13" x14ac:dyDescent="0.2">
      <c r="A32800" s="34" t="s">
        <v>133694</v>
      </c>
      <c r="B32800" s="34">
        <v>500</v>
      </c>
      <c r="C32800" s="34">
        <v>667</v>
      </c>
      <c r="D32800" s="34">
        <v>542</v>
      </c>
      <c r="E32800" s="34">
        <v>665</v>
      </c>
      <c r="F32800" s="34">
        <v>476</v>
      </c>
      <c r="G32800" s="34">
        <v>581</v>
      </c>
      <c r="H32800" s="34">
        <v>641</v>
      </c>
      <c r="I32800" s="34">
        <v>623</v>
      </c>
      <c r="J32800" s="34">
        <v>609</v>
      </c>
      <c r="K32800" s="34">
        <v>466</v>
      </c>
      <c r="L32800" s="34">
        <v>547</v>
      </c>
      <c r="M32800" s="34">
        <v>479</v>
      </c>
    </row>
    <row r="32801" spans="1:13" x14ac:dyDescent="0.2">
      <c r="A32801" s="34" t="s">
        <v>133695</v>
      </c>
      <c r="B32801" s="34">
        <v>416</v>
      </c>
      <c r="C32801" s="34">
        <v>408</v>
      </c>
      <c r="D32801" s="34">
        <v>419</v>
      </c>
      <c r="E32801" s="34">
        <v>428</v>
      </c>
      <c r="F32801" s="34">
        <v>410</v>
      </c>
      <c r="G32801" s="34">
        <v>381</v>
      </c>
      <c r="H32801" s="34">
        <v>523</v>
      </c>
      <c r="I32801" s="34">
        <v>418</v>
      </c>
      <c r="J32801" s="34">
        <v>522</v>
      </c>
      <c r="K32801" s="34">
        <v>335</v>
      </c>
      <c r="L32801" s="34">
        <v>417</v>
      </c>
      <c r="M32801" s="34">
        <v>308</v>
      </c>
    </row>
    <row r="32802" spans="1:13" x14ac:dyDescent="0.2">
      <c r="A32802" s="34" t="s">
        <v>133696</v>
      </c>
      <c r="B32802" s="34">
        <v>649</v>
      </c>
      <c r="C32802" s="34">
        <v>613</v>
      </c>
      <c r="D32802" s="34">
        <v>666</v>
      </c>
      <c r="E32802" s="34">
        <v>565</v>
      </c>
      <c r="F32802" s="34">
        <v>581</v>
      </c>
      <c r="G32802" s="34">
        <v>542</v>
      </c>
      <c r="H32802" s="34">
        <v>749</v>
      </c>
      <c r="I32802" s="34">
        <v>642</v>
      </c>
      <c r="J32802" s="34">
        <v>681</v>
      </c>
      <c r="K32802" s="34">
        <v>542</v>
      </c>
      <c r="L32802" s="34">
        <v>716</v>
      </c>
      <c r="M32802" s="34">
        <v>523</v>
      </c>
    </row>
    <row r="32803" spans="1:13" x14ac:dyDescent="0.2">
      <c r="A32803" s="34" t="s">
        <v>133697</v>
      </c>
      <c r="B32803" s="34">
        <v>342</v>
      </c>
      <c r="C32803" s="34">
        <v>424</v>
      </c>
      <c r="D32803" s="34">
        <v>404</v>
      </c>
      <c r="E32803" s="34">
        <v>438</v>
      </c>
      <c r="F32803" s="34">
        <v>302</v>
      </c>
      <c r="G32803" s="34">
        <v>373</v>
      </c>
      <c r="H32803" s="34">
        <v>409</v>
      </c>
      <c r="I32803" s="34">
        <v>381</v>
      </c>
      <c r="J32803" s="34">
        <v>388</v>
      </c>
      <c r="K32803" s="34">
        <v>302</v>
      </c>
      <c r="L32803" s="34">
        <v>366</v>
      </c>
      <c r="M32803" s="34">
        <v>306</v>
      </c>
    </row>
    <row r="32804" spans="1:13" x14ac:dyDescent="0.2">
      <c r="A32804" s="34" t="s">
        <v>133698</v>
      </c>
      <c r="B32804" s="34">
        <v>377</v>
      </c>
      <c r="C32804" s="34">
        <v>392</v>
      </c>
      <c r="D32804" s="34">
        <v>342</v>
      </c>
      <c r="E32804" s="34">
        <v>409</v>
      </c>
      <c r="F32804" s="34">
        <v>358</v>
      </c>
      <c r="G32804" s="34">
        <v>353</v>
      </c>
      <c r="H32804" s="34">
        <v>417</v>
      </c>
      <c r="I32804" s="34">
        <v>372</v>
      </c>
      <c r="J32804" s="34">
        <v>382</v>
      </c>
      <c r="K32804" s="34">
        <v>303</v>
      </c>
      <c r="L32804" s="34">
        <v>352</v>
      </c>
      <c r="M32804" s="34">
        <v>273</v>
      </c>
    </row>
    <row r="32805" spans="1:13" x14ac:dyDescent="0.2">
      <c r="A32805" s="34" t="s">
        <v>133699</v>
      </c>
      <c r="B32805" s="34">
        <v>301</v>
      </c>
      <c r="C32805" s="34">
        <v>380</v>
      </c>
      <c r="D32805" s="34">
        <v>325</v>
      </c>
      <c r="E32805" s="34">
        <v>424</v>
      </c>
      <c r="F32805" s="34">
        <v>319</v>
      </c>
      <c r="G32805" s="34">
        <v>346</v>
      </c>
      <c r="H32805" s="34">
        <v>350</v>
      </c>
      <c r="I32805" s="34">
        <v>372</v>
      </c>
      <c r="J32805" s="34">
        <v>378</v>
      </c>
      <c r="K32805" s="34">
        <v>270</v>
      </c>
      <c r="L32805" s="34">
        <v>331</v>
      </c>
      <c r="M32805" s="34">
        <v>264</v>
      </c>
    </row>
    <row r="32806" spans="1:13" x14ac:dyDescent="0.2">
      <c r="A32806" s="34" t="s">
        <v>133700</v>
      </c>
      <c r="B32806" s="34">
        <v>659</v>
      </c>
      <c r="C32806" s="34">
        <v>554</v>
      </c>
      <c r="D32806" s="34">
        <v>664</v>
      </c>
      <c r="E32806" s="34">
        <v>580</v>
      </c>
      <c r="F32806" s="34">
        <v>618</v>
      </c>
      <c r="G32806" s="34">
        <v>593</v>
      </c>
      <c r="H32806" s="34">
        <v>719</v>
      </c>
      <c r="I32806" s="34">
        <v>574</v>
      </c>
      <c r="J32806" s="34">
        <v>710</v>
      </c>
      <c r="K32806" s="34">
        <v>485</v>
      </c>
      <c r="L32806" s="34">
        <v>593</v>
      </c>
      <c r="M32806" s="34">
        <v>483</v>
      </c>
    </row>
    <row r="32807" spans="1:13" x14ac:dyDescent="0.2">
      <c r="A32807" s="34" t="s">
        <v>133701</v>
      </c>
      <c r="B32807" s="34">
        <v>485</v>
      </c>
      <c r="C32807" s="34">
        <v>905</v>
      </c>
      <c r="D32807" s="34">
        <v>432</v>
      </c>
      <c r="E32807" s="34">
        <v>972</v>
      </c>
      <c r="F32807" s="34">
        <v>515</v>
      </c>
      <c r="G32807" s="34">
        <v>820</v>
      </c>
      <c r="H32807" s="34">
        <v>574</v>
      </c>
      <c r="I32807" s="34">
        <v>836</v>
      </c>
      <c r="J32807" s="34">
        <v>662</v>
      </c>
      <c r="K32807" s="34">
        <v>702</v>
      </c>
      <c r="L32807" s="34">
        <v>525</v>
      </c>
      <c r="M32807" s="34">
        <v>588</v>
      </c>
    </row>
    <row r="32808" spans="1:13" x14ac:dyDescent="0.2">
      <c r="A32808" s="34" t="s">
        <v>133702</v>
      </c>
      <c r="B32808" s="34">
        <v>394</v>
      </c>
      <c r="C32808" s="34">
        <v>460</v>
      </c>
      <c r="D32808" s="34">
        <v>501</v>
      </c>
      <c r="E32808" s="34">
        <v>540</v>
      </c>
      <c r="F32808" s="34">
        <v>396</v>
      </c>
      <c r="G32808" s="34">
        <v>432</v>
      </c>
      <c r="H32808" s="34">
        <v>458</v>
      </c>
      <c r="I32808" s="34">
        <v>427</v>
      </c>
      <c r="J32808" s="34">
        <v>402</v>
      </c>
      <c r="K32808" s="34">
        <v>362</v>
      </c>
      <c r="L32808" s="34">
        <v>433</v>
      </c>
      <c r="M32808" s="34">
        <v>388</v>
      </c>
    </row>
    <row r="32809" spans="1:13" x14ac:dyDescent="0.2">
      <c r="A32809" s="34" t="s">
        <v>133703</v>
      </c>
      <c r="B32809" s="34">
        <v>247</v>
      </c>
      <c r="C32809" s="34">
        <v>327</v>
      </c>
      <c r="D32809" s="34">
        <v>371</v>
      </c>
      <c r="E32809" s="34">
        <v>395</v>
      </c>
      <c r="F32809" s="34">
        <v>302</v>
      </c>
      <c r="G32809" s="34">
        <v>354</v>
      </c>
      <c r="H32809" s="34">
        <v>334</v>
      </c>
      <c r="I32809" s="34">
        <v>362</v>
      </c>
      <c r="J32809" s="34">
        <v>302</v>
      </c>
      <c r="K32809" s="34">
        <v>305</v>
      </c>
      <c r="L32809" s="34">
        <v>322</v>
      </c>
      <c r="M32809" s="34">
        <v>260</v>
      </c>
    </row>
    <row r="32810" spans="1:13" x14ac:dyDescent="0.2">
      <c r="A32810" s="34" t="s">
        <v>133704</v>
      </c>
      <c r="B32810" s="34">
        <v>299</v>
      </c>
      <c r="C32810" s="34">
        <v>333</v>
      </c>
      <c r="D32810" s="34">
        <v>329</v>
      </c>
      <c r="E32810" s="34">
        <v>326</v>
      </c>
      <c r="F32810" s="34">
        <v>300</v>
      </c>
      <c r="G32810" s="34">
        <v>262</v>
      </c>
      <c r="H32810" s="34">
        <v>347</v>
      </c>
      <c r="I32810" s="34">
        <v>342</v>
      </c>
      <c r="J32810" s="34">
        <v>365</v>
      </c>
      <c r="K32810" s="34">
        <v>223</v>
      </c>
      <c r="L32810" s="34">
        <v>327</v>
      </c>
      <c r="M32810" s="34">
        <v>236</v>
      </c>
    </row>
    <row r="32811" spans="1:13" x14ac:dyDescent="0.2">
      <c r="A32811" s="34" t="s">
        <v>133705</v>
      </c>
      <c r="B32811" s="34">
        <v>384</v>
      </c>
      <c r="C32811" s="34">
        <v>433</v>
      </c>
      <c r="D32811" s="34">
        <v>454</v>
      </c>
      <c r="E32811" s="34">
        <v>471</v>
      </c>
      <c r="F32811" s="34">
        <v>471</v>
      </c>
      <c r="G32811" s="34">
        <v>453</v>
      </c>
      <c r="H32811" s="34">
        <v>429</v>
      </c>
      <c r="I32811" s="34">
        <v>486</v>
      </c>
      <c r="J32811" s="34">
        <v>481</v>
      </c>
      <c r="K32811" s="34">
        <v>368</v>
      </c>
      <c r="L32811" s="34">
        <v>399</v>
      </c>
      <c r="M32811" s="34">
        <v>310</v>
      </c>
    </row>
    <row r="32812" spans="1:13" x14ac:dyDescent="0.2">
      <c r="A32812" s="34" t="s">
        <v>133706</v>
      </c>
      <c r="B32812" s="34">
        <v>328</v>
      </c>
      <c r="C32812" s="34">
        <v>309</v>
      </c>
      <c r="D32812" s="34">
        <v>278</v>
      </c>
      <c r="E32812" s="34">
        <v>303</v>
      </c>
      <c r="F32812" s="34">
        <v>252</v>
      </c>
      <c r="G32812" s="34">
        <v>275</v>
      </c>
      <c r="H32812" s="34">
        <v>312</v>
      </c>
      <c r="I32812" s="34">
        <v>271</v>
      </c>
      <c r="J32812" s="34">
        <v>308</v>
      </c>
      <c r="K32812" s="34">
        <v>245</v>
      </c>
      <c r="L32812" s="34">
        <v>262</v>
      </c>
      <c r="M32812" s="34">
        <v>240</v>
      </c>
    </row>
    <row r="32813" spans="1:13" x14ac:dyDescent="0.2">
      <c r="A32813" s="34" t="s">
        <v>133707</v>
      </c>
      <c r="B32813" s="34">
        <v>512</v>
      </c>
      <c r="C32813" s="34">
        <v>577</v>
      </c>
      <c r="D32813" s="34">
        <v>520</v>
      </c>
      <c r="E32813" s="34">
        <v>537</v>
      </c>
      <c r="F32813" s="34">
        <v>615</v>
      </c>
      <c r="G32813" s="34">
        <v>534</v>
      </c>
      <c r="H32813" s="34">
        <v>623</v>
      </c>
      <c r="I32813" s="34">
        <v>534</v>
      </c>
      <c r="J32813" s="34">
        <v>561</v>
      </c>
      <c r="K32813" s="34">
        <v>390</v>
      </c>
      <c r="L32813" s="34">
        <v>491</v>
      </c>
      <c r="M32813" s="34">
        <v>398</v>
      </c>
    </row>
    <row r="32814" spans="1:13" x14ac:dyDescent="0.2">
      <c r="A32814" s="34" t="s">
        <v>133708</v>
      </c>
      <c r="B32814" s="34">
        <v>438</v>
      </c>
      <c r="C32814" s="34">
        <v>523</v>
      </c>
      <c r="D32814" s="34">
        <v>481</v>
      </c>
      <c r="E32814" s="34">
        <v>555</v>
      </c>
      <c r="F32814" s="34">
        <v>411</v>
      </c>
      <c r="G32814" s="34">
        <v>475</v>
      </c>
      <c r="H32814" s="34">
        <v>466</v>
      </c>
      <c r="I32814" s="34">
        <v>538</v>
      </c>
      <c r="J32814" s="34">
        <v>449</v>
      </c>
      <c r="K32814" s="34">
        <v>416</v>
      </c>
      <c r="L32814" s="34">
        <v>499</v>
      </c>
      <c r="M32814" s="34">
        <v>398</v>
      </c>
    </row>
    <row r="32815" spans="1:13" x14ac:dyDescent="0.2">
      <c r="A32815" s="34" t="s">
        <v>133709</v>
      </c>
      <c r="B32815" s="34">
        <v>273</v>
      </c>
      <c r="C32815" s="34">
        <v>327</v>
      </c>
      <c r="D32815" s="34">
        <v>319</v>
      </c>
      <c r="E32815" s="34">
        <v>322</v>
      </c>
      <c r="F32815" s="34">
        <v>318</v>
      </c>
      <c r="G32815" s="34">
        <v>321</v>
      </c>
      <c r="H32815" s="34">
        <v>330</v>
      </c>
      <c r="I32815" s="34">
        <v>320</v>
      </c>
      <c r="J32815" s="34">
        <v>347</v>
      </c>
      <c r="K32815" s="34">
        <v>242</v>
      </c>
      <c r="L32815" s="34">
        <v>323</v>
      </c>
      <c r="M32815" s="34">
        <v>246</v>
      </c>
    </row>
    <row r="32816" spans="1:13" x14ac:dyDescent="0.2">
      <c r="A32816" s="34" t="s">
        <v>133710</v>
      </c>
      <c r="B32816" s="34">
        <v>349</v>
      </c>
      <c r="C32816" s="34">
        <v>311</v>
      </c>
      <c r="D32816" s="34">
        <v>335</v>
      </c>
      <c r="E32816" s="34">
        <v>382</v>
      </c>
      <c r="F32816" s="34">
        <v>277</v>
      </c>
      <c r="G32816" s="34">
        <v>359</v>
      </c>
      <c r="H32816" s="34">
        <v>455</v>
      </c>
      <c r="I32816" s="34">
        <v>332</v>
      </c>
      <c r="J32816" s="34">
        <v>329</v>
      </c>
      <c r="K32816" s="34">
        <v>314</v>
      </c>
      <c r="L32816" s="34">
        <v>292</v>
      </c>
      <c r="M32816" s="34">
        <v>297</v>
      </c>
    </row>
    <row r="32817" spans="1:13" x14ac:dyDescent="0.2">
      <c r="A32817" s="34" t="s">
        <v>133711</v>
      </c>
      <c r="B32817" s="34">
        <v>958</v>
      </c>
      <c r="C32817" s="34">
        <v>1006</v>
      </c>
      <c r="D32817" s="34">
        <v>1052</v>
      </c>
      <c r="E32817" s="34">
        <v>981</v>
      </c>
      <c r="F32817" s="34">
        <v>892</v>
      </c>
      <c r="G32817" s="34">
        <v>904</v>
      </c>
      <c r="H32817" s="34">
        <v>1139</v>
      </c>
      <c r="I32817" s="34">
        <v>959</v>
      </c>
      <c r="J32817" s="34">
        <v>1048</v>
      </c>
      <c r="K32817" s="34">
        <v>815</v>
      </c>
      <c r="L32817" s="34">
        <v>1062</v>
      </c>
      <c r="M32817" s="34">
        <v>754</v>
      </c>
    </row>
    <row r="32818" spans="1:13" x14ac:dyDescent="0.2">
      <c r="A32818" s="34" t="s">
        <v>133712</v>
      </c>
      <c r="B32818" s="34">
        <v>643</v>
      </c>
      <c r="C32818" s="34">
        <v>671</v>
      </c>
      <c r="D32818" s="34">
        <v>615</v>
      </c>
      <c r="E32818" s="34">
        <v>739</v>
      </c>
      <c r="F32818" s="34">
        <v>610</v>
      </c>
      <c r="G32818" s="34">
        <v>632</v>
      </c>
      <c r="H32818" s="34">
        <v>643</v>
      </c>
      <c r="I32818" s="34">
        <v>644</v>
      </c>
      <c r="J32818" s="34">
        <v>658</v>
      </c>
      <c r="K32818" s="34">
        <v>543</v>
      </c>
      <c r="L32818" s="34">
        <v>667</v>
      </c>
      <c r="M32818" s="34">
        <v>474</v>
      </c>
    </row>
    <row r="32819" spans="1:13" x14ac:dyDescent="0.2">
      <c r="A32819" s="34" t="s">
        <v>133713</v>
      </c>
      <c r="B32819" s="34">
        <v>628</v>
      </c>
      <c r="C32819" s="34">
        <v>805</v>
      </c>
      <c r="D32819" s="34">
        <v>816</v>
      </c>
      <c r="E32819" s="34">
        <v>814</v>
      </c>
      <c r="F32819" s="34">
        <v>678</v>
      </c>
      <c r="G32819" s="34">
        <v>685</v>
      </c>
      <c r="H32819" s="34">
        <v>837</v>
      </c>
      <c r="I32819" s="34">
        <v>732</v>
      </c>
      <c r="J32819" s="34">
        <v>859</v>
      </c>
      <c r="K32819" s="34">
        <v>628</v>
      </c>
      <c r="L32819" s="34">
        <v>765</v>
      </c>
      <c r="M32819" s="34">
        <v>607</v>
      </c>
    </row>
    <row r="32820" spans="1:13" x14ac:dyDescent="0.2">
      <c r="A32820" s="34" t="s">
        <v>133714</v>
      </c>
      <c r="B32820" s="34">
        <v>478</v>
      </c>
      <c r="C32820" s="34">
        <v>493</v>
      </c>
      <c r="D32820" s="34">
        <v>504</v>
      </c>
      <c r="E32820" s="34">
        <v>534</v>
      </c>
      <c r="F32820" s="34">
        <v>478</v>
      </c>
      <c r="G32820" s="34">
        <v>433</v>
      </c>
      <c r="H32820" s="34">
        <v>610</v>
      </c>
      <c r="I32820" s="34">
        <v>493</v>
      </c>
      <c r="J32820" s="34">
        <v>489</v>
      </c>
      <c r="K32820" s="34">
        <v>426</v>
      </c>
      <c r="L32820" s="34">
        <v>547</v>
      </c>
      <c r="M32820" s="34">
        <v>367</v>
      </c>
    </row>
    <row r="32821" spans="1:13" x14ac:dyDescent="0.2">
      <c r="A32821" s="34" t="s">
        <v>133715</v>
      </c>
      <c r="B32821" s="34">
        <v>485</v>
      </c>
      <c r="C32821" s="34">
        <v>508</v>
      </c>
      <c r="D32821" s="34">
        <v>482</v>
      </c>
      <c r="E32821" s="34">
        <v>567</v>
      </c>
      <c r="F32821" s="34">
        <v>455</v>
      </c>
      <c r="G32821" s="34">
        <v>466</v>
      </c>
      <c r="H32821" s="34">
        <v>515</v>
      </c>
      <c r="I32821" s="34">
        <v>593</v>
      </c>
      <c r="J32821" s="34">
        <v>457</v>
      </c>
      <c r="K32821" s="34">
        <v>412</v>
      </c>
      <c r="L32821" s="34">
        <v>455</v>
      </c>
      <c r="M32821" s="34">
        <v>438</v>
      </c>
    </row>
    <row r="32822" spans="1:13" x14ac:dyDescent="0.2">
      <c r="A32822" s="34" t="s">
        <v>133716</v>
      </c>
      <c r="B32822" s="34">
        <v>821</v>
      </c>
      <c r="C32822" s="34">
        <v>803</v>
      </c>
      <c r="D32822" s="34">
        <v>889</v>
      </c>
      <c r="E32822" s="34">
        <v>725</v>
      </c>
      <c r="F32822" s="34">
        <v>824</v>
      </c>
      <c r="G32822" s="34">
        <v>713</v>
      </c>
      <c r="H32822" s="34">
        <v>907</v>
      </c>
      <c r="I32822" s="34">
        <v>769</v>
      </c>
      <c r="J32822" s="34">
        <v>958</v>
      </c>
      <c r="K32822" s="34">
        <v>598</v>
      </c>
      <c r="L32822" s="34">
        <v>938</v>
      </c>
      <c r="M32822" s="34">
        <v>622</v>
      </c>
    </row>
    <row r="32823" spans="1:13" x14ac:dyDescent="0.2">
      <c r="A32823" s="34" t="s">
        <v>133717</v>
      </c>
      <c r="B32823" s="34">
        <v>370</v>
      </c>
      <c r="C32823" s="34">
        <v>534</v>
      </c>
      <c r="D32823" s="34">
        <v>365</v>
      </c>
      <c r="E32823" s="34">
        <v>552</v>
      </c>
      <c r="F32823" s="34">
        <v>348</v>
      </c>
      <c r="G32823" s="34">
        <v>464</v>
      </c>
      <c r="H32823" s="34">
        <v>396</v>
      </c>
      <c r="I32823" s="34">
        <v>537</v>
      </c>
      <c r="J32823" s="34">
        <v>387</v>
      </c>
      <c r="K32823" s="34">
        <v>430</v>
      </c>
      <c r="L32823" s="34">
        <v>339</v>
      </c>
      <c r="M32823" s="34">
        <v>370</v>
      </c>
    </row>
    <row r="32824" spans="1:13" x14ac:dyDescent="0.2">
      <c r="A32824" s="34" t="s">
        <v>133718</v>
      </c>
      <c r="B32824" s="34">
        <v>388</v>
      </c>
      <c r="C32824" s="34">
        <v>396</v>
      </c>
      <c r="D32824" s="34">
        <v>404</v>
      </c>
      <c r="E32824" s="34">
        <v>418</v>
      </c>
      <c r="F32824" s="34">
        <v>305</v>
      </c>
      <c r="G32824" s="34">
        <v>341</v>
      </c>
      <c r="H32824" s="34">
        <v>430</v>
      </c>
      <c r="I32824" s="34">
        <v>401</v>
      </c>
      <c r="J32824" s="34">
        <v>414</v>
      </c>
      <c r="K32824" s="34">
        <v>308</v>
      </c>
      <c r="L32824" s="34">
        <v>363</v>
      </c>
      <c r="M32824" s="34">
        <v>294</v>
      </c>
    </row>
    <row r="32825" spans="1:13" x14ac:dyDescent="0.2">
      <c r="A32825" s="34" t="s">
        <v>133719</v>
      </c>
      <c r="B32825" s="34">
        <v>385</v>
      </c>
      <c r="C32825" s="34">
        <v>366</v>
      </c>
      <c r="D32825" s="34">
        <v>378</v>
      </c>
      <c r="E32825" s="34">
        <v>363</v>
      </c>
      <c r="F32825" s="34">
        <v>328</v>
      </c>
      <c r="G32825" s="34">
        <v>329</v>
      </c>
      <c r="H32825" s="34">
        <v>416</v>
      </c>
      <c r="I32825" s="34">
        <v>346</v>
      </c>
      <c r="J32825" s="34">
        <v>414</v>
      </c>
      <c r="K32825" s="34">
        <v>309</v>
      </c>
      <c r="L32825" s="34">
        <v>369</v>
      </c>
      <c r="M32825" s="34">
        <v>250</v>
      </c>
    </row>
    <row r="32826" spans="1:13" x14ac:dyDescent="0.2">
      <c r="A32826" s="34" t="s">
        <v>133720</v>
      </c>
      <c r="B32826" s="34">
        <v>235</v>
      </c>
      <c r="C32826" s="34">
        <v>443</v>
      </c>
      <c r="D32826" s="34">
        <v>314</v>
      </c>
      <c r="E32826" s="34">
        <v>392</v>
      </c>
      <c r="F32826" s="34">
        <v>217</v>
      </c>
      <c r="G32826" s="34">
        <v>346</v>
      </c>
      <c r="H32826" s="34">
        <v>290</v>
      </c>
      <c r="I32826" s="34">
        <v>333</v>
      </c>
      <c r="J32826" s="34">
        <v>346</v>
      </c>
      <c r="K32826" s="34">
        <v>309</v>
      </c>
      <c r="L32826" s="34">
        <v>268</v>
      </c>
      <c r="M32826" s="34">
        <v>275</v>
      </c>
    </row>
    <row r="32827" spans="1:13" x14ac:dyDescent="0.2">
      <c r="A32827" s="34" t="s">
        <v>133721</v>
      </c>
      <c r="B32827" s="34">
        <v>456</v>
      </c>
      <c r="C32827" s="34">
        <v>484</v>
      </c>
      <c r="D32827" s="34">
        <v>458</v>
      </c>
      <c r="E32827" s="34">
        <v>450</v>
      </c>
      <c r="F32827" s="34">
        <v>413</v>
      </c>
      <c r="G32827" s="34">
        <v>435</v>
      </c>
      <c r="H32827" s="34">
        <v>466</v>
      </c>
      <c r="I32827" s="34">
        <v>458</v>
      </c>
      <c r="J32827" s="34">
        <v>504</v>
      </c>
      <c r="K32827" s="34">
        <v>409</v>
      </c>
      <c r="L32827" s="34">
        <v>476</v>
      </c>
      <c r="M32827" s="34">
        <v>372</v>
      </c>
    </row>
    <row r="32828" spans="1:13" x14ac:dyDescent="0.2">
      <c r="A32828" s="34" t="s">
        <v>133722</v>
      </c>
      <c r="B32828" s="34">
        <v>551</v>
      </c>
      <c r="C32828" s="34">
        <v>576</v>
      </c>
      <c r="D32828" s="34">
        <v>632</v>
      </c>
      <c r="E32828" s="34">
        <v>658</v>
      </c>
      <c r="F32828" s="34">
        <v>515</v>
      </c>
      <c r="G32828" s="34">
        <v>559</v>
      </c>
      <c r="H32828" s="34">
        <v>606</v>
      </c>
      <c r="I32828" s="34">
        <v>597</v>
      </c>
      <c r="J32828" s="34">
        <v>651</v>
      </c>
      <c r="K32828" s="34">
        <v>482</v>
      </c>
      <c r="L32828" s="34">
        <v>504</v>
      </c>
      <c r="M32828" s="34">
        <v>462</v>
      </c>
    </row>
    <row r="32829" spans="1:13" x14ac:dyDescent="0.2">
      <c r="A32829" s="34" t="s">
        <v>133723</v>
      </c>
      <c r="B32829" s="34">
        <v>411</v>
      </c>
      <c r="C32829" s="34">
        <v>578</v>
      </c>
      <c r="D32829" s="34">
        <v>499</v>
      </c>
      <c r="E32829" s="34">
        <v>636</v>
      </c>
      <c r="F32829" s="34">
        <v>538</v>
      </c>
      <c r="G32829" s="34">
        <v>561</v>
      </c>
      <c r="H32829" s="34">
        <v>554</v>
      </c>
      <c r="I32829" s="34">
        <v>581</v>
      </c>
      <c r="J32829" s="34">
        <v>570</v>
      </c>
      <c r="K32829" s="34">
        <v>460</v>
      </c>
      <c r="L32829" s="34">
        <v>522</v>
      </c>
      <c r="M32829" s="34">
        <v>385</v>
      </c>
    </row>
    <row r="32830" spans="1:13" x14ac:dyDescent="0.2">
      <c r="A32830" s="34" t="s">
        <v>133724</v>
      </c>
      <c r="B32830" s="34">
        <v>278</v>
      </c>
      <c r="C32830" s="34">
        <v>343</v>
      </c>
      <c r="D32830" s="34">
        <v>297</v>
      </c>
      <c r="E32830" s="34">
        <v>304</v>
      </c>
      <c r="F32830" s="34">
        <v>259</v>
      </c>
      <c r="G32830" s="34">
        <v>277</v>
      </c>
      <c r="H32830" s="34">
        <v>346</v>
      </c>
      <c r="I32830" s="34">
        <v>335</v>
      </c>
      <c r="J32830" s="34">
        <v>278</v>
      </c>
      <c r="K32830" s="34">
        <v>250</v>
      </c>
      <c r="L32830" s="34">
        <v>286</v>
      </c>
      <c r="M32830" s="34">
        <v>263</v>
      </c>
    </row>
    <row r="32831" spans="1:13" x14ac:dyDescent="0.2">
      <c r="A32831" s="34" t="s">
        <v>133725</v>
      </c>
      <c r="B32831" s="34">
        <v>386</v>
      </c>
      <c r="C32831" s="34">
        <v>358</v>
      </c>
      <c r="D32831" s="34">
        <v>431</v>
      </c>
      <c r="E32831" s="34">
        <v>459</v>
      </c>
      <c r="F32831" s="34">
        <v>329</v>
      </c>
      <c r="G32831" s="34">
        <v>341</v>
      </c>
      <c r="H32831" s="34">
        <v>386</v>
      </c>
      <c r="I32831" s="34">
        <v>387</v>
      </c>
      <c r="J32831" s="34">
        <v>376</v>
      </c>
      <c r="K32831" s="34">
        <v>321</v>
      </c>
      <c r="L32831" s="34">
        <v>336</v>
      </c>
      <c r="M32831" s="34">
        <v>281</v>
      </c>
    </row>
    <row r="32832" spans="1:13" x14ac:dyDescent="0.2">
      <c r="A32832" s="34" t="s">
        <v>133726</v>
      </c>
      <c r="B32832" s="34">
        <v>409</v>
      </c>
      <c r="C32832" s="34">
        <v>445</v>
      </c>
      <c r="D32832" s="34">
        <v>439</v>
      </c>
      <c r="E32832" s="34">
        <v>452</v>
      </c>
      <c r="F32832" s="34">
        <v>387</v>
      </c>
      <c r="G32832" s="34">
        <v>423</v>
      </c>
      <c r="H32832" s="34">
        <v>513</v>
      </c>
      <c r="I32832" s="34">
        <v>465</v>
      </c>
      <c r="J32832" s="34">
        <v>443</v>
      </c>
      <c r="K32832" s="34">
        <v>384</v>
      </c>
      <c r="L32832" s="34">
        <v>412</v>
      </c>
      <c r="M32832" s="34">
        <v>436</v>
      </c>
    </row>
    <row r="32833" spans="1:13" x14ac:dyDescent="0.2">
      <c r="A32833" s="34" t="s">
        <v>133727</v>
      </c>
      <c r="B32833" s="34">
        <v>249</v>
      </c>
      <c r="C32833" s="34">
        <v>302</v>
      </c>
      <c r="D32833" s="34">
        <v>278</v>
      </c>
      <c r="E32833" s="34">
        <v>309</v>
      </c>
      <c r="F32833" s="34">
        <v>312</v>
      </c>
      <c r="G32833" s="34">
        <v>309</v>
      </c>
      <c r="H32833" s="34">
        <v>310</v>
      </c>
      <c r="I32833" s="34">
        <v>273</v>
      </c>
      <c r="J32833" s="34">
        <v>301</v>
      </c>
      <c r="K32833" s="34">
        <v>251</v>
      </c>
      <c r="L32833" s="34">
        <v>294</v>
      </c>
      <c r="M32833" s="34">
        <v>199</v>
      </c>
    </row>
    <row r="32834" spans="1:13" x14ac:dyDescent="0.2">
      <c r="A32834" s="34" t="s">
        <v>133728</v>
      </c>
      <c r="B32834" s="34">
        <v>752</v>
      </c>
      <c r="C32834" s="34">
        <v>659</v>
      </c>
      <c r="D32834" s="34">
        <v>687</v>
      </c>
      <c r="E32834" s="34">
        <v>705</v>
      </c>
      <c r="F32834" s="34">
        <v>667</v>
      </c>
      <c r="G32834" s="34">
        <v>616</v>
      </c>
      <c r="H32834" s="34">
        <v>807</v>
      </c>
      <c r="I32834" s="34">
        <v>605</v>
      </c>
      <c r="J32834" s="34">
        <v>863</v>
      </c>
      <c r="K32834" s="34">
        <v>570</v>
      </c>
      <c r="L32834" s="34">
        <v>720</v>
      </c>
      <c r="M32834" s="34">
        <v>537</v>
      </c>
    </row>
    <row r="32835" spans="1:13" x14ac:dyDescent="0.2">
      <c r="A32835" s="34" t="s">
        <v>133729</v>
      </c>
      <c r="B32835" s="34">
        <v>399</v>
      </c>
      <c r="C32835" s="34">
        <v>375</v>
      </c>
      <c r="D32835" s="34">
        <v>295</v>
      </c>
      <c r="E32835" s="34">
        <v>453</v>
      </c>
      <c r="F32835" s="34">
        <v>328</v>
      </c>
      <c r="G32835" s="34">
        <v>327</v>
      </c>
      <c r="H32835" s="34">
        <v>436</v>
      </c>
      <c r="I32835" s="34">
        <v>400</v>
      </c>
      <c r="J32835" s="34">
        <v>307</v>
      </c>
      <c r="K32835" s="34">
        <v>316</v>
      </c>
      <c r="L32835" s="34">
        <v>373</v>
      </c>
      <c r="M32835" s="34">
        <v>254</v>
      </c>
    </row>
    <row r="32836" spans="1:13" x14ac:dyDescent="0.2">
      <c r="A32836" s="34" t="s">
        <v>133730</v>
      </c>
      <c r="B32836" s="34">
        <v>410</v>
      </c>
      <c r="C32836" s="34">
        <v>432</v>
      </c>
      <c r="D32836" s="34">
        <v>413</v>
      </c>
      <c r="E32836" s="34">
        <v>457</v>
      </c>
      <c r="F32836" s="34">
        <v>360</v>
      </c>
      <c r="G32836" s="34">
        <v>425</v>
      </c>
      <c r="H32836" s="34">
        <v>446</v>
      </c>
      <c r="I32836" s="34">
        <v>439</v>
      </c>
      <c r="J32836" s="34">
        <v>377</v>
      </c>
      <c r="K32836" s="34">
        <v>295</v>
      </c>
      <c r="L32836" s="34">
        <v>380</v>
      </c>
      <c r="M32836" s="34">
        <v>309</v>
      </c>
    </row>
    <row r="32837" spans="1:13" x14ac:dyDescent="0.2">
      <c r="A32837" s="34" t="s">
        <v>133731</v>
      </c>
      <c r="B32837" s="34">
        <v>351</v>
      </c>
      <c r="C32837" s="34">
        <v>411</v>
      </c>
      <c r="D32837" s="34">
        <v>384</v>
      </c>
      <c r="E32837" s="34">
        <v>416</v>
      </c>
      <c r="F32837" s="34">
        <v>347</v>
      </c>
      <c r="G32837" s="34">
        <v>400</v>
      </c>
      <c r="H32837" s="34">
        <v>290</v>
      </c>
      <c r="I32837" s="34">
        <v>419</v>
      </c>
      <c r="J32837" s="34">
        <v>396</v>
      </c>
      <c r="K32837" s="34">
        <v>350</v>
      </c>
      <c r="L32837" s="34">
        <v>360</v>
      </c>
      <c r="M32837" s="34">
        <v>358</v>
      </c>
    </row>
    <row r="32838" spans="1:13" x14ac:dyDescent="0.2">
      <c r="A32838" s="34" t="s">
        <v>133732</v>
      </c>
      <c r="B32838" s="34">
        <v>351</v>
      </c>
      <c r="C32838" s="34">
        <v>263</v>
      </c>
      <c r="D32838" s="34">
        <v>320</v>
      </c>
      <c r="E32838" s="34">
        <v>283</v>
      </c>
      <c r="F32838" s="34">
        <v>254</v>
      </c>
      <c r="G32838" s="34">
        <v>313</v>
      </c>
      <c r="H32838" s="34">
        <v>357</v>
      </c>
      <c r="I32838" s="34">
        <v>300</v>
      </c>
      <c r="J32838" s="34">
        <v>305</v>
      </c>
      <c r="K32838" s="34">
        <v>197</v>
      </c>
      <c r="L32838" s="34">
        <v>303</v>
      </c>
      <c r="M32838" s="34">
        <v>183</v>
      </c>
    </row>
    <row r="32839" spans="1:13" x14ac:dyDescent="0.2">
      <c r="A32839" s="34" t="s">
        <v>133733</v>
      </c>
      <c r="B32839" s="34">
        <v>280</v>
      </c>
      <c r="C32839" s="34">
        <v>324</v>
      </c>
      <c r="D32839" s="34">
        <v>307</v>
      </c>
      <c r="E32839" s="34">
        <v>393</v>
      </c>
      <c r="F32839" s="34">
        <v>313</v>
      </c>
      <c r="G32839" s="34">
        <v>293</v>
      </c>
      <c r="H32839" s="34">
        <v>358</v>
      </c>
      <c r="I32839" s="34">
        <v>312</v>
      </c>
      <c r="J32839" s="34">
        <v>364</v>
      </c>
      <c r="K32839" s="34">
        <v>267</v>
      </c>
      <c r="L32839" s="34">
        <v>269</v>
      </c>
      <c r="M32839" s="34">
        <v>210</v>
      </c>
    </row>
    <row r="32840" spans="1:13" x14ac:dyDescent="0.2">
      <c r="A32840" s="34" t="s">
        <v>133734</v>
      </c>
      <c r="B32840" s="34">
        <v>369</v>
      </c>
      <c r="C32840" s="34">
        <v>379</v>
      </c>
      <c r="D32840" s="34">
        <v>277</v>
      </c>
      <c r="E32840" s="34">
        <v>424</v>
      </c>
      <c r="F32840" s="34">
        <v>298</v>
      </c>
      <c r="G32840" s="34">
        <v>350</v>
      </c>
      <c r="H32840" s="34">
        <v>437</v>
      </c>
      <c r="I32840" s="34">
        <v>404</v>
      </c>
      <c r="J32840" s="34">
        <v>369</v>
      </c>
      <c r="K32840" s="34">
        <v>326</v>
      </c>
      <c r="L32840" s="34">
        <v>361</v>
      </c>
      <c r="M32840" s="34">
        <v>329</v>
      </c>
    </row>
    <row r="32841" spans="1:13" x14ac:dyDescent="0.2">
      <c r="A32841" s="34" t="s">
        <v>133735</v>
      </c>
      <c r="B32841" s="34">
        <v>408</v>
      </c>
      <c r="C32841" s="34">
        <v>436</v>
      </c>
      <c r="D32841" s="34">
        <v>435</v>
      </c>
      <c r="E32841" s="34">
        <v>459</v>
      </c>
      <c r="F32841" s="34">
        <v>482</v>
      </c>
      <c r="G32841" s="34">
        <v>428</v>
      </c>
      <c r="H32841" s="34">
        <v>506</v>
      </c>
      <c r="I32841" s="34">
        <v>445</v>
      </c>
      <c r="J32841" s="34">
        <v>469</v>
      </c>
      <c r="K32841" s="34">
        <v>430</v>
      </c>
      <c r="L32841" s="34">
        <v>457</v>
      </c>
      <c r="M32841" s="34">
        <v>362</v>
      </c>
    </row>
    <row r="32842" spans="1:13" x14ac:dyDescent="0.2">
      <c r="A32842" s="34" t="s">
        <v>133736</v>
      </c>
      <c r="B32842" s="34">
        <v>389</v>
      </c>
      <c r="C32842" s="34">
        <v>310</v>
      </c>
      <c r="D32842" s="34">
        <v>331</v>
      </c>
      <c r="E32842" s="34">
        <v>381</v>
      </c>
      <c r="F32842" s="34">
        <v>312</v>
      </c>
      <c r="G32842" s="34">
        <v>330</v>
      </c>
      <c r="H32842" s="34">
        <v>454</v>
      </c>
      <c r="I32842" s="34">
        <v>347</v>
      </c>
      <c r="J32842" s="34">
        <v>345</v>
      </c>
      <c r="K32842" s="34">
        <v>300</v>
      </c>
      <c r="L32842" s="34">
        <v>362</v>
      </c>
      <c r="M32842" s="34">
        <v>263</v>
      </c>
    </row>
    <row r="32843" spans="1:13" x14ac:dyDescent="0.2">
      <c r="A32843" s="34" t="s">
        <v>133737</v>
      </c>
      <c r="B32843" s="34">
        <v>414</v>
      </c>
      <c r="C32843" s="34">
        <v>515</v>
      </c>
      <c r="D32843" s="34">
        <v>497</v>
      </c>
      <c r="E32843" s="34">
        <v>465</v>
      </c>
      <c r="F32843" s="34">
        <v>386</v>
      </c>
      <c r="G32843" s="34">
        <v>456</v>
      </c>
      <c r="H32843" s="34">
        <v>501</v>
      </c>
      <c r="I32843" s="34">
        <v>405</v>
      </c>
      <c r="J32843" s="34">
        <v>524</v>
      </c>
      <c r="K32843" s="34">
        <v>390</v>
      </c>
      <c r="L32843" s="34">
        <v>408</v>
      </c>
      <c r="M32843" s="34">
        <v>347</v>
      </c>
    </row>
    <row r="32844" spans="1:13" x14ac:dyDescent="0.2">
      <c r="A32844" s="34" t="s">
        <v>133738</v>
      </c>
      <c r="B32844" s="34">
        <v>309</v>
      </c>
      <c r="C32844" s="34">
        <v>334</v>
      </c>
      <c r="D32844" s="34">
        <v>363</v>
      </c>
      <c r="E32844" s="34">
        <v>372</v>
      </c>
      <c r="F32844" s="34">
        <v>341</v>
      </c>
      <c r="G32844" s="34">
        <v>327</v>
      </c>
      <c r="H32844" s="34">
        <v>336</v>
      </c>
      <c r="I32844" s="34">
        <v>315</v>
      </c>
      <c r="J32844" s="34">
        <v>320</v>
      </c>
      <c r="K32844" s="34">
        <v>296</v>
      </c>
      <c r="L32844" s="34">
        <v>308</v>
      </c>
      <c r="M32844" s="34">
        <v>239</v>
      </c>
    </row>
    <row r="32845" spans="1:13" x14ac:dyDescent="0.2">
      <c r="A32845" s="34" t="s">
        <v>133739</v>
      </c>
      <c r="B32845" s="34">
        <v>565</v>
      </c>
      <c r="C32845" s="34">
        <v>493</v>
      </c>
      <c r="D32845" s="34">
        <v>625</v>
      </c>
      <c r="E32845" s="34">
        <v>616</v>
      </c>
      <c r="F32845" s="34">
        <v>514</v>
      </c>
      <c r="G32845" s="34">
        <v>520</v>
      </c>
      <c r="H32845" s="34">
        <v>666</v>
      </c>
      <c r="I32845" s="34">
        <v>556</v>
      </c>
      <c r="J32845" s="34">
        <v>558</v>
      </c>
      <c r="K32845" s="34">
        <v>416</v>
      </c>
      <c r="L32845" s="34">
        <v>484</v>
      </c>
      <c r="M32845" s="34">
        <v>437</v>
      </c>
    </row>
    <row r="32846" spans="1:13" x14ac:dyDescent="0.2">
      <c r="A32846" s="34" t="s">
        <v>133740</v>
      </c>
      <c r="B32846" s="34">
        <v>455</v>
      </c>
      <c r="C32846" s="34">
        <v>404</v>
      </c>
      <c r="D32846" s="34">
        <v>463</v>
      </c>
      <c r="E32846" s="34">
        <v>491</v>
      </c>
      <c r="F32846" s="34">
        <v>375</v>
      </c>
      <c r="G32846" s="34">
        <v>407</v>
      </c>
      <c r="H32846" s="34">
        <v>427</v>
      </c>
      <c r="I32846" s="34">
        <v>441</v>
      </c>
      <c r="J32846" s="34">
        <v>525</v>
      </c>
      <c r="K32846" s="34">
        <v>354</v>
      </c>
      <c r="L32846" s="34">
        <v>436</v>
      </c>
      <c r="M32846" s="34">
        <v>315</v>
      </c>
    </row>
    <row r="32847" spans="1:13" x14ac:dyDescent="0.2">
      <c r="A32847" s="34" t="s">
        <v>133741</v>
      </c>
      <c r="B32847" s="34">
        <v>287</v>
      </c>
      <c r="C32847" s="34">
        <v>283</v>
      </c>
      <c r="D32847" s="34">
        <v>323</v>
      </c>
      <c r="E32847" s="34">
        <v>359</v>
      </c>
      <c r="F32847" s="34">
        <v>267</v>
      </c>
      <c r="G32847" s="34">
        <v>263</v>
      </c>
      <c r="H32847" s="34">
        <v>342</v>
      </c>
      <c r="I32847" s="34">
        <v>263</v>
      </c>
      <c r="J32847" s="34">
        <v>277</v>
      </c>
      <c r="K32847" s="34">
        <v>197</v>
      </c>
      <c r="L32847" s="34">
        <v>282</v>
      </c>
      <c r="M32847" s="34">
        <v>245</v>
      </c>
    </row>
    <row r="32848" spans="1:13" x14ac:dyDescent="0.2">
      <c r="A32848" s="34" t="s">
        <v>133742</v>
      </c>
      <c r="B32848" s="34">
        <v>355</v>
      </c>
      <c r="C32848" s="34">
        <v>359</v>
      </c>
      <c r="D32848" s="34">
        <v>346</v>
      </c>
      <c r="E32848" s="34">
        <v>395</v>
      </c>
      <c r="F32848" s="34">
        <v>275</v>
      </c>
      <c r="G32848" s="34">
        <v>370</v>
      </c>
      <c r="H32848" s="34">
        <v>321</v>
      </c>
      <c r="I32848" s="34">
        <v>309</v>
      </c>
      <c r="J32848" s="34">
        <v>302</v>
      </c>
      <c r="K32848" s="34">
        <v>289</v>
      </c>
      <c r="L32848" s="34">
        <v>312</v>
      </c>
      <c r="M32848" s="34">
        <v>276</v>
      </c>
    </row>
    <row r="32849" spans="1:13" x14ac:dyDescent="0.2">
      <c r="A32849" s="34" t="s">
        <v>133743</v>
      </c>
      <c r="B32849" s="34">
        <v>338</v>
      </c>
      <c r="C32849" s="34">
        <v>436</v>
      </c>
      <c r="D32849" s="34">
        <v>386</v>
      </c>
      <c r="E32849" s="34">
        <v>445</v>
      </c>
      <c r="F32849" s="34">
        <v>420</v>
      </c>
      <c r="G32849" s="34">
        <v>390</v>
      </c>
      <c r="H32849" s="34">
        <v>502</v>
      </c>
      <c r="I32849" s="34">
        <v>386</v>
      </c>
      <c r="J32849" s="34">
        <v>494</v>
      </c>
      <c r="K32849" s="34">
        <v>316</v>
      </c>
      <c r="L32849" s="34">
        <v>399</v>
      </c>
      <c r="M32849" s="34">
        <v>335</v>
      </c>
    </row>
    <row r="32850" spans="1:13" x14ac:dyDescent="0.2">
      <c r="A32850" s="34" t="s">
        <v>133744</v>
      </c>
      <c r="B32850" s="34">
        <v>312</v>
      </c>
      <c r="C32850" s="34">
        <v>365</v>
      </c>
      <c r="D32850" s="34">
        <v>382</v>
      </c>
      <c r="E32850" s="34">
        <v>376</v>
      </c>
      <c r="F32850" s="34">
        <v>288</v>
      </c>
      <c r="G32850" s="34">
        <v>379</v>
      </c>
      <c r="H32850" s="34">
        <v>344</v>
      </c>
      <c r="I32850" s="34">
        <v>321</v>
      </c>
      <c r="J32850" s="34">
        <v>331</v>
      </c>
      <c r="K32850" s="34">
        <v>316</v>
      </c>
      <c r="L32850" s="34">
        <v>346</v>
      </c>
      <c r="M32850" s="34">
        <v>270</v>
      </c>
    </row>
    <row r="32851" spans="1:13" x14ac:dyDescent="0.2">
      <c r="A32851" s="34" t="s">
        <v>133745</v>
      </c>
      <c r="B32851" s="34">
        <v>378</v>
      </c>
      <c r="C32851" s="34">
        <v>424</v>
      </c>
      <c r="D32851" s="34">
        <v>391</v>
      </c>
      <c r="E32851" s="34">
        <v>369</v>
      </c>
      <c r="F32851" s="34">
        <v>353</v>
      </c>
      <c r="G32851" s="34">
        <v>337</v>
      </c>
      <c r="H32851" s="34">
        <v>379</v>
      </c>
      <c r="I32851" s="34">
        <v>330</v>
      </c>
      <c r="J32851" s="34">
        <v>382</v>
      </c>
      <c r="K32851" s="34">
        <v>318</v>
      </c>
      <c r="L32851" s="34">
        <v>355</v>
      </c>
      <c r="M32851" s="34">
        <v>280</v>
      </c>
    </row>
    <row r="32852" spans="1:13" x14ac:dyDescent="0.2">
      <c r="A32852" s="34" t="s">
        <v>133746</v>
      </c>
      <c r="B32852" s="34">
        <v>260</v>
      </c>
      <c r="C32852" s="34">
        <v>272</v>
      </c>
      <c r="D32852" s="34">
        <v>308</v>
      </c>
      <c r="E32852" s="34">
        <v>373</v>
      </c>
      <c r="F32852" s="34">
        <v>227</v>
      </c>
      <c r="G32852" s="34">
        <v>313</v>
      </c>
      <c r="H32852" s="34">
        <v>337</v>
      </c>
      <c r="I32852" s="34">
        <v>335</v>
      </c>
      <c r="J32852" s="34">
        <v>305</v>
      </c>
      <c r="K32852" s="34">
        <v>279</v>
      </c>
      <c r="L32852" s="34">
        <v>260</v>
      </c>
      <c r="M32852" s="34">
        <v>264</v>
      </c>
    </row>
    <row r="32853" spans="1:13" x14ac:dyDescent="0.2">
      <c r="A32853" s="34" t="s">
        <v>133747</v>
      </c>
      <c r="B32853" s="34">
        <v>277</v>
      </c>
      <c r="C32853" s="34">
        <v>229</v>
      </c>
      <c r="D32853" s="34">
        <v>268</v>
      </c>
      <c r="E32853" s="34">
        <v>292</v>
      </c>
      <c r="F32853" s="34">
        <v>290</v>
      </c>
      <c r="G32853" s="34">
        <v>257</v>
      </c>
      <c r="H32853" s="34">
        <v>260</v>
      </c>
      <c r="I32853" s="34">
        <v>266</v>
      </c>
      <c r="J32853" s="34">
        <v>297</v>
      </c>
      <c r="K32853" s="34">
        <v>202</v>
      </c>
      <c r="L32853" s="34">
        <v>246</v>
      </c>
      <c r="M32853" s="34">
        <v>211</v>
      </c>
    </row>
    <row r="32854" spans="1:13" x14ac:dyDescent="0.2">
      <c r="A32854" s="34" t="s">
        <v>133748</v>
      </c>
      <c r="B32854" s="34">
        <v>554</v>
      </c>
      <c r="C32854" s="34">
        <v>559</v>
      </c>
      <c r="D32854" s="34">
        <v>645</v>
      </c>
      <c r="E32854" s="34">
        <v>697</v>
      </c>
      <c r="F32854" s="34">
        <v>512</v>
      </c>
      <c r="G32854" s="34">
        <v>554</v>
      </c>
      <c r="H32854" s="34">
        <v>701</v>
      </c>
      <c r="I32854" s="34">
        <v>616</v>
      </c>
      <c r="J32854" s="34">
        <v>590</v>
      </c>
      <c r="K32854" s="34">
        <v>545</v>
      </c>
      <c r="L32854" s="34">
        <v>630</v>
      </c>
      <c r="M32854" s="34">
        <v>487</v>
      </c>
    </row>
    <row r="32855" spans="1:13" x14ac:dyDescent="0.2">
      <c r="A32855" s="34" t="s">
        <v>133749</v>
      </c>
      <c r="B32855" s="34">
        <v>317</v>
      </c>
      <c r="C32855" s="34">
        <v>357</v>
      </c>
      <c r="D32855" s="34">
        <v>407</v>
      </c>
      <c r="E32855" s="34">
        <v>380</v>
      </c>
      <c r="F32855" s="34">
        <v>314</v>
      </c>
      <c r="G32855" s="34">
        <v>379</v>
      </c>
      <c r="H32855" s="34">
        <v>362</v>
      </c>
      <c r="I32855" s="34">
        <v>358</v>
      </c>
      <c r="J32855" s="34">
        <v>360</v>
      </c>
      <c r="K32855" s="34">
        <v>270</v>
      </c>
      <c r="L32855" s="34">
        <v>303</v>
      </c>
      <c r="M32855" s="34">
        <v>333</v>
      </c>
    </row>
    <row r="32856" spans="1:13" x14ac:dyDescent="0.2">
      <c r="A32856" s="34" t="s">
        <v>133750</v>
      </c>
      <c r="B32856" s="34">
        <v>406</v>
      </c>
      <c r="C32856" s="34">
        <v>527</v>
      </c>
      <c r="D32856" s="34">
        <v>370</v>
      </c>
      <c r="E32856" s="34">
        <v>435</v>
      </c>
      <c r="F32856" s="34">
        <v>371</v>
      </c>
      <c r="G32856" s="34">
        <v>433</v>
      </c>
      <c r="H32856" s="34">
        <v>366</v>
      </c>
      <c r="I32856" s="34">
        <v>414</v>
      </c>
      <c r="J32856" s="34">
        <v>431</v>
      </c>
      <c r="K32856" s="34">
        <v>323</v>
      </c>
      <c r="L32856" s="34">
        <v>387</v>
      </c>
      <c r="M32856" s="34">
        <v>283</v>
      </c>
    </row>
    <row r="32857" spans="1:13" x14ac:dyDescent="0.2">
      <c r="A32857" s="34" t="s">
        <v>133751</v>
      </c>
      <c r="B32857" s="34">
        <v>248</v>
      </c>
      <c r="C32857" s="34">
        <v>256</v>
      </c>
      <c r="D32857" s="34">
        <v>225</v>
      </c>
      <c r="E32857" s="34">
        <v>292</v>
      </c>
      <c r="F32857" s="34">
        <v>239</v>
      </c>
      <c r="G32857" s="34">
        <v>254</v>
      </c>
      <c r="H32857" s="34">
        <v>307</v>
      </c>
      <c r="I32857" s="34">
        <v>313</v>
      </c>
      <c r="J32857" s="34">
        <v>286</v>
      </c>
      <c r="K32857" s="34">
        <v>230</v>
      </c>
      <c r="L32857" s="34">
        <v>251</v>
      </c>
      <c r="M32857" s="34">
        <v>194</v>
      </c>
    </row>
    <row r="32858" spans="1:13" x14ac:dyDescent="0.2">
      <c r="A32858" s="34" t="s">
        <v>133752</v>
      </c>
      <c r="B32858" s="34">
        <v>168</v>
      </c>
      <c r="C32858" s="34">
        <v>265</v>
      </c>
      <c r="D32858" s="34">
        <v>149</v>
      </c>
      <c r="E32858" s="34">
        <v>224</v>
      </c>
      <c r="F32858" s="34">
        <v>115</v>
      </c>
      <c r="G32858" s="34">
        <v>225</v>
      </c>
      <c r="H32858" s="34">
        <v>146</v>
      </c>
      <c r="I32858" s="34">
        <v>203</v>
      </c>
      <c r="J32858" s="34">
        <v>113</v>
      </c>
      <c r="K32858" s="34">
        <v>165</v>
      </c>
      <c r="L32858" s="34">
        <v>178</v>
      </c>
      <c r="M32858" s="34">
        <v>146</v>
      </c>
    </row>
    <row r="32859" spans="1:13" x14ac:dyDescent="0.2">
      <c r="A32859" s="34" t="s">
        <v>133753</v>
      </c>
      <c r="B32859" s="34">
        <v>355</v>
      </c>
      <c r="C32859" s="34">
        <v>359</v>
      </c>
      <c r="D32859" s="34">
        <v>412</v>
      </c>
      <c r="E32859" s="34">
        <v>449</v>
      </c>
      <c r="F32859" s="34">
        <v>353</v>
      </c>
      <c r="G32859" s="34">
        <v>306</v>
      </c>
      <c r="H32859" s="34">
        <v>450</v>
      </c>
      <c r="I32859" s="34">
        <v>437</v>
      </c>
      <c r="J32859" s="34">
        <v>445</v>
      </c>
      <c r="K32859" s="34">
        <v>324</v>
      </c>
      <c r="L32859" s="34">
        <v>404</v>
      </c>
      <c r="M32859" s="34">
        <v>356</v>
      </c>
    </row>
    <row r="32860" spans="1:13" x14ac:dyDescent="0.2">
      <c r="A32860" s="34" t="s">
        <v>133754</v>
      </c>
      <c r="B32860" s="34">
        <v>234</v>
      </c>
      <c r="C32860" s="34">
        <v>384</v>
      </c>
      <c r="D32860" s="34">
        <v>298</v>
      </c>
      <c r="E32860" s="34">
        <v>474</v>
      </c>
      <c r="F32860" s="34">
        <v>275</v>
      </c>
      <c r="G32860" s="34">
        <v>423</v>
      </c>
      <c r="H32860" s="34">
        <v>292</v>
      </c>
      <c r="I32860" s="34">
        <v>409</v>
      </c>
      <c r="J32860" s="34">
        <v>337</v>
      </c>
      <c r="K32860" s="34">
        <v>303</v>
      </c>
      <c r="L32860" s="34">
        <v>318</v>
      </c>
      <c r="M32860" s="34">
        <v>300</v>
      </c>
    </row>
    <row r="32861" spans="1:13" x14ac:dyDescent="0.2">
      <c r="A32861" s="34" t="s">
        <v>133755</v>
      </c>
      <c r="B32861" s="34">
        <v>297</v>
      </c>
      <c r="C32861" s="34">
        <v>404</v>
      </c>
      <c r="D32861" s="34">
        <v>425</v>
      </c>
      <c r="E32861" s="34">
        <v>416</v>
      </c>
      <c r="F32861" s="34">
        <v>342</v>
      </c>
      <c r="G32861" s="34">
        <v>369</v>
      </c>
      <c r="H32861" s="34">
        <v>402</v>
      </c>
      <c r="I32861" s="34">
        <v>391</v>
      </c>
      <c r="J32861" s="34">
        <v>343</v>
      </c>
      <c r="K32861" s="34">
        <v>292</v>
      </c>
      <c r="L32861" s="34">
        <v>385</v>
      </c>
      <c r="M32861" s="34">
        <v>257</v>
      </c>
    </row>
    <row r="32862" spans="1:13" x14ac:dyDescent="0.2">
      <c r="A32862" s="34" t="s">
        <v>133756</v>
      </c>
      <c r="B32862" s="34">
        <v>501</v>
      </c>
      <c r="C32862" s="34">
        <v>420</v>
      </c>
      <c r="D32862" s="34">
        <v>505</v>
      </c>
      <c r="E32862" s="34">
        <v>420</v>
      </c>
      <c r="F32862" s="34">
        <v>392</v>
      </c>
      <c r="G32862" s="34">
        <v>408</v>
      </c>
      <c r="H32862" s="34">
        <v>570</v>
      </c>
      <c r="I32862" s="34">
        <v>384</v>
      </c>
      <c r="J32862" s="34">
        <v>591</v>
      </c>
      <c r="K32862" s="34">
        <v>397</v>
      </c>
      <c r="L32862" s="34">
        <v>449</v>
      </c>
      <c r="M32862" s="34">
        <v>315</v>
      </c>
    </row>
    <row r="32863" spans="1:13" x14ac:dyDescent="0.2">
      <c r="A32863" s="34" t="s">
        <v>133757</v>
      </c>
      <c r="B32863" s="34">
        <v>218</v>
      </c>
      <c r="C32863" s="34">
        <v>363</v>
      </c>
      <c r="D32863" s="34">
        <v>303</v>
      </c>
      <c r="E32863" s="34">
        <v>380</v>
      </c>
      <c r="F32863" s="34">
        <v>323</v>
      </c>
      <c r="G32863" s="34">
        <v>350</v>
      </c>
      <c r="H32863" s="34">
        <v>373</v>
      </c>
      <c r="I32863" s="34">
        <v>342</v>
      </c>
      <c r="J32863" s="34">
        <v>321</v>
      </c>
      <c r="K32863" s="34">
        <v>310</v>
      </c>
      <c r="L32863" s="34">
        <v>339</v>
      </c>
      <c r="M32863" s="34">
        <v>278</v>
      </c>
    </row>
    <row r="32864" spans="1:13" x14ac:dyDescent="0.2">
      <c r="A32864" s="34" t="s">
        <v>133758</v>
      </c>
      <c r="B32864" s="34">
        <v>263</v>
      </c>
      <c r="C32864" s="34">
        <v>271</v>
      </c>
      <c r="D32864" s="34">
        <v>237</v>
      </c>
      <c r="E32864" s="34">
        <v>300</v>
      </c>
      <c r="F32864" s="34">
        <v>249</v>
      </c>
      <c r="G32864" s="34">
        <v>258</v>
      </c>
      <c r="H32864" s="34">
        <v>295</v>
      </c>
      <c r="I32864" s="34">
        <v>260</v>
      </c>
      <c r="J32864" s="34">
        <v>260</v>
      </c>
      <c r="K32864" s="34">
        <v>257</v>
      </c>
      <c r="L32864" s="34">
        <v>261</v>
      </c>
      <c r="M32864" s="34">
        <v>263</v>
      </c>
    </row>
    <row r="32865" spans="1:13" x14ac:dyDescent="0.2">
      <c r="A32865" s="34" t="s">
        <v>133759</v>
      </c>
      <c r="B32865" s="34">
        <v>544</v>
      </c>
      <c r="C32865" s="34">
        <v>656</v>
      </c>
      <c r="D32865" s="34">
        <v>631</v>
      </c>
      <c r="E32865" s="34">
        <v>574</v>
      </c>
      <c r="F32865" s="34">
        <v>573</v>
      </c>
      <c r="G32865" s="34">
        <v>535</v>
      </c>
      <c r="H32865" s="34">
        <v>592</v>
      </c>
      <c r="I32865" s="34">
        <v>560</v>
      </c>
      <c r="J32865" s="34">
        <v>631</v>
      </c>
      <c r="K32865" s="34">
        <v>491</v>
      </c>
      <c r="L32865" s="34">
        <v>562</v>
      </c>
      <c r="M32865" s="34">
        <v>401</v>
      </c>
    </row>
    <row r="32866" spans="1:13" x14ac:dyDescent="0.2">
      <c r="A32866" s="34" t="s">
        <v>133760</v>
      </c>
      <c r="B32866" s="34">
        <v>163</v>
      </c>
      <c r="C32866" s="34">
        <v>496</v>
      </c>
      <c r="D32866" s="34">
        <v>155</v>
      </c>
      <c r="E32866" s="34">
        <v>600</v>
      </c>
      <c r="F32866" s="34">
        <v>169</v>
      </c>
      <c r="G32866" s="34">
        <v>503</v>
      </c>
      <c r="H32866" s="34">
        <v>168</v>
      </c>
      <c r="I32866" s="34">
        <v>509</v>
      </c>
      <c r="J32866" s="34">
        <v>173</v>
      </c>
      <c r="K32866" s="34">
        <v>413</v>
      </c>
      <c r="L32866" s="34">
        <v>148</v>
      </c>
      <c r="M32866" s="34">
        <v>400</v>
      </c>
    </row>
    <row r="32867" spans="1:13" x14ac:dyDescent="0.2">
      <c r="A32867" s="34" t="s">
        <v>133761</v>
      </c>
      <c r="B32867" s="34">
        <v>1055</v>
      </c>
      <c r="C32867" s="34">
        <v>989</v>
      </c>
      <c r="D32867" s="34">
        <v>1161</v>
      </c>
      <c r="E32867" s="34">
        <v>1067</v>
      </c>
      <c r="F32867" s="34">
        <v>1002</v>
      </c>
      <c r="G32867" s="34">
        <v>938</v>
      </c>
      <c r="H32867" s="34">
        <v>1224</v>
      </c>
      <c r="I32867" s="34">
        <v>984</v>
      </c>
      <c r="J32867" s="34">
        <v>1120</v>
      </c>
      <c r="K32867" s="34">
        <v>785</v>
      </c>
      <c r="L32867" s="34">
        <v>1008</v>
      </c>
      <c r="M32867" s="34">
        <v>751</v>
      </c>
    </row>
    <row r="32868" spans="1:13" x14ac:dyDescent="0.2">
      <c r="A32868" s="34" t="s">
        <v>133762</v>
      </c>
      <c r="B32868" s="34">
        <v>184</v>
      </c>
      <c r="C32868" s="34">
        <v>255</v>
      </c>
      <c r="D32868" s="34">
        <v>243</v>
      </c>
      <c r="E32868" s="34">
        <v>276</v>
      </c>
      <c r="F32868" s="34">
        <v>164</v>
      </c>
      <c r="G32868" s="34">
        <v>270</v>
      </c>
      <c r="H32868" s="34">
        <v>278</v>
      </c>
      <c r="I32868" s="34">
        <v>298</v>
      </c>
      <c r="J32868" s="34">
        <v>220</v>
      </c>
      <c r="K32868" s="34">
        <v>226</v>
      </c>
      <c r="L32868" s="34">
        <v>215</v>
      </c>
      <c r="M32868" s="34">
        <v>191</v>
      </c>
    </row>
    <row r="32869" spans="1:13" x14ac:dyDescent="0.2">
      <c r="A32869" s="34" t="s">
        <v>133763</v>
      </c>
      <c r="B32869" s="34">
        <v>249</v>
      </c>
      <c r="C32869" s="34">
        <v>268</v>
      </c>
      <c r="D32869" s="34">
        <v>279</v>
      </c>
      <c r="E32869" s="34">
        <v>314</v>
      </c>
      <c r="F32869" s="34">
        <v>237</v>
      </c>
      <c r="G32869" s="34">
        <v>231</v>
      </c>
      <c r="H32869" s="34">
        <v>248</v>
      </c>
      <c r="I32869" s="34">
        <v>243</v>
      </c>
      <c r="J32869" s="34">
        <v>205</v>
      </c>
      <c r="K32869" s="34">
        <v>209</v>
      </c>
      <c r="L32869" s="34">
        <v>238</v>
      </c>
      <c r="M32869" s="34">
        <v>187</v>
      </c>
    </row>
    <row r="32870" spans="1:13" x14ac:dyDescent="0.2">
      <c r="A32870" s="34" t="s">
        <v>133764</v>
      </c>
      <c r="B32870" s="34">
        <v>309</v>
      </c>
      <c r="C32870" s="34">
        <v>378</v>
      </c>
      <c r="D32870" s="34">
        <v>347</v>
      </c>
      <c r="E32870" s="34">
        <v>407</v>
      </c>
      <c r="F32870" s="34">
        <v>355</v>
      </c>
      <c r="G32870" s="34">
        <v>331</v>
      </c>
      <c r="H32870" s="34">
        <v>411</v>
      </c>
      <c r="I32870" s="34">
        <v>321</v>
      </c>
      <c r="J32870" s="34">
        <v>316</v>
      </c>
      <c r="K32870" s="34">
        <v>294</v>
      </c>
      <c r="L32870" s="34">
        <v>383</v>
      </c>
      <c r="M32870" s="34">
        <v>262</v>
      </c>
    </row>
    <row r="32871" spans="1:13" x14ac:dyDescent="0.2">
      <c r="A32871" s="34" t="s">
        <v>133765</v>
      </c>
      <c r="B32871" s="34">
        <v>238</v>
      </c>
      <c r="C32871" s="34">
        <v>260</v>
      </c>
      <c r="D32871" s="34">
        <v>302</v>
      </c>
      <c r="E32871" s="34">
        <v>321</v>
      </c>
      <c r="F32871" s="34">
        <v>242</v>
      </c>
      <c r="G32871" s="34">
        <v>232</v>
      </c>
      <c r="H32871" s="34">
        <v>310</v>
      </c>
      <c r="I32871" s="34">
        <v>234</v>
      </c>
      <c r="J32871" s="34">
        <v>315</v>
      </c>
      <c r="K32871" s="34">
        <v>194</v>
      </c>
      <c r="L32871" s="34">
        <v>277</v>
      </c>
      <c r="M32871" s="34">
        <v>219</v>
      </c>
    </row>
    <row r="32872" spans="1:13" x14ac:dyDescent="0.2">
      <c r="A32872" s="34" t="s">
        <v>133766</v>
      </c>
      <c r="B32872" s="34">
        <v>367</v>
      </c>
      <c r="C32872" s="34">
        <v>274</v>
      </c>
      <c r="D32872" s="34">
        <v>310</v>
      </c>
      <c r="E32872" s="34">
        <v>315</v>
      </c>
      <c r="F32872" s="34">
        <v>316</v>
      </c>
      <c r="G32872" s="34">
        <v>277</v>
      </c>
      <c r="H32872" s="34">
        <v>283</v>
      </c>
      <c r="I32872" s="34">
        <v>268</v>
      </c>
      <c r="J32872" s="34">
        <v>299</v>
      </c>
      <c r="K32872" s="34">
        <v>254</v>
      </c>
      <c r="L32872" s="34">
        <v>243</v>
      </c>
      <c r="M32872" s="34">
        <v>246</v>
      </c>
    </row>
    <row r="32873" spans="1:13" x14ac:dyDescent="0.2">
      <c r="A32873" s="34" t="s">
        <v>133767</v>
      </c>
      <c r="B32873" s="34">
        <v>240</v>
      </c>
      <c r="C32873" s="34">
        <v>353</v>
      </c>
      <c r="D32873" s="34">
        <v>214</v>
      </c>
      <c r="E32873" s="34">
        <v>296</v>
      </c>
      <c r="F32873" s="34">
        <v>253</v>
      </c>
      <c r="G32873" s="34">
        <v>235</v>
      </c>
      <c r="H32873" s="34">
        <v>293</v>
      </c>
      <c r="I32873" s="34">
        <v>232</v>
      </c>
      <c r="J32873" s="34">
        <v>284</v>
      </c>
      <c r="K32873" s="34">
        <v>206</v>
      </c>
      <c r="L32873" s="34">
        <v>275</v>
      </c>
      <c r="M32873" s="34">
        <v>237</v>
      </c>
    </row>
    <row r="32874" spans="1:13" x14ac:dyDescent="0.2">
      <c r="A32874" s="34" t="s">
        <v>133768</v>
      </c>
      <c r="B32874" s="34">
        <v>296</v>
      </c>
      <c r="C32874" s="34">
        <v>323</v>
      </c>
      <c r="D32874" s="34">
        <v>359</v>
      </c>
      <c r="E32874" s="34">
        <v>360</v>
      </c>
      <c r="F32874" s="34">
        <v>390</v>
      </c>
      <c r="G32874" s="34">
        <v>306</v>
      </c>
      <c r="H32874" s="34">
        <v>392</v>
      </c>
      <c r="I32874" s="34">
        <v>277</v>
      </c>
      <c r="J32874" s="34">
        <v>265</v>
      </c>
      <c r="K32874" s="34">
        <v>237</v>
      </c>
      <c r="L32874" s="34">
        <v>346</v>
      </c>
      <c r="M32874" s="34">
        <v>255</v>
      </c>
    </row>
    <row r="32875" spans="1:13" x14ac:dyDescent="0.2">
      <c r="A32875" s="34" t="s">
        <v>133769</v>
      </c>
      <c r="B32875" s="34">
        <v>139</v>
      </c>
      <c r="C32875" s="34">
        <v>160</v>
      </c>
      <c r="D32875" s="34">
        <v>134</v>
      </c>
      <c r="E32875" s="34">
        <v>179</v>
      </c>
      <c r="F32875" s="34">
        <v>157</v>
      </c>
      <c r="G32875" s="34">
        <v>169</v>
      </c>
      <c r="H32875" s="34">
        <v>146</v>
      </c>
      <c r="I32875" s="34">
        <v>123</v>
      </c>
      <c r="J32875" s="34">
        <v>140</v>
      </c>
      <c r="K32875" s="34">
        <v>147</v>
      </c>
      <c r="L32875" s="34">
        <v>145</v>
      </c>
      <c r="M32875" s="34">
        <v>111</v>
      </c>
    </row>
    <row r="32876" spans="1:13" x14ac:dyDescent="0.2">
      <c r="A32876" s="34" t="s">
        <v>133770</v>
      </c>
      <c r="B32876" s="34">
        <v>197</v>
      </c>
      <c r="C32876" s="34">
        <v>266</v>
      </c>
      <c r="D32876" s="34">
        <v>235</v>
      </c>
      <c r="E32876" s="34">
        <v>288</v>
      </c>
      <c r="F32876" s="34">
        <v>202</v>
      </c>
      <c r="G32876" s="34">
        <v>237</v>
      </c>
      <c r="H32876" s="34">
        <v>247</v>
      </c>
      <c r="I32876" s="34">
        <v>223</v>
      </c>
      <c r="J32876" s="34">
        <v>249</v>
      </c>
      <c r="K32876" s="34">
        <v>200</v>
      </c>
      <c r="L32876" s="34">
        <v>204</v>
      </c>
      <c r="M32876" s="34">
        <v>178</v>
      </c>
    </row>
    <row r="32877" spans="1:13" x14ac:dyDescent="0.2">
      <c r="A32877" s="34" t="s">
        <v>133771</v>
      </c>
      <c r="B32877" s="34">
        <v>215</v>
      </c>
      <c r="C32877" s="34">
        <v>204</v>
      </c>
      <c r="D32877" s="34">
        <v>238</v>
      </c>
      <c r="E32877" s="34">
        <v>227</v>
      </c>
      <c r="F32877" s="34">
        <v>206</v>
      </c>
      <c r="G32877" s="34">
        <v>185</v>
      </c>
      <c r="H32877" s="34">
        <v>226</v>
      </c>
      <c r="I32877" s="34">
        <v>184</v>
      </c>
      <c r="J32877" s="34">
        <v>231</v>
      </c>
      <c r="K32877" s="34">
        <v>157</v>
      </c>
      <c r="L32877" s="34">
        <v>218</v>
      </c>
      <c r="M32877" s="34">
        <v>169</v>
      </c>
    </row>
    <row r="32878" spans="1:13" x14ac:dyDescent="0.2">
      <c r="A32878" s="34" t="s">
        <v>133772</v>
      </c>
      <c r="B32878" s="34">
        <v>228</v>
      </c>
      <c r="C32878" s="34">
        <v>299</v>
      </c>
      <c r="D32878" s="34">
        <v>273</v>
      </c>
      <c r="E32878" s="34">
        <v>372</v>
      </c>
      <c r="F32878" s="34">
        <v>263</v>
      </c>
      <c r="G32878" s="34">
        <v>284</v>
      </c>
      <c r="H32878" s="34">
        <v>257</v>
      </c>
      <c r="I32878" s="34">
        <v>300</v>
      </c>
      <c r="J32878" s="34">
        <v>229</v>
      </c>
      <c r="K32878" s="34">
        <v>270</v>
      </c>
      <c r="L32878" s="34">
        <v>268</v>
      </c>
      <c r="M32878" s="34">
        <v>308</v>
      </c>
    </row>
    <row r="32879" spans="1:13" x14ac:dyDescent="0.2">
      <c r="A32879" s="34" t="s">
        <v>133773</v>
      </c>
      <c r="B32879" s="34">
        <v>227</v>
      </c>
      <c r="C32879" s="34">
        <v>336</v>
      </c>
      <c r="D32879" s="34">
        <v>281</v>
      </c>
      <c r="E32879" s="34">
        <v>341</v>
      </c>
      <c r="F32879" s="34">
        <v>215</v>
      </c>
      <c r="G32879" s="34">
        <v>278</v>
      </c>
      <c r="H32879" s="34">
        <v>314</v>
      </c>
      <c r="I32879" s="34">
        <v>273</v>
      </c>
      <c r="J32879" s="34">
        <v>252</v>
      </c>
      <c r="K32879" s="34">
        <v>234</v>
      </c>
      <c r="L32879" s="34">
        <v>230</v>
      </c>
      <c r="M32879" s="34">
        <v>216</v>
      </c>
    </row>
    <row r="32880" spans="1:13" x14ac:dyDescent="0.2">
      <c r="A32880" s="34" t="s">
        <v>133774</v>
      </c>
      <c r="B32880" s="34">
        <v>570</v>
      </c>
      <c r="C32880" s="34">
        <v>490</v>
      </c>
      <c r="D32880" s="34">
        <v>503</v>
      </c>
      <c r="E32880" s="34">
        <v>552</v>
      </c>
      <c r="F32880" s="34">
        <v>394</v>
      </c>
      <c r="G32880" s="34">
        <v>438</v>
      </c>
      <c r="H32880" s="34">
        <v>486</v>
      </c>
      <c r="I32880" s="34">
        <v>489</v>
      </c>
      <c r="J32880" s="34">
        <v>457</v>
      </c>
      <c r="K32880" s="34">
        <v>404</v>
      </c>
      <c r="L32880" s="34">
        <v>403</v>
      </c>
      <c r="M32880" s="34">
        <v>346</v>
      </c>
    </row>
    <row r="32881" spans="1:13" x14ac:dyDescent="0.2">
      <c r="A32881" s="34" t="s">
        <v>133775</v>
      </c>
      <c r="B32881" s="34">
        <v>366</v>
      </c>
      <c r="C32881" s="34">
        <v>428</v>
      </c>
      <c r="D32881" s="34">
        <v>425</v>
      </c>
      <c r="E32881" s="34">
        <v>440</v>
      </c>
      <c r="F32881" s="34">
        <v>410</v>
      </c>
      <c r="G32881" s="34">
        <v>351</v>
      </c>
      <c r="H32881" s="34">
        <v>435</v>
      </c>
      <c r="I32881" s="34">
        <v>400</v>
      </c>
      <c r="J32881" s="34">
        <v>389</v>
      </c>
      <c r="K32881" s="34">
        <v>332</v>
      </c>
      <c r="L32881" s="34">
        <v>420</v>
      </c>
      <c r="M32881" s="34">
        <v>276</v>
      </c>
    </row>
    <row r="32882" spans="1:13" x14ac:dyDescent="0.2">
      <c r="A32882" s="34" t="s">
        <v>133776</v>
      </c>
      <c r="B32882" s="34">
        <v>1044</v>
      </c>
      <c r="C32882" s="34">
        <v>967</v>
      </c>
      <c r="D32882" s="34">
        <v>1114</v>
      </c>
      <c r="E32882" s="34">
        <v>1153</v>
      </c>
      <c r="F32882" s="34">
        <v>952</v>
      </c>
      <c r="G32882" s="34">
        <v>972</v>
      </c>
      <c r="H32882" s="34">
        <v>1200</v>
      </c>
      <c r="I32882" s="34">
        <v>964</v>
      </c>
      <c r="J32882" s="34">
        <v>1148</v>
      </c>
      <c r="K32882" s="34">
        <v>810</v>
      </c>
      <c r="L32882" s="34">
        <v>999</v>
      </c>
      <c r="M32882" s="34">
        <v>787</v>
      </c>
    </row>
    <row r="32883" spans="1:13" x14ac:dyDescent="0.2">
      <c r="A32883" s="34" t="s">
        <v>133777</v>
      </c>
      <c r="B32883" s="34">
        <v>276</v>
      </c>
      <c r="C32883" s="34">
        <v>326</v>
      </c>
      <c r="D32883" s="34">
        <v>362</v>
      </c>
      <c r="E32883" s="34">
        <v>354</v>
      </c>
      <c r="F32883" s="34">
        <v>274</v>
      </c>
      <c r="G32883" s="34">
        <v>296</v>
      </c>
      <c r="H32883" s="34">
        <v>351</v>
      </c>
      <c r="I32883" s="34">
        <v>387</v>
      </c>
      <c r="J32883" s="34">
        <v>343</v>
      </c>
      <c r="K32883" s="34">
        <v>331</v>
      </c>
      <c r="L32883" s="34">
        <v>315</v>
      </c>
      <c r="M32883" s="34">
        <v>265</v>
      </c>
    </row>
    <row r="32884" spans="1:13" x14ac:dyDescent="0.2">
      <c r="A32884" s="34" t="s">
        <v>133778</v>
      </c>
      <c r="B32884" s="34">
        <v>211</v>
      </c>
      <c r="C32884" s="34">
        <v>229</v>
      </c>
      <c r="D32884" s="34">
        <v>197</v>
      </c>
      <c r="E32884" s="34">
        <v>237</v>
      </c>
      <c r="F32884" s="34">
        <v>189</v>
      </c>
      <c r="G32884" s="34">
        <v>215</v>
      </c>
      <c r="H32884" s="34">
        <v>229</v>
      </c>
      <c r="I32884" s="34">
        <v>251</v>
      </c>
      <c r="J32884" s="34">
        <v>264</v>
      </c>
      <c r="K32884" s="34">
        <v>169</v>
      </c>
      <c r="L32884" s="34">
        <v>167</v>
      </c>
      <c r="M32884" s="34">
        <v>143</v>
      </c>
    </row>
    <row r="32885" spans="1:13" x14ac:dyDescent="0.2">
      <c r="A32885" s="34" t="s">
        <v>133779</v>
      </c>
      <c r="B32885" s="34">
        <v>499</v>
      </c>
      <c r="C32885" s="34">
        <v>669</v>
      </c>
      <c r="D32885" s="34">
        <v>496</v>
      </c>
      <c r="E32885" s="34">
        <v>696</v>
      </c>
      <c r="F32885" s="34">
        <v>485</v>
      </c>
      <c r="G32885" s="34">
        <v>629</v>
      </c>
      <c r="H32885" s="34">
        <v>521</v>
      </c>
      <c r="I32885" s="34">
        <v>659</v>
      </c>
      <c r="J32885" s="34">
        <v>548</v>
      </c>
      <c r="K32885" s="34">
        <v>537</v>
      </c>
      <c r="L32885" s="34">
        <v>462</v>
      </c>
      <c r="M32885" s="34">
        <v>475</v>
      </c>
    </row>
    <row r="32886" spans="1:13" x14ac:dyDescent="0.2">
      <c r="A32886" s="34" t="s">
        <v>133780</v>
      </c>
      <c r="B32886" s="34">
        <v>278</v>
      </c>
      <c r="C32886" s="34">
        <v>315</v>
      </c>
      <c r="D32886" s="34">
        <v>271</v>
      </c>
      <c r="E32886" s="34">
        <v>299</v>
      </c>
      <c r="F32886" s="34">
        <v>269</v>
      </c>
      <c r="G32886" s="34">
        <v>283</v>
      </c>
      <c r="H32886" s="34">
        <v>304</v>
      </c>
      <c r="I32886" s="34">
        <v>273</v>
      </c>
      <c r="J32886" s="34">
        <v>305</v>
      </c>
      <c r="K32886" s="34">
        <v>258</v>
      </c>
      <c r="L32886" s="34">
        <v>303</v>
      </c>
      <c r="M32886" s="34">
        <v>254</v>
      </c>
    </row>
    <row r="32887" spans="1:13" x14ac:dyDescent="0.2">
      <c r="A32887" s="34" t="s">
        <v>133781</v>
      </c>
      <c r="B32887" s="34">
        <v>218</v>
      </c>
      <c r="C32887" s="34">
        <v>261</v>
      </c>
      <c r="D32887" s="34">
        <v>256</v>
      </c>
      <c r="E32887" s="34">
        <v>279</v>
      </c>
      <c r="F32887" s="34">
        <v>211</v>
      </c>
      <c r="G32887" s="34">
        <v>302</v>
      </c>
      <c r="H32887" s="34">
        <v>246</v>
      </c>
      <c r="I32887" s="34">
        <v>261</v>
      </c>
      <c r="J32887" s="34">
        <v>220</v>
      </c>
      <c r="K32887" s="34">
        <v>213</v>
      </c>
      <c r="L32887" s="34">
        <v>215</v>
      </c>
      <c r="M32887" s="34">
        <v>239</v>
      </c>
    </row>
    <row r="32888" spans="1:13" x14ac:dyDescent="0.2">
      <c r="A32888" s="34" t="s">
        <v>133782</v>
      </c>
      <c r="B32888" s="34">
        <v>219</v>
      </c>
      <c r="C32888" s="34">
        <v>225</v>
      </c>
      <c r="D32888" s="34">
        <v>229</v>
      </c>
      <c r="E32888" s="34">
        <v>246</v>
      </c>
      <c r="F32888" s="34">
        <v>212</v>
      </c>
      <c r="G32888" s="34">
        <v>209</v>
      </c>
      <c r="H32888" s="34">
        <v>267</v>
      </c>
      <c r="I32888" s="34">
        <v>191</v>
      </c>
      <c r="J32888" s="34">
        <v>230</v>
      </c>
      <c r="K32888" s="34">
        <v>208</v>
      </c>
      <c r="L32888" s="34">
        <v>210</v>
      </c>
      <c r="M32888" s="34">
        <v>183</v>
      </c>
    </row>
    <row r="32889" spans="1:13" x14ac:dyDescent="0.2">
      <c r="A32889" s="34" t="s">
        <v>133783</v>
      </c>
      <c r="B32889" s="34">
        <v>226</v>
      </c>
      <c r="C32889" s="34">
        <v>344</v>
      </c>
      <c r="D32889" s="34">
        <v>300</v>
      </c>
      <c r="E32889" s="34">
        <v>313</v>
      </c>
      <c r="F32889" s="34">
        <v>253</v>
      </c>
      <c r="G32889" s="34">
        <v>300</v>
      </c>
      <c r="H32889" s="34">
        <v>287</v>
      </c>
      <c r="I32889" s="34">
        <v>297</v>
      </c>
      <c r="J32889" s="34">
        <v>257</v>
      </c>
      <c r="K32889" s="34">
        <v>265</v>
      </c>
      <c r="L32889" s="34">
        <v>291</v>
      </c>
      <c r="M32889" s="34">
        <v>238</v>
      </c>
    </row>
    <row r="32890" spans="1:13" x14ac:dyDescent="0.2">
      <c r="A32890" s="34" t="s">
        <v>133784</v>
      </c>
      <c r="B32890" s="34">
        <v>227</v>
      </c>
      <c r="C32890" s="34">
        <v>203</v>
      </c>
      <c r="D32890" s="34">
        <v>276</v>
      </c>
      <c r="E32890" s="34">
        <v>238</v>
      </c>
      <c r="F32890" s="34">
        <v>241</v>
      </c>
      <c r="G32890" s="34">
        <v>220</v>
      </c>
      <c r="H32890" s="34">
        <v>241</v>
      </c>
      <c r="I32890" s="34">
        <v>232</v>
      </c>
      <c r="J32890" s="34">
        <v>243</v>
      </c>
      <c r="K32890" s="34">
        <v>172</v>
      </c>
      <c r="L32890" s="34">
        <v>201</v>
      </c>
      <c r="M32890" s="34">
        <v>171</v>
      </c>
    </row>
    <row r="32891" spans="1:13" x14ac:dyDescent="0.2">
      <c r="A32891" s="34" t="s">
        <v>133785</v>
      </c>
      <c r="B32891" s="34">
        <v>394</v>
      </c>
      <c r="C32891" s="34">
        <v>347</v>
      </c>
      <c r="D32891" s="34">
        <v>379</v>
      </c>
      <c r="E32891" s="34">
        <v>415</v>
      </c>
      <c r="F32891" s="34">
        <v>352</v>
      </c>
      <c r="G32891" s="34">
        <v>352</v>
      </c>
      <c r="H32891" s="34">
        <v>404</v>
      </c>
      <c r="I32891" s="34">
        <v>444</v>
      </c>
      <c r="J32891" s="34">
        <v>387</v>
      </c>
      <c r="K32891" s="34">
        <v>350</v>
      </c>
      <c r="L32891" s="34">
        <v>367</v>
      </c>
      <c r="M32891" s="34">
        <v>267</v>
      </c>
    </row>
    <row r="32892" spans="1:13" x14ac:dyDescent="0.2">
      <c r="A32892" s="34" t="s">
        <v>133786</v>
      </c>
      <c r="B32892" s="34">
        <v>431</v>
      </c>
      <c r="C32892" s="34">
        <v>501</v>
      </c>
      <c r="D32892" s="34">
        <v>524</v>
      </c>
      <c r="E32892" s="34">
        <v>490</v>
      </c>
      <c r="F32892" s="34">
        <v>475</v>
      </c>
      <c r="G32892" s="34">
        <v>401</v>
      </c>
      <c r="H32892" s="34">
        <v>575</v>
      </c>
      <c r="I32892" s="34">
        <v>536</v>
      </c>
      <c r="J32892" s="34">
        <v>556</v>
      </c>
      <c r="K32892" s="34">
        <v>403</v>
      </c>
      <c r="L32892" s="34">
        <v>472</v>
      </c>
      <c r="M32892" s="34">
        <v>420</v>
      </c>
    </row>
    <row r="32893" spans="1:13" x14ac:dyDescent="0.2">
      <c r="A32893" s="34" t="s">
        <v>133787</v>
      </c>
      <c r="B32893" s="34">
        <v>431</v>
      </c>
      <c r="C32893" s="34">
        <v>480</v>
      </c>
      <c r="D32893" s="34">
        <v>499</v>
      </c>
      <c r="E32893" s="34">
        <v>526</v>
      </c>
      <c r="F32893" s="34">
        <v>398</v>
      </c>
      <c r="G32893" s="34">
        <v>532</v>
      </c>
      <c r="H32893" s="34">
        <v>509</v>
      </c>
      <c r="I32893" s="34">
        <v>540</v>
      </c>
      <c r="J32893" s="34">
        <v>507</v>
      </c>
      <c r="K32893" s="34">
        <v>444</v>
      </c>
      <c r="L32893" s="34">
        <v>414</v>
      </c>
      <c r="M32893" s="34">
        <v>421</v>
      </c>
    </row>
    <row r="32894" spans="1:13" x14ac:dyDescent="0.2">
      <c r="A32894" s="34" t="s">
        <v>133788</v>
      </c>
      <c r="B32894" s="34">
        <v>142</v>
      </c>
      <c r="C32894" s="34">
        <v>140</v>
      </c>
      <c r="D32894" s="34">
        <v>142</v>
      </c>
      <c r="E32894" s="34">
        <v>149</v>
      </c>
      <c r="F32894" s="34">
        <v>109</v>
      </c>
      <c r="G32894" s="34">
        <v>156</v>
      </c>
      <c r="H32894" s="34">
        <v>177</v>
      </c>
      <c r="I32894" s="34">
        <v>155</v>
      </c>
      <c r="J32894" s="34">
        <v>141</v>
      </c>
      <c r="K32894" s="34">
        <v>134</v>
      </c>
      <c r="L32894" s="34">
        <v>93</v>
      </c>
      <c r="M32894" s="34">
        <v>127</v>
      </c>
    </row>
    <row r="32895" spans="1:13" x14ac:dyDescent="0.2">
      <c r="A32895" s="34" t="s">
        <v>133789</v>
      </c>
      <c r="B32895" s="34">
        <v>224</v>
      </c>
      <c r="C32895" s="34">
        <v>390</v>
      </c>
      <c r="D32895" s="34">
        <v>379</v>
      </c>
      <c r="E32895" s="34">
        <v>421</v>
      </c>
      <c r="F32895" s="34">
        <v>304</v>
      </c>
      <c r="G32895" s="34">
        <v>349</v>
      </c>
      <c r="H32895" s="34">
        <v>393</v>
      </c>
      <c r="I32895" s="34">
        <v>382</v>
      </c>
      <c r="J32895" s="34">
        <v>304</v>
      </c>
      <c r="K32895" s="34">
        <v>315</v>
      </c>
      <c r="L32895" s="34">
        <v>265</v>
      </c>
      <c r="M32895" s="34">
        <v>293</v>
      </c>
    </row>
    <row r="32896" spans="1:13" x14ac:dyDescent="0.2">
      <c r="A32896" s="34" t="s">
        <v>133790</v>
      </c>
      <c r="B32896" s="34">
        <v>221</v>
      </c>
      <c r="C32896" s="34">
        <v>206</v>
      </c>
      <c r="D32896" s="34">
        <v>177</v>
      </c>
      <c r="E32896" s="34">
        <v>200</v>
      </c>
      <c r="F32896" s="34">
        <v>271</v>
      </c>
      <c r="G32896" s="34">
        <v>236</v>
      </c>
      <c r="H32896" s="34">
        <v>238</v>
      </c>
      <c r="I32896" s="34">
        <v>196</v>
      </c>
      <c r="J32896" s="34">
        <v>223</v>
      </c>
      <c r="K32896" s="34">
        <v>192</v>
      </c>
      <c r="L32896" s="34">
        <v>198</v>
      </c>
      <c r="M32896" s="34">
        <v>202</v>
      </c>
    </row>
    <row r="32897" spans="1:13" x14ac:dyDescent="0.2">
      <c r="A32897" s="34" t="s">
        <v>133791</v>
      </c>
      <c r="B32897" s="34">
        <v>140</v>
      </c>
      <c r="C32897" s="34">
        <v>247</v>
      </c>
      <c r="D32897" s="34">
        <v>206</v>
      </c>
      <c r="E32897" s="34">
        <v>231</v>
      </c>
      <c r="F32897" s="34">
        <v>165</v>
      </c>
      <c r="G32897" s="34">
        <v>192</v>
      </c>
      <c r="H32897" s="34">
        <v>183</v>
      </c>
      <c r="I32897" s="34">
        <v>219</v>
      </c>
      <c r="J32897" s="34">
        <v>196</v>
      </c>
      <c r="K32897" s="34">
        <v>170</v>
      </c>
      <c r="L32897" s="34">
        <v>153</v>
      </c>
      <c r="M32897" s="34">
        <v>135</v>
      </c>
    </row>
    <row r="32898" spans="1:13" x14ac:dyDescent="0.2">
      <c r="A32898" s="34" t="s">
        <v>133792</v>
      </c>
      <c r="B32898" s="34">
        <v>97</v>
      </c>
      <c r="C32898" s="34">
        <v>175</v>
      </c>
      <c r="D32898" s="34">
        <v>138</v>
      </c>
      <c r="E32898" s="34">
        <v>210</v>
      </c>
      <c r="F32898" s="34">
        <v>131</v>
      </c>
      <c r="G32898" s="34">
        <v>237</v>
      </c>
      <c r="H32898" s="34">
        <v>140</v>
      </c>
      <c r="I32898" s="34">
        <v>249</v>
      </c>
      <c r="J32898" s="34">
        <v>114</v>
      </c>
      <c r="K32898" s="34">
        <v>165</v>
      </c>
      <c r="L32898" s="34">
        <v>120</v>
      </c>
      <c r="M32898" s="34">
        <v>148</v>
      </c>
    </row>
    <row r="32899" spans="1:13" x14ac:dyDescent="0.2">
      <c r="A32899" s="34" t="s">
        <v>133793</v>
      </c>
      <c r="B32899" s="34">
        <v>387</v>
      </c>
      <c r="C32899" s="34">
        <v>414</v>
      </c>
      <c r="D32899" s="34">
        <v>390</v>
      </c>
      <c r="E32899" s="34">
        <v>419</v>
      </c>
      <c r="F32899" s="34">
        <v>392</v>
      </c>
      <c r="G32899" s="34">
        <v>370</v>
      </c>
      <c r="H32899" s="34">
        <v>409</v>
      </c>
      <c r="I32899" s="34">
        <v>373</v>
      </c>
      <c r="J32899" s="34">
        <v>424</v>
      </c>
      <c r="K32899" s="34">
        <v>320</v>
      </c>
      <c r="L32899" s="34">
        <v>363</v>
      </c>
      <c r="M32899" s="34">
        <v>313</v>
      </c>
    </row>
    <row r="32900" spans="1:13" x14ac:dyDescent="0.2">
      <c r="A32900" s="34" t="s">
        <v>133794</v>
      </c>
      <c r="B32900" s="34">
        <v>282</v>
      </c>
      <c r="C32900" s="34">
        <v>225</v>
      </c>
      <c r="D32900" s="34">
        <v>260</v>
      </c>
      <c r="E32900" s="34">
        <v>265</v>
      </c>
      <c r="F32900" s="34">
        <v>258</v>
      </c>
      <c r="G32900" s="34">
        <v>241</v>
      </c>
      <c r="H32900" s="34">
        <v>242</v>
      </c>
      <c r="I32900" s="34">
        <v>258</v>
      </c>
      <c r="J32900" s="34">
        <v>327</v>
      </c>
      <c r="K32900" s="34">
        <v>199</v>
      </c>
      <c r="L32900" s="34">
        <v>258</v>
      </c>
      <c r="M32900" s="34">
        <v>181</v>
      </c>
    </row>
    <row r="32901" spans="1:13" x14ac:dyDescent="0.2">
      <c r="A32901" s="34" t="s">
        <v>133795</v>
      </c>
      <c r="B32901" s="34">
        <v>184</v>
      </c>
      <c r="C32901" s="34">
        <v>249</v>
      </c>
      <c r="D32901" s="34">
        <v>233</v>
      </c>
      <c r="E32901" s="34">
        <v>212</v>
      </c>
      <c r="F32901" s="34">
        <v>199</v>
      </c>
      <c r="G32901" s="34">
        <v>208</v>
      </c>
      <c r="H32901" s="34">
        <v>240</v>
      </c>
      <c r="I32901" s="34">
        <v>257</v>
      </c>
      <c r="J32901" s="34">
        <v>202</v>
      </c>
      <c r="K32901" s="34">
        <v>180</v>
      </c>
      <c r="L32901" s="34">
        <v>192</v>
      </c>
      <c r="M32901" s="34">
        <v>204</v>
      </c>
    </row>
    <row r="32902" spans="1:13" x14ac:dyDescent="0.2">
      <c r="A32902" s="34" t="s">
        <v>133796</v>
      </c>
      <c r="B32902" s="34">
        <v>1033</v>
      </c>
      <c r="C32902" s="34">
        <v>898</v>
      </c>
      <c r="D32902" s="34">
        <v>1078</v>
      </c>
      <c r="E32902" s="34">
        <v>991</v>
      </c>
      <c r="F32902" s="34">
        <v>877</v>
      </c>
      <c r="G32902" s="34">
        <v>859</v>
      </c>
      <c r="H32902" s="34">
        <v>1077</v>
      </c>
      <c r="I32902" s="34">
        <v>983</v>
      </c>
      <c r="J32902" s="34">
        <v>1085</v>
      </c>
      <c r="K32902" s="34">
        <v>818</v>
      </c>
      <c r="L32902" s="34">
        <v>994</v>
      </c>
      <c r="M32902" s="34">
        <v>725</v>
      </c>
    </row>
    <row r="32903" spans="1:13" x14ac:dyDescent="0.2">
      <c r="A32903" s="34" t="s">
        <v>133797</v>
      </c>
      <c r="B32903" s="34">
        <v>1397</v>
      </c>
      <c r="C32903" s="34">
        <v>1253</v>
      </c>
      <c r="D32903" s="34">
        <v>1455</v>
      </c>
      <c r="E32903" s="34">
        <v>1447</v>
      </c>
      <c r="F32903" s="34">
        <v>1264</v>
      </c>
      <c r="G32903" s="34">
        <v>1277</v>
      </c>
      <c r="H32903" s="34">
        <v>1598</v>
      </c>
      <c r="I32903" s="34">
        <v>1309</v>
      </c>
      <c r="J32903" s="34">
        <v>1377</v>
      </c>
      <c r="K32903" s="34">
        <v>1091</v>
      </c>
      <c r="L32903" s="34">
        <v>1351</v>
      </c>
      <c r="M32903" s="34">
        <v>1022</v>
      </c>
    </row>
    <row r="32904" spans="1:13" x14ac:dyDescent="0.2">
      <c r="A32904" s="34" t="s">
        <v>133798</v>
      </c>
      <c r="B32904" s="34">
        <v>366</v>
      </c>
      <c r="C32904" s="34">
        <v>421</v>
      </c>
      <c r="D32904" s="34">
        <v>382</v>
      </c>
      <c r="E32904" s="34">
        <v>437</v>
      </c>
      <c r="F32904" s="34">
        <v>388</v>
      </c>
      <c r="G32904" s="34">
        <v>382</v>
      </c>
      <c r="H32904" s="34">
        <v>412</v>
      </c>
      <c r="I32904" s="34">
        <v>411</v>
      </c>
      <c r="J32904" s="34">
        <v>456</v>
      </c>
      <c r="K32904" s="34">
        <v>348</v>
      </c>
      <c r="L32904" s="34">
        <v>357</v>
      </c>
      <c r="M32904" s="34">
        <v>316</v>
      </c>
    </row>
    <row r="32905" spans="1:13" x14ac:dyDescent="0.2">
      <c r="A32905" s="34" t="s">
        <v>133799</v>
      </c>
      <c r="B32905" s="34">
        <v>706</v>
      </c>
      <c r="C32905" s="34">
        <v>742</v>
      </c>
      <c r="D32905" s="34">
        <v>850</v>
      </c>
      <c r="E32905" s="34">
        <v>812</v>
      </c>
      <c r="F32905" s="34">
        <v>667</v>
      </c>
      <c r="G32905" s="34">
        <v>759</v>
      </c>
      <c r="H32905" s="34">
        <v>851</v>
      </c>
      <c r="I32905" s="34">
        <v>684</v>
      </c>
      <c r="J32905" s="34">
        <v>856</v>
      </c>
      <c r="K32905" s="34">
        <v>670</v>
      </c>
      <c r="L32905" s="34">
        <v>747</v>
      </c>
      <c r="M32905" s="34">
        <v>596</v>
      </c>
    </row>
    <row r="32906" spans="1:13" x14ac:dyDescent="0.2">
      <c r="A32906" s="34" t="s">
        <v>133800</v>
      </c>
      <c r="B32906" s="34">
        <v>476</v>
      </c>
      <c r="C32906" s="34">
        <v>501</v>
      </c>
      <c r="D32906" s="34">
        <v>465</v>
      </c>
      <c r="E32906" s="34">
        <v>550</v>
      </c>
      <c r="F32906" s="34">
        <v>419</v>
      </c>
      <c r="G32906" s="34">
        <v>435</v>
      </c>
      <c r="H32906" s="34">
        <v>552</v>
      </c>
      <c r="I32906" s="34">
        <v>463</v>
      </c>
      <c r="J32906" s="34">
        <v>564</v>
      </c>
      <c r="K32906" s="34">
        <v>406</v>
      </c>
      <c r="L32906" s="34">
        <v>462</v>
      </c>
      <c r="M32906" s="34">
        <v>363</v>
      </c>
    </row>
    <row r="32907" spans="1:13" x14ac:dyDescent="0.2">
      <c r="A32907" s="34" t="s">
        <v>133801</v>
      </c>
      <c r="B32907" s="34">
        <v>241</v>
      </c>
      <c r="C32907" s="34">
        <v>271</v>
      </c>
      <c r="D32907" s="34">
        <v>292</v>
      </c>
      <c r="E32907" s="34">
        <v>309</v>
      </c>
      <c r="F32907" s="34">
        <v>247</v>
      </c>
      <c r="G32907" s="34">
        <v>261</v>
      </c>
      <c r="H32907" s="34">
        <v>334</v>
      </c>
      <c r="I32907" s="34">
        <v>284</v>
      </c>
      <c r="J32907" s="34">
        <v>288</v>
      </c>
      <c r="K32907" s="34">
        <v>222</v>
      </c>
      <c r="L32907" s="34">
        <v>241</v>
      </c>
      <c r="M32907" s="34">
        <v>213</v>
      </c>
    </row>
    <row r="32908" spans="1:13" x14ac:dyDescent="0.2">
      <c r="A32908" s="34" t="s">
        <v>133802</v>
      </c>
      <c r="B32908" s="34">
        <v>295</v>
      </c>
      <c r="C32908" s="34">
        <v>255</v>
      </c>
      <c r="D32908" s="34">
        <v>318</v>
      </c>
      <c r="E32908" s="34">
        <v>288</v>
      </c>
      <c r="F32908" s="34">
        <v>302</v>
      </c>
      <c r="G32908" s="34">
        <v>278</v>
      </c>
      <c r="H32908" s="34">
        <v>263</v>
      </c>
      <c r="I32908" s="34">
        <v>251</v>
      </c>
      <c r="J32908" s="34">
        <v>290</v>
      </c>
      <c r="K32908" s="34">
        <v>236</v>
      </c>
      <c r="L32908" s="34">
        <v>212</v>
      </c>
      <c r="M32908" s="34">
        <v>204</v>
      </c>
    </row>
    <row r="32909" spans="1:13" x14ac:dyDescent="0.2">
      <c r="A32909" s="34" t="s">
        <v>133803</v>
      </c>
      <c r="B32909" s="34">
        <v>340</v>
      </c>
      <c r="C32909" s="34">
        <v>395</v>
      </c>
      <c r="D32909" s="34">
        <v>375</v>
      </c>
      <c r="E32909" s="34">
        <v>353</v>
      </c>
      <c r="F32909" s="34">
        <v>331</v>
      </c>
      <c r="G32909" s="34">
        <v>294</v>
      </c>
      <c r="H32909" s="34">
        <v>388</v>
      </c>
      <c r="I32909" s="34">
        <v>326</v>
      </c>
      <c r="J32909" s="34">
        <v>351</v>
      </c>
      <c r="K32909" s="34">
        <v>317</v>
      </c>
      <c r="L32909" s="34">
        <v>297</v>
      </c>
      <c r="M32909" s="34">
        <v>272</v>
      </c>
    </row>
    <row r="32910" spans="1:13" x14ac:dyDescent="0.2">
      <c r="A32910" s="34" t="s">
        <v>133804</v>
      </c>
      <c r="B32910" s="34">
        <v>131</v>
      </c>
      <c r="C32910" s="34">
        <v>167</v>
      </c>
      <c r="D32910" s="34">
        <v>155</v>
      </c>
      <c r="E32910" s="34">
        <v>166</v>
      </c>
      <c r="F32910" s="34">
        <v>137</v>
      </c>
      <c r="G32910" s="34">
        <v>125</v>
      </c>
      <c r="H32910" s="34">
        <v>128</v>
      </c>
      <c r="I32910" s="34">
        <v>128</v>
      </c>
      <c r="J32910" s="34">
        <v>135</v>
      </c>
      <c r="K32910" s="34">
        <v>122</v>
      </c>
      <c r="L32910" s="34">
        <v>137</v>
      </c>
      <c r="M32910" s="34">
        <v>90</v>
      </c>
    </row>
    <row r="32911" spans="1:13" x14ac:dyDescent="0.2">
      <c r="A32911" s="34" t="s">
        <v>133805</v>
      </c>
      <c r="B32911" s="34">
        <v>369</v>
      </c>
      <c r="C32911" s="34">
        <v>287</v>
      </c>
      <c r="D32911" s="34">
        <v>340</v>
      </c>
      <c r="E32911" s="34">
        <v>228</v>
      </c>
      <c r="F32911" s="34">
        <v>238</v>
      </c>
      <c r="G32911" s="34">
        <v>224</v>
      </c>
      <c r="H32911" s="34">
        <v>369</v>
      </c>
      <c r="I32911" s="34">
        <v>256</v>
      </c>
      <c r="J32911" s="34">
        <v>295</v>
      </c>
      <c r="K32911" s="34">
        <v>203</v>
      </c>
      <c r="L32911" s="34">
        <v>297</v>
      </c>
      <c r="M32911" s="34">
        <v>196</v>
      </c>
    </row>
    <row r="32912" spans="1:13" x14ac:dyDescent="0.2">
      <c r="A32912" s="34" t="s">
        <v>133806</v>
      </c>
      <c r="B32912" s="34">
        <v>110</v>
      </c>
      <c r="C32912" s="34">
        <v>202</v>
      </c>
      <c r="D32912" s="34">
        <v>227</v>
      </c>
      <c r="E32912" s="34">
        <v>204</v>
      </c>
      <c r="F32912" s="34">
        <v>204</v>
      </c>
      <c r="G32912" s="34">
        <v>158</v>
      </c>
      <c r="H32912" s="34">
        <v>225</v>
      </c>
      <c r="I32912" s="34">
        <v>182</v>
      </c>
      <c r="J32912" s="34">
        <v>199</v>
      </c>
      <c r="K32912" s="34">
        <v>155</v>
      </c>
      <c r="L32912" s="34">
        <v>208</v>
      </c>
      <c r="M32912" s="34">
        <v>127</v>
      </c>
    </row>
    <row r="32913" spans="1:13" x14ac:dyDescent="0.2">
      <c r="A32913" s="34" t="s">
        <v>133807</v>
      </c>
      <c r="B32913" s="34">
        <v>302</v>
      </c>
      <c r="C32913" s="34">
        <v>336</v>
      </c>
      <c r="D32913" s="34">
        <v>415</v>
      </c>
      <c r="E32913" s="34">
        <v>384</v>
      </c>
      <c r="F32913" s="34">
        <v>289</v>
      </c>
      <c r="G32913" s="34">
        <v>326</v>
      </c>
      <c r="H32913" s="34">
        <v>318</v>
      </c>
      <c r="I32913" s="34">
        <v>339</v>
      </c>
      <c r="J32913" s="34">
        <v>363</v>
      </c>
      <c r="K32913" s="34">
        <v>296</v>
      </c>
      <c r="L32913" s="34">
        <v>311</v>
      </c>
      <c r="M32913" s="34">
        <v>240</v>
      </c>
    </row>
    <row r="32914" spans="1:13" x14ac:dyDescent="0.2">
      <c r="A32914" s="34" t="s">
        <v>133808</v>
      </c>
      <c r="B32914" s="34">
        <v>205</v>
      </c>
      <c r="C32914" s="34">
        <v>201</v>
      </c>
      <c r="D32914" s="34">
        <v>198</v>
      </c>
      <c r="E32914" s="34">
        <v>202</v>
      </c>
      <c r="F32914" s="34">
        <v>255</v>
      </c>
      <c r="G32914" s="34">
        <v>216</v>
      </c>
      <c r="H32914" s="34">
        <v>259</v>
      </c>
      <c r="I32914" s="34">
        <v>205</v>
      </c>
      <c r="J32914" s="34">
        <v>219</v>
      </c>
      <c r="K32914" s="34">
        <v>237</v>
      </c>
      <c r="L32914" s="34">
        <v>266</v>
      </c>
      <c r="M32914" s="34">
        <v>178</v>
      </c>
    </row>
    <row r="32915" spans="1:13" x14ac:dyDescent="0.2">
      <c r="A32915" s="34" t="s">
        <v>133809</v>
      </c>
      <c r="B32915" s="34">
        <v>228</v>
      </c>
      <c r="C32915" s="34">
        <v>281</v>
      </c>
      <c r="D32915" s="34">
        <v>218</v>
      </c>
      <c r="E32915" s="34">
        <v>269</v>
      </c>
      <c r="F32915" s="34">
        <v>231</v>
      </c>
      <c r="G32915" s="34">
        <v>226</v>
      </c>
      <c r="H32915" s="34">
        <v>258</v>
      </c>
      <c r="I32915" s="34">
        <v>236</v>
      </c>
      <c r="J32915" s="34">
        <v>260</v>
      </c>
      <c r="K32915" s="34">
        <v>207</v>
      </c>
      <c r="L32915" s="34">
        <v>237</v>
      </c>
      <c r="M32915" s="34">
        <v>191</v>
      </c>
    </row>
    <row r="32916" spans="1:13" x14ac:dyDescent="0.2">
      <c r="A32916" s="34" t="s">
        <v>133810</v>
      </c>
      <c r="B32916" s="34">
        <v>422</v>
      </c>
      <c r="C32916" s="34">
        <v>436</v>
      </c>
      <c r="D32916" s="34">
        <v>535</v>
      </c>
      <c r="E32916" s="34">
        <v>526</v>
      </c>
      <c r="F32916" s="34">
        <v>453</v>
      </c>
      <c r="G32916" s="34">
        <v>410</v>
      </c>
      <c r="H32916" s="34">
        <v>487</v>
      </c>
      <c r="I32916" s="34">
        <v>512</v>
      </c>
      <c r="J32916" s="34">
        <v>516</v>
      </c>
      <c r="K32916" s="34">
        <v>312</v>
      </c>
      <c r="L32916" s="34">
        <v>402</v>
      </c>
      <c r="M32916" s="34">
        <v>394</v>
      </c>
    </row>
    <row r="32917" spans="1:13" x14ac:dyDescent="0.2">
      <c r="A32917" s="34" t="s">
        <v>133811</v>
      </c>
      <c r="B32917" s="34">
        <v>274</v>
      </c>
      <c r="C32917" s="34">
        <v>250</v>
      </c>
      <c r="D32917" s="34">
        <v>292</v>
      </c>
      <c r="E32917" s="34">
        <v>298</v>
      </c>
      <c r="F32917" s="34">
        <v>299</v>
      </c>
      <c r="G32917" s="34">
        <v>282</v>
      </c>
      <c r="H32917" s="34">
        <v>307</v>
      </c>
      <c r="I32917" s="34">
        <v>315</v>
      </c>
      <c r="J32917" s="34">
        <v>314</v>
      </c>
      <c r="K32917" s="34">
        <v>279</v>
      </c>
      <c r="L32917" s="34">
        <v>367</v>
      </c>
      <c r="M32917" s="34">
        <v>227</v>
      </c>
    </row>
    <row r="32918" spans="1:13" x14ac:dyDescent="0.2">
      <c r="A32918" s="34" t="s">
        <v>133812</v>
      </c>
      <c r="B32918" s="34">
        <v>134</v>
      </c>
      <c r="C32918" s="34">
        <v>112</v>
      </c>
      <c r="D32918" s="34">
        <v>106</v>
      </c>
      <c r="E32918" s="34">
        <v>136</v>
      </c>
      <c r="F32918" s="34">
        <v>75</v>
      </c>
      <c r="G32918" s="34">
        <v>121</v>
      </c>
      <c r="H32918" s="34">
        <v>120</v>
      </c>
      <c r="I32918" s="34">
        <v>123</v>
      </c>
      <c r="J32918" s="34">
        <v>126</v>
      </c>
      <c r="K32918" s="34">
        <v>115</v>
      </c>
      <c r="L32918" s="34">
        <v>139</v>
      </c>
      <c r="M32918" s="34">
        <v>104</v>
      </c>
    </row>
    <row r="32919" spans="1:13" x14ac:dyDescent="0.2">
      <c r="A32919" s="34" t="s">
        <v>133813</v>
      </c>
      <c r="B32919" s="34">
        <v>251</v>
      </c>
      <c r="C32919" s="34">
        <v>217</v>
      </c>
      <c r="D32919" s="34">
        <v>265</v>
      </c>
      <c r="E32919" s="34">
        <v>251</v>
      </c>
      <c r="F32919" s="34">
        <v>254</v>
      </c>
      <c r="G32919" s="34">
        <v>205</v>
      </c>
      <c r="H32919" s="34">
        <v>241</v>
      </c>
      <c r="I32919" s="34">
        <v>266</v>
      </c>
      <c r="J32919" s="34">
        <v>295</v>
      </c>
      <c r="K32919" s="34">
        <v>197</v>
      </c>
      <c r="L32919" s="34">
        <v>197</v>
      </c>
      <c r="M32919" s="34">
        <v>193</v>
      </c>
    </row>
    <row r="32920" spans="1:13" x14ac:dyDescent="0.2">
      <c r="A32920" s="34" t="s">
        <v>133814</v>
      </c>
      <c r="B32920" s="34">
        <v>227</v>
      </c>
      <c r="C32920" s="34">
        <v>342</v>
      </c>
      <c r="D32920" s="34">
        <v>295</v>
      </c>
      <c r="E32920" s="34">
        <v>292</v>
      </c>
      <c r="F32920" s="34">
        <v>276</v>
      </c>
      <c r="G32920" s="34">
        <v>308</v>
      </c>
      <c r="H32920" s="34">
        <v>320</v>
      </c>
      <c r="I32920" s="34">
        <v>258</v>
      </c>
      <c r="J32920" s="34">
        <v>349</v>
      </c>
      <c r="K32920" s="34">
        <v>223</v>
      </c>
      <c r="L32920" s="34">
        <v>278</v>
      </c>
      <c r="M32920" s="34">
        <v>262</v>
      </c>
    </row>
    <row r="32921" spans="1:13" x14ac:dyDescent="0.2">
      <c r="A32921" s="34" t="s">
        <v>133815</v>
      </c>
      <c r="B32921" s="34">
        <v>426</v>
      </c>
      <c r="C32921" s="34">
        <v>424</v>
      </c>
      <c r="D32921" s="34">
        <v>351</v>
      </c>
      <c r="E32921" s="34">
        <v>423</v>
      </c>
      <c r="F32921" s="34">
        <v>436</v>
      </c>
      <c r="G32921" s="34">
        <v>314</v>
      </c>
      <c r="H32921" s="34">
        <v>413</v>
      </c>
      <c r="I32921" s="34">
        <v>365</v>
      </c>
      <c r="J32921" s="34">
        <v>418</v>
      </c>
      <c r="K32921" s="34">
        <v>326</v>
      </c>
      <c r="L32921" s="34">
        <v>368</v>
      </c>
      <c r="M32921" s="34">
        <v>297</v>
      </c>
    </row>
    <row r="32922" spans="1:13" x14ac:dyDescent="0.2">
      <c r="A32922" s="34" t="s">
        <v>133816</v>
      </c>
      <c r="B32922" s="34">
        <v>421</v>
      </c>
      <c r="C32922" s="34">
        <v>492</v>
      </c>
      <c r="D32922" s="34">
        <v>432</v>
      </c>
      <c r="E32922" s="34">
        <v>482</v>
      </c>
      <c r="F32922" s="34">
        <v>407</v>
      </c>
      <c r="G32922" s="34">
        <v>435</v>
      </c>
      <c r="H32922" s="34">
        <v>554</v>
      </c>
      <c r="I32922" s="34">
        <v>466</v>
      </c>
      <c r="J32922" s="34">
        <v>400</v>
      </c>
      <c r="K32922" s="34">
        <v>379</v>
      </c>
      <c r="L32922" s="34">
        <v>406</v>
      </c>
      <c r="M32922" s="34">
        <v>370</v>
      </c>
    </row>
    <row r="32923" spans="1:13" x14ac:dyDescent="0.2">
      <c r="A32923" s="34" t="s">
        <v>133817</v>
      </c>
      <c r="B32923" s="34">
        <v>701</v>
      </c>
      <c r="C32923" s="34">
        <v>789</v>
      </c>
      <c r="D32923" s="34">
        <v>873</v>
      </c>
      <c r="E32923" s="34">
        <v>914</v>
      </c>
      <c r="F32923" s="34">
        <v>811</v>
      </c>
      <c r="G32923" s="34">
        <v>772</v>
      </c>
      <c r="H32923" s="34">
        <v>981</v>
      </c>
      <c r="I32923" s="34">
        <v>812</v>
      </c>
      <c r="J32923" s="34">
        <v>840</v>
      </c>
      <c r="K32923" s="34">
        <v>656</v>
      </c>
      <c r="L32923" s="34">
        <v>806</v>
      </c>
      <c r="M32923" s="34">
        <v>631</v>
      </c>
    </row>
    <row r="32924" spans="1:13" x14ac:dyDescent="0.2">
      <c r="A32924" s="34" t="s">
        <v>133818</v>
      </c>
      <c r="B32924" s="34">
        <v>1218</v>
      </c>
      <c r="C32924" s="34">
        <v>1213</v>
      </c>
      <c r="D32924" s="34">
        <v>1380</v>
      </c>
      <c r="E32924" s="34">
        <v>1366</v>
      </c>
      <c r="F32924" s="34">
        <v>1079</v>
      </c>
      <c r="G32924" s="34">
        <v>1108</v>
      </c>
      <c r="H32924" s="34">
        <v>1365</v>
      </c>
      <c r="I32924" s="34">
        <v>1294</v>
      </c>
      <c r="J32924" s="34">
        <v>1358</v>
      </c>
      <c r="K32924" s="34">
        <v>1001</v>
      </c>
      <c r="L32924" s="34">
        <v>1278</v>
      </c>
      <c r="M32924" s="34">
        <v>946</v>
      </c>
    </row>
    <row r="32925" spans="1:13" x14ac:dyDescent="0.2">
      <c r="A32925" s="34" t="s">
        <v>133819</v>
      </c>
      <c r="B32925" s="34">
        <v>395</v>
      </c>
      <c r="C32925" s="34">
        <v>668</v>
      </c>
      <c r="D32925" s="34">
        <v>585</v>
      </c>
      <c r="E32925" s="34">
        <v>625</v>
      </c>
      <c r="F32925" s="34">
        <v>513</v>
      </c>
      <c r="G32925" s="34">
        <v>571</v>
      </c>
      <c r="H32925" s="34">
        <v>632</v>
      </c>
      <c r="I32925" s="34">
        <v>606</v>
      </c>
      <c r="J32925" s="34">
        <v>585</v>
      </c>
      <c r="K32925" s="34">
        <v>521</v>
      </c>
      <c r="L32925" s="34">
        <v>507</v>
      </c>
      <c r="M32925" s="34">
        <v>492</v>
      </c>
    </row>
    <row r="32926" spans="1:13" x14ac:dyDescent="0.2">
      <c r="A32926" s="34" t="s">
        <v>133820</v>
      </c>
      <c r="B32926" s="34">
        <v>487</v>
      </c>
      <c r="C32926" s="34">
        <v>456</v>
      </c>
      <c r="D32926" s="34">
        <v>588</v>
      </c>
      <c r="E32926" s="34">
        <v>539</v>
      </c>
      <c r="F32926" s="34">
        <v>435</v>
      </c>
      <c r="G32926" s="34">
        <v>480</v>
      </c>
      <c r="H32926" s="34">
        <v>568</v>
      </c>
      <c r="I32926" s="34">
        <v>498</v>
      </c>
      <c r="J32926" s="34">
        <v>586</v>
      </c>
      <c r="K32926" s="34">
        <v>432</v>
      </c>
      <c r="L32926" s="34">
        <v>458</v>
      </c>
      <c r="M32926" s="34">
        <v>367</v>
      </c>
    </row>
    <row r="32927" spans="1:13" x14ac:dyDescent="0.2">
      <c r="A32927" s="34" t="s">
        <v>133821</v>
      </c>
      <c r="B32927" s="34">
        <v>647</v>
      </c>
      <c r="C32927" s="34">
        <v>660</v>
      </c>
      <c r="D32927" s="34">
        <v>658</v>
      </c>
      <c r="E32927" s="34">
        <v>618</v>
      </c>
      <c r="F32927" s="34">
        <v>556</v>
      </c>
      <c r="G32927" s="34">
        <v>548</v>
      </c>
      <c r="H32927" s="34">
        <v>637</v>
      </c>
      <c r="I32927" s="34">
        <v>619</v>
      </c>
      <c r="J32927" s="34">
        <v>694</v>
      </c>
      <c r="K32927" s="34">
        <v>517</v>
      </c>
      <c r="L32927" s="34">
        <v>626</v>
      </c>
      <c r="M32927" s="34">
        <v>468</v>
      </c>
    </row>
    <row r="32928" spans="1:13" x14ac:dyDescent="0.2">
      <c r="A32928" s="34" t="s">
        <v>133822</v>
      </c>
      <c r="B32928" s="34">
        <v>225</v>
      </c>
      <c r="C32928" s="34">
        <v>367</v>
      </c>
      <c r="D32928" s="34">
        <v>209</v>
      </c>
      <c r="E32928" s="34">
        <v>356</v>
      </c>
      <c r="F32928" s="34">
        <v>223</v>
      </c>
      <c r="G32928" s="34">
        <v>303</v>
      </c>
      <c r="H32928" s="34">
        <v>234</v>
      </c>
      <c r="I32928" s="34">
        <v>289</v>
      </c>
      <c r="J32928" s="34">
        <v>204</v>
      </c>
      <c r="K32928" s="34">
        <v>289</v>
      </c>
      <c r="L32928" s="34">
        <v>221</v>
      </c>
      <c r="M32928" s="34">
        <v>268</v>
      </c>
    </row>
    <row r="32929" spans="1:13" x14ac:dyDescent="0.2">
      <c r="A32929" s="34" t="s">
        <v>133823</v>
      </c>
      <c r="B32929" s="34">
        <v>285</v>
      </c>
      <c r="C32929" s="34">
        <v>328</v>
      </c>
      <c r="D32929" s="34">
        <v>328</v>
      </c>
      <c r="E32929" s="34">
        <v>381</v>
      </c>
      <c r="F32929" s="34">
        <v>336</v>
      </c>
      <c r="G32929" s="34">
        <v>339</v>
      </c>
      <c r="H32929" s="34">
        <v>359</v>
      </c>
      <c r="I32929" s="34">
        <v>376</v>
      </c>
      <c r="J32929" s="34">
        <v>357</v>
      </c>
      <c r="K32929" s="34">
        <v>264</v>
      </c>
      <c r="L32929" s="34">
        <v>280</v>
      </c>
      <c r="M32929" s="34">
        <v>272</v>
      </c>
    </row>
    <row r="32930" spans="1:13" x14ac:dyDescent="0.2">
      <c r="A32930" s="34" t="s">
        <v>133824</v>
      </c>
      <c r="B32930" s="34">
        <v>186</v>
      </c>
      <c r="C32930" s="34">
        <v>219</v>
      </c>
      <c r="D32930" s="34">
        <v>260</v>
      </c>
      <c r="E32930" s="34">
        <v>287</v>
      </c>
      <c r="F32930" s="34">
        <v>197</v>
      </c>
      <c r="G32930" s="34">
        <v>221</v>
      </c>
      <c r="H32930" s="34">
        <v>238</v>
      </c>
      <c r="I32930" s="34">
        <v>229</v>
      </c>
      <c r="J32930" s="34">
        <v>263</v>
      </c>
      <c r="K32930" s="34">
        <v>171</v>
      </c>
      <c r="L32930" s="34">
        <v>201</v>
      </c>
      <c r="M32930" s="34">
        <v>178</v>
      </c>
    </row>
    <row r="32931" spans="1:13" x14ac:dyDescent="0.2">
      <c r="A32931" s="34" t="s">
        <v>133825</v>
      </c>
      <c r="B32931" s="34">
        <v>210</v>
      </c>
      <c r="C32931" s="34">
        <v>318</v>
      </c>
      <c r="D32931" s="34">
        <v>267</v>
      </c>
      <c r="E32931" s="34">
        <v>240</v>
      </c>
      <c r="F32931" s="34">
        <v>215</v>
      </c>
      <c r="G32931" s="34">
        <v>250</v>
      </c>
      <c r="H32931" s="34">
        <v>239</v>
      </c>
      <c r="I32931" s="34">
        <v>268</v>
      </c>
      <c r="J32931" s="34">
        <v>315</v>
      </c>
      <c r="K32931" s="34">
        <v>195</v>
      </c>
      <c r="L32931" s="34">
        <v>214</v>
      </c>
      <c r="M32931" s="34">
        <v>197</v>
      </c>
    </row>
    <row r="32932" spans="1:13" x14ac:dyDescent="0.2">
      <c r="A32932" s="34" t="s">
        <v>133826</v>
      </c>
      <c r="B32932" s="34">
        <v>524</v>
      </c>
      <c r="C32932" s="34">
        <v>475</v>
      </c>
      <c r="D32932" s="34">
        <v>484</v>
      </c>
      <c r="E32932" s="34">
        <v>511</v>
      </c>
      <c r="F32932" s="34">
        <v>460</v>
      </c>
      <c r="G32932" s="34">
        <v>435</v>
      </c>
      <c r="H32932" s="34">
        <v>470</v>
      </c>
      <c r="I32932" s="34">
        <v>483</v>
      </c>
      <c r="J32932" s="34">
        <v>480</v>
      </c>
      <c r="K32932" s="34">
        <v>361</v>
      </c>
      <c r="L32932" s="34">
        <v>483</v>
      </c>
      <c r="M32932" s="34">
        <v>396</v>
      </c>
    </row>
    <row r="32933" spans="1:13" x14ac:dyDescent="0.2">
      <c r="A32933" s="34" t="s">
        <v>133827</v>
      </c>
      <c r="B32933" s="34">
        <v>96</v>
      </c>
      <c r="C32933" s="34">
        <v>322</v>
      </c>
      <c r="D32933" s="34">
        <v>84</v>
      </c>
      <c r="E32933" s="34">
        <v>351</v>
      </c>
      <c r="F32933" s="34">
        <v>92</v>
      </c>
      <c r="G32933" s="34">
        <v>287</v>
      </c>
      <c r="H32933" s="34">
        <v>89</v>
      </c>
      <c r="I32933" s="34">
        <v>307</v>
      </c>
      <c r="J32933" s="34">
        <v>100</v>
      </c>
      <c r="K32933" s="34">
        <v>243</v>
      </c>
      <c r="L32933" s="34">
        <v>78</v>
      </c>
      <c r="M32933" s="34">
        <v>283</v>
      </c>
    </row>
    <row r="32934" spans="1:13" x14ac:dyDescent="0.2">
      <c r="A32934" s="34" t="s">
        <v>133828</v>
      </c>
      <c r="B32934" s="34">
        <v>220</v>
      </c>
      <c r="C32934" s="34">
        <v>250</v>
      </c>
      <c r="D32934" s="34">
        <v>326</v>
      </c>
      <c r="E32934" s="34">
        <v>244</v>
      </c>
      <c r="F32934" s="34">
        <v>236</v>
      </c>
      <c r="G32934" s="34">
        <v>211</v>
      </c>
      <c r="H32934" s="34">
        <v>323</v>
      </c>
      <c r="I32934" s="34">
        <v>231</v>
      </c>
      <c r="J32934" s="34">
        <v>351</v>
      </c>
      <c r="K32934" s="34">
        <v>168</v>
      </c>
      <c r="L32934" s="34">
        <v>296</v>
      </c>
      <c r="M32934" s="34">
        <v>206</v>
      </c>
    </row>
    <row r="32935" spans="1:13" x14ac:dyDescent="0.2">
      <c r="A32935" s="34" t="s">
        <v>133829</v>
      </c>
      <c r="B32935" s="34">
        <v>886</v>
      </c>
      <c r="C32935" s="34">
        <v>907</v>
      </c>
      <c r="D32935" s="34">
        <v>983</v>
      </c>
      <c r="E32935" s="34">
        <v>963</v>
      </c>
      <c r="F32935" s="34">
        <v>923</v>
      </c>
      <c r="G32935" s="34">
        <v>780</v>
      </c>
      <c r="H32935" s="34">
        <v>1015</v>
      </c>
      <c r="I32935" s="34">
        <v>808</v>
      </c>
      <c r="J32935" s="34">
        <v>934</v>
      </c>
      <c r="K32935" s="34">
        <v>691</v>
      </c>
      <c r="L32935" s="34">
        <v>849</v>
      </c>
      <c r="M32935" s="34">
        <v>704</v>
      </c>
    </row>
    <row r="32936" spans="1:13" x14ac:dyDescent="0.2">
      <c r="A32936" s="34" t="s">
        <v>133830</v>
      </c>
      <c r="B32936" s="34">
        <v>146</v>
      </c>
      <c r="C32936" s="34">
        <v>167</v>
      </c>
      <c r="D32936" s="34">
        <v>200</v>
      </c>
      <c r="E32936" s="34">
        <v>227</v>
      </c>
      <c r="F32936" s="34">
        <v>190</v>
      </c>
      <c r="G32936" s="34">
        <v>159</v>
      </c>
      <c r="H32936" s="34">
        <v>260</v>
      </c>
      <c r="I32936" s="34">
        <v>169</v>
      </c>
      <c r="J32936" s="34">
        <v>212</v>
      </c>
      <c r="K32936" s="34">
        <v>183</v>
      </c>
      <c r="L32936" s="34">
        <v>193</v>
      </c>
      <c r="M32936" s="34">
        <v>145</v>
      </c>
    </row>
    <row r="32937" spans="1:13" x14ac:dyDescent="0.2">
      <c r="A32937" s="34" t="s">
        <v>133831</v>
      </c>
      <c r="B32937" s="34">
        <v>588</v>
      </c>
      <c r="C32937" s="34">
        <v>463</v>
      </c>
      <c r="D32937" s="34">
        <v>542</v>
      </c>
      <c r="E32937" s="34">
        <v>557</v>
      </c>
      <c r="F32937" s="34">
        <v>519</v>
      </c>
      <c r="G32937" s="34">
        <v>450</v>
      </c>
      <c r="H32937" s="34">
        <v>581</v>
      </c>
      <c r="I32937" s="34">
        <v>439</v>
      </c>
      <c r="J32937" s="34">
        <v>557</v>
      </c>
      <c r="K32937" s="34">
        <v>400</v>
      </c>
      <c r="L32937" s="34">
        <v>507</v>
      </c>
      <c r="M32937" s="34">
        <v>351</v>
      </c>
    </row>
    <row r="32938" spans="1:13" x14ac:dyDescent="0.2">
      <c r="A32938" s="34" t="s">
        <v>133832</v>
      </c>
      <c r="B32938" s="34">
        <v>108</v>
      </c>
      <c r="C32938" s="34">
        <v>260</v>
      </c>
      <c r="D32938" s="34">
        <v>80</v>
      </c>
      <c r="E32938" s="34">
        <v>245</v>
      </c>
      <c r="F32938" s="34">
        <v>86</v>
      </c>
      <c r="G32938" s="34">
        <v>251</v>
      </c>
      <c r="H32938" s="34">
        <v>120</v>
      </c>
      <c r="I32938" s="34">
        <v>240</v>
      </c>
      <c r="J32938" s="34">
        <v>104</v>
      </c>
      <c r="K32938" s="34">
        <v>205</v>
      </c>
      <c r="L32938" s="34">
        <v>115</v>
      </c>
      <c r="M32938" s="34">
        <v>196</v>
      </c>
    </row>
    <row r="32939" spans="1:13" x14ac:dyDescent="0.2">
      <c r="A32939" s="34" t="s">
        <v>133833</v>
      </c>
      <c r="B32939" s="34">
        <v>725</v>
      </c>
      <c r="C32939" s="34">
        <v>749</v>
      </c>
      <c r="D32939" s="34">
        <v>885</v>
      </c>
      <c r="E32939" s="34">
        <v>844</v>
      </c>
      <c r="F32939" s="34">
        <v>804</v>
      </c>
      <c r="G32939" s="34">
        <v>734</v>
      </c>
      <c r="H32939" s="34">
        <v>969</v>
      </c>
      <c r="I32939" s="34">
        <v>788</v>
      </c>
      <c r="J32939" s="34">
        <v>961</v>
      </c>
      <c r="K32939" s="34">
        <v>695</v>
      </c>
      <c r="L32939" s="34">
        <v>779</v>
      </c>
      <c r="M32939" s="34">
        <v>623</v>
      </c>
    </row>
    <row r="32940" spans="1:13" x14ac:dyDescent="0.2">
      <c r="A32940" s="34" t="s">
        <v>133834</v>
      </c>
      <c r="B32940" s="34">
        <v>307</v>
      </c>
      <c r="C32940" s="34">
        <v>699</v>
      </c>
      <c r="D32940" s="34">
        <v>340</v>
      </c>
      <c r="E32940" s="34">
        <v>803</v>
      </c>
      <c r="F32940" s="34">
        <v>299</v>
      </c>
      <c r="G32940" s="34">
        <v>688</v>
      </c>
      <c r="H32940" s="34">
        <v>419</v>
      </c>
      <c r="I32940" s="34">
        <v>694</v>
      </c>
      <c r="J32940" s="34">
        <v>307</v>
      </c>
      <c r="K32940" s="34">
        <v>573</v>
      </c>
      <c r="L32940" s="34">
        <v>317</v>
      </c>
      <c r="M32940" s="34">
        <v>597</v>
      </c>
    </row>
    <row r="32941" spans="1:13" x14ac:dyDescent="0.2">
      <c r="A32941" s="34" t="s">
        <v>133835</v>
      </c>
      <c r="B32941" s="34">
        <v>597</v>
      </c>
      <c r="C32941" s="34">
        <v>671</v>
      </c>
      <c r="D32941" s="34">
        <v>592</v>
      </c>
      <c r="E32941" s="34">
        <v>751</v>
      </c>
      <c r="F32941" s="34">
        <v>603</v>
      </c>
      <c r="G32941" s="34">
        <v>568</v>
      </c>
      <c r="H32941" s="34">
        <v>605</v>
      </c>
      <c r="I32941" s="34">
        <v>656</v>
      </c>
      <c r="J32941" s="34">
        <v>641</v>
      </c>
      <c r="K32941" s="34">
        <v>549</v>
      </c>
      <c r="L32941" s="34">
        <v>640</v>
      </c>
      <c r="M32941" s="34">
        <v>539</v>
      </c>
    </row>
    <row r="32942" spans="1:13" x14ac:dyDescent="0.2">
      <c r="A32942" s="34" t="s">
        <v>133836</v>
      </c>
      <c r="B32942" s="34">
        <v>350</v>
      </c>
      <c r="C32942" s="34">
        <v>583</v>
      </c>
      <c r="D32942" s="34">
        <v>616</v>
      </c>
      <c r="E32942" s="34">
        <v>596</v>
      </c>
      <c r="F32942" s="34">
        <v>468</v>
      </c>
      <c r="G32942" s="34">
        <v>549</v>
      </c>
      <c r="H32942" s="34">
        <v>650</v>
      </c>
      <c r="I32942" s="34">
        <v>575</v>
      </c>
      <c r="J32942" s="34">
        <v>562</v>
      </c>
      <c r="K32942" s="34">
        <v>477</v>
      </c>
      <c r="L32942" s="34">
        <v>530</v>
      </c>
      <c r="M32942" s="34">
        <v>435</v>
      </c>
    </row>
    <row r="32943" spans="1:13" x14ac:dyDescent="0.2">
      <c r="A32943" s="34" t="s">
        <v>133837</v>
      </c>
      <c r="B32943" s="34">
        <v>601</v>
      </c>
      <c r="C32943" s="34">
        <v>556</v>
      </c>
      <c r="D32943" s="34">
        <v>597</v>
      </c>
      <c r="E32943" s="34">
        <v>548</v>
      </c>
      <c r="F32943" s="34">
        <v>550</v>
      </c>
      <c r="G32943" s="34">
        <v>531</v>
      </c>
      <c r="H32943" s="34">
        <v>556</v>
      </c>
      <c r="I32943" s="34">
        <v>542</v>
      </c>
      <c r="J32943" s="34">
        <v>563</v>
      </c>
      <c r="K32943" s="34">
        <v>422</v>
      </c>
      <c r="L32943" s="34">
        <v>530</v>
      </c>
      <c r="M32943" s="34">
        <v>456</v>
      </c>
    </row>
    <row r="32944" spans="1:13" x14ac:dyDescent="0.2">
      <c r="A32944" s="34" t="s">
        <v>133838</v>
      </c>
      <c r="B32944" s="34">
        <v>315</v>
      </c>
      <c r="C32944" s="34">
        <v>538</v>
      </c>
      <c r="D32944" s="34">
        <v>393</v>
      </c>
      <c r="E32944" s="34">
        <v>552</v>
      </c>
      <c r="F32944" s="34">
        <v>298</v>
      </c>
      <c r="G32944" s="34">
        <v>581</v>
      </c>
      <c r="H32944" s="34">
        <v>361</v>
      </c>
      <c r="I32944" s="34">
        <v>507</v>
      </c>
      <c r="J32944" s="34">
        <v>326</v>
      </c>
      <c r="K32944" s="34">
        <v>430</v>
      </c>
      <c r="L32944" s="34">
        <v>252</v>
      </c>
      <c r="M32944" s="34">
        <v>477</v>
      </c>
    </row>
    <row r="32945" spans="1:13" x14ac:dyDescent="0.2">
      <c r="A32945" s="34" t="s">
        <v>133839</v>
      </c>
      <c r="B32945" s="34">
        <v>319</v>
      </c>
      <c r="C32945" s="34">
        <v>1205</v>
      </c>
      <c r="D32945" s="34">
        <v>295</v>
      </c>
      <c r="E32945" s="34">
        <v>1224</v>
      </c>
      <c r="F32945" s="34">
        <v>256</v>
      </c>
      <c r="G32945" s="34">
        <v>1061</v>
      </c>
      <c r="H32945" s="34">
        <v>305</v>
      </c>
      <c r="I32945" s="34">
        <v>1116</v>
      </c>
      <c r="J32945" s="34">
        <v>309</v>
      </c>
      <c r="K32945" s="34">
        <v>936</v>
      </c>
      <c r="L32945" s="34">
        <v>316</v>
      </c>
      <c r="M32945" s="34">
        <v>800</v>
      </c>
    </row>
    <row r="32946" spans="1:13" x14ac:dyDescent="0.2">
      <c r="A32946" s="34" t="s">
        <v>133840</v>
      </c>
      <c r="B32946" s="34">
        <v>513</v>
      </c>
      <c r="C32946" s="34">
        <v>579</v>
      </c>
      <c r="D32946" s="34">
        <v>497</v>
      </c>
      <c r="E32946" s="34">
        <v>559</v>
      </c>
      <c r="F32946" s="34">
        <v>532</v>
      </c>
      <c r="G32946" s="34">
        <v>499</v>
      </c>
      <c r="H32946" s="34">
        <v>670</v>
      </c>
      <c r="I32946" s="34">
        <v>529</v>
      </c>
      <c r="J32946" s="34">
        <v>660</v>
      </c>
      <c r="K32946" s="34">
        <v>455</v>
      </c>
      <c r="L32946" s="34">
        <v>531</v>
      </c>
      <c r="M32946" s="34">
        <v>470</v>
      </c>
    </row>
    <row r="32947" spans="1:13" x14ac:dyDescent="0.2">
      <c r="A32947" s="34" t="s">
        <v>133841</v>
      </c>
      <c r="B32947" s="34">
        <v>557</v>
      </c>
      <c r="C32947" s="34">
        <v>501</v>
      </c>
      <c r="D32947" s="34">
        <v>544</v>
      </c>
      <c r="E32947" s="34">
        <v>588</v>
      </c>
      <c r="F32947" s="34">
        <v>450</v>
      </c>
      <c r="G32947" s="34">
        <v>530</v>
      </c>
      <c r="H32947" s="34">
        <v>617</v>
      </c>
      <c r="I32947" s="34">
        <v>508</v>
      </c>
      <c r="J32947" s="34">
        <v>582</v>
      </c>
      <c r="K32947" s="34">
        <v>418</v>
      </c>
      <c r="L32947" s="34">
        <v>568</v>
      </c>
      <c r="M32947" s="34">
        <v>464</v>
      </c>
    </row>
    <row r="32948" spans="1:13" x14ac:dyDescent="0.2">
      <c r="A32948" s="34" t="s">
        <v>133842</v>
      </c>
      <c r="B32948" s="34">
        <v>285</v>
      </c>
      <c r="C32948" s="34">
        <v>496</v>
      </c>
      <c r="D32948" s="34">
        <v>280</v>
      </c>
      <c r="E32948" s="34">
        <v>584</v>
      </c>
      <c r="F32948" s="34">
        <v>232</v>
      </c>
      <c r="G32948" s="34">
        <v>518</v>
      </c>
      <c r="H32948" s="34">
        <v>242</v>
      </c>
      <c r="I32948" s="34">
        <v>486</v>
      </c>
      <c r="J32948" s="34">
        <v>228</v>
      </c>
      <c r="K32948" s="34">
        <v>447</v>
      </c>
      <c r="L32948" s="34">
        <v>264</v>
      </c>
      <c r="M32948" s="34">
        <v>356</v>
      </c>
    </row>
    <row r="32949" spans="1:13" x14ac:dyDescent="0.2">
      <c r="A32949" s="34" t="s">
        <v>133843</v>
      </c>
      <c r="B32949" s="34">
        <v>523</v>
      </c>
      <c r="C32949" s="34">
        <v>503</v>
      </c>
      <c r="D32949" s="34">
        <v>609</v>
      </c>
      <c r="E32949" s="34">
        <v>565</v>
      </c>
      <c r="F32949" s="34">
        <v>541</v>
      </c>
      <c r="G32949" s="34">
        <v>466</v>
      </c>
      <c r="H32949" s="34">
        <v>614</v>
      </c>
      <c r="I32949" s="34">
        <v>482</v>
      </c>
      <c r="J32949" s="34">
        <v>647</v>
      </c>
      <c r="K32949" s="34">
        <v>396</v>
      </c>
      <c r="L32949" s="34">
        <v>529</v>
      </c>
      <c r="M32949" s="34">
        <v>395</v>
      </c>
    </row>
    <row r="32950" spans="1:13" x14ac:dyDescent="0.2">
      <c r="A32950" s="34" t="s">
        <v>133844</v>
      </c>
      <c r="B32950" s="34">
        <v>334</v>
      </c>
      <c r="C32950" s="34">
        <v>476</v>
      </c>
      <c r="D32950" s="34">
        <v>494</v>
      </c>
      <c r="E32950" s="34">
        <v>613</v>
      </c>
      <c r="F32950" s="34">
        <v>418</v>
      </c>
      <c r="G32950" s="34">
        <v>478</v>
      </c>
      <c r="H32950" s="34">
        <v>508</v>
      </c>
      <c r="I32950" s="34">
        <v>436</v>
      </c>
      <c r="J32950" s="34">
        <v>551</v>
      </c>
      <c r="K32950" s="34">
        <v>427</v>
      </c>
      <c r="L32950" s="34">
        <v>451</v>
      </c>
      <c r="M32950" s="34">
        <v>385</v>
      </c>
    </row>
    <row r="32951" spans="1:13" x14ac:dyDescent="0.2">
      <c r="A32951" s="34" t="s">
        <v>133845</v>
      </c>
      <c r="B32951" s="34">
        <v>444</v>
      </c>
      <c r="C32951" s="34">
        <v>601</v>
      </c>
      <c r="D32951" s="34">
        <v>468</v>
      </c>
      <c r="E32951" s="34">
        <v>529</v>
      </c>
      <c r="F32951" s="34">
        <v>533</v>
      </c>
      <c r="G32951" s="34">
        <v>485</v>
      </c>
      <c r="H32951" s="34">
        <v>594</v>
      </c>
      <c r="I32951" s="34">
        <v>502</v>
      </c>
      <c r="J32951" s="34">
        <v>537</v>
      </c>
      <c r="K32951" s="34">
        <v>465</v>
      </c>
      <c r="L32951" s="34">
        <v>552</v>
      </c>
      <c r="M32951" s="34">
        <v>410</v>
      </c>
    </row>
    <row r="32952" spans="1:13" x14ac:dyDescent="0.2">
      <c r="A32952" s="34" t="s">
        <v>133846</v>
      </c>
      <c r="B32952" s="34">
        <v>434</v>
      </c>
      <c r="C32952" s="34">
        <v>393</v>
      </c>
      <c r="D32952" s="34">
        <v>363</v>
      </c>
      <c r="E32952" s="34">
        <v>436</v>
      </c>
      <c r="F32952" s="34">
        <v>315</v>
      </c>
      <c r="G32952" s="34">
        <v>427</v>
      </c>
      <c r="H32952" s="34">
        <v>355</v>
      </c>
      <c r="I32952" s="34">
        <v>461</v>
      </c>
      <c r="J32952" s="34">
        <v>401</v>
      </c>
      <c r="K32952" s="34">
        <v>359</v>
      </c>
      <c r="L32952" s="34">
        <v>404</v>
      </c>
      <c r="M32952" s="34">
        <v>310</v>
      </c>
    </row>
    <row r="32953" spans="1:13" x14ac:dyDescent="0.2">
      <c r="A32953" s="34" t="s">
        <v>133847</v>
      </c>
      <c r="B32953" s="34">
        <v>283</v>
      </c>
      <c r="C32953" s="34">
        <v>322</v>
      </c>
      <c r="D32953" s="34">
        <v>272</v>
      </c>
      <c r="E32953" s="34">
        <v>340</v>
      </c>
      <c r="F32953" s="34">
        <v>237</v>
      </c>
      <c r="G32953" s="34">
        <v>298</v>
      </c>
      <c r="H32953" s="34">
        <v>284</v>
      </c>
      <c r="I32953" s="34">
        <v>325</v>
      </c>
      <c r="J32953" s="34">
        <v>289</v>
      </c>
      <c r="K32953" s="34">
        <v>276</v>
      </c>
      <c r="L32953" s="34">
        <v>242</v>
      </c>
      <c r="M32953" s="34">
        <v>256</v>
      </c>
    </row>
    <row r="32954" spans="1:13" x14ac:dyDescent="0.2">
      <c r="A32954" s="34" t="s">
        <v>133848</v>
      </c>
      <c r="B32954" s="34">
        <v>253</v>
      </c>
      <c r="C32954" s="34">
        <v>263</v>
      </c>
      <c r="D32954" s="34">
        <v>359</v>
      </c>
      <c r="E32954" s="34">
        <v>329</v>
      </c>
      <c r="F32954" s="34">
        <v>282</v>
      </c>
      <c r="G32954" s="34">
        <v>246</v>
      </c>
      <c r="H32954" s="34">
        <v>266</v>
      </c>
      <c r="I32954" s="34">
        <v>289</v>
      </c>
      <c r="J32954" s="34">
        <v>307</v>
      </c>
      <c r="K32954" s="34">
        <v>221</v>
      </c>
      <c r="L32954" s="34">
        <v>289</v>
      </c>
      <c r="M32954" s="34">
        <v>191</v>
      </c>
    </row>
    <row r="32955" spans="1:13" x14ac:dyDescent="0.2">
      <c r="A32955" s="34" t="s">
        <v>133849</v>
      </c>
      <c r="B32955" s="34">
        <v>438</v>
      </c>
      <c r="C32955" s="34">
        <v>416</v>
      </c>
      <c r="D32955" s="34">
        <v>430</v>
      </c>
      <c r="E32955" s="34">
        <v>396</v>
      </c>
      <c r="F32955" s="34">
        <v>392</v>
      </c>
      <c r="G32955" s="34">
        <v>346</v>
      </c>
      <c r="H32955" s="34">
        <v>430</v>
      </c>
      <c r="I32955" s="34">
        <v>367</v>
      </c>
      <c r="J32955" s="34">
        <v>423</v>
      </c>
      <c r="K32955" s="34">
        <v>321</v>
      </c>
      <c r="L32955" s="34">
        <v>382</v>
      </c>
      <c r="M32955" s="34">
        <v>276</v>
      </c>
    </row>
    <row r="32956" spans="1:13" x14ac:dyDescent="0.2">
      <c r="A32956" s="34" t="s">
        <v>133850</v>
      </c>
      <c r="B32956" s="34">
        <v>225</v>
      </c>
      <c r="C32956" s="34">
        <v>362</v>
      </c>
      <c r="D32956" s="34">
        <v>368</v>
      </c>
      <c r="E32956" s="34">
        <v>366</v>
      </c>
      <c r="F32956" s="34">
        <v>303</v>
      </c>
      <c r="G32956" s="34">
        <v>326</v>
      </c>
      <c r="H32956" s="34">
        <v>351</v>
      </c>
      <c r="I32956" s="34">
        <v>353</v>
      </c>
      <c r="J32956" s="34">
        <v>317</v>
      </c>
      <c r="K32956" s="34">
        <v>262</v>
      </c>
      <c r="L32956" s="34">
        <v>299</v>
      </c>
      <c r="M32956" s="34">
        <v>222</v>
      </c>
    </row>
    <row r="32957" spans="1:13" x14ac:dyDescent="0.2">
      <c r="A32957" s="34" t="s">
        <v>133851</v>
      </c>
      <c r="B32957" s="34">
        <v>566</v>
      </c>
      <c r="C32957" s="34">
        <v>639</v>
      </c>
      <c r="D32957" s="34">
        <v>693</v>
      </c>
      <c r="E32957" s="34">
        <v>574</v>
      </c>
      <c r="F32957" s="34">
        <v>641</v>
      </c>
      <c r="G32957" s="34">
        <v>573</v>
      </c>
      <c r="H32957" s="34">
        <v>747</v>
      </c>
      <c r="I32957" s="34">
        <v>592</v>
      </c>
      <c r="J32957" s="34">
        <v>683</v>
      </c>
      <c r="K32957" s="34">
        <v>551</v>
      </c>
      <c r="L32957" s="34">
        <v>700</v>
      </c>
      <c r="M32957" s="34">
        <v>491</v>
      </c>
    </row>
    <row r="32958" spans="1:13" x14ac:dyDescent="0.2">
      <c r="A32958" s="34" t="s">
        <v>133852</v>
      </c>
      <c r="B32958" s="34">
        <v>648</v>
      </c>
      <c r="C32958" s="34">
        <v>562</v>
      </c>
      <c r="D32958" s="34">
        <v>612</v>
      </c>
      <c r="E32958" s="34">
        <v>604</v>
      </c>
      <c r="F32958" s="34">
        <v>488</v>
      </c>
      <c r="G32958" s="34">
        <v>520</v>
      </c>
      <c r="H32958" s="34">
        <v>692</v>
      </c>
      <c r="I32958" s="34">
        <v>555</v>
      </c>
      <c r="J32958" s="34">
        <v>591</v>
      </c>
      <c r="K32958" s="34">
        <v>489</v>
      </c>
      <c r="L32958" s="34">
        <v>619</v>
      </c>
      <c r="M32958" s="34">
        <v>476</v>
      </c>
    </row>
    <row r="32959" spans="1:13" x14ac:dyDescent="0.2">
      <c r="A32959" s="34" t="s">
        <v>133853</v>
      </c>
      <c r="B32959" s="34">
        <v>311</v>
      </c>
      <c r="C32959" s="34">
        <v>328</v>
      </c>
      <c r="D32959" s="34">
        <v>319</v>
      </c>
      <c r="E32959" s="34">
        <v>301</v>
      </c>
      <c r="F32959" s="34">
        <v>305</v>
      </c>
      <c r="G32959" s="34">
        <v>304</v>
      </c>
      <c r="H32959" s="34">
        <v>326</v>
      </c>
      <c r="I32959" s="34">
        <v>328</v>
      </c>
      <c r="J32959" s="34">
        <v>348</v>
      </c>
      <c r="K32959" s="34">
        <v>235</v>
      </c>
      <c r="L32959" s="34">
        <v>351</v>
      </c>
      <c r="M32959" s="34">
        <v>269</v>
      </c>
    </row>
    <row r="32960" spans="1:13" x14ac:dyDescent="0.2">
      <c r="A32960" s="34" t="s">
        <v>133854</v>
      </c>
      <c r="B32960" s="34">
        <v>549</v>
      </c>
      <c r="C32960" s="34">
        <v>465</v>
      </c>
      <c r="D32960" s="34">
        <v>600</v>
      </c>
      <c r="E32960" s="34">
        <v>519</v>
      </c>
      <c r="F32960" s="34">
        <v>553</v>
      </c>
      <c r="G32960" s="34">
        <v>502</v>
      </c>
      <c r="H32960" s="34">
        <v>636</v>
      </c>
      <c r="I32960" s="34">
        <v>562</v>
      </c>
      <c r="J32960" s="34">
        <v>658</v>
      </c>
      <c r="K32960" s="34">
        <v>496</v>
      </c>
      <c r="L32960" s="34">
        <v>575</v>
      </c>
      <c r="M32960" s="34">
        <v>430</v>
      </c>
    </row>
    <row r="32961" spans="1:13" x14ac:dyDescent="0.2">
      <c r="A32961" s="34" t="s">
        <v>133855</v>
      </c>
      <c r="B32961" s="34">
        <v>614</v>
      </c>
      <c r="C32961" s="34">
        <v>684</v>
      </c>
      <c r="D32961" s="34">
        <v>650</v>
      </c>
      <c r="E32961" s="34">
        <v>755</v>
      </c>
      <c r="F32961" s="34">
        <v>584</v>
      </c>
      <c r="G32961" s="34">
        <v>563</v>
      </c>
      <c r="H32961" s="34">
        <v>625</v>
      </c>
      <c r="I32961" s="34">
        <v>570</v>
      </c>
      <c r="J32961" s="34">
        <v>611</v>
      </c>
      <c r="K32961" s="34">
        <v>501</v>
      </c>
      <c r="L32961" s="34">
        <v>546</v>
      </c>
      <c r="M32961" s="34">
        <v>435</v>
      </c>
    </row>
    <row r="32962" spans="1:13" x14ac:dyDescent="0.2">
      <c r="A32962" s="34" t="s">
        <v>133856</v>
      </c>
      <c r="B32962" s="34">
        <v>458</v>
      </c>
      <c r="C32962" s="34">
        <v>460</v>
      </c>
      <c r="D32962" s="34">
        <v>505</v>
      </c>
      <c r="E32962" s="34">
        <v>543</v>
      </c>
      <c r="F32962" s="34">
        <v>462</v>
      </c>
      <c r="G32962" s="34">
        <v>516</v>
      </c>
      <c r="H32962" s="34">
        <v>610</v>
      </c>
      <c r="I32962" s="34">
        <v>490</v>
      </c>
      <c r="J32962" s="34">
        <v>485</v>
      </c>
      <c r="K32962" s="34">
        <v>396</v>
      </c>
      <c r="L32962" s="34">
        <v>466</v>
      </c>
      <c r="M32962" s="34">
        <v>390</v>
      </c>
    </row>
    <row r="32963" spans="1:13" x14ac:dyDescent="0.2">
      <c r="A32963" s="34" t="s">
        <v>133857</v>
      </c>
      <c r="B32963" s="34">
        <v>414</v>
      </c>
      <c r="C32963" s="34">
        <v>496</v>
      </c>
      <c r="D32963" s="34">
        <v>572</v>
      </c>
      <c r="E32963" s="34">
        <v>544</v>
      </c>
      <c r="F32963" s="34">
        <v>497</v>
      </c>
      <c r="G32963" s="34">
        <v>459</v>
      </c>
      <c r="H32963" s="34">
        <v>605</v>
      </c>
      <c r="I32963" s="34">
        <v>494</v>
      </c>
      <c r="J32963" s="34">
        <v>542</v>
      </c>
      <c r="K32963" s="34">
        <v>388</v>
      </c>
      <c r="L32963" s="34">
        <v>485</v>
      </c>
      <c r="M32963" s="34">
        <v>410</v>
      </c>
    </row>
    <row r="32964" spans="1:13" x14ac:dyDescent="0.2">
      <c r="A32964" s="34" t="s">
        <v>133858</v>
      </c>
      <c r="B32964" s="34">
        <v>433</v>
      </c>
      <c r="C32964" s="34">
        <v>521</v>
      </c>
      <c r="D32964" s="34">
        <v>522</v>
      </c>
      <c r="E32964" s="34">
        <v>621</v>
      </c>
      <c r="F32964" s="34">
        <v>572</v>
      </c>
      <c r="G32964" s="34">
        <v>556</v>
      </c>
      <c r="H32964" s="34">
        <v>578</v>
      </c>
      <c r="I32964" s="34">
        <v>587</v>
      </c>
      <c r="J32964" s="34">
        <v>563</v>
      </c>
      <c r="K32964" s="34">
        <v>489</v>
      </c>
      <c r="L32964" s="34">
        <v>526</v>
      </c>
      <c r="M32964" s="34">
        <v>422</v>
      </c>
    </row>
    <row r="32965" spans="1:13" x14ac:dyDescent="0.2">
      <c r="A32965" s="34" t="s">
        <v>133859</v>
      </c>
      <c r="B32965" s="34">
        <v>574</v>
      </c>
      <c r="C32965" s="34">
        <v>546</v>
      </c>
      <c r="D32965" s="34">
        <v>614</v>
      </c>
      <c r="E32965" s="34">
        <v>573</v>
      </c>
      <c r="F32965" s="34">
        <v>532</v>
      </c>
      <c r="G32965" s="34">
        <v>487</v>
      </c>
      <c r="H32965" s="34">
        <v>584</v>
      </c>
      <c r="I32965" s="34">
        <v>579</v>
      </c>
      <c r="J32965" s="34">
        <v>539</v>
      </c>
      <c r="K32965" s="34">
        <v>481</v>
      </c>
      <c r="L32965" s="34">
        <v>525</v>
      </c>
      <c r="M32965" s="34">
        <v>462</v>
      </c>
    </row>
    <row r="32966" spans="1:13" x14ac:dyDescent="0.2">
      <c r="A32966" s="34" t="s">
        <v>133860</v>
      </c>
      <c r="B32966" s="34">
        <v>851</v>
      </c>
      <c r="C32966" s="34">
        <v>953</v>
      </c>
      <c r="D32966" s="34">
        <v>900</v>
      </c>
      <c r="E32966" s="34">
        <v>1140</v>
      </c>
      <c r="F32966" s="34">
        <v>679</v>
      </c>
      <c r="G32966" s="34">
        <v>992</v>
      </c>
      <c r="H32966" s="34">
        <v>837</v>
      </c>
      <c r="I32966" s="34">
        <v>1087</v>
      </c>
      <c r="J32966" s="34">
        <v>878</v>
      </c>
      <c r="K32966" s="34">
        <v>853</v>
      </c>
      <c r="L32966" s="34">
        <v>752</v>
      </c>
      <c r="M32966" s="34">
        <v>847</v>
      </c>
    </row>
    <row r="32967" spans="1:13" x14ac:dyDescent="0.2">
      <c r="A32967" s="34" t="s">
        <v>133861</v>
      </c>
      <c r="B32967" s="34">
        <v>738</v>
      </c>
      <c r="C32967" s="34">
        <v>749</v>
      </c>
      <c r="D32967" s="34">
        <v>719</v>
      </c>
      <c r="E32967" s="34">
        <v>790</v>
      </c>
      <c r="F32967" s="34">
        <v>694</v>
      </c>
      <c r="G32967" s="34">
        <v>678</v>
      </c>
      <c r="H32967" s="34">
        <v>739</v>
      </c>
      <c r="I32967" s="34">
        <v>693</v>
      </c>
      <c r="J32967" s="34">
        <v>750</v>
      </c>
      <c r="K32967" s="34">
        <v>558</v>
      </c>
      <c r="L32967" s="34">
        <v>661</v>
      </c>
      <c r="M32967" s="34">
        <v>591</v>
      </c>
    </row>
    <row r="32968" spans="1:13" x14ac:dyDescent="0.2">
      <c r="A32968" s="34" t="s">
        <v>133862</v>
      </c>
      <c r="B32968" s="34">
        <v>506</v>
      </c>
      <c r="C32968" s="34">
        <v>562</v>
      </c>
      <c r="D32968" s="34">
        <v>495</v>
      </c>
      <c r="E32968" s="34">
        <v>474</v>
      </c>
      <c r="F32968" s="34">
        <v>471</v>
      </c>
      <c r="G32968" s="34">
        <v>414</v>
      </c>
      <c r="H32968" s="34">
        <v>579</v>
      </c>
      <c r="I32968" s="34">
        <v>410</v>
      </c>
      <c r="J32968" s="34">
        <v>498</v>
      </c>
      <c r="K32968" s="34">
        <v>433</v>
      </c>
      <c r="L32968" s="34">
        <v>504</v>
      </c>
      <c r="M32968" s="34">
        <v>369</v>
      </c>
    </row>
    <row r="32969" spans="1:13" x14ac:dyDescent="0.2">
      <c r="A32969" s="34" t="s">
        <v>133863</v>
      </c>
      <c r="B32969" s="34">
        <v>1020</v>
      </c>
      <c r="C32969" s="34">
        <v>907</v>
      </c>
      <c r="D32969" s="34">
        <v>1119</v>
      </c>
      <c r="E32969" s="34">
        <v>1013</v>
      </c>
      <c r="F32969" s="34">
        <v>949</v>
      </c>
      <c r="G32969" s="34">
        <v>906</v>
      </c>
      <c r="H32969" s="34">
        <v>1141</v>
      </c>
      <c r="I32969" s="34">
        <v>937</v>
      </c>
      <c r="J32969" s="34">
        <v>1117</v>
      </c>
      <c r="K32969" s="34">
        <v>755</v>
      </c>
      <c r="L32969" s="34">
        <v>944</v>
      </c>
      <c r="M32969" s="34">
        <v>776</v>
      </c>
    </row>
    <row r="32970" spans="1:13" x14ac:dyDescent="0.2">
      <c r="A32970" s="34" t="s">
        <v>133864</v>
      </c>
      <c r="B32970" s="34">
        <v>1012</v>
      </c>
      <c r="C32970" s="34">
        <v>1189</v>
      </c>
      <c r="D32970" s="34">
        <v>1188</v>
      </c>
      <c r="E32970" s="34">
        <v>1151</v>
      </c>
      <c r="F32970" s="34">
        <v>1130</v>
      </c>
      <c r="G32970" s="34">
        <v>1070</v>
      </c>
      <c r="H32970" s="34">
        <v>1146</v>
      </c>
      <c r="I32970" s="34">
        <v>1117</v>
      </c>
      <c r="J32970" s="34">
        <v>1206</v>
      </c>
      <c r="K32970" s="34">
        <v>927</v>
      </c>
      <c r="L32970" s="34">
        <v>1196</v>
      </c>
      <c r="M32970" s="34">
        <v>888</v>
      </c>
    </row>
    <row r="32971" spans="1:13" x14ac:dyDescent="0.2">
      <c r="A32971" s="34" t="s">
        <v>133865</v>
      </c>
      <c r="B32971" s="34">
        <v>379</v>
      </c>
      <c r="C32971" s="34">
        <v>348</v>
      </c>
      <c r="D32971" s="34">
        <v>376</v>
      </c>
      <c r="E32971" s="34">
        <v>348</v>
      </c>
      <c r="F32971" s="34">
        <v>363</v>
      </c>
      <c r="G32971" s="34">
        <v>349</v>
      </c>
      <c r="H32971" s="34">
        <v>449</v>
      </c>
      <c r="I32971" s="34">
        <v>400</v>
      </c>
      <c r="J32971" s="34">
        <v>375</v>
      </c>
      <c r="K32971" s="34">
        <v>342</v>
      </c>
      <c r="L32971" s="34">
        <v>375</v>
      </c>
      <c r="M32971" s="34">
        <v>302</v>
      </c>
    </row>
    <row r="32972" spans="1:13" x14ac:dyDescent="0.2">
      <c r="A32972" s="34" t="s">
        <v>133866</v>
      </c>
      <c r="B32972" s="34">
        <v>372</v>
      </c>
      <c r="C32972" s="34">
        <v>471</v>
      </c>
      <c r="D32972" s="34">
        <v>547</v>
      </c>
      <c r="E32972" s="34">
        <v>590</v>
      </c>
      <c r="F32972" s="34">
        <v>454</v>
      </c>
      <c r="G32972" s="34">
        <v>480</v>
      </c>
      <c r="H32972" s="34">
        <v>509</v>
      </c>
      <c r="I32972" s="34">
        <v>532</v>
      </c>
      <c r="J32972" s="34">
        <v>495</v>
      </c>
      <c r="K32972" s="34">
        <v>478</v>
      </c>
      <c r="L32972" s="34">
        <v>493</v>
      </c>
      <c r="M32972" s="34">
        <v>390</v>
      </c>
    </row>
    <row r="32973" spans="1:13" x14ac:dyDescent="0.2">
      <c r="A32973" s="34" t="s">
        <v>133867</v>
      </c>
      <c r="B32973" s="34">
        <v>624</v>
      </c>
      <c r="C32973" s="34">
        <v>581</v>
      </c>
      <c r="D32973" s="34">
        <v>628</v>
      </c>
      <c r="E32973" s="34">
        <v>665</v>
      </c>
      <c r="F32973" s="34">
        <v>530</v>
      </c>
      <c r="G32973" s="34">
        <v>580</v>
      </c>
      <c r="H32973" s="34">
        <v>677</v>
      </c>
      <c r="I32973" s="34">
        <v>658</v>
      </c>
      <c r="J32973" s="34">
        <v>645</v>
      </c>
      <c r="K32973" s="34">
        <v>470</v>
      </c>
      <c r="L32973" s="34">
        <v>564</v>
      </c>
      <c r="M32973" s="34">
        <v>494</v>
      </c>
    </row>
    <row r="32974" spans="1:13" x14ac:dyDescent="0.2">
      <c r="A32974" s="34" t="s">
        <v>133868</v>
      </c>
      <c r="B32974" s="34">
        <v>915</v>
      </c>
      <c r="C32974" s="34">
        <v>912</v>
      </c>
      <c r="D32974" s="34">
        <v>860</v>
      </c>
      <c r="E32974" s="34">
        <v>867</v>
      </c>
      <c r="F32974" s="34">
        <v>723</v>
      </c>
      <c r="G32974" s="34">
        <v>759</v>
      </c>
      <c r="H32974" s="34">
        <v>924</v>
      </c>
      <c r="I32974" s="34">
        <v>867</v>
      </c>
      <c r="J32974" s="34">
        <v>837</v>
      </c>
      <c r="K32974" s="34">
        <v>696</v>
      </c>
      <c r="L32974" s="34">
        <v>747</v>
      </c>
      <c r="M32974" s="34">
        <v>622</v>
      </c>
    </row>
    <row r="32975" spans="1:13" x14ac:dyDescent="0.2">
      <c r="A32975" s="34" t="s">
        <v>133869</v>
      </c>
      <c r="B32975" s="34">
        <v>1094</v>
      </c>
      <c r="C32975" s="34">
        <v>1021</v>
      </c>
      <c r="D32975" s="34">
        <v>1159</v>
      </c>
      <c r="E32975" s="34">
        <v>1081</v>
      </c>
      <c r="F32975" s="34">
        <v>1008</v>
      </c>
      <c r="G32975" s="34">
        <v>885</v>
      </c>
      <c r="H32975" s="34">
        <v>1162</v>
      </c>
      <c r="I32975" s="34">
        <v>1010</v>
      </c>
      <c r="J32975" s="34">
        <v>1264</v>
      </c>
      <c r="K32975" s="34">
        <v>865</v>
      </c>
      <c r="L32975" s="34">
        <v>1029</v>
      </c>
      <c r="M32975" s="34">
        <v>729</v>
      </c>
    </row>
    <row r="32976" spans="1:13" x14ac:dyDescent="0.2">
      <c r="A32976" s="34" t="s">
        <v>133870</v>
      </c>
      <c r="B32976" s="34">
        <v>384</v>
      </c>
      <c r="C32976" s="34">
        <v>411</v>
      </c>
      <c r="D32976" s="34">
        <v>370</v>
      </c>
      <c r="E32976" s="34">
        <v>406</v>
      </c>
      <c r="F32976" s="34">
        <v>399</v>
      </c>
      <c r="G32976" s="34">
        <v>350</v>
      </c>
      <c r="H32976" s="34">
        <v>422</v>
      </c>
      <c r="I32976" s="34">
        <v>448</v>
      </c>
      <c r="J32976" s="34">
        <v>406</v>
      </c>
      <c r="K32976" s="34">
        <v>283</v>
      </c>
      <c r="L32976" s="34">
        <v>355</v>
      </c>
      <c r="M32976" s="34">
        <v>319</v>
      </c>
    </row>
    <row r="32977" spans="1:13" x14ac:dyDescent="0.2">
      <c r="A32977" s="34" t="s">
        <v>133871</v>
      </c>
      <c r="B32977" s="34">
        <v>522</v>
      </c>
      <c r="C32977" s="34">
        <v>565</v>
      </c>
      <c r="D32977" s="34">
        <v>510</v>
      </c>
      <c r="E32977" s="34">
        <v>529</v>
      </c>
      <c r="F32977" s="34">
        <v>472</v>
      </c>
      <c r="G32977" s="34">
        <v>453</v>
      </c>
      <c r="H32977" s="34">
        <v>514</v>
      </c>
      <c r="I32977" s="34">
        <v>522</v>
      </c>
      <c r="J32977" s="34">
        <v>617</v>
      </c>
      <c r="K32977" s="34">
        <v>413</v>
      </c>
      <c r="L32977" s="34">
        <v>515</v>
      </c>
      <c r="M32977" s="34">
        <v>398</v>
      </c>
    </row>
    <row r="32978" spans="1:13" x14ac:dyDescent="0.2">
      <c r="A32978" s="34" t="s">
        <v>133872</v>
      </c>
      <c r="B32978" s="34">
        <v>626</v>
      </c>
      <c r="C32978" s="34">
        <v>732</v>
      </c>
      <c r="D32978" s="34">
        <v>723</v>
      </c>
      <c r="E32978" s="34">
        <v>828</v>
      </c>
      <c r="F32978" s="34">
        <v>615</v>
      </c>
      <c r="G32978" s="34">
        <v>641</v>
      </c>
      <c r="H32978" s="34">
        <v>790</v>
      </c>
      <c r="I32978" s="34">
        <v>715</v>
      </c>
      <c r="J32978" s="34">
        <v>744</v>
      </c>
      <c r="K32978" s="34">
        <v>569</v>
      </c>
      <c r="L32978" s="34">
        <v>712</v>
      </c>
      <c r="M32978" s="34">
        <v>596</v>
      </c>
    </row>
    <row r="32979" spans="1:13" x14ac:dyDescent="0.2">
      <c r="A32979" s="34" t="s">
        <v>133873</v>
      </c>
      <c r="B32979" s="34">
        <v>747</v>
      </c>
      <c r="C32979" s="34">
        <v>732</v>
      </c>
      <c r="D32979" s="34">
        <v>865</v>
      </c>
      <c r="E32979" s="34">
        <v>801</v>
      </c>
      <c r="F32979" s="34">
        <v>724</v>
      </c>
      <c r="G32979" s="34">
        <v>742</v>
      </c>
      <c r="H32979" s="34">
        <v>723</v>
      </c>
      <c r="I32979" s="34">
        <v>744</v>
      </c>
      <c r="J32979" s="34">
        <v>734</v>
      </c>
      <c r="K32979" s="34">
        <v>543</v>
      </c>
      <c r="L32979" s="34">
        <v>653</v>
      </c>
      <c r="M32979" s="34">
        <v>582</v>
      </c>
    </row>
    <row r="32980" spans="1:13" x14ac:dyDescent="0.2">
      <c r="A32980" s="34" t="s">
        <v>133874</v>
      </c>
      <c r="B32980" s="34">
        <v>412</v>
      </c>
      <c r="C32980" s="34">
        <v>427</v>
      </c>
      <c r="D32980" s="34">
        <v>391</v>
      </c>
      <c r="E32980" s="34">
        <v>384</v>
      </c>
      <c r="F32980" s="34">
        <v>346</v>
      </c>
      <c r="G32980" s="34">
        <v>349</v>
      </c>
      <c r="H32980" s="34">
        <v>363</v>
      </c>
      <c r="I32980" s="34">
        <v>404</v>
      </c>
      <c r="J32980" s="34">
        <v>407</v>
      </c>
      <c r="K32980" s="34">
        <v>310</v>
      </c>
      <c r="L32980" s="34">
        <v>370</v>
      </c>
      <c r="M32980" s="34">
        <v>315</v>
      </c>
    </row>
    <row r="32981" spans="1:13" x14ac:dyDescent="0.2">
      <c r="A32981" s="34" t="s">
        <v>133875</v>
      </c>
      <c r="B32981" s="34">
        <v>456</v>
      </c>
      <c r="C32981" s="34">
        <v>464</v>
      </c>
      <c r="D32981" s="34">
        <v>516</v>
      </c>
      <c r="E32981" s="34">
        <v>552</v>
      </c>
      <c r="F32981" s="34">
        <v>451</v>
      </c>
      <c r="G32981" s="34">
        <v>414</v>
      </c>
      <c r="H32981" s="34">
        <v>533</v>
      </c>
      <c r="I32981" s="34">
        <v>516</v>
      </c>
      <c r="J32981" s="34">
        <v>506</v>
      </c>
      <c r="K32981" s="34">
        <v>415</v>
      </c>
      <c r="L32981" s="34">
        <v>503</v>
      </c>
      <c r="M32981" s="34">
        <v>371</v>
      </c>
    </row>
    <row r="32982" spans="1:13" x14ac:dyDescent="0.2">
      <c r="A32982" s="34" t="s">
        <v>133876</v>
      </c>
      <c r="B32982" s="34">
        <v>578</v>
      </c>
      <c r="C32982" s="34">
        <v>527</v>
      </c>
      <c r="D32982" s="34">
        <v>652</v>
      </c>
      <c r="E32982" s="34">
        <v>548</v>
      </c>
      <c r="F32982" s="34">
        <v>626</v>
      </c>
      <c r="G32982" s="34">
        <v>536</v>
      </c>
      <c r="H32982" s="34">
        <v>681</v>
      </c>
      <c r="I32982" s="34">
        <v>576</v>
      </c>
      <c r="J32982" s="34">
        <v>643</v>
      </c>
      <c r="K32982" s="34">
        <v>424</v>
      </c>
      <c r="L32982" s="34">
        <v>646</v>
      </c>
      <c r="M32982" s="34">
        <v>462</v>
      </c>
    </row>
    <row r="32983" spans="1:13" x14ac:dyDescent="0.2">
      <c r="A32983" s="34" t="s">
        <v>133877</v>
      </c>
      <c r="B32983" s="34">
        <v>470</v>
      </c>
      <c r="C32983" s="34">
        <v>514</v>
      </c>
      <c r="D32983" s="34">
        <v>536</v>
      </c>
      <c r="E32983" s="34">
        <v>578</v>
      </c>
      <c r="F32983" s="34">
        <v>461</v>
      </c>
      <c r="G32983" s="34">
        <v>480</v>
      </c>
      <c r="H32983" s="34">
        <v>571</v>
      </c>
      <c r="I32983" s="34">
        <v>536</v>
      </c>
      <c r="J32983" s="34">
        <v>480</v>
      </c>
      <c r="K32983" s="34">
        <v>392</v>
      </c>
      <c r="L32983" s="34">
        <v>522</v>
      </c>
      <c r="M32983" s="34">
        <v>401</v>
      </c>
    </row>
    <row r="32984" spans="1:13" x14ac:dyDescent="0.2">
      <c r="A32984" s="34" t="s">
        <v>133878</v>
      </c>
      <c r="B32984" s="34">
        <v>787</v>
      </c>
      <c r="C32984" s="34">
        <v>761</v>
      </c>
      <c r="D32984" s="34">
        <v>762</v>
      </c>
      <c r="E32984" s="34">
        <v>715</v>
      </c>
      <c r="F32984" s="34">
        <v>709</v>
      </c>
      <c r="G32984" s="34">
        <v>635</v>
      </c>
      <c r="H32984" s="34">
        <v>831</v>
      </c>
      <c r="I32984" s="34">
        <v>646</v>
      </c>
      <c r="J32984" s="34">
        <v>827</v>
      </c>
      <c r="K32984" s="34">
        <v>569</v>
      </c>
      <c r="L32984" s="34">
        <v>773</v>
      </c>
      <c r="M32984" s="34">
        <v>485</v>
      </c>
    </row>
    <row r="32985" spans="1:13" x14ac:dyDescent="0.2">
      <c r="A32985" s="34" t="s">
        <v>133879</v>
      </c>
      <c r="B32985" s="34">
        <v>838</v>
      </c>
      <c r="C32985" s="34">
        <v>848</v>
      </c>
      <c r="D32985" s="34">
        <v>911</v>
      </c>
      <c r="E32985" s="34">
        <v>1009</v>
      </c>
      <c r="F32985" s="34">
        <v>791</v>
      </c>
      <c r="G32985" s="34">
        <v>820</v>
      </c>
      <c r="H32985" s="34">
        <v>895</v>
      </c>
      <c r="I32985" s="34">
        <v>853</v>
      </c>
      <c r="J32985" s="34">
        <v>1042</v>
      </c>
      <c r="K32985" s="34">
        <v>727</v>
      </c>
      <c r="L32985" s="34">
        <v>836</v>
      </c>
      <c r="M32985" s="34">
        <v>684</v>
      </c>
    </row>
    <row r="32986" spans="1:13" x14ac:dyDescent="0.2">
      <c r="A32986" s="34" t="s">
        <v>133880</v>
      </c>
      <c r="B32986" s="34">
        <v>515</v>
      </c>
      <c r="C32986" s="34">
        <v>452</v>
      </c>
      <c r="D32986" s="34">
        <v>548</v>
      </c>
      <c r="E32986" s="34">
        <v>531</v>
      </c>
      <c r="F32986" s="34">
        <v>493</v>
      </c>
      <c r="G32986" s="34">
        <v>496</v>
      </c>
      <c r="H32986" s="34">
        <v>630</v>
      </c>
      <c r="I32986" s="34">
        <v>498</v>
      </c>
      <c r="J32986" s="34">
        <v>519</v>
      </c>
      <c r="K32986" s="34">
        <v>428</v>
      </c>
      <c r="L32986" s="34">
        <v>555</v>
      </c>
      <c r="M32986" s="34">
        <v>400</v>
      </c>
    </row>
    <row r="32987" spans="1:13" x14ac:dyDescent="0.2">
      <c r="A32987" s="34" t="s">
        <v>133881</v>
      </c>
      <c r="B32987" s="34">
        <v>467</v>
      </c>
      <c r="C32987" s="34">
        <v>441</v>
      </c>
      <c r="D32987" s="34">
        <v>526</v>
      </c>
      <c r="E32987" s="34">
        <v>473</v>
      </c>
      <c r="F32987" s="34">
        <v>433</v>
      </c>
      <c r="G32987" s="34">
        <v>442</v>
      </c>
      <c r="H32987" s="34">
        <v>467</v>
      </c>
      <c r="I32987" s="34">
        <v>487</v>
      </c>
      <c r="J32987" s="34">
        <v>563</v>
      </c>
      <c r="K32987" s="34">
        <v>399</v>
      </c>
      <c r="L32987" s="34">
        <v>491</v>
      </c>
      <c r="M32987" s="34">
        <v>398</v>
      </c>
    </row>
    <row r="32988" spans="1:13" x14ac:dyDescent="0.2">
      <c r="A32988" s="34" t="s">
        <v>133882</v>
      </c>
      <c r="B32988" s="34">
        <v>510</v>
      </c>
      <c r="C32988" s="34">
        <v>451</v>
      </c>
      <c r="D32988" s="34">
        <v>542</v>
      </c>
      <c r="E32988" s="34">
        <v>502</v>
      </c>
      <c r="F32988" s="34">
        <v>350</v>
      </c>
      <c r="G32988" s="34">
        <v>411</v>
      </c>
      <c r="H32988" s="34">
        <v>532</v>
      </c>
      <c r="I32988" s="34">
        <v>485</v>
      </c>
      <c r="J32988" s="34">
        <v>441</v>
      </c>
      <c r="K32988" s="34">
        <v>358</v>
      </c>
      <c r="L32988" s="34">
        <v>475</v>
      </c>
      <c r="M32988" s="34">
        <v>367</v>
      </c>
    </row>
    <row r="32989" spans="1:13" x14ac:dyDescent="0.2">
      <c r="A32989" s="34" t="s">
        <v>133883</v>
      </c>
      <c r="B32989" s="34">
        <v>908</v>
      </c>
      <c r="C32989" s="34">
        <v>901</v>
      </c>
      <c r="D32989" s="34">
        <v>973</v>
      </c>
      <c r="E32989" s="34">
        <v>1054</v>
      </c>
      <c r="F32989" s="34">
        <v>833</v>
      </c>
      <c r="G32989" s="34">
        <v>869</v>
      </c>
      <c r="H32989" s="34">
        <v>953</v>
      </c>
      <c r="I32989" s="34">
        <v>929</v>
      </c>
      <c r="J32989" s="34">
        <v>887</v>
      </c>
      <c r="K32989" s="34">
        <v>789</v>
      </c>
      <c r="L32989" s="34">
        <v>844</v>
      </c>
      <c r="M32989" s="34">
        <v>710</v>
      </c>
    </row>
    <row r="32990" spans="1:13" x14ac:dyDescent="0.2">
      <c r="A32990" s="34" t="s">
        <v>133884</v>
      </c>
      <c r="B32990" s="34">
        <v>698</v>
      </c>
      <c r="C32990" s="34">
        <v>744</v>
      </c>
      <c r="D32990" s="34">
        <v>766</v>
      </c>
      <c r="E32990" s="34">
        <v>750</v>
      </c>
      <c r="F32990" s="34">
        <v>689</v>
      </c>
      <c r="G32990" s="34">
        <v>742</v>
      </c>
      <c r="H32990" s="34">
        <v>835</v>
      </c>
      <c r="I32990" s="34">
        <v>713</v>
      </c>
      <c r="J32990" s="34">
        <v>827</v>
      </c>
      <c r="K32990" s="34">
        <v>581</v>
      </c>
      <c r="L32990" s="34">
        <v>789</v>
      </c>
      <c r="M32990" s="34">
        <v>548</v>
      </c>
    </row>
    <row r="32991" spans="1:13" x14ac:dyDescent="0.2">
      <c r="A32991" s="34" t="s">
        <v>133885</v>
      </c>
      <c r="B32991" s="34">
        <v>433</v>
      </c>
      <c r="C32991" s="34">
        <v>539</v>
      </c>
      <c r="D32991" s="34">
        <v>480</v>
      </c>
      <c r="E32991" s="34">
        <v>529</v>
      </c>
      <c r="F32991" s="34">
        <v>419</v>
      </c>
      <c r="G32991" s="34">
        <v>473</v>
      </c>
      <c r="H32991" s="34">
        <v>494</v>
      </c>
      <c r="I32991" s="34">
        <v>505</v>
      </c>
      <c r="J32991" s="34">
        <v>527</v>
      </c>
      <c r="K32991" s="34">
        <v>341</v>
      </c>
      <c r="L32991" s="34">
        <v>448</v>
      </c>
      <c r="M32991" s="34">
        <v>393</v>
      </c>
    </row>
    <row r="32992" spans="1:13" x14ac:dyDescent="0.2">
      <c r="A32992" s="34" t="s">
        <v>133886</v>
      </c>
      <c r="B32992" s="34">
        <v>864</v>
      </c>
      <c r="C32992" s="34">
        <v>991</v>
      </c>
      <c r="D32992" s="34">
        <v>998</v>
      </c>
      <c r="E32992" s="34">
        <v>935</v>
      </c>
      <c r="F32992" s="34">
        <v>857</v>
      </c>
      <c r="G32992" s="34">
        <v>942</v>
      </c>
      <c r="H32992" s="34">
        <v>1025</v>
      </c>
      <c r="I32992" s="34">
        <v>905</v>
      </c>
      <c r="J32992" s="34">
        <v>993</v>
      </c>
      <c r="K32992" s="34">
        <v>784</v>
      </c>
      <c r="L32992" s="34">
        <v>891</v>
      </c>
      <c r="M32992" s="34">
        <v>730</v>
      </c>
    </row>
    <row r="32993" spans="1:13" x14ac:dyDescent="0.2">
      <c r="A32993" s="34" t="s">
        <v>133887</v>
      </c>
      <c r="B32993" s="34">
        <v>515</v>
      </c>
      <c r="C32993" s="34">
        <v>508</v>
      </c>
      <c r="D32993" s="34">
        <v>551</v>
      </c>
      <c r="E32993" s="34">
        <v>546</v>
      </c>
      <c r="F32993" s="34">
        <v>369</v>
      </c>
      <c r="G32993" s="34">
        <v>463</v>
      </c>
      <c r="H32993" s="34">
        <v>653</v>
      </c>
      <c r="I32993" s="34">
        <v>514</v>
      </c>
      <c r="J32993" s="34">
        <v>527</v>
      </c>
      <c r="K32993" s="34">
        <v>410</v>
      </c>
      <c r="L32993" s="34">
        <v>456</v>
      </c>
      <c r="M32993" s="34">
        <v>393</v>
      </c>
    </row>
    <row r="32994" spans="1:13" x14ac:dyDescent="0.2">
      <c r="A32994" s="34" t="s">
        <v>133888</v>
      </c>
      <c r="B32994" s="34">
        <v>503</v>
      </c>
      <c r="C32994" s="34">
        <v>521</v>
      </c>
      <c r="D32994" s="34">
        <v>532</v>
      </c>
      <c r="E32994" s="34">
        <v>536</v>
      </c>
      <c r="F32994" s="34">
        <v>443</v>
      </c>
      <c r="G32994" s="34">
        <v>497</v>
      </c>
      <c r="H32994" s="34">
        <v>535</v>
      </c>
      <c r="I32994" s="34">
        <v>595</v>
      </c>
      <c r="J32994" s="34">
        <v>544</v>
      </c>
      <c r="K32994" s="34">
        <v>443</v>
      </c>
      <c r="L32994" s="34">
        <v>469</v>
      </c>
      <c r="M32994" s="34">
        <v>438</v>
      </c>
    </row>
    <row r="32995" spans="1:13" x14ac:dyDescent="0.2">
      <c r="A32995" s="34" t="s">
        <v>133889</v>
      </c>
      <c r="B32995" s="34">
        <v>445</v>
      </c>
      <c r="C32995" s="34">
        <v>471</v>
      </c>
      <c r="D32995" s="34">
        <v>447</v>
      </c>
      <c r="E32995" s="34">
        <v>506</v>
      </c>
      <c r="F32995" s="34">
        <v>353</v>
      </c>
      <c r="G32995" s="34">
        <v>489</v>
      </c>
      <c r="H32995" s="34">
        <v>377</v>
      </c>
      <c r="I32995" s="34">
        <v>401</v>
      </c>
      <c r="J32995" s="34">
        <v>554</v>
      </c>
      <c r="K32995" s="34">
        <v>390</v>
      </c>
      <c r="L32995" s="34">
        <v>360</v>
      </c>
      <c r="M32995" s="34">
        <v>476</v>
      </c>
    </row>
    <row r="32996" spans="1:13" x14ac:dyDescent="0.2">
      <c r="A32996" s="34" t="s">
        <v>133890</v>
      </c>
      <c r="B32996" s="34">
        <v>438</v>
      </c>
      <c r="C32996" s="34">
        <v>416</v>
      </c>
      <c r="D32996" s="34">
        <v>390</v>
      </c>
      <c r="E32996" s="34">
        <v>489</v>
      </c>
      <c r="F32996" s="34">
        <v>336</v>
      </c>
      <c r="G32996" s="34">
        <v>410</v>
      </c>
      <c r="H32996" s="34">
        <v>435</v>
      </c>
      <c r="I32996" s="34">
        <v>429</v>
      </c>
      <c r="J32996" s="34">
        <v>397</v>
      </c>
      <c r="K32996" s="34">
        <v>402</v>
      </c>
      <c r="L32996" s="34">
        <v>369</v>
      </c>
      <c r="M32996" s="34">
        <v>320</v>
      </c>
    </row>
    <row r="32997" spans="1:13" x14ac:dyDescent="0.2">
      <c r="A32997" s="34" t="s">
        <v>133891</v>
      </c>
      <c r="B32997" s="34">
        <v>661</v>
      </c>
      <c r="C32997" s="34">
        <v>748</v>
      </c>
      <c r="D32997" s="34">
        <v>797</v>
      </c>
      <c r="E32997" s="34">
        <v>786</v>
      </c>
      <c r="F32997" s="34">
        <v>716</v>
      </c>
      <c r="G32997" s="34">
        <v>790</v>
      </c>
      <c r="H32997" s="34">
        <v>808</v>
      </c>
      <c r="I32997" s="34">
        <v>767</v>
      </c>
      <c r="J32997" s="34">
        <v>733</v>
      </c>
      <c r="K32997" s="34">
        <v>708</v>
      </c>
      <c r="L32997" s="34">
        <v>712</v>
      </c>
      <c r="M32997" s="34">
        <v>594</v>
      </c>
    </row>
    <row r="32998" spans="1:13" x14ac:dyDescent="0.2">
      <c r="A32998" s="34" t="s">
        <v>133892</v>
      </c>
      <c r="B32998" s="34">
        <v>230</v>
      </c>
      <c r="C32998" s="34">
        <v>658</v>
      </c>
      <c r="D32998" s="34">
        <v>265</v>
      </c>
      <c r="E32998" s="34">
        <v>616</v>
      </c>
      <c r="F32998" s="34">
        <v>172</v>
      </c>
      <c r="G32998" s="34">
        <v>601</v>
      </c>
      <c r="H32998" s="34">
        <v>299</v>
      </c>
      <c r="I32998" s="34">
        <v>722</v>
      </c>
      <c r="J32998" s="34">
        <v>212</v>
      </c>
      <c r="K32998" s="34">
        <v>566</v>
      </c>
      <c r="L32998" s="34">
        <v>279</v>
      </c>
      <c r="M32998" s="34">
        <v>542</v>
      </c>
    </row>
    <row r="32999" spans="1:13" x14ac:dyDescent="0.2">
      <c r="A32999" s="34" t="s">
        <v>133893</v>
      </c>
      <c r="B32999" s="34">
        <v>814</v>
      </c>
      <c r="C32999" s="34">
        <v>841</v>
      </c>
      <c r="D32999" s="34">
        <v>819</v>
      </c>
      <c r="E32999" s="34">
        <v>863</v>
      </c>
      <c r="F32999" s="34">
        <v>781</v>
      </c>
      <c r="G32999" s="34">
        <v>705</v>
      </c>
      <c r="H32999" s="34">
        <v>947</v>
      </c>
      <c r="I32999" s="34">
        <v>836</v>
      </c>
      <c r="J32999" s="34">
        <v>927</v>
      </c>
      <c r="K32999" s="34">
        <v>724</v>
      </c>
      <c r="L32999" s="34">
        <v>792</v>
      </c>
      <c r="M32999" s="34">
        <v>702</v>
      </c>
    </row>
    <row r="33000" spans="1:13" x14ac:dyDescent="0.2">
      <c r="A33000" s="34" t="s">
        <v>133894</v>
      </c>
      <c r="B33000" s="34">
        <v>423</v>
      </c>
      <c r="C33000" s="34">
        <v>491</v>
      </c>
      <c r="D33000" s="34">
        <v>485</v>
      </c>
      <c r="E33000" s="34">
        <v>491</v>
      </c>
      <c r="F33000" s="34">
        <v>394</v>
      </c>
      <c r="G33000" s="34">
        <v>441</v>
      </c>
      <c r="H33000" s="34">
        <v>481</v>
      </c>
      <c r="I33000" s="34">
        <v>443</v>
      </c>
      <c r="J33000" s="34">
        <v>482</v>
      </c>
      <c r="K33000" s="34">
        <v>466</v>
      </c>
      <c r="L33000" s="34">
        <v>443</v>
      </c>
      <c r="M33000" s="34">
        <v>352</v>
      </c>
    </row>
    <row r="33001" spans="1:13" x14ac:dyDescent="0.2">
      <c r="A33001" s="34" t="s">
        <v>133895</v>
      </c>
      <c r="B33001" s="34">
        <v>443</v>
      </c>
      <c r="C33001" s="34">
        <v>487</v>
      </c>
      <c r="D33001" s="34">
        <v>458</v>
      </c>
      <c r="E33001" s="34">
        <v>499</v>
      </c>
      <c r="F33001" s="34">
        <v>376</v>
      </c>
      <c r="G33001" s="34">
        <v>423</v>
      </c>
      <c r="H33001" s="34">
        <v>435</v>
      </c>
      <c r="I33001" s="34">
        <v>449</v>
      </c>
      <c r="J33001" s="34">
        <v>464</v>
      </c>
      <c r="K33001" s="34">
        <v>398</v>
      </c>
      <c r="L33001" s="34">
        <v>448</v>
      </c>
      <c r="M33001" s="34">
        <v>337</v>
      </c>
    </row>
    <row r="33002" spans="1:13" x14ac:dyDescent="0.2">
      <c r="A33002" s="34" t="s">
        <v>133896</v>
      </c>
      <c r="B33002" s="34">
        <v>1195</v>
      </c>
      <c r="C33002" s="34">
        <v>1022</v>
      </c>
      <c r="D33002" s="34">
        <v>1302</v>
      </c>
      <c r="E33002" s="34">
        <v>1076</v>
      </c>
      <c r="F33002" s="34">
        <v>1153</v>
      </c>
      <c r="G33002" s="34">
        <v>978</v>
      </c>
      <c r="H33002" s="34">
        <v>1368</v>
      </c>
      <c r="I33002" s="34">
        <v>967</v>
      </c>
      <c r="J33002" s="34">
        <v>1241</v>
      </c>
      <c r="K33002" s="34">
        <v>793</v>
      </c>
      <c r="L33002" s="34">
        <v>1188</v>
      </c>
      <c r="M33002" s="34">
        <v>735</v>
      </c>
    </row>
    <row r="33003" spans="1:13" x14ac:dyDescent="0.2">
      <c r="A33003" s="34" t="s">
        <v>133897</v>
      </c>
      <c r="B33003" s="34">
        <v>569</v>
      </c>
      <c r="C33003" s="34">
        <v>610</v>
      </c>
      <c r="D33003" s="34">
        <v>628</v>
      </c>
      <c r="E33003" s="34">
        <v>716</v>
      </c>
      <c r="F33003" s="34">
        <v>573</v>
      </c>
      <c r="G33003" s="34">
        <v>600</v>
      </c>
      <c r="H33003" s="34">
        <v>636</v>
      </c>
      <c r="I33003" s="34">
        <v>603</v>
      </c>
      <c r="J33003" s="34">
        <v>598</v>
      </c>
      <c r="K33003" s="34">
        <v>532</v>
      </c>
      <c r="L33003" s="34">
        <v>551</v>
      </c>
      <c r="M33003" s="34">
        <v>503</v>
      </c>
    </row>
    <row r="33004" spans="1:13" x14ac:dyDescent="0.2">
      <c r="A33004" s="34" t="s">
        <v>133898</v>
      </c>
      <c r="B33004" s="34">
        <v>627</v>
      </c>
      <c r="C33004" s="34">
        <v>582</v>
      </c>
      <c r="D33004" s="34">
        <v>672</v>
      </c>
      <c r="E33004" s="34">
        <v>674</v>
      </c>
      <c r="F33004" s="34">
        <v>570</v>
      </c>
      <c r="G33004" s="34">
        <v>593</v>
      </c>
      <c r="H33004" s="34">
        <v>726</v>
      </c>
      <c r="I33004" s="34">
        <v>611</v>
      </c>
      <c r="J33004" s="34">
        <v>731</v>
      </c>
      <c r="K33004" s="34">
        <v>522</v>
      </c>
      <c r="L33004" s="34">
        <v>667</v>
      </c>
      <c r="M33004" s="34">
        <v>460</v>
      </c>
    </row>
    <row r="33005" spans="1:13" x14ac:dyDescent="0.2">
      <c r="A33005" s="34" t="s">
        <v>133899</v>
      </c>
      <c r="B33005" s="34">
        <v>391</v>
      </c>
      <c r="C33005" s="34">
        <v>501</v>
      </c>
      <c r="D33005" s="34">
        <v>605</v>
      </c>
      <c r="E33005" s="34">
        <v>563</v>
      </c>
      <c r="F33005" s="34">
        <v>477</v>
      </c>
      <c r="G33005" s="34">
        <v>492</v>
      </c>
      <c r="H33005" s="34">
        <v>542</v>
      </c>
      <c r="I33005" s="34">
        <v>527</v>
      </c>
      <c r="J33005" s="34">
        <v>510</v>
      </c>
      <c r="K33005" s="34">
        <v>391</v>
      </c>
      <c r="L33005" s="34">
        <v>484</v>
      </c>
      <c r="M33005" s="34">
        <v>406</v>
      </c>
    </row>
    <row r="33006" spans="1:13" x14ac:dyDescent="0.2">
      <c r="A33006" s="34" t="s">
        <v>133900</v>
      </c>
      <c r="B33006" s="34">
        <v>1085</v>
      </c>
      <c r="C33006" s="34">
        <v>1121</v>
      </c>
      <c r="D33006" s="34">
        <v>1292</v>
      </c>
      <c r="E33006" s="34">
        <v>1285</v>
      </c>
      <c r="F33006" s="34">
        <v>1028</v>
      </c>
      <c r="G33006" s="34">
        <v>1118</v>
      </c>
      <c r="H33006" s="34">
        <v>1385</v>
      </c>
      <c r="I33006" s="34">
        <v>1213</v>
      </c>
      <c r="J33006" s="34">
        <v>1322</v>
      </c>
      <c r="K33006" s="34">
        <v>939</v>
      </c>
      <c r="L33006" s="34">
        <v>1201</v>
      </c>
      <c r="M33006" s="34">
        <v>945</v>
      </c>
    </row>
    <row r="33007" spans="1:13" x14ac:dyDescent="0.2">
      <c r="A33007" s="34" t="s">
        <v>133901</v>
      </c>
      <c r="B33007" s="34">
        <v>959</v>
      </c>
      <c r="C33007" s="34">
        <v>1021</v>
      </c>
      <c r="D33007" s="34">
        <v>1183</v>
      </c>
      <c r="E33007" s="34">
        <v>1216</v>
      </c>
      <c r="F33007" s="34">
        <v>969</v>
      </c>
      <c r="G33007" s="34">
        <v>994</v>
      </c>
      <c r="H33007" s="34">
        <v>1098</v>
      </c>
      <c r="I33007" s="34">
        <v>1108</v>
      </c>
      <c r="J33007" s="34">
        <v>1188</v>
      </c>
      <c r="K33007" s="34">
        <v>852</v>
      </c>
      <c r="L33007" s="34">
        <v>970</v>
      </c>
      <c r="M33007" s="34">
        <v>805</v>
      </c>
    </row>
    <row r="33008" spans="1:13" x14ac:dyDescent="0.2">
      <c r="A33008" s="34" t="s">
        <v>133902</v>
      </c>
      <c r="B33008" s="34">
        <v>959</v>
      </c>
      <c r="C33008" s="34">
        <v>1037</v>
      </c>
      <c r="D33008" s="34">
        <v>1011</v>
      </c>
      <c r="E33008" s="34">
        <v>1032</v>
      </c>
      <c r="F33008" s="34">
        <v>911</v>
      </c>
      <c r="G33008" s="34">
        <v>939</v>
      </c>
      <c r="H33008" s="34">
        <v>1015</v>
      </c>
      <c r="I33008" s="34">
        <v>1031</v>
      </c>
      <c r="J33008" s="34">
        <v>1091</v>
      </c>
      <c r="K33008" s="34">
        <v>834</v>
      </c>
      <c r="L33008" s="34">
        <v>880</v>
      </c>
      <c r="M33008" s="34">
        <v>774</v>
      </c>
    </row>
    <row r="33009" spans="1:13" x14ac:dyDescent="0.2">
      <c r="A33009" s="34" t="s">
        <v>133903</v>
      </c>
      <c r="B33009" s="34">
        <v>357</v>
      </c>
      <c r="C33009" s="34">
        <v>432</v>
      </c>
      <c r="D33009" s="34">
        <v>376</v>
      </c>
      <c r="E33009" s="34">
        <v>388</v>
      </c>
      <c r="F33009" s="34">
        <v>354</v>
      </c>
      <c r="G33009" s="34">
        <v>359</v>
      </c>
      <c r="H33009" s="34">
        <v>459</v>
      </c>
      <c r="I33009" s="34">
        <v>434</v>
      </c>
      <c r="J33009" s="34">
        <v>487</v>
      </c>
      <c r="K33009" s="34">
        <v>353</v>
      </c>
      <c r="L33009" s="34">
        <v>397</v>
      </c>
      <c r="M33009" s="34">
        <v>245</v>
      </c>
    </row>
    <row r="33010" spans="1:13" x14ac:dyDescent="0.2">
      <c r="A33010" s="34" t="s">
        <v>133904</v>
      </c>
      <c r="B33010" s="34">
        <v>482</v>
      </c>
      <c r="C33010" s="34">
        <v>570</v>
      </c>
      <c r="D33010" s="34">
        <v>564</v>
      </c>
      <c r="E33010" s="34">
        <v>583</v>
      </c>
      <c r="F33010" s="34">
        <v>487</v>
      </c>
      <c r="G33010" s="34">
        <v>511</v>
      </c>
      <c r="H33010" s="34">
        <v>583</v>
      </c>
      <c r="I33010" s="34">
        <v>542</v>
      </c>
      <c r="J33010" s="34">
        <v>511</v>
      </c>
      <c r="K33010" s="34">
        <v>455</v>
      </c>
      <c r="L33010" s="34">
        <v>505</v>
      </c>
      <c r="M33010" s="34">
        <v>464</v>
      </c>
    </row>
    <row r="33011" spans="1:13" x14ac:dyDescent="0.2">
      <c r="A33011" s="34" t="s">
        <v>133905</v>
      </c>
      <c r="B33011" s="34">
        <v>639</v>
      </c>
      <c r="C33011" s="34">
        <v>655</v>
      </c>
      <c r="D33011" s="34">
        <v>620</v>
      </c>
      <c r="E33011" s="34">
        <v>772</v>
      </c>
      <c r="F33011" s="34">
        <v>527</v>
      </c>
      <c r="G33011" s="34">
        <v>605</v>
      </c>
      <c r="H33011" s="34">
        <v>631</v>
      </c>
      <c r="I33011" s="34">
        <v>696</v>
      </c>
      <c r="J33011" s="34">
        <v>691</v>
      </c>
      <c r="K33011" s="34">
        <v>511</v>
      </c>
      <c r="L33011" s="34">
        <v>587</v>
      </c>
      <c r="M33011" s="34">
        <v>502</v>
      </c>
    </row>
    <row r="33012" spans="1:13" x14ac:dyDescent="0.2">
      <c r="A33012" s="34" t="s">
        <v>133906</v>
      </c>
      <c r="B33012" s="34">
        <v>507</v>
      </c>
      <c r="C33012" s="34">
        <v>625</v>
      </c>
      <c r="D33012" s="34">
        <v>620</v>
      </c>
      <c r="E33012" s="34">
        <v>675</v>
      </c>
      <c r="F33012" s="34">
        <v>515</v>
      </c>
      <c r="G33012" s="34">
        <v>548</v>
      </c>
      <c r="H33012" s="34">
        <v>595</v>
      </c>
      <c r="I33012" s="34">
        <v>614</v>
      </c>
      <c r="J33012" s="34">
        <v>624</v>
      </c>
      <c r="K33012" s="34">
        <v>450</v>
      </c>
      <c r="L33012" s="34">
        <v>507</v>
      </c>
      <c r="M33012" s="34">
        <v>447</v>
      </c>
    </row>
    <row r="33013" spans="1:13" x14ac:dyDescent="0.2">
      <c r="A33013" s="34" t="s">
        <v>133907</v>
      </c>
      <c r="B33013" s="34">
        <v>890</v>
      </c>
      <c r="C33013" s="34">
        <v>907</v>
      </c>
      <c r="D33013" s="34">
        <v>976</v>
      </c>
      <c r="E33013" s="34">
        <v>1027</v>
      </c>
      <c r="F33013" s="34">
        <v>862</v>
      </c>
      <c r="G33013" s="34">
        <v>825</v>
      </c>
      <c r="H33013" s="34">
        <v>1023</v>
      </c>
      <c r="I33013" s="34">
        <v>988</v>
      </c>
      <c r="J33013" s="34">
        <v>1042</v>
      </c>
      <c r="K33013" s="34">
        <v>730</v>
      </c>
      <c r="L33013" s="34">
        <v>1000</v>
      </c>
      <c r="M33013" s="34">
        <v>668</v>
      </c>
    </row>
    <row r="33014" spans="1:13" x14ac:dyDescent="0.2">
      <c r="A33014" s="34" t="s">
        <v>133908</v>
      </c>
      <c r="B33014" s="34">
        <v>784</v>
      </c>
      <c r="C33014" s="34">
        <v>750</v>
      </c>
      <c r="D33014" s="34">
        <v>753</v>
      </c>
      <c r="E33014" s="34">
        <v>843</v>
      </c>
      <c r="F33014" s="34">
        <v>686</v>
      </c>
      <c r="G33014" s="34">
        <v>729</v>
      </c>
      <c r="H33014" s="34">
        <v>777</v>
      </c>
      <c r="I33014" s="34">
        <v>802</v>
      </c>
      <c r="J33014" s="34">
        <v>868</v>
      </c>
      <c r="K33014" s="34">
        <v>609</v>
      </c>
      <c r="L33014" s="34">
        <v>640</v>
      </c>
      <c r="M33014" s="34">
        <v>588</v>
      </c>
    </row>
    <row r="33015" spans="1:13" x14ac:dyDescent="0.2">
      <c r="A33015" s="34" t="s">
        <v>133909</v>
      </c>
      <c r="B33015" s="34">
        <v>424</v>
      </c>
      <c r="C33015" s="34">
        <v>480</v>
      </c>
      <c r="D33015" s="34">
        <v>529</v>
      </c>
      <c r="E33015" s="34">
        <v>518</v>
      </c>
      <c r="F33015" s="34">
        <v>482</v>
      </c>
      <c r="G33015" s="34">
        <v>388</v>
      </c>
      <c r="H33015" s="34">
        <v>460</v>
      </c>
      <c r="I33015" s="34">
        <v>495</v>
      </c>
      <c r="J33015" s="34">
        <v>460</v>
      </c>
      <c r="K33015" s="34">
        <v>393</v>
      </c>
      <c r="L33015" s="34">
        <v>464</v>
      </c>
      <c r="M33015" s="34">
        <v>363</v>
      </c>
    </row>
    <row r="33016" spans="1:13" x14ac:dyDescent="0.2">
      <c r="A33016" s="34" t="s">
        <v>133910</v>
      </c>
      <c r="B33016" s="34">
        <v>637</v>
      </c>
      <c r="C33016" s="34">
        <v>790</v>
      </c>
      <c r="D33016" s="34">
        <v>759</v>
      </c>
      <c r="E33016" s="34">
        <v>783</v>
      </c>
      <c r="F33016" s="34">
        <v>762</v>
      </c>
      <c r="G33016" s="34">
        <v>719</v>
      </c>
      <c r="H33016" s="34">
        <v>889</v>
      </c>
      <c r="I33016" s="34">
        <v>762</v>
      </c>
      <c r="J33016" s="34">
        <v>743</v>
      </c>
      <c r="K33016" s="34">
        <v>638</v>
      </c>
      <c r="L33016" s="34">
        <v>748</v>
      </c>
      <c r="M33016" s="34">
        <v>594</v>
      </c>
    </row>
    <row r="33017" spans="1:13" x14ac:dyDescent="0.2">
      <c r="A33017" s="34" t="s">
        <v>133911</v>
      </c>
      <c r="B33017" s="34">
        <v>1313</v>
      </c>
      <c r="C33017" s="34">
        <v>1439</v>
      </c>
      <c r="D33017" s="34">
        <v>1412</v>
      </c>
      <c r="E33017" s="34">
        <v>1535</v>
      </c>
      <c r="F33017" s="34">
        <v>1409</v>
      </c>
      <c r="G33017" s="34">
        <v>1310</v>
      </c>
      <c r="H33017" s="34">
        <v>1629</v>
      </c>
      <c r="I33017" s="34">
        <v>1386</v>
      </c>
      <c r="J33017" s="34">
        <v>1503</v>
      </c>
      <c r="K33017" s="34">
        <v>1211</v>
      </c>
      <c r="L33017" s="34">
        <v>1520</v>
      </c>
      <c r="M33017" s="34">
        <v>1188</v>
      </c>
    </row>
    <row r="33018" spans="1:13" x14ac:dyDescent="0.2">
      <c r="A33018" s="34" t="s">
        <v>133912</v>
      </c>
      <c r="B33018" s="34">
        <v>932</v>
      </c>
      <c r="C33018" s="34">
        <v>908</v>
      </c>
      <c r="D33018" s="34">
        <v>961</v>
      </c>
      <c r="E33018" s="34">
        <v>1025</v>
      </c>
      <c r="F33018" s="34">
        <v>794</v>
      </c>
      <c r="G33018" s="34">
        <v>830</v>
      </c>
      <c r="H33018" s="34">
        <v>1056</v>
      </c>
      <c r="I33018" s="34">
        <v>916</v>
      </c>
      <c r="J33018" s="34">
        <v>918</v>
      </c>
      <c r="K33018" s="34">
        <v>801</v>
      </c>
      <c r="L33018" s="34">
        <v>913</v>
      </c>
      <c r="M33018" s="34">
        <v>769</v>
      </c>
    </row>
    <row r="33019" spans="1:13" x14ac:dyDescent="0.2">
      <c r="A33019" s="34" t="s">
        <v>133913</v>
      </c>
      <c r="B33019" s="34">
        <v>1159</v>
      </c>
      <c r="C33019" s="34">
        <v>1185</v>
      </c>
      <c r="D33019" s="34">
        <v>1386</v>
      </c>
      <c r="E33019" s="34">
        <v>1254</v>
      </c>
      <c r="F33019" s="34">
        <v>1127</v>
      </c>
      <c r="G33019" s="34">
        <v>1118</v>
      </c>
      <c r="H33019" s="34">
        <v>1504</v>
      </c>
      <c r="I33019" s="34">
        <v>1260</v>
      </c>
      <c r="J33019" s="34">
        <v>1393</v>
      </c>
      <c r="K33019" s="34">
        <v>1034</v>
      </c>
      <c r="L33019" s="34">
        <v>1277</v>
      </c>
      <c r="M33019" s="34">
        <v>950</v>
      </c>
    </row>
    <row r="33020" spans="1:13" x14ac:dyDescent="0.2">
      <c r="A33020" s="34" t="s">
        <v>133914</v>
      </c>
      <c r="B33020" s="34">
        <v>836</v>
      </c>
      <c r="C33020" s="34">
        <v>816</v>
      </c>
      <c r="D33020" s="34">
        <v>952</v>
      </c>
      <c r="E33020" s="34">
        <v>947</v>
      </c>
      <c r="F33020" s="34">
        <v>823</v>
      </c>
      <c r="G33020" s="34">
        <v>794</v>
      </c>
      <c r="H33020" s="34">
        <v>1067</v>
      </c>
      <c r="I33020" s="34">
        <v>856</v>
      </c>
      <c r="J33020" s="34">
        <v>752</v>
      </c>
      <c r="K33020" s="34">
        <v>695</v>
      </c>
      <c r="L33020" s="34">
        <v>836</v>
      </c>
      <c r="M33020" s="34">
        <v>675</v>
      </c>
    </row>
    <row r="33021" spans="1:13" x14ac:dyDescent="0.2">
      <c r="A33021" s="34" t="s">
        <v>133915</v>
      </c>
      <c r="B33021" s="34">
        <v>705</v>
      </c>
      <c r="C33021" s="34">
        <v>935</v>
      </c>
      <c r="D33021" s="34">
        <v>741</v>
      </c>
      <c r="E33021" s="34">
        <v>973</v>
      </c>
      <c r="F33021" s="34">
        <v>619</v>
      </c>
      <c r="G33021" s="34">
        <v>884</v>
      </c>
      <c r="H33021" s="34">
        <v>733</v>
      </c>
      <c r="I33021" s="34">
        <v>826</v>
      </c>
      <c r="J33021" s="34">
        <v>681</v>
      </c>
      <c r="K33021" s="34">
        <v>704</v>
      </c>
      <c r="L33021" s="34">
        <v>726</v>
      </c>
      <c r="M33021" s="34">
        <v>714</v>
      </c>
    </row>
    <row r="33022" spans="1:13" x14ac:dyDescent="0.2">
      <c r="A33022" s="34" t="s">
        <v>133916</v>
      </c>
      <c r="B33022" s="34">
        <v>1457</v>
      </c>
      <c r="C33022" s="34">
        <v>1293</v>
      </c>
      <c r="D33022" s="34">
        <v>1424</v>
      </c>
      <c r="E33022" s="34">
        <v>1575</v>
      </c>
      <c r="F33022" s="34">
        <v>1372</v>
      </c>
      <c r="G33022" s="34">
        <v>1358</v>
      </c>
      <c r="H33022" s="34">
        <v>1604</v>
      </c>
      <c r="I33022" s="34">
        <v>1435</v>
      </c>
      <c r="J33022" s="34">
        <v>1617</v>
      </c>
      <c r="K33022" s="34">
        <v>1101</v>
      </c>
      <c r="L33022" s="34">
        <v>1551</v>
      </c>
      <c r="M33022" s="34">
        <v>1071</v>
      </c>
    </row>
    <row r="33023" spans="1:13" x14ac:dyDescent="0.2">
      <c r="A33023" s="34" t="s">
        <v>133917</v>
      </c>
      <c r="B33023" s="34">
        <v>617</v>
      </c>
      <c r="C33023" s="34">
        <v>780</v>
      </c>
      <c r="D33023" s="34">
        <v>691</v>
      </c>
      <c r="E33023" s="34">
        <v>778</v>
      </c>
      <c r="F33023" s="34">
        <v>580</v>
      </c>
      <c r="G33023" s="34">
        <v>687</v>
      </c>
      <c r="H33023" s="34">
        <v>671</v>
      </c>
      <c r="I33023" s="34">
        <v>748</v>
      </c>
      <c r="J33023" s="34">
        <v>618</v>
      </c>
      <c r="K33023" s="34">
        <v>659</v>
      </c>
      <c r="L33023" s="34">
        <v>632</v>
      </c>
      <c r="M33023" s="34">
        <v>535</v>
      </c>
    </row>
    <row r="33024" spans="1:13" x14ac:dyDescent="0.2">
      <c r="A33024" s="34" t="s">
        <v>133918</v>
      </c>
      <c r="B33024" s="34">
        <v>575</v>
      </c>
      <c r="C33024" s="34">
        <v>607</v>
      </c>
      <c r="D33024" s="34">
        <v>583</v>
      </c>
      <c r="E33024" s="34">
        <v>681</v>
      </c>
      <c r="F33024" s="34">
        <v>519</v>
      </c>
      <c r="G33024" s="34">
        <v>583</v>
      </c>
      <c r="H33024" s="34">
        <v>653</v>
      </c>
      <c r="I33024" s="34">
        <v>586</v>
      </c>
      <c r="J33024" s="34">
        <v>591</v>
      </c>
      <c r="K33024" s="34">
        <v>512</v>
      </c>
      <c r="L33024" s="34">
        <v>540</v>
      </c>
      <c r="M33024" s="34">
        <v>436</v>
      </c>
    </row>
    <row r="33025" spans="1:13" x14ac:dyDescent="0.2">
      <c r="A33025" s="34" t="s">
        <v>133919</v>
      </c>
      <c r="B33025" s="34">
        <v>553</v>
      </c>
      <c r="C33025" s="34">
        <v>468</v>
      </c>
      <c r="D33025" s="34">
        <v>610</v>
      </c>
      <c r="E33025" s="34">
        <v>548</v>
      </c>
      <c r="F33025" s="34">
        <v>487</v>
      </c>
      <c r="G33025" s="34">
        <v>470</v>
      </c>
      <c r="H33025" s="34">
        <v>611</v>
      </c>
      <c r="I33025" s="34">
        <v>489</v>
      </c>
      <c r="J33025" s="34">
        <v>480</v>
      </c>
      <c r="K33025" s="34">
        <v>451</v>
      </c>
      <c r="L33025" s="34">
        <v>440</v>
      </c>
      <c r="M33025" s="34">
        <v>393</v>
      </c>
    </row>
    <row r="33026" spans="1:13" x14ac:dyDescent="0.2">
      <c r="A33026" s="34" t="s">
        <v>133920</v>
      </c>
      <c r="B33026" s="34">
        <v>649</v>
      </c>
      <c r="C33026" s="34">
        <v>590</v>
      </c>
      <c r="D33026" s="34">
        <v>656</v>
      </c>
      <c r="E33026" s="34">
        <v>621</v>
      </c>
      <c r="F33026" s="34">
        <v>597</v>
      </c>
      <c r="G33026" s="34">
        <v>628</v>
      </c>
      <c r="H33026" s="34">
        <v>631</v>
      </c>
      <c r="I33026" s="34">
        <v>650</v>
      </c>
      <c r="J33026" s="34">
        <v>681</v>
      </c>
      <c r="K33026" s="34">
        <v>534</v>
      </c>
      <c r="L33026" s="34">
        <v>657</v>
      </c>
      <c r="M33026" s="34">
        <v>579</v>
      </c>
    </row>
    <row r="33027" spans="1:13" x14ac:dyDescent="0.2">
      <c r="A33027" s="34" t="s">
        <v>133921</v>
      </c>
      <c r="B33027" s="34">
        <v>599</v>
      </c>
      <c r="C33027" s="34">
        <v>596</v>
      </c>
      <c r="D33027" s="34">
        <v>640</v>
      </c>
      <c r="E33027" s="34">
        <v>614</v>
      </c>
      <c r="F33027" s="34">
        <v>691</v>
      </c>
      <c r="G33027" s="34">
        <v>573</v>
      </c>
      <c r="H33027" s="34">
        <v>700</v>
      </c>
      <c r="I33027" s="34">
        <v>559</v>
      </c>
      <c r="J33027" s="34">
        <v>691</v>
      </c>
      <c r="K33027" s="34">
        <v>483</v>
      </c>
      <c r="L33027" s="34">
        <v>671</v>
      </c>
      <c r="M33027" s="34">
        <v>413</v>
      </c>
    </row>
    <row r="33028" spans="1:13" x14ac:dyDescent="0.2">
      <c r="A33028" s="34" t="s">
        <v>133922</v>
      </c>
      <c r="B33028" s="34">
        <v>931</v>
      </c>
      <c r="C33028" s="34">
        <v>859</v>
      </c>
      <c r="D33028" s="34">
        <v>976</v>
      </c>
      <c r="E33028" s="34">
        <v>983</v>
      </c>
      <c r="F33028" s="34">
        <v>860</v>
      </c>
      <c r="G33028" s="34">
        <v>786</v>
      </c>
      <c r="H33028" s="34">
        <v>1018</v>
      </c>
      <c r="I33028" s="34">
        <v>848</v>
      </c>
      <c r="J33028" s="34">
        <v>963</v>
      </c>
      <c r="K33028" s="34">
        <v>741</v>
      </c>
      <c r="L33028" s="34">
        <v>866</v>
      </c>
      <c r="M33028" s="34">
        <v>707</v>
      </c>
    </row>
    <row r="33029" spans="1:13" x14ac:dyDescent="0.2">
      <c r="A33029" s="34" t="s">
        <v>133923</v>
      </c>
      <c r="B33029" s="34">
        <v>576</v>
      </c>
      <c r="C33029" s="34">
        <v>677</v>
      </c>
      <c r="D33029" s="34">
        <v>698</v>
      </c>
      <c r="E33029" s="34">
        <v>780</v>
      </c>
      <c r="F33029" s="34">
        <v>587</v>
      </c>
      <c r="G33029" s="34">
        <v>654</v>
      </c>
      <c r="H33029" s="34">
        <v>658</v>
      </c>
      <c r="I33029" s="34">
        <v>701</v>
      </c>
      <c r="J33029" s="34">
        <v>733</v>
      </c>
      <c r="K33029" s="34">
        <v>552</v>
      </c>
      <c r="L33029" s="34">
        <v>602</v>
      </c>
      <c r="M33029" s="34">
        <v>569</v>
      </c>
    </row>
    <row r="33030" spans="1:13" x14ac:dyDescent="0.2">
      <c r="A33030" s="34" t="s">
        <v>133924</v>
      </c>
      <c r="B33030" s="34">
        <v>388</v>
      </c>
      <c r="C33030" s="34">
        <v>437</v>
      </c>
      <c r="D33030" s="34">
        <v>518</v>
      </c>
      <c r="E33030" s="34">
        <v>551</v>
      </c>
      <c r="F33030" s="34">
        <v>516</v>
      </c>
      <c r="G33030" s="34">
        <v>487</v>
      </c>
      <c r="H33030" s="34">
        <v>583</v>
      </c>
      <c r="I33030" s="34">
        <v>498</v>
      </c>
      <c r="J33030" s="34">
        <v>575</v>
      </c>
      <c r="K33030" s="34">
        <v>399</v>
      </c>
      <c r="L33030" s="34">
        <v>490</v>
      </c>
      <c r="M33030" s="34">
        <v>351</v>
      </c>
    </row>
    <row r="33031" spans="1:13" x14ac:dyDescent="0.2">
      <c r="A33031" s="34" t="s">
        <v>133925</v>
      </c>
      <c r="B33031" s="34">
        <v>396</v>
      </c>
      <c r="C33031" s="34">
        <v>505</v>
      </c>
      <c r="D33031" s="34">
        <v>541</v>
      </c>
      <c r="E33031" s="34">
        <v>553</v>
      </c>
      <c r="F33031" s="34">
        <v>455</v>
      </c>
      <c r="G33031" s="34">
        <v>515</v>
      </c>
      <c r="H33031" s="34">
        <v>565</v>
      </c>
      <c r="I33031" s="34">
        <v>533</v>
      </c>
      <c r="J33031" s="34">
        <v>496</v>
      </c>
      <c r="K33031" s="34">
        <v>444</v>
      </c>
      <c r="L33031" s="34">
        <v>539</v>
      </c>
      <c r="M33031" s="34">
        <v>427</v>
      </c>
    </row>
    <row r="33032" spans="1:13" x14ac:dyDescent="0.2">
      <c r="A33032" s="34" t="s">
        <v>133926</v>
      </c>
      <c r="B33032" s="34">
        <v>597</v>
      </c>
      <c r="C33032" s="34">
        <v>566</v>
      </c>
      <c r="D33032" s="34">
        <v>574</v>
      </c>
      <c r="E33032" s="34">
        <v>701</v>
      </c>
      <c r="F33032" s="34">
        <v>626</v>
      </c>
      <c r="G33032" s="34">
        <v>619</v>
      </c>
      <c r="H33032" s="34">
        <v>730</v>
      </c>
      <c r="I33032" s="34">
        <v>595</v>
      </c>
      <c r="J33032" s="34">
        <v>676</v>
      </c>
      <c r="K33032" s="34">
        <v>538</v>
      </c>
      <c r="L33032" s="34">
        <v>722</v>
      </c>
      <c r="M33032" s="34">
        <v>520</v>
      </c>
    </row>
    <row r="33033" spans="1:13" x14ac:dyDescent="0.2">
      <c r="A33033" s="34" t="s">
        <v>133927</v>
      </c>
      <c r="B33033" s="34">
        <v>480</v>
      </c>
      <c r="C33033" s="34">
        <v>492</v>
      </c>
      <c r="D33033" s="34">
        <v>537</v>
      </c>
      <c r="E33033" s="34">
        <v>649</v>
      </c>
      <c r="F33033" s="34">
        <v>527</v>
      </c>
      <c r="G33033" s="34">
        <v>511</v>
      </c>
      <c r="H33033" s="34">
        <v>602</v>
      </c>
      <c r="I33033" s="34">
        <v>571</v>
      </c>
      <c r="J33033" s="34">
        <v>576</v>
      </c>
      <c r="K33033" s="34">
        <v>474</v>
      </c>
      <c r="L33033" s="34">
        <v>573</v>
      </c>
      <c r="M33033" s="34">
        <v>379</v>
      </c>
    </row>
    <row r="33034" spans="1:13" x14ac:dyDescent="0.2">
      <c r="A33034" s="34" t="s">
        <v>133928</v>
      </c>
      <c r="B33034" s="34">
        <v>966</v>
      </c>
      <c r="C33034" s="34">
        <v>1201</v>
      </c>
      <c r="D33034" s="34">
        <v>1220</v>
      </c>
      <c r="E33034" s="34">
        <v>1407</v>
      </c>
      <c r="F33034" s="34">
        <v>1168</v>
      </c>
      <c r="G33034" s="34">
        <v>1152</v>
      </c>
      <c r="H33034" s="34">
        <v>1316</v>
      </c>
      <c r="I33034" s="34">
        <v>1146</v>
      </c>
      <c r="J33034" s="34">
        <v>1163</v>
      </c>
      <c r="K33034" s="34">
        <v>947</v>
      </c>
      <c r="L33034" s="34">
        <v>1113</v>
      </c>
      <c r="M33034" s="34">
        <v>924</v>
      </c>
    </row>
    <row r="33035" spans="1:13" x14ac:dyDescent="0.2">
      <c r="A33035" s="34" t="s">
        <v>133929</v>
      </c>
      <c r="B33035" s="34">
        <v>307</v>
      </c>
      <c r="C33035" s="34">
        <v>837</v>
      </c>
      <c r="D33035" s="34">
        <v>383</v>
      </c>
      <c r="E33035" s="34">
        <v>919</v>
      </c>
      <c r="F33035" s="34">
        <v>312</v>
      </c>
      <c r="G33035" s="34">
        <v>773</v>
      </c>
      <c r="H33035" s="34">
        <v>389</v>
      </c>
      <c r="I33035" s="34">
        <v>799</v>
      </c>
      <c r="J33035" s="34">
        <v>420</v>
      </c>
      <c r="K33035" s="34">
        <v>659</v>
      </c>
      <c r="L33035" s="34">
        <v>331</v>
      </c>
      <c r="M33035" s="34">
        <v>604</v>
      </c>
    </row>
    <row r="33036" spans="1:13" x14ac:dyDescent="0.2">
      <c r="A33036" s="34" t="s">
        <v>133930</v>
      </c>
      <c r="B33036" s="34">
        <v>515</v>
      </c>
      <c r="C33036" s="34">
        <v>622</v>
      </c>
      <c r="D33036" s="34">
        <v>641</v>
      </c>
      <c r="E33036" s="34">
        <v>768</v>
      </c>
      <c r="F33036" s="34">
        <v>571</v>
      </c>
      <c r="G33036" s="34">
        <v>553</v>
      </c>
      <c r="H33036" s="34">
        <v>766</v>
      </c>
      <c r="I33036" s="34">
        <v>559</v>
      </c>
      <c r="J33036" s="34">
        <v>593</v>
      </c>
      <c r="K33036" s="34">
        <v>513</v>
      </c>
      <c r="L33036" s="34">
        <v>668</v>
      </c>
      <c r="M33036" s="34">
        <v>448</v>
      </c>
    </row>
    <row r="33037" spans="1:13" x14ac:dyDescent="0.2">
      <c r="A33037" s="34" t="s">
        <v>133931</v>
      </c>
      <c r="B33037" s="34">
        <v>270</v>
      </c>
      <c r="C33037" s="34">
        <v>725</v>
      </c>
      <c r="D33037" s="34">
        <v>313</v>
      </c>
      <c r="E33037" s="34">
        <v>722</v>
      </c>
      <c r="F33037" s="34">
        <v>266</v>
      </c>
      <c r="G33037" s="34">
        <v>672</v>
      </c>
      <c r="H33037" s="34">
        <v>333</v>
      </c>
      <c r="I33037" s="34">
        <v>719</v>
      </c>
      <c r="J33037" s="34">
        <v>318</v>
      </c>
      <c r="K33037" s="34">
        <v>560</v>
      </c>
      <c r="L33037" s="34">
        <v>289</v>
      </c>
      <c r="M33037" s="34">
        <v>523</v>
      </c>
    </row>
    <row r="33038" spans="1:13" x14ac:dyDescent="0.2">
      <c r="A33038" s="34" t="s">
        <v>133932</v>
      </c>
      <c r="B33038" s="34">
        <v>427</v>
      </c>
      <c r="C33038" s="34">
        <v>563</v>
      </c>
      <c r="D33038" s="34">
        <v>527</v>
      </c>
      <c r="E33038" s="34">
        <v>558</v>
      </c>
      <c r="F33038" s="34">
        <v>451</v>
      </c>
      <c r="G33038" s="34">
        <v>437</v>
      </c>
      <c r="H33038" s="34">
        <v>494</v>
      </c>
      <c r="I33038" s="34">
        <v>493</v>
      </c>
      <c r="J33038" s="34">
        <v>573</v>
      </c>
      <c r="K33038" s="34">
        <v>403</v>
      </c>
      <c r="L33038" s="34">
        <v>509</v>
      </c>
      <c r="M33038" s="34">
        <v>402</v>
      </c>
    </row>
    <row r="33039" spans="1:13" x14ac:dyDescent="0.2">
      <c r="A33039" s="34" t="s">
        <v>133933</v>
      </c>
      <c r="B33039" s="34">
        <v>544</v>
      </c>
      <c r="C33039" s="34">
        <v>707</v>
      </c>
      <c r="D33039" s="34">
        <v>626</v>
      </c>
      <c r="E33039" s="34">
        <v>664</v>
      </c>
      <c r="F33039" s="34">
        <v>577</v>
      </c>
      <c r="G33039" s="34">
        <v>567</v>
      </c>
      <c r="H33039" s="34">
        <v>717</v>
      </c>
      <c r="I33039" s="34">
        <v>620</v>
      </c>
      <c r="J33039" s="34">
        <v>621</v>
      </c>
      <c r="K33039" s="34">
        <v>562</v>
      </c>
      <c r="L33039" s="34">
        <v>648</v>
      </c>
      <c r="M33039" s="34">
        <v>528</v>
      </c>
    </row>
    <row r="33040" spans="1:13" x14ac:dyDescent="0.2">
      <c r="A33040" s="34" t="s">
        <v>133934</v>
      </c>
      <c r="B33040" s="34">
        <v>427</v>
      </c>
      <c r="C33040" s="34">
        <v>630</v>
      </c>
      <c r="D33040" s="34">
        <v>536</v>
      </c>
      <c r="E33040" s="34">
        <v>606</v>
      </c>
      <c r="F33040" s="34">
        <v>523</v>
      </c>
      <c r="G33040" s="34">
        <v>550</v>
      </c>
      <c r="H33040" s="34">
        <v>553</v>
      </c>
      <c r="I33040" s="34">
        <v>525</v>
      </c>
      <c r="J33040" s="34">
        <v>546</v>
      </c>
      <c r="K33040" s="34">
        <v>455</v>
      </c>
      <c r="L33040" s="34">
        <v>524</v>
      </c>
      <c r="M33040" s="34">
        <v>436</v>
      </c>
    </row>
    <row r="33041" spans="1:13" x14ac:dyDescent="0.2">
      <c r="A33041" s="34" t="s">
        <v>133935</v>
      </c>
      <c r="B33041" s="34">
        <v>691</v>
      </c>
      <c r="C33041" s="34">
        <v>719</v>
      </c>
      <c r="D33041" s="34">
        <v>785</v>
      </c>
      <c r="E33041" s="34">
        <v>763</v>
      </c>
      <c r="F33041" s="34">
        <v>705</v>
      </c>
      <c r="G33041" s="34">
        <v>662</v>
      </c>
      <c r="H33041" s="34">
        <v>887</v>
      </c>
      <c r="I33041" s="34">
        <v>756</v>
      </c>
      <c r="J33041" s="34">
        <v>780</v>
      </c>
      <c r="K33041" s="34">
        <v>562</v>
      </c>
      <c r="L33041" s="34">
        <v>829</v>
      </c>
      <c r="M33041" s="34">
        <v>561</v>
      </c>
    </row>
    <row r="33042" spans="1:13" x14ac:dyDescent="0.2">
      <c r="A33042" s="34" t="s">
        <v>133936</v>
      </c>
      <c r="B33042" s="34">
        <v>568</v>
      </c>
      <c r="C33042" s="34">
        <v>577</v>
      </c>
      <c r="D33042" s="34">
        <v>647</v>
      </c>
      <c r="E33042" s="34">
        <v>611</v>
      </c>
      <c r="F33042" s="34">
        <v>538</v>
      </c>
      <c r="G33042" s="34">
        <v>521</v>
      </c>
      <c r="H33042" s="34">
        <v>649</v>
      </c>
      <c r="I33042" s="34">
        <v>585</v>
      </c>
      <c r="J33042" s="34">
        <v>588</v>
      </c>
      <c r="K33042" s="34">
        <v>440</v>
      </c>
      <c r="L33042" s="34">
        <v>594</v>
      </c>
      <c r="M33042" s="34">
        <v>398</v>
      </c>
    </row>
    <row r="33043" spans="1:13" x14ac:dyDescent="0.2">
      <c r="A33043" s="34" t="s">
        <v>133937</v>
      </c>
      <c r="B33043" s="34">
        <v>670</v>
      </c>
      <c r="C33043" s="34">
        <v>587</v>
      </c>
      <c r="D33043" s="34">
        <v>631</v>
      </c>
      <c r="E33043" s="34">
        <v>635</v>
      </c>
      <c r="F33043" s="34">
        <v>583</v>
      </c>
      <c r="G33043" s="34">
        <v>564</v>
      </c>
      <c r="H33043" s="34">
        <v>708</v>
      </c>
      <c r="I33043" s="34">
        <v>590</v>
      </c>
      <c r="J33043" s="34">
        <v>647</v>
      </c>
      <c r="K33043" s="34">
        <v>462</v>
      </c>
      <c r="L33043" s="34">
        <v>594</v>
      </c>
      <c r="M33043" s="34">
        <v>446</v>
      </c>
    </row>
    <row r="33044" spans="1:13" x14ac:dyDescent="0.2">
      <c r="A33044" s="34" t="s">
        <v>133938</v>
      </c>
      <c r="B33044" s="34">
        <v>498</v>
      </c>
      <c r="C33044" s="34">
        <v>601</v>
      </c>
      <c r="D33044" s="34">
        <v>569</v>
      </c>
      <c r="E33044" s="34">
        <v>685</v>
      </c>
      <c r="F33044" s="34">
        <v>575</v>
      </c>
      <c r="G33044" s="34">
        <v>522</v>
      </c>
      <c r="H33044" s="34">
        <v>600</v>
      </c>
      <c r="I33044" s="34">
        <v>586</v>
      </c>
      <c r="J33044" s="34">
        <v>696</v>
      </c>
      <c r="K33044" s="34">
        <v>478</v>
      </c>
      <c r="L33044" s="34">
        <v>538</v>
      </c>
      <c r="M33044" s="34">
        <v>499</v>
      </c>
    </row>
    <row r="33045" spans="1:13" x14ac:dyDescent="0.2">
      <c r="A33045" s="34" t="s">
        <v>133939</v>
      </c>
      <c r="B33045" s="34">
        <v>792</v>
      </c>
      <c r="C33045" s="34">
        <v>769</v>
      </c>
      <c r="D33045" s="34">
        <v>914</v>
      </c>
      <c r="E33045" s="34">
        <v>906</v>
      </c>
      <c r="F33045" s="34">
        <v>754</v>
      </c>
      <c r="G33045" s="34">
        <v>726</v>
      </c>
      <c r="H33045" s="34">
        <v>863</v>
      </c>
      <c r="I33045" s="34">
        <v>838</v>
      </c>
      <c r="J33045" s="34">
        <v>821</v>
      </c>
      <c r="K33045" s="34">
        <v>683</v>
      </c>
      <c r="L33045" s="34">
        <v>789</v>
      </c>
      <c r="M33045" s="34">
        <v>588</v>
      </c>
    </row>
    <row r="33046" spans="1:13" x14ac:dyDescent="0.2">
      <c r="A33046" s="34" t="s">
        <v>133940</v>
      </c>
      <c r="B33046" s="34">
        <v>640</v>
      </c>
      <c r="C33046" s="34">
        <v>603</v>
      </c>
      <c r="D33046" s="34">
        <v>615</v>
      </c>
      <c r="E33046" s="34">
        <v>707</v>
      </c>
      <c r="F33046" s="34">
        <v>599</v>
      </c>
      <c r="G33046" s="34">
        <v>591</v>
      </c>
      <c r="H33046" s="34">
        <v>730</v>
      </c>
      <c r="I33046" s="34">
        <v>573</v>
      </c>
      <c r="J33046" s="34">
        <v>655</v>
      </c>
      <c r="K33046" s="34">
        <v>546</v>
      </c>
      <c r="L33046" s="34">
        <v>566</v>
      </c>
      <c r="M33046" s="34">
        <v>457</v>
      </c>
    </row>
    <row r="33047" spans="1:13" x14ac:dyDescent="0.2">
      <c r="A33047" s="34" t="s">
        <v>133941</v>
      </c>
      <c r="B33047" s="34">
        <v>517</v>
      </c>
      <c r="C33047" s="34">
        <v>505</v>
      </c>
      <c r="D33047" s="34">
        <v>405</v>
      </c>
      <c r="E33047" s="34">
        <v>554</v>
      </c>
      <c r="F33047" s="34">
        <v>417</v>
      </c>
      <c r="G33047" s="34">
        <v>509</v>
      </c>
      <c r="H33047" s="34">
        <v>474</v>
      </c>
      <c r="I33047" s="34">
        <v>557</v>
      </c>
      <c r="J33047" s="34">
        <v>520</v>
      </c>
      <c r="K33047" s="34">
        <v>448</v>
      </c>
      <c r="L33047" s="34">
        <v>387</v>
      </c>
      <c r="M33047" s="34">
        <v>434</v>
      </c>
    </row>
    <row r="33048" spans="1:13" x14ac:dyDescent="0.2">
      <c r="A33048" s="34" t="s">
        <v>133942</v>
      </c>
      <c r="B33048" s="34">
        <v>462</v>
      </c>
      <c r="C33048" s="34">
        <v>544</v>
      </c>
      <c r="D33048" s="34">
        <v>477</v>
      </c>
      <c r="E33048" s="34">
        <v>534</v>
      </c>
      <c r="F33048" s="34">
        <v>496</v>
      </c>
      <c r="G33048" s="34">
        <v>467</v>
      </c>
      <c r="H33048" s="34">
        <v>553</v>
      </c>
      <c r="I33048" s="34">
        <v>559</v>
      </c>
      <c r="J33048" s="34">
        <v>546</v>
      </c>
      <c r="K33048" s="34">
        <v>358</v>
      </c>
      <c r="L33048" s="34">
        <v>481</v>
      </c>
      <c r="M33048" s="34">
        <v>405</v>
      </c>
    </row>
    <row r="33049" spans="1:13" x14ac:dyDescent="0.2">
      <c r="A33049" s="34" t="s">
        <v>133943</v>
      </c>
      <c r="B33049" s="34">
        <v>838</v>
      </c>
      <c r="C33049" s="34">
        <v>747</v>
      </c>
      <c r="D33049" s="34">
        <v>856</v>
      </c>
      <c r="E33049" s="34">
        <v>967</v>
      </c>
      <c r="F33049" s="34">
        <v>773</v>
      </c>
      <c r="G33049" s="34">
        <v>741</v>
      </c>
      <c r="H33049" s="34">
        <v>898</v>
      </c>
      <c r="I33049" s="34">
        <v>816</v>
      </c>
      <c r="J33049" s="34">
        <v>996</v>
      </c>
      <c r="K33049" s="34">
        <v>622</v>
      </c>
      <c r="L33049" s="34">
        <v>750</v>
      </c>
      <c r="M33049" s="34">
        <v>598</v>
      </c>
    </row>
    <row r="33050" spans="1:13" x14ac:dyDescent="0.2">
      <c r="A33050" s="34" t="s">
        <v>133944</v>
      </c>
      <c r="B33050" s="34">
        <v>642</v>
      </c>
      <c r="C33050" s="34">
        <v>531</v>
      </c>
      <c r="D33050" s="34">
        <v>584</v>
      </c>
      <c r="E33050" s="34">
        <v>607</v>
      </c>
      <c r="F33050" s="34">
        <v>414</v>
      </c>
      <c r="G33050" s="34">
        <v>501</v>
      </c>
      <c r="H33050" s="34">
        <v>530</v>
      </c>
      <c r="I33050" s="34">
        <v>578</v>
      </c>
      <c r="J33050" s="34">
        <v>541</v>
      </c>
      <c r="K33050" s="34">
        <v>459</v>
      </c>
      <c r="L33050" s="34">
        <v>539</v>
      </c>
      <c r="M33050" s="34">
        <v>433</v>
      </c>
    </row>
    <row r="33051" spans="1:13" x14ac:dyDescent="0.2">
      <c r="A33051" s="34" t="s">
        <v>133945</v>
      </c>
      <c r="B33051" s="34">
        <v>489</v>
      </c>
      <c r="C33051" s="34">
        <v>494</v>
      </c>
      <c r="D33051" s="34">
        <v>470</v>
      </c>
      <c r="E33051" s="34">
        <v>572</v>
      </c>
      <c r="F33051" s="34">
        <v>412</v>
      </c>
      <c r="G33051" s="34">
        <v>401</v>
      </c>
      <c r="H33051" s="34">
        <v>589</v>
      </c>
      <c r="I33051" s="34">
        <v>429</v>
      </c>
      <c r="J33051" s="34">
        <v>523</v>
      </c>
      <c r="K33051" s="34">
        <v>392</v>
      </c>
      <c r="L33051" s="34">
        <v>466</v>
      </c>
      <c r="M33051" s="34">
        <v>346</v>
      </c>
    </row>
    <row r="33052" spans="1:13" x14ac:dyDescent="0.2">
      <c r="A33052" s="34" t="s">
        <v>133946</v>
      </c>
      <c r="B33052" s="34">
        <v>543</v>
      </c>
      <c r="C33052" s="34">
        <v>771</v>
      </c>
      <c r="D33052" s="34">
        <v>552</v>
      </c>
      <c r="E33052" s="34">
        <v>682</v>
      </c>
      <c r="F33052" s="34">
        <v>530</v>
      </c>
      <c r="G33052" s="34">
        <v>644</v>
      </c>
      <c r="H33052" s="34">
        <v>550</v>
      </c>
      <c r="I33052" s="34">
        <v>663</v>
      </c>
      <c r="J33052" s="34">
        <v>524</v>
      </c>
      <c r="K33052" s="34">
        <v>483</v>
      </c>
      <c r="L33052" s="34">
        <v>599</v>
      </c>
      <c r="M33052" s="34">
        <v>440</v>
      </c>
    </row>
    <row r="33053" spans="1:13" x14ac:dyDescent="0.2">
      <c r="A33053" s="34" t="s">
        <v>133947</v>
      </c>
      <c r="B33053" s="34">
        <v>469</v>
      </c>
      <c r="C33053" s="34">
        <v>532</v>
      </c>
      <c r="D33053" s="34">
        <v>537</v>
      </c>
      <c r="E33053" s="34">
        <v>588</v>
      </c>
      <c r="F33053" s="34">
        <v>482</v>
      </c>
      <c r="G33053" s="34">
        <v>532</v>
      </c>
      <c r="H33053" s="34">
        <v>565</v>
      </c>
      <c r="I33053" s="34">
        <v>476</v>
      </c>
      <c r="J33053" s="34">
        <v>473</v>
      </c>
      <c r="K33053" s="34">
        <v>412</v>
      </c>
      <c r="L33053" s="34">
        <v>494</v>
      </c>
      <c r="M33053" s="34">
        <v>358</v>
      </c>
    </row>
    <row r="33054" spans="1:13" x14ac:dyDescent="0.2">
      <c r="A33054" s="34" t="s">
        <v>133948</v>
      </c>
      <c r="B33054" s="34">
        <v>766</v>
      </c>
      <c r="C33054" s="34">
        <v>780</v>
      </c>
      <c r="D33054" s="34">
        <v>788</v>
      </c>
      <c r="E33054" s="34">
        <v>900</v>
      </c>
      <c r="F33054" s="34">
        <v>702</v>
      </c>
      <c r="G33054" s="34">
        <v>728</v>
      </c>
      <c r="H33054" s="34">
        <v>916</v>
      </c>
      <c r="I33054" s="34">
        <v>798</v>
      </c>
      <c r="J33054" s="34">
        <v>852</v>
      </c>
      <c r="K33054" s="34">
        <v>593</v>
      </c>
      <c r="L33054" s="34">
        <v>861</v>
      </c>
      <c r="M33054" s="34">
        <v>589</v>
      </c>
    </row>
    <row r="33055" spans="1:13" x14ac:dyDescent="0.2">
      <c r="A33055" s="34" t="s">
        <v>133949</v>
      </c>
      <c r="B33055" s="34">
        <v>523</v>
      </c>
      <c r="C33055" s="34">
        <v>482</v>
      </c>
      <c r="D33055" s="34">
        <v>459</v>
      </c>
      <c r="E33055" s="34">
        <v>536</v>
      </c>
      <c r="F33055" s="34">
        <v>427</v>
      </c>
      <c r="G33055" s="34">
        <v>452</v>
      </c>
      <c r="H33055" s="34">
        <v>499</v>
      </c>
      <c r="I33055" s="34">
        <v>429</v>
      </c>
      <c r="J33055" s="34">
        <v>608</v>
      </c>
      <c r="K33055" s="34">
        <v>350</v>
      </c>
      <c r="L33055" s="34">
        <v>362</v>
      </c>
      <c r="M33055" s="34">
        <v>403</v>
      </c>
    </row>
    <row r="33056" spans="1:13" x14ac:dyDescent="0.2">
      <c r="A33056" s="34" t="s">
        <v>133950</v>
      </c>
      <c r="B33056" s="34">
        <v>670</v>
      </c>
      <c r="C33056" s="34">
        <v>650</v>
      </c>
      <c r="D33056" s="34">
        <v>627</v>
      </c>
      <c r="E33056" s="34">
        <v>599</v>
      </c>
      <c r="F33056" s="34">
        <v>570</v>
      </c>
      <c r="G33056" s="34">
        <v>526</v>
      </c>
      <c r="H33056" s="34">
        <v>672</v>
      </c>
      <c r="I33056" s="34">
        <v>587</v>
      </c>
      <c r="J33056" s="34">
        <v>783</v>
      </c>
      <c r="K33056" s="34">
        <v>474</v>
      </c>
      <c r="L33056" s="34">
        <v>657</v>
      </c>
      <c r="M33056" s="34">
        <v>462</v>
      </c>
    </row>
    <row r="33057" spans="1:13" x14ac:dyDescent="0.2">
      <c r="A33057" s="34" t="s">
        <v>133951</v>
      </c>
      <c r="B33057" s="34">
        <v>359</v>
      </c>
      <c r="C33057" s="34">
        <v>292</v>
      </c>
      <c r="D33057" s="34">
        <v>295</v>
      </c>
      <c r="E33057" s="34">
        <v>348</v>
      </c>
      <c r="F33057" s="34">
        <v>275</v>
      </c>
      <c r="G33057" s="34">
        <v>319</v>
      </c>
      <c r="H33057" s="34">
        <v>358</v>
      </c>
      <c r="I33057" s="34">
        <v>389</v>
      </c>
      <c r="J33057" s="34">
        <v>304</v>
      </c>
      <c r="K33057" s="34">
        <v>295</v>
      </c>
      <c r="L33057" s="34">
        <v>283</v>
      </c>
      <c r="M33057" s="34">
        <v>230</v>
      </c>
    </row>
    <row r="33058" spans="1:13" x14ac:dyDescent="0.2">
      <c r="A33058" s="34" t="s">
        <v>133952</v>
      </c>
      <c r="B33058" s="34">
        <v>190</v>
      </c>
      <c r="C33058" s="34">
        <v>315</v>
      </c>
      <c r="D33058" s="34">
        <v>212</v>
      </c>
      <c r="E33058" s="34">
        <v>276</v>
      </c>
      <c r="F33058" s="34">
        <v>195</v>
      </c>
      <c r="G33058" s="34">
        <v>347</v>
      </c>
      <c r="H33058" s="34">
        <v>267</v>
      </c>
      <c r="I33058" s="34">
        <v>279</v>
      </c>
      <c r="J33058" s="34">
        <v>254</v>
      </c>
      <c r="K33058" s="34">
        <v>263</v>
      </c>
      <c r="L33058" s="34">
        <v>229</v>
      </c>
      <c r="M33058" s="34">
        <v>245</v>
      </c>
    </row>
    <row r="33059" spans="1:13" x14ac:dyDescent="0.2">
      <c r="A33059" s="34" t="s">
        <v>133953</v>
      </c>
      <c r="B33059" s="34">
        <v>666</v>
      </c>
      <c r="C33059" s="34">
        <v>659</v>
      </c>
      <c r="D33059" s="34">
        <v>677</v>
      </c>
      <c r="E33059" s="34">
        <v>641</v>
      </c>
      <c r="F33059" s="34">
        <v>597</v>
      </c>
      <c r="G33059" s="34">
        <v>592</v>
      </c>
      <c r="H33059" s="34">
        <v>663</v>
      </c>
      <c r="I33059" s="34">
        <v>642</v>
      </c>
      <c r="J33059" s="34">
        <v>694</v>
      </c>
      <c r="K33059" s="34">
        <v>541</v>
      </c>
      <c r="L33059" s="34">
        <v>578</v>
      </c>
      <c r="M33059" s="34">
        <v>490</v>
      </c>
    </row>
    <row r="33060" spans="1:13" x14ac:dyDescent="0.2">
      <c r="A33060" s="34" t="s">
        <v>133954</v>
      </c>
      <c r="B33060" s="34">
        <v>447</v>
      </c>
      <c r="C33060" s="34">
        <v>463</v>
      </c>
      <c r="D33060" s="34">
        <v>439</v>
      </c>
      <c r="E33060" s="34">
        <v>446</v>
      </c>
      <c r="F33060" s="34">
        <v>425</v>
      </c>
      <c r="G33060" s="34">
        <v>444</v>
      </c>
      <c r="H33060" s="34">
        <v>449</v>
      </c>
      <c r="I33060" s="34">
        <v>513</v>
      </c>
      <c r="J33060" s="34">
        <v>426</v>
      </c>
      <c r="K33060" s="34">
        <v>413</v>
      </c>
      <c r="L33060" s="34">
        <v>368</v>
      </c>
      <c r="M33060" s="34">
        <v>408</v>
      </c>
    </row>
    <row r="33061" spans="1:13" x14ac:dyDescent="0.2">
      <c r="A33061" s="34" t="s">
        <v>133955</v>
      </c>
      <c r="B33061" s="34">
        <v>565</v>
      </c>
      <c r="C33061" s="34">
        <v>652</v>
      </c>
      <c r="D33061" s="34">
        <v>671</v>
      </c>
      <c r="E33061" s="34">
        <v>704</v>
      </c>
      <c r="F33061" s="34">
        <v>586</v>
      </c>
      <c r="G33061" s="34">
        <v>582</v>
      </c>
      <c r="H33061" s="34">
        <v>751</v>
      </c>
      <c r="I33061" s="34">
        <v>686</v>
      </c>
      <c r="J33061" s="34">
        <v>648</v>
      </c>
      <c r="K33061" s="34">
        <v>495</v>
      </c>
      <c r="L33061" s="34">
        <v>578</v>
      </c>
      <c r="M33061" s="34">
        <v>516</v>
      </c>
    </row>
    <row r="33062" spans="1:13" x14ac:dyDescent="0.2">
      <c r="A33062" s="34" t="s">
        <v>133956</v>
      </c>
      <c r="B33062" s="34">
        <v>629</v>
      </c>
      <c r="C33062" s="34">
        <v>793</v>
      </c>
      <c r="D33062" s="34">
        <v>645</v>
      </c>
      <c r="E33062" s="34">
        <v>859</v>
      </c>
      <c r="F33062" s="34">
        <v>739</v>
      </c>
      <c r="G33062" s="34">
        <v>705</v>
      </c>
      <c r="H33062" s="34">
        <v>697</v>
      </c>
      <c r="I33062" s="34">
        <v>798</v>
      </c>
      <c r="J33062" s="34">
        <v>807</v>
      </c>
      <c r="K33062" s="34">
        <v>617</v>
      </c>
      <c r="L33062" s="34">
        <v>693</v>
      </c>
      <c r="M33062" s="34">
        <v>551</v>
      </c>
    </row>
    <row r="33063" spans="1:13" x14ac:dyDescent="0.2">
      <c r="A33063" s="34" t="s">
        <v>133957</v>
      </c>
      <c r="B33063" s="34">
        <v>455</v>
      </c>
      <c r="C33063" s="34">
        <v>579</v>
      </c>
      <c r="D33063" s="34">
        <v>677</v>
      </c>
      <c r="E33063" s="34">
        <v>781</v>
      </c>
      <c r="F33063" s="34">
        <v>559</v>
      </c>
      <c r="G33063" s="34">
        <v>603</v>
      </c>
      <c r="H33063" s="34">
        <v>674</v>
      </c>
      <c r="I33063" s="34">
        <v>614</v>
      </c>
      <c r="J33063" s="34">
        <v>625</v>
      </c>
      <c r="K33063" s="34">
        <v>534</v>
      </c>
      <c r="L33063" s="34">
        <v>576</v>
      </c>
      <c r="M33063" s="34">
        <v>507</v>
      </c>
    </row>
    <row r="33064" spans="1:13" x14ac:dyDescent="0.2">
      <c r="A33064" s="34" t="s">
        <v>133958</v>
      </c>
      <c r="B33064" s="34">
        <v>308</v>
      </c>
      <c r="C33064" s="34">
        <v>351</v>
      </c>
      <c r="D33064" s="34">
        <v>342</v>
      </c>
      <c r="E33064" s="34">
        <v>405</v>
      </c>
      <c r="F33064" s="34">
        <v>408</v>
      </c>
      <c r="G33064" s="34">
        <v>354</v>
      </c>
      <c r="H33064" s="34">
        <v>436</v>
      </c>
      <c r="I33064" s="34">
        <v>403</v>
      </c>
      <c r="J33064" s="34">
        <v>350</v>
      </c>
      <c r="K33064" s="34">
        <v>297</v>
      </c>
      <c r="L33064" s="34">
        <v>414</v>
      </c>
      <c r="M33064" s="34">
        <v>257</v>
      </c>
    </row>
    <row r="33065" spans="1:13" x14ac:dyDescent="0.2">
      <c r="A33065" s="34" t="s">
        <v>133959</v>
      </c>
      <c r="B33065" s="34">
        <v>920</v>
      </c>
      <c r="C33065" s="34">
        <v>986</v>
      </c>
      <c r="D33065" s="34">
        <v>968</v>
      </c>
      <c r="E33065" s="34">
        <v>1037</v>
      </c>
      <c r="F33065" s="34">
        <v>844</v>
      </c>
      <c r="G33065" s="34">
        <v>856</v>
      </c>
      <c r="H33065" s="34">
        <v>1040</v>
      </c>
      <c r="I33065" s="34">
        <v>940</v>
      </c>
      <c r="J33065" s="34">
        <v>1055</v>
      </c>
      <c r="K33065" s="34">
        <v>873</v>
      </c>
      <c r="L33065" s="34">
        <v>1007</v>
      </c>
      <c r="M33065" s="34">
        <v>762</v>
      </c>
    </row>
    <row r="33066" spans="1:13" x14ac:dyDescent="0.2">
      <c r="A33066" s="34" t="s">
        <v>133960</v>
      </c>
      <c r="B33066" s="34">
        <v>886</v>
      </c>
      <c r="C33066" s="34">
        <v>837</v>
      </c>
      <c r="D33066" s="34">
        <v>857</v>
      </c>
      <c r="E33066" s="34">
        <v>887</v>
      </c>
      <c r="F33066" s="34">
        <v>714</v>
      </c>
      <c r="G33066" s="34">
        <v>726</v>
      </c>
      <c r="H33066" s="34">
        <v>969</v>
      </c>
      <c r="I33066" s="34">
        <v>802</v>
      </c>
      <c r="J33066" s="34">
        <v>991</v>
      </c>
      <c r="K33066" s="34">
        <v>626</v>
      </c>
      <c r="L33066" s="34">
        <v>914</v>
      </c>
      <c r="M33066" s="34">
        <v>606</v>
      </c>
    </row>
    <row r="33067" spans="1:13" x14ac:dyDescent="0.2">
      <c r="A33067" s="34" t="s">
        <v>133961</v>
      </c>
      <c r="B33067" s="34">
        <v>1592</v>
      </c>
      <c r="C33067" s="34">
        <v>1616</v>
      </c>
      <c r="D33067" s="34">
        <v>1800</v>
      </c>
      <c r="E33067" s="34">
        <v>1604</v>
      </c>
      <c r="F33067" s="34">
        <v>1608</v>
      </c>
      <c r="G33067" s="34">
        <v>1433</v>
      </c>
      <c r="H33067" s="34">
        <v>1915</v>
      </c>
      <c r="I33067" s="34">
        <v>1508</v>
      </c>
      <c r="J33067" s="34">
        <v>1733</v>
      </c>
      <c r="K33067" s="34">
        <v>1264</v>
      </c>
      <c r="L33067" s="34">
        <v>1582</v>
      </c>
      <c r="M33067" s="34">
        <v>1248</v>
      </c>
    </row>
    <row r="33068" spans="1:13" x14ac:dyDescent="0.2">
      <c r="A33068" s="34" t="s">
        <v>133962</v>
      </c>
      <c r="B33068" s="34">
        <v>347</v>
      </c>
      <c r="C33068" s="34">
        <v>316</v>
      </c>
      <c r="D33068" s="34">
        <v>333</v>
      </c>
      <c r="E33068" s="34">
        <v>457</v>
      </c>
      <c r="F33068" s="34">
        <v>382</v>
      </c>
      <c r="G33068" s="34">
        <v>410</v>
      </c>
      <c r="H33068" s="34">
        <v>337</v>
      </c>
      <c r="I33068" s="34">
        <v>407</v>
      </c>
      <c r="J33068" s="34">
        <v>369</v>
      </c>
      <c r="K33068" s="34">
        <v>337</v>
      </c>
      <c r="L33068" s="34">
        <v>367</v>
      </c>
      <c r="M33068" s="34">
        <v>285</v>
      </c>
    </row>
    <row r="33069" spans="1:13" x14ac:dyDescent="0.2">
      <c r="A33069" s="34" t="s">
        <v>133963</v>
      </c>
      <c r="B33069" s="34">
        <v>392</v>
      </c>
      <c r="C33069" s="34">
        <v>442</v>
      </c>
      <c r="D33069" s="34">
        <v>385</v>
      </c>
      <c r="E33069" s="34">
        <v>487</v>
      </c>
      <c r="F33069" s="34">
        <v>402</v>
      </c>
      <c r="G33069" s="34">
        <v>379</v>
      </c>
      <c r="H33069" s="34">
        <v>428</v>
      </c>
      <c r="I33069" s="34">
        <v>415</v>
      </c>
      <c r="J33069" s="34">
        <v>459</v>
      </c>
      <c r="K33069" s="34">
        <v>398</v>
      </c>
      <c r="L33069" s="34">
        <v>360</v>
      </c>
      <c r="M33069" s="34">
        <v>346</v>
      </c>
    </row>
    <row r="33070" spans="1:13" x14ac:dyDescent="0.2">
      <c r="A33070" s="34" t="s">
        <v>133964</v>
      </c>
      <c r="B33070" s="34">
        <v>602</v>
      </c>
      <c r="C33070" s="34">
        <v>651</v>
      </c>
      <c r="D33070" s="34">
        <v>680</v>
      </c>
      <c r="E33070" s="34">
        <v>661</v>
      </c>
      <c r="F33070" s="34">
        <v>653</v>
      </c>
      <c r="G33070" s="34">
        <v>587</v>
      </c>
      <c r="H33070" s="34">
        <v>699</v>
      </c>
      <c r="I33070" s="34">
        <v>611</v>
      </c>
      <c r="J33070" s="34">
        <v>641</v>
      </c>
      <c r="K33070" s="34">
        <v>536</v>
      </c>
      <c r="L33070" s="34">
        <v>694</v>
      </c>
      <c r="M33070" s="34">
        <v>479</v>
      </c>
    </row>
    <row r="33071" spans="1:13" x14ac:dyDescent="0.2">
      <c r="A33071" s="34" t="s">
        <v>133965</v>
      </c>
      <c r="B33071" s="34">
        <v>417</v>
      </c>
      <c r="C33071" s="34">
        <v>377</v>
      </c>
      <c r="D33071" s="34">
        <v>369</v>
      </c>
      <c r="E33071" s="34">
        <v>438</v>
      </c>
      <c r="F33071" s="34">
        <v>339</v>
      </c>
      <c r="G33071" s="34">
        <v>441</v>
      </c>
      <c r="H33071" s="34">
        <v>426</v>
      </c>
      <c r="I33071" s="34">
        <v>461</v>
      </c>
      <c r="J33071" s="34">
        <v>363</v>
      </c>
      <c r="K33071" s="34">
        <v>353</v>
      </c>
      <c r="L33071" s="34">
        <v>300</v>
      </c>
      <c r="M33071" s="34">
        <v>327</v>
      </c>
    </row>
    <row r="33072" spans="1:13" x14ac:dyDescent="0.2">
      <c r="A33072" s="34" t="s">
        <v>133966</v>
      </c>
      <c r="B33072" s="34">
        <v>423</v>
      </c>
      <c r="C33072" s="34">
        <v>416</v>
      </c>
      <c r="D33072" s="34">
        <v>548</v>
      </c>
      <c r="E33072" s="34">
        <v>564</v>
      </c>
      <c r="F33072" s="34">
        <v>437</v>
      </c>
      <c r="G33072" s="34">
        <v>490</v>
      </c>
      <c r="H33072" s="34">
        <v>517</v>
      </c>
      <c r="I33072" s="34">
        <v>491</v>
      </c>
      <c r="J33072" s="34">
        <v>538</v>
      </c>
      <c r="K33072" s="34">
        <v>368</v>
      </c>
      <c r="L33072" s="34">
        <v>474</v>
      </c>
      <c r="M33072" s="34">
        <v>364</v>
      </c>
    </row>
    <row r="33073" spans="1:13" x14ac:dyDescent="0.2">
      <c r="A33073" s="34" t="s">
        <v>133967</v>
      </c>
      <c r="B33073" s="34">
        <v>487</v>
      </c>
      <c r="C33073" s="34">
        <v>299</v>
      </c>
      <c r="D33073" s="34">
        <v>395</v>
      </c>
      <c r="E33073" s="34">
        <v>390</v>
      </c>
      <c r="F33073" s="34">
        <v>341</v>
      </c>
      <c r="G33073" s="34">
        <v>302</v>
      </c>
      <c r="H33073" s="34">
        <v>453</v>
      </c>
      <c r="I33073" s="34">
        <v>381</v>
      </c>
      <c r="J33073" s="34">
        <v>398</v>
      </c>
      <c r="K33073" s="34">
        <v>272</v>
      </c>
      <c r="L33073" s="34">
        <v>375</v>
      </c>
      <c r="M33073" s="34">
        <v>283</v>
      </c>
    </row>
    <row r="33074" spans="1:13" x14ac:dyDescent="0.2">
      <c r="A33074" s="34" t="s">
        <v>133968</v>
      </c>
      <c r="B33074" s="34">
        <v>545</v>
      </c>
      <c r="C33074" s="34">
        <v>517</v>
      </c>
      <c r="D33074" s="34">
        <v>573</v>
      </c>
      <c r="E33074" s="34">
        <v>478</v>
      </c>
      <c r="F33074" s="34">
        <v>436</v>
      </c>
      <c r="G33074" s="34">
        <v>458</v>
      </c>
      <c r="H33074" s="34">
        <v>558</v>
      </c>
      <c r="I33074" s="34">
        <v>527</v>
      </c>
      <c r="J33074" s="34">
        <v>566</v>
      </c>
      <c r="K33074" s="34">
        <v>487</v>
      </c>
      <c r="L33074" s="34">
        <v>519</v>
      </c>
      <c r="M33074" s="34">
        <v>419</v>
      </c>
    </row>
    <row r="33075" spans="1:13" x14ac:dyDescent="0.2">
      <c r="A33075" s="34" t="s">
        <v>133969</v>
      </c>
      <c r="B33075" s="34">
        <v>211</v>
      </c>
      <c r="C33075" s="34">
        <v>197</v>
      </c>
      <c r="D33075" s="34">
        <v>219</v>
      </c>
      <c r="E33075" s="34">
        <v>231</v>
      </c>
      <c r="F33075" s="34">
        <v>237</v>
      </c>
      <c r="G33075" s="34">
        <v>212</v>
      </c>
      <c r="H33075" s="34">
        <v>252</v>
      </c>
      <c r="I33075" s="34">
        <v>221</v>
      </c>
      <c r="J33075" s="34">
        <v>222</v>
      </c>
      <c r="K33075" s="34">
        <v>216</v>
      </c>
      <c r="L33075" s="34">
        <v>160</v>
      </c>
      <c r="M33075" s="34">
        <v>181</v>
      </c>
    </row>
    <row r="33076" spans="1:13" x14ac:dyDescent="0.2">
      <c r="A33076" s="34" t="s">
        <v>133970</v>
      </c>
      <c r="B33076" s="34">
        <v>207</v>
      </c>
      <c r="C33076" s="34">
        <v>326</v>
      </c>
      <c r="D33076" s="34">
        <v>315</v>
      </c>
      <c r="E33076" s="34">
        <v>302</v>
      </c>
      <c r="F33076" s="34">
        <v>309</v>
      </c>
      <c r="G33076" s="34">
        <v>293</v>
      </c>
      <c r="H33076" s="34">
        <v>333</v>
      </c>
      <c r="I33076" s="34">
        <v>282</v>
      </c>
      <c r="J33076" s="34">
        <v>268</v>
      </c>
      <c r="K33076" s="34">
        <v>243</v>
      </c>
      <c r="L33076" s="34">
        <v>302</v>
      </c>
      <c r="M33076" s="34">
        <v>235</v>
      </c>
    </row>
    <row r="33077" spans="1:13" x14ac:dyDescent="0.2">
      <c r="A33077" s="34" t="s">
        <v>133971</v>
      </c>
      <c r="B33077" s="34">
        <v>409</v>
      </c>
      <c r="C33077" s="34">
        <v>373</v>
      </c>
      <c r="D33077" s="34">
        <v>357</v>
      </c>
      <c r="E33077" s="34">
        <v>349</v>
      </c>
      <c r="F33077" s="34">
        <v>378</v>
      </c>
      <c r="G33077" s="34">
        <v>317</v>
      </c>
      <c r="H33077" s="34">
        <v>414</v>
      </c>
      <c r="I33077" s="34">
        <v>342</v>
      </c>
      <c r="J33077" s="34">
        <v>399</v>
      </c>
      <c r="K33077" s="34">
        <v>262</v>
      </c>
      <c r="L33077" s="34">
        <v>379</v>
      </c>
      <c r="M33077" s="34">
        <v>271</v>
      </c>
    </row>
    <row r="33078" spans="1:13" x14ac:dyDescent="0.2">
      <c r="A33078" s="34" t="s">
        <v>133972</v>
      </c>
      <c r="B33078" s="34">
        <v>314</v>
      </c>
      <c r="C33078" s="34">
        <v>351</v>
      </c>
      <c r="D33078" s="34">
        <v>345</v>
      </c>
      <c r="E33078" s="34">
        <v>335</v>
      </c>
      <c r="F33078" s="34">
        <v>323</v>
      </c>
      <c r="G33078" s="34">
        <v>301</v>
      </c>
      <c r="H33078" s="34">
        <v>498</v>
      </c>
      <c r="I33078" s="34">
        <v>339</v>
      </c>
      <c r="J33078" s="34">
        <v>387</v>
      </c>
      <c r="K33078" s="34">
        <v>304</v>
      </c>
      <c r="L33078" s="34">
        <v>347</v>
      </c>
      <c r="M33078" s="34">
        <v>236</v>
      </c>
    </row>
    <row r="33079" spans="1:13" x14ac:dyDescent="0.2">
      <c r="A33079" s="34" t="s">
        <v>133973</v>
      </c>
      <c r="B33079" s="34">
        <v>434</v>
      </c>
      <c r="C33079" s="34">
        <v>540</v>
      </c>
      <c r="D33079" s="34">
        <v>431</v>
      </c>
      <c r="E33079" s="34">
        <v>511</v>
      </c>
      <c r="F33079" s="34">
        <v>425</v>
      </c>
      <c r="G33079" s="34">
        <v>417</v>
      </c>
      <c r="H33079" s="34">
        <v>478</v>
      </c>
      <c r="I33079" s="34">
        <v>447</v>
      </c>
      <c r="J33079" s="34">
        <v>531</v>
      </c>
      <c r="K33079" s="34">
        <v>384</v>
      </c>
      <c r="L33079" s="34">
        <v>476</v>
      </c>
      <c r="M33079" s="34">
        <v>390</v>
      </c>
    </row>
    <row r="33080" spans="1:13" x14ac:dyDescent="0.2">
      <c r="A33080" s="34" t="s">
        <v>133974</v>
      </c>
      <c r="B33080" s="34">
        <v>583</v>
      </c>
      <c r="C33080" s="34">
        <v>799</v>
      </c>
      <c r="D33080" s="34">
        <v>653</v>
      </c>
      <c r="E33080" s="34">
        <v>768</v>
      </c>
      <c r="F33080" s="34">
        <v>560</v>
      </c>
      <c r="G33080" s="34">
        <v>763</v>
      </c>
      <c r="H33080" s="34">
        <v>627</v>
      </c>
      <c r="I33080" s="34">
        <v>811</v>
      </c>
      <c r="J33080" s="34">
        <v>713</v>
      </c>
      <c r="K33080" s="34">
        <v>660</v>
      </c>
      <c r="L33080" s="34">
        <v>541</v>
      </c>
      <c r="M33080" s="34">
        <v>642</v>
      </c>
    </row>
    <row r="33081" spans="1:13" x14ac:dyDescent="0.2">
      <c r="A33081" s="34" t="s">
        <v>133975</v>
      </c>
      <c r="B33081" s="34">
        <v>642</v>
      </c>
      <c r="C33081" s="34">
        <v>584</v>
      </c>
      <c r="D33081" s="34">
        <v>676</v>
      </c>
      <c r="E33081" s="34">
        <v>672</v>
      </c>
      <c r="F33081" s="34">
        <v>628</v>
      </c>
      <c r="G33081" s="34">
        <v>560</v>
      </c>
      <c r="H33081" s="34">
        <v>749</v>
      </c>
      <c r="I33081" s="34">
        <v>583</v>
      </c>
      <c r="J33081" s="34">
        <v>678</v>
      </c>
      <c r="K33081" s="34">
        <v>482</v>
      </c>
      <c r="L33081" s="34">
        <v>616</v>
      </c>
      <c r="M33081" s="34">
        <v>518</v>
      </c>
    </row>
    <row r="33082" spans="1:13" x14ac:dyDescent="0.2">
      <c r="A33082" s="34" t="s">
        <v>133976</v>
      </c>
      <c r="B33082" s="34">
        <v>1851</v>
      </c>
      <c r="C33082" s="34">
        <v>1626</v>
      </c>
      <c r="D33082" s="34">
        <v>1854</v>
      </c>
      <c r="E33082" s="34">
        <v>1808</v>
      </c>
      <c r="F33082" s="34">
        <v>1722</v>
      </c>
      <c r="G33082" s="34">
        <v>1571</v>
      </c>
      <c r="H33082" s="34">
        <v>2062</v>
      </c>
      <c r="I33082" s="34">
        <v>1694</v>
      </c>
      <c r="J33082" s="34">
        <v>1986</v>
      </c>
      <c r="K33082" s="34">
        <v>1418</v>
      </c>
      <c r="L33082" s="34">
        <v>1673</v>
      </c>
      <c r="M33082" s="34">
        <v>1300</v>
      </c>
    </row>
    <row r="33083" spans="1:13" x14ac:dyDescent="0.2">
      <c r="A33083" s="34" t="s">
        <v>133977</v>
      </c>
      <c r="B33083" s="34">
        <v>470</v>
      </c>
      <c r="C33083" s="34">
        <v>473</v>
      </c>
      <c r="D33083" s="34">
        <v>560</v>
      </c>
      <c r="E33083" s="34">
        <v>492</v>
      </c>
      <c r="F33083" s="34">
        <v>558</v>
      </c>
      <c r="G33083" s="34">
        <v>410</v>
      </c>
      <c r="H33083" s="34">
        <v>521</v>
      </c>
      <c r="I33083" s="34">
        <v>479</v>
      </c>
      <c r="J33083" s="34">
        <v>491</v>
      </c>
      <c r="K33083" s="34">
        <v>444</v>
      </c>
      <c r="L33083" s="34">
        <v>501</v>
      </c>
      <c r="M33083" s="34">
        <v>377</v>
      </c>
    </row>
    <row r="33084" spans="1:13" x14ac:dyDescent="0.2">
      <c r="A33084" s="34" t="s">
        <v>133978</v>
      </c>
      <c r="B33084" s="34">
        <v>384</v>
      </c>
      <c r="C33084" s="34">
        <v>343</v>
      </c>
      <c r="D33084" s="34">
        <v>323</v>
      </c>
      <c r="E33084" s="34">
        <v>334</v>
      </c>
      <c r="F33084" s="34">
        <v>302</v>
      </c>
      <c r="G33084" s="34">
        <v>315</v>
      </c>
      <c r="H33084" s="34">
        <v>413</v>
      </c>
      <c r="I33084" s="34">
        <v>351</v>
      </c>
      <c r="J33084" s="34">
        <v>296</v>
      </c>
      <c r="K33084" s="34">
        <v>338</v>
      </c>
      <c r="L33084" s="34">
        <v>348</v>
      </c>
      <c r="M33084" s="34">
        <v>305</v>
      </c>
    </row>
    <row r="33085" spans="1:13" x14ac:dyDescent="0.2">
      <c r="A33085" s="34" t="s">
        <v>133979</v>
      </c>
      <c r="B33085" s="34">
        <v>969</v>
      </c>
      <c r="C33085" s="34">
        <v>969</v>
      </c>
      <c r="D33085" s="34">
        <v>994</v>
      </c>
      <c r="E33085" s="34">
        <v>1038</v>
      </c>
      <c r="F33085" s="34">
        <v>854</v>
      </c>
      <c r="G33085" s="34">
        <v>933</v>
      </c>
      <c r="H33085" s="34">
        <v>1019</v>
      </c>
      <c r="I33085" s="34">
        <v>921</v>
      </c>
      <c r="J33085" s="34">
        <v>974</v>
      </c>
      <c r="K33085" s="34">
        <v>771</v>
      </c>
      <c r="L33085" s="34">
        <v>993</v>
      </c>
      <c r="M33085" s="34">
        <v>714</v>
      </c>
    </row>
    <row r="33086" spans="1:13" x14ac:dyDescent="0.2">
      <c r="A33086" s="34" t="s">
        <v>133980</v>
      </c>
      <c r="B33086" s="34">
        <v>464</v>
      </c>
      <c r="C33086" s="34">
        <v>470</v>
      </c>
      <c r="D33086" s="34">
        <v>577</v>
      </c>
      <c r="E33086" s="34">
        <v>516</v>
      </c>
      <c r="F33086" s="34">
        <v>583</v>
      </c>
      <c r="G33086" s="34">
        <v>419</v>
      </c>
      <c r="H33086" s="34">
        <v>551</v>
      </c>
      <c r="I33086" s="34">
        <v>526</v>
      </c>
      <c r="J33086" s="34">
        <v>531</v>
      </c>
      <c r="K33086" s="34">
        <v>392</v>
      </c>
      <c r="L33086" s="34">
        <v>548</v>
      </c>
      <c r="M33086" s="34">
        <v>385</v>
      </c>
    </row>
    <row r="33087" spans="1:13" x14ac:dyDescent="0.2">
      <c r="A33087" s="34" t="s">
        <v>133981</v>
      </c>
      <c r="B33087" s="34">
        <v>350</v>
      </c>
      <c r="C33087" s="34">
        <v>469</v>
      </c>
      <c r="D33087" s="34">
        <v>547</v>
      </c>
      <c r="E33087" s="34">
        <v>475</v>
      </c>
      <c r="F33087" s="34">
        <v>445</v>
      </c>
      <c r="G33087" s="34">
        <v>419</v>
      </c>
      <c r="H33087" s="34">
        <v>619</v>
      </c>
      <c r="I33087" s="34">
        <v>521</v>
      </c>
      <c r="J33087" s="34">
        <v>549</v>
      </c>
      <c r="K33087" s="34">
        <v>415</v>
      </c>
      <c r="L33087" s="34">
        <v>476</v>
      </c>
      <c r="M33087" s="34">
        <v>343</v>
      </c>
    </row>
    <row r="33088" spans="1:13" x14ac:dyDescent="0.2">
      <c r="A33088" s="34" t="s">
        <v>133982</v>
      </c>
      <c r="B33088" s="34">
        <v>299</v>
      </c>
      <c r="C33088" s="34">
        <v>362</v>
      </c>
      <c r="D33088" s="34">
        <v>264</v>
      </c>
      <c r="E33088" s="34">
        <v>383</v>
      </c>
      <c r="F33088" s="34">
        <v>298</v>
      </c>
      <c r="G33088" s="34">
        <v>339</v>
      </c>
      <c r="H33088" s="34">
        <v>296</v>
      </c>
      <c r="I33088" s="34">
        <v>350</v>
      </c>
      <c r="J33088" s="34">
        <v>317</v>
      </c>
      <c r="K33088" s="34">
        <v>322</v>
      </c>
      <c r="L33088" s="34">
        <v>374</v>
      </c>
      <c r="M33088" s="34">
        <v>304</v>
      </c>
    </row>
    <row r="33089" spans="1:13" x14ac:dyDescent="0.2">
      <c r="A33089" s="34" t="s">
        <v>133983</v>
      </c>
      <c r="B33089" s="34">
        <v>417</v>
      </c>
      <c r="C33089" s="34">
        <v>466</v>
      </c>
      <c r="D33089" s="34">
        <v>481</v>
      </c>
      <c r="E33089" s="34">
        <v>536</v>
      </c>
      <c r="F33089" s="34">
        <v>405</v>
      </c>
      <c r="G33089" s="34">
        <v>505</v>
      </c>
      <c r="H33089" s="34">
        <v>477</v>
      </c>
      <c r="I33089" s="34">
        <v>551</v>
      </c>
      <c r="J33089" s="34">
        <v>395</v>
      </c>
      <c r="K33089" s="34">
        <v>436</v>
      </c>
      <c r="L33089" s="34">
        <v>429</v>
      </c>
      <c r="M33089" s="34">
        <v>381</v>
      </c>
    </row>
    <row r="33090" spans="1:13" x14ac:dyDescent="0.2">
      <c r="A33090" s="34" t="s">
        <v>133984</v>
      </c>
      <c r="B33090" s="34">
        <v>338</v>
      </c>
      <c r="C33090" s="34">
        <v>353</v>
      </c>
      <c r="D33090" s="34">
        <v>344</v>
      </c>
      <c r="E33090" s="34">
        <v>400</v>
      </c>
      <c r="F33090" s="34">
        <v>320</v>
      </c>
      <c r="G33090" s="34">
        <v>403</v>
      </c>
      <c r="H33090" s="34">
        <v>335</v>
      </c>
      <c r="I33090" s="34">
        <v>371</v>
      </c>
      <c r="J33090" s="34">
        <v>357</v>
      </c>
      <c r="K33090" s="34">
        <v>300</v>
      </c>
      <c r="L33090" s="34">
        <v>311</v>
      </c>
      <c r="M33090" s="34">
        <v>317</v>
      </c>
    </row>
    <row r="33091" spans="1:13" x14ac:dyDescent="0.2">
      <c r="A33091" s="34" t="s">
        <v>133985</v>
      </c>
      <c r="B33091" s="34">
        <v>610</v>
      </c>
      <c r="C33091" s="34">
        <v>627</v>
      </c>
      <c r="D33091" s="34">
        <v>660</v>
      </c>
      <c r="E33091" s="34">
        <v>638</v>
      </c>
      <c r="F33091" s="34">
        <v>590</v>
      </c>
      <c r="G33091" s="34">
        <v>585</v>
      </c>
      <c r="H33091" s="34">
        <v>671</v>
      </c>
      <c r="I33091" s="34">
        <v>618</v>
      </c>
      <c r="J33091" s="34">
        <v>604</v>
      </c>
      <c r="K33091" s="34">
        <v>487</v>
      </c>
      <c r="L33091" s="34">
        <v>583</v>
      </c>
      <c r="M33091" s="34">
        <v>479</v>
      </c>
    </row>
    <row r="33092" spans="1:13" x14ac:dyDescent="0.2">
      <c r="A33092" s="34" t="s">
        <v>133986</v>
      </c>
      <c r="B33092" s="34">
        <v>928</v>
      </c>
      <c r="C33092" s="34">
        <v>841</v>
      </c>
      <c r="D33092" s="34">
        <v>952</v>
      </c>
      <c r="E33092" s="34">
        <v>888</v>
      </c>
      <c r="F33092" s="34">
        <v>852</v>
      </c>
      <c r="G33092" s="34">
        <v>781</v>
      </c>
      <c r="H33092" s="34">
        <v>1015</v>
      </c>
      <c r="I33092" s="34">
        <v>920</v>
      </c>
      <c r="J33092" s="34">
        <v>1048</v>
      </c>
      <c r="K33092" s="34">
        <v>689</v>
      </c>
      <c r="L33092" s="34">
        <v>936</v>
      </c>
      <c r="M33092" s="34">
        <v>637</v>
      </c>
    </row>
    <row r="33093" spans="1:13" x14ac:dyDescent="0.2">
      <c r="A33093" s="34" t="s">
        <v>133987</v>
      </c>
      <c r="B33093" s="34">
        <v>726</v>
      </c>
      <c r="C33093" s="34">
        <v>715</v>
      </c>
      <c r="D33093" s="34">
        <v>643</v>
      </c>
      <c r="E33093" s="34">
        <v>687</v>
      </c>
      <c r="F33093" s="34">
        <v>569</v>
      </c>
      <c r="G33093" s="34">
        <v>706</v>
      </c>
      <c r="H33093" s="34">
        <v>628</v>
      </c>
      <c r="I33093" s="34">
        <v>622</v>
      </c>
      <c r="J33093" s="34">
        <v>712</v>
      </c>
      <c r="K33093" s="34">
        <v>578</v>
      </c>
      <c r="L33093" s="34">
        <v>591</v>
      </c>
      <c r="M33093" s="34">
        <v>508</v>
      </c>
    </row>
    <row r="33094" spans="1:13" x14ac:dyDescent="0.2">
      <c r="A33094" s="34" t="s">
        <v>133988</v>
      </c>
      <c r="B33094" s="34">
        <v>289</v>
      </c>
      <c r="C33094" s="34">
        <v>317</v>
      </c>
      <c r="D33094" s="34">
        <v>321</v>
      </c>
      <c r="E33094" s="34">
        <v>297</v>
      </c>
      <c r="F33094" s="34">
        <v>227</v>
      </c>
      <c r="G33094" s="34">
        <v>357</v>
      </c>
      <c r="H33094" s="34">
        <v>351</v>
      </c>
      <c r="I33094" s="34">
        <v>302</v>
      </c>
      <c r="J33094" s="34">
        <v>418</v>
      </c>
      <c r="K33094" s="34">
        <v>258</v>
      </c>
      <c r="L33094" s="34">
        <v>235</v>
      </c>
      <c r="M33094" s="34">
        <v>282</v>
      </c>
    </row>
    <row r="33095" spans="1:13" x14ac:dyDescent="0.2">
      <c r="A33095" s="34" t="s">
        <v>133989</v>
      </c>
      <c r="B33095" s="34">
        <v>480</v>
      </c>
      <c r="C33095" s="34">
        <v>465</v>
      </c>
      <c r="D33095" s="34">
        <v>465</v>
      </c>
      <c r="E33095" s="34">
        <v>507</v>
      </c>
      <c r="F33095" s="34">
        <v>417</v>
      </c>
      <c r="G33095" s="34">
        <v>466</v>
      </c>
      <c r="H33095" s="34">
        <v>471</v>
      </c>
      <c r="I33095" s="34">
        <v>525</v>
      </c>
      <c r="J33095" s="34">
        <v>526</v>
      </c>
      <c r="K33095" s="34">
        <v>403</v>
      </c>
      <c r="L33095" s="34">
        <v>405</v>
      </c>
      <c r="M33095" s="34">
        <v>421</v>
      </c>
    </row>
    <row r="33096" spans="1:13" x14ac:dyDescent="0.2">
      <c r="A33096" s="34" t="s">
        <v>133990</v>
      </c>
      <c r="B33096" s="34">
        <v>244</v>
      </c>
      <c r="C33096" s="34">
        <v>248</v>
      </c>
      <c r="D33096" s="34">
        <v>272</v>
      </c>
      <c r="E33096" s="34">
        <v>260</v>
      </c>
      <c r="F33096" s="34">
        <v>236</v>
      </c>
      <c r="G33096" s="34">
        <v>288</v>
      </c>
      <c r="H33096" s="34">
        <v>321</v>
      </c>
      <c r="I33096" s="34">
        <v>285</v>
      </c>
      <c r="J33096" s="34">
        <v>316</v>
      </c>
      <c r="K33096" s="34">
        <v>184</v>
      </c>
      <c r="L33096" s="34">
        <v>309</v>
      </c>
      <c r="M33096" s="34">
        <v>239</v>
      </c>
    </row>
    <row r="33097" spans="1:13" x14ac:dyDescent="0.2">
      <c r="A33097" s="34" t="s">
        <v>133991</v>
      </c>
      <c r="B33097" s="34">
        <v>222</v>
      </c>
      <c r="C33097" s="34">
        <v>260</v>
      </c>
      <c r="D33097" s="34">
        <v>217</v>
      </c>
      <c r="E33097" s="34">
        <v>245</v>
      </c>
      <c r="F33097" s="34">
        <v>193</v>
      </c>
      <c r="G33097" s="34">
        <v>230</v>
      </c>
      <c r="H33097" s="34">
        <v>246</v>
      </c>
      <c r="I33097" s="34">
        <v>266</v>
      </c>
      <c r="J33097" s="34">
        <v>221</v>
      </c>
      <c r="K33097" s="34">
        <v>211</v>
      </c>
      <c r="L33097" s="34">
        <v>239</v>
      </c>
      <c r="M33097" s="34">
        <v>187</v>
      </c>
    </row>
    <row r="33098" spans="1:13" x14ac:dyDescent="0.2">
      <c r="A33098" s="34" t="s">
        <v>133992</v>
      </c>
      <c r="B33098" s="34">
        <v>351</v>
      </c>
      <c r="C33098" s="34">
        <v>372</v>
      </c>
      <c r="D33098" s="34">
        <v>360</v>
      </c>
      <c r="E33098" s="34">
        <v>408</v>
      </c>
      <c r="F33098" s="34">
        <v>342</v>
      </c>
      <c r="G33098" s="34">
        <v>316</v>
      </c>
      <c r="H33098" s="34">
        <v>375</v>
      </c>
      <c r="I33098" s="34">
        <v>338</v>
      </c>
      <c r="J33098" s="34">
        <v>404</v>
      </c>
      <c r="K33098" s="34">
        <v>284</v>
      </c>
      <c r="L33098" s="34">
        <v>347</v>
      </c>
      <c r="M33098" s="34">
        <v>260</v>
      </c>
    </row>
    <row r="33099" spans="1:13" x14ac:dyDescent="0.2">
      <c r="A33099" s="34" t="s">
        <v>133993</v>
      </c>
      <c r="B33099" s="34">
        <v>654</v>
      </c>
      <c r="C33099" s="34">
        <v>598</v>
      </c>
      <c r="D33099" s="34">
        <v>664</v>
      </c>
      <c r="E33099" s="34">
        <v>637</v>
      </c>
      <c r="F33099" s="34">
        <v>547</v>
      </c>
      <c r="G33099" s="34">
        <v>584</v>
      </c>
      <c r="H33099" s="34">
        <v>635</v>
      </c>
      <c r="I33099" s="34">
        <v>682</v>
      </c>
      <c r="J33099" s="34">
        <v>645</v>
      </c>
      <c r="K33099" s="34">
        <v>524</v>
      </c>
      <c r="L33099" s="34">
        <v>624</v>
      </c>
      <c r="M33099" s="34">
        <v>489</v>
      </c>
    </row>
    <row r="33100" spans="1:13" x14ac:dyDescent="0.2">
      <c r="A33100" s="34" t="s">
        <v>133994</v>
      </c>
      <c r="B33100" s="34">
        <v>220</v>
      </c>
      <c r="C33100" s="34">
        <v>302</v>
      </c>
      <c r="D33100" s="34">
        <v>296</v>
      </c>
      <c r="E33100" s="34">
        <v>348</v>
      </c>
      <c r="F33100" s="34">
        <v>317</v>
      </c>
      <c r="G33100" s="34">
        <v>282</v>
      </c>
      <c r="H33100" s="34">
        <v>342</v>
      </c>
      <c r="I33100" s="34">
        <v>270</v>
      </c>
      <c r="J33100" s="34">
        <v>352</v>
      </c>
      <c r="K33100" s="34">
        <v>253</v>
      </c>
      <c r="L33100" s="34">
        <v>344</v>
      </c>
      <c r="M33100" s="34">
        <v>214</v>
      </c>
    </row>
    <row r="33101" spans="1:13" x14ac:dyDescent="0.2">
      <c r="A33101" s="34" t="s">
        <v>133995</v>
      </c>
      <c r="B33101" s="34">
        <v>436</v>
      </c>
      <c r="C33101" s="34">
        <v>407</v>
      </c>
      <c r="D33101" s="34">
        <v>395</v>
      </c>
      <c r="E33101" s="34">
        <v>482</v>
      </c>
      <c r="F33101" s="34">
        <v>427</v>
      </c>
      <c r="G33101" s="34">
        <v>374</v>
      </c>
      <c r="H33101" s="34">
        <v>561</v>
      </c>
      <c r="I33101" s="34">
        <v>407</v>
      </c>
      <c r="J33101" s="34">
        <v>481</v>
      </c>
      <c r="K33101" s="34">
        <v>402</v>
      </c>
      <c r="L33101" s="34">
        <v>426</v>
      </c>
      <c r="M33101" s="34">
        <v>333</v>
      </c>
    </row>
    <row r="33102" spans="1:13" x14ac:dyDescent="0.2">
      <c r="A33102" s="34" t="s">
        <v>133996</v>
      </c>
      <c r="B33102" s="34">
        <v>1445</v>
      </c>
      <c r="C33102" s="34">
        <v>1306</v>
      </c>
      <c r="D33102" s="34">
        <v>1546</v>
      </c>
      <c r="E33102" s="34">
        <v>1365</v>
      </c>
      <c r="F33102" s="34">
        <v>1364</v>
      </c>
      <c r="G33102" s="34">
        <v>1230</v>
      </c>
      <c r="H33102" s="34">
        <v>1735</v>
      </c>
      <c r="I33102" s="34">
        <v>1367</v>
      </c>
      <c r="J33102" s="34">
        <v>1522</v>
      </c>
      <c r="K33102" s="34">
        <v>1138</v>
      </c>
      <c r="L33102" s="34">
        <v>1506</v>
      </c>
      <c r="M33102" s="34">
        <v>979</v>
      </c>
    </row>
    <row r="33103" spans="1:13" x14ac:dyDescent="0.2">
      <c r="A33103" s="34" t="s">
        <v>133997</v>
      </c>
      <c r="B33103" s="34">
        <v>2188</v>
      </c>
      <c r="C33103" s="34">
        <v>2084</v>
      </c>
      <c r="D33103" s="34">
        <v>2345</v>
      </c>
      <c r="E33103" s="34">
        <v>2166</v>
      </c>
      <c r="F33103" s="34">
        <v>2090</v>
      </c>
      <c r="G33103" s="34">
        <v>2055</v>
      </c>
      <c r="H33103" s="34">
        <v>2589</v>
      </c>
      <c r="I33103" s="34">
        <v>2005</v>
      </c>
      <c r="J33103" s="34">
        <v>2457</v>
      </c>
      <c r="K33103" s="34">
        <v>1762</v>
      </c>
      <c r="L33103" s="34">
        <v>2243</v>
      </c>
      <c r="M33103" s="34">
        <v>1621</v>
      </c>
    </row>
    <row r="33104" spans="1:13" x14ac:dyDescent="0.2">
      <c r="A33104" s="34" t="s">
        <v>133998</v>
      </c>
      <c r="B33104" s="34">
        <v>545</v>
      </c>
      <c r="C33104" s="34">
        <v>533</v>
      </c>
      <c r="D33104" s="34">
        <v>650</v>
      </c>
      <c r="E33104" s="34">
        <v>707</v>
      </c>
      <c r="F33104" s="34">
        <v>630</v>
      </c>
      <c r="G33104" s="34">
        <v>533</v>
      </c>
      <c r="H33104" s="34">
        <v>605</v>
      </c>
      <c r="I33104" s="34">
        <v>616</v>
      </c>
      <c r="J33104" s="34">
        <v>551</v>
      </c>
      <c r="K33104" s="34">
        <v>537</v>
      </c>
      <c r="L33104" s="34">
        <v>533</v>
      </c>
      <c r="M33104" s="34">
        <v>448</v>
      </c>
    </row>
    <row r="33105" spans="1:13" x14ac:dyDescent="0.2">
      <c r="A33105" s="34" t="s">
        <v>133999</v>
      </c>
      <c r="B33105" s="34">
        <v>1122</v>
      </c>
      <c r="C33105" s="34">
        <v>1135</v>
      </c>
      <c r="D33105" s="34">
        <v>1140</v>
      </c>
      <c r="E33105" s="34">
        <v>1144</v>
      </c>
      <c r="F33105" s="34">
        <v>1088</v>
      </c>
      <c r="G33105" s="34">
        <v>1030</v>
      </c>
      <c r="H33105" s="34">
        <v>1259</v>
      </c>
      <c r="I33105" s="34">
        <v>1105</v>
      </c>
      <c r="J33105" s="34">
        <v>1196</v>
      </c>
      <c r="K33105" s="34">
        <v>946</v>
      </c>
      <c r="L33105" s="34">
        <v>1166</v>
      </c>
      <c r="M33105" s="34">
        <v>851</v>
      </c>
    </row>
    <row r="33106" spans="1:13" x14ac:dyDescent="0.2">
      <c r="A33106" s="34" t="s">
        <v>134000</v>
      </c>
      <c r="B33106" s="34">
        <v>835</v>
      </c>
      <c r="C33106" s="34">
        <v>918</v>
      </c>
      <c r="D33106" s="34">
        <v>953</v>
      </c>
      <c r="E33106" s="34">
        <v>914</v>
      </c>
      <c r="F33106" s="34">
        <v>923</v>
      </c>
      <c r="G33106" s="34">
        <v>902</v>
      </c>
      <c r="H33106" s="34">
        <v>894</v>
      </c>
      <c r="I33106" s="34">
        <v>951</v>
      </c>
      <c r="J33106" s="34">
        <v>914</v>
      </c>
      <c r="K33106" s="34">
        <v>771</v>
      </c>
      <c r="L33106" s="34">
        <v>964</v>
      </c>
      <c r="M33106" s="34">
        <v>702</v>
      </c>
    </row>
    <row r="33107" spans="1:13" x14ac:dyDescent="0.2">
      <c r="A33107" s="34" t="s">
        <v>134001</v>
      </c>
      <c r="B33107" s="34">
        <v>459</v>
      </c>
      <c r="C33107" s="34">
        <v>546</v>
      </c>
      <c r="D33107" s="34">
        <v>537</v>
      </c>
      <c r="E33107" s="34">
        <v>481</v>
      </c>
      <c r="F33107" s="34">
        <v>488</v>
      </c>
      <c r="G33107" s="34">
        <v>442</v>
      </c>
      <c r="H33107" s="34">
        <v>503</v>
      </c>
      <c r="I33107" s="34">
        <v>548</v>
      </c>
      <c r="J33107" s="34">
        <v>544</v>
      </c>
      <c r="K33107" s="34">
        <v>421</v>
      </c>
      <c r="L33107" s="34">
        <v>487</v>
      </c>
      <c r="M33107" s="34">
        <v>330</v>
      </c>
    </row>
    <row r="33108" spans="1:13" x14ac:dyDescent="0.2">
      <c r="A33108" s="34" t="s">
        <v>134002</v>
      </c>
      <c r="B33108" s="34">
        <v>408</v>
      </c>
      <c r="C33108" s="34">
        <v>454</v>
      </c>
      <c r="D33108" s="34">
        <v>399</v>
      </c>
      <c r="E33108" s="34">
        <v>414</v>
      </c>
      <c r="F33108" s="34">
        <v>346</v>
      </c>
      <c r="G33108" s="34">
        <v>437</v>
      </c>
      <c r="H33108" s="34">
        <v>475</v>
      </c>
      <c r="I33108" s="34">
        <v>460</v>
      </c>
      <c r="J33108" s="34">
        <v>395</v>
      </c>
      <c r="K33108" s="34">
        <v>392</v>
      </c>
      <c r="L33108" s="34">
        <v>386</v>
      </c>
      <c r="M33108" s="34">
        <v>309</v>
      </c>
    </row>
    <row r="33109" spans="1:13" x14ac:dyDescent="0.2">
      <c r="A33109" s="34" t="s">
        <v>134003</v>
      </c>
      <c r="B33109" s="34">
        <v>396</v>
      </c>
      <c r="C33109" s="34">
        <v>534</v>
      </c>
      <c r="D33109" s="34">
        <v>533</v>
      </c>
      <c r="E33109" s="34">
        <v>590</v>
      </c>
      <c r="F33109" s="34">
        <v>473</v>
      </c>
      <c r="G33109" s="34">
        <v>525</v>
      </c>
      <c r="H33109" s="34">
        <v>546</v>
      </c>
      <c r="I33109" s="34">
        <v>600</v>
      </c>
      <c r="J33109" s="34">
        <v>549</v>
      </c>
      <c r="K33109" s="34">
        <v>398</v>
      </c>
      <c r="L33109" s="34">
        <v>471</v>
      </c>
      <c r="M33109" s="34">
        <v>420</v>
      </c>
    </row>
    <row r="33110" spans="1:13" x14ac:dyDescent="0.2">
      <c r="A33110" s="34" t="s">
        <v>134004</v>
      </c>
      <c r="B33110" s="34">
        <v>160</v>
      </c>
      <c r="C33110" s="34">
        <v>185</v>
      </c>
      <c r="D33110" s="34">
        <v>204</v>
      </c>
      <c r="E33110" s="34">
        <v>196</v>
      </c>
      <c r="F33110" s="34">
        <v>159</v>
      </c>
      <c r="G33110" s="34">
        <v>185</v>
      </c>
      <c r="H33110" s="34">
        <v>141</v>
      </c>
      <c r="I33110" s="34">
        <v>171</v>
      </c>
      <c r="J33110" s="34">
        <v>190</v>
      </c>
      <c r="K33110" s="34">
        <v>159</v>
      </c>
      <c r="L33110" s="34">
        <v>217</v>
      </c>
      <c r="M33110" s="34">
        <v>115</v>
      </c>
    </row>
    <row r="33111" spans="1:13" x14ac:dyDescent="0.2">
      <c r="A33111" s="34" t="s">
        <v>134005</v>
      </c>
      <c r="B33111" s="34">
        <v>362</v>
      </c>
      <c r="C33111" s="34">
        <v>370</v>
      </c>
      <c r="D33111" s="34">
        <v>359</v>
      </c>
      <c r="E33111" s="34">
        <v>367</v>
      </c>
      <c r="F33111" s="34">
        <v>331</v>
      </c>
      <c r="G33111" s="34">
        <v>301</v>
      </c>
      <c r="H33111" s="34">
        <v>363</v>
      </c>
      <c r="I33111" s="34">
        <v>349</v>
      </c>
      <c r="J33111" s="34">
        <v>322</v>
      </c>
      <c r="K33111" s="34">
        <v>287</v>
      </c>
      <c r="L33111" s="34">
        <v>327</v>
      </c>
      <c r="M33111" s="34">
        <v>266</v>
      </c>
    </row>
    <row r="33112" spans="1:13" x14ac:dyDescent="0.2">
      <c r="A33112" s="34" t="s">
        <v>134006</v>
      </c>
      <c r="B33112" s="34">
        <v>285</v>
      </c>
      <c r="C33112" s="34">
        <v>341</v>
      </c>
      <c r="D33112" s="34">
        <v>336</v>
      </c>
      <c r="E33112" s="34">
        <v>355</v>
      </c>
      <c r="F33112" s="34">
        <v>283</v>
      </c>
      <c r="G33112" s="34">
        <v>263</v>
      </c>
      <c r="H33112" s="34">
        <v>342</v>
      </c>
      <c r="I33112" s="34">
        <v>331</v>
      </c>
      <c r="J33112" s="34">
        <v>340</v>
      </c>
      <c r="K33112" s="34">
        <v>243</v>
      </c>
      <c r="L33112" s="34">
        <v>329</v>
      </c>
      <c r="M33112" s="34">
        <v>276</v>
      </c>
    </row>
    <row r="33113" spans="1:13" x14ac:dyDescent="0.2">
      <c r="A33113" s="34" t="s">
        <v>134007</v>
      </c>
      <c r="B33113" s="34">
        <v>373</v>
      </c>
      <c r="C33113" s="34">
        <v>373</v>
      </c>
      <c r="D33113" s="34">
        <v>464</v>
      </c>
      <c r="E33113" s="34">
        <v>393</v>
      </c>
      <c r="F33113" s="34">
        <v>396</v>
      </c>
      <c r="G33113" s="34">
        <v>339</v>
      </c>
      <c r="H33113" s="34">
        <v>400</v>
      </c>
      <c r="I33113" s="34">
        <v>420</v>
      </c>
      <c r="J33113" s="34">
        <v>398</v>
      </c>
      <c r="K33113" s="34">
        <v>353</v>
      </c>
      <c r="L33113" s="34">
        <v>380</v>
      </c>
      <c r="M33113" s="34">
        <v>330</v>
      </c>
    </row>
    <row r="33114" spans="1:13" x14ac:dyDescent="0.2">
      <c r="A33114" s="34" t="s">
        <v>134008</v>
      </c>
      <c r="B33114" s="34">
        <v>411</v>
      </c>
      <c r="C33114" s="34">
        <v>410</v>
      </c>
      <c r="D33114" s="34">
        <v>440</v>
      </c>
      <c r="E33114" s="34">
        <v>428</v>
      </c>
      <c r="F33114" s="34">
        <v>339</v>
      </c>
      <c r="G33114" s="34">
        <v>401</v>
      </c>
      <c r="H33114" s="34">
        <v>408</v>
      </c>
      <c r="I33114" s="34">
        <v>381</v>
      </c>
      <c r="J33114" s="34">
        <v>495</v>
      </c>
      <c r="K33114" s="34">
        <v>307</v>
      </c>
      <c r="L33114" s="34">
        <v>375</v>
      </c>
      <c r="M33114" s="34">
        <v>369</v>
      </c>
    </row>
    <row r="33115" spans="1:13" x14ac:dyDescent="0.2">
      <c r="A33115" s="34" t="s">
        <v>134009</v>
      </c>
      <c r="B33115" s="34">
        <v>288</v>
      </c>
      <c r="C33115" s="34">
        <v>356</v>
      </c>
      <c r="D33115" s="34">
        <v>288</v>
      </c>
      <c r="E33115" s="34">
        <v>334</v>
      </c>
      <c r="F33115" s="34">
        <v>202</v>
      </c>
      <c r="G33115" s="34">
        <v>344</v>
      </c>
      <c r="H33115" s="34">
        <v>282</v>
      </c>
      <c r="I33115" s="34">
        <v>333</v>
      </c>
      <c r="J33115" s="34">
        <v>286</v>
      </c>
      <c r="K33115" s="34">
        <v>262</v>
      </c>
      <c r="L33115" s="34">
        <v>241</v>
      </c>
      <c r="M33115" s="34">
        <v>258</v>
      </c>
    </row>
    <row r="33116" spans="1:13" x14ac:dyDescent="0.2">
      <c r="A33116" s="34" t="s">
        <v>134010</v>
      </c>
      <c r="B33116" s="34">
        <v>685</v>
      </c>
      <c r="C33116" s="34">
        <v>622</v>
      </c>
      <c r="D33116" s="34">
        <v>670</v>
      </c>
      <c r="E33116" s="34">
        <v>758</v>
      </c>
      <c r="F33116" s="34">
        <v>674</v>
      </c>
      <c r="G33116" s="34">
        <v>644</v>
      </c>
      <c r="H33116" s="34">
        <v>754</v>
      </c>
      <c r="I33116" s="34">
        <v>639</v>
      </c>
      <c r="J33116" s="34">
        <v>775</v>
      </c>
      <c r="K33116" s="34">
        <v>597</v>
      </c>
      <c r="L33116" s="34">
        <v>626</v>
      </c>
      <c r="M33116" s="34">
        <v>535</v>
      </c>
    </row>
    <row r="33117" spans="1:13" x14ac:dyDescent="0.2">
      <c r="A33117" s="34" t="s">
        <v>134011</v>
      </c>
      <c r="B33117" s="34">
        <v>512</v>
      </c>
      <c r="C33117" s="34">
        <v>448</v>
      </c>
      <c r="D33117" s="34">
        <v>467</v>
      </c>
      <c r="E33117" s="34">
        <v>485</v>
      </c>
      <c r="F33117" s="34">
        <v>449</v>
      </c>
      <c r="G33117" s="34">
        <v>446</v>
      </c>
      <c r="H33117" s="34">
        <v>529</v>
      </c>
      <c r="I33117" s="34">
        <v>452</v>
      </c>
      <c r="J33117" s="34">
        <v>542</v>
      </c>
      <c r="K33117" s="34">
        <v>403</v>
      </c>
      <c r="L33117" s="34">
        <v>511</v>
      </c>
      <c r="M33117" s="34">
        <v>285</v>
      </c>
    </row>
    <row r="33118" spans="1:13" x14ac:dyDescent="0.2">
      <c r="A33118" s="34" t="s">
        <v>134012</v>
      </c>
      <c r="B33118" s="34">
        <v>208</v>
      </c>
      <c r="C33118" s="34">
        <v>301</v>
      </c>
      <c r="D33118" s="34">
        <v>276</v>
      </c>
      <c r="E33118" s="34">
        <v>250</v>
      </c>
      <c r="F33118" s="34">
        <v>252</v>
      </c>
      <c r="G33118" s="34">
        <v>264</v>
      </c>
      <c r="H33118" s="34">
        <v>275</v>
      </c>
      <c r="I33118" s="34">
        <v>301</v>
      </c>
      <c r="J33118" s="34">
        <v>194</v>
      </c>
      <c r="K33118" s="34">
        <v>207</v>
      </c>
      <c r="L33118" s="34">
        <v>257</v>
      </c>
      <c r="M33118" s="34">
        <v>219</v>
      </c>
    </row>
    <row r="33119" spans="1:13" x14ac:dyDescent="0.2">
      <c r="A33119" s="34" t="s">
        <v>134013</v>
      </c>
      <c r="B33119" s="34">
        <v>387</v>
      </c>
      <c r="C33119" s="34">
        <v>351</v>
      </c>
      <c r="D33119" s="34">
        <v>359</v>
      </c>
      <c r="E33119" s="34">
        <v>400</v>
      </c>
      <c r="F33119" s="34">
        <v>353</v>
      </c>
      <c r="G33119" s="34">
        <v>334</v>
      </c>
      <c r="H33119" s="34">
        <v>414</v>
      </c>
      <c r="I33119" s="34">
        <v>337</v>
      </c>
      <c r="J33119" s="34">
        <v>373</v>
      </c>
      <c r="K33119" s="34">
        <v>317</v>
      </c>
      <c r="L33119" s="34">
        <v>357</v>
      </c>
      <c r="M33119" s="34">
        <v>291</v>
      </c>
    </row>
    <row r="33120" spans="1:13" x14ac:dyDescent="0.2">
      <c r="A33120" s="34" t="s">
        <v>134014</v>
      </c>
      <c r="B33120" s="34">
        <v>564</v>
      </c>
      <c r="C33120" s="34">
        <v>553</v>
      </c>
      <c r="D33120" s="34">
        <v>569</v>
      </c>
      <c r="E33120" s="34">
        <v>534</v>
      </c>
      <c r="F33120" s="34">
        <v>481</v>
      </c>
      <c r="G33120" s="34">
        <v>455</v>
      </c>
      <c r="H33120" s="34">
        <v>582</v>
      </c>
      <c r="I33120" s="34">
        <v>485</v>
      </c>
      <c r="J33120" s="34">
        <v>648</v>
      </c>
      <c r="K33120" s="34">
        <v>423</v>
      </c>
      <c r="L33120" s="34">
        <v>540</v>
      </c>
      <c r="M33120" s="34">
        <v>436</v>
      </c>
    </row>
    <row r="33121" spans="1:13" x14ac:dyDescent="0.2">
      <c r="A33121" s="34" t="s">
        <v>134015</v>
      </c>
      <c r="B33121" s="34">
        <v>645</v>
      </c>
      <c r="C33121" s="34">
        <v>605</v>
      </c>
      <c r="D33121" s="34">
        <v>643</v>
      </c>
      <c r="E33121" s="34">
        <v>622</v>
      </c>
      <c r="F33121" s="34">
        <v>563</v>
      </c>
      <c r="G33121" s="34">
        <v>631</v>
      </c>
      <c r="H33121" s="34">
        <v>674</v>
      </c>
      <c r="I33121" s="34">
        <v>599</v>
      </c>
      <c r="J33121" s="34">
        <v>638</v>
      </c>
      <c r="K33121" s="34">
        <v>577</v>
      </c>
      <c r="L33121" s="34">
        <v>680</v>
      </c>
      <c r="M33121" s="34">
        <v>458</v>
      </c>
    </row>
    <row r="33122" spans="1:13" x14ac:dyDescent="0.2">
      <c r="A33122" s="34" t="s">
        <v>134016</v>
      </c>
      <c r="B33122" s="34">
        <v>461</v>
      </c>
      <c r="C33122" s="34">
        <v>865</v>
      </c>
      <c r="D33122" s="34">
        <v>426</v>
      </c>
      <c r="E33122" s="34">
        <v>1083</v>
      </c>
      <c r="F33122" s="34">
        <v>369</v>
      </c>
      <c r="G33122" s="34">
        <v>823</v>
      </c>
      <c r="H33122" s="34">
        <v>433</v>
      </c>
      <c r="I33122" s="34">
        <v>845</v>
      </c>
      <c r="J33122" s="34">
        <v>441</v>
      </c>
      <c r="K33122" s="34">
        <v>758</v>
      </c>
      <c r="L33122" s="34">
        <v>521</v>
      </c>
      <c r="M33122" s="34">
        <v>613</v>
      </c>
    </row>
    <row r="33123" spans="1:13" x14ac:dyDescent="0.2">
      <c r="A33123" s="34" t="s">
        <v>134017</v>
      </c>
      <c r="B33123" s="34">
        <v>1035</v>
      </c>
      <c r="C33123" s="34">
        <v>1115</v>
      </c>
      <c r="D33123" s="34">
        <v>1095</v>
      </c>
      <c r="E33123" s="34">
        <v>1200</v>
      </c>
      <c r="F33123" s="34">
        <v>986</v>
      </c>
      <c r="G33123" s="34">
        <v>1086</v>
      </c>
      <c r="H33123" s="34">
        <v>1149</v>
      </c>
      <c r="I33123" s="34">
        <v>1175</v>
      </c>
      <c r="J33123" s="34">
        <v>1220</v>
      </c>
      <c r="K33123" s="34">
        <v>867</v>
      </c>
      <c r="L33123" s="34">
        <v>1076</v>
      </c>
      <c r="M33123" s="34">
        <v>867</v>
      </c>
    </row>
    <row r="33124" spans="1:13" x14ac:dyDescent="0.2">
      <c r="A33124" s="34" t="s">
        <v>134018</v>
      </c>
      <c r="B33124" s="34">
        <v>1651</v>
      </c>
      <c r="C33124" s="34">
        <v>1776</v>
      </c>
      <c r="D33124" s="34">
        <v>1998</v>
      </c>
      <c r="E33124" s="34">
        <v>1894</v>
      </c>
      <c r="F33124" s="34">
        <v>1634</v>
      </c>
      <c r="G33124" s="34">
        <v>1659</v>
      </c>
      <c r="H33124" s="34">
        <v>2015</v>
      </c>
      <c r="I33124" s="34">
        <v>1733</v>
      </c>
      <c r="J33124" s="34">
        <v>2002</v>
      </c>
      <c r="K33124" s="34">
        <v>1428</v>
      </c>
      <c r="L33124" s="34">
        <v>1871</v>
      </c>
      <c r="M33124" s="34">
        <v>1378</v>
      </c>
    </row>
    <row r="33125" spans="1:13" x14ac:dyDescent="0.2">
      <c r="A33125" s="34" t="s">
        <v>134019</v>
      </c>
      <c r="B33125" s="34">
        <v>624</v>
      </c>
      <c r="C33125" s="34">
        <v>899</v>
      </c>
      <c r="D33125" s="34">
        <v>810</v>
      </c>
      <c r="E33125" s="34">
        <v>965</v>
      </c>
      <c r="F33125" s="34">
        <v>716</v>
      </c>
      <c r="G33125" s="34">
        <v>909</v>
      </c>
      <c r="H33125" s="34">
        <v>881</v>
      </c>
      <c r="I33125" s="34">
        <v>833</v>
      </c>
      <c r="J33125" s="34">
        <v>927</v>
      </c>
      <c r="K33125" s="34">
        <v>715</v>
      </c>
      <c r="L33125" s="34">
        <v>805</v>
      </c>
      <c r="M33125" s="34">
        <v>651</v>
      </c>
    </row>
    <row r="33126" spans="1:13" x14ac:dyDescent="0.2">
      <c r="A33126" s="34" t="s">
        <v>134020</v>
      </c>
      <c r="B33126" s="34">
        <v>758</v>
      </c>
      <c r="C33126" s="34">
        <v>739</v>
      </c>
      <c r="D33126" s="34">
        <v>759</v>
      </c>
      <c r="E33126" s="34">
        <v>786</v>
      </c>
      <c r="F33126" s="34">
        <v>653</v>
      </c>
      <c r="G33126" s="34">
        <v>704</v>
      </c>
      <c r="H33126" s="34">
        <v>804</v>
      </c>
      <c r="I33126" s="34">
        <v>724</v>
      </c>
      <c r="J33126" s="34">
        <v>729</v>
      </c>
      <c r="K33126" s="34">
        <v>630</v>
      </c>
      <c r="L33126" s="34">
        <v>779</v>
      </c>
      <c r="M33126" s="34">
        <v>626</v>
      </c>
    </row>
    <row r="33127" spans="1:13" x14ac:dyDescent="0.2">
      <c r="A33127" s="34" t="s">
        <v>134021</v>
      </c>
      <c r="B33127" s="34">
        <v>1046</v>
      </c>
      <c r="C33127" s="34">
        <v>990</v>
      </c>
      <c r="D33127" s="34">
        <v>1000</v>
      </c>
      <c r="E33127" s="34">
        <v>1121</v>
      </c>
      <c r="F33127" s="34">
        <v>950</v>
      </c>
      <c r="G33127" s="34">
        <v>1082</v>
      </c>
      <c r="H33127" s="34">
        <v>1129</v>
      </c>
      <c r="I33127" s="34">
        <v>1021</v>
      </c>
      <c r="J33127" s="34">
        <v>1129</v>
      </c>
      <c r="K33127" s="34">
        <v>865</v>
      </c>
      <c r="L33127" s="34">
        <v>969</v>
      </c>
      <c r="M33127" s="34">
        <v>756</v>
      </c>
    </row>
    <row r="33128" spans="1:13" x14ac:dyDescent="0.2">
      <c r="A33128" s="34" t="s">
        <v>134022</v>
      </c>
      <c r="B33128" s="34">
        <v>549</v>
      </c>
      <c r="C33128" s="34">
        <v>568</v>
      </c>
      <c r="D33128" s="34">
        <v>534</v>
      </c>
      <c r="E33128" s="34">
        <v>590</v>
      </c>
      <c r="F33128" s="34">
        <v>541</v>
      </c>
      <c r="G33128" s="34">
        <v>557</v>
      </c>
      <c r="H33128" s="34">
        <v>625</v>
      </c>
      <c r="I33128" s="34">
        <v>489</v>
      </c>
      <c r="J33128" s="34">
        <v>595</v>
      </c>
      <c r="K33128" s="34">
        <v>443</v>
      </c>
      <c r="L33128" s="34">
        <v>537</v>
      </c>
      <c r="M33128" s="34">
        <v>401</v>
      </c>
    </row>
    <row r="33129" spans="1:13" x14ac:dyDescent="0.2">
      <c r="A33129" s="34" t="s">
        <v>134023</v>
      </c>
      <c r="B33129" s="34">
        <v>458</v>
      </c>
      <c r="C33129" s="34">
        <v>585</v>
      </c>
      <c r="D33129" s="34">
        <v>576</v>
      </c>
      <c r="E33129" s="34">
        <v>584</v>
      </c>
      <c r="F33129" s="34">
        <v>469</v>
      </c>
      <c r="G33129" s="34">
        <v>556</v>
      </c>
      <c r="H33129" s="34">
        <v>547</v>
      </c>
      <c r="I33129" s="34">
        <v>560</v>
      </c>
      <c r="J33129" s="34">
        <v>607</v>
      </c>
      <c r="K33129" s="34">
        <v>424</v>
      </c>
      <c r="L33129" s="34">
        <v>483</v>
      </c>
      <c r="M33129" s="34">
        <v>359</v>
      </c>
    </row>
    <row r="33130" spans="1:13" x14ac:dyDescent="0.2">
      <c r="A33130" s="34" t="s">
        <v>134024</v>
      </c>
      <c r="B33130" s="34">
        <v>375</v>
      </c>
      <c r="C33130" s="34">
        <v>379</v>
      </c>
      <c r="D33130" s="34">
        <v>432</v>
      </c>
      <c r="E33130" s="34">
        <v>399</v>
      </c>
      <c r="F33130" s="34">
        <v>342</v>
      </c>
      <c r="G33130" s="34">
        <v>360</v>
      </c>
      <c r="H33130" s="34">
        <v>376</v>
      </c>
      <c r="I33130" s="34">
        <v>391</v>
      </c>
      <c r="J33130" s="34">
        <v>379</v>
      </c>
      <c r="K33130" s="34">
        <v>306</v>
      </c>
      <c r="L33130" s="34">
        <v>288</v>
      </c>
      <c r="M33130" s="34">
        <v>358</v>
      </c>
    </row>
    <row r="33131" spans="1:13" x14ac:dyDescent="0.2">
      <c r="A33131" s="34" t="s">
        <v>134025</v>
      </c>
      <c r="B33131" s="34">
        <v>293</v>
      </c>
      <c r="C33131" s="34">
        <v>378</v>
      </c>
      <c r="D33131" s="34">
        <v>301</v>
      </c>
      <c r="E33131" s="34">
        <v>357</v>
      </c>
      <c r="F33131" s="34">
        <v>286</v>
      </c>
      <c r="G33131" s="34">
        <v>295</v>
      </c>
      <c r="H33131" s="34">
        <v>362</v>
      </c>
      <c r="I33131" s="34">
        <v>319</v>
      </c>
      <c r="J33131" s="34">
        <v>315</v>
      </c>
      <c r="K33131" s="34">
        <v>260</v>
      </c>
      <c r="L33131" s="34">
        <v>325</v>
      </c>
      <c r="M33131" s="34">
        <v>264</v>
      </c>
    </row>
    <row r="33132" spans="1:13" x14ac:dyDescent="0.2">
      <c r="A33132" s="34" t="s">
        <v>134026</v>
      </c>
      <c r="B33132" s="34">
        <v>578</v>
      </c>
      <c r="C33132" s="34">
        <v>536</v>
      </c>
      <c r="D33132" s="34">
        <v>722</v>
      </c>
      <c r="E33132" s="34">
        <v>659</v>
      </c>
      <c r="F33132" s="34">
        <v>547</v>
      </c>
      <c r="G33132" s="34">
        <v>558</v>
      </c>
      <c r="H33132" s="34">
        <v>688</v>
      </c>
      <c r="I33132" s="34">
        <v>640</v>
      </c>
      <c r="J33132" s="34">
        <v>630</v>
      </c>
      <c r="K33132" s="34">
        <v>515</v>
      </c>
      <c r="L33132" s="34">
        <v>645</v>
      </c>
      <c r="M33132" s="34">
        <v>447</v>
      </c>
    </row>
    <row r="33133" spans="1:13" x14ac:dyDescent="0.2">
      <c r="A33133" s="34" t="s">
        <v>134027</v>
      </c>
      <c r="B33133" s="34">
        <v>402</v>
      </c>
      <c r="C33133" s="34">
        <v>406</v>
      </c>
      <c r="D33133" s="34">
        <v>404</v>
      </c>
      <c r="E33133" s="34">
        <v>472</v>
      </c>
      <c r="F33133" s="34">
        <v>331</v>
      </c>
      <c r="G33133" s="34">
        <v>345</v>
      </c>
      <c r="H33133" s="34">
        <v>484</v>
      </c>
      <c r="I33133" s="34">
        <v>376</v>
      </c>
      <c r="J33133" s="34">
        <v>385</v>
      </c>
      <c r="K33133" s="34">
        <v>316</v>
      </c>
      <c r="L33133" s="34">
        <v>343</v>
      </c>
      <c r="M33133" s="34">
        <v>307</v>
      </c>
    </row>
    <row r="33134" spans="1:13" x14ac:dyDescent="0.2">
      <c r="A33134" s="34" t="s">
        <v>134028</v>
      </c>
      <c r="B33134" s="34">
        <v>428</v>
      </c>
      <c r="C33134" s="34">
        <v>405</v>
      </c>
      <c r="D33134" s="34">
        <v>495</v>
      </c>
      <c r="E33134" s="34">
        <v>438</v>
      </c>
      <c r="F33134" s="34">
        <v>399</v>
      </c>
      <c r="G33134" s="34">
        <v>350</v>
      </c>
      <c r="H33134" s="34">
        <v>443</v>
      </c>
      <c r="I33134" s="34">
        <v>442</v>
      </c>
      <c r="J33134" s="34">
        <v>465</v>
      </c>
      <c r="K33134" s="34">
        <v>311</v>
      </c>
      <c r="L33134" s="34">
        <v>417</v>
      </c>
      <c r="M33134" s="34">
        <v>314</v>
      </c>
    </row>
    <row r="33135" spans="1:13" x14ac:dyDescent="0.2">
      <c r="A33135" s="34" t="s">
        <v>134029</v>
      </c>
      <c r="B33135" s="34">
        <v>1249</v>
      </c>
      <c r="C33135" s="34">
        <v>1270</v>
      </c>
      <c r="D33135" s="34">
        <v>1585</v>
      </c>
      <c r="E33135" s="34">
        <v>1350</v>
      </c>
      <c r="F33135" s="34">
        <v>1218</v>
      </c>
      <c r="G33135" s="34">
        <v>1275</v>
      </c>
      <c r="H33135" s="34">
        <v>1462</v>
      </c>
      <c r="I33135" s="34">
        <v>1361</v>
      </c>
      <c r="J33135" s="34">
        <v>1446</v>
      </c>
      <c r="K33135" s="34">
        <v>1053</v>
      </c>
      <c r="L33135" s="34">
        <v>1375</v>
      </c>
      <c r="M33135" s="34">
        <v>1056</v>
      </c>
    </row>
    <row r="33136" spans="1:13" x14ac:dyDescent="0.2">
      <c r="A33136" s="34" t="s">
        <v>134030</v>
      </c>
      <c r="B33136" s="34">
        <v>318</v>
      </c>
      <c r="C33136" s="34">
        <v>398</v>
      </c>
      <c r="D33136" s="34">
        <v>474</v>
      </c>
      <c r="E33136" s="34">
        <v>455</v>
      </c>
      <c r="F33136" s="34">
        <v>362</v>
      </c>
      <c r="G33136" s="34">
        <v>412</v>
      </c>
      <c r="H33136" s="34">
        <v>471</v>
      </c>
      <c r="I33136" s="34">
        <v>439</v>
      </c>
      <c r="J33136" s="34">
        <v>432</v>
      </c>
      <c r="K33136" s="34">
        <v>351</v>
      </c>
      <c r="L33136" s="34">
        <v>398</v>
      </c>
      <c r="M33136" s="34">
        <v>326</v>
      </c>
    </row>
    <row r="33137" spans="1:13" x14ac:dyDescent="0.2">
      <c r="A33137" s="34" t="s">
        <v>134031</v>
      </c>
      <c r="B33137" s="34">
        <v>864</v>
      </c>
      <c r="C33137" s="34">
        <v>900</v>
      </c>
      <c r="D33137" s="34">
        <v>1024</v>
      </c>
      <c r="E33137" s="34">
        <v>969</v>
      </c>
      <c r="F33137" s="34">
        <v>851</v>
      </c>
      <c r="G33137" s="34">
        <v>841</v>
      </c>
      <c r="H33137" s="34">
        <v>983</v>
      </c>
      <c r="I33137" s="34">
        <v>927</v>
      </c>
      <c r="J33137" s="34">
        <v>1016</v>
      </c>
      <c r="K33137" s="34">
        <v>776</v>
      </c>
      <c r="L33137" s="34">
        <v>904</v>
      </c>
      <c r="M33137" s="34">
        <v>712</v>
      </c>
    </row>
    <row r="33138" spans="1:13" x14ac:dyDescent="0.2">
      <c r="A33138" s="34" t="s">
        <v>134032</v>
      </c>
      <c r="B33138" s="34">
        <v>262</v>
      </c>
      <c r="C33138" s="34">
        <v>350</v>
      </c>
      <c r="D33138" s="34">
        <v>356</v>
      </c>
      <c r="E33138" s="34">
        <v>363</v>
      </c>
      <c r="F33138" s="34">
        <v>302</v>
      </c>
      <c r="G33138" s="34">
        <v>358</v>
      </c>
      <c r="H33138" s="34">
        <v>360</v>
      </c>
      <c r="I33138" s="34">
        <v>352</v>
      </c>
      <c r="J33138" s="34">
        <v>323</v>
      </c>
      <c r="K33138" s="34">
        <v>278</v>
      </c>
      <c r="L33138" s="34">
        <v>327</v>
      </c>
      <c r="M33138" s="34">
        <v>276</v>
      </c>
    </row>
    <row r="33139" spans="1:13" x14ac:dyDescent="0.2">
      <c r="A33139" s="34" t="s">
        <v>134033</v>
      </c>
      <c r="B33139" s="34">
        <v>1358</v>
      </c>
      <c r="C33139" s="34">
        <v>1102</v>
      </c>
      <c r="D33139" s="34">
        <v>1313</v>
      </c>
      <c r="E33139" s="34">
        <v>1170</v>
      </c>
      <c r="F33139" s="34">
        <v>1108</v>
      </c>
      <c r="G33139" s="34">
        <v>1101</v>
      </c>
      <c r="H33139" s="34">
        <v>1326</v>
      </c>
      <c r="I33139" s="34">
        <v>1153</v>
      </c>
      <c r="J33139" s="34">
        <v>1279</v>
      </c>
      <c r="K33139" s="34">
        <v>947</v>
      </c>
      <c r="L33139" s="34">
        <v>1244</v>
      </c>
      <c r="M33139" s="34">
        <v>936</v>
      </c>
    </row>
    <row r="33140" spans="1:13" x14ac:dyDescent="0.2">
      <c r="A33140" s="34" t="s">
        <v>134034</v>
      </c>
      <c r="B33140" s="34">
        <v>887</v>
      </c>
      <c r="C33140" s="34">
        <v>912</v>
      </c>
      <c r="D33140" s="34">
        <v>972</v>
      </c>
      <c r="E33140" s="34">
        <v>1058</v>
      </c>
      <c r="F33140" s="34">
        <v>840</v>
      </c>
      <c r="G33140" s="34">
        <v>949</v>
      </c>
      <c r="H33140" s="34">
        <v>1012</v>
      </c>
      <c r="I33140" s="34">
        <v>998</v>
      </c>
      <c r="J33140" s="34">
        <v>993</v>
      </c>
      <c r="K33140" s="34">
        <v>797</v>
      </c>
      <c r="L33140" s="34">
        <v>897</v>
      </c>
      <c r="M33140" s="34">
        <v>763</v>
      </c>
    </row>
    <row r="33141" spans="1:13" x14ac:dyDescent="0.2">
      <c r="A33141" s="34" t="s">
        <v>134035</v>
      </c>
      <c r="B33141" s="34">
        <v>1201</v>
      </c>
      <c r="C33141" s="34">
        <v>1186</v>
      </c>
      <c r="D33141" s="34">
        <v>1365</v>
      </c>
      <c r="E33141" s="34">
        <v>1339</v>
      </c>
      <c r="F33141" s="34">
        <v>1168</v>
      </c>
      <c r="G33141" s="34">
        <v>1235</v>
      </c>
      <c r="H33141" s="34">
        <v>1311</v>
      </c>
      <c r="I33141" s="34">
        <v>1147</v>
      </c>
      <c r="J33141" s="34">
        <v>1239</v>
      </c>
      <c r="K33141" s="34">
        <v>1062</v>
      </c>
      <c r="L33141" s="34">
        <v>1265</v>
      </c>
      <c r="M33141" s="34">
        <v>1005</v>
      </c>
    </row>
    <row r="33142" spans="1:13" x14ac:dyDescent="0.2">
      <c r="A33142" s="34" t="s">
        <v>134036</v>
      </c>
      <c r="B33142" s="34">
        <v>756</v>
      </c>
      <c r="C33142" s="34">
        <v>956</v>
      </c>
      <c r="D33142" s="34">
        <v>969</v>
      </c>
      <c r="E33142" s="34">
        <v>1026</v>
      </c>
      <c r="F33142" s="34">
        <v>847</v>
      </c>
      <c r="G33142" s="34">
        <v>833</v>
      </c>
      <c r="H33142" s="34">
        <v>985</v>
      </c>
      <c r="I33142" s="34">
        <v>916</v>
      </c>
      <c r="J33142" s="34">
        <v>888</v>
      </c>
      <c r="K33142" s="34">
        <v>761</v>
      </c>
      <c r="L33142" s="34">
        <v>938</v>
      </c>
      <c r="M33142" s="34">
        <v>699</v>
      </c>
    </row>
    <row r="33143" spans="1:13" x14ac:dyDescent="0.2">
      <c r="A33143" s="34" t="s">
        <v>134037</v>
      </c>
      <c r="B33143" s="34">
        <v>1540</v>
      </c>
      <c r="C33143" s="34">
        <v>1675</v>
      </c>
      <c r="D33143" s="34">
        <v>1878</v>
      </c>
      <c r="E33143" s="34">
        <v>1738</v>
      </c>
      <c r="F33143" s="34">
        <v>1654</v>
      </c>
      <c r="G33143" s="34">
        <v>1546</v>
      </c>
      <c r="H33143" s="34">
        <v>1920</v>
      </c>
      <c r="I33143" s="34">
        <v>1738</v>
      </c>
      <c r="J33143" s="34">
        <v>1942</v>
      </c>
      <c r="K33143" s="34">
        <v>1366</v>
      </c>
      <c r="L33143" s="34">
        <v>1762</v>
      </c>
      <c r="M33143" s="34">
        <v>1361</v>
      </c>
    </row>
    <row r="33144" spans="1:13" x14ac:dyDescent="0.2">
      <c r="A33144" s="34" t="s">
        <v>134038</v>
      </c>
      <c r="B33144" s="34">
        <v>726</v>
      </c>
      <c r="C33144" s="34">
        <v>833</v>
      </c>
      <c r="D33144" s="34">
        <v>801</v>
      </c>
      <c r="E33144" s="34">
        <v>846</v>
      </c>
      <c r="F33144" s="34">
        <v>659</v>
      </c>
      <c r="G33144" s="34">
        <v>701</v>
      </c>
      <c r="H33144" s="34">
        <v>830</v>
      </c>
      <c r="I33144" s="34">
        <v>729</v>
      </c>
      <c r="J33144" s="34">
        <v>803</v>
      </c>
      <c r="K33144" s="34">
        <v>637</v>
      </c>
      <c r="L33144" s="34">
        <v>734</v>
      </c>
      <c r="M33144" s="34">
        <v>605</v>
      </c>
    </row>
    <row r="33145" spans="1:13" x14ac:dyDescent="0.2">
      <c r="A33145" s="34" t="s">
        <v>134039</v>
      </c>
      <c r="B33145" s="34">
        <v>1253</v>
      </c>
      <c r="C33145" s="34">
        <v>1663</v>
      </c>
      <c r="D33145" s="34">
        <v>1461</v>
      </c>
      <c r="E33145" s="34">
        <v>1685</v>
      </c>
      <c r="F33145" s="34">
        <v>1461</v>
      </c>
      <c r="G33145" s="34">
        <v>1500</v>
      </c>
      <c r="H33145" s="34">
        <v>1725</v>
      </c>
      <c r="I33145" s="34">
        <v>1623</v>
      </c>
      <c r="J33145" s="34">
        <v>1539</v>
      </c>
      <c r="K33145" s="34">
        <v>1341</v>
      </c>
      <c r="L33145" s="34">
        <v>1321</v>
      </c>
      <c r="M33145" s="34">
        <v>1223</v>
      </c>
    </row>
    <row r="33146" spans="1:13" x14ac:dyDescent="0.2">
      <c r="A33146" s="34" t="s">
        <v>134040</v>
      </c>
      <c r="B33146" s="34">
        <v>1150</v>
      </c>
      <c r="C33146" s="34">
        <v>1025</v>
      </c>
      <c r="D33146" s="34">
        <v>1170</v>
      </c>
      <c r="E33146" s="34">
        <v>1150</v>
      </c>
      <c r="F33146" s="34">
        <v>1027</v>
      </c>
      <c r="G33146" s="34">
        <v>1006</v>
      </c>
      <c r="H33146" s="34">
        <v>1285</v>
      </c>
      <c r="I33146" s="34">
        <v>1073</v>
      </c>
      <c r="J33146" s="34">
        <v>1134</v>
      </c>
      <c r="K33146" s="34">
        <v>894</v>
      </c>
      <c r="L33146" s="34">
        <v>1110</v>
      </c>
      <c r="M33146" s="34">
        <v>825</v>
      </c>
    </row>
    <row r="33147" spans="1:13" x14ac:dyDescent="0.2">
      <c r="A33147" s="34" t="s">
        <v>134041</v>
      </c>
      <c r="B33147" s="34">
        <v>993</v>
      </c>
      <c r="C33147" s="34">
        <v>842</v>
      </c>
      <c r="D33147" s="34">
        <v>969</v>
      </c>
      <c r="E33147" s="34">
        <v>1029</v>
      </c>
      <c r="F33147" s="34">
        <v>932</v>
      </c>
      <c r="G33147" s="34">
        <v>908</v>
      </c>
      <c r="H33147" s="34">
        <v>1024</v>
      </c>
      <c r="I33147" s="34">
        <v>965</v>
      </c>
      <c r="J33147" s="34">
        <v>1055</v>
      </c>
      <c r="K33147" s="34">
        <v>838</v>
      </c>
      <c r="L33147" s="34">
        <v>977</v>
      </c>
      <c r="M33147" s="34">
        <v>734</v>
      </c>
    </row>
    <row r="33148" spans="1:13" x14ac:dyDescent="0.2">
      <c r="A33148" s="34" t="s">
        <v>134042</v>
      </c>
      <c r="B33148" s="34">
        <v>271</v>
      </c>
      <c r="C33148" s="34">
        <v>706</v>
      </c>
      <c r="D33148" s="34">
        <v>368</v>
      </c>
      <c r="E33148" s="34">
        <v>733</v>
      </c>
      <c r="F33148" s="34">
        <v>260</v>
      </c>
      <c r="G33148" s="34">
        <v>699</v>
      </c>
      <c r="H33148" s="34">
        <v>324</v>
      </c>
      <c r="I33148" s="34">
        <v>751</v>
      </c>
      <c r="J33148" s="34">
        <v>267</v>
      </c>
      <c r="K33148" s="34">
        <v>637</v>
      </c>
      <c r="L33148" s="34">
        <v>252</v>
      </c>
      <c r="M33148" s="34">
        <v>586</v>
      </c>
    </row>
    <row r="33149" spans="1:13" x14ac:dyDescent="0.2">
      <c r="A33149" s="34" t="s">
        <v>134043</v>
      </c>
      <c r="B33149" s="34">
        <v>851</v>
      </c>
      <c r="C33149" s="34">
        <v>803</v>
      </c>
      <c r="D33149" s="34">
        <v>796</v>
      </c>
      <c r="E33149" s="34">
        <v>933</v>
      </c>
      <c r="F33149" s="34">
        <v>774</v>
      </c>
      <c r="G33149" s="34">
        <v>867</v>
      </c>
      <c r="H33149" s="34">
        <v>941</v>
      </c>
      <c r="I33149" s="34">
        <v>805</v>
      </c>
      <c r="J33149" s="34">
        <v>849</v>
      </c>
      <c r="K33149" s="34">
        <v>615</v>
      </c>
      <c r="L33149" s="34">
        <v>755</v>
      </c>
      <c r="M33149" s="34">
        <v>556</v>
      </c>
    </row>
    <row r="33150" spans="1:13" x14ac:dyDescent="0.2">
      <c r="A33150" s="34" t="s">
        <v>134044</v>
      </c>
      <c r="B33150" s="34">
        <v>800</v>
      </c>
      <c r="C33150" s="34">
        <v>859</v>
      </c>
      <c r="D33150" s="34">
        <v>790</v>
      </c>
      <c r="E33150" s="34">
        <v>1068</v>
      </c>
      <c r="F33150" s="34">
        <v>847</v>
      </c>
      <c r="G33150" s="34">
        <v>860</v>
      </c>
      <c r="H33150" s="34">
        <v>996</v>
      </c>
      <c r="I33150" s="34">
        <v>915</v>
      </c>
      <c r="J33150" s="34">
        <v>845</v>
      </c>
      <c r="K33150" s="34">
        <v>816</v>
      </c>
      <c r="L33150" s="34">
        <v>829</v>
      </c>
      <c r="M33150" s="34">
        <v>656</v>
      </c>
    </row>
    <row r="33151" spans="1:13" x14ac:dyDescent="0.2">
      <c r="A33151" s="34" t="s">
        <v>134045</v>
      </c>
      <c r="B33151" s="34">
        <v>1193</v>
      </c>
      <c r="C33151" s="34">
        <v>1218</v>
      </c>
      <c r="D33151" s="34">
        <v>1146</v>
      </c>
      <c r="E33151" s="34">
        <v>1347</v>
      </c>
      <c r="F33151" s="34">
        <v>1135</v>
      </c>
      <c r="G33151" s="34">
        <v>1130</v>
      </c>
      <c r="H33151" s="34">
        <v>1183</v>
      </c>
      <c r="I33151" s="34">
        <v>1155</v>
      </c>
      <c r="J33151" s="34">
        <v>1174</v>
      </c>
      <c r="K33151" s="34">
        <v>951</v>
      </c>
      <c r="L33151" s="34">
        <v>1170</v>
      </c>
      <c r="M33151" s="34">
        <v>953</v>
      </c>
    </row>
    <row r="33152" spans="1:13" x14ac:dyDescent="0.2">
      <c r="A33152" s="34" t="s">
        <v>134046</v>
      </c>
      <c r="B33152" s="34">
        <v>641</v>
      </c>
      <c r="C33152" s="34">
        <v>756</v>
      </c>
      <c r="D33152" s="34">
        <v>761</v>
      </c>
      <c r="E33152" s="34">
        <v>845</v>
      </c>
      <c r="F33152" s="34">
        <v>650</v>
      </c>
      <c r="G33152" s="34">
        <v>696</v>
      </c>
      <c r="H33152" s="34">
        <v>740</v>
      </c>
      <c r="I33152" s="34">
        <v>745</v>
      </c>
      <c r="J33152" s="34">
        <v>667</v>
      </c>
      <c r="K33152" s="34">
        <v>598</v>
      </c>
      <c r="L33152" s="34">
        <v>612</v>
      </c>
      <c r="M33152" s="34">
        <v>562</v>
      </c>
    </row>
    <row r="33153" spans="1:13" x14ac:dyDescent="0.2">
      <c r="A33153" s="34" t="s">
        <v>134047</v>
      </c>
      <c r="B33153" s="34">
        <v>411</v>
      </c>
      <c r="C33153" s="34">
        <v>454</v>
      </c>
      <c r="D33153" s="34">
        <v>429</v>
      </c>
      <c r="E33153" s="34">
        <v>521</v>
      </c>
      <c r="F33153" s="34">
        <v>420</v>
      </c>
      <c r="G33153" s="34">
        <v>473</v>
      </c>
      <c r="H33153" s="34">
        <v>492</v>
      </c>
      <c r="I33153" s="34">
        <v>474</v>
      </c>
      <c r="J33153" s="34">
        <v>512</v>
      </c>
      <c r="K33153" s="34">
        <v>399</v>
      </c>
      <c r="L33153" s="34">
        <v>496</v>
      </c>
      <c r="M33153" s="34">
        <v>329</v>
      </c>
    </row>
    <row r="33154" spans="1:13" x14ac:dyDescent="0.2">
      <c r="A33154" s="34" t="s">
        <v>134048</v>
      </c>
      <c r="B33154" s="34">
        <v>357</v>
      </c>
      <c r="C33154" s="34">
        <v>408</v>
      </c>
      <c r="D33154" s="34">
        <v>418</v>
      </c>
      <c r="E33154" s="34">
        <v>358</v>
      </c>
      <c r="F33154" s="34">
        <v>399</v>
      </c>
      <c r="G33154" s="34">
        <v>386</v>
      </c>
      <c r="H33154" s="34">
        <v>462</v>
      </c>
      <c r="I33154" s="34">
        <v>355</v>
      </c>
      <c r="J33154" s="34">
        <v>458</v>
      </c>
      <c r="K33154" s="34">
        <v>310</v>
      </c>
      <c r="L33154" s="34">
        <v>391</v>
      </c>
      <c r="M33154" s="34">
        <v>330</v>
      </c>
    </row>
    <row r="33155" spans="1:13" x14ac:dyDescent="0.2">
      <c r="A33155" s="34" t="s">
        <v>134049</v>
      </c>
      <c r="B33155" s="34">
        <v>671</v>
      </c>
      <c r="C33155" s="34">
        <v>625</v>
      </c>
      <c r="D33155" s="34">
        <v>653</v>
      </c>
      <c r="E33155" s="34">
        <v>761</v>
      </c>
      <c r="F33155" s="34">
        <v>603</v>
      </c>
      <c r="G33155" s="34">
        <v>654</v>
      </c>
      <c r="H33155" s="34">
        <v>711</v>
      </c>
      <c r="I33155" s="34">
        <v>754</v>
      </c>
      <c r="J33155" s="34">
        <v>587</v>
      </c>
      <c r="K33155" s="34">
        <v>575</v>
      </c>
      <c r="L33155" s="34">
        <v>607</v>
      </c>
      <c r="M33155" s="34">
        <v>542</v>
      </c>
    </row>
    <row r="33156" spans="1:13" x14ac:dyDescent="0.2">
      <c r="A33156" s="34" t="s">
        <v>134050</v>
      </c>
      <c r="B33156" s="34">
        <v>422</v>
      </c>
      <c r="C33156" s="34">
        <v>385</v>
      </c>
      <c r="D33156" s="34">
        <v>459</v>
      </c>
      <c r="E33156" s="34">
        <v>432</v>
      </c>
      <c r="F33156" s="34">
        <v>358</v>
      </c>
      <c r="G33156" s="34">
        <v>430</v>
      </c>
      <c r="H33156" s="34">
        <v>388</v>
      </c>
      <c r="I33156" s="34">
        <v>388</v>
      </c>
      <c r="J33156" s="34">
        <v>444</v>
      </c>
      <c r="K33156" s="34">
        <v>344</v>
      </c>
      <c r="L33156" s="34">
        <v>387</v>
      </c>
      <c r="M33156" s="34">
        <v>331</v>
      </c>
    </row>
    <row r="33157" spans="1:13" x14ac:dyDescent="0.2">
      <c r="A33157" s="34" t="s">
        <v>134051</v>
      </c>
      <c r="B33157" s="34">
        <v>1019</v>
      </c>
      <c r="C33157" s="34">
        <v>895</v>
      </c>
      <c r="D33157" s="34">
        <v>1035</v>
      </c>
      <c r="E33157" s="34">
        <v>968</v>
      </c>
      <c r="F33157" s="34">
        <v>830</v>
      </c>
      <c r="G33157" s="34">
        <v>866</v>
      </c>
      <c r="H33157" s="34">
        <v>1020</v>
      </c>
      <c r="I33157" s="34">
        <v>868</v>
      </c>
      <c r="J33157" s="34">
        <v>949</v>
      </c>
      <c r="K33157" s="34">
        <v>780</v>
      </c>
      <c r="L33157" s="34">
        <v>918</v>
      </c>
      <c r="M33157" s="34">
        <v>753</v>
      </c>
    </row>
    <row r="33158" spans="1:13" x14ac:dyDescent="0.2">
      <c r="A33158" s="34" t="s">
        <v>134052</v>
      </c>
      <c r="B33158" s="34">
        <v>915</v>
      </c>
      <c r="C33158" s="34">
        <v>964</v>
      </c>
      <c r="D33158" s="34">
        <v>1098</v>
      </c>
      <c r="E33158" s="34">
        <v>975</v>
      </c>
      <c r="F33158" s="34">
        <v>903</v>
      </c>
      <c r="G33158" s="34">
        <v>849</v>
      </c>
      <c r="H33158" s="34">
        <v>1178</v>
      </c>
      <c r="I33158" s="34">
        <v>910</v>
      </c>
      <c r="J33158" s="34">
        <v>1068</v>
      </c>
      <c r="K33158" s="34">
        <v>819</v>
      </c>
      <c r="L33158" s="34">
        <v>984</v>
      </c>
      <c r="M33158" s="34">
        <v>749</v>
      </c>
    </row>
    <row r="33159" spans="1:13" x14ac:dyDescent="0.2">
      <c r="A33159" s="34" t="s">
        <v>134053</v>
      </c>
      <c r="B33159" s="34">
        <v>459</v>
      </c>
      <c r="C33159" s="34">
        <v>559</v>
      </c>
      <c r="D33159" s="34">
        <v>517</v>
      </c>
      <c r="E33159" s="34">
        <v>586</v>
      </c>
      <c r="F33159" s="34">
        <v>458</v>
      </c>
      <c r="G33159" s="34">
        <v>592</v>
      </c>
      <c r="H33159" s="34">
        <v>464</v>
      </c>
      <c r="I33159" s="34">
        <v>537</v>
      </c>
      <c r="J33159" s="34">
        <v>446</v>
      </c>
      <c r="K33159" s="34">
        <v>404</v>
      </c>
      <c r="L33159" s="34">
        <v>466</v>
      </c>
      <c r="M33159" s="34">
        <v>452</v>
      </c>
    </row>
    <row r="33160" spans="1:13" x14ac:dyDescent="0.2">
      <c r="A33160" s="34" t="s">
        <v>134054</v>
      </c>
      <c r="B33160" s="34">
        <v>876</v>
      </c>
      <c r="C33160" s="34">
        <v>856</v>
      </c>
      <c r="D33160" s="34">
        <v>950</v>
      </c>
      <c r="E33160" s="34">
        <v>861</v>
      </c>
      <c r="F33160" s="34">
        <v>809</v>
      </c>
      <c r="G33160" s="34">
        <v>663</v>
      </c>
      <c r="H33160" s="34">
        <v>1013</v>
      </c>
      <c r="I33160" s="34">
        <v>835</v>
      </c>
      <c r="J33160" s="34">
        <v>922</v>
      </c>
      <c r="K33160" s="34">
        <v>648</v>
      </c>
      <c r="L33160" s="34">
        <v>912</v>
      </c>
      <c r="M33160" s="34">
        <v>594</v>
      </c>
    </row>
    <row r="33161" spans="1:13" x14ac:dyDescent="0.2">
      <c r="A33161" s="34" t="s">
        <v>134055</v>
      </c>
      <c r="B33161" s="34">
        <v>862</v>
      </c>
      <c r="C33161" s="34">
        <v>929</v>
      </c>
      <c r="D33161" s="34">
        <v>980</v>
      </c>
      <c r="E33161" s="34">
        <v>965</v>
      </c>
      <c r="F33161" s="34">
        <v>945</v>
      </c>
      <c r="G33161" s="34">
        <v>876</v>
      </c>
      <c r="H33161" s="34">
        <v>936</v>
      </c>
      <c r="I33161" s="34">
        <v>921</v>
      </c>
      <c r="J33161" s="34">
        <v>1011</v>
      </c>
      <c r="K33161" s="34">
        <v>742</v>
      </c>
      <c r="L33161" s="34">
        <v>856</v>
      </c>
      <c r="M33161" s="34">
        <v>724</v>
      </c>
    </row>
    <row r="33162" spans="1:13" x14ac:dyDescent="0.2">
      <c r="A33162" s="34" t="s">
        <v>134056</v>
      </c>
      <c r="B33162" s="34">
        <v>819</v>
      </c>
      <c r="C33162" s="34">
        <v>817</v>
      </c>
      <c r="D33162" s="34">
        <v>848</v>
      </c>
      <c r="E33162" s="34">
        <v>867</v>
      </c>
      <c r="F33162" s="34">
        <v>709</v>
      </c>
      <c r="G33162" s="34">
        <v>831</v>
      </c>
      <c r="H33162" s="34">
        <v>811</v>
      </c>
      <c r="I33162" s="34">
        <v>785</v>
      </c>
      <c r="J33162" s="34">
        <v>785</v>
      </c>
      <c r="K33162" s="34">
        <v>750</v>
      </c>
      <c r="L33162" s="34">
        <v>783</v>
      </c>
      <c r="M33162" s="34">
        <v>603</v>
      </c>
    </row>
    <row r="33163" spans="1:13" x14ac:dyDescent="0.2">
      <c r="A33163" s="34" t="s">
        <v>134057</v>
      </c>
      <c r="B33163" s="34">
        <v>656</v>
      </c>
      <c r="C33163" s="34">
        <v>816</v>
      </c>
      <c r="D33163" s="34">
        <v>760</v>
      </c>
      <c r="E33163" s="34">
        <v>827</v>
      </c>
      <c r="F33163" s="34">
        <v>558</v>
      </c>
      <c r="G33163" s="34">
        <v>784</v>
      </c>
      <c r="H33163" s="34">
        <v>779</v>
      </c>
      <c r="I33163" s="34">
        <v>820</v>
      </c>
      <c r="J33163" s="34">
        <v>688</v>
      </c>
      <c r="K33163" s="34">
        <v>629</v>
      </c>
      <c r="L33163" s="34">
        <v>672</v>
      </c>
      <c r="M33163" s="34">
        <v>611</v>
      </c>
    </row>
    <row r="33164" spans="1:13" x14ac:dyDescent="0.2">
      <c r="A33164" s="34" t="s">
        <v>134058</v>
      </c>
      <c r="B33164" s="34">
        <v>653</v>
      </c>
      <c r="C33164" s="34">
        <v>729</v>
      </c>
      <c r="D33164" s="34">
        <v>703</v>
      </c>
      <c r="E33164" s="34">
        <v>763</v>
      </c>
      <c r="F33164" s="34">
        <v>663</v>
      </c>
      <c r="G33164" s="34">
        <v>734</v>
      </c>
      <c r="H33164" s="34">
        <v>713</v>
      </c>
      <c r="I33164" s="34">
        <v>776</v>
      </c>
      <c r="J33164" s="34">
        <v>785</v>
      </c>
      <c r="K33164" s="34">
        <v>620</v>
      </c>
      <c r="L33164" s="34">
        <v>684</v>
      </c>
      <c r="M33164" s="34">
        <v>573</v>
      </c>
    </row>
    <row r="33165" spans="1:13" x14ac:dyDescent="0.2">
      <c r="A33165" s="34" t="s">
        <v>134059</v>
      </c>
      <c r="B33165" s="34">
        <v>791</v>
      </c>
      <c r="C33165" s="34">
        <v>776</v>
      </c>
      <c r="D33165" s="34">
        <v>882</v>
      </c>
      <c r="E33165" s="34">
        <v>888</v>
      </c>
      <c r="F33165" s="34">
        <v>784</v>
      </c>
      <c r="G33165" s="34">
        <v>744</v>
      </c>
      <c r="H33165" s="34">
        <v>921</v>
      </c>
      <c r="I33165" s="34">
        <v>790</v>
      </c>
      <c r="J33165" s="34">
        <v>881</v>
      </c>
      <c r="K33165" s="34">
        <v>673</v>
      </c>
      <c r="L33165" s="34">
        <v>751</v>
      </c>
      <c r="M33165" s="34">
        <v>655</v>
      </c>
    </row>
    <row r="33166" spans="1:13" x14ac:dyDescent="0.2">
      <c r="A33166" s="34" t="s">
        <v>134060</v>
      </c>
      <c r="B33166" s="34">
        <v>1632</v>
      </c>
      <c r="C33166" s="34">
        <v>1490</v>
      </c>
      <c r="D33166" s="34">
        <v>1615</v>
      </c>
      <c r="E33166" s="34">
        <v>1631</v>
      </c>
      <c r="F33166" s="34">
        <v>1423</v>
      </c>
      <c r="G33166" s="34">
        <v>1353</v>
      </c>
      <c r="H33166" s="34">
        <v>1725</v>
      </c>
      <c r="I33166" s="34">
        <v>1402</v>
      </c>
      <c r="J33166" s="34">
        <v>1664</v>
      </c>
      <c r="K33166" s="34">
        <v>1301</v>
      </c>
      <c r="L33166" s="34">
        <v>1592</v>
      </c>
      <c r="M33166" s="34">
        <v>1138</v>
      </c>
    </row>
    <row r="33167" spans="1:13" x14ac:dyDescent="0.2">
      <c r="A33167" s="34" t="s">
        <v>134061</v>
      </c>
      <c r="B33167" s="34">
        <v>1215</v>
      </c>
      <c r="C33167" s="34">
        <v>1238</v>
      </c>
      <c r="D33167" s="34">
        <v>1346</v>
      </c>
      <c r="E33167" s="34">
        <v>1325</v>
      </c>
      <c r="F33167" s="34">
        <v>1239</v>
      </c>
      <c r="G33167" s="34">
        <v>1043</v>
      </c>
      <c r="H33167" s="34">
        <v>1523</v>
      </c>
      <c r="I33167" s="34">
        <v>1207</v>
      </c>
      <c r="J33167" s="34">
        <v>1384</v>
      </c>
      <c r="K33167" s="34">
        <v>1036</v>
      </c>
      <c r="L33167" s="34">
        <v>1336</v>
      </c>
      <c r="M33167" s="34">
        <v>948</v>
      </c>
    </row>
    <row r="33168" spans="1:13" x14ac:dyDescent="0.2">
      <c r="A33168" s="34" t="s">
        <v>134062</v>
      </c>
      <c r="B33168" s="34">
        <v>1006</v>
      </c>
      <c r="C33168" s="34">
        <v>1067</v>
      </c>
      <c r="D33168" s="34">
        <v>1141</v>
      </c>
      <c r="E33168" s="34">
        <v>1073</v>
      </c>
      <c r="F33168" s="34">
        <v>1014</v>
      </c>
      <c r="G33168" s="34">
        <v>1028</v>
      </c>
      <c r="H33168" s="34">
        <v>1279</v>
      </c>
      <c r="I33168" s="34">
        <v>1063</v>
      </c>
      <c r="J33168" s="34">
        <v>1151</v>
      </c>
      <c r="K33168" s="34">
        <v>841</v>
      </c>
      <c r="L33168" s="34">
        <v>1141</v>
      </c>
      <c r="M33168" s="34">
        <v>776</v>
      </c>
    </row>
    <row r="33169" spans="1:13" x14ac:dyDescent="0.2">
      <c r="A33169" s="34" t="s">
        <v>134063</v>
      </c>
      <c r="B33169" s="34">
        <v>1602</v>
      </c>
      <c r="C33169" s="34">
        <v>1501</v>
      </c>
      <c r="D33169" s="34">
        <v>1826</v>
      </c>
      <c r="E33169" s="34">
        <v>1653</v>
      </c>
      <c r="F33169" s="34">
        <v>1476</v>
      </c>
      <c r="G33169" s="34">
        <v>1472</v>
      </c>
      <c r="H33169" s="34">
        <v>1839</v>
      </c>
      <c r="I33169" s="34">
        <v>1572</v>
      </c>
      <c r="J33169" s="34">
        <v>1757</v>
      </c>
      <c r="K33169" s="34">
        <v>1286</v>
      </c>
      <c r="L33169" s="34">
        <v>1690</v>
      </c>
      <c r="M33169" s="34">
        <v>1287</v>
      </c>
    </row>
    <row r="33170" spans="1:13" x14ac:dyDescent="0.2">
      <c r="A33170" s="34" t="s">
        <v>134064</v>
      </c>
      <c r="B33170" s="34">
        <v>1985</v>
      </c>
      <c r="C33170" s="34">
        <v>2046</v>
      </c>
      <c r="D33170" s="34">
        <v>2255</v>
      </c>
      <c r="E33170" s="34">
        <v>2241</v>
      </c>
      <c r="F33170" s="34">
        <v>2033</v>
      </c>
      <c r="G33170" s="34">
        <v>1908</v>
      </c>
      <c r="H33170" s="34">
        <v>2281</v>
      </c>
      <c r="I33170" s="34">
        <v>2061</v>
      </c>
      <c r="J33170" s="34">
        <v>2372</v>
      </c>
      <c r="K33170" s="34">
        <v>1665</v>
      </c>
      <c r="L33170" s="34">
        <v>2236</v>
      </c>
      <c r="M33170" s="34">
        <v>1648</v>
      </c>
    </row>
    <row r="33171" spans="1:13" x14ac:dyDescent="0.2">
      <c r="A33171" s="34" t="s">
        <v>134065</v>
      </c>
      <c r="B33171" s="34">
        <v>787</v>
      </c>
      <c r="C33171" s="34">
        <v>741</v>
      </c>
      <c r="D33171" s="34">
        <v>783</v>
      </c>
      <c r="E33171" s="34">
        <v>770</v>
      </c>
      <c r="F33171" s="34">
        <v>694</v>
      </c>
      <c r="G33171" s="34">
        <v>668</v>
      </c>
      <c r="H33171" s="34">
        <v>786</v>
      </c>
      <c r="I33171" s="34">
        <v>720</v>
      </c>
      <c r="J33171" s="34">
        <v>733</v>
      </c>
      <c r="K33171" s="34">
        <v>561</v>
      </c>
      <c r="L33171" s="34">
        <v>637</v>
      </c>
      <c r="M33171" s="34">
        <v>563</v>
      </c>
    </row>
    <row r="33172" spans="1:13" x14ac:dyDescent="0.2">
      <c r="A33172" s="34" t="s">
        <v>134066</v>
      </c>
      <c r="B33172" s="34">
        <v>1065</v>
      </c>
      <c r="C33172" s="34">
        <v>1012</v>
      </c>
      <c r="D33172" s="34">
        <v>1093</v>
      </c>
      <c r="E33172" s="34">
        <v>1051</v>
      </c>
      <c r="F33172" s="34">
        <v>1034</v>
      </c>
      <c r="G33172" s="34">
        <v>916</v>
      </c>
      <c r="H33172" s="34">
        <v>1160</v>
      </c>
      <c r="I33172" s="34">
        <v>979</v>
      </c>
      <c r="J33172" s="34">
        <v>1028</v>
      </c>
      <c r="K33172" s="34">
        <v>811</v>
      </c>
      <c r="L33172" s="34">
        <v>1004</v>
      </c>
      <c r="M33172" s="34">
        <v>788</v>
      </c>
    </row>
    <row r="33173" spans="1:13" x14ac:dyDescent="0.2">
      <c r="A33173" s="34" t="s">
        <v>134067</v>
      </c>
      <c r="B33173" s="34">
        <v>964</v>
      </c>
      <c r="C33173" s="34">
        <v>1050</v>
      </c>
      <c r="D33173" s="34">
        <v>1034</v>
      </c>
      <c r="E33173" s="34">
        <v>1070</v>
      </c>
      <c r="F33173" s="34">
        <v>933</v>
      </c>
      <c r="G33173" s="34">
        <v>959</v>
      </c>
      <c r="H33173" s="34">
        <v>1138</v>
      </c>
      <c r="I33173" s="34">
        <v>1021</v>
      </c>
      <c r="J33173" s="34">
        <v>1083</v>
      </c>
      <c r="K33173" s="34">
        <v>850</v>
      </c>
      <c r="L33173" s="34">
        <v>1029</v>
      </c>
      <c r="M33173" s="34">
        <v>806</v>
      </c>
    </row>
    <row r="33174" spans="1:13" x14ac:dyDescent="0.2">
      <c r="A33174" s="34" t="s">
        <v>134068</v>
      </c>
      <c r="B33174" s="34">
        <v>1202</v>
      </c>
      <c r="C33174" s="34">
        <v>1352</v>
      </c>
      <c r="D33174" s="34">
        <v>1394</v>
      </c>
      <c r="E33174" s="34">
        <v>1327</v>
      </c>
      <c r="F33174" s="34">
        <v>1216</v>
      </c>
      <c r="G33174" s="34">
        <v>1107</v>
      </c>
      <c r="H33174" s="34">
        <v>1500</v>
      </c>
      <c r="I33174" s="34">
        <v>1283</v>
      </c>
      <c r="J33174" s="34">
        <v>1432</v>
      </c>
      <c r="K33174" s="34">
        <v>1043</v>
      </c>
      <c r="L33174" s="34">
        <v>1268</v>
      </c>
      <c r="M33174" s="34">
        <v>1058</v>
      </c>
    </row>
    <row r="33175" spans="1:13" x14ac:dyDescent="0.2">
      <c r="A33175" s="34" t="s">
        <v>134069</v>
      </c>
      <c r="B33175" s="34">
        <v>1631</v>
      </c>
      <c r="C33175" s="34">
        <v>1478</v>
      </c>
      <c r="D33175" s="34">
        <v>1778</v>
      </c>
      <c r="E33175" s="34">
        <v>1837</v>
      </c>
      <c r="F33175" s="34">
        <v>1499</v>
      </c>
      <c r="G33175" s="34">
        <v>1408</v>
      </c>
      <c r="H33175" s="34">
        <v>1745</v>
      </c>
      <c r="I33175" s="34">
        <v>1753</v>
      </c>
      <c r="J33175" s="34">
        <v>1722</v>
      </c>
      <c r="K33175" s="34">
        <v>1324</v>
      </c>
      <c r="L33175" s="34">
        <v>1612</v>
      </c>
      <c r="M33175" s="34">
        <v>1214</v>
      </c>
    </row>
    <row r="33176" spans="1:13" x14ac:dyDescent="0.2">
      <c r="A33176" s="34" t="s">
        <v>134070</v>
      </c>
      <c r="B33176" s="34">
        <v>588</v>
      </c>
      <c r="C33176" s="34">
        <v>551</v>
      </c>
      <c r="D33176" s="34">
        <v>588</v>
      </c>
      <c r="E33176" s="34">
        <v>661</v>
      </c>
      <c r="F33176" s="34">
        <v>505</v>
      </c>
      <c r="G33176" s="34">
        <v>525</v>
      </c>
      <c r="H33176" s="34">
        <v>636</v>
      </c>
      <c r="I33176" s="34">
        <v>546</v>
      </c>
      <c r="J33176" s="34">
        <v>604</v>
      </c>
      <c r="K33176" s="34">
        <v>471</v>
      </c>
      <c r="L33176" s="34">
        <v>624</v>
      </c>
      <c r="M33176" s="34">
        <v>479</v>
      </c>
    </row>
    <row r="33177" spans="1:13" x14ac:dyDescent="0.2">
      <c r="A33177" s="34" t="s">
        <v>134071</v>
      </c>
      <c r="B33177" s="34">
        <v>880</v>
      </c>
      <c r="C33177" s="34">
        <v>961</v>
      </c>
      <c r="D33177" s="34">
        <v>879</v>
      </c>
      <c r="E33177" s="34">
        <v>982</v>
      </c>
      <c r="F33177" s="34">
        <v>858</v>
      </c>
      <c r="G33177" s="34">
        <v>894</v>
      </c>
      <c r="H33177" s="34">
        <v>1102</v>
      </c>
      <c r="I33177" s="34">
        <v>977</v>
      </c>
      <c r="J33177" s="34">
        <v>864</v>
      </c>
      <c r="K33177" s="34">
        <v>742</v>
      </c>
      <c r="L33177" s="34">
        <v>833</v>
      </c>
      <c r="M33177" s="34">
        <v>741</v>
      </c>
    </row>
    <row r="33178" spans="1:13" x14ac:dyDescent="0.2">
      <c r="A33178" s="34" t="s">
        <v>134072</v>
      </c>
      <c r="B33178" s="34">
        <v>807</v>
      </c>
      <c r="C33178" s="34">
        <v>798</v>
      </c>
      <c r="D33178" s="34">
        <v>957</v>
      </c>
      <c r="E33178" s="34">
        <v>929</v>
      </c>
      <c r="F33178" s="34">
        <v>830</v>
      </c>
      <c r="G33178" s="34">
        <v>867</v>
      </c>
      <c r="H33178" s="34">
        <v>916</v>
      </c>
      <c r="I33178" s="34">
        <v>906</v>
      </c>
      <c r="J33178" s="34">
        <v>929</v>
      </c>
      <c r="K33178" s="34">
        <v>772</v>
      </c>
      <c r="L33178" s="34">
        <v>855</v>
      </c>
      <c r="M33178" s="34">
        <v>703</v>
      </c>
    </row>
    <row r="33179" spans="1:13" x14ac:dyDescent="0.2">
      <c r="A33179" s="34" t="s">
        <v>134073</v>
      </c>
      <c r="B33179" s="34">
        <v>915</v>
      </c>
      <c r="C33179" s="34">
        <v>1037</v>
      </c>
      <c r="D33179" s="34">
        <v>1107</v>
      </c>
      <c r="E33179" s="34">
        <v>1069</v>
      </c>
      <c r="F33179" s="34">
        <v>925</v>
      </c>
      <c r="G33179" s="34">
        <v>939</v>
      </c>
      <c r="H33179" s="34">
        <v>1145</v>
      </c>
      <c r="I33179" s="34">
        <v>1055</v>
      </c>
      <c r="J33179" s="34">
        <v>1117</v>
      </c>
      <c r="K33179" s="34">
        <v>853</v>
      </c>
      <c r="L33179" s="34">
        <v>1003</v>
      </c>
      <c r="M33179" s="34">
        <v>755</v>
      </c>
    </row>
    <row r="33180" spans="1:13" x14ac:dyDescent="0.2">
      <c r="A33180" s="34" t="s">
        <v>134074</v>
      </c>
      <c r="B33180" s="34">
        <v>711</v>
      </c>
      <c r="C33180" s="34">
        <v>726</v>
      </c>
      <c r="D33180" s="34">
        <v>722</v>
      </c>
      <c r="E33180" s="34">
        <v>789</v>
      </c>
      <c r="F33180" s="34">
        <v>610</v>
      </c>
      <c r="G33180" s="34">
        <v>674</v>
      </c>
      <c r="H33180" s="34">
        <v>798</v>
      </c>
      <c r="I33180" s="34">
        <v>748</v>
      </c>
      <c r="J33180" s="34">
        <v>741</v>
      </c>
      <c r="K33180" s="34">
        <v>536</v>
      </c>
      <c r="L33180" s="34">
        <v>723</v>
      </c>
      <c r="M33180" s="34">
        <v>521</v>
      </c>
    </row>
    <row r="33181" spans="1:13" x14ac:dyDescent="0.2">
      <c r="A33181" s="34" t="s">
        <v>134075</v>
      </c>
      <c r="B33181" s="34">
        <v>636</v>
      </c>
      <c r="C33181" s="34">
        <v>725</v>
      </c>
      <c r="D33181" s="34">
        <v>727</v>
      </c>
      <c r="E33181" s="34">
        <v>805</v>
      </c>
      <c r="F33181" s="34">
        <v>702</v>
      </c>
      <c r="G33181" s="34">
        <v>607</v>
      </c>
      <c r="H33181" s="34">
        <v>779</v>
      </c>
      <c r="I33181" s="34">
        <v>768</v>
      </c>
      <c r="J33181" s="34">
        <v>709</v>
      </c>
      <c r="K33181" s="34">
        <v>553</v>
      </c>
      <c r="L33181" s="34">
        <v>702</v>
      </c>
      <c r="M33181" s="34">
        <v>573</v>
      </c>
    </row>
    <row r="33182" spans="1:13" x14ac:dyDescent="0.2">
      <c r="A33182" s="34" t="s">
        <v>134076</v>
      </c>
      <c r="B33182" s="34">
        <v>986</v>
      </c>
      <c r="C33182" s="34">
        <v>1008</v>
      </c>
      <c r="D33182" s="34">
        <v>995</v>
      </c>
      <c r="E33182" s="34">
        <v>984</v>
      </c>
      <c r="F33182" s="34">
        <v>1024</v>
      </c>
      <c r="G33182" s="34">
        <v>890</v>
      </c>
      <c r="H33182" s="34">
        <v>1108</v>
      </c>
      <c r="I33182" s="34">
        <v>976</v>
      </c>
      <c r="J33182" s="34">
        <v>1053</v>
      </c>
      <c r="K33182" s="34">
        <v>729</v>
      </c>
      <c r="L33182" s="34">
        <v>1080</v>
      </c>
      <c r="M33182" s="34">
        <v>792</v>
      </c>
    </row>
    <row r="33183" spans="1:13" x14ac:dyDescent="0.2">
      <c r="A33183" s="34" t="s">
        <v>134077</v>
      </c>
      <c r="B33183" s="34">
        <v>713</v>
      </c>
      <c r="C33183" s="34">
        <v>855</v>
      </c>
      <c r="D33183" s="34">
        <v>914</v>
      </c>
      <c r="E33183" s="34">
        <v>954</v>
      </c>
      <c r="F33183" s="34">
        <v>828</v>
      </c>
      <c r="G33183" s="34">
        <v>759</v>
      </c>
      <c r="H33183" s="34">
        <v>1021</v>
      </c>
      <c r="I33183" s="34">
        <v>780</v>
      </c>
      <c r="J33183" s="34">
        <v>939</v>
      </c>
      <c r="K33183" s="34">
        <v>682</v>
      </c>
      <c r="L33183" s="34">
        <v>826</v>
      </c>
      <c r="M33183" s="34">
        <v>593</v>
      </c>
    </row>
    <row r="33184" spans="1:13" x14ac:dyDescent="0.2">
      <c r="A33184" s="34" t="s">
        <v>134078</v>
      </c>
      <c r="B33184" s="34">
        <v>1149</v>
      </c>
      <c r="C33184" s="34">
        <v>1200</v>
      </c>
      <c r="D33184" s="34">
        <v>1408</v>
      </c>
      <c r="E33184" s="34">
        <v>1190</v>
      </c>
      <c r="F33184" s="34">
        <v>1154</v>
      </c>
      <c r="G33184" s="34">
        <v>1042</v>
      </c>
      <c r="H33184" s="34">
        <v>1498</v>
      </c>
      <c r="I33184" s="34">
        <v>1235</v>
      </c>
      <c r="J33184" s="34">
        <v>1371</v>
      </c>
      <c r="K33184" s="34">
        <v>956</v>
      </c>
      <c r="L33184" s="34">
        <v>1214</v>
      </c>
      <c r="M33184" s="34">
        <v>924</v>
      </c>
    </row>
    <row r="33185" spans="1:13" x14ac:dyDescent="0.2">
      <c r="A33185" s="34" t="s">
        <v>134079</v>
      </c>
      <c r="B33185" s="34">
        <v>1411</v>
      </c>
      <c r="C33185" s="34">
        <v>1371</v>
      </c>
      <c r="D33185" s="34">
        <v>1424</v>
      </c>
      <c r="E33185" s="34">
        <v>1344</v>
      </c>
      <c r="F33185" s="34">
        <v>1420</v>
      </c>
      <c r="G33185" s="34">
        <v>1326</v>
      </c>
      <c r="H33185" s="34">
        <v>1486</v>
      </c>
      <c r="I33185" s="34">
        <v>1472</v>
      </c>
      <c r="J33185" s="34">
        <v>1488</v>
      </c>
      <c r="K33185" s="34">
        <v>1121</v>
      </c>
      <c r="L33185" s="34">
        <v>1484</v>
      </c>
      <c r="M33185" s="34">
        <v>1076</v>
      </c>
    </row>
    <row r="33186" spans="1:13" x14ac:dyDescent="0.2">
      <c r="A33186" s="34" t="s">
        <v>134080</v>
      </c>
      <c r="B33186" s="34">
        <v>810</v>
      </c>
      <c r="C33186" s="34">
        <v>883</v>
      </c>
      <c r="D33186" s="34">
        <v>906</v>
      </c>
      <c r="E33186" s="34">
        <v>1039</v>
      </c>
      <c r="F33186" s="34">
        <v>869</v>
      </c>
      <c r="G33186" s="34">
        <v>906</v>
      </c>
      <c r="H33186" s="34">
        <v>891</v>
      </c>
      <c r="I33186" s="34">
        <v>955</v>
      </c>
      <c r="J33186" s="34">
        <v>852</v>
      </c>
      <c r="K33186" s="34">
        <v>809</v>
      </c>
      <c r="L33186" s="34">
        <v>806</v>
      </c>
      <c r="M33186" s="34">
        <v>713</v>
      </c>
    </row>
    <row r="33187" spans="1:13" x14ac:dyDescent="0.2">
      <c r="A33187" s="34" t="s">
        <v>134081</v>
      </c>
      <c r="B33187" s="34">
        <v>587</v>
      </c>
      <c r="C33187" s="34">
        <v>646</v>
      </c>
      <c r="D33187" s="34">
        <v>661</v>
      </c>
      <c r="E33187" s="34">
        <v>687</v>
      </c>
      <c r="F33187" s="34">
        <v>616</v>
      </c>
      <c r="G33187" s="34">
        <v>569</v>
      </c>
      <c r="H33187" s="34">
        <v>765</v>
      </c>
      <c r="I33187" s="34">
        <v>691</v>
      </c>
      <c r="J33187" s="34">
        <v>648</v>
      </c>
      <c r="K33187" s="34">
        <v>563</v>
      </c>
      <c r="L33187" s="34">
        <v>634</v>
      </c>
      <c r="M33187" s="34">
        <v>487</v>
      </c>
    </row>
    <row r="33188" spans="1:13" x14ac:dyDescent="0.2">
      <c r="A33188" s="34" t="s">
        <v>134082</v>
      </c>
      <c r="B33188" s="34">
        <v>766</v>
      </c>
      <c r="C33188" s="34">
        <v>934</v>
      </c>
      <c r="D33188" s="34">
        <v>892</v>
      </c>
      <c r="E33188" s="34">
        <v>946</v>
      </c>
      <c r="F33188" s="34">
        <v>750</v>
      </c>
      <c r="G33188" s="34">
        <v>869</v>
      </c>
      <c r="H33188" s="34">
        <v>927</v>
      </c>
      <c r="I33188" s="34">
        <v>868</v>
      </c>
      <c r="J33188" s="34">
        <v>812</v>
      </c>
      <c r="K33188" s="34">
        <v>839</v>
      </c>
      <c r="L33188" s="34">
        <v>866</v>
      </c>
      <c r="M33188" s="34">
        <v>686</v>
      </c>
    </row>
    <row r="33189" spans="1:13" x14ac:dyDescent="0.2">
      <c r="A33189" s="34" t="s">
        <v>134083</v>
      </c>
      <c r="B33189" s="34">
        <v>1319</v>
      </c>
      <c r="C33189" s="34">
        <v>1377</v>
      </c>
      <c r="D33189" s="34">
        <v>1404</v>
      </c>
      <c r="E33189" s="34">
        <v>1364</v>
      </c>
      <c r="F33189" s="34">
        <v>1343</v>
      </c>
      <c r="G33189" s="34">
        <v>1245</v>
      </c>
      <c r="H33189" s="34">
        <v>1535</v>
      </c>
      <c r="I33189" s="34">
        <v>1312</v>
      </c>
      <c r="J33189" s="34">
        <v>1553</v>
      </c>
      <c r="K33189" s="34">
        <v>1112</v>
      </c>
      <c r="L33189" s="34">
        <v>1398</v>
      </c>
      <c r="M33189" s="34">
        <v>1116</v>
      </c>
    </row>
    <row r="33190" spans="1:13" x14ac:dyDescent="0.2">
      <c r="A33190" s="34" t="s">
        <v>134084</v>
      </c>
      <c r="B33190" s="34">
        <v>1286</v>
      </c>
      <c r="C33190" s="34">
        <v>1213</v>
      </c>
      <c r="D33190" s="34">
        <v>1359</v>
      </c>
      <c r="E33190" s="34">
        <v>1359</v>
      </c>
      <c r="F33190" s="34">
        <v>1194</v>
      </c>
      <c r="G33190" s="34">
        <v>1255</v>
      </c>
      <c r="H33190" s="34">
        <v>1422</v>
      </c>
      <c r="I33190" s="34">
        <v>1317</v>
      </c>
      <c r="J33190" s="34">
        <v>1417</v>
      </c>
      <c r="K33190" s="34">
        <v>1114</v>
      </c>
      <c r="L33190" s="34">
        <v>1269</v>
      </c>
      <c r="M33190" s="34">
        <v>964</v>
      </c>
    </row>
    <row r="33191" spans="1:13" x14ac:dyDescent="0.2">
      <c r="A33191" s="34" t="s">
        <v>134085</v>
      </c>
      <c r="B33191" s="34">
        <v>1019</v>
      </c>
      <c r="C33191" s="34">
        <v>903</v>
      </c>
      <c r="D33191" s="34">
        <v>1053</v>
      </c>
      <c r="E33191" s="34">
        <v>996</v>
      </c>
      <c r="F33191" s="34">
        <v>832</v>
      </c>
      <c r="G33191" s="34">
        <v>871</v>
      </c>
      <c r="H33191" s="34">
        <v>1163</v>
      </c>
      <c r="I33191" s="34">
        <v>932</v>
      </c>
      <c r="J33191" s="34">
        <v>1048</v>
      </c>
      <c r="K33191" s="34">
        <v>769</v>
      </c>
      <c r="L33191" s="34">
        <v>884</v>
      </c>
      <c r="M33191" s="34">
        <v>763</v>
      </c>
    </row>
    <row r="33192" spans="1:13" x14ac:dyDescent="0.2">
      <c r="A33192" s="34" t="s">
        <v>134086</v>
      </c>
      <c r="B33192" s="34">
        <v>1517</v>
      </c>
      <c r="C33192" s="34">
        <v>1445</v>
      </c>
      <c r="D33192" s="34">
        <v>1705</v>
      </c>
      <c r="E33192" s="34">
        <v>1567</v>
      </c>
      <c r="F33192" s="34">
        <v>1433</v>
      </c>
      <c r="G33192" s="34">
        <v>1405</v>
      </c>
      <c r="H33192" s="34">
        <v>1797</v>
      </c>
      <c r="I33192" s="34">
        <v>1435</v>
      </c>
      <c r="J33192" s="34">
        <v>1580</v>
      </c>
      <c r="K33192" s="34">
        <v>1236</v>
      </c>
      <c r="L33192" s="34">
        <v>1521</v>
      </c>
      <c r="M33192" s="34">
        <v>1157</v>
      </c>
    </row>
    <row r="33193" spans="1:13" x14ac:dyDescent="0.2">
      <c r="A33193" s="34" t="s">
        <v>134087</v>
      </c>
      <c r="B33193" s="34">
        <v>977</v>
      </c>
      <c r="C33193" s="34">
        <v>954</v>
      </c>
      <c r="D33193" s="34">
        <v>1004</v>
      </c>
      <c r="E33193" s="34">
        <v>1103</v>
      </c>
      <c r="F33193" s="34">
        <v>811</v>
      </c>
      <c r="G33193" s="34">
        <v>892</v>
      </c>
      <c r="H33193" s="34">
        <v>1080</v>
      </c>
      <c r="I33193" s="34">
        <v>1030</v>
      </c>
      <c r="J33193" s="34">
        <v>1090</v>
      </c>
      <c r="K33193" s="34">
        <v>845</v>
      </c>
      <c r="L33193" s="34">
        <v>796</v>
      </c>
      <c r="M33193" s="34">
        <v>797</v>
      </c>
    </row>
    <row r="33194" spans="1:13" x14ac:dyDescent="0.2">
      <c r="A33194" s="34" t="s">
        <v>134088</v>
      </c>
      <c r="B33194" s="34">
        <v>715</v>
      </c>
      <c r="C33194" s="34">
        <v>746</v>
      </c>
      <c r="D33194" s="34">
        <v>806</v>
      </c>
      <c r="E33194" s="34">
        <v>874</v>
      </c>
      <c r="F33194" s="34">
        <v>720</v>
      </c>
      <c r="G33194" s="34">
        <v>767</v>
      </c>
      <c r="H33194" s="34">
        <v>785</v>
      </c>
      <c r="I33194" s="34">
        <v>779</v>
      </c>
      <c r="J33194" s="34">
        <v>840</v>
      </c>
      <c r="K33194" s="34">
        <v>633</v>
      </c>
      <c r="L33194" s="34">
        <v>786</v>
      </c>
      <c r="M33194" s="34">
        <v>640</v>
      </c>
    </row>
    <row r="33195" spans="1:13" x14ac:dyDescent="0.2">
      <c r="A33195" s="34" t="s">
        <v>134089</v>
      </c>
      <c r="B33195" s="34">
        <v>650</v>
      </c>
      <c r="C33195" s="34">
        <v>696</v>
      </c>
      <c r="D33195" s="34">
        <v>834</v>
      </c>
      <c r="E33195" s="34">
        <v>750</v>
      </c>
      <c r="F33195" s="34">
        <v>663</v>
      </c>
      <c r="G33195" s="34">
        <v>689</v>
      </c>
      <c r="H33195" s="34">
        <v>820</v>
      </c>
      <c r="I33195" s="34">
        <v>718</v>
      </c>
      <c r="J33195" s="34">
        <v>788</v>
      </c>
      <c r="K33195" s="34">
        <v>610</v>
      </c>
      <c r="L33195" s="34">
        <v>582</v>
      </c>
      <c r="M33195" s="34">
        <v>569</v>
      </c>
    </row>
    <row r="33196" spans="1:13" x14ac:dyDescent="0.2">
      <c r="A33196" s="34" t="s">
        <v>134090</v>
      </c>
      <c r="B33196" s="34">
        <v>897</v>
      </c>
      <c r="C33196" s="34">
        <v>965</v>
      </c>
      <c r="D33196" s="34">
        <v>1056</v>
      </c>
      <c r="E33196" s="34">
        <v>1032</v>
      </c>
      <c r="F33196" s="34">
        <v>821</v>
      </c>
      <c r="G33196" s="34">
        <v>986</v>
      </c>
      <c r="H33196" s="34">
        <v>1229</v>
      </c>
      <c r="I33196" s="34">
        <v>1055</v>
      </c>
      <c r="J33196" s="34">
        <v>1079</v>
      </c>
      <c r="K33196" s="34">
        <v>864</v>
      </c>
      <c r="L33196" s="34">
        <v>915</v>
      </c>
      <c r="M33196" s="34">
        <v>779</v>
      </c>
    </row>
    <row r="33197" spans="1:13" x14ac:dyDescent="0.2">
      <c r="A33197" s="34" t="s">
        <v>134091</v>
      </c>
      <c r="B33197" s="34">
        <v>1070</v>
      </c>
      <c r="C33197" s="34">
        <v>1273</v>
      </c>
      <c r="D33197" s="34">
        <v>1202</v>
      </c>
      <c r="E33197" s="34">
        <v>1394</v>
      </c>
      <c r="F33197" s="34">
        <v>1142</v>
      </c>
      <c r="G33197" s="34">
        <v>1175</v>
      </c>
      <c r="H33197" s="34">
        <v>1326</v>
      </c>
      <c r="I33197" s="34">
        <v>1306</v>
      </c>
      <c r="J33197" s="34">
        <v>1149</v>
      </c>
      <c r="K33197" s="34">
        <v>1047</v>
      </c>
      <c r="L33197" s="34">
        <v>1242</v>
      </c>
      <c r="M33197" s="34">
        <v>989</v>
      </c>
    </row>
    <row r="33198" spans="1:13" x14ac:dyDescent="0.2">
      <c r="A33198" s="34" t="s">
        <v>134092</v>
      </c>
      <c r="B33198" s="34">
        <v>557</v>
      </c>
      <c r="C33198" s="34">
        <v>761</v>
      </c>
      <c r="D33198" s="34">
        <v>602</v>
      </c>
      <c r="E33198" s="34">
        <v>786</v>
      </c>
      <c r="F33198" s="34">
        <v>601</v>
      </c>
      <c r="G33198" s="34">
        <v>719</v>
      </c>
      <c r="H33198" s="34">
        <v>711</v>
      </c>
      <c r="I33198" s="34">
        <v>664</v>
      </c>
      <c r="J33198" s="34">
        <v>687</v>
      </c>
      <c r="K33198" s="34">
        <v>611</v>
      </c>
      <c r="L33198" s="34">
        <v>663</v>
      </c>
      <c r="M33198" s="34">
        <v>523</v>
      </c>
    </row>
    <row r="33199" spans="1:13" x14ac:dyDescent="0.2">
      <c r="A33199" s="34" t="s">
        <v>134093</v>
      </c>
      <c r="B33199" s="34">
        <v>1286</v>
      </c>
      <c r="C33199" s="34">
        <v>1407</v>
      </c>
      <c r="D33199" s="34">
        <v>1451</v>
      </c>
      <c r="E33199" s="34">
        <v>1374</v>
      </c>
      <c r="F33199" s="34">
        <v>1193</v>
      </c>
      <c r="G33199" s="34">
        <v>1216</v>
      </c>
      <c r="H33199" s="34">
        <v>1466</v>
      </c>
      <c r="I33199" s="34">
        <v>1216</v>
      </c>
      <c r="J33199" s="34">
        <v>1557</v>
      </c>
      <c r="K33199" s="34">
        <v>1114</v>
      </c>
      <c r="L33199" s="34">
        <v>1291</v>
      </c>
      <c r="M33199" s="34">
        <v>884</v>
      </c>
    </row>
    <row r="33200" spans="1:13" x14ac:dyDescent="0.2">
      <c r="A33200" s="34" t="s">
        <v>134094</v>
      </c>
      <c r="B33200" s="34">
        <v>914</v>
      </c>
      <c r="C33200" s="34">
        <v>1191</v>
      </c>
      <c r="D33200" s="34">
        <v>1215</v>
      </c>
      <c r="E33200" s="34">
        <v>1301</v>
      </c>
      <c r="F33200" s="34">
        <v>1066</v>
      </c>
      <c r="G33200" s="34">
        <v>1052</v>
      </c>
      <c r="H33200" s="34">
        <v>1272</v>
      </c>
      <c r="I33200" s="34">
        <v>1137</v>
      </c>
      <c r="J33200" s="34">
        <v>1317</v>
      </c>
      <c r="K33200" s="34">
        <v>915</v>
      </c>
      <c r="L33200" s="34">
        <v>1046</v>
      </c>
      <c r="M33200" s="34">
        <v>918</v>
      </c>
    </row>
    <row r="33201" spans="1:13" x14ac:dyDescent="0.2">
      <c r="A33201" s="34" t="s">
        <v>134095</v>
      </c>
      <c r="B33201" s="34">
        <v>774</v>
      </c>
      <c r="C33201" s="34">
        <v>774</v>
      </c>
      <c r="D33201" s="34">
        <v>843</v>
      </c>
      <c r="E33201" s="34">
        <v>860</v>
      </c>
      <c r="F33201" s="34">
        <v>683</v>
      </c>
      <c r="G33201" s="34">
        <v>782</v>
      </c>
      <c r="H33201" s="34">
        <v>868</v>
      </c>
      <c r="I33201" s="34">
        <v>787</v>
      </c>
      <c r="J33201" s="34">
        <v>817</v>
      </c>
      <c r="K33201" s="34">
        <v>594</v>
      </c>
      <c r="L33201" s="34">
        <v>813</v>
      </c>
      <c r="M33201" s="34">
        <v>583</v>
      </c>
    </row>
    <row r="33202" spans="1:13" x14ac:dyDescent="0.2">
      <c r="A33202" s="34" t="s">
        <v>134096</v>
      </c>
      <c r="B33202" s="34">
        <v>588</v>
      </c>
      <c r="C33202" s="34">
        <v>642</v>
      </c>
      <c r="D33202" s="34">
        <v>792</v>
      </c>
      <c r="E33202" s="34">
        <v>678</v>
      </c>
      <c r="F33202" s="34">
        <v>631</v>
      </c>
      <c r="G33202" s="34">
        <v>620</v>
      </c>
      <c r="H33202" s="34">
        <v>789</v>
      </c>
      <c r="I33202" s="34">
        <v>737</v>
      </c>
      <c r="J33202" s="34">
        <v>798</v>
      </c>
      <c r="K33202" s="34">
        <v>561</v>
      </c>
      <c r="L33202" s="34">
        <v>740</v>
      </c>
      <c r="M33202" s="34">
        <v>553</v>
      </c>
    </row>
    <row r="33203" spans="1:13" x14ac:dyDescent="0.2">
      <c r="A33203" s="34" t="s">
        <v>134097</v>
      </c>
      <c r="B33203" s="34">
        <v>352</v>
      </c>
      <c r="C33203" s="34">
        <v>419</v>
      </c>
      <c r="D33203" s="34">
        <v>464</v>
      </c>
      <c r="E33203" s="34">
        <v>389</v>
      </c>
      <c r="F33203" s="34">
        <v>367</v>
      </c>
      <c r="G33203" s="34">
        <v>375</v>
      </c>
      <c r="H33203" s="34">
        <v>488</v>
      </c>
      <c r="I33203" s="34">
        <v>365</v>
      </c>
      <c r="J33203" s="34">
        <v>430</v>
      </c>
      <c r="K33203" s="34">
        <v>305</v>
      </c>
      <c r="L33203" s="34">
        <v>398</v>
      </c>
      <c r="M33203" s="34">
        <v>314</v>
      </c>
    </row>
    <row r="33204" spans="1:13" x14ac:dyDescent="0.2">
      <c r="A33204" s="34" t="s">
        <v>134098</v>
      </c>
      <c r="B33204" s="34">
        <v>353</v>
      </c>
      <c r="C33204" s="34">
        <v>299</v>
      </c>
      <c r="D33204" s="34">
        <v>314</v>
      </c>
      <c r="E33204" s="34">
        <v>317</v>
      </c>
      <c r="F33204" s="34">
        <v>245</v>
      </c>
      <c r="G33204" s="34">
        <v>314</v>
      </c>
      <c r="H33204" s="34">
        <v>317</v>
      </c>
      <c r="I33204" s="34">
        <v>333</v>
      </c>
      <c r="J33204" s="34">
        <v>353</v>
      </c>
      <c r="K33204" s="34">
        <v>237</v>
      </c>
      <c r="L33204" s="34">
        <v>328</v>
      </c>
      <c r="M33204" s="34">
        <v>223</v>
      </c>
    </row>
    <row r="33205" spans="1:13" x14ac:dyDescent="0.2">
      <c r="A33205" s="34" t="s">
        <v>134099</v>
      </c>
      <c r="B33205" s="34">
        <v>352</v>
      </c>
      <c r="C33205" s="34">
        <v>425</v>
      </c>
      <c r="D33205" s="34">
        <v>418</v>
      </c>
      <c r="E33205" s="34">
        <v>456</v>
      </c>
      <c r="F33205" s="34">
        <v>310</v>
      </c>
      <c r="G33205" s="34">
        <v>425</v>
      </c>
      <c r="H33205" s="34">
        <v>346</v>
      </c>
      <c r="I33205" s="34">
        <v>372</v>
      </c>
      <c r="J33205" s="34">
        <v>319</v>
      </c>
      <c r="K33205" s="34">
        <v>401</v>
      </c>
      <c r="L33205" s="34">
        <v>360</v>
      </c>
      <c r="M33205" s="34">
        <v>409</v>
      </c>
    </row>
    <row r="33206" spans="1:13" x14ac:dyDescent="0.2">
      <c r="A33206" s="34" t="s">
        <v>134100</v>
      </c>
      <c r="B33206" s="34">
        <v>771</v>
      </c>
      <c r="C33206" s="34">
        <v>640</v>
      </c>
      <c r="D33206" s="34">
        <v>850</v>
      </c>
      <c r="E33206" s="34">
        <v>723</v>
      </c>
      <c r="F33206" s="34">
        <v>700</v>
      </c>
      <c r="G33206" s="34">
        <v>647</v>
      </c>
      <c r="H33206" s="34">
        <v>822</v>
      </c>
      <c r="I33206" s="34">
        <v>694</v>
      </c>
      <c r="J33206" s="34">
        <v>777</v>
      </c>
      <c r="K33206" s="34">
        <v>503</v>
      </c>
      <c r="L33206" s="34">
        <v>749</v>
      </c>
      <c r="M33206" s="34">
        <v>585</v>
      </c>
    </row>
    <row r="33207" spans="1:13" x14ac:dyDescent="0.2">
      <c r="A33207" s="34" t="s">
        <v>134101</v>
      </c>
      <c r="B33207" s="34">
        <v>604</v>
      </c>
      <c r="C33207" s="34">
        <v>611</v>
      </c>
      <c r="D33207" s="34">
        <v>704</v>
      </c>
      <c r="E33207" s="34">
        <v>733</v>
      </c>
      <c r="F33207" s="34">
        <v>557</v>
      </c>
      <c r="G33207" s="34">
        <v>608</v>
      </c>
      <c r="H33207" s="34">
        <v>718</v>
      </c>
      <c r="I33207" s="34">
        <v>686</v>
      </c>
      <c r="J33207" s="34">
        <v>668</v>
      </c>
      <c r="K33207" s="34">
        <v>572</v>
      </c>
      <c r="L33207" s="34">
        <v>574</v>
      </c>
      <c r="M33207" s="34">
        <v>609</v>
      </c>
    </row>
    <row r="33208" spans="1:13" x14ac:dyDescent="0.2">
      <c r="A33208" s="34" t="s">
        <v>134102</v>
      </c>
      <c r="B33208" s="34">
        <v>574</v>
      </c>
      <c r="C33208" s="34">
        <v>569</v>
      </c>
      <c r="D33208" s="34">
        <v>652</v>
      </c>
      <c r="E33208" s="34">
        <v>634</v>
      </c>
      <c r="F33208" s="34">
        <v>610</v>
      </c>
      <c r="G33208" s="34">
        <v>592</v>
      </c>
      <c r="H33208" s="34">
        <v>656</v>
      </c>
      <c r="I33208" s="34">
        <v>530</v>
      </c>
      <c r="J33208" s="34">
        <v>692</v>
      </c>
      <c r="K33208" s="34">
        <v>523</v>
      </c>
      <c r="L33208" s="34">
        <v>545</v>
      </c>
      <c r="M33208" s="34">
        <v>496</v>
      </c>
    </row>
    <row r="33209" spans="1:13" x14ac:dyDescent="0.2">
      <c r="A33209" s="34" t="s">
        <v>134103</v>
      </c>
      <c r="B33209" s="34">
        <v>263</v>
      </c>
      <c r="C33209" s="34">
        <v>262</v>
      </c>
      <c r="D33209" s="34">
        <v>377</v>
      </c>
      <c r="E33209" s="34">
        <v>289</v>
      </c>
      <c r="F33209" s="34">
        <v>273</v>
      </c>
      <c r="G33209" s="34">
        <v>273</v>
      </c>
      <c r="H33209" s="34">
        <v>359</v>
      </c>
      <c r="I33209" s="34">
        <v>274</v>
      </c>
      <c r="J33209" s="34">
        <v>333</v>
      </c>
      <c r="K33209" s="34">
        <v>243</v>
      </c>
      <c r="L33209" s="34">
        <v>282</v>
      </c>
      <c r="M33209" s="34">
        <v>237</v>
      </c>
    </row>
    <row r="33210" spans="1:13" x14ac:dyDescent="0.2">
      <c r="A33210" s="34" t="s">
        <v>134104</v>
      </c>
      <c r="B33210" s="34">
        <v>373</v>
      </c>
      <c r="C33210" s="34">
        <v>378</v>
      </c>
      <c r="D33210" s="34">
        <v>430</v>
      </c>
      <c r="E33210" s="34">
        <v>425</v>
      </c>
      <c r="F33210" s="34">
        <v>336</v>
      </c>
      <c r="G33210" s="34">
        <v>332</v>
      </c>
      <c r="H33210" s="34">
        <v>397</v>
      </c>
      <c r="I33210" s="34">
        <v>434</v>
      </c>
      <c r="J33210" s="34">
        <v>453</v>
      </c>
      <c r="K33210" s="34">
        <v>323</v>
      </c>
      <c r="L33210" s="34">
        <v>353</v>
      </c>
      <c r="M33210" s="34">
        <v>305</v>
      </c>
    </row>
    <row r="33211" spans="1:13" x14ac:dyDescent="0.2">
      <c r="A33211" s="34" t="s">
        <v>134105</v>
      </c>
      <c r="B33211" s="34">
        <v>476</v>
      </c>
      <c r="C33211" s="34">
        <v>462</v>
      </c>
      <c r="D33211" s="34">
        <v>389</v>
      </c>
      <c r="E33211" s="34">
        <v>469</v>
      </c>
      <c r="F33211" s="34">
        <v>444</v>
      </c>
      <c r="G33211" s="34">
        <v>433</v>
      </c>
      <c r="H33211" s="34">
        <v>458</v>
      </c>
      <c r="I33211" s="34">
        <v>409</v>
      </c>
      <c r="J33211" s="34">
        <v>423</v>
      </c>
      <c r="K33211" s="34">
        <v>403</v>
      </c>
      <c r="L33211" s="34">
        <v>440</v>
      </c>
      <c r="M33211" s="34">
        <v>399</v>
      </c>
    </row>
    <row r="33212" spans="1:13" x14ac:dyDescent="0.2">
      <c r="A33212" s="34" t="s">
        <v>134106</v>
      </c>
      <c r="B33212" s="34">
        <v>395</v>
      </c>
      <c r="C33212" s="34">
        <v>449</v>
      </c>
      <c r="D33212" s="34">
        <v>360</v>
      </c>
      <c r="E33212" s="34">
        <v>404</v>
      </c>
      <c r="F33212" s="34">
        <v>344</v>
      </c>
      <c r="G33212" s="34">
        <v>385</v>
      </c>
      <c r="H33212" s="34">
        <v>366</v>
      </c>
      <c r="I33212" s="34">
        <v>367</v>
      </c>
      <c r="J33212" s="34">
        <v>415</v>
      </c>
      <c r="K33212" s="34">
        <v>357</v>
      </c>
      <c r="L33212" s="34">
        <v>403</v>
      </c>
      <c r="M33212" s="34">
        <v>317</v>
      </c>
    </row>
    <row r="33213" spans="1:13" x14ac:dyDescent="0.2">
      <c r="A33213" s="34" t="s">
        <v>134107</v>
      </c>
      <c r="B33213" s="34">
        <v>586</v>
      </c>
      <c r="C33213" s="34">
        <v>666</v>
      </c>
      <c r="D33213" s="34">
        <v>765</v>
      </c>
      <c r="E33213" s="34">
        <v>865</v>
      </c>
      <c r="F33213" s="34">
        <v>507</v>
      </c>
      <c r="G33213" s="34">
        <v>579</v>
      </c>
      <c r="H33213" s="34">
        <v>711</v>
      </c>
      <c r="I33213" s="34">
        <v>592</v>
      </c>
      <c r="J33213" s="34">
        <v>791</v>
      </c>
      <c r="K33213" s="34">
        <v>519</v>
      </c>
      <c r="L33213" s="34">
        <v>679</v>
      </c>
      <c r="M33213" s="34">
        <v>461</v>
      </c>
    </row>
    <row r="33214" spans="1:13" x14ac:dyDescent="0.2">
      <c r="A33214" s="34" t="s">
        <v>134108</v>
      </c>
      <c r="B33214" s="34">
        <v>437</v>
      </c>
      <c r="C33214" s="34">
        <v>586</v>
      </c>
      <c r="D33214" s="34">
        <v>481</v>
      </c>
      <c r="E33214" s="34">
        <v>568</v>
      </c>
      <c r="F33214" s="34">
        <v>428</v>
      </c>
      <c r="G33214" s="34">
        <v>496</v>
      </c>
      <c r="H33214" s="34">
        <v>544</v>
      </c>
      <c r="I33214" s="34">
        <v>492</v>
      </c>
      <c r="J33214" s="34">
        <v>543</v>
      </c>
      <c r="K33214" s="34">
        <v>403</v>
      </c>
      <c r="L33214" s="34">
        <v>443</v>
      </c>
      <c r="M33214" s="34">
        <v>430</v>
      </c>
    </row>
    <row r="33215" spans="1:13" x14ac:dyDescent="0.2">
      <c r="A33215" s="34" t="s">
        <v>134109</v>
      </c>
      <c r="B33215" s="34">
        <v>349</v>
      </c>
      <c r="C33215" s="34">
        <v>358</v>
      </c>
      <c r="D33215" s="34">
        <v>333</v>
      </c>
      <c r="E33215" s="34">
        <v>417</v>
      </c>
      <c r="F33215" s="34">
        <v>369</v>
      </c>
      <c r="G33215" s="34">
        <v>335</v>
      </c>
      <c r="H33215" s="34">
        <v>342</v>
      </c>
      <c r="I33215" s="34">
        <v>401</v>
      </c>
      <c r="J33215" s="34">
        <v>387</v>
      </c>
      <c r="K33215" s="34">
        <v>278</v>
      </c>
      <c r="L33215" s="34">
        <v>410</v>
      </c>
      <c r="M33215" s="34">
        <v>275</v>
      </c>
    </row>
    <row r="33216" spans="1:13" x14ac:dyDescent="0.2">
      <c r="A33216" s="34" t="s">
        <v>134110</v>
      </c>
      <c r="B33216" s="34">
        <v>451</v>
      </c>
      <c r="C33216" s="34">
        <v>571</v>
      </c>
      <c r="D33216" s="34">
        <v>519</v>
      </c>
      <c r="E33216" s="34">
        <v>581</v>
      </c>
      <c r="F33216" s="34">
        <v>508</v>
      </c>
      <c r="G33216" s="34">
        <v>569</v>
      </c>
      <c r="H33216" s="34">
        <v>589</v>
      </c>
      <c r="I33216" s="34">
        <v>642</v>
      </c>
      <c r="J33216" s="34">
        <v>585</v>
      </c>
      <c r="K33216" s="34">
        <v>545</v>
      </c>
      <c r="L33216" s="34">
        <v>490</v>
      </c>
      <c r="M33216" s="34">
        <v>506</v>
      </c>
    </row>
    <row r="33217" spans="1:13" x14ac:dyDescent="0.2">
      <c r="A33217" s="34" t="s">
        <v>134111</v>
      </c>
      <c r="B33217" s="34">
        <v>951</v>
      </c>
      <c r="C33217" s="34">
        <v>879</v>
      </c>
      <c r="D33217" s="34">
        <v>1113</v>
      </c>
      <c r="E33217" s="34">
        <v>1008</v>
      </c>
      <c r="F33217" s="34">
        <v>926</v>
      </c>
      <c r="G33217" s="34">
        <v>843</v>
      </c>
      <c r="H33217" s="34">
        <v>1095</v>
      </c>
      <c r="I33217" s="34">
        <v>892</v>
      </c>
      <c r="J33217" s="34">
        <v>1127</v>
      </c>
      <c r="K33217" s="34">
        <v>785</v>
      </c>
      <c r="L33217" s="34">
        <v>1149</v>
      </c>
      <c r="M33217" s="34">
        <v>713</v>
      </c>
    </row>
    <row r="33218" spans="1:13" x14ac:dyDescent="0.2">
      <c r="A33218" s="34" t="s">
        <v>134112</v>
      </c>
      <c r="B33218" s="34">
        <v>599</v>
      </c>
      <c r="C33218" s="34">
        <v>614</v>
      </c>
      <c r="D33218" s="34">
        <v>684</v>
      </c>
      <c r="E33218" s="34">
        <v>668</v>
      </c>
      <c r="F33218" s="34">
        <v>524</v>
      </c>
      <c r="G33218" s="34">
        <v>582</v>
      </c>
      <c r="H33218" s="34">
        <v>644</v>
      </c>
      <c r="I33218" s="34">
        <v>659</v>
      </c>
      <c r="J33218" s="34">
        <v>702</v>
      </c>
      <c r="K33218" s="34">
        <v>510</v>
      </c>
      <c r="L33218" s="34">
        <v>633</v>
      </c>
      <c r="M33218" s="34">
        <v>498</v>
      </c>
    </row>
    <row r="33219" spans="1:13" x14ac:dyDescent="0.2">
      <c r="A33219" s="34" t="s">
        <v>134113</v>
      </c>
      <c r="B33219" s="34">
        <v>688</v>
      </c>
      <c r="C33219" s="34">
        <v>759</v>
      </c>
      <c r="D33219" s="34">
        <v>812</v>
      </c>
      <c r="E33219" s="34">
        <v>876</v>
      </c>
      <c r="F33219" s="34">
        <v>705</v>
      </c>
      <c r="G33219" s="34">
        <v>719</v>
      </c>
      <c r="H33219" s="34">
        <v>848</v>
      </c>
      <c r="I33219" s="34">
        <v>749</v>
      </c>
      <c r="J33219" s="34">
        <v>888</v>
      </c>
      <c r="K33219" s="34">
        <v>625</v>
      </c>
      <c r="L33219" s="34">
        <v>722</v>
      </c>
      <c r="M33219" s="34">
        <v>541</v>
      </c>
    </row>
    <row r="33220" spans="1:13" x14ac:dyDescent="0.2">
      <c r="A33220" s="34" t="s">
        <v>134114</v>
      </c>
      <c r="B33220" s="34">
        <v>498</v>
      </c>
      <c r="C33220" s="34">
        <v>579</v>
      </c>
      <c r="D33220" s="34">
        <v>581</v>
      </c>
      <c r="E33220" s="34">
        <v>670</v>
      </c>
      <c r="F33220" s="34">
        <v>531</v>
      </c>
      <c r="G33220" s="34">
        <v>521</v>
      </c>
      <c r="H33220" s="34">
        <v>665</v>
      </c>
      <c r="I33220" s="34">
        <v>597</v>
      </c>
      <c r="J33220" s="34">
        <v>602</v>
      </c>
      <c r="K33220" s="34">
        <v>519</v>
      </c>
      <c r="L33220" s="34">
        <v>598</v>
      </c>
      <c r="M33220" s="34">
        <v>456</v>
      </c>
    </row>
    <row r="33221" spans="1:13" x14ac:dyDescent="0.2">
      <c r="A33221" s="34" t="s">
        <v>134115</v>
      </c>
      <c r="B33221" s="34">
        <v>670</v>
      </c>
      <c r="C33221" s="34">
        <v>668</v>
      </c>
      <c r="D33221" s="34">
        <v>672</v>
      </c>
      <c r="E33221" s="34">
        <v>714</v>
      </c>
      <c r="F33221" s="34">
        <v>688</v>
      </c>
      <c r="G33221" s="34">
        <v>650</v>
      </c>
      <c r="H33221" s="34">
        <v>741</v>
      </c>
      <c r="I33221" s="34">
        <v>668</v>
      </c>
      <c r="J33221" s="34">
        <v>743</v>
      </c>
      <c r="K33221" s="34">
        <v>557</v>
      </c>
      <c r="L33221" s="34">
        <v>622</v>
      </c>
      <c r="M33221" s="34">
        <v>537</v>
      </c>
    </row>
    <row r="33222" spans="1:13" x14ac:dyDescent="0.2">
      <c r="A33222" s="34" t="s">
        <v>134116</v>
      </c>
      <c r="B33222" s="34">
        <v>1097</v>
      </c>
      <c r="C33222" s="34">
        <v>881</v>
      </c>
      <c r="D33222" s="34">
        <v>1038</v>
      </c>
      <c r="E33222" s="34">
        <v>896</v>
      </c>
      <c r="F33222" s="34">
        <v>1025</v>
      </c>
      <c r="G33222" s="34">
        <v>889</v>
      </c>
      <c r="H33222" s="34">
        <v>1161</v>
      </c>
      <c r="I33222" s="34">
        <v>844</v>
      </c>
      <c r="J33222" s="34">
        <v>1047</v>
      </c>
      <c r="K33222" s="34">
        <v>734</v>
      </c>
      <c r="L33222" s="34">
        <v>1010</v>
      </c>
      <c r="M33222" s="34">
        <v>689</v>
      </c>
    </row>
    <row r="33223" spans="1:13" x14ac:dyDescent="0.2">
      <c r="A33223" s="34" t="s">
        <v>134117</v>
      </c>
      <c r="B33223" s="34">
        <v>387</v>
      </c>
      <c r="C33223" s="34">
        <v>528</v>
      </c>
      <c r="D33223" s="34">
        <v>430</v>
      </c>
      <c r="E33223" s="34">
        <v>516</v>
      </c>
      <c r="F33223" s="34">
        <v>422</v>
      </c>
      <c r="G33223" s="34">
        <v>442</v>
      </c>
      <c r="H33223" s="34">
        <v>375</v>
      </c>
      <c r="I33223" s="34">
        <v>515</v>
      </c>
      <c r="J33223" s="34">
        <v>397</v>
      </c>
      <c r="K33223" s="34">
        <v>422</v>
      </c>
      <c r="L33223" s="34">
        <v>391</v>
      </c>
      <c r="M33223" s="34">
        <v>359</v>
      </c>
    </row>
    <row r="33224" spans="1:13" x14ac:dyDescent="0.2">
      <c r="A33224" s="34" t="s">
        <v>134118</v>
      </c>
      <c r="B33224" s="34">
        <v>460</v>
      </c>
      <c r="C33224" s="34">
        <v>469</v>
      </c>
      <c r="D33224" s="34">
        <v>446</v>
      </c>
      <c r="E33224" s="34">
        <v>471</v>
      </c>
      <c r="F33224" s="34">
        <v>423</v>
      </c>
      <c r="G33224" s="34">
        <v>417</v>
      </c>
      <c r="H33224" s="34">
        <v>519</v>
      </c>
      <c r="I33224" s="34">
        <v>475</v>
      </c>
      <c r="J33224" s="34">
        <v>419</v>
      </c>
      <c r="K33224" s="34">
        <v>328</v>
      </c>
      <c r="L33224" s="34">
        <v>422</v>
      </c>
      <c r="M33224" s="34">
        <v>342</v>
      </c>
    </row>
    <row r="33225" spans="1:13" x14ac:dyDescent="0.2">
      <c r="A33225" s="34" t="s">
        <v>134119</v>
      </c>
      <c r="B33225" s="34">
        <v>310</v>
      </c>
      <c r="C33225" s="34">
        <v>350</v>
      </c>
      <c r="D33225" s="34">
        <v>325</v>
      </c>
      <c r="E33225" s="34">
        <v>342</v>
      </c>
      <c r="F33225" s="34">
        <v>308</v>
      </c>
      <c r="G33225" s="34">
        <v>283</v>
      </c>
      <c r="H33225" s="34">
        <v>358</v>
      </c>
      <c r="I33225" s="34">
        <v>332</v>
      </c>
      <c r="J33225" s="34">
        <v>340</v>
      </c>
      <c r="K33225" s="34">
        <v>274</v>
      </c>
      <c r="L33225" s="34">
        <v>302</v>
      </c>
      <c r="M33225" s="34">
        <v>267</v>
      </c>
    </row>
    <row r="33226" spans="1:13" x14ac:dyDescent="0.2">
      <c r="A33226" s="34" t="s">
        <v>134120</v>
      </c>
      <c r="B33226" s="34">
        <v>244</v>
      </c>
      <c r="C33226" s="34">
        <v>340</v>
      </c>
      <c r="D33226" s="34">
        <v>325</v>
      </c>
      <c r="E33226" s="34">
        <v>427</v>
      </c>
      <c r="F33226" s="34">
        <v>336</v>
      </c>
      <c r="G33226" s="34">
        <v>325</v>
      </c>
      <c r="H33226" s="34">
        <v>324</v>
      </c>
      <c r="I33226" s="34">
        <v>299</v>
      </c>
      <c r="J33226" s="34">
        <v>390</v>
      </c>
      <c r="K33226" s="34">
        <v>312</v>
      </c>
      <c r="L33226" s="34">
        <v>286</v>
      </c>
      <c r="M33226" s="34">
        <v>269</v>
      </c>
    </row>
    <row r="33227" spans="1:13" x14ac:dyDescent="0.2">
      <c r="A33227" s="34" t="s">
        <v>134121</v>
      </c>
      <c r="B33227" s="34">
        <v>340</v>
      </c>
      <c r="C33227" s="34">
        <v>292</v>
      </c>
      <c r="D33227" s="34">
        <v>369</v>
      </c>
      <c r="E33227" s="34">
        <v>394</v>
      </c>
      <c r="F33227" s="34">
        <v>337</v>
      </c>
      <c r="G33227" s="34">
        <v>329</v>
      </c>
      <c r="H33227" s="34">
        <v>470</v>
      </c>
      <c r="I33227" s="34">
        <v>307</v>
      </c>
      <c r="J33227" s="34">
        <v>345</v>
      </c>
      <c r="K33227" s="34">
        <v>291</v>
      </c>
      <c r="L33227" s="34">
        <v>326</v>
      </c>
      <c r="M33227" s="34">
        <v>202</v>
      </c>
    </row>
    <row r="33228" spans="1:13" x14ac:dyDescent="0.2">
      <c r="A33228" s="34" t="s">
        <v>134122</v>
      </c>
      <c r="B33228" s="34">
        <v>590</v>
      </c>
      <c r="C33228" s="34">
        <v>704</v>
      </c>
      <c r="D33228" s="34">
        <v>712</v>
      </c>
      <c r="E33228" s="34">
        <v>786</v>
      </c>
      <c r="F33228" s="34">
        <v>608</v>
      </c>
      <c r="G33228" s="34">
        <v>750</v>
      </c>
      <c r="H33228" s="34">
        <v>708</v>
      </c>
      <c r="I33228" s="34">
        <v>645</v>
      </c>
      <c r="J33228" s="34">
        <v>722</v>
      </c>
      <c r="K33228" s="34">
        <v>493</v>
      </c>
      <c r="L33228" s="34">
        <v>633</v>
      </c>
      <c r="M33228" s="34">
        <v>600</v>
      </c>
    </row>
    <row r="33229" spans="1:13" x14ac:dyDescent="0.2">
      <c r="A33229" s="34" t="s">
        <v>134123</v>
      </c>
      <c r="B33229" s="34">
        <v>402</v>
      </c>
      <c r="C33229" s="34">
        <v>486</v>
      </c>
      <c r="D33229" s="34">
        <v>467</v>
      </c>
      <c r="E33229" s="34">
        <v>462</v>
      </c>
      <c r="F33229" s="34">
        <v>448</v>
      </c>
      <c r="G33229" s="34">
        <v>465</v>
      </c>
      <c r="H33229" s="34">
        <v>516</v>
      </c>
      <c r="I33229" s="34">
        <v>414</v>
      </c>
      <c r="J33229" s="34">
        <v>516</v>
      </c>
      <c r="K33229" s="34">
        <v>356</v>
      </c>
      <c r="L33229" s="34">
        <v>486</v>
      </c>
      <c r="M33229" s="34">
        <v>354</v>
      </c>
    </row>
    <row r="33230" spans="1:13" x14ac:dyDescent="0.2">
      <c r="A33230" s="34" t="s">
        <v>134124</v>
      </c>
      <c r="B33230" s="34">
        <v>264</v>
      </c>
      <c r="C33230" s="34">
        <v>321</v>
      </c>
      <c r="D33230" s="34">
        <v>355</v>
      </c>
      <c r="E33230" s="34">
        <v>340</v>
      </c>
      <c r="F33230" s="34">
        <v>302</v>
      </c>
      <c r="G33230" s="34">
        <v>286</v>
      </c>
      <c r="H33230" s="34">
        <v>313</v>
      </c>
      <c r="I33230" s="34">
        <v>319</v>
      </c>
      <c r="J33230" s="34">
        <v>315</v>
      </c>
      <c r="K33230" s="34">
        <v>289</v>
      </c>
      <c r="L33230" s="34">
        <v>279</v>
      </c>
      <c r="M33230" s="34">
        <v>237</v>
      </c>
    </row>
    <row r="33231" spans="1:13" x14ac:dyDescent="0.2">
      <c r="A33231" s="34" t="s">
        <v>134125</v>
      </c>
      <c r="B33231" s="34">
        <v>436</v>
      </c>
      <c r="C33231" s="34">
        <v>455</v>
      </c>
      <c r="D33231" s="34">
        <v>377</v>
      </c>
      <c r="E33231" s="34">
        <v>472</v>
      </c>
      <c r="F33231" s="34">
        <v>282</v>
      </c>
      <c r="G33231" s="34">
        <v>445</v>
      </c>
      <c r="H33231" s="34">
        <v>418</v>
      </c>
      <c r="I33231" s="34">
        <v>440</v>
      </c>
      <c r="J33231" s="34">
        <v>332</v>
      </c>
      <c r="K33231" s="34">
        <v>368</v>
      </c>
      <c r="L33231" s="34">
        <v>325</v>
      </c>
      <c r="M33231" s="34">
        <v>343</v>
      </c>
    </row>
    <row r="33232" spans="1:13" x14ac:dyDescent="0.2">
      <c r="A33232" s="34" t="s">
        <v>134126</v>
      </c>
      <c r="B33232" s="34">
        <v>566</v>
      </c>
      <c r="C33232" s="34">
        <v>526</v>
      </c>
      <c r="D33232" s="34">
        <v>553</v>
      </c>
      <c r="E33232" s="34">
        <v>606</v>
      </c>
      <c r="F33232" s="34">
        <v>437</v>
      </c>
      <c r="G33232" s="34">
        <v>534</v>
      </c>
      <c r="H33232" s="34">
        <v>584</v>
      </c>
      <c r="I33232" s="34">
        <v>507</v>
      </c>
      <c r="J33232" s="34">
        <v>547</v>
      </c>
      <c r="K33232" s="34">
        <v>370</v>
      </c>
      <c r="L33232" s="34">
        <v>537</v>
      </c>
      <c r="M33232" s="34">
        <v>414</v>
      </c>
    </row>
    <row r="33233" spans="1:13" x14ac:dyDescent="0.2">
      <c r="A33233" s="34" t="s">
        <v>134127</v>
      </c>
      <c r="B33233" s="34">
        <v>181</v>
      </c>
      <c r="C33233" s="34">
        <v>297</v>
      </c>
      <c r="D33233" s="34">
        <v>329</v>
      </c>
      <c r="E33233" s="34">
        <v>279</v>
      </c>
      <c r="F33233" s="34">
        <v>273</v>
      </c>
      <c r="G33233" s="34">
        <v>307</v>
      </c>
      <c r="H33233" s="34">
        <v>377</v>
      </c>
      <c r="I33233" s="34">
        <v>302</v>
      </c>
      <c r="J33233" s="34">
        <v>319</v>
      </c>
      <c r="K33233" s="34">
        <v>263</v>
      </c>
      <c r="L33233" s="34">
        <v>299</v>
      </c>
      <c r="M33233" s="34">
        <v>237</v>
      </c>
    </row>
    <row r="33234" spans="1:13" x14ac:dyDescent="0.2">
      <c r="A33234" s="34" t="s">
        <v>134128</v>
      </c>
      <c r="B33234" s="34">
        <v>789</v>
      </c>
      <c r="C33234" s="34">
        <v>801</v>
      </c>
      <c r="D33234" s="34">
        <v>832</v>
      </c>
      <c r="E33234" s="34">
        <v>791</v>
      </c>
      <c r="F33234" s="34">
        <v>707</v>
      </c>
      <c r="G33234" s="34">
        <v>691</v>
      </c>
      <c r="H33234" s="34">
        <v>914</v>
      </c>
      <c r="I33234" s="34">
        <v>790</v>
      </c>
      <c r="J33234" s="34">
        <v>972</v>
      </c>
      <c r="K33234" s="34">
        <v>616</v>
      </c>
      <c r="L33234" s="34">
        <v>724</v>
      </c>
      <c r="M33234" s="34">
        <v>591</v>
      </c>
    </row>
    <row r="33235" spans="1:13" x14ac:dyDescent="0.2">
      <c r="A33235" s="34" t="s">
        <v>134129</v>
      </c>
      <c r="B33235" s="34">
        <v>506</v>
      </c>
      <c r="C33235" s="34">
        <v>367</v>
      </c>
      <c r="D33235" s="34">
        <v>443</v>
      </c>
      <c r="E33235" s="34">
        <v>381</v>
      </c>
      <c r="F33235" s="34">
        <v>423</v>
      </c>
      <c r="G33235" s="34">
        <v>419</v>
      </c>
      <c r="H33235" s="34">
        <v>473</v>
      </c>
      <c r="I33235" s="34">
        <v>377</v>
      </c>
      <c r="J33235" s="34">
        <v>454</v>
      </c>
      <c r="K33235" s="34">
        <v>346</v>
      </c>
      <c r="L33235" s="34">
        <v>418</v>
      </c>
      <c r="M33235" s="34">
        <v>290</v>
      </c>
    </row>
    <row r="33236" spans="1:13" x14ac:dyDescent="0.2">
      <c r="A33236" s="34" t="s">
        <v>134130</v>
      </c>
      <c r="B33236" s="34">
        <v>428</v>
      </c>
      <c r="C33236" s="34">
        <v>503</v>
      </c>
      <c r="D33236" s="34">
        <v>570</v>
      </c>
      <c r="E33236" s="34">
        <v>439</v>
      </c>
      <c r="F33236" s="34">
        <v>445</v>
      </c>
      <c r="G33236" s="34">
        <v>438</v>
      </c>
      <c r="H33236" s="34">
        <v>592</v>
      </c>
      <c r="I33236" s="34">
        <v>454</v>
      </c>
      <c r="J33236" s="34">
        <v>488</v>
      </c>
      <c r="K33236" s="34">
        <v>424</v>
      </c>
      <c r="L33236" s="34">
        <v>425</v>
      </c>
      <c r="M33236" s="34">
        <v>338</v>
      </c>
    </row>
    <row r="33237" spans="1:13" x14ac:dyDescent="0.2">
      <c r="A33237" s="34" t="s">
        <v>134131</v>
      </c>
      <c r="B33237" s="34">
        <v>482</v>
      </c>
      <c r="C33237" s="34">
        <v>418</v>
      </c>
      <c r="D33237" s="34">
        <v>403</v>
      </c>
      <c r="E33237" s="34">
        <v>422</v>
      </c>
      <c r="F33237" s="34">
        <v>420</v>
      </c>
      <c r="G33237" s="34">
        <v>331</v>
      </c>
      <c r="H33237" s="34">
        <v>456</v>
      </c>
      <c r="I33237" s="34">
        <v>367</v>
      </c>
      <c r="J33237" s="34">
        <v>416</v>
      </c>
      <c r="K33237" s="34">
        <v>328</v>
      </c>
      <c r="L33237" s="34">
        <v>396</v>
      </c>
      <c r="M33237" s="34">
        <v>311</v>
      </c>
    </row>
    <row r="33238" spans="1:13" x14ac:dyDescent="0.2">
      <c r="A33238" s="34" t="s">
        <v>134132</v>
      </c>
      <c r="B33238" s="34">
        <v>316</v>
      </c>
      <c r="C33238" s="34">
        <v>352</v>
      </c>
      <c r="D33238" s="34">
        <v>269</v>
      </c>
      <c r="E33238" s="34">
        <v>374</v>
      </c>
      <c r="F33238" s="34">
        <v>282</v>
      </c>
      <c r="G33238" s="34">
        <v>317</v>
      </c>
      <c r="H33238" s="34">
        <v>364</v>
      </c>
      <c r="I33238" s="34">
        <v>322</v>
      </c>
      <c r="J33238" s="34">
        <v>346</v>
      </c>
      <c r="K33238" s="34">
        <v>313</v>
      </c>
      <c r="L33238" s="34">
        <v>313</v>
      </c>
      <c r="M33238" s="34">
        <v>252</v>
      </c>
    </row>
    <row r="33239" spans="1:13" x14ac:dyDescent="0.2">
      <c r="A33239" s="34" t="s">
        <v>134133</v>
      </c>
      <c r="B33239" s="34">
        <v>325</v>
      </c>
      <c r="C33239" s="34">
        <v>432</v>
      </c>
      <c r="D33239" s="34">
        <v>368</v>
      </c>
      <c r="E33239" s="34">
        <v>417</v>
      </c>
      <c r="F33239" s="34">
        <v>324</v>
      </c>
      <c r="G33239" s="34">
        <v>404</v>
      </c>
      <c r="H33239" s="34">
        <v>397</v>
      </c>
      <c r="I33239" s="34">
        <v>370</v>
      </c>
      <c r="J33239" s="34">
        <v>429</v>
      </c>
      <c r="K33239" s="34">
        <v>333</v>
      </c>
      <c r="L33239" s="34">
        <v>413</v>
      </c>
      <c r="M33239" s="34">
        <v>314</v>
      </c>
    </row>
    <row r="33240" spans="1:13" x14ac:dyDescent="0.2">
      <c r="A33240" s="34" t="s">
        <v>134134</v>
      </c>
      <c r="B33240" s="34">
        <v>388</v>
      </c>
      <c r="C33240" s="34">
        <v>392</v>
      </c>
      <c r="D33240" s="34">
        <v>449</v>
      </c>
      <c r="E33240" s="34">
        <v>387</v>
      </c>
      <c r="F33240" s="34">
        <v>353</v>
      </c>
      <c r="G33240" s="34">
        <v>285</v>
      </c>
      <c r="H33240" s="34">
        <v>361</v>
      </c>
      <c r="I33240" s="34">
        <v>432</v>
      </c>
      <c r="J33240" s="34">
        <v>351</v>
      </c>
      <c r="K33240" s="34">
        <v>330</v>
      </c>
      <c r="L33240" s="34">
        <v>408</v>
      </c>
      <c r="M33240" s="34">
        <v>309</v>
      </c>
    </row>
    <row r="33241" spans="1:13" x14ac:dyDescent="0.2">
      <c r="A33241" s="34" t="s">
        <v>134135</v>
      </c>
      <c r="B33241" s="34">
        <v>551</v>
      </c>
      <c r="C33241" s="34">
        <v>532</v>
      </c>
      <c r="D33241" s="34">
        <v>531</v>
      </c>
      <c r="E33241" s="34">
        <v>598</v>
      </c>
      <c r="F33241" s="34">
        <v>491</v>
      </c>
      <c r="G33241" s="34">
        <v>464</v>
      </c>
      <c r="H33241" s="34">
        <v>602</v>
      </c>
      <c r="I33241" s="34">
        <v>596</v>
      </c>
      <c r="J33241" s="34">
        <v>566</v>
      </c>
      <c r="K33241" s="34">
        <v>376</v>
      </c>
      <c r="L33241" s="34">
        <v>523</v>
      </c>
      <c r="M33241" s="34">
        <v>398</v>
      </c>
    </row>
    <row r="33242" spans="1:13" x14ac:dyDescent="0.2">
      <c r="A33242" s="34" t="s">
        <v>134136</v>
      </c>
      <c r="B33242" s="34">
        <v>363</v>
      </c>
      <c r="C33242" s="34">
        <v>407</v>
      </c>
      <c r="D33242" s="34">
        <v>399</v>
      </c>
      <c r="E33242" s="34">
        <v>405</v>
      </c>
      <c r="F33242" s="34">
        <v>327</v>
      </c>
      <c r="G33242" s="34">
        <v>396</v>
      </c>
      <c r="H33242" s="34">
        <v>391</v>
      </c>
      <c r="I33242" s="34">
        <v>420</v>
      </c>
      <c r="J33242" s="34">
        <v>383</v>
      </c>
      <c r="K33242" s="34">
        <v>307</v>
      </c>
      <c r="L33242" s="34">
        <v>386</v>
      </c>
      <c r="M33242" s="34">
        <v>314</v>
      </c>
    </row>
    <row r="33243" spans="1:13" x14ac:dyDescent="0.2">
      <c r="A33243" s="34" t="s">
        <v>134137</v>
      </c>
      <c r="B33243" s="34">
        <v>474</v>
      </c>
      <c r="C33243" s="34">
        <v>516</v>
      </c>
      <c r="D33243" s="34">
        <v>466</v>
      </c>
      <c r="E33243" s="34">
        <v>484</v>
      </c>
      <c r="F33243" s="34">
        <v>449</v>
      </c>
      <c r="G33243" s="34">
        <v>426</v>
      </c>
      <c r="H33243" s="34">
        <v>489</v>
      </c>
      <c r="I33243" s="34">
        <v>455</v>
      </c>
      <c r="J33243" s="34">
        <v>515</v>
      </c>
      <c r="K33243" s="34">
        <v>366</v>
      </c>
      <c r="L33243" s="34">
        <v>414</v>
      </c>
      <c r="M33243" s="34">
        <v>339</v>
      </c>
    </row>
    <row r="33244" spans="1:13" x14ac:dyDescent="0.2">
      <c r="A33244" s="34" t="s">
        <v>134138</v>
      </c>
      <c r="B33244" s="34">
        <v>332</v>
      </c>
      <c r="C33244" s="34">
        <v>384</v>
      </c>
      <c r="D33244" s="34">
        <v>370</v>
      </c>
      <c r="E33244" s="34">
        <v>398</v>
      </c>
      <c r="F33244" s="34">
        <v>345</v>
      </c>
      <c r="G33244" s="34">
        <v>344</v>
      </c>
      <c r="H33244" s="34">
        <v>428</v>
      </c>
      <c r="I33244" s="34">
        <v>419</v>
      </c>
      <c r="J33244" s="34">
        <v>413</v>
      </c>
      <c r="K33244" s="34">
        <v>326</v>
      </c>
      <c r="L33244" s="34">
        <v>333</v>
      </c>
      <c r="M33244" s="34">
        <v>281</v>
      </c>
    </row>
    <row r="33245" spans="1:13" x14ac:dyDescent="0.2">
      <c r="A33245" s="34" t="s">
        <v>134139</v>
      </c>
      <c r="B33245" s="34">
        <v>611</v>
      </c>
      <c r="C33245" s="34">
        <v>626</v>
      </c>
      <c r="D33245" s="34">
        <v>717</v>
      </c>
      <c r="E33245" s="34">
        <v>621</v>
      </c>
      <c r="F33245" s="34">
        <v>623</v>
      </c>
      <c r="G33245" s="34">
        <v>559</v>
      </c>
      <c r="H33245" s="34">
        <v>818</v>
      </c>
      <c r="I33245" s="34">
        <v>599</v>
      </c>
      <c r="J33245" s="34">
        <v>721</v>
      </c>
      <c r="K33245" s="34">
        <v>498</v>
      </c>
      <c r="L33245" s="34">
        <v>650</v>
      </c>
      <c r="M33245" s="34">
        <v>445</v>
      </c>
    </row>
    <row r="33246" spans="1:13" x14ac:dyDescent="0.2">
      <c r="A33246" s="34" t="s">
        <v>134140</v>
      </c>
      <c r="B33246" s="34">
        <v>474</v>
      </c>
      <c r="C33246" s="34">
        <v>481</v>
      </c>
      <c r="D33246" s="34">
        <v>446</v>
      </c>
      <c r="E33246" s="34">
        <v>538</v>
      </c>
      <c r="F33246" s="34">
        <v>368</v>
      </c>
      <c r="G33246" s="34">
        <v>453</v>
      </c>
      <c r="H33246" s="34">
        <v>469</v>
      </c>
      <c r="I33246" s="34">
        <v>489</v>
      </c>
      <c r="J33246" s="34">
        <v>508</v>
      </c>
      <c r="K33246" s="34">
        <v>398</v>
      </c>
      <c r="L33246" s="34">
        <v>485</v>
      </c>
      <c r="M33246" s="34">
        <v>414</v>
      </c>
    </row>
    <row r="33247" spans="1:13" x14ac:dyDescent="0.2">
      <c r="A33247" s="34" t="s">
        <v>134141</v>
      </c>
      <c r="B33247" s="34">
        <v>202</v>
      </c>
      <c r="C33247" s="34">
        <v>247</v>
      </c>
      <c r="D33247" s="34">
        <v>340</v>
      </c>
      <c r="E33247" s="34">
        <v>285</v>
      </c>
      <c r="F33247" s="34">
        <v>206</v>
      </c>
      <c r="G33247" s="34">
        <v>262</v>
      </c>
      <c r="H33247" s="34">
        <v>262</v>
      </c>
      <c r="I33247" s="34">
        <v>255</v>
      </c>
      <c r="J33247" s="34">
        <v>304</v>
      </c>
      <c r="K33247" s="34">
        <v>178</v>
      </c>
      <c r="L33247" s="34">
        <v>236</v>
      </c>
      <c r="M33247" s="34">
        <v>223</v>
      </c>
    </row>
    <row r="33248" spans="1:13" x14ac:dyDescent="0.2">
      <c r="A33248" s="34" t="s">
        <v>134142</v>
      </c>
      <c r="B33248" s="34">
        <v>344</v>
      </c>
      <c r="C33248" s="34">
        <v>389</v>
      </c>
      <c r="D33248" s="34">
        <v>412</v>
      </c>
      <c r="E33248" s="34">
        <v>491</v>
      </c>
      <c r="F33248" s="34">
        <v>355</v>
      </c>
      <c r="G33248" s="34">
        <v>395</v>
      </c>
      <c r="H33248" s="34">
        <v>402</v>
      </c>
      <c r="I33248" s="34">
        <v>461</v>
      </c>
      <c r="J33248" s="34">
        <v>392</v>
      </c>
      <c r="K33248" s="34">
        <v>385</v>
      </c>
      <c r="L33248" s="34">
        <v>303</v>
      </c>
      <c r="M33248" s="34">
        <v>320</v>
      </c>
    </row>
    <row r="33249" spans="1:13" x14ac:dyDescent="0.2">
      <c r="A33249" s="34" t="s">
        <v>134143</v>
      </c>
      <c r="B33249" s="34">
        <v>623</v>
      </c>
      <c r="C33249" s="34">
        <v>559</v>
      </c>
      <c r="D33249" s="34">
        <v>619</v>
      </c>
      <c r="E33249" s="34">
        <v>597</v>
      </c>
      <c r="F33249" s="34">
        <v>585</v>
      </c>
      <c r="G33249" s="34">
        <v>533</v>
      </c>
      <c r="H33249" s="34">
        <v>626</v>
      </c>
      <c r="I33249" s="34">
        <v>593</v>
      </c>
      <c r="J33249" s="34">
        <v>678</v>
      </c>
      <c r="K33249" s="34">
        <v>487</v>
      </c>
      <c r="L33249" s="34">
        <v>628</v>
      </c>
      <c r="M33249" s="34">
        <v>427</v>
      </c>
    </row>
    <row r="33250" spans="1:13" x14ac:dyDescent="0.2">
      <c r="A33250" s="34" t="s">
        <v>134144</v>
      </c>
      <c r="B33250" s="34">
        <v>454</v>
      </c>
      <c r="C33250" s="34">
        <v>417</v>
      </c>
      <c r="D33250" s="34">
        <v>411</v>
      </c>
      <c r="E33250" s="34">
        <v>464</v>
      </c>
      <c r="F33250" s="34">
        <v>370</v>
      </c>
      <c r="G33250" s="34">
        <v>360</v>
      </c>
      <c r="H33250" s="34">
        <v>459</v>
      </c>
      <c r="I33250" s="34">
        <v>441</v>
      </c>
      <c r="J33250" s="34">
        <v>419</v>
      </c>
      <c r="K33250" s="34">
        <v>360</v>
      </c>
      <c r="L33250" s="34">
        <v>353</v>
      </c>
      <c r="M33250" s="34">
        <v>352</v>
      </c>
    </row>
    <row r="33251" spans="1:13" x14ac:dyDescent="0.2">
      <c r="A33251" s="34" t="s">
        <v>134145</v>
      </c>
      <c r="B33251" s="34">
        <v>425</v>
      </c>
      <c r="C33251" s="34">
        <v>369</v>
      </c>
      <c r="D33251" s="34">
        <v>392</v>
      </c>
      <c r="E33251" s="34">
        <v>350</v>
      </c>
      <c r="F33251" s="34">
        <v>328</v>
      </c>
      <c r="G33251" s="34">
        <v>324</v>
      </c>
      <c r="H33251" s="34">
        <v>437</v>
      </c>
      <c r="I33251" s="34">
        <v>379</v>
      </c>
      <c r="J33251" s="34">
        <v>488</v>
      </c>
      <c r="K33251" s="34">
        <v>252</v>
      </c>
      <c r="L33251" s="34">
        <v>409</v>
      </c>
      <c r="M33251" s="34">
        <v>271</v>
      </c>
    </row>
    <row r="33252" spans="1:13" x14ac:dyDescent="0.2">
      <c r="A33252" s="34" t="s">
        <v>134146</v>
      </c>
      <c r="B33252" s="34">
        <v>324</v>
      </c>
      <c r="C33252" s="34">
        <v>361</v>
      </c>
      <c r="D33252" s="34">
        <v>290</v>
      </c>
      <c r="E33252" s="34">
        <v>352</v>
      </c>
      <c r="F33252" s="34">
        <v>301</v>
      </c>
      <c r="G33252" s="34">
        <v>330</v>
      </c>
      <c r="H33252" s="34">
        <v>366</v>
      </c>
      <c r="I33252" s="34">
        <v>340</v>
      </c>
      <c r="J33252" s="34">
        <v>323</v>
      </c>
      <c r="K33252" s="34">
        <v>302</v>
      </c>
      <c r="L33252" s="34">
        <v>295</v>
      </c>
      <c r="M33252" s="34">
        <v>277</v>
      </c>
    </row>
    <row r="33253" spans="1:13" x14ac:dyDescent="0.2">
      <c r="A33253" s="34" t="s">
        <v>134147</v>
      </c>
      <c r="B33253" s="34">
        <v>244</v>
      </c>
      <c r="C33253" s="34">
        <v>282</v>
      </c>
      <c r="D33253" s="34">
        <v>295</v>
      </c>
      <c r="E33253" s="34">
        <v>378</v>
      </c>
      <c r="F33253" s="34">
        <v>311</v>
      </c>
      <c r="G33253" s="34">
        <v>261</v>
      </c>
      <c r="H33253" s="34">
        <v>302</v>
      </c>
      <c r="I33253" s="34">
        <v>332</v>
      </c>
      <c r="J33253" s="34">
        <v>300</v>
      </c>
      <c r="K33253" s="34">
        <v>248</v>
      </c>
      <c r="L33253" s="34">
        <v>272</v>
      </c>
      <c r="M33253" s="34">
        <v>242</v>
      </c>
    </row>
    <row r="33254" spans="1:13" x14ac:dyDescent="0.2">
      <c r="A33254" s="34" t="s">
        <v>134148</v>
      </c>
      <c r="B33254" s="34">
        <v>480</v>
      </c>
      <c r="C33254" s="34">
        <v>466</v>
      </c>
      <c r="D33254" s="34">
        <v>492</v>
      </c>
      <c r="E33254" s="34">
        <v>568</v>
      </c>
      <c r="F33254" s="34">
        <v>410</v>
      </c>
      <c r="G33254" s="34">
        <v>475</v>
      </c>
      <c r="H33254" s="34">
        <v>578</v>
      </c>
      <c r="I33254" s="34">
        <v>529</v>
      </c>
      <c r="J33254" s="34">
        <v>505</v>
      </c>
      <c r="K33254" s="34">
        <v>431</v>
      </c>
      <c r="L33254" s="34">
        <v>458</v>
      </c>
      <c r="M33254" s="34">
        <v>382</v>
      </c>
    </row>
    <row r="33255" spans="1:13" x14ac:dyDescent="0.2">
      <c r="A33255" s="34" t="s">
        <v>134149</v>
      </c>
      <c r="B33255" s="34">
        <v>428</v>
      </c>
      <c r="C33255" s="34">
        <v>355</v>
      </c>
      <c r="D33255" s="34">
        <v>415</v>
      </c>
      <c r="E33255" s="34">
        <v>415</v>
      </c>
      <c r="F33255" s="34">
        <v>366</v>
      </c>
      <c r="G33255" s="34">
        <v>351</v>
      </c>
      <c r="H33255" s="34">
        <v>472</v>
      </c>
      <c r="I33255" s="34">
        <v>382</v>
      </c>
      <c r="J33255" s="34">
        <v>429</v>
      </c>
      <c r="K33255" s="34">
        <v>310</v>
      </c>
      <c r="L33255" s="34">
        <v>388</v>
      </c>
      <c r="M33255" s="34">
        <v>305</v>
      </c>
    </row>
    <row r="33256" spans="1:13" x14ac:dyDescent="0.2">
      <c r="A33256" s="34" t="s">
        <v>134150</v>
      </c>
      <c r="B33256" s="34">
        <v>417</v>
      </c>
      <c r="C33256" s="34">
        <v>421</v>
      </c>
      <c r="D33256" s="34">
        <v>390</v>
      </c>
      <c r="E33256" s="34">
        <v>333</v>
      </c>
      <c r="F33256" s="34">
        <v>363</v>
      </c>
      <c r="G33256" s="34">
        <v>347</v>
      </c>
      <c r="H33256" s="34">
        <v>505</v>
      </c>
      <c r="I33256" s="34">
        <v>316</v>
      </c>
      <c r="J33256" s="34">
        <v>373</v>
      </c>
      <c r="K33256" s="34">
        <v>301</v>
      </c>
      <c r="L33256" s="34">
        <v>413</v>
      </c>
      <c r="M33256" s="34">
        <v>265</v>
      </c>
    </row>
    <row r="33257" spans="1:13" x14ac:dyDescent="0.2">
      <c r="A33257" s="34" t="s">
        <v>134151</v>
      </c>
      <c r="B33257" s="34">
        <v>115</v>
      </c>
      <c r="C33257" s="34">
        <v>311</v>
      </c>
      <c r="D33257" s="34">
        <v>73</v>
      </c>
      <c r="E33257" s="34">
        <v>357</v>
      </c>
      <c r="F33257" s="34">
        <v>67</v>
      </c>
      <c r="G33257" s="34">
        <v>280</v>
      </c>
      <c r="H33257" s="34">
        <v>109</v>
      </c>
      <c r="I33257" s="34">
        <v>271</v>
      </c>
      <c r="J33257" s="34">
        <v>124</v>
      </c>
      <c r="K33257" s="34">
        <v>237</v>
      </c>
      <c r="L33257" s="34">
        <v>109</v>
      </c>
      <c r="M33257" s="34">
        <v>230</v>
      </c>
    </row>
    <row r="33258" spans="1:13" x14ac:dyDescent="0.2">
      <c r="A33258" s="34" t="s">
        <v>134152</v>
      </c>
      <c r="B33258" s="34">
        <v>125</v>
      </c>
      <c r="C33258" s="34">
        <v>193</v>
      </c>
      <c r="D33258" s="34">
        <v>163</v>
      </c>
      <c r="E33258" s="34">
        <v>181</v>
      </c>
      <c r="F33258" s="34">
        <v>136</v>
      </c>
      <c r="G33258" s="34">
        <v>186</v>
      </c>
      <c r="H33258" s="34">
        <v>155</v>
      </c>
      <c r="I33258" s="34">
        <v>184</v>
      </c>
      <c r="J33258" s="34">
        <v>134</v>
      </c>
      <c r="K33258" s="34">
        <v>153</v>
      </c>
      <c r="L33258" s="34">
        <v>137</v>
      </c>
      <c r="M33258" s="34">
        <v>131</v>
      </c>
    </row>
    <row r="33259" spans="1:13" x14ac:dyDescent="0.2">
      <c r="A33259" s="34" t="s">
        <v>134153</v>
      </c>
      <c r="B33259" s="34">
        <v>353</v>
      </c>
      <c r="C33259" s="34">
        <v>347</v>
      </c>
      <c r="D33259" s="34">
        <v>384</v>
      </c>
      <c r="E33259" s="34">
        <v>334</v>
      </c>
      <c r="F33259" s="34">
        <v>313</v>
      </c>
      <c r="G33259" s="34">
        <v>333</v>
      </c>
      <c r="H33259" s="34">
        <v>393</v>
      </c>
      <c r="I33259" s="34">
        <v>361</v>
      </c>
      <c r="J33259" s="34">
        <v>362</v>
      </c>
      <c r="K33259" s="34">
        <v>287</v>
      </c>
      <c r="L33259" s="34">
        <v>319</v>
      </c>
      <c r="M33259" s="34">
        <v>299</v>
      </c>
    </row>
    <row r="33260" spans="1:13" x14ac:dyDescent="0.2">
      <c r="A33260" s="34" t="s">
        <v>134154</v>
      </c>
      <c r="B33260" s="34">
        <v>204</v>
      </c>
      <c r="C33260" s="34">
        <v>283</v>
      </c>
      <c r="D33260" s="34">
        <v>311</v>
      </c>
      <c r="E33260" s="34">
        <v>300</v>
      </c>
      <c r="F33260" s="34">
        <v>256</v>
      </c>
      <c r="G33260" s="34">
        <v>269</v>
      </c>
      <c r="H33260" s="34">
        <v>251</v>
      </c>
      <c r="I33260" s="34">
        <v>260</v>
      </c>
      <c r="J33260" s="34">
        <v>273</v>
      </c>
      <c r="K33260" s="34">
        <v>271</v>
      </c>
      <c r="L33260" s="34">
        <v>249</v>
      </c>
      <c r="M33260" s="34">
        <v>232</v>
      </c>
    </row>
    <row r="33261" spans="1:13" x14ac:dyDescent="0.2">
      <c r="A33261" s="34" t="s">
        <v>134155</v>
      </c>
      <c r="B33261" s="34">
        <v>366</v>
      </c>
      <c r="C33261" s="34">
        <v>431</v>
      </c>
      <c r="D33261" s="34">
        <v>414</v>
      </c>
      <c r="E33261" s="34">
        <v>440</v>
      </c>
      <c r="F33261" s="34">
        <v>364</v>
      </c>
      <c r="G33261" s="34">
        <v>339</v>
      </c>
      <c r="H33261" s="34">
        <v>464</v>
      </c>
      <c r="I33261" s="34">
        <v>340</v>
      </c>
      <c r="J33261" s="34">
        <v>410</v>
      </c>
      <c r="K33261" s="34">
        <v>295</v>
      </c>
      <c r="L33261" s="34">
        <v>428</v>
      </c>
      <c r="M33261" s="34">
        <v>252</v>
      </c>
    </row>
    <row r="33262" spans="1:13" x14ac:dyDescent="0.2">
      <c r="A33262" s="34" t="s">
        <v>134156</v>
      </c>
      <c r="B33262" s="34">
        <v>577</v>
      </c>
      <c r="C33262" s="34">
        <v>546</v>
      </c>
      <c r="D33262" s="34">
        <v>538</v>
      </c>
      <c r="E33262" s="34">
        <v>547</v>
      </c>
      <c r="F33262" s="34">
        <v>563</v>
      </c>
      <c r="G33262" s="34">
        <v>499</v>
      </c>
      <c r="H33262" s="34">
        <v>600</v>
      </c>
      <c r="I33262" s="34">
        <v>529</v>
      </c>
      <c r="J33262" s="34">
        <v>570</v>
      </c>
      <c r="K33262" s="34">
        <v>414</v>
      </c>
      <c r="L33262" s="34">
        <v>606</v>
      </c>
      <c r="M33262" s="34">
        <v>370</v>
      </c>
    </row>
    <row r="33263" spans="1:13" x14ac:dyDescent="0.2">
      <c r="A33263" s="34" t="s">
        <v>134157</v>
      </c>
      <c r="B33263" s="34">
        <v>352</v>
      </c>
      <c r="C33263" s="34">
        <v>496</v>
      </c>
      <c r="D33263" s="34">
        <v>446</v>
      </c>
      <c r="E33263" s="34">
        <v>458</v>
      </c>
      <c r="F33263" s="34">
        <v>330</v>
      </c>
      <c r="G33263" s="34">
        <v>412</v>
      </c>
      <c r="H33263" s="34">
        <v>447</v>
      </c>
      <c r="I33263" s="34">
        <v>554</v>
      </c>
      <c r="J33263" s="34">
        <v>404</v>
      </c>
      <c r="K33263" s="34">
        <v>402</v>
      </c>
      <c r="L33263" s="34">
        <v>373</v>
      </c>
      <c r="M33263" s="34">
        <v>337</v>
      </c>
    </row>
    <row r="33264" spans="1:13" x14ac:dyDescent="0.2">
      <c r="A33264" s="34" t="s">
        <v>134158</v>
      </c>
      <c r="B33264" s="34">
        <v>230</v>
      </c>
      <c r="C33264" s="34">
        <v>293</v>
      </c>
      <c r="D33264" s="34">
        <v>248</v>
      </c>
      <c r="E33264" s="34">
        <v>278</v>
      </c>
      <c r="F33264" s="34">
        <v>210</v>
      </c>
      <c r="G33264" s="34">
        <v>265</v>
      </c>
      <c r="H33264" s="34">
        <v>259</v>
      </c>
      <c r="I33264" s="34">
        <v>243</v>
      </c>
      <c r="J33264" s="34">
        <v>287</v>
      </c>
      <c r="K33264" s="34">
        <v>210</v>
      </c>
      <c r="L33264" s="34">
        <v>270</v>
      </c>
      <c r="M33264" s="34">
        <v>236</v>
      </c>
    </row>
    <row r="33265" spans="1:13" x14ac:dyDescent="0.2">
      <c r="A33265" s="34" t="s">
        <v>134159</v>
      </c>
      <c r="B33265" s="34">
        <v>586</v>
      </c>
      <c r="C33265" s="34">
        <v>677</v>
      </c>
      <c r="D33265" s="34">
        <v>674</v>
      </c>
      <c r="E33265" s="34">
        <v>704</v>
      </c>
      <c r="F33265" s="34">
        <v>588</v>
      </c>
      <c r="G33265" s="34">
        <v>566</v>
      </c>
      <c r="H33265" s="34">
        <v>774</v>
      </c>
      <c r="I33265" s="34">
        <v>668</v>
      </c>
      <c r="J33265" s="34">
        <v>617</v>
      </c>
      <c r="K33265" s="34">
        <v>558</v>
      </c>
      <c r="L33265" s="34">
        <v>659</v>
      </c>
      <c r="M33265" s="34">
        <v>503</v>
      </c>
    </row>
    <row r="33266" spans="1:13" x14ac:dyDescent="0.2">
      <c r="A33266" s="34" t="s">
        <v>134160</v>
      </c>
      <c r="B33266" s="34">
        <v>515</v>
      </c>
      <c r="C33266" s="34">
        <v>526</v>
      </c>
      <c r="D33266" s="34">
        <v>577</v>
      </c>
      <c r="E33266" s="34">
        <v>458</v>
      </c>
      <c r="F33266" s="34">
        <v>519</v>
      </c>
      <c r="G33266" s="34">
        <v>400</v>
      </c>
      <c r="H33266" s="34">
        <v>655</v>
      </c>
      <c r="I33266" s="34">
        <v>447</v>
      </c>
      <c r="J33266" s="34">
        <v>488</v>
      </c>
      <c r="K33266" s="34">
        <v>397</v>
      </c>
      <c r="L33266" s="34">
        <v>499</v>
      </c>
      <c r="M33266" s="34">
        <v>370</v>
      </c>
    </row>
    <row r="33267" spans="1:13" x14ac:dyDescent="0.2">
      <c r="A33267" s="34" t="s">
        <v>134161</v>
      </c>
      <c r="B33267" s="34">
        <v>1050</v>
      </c>
      <c r="C33267" s="34">
        <v>931</v>
      </c>
      <c r="D33267" s="34">
        <v>1050</v>
      </c>
      <c r="E33267" s="34">
        <v>942</v>
      </c>
      <c r="F33267" s="34">
        <v>896</v>
      </c>
      <c r="G33267" s="34">
        <v>837</v>
      </c>
      <c r="H33267" s="34">
        <v>1124</v>
      </c>
      <c r="I33267" s="34">
        <v>891</v>
      </c>
      <c r="J33267" s="34">
        <v>1012</v>
      </c>
      <c r="K33267" s="34">
        <v>762</v>
      </c>
      <c r="L33267" s="34">
        <v>976</v>
      </c>
      <c r="M33267" s="34">
        <v>724</v>
      </c>
    </row>
    <row r="33268" spans="1:13" x14ac:dyDescent="0.2">
      <c r="A33268" s="34" t="s">
        <v>134162</v>
      </c>
      <c r="B33268" s="34">
        <v>241</v>
      </c>
      <c r="C33268" s="34">
        <v>348</v>
      </c>
      <c r="D33268" s="34">
        <v>280</v>
      </c>
      <c r="E33268" s="34">
        <v>340</v>
      </c>
      <c r="F33268" s="34">
        <v>296</v>
      </c>
      <c r="G33268" s="34">
        <v>341</v>
      </c>
      <c r="H33268" s="34">
        <v>291</v>
      </c>
      <c r="I33268" s="34">
        <v>332</v>
      </c>
      <c r="J33268" s="34">
        <v>299</v>
      </c>
      <c r="K33268" s="34">
        <v>287</v>
      </c>
      <c r="L33268" s="34">
        <v>307</v>
      </c>
      <c r="M33268" s="34">
        <v>272</v>
      </c>
    </row>
    <row r="33269" spans="1:13" x14ac:dyDescent="0.2">
      <c r="A33269" s="34" t="s">
        <v>134163</v>
      </c>
      <c r="B33269" s="34">
        <v>203</v>
      </c>
      <c r="C33269" s="34">
        <v>245</v>
      </c>
      <c r="D33269" s="34">
        <v>306</v>
      </c>
      <c r="E33269" s="34">
        <v>236</v>
      </c>
      <c r="F33269" s="34">
        <v>252</v>
      </c>
      <c r="G33269" s="34">
        <v>240</v>
      </c>
      <c r="H33269" s="34">
        <v>229</v>
      </c>
      <c r="I33269" s="34">
        <v>229</v>
      </c>
      <c r="J33269" s="34">
        <v>256</v>
      </c>
      <c r="K33269" s="34">
        <v>207</v>
      </c>
      <c r="L33269" s="34">
        <v>239</v>
      </c>
      <c r="M33269" s="34">
        <v>187</v>
      </c>
    </row>
    <row r="33270" spans="1:13" x14ac:dyDescent="0.2">
      <c r="A33270" s="34" t="s">
        <v>134164</v>
      </c>
      <c r="B33270" s="34">
        <v>379</v>
      </c>
      <c r="C33270" s="34">
        <v>337</v>
      </c>
      <c r="D33270" s="34">
        <v>447</v>
      </c>
      <c r="E33270" s="34">
        <v>353</v>
      </c>
      <c r="F33270" s="34">
        <v>366</v>
      </c>
      <c r="G33270" s="34">
        <v>334</v>
      </c>
      <c r="H33270" s="34">
        <v>458</v>
      </c>
      <c r="I33270" s="34">
        <v>412</v>
      </c>
      <c r="J33270" s="34">
        <v>442</v>
      </c>
      <c r="K33270" s="34">
        <v>331</v>
      </c>
      <c r="L33270" s="34">
        <v>440</v>
      </c>
      <c r="M33270" s="34">
        <v>273</v>
      </c>
    </row>
    <row r="33271" spans="1:13" x14ac:dyDescent="0.2">
      <c r="A33271" s="34" t="s">
        <v>134165</v>
      </c>
      <c r="B33271" s="34">
        <v>197</v>
      </c>
      <c r="C33271" s="34">
        <v>235</v>
      </c>
      <c r="D33271" s="34">
        <v>269</v>
      </c>
      <c r="E33271" s="34">
        <v>266</v>
      </c>
      <c r="F33271" s="34">
        <v>280</v>
      </c>
      <c r="G33271" s="34">
        <v>285</v>
      </c>
      <c r="H33271" s="34">
        <v>285</v>
      </c>
      <c r="I33271" s="34">
        <v>309</v>
      </c>
      <c r="J33271" s="34">
        <v>306</v>
      </c>
      <c r="K33271" s="34">
        <v>216</v>
      </c>
      <c r="L33271" s="34">
        <v>293</v>
      </c>
      <c r="M33271" s="34">
        <v>216</v>
      </c>
    </row>
    <row r="33272" spans="1:13" x14ac:dyDescent="0.2">
      <c r="A33272" s="34" t="s">
        <v>134166</v>
      </c>
      <c r="B33272" s="34">
        <v>410</v>
      </c>
      <c r="C33272" s="34">
        <v>261</v>
      </c>
      <c r="D33272" s="34">
        <v>350</v>
      </c>
      <c r="E33272" s="34">
        <v>344</v>
      </c>
      <c r="F33272" s="34">
        <v>315</v>
      </c>
      <c r="G33272" s="34">
        <v>317</v>
      </c>
      <c r="H33272" s="34">
        <v>342</v>
      </c>
      <c r="I33272" s="34">
        <v>334</v>
      </c>
      <c r="J33272" s="34">
        <v>295</v>
      </c>
      <c r="K33272" s="34">
        <v>267</v>
      </c>
      <c r="L33272" s="34">
        <v>344</v>
      </c>
      <c r="M33272" s="34">
        <v>296</v>
      </c>
    </row>
    <row r="33273" spans="1:13" x14ac:dyDescent="0.2">
      <c r="A33273" s="34" t="s">
        <v>134167</v>
      </c>
      <c r="B33273" s="34">
        <v>355</v>
      </c>
      <c r="C33273" s="34">
        <v>357</v>
      </c>
      <c r="D33273" s="34">
        <v>345</v>
      </c>
      <c r="E33273" s="34">
        <v>396</v>
      </c>
      <c r="F33273" s="34">
        <v>414</v>
      </c>
      <c r="G33273" s="34">
        <v>347</v>
      </c>
      <c r="H33273" s="34">
        <v>362</v>
      </c>
      <c r="I33273" s="34">
        <v>363</v>
      </c>
      <c r="J33273" s="34">
        <v>346</v>
      </c>
      <c r="K33273" s="34">
        <v>325</v>
      </c>
      <c r="L33273" s="34">
        <v>285</v>
      </c>
      <c r="M33273" s="34">
        <v>266</v>
      </c>
    </row>
    <row r="33274" spans="1:13" x14ac:dyDescent="0.2">
      <c r="A33274" s="34" t="s">
        <v>134168</v>
      </c>
      <c r="B33274" s="34">
        <v>279</v>
      </c>
      <c r="C33274" s="34">
        <v>248</v>
      </c>
      <c r="D33274" s="34">
        <v>281</v>
      </c>
      <c r="E33274" s="34">
        <v>230</v>
      </c>
      <c r="F33274" s="34">
        <v>258</v>
      </c>
      <c r="G33274" s="34">
        <v>197</v>
      </c>
      <c r="H33274" s="34">
        <v>298</v>
      </c>
      <c r="I33274" s="34">
        <v>258</v>
      </c>
      <c r="J33274" s="34">
        <v>276</v>
      </c>
      <c r="K33274" s="34">
        <v>199</v>
      </c>
      <c r="L33274" s="34">
        <v>288</v>
      </c>
      <c r="M33274" s="34">
        <v>223</v>
      </c>
    </row>
    <row r="33275" spans="1:13" x14ac:dyDescent="0.2">
      <c r="A33275" s="34" t="s">
        <v>134169</v>
      </c>
      <c r="B33275" s="34">
        <v>117</v>
      </c>
      <c r="C33275" s="34">
        <v>110</v>
      </c>
      <c r="D33275" s="34">
        <v>187</v>
      </c>
      <c r="E33275" s="34">
        <v>139</v>
      </c>
      <c r="F33275" s="34">
        <v>89</v>
      </c>
      <c r="G33275" s="34">
        <v>113</v>
      </c>
      <c r="H33275" s="34">
        <v>134</v>
      </c>
      <c r="I33275" s="34">
        <v>79</v>
      </c>
      <c r="J33275" s="34">
        <v>145</v>
      </c>
      <c r="K33275" s="34">
        <v>120</v>
      </c>
      <c r="L33275" s="34">
        <v>75</v>
      </c>
      <c r="M33275" s="34">
        <v>82</v>
      </c>
    </row>
    <row r="33276" spans="1:13" x14ac:dyDescent="0.2">
      <c r="A33276" s="34" t="s">
        <v>134170</v>
      </c>
      <c r="B33276" s="34">
        <v>262</v>
      </c>
      <c r="C33276" s="34">
        <v>296</v>
      </c>
      <c r="D33276" s="34">
        <v>229</v>
      </c>
      <c r="E33276" s="34">
        <v>332</v>
      </c>
      <c r="F33276" s="34">
        <v>208</v>
      </c>
      <c r="G33276" s="34">
        <v>301</v>
      </c>
      <c r="H33276" s="34">
        <v>267</v>
      </c>
      <c r="I33276" s="34">
        <v>327</v>
      </c>
      <c r="J33276" s="34">
        <v>213</v>
      </c>
      <c r="K33276" s="34">
        <v>223</v>
      </c>
      <c r="L33276" s="34">
        <v>282</v>
      </c>
      <c r="M33276" s="34">
        <v>229</v>
      </c>
    </row>
    <row r="33277" spans="1:13" x14ac:dyDescent="0.2">
      <c r="A33277" s="34" t="s">
        <v>134171</v>
      </c>
      <c r="B33277" s="34">
        <v>268</v>
      </c>
      <c r="C33277" s="34">
        <v>210</v>
      </c>
      <c r="D33277" s="34">
        <v>248</v>
      </c>
      <c r="E33277" s="34">
        <v>257</v>
      </c>
      <c r="F33277" s="34">
        <v>252</v>
      </c>
      <c r="G33277" s="34">
        <v>183</v>
      </c>
      <c r="H33277" s="34">
        <v>292</v>
      </c>
      <c r="I33277" s="34">
        <v>232</v>
      </c>
      <c r="J33277" s="34">
        <v>286</v>
      </c>
      <c r="K33277" s="34">
        <v>228</v>
      </c>
      <c r="L33277" s="34">
        <v>258</v>
      </c>
      <c r="M33277" s="34">
        <v>220</v>
      </c>
    </row>
    <row r="33278" spans="1:13" x14ac:dyDescent="0.2">
      <c r="A33278" s="34" t="s">
        <v>134172</v>
      </c>
      <c r="B33278" s="34">
        <v>268</v>
      </c>
      <c r="C33278" s="34">
        <v>257</v>
      </c>
      <c r="D33278" s="34">
        <v>321</v>
      </c>
      <c r="E33278" s="34">
        <v>307</v>
      </c>
      <c r="F33278" s="34">
        <v>241</v>
      </c>
      <c r="G33278" s="34">
        <v>272</v>
      </c>
      <c r="H33278" s="34">
        <v>316</v>
      </c>
      <c r="I33278" s="34">
        <v>276</v>
      </c>
      <c r="J33278" s="34">
        <v>318</v>
      </c>
      <c r="K33278" s="34">
        <v>200</v>
      </c>
      <c r="L33278" s="34">
        <v>276</v>
      </c>
      <c r="M33278" s="34">
        <v>201</v>
      </c>
    </row>
    <row r="33279" spans="1:13" x14ac:dyDescent="0.2">
      <c r="A33279" s="34" t="s">
        <v>134173</v>
      </c>
      <c r="B33279" s="34">
        <v>348</v>
      </c>
      <c r="C33279" s="34">
        <v>307</v>
      </c>
      <c r="D33279" s="34">
        <v>372</v>
      </c>
      <c r="E33279" s="34">
        <v>321</v>
      </c>
      <c r="F33279" s="34">
        <v>270</v>
      </c>
      <c r="G33279" s="34">
        <v>285</v>
      </c>
      <c r="H33279" s="34">
        <v>354</v>
      </c>
      <c r="I33279" s="34">
        <v>318</v>
      </c>
      <c r="J33279" s="34">
        <v>290</v>
      </c>
      <c r="K33279" s="34">
        <v>304</v>
      </c>
      <c r="L33279" s="34">
        <v>282</v>
      </c>
      <c r="M33279" s="34">
        <v>236</v>
      </c>
    </row>
    <row r="33280" spans="1:13" x14ac:dyDescent="0.2">
      <c r="A33280" s="34" t="s">
        <v>134174</v>
      </c>
      <c r="B33280" s="34">
        <v>424</v>
      </c>
      <c r="C33280" s="34">
        <v>472</v>
      </c>
      <c r="D33280" s="34">
        <v>441</v>
      </c>
      <c r="E33280" s="34">
        <v>546</v>
      </c>
      <c r="F33280" s="34">
        <v>422</v>
      </c>
      <c r="G33280" s="34">
        <v>432</v>
      </c>
      <c r="H33280" s="34">
        <v>565</v>
      </c>
      <c r="I33280" s="34">
        <v>426</v>
      </c>
      <c r="J33280" s="34">
        <v>491</v>
      </c>
      <c r="K33280" s="34">
        <v>394</v>
      </c>
      <c r="L33280" s="34">
        <v>398</v>
      </c>
      <c r="M33280" s="34">
        <v>376</v>
      </c>
    </row>
    <row r="33281" spans="1:13" x14ac:dyDescent="0.2">
      <c r="A33281" s="34" t="s">
        <v>134175</v>
      </c>
      <c r="B33281" s="34">
        <v>352</v>
      </c>
      <c r="C33281" s="34">
        <v>429</v>
      </c>
      <c r="D33281" s="34">
        <v>485</v>
      </c>
      <c r="E33281" s="34">
        <v>402</v>
      </c>
      <c r="F33281" s="34">
        <v>393</v>
      </c>
      <c r="G33281" s="34">
        <v>377</v>
      </c>
      <c r="H33281" s="34">
        <v>503</v>
      </c>
      <c r="I33281" s="34">
        <v>376</v>
      </c>
      <c r="J33281" s="34">
        <v>493</v>
      </c>
      <c r="K33281" s="34">
        <v>337</v>
      </c>
      <c r="L33281" s="34">
        <v>458</v>
      </c>
      <c r="M33281" s="34">
        <v>333</v>
      </c>
    </row>
    <row r="33282" spans="1:13" x14ac:dyDescent="0.2">
      <c r="A33282" s="34" t="s">
        <v>134176</v>
      </c>
      <c r="B33282" s="34">
        <v>974</v>
      </c>
      <c r="C33282" s="34">
        <v>1010</v>
      </c>
      <c r="D33282" s="34">
        <v>1044</v>
      </c>
      <c r="E33282" s="34">
        <v>1044</v>
      </c>
      <c r="F33282" s="34">
        <v>1027</v>
      </c>
      <c r="G33282" s="34">
        <v>929</v>
      </c>
      <c r="H33282" s="34">
        <v>1149</v>
      </c>
      <c r="I33282" s="34">
        <v>892</v>
      </c>
      <c r="J33282" s="34">
        <v>1168</v>
      </c>
      <c r="K33282" s="34">
        <v>837</v>
      </c>
      <c r="L33282" s="34">
        <v>1112</v>
      </c>
      <c r="M33282" s="34">
        <v>778</v>
      </c>
    </row>
    <row r="33283" spans="1:13" x14ac:dyDescent="0.2">
      <c r="A33283" s="34" t="s">
        <v>134177</v>
      </c>
      <c r="B33283" s="34">
        <v>279</v>
      </c>
      <c r="C33283" s="34">
        <v>387</v>
      </c>
      <c r="D33283" s="34">
        <v>294</v>
      </c>
      <c r="E33283" s="34">
        <v>327</v>
      </c>
      <c r="F33283" s="34">
        <v>308</v>
      </c>
      <c r="G33283" s="34">
        <v>284</v>
      </c>
      <c r="H33283" s="34">
        <v>381</v>
      </c>
      <c r="I33283" s="34">
        <v>343</v>
      </c>
      <c r="J33283" s="34">
        <v>306</v>
      </c>
      <c r="K33283" s="34">
        <v>320</v>
      </c>
      <c r="L33283" s="34">
        <v>317</v>
      </c>
      <c r="M33283" s="34">
        <v>287</v>
      </c>
    </row>
    <row r="33284" spans="1:13" x14ac:dyDescent="0.2">
      <c r="A33284" s="34" t="s">
        <v>134178</v>
      </c>
      <c r="B33284" s="34">
        <v>221</v>
      </c>
      <c r="C33284" s="34">
        <v>188</v>
      </c>
      <c r="D33284" s="34">
        <v>216</v>
      </c>
      <c r="E33284" s="34">
        <v>217</v>
      </c>
      <c r="F33284" s="34">
        <v>198</v>
      </c>
      <c r="G33284" s="34">
        <v>201</v>
      </c>
      <c r="H33284" s="34">
        <v>200</v>
      </c>
      <c r="I33284" s="34">
        <v>177</v>
      </c>
      <c r="J33284" s="34">
        <v>169</v>
      </c>
      <c r="K33284" s="34">
        <v>184</v>
      </c>
      <c r="L33284" s="34">
        <v>172</v>
      </c>
      <c r="M33284" s="34">
        <v>170</v>
      </c>
    </row>
    <row r="33285" spans="1:13" x14ac:dyDescent="0.2">
      <c r="A33285" s="34" t="s">
        <v>134179</v>
      </c>
      <c r="B33285" s="34">
        <v>763</v>
      </c>
      <c r="C33285" s="34">
        <v>722</v>
      </c>
      <c r="D33285" s="34">
        <v>811</v>
      </c>
      <c r="E33285" s="34">
        <v>740</v>
      </c>
      <c r="F33285" s="34">
        <v>597</v>
      </c>
      <c r="G33285" s="34">
        <v>645</v>
      </c>
      <c r="H33285" s="34">
        <v>704</v>
      </c>
      <c r="I33285" s="34">
        <v>712</v>
      </c>
      <c r="J33285" s="34">
        <v>773</v>
      </c>
      <c r="K33285" s="34">
        <v>562</v>
      </c>
      <c r="L33285" s="34">
        <v>680</v>
      </c>
      <c r="M33285" s="34">
        <v>507</v>
      </c>
    </row>
    <row r="33286" spans="1:13" x14ac:dyDescent="0.2">
      <c r="A33286" s="34" t="s">
        <v>134180</v>
      </c>
      <c r="B33286" s="34">
        <v>314</v>
      </c>
      <c r="C33286" s="34">
        <v>322</v>
      </c>
      <c r="D33286" s="34">
        <v>381</v>
      </c>
      <c r="E33286" s="34">
        <v>299</v>
      </c>
      <c r="F33286" s="34">
        <v>329</v>
      </c>
      <c r="G33286" s="34">
        <v>300</v>
      </c>
      <c r="H33286" s="34">
        <v>366</v>
      </c>
      <c r="I33286" s="34">
        <v>308</v>
      </c>
      <c r="J33286" s="34">
        <v>399</v>
      </c>
      <c r="K33286" s="34">
        <v>243</v>
      </c>
      <c r="L33286" s="34">
        <v>314</v>
      </c>
      <c r="M33286" s="34">
        <v>253</v>
      </c>
    </row>
    <row r="33287" spans="1:13" x14ac:dyDescent="0.2">
      <c r="A33287" s="34" t="s">
        <v>134181</v>
      </c>
      <c r="B33287" s="34">
        <v>213</v>
      </c>
      <c r="C33287" s="34">
        <v>243</v>
      </c>
      <c r="D33287" s="34">
        <v>209</v>
      </c>
      <c r="E33287" s="34">
        <v>286</v>
      </c>
      <c r="F33287" s="34">
        <v>218</v>
      </c>
      <c r="G33287" s="34">
        <v>245</v>
      </c>
      <c r="H33287" s="34">
        <v>235</v>
      </c>
      <c r="I33287" s="34">
        <v>261</v>
      </c>
      <c r="J33287" s="34">
        <v>235</v>
      </c>
      <c r="K33287" s="34">
        <v>190</v>
      </c>
      <c r="L33287" s="34">
        <v>244</v>
      </c>
      <c r="M33287" s="34">
        <v>183</v>
      </c>
    </row>
    <row r="33288" spans="1:13" x14ac:dyDescent="0.2">
      <c r="A33288" s="34" t="s">
        <v>134182</v>
      </c>
      <c r="B33288" s="34">
        <v>241</v>
      </c>
      <c r="C33288" s="34">
        <v>222</v>
      </c>
      <c r="D33288" s="34">
        <v>291</v>
      </c>
      <c r="E33288" s="34">
        <v>207</v>
      </c>
      <c r="F33288" s="34">
        <v>203</v>
      </c>
      <c r="G33288" s="34">
        <v>237</v>
      </c>
      <c r="H33288" s="34">
        <v>198</v>
      </c>
      <c r="I33288" s="34">
        <v>247</v>
      </c>
      <c r="J33288" s="34">
        <v>259</v>
      </c>
      <c r="K33288" s="34">
        <v>175</v>
      </c>
      <c r="L33288" s="34">
        <v>254</v>
      </c>
      <c r="M33288" s="34">
        <v>169</v>
      </c>
    </row>
    <row r="33289" spans="1:13" x14ac:dyDescent="0.2">
      <c r="A33289" s="34" t="s">
        <v>134183</v>
      </c>
      <c r="B33289" s="34">
        <v>222</v>
      </c>
      <c r="C33289" s="34">
        <v>320</v>
      </c>
      <c r="D33289" s="34">
        <v>344</v>
      </c>
      <c r="E33289" s="34">
        <v>402</v>
      </c>
      <c r="F33289" s="34">
        <v>371</v>
      </c>
      <c r="G33289" s="34">
        <v>372</v>
      </c>
      <c r="H33289" s="34">
        <v>424</v>
      </c>
      <c r="I33289" s="34">
        <v>401</v>
      </c>
      <c r="J33289" s="34">
        <v>343</v>
      </c>
      <c r="K33289" s="34">
        <v>311</v>
      </c>
      <c r="L33289" s="34">
        <v>315</v>
      </c>
      <c r="M33289" s="34">
        <v>298</v>
      </c>
    </row>
    <row r="33290" spans="1:13" x14ac:dyDescent="0.2">
      <c r="A33290" s="34" t="s">
        <v>134184</v>
      </c>
      <c r="B33290" s="34">
        <v>221</v>
      </c>
      <c r="C33290" s="34">
        <v>263</v>
      </c>
      <c r="D33290" s="34">
        <v>277</v>
      </c>
      <c r="E33290" s="34">
        <v>301</v>
      </c>
      <c r="F33290" s="34">
        <v>270</v>
      </c>
      <c r="G33290" s="34">
        <v>189</v>
      </c>
      <c r="H33290" s="34">
        <v>235</v>
      </c>
      <c r="I33290" s="34">
        <v>238</v>
      </c>
      <c r="J33290" s="34">
        <v>273</v>
      </c>
      <c r="K33290" s="34">
        <v>211</v>
      </c>
      <c r="L33290" s="34">
        <v>238</v>
      </c>
      <c r="M33290" s="34">
        <v>206</v>
      </c>
    </row>
    <row r="33291" spans="1:13" x14ac:dyDescent="0.2">
      <c r="A33291" s="34" t="s">
        <v>134185</v>
      </c>
      <c r="B33291" s="34">
        <v>442</v>
      </c>
      <c r="C33291" s="34">
        <v>353</v>
      </c>
      <c r="D33291" s="34">
        <v>442</v>
      </c>
      <c r="E33291" s="34">
        <v>336</v>
      </c>
      <c r="F33291" s="34">
        <v>414</v>
      </c>
      <c r="G33291" s="34">
        <v>307</v>
      </c>
      <c r="H33291" s="34">
        <v>441</v>
      </c>
      <c r="I33291" s="34">
        <v>301</v>
      </c>
      <c r="J33291" s="34">
        <v>362</v>
      </c>
      <c r="K33291" s="34">
        <v>267</v>
      </c>
      <c r="L33291" s="34">
        <v>472</v>
      </c>
      <c r="M33291" s="34">
        <v>303</v>
      </c>
    </row>
    <row r="33292" spans="1:13" x14ac:dyDescent="0.2">
      <c r="A33292" s="34" t="s">
        <v>134186</v>
      </c>
      <c r="B33292" s="34">
        <v>585</v>
      </c>
      <c r="C33292" s="34">
        <v>553</v>
      </c>
      <c r="D33292" s="34">
        <v>634</v>
      </c>
      <c r="E33292" s="34">
        <v>612</v>
      </c>
      <c r="F33292" s="34">
        <v>519</v>
      </c>
      <c r="G33292" s="34">
        <v>532</v>
      </c>
      <c r="H33292" s="34">
        <v>612</v>
      </c>
      <c r="I33292" s="34">
        <v>595</v>
      </c>
      <c r="J33292" s="34">
        <v>610</v>
      </c>
      <c r="K33292" s="34">
        <v>451</v>
      </c>
      <c r="L33292" s="34">
        <v>612</v>
      </c>
      <c r="M33292" s="34">
        <v>447</v>
      </c>
    </row>
    <row r="33293" spans="1:13" x14ac:dyDescent="0.2">
      <c r="A33293" s="34" t="s">
        <v>134187</v>
      </c>
      <c r="B33293" s="34">
        <v>416</v>
      </c>
      <c r="C33293" s="34">
        <v>395</v>
      </c>
      <c r="D33293" s="34">
        <v>470</v>
      </c>
      <c r="E33293" s="34">
        <v>503</v>
      </c>
      <c r="F33293" s="34">
        <v>398</v>
      </c>
      <c r="G33293" s="34">
        <v>443</v>
      </c>
      <c r="H33293" s="34">
        <v>466</v>
      </c>
      <c r="I33293" s="34">
        <v>436</v>
      </c>
      <c r="J33293" s="34">
        <v>369</v>
      </c>
      <c r="K33293" s="34">
        <v>332</v>
      </c>
      <c r="L33293" s="34">
        <v>294</v>
      </c>
      <c r="M33293" s="34">
        <v>355</v>
      </c>
    </row>
    <row r="33294" spans="1:13" x14ac:dyDescent="0.2">
      <c r="A33294" s="34" t="s">
        <v>134188</v>
      </c>
      <c r="B33294" s="34">
        <v>166</v>
      </c>
      <c r="C33294" s="34">
        <v>172</v>
      </c>
      <c r="D33294" s="34">
        <v>153</v>
      </c>
      <c r="E33294" s="34">
        <v>189</v>
      </c>
      <c r="F33294" s="34">
        <v>90</v>
      </c>
      <c r="G33294" s="34">
        <v>159</v>
      </c>
      <c r="H33294" s="34">
        <v>125</v>
      </c>
      <c r="I33294" s="34">
        <v>157</v>
      </c>
      <c r="J33294" s="34">
        <v>146</v>
      </c>
      <c r="K33294" s="34">
        <v>170</v>
      </c>
      <c r="L33294" s="34">
        <v>136</v>
      </c>
      <c r="M33294" s="34">
        <v>121</v>
      </c>
    </row>
    <row r="33295" spans="1:13" x14ac:dyDescent="0.2">
      <c r="A33295" s="34" t="s">
        <v>134189</v>
      </c>
      <c r="B33295" s="34">
        <v>303</v>
      </c>
      <c r="C33295" s="34">
        <v>340</v>
      </c>
      <c r="D33295" s="34">
        <v>320</v>
      </c>
      <c r="E33295" s="34">
        <v>310</v>
      </c>
      <c r="F33295" s="34">
        <v>308</v>
      </c>
      <c r="G33295" s="34">
        <v>284</v>
      </c>
      <c r="H33295" s="34">
        <v>357</v>
      </c>
      <c r="I33295" s="34">
        <v>323</v>
      </c>
      <c r="J33295" s="34">
        <v>419</v>
      </c>
      <c r="K33295" s="34">
        <v>260</v>
      </c>
      <c r="L33295" s="34">
        <v>281</v>
      </c>
      <c r="M33295" s="34">
        <v>224</v>
      </c>
    </row>
    <row r="33296" spans="1:13" x14ac:dyDescent="0.2">
      <c r="A33296" s="34" t="s">
        <v>134190</v>
      </c>
      <c r="B33296" s="34">
        <v>116</v>
      </c>
      <c r="C33296" s="34">
        <v>176</v>
      </c>
      <c r="D33296" s="34">
        <v>168</v>
      </c>
      <c r="E33296" s="34">
        <v>183</v>
      </c>
      <c r="F33296" s="34">
        <v>154</v>
      </c>
      <c r="G33296" s="34">
        <v>166</v>
      </c>
      <c r="H33296" s="34">
        <v>193</v>
      </c>
      <c r="I33296" s="34">
        <v>201</v>
      </c>
      <c r="J33296" s="34">
        <v>155</v>
      </c>
      <c r="K33296" s="34">
        <v>157</v>
      </c>
      <c r="L33296" s="34">
        <v>176</v>
      </c>
      <c r="M33296" s="34">
        <v>145</v>
      </c>
    </row>
    <row r="33297" spans="1:13" x14ac:dyDescent="0.2">
      <c r="A33297" s="34" t="s">
        <v>134191</v>
      </c>
      <c r="B33297" s="34">
        <v>128</v>
      </c>
      <c r="C33297" s="34">
        <v>166</v>
      </c>
      <c r="D33297" s="34">
        <v>111</v>
      </c>
      <c r="E33297" s="34">
        <v>192</v>
      </c>
      <c r="F33297" s="34">
        <v>65</v>
      </c>
      <c r="G33297" s="34">
        <v>143</v>
      </c>
      <c r="H33297" s="34">
        <v>147</v>
      </c>
      <c r="I33297" s="34">
        <v>165</v>
      </c>
      <c r="J33297" s="34">
        <v>118</v>
      </c>
      <c r="K33297" s="34">
        <v>127</v>
      </c>
      <c r="L33297" s="34">
        <v>119</v>
      </c>
      <c r="M33297" s="34">
        <v>123</v>
      </c>
    </row>
    <row r="33298" spans="1:13" x14ac:dyDescent="0.2">
      <c r="A33298" s="34" t="s">
        <v>134192</v>
      </c>
      <c r="B33298" s="34">
        <v>287</v>
      </c>
      <c r="C33298" s="34">
        <v>263</v>
      </c>
      <c r="D33298" s="34">
        <v>211</v>
      </c>
      <c r="E33298" s="34">
        <v>265</v>
      </c>
      <c r="F33298" s="34">
        <v>241</v>
      </c>
      <c r="G33298" s="34">
        <v>245</v>
      </c>
      <c r="H33298" s="34">
        <v>203</v>
      </c>
      <c r="I33298" s="34">
        <v>249</v>
      </c>
      <c r="J33298" s="34">
        <v>221</v>
      </c>
      <c r="K33298" s="34">
        <v>242</v>
      </c>
      <c r="L33298" s="34">
        <v>219</v>
      </c>
      <c r="M33298" s="34">
        <v>196</v>
      </c>
    </row>
    <row r="33299" spans="1:13" x14ac:dyDescent="0.2">
      <c r="A33299" s="34" t="s">
        <v>134193</v>
      </c>
      <c r="B33299" s="34">
        <v>367</v>
      </c>
      <c r="C33299" s="34">
        <v>459</v>
      </c>
      <c r="D33299" s="34">
        <v>392</v>
      </c>
      <c r="E33299" s="34">
        <v>496</v>
      </c>
      <c r="F33299" s="34">
        <v>350</v>
      </c>
      <c r="G33299" s="34">
        <v>387</v>
      </c>
      <c r="H33299" s="34">
        <v>405</v>
      </c>
      <c r="I33299" s="34">
        <v>395</v>
      </c>
      <c r="J33299" s="34">
        <v>435</v>
      </c>
      <c r="K33299" s="34">
        <v>343</v>
      </c>
      <c r="L33299" s="34">
        <v>393</v>
      </c>
      <c r="M33299" s="34">
        <v>348</v>
      </c>
    </row>
    <row r="33300" spans="1:13" x14ac:dyDescent="0.2">
      <c r="A33300" s="34" t="s">
        <v>134194</v>
      </c>
      <c r="B33300" s="34">
        <v>150</v>
      </c>
      <c r="C33300" s="34">
        <v>188</v>
      </c>
      <c r="D33300" s="34">
        <v>155</v>
      </c>
      <c r="E33300" s="34">
        <v>199</v>
      </c>
      <c r="F33300" s="34">
        <v>170</v>
      </c>
      <c r="G33300" s="34">
        <v>144</v>
      </c>
      <c r="H33300" s="34">
        <v>231</v>
      </c>
      <c r="I33300" s="34">
        <v>155</v>
      </c>
      <c r="J33300" s="34">
        <v>165</v>
      </c>
      <c r="K33300" s="34">
        <v>129</v>
      </c>
      <c r="L33300" s="34">
        <v>145</v>
      </c>
      <c r="M33300" s="34">
        <v>122</v>
      </c>
    </row>
    <row r="33301" spans="1:13" x14ac:dyDescent="0.2">
      <c r="A33301" s="34" t="s">
        <v>134195</v>
      </c>
      <c r="B33301" s="34">
        <v>309</v>
      </c>
      <c r="C33301" s="34">
        <v>375</v>
      </c>
      <c r="D33301" s="34">
        <v>381</v>
      </c>
      <c r="E33301" s="34">
        <v>371</v>
      </c>
      <c r="F33301" s="34">
        <v>342</v>
      </c>
      <c r="G33301" s="34">
        <v>358</v>
      </c>
      <c r="H33301" s="34">
        <v>452</v>
      </c>
      <c r="I33301" s="34">
        <v>354</v>
      </c>
      <c r="J33301" s="34">
        <v>475</v>
      </c>
      <c r="K33301" s="34">
        <v>292</v>
      </c>
      <c r="L33301" s="34">
        <v>400</v>
      </c>
      <c r="M33301" s="34">
        <v>266</v>
      </c>
    </row>
    <row r="33302" spans="1:13" x14ac:dyDescent="0.2">
      <c r="A33302" s="34" t="s">
        <v>134196</v>
      </c>
      <c r="B33302" s="34">
        <v>638</v>
      </c>
      <c r="C33302" s="34">
        <v>717</v>
      </c>
      <c r="D33302" s="34">
        <v>739</v>
      </c>
      <c r="E33302" s="34">
        <v>782</v>
      </c>
      <c r="F33302" s="34">
        <v>583</v>
      </c>
      <c r="G33302" s="34">
        <v>676</v>
      </c>
      <c r="H33302" s="34">
        <v>837</v>
      </c>
      <c r="I33302" s="34">
        <v>700</v>
      </c>
      <c r="J33302" s="34">
        <v>709</v>
      </c>
      <c r="K33302" s="34">
        <v>537</v>
      </c>
      <c r="L33302" s="34">
        <v>757</v>
      </c>
      <c r="M33302" s="34">
        <v>502</v>
      </c>
    </row>
    <row r="33303" spans="1:13" x14ac:dyDescent="0.2">
      <c r="A33303" s="34" t="s">
        <v>134197</v>
      </c>
      <c r="B33303" s="34">
        <v>1627</v>
      </c>
      <c r="C33303" s="34">
        <v>1474</v>
      </c>
      <c r="D33303" s="34">
        <v>1694</v>
      </c>
      <c r="E33303" s="34">
        <v>1515</v>
      </c>
      <c r="F33303" s="34">
        <v>1484</v>
      </c>
      <c r="G33303" s="34">
        <v>1365</v>
      </c>
      <c r="H33303" s="34">
        <v>1749</v>
      </c>
      <c r="I33303" s="34">
        <v>1558</v>
      </c>
      <c r="J33303" s="34">
        <v>1631</v>
      </c>
      <c r="K33303" s="34">
        <v>1254</v>
      </c>
      <c r="L33303" s="34">
        <v>1543</v>
      </c>
      <c r="M33303" s="34">
        <v>1144</v>
      </c>
    </row>
    <row r="33304" spans="1:13" x14ac:dyDescent="0.2">
      <c r="A33304" s="34" t="s">
        <v>134198</v>
      </c>
      <c r="B33304" s="34">
        <v>476</v>
      </c>
      <c r="C33304" s="34">
        <v>535</v>
      </c>
      <c r="D33304" s="34">
        <v>511</v>
      </c>
      <c r="E33304" s="34">
        <v>564</v>
      </c>
      <c r="F33304" s="34">
        <v>424</v>
      </c>
      <c r="G33304" s="34">
        <v>485</v>
      </c>
      <c r="H33304" s="34">
        <v>525</v>
      </c>
      <c r="I33304" s="34">
        <v>504</v>
      </c>
      <c r="J33304" s="34">
        <v>504</v>
      </c>
      <c r="K33304" s="34">
        <v>438</v>
      </c>
      <c r="L33304" s="34">
        <v>463</v>
      </c>
      <c r="M33304" s="34">
        <v>395</v>
      </c>
    </row>
    <row r="33305" spans="1:13" x14ac:dyDescent="0.2">
      <c r="A33305" s="34" t="s">
        <v>134199</v>
      </c>
      <c r="B33305" s="34">
        <v>637</v>
      </c>
      <c r="C33305" s="34">
        <v>707</v>
      </c>
      <c r="D33305" s="34">
        <v>736</v>
      </c>
      <c r="E33305" s="34">
        <v>699</v>
      </c>
      <c r="F33305" s="34">
        <v>684</v>
      </c>
      <c r="G33305" s="34">
        <v>669</v>
      </c>
      <c r="H33305" s="34">
        <v>802</v>
      </c>
      <c r="I33305" s="34">
        <v>769</v>
      </c>
      <c r="J33305" s="34">
        <v>750</v>
      </c>
      <c r="K33305" s="34">
        <v>572</v>
      </c>
      <c r="L33305" s="34">
        <v>646</v>
      </c>
      <c r="M33305" s="34">
        <v>544</v>
      </c>
    </row>
    <row r="33306" spans="1:13" x14ac:dyDescent="0.2">
      <c r="A33306" s="34" t="s">
        <v>134200</v>
      </c>
      <c r="B33306" s="34">
        <v>635</v>
      </c>
      <c r="C33306" s="34">
        <v>764</v>
      </c>
      <c r="D33306" s="34">
        <v>711</v>
      </c>
      <c r="E33306" s="34">
        <v>714</v>
      </c>
      <c r="F33306" s="34">
        <v>615</v>
      </c>
      <c r="G33306" s="34">
        <v>620</v>
      </c>
      <c r="H33306" s="34">
        <v>694</v>
      </c>
      <c r="I33306" s="34">
        <v>728</v>
      </c>
      <c r="J33306" s="34">
        <v>707</v>
      </c>
      <c r="K33306" s="34">
        <v>555</v>
      </c>
      <c r="L33306" s="34">
        <v>699</v>
      </c>
      <c r="M33306" s="34">
        <v>489</v>
      </c>
    </row>
    <row r="33307" spans="1:13" x14ac:dyDescent="0.2">
      <c r="A33307" s="34" t="s">
        <v>134201</v>
      </c>
      <c r="B33307" s="34">
        <v>295</v>
      </c>
      <c r="C33307" s="34">
        <v>340</v>
      </c>
      <c r="D33307" s="34">
        <v>278</v>
      </c>
      <c r="E33307" s="34">
        <v>376</v>
      </c>
      <c r="F33307" s="34">
        <v>283</v>
      </c>
      <c r="G33307" s="34">
        <v>326</v>
      </c>
      <c r="H33307" s="34">
        <v>328</v>
      </c>
      <c r="I33307" s="34">
        <v>328</v>
      </c>
      <c r="J33307" s="34">
        <v>345</v>
      </c>
      <c r="K33307" s="34">
        <v>283</v>
      </c>
      <c r="L33307" s="34">
        <v>277</v>
      </c>
      <c r="M33307" s="34">
        <v>284</v>
      </c>
    </row>
    <row r="33308" spans="1:13" x14ac:dyDescent="0.2">
      <c r="A33308" s="34" t="s">
        <v>134202</v>
      </c>
      <c r="B33308" s="34">
        <v>321</v>
      </c>
      <c r="C33308" s="34">
        <v>287</v>
      </c>
      <c r="D33308" s="34">
        <v>272</v>
      </c>
      <c r="E33308" s="34">
        <v>327</v>
      </c>
      <c r="F33308" s="34">
        <v>288</v>
      </c>
      <c r="G33308" s="34">
        <v>296</v>
      </c>
      <c r="H33308" s="34">
        <v>307</v>
      </c>
      <c r="I33308" s="34">
        <v>310</v>
      </c>
      <c r="J33308" s="34">
        <v>332</v>
      </c>
      <c r="K33308" s="34">
        <v>252</v>
      </c>
      <c r="L33308" s="34">
        <v>323</v>
      </c>
      <c r="M33308" s="34">
        <v>265</v>
      </c>
    </row>
    <row r="33309" spans="1:13" x14ac:dyDescent="0.2">
      <c r="A33309" s="34" t="s">
        <v>134203</v>
      </c>
      <c r="B33309" s="34">
        <v>307</v>
      </c>
      <c r="C33309" s="34">
        <v>279</v>
      </c>
      <c r="D33309" s="34">
        <v>362</v>
      </c>
      <c r="E33309" s="34">
        <v>367</v>
      </c>
      <c r="F33309" s="34">
        <v>323</v>
      </c>
      <c r="G33309" s="34">
        <v>330</v>
      </c>
      <c r="H33309" s="34">
        <v>419</v>
      </c>
      <c r="I33309" s="34">
        <v>317</v>
      </c>
      <c r="J33309" s="34">
        <v>354</v>
      </c>
      <c r="K33309" s="34">
        <v>262</v>
      </c>
      <c r="L33309" s="34">
        <v>292</v>
      </c>
      <c r="M33309" s="34">
        <v>245</v>
      </c>
    </row>
    <row r="33310" spans="1:13" x14ac:dyDescent="0.2">
      <c r="A33310" s="34" t="s">
        <v>134204</v>
      </c>
      <c r="B33310" s="34">
        <v>165</v>
      </c>
      <c r="C33310" s="34">
        <v>161</v>
      </c>
      <c r="D33310" s="34">
        <v>186</v>
      </c>
      <c r="E33310" s="34">
        <v>185</v>
      </c>
      <c r="F33310" s="34">
        <v>181</v>
      </c>
      <c r="G33310" s="34">
        <v>209</v>
      </c>
      <c r="H33310" s="34">
        <v>174</v>
      </c>
      <c r="I33310" s="34">
        <v>187</v>
      </c>
      <c r="J33310" s="34">
        <v>214</v>
      </c>
      <c r="K33310" s="34">
        <v>146</v>
      </c>
      <c r="L33310" s="34">
        <v>150</v>
      </c>
      <c r="M33310" s="34">
        <v>146</v>
      </c>
    </row>
    <row r="33311" spans="1:13" x14ac:dyDescent="0.2">
      <c r="A33311" s="34" t="s">
        <v>134205</v>
      </c>
      <c r="B33311" s="34">
        <v>207</v>
      </c>
      <c r="C33311" s="34">
        <v>262</v>
      </c>
      <c r="D33311" s="34">
        <v>277</v>
      </c>
      <c r="E33311" s="34">
        <v>256</v>
      </c>
      <c r="F33311" s="34">
        <v>235</v>
      </c>
      <c r="G33311" s="34">
        <v>245</v>
      </c>
      <c r="H33311" s="34">
        <v>280</v>
      </c>
      <c r="I33311" s="34">
        <v>295</v>
      </c>
      <c r="J33311" s="34">
        <v>228</v>
      </c>
      <c r="K33311" s="34">
        <v>229</v>
      </c>
      <c r="L33311" s="34">
        <v>213</v>
      </c>
      <c r="M33311" s="34">
        <v>160</v>
      </c>
    </row>
    <row r="33312" spans="1:13" x14ac:dyDescent="0.2">
      <c r="A33312" s="34" t="s">
        <v>134206</v>
      </c>
      <c r="B33312" s="34">
        <v>209</v>
      </c>
      <c r="C33312" s="34">
        <v>223</v>
      </c>
      <c r="D33312" s="34">
        <v>226</v>
      </c>
      <c r="E33312" s="34">
        <v>208</v>
      </c>
      <c r="F33312" s="34">
        <v>187</v>
      </c>
      <c r="G33312" s="34">
        <v>210</v>
      </c>
      <c r="H33312" s="34">
        <v>229</v>
      </c>
      <c r="I33312" s="34">
        <v>219</v>
      </c>
      <c r="J33312" s="34">
        <v>280</v>
      </c>
      <c r="K33312" s="34">
        <v>191</v>
      </c>
      <c r="L33312" s="34">
        <v>222</v>
      </c>
      <c r="M33312" s="34">
        <v>164</v>
      </c>
    </row>
    <row r="33313" spans="1:13" x14ac:dyDescent="0.2">
      <c r="A33313" s="34" t="s">
        <v>134207</v>
      </c>
      <c r="B33313" s="34">
        <v>289</v>
      </c>
      <c r="C33313" s="34">
        <v>336</v>
      </c>
      <c r="D33313" s="34">
        <v>375</v>
      </c>
      <c r="E33313" s="34">
        <v>356</v>
      </c>
      <c r="F33313" s="34">
        <v>281</v>
      </c>
      <c r="G33313" s="34">
        <v>267</v>
      </c>
      <c r="H33313" s="34">
        <v>309</v>
      </c>
      <c r="I33313" s="34">
        <v>312</v>
      </c>
      <c r="J33313" s="34">
        <v>336</v>
      </c>
      <c r="K33313" s="34">
        <v>276</v>
      </c>
      <c r="L33313" s="34">
        <v>304</v>
      </c>
      <c r="M33313" s="34">
        <v>253</v>
      </c>
    </row>
    <row r="33314" spans="1:13" x14ac:dyDescent="0.2">
      <c r="A33314" s="34" t="s">
        <v>134208</v>
      </c>
      <c r="B33314" s="34">
        <v>317</v>
      </c>
      <c r="C33314" s="34">
        <v>292</v>
      </c>
      <c r="D33314" s="34">
        <v>255</v>
      </c>
      <c r="E33314" s="34">
        <v>305</v>
      </c>
      <c r="F33314" s="34">
        <v>241</v>
      </c>
      <c r="G33314" s="34">
        <v>254</v>
      </c>
      <c r="H33314" s="34">
        <v>315</v>
      </c>
      <c r="I33314" s="34">
        <v>294</v>
      </c>
      <c r="J33314" s="34">
        <v>343</v>
      </c>
      <c r="K33314" s="34">
        <v>239</v>
      </c>
      <c r="L33314" s="34">
        <v>360</v>
      </c>
      <c r="M33314" s="34">
        <v>218</v>
      </c>
    </row>
    <row r="33315" spans="1:13" x14ac:dyDescent="0.2">
      <c r="A33315" s="34" t="s">
        <v>134209</v>
      </c>
      <c r="B33315" s="34">
        <v>165</v>
      </c>
      <c r="C33315" s="34">
        <v>210</v>
      </c>
      <c r="D33315" s="34">
        <v>191</v>
      </c>
      <c r="E33315" s="34">
        <v>258</v>
      </c>
      <c r="F33315" s="34">
        <v>181</v>
      </c>
      <c r="G33315" s="34">
        <v>199</v>
      </c>
      <c r="H33315" s="34">
        <v>235</v>
      </c>
      <c r="I33315" s="34">
        <v>211</v>
      </c>
      <c r="J33315" s="34">
        <v>192</v>
      </c>
      <c r="K33315" s="34">
        <v>171</v>
      </c>
      <c r="L33315" s="34">
        <v>184</v>
      </c>
      <c r="M33315" s="34">
        <v>157</v>
      </c>
    </row>
    <row r="33316" spans="1:13" x14ac:dyDescent="0.2">
      <c r="A33316" s="34" t="s">
        <v>134210</v>
      </c>
      <c r="B33316" s="34">
        <v>481</v>
      </c>
      <c r="C33316" s="34">
        <v>462</v>
      </c>
      <c r="D33316" s="34">
        <v>428</v>
      </c>
      <c r="E33316" s="34">
        <v>453</v>
      </c>
      <c r="F33316" s="34">
        <v>456</v>
      </c>
      <c r="G33316" s="34">
        <v>421</v>
      </c>
      <c r="H33316" s="34">
        <v>535</v>
      </c>
      <c r="I33316" s="34">
        <v>434</v>
      </c>
      <c r="J33316" s="34">
        <v>466</v>
      </c>
      <c r="K33316" s="34">
        <v>326</v>
      </c>
      <c r="L33316" s="34">
        <v>465</v>
      </c>
      <c r="M33316" s="34">
        <v>313</v>
      </c>
    </row>
    <row r="33317" spans="1:13" x14ac:dyDescent="0.2">
      <c r="A33317" s="34" t="s">
        <v>134211</v>
      </c>
      <c r="B33317" s="34">
        <v>378</v>
      </c>
      <c r="C33317" s="34">
        <v>383</v>
      </c>
      <c r="D33317" s="34">
        <v>417</v>
      </c>
      <c r="E33317" s="34">
        <v>472</v>
      </c>
      <c r="F33317" s="34">
        <v>381</v>
      </c>
      <c r="G33317" s="34">
        <v>352</v>
      </c>
      <c r="H33317" s="34">
        <v>380</v>
      </c>
      <c r="I33317" s="34">
        <v>423</v>
      </c>
      <c r="J33317" s="34">
        <v>339</v>
      </c>
      <c r="K33317" s="34">
        <v>345</v>
      </c>
      <c r="L33317" s="34">
        <v>417</v>
      </c>
      <c r="M33317" s="34">
        <v>291</v>
      </c>
    </row>
    <row r="33318" spans="1:13" x14ac:dyDescent="0.2">
      <c r="A33318" s="34" t="s">
        <v>134212</v>
      </c>
      <c r="B33318" s="34">
        <v>228</v>
      </c>
      <c r="C33318" s="34">
        <v>203</v>
      </c>
      <c r="D33318" s="34">
        <v>204</v>
      </c>
      <c r="E33318" s="34">
        <v>225</v>
      </c>
      <c r="F33318" s="34">
        <v>181</v>
      </c>
      <c r="G33318" s="34">
        <v>174</v>
      </c>
      <c r="H33318" s="34">
        <v>305</v>
      </c>
      <c r="I33318" s="34">
        <v>210</v>
      </c>
      <c r="J33318" s="34">
        <v>171</v>
      </c>
      <c r="K33318" s="34">
        <v>173</v>
      </c>
      <c r="L33318" s="34">
        <v>211</v>
      </c>
      <c r="M33318" s="34">
        <v>169</v>
      </c>
    </row>
    <row r="33319" spans="1:13" x14ac:dyDescent="0.2">
      <c r="A33319" s="34" t="s">
        <v>134213</v>
      </c>
      <c r="B33319" s="34">
        <v>252</v>
      </c>
      <c r="C33319" s="34">
        <v>238</v>
      </c>
      <c r="D33319" s="34">
        <v>249</v>
      </c>
      <c r="E33319" s="34">
        <v>298</v>
      </c>
      <c r="F33319" s="34">
        <v>296</v>
      </c>
      <c r="G33319" s="34">
        <v>239</v>
      </c>
      <c r="H33319" s="34">
        <v>251</v>
      </c>
      <c r="I33319" s="34">
        <v>280</v>
      </c>
      <c r="J33319" s="34">
        <v>315</v>
      </c>
      <c r="K33319" s="34">
        <v>215</v>
      </c>
      <c r="L33319" s="34">
        <v>286</v>
      </c>
      <c r="M33319" s="34">
        <v>192</v>
      </c>
    </row>
    <row r="33320" spans="1:13" x14ac:dyDescent="0.2">
      <c r="A33320" s="34" t="s">
        <v>134214</v>
      </c>
      <c r="B33320" s="34">
        <v>323</v>
      </c>
      <c r="C33320" s="34">
        <v>330</v>
      </c>
      <c r="D33320" s="34">
        <v>269</v>
      </c>
      <c r="E33320" s="34">
        <v>288</v>
      </c>
      <c r="F33320" s="34">
        <v>296</v>
      </c>
      <c r="G33320" s="34">
        <v>239</v>
      </c>
      <c r="H33320" s="34">
        <v>381</v>
      </c>
      <c r="I33320" s="34">
        <v>298</v>
      </c>
      <c r="J33320" s="34">
        <v>323</v>
      </c>
      <c r="K33320" s="34">
        <v>272</v>
      </c>
      <c r="L33320" s="34">
        <v>334</v>
      </c>
      <c r="M33320" s="34">
        <v>230</v>
      </c>
    </row>
    <row r="33321" spans="1:13" x14ac:dyDescent="0.2">
      <c r="A33321" s="34" t="s">
        <v>134215</v>
      </c>
      <c r="B33321" s="34">
        <v>425</v>
      </c>
      <c r="C33321" s="34">
        <v>432</v>
      </c>
      <c r="D33321" s="34">
        <v>476</v>
      </c>
      <c r="E33321" s="34">
        <v>435</v>
      </c>
      <c r="F33321" s="34">
        <v>382</v>
      </c>
      <c r="G33321" s="34">
        <v>386</v>
      </c>
      <c r="H33321" s="34">
        <v>439</v>
      </c>
      <c r="I33321" s="34">
        <v>409</v>
      </c>
      <c r="J33321" s="34">
        <v>427</v>
      </c>
      <c r="K33321" s="34">
        <v>337</v>
      </c>
      <c r="L33321" s="34">
        <v>420</v>
      </c>
      <c r="M33321" s="34">
        <v>309</v>
      </c>
    </row>
    <row r="33322" spans="1:13" x14ac:dyDescent="0.2">
      <c r="A33322" s="34" t="s">
        <v>134216</v>
      </c>
      <c r="B33322" s="34">
        <v>377</v>
      </c>
      <c r="C33322" s="34">
        <v>441</v>
      </c>
      <c r="D33322" s="34">
        <v>388</v>
      </c>
      <c r="E33322" s="34">
        <v>435</v>
      </c>
      <c r="F33322" s="34">
        <v>364</v>
      </c>
      <c r="G33322" s="34">
        <v>443</v>
      </c>
      <c r="H33322" s="34">
        <v>454</v>
      </c>
      <c r="I33322" s="34">
        <v>423</v>
      </c>
      <c r="J33322" s="34">
        <v>406</v>
      </c>
      <c r="K33322" s="34">
        <v>310</v>
      </c>
      <c r="L33322" s="34">
        <v>361</v>
      </c>
      <c r="M33322" s="34">
        <v>373</v>
      </c>
    </row>
    <row r="33323" spans="1:13" x14ac:dyDescent="0.2">
      <c r="A33323" s="34" t="s">
        <v>134217</v>
      </c>
      <c r="B33323" s="34">
        <v>989</v>
      </c>
      <c r="C33323" s="34">
        <v>1014</v>
      </c>
      <c r="D33323" s="34">
        <v>947</v>
      </c>
      <c r="E33323" s="34">
        <v>1063</v>
      </c>
      <c r="F33323" s="34">
        <v>933</v>
      </c>
      <c r="G33323" s="34">
        <v>944</v>
      </c>
      <c r="H33323" s="34">
        <v>1038</v>
      </c>
      <c r="I33323" s="34">
        <v>908</v>
      </c>
      <c r="J33323" s="34">
        <v>964</v>
      </c>
      <c r="K33323" s="34">
        <v>788</v>
      </c>
      <c r="L33323" s="34">
        <v>934</v>
      </c>
      <c r="M33323" s="34">
        <v>657</v>
      </c>
    </row>
    <row r="33324" spans="1:13" x14ac:dyDescent="0.2">
      <c r="A33324" s="34" t="s">
        <v>134218</v>
      </c>
      <c r="B33324" s="34">
        <v>1424</v>
      </c>
      <c r="C33324" s="34">
        <v>1386</v>
      </c>
      <c r="D33324" s="34">
        <v>1638</v>
      </c>
      <c r="E33324" s="34">
        <v>1487</v>
      </c>
      <c r="F33324" s="34">
        <v>1332</v>
      </c>
      <c r="G33324" s="34">
        <v>1173</v>
      </c>
      <c r="H33324" s="34">
        <v>1524</v>
      </c>
      <c r="I33324" s="34">
        <v>1379</v>
      </c>
      <c r="J33324" s="34">
        <v>1607</v>
      </c>
      <c r="K33324" s="34">
        <v>1132</v>
      </c>
      <c r="L33324" s="34">
        <v>1375</v>
      </c>
      <c r="M33324" s="34">
        <v>1069</v>
      </c>
    </row>
    <row r="33325" spans="1:13" x14ac:dyDescent="0.2">
      <c r="A33325" s="34" t="s">
        <v>134219</v>
      </c>
      <c r="B33325" s="34">
        <v>523</v>
      </c>
      <c r="C33325" s="34">
        <v>642</v>
      </c>
      <c r="D33325" s="34">
        <v>678</v>
      </c>
      <c r="E33325" s="34">
        <v>724</v>
      </c>
      <c r="F33325" s="34">
        <v>588</v>
      </c>
      <c r="G33325" s="34">
        <v>543</v>
      </c>
      <c r="H33325" s="34">
        <v>590</v>
      </c>
      <c r="I33325" s="34">
        <v>663</v>
      </c>
      <c r="J33325" s="34">
        <v>621</v>
      </c>
      <c r="K33325" s="34">
        <v>542</v>
      </c>
      <c r="L33325" s="34">
        <v>632</v>
      </c>
      <c r="M33325" s="34">
        <v>488</v>
      </c>
    </row>
    <row r="33326" spans="1:13" x14ac:dyDescent="0.2">
      <c r="A33326" s="34" t="s">
        <v>134220</v>
      </c>
      <c r="B33326" s="34">
        <v>334</v>
      </c>
      <c r="C33326" s="34">
        <v>247</v>
      </c>
      <c r="D33326" s="34">
        <v>395</v>
      </c>
      <c r="E33326" s="34">
        <v>355</v>
      </c>
      <c r="F33326" s="34">
        <v>321</v>
      </c>
      <c r="G33326" s="34">
        <v>270</v>
      </c>
      <c r="H33326" s="34">
        <v>399</v>
      </c>
      <c r="I33326" s="34">
        <v>308</v>
      </c>
      <c r="J33326" s="34">
        <v>335</v>
      </c>
      <c r="K33326" s="34">
        <v>255</v>
      </c>
      <c r="L33326" s="34">
        <v>330</v>
      </c>
      <c r="M33326" s="34">
        <v>212</v>
      </c>
    </row>
    <row r="33327" spans="1:13" x14ac:dyDescent="0.2">
      <c r="A33327" s="34" t="s">
        <v>134221</v>
      </c>
      <c r="B33327" s="34">
        <v>499</v>
      </c>
      <c r="C33327" s="34">
        <v>543</v>
      </c>
      <c r="D33327" s="34">
        <v>620</v>
      </c>
      <c r="E33327" s="34">
        <v>636</v>
      </c>
      <c r="F33327" s="34">
        <v>539</v>
      </c>
      <c r="G33327" s="34">
        <v>515</v>
      </c>
      <c r="H33327" s="34">
        <v>647</v>
      </c>
      <c r="I33327" s="34">
        <v>597</v>
      </c>
      <c r="J33327" s="34">
        <v>664</v>
      </c>
      <c r="K33327" s="34">
        <v>438</v>
      </c>
      <c r="L33327" s="34">
        <v>550</v>
      </c>
      <c r="M33327" s="34">
        <v>440</v>
      </c>
    </row>
    <row r="33328" spans="1:13" x14ac:dyDescent="0.2">
      <c r="A33328" s="34" t="s">
        <v>134222</v>
      </c>
      <c r="B33328" s="34">
        <v>455</v>
      </c>
      <c r="C33328" s="34">
        <v>409</v>
      </c>
      <c r="D33328" s="34">
        <v>428</v>
      </c>
      <c r="E33328" s="34">
        <v>367</v>
      </c>
      <c r="F33328" s="34">
        <v>347</v>
      </c>
      <c r="G33328" s="34">
        <v>345</v>
      </c>
      <c r="H33328" s="34">
        <v>501</v>
      </c>
      <c r="I33328" s="34">
        <v>370</v>
      </c>
      <c r="J33328" s="34">
        <v>388</v>
      </c>
      <c r="K33328" s="34">
        <v>324</v>
      </c>
      <c r="L33328" s="34">
        <v>400</v>
      </c>
      <c r="M33328" s="34">
        <v>300</v>
      </c>
    </row>
    <row r="33329" spans="1:13" x14ac:dyDescent="0.2">
      <c r="A33329" s="34" t="s">
        <v>134223</v>
      </c>
      <c r="B33329" s="34">
        <v>328</v>
      </c>
      <c r="C33329" s="34">
        <v>355</v>
      </c>
      <c r="D33329" s="34">
        <v>269</v>
      </c>
      <c r="E33329" s="34">
        <v>426</v>
      </c>
      <c r="F33329" s="34">
        <v>344</v>
      </c>
      <c r="G33329" s="34">
        <v>328</v>
      </c>
      <c r="H33329" s="34">
        <v>351</v>
      </c>
      <c r="I33329" s="34">
        <v>342</v>
      </c>
      <c r="J33329" s="34">
        <v>346</v>
      </c>
      <c r="K33329" s="34">
        <v>271</v>
      </c>
      <c r="L33329" s="34">
        <v>370</v>
      </c>
      <c r="M33329" s="34">
        <v>274</v>
      </c>
    </row>
    <row r="33330" spans="1:13" x14ac:dyDescent="0.2">
      <c r="A33330" s="34" t="s">
        <v>134224</v>
      </c>
      <c r="B33330" s="34">
        <v>224</v>
      </c>
      <c r="C33330" s="34">
        <v>349</v>
      </c>
      <c r="D33330" s="34">
        <v>318</v>
      </c>
      <c r="E33330" s="34">
        <v>398</v>
      </c>
      <c r="F33330" s="34">
        <v>237</v>
      </c>
      <c r="G33330" s="34">
        <v>285</v>
      </c>
      <c r="H33330" s="34">
        <v>311</v>
      </c>
      <c r="I33330" s="34">
        <v>286</v>
      </c>
      <c r="J33330" s="34">
        <v>312</v>
      </c>
      <c r="K33330" s="34">
        <v>287</v>
      </c>
      <c r="L33330" s="34">
        <v>261</v>
      </c>
      <c r="M33330" s="34">
        <v>194</v>
      </c>
    </row>
    <row r="33331" spans="1:13" x14ac:dyDescent="0.2">
      <c r="A33331" s="34" t="s">
        <v>134225</v>
      </c>
      <c r="B33331" s="34">
        <v>284</v>
      </c>
      <c r="C33331" s="34">
        <v>296</v>
      </c>
      <c r="D33331" s="34">
        <v>290</v>
      </c>
      <c r="E33331" s="34">
        <v>278</v>
      </c>
      <c r="F33331" s="34">
        <v>257</v>
      </c>
      <c r="G33331" s="34">
        <v>224</v>
      </c>
      <c r="H33331" s="34">
        <v>270</v>
      </c>
      <c r="I33331" s="34">
        <v>304</v>
      </c>
      <c r="J33331" s="34">
        <v>231</v>
      </c>
      <c r="K33331" s="34">
        <v>232</v>
      </c>
      <c r="L33331" s="34">
        <v>228</v>
      </c>
      <c r="M33331" s="34">
        <v>232</v>
      </c>
    </row>
    <row r="33332" spans="1:13" x14ac:dyDescent="0.2">
      <c r="A33332" s="34" t="s">
        <v>134226</v>
      </c>
      <c r="B33332" s="34">
        <v>397</v>
      </c>
      <c r="C33332" s="34">
        <v>450</v>
      </c>
      <c r="D33332" s="34">
        <v>465</v>
      </c>
      <c r="E33332" s="34">
        <v>503</v>
      </c>
      <c r="F33332" s="34">
        <v>390</v>
      </c>
      <c r="G33332" s="34">
        <v>460</v>
      </c>
      <c r="H33332" s="34">
        <v>544</v>
      </c>
      <c r="I33332" s="34">
        <v>407</v>
      </c>
      <c r="J33332" s="34">
        <v>468</v>
      </c>
      <c r="K33332" s="34">
        <v>359</v>
      </c>
      <c r="L33332" s="34">
        <v>467</v>
      </c>
      <c r="M33332" s="34">
        <v>357</v>
      </c>
    </row>
    <row r="33333" spans="1:13" x14ac:dyDescent="0.2">
      <c r="A33333" s="34" t="s">
        <v>134227</v>
      </c>
      <c r="B33333" s="34">
        <v>276</v>
      </c>
      <c r="C33333" s="34">
        <v>352</v>
      </c>
      <c r="D33333" s="34">
        <v>307</v>
      </c>
      <c r="E33333" s="34">
        <v>408</v>
      </c>
      <c r="F33333" s="34">
        <v>258</v>
      </c>
      <c r="G33333" s="34">
        <v>349</v>
      </c>
      <c r="H33333" s="34">
        <v>317</v>
      </c>
      <c r="I33333" s="34">
        <v>336</v>
      </c>
      <c r="J33333" s="34">
        <v>331</v>
      </c>
      <c r="K33333" s="34">
        <v>322</v>
      </c>
      <c r="L33333" s="34">
        <v>293</v>
      </c>
      <c r="M33333" s="34">
        <v>275</v>
      </c>
    </row>
    <row r="33334" spans="1:13" x14ac:dyDescent="0.2">
      <c r="A33334" s="34" t="s">
        <v>134228</v>
      </c>
      <c r="B33334" s="34">
        <v>265</v>
      </c>
      <c r="C33334" s="34">
        <v>313</v>
      </c>
      <c r="D33334" s="34">
        <v>290</v>
      </c>
      <c r="E33334" s="34">
        <v>308</v>
      </c>
      <c r="F33334" s="34">
        <v>305</v>
      </c>
      <c r="G33334" s="34">
        <v>321</v>
      </c>
      <c r="H33334" s="34">
        <v>336</v>
      </c>
      <c r="I33334" s="34">
        <v>290</v>
      </c>
      <c r="J33334" s="34">
        <v>267</v>
      </c>
      <c r="K33334" s="34">
        <v>267</v>
      </c>
      <c r="L33334" s="34">
        <v>299</v>
      </c>
      <c r="M33334" s="34">
        <v>235</v>
      </c>
    </row>
    <row r="33335" spans="1:13" x14ac:dyDescent="0.2">
      <c r="A33335" s="34" t="s">
        <v>134229</v>
      </c>
      <c r="B33335" s="34">
        <v>960</v>
      </c>
      <c r="C33335" s="34">
        <v>841</v>
      </c>
      <c r="D33335" s="34">
        <v>927</v>
      </c>
      <c r="E33335" s="34">
        <v>970</v>
      </c>
      <c r="F33335" s="34">
        <v>819</v>
      </c>
      <c r="G33335" s="34">
        <v>799</v>
      </c>
      <c r="H33335" s="34">
        <v>1045</v>
      </c>
      <c r="I33335" s="34">
        <v>938</v>
      </c>
      <c r="J33335" s="34">
        <v>977</v>
      </c>
      <c r="K33335" s="34">
        <v>729</v>
      </c>
      <c r="L33335" s="34">
        <v>910</v>
      </c>
      <c r="M33335" s="34">
        <v>743</v>
      </c>
    </row>
    <row r="33336" spans="1:13" x14ac:dyDescent="0.2">
      <c r="A33336" s="34" t="s">
        <v>134230</v>
      </c>
      <c r="B33336" s="34">
        <v>266</v>
      </c>
      <c r="C33336" s="34">
        <v>198</v>
      </c>
      <c r="D33336" s="34">
        <v>218</v>
      </c>
      <c r="E33336" s="34">
        <v>280</v>
      </c>
      <c r="F33336" s="34">
        <v>206</v>
      </c>
      <c r="G33336" s="34">
        <v>196</v>
      </c>
      <c r="H33336" s="34">
        <v>253</v>
      </c>
      <c r="I33336" s="34">
        <v>230</v>
      </c>
      <c r="J33336" s="34">
        <v>228</v>
      </c>
      <c r="K33336" s="34">
        <v>182</v>
      </c>
      <c r="L33336" s="34">
        <v>204</v>
      </c>
      <c r="M33336" s="34">
        <v>163</v>
      </c>
    </row>
    <row r="33337" spans="1:13" x14ac:dyDescent="0.2">
      <c r="A33337" s="34" t="s">
        <v>134231</v>
      </c>
      <c r="B33337" s="34">
        <v>515</v>
      </c>
      <c r="C33337" s="34">
        <v>569</v>
      </c>
      <c r="D33337" s="34">
        <v>637</v>
      </c>
      <c r="E33337" s="34">
        <v>547</v>
      </c>
      <c r="F33337" s="34">
        <v>544</v>
      </c>
      <c r="G33337" s="34">
        <v>543</v>
      </c>
      <c r="H33337" s="34">
        <v>610</v>
      </c>
      <c r="I33337" s="34">
        <v>541</v>
      </c>
      <c r="J33337" s="34">
        <v>619</v>
      </c>
      <c r="K33337" s="34">
        <v>475</v>
      </c>
      <c r="L33337" s="34">
        <v>709</v>
      </c>
      <c r="M33337" s="34">
        <v>461</v>
      </c>
    </row>
    <row r="33338" spans="1:13" x14ac:dyDescent="0.2">
      <c r="A33338" s="34" t="s">
        <v>134232</v>
      </c>
      <c r="B33338" s="34">
        <v>382</v>
      </c>
      <c r="C33338" s="34">
        <v>255</v>
      </c>
      <c r="D33338" s="34">
        <v>256</v>
      </c>
      <c r="E33338" s="34">
        <v>280</v>
      </c>
      <c r="F33338" s="34">
        <v>268</v>
      </c>
      <c r="G33338" s="34">
        <v>269</v>
      </c>
      <c r="H33338" s="34">
        <v>318</v>
      </c>
      <c r="I33338" s="34">
        <v>275</v>
      </c>
      <c r="J33338" s="34">
        <v>325</v>
      </c>
      <c r="K33338" s="34">
        <v>223</v>
      </c>
      <c r="L33338" s="34">
        <v>283</v>
      </c>
      <c r="M33338" s="34">
        <v>219</v>
      </c>
    </row>
    <row r="33339" spans="1:13" x14ac:dyDescent="0.2">
      <c r="A33339" s="34" t="s">
        <v>134233</v>
      </c>
      <c r="B33339" s="34">
        <v>807</v>
      </c>
      <c r="C33339" s="34">
        <v>701</v>
      </c>
      <c r="D33339" s="34">
        <v>824</v>
      </c>
      <c r="E33339" s="34">
        <v>809</v>
      </c>
      <c r="F33339" s="34">
        <v>766</v>
      </c>
      <c r="G33339" s="34">
        <v>675</v>
      </c>
      <c r="H33339" s="34">
        <v>858</v>
      </c>
      <c r="I33339" s="34">
        <v>793</v>
      </c>
      <c r="J33339" s="34">
        <v>840</v>
      </c>
      <c r="K33339" s="34">
        <v>607</v>
      </c>
      <c r="L33339" s="34">
        <v>816</v>
      </c>
      <c r="M33339" s="34">
        <v>566</v>
      </c>
    </row>
    <row r="33340" spans="1:13" x14ac:dyDescent="0.2">
      <c r="A33340" s="34" t="s">
        <v>134234</v>
      </c>
      <c r="B33340" s="34">
        <v>409</v>
      </c>
      <c r="C33340" s="34">
        <v>735</v>
      </c>
      <c r="D33340" s="34">
        <v>442</v>
      </c>
      <c r="E33340" s="34">
        <v>710</v>
      </c>
      <c r="F33340" s="34">
        <v>363</v>
      </c>
      <c r="G33340" s="34">
        <v>694</v>
      </c>
      <c r="H33340" s="34">
        <v>383</v>
      </c>
      <c r="I33340" s="34">
        <v>740</v>
      </c>
      <c r="J33340" s="34">
        <v>396</v>
      </c>
      <c r="K33340" s="34">
        <v>621</v>
      </c>
      <c r="L33340" s="34">
        <v>405</v>
      </c>
      <c r="M33340" s="34">
        <v>563</v>
      </c>
    </row>
    <row r="33341" spans="1:13" x14ac:dyDescent="0.2">
      <c r="A33341" s="34" t="s">
        <v>134235</v>
      </c>
      <c r="B33341" s="34">
        <v>628</v>
      </c>
      <c r="C33341" s="34">
        <v>858</v>
      </c>
      <c r="D33341" s="34">
        <v>605</v>
      </c>
      <c r="E33341" s="34">
        <v>954</v>
      </c>
      <c r="F33341" s="34">
        <v>569</v>
      </c>
      <c r="G33341" s="34">
        <v>837</v>
      </c>
      <c r="H33341" s="34">
        <v>704</v>
      </c>
      <c r="I33341" s="34">
        <v>914</v>
      </c>
      <c r="J33341" s="34">
        <v>739</v>
      </c>
      <c r="K33341" s="34">
        <v>729</v>
      </c>
      <c r="L33341" s="34">
        <v>636</v>
      </c>
      <c r="M33341" s="34">
        <v>676</v>
      </c>
    </row>
    <row r="33342" spans="1:13" x14ac:dyDescent="0.2">
      <c r="A33342" s="34" t="s">
        <v>134236</v>
      </c>
      <c r="B33342" s="34">
        <v>572</v>
      </c>
      <c r="C33342" s="34">
        <v>568</v>
      </c>
      <c r="D33342" s="34">
        <v>603</v>
      </c>
      <c r="E33342" s="34">
        <v>625</v>
      </c>
      <c r="F33342" s="34">
        <v>491</v>
      </c>
      <c r="G33342" s="34">
        <v>578</v>
      </c>
      <c r="H33342" s="34">
        <v>750</v>
      </c>
      <c r="I33342" s="34">
        <v>557</v>
      </c>
      <c r="J33342" s="34">
        <v>664</v>
      </c>
      <c r="K33342" s="34">
        <v>490</v>
      </c>
      <c r="L33342" s="34">
        <v>612</v>
      </c>
      <c r="M33342" s="34">
        <v>472</v>
      </c>
    </row>
    <row r="33343" spans="1:13" x14ac:dyDescent="0.2">
      <c r="A33343" s="34" t="s">
        <v>134237</v>
      </c>
      <c r="B33343" s="34">
        <v>660</v>
      </c>
      <c r="C33343" s="34">
        <v>1206</v>
      </c>
      <c r="D33343" s="34">
        <v>701</v>
      </c>
      <c r="E33343" s="34">
        <v>1245</v>
      </c>
      <c r="F33343" s="34">
        <v>612</v>
      </c>
      <c r="G33343" s="34">
        <v>1067</v>
      </c>
      <c r="H33343" s="34">
        <v>743</v>
      </c>
      <c r="I33343" s="34">
        <v>1109</v>
      </c>
      <c r="J33343" s="34">
        <v>786</v>
      </c>
      <c r="K33343" s="34">
        <v>918</v>
      </c>
      <c r="L33343" s="34">
        <v>611</v>
      </c>
      <c r="M33343" s="34">
        <v>907</v>
      </c>
    </row>
    <row r="33344" spans="1:13" x14ac:dyDescent="0.2">
      <c r="A33344" s="34" t="s">
        <v>134238</v>
      </c>
      <c r="B33344" s="34">
        <v>511</v>
      </c>
      <c r="C33344" s="34">
        <v>433</v>
      </c>
      <c r="D33344" s="34">
        <v>503</v>
      </c>
      <c r="E33344" s="34">
        <v>510</v>
      </c>
      <c r="F33344" s="34">
        <v>469</v>
      </c>
      <c r="G33344" s="34">
        <v>409</v>
      </c>
      <c r="H33344" s="34">
        <v>439</v>
      </c>
      <c r="I33344" s="34">
        <v>492</v>
      </c>
      <c r="J33344" s="34">
        <v>575</v>
      </c>
      <c r="K33344" s="34">
        <v>393</v>
      </c>
      <c r="L33344" s="34">
        <v>401</v>
      </c>
      <c r="M33344" s="34">
        <v>336</v>
      </c>
    </row>
    <row r="33345" spans="1:13" x14ac:dyDescent="0.2">
      <c r="A33345" s="34" t="s">
        <v>134239</v>
      </c>
      <c r="B33345" s="34">
        <v>826</v>
      </c>
      <c r="C33345" s="34">
        <v>961</v>
      </c>
      <c r="D33345" s="34">
        <v>935</v>
      </c>
      <c r="E33345" s="34">
        <v>1102</v>
      </c>
      <c r="F33345" s="34">
        <v>824</v>
      </c>
      <c r="G33345" s="34">
        <v>944</v>
      </c>
      <c r="H33345" s="34">
        <v>922</v>
      </c>
      <c r="I33345" s="34">
        <v>875</v>
      </c>
      <c r="J33345" s="34">
        <v>878</v>
      </c>
      <c r="K33345" s="34">
        <v>834</v>
      </c>
      <c r="L33345" s="34">
        <v>860</v>
      </c>
      <c r="M33345" s="34">
        <v>755</v>
      </c>
    </row>
    <row r="33346" spans="1:13" x14ac:dyDescent="0.2">
      <c r="A33346" s="34" t="s">
        <v>134240</v>
      </c>
      <c r="B33346" s="34">
        <v>520</v>
      </c>
      <c r="C33346" s="34">
        <v>674</v>
      </c>
      <c r="D33346" s="34">
        <v>636</v>
      </c>
      <c r="E33346" s="34">
        <v>676</v>
      </c>
      <c r="F33346" s="34">
        <v>586</v>
      </c>
      <c r="G33346" s="34">
        <v>601</v>
      </c>
      <c r="H33346" s="34">
        <v>696</v>
      </c>
      <c r="I33346" s="34">
        <v>640</v>
      </c>
      <c r="J33346" s="34">
        <v>642</v>
      </c>
      <c r="K33346" s="34">
        <v>538</v>
      </c>
      <c r="L33346" s="34">
        <v>648</v>
      </c>
      <c r="M33346" s="34">
        <v>532</v>
      </c>
    </row>
    <row r="33347" spans="1:13" x14ac:dyDescent="0.2">
      <c r="A33347" s="34" t="s">
        <v>134241</v>
      </c>
      <c r="B33347" s="34">
        <v>599</v>
      </c>
      <c r="C33347" s="34">
        <v>609</v>
      </c>
      <c r="D33347" s="34">
        <v>696</v>
      </c>
      <c r="E33347" s="34">
        <v>651</v>
      </c>
      <c r="F33347" s="34">
        <v>537</v>
      </c>
      <c r="G33347" s="34">
        <v>575</v>
      </c>
      <c r="H33347" s="34">
        <v>712</v>
      </c>
      <c r="I33347" s="34">
        <v>528</v>
      </c>
      <c r="J33347" s="34">
        <v>668</v>
      </c>
      <c r="K33347" s="34">
        <v>499</v>
      </c>
      <c r="L33347" s="34">
        <v>665</v>
      </c>
      <c r="M33347" s="34">
        <v>447</v>
      </c>
    </row>
    <row r="33348" spans="1:13" x14ac:dyDescent="0.2">
      <c r="A33348" s="34" t="s">
        <v>134242</v>
      </c>
      <c r="B33348" s="34">
        <v>318</v>
      </c>
      <c r="C33348" s="34">
        <v>483</v>
      </c>
      <c r="D33348" s="34">
        <v>431</v>
      </c>
      <c r="E33348" s="34">
        <v>514</v>
      </c>
      <c r="F33348" s="34">
        <v>278</v>
      </c>
      <c r="G33348" s="34">
        <v>419</v>
      </c>
      <c r="H33348" s="34">
        <v>419</v>
      </c>
      <c r="I33348" s="34">
        <v>482</v>
      </c>
      <c r="J33348" s="34">
        <v>428</v>
      </c>
      <c r="K33348" s="34">
        <v>381</v>
      </c>
      <c r="L33348" s="34">
        <v>372</v>
      </c>
      <c r="M33348" s="34">
        <v>353</v>
      </c>
    </row>
    <row r="33349" spans="1:13" x14ac:dyDescent="0.2">
      <c r="A33349" s="34" t="s">
        <v>134243</v>
      </c>
      <c r="B33349" s="34">
        <v>538</v>
      </c>
      <c r="C33349" s="34">
        <v>483</v>
      </c>
      <c r="D33349" s="34">
        <v>560</v>
      </c>
      <c r="E33349" s="34">
        <v>558</v>
      </c>
      <c r="F33349" s="34">
        <v>587</v>
      </c>
      <c r="G33349" s="34">
        <v>471</v>
      </c>
      <c r="H33349" s="34">
        <v>666</v>
      </c>
      <c r="I33349" s="34">
        <v>514</v>
      </c>
      <c r="J33349" s="34">
        <v>569</v>
      </c>
      <c r="K33349" s="34">
        <v>457</v>
      </c>
      <c r="L33349" s="34">
        <v>533</v>
      </c>
      <c r="M33349" s="34">
        <v>390</v>
      </c>
    </row>
    <row r="33350" spans="1:13" x14ac:dyDescent="0.2">
      <c r="A33350" s="34" t="s">
        <v>134244</v>
      </c>
      <c r="B33350" s="34">
        <v>546</v>
      </c>
      <c r="C33350" s="34">
        <v>583</v>
      </c>
      <c r="D33350" s="34">
        <v>612</v>
      </c>
      <c r="E33350" s="34">
        <v>710</v>
      </c>
      <c r="F33350" s="34">
        <v>505</v>
      </c>
      <c r="G33350" s="34">
        <v>516</v>
      </c>
      <c r="H33350" s="34">
        <v>681</v>
      </c>
      <c r="I33350" s="34">
        <v>581</v>
      </c>
      <c r="J33350" s="34">
        <v>581</v>
      </c>
      <c r="K33350" s="34">
        <v>462</v>
      </c>
      <c r="L33350" s="34">
        <v>594</v>
      </c>
      <c r="M33350" s="34">
        <v>467</v>
      </c>
    </row>
    <row r="33351" spans="1:13" x14ac:dyDescent="0.2">
      <c r="A33351" s="34" t="s">
        <v>134245</v>
      </c>
      <c r="B33351" s="34">
        <v>739</v>
      </c>
      <c r="C33351" s="34">
        <v>749</v>
      </c>
      <c r="D33351" s="34">
        <v>626</v>
      </c>
      <c r="E33351" s="34">
        <v>773</v>
      </c>
      <c r="F33351" s="34">
        <v>592</v>
      </c>
      <c r="G33351" s="34">
        <v>658</v>
      </c>
      <c r="H33351" s="34">
        <v>660</v>
      </c>
      <c r="I33351" s="34">
        <v>654</v>
      </c>
      <c r="J33351" s="34">
        <v>710</v>
      </c>
      <c r="K33351" s="34">
        <v>638</v>
      </c>
      <c r="L33351" s="34">
        <v>645</v>
      </c>
      <c r="M33351" s="34">
        <v>584</v>
      </c>
    </row>
    <row r="33352" spans="1:13" x14ac:dyDescent="0.2">
      <c r="A33352" s="34" t="s">
        <v>134246</v>
      </c>
      <c r="B33352" s="34">
        <v>321</v>
      </c>
      <c r="C33352" s="34">
        <v>479</v>
      </c>
      <c r="D33352" s="34">
        <v>479</v>
      </c>
      <c r="E33352" s="34">
        <v>519</v>
      </c>
      <c r="F33352" s="34">
        <v>383</v>
      </c>
      <c r="G33352" s="34">
        <v>476</v>
      </c>
      <c r="H33352" s="34">
        <v>489</v>
      </c>
      <c r="I33352" s="34">
        <v>465</v>
      </c>
      <c r="J33352" s="34">
        <v>415</v>
      </c>
      <c r="K33352" s="34">
        <v>404</v>
      </c>
      <c r="L33352" s="34">
        <v>428</v>
      </c>
      <c r="M33352" s="34">
        <v>374</v>
      </c>
    </row>
    <row r="33353" spans="1:13" x14ac:dyDescent="0.2">
      <c r="A33353" s="34" t="s">
        <v>134247</v>
      </c>
      <c r="B33353" s="34">
        <v>299</v>
      </c>
      <c r="C33353" s="34">
        <v>351</v>
      </c>
      <c r="D33353" s="34">
        <v>344</v>
      </c>
      <c r="E33353" s="34">
        <v>349</v>
      </c>
      <c r="F33353" s="34">
        <v>279</v>
      </c>
      <c r="G33353" s="34">
        <v>308</v>
      </c>
      <c r="H33353" s="34">
        <v>344</v>
      </c>
      <c r="I33353" s="34">
        <v>298</v>
      </c>
      <c r="J33353" s="34">
        <v>358</v>
      </c>
      <c r="K33353" s="34">
        <v>302</v>
      </c>
      <c r="L33353" s="34">
        <v>293</v>
      </c>
      <c r="M33353" s="34">
        <v>256</v>
      </c>
    </row>
    <row r="33354" spans="1:13" x14ac:dyDescent="0.2">
      <c r="A33354" s="34" t="s">
        <v>134248</v>
      </c>
      <c r="B33354" s="34">
        <v>382</v>
      </c>
      <c r="C33354" s="34">
        <v>349</v>
      </c>
      <c r="D33354" s="34">
        <v>403</v>
      </c>
      <c r="E33354" s="34">
        <v>329</v>
      </c>
      <c r="F33354" s="34">
        <v>310</v>
      </c>
      <c r="G33354" s="34">
        <v>324</v>
      </c>
      <c r="H33354" s="34">
        <v>334</v>
      </c>
      <c r="I33354" s="34">
        <v>311</v>
      </c>
      <c r="J33354" s="34">
        <v>367</v>
      </c>
      <c r="K33354" s="34">
        <v>262</v>
      </c>
      <c r="L33354" s="34">
        <v>330</v>
      </c>
      <c r="M33354" s="34">
        <v>251</v>
      </c>
    </row>
    <row r="33355" spans="1:13" x14ac:dyDescent="0.2">
      <c r="A33355" s="34" t="s">
        <v>134249</v>
      </c>
      <c r="B33355" s="34">
        <v>367</v>
      </c>
      <c r="C33355" s="34">
        <v>338</v>
      </c>
      <c r="D33355" s="34">
        <v>419</v>
      </c>
      <c r="E33355" s="34">
        <v>356</v>
      </c>
      <c r="F33355" s="34">
        <v>353</v>
      </c>
      <c r="G33355" s="34">
        <v>363</v>
      </c>
      <c r="H33355" s="34">
        <v>504</v>
      </c>
      <c r="I33355" s="34">
        <v>326</v>
      </c>
      <c r="J33355" s="34">
        <v>430</v>
      </c>
      <c r="K33355" s="34">
        <v>280</v>
      </c>
      <c r="L33355" s="34">
        <v>349</v>
      </c>
      <c r="M33355" s="34">
        <v>281</v>
      </c>
    </row>
    <row r="33356" spans="1:13" x14ac:dyDescent="0.2">
      <c r="A33356" s="34" t="s">
        <v>134250</v>
      </c>
      <c r="B33356" s="34">
        <v>241</v>
      </c>
      <c r="C33356" s="34">
        <v>295</v>
      </c>
      <c r="D33356" s="34">
        <v>290</v>
      </c>
      <c r="E33356" s="34">
        <v>322</v>
      </c>
      <c r="F33356" s="34">
        <v>282</v>
      </c>
      <c r="G33356" s="34">
        <v>333</v>
      </c>
      <c r="H33356" s="34">
        <v>329</v>
      </c>
      <c r="I33356" s="34">
        <v>349</v>
      </c>
      <c r="J33356" s="34">
        <v>377</v>
      </c>
      <c r="K33356" s="34">
        <v>254</v>
      </c>
      <c r="L33356" s="34">
        <v>281</v>
      </c>
      <c r="M33356" s="34">
        <v>299</v>
      </c>
    </row>
    <row r="33357" spans="1:13" x14ac:dyDescent="0.2">
      <c r="A33357" s="34" t="s">
        <v>134251</v>
      </c>
      <c r="B33357" s="34">
        <v>618</v>
      </c>
      <c r="C33357" s="34">
        <v>643</v>
      </c>
      <c r="D33357" s="34">
        <v>705</v>
      </c>
      <c r="E33357" s="34">
        <v>683</v>
      </c>
      <c r="F33357" s="34">
        <v>568</v>
      </c>
      <c r="G33357" s="34">
        <v>656</v>
      </c>
      <c r="H33357" s="34">
        <v>782</v>
      </c>
      <c r="I33357" s="34">
        <v>689</v>
      </c>
      <c r="J33357" s="34">
        <v>694</v>
      </c>
      <c r="K33357" s="34">
        <v>517</v>
      </c>
      <c r="L33357" s="34">
        <v>701</v>
      </c>
      <c r="M33357" s="34">
        <v>548</v>
      </c>
    </row>
    <row r="33358" spans="1:13" x14ac:dyDescent="0.2">
      <c r="A33358" s="34" t="s">
        <v>134252</v>
      </c>
      <c r="B33358" s="34">
        <v>643</v>
      </c>
      <c r="C33358" s="34">
        <v>758</v>
      </c>
      <c r="D33358" s="34">
        <v>711</v>
      </c>
      <c r="E33358" s="34">
        <v>760</v>
      </c>
      <c r="F33358" s="34">
        <v>725</v>
      </c>
      <c r="G33358" s="34">
        <v>687</v>
      </c>
      <c r="H33358" s="34">
        <v>685</v>
      </c>
      <c r="I33358" s="34">
        <v>677</v>
      </c>
      <c r="J33358" s="34">
        <v>760</v>
      </c>
      <c r="K33358" s="34">
        <v>595</v>
      </c>
      <c r="L33358" s="34">
        <v>697</v>
      </c>
      <c r="M33358" s="34">
        <v>539</v>
      </c>
    </row>
    <row r="33359" spans="1:13" x14ac:dyDescent="0.2">
      <c r="A33359" s="34" t="s">
        <v>134253</v>
      </c>
      <c r="B33359" s="34">
        <v>330</v>
      </c>
      <c r="C33359" s="34">
        <v>487</v>
      </c>
      <c r="D33359" s="34">
        <v>419</v>
      </c>
      <c r="E33359" s="34">
        <v>452</v>
      </c>
      <c r="F33359" s="34">
        <v>333</v>
      </c>
      <c r="G33359" s="34">
        <v>402</v>
      </c>
      <c r="H33359" s="34">
        <v>322</v>
      </c>
      <c r="I33359" s="34">
        <v>399</v>
      </c>
      <c r="J33359" s="34">
        <v>375</v>
      </c>
      <c r="K33359" s="34">
        <v>395</v>
      </c>
      <c r="L33359" s="34">
        <v>379</v>
      </c>
      <c r="M33359" s="34">
        <v>320</v>
      </c>
    </row>
    <row r="33360" spans="1:13" x14ac:dyDescent="0.2">
      <c r="A33360" s="34" t="s">
        <v>134254</v>
      </c>
      <c r="B33360" s="34">
        <v>490</v>
      </c>
      <c r="C33360" s="34">
        <v>497</v>
      </c>
      <c r="D33360" s="34">
        <v>607</v>
      </c>
      <c r="E33360" s="34">
        <v>595</v>
      </c>
      <c r="F33360" s="34">
        <v>495</v>
      </c>
      <c r="G33360" s="34">
        <v>467</v>
      </c>
      <c r="H33360" s="34">
        <v>666</v>
      </c>
      <c r="I33360" s="34">
        <v>519</v>
      </c>
      <c r="J33360" s="34">
        <v>552</v>
      </c>
      <c r="K33360" s="34">
        <v>400</v>
      </c>
      <c r="L33360" s="34">
        <v>497</v>
      </c>
      <c r="M33360" s="34">
        <v>373</v>
      </c>
    </row>
    <row r="33361" spans="1:13" x14ac:dyDescent="0.2">
      <c r="A33361" s="34" t="s">
        <v>134255</v>
      </c>
      <c r="B33361" s="34">
        <v>684</v>
      </c>
      <c r="C33361" s="34">
        <v>563</v>
      </c>
      <c r="D33361" s="34">
        <v>750</v>
      </c>
      <c r="E33361" s="34">
        <v>637</v>
      </c>
      <c r="F33361" s="34">
        <v>649</v>
      </c>
      <c r="G33361" s="34">
        <v>552</v>
      </c>
      <c r="H33361" s="34">
        <v>793</v>
      </c>
      <c r="I33361" s="34">
        <v>608</v>
      </c>
      <c r="J33361" s="34">
        <v>717</v>
      </c>
      <c r="K33361" s="34">
        <v>490</v>
      </c>
      <c r="L33361" s="34">
        <v>648</v>
      </c>
      <c r="M33361" s="34">
        <v>486</v>
      </c>
    </row>
    <row r="33362" spans="1:13" x14ac:dyDescent="0.2">
      <c r="A33362" s="34" t="s">
        <v>134256</v>
      </c>
      <c r="B33362" s="34">
        <v>561</v>
      </c>
      <c r="C33362" s="34">
        <v>541</v>
      </c>
      <c r="D33362" s="34">
        <v>692</v>
      </c>
      <c r="E33362" s="34">
        <v>630</v>
      </c>
      <c r="F33362" s="34">
        <v>649</v>
      </c>
      <c r="G33362" s="34">
        <v>533</v>
      </c>
      <c r="H33362" s="34">
        <v>711</v>
      </c>
      <c r="I33362" s="34">
        <v>625</v>
      </c>
      <c r="J33362" s="34">
        <v>652</v>
      </c>
      <c r="K33362" s="34">
        <v>450</v>
      </c>
      <c r="L33362" s="34">
        <v>646</v>
      </c>
      <c r="M33362" s="34">
        <v>458</v>
      </c>
    </row>
    <row r="33363" spans="1:13" x14ac:dyDescent="0.2">
      <c r="A33363" s="34" t="s">
        <v>134257</v>
      </c>
      <c r="B33363" s="34">
        <v>491</v>
      </c>
      <c r="C33363" s="34">
        <v>544</v>
      </c>
      <c r="D33363" s="34">
        <v>572</v>
      </c>
      <c r="E33363" s="34">
        <v>653</v>
      </c>
      <c r="F33363" s="34">
        <v>508</v>
      </c>
      <c r="G33363" s="34">
        <v>586</v>
      </c>
      <c r="H33363" s="34">
        <v>515</v>
      </c>
      <c r="I33363" s="34">
        <v>565</v>
      </c>
      <c r="J33363" s="34">
        <v>648</v>
      </c>
      <c r="K33363" s="34">
        <v>452</v>
      </c>
      <c r="L33363" s="34">
        <v>500</v>
      </c>
      <c r="M33363" s="34">
        <v>426</v>
      </c>
    </row>
    <row r="33364" spans="1:13" x14ac:dyDescent="0.2">
      <c r="A33364" s="34" t="s">
        <v>134258</v>
      </c>
      <c r="B33364" s="34">
        <v>432</v>
      </c>
      <c r="C33364" s="34">
        <v>518</v>
      </c>
      <c r="D33364" s="34">
        <v>533</v>
      </c>
      <c r="E33364" s="34">
        <v>449</v>
      </c>
      <c r="F33364" s="34">
        <v>450</v>
      </c>
      <c r="G33364" s="34">
        <v>449</v>
      </c>
      <c r="H33364" s="34">
        <v>532</v>
      </c>
      <c r="I33364" s="34">
        <v>458</v>
      </c>
      <c r="J33364" s="34">
        <v>481</v>
      </c>
      <c r="K33364" s="34">
        <v>391</v>
      </c>
      <c r="L33364" s="34">
        <v>418</v>
      </c>
      <c r="M33364" s="34">
        <v>383</v>
      </c>
    </row>
    <row r="33365" spans="1:13" x14ac:dyDescent="0.2">
      <c r="A33365" s="34" t="s">
        <v>134259</v>
      </c>
      <c r="B33365" s="34">
        <v>576</v>
      </c>
      <c r="C33365" s="34">
        <v>667</v>
      </c>
      <c r="D33365" s="34">
        <v>620</v>
      </c>
      <c r="E33365" s="34">
        <v>620</v>
      </c>
      <c r="F33365" s="34">
        <v>543</v>
      </c>
      <c r="G33365" s="34">
        <v>620</v>
      </c>
      <c r="H33365" s="34">
        <v>609</v>
      </c>
      <c r="I33365" s="34">
        <v>554</v>
      </c>
      <c r="J33365" s="34">
        <v>618</v>
      </c>
      <c r="K33365" s="34">
        <v>515</v>
      </c>
      <c r="L33365" s="34">
        <v>570</v>
      </c>
      <c r="M33365" s="34">
        <v>460</v>
      </c>
    </row>
    <row r="33366" spans="1:13" x14ac:dyDescent="0.2">
      <c r="A33366" s="34" t="s">
        <v>134260</v>
      </c>
      <c r="B33366" s="34">
        <v>933</v>
      </c>
      <c r="C33366" s="34">
        <v>997</v>
      </c>
      <c r="D33366" s="34">
        <v>1051</v>
      </c>
      <c r="E33366" s="34">
        <v>995</v>
      </c>
      <c r="F33366" s="34">
        <v>1020</v>
      </c>
      <c r="G33366" s="34">
        <v>905</v>
      </c>
      <c r="H33366" s="34">
        <v>1105</v>
      </c>
      <c r="I33366" s="34">
        <v>951</v>
      </c>
      <c r="J33366" s="34">
        <v>1020</v>
      </c>
      <c r="K33366" s="34">
        <v>750</v>
      </c>
      <c r="L33366" s="34">
        <v>1003</v>
      </c>
      <c r="M33366" s="34">
        <v>765</v>
      </c>
    </row>
    <row r="33367" spans="1:13" x14ac:dyDescent="0.2">
      <c r="A33367" s="34" t="s">
        <v>134261</v>
      </c>
      <c r="B33367" s="34">
        <v>932</v>
      </c>
      <c r="C33367" s="34">
        <v>800</v>
      </c>
      <c r="D33367" s="34">
        <v>819</v>
      </c>
      <c r="E33367" s="34">
        <v>853</v>
      </c>
      <c r="F33367" s="34">
        <v>751</v>
      </c>
      <c r="G33367" s="34">
        <v>810</v>
      </c>
      <c r="H33367" s="34">
        <v>1004</v>
      </c>
      <c r="I33367" s="34">
        <v>848</v>
      </c>
      <c r="J33367" s="34">
        <v>921</v>
      </c>
      <c r="K33367" s="34">
        <v>683</v>
      </c>
      <c r="L33367" s="34">
        <v>803</v>
      </c>
      <c r="M33367" s="34">
        <v>577</v>
      </c>
    </row>
    <row r="33368" spans="1:13" x14ac:dyDescent="0.2">
      <c r="A33368" s="34" t="s">
        <v>134262</v>
      </c>
      <c r="B33368" s="34">
        <v>506</v>
      </c>
      <c r="C33368" s="34">
        <v>620</v>
      </c>
      <c r="D33368" s="34">
        <v>620</v>
      </c>
      <c r="E33368" s="34">
        <v>627</v>
      </c>
      <c r="F33368" s="34">
        <v>591</v>
      </c>
      <c r="G33368" s="34">
        <v>641</v>
      </c>
      <c r="H33368" s="34">
        <v>719</v>
      </c>
      <c r="I33368" s="34">
        <v>606</v>
      </c>
      <c r="J33368" s="34">
        <v>607</v>
      </c>
      <c r="K33368" s="34">
        <v>489</v>
      </c>
      <c r="L33368" s="34">
        <v>458</v>
      </c>
      <c r="M33368" s="34">
        <v>463</v>
      </c>
    </row>
    <row r="33369" spans="1:13" x14ac:dyDescent="0.2">
      <c r="A33369" s="34" t="s">
        <v>134263</v>
      </c>
      <c r="B33369" s="34">
        <v>1002</v>
      </c>
      <c r="C33369" s="34">
        <v>1027</v>
      </c>
      <c r="D33369" s="34">
        <v>1193</v>
      </c>
      <c r="E33369" s="34">
        <v>1008</v>
      </c>
      <c r="F33369" s="34">
        <v>1058</v>
      </c>
      <c r="G33369" s="34">
        <v>977</v>
      </c>
      <c r="H33369" s="34">
        <v>1254</v>
      </c>
      <c r="I33369" s="34">
        <v>994</v>
      </c>
      <c r="J33369" s="34">
        <v>1170</v>
      </c>
      <c r="K33369" s="34">
        <v>812</v>
      </c>
      <c r="L33369" s="34">
        <v>1171</v>
      </c>
      <c r="M33369" s="34">
        <v>756</v>
      </c>
    </row>
    <row r="33370" spans="1:13" x14ac:dyDescent="0.2">
      <c r="A33370" s="34" t="s">
        <v>134264</v>
      </c>
      <c r="B33370" s="34">
        <v>1407</v>
      </c>
      <c r="C33370" s="34">
        <v>1481</v>
      </c>
      <c r="D33370" s="34">
        <v>1536</v>
      </c>
      <c r="E33370" s="34">
        <v>1604</v>
      </c>
      <c r="F33370" s="34">
        <v>1295</v>
      </c>
      <c r="G33370" s="34">
        <v>1458</v>
      </c>
      <c r="H33370" s="34">
        <v>1639</v>
      </c>
      <c r="I33370" s="34">
        <v>1440</v>
      </c>
      <c r="J33370" s="34">
        <v>1822</v>
      </c>
      <c r="K33370" s="34">
        <v>1155</v>
      </c>
      <c r="L33370" s="34">
        <v>1597</v>
      </c>
      <c r="M33370" s="34">
        <v>1240</v>
      </c>
    </row>
    <row r="33371" spans="1:13" x14ac:dyDescent="0.2">
      <c r="A33371" s="34" t="s">
        <v>134265</v>
      </c>
      <c r="B33371" s="34">
        <v>382</v>
      </c>
      <c r="C33371" s="34">
        <v>452</v>
      </c>
      <c r="D33371" s="34">
        <v>486</v>
      </c>
      <c r="E33371" s="34">
        <v>442</v>
      </c>
      <c r="F33371" s="34">
        <v>428</v>
      </c>
      <c r="G33371" s="34">
        <v>430</v>
      </c>
      <c r="H33371" s="34">
        <v>481</v>
      </c>
      <c r="I33371" s="34">
        <v>426</v>
      </c>
      <c r="J33371" s="34">
        <v>508</v>
      </c>
      <c r="K33371" s="34">
        <v>353</v>
      </c>
      <c r="L33371" s="34">
        <v>432</v>
      </c>
      <c r="M33371" s="34">
        <v>366</v>
      </c>
    </row>
    <row r="33372" spans="1:13" x14ac:dyDescent="0.2">
      <c r="A33372" s="34" t="s">
        <v>134266</v>
      </c>
      <c r="B33372" s="34">
        <v>544</v>
      </c>
      <c r="C33372" s="34">
        <v>666</v>
      </c>
      <c r="D33372" s="34">
        <v>640</v>
      </c>
      <c r="E33372" s="34">
        <v>688</v>
      </c>
      <c r="F33372" s="34">
        <v>625</v>
      </c>
      <c r="G33372" s="34">
        <v>571</v>
      </c>
      <c r="H33372" s="34">
        <v>684</v>
      </c>
      <c r="I33372" s="34">
        <v>621</v>
      </c>
      <c r="J33372" s="34">
        <v>664</v>
      </c>
      <c r="K33372" s="34">
        <v>546</v>
      </c>
      <c r="L33372" s="34">
        <v>578</v>
      </c>
      <c r="M33372" s="34">
        <v>459</v>
      </c>
    </row>
    <row r="33373" spans="1:13" x14ac:dyDescent="0.2">
      <c r="A33373" s="34" t="s">
        <v>134267</v>
      </c>
      <c r="B33373" s="34">
        <v>545</v>
      </c>
      <c r="C33373" s="34">
        <v>648</v>
      </c>
      <c r="D33373" s="34">
        <v>658</v>
      </c>
      <c r="E33373" s="34">
        <v>657</v>
      </c>
      <c r="F33373" s="34">
        <v>568</v>
      </c>
      <c r="G33373" s="34">
        <v>528</v>
      </c>
      <c r="H33373" s="34">
        <v>635</v>
      </c>
      <c r="I33373" s="34">
        <v>623</v>
      </c>
      <c r="J33373" s="34">
        <v>495</v>
      </c>
      <c r="K33373" s="34">
        <v>533</v>
      </c>
      <c r="L33373" s="34">
        <v>543</v>
      </c>
      <c r="M33373" s="34">
        <v>455</v>
      </c>
    </row>
    <row r="33374" spans="1:13" x14ac:dyDescent="0.2">
      <c r="A33374" s="34" t="s">
        <v>134268</v>
      </c>
      <c r="B33374" s="34">
        <v>889</v>
      </c>
      <c r="C33374" s="34">
        <v>924</v>
      </c>
      <c r="D33374" s="34">
        <v>974</v>
      </c>
      <c r="E33374" s="34">
        <v>971</v>
      </c>
      <c r="F33374" s="34">
        <v>881</v>
      </c>
      <c r="G33374" s="34">
        <v>846</v>
      </c>
      <c r="H33374" s="34">
        <v>1048</v>
      </c>
      <c r="I33374" s="34">
        <v>857</v>
      </c>
      <c r="J33374" s="34">
        <v>1062</v>
      </c>
      <c r="K33374" s="34">
        <v>703</v>
      </c>
      <c r="L33374" s="34">
        <v>925</v>
      </c>
      <c r="M33374" s="34">
        <v>639</v>
      </c>
    </row>
    <row r="33375" spans="1:13" x14ac:dyDescent="0.2">
      <c r="A33375" s="34" t="s">
        <v>134269</v>
      </c>
      <c r="B33375" s="34">
        <v>1267</v>
      </c>
      <c r="C33375" s="34">
        <v>1263</v>
      </c>
      <c r="D33375" s="34">
        <v>1289</v>
      </c>
      <c r="E33375" s="34">
        <v>1297</v>
      </c>
      <c r="F33375" s="34">
        <v>1190</v>
      </c>
      <c r="G33375" s="34">
        <v>1048</v>
      </c>
      <c r="H33375" s="34">
        <v>1420</v>
      </c>
      <c r="I33375" s="34">
        <v>1221</v>
      </c>
      <c r="J33375" s="34">
        <v>1287</v>
      </c>
      <c r="K33375" s="34">
        <v>1035</v>
      </c>
      <c r="L33375" s="34">
        <v>1368</v>
      </c>
      <c r="M33375" s="34">
        <v>953</v>
      </c>
    </row>
    <row r="33376" spans="1:13" x14ac:dyDescent="0.2">
      <c r="A33376" s="34" t="s">
        <v>134270</v>
      </c>
      <c r="B33376" s="34">
        <v>493</v>
      </c>
      <c r="C33376" s="34">
        <v>416</v>
      </c>
      <c r="D33376" s="34">
        <v>518</v>
      </c>
      <c r="E33376" s="34">
        <v>494</v>
      </c>
      <c r="F33376" s="34">
        <v>488</v>
      </c>
      <c r="G33376" s="34">
        <v>434</v>
      </c>
      <c r="H33376" s="34">
        <v>479</v>
      </c>
      <c r="I33376" s="34">
        <v>420</v>
      </c>
      <c r="J33376" s="34">
        <v>470</v>
      </c>
      <c r="K33376" s="34">
        <v>308</v>
      </c>
      <c r="L33376" s="34">
        <v>458</v>
      </c>
      <c r="M33376" s="34">
        <v>307</v>
      </c>
    </row>
    <row r="33377" spans="1:13" x14ac:dyDescent="0.2">
      <c r="A33377" s="34" t="s">
        <v>134271</v>
      </c>
      <c r="B33377" s="34">
        <v>493</v>
      </c>
      <c r="C33377" s="34">
        <v>647</v>
      </c>
      <c r="D33377" s="34">
        <v>595</v>
      </c>
      <c r="E33377" s="34">
        <v>582</v>
      </c>
      <c r="F33377" s="34">
        <v>529</v>
      </c>
      <c r="G33377" s="34">
        <v>569</v>
      </c>
      <c r="H33377" s="34">
        <v>519</v>
      </c>
      <c r="I33377" s="34">
        <v>601</v>
      </c>
      <c r="J33377" s="34">
        <v>641</v>
      </c>
      <c r="K33377" s="34">
        <v>515</v>
      </c>
      <c r="L33377" s="34">
        <v>510</v>
      </c>
      <c r="M33377" s="34">
        <v>402</v>
      </c>
    </row>
    <row r="33378" spans="1:13" x14ac:dyDescent="0.2">
      <c r="A33378" s="34" t="s">
        <v>134272</v>
      </c>
      <c r="B33378" s="34">
        <v>630</v>
      </c>
      <c r="C33378" s="34">
        <v>581</v>
      </c>
      <c r="D33378" s="34">
        <v>699</v>
      </c>
      <c r="E33378" s="34">
        <v>695</v>
      </c>
      <c r="F33378" s="34">
        <v>605</v>
      </c>
      <c r="G33378" s="34">
        <v>598</v>
      </c>
      <c r="H33378" s="34">
        <v>646</v>
      </c>
      <c r="I33378" s="34">
        <v>670</v>
      </c>
      <c r="J33378" s="34">
        <v>615</v>
      </c>
      <c r="K33378" s="34">
        <v>599</v>
      </c>
      <c r="L33378" s="34">
        <v>656</v>
      </c>
      <c r="M33378" s="34">
        <v>580</v>
      </c>
    </row>
    <row r="33379" spans="1:13" x14ac:dyDescent="0.2">
      <c r="A33379" s="34" t="s">
        <v>134273</v>
      </c>
      <c r="B33379" s="34">
        <v>191</v>
      </c>
      <c r="C33379" s="34">
        <v>491</v>
      </c>
      <c r="D33379" s="34">
        <v>269</v>
      </c>
      <c r="E33379" s="34">
        <v>475</v>
      </c>
      <c r="F33379" s="34">
        <v>214</v>
      </c>
      <c r="G33379" s="34">
        <v>398</v>
      </c>
      <c r="H33379" s="34">
        <v>226</v>
      </c>
      <c r="I33379" s="34">
        <v>407</v>
      </c>
      <c r="J33379" s="34">
        <v>237</v>
      </c>
      <c r="K33379" s="34">
        <v>313</v>
      </c>
      <c r="L33379" s="34">
        <v>248</v>
      </c>
      <c r="M33379" s="34">
        <v>346</v>
      </c>
    </row>
    <row r="33380" spans="1:13" x14ac:dyDescent="0.2">
      <c r="A33380" s="34" t="s">
        <v>134274</v>
      </c>
      <c r="B33380" s="34">
        <v>352</v>
      </c>
      <c r="C33380" s="34">
        <v>392</v>
      </c>
      <c r="D33380" s="34">
        <v>376</v>
      </c>
      <c r="E33380" s="34">
        <v>423</v>
      </c>
      <c r="F33380" s="34">
        <v>385</v>
      </c>
      <c r="G33380" s="34">
        <v>368</v>
      </c>
      <c r="H33380" s="34">
        <v>317</v>
      </c>
      <c r="I33380" s="34">
        <v>410</v>
      </c>
      <c r="J33380" s="34">
        <v>411</v>
      </c>
      <c r="K33380" s="34">
        <v>320</v>
      </c>
      <c r="L33380" s="34">
        <v>335</v>
      </c>
      <c r="M33380" s="34">
        <v>309</v>
      </c>
    </row>
    <row r="33381" spans="1:13" x14ac:dyDescent="0.2">
      <c r="A33381" s="34" t="s">
        <v>134275</v>
      </c>
      <c r="B33381" s="34">
        <v>510</v>
      </c>
      <c r="C33381" s="34">
        <v>565</v>
      </c>
      <c r="D33381" s="34">
        <v>592</v>
      </c>
      <c r="E33381" s="34">
        <v>648</v>
      </c>
      <c r="F33381" s="34">
        <v>509</v>
      </c>
      <c r="G33381" s="34">
        <v>525</v>
      </c>
      <c r="H33381" s="34">
        <v>586</v>
      </c>
      <c r="I33381" s="34">
        <v>494</v>
      </c>
      <c r="J33381" s="34">
        <v>540</v>
      </c>
      <c r="K33381" s="34">
        <v>430</v>
      </c>
      <c r="L33381" s="34">
        <v>520</v>
      </c>
      <c r="M33381" s="34">
        <v>453</v>
      </c>
    </row>
    <row r="33382" spans="1:13" x14ac:dyDescent="0.2">
      <c r="A33382" s="34" t="s">
        <v>134276</v>
      </c>
      <c r="B33382" s="34">
        <v>627</v>
      </c>
      <c r="C33382" s="34">
        <v>723</v>
      </c>
      <c r="D33382" s="34">
        <v>730</v>
      </c>
      <c r="E33382" s="34">
        <v>685</v>
      </c>
      <c r="F33382" s="34">
        <v>741</v>
      </c>
      <c r="G33382" s="34">
        <v>627</v>
      </c>
      <c r="H33382" s="34">
        <v>796</v>
      </c>
      <c r="I33382" s="34">
        <v>767</v>
      </c>
      <c r="J33382" s="34">
        <v>669</v>
      </c>
      <c r="K33382" s="34">
        <v>553</v>
      </c>
      <c r="L33382" s="34">
        <v>715</v>
      </c>
      <c r="M33382" s="34">
        <v>553</v>
      </c>
    </row>
    <row r="33383" spans="1:13" x14ac:dyDescent="0.2">
      <c r="A33383" s="34" t="s">
        <v>134277</v>
      </c>
      <c r="B33383" s="34">
        <v>738</v>
      </c>
      <c r="C33383" s="34">
        <v>682</v>
      </c>
      <c r="D33383" s="34">
        <v>756</v>
      </c>
      <c r="E33383" s="34">
        <v>677</v>
      </c>
      <c r="F33383" s="34">
        <v>607</v>
      </c>
      <c r="G33383" s="34">
        <v>676</v>
      </c>
      <c r="H33383" s="34">
        <v>770</v>
      </c>
      <c r="I33383" s="34">
        <v>682</v>
      </c>
      <c r="J33383" s="34">
        <v>840</v>
      </c>
      <c r="K33383" s="34">
        <v>554</v>
      </c>
      <c r="L33383" s="34">
        <v>770</v>
      </c>
      <c r="M33383" s="34">
        <v>558</v>
      </c>
    </row>
    <row r="33384" spans="1:13" x14ac:dyDescent="0.2">
      <c r="A33384" s="34" t="s">
        <v>134278</v>
      </c>
      <c r="B33384" s="34">
        <v>805</v>
      </c>
      <c r="C33384" s="34">
        <v>907</v>
      </c>
      <c r="D33384" s="34">
        <v>994</v>
      </c>
      <c r="E33384" s="34">
        <v>877</v>
      </c>
      <c r="F33384" s="34">
        <v>757</v>
      </c>
      <c r="G33384" s="34">
        <v>914</v>
      </c>
      <c r="H33384" s="34">
        <v>971</v>
      </c>
      <c r="I33384" s="34">
        <v>855</v>
      </c>
      <c r="J33384" s="34">
        <v>964</v>
      </c>
      <c r="K33384" s="34">
        <v>707</v>
      </c>
      <c r="L33384" s="34">
        <v>953</v>
      </c>
      <c r="M33384" s="34">
        <v>695</v>
      </c>
    </row>
    <row r="33385" spans="1:13" x14ac:dyDescent="0.2">
      <c r="A33385" s="34" t="s">
        <v>134279</v>
      </c>
      <c r="B33385" s="34">
        <v>788</v>
      </c>
      <c r="C33385" s="34">
        <v>756</v>
      </c>
      <c r="D33385" s="34">
        <v>878</v>
      </c>
      <c r="E33385" s="34">
        <v>908</v>
      </c>
      <c r="F33385" s="34">
        <v>785</v>
      </c>
      <c r="G33385" s="34">
        <v>777</v>
      </c>
      <c r="H33385" s="34">
        <v>944</v>
      </c>
      <c r="I33385" s="34">
        <v>803</v>
      </c>
      <c r="J33385" s="34">
        <v>877</v>
      </c>
      <c r="K33385" s="34">
        <v>744</v>
      </c>
      <c r="L33385" s="34">
        <v>768</v>
      </c>
      <c r="M33385" s="34">
        <v>682</v>
      </c>
    </row>
    <row r="33386" spans="1:13" x14ac:dyDescent="0.2">
      <c r="A33386" s="34" t="s">
        <v>134280</v>
      </c>
      <c r="B33386" s="34">
        <v>505</v>
      </c>
      <c r="C33386" s="34">
        <v>568</v>
      </c>
      <c r="D33386" s="34">
        <v>540</v>
      </c>
      <c r="E33386" s="34">
        <v>577</v>
      </c>
      <c r="F33386" s="34">
        <v>463</v>
      </c>
      <c r="G33386" s="34">
        <v>505</v>
      </c>
      <c r="H33386" s="34">
        <v>543</v>
      </c>
      <c r="I33386" s="34">
        <v>501</v>
      </c>
      <c r="J33386" s="34">
        <v>564</v>
      </c>
      <c r="K33386" s="34">
        <v>337</v>
      </c>
      <c r="L33386" s="34">
        <v>542</v>
      </c>
      <c r="M33386" s="34">
        <v>386</v>
      </c>
    </row>
    <row r="33387" spans="1:13" x14ac:dyDescent="0.2">
      <c r="A33387" s="34" t="s">
        <v>134281</v>
      </c>
      <c r="B33387" s="34">
        <v>485</v>
      </c>
      <c r="C33387" s="34">
        <v>451</v>
      </c>
      <c r="D33387" s="34">
        <v>473</v>
      </c>
      <c r="E33387" s="34">
        <v>509</v>
      </c>
      <c r="F33387" s="34">
        <v>503</v>
      </c>
      <c r="G33387" s="34">
        <v>415</v>
      </c>
      <c r="H33387" s="34">
        <v>547</v>
      </c>
      <c r="I33387" s="34">
        <v>482</v>
      </c>
      <c r="J33387" s="34">
        <v>551</v>
      </c>
      <c r="K33387" s="34">
        <v>437</v>
      </c>
      <c r="L33387" s="34">
        <v>505</v>
      </c>
      <c r="M33387" s="34">
        <v>392</v>
      </c>
    </row>
    <row r="33388" spans="1:13" x14ac:dyDescent="0.2">
      <c r="A33388" s="34" t="s">
        <v>134282</v>
      </c>
      <c r="B33388" s="34">
        <v>523</v>
      </c>
      <c r="C33388" s="34">
        <v>591</v>
      </c>
      <c r="D33388" s="34">
        <v>625</v>
      </c>
      <c r="E33388" s="34">
        <v>721</v>
      </c>
      <c r="F33388" s="34">
        <v>636</v>
      </c>
      <c r="G33388" s="34">
        <v>682</v>
      </c>
      <c r="H33388" s="34">
        <v>640</v>
      </c>
      <c r="I33388" s="34">
        <v>663</v>
      </c>
      <c r="J33388" s="34">
        <v>627</v>
      </c>
      <c r="K33388" s="34">
        <v>495</v>
      </c>
      <c r="L33388" s="34">
        <v>560</v>
      </c>
      <c r="M33388" s="34">
        <v>525</v>
      </c>
    </row>
    <row r="33389" spans="1:13" x14ac:dyDescent="0.2">
      <c r="A33389" s="34" t="s">
        <v>134283</v>
      </c>
      <c r="B33389" s="34">
        <v>946</v>
      </c>
      <c r="C33389" s="34">
        <v>975</v>
      </c>
      <c r="D33389" s="34">
        <v>951</v>
      </c>
      <c r="E33389" s="34">
        <v>1066</v>
      </c>
      <c r="F33389" s="34">
        <v>887</v>
      </c>
      <c r="G33389" s="34">
        <v>859</v>
      </c>
      <c r="H33389" s="34">
        <v>1016</v>
      </c>
      <c r="I33389" s="34">
        <v>971</v>
      </c>
      <c r="J33389" s="34">
        <v>911</v>
      </c>
      <c r="K33389" s="34">
        <v>768</v>
      </c>
      <c r="L33389" s="34">
        <v>878</v>
      </c>
      <c r="M33389" s="34">
        <v>735</v>
      </c>
    </row>
    <row r="33390" spans="1:13" x14ac:dyDescent="0.2">
      <c r="A33390" s="34" t="s">
        <v>134284</v>
      </c>
      <c r="B33390" s="34">
        <v>739</v>
      </c>
      <c r="C33390" s="34">
        <v>639</v>
      </c>
      <c r="D33390" s="34">
        <v>696</v>
      </c>
      <c r="E33390" s="34">
        <v>692</v>
      </c>
      <c r="F33390" s="34">
        <v>592</v>
      </c>
      <c r="G33390" s="34">
        <v>621</v>
      </c>
      <c r="H33390" s="34">
        <v>825</v>
      </c>
      <c r="I33390" s="34">
        <v>629</v>
      </c>
      <c r="J33390" s="34">
        <v>716</v>
      </c>
      <c r="K33390" s="34">
        <v>547</v>
      </c>
      <c r="L33390" s="34">
        <v>705</v>
      </c>
      <c r="M33390" s="34">
        <v>559</v>
      </c>
    </row>
    <row r="33391" spans="1:13" x14ac:dyDescent="0.2">
      <c r="A33391" s="34" t="s">
        <v>134285</v>
      </c>
      <c r="B33391" s="34">
        <v>455</v>
      </c>
      <c r="C33391" s="34">
        <v>519</v>
      </c>
      <c r="D33391" s="34">
        <v>585</v>
      </c>
      <c r="E33391" s="34">
        <v>431</v>
      </c>
      <c r="F33391" s="34">
        <v>435</v>
      </c>
      <c r="G33391" s="34">
        <v>447</v>
      </c>
      <c r="H33391" s="34">
        <v>519</v>
      </c>
      <c r="I33391" s="34">
        <v>510</v>
      </c>
      <c r="J33391" s="34">
        <v>450</v>
      </c>
      <c r="K33391" s="34">
        <v>391</v>
      </c>
      <c r="L33391" s="34">
        <v>524</v>
      </c>
      <c r="M33391" s="34">
        <v>407</v>
      </c>
    </row>
    <row r="33392" spans="1:13" x14ac:dyDescent="0.2">
      <c r="A33392" s="34" t="s">
        <v>134286</v>
      </c>
      <c r="B33392" s="34">
        <v>907</v>
      </c>
      <c r="C33392" s="34">
        <v>977</v>
      </c>
      <c r="D33392" s="34">
        <v>968</v>
      </c>
      <c r="E33392" s="34">
        <v>1001</v>
      </c>
      <c r="F33392" s="34">
        <v>862</v>
      </c>
      <c r="G33392" s="34">
        <v>902</v>
      </c>
      <c r="H33392" s="34">
        <v>996</v>
      </c>
      <c r="I33392" s="34">
        <v>942</v>
      </c>
      <c r="J33392" s="34">
        <v>1074</v>
      </c>
      <c r="K33392" s="34">
        <v>785</v>
      </c>
      <c r="L33392" s="34">
        <v>1000</v>
      </c>
      <c r="M33392" s="34">
        <v>743</v>
      </c>
    </row>
    <row r="33393" spans="1:13" x14ac:dyDescent="0.2">
      <c r="A33393" s="34" t="s">
        <v>134287</v>
      </c>
      <c r="B33393" s="34">
        <v>572</v>
      </c>
      <c r="C33393" s="34">
        <v>591</v>
      </c>
      <c r="D33393" s="34">
        <v>587</v>
      </c>
      <c r="E33393" s="34">
        <v>631</v>
      </c>
      <c r="F33393" s="34">
        <v>483</v>
      </c>
      <c r="G33393" s="34">
        <v>566</v>
      </c>
      <c r="H33393" s="34">
        <v>604</v>
      </c>
      <c r="I33393" s="34">
        <v>555</v>
      </c>
      <c r="J33393" s="34">
        <v>652</v>
      </c>
      <c r="K33393" s="34">
        <v>438</v>
      </c>
      <c r="L33393" s="34">
        <v>522</v>
      </c>
      <c r="M33393" s="34">
        <v>492</v>
      </c>
    </row>
    <row r="33394" spans="1:13" x14ac:dyDescent="0.2">
      <c r="A33394" s="34" t="s">
        <v>134288</v>
      </c>
      <c r="B33394" s="34">
        <v>477</v>
      </c>
      <c r="C33394" s="34">
        <v>526</v>
      </c>
      <c r="D33394" s="34">
        <v>528</v>
      </c>
      <c r="E33394" s="34">
        <v>535</v>
      </c>
      <c r="F33394" s="34">
        <v>472</v>
      </c>
      <c r="G33394" s="34">
        <v>516</v>
      </c>
      <c r="H33394" s="34">
        <v>523</v>
      </c>
      <c r="I33394" s="34">
        <v>565</v>
      </c>
      <c r="J33394" s="34">
        <v>549</v>
      </c>
      <c r="K33394" s="34">
        <v>462</v>
      </c>
      <c r="L33394" s="34">
        <v>532</v>
      </c>
      <c r="M33394" s="34">
        <v>400</v>
      </c>
    </row>
    <row r="33395" spans="1:13" x14ac:dyDescent="0.2">
      <c r="A33395" s="34" t="s">
        <v>134289</v>
      </c>
      <c r="B33395" s="34">
        <v>522</v>
      </c>
      <c r="C33395" s="34">
        <v>533</v>
      </c>
      <c r="D33395" s="34">
        <v>550</v>
      </c>
      <c r="E33395" s="34">
        <v>513</v>
      </c>
      <c r="F33395" s="34">
        <v>448</v>
      </c>
      <c r="G33395" s="34">
        <v>595</v>
      </c>
      <c r="H33395" s="34">
        <v>504</v>
      </c>
      <c r="I33395" s="34">
        <v>504</v>
      </c>
      <c r="J33395" s="34">
        <v>543</v>
      </c>
      <c r="K33395" s="34">
        <v>381</v>
      </c>
      <c r="L33395" s="34">
        <v>456</v>
      </c>
      <c r="M33395" s="34">
        <v>457</v>
      </c>
    </row>
    <row r="33396" spans="1:13" x14ac:dyDescent="0.2">
      <c r="A33396" s="34" t="s">
        <v>134290</v>
      </c>
      <c r="B33396" s="34">
        <v>564</v>
      </c>
      <c r="C33396" s="34">
        <v>637</v>
      </c>
      <c r="D33396" s="34">
        <v>566</v>
      </c>
      <c r="E33396" s="34">
        <v>661</v>
      </c>
      <c r="F33396" s="34">
        <v>536</v>
      </c>
      <c r="G33396" s="34">
        <v>577</v>
      </c>
      <c r="H33396" s="34">
        <v>674</v>
      </c>
      <c r="I33396" s="34">
        <v>559</v>
      </c>
      <c r="J33396" s="34">
        <v>617</v>
      </c>
      <c r="K33396" s="34">
        <v>548</v>
      </c>
      <c r="L33396" s="34">
        <v>637</v>
      </c>
      <c r="M33396" s="34">
        <v>470</v>
      </c>
    </row>
    <row r="33397" spans="1:13" x14ac:dyDescent="0.2">
      <c r="A33397" s="34" t="s">
        <v>134291</v>
      </c>
      <c r="B33397" s="34">
        <v>551</v>
      </c>
      <c r="C33397" s="34">
        <v>879</v>
      </c>
      <c r="D33397" s="34">
        <v>762</v>
      </c>
      <c r="E33397" s="34">
        <v>850</v>
      </c>
      <c r="F33397" s="34">
        <v>617</v>
      </c>
      <c r="G33397" s="34">
        <v>785</v>
      </c>
      <c r="H33397" s="34">
        <v>690</v>
      </c>
      <c r="I33397" s="34">
        <v>823</v>
      </c>
      <c r="J33397" s="34">
        <v>649</v>
      </c>
      <c r="K33397" s="34">
        <v>650</v>
      </c>
      <c r="L33397" s="34">
        <v>668</v>
      </c>
      <c r="M33397" s="34">
        <v>657</v>
      </c>
    </row>
    <row r="33398" spans="1:13" x14ac:dyDescent="0.2">
      <c r="A33398" s="34" t="s">
        <v>134292</v>
      </c>
      <c r="B33398" s="34">
        <v>497</v>
      </c>
      <c r="C33398" s="34">
        <v>606</v>
      </c>
      <c r="D33398" s="34">
        <v>526</v>
      </c>
      <c r="E33398" s="34">
        <v>591</v>
      </c>
      <c r="F33398" s="34">
        <v>485</v>
      </c>
      <c r="G33398" s="34">
        <v>629</v>
      </c>
      <c r="H33398" s="34">
        <v>461</v>
      </c>
      <c r="I33398" s="34">
        <v>570</v>
      </c>
      <c r="J33398" s="34">
        <v>558</v>
      </c>
      <c r="K33398" s="34">
        <v>435</v>
      </c>
      <c r="L33398" s="34">
        <v>488</v>
      </c>
      <c r="M33398" s="34">
        <v>513</v>
      </c>
    </row>
    <row r="33399" spans="1:13" x14ac:dyDescent="0.2">
      <c r="A33399" s="34" t="s">
        <v>134293</v>
      </c>
      <c r="B33399" s="34">
        <v>767</v>
      </c>
      <c r="C33399" s="34">
        <v>825</v>
      </c>
      <c r="D33399" s="34">
        <v>872</v>
      </c>
      <c r="E33399" s="34">
        <v>751</v>
      </c>
      <c r="F33399" s="34">
        <v>743</v>
      </c>
      <c r="G33399" s="34">
        <v>729</v>
      </c>
      <c r="H33399" s="34">
        <v>787</v>
      </c>
      <c r="I33399" s="34">
        <v>681</v>
      </c>
      <c r="J33399" s="34">
        <v>782</v>
      </c>
      <c r="K33399" s="34">
        <v>669</v>
      </c>
      <c r="L33399" s="34">
        <v>707</v>
      </c>
      <c r="M33399" s="34">
        <v>543</v>
      </c>
    </row>
    <row r="33400" spans="1:13" x14ac:dyDescent="0.2">
      <c r="A33400" s="34" t="s">
        <v>134294</v>
      </c>
      <c r="B33400" s="34">
        <v>704</v>
      </c>
      <c r="C33400" s="34">
        <v>607</v>
      </c>
      <c r="D33400" s="34">
        <v>643</v>
      </c>
      <c r="E33400" s="34">
        <v>680</v>
      </c>
      <c r="F33400" s="34">
        <v>553</v>
      </c>
      <c r="G33400" s="34">
        <v>685</v>
      </c>
      <c r="H33400" s="34">
        <v>724</v>
      </c>
      <c r="I33400" s="34">
        <v>671</v>
      </c>
      <c r="J33400" s="34">
        <v>736</v>
      </c>
      <c r="K33400" s="34">
        <v>577</v>
      </c>
      <c r="L33400" s="34">
        <v>562</v>
      </c>
      <c r="M33400" s="34">
        <v>569</v>
      </c>
    </row>
    <row r="33401" spans="1:13" x14ac:dyDescent="0.2">
      <c r="A33401" s="34" t="s">
        <v>134295</v>
      </c>
      <c r="B33401" s="34">
        <v>489</v>
      </c>
      <c r="C33401" s="34">
        <v>542</v>
      </c>
      <c r="D33401" s="34">
        <v>538</v>
      </c>
      <c r="E33401" s="34">
        <v>596</v>
      </c>
      <c r="F33401" s="34">
        <v>524</v>
      </c>
      <c r="G33401" s="34">
        <v>511</v>
      </c>
      <c r="H33401" s="34">
        <v>567</v>
      </c>
      <c r="I33401" s="34">
        <v>546</v>
      </c>
      <c r="J33401" s="34">
        <v>681</v>
      </c>
      <c r="K33401" s="34">
        <v>464</v>
      </c>
      <c r="L33401" s="34">
        <v>527</v>
      </c>
      <c r="M33401" s="34">
        <v>397</v>
      </c>
    </row>
    <row r="33402" spans="1:13" x14ac:dyDescent="0.2">
      <c r="A33402" s="34" t="s">
        <v>134296</v>
      </c>
      <c r="B33402" s="34">
        <v>1271</v>
      </c>
      <c r="C33402" s="34">
        <v>1270</v>
      </c>
      <c r="D33402" s="34">
        <v>1297</v>
      </c>
      <c r="E33402" s="34">
        <v>1285</v>
      </c>
      <c r="F33402" s="34">
        <v>1173</v>
      </c>
      <c r="G33402" s="34">
        <v>1112</v>
      </c>
      <c r="H33402" s="34">
        <v>1521</v>
      </c>
      <c r="I33402" s="34">
        <v>1284</v>
      </c>
      <c r="J33402" s="34">
        <v>1389</v>
      </c>
      <c r="K33402" s="34">
        <v>990</v>
      </c>
      <c r="L33402" s="34">
        <v>1251</v>
      </c>
      <c r="M33402" s="34">
        <v>923</v>
      </c>
    </row>
    <row r="33403" spans="1:13" x14ac:dyDescent="0.2">
      <c r="A33403" s="34" t="s">
        <v>134297</v>
      </c>
      <c r="B33403" s="34">
        <v>685</v>
      </c>
      <c r="C33403" s="34">
        <v>734</v>
      </c>
      <c r="D33403" s="34">
        <v>791</v>
      </c>
      <c r="E33403" s="34">
        <v>747</v>
      </c>
      <c r="F33403" s="34">
        <v>736</v>
      </c>
      <c r="G33403" s="34">
        <v>681</v>
      </c>
      <c r="H33403" s="34">
        <v>792</v>
      </c>
      <c r="I33403" s="34">
        <v>720</v>
      </c>
      <c r="J33403" s="34">
        <v>918</v>
      </c>
      <c r="K33403" s="34">
        <v>594</v>
      </c>
      <c r="L33403" s="34">
        <v>783</v>
      </c>
      <c r="M33403" s="34">
        <v>598</v>
      </c>
    </row>
    <row r="33404" spans="1:13" x14ac:dyDescent="0.2">
      <c r="A33404" s="34" t="s">
        <v>134298</v>
      </c>
      <c r="B33404" s="34">
        <v>538</v>
      </c>
      <c r="C33404" s="34">
        <v>542</v>
      </c>
      <c r="D33404" s="34">
        <v>635</v>
      </c>
      <c r="E33404" s="34">
        <v>686</v>
      </c>
      <c r="F33404" s="34">
        <v>546</v>
      </c>
      <c r="G33404" s="34">
        <v>570</v>
      </c>
      <c r="H33404" s="34">
        <v>714</v>
      </c>
      <c r="I33404" s="34">
        <v>621</v>
      </c>
      <c r="J33404" s="34">
        <v>588</v>
      </c>
      <c r="K33404" s="34">
        <v>477</v>
      </c>
      <c r="L33404" s="34">
        <v>618</v>
      </c>
      <c r="M33404" s="34">
        <v>444</v>
      </c>
    </row>
    <row r="33405" spans="1:13" x14ac:dyDescent="0.2">
      <c r="A33405" s="34" t="s">
        <v>134299</v>
      </c>
      <c r="B33405" s="34">
        <v>273</v>
      </c>
      <c r="C33405" s="34">
        <v>712</v>
      </c>
      <c r="D33405" s="34">
        <v>354</v>
      </c>
      <c r="E33405" s="34">
        <v>815</v>
      </c>
      <c r="F33405" s="34">
        <v>254</v>
      </c>
      <c r="G33405" s="34">
        <v>736</v>
      </c>
      <c r="H33405" s="34">
        <v>365</v>
      </c>
      <c r="I33405" s="34">
        <v>773</v>
      </c>
      <c r="J33405" s="34">
        <v>341</v>
      </c>
      <c r="K33405" s="34">
        <v>641</v>
      </c>
      <c r="L33405" s="34">
        <v>305</v>
      </c>
      <c r="M33405" s="34">
        <v>556</v>
      </c>
    </row>
    <row r="33406" spans="1:13" x14ac:dyDescent="0.2">
      <c r="A33406" s="34" t="s">
        <v>134300</v>
      </c>
      <c r="B33406" s="34">
        <v>654</v>
      </c>
      <c r="C33406" s="34">
        <v>624</v>
      </c>
      <c r="D33406" s="34">
        <v>725</v>
      </c>
      <c r="E33406" s="34">
        <v>616</v>
      </c>
      <c r="F33406" s="34">
        <v>625</v>
      </c>
      <c r="G33406" s="34">
        <v>623</v>
      </c>
      <c r="H33406" s="34">
        <v>648</v>
      </c>
      <c r="I33406" s="34">
        <v>619</v>
      </c>
      <c r="J33406" s="34">
        <v>605</v>
      </c>
      <c r="K33406" s="34">
        <v>536</v>
      </c>
      <c r="L33406" s="34">
        <v>691</v>
      </c>
      <c r="M33406" s="34">
        <v>516</v>
      </c>
    </row>
    <row r="33407" spans="1:13" x14ac:dyDescent="0.2">
      <c r="A33407" s="34" t="s">
        <v>134301</v>
      </c>
      <c r="B33407" s="34">
        <v>1048</v>
      </c>
      <c r="C33407" s="34">
        <v>1360</v>
      </c>
      <c r="D33407" s="34">
        <v>1029</v>
      </c>
      <c r="E33407" s="34">
        <v>1466</v>
      </c>
      <c r="F33407" s="34">
        <v>935</v>
      </c>
      <c r="G33407" s="34">
        <v>1277</v>
      </c>
      <c r="H33407" s="34">
        <v>1161</v>
      </c>
      <c r="I33407" s="34">
        <v>1374</v>
      </c>
      <c r="J33407" s="34">
        <v>1051</v>
      </c>
      <c r="K33407" s="34">
        <v>1138</v>
      </c>
      <c r="L33407" s="34">
        <v>1031</v>
      </c>
      <c r="M33407" s="34">
        <v>1044</v>
      </c>
    </row>
    <row r="33408" spans="1:13" x14ac:dyDescent="0.2">
      <c r="A33408" s="34" t="s">
        <v>134302</v>
      </c>
      <c r="B33408" s="34">
        <v>855</v>
      </c>
      <c r="C33408" s="34">
        <v>946</v>
      </c>
      <c r="D33408" s="34">
        <v>964</v>
      </c>
      <c r="E33408" s="34">
        <v>1085</v>
      </c>
      <c r="F33408" s="34">
        <v>826</v>
      </c>
      <c r="G33408" s="34">
        <v>987</v>
      </c>
      <c r="H33408" s="34">
        <v>1017</v>
      </c>
      <c r="I33408" s="34">
        <v>951</v>
      </c>
      <c r="J33408" s="34">
        <v>977</v>
      </c>
      <c r="K33408" s="34">
        <v>893</v>
      </c>
      <c r="L33408" s="34">
        <v>953</v>
      </c>
      <c r="M33408" s="34">
        <v>850</v>
      </c>
    </row>
    <row r="33409" spans="1:13" x14ac:dyDescent="0.2">
      <c r="A33409" s="34" t="s">
        <v>134303</v>
      </c>
      <c r="B33409" s="34">
        <v>258</v>
      </c>
      <c r="C33409" s="34">
        <v>727</v>
      </c>
      <c r="D33409" s="34">
        <v>316</v>
      </c>
      <c r="E33409" s="34">
        <v>704</v>
      </c>
      <c r="F33409" s="34">
        <v>221</v>
      </c>
      <c r="G33409" s="34">
        <v>718</v>
      </c>
      <c r="H33409" s="34">
        <v>290</v>
      </c>
      <c r="I33409" s="34">
        <v>652</v>
      </c>
      <c r="J33409" s="34">
        <v>356</v>
      </c>
      <c r="K33409" s="34">
        <v>569</v>
      </c>
      <c r="L33409" s="34">
        <v>307</v>
      </c>
      <c r="M33409" s="34">
        <v>527</v>
      </c>
    </row>
    <row r="33410" spans="1:13" x14ac:dyDescent="0.2">
      <c r="A33410" s="34" t="s">
        <v>134304</v>
      </c>
      <c r="B33410" s="34">
        <v>657</v>
      </c>
      <c r="C33410" s="34">
        <v>637</v>
      </c>
      <c r="D33410" s="34">
        <v>686</v>
      </c>
      <c r="E33410" s="34">
        <v>757</v>
      </c>
      <c r="F33410" s="34">
        <v>668</v>
      </c>
      <c r="G33410" s="34">
        <v>655</v>
      </c>
      <c r="H33410" s="34">
        <v>748</v>
      </c>
      <c r="I33410" s="34">
        <v>697</v>
      </c>
      <c r="J33410" s="34">
        <v>695</v>
      </c>
      <c r="K33410" s="34">
        <v>524</v>
      </c>
      <c r="L33410" s="34">
        <v>610</v>
      </c>
      <c r="M33410" s="34">
        <v>559</v>
      </c>
    </row>
    <row r="33411" spans="1:13" x14ac:dyDescent="0.2">
      <c r="A33411" s="34" t="s">
        <v>134305</v>
      </c>
      <c r="B33411" s="34">
        <v>655</v>
      </c>
      <c r="C33411" s="34">
        <v>806</v>
      </c>
      <c r="D33411" s="34">
        <v>755</v>
      </c>
      <c r="E33411" s="34">
        <v>802</v>
      </c>
      <c r="F33411" s="34">
        <v>636</v>
      </c>
      <c r="G33411" s="34">
        <v>721</v>
      </c>
      <c r="H33411" s="34">
        <v>781</v>
      </c>
      <c r="I33411" s="34">
        <v>771</v>
      </c>
      <c r="J33411" s="34">
        <v>779</v>
      </c>
      <c r="K33411" s="34">
        <v>557</v>
      </c>
      <c r="L33411" s="34">
        <v>664</v>
      </c>
      <c r="M33411" s="34">
        <v>602</v>
      </c>
    </row>
    <row r="33412" spans="1:13" x14ac:dyDescent="0.2">
      <c r="A33412" s="34" t="s">
        <v>134306</v>
      </c>
      <c r="B33412" s="34">
        <v>704</v>
      </c>
      <c r="C33412" s="34">
        <v>660</v>
      </c>
      <c r="D33412" s="34">
        <v>625</v>
      </c>
      <c r="E33412" s="34">
        <v>659</v>
      </c>
      <c r="F33412" s="34">
        <v>576</v>
      </c>
      <c r="G33412" s="34">
        <v>579</v>
      </c>
      <c r="H33412" s="34">
        <v>661</v>
      </c>
      <c r="I33412" s="34">
        <v>594</v>
      </c>
      <c r="J33412" s="34">
        <v>673</v>
      </c>
      <c r="K33412" s="34">
        <v>448</v>
      </c>
      <c r="L33412" s="34">
        <v>522</v>
      </c>
      <c r="M33412" s="34">
        <v>488</v>
      </c>
    </row>
    <row r="33413" spans="1:13" x14ac:dyDescent="0.2">
      <c r="A33413" s="34" t="s">
        <v>134307</v>
      </c>
      <c r="B33413" s="34">
        <v>1175</v>
      </c>
      <c r="C33413" s="34">
        <v>1246</v>
      </c>
      <c r="D33413" s="34">
        <v>1156</v>
      </c>
      <c r="E33413" s="34">
        <v>1329</v>
      </c>
      <c r="F33413" s="34">
        <v>1119</v>
      </c>
      <c r="G33413" s="34">
        <v>1122</v>
      </c>
      <c r="H33413" s="34">
        <v>1402</v>
      </c>
      <c r="I33413" s="34">
        <v>1209</v>
      </c>
      <c r="J33413" s="34">
        <v>1155</v>
      </c>
      <c r="K33413" s="34">
        <v>987</v>
      </c>
      <c r="L33413" s="34">
        <v>1185</v>
      </c>
      <c r="M33413" s="34">
        <v>920</v>
      </c>
    </row>
    <row r="33414" spans="1:13" x14ac:dyDescent="0.2">
      <c r="A33414" s="34" t="s">
        <v>134308</v>
      </c>
      <c r="B33414" s="34">
        <v>603</v>
      </c>
      <c r="C33414" s="34">
        <v>812</v>
      </c>
      <c r="D33414" s="34">
        <v>701</v>
      </c>
      <c r="E33414" s="34">
        <v>860</v>
      </c>
      <c r="F33414" s="34">
        <v>615</v>
      </c>
      <c r="G33414" s="34">
        <v>793</v>
      </c>
      <c r="H33414" s="34">
        <v>767</v>
      </c>
      <c r="I33414" s="34">
        <v>825</v>
      </c>
      <c r="J33414" s="34">
        <v>688</v>
      </c>
      <c r="K33414" s="34">
        <v>694</v>
      </c>
      <c r="L33414" s="34">
        <v>598</v>
      </c>
      <c r="M33414" s="34">
        <v>695</v>
      </c>
    </row>
    <row r="33415" spans="1:13" x14ac:dyDescent="0.2">
      <c r="A33415" s="34" t="s">
        <v>134309</v>
      </c>
      <c r="B33415" s="34">
        <v>482</v>
      </c>
      <c r="C33415" s="34">
        <v>616</v>
      </c>
      <c r="D33415" s="34">
        <v>526</v>
      </c>
      <c r="E33415" s="34">
        <v>618</v>
      </c>
      <c r="F33415" s="34">
        <v>476</v>
      </c>
      <c r="G33415" s="34">
        <v>550</v>
      </c>
      <c r="H33415" s="34">
        <v>568</v>
      </c>
      <c r="I33415" s="34">
        <v>640</v>
      </c>
      <c r="J33415" s="34">
        <v>634</v>
      </c>
      <c r="K33415" s="34">
        <v>513</v>
      </c>
      <c r="L33415" s="34">
        <v>544</v>
      </c>
      <c r="M33415" s="34">
        <v>453</v>
      </c>
    </row>
    <row r="33416" spans="1:13" x14ac:dyDescent="0.2">
      <c r="A33416" s="34" t="s">
        <v>134310</v>
      </c>
      <c r="B33416" s="34">
        <v>843</v>
      </c>
      <c r="C33416" s="34">
        <v>825</v>
      </c>
      <c r="D33416" s="34">
        <v>888</v>
      </c>
      <c r="E33416" s="34">
        <v>886</v>
      </c>
      <c r="F33416" s="34">
        <v>773</v>
      </c>
      <c r="G33416" s="34">
        <v>761</v>
      </c>
      <c r="H33416" s="34">
        <v>849</v>
      </c>
      <c r="I33416" s="34">
        <v>772</v>
      </c>
      <c r="J33416" s="34">
        <v>771</v>
      </c>
      <c r="K33416" s="34">
        <v>663</v>
      </c>
      <c r="L33416" s="34">
        <v>851</v>
      </c>
      <c r="M33416" s="34">
        <v>638</v>
      </c>
    </row>
    <row r="33417" spans="1:13" x14ac:dyDescent="0.2">
      <c r="A33417" s="34" t="s">
        <v>134311</v>
      </c>
      <c r="B33417" s="34">
        <v>1654</v>
      </c>
      <c r="C33417" s="34">
        <v>1576</v>
      </c>
      <c r="D33417" s="34">
        <v>1746</v>
      </c>
      <c r="E33417" s="34">
        <v>1773</v>
      </c>
      <c r="F33417" s="34">
        <v>1677</v>
      </c>
      <c r="G33417" s="34">
        <v>1454</v>
      </c>
      <c r="H33417" s="34">
        <v>1854</v>
      </c>
      <c r="I33417" s="34">
        <v>1439</v>
      </c>
      <c r="J33417" s="34">
        <v>1938</v>
      </c>
      <c r="K33417" s="34">
        <v>1309</v>
      </c>
      <c r="L33417" s="34">
        <v>1591</v>
      </c>
      <c r="M33417" s="34">
        <v>1215</v>
      </c>
    </row>
    <row r="33418" spans="1:13" x14ac:dyDescent="0.2">
      <c r="A33418" s="34" t="s">
        <v>134312</v>
      </c>
      <c r="B33418" s="34">
        <v>1005</v>
      </c>
      <c r="C33418" s="34">
        <v>1188</v>
      </c>
      <c r="D33418" s="34">
        <v>1085</v>
      </c>
      <c r="E33418" s="34">
        <v>1294</v>
      </c>
      <c r="F33418" s="34">
        <v>968</v>
      </c>
      <c r="G33418" s="34">
        <v>1151</v>
      </c>
      <c r="H33418" s="34">
        <v>1239</v>
      </c>
      <c r="I33418" s="34">
        <v>1075</v>
      </c>
      <c r="J33418" s="34">
        <v>1000</v>
      </c>
      <c r="K33418" s="34">
        <v>989</v>
      </c>
      <c r="L33418" s="34">
        <v>1157</v>
      </c>
      <c r="M33418" s="34">
        <v>933</v>
      </c>
    </row>
    <row r="33419" spans="1:13" x14ac:dyDescent="0.2">
      <c r="A33419" s="34" t="s">
        <v>134313</v>
      </c>
      <c r="B33419" s="34">
        <v>826</v>
      </c>
      <c r="C33419" s="34">
        <v>1393</v>
      </c>
      <c r="D33419" s="34">
        <v>849</v>
      </c>
      <c r="E33419" s="34">
        <v>1490</v>
      </c>
      <c r="F33419" s="34">
        <v>734</v>
      </c>
      <c r="G33419" s="34">
        <v>1365</v>
      </c>
      <c r="H33419" s="34">
        <v>972</v>
      </c>
      <c r="I33419" s="34">
        <v>1332</v>
      </c>
      <c r="J33419" s="34">
        <v>708</v>
      </c>
      <c r="K33419" s="34">
        <v>1169</v>
      </c>
      <c r="L33419" s="34">
        <v>818</v>
      </c>
      <c r="M33419" s="34">
        <v>1082</v>
      </c>
    </row>
    <row r="33420" spans="1:13" x14ac:dyDescent="0.2">
      <c r="A33420" s="34" t="s">
        <v>134314</v>
      </c>
      <c r="B33420" s="34">
        <v>1030</v>
      </c>
      <c r="C33420" s="34">
        <v>990</v>
      </c>
      <c r="D33420" s="34">
        <v>1097</v>
      </c>
      <c r="E33420" s="34">
        <v>1114</v>
      </c>
      <c r="F33420" s="34">
        <v>924</v>
      </c>
      <c r="G33420" s="34">
        <v>925</v>
      </c>
      <c r="H33420" s="34">
        <v>1179</v>
      </c>
      <c r="I33420" s="34">
        <v>851</v>
      </c>
      <c r="J33420" s="34">
        <v>1108</v>
      </c>
      <c r="K33420" s="34">
        <v>735</v>
      </c>
      <c r="L33420" s="34">
        <v>1087</v>
      </c>
      <c r="M33420" s="34">
        <v>791</v>
      </c>
    </row>
    <row r="33421" spans="1:13" x14ac:dyDescent="0.2">
      <c r="A33421" s="34" t="s">
        <v>134315</v>
      </c>
      <c r="B33421" s="34">
        <v>910</v>
      </c>
      <c r="C33421" s="34">
        <v>948</v>
      </c>
      <c r="D33421" s="34">
        <v>1126</v>
      </c>
      <c r="E33421" s="34">
        <v>1070</v>
      </c>
      <c r="F33421" s="34">
        <v>988</v>
      </c>
      <c r="G33421" s="34">
        <v>877</v>
      </c>
      <c r="H33421" s="34">
        <v>1063</v>
      </c>
      <c r="I33421" s="34">
        <v>965</v>
      </c>
      <c r="J33421" s="34">
        <v>1062</v>
      </c>
      <c r="K33421" s="34">
        <v>798</v>
      </c>
      <c r="L33421" s="34">
        <v>980</v>
      </c>
      <c r="M33421" s="34">
        <v>686</v>
      </c>
    </row>
    <row r="33422" spans="1:13" x14ac:dyDescent="0.2">
      <c r="A33422" s="34" t="s">
        <v>134316</v>
      </c>
      <c r="B33422" s="34">
        <v>1877</v>
      </c>
      <c r="C33422" s="34">
        <v>1806</v>
      </c>
      <c r="D33422" s="34">
        <v>2155</v>
      </c>
      <c r="E33422" s="34">
        <v>1976</v>
      </c>
      <c r="F33422" s="34">
        <v>1611</v>
      </c>
      <c r="G33422" s="34">
        <v>1630</v>
      </c>
      <c r="H33422" s="34">
        <v>2079</v>
      </c>
      <c r="I33422" s="34">
        <v>1814</v>
      </c>
      <c r="J33422" s="34">
        <v>2016</v>
      </c>
      <c r="K33422" s="34">
        <v>1470</v>
      </c>
      <c r="L33422" s="34">
        <v>1965</v>
      </c>
      <c r="M33422" s="34">
        <v>1379</v>
      </c>
    </row>
    <row r="33423" spans="1:13" x14ac:dyDescent="0.2">
      <c r="A33423" s="34" t="s">
        <v>134317</v>
      </c>
      <c r="B33423" s="34">
        <v>841</v>
      </c>
      <c r="C33423" s="34">
        <v>997</v>
      </c>
      <c r="D33423" s="34">
        <v>911</v>
      </c>
      <c r="E33423" s="34">
        <v>995</v>
      </c>
      <c r="F33423" s="34">
        <v>779</v>
      </c>
      <c r="G33423" s="34">
        <v>875</v>
      </c>
      <c r="H33423" s="34">
        <v>848</v>
      </c>
      <c r="I33423" s="34">
        <v>934</v>
      </c>
      <c r="J33423" s="34">
        <v>907</v>
      </c>
      <c r="K33423" s="34">
        <v>753</v>
      </c>
      <c r="L33423" s="34">
        <v>791</v>
      </c>
      <c r="M33423" s="34">
        <v>747</v>
      </c>
    </row>
    <row r="33424" spans="1:13" x14ac:dyDescent="0.2">
      <c r="A33424" s="34" t="s">
        <v>134318</v>
      </c>
      <c r="B33424" s="34">
        <v>623</v>
      </c>
      <c r="C33424" s="34">
        <v>639</v>
      </c>
      <c r="D33424" s="34">
        <v>683</v>
      </c>
      <c r="E33424" s="34">
        <v>707</v>
      </c>
      <c r="F33424" s="34">
        <v>647</v>
      </c>
      <c r="G33424" s="34">
        <v>581</v>
      </c>
      <c r="H33424" s="34">
        <v>736</v>
      </c>
      <c r="I33424" s="34">
        <v>602</v>
      </c>
      <c r="J33424" s="34">
        <v>551</v>
      </c>
      <c r="K33424" s="34">
        <v>561</v>
      </c>
      <c r="L33424" s="34">
        <v>549</v>
      </c>
      <c r="M33424" s="34">
        <v>463</v>
      </c>
    </row>
    <row r="33425" spans="1:13" x14ac:dyDescent="0.2">
      <c r="A33425" s="34" t="s">
        <v>134319</v>
      </c>
      <c r="B33425" s="34">
        <v>622</v>
      </c>
      <c r="C33425" s="34">
        <v>642</v>
      </c>
      <c r="D33425" s="34">
        <v>601</v>
      </c>
      <c r="E33425" s="34">
        <v>745</v>
      </c>
      <c r="F33425" s="34">
        <v>548</v>
      </c>
      <c r="G33425" s="34">
        <v>652</v>
      </c>
      <c r="H33425" s="34">
        <v>671</v>
      </c>
      <c r="I33425" s="34">
        <v>563</v>
      </c>
      <c r="J33425" s="34">
        <v>634</v>
      </c>
      <c r="K33425" s="34">
        <v>587</v>
      </c>
      <c r="L33425" s="34">
        <v>555</v>
      </c>
      <c r="M33425" s="34">
        <v>498</v>
      </c>
    </row>
    <row r="33426" spans="1:13" x14ac:dyDescent="0.2">
      <c r="A33426" s="34" t="s">
        <v>134320</v>
      </c>
      <c r="B33426" s="34">
        <v>666</v>
      </c>
      <c r="C33426" s="34">
        <v>757</v>
      </c>
      <c r="D33426" s="34">
        <v>716</v>
      </c>
      <c r="E33426" s="34">
        <v>850</v>
      </c>
      <c r="F33426" s="34">
        <v>641</v>
      </c>
      <c r="G33426" s="34">
        <v>691</v>
      </c>
      <c r="H33426" s="34">
        <v>696</v>
      </c>
      <c r="I33426" s="34">
        <v>766</v>
      </c>
      <c r="J33426" s="34">
        <v>619</v>
      </c>
      <c r="K33426" s="34">
        <v>599</v>
      </c>
      <c r="L33426" s="34">
        <v>647</v>
      </c>
      <c r="M33426" s="34">
        <v>561</v>
      </c>
    </row>
    <row r="33427" spans="1:13" x14ac:dyDescent="0.2">
      <c r="A33427" s="34" t="s">
        <v>134321</v>
      </c>
      <c r="B33427" s="34">
        <v>935</v>
      </c>
      <c r="C33427" s="34">
        <v>781</v>
      </c>
      <c r="D33427" s="34">
        <v>844</v>
      </c>
      <c r="E33427" s="34">
        <v>857</v>
      </c>
      <c r="F33427" s="34">
        <v>693</v>
      </c>
      <c r="G33427" s="34">
        <v>778</v>
      </c>
      <c r="H33427" s="34">
        <v>900</v>
      </c>
      <c r="I33427" s="34">
        <v>784</v>
      </c>
      <c r="J33427" s="34">
        <v>860</v>
      </c>
      <c r="K33427" s="34">
        <v>689</v>
      </c>
      <c r="L33427" s="34">
        <v>755</v>
      </c>
      <c r="M33427" s="34">
        <v>661</v>
      </c>
    </row>
    <row r="33428" spans="1:13" x14ac:dyDescent="0.2">
      <c r="A33428" s="34" t="s">
        <v>134322</v>
      </c>
      <c r="B33428" s="34">
        <v>1433</v>
      </c>
      <c r="C33428" s="34">
        <v>1140</v>
      </c>
      <c r="D33428" s="34">
        <v>1366</v>
      </c>
      <c r="E33428" s="34">
        <v>1361</v>
      </c>
      <c r="F33428" s="34">
        <v>1192</v>
      </c>
      <c r="G33428" s="34">
        <v>1098</v>
      </c>
      <c r="H33428" s="34">
        <v>1437</v>
      </c>
      <c r="I33428" s="34">
        <v>1161</v>
      </c>
      <c r="J33428" s="34">
        <v>1351</v>
      </c>
      <c r="K33428" s="34">
        <v>947</v>
      </c>
      <c r="L33428" s="34">
        <v>1299</v>
      </c>
      <c r="M33428" s="34">
        <v>969</v>
      </c>
    </row>
    <row r="33429" spans="1:13" x14ac:dyDescent="0.2">
      <c r="A33429" s="34" t="s">
        <v>134323</v>
      </c>
      <c r="B33429" s="34">
        <v>945</v>
      </c>
      <c r="C33429" s="34">
        <v>970</v>
      </c>
      <c r="D33429" s="34">
        <v>960</v>
      </c>
      <c r="E33429" s="34">
        <v>1034</v>
      </c>
      <c r="F33429" s="34">
        <v>910</v>
      </c>
      <c r="G33429" s="34">
        <v>912</v>
      </c>
      <c r="H33429" s="34">
        <v>1178</v>
      </c>
      <c r="I33429" s="34">
        <v>1008</v>
      </c>
      <c r="J33429" s="34">
        <v>1038</v>
      </c>
      <c r="K33429" s="34">
        <v>777</v>
      </c>
      <c r="L33429" s="34">
        <v>1009</v>
      </c>
      <c r="M33429" s="34">
        <v>783</v>
      </c>
    </row>
    <row r="33430" spans="1:13" x14ac:dyDescent="0.2">
      <c r="A33430" s="34" t="s">
        <v>134324</v>
      </c>
      <c r="B33430" s="34">
        <v>472</v>
      </c>
      <c r="C33430" s="34">
        <v>499</v>
      </c>
      <c r="D33430" s="34">
        <v>553</v>
      </c>
      <c r="E33430" s="34">
        <v>530</v>
      </c>
      <c r="F33430" s="34">
        <v>510</v>
      </c>
      <c r="G33430" s="34">
        <v>523</v>
      </c>
      <c r="H33430" s="34">
        <v>510</v>
      </c>
      <c r="I33430" s="34">
        <v>470</v>
      </c>
      <c r="J33430" s="34">
        <v>528</v>
      </c>
      <c r="K33430" s="34">
        <v>380</v>
      </c>
      <c r="L33430" s="34">
        <v>472</v>
      </c>
      <c r="M33430" s="34">
        <v>443</v>
      </c>
    </row>
    <row r="33431" spans="1:13" x14ac:dyDescent="0.2">
      <c r="A33431" s="34" t="s">
        <v>134325</v>
      </c>
      <c r="B33431" s="34">
        <v>720</v>
      </c>
      <c r="C33431" s="34">
        <v>761</v>
      </c>
      <c r="D33431" s="34">
        <v>821</v>
      </c>
      <c r="E33431" s="34">
        <v>899</v>
      </c>
      <c r="F33431" s="34">
        <v>653</v>
      </c>
      <c r="G33431" s="34">
        <v>707</v>
      </c>
      <c r="H33431" s="34">
        <v>801</v>
      </c>
      <c r="I33431" s="34">
        <v>800</v>
      </c>
      <c r="J33431" s="34">
        <v>784</v>
      </c>
      <c r="K33431" s="34">
        <v>613</v>
      </c>
      <c r="L33431" s="34">
        <v>732</v>
      </c>
      <c r="M33431" s="34">
        <v>625</v>
      </c>
    </row>
    <row r="33432" spans="1:13" x14ac:dyDescent="0.2">
      <c r="A33432" s="34" t="s">
        <v>134326</v>
      </c>
      <c r="B33432" s="34">
        <v>670</v>
      </c>
      <c r="C33432" s="34">
        <v>724</v>
      </c>
      <c r="D33432" s="34">
        <v>676</v>
      </c>
      <c r="E33432" s="34">
        <v>774</v>
      </c>
      <c r="F33432" s="34">
        <v>585</v>
      </c>
      <c r="G33432" s="34">
        <v>720</v>
      </c>
      <c r="H33432" s="34">
        <v>716</v>
      </c>
      <c r="I33432" s="34">
        <v>728</v>
      </c>
      <c r="J33432" s="34">
        <v>713</v>
      </c>
      <c r="K33432" s="34">
        <v>563</v>
      </c>
      <c r="L33432" s="34">
        <v>628</v>
      </c>
      <c r="M33432" s="34">
        <v>524</v>
      </c>
    </row>
    <row r="33433" spans="1:13" x14ac:dyDescent="0.2">
      <c r="A33433" s="34" t="s">
        <v>134327</v>
      </c>
      <c r="B33433" s="34">
        <v>538</v>
      </c>
      <c r="C33433" s="34">
        <v>585</v>
      </c>
      <c r="D33433" s="34">
        <v>524</v>
      </c>
      <c r="E33433" s="34">
        <v>660</v>
      </c>
      <c r="F33433" s="34">
        <v>598</v>
      </c>
      <c r="G33433" s="34">
        <v>570</v>
      </c>
      <c r="H33433" s="34">
        <v>615</v>
      </c>
      <c r="I33433" s="34">
        <v>566</v>
      </c>
      <c r="J33433" s="34">
        <v>593</v>
      </c>
      <c r="K33433" s="34">
        <v>471</v>
      </c>
      <c r="L33433" s="34">
        <v>547</v>
      </c>
      <c r="M33433" s="34">
        <v>478</v>
      </c>
    </row>
    <row r="33434" spans="1:13" x14ac:dyDescent="0.2">
      <c r="A33434" s="34" t="s">
        <v>134328</v>
      </c>
      <c r="B33434" s="34">
        <v>1116</v>
      </c>
      <c r="C33434" s="34">
        <v>1190</v>
      </c>
      <c r="D33434" s="34">
        <v>1347</v>
      </c>
      <c r="E33434" s="34">
        <v>1197</v>
      </c>
      <c r="F33434" s="34">
        <v>1120</v>
      </c>
      <c r="G33434" s="34">
        <v>1179</v>
      </c>
      <c r="H33434" s="34">
        <v>1326</v>
      </c>
      <c r="I33434" s="34">
        <v>1109</v>
      </c>
      <c r="J33434" s="34">
        <v>1242</v>
      </c>
      <c r="K33434" s="34">
        <v>981</v>
      </c>
      <c r="L33434" s="34">
        <v>1204</v>
      </c>
      <c r="M33434" s="34">
        <v>878</v>
      </c>
    </row>
    <row r="33435" spans="1:13" x14ac:dyDescent="0.2">
      <c r="A33435" s="34" t="s">
        <v>134329</v>
      </c>
      <c r="B33435" s="34">
        <v>495</v>
      </c>
      <c r="C33435" s="34">
        <v>528</v>
      </c>
      <c r="D33435" s="34">
        <v>434</v>
      </c>
      <c r="E33435" s="34">
        <v>705</v>
      </c>
      <c r="F33435" s="34">
        <v>460</v>
      </c>
      <c r="G33435" s="34">
        <v>549</v>
      </c>
      <c r="H33435" s="34">
        <v>491</v>
      </c>
      <c r="I33435" s="34">
        <v>542</v>
      </c>
      <c r="J33435" s="34">
        <v>552</v>
      </c>
      <c r="K33435" s="34">
        <v>516</v>
      </c>
      <c r="L33435" s="34">
        <v>548</v>
      </c>
      <c r="M33435" s="34">
        <v>446</v>
      </c>
    </row>
    <row r="33436" spans="1:13" x14ac:dyDescent="0.2">
      <c r="A33436" s="34" t="s">
        <v>134330</v>
      </c>
      <c r="B33436" s="34">
        <v>725</v>
      </c>
      <c r="C33436" s="34">
        <v>757</v>
      </c>
      <c r="D33436" s="34">
        <v>850</v>
      </c>
      <c r="E33436" s="34">
        <v>811</v>
      </c>
      <c r="F33436" s="34">
        <v>715</v>
      </c>
      <c r="G33436" s="34">
        <v>777</v>
      </c>
      <c r="H33436" s="34">
        <v>862</v>
      </c>
      <c r="I33436" s="34">
        <v>810</v>
      </c>
      <c r="J33436" s="34">
        <v>832</v>
      </c>
      <c r="K33436" s="34">
        <v>609</v>
      </c>
      <c r="L33436" s="34">
        <v>713</v>
      </c>
      <c r="M33436" s="34">
        <v>587</v>
      </c>
    </row>
    <row r="33437" spans="1:13" x14ac:dyDescent="0.2">
      <c r="A33437" s="34" t="s">
        <v>134331</v>
      </c>
      <c r="B33437" s="34">
        <v>678</v>
      </c>
      <c r="C33437" s="34">
        <v>629</v>
      </c>
      <c r="D33437" s="34">
        <v>636</v>
      </c>
      <c r="E33437" s="34">
        <v>721</v>
      </c>
      <c r="F33437" s="34">
        <v>525</v>
      </c>
      <c r="G33437" s="34">
        <v>610</v>
      </c>
      <c r="H33437" s="34">
        <v>729</v>
      </c>
      <c r="I33437" s="34">
        <v>732</v>
      </c>
      <c r="J33437" s="34">
        <v>686</v>
      </c>
      <c r="K33437" s="34">
        <v>586</v>
      </c>
      <c r="L33437" s="34">
        <v>693</v>
      </c>
      <c r="M33437" s="34">
        <v>508</v>
      </c>
    </row>
    <row r="33438" spans="1:13" x14ac:dyDescent="0.2">
      <c r="A33438" s="34" t="s">
        <v>134332</v>
      </c>
      <c r="B33438" s="34">
        <v>568</v>
      </c>
      <c r="C33438" s="34">
        <v>620</v>
      </c>
      <c r="D33438" s="34">
        <v>627</v>
      </c>
      <c r="E33438" s="34">
        <v>650</v>
      </c>
      <c r="F33438" s="34">
        <v>590</v>
      </c>
      <c r="G33438" s="34">
        <v>592</v>
      </c>
      <c r="H33438" s="34">
        <v>709</v>
      </c>
      <c r="I33438" s="34">
        <v>570</v>
      </c>
      <c r="J33438" s="34">
        <v>646</v>
      </c>
      <c r="K33438" s="34">
        <v>524</v>
      </c>
      <c r="L33438" s="34">
        <v>532</v>
      </c>
      <c r="M33438" s="34">
        <v>486</v>
      </c>
    </row>
    <row r="33439" spans="1:13" x14ac:dyDescent="0.2">
      <c r="A33439" s="34" t="s">
        <v>134333</v>
      </c>
      <c r="B33439" s="34">
        <v>739</v>
      </c>
      <c r="C33439" s="34">
        <v>724</v>
      </c>
      <c r="D33439" s="34">
        <v>707</v>
      </c>
      <c r="E33439" s="34">
        <v>799</v>
      </c>
      <c r="F33439" s="34">
        <v>679</v>
      </c>
      <c r="G33439" s="34">
        <v>660</v>
      </c>
      <c r="H33439" s="34">
        <v>891</v>
      </c>
      <c r="I33439" s="34">
        <v>692</v>
      </c>
      <c r="J33439" s="34">
        <v>786</v>
      </c>
      <c r="K33439" s="34">
        <v>588</v>
      </c>
      <c r="L33439" s="34">
        <v>674</v>
      </c>
      <c r="M33439" s="34">
        <v>571</v>
      </c>
    </row>
    <row r="33440" spans="1:13" x14ac:dyDescent="0.2">
      <c r="A33440" s="34" t="s">
        <v>134334</v>
      </c>
      <c r="B33440" s="34">
        <v>444</v>
      </c>
      <c r="C33440" s="34">
        <v>773</v>
      </c>
      <c r="D33440" s="34">
        <v>615</v>
      </c>
      <c r="E33440" s="34">
        <v>745</v>
      </c>
      <c r="F33440" s="34">
        <v>567</v>
      </c>
      <c r="G33440" s="34">
        <v>694</v>
      </c>
      <c r="H33440" s="34">
        <v>602</v>
      </c>
      <c r="I33440" s="34">
        <v>800</v>
      </c>
      <c r="J33440" s="34">
        <v>637</v>
      </c>
      <c r="K33440" s="34">
        <v>570</v>
      </c>
      <c r="L33440" s="34">
        <v>601</v>
      </c>
      <c r="M33440" s="34">
        <v>614</v>
      </c>
    </row>
    <row r="33441" spans="1:13" x14ac:dyDescent="0.2">
      <c r="A33441" s="34" t="s">
        <v>134335</v>
      </c>
      <c r="B33441" s="34">
        <v>936</v>
      </c>
      <c r="C33441" s="34">
        <v>965</v>
      </c>
      <c r="D33441" s="34">
        <v>1156</v>
      </c>
      <c r="E33441" s="34">
        <v>996</v>
      </c>
      <c r="F33441" s="34">
        <v>990</v>
      </c>
      <c r="G33441" s="34">
        <v>912</v>
      </c>
      <c r="H33441" s="34">
        <v>1239</v>
      </c>
      <c r="I33441" s="34">
        <v>1019</v>
      </c>
      <c r="J33441" s="34">
        <v>1141</v>
      </c>
      <c r="K33441" s="34">
        <v>855</v>
      </c>
      <c r="L33441" s="34">
        <v>1073</v>
      </c>
      <c r="M33441" s="34">
        <v>770</v>
      </c>
    </row>
    <row r="33442" spans="1:13" x14ac:dyDescent="0.2">
      <c r="A33442" s="34" t="s">
        <v>134336</v>
      </c>
      <c r="B33442" s="34">
        <v>806</v>
      </c>
      <c r="C33442" s="34">
        <v>766</v>
      </c>
      <c r="D33442" s="34">
        <v>875</v>
      </c>
      <c r="E33442" s="34">
        <v>822</v>
      </c>
      <c r="F33442" s="34">
        <v>653</v>
      </c>
      <c r="G33442" s="34">
        <v>769</v>
      </c>
      <c r="H33442" s="34">
        <v>815</v>
      </c>
      <c r="I33442" s="34">
        <v>820</v>
      </c>
      <c r="J33442" s="34">
        <v>825</v>
      </c>
      <c r="K33442" s="34">
        <v>696</v>
      </c>
      <c r="L33442" s="34">
        <v>827</v>
      </c>
      <c r="M33442" s="34">
        <v>598</v>
      </c>
    </row>
    <row r="33443" spans="1:13" x14ac:dyDescent="0.2">
      <c r="A33443" s="34" t="s">
        <v>134337</v>
      </c>
      <c r="B33443" s="34">
        <v>769</v>
      </c>
      <c r="C33443" s="34">
        <v>794</v>
      </c>
      <c r="D33443" s="34">
        <v>827</v>
      </c>
      <c r="E33443" s="34">
        <v>832</v>
      </c>
      <c r="F33443" s="34">
        <v>833</v>
      </c>
      <c r="G33443" s="34">
        <v>741</v>
      </c>
      <c r="H33443" s="34">
        <v>879</v>
      </c>
      <c r="I33443" s="34">
        <v>867</v>
      </c>
      <c r="J33443" s="34">
        <v>821</v>
      </c>
      <c r="K33443" s="34">
        <v>704</v>
      </c>
      <c r="L33443" s="34">
        <v>820</v>
      </c>
      <c r="M33443" s="34">
        <v>596</v>
      </c>
    </row>
    <row r="33444" spans="1:13" x14ac:dyDescent="0.2">
      <c r="A33444" s="34" t="s">
        <v>134338</v>
      </c>
      <c r="B33444" s="34">
        <v>694</v>
      </c>
      <c r="C33444" s="34">
        <v>773</v>
      </c>
      <c r="D33444" s="34">
        <v>714</v>
      </c>
      <c r="E33444" s="34">
        <v>832</v>
      </c>
      <c r="F33444" s="34">
        <v>585</v>
      </c>
      <c r="G33444" s="34">
        <v>682</v>
      </c>
      <c r="H33444" s="34">
        <v>711</v>
      </c>
      <c r="I33444" s="34">
        <v>773</v>
      </c>
      <c r="J33444" s="34">
        <v>672</v>
      </c>
      <c r="K33444" s="34">
        <v>537</v>
      </c>
      <c r="L33444" s="34">
        <v>643</v>
      </c>
      <c r="M33444" s="34">
        <v>579</v>
      </c>
    </row>
    <row r="33445" spans="1:13" x14ac:dyDescent="0.2">
      <c r="A33445" s="34" t="s">
        <v>134339</v>
      </c>
      <c r="B33445" s="34">
        <v>956</v>
      </c>
      <c r="C33445" s="34">
        <v>984</v>
      </c>
      <c r="D33445" s="34">
        <v>1018</v>
      </c>
      <c r="E33445" s="34">
        <v>1120</v>
      </c>
      <c r="F33445" s="34">
        <v>786</v>
      </c>
      <c r="G33445" s="34">
        <v>952</v>
      </c>
      <c r="H33445" s="34">
        <v>1127</v>
      </c>
      <c r="I33445" s="34">
        <v>934</v>
      </c>
      <c r="J33445" s="34">
        <v>1084</v>
      </c>
      <c r="K33445" s="34">
        <v>852</v>
      </c>
      <c r="L33445" s="34">
        <v>912</v>
      </c>
      <c r="M33445" s="34">
        <v>732</v>
      </c>
    </row>
    <row r="33446" spans="1:13" x14ac:dyDescent="0.2">
      <c r="A33446" s="34" t="s">
        <v>134340</v>
      </c>
      <c r="B33446" s="34">
        <v>804</v>
      </c>
      <c r="C33446" s="34">
        <v>849</v>
      </c>
      <c r="D33446" s="34">
        <v>919</v>
      </c>
      <c r="E33446" s="34">
        <v>982</v>
      </c>
      <c r="F33446" s="34">
        <v>793</v>
      </c>
      <c r="G33446" s="34">
        <v>773</v>
      </c>
      <c r="H33446" s="34">
        <v>933</v>
      </c>
      <c r="I33446" s="34">
        <v>973</v>
      </c>
      <c r="J33446" s="34">
        <v>902</v>
      </c>
      <c r="K33446" s="34">
        <v>739</v>
      </c>
      <c r="L33446" s="34">
        <v>764</v>
      </c>
      <c r="M33446" s="34">
        <v>679</v>
      </c>
    </row>
    <row r="33447" spans="1:13" x14ac:dyDescent="0.2">
      <c r="A33447" s="34" t="s">
        <v>134341</v>
      </c>
      <c r="B33447" s="34">
        <v>389</v>
      </c>
      <c r="C33447" s="34">
        <v>719</v>
      </c>
      <c r="D33447" s="34">
        <v>558</v>
      </c>
      <c r="E33447" s="34">
        <v>608</v>
      </c>
      <c r="F33447" s="34">
        <v>374</v>
      </c>
      <c r="G33447" s="34">
        <v>633</v>
      </c>
      <c r="H33447" s="34">
        <v>545</v>
      </c>
      <c r="I33447" s="34">
        <v>691</v>
      </c>
      <c r="J33447" s="34">
        <v>545</v>
      </c>
      <c r="K33447" s="34">
        <v>581</v>
      </c>
      <c r="L33447" s="34">
        <v>508</v>
      </c>
      <c r="M33447" s="34">
        <v>493</v>
      </c>
    </row>
    <row r="33448" spans="1:13" x14ac:dyDescent="0.2">
      <c r="A33448" s="34" t="s">
        <v>134342</v>
      </c>
      <c r="B33448" s="34">
        <v>580</v>
      </c>
      <c r="C33448" s="34">
        <v>596</v>
      </c>
      <c r="D33448" s="34">
        <v>619</v>
      </c>
      <c r="E33448" s="34">
        <v>621</v>
      </c>
      <c r="F33448" s="34">
        <v>527</v>
      </c>
      <c r="G33448" s="34">
        <v>573</v>
      </c>
      <c r="H33448" s="34">
        <v>687</v>
      </c>
      <c r="I33448" s="34">
        <v>543</v>
      </c>
      <c r="J33448" s="34">
        <v>641</v>
      </c>
      <c r="K33448" s="34">
        <v>406</v>
      </c>
      <c r="L33448" s="34">
        <v>565</v>
      </c>
      <c r="M33448" s="34">
        <v>417</v>
      </c>
    </row>
    <row r="33449" spans="1:13" x14ac:dyDescent="0.2">
      <c r="A33449" s="34" t="s">
        <v>134343</v>
      </c>
      <c r="B33449" s="34">
        <v>664</v>
      </c>
      <c r="C33449" s="34">
        <v>799</v>
      </c>
      <c r="D33449" s="34">
        <v>899</v>
      </c>
      <c r="E33449" s="34">
        <v>887</v>
      </c>
      <c r="F33449" s="34">
        <v>875</v>
      </c>
      <c r="G33449" s="34">
        <v>810</v>
      </c>
      <c r="H33449" s="34">
        <v>966</v>
      </c>
      <c r="I33449" s="34">
        <v>867</v>
      </c>
      <c r="J33449" s="34">
        <v>967</v>
      </c>
      <c r="K33449" s="34">
        <v>701</v>
      </c>
      <c r="L33449" s="34">
        <v>926</v>
      </c>
      <c r="M33449" s="34">
        <v>623</v>
      </c>
    </row>
    <row r="33450" spans="1:13" x14ac:dyDescent="0.2">
      <c r="A33450" s="34" t="s">
        <v>134344</v>
      </c>
      <c r="B33450" s="34">
        <v>587</v>
      </c>
      <c r="C33450" s="34">
        <v>698</v>
      </c>
      <c r="D33450" s="34">
        <v>682</v>
      </c>
      <c r="E33450" s="34">
        <v>718</v>
      </c>
      <c r="F33450" s="34">
        <v>656</v>
      </c>
      <c r="G33450" s="34">
        <v>715</v>
      </c>
      <c r="H33450" s="34">
        <v>707</v>
      </c>
      <c r="I33450" s="34">
        <v>654</v>
      </c>
      <c r="J33450" s="34">
        <v>650</v>
      </c>
      <c r="K33450" s="34">
        <v>581</v>
      </c>
      <c r="L33450" s="34">
        <v>610</v>
      </c>
      <c r="M33450" s="34">
        <v>486</v>
      </c>
    </row>
    <row r="33451" spans="1:13" x14ac:dyDescent="0.2">
      <c r="A33451" s="34" t="s">
        <v>134345</v>
      </c>
      <c r="B33451" s="34">
        <v>405</v>
      </c>
      <c r="C33451" s="34">
        <v>500</v>
      </c>
      <c r="D33451" s="34">
        <v>561</v>
      </c>
      <c r="E33451" s="34">
        <v>552</v>
      </c>
      <c r="F33451" s="34">
        <v>471</v>
      </c>
      <c r="G33451" s="34">
        <v>499</v>
      </c>
      <c r="H33451" s="34">
        <v>505</v>
      </c>
      <c r="I33451" s="34">
        <v>498</v>
      </c>
      <c r="J33451" s="34">
        <v>577</v>
      </c>
      <c r="K33451" s="34">
        <v>452</v>
      </c>
      <c r="L33451" s="34">
        <v>499</v>
      </c>
      <c r="M33451" s="34">
        <v>417</v>
      </c>
    </row>
    <row r="33452" spans="1:13" x14ac:dyDescent="0.2">
      <c r="A33452" s="34" t="s">
        <v>134346</v>
      </c>
      <c r="B33452" s="34">
        <v>389</v>
      </c>
      <c r="C33452" s="34">
        <v>824</v>
      </c>
      <c r="D33452" s="34">
        <v>620</v>
      </c>
      <c r="E33452" s="34">
        <v>857</v>
      </c>
      <c r="F33452" s="34">
        <v>473</v>
      </c>
      <c r="G33452" s="34">
        <v>895</v>
      </c>
      <c r="H33452" s="34">
        <v>540</v>
      </c>
      <c r="I33452" s="34">
        <v>882</v>
      </c>
      <c r="J33452" s="34">
        <v>587</v>
      </c>
      <c r="K33452" s="34">
        <v>705</v>
      </c>
      <c r="L33452" s="34">
        <v>523</v>
      </c>
      <c r="M33452" s="34">
        <v>607</v>
      </c>
    </row>
    <row r="33453" spans="1:13" x14ac:dyDescent="0.2">
      <c r="A33453" s="34" t="s">
        <v>134347</v>
      </c>
      <c r="B33453" s="34">
        <v>561</v>
      </c>
      <c r="C33453" s="34">
        <v>574</v>
      </c>
      <c r="D33453" s="34">
        <v>574</v>
      </c>
      <c r="E33453" s="34">
        <v>601</v>
      </c>
      <c r="F33453" s="34">
        <v>573</v>
      </c>
      <c r="G33453" s="34">
        <v>563</v>
      </c>
      <c r="H33453" s="34">
        <v>706</v>
      </c>
      <c r="I33453" s="34">
        <v>595</v>
      </c>
      <c r="J33453" s="34">
        <v>683</v>
      </c>
      <c r="K33453" s="34">
        <v>497</v>
      </c>
      <c r="L33453" s="34">
        <v>609</v>
      </c>
      <c r="M33453" s="34">
        <v>458</v>
      </c>
    </row>
    <row r="33454" spans="1:13" x14ac:dyDescent="0.2">
      <c r="A33454" s="34" t="s">
        <v>134348</v>
      </c>
      <c r="B33454" s="34">
        <v>847</v>
      </c>
      <c r="C33454" s="34">
        <v>904</v>
      </c>
      <c r="D33454" s="34">
        <v>851</v>
      </c>
      <c r="E33454" s="34">
        <v>983</v>
      </c>
      <c r="F33454" s="34">
        <v>719</v>
      </c>
      <c r="G33454" s="34">
        <v>858</v>
      </c>
      <c r="H33454" s="34">
        <v>956</v>
      </c>
      <c r="I33454" s="34">
        <v>835</v>
      </c>
      <c r="J33454" s="34">
        <v>881</v>
      </c>
      <c r="K33454" s="34">
        <v>750</v>
      </c>
      <c r="L33454" s="34">
        <v>867</v>
      </c>
      <c r="M33454" s="34">
        <v>723</v>
      </c>
    </row>
    <row r="33455" spans="1:13" x14ac:dyDescent="0.2">
      <c r="A33455" s="34" t="s">
        <v>134349</v>
      </c>
      <c r="B33455" s="34">
        <v>657</v>
      </c>
      <c r="C33455" s="34">
        <v>716</v>
      </c>
      <c r="D33455" s="34">
        <v>725</v>
      </c>
      <c r="E33455" s="34">
        <v>823</v>
      </c>
      <c r="F33455" s="34">
        <v>519</v>
      </c>
      <c r="G33455" s="34">
        <v>784</v>
      </c>
      <c r="H33455" s="34">
        <v>732</v>
      </c>
      <c r="I33455" s="34">
        <v>694</v>
      </c>
      <c r="J33455" s="34">
        <v>673</v>
      </c>
      <c r="K33455" s="34">
        <v>535</v>
      </c>
      <c r="L33455" s="34">
        <v>505</v>
      </c>
      <c r="M33455" s="34">
        <v>627</v>
      </c>
    </row>
    <row r="33456" spans="1:13" x14ac:dyDescent="0.2">
      <c r="A33456" s="34" t="s">
        <v>134350</v>
      </c>
      <c r="B33456" s="34">
        <v>731</v>
      </c>
      <c r="C33456" s="34">
        <v>830</v>
      </c>
      <c r="D33456" s="34">
        <v>745</v>
      </c>
      <c r="E33456" s="34">
        <v>826</v>
      </c>
      <c r="F33456" s="34">
        <v>675</v>
      </c>
      <c r="G33456" s="34">
        <v>660</v>
      </c>
      <c r="H33456" s="34">
        <v>886</v>
      </c>
      <c r="I33456" s="34">
        <v>768</v>
      </c>
      <c r="J33456" s="34">
        <v>697</v>
      </c>
      <c r="K33456" s="34">
        <v>641</v>
      </c>
      <c r="L33456" s="34">
        <v>777</v>
      </c>
      <c r="M33456" s="34">
        <v>566</v>
      </c>
    </row>
    <row r="33457" spans="1:13" x14ac:dyDescent="0.2">
      <c r="A33457" s="34" t="s">
        <v>134351</v>
      </c>
      <c r="B33457" s="34">
        <v>445</v>
      </c>
      <c r="C33457" s="34">
        <v>576</v>
      </c>
      <c r="D33457" s="34">
        <v>598</v>
      </c>
      <c r="E33457" s="34">
        <v>526</v>
      </c>
      <c r="F33457" s="34">
        <v>479</v>
      </c>
      <c r="G33457" s="34">
        <v>438</v>
      </c>
      <c r="H33457" s="34">
        <v>610</v>
      </c>
      <c r="I33457" s="34">
        <v>528</v>
      </c>
      <c r="J33457" s="34">
        <v>502</v>
      </c>
      <c r="K33457" s="34">
        <v>429</v>
      </c>
      <c r="L33457" s="34">
        <v>469</v>
      </c>
      <c r="M33457" s="34">
        <v>358</v>
      </c>
    </row>
    <row r="33458" spans="1:13" x14ac:dyDescent="0.2">
      <c r="A33458" s="34" t="s">
        <v>134352</v>
      </c>
      <c r="B33458" s="34">
        <v>70</v>
      </c>
      <c r="C33458" s="34">
        <v>461</v>
      </c>
      <c r="D33458" s="34">
        <v>87</v>
      </c>
      <c r="E33458" s="34">
        <v>468</v>
      </c>
      <c r="F33458" s="34">
        <v>98</v>
      </c>
      <c r="G33458" s="34">
        <v>440</v>
      </c>
      <c r="H33458" s="34">
        <v>77</v>
      </c>
      <c r="I33458" s="34">
        <v>561</v>
      </c>
      <c r="J33458" s="34">
        <v>51</v>
      </c>
      <c r="K33458" s="34">
        <v>401</v>
      </c>
      <c r="L33458" s="34">
        <v>69</v>
      </c>
      <c r="M33458" s="34">
        <v>416</v>
      </c>
    </row>
    <row r="33459" spans="1:13" x14ac:dyDescent="0.2">
      <c r="A33459" s="34" t="s">
        <v>134353</v>
      </c>
      <c r="B33459" s="34">
        <v>785</v>
      </c>
      <c r="C33459" s="34">
        <v>844</v>
      </c>
      <c r="D33459" s="34">
        <v>766</v>
      </c>
      <c r="E33459" s="34">
        <v>864</v>
      </c>
      <c r="F33459" s="34">
        <v>905</v>
      </c>
      <c r="G33459" s="34">
        <v>776</v>
      </c>
      <c r="H33459" s="34">
        <v>849</v>
      </c>
      <c r="I33459" s="34">
        <v>777</v>
      </c>
      <c r="J33459" s="34">
        <v>725</v>
      </c>
      <c r="K33459" s="34">
        <v>670</v>
      </c>
      <c r="L33459" s="34">
        <v>830</v>
      </c>
      <c r="M33459" s="34">
        <v>627</v>
      </c>
    </row>
    <row r="33460" spans="1:13" x14ac:dyDescent="0.2">
      <c r="A33460" s="34" t="s">
        <v>134354</v>
      </c>
      <c r="B33460" s="34">
        <v>219</v>
      </c>
      <c r="C33460" s="34">
        <v>1053</v>
      </c>
      <c r="D33460" s="34">
        <v>284</v>
      </c>
      <c r="E33460" s="34">
        <v>1092</v>
      </c>
      <c r="F33460" s="34">
        <v>269</v>
      </c>
      <c r="G33460" s="34">
        <v>982</v>
      </c>
      <c r="H33460" s="34">
        <v>272</v>
      </c>
      <c r="I33460" s="34">
        <v>1001</v>
      </c>
      <c r="J33460" s="34">
        <v>276</v>
      </c>
      <c r="K33460" s="34">
        <v>782</v>
      </c>
      <c r="L33460" s="34">
        <v>314</v>
      </c>
      <c r="M33460" s="34">
        <v>742</v>
      </c>
    </row>
    <row r="33461" spans="1:13" x14ac:dyDescent="0.2">
      <c r="A33461" s="34" t="s">
        <v>134355</v>
      </c>
      <c r="B33461" s="34">
        <v>760</v>
      </c>
      <c r="C33461" s="34">
        <v>765</v>
      </c>
      <c r="D33461" s="34">
        <v>796</v>
      </c>
      <c r="E33461" s="34">
        <v>822</v>
      </c>
      <c r="F33461" s="34">
        <v>669</v>
      </c>
      <c r="G33461" s="34">
        <v>758</v>
      </c>
      <c r="H33461" s="34">
        <v>733</v>
      </c>
      <c r="I33461" s="34">
        <v>801</v>
      </c>
      <c r="J33461" s="34">
        <v>826</v>
      </c>
      <c r="K33461" s="34">
        <v>566</v>
      </c>
      <c r="L33461" s="34">
        <v>631</v>
      </c>
      <c r="M33461" s="34">
        <v>577</v>
      </c>
    </row>
    <row r="33462" spans="1:13" x14ac:dyDescent="0.2">
      <c r="A33462" s="34" t="s">
        <v>134356</v>
      </c>
      <c r="B33462" s="34">
        <v>921</v>
      </c>
      <c r="C33462" s="34">
        <v>885</v>
      </c>
      <c r="D33462" s="34">
        <v>963</v>
      </c>
      <c r="E33462" s="34">
        <v>937</v>
      </c>
      <c r="F33462" s="34">
        <v>919</v>
      </c>
      <c r="G33462" s="34">
        <v>932</v>
      </c>
      <c r="H33462" s="34">
        <v>979</v>
      </c>
      <c r="I33462" s="34">
        <v>1001</v>
      </c>
      <c r="J33462" s="34">
        <v>886</v>
      </c>
      <c r="K33462" s="34">
        <v>765</v>
      </c>
      <c r="L33462" s="34">
        <v>1006</v>
      </c>
      <c r="M33462" s="34">
        <v>751</v>
      </c>
    </row>
    <row r="33463" spans="1:13" x14ac:dyDescent="0.2">
      <c r="A33463" s="34" t="s">
        <v>134357</v>
      </c>
      <c r="B33463" s="34">
        <v>641</v>
      </c>
      <c r="C33463" s="34">
        <v>621</v>
      </c>
      <c r="D33463" s="34">
        <v>604</v>
      </c>
      <c r="E33463" s="34">
        <v>646</v>
      </c>
      <c r="F33463" s="34">
        <v>550</v>
      </c>
      <c r="G33463" s="34">
        <v>591</v>
      </c>
      <c r="H33463" s="34">
        <v>720</v>
      </c>
      <c r="I33463" s="34">
        <v>654</v>
      </c>
      <c r="J33463" s="34">
        <v>622</v>
      </c>
      <c r="K33463" s="34">
        <v>566</v>
      </c>
      <c r="L33463" s="34">
        <v>647</v>
      </c>
      <c r="M33463" s="34">
        <v>473</v>
      </c>
    </row>
    <row r="33464" spans="1:13" x14ac:dyDescent="0.2">
      <c r="A33464" s="34" t="s">
        <v>134358</v>
      </c>
      <c r="B33464" s="34">
        <v>419</v>
      </c>
      <c r="C33464" s="34">
        <v>491</v>
      </c>
      <c r="D33464" s="34">
        <v>443</v>
      </c>
      <c r="E33464" s="34">
        <v>527</v>
      </c>
      <c r="F33464" s="34">
        <v>372</v>
      </c>
      <c r="G33464" s="34">
        <v>413</v>
      </c>
      <c r="H33464" s="34">
        <v>465</v>
      </c>
      <c r="I33464" s="34">
        <v>504</v>
      </c>
      <c r="J33464" s="34">
        <v>355</v>
      </c>
      <c r="K33464" s="34">
        <v>402</v>
      </c>
      <c r="L33464" s="34">
        <v>408</v>
      </c>
      <c r="M33464" s="34">
        <v>355</v>
      </c>
    </row>
    <row r="33465" spans="1:13" x14ac:dyDescent="0.2">
      <c r="A33465" s="34" t="s">
        <v>134359</v>
      </c>
      <c r="B33465" s="34">
        <v>1189</v>
      </c>
      <c r="C33465" s="34">
        <v>1245</v>
      </c>
      <c r="D33465" s="34">
        <v>1338</v>
      </c>
      <c r="E33465" s="34">
        <v>1349</v>
      </c>
      <c r="F33465" s="34">
        <v>1145</v>
      </c>
      <c r="G33465" s="34">
        <v>1236</v>
      </c>
      <c r="H33465" s="34">
        <v>1464</v>
      </c>
      <c r="I33465" s="34">
        <v>1206</v>
      </c>
      <c r="J33465" s="34">
        <v>1485</v>
      </c>
      <c r="K33465" s="34">
        <v>1028</v>
      </c>
      <c r="L33465" s="34">
        <v>1365</v>
      </c>
      <c r="M33465" s="34">
        <v>1002</v>
      </c>
    </row>
    <row r="33466" spans="1:13" x14ac:dyDescent="0.2">
      <c r="A33466" s="34" t="s">
        <v>134360</v>
      </c>
      <c r="B33466" s="34">
        <v>932</v>
      </c>
      <c r="C33466" s="34">
        <v>1109</v>
      </c>
      <c r="D33466" s="34">
        <v>964</v>
      </c>
      <c r="E33466" s="34">
        <v>1165</v>
      </c>
      <c r="F33466" s="34">
        <v>808</v>
      </c>
      <c r="G33466" s="34">
        <v>1038</v>
      </c>
      <c r="H33466" s="34">
        <v>996</v>
      </c>
      <c r="I33466" s="34">
        <v>1054</v>
      </c>
      <c r="J33466" s="34">
        <v>996</v>
      </c>
      <c r="K33466" s="34">
        <v>907</v>
      </c>
      <c r="L33466" s="34">
        <v>980</v>
      </c>
      <c r="M33466" s="34">
        <v>809</v>
      </c>
    </row>
    <row r="33467" spans="1:13" x14ac:dyDescent="0.2">
      <c r="A33467" s="34" t="s">
        <v>134361</v>
      </c>
      <c r="B33467" s="34">
        <v>2112</v>
      </c>
      <c r="C33467" s="34">
        <v>2253</v>
      </c>
      <c r="D33467" s="34">
        <v>2120</v>
      </c>
      <c r="E33467" s="34">
        <v>2257</v>
      </c>
      <c r="F33467" s="34">
        <v>2004</v>
      </c>
      <c r="G33467" s="34">
        <v>1981</v>
      </c>
      <c r="H33467" s="34">
        <v>2413</v>
      </c>
      <c r="I33467" s="34">
        <v>2258</v>
      </c>
      <c r="J33467" s="34">
        <v>2288</v>
      </c>
      <c r="K33467" s="34">
        <v>1796</v>
      </c>
      <c r="L33467" s="34">
        <v>2198</v>
      </c>
      <c r="M33467" s="34">
        <v>1780</v>
      </c>
    </row>
    <row r="33468" spans="1:13" x14ac:dyDescent="0.2">
      <c r="A33468" s="34" t="s">
        <v>134362</v>
      </c>
      <c r="B33468" s="34">
        <v>431</v>
      </c>
      <c r="C33468" s="34">
        <v>616</v>
      </c>
      <c r="D33468" s="34">
        <v>465</v>
      </c>
      <c r="E33468" s="34">
        <v>697</v>
      </c>
      <c r="F33468" s="34">
        <v>440</v>
      </c>
      <c r="G33468" s="34">
        <v>582</v>
      </c>
      <c r="H33468" s="34">
        <v>416</v>
      </c>
      <c r="I33468" s="34">
        <v>634</v>
      </c>
      <c r="J33468" s="34">
        <v>503</v>
      </c>
      <c r="K33468" s="34">
        <v>538</v>
      </c>
      <c r="L33468" s="34">
        <v>430</v>
      </c>
      <c r="M33468" s="34">
        <v>504</v>
      </c>
    </row>
    <row r="33469" spans="1:13" x14ac:dyDescent="0.2">
      <c r="A33469" s="34" t="s">
        <v>134363</v>
      </c>
      <c r="B33469" s="34">
        <v>359</v>
      </c>
      <c r="C33469" s="34">
        <v>477</v>
      </c>
      <c r="D33469" s="34">
        <v>397</v>
      </c>
      <c r="E33469" s="34">
        <v>518</v>
      </c>
      <c r="F33469" s="34">
        <v>401</v>
      </c>
      <c r="G33469" s="34">
        <v>480</v>
      </c>
      <c r="H33469" s="34">
        <v>461</v>
      </c>
      <c r="I33469" s="34">
        <v>462</v>
      </c>
      <c r="J33469" s="34">
        <v>475</v>
      </c>
      <c r="K33469" s="34">
        <v>407</v>
      </c>
      <c r="L33469" s="34">
        <v>442</v>
      </c>
      <c r="M33469" s="34">
        <v>374</v>
      </c>
    </row>
    <row r="33470" spans="1:13" x14ac:dyDescent="0.2">
      <c r="A33470" s="34" t="s">
        <v>134364</v>
      </c>
      <c r="B33470" s="34">
        <v>239</v>
      </c>
      <c r="C33470" s="34">
        <v>1125</v>
      </c>
      <c r="D33470" s="34">
        <v>297</v>
      </c>
      <c r="E33470" s="34">
        <v>1194</v>
      </c>
      <c r="F33470" s="34">
        <v>274</v>
      </c>
      <c r="G33470" s="34">
        <v>1121</v>
      </c>
      <c r="H33470" s="34">
        <v>357</v>
      </c>
      <c r="I33470" s="34">
        <v>1143</v>
      </c>
      <c r="J33470" s="34">
        <v>281</v>
      </c>
      <c r="K33470" s="34">
        <v>987</v>
      </c>
      <c r="L33470" s="34">
        <v>257</v>
      </c>
      <c r="M33470" s="34">
        <v>895</v>
      </c>
    </row>
    <row r="33471" spans="1:13" x14ac:dyDescent="0.2">
      <c r="A33471" s="34" t="s">
        <v>134365</v>
      </c>
      <c r="B33471" s="34">
        <v>476</v>
      </c>
      <c r="C33471" s="34">
        <v>549</v>
      </c>
      <c r="D33471" s="34">
        <v>554</v>
      </c>
      <c r="E33471" s="34">
        <v>616</v>
      </c>
      <c r="F33471" s="34">
        <v>427</v>
      </c>
      <c r="G33471" s="34">
        <v>487</v>
      </c>
      <c r="H33471" s="34">
        <v>510</v>
      </c>
      <c r="I33471" s="34">
        <v>476</v>
      </c>
      <c r="J33471" s="34">
        <v>453</v>
      </c>
      <c r="K33471" s="34">
        <v>485</v>
      </c>
      <c r="L33471" s="34">
        <v>384</v>
      </c>
      <c r="M33471" s="34">
        <v>427</v>
      </c>
    </row>
    <row r="33472" spans="1:13" x14ac:dyDescent="0.2">
      <c r="A33472" s="34" t="s">
        <v>134366</v>
      </c>
      <c r="B33472" s="34">
        <v>459</v>
      </c>
      <c r="C33472" s="34">
        <v>556</v>
      </c>
      <c r="D33472" s="34">
        <v>495</v>
      </c>
      <c r="E33472" s="34">
        <v>545</v>
      </c>
      <c r="F33472" s="34">
        <v>522</v>
      </c>
      <c r="G33472" s="34">
        <v>566</v>
      </c>
      <c r="H33472" s="34">
        <v>645</v>
      </c>
      <c r="I33472" s="34">
        <v>606</v>
      </c>
      <c r="J33472" s="34">
        <v>593</v>
      </c>
      <c r="K33472" s="34">
        <v>502</v>
      </c>
      <c r="L33472" s="34">
        <v>502</v>
      </c>
      <c r="M33472" s="34">
        <v>462</v>
      </c>
    </row>
    <row r="33473" spans="1:13" x14ac:dyDescent="0.2">
      <c r="A33473" s="34" t="s">
        <v>134367</v>
      </c>
      <c r="B33473" s="34">
        <v>525</v>
      </c>
      <c r="C33473" s="34">
        <v>492</v>
      </c>
      <c r="D33473" s="34">
        <v>549</v>
      </c>
      <c r="E33473" s="34">
        <v>479</v>
      </c>
      <c r="F33473" s="34">
        <v>446</v>
      </c>
      <c r="G33473" s="34">
        <v>497</v>
      </c>
      <c r="H33473" s="34">
        <v>557</v>
      </c>
      <c r="I33473" s="34">
        <v>482</v>
      </c>
      <c r="J33473" s="34">
        <v>581</v>
      </c>
      <c r="K33473" s="34">
        <v>403</v>
      </c>
      <c r="L33473" s="34">
        <v>584</v>
      </c>
      <c r="M33473" s="34">
        <v>408</v>
      </c>
    </row>
    <row r="33474" spans="1:13" x14ac:dyDescent="0.2">
      <c r="A33474" s="34" t="s">
        <v>134368</v>
      </c>
      <c r="B33474" s="34">
        <v>511</v>
      </c>
      <c r="C33474" s="34">
        <v>463</v>
      </c>
      <c r="D33474" s="34">
        <v>436</v>
      </c>
      <c r="E33474" s="34">
        <v>528</v>
      </c>
      <c r="F33474" s="34">
        <v>497</v>
      </c>
      <c r="G33474" s="34">
        <v>509</v>
      </c>
      <c r="H33474" s="34">
        <v>466</v>
      </c>
      <c r="I33474" s="34">
        <v>419</v>
      </c>
      <c r="J33474" s="34">
        <v>481</v>
      </c>
      <c r="K33474" s="34">
        <v>400</v>
      </c>
      <c r="L33474" s="34">
        <v>416</v>
      </c>
      <c r="M33474" s="34">
        <v>378</v>
      </c>
    </row>
    <row r="33475" spans="1:13" x14ac:dyDescent="0.2">
      <c r="A33475" s="34" t="s">
        <v>134369</v>
      </c>
      <c r="B33475" s="34">
        <v>144</v>
      </c>
      <c r="C33475" s="34">
        <v>202</v>
      </c>
      <c r="D33475" s="34">
        <v>215</v>
      </c>
      <c r="E33475" s="34">
        <v>229</v>
      </c>
      <c r="F33475" s="34">
        <v>206</v>
      </c>
      <c r="G33475" s="34">
        <v>236</v>
      </c>
      <c r="H33475" s="34">
        <v>237</v>
      </c>
      <c r="I33475" s="34">
        <v>223</v>
      </c>
      <c r="J33475" s="34">
        <v>213</v>
      </c>
      <c r="K33475" s="34">
        <v>203</v>
      </c>
      <c r="L33475" s="34">
        <v>203</v>
      </c>
      <c r="M33475" s="34">
        <v>237</v>
      </c>
    </row>
    <row r="33476" spans="1:13" x14ac:dyDescent="0.2">
      <c r="A33476" s="34" t="s">
        <v>134370</v>
      </c>
      <c r="B33476" s="34">
        <v>357</v>
      </c>
      <c r="C33476" s="34">
        <v>399</v>
      </c>
      <c r="D33476" s="34">
        <v>306</v>
      </c>
      <c r="E33476" s="34">
        <v>364</v>
      </c>
      <c r="F33476" s="34">
        <v>328</v>
      </c>
      <c r="G33476" s="34">
        <v>391</v>
      </c>
      <c r="H33476" s="34">
        <v>347</v>
      </c>
      <c r="I33476" s="34">
        <v>356</v>
      </c>
      <c r="J33476" s="34">
        <v>409</v>
      </c>
      <c r="K33476" s="34">
        <v>311</v>
      </c>
      <c r="L33476" s="34">
        <v>336</v>
      </c>
      <c r="M33476" s="34">
        <v>299</v>
      </c>
    </row>
    <row r="33477" spans="1:13" x14ac:dyDescent="0.2">
      <c r="A33477" s="34" t="s">
        <v>134371</v>
      </c>
      <c r="B33477" s="34">
        <v>419</v>
      </c>
      <c r="C33477" s="34">
        <v>469</v>
      </c>
      <c r="D33477" s="34">
        <v>522</v>
      </c>
      <c r="E33477" s="34">
        <v>468</v>
      </c>
      <c r="F33477" s="34">
        <v>475</v>
      </c>
      <c r="G33477" s="34">
        <v>404</v>
      </c>
      <c r="H33477" s="34">
        <v>529</v>
      </c>
      <c r="I33477" s="34">
        <v>480</v>
      </c>
      <c r="J33477" s="34">
        <v>495</v>
      </c>
      <c r="K33477" s="34">
        <v>345</v>
      </c>
      <c r="L33477" s="34">
        <v>479</v>
      </c>
      <c r="M33477" s="34">
        <v>362</v>
      </c>
    </row>
    <row r="33478" spans="1:13" x14ac:dyDescent="0.2">
      <c r="A33478" s="34" t="s">
        <v>134372</v>
      </c>
      <c r="B33478" s="34">
        <v>360</v>
      </c>
      <c r="C33478" s="34">
        <v>476</v>
      </c>
      <c r="D33478" s="34">
        <v>453</v>
      </c>
      <c r="E33478" s="34">
        <v>538</v>
      </c>
      <c r="F33478" s="34">
        <v>452</v>
      </c>
      <c r="G33478" s="34">
        <v>445</v>
      </c>
      <c r="H33478" s="34">
        <v>552</v>
      </c>
      <c r="I33478" s="34">
        <v>452</v>
      </c>
      <c r="J33478" s="34">
        <v>435</v>
      </c>
      <c r="K33478" s="34">
        <v>378</v>
      </c>
      <c r="L33478" s="34">
        <v>432</v>
      </c>
      <c r="M33478" s="34">
        <v>320</v>
      </c>
    </row>
    <row r="33479" spans="1:13" x14ac:dyDescent="0.2">
      <c r="A33479" s="34" t="s">
        <v>134373</v>
      </c>
      <c r="B33479" s="34">
        <v>536</v>
      </c>
      <c r="C33479" s="34">
        <v>521</v>
      </c>
      <c r="D33479" s="34">
        <v>467</v>
      </c>
      <c r="E33479" s="34">
        <v>591</v>
      </c>
      <c r="F33479" s="34">
        <v>503</v>
      </c>
      <c r="G33479" s="34">
        <v>505</v>
      </c>
      <c r="H33479" s="34">
        <v>499</v>
      </c>
      <c r="I33479" s="34">
        <v>574</v>
      </c>
      <c r="J33479" s="34">
        <v>539</v>
      </c>
      <c r="K33479" s="34">
        <v>480</v>
      </c>
      <c r="L33479" s="34">
        <v>509</v>
      </c>
      <c r="M33479" s="34">
        <v>450</v>
      </c>
    </row>
    <row r="33480" spans="1:13" x14ac:dyDescent="0.2">
      <c r="A33480" s="34" t="s">
        <v>134374</v>
      </c>
      <c r="B33480" s="34">
        <v>795</v>
      </c>
      <c r="C33480" s="34">
        <v>858</v>
      </c>
      <c r="D33480" s="34">
        <v>853</v>
      </c>
      <c r="E33480" s="34">
        <v>907</v>
      </c>
      <c r="F33480" s="34">
        <v>837</v>
      </c>
      <c r="G33480" s="34">
        <v>842</v>
      </c>
      <c r="H33480" s="34">
        <v>960</v>
      </c>
      <c r="I33480" s="34">
        <v>870</v>
      </c>
      <c r="J33480" s="34">
        <v>862</v>
      </c>
      <c r="K33480" s="34">
        <v>760</v>
      </c>
      <c r="L33480" s="34">
        <v>888</v>
      </c>
      <c r="M33480" s="34">
        <v>646</v>
      </c>
    </row>
    <row r="33481" spans="1:13" x14ac:dyDescent="0.2">
      <c r="A33481" s="34" t="s">
        <v>134375</v>
      </c>
      <c r="B33481" s="34">
        <v>667</v>
      </c>
      <c r="C33481" s="34">
        <v>686</v>
      </c>
      <c r="D33481" s="34">
        <v>727</v>
      </c>
      <c r="E33481" s="34">
        <v>753</v>
      </c>
      <c r="F33481" s="34">
        <v>602</v>
      </c>
      <c r="G33481" s="34">
        <v>711</v>
      </c>
      <c r="H33481" s="34">
        <v>720</v>
      </c>
      <c r="I33481" s="34">
        <v>754</v>
      </c>
      <c r="J33481" s="34">
        <v>786</v>
      </c>
      <c r="K33481" s="34">
        <v>523</v>
      </c>
      <c r="L33481" s="34">
        <v>691</v>
      </c>
      <c r="M33481" s="34">
        <v>581</v>
      </c>
    </row>
    <row r="33482" spans="1:13" x14ac:dyDescent="0.2">
      <c r="A33482" s="34" t="s">
        <v>134376</v>
      </c>
      <c r="B33482" s="34">
        <v>1859</v>
      </c>
      <c r="C33482" s="34">
        <v>1724</v>
      </c>
      <c r="D33482" s="34">
        <v>2008</v>
      </c>
      <c r="E33482" s="34">
        <v>1943</v>
      </c>
      <c r="F33482" s="34">
        <v>1852</v>
      </c>
      <c r="G33482" s="34">
        <v>1648</v>
      </c>
      <c r="H33482" s="34">
        <v>2163</v>
      </c>
      <c r="I33482" s="34">
        <v>1811</v>
      </c>
      <c r="J33482" s="34">
        <v>2169</v>
      </c>
      <c r="K33482" s="34">
        <v>1554</v>
      </c>
      <c r="L33482" s="34">
        <v>2031</v>
      </c>
      <c r="M33482" s="34">
        <v>1415</v>
      </c>
    </row>
    <row r="33483" spans="1:13" x14ac:dyDescent="0.2">
      <c r="A33483" s="34" t="s">
        <v>134377</v>
      </c>
      <c r="B33483" s="34">
        <v>521</v>
      </c>
      <c r="C33483" s="34">
        <v>633</v>
      </c>
      <c r="D33483" s="34">
        <v>613</v>
      </c>
      <c r="E33483" s="34">
        <v>743</v>
      </c>
      <c r="F33483" s="34">
        <v>539</v>
      </c>
      <c r="G33483" s="34">
        <v>585</v>
      </c>
      <c r="H33483" s="34">
        <v>613</v>
      </c>
      <c r="I33483" s="34">
        <v>613</v>
      </c>
      <c r="J33483" s="34">
        <v>559</v>
      </c>
      <c r="K33483" s="34">
        <v>536</v>
      </c>
      <c r="L33483" s="34">
        <v>521</v>
      </c>
      <c r="M33483" s="34">
        <v>419</v>
      </c>
    </row>
    <row r="33484" spans="1:13" x14ac:dyDescent="0.2">
      <c r="A33484" s="34" t="s">
        <v>134378</v>
      </c>
      <c r="B33484" s="34">
        <v>357</v>
      </c>
      <c r="C33484" s="34">
        <v>388</v>
      </c>
      <c r="D33484" s="34">
        <v>465</v>
      </c>
      <c r="E33484" s="34">
        <v>473</v>
      </c>
      <c r="F33484" s="34">
        <v>352</v>
      </c>
      <c r="G33484" s="34">
        <v>413</v>
      </c>
      <c r="H33484" s="34">
        <v>472</v>
      </c>
      <c r="I33484" s="34">
        <v>425</v>
      </c>
      <c r="J33484" s="34">
        <v>456</v>
      </c>
      <c r="K33484" s="34">
        <v>331</v>
      </c>
      <c r="L33484" s="34">
        <v>413</v>
      </c>
      <c r="M33484" s="34">
        <v>336</v>
      </c>
    </row>
    <row r="33485" spans="1:13" x14ac:dyDescent="0.2">
      <c r="A33485" s="34" t="s">
        <v>134379</v>
      </c>
      <c r="B33485" s="34">
        <v>196</v>
      </c>
      <c r="C33485" s="34">
        <v>1316</v>
      </c>
      <c r="D33485" s="34">
        <v>208</v>
      </c>
      <c r="E33485" s="34">
        <v>1442</v>
      </c>
      <c r="F33485" s="34">
        <v>160</v>
      </c>
      <c r="G33485" s="34">
        <v>1346</v>
      </c>
      <c r="H33485" s="34">
        <v>263</v>
      </c>
      <c r="I33485" s="34">
        <v>1401</v>
      </c>
      <c r="J33485" s="34">
        <v>206</v>
      </c>
      <c r="K33485" s="34">
        <v>1030</v>
      </c>
      <c r="L33485" s="34">
        <v>215</v>
      </c>
      <c r="M33485" s="34">
        <v>1018</v>
      </c>
    </row>
    <row r="33486" spans="1:13" x14ac:dyDescent="0.2">
      <c r="A33486" s="34" t="s">
        <v>134380</v>
      </c>
      <c r="B33486" s="34">
        <v>677</v>
      </c>
      <c r="C33486" s="34">
        <v>532</v>
      </c>
      <c r="D33486" s="34">
        <v>597</v>
      </c>
      <c r="E33486" s="34">
        <v>594</v>
      </c>
      <c r="F33486" s="34">
        <v>593</v>
      </c>
      <c r="G33486" s="34">
        <v>544</v>
      </c>
      <c r="H33486" s="34">
        <v>662</v>
      </c>
      <c r="I33486" s="34">
        <v>548</v>
      </c>
      <c r="J33486" s="34">
        <v>640</v>
      </c>
      <c r="K33486" s="34">
        <v>476</v>
      </c>
      <c r="L33486" s="34">
        <v>561</v>
      </c>
      <c r="M33486" s="34">
        <v>441</v>
      </c>
    </row>
    <row r="33487" spans="1:13" x14ac:dyDescent="0.2">
      <c r="A33487" s="34" t="s">
        <v>134381</v>
      </c>
      <c r="B33487" s="34">
        <v>204</v>
      </c>
      <c r="C33487" s="34">
        <v>597</v>
      </c>
      <c r="D33487" s="34">
        <v>317</v>
      </c>
      <c r="E33487" s="34">
        <v>641</v>
      </c>
      <c r="F33487" s="34">
        <v>242</v>
      </c>
      <c r="G33487" s="34">
        <v>619</v>
      </c>
      <c r="H33487" s="34">
        <v>309</v>
      </c>
      <c r="I33487" s="34">
        <v>648</v>
      </c>
      <c r="J33487" s="34">
        <v>378</v>
      </c>
      <c r="K33487" s="34">
        <v>490</v>
      </c>
      <c r="L33487" s="34">
        <v>339</v>
      </c>
      <c r="M33487" s="34">
        <v>469</v>
      </c>
    </row>
    <row r="33488" spans="1:13" x14ac:dyDescent="0.2">
      <c r="A33488" s="34" t="s">
        <v>134382</v>
      </c>
      <c r="B33488" s="34">
        <v>268</v>
      </c>
      <c r="C33488" s="34">
        <v>332</v>
      </c>
      <c r="D33488" s="34">
        <v>330</v>
      </c>
      <c r="E33488" s="34">
        <v>443</v>
      </c>
      <c r="F33488" s="34">
        <v>353</v>
      </c>
      <c r="G33488" s="34">
        <v>412</v>
      </c>
      <c r="H33488" s="34">
        <v>382</v>
      </c>
      <c r="I33488" s="34">
        <v>346</v>
      </c>
      <c r="J33488" s="34">
        <v>415</v>
      </c>
      <c r="K33488" s="34">
        <v>318</v>
      </c>
      <c r="L33488" s="34">
        <v>291</v>
      </c>
      <c r="M33488" s="34">
        <v>311</v>
      </c>
    </row>
    <row r="33489" spans="1:13" x14ac:dyDescent="0.2">
      <c r="A33489" s="34" t="s">
        <v>134383</v>
      </c>
      <c r="B33489" s="34">
        <v>547</v>
      </c>
      <c r="C33489" s="34">
        <v>640</v>
      </c>
      <c r="D33489" s="34">
        <v>558</v>
      </c>
      <c r="E33489" s="34">
        <v>757</v>
      </c>
      <c r="F33489" s="34">
        <v>501</v>
      </c>
      <c r="G33489" s="34">
        <v>610</v>
      </c>
      <c r="H33489" s="34">
        <v>607</v>
      </c>
      <c r="I33489" s="34">
        <v>707</v>
      </c>
      <c r="J33489" s="34">
        <v>527</v>
      </c>
      <c r="K33489" s="34">
        <v>530</v>
      </c>
      <c r="L33489" s="34">
        <v>509</v>
      </c>
      <c r="M33489" s="34">
        <v>515</v>
      </c>
    </row>
    <row r="33490" spans="1:13" x14ac:dyDescent="0.2">
      <c r="A33490" s="34" t="s">
        <v>134384</v>
      </c>
      <c r="B33490" s="34">
        <v>426</v>
      </c>
      <c r="C33490" s="34">
        <v>446</v>
      </c>
      <c r="D33490" s="34">
        <v>414</v>
      </c>
      <c r="E33490" s="34">
        <v>469</v>
      </c>
      <c r="F33490" s="34">
        <v>348</v>
      </c>
      <c r="G33490" s="34">
        <v>424</v>
      </c>
      <c r="H33490" s="34">
        <v>452</v>
      </c>
      <c r="I33490" s="34">
        <v>491</v>
      </c>
      <c r="J33490" s="34">
        <v>438</v>
      </c>
      <c r="K33490" s="34">
        <v>331</v>
      </c>
      <c r="L33490" s="34">
        <v>365</v>
      </c>
      <c r="M33490" s="34">
        <v>413</v>
      </c>
    </row>
    <row r="33491" spans="1:13" x14ac:dyDescent="0.2">
      <c r="A33491" s="34" t="s">
        <v>134385</v>
      </c>
      <c r="B33491" s="34">
        <v>609</v>
      </c>
      <c r="C33491" s="34">
        <v>626</v>
      </c>
      <c r="D33491" s="34">
        <v>739</v>
      </c>
      <c r="E33491" s="34">
        <v>767</v>
      </c>
      <c r="F33491" s="34">
        <v>642</v>
      </c>
      <c r="G33491" s="34">
        <v>628</v>
      </c>
      <c r="H33491" s="34">
        <v>742</v>
      </c>
      <c r="I33491" s="34">
        <v>684</v>
      </c>
      <c r="J33491" s="34">
        <v>818</v>
      </c>
      <c r="K33491" s="34">
        <v>596</v>
      </c>
      <c r="L33491" s="34">
        <v>748</v>
      </c>
      <c r="M33491" s="34">
        <v>609</v>
      </c>
    </row>
    <row r="33492" spans="1:13" x14ac:dyDescent="0.2">
      <c r="A33492" s="34" t="s">
        <v>134386</v>
      </c>
      <c r="B33492" s="34">
        <v>1149</v>
      </c>
      <c r="C33492" s="34">
        <v>1217</v>
      </c>
      <c r="D33492" s="34">
        <v>1216</v>
      </c>
      <c r="E33492" s="34">
        <v>1212</v>
      </c>
      <c r="F33492" s="34">
        <v>1116</v>
      </c>
      <c r="G33492" s="34">
        <v>949</v>
      </c>
      <c r="H33492" s="34">
        <v>1277</v>
      </c>
      <c r="I33492" s="34">
        <v>1151</v>
      </c>
      <c r="J33492" s="34">
        <v>1130</v>
      </c>
      <c r="K33492" s="34">
        <v>956</v>
      </c>
      <c r="L33492" s="34">
        <v>1099</v>
      </c>
      <c r="M33492" s="34">
        <v>883</v>
      </c>
    </row>
    <row r="33493" spans="1:13" x14ac:dyDescent="0.2">
      <c r="A33493" s="34" t="s">
        <v>134387</v>
      </c>
      <c r="B33493" s="34">
        <v>621</v>
      </c>
      <c r="C33493" s="34">
        <v>638</v>
      </c>
      <c r="D33493" s="34">
        <v>656</v>
      </c>
      <c r="E33493" s="34">
        <v>680</v>
      </c>
      <c r="F33493" s="34">
        <v>527</v>
      </c>
      <c r="G33493" s="34">
        <v>578</v>
      </c>
      <c r="H33493" s="34">
        <v>735</v>
      </c>
      <c r="I33493" s="34">
        <v>676</v>
      </c>
      <c r="J33493" s="34">
        <v>661</v>
      </c>
      <c r="K33493" s="34">
        <v>482</v>
      </c>
      <c r="L33493" s="34">
        <v>653</v>
      </c>
      <c r="M33493" s="34">
        <v>514</v>
      </c>
    </row>
    <row r="33494" spans="1:13" x14ac:dyDescent="0.2">
      <c r="A33494" s="34" t="s">
        <v>134388</v>
      </c>
      <c r="B33494" s="34">
        <v>230</v>
      </c>
      <c r="C33494" s="34">
        <v>260</v>
      </c>
      <c r="D33494" s="34">
        <v>285</v>
      </c>
      <c r="E33494" s="34">
        <v>293</v>
      </c>
      <c r="F33494" s="34">
        <v>142</v>
      </c>
      <c r="G33494" s="34">
        <v>255</v>
      </c>
      <c r="H33494" s="34">
        <v>269</v>
      </c>
      <c r="I33494" s="34">
        <v>234</v>
      </c>
      <c r="J33494" s="34">
        <v>306</v>
      </c>
      <c r="K33494" s="34">
        <v>161</v>
      </c>
      <c r="L33494" s="34">
        <v>148</v>
      </c>
      <c r="M33494" s="34">
        <v>191</v>
      </c>
    </row>
    <row r="33495" spans="1:13" x14ac:dyDescent="0.2">
      <c r="A33495" s="34" t="s">
        <v>134389</v>
      </c>
      <c r="B33495" s="34">
        <v>629</v>
      </c>
      <c r="C33495" s="34">
        <v>651</v>
      </c>
      <c r="D33495" s="34">
        <v>664</v>
      </c>
      <c r="E33495" s="34">
        <v>731</v>
      </c>
      <c r="F33495" s="34">
        <v>571</v>
      </c>
      <c r="G33495" s="34">
        <v>625</v>
      </c>
      <c r="H33495" s="34">
        <v>703</v>
      </c>
      <c r="I33495" s="34">
        <v>619</v>
      </c>
      <c r="J33495" s="34">
        <v>670</v>
      </c>
      <c r="K33495" s="34">
        <v>593</v>
      </c>
      <c r="L33495" s="34">
        <v>638</v>
      </c>
      <c r="M33495" s="34">
        <v>489</v>
      </c>
    </row>
    <row r="33496" spans="1:13" x14ac:dyDescent="0.2">
      <c r="A33496" s="34" t="s">
        <v>134390</v>
      </c>
      <c r="B33496" s="34">
        <v>257</v>
      </c>
      <c r="C33496" s="34">
        <v>424</v>
      </c>
      <c r="D33496" s="34">
        <v>405</v>
      </c>
      <c r="E33496" s="34">
        <v>378</v>
      </c>
      <c r="F33496" s="34">
        <v>358</v>
      </c>
      <c r="G33496" s="34">
        <v>313</v>
      </c>
      <c r="H33496" s="34">
        <v>343</v>
      </c>
      <c r="I33496" s="34">
        <v>357</v>
      </c>
      <c r="J33496" s="34">
        <v>453</v>
      </c>
      <c r="K33496" s="34">
        <v>325</v>
      </c>
      <c r="L33496" s="34">
        <v>362</v>
      </c>
      <c r="M33496" s="34">
        <v>343</v>
      </c>
    </row>
    <row r="33497" spans="1:13" x14ac:dyDescent="0.2">
      <c r="A33497" s="34" t="s">
        <v>134391</v>
      </c>
      <c r="B33497" s="34">
        <v>294</v>
      </c>
      <c r="C33497" s="34">
        <v>394</v>
      </c>
      <c r="D33497" s="34">
        <v>274</v>
      </c>
      <c r="E33497" s="34">
        <v>396</v>
      </c>
      <c r="F33497" s="34">
        <v>254</v>
      </c>
      <c r="G33497" s="34">
        <v>493</v>
      </c>
      <c r="H33497" s="34">
        <v>348</v>
      </c>
      <c r="I33497" s="34">
        <v>389</v>
      </c>
      <c r="J33497" s="34">
        <v>296</v>
      </c>
      <c r="K33497" s="34">
        <v>352</v>
      </c>
      <c r="L33497" s="34">
        <v>254</v>
      </c>
      <c r="M33497" s="34">
        <v>281</v>
      </c>
    </row>
    <row r="33498" spans="1:13" x14ac:dyDescent="0.2">
      <c r="A33498" s="34" t="s">
        <v>134392</v>
      </c>
      <c r="B33498" s="34">
        <v>377</v>
      </c>
      <c r="C33498" s="34">
        <v>513</v>
      </c>
      <c r="D33498" s="34">
        <v>331</v>
      </c>
      <c r="E33498" s="34">
        <v>462</v>
      </c>
      <c r="F33498" s="34">
        <v>372</v>
      </c>
      <c r="G33498" s="34">
        <v>424</v>
      </c>
      <c r="H33498" s="34">
        <v>423</v>
      </c>
      <c r="I33498" s="34">
        <v>399</v>
      </c>
      <c r="J33498" s="34">
        <v>357</v>
      </c>
      <c r="K33498" s="34">
        <v>329</v>
      </c>
      <c r="L33498" s="34">
        <v>320</v>
      </c>
      <c r="M33498" s="34">
        <v>334</v>
      </c>
    </row>
    <row r="33499" spans="1:13" x14ac:dyDescent="0.2">
      <c r="A33499" s="34" t="s">
        <v>134393</v>
      </c>
      <c r="B33499" s="34">
        <v>751</v>
      </c>
      <c r="C33499" s="34">
        <v>878</v>
      </c>
      <c r="D33499" s="34">
        <v>942</v>
      </c>
      <c r="E33499" s="34">
        <v>884</v>
      </c>
      <c r="F33499" s="34">
        <v>836</v>
      </c>
      <c r="G33499" s="34">
        <v>786</v>
      </c>
      <c r="H33499" s="34">
        <v>893</v>
      </c>
      <c r="I33499" s="34">
        <v>904</v>
      </c>
      <c r="J33499" s="34">
        <v>857</v>
      </c>
      <c r="K33499" s="34">
        <v>730</v>
      </c>
      <c r="L33499" s="34">
        <v>841</v>
      </c>
      <c r="M33499" s="34">
        <v>699</v>
      </c>
    </row>
    <row r="33500" spans="1:13" x14ac:dyDescent="0.2">
      <c r="A33500" s="34" t="s">
        <v>134394</v>
      </c>
      <c r="B33500" s="34">
        <v>341</v>
      </c>
      <c r="C33500" s="34">
        <v>329</v>
      </c>
      <c r="D33500" s="34">
        <v>356</v>
      </c>
      <c r="E33500" s="34">
        <v>368</v>
      </c>
      <c r="F33500" s="34">
        <v>316</v>
      </c>
      <c r="G33500" s="34">
        <v>350</v>
      </c>
      <c r="H33500" s="34">
        <v>403</v>
      </c>
      <c r="I33500" s="34">
        <v>339</v>
      </c>
      <c r="J33500" s="34">
        <v>395</v>
      </c>
      <c r="K33500" s="34">
        <v>327</v>
      </c>
      <c r="L33500" s="34">
        <v>430</v>
      </c>
      <c r="M33500" s="34">
        <v>275</v>
      </c>
    </row>
    <row r="33501" spans="1:13" x14ac:dyDescent="0.2">
      <c r="A33501" s="34" t="s">
        <v>134395</v>
      </c>
      <c r="B33501" s="34">
        <v>447</v>
      </c>
      <c r="C33501" s="34">
        <v>494</v>
      </c>
      <c r="D33501" s="34">
        <v>587</v>
      </c>
      <c r="E33501" s="34">
        <v>473</v>
      </c>
      <c r="F33501" s="34">
        <v>449</v>
      </c>
      <c r="G33501" s="34">
        <v>510</v>
      </c>
      <c r="H33501" s="34">
        <v>446</v>
      </c>
      <c r="I33501" s="34">
        <v>488</v>
      </c>
      <c r="J33501" s="34">
        <v>535</v>
      </c>
      <c r="K33501" s="34">
        <v>406</v>
      </c>
      <c r="L33501" s="34">
        <v>457</v>
      </c>
      <c r="M33501" s="34">
        <v>343</v>
      </c>
    </row>
    <row r="33502" spans="1:13" x14ac:dyDescent="0.2">
      <c r="A33502" s="34" t="s">
        <v>134396</v>
      </c>
      <c r="B33502" s="34">
        <v>1649</v>
      </c>
      <c r="C33502" s="34">
        <v>1437</v>
      </c>
      <c r="D33502" s="34">
        <v>1714</v>
      </c>
      <c r="E33502" s="34">
        <v>1556</v>
      </c>
      <c r="F33502" s="34">
        <v>1399</v>
      </c>
      <c r="G33502" s="34">
        <v>1332</v>
      </c>
      <c r="H33502" s="34">
        <v>1744</v>
      </c>
      <c r="I33502" s="34">
        <v>1351</v>
      </c>
      <c r="J33502" s="34">
        <v>1657</v>
      </c>
      <c r="K33502" s="34">
        <v>1179</v>
      </c>
      <c r="L33502" s="34">
        <v>1700</v>
      </c>
      <c r="M33502" s="34">
        <v>1101</v>
      </c>
    </row>
    <row r="33503" spans="1:13" x14ac:dyDescent="0.2">
      <c r="A33503" s="34" t="s">
        <v>134397</v>
      </c>
      <c r="B33503" s="34">
        <v>2245</v>
      </c>
      <c r="C33503" s="34">
        <v>2470</v>
      </c>
      <c r="D33503" s="34">
        <v>2464</v>
      </c>
      <c r="E33503" s="34">
        <v>2544</v>
      </c>
      <c r="F33503" s="34">
        <v>2119</v>
      </c>
      <c r="G33503" s="34">
        <v>2281</v>
      </c>
      <c r="H33503" s="34">
        <v>2671</v>
      </c>
      <c r="I33503" s="34">
        <v>2387</v>
      </c>
      <c r="J33503" s="34">
        <v>2550</v>
      </c>
      <c r="K33503" s="34">
        <v>2068</v>
      </c>
      <c r="L33503" s="34">
        <v>2313</v>
      </c>
      <c r="M33503" s="34">
        <v>1825</v>
      </c>
    </row>
    <row r="33504" spans="1:13" x14ac:dyDescent="0.2">
      <c r="A33504" s="34" t="s">
        <v>134398</v>
      </c>
      <c r="B33504" s="34">
        <v>737</v>
      </c>
      <c r="C33504" s="34">
        <v>814</v>
      </c>
      <c r="D33504" s="34">
        <v>801</v>
      </c>
      <c r="E33504" s="34">
        <v>949</v>
      </c>
      <c r="F33504" s="34">
        <v>749</v>
      </c>
      <c r="G33504" s="34">
        <v>715</v>
      </c>
      <c r="H33504" s="34">
        <v>836</v>
      </c>
      <c r="I33504" s="34">
        <v>845</v>
      </c>
      <c r="J33504" s="34">
        <v>818</v>
      </c>
      <c r="K33504" s="34">
        <v>746</v>
      </c>
      <c r="L33504" s="34">
        <v>714</v>
      </c>
      <c r="M33504" s="34">
        <v>634</v>
      </c>
    </row>
    <row r="33505" spans="1:13" x14ac:dyDescent="0.2">
      <c r="A33505" s="34" t="s">
        <v>134399</v>
      </c>
      <c r="B33505" s="34">
        <v>978</v>
      </c>
      <c r="C33505" s="34">
        <v>1192</v>
      </c>
      <c r="D33505" s="34">
        <v>1121</v>
      </c>
      <c r="E33505" s="34">
        <v>1224</v>
      </c>
      <c r="F33505" s="34">
        <v>1070</v>
      </c>
      <c r="G33505" s="34">
        <v>1014</v>
      </c>
      <c r="H33505" s="34">
        <v>1197</v>
      </c>
      <c r="I33505" s="34">
        <v>1210</v>
      </c>
      <c r="J33505" s="34">
        <v>1170</v>
      </c>
      <c r="K33505" s="34">
        <v>946</v>
      </c>
      <c r="L33505" s="34">
        <v>1068</v>
      </c>
      <c r="M33505" s="34">
        <v>892</v>
      </c>
    </row>
    <row r="33506" spans="1:13" x14ac:dyDescent="0.2">
      <c r="A33506" s="34" t="s">
        <v>134400</v>
      </c>
      <c r="B33506" s="34">
        <v>913</v>
      </c>
      <c r="C33506" s="34">
        <v>818</v>
      </c>
      <c r="D33506" s="34">
        <v>1011</v>
      </c>
      <c r="E33506" s="34">
        <v>836</v>
      </c>
      <c r="F33506" s="34">
        <v>906</v>
      </c>
      <c r="G33506" s="34">
        <v>833</v>
      </c>
      <c r="H33506" s="34">
        <v>1092</v>
      </c>
      <c r="I33506" s="34">
        <v>851</v>
      </c>
      <c r="J33506" s="34">
        <v>973</v>
      </c>
      <c r="K33506" s="34">
        <v>735</v>
      </c>
      <c r="L33506" s="34">
        <v>972</v>
      </c>
      <c r="M33506" s="34">
        <v>632</v>
      </c>
    </row>
    <row r="33507" spans="1:13" x14ac:dyDescent="0.2">
      <c r="A33507" s="34" t="s">
        <v>134401</v>
      </c>
      <c r="B33507" s="34">
        <v>409</v>
      </c>
      <c r="C33507" s="34">
        <v>480</v>
      </c>
      <c r="D33507" s="34">
        <v>617</v>
      </c>
      <c r="E33507" s="34">
        <v>545</v>
      </c>
      <c r="F33507" s="34">
        <v>454</v>
      </c>
      <c r="G33507" s="34">
        <v>474</v>
      </c>
      <c r="H33507" s="34">
        <v>539</v>
      </c>
      <c r="I33507" s="34">
        <v>458</v>
      </c>
      <c r="J33507" s="34">
        <v>433</v>
      </c>
      <c r="K33507" s="34">
        <v>399</v>
      </c>
      <c r="L33507" s="34">
        <v>524</v>
      </c>
      <c r="M33507" s="34">
        <v>423</v>
      </c>
    </row>
    <row r="33508" spans="1:13" x14ac:dyDescent="0.2">
      <c r="A33508" s="34" t="s">
        <v>134402</v>
      </c>
      <c r="B33508" s="34">
        <v>462</v>
      </c>
      <c r="C33508" s="34">
        <v>550</v>
      </c>
      <c r="D33508" s="34">
        <v>577</v>
      </c>
      <c r="E33508" s="34">
        <v>644</v>
      </c>
      <c r="F33508" s="34">
        <v>581</v>
      </c>
      <c r="G33508" s="34">
        <v>472</v>
      </c>
      <c r="H33508" s="34">
        <v>540</v>
      </c>
      <c r="I33508" s="34">
        <v>586</v>
      </c>
      <c r="J33508" s="34">
        <v>566</v>
      </c>
      <c r="K33508" s="34">
        <v>447</v>
      </c>
      <c r="L33508" s="34">
        <v>481</v>
      </c>
      <c r="M33508" s="34">
        <v>423</v>
      </c>
    </row>
    <row r="33509" spans="1:13" x14ac:dyDescent="0.2">
      <c r="A33509" s="34" t="s">
        <v>134403</v>
      </c>
      <c r="B33509" s="34">
        <v>477</v>
      </c>
      <c r="C33509" s="34">
        <v>524</v>
      </c>
      <c r="D33509" s="34">
        <v>584</v>
      </c>
      <c r="E33509" s="34">
        <v>565</v>
      </c>
      <c r="F33509" s="34">
        <v>547</v>
      </c>
      <c r="G33509" s="34">
        <v>444</v>
      </c>
      <c r="H33509" s="34">
        <v>622</v>
      </c>
      <c r="I33509" s="34">
        <v>556</v>
      </c>
      <c r="J33509" s="34">
        <v>621</v>
      </c>
      <c r="K33509" s="34">
        <v>438</v>
      </c>
      <c r="L33509" s="34">
        <v>513</v>
      </c>
      <c r="M33509" s="34">
        <v>384</v>
      </c>
    </row>
    <row r="33510" spans="1:13" x14ac:dyDescent="0.2">
      <c r="A33510" s="34" t="s">
        <v>134404</v>
      </c>
      <c r="B33510" s="34">
        <v>189</v>
      </c>
      <c r="C33510" s="34">
        <v>270</v>
      </c>
      <c r="D33510" s="34">
        <v>248</v>
      </c>
      <c r="E33510" s="34">
        <v>311</v>
      </c>
      <c r="F33510" s="34">
        <v>184</v>
      </c>
      <c r="G33510" s="34">
        <v>277</v>
      </c>
      <c r="H33510" s="34">
        <v>293</v>
      </c>
      <c r="I33510" s="34">
        <v>293</v>
      </c>
      <c r="J33510" s="34">
        <v>256</v>
      </c>
      <c r="K33510" s="34">
        <v>228</v>
      </c>
      <c r="L33510" s="34">
        <v>285</v>
      </c>
      <c r="M33510" s="34">
        <v>207</v>
      </c>
    </row>
    <row r="33511" spans="1:13" x14ac:dyDescent="0.2">
      <c r="A33511" s="34" t="s">
        <v>134405</v>
      </c>
      <c r="B33511" s="34">
        <v>110</v>
      </c>
      <c r="C33511" s="34">
        <v>511</v>
      </c>
      <c r="D33511" s="34">
        <v>164</v>
      </c>
      <c r="E33511" s="34">
        <v>552</v>
      </c>
      <c r="F33511" s="34">
        <v>129</v>
      </c>
      <c r="G33511" s="34">
        <v>490</v>
      </c>
      <c r="H33511" s="34">
        <v>176</v>
      </c>
      <c r="I33511" s="34">
        <v>496</v>
      </c>
      <c r="J33511" s="34">
        <v>178</v>
      </c>
      <c r="K33511" s="34">
        <v>434</v>
      </c>
      <c r="L33511" s="34">
        <v>165</v>
      </c>
      <c r="M33511" s="34">
        <v>403</v>
      </c>
    </row>
    <row r="33512" spans="1:13" x14ac:dyDescent="0.2">
      <c r="A33512" s="34" t="s">
        <v>134406</v>
      </c>
      <c r="B33512" s="34">
        <v>427</v>
      </c>
      <c r="C33512" s="34">
        <v>338</v>
      </c>
      <c r="D33512" s="34">
        <v>424</v>
      </c>
      <c r="E33512" s="34">
        <v>417</v>
      </c>
      <c r="F33512" s="34">
        <v>356</v>
      </c>
      <c r="G33512" s="34">
        <v>323</v>
      </c>
      <c r="H33512" s="34">
        <v>472</v>
      </c>
      <c r="I33512" s="34">
        <v>333</v>
      </c>
      <c r="J33512" s="34">
        <v>395</v>
      </c>
      <c r="K33512" s="34">
        <v>261</v>
      </c>
      <c r="L33512" s="34">
        <v>394</v>
      </c>
      <c r="M33512" s="34">
        <v>278</v>
      </c>
    </row>
    <row r="33513" spans="1:13" x14ac:dyDescent="0.2">
      <c r="A33513" s="34" t="s">
        <v>134407</v>
      </c>
      <c r="B33513" s="34">
        <v>745</v>
      </c>
      <c r="C33513" s="34">
        <v>593</v>
      </c>
      <c r="D33513" s="34">
        <v>641</v>
      </c>
      <c r="E33513" s="34">
        <v>690</v>
      </c>
      <c r="F33513" s="34">
        <v>592</v>
      </c>
      <c r="G33513" s="34">
        <v>501</v>
      </c>
      <c r="H33513" s="34">
        <v>648</v>
      </c>
      <c r="I33513" s="34">
        <v>603</v>
      </c>
      <c r="J33513" s="34">
        <v>606</v>
      </c>
      <c r="K33513" s="34">
        <v>550</v>
      </c>
      <c r="L33513" s="34">
        <v>566</v>
      </c>
      <c r="M33513" s="34">
        <v>523</v>
      </c>
    </row>
    <row r="33514" spans="1:13" x14ac:dyDescent="0.2">
      <c r="A33514" s="34" t="s">
        <v>134408</v>
      </c>
      <c r="B33514" s="34">
        <v>532</v>
      </c>
      <c r="C33514" s="34">
        <v>413</v>
      </c>
      <c r="D33514" s="34">
        <v>506</v>
      </c>
      <c r="E33514" s="34">
        <v>547</v>
      </c>
      <c r="F33514" s="34">
        <v>446</v>
      </c>
      <c r="G33514" s="34">
        <v>424</v>
      </c>
      <c r="H33514" s="34">
        <v>579</v>
      </c>
      <c r="I33514" s="34">
        <v>459</v>
      </c>
      <c r="J33514" s="34">
        <v>515</v>
      </c>
      <c r="K33514" s="34">
        <v>419</v>
      </c>
      <c r="L33514" s="34">
        <v>463</v>
      </c>
      <c r="M33514" s="34">
        <v>397</v>
      </c>
    </row>
    <row r="33515" spans="1:13" x14ac:dyDescent="0.2">
      <c r="A33515" s="34" t="s">
        <v>134409</v>
      </c>
      <c r="B33515" s="34">
        <v>333</v>
      </c>
      <c r="C33515" s="34">
        <v>392</v>
      </c>
      <c r="D33515" s="34">
        <v>331</v>
      </c>
      <c r="E33515" s="34">
        <v>418</v>
      </c>
      <c r="F33515" s="34">
        <v>376</v>
      </c>
      <c r="G33515" s="34">
        <v>354</v>
      </c>
      <c r="H33515" s="34">
        <v>416</v>
      </c>
      <c r="I33515" s="34">
        <v>377</v>
      </c>
      <c r="J33515" s="34">
        <v>384</v>
      </c>
      <c r="K33515" s="34">
        <v>278</v>
      </c>
      <c r="L33515" s="34">
        <v>383</v>
      </c>
      <c r="M33515" s="34">
        <v>287</v>
      </c>
    </row>
    <row r="33516" spans="1:13" x14ac:dyDescent="0.2">
      <c r="A33516" s="34" t="s">
        <v>134410</v>
      </c>
      <c r="B33516" s="34">
        <v>791</v>
      </c>
      <c r="C33516" s="34">
        <v>569</v>
      </c>
      <c r="D33516" s="34">
        <v>829</v>
      </c>
      <c r="E33516" s="34">
        <v>656</v>
      </c>
      <c r="F33516" s="34">
        <v>731</v>
      </c>
      <c r="G33516" s="34">
        <v>652</v>
      </c>
      <c r="H33516" s="34">
        <v>803</v>
      </c>
      <c r="I33516" s="34">
        <v>629</v>
      </c>
      <c r="J33516" s="34">
        <v>726</v>
      </c>
      <c r="K33516" s="34">
        <v>528</v>
      </c>
      <c r="L33516" s="34">
        <v>729</v>
      </c>
      <c r="M33516" s="34">
        <v>509</v>
      </c>
    </row>
    <row r="33517" spans="1:13" x14ac:dyDescent="0.2">
      <c r="A33517" s="34" t="s">
        <v>134411</v>
      </c>
      <c r="B33517" s="34">
        <v>782</v>
      </c>
      <c r="C33517" s="34">
        <v>639</v>
      </c>
      <c r="D33517" s="34">
        <v>733</v>
      </c>
      <c r="E33517" s="34">
        <v>732</v>
      </c>
      <c r="F33517" s="34">
        <v>767</v>
      </c>
      <c r="G33517" s="34">
        <v>667</v>
      </c>
      <c r="H33517" s="34">
        <v>713</v>
      </c>
      <c r="I33517" s="34">
        <v>640</v>
      </c>
      <c r="J33517" s="34">
        <v>813</v>
      </c>
      <c r="K33517" s="34">
        <v>550</v>
      </c>
      <c r="L33517" s="34">
        <v>699</v>
      </c>
      <c r="M33517" s="34">
        <v>575</v>
      </c>
    </row>
    <row r="33518" spans="1:13" x14ac:dyDescent="0.2">
      <c r="A33518" s="34" t="s">
        <v>134412</v>
      </c>
      <c r="B33518" s="34">
        <v>217</v>
      </c>
      <c r="C33518" s="34">
        <v>302</v>
      </c>
      <c r="D33518" s="34">
        <v>265</v>
      </c>
      <c r="E33518" s="34">
        <v>322</v>
      </c>
      <c r="F33518" s="34">
        <v>288</v>
      </c>
      <c r="G33518" s="34">
        <v>306</v>
      </c>
      <c r="H33518" s="34">
        <v>234</v>
      </c>
      <c r="I33518" s="34">
        <v>257</v>
      </c>
      <c r="J33518" s="34">
        <v>296</v>
      </c>
      <c r="K33518" s="34">
        <v>209</v>
      </c>
      <c r="L33518" s="34">
        <v>245</v>
      </c>
      <c r="M33518" s="34">
        <v>227</v>
      </c>
    </row>
    <row r="33519" spans="1:13" x14ac:dyDescent="0.2">
      <c r="A33519" s="34" t="s">
        <v>134413</v>
      </c>
      <c r="B33519" s="34">
        <v>414</v>
      </c>
      <c r="C33519" s="34">
        <v>499</v>
      </c>
      <c r="D33519" s="34">
        <v>383</v>
      </c>
      <c r="E33519" s="34">
        <v>590</v>
      </c>
      <c r="F33519" s="34">
        <v>251</v>
      </c>
      <c r="G33519" s="34">
        <v>500</v>
      </c>
      <c r="H33519" s="34">
        <v>383</v>
      </c>
      <c r="I33519" s="34">
        <v>573</v>
      </c>
      <c r="J33519" s="34">
        <v>367</v>
      </c>
      <c r="K33519" s="34">
        <v>445</v>
      </c>
      <c r="L33519" s="34">
        <v>360</v>
      </c>
      <c r="M33519" s="34">
        <v>389</v>
      </c>
    </row>
    <row r="33520" spans="1:13" x14ac:dyDescent="0.2">
      <c r="A33520" s="34" t="s">
        <v>134414</v>
      </c>
      <c r="B33520" s="34">
        <v>506</v>
      </c>
      <c r="C33520" s="34">
        <v>477</v>
      </c>
      <c r="D33520" s="34">
        <v>544</v>
      </c>
      <c r="E33520" s="34">
        <v>515</v>
      </c>
      <c r="F33520" s="34">
        <v>473</v>
      </c>
      <c r="G33520" s="34">
        <v>408</v>
      </c>
      <c r="H33520" s="34">
        <v>568</v>
      </c>
      <c r="I33520" s="34">
        <v>477</v>
      </c>
      <c r="J33520" s="34">
        <v>482</v>
      </c>
      <c r="K33520" s="34">
        <v>367</v>
      </c>
      <c r="L33520" s="34">
        <v>430</v>
      </c>
      <c r="M33520" s="34">
        <v>363</v>
      </c>
    </row>
    <row r="33521" spans="1:13" x14ac:dyDescent="0.2">
      <c r="A33521" s="34" t="s">
        <v>134415</v>
      </c>
      <c r="B33521" s="34">
        <v>571</v>
      </c>
      <c r="C33521" s="34">
        <v>617</v>
      </c>
      <c r="D33521" s="34">
        <v>805</v>
      </c>
      <c r="E33521" s="34">
        <v>750</v>
      </c>
      <c r="F33521" s="34">
        <v>638</v>
      </c>
      <c r="G33521" s="34">
        <v>638</v>
      </c>
      <c r="H33521" s="34">
        <v>685</v>
      </c>
      <c r="I33521" s="34">
        <v>730</v>
      </c>
      <c r="J33521" s="34">
        <v>761</v>
      </c>
      <c r="K33521" s="34">
        <v>591</v>
      </c>
      <c r="L33521" s="34">
        <v>764</v>
      </c>
      <c r="M33521" s="34">
        <v>537</v>
      </c>
    </row>
    <row r="33522" spans="1:13" x14ac:dyDescent="0.2">
      <c r="A33522" s="34" t="s">
        <v>134416</v>
      </c>
      <c r="B33522" s="34">
        <v>704</v>
      </c>
      <c r="C33522" s="34">
        <v>834</v>
      </c>
      <c r="D33522" s="34">
        <v>838</v>
      </c>
      <c r="E33522" s="34">
        <v>923</v>
      </c>
      <c r="F33522" s="34">
        <v>737</v>
      </c>
      <c r="G33522" s="34">
        <v>785</v>
      </c>
      <c r="H33522" s="34">
        <v>904</v>
      </c>
      <c r="I33522" s="34">
        <v>862</v>
      </c>
      <c r="J33522" s="34">
        <v>857</v>
      </c>
      <c r="K33522" s="34">
        <v>781</v>
      </c>
      <c r="L33522" s="34">
        <v>828</v>
      </c>
      <c r="M33522" s="34">
        <v>724</v>
      </c>
    </row>
    <row r="33523" spans="1:13" x14ac:dyDescent="0.2">
      <c r="A33523" s="34" t="s">
        <v>134417</v>
      </c>
      <c r="B33523" s="34">
        <v>1343</v>
      </c>
      <c r="C33523" s="34">
        <v>1485</v>
      </c>
      <c r="D33523" s="34">
        <v>1400</v>
      </c>
      <c r="E33523" s="34">
        <v>1538</v>
      </c>
      <c r="F33523" s="34">
        <v>1218</v>
      </c>
      <c r="G33523" s="34">
        <v>1374</v>
      </c>
      <c r="H33523" s="34">
        <v>1573</v>
      </c>
      <c r="I33523" s="34">
        <v>1508</v>
      </c>
      <c r="J33523" s="34">
        <v>1452</v>
      </c>
      <c r="K33523" s="34">
        <v>1302</v>
      </c>
      <c r="L33523" s="34">
        <v>1409</v>
      </c>
      <c r="M33523" s="34">
        <v>1105</v>
      </c>
    </row>
    <row r="33524" spans="1:13" x14ac:dyDescent="0.2">
      <c r="A33524" s="34" t="s">
        <v>134418</v>
      </c>
      <c r="B33524" s="34">
        <v>2359</v>
      </c>
      <c r="C33524" s="34">
        <v>2375</v>
      </c>
      <c r="D33524" s="34">
        <v>2712</v>
      </c>
      <c r="E33524" s="34">
        <v>2551</v>
      </c>
      <c r="F33524" s="34">
        <v>2325</v>
      </c>
      <c r="G33524" s="34">
        <v>2300</v>
      </c>
      <c r="H33524" s="34">
        <v>2740</v>
      </c>
      <c r="I33524" s="34">
        <v>2396</v>
      </c>
      <c r="J33524" s="34">
        <v>2595</v>
      </c>
      <c r="K33524" s="34">
        <v>1954</v>
      </c>
      <c r="L33524" s="34">
        <v>2461</v>
      </c>
      <c r="M33524" s="34">
        <v>1796</v>
      </c>
    </row>
    <row r="33525" spans="1:13" x14ac:dyDescent="0.2">
      <c r="A33525" s="34" t="s">
        <v>134419</v>
      </c>
      <c r="B33525" s="34">
        <v>637</v>
      </c>
      <c r="C33525" s="34">
        <v>1094</v>
      </c>
      <c r="D33525" s="34">
        <v>851</v>
      </c>
      <c r="E33525" s="34">
        <v>1122</v>
      </c>
      <c r="F33525" s="34">
        <v>731</v>
      </c>
      <c r="G33525" s="34">
        <v>940</v>
      </c>
      <c r="H33525" s="34">
        <v>803</v>
      </c>
      <c r="I33525" s="34">
        <v>1080</v>
      </c>
      <c r="J33525" s="34">
        <v>825</v>
      </c>
      <c r="K33525" s="34">
        <v>789</v>
      </c>
      <c r="L33525" s="34">
        <v>708</v>
      </c>
      <c r="M33525" s="34">
        <v>900</v>
      </c>
    </row>
    <row r="33526" spans="1:13" x14ac:dyDescent="0.2">
      <c r="A33526" s="34" t="s">
        <v>134420</v>
      </c>
      <c r="B33526" s="34">
        <v>700</v>
      </c>
      <c r="C33526" s="34">
        <v>867</v>
      </c>
      <c r="D33526" s="34">
        <v>920</v>
      </c>
      <c r="E33526" s="34">
        <v>965</v>
      </c>
      <c r="F33526" s="34">
        <v>783</v>
      </c>
      <c r="G33526" s="34">
        <v>863</v>
      </c>
      <c r="H33526" s="34">
        <v>992</v>
      </c>
      <c r="I33526" s="34">
        <v>923</v>
      </c>
      <c r="J33526" s="34">
        <v>837</v>
      </c>
      <c r="K33526" s="34">
        <v>776</v>
      </c>
      <c r="L33526" s="34">
        <v>898</v>
      </c>
      <c r="M33526" s="34">
        <v>742</v>
      </c>
    </row>
    <row r="33527" spans="1:13" x14ac:dyDescent="0.2">
      <c r="A33527" s="34" t="s">
        <v>134421</v>
      </c>
      <c r="B33527" s="34">
        <v>852</v>
      </c>
      <c r="C33527" s="34">
        <v>963</v>
      </c>
      <c r="D33527" s="34">
        <v>1074</v>
      </c>
      <c r="E33527" s="34">
        <v>1128</v>
      </c>
      <c r="F33527" s="34">
        <v>933</v>
      </c>
      <c r="G33527" s="34">
        <v>1046</v>
      </c>
      <c r="H33527" s="34">
        <v>1130</v>
      </c>
      <c r="I33527" s="34">
        <v>1088</v>
      </c>
      <c r="J33527" s="34">
        <v>1063</v>
      </c>
      <c r="K33527" s="34">
        <v>876</v>
      </c>
      <c r="L33527" s="34">
        <v>956</v>
      </c>
      <c r="M33527" s="34">
        <v>861</v>
      </c>
    </row>
    <row r="33528" spans="1:13" x14ac:dyDescent="0.2">
      <c r="A33528" s="34" t="s">
        <v>134422</v>
      </c>
      <c r="B33528" s="34">
        <v>639</v>
      </c>
      <c r="C33528" s="34">
        <v>642</v>
      </c>
      <c r="D33528" s="34">
        <v>650</v>
      </c>
      <c r="E33528" s="34">
        <v>707</v>
      </c>
      <c r="F33528" s="34">
        <v>477</v>
      </c>
      <c r="G33528" s="34">
        <v>589</v>
      </c>
      <c r="H33528" s="34">
        <v>653</v>
      </c>
      <c r="I33528" s="34">
        <v>626</v>
      </c>
      <c r="J33528" s="34">
        <v>622</v>
      </c>
      <c r="K33528" s="34">
        <v>482</v>
      </c>
      <c r="L33528" s="34">
        <v>550</v>
      </c>
      <c r="M33528" s="34">
        <v>508</v>
      </c>
    </row>
    <row r="33529" spans="1:13" x14ac:dyDescent="0.2">
      <c r="A33529" s="34" t="s">
        <v>134423</v>
      </c>
      <c r="B33529" s="34">
        <v>602</v>
      </c>
      <c r="C33529" s="34">
        <v>622</v>
      </c>
      <c r="D33529" s="34">
        <v>612</v>
      </c>
      <c r="E33529" s="34">
        <v>698</v>
      </c>
      <c r="F33529" s="34">
        <v>533</v>
      </c>
      <c r="G33529" s="34">
        <v>589</v>
      </c>
      <c r="H33529" s="34">
        <v>594</v>
      </c>
      <c r="I33529" s="34">
        <v>610</v>
      </c>
      <c r="J33529" s="34">
        <v>679</v>
      </c>
      <c r="K33529" s="34">
        <v>491</v>
      </c>
      <c r="L33529" s="34">
        <v>538</v>
      </c>
      <c r="M33529" s="34">
        <v>482</v>
      </c>
    </row>
    <row r="33530" spans="1:13" x14ac:dyDescent="0.2">
      <c r="A33530" s="34" t="s">
        <v>134424</v>
      </c>
      <c r="B33530" s="34">
        <v>512</v>
      </c>
      <c r="C33530" s="34">
        <v>526</v>
      </c>
      <c r="D33530" s="34">
        <v>540</v>
      </c>
      <c r="E33530" s="34">
        <v>557</v>
      </c>
      <c r="F33530" s="34">
        <v>470</v>
      </c>
      <c r="G33530" s="34">
        <v>504</v>
      </c>
      <c r="H33530" s="34">
        <v>530</v>
      </c>
      <c r="I33530" s="34">
        <v>539</v>
      </c>
      <c r="J33530" s="34">
        <v>546</v>
      </c>
      <c r="K33530" s="34">
        <v>471</v>
      </c>
      <c r="L33530" s="34">
        <v>540</v>
      </c>
      <c r="M33530" s="34">
        <v>423</v>
      </c>
    </row>
    <row r="33531" spans="1:13" x14ac:dyDescent="0.2">
      <c r="A33531" s="34" t="s">
        <v>134425</v>
      </c>
      <c r="B33531" s="34">
        <v>425</v>
      </c>
      <c r="C33531" s="34">
        <v>621</v>
      </c>
      <c r="D33531" s="34">
        <v>347</v>
      </c>
      <c r="E33531" s="34">
        <v>615</v>
      </c>
      <c r="F33531" s="34">
        <v>313</v>
      </c>
      <c r="G33531" s="34">
        <v>599</v>
      </c>
      <c r="H33531" s="34">
        <v>422</v>
      </c>
      <c r="I33531" s="34">
        <v>598</v>
      </c>
      <c r="J33531" s="34">
        <v>494</v>
      </c>
      <c r="K33531" s="34">
        <v>537</v>
      </c>
      <c r="L33531" s="34">
        <v>330</v>
      </c>
      <c r="M33531" s="34">
        <v>490</v>
      </c>
    </row>
    <row r="33532" spans="1:13" x14ac:dyDescent="0.2">
      <c r="A33532" s="34" t="s">
        <v>134426</v>
      </c>
      <c r="B33532" s="34">
        <v>708</v>
      </c>
      <c r="C33532" s="34">
        <v>715</v>
      </c>
      <c r="D33532" s="34">
        <v>689</v>
      </c>
      <c r="E33532" s="34">
        <v>734</v>
      </c>
      <c r="F33532" s="34">
        <v>687</v>
      </c>
      <c r="G33532" s="34">
        <v>611</v>
      </c>
      <c r="H33532" s="34">
        <v>810</v>
      </c>
      <c r="I33532" s="34">
        <v>674</v>
      </c>
      <c r="J33532" s="34">
        <v>632</v>
      </c>
      <c r="K33532" s="34">
        <v>534</v>
      </c>
      <c r="L33532" s="34">
        <v>714</v>
      </c>
      <c r="M33532" s="34">
        <v>494</v>
      </c>
    </row>
    <row r="33533" spans="1:13" x14ac:dyDescent="0.2">
      <c r="A33533" s="34" t="s">
        <v>134427</v>
      </c>
      <c r="B33533" s="34">
        <v>469</v>
      </c>
      <c r="C33533" s="34">
        <v>630</v>
      </c>
      <c r="D33533" s="34">
        <v>514</v>
      </c>
      <c r="E33533" s="34">
        <v>641</v>
      </c>
      <c r="F33533" s="34">
        <v>446</v>
      </c>
      <c r="G33533" s="34">
        <v>529</v>
      </c>
      <c r="H33533" s="34">
        <v>505</v>
      </c>
      <c r="I33533" s="34">
        <v>505</v>
      </c>
      <c r="J33533" s="34">
        <v>505</v>
      </c>
      <c r="K33533" s="34">
        <v>485</v>
      </c>
      <c r="L33533" s="34">
        <v>471</v>
      </c>
      <c r="M33533" s="34">
        <v>427</v>
      </c>
    </row>
    <row r="33534" spans="1:13" x14ac:dyDescent="0.2">
      <c r="A33534" s="34" t="s">
        <v>134428</v>
      </c>
      <c r="B33534" s="34">
        <v>426</v>
      </c>
      <c r="C33534" s="34">
        <v>426</v>
      </c>
      <c r="D33534" s="34">
        <v>544</v>
      </c>
      <c r="E33534" s="34">
        <v>502</v>
      </c>
      <c r="F33534" s="34">
        <v>366</v>
      </c>
      <c r="G33534" s="34">
        <v>404</v>
      </c>
      <c r="H33534" s="34">
        <v>467</v>
      </c>
      <c r="I33534" s="34">
        <v>483</v>
      </c>
      <c r="J33534" s="34">
        <v>464</v>
      </c>
      <c r="K33534" s="34">
        <v>383</v>
      </c>
      <c r="L33534" s="34">
        <v>413</v>
      </c>
      <c r="M33534" s="34">
        <v>326</v>
      </c>
    </row>
    <row r="33535" spans="1:13" x14ac:dyDescent="0.2">
      <c r="A33535" s="34" t="s">
        <v>134429</v>
      </c>
      <c r="B33535" s="34">
        <v>1252</v>
      </c>
      <c r="C33535" s="34">
        <v>1440</v>
      </c>
      <c r="D33535" s="34">
        <v>1459</v>
      </c>
      <c r="E33535" s="34">
        <v>1459</v>
      </c>
      <c r="F33535" s="34">
        <v>1321</v>
      </c>
      <c r="G33535" s="34">
        <v>1223</v>
      </c>
      <c r="H33535" s="34">
        <v>1341</v>
      </c>
      <c r="I33535" s="34">
        <v>1390</v>
      </c>
      <c r="J33535" s="34">
        <v>1417</v>
      </c>
      <c r="K33535" s="34">
        <v>1194</v>
      </c>
      <c r="L33535" s="34">
        <v>1370</v>
      </c>
      <c r="M33535" s="34">
        <v>1064</v>
      </c>
    </row>
    <row r="33536" spans="1:13" x14ac:dyDescent="0.2">
      <c r="A33536" s="34" t="s">
        <v>134430</v>
      </c>
      <c r="B33536" s="34">
        <v>441</v>
      </c>
      <c r="C33536" s="34">
        <v>318</v>
      </c>
      <c r="D33536" s="34">
        <v>461</v>
      </c>
      <c r="E33536" s="34">
        <v>396</v>
      </c>
      <c r="F33536" s="34">
        <v>381</v>
      </c>
      <c r="G33536" s="34">
        <v>400</v>
      </c>
      <c r="H33536" s="34">
        <v>416</v>
      </c>
      <c r="I33536" s="34">
        <v>396</v>
      </c>
      <c r="J33536" s="34">
        <v>440</v>
      </c>
      <c r="K33536" s="34">
        <v>330</v>
      </c>
      <c r="L33536" s="34">
        <v>383</v>
      </c>
      <c r="M33536" s="34">
        <v>298</v>
      </c>
    </row>
    <row r="33537" spans="1:13" x14ac:dyDescent="0.2">
      <c r="A33537" s="34" t="s">
        <v>134431</v>
      </c>
      <c r="B33537" s="34">
        <v>1209</v>
      </c>
      <c r="C33537" s="34">
        <v>1283</v>
      </c>
      <c r="D33537" s="34">
        <v>1321</v>
      </c>
      <c r="E33537" s="34">
        <v>1293</v>
      </c>
      <c r="F33537" s="34">
        <v>1227</v>
      </c>
      <c r="G33537" s="34">
        <v>1197</v>
      </c>
      <c r="H33537" s="34">
        <v>1317</v>
      </c>
      <c r="I33537" s="34">
        <v>1263</v>
      </c>
      <c r="J33537" s="34">
        <v>1225</v>
      </c>
      <c r="K33537" s="34">
        <v>1025</v>
      </c>
      <c r="L33537" s="34">
        <v>1182</v>
      </c>
      <c r="M33537" s="34">
        <v>941</v>
      </c>
    </row>
    <row r="33538" spans="1:13" x14ac:dyDescent="0.2">
      <c r="A33538" s="34" t="s">
        <v>134432</v>
      </c>
      <c r="B33538" s="34">
        <v>232</v>
      </c>
      <c r="C33538" s="34">
        <v>440</v>
      </c>
      <c r="D33538" s="34">
        <v>381</v>
      </c>
      <c r="E33538" s="34">
        <v>526</v>
      </c>
      <c r="F33538" s="34">
        <v>285</v>
      </c>
      <c r="G33538" s="34">
        <v>444</v>
      </c>
      <c r="H33538" s="34">
        <v>402</v>
      </c>
      <c r="I33538" s="34">
        <v>425</v>
      </c>
      <c r="J33538" s="34">
        <v>373</v>
      </c>
      <c r="K33538" s="34">
        <v>395</v>
      </c>
      <c r="L33538" s="34">
        <v>354</v>
      </c>
      <c r="M33538" s="34">
        <v>387</v>
      </c>
    </row>
    <row r="33539" spans="1:13" x14ac:dyDescent="0.2">
      <c r="A33539" s="34" t="s">
        <v>134433</v>
      </c>
      <c r="B33539" s="34">
        <v>1520</v>
      </c>
      <c r="C33539" s="34">
        <v>1486</v>
      </c>
      <c r="D33539" s="34">
        <v>1657</v>
      </c>
      <c r="E33539" s="34">
        <v>1480</v>
      </c>
      <c r="F33539" s="34">
        <v>1419</v>
      </c>
      <c r="G33539" s="34">
        <v>1342</v>
      </c>
      <c r="H33539" s="34">
        <v>1719</v>
      </c>
      <c r="I33539" s="34">
        <v>1391</v>
      </c>
      <c r="J33539" s="34">
        <v>1517</v>
      </c>
      <c r="K33539" s="34">
        <v>1136</v>
      </c>
      <c r="L33539" s="34">
        <v>1469</v>
      </c>
      <c r="M33539" s="34">
        <v>1095</v>
      </c>
    </row>
    <row r="33540" spans="1:13" x14ac:dyDescent="0.2">
      <c r="A33540" s="34" t="s">
        <v>134434</v>
      </c>
      <c r="B33540" s="34">
        <v>306</v>
      </c>
      <c r="C33540" s="34">
        <v>1293</v>
      </c>
      <c r="D33540" s="34">
        <v>279</v>
      </c>
      <c r="E33540" s="34">
        <v>1231</v>
      </c>
      <c r="F33540" s="34">
        <v>230</v>
      </c>
      <c r="G33540" s="34">
        <v>1188</v>
      </c>
      <c r="H33540" s="34">
        <v>333</v>
      </c>
      <c r="I33540" s="34">
        <v>1207</v>
      </c>
      <c r="J33540" s="34">
        <v>268</v>
      </c>
      <c r="K33540" s="34">
        <v>978</v>
      </c>
      <c r="L33540" s="34">
        <v>337</v>
      </c>
      <c r="M33540" s="34">
        <v>905</v>
      </c>
    </row>
    <row r="33541" spans="1:13" x14ac:dyDescent="0.2">
      <c r="A33541" s="34" t="s">
        <v>134435</v>
      </c>
      <c r="B33541" s="34">
        <v>1217</v>
      </c>
      <c r="C33541" s="34">
        <v>1377</v>
      </c>
      <c r="D33541" s="34">
        <v>1311</v>
      </c>
      <c r="E33541" s="34">
        <v>1388</v>
      </c>
      <c r="F33541" s="34">
        <v>1251</v>
      </c>
      <c r="G33541" s="34">
        <v>1302</v>
      </c>
      <c r="H33541" s="34">
        <v>1302</v>
      </c>
      <c r="I33541" s="34">
        <v>1341</v>
      </c>
      <c r="J33541" s="34">
        <v>1316</v>
      </c>
      <c r="K33541" s="34">
        <v>1165</v>
      </c>
      <c r="L33541" s="34">
        <v>1352</v>
      </c>
      <c r="M33541" s="34">
        <v>1060</v>
      </c>
    </row>
    <row r="33542" spans="1:13" x14ac:dyDescent="0.2">
      <c r="A33542" s="34" t="s">
        <v>134436</v>
      </c>
      <c r="B33542" s="34">
        <v>1074</v>
      </c>
      <c r="C33542" s="34">
        <v>1038</v>
      </c>
      <c r="D33542" s="34">
        <v>1055</v>
      </c>
      <c r="E33542" s="34">
        <v>972</v>
      </c>
      <c r="F33542" s="34">
        <v>981</v>
      </c>
      <c r="G33542" s="34">
        <v>1014</v>
      </c>
      <c r="H33542" s="34">
        <v>999</v>
      </c>
      <c r="I33542" s="34">
        <v>1097</v>
      </c>
      <c r="J33542" s="34">
        <v>1088</v>
      </c>
      <c r="K33542" s="34">
        <v>786</v>
      </c>
      <c r="L33542" s="34">
        <v>984</v>
      </c>
      <c r="M33542" s="34">
        <v>769</v>
      </c>
    </row>
    <row r="33543" spans="1:13" x14ac:dyDescent="0.2">
      <c r="A33543" s="34" t="s">
        <v>134437</v>
      </c>
      <c r="B33543" s="34">
        <v>1189</v>
      </c>
      <c r="C33543" s="34">
        <v>1978</v>
      </c>
      <c r="D33543" s="34">
        <v>1213</v>
      </c>
      <c r="E33543" s="34">
        <v>2103</v>
      </c>
      <c r="F33543" s="34">
        <v>1036</v>
      </c>
      <c r="G33543" s="34">
        <v>1859</v>
      </c>
      <c r="H33543" s="34">
        <v>1342</v>
      </c>
      <c r="I33543" s="34">
        <v>1857</v>
      </c>
      <c r="J33543" s="34">
        <v>1194</v>
      </c>
      <c r="K33543" s="34">
        <v>1554</v>
      </c>
      <c r="L33543" s="34">
        <v>1149</v>
      </c>
      <c r="M33543" s="34">
        <v>1456</v>
      </c>
    </row>
    <row r="33544" spans="1:13" x14ac:dyDescent="0.2">
      <c r="A33544" s="34" t="s">
        <v>134438</v>
      </c>
      <c r="B33544" s="34">
        <v>805</v>
      </c>
      <c r="C33544" s="34">
        <v>961</v>
      </c>
      <c r="D33544" s="34">
        <v>1041</v>
      </c>
      <c r="E33544" s="34">
        <v>1064</v>
      </c>
      <c r="F33544" s="34">
        <v>823</v>
      </c>
      <c r="G33544" s="34">
        <v>841</v>
      </c>
      <c r="H33544" s="34">
        <v>1007</v>
      </c>
      <c r="I33544" s="34">
        <v>966</v>
      </c>
      <c r="J33544" s="34">
        <v>969</v>
      </c>
      <c r="K33544" s="34">
        <v>750</v>
      </c>
      <c r="L33544" s="34">
        <v>838</v>
      </c>
      <c r="M33544" s="34">
        <v>805</v>
      </c>
    </row>
    <row r="33545" spans="1:13" x14ac:dyDescent="0.2">
      <c r="A33545" s="34" t="s">
        <v>134439</v>
      </c>
      <c r="B33545" s="34">
        <v>288</v>
      </c>
      <c r="C33545" s="34">
        <v>1954</v>
      </c>
      <c r="D33545" s="34">
        <v>298</v>
      </c>
      <c r="E33545" s="34">
        <v>2127</v>
      </c>
      <c r="F33545" s="34">
        <v>317</v>
      </c>
      <c r="G33545" s="34">
        <v>1852</v>
      </c>
      <c r="H33545" s="34">
        <v>315</v>
      </c>
      <c r="I33545" s="34">
        <v>1959</v>
      </c>
      <c r="J33545" s="34">
        <v>362</v>
      </c>
      <c r="K33545" s="34">
        <v>1599</v>
      </c>
      <c r="L33545" s="34">
        <v>348</v>
      </c>
      <c r="M33545" s="34">
        <v>1589</v>
      </c>
    </row>
    <row r="33546" spans="1:13" x14ac:dyDescent="0.2">
      <c r="A33546" s="34" t="s">
        <v>134440</v>
      </c>
      <c r="B33546" s="34">
        <v>1174</v>
      </c>
      <c r="C33546" s="34">
        <v>1198</v>
      </c>
      <c r="D33546" s="34">
        <v>1335</v>
      </c>
      <c r="E33546" s="34">
        <v>1243</v>
      </c>
      <c r="F33546" s="34">
        <v>1103</v>
      </c>
      <c r="G33546" s="34">
        <v>1184</v>
      </c>
      <c r="H33546" s="34">
        <v>1394</v>
      </c>
      <c r="I33546" s="34">
        <v>1119</v>
      </c>
      <c r="J33546" s="34">
        <v>1335</v>
      </c>
      <c r="K33546" s="34">
        <v>968</v>
      </c>
      <c r="L33546" s="34">
        <v>1173</v>
      </c>
      <c r="M33546" s="34">
        <v>1015</v>
      </c>
    </row>
    <row r="33547" spans="1:13" x14ac:dyDescent="0.2">
      <c r="A33547" s="34" t="s">
        <v>134441</v>
      </c>
      <c r="B33547" s="34">
        <v>1012</v>
      </c>
      <c r="C33547" s="34">
        <v>1136</v>
      </c>
      <c r="D33547" s="34">
        <v>1077</v>
      </c>
      <c r="E33547" s="34">
        <v>1200</v>
      </c>
      <c r="F33547" s="34">
        <v>941</v>
      </c>
      <c r="G33547" s="34">
        <v>1041</v>
      </c>
      <c r="H33547" s="34">
        <v>1148</v>
      </c>
      <c r="I33547" s="34">
        <v>1177</v>
      </c>
      <c r="J33547" s="34">
        <v>1027</v>
      </c>
      <c r="K33547" s="34">
        <v>924</v>
      </c>
      <c r="L33547" s="34">
        <v>990</v>
      </c>
      <c r="M33547" s="34">
        <v>774</v>
      </c>
    </row>
    <row r="33548" spans="1:13" x14ac:dyDescent="0.2">
      <c r="A33548" s="34" t="s">
        <v>134442</v>
      </c>
      <c r="B33548" s="34">
        <v>186</v>
      </c>
      <c r="C33548" s="34">
        <v>422</v>
      </c>
      <c r="D33548" s="34">
        <v>155</v>
      </c>
      <c r="E33548" s="34">
        <v>436</v>
      </c>
      <c r="F33548" s="34">
        <v>166</v>
      </c>
      <c r="G33548" s="34">
        <v>374</v>
      </c>
      <c r="H33548" s="34">
        <v>211</v>
      </c>
      <c r="I33548" s="34">
        <v>416</v>
      </c>
      <c r="J33548" s="34">
        <v>176</v>
      </c>
      <c r="K33548" s="34">
        <v>313</v>
      </c>
      <c r="L33548" s="34">
        <v>147</v>
      </c>
      <c r="M33548" s="34">
        <v>311</v>
      </c>
    </row>
    <row r="33549" spans="1:13" x14ac:dyDescent="0.2">
      <c r="A33549" s="34" t="s">
        <v>134443</v>
      </c>
      <c r="B33549" s="34">
        <v>883</v>
      </c>
      <c r="C33549" s="34">
        <v>876</v>
      </c>
      <c r="D33549" s="34">
        <v>971</v>
      </c>
      <c r="E33549" s="34">
        <v>962</v>
      </c>
      <c r="F33549" s="34">
        <v>878</v>
      </c>
      <c r="G33549" s="34">
        <v>815</v>
      </c>
      <c r="H33549" s="34">
        <v>985</v>
      </c>
      <c r="I33549" s="34">
        <v>861</v>
      </c>
      <c r="J33549" s="34">
        <v>856</v>
      </c>
      <c r="K33549" s="34">
        <v>774</v>
      </c>
      <c r="L33549" s="34">
        <v>899</v>
      </c>
      <c r="M33549" s="34">
        <v>629</v>
      </c>
    </row>
    <row r="33550" spans="1:13" x14ac:dyDescent="0.2">
      <c r="A33550" s="34" t="s">
        <v>134444</v>
      </c>
      <c r="B33550" s="34">
        <v>798</v>
      </c>
      <c r="C33550" s="34">
        <v>923</v>
      </c>
      <c r="D33550" s="34">
        <v>954</v>
      </c>
      <c r="E33550" s="34">
        <v>939</v>
      </c>
      <c r="F33550" s="34">
        <v>813</v>
      </c>
      <c r="G33550" s="34">
        <v>830</v>
      </c>
      <c r="H33550" s="34">
        <v>988</v>
      </c>
      <c r="I33550" s="34">
        <v>875</v>
      </c>
      <c r="J33550" s="34">
        <v>759</v>
      </c>
      <c r="K33550" s="34">
        <v>769</v>
      </c>
      <c r="L33550" s="34">
        <v>746</v>
      </c>
      <c r="M33550" s="34">
        <v>722</v>
      </c>
    </row>
    <row r="33551" spans="1:13" x14ac:dyDescent="0.2">
      <c r="A33551" s="34" t="s">
        <v>134445</v>
      </c>
      <c r="B33551" s="34">
        <v>1029</v>
      </c>
      <c r="C33551" s="34">
        <v>1149</v>
      </c>
      <c r="D33551" s="34">
        <v>1264</v>
      </c>
      <c r="E33551" s="34">
        <v>1198</v>
      </c>
      <c r="F33551" s="34">
        <v>1098</v>
      </c>
      <c r="G33551" s="34">
        <v>1088</v>
      </c>
      <c r="H33551" s="34">
        <v>1184</v>
      </c>
      <c r="I33551" s="34">
        <v>1207</v>
      </c>
      <c r="J33551" s="34">
        <v>1107</v>
      </c>
      <c r="K33551" s="34">
        <v>1063</v>
      </c>
      <c r="L33551" s="34">
        <v>1072</v>
      </c>
      <c r="M33551" s="34">
        <v>926</v>
      </c>
    </row>
    <row r="33552" spans="1:13" x14ac:dyDescent="0.2">
      <c r="A33552" s="34" t="s">
        <v>134446</v>
      </c>
      <c r="B33552" s="34">
        <v>702</v>
      </c>
      <c r="C33552" s="34">
        <v>783</v>
      </c>
      <c r="D33552" s="34">
        <v>790</v>
      </c>
      <c r="E33552" s="34">
        <v>899</v>
      </c>
      <c r="F33552" s="34">
        <v>614</v>
      </c>
      <c r="G33552" s="34">
        <v>762</v>
      </c>
      <c r="H33552" s="34">
        <v>795</v>
      </c>
      <c r="I33552" s="34">
        <v>759</v>
      </c>
      <c r="J33552" s="34">
        <v>721</v>
      </c>
      <c r="K33552" s="34">
        <v>690</v>
      </c>
      <c r="L33552" s="34">
        <v>681</v>
      </c>
      <c r="M33552" s="34">
        <v>672</v>
      </c>
    </row>
    <row r="33553" spans="1:13" x14ac:dyDescent="0.2">
      <c r="A33553" s="34" t="s">
        <v>134447</v>
      </c>
      <c r="B33553" s="34">
        <v>404</v>
      </c>
      <c r="C33553" s="34">
        <v>571</v>
      </c>
      <c r="D33553" s="34">
        <v>622</v>
      </c>
      <c r="E33553" s="34">
        <v>589</v>
      </c>
      <c r="F33553" s="34">
        <v>435</v>
      </c>
      <c r="G33553" s="34">
        <v>491</v>
      </c>
      <c r="H33553" s="34">
        <v>468</v>
      </c>
      <c r="I33553" s="34">
        <v>560</v>
      </c>
      <c r="J33553" s="34">
        <v>534</v>
      </c>
      <c r="K33553" s="34">
        <v>479</v>
      </c>
      <c r="L33553" s="34">
        <v>536</v>
      </c>
      <c r="M33553" s="34">
        <v>492</v>
      </c>
    </row>
    <row r="33554" spans="1:13" x14ac:dyDescent="0.2">
      <c r="A33554" s="34" t="s">
        <v>134448</v>
      </c>
      <c r="B33554" s="34">
        <v>532</v>
      </c>
      <c r="C33554" s="34">
        <v>507</v>
      </c>
      <c r="D33554" s="34">
        <v>396</v>
      </c>
      <c r="E33554" s="34">
        <v>514</v>
      </c>
      <c r="F33554" s="34">
        <v>384</v>
      </c>
      <c r="G33554" s="34">
        <v>443</v>
      </c>
      <c r="H33554" s="34">
        <v>480</v>
      </c>
      <c r="I33554" s="34">
        <v>491</v>
      </c>
      <c r="J33554" s="34">
        <v>473</v>
      </c>
      <c r="K33554" s="34">
        <v>317</v>
      </c>
      <c r="L33554" s="34">
        <v>437</v>
      </c>
      <c r="M33554" s="34">
        <v>351</v>
      </c>
    </row>
    <row r="33555" spans="1:13" x14ac:dyDescent="0.2">
      <c r="A33555" s="34" t="s">
        <v>134449</v>
      </c>
      <c r="B33555" s="34">
        <v>640</v>
      </c>
      <c r="C33555" s="34">
        <v>758</v>
      </c>
      <c r="D33555" s="34">
        <v>685</v>
      </c>
      <c r="E33555" s="34">
        <v>768</v>
      </c>
      <c r="F33555" s="34">
        <v>616</v>
      </c>
      <c r="G33555" s="34">
        <v>658</v>
      </c>
      <c r="H33555" s="34">
        <v>716</v>
      </c>
      <c r="I33555" s="34">
        <v>710</v>
      </c>
      <c r="J33555" s="34">
        <v>693</v>
      </c>
      <c r="K33555" s="34">
        <v>517</v>
      </c>
      <c r="L33555" s="34">
        <v>676</v>
      </c>
      <c r="M33555" s="34">
        <v>510</v>
      </c>
    </row>
    <row r="33556" spans="1:13" x14ac:dyDescent="0.2">
      <c r="A33556" s="34" t="s">
        <v>134450</v>
      </c>
      <c r="B33556" s="34">
        <v>313</v>
      </c>
      <c r="C33556" s="34">
        <v>794</v>
      </c>
      <c r="D33556" s="34">
        <v>392</v>
      </c>
      <c r="E33556" s="34">
        <v>804</v>
      </c>
      <c r="F33556" s="34">
        <v>315</v>
      </c>
      <c r="G33556" s="34">
        <v>744</v>
      </c>
      <c r="H33556" s="34">
        <v>336</v>
      </c>
      <c r="I33556" s="34">
        <v>795</v>
      </c>
      <c r="J33556" s="34">
        <v>316</v>
      </c>
      <c r="K33556" s="34">
        <v>624</v>
      </c>
      <c r="L33556" s="34">
        <v>308</v>
      </c>
      <c r="M33556" s="34">
        <v>578</v>
      </c>
    </row>
    <row r="33557" spans="1:13" x14ac:dyDescent="0.2">
      <c r="A33557" s="34" t="s">
        <v>134451</v>
      </c>
      <c r="B33557" s="34">
        <v>1041</v>
      </c>
      <c r="C33557" s="34">
        <v>1166</v>
      </c>
      <c r="D33557" s="34">
        <v>1125</v>
      </c>
      <c r="E33557" s="34">
        <v>1197</v>
      </c>
      <c r="F33557" s="34">
        <v>1030</v>
      </c>
      <c r="G33557" s="34">
        <v>1022</v>
      </c>
      <c r="H33557" s="34">
        <v>1193</v>
      </c>
      <c r="I33557" s="34">
        <v>1050</v>
      </c>
      <c r="J33557" s="34">
        <v>1097</v>
      </c>
      <c r="K33557" s="34">
        <v>961</v>
      </c>
      <c r="L33557" s="34">
        <v>1087</v>
      </c>
      <c r="M33557" s="34">
        <v>963</v>
      </c>
    </row>
    <row r="33558" spans="1:13" x14ac:dyDescent="0.2">
      <c r="A33558" s="34" t="s">
        <v>134452</v>
      </c>
      <c r="B33558" s="34">
        <v>853</v>
      </c>
      <c r="C33558" s="34">
        <v>938</v>
      </c>
      <c r="D33558" s="34">
        <v>943</v>
      </c>
      <c r="E33558" s="34">
        <v>995</v>
      </c>
      <c r="F33558" s="34">
        <v>813</v>
      </c>
      <c r="G33558" s="34">
        <v>897</v>
      </c>
      <c r="H33558" s="34">
        <v>1037</v>
      </c>
      <c r="I33558" s="34">
        <v>926</v>
      </c>
      <c r="J33558" s="34">
        <v>1012</v>
      </c>
      <c r="K33558" s="34">
        <v>780</v>
      </c>
      <c r="L33558" s="34">
        <v>947</v>
      </c>
      <c r="M33558" s="34">
        <v>735</v>
      </c>
    </row>
    <row r="33559" spans="1:13" x14ac:dyDescent="0.2">
      <c r="A33559" s="34" t="s">
        <v>134453</v>
      </c>
      <c r="B33559" s="34">
        <v>539</v>
      </c>
      <c r="C33559" s="34">
        <v>548</v>
      </c>
      <c r="D33559" s="34">
        <v>574</v>
      </c>
      <c r="E33559" s="34">
        <v>639</v>
      </c>
      <c r="F33559" s="34">
        <v>527</v>
      </c>
      <c r="G33559" s="34">
        <v>574</v>
      </c>
      <c r="H33559" s="34">
        <v>605</v>
      </c>
      <c r="I33559" s="34">
        <v>579</v>
      </c>
      <c r="J33559" s="34">
        <v>605</v>
      </c>
      <c r="K33559" s="34">
        <v>465</v>
      </c>
      <c r="L33559" s="34">
        <v>601</v>
      </c>
      <c r="M33559" s="34">
        <v>469</v>
      </c>
    </row>
    <row r="33560" spans="1:13" x14ac:dyDescent="0.2">
      <c r="A33560" s="34" t="s">
        <v>134454</v>
      </c>
      <c r="B33560" s="34">
        <v>723</v>
      </c>
      <c r="C33560" s="34">
        <v>889</v>
      </c>
      <c r="D33560" s="34">
        <v>963</v>
      </c>
      <c r="E33560" s="34">
        <v>1076</v>
      </c>
      <c r="F33560" s="34">
        <v>789</v>
      </c>
      <c r="G33560" s="34">
        <v>853</v>
      </c>
      <c r="H33560" s="34">
        <v>986</v>
      </c>
      <c r="I33560" s="34">
        <v>853</v>
      </c>
      <c r="J33560" s="34">
        <v>860</v>
      </c>
      <c r="K33560" s="34">
        <v>733</v>
      </c>
      <c r="L33560" s="34">
        <v>815</v>
      </c>
      <c r="M33560" s="34">
        <v>679</v>
      </c>
    </row>
    <row r="33561" spans="1:13" x14ac:dyDescent="0.2">
      <c r="A33561" s="34" t="s">
        <v>134455</v>
      </c>
      <c r="B33561" s="34">
        <v>1090</v>
      </c>
      <c r="C33561" s="34">
        <v>1140</v>
      </c>
      <c r="D33561" s="34">
        <v>1059</v>
      </c>
      <c r="E33561" s="34">
        <v>1129</v>
      </c>
      <c r="F33561" s="34">
        <v>928</v>
      </c>
      <c r="G33561" s="34">
        <v>1139</v>
      </c>
      <c r="H33561" s="34">
        <v>1156</v>
      </c>
      <c r="I33561" s="34">
        <v>1223</v>
      </c>
      <c r="J33561" s="34">
        <v>1053</v>
      </c>
      <c r="K33561" s="34">
        <v>981</v>
      </c>
      <c r="L33561" s="34">
        <v>1083</v>
      </c>
      <c r="M33561" s="34">
        <v>855</v>
      </c>
    </row>
    <row r="33562" spans="1:13" x14ac:dyDescent="0.2">
      <c r="A33562" s="34" t="s">
        <v>134456</v>
      </c>
      <c r="B33562" s="34">
        <v>1038</v>
      </c>
      <c r="C33562" s="34">
        <v>977</v>
      </c>
      <c r="D33562" s="34">
        <v>1120</v>
      </c>
      <c r="E33562" s="34">
        <v>1007</v>
      </c>
      <c r="F33562" s="34">
        <v>895</v>
      </c>
      <c r="G33562" s="34">
        <v>905</v>
      </c>
      <c r="H33562" s="34">
        <v>1098</v>
      </c>
      <c r="I33562" s="34">
        <v>956</v>
      </c>
      <c r="J33562" s="34">
        <v>1045</v>
      </c>
      <c r="K33562" s="34">
        <v>777</v>
      </c>
      <c r="L33562" s="34">
        <v>1096</v>
      </c>
      <c r="M33562" s="34">
        <v>726</v>
      </c>
    </row>
    <row r="33563" spans="1:13" x14ac:dyDescent="0.2">
      <c r="A33563" s="34" t="s">
        <v>134457</v>
      </c>
      <c r="B33563" s="34">
        <v>718</v>
      </c>
      <c r="C33563" s="34">
        <v>830</v>
      </c>
      <c r="D33563" s="34">
        <v>772</v>
      </c>
      <c r="E33563" s="34">
        <v>939</v>
      </c>
      <c r="F33563" s="34">
        <v>798</v>
      </c>
      <c r="G33563" s="34">
        <v>814</v>
      </c>
      <c r="H33563" s="34">
        <v>989</v>
      </c>
      <c r="I33563" s="34">
        <v>884</v>
      </c>
      <c r="J33563" s="34">
        <v>851</v>
      </c>
      <c r="K33563" s="34">
        <v>704</v>
      </c>
      <c r="L33563" s="34">
        <v>752</v>
      </c>
      <c r="M33563" s="34">
        <v>706</v>
      </c>
    </row>
    <row r="33564" spans="1:13" x14ac:dyDescent="0.2">
      <c r="A33564" s="34" t="s">
        <v>134458</v>
      </c>
      <c r="B33564" s="34">
        <v>812</v>
      </c>
      <c r="C33564" s="34">
        <v>804</v>
      </c>
      <c r="D33564" s="34">
        <v>927</v>
      </c>
      <c r="E33564" s="34">
        <v>873</v>
      </c>
      <c r="F33564" s="34">
        <v>776</v>
      </c>
      <c r="G33564" s="34">
        <v>836</v>
      </c>
      <c r="H33564" s="34">
        <v>967</v>
      </c>
      <c r="I33564" s="34">
        <v>835</v>
      </c>
      <c r="J33564" s="34">
        <v>1001</v>
      </c>
      <c r="K33564" s="34">
        <v>709</v>
      </c>
      <c r="L33564" s="34">
        <v>809</v>
      </c>
      <c r="M33564" s="34">
        <v>597</v>
      </c>
    </row>
    <row r="33565" spans="1:13" x14ac:dyDescent="0.2">
      <c r="A33565" s="34" t="s">
        <v>134459</v>
      </c>
      <c r="B33565" s="34">
        <v>922</v>
      </c>
      <c r="C33565" s="34">
        <v>1054</v>
      </c>
      <c r="D33565" s="34">
        <v>965</v>
      </c>
      <c r="E33565" s="34">
        <v>1203</v>
      </c>
      <c r="F33565" s="34">
        <v>929</v>
      </c>
      <c r="G33565" s="34">
        <v>1120</v>
      </c>
      <c r="H33565" s="34">
        <v>1063</v>
      </c>
      <c r="I33565" s="34">
        <v>1084</v>
      </c>
      <c r="J33565" s="34">
        <v>978</v>
      </c>
      <c r="K33565" s="34">
        <v>875</v>
      </c>
      <c r="L33565" s="34">
        <v>1024</v>
      </c>
      <c r="M33565" s="34">
        <v>814</v>
      </c>
    </row>
    <row r="33566" spans="1:13" x14ac:dyDescent="0.2">
      <c r="A33566" s="34" t="s">
        <v>134460</v>
      </c>
      <c r="B33566" s="34">
        <v>1611</v>
      </c>
      <c r="C33566" s="34">
        <v>1766</v>
      </c>
      <c r="D33566" s="34">
        <v>1743</v>
      </c>
      <c r="E33566" s="34">
        <v>1992</v>
      </c>
      <c r="F33566" s="34">
        <v>1601</v>
      </c>
      <c r="G33566" s="34">
        <v>1753</v>
      </c>
      <c r="H33566" s="34">
        <v>1779</v>
      </c>
      <c r="I33566" s="34">
        <v>1756</v>
      </c>
      <c r="J33566" s="34">
        <v>1744</v>
      </c>
      <c r="K33566" s="34">
        <v>1451</v>
      </c>
      <c r="L33566" s="34">
        <v>1721</v>
      </c>
      <c r="M33566" s="34">
        <v>1356</v>
      </c>
    </row>
    <row r="33567" spans="1:13" x14ac:dyDescent="0.2">
      <c r="A33567" s="34" t="s">
        <v>134461</v>
      </c>
      <c r="B33567" s="34">
        <v>1346</v>
      </c>
      <c r="C33567" s="34">
        <v>1319</v>
      </c>
      <c r="D33567" s="34">
        <v>1330</v>
      </c>
      <c r="E33567" s="34">
        <v>1394</v>
      </c>
      <c r="F33567" s="34">
        <v>1203</v>
      </c>
      <c r="G33567" s="34">
        <v>1166</v>
      </c>
      <c r="H33567" s="34">
        <v>1529</v>
      </c>
      <c r="I33567" s="34">
        <v>1269</v>
      </c>
      <c r="J33567" s="34">
        <v>1268</v>
      </c>
      <c r="K33567" s="34">
        <v>1093</v>
      </c>
      <c r="L33567" s="34">
        <v>1343</v>
      </c>
      <c r="M33567" s="34">
        <v>976</v>
      </c>
    </row>
    <row r="33568" spans="1:13" x14ac:dyDescent="0.2">
      <c r="A33568" s="34" t="s">
        <v>134462</v>
      </c>
      <c r="B33568" s="34">
        <v>1047</v>
      </c>
      <c r="C33568" s="34">
        <v>1314</v>
      </c>
      <c r="D33568" s="34">
        <v>1192</v>
      </c>
      <c r="E33568" s="34">
        <v>1269</v>
      </c>
      <c r="F33568" s="34">
        <v>1017</v>
      </c>
      <c r="G33568" s="34">
        <v>1172</v>
      </c>
      <c r="H33568" s="34">
        <v>1217</v>
      </c>
      <c r="I33568" s="34">
        <v>1240</v>
      </c>
      <c r="J33568" s="34">
        <v>1134</v>
      </c>
      <c r="K33568" s="34">
        <v>1035</v>
      </c>
      <c r="L33568" s="34">
        <v>1039</v>
      </c>
      <c r="M33568" s="34">
        <v>971</v>
      </c>
    </row>
    <row r="33569" spans="1:13" x14ac:dyDescent="0.2">
      <c r="A33569" s="34" t="s">
        <v>134463</v>
      </c>
      <c r="B33569" s="34">
        <v>2110</v>
      </c>
      <c r="C33569" s="34">
        <v>1959</v>
      </c>
      <c r="D33569" s="34">
        <v>2302</v>
      </c>
      <c r="E33569" s="34">
        <v>2151</v>
      </c>
      <c r="F33569" s="34">
        <v>1957</v>
      </c>
      <c r="G33569" s="34">
        <v>1878</v>
      </c>
      <c r="H33569" s="34">
        <v>2414</v>
      </c>
      <c r="I33569" s="34">
        <v>1942</v>
      </c>
      <c r="J33569" s="34">
        <v>2232</v>
      </c>
      <c r="K33569" s="34">
        <v>1498</v>
      </c>
      <c r="L33569" s="34">
        <v>2176</v>
      </c>
      <c r="M33569" s="34">
        <v>1529</v>
      </c>
    </row>
    <row r="33570" spans="1:13" x14ac:dyDescent="0.2">
      <c r="A33570" s="34" t="s">
        <v>134464</v>
      </c>
      <c r="B33570" s="34">
        <v>2516</v>
      </c>
      <c r="C33570" s="34">
        <v>2390</v>
      </c>
      <c r="D33570" s="34">
        <v>2587</v>
      </c>
      <c r="E33570" s="34">
        <v>2504</v>
      </c>
      <c r="F33570" s="34">
        <v>2270</v>
      </c>
      <c r="G33570" s="34">
        <v>2276</v>
      </c>
      <c r="H33570" s="34">
        <v>2818</v>
      </c>
      <c r="I33570" s="34">
        <v>2424</v>
      </c>
      <c r="J33570" s="34">
        <v>2775</v>
      </c>
      <c r="K33570" s="34">
        <v>2014</v>
      </c>
      <c r="L33570" s="34">
        <v>2532</v>
      </c>
      <c r="M33570" s="34">
        <v>1878</v>
      </c>
    </row>
    <row r="33571" spans="1:13" x14ac:dyDescent="0.2">
      <c r="A33571" s="34" t="s">
        <v>134465</v>
      </c>
      <c r="B33571" s="34">
        <v>794</v>
      </c>
      <c r="C33571" s="34">
        <v>783</v>
      </c>
      <c r="D33571" s="34">
        <v>828</v>
      </c>
      <c r="E33571" s="34">
        <v>927</v>
      </c>
      <c r="F33571" s="34">
        <v>662</v>
      </c>
      <c r="G33571" s="34">
        <v>819</v>
      </c>
      <c r="H33571" s="34">
        <v>842</v>
      </c>
      <c r="I33571" s="34">
        <v>878</v>
      </c>
      <c r="J33571" s="34">
        <v>834</v>
      </c>
      <c r="K33571" s="34">
        <v>638</v>
      </c>
      <c r="L33571" s="34">
        <v>709</v>
      </c>
      <c r="M33571" s="34">
        <v>677</v>
      </c>
    </row>
    <row r="33572" spans="1:13" x14ac:dyDescent="0.2">
      <c r="A33572" s="34" t="s">
        <v>134466</v>
      </c>
      <c r="B33572" s="34">
        <v>1055</v>
      </c>
      <c r="C33572" s="34">
        <v>1126</v>
      </c>
      <c r="D33572" s="34">
        <v>1104</v>
      </c>
      <c r="E33572" s="34">
        <v>1227</v>
      </c>
      <c r="F33572" s="34">
        <v>1096</v>
      </c>
      <c r="G33572" s="34">
        <v>1102</v>
      </c>
      <c r="H33572" s="34">
        <v>1184</v>
      </c>
      <c r="I33572" s="34">
        <v>1132</v>
      </c>
      <c r="J33572" s="34">
        <v>1060</v>
      </c>
      <c r="K33572" s="34">
        <v>869</v>
      </c>
      <c r="L33572" s="34">
        <v>1050</v>
      </c>
      <c r="M33572" s="34">
        <v>884</v>
      </c>
    </row>
    <row r="33573" spans="1:13" x14ac:dyDescent="0.2">
      <c r="A33573" s="34" t="s">
        <v>134467</v>
      </c>
      <c r="B33573" s="34">
        <v>1094</v>
      </c>
      <c r="C33573" s="34">
        <v>1064</v>
      </c>
      <c r="D33573" s="34">
        <v>1107</v>
      </c>
      <c r="E33573" s="34">
        <v>1138</v>
      </c>
      <c r="F33573" s="34">
        <v>936</v>
      </c>
      <c r="G33573" s="34">
        <v>1052</v>
      </c>
      <c r="H33573" s="34">
        <v>1230</v>
      </c>
      <c r="I33573" s="34">
        <v>1054</v>
      </c>
      <c r="J33573" s="34">
        <v>1017</v>
      </c>
      <c r="K33573" s="34">
        <v>828</v>
      </c>
      <c r="L33573" s="34">
        <v>975</v>
      </c>
      <c r="M33573" s="34">
        <v>733</v>
      </c>
    </row>
    <row r="33574" spans="1:13" x14ac:dyDescent="0.2">
      <c r="A33574" s="34" t="s">
        <v>134468</v>
      </c>
      <c r="B33574" s="34">
        <v>1355</v>
      </c>
      <c r="C33574" s="34">
        <v>1330</v>
      </c>
      <c r="D33574" s="34">
        <v>1529</v>
      </c>
      <c r="E33574" s="34">
        <v>1462</v>
      </c>
      <c r="F33574" s="34">
        <v>1266</v>
      </c>
      <c r="G33574" s="34">
        <v>1296</v>
      </c>
      <c r="H33574" s="34">
        <v>1450</v>
      </c>
      <c r="I33574" s="34">
        <v>1411</v>
      </c>
      <c r="J33574" s="34">
        <v>1482</v>
      </c>
      <c r="K33574" s="34">
        <v>1095</v>
      </c>
      <c r="L33574" s="34">
        <v>1372</v>
      </c>
      <c r="M33574" s="34">
        <v>1035</v>
      </c>
    </row>
    <row r="33575" spans="1:13" x14ac:dyDescent="0.2">
      <c r="A33575" s="34" t="s">
        <v>134469</v>
      </c>
      <c r="B33575" s="34">
        <v>2069</v>
      </c>
      <c r="C33575" s="34">
        <v>2002</v>
      </c>
      <c r="D33575" s="34">
        <v>2469</v>
      </c>
      <c r="E33575" s="34">
        <v>2277</v>
      </c>
      <c r="F33575" s="34">
        <v>2366</v>
      </c>
      <c r="G33575" s="34">
        <v>1909</v>
      </c>
      <c r="H33575" s="34">
        <v>2450</v>
      </c>
      <c r="I33575" s="34">
        <v>2079</v>
      </c>
      <c r="J33575" s="34">
        <v>2404</v>
      </c>
      <c r="K33575" s="34">
        <v>1777</v>
      </c>
      <c r="L33575" s="34">
        <v>2364</v>
      </c>
      <c r="M33575" s="34">
        <v>1543</v>
      </c>
    </row>
    <row r="33576" spans="1:13" x14ac:dyDescent="0.2">
      <c r="A33576" s="34" t="s">
        <v>134470</v>
      </c>
      <c r="B33576" s="34">
        <v>591</v>
      </c>
      <c r="C33576" s="34">
        <v>675</v>
      </c>
      <c r="D33576" s="34">
        <v>669</v>
      </c>
      <c r="E33576" s="34">
        <v>812</v>
      </c>
      <c r="F33576" s="34">
        <v>573</v>
      </c>
      <c r="G33576" s="34">
        <v>649</v>
      </c>
      <c r="H33576" s="34">
        <v>764</v>
      </c>
      <c r="I33576" s="34">
        <v>733</v>
      </c>
      <c r="J33576" s="34">
        <v>755</v>
      </c>
      <c r="K33576" s="34">
        <v>534</v>
      </c>
      <c r="L33576" s="34">
        <v>674</v>
      </c>
      <c r="M33576" s="34">
        <v>537</v>
      </c>
    </row>
    <row r="33577" spans="1:13" x14ac:dyDescent="0.2">
      <c r="A33577" s="34" t="s">
        <v>134471</v>
      </c>
      <c r="B33577" s="34">
        <v>913</v>
      </c>
      <c r="C33577" s="34">
        <v>1087</v>
      </c>
      <c r="D33577" s="34">
        <v>1050</v>
      </c>
      <c r="E33577" s="34">
        <v>1069</v>
      </c>
      <c r="F33577" s="34">
        <v>929</v>
      </c>
      <c r="G33577" s="34">
        <v>1007</v>
      </c>
      <c r="H33577" s="34">
        <v>1068</v>
      </c>
      <c r="I33577" s="34">
        <v>996</v>
      </c>
      <c r="J33577" s="34">
        <v>1040</v>
      </c>
      <c r="K33577" s="34">
        <v>847</v>
      </c>
      <c r="L33577" s="34">
        <v>984</v>
      </c>
      <c r="M33577" s="34">
        <v>721</v>
      </c>
    </row>
    <row r="33578" spans="1:13" x14ac:dyDescent="0.2">
      <c r="A33578" s="34" t="s">
        <v>134472</v>
      </c>
      <c r="B33578" s="34">
        <v>1088</v>
      </c>
      <c r="C33578" s="34">
        <v>962</v>
      </c>
      <c r="D33578" s="34">
        <v>1208</v>
      </c>
      <c r="E33578" s="34">
        <v>1085</v>
      </c>
      <c r="F33578" s="34">
        <v>1029</v>
      </c>
      <c r="G33578" s="34">
        <v>1029</v>
      </c>
      <c r="H33578" s="34">
        <v>1169</v>
      </c>
      <c r="I33578" s="34">
        <v>1063</v>
      </c>
      <c r="J33578" s="34">
        <v>1260</v>
      </c>
      <c r="K33578" s="34">
        <v>843</v>
      </c>
      <c r="L33578" s="34">
        <v>1110</v>
      </c>
      <c r="M33578" s="34">
        <v>813</v>
      </c>
    </row>
    <row r="33579" spans="1:13" x14ac:dyDescent="0.2">
      <c r="A33579" s="34" t="s">
        <v>134473</v>
      </c>
      <c r="B33579" s="34">
        <v>1056</v>
      </c>
      <c r="C33579" s="34">
        <v>1271</v>
      </c>
      <c r="D33579" s="34">
        <v>1237</v>
      </c>
      <c r="E33579" s="34">
        <v>1268</v>
      </c>
      <c r="F33579" s="34">
        <v>1144</v>
      </c>
      <c r="G33579" s="34">
        <v>1157</v>
      </c>
      <c r="H33579" s="34">
        <v>1271</v>
      </c>
      <c r="I33579" s="34">
        <v>1191</v>
      </c>
      <c r="J33579" s="34">
        <v>1213</v>
      </c>
      <c r="K33579" s="34">
        <v>1028</v>
      </c>
      <c r="L33579" s="34">
        <v>1104</v>
      </c>
      <c r="M33579" s="34">
        <v>912</v>
      </c>
    </row>
    <row r="33580" spans="1:13" x14ac:dyDescent="0.2">
      <c r="A33580" s="34" t="s">
        <v>134474</v>
      </c>
      <c r="B33580" s="34">
        <v>996</v>
      </c>
      <c r="C33580" s="34">
        <v>899</v>
      </c>
      <c r="D33580" s="34">
        <v>1069</v>
      </c>
      <c r="E33580" s="34">
        <v>1023</v>
      </c>
      <c r="F33580" s="34">
        <v>982</v>
      </c>
      <c r="G33580" s="34">
        <v>866</v>
      </c>
      <c r="H33580" s="34">
        <v>1115</v>
      </c>
      <c r="I33580" s="34">
        <v>836</v>
      </c>
      <c r="J33580" s="34">
        <v>1085</v>
      </c>
      <c r="K33580" s="34">
        <v>723</v>
      </c>
      <c r="L33580" s="34">
        <v>1035</v>
      </c>
      <c r="M33580" s="34">
        <v>723</v>
      </c>
    </row>
    <row r="33581" spans="1:13" x14ac:dyDescent="0.2">
      <c r="A33581" s="34" t="s">
        <v>134475</v>
      </c>
      <c r="B33581" s="34">
        <v>850</v>
      </c>
      <c r="C33581" s="34">
        <v>931</v>
      </c>
      <c r="D33581" s="34">
        <v>846</v>
      </c>
      <c r="E33581" s="34">
        <v>1050</v>
      </c>
      <c r="F33581" s="34">
        <v>841</v>
      </c>
      <c r="G33581" s="34">
        <v>878</v>
      </c>
      <c r="H33581" s="34">
        <v>977</v>
      </c>
      <c r="I33581" s="34">
        <v>889</v>
      </c>
      <c r="J33581" s="34">
        <v>963</v>
      </c>
      <c r="K33581" s="34">
        <v>715</v>
      </c>
      <c r="L33581" s="34">
        <v>833</v>
      </c>
      <c r="M33581" s="34">
        <v>687</v>
      </c>
    </row>
    <row r="33582" spans="1:13" x14ac:dyDescent="0.2">
      <c r="A33582" s="34" t="s">
        <v>134476</v>
      </c>
      <c r="B33582" s="34">
        <v>654</v>
      </c>
      <c r="C33582" s="34">
        <v>741</v>
      </c>
      <c r="D33582" s="34">
        <v>700</v>
      </c>
      <c r="E33582" s="34">
        <v>827</v>
      </c>
      <c r="F33582" s="34">
        <v>694</v>
      </c>
      <c r="G33582" s="34">
        <v>760</v>
      </c>
      <c r="H33582" s="34">
        <v>888</v>
      </c>
      <c r="I33582" s="34">
        <v>728</v>
      </c>
      <c r="J33582" s="34">
        <v>762</v>
      </c>
      <c r="K33582" s="34">
        <v>612</v>
      </c>
      <c r="L33582" s="34">
        <v>771</v>
      </c>
      <c r="M33582" s="34">
        <v>596</v>
      </c>
    </row>
    <row r="33583" spans="1:13" x14ac:dyDescent="0.2">
      <c r="A33583" s="34" t="s">
        <v>134477</v>
      </c>
      <c r="B33583" s="34">
        <v>904</v>
      </c>
      <c r="C33583" s="34">
        <v>1006</v>
      </c>
      <c r="D33583" s="34">
        <v>1080</v>
      </c>
      <c r="E33583" s="34">
        <v>1025</v>
      </c>
      <c r="F33583" s="34">
        <v>926</v>
      </c>
      <c r="G33583" s="34">
        <v>872</v>
      </c>
      <c r="H33583" s="34">
        <v>1039</v>
      </c>
      <c r="I33583" s="34">
        <v>935</v>
      </c>
      <c r="J33583" s="34">
        <v>1109</v>
      </c>
      <c r="K33583" s="34">
        <v>827</v>
      </c>
      <c r="L33583" s="34">
        <v>1146</v>
      </c>
      <c r="M33583" s="34">
        <v>834</v>
      </c>
    </row>
    <row r="33584" spans="1:13" x14ac:dyDescent="0.2">
      <c r="A33584" s="34" t="s">
        <v>134478</v>
      </c>
      <c r="B33584" s="34">
        <v>1651</v>
      </c>
      <c r="C33584" s="34">
        <v>1525</v>
      </c>
      <c r="D33584" s="34">
        <v>1975</v>
      </c>
      <c r="E33584" s="34">
        <v>1723</v>
      </c>
      <c r="F33584" s="34">
        <v>1644</v>
      </c>
      <c r="G33584" s="34">
        <v>1405</v>
      </c>
      <c r="H33584" s="34">
        <v>2055</v>
      </c>
      <c r="I33584" s="34">
        <v>1578</v>
      </c>
      <c r="J33584" s="34">
        <v>1855</v>
      </c>
      <c r="K33584" s="34">
        <v>1384</v>
      </c>
      <c r="L33584" s="34">
        <v>1675</v>
      </c>
      <c r="M33584" s="34">
        <v>1078</v>
      </c>
    </row>
    <row r="33585" spans="1:13" x14ac:dyDescent="0.2">
      <c r="A33585" s="34" t="s">
        <v>134479</v>
      </c>
      <c r="B33585" s="34">
        <v>1364</v>
      </c>
      <c r="C33585" s="34">
        <v>1532</v>
      </c>
      <c r="D33585" s="34">
        <v>1540</v>
      </c>
      <c r="E33585" s="34">
        <v>1570</v>
      </c>
      <c r="F33585" s="34">
        <v>1302</v>
      </c>
      <c r="G33585" s="34">
        <v>1382</v>
      </c>
      <c r="H33585" s="34">
        <v>1606</v>
      </c>
      <c r="I33585" s="34">
        <v>1441</v>
      </c>
      <c r="J33585" s="34">
        <v>1415</v>
      </c>
      <c r="K33585" s="34">
        <v>1209</v>
      </c>
      <c r="L33585" s="34">
        <v>1401</v>
      </c>
      <c r="M33585" s="34">
        <v>1107</v>
      </c>
    </row>
    <row r="33586" spans="1:13" x14ac:dyDescent="0.2">
      <c r="A33586" s="34" t="s">
        <v>134480</v>
      </c>
      <c r="B33586" s="34">
        <v>890</v>
      </c>
      <c r="C33586" s="34">
        <v>915</v>
      </c>
      <c r="D33586" s="34">
        <v>907</v>
      </c>
      <c r="E33586" s="34">
        <v>953</v>
      </c>
      <c r="F33586" s="34">
        <v>768</v>
      </c>
      <c r="G33586" s="34">
        <v>867</v>
      </c>
      <c r="H33586" s="34">
        <v>962</v>
      </c>
      <c r="I33586" s="34">
        <v>836</v>
      </c>
      <c r="J33586" s="34">
        <v>827</v>
      </c>
      <c r="K33586" s="34">
        <v>726</v>
      </c>
      <c r="L33586" s="34">
        <v>816</v>
      </c>
      <c r="M33586" s="34">
        <v>687</v>
      </c>
    </row>
    <row r="33587" spans="1:13" x14ac:dyDescent="0.2">
      <c r="A33587" s="34" t="s">
        <v>134481</v>
      </c>
      <c r="B33587" s="34">
        <v>1175</v>
      </c>
      <c r="C33587" s="34">
        <v>1180</v>
      </c>
      <c r="D33587" s="34">
        <v>1199</v>
      </c>
      <c r="E33587" s="34">
        <v>1285</v>
      </c>
      <c r="F33587" s="34">
        <v>1017</v>
      </c>
      <c r="G33587" s="34">
        <v>1048</v>
      </c>
      <c r="H33587" s="34">
        <v>1353</v>
      </c>
      <c r="I33587" s="34">
        <v>1094</v>
      </c>
      <c r="J33587" s="34">
        <v>1163</v>
      </c>
      <c r="K33587" s="34">
        <v>910</v>
      </c>
      <c r="L33587" s="34">
        <v>1196</v>
      </c>
      <c r="M33587" s="34">
        <v>887</v>
      </c>
    </row>
    <row r="33588" spans="1:13" x14ac:dyDescent="0.2">
      <c r="A33588" s="34" t="s">
        <v>134482</v>
      </c>
      <c r="B33588" s="34">
        <v>890</v>
      </c>
      <c r="C33588" s="34">
        <v>1050</v>
      </c>
      <c r="D33588" s="34">
        <v>1152</v>
      </c>
      <c r="E33588" s="34">
        <v>999</v>
      </c>
      <c r="F33588" s="34">
        <v>883</v>
      </c>
      <c r="G33588" s="34">
        <v>1006</v>
      </c>
      <c r="H33588" s="34">
        <v>1152</v>
      </c>
      <c r="I33588" s="34">
        <v>965</v>
      </c>
      <c r="J33588" s="34">
        <v>923</v>
      </c>
      <c r="K33588" s="34">
        <v>793</v>
      </c>
      <c r="L33588" s="34">
        <v>898</v>
      </c>
      <c r="M33588" s="34">
        <v>825</v>
      </c>
    </row>
    <row r="33589" spans="1:13" x14ac:dyDescent="0.2">
      <c r="A33589" s="34" t="s">
        <v>134483</v>
      </c>
      <c r="B33589" s="34">
        <v>1570</v>
      </c>
      <c r="C33589" s="34">
        <v>1496</v>
      </c>
      <c r="D33589" s="34">
        <v>1754</v>
      </c>
      <c r="E33589" s="34">
        <v>1604</v>
      </c>
      <c r="F33589" s="34">
        <v>1608</v>
      </c>
      <c r="G33589" s="34">
        <v>1412</v>
      </c>
      <c r="H33589" s="34">
        <v>1829</v>
      </c>
      <c r="I33589" s="34">
        <v>1516</v>
      </c>
      <c r="J33589" s="34">
        <v>1743</v>
      </c>
      <c r="K33589" s="34">
        <v>1294</v>
      </c>
      <c r="L33589" s="34">
        <v>1550</v>
      </c>
      <c r="M33589" s="34">
        <v>1228</v>
      </c>
    </row>
    <row r="33590" spans="1:13" x14ac:dyDescent="0.2">
      <c r="A33590" s="34" t="s">
        <v>134484</v>
      </c>
      <c r="B33590" s="34">
        <v>1318</v>
      </c>
      <c r="C33590" s="34">
        <v>1285</v>
      </c>
      <c r="D33590" s="34">
        <v>1496</v>
      </c>
      <c r="E33590" s="34">
        <v>1447</v>
      </c>
      <c r="F33590" s="34">
        <v>1197</v>
      </c>
      <c r="G33590" s="34">
        <v>1436</v>
      </c>
      <c r="H33590" s="34">
        <v>1603</v>
      </c>
      <c r="I33590" s="34">
        <v>1459</v>
      </c>
      <c r="J33590" s="34">
        <v>1467</v>
      </c>
      <c r="K33590" s="34">
        <v>1236</v>
      </c>
      <c r="L33590" s="34">
        <v>1451</v>
      </c>
      <c r="M33590" s="34">
        <v>1084</v>
      </c>
    </row>
    <row r="33591" spans="1:13" x14ac:dyDescent="0.2">
      <c r="A33591" s="34" t="s">
        <v>134485</v>
      </c>
      <c r="B33591" s="34">
        <v>739</v>
      </c>
      <c r="C33591" s="34">
        <v>752</v>
      </c>
      <c r="D33591" s="34">
        <v>776</v>
      </c>
      <c r="E33591" s="34">
        <v>817</v>
      </c>
      <c r="F33591" s="34">
        <v>646</v>
      </c>
      <c r="G33591" s="34">
        <v>688</v>
      </c>
      <c r="H33591" s="34">
        <v>877</v>
      </c>
      <c r="I33591" s="34">
        <v>738</v>
      </c>
      <c r="J33591" s="34">
        <v>882</v>
      </c>
      <c r="K33591" s="34">
        <v>696</v>
      </c>
      <c r="L33591" s="34">
        <v>788</v>
      </c>
      <c r="M33591" s="34">
        <v>603</v>
      </c>
    </row>
    <row r="33592" spans="1:13" x14ac:dyDescent="0.2">
      <c r="A33592" s="34" t="s">
        <v>134486</v>
      </c>
      <c r="B33592" s="34">
        <v>1264</v>
      </c>
      <c r="C33592" s="34">
        <v>1533</v>
      </c>
      <c r="D33592" s="34">
        <v>1518</v>
      </c>
      <c r="E33592" s="34">
        <v>1681</v>
      </c>
      <c r="F33592" s="34">
        <v>1307</v>
      </c>
      <c r="G33592" s="34">
        <v>1471</v>
      </c>
      <c r="H33592" s="34">
        <v>1672</v>
      </c>
      <c r="I33592" s="34">
        <v>1433</v>
      </c>
      <c r="J33592" s="34">
        <v>1633</v>
      </c>
      <c r="K33592" s="34">
        <v>1174</v>
      </c>
      <c r="L33592" s="34">
        <v>1365</v>
      </c>
      <c r="M33592" s="34">
        <v>1167</v>
      </c>
    </row>
    <row r="33593" spans="1:13" x14ac:dyDescent="0.2">
      <c r="A33593" s="34" t="s">
        <v>134487</v>
      </c>
      <c r="B33593" s="34">
        <v>869</v>
      </c>
      <c r="C33593" s="34">
        <v>828</v>
      </c>
      <c r="D33593" s="34">
        <v>978</v>
      </c>
      <c r="E33593" s="34">
        <v>953</v>
      </c>
      <c r="F33593" s="34">
        <v>698</v>
      </c>
      <c r="G33593" s="34">
        <v>912</v>
      </c>
      <c r="H33593" s="34">
        <v>1018</v>
      </c>
      <c r="I33593" s="34">
        <v>842</v>
      </c>
      <c r="J33593" s="34">
        <v>1015</v>
      </c>
      <c r="K33593" s="34">
        <v>660</v>
      </c>
      <c r="L33593" s="34">
        <v>609</v>
      </c>
      <c r="M33593" s="34">
        <v>731</v>
      </c>
    </row>
    <row r="33594" spans="1:13" x14ac:dyDescent="0.2">
      <c r="A33594" s="34" t="s">
        <v>134488</v>
      </c>
      <c r="B33594" s="34">
        <v>920</v>
      </c>
      <c r="C33594" s="34">
        <v>1016</v>
      </c>
      <c r="D33594" s="34">
        <v>951</v>
      </c>
      <c r="E33594" s="34">
        <v>1013</v>
      </c>
      <c r="F33594" s="34">
        <v>926</v>
      </c>
      <c r="G33594" s="34">
        <v>914</v>
      </c>
      <c r="H33594" s="34">
        <v>992</v>
      </c>
      <c r="I33594" s="34">
        <v>935</v>
      </c>
      <c r="J33594" s="34">
        <v>912</v>
      </c>
      <c r="K33594" s="34">
        <v>693</v>
      </c>
      <c r="L33594" s="34">
        <v>826</v>
      </c>
      <c r="M33594" s="34">
        <v>728</v>
      </c>
    </row>
    <row r="33595" spans="1:13" x14ac:dyDescent="0.2">
      <c r="A33595" s="34" t="s">
        <v>134489</v>
      </c>
      <c r="B33595" s="34">
        <v>931</v>
      </c>
      <c r="C33595" s="34">
        <v>896</v>
      </c>
      <c r="D33595" s="34">
        <v>979</v>
      </c>
      <c r="E33595" s="34">
        <v>1029</v>
      </c>
      <c r="F33595" s="34">
        <v>693</v>
      </c>
      <c r="G33595" s="34">
        <v>1006</v>
      </c>
      <c r="H33595" s="34">
        <v>1111</v>
      </c>
      <c r="I33595" s="34">
        <v>988</v>
      </c>
      <c r="J33595" s="34">
        <v>1081</v>
      </c>
      <c r="K33595" s="34">
        <v>783</v>
      </c>
      <c r="L33595" s="34">
        <v>712</v>
      </c>
      <c r="M33595" s="34">
        <v>811</v>
      </c>
    </row>
    <row r="33596" spans="1:13" x14ac:dyDescent="0.2">
      <c r="A33596" s="34" t="s">
        <v>134490</v>
      </c>
      <c r="B33596" s="34">
        <v>1182</v>
      </c>
      <c r="C33596" s="34">
        <v>1238</v>
      </c>
      <c r="D33596" s="34">
        <v>1333</v>
      </c>
      <c r="E33596" s="34">
        <v>1237</v>
      </c>
      <c r="F33596" s="34">
        <v>1124</v>
      </c>
      <c r="G33596" s="34">
        <v>1173</v>
      </c>
      <c r="H33596" s="34">
        <v>1358</v>
      </c>
      <c r="I33596" s="34">
        <v>1270</v>
      </c>
      <c r="J33596" s="34">
        <v>1228</v>
      </c>
      <c r="K33596" s="34">
        <v>1041</v>
      </c>
      <c r="L33596" s="34">
        <v>1145</v>
      </c>
      <c r="M33596" s="34">
        <v>936</v>
      </c>
    </row>
    <row r="33597" spans="1:13" x14ac:dyDescent="0.2">
      <c r="A33597" s="34" t="s">
        <v>134491</v>
      </c>
      <c r="B33597" s="34">
        <v>1376</v>
      </c>
      <c r="C33597" s="34">
        <v>1250</v>
      </c>
      <c r="D33597" s="34">
        <v>1340</v>
      </c>
      <c r="E33597" s="34">
        <v>1322</v>
      </c>
      <c r="F33597" s="34">
        <v>1061</v>
      </c>
      <c r="G33597" s="34">
        <v>1169</v>
      </c>
      <c r="H33597" s="34">
        <v>1380</v>
      </c>
      <c r="I33597" s="34">
        <v>1389</v>
      </c>
      <c r="J33597" s="34">
        <v>1357</v>
      </c>
      <c r="K33597" s="34">
        <v>1033</v>
      </c>
      <c r="L33597" s="34">
        <v>1151</v>
      </c>
      <c r="M33597" s="34">
        <v>1069</v>
      </c>
    </row>
    <row r="33598" spans="1:13" x14ac:dyDescent="0.2">
      <c r="A33598" s="34" t="s">
        <v>134492</v>
      </c>
      <c r="B33598" s="34">
        <v>816</v>
      </c>
      <c r="C33598" s="34">
        <v>874</v>
      </c>
      <c r="D33598" s="34">
        <v>879</v>
      </c>
      <c r="E33598" s="34">
        <v>967</v>
      </c>
      <c r="F33598" s="34">
        <v>679</v>
      </c>
      <c r="G33598" s="34">
        <v>855</v>
      </c>
      <c r="H33598" s="34">
        <v>913</v>
      </c>
      <c r="I33598" s="34">
        <v>883</v>
      </c>
      <c r="J33598" s="34">
        <v>804</v>
      </c>
      <c r="K33598" s="34">
        <v>743</v>
      </c>
      <c r="L33598" s="34">
        <v>739</v>
      </c>
      <c r="M33598" s="34">
        <v>746</v>
      </c>
    </row>
    <row r="33599" spans="1:13" x14ac:dyDescent="0.2">
      <c r="A33599" s="34" t="s">
        <v>134493</v>
      </c>
      <c r="B33599" s="34">
        <v>1589</v>
      </c>
      <c r="C33599" s="34">
        <v>1446</v>
      </c>
      <c r="D33599" s="34">
        <v>1793</v>
      </c>
      <c r="E33599" s="34">
        <v>1585</v>
      </c>
      <c r="F33599" s="34">
        <v>1479</v>
      </c>
      <c r="G33599" s="34">
        <v>1439</v>
      </c>
      <c r="H33599" s="34">
        <v>1751</v>
      </c>
      <c r="I33599" s="34">
        <v>1389</v>
      </c>
      <c r="J33599" s="34">
        <v>1666</v>
      </c>
      <c r="K33599" s="34">
        <v>1151</v>
      </c>
      <c r="L33599" s="34">
        <v>1564</v>
      </c>
      <c r="M33599" s="34">
        <v>1190</v>
      </c>
    </row>
    <row r="33600" spans="1:13" x14ac:dyDescent="0.2">
      <c r="A33600" s="34" t="s">
        <v>134494</v>
      </c>
      <c r="B33600" s="34">
        <v>976</v>
      </c>
      <c r="C33600" s="34">
        <v>1180</v>
      </c>
      <c r="D33600" s="34">
        <v>1132</v>
      </c>
      <c r="E33600" s="34">
        <v>1244</v>
      </c>
      <c r="F33600" s="34">
        <v>969</v>
      </c>
      <c r="G33600" s="34">
        <v>1100</v>
      </c>
      <c r="H33600" s="34">
        <v>1175</v>
      </c>
      <c r="I33600" s="34">
        <v>1156</v>
      </c>
      <c r="J33600" s="34">
        <v>1076</v>
      </c>
      <c r="K33600" s="34">
        <v>887</v>
      </c>
      <c r="L33600" s="34">
        <v>1017</v>
      </c>
      <c r="M33600" s="34">
        <v>826</v>
      </c>
    </row>
    <row r="33601" spans="1:13" x14ac:dyDescent="0.2">
      <c r="A33601" s="34" t="s">
        <v>134495</v>
      </c>
      <c r="B33601" s="34">
        <v>912</v>
      </c>
      <c r="C33601" s="34">
        <v>886</v>
      </c>
      <c r="D33601" s="34">
        <v>891</v>
      </c>
      <c r="E33601" s="34">
        <v>999</v>
      </c>
      <c r="F33601" s="34">
        <v>759</v>
      </c>
      <c r="G33601" s="34">
        <v>871</v>
      </c>
      <c r="H33601" s="34">
        <v>934</v>
      </c>
      <c r="I33601" s="34">
        <v>982</v>
      </c>
      <c r="J33601" s="34">
        <v>893</v>
      </c>
      <c r="K33601" s="34">
        <v>746</v>
      </c>
      <c r="L33601" s="34">
        <v>839</v>
      </c>
      <c r="M33601" s="34">
        <v>712</v>
      </c>
    </row>
    <row r="33602" spans="1:13" x14ac:dyDescent="0.2">
      <c r="A33602" s="34" t="s">
        <v>134496</v>
      </c>
      <c r="B33602" s="34">
        <v>887</v>
      </c>
      <c r="C33602" s="34">
        <v>844</v>
      </c>
      <c r="D33602" s="34">
        <v>998</v>
      </c>
      <c r="E33602" s="34">
        <v>905</v>
      </c>
      <c r="F33602" s="34">
        <v>919</v>
      </c>
      <c r="G33602" s="34">
        <v>715</v>
      </c>
      <c r="H33602" s="34">
        <v>982</v>
      </c>
      <c r="I33602" s="34">
        <v>795</v>
      </c>
      <c r="J33602" s="34">
        <v>951</v>
      </c>
      <c r="K33602" s="34">
        <v>679</v>
      </c>
      <c r="L33602" s="34">
        <v>913</v>
      </c>
      <c r="M33602" s="34">
        <v>656</v>
      </c>
    </row>
    <row r="33603" spans="1:13" x14ac:dyDescent="0.2">
      <c r="A33603" s="34" t="s">
        <v>134497</v>
      </c>
      <c r="B33603" s="34">
        <v>534</v>
      </c>
      <c r="C33603" s="34">
        <v>537</v>
      </c>
      <c r="D33603" s="34">
        <v>541</v>
      </c>
      <c r="E33603" s="34">
        <v>507</v>
      </c>
      <c r="F33603" s="34">
        <v>526</v>
      </c>
      <c r="G33603" s="34">
        <v>484</v>
      </c>
      <c r="H33603" s="34">
        <v>518</v>
      </c>
      <c r="I33603" s="34">
        <v>437</v>
      </c>
      <c r="J33603" s="34">
        <v>491</v>
      </c>
      <c r="K33603" s="34">
        <v>392</v>
      </c>
      <c r="L33603" s="34">
        <v>542</v>
      </c>
      <c r="M33603" s="34">
        <v>391</v>
      </c>
    </row>
    <row r="33604" spans="1:13" x14ac:dyDescent="0.2">
      <c r="A33604" s="34" t="s">
        <v>134498</v>
      </c>
      <c r="B33604" s="34">
        <v>447</v>
      </c>
      <c r="C33604" s="34">
        <v>471</v>
      </c>
      <c r="D33604" s="34">
        <v>481</v>
      </c>
      <c r="E33604" s="34">
        <v>478</v>
      </c>
      <c r="F33604" s="34">
        <v>388</v>
      </c>
      <c r="G33604" s="34">
        <v>425</v>
      </c>
      <c r="H33604" s="34">
        <v>481</v>
      </c>
      <c r="I33604" s="34">
        <v>465</v>
      </c>
      <c r="J33604" s="34">
        <v>478</v>
      </c>
      <c r="K33604" s="34">
        <v>344</v>
      </c>
      <c r="L33604" s="34">
        <v>411</v>
      </c>
      <c r="M33604" s="34">
        <v>312</v>
      </c>
    </row>
    <row r="33605" spans="1:13" x14ac:dyDescent="0.2">
      <c r="A33605" s="34" t="s">
        <v>134499</v>
      </c>
      <c r="B33605" s="34">
        <v>419</v>
      </c>
      <c r="C33605" s="34">
        <v>420</v>
      </c>
      <c r="D33605" s="34">
        <v>411</v>
      </c>
      <c r="E33605" s="34">
        <v>462</v>
      </c>
      <c r="F33605" s="34">
        <v>318</v>
      </c>
      <c r="G33605" s="34">
        <v>403</v>
      </c>
      <c r="H33605" s="34">
        <v>408</v>
      </c>
      <c r="I33605" s="34">
        <v>454</v>
      </c>
      <c r="J33605" s="34">
        <v>404</v>
      </c>
      <c r="K33605" s="34">
        <v>344</v>
      </c>
      <c r="L33605" s="34">
        <v>377</v>
      </c>
      <c r="M33605" s="34">
        <v>314</v>
      </c>
    </row>
    <row r="33606" spans="1:13" x14ac:dyDescent="0.2">
      <c r="A33606" s="34" t="s">
        <v>134500</v>
      </c>
      <c r="B33606" s="34">
        <v>384</v>
      </c>
      <c r="C33606" s="34">
        <v>404</v>
      </c>
      <c r="D33606" s="34">
        <v>486</v>
      </c>
      <c r="E33606" s="34">
        <v>474</v>
      </c>
      <c r="F33606" s="34">
        <v>384</v>
      </c>
      <c r="G33606" s="34">
        <v>403</v>
      </c>
      <c r="H33606" s="34">
        <v>533</v>
      </c>
      <c r="I33606" s="34">
        <v>456</v>
      </c>
      <c r="J33606" s="34">
        <v>551</v>
      </c>
      <c r="K33606" s="34">
        <v>357</v>
      </c>
      <c r="L33606" s="34">
        <v>468</v>
      </c>
      <c r="M33606" s="34">
        <v>292</v>
      </c>
    </row>
    <row r="33607" spans="1:13" x14ac:dyDescent="0.2">
      <c r="A33607" s="34" t="s">
        <v>134501</v>
      </c>
      <c r="B33607" s="34">
        <v>800</v>
      </c>
      <c r="C33607" s="34">
        <v>895</v>
      </c>
      <c r="D33607" s="34">
        <v>999</v>
      </c>
      <c r="E33607" s="34">
        <v>1064</v>
      </c>
      <c r="F33607" s="34">
        <v>882</v>
      </c>
      <c r="G33607" s="34">
        <v>892</v>
      </c>
      <c r="H33607" s="34">
        <v>1033</v>
      </c>
      <c r="I33607" s="34">
        <v>879</v>
      </c>
      <c r="J33607" s="34">
        <v>1088</v>
      </c>
      <c r="K33607" s="34">
        <v>702</v>
      </c>
      <c r="L33607" s="34">
        <v>963</v>
      </c>
      <c r="M33607" s="34">
        <v>730</v>
      </c>
    </row>
    <row r="33608" spans="1:13" x14ac:dyDescent="0.2">
      <c r="A33608" s="34" t="s">
        <v>134502</v>
      </c>
      <c r="B33608" s="34">
        <v>640</v>
      </c>
      <c r="C33608" s="34">
        <v>636</v>
      </c>
      <c r="D33608" s="34">
        <v>646</v>
      </c>
      <c r="E33608" s="34">
        <v>661</v>
      </c>
      <c r="F33608" s="34">
        <v>619</v>
      </c>
      <c r="G33608" s="34">
        <v>568</v>
      </c>
      <c r="H33608" s="34">
        <v>771</v>
      </c>
      <c r="I33608" s="34">
        <v>641</v>
      </c>
      <c r="J33608" s="34">
        <v>711</v>
      </c>
      <c r="K33608" s="34">
        <v>568</v>
      </c>
      <c r="L33608" s="34">
        <v>657</v>
      </c>
      <c r="M33608" s="34">
        <v>580</v>
      </c>
    </row>
    <row r="33609" spans="1:13" x14ac:dyDescent="0.2">
      <c r="A33609" s="34" t="s">
        <v>134503</v>
      </c>
      <c r="B33609" s="34">
        <v>346</v>
      </c>
      <c r="C33609" s="34">
        <v>368</v>
      </c>
      <c r="D33609" s="34">
        <v>425</v>
      </c>
      <c r="E33609" s="34">
        <v>418</v>
      </c>
      <c r="F33609" s="34">
        <v>362</v>
      </c>
      <c r="G33609" s="34">
        <v>343</v>
      </c>
      <c r="H33609" s="34">
        <v>533</v>
      </c>
      <c r="I33609" s="34">
        <v>374</v>
      </c>
      <c r="J33609" s="34">
        <v>422</v>
      </c>
      <c r="K33609" s="34">
        <v>300</v>
      </c>
      <c r="L33609" s="34">
        <v>405</v>
      </c>
      <c r="M33609" s="34">
        <v>249</v>
      </c>
    </row>
    <row r="33610" spans="1:13" x14ac:dyDescent="0.2">
      <c r="A33610" s="34" t="s">
        <v>134504</v>
      </c>
      <c r="B33610" s="34">
        <v>425</v>
      </c>
      <c r="C33610" s="34">
        <v>429</v>
      </c>
      <c r="D33610" s="34">
        <v>468</v>
      </c>
      <c r="E33610" s="34">
        <v>489</v>
      </c>
      <c r="F33610" s="34">
        <v>427</v>
      </c>
      <c r="G33610" s="34">
        <v>418</v>
      </c>
      <c r="H33610" s="34">
        <v>497</v>
      </c>
      <c r="I33610" s="34">
        <v>406</v>
      </c>
      <c r="J33610" s="34">
        <v>467</v>
      </c>
      <c r="K33610" s="34">
        <v>334</v>
      </c>
      <c r="L33610" s="34">
        <v>466</v>
      </c>
      <c r="M33610" s="34">
        <v>336</v>
      </c>
    </row>
    <row r="33611" spans="1:13" x14ac:dyDescent="0.2">
      <c r="A33611" s="34" t="s">
        <v>134505</v>
      </c>
      <c r="B33611" s="34">
        <v>531</v>
      </c>
      <c r="C33611" s="34">
        <v>517</v>
      </c>
      <c r="D33611" s="34">
        <v>541</v>
      </c>
      <c r="E33611" s="34">
        <v>574</v>
      </c>
      <c r="F33611" s="34">
        <v>446</v>
      </c>
      <c r="G33611" s="34">
        <v>437</v>
      </c>
      <c r="H33611" s="34">
        <v>541</v>
      </c>
      <c r="I33611" s="34">
        <v>486</v>
      </c>
      <c r="J33611" s="34">
        <v>524</v>
      </c>
      <c r="K33611" s="34">
        <v>427</v>
      </c>
      <c r="L33611" s="34">
        <v>519</v>
      </c>
      <c r="M33611" s="34">
        <v>440</v>
      </c>
    </row>
    <row r="33612" spans="1:13" x14ac:dyDescent="0.2">
      <c r="A33612" s="34" t="s">
        <v>134506</v>
      </c>
      <c r="B33612" s="34">
        <v>372</v>
      </c>
      <c r="C33612" s="34">
        <v>390</v>
      </c>
      <c r="D33612" s="34">
        <v>472</v>
      </c>
      <c r="E33612" s="34">
        <v>422</v>
      </c>
      <c r="F33612" s="34">
        <v>410</v>
      </c>
      <c r="G33612" s="34">
        <v>436</v>
      </c>
      <c r="H33612" s="34">
        <v>462</v>
      </c>
      <c r="I33612" s="34">
        <v>439</v>
      </c>
      <c r="J33612" s="34">
        <v>480</v>
      </c>
      <c r="K33612" s="34">
        <v>320</v>
      </c>
      <c r="L33612" s="34">
        <v>466</v>
      </c>
      <c r="M33612" s="34">
        <v>328</v>
      </c>
    </row>
    <row r="33613" spans="1:13" x14ac:dyDescent="0.2">
      <c r="A33613" s="34" t="s">
        <v>134507</v>
      </c>
      <c r="B33613" s="34">
        <v>661</v>
      </c>
      <c r="C33613" s="34">
        <v>857</v>
      </c>
      <c r="D33613" s="34">
        <v>790</v>
      </c>
      <c r="E33613" s="34">
        <v>874</v>
      </c>
      <c r="F33613" s="34">
        <v>713</v>
      </c>
      <c r="G33613" s="34">
        <v>791</v>
      </c>
      <c r="H33613" s="34">
        <v>752</v>
      </c>
      <c r="I33613" s="34">
        <v>825</v>
      </c>
      <c r="J33613" s="34">
        <v>739</v>
      </c>
      <c r="K33613" s="34">
        <v>664</v>
      </c>
      <c r="L33613" s="34">
        <v>769</v>
      </c>
      <c r="M33613" s="34">
        <v>640</v>
      </c>
    </row>
    <row r="33614" spans="1:13" x14ac:dyDescent="0.2">
      <c r="A33614" s="34" t="s">
        <v>134508</v>
      </c>
      <c r="B33614" s="34">
        <v>485</v>
      </c>
      <c r="C33614" s="34">
        <v>749</v>
      </c>
      <c r="D33614" s="34">
        <v>635</v>
      </c>
      <c r="E33614" s="34">
        <v>712</v>
      </c>
      <c r="F33614" s="34">
        <v>575</v>
      </c>
      <c r="G33614" s="34">
        <v>622</v>
      </c>
      <c r="H33614" s="34">
        <v>652</v>
      </c>
      <c r="I33614" s="34">
        <v>632</v>
      </c>
      <c r="J33614" s="34">
        <v>695</v>
      </c>
      <c r="K33614" s="34">
        <v>542</v>
      </c>
      <c r="L33614" s="34">
        <v>590</v>
      </c>
      <c r="M33614" s="34">
        <v>571</v>
      </c>
    </row>
    <row r="33615" spans="1:13" x14ac:dyDescent="0.2">
      <c r="A33615" s="34" t="s">
        <v>134509</v>
      </c>
      <c r="B33615" s="34">
        <v>376</v>
      </c>
      <c r="C33615" s="34">
        <v>466</v>
      </c>
      <c r="D33615" s="34">
        <v>515</v>
      </c>
      <c r="E33615" s="34">
        <v>442</v>
      </c>
      <c r="F33615" s="34">
        <v>527</v>
      </c>
      <c r="G33615" s="34">
        <v>449</v>
      </c>
      <c r="H33615" s="34">
        <v>486</v>
      </c>
      <c r="I33615" s="34">
        <v>443</v>
      </c>
      <c r="J33615" s="34">
        <v>498</v>
      </c>
      <c r="K33615" s="34">
        <v>333</v>
      </c>
      <c r="L33615" s="34">
        <v>457</v>
      </c>
      <c r="M33615" s="34">
        <v>350</v>
      </c>
    </row>
    <row r="33616" spans="1:13" x14ac:dyDescent="0.2">
      <c r="A33616" s="34" t="s">
        <v>134510</v>
      </c>
      <c r="B33616" s="34">
        <v>445</v>
      </c>
      <c r="C33616" s="34">
        <v>639</v>
      </c>
      <c r="D33616" s="34">
        <v>545</v>
      </c>
      <c r="E33616" s="34">
        <v>643</v>
      </c>
      <c r="F33616" s="34">
        <v>463</v>
      </c>
      <c r="G33616" s="34">
        <v>605</v>
      </c>
      <c r="H33616" s="34">
        <v>600</v>
      </c>
      <c r="I33616" s="34">
        <v>586</v>
      </c>
      <c r="J33616" s="34">
        <v>520</v>
      </c>
      <c r="K33616" s="34">
        <v>480</v>
      </c>
      <c r="L33616" s="34">
        <v>494</v>
      </c>
      <c r="M33616" s="34">
        <v>428</v>
      </c>
    </row>
    <row r="33617" spans="1:13" x14ac:dyDescent="0.2">
      <c r="A33617" s="34" t="s">
        <v>134511</v>
      </c>
      <c r="B33617" s="34">
        <v>1164</v>
      </c>
      <c r="C33617" s="34">
        <v>1177</v>
      </c>
      <c r="D33617" s="34">
        <v>1263</v>
      </c>
      <c r="E33617" s="34">
        <v>1127</v>
      </c>
      <c r="F33617" s="34">
        <v>1149</v>
      </c>
      <c r="G33617" s="34">
        <v>1061</v>
      </c>
      <c r="H33617" s="34">
        <v>1143</v>
      </c>
      <c r="I33617" s="34">
        <v>1041</v>
      </c>
      <c r="J33617" s="34">
        <v>1194</v>
      </c>
      <c r="K33617" s="34">
        <v>874</v>
      </c>
      <c r="L33617" s="34">
        <v>1070</v>
      </c>
      <c r="M33617" s="34">
        <v>929</v>
      </c>
    </row>
    <row r="33618" spans="1:13" x14ac:dyDescent="0.2">
      <c r="A33618" s="34" t="s">
        <v>134512</v>
      </c>
      <c r="B33618" s="34">
        <v>838</v>
      </c>
      <c r="C33618" s="34">
        <v>869</v>
      </c>
      <c r="D33618" s="34">
        <v>1018</v>
      </c>
      <c r="E33618" s="34">
        <v>959</v>
      </c>
      <c r="F33618" s="34">
        <v>779</v>
      </c>
      <c r="G33618" s="34">
        <v>830</v>
      </c>
      <c r="H33618" s="34">
        <v>965</v>
      </c>
      <c r="I33618" s="34">
        <v>864</v>
      </c>
      <c r="J33618" s="34">
        <v>934</v>
      </c>
      <c r="K33618" s="34">
        <v>645</v>
      </c>
      <c r="L33618" s="34">
        <v>874</v>
      </c>
      <c r="M33618" s="34">
        <v>640</v>
      </c>
    </row>
    <row r="33619" spans="1:13" x14ac:dyDescent="0.2">
      <c r="A33619" s="34" t="s">
        <v>134513</v>
      </c>
      <c r="B33619" s="34">
        <v>836</v>
      </c>
      <c r="C33619" s="34">
        <v>867</v>
      </c>
      <c r="D33619" s="34">
        <v>973</v>
      </c>
      <c r="E33619" s="34">
        <v>1053</v>
      </c>
      <c r="F33619" s="34">
        <v>847</v>
      </c>
      <c r="G33619" s="34">
        <v>948</v>
      </c>
      <c r="H33619" s="34">
        <v>1118</v>
      </c>
      <c r="I33619" s="34">
        <v>856</v>
      </c>
      <c r="J33619" s="34">
        <v>969</v>
      </c>
      <c r="K33619" s="34">
        <v>719</v>
      </c>
      <c r="L33619" s="34">
        <v>905</v>
      </c>
      <c r="M33619" s="34">
        <v>686</v>
      </c>
    </row>
    <row r="33620" spans="1:13" x14ac:dyDescent="0.2">
      <c r="A33620" s="34" t="s">
        <v>134514</v>
      </c>
      <c r="B33620" s="34">
        <v>653</v>
      </c>
      <c r="C33620" s="34">
        <v>742</v>
      </c>
      <c r="D33620" s="34">
        <v>757</v>
      </c>
      <c r="E33620" s="34">
        <v>813</v>
      </c>
      <c r="F33620" s="34">
        <v>731</v>
      </c>
      <c r="G33620" s="34">
        <v>720</v>
      </c>
      <c r="H33620" s="34">
        <v>790</v>
      </c>
      <c r="I33620" s="34">
        <v>761</v>
      </c>
      <c r="J33620" s="34">
        <v>744</v>
      </c>
      <c r="K33620" s="34">
        <v>657</v>
      </c>
      <c r="L33620" s="34">
        <v>741</v>
      </c>
      <c r="M33620" s="34">
        <v>612</v>
      </c>
    </row>
    <row r="33621" spans="1:13" x14ac:dyDescent="0.2">
      <c r="A33621" s="34" t="s">
        <v>134515</v>
      </c>
      <c r="B33621" s="34">
        <v>591</v>
      </c>
      <c r="C33621" s="34">
        <v>718</v>
      </c>
      <c r="D33621" s="34">
        <v>701</v>
      </c>
      <c r="E33621" s="34">
        <v>719</v>
      </c>
      <c r="F33621" s="34">
        <v>612</v>
      </c>
      <c r="G33621" s="34">
        <v>677</v>
      </c>
      <c r="H33621" s="34">
        <v>700</v>
      </c>
      <c r="I33621" s="34">
        <v>686</v>
      </c>
      <c r="J33621" s="34">
        <v>667</v>
      </c>
      <c r="K33621" s="34">
        <v>529</v>
      </c>
      <c r="L33621" s="34">
        <v>682</v>
      </c>
      <c r="M33621" s="34">
        <v>512</v>
      </c>
    </row>
    <row r="33622" spans="1:13" x14ac:dyDescent="0.2">
      <c r="A33622" s="34" t="s">
        <v>134516</v>
      </c>
      <c r="B33622" s="34">
        <v>1399</v>
      </c>
      <c r="C33622" s="34">
        <v>1401</v>
      </c>
      <c r="D33622" s="34">
        <v>1424</v>
      </c>
      <c r="E33622" s="34">
        <v>1450</v>
      </c>
      <c r="F33622" s="34">
        <v>1417</v>
      </c>
      <c r="G33622" s="34">
        <v>1375</v>
      </c>
      <c r="H33622" s="34">
        <v>1476</v>
      </c>
      <c r="I33622" s="34">
        <v>1397</v>
      </c>
      <c r="J33622" s="34">
        <v>1475</v>
      </c>
      <c r="K33622" s="34">
        <v>1125</v>
      </c>
      <c r="L33622" s="34">
        <v>1509</v>
      </c>
      <c r="M33622" s="34">
        <v>1102</v>
      </c>
    </row>
    <row r="33623" spans="1:13" x14ac:dyDescent="0.2">
      <c r="A33623" s="34" t="s">
        <v>134517</v>
      </c>
      <c r="B33623" s="34">
        <v>468</v>
      </c>
      <c r="C33623" s="34">
        <v>588</v>
      </c>
      <c r="D33623" s="34">
        <v>593</v>
      </c>
      <c r="E33623" s="34">
        <v>619</v>
      </c>
      <c r="F33623" s="34">
        <v>461</v>
      </c>
      <c r="G33623" s="34">
        <v>567</v>
      </c>
      <c r="H33623" s="34">
        <v>587</v>
      </c>
      <c r="I33623" s="34">
        <v>595</v>
      </c>
      <c r="J33623" s="34">
        <v>589</v>
      </c>
      <c r="K33623" s="34">
        <v>448</v>
      </c>
      <c r="L33623" s="34">
        <v>509</v>
      </c>
      <c r="M33623" s="34">
        <v>483</v>
      </c>
    </row>
    <row r="33624" spans="1:13" x14ac:dyDescent="0.2">
      <c r="A33624" s="34" t="s">
        <v>134518</v>
      </c>
      <c r="B33624" s="34">
        <v>429</v>
      </c>
      <c r="C33624" s="34">
        <v>582</v>
      </c>
      <c r="D33624" s="34">
        <v>453</v>
      </c>
      <c r="E33624" s="34">
        <v>547</v>
      </c>
      <c r="F33624" s="34">
        <v>398</v>
      </c>
      <c r="G33624" s="34">
        <v>459</v>
      </c>
      <c r="H33624" s="34">
        <v>437</v>
      </c>
      <c r="I33624" s="34">
        <v>484</v>
      </c>
      <c r="J33624" s="34">
        <v>443</v>
      </c>
      <c r="K33624" s="34">
        <v>442</v>
      </c>
      <c r="L33624" s="34">
        <v>431</v>
      </c>
      <c r="M33624" s="34">
        <v>360</v>
      </c>
    </row>
    <row r="33625" spans="1:13" x14ac:dyDescent="0.2">
      <c r="A33625" s="34" t="s">
        <v>134519</v>
      </c>
      <c r="B33625" s="34">
        <v>366</v>
      </c>
      <c r="C33625" s="34">
        <v>367</v>
      </c>
      <c r="D33625" s="34">
        <v>368</v>
      </c>
      <c r="E33625" s="34">
        <v>376</v>
      </c>
      <c r="F33625" s="34">
        <v>321</v>
      </c>
      <c r="G33625" s="34">
        <v>354</v>
      </c>
      <c r="H33625" s="34">
        <v>369</v>
      </c>
      <c r="I33625" s="34">
        <v>361</v>
      </c>
      <c r="J33625" s="34">
        <v>385</v>
      </c>
      <c r="K33625" s="34">
        <v>262</v>
      </c>
      <c r="L33625" s="34">
        <v>309</v>
      </c>
      <c r="M33625" s="34">
        <v>305</v>
      </c>
    </row>
    <row r="33626" spans="1:13" x14ac:dyDescent="0.2">
      <c r="A33626" s="34" t="s">
        <v>134520</v>
      </c>
      <c r="B33626" s="34">
        <v>511</v>
      </c>
      <c r="C33626" s="34">
        <v>587</v>
      </c>
      <c r="D33626" s="34">
        <v>602</v>
      </c>
      <c r="E33626" s="34">
        <v>614</v>
      </c>
      <c r="F33626" s="34">
        <v>446</v>
      </c>
      <c r="G33626" s="34">
        <v>524</v>
      </c>
      <c r="H33626" s="34">
        <v>632</v>
      </c>
      <c r="I33626" s="34">
        <v>581</v>
      </c>
      <c r="J33626" s="34">
        <v>481</v>
      </c>
      <c r="K33626" s="34">
        <v>453</v>
      </c>
      <c r="L33626" s="34">
        <v>472</v>
      </c>
      <c r="M33626" s="34">
        <v>386</v>
      </c>
    </row>
    <row r="33627" spans="1:13" x14ac:dyDescent="0.2">
      <c r="A33627" s="34" t="s">
        <v>134521</v>
      </c>
      <c r="B33627" s="34">
        <v>504</v>
      </c>
      <c r="C33627" s="34">
        <v>596</v>
      </c>
      <c r="D33627" s="34">
        <v>525</v>
      </c>
      <c r="E33627" s="34">
        <v>568</v>
      </c>
      <c r="F33627" s="34">
        <v>417</v>
      </c>
      <c r="G33627" s="34">
        <v>429</v>
      </c>
      <c r="H33627" s="34">
        <v>529</v>
      </c>
      <c r="I33627" s="34">
        <v>529</v>
      </c>
      <c r="J33627" s="34">
        <v>513</v>
      </c>
      <c r="K33627" s="34">
        <v>473</v>
      </c>
      <c r="L33627" s="34">
        <v>536</v>
      </c>
      <c r="M33627" s="34">
        <v>390</v>
      </c>
    </row>
    <row r="33628" spans="1:13" x14ac:dyDescent="0.2">
      <c r="A33628" s="34" t="s">
        <v>134522</v>
      </c>
      <c r="B33628" s="34">
        <v>710</v>
      </c>
      <c r="C33628" s="34">
        <v>663</v>
      </c>
      <c r="D33628" s="34">
        <v>700</v>
      </c>
      <c r="E33628" s="34">
        <v>724</v>
      </c>
      <c r="F33628" s="34">
        <v>579</v>
      </c>
      <c r="G33628" s="34">
        <v>655</v>
      </c>
      <c r="H33628" s="34">
        <v>746</v>
      </c>
      <c r="I33628" s="34">
        <v>717</v>
      </c>
      <c r="J33628" s="34">
        <v>728</v>
      </c>
      <c r="K33628" s="34">
        <v>571</v>
      </c>
      <c r="L33628" s="34">
        <v>708</v>
      </c>
      <c r="M33628" s="34">
        <v>572</v>
      </c>
    </row>
    <row r="33629" spans="1:13" x14ac:dyDescent="0.2">
      <c r="A33629" s="34" t="s">
        <v>134523</v>
      </c>
      <c r="B33629" s="34">
        <v>601</v>
      </c>
      <c r="C33629" s="34">
        <v>773</v>
      </c>
      <c r="D33629" s="34">
        <v>678</v>
      </c>
      <c r="E33629" s="34">
        <v>782</v>
      </c>
      <c r="F33629" s="34">
        <v>624</v>
      </c>
      <c r="G33629" s="34">
        <v>743</v>
      </c>
      <c r="H33629" s="34">
        <v>678</v>
      </c>
      <c r="I33629" s="34">
        <v>691</v>
      </c>
      <c r="J33629" s="34">
        <v>756</v>
      </c>
      <c r="K33629" s="34">
        <v>607</v>
      </c>
      <c r="L33629" s="34">
        <v>639</v>
      </c>
      <c r="M33629" s="34">
        <v>543</v>
      </c>
    </row>
    <row r="33630" spans="1:13" x14ac:dyDescent="0.2">
      <c r="A33630" s="34" t="s">
        <v>134524</v>
      </c>
      <c r="B33630" s="34">
        <v>369</v>
      </c>
      <c r="C33630" s="34">
        <v>350</v>
      </c>
      <c r="D33630" s="34">
        <v>362</v>
      </c>
      <c r="E33630" s="34">
        <v>370</v>
      </c>
      <c r="F33630" s="34">
        <v>325</v>
      </c>
      <c r="G33630" s="34">
        <v>343</v>
      </c>
      <c r="H33630" s="34">
        <v>417</v>
      </c>
      <c r="I33630" s="34">
        <v>346</v>
      </c>
      <c r="J33630" s="34">
        <v>405</v>
      </c>
      <c r="K33630" s="34">
        <v>273</v>
      </c>
      <c r="L33630" s="34">
        <v>358</v>
      </c>
      <c r="M33630" s="34">
        <v>305</v>
      </c>
    </row>
    <row r="33631" spans="1:13" x14ac:dyDescent="0.2">
      <c r="A33631" s="34" t="s">
        <v>134525</v>
      </c>
      <c r="B33631" s="34">
        <v>484</v>
      </c>
      <c r="C33631" s="34">
        <v>549</v>
      </c>
      <c r="D33631" s="34">
        <v>470</v>
      </c>
      <c r="E33631" s="34">
        <v>576</v>
      </c>
      <c r="F33631" s="34">
        <v>474</v>
      </c>
      <c r="G33631" s="34">
        <v>491</v>
      </c>
      <c r="H33631" s="34">
        <v>534</v>
      </c>
      <c r="I33631" s="34">
        <v>537</v>
      </c>
      <c r="J33631" s="34">
        <v>550</v>
      </c>
      <c r="K33631" s="34">
        <v>482</v>
      </c>
      <c r="L33631" s="34">
        <v>462</v>
      </c>
      <c r="M33631" s="34">
        <v>461</v>
      </c>
    </row>
    <row r="33632" spans="1:13" x14ac:dyDescent="0.2">
      <c r="A33632" s="34" t="s">
        <v>134526</v>
      </c>
      <c r="B33632" s="34">
        <v>804</v>
      </c>
      <c r="C33632" s="34">
        <v>744</v>
      </c>
      <c r="D33632" s="34">
        <v>739</v>
      </c>
      <c r="E33632" s="34">
        <v>794</v>
      </c>
      <c r="F33632" s="34">
        <v>734</v>
      </c>
      <c r="G33632" s="34">
        <v>687</v>
      </c>
      <c r="H33632" s="34">
        <v>817</v>
      </c>
      <c r="I33632" s="34">
        <v>664</v>
      </c>
      <c r="J33632" s="34">
        <v>774</v>
      </c>
      <c r="K33632" s="34">
        <v>567</v>
      </c>
      <c r="L33632" s="34">
        <v>632</v>
      </c>
      <c r="M33632" s="34">
        <v>521</v>
      </c>
    </row>
    <row r="33633" spans="1:13" x14ac:dyDescent="0.2">
      <c r="A33633" s="34" t="s">
        <v>134527</v>
      </c>
      <c r="B33633" s="34">
        <v>452</v>
      </c>
      <c r="C33633" s="34">
        <v>514</v>
      </c>
      <c r="D33633" s="34">
        <v>428</v>
      </c>
      <c r="E33633" s="34">
        <v>471</v>
      </c>
      <c r="F33633" s="34">
        <v>374</v>
      </c>
      <c r="G33633" s="34">
        <v>480</v>
      </c>
      <c r="H33633" s="34">
        <v>524</v>
      </c>
      <c r="I33633" s="34">
        <v>481</v>
      </c>
      <c r="J33633" s="34">
        <v>447</v>
      </c>
      <c r="K33633" s="34">
        <v>406</v>
      </c>
      <c r="L33633" s="34">
        <v>414</v>
      </c>
      <c r="M33633" s="34">
        <v>357</v>
      </c>
    </row>
    <row r="33634" spans="1:13" x14ac:dyDescent="0.2">
      <c r="A33634" s="34" t="s">
        <v>134528</v>
      </c>
      <c r="B33634" s="34">
        <v>851</v>
      </c>
      <c r="C33634" s="34">
        <v>955</v>
      </c>
      <c r="D33634" s="34">
        <v>929</v>
      </c>
      <c r="E33634" s="34">
        <v>916</v>
      </c>
      <c r="F33634" s="34">
        <v>843</v>
      </c>
      <c r="G33634" s="34">
        <v>958</v>
      </c>
      <c r="H33634" s="34">
        <v>938</v>
      </c>
      <c r="I33634" s="34">
        <v>842</v>
      </c>
      <c r="J33634" s="34">
        <v>933</v>
      </c>
      <c r="K33634" s="34">
        <v>726</v>
      </c>
      <c r="L33634" s="34">
        <v>884</v>
      </c>
      <c r="M33634" s="34">
        <v>702</v>
      </c>
    </row>
    <row r="33635" spans="1:13" x14ac:dyDescent="0.2">
      <c r="A33635" s="34" t="s">
        <v>134529</v>
      </c>
      <c r="B33635" s="34">
        <v>454</v>
      </c>
      <c r="C33635" s="34">
        <v>471</v>
      </c>
      <c r="D33635" s="34">
        <v>377</v>
      </c>
      <c r="E33635" s="34">
        <v>447</v>
      </c>
      <c r="F33635" s="34">
        <v>420</v>
      </c>
      <c r="G33635" s="34">
        <v>465</v>
      </c>
      <c r="H33635" s="34">
        <v>461</v>
      </c>
      <c r="I33635" s="34">
        <v>462</v>
      </c>
      <c r="J33635" s="34">
        <v>455</v>
      </c>
      <c r="K33635" s="34">
        <v>333</v>
      </c>
      <c r="L33635" s="34">
        <v>379</v>
      </c>
      <c r="M33635" s="34">
        <v>302</v>
      </c>
    </row>
    <row r="33636" spans="1:13" x14ac:dyDescent="0.2">
      <c r="A33636" s="34" t="s">
        <v>134530</v>
      </c>
      <c r="B33636" s="34">
        <v>565</v>
      </c>
      <c r="C33636" s="34">
        <v>537</v>
      </c>
      <c r="D33636" s="34">
        <v>635</v>
      </c>
      <c r="E33636" s="34">
        <v>574</v>
      </c>
      <c r="F33636" s="34">
        <v>518</v>
      </c>
      <c r="G33636" s="34">
        <v>545</v>
      </c>
      <c r="H33636" s="34">
        <v>610</v>
      </c>
      <c r="I33636" s="34">
        <v>536</v>
      </c>
      <c r="J33636" s="34">
        <v>599</v>
      </c>
      <c r="K33636" s="34">
        <v>429</v>
      </c>
      <c r="L33636" s="34">
        <v>590</v>
      </c>
      <c r="M33636" s="34">
        <v>427</v>
      </c>
    </row>
    <row r="33637" spans="1:13" x14ac:dyDescent="0.2">
      <c r="A33637" s="34" t="s">
        <v>134531</v>
      </c>
      <c r="B33637" s="34">
        <v>428</v>
      </c>
      <c r="C33637" s="34">
        <v>643</v>
      </c>
      <c r="D33637" s="34">
        <v>478</v>
      </c>
      <c r="E33637" s="34">
        <v>686</v>
      </c>
      <c r="F33637" s="34">
        <v>443</v>
      </c>
      <c r="G33637" s="34">
        <v>636</v>
      </c>
      <c r="H33637" s="34">
        <v>571</v>
      </c>
      <c r="I33637" s="34">
        <v>644</v>
      </c>
      <c r="J33637" s="34">
        <v>557</v>
      </c>
      <c r="K33637" s="34">
        <v>496</v>
      </c>
      <c r="L33637" s="34">
        <v>582</v>
      </c>
      <c r="M33637" s="34">
        <v>461</v>
      </c>
    </row>
    <row r="33638" spans="1:13" x14ac:dyDescent="0.2">
      <c r="A33638" s="34" t="s">
        <v>134532</v>
      </c>
      <c r="B33638" s="34">
        <v>310</v>
      </c>
      <c r="C33638" s="34">
        <v>413</v>
      </c>
      <c r="D33638" s="34">
        <v>523</v>
      </c>
      <c r="E33638" s="34">
        <v>399</v>
      </c>
      <c r="F33638" s="34">
        <v>362</v>
      </c>
      <c r="G33638" s="34">
        <v>375</v>
      </c>
      <c r="H33638" s="34">
        <v>391</v>
      </c>
      <c r="I33638" s="34">
        <v>427</v>
      </c>
      <c r="J33638" s="34">
        <v>381</v>
      </c>
      <c r="K33638" s="34">
        <v>373</v>
      </c>
      <c r="L33638" s="34">
        <v>373</v>
      </c>
      <c r="M33638" s="34">
        <v>277</v>
      </c>
    </row>
    <row r="33639" spans="1:13" x14ac:dyDescent="0.2">
      <c r="A33639" s="34" t="s">
        <v>134533</v>
      </c>
      <c r="B33639" s="34">
        <v>447</v>
      </c>
      <c r="C33639" s="34">
        <v>495</v>
      </c>
      <c r="D33639" s="34">
        <v>579</v>
      </c>
      <c r="E33639" s="34">
        <v>572</v>
      </c>
      <c r="F33639" s="34">
        <v>575</v>
      </c>
      <c r="G33639" s="34">
        <v>537</v>
      </c>
      <c r="H33639" s="34">
        <v>560</v>
      </c>
      <c r="I33639" s="34">
        <v>604</v>
      </c>
      <c r="J33639" s="34">
        <v>537</v>
      </c>
      <c r="K33639" s="34">
        <v>494</v>
      </c>
      <c r="L33639" s="34">
        <v>530</v>
      </c>
      <c r="M33639" s="34">
        <v>504</v>
      </c>
    </row>
    <row r="33640" spans="1:13" x14ac:dyDescent="0.2">
      <c r="A33640" s="34" t="s">
        <v>134534</v>
      </c>
      <c r="B33640" s="34">
        <v>367</v>
      </c>
      <c r="C33640" s="34">
        <v>452</v>
      </c>
      <c r="D33640" s="34">
        <v>389</v>
      </c>
      <c r="E33640" s="34">
        <v>412</v>
      </c>
      <c r="F33640" s="34">
        <v>333</v>
      </c>
      <c r="G33640" s="34">
        <v>384</v>
      </c>
      <c r="H33640" s="34">
        <v>411</v>
      </c>
      <c r="I33640" s="34">
        <v>396</v>
      </c>
      <c r="J33640" s="34">
        <v>393</v>
      </c>
      <c r="K33640" s="34">
        <v>321</v>
      </c>
      <c r="L33640" s="34">
        <v>328</v>
      </c>
      <c r="M33640" s="34">
        <v>319</v>
      </c>
    </row>
    <row r="33641" spans="1:13" x14ac:dyDescent="0.2">
      <c r="A33641" s="34" t="s">
        <v>134535</v>
      </c>
      <c r="B33641" s="34">
        <v>659</v>
      </c>
      <c r="C33641" s="34">
        <v>664</v>
      </c>
      <c r="D33641" s="34">
        <v>708</v>
      </c>
      <c r="E33641" s="34">
        <v>796</v>
      </c>
      <c r="F33641" s="34">
        <v>684</v>
      </c>
      <c r="G33641" s="34">
        <v>648</v>
      </c>
      <c r="H33641" s="34">
        <v>809</v>
      </c>
      <c r="I33641" s="34">
        <v>621</v>
      </c>
      <c r="J33641" s="34">
        <v>794</v>
      </c>
      <c r="K33641" s="34">
        <v>576</v>
      </c>
      <c r="L33641" s="34">
        <v>722</v>
      </c>
      <c r="M33641" s="34">
        <v>579</v>
      </c>
    </row>
    <row r="33642" spans="1:13" x14ac:dyDescent="0.2">
      <c r="A33642" s="34" t="s">
        <v>134536</v>
      </c>
      <c r="B33642" s="34">
        <v>392</v>
      </c>
      <c r="C33642" s="34">
        <v>435</v>
      </c>
      <c r="D33642" s="34">
        <v>441</v>
      </c>
      <c r="E33642" s="34">
        <v>493</v>
      </c>
      <c r="F33642" s="34">
        <v>433</v>
      </c>
      <c r="G33642" s="34">
        <v>419</v>
      </c>
      <c r="H33642" s="34">
        <v>483</v>
      </c>
      <c r="I33642" s="34">
        <v>512</v>
      </c>
      <c r="J33642" s="34">
        <v>496</v>
      </c>
      <c r="K33642" s="34">
        <v>367</v>
      </c>
      <c r="L33642" s="34">
        <v>467</v>
      </c>
      <c r="M33642" s="34">
        <v>330</v>
      </c>
    </row>
    <row r="33643" spans="1:13" x14ac:dyDescent="0.2">
      <c r="A33643" s="34" t="s">
        <v>134537</v>
      </c>
      <c r="B33643" s="34">
        <v>567</v>
      </c>
      <c r="C33643" s="34">
        <v>523</v>
      </c>
      <c r="D33643" s="34">
        <v>510</v>
      </c>
      <c r="E33643" s="34">
        <v>655</v>
      </c>
      <c r="F33643" s="34">
        <v>516</v>
      </c>
      <c r="G33643" s="34">
        <v>512</v>
      </c>
      <c r="H33643" s="34">
        <v>661</v>
      </c>
      <c r="I33643" s="34">
        <v>608</v>
      </c>
      <c r="J33643" s="34">
        <v>615</v>
      </c>
      <c r="K33643" s="34">
        <v>470</v>
      </c>
      <c r="L33643" s="34">
        <v>601</v>
      </c>
      <c r="M33643" s="34">
        <v>438</v>
      </c>
    </row>
    <row r="33644" spans="1:13" x14ac:dyDescent="0.2">
      <c r="A33644" s="34" t="s">
        <v>134538</v>
      </c>
      <c r="B33644" s="34">
        <v>554</v>
      </c>
      <c r="C33644" s="34">
        <v>540</v>
      </c>
      <c r="D33644" s="34">
        <v>561</v>
      </c>
      <c r="E33644" s="34">
        <v>569</v>
      </c>
      <c r="F33644" s="34">
        <v>549</v>
      </c>
      <c r="G33644" s="34">
        <v>465</v>
      </c>
      <c r="H33644" s="34">
        <v>599</v>
      </c>
      <c r="I33644" s="34">
        <v>477</v>
      </c>
      <c r="J33644" s="34">
        <v>643</v>
      </c>
      <c r="K33644" s="34">
        <v>430</v>
      </c>
      <c r="L33644" s="34">
        <v>593</v>
      </c>
      <c r="M33644" s="34">
        <v>410</v>
      </c>
    </row>
    <row r="33645" spans="1:13" x14ac:dyDescent="0.2">
      <c r="A33645" s="34" t="s">
        <v>134539</v>
      </c>
      <c r="B33645" s="34">
        <v>627</v>
      </c>
      <c r="C33645" s="34">
        <v>766</v>
      </c>
      <c r="D33645" s="34">
        <v>850</v>
      </c>
      <c r="E33645" s="34">
        <v>768</v>
      </c>
      <c r="F33645" s="34">
        <v>784</v>
      </c>
      <c r="G33645" s="34">
        <v>742</v>
      </c>
      <c r="H33645" s="34">
        <v>868</v>
      </c>
      <c r="I33645" s="34">
        <v>743</v>
      </c>
      <c r="J33645" s="34">
        <v>842</v>
      </c>
      <c r="K33645" s="34">
        <v>588</v>
      </c>
      <c r="L33645" s="34">
        <v>750</v>
      </c>
      <c r="M33645" s="34">
        <v>555</v>
      </c>
    </row>
    <row r="33646" spans="1:13" x14ac:dyDescent="0.2">
      <c r="A33646" s="34" t="s">
        <v>134540</v>
      </c>
      <c r="B33646" s="34">
        <v>516</v>
      </c>
      <c r="C33646" s="34">
        <v>528</v>
      </c>
      <c r="D33646" s="34">
        <v>565</v>
      </c>
      <c r="E33646" s="34">
        <v>578</v>
      </c>
      <c r="F33646" s="34">
        <v>472</v>
      </c>
      <c r="G33646" s="34">
        <v>491</v>
      </c>
      <c r="H33646" s="34">
        <v>556</v>
      </c>
      <c r="I33646" s="34">
        <v>520</v>
      </c>
      <c r="J33646" s="34">
        <v>527</v>
      </c>
      <c r="K33646" s="34">
        <v>492</v>
      </c>
      <c r="L33646" s="34">
        <v>472</v>
      </c>
      <c r="M33646" s="34">
        <v>389</v>
      </c>
    </row>
    <row r="33647" spans="1:13" x14ac:dyDescent="0.2">
      <c r="A33647" s="34" t="s">
        <v>134541</v>
      </c>
      <c r="B33647" s="34">
        <v>344</v>
      </c>
      <c r="C33647" s="34">
        <v>381</v>
      </c>
      <c r="D33647" s="34">
        <v>330</v>
      </c>
      <c r="E33647" s="34">
        <v>325</v>
      </c>
      <c r="F33647" s="34">
        <v>281</v>
      </c>
      <c r="G33647" s="34">
        <v>316</v>
      </c>
      <c r="H33647" s="34">
        <v>346</v>
      </c>
      <c r="I33647" s="34">
        <v>336</v>
      </c>
      <c r="J33647" s="34">
        <v>313</v>
      </c>
      <c r="K33647" s="34">
        <v>283</v>
      </c>
      <c r="L33647" s="34">
        <v>319</v>
      </c>
      <c r="M33647" s="34">
        <v>260</v>
      </c>
    </row>
    <row r="33648" spans="1:13" x14ac:dyDescent="0.2">
      <c r="A33648" s="34" t="s">
        <v>134542</v>
      </c>
      <c r="B33648" s="34">
        <v>343</v>
      </c>
      <c r="C33648" s="34">
        <v>459</v>
      </c>
      <c r="D33648" s="34">
        <v>394</v>
      </c>
      <c r="E33648" s="34">
        <v>444</v>
      </c>
      <c r="F33648" s="34">
        <v>350</v>
      </c>
      <c r="G33648" s="34">
        <v>415</v>
      </c>
      <c r="H33648" s="34">
        <v>448</v>
      </c>
      <c r="I33648" s="34">
        <v>382</v>
      </c>
      <c r="J33648" s="34">
        <v>342</v>
      </c>
      <c r="K33648" s="34">
        <v>347</v>
      </c>
      <c r="L33648" s="34">
        <v>343</v>
      </c>
      <c r="M33648" s="34">
        <v>372</v>
      </c>
    </row>
    <row r="33649" spans="1:13" x14ac:dyDescent="0.2">
      <c r="A33649" s="34" t="s">
        <v>134543</v>
      </c>
      <c r="B33649" s="34">
        <v>632</v>
      </c>
      <c r="C33649" s="34">
        <v>690</v>
      </c>
      <c r="D33649" s="34">
        <v>640</v>
      </c>
      <c r="E33649" s="34">
        <v>653</v>
      </c>
      <c r="F33649" s="34">
        <v>471</v>
      </c>
      <c r="G33649" s="34">
        <v>613</v>
      </c>
      <c r="H33649" s="34">
        <v>708</v>
      </c>
      <c r="I33649" s="34">
        <v>719</v>
      </c>
      <c r="J33649" s="34">
        <v>491</v>
      </c>
      <c r="K33649" s="34">
        <v>539</v>
      </c>
      <c r="L33649" s="34">
        <v>668</v>
      </c>
      <c r="M33649" s="34">
        <v>557</v>
      </c>
    </row>
    <row r="33650" spans="1:13" x14ac:dyDescent="0.2">
      <c r="A33650" s="34" t="s">
        <v>134544</v>
      </c>
      <c r="B33650" s="34">
        <v>382</v>
      </c>
      <c r="C33650" s="34">
        <v>497</v>
      </c>
      <c r="D33650" s="34">
        <v>450</v>
      </c>
      <c r="E33650" s="34">
        <v>475</v>
      </c>
      <c r="F33650" s="34">
        <v>398</v>
      </c>
      <c r="G33650" s="34">
        <v>419</v>
      </c>
      <c r="H33650" s="34">
        <v>392</v>
      </c>
      <c r="I33650" s="34">
        <v>409</v>
      </c>
      <c r="J33650" s="34">
        <v>444</v>
      </c>
      <c r="K33650" s="34">
        <v>398</v>
      </c>
      <c r="L33650" s="34">
        <v>369</v>
      </c>
      <c r="M33650" s="34">
        <v>337</v>
      </c>
    </row>
    <row r="33651" spans="1:13" x14ac:dyDescent="0.2">
      <c r="A33651" s="34" t="s">
        <v>134545</v>
      </c>
      <c r="B33651" s="34">
        <v>258</v>
      </c>
      <c r="C33651" s="34">
        <v>345</v>
      </c>
      <c r="D33651" s="34">
        <v>428</v>
      </c>
      <c r="E33651" s="34">
        <v>397</v>
      </c>
      <c r="F33651" s="34">
        <v>329</v>
      </c>
      <c r="G33651" s="34">
        <v>370</v>
      </c>
      <c r="H33651" s="34">
        <v>425</v>
      </c>
      <c r="I33651" s="34">
        <v>341</v>
      </c>
      <c r="J33651" s="34">
        <v>374</v>
      </c>
      <c r="K33651" s="34">
        <v>298</v>
      </c>
      <c r="L33651" s="34">
        <v>366</v>
      </c>
      <c r="M33651" s="34">
        <v>247</v>
      </c>
    </row>
    <row r="33652" spans="1:13" x14ac:dyDescent="0.2">
      <c r="A33652" s="34" t="s">
        <v>134546</v>
      </c>
      <c r="B33652" s="34">
        <v>382</v>
      </c>
      <c r="C33652" s="34">
        <v>385</v>
      </c>
      <c r="D33652" s="34">
        <v>384</v>
      </c>
      <c r="E33652" s="34">
        <v>353</v>
      </c>
      <c r="F33652" s="34">
        <v>371</v>
      </c>
      <c r="G33652" s="34">
        <v>340</v>
      </c>
      <c r="H33652" s="34">
        <v>364</v>
      </c>
      <c r="I33652" s="34">
        <v>329</v>
      </c>
      <c r="J33652" s="34">
        <v>400</v>
      </c>
      <c r="K33652" s="34">
        <v>325</v>
      </c>
      <c r="L33652" s="34">
        <v>349</v>
      </c>
      <c r="M33652" s="34">
        <v>332</v>
      </c>
    </row>
    <row r="33653" spans="1:13" x14ac:dyDescent="0.2">
      <c r="A33653" s="34" t="s">
        <v>134547</v>
      </c>
      <c r="B33653" s="34">
        <v>282</v>
      </c>
      <c r="C33653" s="34">
        <v>309</v>
      </c>
      <c r="D33653" s="34">
        <v>310</v>
      </c>
      <c r="E33653" s="34">
        <v>326</v>
      </c>
      <c r="F33653" s="34">
        <v>279</v>
      </c>
      <c r="G33653" s="34">
        <v>297</v>
      </c>
      <c r="H33653" s="34">
        <v>328</v>
      </c>
      <c r="I33653" s="34">
        <v>353</v>
      </c>
      <c r="J33653" s="34">
        <v>315</v>
      </c>
      <c r="K33653" s="34">
        <v>277</v>
      </c>
      <c r="L33653" s="34">
        <v>281</v>
      </c>
      <c r="M33653" s="34">
        <v>241</v>
      </c>
    </row>
    <row r="33654" spans="1:13" x14ac:dyDescent="0.2">
      <c r="A33654" s="34" t="s">
        <v>134548</v>
      </c>
      <c r="B33654" s="34">
        <v>759</v>
      </c>
      <c r="C33654" s="34">
        <v>696</v>
      </c>
      <c r="D33654" s="34">
        <v>676</v>
      </c>
      <c r="E33654" s="34">
        <v>666</v>
      </c>
      <c r="F33654" s="34">
        <v>607</v>
      </c>
      <c r="G33654" s="34">
        <v>582</v>
      </c>
      <c r="H33654" s="34">
        <v>763</v>
      </c>
      <c r="I33654" s="34">
        <v>744</v>
      </c>
      <c r="J33654" s="34">
        <v>760</v>
      </c>
      <c r="K33654" s="34">
        <v>573</v>
      </c>
      <c r="L33654" s="34">
        <v>743</v>
      </c>
      <c r="M33654" s="34">
        <v>563</v>
      </c>
    </row>
    <row r="33655" spans="1:13" x14ac:dyDescent="0.2">
      <c r="A33655" s="34" t="s">
        <v>134549</v>
      </c>
      <c r="B33655" s="34">
        <v>392</v>
      </c>
      <c r="C33655" s="34">
        <v>386</v>
      </c>
      <c r="D33655" s="34">
        <v>445</v>
      </c>
      <c r="E33655" s="34">
        <v>391</v>
      </c>
      <c r="F33655" s="34">
        <v>257</v>
      </c>
      <c r="G33655" s="34">
        <v>413</v>
      </c>
      <c r="H33655" s="34">
        <v>462</v>
      </c>
      <c r="I33655" s="34">
        <v>392</v>
      </c>
      <c r="J33655" s="34">
        <v>388</v>
      </c>
      <c r="K33655" s="34">
        <v>389</v>
      </c>
      <c r="L33655" s="34">
        <v>269</v>
      </c>
      <c r="M33655" s="34">
        <v>332</v>
      </c>
    </row>
    <row r="33656" spans="1:13" x14ac:dyDescent="0.2">
      <c r="A33656" s="34" t="s">
        <v>134550</v>
      </c>
      <c r="B33656" s="34">
        <v>512</v>
      </c>
      <c r="C33656" s="34">
        <v>506</v>
      </c>
      <c r="D33656" s="34">
        <v>548</v>
      </c>
      <c r="E33656" s="34">
        <v>457</v>
      </c>
      <c r="F33656" s="34">
        <v>438</v>
      </c>
      <c r="G33656" s="34">
        <v>409</v>
      </c>
      <c r="H33656" s="34">
        <v>593</v>
      </c>
      <c r="I33656" s="34">
        <v>500</v>
      </c>
      <c r="J33656" s="34">
        <v>507</v>
      </c>
      <c r="K33656" s="34">
        <v>312</v>
      </c>
      <c r="L33656" s="34">
        <v>556</v>
      </c>
      <c r="M33656" s="34">
        <v>370</v>
      </c>
    </row>
    <row r="33657" spans="1:13" x14ac:dyDescent="0.2">
      <c r="A33657" s="34" t="s">
        <v>134551</v>
      </c>
      <c r="B33657" s="34">
        <v>268</v>
      </c>
      <c r="C33657" s="34">
        <v>293</v>
      </c>
      <c r="D33657" s="34">
        <v>231</v>
      </c>
      <c r="E33657" s="34">
        <v>290</v>
      </c>
      <c r="F33657" s="34">
        <v>188</v>
      </c>
      <c r="G33657" s="34">
        <v>253</v>
      </c>
      <c r="H33657" s="34">
        <v>302</v>
      </c>
      <c r="I33657" s="34">
        <v>227</v>
      </c>
      <c r="J33657" s="34">
        <v>261</v>
      </c>
      <c r="K33657" s="34">
        <v>213</v>
      </c>
      <c r="L33657" s="34">
        <v>256</v>
      </c>
      <c r="M33657" s="34">
        <v>201</v>
      </c>
    </row>
    <row r="33658" spans="1:13" x14ac:dyDescent="0.2">
      <c r="A33658" s="34" t="s">
        <v>134552</v>
      </c>
      <c r="B33658" s="34">
        <v>230</v>
      </c>
      <c r="C33658" s="34">
        <v>259</v>
      </c>
      <c r="D33658" s="34">
        <v>236</v>
      </c>
      <c r="E33658" s="34">
        <v>284</v>
      </c>
      <c r="F33658" s="34">
        <v>174</v>
      </c>
      <c r="G33658" s="34">
        <v>235</v>
      </c>
      <c r="H33658" s="34">
        <v>272</v>
      </c>
      <c r="I33658" s="34">
        <v>297</v>
      </c>
      <c r="J33658" s="34">
        <v>228</v>
      </c>
      <c r="K33658" s="34">
        <v>205</v>
      </c>
      <c r="L33658" s="34">
        <v>244</v>
      </c>
      <c r="M33658" s="34">
        <v>227</v>
      </c>
    </row>
    <row r="33659" spans="1:13" x14ac:dyDescent="0.2">
      <c r="A33659" s="34" t="s">
        <v>134553</v>
      </c>
      <c r="B33659" s="34">
        <v>475</v>
      </c>
      <c r="C33659" s="34">
        <v>456</v>
      </c>
      <c r="D33659" s="34">
        <v>559</v>
      </c>
      <c r="E33659" s="34">
        <v>540</v>
      </c>
      <c r="F33659" s="34">
        <v>466</v>
      </c>
      <c r="G33659" s="34">
        <v>486</v>
      </c>
      <c r="H33659" s="34">
        <v>543</v>
      </c>
      <c r="I33659" s="34">
        <v>541</v>
      </c>
      <c r="J33659" s="34">
        <v>530</v>
      </c>
      <c r="K33659" s="34">
        <v>416</v>
      </c>
      <c r="L33659" s="34">
        <v>493</v>
      </c>
      <c r="M33659" s="34">
        <v>444</v>
      </c>
    </row>
    <row r="33660" spans="1:13" x14ac:dyDescent="0.2">
      <c r="A33660" s="34" t="s">
        <v>134554</v>
      </c>
      <c r="B33660" s="34">
        <v>507</v>
      </c>
      <c r="C33660" s="34">
        <v>555</v>
      </c>
      <c r="D33660" s="34">
        <v>591</v>
      </c>
      <c r="E33660" s="34">
        <v>559</v>
      </c>
      <c r="F33660" s="34">
        <v>433</v>
      </c>
      <c r="G33660" s="34">
        <v>491</v>
      </c>
      <c r="H33660" s="34">
        <v>574</v>
      </c>
      <c r="I33660" s="34">
        <v>503</v>
      </c>
      <c r="J33660" s="34">
        <v>492</v>
      </c>
      <c r="K33660" s="34">
        <v>405</v>
      </c>
      <c r="L33660" s="34">
        <v>486</v>
      </c>
      <c r="M33660" s="34">
        <v>398</v>
      </c>
    </row>
    <row r="33661" spans="1:13" x14ac:dyDescent="0.2">
      <c r="A33661" s="34" t="s">
        <v>134555</v>
      </c>
      <c r="B33661" s="34">
        <v>433</v>
      </c>
      <c r="C33661" s="34">
        <v>536</v>
      </c>
      <c r="D33661" s="34">
        <v>575</v>
      </c>
      <c r="E33661" s="34">
        <v>621</v>
      </c>
      <c r="F33661" s="34">
        <v>472</v>
      </c>
      <c r="G33661" s="34">
        <v>533</v>
      </c>
      <c r="H33661" s="34">
        <v>563</v>
      </c>
      <c r="I33661" s="34">
        <v>638</v>
      </c>
      <c r="J33661" s="34">
        <v>542</v>
      </c>
      <c r="K33661" s="34">
        <v>465</v>
      </c>
      <c r="L33661" s="34">
        <v>510</v>
      </c>
      <c r="M33661" s="34">
        <v>424</v>
      </c>
    </row>
    <row r="33662" spans="1:13" x14ac:dyDescent="0.2">
      <c r="A33662" s="34" t="s">
        <v>134556</v>
      </c>
      <c r="B33662" s="34">
        <v>654</v>
      </c>
      <c r="C33662" s="34">
        <v>681</v>
      </c>
      <c r="D33662" s="34">
        <v>727</v>
      </c>
      <c r="E33662" s="34">
        <v>715</v>
      </c>
      <c r="F33662" s="34">
        <v>632</v>
      </c>
      <c r="G33662" s="34">
        <v>574</v>
      </c>
      <c r="H33662" s="34">
        <v>708</v>
      </c>
      <c r="I33662" s="34">
        <v>615</v>
      </c>
      <c r="J33662" s="34">
        <v>702</v>
      </c>
      <c r="K33662" s="34">
        <v>546</v>
      </c>
      <c r="L33662" s="34">
        <v>691</v>
      </c>
      <c r="M33662" s="34">
        <v>502</v>
      </c>
    </row>
    <row r="33663" spans="1:13" x14ac:dyDescent="0.2">
      <c r="A33663" s="34" t="s">
        <v>134557</v>
      </c>
      <c r="B33663" s="34">
        <v>444</v>
      </c>
      <c r="C33663" s="34">
        <v>416</v>
      </c>
      <c r="D33663" s="34">
        <v>455</v>
      </c>
      <c r="E33663" s="34">
        <v>448</v>
      </c>
      <c r="F33663" s="34">
        <v>326</v>
      </c>
      <c r="G33663" s="34">
        <v>398</v>
      </c>
      <c r="H33663" s="34">
        <v>379</v>
      </c>
      <c r="I33663" s="34">
        <v>381</v>
      </c>
      <c r="J33663" s="34">
        <v>395</v>
      </c>
      <c r="K33663" s="34">
        <v>372</v>
      </c>
      <c r="L33663" s="34">
        <v>454</v>
      </c>
      <c r="M33663" s="34">
        <v>305</v>
      </c>
    </row>
    <row r="33664" spans="1:13" x14ac:dyDescent="0.2">
      <c r="A33664" s="34" t="s">
        <v>134558</v>
      </c>
      <c r="B33664" s="34">
        <v>399</v>
      </c>
      <c r="C33664" s="34">
        <v>346</v>
      </c>
      <c r="D33664" s="34">
        <v>382</v>
      </c>
      <c r="E33664" s="34">
        <v>333</v>
      </c>
      <c r="F33664" s="34">
        <v>340</v>
      </c>
      <c r="G33664" s="34">
        <v>307</v>
      </c>
      <c r="H33664" s="34">
        <v>400</v>
      </c>
      <c r="I33664" s="34">
        <v>345</v>
      </c>
      <c r="J33664" s="34">
        <v>433</v>
      </c>
      <c r="K33664" s="34">
        <v>263</v>
      </c>
      <c r="L33664" s="34">
        <v>351</v>
      </c>
      <c r="M33664" s="34">
        <v>245</v>
      </c>
    </row>
    <row r="33665" spans="1:13" x14ac:dyDescent="0.2">
      <c r="A33665" s="34" t="s">
        <v>134559</v>
      </c>
      <c r="B33665" s="34">
        <v>847</v>
      </c>
      <c r="C33665" s="34">
        <v>827</v>
      </c>
      <c r="D33665" s="34">
        <v>799</v>
      </c>
      <c r="E33665" s="34">
        <v>894</v>
      </c>
      <c r="F33665" s="34">
        <v>781</v>
      </c>
      <c r="G33665" s="34">
        <v>733</v>
      </c>
      <c r="H33665" s="34">
        <v>924</v>
      </c>
      <c r="I33665" s="34">
        <v>871</v>
      </c>
      <c r="J33665" s="34">
        <v>812</v>
      </c>
      <c r="K33665" s="34">
        <v>670</v>
      </c>
      <c r="L33665" s="34">
        <v>795</v>
      </c>
      <c r="M33665" s="34">
        <v>673</v>
      </c>
    </row>
    <row r="33666" spans="1:13" x14ac:dyDescent="0.2">
      <c r="A33666" s="34" t="s">
        <v>134560</v>
      </c>
      <c r="B33666" s="34">
        <v>410</v>
      </c>
      <c r="C33666" s="34">
        <v>527</v>
      </c>
      <c r="D33666" s="34">
        <v>558</v>
      </c>
      <c r="E33666" s="34">
        <v>618</v>
      </c>
      <c r="F33666" s="34">
        <v>476</v>
      </c>
      <c r="G33666" s="34">
        <v>528</v>
      </c>
      <c r="H33666" s="34">
        <v>606</v>
      </c>
      <c r="I33666" s="34">
        <v>558</v>
      </c>
      <c r="J33666" s="34">
        <v>501</v>
      </c>
      <c r="K33666" s="34">
        <v>363</v>
      </c>
      <c r="L33666" s="34">
        <v>520</v>
      </c>
      <c r="M33666" s="34">
        <v>416</v>
      </c>
    </row>
    <row r="33667" spans="1:13" x14ac:dyDescent="0.2">
      <c r="A33667" s="34" t="s">
        <v>134561</v>
      </c>
      <c r="B33667" s="34">
        <v>1398</v>
      </c>
      <c r="C33667" s="34">
        <v>1482</v>
      </c>
      <c r="D33667" s="34">
        <v>1603</v>
      </c>
      <c r="E33667" s="34">
        <v>1486</v>
      </c>
      <c r="F33667" s="34">
        <v>1239</v>
      </c>
      <c r="G33667" s="34">
        <v>1269</v>
      </c>
      <c r="H33667" s="34">
        <v>1454</v>
      </c>
      <c r="I33667" s="34">
        <v>1341</v>
      </c>
      <c r="J33667" s="34">
        <v>1626</v>
      </c>
      <c r="K33667" s="34">
        <v>1188</v>
      </c>
      <c r="L33667" s="34">
        <v>1444</v>
      </c>
      <c r="M33667" s="34">
        <v>1039</v>
      </c>
    </row>
    <row r="33668" spans="1:13" x14ac:dyDescent="0.2">
      <c r="A33668" s="34" t="s">
        <v>134562</v>
      </c>
      <c r="B33668" s="34">
        <v>307</v>
      </c>
      <c r="C33668" s="34">
        <v>361</v>
      </c>
      <c r="D33668" s="34">
        <v>406</v>
      </c>
      <c r="E33668" s="34">
        <v>425</v>
      </c>
      <c r="F33668" s="34">
        <v>321</v>
      </c>
      <c r="G33668" s="34">
        <v>328</v>
      </c>
      <c r="H33668" s="34">
        <v>410</v>
      </c>
      <c r="I33668" s="34">
        <v>326</v>
      </c>
      <c r="J33668" s="34">
        <v>447</v>
      </c>
      <c r="K33668" s="34">
        <v>331</v>
      </c>
      <c r="L33668" s="34">
        <v>303</v>
      </c>
      <c r="M33668" s="34">
        <v>291</v>
      </c>
    </row>
    <row r="33669" spans="1:13" x14ac:dyDescent="0.2">
      <c r="A33669" s="34" t="s">
        <v>134563</v>
      </c>
      <c r="B33669" s="34">
        <v>304</v>
      </c>
      <c r="C33669" s="34">
        <v>341</v>
      </c>
      <c r="D33669" s="34">
        <v>320</v>
      </c>
      <c r="E33669" s="34">
        <v>322</v>
      </c>
      <c r="F33669" s="34">
        <v>264</v>
      </c>
      <c r="G33669" s="34">
        <v>321</v>
      </c>
      <c r="H33669" s="34">
        <v>337</v>
      </c>
      <c r="I33669" s="34">
        <v>391</v>
      </c>
      <c r="J33669" s="34">
        <v>277</v>
      </c>
      <c r="K33669" s="34">
        <v>257</v>
      </c>
      <c r="L33669" s="34">
        <v>283</v>
      </c>
      <c r="M33669" s="34">
        <v>242</v>
      </c>
    </row>
    <row r="33670" spans="1:13" x14ac:dyDescent="0.2">
      <c r="A33670" s="34" t="s">
        <v>134564</v>
      </c>
      <c r="B33670" s="34">
        <v>432</v>
      </c>
      <c r="C33670" s="34">
        <v>554</v>
      </c>
      <c r="D33670" s="34">
        <v>556</v>
      </c>
      <c r="E33670" s="34">
        <v>512</v>
      </c>
      <c r="F33670" s="34">
        <v>471</v>
      </c>
      <c r="G33670" s="34">
        <v>556</v>
      </c>
      <c r="H33670" s="34">
        <v>502</v>
      </c>
      <c r="I33670" s="34">
        <v>599</v>
      </c>
      <c r="J33670" s="34">
        <v>484</v>
      </c>
      <c r="K33670" s="34">
        <v>396</v>
      </c>
      <c r="L33670" s="34">
        <v>492</v>
      </c>
      <c r="M33670" s="34">
        <v>404</v>
      </c>
    </row>
    <row r="33671" spans="1:13" x14ac:dyDescent="0.2">
      <c r="A33671" s="34" t="s">
        <v>134565</v>
      </c>
      <c r="B33671" s="34">
        <v>300</v>
      </c>
      <c r="C33671" s="34">
        <v>357</v>
      </c>
      <c r="D33671" s="34">
        <v>348</v>
      </c>
      <c r="E33671" s="34">
        <v>366</v>
      </c>
      <c r="F33671" s="34">
        <v>270</v>
      </c>
      <c r="G33671" s="34">
        <v>345</v>
      </c>
      <c r="H33671" s="34">
        <v>329</v>
      </c>
      <c r="I33671" s="34">
        <v>341</v>
      </c>
      <c r="J33671" s="34">
        <v>359</v>
      </c>
      <c r="K33671" s="34">
        <v>302</v>
      </c>
      <c r="L33671" s="34">
        <v>326</v>
      </c>
      <c r="M33671" s="34">
        <v>228</v>
      </c>
    </row>
    <row r="33672" spans="1:13" x14ac:dyDescent="0.2">
      <c r="A33672" s="34" t="s">
        <v>134566</v>
      </c>
      <c r="B33672" s="34">
        <v>380</v>
      </c>
      <c r="C33672" s="34">
        <v>434</v>
      </c>
      <c r="D33672" s="34">
        <v>459</v>
      </c>
      <c r="E33672" s="34">
        <v>424</v>
      </c>
      <c r="F33672" s="34">
        <v>368</v>
      </c>
      <c r="G33672" s="34">
        <v>431</v>
      </c>
      <c r="H33672" s="34">
        <v>511</v>
      </c>
      <c r="I33672" s="34">
        <v>442</v>
      </c>
      <c r="J33672" s="34">
        <v>383</v>
      </c>
      <c r="K33672" s="34">
        <v>337</v>
      </c>
      <c r="L33672" s="34">
        <v>355</v>
      </c>
      <c r="M33672" s="34">
        <v>359</v>
      </c>
    </row>
    <row r="33673" spans="1:13" x14ac:dyDescent="0.2">
      <c r="A33673" s="34" t="s">
        <v>134567</v>
      </c>
      <c r="B33673" s="34">
        <v>320</v>
      </c>
      <c r="C33673" s="34">
        <v>335</v>
      </c>
      <c r="D33673" s="34">
        <v>348</v>
      </c>
      <c r="E33673" s="34">
        <v>381</v>
      </c>
      <c r="F33673" s="34">
        <v>261</v>
      </c>
      <c r="G33673" s="34">
        <v>272</v>
      </c>
      <c r="H33673" s="34">
        <v>385</v>
      </c>
      <c r="I33673" s="34">
        <v>312</v>
      </c>
      <c r="J33673" s="34">
        <v>374</v>
      </c>
      <c r="K33673" s="34">
        <v>259</v>
      </c>
      <c r="L33673" s="34">
        <v>329</v>
      </c>
      <c r="M33673" s="34">
        <v>227</v>
      </c>
    </row>
    <row r="33674" spans="1:13" x14ac:dyDescent="0.2">
      <c r="A33674" s="34" t="s">
        <v>134568</v>
      </c>
      <c r="B33674" s="34">
        <v>341</v>
      </c>
      <c r="C33674" s="34">
        <v>311</v>
      </c>
      <c r="D33674" s="34">
        <v>284</v>
      </c>
      <c r="E33674" s="34">
        <v>362</v>
      </c>
      <c r="F33674" s="34">
        <v>272</v>
      </c>
      <c r="G33674" s="34">
        <v>344</v>
      </c>
      <c r="H33674" s="34">
        <v>349</v>
      </c>
      <c r="I33674" s="34">
        <v>346</v>
      </c>
      <c r="J33674" s="34">
        <v>355</v>
      </c>
      <c r="K33674" s="34">
        <v>274</v>
      </c>
      <c r="L33674" s="34">
        <v>278</v>
      </c>
      <c r="M33674" s="34">
        <v>279</v>
      </c>
    </row>
    <row r="33675" spans="1:13" x14ac:dyDescent="0.2">
      <c r="A33675" s="34" t="s">
        <v>134569</v>
      </c>
      <c r="B33675" s="34">
        <v>108</v>
      </c>
      <c r="C33675" s="34">
        <v>172</v>
      </c>
      <c r="D33675" s="34">
        <v>189</v>
      </c>
      <c r="E33675" s="34">
        <v>207</v>
      </c>
      <c r="F33675" s="34">
        <v>157</v>
      </c>
      <c r="G33675" s="34">
        <v>150</v>
      </c>
      <c r="H33675" s="34">
        <v>174</v>
      </c>
      <c r="I33675" s="34">
        <v>207</v>
      </c>
      <c r="J33675" s="34">
        <v>150</v>
      </c>
      <c r="K33675" s="34">
        <v>141</v>
      </c>
      <c r="L33675" s="34">
        <v>162</v>
      </c>
      <c r="M33675" s="34">
        <v>129</v>
      </c>
    </row>
    <row r="33676" spans="1:13" x14ac:dyDescent="0.2">
      <c r="A33676" s="34" t="s">
        <v>134570</v>
      </c>
      <c r="B33676" s="34">
        <v>258</v>
      </c>
      <c r="C33676" s="34">
        <v>271</v>
      </c>
      <c r="D33676" s="34">
        <v>303</v>
      </c>
      <c r="E33676" s="34">
        <v>298</v>
      </c>
      <c r="F33676" s="34">
        <v>245</v>
      </c>
      <c r="G33676" s="34">
        <v>261</v>
      </c>
      <c r="H33676" s="34">
        <v>306</v>
      </c>
      <c r="I33676" s="34">
        <v>379</v>
      </c>
      <c r="J33676" s="34">
        <v>319</v>
      </c>
      <c r="K33676" s="34">
        <v>276</v>
      </c>
      <c r="L33676" s="34">
        <v>231</v>
      </c>
      <c r="M33676" s="34">
        <v>225</v>
      </c>
    </row>
    <row r="33677" spans="1:13" x14ac:dyDescent="0.2">
      <c r="A33677" s="34" t="s">
        <v>134571</v>
      </c>
      <c r="B33677" s="34">
        <v>313</v>
      </c>
      <c r="C33677" s="34">
        <v>357</v>
      </c>
      <c r="D33677" s="34">
        <v>390</v>
      </c>
      <c r="E33677" s="34">
        <v>450</v>
      </c>
      <c r="F33677" s="34">
        <v>362</v>
      </c>
      <c r="G33677" s="34">
        <v>329</v>
      </c>
      <c r="H33677" s="34">
        <v>404</v>
      </c>
      <c r="I33677" s="34">
        <v>347</v>
      </c>
      <c r="J33677" s="34">
        <v>387</v>
      </c>
      <c r="K33677" s="34">
        <v>268</v>
      </c>
      <c r="L33677" s="34">
        <v>358</v>
      </c>
      <c r="M33677" s="34">
        <v>292</v>
      </c>
    </row>
    <row r="33678" spans="1:13" x14ac:dyDescent="0.2">
      <c r="A33678" s="34" t="s">
        <v>134572</v>
      </c>
      <c r="B33678" s="34">
        <v>224</v>
      </c>
      <c r="C33678" s="34">
        <v>257</v>
      </c>
      <c r="D33678" s="34">
        <v>281</v>
      </c>
      <c r="E33678" s="34">
        <v>274</v>
      </c>
      <c r="F33678" s="34">
        <v>274</v>
      </c>
      <c r="G33678" s="34">
        <v>254</v>
      </c>
      <c r="H33678" s="34">
        <v>319</v>
      </c>
      <c r="I33678" s="34">
        <v>322</v>
      </c>
      <c r="J33678" s="34">
        <v>309</v>
      </c>
      <c r="K33678" s="34">
        <v>251</v>
      </c>
      <c r="L33678" s="34">
        <v>263</v>
      </c>
      <c r="M33678" s="34">
        <v>221</v>
      </c>
    </row>
    <row r="33679" spans="1:13" x14ac:dyDescent="0.2">
      <c r="A33679" s="34" t="s">
        <v>134573</v>
      </c>
      <c r="B33679" s="34">
        <v>383</v>
      </c>
      <c r="C33679" s="34">
        <v>443</v>
      </c>
      <c r="D33679" s="34">
        <v>377</v>
      </c>
      <c r="E33679" s="34">
        <v>469</v>
      </c>
      <c r="F33679" s="34">
        <v>297</v>
      </c>
      <c r="G33679" s="34">
        <v>445</v>
      </c>
      <c r="H33679" s="34">
        <v>461</v>
      </c>
      <c r="I33679" s="34">
        <v>484</v>
      </c>
      <c r="J33679" s="34">
        <v>399</v>
      </c>
      <c r="K33679" s="34">
        <v>401</v>
      </c>
      <c r="L33679" s="34">
        <v>382</v>
      </c>
      <c r="M33679" s="34">
        <v>358</v>
      </c>
    </row>
    <row r="33680" spans="1:13" x14ac:dyDescent="0.2">
      <c r="A33680" s="34" t="s">
        <v>134574</v>
      </c>
      <c r="B33680" s="34">
        <v>631</v>
      </c>
      <c r="C33680" s="34">
        <v>628</v>
      </c>
      <c r="D33680" s="34">
        <v>633</v>
      </c>
      <c r="E33680" s="34">
        <v>671</v>
      </c>
      <c r="F33680" s="34">
        <v>569</v>
      </c>
      <c r="G33680" s="34">
        <v>565</v>
      </c>
      <c r="H33680" s="34">
        <v>666</v>
      </c>
      <c r="I33680" s="34">
        <v>577</v>
      </c>
      <c r="J33680" s="34">
        <v>618</v>
      </c>
      <c r="K33680" s="34">
        <v>443</v>
      </c>
      <c r="L33680" s="34">
        <v>632</v>
      </c>
      <c r="M33680" s="34">
        <v>502</v>
      </c>
    </row>
    <row r="33681" spans="1:13" x14ac:dyDescent="0.2">
      <c r="A33681" s="34" t="s">
        <v>134575</v>
      </c>
      <c r="B33681" s="34">
        <v>511</v>
      </c>
      <c r="C33681" s="34">
        <v>431</v>
      </c>
      <c r="D33681" s="34">
        <v>487</v>
      </c>
      <c r="E33681" s="34">
        <v>561</v>
      </c>
      <c r="F33681" s="34">
        <v>468</v>
      </c>
      <c r="G33681" s="34">
        <v>395</v>
      </c>
      <c r="H33681" s="34">
        <v>555</v>
      </c>
      <c r="I33681" s="34">
        <v>478</v>
      </c>
      <c r="J33681" s="34">
        <v>472</v>
      </c>
      <c r="K33681" s="34">
        <v>431</v>
      </c>
      <c r="L33681" s="34">
        <v>422</v>
      </c>
      <c r="M33681" s="34">
        <v>391</v>
      </c>
    </row>
    <row r="33682" spans="1:13" x14ac:dyDescent="0.2">
      <c r="A33682" s="34" t="s">
        <v>134576</v>
      </c>
      <c r="B33682" s="34">
        <v>1281</v>
      </c>
      <c r="C33682" s="34">
        <v>1333</v>
      </c>
      <c r="D33682" s="34">
        <v>1429</v>
      </c>
      <c r="E33682" s="34">
        <v>1432</v>
      </c>
      <c r="F33682" s="34">
        <v>1163</v>
      </c>
      <c r="G33682" s="34">
        <v>1329</v>
      </c>
      <c r="H33682" s="34">
        <v>1450</v>
      </c>
      <c r="I33682" s="34">
        <v>1242</v>
      </c>
      <c r="J33682" s="34">
        <v>1506</v>
      </c>
      <c r="K33682" s="34">
        <v>1117</v>
      </c>
      <c r="L33682" s="34">
        <v>1315</v>
      </c>
      <c r="M33682" s="34">
        <v>1026</v>
      </c>
    </row>
    <row r="33683" spans="1:13" x14ac:dyDescent="0.2">
      <c r="A33683" s="34" t="s">
        <v>134577</v>
      </c>
      <c r="B33683" s="34">
        <v>385</v>
      </c>
      <c r="C33683" s="34">
        <v>356</v>
      </c>
      <c r="D33683" s="34">
        <v>371</v>
      </c>
      <c r="E33683" s="34">
        <v>454</v>
      </c>
      <c r="F33683" s="34">
        <v>328</v>
      </c>
      <c r="G33683" s="34">
        <v>358</v>
      </c>
      <c r="H33683" s="34">
        <v>423</v>
      </c>
      <c r="I33683" s="34">
        <v>377</v>
      </c>
      <c r="J33683" s="34">
        <v>450</v>
      </c>
      <c r="K33683" s="34">
        <v>283</v>
      </c>
      <c r="L33683" s="34">
        <v>376</v>
      </c>
      <c r="M33683" s="34">
        <v>290</v>
      </c>
    </row>
    <row r="33684" spans="1:13" x14ac:dyDescent="0.2">
      <c r="A33684" s="34" t="s">
        <v>134578</v>
      </c>
      <c r="B33684" s="34">
        <v>184</v>
      </c>
      <c r="C33684" s="34">
        <v>286</v>
      </c>
      <c r="D33684" s="34">
        <v>260</v>
      </c>
      <c r="E33684" s="34">
        <v>240</v>
      </c>
      <c r="F33684" s="34">
        <v>223</v>
      </c>
      <c r="G33684" s="34">
        <v>191</v>
      </c>
      <c r="H33684" s="34">
        <v>224</v>
      </c>
      <c r="I33684" s="34">
        <v>193</v>
      </c>
      <c r="J33684" s="34">
        <v>236</v>
      </c>
      <c r="K33684" s="34">
        <v>174</v>
      </c>
      <c r="L33684" s="34">
        <v>199</v>
      </c>
      <c r="M33684" s="34">
        <v>164</v>
      </c>
    </row>
    <row r="33685" spans="1:13" x14ac:dyDescent="0.2">
      <c r="A33685" s="34" t="s">
        <v>134579</v>
      </c>
      <c r="B33685" s="34">
        <v>761</v>
      </c>
      <c r="C33685" s="34">
        <v>780</v>
      </c>
      <c r="D33685" s="34">
        <v>784</v>
      </c>
      <c r="E33685" s="34">
        <v>883</v>
      </c>
      <c r="F33685" s="34">
        <v>659</v>
      </c>
      <c r="G33685" s="34">
        <v>801</v>
      </c>
      <c r="H33685" s="34">
        <v>864</v>
      </c>
      <c r="I33685" s="34">
        <v>771</v>
      </c>
      <c r="J33685" s="34">
        <v>787</v>
      </c>
      <c r="K33685" s="34">
        <v>721</v>
      </c>
      <c r="L33685" s="34">
        <v>704</v>
      </c>
      <c r="M33685" s="34">
        <v>606</v>
      </c>
    </row>
    <row r="33686" spans="1:13" x14ac:dyDescent="0.2">
      <c r="A33686" s="34" t="s">
        <v>134580</v>
      </c>
      <c r="B33686" s="34">
        <v>319</v>
      </c>
      <c r="C33686" s="34">
        <v>321</v>
      </c>
      <c r="D33686" s="34">
        <v>350</v>
      </c>
      <c r="E33686" s="34">
        <v>380</v>
      </c>
      <c r="F33686" s="34">
        <v>322</v>
      </c>
      <c r="G33686" s="34">
        <v>312</v>
      </c>
      <c r="H33686" s="34">
        <v>286</v>
      </c>
      <c r="I33686" s="34">
        <v>268</v>
      </c>
      <c r="J33686" s="34">
        <v>306</v>
      </c>
      <c r="K33686" s="34">
        <v>285</v>
      </c>
      <c r="L33686" s="34">
        <v>330</v>
      </c>
      <c r="M33686" s="34">
        <v>302</v>
      </c>
    </row>
    <row r="33687" spans="1:13" x14ac:dyDescent="0.2">
      <c r="A33687" s="34" t="s">
        <v>134581</v>
      </c>
      <c r="B33687" s="34">
        <v>280</v>
      </c>
      <c r="C33687" s="34">
        <v>432</v>
      </c>
      <c r="D33687" s="34">
        <v>394</v>
      </c>
      <c r="E33687" s="34">
        <v>399</v>
      </c>
      <c r="F33687" s="34">
        <v>375</v>
      </c>
      <c r="G33687" s="34">
        <v>372</v>
      </c>
      <c r="H33687" s="34">
        <v>404</v>
      </c>
      <c r="I33687" s="34">
        <v>425</v>
      </c>
      <c r="J33687" s="34">
        <v>427</v>
      </c>
      <c r="K33687" s="34">
        <v>310</v>
      </c>
      <c r="L33687" s="34">
        <v>297</v>
      </c>
      <c r="M33687" s="34">
        <v>284</v>
      </c>
    </row>
    <row r="33688" spans="1:13" x14ac:dyDescent="0.2">
      <c r="A33688" s="34" t="s">
        <v>134582</v>
      </c>
      <c r="B33688" s="34">
        <v>319</v>
      </c>
      <c r="C33688" s="34">
        <v>298</v>
      </c>
      <c r="D33688" s="34">
        <v>467</v>
      </c>
      <c r="E33688" s="34">
        <v>319</v>
      </c>
      <c r="F33688" s="34">
        <v>357</v>
      </c>
      <c r="G33688" s="34">
        <v>314</v>
      </c>
      <c r="H33688" s="34">
        <v>338</v>
      </c>
      <c r="I33688" s="34">
        <v>333</v>
      </c>
      <c r="J33688" s="34">
        <v>342</v>
      </c>
      <c r="K33688" s="34">
        <v>255</v>
      </c>
      <c r="L33688" s="34">
        <v>368</v>
      </c>
      <c r="M33688" s="34">
        <v>229</v>
      </c>
    </row>
    <row r="33689" spans="1:13" x14ac:dyDescent="0.2">
      <c r="A33689" s="34" t="s">
        <v>134583</v>
      </c>
      <c r="B33689" s="34">
        <v>298</v>
      </c>
      <c r="C33689" s="34">
        <v>321</v>
      </c>
      <c r="D33689" s="34">
        <v>302</v>
      </c>
      <c r="E33689" s="34">
        <v>363</v>
      </c>
      <c r="F33689" s="34">
        <v>344</v>
      </c>
      <c r="G33689" s="34">
        <v>410</v>
      </c>
      <c r="H33689" s="34">
        <v>371</v>
      </c>
      <c r="I33689" s="34">
        <v>417</v>
      </c>
      <c r="J33689" s="34">
        <v>409</v>
      </c>
      <c r="K33689" s="34">
        <v>280</v>
      </c>
      <c r="L33689" s="34">
        <v>314</v>
      </c>
      <c r="M33689" s="34">
        <v>279</v>
      </c>
    </row>
    <row r="33690" spans="1:13" x14ac:dyDescent="0.2">
      <c r="A33690" s="34" t="s">
        <v>134584</v>
      </c>
      <c r="B33690" s="34">
        <v>264</v>
      </c>
      <c r="C33690" s="34">
        <v>306</v>
      </c>
      <c r="D33690" s="34">
        <v>233</v>
      </c>
      <c r="E33690" s="34">
        <v>322</v>
      </c>
      <c r="F33690" s="34">
        <v>222</v>
      </c>
      <c r="G33690" s="34">
        <v>268</v>
      </c>
      <c r="H33690" s="34">
        <v>270</v>
      </c>
      <c r="I33690" s="34">
        <v>249</v>
      </c>
      <c r="J33690" s="34">
        <v>289</v>
      </c>
      <c r="K33690" s="34">
        <v>224</v>
      </c>
      <c r="L33690" s="34">
        <v>226</v>
      </c>
      <c r="M33690" s="34">
        <v>224</v>
      </c>
    </row>
    <row r="33691" spans="1:13" x14ac:dyDescent="0.2">
      <c r="A33691" s="34" t="s">
        <v>134585</v>
      </c>
      <c r="B33691" s="34">
        <v>542</v>
      </c>
      <c r="C33691" s="34">
        <v>521</v>
      </c>
      <c r="D33691" s="34">
        <v>498</v>
      </c>
      <c r="E33691" s="34">
        <v>500</v>
      </c>
      <c r="F33691" s="34">
        <v>381</v>
      </c>
      <c r="G33691" s="34">
        <v>419</v>
      </c>
      <c r="H33691" s="34">
        <v>529</v>
      </c>
      <c r="I33691" s="34">
        <v>461</v>
      </c>
      <c r="J33691" s="34">
        <v>483</v>
      </c>
      <c r="K33691" s="34">
        <v>408</v>
      </c>
      <c r="L33691" s="34">
        <v>380</v>
      </c>
      <c r="M33691" s="34">
        <v>331</v>
      </c>
    </row>
    <row r="33692" spans="1:13" x14ac:dyDescent="0.2">
      <c r="A33692" s="34" t="s">
        <v>134586</v>
      </c>
      <c r="B33692" s="34">
        <v>650</v>
      </c>
      <c r="C33692" s="34">
        <v>695</v>
      </c>
      <c r="D33692" s="34">
        <v>806</v>
      </c>
      <c r="E33692" s="34">
        <v>743</v>
      </c>
      <c r="F33692" s="34">
        <v>550</v>
      </c>
      <c r="G33692" s="34">
        <v>665</v>
      </c>
      <c r="H33692" s="34">
        <v>720</v>
      </c>
      <c r="I33692" s="34">
        <v>648</v>
      </c>
      <c r="J33692" s="34">
        <v>683</v>
      </c>
      <c r="K33692" s="34">
        <v>536</v>
      </c>
      <c r="L33692" s="34">
        <v>700</v>
      </c>
      <c r="M33692" s="34">
        <v>517</v>
      </c>
    </row>
    <row r="33693" spans="1:13" x14ac:dyDescent="0.2">
      <c r="A33693" s="34" t="s">
        <v>134587</v>
      </c>
      <c r="B33693" s="34">
        <v>531</v>
      </c>
      <c r="C33693" s="34">
        <v>541</v>
      </c>
      <c r="D33693" s="34">
        <v>503</v>
      </c>
      <c r="E33693" s="34">
        <v>581</v>
      </c>
      <c r="F33693" s="34">
        <v>492</v>
      </c>
      <c r="G33693" s="34">
        <v>527</v>
      </c>
      <c r="H33693" s="34">
        <v>638</v>
      </c>
      <c r="I33693" s="34">
        <v>561</v>
      </c>
      <c r="J33693" s="34">
        <v>590</v>
      </c>
      <c r="K33693" s="34">
        <v>489</v>
      </c>
      <c r="L33693" s="34">
        <v>588</v>
      </c>
      <c r="M33693" s="34">
        <v>446</v>
      </c>
    </row>
    <row r="33694" spans="1:13" x14ac:dyDescent="0.2">
      <c r="A33694" s="34" t="s">
        <v>134588</v>
      </c>
      <c r="B33694" s="34">
        <v>169</v>
      </c>
      <c r="C33694" s="34">
        <v>204</v>
      </c>
      <c r="D33694" s="34">
        <v>234</v>
      </c>
      <c r="E33694" s="34">
        <v>213</v>
      </c>
      <c r="F33694" s="34">
        <v>147</v>
      </c>
      <c r="G33694" s="34">
        <v>258</v>
      </c>
      <c r="H33694" s="34">
        <v>261</v>
      </c>
      <c r="I33694" s="34">
        <v>217</v>
      </c>
      <c r="J33694" s="34">
        <v>211</v>
      </c>
      <c r="K33694" s="34">
        <v>169</v>
      </c>
      <c r="L33694" s="34">
        <v>135</v>
      </c>
      <c r="M33694" s="34">
        <v>156</v>
      </c>
    </row>
    <row r="33695" spans="1:13" x14ac:dyDescent="0.2">
      <c r="A33695" s="34" t="s">
        <v>134589</v>
      </c>
      <c r="B33695" s="34">
        <v>319</v>
      </c>
      <c r="C33695" s="34">
        <v>371</v>
      </c>
      <c r="D33695" s="34">
        <v>336</v>
      </c>
      <c r="E33695" s="34">
        <v>359</v>
      </c>
      <c r="F33695" s="34">
        <v>334</v>
      </c>
      <c r="G33695" s="34">
        <v>325</v>
      </c>
      <c r="H33695" s="34">
        <v>390</v>
      </c>
      <c r="I33695" s="34">
        <v>339</v>
      </c>
      <c r="J33695" s="34">
        <v>370</v>
      </c>
      <c r="K33695" s="34">
        <v>289</v>
      </c>
      <c r="L33695" s="34">
        <v>379</v>
      </c>
      <c r="M33695" s="34">
        <v>275</v>
      </c>
    </row>
    <row r="33696" spans="1:13" x14ac:dyDescent="0.2">
      <c r="A33696" s="34" t="s">
        <v>134590</v>
      </c>
      <c r="B33696" s="34">
        <v>237</v>
      </c>
      <c r="C33696" s="34">
        <v>269</v>
      </c>
      <c r="D33696" s="34">
        <v>229</v>
      </c>
      <c r="E33696" s="34">
        <v>204</v>
      </c>
      <c r="F33696" s="34">
        <v>242</v>
      </c>
      <c r="G33696" s="34">
        <v>234</v>
      </c>
      <c r="H33696" s="34">
        <v>232</v>
      </c>
      <c r="I33696" s="34">
        <v>215</v>
      </c>
      <c r="J33696" s="34">
        <v>228</v>
      </c>
      <c r="K33696" s="34">
        <v>179</v>
      </c>
      <c r="L33696" s="34">
        <v>229</v>
      </c>
      <c r="M33696" s="34">
        <v>201</v>
      </c>
    </row>
    <row r="33697" spans="1:13" x14ac:dyDescent="0.2">
      <c r="A33697" s="34" t="s">
        <v>134591</v>
      </c>
      <c r="B33697" s="34">
        <v>151</v>
      </c>
      <c r="C33697" s="34">
        <v>316</v>
      </c>
      <c r="D33697" s="34">
        <v>217</v>
      </c>
      <c r="E33697" s="34">
        <v>380</v>
      </c>
      <c r="F33697" s="34">
        <v>137</v>
      </c>
      <c r="G33697" s="34">
        <v>304</v>
      </c>
      <c r="H33697" s="34">
        <v>222</v>
      </c>
      <c r="I33697" s="34">
        <v>391</v>
      </c>
      <c r="J33697" s="34">
        <v>161</v>
      </c>
      <c r="K33697" s="34">
        <v>263</v>
      </c>
      <c r="L33697" s="34">
        <v>124</v>
      </c>
      <c r="M33697" s="34">
        <v>216</v>
      </c>
    </row>
    <row r="33698" spans="1:13" x14ac:dyDescent="0.2">
      <c r="A33698" s="34" t="s">
        <v>134592</v>
      </c>
      <c r="B33698" s="34">
        <v>201</v>
      </c>
      <c r="C33698" s="34">
        <v>313</v>
      </c>
      <c r="D33698" s="34">
        <v>240</v>
      </c>
      <c r="E33698" s="34">
        <v>366</v>
      </c>
      <c r="F33698" s="34">
        <v>249</v>
      </c>
      <c r="G33698" s="34">
        <v>315</v>
      </c>
      <c r="H33698" s="34">
        <v>254</v>
      </c>
      <c r="I33698" s="34">
        <v>304</v>
      </c>
      <c r="J33698" s="34">
        <v>292</v>
      </c>
      <c r="K33698" s="34">
        <v>260</v>
      </c>
      <c r="L33698" s="34">
        <v>299</v>
      </c>
      <c r="M33698" s="34">
        <v>224</v>
      </c>
    </row>
    <row r="33699" spans="1:13" x14ac:dyDescent="0.2">
      <c r="A33699" s="34" t="s">
        <v>134593</v>
      </c>
      <c r="B33699" s="34">
        <v>497</v>
      </c>
      <c r="C33699" s="34">
        <v>540</v>
      </c>
      <c r="D33699" s="34">
        <v>454</v>
      </c>
      <c r="E33699" s="34">
        <v>668</v>
      </c>
      <c r="F33699" s="34">
        <v>447</v>
      </c>
      <c r="G33699" s="34">
        <v>426</v>
      </c>
      <c r="H33699" s="34">
        <v>507</v>
      </c>
      <c r="I33699" s="34">
        <v>511</v>
      </c>
      <c r="J33699" s="34">
        <v>493</v>
      </c>
      <c r="K33699" s="34">
        <v>407</v>
      </c>
      <c r="L33699" s="34">
        <v>503</v>
      </c>
      <c r="M33699" s="34">
        <v>435</v>
      </c>
    </row>
    <row r="33700" spans="1:13" x14ac:dyDescent="0.2">
      <c r="A33700" s="34" t="s">
        <v>134594</v>
      </c>
      <c r="B33700" s="34">
        <v>198</v>
      </c>
      <c r="C33700" s="34">
        <v>219</v>
      </c>
      <c r="D33700" s="34">
        <v>209</v>
      </c>
      <c r="E33700" s="34">
        <v>210</v>
      </c>
      <c r="F33700" s="34">
        <v>183</v>
      </c>
      <c r="G33700" s="34">
        <v>182</v>
      </c>
      <c r="H33700" s="34">
        <v>207</v>
      </c>
      <c r="I33700" s="34">
        <v>185</v>
      </c>
      <c r="J33700" s="34">
        <v>253</v>
      </c>
      <c r="K33700" s="34">
        <v>156</v>
      </c>
      <c r="L33700" s="34">
        <v>206</v>
      </c>
      <c r="M33700" s="34">
        <v>149</v>
      </c>
    </row>
    <row r="33701" spans="1:13" x14ac:dyDescent="0.2">
      <c r="A33701" s="34" t="s">
        <v>134595</v>
      </c>
      <c r="B33701" s="34">
        <v>331</v>
      </c>
      <c r="C33701" s="34">
        <v>388</v>
      </c>
      <c r="D33701" s="34">
        <v>365</v>
      </c>
      <c r="E33701" s="34">
        <v>382</v>
      </c>
      <c r="F33701" s="34">
        <v>371</v>
      </c>
      <c r="G33701" s="34">
        <v>406</v>
      </c>
      <c r="H33701" s="34">
        <v>416</v>
      </c>
      <c r="I33701" s="34">
        <v>389</v>
      </c>
      <c r="J33701" s="34">
        <v>422</v>
      </c>
      <c r="K33701" s="34">
        <v>356</v>
      </c>
      <c r="L33701" s="34">
        <v>404</v>
      </c>
      <c r="M33701" s="34">
        <v>306</v>
      </c>
    </row>
    <row r="33702" spans="1:13" x14ac:dyDescent="0.2">
      <c r="A33702" s="34" t="s">
        <v>134596</v>
      </c>
      <c r="B33702" s="34">
        <v>561</v>
      </c>
      <c r="C33702" s="34">
        <v>519</v>
      </c>
      <c r="D33702" s="34">
        <v>617</v>
      </c>
      <c r="E33702" s="34">
        <v>658</v>
      </c>
      <c r="F33702" s="34">
        <v>549</v>
      </c>
      <c r="G33702" s="34">
        <v>626</v>
      </c>
      <c r="H33702" s="34">
        <v>567</v>
      </c>
      <c r="I33702" s="34">
        <v>574</v>
      </c>
      <c r="J33702" s="34">
        <v>566</v>
      </c>
      <c r="K33702" s="34">
        <v>481</v>
      </c>
      <c r="L33702" s="34">
        <v>513</v>
      </c>
      <c r="M33702" s="34">
        <v>464</v>
      </c>
    </row>
    <row r="33703" spans="1:13" x14ac:dyDescent="0.2">
      <c r="A33703" s="34" t="s">
        <v>134597</v>
      </c>
      <c r="B33703" s="34">
        <v>1452</v>
      </c>
      <c r="C33703" s="34">
        <v>1641</v>
      </c>
      <c r="D33703" s="34">
        <v>1816</v>
      </c>
      <c r="E33703" s="34">
        <v>1788</v>
      </c>
      <c r="F33703" s="34">
        <v>1615</v>
      </c>
      <c r="G33703" s="34">
        <v>1535</v>
      </c>
      <c r="H33703" s="34">
        <v>1839</v>
      </c>
      <c r="I33703" s="34">
        <v>1646</v>
      </c>
      <c r="J33703" s="34">
        <v>1752</v>
      </c>
      <c r="K33703" s="34">
        <v>1374</v>
      </c>
      <c r="L33703" s="34">
        <v>1592</v>
      </c>
      <c r="M33703" s="34">
        <v>1261</v>
      </c>
    </row>
    <row r="33704" spans="1:13" x14ac:dyDescent="0.2">
      <c r="A33704" s="34" t="s">
        <v>134598</v>
      </c>
      <c r="B33704" s="34">
        <v>418</v>
      </c>
      <c r="C33704" s="34">
        <v>549</v>
      </c>
      <c r="D33704" s="34">
        <v>517</v>
      </c>
      <c r="E33704" s="34">
        <v>613</v>
      </c>
      <c r="F33704" s="34">
        <v>418</v>
      </c>
      <c r="G33704" s="34">
        <v>494</v>
      </c>
      <c r="H33704" s="34">
        <v>515</v>
      </c>
      <c r="I33704" s="34">
        <v>548</v>
      </c>
      <c r="J33704" s="34">
        <v>493</v>
      </c>
      <c r="K33704" s="34">
        <v>461</v>
      </c>
      <c r="L33704" s="34">
        <v>502</v>
      </c>
      <c r="M33704" s="34">
        <v>410</v>
      </c>
    </row>
    <row r="33705" spans="1:13" x14ac:dyDescent="0.2">
      <c r="A33705" s="34" t="s">
        <v>134599</v>
      </c>
      <c r="B33705" s="34">
        <v>962</v>
      </c>
      <c r="C33705" s="34">
        <v>1003</v>
      </c>
      <c r="D33705" s="34">
        <v>998</v>
      </c>
      <c r="E33705" s="34">
        <v>1043</v>
      </c>
      <c r="F33705" s="34">
        <v>886</v>
      </c>
      <c r="G33705" s="34">
        <v>949</v>
      </c>
      <c r="H33705" s="34">
        <v>1068</v>
      </c>
      <c r="I33705" s="34">
        <v>1026</v>
      </c>
      <c r="J33705" s="34">
        <v>987</v>
      </c>
      <c r="K33705" s="34">
        <v>780</v>
      </c>
      <c r="L33705" s="34">
        <v>861</v>
      </c>
      <c r="M33705" s="34">
        <v>744</v>
      </c>
    </row>
    <row r="33706" spans="1:13" x14ac:dyDescent="0.2">
      <c r="A33706" s="34" t="s">
        <v>134600</v>
      </c>
      <c r="B33706" s="34">
        <v>512</v>
      </c>
      <c r="C33706" s="34">
        <v>640</v>
      </c>
      <c r="D33706" s="34">
        <v>640</v>
      </c>
      <c r="E33706" s="34">
        <v>658</v>
      </c>
      <c r="F33706" s="34">
        <v>523</v>
      </c>
      <c r="G33706" s="34">
        <v>540</v>
      </c>
      <c r="H33706" s="34">
        <v>612</v>
      </c>
      <c r="I33706" s="34">
        <v>587</v>
      </c>
      <c r="J33706" s="34">
        <v>644</v>
      </c>
      <c r="K33706" s="34">
        <v>518</v>
      </c>
      <c r="L33706" s="34">
        <v>635</v>
      </c>
      <c r="M33706" s="34">
        <v>456</v>
      </c>
    </row>
    <row r="33707" spans="1:13" x14ac:dyDescent="0.2">
      <c r="A33707" s="34" t="s">
        <v>134601</v>
      </c>
      <c r="B33707" s="34">
        <v>235</v>
      </c>
      <c r="C33707" s="34">
        <v>302</v>
      </c>
      <c r="D33707" s="34">
        <v>303</v>
      </c>
      <c r="E33707" s="34">
        <v>340</v>
      </c>
      <c r="F33707" s="34">
        <v>252</v>
      </c>
      <c r="G33707" s="34">
        <v>258</v>
      </c>
      <c r="H33707" s="34">
        <v>266</v>
      </c>
      <c r="I33707" s="34">
        <v>268</v>
      </c>
      <c r="J33707" s="34">
        <v>256</v>
      </c>
      <c r="K33707" s="34">
        <v>239</v>
      </c>
      <c r="L33707" s="34">
        <v>267</v>
      </c>
      <c r="M33707" s="34">
        <v>219</v>
      </c>
    </row>
    <row r="33708" spans="1:13" x14ac:dyDescent="0.2">
      <c r="A33708" s="34" t="s">
        <v>134602</v>
      </c>
      <c r="B33708" s="34">
        <v>332</v>
      </c>
      <c r="C33708" s="34">
        <v>334</v>
      </c>
      <c r="D33708" s="34">
        <v>296</v>
      </c>
      <c r="E33708" s="34">
        <v>369</v>
      </c>
      <c r="F33708" s="34">
        <v>338</v>
      </c>
      <c r="G33708" s="34">
        <v>331</v>
      </c>
      <c r="H33708" s="34">
        <v>336</v>
      </c>
      <c r="I33708" s="34">
        <v>362</v>
      </c>
      <c r="J33708" s="34">
        <v>317</v>
      </c>
      <c r="K33708" s="34">
        <v>256</v>
      </c>
      <c r="L33708" s="34">
        <v>303</v>
      </c>
      <c r="M33708" s="34">
        <v>266</v>
      </c>
    </row>
    <row r="33709" spans="1:13" x14ac:dyDescent="0.2">
      <c r="A33709" s="34" t="s">
        <v>134603</v>
      </c>
      <c r="B33709" s="34">
        <v>318</v>
      </c>
      <c r="C33709" s="34">
        <v>412</v>
      </c>
      <c r="D33709" s="34">
        <v>396</v>
      </c>
      <c r="E33709" s="34">
        <v>387</v>
      </c>
      <c r="F33709" s="34">
        <v>328</v>
      </c>
      <c r="G33709" s="34">
        <v>349</v>
      </c>
      <c r="H33709" s="34">
        <v>345</v>
      </c>
      <c r="I33709" s="34">
        <v>415</v>
      </c>
      <c r="J33709" s="34">
        <v>391</v>
      </c>
      <c r="K33709" s="34">
        <v>291</v>
      </c>
      <c r="L33709" s="34">
        <v>384</v>
      </c>
      <c r="M33709" s="34">
        <v>288</v>
      </c>
    </row>
    <row r="33710" spans="1:13" x14ac:dyDescent="0.2">
      <c r="A33710" s="34" t="s">
        <v>134604</v>
      </c>
      <c r="B33710" s="34">
        <v>145</v>
      </c>
      <c r="C33710" s="34">
        <v>199</v>
      </c>
      <c r="D33710" s="34">
        <v>109</v>
      </c>
      <c r="E33710" s="34">
        <v>213</v>
      </c>
      <c r="F33710" s="34">
        <v>111</v>
      </c>
      <c r="G33710" s="34">
        <v>164</v>
      </c>
      <c r="H33710" s="34">
        <v>169</v>
      </c>
      <c r="I33710" s="34">
        <v>161</v>
      </c>
      <c r="J33710" s="34">
        <v>179</v>
      </c>
      <c r="K33710" s="34">
        <v>132</v>
      </c>
      <c r="L33710" s="34">
        <v>126</v>
      </c>
      <c r="M33710" s="34">
        <v>126</v>
      </c>
    </row>
    <row r="33711" spans="1:13" x14ac:dyDescent="0.2">
      <c r="A33711" s="34" t="s">
        <v>134605</v>
      </c>
      <c r="B33711" s="34">
        <v>291</v>
      </c>
      <c r="C33711" s="34">
        <v>270</v>
      </c>
      <c r="D33711" s="34">
        <v>233</v>
      </c>
      <c r="E33711" s="34">
        <v>292</v>
      </c>
      <c r="F33711" s="34">
        <v>278</v>
      </c>
      <c r="G33711" s="34">
        <v>242</v>
      </c>
      <c r="H33711" s="34">
        <v>270</v>
      </c>
      <c r="I33711" s="34">
        <v>272</v>
      </c>
      <c r="J33711" s="34">
        <v>279</v>
      </c>
      <c r="K33711" s="34">
        <v>237</v>
      </c>
      <c r="L33711" s="34">
        <v>276</v>
      </c>
      <c r="M33711" s="34">
        <v>220</v>
      </c>
    </row>
    <row r="33712" spans="1:13" x14ac:dyDescent="0.2">
      <c r="A33712" s="34" t="s">
        <v>134606</v>
      </c>
      <c r="B33712" s="34">
        <v>173</v>
      </c>
      <c r="C33712" s="34">
        <v>196</v>
      </c>
      <c r="D33712" s="34">
        <v>179</v>
      </c>
      <c r="E33712" s="34">
        <v>190</v>
      </c>
      <c r="F33712" s="34">
        <v>149</v>
      </c>
      <c r="G33712" s="34">
        <v>192</v>
      </c>
      <c r="H33712" s="34">
        <v>221</v>
      </c>
      <c r="I33712" s="34">
        <v>172</v>
      </c>
      <c r="J33712" s="34">
        <v>238</v>
      </c>
      <c r="K33712" s="34">
        <v>174</v>
      </c>
      <c r="L33712" s="34">
        <v>189</v>
      </c>
      <c r="M33712" s="34">
        <v>130</v>
      </c>
    </row>
    <row r="33713" spans="1:13" x14ac:dyDescent="0.2">
      <c r="A33713" s="34" t="s">
        <v>134607</v>
      </c>
      <c r="B33713" s="34">
        <v>491</v>
      </c>
      <c r="C33713" s="34">
        <v>549</v>
      </c>
      <c r="D33713" s="34">
        <v>503</v>
      </c>
      <c r="E33713" s="34">
        <v>550</v>
      </c>
      <c r="F33713" s="34">
        <v>452</v>
      </c>
      <c r="G33713" s="34">
        <v>492</v>
      </c>
      <c r="H33713" s="34">
        <v>552</v>
      </c>
      <c r="I33713" s="34">
        <v>506</v>
      </c>
      <c r="J33713" s="34">
        <v>503</v>
      </c>
      <c r="K33713" s="34">
        <v>430</v>
      </c>
      <c r="L33713" s="34">
        <v>485</v>
      </c>
      <c r="M33713" s="34">
        <v>377</v>
      </c>
    </row>
    <row r="33714" spans="1:13" x14ac:dyDescent="0.2">
      <c r="A33714" s="34" t="s">
        <v>134608</v>
      </c>
      <c r="B33714" s="34">
        <v>305</v>
      </c>
      <c r="C33714" s="34">
        <v>285</v>
      </c>
      <c r="D33714" s="34">
        <v>304</v>
      </c>
      <c r="E33714" s="34">
        <v>360</v>
      </c>
      <c r="F33714" s="34">
        <v>274</v>
      </c>
      <c r="G33714" s="34">
        <v>259</v>
      </c>
      <c r="H33714" s="34">
        <v>319</v>
      </c>
      <c r="I33714" s="34">
        <v>317</v>
      </c>
      <c r="J33714" s="34">
        <v>330</v>
      </c>
      <c r="K33714" s="34">
        <v>254</v>
      </c>
      <c r="L33714" s="34">
        <v>323</v>
      </c>
      <c r="M33714" s="34">
        <v>206</v>
      </c>
    </row>
    <row r="33715" spans="1:13" x14ac:dyDescent="0.2">
      <c r="A33715" s="34" t="s">
        <v>134609</v>
      </c>
      <c r="B33715" s="34">
        <v>260</v>
      </c>
      <c r="C33715" s="34">
        <v>309</v>
      </c>
      <c r="D33715" s="34">
        <v>222</v>
      </c>
      <c r="E33715" s="34">
        <v>331</v>
      </c>
      <c r="F33715" s="34">
        <v>248</v>
      </c>
      <c r="G33715" s="34">
        <v>255</v>
      </c>
      <c r="H33715" s="34">
        <v>279</v>
      </c>
      <c r="I33715" s="34">
        <v>294</v>
      </c>
      <c r="J33715" s="34">
        <v>285</v>
      </c>
      <c r="K33715" s="34">
        <v>223</v>
      </c>
      <c r="L33715" s="34">
        <v>247</v>
      </c>
      <c r="M33715" s="34">
        <v>196</v>
      </c>
    </row>
    <row r="33716" spans="1:13" x14ac:dyDescent="0.2">
      <c r="A33716" s="34" t="s">
        <v>134610</v>
      </c>
      <c r="B33716" s="34">
        <v>532</v>
      </c>
      <c r="C33716" s="34">
        <v>543</v>
      </c>
      <c r="D33716" s="34">
        <v>540</v>
      </c>
      <c r="E33716" s="34">
        <v>482</v>
      </c>
      <c r="F33716" s="34">
        <v>439</v>
      </c>
      <c r="G33716" s="34">
        <v>490</v>
      </c>
      <c r="H33716" s="34">
        <v>600</v>
      </c>
      <c r="I33716" s="34">
        <v>514</v>
      </c>
      <c r="J33716" s="34">
        <v>543</v>
      </c>
      <c r="K33716" s="34">
        <v>381</v>
      </c>
      <c r="L33716" s="34">
        <v>495</v>
      </c>
      <c r="M33716" s="34">
        <v>387</v>
      </c>
    </row>
    <row r="33717" spans="1:13" x14ac:dyDescent="0.2">
      <c r="A33717" s="34" t="s">
        <v>134611</v>
      </c>
      <c r="B33717" s="34">
        <v>657</v>
      </c>
      <c r="C33717" s="34">
        <v>479</v>
      </c>
      <c r="D33717" s="34">
        <v>564</v>
      </c>
      <c r="E33717" s="34">
        <v>520</v>
      </c>
      <c r="F33717" s="34">
        <v>452</v>
      </c>
      <c r="G33717" s="34">
        <v>448</v>
      </c>
      <c r="H33717" s="34">
        <v>627</v>
      </c>
      <c r="I33717" s="34">
        <v>453</v>
      </c>
      <c r="J33717" s="34">
        <v>529</v>
      </c>
      <c r="K33717" s="34">
        <v>413</v>
      </c>
      <c r="L33717" s="34">
        <v>475</v>
      </c>
      <c r="M33717" s="34">
        <v>429</v>
      </c>
    </row>
    <row r="33718" spans="1:13" x14ac:dyDescent="0.2">
      <c r="A33718" s="34" t="s">
        <v>134612</v>
      </c>
      <c r="B33718" s="34">
        <v>164</v>
      </c>
      <c r="C33718" s="34">
        <v>179</v>
      </c>
      <c r="D33718" s="34">
        <v>148</v>
      </c>
      <c r="E33718" s="34">
        <v>154</v>
      </c>
      <c r="F33718" s="34">
        <v>139</v>
      </c>
      <c r="G33718" s="34">
        <v>187</v>
      </c>
      <c r="H33718" s="34">
        <v>165</v>
      </c>
      <c r="I33718" s="34">
        <v>183</v>
      </c>
      <c r="J33718" s="34">
        <v>160</v>
      </c>
      <c r="K33718" s="34">
        <v>132</v>
      </c>
      <c r="L33718" s="34">
        <v>130</v>
      </c>
      <c r="M33718" s="34">
        <v>158</v>
      </c>
    </row>
    <row r="33719" spans="1:13" x14ac:dyDescent="0.2">
      <c r="A33719" s="34" t="s">
        <v>134613</v>
      </c>
      <c r="B33719" s="34">
        <v>426</v>
      </c>
      <c r="C33719" s="34">
        <v>296</v>
      </c>
      <c r="D33719" s="34">
        <v>329</v>
      </c>
      <c r="E33719" s="34">
        <v>297</v>
      </c>
      <c r="F33719" s="34">
        <v>351</v>
      </c>
      <c r="G33719" s="34">
        <v>295</v>
      </c>
      <c r="H33719" s="34">
        <v>339</v>
      </c>
      <c r="I33719" s="34">
        <v>303</v>
      </c>
      <c r="J33719" s="34">
        <v>334</v>
      </c>
      <c r="K33719" s="34">
        <v>256</v>
      </c>
      <c r="L33719" s="34">
        <v>313</v>
      </c>
      <c r="M33719" s="34">
        <v>230</v>
      </c>
    </row>
    <row r="33720" spans="1:13" x14ac:dyDescent="0.2">
      <c r="A33720" s="34" t="s">
        <v>134614</v>
      </c>
      <c r="B33720" s="34">
        <v>504</v>
      </c>
      <c r="C33720" s="34">
        <v>452</v>
      </c>
      <c r="D33720" s="34">
        <v>392</v>
      </c>
      <c r="E33720" s="34">
        <v>512</v>
      </c>
      <c r="F33720" s="34">
        <v>497</v>
      </c>
      <c r="G33720" s="34">
        <v>430</v>
      </c>
      <c r="H33720" s="34">
        <v>451</v>
      </c>
      <c r="I33720" s="34">
        <v>450</v>
      </c>
      <c r="J33720" s="34">
        <v>432</v>
      </c>
      <c r="K33720" s="34">
        <v>430</v>
      </c>
      <c r="L33720" s="34">
        <v>436</v>
      </c>
      <c r="M33720" s="34">
        <v>360</v>
      </c>
    </row>
    <row r="33721" spans="1:13" x14ac:dyDescent="0.2">
      <c r="A33721" s="34" t="s">
        <v>134615</v>
      </c>
      <c r="B33721" s="34">
        <v>457</v>
      </c>
      <c r="C33721" s="34">
        <v>450</v>
      </c>
      <c r="D33721" s="34">
        <v>497</v>
      </c>
      <c r="E33721" s="34">
        <v>513</v>
      </c>
      <c r="F33721" s="34">
        <v>379</v>
      </c>
      <c r="G33721" s="34">
        <v>494</v>
      </c>
      <c r="H33721" s="34">
        <v>479</v>
      </c>
      <c r="I33721" s="34">
        <v>478</v>
      </c>
      <c r="J33721" s="34">
        <v>505</v>
      </c>
      <c r="K33721" s="34">
        <v>407</v>
      </c>
      <c r="L33721" s="34">
        <v>468</v>
      </c>
      <c r="M33721" s="34">
        <v>409</v>
      </c>
    </row>
    <row r="33722" spans="1:13" x14ac:dyDescent="0.2">
      <c r="A33722" s="34" t="s">
        <v>134616</v>
      </c>
      <c r="B33722" s="34">
        <v>517</v>
      </c>
      <c r="C33722" s="34">
        <v>570</v>
      </c>
      <c r="D33722" s="34">
        <v>608</v>
      </c>
      <c r="E33722" s="34">
        <v>626</v>
      </c>
      <c r="F33722" s="34">
        <v>451</v>
      </c>
      <c r="G33722" s="34">
        <v>581</v>
      </c>
      <c r="H33722" s="34">
        <v>478</v>
      </c>
      <c r="I33722" s="34">
        <v>510</v>
      </c>
      <c r="J33722" s="34">
        <v>407</v>
      </c>
      <c r="K33722" s="34">
        <v>450</v>
      </c>
      <c r="L33722" s="34">
        <v>531</v>
      </c>
      <c r="M33722" s="34">
        <v>472</v>
      </c>
    </row>
    <row r="33723" spans="1:13" x14ac:dyDescent="0.2">
      <c r="A33723" s="34" t="s">
        <v>134617</v>
      </c>
      <c r="B33723" s="34">
        <v>959</v>
      </c>
      <c r="C33723" s="34">
        <v>1119</v>
      </c>
      <c r="D33723" s="34">
        <v>1080</v>
      </c>
      <c r="E33723" s="34">
        <v>1165</v>
      </c>
      <c r="F33723" s="34">
        <v>923</v>
      </c>
      <c r="G33723" s="34">
        <v>974</v>
      </c>
      <c r="H33723" s="34">
        <v>1163</v>
      </c>
      <c r="I33723" s="34">
        <v>1052</v>
      </c>
      <c r="J33723" s="34">
        <v>1083</v>
      </c>
      <c r="K33723" s="34">
        <v>861</v>
      </c>
      <c r="L33723" s="34">
        <v>956</v>
      </c>
      <c r="M33723" s="34">
        <v>859</v>
      </c>
    </row>
    <row r="33724" spans="1:13" x14ac:dyDescent="0.2">
      <c r="A33724" s="34" t="s">
        <v>134618</v>
      </c>
      <c r="B33724" s="34">
        <v>1560</v>
      </c>
      <c r="C33724" s="34">
        <v>1654</v>
      </c>
      <c r="D33724" s="34">
        <v>1686</v>
      </c>
      <c r="E33724" s="34">
        <v>1747</v>
      </c>
      <c r="F33724" s="34">
        <v>1493</v>
      </c>
      <c r="G33724" s="34">
        <v>1477</v>
      </c>
      <c r="H33724" s="34">
        <v>1714</v>
      </c>
      <c r="I33724" s="34">
        <v>1676</v>
      </c>
      <c r="J33724" s="34">
        <v>1628</v>
      </c>
      <c r="K33724" s="34">
        <v>1416</v>
      </c>
      <c r="L33724" s="34">
        <v>1642</v>
      </c>
      <c r="M33724" s="34">
        <v>1271</v>
      </c>
    </row>
    <row r="33725" spans="1:13" x14ac:dyDescent="0.2">
      <c r="A33725" s="34" t="s">
        <v>134619</v>
      </c>
      <c r="B33725" s="34">
        <v>672</v>
      </c>
      <c r="C33725" s="34">
        <v>797</v>
      </c>
      <c r="D33725" s="34">
        <v>671</v>
      </c>
      <c r="E33725" s="34">
        <v>808</v>
      </c>
      <c r="F33725" s="34">
        <v>637</v>
      </c>
      <c r="G33725" s="34">
        <v>697</v>
      </c>
      <c r="H33725" s="34">
        <v>797</v>
      </c>
      <c r="I33725" s="34">
        <v>751</v>
      </c>
      <c r="J33725" s="34">
        <v>747</v>
      </c>
      <c r="K33725" s="34">
        <v>632</v>
      </c>
      <c r="L33725" s="34">
        <v>712</v>
      </c>
      <c r="M33725" s="34">
        <v>619</v>
      </c>
    </row>
    <row r="33726" spans="1:13" x14ac:dyDescent="0.2">
      <c r="A33726" s="34" t="s">
        <v>134620</v>
      </c>
      <c r="B33726" s="34">
        <v>603</v>
      </c>
      <c r="C33726" s="34">
        <v>545</v>
      </c>
      <c r="D33726" s="34">
        <v>582</v>
      </c>
      <c r="E33726" s="34">
        <v>613</v>
      </c>
      <c r="F33726" s="34">
        <v>518</v>
      </c>
      <c r="G33726" s="34">
        <v>466</v>
      </c>
      <c r="H33726" s="34">
        <v>565</v>
      </c>
      <c r="I33726" s="34">
        <v>527</v>
      </c>
      <c r="J33726" s="34">
        <v>564</v>
      </c>
      <c r="K33726" s="34">
        <v>469</v>
      </c>
      <c r="L33726" s="34">
        <v>495</v>
      </c>
      <c r="M33726" s="34">
        <v>431</v>
      </c>
    </row>
    <row r="33727" spans="1:13" x14ac:dyDescent="0.2">
      <c r="A33727" s="34" t="s">
        <v>134621</v>
      </c>
      <c r="B33727" s="34">
        <v>783</v>
      </c>
      <c r="C33727" s="34">
        <v>746</v>
      </c>
      <c r="D33727" s="34">
        <v>641</v>
      </c>
      <c r="E33727" s="34">
        <v>831</v>
      </c>
      <c r="F33727" s="34">
        <v>748</v>
      </c>
      <c r="G33727" s="34">
        <v>722</v>
      </c>
      <c r="H33727" s="34">
        <v>841</v>
      </c>
      <c r="I33727" s="34">
        <v>737</v>
      </c>
      <c r="J33727" s="34">
        <v>779</v>
      </c>
      <c r="K33727" s="34">
        <v>638</v>
      </c>
      <c r="L33727" s="34">
        <v>628</v>
      </c>
      <c r="M33727" s="34">
        <v>632</v>
      </c>
    </row>
    <row r="33728" spans="1:13" x14ac:dyDescent="0.2">
      <c r="A33728" s="34" t="s">
        <v>134622</v>
      </c>
      <c r="B33728" s="34">
        <v>411</v>
      </c>
      <c r="C33728" s="34">
        <v>486</v>
      </c>
      <c r="D33728" s="34">
        <v>434</v>
      </c>
      <c r="E33728" s="34">
        <v>564</v>
      </c>
      <c r="F33728" s="34">
        <v>367</v>
      </c>
      <c r="G33728" s="34">
        <v>458</v>
      </c>
      <c r="H33728" s="34">
        <v>440</v>
      </c>
      <c r="I33728" s="34">
        <v>516</v>
      </c>
      <c r="J33728" s="34">
        <v>457</v>
      </c>
      <c r="K33728" s="34">
        <v>404</v>
      </c>
      <c r="L33728" s="34">
        <v>461</v>
      </c>
      <c r="M33728" s="34">
        <v>379</v>
      </c>
    </row>
    <row r="33729" spans="1:13" x14ac:dyDescent="0.2">
      <c r="A33729" s="34" t="s">
        <v>134623</v>
      </c>
      <c r="B33729" s="34">
        <v>368</v>
      </c>
      <c r="C33729" s="34">
        <v>495</v>
      </c>
      <c r="D33729" s="34">
        <v>443</v>
      </c>
      <c r="E33729" s="34">
        <v>488</v>
      </c>
      <c r="F33729" s="34">
        <v>431</v>
      </c>
      <c r="G33729" s="34">
        <v>373</v>
      </c>
      <c r="H33729" s="34">
        <v>423</v>
      </c>
      <c r="I33729" s="34">
        <v>454</v>
      </c>
      <c r="J33729" s="34">
        <v>433</v>
      </c>
      <c r="K33729" s="34">
        <v>313</v>
      </c>
      <c r="L33729" s="34">
        <v>429</v>
      </c>
      <c r="M33729" s="34">
        <v>355</v>
      </c>
    </row>
    <row r="33730" spans="1:13" x14ac:dyDescent="0.2">
      <c r="A33730" s="34" t="s">
        <v>134624</v>
      </c>
      <c r="B33730" s="34">
        <v>325</v>
      </c>
      <c r="C33730" s="34">
        <v>348</v>
      </c>
      <c r="D33730" s="34">
        <v>491</v>
      </c>
      <c r="E33730" s="34">
        <v>381</v>
      </c>
      <c r="F33730" s="34">
        <v>374</v>
      </c>
      <c r="G33730" s="34">
        <v>309</v>
      </c>
      <c r="H33730" s="34">
        <v>426</v>
      </c>
      <c r="I33730" s="34">
        <v>339</v>
      </c>
      <c r="J33730" s="34">
        <v>403</v>
      </c>
      <c r="K33730" s="34">
        <v>263</v>
      </c>
      <c r="L33730" s="34">
        <v>357</v>
      </c>
      <c r="M33730" s="34">
        <v>273</v>
      </c>
    </row>
    <row r="33731" spans="1:13" x14ac:dyDescent="0.2">
      <c r="A33731" s="34" t="s">
        <v>134625</v>
      </c>
      <c r="B33731" s="34">
        <v>272</v>
      </c>
      <c r="C33731" s="34">
        <v>285</v>
      </c>
      <c r="D33731" s="34">
        <v>268</v>
      </c>
      <c r="E33731" s="34">
        <v>306</v>
      </c>
      <c r="F33731" s="34">
        <v>257</v>
      </c>
      <c r="G33731" s="34">
        <v>273</v>
      </c>
      <c r="H33731" s="34">
        <v>234</v>
      </c>
      <c r="I33731" s="34">
        <v>241</v>
      </c>
      <c r="J33731" s="34">
        <v>266</v>
      </c>
      <c r="K33731" s="34">
        <v>254</v>
      </c>
      <c r="L33731" s="34">
        <v>321</v>
      </c>
      <c r="M33731" s="34">
        <v>196</v>
      </c>
    </row>
    <row r="33732" spans="1:13" x14ac:dyDescent="0.2">
      <c r="A33732" s="34" t="s">
        <v>134626</v>
      </c>
      <c r="B33732" s="34">
        <v>443</v>
      </c>
      <c r="C33732" s="34">
        <v>500</v>
      </c>
      <c r="D33732" s="34">
        <v>509</v>
      </c>
      <c r="E33732" s="34">
        <v>545</v>
      </c>
      <c r="F33732" s="34">
        <v>453</v>
      </c>
      <c r="G33732" s="34">
        <v>489</v>
      </c>
      <c r="H33732" s="34">
        <v>565</v>
      </c>
      <c r="I33732" s="34">
        <v>498</v>
      </c>
      <c r="J33732" s="34">
        <v>583</v>
      </c>
      <c r="K33732" s="34">
        <v>400</v>
      </c>
      <c r="L33732" s="34">
        <v>452</v>
      </c>
      <c r="M33732" s="34">
        <v>349</v>
      </c>
    </row>
    <row r="33733" spans="1:13" x14ac:dyDescent="0.2">
      <c r="A33733" s="34" t="s">
        <v>134627</v>
      </c>
      <c r="B33733" s="34">
        <v>271</v>
      </c>
      <c r="C33733" s="34">
        <v>359</v>
      </c>
      <c r="D33733" s="34">
        <v>360</v>
      </c>
      <c r="E33733" s="34">
        <v>401</v>
      </c>
      <c r="F33733" s="34">
        <v>283</v>
      </c>
      <c r="G33733" s="34">
        <v>404</v>
      </c>
      <c r="H33733" s="34">
        <v>406</v>
      </c>
      <c r="I33733" s="34">
        <v>427</v>
      </c>
      <c r="J33733" s="34">
        <v>344</v>
      </c>
      <c r="K33733" s="34">
        <v>324</v>
      </c>
      <c r="L33733" s="34">
        <v>374</v>
      </c>
      <c r="M33733" s="34">
        <v>346</v>
      </c>
    </row>
    <row r="33734" spans="1:13" x14ac:dyDescent="0.2">
      <c r="A33734" s="34" t="s">
        <v>134628</v>
      </c>
      <c r="B33734" s="34">
        <v>431</v>
      </c>
      <c r="C33734" s="34">
        <v>365</v>
      </c>
      <c r="D33734" s="34">
        <v>360</v>
      </c>
      <c r="E33734" s="34">
        <v>421</v>
      </c>
      <c r="F33734" s="34">
        <v>398</v>
      </c>
      <c r="G33734" s="34">
        <v>342</v>
      </c>
      <c r="H33734" s="34">
        <v>455</v>
      </c>
      <c r="I33734" s="34">
        <v>403</v>
      </c>
      <c r="J33734" s="34">
        <v>474</v>
      </c>
      <c r="K33734" s="34">
        <v>305</v>
      </c>
      <c r="L33734" s="34">
        <v>397</v>
      </c>
      <c r="M33734" s="34">
        <v>323</v>
      </c>
    </row>
    <row r="33735" spans="1:13" x14ac:dyDescent="0.2">
      <c r="A33735" s="34" t="s">
        <v>134629</v>
      </c>
      <c r="B33735" s="34">
        <v>924</v>
      </c>
      <c r="C33735" s="34">
        <v>1049</v>
      </c>
      <c r="D33735" s="34">
        <v>1146</v>
      </c>
      <c r="E33735" s="34">
        <v>1044</v>
      </c>
      <c r="F33735" s="34">
        <v>948</v>
      </c>
      <c r="G33735" s="34">
        <v>862</v>
      </c>
      <c r="H33735" s="34">
        <v>1209</v>
      </c>
      <c r="I33735" s="34">
        <v>975</v>
      </c>
      <c r="J33735" s="34">
        <v>1067</v>
      </c>
      <c r="K33735" s="34">
        <v>803</v>
      </c>
      <c r="L33735" s="34">
        <v>1120</v>
      </c>
      <c r="M33735" s="34">
        <v>755</v>
      </c>
    </row>
    <row r="33736" spans="1:13" x14ac:dyDescent="0.2">
      <c r="A33736" s="34" t="s">
        <v>134630</v>
      </c>
      <c r="B33736" s="34">
        <v>169</v>
      </c>
      <c r="C33736" s="34">
        <v>205</v>
      </c>
      <c r="D33736" s="34">
        <v>149</v>
      </c>
      <c r="E33736" s="34">
        <v>210</v>
      </c>
      <c r="F33736" s="34">
        <v>147</v>
      </c>
      <c r="G33736" s="34">
        <v>219</v>
      </c>
      <c r="H33736" s="34">
        <v>212</v>
      </c>
      <c r="I33736" s="34">
        <v>214</v>
      </c>
      <c r="J33736" s="34">
        <v>233</v>
      </c>
      <c r="K33736" s="34">
        <v>174</v>
      </c>
      <c r="L33736" s="34">
        <v>197</v>
      </c>
      <c r="M33736" s="34">
        <v>141</v>
      </c>
    </row>
    <row r="33737" spans="1:13" x14ac:dyDescent="0.2">
      <c r="A33737" s="34" t="s">
        <v>134631</v>
      </c>
      <c r="B33737" s="34">
        <v>728</v>
      </c>
      <c r="C33737" s="34">
        <v>842</v>
      </c>
      <c r="D33737" s="34">
        <v>863</v>
      </c>
      <c r="E33737" s="34">
        <v>941</v>
      </c>
      <c r="F33737" s="34">
        <v>773</v>
      </c>
      <c r="G33737" s="34">
        <v>736</v>
      </c>
      <c r="H33737" s="34">
        <v>854</v>
      </c>
      <c r="I33737" s="34">
        <v>790</v>
      </c>
      <c r="J33737" s="34">
        <v>952</v>
      </c>
      <c r="K33737" s="34">
        <v>639</v>
      </c>
      <c r="L33737" s="34">
        <v>721</v>
      </c>
      <c r="M33737" s="34">
        <v>624</v>
      </c>
    </row>
    <row r="33738" spans="1:13" x14ac:dyDescent="0.2">
      <c r="A33738" s="34" t="s">
        <v>134632</v>
      </c>
      <c r="B33738" s="34">
        <v>158</v>
      </c>
      <c r="C33738" s="34">
        <v>274</v>
      </c>
      <c r="D33738" s="34">
        <v>220</v>
      </c>
      <c r="E33738" s="34">
        <v>220</v>
      </c>
      <c r="F33738" s="34">
        <v>132</v>
      </c>
      <c r="G33738" s="34">
        <v>251</v>
      </c>
      <c r="H33738" s="34">
        <v>239</v>
      </c>
      <c r="I33738" s="34">
        <v>240</v>
      </c>
      <c r="J33738" s="34">
        <v>200</v>
      </c>
      <c r="K33738" s="34">
        <v>195</v>
      </c>
      <c r="L33738" s="34">
        <v>175</v>
      </c>
      <c r="M33738" s="34">
        <v>197</v>
      </c>
    </row>
    <row r="33739" spans="1:13" x14ac:dyDescent="0.2">
      <c r="A33739" s="34" t="s">
        <v>134633</v>
      </c>
      <c r="B33739" s="34">
        <v>910</v>
      </c>
      <c r="C33739" s="34">
        <v>1044</v>
      </c>
      <c r="D33739" s="34">
        <v>1039</v>
      </c>
      <c r="E33739" s="34">
        <v>1007</v>
      </c>
      <c r="F33739" s="34">
        <v>974</v>
      </c>
      <c r="G33739" s="34">
        <v>931</v>
      </c>
      <c r="H33739" s="34">
        <v>1044</v>
      </c>
      <c r="I33739" s="34">
        <v>950</v>
      </c>
      <c r="J33739" s="34">
        <v>1095</v>
      </c>
      <c r="K33739" s="34">
        <v>835</v>
      </c>
      <c r="L33739" s="34">
        <v>1014</v>
      </c>
      <c r="M33739" s="34">
        <v>742</v>
      </c>
    </row>
    <row r="33740" spans="1:13" x14ac:dyDescent="0.2">
      <c r="A33740" s="34" t="s">
        <v>134634</v>
      </c>
      <c r="B33740" s="34">
        <v>581</v>
      </c>
      <c r="C33740" s="34">
        <v>762</v>
      </c>
      <c r="D33740" s="34">
        <v>672</v>
      </c>
      <c r="E33740" s="34">
        <v>822</v>
      </c>
      <c r="F33740" s="34">
        <v>608</v>
      </c>
      <c r="G33740" s="34">
        <v>764</v>
      </c>
      <c r="H33740" s="34">
        <v>835</v>
      </c>
      <c r="I33740" s="34">
        <v>863</v>
      </c>
      <c r="J33740" s="34">
        <v>714</v>
      </c>
      <c r="K33740" s="34">
        <v>647</v>
      </c>
      <c r="L33740" s="34">
        <v>661</v>
      </c>
      <c r="M33740" s="34">
        <v>617</v>
      </c>
    </row>
    <row r="33741" spans="1:13" x14ac:dyDescent="0.2">
      <c r="A33741" s="34" t="s">
        <v>134635</v>
      </c>
      <c r="B33741" s="34">
        <v>704</v>
      </c>
      <c r="C33741" s="34">
        <v>790</v>
      </c>
      <c r="D33741" s="34">
        <v>797</v>
      </c>
      <c r="E33741" s="34">
        <v>809</v>
      </c>
      <c r="F33741" s="34">
        <v>845</v>
      </c>
      <c r="G33741" s="34">
        <v>732</v>
      </c>
      <c r="H33741" s="34">
        <v>952</v>
      </c>
      <c r="I33741" s="34">
        <v>820</v>
      </c>
      <c r="J33741" s="34">
        <v>848</v>
      </c>
      <c r="K33741" s="34">
        <v>723</v>
      </c>
      <c r="L33741" s="34">
        <v>851</v>
      </c>
      <c r="M33741" s="34">
        <v>660</v>
      </c>
    </row>
    <row r="33742" spans="1:13" x14ac:dyDescent="0.2">
      <c r="A33742" s="34" t="s">
        <v>134636</v>
      </c>
      <c r="B33742" s="34">
        <v>761</v>
      </c>
      <c r="C33742" s="34">
        <v>670</v>
      </c>
      <c r="D33742" s="34">
        <v>719</v>
      </c>
      <c r="E33742" s="34">
        <v>697</v>
      </c>
      <c r="F33742" s="34">
        <v>615</v>
      </c>
      <c r="G33742" s="34">
        <v>646</v>
      </c>
      <c r="H33742" s="34">
        <v>699</v>
      </c>
      <c r="I33742" s="34">
        <v>642</v>
      </c>
      <c r="J33742" s="34">
        <v>603</v>
      </c>
      <c r="K33742" s="34">
        <v>635</v>
      </c>
      <c r="L33742" s="34">
        <v>596</v>
      </c>
      <c r="M33742" s="34">
        <v>455</v>
      </c>
    </row>
    <row r="33743" spans="1:13" x14ac:dyDescent="0.2">
      <c r="A33743" s="34" t="s">
        <v>134637</v>
      </c>
      <c r="B33743" s="34">
        <v>1085</v>
      </c>
      <c r="C33743" s="34">
        <v>1325</v>
      </c>
      <c r="D33743" s="34">
        <v>1240</v>
      </c>
      <c r="E33743" s="34">
        <v>1333</v>
      </c>
      <c r="F33743" s="34">
        <v>1090</v>
      </c>
      <c r="G33743" s="34">
        <v>1230</v>
      </c>
      <c r="H33743" s="34">
        <v>1295</v>
      </c>
      <c r="I33743" s="34">
        <v>1188</v>
      </c>
      <c r="J33743" s="34">
        <v>1268</v>
      </c>
      <c r="K33743" s="34">
        <v>980</v>
      </c>
      <c r="L33743" s="34">
        <v>1118</v>
      </c>
      <c r="M33743" s="34">
        <v>966</v>
      </c>
    </row>
    <row r="33744" spans="1:13" x14ac:dyDescent="0.2">
      <c r="A33744" s="34" t="s">
        <v>134638</v>
      </c>
      <c r="B33744" s="34">
        <v>522</v>
      </c>
      <c r="C33744" s="34">
        <v>614</v>
      </c>
      <c r="D33744" s="34">
        <v>616</v>
      </c>
      <c r="E33744" s="34">
        <v>531</v>
      </c>
      <c r="F33744" s="34">
        <v>466</v>
      </c>
      <c r="G33744" s="34">
        <v>539</v>
      </c>
      <c r="H33744" s="34">
        <v>573</v>
      </c>
      <c r="I33744" s="34">
        <v>554</v>
      </c>
      <c r="J33744" s="34">
        <v>546</v>
      </c>
      <c r="K33744" s="34">
        <v>472</v>
      </c>
      <c r="L33744" s="34">
        <v>512</v>
      </c>
      <c r="M33744" s="34">
        <v>450</v>
      </c>
    </row>
    <row r="33745" spans="1:13" x14ac:dyDescent="0.2">
      <c r="A33745" s="34" t="s">
        <v>134639</v>
      </c>
      <c r="B33745" s="34">
        <v>896</v>
      </c>
      <c r="C33745" s="34">
        <v>1168</v>
      </c>
      <c r="D33745" s="34">
        <v>1104</v>
      </c>
      <c r="E33745" s="34">
        <v>1390</v>
      </c>
      <c r="F33745" s="34">
        <v>907</v>
      </c>
      <c r="G33745" s="34">
        <v>1157</v>
      </c>
      <c r="H33745" s="34">
        <v>1257</v>
      </c>
      <c r="I33745" s="34">
        <v>1243</v>
      </c>
      <c r="J33745" s="34">
        <v>1053</v>
      </c>
      <c r="K33745" s="34">
        <v>1001</v>
      </c>
      <c r="L33745" s="34">
        <v>1099</v>
      </c>
      <c r="M33745" s="34">
        <v>933</v>
      </c>
    </row>
    <row r="33746" spans="1:13" x14ac:dyDescent="0.2">
      <c r="A33746" s="34" t="s">
        <v>134640</v>
      </c>
      <c r="B33746" s="34">
        <v>634</v>
      </c>
      <c r="C33746" s="34">
        <v>717</v>
      </c>
      <c r="D33746" s="34">
        <v>927</v>
      </c>
      <c r="E33746" s="34">
        <v>777</v>
      </c>
      <c r="F33746" s="34">
        <v>735</v>
      </c>
      <c r="G33746" s="34">
        <v>681</v>
      </c>
      <c r="H33746" s="34">
        <v>806</v>
      </c>
      <c r="I33746" s="34">
        <v>692</v>
      </c>
      <c r="J33746" s="34">
        <v>851</v>
      </c>
      <c r="K33746" s="34">
        <v>611</v>
      </c>
      <c r="L33746" s="34">
        <v>757</v>
      </c>
      <c r="M33746" s="34">
        <v>568</v>
      </c>
    </row>
    <row r="33747" spans="1:13" x14ac:dyDescent="0.2">
      <c r="A33747" s="34" t="s">
        <v>134641</v>
      </c>
      <c r="B33747" s="34">
        <v>650</v>
      </c>
      <c r="C33747" s="34">
        <v>833</v>
      </c>
      <c r="D33747" s="34">
        <v>759</v>
      </c>
      <c r="E33747" s="34">
        <v>817</v>
      </c>
      <c r="F33747" s="34">
        <v>696</v>
      </c>
      <c r="G33747" s="34">
        <v>750</v>
      </c>
      <c r="H33747" s="34">
        <v>841</v>
      </c>
      <c r="I33747" s="34">
        <v>723</v>
      </c>
      <c r="J33747" s="34">
        <v>697</v>
      </c>
      <c r="K33747" s="34">
        <v>572</v>
      </c>
      <c r="L33747" s="34">
        <v>733</v>
      </c>
      <c r="M33747" s="34">
        <v>613</v>
      </c>
    </row>
    <row r="33748" spans="1:13" x14ac:dyDescent="0.2">
      <c r="A33748" s="34" t="s">
        <v>134642</v>
      </c>
      <c r="B33748" s="34">
        <v>304</v>
      </c>
      <c r="C33748" s="34">
        <v>545</v>
      </c>
      <c r="D33748" s="34">
        <v>357</v>
      </c>
      <c r="E33748" s="34">
        <v>629</v>
      </c>
      <c r="F33748" s="34">
        <v>332</v>
      </c>
      <c r="G33748" s="34">
        <v>514</v>
      </c>
      <c r="H33748" s="34">
        <v>401</v>
      </c>
      <c r="I33748" s="34">
        <v>555</v>
      </c>
      <c r="J33748" s="34">
        <v>409</v>
      </c>
      <c r="K33748" s="34">
        <v>527</v>
      </c>
      <c r="L33748" s="34">
        <v>431</v>
      </c>
      <c r="M33748" s="34">
        <v>457</v>
      </c>
    </row>
    <row r="33749" spans="1:13" x14ac:dyDescent="0.2">
      <c r="A33749" s="34" t="s">
        <v>134643</v>
      </c>
      <c r="B33749" s="34">
        <v>607</v>
      </c>
      <c r="C33749" s="34">
        <v>602</v>
      </c>
      <c r="D33749" s="34">
        <v>796</v>
      </c>
      <c r="E33749" s="34">
        <v>633</v>
      </c>
      <c r="F33749" s="34">
        <v>566</v>
      </c>
      <c r="G33749" s="34">
        <v>554</v>
      </c>
      <c r="H33749" s="34">
        <v>788</v>
      </c>
      <c r="I33749" s="34">
        <v>631</v>
      </c>
      <c r="J33749" s="34">
        <v>618</v>
      </c>
      <c r="K33749" s="34">
        <v>545</v>
      </c>
      <c r="L33749" s="34">
        <v>645</v>
      </c>
      <c r="M33749" s="34">
        <v>471</v>
      </c>
    </row>
    <row r="33750" spans="1:13" x14ac:dyDescent="0.2">
      <c r="A33750" s="34" t="s">
        <v>134644</v>
      </c>
      <c r="B33750" s="34">
        <v>438</v>
      </c>
      <c r="C33750" s="34">
        <v>628</v>
      </c>
      <c r="D33750" s="34">
        <v>498</v>
      </c>
      <c r="E33750" s="34">
        <v>630</v>
      </c>
      <c r="F33750" s="34">
        <v>433</v>
      </c>
      <c r="G33750" s="34">
        <v>554</v>
      </c>
      <c r="H33750" s="34">
        <v>617</v>
      </c>
      <c r="I33750" s="34">
        <v>567</v>
      </c>
      <c r="J33750" s="34">
        <v>594</v>
      </c>
      <c r="K33750" s="34">
        <v>476</v>
      </c>
      <c r="L33750" s="34">
        <v>515</v>
      </c>
      <c r="M33750" s="34">
        <v>516</v>
      </c>
    </row>
    <row r="33751" spans="1:13" x14ac:dyDescent="0.2">
      <c r="A33751" s="34" t="s">
        <v>134645</v>
      </c>
      <c r="B33751" s="34">
        <v>920</v>
      </c>
      <c r="C33751" s="34">
        <v>898</v>
      </c>
      <c r="D33751" s="34">
        <v>926</v>
      </c>
      <c r="E33751" s="34">
        <v>921</v>
      </c>
      <c r="F33751" s="34">
        <v>909</v>
      </c>
      <c r="G33751" s="34">
        <v>746</v>
      </c>
      <c r="H33751" s="34">
        <v>963</v>
      </c>
      <c r="I33751" s="34">
        <v>931</v>
      </c>
      <c r="J33751" s="34">
        <v>936</v>
      </c>
      <c r="K33751" s="34">
        <v>626</v>
      </c>
      <c r="L33751" s="34">
        <v>846</v>
      </c>
      <c r="M33751" s="34">
        <v>693</v>
      </c>
    </row>
    <row r="33752" spans="1:13" x14ac:dyDescent="0.2">
      <c r="A33752" s="34" t="s">
        <v>134646</v>
      </c>
      <c r="B33752" s="34">
        <v>475</v>
      </c>
      <c r="C33752" s="34">
        <v>483</v>
      </c>
      <c r="D33752" s="34">
        <v>430</v>
      </c>
      <c r="E33752" s="34">
        <v>543</v>
      </c>
      <c r="F33752" s="34">
        <v>383</v>
      </c>
      <c r="G33752" s="34">
        <v>460</v>
      </c>
      <c r="H33752" s="34">
        <v>511</v>
      </c>
      <c r="I33752" s="34">
        <v>513</v>
      </c>
      <c r="J33752" s="34">
        <v>473</v>
      </c>
      <c r="K33752" s="34">
        <v>439</v>
      </c>
      <c r="L33752" s="34">
        <v>454</v>
      </c>
      <c r="M33752" s="34">
        <v>466</v>
      </c>
    </row>
    <row r="33753" spans="1:13" x14ac:dyDescent="0.2">
      <c r="A33753" s="34" t="s">
        <v>134647</v>
      </c>
      <c r="B33753" s="34">
        <v>296</v>
      </c>
      <c r="C33753" s="34">
        <v>362</v>
      </c>
      <c r="D33753" s="34">
        <v>325</v>
      </c>
      <c r="E33753" s="34">
        <v>385</v>
      </c>
      <c r="F33753" s="34">
        <v>258</v>
      </c>
      <c r="G33753" s="34">
        <v>319</v>
      </c>
      <c r="H33753" s="34">
        <v>379</v>
      </c>
      <c r="I33753" s="34">
        <v>347</v>
      </c>
      <c r="J33753" s="34">
        <v>328</v>
      </c>
      <c r="K33753" s="34">
        <v>259</v>
      </c>
      <c r="L33753" s="34">
        <v>358</v>
      </c>
      <c r="M33753" s="34">
        <v>248</v>
      </c>
    </row>
    <row r="33754" spans="1:13" x14ac:dyDescent="0.2">
      <c r="A33754" s="34" t="s">
        <v>134648</v>
      </c>
      <c r="B33754" s="34">
        <v>237</v>
      </c>
      <c r="C33754" s="34">
        <v>260</v>
      </c>
      <c r="D33754" s="34">
        <v>342</v>
      </c>
      <c r="E33754" s="34">
        <v>319</v>
      </c>
      <c r="F33754" s="34">
        <v>230</v>
      </c>
      <c r="G33754" s="34">
        <v>256</v>
      </c>
      <c r="H33754" s="34">
        <v>390</v>
      </c>
      <c r="I33754" s="34">
        <v>293</v>
      </c>
      <c r="J33754" s="34">
        <v>285</v>
      </c>
      <c r="K33754" s="34">
        <v>204</v>
      </c>
      <c r="L33754" s="34">
        <v>277</v>
      </c>
      <c r="M33754" s="34">
        <v>230</v>
      </c>
    </row>
    <row r="33755" spans="1:13" x14ac:dyDescent="0.2">
      <c r="A33755" s="34" t="s">
        <v>134649</v>
      </c>
      <c r="B33755" s="34">
        <v>633</v>
      </c>
      <c r="C33755" s="34">
        <v>551</v>
      </c>
      <c r="D33755" s="34">
        <v>520</v>
      </c>
      <c r="E33755" s="34">
        <v>610</v>
      </c>
      <c r="F33755" s="34">
        <v>536</v>
      </c>
      <c r="G33755" s="34">
        <v>571</v>
      </c>
      <c r="H33755" s="34">
        <v>655</v>
      </c>
      <c r="I33755" s="34">
        <v>584</v>
      </c>
      <c r="J33755" s="34">
        <v>586</v>
      </c>
      <c r="K33755" s="34">
        <v>445</v>
      </c>
      <c r="L33755" s="34">
        <v>591</v>
      </c>
      <c r="M33755" s="34">
        <v>413</v>
      </c>
    </row>
    <row r="33756" spans="1:13" x14ac:dyDescent="0.2">
      <c r="A33756" s="34" t="s">
        <v>134650</v>
      </c>
      <c r="B33756" s="34">
        <v>378</v>
      </c>
      <c r="C33756" s="34">
        <v>436</v>
      </c>
      <c r="D33756" s="34">
        <v>358</v>
      </c>
      <c r="E33756" s="34">
        <v>434</v>
      </c>
      <c r="F33756" s="34">
        <v>312</v>
      </c>
      <c r="G33756" s="34">
        <v>389</v>
      </c>
      <c r="H33756" s="34">
        <v>369</v>
      </c>
      <c r="I33756" s="34">
        <v>454</v>
      </c>
      <c r="J33756" s="34">
        <v>385</v>
      </c>
      <c r="K33756" s="34">
        <v>294</v>
      </c>
      <c r="L33756" s="34">
        <v>340</v>
      </c>
      <c r="M33756" s="34">
        <v>271</v>
      </c>
    </row>
    <row r="33757" spans="1:13" x14ac:dyDescent="0.2">
      <c r="A33757" s="34" t="s">
        <v>134651</v>
      </c>
      <c r="B33757" s="34">
        <v>831</v>
      </c>
      <c r="C33757" s="34">
        <v>866</v>
      </c>
      <c r="D33757" s="34">
        <v>890</v>
      </c>
      <c r="E33757" s="34">
        <v>952</v>
      </c>
      <c r="F33757" s="34">
        <v>877</v>
      </c>
      <c r="G33757" s="34">
        <v>735</v>
      </c>
      <c r="H33757" s="34">
        <v>1026</v>
      </c>
      <c r="I33757" s="34">
        <v>863</v>
      </c>
      <c r="J33757" s="34">
        <v>1075</v>
      </c>
      <c r="K33757" s="34">
        <v>754</v>
      </c>
      <c r="L33757" s="34">
        <v>900</v>
      </c>
      <c r="M33757" s="34">
        <v>649</v>
      </c>
    </row>
    <row r="33758" spans="1:13" x14ac:dyDescent="0.2">
      <c r="A33758" s="34" t="s">
        <v>134652</v>
      </c>
      <c r="B33758" s="34">
        <v>685</v>
      </c>
      <c r="C33758" s="34">
        <v>799</v>
      </c>
      <c r="D33758" s="34">
        <v>818</v>
      </c>
      <c r="E33758" s="34">
        <v>859</v>
      </c>
      <c r="F33758" s="34">
        <v>801</v>
      </c>
      <c r="G33758" s="34">
        <v>770</v>
      </c>
      <c r="H33758" s="34">
        <v>893</v>
      </c>
      <c r="I33758" s="34">
        <v>821</v>
      </c>
      <c r="J33758" s="34">
        <v>932</v>
      </c>
      <c r="K33758" s="34">
        <v>698</v>
      </c>
      <c r="L33758" s="34">
        <v>887</v>
      </c>
      <c r="M33758" s="34">
        <v>574</v>
      </c>
    </row>
    <row r="33759" spans="1:13" x14ac:dyDescent="0.2">
      <c r="A33759" s="34" t="s">
        <v>134653</v>
      </c>
      <c r="B33759" s="34">
        <v>371</v>
      </c>
      <c r="C33759" s="34">
        <v>377</v>
      </c>
      <c r="D33759" s="34">
        <v>403</v>
      </c>
      <c r="E33759" s="34">
        <v>418</v>
      </c>
      <c r="F33759" s="34">
        <v>328</v>
      </c>
      <c r="G33759" s="34">
        <v>413</v>
      </c>
      <c r="H33759" s="34">
        <v>414</v>
      </c>
      <c r="I33759" s="34">
        <v>485</v>
      </c>
      <c r="J33759" s="34">
        <v>353</v>
      </c>
      <c r="K33759" s="34">
        <v>309</v>
      </c>
      <c r="L33759" s="34">
        <v>364</v>
      </c>
      <c r="M33759" s="34">
        <v>306</v>
      </c>
    </row>
    <row r="33760" spans="1:13" x14ac:dyDescent="0.2">
      <c r="A33760" s="34" t="s">
        <v>134654</v>
      </c>
      <c r="B33760" s="34">
        <v>536</v>
      </c>
      <c r="C33760" s="34">
        <v>689</v>
      </c>
      <c r="D33760" s="34">
        <v>653</v>
      </c>
      <c r="E33760" s="34">
        <v>630</v>
      </c>
      <c r="F33760" s="34">
        <v>562</v>
      </c>
      <c r="G33760" s="34">
        <v>561</v>
      </c>
      <c r="H33760" s="34">
        <v>754</v>
      </c>
      <c r="I33760" s="34">
        <v>659</v>
      </c>
      <c r="J33760" s="34">
        <v>731</v>
      </c>
      <c r="K33760" s="34">
        <v>515</v>
      </c>
      <c r="L33760" s="34">
        <v>743</v>
      </c>
      <c r="M33760" s="34">
        <v>481</v>
      </c>
    </row>
    <row r="33761" spans="1:13" x14ac:dyDescent="0.2">
      <c r="A33761" s="34" t="s">
        <v>134655</v>
      </c>
      <c r="B33761" s="34">
        <v>799</v>
      </c>
      <c r="C33761" s="34">
        <v>771</v>
      </c>
      <c r="D33761" s="34">
        <v>716</v>
      </c>
      <c r="E33761" s="34">
        <v>865</v>
      </c>
      <c r="F33761" s="34">
        <v>605</v>
      </c>
      <c r="G33761" s="34">
        <v>702</v>
      </c>
      <c r="H33761" s="34">
        <v>774</v>
      </c>
      <c r="I33761" s="34">
        <v>768</v>
      </c>
      <c r="J33761" s="34">
        <v>656</v>
      </c>
      <c r="K33761" s="34">
        <v>643</v>
      </c>
      <c r="L33761" s="34">
        <v>698</v>
      </c>
      <c r="M33761" s="34">
        <v>539</v>
      </c>
    </row>
    <row r="33762" spans="1:13" x14ac:dyDescent="0.2">
      <c r="A33762" s="34" t="s">
        <v>134656</v>
      </c>
      <c r="B33762" s="34">
        <v>586</v>
      </c>
      <c r="C33762" s="34">
        <v>586</v>
      </c>
      <c r="D33762" s="34">
        <v>630</v>
      </c>
      <c r="E33762" s="34">
        <v>616</v>
      </c>
      <c r="F33762" s="34">
        <v>486</v>
      </c>
      <c r="G33762" s="34">
        <v>511</v>
      </c>
      <c r="H33762" s="34">
        <v>681</v>
      </c>
      <c r="I33762" s="34">
        <v>556</v>
      </c>
      <c r="J33762" s="34">
        <v>645</v>
      </c>
      <c r="K33762" s="34">
        <v>520</v>
      </c>
      <c r="L33762" s="34">
        <v>519</v>
      </c>
      <c r="M33762" s="34">
        <v>478</v>
      </c>
    </row>
    <row r="33763" spans="1:13" x14ac:dyDescent="0.2">
      <c r="A33763" s="34" t="s">
        <v>134657</v>
      </c>
      <c r="B33763" s="34">
        <v>567</v>
      </c>
      <c r="C33763" s="34">
        <v>609</v>
      </c>
      <c r="D33763" s="34">
        <v>591</v>
      </c>
      <c r="E33763" s="34">
        <v>782</v>
      </c>
      <c r="F33763" s="34">
        <v>506</v>
      </c>
      <c r="G33763" s="34">
        <v>624</v>
      </c>
      <c r="H33763" s="34">
        <v>613</v>
      </c>
      <c r="I33763" s="34">
        <v>607</v>
      </c>
      <c r="J33763" s="34">
        <v>615</v>
      </c>
      <c r="K33763" s="34">
        <v>556</v>
      </c>
      <c r="L33763" s="34">
        <v>526</v>
      </c>
      <c r="M33763" s="34">
        <v>518</v>
      </c>
    </row>
    <row r="33764" spans="1:13" x14ac:dyDescent="0.2">
      <c r="A33764" s="34" t="s">
        <v>134658</v>
      </c>
      <c r="B33764" s="34">
        <v>370</v>
      </c>
      <c r="C33764" s="34">
        <v>405</v>
      </c>
      <c r="D33764" s="34">
        <v>522</v>
      </c>
      <c r="E33764" s="34">
        <v>518</v>
      </c>
      <c r="F33764" s="34">
        <v>400</v>
      </c>
      <c r="G33764" s="34">
        <v>462</v>
      </c>
      <c r="H33764" s="34">
        <v>432</v>
      </c>
      <c r="I33764" s="34">
        <v>482</v>
      </c>
      <c r="J33764" s="34">
        <v>476</v>
      </c>
      <c r="K33764" s="34">
        <v>396</v>
      </c>
      <c r="L33764" s="34">
        <v>507</v>
      </c>
      <c r="M33764" s="34">
        <v>406</v>
      </c>
    </row>
    <row r="33765" spans="1:13" x14ac:dyDescent="0.2">
      <c r="A33765" s="34" t="s">
        <v>134659</v>
      </c>
      <c r="B33765" s="34">
        <v>687</v>
      </c>
      <c r="C33765" s="34">
        <v>730</v>
      </c>
      <c r="D33765" s="34">
        <v>652</v>
      </c>
      <c r="E33765" s="34">
        <v>833</v>
      </c>
      <c r="F33765" s="34">
        <v>671</v>
      </c>
      <c r="G33765" s="34">
        <v>761</v>
      </c>
      <c r="H33765" s="34">
        <v>831</v>
      </c>
      <c r="I33765" s="34">
        <v>727</v>
      </c>
      <c r="J33765" s="34">
        <v>759</v>
      </c>
      <c r="K33765" s="34">
        <v>648</v>
      </c>
      <c r="L33765" s="34">
        <v>681</v>
      </c>
      <c r="M33765" s="34">
        <v>618</v>
      </c>
    </row>
    <row r="33766" spans="1:13" x14ac:dyDescent="0.2">
      <c r="A33766" s="34" t="s">
        <v>134660</v>
      </c>
      <c r="B33766" s="34">
        <v>1336</v>
      </c>
      <c r="C33766" s="34">
        <v>1245</v>
      </c>
      <c r="D33766" s="34">
        <v>1381</v>
      </c>
      <c r="E33766" s="34">
        <v>1400</v>
      </c>
      <c r="F33766" s="34">
        <v>1236</v>
      </c>
      <c r="G33766" s="34">
        <v>1256</v>
      </c>
      <c r="H33766" s="34">
        <v>1482</v>
      </c>
      <c r="I33766" s="34">
        <v>1261</v>
      </c>
      <c r="J33766" s="34">
        <v>1258</v>
      </c>
      <c r="K33766" s="34">
        <v>1003</v>
      </c>
      <c r="L33766" s="34">
        <v>1419</v>
      </c>
      <c r="M33766" s="34">
        <v>977</v>
      </c>
    </row>
    <row r="33767" spans="1:13" x14ac:dyDescent="0.2">
      <c r="A33767" s="34" t="s">
        <v>134661</v>
      </c>
      <c r="B33767" s="34">
        <v>1011</v>
      </c>
      <c r="C33767" s="34">
        <v>974</v>
      </c>
      <c r="D33767" s="34">
        <v>1091</v>
      </c>
      <c r="E33767" s="34">
        <v>1017</v>
      </c>
      <c r="F33767" s="34">
        <v>1013</v>
      </c>
      <c r="G33767" s="34">
        <v>870</v>
      </c>
      <c r="H33767" s="34">
        <v>1240</v>
      </c>
      <c r="I33767" s="34">
        <v>951</v>
      </c>
      <c r="J33767" s="34">
        <v>1142</v>
      </c>
      <c r="K33767" s="34">
        <v>822</v>
      </c>
      <c r="L33767" s="34">
        <v>972</v>
      </c>
      <c r="M33767" s="34">
        <v>688</v>
      </c>
    </row>
    <row r="33768" spans="1:13" x14ac:dyDescent="0.2">
      <c r="A33768" s="34" t="s">
        <v>134662</v>
      </c>
      <c r="B33768" s="34">
        <v>761</v>
      </c>
      <c r="C33768" s="34">
        <v>840</v>
      </c>
      <c r="D33768" s="34">
        <v>862</v>
      </c>
      <c r="E33768" s="34">
        <v>883</v>
      </c>
      <c r="F33768" s="34">
        <v>699</v>
      </c>
      <c r="G33768" s="34">
        <v>690</v>
      </c>
      <c r="H33768" s="34">
        <v>800</v>
      </c>
      <c r="I33768" s="34">
        <v>843</v>
      </c>
      <c r="J33768" s="34">
        <v>833</v>
      </c>
      <c r="K33768" s="34">
        <v>633</v>
      </c>
      <c r="L33768" s="34">
        <v>839</v>
      </c>
      <c r="M33768" s="34">
        <v>606</v>
      </c>
    </row>
    <row r="33769" spans="1:13" x14ac:dyDescent="0.2">
      <c r="A33769" s="34" t="s">
        <v>134663</v>
      </c>
      <c r="B33769" s="34">
        <v>1286</v>
      </c>
      <c r="C33769" s="34">
        <v>1364</v>
      </c>
      <c r="D33769" s="34">
        <v>1458</v>
      </c>
      <c r="E33769" s="34">
        <v>1397</v>
      </c>
      <c r="F33769" s="34">
        <v>1221</v>
      </c>
      <c r="G33769" s="34">
        <v>1210</v>
      </c>
      <c r="H33769" s="34">
        <v>1529</v>
      </c>
      <c r="I33769" s="34">
        <v>1306</v>
      </c>
      <c r="J33769" s="34">
        <v>1541</v>
      </c>
      <c r="K33769" s="34">
        <v>1018</v>
      </c>
      <c r="L33769" s="34">
        <v>1410</v>
      </c>
      <c r="M33769" s="34">
        <v>1009</v>
      </c>
    </row>
    <row r="33770" spans="1:13" x14ac:dyDescent="0.2">
      <c r="A33770" s="34" t="s">
        <v>134664</v>
      </c>
      <c r="B33770" s="34">
        <v>1650</v>
      </c>
      <c r="C33770" s="34">
        <v>1525</v>
      </c>
      <c r="D33770" s="34">
        <v>1768</v>
      </c>
      <c r="E33770" s="34">
        <v>1755</v>
      </c>
      <c r="F33770" s="34">
        <v>1619</v>
      </c>
      <c r="G33770" s="34">
        <v>1462</v>
      </c>
      <c r="H33770" s="34">
        <v>1809</v>
      </c>
      <c r="I33770" s="34">
        <v>1647</v>
      </c>
      <c r="J33770" s="34">
        <v>1831</v>
      </c>
      <c r="K33770" s="34">
        <v>1367</v>
      </c>
      <c r="L33770" s="34">
        <v>1726</v>
      </c>
      <c r="M33770" s="34">
        <v>1320</v>
      </c>
    </row>
    <row r="33771" spans="1:13" x14ac:dyDescent="0.2">
      <c r="A33771" s="34" t="s">
        <v>134665</v>
      </c>
      <c r="B33771" s="34">
        <v>592</v>
      </c>
      <c r="C33771" s="34">
        <v>551</v>
      </c>
      <c r="D33771" s="34">
        <v>557</v>
      </c>
      <c r="E33771" s="34">
        <v>543</v>
      </c>
      <c r="F33771" s="34">
        <v>439</v>
      </c>
      <c r="G33771" s="34">
        <v>523</v>
      </c>
      <c r="H33771" s="34">
        <v>606</v>
      </c>
      <c r="I33771" s="34">
        <v>511</v>
      </c>
      <c r="J33771" s="34">
        <v>574</v>
      </c>
      <c r="K33771" s="34">
        <v>452</v>
      </c>
      <c r="L33771" s="34">
        <v>473</v>
      </c>
      <c r="M33771" s="34">
        <v>468</v>
      </c>
    </row>
    <row r="33772" spans="1:13" x14ac:dyDescent="0.2">
      <c r="A33772" s="34" t="s">
        <v>134666</v>
      </c>
      <c r="B33772" s="34">
        <v>758</v>
      </c>
      <c r="C33772" s="34">
        <v>642</v>
      </c>
      <c r="D33772" s="34">
        <v>743</v>
      </c>
      <c r="E33772" s="34">
        <v>770</v>
      </c>
      <c r="F33772" s="34">
        <v>616</v>
      </c>
      <c r="G33772" s="34">
        <v>652</v>
      </c>
      <c r="H33772" s="34">
        <v>822</v>
      </c>
      <c r="I33772" s="34">
        <v>694</v>
      </c>
      <c r="J33772" s="34">
        <v>735</v>
      </c>
      <c r="K33772" s="34">
        <v>560</v>
      </c>
      <c r="L33772" s="34">
        <v>692</v>
      </c>
      <c r="M33772" s="34">
        <v>541</v>
      </c>
    </row>
    <row r="33773" spans="1:13" x14ac:dyDescent="0.2">
      <c r="A33773" s="34" t="s">
        <v>134667</v>
      </c>
      <c r="B33773" s="34">
        <v>785</v>
      </c>
      <c r="C33773" s="34">
        <v>838</v>
      </c>
      <c r="D33773" s="34">
        <v>824</v>
      </c>
      <c r="E33773" s="34">
        <v>944</v>
      </c>
      <c r="F33773" s="34">
        <v>823</v>
      </c>
      <c r="G33773" s="34">
        <v>814</v>
      </c>
      <c r="H33773" s="34">
        <v>916</v>
      </c>
      <c r="I33773" s="34">
        <v>809</v>
      </c>
      <c r="J33773" s="34">
        <v>871</v>
      </c>
      <c r="K33773" s="34">
        <v>652</v>
      </c>
      <c r="L33773" s="34">
        <v>757</v>
      </c>
      <c r="M33773" s="34">
        <v>675</v>
      </c>
    </row>
    <row r="33774" spans="1:13" x14ac:dyDescent="0.2">
      <c r="A33774" s="34" t="s">
        <v>134668</v>
      </c>
      <c r="B33774" s="34">
        <v>908</v>
      </c>
      <c r="C33774" s="34">
        <v>1004</v>
      </c>
      <c r="D33774" s="34">
        <v>1061</v>
      </c>
      <c r="E33774" s="34">
        <v>1098</v>
      </c>
      <c r="F33774" s="34">
        <v>1003</v>
      </c>
      <c r="G33774" s="34">
        <v>970</v>
      </c>
      <c r="H33774" s="34">
        <v>1124</v>
      </c>
      <c r="I33774" s="34">
        <v>1039</v>
      </c>
      <c r="J33774" s="34">
        <v>1007</v>
      </c>
      <c r="K33774" s="34">
        <v>910</v>
      </c>
      <c r="L33774" s="34">
        <v>1102</v>
      </c>
      <c r="M33774" s="34">
        <v>929</v>
      </c>
    </row>
    <row r="33775" spans="1:13" x14ac:dyDescent="0.2">
      <c r="A33775" s="34" t="s">
        <v>134669</v>
      </c>
      <c r="B33775" s="34">
        <v>1500</v>
      </c>
      <c r="C33775" s="34">
        <v>1584</v>
      </c>
      <c r="D33775" s="34">
        <v>1667</v>
      </c>
      <c r="E33775" s="34">
        <v>1598</v>
      </c>
      <c r="F33775" s="34">
        <v>1529</v>
      </c>
      <c r="G33775" s="34">
        <v>1331</v>
      </c>
      <c r="H33775" s="34">
        <v>1735</v>
      </c>
      <c r="I33775" s="34">
        <v>1486</v>
      </c>
      <c r="J33775" s="34">
        <v>1596</v>
      </c>
      <c r="K33775" s="34">
        <v>1284</v>
      </c>
      <c r="L33775" s="34">
        <v>1694</v>
      </c>
      <c r="M33775" s="34">
        <v>1145</v>
      </c>
    </row>
    <row r="33776" spans="1:13" x14ac:dyDescent="0.2">
      <c r="A33776" s="34" t="s">
        <v>134670</v>
      </c>
      <c r="B33776" s="34">
        <v>452</v>
      </c>
      <c r="C33776" s="34">
        <v>436</v>
      </c>
      <c r="D33776" s="34">
        <v>455</v>
      </c>
      <c r="E33776" s="34">
        <v>470</v>
      </c>
      <c r="F33776" s="34">
        <v>410</v>
      </c>
      <c r="G33776" s="34">
        <v>401</v>
      </c>
      <c r="H33776" s="34">
        <v>426</v>
      </c>
      <c r="I33776" s="34">
        <v>441</v>
      </c>
      <c r="J33776" s="34">
        <v>446</v>
      </c>
      <c r="K33776" s="34">
        <v>378</v>
      </c>
      <c r="L33776" s="34">
        <v>411</v>
      </c>
      <c r="M33776" s="34">
        <v>326</v>
      </c>
    </row>
    <row r="33777" spans="1:13" x14ac:dyDescent="0.2">
      <c r="A33777" s="34" t="s">
        <v>134671</v>
      </c>
      <c r="B33777" s="34">
        <v>782</v>
      </c>
      <c r="C33777" s="34">
        <v>780</v>
      </c>
      <c r="D33777" s="34">
        <v>686</v>
      </c>
      <c r="E33777" s="34">
        <v>825</v>
      </c>
      <c r="F33777" s="34">
        <v>645</v>
      </c>
      <c r="G33777" s="34">
        <v>681</v>
      </c>
      <c r="H33777" s="34">
        <v>709</v>
      </c>
      <c r="I33777" s="34">
        <v>638</v>
      </c>
      <c r="J33777" s="34">
        <v>815</v>
      </c>
      <c r="K33777" s="34">
        <v>547</v>
      </c>
      <c r="L33777" s="34">
        <v>649</v>
      </c>
      <c r="M33777" s="34">
        <v>581</v>
      </c>
    </row>
    <row r="33778" spans="1:13" x14ac:dyDescent="0.2">
      <c r="A33778" s="34" t="s">
        <v>134672</v>
      </c>
      <c r="B33778" s="34">
        <v>808</v>
      </c>
      <c r="C33778" s="34">
        <v>758</v>
      </c>
      <c r="D33778" s="34">
        <v>791</v>
      </c>
      <c r="E33778" s="34">
        <v>790</v>
      </c>
      <c r="F33778" s="34">
        <v>751</v>
      </c>
      <c r="G33778" s="34">
        <v>724</v>
      </c>
      <c r="H33778" s="34">
        <v>910</v>
      </c>
      <c r="I33778" s="34">
        <v>760</v>
      </c>
      <c r="J33778" s="34">
        <v>948</v>
      </c>
      <c r="K33778" s="34">
        <v>611</v>
      </c>
      <c r="L33778" s="34">
        <v>808</v>
      </c>
      <c r="M33778" s="34">
        <v>592</v>
      </c>
    </row>
    <row r="33779" spans="1:13" x14ac:dyDescent="0.2">
      <c r="A33779" s="34" t="s">
        <v>134673</v>
      </c>
      <c r="B33779" s="34">
        <v>708</v>
      </c>
      <c r="C33779" s="34">
        <v>795</v>
      </c>
      <c r="D33779" s="34">
        <v>810</v>
      </c>
      <c r="E33779" s="34">
        <v>868</v>
      </c>
      <c r="F33779" s="34">
        <v>715</v>
      </c>
      <c r="G33779" s="34">
        <v>728</v>
      </c>
      <c r="H33779" s="34">
        <v>873</v>
      </c>
      <c r="I33779" s="34">
        <v>809</v>
      </c>
      <c r="J33779" s="34">
        <v>809</v>
      </c>
      <c r="K33779" s="34">
        <v>662</v>
      </c>
      <c r="L33779" s="34">
        <v>803</v>
      </c>
      <c r="M33779" s="34">
        <v>681</v>
      </c>
    </row>
    <row r="33780" spans="1:13" x14ac:dyDescent="0.2">
      <c r="A33780" s="34" t="s">
        <v>134674</v>
      </c>
      <c r="B33780" s="34">
        <v>549</v>
      </c>
      <c r="C33780" s="34">
        <v>532</v>
      </c>
      <c r="D33780" s="34">
        <v>562</v>
      </c>
      <c r="E33780" s="34">
        <v>606</v>
      </c>
      <c r="F33780" s="34">
        <v>443</v>
      </c>
      <c r="G33780" s="34">
        <v>541</v>
      </c>
      <c r="H33780" s="34">
        <v>564</v>
      </c>
      <c r="I33780" s="34">
        <v>480</v>
      </c>
      <c r="J33780" s="34">
        <v>631</v>
      </c>
      <c r="K33780" s="34">
        <v>447</v>
      </c>
      <c r="L33780" s="34">
        <v>481</v>
      </c>
      <c r="M33780" s="34">
        <v>408</v>
      </c>
    </row>
    <row r="33781" spans="1:13" x14ac:dyDescent="0.2">
      <c r="A33781" s="34" t="s">
        <v>134675</v>
      </c>
      <c r="B33781" s="34">
        <v>426</v>
      </c>
      <c r="C33781" s="34">
        <v>609</v>
      </c>
      <c r="D33781" s="34">
        <v>499</v>
      </c>
      <c r="E33781" s="34">
        <v>593</v>
      </c>
      <c r="F33781" s="34">
        <v>492</v>
      </c>
      <c r="G33781" s="34">
        <v>481</v>
      </c>
      <c r="H33781" s="34">
        <v>520</v>
      </c>
      <c r="I33781" s="34">
        <v>565</v>
      </c>
      <c r="J33781" s="34">
        <v>512</v>
      </c>
      <c r="K33781" s="34">
        <v>464</v>
      </c>
      <c r="L33781" s="34">
        <v>484</v>
      </c>
      <c r="M33781" s="34">
        <v>404</v>
      </c>
    </row>
    <row r="33782" spans="1:13" x14ac:dyDescent="0.2">
      <c r="A33782" s="34" t="s">
        <v>134676</v>
      </c>
      <c r="B33782" s="34">
        <v>537</v>
      </c>
      <c r="C33782" s="34">
        <v>561</v>
      </c>
      <c r="D33782" s="34">
        <v>706</v>
      </c>
      <c r="E33782" s="34">
        <v>614</v>
      </c>
      <c r="F33782" s="34">
        <v>622</v>
      </c>
      <c r="G33782" s="34">
        <v>563</v>
      </c>
      <c r="H33782" s="34">
        <v>623</v>
      </c>
      <c r="I33782" s="34">
        <v>572</v>
      </c>
      <c r="J33782" s="34">
        <v>696</v>
      </c>
      <c r="K33782" s="34">
        <v>441</v>
      </c>
      <c r="L33782" s="34">
        <v>651</v>
      </c>
      <c r="M33782" s="34">
        <v>486</v>
      </c>
    </row>
    <row r="33783" spans="1:13" x14ac:dyDescent="0.2">
      <c r="A33783" s="34" t="s">
        <v>134677</v>
      </c>
      <c r="B33783" s="34">
        <v>661</v>
      </c>
      <c r="C33783" s="34">
        <v>663</v>
      </c>
      <c r="D33783" s="34">
        <v>647</v>
      </c>
      <c r="E33783" s="34">
        <v>727</v>
      </c>
      <c r="F33783" s="34">
        <v>614</v>
      </c>
      <c r="G33783" s="34">
        <v>670</v>
      </c>
      <c r="H33783" s="34">
        <v>702</v>
      </c>
      <c r="I33783" s="34">
        <v>770</v>
      </c>
      <c r="J33783" s="34">
        <v>661</v>
      </c>
      <c r="K33783" s="34">
        <v>534</v>
      </c>
      <c r="L33783" s="34">
        <v>612</v>
      </c>
      <c r="M33783" s="34">
        <v>558</v>
      </c>
    </row>
    <row r="33784" spans="1:13" x14ac:dyDescent="0.2">
      <c r="A33784" s="34" t="s">
        <v>134678</v>
      </c>
      <c r="B33784" s="34">
        <v>1089</v>
      </c>
      <c r="C33784" s="34">
        <v>972</v>
      </c>
      <c r="D33784" s="34">
        <v>1083</v>
      </c>
      <c r="E33784" s="34">
        <v>1037</v>
      </c>
      <c r="F33784" s="34">
        <v>1039</v>
      </c>
      <c r="G33784" s="34">
        <v>983</v>
      </c>
      <c r="H33784" s="34">
        <v>1150</v>
      </c>
      <c r="I33784" s="34">
        <v>1022</v>
      </c>
      <c r="J33784" s="34">
        <v>1170</v>
      </c>
      <c r="K33784" s="34">
        <v>851</v>
      </c>
      <c r="L33784" s="34">
        <v>1022</v>
      </c>
      <c r="M33784" s="34">
        <v>821</v>
      </c>
    </row>
    <row r="33785" spans="1:13" x14ac:dyDescent="0.2">
      <c r="A33785" s="34" t="s">
        <v>134679</v>
      </c>
      <c r="B33785" s="34">
        <v>1145</v>
      </c>
      <c r="C33785" s="34">
        <v>960</v>
      </c>
      <c r="D33785" s="34">
        <v>1106</v>
      </c>
      <c r="E33785" s="34">
        <v>1050</v>
      </c>
      <c r="F33785" s="34">
        <v>1067</v>
      </c>
      <c r="G33785" s="34">
        <v>903</v>
      </c>
      <c r="H33785" s="34">
        <v>1205</v>
      </c>
      <c r="I33785" s="34">
        <v>956</v>
      </c>
      <c r="J33785" s="34">
        <v>1162</v>
      </c>
      <c r="K33785" s="34">
        <v>833</v>
      </c>
      <c r="L33785" s="34">
        <v>1090</v>
      </c>
      <c r="M33785" s="34">
        <v>738</v>
      </c>
    </row>
    <row r="33786" spans="1:13" x14ac:dyDescent="0.2">
      <c r="A33786" s="34" t="s">
        <v>134680</v>
      </c>
      <c r="B33786" s="34">
        <v>594</v>
      </c>
      <c r="C33786" s="34">
        <v>686</v>
      </c>
      <c r="D33786" s="34">
        <v>642</v>
      </c>
      <c r="E33786" s="34">
        <v>744</v>
      </c>
      <c r="F33786" s="34">
        <v>662</v>
      </c>
      <c r="G33786" s="34">
        <v>647</v>
      </c>
      <c r="H33786" s="34">
        <v>791</v>
      </c>
      <c r="I33786" s="34">
        <v>693</v>
      </c>
      <c r="J33786" s="34">
        <v>656</v>
      </c>
      <c r="K33786" s="34">
        <v>548</v>
      </c>
      <c r="L33786" s="34">
        <v>632</v>
      </c>
      <c r="M33786" s="34">
        <v>495</v>
      </c>
    </row>
    <row r="33787" spans="1:13" x14ac:dyDescent="0.2">
      <c r="A33787" s="34" t="s">
        <v>134681</v>
      </c>
      <c r="B33787" s="34">
        <v>505</v>
      </c>
      <c r="C33787" s="34">
        <v>581</v>
      </c>
      <c r="D33787" s="34">
        <v>613</v>
      </c>
      <c r="E33787" s="34">
        <v>598</v>
      </c>
      <c r="F33787" s="34">
        <v>596</v>
      </c>
      <c r="G33787" s="34">
        <v>526</v>
      </c>
      <c r="H33787" s="34">
        <v>617</v>
      </c>
      <c r="I33787" s="34">
        <v>597</v>
      </c>
      <c r="J33787" s="34">
        <v>567</v>
      </c>
      <c r="K33787" s="34">
        <v>492</v>
      </c>
      <c r="L33787" s="34">
        <v>573</v>
      </c>
      <c r="M33787" s="34">
        <v>504</v>
      </c>
    </row>
    <row r="33788" spans="1:13" x14ac:dyDescent="0.2">
      <c r="A33788" s="34" t="s">
        <v>134682</v>
      </c>
      <c r="B33788" s="34">
        <v>694</v>
      </c>
      <c r="C33788" s="34">
        <v>669</v>
      </c>
      <c r="D33788" s="34">
        <v>750</v>
      </c>
      <c r="E33788" s="34">
        <v>784</v>
      </c>
      <c r="F33788" s="34">
        <v>610</v>
      </c>
      <c r="G33788" s="34">
        <v>749</v>
      </c>
      <c r="H33788" s="34">
        <v>676</v>
      </c>
      <c r="I33788" s="34">
        <v>786</v>
      </c>
      <c r="J33788" s="34">
        <v>760</v>
      </c>
      <c r="K33788" s="34">
        <v>664</v>
      </c>
      <c r="L33788" s="34">
        <v>627</v>
      </c>
      <c r="M33788" s="34">
        <v>636</v>
      </c>
    </row>
    <row r="33789" spans="1:13" x14ac:dyDescent="0.2">
      <c r="A33789" s="34" t="s">
        <v>134683</v>
      </c>
      <c r="B33789" s="34">
        <v>847</v>
      </c>
      <c r="C33789" s="34">
        <v>921</v>
      </c>
      <c r="D33789" s="34">
        <v>1040</v>
      </c>
      <c r="E33789" s="34">
        <v>1010</v>
      </c>
      <c r="F33789" s="34">
        <v>934</v>
      </c>
      <c r="G33789" s="34">
        <v>926</v>
      </c>
      <c r="H33789" s="34">
        <v>1134</v>
      </c>
      <c r="I33789" s="34">
        <v>1006</v>
      </c>
      <c r="J33789" s="34">
        <v>1082</v>
      </c>
      <c r="K33789" s="34">
        <v>824</v>
      </c>
      <c r="L33789" s="34">
        <v>920</v>
      </c>
      <c r="M33789" s="34">
        <v>695</v>
      </c>
    </row>
    <row r="33790" spans="1:13" x14ac:dyDescent="0.2">
      <c r="A33790" s="34" t="s">
        <v>134684</v>
      </c>
      <c r="B33790" s="34">
        <v>999</v>
      </c>
      <c r="C33790" s="34">
        <v>996</v>
      </c>
      <c r="D33790" s="34">
        <v>983</v>
      </c>
      <c r="E33790" s="34">
        <v>1053</v>
      </c>
      <c r="F33790" s="34">
        <v>937</v>
      </c>
      <c r="G33790" s="34">
        <v>873</v>
      </c>
      <c r="H33790" s="34">
        <v>1074</v>
      </c>
      <c r="I33790" s="34">
        <v>1048</v>
      </c>
      <c r="J33790" s="34">
        <v>1114</v>
      </c>
      <c r="K33790" s="34">
        <v>894</v>
      </c>
      <c r="L33790" s="34">
        <v>1012</v>
      </c>
      <c r="M33790" s="34">
        <v>739</v>
      </c>
    </row>
    <row r="33791" spans="1:13" x14ac:dyDescent="0.2">
      <c r="A33791" s="34" t="s">
        <v>134685</v>
      </c>
      <c r="B33791" s="34">
        <v>567</v>
      </c>
      <c r="C33791" s="34">
        <v>565</v>
      </c>
      <c r="D33791" s="34">
        <v>588</v>
      </c>
      <c r="E33791" s="34">
        <v>601</v>
      </c>
      <c r="F33791" s="34">
        <v>475</v>
      </c>
      <c r="G33791" s="34">
        <v>543</v>
      </c>
      <c r="H33791" s="34">
        <v>553</v>
      </c>
      <c r="I33791" s="34">
        <v>557</v>
      </c>
      <c r="J33791" s="34">
        <v>628</v>
      </c>
      <c r="K33791" s="34">
        <v>459</v>
      </c>
      <c r="L33791" s="34">
        <v>543</v>
      </c>
      <c r="M33791" s="34">
        <v>462</v>
      </c>
    </row>
    <row r="33792" spans="1:13" x14ac:dyDescent="0.2">
      <c r="A33792" s="34" t="s">
        <v>134686</v>
      </c>
      <c r="B33792" s="34">
        <v>966</v>
      </c>
      <c r="C33792" s="34">
        <v>957</v>
      </c>
      <c r="D33792" s="34">
        <v>1116</v>
      </c>
      <c r="E33792" s="34">
        <v>1099</v>
      </c>
      <c r="F33792" s="34">
        <v>983</v>
      </c>
      <c r="G33792" s="34">
        <v>834</v>
      </c>
      <c r="H33792" s="34">
        <v>1093</v>
      </c>
      <c r="I33792" s="34">
        <v>1017</v>
      </c>
      <c r="J33792" s="34">
        <v>1152</v>
      </c>
      <c r="K33792" s="34">
        <v>774</v>
      </c>
      <c r="L33792" s="34">
        <v>1003</v>
      </c>
      <c r="M33792" s="34">
        <v>761</v>
      </c>
    </row>
    <row r="33793" spans="1:13" x14ac:dyDescent="0.2">
      <c r="A33793" s="34" t="s">
        <v>134687</v>
      </c>
      <c r="B33793" s="34">
        <v>643</v>
      </c>
      <c r="C33793" s="34">
        <v>600</v>
      </c>
      <c r="D33793" s="34">
        <v>638</v>
      </c>
      <c r="E33793" s="34">
        <v>763</v>
      </c>
      <c r="F33793" s="34">
        <v>477</v>
      </c>
      <c r="G33793" s="34">
        <v>684</v>
      </c>
      <c r="H33793" s="34">
        <v>702</v>
      </c>
      <c r="I33793" s="34">
        <v>602</v>
      </c>
      <c r="J33793" s="34">
        <v>687</v>
      </c>
      <c r="K33793" s="34">
        <v>559</v>
      </c>
      <c r="L33793" s="34">
        <v>509</v>
      </c>
      <c r="M33793" s="34">
        <v>539</v>
      </c>
    </row>
    <row r="33794" spans="1:13" x14ac:dyDescent="0.2">
      <c r="A33794" s="34" t="s">
        <v>134688</v>
      </c>
      <c r="B33794" s="34">
        <v>439</v>
      </c>
      <c r="C33794" s="34">
        <v>640</v>
      </c>
      <c r="D33794" s="34">
        <v>523</v>
      </c>
      <c r="E33794" s="34">
        <v>627</v>
      </c>
      <c r="F33794" s="34">
        <v>451</v>
      </c>
      <c r="G33794" s="34">
        <v>578</v>
      </c>
      <c r="H33794" s="34">
        <v>646</v>
      </c>
      <c r="I33794" s="34">
        <v>590</v>
      </c>
      <c r="J33794" s="34">
        <v>632</v>
      </c>
      <c r="K33794" s="34">
        <v>514</v>
      </c>
      <c r="L33794" s="34">
        <v>559</v>
      </c>
      <c r="M33794" s="34">
        <v>468</v>
      </c>
    </row>
    <row r="33795" spans="1:13" x14ac:dyDescent="0.2">
      <c r="A33795" s="34" t="s">
        <v>134689</v>
      </c>
      <c r="B33795" s="34">
        <v>565</v>
      </c>
      <c r="C33795" s="34">
        <v>496</v>
      </c>
      <c r="D33795" s="34">
        <v>591</v>
      </c>
      <c r="E33795" s="34">
        <v>567</v>
      </c>
      <c r="F33795" s="34">
        <v>413</v>
      </c>
      <c r="G33795" s="34">
        <v>614</v>
      </c>
      <c r="H33795" s="34">
        <v>594</v>
      </c>
      <c r="I33795" s="34">
        <v>535</v>
      </c>
      <c r="J33795" s="34">
        <v>560</v>
      </c>
      <c r="K33795" s="34">
        <v>496</v>
      </c>
      <c r="L33795" s="34">
        <v>431</v>
      </c>
      <c r="M33795" s="34">
        <v>474</v>
      </c>
    </row>
    <row r="33796" spans="1:13" x14ac:dyDescent="0.2">
      <c r="A33796" s="34" t="s">
        <v>134690</v>
      </c>
      <c r="B33796" s="34">
        <v>496</v>
      </c>
      <c r="C33796" s="34">
        <v>594</v>
      </c>
      <c r="D33796" s="34">
        <v>562</v>
      </c>
      <c r="E33796" s="34">
        <v>632</v>
      </c>
      <c r="F33796" s="34">
        <v>540</v>
      </c>
      <c r="G33796" s="34">
        <v>560</v>
      </c>
      <c r="H33796" s="34">
        <v>649</v>
      </c>
      <c r="I33796" s="34">
        <v>597</v>
      </c>
      <c r="J33796" s="34">
        <v>620</v>
      </c>
      <c r="K33796" s="34">
        <v>579</v>
      </c>
      <c r="L33796" s="34">
        <v>601</v>
      </c>
      <c r="M33796" s="34">
        <v>475</v>
      </c>
    </row>
    <row r="33797" spans="1:13" x14ac:dyDescent="0.2">
      <c r="A33797" s="34" t="s">
        <v>134691</v>
      </c>
      <c r="B33797" s="34">
        <v>788</v>
      </c>
      <c r="C33797" s="34">
        <v>818</v>
      </c>
      <c r="D33797" s="34">
        <v>781</v>
      </c>
      <c r="E33797" s="34">
        <v>929</v>
      </c>
      <c r="F33797" s="34">
        <v>812</v>
      </c>
      <c r="G33797" s="34">
        <v>775</v>
      </c>
      <c r="H33797" s="34">
        <v>895</v>
      </c>
      <c r="I33797" s="34">
        <v>797</v>
      </c>
      <c r="J33797" s="34">
        <v>826</v>
      </c>
      <c r="K33797" s="34">
        <v>721</v>
      </c>
      <c r="L33797" s="34">
        <v>764</v>
      </c>
      <c r="M33797" s="34">
        <v>738</v>
      </c>
    </row>
    <row r="33798" spans="1:13" x14ac:dyDescent="0.2">
      <c r="A33798" s="34" t="s">
        <v>134692</v>
      </c>
      <c r="B33798" s="34">
        <v>517</v>
      </c>
      <c r="C33798" s="34">
        <v>680</v>
      </c>
      <c r="D33798" s="34">
        <v>632</v>
      </c>
      <c r="E33798" s="34">
        <v>624</v>
      </c>
      <c r="F33798" s="34">
        <v>510</v>
      </c>
      <c r="G33798" s="34">
        <v>575</v>
      </c>
      <c r="H33798" s="34">
        <v>620</v>
      </c>
      <c r="I33798" s="34">
        <v>615</v>
      </c>
      <c r="J33798" s="34">
        <v>705</v>
      </c>
      <c r="K33798" s="34">
        <v>528</v>
      </c>
      <c r="L33798" s="34">
        <v>573</v>
      </c>
      <c r="M33798" s="34">
        <v>444</v>
      </c>
    </row>
    <row r="33799" spans="1:13" x14ac:dyDescent="0.2">
      <c r="A33799" s="34" t="s">
        <v>134693</v>
      </c>
      <c r="B33799" s="34">
        <v>1041</v>
      </c>
      <c r="C33799" s="34">
        <v>1055</v>
      </c>
      <c r="D33799" s="34">
        <v>1167</v>
      </c>
      <c r="E33799" s="34">
        <v>1241</v>
      </c>
      <c r="F33799" s="34">
        <v>981</v>
      </c>
      <c r="G33799" s="34">
        <v>991</v>
      </c>
      <c r="H33799" s="34">
        <v>1139</v>
      </c>
      <c r="I33799" s="34">
        <v>1075</v>
      </c>
      <c r="J33799" s="34">
        <v>1082</v>
      </c>
      <c r="K33799" s="34">
        <v>948</v>
      </c>
      <c r="L33799" s="34">
        <v>1072</v>
      </c>
      <c r="M33799" s="34">
        <v>912</v>
      </c>
    </row>
    <row r="33800" spans="1:13" x14ac:dyDescent="0.2">
      <c r="A33800" s="34" t="s">
        <v>134694</v>
      </c>
      <c r="B33800" s="34">
        <v>824</v>
      </c>
      <c r="C33800" s="34">
        <v>918</v>
      </c>
      <c r="D33800" s="34">
        <v>878</v>
      </c>
      <c r="E33800" s="34">
        <v>999</v>
      </c>
      <c r="F33800" s="34">
        <v>822</v>
      </c>
      <c r="G33800" s="34">
        <v>797</v>
      </c>
      <c r="H33800" s="34">
        <v>978</v>
      </c>
      <c r="I33800" s="34">
        <v>879</v>
      </c>
      <c r="J33800" s="34">
        <v>972</v>
      </c>
      <c r="K33800" s="34">
        <v>743</v>
      </c>
      <c r="L33800" s="34">
        <v>915</v>
      </c>
      <c r="M33800" s="34">
        <v>594</v>
      </c>
    </row>
    <row r="33801" spans="1:13" x14ac:dyDescent="0.2">
      <c r="A33801" s="34" t="s">
        <v>134695</v>
      </c>
      <c r="B33801" s="34">
        <v>666</v>
      </c>
      <c r="C33801" s="34">
        <v>628</v>
      </c>
      <c r="D33801" s="34">
        <v>598</v>
      </c>
      <c r="E33801" s="34">
        <v>733</v>
      </c>
      <c r="F33801" s="34">
        <v>577</v>
      </c>
      <c r="G33801" s="34">
        <v>604</v>
      </c>
      <c r="H33801" s="34">
        <v>713</v>
      </c>
      <c r="I33801" s="34">
        <v>634</v>
      </c>
      <c r="J33801" s="34">
        <v>718</v>
      </c>
      <c r="K33801" s="34">
        <v>497</v>
      </c>
      <c r="L33801" s="34">
        <v>603</v>
      </c>
      <c r="M33801" s="34">
        <v>480</v>
      </c>
    </row>
    <row r="33802" spans="1:13" x14ac:dyDescent="0.2">
      <c r="A33802" s="34" t="s">
        <v>134696</v>
      </c>
      <c r="B33802" s="34">
        <v>779</v>
      </c>
      <c r="C33802" s="34">
        <v>687</v>
      </c>
      <c r="D33802" s="34">
        <v>868</v>
      </c>
      <c r="E33802" s="34">
        <v>764</v>
      </c>
      <c r="F33802" s="34">
        <v>729</v>
      </c>
      <c r="G33802" s="34">
        <v>719</v>
      </c>
      <c r="H33802" s="34">
        <v>780</v>
      </c>
      <c r="I33802" s="34">
        <v>740</v>
      </c>
      <c r="J33802" s="34">
        <v>863</v>
      </c>
      <c r="K33802" s="34">
        <v>599</v>
      </c>
      <c r="L33802" s="34">
        <v>721</v>
      </c>
      <c r="M33802" s="34">
        <v>559</v>
      </c>
    </row>
    <row r="33803" spans="1:13" x14ac:dyDescent="0.2">
      <c r="A33803" s="34" t="s">
        <v>134697</v>
      </c>
      <c r="B33803" s="34">
        <v>536</v>
      </c>
      <c r="C33803" s="34">
        <v>417</v>
      </c>
      <c r="D33803" s="34">
        <v>480</v>
      </c>
      <c r="E33803" s="34">
        <v>419</v>
      </c>
      <c r="F33803" s="34">
        <v>452</v>
      </c>
      <c r="G33803" s="34">
        <v>420</v>
      </c>
      <c r="H33803" s="34">
        <v>473</v>
      </c>
      <c r="I33803" s="34">
        <v>444</v>
      </c>
      <c r="J33803" s="34">
        <v>460</v>
      </c>
      <c r="K33803" s="34">
        <v>365</v>
      </c>
      <c r="L33803" s="34">
        <v>477</v>
      </c>
      <c r="M33803" s="34">
        <v>333</v>
      </c>
    </row>
    <row r="33804" spans="1:13" x14ac:dyDescent="0.2">
      <c r="A33804" s="34" t="s">
        <v>134698</v>
      </c>
      <c r="B33804" s="34">
        <v>298</v>
      </c>
      <c r="C33804" s="34">
        <v>309</v>
      </c>
      <c r="D33804" s="34">
        <v>399</v>
      </c>
      <c r="E33804" s="34">
        <v>354</v>
      </c>
      <c r="F33804" s="34">
        <v>382</v>
      </c>
      <c r="G33804" s="34">
        <v>320</v>
      </c>
      <c r="H33804" s="34">
        <v>448</v>
      </c>
      <c r="I33804" s="34">
        <v>330</v>
      </c>
      <c r="J33804" s="34">
        <v>435</v>
      </c>
      <c r="K33804" s="34">
        <v>286</v>
      </c>
      <c r="L33804" s="34">
        <v>420</v>
      </c>
      <c r="M33804" s="34">
        <v>255</v>
      </c>
    </row>
    <row r="33805" spans="1:13" x14ac:dyDescent="0.2">
      <c r="A33805" s="34" t="s">
        <v>134699</v>
      </c>
      <c r="B33805" s="34">
        <v>393</v>
      </c>
      <c r="C33805" s="34">
        <v>321</v>
      </c>
      <c r="D33805" s="34">
        <v>388</v>
      </c>
      <c r="E33805" s="34">
        <v>350</v>
      </c>
      <c r="F33805" s="34">
        <v>318</v>
      </c>
      <c r="G33805" s="34">
        <v>335</v>
      </c>
      <c r="H33805" s="34">
        <v>390</v>
      </c>
      <c r="I33805" s="34">
        <v>331</v>
      </c>
      <c r="J33805" s="34">
        <v>352</v>
      </c>
      <c r="K33805" s="34">
        <v>278</v>
      </c>
      <c r="L33805" s="34">
        <v>363</v>
      </c>
      <c r="M33805" s="34">
        <v>285</v>
      </c>
    </row>
    <row r="33806" spans="1:13" x14ac:dyDescent="0.2">
      <c r="A33806" s="34" t="s">
        <v>134700</v>
      </c>
      <c r="B33806" s="34">
        <v>489</v>
      </c>
      <c r="C33806" s="34">
        <v>635</v>
      </c>
      <c r="D33806" s="34">
        <v>629</v>
      </c>
      <c r="E33806" s="34">
        <v>710</v>
      </c>
      <c r="F33806" s="34">
        <v>533</v>
      </c>
      <c r="G33806" s="34">
        <v>569</v>
      </c>
      <c r="H33806" s="34">
        <v>640</v>
      </c>
      <c r="I33806" s="34">
        <v>626</v>
      </c>
      <c r="J33806" s="34">
        <v>617</v>
      </c>
      <c r="K33806" s="34">
        <v>525</v>
      </c>
      <c r="L33806" s="34">
        <v>658</v>
      </c>
      <c r="M33806" s="34">
        <v>527</v>
      </c>
    </row>
    <row r="33807" spans="1:13" x14ac:dyDescent="0.2">
      <c r="A33807" s="34" t="s">
        <v>134701</v>
      </c>
      <c r="B33807" s="34">
        <v>755</v>
      </c>
      <c r="C33807" s="34">
        <v>757</v>
      </c>
      <c r="D33807" s="34">
        <v>762</v>
      </c>
      <c r="E33807" s="34">
        <v>703</v>
      </c>
      <c r="F33807" s="34">
        <v>703</v>
      </c>
      <c r="G33807" s="34">
        <v>676</v>
      </c>
      <c r="H33807" s="34">
        <v>773</v>
      </c>
      <c r="I33807" s="34">
        <v>697</v>
      </c>
      <c r="J33807" s="34">
        <v>761</v>
      </c>
      <c r="K33807" s="34">
        <v>636</v>
      </c>
      <c r="L33807" s="34">
        <v>668</v>
      </c>
      <c r="M33807" s="34">
        <v>533</v>
      </c>
    </row>
    <row r="33808" spans="1:13" x14ac:dyDescent="0.2">
      <c r="A33808" s="34" t="s">
        <v>134702</v>
      </c>
      <c r="B33808" s="34">
        <v>583</v>
      </c>
      <c r="C33808" s="34">
        <v>568</v>
      </c>
      <c r="D33808" s="34">
        <v>571</v>
      </c>
      <c r="E33808" s="34">
        <v>553</v>
      </c>
      <c r="F33808" s="34">
        <v>481</v>
      </c>
      <c r="G33808" s="34">
        <v>504</v>
      </c>
      <c r="H33808" s="34">
        <v>574</v>
      </c>
      <c r="I33808" s="34">
        <v>512</v>
      </c>
      <c r="J33808" s="34">
        <v>540</v>
      </c>
      <c r="K33808" s="34">
        <v>503</v>
      </c>
      <c r="L33808" s="34">
        <v>534</v>
      </c>
      <c r="M33808" s="34">
        <v>437</v>
      </c>
    </row>
    <row r="33809" spans="1:13" x14ac:dyDescent="0.2">
      <c r="A33809" s="34" t="s">
        <v>134703</v>
      </c>
      <c r="B33809" s="34">
        <v>353</v>
      </c>
      <c r="C33809" s="34">
        <v>335</v>
      </c>
      <c r="D33809" s="34">
        <v>351</v>
      </c>
      <c r="E33809" s="34">
        <v>357</v>
      </c>
      <c r="F33809" s="34">
        <v>319</v>
      </c>
      <c r="G33809" s="34">
        <v>317</v>
      </c>
      <c r="H33809" s="34">
        <v>267</v>
      </c>
      <c r="I33809" s="34">
        <v>354</v>
      </c>
      <c r="J33809" s="34">
        <v>371</v>
      </c>
      <c r="K33809" s="34">
        <v>270</v>
      </c>
      <c r="L33809" s="34">
        <v>305</v>
      </c>
      <c r="M33809" s="34">
        <v>295</v>
      </c>
    </row>
    <row r="33810" spans="1:13" x14ac:dyDescent="0.2">
      <c r="A33810" s="34" t="s">
        <v>134704</v>
      </c>
      <c r="B33810" s="34">
        <v>325</v>
      </c>
      <c r="C33810" s="34">
        <v>365</v>
      </c>
      <c r="D33810" s="34">
        <v>423</v>
      </c>
      <c r="E33810" s="34">
        <v>433</v>
      </c>
      <c r="F33810" s="34">
        <v>414</v>
      </c>
      <c r="G33810" s="34">
        <v>356</v>
      </c>
      <c r="H33810" s="34">
        <v>414</v>
      </c>
      <c r="I33810" s="34">
        <v>437</v>
      </c>
      <c r="J33810" s="34">
        <v>363</v>
      </c>
      <c r="K33810" s="34">
        <v>358</v>
      </c>
      <c r="L33810" s="34">
        <v>386</v>
      </c>
      <c r="M33810" s="34">
        <v>312</v>
      </c>
    </row>
    <row r="33811" spans="1:13" x14ac:dyDescent="0.2">
      <c r="A33811" s="34" t="s">
        <v>134705</v>
      </c>
      <c r="B33811" s="34">
        <v>391</v>
      </c>
      <c r="C33811" s="34">
        <v>515</v>
      </c>
      <c r="D33811" s="34">
        <v>483</v>
      </c>
      <c r="E33811" s="34">
        <v>520</v>
      </c>
      <c r="F33811" s="34">
        <v>428</v>
      </c>
      <c r="G33811" s="34">
        <v>498</v>
      </c>
      <c r="H33811" s="34">
        <v>538</v>
      </c>
      <c r="I33811" s="34">
        <v>518</v>
      </c>
      <c r="J33811" s="34">
        <v>474</v>
      </c>
      <c r="K33811" s="34">
        <v>475</v>
      </c>
      <c r="L33811" s="34">
        <v>509</v>
      </c>
      <c r="M33811" s="34">
        <v>422</v>
      </c>
    </row>
    <row r="33812" spans="1:13" x14ac:dyDescent="0.2">
      <c r="A33812" s="34" t="s">
        <v>134706</v>
      </c>
      <c r="B33812" s="34">
        <v>349</v>
      </c>
      <c r="C33812" s="34">
        <v>375</v>
      </c>
      <c r="D33812" s="34">
        <v>360</v>
      </c>
      <c r="E33812" s="34">
        <v>354</v>
      </c>
      <c r="F33812" s="34">
        <v>329</v>
      </c>
      <c r="G33812" s="34">
        <v>315</v>
      </c>
      <c r="H33812" s="34">
        <v>398</v>
      </c>
      <c r="I33812" s="34">
        <v>322</v>
      </c>
      <c r="J33812" s="34">
        <v>294</v>
      </c>
      <c r="K33812" s="34">
        <v>278</v>
      </c>
      <c r="L33812" s="34">
        <v>317</v>
      </c>
      <c r="M33812" s="34">
        <v>249</v>
      </c>
    </row>
    <row r="33813" spans="1:13" x14ac:dyDescent="0.2">
      <c r="A33813" s="34" t="s">
        <v>134707</v>
      </c>
      <c r="B33813" s="34">
        <v>390</v>
      </c>
      <c r="C33813" s="34">
        <v>507</v>
      </c>
      <c r="D33813" s="34">
        <v>556</v>
      </c>
      <c r="E33813" s="34">
        <v>579</v>
      </c>
      <c r="F33813" s="34">
        <v>470</v>
      </c>
      <c r="G33813" s="34">
        <v>578</v>
      </c>
      <c r="H33813" s="34">
        <v>564</v>
      </c>
      <c r="I33813" s="34">
        <v>565</v>
      </c>
      <c r="J33813" s="34">
        <v>485</v>
      </c>
      <c r="K33813" s="34">
        <v>443</v>
      </c>
      <c r="L33813" s="34">
        <v>467</v>
      </c>
      <c r="M33813" s="34">
        <v>491</v>
      </c>
    </row>
    <row r="33814" spans="1:13" x14ac:dyDescent="0.2">
      <c r="A33814" s="34" t="s">
        <v>134708</v>
      </c>
      <c r="B33814" s="34">
        <v>525</v>
      </c>
      <c r="C33814" s="34">
        <v>650</v>
      </c>
      <c r="D33814" s="34">
        <v>588</v>
      </c>
      <c r="E33814" s="34">
        <v>682</v>
      </c>
      <c r="F33814" s="34">
        <v>596</v>
      </c>
      <c r="G33814" s="34">
        <v>528</v>
      </c>
      <c r="H33814" s="34">
        <v>681</v>
      </c>
      <c r="I33814" s="34">
        <v>573</v>
      </c>
      <c r="J33814" s="34">
        <v>672</v>
      </c>
      <c r="K33814" s="34">
        <v>498</v>
      </c>
      <c r="L33814" s="34">
        <v>509</v>
      </c>
      <c r="M33814" s="34">
        <v>501</v>
      </c>
    </row>
    <row r="33815" spans="1:13" x14ac:dyDescent="0.2">
      <c r="A33815" s="34" t="s">
        <v>134709</v>
      </c>
      <c r="B33815" s="34">
        <v>353</v>
      </c>
      <c r="C33815" s="34">
        <v>391</v>
      </c>
      <c r="D33815" s="34">
        <v>361</v>
      </c>
      <c r="E33815" s="34">
        <v>392</v>
      </c>
      <c r="F33815" s="34">
        <v>346</v>
      </c>
      <c r="G33815" s="34">
        <v>339</v>
      </c>
      <c r="H33815" s="34">
        <v>308</v>
      </c>
      <c r="I33815" s="34">
        <v>385</v>
      </c>
      <c r="J33815" s="34">
        <v>412</v>
      </c>
      <c r="K33815" s="34">
        <v>344</v>
      </c>
      <c r="L33815" s="34">
        <v>359</v>
      </c>
      <c r="M33815" s="34">
        <v>273</v>
      </c>
    </row>
    <row r="33816" spans="1:13" x14ac:dyDescent="0.2">
      <c r="A33816" s="34" t="s">
        <v>134710</v>
      </c>
      <c r="B33816" s="34">
        <v>466</v>
      </c>
      <c r="C33816" s="34">
        <v>537</v>
      </c>
      <c r="D33816" s="34">
        <v>559</v>
      </c>
      <c r="E33816" s="34">
        <v>538</v>
      </c>
      <c r="F33816" s="34">
        <v>371</v>
      </c>
      <c r="G33816" s="34">
        <v>534</v>
      </c>
      <c r="H33816" s="34">
        <v>523</v>
      </c>
      <c r="I33816" s="34">
        <v>578</v>
      </c>
      <c r="J33816" s="34">
        <v>516</v>
      </c>
      <c r="K33816" s="34">
        <v>476</v>
      </c>
      <c r="L33816" s="34">
        <v>487</v>
      </c>
      <c r="M33816" s="34">
        <v>460</v>
      </c>
    </row>
    <row r="33817" spans="1:13" x14ac:dyDescent="0.2">
      <c r="A33817" s="34" t="s">
        <v>134711</v>
      </c>
      <c r="B33817" s="34">
        <v>994</v>
      </c>
      <c r="C33817" s="34">
        <v>853</v>
      </c>
      <c r="D33817" s="34">
        <v>996</v>
      </c>
      <c r="E33817" s="34">
        <v>985</v>
      </c>
      <c r="F33817" s="34">
        <v>867</v>
      </c>
      <c r="G33817" s="34">
        <v>810</v>
      </c>
      <c r="H33817" s="34">
        <v>1062</v>
      </c>
      <c r="I33817" s="34">
        <v>889</v>
      </c>
      <c r="J33817" s="34">
        <v>980</v>
      </c>
      <c r="K33817" s="34">
        <v>752</v>
      </c>
      <c r="L33817" s="34">
        <v>933</v>
      </c>
      <c r="M33817" s="34">
        <v>737</v>
      </c>
    </row>
    <row r="33818" spans="1:13" x14ac:dyDescent="0.2">
      <c r="A33818" s="34" t="s">
        <v>134712</v>
      </c>
      <c r="B33818" s="34">
        <v>590</v>
      </c>
      <c r="C33818" s="34">
        <v>732</v>
      </c>
      <c r="D33818" s="34">
        <v>627</v>
      </c>
      <c r="E33818" s="34">
        <v>739</v>
      </c>
      <c r="F33818" s="34">
        <v>613</v>
      </c>
      <c r="G33818" s="34">
        <v>653</v>
      </c>
      <c r="H33818" s="34">
        <v>731</v>
      </c>
      <c r="I33818" s="34">
        <v>621</v>
      </c>
      <c r="J33818" s="34">
        <v>658</v>
      </c>
      <c r="K33818" s="34">
        <v>576</v>
      </c>
      <c r="L33818" s="34">
        <v>579</v>
      </c>
      <c r="M33818" s="34">
        <v>572</v>
      </c>
    </row>
    <row r="33819" spans="1:13" x14ac:dyDescent="0.2">
      <c r="A33819" s="34" t="s">
        <v>134713</v>
      </c>
      <c r="B33819" s="34">
        <v>687</v>
      </c>
      <c r="C33819" s="34">
        <v>641</v>
      </c>
      <c r="D33819" s="34">
        <v>799</v>
      </c>
      <c r="E33819" s="34">
        <v>675</v>
      </c>
      <c r="F33819" s="34">
        <v>778</v>
      </c>
      <c r="G33819" s="34">
        <v>618</v>
      </c>
      <c r="H33819" s="34">
        <v>793</v>
      </c>
      <c r="I33819" s="34">
        <v>703</v>
      </c>
      <c r="J33819" s="34">
        <v>705</v>
      </c>
      <c r="K33819" s="34">
        <v>555</v>
      </c>
      <c r="L33819" s="34">
        <v>699</v>
      </c>
      <c r="M33819" s="34">
        <v>488</v>
      </c>
    </row>
    <row r="33820" spans="1:13" x14ac:dyDescent="0.2">
      <c r="A33820" s="34" t="s">
        <v>134714</v>
      </c>
      <c r="B33820" s="34">
        <v>164</v>
      </c>
      <c r="C33820" s="34">
        <v>268</v>
      </c>
      <c r="D33820" s="34">
        <v>224</v>
      </c>
      <c r="E33820" s="34">
        <v>226</v>
      </c>
      <c r="F33820" s="34">
        <v>182</v>
      </c>
      <c r="G33820" s="34">
        <v>237</v>
      </c>
      <c r="H33820" s="34">
        <v>249</v>
      </c>
      <c r="I33820" s="34">
        <v>241</v>
      </c>
      <c r="J33820" s="34">
        <v>191</v>
      </c>
      <c r="K33820" s="34">
        <v>194</v>
      </c>
      <c r="L33820" s="34">
        <v>181</v>
      </c>
      <c r="M33820" s="34">
        <v>192</v>
      </c>
    </row>
    <row r="33821" spans="1:13" x14ac:dyDescent="0.2">
      <c r="A33821" s="34" t="s">
        <v>134715</v>
      </c>
      <c r="B33821" s="34">
        <v>499</v>
      </c>
      <c r="C33821" s="34">
        <v>603</v>
      </c>
      <c r="D33821" s="34">
        <v>581</v>
      </c>
      <c r="E33821" s="34">
        <v>567</v>
      </c>
      <c r="F33821" s="34">
        <v>568</v>
      </c>
      <c r="G33821" s="34">
        <v>499</v>
      </c>
      <c r="H33821" s="34">
        <v>603</v>
      </c>
      <c r="I33821" s="34">
        <v>572</v>
      </c>
      <c r="J33821" s="34">
        <v>546</v>
      </c>
      <c r="K33821" s="34">
        <v>464</v>
      </c>
      <c r="L33821" s="34">
        <v>563</v>
      </c>
      <c r="M33821" s="34">
        <v>421</v>
      </c>
    </row>
    <row r="33822" spans="1:13" x14ac:dyDescent="0.2">
      <c r="A33822" s="34" t="s">
        <v>134716</v>
      </c>
      <c r="B33822" s="34">
        <v>925</v>
      </c>
      <c r="C33822" s="34">
        <v>1023</v>
      </c>
      <c r="D33822" s="34">
        <v>982</v>
      </c>
      <c r="E33822" s="34">
        <v>1068</v>
      </c>
      <c r="F33822" s="34">
        <v>949</v>
      </c>
      <c r="G33822" s="34">
        <v>966</v>
      </c>
      <c r="H33822" s="34">
        <v>1108</v>
      </c>
      <c r="I33822" s="34">
        <v>929</v>
      </c>
      <c r="J33822" s="34">
        <v>1062</v>
      </c>
      <c r="K33822" s="34">
        <v>731</v>
      </c>
      <c r="L33822" s="34">
        <v>1019</v>
      </c>
      <c r="M33822" s="34">
        <v>793</v>
      </c>
    </row>
    <row r="33823" spans="1:13" x14ac:dyDescent="0.2">
      <c r="A33823" s="34" t="s">
        <v>134717</v>
      </c>
      <c r="B33823" s="34">
        <v>420</v>
      </c>
      <c r="C33823" s="34">
        <v>535</v>
      </c>
      <c r="D33823" s="34">
        <v>390</v>
      </c>
      <c r="E33823" s="34">
        <v>521</v>
      </c>
      <c r="F33823" s="34">
        <v>425</v>
      </c>
      <c r="G33823" s="34">
        <v>494</v>
      </c>
      <c r="H33823" s="34">
        <v>503</v>
      </c>
      <c r="I33823" s="34">
        <v>488</v>
      </c>
      <c r="J33823" s="34">
        <v>473</v>
      </c>
      <c r="K33823" s="34">
        <v>426</v>
      </c>
      <c r="L33823" s="34">
        <v>501</v>
      </c>
      <c r="M33823" s="34">
        <v>368</v>
      </c>
    </row>
    <row r="33824" spans="1:13" x14ac:dyDescent="0.2">
      <c r="A33824" s="34" t="s">
        <v>134718</v>
      </c>
      <c r="B33824" s="34">
        <v>455</v>
      </c>
      <c r="C33824" s="34">
        <v>407</v>
      </c>
      <c r="D33824" s="34">
        <v>498</v>
      </c>
      <c r="E33824" s="34">
        <v>445</v>
      </c>
      <c r="F33824" s="34">
        <v>383</v>
      </c>
      <c r="G33824" s="34">
        <v>392</v>
      </c>
      <c r="H33824" s="34">
        <v>511</v>
      </c>
      <c r="I33824" s="34">
        <v>452</v>
      </c>
      <c r="J33824" s="34">
        <v>511</v>
      </c>
      <c r="K33824" s="34">
        <v>370</v>
      </c>
      <c r="L33824" s="34">
        <v>440</v>
      </c>
      <c r="M33824" s="34">
        <v>308</v>
      </c>
    </row>
    <row r="33825" spans="1:13" x14ac:dyDescent="0.2">
      <c r="A33825" s="34" t="s">
        <v>134719</v>
      </c>
      <c r="B33825" s="34">
        <v>333</v>
      </c>
      <c r="C33825" s="34">
        <v>321</v>
      </c>
      <c r="D33825" s="34">
        <v>343</v>
      </c>
      <c r="E33825" s="34">
        <v>338</v>
      </c>
      <c r="F33825" s="34">
        <v>282</v>
      </c>
      <c r="G33825" s="34">
        <v>292</v>
      </c>
      <c r="H33825" s="34">
        <v>367</v>
      </c>
      <c r="I33825" s="34">
        <v>327</v>
      </c>
      <c r="J33825" s="34">
        <v>398</v>
      </c>
      <c r="K33825" s="34">
        <v>273</v>
      </c>
      <c r="L33825" s="34">
        <v>325</v>
      </c>
      <c r="M33825" s="34">
        <v>232</v>
      </c>
    </row>
    <row r="33826" spans="1:13" x14ac:dyDescent="0.2">
      <c r="A33826" s="34" t="s">
        <v>134720</v>
      </c>
      <c r="B33826" s="34">
        <v>288</v>
      </c>
      <c r="C33826" s="34">
        <v>376</v>
      </c>
      <c r="D33826" s="34">
        <v>338</v>
      </c>
      <c r="E33826" s="34">
        <v>443</v>
      </c>
      <c r="F33826" s="34">
        <v>356</v>
      </c>
      <c r="G33826" s="34">
        <v>371</v>
      </c>
      <c r="H33826" s="34">
        <v>448</v>
      </c>
      <c r="I33826" s="34">
        <v>383</v>
      </c>
      <c r="J33826" s="34">
        <v>379</v>
      </c>
      <c r="K33826" s="34">
        <v>272</v>
      </c>
      <c r="L33826" s="34">
        <v>374</v>
      </c>
      <c r="M33826" s="34">
        <v>323</v>
      </c>
    </row>
    <row r="33827" spans="1:13" x14ac:dyDescent="0.2">
      <c r="A33827" s="34" t="s">
        <v>134721</v>
      </c>
      <c r="B33827" s="34">
        <v>437</v>
      </c>
      <c r="C33827" s="34">
        <v>409</v>
      </c>
      <c r="D33827" s="34">
        <v>514</v>
      </c>
      <c r="E33827" s="34">
        <v>488</v>
      </c>
      <c r="F33827" s="34">
        <v>406</v>
      </c>
      <c r="G33827" s="34">
        <v>418</v>
      </c>
      <c r="H33827" s="34">
        <v>523</v>
      </c>
      <c r="I33827" s="34">
        <v>456</v>
      </c>
      <c r="J33827" s="34">
        <v>420</v>
      </c>
      <c r="K33827" s="34">
        <v>330</v>
      </c>
      <c r="L33827" s="34">
        <v>444</v>
      </c>
      <c r="M33827" s="34">
        <v>299</v>
      </c>
    </row>
    <row r="33828" spans="1:13" x14ac:dyDescent="0.2">
      <c r="A33828" s="34" t="s">
        <v>134722</v>
      </c>
      <c r="B33828" s="34">
        <v>743</v>
      </c>
      <c r="C33828" s="34">
        <v>591</v>
      </c>
      <c r="D33828" s="34">
        <v>723</v>
      </c>
      <c r="E33828" s="34">
        <v>753</v>
      </c>
      <c r="F33828" s="34">
        <v>632</v>
      </c>
      <c r="G33828" s="34">
        <v>666</v>
      </c>
      <c r="H33828" s="34">
        <v>799</v>
      </c>
      <c r="I33828" s="34">
        <v>696</v>
      </c>
      <c r="J33828" s="34">
        <v>865</v>
      </c>
      <c r="K33828" s="34">
        <v>570</v>
      </c>
      <c r="L33828" s="34">
        <v>711</v>
      </c>
      <c r="M33828" s="34">
        <v>544</v>
      </c>
    </row>
    <row r="33829" spans="1:13" x14ac:dyDescent="0.2">
      <c r="A33829" s="34" t="s">
        <v>134723</v>
      </c>
      <c r="B33829" s="34">
        <v>208</v>
      </c>
      <c r="C33829" s="34">
        <v>168</v>
      </c>
      <c r="D33829" s="34">
        <v>167</v>
      </c>
      <c r="E33829" s="34">
        <v>209</v>
      </c>
      <c r="F33829" s="34">
        <v>167</v>
      </c>
      <c r="G33829" s="34">
        <v>153</v>
      </c>
      <c r="H33829" s="34">
        <v>180</v>
      </c>
      <c r="I33829" s="34">
        <v>167</v>
      </c>
      <c r="J33829" s="34">
        <v>159</v>
      </c>
      <c r="K33829" s="34">
        <v>135</v>
      </c>
      <c r="L33829" s="34">
        <v>195</v>
      </c>
      <c r="M33829" s="34">
        <v>146</v>
      </c>
    </row>
    <row r="33830" spans="1:13" x14ac:dyDescent="0.2">
      <c r="A33830" s="34" t="s">
        <v>134724</v>
      </c>
      <c r="B33830" s="34">
        <v>262</v>
      </c>
      <c r="C33830" s="34">
        <v>251</v>
      </c>
      <c r="D33830" s="34">
        <v>303</v>
      </c>
      <c r="E33830" s="34">
        <v>276</v>
      </c>
      <c r="F33830" s="34">
        <v>266</v>
      </c>
      <c r="G33830" s="34">
        <v>266</v>
      </c>
      <c r="H33830" s="34">
        <v>262</v>
      </c>
      <c r="I33830" s="34">
        <v>253</v>
      </c>
      <c r="J33830" s="34">
        <v>300</v>
      </c>
      <c r="K33830" s="34">
        <v>226</v>
      </c>
      <c r="L33830" s="34">
        <v>239</v>
      </c>
      <c r="M33830" s="34">
        <v>219</v>
      </c>
    </row>
    <row r="33831" spans="1:13" x14ac:dyDescent="0.2">
      <c r="A33831" s="34" t="s">
        <v>134725</v>
      </c>
      <c r="B33831" s="34">
        <v>473</v>
      </c>
      <c r="C33831" s="34">
        <v>454</v>
      </c>
      <c r="D33831" s="34">
        <v>524</v>
      </c>
      <c r="E33831" s="34">
        <v>426</v>
      </c>
      <c r="F33831" s="34">
        <v>474</v>
      </c>
      <c r="G33831" s="34">
        <v>447</v>
      </c>
      <c r="H33831" s="34">
        <v>486</v>
      </c>
      <c r="I33831" s="34">
        <v>432</v>
      </c>
      <c r="J33831" s="34">
        <v>508</v>
      </c>
      <c r="K33831" s="34">
        <v>382</v>
      </c>
      <c r="L33831" s="34">
        <v>459</v>
      </c>
      <c r="M33831" s="34">
        <v>371</v>
      </c>
    </row>
    <row r="33832" spans="1:13" x14ac:dyDescent="0.2">
      <c r="A33832" s="34" t="s">
        <v>134726</v>
      </c>
      <c r="B33832" s="34">
        <v>499</v>
      </c>
      <c r="C33832" s="34">
        <v>426</v>
      </c>
      <c r="D33832" s="34">
        <v>540</v>
      </c>
      <c r="E33832" s="34">
        <v>553</v>
      </c>
      <c r="F33832" s="34">
        <v>431</v>
      </c>
      <c r="G33832" s="34">
        <v>506</v>
      </c>
      <c r="H33832" s="34">
        <v>523</v>
      </c>
      <c r="I33832" s="34">
        <v>461</v>
      </c>
      <c r="J33832" s="34">
        <v>494</v>
      </c>
      <c r="K33832" s="34">
        <v>471</v>
      </c>
      <c r="L33832" s="34">
        <v>489</v>
      </c>
      <c r="M33832" s="34">
        <v>409</v>
      </c>
    </row>
    <row r="33833" spans="1:13" x14ac:dyDescent="0.2">
      <c r="A33833" s="34" t="s">
        <v>134727</v>
      </c>
      <c r="B33833" s="34">
        <v>294</v>
      </c>
      <c r="C33833" s="34">
        <v>335</v>
      </c>
      <c r="D33833" s="34">
        <v>277</v>
      </c>
      <c r="E33833" s="34">
        <v>365</v>
      </c>
      <c r="F33833" s="34">
        <v>263</v>
      </c>
      <c r="G33833" s="34">
        <v>304</v>
      </c>
      <c r="H33833" s="34">
        <v>290</v>
      </c>
      <c r="I33833" s="34">
        <v>309</v>
      </c>
      <c r="J33833" s="34">
        <v>279</v>
      </c>
      <c r="K33833" s="34">
        <v>288</v>
      </c>
      <c r="L33833" s="34">
        <v>307</v>
      </c>
      <c r="M33833" s="34">
        <v>229</v>
      </c>
    </row>
    <row r="33834" spans="1:13" x14ac:dyDescent="0.2">
      <c r="A33834" s="34" t="s">
        <v>134728</v>
      </c>
      <c r="B33834" s="34">
        <v>648</v>
      </c>
      <c r="C33834" s="34">
        <v>661</v>
      </c>
      <c r="D33834" s="34">
        <v>851</v>
      </c>
      <c r="E33834" s="34">
        <v>833</v>
      </c>
      <c r="F33834" s="34">
        <v>718</v>
      </c>
      <c r="G33834" s="34">
        <v>686</v>
      </c>
      <c r="H33834" s="34">
        <v>856</v>
      </c>
      <c r="I33834" s="34">
        <v>748</v>
      </c>
      <c r="J33834" s="34">
        <v>802</v>
      </c>
      <c r="K33834" s="34">
        <v>632</v>
      </c>
      <c r="L33834" s="34">
        <v>931</v>
      </c>
      <c r="M33834" s="34">
        <v>596</v>
      </c>
    </row>
    <row r="33835" spans="1:13" x14ac:dyDescent="0.2">
      <c r="A33835" s="34" t="s">
        <v>134729</v>
      </c>
      <c r="B33835" s="34">
        <v>437</v>
      </c>
      <c r="C33835" s="34">
        <v>317</v>
      </c>
      <c r="D33835" s="34">
        <v>372</v>
      </c>
      <c r="E33835" s="34">
        <v>353</v>
      </c>
      <c r="F33835" s="34">
        <v>323</v>
      </c>
      <c r="G33835" s="34">
        <v>360</v>
      </c>
      <c r="H33835" s="34">
        <v>383</v>
      </c>
      <c r="I33835" s="34">
        <v>369</v>
      </c>
      <c r="J33835" s="34">
        <v>399</v>
      </c>
      <c r="K33835" s="34">
        <v>290</v>
      </c>
      <c r="L33835" s="34">
        <v>384</v>
      </c>
      <c r="M33835" s="34">
        <v>272</v>
      </c>
    </row>
    <row r="33836" spans="1:13" x14ac:dyDescent="0.2">
      <c r="A33836" s="34" t="s">
        <v>134730</v>
      </c>
      <c r="B33836" s="34">
        <v>448</v>
      </c>
      <c r="C33836" s="34">
        <v>398</v>
      </c>
      <c r="D33836" s="34">
        <v>399</v>
      </c>
      <c r="E33836" s="34">
        <v>406</v>
      </c>
      <c r="F33836" s="34">
        <v>320</v>
      </c>
      <c r="G33836" s="34">
        <v>323</v>
      </c>
      <c r="H33836" s="34">
        <v>385</v>
      </c>
      <c r="I33836" s="34">
        <v>372</v>
      </c>
      <c r="J33836" s="34">
        <v>376</v>
      </c>
      <c r="K33836" s="34">
        <v>344</v>
      </c>
      <c r="L33836" s="34">
        <v>428</v>
      </c>
      <c r="M33836" s="34">
        <v>303</v>
      </c>
    </row>
    <row r="33837" spans="1:13" x14ac:dyDescent="0.2">
      <c r="A33837" s="34" t="s">
        <v>134731</v>
      </c>
      <c r="B33837" s="34">
        <v>327</v>
      </c>
      <c r="C33837" s="34">
        <v>429</v>
      </c>
      <c r="D33837" s="34">
        <v>435</v>
      </c>
      <c r="E33837" s="34">
        <v>445</v>
      </c>
      <c r="F33837" s="34">
        <v>330</v>
      </c>
      <c r="G33837" s="34">
        <v>409</v>
      </c>
      <c r="H33837" s="34">
        <v>389</v>
      </c>
      <c r="I33837" s="34">
        <v>385</v>
      </c>
      <c r="J33837" s="34">
        <v>400</v>
      </c>
      <c r="K33837" s="34">
        <v>281</v>
      </c>
      <c r="L33837" s="34">
        <v>373</v>
      </c>
      <c r="M33837" s="34">
        <v>343</v>
      </c>
    </row>
    <row r="33838" spans="1:13" x14ac:dyDescent="0.2">
      <c r="A33838" s="34" t="s">
        <v>134732</v>
      </c>
      <c r="B33838" s="34">
        <v>364</v>
      </c>
      <c r="C33838" s="34">
        <v>371</v>
      </c>
      <c r="D33838" s="34">
        <v>348</v>
      </c>
      <c r="E33838" s="34">
        <v>452</v>
      </c>
      <c r="F33838" s="34">
        <v>381</v>
      </c>
      <c r="G33838" s="34">
        <v>402</v>
      </c>
      <c r="H33838" s="34">
        <v>422</v>
      </c>
      <c r="I33838" s="34">
        <v>359</v>
      </c>
      <c r="J33838" s="34">
        <v>398</v>
      </c>
      <c r="K33838" s="34">
        <v>355</v>
      </c>
      <c r="L33838" s="34">
        <v>377</v>
      </c>
      <c r="M33838" s="34">
        <v>307</v>
      </c>
    </row>
    <row r="33839" spans="1:13" x14ac:dyDescent="0.2">
      <c r="A33839" s="34" t="s">
        <v>134733</v>
      </c>
      <c r="B33839" s="34">
        <v>399</v>
      </c>
      <c r="C33839" s="34">
        <v>427</v>
      </c>
      <c r="D33839" s="34">
        <v>373</v>
      </c>
      <c r="E33839" s="34">
        <v>453</v>
      </c>
      <c r="F33839" s="34">
        <v>389</v>
      </c>
      <c r="G33839" s="34">
        <v>393</v>
      </c>
      <c r="H33839" s="34">
        <v>462</v>
      </c>
      <c r="I33839" s="34">
        <v>402</v>
      </c>
      <c r="J33839" s="34">
        <v>405</v>
      </c>
      <c r="K33839" s="34">
        <v>304</v>
      </c>
      <c r="L33839" s="34">
        <v>395</v>
      </c>
      <c r="M33839" s="34">
        <v>291</v>
      </c>
    </row>
    <row r="33840" spans="1:13" x14ac:dyDescent="0.2">
      <c r="A33840" s="34" t="s">
        <v>134734</v>
      </c>
      <c r="B33840" s="34">
        <v>313</v>
      </c>
      <c r="C33840" s="34">
        <v>376</v>
      </c>
      <c r="D33840" s="34">
        <v>326</v>
      </c>
      <c r="E33840" s="34">
        <v>374</v>
      </c>
      <c r="F33840" s="34">
        <v>328</v>
      </c>
      <c r="G33840" s="34">
        <v>308</v>
      </c>
      <c r="H33840" s="34">
        <v>409</v>
      </c>
      <c r="I33840" s="34">
        <v>351</v>
      </c>
      <c r="J33840" s="34">
        <v>370</v>
      </c>
      <c r="K33840" s="34">
        <v>299</v>
      </c>
      <c r="L33840" s="34">
        <v>366</v>
      </c>
      <c r="M33840" s="34">
        <v>300</v>
      </c>
    </row>
    <row r="33841" spans="1:13" x14ac:dyDescent="0.2">
      <c r="A33841" s="34" t="s">
        <v>134735</v>
      </c>
      <c r="B33841" s="34">
        <v>409</v>
      </c>
      <c r="C33841" s="34">
        <v>502</v>
      </c>
      <c r="D33841" s="34">
        <v>435</v>
      </c>
      <c r="E33841" s="34">
        <v>486</v>
      </c>
      <c r="F33841" s="34">
        <v>453</v>
      </c>
      <c r="G33841" s="34">
        <v>454</v>
      </c>
      <c r="H33841" s="34">
        <v>603</v>
      </c>
      <c r="I33841" s="34">
        <v>460</v>
      </c>
      <c r="J33841" s="34">
        <v>527</v>
      </c>
      <c r="K33841" s="34">
        <v>395</v>
      </c>
      <c r="L33841" s="34">
        <v>480</v>
      </c>
      <c r="M33841" s="34">
        <v>325</v>
      </c>
    </row>
    <row r="33842" spans="1:13" x14ac:dyDescent="0.2">
      <c r="A33842" s="34" t="s">
        <v>134736</v>
      </c>
      <c r="B33842" s="34">
        <v>273</v>
      </c>
      <c r="C33842" s="34">
        <v>331</v>
      </c>
      <c r="D33842" s="34">
        <v>363</v>
      </c>
      <c r="E33842" s="34">
        <v>300</v>
      </c>
      <c r="F33842" s="34">
        <v>352</v>
      </c>
      <c r="G33842" s="34">
        <v>275</v>
      </c>
      <c r="H33842" s="34">
        <v>444</v>
      </c>
      <c r="I33842" s="34">
        <v>394</v>
      </c>
      <c r="J33842" s="34">
        <v>354</v>
      </c>
      <c r="K33842" s="34">
        <v>283</v>
      </c>
      <c r="L33842" s="34">
        <v>368</v>
      </c>
      <c r="M33842" s="34">
        <v>284</v>
      </c>
    </row>
    <row r="33843" spans="1:13" x14ac:dyDescent="0.2">
      <c r="A33843" s="34" t="s">
        <v>134737</v>
      </c>
      <c r="B33843" s="34">
        <v>378</v>
      </c>
      <c r="C33843" s="34">
        <v>428</v>
      </c>
      <c r="D33843" s="34">
        <v>410</v>
      </c>
      <c r="E33843" s="34">
        <v>466</v>
      </c>
      <c r="F33843" s="34">
        <v>373</v>
      </c>
      <c r="G33843" s="34">
        <v>359</v>
      </c>
      <c r="H33843" s="34">
        <v>425</v>
      </c>
      <c r="I33843" s="34">
        <v>426</v>
      </c>
      <c r="J33843" s="34">
        <v>399</v>
      </c>
      <c r="K33843" s="34">
        <v>347</v>
      </c>
      <c r="L33843" s="34">
        <v>372</v>
      </c>
      <c r="M33843" s="34">
        <v>282</v>
      </c>
    </row>
    <row r="33844" spans="1:13" x14ac:dyDescent="0.2">
      <c r="A33844" s="34" t="s">
        <v>134738</v>
      </c>
      <c r="B33844" s="34">
        <v>322</v>
      </c>
      <c r="C33844" s="34">
        <v>378</v>
      </c>
      <c r="D33844" s="34">
        <v>396</v>
      </c>
      <c r="E33844" s="34">
        <v>402</v>
      </c>
      <c r="F33844" s="34">
        <v>367</v>
      </c>
      <c r="G33844" s="34">
        <v>364</v>
      </c>
      <c r="H33844" s="34">
        <v>495</v>
      </c>
      <c r="I33844" s="34">
        <v>386</v>
      </c>
      <c r="J33844" s="34">
        <v>381</v>
      </c>
      <c r="K33844" s="34">
        <v>285</v>
      </c>
      <c r="L33844" s="34">
        <v>395</v>
      </c>
      <c r="M33844" s="34">
        <v>275</v>
      </c>
    </row>
    <row r="33845" spans="1:13" x14ac:dyDescent="0.2">
      <c r="A33845" s="34" t="s">
        <v>134739</v>
      </c>
      <c r="B33845" s="34">
        <v>752</v>
      </c>
      <c r="C33845" s="34">
        <v>556</v>
      </c>
      <c r="D33845" s="34">
        <v>666</v>
      </c>
      <c r="E33845" s="34">
        <v>612</v>
      </c>
      <c r="F33845" s="34">
        <v>592</v>
      </c>
      <c r="G33845" s="34">
        <v>548</v>
      </c>
      <c r="H33845" s="34">
        <v>671</v>
      </c>
      <c r="I33845" s="34">
        <v>560</v>
      </c>
      <c r="J33845" s="34">
        <v>693</v>
      </c>
      <c r="K33845" s="34">
        <v>505</v>
      </c>
      <c r="L33845" s="34">
        <v>642</v>
      </c>
      <c r="M33845" s="34">
        <v>502</v>
      </c>
    </row>
    <row r="33846" spans="1:13" x14ac:dyDescent="0.2">
      <c r="A33846" s="34" t="s">
        <v>134740</v>
      </c>
      <c r="B33846" s="34">
        <v>353</v>
      </c>
      <c r="C33846" s="34">
        <v>461</v>
      </c>
      <c r="D33846" s="34">
        <v>474</v>
      </c>
      <c r="E33846" s="34">
        <v>518</v>
      </c>
      <c r="F33846" s="34">
        <v>356</v>
      </c>
      <c r="G33846" s="34">
        <v>444</v>
      </c>
      <c r="H33846" s="34">
        <v>510</v>
      </c>
      <c r="I33846" s="34">
        <v>417</v>
      </c>
      <c r="J33846" s="34">
        <v>414</v>
      </c>
      <c r="K33846" s="34">
        <v>406</v>
      </c>
      <c r="L33846" s="34">
        <v>414</v>
      </c>
      <c r="M33846" s="34">
        <v>326</v>
      </c>
    </row>
    <row r="33847" spans="1:13" x14ac:dyDescent="0.2">
      <c r="A33847" s="34" t="s">
        <v>134741</v>
      </c>
      <c r="B33847" s="34">
        <v>217</v>
      </c>
      <c r="C33847" s="34">
        <v>328</v>
      </c>
      <c r="D33847" s="34">
        <v>270</v>
      </c>
      <c r="E33847" s="34">
        <v>331</v>
      </c>
      <c r="F33847" s="34">
        <v>245</v>
      </c>
      <c r="G33847" s="34">
        <v>265</v>
      </c>
      <c r="H33847" s="34">
        <v>244</v>
      </c>
      <c r="I33847" s="34">
        <v>290</v>
      </c>
      <c r="J33847" s="34">
        <v>239</v>
      </c>
      <c r="K33847" s="34">
        <v>346</v>
      </c>
      <c r="L33847" s="34">
        <v>272</v>
      </c>
      <c r="M33847" s="34">
        <v>228</v>
      </c>
    </row>
    <row r="33848" spans="1:13" x14ac:dyDescent="0.2">
      <c r="A33848" s="34" t="s">
        <v>134742</v>
      </c>
      <c r="B33848" s="34">
        <v>330</v>
      </c>
      <c r="C33848" s="34">
        <v>420</v>
      </c>
      <c r="D33848" s="34">
        <v>370</v>
      </c>
      <c r="E33848" s="34">
        <v>453</v>
      </c>
      <c r="F33848" s="34">
        <v>325</v>
      </c>
      <c r="G33848" s="34">
        <v>376</v>
      </c>
      <c r="H33848" s="34">
        <v>416</v>
      </c>
      <c r="I33848" s="34">
        <v>398</v>
      </c>
      <c r="J33848" s="34">
        <v>430</v>
      </c>
      <c r="K33848" s="34">
        <v>275</v>
      </c>
      <c r="L33848" s="34">
        <v>381</v>
      </c>
      <c r="M33848" s="34">
        <v>328</v>
      </c>
    </row>
    <row r="33849" spans="1:13" x14ac:dyDescent="0.2">
      <c r="A33849" s="34" t="s">
        <v>134743</v>
      </c>
      <c r="B33849" s="34">
        <v>549</v>
      </c>
      <c r="C33849" s="34">
        <v>574</v>
      </c>
      <c r="D33849" s="34">
        <v>537</v>
      </c>
      <c r="E33849" s="34">
        <v>603</v>
      </c>
      <c r="F33849" s="34">
        <v>549</v>
      </c>
      <c r="G33849" s="34">
        <v>539</v>
      </c>
      <c r="H33849" s="34">
        <v>615</v>
      </c>
      <c r="I33849" s="34">
        <v>527</v>
      </c>
      <c r="J33849" s="34">
        <v>569</v>
      </c>
      <c r="K33849" s="34">
        <v>497</v>
      </c>
      <c r="L33849" s="34">
        <v>491</v>
      </c>
      <c r="M33849" s="34">
        <v>434</v>
      </c>
    </row>
    <row r="33850" spans="1:13" x14ac:dyDescent="0.2">
      <c r="A33850" s="34" t="s">
        <v>134744</v>
      </c>
      <c r="B33850" s="34">
        <v>432</v>
      </c>
      <c r="C33850" s="34">
        <v>311</v>
      </c>
      <c r="D33850" s="34">
        <v>429</v>
      </c>
      <c r="E33850" s="34">
        <v>442</v>
      </c>
      <c r="F33850" s="34">
        <v>393</v>
      </c>
      <c r="G33850" s="34">
        <v>403</v>
      </c>
      <c r="H33850" s="34">
        <v>480</v>
      </c>
      <c r="I33850" s="34">
        <v>370</v>
      </c>
      <c r="J33850" s="34">
        <v>402</v>
      </c>
      <c r="K33850" s="34">
        <v>342</v>
      </c>
      <c r="L33850" s="34">
        <v>396</v>
      </c>
      <c r="M33850" s="34">
        <v>326</v>
      </c>
    </row>
    <row r="33851" spans="1:13" x14ac:dyDescent="0.2">
      <c r="A33851" s="34" t="s">
        <v>134745</v>
      </c>
      <c r="B33851" s="34">
        <v>406</v>
      </c>
      <c r="C33851" s="34">
        <v>317</v>
      </c>
      <c r="D33851" s="34">
        <v>332</v>
      </c>
      <c r="E33851" s="34">
        <v>360</v>
      </c>
      <c r="F33851" s="34">
        <v>371</v>
      </c>
      <c r="G33851" s="34">
        <v>293</v>
      </c>
      <c r="H33851" s="34">
        <v>351</v>
      </c>
      <c r="I33851" s="34">
        <v>315</v>
      </c>
      <c r="J33851" s="34">
        <v>362</v>
      </c>
      <c r="K33851" s="34">
        <v>239</v>
      </c>
      <c r="L33851" s="34">
        <v>349</v>
      </c>
      <c r="M33851" s="34">
        <v>244</v>
      </c>
    </row>
    <row r="33852" spans="1:13" x14ac:dyDescent="0.2">
      <c r="A33852" s="34" t="s">
        <v>134746</v>
      </c>
      <c r="B33852" s="34">
        <v>439</v>
      </c>
      <c r="C33852" s="34">
        <v>452</v>
      </c>
      <c r="D33852" s="34">
        <v>452</v>
      </c>
      <c r="E33852" s="34">
        <v>483</v>
      </c>
      <c r="F33852" s="34">
        <v>312</v>
      </c>
      <c r="G33852" s="34">
        <v>406</v>
      </c>
      <c r="H33852" s="34">
        <v>408</v>
      </c>
      <c r="I33852" s="34">
        <v>471</v>
      </c>
      <c r="J33852" s="34">
        <v>372</v>
      </c>
      <c r="K33852" s="34">
        <v>350</v>
      </c>
      <c r="L33852" s="34">
        <v>325</v>
      </c>
      <c r="M33852" s="34">
        <v>295</v>
      </c>
    </row>
    <row r="33853" spans="1:13" x14ac:dyDescent="0.2">
      <c r="A33853" s="34" t="s">
        <v>134747</v>
      </c>
      <c r="B33853" s="34">
        <v>278</v>
      </c>
      <c r="C33853" s="34">
        <v>272</v>
      </c>
      <c r="D33853" s="34">
        <v>309</v>
      </c>
      <c r="E33853" s="34">
        <v>277</v>
      </c>
      <c r="F33853" s="34">
        <v>293</v>
      </c>
      <c r="G33853" s="34">
        <v>291</v>
      </c>
      <c r="H33853" s="34">
        <v>336</v>
      </c>
      <c r="I33853" s="34">
        <v>291</v>
      </c>
      <c r="J33853" s="34">
        <v>305</v>
      </c>
      <c r="K33853" s="34">
        <v>241</v>
      </c>
      <c r="L33853" s="34">
        <v>289</v>
      </c>
      <c r="M33853" s="34">
        <v>204</v>
      </c>
    </row>
    <row r="33854" spans="1:13" x14ac:dyDescent="0.2">
      <c r="A33854" s="34" t="s">
        <v>134748</v>
      </c>
      <c r="B33854" s="34">
        <v>576</v>
      </c>
      <c r="C33854" s="34">
        <v>494</v>
      </c>
      <c r="D33854" s="34">
        <v>549</v>
      </c>
      <c r="E33854" s="34">
        <v>535</v>
      </c>
      <c r="F33854" s="34">
        <v>481</v>
      </c>
      <c r="G33854" s="34">
        <v>393</v>
      </c>
      <c r="H33854" s="34">
        <v>541</v>
      </c>
      <c r="I33854" s="34">
        <v>392</v>
      </c>
      <c r="J33854" s="34">
        <v>515</v>
      </c>
      <c r="K33854" s="34">
        <v>409</v>
      </c>
      <c r="L33854" s="34">
        <v>501</v>
      </c>
      <c r="M33854" s="34">
        <v>406</v>
      </c>
    </row>
    <row r="33855" spans="1:13" x14ac:dyDescent="0.2">
      <c r="A33855" s="34" t="s">
        <v>134749</v>
      </c>
      <c r="B33855" s="34">
        <v>367</v>
      </c>
      <c r="C33855" s="34">
        <v>369</v>
      </c>
      <c r="D33855" s="34">
        <v>495</v>
      </c>
      <c r="E33855" s="34">
        <v>415</v>
      </c>
      <c r="F33855" s="34">
        <v>363</v>
      </c>
      <c r="G33855" s="34">
        <v>395</v>
      </c>
      <c r="H33855" s="34">
        <v>445</v>
      </c>
      <c r="I33855" s="34">
        <v>422</v>
      </c>
      <c r="J33855" s="34">
        <v>397</v>
      </c>
      <c r="K33855" s="34">
        <v>314</v>
      </c>
      <c r="L33855" s="34">
        <v>329</v>
      </c>
      <c r="M33855" s="34">
        <v>293</v>
      </c>
    </row>
    <row r="33856" spans="1:13" x14ac:dyDescent="0.2">
      <c r="A33856" s="34" t="s">
        <v>134750</v>
      </c>
      <c r="B33856" s="34">
        <v>596</v>
      </c>
      <c r="C33856" s="34">
        <v>489</v>
      </c>
      <c r="D33856" s="34">
        <v>543</v>
      </c>
      <c r="E33856" s="34">
        <v>555</v>
      </c>
      <c r="F33856" s="34">
        <v>460</v>
      </c>
      <c r="G33856" s="34">
        <v>453</v>
      </c>
      <c r="H33856" s="34">
        <v>567</v>
      </c>
      <c r="I33856" s="34">
        <v>458</v>
      </c>
      <c r="J33856" s="34">
        <v>474</v>
      </c>
      <c r="K33856" s="34">
        <v>412</v>
      </c>
      <c r="L33856" s="34">
        <v>563</v>
      </c>
      <c r="M33856" s="34">
        <v>369</v>
      </c>
    </row>
    <row r="33857" spans="1:13" x14ac:dyDescent="0.2">
      <c r="A33857" s="34" t="s">
        <v>134751</v>
      </c>
      <c r="B33857" s="34">
        <v>199</v>
      </c>
      <c r="C33857" s="34">
        <v>212</v>
      </c>
      <c r="D33857" s="34">
        <v>194</v>
      </c>
      <c r="E33857" s="34">
        <v>196</v>
      </c>
      <c r="F33857" s="34">
        <v>135</v>
      </c>
      <c r="G33857" s="34">
        <v>189</v>
      </c>
      <c r="H33857" s="34">
        <v>232</v>
      </c>
      <c r="I33857" s="34">
        <v>165</v>
      </c>
      <c r="J33857" s="34">
        <v>162</v>
      </c>
      <c r="K33857" s="34">
        <v>130</v>
      </c>
      <c r="L33857" s="34">
        <v>210</v>
      </c>
      <c r="M33857" s="34">
        <v>115</v>
      </c>
    </row>
    <row r="33858" spans="1:13" x14ac:dyDescent="0.2">
      <c r="A33858" s="34" t="s">
        <v>134752</v>
      </c>
      <c r="B33858" s="34">
        <v>162</v>
      </c>
      <c r="C33858" s="34">
        <v>247</v>
      </c>
      <c r="D33858" s="34">
        <v>253</v>
      </c>
      <c r="E33858" s="34">
        <v>255</v>
      </c>
      <c r="F33858" s="34">
        <v>203</v>
      </c>
      <c r="G33858" s="34">
        <v>270</v>
      </c>
      <c r="H33858" s="34">
        <v>186</v>
      </c>
      <c r="I33858" s="34">
        <v>310</v>
      </c>
      <c r="J33858" s="34">
        <v>223</v>
      </c>
      <c r="K33858" s="34">
        <v>218</v>
      </c>
      <c r="L33858" s="34">
        <v>257</v>
      </c>
      <c r="M33858" s="34">
        <v>209</v>
      </c>
    </row>
    <row r="33859" spans="1:13" x14ac:dyDescent="0.2">
      <c r="A33859" s="34" t="s">
        <v>134753</v>
      </c>
      <c r="B33859" s="34">
        <v>362</v>
      </c>
      <c r="C33859" s="34">
        <v>439</v>
      </c>
      <c r="D33859" s="34">
        <v>391</v>
      </c>
      <c r="E33859" s="34">
        <v>441</v>
      </c>
      <c r="F33859" s="34">
        <v>408</v>
      </c>
      <c r="G33859" s="34">
        <v>407</v>
      </c>
      <c r="H33859" s="34">
        <v>453</v>
      </c>
      <c r="I33859" s="34">
        <v>404</v>
      </c>
      <c r="J33859" s="34">
        <v>404</v>
      </c>
      <c r="K33859" s="34">
        <v>375</v>
      </c>
      <c r="L33859" s="34">
        <v>410</v>
      </c>
      <c r="M33859" s="34">
        <v>316</v>
      </c>
    </row>
    <row r="33860" spans="1:13" x14ac:dyDescent="0.2">
      <c r="A33860" s="34" t="s">
        <v>134754</v>
      </c>
      <c r="B33860" s="34">
        <v>410</v>
      </c>
      <c r="C33860" s="34">
        <v>432</v>
      </c>
      <c r="D33860" s="34">
        <v>499</v>
      </c>
      <c r="E33860" s="34">
        <v>570</v>
      </c>
      <c r="F33860" s="34">
        <v>469</v>
      </c>
      <c r="G33860" s="34">
        <v>462</v>
      </c>
      <c r="H33860" s="34">
        <v>524</v>
      </c>
      <c r="I33860" s="34">
        <v>489</v>
      </c>
      <c r="J33860" s="34">
        <v>561</v>
      </c>
      <c r="K33860" s="34">
        <v>475</v>
      </c>
      <c r="L33860" s="34">
        <v>480</v>
      </c>
      <c r="M33860" s="34">
        <v>351</v>
      </c>
    </row>
    <row r="33861" spans="1:13" x14ac:dyDescent="0.2">
      <c r="A33861" s="34" t="s">
        <v>134755</v>
      </c>
      <c r="B33861" s="34">
        <v>410</v>
      </c>
      <c r="C33861" s="34">
        <v>389</v>
      </c>
      <c r="D33861" s="34">
        <v>407</v>
      </c>
      <c r="E33861" s="34">
        <v>450</v>
      </c>
      <c r="F33861" s="34">
        <v>397</v>
      </c>
      <c r="G33861" s="34">
        <v>437</v>
      </c>
      <c r="H33861" s="34">
        <v>481</v>
      </c>
      <c r="I33861" s="34">
        <v>460</v>
      </c>
      <c r="J33861" s="34">
        <v>425</v>
      </c>
      <c r="K33861" s="34">
        <v>377</v>
      </c>
      <c r="L33861" s="34">
        <v>429</v>
      </c>
      <c r="M33861" s="34">
        <v>317</v>
      </c>
    </row>
    <row r="33862" spans="1:13" x14ac:dyDescent="0.2">
      <c r="A33862" s="34" t="s">
        <v>134756</v>
      </c>
      <c r="B33862" s="34">
        <v>579</v>
      </c>
      <c r="C33862" s="34">
        <v>573</v>
      </c>
      <c r="D33862" s="34">
        <v>593</v>
      </c>
      <c r="E33862" s="34">
        <v>556</v>
      </c>
      <c r="F33862" s="34">
        <v>501</v>
      </c>
      <c r="G33862" s="34">
        <v>565</v>
      </c>
      <c r="H33862" s="34">
        <v>611</v>
      </c>
      <c r="I33862" s="34">
        <v>568</v>
      </c>
      <c r="J33862" s="34">
        <v>698</v>
      </c>
      <c r="K33862" s="34">
        <v>504</v>
      </c>
      <c r="L33862" s="34">
        <v>568</v>
      </c>
      <c r="M33862" s="34">
        <v>452</v>
      </c>
    </row>
    <row r="33863" spans="1:13" x14ac:dyDescent="0.2">
      <c r="A33863" s="34" t="s">
        <v>134757</v>
      </c>
      <c r="B33863" s="34">
        <v>393</v>
      </c>
      <c r="C33863" s="34">
        <v>482</v>
      </c>
      <c r="D33863" s="34">
        <v>459</v>
      </c>
      <c r="E33863" s="34">
        <v>438</v>
      </c>
      <c r="F33863" s="34">
        <v>361</v>
      </c>
      <c r="G33863" s="34">
        <v>418</v>
      </c>
      <c r="H33863" s="34">
        <v>398</v>
      </c>
      <c r="I33863" s="34">
        <v>409</v>
      </c>
      <c r="J33863" s="34">
        <v>427</v>
      </c>
      <c r="K33863" s="34">
        <v>321</v>
      </c>
      <c r="L33863" s="34">
        <v>324</v>
      </c>
      <c r="M33863" s="34">
        <v>310</v>
      </c>
    </row>
    <row r="33864" spans="1:13" x14ac:dyDescent="0.2">
      <c r="A33864" s="34" t="s">
        <v>134758</v>
      </c>
      <c r="B33864" s="34">
        <v>293</v>
      </c>
      <c r="C33864" s="34">
        <v>247</v>
      </c>
      <c r="D33864" s="34">
        <v>280</v>
      </c>
      <c r="E33864" s="34">
        <v>268</v>
      </c>
      <c r="F33864" s="34">
        <v>208</v>
      </c>
      <c r="G33864" s="34">
        <v>255</v>
      </c>
      <c r="H33864" s="34">
        <v>277</v>
      </c>
      <c r="I33864" s="34">
        <v>316</v>
      </c>
      <c r="J33864" s="34">
        <v>305</v>
      </c>
      <c r="K33864" s="34">
        <v>189</v>
      </c>
      <c r="L33864" s="34">
        <v>233</v>
      </c>
      <c r="M33864" s="34">
        <v>204</v>
      </c>
    </row>
    <row r="33865" spans="1:13" x14ac:dyDescent="0.2">
      <c r="A33865" s="34" t="s">
        <v>134759</v>
      </c>
      <c r="B33865" s="34">
        <v>479</v>
      </c>
      <c r="C33865" s="34">
        <v>583</v>
      </c>
      <c r="D33865" s="34">
        <v>591</v>
      </c>
      <c r="E33865" s="34">
        <v>661</v>
      </c>
      <c r="F33865" s="34">
        <v>452</v>
      </c>
      <c r="G33865" s="34">
        <v>553</v>
      </c>
      <c r="H33865" s="34">
        <v>534</v>
      </c>
      <c r="I33865" s="34">
        <v>602</v>
      </c>
      <c r="J33865" s="34">
        <v>589</v>
      </c>
      <c r="K33865" s="34">
        <v>512</v>
      </c>
      <c r="L33865" s="34">
        <v>475</v>
      </c>
      <c r="M33865" s="34">
        <v>447</v>
      </c>
    </row>
    <row r="33866" spans="1:13" x14ac:dyDescent="0.2">
      <c r="A33866" s="34" t="s">
        <v>134760</v>
      </c>
      <c r="B33866" s="34">
        <v>558</v>
      </c>
      <c r="C33866" s="34">
        <v>541</v>
      </c>
      <c r="D33866" s="34">
        <v>614</v>
      </c>
      <c r="E33866" s="34">
        <v>597</v>
      </c>
      <c r="F33866" s="34">
        <v>537</v>
      </c>
      <c r="G33866" s="34">
        <v>552</v>
      </c>
      <c r="H33866" s="34">
        <v>643</v>
      </c>
      <c r="I33866" s="34">
        <v>576</v>
      </c>
      <c r="J33866" s="34">
        <v>587</v>
      </c>
      <c r="K33866" s="34">
        <v>480</v>
      </c>
      <c r="L33866" s="34">
        <v>586</v>
      </c>
      <c r="M33866" s="34">
        <v>440</v>
      </c>
    </row>
    <row r="33867" spans="1:13" x14ac:dyDescent="0.2">
      <c r="A33867" s="34" t="s">
        <v>134761</v>
      </c>
      <c r="B33867" s="34">
        <v>1107</v>
      </c>
      <c r="C33867" s="34">
        <v>1022</v>
      </c>
      <c r="D33867" s="34">
        <v>1238</v>
      </c>
      <c r="E33867" s="34">
        <v>999</v>
      </c>
      <c r="F33867" s="34">
        <v>1041</v>
      </c>
      <c r="G33867" s="34">
        <v>874</v>
      </c>
      <c r="H33867" s="34">
        <v>1193</v>
      </c>
      <c r="I33867" s="34">
        <v>1008</v>
      </c>
      <c r="J33867" s="34">
        <v>1077</v>
      </c>
      <c r="K33867" s="34">
        <v>803</v>
      </c>
      <c r="L33867" s="34">
        <v>1260</v>
      </c>
      <c r="M33867" s="34">
        <v>750</v>
      </c>
    </row>
    <row r="33868" spans="1:13" x14ac:dyDescent="0.2">
      <c r="A33868" s="34" t="s">
        <v>134762</v>
      </c>
      <c r="B33868" s="34">
        <v>268</v>
      </c>
      <c r="C33868" s="34">
        <v>381</v>
      </c>
      <c r="D33868" s="34">
        <v>293</v>
      </c>
      <c r="E33868" s="34">
        <v>327</v>
      </c>
      <c r="F33868" s="34">
        <v>237</v>
      </c>
      <c r="G33868" s="34">
        <v>288</v>
      </c>
      <c r="H33868" s="34">
        <v>298</v>
      </c>
      <c r="I33868" s="34">
        <v>321</v>
      </c>
      <c r="J33868" s="34">
        <v>322</v>
      </c>
      <c r="K33868" s="34">
        <v>297</v>
      </c>
      <c r="L33868" s="34">
        <v>281</v>
      </c>
      <c r="M33868" s="34">
        <v>198</v>
      </c>
    </row>
    <row r="33869" spans="1:13" x14ac:dyDescent="0.2">
      <c r="A33869" s="34" t="s">
        <v>134763</v>
      </c>
      <c r="B33869" s="34">
        <v>223</v>
      </c>
      <c r="C33869" s="34">
        <v>274</v>
      </c>
      <c r="D33869" s="34">
        <v>205</v>
      </c>
      <c r="E33869" s="34">
        <v>304</v>
      </c>
      <c r="F33869" s="34">
        <v>199</v>
      </c>
      <c r="G33869" s="34">
        <v>224</v>
      </c>
      <c r="H33869" s="34">
        <v>250</v>
      </c>
      <c r="I33869" s="34">
        <v>255</v>
      </c>
      <c r="J33869" s="34">
        <v>269</v>
      </c>
      <c r="K33869" s="34">
        <v>197</v>
      </c>
      <c r="L33869" s="34">
        <v>231</v>
      </c>
      <c r="M33869" s="34">
        <v>211</v>
      </c>
    </row>
    <row r="33870" spans="1:13" x14ac:dyDescent="0.2">
      <c r="A33870" s="34" t="s">
        <v>134764</v>
      </c>
      <c r="B33870" s="34">
        <v>344</v>
      </c>
      <c r="C33870" s="34">
        <v>360</v>
      </c>
      <c r="D33870" s="34">
        <v>421</v>
      </c>
      <c r="E33870" s="34">
        <v>409</v>
      </c>
      <c r="F33870" s="34">
        <v>389</v>
      </c>
      <c r="G33870" s="34">
        <v>406</v>
      </c>
      <c r="H33870" s="34">
        <v>454</v>
      </c>
      <c r="I33870" s="34">
        <v>381</v>
      </c>
      <c r="J33870" s="34">
        <v>425</v>
      </c>
      <c r="K33870" s="34">
        <v>339</v>
      </c>
      <c r="L33870" s="34">
        <v>427</v>
      </c>
      <c r="M33870" s="34">
        <v>309</v>
      </c>
    </row>
    <row r="33871" spans="1:13" x14ac:dyDescent="0.2">
      <c r="A33871" s="34" t="s">
        <v>134765</v>
      </c>
      <c r="B33871" s="34">
        <v>371</v>
      </c>
      <c r="C33871" s="34">
        <v>279</v>
      </c>
      <c r="D33871" s="34">
        <v>318</v>
      </c>
      <c r="E33871" s="34">
        <v>314</v>
      </c>
      <c r="F33871" s="34">
        <v>274</v>
      </c>
      <c r="G33871" s="34">
        <v>252</v>
      </c>
      <c r="H33871" s="34">
        <v>390</v>
      </c>
      <c r="I33871" s="34">
        <v>285</v>
      </c>
      <c r="J33871" s="34">
        <v>340</v>
      </c>
      <c r="K33871" s="34">
        <v>241</v>
      </c>
      <c r="L33871" s="34">
        <v>294</v>
      </c>
      <c r="M33871" s="34">
        <v>216</v>
      </c>
    </row>
    <row r="33872" spans="1:13" x14ac:dyDescent="0.2">
      <c r="A33872" s="34" t="s">
        <v>134766</v>
      </c>
      <c r="B33872" s="34">
        <v>319</v>
      </c>
      <c r="C33872" s="34">
        <v>301</v>
      </c>
      <c r="D33872" s="34">
        <v>319</v>
      </c>
      <c r="E33872" s="34">
        <v>330</v>
      </c>
      <c r="F33872" s="34">
        <v>272</v>
      </c>
      <c r="G33872" s="34">
        <v>274</v>
      </c>
      <c r="H33872" s="34">
        <v>366</v>
      </c>
      <c r="I33872" s="34">
        <v>293</v>
      </c>
      <c r="J33872" s="34">
        <v>350</v>
      </c>
      <c r="K33872" s="34">
        <v>227</v>
      </c>
      <c r="L33872" s="34">
        <v>310</v>
      </c>
      <c r="M33872" s="34">
        <v>223</v>
      </c>
    </row>
    <row r="33873" spans="1:13" x14ac:dyDescent="0.2">
      <c r="A33873" s="34" t="s">
        <v>134767</v>
      </c>
      <c r="B33873" s="34">
        <v>276</v>
      </c>
      <c r="C33873" s="34">
        <v>249</v>
      </c>
      <c r="D33873" s="34">
        <v>243</v>
      </c>
      <c r="E33873" s="34">
        <v>243</v>
      </c>
      <c r="F33873" s="34">
        <v>233</v>
      </c>
      <c r="G33873" s="34">
        <v>230</v>
      </c>
      <c r="H33873" s="34">
        <v>290</v>
      </c>
      <c r="I33873" s="34">
        <v>241</v>
      </c>
      <c r="J33873" s="34">
        <v>344</v>
      </c>
      <c r="K33873" s="34">
        <v>229</v>
      </c>
      <c r="L33873" s="34">
        <v>222</v>
      </c>
      <c r="M33873" s="34">
        <v>165</v>
      </c>
    </row>
    <row r="33874" spans="1:13" x14ac:dyDescent="0.2">
      <c r="A33874" s="34" t="s">
        <v>134768</v>
      </c>
      <c r="B33874" s="34">
        <v>244</v>
      </c>
      <c r="C33874" s="34">
        <v>341</v>
      </c>
      <c r="D33874" s="34">
        <v>337</v>
      </c>
      <c r="E33874" s="34">
        <v>276</v>
      </c>
      <c r="F33874" s="34">
        <v>237</v>
      </c>
      <c r="G33874" s="34">
        <v>266</v>
      </c>
      <c r="H33874" s="34">
        <v>282</v>
      </c>
      <c r="I33874" s="34">
        <v>289</v>
      </c>
      <c r="J33874" s="34">
        <v>319</v>
      </c>
      <c r="K33874" s="34">
        <v>205</v>
      </c>
      <c r="L33874" s="34">
        <v>336</v>
      </c>
      <c r="M33874" s="34">
        <v>190</v>
      </c>
    </row>
    <row r="33875" spans="1:13" x14ac:dyDescent="0.2">
      <c r="A33875" s="34" t="s">
        <v>134769</v>
      </c>
      <c r="B33875" s="34">
        <v>102</v>
      </c>
      <c r="C33875" s="34">
        <v>118</v>
      </c>
      <c r="D33875" s="34">
        <v>122</v>
      </c>
      <c r="E33875" s="34">
        <v>101</v>
      </c>
      <c r="F33875" s="34">
        <v>68</v>
      </c>
      <c r="G33875" s="34">
        <v>110</v>
      </c>
      <c r="H33875" s="34">
        <v>174</v>
      </c>
      <c r="I33875" s="34">
        <v>112</v>
      </c>
      <c r="J33875" s="34">
        <v>113</v>
      </c>
      <c r="K33875" s="34">
        <v>75</v>
      </c>
      <c r="L33875" s="34">
        <v>86</v>
      </c>
      <c r="M33875" s="34">
        <v>63</v>
      </c>
    </row>
    <row r="33876" spans="1:13" x14ac:dyDescent="0.2">
      <c r="A33876" s="34" t="s">
        <v>134770</v>
      </c>
      <c r="B33876" s="34">
        <v>239</v>
      </c>
      <c r="C33876" s="34">
        <v>332</v>
      </c>
      <c r="D33876" s="34">
        <v>269</v>
      </c>
      <c r="E33876" s="34">
        <v>324</v>
      </c>
      <c r="F33876" s="34">
        <v>296</v>
      </c>
      <c r="G33876" s="34">
        <v>255</v>
      </c>
      <c r="H33876" s="34">
        <v>366</v>
      </c>
      <c r="I33876" s="34">
        <v>305</v>
      </c>
      <c r="J33876" s="34">
        <v>369</v>
      </c>
      <c r="K33876" s="34">
        <v>260</v>
      </c>
      <c r="L33876" s="34">
        <v>335</v>
      </c>
      <c r="M33876" s="34">
        <v>230</v>
      </c>
    </row>
    <row r="33877" spans="1:13" x14ac:dyDescent="0.2">
      <c r="A33877" s="34" t="s">
        <v>134771</v>
      </c>
      <c r="B33877" s="34">
        <v>283</v>
      </c>
      <c r="C33877" s="34">
        <v>238</v>
      </c>
      <c r="D33877" s="34">
        <v>270</v>
      </c>
      <c r="E33877" s="34">
        <v>230</v>
      </c>
      <c r="F33877" s="34">
        <v>251</v>
      </c>
      <c r="G33877" s="34">
        <v>199</v>
      </c>
      <c r="H33877" s="34">
        <v>300</v>
      </c>
      <c r="I33877" s="34">
        <v>238</v>
      </c>
      <c r="J33877" s="34">
        <v>316</v>
      </c>
      <c r="K33877" s="34">
        <v>183</v>
      </c>
      <c r="L33877" s="34">
        <v>269</v>
      </c>
      <c r="M33877" s="34">
        <v>189</v>
      </c>
    </row>
    <row r="33878" spans="1:13" x14ac:dyDescent="0.2">
      <c r="A33878" s="34" t="s">
        <v>134772</v>
      </c>
      <c r="B33878" s="34">
        <v>295</v>
      </c>
      <c r="C33878" s="34">
        <v>229</v>
      </c>
      <c r="D33878" s="34">
        <v>280</v>
      </c>
      <c r="E33878" s="34">
        <v>307</v>
      </c>
      <c r="F33878" s="34">
        <v>283</v>
      </c>
      <c r="G33878" s="34">
        <v>299</v>
      </c>
      <c r="H33878" s="34">
        <v>332</v>
      </c>
      <c r="I33878" s="34">
        <v>286</v>
      </c>
      <c r="J33878" s="34">
        <v>252</v>
      </c>
      <c r="K33878" s="34">
        <v>234</v>
      </c>
      <c r="L33878" s="34">
        <v>273</v>
      </c>
      <c r="M33878" s="34">
        <v>220</v>
      </c>
    </row>
    <row r="33879" spans="1:13" x14ac:dyDescent="0.2">
      <c r="A33879" s="34" t="s">
        <v>134773</v>
      </c>
      <c r="B33879" s="34">
        <v>249</v>
      </c>
      <c r="C33879" s="34">
        <v>316</v>
      </c>
      <c r="D33879" s="34">
        <v>361</v>
      </c>
      <c r="E33879" s="34">
        <v>349</v>
      </c>
      <c r="F33879" s="34">
        <v>340</v>
      </c>
      <c r="G33879" s="34">
        <v>279</v>
      </c>
      <c r="H33879" s="34">
        <v>330</v>
      </c>
      <c r="I33879" s="34">
        <v>286</v>
      </c>
      <c r="J33879" s="34">
        <v>318</v>
      </c>
      <c r="K33879" s="34">
        <v>263</v>
      </c>
      <c r="L33879" s="34">
        <v>307</v>
      </c>
      <c r="M33879" s="34">
        <v>249</v>
      </c>
    </row>
    <row r="33880" spans="1:13" x14ac:dyDescent="0.2">
      <c r="A33880" s="34" t="s">
        <v>134774</v>
      </c>
      <c r="B33880" s="34">
        <v>445</v>
      </c>
      <c r="C33880" s="34">
        <v>482</v>
      </c>
      <c r="D33880" s="34">
        <v>551</v>
      </c>
      <c r="E33880" s="34">
        <v>498</v>
      </c>
      <c r="F33880" s="34">
        <v>487</v>
      </c>
      <c r="G33880" s="34">
        <v>401</v>
      </c>
      <c r="H33880" s="34">
        <v>554</v>
      </c>
      <c r="I33880" s="34">
        <v>455</v>
      </c>
      <c r="J33880" s="34">
        <v>492</v>
      </c>
      <c r="K33880" s="34">
        <v>434</v>
      </c>
      <c r="L33880" s="34">
        <v>472</v>
      </c>
      <c r="M33880" s="34">
        <v>422</v>
      </c>
    </row>
    <row r="33881" spans="1:13" x14ac:dyDescent="0.2">
      <c r="A33881" s="34" t="s">
        <v>134775</v>
      </c>
      <c r="B33881" s="34">
        <v>532</v>
      </c>
      <c r="C33881" s="34">
        <v>514</v>
      </c>
      <c r="D33881" s="34">
        <v>501</v>
      </c>
      <c r="E33881" s="34">
        <v>515</v>
      </c>
      <c r="F33881" s="34">
        <v>424</v>
      </c>
      <c r="G33881" s="34">
        <v>489</v>
      </c>
      <c r="H33881" s="34">
        <v>477</v>
      </c>
      <c r="I33881" s="34">
        <v>566</v>
      </c>
      <c r="J33881" s="34">
        <v>527</v>
      </c>
      <c r="K33881" s="34">
        <v>389</v>
      </c>
      <c r="L33881" s="34">
        <v>436</v>
      </c>
      <c r="M33881" s="34">
        <v>369</v>
      </c>
    </row>
    <row r="33882" spans="1:13" x14ac:dyDescent="0.2">
      <c r="A33882" s="34" t="s">
        <v>134776</v>
      </c>
      <c r="B33882" s="34">
        <v>1071</v>
      </c>
      <c r="C33882" s="34">
        <v>1022</v>
      </c>
      <c r="D33882" s="34">
        <v>1187</v>
      </c>
      <c r="E33882" s="34">
        <v>1035</v>
      </c>
      <c r="F33882" s="34">
        <v>1026</v>
      </c>
      <c r="G33882" s="34">
        <v>957</v>
      </c>
      <c r="H33882" s="34">
        <v>1165</v>
      </c>
      <c r="I33882" s="34">
        <v>1015</v>
      </c>
      <c r="J33882" s="34">
        <v>1102</v>
      </c>
      <c r="K33882" s="34">
        <v>894</v>
      </c>
      <c r="L33882" s="34">
        <v>1058</v>
      </c>
      <c r="M33882" s="34">
        <v>809</v>
      </c>
    </row>
    <row r="33883" spans="1:13" x14ac:dyDescent="0.2">
      <c r="A33883" s="34" t="s">
        <v>134777</v>
      </c>
      <c r="B33883" s="34">
        <v>250</v>
      </c>
      <c r="C33883" s="34">
        <v>304</v>
      </c>
      <c r="D33883" s="34">
        <v>359</v>
      </c>
      <c r="E33883" s="34">
        <v>357</v>
      </c>
      <c r="F33883" s="34">
        <v>234</v>
      </c>
      <c r="G33883" s="34">
        <v>342</v>
      </c>
      <c r="H33883" s="34">
        <v>250</v>
      </c>
      <c r="I33883" s="34">
        <v>334</v>
      </c>
      <c r="J33883" s="34">
        <v>261</v>
      </c>
      <c r="K33883" s="34">
        <v>294</v>
      </c>
      <c r="L33883" s="34">
        <v>302</v>
      </c>
      <c r="M33883" s="34">
        <v>248</v>
      </c>
    </row>
    <row r="33884" spans="1:13" x14ac:dyDescent="0.2">
      <c r="A33884" s="34" t="s">
        <v>134778</v>
      </c>
      <c r="B33884" s="34">
        <v>177</v>
      </c>
      <c r="C33884" s="34">
        <v>205</v>
      </c>
      <c r="D33884" s="34">
        <v>204</v>
      </c>
      <c r="E33884" s="34">
        <v>245</v>
      </c>
      <c r="F33884" s="34">
        <v>149</v>
      </c>
      <c r="G33884" s="34">
        <v>174</v>
      </c>
      <c r="H33884" s="34">
        <v>238</v>
      </c>
      <c r="I33884" s="34">
        <v>192</v>
      </c>
      <c r="J33884" s="34">
        <v>221</v>
      </c>
      <c r="K33884" s="34">
        <v>205</v>
      </c>
      <c r="L33884" s="34">
        <v>215</v>
      </c>
      <c r="M33884" s="34">
        <v>136</v>
      </c>
    </row>
    <row r="33885" spans="1:13" x14ac:dyDescent="0.2">
      <c r="A33885" s="34" t="s">
        <v>134779</v>
      </c>
      <c r="B33885" s="34">
        <v>795</v>
      </c>
      <c r="C33885" s="34">
        <v>697</v>
      </c>
      <c r="D33885" s="34">
        <v>808</v>
      </c>
      <c r="E33885" s="34">
        <v>776</v>
      </c>
      <c r="F33885" s="34">
        <v>724</v>
      </c>
      <c r="G33885" s="34">
        <v>637</v>
      </c>
      <c r="H33885" s="34">
        <v>812</v>
      </c>
      <c r="I33885" s="34">
        <v>746</v>
      </c>
      <c r="J33885" s="34">
        <v>751</v>
      </c>
      <c r="K33885" s="34">
        <v>558</v>
      </c>
      <c r="L33885" s="34">
        <v>659</v>
      </c>
      <c r="M33885" s="34">
        <v>556</v>
      </c>
    </row>
    <row r="33886" spans="1:13" x14ac:dyDescent="0.2">
      <c r="A33886" s="34" t="s">
        <v>134780</v>
      </c>
      <c r="B33886" s="34">
        <v>331</v>
      </c>
      <c r="C33886" s="34">
        <v>346</v>
      </c>
      <c r="D33886" s="34">
        <v>364</v>
      </c>
      <c r="E33886" s="34">
        <v>376</v>
      </c>
      <c r="F33886" s="34">
        <v>298</v>
      </c>
      <c r="G33886" s="34">
        <v>286</v>
      </c>
      <c r="H33886" s="34">
        <v>402</v>
      </c>
      <c r="I33886" s="34">
        <v>395</v>
      </c>
      <c r="J33886" s="34">
        <v>367</v>
      </c>
      <c r="K33886" s="34">
        <v>231</v>
      </c>
      <c r="L33886" s="34">
        <v>359</v>
      </c>
      <c r="M33886" s="34">
        <v>254</v>
      </c>
    </row>
    <row r="33887" spans="1:13" x14ac:dyDescent="0.2">
      <c r="A33887" s="34" t="s">
        <v>134781</v>
      </c>
      <c r="B33887" s="34">
        <v>314</v>
      </c>
      <c r="C33887" s="34">
        <v>260</v>
      </c>
      <c r="D33887" s="34">
        <v>303</v>
      </c>
      <c r="E33887" s="34">
        <v>346</v>
      </c>
      <c r="F33887" s="34">
        <v>261</v>
      </c>
      <c r="G33887" s="34">
        <v>266</v>
      </c>
      <c r="H33887" s="34">
        <v>309</v>
      </c>
      <c r="I33887" s="34">
        <v>270</v>
      </c>
      <c r="J33887" s="34">
        <v>337</v>
      </c>
      <c r="K33887" s="34">
        <v>209</v>
      </c>
      <c r="L33887" s="34">
        <v>340</v>
      </c>
      <c r="M33887" s="34">
        <v>185</v>
      </c>
    </row>
    <row r="33888" spans="1:13" x14ac:dyDescent="0.2">
      <c r="A33888" s="34" t="s">
        <v>134782</v>
      </c>
      <c r="B33888" s="34">
        <v>236</v>
      </c>
      <c r="C33888" s="34">
        <v>195</v>
      </c>
      <c r="D33888" s="34">
        <v>228</v>
      </c>
      <c r="E33888" s="34">
        <v>224</v>
      </c>
      <c r="F33888" s="34">
        <v>194</v>
      </c>
      <c r="G33888" s="34">
        <v>195</v>
      </c>
      <c r="H33888" s="34">
        <v>241</v>
      </c>
      <c r="I33888" s="34">
        <v>191</v>
      </c>
      <c r="J33888" s="34">
        <v>250</v>
      </c>
      <c r="K33888" s="34">
        <v>167</v>
      </c>
      <c r="L33888" s="34">
        <v>216</v>
      </c>
      <c r="M33888" s="34">
        <v>142</v>
      </c>
    </row>
    <row r="33889" spans="1:13" x14ac:dyDescent="0.2">
      <c r="A33889" s="34" t="s">
        <v>134783</v>
      </c>
      <c r="B33889" s="34">
        <v>346</v>
      </c>
      <c r="C33889" s="34">
        <v>380</v>
      </c>
      <c r="D33889" s="34">
        <v>336</v>
      </c>
      <c r="E33889" s="34">
        <v>353</v>
      </c>
      <c r="F33889" s="34">
        <v>370</v>
      </c>
      <c r="G33889" s="34">
        <v>343</v>
      </c>
      <c r="H33889" s="34">
        <v>373</v>
      </c>
      <c r="I33889" s="34">
        <v>403</v>
      </c>
      <c r="J33889" s="34">
        <v>360</v>
      </c>
      <c r="K33889" s="34">
        <v>274</v>
      </c>
      <c r="L33889" s="34">
        <v>320</v>
      </c>
      <c r="M33889" s="34">
        <v>303</v>
      </c>
    </row>
    <row r="33890" spans="1:13" x14ac:dyDescent="0.2">
      <c r="A33890" s="34" t="s">
        <v>134784</v>
      </c>
      <c r="B33890" s="34">
        <v>233</v>
      </c>
      <c r="C33890" s="34">
        <v>188</v>
      </c>
      <c r="D33890" s="34">
        <v>259</v>
      </c>
      <c r="E33890" s="34">
        <v>275</v>
      </c>
      <c r="F33890" s="34">
        <v>171</v>
      </c>
      <c r="G33890" s="34">
        <v>208</v>
      </c>
      <c r="H33890" s="34">
        <v>297</v>
      </c>
      <c r="I33890" s="34">
        <v>252</v>
      </c>
      <c r="J33890" s="34">
        <v>266</v>
      </c>
      <c r="K33890" s="34">
        <v>176</v>
      </c>
      <c r="L33890" s="34">
        <v>276</v>
      </c>
      <c r="M33890" s="34">
        <v>201</v>
      </c>
    </row>
    <row r="33891" spans="1:13" x14ac:dyDescent="0.2">
      <c r="A33891" s="34" t="s">
        <v>134785</v>
      </c>
      <c r="B33891" s="34">
        <v>407</v>
      </c>
      <c r="C33891" s="34">
        <v>326</v>
      </c>
      <c r="D33891" s="34">
        <v>398</v>
      </c>
      <c r="E33891" s="34">
        <v>353</v>
      </c>
      <c r="F33891" s="34">
        <v>387</v>
      </c>
      <c r="G33891" s="34">
        <v>324</v>
      </c>
      <c r="H33891" s="34">
        <v>467</v>
      </c>
      <c r="I33891" s="34">
        <v>433</v>
      </c>
      <c r="J33891" s="34">
        <v>458</v>
      </c>
      <c r="K33891" s="34">
        <v>290</v>
      </c>
      <c r="L33891" s="34">
        <v>343</v>
      </c>
      <c r="M33891" s="34">
        <v>250</v>
      </c>
    </row>
    <row r="33892" spans="1:13" x14ac:dyDescent="0.2">
      <c r="A33892" s="34" t="s">
        <v>134786</v>
      </c>
      <c r="B33892" s="34">
        <v>773</v>
      </c>
      <c r="C33892" s="34">
        <v>663</v>
      </c>
      <c r="D33892" s="34">
        <v>704</v>
      </c>
      <c r="E33892" s="34">
        <v>674</v>
      </c>
      <c r="F33892" s="34">
        <v>651</v>
      </c>
      <c r="G33892" s="34">
        <v>600</v>
      </c>
      <c r="H33892" s="34">
        <v>698</v>
      </c>
      <c r="I33892" s="34">
        <v>635</v>
      </c>
      <c r="J33892" s="34">
        <v>712</v>
      </c>
      <c r="K33892" s="34">
        <v>529</v>
      </c>
      <c r="L33892" s="34">
        <v>662</v>
      </c>
      <c r="M33892" s="34">
        <v>500</v>
      </c>
    </row>
    <row r="33893" spans="1:13" x14ac:dyDescent="0.2">
      <c r="A33893" s="34" t="s">
        <v>134787</v>
      </c>
      <c r="B33893" s="34">
        <v>382</v>
      </c>
      <c r="C33893" s="34">
        <v>424</v>
      </c>
      <c r="D33893" s="34">
        <v>436</v>
      </c>
      <c r="E33893" s="34">
        <v>428</v>
      </c>
      <c r="F33893" s="34">
        <v>438</v>
      </c>
      <c r="G33893" s="34">
        <v>399</v>
      </c>
      <c r="H33893" s="34">
        <v>441</v>
      </c>
      <c r="I33893" s="34">
        <v>436</v>
      </c>
      <c r="J33893" s="34">
        <v>478</v>
      </c>
      <c r="K33893" s="34">
        <v>342</v>
      </c>
      <c r="L33893" s="34">
        <v>485</v>
      </c>
      <c r="M33893" s="34">
        <v>346</v>
      </c>
    </row>
    <row r="33894" spans="1:13" x14ac:dyDescent="0.2">
      <c r="A33894" s="34" t="s">
        <v>134788</v>
      </c>
      <c r="B33894" s="34">
        <v>175</v>
      </c>
      <c r="C33894" s="34">
        <v>190</v>
      </c>
      <c r="D33894" s="34">
        <v>188</v>
      </c>
      <c r="E33894" s="34">
        <v>205</v>
      </c>
      <c r="F33894" s="34">
        <v>162</v>
      </c>
      <c r="G33894" s="34">
        <v>193</v>
      </c>
      <c r="H33894" s="34">
        <v>210</v>
      </c>
      <c r="I33894" s="34">
        <v>192</v>
      </c>
      <c r="J33894" s="34">
        <v>174</v>
      </c>
      <c r="K33894" s="34">
        <v>171</v>
      </c>
      <c r="L33894" s="34">
        <v>117</v>
      </c>
      <c r="M33894" s="34">
        <v>166</v>
      </c>
    </row>
    <row r="33895" spans="1:13" x14ac:dyDescent="0.2">
      <c r="A33895" s="34" t="s">
        <v>134789</v>
      </c>
      <c r="B33895" s="34">
        <v>244</v>
      </c>
      <c r="C33895" s="34">
        <v>204</v>
      </c>
      <c r="D33895" s="34">
        <v>204</v>
      </c>
      <c r="E33895" s="34">
        <v>220</v>
      </c>
      <c r="F33895" s="34">
        <v>171</v>
      </c>
      <c r="G33895" s="34">
        <v>164</v>
      </c>
      <c r="H33895" s="34">
        <v>182</v>
      </c>
      <c r="I33895" s="34">
        <v>166</v>
      </c>
      <c r="J33895" s="34">
        <v>200</v>
      </c>
      <c r="K33895" s="34">
        <v>145</v>
      </c>
      <c r="L33895" s="34">
        <v>175</v>
      </c>
      <c r="M33895" s="34">
        <v>113</v>
      </c>
    </row>
    <row r="33896" spans="1:13" x14ac:dyDescent="0.2">
      <c r="A33896" s="34" t="s">
        <v>134790</v>
      </c>
      <c r="B33896" s="34">
        <v>221</v>
      </c>
      <c r="C33896" s="34">
        <v>207</v>
      </c>
      <c r="D33896" s="34">
        <v>190</v>
      </c>
      <c r="E33896" s="34">
        <v>248</v>
      </c>
      <c r="F33896" s="34">
        <v>163</v>
      </c>
      <c r="G33896" s="34">
        <v>196</v>
      </c>
      <c r="H33896" s="34">
        <v>215</v>
      </c>
      <c r="I33896" s="34">
        <v>153</v>
      </c>
      <c r="J33896" s="34">
        <v>216</v>
      </c>
      <c r="K33896" s="34">
        <v>147</v>
      </c>
      <c r="L33896" s="34">
        <v>199</v>
      </c>
      <c r="M33896" s="34">
        <v>150</v>
      </c>
    </row>
    <row r="33897" spans="1:13" x14ac:dyDescent="0.2">
      <c r="A33897" s="34" t="s">
        <v>134791</v>
      </c>
      <c r="B33897" s="34">
        <v>122</v>
      </c>
      <c r="C33897" s="34">
        <v>228</v>
      </c>
      <c r="D33897" s="34">
        <v>201</v>
      </c>
      <c r="E33897" s="34">
        <v>181</v>
      </c>
      <c r="F33897" s="34">
        <v>158</v>
      </c>
      <c r="G33897" s="34">
        <v>192</v>
      </c>
      <c r="H33897" s="34">
        <v>215</v>
      </c>
      <c r="I33897" s="34">
        <v>205</v>
      </c>
      <c r="J33897" s="34">
        <v>217</v>
      </c>
      <c r="K33897" s="34">
        <v>142</v>
      </c>
      <c r="L33897" s="34">
        <v>222</v>
      </c>
      <c r="M33897" s="34">
        <v>148</v>
      </c>
    </row>
    <row r="33898" spans="1:13" x14ac:dyDescent="0.2">
      <c r="A33898" s="34" t="s">
        <v>134792</v>
      </c>
      <c r="B33898" s="34">
        <v>162</v>
      </c>
      <c r="C33898" s="34">
        <v>253</v>
      </c>
      <c r="D33898" s="34">
        <v>164</v>
      </c>
      <c r="E33898" s="34">
        <v>227</v>
      </c>
      <c r="F33898" s="34">
        <v>159</v>
      </c>
      <c r="G33898" s="34">
        <v>129</v>
      </c>
      <c r="H33898" s="34">
        <v>192</v>
      </c>
      <c r="I33898" s="34">
        <v>190</v>
      </c>
      <c r="J33898" s="34">
        <v>169</v>
      </c>
      <c r="K33898" s="34">
        <v>144</v>
      </c>
      <c r="L33898" s="34">
        <v>179</v>
      </c>
      <c r="M33898" s="34">
        <v>141</v>
      </c>
    </row>
    <row r="33899" spans="1:13" x14ac:dyDescent="0.2">
      <c r="A33899" s="34" t="s">
        <v>134793</v>
      </c>
      <c r="B33899" s="34">
        <v>130</v>
      </c>
      <c r="C33899" s="34">
        <v>161</v>
      </c>
      <c r="D33899" s="34">
        <v>155</v>
      </c>
      <c r="E33899" s="34">
        <v>119</v>
      </c>
      <c r="F33899" s="34">
        <v>141</v>
      </c>
      <c r="G33899" s="34">
        <v>129</v>
      </c>
      <c r="H33899" s="34">
        <v>133</v>
      </c>
      <c r="I33899" s="34">
        <v>125</v>
      </c>
      <c r="J33899" s="34">
        <v>136</v>
      </c>
      <c r="K33899" s="34">
        <v>98</v>
      </c>
      <c r="L33899" s="34">
        <v>141</v>
      </c>
      <c r="M33899" s="34">
        <v>91</v>
      </c>
    </row>
    <row r="33900" spans="1:13" x14ac:dyDescent="0.2">
      <c r="A33900" s="34" t="s">
        <v>134794</v>
      </c>
      <c r="B33900" s="34">
        <v>190</v>
      </c>
      <c r="C33900" s="34">
        <v>196</v>
      </c>
      <c r="D33900" s="34">
        <v>209</v>
      </c>
      <c r="E33900" s="34">
        <v>266</v>
      </c>
      <c r="F33900" s="34">
        <v>170</v>
      </c>
      <c r="G33900" s="34">
        <v>205</v>
      </c>
      <c r="H33900" s="34">
        <v>179</v>
      </c>
      <c r="I33900" s="34">
        <v>199</v>
      </c>
      <c r="J33900" s="34">
        <v>164</v>
      </c>
      <c r="K33900" s="34">
        <v>205</v>
      </c>
      <c r="L33900" s="34">
        <v>197</v>
      </c>
      <c r="M33900" s="34">
        <v>150</v>
      </c>
    </row>
    <row r="33901" spans="1:13" x14ac:dyDescent="0.2">
      <c r="A33901" s="34" t="s">
        <v>134795</v>
      </c>
      <c r="B33901" s="34">
        <v>276</v>
      </c>
      <c r="C33901" s="34">
        <v>282</v>
      </c>
      <c r="D33901" s="34">
        <v>293</v>
      </c>
      <c r="E33901" s="34">
        <v>304</v>
      </c>
      <c r="F33901" s="34">
        <v>309</v>
      </c>
      <c r="G33901" s="34">
        <v>271</v>
      </c>
      <c r="H33901" s="34">
        <v>266</v>
      </c>
      <c r="I33901" s="34">
        <v>260</v>
      </c>
      <c r="J33901" s="34">
        <v>311</v>
      </c>
      <c r="K33901" s="34">
        <v>231</v>
      </c>
      <c r="L33901" s="34">
        <v>291</v>
      </c>
      <c r="M33901" s="34">
        <v>206</v>
      </c>
    </row>
    <row r="33902" spans="1:13" x14ac:dyDescent="0.2">
      <c r="A33902" s="34" t="s">
        <v>134796</v>
      </c>
      <c r="B33902" s="34">
        <v>716</v>
      </c>
      <c r="C33902" s="34">
        <v>638</v>
      </c>
      <c r="D33902" s="34">
        <v>786</v>
      </c>
      <c r="E33902" s="34">
        <v>698</v>
      </c>
      <c r="F33902" s="34">
        <v>681</v>
      </c>
      <c r="G33902" s="34">
        <v>580</v>
      </c>
      <c r="H33902" s="34">
        <v>746</v>
      </c>
      <c r="I33902" s="34">
        <v>643</v>
      </c>
      <c r="J33902" s="34">
        <v>659</v>
      </c>
      <c r="K33902" s="34">
        <v>549</v>
      </c>
      <c r="L33902" s="34">
        <v>752</v>
      </c>
      <c r="M33902" s="34">
        <v>526</v>
      </c>
    </row>
    <row r="33903" spans="1:13" x14ac:dyDescent="0.2">
      <c r="A33903" s="34" t="s">
        <v>134797</v>
      </c>
      <c r="B33903" s="34">
        <v>1366</v>
      </c>
      <c r="C33903" s="34">
        <v>1224</v>
      </c>
      <c r="D33903" s="34">
        <v>1517</v>
      </c>
      <c r="E33903" s="34">
        <v>1382</v>
      </c>
      <c r="F33903" s="34">
        <v>1326</v>
      </c>
      <c r="G33903" s="34">
        <v>1318</v>
      </c>
      <c r="H33903" s="34">
        <v>1561</v>
      </c>
      <c r="I33903" s="34">
        <v>1308</v>
      </c>
      <c r="J33903" s="34">
        <v>1495</v>
      </c>
      <c r="K33903" s="34">
        <v>1160</v>
      </c>
      <c r="L33903" s="34">
        <v>1462</v>
      </c>
      <c r="M33903" s="34">
        <v>1126</v>
      </c>
    </row>
    <row r="33904" spans="1:13" x14ac:dyDescent="0.2">
      <c r="A33904" s="34" t="s">
        <v>134798</v>
      </c>
      <c r="B33904" s="34">
        <v>436</v>
      </c>
      <c r="C33904" s="34">
        <v>549</v>
      </c>
      <c r="D33904" s="34">
        <v>457</v>
      </c>
      <c r="E33904" s="34">
        <v>552</v>
      </c>
      <c r="F33904" s="34">
        <v>455</v>
      </c>
      <c r="G33904" s="34">
        <v>452</v>
      </c>
      <c r="H33904" s="34">
        <v>593</v>
      </c>
      <c r="I33904" s="34">
        <v>476</v>
      </c>
      <c r="J33904" s="34">
        <v>468</v>
      </c>
      <c r="K33904" s="34">
        <v>422</v>
      </c>
      <c r="L33904" s="34">
        <v>498</v>
      </c>
      <c r="M33904" s="34">
        <v>389</v>
      </c>
    </row>
    <row r="33905" spans="1:13" x14ac:dyDescent="0.2">
      <c r="A33905" s="34" t="s">
        <v>134799</v>
      </c>
      <c r="B33905" s="34">
        <v>602</v>
      </c>
      <c r="C33905" s="34">
        <v>705</v>
      </c>
      <c r="D33905" s="34">
        <v>743</v>
      </c>
      <c r="E33905" s="34">
        <v>720</v>
      </c>
      <c r="F33905" s="34">
        <v>583</v>
      </c>
      <c r="G33905" s="34">
        <v>665</v>
      </c>
      <c r="H33905" s="34">
        <v>804</v>
      </c>
      <c r="I33905" s="34">
        <v>797</v>
      </c>
      <c r="J33905" s="34">
        <v>758</v>
      </c>
      <c r="K33905" s="34">
        <v>597</v>
      </c>
      <c r="L33905" s="34">
        <v>648</v>
      </c>
      <c r="M33905" s="34">
        <v>510</v>
      </c>
    </row>
    <row r="33906" spans="1:13" x14ac:dyDescent="0.2">
      <c r="A33906" s="34" t="s">
        <v>134800</v>
      </c>
      <c r="B33906" s="34">
        <v>430</v>
      </c>
      <c r="C33906" s="34">
        <v>561</v>
      </c>
      <c r="D33906" s="34">
        <v>580</v>
      </c>
      <c r="E33906" s="34">
        <v>578</v>
      </c>
      <c r="F33906" s="34">
        <v>604</v>
      </c>
      <c r="G33906" s="34">
        <v>509</v>
      </c>
      <c r="H33906" s="34">
        <v>644</v>
      </c>
      <c r="I33906" s="34">
        <v>607</v>
      </c>
      <c r="J33906" s="34">
        <v>616</v>
      </c>
      <c r="K33906" s="34">
        <v>532</v>
      </c>
      <c r="L33906" s="34">
        <v>576</v>
      </c>
      <c r="M33906" s="34">
        <v>415</v>
      </c>
    </row>
    <row r="33907" spans="1:13" x14ac:dyDescent="0.2">
      <c r="A33907" s="34" t="s">
        <v>134801</v>
      </c>
      <c r="B33907" s="34">
        <v>340</v>
      </c>
      <c r="C33907" s="34">
        <v>257</v>
      </c>
      <c r="D33907" s="34">
        <v>310</v>
      </c>
      <c r="E33907" s="34">
        <v>263</v>
      </c>
      <c r="F33907" s="34">
        <v>334</v>
      </c>
      <c r="G33907" s="34">
        <v>323</v>
      </c>
      <c r="H33907" s="34">
        <v>300</v>
      </c>
      <c r="I33907" s="34">
        <v>351</v>
      </c>
      <c r="J33907" s="34">
        <v>350</v>
      </c>
      <c r="K33907" s="34">
        <v>269</v>
      </c>
      <c r="L33907" s="34">
        <v>327</v>
      </c>
      <c r="M33907" s="34">
        <v>227</v>
      </c>
    </row>
    <row r="33908" spans="1:13" x14ac:dyDescent="0.2">
      <c r="A33908" s="34" t="s">
        <v>134802</v>
      </c>
      <c r="B33908" s="34">
        <v>255</v>
      </c>
      <c r="C33908" s="34">
        <v>264</v>
      </c>
      <c r="D33908" s="34">
        <v>253</v>
      </c>
      <c r="E33908" s="34">
        <v>306</v>
      </c>
      <c r="F33908" s="34">
        <v>241</v>
      </c>
      <c r="G33908" s="34">
        <v>260</v>
      </c>
      <c r="H33908" s="34">
        <v>300</v>
      </c>
      <c r="I33908" s="34">
        <v>275</v>
      </c>
      <c r="J33908" s="34">
        <v>318</v>
      </c>
      <c r="K33908" s="34">
        <v>207</v>
      </c>
      <c r="L33908" s="34">
        <v>283</v>
      </c>
      <c r="M33908" s="34">
        <v>188</v>
      </c>
    </row>
    <row r="33909" spans="1:13" x14ac:dyDescent="0.2">
      <c r="A33909" s="34" t="s">
        <v>134803</v>
      </c>
      <c r="B33909" s="34">
        <v>283</v>
      </c>
      <c r="C33909" s="34">
        <v>315</v>
      </c>
      <c r="D33909" s="34">
        <v>273</v>
      </c>
      <c r="E33909" s="34">
        <v>316</v>
      </c>
      <c r="F33909" s="34">
        <v>243</v>
      </c>
      <c r="G33909" s="34">
        <v>269</v>
      </c>
      <c r="H33909" s="34">
        <v>267</v>
      </c>
      <c r="I33909" s="34">
        <v>251</v>
      </c>
      <c r="J33909" s="34">
        <v>307</v>
      </c>
      <c r="K33909" s="34">
        <v>273</v>
      </c>
      <c r="L33909" s="34">
        <v>279</v>
      </c>
      <c r="M33909" s="34">
        <v>220</v>
      </c>
    </row>
    <row r="33910" spans="1:13" x14ac:dyDescent="0.2">
      <c r="A33910" s="34" t="s">
        <v>134804</v>
      </c>
      <c r="B33910" s="34">
        <v>134</v>
      </c>
      <c r="C33910" s="34">
        <v>119</v>
      </c>
      <c r="D33910" s="34">
        <v>187</v>
      </c>
      <c r="E33910" s="34">
        <v>152</v>
      </c>
      <c r="F33910" s="34">
        <v>120</v>
      </c>
      <c r="G33910" s="34">
        <v>145</v>
      </c>
      <c r="H33910" s="34">
        <v>202</v>
      </c>
      <c r="I33910" s="34">
        <v>139</v>
      </c>
      <c r="J33910" s="34">
        <v>160</v>
      </c>
      <c r="K33910" s="34">
        <v>103</v>
      </c>
      <c r="L33910" s="34">
        <v>165</v>
      </c>
      <c r="M33910" s="34">
        <v>104</v>
      </c>
    </row>
    <row r="33911" spans="1:13" x14ac:dyDescent="0.2">
      <c r="A33911" s="34" t="s">
        <v>134805</v>
      </c>
      <c r="B33911" s="34">
        <v>308</v>
      </c>
      <c r="C33911" s="34">
        <v>282</v>
      </c>
      <c r="D33911" s="34">
        <v>254</v>
      </c>
      <c r="E33911" s="34">
        <v>322</v>
      </c>
      <c r="F33911" s="34">
        <v>248</v>
      </c>
      <c r="G33911" s="34">
        <v>250</v>
      </c>
      <c r="H33911" s="34">
        <v>327</v>
      </c>
      <c r="I33911" s="34">
        <v>312</v>
      </c>
      <c r="J33911" s="34">
        <v>315</v>
      </c>
      <c r="K33911" s="34">
        <v>226</v>
      </c>
      <c r="L33911" s="34">
        <v>307</v>
      </c>
      <c r="M33911" s="34">
        <v>213</v>
      </c>
    </row>
    <row r="33912" spans="1:13" x14ac:dyDescent="0.2">
      <c r="A33912" s="34" t="s">
        <v>134806</v>
      </c>
      <c r="B33912" s="34">
        <v>120</v>
      </c>
      <c r="C33912" s="34">
        <v>130</v>
      </c>
      <c r="D33912" s="34">
        <v>138</v>
      </c>
      <c r="E33912" s="34">
        <v>170</v>
      </c>
      <c r="F33912" s="34">
        <v>120</v>
      </c>
      <c r="G33912" s="34">
        <v>130</v>
      </c>
      <c r="H33912" s="34">
        <v>146</v>
      </c>
      <c r="I33912" s="34">
        <v>163</v>
      </c>
      <c r="J33912" s="34">
        <v>128</v>
      </c>
      <c r="K33912" s="34">
        <v>122</v>
      </c>
      <c r="L33912" s="34">
        <v>168</v>
      </c>
      <c r="M33912" s="34">
        <v>143</v>
      </c>
    </row>
    <row r="33913" spans="1:13" x14ac:dyDescent="0.2">
      <c r="A33913" s="34" t="s">
        <v>134807</v>
      </c>
      <c r="B33913" s="34">
        <v>327</v>
      </c>
      <c r="C33913" s="34">
        <v>318</v>
      </c>
      <c r="D33913" s="34">
        <v>396</v>
      </c>
      <c r="E33913" s="34">
        <v>347</v>
      </c>
      <c r="F33913" s="34">
        <v>362</v>
      </c>
      <c r="G33913" s="34">
        <v>285</v>
      </c>
      <c r="H33913" s="34">
        <v>412</v>
      </c>
      <c r="I33913" s="34">
        <v>349</v>
      </c>
      <c r="J33913" s="34">
        <v>366</v>
      </c>
      <c r="K33913" s="34">
        <v>259</v>
      </c>
      <c r="L33913" s="34">
        <v>329</v>
      </c>
      <c r="M33913" s="34">
        <v>252</v>
      </c>
    </row>
    <row r="33914" spans="1:13" x14ac:dyDescent="0.2">
      <c r="A33914" s="34" t="s">
        <v>134808</v>
      </c>
      <c r="B33914" s="34">
        <v>221</v>
      </c>
      <c r="C33914" s="34">
        <v>168</v>
      </c>
      <c r="D33914" s="34">
        <v>245</v>
      </c>
      <c r="E33914" s="34">
        <v>204</v>
      </c>
      <c r="F33914" s="34">
        <v>168</v>
      </c>
      <c r="G33914" s="34">
        <v>195</v>
      </c>
      <c r="H33914" s="34">
        <v>176</v>
      </c>
      <c r="I33914" s="34">
        <v>188</v>
      </c>
      <c r="J33914" s="34">
        <v>182</v>
      </c>
      <c r="K33914" s="34">
        <v>144</v>
      </c>
      <c r="L33914" s="34">
        <v>187</v>
      </c>
      <c r="M33914" s="34">
        <v>159</v>
      </c>
    </row>
    <row r="33915" spans="1:13" x14ac:dyDescent="0.2">
      <c r="A33915" s="34" t="s">
        <v>134809</v>
      </c>
      <c r="B33915" s="34">
        <v>121</v>
      </c>
      <c r="C33915" s="34">
        <v>385</v>
      </c>
      <c r="D33915" s="34">
        <v>118</v>
      </c>
      <c r="E33915" s="34">
        <v>370</v>
      </c>
      <c r="F33915" s="34">
        <v>101</v>
      </c>
      <c r="G33915" s="34">
        <v>329</v>
      </c>
      <c r="H33915" s="34">
        <v>109</v>
      </c>
      <c r="I33915" s="34">
        <v>380</v>
      </c>
      <c r="J33915" s="34">
        <v>136</v>
      </c>
      <c r="K33915" s="34">
        <v>272</v>
      </c>
      <c r="L33915" s="34">
        <v>135</v>
      </c>
      <c r="M33915" s="34">
        <v>246</v>
      </c>
    </row>
    <row r="33916" spans="1:13" x14ac:dyDescent="0.2">
      <c r="A33916" s="34" t="s">
        <v>134810</v>
      </c>
      <c r="B33916" s="34">
        <v>404</v>
      </c>
      <c r="C33916" s="34">
        <v>353</v>
      </c>
      <c r="D33916" s="34">
        <v>400</v>
      </c>
      <c r="E33916" s="34">
        <v>374</v>
      </c>
      <c r="F33916" s="34">
        <v>332</v>
      </c>
      <c r="G33916" s="34">
        <v>324</v>
      </c>
      <c r="H33916" s="34">
        <v>501</v>
      </c>
      <c r="I33916" s="34">
        <v>351</v>
      </c>
      <c r="J33916" s="34">
        <v>411</v>
      </c>
      <c r="K33916" s="34">
        <v>324</v>
      </c>
      <c r="L33916" s="34">
        <v>383</v>
      </c>
      <c r="M33916" s="34">
        <v>291</v>
      </c>
    </row>
    <row r="33917" spans="1:13" x14ac:dyDescent="0.2">
      <c r="A33917" s="34" t="s">
        <v>134811</v>
      </c>
      <c r="B33917" s="34">
        <v>433</v>
      </c>
      <c r="C33917" s="34">
        <v>354</v>
      </c>
      <c r="D33917" s="34">
        <v>452</v>
      </c>
      <c r="E33917" s="34">
        <v>358</v>
      </c>
      <c r="F33917" s="34">
        <v>329</v>
      </c>
      <c r="G33917" s="34">
        <v>344</v>
      </c>
      <c r="H33917" s="34">
        <v>411</v>
      </c>
      <c r="I33917" s="34">
        <v>304</v>
      </c>
      <c r="J33917" s="34">
        <v>435</v>
      </c>
      <c r="K33917" s="34">
        <v>296</v>
      </c>
      <c r="L33917" s="34">
        <v>423</v>
      </c>
      <c r="M33917" s="34">
        <v>255</v>
      </c>
    </row>
    <row r="33918" spans="1:13" x14ac:dyDescent="0.2">
      <c r="A33918" s="34" t="s">
        <v>134812</v>
      </c>
      <c r="B33918" s="34">
        <v>241</v>
      </c>
      <c r="C33918" s="34">
        <v>198</v>
      </c>
      <c r="D33918" s="34">
        <v>266</v>
      </c>
      <c r="E33918" s="34">
        <v>188</v>
      </c>
      <c r="F33918" s="34">
        <v>259</v>
      </c>
      <c r="G33918" s="34">
        <v>216</v>
      </c>
      <c r="H33918" s="34">
        <v>271</v>
      </c>
      <c r="I33918" s="34">
        <v>211</v>
      </c>
      <c r="J33918" s="34">
        <v>235</v>
      </c>
      <c r="K33918" s="34">
        <v>186</v>
      </c>
      <c r="L33918" s="34">
        <v>277</v>
      </c>
      <c r="M33918" s="34">
        <v>130</v>
      </c>
    </row>
    <row r="33919" spans="1:13" x14ac:dyDescent="0.2">
      <c r="A33919" s="34" t="s">
        <v>134813</v>
      </c>
      <c r="B33919" s="34">
        <v>153</v>
      </c>
      <c r="C33919" s="34">
        <v>173</v>
      </c>
      <c r="D33919" s="34">
        <v>195</v>
      </c>
      <c r="E33919" s="34">
        <v>207</v>
      </c>
      <c r="F33919" s="34">
        <v>181</v>
      </c>
      <c r="G33919" s="34">
        <v>174</v>
      </c>
      <c r="H33919" s="34">
        <v>232</v>
      </c>
      <c r="I33919" s="34">
        <v>203</v>
      </c>
      <c r="J33919" s="34">
        <v>185</v>
      </c>
      <c r="K33919" s="34">
        <v>136</v>
      </c>
      <c r="L33919" s="34">
        <v>204</v>
      </c>
      <c r="M33919" s="34">
        <v>144</v>
      </c>
    </row>
    <row r="33920" spans="1:13" x14ac:dyDescent="0.2">
      <c r="A33920" s="34" t="s">
        <v>134814</v>
      </c>
      <c r="B33920" s="34">
        <v>323</v>
      </c>
      <c r="C33920" s="34">
        <v>392</v>
      </c>
      <c r="D33920" s="34">
        <v>433</v>
      </c>
      <c r="E33920" s="34">
        <v>349</v>
      </c>
      <c r="F33920" s="34">
        <v>335</v>
      </c>
      <c r="G33920" s="34">
        <v>379</v>
      </c>
      <c r="H33920" s="34">
        <v>426</v>
      </c>
      <c r="I33920" s="34">
        <v>367</v>
      </c>
      <c r="J33920" s="34">
        <v>434</v>
      </c>
      <c r="K33920" s="34">
        <v>334</v>
      </c>
      <c r="L33920" s="34">
        <v>332</v>
      </c>
      <c r="M33920" s="34">
        <v>299</v>
      </c>
    </row>
    <row r="33921" spans="1:13" x14ac:dyDescent="0.2">
      <c r="A33921" s="34" t="s">
        <v>134815</v>
      </c>
      <c r="B33921" s="34">
        <v>573</v>
      </c>
      <c r="C33921" s="34">
        <v>451</v>
      </c>
      <c r="D33921" s="34">
        <v>544</v>
      </c>
      <c r="E33921" s="34">
        <v>486</v>
      </c>
      <c r="F33921" s="34">
        <v>509</v>
      </c>
      <c r="G33921" s="34">
        <v>436</v>
      </c>
      <c r="H33921" s="34">
        <v>573</v>
      </c>
      <c r="I33921" s="34">
        <v>528</v>
      </c>
      <c r="J33921" s="34">
        <v>579</v>
      </c>
      <c r="K33921" s="34">
        <v>408</v>
      </c>
      <c r="L33921" s="34">
        <v>509</v>
      </c>
      <c r="M33921" s="34">
        <v>421</v>
      </c>
    </row>
    <row r="33922" spans="1:13" x14ac:dyDescent="0.2">
      <c r="A33922" s="34" t="s">
        <v>134816</v>
      </c>
      <c r="B33922" s="34">
        <v>455</v>
      </c>
      <c r="C33922" s="34">
        <v>489</v>
      </c>
      <c r="D33922" s="34">
        <v>501</v>
      </c>
      <c r="E33922" s="34">
        <v>433</v>
      </c>
      <c r="F33922" s="34">
        <v>412</v>
      </c>
      <c r="G33922" s="34">
        <v>373</v>
      </c>
      <c r="H33922" s="34">
        <v>497</v>
      </c>
      <c r="I33922" s="34">
        <v>486</v>
      </c>
      <c r="J33922" s="34">
        <v>509</v>
      </c>
      <c r="K33922" s="34">
        <v>362</v>
      </c>
      <c r="L33922" s="34">
        <v>412</v>
      </c>
      <c r="M33922" s="34">
        <v>355</v>
      </c>
    </row>
    <row r="33923" spans="1:13" x14ac:dyDescent="0.2">
      <c r="A33923" s="34" t="s">
        <v>134817</v>
      </c>
      <c r="B33923" s="34">
        <v>635</v>
      </c>
      <c r="C33923" s="34">
        <v>752</v>
      </c>
      <c r="D33923" s="34">
        <v>786</v>
      </c>
      <c r="E33923" s="34">
        <v>792</v>
      </c>
      <c r="F33923" s="34">
        <v>652</v>
      </c>
      <c r="G33923" s="34">
        <v>821</v>
      </c>
      <c r="H33923" s="34">
        <v>771</v>
      </c>
      <c r="I33923" s="34">
        <v>784</v>
      </c>
      <c r="J33923" s="34">
        <v>692</v>
      </c>
      <c r="K33923" s="34">
        <v>591</v>
      </c>
      <c r="L33923" s="34">
        <v>690</v>
      </c>
      <c r="M33923" s="34">
        <v>561</v>
      </c>
    </row>
    <row r="33924" spans="1:13" x14ac:dyDescent="0.2">
      <c r="A33924" s="34" t="s">
        <v>134818</v>
      </c>
      <c r="B33924" s="34">
        <v>1296</v>
      </c>
      <c r="C33924" s="34">
        <v>1356</v>
      </c>
      <c r="D33924" s="34">
        <v>1566</v>
      </c>
      <c r="E33924" s="34">
        <v>1323</v>
      </c>
      <c r="F33924" s="34">
        <v>1310</v>
      </c>
      <c r="G33924" s="34">
        <v>1197</v>
      </c>
      <c r="H33924" s="34">
        <v>1580</v>
      </c>
      <c r="I33924" s="34">
        <v>1333</v>
      </c>
      <c r="J33924" s="34">
        <v>1512</v>
      </c>
      <c r="K33924" s="34">
        <v>1090</v>
      </c>
      <c r="L33924" s="34">
        <v>1464</v>
      </c>
      <c r="M33924" s="34">
        <v>991</v>
      </c>
    </row>
    <row r="33925" spans="1:13" x14ac:dyDescent="0.2">
      <c r="A33925" s="34" t="s">
        <v>134819</v>
      </c>
      <c r="B33925" s="34">
        <v>721</v>
      </c>
      <c r="C33925" s="34">
        <v>576</v>
      </c>
      <c r="D33925" s="34">
        <v>631</v>
      </c>
      <c r="E33925" s="34">
        <v>583</v>
      </c>
      <c r="F33925" s="34">
        <v>584</v>
      </c>
      <c r="G33925" s="34">
        <v>590</v>
      </c>
      <c r="H33925" s="34">
        <v>732</v>
      </c>
      <c r="I33925" s="34">
        <v>640</v>
      </c>
      <c r="J33925" s="34">
        <v>673</v>
      </c>
      <c r="K33925" s="34">
        <v>525</v>
      </c>
      <c r="L33925" s="34">
        <v>632</v>
      </c>
      <c r="M33925" s="34">
        <v>503</v>
      </c>
    </row>
    <row r="33926" spans="1:13" x14ac:dyDescent="0.2">
      <c r="A33926" s="34" t="s">
        <v>134820</v>
      </c>
      <c r="B33926" s="34">
        <v>527</v>
      </c>
      <c r="C33926" s="34">
        <v>468</v>
      </c>
      <c r="D33926" s="34">
        <v>528</v>
      </c>
      <c r="E33926" s="34">
        <v>509</v>
      </c>
      <c r="F33926" s="34">
        <v>504</v>
      </c>
      <c r="G33926" s="34">
        <v>456</v>
      </c>
      <c r="H33926" s="34">
        <v>577</v>
      </c>
      <c r="I33926" s="34">
        <v>470</v>
      </c>
      <c r="J33926" s="34">
        <v>636</v>
      </c>
      <c r="K33926" s="34">
        <v>405</v>
      </c>
      <c r="L33926" s="34">
        <v>587</v>
      </c>
      <c r="M33926" s="34">
        <v>410</v>
      </c>
    </row>
    <row r="33927" spans="1:13" x14ac:dyDescent="0.2">
      <c r="A33927" s="34" t="s">
        <v>134821</v>
      </c>
      <c r="B33927" s="34">
        <v>550</v>
      </c>
      <c r="C33927" s="34">
        <v>638</v>
      </c>
      <c r="D33927" s="34">
        <v>671</v>
      </c>
      <c r="E33927" s="34">
        <v>762</v>
      </c>
      <c r="F33927" s="34">
        <v>710</v>
      </c>
      <c r="G33927" s="34">
        <v>647</v>
      </c>
      <c r="H33927" s="34">
        <v>863</v>
      </c>
      <c r="I33927" s="34">
        <v>629</v>
      </c>
      <c r="J33927" s="34">
        <v>716</v>
      </c>
      <c r="K33927" s="34">
        <v>576</v>
      </c>
      <c r="L33927" s="34">
        <v>622</v>
      </c>
      <c r="M33927" s="34">
        <v>521</v>
      </c>
    </row>
    <row r="33928" spans="1:13" x14ac:dyDescent="0.2">
      <c r="A33928" s="34" t="s">
        <v>134822</v>
      </c>
      <c r="B33928" s="34">
        <v>389</v>
      </c>
      <c r="C33928" s="34">
        <v>348</v>
      </c>
      <c r="D33928" s="34">
        <v>359</v>
      </c>
      <c r="E33928" s="34">
        <v>397</v>
      </c>
      <c r="F33928" s="34">
        <v>313</v>
      </c>
      <c r="G33928" s="34">
        <v>290</v>
      </c>
      <c r="H33928" s="34">
        <v>286</v>
      </c>
      <c r="I33928" s="34">
        <v>417</v>
      </c>
      <c r="J33928" s="34">
        <v>358</v>
      </c>
      <c r="K33928" s="34">
        <v>333</v>
      </c>
      <c r="L33928" s="34">
        <v>347</v>
      </c>
      <c r="M33928" s="34">
        <v>258</v>
      </c>
    </row>
    <row r="33929" spans="1:13" x14ac:dyDescent="0.2">
      <c r="A33929" s="34" t="s">
        <v>134823</v>
      </c>
      <c r="B33929" s="34">
        <v>358</v>
      </c>
      <c r="C33929" s="34">
        <v>349</v>
      </c>
      <c r="D33929" s="34">
        <v>395</v>
      </c>
      <c r="E33929" s="34">
        <v>437</v>
      </c>
      <c r="F33929" s="34">
        <v>371</v>
      </c>
      <c r="G33929" s="34">
        <v>338</v>
      </c>
      <c r="H33929" s="34">
        <v>364</v>
      </c>
      <c r="I33929" s="34">
        <v>387</v>
      </c>
      <c r="J33929" s="34">
        <v>349</v>
      </c>
      <c r="K33929" s="34">
        <v>295</v>
      </c>
      <c r="L33929" s="34">
        <v>333</v>
      </c>
      <c r="M33929" s="34">
        <v>305</v>
      </c>
    </row>
    <row r="33930" spans="1:13" x14ac:dyDescent="0.2">
      <c r="A33930" s="34" t="s">
        <v>134824</v>
      </c>
      <c r="B33930" s="34">
        <v>190</v>
      </c>
      <c r="C33930" s="34">
        <v>212</v>
      </c>
      <c r="D33930" s="34">
        <v>269</v>
      </c>
      <c r="E33930" s="34">
        <v>249</v>
      </c>
      <c r="F33930" s="34">
        <v>240</v>
      </c>
      <c r="G33930" s="34">
        <v>206</v>
      </c>
      <c r="H33930" s="34">
        <v>268</v>
      </c>
      <c r="I33930" s="34">
        <v>230</v>
      </c>
      <c r="J33930" s="34">
        <v>265</v>
      </c>
      <c r="K33930" s="34">
        <v>161</v>
      </c>
      <c r="L33930" s="34">
        <v>183</v>
      </c>
      <c r="M33930" s="34">
        <v>166</v>
      </c>
    </row>
    <row r="33931" spans="1:13" x14ac:dyDescent="0.2">
      <c r="A33931" s="34" t="s">
        <v>134825</v>
      </c>
      <c r="B33931" s="34">
        <v>171</v>
      </c>
      <c r="C33931" s="34">
        <v>154</v>
      </c>
      <c r="D33931" s="34">
        <v>184</v>
      </c>
      <c r="E33931" s="34">
        <v>218</v>
      </c>
      <c r="F33931" s="34">
        <v>149</v>
      </c>
      <c r="G33931" s="34">
        <v>170</v>
      </c>
      <c r="H33931" s="34">
        <v>221</v>
      </c>
      <c r="I33931" s="34">
        <v>179</v>
      </c>
      <c r="J33931" s="34">
        <v>212</v>
      </c>
      <c r="K33931" s="34">
        <v>157</v>
      </c>
      <c r="L33931" s="34">
        <v>211</v>
      </c>
      <c r="M33931" s="34">
        <v>171</v>
      </c>
    </row>
    <row r="33932" spans="1:13" x14ac:dyDescent="0.2">
      <c r="A33932" s="34" t="s">
        <v>134826</v>
      </c>
      <c r="B33932" s="34">
        <v>589</v>
      </c>
      <c r="C33932" s="34">
        <v>522</v>
      </c>
      <c r="D33932" s="34">
        <v>504</v>
      </c>
      <c r="E33932" s="34">
        <v>471</v>
      </c>
      <c r="F33932" s="34">
        <v>418</v>
      </c>
      <c r="G33932" s="34">
        <v>467</v>
      </c>
      <c r="H33932" s="34">
        <v>515</v>
      </c>
      <c r="I33932" s="34">
        <v>439</v>
      </c>
      <c r="J33932" s="34">
        <v>466</v>
      </c>
      <c r="K33932" s="34">
        <v>384</v>
      </c>
      <c r="L33932" s="34">
        <v>474</v>
      </c>
      <c r="M33932" s="34">
        <v>372</v>
      </c>
    </row>
    <row r="33933" spans="1:13" x14ac:dyDescent="0.2">
      <c r="A33933" s="34" t="s">
        <v>134827</v>
      </c>
      <c r="B33933" s="34">
        <v>214</v>
      </c>
      <c r="C33933" s="34">
        <v>250</v>
      </c>
      <c r="D33933" s="34">
        <v>291</v>
      </c>
      <c r="E33933" s="34">
        <v>222</v>
      </c>
      <c r="F33933" s="34">
        <v>231</v>
      </c>
      <c r="G33933" s="34">
        <v>237</v>
      </c>
      <c r="H33933" s="34">
        <v>335</v>
      </c>
      <c r="I33933" s="34">
        <v>288</v>
      </c>
      <c r="J33933" s="34">
        <v>201</v>
      </c>
      <c r="K33933" s="34">
        <v>214</v>
      </c>
      <c r="L33933" s="34">
        <v>293</v>
      </c>
      <c r="M33933" s="34">
        <v>152</v>
      </c>
    </row>
    <row r="33934" spans="1:13" x14ac:dyDescent="0.2">
      <c r="A33934" s="34" t="s">
        <v>134828</v>
      </c>
      <c r="B33934" s="34">
        <v>221</v>
      </c>
      <c r="C33934" s="34">
        <v>275</v>
      </c>
      <c r="D33934" s="34">
        <v>273</v>
      </c>
      <c r="E33934" s="34">
        <v>254</v>
      </c>
      <c r="F33934" s="34">
        <v>234</v>
      </c>
      <c r="G33934" s="34">
        <v>211</v>
      </c>
      <c r="H33934" s="34">
        <v>296</v>
      </c>
      <c r="I33934" s="34">
        <v>242</v>
      </c>
      <c r="J33934" s="34">
        <v>289</v>
      </c>
      <c r="K33934" s="34">
        <v>220</v>
      </c>
      <c r="L33934" s="34">
        <v>258</v>
      </c>
      <c r="M33934" s="34">
        <v>189</v>
      </c>
    </row>
    <row r="33935" spans="1:13" x14ac:dyDescent="0.2">
      <c r="A33935" s="34" t="s">
        <v>134829</v>
      </c>
      <c r="B33935" s="34">
        <v>952</v>
      </c>
      <c r="C33935" s="34">
        <v>969</v>
      </c>
      <c r="D33935" s="34">
        <v>1008</v>
      </c>
      <c r="E33935" s="34">
        <v>1131</v>
      </c>
      <c r="F33935" s="34">
        <v>964</v>
      </c>
      <c r="G33935" s="34">
        <v>820</v>
      </c>
      <c r="H33935" s="34">
        <v>1014</v>
      </c>
      <c r="I33935" s="34">
        <v>929</v>
      </c>
      <c r="J33935" s="34">
        <v>1042</v>
      </c>
      <c r="K33935" s="34">
        <v>821</v>
      </c>
      <c r="L33935" s="34">
        <v>1046</v>
      </c>
      <c r="M33935" s="34">
        <v>773</v>
      </c>
    </row>
    <row r="33936" spans="1:13" x14ac:dyDescent="0.2">
      <c r="A33936" s="34" t="s">
        <v>134830</v>
      </c>
      <c r="B33936" s="34">
        <v>219</v>
      </c>
      <c r="C33936" s="34">
        <v>248</v>
      </c>
      <c r="D33936" s="34">
        <v>271</v>
      </c>
      <c r="E33936" s="34">
        <v>271</v>
      </c>
      <c r="F33936" s="34">
        <v>190</v>
      </c>
      <c r="G33936" s="34">
        <v>203</v>
      </c>
      <c r="H33936" s="34">
        <v>226</v>
      </c>
      <c r="I33936" s="34">
        <v>215</v>
      </c>
      <c r="J33936" s="34">
        <v>230</v>
      </c>
      <c r="K33936" s="34">
        <v>186</v>
      </c>
      <c r="L33936" s="34">
        <v>192</v>
      </c>
      <c r="M33936" s="34">
        <v>178</v>
      </c>
    </row>
    <row r="33937" spans="1:13" x14ac:dyDescent="0.2">
      <c r="A33937" s="34" t="s">
        <v>134831</v>
      </c>
      <c r="B33937" s="34">
        <v>601</v>
      </c>
      <c r="C33937" s="34">
        <v>498</v>
      </c>
      <c r="D33937" s="34">
        <v>715</v>
      </c>
      <c r="E33937" s="34">
        <v>499</v>
      </c>
      <c r="F33937" s="34">
        <v>562</v>
      </c>
      <c r="G33937" s="34">
        <v>473</v>
      </c>
      <c r="H33937" s="34">
        <v>723</v>
      </c>
      <c r="I33937" s="34">
        <v>509</v>
      </c>
      <c r="J33937" s="34">
        <v>708</v>
      </c>
      <c r="K33937" s="34">
        <v>414</v>
      </c>
      <c r="L33937" s="34">
        <v>591</v>
      </c>
      <c r="M33937" s="34">
        <v>401</v>
      </c>
    </row>
    <row r="33938" spans="1:13" x14ac:dyDescent="0.2">
      <c r="A33938" s="34" t="s">
        <v>134832</v>
      </c>
      <c r="B33938" s="34">
        <v>166</v>
      </c>
      <c r="C33938" s="34">
        <v>205</v>
      </c>
      <c r="D33938" s="34">
        <v>245</v>
      </c>
      <c r="E33938" s="34">
        <v>247</v>
      </c>
      <c r="F33938" s="34">
        <v>168</v>
      </c>
      <c r="G33938" s="34">
        <v>181</v>
      </c>
      <c r="H33938" s="34">
        <v>240</v>
      </c>
      <c r="I33938" s="34">
        <v>233</v>
      </c>
      <c r="J33938" s="34">
        <v>203</v>
      </c>
      <c r="K33938" s="34">
        <v>165</v>
      </c>
      <c r="L33938" s="34">
        <v>173</v>
      </c>
      <c r="M33938" s="34">
        <v>196</v>
      </c>
    </row>
    <row r="33939" spans="1:13" x14ac:dyDescent="0.2">
      <c r="A33939" s="34" t="s">
        <v>134833</v>
      </c>
      <c r="B33939" s="34">
        <v>646</v>
      </c>
      <c r="C33939" s="34">
        <v>677</v>
      </c>
      <c r="D33939" s="34">
        <v>802</v>
      </c>
      <c r="E33939" s="34">
        <v>685</v>
      </c>
      <c r="F33939" s="34">
        <v>712</v>
      </c>
      <c r="G33939" s="34">
        <v>592</v>
      </c>
      <c r="H33939" s="34">
        <v>735</v>
      </c>
      <c r="I33939" s="34">
        <v>666</v>
      </c>
      <c r="J33939" s="34">
        <v>766</v>
      </c>
      <c r="K33939" s="34">
        <v>519</v>
      </c>
      <c r="L33939" s="34">
        <v>732</v>
      </c>
      <c r="M33939" s="34">
        <v>517</v>
      </c>
    </row>
    <row r="33940" spans="1:13" x14ac:dyDescent="0.2">
      <c r="A33940" s="34" t="s">
        <v>134834</v>
      </c>
      <c r="B33940" s="34">
        <v>522</v>
      </c>
      <c r="C33940" s="34">
        <v>670</v>
      </c>
      <c r="D33940" s="34">
        <v>748</v>
      </c>
      <c r="E33940" s="34">
        <v>760</v>
      </c>
      <c r="F33940" s="34">
        <v>560</v>
      </c>
      <c r="G33940" s="34">
        <v>654</v>
      </c>
      <c r="H33940" s="34">
        <v>706</v>
      </c>
      <c r="I33940" s="34">
        <v>625</v>
      </c>
      <c r="J33940" s="34">
        <v>610</v>
      </c>
      <c r="K33940" s="34">
        <v>573</v>
      </c>
      <c r="L33940" s="34">
        <v>675</v>
      </c>
      <c r="M33940" s="34">
        <v>502</v>
      </c>
    </row>
    <row r="33941" spans="1:13" x14ac:dyDescent="0.2">
      <c r="A33941" s="34" t="s">
        <v>134835</v>
      </c>
      <c r="B33941" s="34">
        <v>541</v>
      </c>
      <c r="C33941" s="34">
        <v>754</v>
      </c>
      <c r="D33941" s="34">
        <v>651</v>
      </c>
      <c r="E33941" s="34">
        <v>805</v>
      </c>
      <c r="F33941" s="34">
        <v>617</v>
      </c>
      <c r="G33941" s="34">
        <v>685</v>
      </c>
      <c r="H33941" s="34">
        <v>637</v>
      </c>
      <c r="I33941" s="34">
        <v>710</v>
      </c>
      <c r="J33941" s="34">
        <v>687</v>
      </c>
      <c r="K33941" s="34">
        <v>600</v>
      </c>
      <c r="L33941" s="34">
        <v>747</v>
      </c>
      <c r="M33941" s="34">
        <v>559</v>
      </c>
    </row>
    <row r="33942" spans="1:13" x14ac:dyDescent="0.2">
      <c r="A33942" s="34" t="s">
        <v>134836</v>
      </c>
      <c r="B33942" s="34">
        <v>573</v>
      </c>
      <c r="C33942" s="34">
        <v>597</v>
      </c>
      <c r="D33942" s="34">
        <v>608</v>
      </c>
      <c r="E33942" s="34">
        <v>611</v>
      </c>
      <c r="F33942" s="34">
        <v>546</v>
      </c>
      <c r="G33942" s="34">
        <v>501</v>
      </c>
      <c r="H33942" s="34">
        <v>566</v>
      </c>
      <c r="I33942" s="34">
        <v>568</v>
      </c>
      <c r="J33942" s="34">
        <v>651</v>
      </c>
      <c r="K33942" s="34">
        <v>453</v>
      </c>
      <c r="L33942" s="34">
        <v>488</v>
      </c>
      <c r="M33942" s="34">
        <v>438</v>
      </c>
    </row>
    <row r="33943" spans="1:13" x14ac:dyDescent="0.2">
      <c r="A33943" s="34" t="s">
        <v>134837</v>
      </c>
      <c r="B33943" s="34">
        <v>968</v>
      </c>
      <c r="C33943" s="34">
        <v>1080</v>
      </c>
      <c r="D33943" s="34">
        <v>1102</v>
      </c>
      <c r="E33943" s="34">
        <v>1180</v>
      </c>
      <c r="F33943" s="34">
        <v>1052</v>
      </c>
      <c r="G33943" s="34">
        <v>1074</v>
      </c>
      <c r="H33943" s="34">
        <v>1151</v>
      </c>
      <c r="I33943" s="34">
        <v>1195</v>
      </c>
      <c r="J33943" s="34">
        <v>1113</v>
      </c>
      <c r="K33943" s="34">
        <v>855</v>
      </c>
      <c r="L33943" s="34">
        <v>1099</v>
      </c>
      <c r="M33943" s="34">
        <v>786</v>
      </c>
    </row>
    <row r="33944" spans="1:13" x14ac:dyDescent="0.2">
      <c r="A33944" s="34" t="s">
        <v>134838</v>
      </c>
      <c r="B33944" s="34">
        <v>574</v>
      </c>
      <c r="C33944" s="34">
        <v>626</v>
      </c>
      <c r="D33944" s="34">
        <v>571</v>
      </c>
      <c r="E33944" s="34">
        <v>618</v>
      </c>
      <c r="F33944" s="34">
        <v>545</v>
      </c>
      <c r="G33944" s="34">
        <v>516</v>
      </c>
      <c r="H33944" s="34">
        <v>615</v>
      </c>
      <c r="I33944" s="34">
        <v>560</v>
      </c>
      <c r="J33944" s="34">
        <v>600</v>
      </c>
      <c r="K33944" s="34">
        <v>448</v>
      </c>
      <c r="L33944" s="34">
        <v>505</v>
      </c>
      <c r="M33944" s="34">
        <v>418</v>
      </c>
    </row>
    <row r="33945" spans="1:13" x14ac:dyDescent="0.2">
      <c r="A33945" s="34" t="s">
        <v>134839</v>
      </c>
      <c r="B33945" s="34">
        <v>877</v>
      </c>
      <c r="C33945" s="34">
        <v>972</v>
      </c>
      <c r="D33945" s="34">
        <v>967</v>
      </c>
      <c r="E33945" s="34">
        <v>1049</v>
      </c>
      <c r="F33945" s="34">
        <v>870</v>
      </c>
      <c r="G33945" s="34">
        <v>906</v>
      </c>
      <c r="H33945" s="34">
        <v>1117</v>
      </c>
      <c r="I33945" s="34">
        <v>935</v>
      </c>
      <c r="J33945" s="34">
        <v>1003</v>
      </c>
      <c r="K33945" s="34">
        <v>793</v>
      </c>
      <c r="L33945" s="34">
        <v>949</v>
      </c>
      <c r="M33945" s="34">
        <v>782</v>
      </c>
    </row>
    <row r="33946" spans="1:13" x14ac:dyDescent="0.2">
      <c r="A33946" s="34" t="s">
        <v>134840</v>
      </c>
      <c r="B33946" s="34">
        <v>619</v>
      </c>
      <c r="C33946" s="34">
        <v>585</v>
      </c>
      <c r="D33946" s="34">
        <v>587</v>
      </c>
      <c r="E33946" s="34">
        <v>727</v>
      </c>
      <c r="F33946" s="34">
        <v>564</v>
      </c>
      <c r="G33946" s="34">
        <v>562</v>
      </c>
      <c r="H33946" s="34">
        <v>667</v>
      </c>
      <c r="I33946" s="34">
        <v>556</v>
      </c>
      <c r="J33946" s="34">
        <v>631</v>
      </c>
      <c r="K33946" s="34">
        <v>530</v>
      </c>
      <c r="L33946" s="34">
        <v>649</v>
      </c>
      <c r="M33946" s="34">
        <v>464</v>
      </c>
    </row>
    <row r="33947" spans="1:13" x14ac:dyDescent="0.2">
      <c r="A33947" s="34" t="s">
        <v>134841</v>
      </c>
      <c r="B33947" s="34">
        <v>552</v>
      </c>
      <c r="C33947" s="34">
        <v>528</v>
      </c>
      <c r="D33947" s="34">
        <v>599</v>
      </c>
      <c r="E33947" s="34">
        <v>582</v>
      </c>
      <c r="F33947" s="34">
        <v>551</v>
      </c>
      <c r="G33947" s="34">
        <v>523</v>
      </c>
      <c r="H33947" s="34">
        <v>631</v>
      </c>
      <c r="I33947" s="34">
        <v>520</v>
      </c>
      <c r="J33947" s="34">
        <v>582</v>
      </c>
      <c r="K33947" s="34">
        <v>482</v>
      </c>
      <c r="L33947" s="34">
        <v>584</v>
      </c>
      <c r="M33947" s="34">
        <v>402</v>
      </c>
    </row>
    <row r="33948" spans="1:13" x14ac:dyDescent="0.2">
      <c r="A33948" s="34" t="s">
        <v>134842</v>
      </c>
      <c r="B33948" s="34">
        <v>364</v>
      </c>
      <c r="C33948" s="34">
        <v>507</v>
      </c>
      <c r="D33948" s="34">
        <v>341</v>
      </c>
      <c r="E33948" s="34">
        <v>475</v>
      </c>
      <c r="F33948" s="34">
        <v>281</v>
      </c>
      <c r="G33948" s="34">
        <v>457</v>
      </c>
      <c r="H33948" s="34">
        <v>338</v>
      </c>
      <c r="I33948" s="34">
        <v>481</v>
      </c>
      <c r="J33948" s="34">
        <v>401</v>
      </c>
      <c r="K33948" s="34">
        <v>353</v>
      </c>
      <c r="L33948" s="34">
        <v>350</v>
      </c>
      <c r="M33948" s="34">
        <v>385</v>
      </c>
    </row>
    <row r="33949" spans="1:13" x14ac:dyDescent="0.2">
      <c r="A33949" s="34" t="s">
        <v>134843</v>
      </c>
      <c r="B33949" s="34">
        <v>427</v>
      </c>
      <c r="C33949" s="34">
        <v>545</v>
      </c>
      <c r="D33949" s="34">
        <v>469</v>
      </c>
      <c r="E33949" s="34">
        <v>525</v>
      </c>
      <c r="F33949" s="34">
        <v>471</v>
      </c>
      <c r="G33949" s="34">
        <v>453</v>
      </c>
      <c r="H33949" s="34">
        <v>543</v>
      </c>
      <c r="I33949" s="34">
        <v>485</v>
      </c>
      <c r="J33949" s="34">
        <v>538</v>
      </c>
      <c r="K33949" s="34">
        <v>365</v>
      </c>
      <c r="L33949" s="34">
        <v>473</v>
      </c>
      <c r="M33949" s="34">
        <v>365</v>
      </c>
    </row>
    <row r="33950" spans="1:13" x14ac:dyDescent="0.2">
      <c r="A33950" s="34" t="s">
        <v>134844</v>
      </c>
      <c r="B33950" s="34">
        <v>525</v>
      </c>
      <c r="C33950" s="34">
        <v>625</v>
      </c>
      <c r="D33950" s="34">
        <v>648</v>
      </c>
      <c r="E33950" s="34">
        <v>649</v>
      </c>
      <c r="F33950" s="34">
        <v>470</v>
      </c>
      <c r="G33950" s="34">
        <v>578</v>
      </c>
      <c r="H33950" s="34">
        <v>560</v>
      </c>
      <c r="I33950" s="34">
        <v>581</v>
      </c>
      <c r="J33950" s="34">
        <v>475</v>
      </c>
      <c r="K33950" s="34">
        <v>475</v>
      </c>
      <c r="L33950" s="34">
        <v>559</v>
      </c>
      <c r="M33950" s="34">
        <v>437</v>
      </c>
    </row>
    <row r="33951" spans="1:13" x14ac:dyDescent="0.2">
      <c r="A33951" s="34" t="s">
        <v>134845</v>
      </c>
      <c r="B33951" s="34">
        <v>714</v>
      </c>
      <c r="C33951" s="34">
        <v>595</v>
      </c>
      <c r="D33951" s="34">
        <v>618</v>
      </c>
      <c r="E33951" s="34">
        <v>746</v>
      </c>
      <c r="F33951" s="34">
        <v>593</v>
      </c>
      <c r="G33951" s="34">
        <v>650</v>
      </c>
      <c r="H33951" s="34">
        <v>710</v>
      </c>
      <c r="I33951" s="34">
        <v>603</v>
      </c>
      <c r="J33951" s="34">
        <v>769</v>
      </c>
      <c r="K33951" s="34">
        <v>553</v>
      </c>
      <c r="L33951" s="34">
        <v>665</v>
      </c>
      <c r="M33951" s="34">
        <v>582</v>
      </c>
    </row>
    <row r="33952" spans="1:13" x14ac:dyDescent="0.2">
      <c r="A33952" s="34" t="s">
        <v>134846</v>
      </c>
      <c r="B33952" s="34">
        <v>396</v>
      </c>
      <c r="C33952" s="34">
        <v>558</v>
      </c>
      <c r="D33952" s="34">
        <v>507</v>
      </c>
      <c r="E33952" s="34">
        <v>507</v>
      </c>
      <c r="F33952" s="34">
        <v>484</v>
      </c>
      <c r="G33952" s="34">
        <v>478</v>
      </c>
      <c r="H33952" s="34">
        <v>557</v>
      </c>
      <c r="I33952" s="34">
        <v>506</v>
      </c>
      <c r="J33952" s="34">
        <v>560</v>
      </c>
      <c r="K33952" s="34">
        <v>403</v>
      </c>
      <c r="L33952" s="34">
        <v>481</v>
      </c>
      <c r="M33952" s="34">
        <v>443</v>
      </c>
    </row>
    <row r="33953" spans="1:13" x14ac:dyDescent="0.2">
      <c r="A33953" s="34" t="s">
        <v>134847</v>
      </c>
      <c r="B33953" s="34">
        <v>329</v>
      </c>
      <c r="C33953" s="34">
        <v>332</v>
      </c>
      <c r="D33953" s="34">
        <v>327</v>
      </c>
      <c r="E33953" s="34">
        <v>375</v>
      </c>
      <c r="F33953" s="34">
        <v>240</v>
      </c>
      <c r="G33953" s="34">
        <v>325</v>
      </c>
      <c r="H33953" s="34">
        <v>369</v>
      </c>
      <c r="I33953" s="34">
        <v>370</v>
      </c>
      <c r="J33953" s="34">
        <v>370</v>
      </c>
      <c r="K33953" s="34">
        <v>310</v>
      </c>
      <c r="L33953" s="34">
        <v>339</v>
      </c>
      <c r="M33953" s="34">
        <v>276</v>
      </c>
    </row>
    <row r="33954" spans="1:13" x14ac:dyDescent="0.2">
      <c r="A33954" s="34" t="s">
        <v>134848</v>
      </c>
      <c r="B33954" s="34">
        <v>265</v>
      </c>
      <c r="C33954" s="34">
        <v>309</v>
      </c>
      <c r="D33954" s="34">
        <v>274</v>
      </c>
      <c r="E33954" s="34">
        <v>345</v>
      </c>
      <c r="F33954" s="34">
        <v>237</v>
      </c>
      <c r="G33954" s="34">
        <v>310</v>
      </c>
      <c r="H33954" s="34">
        <v>318</v>
      </c>
      <c r="I33954" s="34">
        <v>288</v>
      </c>
      <c r="J33954" s="34">
        <v>302</v>
      </c>
      <c r="K33954" s="34">
        <v>227</v>
      </c>
      <c r="L33954" s="34">
        <v>237</v>
      </c>
      <c r="M33954" s="34">
        <v>225</v>
      </c>
    </row>
    <row r="33955" spans="1:13" x14ac:dyDescent="0.2">
      <c r="A33955" s="34" t="s">
        <v>134849</v>
      </c>
      <c r="B33955" s="34">
        <v>411</v>
      </c>
      <c r="C33955" s="34">
        <v>428</v>
      </c>
      <c r="D33955" s="34">
        <v>488</v>
      </c>
      <c r="E33955" s="34">
        <v>431</v>
      </c>
      <c r="F33955" s="34">
        <v>378</v>
      </c>
      <c r="G33955" s="34">
        <v>439</v>
      </c>
      <c r="H33955" s="34">
        <v>529</v>
      </c>
      <c r="I33955" s="34">
        <v>397</v>
      </c>
      <c r="J33955" s="34">
        <v>452</v>
      </c>
      <c r="K33955" s="34">
        <v>346</v>
      </c>
      <c r="L33955" s="34">
        <v>445</v>
      </c>
      <c r="M33955" s="34">
        <v>314</v>
      </c>
    </row>
    <row r="33956" spans="1:13" x14ac:dyDescent="0.2">
      <c r="A33956" s="34" t="s">
        <v>134850</v>
      </c>
      <c r="B33956" s="34">
        <v>207</v>
      </c>
      <c r="C33956" s="34">
        <v>261</v>
      </c>
      <c r="D33956" s="34">
        <v>221</v>
      </c>
      <c r="E33956" s="34">
        <v>290</v>
      </c>
      <c r="F33956" s="34">
        <v>257</v>
      </c>
      <c r="G33956" s="34">
        <v>298</v>
      </c>
      <c r="H33956" s="34">
        <v>299</v>
      </c>
      <c r="I33956" s="34">
        <v>316</v>
      </c>
      <c r="J33956" s="34">
        <v>337</v>
      </c>
      <c r="K33956" s="34">
        <v>247</v>
      </c>
      <c r="L33956" s="34">
        <v>282</v>
      </c>
      <c r="M33956" s="34">
        <v>226</v>
      </c>
    </row>
    <row r="33957" spans="1:13" x14ac:dyDescent="0.2">
      <c r="A33957" s="34" t="s">
        <v>134851</v>
      </c>
      <c r="B33957" s="34">
        <v>592</v>
      </c>
      <c r="C33957" s="34">
        <v>575</v>
      </c>
      <c r="D33957" s="34">
        <v>702</v>
      </c>
      <c r="E33957" s="34">
        <v>640</v>
      </c>
      <c r="F33957" s="34">
        <v>588</v>
      </c>
      <c r="G33957" s="34">
        <v>554</v>
      </c>
      <c r="H33957" s="34">
        <v>657</v>
      </c>
      <c r="I33957" s="34">
        <v>549</v>
      </c>
      <c r="J33957" s="34">
        <v>618</v>
      </c>
      <c r="K33957" s="34">
        <v>466</v>
      </c>
      <c r="L33957" s="34">
        <v>574</v>
      </c>
      <c r="M33957" s="34">
        <v>431</v>
      </c>
    </row>
    <row r="33958" spans="1:13" x14ac:dyDescent="0.2">
      <c r="A33958" s="34" t="s">
        <v>134852</v>
      </c>
      <c r="B33958" s="34">
        <v>588</v>
      </c>
      <c r="C33958" s="34">
        <v>657</v>
      </c>
      <c r="D33958" s="34">
        <v>602</v>
      </c>
      <c r="E33958" s="34">
        <v>637</v>
      </c>
      <c r="F33958" s="34">
        <v>647</v>
      </c>
      <c r="G33958" s="34">
        <v>535</v>
      </c>
      <c r="H33958" s="34">
        <v>680</v>
      </c>
      <c r="I33958" s="34">
        <v>593</v>
      </c>
      <c r="J33958" s="34">
        <v>731</v>
      </c>
      <c r="K33958" s="34">
        <v>546</v>
      </c>
      <c r="L33958" s="34">
        <v>650</v>
      </c>
      <c r="M33958" s="34">
        <v>464</v>
      </c>
    </row>
    <row r="33959" spans="1:13" x14ac:dyDescent="0.2">
      <c r="A33959" s="34" t="s">
        <v>134853</v>
      </c>
      <c r="B33959" s="34">
        <v>321</v>
      </c>
      <c r="C33959" s="34">
        <v>403</v>
      </c>
      <c r="D33959" s="34">
        <v>375</v>
      </c>
      <c r="E33959" s="34">
        <v>346</v>
      </c>
      <c r="F33959" s="34">
        <v>288</v>
      </c>
      <c r="G33959" s="34">
        <v>332</v>
      </c>
      <c r="H33959" s="34">
        <v>306</v>
      </c>
      <c r="I33959" s="34">
        <v>351</v>
      </c>
      <c r="J33959" s="34">
        <v>357</v>
      </c>
      <c r="K33959" s="34">
        <v>297</v>
      </c>
      <c r="L33959" s="34">
        <v>360</v>
      </c>
      <c r="M33959" s="34">
        <v>291</v>
      </c>
    </row>
    <row r="33960" spans="1:13" x14ac:dyDescent="0.2">
      <c r="A33960" s="34" t="s">
        <v>134854</v>
      </c>
      <c r="B33960" s="34">
        <v>475</v>
      </c>
      <c r="C33960" s="34">
        <v>494</v>
      </c>
      <c r="D33960" s="34">
        <v>525</v>
      </c>
      <c r="E33960" s="34">
        <v>568</v>
      </c>
      <c r="F33960" s="34">
        <v>431</v>
      </c>
      <c r="G33960" s="34">
        <v>483</v>
      </c>
      <c r="H33960" s="34">
        <v>569</v>
      </c>
      <c r="I33960" s="34">
        <v>489</v>
      </c>
      <c r="J33960" s="34">
        <v>488</v>
      </c>
      <c r="K33960" s="34">
        <v>431</v>
      </c>
      <c r="L33960" s="34">
        <v>504</v>
      </c>
      <c r="M33960" s="34">
        <v>420</v>
      </c>
    </row>
    <row r="33961" spans="1:13" x14ac:dyDescent="0.2">
      <c r="A33961" s="34" t="s">
        <v>134855</v>
      </c>
      <c r="B33961" s="34">
        <v>678</v>
      </c>
      <c r="C33961" s="34">
        <v>758</v>
      </c>
      <c r="D33961" s="34">
        <v>634</v>
      </c>
      <c r="E33961" s="34">
        <v>742</v>
      </c>
      <c r="F33961" s="34">
        <v>596</v>
      </c>
      <c r="G33961" s="34">
        <v>665</v>
      </c>
      <c r="H33961" s="34">
        <v>771</v>
      </c>
      <c r="I33961" s="34">
        <v>754</v>
      </c>
      <c r="J33961" s="34">
        <v>638</v>
      </c>
      <c r="K33961" s="34">
        <v>574</v>
      </c>
      <c r="L33961" s="34">
        <v>677</v>
      </c>
      <c r="M33961" s="34">
        <v>538</v>
      </c>
    </row>
    <row r="33962" spans="1:13" x14ac:dyDescent="0.2">
      <c r="A33962" s="34" t="s">
        <v>134856</v>
      </c>
      <c r="B33962" s="34">
        <v>543</v>
      </c>
      <c r="C33962" s="34">
        <v>501</v>
      </c>
      <c r="D33962" s="34">
        <v>486</v>
      </c>
      <c r="E33962" s="34">
        <v>532</v>
      </c>
      <c r="F33962" s="34">
        <v>497</v>
      </c>
      <c r="G33962" s="34">
        <v>474</v>
      </c>
      <c r="H33962" s="34">
        <v>535</v>
      </c>
      <c r="I33962" s="34">
        <v>470</v>
      </c>
      <c r="J33962" s="34">
        <v>556</v>
      </c>
      <c r="K33962" s="34">
        <v>336</v>
      </c>
      <c r="L33962" s="34">
        <v>509</v>
      </c>
      <c r="M33962" s="34">
        <v>367</v>
      </c>
    </row>
    <row r="33963" spans="1:13" x14ac:dyDescent="0.2">
      <c r="A33963" s="34" t="s">
        <v>134857</v>
      </c>
      <c r="B33963" s="34">
        <v>332</v>
      </c>
      <c r="C33963" s="34">
        <v>505</v>
      </c>
      <c r="D33963" s="34">
        <v>415</v>
      </c>
      <c r="E33963" s="34">
        <v>468</v>
      </c>
      <c r="F33963" s="34">
        <v>382</v>
      </c>
      <c r="G33963" s="34">
        <v>457</v>
      </c>
      <c r="H33963" s="34">
        <v>471</v>
      </c>
      <c r="I33963" s="34">
        <v>493</v>
      </c>
      <c r="J33963" s="34">
        <v>410</v>
      </c>
      <c r="K33963" s="34">
        <v>364</v>
      </c>
      <c r="L33963" s="34">
        <v>496</v>
      </c>
      <c r="M33963" s="34">
        <v>374</v>
      </c>
    </row>
    <row r="33964" spans="1:13" x14ac:dyDescent="0.2">
      <c r="A33964" s="34" t="s">
        <v>134858</v>
      </c>
      <c r="B33964" s="34">
        <v>468</v>
      </c>
      <c r="C33964" s="34">
        <v>535</v>
      </c>
      <c r="D33964" s="34">
        <v>584</v>
      </c>
      <c r="E33964" s="34">
        <v>625</v>
      </c>
      <c r="F33964" s="34">
        <v>490</v>
      </c>
      <c r="G33964" s="34">
        <v>494</v>
      </c>
      <c r="H33964" s="34">
        <v>550</v>
      </c>
      <c r="I33964" s="34">
        <v>617</v>
      </c>
      <c r="J33964" s="34">
        <v>545</v>
      </c>
      <c r="K33964" s="34">
        <v>439</v>
      </c>
      <c r="L33964" s="34">
        <v>535</v>
      </c>
      <c r="M33964" s="34">
        <v>403</v>
      </c>
    </row>
    <row r="33965" spans="1:13" x14ac:dyDescent="0.2">
      <c r="A33965" s="34" t="s">
        <v>134859</v>
      </c>
      <c r="B33965" s="34">
        <v>562</v>
      </c>
      <c r="C33965" s="34">
        <v>608</v>
      </c>
      <c r="D33965" s="34">
        <v>672</v>
      </c>
      <c r="E33965" s="34">
        <v>717</v>
      </c>
      <c r="F33965" s="34">
        <v>569</v>
      </c>
      <c r="G33965" s="34">
        <v>556</v>
      </c>
      <c r="H33965" s="34">
        <v>540</v>
      </c>
      <c r="I33965" s="34">
        <v>624</v>
      </c>
      <c r="J33965" s="34">
        <v>641</v>
      </c>
      <c r="K33965" s="34">
        <v>521</v>
      </c>
      <c r="L33965" s="34">
        <v>612</v>
      </c>
      <c r="M33965" s="34">
        <v>454</v>
      </c>
    </row>
    <row r="33966" spans="1:13" x14ac:dyDescent="0.2">
      <c r="A33966" s="34" t="s">
        <v>134860</v>
      </c>
      <c r="B33966" s="34">
        <v>990</v>
      </c>
      <c r="C33966" s="34">
        <v>867</v>
      </c>
      <c r="D33966" s="34">
        <v>1040</v>
      </c>
      <c r="E33966" s="34">
        <v>921</v>
      </c>
      <c r="F33966" s="34">
        <v>815</v>
      </c>
      <c r="G33966" s="34">
        <v>762</v>
      </c>
      <c r="H33966" s="34">
        <v>1047</v>
      </c>
      <c r="I33966" s="34">
        <v>838</v>
      </c>
      <c r="J33966" s="34">
        <v>937</v>
      </c>
      <c r="K33966" s="34">
        <v>694</v>
      </c>
      <c r="L33966" s="34">
        <v>928</v>
      </c>
      <c r="M33966" s="34">
        <v>673</v>
      </c>
    </row>
    <row r="33967" spans="1:13" x14ac:dyDescent="0.2">
      <c r="A33967" s="34" t="s">
        <v>134861</v>
      </c>
      <c r="B33967" s="34">
        <v>920</v>
      </c>
      <c r="C33967" s="34">
        <v>789</v>
      </c>
      <c r="D33967" s="34">
        <v>938</v>
      </c>
      <c r="E33967" s="34">
        <v>838</v>
      </c>
      <c r="F33967" s="34">
        <v>671</v>
      </c>
      <c r="G33967" s="34">
        <v>749</v>
      </c>
      <c r="H33967" s="34">
        <v>986</v>
      </c>
      <c r="I33967" s="34">
        <v>836</v>
      </c>
      <c r="J33967" s="34">
        <v>877</v>
      </c>
      <c r="K33967" s="34">
        <v>649</v>
      </c>
      <c r="L33967" s="34">
        <v>821</v>
      </c>
      <c r="M33967" s="34">
        <v>606</v>
      </c>
    </row>
    <row r="33968" spans="1:13" x14ac:dyDescent="0.2">
      <c r="A33968" s="34" t="s">
        <v>134862</v>
      </c>
      <c r="B33968" s="34">
        <v>693</v>
      </c>
      <c r="C33968" s="34">
        <v>621</v>
      </c>
      <c r="D33968" s="34">
        <v>756</v>
      </c>
      <c r="E33968" s="34">
        <v>791</v>
      </c>
      <c r="F33968" s="34">
        <v>635</v>
      </c>
      <c r="G33968" s="34">
        <v>654</v>
      </c>
      <c r="H33968" s="34">
        <v>870</v>
      </c>
      <c r="I33968" s="34">
        <v>699</v>
      </c>
      <c r="J33968" s="34">
        <v>733</v>
      </c>
      <c r="K33968" s="34">
        <v>596</v>
      </c>
      <c r="L33968" s="34">
        <v>711</v>
      </c>
      <c r="M33968" s="34">
        <v>569</v>
      </c>
    </row>
    <row r="33969" spans="1:13" x14ac:dyDescent="0.2">
      <c r="A33969" s="34" t="s">
        <v>134863</v>
      </c>
      <c r="B33969" s="34">
        <v>1113</v>
      </c>
      <c r="C33969" s="34">
        <v>1017</v>
      </c>
      <c r="D33969" s="34">
        <v>1184</v>
      </c>
      <c r="E33969" s="34">
        <v>1165</v>
      </c>
      <c r="F33969" s="34">
        <v>1013</v>
      </c>
      <c r="G33969" s="34">
        <v>982</v>
      </c>
      <c r="H33969" s="34">
        <v>1224</v>
      </c>
      <c r="I33969" s="34">
        <v>1109</v>
      </c>
      <c r="J33969" s="34">
        <v>1223</v>
      </c>
      <c r="K33969" s="34">
        <v>846</v>
      </c>
      <c r="L33969" s="34">
        <v>1171</v>
      </c>
      <c r="M33969" s="34">
        <v>800</v>
      </c>
    </row>
    <row r="33970" spans="1:13" x14ac:dyDescent="0.2">
      <c r="A33970" s="34" t="s">
        <v>134864</v>
      </c>
      <c r="B33970" s="34">
        <v>1357</v>
      </c>
      <c r="C33970" s="34">
        <v>1403</v>
      </c>
      <c r="D33970" s="34">
        <v>1463</v>
      </c>
      <c r="E33970" s="34">
        <v>1466</v>
      </c>
      <c r="F33970" s="34">
        <v>1228</v>
      </c>
      <c r="G33970" s="34">
        <v>1332</v>
      </c>
      <c r="H33970" s="34">
        <v>1497</v>
      </c>
      <c r="I33970" s="34">
        <v>1376</v>
      </c>
      <c r="J33970" s="34">
        <v>1626</v>
      </c>
      <c r="K33970" s="34">
        <v>1040</v>
      </c>
      <c r="L33970" s="34">
        <v>1348</v>
      </c>
      <c r="M33970" s="34">
        <v>1037</v>
      </c>
    </row>
    <row r="33971" spans="1:13" x14ac:dyDescent="0.2">
      <c r="A33971" s="34" t="s">
        <v>134865</v>
      </c>
      <c r="B33971" s="34">
        <v>416</v>
      </c>
      <c r="C33971" s="34">
        <v>423</v>
      </c>
      <c r="D33971" s="34">
        <v>523</v>
      </c>
      <c r="E33971" s="34">
        <v>521</v>
      </c>
      <c r="F33971" s="34">
        <v>504</v>
      </c>
      <c r="G33971" s="34">
        <v>423</v>
      </c>
      <c r="H33971" s="34">
        <v>557</v>
      </c>
      <c r="I33971" s="34">
        <v>433</v>
      </c>
      <c r="J33971" s="34">
        <v>626</v>
      </c>
      <c r="K33971" s="34">
        <v>371</v>
      </c>
      <c r="L33971" s="34">
        <v>469</v>
      </c>
      <c r="M33971" s="34">
        <v>407</v>
      </c>
    </row>
    <row r="33972" spans="1:13" x14ac:dyDescent="0.2">
      <c r="A33972" s="34" t="s">
        <v>134866</v>
      </c>
      <c r="B33972" s="34">
        <v>618</v>
      </c>
      <c r="C33972" s="34">
        <v>750</v>
      </c>
      <c r="D33972" s="34">
        <v>680</v>
      </c>
      <c r="E33972" s="34">
        <v>688</v>
      </c>
      <c r="F33972" s="34">
        <v>597</v>
      </c>
      <c r="G33972" s="34">
        <v>649</v>
      </c>
      <c r="H33972" s="34">
        <v>750</v>
      </c>
      <c r="I33972" s="34">
        <v>594</v>
      </c>
      <c r="J33972" s="34">
        <v>686</v>
      </c>
      <c r="K33972" s="34">
        <v>567</v>
      </c>
      <c r="L33972" s="34">
        <v>722</v>
      </c>
      <c r="M33972" s="34">
        <v>513</v>
      </c>
    </row>
    <row r="33973" spans="1:13" x14ac:dyDescent="0.2">
      <c r="A33973" s="34" t="s">
        <v>134867</v>
      </c>
      <c r="B33973" s="34">
        <v>512</v>
      </c>
      <c r="C33973" s="34">
        <v>653</v>
      </c>
      <c r="D33973" s="34">
        <v>601</v>
      </c>
      <c r="E33973" s="34">
        <v>653</v>
      </c>
      <c r="F33973" s="34">
        <v>525</v>
      </c>
      <c r="G33973" s="34">
        <v>571</v>
      </c>
      <c r="H33973" s="34">
        <v>693</v>
      </c>
      <c r="I33973" s="34">
        <v>596</v>
      </c>
      <c r="J33973" s="34">
        <v>667</v>
      </c>
      <c r="K33973" s="34">
        <v>473</v>
      </c>
      <c r="L33973" s="34">
        <v>498</v>
      </c>
      <c r="M33973" s="34">
        <v>470</v>
      </c>
    </row>
    <row r="33974" spans="1:13" x14ac:dyDescent="0.2">
      <c r="A33974" s="34" t="s">
        <v>134868</v>
      </c>
      <c r="B33974" s="34">
        <v>888</v>
      </c>
      <c r="C33974" s="34">
        <v>845</v>
      </c>
      <c r="D33974" s="34">
        <v>851</v>
      </c>
      <c r="E33974" s="34">
        <v>826</v>
      </c>
      <c r="F33974" s="34">
        <v>811</v>
      </c>
      <c r="G33974" s="34">
        <v>648</v>
      </c>
      <c r="H33974" s="34">
        <v>908</v>
      </c>
      <c r="I33974" s="34">
        <v>777</v>
      </c>
      <c r="J33974" s="34">
        <v>922</v>
      </c>
      <c r="K33974" s="34">
        <v>609</v>
      </c>
      <c r="L33974" s="34">
        <v>891</v>
      </c>
      <c r="M33974" s="34">
        <v>623</v>
      </c>
    </row>
    <row r="33975" spans="1:13" x14ac:dyDescent="0.2">
      <c r="A33975" s="34" t="s">
        <v>134869</v>
      </c>
      <c r="B33975" s="34">
        <v>1180</v>
      </c>
      <c r="C33975" s="34">
        <v>964</v>
      </c>
      <c r="D33975" s="34">
        <v>1288</v>
      </c>
      <c r="E33975" s="34">
        <v>993</v>
      </c>
      <c r="F33975" s="34">
        <v>1029</v>
      </c>
      <c r="G33975" s="34">
        <v>860</v>
      </c>
      <c r="H33975" s="34">
        <v>1277</v>
      </c>
      <c r="I33975" s="34">
        <v>932</v>
      </c>
      <c r="J33975" s="34">
        <v>1238</v>
      </c>
      <c r="K33975" s="34">
        <v>814</v>
      </c>
      <c r="L33975" s="34">
        <v>1164</v>
      </c>
      <c r="M33975" s="34">
        <v>739</v>
      </c>
    </row>
    <row r="33976" spans="1:13" x14ac:dyDescent="0.2">
      <c r="A33976" s="34" t="s">
        <v>134870</v>
      </c>
      <c r="B33976" s="34">
        <v>408</v>
      </c>
      <c r="C33976" s="34">
        <v>453</v>
      </c>
      <c r="D33976" s="34">
        <v>485</v>
      </c>
      <c r="E33976" s="34">
        <v>515</v>
      </c>
      <c r="F33976" s="34">
        <v>426</v>
      </c>
      <c r="G33976" s="34">
        <v>439</v>
      </c>
      <c r="H33976" s="34">
        <v>543</v>
      </c>
      <c r="I33976" s="34">
        <v>448</v>
      </c>
      <c r="J33976" s="34">
        <v>545</v>
      </c>
      <c r="K33976" s="34">
        <v>417</v>
      </c>
      <c r="L33976" s="34">
        <v>485</v>
      </c>
      <c r="M33976" s="34">
        <v>375</v>
      </c>
    </row>
    <row r="33977" spans="1:13" x14ac:dyDescent="0.2">
      <c r="A33977" s="34" t="s">
        <v>134871</v>
      </c>
      <c r="B33977" s="34">
        <v>540</v>
      </c>
      <c r="C33977" s="34">
        <v>652</v>
      </c>
      <c r="D33977" s="34">
        <v>572</v>
      </c>
      <c r="E33977" s="34">
        <v>646</v>
      </c>
      <c r="F33977" s="34">
        <v>440</v>
      </c>
      <c r="G33977" s="34">
        <v>590</v>
      </c>
      <c r="H33977" s="34">
        <v>550</v>
      </c>
      <c r="I33977" s="34">
        <v>564</v>
      </c>
      <c r="J33977" s="34">
        <v>543</v>
      </c>
      <c r="K33977" s="34">
        <v>490</v>
      </c>
      <c r="L33977" s="34">
        <v>569</v>
      </c>
      <c r="M33977" s="34">
        <v>529</v>
      </c>
    </row>
    <row r="33978" spans="1:13" x14ac:dyDescent="0.2">
      <c r="A33978" s="34" t="s">
        <v>134872</v>
      </c>
      <c r="B33978" s="34">
        <v>705</v>
      </c>
      <c r="C33978" s="34">
        <v>746</v>
      </c>
      <c r="D33978" s="34">
        <v>691</v>
      </c>
      <c r="E33978" s="34">
        <v>711</v>
      </c>
      <c r="F33978" s="34">
        <v>593</v>
      </c>
      <c r="G33978" s="34">
        <v>556</v>
      </c>
      <c r="H33978" s="34">
        <v>922</v>
      </c>
      <c r="I33978" s="34">
        <v>671</v>
      </c>
      <c r="J33978" s="34">
        <v>689</v>
      </c>
      <c r="K33978" s="34">
        <v>511</v>
      </c>
      <c r="L33978" s="34">
        <v>739</v>
      </c>
      <c r="M33978" s="34">
        <v>469</v>
      </c>
    </row>
    <row r="33979" spans="1:13" x14ac:dyDescent="0.2">
      <c r="A33979" s="34" t="s">
        <v>134873</v>
      </c>
      <c r="B33979" s="34">
        <v>777</v>
      </c>
      <c r="C33979" s="34">
        <v>784</v>
      </c>
      <c r="D33979" s="34">
        <v>845</v>
      </c>
      <c r="E33979" s="34">
        <v>868</v>
      </c>
      <c r="F33979" s="34">
        <v>740</v>
      </c>
      <c r="G33979" s="34">
        <v>782</v>
      </c>
      <c r="H33979" s="34">
        <v>932</v>
      </c>
      <c r="I33979" s="34">
        <v>676</v>
      </c>
      <c r="J33979" s="34">
        <v>808</v>
      </c>
      <c r="K33979" s="34">
        <v>625</v>
      </c>
      <c r="L33979" s="34">
        <v>891</v>
      </c>
      <c r="M33979" s="34">
        <v>584</v>
      </c>
    </row>
    <row r="33980" spans="1:13" x14ac:dyDescent="0.2">
      <c r="A33980" s="34" t="s">
        <v>134874</v>
      </c>
      <c r="B33980" s="34">
        <v>450</v>
      </c>
      <c r="C33980" s="34">
        <v>499</v>
      </c>
      <c r="D33980" s="34">
        <v>515</v>
      </c>
      <c r="E33980" s="34">
        <v>474</v>
      </c>
      <c r="F33980" s="34">
        <v>452</v>
      </c>
      <c r="G33980" s="34">
        <v>477</v>
      </c>
      <c r="H33980" s="34">
        <v>564</v>
      </c>
      <c r="I33980" s="34">
        <v>489</v>
      </c>
      <c r="J33980" s="34">
        <v>500</v>
      </c>
      <c r="K33980" s="34">
        <v>350</v>
      </c>
      <c r="L33980" s="34">
        <v>535</v>
      </c>
      <c r="M33980" s="34">
        <v>382</v>
      </c>
    </row>
    <row r="33981" spans="1:13" x14ac:dyDescent="0.2">
      <c r="A33981" s="34" t="s">
        <v>134875</v>
      </c>
      <c r="B33981" s="34">
        <v>582</v>
      </c>
      <c r="C33981" s="34">
        <v>444</v>
      </c>
      <c r="D33981" s="34">
        <v>545</v>
      </c>
      <c r="E33981" s="34">
        <v>480</v>
      </c>
      <c r="F33981" s="34">
        <v>436</v>
      </c>
      <c r="G33981" s="34">
        <v>433</v>
      </c>
      <c r="H33981" s="34">
        <v>584</v>
      </c>
      <c r="I33981" s="34">
        <v>463</v>
      </c>
      <c r="J33981" s="34">
        <v>531</v>
      </c>
      <c r="K33981" s="34">
        <v>373</v>
      </c>
      <c r="L33981" s="34">
        <v>506</v>
      </c>
      <c r="M33981" s="34">
        <v>388</v>
      </c>
    </row>
    <row r="33982" spans="1:13" x14ac:dyDescent="0.2">
      <c r="A33982" s="34" t="s">
        <v>134876</v>
      </c>
      <c r="B33982" s="34">
        <v>667</v>
      </c>
      <c r="C33982" s="34">
        <v>591</v>
      </c>
      <c r="D33982" s="34">
        <v>760</v>
      </c>
      <c r="E33982" s="34">
        <v>666</v>
      </c>
      <c r="F33982" s="34">
        <v>670</v>
      </c>
      <c r="G33982" s="34">
        <v>524</v>
      </c>
      <c r="H33982" s="34">
        <v>746</v>
      </c>
      <c r="I33982" s="34">
        <v>631</v>
      </c>
      <c r="J33982" s="34">
        <v>701</v>
      </c>
      <c r="K33982" s="34">
        <v>512</v>
      </c>
      <c r="L33982" s="34">
        <v>650</v>
      </c>
      <c r="M33982" s="34">
        <v>454</v>
      </c>
    </row>
    <row r="33983" spans="1:13" x14ac:dyDescent="0.2">
      <c r="A33983" s="34" t="s">
        <v>134877</v>
      </c>
      <c r="B33983" s="34">
        <v>732</v>
      </c>
      <c r="C33983" s="34">
        <v>719</v>
      </c>
      <c r="D33983" s="34">
        <v>725</v>
      </c>
      <c r="E33983" s="34">
        <v>659</v>
      </c>
      <c r="F33983" s="34">
        <v>626</v>
      </c>
      <c r="G33983" s="34">
        <v>604</v>
      </c>
      <c r="H33983" s="34">
        <v>792</v>
      </c>
      <c r="I33983" s="34">
        <v>670</v>
      </c>
      <c r="J33983" s="34">
        <v>732</v>
      </c>
      <c r="K33983" s="34">
        <v>505</v>
      </c>
      <c r="L33983" s="34">
        <v>643</v>
      </c>
      <c r="M33983" s="34">
        <v>498</v>
      </c>
    </row>
    <row r="33984" spans="1:13" x14ac:dyDescent="0.2">
      <c r="A33984" s="34" t="s">
        <v>134878</v>
      </c>
      <c r="B33984" s="34">
        <v>894</v>
      </c>
      <c r="C33984" s="34">
        <v>845</v>
      </c>
      <c r="D33984" s="34">
        <v>950</v>
      </c>
      <c r="E33984" s="34">
        <v>914</v>
      </c>
      <c r="F33984" s="34">
        <v>838</v>
      </c>
      <c r="G33984" s="34">
        <v>774</v>
      </c>
      <c r="H33984" s="34">
        <v>970</v>
      </c>
      <c r="I33984" s="34">
        <v>835</v>
      </c>
      <c r="J33984" s="34">
        <v>1051</v>
      </c>
      <c r="K33984" s="34">
        <v>702</v>
      </c>
      <c r="L33984" s="34">
        <v>900</v>
      </c>
      <c r="M33984" s="34">
        <v>661</v>
      </c>
    </row>
    <row r="33985" spans="1:13" x14ac:dyDescent="0.2">
      <c r="A33985" s="34" t="s">
        <v>134879</v>
      </c>
      <c r="B33985" s="34">
        <v>1084</v>
      </c>
      <c r="C33985" s="34">
        <v>926</v>
      </c>
      <c r="D33985" s="34">
        <v>944</v>
      </c>
      <c r="E33985" s="34">
        <v>994</v>
      </c>
      <c r="F33985" s="34">
        <v>944</v>
      </c>
      <c r="G33985" s="34">
        <v>936</v>
      </c>
      <c r="H33985" s="34">
        <v>994</v>
      </c>
      <c r="I33985" s="34">
        <v>912</v>
      </c>
      <c r="J33985" s="34">
        <v>1071</v>
      </c>
      <c r="K33985" s="34">
        <v>759</v>
      </c>
      <c r="L33985" s="34">
        <v>913</v>
      </c>
      <c r="M33985" s="34">
        <v>694</v>
      </c>
    </row>
    <row r="33986" spans="1:13" x14ac:dyDescent="0.2">
      <c r="A33986" s="34" t="s">
        <v>134880</v>
      </c>
      <c r="B33986" s="34">
        <v>466</v>
      </c>
      <c r="C33986" s="34">
        <v>603</v>
      </c>
      <c r="D33986" s="34">
        <v>459</v>
      </c>
      <c r="E33986" s="34">
        <v>509</v>
      </c>
      <c r="F33986" s="34">
        <v>496</v>
      </c>
      <c r="G33986" s="34">
        <v>494</v>
      </c>
      <c r="H33986" s="34">
        <v>538</v>
      </c>
      <c r="I33986" s="34">
        <v>481</v>
      </c>
      <c r="J33986" s="34">
        <v>457</v>
      </c>
      <c r="K33986" s="34">
        <v>457</v>
      </c>
      <c r="L33986" s="34">
        <v>432</v>
      </c>
      <c r="M33986" s="34">
        <v>364</v>
      </c>
    </row>
    <row r="33987" spans="1:13" x14ac:dyDescent="0.2">
      <c r="A33987" s="34" t="s">
        <v>134881</v>
      </c>
      <c r="B33987" s="34">
        <v>480</v>
      </c>
      <c r="C33987" s="34">
        <v>619</v>
      </c>
      <c r="D33987" s="34">
        <v>513</v>
      </c>
      <c r="E33987" s="34">
        <v>627</v>
      </c>
      <c r="F33987" s="34">
        <v>429</v>
      </c>
      <c r="G33987" s="34">
        <v>537</v>
      </c>
      <c r="H33987" s="34">
        <v>549</v>
      </c>
      <c r="I33987" s="34">
        <v>620</v>
      </c>
      <c r="J33987" s="34">
        <v>517</v>
      </c>
      <c r="K33987" s="34">
        <v>502</v>
      </c>
      <c r="L33987" s="34">
        <v>518</v>
      </c>
      <c r="M33987" s="34">
        <v>450</v>
      </c>
    </row>
    <row r="33988" spans="1:13" x14ac:dyDescent="0.2">
      <c r="A33988" s="34" t="s">
        <v>134882</v>
      </c>
      <c r="B33988" s="34">
        <v>511</v>
      </c>
      <c r="C33988" s="34">
        <v>586</v>
      </c>
      <c r="D33988" s="34">
        <v>611</v>
      </c>
      <c r="E33988" s="34">
        <v>638</v>
      </c>
      <c r="F33988" s="34">
        <v>552</v>
      </c>
      <c r="G33988" s="34">
        <v>465</v>
      </c>
      <c r="H33988" s="34">
        <v>634</v>
      </c>
      <c r="I33988" s="34">
        <v>589</v>
      </c>
      <c r="J33988" s="34">
        <v>608</v>
      </c>
      <c r="K33988" s="34">
        <v>476</v>
      </c>
      <c r="L33988" s="34">
        <v>604</v>
      </c>
      <c r="M33988" s="34">
        <v>439</v>
      </c>
    </row>
    <row r="33989" spans="1:13" x14ac:dyDescent="0.2">
      <c r="A33989" s="34" t="s">
        <v>134883</v>
      </c>
      <c r="B33989" s="34">
        <v>850</v>
      </c>
      <c r="C33989" s="34">
        <v>897</v>
      </c>
      <c r="D33989" s="34">
        <v>789</v>
      </c>
      <c r="E33989" s="34">
        <v>944</v>
      </c>
      <c r="F33989" s="34">
        <v>719</v>
      </c>
      <c r="G33989" s="34">
        <v>818</v>
      </c>
      <c r="H33989" s="34">
        <v>915</v>
      </c>
      <c r="I33989" s="34">
        <v>947</v>
      </c>
      <c r="J33989" s="34">
        <v>788</v>
      </c>
      <c r="K33989" s="34">
        <v>709</v>
      </c>
      <c r="L33989" s="34">
        <v>794</v>
      </c>
      <c r="M33989" s="34">
        <v>678</v>
      </c>
    </row>
    <row r="33990" spans="1:13" x14ac:dyDescent="0.2">
      <c r="A33990" s="34" t="s">
        <v>134884</v>
      </c>
      <c r="B33990" s="34">
        <v>739</v>
      </c>
      <c r="C33990" s="34">
        <v>774</v>
      </c>
      <c r="D33990" s="34">
        <v>940</v>
      </c>
      <c r="E33990" s="34">
        <v>855</v>
      </c>
      <c r="F33990" s="34">
        <v>830</v>
      </c>
      <c r="G33990" s="34">
        <v>754</v>
      </c>
      <c r="H33990" s="34">
        <v>908</v>
      </c>
      <c r="I33990" s="34">
        <v>811</v>
      </c>
      <c r="J33990" s="34">
        <v>862</v>
      </c>
      <c r="K33990" s="34">
        <v>700</v>
      </c>
      <c r="L33990" s="34">
        <v>763</v>
      </c>
      <c r="M33990" s="34">
        <v>699</v>
      </c>
    </row>
    <row r="33991" spans="1:13" x14ac:dyDescent="0.2">
      <c r="A33991" s="34" t="s">
        <v>134885</v>
      </c>
      <c r="B33991" s="34">
        <v>482</v>
      </c>
      <c r="C33991" s="34">
        <v>485</v>
      </c>
      <c r="D33991" s="34">
        <v>424</v>
      </c>
      <c r="E33991" s="34">
        <v>549</v>
      </c>
      <c r="F33991" s="34">
        <v>471</v>
      </c>
      <c r="G33991" s="34">
        <v>546</v>
      </c>
      <c r="H33991" s="34">
        <v>513</v>
      </c>
      <c r="I33991" s="34">
        <v>510</v>
      </c>
      <c r="J33991" s="34">
        <v>495</v>
      </c>
      <c r="K33991" s="34">
        <v>455</v>
      </c>
      <c r="L33991" s="34">
        <v>410</v>
      </c>
      <c r="M33991" s="34">
        <v>375</v>
      </c>
    </row>
    <row r="33992" spans="1:13" x14ac:dyDescent="0.2">
      <c r="A33992" s="34" t="s">
        <v>134886</v>
      </c>
      <c r="B33992" s="34">
        <v>709</v>
      </c>
      <c r="C33992" s="34">
        <v>859</v>
      </c>
      <c r="D33992" s="34">
        <v>912</v>
      </c>
      <c r="E33992" s="34">
        <v>835</v>
      </c>
      <c r="F33992" s="34">
        <v>751</v>
      </c>
      <c r="G33992" s="34">
        <v>769</v>
      </c>
      <c r="H33992" s="34">
        <v>902</v>
      </c>
      <c r="I33992" s="34">
        <v>761</v>
      </c>
      <c r="J33992" s="34">
        <v>869</v>
      </c>
      <c r="K33992" s="34">
        <v>688</v>
      </c>
      <c r="L33992" s="34">
        <v>841</v>
      </c>
      <c r="M33992" s="34">
        <v>644</v>
      </c>
    </row>
    <row r="33993" spans="1:13" x14ac:dyDescent="0.2">
      <c r="A33993" s="34" t="s">
        <v>134887</v>
      </c>
      <c r="B33993" s="34">
        <v>570</v>
      </c>
      <c r="C33993" s="34">
        <v>598</v>
      </c>
      <c r="D33993" s="34">
        <v>626</v>
      </c>
      <c r="E33993" s="34">
        <v>627</v>
      </c>
      <c r="F33993" s="34">
        <v>633</v>
      </c>
      <c r="G33993" s="34">
        <v>625</v>
      </c>
      <c r="H33993" s="34">
        <v>760</v>
      </c>
      <c r="I33993" s="34">
        <v>623</v>
      </c>
      <c r="J33993" s="34">
        <v>598</v>
      </c>
      <c r="K33993" s="34">
        <v>511</v>
      </c>
      <c r="L33993" s="34">
        <v>563</v>
      </c>
      <c r="M33993" s="34">
        <v>531</v>
      </c>
    </row>
    <row r="33994" spans="1:13" x14ac:dyDescent="0.2">
      <c r="A33994" s="34" t="s">
        <v>134888</v>
      </c>
      <c r="B33994" s="34">
        <v>427</v>
      </c>
      <c r="C33994" s="34">
        <v>452</v>
      </c>
      <c r="D33994" s="34">
        <v>491</v>
      </c>
      <c r="E33994" s="34">
        <v>533</v>
      </c>
      <c r="F33994" s="34">
        <v>426</v>
      </c>
      <c r="G33994" s="34">
        <v>476</v>
      </c>
      <c r="H33994" s="34">
        <v>472</v>
      </c>
      <c r="I33994" s="34">
        <v>481</v>
      </c>
      <c r="J33994" s="34">
        <v>491</v>
      </c>
      <c r="K33994" s="34">
        <v>413</v>
      </c>
      <c r="L33994" s="34">
        <v>472</v>
      </c>
      <c r="M33994" s="34">
        <v>342</v>
      </c>
    </row>
    <row r="33995" spans="1:13" x14ac:dyDescent="0.2">
      <c r="A33995" s="34" t="s">
        <v>134889</v>
      </c>
      <c r="B33995" s="34">
        <v>484</v>
      </c>
      <c r="C33995" s="34">
        <v>484</v>
      </c>
      <c r="D33995" s="34">
        <v>525</v>
      </c>
      <c r="E33995" s="34">
        <v>546</v>
      </c>
      <c r="F33995" s="34">
        <v>456</v>
      </c>
      <c r="G33995" s="34">
        <v>508</v>
      </c>
      <c r="H33995" s="34">
        <v>500</v>
      </c>
      <c r="I33995" s="34">
        <v>526</v>
      </c>
      <c r="J33995" s="34">
        <v>550</v>
      </c>
      <c r="K33995" s="34">
        <v>396</v>
      </c>
      <c r="L33995" s="34">
        <v>436</v>
      </c>
      <c r="M33995" s="34">
        <v>366</v>
      </c>
    </row>
    <row r="33996" spans="1:13" x14ac:dyDescent="0.2">
      <c r="A33996" s="34" t="s">
        <v>134890</v>
      </c>
      <c r="B33996" s="34">
        <v>529</v>
      </c>
      <c r="C33996" s="34">
        <v>597</v>
      </c>
      <c r="D33996" s="34">
        <v>550</v>
      </c>
      <c r="E33996" s="34">
        <v>586</v>
      </c>
      <c r="F33996" s="34">
        <v>501</v>
      </c>
      <c r="G33996" s="34">
        <v>556</v>
      </c>
      <c r="H33996" s="34">
        <v>586</v>
      </c>
      <c r="I33996" s="34">
        <v>524</v>
      </c>
      <c r="J33996" s="34">
        <v>626</v>
      </c>
      <c r="K33996" s="34">
        <v>490</v>
      </c>
      <c r="L33996" s="34">
        <v>569</v>
      </c>
      <c r="M33996" s="34">
        <v>474</v>
      </c>
    </row>
    <row r="33997" spans="1:13" x14ac:dyDescent="0.2">
      <c r="A33997" s="34" t="s">
        <v>134891</v>
      </c>
      <c r="B33997" s="34">
        <v>676</v>
      </c>
      <c r="C33997" s="34">
        <v>775</v>
      </c>
      <c r="D33997" s="34">
        <v>750</v>
      </c>
      <c r="E33997" s="34">
        <v>714</v>
      </c>
      <c r="F33997" s="34">
        <v>624</v>
      </c>
      <c r="G33997" s="34">
        <v>690</v>
      </c>
      <c r="H33997" s="34">
        <v>779</v>
      </c>
      <c r="I33997" s="34">
        <v>744</v>
      </c>
      <c r="J33997" s="34">
        <v>646</v>
      </c>
      <c r="K33997" s="34">
        <v>602</v>
      </c>
      <c r="L33997" s="34">
        <v>774</v>
      </c>
      <c r="M33997" s="34">
        <v>564</v>
      </c>
    </row>
    <row r="33998" spans="1:13" x14ac:dyDescent="0.2">
      <c r="A33998" s="34" t="s">
        <v>134892</v>
      </c>
      <c r="B33998" s="34">
        <v>456</v>
      </c>
      <c r="C33998" s="34">
        <v>515</v>
      </c>
      <c r="D33998" s="34">
        <v>503</v>
      </c>
      <c r="E33998" s="34">
        <v>563</v>
      </c>
      <c r="F33998" s="34">
        <v>410</v>
      </c>
      <c r="G33998" s="34">
        <v>465</v>
      </c>
      <c r="H33998" s="34">
        <v>497</v>
      </c>
      <c r="I33998" s="34">
        <v>454</v>
      </c>
      <c r="J33998" s="34">
        <v>480</v>
      </c>
      <c r="K33998" s="34">
        <v>382</v>
      </c>
      <c r="L33998" s="34">
        <v>516</v>
      </c>
      <c r="M33998" s="34">
        <v>377</v>
      </c>
    </row>
    <row r="33999" spans="1:13" x14ac:dyDescent="0.2">
      <c r="A33999" s="34" t="s">
        <v>134893</v>
      </c>
      <c r="B33999" s="34">
        <v>989</v>
      </c>
      <c r="C33999" s="34">
        <v>1021</v>
      </c>
      <c r="D33999" s="34">
        <v>1021</v>
      </c>
      <c r="E33999" s="34">
        <v>1028</v>
      </c>
      <c r="F33999" s="34">
        <v>817</v>
      </c>
      <c r="G33999" s="34">
        <v>879</v>
      </c>
      <c r="H33999" s="34">
        <v>1016</v>
      </c>
      <c r="I33999" s="34">
        <v>891</v>
      </c>
      <c r="J33999" s="34">
        <v>1006</v>
      </c>
      <c r="K33999" s="34">
        <v>706</v>
      </c>
      <c r="L33999" s="34">
        <v>964</v>
      </c>
      <c r="M33999" s="34">
        <v>714</v>
      </c>
    </row>
    <row r="34000" spans="1:13" x14ac:dyDescent="0.2">
      <c r="A34000" s="34" t="s">
        <v>134894</v>
      </c>
      <c r="B34000" s="34">
        <v>728</v>
      </c>
      <c r="C34000" s="34">
        <v>703</v>
      </c>
      <c r="D34000" s="34">
        <v>818</v>
      </c>
      <c r="E34000" s="34">
        <v>745</v>
      </c>
      <c r="F34000" s="34">
        <v>642</v>
      </c>
      <c r="G34000" s="34">
        <v>688</v>
      </c>
      <c r="H34000" s="34">
        <v>894</v>
      </c>
      <c r="I34000" s="34">
        <v>725</v>
      </c>
      <c r="J34000" s="34">
        <v>813</v>
      </c>
      <c r="K34000" s="34">
        <v>592</v>
      </c>
      <c r="L34000" s="34">
        <v>731</v>
      </c>
      <c r="M34000" s="34">
        <v>547</v>
      </c>
    </row>
    <row r="34001" spans="1:13" x14ac:dyDescent="0.2">
      <c r="A34001" s="34" t="s">
        <v>134895</v>
      </c>
      <c r="B34001" s="34">
        <v>565</v>
      </c>
      <c r="C34001" s="34">
        <v>626</v>
      </c>
      <c r="D34001" s="34">
        <v>523</v>
      </c>
      <c r="E34001" s="34">
        <v>620</v>
      </c>
      <c r="F34001" s="34">
        <v>524</v>
      </c>
      <c r="G34001" s="34">
        <v>536</v>
      </c>
      <c r="H34001" s="34">
        <v>567</v>
      </c>
      <c r="I34001" s="34">
        <v>553</v>
      </c>
      <c r="J34001" s="34">
        <v>569</v>
      </c>
      <c r="K34001" s="34">
        <v>448</v>
      </c>
      <c r="L34001" s="34">
        <v>506</v>
      </c>
      <c r="M34001" s="34">
        <v>441</v>
      </c>
    </row>
    <row r="34002" spans="1:13" x14ac:dyDescent="0.2">
      <c r="A34002" s="34" t="s">
        <v>134896</v>
      </c>
      <c r="B34002" s="34">
        <v>1008</v>
      </c>
      <c r="C34002" s="34">
        <v>1047</v>
      </c>
      <c r="D34002" s="34">
        <v>1174</v>
      </c>
      <c r="E34002" s="34">
        <v>1163</v>
      </c>
      <c r="F34002" s="34">
        <v>997</v>
      </c>
      <c r="G34002" s="34">
        <v>988</v>
      </c>
      <c r="H34002" s="34">
        <v>1175</v>
      </c>
      <c r="I34002" s="34">
        <v>1060</v>
      </c>
      <c r="J34002" s="34">
        <v>1077</v>
      </c>
      <c r="K34002" s="34">
        <v>892</v>
      </c>
      <c r="L34002" s="34">
        <v>1149</v>
      </c>
      <c r="M34002" s="34">
        <v>792</v>
      </c>
    </row>
    <row r="34003" spans="1:13" x14ac:dyDescent="0.2">
      <c r="A34003" s="34" t="s">
        <v>134897</v>
      </c>
      <c r="B34003" s="34">
        <v>560</v>
      </c>
      <c r="C34003" s="34">
        <v>590</v>
      </c>
      <c r="D34003" s="34">
        <v>583</v>
      </c>
      <c r="E34003" s="34">
        <v>634</v>
      </c>
      <c r="F34003" s="34">
        <v>477</v>
      </c>
      <c r="G34003" s="34">
        <v>593</v>
      </c>
      <c r="H34003" s="34">
        <v>584</v>
      </c>
      <c r="I34003" s="34">
        <v>548</v>
      </c>
      <c r="J34003" s="34">
        <v>634</v>
      </c>
      <c r="K34003" s="34">
        <v>483</v>
      </c>
      <c r="L34003" s="34">
        <v>494</v>
      </c>
      <c r="M34003" s="34">
        <v>435</v>
      </c>
    </row>
    <row r="34004" spans="1:13" x14ac:dyDescent="0.2">
      <c r="A34004" s="34" t="s">
        <v>134898</v>
      </c>
      <c r="B34004" s="34">
        <v>575</v>
      </c>
      <c r="C34004" s="34">
        <v>716</v>
      </c>
      <c r="D34004" s="34">
        <v>645</v>
      </c>
      <c r="E34004" s="34">
        <v>734</v>
      </c>
      <c r="F34004" s="34">
        <v>545</v>
      </c>
      <c r="G34004" s="34">
        <v>596</v>
      </c>
      <c r="H34004" s="34">
        <v>584</v>
      </c>
      <c r="I34004" s="34">
        <v>653</v>
      </c>
      <c r="J34004" s="34">
        <v>712</v>
      </c>
      <c r="K34004" s="34">
        <v>581</v>
      </c>
      <c r="L34004" s="34">
        <v>562</v>
      </c>
      <c r="M34004" s="34">
        <v>548</v>
      </c>
    </row>
    <row r="34005" spans="1:13" x14ac:dyDescent="0.2">
      <c r="A34005" s="34" t="s">
        <v>134899</v>
      </c>
      <c r="B34005" s="34">
        <v>468</v>
      </c>
      <c r="C34005" s="34">
        <v>506</v>
      </c>
      <c r="D34005" s="34">
        <v>561</v>
      </c>
      <c r="E34005" s="34">
        <v>556</v>
      </c>
      <c r="F34005" s="34">
        <v>467</v>
      </c>
      <c r="G34005" s="34">
        <v>468</v>
      </c>
      <c r="H34005" s="34">
        <v>530</v>
      </c>
      <c r="I34005" s="34">
        <v>444</v>
      </c>
      <c r="J34005" s="34">
        <v>524</v>
      </c>
      <c r="K34005" s="34">
        <v>407</v>
      </c>
      <c r="L34005" s="34">
        <v>426</v>
      </c>
      <c r="M34005" s="34">
        <v>433</v>
      </c>
    </row>
    <row r="34006" spans="1:13" x14ac:dyDescent="0.2">
      <c r="A34006" s="34" t="s">
        <v>134900</v>
      </c>
      <c r="B34006" s="34">
        <v>841</v>
      </c>
      <c r="C34006" s="34">
        <v>807</v>
      </c>
      <c r="D34006" s="34">
        <v>936</v>
      </c>
      <c r="E34006" s="34">
        <v>880</v>
      </c>
      <c r="F34006" s="34">
        <v>804</v>
      </c>
      <c r="G34006" s="34">
        <v>862</v>
      </c>
      <c r="H34006" s="34">
        <v>957</v>
      </c>
      <c r="I34006" s="34">
        <v>831</v>
      </c>
      <c r="J34006" s="34">
        <v>844</v>
      </c>
      <c r="K34006" s="34">
        <v>706</v>
      </c>
      <c r="L34006" s="34">
        <v>883</v>
      </c>
      <c r="M34006" s="34">
        <v>618</v>
      </c>
    </row>
    <row r="34007" spans="1:13" x14ac:dyDescent="0.2">
      <c r="A34007" s="34" t="s">
        <v>134901</v>
      </c>
      <c r="B34007" s="34">
        <v>999</v>
      </c>
      <c r="C34007" s="34">
        <v>1131</v>
      </c>
      <c r="D34007" s="34">
        <v>1105</v>
      </c>
      <c r="E34007" s="34">
        <v>1411</v>
      </c>
      <c r="F34007" s="34">
        <v>1003</v>
      </c>
      <c r="G34007" s="34">
        <v>1103</v>
      </c>
      <c r="H34007" s="34">
        <v>1225</v>
      </c>
      <c r="I34007" s="34">
        <v>1191</v>
      </c>
      <c r="J34007" s="34">
        <v>1210</v>
      </c>
      <c r="K34007" s="34">
        <v>931</v>
      </c>
      <c r="L34007" s="34">
        <v>1044</v>
      </c>
      <c r="M34007" s="34">
        <v>848</v>
      </c>
    </row>
    <row r="34008" spans="1:13" x14ac:dyDescent="0.2">
      <c r="A34008" s="34" t="s">
        <v>134902</v>
      </c>
      <c r="B34008" s="34">
        <v>781</v>
      </c>
      <c r="C34008" s="34">
        <v>803</v>
      </c>
      <c r="D34008" s="34">
        <v>841</v>
      </c>
      <c r="E34008" s="34">
        <v>865</v>
      </c>
      <c r="F34008" s="34">
        <v>840</v>
      </c>
      <c r="G34008" s="34">
        <v>820</v>
      </c>
      <c r="H34008" s="34">
        <v>869</v>
      </c>
      <c r="I34008" s="34">
        <v>807</v>
      </c>
      <c r="J34008" s="34">
        <v>873</v>
      </c>
      <c r="K34008" s="34">
        <v>720</v>
      </c>
      <c r="L34008" s="34">
        <v>815</v>
      </c>
      <c r="M34008" s="34">
        <v>588</v>
      </c>
    </row>
    <row r="34009" spans="1:13" x14ac:dyDescent="0.2">
      <c r="A34009" s="34" t="s">
        <v>134903</v>
      </c>
      <c r="B34009" s="34">
        <v>464</v>
      </c>
      <c r="C34009" s="34">
        <v>489</v>
      </c>
      <c r="D34009" s="34">
        <v>468</v>
      </c>
      <c r="E34009" s="34">
        <v>507</v>
      </c>
      <c r="F34009" s="34">
        <v>413</v>
      </c>
      <c r="G34009" s="34">
        <v>540</v>
      </c>
      <c r="H34009" s="34">
        <v>468</v>
      </c>
      <c r="I34009" s="34">
        <v>470</v>
      </c>
      <c r="J34009" s="34">
        <v>429</v>
      </c>
      <c r="K34009" s="34">
        <v>389</v>
      </c>
      <c r="L34009" s="34">
        <v>443</v>
      </c>
      <c r="M34009" s="34">
        <v>335</v>
      </c>
    </row>
    <row r="34010" spans="1:13" x14ac:dyDescent="0.2">
      <c r="A34010" s="34" t="s">
        <v>134904</v>
      </c>
      <c r="B34010" s="34">
        <v>504</v>
      </c>
      <c r="C34010" s="34">
        <v>663</v>
      </c>
      <c r="D34010" s="34">
        <v>592</v>
      </c>
      <c r="E34010" s="34">
        <v>679</v>
      </c>
      <c r="F34010" s="34">
        <v>552</v>
      </c>
      <c r="G34010" s="34">
        <v>494</v>
      </c>
      <c r="H34010" s="34">
        <v>616</v>
      </c>
      <c r="I34010" s="34">
        <v>590</v>
      </c>
      <c r="J34010" s="34">
        <v>603</v>
      </c>
      <c r="K34010" s="34">
        <v>476</v>
      </c>
      <c r="L34010" s="34">
        <v>595</v>
      </c>
      <c r="M34010" s="34">
        <v>426</v>
      </c>
    </row>
    <row r="34011" spans="1:13" x14ac:dyDescent="0.2">
      <c r="A34011" s="34" t="s">
        <v>134905</v>
      </c>
      <c r="B34011" s="34">
        <v>710</v>
      </c>
      <c r="C34011" s="34">
        <v>872</v>
      </c>
      <c r="D34011" s="34">
        <v>651</v>
      </c>
      <c r="E34011" s="34">
        <v>967</v>
      </c>
      <c r="F34011" s="34">
        <v>604</v>
      </c>
      <c r="G34011" s="34">
        <v>743</v>
      </c>
      <c r="H34011" s="34">
        <v>774</v>
      </c>
      <c r="I34011" s="34">
        <v>924</v>
      </c>
      <c r="J34011" s="34">
        <v>701</v>
      </c>
      <c r="K34011" s="34">
        <v>687</v>
      </c>
      <c r="L34011" s="34">
        <v>650</v>
      </c>
      <c r="M34011" s="34">
        <v>715</v>
      </c>
    </row>
    <row r="34012" spans="1:13" x14ac:dyDescent="0.2">
      <c r="A34012" s="34" t="s">
        <v>134906</v>
      </c>
      <c r="B34012" s="34">
        <v>562</v>
      </c>
      <c r="C34012" s="34">
        <v>615</v>
      </c>
      <c r="D34012" s="34">
        <v>624</v>
      </c>
      <c r="E34012" s="34">
        <v>656</v>
      </c>
      <c r="F34012" s="34">
        <v>608</v>
      </c>
      <c r="G34012" s="34">
        <v>605</v>
      </c>
      <c r="H34012" s="34">
        <v>602</v>
      </c>
      <c r="I34012" s="34">
        <v>596</v>
      </c>
      <c r="J34012" s="34">
        <v>625</v>
      </c>
      <c r="K34012" s="34">
        <v>462</v>
      </c>
      <c r="L34012" s="34">
        <v>607</v>
      </c>
      <c r="M34012" s="34">
        <v>463</v>
      </c>
    </row>
    <row r="34013" spans="1:13" x14ac:dyDescent="0.2">
      <c r="A34013" s="34" t="s">
        <v>134907</v>
      </c>
      <c r="B34013" s="34">
        <v>840</v>
      </c>
      <c r="C34013" s="34">
        <v>957</v>
      </c>
      <c r="D34013" s="34">
        <v>1041</v>
      </c>
      <c r="E34013" s="34">
        <v>1106</v>
      </c>
      <c r="F34013" s="34">
        <v>907</v>
      </c>
      <c r="G34013" s="34">
        <v>935</v>
      </c>
      <c r="H34013" s="34">
        <v>1042</v>
      </c>
      <c r="I34013" s="34">
        <v>968</v>
      </c>
      <c r="J34013" s="34">
        <v>1010</v>
      </c>
      <c r="K34013" s="34">
        <v>810</v>
      </c>
      <c r="L34013" s="34">
        <v>895</v>
      </c>
      <c r="M34013" s="34">
        <v>707</v>
      </c>
    </row>
    <row r="34014" spans="1:13" x14ac:dyDescent="0.2">
      <c r="A34014" s="34" t="s">
        <v>134908</v>
      </c>
      <c r="B34014" s="34">
        <v>620</v>
      </c>
      <c r="C34014" s="34">
        <v>903</v>
      </c>
      <c r="D34014" s="34">
        <v>840</v>
      </c>
      <c r="E34014" s="34">
        <v>960</v>
      </c>
      <c r="F34014" s="34">
        <v>725</v>
      </c>
      <c r="G34014" s="34">
        <v>861</v>
      </c>
      <c r="H34014" s="34">
        <v>728</v>
      </c>
      <c r="I34014" s="34">
        <v>835</v>
      </c>
      <c r="J34014" s="34">
        <v>729</v>
      </c>
      <c r="K34014" s="34">
        <v>735</v>
      </c>
      <c r="L34014" s="34">
        <v>706</v>
      </c>
      <c r="M34014" s="34">
        <v>601</v>
      </c>
    </row>
    <row r="34015" spans="1:13" x14ac:dyDescent="0.2">
      <c r="A34015" s="34" t="s">
        <v>134909</v>
      </c>
      <c r="B34015" s="34">
        <v>459</v>
      </c>
      <c r="C34015" s="34">
        <v>544</v>
      </c>
      <c r="D34015" s="34">
        <v>454</v>
      </c>
      <c r="E34015" s="34">
        <v>504</v>
      </c>
      <c r="F34015" s="34">
        <v>548</v>
      </c>
      <c r="G34015" s="34">
        <v>468</v>
      </c>
      <c r="H34015" s="34">
        <v>506</v>
      </c>
      <c r="I34015" s="34">
        <v>551</v>
      </c>
      <c r="J34015" s="34">
        <v>452</v>
      </c>
      <c r="K34015" s="34">
        <v>418</v>
      </c>
      <c r="L34015" s="34">
        <v>462</v>
      </c>
      <c r="M34015" s="34">
        <v>395</v>
      </c>
    </row>
    <row r="34016" spans="1:13" x14ac:dyDescent="0.2">
      <c r="A34016" s="34" t="s">
        <v>134910</v>
      </c>
      <c r="B34016" s="34">
        <v>834</v>
      </c>
      <c r="C34016" s="34">
        <v>780</v>
      </c>
      <c r="D34016" s="34">
        <v>888</v>
      </c>
      <c r="E34016" s="34">
        <v>837</v>
      </c>
      <c r="F34016" s="34">
        <v>715</v>
      </c>
      <c r="G34016" s="34">
        <v>781</v>
      </c>
      <c r="H34016" s="34">
        <v>810</v>
      </c>
      <c r="I34016" s="34">
        <v>865</v>
      </c>
      <c r="J34016" s="34">
        <v>825</v>
      </c>
      <c r="K34016" s="34">
        <v>638</v>
      </c>
      <c r="L34016" s="34">
        <v>714</v>
      </c>
      <c r="M34016" s="34">
        <v>668</v>
      </c>
    </row>
    <row r="34017" spans="1:13" x14ac:dyDescent="0.2">
      <c r="A34017" s="34" t="s">
        <v>134911</v>
      </c>
      <c r="B34017" s="34">
        <v>1201</v>
      </c>
      <c r="C34017" s="34">
        <v>1276</v>
      </c>
      <c r="D34017" s="34">
        <v>1500</v>
      </c>
      <c r="E34017" s="34">
        <v>1443</v>
      </c>
      <c r="F34017" s="34">
        <v>1361</v>
      </c>
      <c r="G34017" s="34">
        <v>1230</v>
      </c>
      <c r="H34017" s="34">
        <v>1390</v>
      </c>
      <c r="I34017" s="34">
        <v>1234</v>
      </c>
      <c r="J34017" s="34">
        <v>1514</v>
      </c>
      <c r="K34017" s="34">
        <v>1096</v>
      </c>
      <c r="L34017" s="34">
        <v>1440</v>
      </c>
      <c r="M34017" s="34">
        <v>1119</v>
      </c>
    </row>
    <row r="34018" spans="1:13" x14ac:dyDescent="0.2">
      <c r="A34018" s="34" t="s">
        <v>134912</v>
      </c>
      <c r="B34018" s="34">
        <v>1071</v>
      </c>
      <c r="C34018" s="34">
        <v>1001</v>
      </c>
      <c r="D34018" s="34">
        <v>1082</v>
      </c>
      <c r="E34018" s="34">
        <v>1095</v>
      </c>
      <c r="F34018" s="34">
        <v>928</v>
      </c>
      <c r="G34018" s="34">
        <v>979</v>
      </c>
      <c r="H34018" s="34">
        <v>1177</v>
      </c>
      <c r="I34018" s="34">
        <v>1099</v>
      </c>
      <c r="J34018" s="34">
        <v>1088</v>
      </c>
      <c r="K34018" s="34">
        <v>810</v>
      </c>
      <c r="L34018" s="34">
        <v>1033</v>
      </c>
      <c r="M34018" s="34">
        <v>818</v>
      </c>
    </row>
    <row r="34019" spans="1:13" x14ac:dyDescent="0.2">
      <c r="A34019" s="34" t="s">
        <v>134913</v>
      </c>
      <c r="B34019" s="34">
        <v>1173</v>
      </c>
      <c r="C34019" s="34">
        <v>1058</v>
      </c>
      <c r="D34019" s="34">
        <v>1252</v>
      </c>
      <c r="E34019" s="34">
        <v>1242</v>
      </c>
      <c r="F34019" s="34">
        <v>1042</v>
      </c>
      <c r="G34019" s="34">
        <v>1037</v>
      </c>
      <c r="H34019" s="34">
        <v>1254</v>
      </c>
      <c r="I34019" s="34">
        <v>1030</v>
      </c>
      <c r="J34019" s="34">
        <v>1174</v>
      </c>
      <c r="K34019" s="34">
        <v>918</v>
      </c>
      <c r="L34019" s="34">
        <v>1176</v>
      </c>
      <c r="M34019" s="34">
        <v>874</v>
      </c>
    </row>
    <row r="34020" spans="1:13" x14ac:dyDescent="0.2">
      <c r="A34020" s="34" t="s">
        <v>134914</v>
      </c>
      <c r="B34020" s="34">
        <v>776</v>
      </c>
      <c r="C34020" s="34">
        <v>828</v>
      </c>
      <c r="D34020" s="34">
        <v>844</v>
      </c>
      <c r="E34020" s="34">
        <v>884</v>
      </c>
      <c r="F34020" s="34">
        <v>810</v>
      </c>
      <c r="G34020" s="34">
        <v>789</v>
      </c>
      <c r="H34020" s="34">
        <v>844</v>
      </c>
      <c r="I34020" s="34">
        <v>819</v>
      </c>
      <c r="J34020" s="34">
        <v>929</v>
      </c>
      <c r="K34020" s="34">
        <v>721</v>
      </c>
      <c r="L34020" s="34">
        <v>752</v>
      </c>
      <c r="M34020" s="34">
        <v>704</v>
      </c>
    </row>
    <row r="34021" spans="1:13" x14ac:dyDescent="0.2">
      <c r="A34021" s="34" t="s">
        <v>134915</v>
      </c>
      <c r="B34021" s="34">
        <v>920</v>
      </c>
      <c r="C34021" s="34">
        <v>731</v>
      </c>
      <c r="D34021" s="34">
        <v>848</v>
      </c>
      <c r="E34021" s="34">
        <v>835</v>
      </c>
      <c r="F34021" s="34">
        <v>809</v>
      </c>
      <c r="G34021" s="34">
        <v>739</v>
      </c>
      <c r="H34021" s="34">
        <v>787</v>
      </c>
      <c r="I34021" s="34">
        <v>782</v>
      </c>
      <c r="J34021" s="34">
        <v>891</v>
      </c>
      <c r="K34021" s="34">
        <v>617</v>
      </c>
      <c r="L34021" s="34">
        <v>785</v>
      </c>
      <c r="M34021" s="34">
        <v>608</v>
      </c>
    </row>
    <row r="34022" spans="1:13" x14ac:dyDescent="0.2">
      <c r="A34022" s="34" t="s">
        <v>134916</v>
      </c>
      <c r="B34022" s="34">
        <v>1320</v>
      </c>
      <c r="C34022" s="34">
        <v>1406</v>
      </c>
      <c r="D34022" s="34">
        <v>1415</v>
      </c>
      <c r="E34022" s="34">
        <v>1508</v>
      </c>
      <c r="F34022" s="34">
        <v>1255</v>
      </c>
      <c r="G34022" s="34">
        <v>1251</v>
      </c>
      <c r="H34022" s="34">
        <v>1405</v>
      </c>
      <c r="I34022" s="34">
        <v>1346</v>
      </c>
      <c r="J34022" s="34">
        <v>1436</v>
      </c>
      <c r="K34022" s="34">
        <v>1153</v>
      </c>
      <c r="L34022" s="34">
        <v>1412</v>
      </c>
      <c r="M34022" s="34">
        <v>1130</v>
      </c>
    </row>
    <row r="34023" spans="1:13" x14ac:dyDescent="0.2">
      <c r="A34023" s="34" t="s">
        <v>134917</v>
      </c>
      <c r="B34023" s="34">
        <v>481</v>
      </c>
      <c r="C34023" s="34">
        <v>764</v>
      </c>
      <c r="D34023" s="34">
        <v>583</v>
      </c>
      <c r="E34023" s="34">
        <v>694</v>
      </c>
      <c r="F34023" s="34">
        <v>615</v>
      </c>
      <c r="G34023" s="34">
        <v>631</v>
      </c>
      <c r="H34023" s="34">
        <v>583</v>
      </c>
      <c r="I34023" s="34">
        <v>752</v>
      </c>
      <c r="J34023" s="34">
        <v>642</v>
      </c>
      <c r="K34023" s="34">
        <v>551</v>
      </c>
      <c r="L34023" s="34">
        <v>644</v>
      </c>
      <c r="M34023" s="34">
        <v>549</v>
      </c>
    </row>
    <row r="34024" spans="1:13" x14ac:dyDescent="0.2">
      <c r="A34024" s="34" t="s">
        <v>134918</v>
      </c>
      <c r="B34024" s="34">
        <v>615</v>
      </c>
      <c r="C34024" s="34">
        <v>635</v>
      </c>
      <c r="D34024" s="34">
        <v>651</v>
      </c>
      <c r="E34024" s="34">
        <v>743</v>
      </c>
      <c r="F34024" s="34">
        <v>598</v>
      </c>
      <c r="G34024" s="34">
        <v>645</v>
      </c>
      <c r="H34024" s="34">
        <v>698</v>
      </c>
      <c r="I34024" s="34">
        <v>663</v>
      </c>
      <c r="J34024" s="34">
        <v>656</v>
      </c>
      <c r="K34024" s="34">
        <v>521</v>
      </c>
      <c r="L34024" s="34">
        <v>628</v>
      </c>
      <c r="M34024" s="34">
        <v>522</v>
      </c>
    </row>
    <row r="34025" spans="1:13" x14ac:dyDescent="0.2">
      <c r="A34025" s="34" t="s">
        <v>134919</v>
      </c>
      <c r="B34025" s="34">
        <v>417</v>
      </c>
      <c r="C34025" s="34">
        <v>450</v>
      </c>
      <c r="D34025" s="34">
        <v>434</v>
      </c>
      <c r="E34025" s="34">
        <v>467</v>
      </c>
      <c r="F34025" s="34">
        <v>402</v>
      </c>
      <c r="G34025" s="34">
        <v>383</v>
      </c>
      <c r="H34025" s="34">
        <v>496</v>
      </c>
      <c r="I34025" s="34">
        <v>415</v>
      </c>
      <c r="J34025" s="34">
        <v>412</v>
      </c>
      <c r="K34025" s="34">
        <v>383</v>
      </c>
      <c r="L34025" s="34">
        <v>375</v>
      </c>
      <c r="M34025" s="34">
        <v>401</v>
      </c>
    </row>
    <row r="34026" spans="1:13" x14ac:dyDescent="0.2">
      <c r="A34026" s="34" t="s">
        <v>134920</v>
      </c>
      <c r="B34026" s="34">
        <v>476</v>
      </c>
      <c r="C34026" s="34">
        <v>637</v>
      </c>
      <c r="D34026" s="34">
        <v>589</v>
      </c>
      <c r="E34026" s="34">
        <v>650</v>
      </c>
      <c r="F34026" s="34">
        <v>551</v>
      </c>
      <c r="G34026" s="34">
        <v>553</v>
      </c>
      <c r="H34026" s="34">
        <v>706</v>
      </c>
      <c r="I34026" s="34">
        <v>540</v>
      </c>
      <c r="J34026" s="34">
        <v>624</v>
      </c>
      <c r="K34026" s="34">
        <v>522</v>
      </c>
      <c r="L34026" s="34">
        <v>575</v>
      </c>
      <c r="M34026" s="34">
        <v>497</v>
      </c>
    </row>
    <row r="34027" spans="1:13" x14ac:dyDescent="0.2">
      <c r="A34027" s="34" t="s">
        <v>134921</v>
      </c>
      <c r="B34027" s="34">
        <v>606</v>
      </c>
      <c r="C34027" s="34">
        <v>625</v>
      </c>
      <c r="D34027" s="34">
        <v>614</v>
      </c>
      <c r="E34027" s="34">
        <v>676</v>
      </c>
      <c r="F34027" s="34">
        <v>512</v>
      </c>
      <c r="G34027" s="34">
        <v>622</v>
      </c>
      <c r="H34027" s="34">
        <v>711</v>
      </c>
      <c r="I34027" s="34">
        <v>640</v>
      </c>
      <c r="J34027" s="34">
        <v>715</v>
      </c>
      <c r="K34027" s="34">
        <v>564</v>
      </c>
      <c r="L34027" s="34">
        <v>601</v>
      </c>
      <c r="M34027" s="34">
        <v>497</v>
      </c>
    </row>
    <row r="34028" spans="1:13" x14ac:dyDescent="0.2">
      <c r="A34028" s="34" t="s">
        <v>134922</v>
      </c>
      <c r="B34028" s="34">
        <v>923</v>
      </c>
      <c r="C34028" s="34">
        <v>951</v>
      </c>
      <c r="D34028" s="34">
        <v>1048</v>
      </c>
      <c r="E34028" s="34">
        <v>1030</v>
      </c>
      <c r="F34028" s="34">
        <v>957</v>
      </c>
      <c r="G34028" s="34">
        <v>969</v>
      </c>
      <c r="H34028" s="34">
        <v>1115</v>
      </c>
      <c r="I34028" s="34">
        <v>1013</v>
      </c>
      <c r="J34028" s="34">
        <v>1167</v>
      </c>
      <c r="K34028" s="34">
        <v>794</v>
      </c>
      <c r="L34028" s="34">
        <v>1122</v>
      </c>
      <c r="M34028" s="34">
        <v>753</v>
      </c>
    </row>
    <row r="34029" spans="1:13" x14ac:dyDescent="0.2">
      <c r="A34029" s="34" t="s">
        <v>134923</v>
      </c>
      <c r="B34029" s="34">
        <v>698</v>
      </c>
      <c r="C34029" s="34">
        <v>810</v>
      </c>
      <c r="D34029" s="34">
        <v>686</v>
      </c>
      <c r="E34029" s="34">
        <v>874</v>
      </c>
      <c r="F34029" s="34">
        <v>688</v>
      </c>
      <c r="G34029" s="34">
        <v>650</v>
      </c>
      <c r="H34029" s="34">
        <v>833</v>
      </c>
      <c r="I34029" s="34">
        <v>662</v>
      </c>
      <c r="J34029" s="34">
        <v>783</v>
      </c>
      <c r="K34029" s="34">
        <v>588</v>
      </c>
      <c r="L34029" s="34">
        <v>699</v>
      </c>
      <c r="M34029" s="34">
        <v>517</v>
      </c>
    </row>
    <row r="34030" spans="1:13" x14ac:dyDescent="0.2">
      <c r="A34030" s="34" t="s">
        <v>134924</v>
      </c>
      <c r="B34030" s="34">
        <v>420</v>
      </c>
      <c r="C34030" s="34">
        <v>501</v>
      </c>
      <c r="D34030" s="34">
        <v>512</v>
      </c>
      <c r="E34030" s="34">
        <v>528</v>
      </c>
      <c r="F34030" s="34">
        <v>439</v>
      </c>
      <c r="G34030" s="34">
        <v>471</v>
      </c>
      <c r="H34030" s="34">
        <v>570</v>
      </c>
      <c r="I34030" s="34">
        <v>454</v>
      </c>
      <c r="J34030" s="34">
        <v>443</v>
      </c>
      <c r="K34030" s="34">
        <v>385</v>
      </c>
      <c r="L34030" s="34">
        <v>522</v>
      </c>
      <c r="M34030" s="34">
        <v>408</v>
      </c>
    </row>
    <row r="34031" spans="1:13" x14ac:dyDescent="0.2">
      <c r="A34031" s="34" t="s">
        <v>134925</v>
      </c>
      <c r="B34031" s="34">
        <v>515</v>
      </c>
      <c r="C34031" s="34">
        <v>579</v>
      </c>
      <c r="D34031" s="34">
        <v>612</v>
      </c>
      <c r="E34031" s="34">
        <v>638</v>
      </c>
      <c r="F34031" s="34">
        <v>498</v>
      </c>
      <c r="G34031" s="34">
        <v>509</v>
      </c>
      <c r="H34031" s="34">
        <v>712</v>
      </c>
      <c r="I34031" s="34">
        <v>553</v>
      </c>
      <c r="J34031" s="34">
        <v>618</v>
      </c>
      <c r="K34031" s="34">
        <v>425</v>
      </c>
      <c r="L34031" s="34">
        <v>539</v>
      </c>
      <c r="M34031" s="34">
        <v>466</v>
      </c>
    </row>
    <row r="34032" spans="1:13" x14ac:dyDescent="0.2">
      <c r="A34032" s="34" t="s">
        <v>134926</v>
      </c>
      <c r="B34032" s="34">
        <v>769</v>
      </c>
      <c r="C34032" s="34">
        <v>768</v>
      </c>
      <c r="D34032" s="34">
        <v>734</v>
      </c>
      <c r="E34032" s="34">
        <v>790</v>
      </c>
      <c r="F34032" s="34">
        <v>585</v>
      </c>
      <c r="G34032" s="34">
        <v>732</v>
      </c>
      <c r="H34032" s="34">
        <v>755</v>
      </c>
      <c r="I34032" s="34">
        <v>803</v>
      </c>
      <c r="J34032" s="34">
        <v>718</v>
      </c>
      <c r="K34032" s="34">
        <v>656</v>
      </c>
      <c r="L34032" s="34">
        <v>657</v>
      </c>
      <c r="M34032" s="34">
        <v>554</v>
      </c>
    </row>
    <row r="34033" spans="1:13" x14ac:dyDescent="0.2">
      <c r="A34033" s="34" t="s">
        <v>134927</v>
      </c>
      <c r="B34033" s="34">
        <v>459</v>
      </c>
      <c r="C34033" s="34">
        <v>532</v>
      </c>
      <c r="D34033" s="34">
        <v>515</v>
      </c>
      <c r="E34033" s="34">
        <v>578</v>
      </c>
      <c r="F34033" s="34">
        <v>435</v>
      </c>
      <c r="G34033" s="34">
        <v>490</v>
      </c>
      <c r="H34033" s="34">
        <v>485</v>
      </c>
      <c r="I34033" s="34">
        <v>544</v>
      </c>
      <c r="J34033" s="34">
        <v>536</v>
      </c>
      <c r="K34033" s="34">
        <v>454</v>
      </c>
      <c r="L34033" s="34">
        <v>386</v>
      </c>
      <c r="M34033" s="34">
        <v>391</v>
      </c>
    </row>
    <row r="34034" spans="1:13" x14ac:dyDescent="0.2">
      <c r="A34034" s="34" t="s">
        <v>134928</v>
      </c>
      <c r="B34034" s="34">
        <v>1034</v>
      </c>
      <c r="C34034" s="34">
        <v>1186</v>
      </c>
      <c r="D34034" s="34">
        <v>1194</v>
      </c>
      <c r="E34034" s="34">
        <v>1295</v>
      </c>
      <c r="F34034" s="34">
        <v>1094</v>
      </c>
      <c r="G34034" s="34">
        <v>1092</v>
      </c>
      <c r="H34034" s="34">
        <v>1399</v>
      </c>
      <c r="I34034" s="34">
        <v>1170</v>
      </c>
      <c r="J34034" s="34">
        <v>1340</v>
      </c>
      <c r="K34034" s="34">
        <v>987</v>
      </c>
      <c r="L34034" s="34">
        <v>1239</v>
      </c>
      <c r="M34034" s="34">
        <v>935</v>
      </c>
    </row>
    <row r="34035" spans="1:13" x14ac:dyDescent="0.2">
      <c r="A34035" s="34" t="s">
        <v>134929</v>
      </c>
      <c r="B34035" s="34">
        <v>535</v>
      </c>
      <c r="C34035" s="34">
        <v>614</v>
      </c>
      <c r="D34035" s="34">
        <v>566</v>
      </c>
      <c r="E34035" s="34">
        <v>591</v>
      </c>
      <c r="F34035" s="34">
        <v>502</v>
      </c>
      <c r="G34035" s="34">
        <v>562</v>
      </c>
      <c r="H34035" s="34">
        <v>595</v>
      </c>
      <c r="I34035" s="34">
        <v>617</v>
      </c>
      <c r="J34035" s="34">
        <v>637</v>
      </c>
      <c r="K34035" s="34">
        <v>457</v>
      </c>
      <c r="L34035" s="34">
        <v>511</v>
      </c>
      <c r="M34035" s="34">
        <v>432</v>
      </c>
    </row>
    <row r="34036" spans="1:13" x14ac:dyDescent="0.2">
      <c r="A34036" s="34" t="s">
        <v>134930</v>
      </c>
      <c r="B34036" s="34">
        <v>453</v>
      </c>
      <c r="C34036" s="34">
        <v>455</v>
      </c>
      <c r="D34036" s="34">
        <v>413</v>
      </c>
      <c r="E34036" s="34">
        <v>492</v>
      </c>
      <c r="F34036" s="34">
        <v>479</v>
      </c>
      <c r="G34036" s="34">
        <v>425</v>
      </c>
      <c r="H34036" s="34">
        <v>448</v>
      </c>
      <c r="I34036" s="34">
        <v>477</v>
      </c>
      <c r="J34036" s="34">
        <v>442</v>
      </c>
      <c r="K34036" s="34">
        <v>382</v>
      </c>
      <c r="L34036" s="34">
        <v>481</v>
      </c>
      <c r="M34036" s="34">
        <v>338</v>
      </c>
    </row>
    <row r="34037" spans="1:13" x14ac:dyDescent="0.2">
      <c r="A34037" s="34" t="s">
        <v>134931</v>
      </c>
      <c r="B34037" s="34">
        <v>489</v>
      </c>
      <c r="C34037" s="34">
        <v>591</v>
      </c>
      <c r="D34037" s="34">
        <v>601</v>
      </c>
      <c r="E34037" s="34">
        <v>656</v>
      </c>
      <c r="F34037" s="34">
        <v>498</v>
      </c>
      <c r="G34037" s="34">
        <v>549</v>
      </c>
      <c r="H34037" s="34">
        <v>594</v>
      </c>
      <c r="I34037" s="34">
        <v>628</v>
      </c>
      <c r="J34037" s="34">
        <v>532</v>
      </c>
      <c r="K34037" s="34">
        <v>499</v>
      </c>
      <c r="L34037" s="34">
        <v>496</v>
      </c>
      <c r="M34037" s="34">
        <v>478</v>
      </c>
    </row>
    <row r="34038" spans="1:13" x14ac:dyDescent="0.2">
      <c r="A34038" s="34" t="s">
        <v>134932</v>
      </c>
      <c r="B34038" s="34">
        <v>540</v>
      </c>
      <c r="C34038" s="34">
        <v>541</v>
      </c>
      <c r="D34038" s="34">
        <v>529</v>
      </c>
      <c r="E34038" s="34">
        <v>521</v>
      </c>
      <c r="F34038" s="34">
        <v>521</v>
      </c>
      <c r="G34038" s="34">
        <v>496</v>
      </c>
      <c r="H34038" s="34">
        <v>628</v>
      </c>
      <c r="I34038" s="34">
        <v>521</v>
      </c>
      <c r="J34038" s="34">
        <v>555</v>
      </c>
      <c r="K34038" s="34">
        <v>390</v>
      </c>
      <c r="L34038" s="34">
        <v>544</v>
      </c>
      <c r="M34038" s="34">
        <v>438</v>
      </c>
    </row>
    <row r="34039" spans="1:13" x14ac:dyDescent="0.2">
      <c r="A34039" s="34" t="s">
        <v>134933</v>
      </c>
      <c r="B34039" s="34">
        <v>656</v>
      </c>
      <c r="C34039" s="34">
        <v>610</v>
      </c>
      <c r="D34039" s="34">
        <v>672</v>
      </c>
      <c r="E34039" s="34">
        <v>648</v>
      </c>
      <c r="F34039" s="34">
        <v>574</v>
      </c>
      <c r="G34039" s="34">
        <v>529</v>
      </c>
      <c r="H34039" s="34">
        <v>640</v>
      </c>
      <c r="I34039" s="34">
        <v>535</v>
      </c>
      <c r="J34039" s="34">
        <v>686</v>
      </c>
      <c r="K34039" s="34">
        <v>532</v>
      </c>
      <c r="L34039" s="34">
        <v>609</v>
      </c>
      <c r="M34039" s="34">
        <v>455</v>
      </c>
    </row>
    <row r="34040" spans="1:13" x14ac:dyDescent="0.2">
      <c r="A34040" s="34" t="s">
        <v>134934</v>
      </c>
      <c r="B34040" s="34">
        <v>456</v>
      </c>
      <c r="C34040" s="34">
        <v>542</v>
      </c>
      <c r="D34040" s="34">
        <v>586</v>
      </c>
      <c r="E34040" s="34">
        <v>507</v>
      </c>
      <c r="F34040" s="34">
        <v>478</v>
      </c>
      <c r="G34040" s="34">
        <v>477</v>
      </c>
      <c r="H34040" s="34">
        <v>521</v>
      </c>
      <c r="I34040" s="34">
        <v>484</v>
      </c>
      <c r="J34040" s="34">
        <v>450</v>
      </c>
      <c r="K34040" s="34">
        <v>380</v>
      </c>
      <c r="L34040" s="34">
        <v>461</v>
      </c>
      <c r="M34040" s="34">
        <v>352</v>
      </c>
    </row>
    <row r="34041" spans="1:13" x14ac:dyDescent="0.2">
      <c r="A34041" s="34" t="s">
        <v>134935</v>
      </c>
      <c r="B34041" s="34">
        <v>958</v>
      </c>
      <c r="C34041" s="34">
        <v>922</v>
      </c>
      <c r="D34041" s="34">
        <v>912</v>
      </c>
      <c r="E34041" s="34">
        <v>1049</v>
      </c>
      <c r="F34041" s="34">
        <v>813</v>
      </c>
      <c r="G34041" s="34">
        <v>842</v>
      </c>
      <c r="H34041" s="34">
        <v>1033</v>
      </c>
      <c r="I34041" s="34">
        <v>901</v>
      </c>
      <c r="J34041" s="34">
        <v>961</v>
      </c>
      <c r="K34041" s="34">
        <v>696</v>
      </c>
      <c r="L34041" s="34">
        <v>906</v>
      </c>
      <c r="M34041" s="34">
        <v>670</v>
      </c>
    </row>
    <row r="34042" spans="1:13" x14ac:dyDescent="0.2">
      <c r="A34042" s="34" t="s">
        <v>134936</v>
      </c>
      <c r="B34042" s="34">
        <v>564</v>
      </c>
      <c r="C34042" s="34">
        <v>577</v>
      </c>
      <c r="D34042" s="34">
        <v>562</v>
      </c>
      <c r="E34042" s="34">
        <v>580</v>
      </c>
      <c r="F34042" s="34">
        <v>498</v>
      </c>
      <c r="G34042" s="34">
        <v>463</v>
      </c>
      <c r="H34042" s="34">
        <v>567</v>
      </c>
      <c r="I34042" s="34">
        <v>496</v>
      </c>
      <c r="J34042" s="34">
        <v>583</v>
      </c>
      <c r="K34042" s="34">
        <v>423</v>
      </c>
      <c r="L34042" s="34">
        <v>486</v>
      </c>
      <c r="M34042" s="34">
        <v>386</v>
      </c>
    </row>
    <row r="34043" spans="1:13" x14ac:dyDescent="0.2">
      <c r="A34043" s="34" t="s">
        <v>134937</v>
      </c>
      <c r="B34043" s="34">
        <v>544</v>
      </c>
      <c r="C34043" s="34">
        <v>576</v>
      </c>
      <c r="D34043" s="34">
        <v>687</v>
      </c>
      <c r="E34043" s="34">
        <v>643</v>
      </c>
      <c r="F34043" s="34">
        <v>622</v>
      </c>
      <c r="G34043" s="34">
        <v>562</v>
      </c>
      <c r="H34043" s="34">
        <v>683</v>
      </c>
      <c r="I34043" s="34">
        <v>617</v>
      </c>
      <c r="J34043" s="34">
        <v>689</v>
      </c>
      <c r="K34043" s="34">
        <v>490</v>
      </c>
      <c r="L34043" s="34">
        <v>679</v>
      </c>
      <c r="M34043" s="34">
        <v>469</v>
      </c>
    </row>
    <row r="34044" spans="1:13" x14ac:dyDescent="0.2">
      <c r="A34044" s="34" t="s">
        <v>134938</v>
      </c>
      <c r="B34044" s="34">
        <v>494</v>
      </c>
      <c r="C34044" s="34">
        <v>592</v>
      </c>
      <c r="D34044" s="34">
        <v>517</v>
      </c>
      <c r="E34044" s="34">
        <v>592</v>
      </c>
      <c r="F34044" s="34">
        <v>465</v>
      </c>
      <c r="G34044" s="34">
        <v>524</v>
      </c>
      <c r="H34044" s="34">
        <v>572</v>
      </c>
      <c r="I34044" s="34">
        <v>615</v>
      </c>
      <c r="J34044" s="34">
        <v>644</v>
      </c>
      <c r="K34044" s="34">
        <v>439</v>
      </c>
      <c r="L34044" s="34">
        <v>551</v>
      </c>
      <c r="M34044" s="34">
        <v>411</v>
      </c>
    </row>
    <row r="34045" spans="1:13" x14ac:dyDescent="0.2">
      <c r="A34045" s="34" t="s">
        <v>134939</v>
      </c>
      <c r="B34045" s="34">
        <v>861</v>
      </c>
      <c r="C34045" s="34">
        <v>955</v>
      </c>
      <c r="D34045" s="34">
        <v>1031</v>
      </c>
      <c r="E34045" s="34">
        <v>1074</v>
      </c>
      <c r="F34045" s="34">
        <v>943</v>
      </c>
      <c r="G34045" s="34">
        <v>919</v>
      </c>
      <c r="H34045" s="34">
        <v>1098</v>
      </c>
      <c r="I34045" s="34">
        <v>1051</v>
      </c>
      <c r="J34045" s="34">
        <v>1092</v>
      </c>
      <c r="K34045" s="34">
        <v>758</v>
      </c>
      <c r="L34045" s="34">
        <v>920</v>
      </c>
      <c r="M34045" s="34">
        <v>734</v>
      </c>
    </row>
    <row r="34046" spans="1:13" x14ac:dyDescent="0.2">
      <c r="A34046" s="34" t="s">
        <v>134940</v>
      </c>
      <c r="B34046" s="34">
        <v>651</v>
      </c>
      <c r="C34046" s="34">
        <v>668</v>
      </c>
      <c r="D34046" s="34">
        <v>743</v>
      </c>
      <c r="E34046" s="34">
        <v>745</v>
      </c>
      <c r="F34046" s="34">
        <v>713</v>
      </c>
      <c r="G34046" s="34">
        <v>534</v>
      </c>
      <c r="H34046" s="34">
        <v>830</v>
      </c>
      <c r="I34046" s="34">
        <v>594</v>
      </c>
      <c r="J34046" s="34">
        <v>709</v>
      </c>
      <c r="K34046" s="34">
        <v>546</v>
      </c>
      <c r="L34046" s="34">
        <v>680</v>
      </c>
      <c r="M34046" s="34">
        <v>487</v>
      </c>
    </row>
    <row r="34047" spans="1:13" x14ac:dyDescent="0.2">
      <c r="A34047" s="34" t="s">
        <v>134941</v>
      </c>
      <c r="B34047" s="34">
        <v>505</v>
      </c>
      <c r="C34047" s="34">
        <v>397</v>
      </c>
      <c r="D34047" s="34">
        <v>519</v>
      </c>
      <c r="E34047" s="34">
        <v>460</v>
      </c>
      <c r="F34047" s="34">
        <v>443</v>
      </c>
      <c r="G34047" s="34">
        <v>437</v>
      </c>
      <c r="H34047" s="34">
        <v>475</v>
      </c>
      <c r="I34047" s="34">
        <v>420</v>
      </c>
      <c r="J34047" s="34">
        <v>490</v>
      </c>
      <c r="K34047" s="34">
        <v>319</v>
      </c>
      <c r="L34047" s="34">
        <v>430</v>
      </c>
      <c r="M34047" s="34">
        <v>341</v>
      </c>
    </row>
    <row r="34048" spans="1:13" x14ac:dyDescent="0.2">
      <c r="A34048" s="34" t="s">
        <v>134942</v>
      </c>
      <c r="B34048" s="34">
        <v>559</v>
      </c>
      <c r="C34048" s="34">
        <v>666</v>
      </c>
      <c r="D34048" s="34">
        <v>593</v>
      </c>
      <c r="E34048" s="34">
        <v>659</v>
      </c>
      <c r="F34048" s="34">
        <v>560</v>
      </c>
      <c r="G34048" s="34">
        <v>635</v>
      </c>
      <c r="H34048" s="34">
        <v>623</v>
      </c>
      <c r="I34048" s="34">
        <v>683</v>
      </c>
      <c r="J34048" s="34">
        <v>547</v>
      </c>
      <c r="K34048" s="34">
        <v>538</v>
      </c>
      <c r="L34048" s="34">
        <v>625</v>
      </c>
      <c r="M34048" s="34">
        <v>496</v>
      </c>
    </row>
    <row r="34049" spans="1:13" x14ac:dyDescent="0.2">
      <c r="A34049" s="34" t="s">
        <v>134943</v>
      </c>
      <c r="B34049" s="34">
        <v>682</v>
      </c>
      <c r="C34049" s="34">
        <v>758</v>
      </c>
      <c r="D34049" s="34">
        <v>807</v>
      </c>
      <c r="E34049" s="34">
        <v>912</v>
      </c>
      <c r="F34049" s="34">
        <v>718</v>
      </c>
      <c r="G34049" s="34">
        <v>760</v>
      </c>
      <c r="H34049" s="34">
        <v>920</v>
      </c>
      <c r="I34049" s="34">
        <v>769</v>
      </c>
      <c r="J34049" s="34">
        <v>839</v>
      </c>
      <c r="K34049" s="34">
        <v>634</v>
      </c>
      <c r="L34049" s="34">
        <v>865</v>
      </c>
      <c r="M34049" s="34">
        <v>628</v>
      </c>
    </row>
    <row r="34050" spans="1:13" x14ac:dyDescent="0.2">
      <c r="A34050" s="34" t="s">
        <v>134944</v>
      </c>
      <c r="B34050" s="34">
        <v>589</v>
      </c>
      <c r="C34050" s="34">
        <v>657</v>
      </c>
      <c r="D34050" s="34">
        <v>623</v>
      </c>
      <c r="E34050" s="34">
        <v>663</v>
      </c>
      <c r="F34050" s="34">
        <v>574</v>
      </c>
      <c r="G34050" s="34">
        <v>570</v>
      </c>
      <c r="H34050" s="34">
        <v>598</v>
      </c>
      <c r="I34050" s="34">
        <v>605</v>
      </c>
      <c r="J34050" s="34">
        <v>688</v>
      </c>
      <c r="K34050" s="34">
        <v>572</v>
      </c>
      <c r="L34050" s="34">
        <v>619</v>
      </c>
      <c r="M34050" s="34">
        <v>483</v>
      </c>
    </row>
    <row r="34051" spans="1:13" x14ac:dyDescent="0.2">
      <c r="A34051" s="34" t="s">
        <v>134945</v>
      </c>
      <c r="B34051" s="34">
        <v>530</v>
      </c>
      <c r="C34051" s="34">
        <v>577</v>
      </c>
      <c r="D34051" s="34">
        <v>584</v>
      </c>
      <c r="E34051" s="34">
        <v>539</v>
      </c>
      <c r="F34051" s="34">
        <v>458</v>
      </c>
      <c r="G34051" s="34">
        <v>462</v>
      </c>
      <c r="H34051" s="34">
        <v>540</v>
      </c>
      <c r="I34051" s="34">
        <v>508</v>
      </c>
      <c r="J34051" s="34">
        <v>536</v>
      </c>
      <c r="K34051" s="34">
        <v>458</v>
      </c>
      <c r="L34051" s="34">
        <v>623</v>
      </c>
      <c r="M34051" s="34">
        <v>419</v>
      </c>
    </row>
    <row r="34052" spans="1:13" x14ac:dyDescent="0.2">
      <c r="A34052" s="34" t="s">
        <v>134946</v>
      </c>
      <c r="B34052" s="34">
        <v>415</v>
      </c>
      <c r="C34052" s="34">
        <v>594</v>
      </c>
      <c r="D34052" s="34">
        <v>494</v>
      </c>
      <c r="E34052" s="34">
        <v>618</v>
      </c>
      <c r="F34052" s="34">
        <v>484</v>
      </c>
      <c r="G34052" s="34">
        <v>534</v>
      </c>
      <c r="H34052" s="34">
        <v>533</v>
      </c>
      <c r="I34052" s="34">
        <v>549</v>
      </c>
      <c r="J34052" s="34">
        <v>500</v>
      </c>
      <c r="K34052" s="34">
        <v>428</v>
      </c>
      <c r="L34052" s="34">
        <v>530</v>
      </c>
      <c r="M34052" s="34">
        <v>447</v>
      </c>
    </row>
    <row r="34053" spans="1:13" x14ac:dyDescent="0.2">
      <c r="A34053" s="34" t="s">
        <v>134947</v>
      </c>
      <c r="B34053" s="34">
        <v>464</v>
      </c>
      <c r="C34053" s="34">
        <v>506</v>
      </c>
      <c r="D34053" s="34">
        <v>571</v>
      </c>
      <c r="E34053" s="34">
        <v>546</v>
      </c>
      <c r="F34053" s="34">
        <v>439</v>
      </c>
      <c r="G34053" s="34">
        <v>524</v>
      </c>
      <c r="H34053" s="34">
        <v>550</v>
      </c>
      <c r="I34053" s="34">
        <v>487</v>
      </c>
      <c r="J34053" s="34">
        <v>516</v>
      </c>
      <c r="K34053" s="34">
        <v>429</v>
      </c>
      <c r="L34053" s="34">
        <v>489</v>
      </c>
      <c r="M34053" s="34">
        <v>378</v>
      </c>
    </row>
    <row r="34054" spans="1:13" x14ac:dyDescent="0.2">
      <c r="A34054" s="34" t="s">
        <v>134948</v>
      </c>
      <c r="B34054" s="34">
        <v>722</v>
      </c>
      <c r="C34054" s="34">
        <v>738</v>
      </c>
      <c r="D34054" s="34">
        <v>767</v>
      </c>
      <c r="E34054" s="34">
        <v>688</v>
      </c>
      <c r="F34054" s="34">
        <v>678</v>
      </c>
      <c r="G34054" s="34">
        <v>667</v>
      </c>
      <c r="H34054" s="34">
        <v>843</v>
      </c>
      <c r="I34054" s="34">
        <v>759</v>
      </c>
      <c r="J34054" s="34">
        <v>828</v>
      </c>
      <c r="K34054" s="34">
        <v>600</v>
      </c>
      <c r="L34054" s="34">
        <v>698</v>
      </c>
      <c r="M34054" s="34">
        <v>518</v>
      </c>
    </row>
    <row r="34055" spans="1:13" x14ac:dyDescent="0.2">
      <c r="A34055" s="34" t="s">
        <v>134949</v>
      </c>
      <c r="B34055" s="34">
        <v>621</v>
      </c>
      <c r="C34055" s="34">
        <v>673</v>
      </c>
      <c r="D34055" s="34">
        <v>643</v>
      </c>
      <c r="E34055" s="34">
        <v>709</v>
      </c>
      <c r="F34055" s="34">
        <v>416</v>
      </c>
      <c r="G34055" s="34">
        <v>639</v>
      </c>
      <c r="H34055" s="34">
        <v>631</v>
      </c>
      <c r="I34055" s="34">
        <v>611</v>
      </c>
      <c r="J34055" s="34">
        <v>635</v>
      </c>
      <c r="K34055" s="34">
        <v>454</v>
      </c>
      <c r="L34055" s="34">
        <v>433</v>
      </c>
      <c r="M34055" s="34">
        <v>517</v>
      </c>
    </row>
    <row r="34056" spans="1:13" x14ac:dyDescent="0.2">
      <c r="A34056" s="34" t="s">
        <v>134950</v>
      </c>
      <c r="B34056" s="34">
        <v>608</v>
      </c>
      <c r="C34056" s="34">
        <v>599</v>
      </c>
      <c r="D34056" s="34">
        <v>732</v>
      </c>
      <c r="E34056" s="34">
        <v>654</v>
      </c>
      <c r="F34056" s="34">
        <v>646</v>
      </c>
      <c r="G34056" s="34">
        <v>491</v>
      </c>
      <c r="H34056" s="34">
        <v>680</v>
      </c>
      <c r="I34056" s="34">
        <v>622</v>
      </c>
      <c r="J34056" s="34">
        <v>745</v>
      </c>
      <c r="K34056" s="34">
        <v>553</v>
      </c>
      <c r="L34056" s="34">
        <v>608</v>
      </c>
      <c r="M34056" s="34">
        <v>480</v>
      </c>
    </row>
    <row r="34057" spans="1:13" x14ac:dyDescent="0.2">
      <c r="A34057" s="34" t="s">
        <v>134951</v>
      </c>
      <c r="B34057" s="34">
        <v>378</v>
      </c>
      <c r="C34057" s="34">
        <v>329</v>
      </c>
      <c r="D34057" s="34">
        <v>342</v>
      </c>
      <c r="E34057" s="34">
        <v>314</v>
      </c>
      <c r="F34057" s="34">
        <v>293</v>
      </c>
      <c r="G34057" s="34">
        <v>278</v>
      </c>
      <c r="H34057" s="34">
        <v>433</v>
      </c>
      <c r="I34057" s="34">
        <v>325</v>
      </c>
      <c r="J34057" s="34">
        <v>362</v>
      </c>
      <c r="K34057" s="34">
        <v>276</v>
      </c>
      <c r="L34057" s="34">
        <v>355</v>
      </c>
      <c r="M34057" s="34">
        <v>282</v>
      </c>
    </row>
    <row r="34058" spans="1:13" x14ac:dyDescent="0.2">
      <c r="A34058" s="34" t="s">
        <v>134952</v>
      </c>
      <c r="B34058" s="34">
        <v>316</v>
      </c>
      <c r="C34058" s="34">
        <v>397</v>
      </c>
      <c r="D34058" s="34">
        <v>312</v>
      </c>
      <c r="E34058" s="34">
        <v>397</v>
      </c>
      <c r="F34058" s="34">
        <v>268</v>
      </c>
      <c r="G34058" s="34">
        <v>323</v>
      </c>
      <c r="H34058" s="34">
        <v>254</v>
      </c>
      <c r="I34058" s="34">
        <v>374</v>
      </c>
      <c r="J34058" s="34">
        <v>325</v>
      </c>
      <c r="K34058" s="34">
        <v>294</v>
      </c>
      <c r="L34058" s="34">
        <v>292</v>
      </c>
      <c r="M34058" s="34">
        <v>251</v>
      </c>
    </row>
    <row r="34059" spans="1:13" x14ac:dyDescent="0.2">
      <c r="A34059" s="34" t="s">
        <v>134953</v>
      </c>
      <c r="B34059" s="34">
        <v>556</v>
      </c>
      <c r="C34059" s="34">
        <v>650</v>
      </c>
      <c r="D34059" s="34">
        <v>592</v>
      </c>
      <c r="E34059" s="34">
        <v>716</v>
      </c>
      <c r="F34059" s="34">
        <v>562</v>
      </c>
      <c r="G34059" s="34">
        <v>611</v>
      </c>
      <c r="H34059" s="34">
        <v>693</v>
      </c>
      <c r="I34059" s="34">
        <v>586</v>
      </c>
      <c r="J34059" s="34">
        <v>587</v>
      </c>
      <c r="K34059" s="34">
        <v>502</v>
      </c>
      <c r="L34059" s="34">
        <v>659</v>
      </c>
      <c r="M34059" s="34">
        <v>467</v>
      </c>
    </row>
    <row r="34060" spans="1:13" x14ac:dyDescent="0.2">
      <c r="A34060" s="34" t="s">
        <v>134954</v>
      </c>
      <c r="B34060" s="34">
        <v>500</v>
      </c>
      <c r="C34060" s="34">
        <v>623</v>
      </c>
      <c r="D34060" s="34">
        <v>572</v>
      </c>
      <c r="E34060" s="34">
        <v>688</v>
      </c>
      <c r="F34060" s="34">
        <v>502</v>
      </c>
      <c r="G34060" s="34">
        <v>584</v>
      </c>
      <c r="H34060" s="34">
        <v>547</v>
      </c>
      <c r="I34060" s="34">
        <v>666</v>
      </c>
      <c r="J34060" s="34">
        <v>586</v>
      </c>
      <c r="K34060" s="34">
        <v>504</v>
      </c>
      <c r="L34060" s="34">
        <v>551</v>
      </c>
      <c r="M34060" s="34">
        <v>481</v>
      </c>
    </row>
    <row r="34061" spans="1:13" x14ac:dyDescent="0.2">
      <c r="A34061" s="34" t="s">
        <v>134955</v>
      </c>
      <c r="B34061" s="34">
        <v>548</v>
      </c>
      <c r="C34061" s="34">
        <v>555</v>
      </c>
      <c r="D34061" s="34">
        <v>509</v>
      </c>
      <c r="E34061" s="34">
        <v>632</v>
      </c>
      <c r="F34061" s="34">
        <v>506</v>
      </c>
      <c r="G34061" s="34">
        <v>527</v>
      </c>
      <c r="H34061" s="34">
        <v>635</v>
      </c>
      <c r="I34061" s="34">
        <v>593</v>
      </c>
      <c r="J34061" s="34">
        <v>562</v>
      </c>
      <c r="K34061" s="34">
        <v>457</v>
      </c>
      <c r="L34061" s="34">
        <v>586</v>
      </c>
      <c r="M34061" s="34">
        <v>440</v>
      </c>
    </row>
    <row r="34062" spans="1:13" x14ac:dyDescent="0.2">
      <c r="A34062" s="34" t="s">
        <v>134956</v>
      </c>
      <c r="B34062" s="34">
        <v>593</v>
      </c>
      <c r="C34062" s="34">
        <v>673</v>
      </c>
      <c r="D34062" s="34">
        <v>675</v>
      </c>
      <c r="E34062" s="34">
        <v>747</v>
      </c>
      <c r="F34062" s="34">
        <v>609</v>
      </c>
      <c r="G34062" s="34">
        <v>620</v>
      </c>
      <c r="H34062" s="34">
        <v>765</v>
      </c>
      <c r="I34062" s="34">
        <v>619</v>
      </c>
      <c r="J34062" s="34">
        <v>775</v>
      </c>
      <c r="K34062" s="34">
        <v>537</v>
      </c>
      <c r="L34062" s="34">
        <v>610</v>
      </c>
      <c r="M34062" s="34">
        <v>506</v>
      </c>
    </row>
    <row r="34063" spans="1:13" x14ac:dyDescent="0.2">
      <c r="A34063" s="34" t="s">
        <v>134957</v>
      </c>
      <c r="B34063" s="34">
        <v>673</v>
      </c>
      <c r="C34063" s="34">
        <v>650</v>
      </c>
      <c r="D34063" s="34">
        <v>593</v>
      </c>
      <c r="E34063" s="34">
        <v>809</v>
      </c>
      <c r="F34063" s="34">
        <v>525</v>
      </c>
      <c r="G34063" s="34">
        <v>598</v>
      </c>
      <c r="H34063" s="34">
        <v>678</v>
      </c>
      <c r="I34063" s="34">
        <v>686</v>
      </c>
      <c r="J34063" s="34">
        <v>626</v>
      </c>
      <c r="K34063" s="34">
        <v>543</v>
      </c>
      <c r="L34063" s="34">
        <v>664</v>
      </c>
      <c r="M34063" s="34">
        <v>531</v>
      </c>
    </row>
    <row r="34064" spans="1:13" x14ac:dyDescent="0.2">
      <c r="A34064" s="34" t="s">
        <v>134958</v>
      </c>
      <c r="B34064" s="34">
        <v>326</v>
      </c>
      <c r="C34064" s="34">
        <v>331</v>
      </c>
      <c r="D34064" s="34">
        <v>362</v>
      </c>
      <c r="E34064" s="34">
        <v>373</v>
      </c>
      <c r="F34064" s="34">
        <v>379</v>
      </c>
      <c r="G34064" s="34">
        <v>268</v>
      </c>
      <c r="H34064" s="34">
        <v>362</v>
      </c>
      <c r="I34064" s="34">
        <v>342</v>
      </c>
      <c r="J34064" s="34">
        <v>287</v>
      </c>
      <c r="K34064" s="34">
        <v>283</v>
      </c>
      <c r="L34064" s="34">
        <v>309</v>
      </c>
      <c r="M34064" s="34">
        <v>227</v>
      </c>
    </row>
    <row r="34065" spans="1:13" x14ac:dyDescent="0.2">
      <c r="A34065" s="34" t="s">
        <v>134959</v>
      </c>
      <c r="B34065" s="34">
        <v>917</v>
      </c>
      <c r="C34065" s="34">
        <v>1055</v>
      </c>
      <c r="D34065" s="34">
        <v>961</v>
      </c>
      <c r="E34065" s="34">
        <v>1116</v>
      </c>
      <c r="F34065" s="34">
        <v>912</v>
      </c>
      <c r="G34065" s="34">
        <v>908</v>
      </c>
      <c r="H34065" s="34">
        <v>1003</v>
      </c>
      <c r="I34065" s="34">
        <v>980</v>
      </c>
      <c r="J34065" s="34">
        <v>981</v>
      </c>
      <c r="K34065" s="34">
        <v>759</v>
      </c>
      <c r="L34065" s="34">
        <v>815</v>
      </c>
      <c r="M34065" s="34">
        <v>791</v>
      </c>
    </row>
    <row r="34066" spans="1:13" x14ac:dyDescent="0.2">
      <c r="A34066" s="34" t="s">
        <v>134960</v>
      </c>
      <c r="B34066" s="34">
        <v>663</v>
      </c>
      <c r="C34066" s="34">
        <v>955</v>
      </c>
      <c r="D34066" s="34">
        <v>791</v>
      </c>
      <c r="E34066" s="34">
        <v>983</v>
      </c>
      <c r="F34066" s="34">
        <v>838</v>
      </c>
      <c r="G34066" s="34">
        <v>907</v>
      </c>
      <c r="H34066" s="34">
        <v>917</v>
      </c>
      <c r="I34066" s="34">
        <v>887</v>
      </c>
      <c r="J34066" s="34">
        <v>840</v>
      </c>
      <c r="K34066" s="34">
        <v>749</v>
      </c>
      <c r="L34066" s="34">
        <v>851</v>
      </c>
      <c r="M34066" s="34">
        <v>711</v>
      </c>
    </row>
    <row r="34067" spans="1:13" x14ac:dyDescent="0.2">
      <c r="A34067" s="34" t="s">
        <v>134961</v>
      </c>
      <c r="B34067" s="34">
        <v>1684</v>
      </c>
      <c r="C34067" s="34">
        <v>1563</v>
      </c>
      <c r="D34067" s="34">
        <v>1865</v>
      </c>
      <c r="E34067" s="34">
        <v>1716</v>
      </c>
      <c r="F34067" s="34">
        <v>1654</v>
      </c>
      <c r="G34067" s="34">
        <v>1494</v>
      </c>
      <c r="H34067" s="34">
        <v>1924</v>
      </c>
      <c r="I34067" s="34">
        <v>1537</v>
      </c>
      <c r="J34067" s="34">
        <v>1876</v>
      </c>
      <c r="K34067" s="34">
        <v>1255</v>
      </c>
      <c r="L34067" s="34">
        <v>1624</v>
      </c>
      <c r="M34067" s="34">
        <v>1378</v>
      </c>
    </row>
    <row r="34068" spans="1:13" x14ac:dyDescent="0.2">
      <c r="A34068" s="34" t="s">
        <v>134962</v>
      </c>
      <c r="B34068" s="34">
        <v>394</v>
      </c>
      <c r="C34068" s="34">
        <v>503</v>
      </c>
      <c r="D34068" s="34">
        <v>462</v>
      </c>
      <c r="E34068" s="34">
        <v>525</v>
      </c>
      <c r="F34068" s="34">
        <v>375</v>
      </c>
      <c r="G34068" s="34">
        <v>455</v>
      </c>
      <c r="H34068" s="34">
        <v>440</v>
      </c>
      <c r="I34068" s="34">
        <v>449</v>
      </c>
      <c r="J34068" s="34">
        <v>501</v>
      </c>
      <c r="K34068" s="34">
        <v>437</v>
      </c>
      <c r="L34068" s="34">
        <v>467</v>
      </c>
      <c r="M34068" s="34">
        <v>387</v>
      </c>
    </row>
    <row r="34069" spans="1:13" x14ac:dyDescent="0.2">
      <c r="A34069" s="34" t="s">
        <v>134963</v>
      </c>
      <c r="B34069" s="34">
        <v>315</v>
      </c>
      <c r="C34069" s="34">
        <v>323</v>
      </c>
      <c r="D34069" s="34">
        <v>394</v>
      </c>
      <c r="E34069" s="34">
        <v>400</v>
      </c>
      <c r="F34069" s="34">
        <v>360</v>
      </c>
      <c r="G34069" s="34">
        <v>326</v>
      </c>
      <c r="H34069" s="34">
        <v>334</v>
      </c>
      <c r="I34069" s="34">
        <v>401</v>
      </c>
      <c r="J34069" s="34">
        <v>379</v>
      </c>
      <c r="K34069" s="34">
        <v>307</v>
      </c>
      <c r="L34069" s="34">
        <v>359</v>
      </c>
      <c r="M34069" s="34">
        <v>281</v>
      </c>
    </row>
    <row r="34070" spans="1:13" x14ac:dyDescent="0.2">
      <c r="A34070" s="34" t="s">
        <v>134964</v>
      </c>
      <c r="B34070" s="34">
        <v>645</v>
      </c>
      <c r="C34070" s="34">
        <v>730</v>
      </c>
      <c r="D34070" s="34">
        <v>761</v>
      </c>
      <c r="E34070" s="34">
        <v>779</v>
      </c>
      <c r="F34070" s="34">
        <v>744</v>
      </c>
      <c r="G34070" s="34">
        <v>661</v>
      </c>
      <c r="H34070" s="34">
        <v>803</v>
      </c>
      <c r="I34070" s="34">
        <v>790</v>
      </c>
      <c r="J34070" s="34">
        <v>899</v>
      </c>
      <c r="K34070" s="34">
        <v>619</v>
      </c>
      <c r="L34070" s="34">
        <v>737</v>
      </c>
      <c r="M34070" s="34">
        <v>651</v>
      </c>
    </row>
    <row r="34071" spans="1:13" x14ac:dyDescent="0.2">
      <c r="A34071" s="34" t="s">
        <v>134965</v>
      </c>
      <c r="B34071" s="34">
        <v>361</v>
      </c>
      <c r="C34071" s="34">
        <v>441</v>
      </c>
      <c r="D34071" s="34">
        <v>448</v>
      </c>
      <c r="E34071" s="34">
        <v>462</v>
      </c>
      <c r="F34071" s="34">
        <v>315</v>
      </c>
      <c r="G34071" s="34">
        <v>467</v>
      </c>
      <c r="H34071" s="34">
        <v>411</v>
      </c>
      <c r="I34071" s="34">
        <v>381</v>
      </c>
      <c r="J34071" s="34">
        <v>396</v>
      </c>
      <c r="K34071" s="34">
        <v>308</v>
      </c>
      <c r="L34071" s="34">
        <v>360</v>
      </c>
      <c r="M34071" s="34">
        <v>336</v>
      </c>
    </row>
    <row r="34072" spans="1:13" x14ac:dyDescent="0.2">
      <c r="A34072" s="34" t="s">
        <v>134966</v>
      </c>
      <c r="B34072" s="34">
        <v>410</v>
      </c>
      <c r="C34072" s="34">
        <v>357</v>
      </c>
      <c r="D34072" s="34">
        <v>383</v>
      </c>
      <c r="E34072" s="34">
        <v>393</v>
      </c>
      <c r="F34072" s="34">
        <v>371</v>
      </c>
      <c r="G34072" s="34">
        <v>368</v>
      </c>
      <c r="H34072" s="34">
        <v>433</v>
      </c>
      <c r="I34072" s="34">
        <v>368</v>
      </c>
      <c r="J34072" s="34">
        <v>420</v>
      </c>
      <c r="K34072" s="34">
        <v>345</v>
      </c>
      <c r="L34072" s="34">
        <v>426</v>
      </c>
      <c r="M34072" s="34">
        <v>294</v>
      </c>
    </row>
    <row r="34073" spans="1:13" x14ac:dyDescent="0.2">
      <c r="A34073" s="34" t="s">
        <v>134967</v>
      </c>
      <c r="B34073" s="34">
        <v>459</v>
      </c>
      <c r="C34073" s="34">
        <v>431</v>
      </c>
      <c r="D34073" s="34">
        <v>484</v>
      </c>
      <c r="E34073" s="34">
        <v>462</v>
      </c>
      <c r="F34073" s="34">
        <v>333</v>
      </c>
      <c r="G34073" s="34">
        <v>405</v>
      </c>
      <c r="H34073" s="34">
        <v>408</v>
      </c>
      <c r="I34073" s="34">
        <v>375</v>
      </c>
      <c r="J34073" s="34">
        <v>408</v>
      </c>
      <c r="K34073" s="34">
        <v>361</v>
      </c>
      <c r="L34073" s="34">
        <v>423</v>
      </c>
      <c r="M34073" s="34">
        <v>357</v>
      </c>
    </row>
    <row r="34074" spans="1:13" x14ac:dyDescent="0.2">
      <c r="A34074" s="34" t="s">
        <v>134968</v>
      </c>
      <c r="B34074" s="34">
        <v>492</v>
      </c>
      <c r="C34074" s="34">
        <v>469</v>
      </c>
      <c r="D34074" s="34">
        <v>459</v>
      </c>
      <c r="E34074" s="34">
        <v>535</v>
      </c>
      <c r="F34074" s="34">
        <v>505</v>
      </c>
      <c r="G34074" s="34">
        <v>442</v>
      </c>
      <c r="H34074" s="34">
        <v>489</v>
      </c>
      <c r="I34074" s="34">
        <v>469</v>
      </c>
      <c r="J34074" s="34">
        <v>484</v>
      </c>
      <c r="K34074" s="34">
        <v>363</v>
      </c>
      <c r="L34074" s="34">
        <v>497</v>
      </c>
      <c r="M34074" s="34">
        <v>410</v>
      </c>
    </row>
    <row r="34075" spans="1:13" x14ac:dyDescent="0.2">
      <c r="A34075" s="34" t="s">
        <v>134969</v>
      </c>
      <c r="B34075" s="34">
        <v>195</v>
      </c>
      <c r="C34075" s="34">
        <v>212</v>
      </c>
      <c r="D34075" s="34">
        <v>145</v>
      </c>
      <c r="E34075" s="34">
        <v>203</v>
      </c>
      <c r="F34075" s="34">
        <v>187</v>
      </c>
      <c r="G34075" s="34">
        <v>198</v>
      </c>
      <c r="H34075" s="34">
        <v>194</v>
      </c>
      <c r="I34075" s="34">
        <v>224</v>
      </c>
      <c r="J34075" s="34">
        <v>192</v>
      </c>
      <c r="K34075" s="34">
        <v>162</v>
      </c>
      <c r="L34075" s="34">
        <v>214</v>
      </c>
      <c r="M34075" s="34">
        <v>149</v>
      </c>
    </row>
    <row r="34076" spans="1:13" x14ac:dyDescent="0.2">
      <c r="A34076" s="34" t="s">
        <v>134970</v>
      </c>
      <c r="B34076" s="34">
        <v>268</v>
      </c>
      <c r="C34076" s="34">
        <v>291</v>
      </c>
      <c r="D34076" s="34">
        <v>317</v>
      </c>
      <c r="E34076" s="34">
        <v>332</v>
      </c>
      <c r="F34076" s="34">
        <v>352</v>
      </c>
      <c r="G34076" s="34">
        <v>288</v>
      </c>
      <c r="H34076" s="34">
        <v>382</v>
      </c>
      <c r="I34076" s="34">
        <v>257</v>
      </c>
      <c r="J34076" s="34">
        <v>312</v>
      </c>
      <c r="K34076" s="34">
        <v>240</v>
      </c>
      <c r="L34076" s="34">
        <v>347</v>
      </c>
      <c r="M34076" s="34">
        <v>189</v>
      </c>
    </row>
    <row r="34077" spans="1:13" x14ac:dyDescent="0.2">
      <c r="A34077" s="34" t="s">
        <v>134971</v>
      </c>
      <c r="B34077" s="34">
        <v>344</v>
      </c>
      <c r="C34077" s="34">
        <v>361</v>
      </c>
      <c r="D34077" s="34">
        <v>524</v>
      </c>
      <c r="E34077" s="34">
        <v>422</v>
      </c>
      <c r="F34077" s="34">
        <v>467</v>
      </c>
      <c r="G34077" s="34">
        <v>374</v>
      </c>
      <c r="H34077" s="34">
        <v>467</v>
      </c>
      <c r="I34077" s="34">
        <v>429</v>
      </c>
      <c r="J34077" s="34">
        <v>488</v>
      </c>
      <c r="K34077" s="34">
        <v>332</v>
      </c>
      <c r="L34077" s="34">
        <v>396</v>
      </c>
      <c r="M34077" s="34">
        <v>377</v>
      </c>
    </row>
    <row r="34078" spans="1:13" x14ac:dyDescent="0.2">
      <c r="A34078" s="34" t="s">
        <v>134972</v>
      </c>
      <c r="B34078" s="34">
        <v>511</v>
      </c>
      <c r="C34078" s="34">
        <v>494</v>
      </c>
      <c r="D34078" s="34">
        <v>446</v>
      </c>
      <c r="E34078" s="34">
        <v>450</v>
      </c>
      <c r="F34078" s="34">
        <v>435</v>
      </c>
      <c r="G34078" s="34">
        <v>388</v>
      </c>
      <c r="H34078" s="34">
        <v>476</v>
      </c>
      <c r="I34078" s="34">
        <v>409</v>
      </c>
      <c r="J34078" s="34">
        <v>461</v>
      </c>
      <c r="K34078" s="34">
        <v>328</v>
      </c>
      <c r="L34078" s="34">
        <v>413</v>
      </c>
      <c r="M34078" s="34">
        <v>341</v>
      </c>
    </row>
    <row r="34079" spans="1:13" x14ac:dyDescent="0.2">
      <c r="A34079" s="34" t="s">
        <v>134973</v>
      </c>
      <c r="B34079" s="34">
        <v>488</v>
      </c>
      <c r="C34079" s="34">
        <v>562</v>
      </c>
      <c r="D34079" s="34">
        <v>531</v>
      </c>
      <c r="E34079" s="34">
        <v>502</v>
      </c>
      <c r="F34079" s="34">
        <v>478</v>
      </c>
      <c r="G34079" s="34">
        <v>477</v>
      </c>
      <c r="H34079" s="34">
        <v>535</v>
      </c>
      <c r="I34079" s="34">
        <v>491</v>
      </c>
      <c r="J34079" s="34">
        <v>595</v>
      </c>
      <c r="K34079" s="34">
        <v>398</v>
      </c>
      <c r="L34079" s="34">
        <v>553</v>
      </c>
      <c r="M34079" s="34">
        <v>424</v>
      </c>
    </row>
    <row r="34080" spans="1:13" x14ac:dyDescent="0.2">
      <c r="A34080" s="34" t="s">
        <v>134974</v>
      </c>
      <c r="B34080" s="34">
        <v>648</v>
      </c>
      <c r="C34080" s="34">
        <v>747</v>
      </c>
      <c r="D34080" s="34">
        <v>765</v>
      </c>
      <c r="E34080" s="34">
        <v>825</v>
      </c>
      <c r="F34080" s="34">
        <v>693</v>
      </c>
      <c r="G34080" s="34">
        <v>677</v>
      </c>
      <c r="H34080" s="34">
        <v>780</v>
      </c>
      <c r="I34080" s="34">
        <v>683</v>
      </c>
      <c r="J34080" s="34">
        <v>839</v>
      </c>
      <c r="K34080" s="34">
        <v>626</v>
      </c>
      <c r="L34080" s="34">
        <v>754</v>
      </c>
      <c r="M34080" s="34">
        <v>608</v>
      </c>
    </row>
    <row r="34081" spans="1:13" x14ac:dyDescent="0.2">
      <c r="A34081" s="34" t="s">
        <v>134975</v>
      </c>
      <c r="B34081" s="34">
        <v>644</v>
      </c>
      <c r="C34081" s="34">
        <v>597</v>
      </c>
      <c r="D34081" s="34">
        <v>631</v>
      </c>
      <c r="E34081" s="34">
        <v>753</v>
      </c>
      <c r="F34081" s="34">
        <v>597</v>
      </c>
      <c r="G34081" s="34">
        <v>651</v>
      </c>
      <c r="H34081" s="34">
        <v>708</v>
      </c>
      <c r="I34081" s="34">
        <v>668</v>
      </c>
      <c r="J34081" s="34">
        <v>680</v>
      </c>
      <c r="K34081" s="34">
        <v>534</v>
      </c>
      <c r="L34081" s="34">
        <v>645</v>
      </c>
      <c r="M34081" s="34">
        <v>500</v>
      </c>
    </row>
    <row r="34082" spans="1:13" x14ac:dyDescent="0.2">
      <c r="A34082" s="34" t="s">
        <v>134976</v>
      </c>
      <c r="B34082" s="34">
        <v>1510</v>
      </c>
      <c r="C34082" s="34">
        <v>1674</v>
      </c>
      <c r="D34082" s="34">
        <v>1744</v>
      </c>
      <c r="E34082" s="34">
        <v>1657</v>
      </c>
      <c r="F34082" s="34">
        <v>1509</v>
      </c>
      <c r="G34082" s="34">
        <v>1317</v>
      </c>
      <c r="H34082" s="34">
        <v>1726</v>
      </c>
      <c r="I34082" s="34">
        <v>1518</v>
      </c>
      <c r="J34082" s="34">
        <v>1739</v>
      </c>
      <c r="K34082" s="34">
        <v>1217</v>
      </c>
      <c r="L34082" s="34">
        <v>1528</v>
      </c>
      <c r="M34082" s="34">
        <v>1116</v>
      </c>
    </row>
    <row r="34083" spans="1:13" x14ac:dyDescent="0.2">
      <c r="A34083" s="34" t="s">
        <v>134977</v>
      </c>
      <c r="B34083" s="34">
        <v>347</v>
      </c>
      <c r="C34083" s="34">
        <v>395</v>
      </c>
      <c r="D34083" s="34">
        <v>413</v>
      </c>
      <c r="E34083" s="34">
        <v>469</v>
      </c>
      <c r="F34083" s="34">
        <v>376</v>
      </c>
      <c r="G34083" s="34">
        <v>395</v>
      </c>
      <c r="H34083" s="34">
        <v>425</v>
      </c>
      <c r="I34083" s="34">
        <v>481</v>
      </c>
      <c r="J34083" s="34">
        <v>434</v>
      </c>
      <c r="K34083" s="34">
        <v>394</v>
      </c>
      <c r="L34083" s="34">
        <v>443</v>
      </c>
      <c r="M34083" s="34">
        <v>378</v>
      </c>
    </row>
    <row r="34084" spans="1:13" x14ac:dyDescent="0.2">
      <c r="A34084" s="34" t="s">
        <v>134978</v>
      </c>
      <c r="B34084" s="34">
        <v>225</v>
      </c>
      <c r="C34084" s="34">
        <v>254</v>
      </c>
      <c r="D34084" s="34">
        <v>265</v>
      </c>
      <c r="E34084" s="34">
        <v>291</v>
      </c>
      <c r="F34084" s="34">
        <v>269</v>
      </c>
      <c r="G34084" s="34">
        <v>268</v>
      </c>
      <c r="H34084" s="34">
        <v>325</v>
      </c>
      <c r="I34084" s="34">
        <v>238</v>
      </c>
      <c r="J34084" s="34">
        <v>223</v>
      </c>
      <c r="K34084" s="34">
        <v>221</v>
      </c>
      <c r="L34084" s="34">
        <v>254</v>
      </c>
      <c r="M34084" s="34">
        <v>198</v>
      </c>
    </row>
    <row r="34085" spans="1:13" x14ac:dyDescent="0.2">
      <c r="A34085" s="34" t="s">
        <v>134979</v>
      </c>
      <c r="B34085" s="34">
        <v>703</v>
      </c>
      <c r="C34085" s="34">
        <v>807</v>
      </c>
      <c r="D34085" s="34">
        <v>880</v>
      </c>
      <c r="E34085" s="34">
        <v>935</v>
      </c>
      <c r="F34085" s="34">
        <v>778</v>
      </c>
      <c r="G34085" s="34">
        <v>776</v>
      </c>
      <c r="H34085" s="34">
        <v>914</v>
      </c>
      <c r="I34085" s="34">
        <v>787</v>
      </c>
      <c r="J34085" s="34">
        <v>953</v>
      </c>
      <c r="K34085" s="34">
        <v>682</v>
      </c>
      <c r="L34085" s="34">
        <v>878</v>
      </c>
      <c r="M34085" s="34">
        <v>658</v>
      </c>
    </row>
    <row r="34086" spans="1:13" x14ac:dyDescent="0.2">
      <c r="A34086" s="34" t="s">
        <v>134980</v>
      </c>
      <c r="B34086" s="34">
        <v>534</v>
      </c>
      <c r="C34086" s="34">
        <v>471</v>
      </c>
      <c r="D34086" s="34">
        <v>519</v>
      </c>
      <c r="E34086" s="34">
        <v>558</v>
      </c>
      <c r="F34086" s="34">
        <v>469</v>
      </c>
      <c r="G34086" s="34">
        <v>438</v>
      </c>
      <c r="H34086" s="34">
        <v>523</v>
      </c>
      <c r="I34086" s="34">
        <v>483</v>
      </c>
      <c r="J34086" s="34">
        <v>559</v>
      </c>
      <c r="K34086" s="34">
        <v>412</v>
      </c>
      <c r="L34086" s="34">
        <v>477</v>
      </c>
      <c r="M34086" s="34">
        <v>342</v>
      </c>
    </row>
    <row r="34087" spans="1:13" x14ac:dyDescent="0.2">
      <c r="A34087" s="34" t="s">
        <v>134981</v>
      </c>
      <c r="B34087" s="34">
        <v>361</v>
      </c>
      <c r="C34087" s="34">
        <v>398</v>
      </c>
      <c r="D34087" s="34">
        <v>440</v>
      </c>
      <c r="E34087" s="34">
        <v>436</v>
      </c>
      <c r="F34087" s="34">
        <v>392</v>
      </c>
      <c r="G34087" s="34">
        <v>418</v>
      </c>
      <c r="H34087" s="34">
        <v>389</v>
      </c>
      <c r="I34087" s="34">
        <v>426</v>
      </c>
      <c r="J34087" s="34">
        <v>413</v>
      </c>
      <c r="K34087" s="34">
        <v>340</v>
      </c>
      <c r="L34087" s="34">
        <v>350</v>
      </c>
      <c r="M34087" s="34">
        <v>330</v>
      </c>
    </row>
    <row r="34088" spans="1:13" x14ac:dyDescent="0.2">
      <c r="A34088" s="34" t="s">
        <v>134982</v>
      </c>
      <c r="B34088" s="34">
        <v>306</v>
      </c>
      <c r="C34088" s="34">
        <v>351</v>
      </c>
      <c r="D34088" s="34">
        <v>387</v>
      </c>
      <c r="E34088" s="34">
        <v>405</v>
      </c>
      <c r="F34088" s="34">
        <v>322</v>
      </c>
      <c r="G34088" s="34">
        <v>382</v>
      </c>
      <c r="H34088" s="34">
        <v>460</v>
      </c>
      <c r="I34088" s="34">
        <v>390</v>
      </c>
      <c r="J34088" s="34">
        <v>445</v>
      </c>
      <c r="K34088" s="34">
        <v>295</v>
      </c>
      <c r="L34088" s="34">
        <v>340</v>
      </c>
      <c r="M34088" s="34">
        <v>309</v>
      </c>
    </row>
    <row r="34089" spans="1:13" x14ac:dyDescent="0.2">
      <c r="A34089" s="34" t="s">
        <v>134983</v>
      </c>
      <c r="B34089" s="34">
        <v>498</v>
      </c>
      <c r="C34089" s="34">
        <v>590</v>
      </c>
      <c r="D34089" s="34">
        <v>657</v>
      </c>
      <c r="E34089" s="34">
        <v>635</v>
      </c>
      <c r="F34089" s="34">
        <v>464</v>
      </c>
      <c r="G34089" s="34">
        <v>579</v>
      </c>
      <c r="H34089" s="34">
        <v>578</v>
      </c>
      <c r="I34089" s="34">
        <v>621</v>
      </c>
      <c r="J34089" s="34">
        <v>603</v>
      </c>
      <c r="K34089" s="34">
        <v>500</v>
      </c>
      <c r="L34089" s="34">
        <v>595</v>
      </c>
      <c r="M34089" s="34">
        <v>450</v>
      </c>
    </row>
    <row r="34090" spans="1:13" x14ac:dyDescent="0.2">
      <c r="A34090" s="34" t="s">
        <v>134984</v>
      </c>
      <c r="B34090" s="34">
        <v>283</v>
      </c>
      <c r="C34090" s="34">
        <v>328</v>
      </c>
      <c r="D34090" s="34">
        <v>335</v>
      </c>
      <c r="E34090" s="34">
        <v>335</v>
      </c>
      <c r="F34090" s="34">
        <v>288</v>
      </c>
      <c r="G34090" s="34">
        <v>375</v>
      </c>
      <c r="H34090" s="34">
        <v>328</v>
      </c>
      <c r="I34090" s="34">
        <v>361</v>
      </c>
      <c r="J34090" s="34">
        <v>333</v>
      </c>
      <c r="K34090" s="34">
        <v>286</v>
      </c>
      <c r="L34090" s="34">
        <v>266</v>
      </c>
      <c r="M34090" s="34">
        <v>288</v>
      </c>
    </row>
    <row r="34091" spans="1:13" x14ac:dyDescent="0.2">
      <c r="A34091" s="34" t="s">
        <v>134985</v>
      </c>
      <c r="B34091" s="34">
        <v>789</v>
      </c>
      <c r="C34091" s="34">
        <v>552</v>
      </c>
      <c r="D34091" s="34">
        <v>656</v>
      </c>
      <c r="E34091" s="34">
        <v>662</v>
      </c>
      <c r="F34091" s="34">
        <v>628</v>
      </c>
      <c r="G34091" s="34">
        <v>544</v>
      </c>
      <c r="H34091" s="34">
        <v>700</v>
      </c>
      <c r="I34091" s="34">
        <v>563</v>
      </c>
      <c r="J34091" s="34">
        <v>729</v>
      </c>
      <c r="K34091" s="34">
        <v>510</v>
      </c>
      <c r="L34091" s="34">
        <v>661</v>
      </c>
      <c r="M34091" s="34">
        <v>437</v>
      </c>
    </row>
    <row r="34092" spans="1:13" x14ac:dyDescent="0.2">
      <c r="A34092" s="34" t="s">
        <v>134986</v>
      </c>
      <c r="B34092" s="34">
        <v>930</v>
      </c>
      <c r="C34092" s="34">
        <v>895</v>
      </c>
      <c r="D34092" s="34">
        <v>774</v>
      </c>
      <c r="E34092" s="34">
        <v>894</v>
      </c>
      <c r="F34092" s="34">
        <v>792</v>
      </c>
      <c r="G34092" s="34">
        <v>802</v>
      </c>
      <c r="H34092" s="34">
        <v>929</v>
      </c>
      <c r="I34092" s="34">
        <v>898</v>
      </c>
      <c r="J34092" s="34">
        <v>942</v>
      </c>
      <c r="K34092" s="34">
        <v>743</v>
      </c>
      <c r="L34092" s="34">
        <v>841</v>
      </c>
      <c r="M34092" s="34">
        <v>600</v>
      </c>
    </row>
    <row r="34093" spans="1:13" x14ac:dyDescent="0.2">
      <c r="A34093" s="34" t="s">
        <v>134987</v>
      </c>
      <c r="B34093" s="34">
        <v>736</v>
      </c>
      <c r="C34093" s="34">
        <v>754</v>
      </c>
      <c r="D34093" s="34">
        <v>767</v>
      </c>
      <c r="E34093" s="34">
        <v>768</v>
      </c>
      <c r="F34093" s="34">
        <v>667</v>
      </c>
      <c r="G34093" s="34">
        <v>710</v>
      </c>
      <c r="H34093" s="34">
        <v>793</v>
      </c>
      <c r="I34093" s="34">
        <v>688</v>
      </c>
      <c r="J34093" s="34">
        <v>773</v>
      </c>
      <c r="K34093" s="34">
        <v>579</v>
      </c>
      <c r="L34093" s="34">
        <v>768</v>
      </c>
      <c r="M34093" s="34">
        <v>515</v>
      </c>
    </row>
    <row r="34094" spans="1:13" x14ac:dyDescent="0.2">
      <c r="A34094" s="34" t="s">
        <v>134988</v>
      </c>
      <c r="B34094" s="34">
        <v>248</v>
      </c>
      <c r="C34094" s="34">
        <v>137</v>
      </c>
      <c r="D34094" s="34">
        <v>214</v>
      </c>
      <c r="E34094" s="34">
        <v>196</v>
      </c>
      <c r="F34094" s="34">
        <v>120</v>
      </c>
      <c r="G34094" s="34">
        <v>187</v>
      </c>
      <c r="H34094" s="34">
        <v>211</v>
      </c>
      <c r="I34094" s="34">
        <v>160</v>
      </c>
      <c r="J34094" s="34">
        <v>242</v>
      </c>
      <c r="K34094" s="34">
        <v>154</v>
      </c>
      <c r="L34094" s="34">
        <v>117</v>
      </c>
      <c r="M34094" s="34">
        <v>170</v>
      </c>
    </row>
    <row r="34095" spans="1:13" x14ac:dyDescent="0.2">
      <c r="A34095" s="34" t="s">
        <v>134989</v>
      </c>
      <c r="B34095" s="34">
        <v>451</v>
      </c>
      <c r="C34095" s="34">
        <v>397</v>
      </c>
      <c r="D34095" s="34">
        <v>436</v>
      </c>
      <c r="E34095" s="34">
        <v>432</v>
      </c>
      <c r="F34095" s="34">
        <v>335</v>
      </c>
      <c r="G34095" s="34">
        <v>344</v>
      </c>
      <c r="H34095" s="34">
        <v>475</v>
      </c>
      <c r="I34095" s="34">
        <v>437</v>
      </c>
      <c r="J34095" s="34">
        <v>435</v>
      </c>
      <c r="K34095" s="34">
        <v>296</v>
      </c>
      <c r="L34095" s="34">
        <v>400</v>
      </c>
      <c r="M34095" s="34">
        <v>314</v>
      </c>
    </row>
    <row r="34096" spans="1:13" x14ac:dyDescent="0.2">
      <c r="A34096" s="34" t="s">
        <v>134990</v>
      </c>
      <c r="B34096" s="34">
        <v>251</v>
      </c>
      <c r="C34096" s="34">
        <v>223</v>
      </c>
      <c r="D34096" s="34">
        <v>263</v>
      </c>
      <c r="E34096" s="34">
        <v>267</v>
      </c>
      <c r="F34096" s="34">
        <v>238</v>
      </c>
      <c r="G34096" s="34">
        <v>222</v>
      </c>
      <c r="H34096" s="34">
        <v>257</v>
      </c>
      <c r="I34096" s="34">
        <v>288</v>
      </c>
      <c r="J34096" s="34">
        <v>296</v>
      </c>
      <c r="K34096" s="34">
        <v>242</v>
      </c>
      <c r="L34096" s="34">
        <v>234</v>
      </c>
      <c r="M34096" s="34">
        <v>215</v>
      </c>
    </row>
    <row r="34097" spans="1:13" x14ac:dyDescent="0.2">
      <c r="A34097" s="34" t="s">
        <v>134991</v>
      </c>
      <c r="B34097" s="34">
        <v>225</v>
      </c>
      <c r="C34097" s="34">
        <v>282</v>
      </c>
      <c r="D34097" s="34">
        <v>265</v>
      </c>
      <c r="E34097" s="34">
        <v>356</v>
      </c>
      <c r="F34097" s="34">
        <v>220</v>
      </c>
      <c r="G34097" s="34">
        <v>308</v>
      </c>
      <c r="H34097" s="34">
        <v>309</v>
      </c>
      <c r="I34097" s="34">
        <v>306</v>
      </c>
      <c r="J34097" s="34">
        <v>216</v>
      </c>
      <c r="K34097" s="34">
        <v>241</v>
      </c>
      <c r="L34097" s="34">
        <v>284</v>
      </c>
      <c r="M34097" s="34">
        <v>280</v>
      </c>
    </row>
    <row r="34098" spans="1:13" x14ac:dyDescent="0.2">
      <c r="A34098" s="34" t="s">
        <v>134992</v>
      </c>
      <c r="B34098" s="34">
        <v>371</v>
      </c>
      <c r="C34098" s="34">
        <v>415</v>
      </c>
      <c r="D34098" s="34">
        <v>420</v>
      </c>
      <c r="E34098" s="34">
        <v>431</v>
      </c>
      <c r="F34098" s="34">
        <v>341</v>
      </c>
      <c r="G34098" s="34">
        <v>431</v>
      </c>
      <c r="H34098" s="34">
        <v>388</v>
      </c>
      <c r="I34098" s="34">
        <v>469</v>
      </c>
      <c r="J34098" s="34">
        <v>412</v>
      </c>
      <c r="K34098" s="34">
        <v>354</v>
      </c>
      <c r="L34098" s="34">
        <v>401</v>
      </c>
      <c r="M34098" s="34">
        <v>323</v>
      </c>
    </row>
    <row r="34099" spans="1:13" x14ac:dyDescent="0.2">
      <c r="A34099" s="34" t="s">
        <v>134993</v>
      </c>
      <c r="B34099" s="34">
        <v>549</v>
      </c>
      <c r="C34099" s="34">
        <v>587</v>
      </c>
      <c r="D34099" s="34">
        <v>628</v>
      </c>
      <c r="E34099" s="34">
        <v>667</v>
      </c>
      <c r="F34099" s="34">
        <v>498</v>
      </c>
      <c r="G34099" s="34">
        <v>621</v>
      </c>
      <c r="H34099" s="34">
        <v>629</v>
      </c>
      <c r="I34099" s="34">
        <v>608</v>
      </c>
      <c r="J34099" s="34">
        <v>581</v>
      </c>
      <c r="K34099" s="34">
        <v>503</v>
      </c>
      <c r="L34099" s="34">
        <v>535</v>
      </c>
      <c r="M34099" s="34">
        <v>503</v>
      </c>
    </row>
    <row r="34100" spans="1:13" x14ac:dyDescent="0.2">
      <c r="A34100" s="34" t="s">
        <v>134994</v>
      </c>
      <c r="B34100" s="34">
        <v>263</v>
      </c>
      <c r="C34100" s="34">
        <v>239</v>
      </c>
      <c r="D34100" s="34">
        <v>259</v>
      </c>
      <c r="E34100" s="34">
        <v>237</v>
      </c>
      <c r="F34100" s="34">
        <v>262</v>
      </c>
      <c r="G34100" s="34">
        <v>217</v>
      </c>
      <c r="H34100" s="34">
        <v>251</v>
      </c>
      <c r="I34100" s="34">
        <v>257</v>
      </c>
      <c r="J34100" s="34">
        <v>266</v>
      </c>
      <c r="K34100" s="34">
        <v>222</v>
      </c>
      <c r="L34100" s="34">
        <v>248</v>
      </c>
      <c r="M34100" s="34">
        <v>172</v>
      </c>
    </row>
    <row r="34101" spans="1:13" x14ac:dyDescent="0.2">
      <c r="A34101" s="34" t="s">
        <v>134995</v>
      </c>
      <c r="B34101" s="34">
        <v>368</v>
      </c>
      <c r="C34101" s="34">
        <v>461</v>
      </c>
      <c r="D34101" s="34">
        <v>431</v>
      </c>
      <c r="E34101" s="34">
        <v>508</v>
      </c>
      <c r="F34101" s="34">
        <v>394</v>
      </c>
      <c r="G34101" s="34">
        <v>430</v>
      </c>
      <c r="H34101" s="34">
        <v>470</v>
      </c>
      <c r="I34101" s="34">
        <v>458</v>
      </c>
      <c r="J34101" s="34">
        <v>477</v>
      </c>
      <c r="K34101" s="34">
        <v>367</v>
      </c>
      <c r="L34101" s="34">
        <v>429</v>
      </c>
      <c r="M34101" s="34">
        <v>323</v>
      </c>
    </row>
    <row r="34102" spans="1:13" x14ac:dyDescent="0.2">
      <c r="A34102" s="34" t="s">
        <v>134996</v>
      </c>
      <c r="B34102" s="34">
        <v>922</v>
      </c>
      <c r="C34102" s="34">
        <v>863</v>
      </c>
      <c r="D34102" s="34">
        <v>967</v>
      </c>
      <c r="E34102" s="34">
        <v>962</v>
      </c>
      <c r="F34102" s="34">
        <v>940</v>
      </c>
      <c r="G34102" s="34">
        <v>923</v>
      </c>
      <c r="H34102" s="34">
        <v>1060</v>
      </c>
      <c r="I34102" s="34">
        <v>936</v>
      </c>
      <c r="J34102" s="34">
        <v>1018</v>
      </c>
      <c r="K34102" s="34">
        <v>757</v>
      </c>
      <c r="L34102" s="34">
        <v>965</v>
      </c>
      <c r="M34102" s="34">
        <v>750</v>
      </c>
    </row>
    <row r="34103" spans="1:13" x14ac:dyDescent="0.2">
      <c r="A34103" s="34" t="s">
        <v>134997</v>
      </c>
      <c r="B34103" s="34">
        <v>2560</v>
      </c>
      <c r="C34103" s="34">
        <v>2432</v>
      </c>
      <c r="D34103" s="34">
        <v>2450</v>
      </c>
      <c r="E34103" s="34">
        <v>2843</v>
      </c>
      <c r="F34103" s="34">
        <v>2291</v>
      </c>
      <c r="G34103" s="34">
        <v>2374</v>
      </c>
      <c r="H34103" s="34">
        <v>2614</v>
      </c>
      <c r="I34103" s="34">
        <v>2571</v>
      </c>
      <c r="J34103" s="34">
        <v>2654</v>
      </c>
      <c r="K34103" s="34">
        <v>2130</v>
      </c>
      <c r="L34103" s="34">
        <v>2463</v>
      </c>
      <c r="M34103" s="34">
        <v>2048</v>
      </c>
    </row>
    <row r="34104" spans="1:13" x14ac:dyDescent="0.2">
      <c r="A34104" s="34" t="s">
        <v>134998</v>
      </c>
      <c r="B34104" s="34">
        <v>587</v>
      </c>
      <c r="C34104" s="34">
        <v>688</v>
      </c>
      <c r="D34104" s="34">
        <v>733</v>
      </c>
      <c r="E34104" s="34">
        <v>672</v>
      </c>
      <c r="F34104" s="34">
        <v>591</v>
      </c>
      <c r="G34104" s="34">
        <v>666</v>
      </c>
      <c r="H34104" s="34">
        <v>811</v>
      </c>
      <c r="I34104" s="34">
        <v>581</v>
      </c>
      <c r="J34104" s="34">
        <v>702</v>
      </c>
      <c r="K34104" s="34">
        <v>531</v>
      </c>
      <c r="L34104" s="34">
        <v>688</v>
      </c>
      <c r="M34104" s="34">
        <v>444</v>
      </c>
    </row>
    <row r="34105" spans="1:13" x14ac:dyDescent="0.2">
      <c r="A34105" s="34" t="s">
        <v>134999</v>
      </c>
      <c r="B34105" s="34">
        <v>1001</v>
      </c>
      <c r="C34105" s="34">
        <v>1209</v>
      </c>
      <c r="D34105" s="34">
        <v>1268</v>
      </c>
      <c r="E34105" s="34">
        <v>1222</v>
      </c>
      <c r="F34105" s="34">
        <v>1026</v>
      </c>
      <c r="G34105" s="34">
        <v>1044</v>
      </c>
      <c r="H34105" s="34">
        <v>1367</v>
      </c>
      <c r="I34105" s="34">
        <v>1287</v>
      </c>
      <c r="J34105" s="34">
        <v>1116</v>
      </c>
      <c r="K34105" s="34">
        <v>1016</v>
      </c>
      <c r="L34105" s="34">
        <v>1045</v>
      </c>
      <c r="M34105" s="34">
        <v>894</v>
      </c>
    </row>
    <row r="34106" spans="1:13" x14ac:dyDescent="0.2">
      <c r="A34106" s="34" t="s">
        <v>135000</v>
      </c>
      <c r="B34106" s="34">
        <v>916</v>
      </c>
      <c r="C34106" s="34">
        <v>938</v>
      </c>
      <c r="D34106" s="34">
        <v>989</v>
      </c>
      <c r="E34106" s="34">
        <v>987</v>
      </c>
      <c r="F34106" s="34">
        <v>863</v>
      </c>
      <c r="G34106" s="34">
        <v>736</v>
      </c>
      <c r="H34106" s="34">
        <v>970</v>
      </c>
      <c r="I34106" s="34">
        <v>930</v>
      </c>
      <c r="J34106" s="34">
        <v>970</v>
      </c>
      <c r="K34106" s="34">
        <v>794</v>
      </c>
      <c r="L34106" s="34">
        <v>871</v>
      </c>
      <c r="M34106" s="34">
        <v>716</v>
      </c>
    </row>
    <row r="34107" spans="1:13" x14ac:dyDescent="0.2">
      <c r="A34107" s="34" t="s">
        <v>135001</v>
      </c>
      <c r="B34107" s="34">
        <v>455</v>
      </c>
      <c r="C34107" s="34">
        <v>486</v>
      </c>
      <c r="D34107" s="34">
        <v>565</v>
      </c>
      <c r="E34107" s="34">
        <v>482</v>
      </c>
      <c r="F34107" s="34">
        <v>455</v>
      </c>
      <c r="G34107" s="34">
        <v>449</v>
      </c>
      <c r="H34107" s="34">
        <v>483</v>
      </c>
      <c r="I34107" s="34">
        <v>491</v>
      </c>
      <c r="J34107" s="34">
        <v>517</v>
      </c>
      <c r="K34107" s="34">
        <v>361</v>
      </c>
      <c r="L34107" s="34">
        <v>477</v>
      </c>
      <c r="M34107" s="34">
        <v>350</v>
      </c>
    </row>
    <row r="34108" spans="1:13" x14ac:dyDescent="0.2">
      <c r="A34108" s="34" t="s">
        <v>135002</v>
      </c>
      <c r="B34108" s="34">
        <v>319</v>
      </c>
      <c r="C34108" s="34">
        <v>384</v>
      </c>
      <c r="D34108" s="34">
        <v>322</v>
      </c>
      <c r="E34108" s="34">
        <v>442</v>
      </c>
      <c r="F34108" s="34">
        <v>337</v>
      </c>
      <c r="G34108" s="34">
        <v>416</v>
      </c>
      <c r="H34108" s="34">
        <v>439</v>
      </c>
      <c r="I34108" s="34">
        <v>466</v>
      </c>
      <c r="J34108" s="34">
        <v>436</v>
      </c>
      <c r="K34108" s="34">
        <v>288</v>
      </c>
      <c r="L34108" s="34">
        <v>377</v>
      </c>
      <c r="M34108" s="34">
        <v>320</v>
      </c>
    </row>
    <row r="34109" spans="1:13" x14ac:dyDescent="0.2">
      <c r="A34109" s="34" t="s">
        <v>135003</v>
      </c>
      <c r="B34109" s="34">
        <v>402</v>
      </c>
      <c r="C34109" s="34">
        <v>576</v>
      </c>
      <c r="D34109" s="34">
        <v>497</v>
      </c>
      <c r="E34109" s="34">
        <v>630</v>
      </c>
      <c r="F34109" s="34">
        <v>476</v>
      </c>
      <c r="G34109" s="34">
        <v>552</v>
      </c>
      <c r="H34109" s="34">
        <v>572</v>
      </c>
      <c r="I34109" s="34">
        <v>591</v>
      </c>
      <c r="J34109" s="34">
        <v>516</v>
      </c>
      <c r="K34109" s="34">
        <v>433</v>
      </c>
      <c r="L34109" s="34">
        <v>503</v>
      </c>
      <c r="M34109" s="34">
        <v>413</v>
      </c>
    </row>
    <row r="34110" spans="1:13" x14ac:dyDescent="0.2">
      <c r="A34110" s="34" t="s">
        <v>135004</v>
      </c>
      <c r="B34110" s="34">
        <v>61</v>
      </c>
      <c r="C34110" s="34">
        <v>253</v>
      </c>
      <c r="D34110" s="34">
        <v>69</v>
      </c>
      <c r="E34110" s="34">
        <v>299</v>
      </c>
      <c r="F34110" s="34">
        <v>70</v>
      </c>
      <c r="G34110" s="34">
        <v>255</v>
      </c>
      <c r="H34110" s="34">
        <v>88</v>
      </c>
      <c r="I34110" s="34">
        <v>259</v>
      </c>
      <c r="J34110" s="34">
        <v>57</v>
      </c>
      <c r="K34110" s="34">
        <v>195</v>
      </c>
      <c r="L34110" s="34">
        <v>63</v>
      </c>
      <c r="M34110" s="34">
        <v>226</v>
      </c>
    </row>
    <row r="34111" spans="1:13" x14ac:dyDescent="0.2">
      <c r="A34111" s="34" t="s">
        <v>135005</v>
      </c>
      <c r="B34111" s="34">
        <v>406</v>
      </c>
      <c r="C34111" s="34">
        <v>346</v>
      </c>
      <c r="D34111" s="34">
        <v>354</v>
      </c>
      <c r="E34111" s="34">
        <v>359</v>
      </c>
      <c r="F34111" s="34">
        <v>269</v>
      </c>
      <c r="G34111" s="34">
        <v>309</v>
      </c>
      <c r="H34111" s="34">
        <v>320</v>
      </c>
      <c r="I34111" s="34">
        <v>326</v>
      </c>
      <c r="J34111" s="34">
        <v>359</v>
      </c>
      <c r="K34111" s="34">
        <v>267</v>
      </c>
      <c r="L34111" s="34">
        <v>310</v>
      </c>
      <c r="M34111" s="34">
        <v>239</v>
      </c>
    </row>
    <row r="34112" spans="1:13" x14ac:dyDescent="0.2">
      <c r="A34112" s="34" t="s">
        <v>135006</v>
      </c>
      <c r="B34112" s="34">
        <v>272</v>
      </c>
      <c r="C34112" s="34">
        <v>277</v>
      </c>
      <c r="D34112" s="34">
        <v>305</v>
      </c>
      <c r="E34112" s="34">
        <v>288</v>
      </c>
      <c r="F34112" s="34">
        <v>262</v>
      </c>
      <c r="G34112" s="34">
        <v>252</v>
      </c>
      <c r="H34112" s="34">
        <v>351</v>
      </c>
      <c r="I34112" s="34">
        <v>254</v>
      </c>
      <c r="J34112" s="34">
        <v>265</v>
      </c>
      <c r="K34112" s="34">
        <v>239</v>
      </c>
      <c r="L34112" s="34">
        <v>291</v>
      </c>
      <c r="M34112" s="34">
        <v>181</v>
      </c>
    </row>
    <row r="34113" spans="1:13" x14ac:dyDescent="0.2">
      <c r="A34113" s="34" t="s">
        <v>135007</v>
      </c>
      <c r="B34113" s="34">
        <v>463</v>
      </c>
      <c r="C34113" s="34">
        <v>383</v>
      </c>
      <c r="D34113" s="34">
        <v>402</v>
      </c>
      <c r="E34113" s="34">
        <v>409</v>
      </c>
      <c r="F34113" s="34">
        <v>388</v>
      </c>
      <c r="G34113" s="34">
        <v>428</v>
      </c>
      <c r="H34113" s="34">
        <v>485</v>
      </c>
      <c r="I34113" s="34">
        <v>429</v>
      </c>
      <c r="J34113" s="34">
        <v>444</v>
      </c>
      <c r="K34113" s="34">
        <v>319</v>
      </c>
      <c r="L34113" s="34">
        <v>396</v>
      </c>
      <c r="M34113" s="34">
        <v>304</v>
      </c>
    </row>
    <row r="34114" spans="1:13" x14ac:dyDescent="0.2">
      <c r="A34114" s="34" t="s">
        <v>135008</v>
      </c>
      <c r="B34114" s="34">
        <v>326</v>
      </c>
      <c r="C34114" s="34">
        <v>396</v>
      </c>
      <c r="D34114" s="34">
        <v>424</v>
      </c>
      <c r="E34114" s="34">
        <v>347</v>
      </c>
      <c r="F34114" s="34">
        <v>342</v>
      </c>
      <c r="G34114" s="34">
        <v>362</v>
      </c>
      <c r="H34114" s="34">
        <v>401</v>
      </c>
      <c r="I34114" s="34">
        <v>327</v>
      </c>
      <c r="J34114" s="34">
        <v>457</v>
      </c>
      <c r="K34114" s="34">
        <v>308</v>
      </c>
      <c r="L34114" s="34">
        <v>394</v>
      </c>
      <c r="M34114" s="34">
        <v>268</v>
      </c>
    </row>
    <row r="34115" spans="1:13" x14ac:dyDescent="0.2">
      <c r="A34115" s="34" t="s">
        <v>135009</v>
      </c>
      <c r="B34115" s="34">
        <v>277</v>
      </c>
      <c r="C34115" s="34">
        <v>318</v>
      </c>
      <c r="D34115" s="34">
        <v>222</v>
      </c>
      <c r="E34115" s="34">
        <v>361</v>
      </c>
      <c r="F34115" s="34">
        <v>294</v>
      </c>
      <c r="G34115" s="34">
        <v>347</v>
      </c>
      <c r="H34115" s="34">
        <v>335</v>
      </c>
      <c r="I34115" s="34">
        <v>344</v>
      </c>
      <c r="J34115" s="34">
        <v>309</v>
      </c>
      <c r="K34115" s="34">
        <v>292</v>
      </c>
      <c r="L34115" s="34">
        <v>303</v>
      </c>
      <c r="M34115" s="34">
        <v>257</v>
      </c>
    </row>
    <row r="34116" spans="1:13" x14ac:dyDescent="0.2">
      <c r="A34116" s="34" t="s">
        <v>135010</v>
      </c>
      <c r="B34116" s="34">
        <v>651</v>
      </c>
      <c r="C34116" s="34">
        <v>690</v>
      </c>
      <c r="D34116" s="34">
        <v>902</v>
      </c>
      <c r="E34116" s="34">
        <v>722</v>
      </c>
      <c r="F34116" s="34">
        <v>769</v>
      </c>
      <c r="G34116" s="34">
        <v>658</v>
      </c>
      <c r="H34116" s="34">
        <v>849</v>
      </c>
      <c r="I34116" s="34">
        <v>726</v>
      </c>
      <c r="J34116" s="34">
        <v>752</v>
      </c>
      <c r="K34116" s="34">
        <v>590</v>
      </c>
      <c r="L34116" s="34">
        <v>651</v>
      </c>
      <c r="M34116" s="34">
        <v>527</v>
      </c>
    </row>
    <row r="34117" spans="1:13" x14ac:dyDescent="0.2">
      <c r="A34117" s="34" t="s">
        <v>135011</v>
      </c>
      <c r="B34117" s="34">
        <v>619</v>
      </c>
      <c r="C34117" s="34">
        <v>645</v>
      </c>
      <c r="D34117" s="34">
        <v>658</v>
      </c>
      <c r="E34117" s="34">
        <v>668</v>
      </c>
      <c r="F34117" s="34">
        <v>693</v>
      </c>
      <c r="G34117" s="34">
        <v>600</v>
      </c>
      <c r="H34117" s="34">
        <v>700</v>
      </c>
      <c r="I34117" s="34">
        <v>661</v>
      </c>
      <c r="J34117" s="34">
        <v>700</v>
      </c>
      <c r="K34117" s="34">
        <v>573</v>
      </c>
      <c r="L34117" s="34">
        <v>666</v>
      </c>
      <c r="M34117" s="34">
        <v>568</v>
      </c>
    </row>
    <row r="34118" spans="1:13" x14ac:dyDescent="0.2">
      <c r="A34118" s="34" t="s">
        <v>135012</v>
      </c>
      <c r="B34118" s="34">
        <v>129</v>
      </c>
      <c r="C34118" s="34">
        <v>354</v>
      </c>
      <c r="D34118" s="34">
        <v>122</v>
      </c>
      <c r="E34118" s="34">
        <v>328</v>
      </c>
      <c r="F34118" s="34">
        <v>135</v>
      </c>
      <c r="G34118" s="34">
        <v>359</v>
      </c>
      <c r="H34118" s="34">
        <v>179</v>
      </c>
      <c r="I34118" s="34">
        <v>366</v>
      </c>
      <c r="J34118" s="34">
        <v>166</v>
      </c>
      <c r="K34118" s="34">
        <v>269</v>
      </c>
      <c r="L34118" s="34">
        <v>139</v>
      </c>
      <c r="M34118" s="34">
        <v>244</v>
      </c>
    </row>
    <row r="34119" spans="1:13" x14ac:dyDescent="0.2">
      <c r="A34119" s="34" t="s">
        <v>135013</v>
      </c>
      <c r="B34119" s="34">
        <v>374</v>
      </c>
      <c r="C34119" s="34">
        <v>407</v>
      </c>
      <c r="D34119" s="34">
        <v>335</v>
      </c>
      <c r="E34119" s="34">
        <v>395</v>
      </c>
      <c r="F34119" s="34">
        <v>355</v>
      </c>
      <c r="G34119" s="34">
        <v>373</v>
      </c>
      <c r="H34119" s="34">
        <v>402</v>
      </c>
      <c r="I34119" s="34">
        <v>349</v>
      </c>
      <c r="J34119" s="34">
        <v>435</v>
      </c>
      <c r="K34119" s="34">
        <v>298</v>
      </c>
      <c r="L34119" s="34">
        <v>294</v>
      </c>
      <c r="M34119" s="34">
        <v>282</v>
      </c>
    </row>
    <row r="34120" spans="1:13" x14ac:dyDescent="0.2">
      <c r="A34120" s="34" t="s">
        <v>135014</v>
      </c>
      <c r="B34120" s="34">
        <v>354</v>
      </c>
      <c r="C34120" s="34">
        <v>455</v>
      </c>
      <c r="D34120" s="34">
        <v>469</v>
      </c>
      <c r="E34120" s="34">
        <v>575</v>
      </c>
      <c r="F34120" s="34">
        <v>380</v>
      </c>
      <c r="G34120" s="34">
        <v>431</v>
      </c>
      <c r="H34120" s="34">
        <v>500</v>
      </c>
      <c r="I34120" s="34">
        <v>523</v>
      </c>
      <c r="J34120" s="34">
        <v>495</v>
      </c>
      <c r="K34120" s="34">
        <v>409</v>
      </c>
      <c r="L34120" s="34">
        <v>411</v>
      </c>
      <c r="M34120" s="34">
        <v>355</v>
      </c>
    </row>
    <row r="34121" spans="1:13" x14ac:dyDescent="0.2">
      <c r="A34121" s="34" t="s">
        <v>135015</v>
      </c>
      <c r="B34121" s="34">
        <v>674</v>
      </c>
      <c r="C34121" s="34">
        <v>736</v>
      </c>
      <c r="D34121" s="34">
        <v>690</v>
      </c>
      <c r="E34121" s="34">
        <v>792</v>
      </c>
      <c r="F34121" s="34">
        <v>717</v>
      </c>
      <c r="G34121" s="34">
        <v>690</v>
      </c>
      <c r="H34121" s="34">
        <v>798</v>
      </c>
      <c r="I34121" s="34">
        <v>773</v>
      </c>
      <c r="J34121" s="34">
        <v>753</v>
      </c>
      <c r="K34121" s="34">
        <v>633</v>
      </c>
      <c r="L34121" s="34">
        <v>664</v>
      </c>
      <c r="M34121" s="34">
        <v>608</v>
      </c>
    </row>
    <row r="34122" spans="1:13" x14ac:dyDescent="0.2">
      <c r="A34122" s="34" t="s">
        <v>135016</v>
      </c>
      <c r="B34122" s="34">
        <v>721</v>
      </c>
      <c r="C34122" s="34">
        <v>799</v>
      </c>
      <c r="D34122" s="34">
        <v>829</v>
      </c>
      <c r="E34122" s="34">
        <v>791</v>
      </c>
      <c r="F34122" s="34">
        <v>680</v>
      </c>
      <c r="G34122" s="34">
        <v>730</v>
      </c>
      <c r="H34122" s="34">
        <v>807</v>
      </c>
      <c r="I34122" s="34">
        <v>800</v>
      </c>
      <c r="J34122" s="34">
        <v>727</v>
      </c>
      <c r="K34122" s="34">
        <v>637</v>
      </c>
      <c r="L34122" s="34">
        <v>711</v>
      </c>
      <c r="M34122" s="34">
        <v>649</v>
      </c>
    </row>
    <row r="34123" spans="1:13" x14ac:dyDescent="0.2">
      <c r="A34123" s="34" t="s">
        <v>135017</v>
      </c>
      <c r="B34123" s="34">
        <v>1297</v>
      </c>
      <c r="C34123" s="34">
        <v>1321</v>
      </c>
      <c r="D34123" s="34">
        <v>1205</v>
      </c>
      <c r="E34123" s="34">
        <v>1390</v>
      </c>
      <c r="F34123" s="34">
        <v>1029</v>
      </c>
      <c r="G34123" s="34">
        <v>1125</v>
      </c>
      <c r="H34123" s="34">
        <v>1347</v>
      </c>
      <c r="I34123" s="34">
        <v>1260</v>
      </c>
      <c r="J34123" s="34">
        <v>1268</v>
      </c>
      <c r="K34123" s="34">
        <v>1068</v>
      </c>
      <c r="L34123" s="34">
        <v>1109</v>
      </c>
      <c r="M34123" s="34">
        <v>921</v>
      </c>
    </row>
    <row r="34124" spans="1:13" x14ac:dyDescent="0.2">
      <c r="A34124" s="34" t="s">
        <v>135018</v>
      </c>
      <c r="B34124" s="34">
        <v>2206</v>
      </c>
      <c r="C34124" s="34">
        <v>2115</v>
      </c>
      <c r="D34124" s="34">
        <v>2393</v>
      </c>
      <c r="E34124" s="34">
        <v>2343</v>
      </c>
      <c r="F34124" s="34">
        <v>2072</v>
      </c>
      <c r="G34124" s="34">
        <v>1982</v>
      </c>
      <c r="H34124" s="34">
        <v>2510</v>
      </c>
      <c r="I34124" s="34">
        <v>2162</v>
      </c>
      <c r="J34124" s="34">
        <v>2303</v>
      </c>
      <c r="K34124" s="34">
        <v>1762</v>
      </c>
      <c r="L34124" s="34">
        <v>2207</v>
      </c>
      <c r="M34124" s="34">
        <v>1670</v>
      </c>
    </row>
    <row r="34125" spans="1:13" x14ac:dyDescent="0.2">
      <c r="A34125" s="34" t="s">
        <v>135019</v>
      </c>
      <c r="B34125" s="34">
        <v>665</v>
      </c>
      <c r="C34125" s="34">
        <v>779</v>
      </c>
      <c r="D34125" s="34">
        <v>826</v>
      </c>
      <c r="E34125" s="34">
        <v>919</v>
      </c>
      <c r="F34125" s="34">
        <v>671</v>
      </c>
      <c r="G34125" s="34">
        <v>803</v>
      </c>
      <c r="H34125" s="34">
        <v>818</v>
      </c>
      <c r="I34125" s="34">
        <v>802</v>
      </c>
      <c r="J34125" s="34">
        <v>748</v>
      </c>
      <c r="K34125" s="34">
        <v>691</v>
      </c>
      <c r="L34125" s="34">
        <v>601</v>
      </c>
      <c r="M34125" s="34">
        <v>712</v>
      </c>
    </row>
    <row r="34126" spans="1:13" x14ac:dyDescent="0.2">
      <c r="A34126" s="34" t="s">
        <v>135020</v>
      </c>
      <c r="B34126" s="34">
        <v>657</v>
      </c>
      <c r="C34126" s="34">
        <v>696</v>
      </c>
      <c r="D34126" s="34">
        <v>646</v>
      </c>
      <c r="E34126" s="34">
        <v>757</v>
      </c>
      <c r="F34126" s="34">
        <v>632</v>
      </c>
      <c r="G34126" s="34">
        <v>619</v>
      </c>
      <c r="H34126" s="34">
        <v>712</v>
      </c>
      <c r="I34126" s="34">
        <v>620</v>
      </c>
      <c r="J34126" s="34">
        <v>608</v>
      </c>
      <c r="K34126" s="34">
        <v>596</v>
      </c>
      <c r="L34126" s="34">
        <v>667</v>
      </c>
      <c r="M34126" s="34">
        <v>586</v>
      </c>
    </row>
    <row r="34127" spans="1:13" x14ac:dyDescent="0.2">
      <c r="A34127" s="34" t="s">
        <v>135021</v>
      </c>
      <c r="B34127" s="34">
        <v>915</v>
      </c>
      <c r="C34127" s="34">
        <v>1017</v>
      </c>
      <c r="D34127" s="34">
        <v>972</v>
      </c>
      <c r="E34127" s="34">
        <v>1104</v>
      </c>
      <c r="F34127" s="34">
        <v>805</v>
      </c>
      <c r="G34127" s="34">
        <v>934</v>
      </c>
      <c r="H34127" s="34">
        <v>1160</v>
      </c>
      <c r="I34127" s="34">
        <v>1064</v>
      </c>
      <c r="J34127" s="34">
        <v>930</v>
      </c>
      <c r="K34127" s="34">
        <v>825</v>
      </c>
      <c r="L34127" s="34">
        <v>916</v>
      </c>
      <c r="M34127" s="34">
        <v>773</v>
      </c>
    </row>
    <row r="34128" spans="1:13" x14ac:dyDescent="0.2">
      <c r="A34128" s="34" t="s">
        <v>135022</v>
      </c>
      <c r="B34128" s="34">
        <v>410</v>
      </c>
      <c r="C34128" s="34">
        <v>506</v>
      </c>
      <c r="D34128" s="34">
        <v>510</v>
      </c>
      <c r="E34128" s="34">
        <v>517</v>
      </c>
      <c r="F34128" s="34">
        <v>367</v>
      </c>
      <c r="G34128" s="34">
        <v>403</v>
      </c>
      <c r="H34128" s="34">
        <v>586</v>
      </c>
      <c r="I34128" s="34">
        <v>469</v>
      </c>
      <c r="J34128" s="34">
        <v>512</v>
      </c>
      <c r="K34128" s="34">
        <v>430</v>
      </c>
      <c r="L34128" s="34">
        <v>390</v>
      </c>
      <c r="M34128" s="34">
        <v>370</v>
      </c>
    </row>
    <row r="34129" spans="1:13" x14ac:dyDescent="0.2">
      <c r="A34129" s="34" t="s">
        <v>135023</v>
      </c>
      <c r="B34129" s="34">
        <v>484</v>
      </c>
      <c r="C34129" s="34">
        <v>596</v>
      </c>
      <c r="D34129" s="34">
        <v>599</v>
      </c>
      <c r="E34129" s="34">
        <v>705</v>
      </c>
      <c r="F34129" s="34">
        <v>561</v>
      </c>
      <c r="G34129" s="34">
        <v>602</v>
      </c>
      <c r="H34129" s="34">
        <v>585</v>
      </c>
      <c r="I34129" s="34">
        <v>567</v>
      </c>
      <c r="J34129" s="34">
        <v>600</v>
      </c>
      <c r="K34129" s="34">
        <v>500</v>
      </c>
      <c r="L34129" s="34">
        <v>567</v>
      </c>
      <c r="M34129" s="34">
        <v>514</v>
      </c>
    </row>
    <row r="34130" spans="1:13" x14ac:dyDescent="0.2">
      <c r="A34130" s="34" t="s">
        <v>135024</v>
      </c>
      <c r="B34130" s="34">
        <v>335</v>
      </c>
      <c r="C34130" s="34">
        <v>380</v>
      </c>
      <c r="D34130" s="34">
        <v>398</v>
      </c>
      <c r="E34130" s="34">
        <v>443</v>
      </c>
      <c r="F34130" s="34">
        <v>319</v>
      </c>
      <c r="G34130" s="34">
        <v>367</v>
      </c>
      <c r="H34130" s="34">
        <v>372</v>
      </c>
      <c r="I34130" s="34">
        <v>338</v>
      </c>
      <c r="J34130" s="34">
        <v>379</v>
      </c>
      <c r="K34130" s="34">
        <v>248</v>
      </c>
      <c r="L34130" s="34">
        <v>324</v>
      </c>
      <c r="M34130" s="34">
        <v>321</v>
      </c>
    </row>
    <row r="34131" spans="1:13" x14ac:dyDescent="0.2">
      <c r="A34131" s="34" t="s">
        <v>135025</v>
      </c>
      <c r="B34131" s="34">
        <v>346</v>
      </c>
      <c r="C34131" s="34">
        <v>306</v>
      </c>
      <c r="D34131" s="34">
        <v>412</v>
      </c>
      <c r="E34131" s="34">
        <v>349</v>
      </c>
      <c r="F34131" s="34">
        <v>339</v>
      </c>
      <c r="G34131" s="34">
        <v>269</v>
      </c>
      <c r="H34131" s="34">
        <v>371</v>
      </c>
      <c r="I34131" s="34">
        <v>324</v>
      </c>
      <c r="J34131" s="34">
        <v>312</v>
      </c>
      <c r="K34131" s="34">
        <v>258</v>
      </c>
      <c r="L34131" s="34">
        <v>326</v>
      </c>
      <c r="M34131" s="34">
        <v>247</v>
      </c>
    </row>
    <row r="34132" spans="1:13" x14ac:dyDescent="0.2">
      <c r="A34132" s="34" t="s">
        <v>135026</v>
      </c>
      <c r="B34132" s="34">
        <v>628</v>
      </c>
      <c r="C34132" s="34">
        <v>689</v>
      </c>
      <c r="D34132" s="34">
        <v>667</v>
      </c>
      <c r="E34132" s="34">
        <v>657</v>
      </c>
      <c r="F34132" s="34">
        <v>559</v>
      </c>
      <c r="G34132" s="34">
        <v>596</v>
      </c>
      <c r="H34132" s="34">
        <v>669</v>
      </c>
      <c r="I34132" s="34">
        <v>638</v>
      </c>
      <c r="J34132" s="34">
        <v>643</v>
      </c>
      <c r="K34132" s="34">
        <v>563</v>
      </c>
      <c r="L34132" s="34">
        <v>637</v>
      </c>
      <c r="M34132" s="34">
        <v>546</v>
      </c>
    </row>
    <row r="34133" spans="1:13" x14ac:dyDescent="0.2">
      <c r="A34133" s="34" t="s">
        <v>135027</v>
      </c>
      <c r="B34133" s="34">
        <v>449</v>
      </c>
      <c r="C34133" s="34">
        <v>447</v>
      </c>
      <c r="D34133" s="34">
        <v>416</v>
      </c>
      <c r="E34133" s="34">
        <v>550</v>
      </c>
      <c r="F34133" s="34">
        <v>338</v>
      </c>
      <c r="G34133" s="34">
        <v>440</v>
      </c>
      <c r="H34133" s="34">
        <v>532</v>
      </c>
      <c r="I34133" s="34">
        <v>480</v>
      </c>
      <c r="J34133" s="34">
        <v>452</v>
      </c>
      <c r="K34133" s="34">
        <v>410</v>
      </c>
      <c r="L34133" s="34">
        <v>377</v>
      </c>
      <c r="M34133" s="34">
        <v>360</v>
      </c>
    </row>
    <row r="34134" spans="1:13" x14ac:dyDescent="0.2">
      <c r="A34134" s="34" t="s">
        <v>135028</v>
      </c>
      <c r="B34134" s="34">
        <v>379</v>
      </c>
      <c r="C34134" s="34">
        <v>401</v>
      </c>
      <c r="D34134" s="34">
        <v>455</v>
      </c>
      <c r="E34134" s="34">
        <v>477</v>
      </c>
      <c r="F34134" s="34">
        <v>370</v>
      </c>
      <c r="G34134" s="34">
        <v>393</v>
      </c>
      <c r="H34134" s="34">
        <v>436</v>
      </c>
      <c r="I34134" s="34">
        <v>443</v>
      </c>
      <c r="J34134" s="34">
        <v>447</v>
      </c>
      <c r="K34134" s="34">
        <v>345</v>
      </c>
      <c r="L34134" s="34">
        <v>471</v>
      </c>
      <c r="M34134" s="34">
        <v>350</v>
      </c>
    </row>
    <row r="34135" spans="1:13" x14ac:dyDescent="0.2">
      <c r="A34135" s="34" t="s">
        <v>135029</v>
      </c>
      <c r="B34135" s="34">
        <v>1397</v>
      </c>
      <c r="C34135" s="34">
        <v>1361</v>
      </c>
      <c r="D34135" s="34">
        <v>1338</v>
      </c>
      <c r="E34135" s="34">
        <v>1471</v>
      </c>
      <c r="F34135" s="34">
        <v>1256</v>
      </c>
      <c r="G34135" s="34">
        <v>1196</v>
      </c>
      <c r="H34135" s="34">
        <v>1390</v>
      </c>
      <c r="I34135" s="34">
        <v>1263</v>
      </c>
      <c r="J34135" s="34">
        <v>1427</v>
      </c>
      <c r="K34135" s="34">
        <v>1102</v>
      </c>
      <c r="L34135" s="34">
        <v>1326</v>
      </c>
      <c r="M34135" s="34">
        <v>1013</v>
      </c>
    </row>
    <row r="34136" spans="1:13" x14ac:dyDescent="0.2">
      <c r="A34136" s="34" t="s">
        <v>135030</v>
      </c>
      <c r="B34136" s="34">
        <v>340</v>
      </c>
      <c r="C34136" s="34">
        <v>318</v>
      </c>
      <c r="D34136" s="34">
        <v>379</v>
      </c>
      <c r="E34136" s="34">
        <v>322</v>
      </c>
      <c r="F34136" s="34">
        <v>288</v>
      </c>
      <c r="G34136" s="34">
        <v>302</v>
      </c>
      <c r="H34136" s="34">
        <v>400</v>
      </c>
      <c r="I34136" s="34">
        <v>311</v>
      </c>
      <c r="J34136" s="34">
        <v>375</v>
      </c>
      <c r="K34136" s="34">
        <v>256</v>
      </c>
      <c r="L34136" s="34">
        <v>339</v>
      </c>
      <c r="M34136" s="34">
        <v>258</v>
      </c>
    </row>
    <row r="34137" spans="1:13" x14ac:dyDescent="0.2">
      <c r="A34137" s="34" t="s">
        <v>135031</v>
      </c>
      <c r="B34137" s="34">
        <v>966</v>
      </c>
      <c r="C34137" s="34">
        <v>984</v>
      </c>
      <c r="D34137" s="34">
        <v>1053</v>
      </c>
      <c r="E34137" s="34">
        <v>1067</v>
      </c>
      <c r="F34137" s="34">
        <v>993</v>
      </c>
      <c r="G34137" s="34">
        <v>950</v>
      </c>
      <c r="H34137" s="34">
        <v>1124</v>
      </c>
      <c r="I34137" s="34">
        <v>986</v>
      </c>
      <c r="J34137" s="34">
        <v>1135</v>
      </c>
      <c r="K34137" s="34">
        <v>835</v>
      </c>
      <c r="L34137" s="34">
        <v>1048</v>
      </c>
      <c r="M34137" s="34">
        <v>926</v>
      </c>
    </row>
    <row r="34138" spans="1:13" x14ac:dyDescent="0.2">
      <c r="A34138" s="34" t="s">
        <v>135032</v>
      </c>
      <c r="B34138" s="34">
        <v>364</v>
      </c>
      <c r="C34138" s="34">
        <v>383</v>
      </c>
      <c r="D34138" s="34">
        <v>312</v>
      </c>
      <c r="E34138" s="34">
        <v>376</v>
      </c>
      <c r="F34138" s="34">
        <v>292</v>
      </c>
      <c r="G34138" s="34">
        <v>329</v>
      </c>
      <c r="H34138" s="34">
        <v>320</v>
      </c>
      <c r="I34138" s="34">
        <v>381</v>
      </c>
      <c r="J34138" s="34">
        <v>318</v>
      </c>
      <c r="K34138" s="34">
        <v>289</v>
      </c>
      <c r="L34138" s="34">
        <v>302</v>
      </c>
      <c r="M34138" s="34">
        <v>334</v>
      </c>
    </row>
    <row r="34139" spans="1:13" x14ac:dyDescent="0.2">
      <c r="A34139" s="34" t="s">
        <v>135033</v>
      </c>
      <c r="B34139" s="34">
        <v>1285</v>
      </c>
      <c r="C34139" s="34">
        <v>1292</v>
      </c>
      <c r="D34139" s="34">
        <v>1512</v>
      </c>
      <c r="E34139" s="34">
        <v>1335</v>
      </c>
      <c r="F34139" s="34">
        <v>1224</v>
      </c>
      <c r="G34139" s="34">
        <v>1210</v>
      </c>
      <c r="H34139" s="34">
        <v>1576</v>
      </c>
      <c r="I34139" s="34">
        <v>1292</v>
      </c>
      <c r="J34139" s="34">
        <v>1404</v>
      </c>
      <c r="K34139" s="34">
        <v>1102</v>
      </c>
      <c r="L34139" s="34">
        <v>1349</v>
      </c>
      <c r="M34139" s="34">
        <v>1024</v>
      </c>
    </row>
    <row r="34140" spans="1:13" x14ac:dyDescent="0.2">
      <c r="A34140" s="34" t="s">
        <v>135034</v>
      </c>
      <c r="B34140" s="34">
        <v>1132</v>
      </c>
      <c r="C34140" s="34">
        <v>972</v>
      </c>
      <c r="D34140" s="34">
        <v>1058</v>
      </c>
      <c r="E34140" s="34">
        <v>1121</v>
      </c>
      <c r="F34140" s="34">
        <v>983</v>
      </c>
      <c r="G34140" s="34">
        <v>966</v>
      </c>
      <c r="H34140" s="34">
        <v>1097</v>
      </c>
      <c r="I34140" s="34">
        <v>1170</v>
      </c>
      <c r="J34140" s="34">
        <v>1062</v>
      </c>
      <c r="K34140" s="34">
        <v>871</v>
      </c>
      <c r="L34140" s="34">
        <v>1091</v>
      </c>
      <c r="M34140" s="34">
        <v>793</v>
      </c>
    </row>
    <row r="34141" spans="1:13" x14ac:dyDescent="0.2">
      <c r="A34141" s="34" t="s">
        <v>135035</v>
      </c>
      <c r="B34141" s="34">
        <v>953</v>
      </c>
      <c r="C34141" s="34">
        <v>1155</v>
      </c>
      <c r="D34141" s="34">
        <v>1161</v>
      </c>
      <c r="E34141" s="34">
        <v>1248</v>
      </c>
      <c r="F34141" s="34">
        <v>946</v>
      </c>
      <c r="G34141" s="34">
        <v>1021</v>
      </c>
      <c r="H34141" s="34">
        <v>1180</v>
      </c>
      <c r="I34141" s="34">
        <v>1120</v>
      </c>
      <c r="J34141" s="34">
        <v>1225</v>
      </c>
      <c r="K34141" s="34">
        <v>930</v>
      </c>
      <c r="L34141" s="34">
        <v>968</v>
      </c>
      <c r="M34141" s="34">
        <v>831</v>
      </c>
    </row>
    <row r="34142" spans="1:13" x14ac:dyDescent="0.2">
      <c r="A34142" s="34" t="s">
        <v>135036</v>
      </c>
      <c r="B34142" s="34">
        <v>771</v>
      </c>
      <c r="C34142" s="34">
        <v>876</v>
      </c>
      <c r="D34142" s="34">
        <v>875</v>
      </c>
      <c r="E34142" s="34">
        <v>960</v>
      </c>
      <c r="F34142" s="34">
        <v>812</v>
      </c>
      <c r="G34142" s="34">
        <v>841</v>
      </c>
      <c r="H34142" s="34">
        <v>1009</v>
      </c>
      <c r="I34142" s="34">
        <v>788</v>
      </c>
      <c r="J34142" s="34">
        <v>943</v>
      </c>
      <c r="K34142" s="34">
        <v>647</v>
      </c>
      <c r="L34142" s="34">
        <v>794</v>
      </c>
      <c r="M34142" s="34">
        <v>635</v>
      </c>
    </row>
    <row r="34143" spans="1:13" x14ac:dyDescent="0.2">
      <c r="A34143" s="34" t="s">
        <v>135037</v>
      </c>
      <c r="B34143" s="34">
        <v>1406</v>
      </c>
      <c r="C34143" s="34">
        <v>1426</v>
      </c>
      <c r="D34143" s="34">
        <v>1480</v>
      </c>
      <c r="E34143" s="34">
        <v>1666</v>
      </c>
      <c r="F34143" s="34">
        <v>1324</v>
      </c>
      <c r="G34143" s="34">
        <v>1550</v>
      </c>
      <c r="H34143" s="34">
        <v>1651</v>
      </c>
      <c r="I34143" s="34">
        <v>1411</v>
      </c>
      <c r="J34143" s="34">
        <v>1469</v>
      </c>
      <c r="K34143" s="34">
        <v>1233</v>
      </c>
      <c r="L34143" s="34">
        <v>1380</v>
      </c>
      <c r="M34143" s="34">
        <v>1121</v>
      </c>
    </row>
    <row r="34144" spans="1:13" x14ac:dyDescent="0.2">
      <c r="A34144" s="34" t="s">
        <v>135038</v>
      </c>
      <c r="B34144" s="34">
        <v>663</v>
      </c>
      <c r="C34144" s="34">
        <v>743</v>
      </c>
      <c r="D34144" s="34">
        <v>750</v>
      </c>
      <c r="E34144" s="34">
        <v>763</v>
      </c>
      <c r="F34144" s="34">
        <v>692</v>
      </c>
      <c r="G34144" s="34">
        <v>705</v>
      </c>
      <c r="H34144" s="34">
        <v>800</v>
      </c>
      <c r="I34144" s="34">
        <v>770</v>
      </c>
      <c r="J34144" s="34">
        <v>811</v>
      </c>
      <c r="K34144" s="34">
        <v>620</v>
      </c>
      <c r="L34144" s="34">
        <v>780</v>
      </c>
      <c r="M34144" s="34">
        <v>514</v>
      </c>
    </row>
    <row r="34145" spans="1:13" x14ac:dyDescent="0.2">
      <c r="A34145" s="34" t="s">
        <v>135039</v>
      </c>
      <c r="B34145" s="34">
        <v>1331</v>
      </c>
      <c r="C34145" s="34">
        <v>1473</v>
      </c>
      <c r="D34145" s="34">
        <v>1387</v>
      </c>
      <c r="E34145" s="34">
        <v>1584</v>
      </c>
      <c r="F34145" s="34">
        <v>1190</v>
      </c>
      <c r="G34145" s="34">
        <v>1377</v>
      </c>
      <c r="H34145" s="34">
        <v>1573</v>
      </c>
      <c r="I34145" s="34">
        <v>1468</v>
      </c>
      <c r="J34145" s="34">
        <v>1383</v>
      </c>
      <c r="K34145" s="34">
        <v>1114</v>
      </c>
      <c r="L34145" s="34">
        <v>1336</v>
      </c>
      <c r="M34145" s="34">
        <v>1109</v>
      </c>
    </row>
    <row r="34146" spans="1:13" x14ac:dyDescent="0.2">
      <c r="A34146" s="34" t="s">
        <v>135040</v>
      </c>
      <c r="B34146" s="34">
        <v>914</v>
      </c>
      <c r="C34146" s="34">
        <v>932</v>
      </c>
      <c r="D34146" s="34">
        <v>865</v>
      </c>
      <c r="E34146" s="34">
        <v>958</v>
      </c>
      <c r="F34146" s="34">
        <v>798</v>
      </c>
      <c r="G34146" s="34">
        <v>873</v>
      </c>
      <c r="H34146" s="34">
        <v>904</v>
      </c>
      <c r="I34146" s="34">
        <v>960</v>
      </c>
      <c r="J34146" s="34">
        <v>905</v>
      </c>
      <c r="K34146" s="34">
        <v>813</v>
      </c>
      <c r="L34146" s="34">
        <v>801</v>
      </c>
      <c r="M34146" s="34">
        <v>782</v>
      </c>
    </row>
    <row r="34147" spans="1:13" x14ac:dyDescent="0.2">
      <c r="A34147" s="34" t="s">
        <v>135041</v>
      </c>
      <c r="B34147" s="34">
        <v>961</v>
      </c>
      <c r="C34147" s="34">
        <v>872</v>
      </c>
      <c r="D34147" s="34">
        <v>1158</v>
      </c>
      <c r="E34147" s="34">
        <v>1125</v>
      </c>
      <c r="F34147" s="34">
        <v>933</v>
      </c>
      <c r="G34147" s="34">
        <v>993</v>
      </c>
      <c r="H34147" s="34">
        <v>1119</v>
      </c>
      <c r="I34147" s="34">
        <v>1030</v>
      </c>
      <c r="J34147" s="34">
        <v>1075</v>
      </c>
      <c r="K34147" s="34">
        <v>824</v>
      </c>
      <c r="L34147" s="34">
        <v>1091</v>
      </c>
      <c r="M34147" s="34">
        <v>709</v>
      </c>
    </row>
    <row r="34148" spans="1:13" x14ac:dyDescent="0.2">
      <c r="A34148" s="34" t="s">
        <v>135042</v>
      </c>
      <c r="B34148" s="34">
        <v>291</v>
      </c>
      <c r="C34148" s="34">
        <v>914</v>
      </c>
      <c r="D34148" s="34">
        <v>309</v>
      </c>
      <c r="E34148" s="34">
        <v>869</v>
      </c>
      <c r="F34148" s="34">
        <v>212</v>
      </c>
      <c r="G34148" s="34">
        <v>895</v>
      </c>
      <c r="H34148" s="34">
        <v>275</v>
      </c>
      <c r="I34148" s="34">
        <v>826</v>
      </c>
      <c r="J34148" s="34">
        <v>324</v>
      </c>
      <c r="K34148" s="34">
        <v>698</v>
      </c>
      <c r="L34148" s="34">
        <v>270</v>
      </c>
      <c r="M34148" s="34">
        <v>664</v>
      </c>
    </row>
    <row r="34149" spans="1:13" x14ac:dyDescent="0.2">
      <c r="A34149" s="34" t="s">
        <v>135043</v>
      </c>
      <c r="B34149" s="34">
        <v>886</v>
      </c>
      <c r="C34149" s="34">
        <v>903</v>
      </c>
      <c r="D34149" s="34">
        <v>879</v>
      </c>
      <c r="E34149" s="34">
        <v>955</v>
      </c>
      <c r="F34149" s="34">
        <v>865</v>
      </c>
      <c r="G34149" s="34">
        <v>886</v>
      </c>
      <c r="H34149" s="34">
        <v>946</v>
      </c>
      <c r="I34149" s="34">
        <v>926</v>
      </c>
      <c r="J34149" s="34">
        <v>929</v>
      </c>
      <c r="K34149" s="34">
        <v>731</v>
      </c>
      <c r="L34149" s="34">
        <v>803</v>
      </c>
      <c r="M34149" s="34">
        <v>666</v>
      </c>
    </row>
    <row r="34150" spans="1:13" x14ac:dyDescent="0.2">
      <c r="A34150" s="34" t="s">
        <v>135044</v>
      </c>
      <c r="B34150" s="34">
        <v>799</v>
      </c>
      <c r="C34150" s="34">
        <v>702</v>
      </c>
      <c r="D34150" s="34">
        <v>708</v>
      </c>
      <c r="E34150" s="34">
        <v>723</v>
      </c>
      <c r="F34150" s="34">
        <v>591</v>
      </c>
      <c r="G34150" s="34">
        <v>706</v>
      </c>
      <c r="H34150" s="34">
        <v>813</v>
      </c>
      <c r="I34150" s="34">
        <v>669</v>
      </c>
      <c r="J34150" s="34">
        <v>710</v>
      </c>
      <c r="K34150" s="34">
        <v>622</v>
      </c>
      <c r="L34150" s="34">
        <v>735</v>
      </c>
      <c r="M34150" s="34">
        <v>558</v>
      </c>
    </row>
    <row r="34151" spans="1:13" x14ac:dyDescent="0.2">
      <c r="A34151" s="34" t="s">
        <v>135045</v>
      </c>
      <c r="B34151" s="34">
        <v>1017</v>
      </c>
      <c r="C34151" s="34">
        <v>1122</v>
      </c>
      <c r="D34151" s="34">
        <v>1197</v>
      </c>
      <c r="E34151" s="34">
        <v>1042</v>
      </c>
      <c r="F34151" s="34">
        <v>1020</v>
      </c>
      <c r="G34151" s="34">
        <v>1037</v>
      </c>
      <c r="H34151" s="34">
        <v>1136</v>
      </c>
      <c r="I34151" s="34">
        <v>1061</v>
      </c>
      <c r="J34151" s="34">
        <v>1154</v>
      </c>
      <c r="K34151" s="34">
        <v>935</v>
      </c>
      <c r="L34151" s="34">
        <v>1107</v>
      </c>
      <c r="M34151" s="34">
        <v>871</v>
      </c>
    </row>
    <row r="34152" spans="1:13" x14ac:dyDescent="0.2">
      <c r="A34152" s="34" t="s">
        <v>135046</v>
      </c>
      <c r="B34152" s="34">
        <v>651</v>
      </c>
      <c r="C34152" s="34">
        <v>721</v>
      </c>
      <c r="D34152" s="34">
        <v>919</v>
      </c>
      <c r="E34152" s="34">
        <v>765</v>
      </c>
      <c r="F34152" s="34">
        <v>603</v>
      </c>
      <c r="G34152" s="34">
        <v>774</v>
      </c>
      <c r="H34152" s="34">
        <v>774</v>
      </c>
      <c r="I34152" s="34">
        <v>729</v>
      </c>
      <c r="J34152" s="34">
        <v>717</v>
      </c>
      <c r="K34152" s="34">
        <v>606</v>
      </c>
      <c r="L34152" s="34">
        <v>648</v>
      </c>
      <c r="M34152" s="34">
        <v>621</v>
      </c>
    </row>
    <row r="34153" spans="1:13" x14ac:dyDescent="0.2">
      <c r="A34153" s="34" t="s">
        <v>135047</v>
      </c>
      <c r="B34153" s="34">
        <v>384</v>
      </c>
      <c r="C34153" s="34">
        <v>472</v>
      </c>
      <c r="D34153" s="34">
        <v>441</v>
      </c>
      <c r="E34153" s="34">
        <v>506</v>
      </c>
      <c r="F34153" s="34">
        <v>411</v>
      </c>
      <c r="G34153" s="34">
        <v>426</v>
      </c>
      <c r="H34153" s="34">
        <v>515</v>
      </c>
      <c r="I34153" s="34">
        <v>496</v>
      </c>
      <c r="J34153" s="34">
        <v>425</v>
      </c>
      <c r="K34153" s="34">
        <v>353</v>
      </c>
      <c r="L34153" s="34">
        <v>448</v>
      </c>
      <c r="M34153" s="34">
        <v>319</v>
      </c>
    </row>
    <row r="34154" spans="1:13" x14ac:dyDescent="0.2">
      <c r="A34154" s="34" t="s">
        <v>135048</v>
      </c>
      <c r="B34154" s="34">
        <v>391</v>
      </c>
      <c r="C34154" s="34">
        <v>433</v>
      </c>
      <c r="D34154" s="34">
        <v>414</v>
      </c>
      <c r="E34154" s="34">
        <v>502</v>
      </c>
      <c r="F34154" s="34">
        <v>366</v>
      </c>
      <c r="G34154" s="34">
        <v>398</v>
      </c>
      <c r="H34154" s="34">
        <v>409</v>
      </c>
      <c r="I34154" s="34">
        <v>483</v>
      </c>
      <c r="J34154" s="34">
        <v>417</v>
      </c>
      <c r="K34154" s="34">
        <v>335</v>
      </c>
      <c r="L34154" s="34">
        <v>394</v>
      </c>
      <c r="M34154" s="34">
        <v>316</v>
      </c>
    </row>
    <row r="34155" spans="1:13" x14ac:dyDescent="0.2">
      <c r="A34155" s="34" t="s">
        <v>135049</v>
      </c>
      <c r="B34155" s="34">
        <v>714</v>
      </c>
      <c r="C34155" s="34">
        <v>712</v>
      </c>
      <c r="D34155" s="34">
        <v>736</v>
      </c>
      <c r="E34155" s="34">
        <v>667</v>
      </c>
      <c r="F34155" s="34">
        <v>676</v>
      </c>
      <c r="G34155" s="34">
        <v>673</v>
      </c>
      <c r="H34155" s="34">
        <v>723</v>
      </c>
      <c r="I34155" s="34">
        <v>656</v>
      </c>
      <c r="J34155" s="34">
        <v>794</v>
      </c>
      <c r="K34155" s="34">
        <v>647</v>
      </c>
      <c r="L34155" s="34">
        <v>738</v>
      </c>
      <c r="M34155" s="34">
        <v>552</v>
      </c>
    </row>
    <row r="34156" spans="1:13" x14ac:dyDescent="0.2">
      <c r="A34156" s="34" t="s">
        <v>135050</v>
      </c>
      <c r="B34156" s="34">
        <v>451</v>
      </c>
      <c r="C34156" s="34">
        <v>494</v>
      </c>
      <c r="D34156" s="34">
        <v>607</v>
      </c>
      <c r="E34156" s="34">
        <v>585</v>
      </c>
      <c r="F34156" s="34">
        <v>542</v>
      </c>
      <c r="G34156" s="34">
        <v>476</v>
      </c>
      <c r="H34156" s="34">
        <v>569</v>
      </c>
      <c r="I34156" s="34">
        <v>543</v>
      </c>
      <c r="J34156" s="34">
        <v>545</v>
      </c>
      <c r="K34156" s="34">
        <v>392</v>
      </c>
      <c r="L34156" s="34">
        <v>534</v>
      </c>
      <c r="M34156" s="34">
        <v>401</v>
      </c>
    </row>
    <row r="34157" spans="1:13" x14ac:dyDescent="0.2">
      <c r="A34157" s="34" t="s">
        <v>135051</v>
      </c>
      <c r="B34157" s="34">
        <v>955</v>
      </c>
      <c r="C34157" s="34">
        <v>981</v>
      </c>
      <c r="D34157" s="34">
        <v>1136</v>
      </c>
      <c r="E34157" s="34">
        <v>1031</v>
      </c>
      <c r="F34157" s="34">
        <v>985</v>
      </c>
      <c r="G34157" s="34">
        <v>874</v>
      </c>
      <c r="H34157" s="34">
        <v>1106</v>
      </c>
      <c r="I34157" s="34">
        <v>997</v>
      </c>
      <c r="J34157" s="34">
        <v>1020</v>
      </c>
      <c r="K34157" s="34">
        <v>815</v>
      </c>
      <c r="L34157" s="34">
        <v>1044</v>
      </c>
      <c r="M34157" s="34">
        <v>785</v>
      </c>
    </row>
    <row r="34158" spans="1:13" x14ac:dyDescent="0.2">
      <c r="A34158" s="34" t="s">
        <v>135052</v>
      </c>
      <c r="B34158" s="34">
        <v>903</v>
      </c>
      <c r="C34158" s="34">
        <v>955</v>
      </c>
      <c r="D34158" s="34">
        <v>818</v>
      </c>
      <c r="E34158" s="34">
        <v>965</v>
      </c>
      <c r="F34158" s="34">
        <v>751</v>
      </c>
      <c r="G34158" s="34">
        <v>895</v>
      </c>
      <c r="H34158" s="34">
        <v>884</v>
      </c>
      <c r="I34158" s="34">
        <v>1023</v>
      </c>
      <c r="J34158" s="34">
        <v>847</v>
      </c>
      <c r="K34158" s="34">
        <v>829</v>
      </c>
      <c r="L34158" s="34">
        <v>710</v>
      </c>
      <c r="M34158" s="34">
        <v>732</v>
      </c>
    </row>
    <row r="34159" spans="1:13" x14ac:dyDescent="0.2">
      <c r="A34159" s="34" t="s">
        <v>135053</v>
      </c>
      <c r="B34159" s="34">
        <v>435</v>
      </c>
      <c r="C34159" s="34">
        <v>599</v>
      </c>
      <c r="D34159" s="34">
        <v>434</v>
      </c>
      <c r="E34159" s="34">
        <v>618</v>
      </c>
      <c r="F34159" s="34">
        <v>409</v>
      </c>
      <c r="G34159" s="34">
        <v>511</v>
      </c>
      <c r="H34159" s="34">
        <v>524</v>
      </c>
      <c r="I34159" s="34">
        <v>512</v>
      </c>
      <c r="J34159" s="34">
        <v>481</v>
      </c>
      <c r="K34159" s="34">
        <v>439</v>
      </c>
      <c r="L34159" s="34">
        <v>399</v>
      </c>
      <c r="M34159" s="34">
        <v>432</v>
      </c>
    </row>
    <row r="34160" spans="1:13" x14ac:dyDescent="0.2">
      <c r="A34160" s="34" t="s">
        <v>135054</v>
      </c>
      <c r="B34160" s="34">
        <v>873</v>
      </c>
      <c r="C34160" s="34">
        <v>928</v>
      </c>
      <c r="D34160" s="34">
        <v>873</v>
      </c>
      <c r="E34160" s="34">
        <v>880</v>
      </c>
      <c r="F34160" s="34">
        <v>811</v>
      </c>
      <c r="G34160" s="34">
        <v>786</v>
      </c>
      <c r="H34160" s="34">
        <v>904</v>
      </c>
      <c r="I34160" s="34">
        <v>830</v>
      </c>
      <c r="J34160" s="34">
        <v>943</v>
      </c>
      <c r="K34160" s="34">
        <v>679</v>
      </c>
      <c r="L34160" s="34">
        <v>854</v>
      </c>
      <c r="M34160" s="34">
        <v>669</v>
      </c>
    </row>
    <row r="34161" spans="1:13" x14ac:dyDescent="0.2">
      <c r="A34161" s="34" t="s">
        <v>135055</v>
      </c>
      <c r="B34161" s="34">
        <v>775</v>
      </c>
      <c r="C34161" s="34">
        <v>913</v>
      </c>
      <c r="D34161" s="34">
        <v>827</v>
      </c>
      <c r="E34161" s="34">
        <v>965</v>
      </c>
      <c r="F34161" s="34">
        <v>770</v>
      </c>
      <c r="G34161" s="34">
        <v>838</v>
      </c>
      <c r="H34161" s="34">
        <v>846</v>
      </c>
      <c r="I34161" s="34">
        <v>916</v>
      </c>
      <c r="J34161" s="34">
        <v>957</v>
      </c>
      <c r="K34161" s="34">
        <v>820</v>
      </c>
      <c r="L34161" s="34">
        <v>866</v>
      </c>
      <c r="M34161" s="34">
        <v>692</v>
      </c>
    </row>
    <row r="34162" spans="1:13" x14ac:dyDescent="0.2">
      <c r="A34162" s="34" t="s">
        <v>135056</v>
      </c>
      <c r="B34162" s="34">
        <v>809</v>
      </c>
      <c r="C34162" s="34">
        <v>988</v>
      </c>
      <c r="D34162" s="34">
        <v>844</v>
      </c>
      <c r="E34162" s="34">
        <v>1002</v>
      </c>
      <c r="F34162" s="34">
        <v>833</v>
      </c>
      <c r="G34162" s="34">
        <v>885</v>
      </c>
      <c r="H34162" s="34">
        <v>894</v>
      </c>
      <c r="I34162" s="34">
        <v>1017</v>
      </c>
      <c r="J34162" s="34">
        <v>985</v>
      </c>
      <c r="K34162" s="34">
        <v>769</v>
      </c>
      <c r="L34162" s="34">
        <v>793</v>
      </c>
      <c r="M34162" s="34">
        <v>730</v>
      </c>
    </row>
    <row r="34163" spans="1:13" x14ac:dyDescent="0.2">
      <c r="A34163" s="34" t="s">
        <v>135057</v>
      </c>
      <c r="B34163" s="34">
        <v>526</v>
      </c>
      <c r="C34163" s="34">
        <v>688</v>
      </c>
      <c r="D34163" s="34">
        <v>632</v>
      </c>
      <c r="E34163" s="34">
        <v>634</v>
      </c>
      <c r="F34163" s="34">
        <v>547</v>
      </c>
      <c r="G34163" s="34">
        <v>559</v>
      </c>
      <c r="H34163" s="34">
        <v>655</v>
      </c>
      <c r="I34163" s="34">
        <v>581</v>
      </c>
      <c r="J34163" s="34">
        <v>582</v>
      </c>
      <c r="K34163" s="34">
        <v>543</v>
      </c>
      <c r="L34163" s="34">
        <v>658</v>
      </c>
      <c r="M34163" s="34">
        <v>539</v>
      </c>
    </row>
    <row r="34164" spans="1:13" x14ac:dyDescent="0.2">
      <c r="A34164" s="34" t="s">
        <v>135058</v>
      </c>
      <c r="B34164" s="34">
        <v>635</v>
      </c>
      <c r="C34164" s="34">
        <v>760</v>
      </c>
      <c r="D34164" s="34">
        <v>642</v>
      </c>
      <c r="E34164" s="34">
        <v>855</v>
      </c>
      <c r="F34164" s="34">
        <v>666</v>
      </c>
      <c r="G34164" s="34">
        <v>708</v>
      </c>
      <c r="H34164" s="34">
        <v>838</v>
      </c>
      <c r="I34164" s="34">
        <v>783</v>
      </c>
      <c r="J34164" s="34">
        <v>767</v>
      </c>
      <c r="K34164" s="34">
        <v>691</v>
      </c>
      <c r="L34164" s="34">
        <v>662</v>
      </c>
      <c r="M34164" s="34">
        <v>621</v>
      </c>
    </row>
    <row r="34165" spans="1:13" x14ac:dyDescent="0.2">
      <c r="A34165" s="34" t="s">
        <v>135059</v>
      </c>
      <c r="B34165" s="34">
        <v>800</v>
      </c>
      <c r="C34165" s="34">
        <v>879</v>
      </c>
      <c r="D34165" s="34">
        <v>819</v>
      </c>
      <c r="E34165" s="34">
        <v>937</v>
      </c>
      <c r="F34165" s="34">
        <v>664</v>
      </c>
      <c r="G34165" s="34">
        <v>783</v>
      </c>
      <c r="H34165" s="34">
        <v>962</v>
      </c>
      <c r="I34165" s="34">
        <v>794</v>
      </c>
      <c r="J34165" s="34">
        <v>875</v>
      </c>
      <c r="K34165" s="34">
        <v>707</v>
      </c>
      <c r="L34165" s="34">
        <v>863</v>
      </c>
      <c r="M34165" s="34">
        <v>717</v>
      </c>
    </row>
    <row r="34166" spans="1:13" x14ac:dyDescent="0.2">
      <c r="A34166" s="34" t="s">
        <v>135060</v>
      </c>
      <c r="B34166" s="34">
        <v>1494</v>
      </c>
      <c r="C34166" s="34">
        <v>1348</v>
      </c>
      <c r="D34166" s="34">
        <v>1665</v>
      </c>
      <c r="E34166" s="34">
        <v>1432</v>
      </c>
      <c r="F34166" s="34">
        <v>1414</v>
      </c>
      <c r="G34166" s="34">
        <v>1410</v>
      </c>
      <c r="H34166" s="34">
        <v>1826</v>
      </c>
      <c r="I34166" s="34">
        <v>1408</v>
      </c>
      <c r="J34166" s="34">
        <v>1640</v>
      </c>
      <c r="K34166" s="34">
        <v>1103</v>
      </c>
      <c r="L34166" s="34">
        <v>1598</v>
      </c>
      <c r="M34166" s="34">
        <v>1144</v>
      </c>
    </row>
    <row r="34167" spans="1:13" x14ac:dyDescent="0.2">
      <c r="A34167" s="34" t="s">
        <v>135061</v>
      </c>
      <c r="B34167" s="34">
        <v>1105</v>
      </c>
      <c r="C34167" s="34">
        <v>1158</v>
      </c>
      <c r="D34167" s="34">
        <v>1191</v>
      </c>
      <c r="E34167" s="34">
        <v>1263</v>
      </c>
      <c r="F34167" s="34">
        <v>1118</v>
      </c>
      <c r="G34167" s="34">
        <v>1124</v>
      </c>
      <c r="H34167" s="34">
        <v>1360</v>
      </c>
      <c r="I34167" s="34">
        <v>1160</v>
      </c>
      <c r="J34167" s="34">
        <v>1239</v>
      </c>
      <c r="K34167" s="34">
        <v>911</v>
      </c>
      <c r="L34167" s="34">
        <v>1084</v>
      </c>
      <c r="M34167" s="34">
        <v>897</v>
      </c>
    </row>
    <row r="34168" spans="1:13" x14ac:dyDescent="0.2">
      <c r="A34168" s="34" t="s">
        <v>135062</v>
      </c>
      <c r="B34168" s="34">
        <v>852</v>
      </c>
      <c r="C34168" s="34">
        <v>811</v>
      </c>
      <c r="D34168" s="34">
        <v>921</v>
      </c>
      <c r="E34168" s="34">
        <v>852</v>
      </c>
      <c r="F34168" s="34">
        <v>823</v>
      </c>
      <c r="G34168" s="34">
        <v>773</v>
      </c>
      <c r="H34168" s="34">
        <v>984</v>
      </c>
      <c r="I34168" s="34">
        <v>900</v>
      </c>
      <c r="J34168" s="34">
        <v>1006</v>
      </c>
      <c r="K34168" s="34">
        <v>703</v>
      </c>
      <c r="L34168" s="34">
        <v>886</v>
      </c>
      <c r="M34168" s="34">
        <v>689</v>
      </c>
    </row>
    <row r="34169" spans="1:13" x14ac:dyDescent="0.2">
      <c r="A34169" s="34" t="s">
        <v>135063</v>
      </c>
      <c r="B34169" s="34">
        <v>1762</v>
      </c>
      <c r="C34169" s="34">
        <v>1351</v>
      </c>
      <c r="D34169" s="34">
        <v>1612</v>
      </c>
      <c r="E34169" s="34">
        <v>1537</v>
      </c>
      <c r="F34169" s="34">
        <v>1427</v>
      </c>
      <c r="G34169" s="34">
        <v>1375</v>
      </c>
      <c r="H34169" s="34">
        <v>1723</v>
      </c>
      <c r="I34169" s="34">
        <v>1415</v>
      </c>
      <c r="J34169" s="34">
        <v>1587</v>
      </c>
      <c r="K34169" s="34">
        <v>1123</v>
      </c>
      <c r="L34169" s="34">
        <v>1664</v>
      </c>
      <c r="M34169" s="34">
        <v>1155</v>
      </c>
    </row>
    <row r="34170" spans="1:13" x14ac:dyDescent="0.2">
      <c r="A34170" s="34" t="s">
        <v>135064</v>
      </c>
      <c r="B34170" s="34">
        <v>1766</v>
      </c>
      <c r="C34170" s="34">
        <v>1945</v>
      </c>
      <c r="D34170" s="34">
        <v>2076</v>
      </c>
      <c r="E34170" s="34">
        <v>2254</v>
      </c>
      <c r="F34170" s="34">
        <v>1858</v>
      </c>
      <c r="G34170" s="34">
        <v>1929</v>
      </c>
      <c r="H34170" s="34">
        <v>2230</v>
      </c>
      <c r="I34170" s="34">
        <v>2106</v>
      </c>
      <c r="J34170" s="34">
        <v>1873</v>
      </c>
      <c r="K34170" s="34">
        <v>1719</v>
      </c>
      <c r="L34170" s="34">
        <v>1914</v>
      </c>
      <c r="M34170" s="34">
        <v>1586</v>
      </c>
    </row>
    <row r="34171" spans="1:13" x14ac:dyDescent="0.2">
      <c r="A34171" s="34" t="s">
        <v>135065</v>
      </c>
      <c r="B34171" s="34">
        <v>679</v>
      </c>
      <c r="C34171" s="34">
        <v>758</v>
      </c>
      <c r="D34171" s="34">
        <v>746</v>
      </c>
      <c r="E34171" s="34">
        <v>720</v>
      </c>
      <c r="F34171" s="34">
        <v>634</v>
      </c>
      <c r="G34171" s="34">
        <v>678</v>
      </c>
      <c r="H34171" s="34">
        <v>812</v>
      </c>
      <c r="I34171" s="34">
        <v>633</v>
      </c>
      <c r="J34171" s="34">
        <v>807</v>
      </c>
      <c r="K34171" s="34">
        <v>514</v>
      </c>
      <c r="L34171" s="34">
        <v>645</v>
      </c>
      <c r="M34171" s="34">
        <v>498</v>
      </c>
    </row>
    <row r="34172" spans="1:13" x14ac:dyDescent="0.2">
      <c r="A34172" s="34" t="s">
        <v>135066</v>
      </c>
      <c r="B34172" s="34">
        <v>889</v>
      </c>
      <c r="C34172" s="34">
        <v>928</v>
      </c>
      <c r="D34172" s="34">
        <v>961</v>
      </c>
      <c r="E34172" s="34">
        <v>999</v>
      </c>
      <c r="F34172" s="34">
        <v>807</v>
      </c>
      <c r="G34172" s="34">
        <v>816</v>
      </c>
      <c r="H34172" s="34">
        <v>1098</v>
      </c>
      <c r="I34172" s="34">
        <v>928</v>
      </c>
      <c r="J34172" s="34">
        <v>939</v>
      </c>
      <c r="K34172" s="34">
        <v>749</v>
      </c>
      <c r="L34172" s="34">
        <v>936</v>
      </c>
      <c r="M34172" s="34">
        <v>730</v>
      </c>
    </row>
    <row r="34173" spans="1:13" x14ac:dyDescent="0.2">
      <c r="A34173" s="34" t="s">
        <v>135067</v>
      </c>
      <c r="B34173" s="34">
        <v>822</v>
      </c>
      <c r="C34173" s="34">
        <v>982</v>
      </c>
      <c r="D34173" s="34">
        <v>937</v>
      </c>
      <c r="E34173" s="34">
        <v>1052</v>
      </c>
      <c r="F34173" s="34">
        <v>797</v>
      </c>
      <c r="G34173" s="34">
        <v>889</v>
      </c>
      <c r="H34173" s="34">
        <v>1002</v>
      </c>
      <c r="I34173" s="34">
        <v>989</v>
      </c>
      <c r="J34173" s="34">
        <v>925</v>
      </c>
      <c r="K34173" s="34">
        <v>791</v>
      </c>
      <c r="L34173" s="34">
        <v>895</v>
      </c>
      <c r="M34173" s="34">
        <v>716</v>
      </c>
    </row>
    <row r="34174" spans="1:13" x14ac:dyDescent="0.2">
      <c r="A34174" s="34" t="s">
        <v>135068</v>
      </c>
      <c r="B34174" s="34">
        <v>1135</v>
      </c>
      <c r="C34174" s="34">
        <v>1200</v>
      </c>
      <c r="D34174" s="34">
        <v>1273</v>
      </c>
      <c r="E34174" s="34">
        <v>1132</v>
      </c>
      <c r="F34174" s="34">
        <v>1182</v>
      </c>
      <c r="G34174" s="34">
        <v>1153</v>
      </c>
      <c r="H34174" s="34">
        <v>1344</v>
      </c>
      <c r="I34174" s="34">
        <v>1174</v>
      </c>
      <c r="J34174" s="34">
        <v>1356</v>
      </c>
      <c r="K34174" s="34">
        <v>990</v>
      </c>
      <c r="L34174" s="34">
        <v>1189</v>
      </c>
      <c r="M34174" s="34">
        <v>888</v>
      </c>
    </row>
    <row r="34175" spans="1:13" x14ac:dyDescent="0.2">
      <c r="A34175" s="34" t="s">
        <v>135069</v>
      </c>
      <c r="B34175" s="34">
        <v>1659</v>
      </c>
      <c r="C34175" s="34">
        <v>1587</v>
      </c>
      <c r="D34175" s="34">
        <v>1822</v>
      </c>
      <c r="E34175" s="34">
        <v>1838</v>
      </c>
      <c r="F34175" s="34">
        <v>1611</v>
      </c>
      <c r="G34175" s="34">
        <v>1495</v>
      </c>
      <c r="H34175" s="34">
        <v>2031</v>
      </c>
      <c r="I34175" s="34">
        <v>1506</v>
      </c>
      <c r="J34175" s="34">
        <v>1810</v>
      </c>
      <c r="K34175" s="34">
        <v>1302</v>
      </c>
      <c r="L34175" s="34">
        <v>1678</v>
      </c>
      <c r="M34175" s="34">
        <v>1374</v>
      </c>
    </row>
    <row r="34176" spans="1:13" x14ac:dyDescent="0.2">
      <c r="A34176" s="34" t="s">
        <v>135070</v>
      </c>
      <c r="B34176" s="34">
        <v>465</v>
      </c>
      <c r="C34176" s="34">
        <v>567</v>
      </c>
      <c r="D34176" s="34">
        <v>647</v>
      </c>
      <c r="E34176" s="34">
        <v>530</v>
      </c>
      <c r="F34176" s="34">
        <v>484</v>
      </c>
      <c r="G34176" s="34">
        <v>476</v>
      </c>
      <c r="H34176" s="34">
        <v>638</v>
      </c>
      <c r="I34176" s="34">
        <v>513</v>
      </c>
      <c r="J34176" s="34">
        <v>616</v>
      </c>
      <c r="K34176" s="34">
        <v>463</v>
      </c>
      <c r="L34176" s="34">
        <v>549</v>
      </c>
      <c r="M34176" s="34">
        <v>460</v>
      </c>
    </row>
    <row r="34177" spans="1:13" x14ac:dyDescent="0.2">
      <c r="A34177" s="34" t="s">
        <v>135071</v>
      </c>
      <c r="B34177" s="34">
        <v>694</v>
      </c>
      <c r="C34177" s="34">
        <v>819</v>
      </c>
      <c r="D34177" s="34">
        <v>740</v>
      </c>
      <c r="E34177" s="34">
        <v>799</v>
      </c>
      <c r="F34177" s="34">
        <v>710</v>
      </c>
      <c r="G34177" s="34">
        <v>672</v>
      </c>
      <c r="H34177" s="34">
        <v>753</v>
      </c>
      <c r="I34177" s="34">
        <v>749</v>
      </c>
      <c r="J34177" s="34">
        <v>727</v>
      </c>
      <c r="K34177" s="34">
        <v>557</v>
      </c>
      <c r="L34177" s="34">
        <v>765</v>
      </c>
      <c r="M34177" s="34">
        <v>585</v>
      </c>
    </row>
    <row r="34178" spans="1:13" x14ac:dyDescent="0.2">
      <c r="A34178" s="34" t="s">
        <v>135072</v>
      </c>
      <c r="B34178" s="34">
        <v>810</v>
      </c>
      <c r="C34178" s="34">
        <v>844</v>
      </c>
      <c r="D34178" s="34">
        <v>945</v>
      </c>
      <c r="E34178" s="34">
        <v>967</v>
      </c>
      <c r="F34178" s="34">
        <v>762</v>
      </c>
      <c r="G34178" s="34">
        <v>843</v>
      </c>
      <c r="H34178" s="34">
        <v>886</v>
      </c>
      <c r="I34178" s="34">
        <v>833</v>
      </c>
      <c r="J34178" s="34">
        <v>863</v>
      </c>
      <c r="K34178" s="34">
        <v>663</v>
      </c>
      <c r="L34178" s="34">
        <v>958</v>
      </c>
      <c r="M34178" s="34">
        <v>635</v>
      </c>
    </row>
    <row r="34179" spans="1:13" x14ac:dyDescent="0.2">
      <c r="A34179" s="34" t="s">
        <v>135073</v>
      </c>
      <c r="B34179" s="34">
        <v>952</v>
      </c>
      <c r="C34179" s="34">
        <v>970</v>
      </c>
      <c r="D34179" s="34">
        <v>935</v>
      </c>
      <c r="E34179" s="34">
        <v>988</v>
      </c>
      <c r="F34179" s="34">
        <v>960</v>
      </c>
      <c r="G34179" s="34">
        <v>899</v>
      </c>
      <c r="H34179" s="34">
        <v>1062</v>
      </c>
      <c r="I34179" s="34">
        <v>968</v>
      </c>
      <c r="J34179" s="34">
        <v>1074</v>
      </c>
      <c r="K34179" s="34">
        <v>735</v>
      </c>
      <c r="L34179" s="34">
        <v>899</v>
      </c>
      <c r="M34179" s="34">
        <v>721</v>
      </c>
    </row>
    <row r="34180" spans="1:13" x14ac:dyDescent="0.2">
      <c r="A34180" s="34" t="s">
        <v>135074</v>
      </c>
      <c r="B34180" s="34">
        <v>590</v>
      </c>
      <c r="C34180" s="34">
        <v>592</v>
      </c>
      <c r="D34180" s="34">
        <v>583</v>
      </c>
      <c r="E34180" s="34">
        <v>596</v>
      </c>
      <c r="F34180" s="34">
        <v>567</v>
      </c>
      <c r="G34180" s="34">
        <v>511</v>
      </c>
      <c r="H34180" s="34">
        <v>533</v>
      </c>
      <c r="I34180" s="34">
        <v>608</v>
      </c>
      <c r="J34180" s="34">
        <v>544</v>
      </c>
      <c r="K34180" s="34">
        <v>516</v>
      </c>
      <c r="L34180" s="34">
        <v>573</v>
      </c>
      <c r="M34180" s="34">
        <v>431</v>
      </c>
    </row>
    <row r="34181" spans="1:13" x14ac:dyDescent="0.2">
      <c r="A34181" s="34" t="s">
        <v>135075</v>
      </c>
      <c r="B34181" s="34">
        <v>893</v>
      </c>
      <c r="C34181" s="34">
        <v>768</v>
      </c>
      <c r="D34181" s="34">
        <v>919</v>
      </c>
      <c r="E34181" s="34">
        <v>990</v>
      </c>
      <c r="F34181" s="34">
        <v>765</v>
      </c>
      <c r="G34181" s="34">
        <v>779</v>
      </c>
      <c r="H34181" s="34">
        <v>850</v>
      </c>
      <c r="I34181" s="34">
        <v>764</v>
      </c>
      <c r="J34181" s="34">
        <v>893</v>
      </c>
      <c r="K34181" s="34">
        <v>691</v>
      </c>
      <c r="L34181" s="34">
        <v>884</v>
      </c>
      <c r="M34181" s="34">
        <v>574</v>
      </c>
    </row>
    <row r="34182" spans="1:13" x14ac:dyDescent="0.2">
      <c r="A34182" s="34" t="s">
        <v>135076</v>
      </c>
      <c r="B34182" s="34">
        <v>728</v>
      </c>
      <c r="C34182" s="34">
        <v>787</v>
      </c>
      <c r="D34182" s="34">
        <v>791</v>
      </c>
      <c r="E34182" s="34">
        <v>731</v>
      </c>
      <c r="F34182" s="34">
        <v>736</v>
      </c>
      <c r="G34182" s="34">
        <v>681</v>
      </c>
      <c r="H34182" s="34">
        <v>798</v>
      </c>
      <c r="I34182" s="34">
        <v>750</v>
      </c>
      <c r="J34182" s="34">
        <v>841</v>
      </c>
      <c r="K34182" s="34">
        <v>617</v>
      </c>
      <c r="L34182" s="34">
        <v>837</v>
      </c>
      <c r="M34182" s="34">
        <v>584</v>
      </c>
    </row>
    <row r="34183" spans="1:13" x14ac:dyDescent="0.2">
      <c r="A34183" s="34" t="s">
        <v>135077</v>
      </c>
      <c r="B34183" s="34">
        <v>737</v>
      </c>
      <c r="C34183" s="34">
        <v>877</v>
      </c>
      <c r="D34183" s="34">
        <v>1021</v>
      </c>
      <c r="E34183" s="34">
        <v>911</v>
      </c>
      <c r="F34183" s="34">
        <v>777</v>
      </c>
      <c r="G34183" s="34">
        <v>837</v>
      </c>
      <c r="H34183" s="34">
        <v>919</v>
      </c>
      <c r="I34183" s="34">
        <v>880</v>
      </c>
      <c r="J34183" s="34">
        <v>929</v>
      </c>
      <c r="K34183" s="34">
        <v>753</v>
      </c>
      <c r="L34183" s="34">
        <v>847</v>
      </c>
      <c r="M34183" s="34">
        <v>669</v>
      </c>
    </row>
    <row r="34184" spans="1:13" x14ac:dyDescent="0.2">
      <c r="A34184" s="34" t="s">
        <v>135078</v>
      </c>
      <c r="B34184" s="34">
        <v>1334</v>
      </c>
      <c r="C34184" s="34">
        <v>1149</v>
      </c>
      <c r="D34184" s="34">
        <v>1455</v>
      </c>
      <c r="E34184" s="34">
        <v>1257</v>
      </c>
      <c r="F34184" s="34">
        <v>1196</v>
      </c>
      <c r="G34184" s="34">
        <v>1081</v>
      </c>
      <c r="H34184" s="34">
        <v>1657</v>
      </c>
      <c r="I34184" s="34">
        <v>1182</v>
      </c>
      <c r="J34184" s="34">
        <v>1496</v>
      </c>
      <c r="K34184" s="34">
        <v>1054</v>
      </c>
      <c r="L34184" s="34">
        <v>1366</v>
      </c>
      <c r="M34184" s="34">
        <v>1002</v>
      </c>
    </row>
    <row r="34185" spans="1:13" x14ac:dyDescent="0.2">
      <c r="A34185" s="34" t="s">
        <v>135079</v>
      </c>
      <c r="B34185" s="34">
        <v>1255</v>
      </c>
      <c r="C34185" s="34">
        <v>1422</v>
      </c>
      <c r="D34185" s="34">
        <v>1424</v>
      </c>
      <c r="E34185" s="34">
        <v>1652</v>
      </c>
      <c r="F34185" s="34">
        <v>1289</v>
      </c>
      <c r="G34185" s="34">
        <v>1379</v>
      </c>
      <c r="H34185" s="34">
        <v>1454</v>
      </c>
      <c r="I34185" s="34">
        <v>1397</v>
      </c>
      <c r="J34185" s="34">
        <v>1439</v>
      </c>
      <c r="K34185" s="34">
        <v>1185</v>
      </c>
      <c r="L34185" s="34">
        <v>1325</v>
      </c>
      <c r="M34185" s="34">
        <v>1100</v>
      </c>
    </row>
    <row r="34186" spans="1:13" x14ac:dyDescent="0.2">
      <c r="A34186" s="34" t="s">
        <v>135080</v>
      </c>
      <c r="B34186" s="34">
        <v>668</v>
      </c>
      <c r="C34186" s="34">
        <v>761</v>
      </c>
      <c r="D34186" s="34">
        <v>780</v>
      </c>
      <c r="E34186" s="34">
        <v>899</v>
      </c>
      <c r="F34186" s="34">
        <v>712</v>
      </c>
      <c r="G34186" s="34">
        <v>721</v>
      </c>
      <c r="H34186" s="34">
        <v>808</v>
      </c>
      <c r="I34186" s="34">
        <v>791</v>
      </c>
      <c r="J34186" s="34">
        <v>891</v>
      </c>
      <c r="K34186" s="34">
        <v>636</v>
      </c>
      <c r="L34186" s="34">
        <v>820</v>
      </c>
      <c r="M34186" s="34">
        <v>523</v>
      </c>
    </row>
    <row r="34187" spans="1:13" x14ac:dyDescent="0.2">
      <c r="A34187" s="34" t="s">
        <v>135081</v>
      </c>
      <c r="B34187" s="34">
        <v>772</v>
      </c>
      <c r="C34187" s="34">
        <v>784</v>
      </c>
      <c r="D34187" s="34">
        <v>860</v>
      </c>
      <c r="E34187" s="34">
        <v>853</v>
      </c>
      <c r="F34187" s="34">
        <v>735</v>
      </c>
      <c r="G34187" s="34">
        <v>793</v>
      </c>
      <c r="H34187" s="34">
        <v>986</v>
      </c>
      <c r="I34187" s="34">
        <v>820</v>
      </c>
      <c r="J34187" s="34">
        <v>813</v>
      </c>
      <c r="K34187" s="34">
        <v>608</v>
      </c>
      <c r="L34187" s="34">
        <v>765</v>
      </c>
      <c r="M34187" s="34">
        <v>604</v>
      </c>
    </row>
    <row r="34188" spans="1:13" x14ac:dyDescent="0.2">
      <c r="A34188" s="34" t="s">
        <v>135082</v>
      </c>
      <c r="B34188" s="34">
        <v>905</v>
      </c>
      <c r="C34188" s="34">
        <v>945</v>
      </c>
      <c r="D34188" s="34">
        <v>830</v>
      </c>
      <c r="E34188" s="34">
        <v>899</v>
      </c>
      <c r="F34188" s="34">
        <v>794</v>
      </c>
      <c r="G34188" s="34">
        <v>807</v>
      </c>
      <c r="H34188" s="34">
        <v>994</v>
      </c>
      <c r="I34188" s="34">
        <v>876</v>
      </c>
      <c r="J34188" s="34">
        <v>988</v>
      </c>
      <c r="K34188" s="34">
        <v>801</v>
      </c>
      <c r="L34188" s="34">
        <v>862</v>
      </c>
      <c r="M34188" s="34">
        <v>678</v>
      </c>
    </row>
    <row r="34189" spans="1:13" x14ac:dyDescent="0.2">
      <c r="A34189" s="34" t="s">
        <v>135083</v>
      </c>
      <c r="B34189" s="34">
        <v>1231</v>
      </c>
      <c r="C34189" s="34">
        <v>1310</v>
      </c>
      <c r="D34189" s="34">
        <v>1354</v>
      </c>
      <c r="E34189" s="34">
        <v>1387</v>
      </c>
      <c r="F34189" s="34">
        <v>1234</v>
      </c>
      <c r="G34189" s="34">
        <v>1254</v>
      </c>
      <c r="H34189" s="34">
        <v>1445</v>
      </c>
      <c r="I34189" s="34">
        <v>1285</v>
      </c>
      <c r="J34189" s="34">
        <v>1436</v>
      </c>
      <c r="K34189" s="34">
        <v>1108</v>
      </c>
      <c r="L34189" s="34">
        <v>1399</v>
      </c>
      <c r="M34189" s="34">
        <v>1018</v>
      </c>
    </row>
    <row r="34190" spans="1:13" x14ac:dyDescent="0.2">
      <c r="A34190" s="34" t="s">
        <v>135084</v>
      </c>
      <c r="B34190" s="34">
        <v>1113</v>
      </c>
      <c r="C34190" s="34">
        <v>1173</v>
      </c>
      <c r="D34190" s="34">
        <v>1313</v>
      </c>
      <c r="E34190" s="34">
        <v>1272</v>
      </c>
      <c r="F34190" s="34">
        <v>1158</v>
      </c>
      <c r="G34190" s="34">
        <v>1139</v>
      </c>
      <c r="H34190" s="34">
        <v>1445</v>
      </c>
      <c r="I34190" s="34">
        <v>1206</v>
      </c>
      <c r="J34190" s="34">
        <v>1298</v>
      </c>
      <c r="K34190" s="34">
        <v>1019</v>
      </c>
      <c r="L34190" s="34">
        <v>1299</v>
      </c>
      <c r="M34190" s="34">
        <v>881</v>
      </c>
    </row>
    <row r="34191" spans="1:13" x14ac:dyDescent="0.2">
      <c r="A34191" s="34" t="s">
        <v>135085</v>
      </c>
      <c r="B34191" s="34">
        <v>724</v>
      </c>
      <c r="C34191" s="34">
        <v>855</v>
      </c>
      <c r="D34191" s="34">
        <v>828</v>
      </c>
      <c r="E34191" s="34">
        <v>774</v>
      </c>
      <c r="F34191" s="34">
        <v>787</v>
      </c>
      <c r="G34191" s="34">
        <v>757</v>
      </c>
      <c r="H34191" s="34">
        <v>965</v>
      </c>
      <c r="I34191" s="34">
        <v>778</v>
      </c>
      <c r="J34191" s="34">
        <v>834</v>
      </c>
      <c r="K34191" s="34">
        <v>653</v>
      </c>
      <c r="L34191" s="34">
        <v>773</v>
      </c>
      <c r="M34191" s="34">
        <v>541</v>
      </c>
    </row>
    <row r="34192" spans="1:13" x14ac:dyDescent="0.2">
      <c r="A34192" s="34" t="s">
        <v>135086</v>
      </c>
      <c r="B34192" s="34">
        <v>1317</v>
      </c>
      <c r="C34192" s="34">
        <v>1255</v>
      </c>
      <c r="D34192" s="34">
        <v>1419</v>
      </c>
      <c r="E34192" s="34">
        <v>1306</v>
      </c>
      <c r="F34192" s="34">
        <v>1231</v>
      </c>
      <c r="G34192" s="34">
        <v>1188</v>
      </c>
      <c r="H34192" s="34">
        <v>1565</v>
      </c>
      <c r="I34192" s="34">
        <v>1260</v>
      </c>
      <c r="J34192" s="34">
        <v>1548</v>
      </c>
      <c r="K34192" s="34">
        <v>1124</v>
      </c>
      <c r="L34192" s="34">
        <v>1318</v>
      </c>
      <c r="M34192" s="34">
        <v>998</v>
      </c>
    </row>
    <row r="34193" spans="1:13" x14ac:dyDescent="0.2">
      <c r="A34193" s="34" t="s">
        <v>135087</v>
      </c>
      <c r="B34193" s="34">
        <v>955</v>
      </c>
      <c r="C34193" s="34">
        <v>952</v>
      </c>
      <c r="D34193" s="34">
        <v>1003</v>
      </c>
      <c r="E34193" s="34">
        <v>999</v>
      </c>
      <c r="F34193" s="34">
        <v>652</v>
      </c>
      <c r="G34193" s="34">
        <v>1034</v>
      </c>
      <c r="H34193" s="34">
        <v>986</v>
      </c>
      <c r="I34193" s="34">
        <v>921</v>
      </c>
      <c r="J34193" s="34">
        <v>950</v>
      </c>
      <c r="K34193" s="34">
        <v>784</v>
      </c>
      <c r="L34193" s="34">
        <v>664</v>
      </c>
      <c r="M34193" s="34">
        <v>799</v>
      </c>
    </row>
    <row r="34194" spans="1:13" x14ac:dyDescent="0.2">
      <c r="A34194" s="34" t="s">
        <v>135088</v>
      </c>
      <c r="B34194" s="34">
        <v>715</v>
      </c>
      <c r="C34194" s="34">
        <v>799</v>
      </c>
      <c r="D34194" s="34">
        <v>820</v>
      </c>
      <c r="E34194" s="34">
        <v>871</v>
      </c>
      <c r="F34194" s="34">
        <v>757</v>
      </c>
      <c r="G34194" s="34">
        <v>681</v>
      </c>
      <c r="H34194" s="34">
        <v>877</v>
      </c>
      <c r="I34194" s="34">
        <v>748</v>
      </c>
      <c r="J34194" s="34">
        <v>777</v>
      </c>
      <c r="K34194" s="34">
        <v>684</v>
      </c>
      <c r="L34194" s="34">
        <v>721</v>
      </c>
      <c r="M34194" s="34">
        <v>680</v>
      </c>
    </row>
    <row r="34195" spans="1:13" x14ac:dyDescent="0.2">
      <c r="A34195" s="34" t="s">
        <v>135089</v>
      </c>
      <c r="B34195" s="34">
        <v>663</v>
      </c>
      <c r="C34195" s="34">
        <v>787</v>
      </c>
      <c r="D34195" s="34">
        <v>783</v>
      </c>
      <c r="E34195" s="34">
        <v>831</v>
      </c>
      <c r="F34195" s="34">
        <v>545</v>
      </c>
      <c r="G34195" s="34">
        <v>744</v>
      </c>
      <c r="H34195" s="34">
        <v>697</v>
      </c>
      <c r="I34195" s="34">
        <v>782</v>
      </c>
      <c r="J34195" s="34">
        <v>679</v>
      </c>
      <c r="K34195" s="34">
        <v>631</v>
      </c>
      <c r="L34195" s="34">
        <v>631</v>
      </c>
      <c r="M34195" s="34">
        <v>691</v>
      </c>
    </row>
    <row r="34196" spans="1:13" x14ac:dyDescent="0.2">
      <c r="A34196" s="34" t="s">
        <v>135090</v>
      </c>
      <c r="B34196" s="34">
        <v>790</v>
      </c>
      <c r="C34196" s="34">
        <v>891</v>
      </c>
      <c r="D34196" s="34">
        <v>884</v>
      </c>
      <c r="E34196" s="34">
        <v>1008</v>
      </c>
      <c r="F34196" s="34">
        <v>816</v>
      </c>
      <c r="G34196" s="34">
        <v>916</v>
      </c>
      <c r="H34196" s="34">
        <v>1090</v>
      </c>
      <c r="I34196" s="34">
        <v>903</v>
      </c>
      <c r="J34196" s="34">
        <v>929</v>
      </c>
      <c r="K34196" s="34">
        <v>741</v>
      </c>
      <c r="L34196" s="34">
        <v>912</v>
      </c>
      <c r="M34196" s="34">
        <v>676</v>
      </c>
    </row>
    <row r="34197" spans="1:13" x14ac:dyDescent="0.2">
      <c r="A34197" s="34" t="s">
        <v>135091</v>
      </c>
      <c r="B34197" s="34">
        <v>1178</v>
      </c>
      <c r="C34197" s="34">
        <v>1293</v>
      </c>
      <c r="D34197" s="34">
        <v>1357</v>
      </c>
      <c r="E34197" s="34">
        <v>1282</v>
      </c>
      <c r="F34197" s="34">
        <v>1069</v>
      </c>
      <c r="G34197" s="34">
        <v>1169</v>
      </c>
      <c r="H34197" s="34">
        <v>1384</v>
      </c>
      <c r="I34197" s="34">
        <v>1238</v>
      </c>
      <c r="J34197" s="34">
        <v>1228</v>
      </c>
      <c r="K34197" s="34">
        <v>1047</v>
      </c>
      <c r="L34197" s="34">
        <v>1301</v>
      </c>
      <c r="M34197" s="34">
        <v>1025</v>
      </c>
    </row>
    <row r="34198" spans="1:13" x14ac:dyDescent="0.2">
      <c r="A34198" s="34" t="s">
        <v>135092</v>
      </c>
      <c r="B34198" s="34">
        <v>685</v>
      </c>
      <c r="C34198" s="34">
        <v>819</v>
      </c>
      <c r="D34198" s="34">
        <v>937</v>
      </c>
      <c r="E34198" s="34">
        <v>953</v>
      </c>
      <c r="F34198" s="34">
        <v>817</v>
      </c>
      <c r="G34198" s="34">
        <v>816</v>
      </c>
      <c r="H34198" s="34">
        <v>850</v>
      </c>
      <c r="I34198" s="34">
        <v>909</v>
      </c>
      <c r="J34198" s="34">
        <v>881</v>
      </c>
      <c r="K34198" s="34">
        <v>704</v>
      </c>
      <c r="L34198" s="34">
        <v>753</v>
      </c>
      <c r="M34198" s="34">
        <v>683</v>
      </c>
    </row>
    <row r="34199" spans="1:13" x14ac:dyDescent="0.2">
      <c r="A34199" s="34" t="s">
        <v>135093</v>
      </c>
      <c r="B34199" s="34">
        <v>1239</v>
      </c>
      <c r="C34199" s="34">
        <v>1354</v>
      </c>
      <c r="D34199" s="34">
        <v>1445</v>
      </c>
      <c r="E34199" s="34">
        <v>1370</v>
      </c>
      <c r="F34199" s="34">
        <v>1168</v>
      </c>
      <c r="G34199" s="34">
        <v>1184</v>
      </c>
      <c r="H34199" s="34">
        <v>1521</v>
      </c>
      <c r="I34199" s="34">
        <v>1308</v>
      </c>
      <c r="J34199" s="34">
        <v>1465</v>
      </c>
      <c r="K34199" s="34">
        <v>1152</v>
      </c>
      <c r="L34199" s="34">
        <v>1284</v>
      </c>
      <c r="M34199" s="34">
        <v>997</v>
      </c>
    </row>
    <row r="34200" spans="1:13" x14ac:dyDescent="0.2">
      <c r="A34200" s="34" t="s">
        <v>135094</v>
      </c>
      <c r="B34200" s="34">
        <v>1039</v>
      </c>
      <c r="C34200" s="34">
        <v>1056</v>
      </c>
      <c r="D34200" s="34">
        <v>1203</v>
      </c>
      <c r="E34200" s="34">
        <v>1225</v>
      </c>
      <c r="F34200" s="34">
        <v>1088</v>
      </c>
      <c r="G34200" s="34">
        <v>1001</v>
      </c>
      <c r="H34200" s="34">
        <v>1253</v>
      </c>
      <c r="I34200" s="34">
        <v>1083</v>
      </c>
      <c r="J34200" s="34">
        <v>1287</v>
      </c>
      <c r="K34200" s="34">
        <v>893</v>
      </c>
      <c r="L34200" s="34">
        <v>1143</v>
      </c>
      <c r="M34200" s="34">
        <v>876</v>
      </c>
    </row>
    <row r="34201" spans="1:13" x14ac:dyDescent="0.2">
      <c r="A34201" s="34" t="s">
        <v>135095</v>
      </c>
      <c r="B34201" s="34">
        <v>753</v>
      </c>
      <c r="C34201" s="34">
        <v>805</v>
      </c>
      <c r="D34201" s="34">
        <v>769</v>
      </c>
      <c r="E34201" s="34">
        <v>877</v>
      </c>
      <c r="F34201" s="34">
        <v>770</v>
      </c>
      <c r="G34201" s="34">
        <v>845</v>
      </c>
      <c r="H34201" s="34">
        <v>822</v>
      </c>
      <c r="I34201" s="34">
        <v>849</v>
      </c>
      <c r="J34201" s="34">
        <v>753</v>
      </c>
      <c r="K34201" s="34">
        <v>664</v>
      </c>
      <c r="L34201" s="34">
        <v>772</v>
      </c>
      <c r="M34201" s="34">
        <v>643</v>
      </c>
    </row>
    <row r="34202" spans="1:13" x14ac:dyDescent="0.2">
      <c r="A34202" s="34" t="s">
        <v>135096</v>
      </c>
      <c r="B34202" s="34">
        <v>445</v>
      </c>
      <c r="C34202" s="34">
        <v>443</v>
      </c>
      <c r="D34202" s="34">
        <v>556</v>
      </c>
      <c r="E34202" s="34">
        <v>486</v>
      </c>
      <c r="F34202" s="34">
        <v>573</v>
      </c>
      <c r="G34202" s="34">
        <v>415</v>
      </c>
      <c r="H34202" s="34">
        <v>546</v>
      </c>
      <c r="I34202" s="34">
        <v>497</v>
      </c>
      <c r="J34202" s="34">
        <v>609</v>
      </c>
      <c r="K34202" s="34">
        <v>380</v>
      </c>
      <c r="L34202" s="34">
        <v>480</v>
      </c>
      <c r="M34202" s="34">
        <v>360</v>
      </c>
    </row>
    <row r="34203" spans="1:13" x14ac:dyDescent="0.2">
      <c r="A34203" s="34" t="s">
        <v>135097</v>
      </c>
      <c r="B34203" s="34">
        <v>372</v>
      </c>
      <c r="C34203" s="34">
        <v>427</v>
      </c>
      <c r="D34203" s="34">
        <v>393</v>
      </c>
      <c r="E34203" s="34">
        <v>492</v>
      </c>
      <c r="F34203" s="34">
        <v>385</v>
      </c>
      <c r="G34203" s="34">
        <v>417</v>
      </c>
      <c r="H34203" s="34">
        <v>510</v>
      </c>
      <c r="I34203" s="34">
        <v>396</v>
      </c>
      <c r="J34203" s="34">
        <v>444</v>
      </c>
      <c r="K34203" s="34">
        <v>379</v>
      </c>
      <c r="L34203" s="34">
        <v>418</v>
      </c>
      <c r="M34203" s="34">
        <v>299</v>
      </c>
    </row>
    <row r="34204" spans="1:13" x14ac:dyDescent="0.2">
      <c r="A34204" s="34" t="s">
        <v>135098</v>
      </c>
      <c r="B34204" s="34">
        <v>326</v>
      </c>
      <c r="C34204" s="34">
        <v>336</v>
      </c>
      <c r="D34204" s="34">
        <v>406</v>
      </c>
      <c r="E34204" s="34">
        <v>319</v>
      </c>
      <c r="F34204" s="34">
        <v>314</v>
      </c>
      <c r="G34204" s="34">
        <v>347</v>
      </c>
      <c r="H34204" s="34">
        <v>400</v>
      </c>
      <c r="I34204" s="34">
        <v>284</v>
      </c>
      <c r="J34204" s="34">
        <v>385</v>
      </c>
      <c r="K34204" s="34">
        <v>260</v>
      </c>
      <c r="L34204" s="34">
        <v>394</v>
      </c>
      <c r="M34204" s="34">
        <v>264</v>
      </c>
    </row>
    <row r="34205" spans="1:13" x14ac:dyDescent="0.2">
      <c r="A34205" s="34" t="s">
        <v>135099</v>
      </c>
      <c r="B34205" s="34">
        <v>398</v>
      </c>
      <c r="C34205" s="34">
        <v>401</v>
      </c>
      <c r="D34205" s="34">
        <v>435</v>
      </c>
      <c r="E34205" s="34">
        <v>406</v>
      </c>
      <c r="F34205" s="34">
        <v>364</v>
      </c>
      <c r="G34205" s="34">
        <v>340</v>
      </c>
      <c r="H34205" s="34">
        <v>480</v>
      </c>
      <c r="I34205" s="34">
        <v>356</v>
      </c>
      <c r="J34205" s="34">
        <v>422</v>
      </c>
      <c r="K34205" s="34">
        <v>281</v>
      </c>
      <c r="L34205" s="34">
        <v>400</v>
      </c>
      <c r="M34205" s="34">
        <v>322</v>
      </c>
    </row>
    <row r="34206" spans="1:13" x14ac:dyDescent="0.2">
      <c r="A34206" s="34" t="s">
        <v>135100</v>
      </c>
      <c r="B34206" s="34">
        <v>791</v>
      </c>
      <c r="C34206" s="34">
        <v>662</v>
      </c>
      <c r="D34206" s="34">
        <v>750</v>
      </c>
      <c r="E34206" s="34">
        <v>755</v>
      </c>
      <c r="F34206" s="34">
        <v>715</v>
      </c>
      <c r="G34206" s="34">
        <v>637</v>
      </c>
      <c r="H34206" s="34">
        <v>868</v>
      </c>
      <c r="I34206" s="34">
        <v>632</v>
      </c>
      <c r="J34206" s="34">
        <v>743</v>
      </c>
      <c r="K34206" s="34">
        <v>555</v>
      </c>
      <c r="L34206" s="34">
        <v>814</v>
      </c>
      <c r="M34206" s="34">
        <v>479</v>
      </c>
    </row>
    <row r="34207" spans="1:13" x14ac:dyDescent="0.2">
      <c r="A34207" s="34" t="s">
        <v>135101</v>
      </c>
      <c r="B34207" s="34">
        <v>718</v>
      </c>
      <c r="C34207" s="34">
        <v>652</v>
      </c>
      <c r="D34207" s="34">
        <v>711</v>
      </c>
      <c r="E34207" s="34">
        <v>692</v>
      </c>
      <c r="F34207" s="34">
        <v>671</v>
      </c>
      <c r="G34207" s="34">
        <v>642</v>
      </c>
      <c r="H34207" s="34">
        <v>765</v>
      </c>
      <c r="I34207" s="34">
        <v>673</v>
      </c>
      <c r="J34207" s="34">
        <v>756</v>
      </c>
      <c r="K34207" s="34">
        <v>599</v>
      </c>
      <c r="L34207" s="34">
        <v>720</v>
      </c>
      <c r="M34207" s="34">
        <v>522</v>
      </c>
    </row>
    <row r="34208" spans="1:13" x14ac:dyDescent="0.2">
      <c r="A34208" s="34" t="s">
        <v>135102</v>
      </c>
      <c r="B34208" s="34">
        <v>410</v>
      </c>
      <c r="C34208" s="34">
        <v>431</v>
      </c>
      <c r="D34208" s="34">
        <v>518</v>
      </c>
      <c r="E34208" s="34">
        <v>480</v>
      </c>
      <c r="F34208" s="34">
        <v>408</v>
      </c>
      <c r="G34208" s="34">
        <v>474</v>
      </c>
      <c r="H34208" s="34">
        <v>507</v>
      </c>
      <c r="I34208" s="34">
        <v>388</v>
      </c>
      <c r="J34208" s="34">
        <v>500</v>
      </c>
      <c r="K34208" s="34">
        <v>413</v>
      </c>
      <c r="L34208" s="34">
        <v>453</v>
      </c>
      <c r="M34208" s="34">
        <v>350</v>
      </c>
    </row>
    <row r="34209" spans="1:13" x14ac:dyDescent="0.2">
      <c r="A34209" s="34" t="s">
        <v>135103</v>
      </c>
      <c r="B34209" s="34">
        <v>301</v>
      </c>
      <c r="C34209" s="34">
        <v>253</v>
      </c>
      <c r="D34209" s="34">
        <v>248</v>
      </c>
      <c r="E34209" s="34">
        <v>321</v>
      </c>
      <c r="F34209" s="34">
        <v>253</v>
      </c>
      <c r="G34209" s="34">
        <v>255</v>
      </c>
      <c r="H34209" s="34">
        <v>296</v>
      </c>
      <c r="I34209" s="34">
        <v>270</v>
      </c>
      <c r="J34209" s="34">
        <v>212</v>
      </c>
      <c r="K34209" s="34">
        <v>210</v>
      </c>
      <c r="L34209" s="34">
        <v>268</v>
      </c>
      <c r="M34209" s="34">
        <v>196</v>
      </c>
    </row>
    <row r="34210" spans="1:13" x14ac:dyDescent="0.2">
      <c r="A34210" s="34" t="s">
        <v>135104</v>
      </c>
      <c r="B34210" s="34">
        <v>394</v>
      </c>
      <c r="C34210" s="34">
        <v>381</v>
      </c>
      <c r="D34210" s="34">
        <v>415</v>
      </c>
      <c r="E34210" s="34">
        <v>446</v>
      </c>
      <c r="F34210" s="34">
        <v>399</v>
      </c>
      <c r="G34210" s="34">
        <v>343</v>
      </c>
      <c r="H34210" s="34">
        <v>444</v>
      </c>
      <c r="I34210" s="34">
        <v>353</v>
      </c>
      <c r="J34210" s="34">
        <v>396</v>
      </c>
      <c r="K34210" s="34">
        <v>330</v>
      </c>
      <c r="L34210" s="34">
        <v>363</v>
      </c>
      <c r="M34210" s="34">
        <v>256</v>
      </c>
    </row>
    <row r="34211" spans="1:13" x14ac:dyDescent="0.2">
      <c r="A34211" s="34" t="s">
        <v>135105</v>
      </c>
      <c r="B34211" s="34">
        <v>357</v>
      </c>
      <c r="C34211" s="34">
        <v>458</v>
      </c>
      <c r="D34211" s="34">
        <v>496</v>
      </c>
      <c r="E34211" s="34">
        <v>466</v>
      </c>
      <c r="F34211" s="34">
        <v>355</v>
      </c>
      <c r="G34211" s="34">
        <v>395</v>
      </c>
      <c r="H34211" s="34">
        <v>493</v>
      </c>
      <c r="I34211" s="34">
        <v>412</v>
      </c>
      <c r="J34211" s="34">
        <v>494</v>
      </c>
      <c r="K34211" s="34">
        <v>384</v>
      </c>
      <c r="L34211" s="34">
        <v>413</v>
      </c>
      <c r="M34211" s="34">
        <v>324</v>
      </c>
    </row>
    <row r="34212" spans="1:13" x14ac:dyDescent="0.2">
      <c r="A34212" s="34" t="s">
        <v>135106</v>
      </c>
      <c r="B34212" s="34">
        <v>392</v>
      </c>
      <c r="C34212" s="34">
        <v>370</v>
      </c>
      <c r="D34212" s="34">
        <v>408</v>
      </c>
      <c r="E34212" s="34">
        <v>405</v>
      </c>
      <c r="F34212" s="34">
        <v>396</v>
      </c>
      <c r="G34212" s="34">
        <v>331</v>
      </c>
      <c r="H34212" s="34">
        <v>442</v>
      </c>
      <c r="I34212" s="34">
        <v>352</v>
      </c>
      <c r="J34212" s="34">
        <v>381</v>
      </c>
      <c r="K34212" s="34">
        <v>253</v>
      </c>
      <c r="L34212" s="34">
        <v>378</v>
      </c>
      <c r="M34212" s="34">
        <v>323</v>
      </c>
    </row>
    <row r="34213" spans="1:13" x14ac:dyDescent="0.2">
      <c r="A34213" s="34" t="s">
        <v>135107</v>
      </c>
      <c r="B34213" s="34">
        <v>462</v>
      </c>
      <c r="C34213" s="34">
        <v>456</v>
      </c>
      <c r="D34213" s="34">
        <v>588</v>
      </c>
      <c r="E34213" s="34">
        <v>587</v>
      </c>
      <c r="F34213" s="34">
        <v>527</v>
      </c>
      <c r="G34213" s="34">
        <v>481</v>
      </c>
      <c r="H34213" s="34">
        <v>560</v>
      </c>
      <c r="I34213" s="34">
        <v>491</v>
      </c>
      <c r="J34213" s="34">
        <v>544</v>
      </c>
      <c r="K34213" s="34">
        <v>394</v>
      </c>
      <c r="L34213" s="34">
        <v>535</v>
      </c>
      <c r="M34213" s="34">
        <v>405</v>
      </c>
    </row>
    <row r="34214" spans="1:13" x14ac:dyDescent="0.2">
      <c r="A34214" s="34" t="s">
        <v>135108</v>
      </c>
      <c r="B34214" s="34">
        <v>554</v>
      </c>
      <c r="C34214" s="34">
        <v>605</v>
      </c>
      <c r="D34214" s="34">
        <v>587</v>
      </c>
      <c r="E34214" s="34">
        <v>536</v>
      </c>
      <c r="F34214" s="34">
        <v>521</v>
      </c>
      <c r="G34214" s="34">
        <v>557</v>
      </c>
      <c r="H34214" s="34">
        <v>692</v>
      </c>
      <c r="I34214" s="34">
        <v>525</v>
      </c>
      <c r="J34214" s="34">
        <v>558</v>
      </c>
      <c r="K34214" s="34">
        <v>490</v>
      </c>
      <c r="L34214" s="34">
        <v>485</v>
      </c>
      <c r="M34214" s="34">
        <v>433</v>
      </c>
    </row>
    <row r="34215" spans="1:13" x14ac:dyDescent="0.2">
      <c r="A34215" s="34" t="s">
        <v>135109</v>
      </c>
      <c r="B34215" s="34">
        <v>369</v>
      </c>
      <c r="C34215" s="34">
        <v>429</v>
      </c>
      <c r="D34215" s="34">
        <v>338</v>
      </c>
      <c r="E34215" s="34">
        <v>402</v>
      </c>
      <c r="F34215" s="34">
        <v>307</v>
      </c>
      <c r="G34215" s="34">
        <v>332</v>
      </c>
      <c r="H34215" s="34">
        <v>414</v>
      </c>
      <c r="I34215" s="34">
        <v>366</v>
      </c>
      <c r="J34215" s="34">
        <v>347</v>
      </c>
      <c r="K34215" s="34">
        <v>294</v>
      </c>
      <c r="L34215" s="34">
        <v>366</v>
      </c>
      <c r="M34215" s="34">
        <v>273</v>
      </c>
    </row>
    <row r="34216" spans="1:13" x14ac:dyDescent="0.2">
      <c r="A34216" s="34" t="s">
        <v>135110</v>
      </c>
      <c r="B34216" s="34">
        <v>479</v>
      </c>
      <c r="C34216" s="34">
        <v>508</v>
      </c>
      <c r="D34216" s="34">
        <v>534</v>
      </c>
      <c r="E34216" s="34">
        <v>585</v>
      </c>
      <c r="F34216" s="34">
        <v>510</v>
      </c>
      <c r="G34216" s="34">
        <v>476</v>
      </c>
      <c r="H34216" s="34">
        <v>595</v>
      </c>
      <c r="I34216" s="34">
        <v>448</v>
      </c>
      <c r="J34216" s="34">
        <v>479</v>
      </c>
      <c r="K34216" s="34">
        <v>380</v>
      </c>
      <c r="L34216" s="34">
        <v>524</v>
      </c>
      <c r="M34216" s="34">
        <v>397</v>
      </c>
    </row>
    <row r="34217" spans="1:13" x14ac:dyDescent="0.2">
      <c r="A34217" s="34" t="s">
        <v>135111</v>
      </c>
      <c r="B34217" s="34">
        <v>962</v>
      </c>
      <c r="C34217" s="34">
        <v>860</v>
      </c>
      <c r="D34217" s="34">
        <v>902</v>
      </c>
      <c r="E34217" s="34">
        <v>955</v>
      </c>
      <c r="F34217" s="34">
        <v>779</v>
      </c>
      <c r="G34217" s="34">
        <v>871</v>
      </c>
      <c r="H34217" s="34">
        <v>883</v>
      </c>
      <c r="I34217" s="34">
        <v>948</v>
      </c>
      <c r="J34217" s="34">
        <v>933</v>
      </c>
      <c r="K34217" s="34">
        <v>714</v>
      </c>
      <c r="L34217" s="34">
        <v>901</v>
      </c>
      <c r="M34217" s="34">
        <v>716</v>
      </c>
    </row>
    <row r="34218" spans="1:13" x14ac:dyDescent="0.2">
      <c r="A34218" s="34" t="s">
        <v>135112</v>
      </c>
      <c r="B34218" s="34">
        <v>654</v>
      </c>
      <c r="C34218" s="34">
        <v>626</v>
      </c>
      <c r="D34218" s="34">
        <v>695</v>
      </c>
      <c r="E34218" s="34">
        <v>671</v>
      </c>
      <c r="F34218" s="34">
        <v>538</v>
      </c>
      <c r="G34218" s="34">
        <v>548</v>
      </c>
      <c r="H34218" s="34">
        <v>732</v>
      </c>
      <c r="I34218" s="34">
        <v>638</v>
      </c>
      <c r="J34218" s="34">
        <v>666</v>
      </c>
      <c r="K34218" s="34">
        <v>453</v>
      </c>
      <c r="L34218" s="34">
        <v>630</v>
      </c>
      <c r="M34218" s="34">
        <v>448</v>
      </c>
    </row>
    <row r="34219" spans="1:13" x14ac:dyDescent="0.2">
      <c r="A34219" s="34" t="s">
        <v>135113</v>
      </c>
      <c r="B34219" s="34">
        <v>718</v>
      </c>
      <c r="C34219" s="34">
        <v>619</v>
      </c>
      <c r="D34219" s="34">
        <v>713</v>
      </c>
      <c r="E34219" s="34">
        <v>660</v>
      </c>
      <c r="F34219" s="34">
        <v>622</v>
      </c>
      <c r="G34219" s="34">
        <v>649</v>
      </c>
      <c r="H34219" s="34">
        <v>653</v>
      </c>
      <c r="I34219" s="34">
        <v>549</v>
      </c>
      <c r="J34219" s="34">
        <v>649</v>
      </c>
      <c r="K34219" s="34">
        <v>533</v>
      </c>
      <c r="L34219" s="34">
        <v>705</v>
      </c>
      <c r="M34219" s="34">
        <v>438</v>
      </c>
    </row>
    <row r="34220" spans="1:13" x14ac:dyDescent="0.2">
      <c r="A34220" s="34" t="s">
        <v>135114</v>
      </c>
      <c r="B34220" s="34">
        <v>516</v>
      </c>
      <c r="C34220" s="34">
        <v>560</v>
      </c>
      <c r="D34220" s="34">
        <v>469</v>
      </c>
      <c r="E34220" s="34">
        <v>526</v>
      </c>
      <c r="F34220" s="34">
        <v>461</v>
      </c>
      <c r="G34220" s="34">
        <v>475</v>
      </c>
      <c r="H34220" s="34">
        <v>530</v>
      </c>
      <c r="I34220" s="34">
        <v>504</v>
      </c>
      <c r="J34220" s="34">
        <v>534</v>
      </c>
      <c r="K34220" s="34">
        <v>387</v>
      </c>
      <c r="L34220" s="34">
        <v>439</v>
      </c>
      <c r="M34220" s="34">
        <v>421</v>
      </c>
    </row>
    <row r="34221" spans="1:13" x14ac:dyDescent="0.2">
      <c r="A34221" s="34" t="s">
        <v>135115</v>
      </c>
      <c r="B34221" s="34">
        <v>429</v>
      </c>
      <c r="C34221" s="34">
        <v>401</v>
      </c>
      <c r="D34221" s="34">
        <v>549</v>
      </c>
      <c r="E34221" s="34">
        <v>423</v>
      </c>
      <c r="F34221" s="34">
        <v>445</v>
      </c>
      <c r="G34221" s="34">
        <v>443</v>
      </c>
      <c r="H34221" s="34">
        <v>493</v>
      </c>
      <c r="I34221" s="34">
        <v>490</v>
      </c>
      <c r="J34221" s="34">
        <v>547</v>
      </c>
      <c r="K34221" s="34">
        <v>404</v>
      </c>
      <c r="L34221" s="34">
        <v>538</v>
      </c>
      <c r="M34221" s="34">
        <v>339</v>
      </c>
    </row>
    <row r="34222" spans="1:13" x14ac:dyDescent="0.2">
      <c r="A34222" s="34" t="s">
        <v>135116</v>
      </c>
      <c r="B34222" s="34">
        <v>739</v>
      </c>
      <c r="C34222" s="34">
        <v>825</v>
      </c>
      <c r="D34222" s="34">
        <v>972</v>
      </c>
      <c r="E34222" s="34">
        <v>940</v>
      </c>
      <c r="F34222" s="34">
        <v>834</v>
      </c>
      <c r="G34222" s="34">
        <v>817</v>
      </c>
      <c r="H34222" s="34">
        <v>1062</v>
      </c>
      <c r="I34222" s="34">
        <v>865</v>
      </c>
      <c r="J34222" s="34">
        <v>983</v>
      </c>
      <c r="K34222" s="34">
        <v>647</v>
      </c>
      <c r="L34222" s="34">
        <v>895</v>
      </c>
      <c r="M34222" s="34">
        <v>675</v>
      </c>
    </row>
    <row r="34223" spans="1:13" x14ac:dyDescent="0.2">
      <c r="A34223" s="34" t="s">
        <v>135117</v>
      </c>
      <c r="B34223" s="34">
        <v>390</v>
      </c>
      <c r="C34223" s="34">
        <v>412</v>
      </c>
      <c r="D34223" s="34">
        <v>435</v>
      </c>
      <c r="E34223" s="34">
        <v>423</v>
      </c>
      <c r="F34223" s="34">
        <v>357</v>
      </c>
      <c r="G34223" s="34">
        <v>367</v>
      </c>
      <c r="H34223" s="34">
        <v>497</v>
      </c>
      <c r="I34223" s="34">
        <v>383</v>
      </c>
      <c r="J34223" s="34">
        <v>394</v>
      </c>
      <c r="K34223" s="34">
        <v>272</v>
      </c>
      <c r="L34223" s="34">
        <v>411</v>
      </c>
      <c r="M34223" s="34">
        <v>333</v>
      </c>
    </row>
    <row r="34224" spans="1:13" x14ac:dyDescent="0.2">
      <c r="A34224" s="34" t="s">
        <v>135118</v>
      </c>
      <c r="B34224" s="34">
        <v>388</v>
      </c>
      <c r="C34224" s="34">
        <v>399</v>
      </c>
      <c r="D34224" s="34">
        <v>398</v>
      </c>
      <c r="E34224" s="34">
        <v>444</v>
      </c>
      <c r="F34224" s="34">
        <v>364</v>
      </c>
      <c r="G34224" s="34">
        <v>379</v>
      </c>
      <c r="H34224" s="34">
        <v>412</v>
      </c>
      <c r="I34224" s="34">
        <v>391</v>
      </c>
      <c r="J34224" s="34">
        <v>385</v>
      </c>
      <c r="K34224" s="34">
        <v>320</v>
      </c>
      <c r="L34224" s="34">
        <v>332</v>
      </c>
      <c r="M34224" s="34">
        <v>327</v>
      </c>
    </row>
    <row r="34225" spans="1:13" x14ac:dyDescent="0.2">
      <c r="A34225" s="34" t="s">
        <v>135119</v>
      </c>
      <c r="B34225" s="34">
        <v>319</v>
      </c>
      <c r="C34225" s="34">
        <v>380</v>
      </c>
      <c r="D34225" s="34">
        <v>422</v>
      </c>
      <c r="E34225" s="34">
        <v>369</v>
      </c>
      <c r="F34225" s="34">
        <v>301</v>
      </c>
      <c r="G34225" s="34">
        <v>314</v>
      </c>
      <c r="H34225" s="34">
        <v>362</v>
      </c>
      <c r="I34225" s="34">
        <v>312</v>
      </c>
      <c r="J34225" s="34">
        <v>357</v>
      </c>
      <c r="K34225" s="34">
        <v>248</v>
      </c>
      <c r="L34225" s="34">
        <v>350</v>
      </c>
      <c r="M34225" s="34">
        <v>268</v>
      </c>
    </row>
    <row r="34226" spans="1:13" x14ac:dyDescent="0.2">
      <c r="A34226" s="34" t="s">
        <v>135120</v>
      </c>
      <c r="B34226" s="34">
        <v>303</v>
      </c>
      <c r="C34226" s="34">
        <v>362</v>
      </c>
      <c r="D34226" s="34">
        <v>392</v>
      </c>
      <c r="E34226" s="34">
        <v>338</v>
      </c>
      <c r="F34226" s="34">
        <v>296</v>
      </c>
      <c r="G34226" s="34">
        <v>353</v>
      </c>
      <c r="H34226" s="34">
        <v>366</v>
      </c>
      <c r="I34226" s="34">
        <v>336</v>
      </c>
      <c r="J34226" s="34">
        <v>379</v>
      </c>
      <c r="K34226" s="34">
        <v>292</v>
      </c>
      <c r="L34226" s="34">
        <v>339</v>
      </c>
      <c r="M34226" s="34">
        <v>307</v>
      </c>
    </row>
    <row r="34227" spans="1:13" x14ac:dyDescent="0.2">
      <c r="A34227" s="34" t="s">
        <v>135121</v>
      </c>
      <c r="B34227" s="34">
        <v>422</v>
      </c>
      <c r="C34227" s="34">
        <v>443</v>
      </c>
      <c r="D34227" s="34">
        <v>418</v>
      </c>
      <c r="E34227" s="34">
        <v>425</v>
      </c>
      <c r="F34227" s="34">
        <v>397</v>
      </c>
      <c r="G34227" s="34">
        <v>371</v>
      </c>
      <c r="H34227" s="34">
        <v>466</v>
      </c>
      <c r="I34227" s="34">
        <v>453</v>
      </c>
      <c r="J34227" s="34">
        <v>481</v>
      </c>
      <c r="K34227" s="34">
        <v>330</v>
      </c>
      <c r="L34227" s="34">
        <v>371</v>
      </c>
      <c r="M34227" s="34">
        <v>338</v>
      </c>
    </row>
    <row r="34228" spans="1:13" x14ac:dyDescent="0.2">
      <c r="A34228" s="34" t="s">
        <v>135122</v>
      </c>
      <c r="B34228" s="34">
        <v>589</v>
      </c>
      <c r="C34228" s="34">
        <v>511</v>
      </c>
      <c r="D34228" s="34">
        <v>641</v>
      </c>
      <c r="E34228" s="34">
        <v>611</v>
      </c>
      <c r="F34228" s="34">
        <v>551</v>
      </c>
      <c r="G34228" s="34">
        <v>461</v>
      </c>
      <c r="H34228" s="34">
        <v>684</v>
      </c>
      <c r="I34228" s="34">
        <v>490</v>
      </c>
      <c r="J34228" s="34">
        <v>620</v>
      </c>
      <c r="K34228" s="34">
        <v>473</v>
      </c>
      <c r="L34228" s="34">
        <v>591</v>
      </c>
      <c r="M34228" s="34">
        <v>482</v>
      </c>
    </row>
    <row r="34229" spans="1:13" x14ac:dyDescent="0.2">
      <c r="A34229" s="34" t="s">
        <v>135123</v>
      </c>
      <c r="B34229" s="34">
        <v>445</v>
      </c>
      <c r="C34229" s="34">
        <v>434</v>
      </c>
      <c r="D34229" s="34">
        <v>410</v>
      </c>
      <c r="E34229" s="34">
        <v>470</v>
      </c>
      <c r="F34229" s="34">
        <v>451</v>
      </c>
      <c r="G34229" s="34">
        <v>366</v>
      </c>
      <c r="H34229" s="34">
        <v>454</v>
      </c>
      <c r="I34229" s="34">
        <v>424</v>
      </c>
      <c r="J34229" s="34">
        <v>506</v>
      </c>
      <c r="K34229" s="34">
        <v>328</v>
      </c>
      <c r="L34229" s="34">
        <v>520</v>
      </c>
      <c r="M34229" s="34">
        <v>292</v>
      </c>
    </row>
    <row r="34230" spans="1:13" x14ac:dyDescent="0.2">
      <c r="A34230" s="34" t="s">
        <v>135124</v>
      </c>
      <c r="B34230" s="34">
        <v>358</v>
      </c>
      <c r="C34230" s="34">
        <v>327</v>
      </c>
      <c r="D34230" s="34">
        <v>321</v>
      </c>
      <c r="E34230" s="34">
        <v>392</v>
      </c>
      <c r="F34230" s="34">
        <v>276</v>
      </c>
      <c r="G34230" s="34">
        <v>350</v>
      </c>
      <c r="H34230" s="34">
        <v>315</v>
      </c>
      <c r="I34230" s="34">
        <v>331</v>
      </c>
      <c r="J34230" s="34">
        <v>293</v>
      </c>
      <c r="K34230" s="34">
        <v>302</v>
      </c>
      <c r="L34230" s="34">
        <v>269</v>
      </c>
      <c r="M34230" s="34">
        <v>263</v>
      </c>
    </row>
    <row r="34231" spans="1:13" x14ac:dyDescent="0.2">
      <c r="A34231" s="34" t="s">
        <v>135125</v>
      </c>
      <c r="B34231" s="34">
        <v>401</v>
      </c>
      <c r="C34231" s="34">
        <v>370</v>
      </c>
      <c r="D34231" s="34">
        <v>461</v>
      </c>
      <c r="E34231" s="34">
        <v>475</v>
      </c>
      <c r="F34231" s="34">
        <v>311</v>
      </c>
      <c r="G34231" s="34">
        <v>342</v>
      </c>
      <c r="H34231" s="34">
        <v>497</v>
      </c>
      <c r="I34231" s="34">
        <v>410</v>
      </c>
      <c r="J34231" s="34">
        <v>381</v>
      </c>
      <c r="K34231" s="34">
        <v>342</v>
      </c>
      <c r="L34231" s="34">
        <v>397</v>
      </c>
      <c r="M34231" s="34">
        <v>306</v>
      </c>
    </row>
    <row r="34232" spans="1:13" x14ac:dyDescent="0.2">
      <c r="A34232" s="34" t="s">
        <v>135126</v>
      </c>
      <c r="B34232" s="34">
        <v>439</v>
      </c>
      <c r="C34232" s="34">
        <v>409</v>
      </c>
      <c r="D34232" s="34">
        <v>435</v>
      </c>
      <c r="E34232" s="34">
        <v>388</v>
      </c>
      <c r="F34232" s="34">
        <v>420</v>
      </c>
      <c r="G34232" s="34">
        <v>436</v>
      </c>
      <c r="H34232" s="34">
        <v>417</v>
      </c>
      <c r="I34232" s="34">
        <v>412</v>
      </c>
      <c r="J34232" s="34">
        <v>510</v>
      </c>
      <c r="K34232" s="34">
        <v>337</v>
      </c>
      <c r="L34232" s="34">
        <v>389</v>
      </c>
      <c r="M34232" s="34">
        <v>338</v>
      </c>
    </row>
    <row r="34233" spans="1:13" x14ac:dyDescent="0.2">
      <c r="A34233" s="34" t="s">
        <v>135127</v>
      </c>
      <c r="B34233" s="34">
        <v>286</v>
      </c>
      <c r="C34233" s="34">
        <v>271</v>
      </c>
      <c r="D34233" s="34">
        <v>244</v>
      </c>
      <c r="E34233" s="34">
        <v>253</v>
      </c>
      <c r="F34233" s="34">
        <v>256</v>
      </c>
      <c r="G34233" s="34">
        <v>255</v>
      </c>
      <c r="H34233" s="34">
        <v>295</v>
      </c>
      <c r="I34233" s="34">
        <v>259</v>
      </c>
      <c r="J34233" s="34">
        <v>240</v>
      </c>
      <c r="K34233" s="34">
        <v>212</v>
      </c>
      <c r="L34233" s="34">
        <v>279</v>
      </c>
      <c r="M34233" s="34">
        <v>207</v>
      </c>
    </row>
    <row r="34234" spans="1:13" x14ac:dyDescent="0.2">
      <c r="A34234" s="34" t="s">
        <v>135128</v>
      </c>
      <c r="B34234" s="34">
        <v>716</v>
      </c>
      <c r="C34234" s="34">
        <v>641</v>
      </c>
      <c r="D34234" s="34">
        <v>601</v>
      </c>
      <c r="E34234" s="34">
        <v>813</v>
      </c>
      <c r="F34234" s="34">
        <v>623</v>
      </c>
      <c r="G34234" s="34">
        <v>579</v>
      </c>
      <c r="H34234" s="34">
        <v>607</v>
      </c>
      <c r="I34234" s="34">
        <v>625</v>
      </c>
      <c r="J34234" s="34">
        <v>735</v>
      </c>
      <c r="K34234" s="34">
        <v>490</v>
      </c>
      <c r="L34234" s="34">
        <v>601</v>
      </c>
      <c r="M34234" s="34">
        <v>521</v>
      </c>
    </row>
    <row r="34235" spans="1:13" x14ac:dyDescent="0.2">
      <c r="A34235" s="34" t="s">
        <v>135129</v>
      </c>
      <c r="B34235" s="34">
        <v>337</v>
      </c>
      <c r="C34235" s="34">
        <v>353</v>
      </c>
      <c r="D34235" s="34">
        <v>333</v>
      </c>
      <c r="E34235" s="34">
        <v>399</v>
      </c>
      <c r="F34235" s="34">
        <v>260</v>
      </c>
      <c r="G34235" s="34">
        <v>343</v>
      </c>
      <c r="H34235" s="34">
        <v>398</v>
      </c>
      <c r="I34235" s="34">
        <v>407</v>
      </c>
      <c r="J34235" s="34">
        <v>400</v>
      </c>
      <c r="K34235" s="34">
        <v>353</v>
      </c>
      <c r="L34235" s="34">
        <v>375</v>
      </c>
      <c r="M34235" s="34">
        <v>316</v>
      </c>
    </row>
    <row r="34236" spans="1:13" x14ac:dyDescent="0.2">
      <c r="A34236" s="34" t="s">
        <v>135130</v>
      </c>
      <c r="B34236" s="34">
        <v>351</v>
      </c>
      <c r="C34236" s="34">
        <v>403</v>
      </c>
      <c r="D34236" s="34">
        <v>407</v>
      </c>
      <c r="E34236" s="34">
        <v>433</v>
      </c>
      <c r="F34236" s="34">
        <v>341</v>
      </c>
      <c r="G34236" s="34">
        <v>407</v>
      </c>
      <c r="H34236" s="34">
        <v>427</v>
      </c>
      <c r="I34236" s="34">
        <v>387</v>
      </c>
      <c r="J34236" s="34">
        <v>371</v>
      </c>
      <c r="K34236" s="34">
        <v>303</v>
      </c>
      <c r="L34236" s="34">
        <v>353</v>
      </c>
      <c r="M34236" s="34">
        <v>290</v>
      </c>
    </row>
    <row r="34237" spans="1:13" x14ac:dyDescent="0.2">
      <c r="A34237" s="34" t="s">
        <v>135131</v>
      </c>
      <c r="B34237" s="34">
        <v>271</v>
      </c>
      <c r="C34237" s="34">
        <v>330</v>
      </c>
      <c r="D34237" s="34">
        <v>333</v>
      </c>
      <c r="E34237" s="34">
        <v>351</v>
      </c>
      <c r="F34237" s="34">
        <v>248</v>
      </c>
      <c r="G34237" s="34">
        <v>292</v>
      </c>
      <c r="H34237" s="34">
        <v>246</v>
      </c>
      <c r="I34237" s="34">
        <v>372</v>
      </c>
      <c r="J34237" s="34">
        <v>281</v>
      </c>
      <c r="K34237" s="34">
        <v>290</v>
      </c>
      <c r="L34237" s="34">
        <v>217</v>
      </c>
      <c r="M34237" s="34">
        <v>238</v>
      </c>
    </row>
    <row r="34238" spans="1:13" x14ac:dyDescent="0.2">
      <c r="A34238" s="34" t="s">
        <v>135132</v>
      </c>
      <c r="B34238" s="34">
        <v>276</v>
      </c>
      <c r="C34238" s="34">
        <v>292</v>
      </c>
      <c r="D34238" s="34">
        <v>334</v>
      </c>
      <c r="E34238" s="34">
        <v>298</v>
      </c>
      <c r="F34238" s="34">
        <v>354</v>
      </c>
      <c r="G34238" s="34">
        <v>283</v>
      </c>
      <c r="H34238" s="34">
        <v>384</v>
      </c>
      <c r="I34238" s="34">
        <v>309</v>
      </c>
      <c r="J34238" s="34">
        <v>352</v>
      </c>
      <c r="K34238" s="34">
        <v>294</v>
      </c>
      <c r="L34238" s="34">
        <v>310</v>
      </c>
      <c r="M34238" s="34">
        <v>257</v>
      </c>
    </row>
    <row r="34239" spans="1:13" x14ac:dyDescent="0.2">
      <c r="A34239" s="34" t="s">
        <v>135133</v>
      </c>
      <c r="B34239" s="34">
        <v>345</v>
      </c>
      <c r="C34239" s="34">
        <v>346</v>
      </c>
      <c r="D34239" s="34">
        <v>454</v>
      </c>
      <c r="E34239" s="34">
        <v>376</v>
      </c>
      <c r="F34239" s="34">
        <v>340</v>
      </c>
      <c r="G34239" s="34">
        <v>306</v>
      </c>
      <c r="H34239" s="34">
        <v>431</v>
      </c>
      <c r="I34239" s="34">
        <v>367</v>
      </c>
      <c r="J34239" s="34">
        <v>357</v>
      </c>
      <c r="K34239" s="34">
        <v>374</v>
      </c>
      <c r="L34239" s="34">
        <v>376</v>
      </c>
      <c r="M34239" s="34">
        <v>325</v>
      </c>
    </row>
    <row r="34240" spans="1:13" x14ac:dyDescent="0.2">
      <c r="A34240" s="34" t="s">
        <v>135134</v>
      </c>
      <c r="B34240" s="34">
        <v>327</v>
      </c>
      <c r="C34240" s="34">
        <v>413</v>
      </c>
      <c r="D34240" s="34">
        <v>411</v>
      </c>
      <c r="E34240" s="34">
        <v>419</v>
      </c>
      <c r="F34240" s="34">
        <v>332</v>
      </c>
      <c r="G34240" s="34">
        <v>331</v>
      </c>
      <c r="H34240" s="34">
        <v>441</v>
      </c>
      <c r="I34240" s="34">
        <v>350</v>
      </c>
      <c r="J34240" s="34">
        <v>438</v>
      </c>
      <c r="K34240" s="34">
        <v>304</v>
      </c>
      <c r="L34240" s="34">
        <v>398</v>
      </c>
      <c r="M34240" s="34">
        <v>275</v>
      </c>
    </row>
    <row r="34241" spans="1:13" x14ac:dyDescent="0.2">
      <c r="A34241" s="34" t="s">
        <v>135135</v>
      </c>
      <c r="B34241" s="34">
        <v>529</v>
      </c>
      <c r="C34241" s="34">
        <v>486</v>
      </c>
      <c r="D34241" s="34">
        <v>485</v>
      </c>
      <c r="E34241" s="34">
        <v>515</v>
      </c>
      <c r="F34241" s="34">
        <v>452</v>
      </c>
      <c r="G34241" s="34">
        <v>490</v>
      </c>
      <c r="H34241" s="34">
        <v>585</v>
      </c>
      <c r="I34241" s="34">
        <v>469</v>
      </c>
      <c r="J34241" s="34">
        <v>488</v>
      </c>
      <c r="K34241" s="34">
        <v>415</v>
      </c>
      <c r="L34241" s="34">
        <v>509</v>
      </c>
      <c r="M34241" s="34">
        <v>392</v>
      </c>
    </row>
    <row r="34242" spans="1:13" x14ac:dyDescent="0.2">
      <c r="A34242" s="34" t="s">
        <v>135136</v>
      </c>
      <c r="B34242" s="34">
        <v>397</v>
      </c>
      <c r="C34242" s="34">
        <v>384</v>
      </c>
      <c r="D34242" s="34">
        <v>416</v>
      </c>
      <c r="E34242" s="34">
        <v>430</v>
      </c>
      <c r="F34242" s="34">
        <v>473</v>
      </c>
      <c r="G34242" s="34">
        <v>384</v>
      </c>
      <c r="H34242" s="34">
        <v>437</v>
      </c>
      <c r="I34242" s="34">
        <v>404</v>
      </c>
      <c r="J34242" s="34">
        <v>528</v>
      </c>
      <c r="K34242" s="34">
        <v>302</v>
      </c>
      <c r="L34242" s="34">
        <v>387</v>
      </c>
      <c r="M34242" s="34">
        <v>302</v>
      </c>
    </row>
    <row r="34243" spans="1:13" x14ac:dyDescent="0.2">
      <c r="A34243" s="34" t="s">
        <v>135137</v>
      </c>
      <c r="B34243" s="34">
        <v>329</v>
      </c>
      <c r="C34243" s="34">
        <v>377</v>
      </c>
      <c r="D34243" s="34">
        <v>341</v>
      </c>
      <c r="E34243" s="34">
        <v>412</v>
      </c>
      <c r="F34243" s="34">
        <v>345</v>
      </c>
      <c r="G34243" s="34">
        <v>393</v>
      </c>
      <c r="H34243" s="34">
        <v>448</v>
      </c>
      <c r="I34243" s="34">
        <v>413</v>
      </c>
      <c r="J34243" s="34">
        <v>378</v>
      </c>
      <c r="K34243" s="34">
        <v>330</v>
      </c>
      <c r="L34243" s="34">
        <v>397</v>
      </c>
      <c r="M34243" s="34">
        <v>311</v>
      </c>
    </row>
    <row r="34244" spans="1:13" x14ac:dyDescent="0.2">
      <c r="A34244" s="34" t="s">
        <v>135138</v>
      </c>
      <c r="B34244" s="34">
        <v>286</v>
      </c>
      <c r="C34244" s="34">
        <v>424</v>
      </c>
      <c r="D34244" s="34">
        <v>355</v>
      </c>
      <c r="E34244" s="34">
        <v>377</v>
      </c>
      <c r="F34244" s="34">
        <v>381</v>
      </c>
      <c r="G34244" s="34">
        <v>348</v>
      </c>
      <c r="H34244" s="34">
        <v>349</v>
      </c>
      <c r="I34244" s="34">
        <v>458</v>
      </c>
      <c r="J34244" s="34">
        <v>430</v>
      </c>
      <c r="K34244" s="34">
        <v>308</v>
      </c>
      <c r="L34244" s="34">
        <v>415</v>
      </c>
      <c r="M34244" s="34">
        <v>288</v>
      </c>
    </row>
    <row r="34245" spans="1:13" x14ac:dyDescent="0.2">
      <c r="A34245" s="34" t="s">
        <v>135139</v>
      </c>
      <c r="B34245" s="34">
        <v>444</v>
      </c>
      <c r="C34245" s="34">
        <v>504</v>
      </c>
      <c r="D34245" s="34">
        <v>613</v>
      </c>
      <c r="E34245" s="34">
        <v>560</v>
      </c>
      <c r="F34245" s="34">
        <v>514</v>
      </c>
      <c r="G34245" s="34">
        <v>476</v>
      </c>
      <c r="H34245" s="34">
        <v>541</v>
      </c>
      <c r="I34245" s="34">
        <v>535</v>
      </c>
      <c r="J34245" s="34">
        <v>634</v>
      </c>
      <c r="K34245" s="34">
        <v>415</v>
      </c>
      <c r="L34245" s="34">
        <v>553</v>
      </c>
      <c r="M34245" s="34">
        <v>474</v>
      </c>
    </row>
    <row r="34246" spans="1:13" x14ac:dyDescent="0.2">
      <c r="A34246" s="34" t="s">
        <v>135140</v>
      </c>
      <c r="B34246" s="34">
        <v>442</v>
      </c>
      <c r="C34246" s="34">
        <v>475</v>
      </c>
      <c r="D34246" s="34">
        <v>483</v>
      </c>
      <c r="E34246" s="34">
        <v>517</v>
      </c>
      <c r="F34246" s="34">
        <v>434</v>
      </c>
      <c r="G34246" s="34">
        <v>404</v>
      </c>
      <c r="H34246" s="34">
        <v>554</v>
      </c>
      <c r="I34246" s="34">
        <v>446</v>
      </c>
      <c r="J34246" s="34">
        <v>573</v>
      </c>
      <c r="K34246" s="34">
        <v>369</v>
      </c>
      <c r="L34246" s="34">
        <v>466</v>
      </c>
      <c r="M34246" s="34">
        <v>399</v>
      </c>
    </row>
    <row r="34247" spans="1:13" x14ac:dyDescent="0.2">
      <c r="A34247" s="34" t="s">
        <v>135141</v>
      </c>
      <c r="B34247" s="34">
        <v>271</v>
      </c>
      <c r="C34247" s="34">
        <v>225</v>
      </c>
      <c r="D34247" s="34">
        <v>237</v>
      </c>
      <c r="E34247" s="34">
        <v>278</v>
      </c>
      <c r="F34247" s="34">
        <v>207</v>
      </c>
      <c r="G34247" s="34">
        <v>285</v>
      </c>
      <c r="H34247" s="34">
        <v>287</v>
      </c>
      <c r="I34247" s="34">
        <v>295</v>
      </c>
      <c r="J34247" s="34">
        <v>228</v>
      </c>
      <c r="K34247" s="34">
        <v>245</v>
      </c>
      <c r="L34247" s="34">
        <v>249</v>
      </c>
      <c r="M34247" s="34">
        <v>202</v>
      </c>
    </row>
    <row r="34248" spans="1:13" x14ac:dyDescent="0.2">
      <c r="A34248" s="34" t="s">
        <v>135142</v>
      </c>
      <c r="B34248" s="34">
        <v>205</v>
      </c>
      <c r="C34248" s="34">
        <v>306</v>
      </c>
      <c r="D34248" s="34">
        <v>234</v>
      </c>
      <c r="E34248" s="34">
        <v>286</v>
      </c>
      <c r="F34248" s="34">
        <v>219</v>
      </c>
      <c r="G34248" s="34">
        <v>249</v>
      </c>
      <c r="H34248" s="34">
        <v>268</v>
      </c>
      <c r="I34248" s="34">
        <v>283</v>
      </c>
      <c r="J34248" s="34">
        <v>306</v>
      </c>
      <c r="K34248" s="34">
        <v>256</v>
      </c>
      <c r="L34248" s="34">
        <v>224</v>
      </c>
      <c r="M34248" s="34">
        <v>225</v>
      </c>
    </row>
    <row r="34249" spans="1:13" x14ac:dyDescent="0.2">
      <c r="A34249" s="34" t="s">
        <v>135143</v>
      </c>
      <c r="B34249" s="34">
        <v>443</v>
      </c>
      <c r="C34249" s="34">
        <v>529</v>
      </c>
      <c r="D34249" s="34">
        <v>580</v>
      </c>
      <c r="E34249" s="34">
        <v>528</v>
      </c>
      <c r="F34249" s="34">
        <v>528</v>
      </c>
      <c r="G34249" s="34">
        <v>430</v>
      </c>
      <c r="H34249" s="34">
        <v>554</v>
      </c>
      <c r="I34249" s="34">
        <v>491</v>
      </c>
      <c r="J34249" s="34">
        <v>638</v>
      </c>
      <c r="K34249" s="34">
        <v>400</v>
      </c>
      <c r="L34249" s="34">
        <v>496</v>
      </c>
      <c r="M34249" s="34">
        <v>404</v>
      </c>
    </row>
    <row r="34250" spans="1:13" x14ac:dyDescent="0.2">
      <c r="A34250" s="34" t="s">
        <v>135144</v>
      </c>
      <c r="B34250" s="34">
        <v>335</v>
      </c>
      <c r="C34250" s="34">
        <v>449</v>
      </c>
      <c r="D34250" s="34">
        <v>486</v>
      </c>
      <c r="E34250" s="34">
        <v>474</v>
      </c>
      <c r="F34250" s="34">
        <v>386</v>
      </c>
      <c r="G34250" s="34">
        <v>425</v>
      </c>
      <c r="H34250" s="34">
        <v>478</v>
      </c>
      <c r="I34250" s="34">
        <v>410</v>
      </c>
      <c r="J34250" s="34">
        <v>449</v>
      </c>
      <c r="K34250" s="34">
        <v>344</v>
      </c>
      <c r="L34250" s="34">
        <v>443</v>
      </c>
      <c r="M34250" s="34">
        <v>325</v>
      </c>
    </row>
    <row r="34251" spans="1:13" x14ac:dyDescent="0.2">
      <c r="A34251" s="34" t="s">
        <v>135145</v>
      </c>
      <c r="B34251" s="34">
        <v>284</v>
      </c>
      <c r="C34251" s="34">
        <v>288</v>
      </c>
      <c r="D34251" s="34">
        <v>307</v>
      </c>
      <c r="E34251" s="34">
        <v>310</v>
      </c>
      <c r="F34251" s="34">
        <v>277</v>
      </c>
      <c r="G34251" s="34">
        <v>247</v>
      </c>
      <c r="H34251" s="34">
        <v>298</v>
      </c>
      <c r="I34251" s="34">
        <v>243</v>
      </c>
      <c r="J34251" s="34">
        <v>336</v>
      </c>
      <c r="K34251" s="34">
        <v>222</v>
      </c>
      <c r="L34251" s="34">
        <v>282</v>
      </c>
      <c r="M34251" s="34">
        <v>213</v>
      </c>
    </row>
    <row r="34252" spans="1:13" x14ac:dyDescent="0.2">
      <c r="A34252" s="34" t="s">
        <v>135146</v>
      </c>
      <c r="B34252" s="34">
        <v>340</v>
      </c>
      <c r="C34252" s="34">
        <v>340</v>
      </c>
      <c r="D34252" s="34">
        <v>370</v>
      </c>
      <c r="E34252" s="34">
        <v>429</v>
      </c>
      <c r="F34252" s="34">
        <v>403</v>
      </c>
      <c r="G34252" s="34">
        <v>373</v>
      </c>
      <c r="H34252" s="34">
        <v>430</v>
      </c>
      <c r="I34252" s="34">
        <v>460</v>
      </c>
      <c r="J34252" s="34">
        <v>452</v>
      </c>
      <c r="K34252" s="34">
        <v>372</v>
      </c>
      <c r="L34252" s="34">
        <v>470</v>
      </c>
      <c r="M34252" s="34">
        <v>344</v>
      </c>
    </row>
    <row r="34253" spans="1:13" x14ac:dyDescent="0.2">
      <c r="A34253" s="34" t="s">
        <v>135147</v>
      </c>
      <c r="B34253" s="34">
        <v>220</v>
      </c>
      <c r="C34253" s="34">
        <v>287</v>
      </c>
      <c r="D34253" s="34">
        <v>290</v>
      </c>
      <c r="E34253" s="34">
        <v>324</v>
      </c>
      <c r="F34253" s="34">
        <v>249</v>
      </c>
      <c r="G34253" s="34">
        <v>309</v>
      </c>
      <c r="H34253" s="34">
        <v>274</v>
      </c>
      <c r="I34253" s="34">
        <v>294</v>
      </c>
      <c r="J34253" s="34">
        <v>303</v>
      </c>
      <c r="K34253" s="34">
        <v>209</v>
      </c>
      <c r="L34253" s="34">
        <v>288</v>
      </c>
      <c r="M34253" s="34">
        <v>223</v>
      </c>
    </row>
    <row r="34254" spans="1:13" x14ac:dyDescent="0.2">
      <c r="A34254" s="34" t="s">
        <v>135148</v>
      </c>
      <c r="B34254" s="34">
        <v>431</v>
      </c>
      <c r="C34254" s="34">
        <v>423</v>
      </c>
      <c r="D34254" s="34">
        <v>572</v>
      </c>
      <c r="E34254" s="34">
        <v>552</v>
      </c>
      <c r="F34254" s="34">
        <v>467</v>
      </c>
      <c r="G34254" s="34">
        <v>448</v>
      </c>
      <c r="H34254" s="34">
        <v>554</v>
      </c>
      <c r="I34254" s="34">
        <v>447</v>
      </c>
      <c r="J34254" s="34">
        <v>526</v>
      </c>
      <c r="K34254" s="34">
        <v>392</v>
      </c>
      <c r="L34254" s="34">
        <v>530</v>
      </c>
      <c r="M34254" s="34">
        <v>321</v>
      </c>
    </row>
    <row r="34255" spans="1:13" x14ac:dyDescent="0.2">
      <c r="A34255" s="34" t="s">
        <v>135149</v>
      </c>
      <c r="B34255" s="34">
        <v>395</v>
      </c>
      <c r="C34255" s="34">
        <v>314</v>
      </c>
      <c r="D34255" s="34">
        <v>381</v>
      </c>
      <c r="E34255" s="34">
        <v>328</v>
      </c>
      <c r="F34255" s="34">
        <v>329</v>
      </c>
      <c r="G34255" s="34">
        <v>310</v>
      </c>
      <c r="H34255" s="34">
        <v>393</v>
      </c>
      <c r="I34255" s="34">
        <v>314</v>
      </c>
      <c r="J34255" s="34">
        <v>420</v>
      </c>
      <c r="K34255" s="34">
        <v>269</v>
      </c>
      <c r="L34255" s="34">
        <v>332</v>
      </c>
      <c r="M34255" s="34">
        <v>301</v>
      </c>
    </row>
    <row r="34256" spans="1:13" x14ac:dyDescent="0.2">
      <c r="A34256" s="34" t="s">
        <v>135150</v>
      </c>
      <c r="B34256" s="34">
        <v>262</v>
      </c>
      <c r="C34256" s="34">
        <v>268</v>
      </c>
      <c r="D34256" s="34">
        <v>353</v>
      </c>
      <c r="E34256" s="34">
        <v>281</v>
      </c>
      <c r="F34256" s="34">
        <v>320</v>
      </c>
      <c r="G34256" s="34">
        <v>270</v>
      </c>
      <c r="H34256" s="34">
        <v>414</v>
      </c>
      <c r="I34256" s="34">
        <v>286</v>
      </c>
      <c r="J34256" s="34">
        <v>353</v>
      </c>
      <c r="K34256" s="34">
        <v>260</v>
      </c>
      <c r="L34256" s="34">
        <v>365</v>
      </c>
      <c r="M34256" s="34">
        <v>192</v>
      </c>
    </row>
    <row r="34257" spans="1:13" x14ac:dyDescent="0.2">
      <c r="A34257" s="34" t="s">
        <v>135151</v>
      </c>
      <c r="B34257" s="34">
        <v>206</v>
      </c>
      <c r="C34257" s="34">
        <v>192</v>
      </c>
      <c r="D34257" s="34">
        <v>152</v>
      </c>
      <c r="E34257" s="34">
        <v>264</v>
      </c>
      <c r="F34257" s="34">
        <v>177</v>
      </c>
      <c r="G34257" s="34">
        <v>173</v>
      </c>
      <c r="H34257" s="34">
        <v>152</v>
      </c>
      <c r="I34257" s="34">
        <v>184</v>
      </c>
      <c r="J34257" s="34">
        <v>208</v>
      </c>
      <c r="K34257" s="34">
        <v>146</v>
      </c>
      <c r="L34257" s="34">
        <v>183</v>
      </c>
      <c r="M34257" s="34">
        <v>128</v>
      </c>
    </row>
    <row r="34258" spans="1:13" x14ac:dyDescent="0.2">
      <c r="A34258" s="34" t="s">
        <v>135152</v>
      </c>
      <c r="B34258" s="34">
        <v>171</v>
      </c>
      <c r="C34258" s="34">
        <v>155</v>
      </c>
      <c r="D34258" s="34">
        <v>191</v>
      </c>
      <c r="E34258" s="34">
        <v>272</v>
      </c>
      <c r="F34258" s="34">
        <v>132</v>
      </c>
      <c r="G34258" s="34">
        <v>168</v>
      </c>
      <c r="H34258" s="34">
        <v>181</v>
      </c>
      <c r="I34258" s="34">
        <v>189</v>
      </c>
      <c r="J34258" s="34">
        <v>175</v>
      </c>
      <c r="K34258" s="34">
        <v>191</v>
      </c>
      <c r="L34258" s="34">
        <v>144</v>
      </c>
      <c r="M34258" s="34">
        <v>172</v>
      </c>
    </row>
    <row r="34259" spans="1:13" x14ac:dyDescent="0.2">
      <c r="A34259" s="34" t="s">
        <v>135153</v>
      </c>
      <c r="B34259" s="34">
        <v>365</v>
      </c>
      <c r="C34259" s="34">
        <v>412</v>
      </c>
      <c r="D34259" s="34">
        <v>364</v>
      </c>
      <c r="E34259" s="34">
        <v>440</v>
      </c>
      <c r="F34259" s="34">
        <v>385</v>
      </c>
      <c r="G34259" s="34">
        <v>438</v>
      </c>
      <c r="H34259" s="34">
        <v>401</v>
      </c>
      <c r="I34259" s="34">
        <v>392</v>
      </c>
      <c r="J34259" s="34">
        <v>327</v>
      </c>
      <c r="K34259" s="34">
        <v>287</v>
      </c>
      <c r="L34259" s="34">
        <v>318</v>
      </c>
      <c r="M34259" s="34">
        <v>335</v>
      </c>
    </row>
    <row r="34260" spans="1:13" x14ac:dyDescent="0.2">
      <c r="A34260" s="34" t="s">
        <v>135154</v>
      </c>
      <c r="B34260" s="34">
        <v>364</v>
      </c>
      <c r="C34260" s="34">
        <v>464</v>
      </c>
      <c r="D34260" s="34">
        <v>393</v>
      </c>
      <c r="E34260" s="34">
        <v>460</v>
      </c>
      <c r="F34260" s="34">
        <v>362</v>
      </c>
      <c r="G34260" s="34">
        <v>399</v>
      </c>
      <c r="H34260" s="34">
        <v>415</v>
      </c>
      <c r="I34260" s="34">
        <v>456</v>
      </c>
      <c r="J34260" s="34">
        <v>441</v>
      </c>
      <c r="K34260" s="34">
        <v>361</v>
      </c>
      <c r="L34260" s="34">
        <v>322</v>
      </c>
      <c r="M34260" s="34">
        <v>302</v>
      </c>
    </row>
    <row r="34261" spans="1:13" x14ac:dyDescent="0.2">
      <c r="A34261" s="34" t="s">
        <v>135155</v>
      </c>
      <c r="B34261" s="34">
        <v>296</v>
      </c>
      <c r="C34261" s="34">
        <v>414</v>
      </c>
      <c r="D34261" s="34">
        <v>363</v>
      </c>
      <c r="E34261" s="34">
        <v>373</v>
      </c>
      <c r="F34261" s="34">
        <v>316</v>
      </c>
      <c r="G34261" s="34">
        <v>366</v>
      </c>
      <c r="H34261" s="34">
        <v>374</v>
      </c>
      <c r="I34261" s="34">
        <v>419</v>
      </c>
      <c r="J34261" s="34">
        <v>321</v>
      </c>
      <c r="K34261" s="34">
        <v>327</v>
      </c>
      <c r="L34261" s="34">
        <v>326</v>
      </c>
      <c r="M34261" s="34">
        <v>316</v>
      </c>
    </row>
    <row r="34262" spans="1:13" x14ac:dyDescent="0.2">
      <c r="A34262" s="34" t="s">
        <v>135156</v>
      </c>
      <c r="B34262" s="34">
        <v>579</v>
      </c>
      <c r="C34262" s="34">
        <v>479</v>
      </c>
      <c r="D34262" s="34">
        <v>507</v>
      </c>
      <c r="E34262" s="34">
        <v>509</v>
      </c>
      <c r="F34262" s="34">
        <v>456</v>
      </c>
      <c r="G34262" s="34">
        <v>463</v>
      </c>
      <c r="H34262" s="34">
        <v>508</v>
      </c>
      <c r="I34262" s="34">
        <v>504</v>
      </c>
      <c r="J34262" s="34">
        <v>495</v>
      </c>
      <c r="K34262" s="34">
        <v>370</v>
      </c>
      <c r="L34262" s="34">
        <v>452</v>
      </c>
      <c r="M34262" s="34">
        <v>362</v>
      </c>
    </row>
    <row r="34263" spans="1:13" x14ac:dyDescent="0.2">
      <c r="A34263" s="34" t="s">
        <v>135157</v>
      </c>
      <c r="B34263" s="34">
        <v>370</v>
      </c>
      <c r="C34263" s="34">
        <v>387</v>
      </c>
      <c r="D34263" s="34">
        <v>365</v>
      </c>
      <c r="E34263" s="34">
        <v>478</v>
      </c>
      <c r="F34263" s="34">
        <v>405</v>
      </c>
      <c r="G34263" s="34">
        <v>368</v>
      </c>
      <c r="H34263" s="34">
        <v>445</v>
      </c>
      <c r="I34263" s="34">
        <v>379</v>
      </c>
      <c r="J34263" s="34">
        <v>403</v>
      </c>
      <c r="K34263" s="34">
        <v>354</v>
      </c>
      <c r="L34263" s="34">
        <v>426</v>
      </c>
      <c r="M34263" s="34">
        <v>304</v>
      </c>
    </row>
    <row r="34264" spans="1:13" x14ac:dyDescent="0.2">
      <c r="A34264" s="34" t="s">
        <v>135158</v>
      </c>
      <c r="B34264" s="34">
        <v>200</v>
      </c>
      <c r="C34264" s="34">
        <v>211</v>
      </c>
      <c r="D34264" s="34">
        <v>257</v>
      </c>
      <c r="E34264" s="34">
        <v>235</v>
      </c>
      <c r="F34264" s="34">
        <v>226</v>
      </c>
      <c r="G34264" s="34">
        <v>186</v>
      </c>
      <c r="H34264" s="34">
        <v>359</v>
      </c>
      <c r="I34264" s="34">
        <v>232</v>
      </c>
      <c r="J34264" s="34">
        <v>295</v>
      </c>
      <c r="K34264" s="34">
        <v>175</v>
      </c>
      <c r="L34264" s="34">
        <v>229</v>
      </c>
      <c r="M34264" s="34">
        <v>191</v>
      </c>
    </row>
    <row r="34265" spans="1:13" x14ac:dyDescent="0.2">
      <c r="A34265" s="34" t="s">
        <v>135159</v>
      </c>
      <c r="B34265" s="34">
        <v>737</v>
      </c>
      <c r="C34265" s="34">
        <v>697</v>
      </c>
      <c r="D34265" s="34">
        <v>783</v>
      </c>
      <c r="E34265" s="34">
        <v>740</v>
      </c>
      <c r="F34265" s="34">
        <v>736</v>
      </c>
      <c r="G34265" s="34">
        <v>601</v>
      </c>
      <c r="H34265" s="34">
        <v>821</v>
      </c>
      <c r="I34265" s="34">
        <v>681</v>
      </c>
      <c r="J34265" s="34">
        <v>819</v>
      </c>
      <c r="K34265" s="34">
        <v>581</v>
      </c>
      <c r="L34265" s="34">
        <v>709</v>
      </c>
      <c r="M34265" s="34">
        <v>537</v>
      </c>
    </row>
    <row r="34266" spans="1:13" x14ac:dyDescent="0.2">
      <c r="A34266" s="34" t="s">
        <v>135160</v>
      </c>
      <c r="B34266" s="34">
        <v>438</v>
      </c>
      <c r="C34266" s="34">
        <v>434</v>
      </c>
      <c r="D34266" s="34">
        <v>515</v>
      </c>
      <c r="E34266" s="34">
        <v>473</v>
      </c>
      <c r="F34266" s="34">
        <v>432</v>
      </c>
      <c r="G34266" s="34">
        <v>480</v>
      </c>
      <c r="H34266" s="34">
        <v>536</v>
      </c>
      <c r="I34266" s="34">
        <v>452</v>
      </c>
      <c r="J34266" s="34">
        <v>488</v>
      </c>
      <c r="K34266" s="34">
        <v>414</v>
      </c>
      <c r="L34266" s="34">
        <v>565</v>
      </c>
      <c r="M34266" s="34">
        <v>375</v>
      </c>
    </row>
    <row r="34267" spans="1:13" x14ac:dyDescent="0.2">
      <c r="A34267" s="34" t="s">
        <v>135161</v>
      </c>
      <c r="B34267" s="34">
        <v>873</v>
      </c>
      <c r="C34267" s="34">
        <v>898</v>
      </c>
      <c r="D34267" s="34">
        <v>1076</v>
      </c>
      <c r="E34267" s="34">
        <v>1112</v>
      </c>
      <c r="F34267" s="34">
        <v>915</v>
      </c>
      <c r="G34267" s="34">
        <v>885</v>
      </c>
      <c r="H34267" s="34">
        <v>1154</v>
      </c>
      <c r="I34267" s="34">
        <v>1007</v>
      </c>
      <c r="J34267" s="34">
        <v>1091</v>
      </c>
      <c r="K34267" s="34">
        <v>740</v>
      </c>
      <c r="L34267" s="34">
        <v>969</v>
      </c>
      <c r="M34267" s="34">
        <v>729</v>
      </c>
    </row>
    <row r="34268" spans="1:13" x14ac:dyDescent="0.2">
      <c r="A34268" s="34" t="s">
        <v>135162</v>
      </c>
      <c r="B34268" s="34">
        <v>231</v>
      </c>
      <c r="C34268" s="34">
        <v>307</v>
      </c>
      <c r="D34268" s="34">
        <v>278</v>
      </c>
      <c r="E34268" s="34">
        <v>339</v>
      </c>
      <c r="F34268" s="34">
        <v>240</v>
      </c>
      <c r="G34268" s="34">
        <v>308</v>
      </c>
      <c r="H34268" s="34">
        <v>284</v>
      </c>
      <c r="I34268" s="34">
        <v>289</v>
      </c>
      <c r="J34268" s="34">
        <v>282</v>
      </c>
      <c r="K34268" s="34">
        <v>211</v>
      </c>
      <c r="L34268" s="34">
        <v>312</v>
      </c>
      <c r="M34268" s="34">
        <v>223</v>
      </c>
    </row>
    <row r="34269" spans="1:13" x14ac:dyDescent="0.2">
      <c r="A34269" s="34" t="s">
        <v>135163</v>
      </c>
      <c r="B34269" s="34">
        <v>332</v>
      </c>
      <c r="C34269" s="34">
        <v>322</v>
      </c>
      <c r="D34269" s="34">
        <v>258</v>
      </c>
      <c r="E34269" s="34">
        <v>330</v>
      </c>
      <c r="F34269" s="34">
        <v>227</v>
      </c>
      <c r="G34269" s="34">
        <v>284</v>
      </c>
      <c r="H34269" s="34">
        <v>274</v>
      </c>
      <c r="I34269" s="34">
        <v>254</v>
      </c>
      <c r="J34269" s="34">
        <v>346</v>
      </c>
      <c r="K34269" s="34">
        <v>249</v>
      </c>
      <c r="L34269" s="34">
        <v>296</v>
      </c>
      <c r="M34269" s="34">
        <v>214</v>
      </c>
    </row>
    <row r="34270" spans="1:13" x14ac:dyDescent="0.2">
      <c r="A34270" s="34" t="s">
        <v>135164</v>
      </c>
      <c r="B34270" s="34">
        <v>350</v>
      </c>
      <c r="C34270" s="34">
        <v>413</v>
      </c>
      <c r="D34270" s="34">
        <v>354</v>
      </c>
      <c r="E34270" s="34">
        <v>410</v>
      </c>
      <c r="F34270" s="34">
        <v>346</v>
      </c>
      <c r="G34270" s="34">
        <v>372</v>
      </c>
      <c r="H34270" s="34">
        <v>394</v>
      </c>
      <c r="I34270" s="34">
        <v>425</v>
      </c>
      <c r="J34270" s="34">
        <v>389</v>
      </c>
      <c r="K34270" s="34">
        <v>329</v>
      </c>
      <c r="L34270" s="34">
        <v>341</v>
      </c>
      <c r="M34270" s="34">
        <v>304</v>
      </c>
    </row>
    <row r="34271" spans="1:13" x14ac:dyDescent="0.2">
      <c r="A34271" s="34" t="s">
        <v>135165</v>
      </c>
      <c r="B34271" s="34">
        <v>278</v>
      </c>
      <c r="C34271" s="34">
        <v>340</v>
      </c>
      <c r="D34271" s="34">
        <v>295</v>
      </c>
      <c r="E34271" s="34">
        <v>311</v>
      </c>
      <c r="F34271" s="34">
        <v>287</v>
      </c>
      <c r="G34271" s="34">
        <v>272</v>
      </c>
      <c r="H34271" s="34">
        <v>310</v>
      </c>
      <c r="I34271" s="34">
        <v>286</v>
      </c>
      <c r="J34271" s="34">
        <v>389</v>
      </c>
      <c r="K34271" s="34">
        <v>275</v>
      </c>
      <c r="L34271" s="34">
        <v>316</v>
      </c>
      <c r="M34271" s="34">
        <v>217</v>
      </c>
    </row>
    <row r="34272" spans="1:13" x14ac:dyDescent="0.2">
      <c r="A34272" s="34" t="s">
        <v>135166</v>
      </c>
      <c r="B34272" s="34">
        <v>186</v>
      </c>
      <c r="C34272" s="34">
        <v>331</v>
      </c>
      <c r="D34272" s="34">
        <v>334</v>
      </c>
      <c r="E34272" s="34">
        <v>369</v>
      </c>
      <c r="F34272" s="34">
        <v>287</v>
      </c>
      <c r="G34272" s="34">
        <v>308</v>
      </c>
      <c r="H34272" s="34">
        <v>363</v>
      </c>
      <c r="I34272" s="34">
        <v>374</v>
      </c>
      <c r="J34272" s="34">
        <v>321</v>
      </c>
      <c r="K34272" s="34">
        <v>297</v>
      </c>
      <c r="L34272" s="34">
        <v>283</v>
      </c>
      <c r="M34272" s="34">
        <v>263</v>
      </c>
    </row>
    <row r="34273" spans="1:13" x14ac:dyDescent="0.2">
      <c r="A34273" s="34" t="s">
        <v>135167</v>
      </c>
      <c r="B34273" s="34">
        <v>266</v>
      </c>
      <c r="C34273" s="34">
        <v>226</v>
      </c>
      <c r="D34273" s="34">
        <v>299</v>
      </c>
      <c r="E34273" s="34">
        <v>238</v>
      </c>
      <c r="F34273" s="34">
        <v>244</v>
      </c>
      <c r="G34273" s="34">
        <v>169</v>
      </c>
      <c r="H34273" s="34">
        <v>315</v>
      </c>
      <c r="I34273" s="34">
        <v>225</v>
      </c>
      <c r="J34273" s="34">
        <v>346</v>
      </c>
      <c r="K34273" s="34">
        <v>200</v>
      </c>
      <c r="L34273" s="34">
        <v>306</v>
      </c>
      <c r="M34273" s="34">
        <v>175</v>
      </c>
    </row>
    <row r="34274" spans="1:13" x14ac:dyDescent="0.2">
      <c r="A34274" s="34" t="s">
        <v>135168</v>
      </c>
      <c r="B34274" s="34">
        <v>191</v>
      </c>
      <c r="C34274" s="34">
        <v>230</v>
      </c>
      <c r="D34274" s="34">
        <v>268</v>
      </c>
      <c r="E34274" s="34">
        <v>222</v>
      </c>
      <c r="F34274" s="34">
        <v>185</v>
      </c>
      <c r="G34274" s="34">
        <v>238</v>
      </c>
      <c r="H34274" s="34">
        <v>248</v>
      </c>
      <c r="I34274" s="34">
        <v>252</v>
      </c>
      <c r="J34274" s="34">
        <v>229</v>
      </c>
      <c r="K34274" s="34">
        <v>186</v>
      </c>
      <c r="L34274" s="34">
        <v>212</v>
      </c>
      <c r="M34274" s="34">
        <v>207</v>
      </c>
    </row>
    <row r="34275" spans="1:13" x14ac:dyDescent="0.2">
      <c r="A34275" s="34" t="s">
        <v>135169</v>
      </c>
      <c r="B34275" s="34">
        <v>117</v>
      </c>
      <c r="C34275" s="34">
        <v>132</v>
      </c>
      <c r="D34275" s="34">
        <v>103</v>
      </c>
      <c r="E34275" s="34">
        <v>164</v>
      </c>
      <c r="F34275" s="34">
        <v>115</v>
      </c>
      <c r="G34275" s="34">
        <v>138</v>
      </c>
      <c r="H34275" s="34">
        <v>134</v>
      </c>
      <c r="I34275" s="34">
        <v>110</v>
      </c>
      <c r="J34275" s="34">
        <v>125</v>
      </c>
      <c r="K34275" s="34">
        <v>110</v>
      </c>
      <c r="L34275" s="34">
        <v>78</v>
      </c>
      <c r="M34275" s="34">
        <v>114</v>
      </c>
    </row>
    <row r="34276" spans="1:13" x14ac:dyDescent="0.2">
      <c r="A34276" s="34" t="s">
        <v>135170</v>
      </c>
      <c r="B34276" s="34">
        <v>176</v>
      </c>
      <c r="C34276" s="34">
        <v>153</v>
      </c>
      <c r="D34276" s="34">
        <v>200</v>
      </c>
      <c r="E34276" s="34">
        <v>172</v>
      </c>
      <c r="F34276" s="34">
        <v>145</v>
      </c>
      <c r="G34276" s="34">
        <v>175</v>
      </c>
      <c r="H34276" s="34">
        <v>226</v>
      </c>
      <c r="I34276" s="34">
        <v>176</v>
      </c>
      <c r="J34276" s="34">
        <v>200</v>
      </c>
      <c r="K34276" s="34">
        <v>130</v>
      </c>
      <c r="L34276" s="34">
        <v>168</v>
      </c>
      <c r="M34276" s="34">
        <v>163</v>
      </c>
    </row>
    <row r="34277" spans="1:13" x14ac:dyDescent="0.2">
      <c r="A34277" s="34" t="s">
        <v>135171</v>
      </c>
      <c r="B34277" s="34">
        <v>270</v>
      </c>
      <c r="C34277" s="34">
        <v>232</v>
      </c>
      <c r="D34277" s="34">
        <v>225</v>
      </c>
      <c r="E34277" s="34">
        <v>261</v>
      </c>
      <c r="F34277" s="34">
        <v>209</v>
      </c>
      <c r="G34277" s="34">
        <v>205</v>
      </c>
      <c r="H34277" s="34">
        <v>220</v>
      </c>
      <c r="I34277" s="34">
        <v>223</v>
      </c>
      <c r="J34277" s="34">
        <v>247</v>
      </c>
      <c r="K34277" s="34">
        <v>184</v>
      </c>
      <c r="L34277" s="34">
        <v>239</v>
      </c>
      <c r="M34277" s="34">
        <v>187</v>
      </c>
    </row>
    <row r="34278" spans="1:13" x14ac:dyDescent="0.2">
      <c r="A34278" s="34" t="s">
        <v>135172</v>
      </c>
      <c r="B34278" s="34">
        <v>297</v>
      </c>
      <c r="C34278" s="34">
        <v>280</v>
      </c>
      <c r="D34278" s="34">
        <v>304</v>
      </c>
      <c r="E34278" s="34">
        <v>256</v>
      </c>
      <c r="F34278" s="34">
        <v>261</v>
      </c>
      <c r="G34278" s="34">
        <v>229</v>
      </c>
      <c r="H34278" s="34">
        <v>337</v>
      </c>
      <c r="I34278" s="34">
        <v>288</v>
      </c>
      <c r="J34278" s="34">
        <v>273</v>
      </c>
      <c r="K34278" s="34">
        <v>236</v>
      </c>
      <c r="L34278" s="34">
        <v>283</v>
      </c>
      <c r="M34278" s="34">
        <v>217</v>
      </c>
    </row>
    <row r="34279" spans="1:13" x14ac:dyDescent="0.2">
      <c r="A34279" s="34" t="s">
        <v>135173</v>
      </c>
      <c r="B34279" s="34">
        <v>306</v>
      </c>
      <c r="C34279" s="34">
        <v>240</v>
      </c>
      <c r="D34279" s="34">
        <v>271</v>
      </c>
      <c r="E34279" s="34">
        <v>273</v>
      </c>
      <c r="F34279" s="34">
        <v>252</v>
      </c>
      <c r="G34279" s="34">
        <v>241</v>
      </c>
      <c r="H34279" s="34">
        <v>252</v>
      </c>
      <c r="I34279" s="34">
        <v>261</v>
      </c>
      <c r="J34279" s="34">
        <v>258</v>
      </c>
      <c r="K34279" s="34">
        <v>239</v>
      </c>
      <c r="L34279" s="34">
        <v>247</v>
      </c>
      <c r="M34279" s="34">
        <v>231</v>
      </c>
    </row>
    <row r="34280" spans="1:13" x14ac:dyDescent="0.2">
      <c r="A34280" s="34" t="s">
        <v>135174</v>
      </c>
      <c r="B34280" s="34">
        <v>433</v>
      </c>
      <c r="C34280" s="34">
        <v>505</v>
      </c>
      <c r="D34280" s="34">
        <v>465</v>
      </c>
      <c r="E34280" s="34">
        <v>486</v>
      </c>
      <c r="F34280" s="34">
        <v>377</v>
      </c>
      <c r="G34280" s="34">
        <v>421</v>
      </c>
      <c r="H34280" s="34">
        <v>485</v>
      </c>
      <c r="I34280" s="34">
        <v>487</v>
      </c>
      <c r="J34280" s="34">
        <v>500</v>
      </c>
      <c r="K34280" s="34">
        <v>417</v>
      </c>
      <c r="L34280" s="34">
        <v>400</v>
      </c>
      <c r="M34280" s="34">
        <v>377</v>
      </c>
    </row>
    <row r="34281" spans="1:13" x14ac:dyDescent="0.2">
      <c r="A34281" s="34" t="s">
        <v>135175</v>
      </c>
      <c r="B34281" s="34">
        <v>453</v>
      </c>
      <c r="C34281" s="34">
        <v>407</v>
      </c>
      <c r="D34281" s="34">
        <v>390</v>
      </c>
      <c r="E34281" s="34">
        <v>456</v>
      </c>
      <c r="F34281" s="34">
        <v>357</v>
      </c>
      <c r="G34281" s="34">
        <v>404</v>
      </c>
      <c r="H34281" s="34">
        <v>506</v>
      </c>
      <c r="I34281" s="34">
        <v>437</v>
      </c>
      <c r="J34281" s="34">
        <v>426</v>
      </c>
      <c r="K34281" s="34">
        <v>341</v>
      </c>
      <c r="L34281" s="34">
        <v>462</v>
      </c>
      <c r="M34281" s="34">
        <v>309</v>
      </c>
    </row>
    <row r="34282" spans="1:13" x14ac:dyDescent="0.2">
      <c r="A34282" s="34" t="s">
        <v>135176</v>
      </c>
      <c r="B34282" s="34">
        <v>859</v>
      </c>
      <c r="C34282" s="34">
        <v>910</v>
      </c>
      <c r="D34282" s="34">
        <v>1070</v>
      </c>
      <c r="E34282" s="34">
        <v>1029</v>
      </c>
      <c r="F34282" s="34">
        <v>963</v>
      </c>
      <c r="G34282" s="34">
        <v>802</v>
      </c>
      <c r="H34282" s="34">
        <v>1098</v>
      </c>
      <c r="I34282" s="34">
        <v>888</v>
      </c>
      <c r="J34282" s="34">
        <v>1026</v>
      </c>
      <c r="K34282" s="34">
        <v>818</v>
      </c>
      <c r="L34282" s="34">
        <v>995</v>
      </c>
      <c r="M34282" s="34">
        <v>699</v>
      </c>
    </row>
    <row r="34283" spans="1:13" x14ac:dyDescent="0.2">
      <c r="A34283" s="34" t="s">
        <v>135177</v>
      </c>
      <c r="B34283" s="34">
        <v>310</v>
      </c>
      <c r="C34283" s="34">
        <v>269</v>
      </c>
      <c r="D34283" s="34">
        <v>345</v>
      </c>
      <c r="E34283" s="34">
        <v>358</v>
      </c>
      <c r="F34283" s="34">
        <v>257</v>
      </c>
      <c r="G34283" s="34">
        <v>262</v>
      </c>
      <c r="H34283" s="34">
        <v>374</v>
      </c>
      <c r="I34283" s="34">
        <v>318</v>
      </c>
      <c r="J34283" s="34">
        <v>371</v>
      </c>
      <c r="K34283" s="34">
        <v>232</v>
      </c>
      <c r="L34283" s="34">
        <v>268</v>
      </c>
      <c r="M34283" s="34">
        <v>239</v>
      </c>
    </row>
    <row r="34284" spans="1:13" x14ac:dyDescent="0.2">
      <c r="A34284" s="34" t="s">
        <v>135178</v>
      </c>
      <c r="B34284" s="34">
        <v>189</v>
      </c>
      <c r="C34284" s="34">
        <v>221</v>
      </c>
      <c r="D34284" s="34">
        <v>203</v>
      </c>
      <c r="E34284" s="34">
        <v>204</v>
      </c>
      <c r="F34284" s="34">
        <v>207</v>
      </c>
      <c r="G34284" s="34">
        <v>226</v>
      </c>
      <c r="H34284" s="34">
        <v>243</v>
      </c>
      <c r="I34284" s="34">
        <v>228</v>
      </c>
      <c r="J34284" s="34">
        <v>234</v>
      </c>
      <c r="K34284" s="34">
        <v>211</v>
      </c>
      <c r="L34284" s="34">
        <v>204</v>
      </c>
      <c r="M34284" s="34">
        <v>137</v>
      </c>
    </row>
    <row r="34285" spans="1:13" x14ac:dyDescent="0.2">
      <c r="A34285" s="34" t="s">
        <v>135179</v>
      </c>
      <c r="B34285" s="34">
        <v>580</v>
      </c>
      <c r="C34285" s="34">
        <v>571</v>
      </c>
      <c r="D34285" s="34">
        <v>538</v>
      </c>
      <c r="E34285" s="34">
        <v>532</v>
      </c>
      <c r="F34285" s="34">
        <v>510</v>
      </c>
      <c r="G34285" s="34">
        <v>604</v>
      </c>
      <c r="H34285" s="34">
        <v>606</v>
      </c>
      <c r="I34285" s="34">
        <v>532</v>
      </c>
      <c r="J34285" s="34">
        <v>581</v>
      </c>
      <c r="K34285" s="34">
        <v>438</v>
      </c>
      <c r="L34285" s="34">
        <v>528</v>
      </c>
      <c r="M34285" s="34">
        <v>403</v>
      </c>
    </row>
    <row r="34286" spans="1:13" x14ac:dyDescent="0.2">
      <c r="A34286" s="34" t="s">
        <v>135180</v>
      </c>
      <c r="B34286" s="34">
        <v>231</v>
      </c>
      <c r="C34286" s="34">
        <v>268</v>
      </c>
      <c r="D34286" s="34">
        <v>248</v>
      </c>
      <c r="E34286" s="34">
        <v>305</v>
      </c>
      <c r="F34286" s="34">
        <v>264</v>
      </c>
      <c r="G34286" s="34">
        <v>251</v>
      </c>
      <c r="H34286" s="34">
        <v>257</v>
      </c>
      <c r="I34286" s="34">
        <v>242</v>
      </c>
      <c r="J34286" s="34">
        <v>273</v>
      </c>
      <c r="K34286" s="34">
        <v>240</v>
      </c>
      <c r="L34286" s="34">
        <v>216</v>
      </c>
      <c r="M34286" s="34">
        <v>183</v>
      </c>
    </row>
    <row r="34287" spans="1:13" x14ac:dyDescent="0.2">
      <c r="A34287" s="34" t="s">
        <v>135181</v>
      </c>
      <c r="B34287" s="34">
        <v>295</v>
      </c>
      <c r="C34287" s="34">
        <v>320</v>
      </c>
      <c r="D34287" s="34">
        <v>294</v>
      </c>
      <c r="E34287" s="34">
        <v>359</v>
      </c>
      <c r="F34287" s="34">
        <v>332</v>
      </c>
      <c r="G34287" s="34">
        <v>301</v>
      </c>
      <c r="H34287" s="34">
        <v>362</v>
      </c>
      <c r="I34287" s="34">
        <v>315</v>
      </c>
      <c r="J34287" s="34">
        <v>295</v>
      </c>
      <c r="K34287" s="34">
        <v>289</v>
      </c>
      <c r="L34287" s="34">
        <v>311</v>
      </c>
      <c r="M34287" s="34">
        <v>244</v>
      </c>
    </row>
    <row r="34288" spans="1:13" x14ac:dyDescent="0.2">
      <c r="A34288" s="34" t="s">
        <v>135182</v>
      </c>
      <c r="B34288" s="34">
        <v>237</v>
      </c>
      <c r="C34288" s="34">
        <v>270</v>
      </c>
      <c r="D34288" s="34">
        <v>271</v>
      </c>
      <c r="E34288" s="34">
        <v>244</v>
      </c>
      <c r="F34288" s="34">
        <v>216</v>
      </c>
      <c r="G34288" s="34">
        <v>236</v>
      </c>
      <c r="H34288" s="34">
        <v>308</v>
      </c>
      <c r="I34288" s="34">
        <v>211</v>
      </c>
      <c r="J34288" s="34">
        <v>323</v>
      </c>
      <c r="K34288" s="34">
        <v>181</v>
      </c>
      <c r="L34288" s="34">
        <v>207</v>
      </c>
      <c r="M34288" s="34">
        <v>198</v>
      </c>
    </row>
    <row r="34289" spans="1:13" x14ac:dyDescent="0.2">
      <c r="A34289" s="34" t="s">
        <v>135183</v>
      </c>
      <c r="B34289" s="34">
        <v>344</v>
      </c>
      <c r="C34289" s="34">
        <v>344</v>
      </c>
      <c r="D34289" s="34">
        <v>339</v>
      </c>
      <c r="E34289" s="34">
        <v>352</v>
      </c>
      <c r="F34289" s="34">
        <v>312</v>
      </c>
      <c r="G34289" s="34">
        <v>329</v>
      </c>
      <c r="H34289" s="34">
        <v>357</v>
      </c>
      <c r="I34289" s="34">
        <v>329</v>
      </c>
      <c r="J34289" s="34">
        <v>452</v>
      </c>
      <c r="K34289" s="34">
        <v>264</v>
      </c>
      <c r="L34289" s="34">
        <v>373</v>
      </c>
      <c r="M34289" s="34">
        <v>247</v>
      </c>
    </row>
    <row r="34290" spans="1:13" x14ac:dyDescent="0.2">
      <c r="A34290" s="34" t="s">
        <v>135184</v>
      </c>
      <c r="B34290" s="34">
        <v>209</v>
      </c>
      <c r="C34290" s="34">
        <v>227</v>
      </c>
      <c r="D34290" s="34">
        <v>236</v>
      </c>
      <c r="E34290" s="34">
        <v>246</v>
      </c>
      <c r="F34290" s="34">
        <v>177</v>
      </c>
      <c r="G34290" s="34">
        <v>229</v>
      </c>
      <c r="H34290" s="34">
        <v>268</v>
      </c>
      <c r="I34290" s="34">
        <v>263</v>
      </c>
      <c r="J34290" s="34">
        <v>301</v>
      </c>
      <c r="K34290" s="34">
        <v>188</v>
      </c>
      <c r="L34290" s="34">
        <v>220</v>
      </c>
      <c r="M34290" s="34">
        <v>181</v>
      </c>
    </row>
    <row r="34291" spans="1:13" x14ac:dyDescent="0.2">
      <c r="A34291" s="34" t="s">
        <v>135185</v>
      </c>
      <c r="B34291" s="34">
        <v>347</v>
      </c>
      <c r="C34291" s="34">
        <v>338</v>
      </c>
      <c r="D34291" s="34">
        <v>399</v>
      </c>
      <c r="E34291" s="34">
        <v>327</v>
      </c>
      <c r="F34291" s="34">
        <v>311</v>
      </c>
      <c r="G34291" s="34">
        <v>268</v>
      </c>
      <c r="H34291" s="34">
        <v>390</v>
      </c>
      <c r="I34291" s="34">
        <v>264</v>
      </c>
      <c r="J34291" s="34">
        <v>339</v>
      </c>
      <c r="K34291" s="34">
        <v>219</v>
      </c>
      <c r="L34291" s="34">
        <v>289</v>
      </c>
      <c r="M34291" s="34">
        <v>267</v>
      </c>
    </row>
    <row r="34292" spans="1:13" x14ac:dyDescent="0.2">
      <c r="A34292" s="34" t="s">
        <v>135186</v>
      </c>
      <c r="B34292" s="34">
        <v>528</v>
      </c>
      <c r="C34292" s="34">
        <v>578</v>
      </c>
      <c r="D34292" s="34">
        <v>503</v>
      </c>
      <c r="E34292" s="34">
        <v>568</v>
      </c>
      <c r="F34292" s="34">
        <v>485</v>
      </c>
      <c r="G34292" s="34">
        <v>471</v>
      </c>
      <c r="H34292" s="34">
        <v>617</v>
      </c>
      <c r="I34292" s="34">
        <v>575</v>
      </c>
      <c r="J34292" s="34">
        <v>659</v>
      </c>
      <c r="K34292" s="34">
        <v>440</v>
      </c>
      <c r="L34292" s="34">
        <v>523</v>
      </c>
      <c r="M34292" s="34">
        <v>407</v>
      </c>
    </row>
    <row r="34293" spans="1:13" x14ac:dyDescent="0.2">
      <c r="A34293" s="34" t="s">
        <v>135187</v>
      </c>
      <c r="B34293" s="34">
        <v>436</v>
      </c>
      <c r="C34293" s="34">
        <v>445</v>
      </c>
      <c r="D34293" s="34">
        <v>471</v>
      </c>
      <c r="E34293" s="34">
        <v>443</v>
      </c>
      <c r="F34293" s="34">
        <v>397</v>
      </c>
      <c r="G34293" s="34">
        <v>373</v>
      </c>
      <c r="H34293" s="34">
        <v>506</v>
      </c>
      <c r="I34293" s="34">
        <v>391</v>
      </c>
      <c r="J34293" s="34">
        <v>480</v>
      </c>
      <c r="K34293" s="34">
        <v>394</v>
      </c>
      <c r="L34293" s="34">
        <v>431</v>
      </c>
      <c r="M34293" s="34">
        <v>377</v>
      </c>
    </row>
    <row r="34294" spans="1:13" x14ac:dyDescent="0.2">
      <c r="A34294" s="34" t="s">
        <v>135188</v>
      </c>
      <c r="B34294" s="34">
        <v>194</v>
      </c>
      <c r="C34294" s="34">
        <v>184</v>
      </c>
      <c r="D34294" s="34">
        <v>245</v>
      </c>
      <c r="E34294" s="34">
        <v>166</v>
      </c>
      <c r="F34294" s="34">
        <v>167</v>
      </c>
      <c r="G34294" s="34">
        <v>166</v>
      </c>
      <c r="H34294" s="34">
        <v>182</v>
      </c>
      <c r="I34294" s="34">
        <v>180</v>
      </c>
      <c r="J34294" s="34">
        <v>254</v>
      </c>
      <c r="K34294" s="34">
        <v>143</v>
      </c>
      <c r="L34294" s="34">
        <v>165</v>
      </c>
      <c r="M34294" s="34">
        <v>156</v>
      </c>
    </row>
    <row r="34295" spans="1:13" x14ac:dyDescent="0.2">
      <c r="A34295" s="34" t="s">
        <v>135189</v>
      </c>
      <c r="B34295" s="34">
        <v>329</v>
      </c>
      <c r="C34295" s="34">
        <v>377</v>
      </c>
      <c r="D34295" s="34">
        <v>340</v>
      </c>
      <c r="E34295" s="34">
        <v>382</v>
      </c>
      <c r="F34295" s="34">
        <v>317</v>
      </c>
      <c r="G34295" s="34">
        <v>320</v>
      </c>
      <c r="H34295" s="34">
        <v>403</v>
      </c>
      <c r="I34295" s="34">
        <v>330</v>
      </c>
      <c r="J34295" s="34">
        <v>395</v>
      </c>
      <c r="K34295" s="34">
        <v>325</v>
      </c>
      <c r="L34295" s="34">
        <v>343</v>
      </c>
      <c r="M34295" s="34">
        <v>312</v>
      </c>
    </row>
    <row r="34296" spans="1:13" x14ac:dyDescent="0.2">
      <c r="A34296" s="34" t="s">
        <v>135190</v>
      </c>
      <c r="B34296" s="34">
        <v>213</v>
      </c>
      <c r="C34296" s="34">
        <v>153</v>
      </c>
      <c r="D34296" s="34">
        <v>230</v>
      </c>
      <c r="E34296" s="34">
        <v>208</v>
      </c>
      <c r="F34296" s="34">
        <v>206</v>
      </c>
      <c r="G34296" s="34">
        <v>130</v>
      </c>
      <c r="H34296" s="34">
        <v>163</v>
      </c>
      <c r="I34296" s="34">
        <v>182</v>
      </c>
      <c r="J34296" s="34">
        <v>189</v>
      </c>
      <c r="K34296" s="34">
        <v>173</v>
      </c>
      <c r="L34296" s="34">
        <v>149</v>
      </c>
      <c r="M34296" s="34">
        <v>163</v>
      </c>
    </row>
    <row r="34297" spans="1:13" x14ac:dyDescent="0.2">
      <c r="A34297" s="34" t="s">
        <v>135191</v>
      </c>
      <c r="B34297" s="34">
        <v>179</v>
      </c>
      <c r="C34297" s="34">
        <v>208</v>
      </c>
      <c r="D34297" s="34">
        <v>181</v>
      </c>
      <c r="E34297" s="34">
        <v>241</v>
      </c>
      <c r="F34297" s="34">
        <v>143</v>
      </c>
      <c r="G34297" s="34">
        <v>200</v>
      </c>
      <c r="H34297" s="34">
        <v>155</v>
      </c>
      <c r="I34297" s="34">
        <v>229</v>
      </c>
      <c r="J34297" s="34">
        <v>179</v>
      </c>
      <c r="K34297" s="34">
        <v>182</v>
      </c>
      <c r="L34297" s="34">
        <v>193</v>
      </c>
      <c r="M34297" s="34">
        <v>141</v>
      </c>
    </row>
    <row r="34298" spans="1:13" x14ac:dyDescent="0.2">
      <c r="A34298" s="34" t="s">
        <v>135192</v>
      </c>
      <c r="B34298" s="34">
        <v>206</v>
      </c>
      <c r="C34298" s="34">
        <v>248</v>
      </c>
      <c r="D34298" s="34">
        <v>182</v>
      </c>
      <c r="E34298" s="34">
        <v>215</v>
      </c>
      <c r="F34298" s="34">
        <v>167</v>
      </c>
      <c r="G34298" s="34">
        <v>220</v>
      </c>
      <c r="H34298" s="34">
        <v>261</v>
      </c>
      <c r="I34298" s="34">
        <v>237</v>
      </c>
      <c r="J34298" s="34">
        <v>182</v>
      </c>
      <c r="K34298" s="34">
        <v>202</v>
      </c>
      <c r="L34298" s="34">
        <v>162</v>
      </c>
      <c r="M34298" s="34">
        <v>177</v>
      </c>
    </row>
    <row r="34299" spans="1:13" x14ac:dyDescent="0.2">
      <c r="A34299" s="34" t="s">
        <v>135193</v>
      </c>
      <c r="B34299" s="34">
        <v>273</v>
      </c>
      <c r="C34299" s="34">
        <v>296</v>
      </c>
      <c r="D34299" s="34">
        <v>351</v>
      </c>
      <c r="E34299" s="34">
        <v>360</v>
      </c>
      <c r="F34299" s="34">
        <v>334</v>
      </c>
      <c r="G34299" s="34">
        <v>334</v>
      </c>
      <c r="H34299" s="34">
        <v>370</v>
      </c>
      <c r="I34299" s="34">
        <v>336</v>
      </c>
      <c r="J34299" s="34">
        <v>358</v>
      </c>
      <c r="K34299" s="34">
        <v>325</v>
      </c>
      <c r="L34299" s="34">
        <v>434</v>
      </c>
      <c r="M34299" s="34">
        <v>212</v>
      </c>
    </row>
    <row r="34300" spans="1:13" x14ac:dyDescent="0.2">
      <c r="A34300" s="34" t="s">
        <v>135194</v>
      </c>
      <c r="B34300" s="34">
        <v>254</v>
      </c>
      <c r="C34300" s="34">
        <v>195</v>
      </c>
      <c r="D34300" s="34">
        <v>242</v>
      </c>
      <c r="E34300" s="34">
        <v>197</v>
      </c>
      <c r="F34300" s="34">
        <v>177</v>
      </c>
      <c r="G34300" s="34">
        <v>168</v>
      </c>
      <c r="H34300" s="34">
        <v>248</v>
      </c>
      <c r="I34300" s="34">
        <v>169</v>
      </c>
      <c r="J34300" s="34">
        <v>233</v>
      </c>
      <c r="K34300" s="34">
        <v>158</v>
      </c>
      <c r="L34300" s="34">
        <v>193</v>
      </c>
      <c r="M34300" s="34">
        <v>149</v>
      </c>
    </row>
    <row r="34301" spans="1:13" x14ac:dyDescent="0.2">
      <c r="A34301" s="34" t="s">
        <v>135195</v>
      </c>
      <c r="B34301" s="34">
        <v>313</v>
      </c>
      <c r="C34301" s="34">
        <v>378</v>
      </c>
      <c r="D34301" s="34">
        <v>371</v>
      </c>
      <c r="E34301" s="34">
        <v>385</v>
      </c>
      <c r="F34301" s="34">
        <v>387</v>
      </c>
      <c r="G34301" s="34">
        <v>312</v>
      </c>
      <c r="H34301" s="34">
        <v>382</v>
      </c>
      <c r="I34301" s="34">
        <v>332</v>
      </c>
      <c r="J34301" s="34">
        <v>311</v>
      </c>
      <c r="K34301" s="34">
        <v>285</v>
      </c>
      <c r="L34301" s="34">
        <v>314</v>
      </c>
      <c r="M34301" s="34">
        <v>321</v>
      </c>
    </row>
    <row r="34302" spans="1:13" x14ac:dyDescent="0.2">
      <c r="A34302" s="34" t="s">
        <v>135196</v>
      </c>
      <c r="B34302" s="34">
        <v>825</v>
      </c>
      <c r="C34302" s="34">
        <v>729</v>
      </c>
      <c r="D34302" s="34">
        <v>845</v>
      </c>
      <c r="E34302" s="34">
        <v>714</v>
      </c>
      <c r="F34302" s="34">
        <v>792</v>
      </c>
      <c r="G34302" s="34">
        <v>693</v>
      </c>
      <c r="H34302" s="34">
        <v>861</v>
      </c>
      <c r="I34302" s="34">
        <v>710</v>
      </c>
      <c r="J34302" s="34">
        <v>873</v>
      </c>
      <c r="K34302" s="34">
        <v>591</v>
      </c>
      <c r="L34302" s="34">
        <v>838</v>
      </c>
      <c r="M34302" s="34">
        <v>543</v>
      </c>
    </row>
    <row r="34303" spans="1:13" x14ac:dyDescent="0.2">
      <c r="A34303" s="34" t="s">
        <v>135197</v>
      </c>
      <c r="B34303" s="34">
        <v>995</v>
      </c>
      <c r="C34303" s="34">
        <v>1172</v>
      </c>
      <c r="D34303" s="34">
        <v>1232</v>
      </c>
      <c r="E34303" s="34">
        <v>1306</v>
      </c>
      <c r="F34303" s="34">
        <v>1129</v>
      </c>
      <c r="G34303" s="34">
        <v>1172</v>
      </c>
      <c r="H34303" s="34">
        <v>1233</v>
      </c>
      <c r="I34303" s="34">
        <v>1146</v>
      </c>
      <c r="J34303" s="34">
        <v>1267</v>
      </c>
      <c r="K34303" s="34">
        <v>981</v>
      </c>
      <c r="L34303" s="34">
        <v>1323</v>
      </c>
      <c r="M34303" s="34">
        <v>856</v>
      </c>
    </row>
    <row r="34304" spans="1:13" x14ac:dyDescent="0.2">
      <c r="A34304" s="34" t="s">
        <v>135198</v>
      </c>
      <c r="B34304" s="34">
        <v>365</v>
      </c>
      <c r="C34304" s="34">
        <v>436</v>
      </c>
      <c r="D34304" s="34">
        <v>492</v>
      </c>
      <c r="E34304" s="34">
        <v>475</v>
      </c>
      <c r="F34304" s="34">
        <v>388</v>
      </c>
      <c r="G34304" s="34">
        <v>386</v>
      </c>
      <c r="H34304" s="34">
        <v>405</v>
      </c>
      <c r="I34304" s="34">
        <v>396</v>
      </c>
      <c r="J34304" s="34">
        <v>410</v>
      </c>
      <c r="K34304" s="34">
        <v>329</v>
      </c>
      <c r="L34304" s="34">
        <v>372</v>
      </c>
      <c r="M34304" s="34">
        <v>315</v>
      </c>
    </row>
    <row r="34305" spans="1:13" x14ac:dyDescent="0.2">
      <c r="A34305" s="34" t="s">
        <v>135199</v>
      </c>
      <c r="B34305" s="34">
        <v>715</v>
      </c>
      <c r="C34305" s="34">
        <v>732</v>
      </c>
      <c r="D34305" s="34">
        <v>731</v>
      </c>
      <c r="E34305" s="34">
        <v>813</v>
      </c>
      <c r="F34305" s="34">
        <v>670</v>
      </c>
      <c r="G34305" s="34">
        <v>697</v>
      </c>
      <c r="H34305" s="34">
        <v>883</v>
      </c>
      <c r="I34305" s="34">
        <v>725</v>
      </c>
      <c r="J34305" s="34">
        <v>740</v>
      </c>
      <c r="K34305" s="34">
        <v>563</v>
      </c>
      <c r="L34305" s="34">
        <v>698</v>
      </c>
      <c r="M34305" s="34">
        <v>551</v>
      </c>
    </row>
    <row r="34306" spans="1:13" x14ac:dyDescent="0.2">
      <c r="A34306" s="34" t="s">
        <v>135200</v>
      </c>
      <c r="B34306" s="34">
        <v>428</v>
      </c>
      <c r="C34306" s="34">
        <v>510</v>
      </c>
      <c r="D34306" s="34">
        <v>473</v>
      </c>
      <c r="E34306" s="34">
        <v>506</v>
      </c>
      <c r="F34306" s="34">
        <v>406</v>
      </c>
      <c r="G34306" s="34">
        <v>497</v>
      </c>
      <c r="H34306" s="34">
        <v>536</v>
      </c>
      <c r="I34306" s="34">
        <v>448</v>
      </c>
      <c r="J34306" s="34">
        <v>526</v>
      </c>
      <c r="K34306" s="34">
        <v>405</v>
      </c>
      <c r="L34306" s="34">
        <v>504</v>
      </c>
      <c r="M34306" s="34">
        <v>374</v>
      </c>
    </row>
    <row r="34307" spans="1:13" x14ac:dyDescent="0.2">
      <c r="A34307" s="34" t="s">
        <v>135201</v>
      </c>
      <c r="B34307" s="34">
        <v>240</v>
      </c>
      <c r="C34307" s="34">
        <v>227</v>
      </c>
      <c r="D34307" s="34">
        <v>245</v>
      </c>
      <c r="E34307" s="34">
        <v>247</v>
      </c>
      <c r="F34307" s="34">
        <v>246</v>
      </c>
      <c r="G34307" s="34">
        <v>264</v>
      </c>
      <c r="H34307" s="34">
        <v>294</v>
      </c>
      <c r="I34307" s="34">
        <v>241</v>
      </c>
      <c r="J34307" s="34">
        <v>301</v>
      </c>
      <c r="K34307" s="34">
        <v>205</v>
      </c>
      <c r="L34307" s="34">
        <v>266</v>
      </c>
      <c r="M34307" s="34">
        <v>166</v>
      </c>
    </row>
    <row r="34308" spans="1:13" x14ac:dyDescent="0.2">
      <c r="A34308" s="34" t="s">
        <v>135202</v>
      </c>
      <c r="B34308" s="34">
        <v>296</v>
      </c>
      <c r="C34308" s="34">
        <v>292</v>
      </c>
      <c r="D34308" s="34">
        <v>307</v>
      </c>
      <c r="E34308" s="34">
        <v>308</v>
      </c>
      <c r="F34308" s="34">
        <v>245</v>
      </c>
      <c r="G34308" s="34">
        <v>333</v>
      </c>
      <c r="H34308" s="34">
        <v>317</v>
      </c>
      <c r="I34308" s="34">
        <v>296</v>
      </c>
      <c r="J34308" s="34">
        <v>320</v>
      </c>
      <c r="K34308" s="34">
        <v>258</v>
      </c>
      <c r="L34308" s="34">
        <v>314</v>
      </c>
      <c r="M34308" s="34">
        <v>212</v>
      </c>
    </row>
    <row r="34309" spans="1:13" x14ac:dyDescent="0.2">
      <c r="A34309" s="34" t="s">
        <v>135203</v>
      </c>
      <c r="B34309" s="34">
        <v>331</v>
      </c>
      <c r="C34309" s="34">
        <v>336</v>
      </c>
      <c r="D34309" s="34">
        <v>387</v>
      </c>
      <c r="E34309" s="34">
        <v>339</v>
      </c>
      <c r="F34309" s="34">
        <v>295</v>
      </c>
      <c r="G34309" s="34">
        <v>324</v>
      </c>
      <c r="H34309" s="34">
        <v>397</v>
      </c>
      <c r="I34309" s="34">
        <v>333</v>
      </c>
      <c r="J34309" s="34">
        <v>302</v>
      </c>
      <c r="K34309" s="34">
        <v>272</v>
      </c>
      <c r="L34309" s="34">
        <v>367</v>
      </c>
      <c r="M34309" s="34">
        <v>214</v>
      </c>
    </row>
    <row r="34310" spans="1:13" x14ac:dyDescent="0.2">
      <c r="A34310" s="34" t="s">
        <v>135204</v>
      </c>
      <c r="B34310" s="34">
        <v>126</v>
      </c>
      <c r="C34310" s="34">
        <v>114</v>
      </c>
      <c r="D34310" s="34">
        <v>100</v>
      </c>
      <c r="E34310" s="34">
        <v>137</v>
      </c>
      <c r="F34310" s="34">
        <v>92</v>
      </c>
      <c r="G34310" s="34">
        <v>152</v>
      </c>
      <c r="H34310" s="34">
        <v>83</v>
      </c>
      <c r="I34310" s="34">
        <v>128</v>
      </c>
      <c r="J34310" s="34">
        <v>117</v>
      </c>
      <c r="K34310" s="34">
        <v>116</v>
      </c>
      <c r="L34310" s="34">
        <v>106</v>
      </c>
      <c r="M34310" s="34">
        <v>99</v>
      </c>
    </row>
    <row r="34311" spans="1:13" x14ac:dyDescent="0.2">
      <c r="A34311" s="34" t="s">
        <v>135205</v>
      </c>
      <c r="B34311" s="34">
        <v>222</v>
      </c>
      <c r="C34311" s="34">
        <v>353</v>
      </c>
      <c r="D34311" s="34">
        <v>207</v>
      </c>
      <c r="E34311" s="34">
        <v>276</v>
      </c>
      <c r="F34311" s="34">
        <v>214</v>
      </c>
      <c r="G34311" s="34">
        <v>195</v>
      </c>
      <c r="H34311" s="34">
        <v>273</v>
      </c>
      <c r="I34311" s="34">
        <v>278</v>
      </c>
      <c r="J34311" s="34">
        <v>234</v>
      </c>
      <c r="K34311" s="34">
        <v>203</v>
      </c>
      <c r="L34311" s="34">
        <v>269</v>
      </c>
      <c r="M34311" s="34">
        <v>242</v>
      </c>
    </row>
    <row r="34312" spans="1:13" x14ac:dyDescent="0.2">
      <c r="A34312" s="34" t="s">
        <v>135206</v>
      </c>
      <c r="B34312" s="34">
        <v>136</v>
      </c>
      <c r="C34312" s="34">
        <v>146</v>
      </c>
      <c r="D34312" s="34">
        <v>147</v>
      </c>
      <c r="E34312" s="34">
        <v>133</v>
      </c>
      <c r="F34312" s="34">
        <v>131</v>
      </c>
      <c r="G34312" s="34">
        <v>113</v>
      </c>
      <c r="H34312" s="34">
        <v>102</v>
      </c>
      <c r="I34312" s="34">
        <v>122</v>
      </c>
      <c r="J34312" s="34">
        <v>130</v>
      </c>
      <c r="K34312" s="34">
        <v>108</v>
      </c>
      <c r="L34312" s="34">
        <v>133</v>
      </c>
      <c r="M34312" s="34">
        <v>114</v>
      </c>
    </row>
    <row r="34313" spans="1:13" x14ac:dyDescent="0.2">
      <c r="A34313" s="34" t="s">
        <v>135207</v>
      </c>
      <c r="B34313" s="34">
        <v>318</v>
      </c>
      <c r="C34313" s="34">
        <v>314</v>
      </c>
      <c r="D34313" s="34">
        <v>379</v>
      </c>
      <c r="E34313" s="34">
        <v>313</v>
      </c>
      <c r="F34313" s="34">
        <v>296</v>
      </c>
      <c r="G34313" s="34">
        <v>265</v>
      </c>
      <c r="H34313" s="34">
        <v>346</v>
      </c>
      <c r="I34313" s="34">
        <v>331</v>
      </c>
      <c r="J34313" s="34">
        <v>315</v>
      </c>
      <c r="K34313" s="34">
        <v>245</v>
      </c>
      <c r="L34313" s="34">
        <v>329</v>
      </c>
      <c r="M34313" s="34">
        <v>243</v>
      </c>
    </row>
    <row r="34314" spans="1:13" x14ac:dyDescent="0.2">
      <c r="A34314" s="34" t="s">
        <v>135208</v>
      </c>
      <c r="B34314" s="34">
        <v>226</v>
      </c>
      <c r="C34314" s="34">
        <v>268</v>
      </c>
      <c r="D34314" s="34">
        <v>281</v>
      </c>
      <c r="E34314" s="34">
        <v>258</v>
      </c>
      <c r="F34314" s="34">
        <v>222</v>
      </c>
      <c r="G34314" s="34">
        <v>266</v>
      </c>
      <c r="H34314" s="34">
        <v>314</v>
      </c>
      <c r="I34314" s="34">
        <v>262</v>
      </c>
      <c r="J34314" s="34">
        <v>292</v>
      </c>
      <c r="K34314" s="34">
        <v>229</v>
      </c>
      <c r="L34314" s="34">
        <v>311</v>
      </c>
      <c r="M34314" s="34">
        <v>220</v>
      </c>
    </row>
    <row r="34315" spans="1:13" x14ac:dyDescent="0.2">
      <c r="A34315" s="34" t="s">
        <v>135209</v>
      </c>
      <c r="B34315" s="34">
        <v>235</v>
      </c>
      <c r="C34315" s="34">
        <v>308</v>
      </c>
      <c r="D34315" s="34">
        <v>262</v>
      </c>
      <c r="E34315" s="34">
        <v>323</v>
      </c>
      <c r="F34315" s="34">
        <v>211</v>
      </c>
      <c r="G34315" s="34">
        <v>290</v>
      </c>
      <c r="H34315" s="34">
        <v>313</v>
      </c>
      <c r="I34315" s="34">
        <v>265</v>
      </c>
      <c r="J34315" s="34">
        <v>337</v>
      </c>
      <c r="K34315" s="34">
        <v>260</v>
      </c>
      <c r="L34315" s="34">
        <v>284</v>
      </c>
      <c r="M34315" s="34">
        <v>255</v>
      </c>
    </row>
    <row r="34316" spans="1:13" x14ac:dyDescent="0.2">
      <c r="A34316" s="34" t="s">
        <v>135210</v>
      </c>
      <c r="B34316" s="34">
        <v>388</v>
      </c>
      <c r="C34316" s="34">
        <v>332</v>
      </c>
      <c r="D34316" s="34">
        <v>326</v>
      </c>
      <c r="E34316" s="34">
        <v>388</v>
      </c>
      <c r="F34316" s="34">
        <v>341</v>
      </c>
      <c r="G34316" s="34">
        <v>340</v>
      </c>
      <c r="H34316" s="34">
        <v>360</v>
      </c>
      <c r="I34316" s="34">
        <v>329</v>
      </c>
      <c r="J34316" s="34">
        <v>354</v>
      </c>
      <c r="K34316" s="34">
        <v>283</v>
      </c>
      <c r="L34316" s="34">
        <v>346</v>
      </c>
      <c r="M34316" s="34">
        <v>294</v>
      </c>
    </row>
    <row r="34317" spans="1:13" x14ac:dyDescent="0.2">
      <c r="A34317" s="34" t="s">
        <v>135211</v>
      </c>
      <c r="B34317" s="34">
        <v>301</v>
      </c>
      <c r="C34317" s="34">
        <v>371</v>
      </c>
      <c r="D34317" s="34">
        <v>469</v>
      </c>
      <c r="E34317" s="34">
        <v>362</v>
      </c>
      <c r="F34317" s="34">
        <v>349</v>
      </c>
      <c r="G34317" s="34">
        <v>297</v>
      </c>
      <c r="H34317" s="34">
        <v>437</v>
      </c>
      <c r="I34317" s="34">
        <v>310</v>
      </c>
      <c r="J34317" s="34">
        <v>337</v>
      </c>
      <c r="K34317" s="34">
        <v>275</v>
      </c>
      <c r="L34317" s="34">
        <v>368</v>
      </c>
      <c r="M34317" s="34">
        <v>239</v>
      </c>
    </row>
    <row r="34318" spans="1:13" x14ac:dyDescent="0.2">
      <c r="A34318" s="34" t="s">
        <v>135212</v>
      </c>
      <c r="B34318" s="34">
        <v>151</v>
      </c>
      <c r="C34318" s="34">
        <v>188</v>
      </c>
      <c r="D34318" s="34">
        <v>164</v>
      </c>
      <c r="E34318" s="34">
        <v>202</v>
      </c>
      <c r="F34318" s="34">
        <v>156</v>
      </c>
      <c r="G34318" s="34">
        <v>200</v>
      </c>
      <c r="H34318" s="34">
        <v>165</v>
      </c>
      <c r="I34318" s="34">
        <v>182</v>
      </c>
      <c r="J34318" s="34">
        <v>174</v>
      </c>
      <c r="K34318" s="34">
        <v>134</v>
      </c>
      <c r="L34318" s="34">
        <v>134</v>
      </c>
      <c r="M34318" s="34">
        <v>141</v>
      </c>
    </row>
    <row r="34319" spans="1:13" x14ac:dyDescent="0.2">
      <c r="A34319" s="34" t="s">
        <v>135213</v>
      </c>
      <c r="B34319" s="34">
        <v>212</v>
      </c>
      <c r="C34319" s="34">
        <v>240</v>
      </c>
      <c r="D34319" s="34">
        <v>251</v>
      </c>
      <c r="E34319" s="34">
        <v>303</v>
      </c>
      <c r="F34319" s="34">
        <v>216</v>
      </c>
      <c r="G34319" s="34">
        <v>254</v>
      </c>
      <c r="H34319" s="34">
        <v>203</v>
      </c>
      <c r="I34319" s="34">
        <v>265</v>
      </c>
      <c r="J34319" s="34">
        <v>253</v>
      </c>
      <c r="K34319" s="34">
        <v>225</v>
      </c>
      <c r="L34319" s="34">
        <v>235</v>
      </c>
      <c r="M34319" s="34">
        <v>163</v>
      </c>
    </row>
    <row r="34320" spans="1:13" x14ac:dyDescent="0.2">
      <c r="A34320" s="34" t="s">
        <v>135214</v>
      </c>
      <c r="B34320" s="34">
        <v>223</v>
      </c>
      <c r="C34320" s="34">
        <v>297</v>
      </c>
      <c r="D34320" s="34">
        <v>272</v>
      </c>
      <c r="E34320" s="34">
        <v>277</v>
      </c>
      <c r="F34320" s="34">
        <v>254</v>
      </c>
      <c r="G34320" s="34">
        <v>255</v>
      </c>
      <c r="H34320" s="34">
        <v>349</v>
      </c>
      <c r="I34320" s="34">
        <v>294</v>
      </c>
      <c r="J34320" s="34">
        <v>305</v>
      </c>
      <c r="K34320" s="34">
        <v>270</v>
      </c>
      <c r="L34320" s="34">
        <v>307</v>
      </c>
      <c r="M34320" s="34">
        <v>252</v>
      </c>
    </row>
    <row r="34321" spans="1:13" x14ac:dyDescent="0.2">
      <c r="A34321" s="34" t="s">
        <v>135215</v>
      </c>
      <c r="B34321" s="34">
        <v>518</v>
      </c>
      <c r="C34321" s="34">
        <v>463</v>
      </c>
      <c r="D34321" s="34">
        <v>485</v>
      </c>
      <c r="E34321" s="34">
        <v>563</v>
      </c>
      <c r="F34321" s="34">
        <v>429</v>
      </c>
      <c r="G34321" s="34">
        <v>474</v>
      </c>
      <c r="H34321" s="34">
        <v>531</v>
      </c>
      <c r="I34321" s="34">
        <v>447</v>
      </c>
      <c r="J34321" s="34">
        <v>594</v>
      </c>
      <c r="K34321" s="34">
        <v>369</v>
      </c>
      <c r="L34321" s="34">
        <v>515</v>
      </c>
      <c r="M34321" s="34">
        <v>440</v>
      </c>
    </row>
    <row r="34322" spans="1:13" x14ac:dyDescent="0.2">
      <c r="A34322" s="34" t="s">
        <v>135216</v>
      </c>
      <c r="B34322" s="34">
        <v>382</v>
      </c>
      <c r="C34322" s="34">
        <v>527</v>
      </c>
      <c r="D34322" s="34">
        <v>467</v>
      </c>
      <c r="E34322" s="34">
        <v>475</v>
      </c>
      <c r="F34322" s="34">
        <v>458</v>
      </c>
      <c r="G34322" s="34">
        <v>463</v>
      </c>
      <c r="H34322" s="34">
        <v>563</v>
      </c>
      <c r="I34322" s="34">
        <v>469</v>
      </c>
      <c r="J34322" s="34">
        <v>520</v>
      </c>
      <c r="K34322" s="34">
        <v>344</v>
      </c>
      <c r="L34322" s="34">
        <v>433</v>
      </c>
      <c r="M34322" s="34">
        <v>357</v>
      </c>
    </row>
    <row r="34323" spans="1:13" x14ac:dyDescent="0.2">
      <c r="A34323" s="34" t="s">
        <v>135217</v>
      </c>
      <c r="B34323" s="34">
        <v>694</v>
      </c>
      <c r="C34323" s="34">
        <v>645</v>
      </c>
      <c r="D34323" s="34">
        <v>873</v>
      </c>
      <c r="E34323" s="34">
        <v>816</v>
      </c>
      <c r="F34323" s="34">
        <v>674</v>
      </c>
      <c r="G34323" s="34">
        <v>576</v>
      </c>
      <c r="H34323" s="34">
        <v>957</v>
      </c>
      <c r="I34323" s="34">
        <v>645</v>
      </c>
      <c r="J34323" s="34">
        <v>878</v>
      </c>
      <c r="K34323" s="34">
        <v>573</v>
      </c>
      <c r="L34323" s="34">
        <v>806</v>
      </c>
      <c r="M34323" s="34">
        <v>584</v>
      </c>
    </row>
    <row r="34324" spans="1:13" x14ac:dyDescent="0.2">
      <c r="A34324" s="34" t="s">
        <v>135218</v>
      </c>
      <c r="B34324" s="34">
        <v>1443</v>
      </c>
      <c r="C34324" s="34">
        <v>1102</v>
      </c>
      <c r="D34324" s="34">
        <v>1478</v>
      </c>
      <c r="E34324" s="34">
        <v>1343</v>
      </c>
      <c r="F34324" s="34">
        <v>1425</v>
      </c>
      <c r="G34324" s="34">
        <v>1044</v>
      </c>
      <c r="H34324" s="34">
        <v>1548</v>
      </c>
      <c r="I34324" s="34">
        <v>1264</v>
      </c>
      <c r="J34324" s="34">
        <v>1589</v>
      </c>
      <c r="K34324" s="34">
        <v>1021</v>
      </c>
      <c r="L34324" s="34">
        <v>1447</v>
      </c>
      <c r="M34324" s="34">
        <v>942</v>
      </c>
    </row>
    <row r="34325" spans="1:13" x14ac:dyDescent="0.2">
      <c r="A34325" s="34" t="s">
        <v>135219</v>
      </c>
      <c r="B34325" s="34">
        <v>557</v>
      </c>
      <c r="C34325" s="34">
        <v>638</v>
      </c>
      <c r="D34325" s="34">
        <v>663</v>
      </c>
      <c r="E34325" s="34">
        <v>735</v>
      </c>
      <c r="F34325" s="34">
        <v>579</v>
      </c>
      <c r="G34325" s="34">
        <v>546</v>
      </c>
      <c r="H34325" s="34">
        <v>662</v>
      </c>
      <c r="I34325" s="34">
        <v>663</v>
      </c>
      <c r="J34325" s="34">
        <v>732</v>
      </c>
      <c r="K34325" s="34">
        <v>527</v>
      </c>
      <c r="L34325" s="34">
        <v>573</v>
      </c>
      <c r="M34325" s="34">
        <v>443</v>
      </c>
    </row>
    <row r="34326" spans="1:13" x14ac:dyDescent="0.2">
      <c r="A34326" s="34" t="s">
        <v>135220</v>
      </c>
      <c r="B34326" s="34">
        <v>419</v>
      </c>
      <c r="C34326" s="34">
        <v>451</v>
      </c>
      <c r="D34326" s="34">
        <v>340</v>
      </c>
      <c r="E34326" s="34">
        <v>439</v>
      </c>
      <c r="F34326" s="34">
        <v>373</v>
      </c>
      <c r="G34326" s="34">
        <v>404</v>
      </c>
      <c r="H34326" s="34">
        <v>491</v>
      </c>
      <c r="I34326" s="34">
        <v>413</v>
      </c>
      <c r="J34326" s="34">
        <v>371</v>
      </c>
      <c r="K34326" s="34">
        <v>368</v>
      </c>
      <c r="L34326" s="34">
        <v>413</v>
      </c>
      <c r="M34326" s="34">
        <v>400</v>
      </c>
    </row>
    <row r="34327" spans="1:13" x14ac:dyDescent="0.2">
      <c r="A34327" s="34" t="s">
        <v>135221</v>
      </c>
      <c r="B34327" s="34">
        <v>624</v>
      </c>
      <c r="C34327" s="34">
        <v>746</v>
      </c>
      <c r="D34327" s="34">
        <v>725</v>
      </c>
      <c r="E34327" s="34">
        <v>801</v>
      </c>
      <c r="F34327" s="34">
        <v>660</v>
      </c>
      <c r="G34327" s="34">
        <v>691</v>
      </c>
      <c r="H34327" s="34">
        <v>774</v>
      </c>
      <c r="I34327" s="34">
        <v>725</v>
      </c>
      <c r="J34327" s="34">
        <v>835</v>
      </c>
      <c r="K34327" s="34">
        <v>602</v>
      </c>
      <c r="L34327" s="34">
        <v>684</v>
      </c>
      <c r="M34327" s="34">
        <v>615</v>
      </c>
    </row>
    <row r="34328" spans="1:13" x14ac:dyDescent="0.2">
      <c r="A34328" s="34" t="s">
        <v>135222</v>
      </c>
      <c r="B34328" s="34">
        <v>277</v>
      </c>
      <c r="C34328" s="34">
        <v>297</v>
      </c>
      <c r="D34328" s="34">
        <v>268</v>
      </c>
      <c r="E34328" s="34">
        <v>247</v>
      </c>
      <c r="F34328" s="34">
        <v>264</v>
      </c>
      <c r="G34328" s="34">
        <v>264</v>
      </c>
      <c r="H34328" s="34">
        <v>306</v>
      </c>
      <c r="I34328" s="34">
        <v>293</v>
      </c>
      <c r="J34328" s="34">
        <v>288</v>
      </c>
      <c r="K34328" s="34">
        <v>216</v>
      </c>
      <c r="L34328" s="34">
        <v>341</v>
      </c>
      <c r="M34328" s="34">
        <v>247</v>
      </c>
    </row>
    <row r="34329" spans="1:13" x14ac:dyDescent="0.2">
      <c r="A34329" s="34" t="s">
        <v>135223</v>
      </c>
      <c r="B34329" s="34">
        <v>356</v>
      </c>
      <c r="C34329" s="34">
        <v>369</v>
      </c>
      <c r="D34329" s="34">
        <v>437</v>
      </c>
      <c r="E34329" s="34">
        <v>413</v>
      </c>
      <c r="F34329" s="34">
        <v>397</v>
      </c>
      <c r="G34329" s="34">
        <v>378</v>
      </c>
      <c r="H34329" s="34">
        <v>402</v>
      </c>
      <c r="I34329" s="34">
        <v>399</v>
      </c>
      <c r="J34329" s="34">
        <v>442</v>
      </c>
      <c r="K34329" s="34">
        <v>319</v>
      </c>
      <c r="L34329" s="34">
        <v>382</v>
      </c>
      <c r="M34329" s="34">
        <v>334</v>
      </c>
    </row>
    <row r="34330" spans="1:13" x14ac:dyDescent="0.2">
      <c r="A34330" s="34" t="s">
        <v>135224</v>
      </c>
      <c r="B34330" s="34">
        <v>173</v>
      </c>
      <c r="C34330" s="34">
        <v>211</v>
      </c>
      <c r="D34330" s="34">
        <v>180</v>
      </c>
      <c r="E34330" s="34">
        <v>214</v>
      </c>
      <c r="F34330" s="34">
        <v>173</v>
      </c>
      <c r="G34330" s="34">
        <v>181</v>
      </c>
      <c r="H34330" s="34">
        <v>211</v>
      </c>
      <c r="I34330" s="34">
        <v>181</v>
      </c>
      <c r="J34330" s="34">
        <v>207</v>
      </c>
      <c r="K34330" s="34">
        <v>161</v>
      </c>
      <c r="L34330" s="34">
        <v>248</v>
      </c>
      <c r="M34330" s="34">
        <v>165</v>
      </c>
    </row>
    <row r="34331" spans="1:13" x14ac:dyDescent="0.2">
      <c r="A34331" s="34" t="s">
        <v>135225</v>
      </c>
      <c r="B34331" s="34">
        <v>225</v>
      </c>
      <c r="C34331" s="34">
        <v>280</v>
      </c>
      <c r="D34331" s="34">
        <v>192</v>
      </c>
      <c r="E34331" s="34">
        <v>212</v>
      </c>
      <c r="F34331" s="34">
        <v>204</v>
      </c>
      <c r="G34331" s="34">
        <v>289</v>
      </c>
      <c r="H34331" s="34">
        <v>233</v>
      </c>
      <c r="I34331" s="34">
        <v>231</v>
      </c>
      <c r="J34331" s="34">
        <v>277</v>
      </c>
      <c r="K34331" s="34">
        <v>183</v>
      </c>
      <c r="L34331" s="34">
        <v>273</v>
      </c>
      <c r="M34331" s="34">
        <v>169</v>
      </c>
    </row>
    <row r="34332" spans="1:13" x14ac:dyDescent="0.2">
      <c r="A34332" s="34" t="s">
        <v>135226</v>
      </c>
      <c r="B34332" s="34">
        <v>270</v>
      </c>
      <c r="C34332" s="34">
        <v>338</v>
      </c>
      <c r="D34332" s="34">
        <v>316</v>
      </c>
      <c r="E34332" s="34">
        <v>367</v>
      </c>
      <c r="F34332" s="34">
        <v>286</v>
      </c>
      <c r="G34332" s="34">
        <v>294</v>
      </c>
      <c r="H34332" s="34">
        <v>367</v>
      </c>
      <c r="I34332" s="34">
        <v>347</v>
      </c>
      <c r="J34332" s="34">
        <v>384</v>
      </c>
      <c r="K34332" s="34">
        <v>287</v>
      </c>
      <c r="L34332" s="34">
        <v>348</v>
      </c>
      <c r="M34332" s="34">
        <v>266</v>
      </c>
    </row>
    <row r="34333" spans="1:13" x14ac:dyDescent="0.2">
      <c r="A34333" s="34" t="s">
        <v>135227</v>
      </c>
      <c r="B34333" s="34">
        <v>304</v>
      </c>
      <c r="C34333" s="34">
        <v>360</v>
      </c>
      <c r="D34333" s="34">
        <v>378</v>
      </c>
      <c r="E34333" s="34">
        <v>316</v>
      </c>
      <c r="F34333" s="34">
        <v>275</v>
      </c>
      <c r="G34333" s="34">
        <v>268</v>
      </c>
      <c r="H34333" s="34">
        <v>346</v>
      </c>
      <c r="I34333" s="34">
        <v>297</v>
      </c>
      <c r="J34333" s="34">
        <v>376</v>
      </c>
      <c r="K34333" s="34">
        <v>248</v>
      </c>
      <c r="L34333" s="34">
        <v>333</v>
      </c>
      <c r="M34333" s="34">
        <v>220</v>
      </c>
    </row>
    <row r="34334" spans="1:13" x14ac:dyDescent="0.2">
      <c r="A34334" s="34" t="s">
        <v>135228</v>
      </c>
      <c r="B34334" s="34">
        <v>263</v>
      </c>
      <c r="C34334" s="34">
        <v>303</v>
      </c>
      <c r="D34334" s="34">
        <v>325</v>
      </c>
      <c r="E34334" s="34">
        <v>253</v>
      </c>
      <c r="F34334" s="34">
        <v>239</v>
      </c>
      <c r="G34334" s="34">
        <v>278</v>
      </c>
      <c r="H34334" s="34">
        <v>301</v>
      </c>
      <c r="I34334" s="34">
        <v>289</v>
      </c>
      <c r="J34334" s="34">
        <v>344</v>
      </c>
      <c r="K34334" s="34">
        <v>219</v>
      </c>
      <c r="L34334" s="34">
        <v>275</v>
      </c>
      <c r="M34334" s="34">
        <v>225</v>
      </c>
    </row>
    <row r="34335" spans="1:13" x14ac:dyDescent="0.2">
      <c r="A34335" s="34" t="s">
        <v>135229</v>
      </c>
      <c r="B34335" s="34">
        <v>804</v>
      </c>
      <c r="C34335" s="34">
        <v>734</v>
      </c>
      <c r="D34335" s="34">
        <v>893</v>
      </c>
      <c r="E34335" s="34">
        <v>869</v>
      </c>
      <c r="F34335" s="34">
        <v>850</v>
      </c>
      <c r="G34335" s="34">
        <v>776</v>
      </c>
      <c r="H34335" s="34">
        <v>1024</v>
      </c>
      <c r="I34335" s="34">
        <v>762</v>
      </c>
      <c r="J34335" s="34">
        <v>899</v>
      </c>
      <c r="K34335" s="34">
        <v>716</v>
      </c>
      <c r="L34335" s="34">
        <v>856</v>
      </c>
      <c r="M34335" s="34">
        <v>636</v>
      </c>
    </row>
    <row r="34336" spans="1:13" x14ac:dyDescent="0.2">
      <c r="A34336" s="34" t="s">
        <v>135230</v>
      </c>
      <c r="B34336" s="34">
        <v>192</v>
      </c>
      <c r="C34336" s="34">
        <v>235</v>
      </c>
      <c r="D34336" s="34">
        <v>230</v>
      </c>
      <c r="E34336" s="34">
        <v>266</v>
      </c>
      <c r="F34336" s="34">
        <v>260</v>
      </c>
      <c r="G34336" s="34">
        <v>245</v>
      </c>
      <c r="H34336" s="34">
        <v>214</v>
      </c>
      <c r="I34336" s="34">
        <v>230</v>
      </c>
      <c r="J34336" s="34">
        <v>256</v>
      </c>
      <c r="K34336" s="34">
        <v>173</v>
      </c>
      <c r="L34336" s="34">
        <v>232</v>
      </c>
      <c r="M34336" s="34">
        <v>134</v>
      </c>
    </row>
    <row r="34337" spans="1:13" x14ac:dyDescent="0.2">
      <c r="A34337" s="34" t="s">
        <v>135231</v>
      </c>
      <c r="B34337" s="34">
        <v>579</v>
      </c>
      <c r="C34337" s="34">
        <v>590</v>
      </c>
      <c r="D34337" s="34">
        <v>577</v>
      </c>
      <c r="E34337" s="34">
        <v>632</v>
      </c>
      <c r="F34337" s="34">
        <v>516</v>
      </c>
      <c r="G34337" s="34">
        <v>541</v>
      </c>
      <c r="H34337" s="34">
        <v>642</v>
      </c>
      <c r="I34337" s="34">
        <v>615</v>
      </c>
      <c r="J34337" s="34">
        <v>655</v>
      </c>
      <c r="K34337" s="34">
        <v>450</v>
      </c>
      <c r="L34337" s="34">
        <v>520</v>
      </c>
      <c r="M34337" s="34">
        <v>430</v>
      </c>
    </row>
    <row r="34338" spans="1:13" x14ac:dyDescent="0.2">
      <c r="A34338" s="34" t="s">
        <v>135232</v>
      </c>
      <c r="B34338" s="34">
        <v>271</v>
      </c>
      <c r="C34338" s="34">
        <v>243</v>
      </c>
      <c r="D34338" s="34">
        <v>253</v>
      </c>
      <c r="E34338" s="34">
        <v>270</v>
      </c>
      <c r="F34338" s="34">
        <v>215</v>
      </c>
      <c r="G34338" s="34">
        <v>298</v>
      </c>
      <c r="H34338" s="34">
        <v>278</v>
      </c>
      <c r="I34338" s="34">
        <v>290</v>
      </c>
      <c r="J34338" s="34">
        <v>276</v>
      </c>
      <c r="K34338" s="34">
        <v>218</v>
      </c>
      <c r="L34338" s="34">
        <v>287</v>
      </c>
      <c r="M34338" s="34">
        <v>192</v>
      </c>
    </row>
    <row r="34339" spans="1:13" x14ac:dyDescent="0.2">
      <c r="A34339" s="34" t="s">
        <v>135233</v>
      </c>
      <c r="B34339" s="34">
        <v>855</v>
      </c>
      <c r="C34339" s="34">
        <v>747</v>
      </c>
      <c r="D34339" s="34">
        <v>747</v>
      </c>
      <c r="E34339" s="34">
        <v>724</v>
      </c>
      <c r="F34339" s="34">
        <v>731</v>
      </c>
      <c r="G34339" s="34">
        <v>670</v>
      </c>
      <c r="H34339" s="34">
        <v>845</v>
      </c>
      <c r="I34339" s="34">
        <v>663</v>
      </c>
      <c r="J34339" s="34">
        <v>856</v>
      </c>
      <c r="K34339" s="34">
        <v>607</v>
      </c>
      <c r="L34339" s="34">
        <v>776</v>
      </c>
      <c r="M34339" s="34">
        <v>545</v>
      </c>
    </row>
    <row r="34340" spans="1:13" x14ac:dyDescent="0.2">
      <c r="A34340" s="34" t="s">
        <v>135234</v>
      </c>
      <c r="B34340" s="34">
        <v>578</v>
      </c>
      <c r="C34340" s="34">
        <v>497</v>
      </c>
      <c r="D34340" s="34">
        <v>458</v>
      </c>
      <c r="E34340" s="34">
        <v>577</v>
      </c>
      <c r="F34340" s="34">
        <v>399</v>
      </c>
      <c r="G34340" s="34">
        <v>509</v>
      </c>
      <c r="H34340" s="34">
        <v>551</v>
      </c>
      <c r="I34340" s="34">
        <v>497</v>
      </c>
      <c r="J34340" s="34">
        <v>575</v>
      </c>
      <c r="K34340" s="34">
        <v>416</v>
      </c>
      <c r="L34340" s="34">
        <v>561</v>
      </c>
      <c r="M34340" s="34">
        <v>435</v>
      </c>
    </row>
    <row r="34341" spans="1:13" x14ac:dyDescent="0.2">
      <c r="A34341" s="34" t="s">
        <v>135235</v>
      </c>
      <c r="B34341" s="34">
        <v>674</v>
      </c>
      <c r="C34341" s="34">
        <v>653</v>
      </c>
      <c r="D34341" s="34">
        <v>708</v>
      </c>
      <c r="E34341" s="34">
        <v>638</v>
      </c>
      <c r="F34341" s="34">
        <v>620</v>
      </c>
      <c r="G34341" s="34">
        <v>608</v>
      </c>
      <c r="H34341" s="34">
        <v>758</v>
      </c>
      <c r="I34341" s="34">
        <v>644</v>
      </c>
      <c r="J34341" s="34">
        <v>717</v>
      </c>
      <c r="K34341" s="34">
        <v>497</v>
      </c>
      <c r="L34341" s="34">
        <v>649</v>
      </c>
      <c r="M34341" s="34">
        <v>487</v>
      </c>
    </row>
    <row r="34342" spans="1:13" x14ac:dyDescent="0.2">
      <c r="A34342" s="34" t="s">
        <v>135236</v>
      </c>
      <c r="B34342" s="34">
        <v>521</v>
      </c>
      <c r="C34342" s="34">
        <v>540</v>
      </c>
      <c r="D34342" s="34">
        <v>568</v>
      </c>
      <c r="E34342" s="34">
        <v>532</v>
      </c>
      <c r="F34342" s="34">
        <v>470</v>
      </c>
      <c r="G34342" s="34">
        <v>475</v>
      </c>
      <c r="H34342" s="34">
        <v>584</v>
      </c>
      <c r="I34342" s="34">
        <v>574</v>
      </c>
      <c r="J34342" s="34">
        <v>600</v>
      </c>
      <c r="K34342" s="34">
        <v>486</v>
      </c>
      <c r="L34342" s="34">
        <v>532</v>
      </c>
      <c r="M34342" s="34">
        <v>448</v>
      </c>
    </row>
    <row r="34343" spans="1:13" x14ac:dyDescent="0.2">
      <c r="A34343" s="34" t="s">
        <v>135237</v>
      </c>
      <c r="B34343" s="34">
        <v>846</v>
      </c>
      <c r="C34343" s="34">
        <v>821</v>
      </c>
      <c r="D34343" s="34">
        <v>852</v>
      </c>
      <c r="E34343" s="34">
        <v>893</v>
      </c>
      <c r="F34343" s="34">
        <v>871</v>
      </c>
      <c r="G34343" s="34">
        <v>787</v>
      </c>
      <c r="H34343" s="34">
        <v>1015</v>
      </c>
      <c r="I34343" s="34">
        <v>798</v>
      </c>
      <c r="J34343" s="34">
        <v>878</v>
      </c>
      <c r="K34343" s="34">
        <v>692</v>
      </c>
      <c r="L34343" s="34">
        <v>864</v>
      </c>
      <c r="M34343" s="34">
        <v>663</v>
      </c>
    </row>
    <row r="34344" spans="1:13" x14ac:dyDescent="0.2">
      <c r="A34344" s="34" t="s">
        <v>135238</v>
      </c>
      <c r="B34344" s="34">
        <v>475</v>
      </c>
      <c r="C34344" s="34">
        <v>500</v>
      </c>
      <c r="D34344" s="34">
        <v>549</v>
      </c>
      <c r="E34344" s="34">
        <v>624</v>
      </c>
      <c r="F34344" s="34">
        <v>456</v>
      </c>
      <c r="G34344" s="34">
        <v>514</v>
      </c>
      <c r="H34344" s="34">
        <v>593</v>
      </c>
      <c r="I34344" s="34">
        <v>511</v>
      </c>
      <c r="J34344" s="34">
        <v>459</v>
      </c>
      <c r="K34344" s="34">
        <v>481</v>
      </c>
      <c r="L34344" s="34">
        <v>485</v>
      </c>
      <c r="M34344" s="34">
        <v>458</v>
      </c>
    </row>
    <row r="34345" spans="1:13" x14ac:dyDescent="0.2">
      <c r="A34345" s="34" t="s">
        <v>135239</v>
      </c>
      <c r="B34345" s="34">
        <v>852</v>
      </c>
      <c r="C34345" s="34">
        <v>907</v>
      </c>
      <c r="D34345" s="34">
        <v>922</v>
      </c>
      <c r="E34345" s="34">
        <v>946</v>
      </c>
      <c r="F34345" s="34">
        <v>820</v>
      </c>
      <c r="G34345" s="34">
        <v>804</v>
      </c>
      <c r="H34345" s="34">
        <v>990</v>
      </c>
      <c r="I34345" s="34">
        <v>937</v>
      </c>
      <c r="J34345" s="34">
        <v>871</v>
      </c>
      <c r="K34345" s="34">
        <v>753</v>
      </c>
      <c r="L34345" s="34">
        <v>820</v>
      </c>
      <c r="M34345" s="34">
        <v>708</v>
      </c>
    </row>
    <row r="34346" spans="1:13" x14ac:dyDescent="0.2">
      <c r="A34346" s="34" t="s">
        <v>135240</v>
      </c>
      <c r="B34346" s="34">
        <v>572</v>
      </c>
      <c r="C34346" s="34">
        <v>643</v>
      </c>
      <c r="D34346" s="34">
        <v>657</v>
      </c>
      <c r="E34346" s="34">
        <v>743</v>
      </c>
      <c r="F34346" s="34">
        <v>555</v>
      </c>
      <c r="G34346" s="34">
        <v>620</v>
      </c>
      <c r="H34346" s="34">
        <v>758</v>
      </c>
      <c r="I34346" s="34">
        <v>635</v>
      </c>
      <c r="J34346" s="34">
        <v>748</v>
      </c>
      <c r="K34346" s="34">
        <v>601</v>
      </c>
      <c r="L34346" s="34">
        <v>643</v>
      </c>
      <c r="M34346" s="34">
        <v>518</v>
      </c>
    </row>
    <row r="34347" spans="1:13" x14ac:dyDescent="0.2">
      <c r="A34347" s="34" t="s">
        <v>135241</v>
      </c>
      <c r="B34347" s="34">
        <v>448</v>
      </c>
      <c r="C34347" s="34">
        <v>596</v>
      </c>
      <c r="D34347" s="34">
        <v>664</v>
      </c>
      <c r="E34347" s="34">
        <v>650</v>
      </c>
      <c r="F34347" s="34">
        <v>542</v>
      </c>
      <c r="G34347" s="34">
        <v>595</v>
      </c>
      <c r="H34347" s="34">
        <v>526</v>
      </c>
      <c r="I34347" s="34">
        <v>626</v>
      </c>
      <c r="J34347" s="34">
        <v>643</v>
      </c>
      <c r="K34347" s="34">
        <v>430</v>
      </c>
      <c r="L34347" s="34">
        <v>583</v>
      </c>
      <c r="M34347" s="34">
        <v>501</v>
      </c>
    </row>
    <row r="34348" spans="1:13" x14ac:dyDescent="0.2">
      <c r="A34348" s="34" t="s">
        <v>135242</v>
      </c>
      <c r="B34348" s="34">
        <v>361</v>
      </c>
      <c r="C34348" s="34">
        <v>545</v>
      </c>
      <c r="D34348" s="34">
        <v>443</v>
      </c>
      <c r="E34348" s="34">
        <v>543</v>
      </c>
      <c r="F34348" s="34">
        <v>423</v>
      </c>
      <c r="G34348" s="34">
        <v>464</v>
      </c>
      <c r="H34348" s="34">
        <v>483</v>
      </c>
      <c r="I34348" s="34">
        <v>529</v>
      </c>
      <c r="J34348" s="34">
        <v>442</v>
      </c>
      <c r="K34348" s="34">
        <v>426</v>
      </c>
      <c r="L34348" s="34">
        <v>474</v>
      </c>
      <c r="M34348" s="34">
        <v>399</v>
      </c>
    </row>
    <row r="34349" spans="1:13" x14ac:dyDescent="0.2">
      <c r="A34349" s="34" t="s">
        <v>135243</v>
      </c>
      <c r="B34349" s="34">
        <v>435</v>
      </c>
      <c r="C34349" s="34">
        <v>566</v>
      </c>
      <c r="D34349" s="34">
        <v>530</v>
      </c>
      <c r="E34349" s="34">
        <v>564</v>
      </c>
      <c r="F34349" s="34">
        <v>548</v>
      </c>
      <c r="G34349" s="34">
        <v>484</v>
      </c>
      <c r="H34349" s="34">
        <v>587</v>
      </c>
      <c r="I34349" s="34">
        <v>504</v>
      </c>
      <c r="J34349" s="34">
        <v>530</v>
      </c>
      <c r="K34349" s="34">
        <v>389</v>
      </c>
      <c r="L34349" s="34">
        <v>500</v>
      </c>
      <c r="M34349" s="34">
        <v>384</v>
      </c>
    </row>
    <row r="34350" spans="1:13" x14ac:dyDescent="0.2">
      <c r="A34350" s="34" t="s">
        <v>135244</v>
      </c>
      <c r="B34350" s="34">
        <v>444</v>
      </c>
      <c r="C34350" s="34">
        <v>483</v>
      </c>
      <c r="D34350" s="34">
        <v>586</v>
      </c>
      <c r="E34350" s="34">
        <v>514</v>
      </c>
      <c r="F34350" s="34">
        <v>463</v>
      </c>
      <c r="G34350" s="34">
        <v>442</v>
      </c>
      <c r="H34350" s="34">
        <v>466</v>
      </c>
      <c r="I34350" s="34">
        <v>461</v>
      </c>
      <c r="J34350" s="34">
        <v>555</v>
      </c>
      <c r="K34350" s="34">
        <v>369</v>
      </c>
      <c r="L34350" s="34">
        <v>444</v>
      </c>
      <c r="M34350" s="34">
        <v>432</v>
      </c>
    </row>
    <row r="34351" spans="1:13" x14ac:dyDescent="0.2">
      <c r="A34351" s="34" t="s">
        <v>135245</v>
      </c>
      <c r="B34351" s="34">
        <v>642</v>
      </c>
      <c r="C34351" s="34">
        <v>617</v>
      </c>
      <c r="D34351" s="34">
        <v>728</v>
      </c>
      <c r="E34351" s="34">
        <v>769</v>
      </c>
      <c r="F34351" s="34">
        <v>625</v>
      </c>
      <c r="G34351" s="34">
        <v>640</v>
      </c>
      <c r="H34351" s="34">
        <v>707</v>
      </c>
      <c r="I34351" s="34">
        <v>612</v>
      </c>
      <c r="J34351" s="34">
        <v>739</v>
      </c>
      <c r="K34351" s="34">
        <v>517</v>
      </c>
      <c r="L34351" s="34">
        <v>626</v>
      </c>
      <c r="M34351" s="34">
        <v>489</v>
      </c>
    </row>
    <row r="34352" spans="1:13" x14ac:dyDescent="0.2">
      <c r="A34352" s="34" t="s">
        <v>135246</v>
      </c>
      <c r="B34352" s="34">
        <v>388</v>
      </c>
      <c r="C34352" s="34">
        <v>407</v>
      </c>
      <c r="D34352" s="34">
        <v>508</v>
      </c>
      <c r="E34352" s="34">
        <v>477</v>
      </c>
      <c r="F34352" s="34">
        <v>368</v>
      </c>
      <c r="G34352" s="34">
        <v>477</v>
      </c>
      <c r="H34352" s="34">
        <v>538</v>
      </c>
      <c r="I34352" s="34">
        <v>427</v>
      </c>
      <c r="J34352" s="34">
        <v>427</v>
      </c>
      <c r="K34352" s="34">
        <v>344</v>
      </c>
      <c r="L34352" s="34">
        <v>401</v>
      </c>
      <c r="M34352" s="34">
        <v>367</v>
      </c>
    </row>
    <row r="34353" spans="1:13" x14ac:dyDescent="0.2">
      <c r="A34353" s="34" t="s">
        <v>135247</v>
      </c>
      <c r="B34353" s="34">
        <v>370</v>
      </c>
      <c r="C34353" s="34">
        <v>264</v>
      </c>
      <c r="D34353" s="34">
        <v>325</v>
      </c>
      <c r="E34353" s="34">
        <v>361</v>
      </c>
      <c r="F34353" s="34">
        <v>341</v>
      </c>
      <c r="G34353" s="34">
        <v>247</v>
      </c>
      <c r="H34353" s="34">
        <v>357</v>
      </c>
      <c r="I34353" s="34">
        <v>333</v>
      </c>
      <c r="J34353" s="34">
        <v>355</v>
      </c>
      <c r="K34353" s="34">
        <v>299</v>
      </c>
      <c r="L34353" s="34">
        <v>312</v>
      </c>
      <c r="M34353" s="34">
        <v>251</v>
      </c>
    </row>
    <row r="34354" spans="1:13" x14ac:dyDescent="0.2">
      <c r="A34354" s="34" t="s">
        <v>135248</v>
      </c>
      <c r="B34354" s="34">
        <v>300</v>
      </c>
      <c r="C34354" s="34">
        <v>303</v>
      </c>
      <c r="D34354" s="34">
        <v>347</v>
      </c>
      <c r="E34354" s="34">
        <v>362</v>
      </c>
      <c r="F34354" s="34">
        <v>356</v>
      </c>
      <c r="G34354" s="34">
        <v>302</v>
      </c>
      <c r="H34354" s="34">
        <v>343</v>
      </c>
      <c r="I34354" s="34">
        <v>316</v>
      </c>
      <c r="J34354" s="34">
        <v>337</v>
      </c>
      <c r="K34354" s="34">
        <v>259</v>
      </c>
      <c r="L34354" s="34">
        <v>391</v>
      </c>
      <c r="M34354" s="34">
        <v>232</v>
      </c>
    </row>
    <row r="34355" spans="1:13" x14ac:dyDescent="0.2">
      <c r="A34355" s="34" t="s">
        <v>135249</v>
      </c>
      <c r="B34355" s="34">
        <v>362</v>
      </c>
      <c r="C34355" s="34">
        <v>415</v>
      </c>
      <c r="D34355" s="34">
        <v>508</v>
      </c>
      <c r="E34355" s="34">
        <v>438</v>
      </c>
      <c r="F34355" s="34">
        <v>335</v>
      </c>
      <c r="G34355" s="34">
        <v>377</v>
      </c>
      <c r="H34355" s="34">
        <v>519</v>
      </c>
      <c r="I34355" s="34">
        <v>399</v>
      </c>
      <c r="J34355" s="34">
        <v>452</v>
      </c>
      <c r="K34355" s="34">
        <v>341</v>
      </c>
      <c r="L34355" s="34">
        <v>412</v>
      </c>
      <c r="M34355" s="34">
        <v>366</v>
      </c>
    </row>
    <row r="34356" spans="1:13" x14ac:dyDescent="0.2">
      <c r="A34356" s="34" t="s">
        <v>135250</v>
      </c>
      <c r="B34356" s="34">
        <v>281</v>
      </c>
      <c r="C34356" s="34">
        <v>333</v>
      </c>
      <c r="D34356" s="34">
        <v>393</v>
      </c>
      <c r="E34356" s="34">
        <v>368</v>
      </c>
      <c r="F34356" s="34">
        <v>323</v>
      </c>
      <c r="G34356" s="34">
        <v>332</v>
      </c>
      <c r="H34356" s="34">
        <v>346</v>
      </c>
      <c r="I34356" s="34">
        <v>387</v>
      </c>
      <c r="J34356" s="34">
        <v>372</v>
      </c>
      <c r="K34356" s="34">
        <v>275</v>
      </c>
      <c r="L34356" s="34">
        <v>308</v>
      </c>
      <c r="M34356" s="34">
        <v>269</v>
      </c>
    </row>
    <row r="34357" spans="1:13" x14ac:dyDescent="0.2">
      <c r="A34357" s="34" t="s">
        <v>135251</v>
      </c>
      <c r="B34357" s="34">
        <v>517</v>
      </c>
      <c r="C34357" s="34">
        <v>522</v>
      </c>
      <c r="D34357" s="34">
        <v>641</v>
      </c>
      <c r="E34357" s="34">
        <v>649</v>
      </c>
      <c r="F34357" s="34">
        <v>547</v>
      </c>
      <c r="G34357" s="34">
        <v>618</v>
      </c>
      <c r="H34357" s="34">
        <v>706</v>
      </c>
      <c r="I34357" s="34">
        <v>616</v>
      </c>
      <c r="J34357" s="34">
        <v>655</v>
      </c>
      <c r="K34357" s="34">
        <v>492</v>
      </c>
      <c r="L34357" s="34">
        <v>574</v>
      </c>
      <c r="M34357" s="34">
        <v>435</v>
      </c>
    </row>
    <row r="34358" spans="1:13" x14ac:dyDescent="0.2">
      <c r="A34358" s="34" t="s">
        <v>135252</v>
      </c>
      <c r="B34358" s="34">
        <v>526</v>
      </c>
      <c r="C34358" s="34">
        <v>532</v>
      </c>
      <c r="D34358" s="34">
        <v>657</v>
      </c>
      <c r="E34358" s="34">
        <v>579</v>
      </c>
      <c r="F34358" s="34">
        <v>448</v>
      </c>
      <c r="G34358" s="34">
        <v>478</v>
      </c>
      <c r="H34358" s="34">
        <v>658</v>
      </c>
      <c r="I34358" s="34">
        <v>481</v>
      </c>
      <c r="J34358" s="34">
        <v>549</v>
      </c>
      <c r="K34358" s="34">
        <v>428</v>
      </c>
      <c r="L34358" s="34">
        <v>511</v>
      </c>
      <c r="M34358" s="34">
        <v>428</v>
      </c>
    </row>
    <row r="34359" spans="1:13" x14ac:dyDescent="0.2">
      <c r="A34359" s="34" t="s">
        <v>135253</v>
      </c>
      <c r="B34359" s="34">
        <v>301</v>
      </c>
      <c r="C34359" s="34">
        <v>339</v>
      </c>
      <c r="D34359" s="34">
        <v>353</v>
      </c>
      <c r="E34359" s="34">
        <v>364</v>
      </c>
      <c r="F34359" s="34">
        <v>315</v>
      </c>
      <c r="G34359" s="34">
        <v>362</v>
      </c>
      <c r="H34359" s="34">
        <v>358</v>
      </c>
      <c r="I34359" s="34">
        <v>407</v>
      </c>
      <c r="J34359" s="34">
        <v>337</v>
      </c>
      <c r="K34359" s="34">
        <v>300</v>
      </c>
      <c r="L34359" s="34">
        <v>344</v>
      </c>
      <c r="M34359" s="34">
        <v>252</v>
      </c>
    </row>
    <row r="34360" spans="1:13" x14ac:dyDescent="0.2">
      <c r="A34360" s="34" t="s">
        <v>135254</v>
      </c>
      <c r="B34360" s="34">
        <v>413</v>
      </c>
      <c r="C34360" s="34">
        <v>509</v>
      </c>
      <c r="D34360" s="34">
        <v>533</v>
      </c>
      <c r="E34360" s="34">
        <v>512</v>
      </c>
      <c r="F34360" s="34">
        <v>473</v>
      </c>
      <c r="G34360" s="34">
        <v>485</v>
      </c>
      <c r="H34360" s="34">
        <v>626</v>
      </c>
      <c r="I34360" s="34">
        <v>463</v>
      </c>
      <c r="J34360" s="34">
        <v>497</v>
      </c>
      <c r="K34360" s="34">
        <v>386</v>
      </c>
      <c r="L34360" s="34">
        <v>504</v>
      </c>
      <c r="M34360" s="34">
        <v>392</v>
      </c>
    </row>
    <row r="34361" spans="1:13" x14ac:dyDescent="0.2">
      <c r="A34361" s="34" t="s">
        <v>135255</v>
      </c>
      <c r="B34361" s="34">
        <v>672</v>
      </c>
      <c r="C34361" s="34">
        <v>651</v>
      </c>
      <c r="D34361" s="34">
        <v>786</v>
      </c>
      <c r="E34361" s="34">
        <v>748</v>
      </c>
      <c r="F34361" s="34">
        <v>674</v>
      </c>
      <c r="G34361" s="34">
        <v>571</v>
      </c>
      <c r="H34361" s="34">
        <v>787</v>
      </c>
      <c r="I34361" s="34">
        <v>593</v>
      </c>
      <c r="J34361" s="34">
        <v>726</v>
      </c>
      <c r="K34361" s="34">
        <v>595</v>
      </c>
      <c r="L34361" s="34">
        <v>698</v>
      </c>
      <c r="M34361" s="34">
        <v>536</v>
      </c>
    </row>
    <row r="34362" spans="1:13" x14ac:dyDescent="0.2">
      <c r="A34362" s="34" t="s">
        <v>135256</v>
      </c>
      <c r="B34362" s="34">
        <v>493</v>
      </c>
      <c r="C34362" s="34">
        <v>516</v>
      </c>
      <c r="D34362" s="34">
        <v>561</v>
      </c>
      <c r="E34362" s="34">
        <v>576</v>
      </c>
      <c r="F34362" s="34">
        <v>535</v>
      </c>
      <c r="G34362" s="34">
        <v>504</v>
      </c>
      <c r="H34362" s="34">
        <v>653</v>
      </c>
      <c r="I34362" s="34">
        <v>529</v>
      </c>
      <c r="J34362" s="34">
        <v>570</v>
      </c>
      <c r="K34362" s="34">
        <v>418</v>
      </c>
      <c r="L34362" s="34">
        <v>569</v>
      </c>
      <c r="M34362" s="34">
        <v>469</v>
      </c>
    </row>
    <row r="34363" spans="1:13" x14ac:dyDescent="0.2">
      <c r="A34363" s="34" t="s">
        <v>135257</v>
      </c>
      <c r="B34363" s="34">
        <v>471</v>
      </c>
      <c r="C34363" s="34">
        <v>521</v>
      </c>
      <c r="D34363" s="34">
        <v>526</v>
      </c>
      <c r="E34363" s="34">
        <v>579</v>
      </c>
      <c r="F34363" s="34">
        <v>448</v>
      </c>
      <c r="G34363" s="34">
        <v>467</v>
      </c>
      <c r="H34363" s="34">
        <v>500</v>
      </c>
      <c r="I34363" s="34">
        <v>546</v>
      </c>
      <c r="J34363" s="34">
        <v>611</v>
      </c>
      <c r="K34363" s="34">
        <v>428</v>
      </c>
      <c r="L34363" s="34">
        <v>522</v>
      </c>
      <c r="M34363" s="34">
        <v>430</v>
      </c>
    </row>
    <row r="34364" spans="1:13" x14ac:dyDescent="0.2">
      <c r="A34364" s="34" t="s">
        <v>135258</v>
      </c>
      <c r="B34364" s="34">
        <v>502</v>
      </c>
      <c r="C34364" s="34">
        <v>546</v>
      </c>
      <c r="D34364" s="34">
        <v>593</v>
      </c>
      <c r="E34364" s="34">
        <v>600</v>
      </c>
      <c r="F34364" s="34">
        <v>508</v>
      </c>
      <c r="G34364" s="34">
        <v>568</v>
      </c>
      <c r="H34364" s="34">
        <v>690</v>
      </c>
      <c r="I34364" s="34">
        <v>583</v>
      </c>
      <c r="J34364" s="34">
        <v>593</v>
      </c>
      <c r="K34364" s="34">
        <v>435</v>
      </c>
      <c r="L34364" s="34">
        <v>504</v>
      </c>
      <c r="M34364" s="34">
        <v>483</v>
      </c>
    </row>
    <row r="34365" spans="1:13" x14ac:dyDescent="0.2">
      <c r="A34365" s="34" t="s">
        <v>135259</v>
      </c>
      <c r="B34365" s="34">
        <v>542</v>
      </c>
      <c r="C34365" s="34">
        <v>699</v>
      </c>
      <c r="D34365" s="34">
        <v>636</v>
      </c>
      <c r="E34365" s="34">
        <v>728</v>
      </c>
      <c r="F34365" s="34">
        <v>561</v>
      </c>
      <c r="G34365" s="34">
        <v>580</v>
      </c>
      <c r="H34365" s="34">
        <v>673</v>
      </c>
      <c r="I34365" s="34">
        <v>661</v>
      </c>
      <c r="J34365" s="34">
        <v>703</v>
      </c>
      <c r="K34365" s="34">
        <v>496</v>
      </c>
      <c r="L34365" s="34">
        <v>563</v>
      </c>
      <c r="M34365" s="34">
        <v>557</v>
      </c>
    </row>
    <row r="34366" spans="1:13" x14ac:dyDescent="0.2">
      <c r="A34366" s="34" t="s">
        <v>135260</v>
      </c>
      <c r="B34366" s="34">
        <v>831</v>
      </c>
      <c r="C34366" s="34">
        <v>822</v>
      </c>
      <c r="D34366" s="34">
        <v>994</v>
      </c>
      <c r="E34366" s="34">
        <v>966</v>
      </c>
      <c r="F34366" s="34">
        <v>840</v>
      </c>
      <c r="G34366" s="34">
        <v>887</v>
      </c>
      <c r="H34366" s="34">
        <v>996</v>
      </c>
      <c r="I34366" s="34">
        <v>853</v>
      </c>
      <c r="J34366" s="34">
        <v>1024</v>
      </c>
      <c r="K34366" s="34">
        <v>741</v>
      </c>
      <c r="L34366" s="34">
        <v>903</v>
      </c>
      <c r="M34366" s="34">
        <v>761</v>
      </c>
    </row>
    <row r="34367" spans="1:13" x14ac:dyDescent="0.2">
      <c r="A34367" s="34" t="s">
        <v>135261</v>
      </c>
      <c r="B34367" s="34">
        <v>660</v>
      </c>
      <c r="C34367" s="34">
        <v>711</v>
      </c>
      <c r="D34367" s="34">
        <v>767</v>
      </c>
      <c r="E34367" s="34">
        <v>762</v>
      </c>
      <c r="F34367" s="34">
        <v>653</v>
      </c>
      <c r="G34367" s="34">
        <v>662</v>
      </c>
      <c r="H34367" s="34">
        <v>860</v>
      </c>
      <c r="I34367" s="34">
        <v>743</v>
      </c>
      <c r="J34367" s="34">
        <v>705</v>
      </c>
      <c r="K34367" s="34">
        <v>544</v>
      </c>
      <c r="L34367" s="34">
        <v>750</v>
      </c>
      <c r="M34367" s="34">
        <v>600</v>
      </c>
    </row>
    <row r="34368" spans="1:13" x14ac:dyDescent="0.2">
      <c r="A34368" s="34" t="s">
        <v>135262</v>
      </c>
      <c r="B34368" s="34">
        <v>607</v>
      </c>
      <c r="C34368" s="34">
        <v>694</v>
      </c>
      <c r="D34368" s="34">
        <v>657</v>
      </c>
      <c r="E34368" s="34">
        <v>732</v>
      </c>
      <c r="F34368" s="34">
        <v>600</v>
      </c>
      <c r="G34368" s="34">
        <v>596</v>
      </c>
      <c r="H34368" s="34">
        <v>751</v>
      </c>
      <c r="I34368" s="34">
        <v>698</v>
      </c>
      <c r="J34368" s="34">
        <v>720</v>
      </c>
      <c r="K34368" s="34">
        <v>587</v>
      </c>
      <c r="L34368" s="34">
        <v>708</v>
      </c>
      <c r="M34368" s="34">
        <v>573</v>
      </c>
    </row>
    <row r="34369" spans="1:13" x14ac:dyDescent="0.2">
      <c r="A34369" s="34" t="s">
        <v>135263</v>
      </c>
      <c r="B34369" s="34">
        <v>1118</v>
      </c>
      <c r="C34369" s="34">
        <v>918</v>
      </c>
      <c r="D34369" s="34">
        <v>1131</v>
      </c>
      <c r="E34369" s="34">
        <v>1020</v>
      </c>
      <c r="F34369" s="34">
        <v>891</v>
      </c>
      <c r="G34369" s="34">
        <v>887</v>
      </c>
      <c r="H34369" s="34">
        <v>1221</v>
      </c>
      <c r="I34369" s="34">
        <v>1035</v>
      </c>
      <c r="J34369" s="34">
        <v>1099</v>
      </c>
      <c r="K34369" s="34">
        <v>837</v>
      </c>
      <c r="L34369" s="34">
        <v>1094</v>
      </c>
      <c r="M34369" s="34">
        <v>730</v>
      </c>
    </row>
    <row r="34370" spans="1:13" x14ac:dyDescent="0.2">
      <c r="A34370" s="34" t="s">
        <v>135264</v>
      </c>
      <c r="B34370" s="34">
        <v>1215</v>
      </c>
      <c r="C34370" s="34">
        <v>1318</v>
      </c>
      <c r="D34370" s="34">
        <v>1284</v>
      </c>
      <c r="E34370" s="34">
        <v>1388</v>
      </c>
      <c r="F34370" s="34">
        <v>1288</v>
      </c>
      <c r="G34370" s="34">
        <v>1164</v>
      </c>
      <c r="H34370" s="34">
        <v>1543</v>
      </c>
      <c r="I34370" s="34">
        <v>1235</v>
      </c>
      <c r="J34370" s="34">
        <v>1485</v>
      </c>
      <c r="K34370" s="34">
        <v>1050</v>
      </c>
      <c r="L34370" s="34">
        <v>1361</v>
      </c>
      <c r="M34370" s="34">
        <v>985</v>
      </c>
    </row>
    <row r="34371" spans="1:13" x14ac:dyDescent="0.2">
      <c r="A34371" s="34" t="s">
        <v>135265</v>
      </c>
      <c r="B34371" s="34">
        <v>338</v>
      </c>
      <c r="C34371" s="34">
        <v>506</v>
      </c>
      <c r="D34371" s="34">
        <v>381</v>
      </c>
      <c r="E34371" s="34">
        <v>507</v>
      </c>
      <c r="F34371" s="34">
        <v>392</v>
      </c>
      <c r="G34371" s="34">
        <v>434</v>
      </c>
      <c r="H34371" s="34">
        <v>478</v>
      </c>
      <c r="I34371" s="34">
        <v>424</v>
      </c>
      <c r="J34371" s="34">
        <v>492</v>
      </c>
      <c r="K34371" s="34">
        <v>376</v>
      </c>
      <c r="L34371" s="34">
        <v>385</v>
      </c>
      <c r="M34371" s="34">
        <v>351</v>
      </c>
    </row>
    <row r="34372" spans="1:13" x14ac:dyDescent="0.2">
      <c r="A34372" s="34" t="s">
        <v>135266</v>
      </c>
      <c r="B34372" s="34">
        <v>442</v>
      </c>
      <c r="C34372" s="34">
        <v>467</v>
      </c>
      <c r="D34372" s="34">
        <v>562</v>
      </c>
      <c r="E34372" s="34">
        <v>524</v>
      </c>
      <c r="F34372" s="34">
        <v>476</v>
      </c>
      <c r="G34372" s="34">
        <v>480</v>
      </c>
      <c r="H34372" s="34">
        <v>566</v>
      </c>
      <c r="I34372" s="34">
        <v>481</v>
      </c>
      <c r="J34372" s="34">
        <v>593</v>
      </c>
      <c r="K34372" s="34">
        <v>380</v>
      </c>
      <c r="L34372" s="34">
        <v>504</v>
      </c>
      <c r="M34372" s="34">
        <v>390</v>
      </c>
    </row>
    <row r="34373" spans="1:13" x14ac:dyDescent="0.2">
      <c r="A34373" s="34" t="s">
        <v>135267</v>
      </c>
      <c r="B34373" s="34">
        <v>482</v>
      </c>
      <c r="C34373" s="34">
        <v>653</v>
      </c>
      <c r="D34373" s="34">
        <v>622</v>
      </c>
      <c r="E34373" s="34">
        <v>737</v>
      </c>
      <c r="F34373" s="34">
        <v>609</v>
      </c>
      <c r="G34373" s="34">
        <v>611</v>
      </c>
      <c r="H34373" s="34">
        <v>643</v>
      </c>
      <c r="I34373" s="34">
        <v>692</v>
      </c>
      <c r="J34373" s="34">
        <v>624</v>
      </c>
      <c r="K34373" s="34">
        <v>573</v>
      </c>
      <c r="L34373" s="34">
        <v>566</v>
      </c>
      <c r="M34373" s="34">
        <v>497</v>
      </c>
    </row>
    <row r="34374" spans="1:13" x14ac:dyDescent="0.2">
      <c r="A34374" s="34" t="s">
        <v>135268</v>
      </c>
      <c r="B34374" s="34">
        <v>666</v>
      </c>
      <c r="C34374" s="34">
        <v>809</v>
      </c>
      <c r="D34374" s="34">
        <v>878</v>
      </c>
      <c r="E34374" s="34">
        <v>863</v>
      </c>
      <c r="F34374" s="34">
        <v>817</v>
      </c>
      <c r="G34374" s="34">
        <v>731</v>
      </c>
      <c r="H34374" s="34">
        <v>859</v>
      </c>
      <c r="I34374" s="34">
        <v>798</v>
      </c>
      <c r="J34374" s="34">
        <v>909</v>
      </c>
      <c r="K34374" s="34">
        <v>681</v>
      </c>
      <c r="L34374" s="34">
        <v>811</v>
      </c>
      <c r="M34374" s="34">
        <v>616</v>
      </c>
    </row>
    <row r="34375" spans="1:13" x14ac:dyDescent="0.2">
      <c r="A34375" s="34" t="s">
        <v>135269</v>
      </c>
      <c r="B34375" s="34">
        <v>884</v>
      </c>
      <c r="C34375" s="34">
        <v>957</v>
      </c>
      <c r="D34375" s="34">
        <v>1137</v>
      </c>
      <c r="E34375" s="34">
        <v>1123</v>
      </c>
      <c r="F34375" s="34">
        <v>997</v>
      </c>
      <c r="G34375" s="34">
        <v>960</v>
      </c>
      <c r="H34375" s="34">
        <v>1188</v>
      </c>
      <c r="I34375" s="34">
        <v>979</v>
      </c>
      <c r="J34375" s="34">
        <v>1100</v>
      </c>
      <c r="K34375" s="34">
        <v>811</v>
      </c>
      <c r="L34375" s="34">
        <v>1011</v>
      </c>
      <c r="M34375" s="34">
        <v>744</v>
      </c>
    </row>
    <row r="34376" spans="1:13" x14ac:dyDescent="0.2">
      <c r="A34376" s="34" t="s">
        <v>135270</v>
      </c>
      <c r="B34376" s="34">
        <v>392</v>
      </c>
      <c r="C34376" s="34">
        <v>362</v>
      </c>
      <c r="D34376" s="34">
        <v>484</v>
      </c>
      <c r="E34376" s="34">
        <v>395</v>
      </c>
      <c r="F34376" s="34">
        <v>319</v>
      </c>
      <c r="G34376" s="34">
        <v>317</v>
      </c>
      <c r="H34376" s="34">
        <v>441</v>
      </c>
      <c r="I34376" s="34">
        <v>364</v>
      </c>
      <c r="J34376" s="34">
        <v>394</v>
      </c>
      <c r="K34376" s="34">
        <v>298</v>
      </c>
      <c r="L34376" s="34">
        <v>290</v>
      </c>
      <c r="M34376" s="34">
        <v>256</v>
      </c>
    </row>
    <row r="34377" spans="1:13" x14ac:dyDescent="0.2">
      <c r="A34377" s="34" t="s">
        <v>135271</v>
      </c>
      <c r="B34377" s="34">
        <v>457</v>
      </c>
      <c r="C34377" s="34">
        <v>464</v>
      </c>
      <c r="D34377" s="34">
        <v>487</v>
      </c>
      <c r="E34377" s="34">
        <v>558</v>
      </c>
      <c r="F34377" s="34">
        <v>463</v>
      </c>
      <c r="G34377" s="34">
        <v>448</v>
      </c>
      <c r="H34377" s="34">
        <v>524</v>
      </c>
      <c r="I34377" s="34">
        <v>539</v>
      </c>
      <c r="J34377" s="34">
        <v>459</v>
      </c>
      <c r="K34377" s="34">
        <v>440</v>
      </c>
      <c r="L34377" s="34">
        <v>474</v>
      </c>
      <c r="M34377" s="34">
        <v>395</v>
      </c>
    </row>
    <row r="34378" spans="1:13" x14ac:dyDescent="0.2">
      <c r="A34378" s="34" t="s">
        <v>135272</v>
      </c>
      <c r="B34378" s="34">
        <v>620</v>
      </c>
      <c r="C34378" s="34">
        <v>612</v>
      </c>
      <c r="D34378" s="34">
        <v>594</v>
      </c>
      <c r="E34378" s="34">
        <v>650</v>
      </c>
      <c r="F34378" s="34">
        <v>626</v>
      </c>
      <c r="G34378" s="34">
        <v>589</v>
      </c>
      <c r="H34378" s="34">
        <v>705</v>
      </c>
      <c r="I34378" s="34">
        <v>695</v>
      </c>
      <c r="J34378" s="34">
        <v>764</v>
      </c>
      <c r="K34378" s="34">
        <v>567</v>
      </c>
      <c r="L34378" s="34">
        <v>719</v>
      </c>
      <c r="M34378" s="34">
        <v>529</v>
      </c>
    </row>
    <row r="34379" spans="1:13" x14ac:dyDescent="0.2">
      <c r="A34379" s="34" t="s">
        <v>135273</v>
      </c>
      <c r="B34379" s="34">
        <v>587</v>
      </c>
      <c r="C34379" s="34">
        <v>634</v>
      </c>
      <c r="D34379" s="34">
        <v>711</v>
      </c>
      <c r="E34379" s="34">
        <v>723</v>
      </c>
      <c r="F34379" s="34">
        <v>618</v>
      </c>
      <c r="G34379" s="34">
        <v>586</v>
      </c>
      <c r="H34379" s="34">
        <v>681</v>
      </c>
      <c r="I34379" s="34">
        <v>709</v>
      </c>
      <c r="J34379" s="34">
        <v>688</v>
      </c>
      <c r="K34379" s="34">
        <v>541</v>
      </c>
      <c r="L34379" s="34">
        <v>711</v>
      </c>
      <c r="M34379" s="34">
        <v>466</v>
      </c>
    </row>
    <row r="34380" spans="1:13" x14ac:dyDescent="0.2">
      <c r="A34380" s="34" t="s">
        <v>135274</v>
      </c>
      <c r="B34380" s="34">
        <v>379</v>
      </c>
      <c r="C34380" s="34">
        <v>477</v>
      </c>
      <c r="D34380" s="34">
        <v>454</v>
      </c>
      <c r="E34380" s="34">
        <v>521</v>
      </c>
      <c r="F34380" s="34">
        <v>402</v>
      </c>
      <c r="G34380" s="34">
        <v>358</v>
      </c>
      <c r="H34380" s="34">
        <v>541</v>
      </c>
      <c r="I34380" s="34">
        <v>478</v>
      </c>
      <c r="J34380" s="34">
        <v>389</v>
      </c>
      <c r="K34380" s="34">
        <v>410</v>
      </c>
      <c r="L34380" s="34">
        <v>451</v>
      </c>
      <c r="M34380" s="34">
        <v>354</v>
      </c>
    </row>
    <row r="34381" spans="1:13" x14ac:dyDescent="0.2">
      <c r="A34381" s="34" t="s">
        <v>135275</v>
      </c>
      <c r="B34381" s="34">
        <v>433</v>
      </c>
      <c r="C34381" s="34">
        <v>353</v>
      </c>
      <c r="D34381" s="34">
        <v>464</v>
      </c>
      <c r="E34381" s="34">
        <v>421</v>
      </c>
      <c r="F34381" s="34">
        <v>413</v>
      </c>
      <c r="G34381" s="34">
        <v>357</v>
      </c>
      <c r="H34381" s="34">
        <v>536</v>
      </c>
      <c r="I34381" s="34">
        <v>383</v>
      </c>
      <c r="J34381" s="34">
        <v>503</v>
      </c>
      <c r="K34381" s="34">
        <v>350</v>
      </c>
      <c r="L34381" s="34">
        <v>493</v>
      </c>
      <c r="M34381" s="34">
        <v>339</v>
      </c>
    </row>
    <row r="34382" spans="1:13" x14ac:dyDescent="0.2">
      <c r="A34382" s="34" t="s">
        <v>135276</v>
      </c>
      <c r="B34382" s="34">
        <v>535</v>
      </c>
      <c r="C34382" s="34">
        <v>581</v>
      </c>
      <c r="D34382" s="34">
        <v>644</v>
      </c>
      <c r="E34382" s="34">
        <v>506</v>
      </c>
      <c r="F34382" s="34">
        <v>476</v>
      </c>
      <c r="G34382" s="34">
        <v>464</v>
      </c>
      <c r="H34382" s="34">
        <v>606</v>
      </c>
      <c r="I34382" s="34">
        <v>486</v>
      </c>
      <c r="J34382" s="34">
        <v>571</v>
      </c>
      <c r="K34382" s="34">
        <v>395</v>
      </c>
      <c r="L34382" s="34">
        <v>536</v>
      </c>
      <c r="M34382" s="34">
        <v>403</v>
      </c>
    </row>
    <row r="34383" spans="1:13" x14ac:dyDescent="0.2">
      <c r="A34383" s="34" t="s">
        <v>135277</v>
      </c>
      <c r="B34383" s="34">
        <v>443</v>
      </c>
      <c r="C34383" s="34">
        <v>418</v>
      </c>
      <c r="D34383" s="34">
        <v>452</v>
      </c>
      <c r="E34383" s="34">
        <v>584</v>
      </c>
      <c r="F34383" s="34">
        <v>479</v>
      </c>
      <c r="G34383" s="34">
        <v>481</v>
      </c>
      <c r="H34383" s="34">
        <v>578</v>
      </c>
      <c r="I34383" s="34">
        <v>530</v>
      </c>
      <c r="J34383" s="34">
        <v>443</v>
      </c>
      <c r="K34383" s="34">
        <v>420</v>
      </c>
      <c r="L34383" s="34">
        <v>480</v>
      </c>
      <c r="M34383" s="34">
        <v>423</v>
      </c>
    </row>
    <row r="34384" spans="1:13" x14ac:dyDescent="0.2">
      <c r="A34384" s="34" t="s">
        <v>135278</v>
      </c>
      <c r="B34384" s="34">
        <v>810</v>
      </c>
      <c r="C34384" s="34">
        <v>742</v>
      </c>
      <c r="D34384" s="34">
        <v>887</v>
      </c>
      <c r="E34384" s="34">
        <v>769</v>
      </c>
      <c r="F34384" s="34">
        <v>792</v>
      </c>
      <c r="G34384" s="34">
        <v>722</v>
      </c>
      <c r="H34384" s="34">
        <v>858</v>
      </c>
      <c r="I34384" s="34">
        <v>733</v>
      </c>
      <c r="J34384" s="34">
        <v>907</v>
      </c>
      <c r="K34384" s="34">
        <v>569</v>
      </c>
      <c r="L34384" s="34">
        <v>849</v>
      </c>
      <c r="M34384" s="34">
        <v>548</v>
      </c>
    </row>
    <row r="34385" spans="1:13" x14ac:dyDescent="0.2">
      <c r="A34385" s="34" t="s">
        <v>135279</v>
      </c>
      <c r="B34385" s="34">
        <v>845</v>
      </c>
      <c r="C34385" s="34">
        <v>881</v>
      </c>
      <c r="D34385" s="34">
        <v>914</v>
      </c>
      <c r="E34385" s="34">
        <v>1011</v>
      </c>
      <c r="F34385" s="34">
        <v>876</v>
      </c>
      <c r="G34385" s="34">
        <v>927</v>
      </c>
      <c r="H34385" s="34">
        <v>1003</v>
      </c>
      <c r="I34385" s="34">
        <v>928</v>
      </c>
      <c r="J34385" s="34">
        <v>967</v>
      </c>
      <c r="K34385" s="34">
        <v>709</v>
      </c>
      <c r="L34385" s="34">
        <v>947</v>
      </c>
      <c r="M34385" s="34">
        <v>678</v>
      </c>
    </row>
    <row r="34386" spans="1:13" x14ac:dyDescent="0.2">
      <c r="A34386" s="34" t="s">
        <v>135280</v>
      </c>
      <c r="B34386" s="34">
        <v>574</v>
      </c>
      <c r="C34386" s="34">
        <v>542</v>
      </c>
      <c r="D34386" s="34">
        <v>545</v>
      </c>
      <c r="E34386" s="34">
        <v>542</v>
      </c>
      <c r="F34386" s="34">
        <v>489</v>
      </c>
      <c r="G34386" s="34">
        <v>514</v>
      </c>
      <c r="H34386" s="34">
        <v>598</v>
      </c>
      <c r="I34386" s="34">
        <v>545</v>
      </c>
      <c r="J34386" s="34">
        <v>644</v>
      </c>
      <c r="K34386" s="34">
        <v>448</v>
      </c>
      <c r="L34386" s="34">
        <v>543</v>
      </c>
      <c r="M34386" s="34">
        <v>413</v>
      </c>
    </row>
    <row r="34387" spans="1:13" x14ac:dyDescent="0.2">
      <c r="A34387" s="34" t="s">
        <v>135281</v>
      </c>
      <c r="B34387" s="34">
        <v>428</v>
      </c>
      <c r="C34387" s="34">
        <v>473</v>
      </c>
      <c r="D34387" s="34">
        <v>555</v>
      </c>
      <c r="E34387" s="34">
        <v>448</v>
      </c>
      <c r="F34387" s="34">
        <v>502</v>
      </c>
      <c r="G34387" s="34">
        <v>486</v>
      </c>
      <c r="H34387" s="34">
        <v>517</v>
      </c>
      <c r="I34387" s="34">
        <v>459</v>
      </c>
      <c r="J34387" s="34">
        <v>477</v>
      </c>
      <c r="K34387" s="34">
        <v>368</v>
      </c>
      <c r="L34387" s="34">
        <v>497</v>
      </c>
      <c r="M34387" s="34">
        <v>397</v>
      </c>
    </row>
    <row r="34388" spans="1:13" x14ac:dyDescent="0.2">
      <c r="A34388" s="34" t="s">
        <v>135282</v>
      </c>
      <c r="B34388" s="34">
        <v>487</v>
      </c>
      <c r="C34388" s="34">
        <v>567</v>
      </c>
      <c r="D34388" s="34">
        <v>560</v>
      </c>
      <c r="E34388" s="34">
        <v>566</v>
      </c>
      <c r="F34388" s="34">
        <v>492</v>
      </c>
      <c r="G34388" s="34">
        <v>500</v>
      </c>
      <c r="H34388" s="34">
        <v>637</v>
      </c>
      <c r="I34388" s="34">
        <v>542</v>
      </c>
      <c r="J34388" s="34">
        <v>633</v>
      </c>
      <c r="K34388" s="34">
        <v>464</v>
      </c>
      <c r="L34388" s="34">
        <v>572</v>
      </c>
      <c r="M34388" s="34">
        <v>457</v>
      </c>
    </row>
    <row r="34389" spans="1:13" x14ac:dyDescent="0.2">
      <c r="A34389" s="34" t="s">
        <v>135283</v>
      </c>
      <c r="B34389" s="34">
        <v>681</v>
      </c>
      <c r="C34389" s="34">
        <v>776</v>
      </c>
      <c r="D34389" s="34">
        <v>743</v>
      </c>
      <c r="E34389" s="34">
        <v>861</v>
      </c>
      <c r="F34389" s="34">
        <v>659</v>
      </c>
      <c r="G34389" s="34">
        <v>774</v>
      </c>
      <c r="H34389" s="34">
        <v>908</v>
      </c>
      <c r="I34389" s="34">
        <v>741</v>
      </c>
      <c r="J34389" s="34">
        <v>829</v>
      </c>
      <c r="K34389" s="34">
        <v>617</v>
      </c>
      <c r="L34389" s="34">
        <v>769</v>
      </c>
      <c r="M34389" s="34">
        <v>582</v>
      </c>
    </row>
    <row r="34390" spans="1:13" x14ac:dyDescent="0.2">
      <c r="A34390" s="34" t="s">
        <v>135284</v>
      </c>
      <c r="B34390" s="34">
        <v>575</v>
      </c>
      <c r="C34390" s="34">
        <v>650</v>
      </c>
      <c r="D34390" s="34">
        <v>843</v>
      </c>
      <c r="E34390" s="34">
        <v>732</v>
      </c>
      <c r="F34390" s="34">
        <v>695</v>
      </c>
      <c r="G34390" s="34">
        <v>643</v>
      </c>
      <c r="H34390" s="34">
        <v>844</v>
      </c>
      <c r="I34390" s="34">
        <v>744</v>
      </c>
      <c r="J34390" s="34">
        <v>817</v>
      </c>
      <c r="K34390" s="34">
        <v>625</v>
      </c>
      <c r="L34390" s="34">
        <v>762</v>
      </c>
      <c r="M34390" s="34">
        <v>555</v>
      </c>
    </row>
    <row r="34391" spans="1:13" x14ac:dyDescent="0.2">
      <c r="A34391" s="34" t="s">
        <v>135285</v>
      </c>
      <c r="B34391" s="34">
        <v>376</v>
      </c>
      <c r="C34391" s="34">
        <v>394</v>
      </c>
      <c r="D34391" s="34">
        <v>415</v>
      </c>
      <c r="E34391" s="34">
        <v>429</v>
      </c>
      <c r="F34391" s="34">
        <v>416</v>
      </c>
      <c r="G34391" s="34">
        <v>361</v>
      </c>
      <c r="H34391" s="34">
        <v>485</v>
      </c>
      <c r="I34391" s="34">
        <v>387</v>
      </c>
      <c r="J34391" s="34">
        <v>444</v>
      </c>
      <c r="K34391" s="34">
        <v>279</v>
      </c>
      <c r="L34391" s="34">
        <v>420</v>
      </c>
      <c r="M34391" s="34">
        <v>293</v>
      </c>
    </row>
    <row r="34392" spans="1:13" x14ac:dyDescent="0.2">
      <c r="A34392" s="34" t="s">
        <v>135286</v>
      </c>
      <c r="B34392" s="34">
        <v>830</v>
      </c>
      <c r="C34392" s="34">
        <v>893</v>
      </c>
      <c r="D34392" s="34">
        <v>1028</v>
      </c>
      <c r="E34392" s="34">
        <v>1036</v>
      </c>
      <c r="F34392" s="34">
        <v>918</v>
      </c>
      <c r="G34392" s="34">
        <v>826</v>
      </c>
      <c r="H34392" s="34">
        <v>956</v>
      </c>
      <c r="I34392" s="34">
        <v>867</v>
      </c>
      <c r="J34392" s="34">
        <v>1019</v>
      </c>
      <c r="K34392" s="34">
        <v>744</v>
      </c>
      <c r="L34392" s="34">
        <v>908</v>
      </c>
      <c r="M34392" s="34">
        <v>726</v>
      </c>
    </row>
    <row r="34393" spans="1:13" x14ac:dyDescent="0.2">
      <c r="A34393" s="34" t="s">
        <v>135287</v>
      </c>
      <c r="B34393" s="34">
        <v>610</v>
      </c>
      <c r="C34393" s="34">
        <v>613</v>
      </c>
      <c r="D34393" s="34">
        <v>621</v>
      </c>
      <c r="E34393" s="34">
        <v>642</v>
      </c>
      <c r="F34393" s="34">
        <v>581</v>
      </c>
      <c r="G34393" s="34">
        <v>667</v>
      </c>
      <c r="H34393" s="34">
        <v>691</v>
      </c>
      <c r="I34393" s="34">
        <v>686</v>
      </c>
      <c r="J34393" s="34">
        <v>675</v>
      </c>
      <c r="K34393" s="34">
        <v>510</v>
      </c>
      <c r="L34393" s="34">
        <v>535</v>
      </c>
      <c r="M34393" s="34">
        <v>524</v>
      </c>
    </row>
    <row r="34394" spans="1:13" x14ac:dyDescent="0.2">
      <c r="A34394" s="34" t="s">
        <v>135288</v>
      </c>
      <c r="B34394" s="34">
        <v>561</v>
      </c>
      <c r="C34394" s="34">
        <v>517</v>
      </c>
      <c r="D34394" s="34">
        <v>576</v>
      </c>
      <c r="E34394" s="34">
        <v>525</v>
      </c>
      <c r="F34394" s="34">
        <v>556</v>
      </c>
      <c r="G34394" s="34">
        <v>479</v>
      </c>
      <c r="H34394" s="34">
        <v>579</v>
      </c>
      <c r="I34394" s="34">
        <v>478</v>
      </c>
      <c r="J34394" s="34">
        <v>561</v>
      </c>
      <c r="K34394" s="34">
        <v>474</v>
      </c>
      <c r="L34394" s="34">
        <v>543</v>
      </c>
      <c r="M34394" s="34">
        <v>390</v>
      </c>
    </row>
    <row r="34395" spans="1:13" x14ac:dyDescent="0.2">
      <c r="A34395" s="34" t="s">
        <v>135289</v>
      </c>
      <c r="B34395" s="34">
        <v>479</v>
      </c>
      <c r="C34395" s="34">
        <v>426</v>
      </c>
      <c r="D34395" s="34">
        <v>665</v>
      </c>
      <c r="E34395" s="34">
        <v>469</v>
      </c>
      <c r="F34395" s="34">
        <v>459</v>
      </c>
      <c r="G34395" s="34">
        <v>479</v>
      </c>
      <c r="H34395" s="34">
        <v>726</v>
      </c>
      <c r="I34395" s="34">
        <v>463</v>
      </c>
      <c r="J34395" s="34">
        <v>556</v>
      </c>
      <c r="K34395" s="34">
        <v>399</v>
      </c>
      <c r="L34395" s="34">
        <v>503</v>
      </c>
      <c r="M34395" s="34">
        <v>430</v>
      </c>
    </row>
    <row r="34396" spans="1:13" x14ac:dyDescent="0.2">
      <c r="A34396" s="34" t="s">
        <v>135290</v>
      </c>
      <c r="B34396" s="34">
        <v>609</v>
      </c>
      <c r="C34396" s="34">
        <v>469</v>
      </c>
      <c r="D34396" s="34">
        <v>565</v>
      </c>
      <c r="E34396" s="34">
        <v>547</v>
      </c>
      <c r="F34396" s="34">
        <v>485</v>
      </c>
      <c r="G34396" s="34">
        <v>468</v>
      </c>
      <c r="H34396" s="34">
        <v>563</v>
      </c>
      <c r="I34396" s="34">
        <v>504</v>
      </c>
      <c r="J34396" s="34">
        <v>554</v>
      </c>
      <c r="K34396" s="34">
        <v>406</v>
      </c>
      <c r="L34396" s="34">
        <v>466</v>
      </c>
      <c r="M34396" s="34">
        <v>426</v>
      </c>
    </row>
    <row r="34397" spans="1:13" x14ac:dyDescent="0.2">
      <c r="A34397" s="34" t="s">
        <v>135291</v>
      </c>
      <c r="B34397" s="34">
        <v>594</v>
      </c>
      <c r="C34397" s="34">
        <v>746</v>
      </c>
      <c r="D34397" s="34">
        <v>762</v>
      </c>
      <c r="E34397" s="34">
        <v>841</v>
      </c>
      <c r="F34397" s="34">
        <v>674</v>
      </c>
      <c r="G34397" s="34">
        <v>599</v>
      </c>
      <c r="H34397" s="34">
        <v>771</v>
      </c>
      <c r="I34397" s="34">
        <v>743</v>
      </c>
      <c r="J34397" s="34">
        <v>694</v>
      </c>
      <c r="K34397" s="34">
        <v>553</v>
      </c>
      <c r="L34397" s="34">
        <v>713</v>
      </c>
      <c r="M34397" s="34">
        <v>488</v>
      </c>
    </row>
    <row r="34398" spans="1:13" x14ac:dyDescent="0.2">
      <c r="A34398" s="34" t="s">
        <v>135292</v>
      </c>
      <c r="B34398" s="34">
        <v>430</v>
      </c>
      <c r="C34398" s="34">
        <v>494</v>
      </c>
      <c r="D34398" s="34">
        <v>386</v>
      </c>
      <c r="E34398" s="34">
        <v>514</v>
      </c>
      <c r="F34398" s="34">
        <v>469</v>
      </c>
      <c r="G34398" s="34">
        <v>473</v>
      </c>
      <c r="H34398" s="34">
        <v>519</v>
      </c>
      <c r="I34398" s="34">
        <v>484</v>
      </c>
      <c r="J34398" s="34">
        <v>415</v>
      </c>
      <c r="K34398" s="34">
        <v>430</v>
      </c>
      <c r="L34398" s="34">
        <v>469</v>
      </c>
      <c r="M34398" s="34">
        <v>366</v>
      </c>
    </row>
    <row r="34399" spans="1:13" x14ac:dyDescent="0.2">
      <c r="A34399" s="34" t="s">
        <v>135293</v>
      </c>
      <c r="B34399" s="34">
        <v>798</v>
      </c>
      <c r="C34399" s="34">
        <v>809</v>
      </c>
      <c r="D34399" s="34">
        <v>886</v>
      </c>
      <c r="E34399" s="34">
        <v>868</v>
      </c>
      <c r="F34399" s="34">
        <v>887</v>
      </c>
      <c r="G34399" s="34">
        <v>823</v>
      </c>
      <c r="H34399" s="34">
        <v>1046</v>
      </c>
      <c r="I34399" s="34">
        <v>800</v>
      </c>
      <c r="J34399" s="34">
        <v>916</v>
      </c>
      <c r="K34399" s="34">
        <v>599</v>
      </c>
      <c r="L34399" s="34">
        <v>810</v>
      </c>
      <c r="M34399" s="34">
        <v>592</v>
      </c>
    </row>
    <row r="34400" spans="1:13" x14ac:dyDescent="0.2">
      <c r="A34400" s="34" t="s">
        <v>135294</v>
      </c>
      <c r="B34400" s="34">
        <v>709</v>
      </c>
      <c r="C34400" s="34">
        <v>744</v>
      </c>
      <c r="D34400" s="34">
        <v>704</v>
      </c>
      <c r="E34400" s="34">
        <v>653</v>
      </c>
      <c r="F34400" s="34">
        <v>677</v>
      </c>
      <c r="G34400" s="34">
        <v>598</v>
      </c>
      <c r="H34400" s="34">
        <v>696</v>
      </c>
      <c r="I34400" s="34">
        <v>670</v>
      </c>
      <c r="J34400" s="34">
        <v>711</v>
      </c>
      <c r="K34400" s="34">
        <v>568</v>
      </c>
      <c r="L34400" s="34">
        <v>678</v>
      </c>
      <c r="M34400" s="34">
        <v>511</v>
      </c>
    </row>
    <row r="34401" spans="1:13" x14ac:dyDescent="0.2">
      <c r="A34401" s="34" t="s">
        <v>135295</v>
      </c>
      <c r="B34401" s="34">
        <v>447</v>
      </c>
      <c r="C34401" s="34">
        <v>564</v>
      </c>
      <c r="D34401" s="34">
        <v>553</v>
      </c>
      <c r="E34401" s="34">
        <v>561</v>
      </c>
      <c r="F34401" s="34">
        <v>493</v>
      </c>
      <c r="G34401" s="34">
        <v>516</v>
      </c>
      <c r="H34401" s="34">
        <v>609</v>
      </c>
      <c r="I34401" s="34">
        <v>484</v>
      </c>
      <c r="J34401" s="34">
        <v>441</v>
      </c>
      <c r="K34401" s="34">
        <v>403</v>
      </c>
      <c r="L34401" s="34">
        <v>484</v>
      </c>
      <c r="M34401" s="34">
        <v>423</v>
      </c>
    </row>
    <row r="34402" spans="1:13" x14ac:dyDescent="0.2">
      <c r="A34402" s="34" t="s">
        <v>135296</v>
      </c>
      <c r="B34402" s="34">
        <v>1332</v>
      </c>
      <c r="C34402" s="34">
        <v>1035</v>
      </c>
      <c r="D34402" s="34">
        <v>1278</v>
      </c>
      <c r="E34402" s="34">
        <v>1245</v>
      </c>
      <c r="F34402" s="34">
        <v>1150</v>
      </c>
      <c r="G34402" s="34">
        <v>1010</v>
      </c>
      <c r="H34402" s="34">
        <v>1394</v>
      </c>
      <c r="I34402" s="34">
        <v>1082</v>
      </c>
      <c r="J34402" s="34">
        <v>1313</v>
      </c>
      <c r="K34402" s="34">
        <v>898</v>
      </c>
      <c r="L34402" s="34">
        <v>1273</v>
      </c>
      <c r="M34402" s="34">
        <v>820</v>
      </c>
    </row>
    <row r="34403" spans="1:13" x14ac:dyDescent="0.2">
      <c r="A34403" s="34" t="s">
        <v>135297</v>
      </c>
      <c r="B34403" s="34">
        <v>691</v>
      </c>
      <c r="C34403" s="34">
        <v>779</v>
      </c>
      <c r="D34403" s="34">
        <v>868</v>
      </c>
      <c r="E34403" s="34">
        <v>886</v>
      </c>
      <c r="F34403" s="34">
        <v>736</v>
      </c>
      <c r="G34403" s="34">
        <v>773</v>
      </c>
      <c r="H34403" s="34">
        <v>997</v>
      </c>
      <c r="I34403" s="34">
        <v>775</v>
      </c>
      <c r="J34403" s="34">
        <v>931</v>
      </c>
      <c r="K34403" s="34">
        <v>657</v>
      </c>
      <c r="L34403" s="34">
        <v>782</v>
      </c>
      <c r="M34403" s="34">
        <v>629</v>
      </c>
    </row>
    <row r="34404" spans="1:13" x14ac:dyDescent="0.2">
      <c r="A34404" s="34" t="s">
        <v>135298</v>
      </c>
      <c r="B34404" s="34">
        <v>612</v>
      </c>
      <c r="C34404" s="34">
        <v>624</v>
      </c>
      <c r="D34404" s="34">
        <v>598</v>
      </c>
      <c r="E34404" s="34">
        <v>601</v>
      </c>
      <c r="F34404" s="34">
        <v>617</v>
      </c>
      <c r="G34404" s="34">
        <v>598</v>
      </c>
      <c r="H34404" s="34">
        <v>738</v>
      </c>
      <c r="I34404" s="34">
        <v>628</v>
      </c>
      <c r="J34404" s="34">
        <v>653</v>
      </c>
      <c r="K34404" s="34">
        <v>490</v>
      </c>
      <c r="L34404" s="34">
        <v>682</v>
      </c>
      <c r="M34404" s="34">
        <v>479</v>
      </c>
    </row>
    <row r="34405" spans="1:13" x14ac:dyDescent="0.2">
      <c r="A34405" s="34" t="s">
        <v>135299</v>
      </c>
      <c r="B34405" s="34">
        <v>663</v>
      </c>
      <c r="C34405" s="34">
        <v>545</v>
      </c>
      <c r="D34405" s="34">
        <v>641</v>
      </c>
      <c r="E34405" s="34">
        <v>701</v>
      </c>
      <c r="F34405" s="34">
        <v>565</v>
      </c>
      <c r="G34405" s="34">
        <v>523</v>
      </c>
      <c r="H34405" s="34">
        <v>685</v>
      </c>
      <c r="I34405" s="34">
        <v>564</v>
      </c>
      <c r="J34405" s="34">
        <v>618</v>
      </c>
      <c r="K34405" s="34">
        <v>488</v>
      </c>
      <c r="L34405" s="34">
        <v>627</v>
      </c>
      <c r="M34405" s="34">
        <v>457</v>
      </c>
    </row>
    <row r="34406" spans="1:13" x14ac:dyDescent="0.2">
      <c r="A34406" s="34" t="s">
        <v>135300</v>
      </c>
      <c r="B34406" s="34">
        <v>1233</v>
      </c>
      <c r="C34406" s="34">
        <v>1042</v>
      </c>
      <c r="D34406" s="34">
        <v>1366</v>
      </c>
      <c r="E34406" s="34">
        <v>1185</v>
      </c>
      <c r="F34406" s="34">
        <v>1193</v>
      </c>
      <c r="G34406" s="34">
        <v>1062</v>
      </c>
      <c r="H34406" s="34">
        <v>1393</v>
      </c>
      <c r="I34406" s="34">
        <v>1220</v>
      </c>
      <c r="J34406" s="34">
        <v>1356</v>
      </c>
      <c r="K34406" s="34">
        <v>851</v>
      </c>
      <c r="L34406" s="34">
        <v>1226</v>
      </c>
      <c r="M34406" s="34">
        <v>919</v>
      </c>
    </row>
    <row r="34407" spans="1:13" x14ac:dyDescent="0.2">
      <c r="A34407" s="34" t="s">
        <v>135301</v>
      </c>
      <c r="B34407" s="34">
        <v>1299</v>
      </c>
      <c r="C34407" s="34">
        <v>1443</v>
      </c>
      <c r="D34407" s="34">
        <v>1500</v>
      </c>
      <c r="E34407" s="34">
        <v>1503</v>
      </c>
      <c r="F34407" s="34">
        <v>1282</v>
      </c>
      <c r="G34407" s="34">
        <v>1323</v>
      </c>
      <c r="H34407" s="34">
        <v>1579</v>
      </c>
      <c r="I34407" s="34">
        <v>1346</v>
      </c>
      <c r="J34407" s="34">
        <v>1468</v>
      </c>
      <c r="K34407" s="34">
        <v>1102</v>
      </c>
      <c r="L34407" s="34">
        <v>1379</v>
      </c>
      <c r="M34407" s="34">
        <v>1093</v>
      </c>
    </row>
    <row r="34408" spans="1:13" x14ac:dyDescent="0.2">
      <c r="A34408" s="34" t="s">
        <v>135302</v>
      </c>
      <c r="B34408" s="34">
        <v>1010</v>
      </c>
      <c r="C34408" s="34">
        <v>975</v>
      </c>
      <c r="D34408" s="34">
        <v>1136</v>
      </c>
      <c r="E34408" s="34">
        <v>1125</v>
      </c>
      <c r="F34408" s="34">
        <v>1030</v>
      </c>
      <c r="G34408" s="34">
        <v>952</v>
      </c>
      <c r="H34408" s="34">
        <v>1200</v>
      </c>
      <c r="I34408" s="34">
        <v>972</v>
      </c>
      <c r="J34408" s="34">
        <v>1141</v>
      </c>
      <c r="K34408" s="34">
        <v>808</v>
      </c>
      <c r="L34408" s="34">
        <v>953</v>
      </c>
      <c r="M34408" s="34">
        <v>748</v>
      </c>
    </row>
    <row r="34409" spans="1:13" x14ac:dyDescent="0.2">
      <c r="A34409" s="34" t="s">
        <v>135303</v>
      </c>
      <c r="B34409" s="34">
        <v>724</v>
      </c>
      <c r="C34409" s="34">
        <v>639</v>
      </c>
      <c r="D34409" s="34">
        <v>660</v>
      </c>
      <c r="E34409" s="34">
        <v>729</v>
      </c>
      <c r="F34409" s="34">
        <v>521</v>
      </c>
      <c r="G34409" s="34">
        <v>593</v>
      </c>
      <c r="H34409" s="34">
        <v>741</v>
      </c>
      <c r="I34409" s="34">
        <v>619</v>
      </c>
      <c r="J34409" s="34">
        <v>726</v>
      </c>
      <c r="K34409" s="34">
        <v>527</v>
      </c>
      <c r="L34409" s="34">
        <v>635</v>
      </c>
      <c r="M34409" s="34">
        <v>452</v>
      </c>
    </row>
    <row r="34410" spans="1:13" x14ac:dyDescent="0.2">
      <c r="A34410" s="34" t="s">
        <v>135304</v>
      </c>
      <c r="B34410" s="34">
        <v>625</v>
      </c>
      <c r="C34410" s="34">
        <v>667</v>
      </c>
      <c r="D34410" s="34">
        <v>702</v>
      </c>
      <c r="E34410" s="34">
        <v>699</v>
      </c>
      <c r="F34410" s="34">
        <v>529</v>
      </c>
      <c r="G34410" s="34">
        <v>649</v>
      </c>
      <c r="H34410" s="34">
        <v>761</v>
      </c>
      <c r="I34410" s="34">
        <v>691</v>
      </c>
      <c r="J34410" s="34">
        <v>746</v>
      </c>
      <c r="K34410" s="34">
        <v>546</v>
      </c>
      <c r="L34410" s="34">
        <v>657</v>
      </c>
      <c r="M34410" s="34">
        <v>484</v>
      </c>
    </row>
    <row r="34411" spans="1:13" x14ac:dyDescent="0.2">
      <c r="A34411" s="34" t="s">
        <v>135305</v>
      </c>
      <c r="B34411" s="34">
        <v>753</v>
      </c>
      <c r="C34411" s="34">
        <v>675</v>
      </c>
      <c r="D34411" s="34">
        <v>845</v>
      </c>
      <c r="E34411" s="34">
        <v>822</v>
      </c>
      <c r="F34411" s="34">
        <v>757</v>
      </c>
      <c r="G34411" s="34">
        <v>701</v>
      </c>
      <c r="H34411" s="34">
        <v>844</v>
      </c>
      <c r="I34411" s="34">
        <v>828</v>
      </c>
      <c r="J34411" s="34">
        <v>922</v>
      </c>
      <c r="K34411" s="34">
        <v>648</v>
      </c>
      <c r="L34411" s="34">
        <v>727</v>
      </c>
      <c r="M34411" s="34">
        <v>611</v>
      </c>
    </row>
    <row r="34412" spans="1:13" x14ac:dyDescent="0.2">
      <c r="A34412" s="34" t="s">
        <v>135306</v>
      </c>
      <c r="B34412" s="34">
        <v>750</v>
      </c>
      <c r="C34412" s="34">
        <v>735</v>
      </c>
      <c r="D34412" s="34">
        <v>873</v>
      </c>
      <c r="E34412" s="34">
        <v>794</v>
      </c>
      <c r="F34412" s="34">
        <v>658</v>
      </c>
      <c r="G34412" s="34">
        <v>728</v>
      </c>
      <c r="H34412" s="34">
        <v>762</v>
      </c>
      <c r="I34412" s="34">
        <v>719</v>
      </c>
      <c r="J34412" s="34">
        <v>766</v>
      </c>
      <c r="K34412" s="34">
        <v>604</v>
      </c>
      <c r="L34412" s="34">
        <v>790</v>
      </c>
      <c r="M34412" s="34">
        <v>586</v>
      </c>
    </row>
    <row r="34413" spans="1:13" x14ac:dyDescent="0.2">
      <c r="A34413" s="34" t="s">
        <v>135307</v>
      </c>
      <c r="B34413" s="34">
        <v>1193</v>
      </c>
      <c r="C34413" s="34">
        <v>1210</v>
      </c>
      <c r="D34413" s="34">
        <v>1220</v>
      </c>
      <c r="E34413" s="34">
        <v>1347</v>
      </c>
      <c r="F34413" s="34">
        <v>1040</v>
      </c>
      <c r="G34413" s="34">
        <v>1022</v>
      </c>
      <c r="H34413" s="34">
        <v>1325</v>
      </c>
      <c r="I34413" s="34">
        <v>1181</v>
      </c>
      <c r="J34413" s="34">
        <v>1292</v>
      </c>
      <c r="K34413" s="34">
        <v>1069</v>
      </c>
      <c r="L34413" s="34">
        <v>1205</v>
      </c>
      <c r="M34413" s="34">
        <v>934</v>
      </c>
    </row>
    <row r="34414" spans="1:13" x14ac:dyDescent="0.2">
      <c r="A34414" s="34" t="s">
        <v>135308</v>
      </c>
      <c r="B34414" s="34">
        <v>1043</v>
      </c>
      <c r="C34414" s="34">
        <v>1077</v>
      </c>
      <c r="D34414" s="34">
        <v>1030</v>
      </c>
      <c r="E34414" s="34">
        <v>1170</v>
      </c>
      <c r="F34414" s="34">
        <v>873</v>
      </c>
      <c r="G34414" s="34">
        <v>968</v>
      </c>
      <c r="H34414" s="34">
        <v>1019</v>
      </c>
      <c r="I34414" s="34">
        <v>1056</v>
      </c>
      <c r="J34414" s="34">
        <v>1117</v>
      </c>
      <c r="K34414" s="34">
        <v>914</v>
      </c>
      <c r="L34414" s="34">
        <v>1062</v>
      </c>
      <c r="M34414" s="34">
        <v>853</v>
      </c>
    </row>
    <row r="34415" spans="1:13" x14ac:dyDescent="0.2">
      <c r="A34415" s="34" t="s">
        <v>135309</v>
      </c>
      <c r="B34415" s="34">
        <v>529</v>
      </c>
      <c r="C34415" s="34">
        <v>490</v>
      </c>
      <c r="D34415" s="34">
        <v>574</v>
      </c>
      <c r="E34415" s="34">
        <v>539</v>
      </c>
      <c r="F34415" s="34">
        <v>496</v>
      </c>
      <c r="G34415" s="34">
        <v>460</v>
      </c>
      <c r="H34415" s="34">
        <v>554</v>
      </c>
      <c r="I34415" s="34">
        <v>518</v>
      </c>
      <c r="J34415" s="34">
        <v>565</v>
      </c>
      <c r="K34415" s="34">
        <v>443</v>
      </c>
      <c r="L34415" s="34">
        <v>598</v>
      </c>
      <c r="M34415" s="34">
        <v>388</v>
      </c>
    </row>
    <row r="34416" spans="1:13" x14ac:dyDescent="0.2">
      <c r="A34416" s="34" t="s">
        <v>135310</v>
      </c>
      <c r="B34416" s="34">
        <v>888</v>
      </c>
      <c r="C34416" s="34">
        <v>861</v>
      </c>
      <c r="D34416" s="34">
        <v>962</v>
      </c>
      <c r="E34416" s="34">
        <v>1056</v>
      </c>
      <c r="F34416" s="34">
        <v>782</v>
      </c>
      <c r="G34416" s="34">
        <v>913</v>
      </c>
      <c r="H34416" s="34">
        <v>1022</v>
      </c>
      <c r="I34416" s="34">
        <v>992</v>
      </c>
      <c r="J34416" s="34">
        <v>959</v>
      </c>
      <c r="K34416" s="34">
        <v>722</v>
      </c>
      <c r="L34416" s="34">
        <v>850</v>
      </c>
      <c r="M34416" s="34">
        <v>752</v>
      </c>
    </row>
    <row r="34417" spans="1:13" x14ac:dyDescent="0.2">
      <c r="A34417" s="34" t="s">
        <v>135311</v>
      </c>
      <c r="B34417" s="34">
        <v>1714</v>
      </c>
      <c r="C34417" s="34">
        <v>1829</v>
      </c>
      <c r="D34417" s="34">
        <v>2005</v>
      </c>
      <c r="E34417" s="34">
        <v>1970</v>
      </c>
      <c r="F34417" s="34">
        <v>1847</v>
      </c>
      <c r="G34417" s="34">
        <v>1652</v>
      </c>
      <c r="H34417" s="34">
        <v>2213</v>
      </c>
      <c r="I34417" s="34">
        <v>1747</v>
      </c>
      <c r="J34417" s="34">
        <v>2099</v>
      </c>
      <c r="K34417" s="34">
        <v>1543</v>
      </c>
      <c r="L34417" s="34">
        <v>1901</v>
      </c>
      <c r="M34417" s="34">
        <v>1478</v>
      </c>
    </row>
    <row r="34418" spans="1:13" x14ac:dyDescent="0.2">
      <c r="A34418" s="34" t="s">
        <v>135312</v>
      </c>
      <c r="B34418" s="34">
        <v>1034</v>
      </c>
      <c r="C34418" s="34">
        <v>1090</v>
      </c>
      <c r="D34418" s="34">
        <v>1182</v>
      </c>
      <c r="E34418" s="34">
        <v>1221</v>
      </c>
      <c r="F34418" s="34">
        <v>1074</v>
      </c>
      <c r="G34418" s="34">
        <v>994</v>
      </c>
      <c r="H34418" s="34">
        <v>1275</v>
      </c>
      <c r="I34418" s="34">
        <v>1041</v>
      </c>
      <c r="J34418" s="34">
        <v>1247</v>
      </c>
      <c r="K34418" s="34">
        <v>999</v>
      </c>
      <c r="L34418" s="34">
        <v>1182</v>
      </c>
      <c r="M34418" s="34">
        <v>818</v>
      </c>
    </row>
    <row r="34419" spans="1:13" x14ac:dyDescent="0.2">
      <c r="A34419" s="34" t="s">
        <v>135313</v>
      </c>
      <c r="B34419" s="34">
        <v>1488</v>
      </c>
      <c r="C34419" s="34">
        <v>1468</v>
      </c>
      <c r="D34419" s="34">
        <v>1589</v>
      </c>
      <c r="E34419" s="34">
        <v>1579</v>
      </c>
      <c r="F34419" s="34">
        <v>1442</v>
      </c>
      <c r="G34419" s="34">
        <v>1372</v>
      </c>
      <c r="H34419" s="34">
        <v>1639</v>
      </c>
      <c r="I34419" s="34">
        <v>1487</v>
      </c>
      <c r="J34419" s="34">
        <v>1436</v>
      </c>
      <c r="K34419" s="34">
        <v>1245</v>
      </c>
      <c r="L34419" s="34">
        <v>1514</v>
      </c>
      <c r="M34419" s="34">
        <v>1161</v>
      </c>
    </row>
    <row r="34420" spans="1:13" x14ac:dyDescent="0.2">
      <c r="A34420" s="34" t="s">
        <v>135314</v>
      </c>
      <c r="B34420" s="34">
        <v>1057</v>
      </c>
      <c r="C34420" s="34">
        <v>954</v>
      </c>
      <c r="D34420" s="34">
        <v>897</v>
      </c>
      <c r="E34420" s="34">
        <v>1086</v>
      </c>
      <c r="F34420" s="34">
        <v>891</v>
      </c>
      <c r="G34420" s="34">
        <v>941</v>
      </c>
      <c r="H34420" s="34">
        <v>1104</v>
      </c>
      <c r="I34420" s="34">
        <v>907</v>
      </c>
      <c r="J34420" s="34">
        <v>1100</v>
      </c>
      <c r="K34420" s="34">
        <v>832</v>
      </c>
      <c r="L34420" s="34">
        <v>1075</v>
      </c>
      <c r="M34420" s="34">
        <v>798</v>
      </c>
    </row>
    <row r="34421" spans="1:13" x14ac:dyDescent="0.2">
      <c r="A34421" s="34" t="s">
        <v>135315</v>
      </c>
      <c r="B34421" s="34">
        <v>874</v>
      </c>
      <c r="C34421" s="34">
        <v>920</v>
      </c>
      <c r="D34421" s="34">
        <v>999</v>
      </c>
      <c r="E34421" s="34">
        <v>927</v>
      </c>
      <c r="F34421" s="34">
        <v>990</v>
      </c>
      <c r="G34421" s="34">
        <v>842</v>
      </c>
      <c r="H34421" s="34">
        <v>1051</v>
      </c>
      <c r="I34421" s="34">
        <v>884</v>
      </c>
      <c r="J34421" s="34">
        <v>1001</v>
      </c>
      <c r="K34421" s="34">
        <v>752</v>
      </c>
      <c r="L34421" s="34">
        <v>959</v>
      </c>
      <c r="M34421" s="34">
        <v>726</v>
      </c>
    </row>
    <row r="34422" spans="1:13" x14ac:dyDescent="0.2">
      <c r="A34422" s="34" t="s">
        <v>135316</v>
      </c>
      <c r="B34422" s="34">
        <v>1792</v>
      </c>
      <c r="C34422" s="34">
        <v>1814</v>
      </c>
      <c r="D34422" s="34">
        <v>2046</v>
      </c>
      <c r="E34422" s="34">
        <v>1926</v>
      </c>
      <c r="F34422" s="34">
        <v>1761</v>
      </c>
      <c r="G34422" s="34">
        <v>1795</v>
      </c>
      <c r="H34422" s="34">
        <v>2082</v>
      </c>
      <c r="I34422" s="34">
        <v>1832</v>
      </c>
      <c r="J34422" s="34">
        <v>2132</v>
      </c>
      <c r="K34422" s="34">
        <v>1588</v>
      </c>
      <c r="L34422" s="34">
        <v>1898</v>
      </c>
      <c r="M34422" s="34">
        <v>1441</v>
      </c>
    </row>
    <row r="34423" spans="1:13" x14ac:dyDescent="0.2">
      <c r="A34423" s="34" t="s">
        <v>135317</v>
      </c>
      <c r="B34423" s="34">
        <v>665</v>
      </c>
      <c r="C34423" s="34">
        <v>864</v>
      </c>
      <c r="D34423" s="34">
        <v>855</v>
      </c>
      <c r="E34423" s="34">
        <v>923</v>
      </c>
      <c r="F34423" s="34">
        <v>806</v>
      </c>
      <c r="G34423" s="34">
        <v>859</v>
      </c>
      <c r="H34423" s="34">
        <v>811</v>
      </c>
      <c r="I34423" s="34">
        <v>833</v>
      </c>
      <c r="J34423" s="34">
        <v>697</v>
      </c>
      <c r="K34423" s="34">
        <v>758</v>
      </c>
      <c r="L34423" s="34">
        <v>767</v>
      </c>
      <c r="M34423" s="34">
        <v>637</v>
      </c>
    </row>
    <row r="34424" spans="1:13" x14ac:dyDescent="0.2">
      <c r="A34424" s="34" t="s">
        <v>135318</v>
      </c>
      <c r="B34424" s="34">
        <v>584</v>
      </c>
      <c r="C34424" s="34">
        <v>704</v>
      </c>
      <c r="D34424" s="34">
        <v>781</v>
      </c>
      <c r="E34424" s="34">
        <v>737</v>
      </c>
      <c r="F34424" s="34">
        <v>754</v>
      </c>
      <c r="G34424" s="34">
        <v>598</v>
      </c>
      <c r="H34424" s="34">
        <v>831</v>
      </c>
      <c r="I34424" s="34">
        <v>678</v>
      </c>
      <c r="J34424" s="34">
        <v>789</v>
      </c>
      <c r="K34424" s="34">
        <v>609</v>
      </c>
      <c r="L34424" s="34">
        <v>687</v>
      </c>
      <c r="M34424" s="34">
        <v>596</v>
      </c>
    </row>
    <row r="34425" spans="1:13" x14ac:dyDescent="0.2">
      <c r="A34425" s="34" t="s">
        <v>135319</v>
      </c>
      <c r="B34425" s="34">
        <v>730</v>
      </c>
      <c r="C34425" s="34">
        <v>685</v>
      </c>
      <c r="D34425" s="34">
        <v>784</v>
      </c>
      <c r="E34425" s="34">
        <v>741</v>
      </c>
      <c r="F34425" s="34">
        <v>720</v>
      </c>
      <c r="G34425" s="34">
        <v>649</v>
      </c>
      <c r="H34425" s="34">
        <v>841</v>
      </c>
      <c r="I34425" s="34">
        <v>688</v>
      </c>
      <c r="J34425" s="34">
        <v>695</v>
      </c>
      <c r="K34425" s="34">
        <v>549</v>
      </c>
      <c r="L34425" s="34">
        <v>757</v>
      </c>
      <c r="M34425" s="34">
        <v>536</v>
      </c>
    </row>
    <row r="34426" spans="1:13" x14ac:dyDescent="0.2">
      <c r="A34426" s="34" t="s">
        <v>135320</v>
      </c>
      <c r="B34426" s="34">
        <v>603</v>
      </c>
      <c r="C34426" s="34">
        <v>570</v>
      </c>
      <c r="D34426" s="34">
        <v>637</v>
      </c>
      <c r="E34426" s="34">
        <v>667</v>
      </c>
      <c r="F34426" s="34">
        <v>631</v>
      </c>
      <c r="G34426" s="34">
        <v>632</v>
      </c>
      <c r="H34426" s="34">
        <v>708</v>
      </c>
      <c r="I34426" s="34">
        <v>624</v>
      </c>
      <c r="J34426" s="34">
        <v>693</v>
      </c>
      <c r="K34426" s="34">
        <v>468</v>
      </c>
      <c r="L34426" s="34">
        <v>629</v>
      </c>
      <c r="M34426" s="34">
        <v>453</v>
      </c>
    </row>
    <row r="34427" spans="1:13" x14ac:dyDescent="0.2">
      <c r="A34427" s="34" t="s">
        <v>135321</v>
      </c>
      <c r="B34427" s="34">
        <v>599</v>
      </c>
      <c r="C34427" s="34">
        <v>733</v>
      </c>
      <c r="D34427" s="34">
        <v>709</v>
      </c>
      <c r="E34427" s="34">
        <v>769</v>
      </c>
      <c r="F34427" s="34">
        <v>704</v>
      </c>
      <c r="G34427" s="34">
        <v>719</v>
      </c>
      <c r="H34427" s="34">
        <v>749</v>
      </c>
      <c r="I34427" s="34">
        <v>687</v>
      </c>
      <c r="J34427" s="34">
        <v>751</v>
      </c>
      <c r="K34427" s="34">
        <v>629</v>
      </c>
      <c r="L34427" s="34">
        <v>785</v>
      </c>
      <c r="M34427" s="34">
        <v>548</v>
      </c>
    </row>
    <row r="34428" spans="1:13" x14ac:dyDescent="0.2">
      <c r="A34428" s="34" t="s">
        <v>135322</v>
      </c>
      <c r="B34428" s="34">
        <v>1055</v>
      </c>
      <c r="C34428" s="34">
        <v>1061</v>
      </c>
      <c r="D34428" s="34">
        <v>1309</v>
      </c>
      <c r="E34428" s="34">
        <v>1350</v>
      </c>
      <c r="F34428" s="34">
        <v>1007</v>
      </c>
      <c r="G34428" s="34">
        <v>1179</v>
      </c>
      <c r="H34428" s="34">
        <v>1201</v>
      </c>
      <c r="I34428" s="34">
        <v>1176</v>
      </c>
      <c r="J34428" s="34">
        <v>1251</v>
      </c>
      <c r="K34428" s="34">
        <v>945</v>
      </c>
      <c r="L34428" s="34">
        <v>1187</v>
      </c>
      <c r="M34428" s="34">
        <v>821</v>
      </c>
    </row>
    <row r="34429" spans="1:13" x14ac:dyDescent="0.2">
      <c r="A34429" s="34" t="s">
        <v>135323</v>
      </c>
      <c r="B34429" s="34">
        <v>946</v>
      </c>
      <c r="C34429" s="34">
        <v>837</v>
      </c>
      <c r="D34429" s="34">
        <v>950</v>
      </c>
      <c r="E34429" s="34">
        <v>979</v>
      </c>
      <c r="F34429" s="34">
        <v>805</v>
      </c>
      <c r="G34429" s="34">
        <v>849</v>
      </c>
      <c r="H34429" s="34">
        <v>1014</v>
      </c>
      <c r="I34429" s="34">
        <v>838</v>
      </c>
      <c r="J34429" s="34">
        <v>1024</v>
      </c>
      <c r="K34429" s="34">
        <v>737</v>
      </c>
      <c r="L34429" s="34">
        <v>1000</v>
      </c>
      <c r="M34429" s="34">
        <v>690</v>
      </c>
    </row>
    <row r="34430" spans="1:13" x14ac:dyDescent="0.2">
      <c r="A34430" s="34" t="s">
        <v>135324</v>
      </c>
      <c r="B34430" s="34">
        <v>661</v>
      </c>
      <c r="C34430" s="34">
        <v>591</v>
      </c>
      <c r="D34430" s="34">
        <v>637</v>
      </c>
      <c r="E34430" s="34">
        <v>677</v>
      </c>
      <c r="F34430" s="34">
        <v>556</v>
      </c>
      <c r="G34430" s="34">
        <v>554</v>
      </c>
      <c r="H34430" s="34">
        <v>676</v>
      </c>
      <c r="I34430" s="34">
        <v>558</v>
      </c>
      <c r="J34430" s="34">
        <v>652</v>
      </c>
      <c r="K34430" s="34">
        <v>489</v>
      </c>
      <c r="L34430" s="34">
        <v>625</v>
      </c>
      <c r="M34430" s="34">
        <v>430</v>
      </c>
    </row>
    <row r="34431" spans="1:13" x14ac:dyDescent="0.2">
      <c r="A34431" s="34" t="s">
        <v>135325</v>
      </c>
      <c r="B34431" s="34">
        <v>694</v>
      </c>
      <c r="C34431" s="34">
        <v>720</v>
      </c>
      <c r="D34431" s="34">
        <v>806</v>
      </c>
      <c r="E34431" s="34">
        <v>801</v>
      </c>
      <c r="F34431" s="34">
        <v>675</v>
      </c>
      <c r="G34431" s="34">
        <v>656</v>
      </c>
      <c r="H34431" s="34">
        <v>797</v>
      </c>
      <c r="I34431" s="34">
        <v>774</v>
      </c>
      <c r="J34431" s="34">
        <v>910</v>
      </c>
      <c r="K34431" s="34">
        <v>604</v>
      </c>
      <c r="L34431" s="34">
        <v>741</v>
      </c>
      <c r="M34431" s="34">
        <v>611</v>
      </c>
    </row>
    <row r="34432" spans="1:13" x14ac:dyDescent="0.2">
      <c r="A34432" s="34" t="s">
        <v>135326</v>
      </c>
      <c r="B34432" s="34">
        <v>750</v>
      </c>
      <c r="C34432" s="34">
        <v>821</v>
      </c>
      <c r="D34432" s="34">
        <v>1071</v>
      </c>
      <c r="E34432" s="34">
        <v>979</v>
      </c>
      <c r="F34432" s="34">
        <v>780</v>
      </c>
      <c r="G34432" s="34">
        <v>864</v>
      </c>
      <c r="H34432" s="34">
        <v>1046</v>
      </c>
      <c r="I34432" s="34">
        <v>817</v>
      </c>
      <c r="J34432" s="34">
        <v>896</v>
      </c>
      <c r="K34432" s="34">
        <v>721</v>
      </c>
      <c r="L34432" s="34">
        <v>891</v>
      </c>
      <c r="M34432" s="34">
        <v>655</v>
      </c>
    </row>
    <row r="34433" spans="1:13" x14ac:dyDescent="0.2">
      <c r="A34433" s="34" t="s">
        <v>135327</v>
      </c>
      <c r="B34433" s="34">
        <v>574</v>
      </c>
      <c r="C34433" s="34">
        <v>565</v>
      </c>
      <c r="D34433" s="34">
        <v>596</v>
      </c>
      <c r="E34433" s="34">
        <v>709</v>
      </c>
      <c r="F34433" s="34">
        <v>532</v>
      </c>
      <c r="G34433" s="34">
        <v>516</v>
      </c>
      <c r="H34433" s="34">
        <v>624</v>
      </c>
      <c r="I34433" s="34">
        <v>626</v>
      </c>
      <c r="J34433" s="34">
        <v>698</v>
      </c>
      <c r="K34433" s="34">
        <v>481</v>
      </c>
      <c r="L34433" s="34">
        <v>514</v>
      </c>
      <c r="M34433" s="34">
        <v>450</v>
      </c>
    </row>
    <row r="34434" spans="1:13" x14ac:dyDescent="0.2">
      <c r="A34434" s="34" t="s">
        <v>135328</v>
      </c>
      <c r="B34434" s="34">
        <v>1289</v>
      </c>
      <c r="C34434" s="34">
        <v>1223</v>
      </c>
      <c r="D34434" s="34">
        <v>1320</v>
      </c>
      <c r="E34434" s="34">
        <v>1333</v>
      </c>
      <c r="F34434" s="34">
        <v>1046</v>
      </c>
      <c r="G34434" s="34">
        <v>1236</v>
      </c>
      <c r="H34434" s="34">
        <v>1344</v>
      </c>
      <c r="I34434" s="34">
        <v>1244</v>
      </c>
      <c r="J34434" s="34">
        <v>1384</v>
      </c>
      <c r="K34434" s="34">
        <v>1005</v>
      </c>
      <c r="L34434" s="34">
        <v>1412</v>
      </c>
      <c r="M34434" s="34">
        <v>934</v>
      </c>
    </row>
    <row r="34435" spans="1:13" x14ac:dyDescent="0.2">
      <c r="A34435" s="34" t="s">
        <v>135329</v>
      </c>
      <c r="B34435" s="34">
        <v>828</v>
      </c>
      <c r="C34435" s="34">
        <v>719</v>
      </c>
      <c r="D34435" s="34">
        <v>806</v>
      </c>
      <c r="E34435" s="34">
        <v>744</v>
      </c>
      <c r="F34435" s="34">
        <v>711</v>
      </c>
      <c r="G34435" s="34">
        <v>684</v>
      </c>
      <c r="H34435" s="34">
        <v>656</v>
      </c>
      <c r="I34435" s="34">
        <v>728</v>
      </c>
      <c r="J34435" s="34">
        <v>765</v>
      </c>
      <c r="K34435" s="34">
        <v>575</v>
      </c>
      <c r="L34435" s="34">
        <v>771</v>
      </c>
      <c r="M34435" s="34">
        <v>540</v>
      </c>
    </row>
    <row r="34436" spans="1:13" x14ac:dyDescent="0.2">
      <c r="A34436" s="34" t="s">
        <v>135330</v>
      </c>
      <c r="B34436" s="34">
        <v>615</v>
      </c>
      <c r="C34436" s="34">
        <v>743</v>
      </c>
      <c r="D34436" s="34">
        <v>800</v>
      </c>
      <c r="E34436" s="34">
        <v>791</v>
      </c>
      <c r="F34436" s="34">
        <v>695</v>
      </c>
      <c r="G34436" s="34">
        <v>707</v>
      </c>
      <c r="H34436" s="34">
        <v>811</v>
      </c>
      <c r="I34436" s="34">
        <v>727</v>
      </c>
      <c r="J34436" s="34">
        <v>760</v>
      </c>
      <c r="K34436" s="34">
        <v>598</v>
      </c>
      <c r="L34436" s="34">
        <v>726</v>
      </c>
      <c r="M34436" s="34">
        <v>616</v>
      </c>
    </row>
    <row r="34437" spans="1:13" x14ac:dyDescent="0.2">
      <c r="A34437" s="34" t="s">
        <v>135331</v>
      </c>
      <c r="B34437" s="34">
        <v>770</v>
      </c>
      <c r="C34437" s="34">
        <v>731</v>
      </c>
      <c r="D34437" s="34">
        <v>831</v>
      </c>
      <c r="E34437" s="34">
        <v>837</v>
      </c>
      <c r="F34437" s="34">
        <v>720</v>
      </c>
      <c r="G34437" s="34">
        <v>839</v>
      </c>
      <c r="H34437" s="34">
        <v>855</v>
      </c>
      <c r="I34437" s="34">
        <v>766</v>
      </c>
      <c r="J34437" s="34">
        <v>787</v>
      </c>
      <c r="K34437" s="34">
        <v>688</v>
      </c>
      <c r="L34437" s="34">
        <v>853</v>
      </c>
      <c r="M34437" s="34">
        <v>548</v>
      </c>
    </row>
    <row r="34438" spans="1:13" x14ac:dyDescent="0.2">
      <c r="A34438" s="34" t="s">
        <v>135332</v>
      </c>
      <c r="B34438" s="34">
        <v>570</v>
      </c>
      <c r="C34438" s="34">
        <v>574</v>
      </c>
      <c r="D34438" s="34">
        <v>648</v>
      </c>
      <c r="E34438" s="34">
        <v>548</v>
      </c>
      <c r="F34438" s="34">
        <v>506</v>
      </c>
      <c r="G34438" s="34">
        <v>485</v>
      </c>
      <c r="H34438" s="34">
        <v>611</v>
      </c>
      <c r="I34438" s="34">
        <v>480</v>
      </c>
      <c r="J34438" s="34">
        <v>637</v>
      </c>
      <c r="K34438" s="34">
        <v>407</v>
      </c>
      <c r="L34438" s="34">
        <v>579</v>
      </c>
      <c r="M34438" s="34">
        <v>401</v>
      </c>
    </row>
    <row r="34439" spans="1:13" x14ac:dyDescent="0.2">
      <c r="A34439" s="34" t="s">
        <v>135333</v>
      </c>
      <c r="B34439" s="34">
        <v>639</v>
      </c>
      <c r="C34439" s="34">
        <v>619</v>
      </c>
      <c r="D34439" s="34">
        <v>720</v>
      </c>
      <c r="E34439" s="34">
        <v>718</v>
      </c>
      <c r="F34439" s="34">
        <v>581</v>
      </c>
      <c r="G34439" s="34">
        <v>672</v>
      </c>
      <c r="H34439" s="34">
        <v>690</v>
      </c>
      <c r="I34439" s="34">
        <v>641</v>
      </c>
      <c r="J34439" s="34">
        <v>677</v>
      </c>
      <c r="K34439" s="34">
        <v>584</v>
      </c>
      <c r="L34439" s="34">
        <v>634</v>
      </c>
      <c r="M34439" s="34">
        <v>538</v>
      </c>
    </row>
    <row r="34440" spans="1:13" x14ac:dyDescent="0.2">
      <c r="A34440" s="34" t="s">
        <v>135334</v>
      </c>
      <c r="B34440" s="34">
        <v>669</v>
      </c>
      <c r="C34440" s="34">
        <v>707</v>
      </c>
      <c r="D34440" s="34">
        <v>694</v>
      </c>
      <c r="E34440" s="34">
        <v>715</v>
      </c>
      <c r="F34440" s="34">
        <v>612</v>
      </c>
      <c r="G34440" s="34">
        <v>645</v>
      </c>
      <c r="H34440" s="34">
        <v>786</v>
      </c>
      <c r="I34440" s="34">
        <v>714</v>
      </c>
      <c r="J34440" s="34">
        <v>670</v>
      </c>
      <c r="K34440" s="34">
        <v>548</v>
      </c>
      <c r="L34440" s="34">
        <v>610</v>
      </c>
      <c r="M34440" s="34">
        <v>477</v>
      </c>
    </row>
    <row r="34441" spans="1:13" x14ac:dyDescent="0.2">
      <c r="A34441" s="34" t="s">
        <v>135335</v>
      </c>
      <c r="B34441" s="34">
        <v>875</v>
      </c>
      <c r="C34441" s="34">
        <v>968</v>
      </c>
      <c r="D34441" s="34">
        <v>1066</v>
      </c>
      <c r="E34441" s="34">
        <v>964</v>
      </c>
      <c r="F34441" s="34">
        <v>871</v>
      </c>
      <c r="G34441" s="34">
        <v>788</v>
      </c>
      <c r="H34441" s="34">
        <v>1159</v>
      </c>
      <c r="I34441" s="34">
        <v>945</v>
      </c>
      <c r="J34441" s="34">
        <v>1090</v>
      </c>
      <c r="K34441" s="34">
        <v>819</v>
      </c>
      <c r="L34441" s="34">
        <v>1009</v>
      </c>
      <c r="M34441" s="34">
        <v>697</v>
      </c>
    </row>
    <row r="34442" spans="1:13" x14ac:dyDescent="0.2">
      <c r="A34442" s="34" t="s">
        <v>135336</v>
      </c>
      <c r="B34442" s="34">
        <v>603</v>
      </c>
      <c r="C34442" s="34">
        <v>675</v>
      </c>
      <c r="D34442" s="34">
        <v>702</v>
      </c>
      <c r="E34442" s="34">
        <v>700</v>
      </c>
      <c r="F34442" s="34">
        <v>652</v>
      </c>
      <c r="G34442" s="34">
        <v>632</v>
      </c>
      <c r="H34442" s="34">
        <v>673</v>
      </c>
      <c r="I34442" s="34">
        <v>664</v>
      </c>
      <c r="J34442" s="34">
        <v>666</v>
      </c>
      <c r="K34442" s="34">
        <v>553</v>
      </c>
      <c r="L34442" s="34">
        <v>652</v>
      </c>
      <c r="M34442" s="34">
        <v>543</v>
      </c>
    </row>
    <row r="34443" spans="1:13" x14ac:dyDescent="0.2">
      <c r="A34443" s="34" t="s">
        <v>135337</v>
      </c>
      <c r="B34443" s="34">
        <v>654</v>
      </c>
      <c r="C34443" s="34">
        <v>724</v>
      </c>
      <c r="D34443" s="34">
        <v>778</v>
      </c>
      <c r="E34443" s="34">
        <v>775</v>
      </c>
      <c r="F34443" s="34">
        <v>631</v>
      </c>
      <c r="G34443" s="34">
        <v>692</v>
      </c>
      <c r="H34443" s="34">
        <v>742</v>
      </c>
      <c r="I34443" s="34">
        <v>744</v>
      </c>
      <c r="J34443" s="34">
        <v>728</v>
      </c>
      <c r="K34443" s="34">
        <v>592</v>
      </c>
      <c r="L34443" s="34">
        <v>661</v>
      </c>
      <c r="M34443" s="34">
        <v>534</v>
      </c>
    </row>
    <row r="34444" spans="1:13" x14ac:dyDescent="0.2">
      <c r="A34444" s="34" t="s">
        <v>135338</v>
      </c>
      <c r="B34444" s="34">
        <v>692</v>
      </c>
      <c r="C34444" s="34">
        <v>762</v>
      </c>
      <c r="D34444" s="34">
        <v>807</v>
      </c>
      <c r="E34444" s="34">
        <v>743</v>
      </c>
      <c r="F34444" s="34">
        <v>659</v>
      </c>
      <c r="G34444" s="34">
        <v>683</v>
      </c>
      <c r="H34444" s="34">
        <v>815</v>
      </c>
      <c r="I34444" s="34">
        <v>753</v>
      </c>
      <c r="J34444" s="34">
        <v>730</v>
      </c>
      <c r="K34444" s="34">
        <v>635</v>
      </c>
      <c r="L34444" s="34">
        <v>760</v>
      </c>
      <c r="M34444" s="34">
        <v>558</v>
      </c>
    </row>
    <row r="34445" spans="1:13" x14ac:dyDescent="0.2">
      <c r="A34445" s="34" t="s">
        <v>135339</v>
      </c>
      <c r="B34445" s="34">
        <v>1347</v>
      </c>
      <c r="C34445" s="34">
        <v>1201</v>
      </c>
      <c r="D34445" s="34">
        <v>1258</v>
      </c>
      <c r="E34445" s="34">
        <v>1228</v>
      </c>
      <c r="F34445" s="34">
        <v>1049</v>
      </c>
      <c r="G34445" s="34">
        <v>1053</v>
      </c>
      <c r="H34445" s="34">
        <v>1454</v>
      </c>
      <c r="I34445" s="34">
        <v>1182</v>
      </c>
      <c r="J34445" s="34">
        <v>1461</v>
      </c>
      <c r="K34445" s="34">
        <v>991</v>
      </c>
      <c r="L34445" s="34">
        <v>1237</v>
      </c>
      <c r="M34445" s="34">
        <v>901</v>
      </c>
    </row>
    <row r="34446" spans="1:13" x14ac:dyDescent="0.2">
      <c r="A34446" s="34" t="s">
        <v>135340</v>
      </c>
      <c r="B34446" s="34">
        <v>796</v>
      </c>
      <c r="C34446" s="34">
        <v>755</v>
      </c>
      <c r="D34446" s="34">
        <v>834</v>
      </c>
      <c r="E34446" s="34">
        <v>879</v>
      </c>
      <c r="F34446" s="34">
        <v>796</v>
      </c>
      <c r="G34446" s="34">
        <v>727</v>
      </c>
      <c r="H34446" s="34">
        <v>932</v>
      </c>
      <c r="I34446" s="34">
        <v>768</v>
      </c>
      <c r="J34446" s="34">
        <v>894</v>
      </c>
      <c r="K34446" s="34">
        <v>677</v>
      </c>
      <c r="L34446" s="34">
        <v>782</v>
      </c>
      <c r="M34446" s="34">
        <v>562</v>
      </c>
    </row>
    <row r="34447" spans="1:13" x14ac:dyDescent="0.2">
      <c r="A34447" s="34" t="s">
        <v>135341</v>
      </c>
      <c r="B34447" s="34">
        <v>455</v>
      </c>
      <c r="C34447" s="34">
        <v>555</v>
      </c>
      <c r="D34447" s="34">
        <v>558</v>
      </c>
      <c r="E34447" s="34">
        <v>597</v>
      </c>
      <c r="F34447" s="34">
        <v>444</v>
      </c>
      <c r="G34447" s="34">
        <v>544</v>
      </c>
      <c r="H34447" s="34">
        <v>555</v>
      </c>
      <c r="I34447" s="34">
        <v>533</v>
      </c>
      <c r="J34447" s="34">
        <v>508</v>
      </c>
      <c r="K34447" s="34">
        <v>475</v>
      </c>
      <c r="L34447" s="34">
        <v>534</v>
      </c>
      <c r="M34447" s="34">
        <v>382</v>
      </c>
    </row>
    <row r="34448" spans="1:13" x14ac:dyDescent="0.2">
      <c r="A34448" s="34" t="s">
        <v>135342</v>
      </c>
      <c r="B34448" s="34">
        <v>789</v>
      </c>
      <c r="C34448" s="34">
        <v>873</v>
      </c>
      <c r="D34448" s="34">
        <v>755</v>
      </c>
      <c r="E34448" s="34">
        <v>785</v>
      </c>
      <c r="F34448" s="34">
        <v>725</v>
      </c>
      <c r="G34448" s="34">
        <v>691</v>
      </c>
      <c r="H34448" s="34">
        <v>749</v>
      </c>
      <c r="I34448" s="34">
        <v>816</v>
      </c>
      <c r="J34448" s="34">
        <v>742</v>
      </c>
      <c r="K34448" s="34">
        <v>714</v>
      </c>
      <c r="L34448" s="34">
        <v>776</v>
      </c>
      <c r="M34448" s="34">
        <v>569</v>
      </c>
    </row>
    <row r="34449" spans="1:13" x14ac:dyDescent="0.2">
      <c r="A34449" s="34" t="s">
        <v>135343</v>
      </c>
      <c r="B34449" s="34">
        <v>759</v>
      </c>
      <c r="C34449" s="34">
        <v>1042</v>
      </c>
      <c r="D34449" s="34">
        <v>976</v>
      </c>
      <c r="E34449" s="34">
        <v>1094</v>
      </c>
      <c r="F34449" s="34">
        <v>903</v>
      </c>
      <c r="G34449" s="34">
        <v>912</v>
      </c>
      <c r="H34449" s="34">
        <v>986</v>
      </c>
      <c r="I34449" s="34">
        <v>1096</v>
      </c>
      <c r="J34449" s="34">
        <v>1004</v>
      </c>
      <c r="K34449" s="34">
        <v>838</v>
      </c>
      <c r="L34449" s="34">
        <v>867</v>
      </c>
      <c r="M34449" s="34">
        <v>771</v>
      </c>
    </row>
    <row r="34450" spans="1:13" x14ac:dyDescent="0.2">
      <c r="A34450" s="34" t="s">
        <v>135344</v>
      </c>
      <c r="B34450" s="34">
        <v>657</v>
      </c>
      <c r="C34450" s="34">
        <v>686</v>
      </c>
      <c r="D34450" s="34">
        <v>712</v>
      </c>
      <c r="E34450" s="34">
        <v>870</v>
      </c>
      <c r="F34450" s="34">
        <v>655</v>
      </c>
      <c r="G34450" s="34">
        <v>705</v>
      </c>
      <c r="H34450" s="34">
        <v>713</v>
      </c>
      <c r="I34450" s="34">
        <v>751</v>
      </c>
      <c r="J34450" s="34">
        <v>670</v>
      </c>
      <c r="K34450" s="34">
        <v>610</v>
      </c>
      <c r="L34450" s="34">
        <v>633</v>
      </c>
      <c r="M34450" s="34">
        <v>509</v>
      </c>
    </row>
    <row r="34451" spans="1:13" x14ac:dyDescent="0.2">
      <c r="A34451" s="34" t="s">
        <v>135345</v>
      </c>
      <c r="B34451" s="34">
        <v>703</v>
      </c>
      <c r="C34451" s="34">
        <v>560</v>
      </c>
      <c r="D34451" s="34">
        <v>656</v>
      </c>
      <c r="E34451" s="34">
        <v>662</v>
      </c>
      <c r="F34451" s="34">
        <v>596</v>
      </c>
      <c r="G34451" s="34">
        <v>498</v>
      </c>
      <c r="H34451" s="34">
        <v>676</v>
      </c>
      <c r="I34451" s="34">
        <v>554</v>
      </c>
      <c r="J34451" s="34">
        <v>666</v>
      </c>
      <c r="K34451" s="34">
        <v>471</v>
      </c>
      <c r="L34451" s="34">
        <v>632</v>
      </c>
      <c r="M34451" s="34">
        <v>451</v>
      </c>
    </row>
    <row r="34452" spans="1:13" x14ac:dyDescent="0.2">
      <c r="A34452" s="34" t="s">
        <v>135346</v>
      </c>
      <c r="B34452" s="34">
        <v>656</v>
      </c>
      <c r="C34452" s="34">
        <v>714</v>
      </c>
      <c r="D34452" s="34">
        <v>729</v>
      </c>
      <c r="E34452" s="34">
        <v>747</v>
      </c>
      <c r="F34452" s="34">
        <v>645</v>
      </c>
      <c r="G34452" s="34">
        <v>670</v>
      </c>
      <c r="H34452" s="34">
        <v>743</v>
      </c>
      <c r="I34452" s="34">
        <v>680</v>
      </c>
      <c r="J34452" s="34">
        <v>720</v>
      </c>
      <c r="K34452" s="34">
        <v>550</v>
      </c>
      <c r="L34452" s="34">
        <v>606</v>
      </c>
      <c r="M34452" s="34">
        <v>555</v>
      </c>
    </row>
    <row r="34453" spans="1:13" x14ac:dyDescent="0.2">
      <c r="A34453" s="34" t="s">
        <v>135347</v>
      </c>
      <c r="B34453" s="34">
        <v>512</v>
      </c>
      <c r="C34453" s="34">
        <v>481</v>
      </c>
      <c r="D34453" s="34">
        <v>616</v>
      </c>
      <c r="E34453" s="34">
        <v>546</v>
      </c>
      <c r="F34453" s="34">
        <v>465</v>
      </c>
      <c r="G34453" s="34">
        <v>519</v>
      </c>
      <c r="H34453" s="34">
        <v>619</v>
      </c>
      <c r="I34453" s="34">
        <v>605</v>
      </c>
      <c r="J34453" s="34">
        <v>576</v>
      </c>
      <c r="K34453" s="34">
        <v>473</v>
      </c>
      <c r="L34453" s="34">
        <v>586</v>
      </c>
      <c r="M34453" s="34">
        <v>474</v>
      </c>
    </row>
    <row r="34454" spans="1:13" x14ac:dyDescent="0.2">
      <c r="A34454" s="34" t="s">
        <v>135348</v>
      </c>
      <c r="B34454" s="34">
        <v>952</v>
      </c>
      <c r="C34454" s="34">
        <v>897</v>
      </c>
      <c r="D34454" s="34">
        <v>1058</v>
      </c>
      <c r="E34454" s="34">
        <v>1038</v>
      </c>
      <c r="F34454" s="34">
        <v>994</v>
      </c>
      <c r="G34454" s="34">
        <v>917</v>
      </c>
      <c r="H34454" s="34">
        <v>1106</v>
      </c>
      <c r="I34454" s="34">
        <v>928</v>
      </c>
      <c r="J34454" s="34">
        <v>990</v>
      </c>
      <c r="K34454" s="34">
        <v>818</v>
      </c>
      <c r="L34454" s="34">
        <v>1010</v>
      </c>
      <c r="M34454" s="34">
        <v>789</v>
      </c>
    </row>
    <row r="34455" spans="1:13" x14ac:dyDescent="0.2">
      <c r="A34455" s="34" t="s">
        <v>135349</v>
      </c>
      <c r="B34455" s="34">
        <v>598</v>
      </c>
      <c r="C34455" s="34">
        <v>590</v>
      </c>
      <c r="D34455" s="34">
        <v>703</v>
      </c>
      <c r="E34455" s="34">
        <v>682</v>
      </c>
      <c r="F34455" s="34">
        <v>554</v>
      </c>
      <c r="G34455" s="34">
        <v>674</v>
      </c>
      <c r="H34455" s="34">
        <v>681</v>
      </c>
      <c r="I34455" s="34">
        <v>549</v>
      </c>
      <c r="J34455" s="34">
        <v>757</v>
      </c>
      <c r="K34455" s="34">
        <v>537</v>
      </c>
      <c r="L34455" s="34">
        <v>557</v>
      </c>
      <c r="M34455" s="34">
        <v>532</v>
      </c>
    </row>
    <row r="34456" spans="1:13" x14ac:dyDescent="0.2">
      <c r="A34456" s="34" t="s">
        <v>135350</v>
      </c>
      <c r="B34456" s="34">
        <v>755</v>
      </c>
      <c r="C34456" s="34">
        <v>769</v>
      </c>
      <c r="D34456" s="34">
        <v>768</v>
      </c>
      <c r="E34456" s="34">
        <v>805</v>
      </c>
      <c r="F34456" s="34">
        <v>793</v>
      </c>
      <c r="G34456" s="34">
        <v>657</v>
      </c>
      <c r="H34456" s="34">
        <v>768</v>
      </c>
      <c r="I34456" s="34">
        <v>748</v>
      </c>
      <c r="J34456" s="34">
        <v>743</v>
      </c>
      <c r="K34456" s="34">
        <v>638</v>
      </c>
      <c r="L34456" s="34">
        <v>809</v>
      </c>
      <c r="M34456" s="34">
        <v>570</v>
      </c>
    </row>
    <row r="34457" spans="1:13" x14ac:dyDescent="0.2">
      <c r="A34457" s="34" t="s">
        <v>135351</v>
      </c>
      <c r="B34457" s="34">
        <v>265</v>
      </c>
      <c r="C34457" s="34">
        <v>383</v>
      </c>
      <c r="D34457" s="34">
        <v>340</v>
      </c>
      <c r="E34457" s="34">
        <v>379</v>
      </c>
      <c r="F34457" s="34">
        <v>299</v>
      </c>
      <c r="G34457" s="34">
        <v>344</v>
      </c>
      <c r="H34457" s="34">
        <v>395</v>
      </c>
      <c r="I34457" s="34">
        <v>368</v>
      </c>
      <c r="J34457" s="34">
        <v>389</v>
      </c>
      <c r="K34457" s="34">
        <v>284</v>
      </c>
      <c r="L34457" s="34">
        <v>328</v>
      </c>
      <c r="M34457" s="34">
        <v>254</v>
      </c>
    </row>
    <row r="34458" spans="1:13" x14ac:dyDescent="0.2">
      <c r="A34458" s="34" t="s">
        <v>135352</v>
      </c>
      <c r="B34458" s="34">
        <v>285</v>
      </c>
      <c r="C34458" s="34">
        <v>380</v>
      </c>
      <c r="D34458" s="34">
        <v>375</v>
      </c>
      <c r="E34458" s="34">
        <v>443</v>
      </c>
      <c r="F34458" s="34">
        <v>333</v>
      </c>
      <c r="G34458" s="34">
        <v>361</v>
      </c>
      <c r="H34458" s="34">
        <v>364</v>
      </c>
      <c r="I34458" s="34">
        <v>378</v>
      </c>
      <c r="J34458" s="34">
        <v>324</v>
      </c>
      <c r="K34458" s="34">
        <v>314</v>
      </c>
      <c r="L34458" s="34">
        <v>298</v>
      </c>
      <c r="M34458" s="34">
        <v>245</v>
      </c>
    </row>
    <row r="34459" spans="1:13" x14ac:dyDescent="0.2">
      <c r="A34459" s="34" t="s">
        <v>135353</v>
      </c>
      <c r="B34459" s="34">
        <v>809</v>
      </c>
      <c r="C34459" s="34">
        <v>835</v>
      </c>
      <c r="D34459" s="34">
        <v>821</v>
      </c>
      <c r="E34459" s="34">
        <v>859</v>
      </c>
      <c r="F34459" s="34">
        <v>729</v>
      </c>
      <c r="G34459" s="34">
        <v>670</v>
      </c>
      <c r="H34459" s="34">
        <v>759</v>
      </c>
      <c r="I34459" s="34">
        <v>764</v>
      </c>
      <c r="J34459" s="34">
        <v>977</v>
      </c>
      <c r="K34459" s="34">
        <v>672</v>
      </c>
      <c r="L34459" s="34">
        <v>870</v>
      </c>
      <c r="M34459" s="34">
        <v>641</v>
      </c>
    </row>
    <row r="34460" spans="1:13" x14ac:dyDescent="0.2">
      <c r="A34460" s="34" t="s">
        <v>135354</v>
      </c>
      <c r="B34460" s="34">
        <v>665</v>
      </c>
      <c r="C34460" s="34">
        <v>799</v>
      </c>
      <c r="D34460" s="34">
        <v>830</v>
      </c>
      <c r="E34460" s="34">
        <v>873</v>
      </c>
      <c r="F34460" s="34">
        <v>605</v>
      </c>
      <c r="G34460" s="34">
        <v>716</v>
      </c>
      <c r="H34460" s="34">
        <v>728</v>
      </c>
      <c r="I34460" s="34">
        <v>749</v>
      </c>
      <c r="J34460" s="34">
        <v>707</v>
      </c>
      <c r="K34460" s="34">
        <v>618</v>
      </c>
      <c r="L34460" s="34">
        <v>621</v>
      </c>
      <c r="M34460" s="34">
        <v>547</v>
      </c>
    </row>
    <row r="34461" spans="1:13" x14ac:dyDescent="0.2">
      <c r="A34461" s="34" t="s">
        <v>135355</v>
      </c>
      <c r="B34461" s="34">
        <v>644</v>
      </c>
      <c r="C34461" s="34">
        <v>757</v>
      </c>
      <c r="D34461" s="34">
        <v>808</v>
      </c>
      <c r="E34461" s="34">
        <v>797</v>
      </c>
      <c r="F34461" s="34">
        <v>678</v>
      </c>
      <c r="G34461" s="34">
        <v>687</v>
      </c>
      <c r="H34461" s="34">
        <v>775</v>
      </c>
      <c r="I34461" s="34">
        <v>719</v>
      </c>
      <c r="J34461" s="34">
        <v>812</v>
      </c>
      <c r="K34461" s="34">
        <v>612</v>
      </c>
      <c r="L34461" s="34">
        <v>735</v>
      </c>
      <c r="M34461" s="34">
        <v>532</v>
      </c>
    </row>
    <row r="34462" spans="1:13" x14ac:dyDescent="0.2">
      <c r="A34462" s="34" t="s">
        <v>135356</v>
      </c>
      <c r="B34462" s="34">
        <v>892</v>
      </c>
      <c r="C34462" s="34">
        <v>903</v>
      </c>
      <c r="D34462" s="34">
        <v>931</v>
      </c>
      <c r="E34462" s="34">
        <v>1075</v>
      </c>
      <c r="F34462" s="34">
        <v>875</v>
      </c>
      <c r="G34462" s="34">
        <v>851</v>
      </c>
      <c r="H34462" s="34">
        <v>1098</v>
      </c>
      <c r="I34462" s="34">
        <v>939</v>
      </c>
      <c r="J34462" s="34">
        <v>1021</v>
      </c>
      <c r="K34462" s="34">
        <v>793</v>
      </c>
      <c r="L34462" s="34">
        <v>894</v>
      </c>
      <c r="M34462" s="34">
        <v>718</v>
      </c>
    </row>
    <row r="34463" spans="1:13" x14ac:dyDescent="0.2">
      <c r="A34463" s="34" t="s">
        <v>135357</v>
      </c>
      <c r="B34463" s="34">
        <v>834</v>
      </c>
      <c r="C34463" s="34">
        <v>780</v>
      </c>
      <c r="D34463" s="34">
        <v>813</v>
      </c>
      <c r="E34463" s="34">
        <v>801</v>
      </c>
      <c r="F34463" s="34">
        <v>727</v>
      </c>
      <c r="G34463" s="34">
        <v>815</v>
      </c>
      <c r="H34463" s="34">
        <v>806</v>
      </c>
      <c r="I34463" s="34">
        <v>831</v>
      </c>
      <c r="J34463" s="34">
        <v>781</v>
      </c>
      <c r="K34463" s="34">
        <v>673</v>
      </c>
      <c r="L34463" s="34">
        <v>796</v>
      </c>
      <c r="M34463" s="34">
        <v>616</v>
      </c>
    </row>
    <row r="34464" spans="1:13" x14ac:dyDescent="0.2">
      <c r="A34464" s="34" t="s">
        <v>135358</v>
      </c>
      <c r="B34464" s="34">
        <v>429</v>
      </c>
      <c r="C34464" s="34">
        <v>462</v>
      </c>
      <c r="D34464" s="34">
        <v>494</v>
      </c>
      <c r="E34464" s="34">
        <v>464</v>
      </c>
      <c r="F34464" s="34">
        <v>393</v>
      </c>
      <c r="G34464" s="34">
        <v>404</v>
      </c>
      <c r="H34464" s="34">
        <v>452</v>
      </c>
      <c r="I34464" s="34">
        <v>407</v>
      </c>
      <c r="J34464" s="34">
        <v>421</v>
      </c>
      <c r="K34464" s="34">
        <v>347</v>
      </c>
      <c r="L34464" s="34">
        <v>417</v>
      </c>
      <c r="M34464" s="34">
        <v>354</v>
      </c>
    </row>
    <row r="34465" spans="1:13" x14ac:dyDescent="0.2">
      <c r="A34465" s="34" t="s">
        <v>135359</v>
      </c>
      <c r="B34465" s="34">
        <v>1413</v>
      </c>
      <c r="C34465" s="34">
        <v>1210</v>
      </c>
      <c r="D34465" s="34">
        <v>1359</v>
      </c>
      <c r="E34465" s="34">
        <v>1336</v>
      </c>
      <c r="F34465" s="34">
        <v>1232</v>
      </c>
      <c r="G34465" s="34">
        <v>1032</v>
      </c>
      <c r="H34465" s="34">
        <v>1465</v>
      </c>
      <c r="I34465" s="34">
        <v>1207</v>
      </c>
      <c r="J34465" s="34">
        <v>1307</v>
      </c>
      <c r="K34465" s="34">
        <v>1024</v>
      </c>
      <c r="L34465" s="34">
        <v>1241</v>
      </c>
      <c r="M34465" s="34">
        <v>973</v>
      </c>
    </row>
    <row r="34466" spans="1:13" x14ac:dyDescent="0.2">
      <c r="A34466" s="34" t="s">
        <v>135360</v>
      </c>
      <c r="B34466" s="34">
        <v>796</v>
      </c>
      <c r="C34466" s="34">
        <v>919</v>
      </c>
      <c r="D34466" s="34">
        <v>971</v>
      </c>
      <c r="E34466" s="34">
        <v>923</v>
      </c>
      <c r="F34466" s="34">
        <v>768</v>
      </c>
      <c r="G34466" s="34">
        <v>884</v>
      </c>
      <c r="H34466" s="34">
        <v>905</v>
      </c>
      <c r="I34466" s="34">
        <v>916</v>
      </c>
      <c r="J34466" s="34">
        <v>890</v>
      </c>
      <c r="K34466" s="34">
        <v>756</v>
      </c>
      <c r="L34466" s="34">
        <v>880</v>
      </c>
      <c r="M34466" s="34">
        <v>673</v>
      </c>
    </row>
    <row r="34467" spans="1:13" x14ac:dyDescent="0.2">
      <c r="A34467" s="34" t="s">
        <v>135361</v>
      </c>
      <c r="B34467" s="34">
        <v>1891</v>
      </c>
      <c r="C34467" s="34">
        <v>1875</v>
      </c>
      <c r="D34467" s="34">
        <v>2000</v>
      </c>
      <c r="E34467" s="34">
        <v>1998</v>
      </c>
      <c r="F34467" s="34">
        <v>1813</v>
      </c>
      <c r="G34467" s="34">
        <v>1672</v>
      </c>
      <c r="H34467" s="34">
        <v>2093</v>
      </c>
      <c r="I34467" s="34">
        <v>1819</v>
      </c>
      <c r="J34467" s="34">
        <v>1957</v>
      </c>
      <c r="K34467" s="34">
        <v>1516</v>
      </c>
      <c r="L34467" s="34">
        <v>2013</v>
      </c>
      <c r="M34467" s="34">
        <v>1438</v>
      </c>
    </row>
    <row r="34468" spans="1:13" x14ac:dyDescent="0.2">
      <c r="A34468" s="34" t="s">
        <v>135362</v>
      </c>
      <c r="B34468" s="34">
        <v>594</v>
      </c>
      <c r="C34468" s="34">
        <v>539</v>
      </c>
      <c r="D34468" s="34">
        <v>578</v>
      </c>
      <c r="E34468" s="34">
        <v>550</v>
      </c>
      <c r="F34468" s="34">
        <v>550</v>
      </c>
      <c r="G34468" s="34">
        <v>510</v>
      </c>
      <c r="H34468" s="34">
        <v>606</v>
      </c>
      <c r="I34468" s="34">
        <v>516</v>
      </c>
      <c r="J34468" s="34">
        <v>642</v>
      </c>
      <c r="K34468" s="34">
        <v>467</v>
      </c>
      <c r="L34468" s="34">
        <v>560</v>
      </c>
      <c r="M34468" s="34">
        <v>388</v>
      </c>
    </row>
    <row r="34469" spans="1:13" x14ac:dyDescent="0.2">
      <c r="A34469" s="34" t="s">
        <v>135363</v>
      </c>
      <c r="B34469" s="34">
        <v>398</v>
      </c>
      <c r="C34469" s="34">
        <v>531</v>
      </c>
      <c r="D34469" s="34">
        <v>526</v>
      </c>
      <c r="E34469" s="34">
        <v>567</v>
      </c>
      <c r="F34469" s="34">
        <v>458</v>
      </c>
      <c r="G34469" s="34">
        <v>454</v>
      </c>
      <c r="H34469" s="34">
        <v>546</v>
      </c>
      <c r="I34469" s="34">
        <v>440</v>
      </c>
      <c r="J34469" s="34">
        <v>512</v>
      </c>
      <c r="K34469" s="34">
        <v>394</v>
      </c>
      <c r="L34469" s="34">
        <v>488</v>
      </c>
      <c r="M34469" s="34">
        <v>353</v>
      </c>
    </row>
    <row r="34470" spans="1:13" x14ac:dyDescent="0.2">
      <c r="A34470" s="34" t="s">
        <v>135364</v>
      </c>
      <c r="B34470" s="34">
        <v>884</v>
      </c>
      <c r="C34470" s="34">
        <v>824</v>
      </c>
      <c r="D34470" s="34">
        <v>844</v>
      </c>
      <c r="E34470" s="34">
        <v>928</v>
      </c>
      <c r="F34470" s="34">
        <v>732</v>
      </c>
      <c r="G34470" s="34">
        <v>670</v>
      </c>
      <c r="H34470" s="34">
        <v>896</v>
      </c>
      <c r="I34470" s="34">
        <v>721</v>
      </c>
      <c r="J34470" s="34">
        <v>934</v>
      </c>
      <c r="K34470" s="34">
        <v>646</v>
      </c>
      <c r="L34470" s="34">
        <v>750</v>
      </c>
      <c r="M34470" s="34">
        <v>605</v>
      </c>
    </row>
    <row r="34471" spans="1:13" x14ac:dyDescent="0.2">
      <c r="A34471" s="34" t="s">
        <v>135365</v>
      </c>
      <c r="B34471" s="34">
        <v>563</v>
      </c>
      <c r="C34471" s="34">
        <v>575</v>
      </c>
      <c r="D34471" s="34">
        <v>709</v>
      </c>
      <c r="E34471" s="34">
        <v>583</v>
      </c>
      <c r="F34471" s="34">
        <v>648</v>
      </c>
      <c r="G34471" s="34">
        <v>586</v>
      </c>
      <c r="H34471" s="34">
        <v>736</v>
      </c>
      <c r="I34471" s="34">
        <v>573</v>
      </c>
      <c r="J34471" s="34">
        <v>669</v>
      </c>
      <c r="K34471" s="34">
        <v>486</v>
      </c>
      <c r="L34471" s="34">
        <v>622</v>
      </c>
      <c r="M34471" s="34">
        <v>488</v>
      </c>
    </row>
    <row r="34472" spans="1:13" x14ac:dyDescent="0.2">
      <c r="A34472" s="34" t="s">
        <v>135366</v>
      </c>
      <c r="B34472" s="34">
        <v>485</v>
      </c>
      <c r="C34472" s="34">
        <v>507</v>
      </c>
      <c r="D34472" s="34">
        <v>609</v>
      </c>
      <c r="E34472" s="34">
        <v>603</v>
      </c>
      <c r="F34472" s="34">
        <v>512</v>
      </c>
      <c r="G34472" s="34">
        <v>550</v>
      </c>
      <c r="H34472" s="34">
        <v>621</v>
      </c>
      <c r="I34472" s="34">
        <v>475</v>
      </c>
      <c r="J34472" s="34">
        <v>589</v>
      </c>
      <c r="K34472" s="34">
        <v>426</v>
      </c>
      <c r="L34472" s="34">
        <v>510</v>
      </c>
      <c r="M34472" s="34">
        <v>399</v>
      </c>
    </row>
    <row r="34473" spans="1:13" x14ac:dyDescent="0.2">
      <c r="A34473" s="34" t="s">
        <v>135367</v>
      </c>
      <c r="B34473" s="34">
        <v>514</v>
      </c>
      <c r="C34473" s="34">
        <v>558</v>
      </c>
      <c r="D34473" s="34">
        <v>651</v>
      </c>
      <c r="E34473" s="34">
        <v>500</v>
      </c>
      <c r="F34473" s="34">
        <v>481</v>
      </c>
      <c r="G34473" s="34">
        <v>520</v>
      </c>
      <c r="H34473" s="34">
        <v>572</v>
      </c>
      <c r="I34473" s="34">
        <v>510</v>
      </c>
      <c r="J34473" s="34">
        <v>575</v>
      </c>
      <c r="K34473" s="34">
        <v>428</v>
      </c>
      <c r="L34473" s="34">
        <v>530</v>
      </c>
      <c r="M34473" s="34">
        <v>370</v>
      </c>
    </row>
    <row r="34474" spans="1:13" x14ac:dyDescent="0.2">
      <c r="A34474" s="34" t="s">
        <v>135368</v>
      </c>
      <c r="B34474" s="34">
        <v>482</v>
      </c>
      <c r="C34474" s="34">
        <v>540</v>
      </c>
      <c r="D34474" s="34">
        <v>541</v>
      </c>
      <c r="E34474" s="34">
        <v>593</v>
      </c>
      <c r="F34474" s="34">
        <v>547</v>
      </c>
      <c r="G34474" s="34">
        <v>514</v>
      </c>
      <c r="H34474" s="34">
        <v>571</v>
      </c>
      <c r="I34474" s="34">
        <v>567</v>
      </c>
      <c r="J34474" s="34">
        <v>565</v>
      </c>
      <c r="K34474" s="34">
        <v>414</v>
      </c>
      <c r="L34474" s="34">
        <v>520</v>
      </c>
      <c r="M34474" s="34">
        <v>419</v>
      </c>
    </row>
    <row r="34475" spans="1:13" x14ac:dyDescent="0.2">
      <c r="A34475" s="34" t="s">
        <v>135369</v>
      </c>
      <c r="B34475" s="34">
        <v>119</v>
      </c>
      <c r="C34475" s="34">
        <v>173</v>
      </c>
      <c r="D34475" s="34">
        <v>198</v>
      </c>
      <c r="E34475" s="34">
        <v>208</v>
      </c>
      <c r="F34475" s="34">
        <v>213</v>
      </c>
      <c r="G34475" s="34">
        <v>150</v>
      </c>
      <c r="H34475" s="34">
        <v>213</v>
      </c>
      <c r="I34475" s="34">
        <v>183</v>
      </c>
      <c r="J34475" s="34">
        <v>197</v>
      </c>
      <c r="K34475" s="34">
        <v>149</v>
      </c>
      <c r="L34475" s="34">
        <v>178</v>
      </c>
      <c r="M34475" s="34">
        <v>146</v>
      </c>
    </row>
    <row r="34476" spans="1:13" x14ac:dyDescent="0.2">
      <c r="A34476" s="34" t="s">
        <v>135370</v>
      </c>
      <c r="B34476" s="34">
        <v>373</v>
      </c>
      <c r="C34476" s="34">
        <v>325</v>
      </c>
      <c r="D34476" s="34">
        <v>435</v>
      </c>
      <c r="E34476" s="34">
        <v>437</v>
      </c>
      <c r="F34476" s="34">
        <v>385</v>
      </c>
      <c r="G34476" s="34">
        <v>366</v>
      </c>
      <c r="H34476" s="34">
        <v>454</v>
      </c>
      <c r="I34476" s="34">
        <v>387</v>
      </c>
      <c r="J34476" s="34">
        <v>468</v>
      </c>
      <c r="K34476" s="34">
        <v>293</v>
      </c>
      <c r="L34476" s="34">
        <v>393</v>
      </c>
      <c r="M34476" s="34">
        <v>311</v>
      </c>
    </row>
    <row r="34477" spans="1:13" x14ac:dyDescent="0.2">
      <c r="A34477" s="34" t="s">
        <v>135371</v>
      </c>
      <c r="B34477" s="34">
        <v>455</v>
      </c>
      <c r="C34477" s="34">
        <v>510</v>
      </c>
      <c r="D34477" s="34">
        <v>470</v>
      </c>
      <c r="E34477" s="34">
        <v>522</v>
      </c>
      <c r="F34477" s="34">
        <v>467</v>
      </c>
      <c r="G34477" s="34">
        <v>404</v>
      </c>
      <c r="H34477" s="34">
        <v>521</v>
      </c>
      <c r="I34477" s="34">
        <v>439</v>
      </c>
      <c r="J34477" s="34">
        <v>490</v>
      </c>
      <c r="K34477" s="34">
        <v>407</v>
      </c>
      <c r="L34477" s="34">
        <v>569</v>
      </c>
      <c r="M34477" s="34">
        <v>427</v>
      </c>
    </row>
    <row r="34478" spans="1:13" x14ac:dyDescent="0.2">
      <c r="A34478" s="34" t="s">
        <v>135372</v>
      </c>
      <c r="B34478" s="34">
        <v>512</v>
      </c>
      <c r="C34478" s="34">
        <v>554</v>
      </c>
      <c r="D34478" s="34">
        <v>605</v>
      </c>
      <c r="E34478" s="34">
        <v>452</v>
      </c>
      <c r="F34478" s="34">
        <v>435</v>
      </c>
      <c r="G34478" s="34">
        <v>419</v>
      </c>
      <c r="H34478" s="34">
        <v>577</v>
      </c>
      <c r="I34478" s="34">
        <v>517</v>
      </c>
      <c r="J34478" s="34">
        <v>521</v>
      </c>
      <c r="K34478" s="34">
        <v>449</v>
      </c>
      <c r="L34478" s="34">
        <v>567</v>
      </c>
      <c r="M34478" s="34">
        <v>395</v>
      </c>
    </row>
    <row r="34479" spans="1:13" x14ac:dyDescent="0.2">
      <c r="A34479" s="34" t="s">
        <v>135373</v>
      </c>
      <c r="B34479" s="34">
        <v>554</v>
      </c>
      <c r="C34479" s="34">
        <v>614</v>
      </c>
      <c r="D34479" s="34">
        <v>583</v>
      </c>
      <c r="E34479" s="34">
        <v>653</v>
      </c>
      <c r="F34479" s="34">
        <v>509</v>
      </c>
      <c r="G34479" s="34">
        <v>512</v>
      </c>
      <c r="H34479" s="34">
        <v>613</v>
      </c>
      <c r="I34479" s="34">
        <v>680</v>
      </c>
      <c r="J34479" s="34">
        <v>590</v>
      </c>
      <c r="K34479" s="34">
        <v>519</v>
      </c>
      <c r="L34479" s="34">
        <v>597</v>
      </c>
      <c r="M34479" s="34">
        <v>527</v>
      </c>
    </row>
    <row r="34480" spans="1:13" x14ac:dyDescent="0.2">
      <c r="A34480" s="34" t="s">
        <v>135374</v>
      </c>
      <c r="B34480" s="34">
        <v>835</v>
      </c>
      <c r="C34480" s="34">
        <v>799</v>
      </c>
      <c r="D34480" s="34">
        <v>871</v>
      </c>
      <c r="E34480" s="34">
        <v>990</v>
      </c>
      <c r="F34480" s="34">
        <v>909</v>
      </c>
      <c r="G34480" s="34">
        <v>841</v>
      </c>
      <c r="H34480" s="34">
        <v>1006</v>
      </c>
      <c r="I34480" s="34">
        <v>874</v>
      </c>
      <c r="J34480" s="34">
        <v>1004</v>
      </c>
      <c r="K34480" s="34">
        <v>671</v>
      </c>
      <c r="L34480" s="34">
        <v>901</v>
      </c>
      <c r="M34480" s="34">
        <v>634</v>
      </c>
    </row>
    <row r="34481" spans="1:13" x14ac:dyDescent="0.2">
      <c r="A34481" s="34" t="s">
        <v>135375</v>
      </c>
      <c r="B34481" s="34">
        <v>662</v>
      </c>
      <c r="C34481" s="34">
        <v>807</v>
      </c>
      <c r="D34481" s="34">
        <v>816</v>
      </c>
      <c r="E34481" s="34">
        <v>901</v>
      </c>
      <c r="F34481" s="34">
        <v>706</v>
      </c>
      <c r="G34481" s="34">
        <v>784</v>
      </c>
      <c r="H34481" s="34">
        <v>780</v>
      </c>
      <c r="I34481" s="34">
        <v>770</v>
      </c>
      <c r="J34481" s="34">
        <v>795</v>
      </c>
      <c r="K34481" s="34">
        <v>694</v>
      </c>
      <c r="L34481" s="34">
        <v>714</v>
      </c>
      <c r="M34481" s="34">
        <v>628</v>
      </c>
    </row>
    <row r="34482" spans="1:13" x14ac:dyDescent="0.2">
      <c r="A34482" s="34" t="s">
        <v>135376</v>
      </c>
      <c r="B34482" s="34">
        <v>1927</v>
      </c>
      <c r="C34482" s="34">
        <v>1852</v>
      </c>
      <c r="D34482" s="34">
        <v>2025</v>
      </c>
      <c r="E34482" s="34">
        <v>1973</v>
      </c>
      <c r="F34482" s="34">
        <v>1812</v>
      </c>
      <c r="G34482" s="34">
        <v>1711</v>
      </c>
      <c r="H34482" s="34">
        <v>2191</v>
      </c>
      <c r="I34482" s="34">
        <v>1940</v>
      </c>
      <c r="J34482" s="34">
        <v>2048</v>
      </c>
      <c r="K34482" s="34">
        <v>1439</v>
      </c>
      <c r="L34482" s="34">
        <v>1855</v>
      </c>
      <c r="M34482" s="34">
        <v>1402</v>
      </c>
    </row>
    <row r="34483" spans="1:13" x14ac:dyDescent="0.2">
      <c r="A34483" s="34" t="s">
        <v>135377</v>
      </c>
      <c r="B34483" s="34">
        <v>500</v>
      </c>
      <c r="C34483" s="34">
        <v>521</v>
      </c>
      <c r="D34483" s="34">
        <v>540</v>
      </c>
      <c r="E34483" s="34">
        <v>589</v>
      </c>
      <c r="F34483" s="34">
        <v>560</v>
      </c>
      <c r="G34483" s="34">
        <v>563</v>
      </c>
      <c r="H34483" s="34">
        <v>627</v>
      </c>
      <c r="I34483" s="34">
        <v>560</v>
      </c>
      <c r="J34483" s="34">
        <v>609</v>
      </c>
      <c r="K34483" s="34">
        <v>555</v>
      </c>
      <c r="L34483" s="34">
        <v>539</v>
      </c>
      <c r="M34483" s="34">
        <v>422</v>
      </c>
    </row>
    <row r="34484" spans="1:13" x14ac:dyDescent="0.2">
      <c r="A34484" s="34" t="s">
        <v>135378</v>
      </c>
      <c r="B34484" s="34">
        <v>399</v>
      </c>
      <c r="C34484" s="34">
        <v>400</v>
      </c>
      <c r="D34484" s="34">
        <v>440</v>
      </c>
      <c r="E34484" s="34">
        <v>419</v>
      </c>
      <c r="F34484" s="34">
        <v>366</v>
      </c>
      <c r="G34484" s="34">
        <v>362</v>
      </c>
      <c r="H34484" s="34">
        <v>467</v>
      </c>
      <c r="I34484" s="34">
        <v>395</v>
      </c>
      <c r="J34484" s="34">
        <v>415</v>
      </c>
      <c r="K34484" s="34">
        <v>291</v>
      </c>
      <c r="L34484" s="34">
        <v>423</v>
      </c>
      <c r="M34484" s="34">
        <v>317</v>
      </c>
    </row>
    <row r="34485" spans="1:13" x14ac:dyDescent="0.2">
      <c r="A34485" s="34" t="s">
        <v>135379</v>
      </c>
      <c r="B34485" s="34">
        <v>1110</v>
      </c>
      <c r="C34485" s="34">
        <v>1255</v>
      </c>
      <c r="D34485" s="34">
        <v>1256</v>
      </c>
      <c r="E34485" s="34">
        <v>1226</v>
      </c>
      <c r="F34485" s="34">
        <v>1083</v>
      </c>
      <c r="G34485" s="34">
        <v>1159</v>
      </c>
      <c r="H34485" s="34">
        <v>1238</v>
      </c>
      <c r="I34485" s="34">
        <v>1260</v>
      </c>
      <c r="J34485" s="34">
        <v>1169</v>
      </c>
      <c r="K34485" s="34">
        <v>1014</v>
      </c>
      <c r="L34485" s="34">
        <v>1279</v>
      </c>
      <c r="M34485" s="34">
        <v>1020</v>
      </c>
    </row>
    <row r="34486" spans="1:13" x14ac:dyDescent="0.2">
      <c r="A34486" s="34" t="s">
        <v>135380</v>
      </c>
      <c r="B34486" s="34">
        <v>726</v>
      </c>
      <c r="C34486" s="34">
        <v>682</v>
      </c>
      <c r="D34486" s="34">
        <v>724</v>
      </c>
      <c r="E34486" s="34">
        <v>720</v>
      </c>
      <c r="F34486" s="34">
        <v>601</v>
      </c>
      <c r="G34486" s="34">
        <v>668</v>
      </c>
      <c r="H34486" s="34">
        <v>842</v>
      </c>
      <c r="I34486" s="34">
        <v>713</v>
      </c>
      <c r="J34486" s="34">
        <v>720</v>
      </c>
      <c r="K34486" s="34">
        <v>563</v>
      </c>
      <c r="L34486" s="34">
        <v>704</v>
      </c>
      <c r="M34486" s="34">
        <v>558</v>
      </c>
    </row>
    <row r="34487" spans="1:13" x14ac:dyDescent="0.2">
      <c r="A34487" s="34" t="s">
        <v>135381</v>
      </c>
      <c r="B34487" s="34">
        <v>343</v>
      </c>
      <c r="C34487" s="34">
        <v>550</v>
      </c>
      <c r="D34487" s="34">
        <v>489</v>
      </c>
      <c r="E34487" s="34">
        <v>519</v>
      </c>
      <c r="F34487" s="34">
        <v>471</v>
      </c>
      <c r="G34487" s="34">
        <v>456</v>
      </c>
      <c r="H34487" s="34">
        <v>491</v>
      </c>
      <c r="I34487" s="34">
        <v>497</v>
      </c>
      <c r="J34487" s="34">
        <v>469</v>
      </c>
      <c r="K34487" s="34">
        <v>386</v>
      </c>
      <c r="L34487" s="34">
        <v>395</v>
      </c>
      <c r="M34487" s="34">
        <v>374</v>
      </c>
    </row>
    <row r="34488" spans="1:13" x14ac:dyDescent="0.2">
      <c r="A34488" s="34" t="s">
        <v>135382</v>
      </c>
      <c r="B34488" s="34">
        <v>366</v>
      </c>
      <c r="C34488" s="34">
        <v>417</v>
      </c>
      <c r="D34488" s="34">
        <v>415</v>
      </c>
      <c r="E34488" s="34">
        <v>442</v>
      </c>
      <c r="F34488" s="34">
        <v>422</v>
      </c>
      <c r="G34488" s="34">
        <v>386</v>
      </c>
      <c r="H34488" s="34">
        <v>488</v>
      </c>
      <c r="I34488" s="34">
        <v>445</v>
      </c>
      <c r="J34488" s="34">
        <v>389</v>
      </c>
      <c r="K34488" s="34">
        <v>324</v>
      </c>
      <c r="L34488" s="34">
        <v>390</v>
      </c>
      <c r="M34488" s="34">
        <v>338</v>
      </c>
    </row>
    <row r="34489" spans="1:13" x14ac:dyDescent="0.2">
      <c r="A34489" s="34" t="s">
        <v>135383</v>
      </c>
      <c r="B34489" s="34">
        <v>586</v>
      </c>
      <c r="C34489" s="34">
        <v>637</v>
      </c>
      <c r="D34489" s="34">
        <v>660</v>
      </c>
      <c r="E34489" s="34">
        <v>588</v>
      </c>
      <c r="F34489" s="34">
        <v>537</v>
      </c>
      <c r="G34489" s="34">
        <v>523</v>
      </c>
      <c r="H34489" s="34">
        <v>633</v>
      </c>
      <c r="I34489" s="34">
        <v>662</v>
      </c>
      <c r="J34489" s="34">
        <v>563</v>
      </c>
      <c r="K34489" s="34">
        <v>548</v>
      </c>
      <c r="L34489" s="34">
        <v>591</v>
      </c>
      <c r="M34489" s="34">
        <v>549</v>
      </c>
    </row>
    <row r="34490" spans="1:13" x14ac:dyDescent="0.2">
      <c r="A34490" s="34" t="s">
        <v>135384</v>
      </c>
      <c r="B34490" s="34">
        <v>493</v>
      </c>
      <c r="C34490" s="34">
        <v>453</v>
      </c>
      <c r="D34490" s="34">
        <v>477</v>
      </c>
      <c r="E34490" s="34">
        <v>485</v>
      </c>
      <c r="F34490" s="34">
        <v>472</v>
      </c>
      <c r="G34490" s="34">
        <v>426</v>
      </c>
      <c r="H34490" s="34">
        <v>391</v>
      </c>
      <c r="I34490" s="34">
        <v>482</v>
      </c>
      <c r="J34490" s="34">
        <v>462</v>
      </c>
      <c r="K34490" s="34">
        <v>395</v>
      </c>
      <c r="L34490" s="34">
        <v>485</v>
      </c>
      <c r="M34490" s="34">
        <v>351</v>
      </c>
    </row>
    <row r="34491" spans="1:13" x14ac:dyDescent="0.2">
      <c r="A34491" s="34" t="s">
        <v>135385</v>
      </c>
      <c r="B34491" s="34">
        <v>694</v>
      </c>
      <c r="C34491" s="34">
        <v>758</v>
      </c>
      <c r="D34491" s="34">
        <v>880</v>
      </c>
      <c r="E34491" s="34">
        <v>794</v>
      </c>
      <c r="F34491" s="34">
        <v>780</v>
      </c>
      <c r="G34491" s="34">
        <v>708</v>
      </c>
      <c r="H34491" s="34">
        <v>950</v>
      </c>
      <c r="I34491" s="34">
        <v>763</v>
      </c>
      <c r="J34491" s="34">
        <v>806</v>
      </c>
      <c r="K34491" s="34">
        <v>667</v>
      </c>
      <c r="L34491" s="34">
        <v>827</v>
      </c>
      <c r="M34491" s="34">
        <v>560</v>
      </c>
    </row>
    <row r="34492" spans="1:13" x14ac:dyDescent="0.2">
      <c r="A34492" s="34" t="s">
        <v>135386</v>
      </c>
      <c r="B34492" s="34">
        <v>1085</v>
      </c>
      <c r="C34492" s="34">
        <v>999</v>
      </c>
      <c r="D34492" s="34">
        <v>1102</v>
      </c>
      <c r="E34492" s="34">
        <v>1027</v>
      </c>
      <c r="F34492" s="34">
        <v>998</v>
      </c>
      <c r="G34492" s="34">
        <v>885</v>
      </c>
      <c r="H34492" s="34">
        <v>1184</v>
      </c>
      <c r="I34492" s="34">
        <v>1066</v>
      </c>
      <c r="J34492" s="34">
        <v>1184</v>
      </c>
      <c r="K34492" s="34">
        <v>832</v>
      </c>
      <c r="L34492" s="34">
        <v>1133</v>
      </c>
      <c r="M34492" s="34">
        <v>770</v>
      </c>
    </row>
    <row r="34493" spans="1:13" x14ac:dyDescent="0.2">
      <c r="A34493" s="34" t="s">
        <v>135387</v>
      </c>
      <c r="B34493" s="34">
        <v>1193</v>
      </c>
      <c r="C34493" s="34">
        <v>1037</v>
      </c>
      <c r="D34493" s="34">
        <v>1108</v>
      </c>
      <c r="E34493" s="34">
        <v>970</v>
      </c>
      <c r="F34493" s="34">
        <v>862</v>
      </c>
      <c r="G34493" s="34">
        <v>920</v>
      </c>
      <c r="H34493" s="34">
        <v>1163</v>
      </c>
      <c r="I34493" s="34">
        <v>966</v>
      </c>
      <c r="J34493" s="34">
        <v>1088</v>
      </c>
      <c r="K34493" s="34">
        <v>774</v>
      </c>
      <c r="L34493" s="34">
        <v>1037</v>
      </c>
      <c r="M34493" s="34">
        <v>725</v>
      </c>
    </row>
    <row r="34494" spans="1:13" x14ac:dyDescent="0.2">
      <c r="A34494" s="34" t="s">
        <v>135388</v>
      </c>
      <c r="B34494" s="34">
        <v>339</v>
      </c>
      <c r="C34494" s="34">
        <v>319</v>
      </c>
      <c r="D34494" s="34">
        <v>329</v>
      </c>
      <c r="E34494" s="34">
        <v>354</v>
      </c>
      <c r="F34494" s="34">
        <v>263</v>
      </c>
      <c r="G34494" s="34">
        <v>353</v>
      </c>
      <c r="H34494" s="34">
        <v>364</v>
      </c>
      <c r="I34494" s="34">
        <v>295</v>
      </c>
      <c r="J34494" s="34">
        <v>347</v>
      </c>
      <c r="K34494" s="34">
        <v>281</v>
      </c>
      <c r="L34494" s="34">
        <v>246</v>
      </c>
      <c r="M34494" s="34">
        <v>310</v>
      </c>
    </row>
    <row r="34495" spans="1:13" x14ac:dyDescent="0.2">
      <c r="A34495" s="34" t="s">
        <v>135389</v>
      </c>
      <c r="B34495" s="34">
        <v>513</v>
      </c>
      <c r="C34495" s="34">
        <v>531</v>
      </c>
      <c r="D34495" s="34">
        <v>522</v>
      </c>
      <c r="E34495" s="34">
        <v>511</v>
      </c>
      <c r="F34495" s="34">
        <v>404</v>
      </c>
      <c r="G34495" s="34">
        <v>461</v>
      </c>
      <c r="H34495" s="34">
        <v>550</v>
      </c>
      <c r="I34495" s="34">
        <v>509</v>
      </c>
      <c r="J34495" s="34">
        <v>595</v>
      </c>
      <c r="K34495" s="34">
        <v>442</v>
      </c>
      <c r="L34495" s="34">
        <v>465</v>
      </c>
      <c r="M34495" s="34">
        <v>347</v>
      </c>
    </row>
    <row r="34496" spans="1:13" x14ac:dyDescent="0.2">
      <c r="A34496" s="34" t="s">
        <v>135390</v>
      </c>
      <c r="B34496" s="34">
        <v>283</v>
      </c>
      <c r="C34496" s="34">
        <v>345</v>
      </c>
      <c r="D34496" s="34">
        <v>292</v>
      </c>
      <c r="E34496" s="34">
        <v>362</v>
      </c>
      <c r="F34496" s="34">
        <v>315</v>
      </c>
      <c r="G34496" s="34">
        <v>376</v>
      </c>
      <c r="H34496" s="34">
        <v>346</v>
      </c>
      <c r="I34496" s="34">
        <v>332</v>
      </c>
      <c r="J34496" s="34">
        <v>312</v>
      </c>
      <c r="K34496" s="34">
        <v>272</v>
      </c>
      <c r="L34496" s="34">
        <v>291</v>
      </c>
      <c r="M34496" s="34">
        <v>235</v>
      </c>
    </row>
    <row r="34497" spans="1:13" x14ac:dyDescent="0.2">
      <c r="A34497" s="34" t="s">
        <v>135391</v>
      </c>
      <c r="B34497" s="34">
        <v>353</v>
      </c>
      <c r="C34497" s="34">
        <v>349</v>
      </c>
      <c r="D34497" s="34">
        <v>409</v>
      </c>
      <c r="E34497" s="34">
        <v>394</v>
      </c>
      <c r="F34497" s="34">
        <v>333</v>
      </c>
      <c r="G34497" s="34">
        <v>336</v>
      </c>
      <c r="H34497" s="34">
        <v>435</v>
      </c>
      <c r="I34497" s="34">
        <v>336</v>
      </c>
      <c r="J34497" s="34">
        <v>375</v>
      </c>
      <c r="K34497" s="34">
        <v>316</v>
      </c>
      <c r="L34497" s="34">
        <v>363</v>
      </c>
      <c r="M34497" s="34">
        <v>275</v>
      </c>
    </row>
    <row r="34498" spans="1:13" x14ac:dyDescent="0.2">
      <c r="A34498" s="34" t="s">
        <v>135392</v>
      </c>
      <c r="B34498" s="34">
        <v>435</v>
      </c>
      <c r="C34498" s="34">
        <v>389</v>
      </c>
      <c r="D34498" s="34">
        <v>361</v>
      </c>
      <c r="E34498" s="34">
        <v>499</v>
      </c>
      <c r="F34498" s="34">
        <v>357</v>
      </c>
      <c r="G34498" s="34">
        <v>388</v>
      </c>
      <c r="H34498" s="34">
        <v>457</v>
      </c>
      <c r="I34498" s="34">
        <v>403</v>
      </c>
      <c r="J34498" s="34">
        <v>419</v>
      </c>
      <c r="K34498" s="34">
        <v>314</v>
      </c>
      <c r="L34498" s="34">
        <v>393</v>
      </c>
      <c r="M34498" s="34">
        <v>321</v>
      </c>
    </row>
    <row r="34499" spans="1:13" x14ac:dyDescent="0.2">
      <c r="A34499" s="34" t="s">
        <v>135393</v>
      </c>
      <c r="B34499" s="34">
        <v>784</v>
      </c>
      <c r="C34499" s="34">
        <v>819</v>
      </c>
      <c r="D34499" s="34">
        <v>958</v>
      </c>
      <c r="E34499" s="34">
        <v>901</v>
      </c>
      <c r="F34499" s="34">
        <v>815</v>
      </c>
      <c r="G34499" s="34">
        <v>770</v>
      </c>
      <c r="H34499" s="34">
        <v>868</v>
      </c>
      <c r="I34499" s="34">
        <v>858</v>
      </c>
      <c r="J34499" s="34">
        <v>840</v>
      </c>
      <c r="K34499" s="34">
        <v>689</v>
      </c>
      <c r="L34499" s="34">
        <v>849</v>
      </c>
      <c r="M34499" s="34">
        <v>608</v>
      </c>
    </row>
    <row r="34500" spans="1:13" x14ac:dyDescent="0.2">
      <c r="A34500" s="34" t="s">
        <v>135394</v>
      </c>
      <c r="B34500" s="34">
        <v>425</v>
      </c>
      <c r="C34500" s="34">
        <v>371</v>
      </c>
      <c r="D34500" s="34">
        <v>476</v>
      </c>
      <c r="E34500" s="34">
        <v>375</v>
      </c>
      <c r="F34500" s="34">
        <v>385</v>
      </c>
      <c r="G34500" s="34">
        <v>326</v>
      </c>
      <c r="H34500" s="34">
        <v>417</v>
      </c>
      <c r="I34500" s="34">
        <v>374</v>
      </c>
      <c r="J34500" s="34">
        <v>440</v>
      </c>
      <c r="K34500" s="34">
        <v>318</v>
      </c>
      <c r="L34500" s="34">
        <v>424</v>
      </c>
      <c r="M34500" s="34">
        <v>303</v>
      </c>
    </row>
    <row r="34501" spans="1:13" x14ac:dyDescent="0.2">
      <c r="A34501" s="34" t="s">
        <v>135395</v>
      </c>
      <c r="B34501" s="34">
        <v>510</v>
      </c>
      <c r="C34501" s="34">
        <v>411</v>
      </c>
      <c r="D34501" s="34">
        <v>584</v>
      </c>
      <c r="E34501" s="34">
        <v>467</v>
      </c>
      <c r="F34501" s="34">
        <v>499</v>
      </c>
      <c r="G34501" s="34">
        <v>435</v>
      </c>
      <c r="H34501" s="34">
        <v>528</v>
      </c>
      <c r="I34501" s="34">
        <v>457</v>
      </c>
      <c r="J34501" s="34">
        <v>528</v>
      </c>
      <c r="K34501" s="34">
        <v>343</v>
      </c>
      <c r="L34501" s="34">
        <v>479</v>
      </c>
      <c r="M34501" s="34">
        <v>322</v>
      </c>
    </row>
    <row r="34502" spans="1:13" x14ac:dyDescent="0.2">
      <c r="A34502" s="34" t="s">
        <v>135396</v>
      </c>
      <c r="B34502" s="34">
        <v>1259</v>
      </c>
      <c r="C34502" s="34">
        <v>1141</v>
      </c>
      <c r="D34502" s="34">
        <v>1235</v>
      </c>
      <c r="E34502" s="34">
        <v>1191</v>
      </c>
      <c r="F34502" s="34">
        <v>1196</v>
      </c>
      <c r="G34502" s="34">
        <v>1053</v>
      </c>
      <c r="H34502" s="34">
        <v>1341</v>
      </c>
      <c r="I34502" s="34">
        <v>1014</v>
      </c>
      <c r="J34502" s="34">
        <v>1194</v>
      </c>
      <c r="K34502" s="34">
        <v>892</v>
      </c>
      <c r="L34502" s="34">
        <v>1163</v>
      </c>
      <c r="M34502" s="34">
        <v>796</v>
      </c>
    </row>
    <row r="34503" spans="1:13" x14ac:dyDescent="0.2">
      <c r="A34503" s="34" t="s">
        <v>135397</v>
      </c>
      <c r="B34503" s="34">
        <v>2747</v>
      </c>
      <c r="C34503" s="34">
        <v>2592</v>
      </c>
      <c r="D34503" s="34">
        <v>2796</v>
      </c>
      <c r="E34503" s="34">
        <v>2654</v>
      </c>
      <c r="F34503" s="34">
        <v>2397</v>
      </c>
      <c r="G34503" s="34">
        <v>2340</v>
      </c>
      <c r="H34503" s="34">
        <v>2877</v>
      </c>
      <c r="I34503" s="34">
        <v>2478</v>
      </c>
      <c r="J34503" s="34">
        <v>2952</v>
      </c>
      <c r="K34503" s="34">
        <v>2134</v>
      </c>
      <c r="L34503" s="34">
        <v>2598</v>
      </c>
      <c r="M34503" s="34">
        <v>1868</v>
      </c>
    </row>
    <row r="34504" spans="1:13" x14ac:dyDescent="0.2">
      <c r="A34504" s="34" t="s">
        <v>135398</v>
      </c>
      <c r="B34504" s="34">
        <v>750</v>
      </c>
      <c r="C34504" s="34">
        <v>695</v>
      </c>
      <c r="D34504" s="34">
        <v>695</v>
      </c>
      <c r="E34504" s="34">
        <v>797</v>
      </c>
      <c r="F34504" s="34">
        <v>613</v>
      </c>
      <c r="G34504" s="34">
        <v>620</v>
      </c>
      <c r="H34504" s="34">
        <v>800</v>
      </c>
      <c r="I34504" s="34">
        <v>704</v>
      </c>
      <c r="J34504" s="34">
        <v>660</v>
      </c>
      <c r="K34504" s="34">
        <v>579</v>
      </c>
      <c r="L34504" s="34">
        <v>800</v>
      </c>
      <c r="M34504" s="34">
        <v>547</v>
      </c>
    </row>
    <row r="34505" spans="1:13" x14ac:dyDescent="0.2">
      <c r="A34505" s="34" t="s">
        <v>135399</v>
      </c>
      <c r="B34505" s="34">
        <v>1225</v>
      </c>
      <c r="C34505" s="34">
        <v>1378</v>
      </c>
      <c r="D34505" s="34">
        <v>1502</v>
      </c>
      <c r="E34505" s="34">
        <v>1582</v>
      </c>
      <c r="F34505" s="34">
        <v>1309</v>
      </c>
      <c r="G34505" s="34">
        <v>1307</v>
      </c>
      <c r="H34505" s="34">
        <v>1457</v>
      </c>
      <c r="I34505" s="34">
        <v>1315</v>
      </c>
      <c r="J34505" s="34">
        <v>1521</v>
      </c>
      <c r="K34505" s="34">
        <v>1119</v>
      </c>
      <c r="L34505" s="34">
        <v>1385</v>
      </c>
      <c r="M34505" s="34">
        <v>939</v>
      </c>
    </row>
    <row r="34506" spans="1:13" x14ac:dyDescent="0.2">
      <c r="A34506" s="34" t="s">
        <v>135400</v>
      </c>
      <c r="B34506" s="34">
        <v>930</v>
      </c>
      <c r="C34506" s="34">
        <v>958</v>
      </c>
      <c r="D34506" s="34">
        <v>1126</v>
      </c>
      <c r="E34506" s="34">
        <v>1158</v>
      </c>
      <c r="F34506" s="34">
        <v>987</v>
      </c>
      <c r="G34506" s="34">
        <v>934</v>
      </c>
      <c r="H34506" s="34">
        <v>1072</v>
      </c>
      <c r="I34506" s="34">
        <v>1106</v>
      </c>
      <c r="J34506" s="34">
        <v>1052</v>
      </c>
      <c r="K34506" s="34">
        <v>863</v>
      </c>
      <c r="L34506" s="34">
        <v>1037</v>
      </c>
      <c r="M34506" s="34">
        <v>809</v>
      </c>
    </row>
    <row r="34507" spans="1:13" x14ac:dyDescent="0.2">
      <c r="A34507" s="34" t="s">
        <v>135401</v>
      </c>
      <c r="B34507" s="34">
        <v>534</v>
      </c>
      <c r="C34507" s="34">
        <v>532</v>
      </c>
      <c r="D34507" s="34">
        <v>691</v>
      </c>
      <c r="E34507" s="34">
        <v>617</v>
      </c>
      <c r="F34507" s="34">
        <v>561</v>
      </c>
      <c r="G34507" s="34">
        <v>548</v>
      </c>
      <c r="H34507" s="34">
        <v>657</v>
      </c>
      <c r="I34507" s="34">
        <v>595</v>
      </c>
      <c r="J34507" s="34">
        <v>643</v>
      </c>
      <c r="K34507" s="34">
        <v>444</v>
      </c>
      <c r="L34507" s="34">
        <v>574</v>
      </c>
      <c r="M34507" s="34">
        <v>447</v>
      </c>
    </row>
    <row r="34508" spans="1:13" x14ac:dyDescent="0.2">
      <c r="A34508" s="34" t="s">
        <v>135402</v>
      </c>
      <c r="B34508" s="34">
        <v>421</v>
      </c>
      <c r="C34508" s="34">
        <v>488</v>
      </c>
      <c r="D34508" s="34">
        <v>548</v>
      </c>
      <c r="E34508" s="34">
        <v>470</v>
      </c>
      <c r="F34508" s="34">
        <v>443</v>
      </c>
      <c r="G34508" s="34">
        <v>457</v>
      </c>
      <c r="H34508" s="34">
        <v>503</v>
      </c>
      <c r="I34508" s="34">
        <v>458</v>
      </c>
      <c r="J34508" s="34">
        <v>543</v>
      </c>
      <c r="K34508" s="34">
        <v>325</v>
      </c>
      <c r="L34508" s="34">
        <v>360</v>
      </c>
      <c r="M34508" s="34">
        <v>374</v>
      </c>
    </row>
    <row r="34509" spans="1:13" x14ac:dyDescent="0.2">
      <c r="A34509" s="34" t="s">
        <v>135403</v>
      </c>
      <c r="B34509" s="34">
        <v>533</v>
      </c>
      <c r="C34509" s="34">
        <v>744</v>
      </c>
      <c r="D34509" s="34">
        <v>671</v>
      </c>
      <c r="E34509" s="34">
        <v>762</v>
      </c>
      <c r="F34509" s="34">
        <v>546</v>
      </c>
      <c r="G34509" s="34">
        <v>622</v>
      </c>
      <c r="H34509" s="34">
        <v>581</v>
      </c>
      <c r="I34509" s="34">
        <v>641</v>
      </c>
      <c r="J34509" s="34">
        <v>683</v>
      </c>
      <c r="K34509" s="34">
        <v>548</v>
      </c>
      <c r="L34509" s="34">
        <v>569</v>
      </c>
      <c r="M34509" s="34">
        <v>523</v>
      </c>
    </row>
    <row r="34510" spans="1:13" x14ac:dyDescent="0.2">
      <c r="A34510" s="34" t="s">
        <v>135404</v>
      </c>
      <c r="B34510" s="34">
        <v>323</v>
      </c>
      <c r="C34510" s="34">
        <v>364</v>
      </c>
      <c r="D34510" s="34">
        <v>317</v>
      </c>
      <c r="E34510" s="34">
        <v>370</v>
      </c>
      <c r="F34510" s="34">
        <v>284</v>
      </c>
      <c r="G34510" s="34">
        <v>286</v>
      </c>
      <c r="H34510" s="34">
        <v>298</v>
      </c>
      <c r="I34510" s="34">
        <v>349</v>
      </c>
      <c r="J34510" s="34">
        <v>349</v>
      </c>
      <c r="K34510" s="34">
        <v>237</v>
      </c>
      <c r="L34510" s="34">
        <v>324</v>
      </c>
      <c r="M34510" s="34">
        <v>224</v>
      </c>
    </row>
    <row r="34511" spans="1:13" x14ac:dyDescent="0.2">
      <c r="A34511" s="34" t="s">
        <v>135405</v>
      </c>
      <c r="B34511" s="34">
        <v>452</v>
      </c>
      <c r="C34511" s="34">
        <v>401</v>
      </c>
      <c r="D34511" s="34">
        <v>436</v>
      </c>
      <c r="E34511" s="34">
        <v>433</v>
      </c>
      <c r="F34511" s="34">
        <v>393</v>
      </c>
      <c r="G34511" s="34">
        <v>390</v>
      </c>
      <c r="H34511" s="34">
        <v>444</v>
      </c>
      <c r="I34511" s="34">
        <v>431</v>
      </c>
      <c r="J34511" s="34">
        <v>456</v>
      </c>
      <c r="K34511" s="34">
        <v>321</v>
      </c>
      <c r="L34511" s="34">
        <v>442</v>
      </c>
      <c r="M34511" s="34">
        <v>333</v>
      </c>
    </row>
    <row r="34512" spans="1:13" x14ac:dyDescent="0.2">
      <c r="A34512" s="34" t="s">
        <v>135406</v>
      </c>
      <c r="B34512" s="34">
        <v>240</v>
      </c>
      <c r="C34512" s="34">
        <v>297</v>
      </c>
      <c r="D34512" s="34">
        <v>288</v>
      </c>
      <c r="E34512" s="34">
        <v>312</v>
      </c>
      <c r="F34512" s="34">
        <v>263</v>
      </c>
      <c r="G34512" s="34">
        <v>212</v>
      </c>
      <c r="H34512" s="34">
        <v>296</v>
      </c>
      <c r="I34512" s="34">
        <v>295</v>
      </c>
      <c r="J34512" s="34">
        <v>282</v>
      </c>
      <c r="K34512" s="34">
        <v>243</v>
      </c>
      <c r="L34512" s="34">
        <v>258</v>
      </c>
      <c r="M34512" s="34">
        <v>225</v>
      </c>
    </row>
    <row r="34513" spans="1:13" x14ac:dyDescent="0.2">
      <c r="A34513" s="34" t="s">
        <v>135407</v>
      </c>
      <c r="B34513" s="34">
        <v>632</v>
      </c>
      <c r="C34513" s="34">
        <v>611</v>
      </c>
      <c r="D34513" s="34">
        <v>655</v>
      </c>
      <c r="E34513" s="34">
        <v>674</v>
      </c>
      <c r="F34513" s="34">
        <v>543</v>
      </c>
      <c r="G34513" s="34">
        <v>510</v>
      </c>
      <c r="H34513" s="34">
        <v>746</v>
      </c>
      <c r="I34513" s="34">
        <v>583</v>
      </c>
      <c r="J34513" s="34">
        <v>677</v>
      </c>
      <c r="K34513" s="34">
        <v>496</v>
      </c>
      <c r="L34513" s="34">
        <v>589</v>
      </c>
      <c r="M34513" s="34">
        <v>428</v>
      </c>
    </row>
    <row r="34514" spans="1:13" x14ac:dyDescent="0.2">
      <c r="A34514" s="34" t="s">
        <v>135408</v>
      </c>
      <c r="B34514" s="34">
        <v>560</v>
      </c>
      <c r="C34514" s="34">
        <v>473</v>
      </c>
      <c r="D34514" s="34">
        <v>524</v>
      </c>
      <c r="E34514" s="34">
        <v>442</v>
      </c>
      <c r="F34514" s="34">
        <v>472</v>
      </c>
      <c r="G34514" s="34">
        <v>403</v>
      </c>
      <c r="H34514" s="34">
        <v>553</v>
      </c>
      <c r="I34514" s="34">
        <v>406</v>
      </c>
      <c r="J34514" s="34">
        <v>536</v>
      </c>
      <c r="K34514" s="34">
        <v>361</v>
      </c>
      <c r="L34514" s="34">
        <v>481</v>
      </c>
      <c r="M34514" s="34">
        <v>294</v>
      </c>
    </row>
    <row r="34515" spans="1:13" x14ac:dyDescent="0.2">
      <c r="A34515" s="34" t="s">
        <v>135409</v>
      </c>
      <c r="B34515" s="34">
        <v>407</v>
      </c>
      <c r="C34515" s="34">
        <v>452</v>
      </c>
      <c r="D34515" s="34">
        <v>494</v>
      </c>
      <c r="E34515" s="34">
        <v>441</v>
      </c>
      <c r="F34515" s="34">
        <v>478</v>
      </c>
      <c r="G34515" s="34">
        <v>407</v>
      </c>
      <c r="H34515" s="34">
        <v>470</v>
      </c>
      <c r="I34515" s="34">
        <v>413</v>
      </c>
      <c r="J34515" s="34">
        <v>413</v>
      </c>
      <c r="K34515" s="34">
        <v>392</v>
      </c>
      <c r="L34515" s="34">
        <v>455</v>
      </c>
      <c r="M34515" s="34">
        <v>353</v>
      </c>
    </row>
    <row r="34516" spans="1:13" x14ac:dyDescent="0.2">
      <c r="A34516" s="34" t="s">
        <v>135410</v>
      </c>
      <c r="B34516" s="34">
        <v>634</v>
      </c>
      <c r="C34516" s="34">
        <v>610</v>
      </c>
      <c r="D34516" s="34">
        <v>793</v>
      </c>
      <c r="E34516" s="34">
        <v>691</v>
      </c>
      <c r="F34516" s="34">
        <v>807</v>
      </c>
      <c r="G34516" s="34">
        <v>645</v>
      </c>
      <c r="H34516" s="34">
        <v>865</v>
      </c>
      <c r="I34516" s="34">
        <v>701</v>
      </c>
      <c r="J34516" s="34">
        <v>837</v>
      </c>
      <c r="K34516" s="34">
        <v>518</v>
      </c>
      <c r="L34516" s="34">
        <v>643</v>
      </c>
      <c r="M34516" s="34">
        <v>561</v>
      </c>
    </row>
    <row r="34517" spans="1:13" x14ac:dyDescent="0.2">
      <c r="A34517" s="34" t="s">
        <v>135411</v>
      </c>
      <c r="B34517" s="34">
        <v>1050</v>
      </c>
      <c r="C34517" s="34">
        <v>922</v>
      </c>
      <c r="D34517" s="34">
        <v>994</v>
      </c>
      <c r="E34517" s="34">
        <v>907</v>
      </c>
      <c r="F34517" s="34">
        <v>794</v>
      </c>
      <c r="G34517" s="34">
        <v>778</v>
      </c>
      <c r="H34517" s="34">
        <v>1065</v>
      </c>
      <c r="I34517" s="34">
        <v>800</v>
      </c>
      <c r="J34517" s="34">
        <v>995</v>
      </c>
      <c r="K34517" s="34">
        <v>685</v>
      </c>
      <c r="L34517" s="34">
        <v>990</v>
      </c>
      <c r="M34517" s="34">
        <v>693</v>
      </c>
    </row>
    <row r="34518" spans="1:13" x14ac:dyDescent="0.2">
      <c r="A34518" s="34" t="s">
        <v>135412</v>
      </c>
      <c r="B34518" s="34">
        <v>285</v>
      </c>
      <c r="C34518" s="34">
        <v>249</v>
      </c>
      <c r="D34518" s="34">
        <v>294</v>
      </c>
      <c r="E34518" s="34">
        <v>310</v>
      </c>
      <c r="F34518" s="34">
        <v>247</v>
      </c>
      <c r="G34518" s="34">
        <v>236</v>
      </c>
      <c r="H34518" s="34">
        <v>335</v>
      </c>
      <c r="I34518" s="34">
        <v>283</v>
      </c>
      <c r="J34518" s="34">
        <v>264</v>
      </c>
      <c r="K34518" s="34">
        <v>212</v>
      </c>
      <c r="L34518" s="34">
        <v>234</v>
      </c>
      <c r="M34518" s="34">
        <v>232</v>
      </c>
    </row>
    <row r="34519" spans="1:13" x14ac:dyDescent="0.2">
      <c r="A34519" s="34" t="s">
        <v>135413</v>
      </c>
      <c r="B34519" s="34">
        <v>381</v>
      </c>
      <c r="C34519" s="34">
        <v>488</v>
      </c>
      <c r="D34519" s="34">
        <v>430</v>
      </c>
      <c r="E34519" s="34">
        <v>453</v>
      </c>
      <c r="F34519" s="34">
        <v>397</v>
      </c>
      <c r="G34519" s="34">
        <v>377</v>
      </c>
      <c r="H34519" s="34">
        <v>460</v>
      </c>
      <c r="I34519" s="34">
        <v>461</v>
      </c>
      <c r="J34519" s="34">
        <v>489</v>
      </c>
      <c r="K34519" s="34">
        <v>351</v>
      </c>
      <c r="L34519" s="34">
        <v>386</v>
      </c>
      <c r="M34519" s="34">
        <v>345</v>
      </c>
    </row>
    <row r="34520" spans="1:13" x14ac:dyDescent="0.2">
      <c r="A34520" s="34" t="s">
        <v>135414</v>
      </c>
      <c r="B34520" s="34">
        <v>591</v>
      </c>
      <c r="C34520" s="34">
        <v>651</v>
      </c>
      <c r="D34520" s="34">
        <v>717</v>
      </c>
      <c r="E34520" s="34">
        <v>611</v>
      </c>
      <c r="F34520" s="34">
        <v>545</v>
      </c>
      <c r="G34520" s="34">
        <v>611</v>
      </c>
      <c r="H34520" s="34">
        <v>674</v>
      </c>
      <c r="I34520" s="34">
        <v>595</v>
      </c>
      <c r="J34520" s="34">
        <v>661</v>
      </c>
      <c r="K34520" s="34">
        <v>476</v>
      </c>
      <c r="L34520" s="34">
        <v>564</v>
      </c>
      <c r="M34520" s="34">
        <v>505</v>
      </c>
    </row>
    <row r="34521" spans="1:13" x14ac:dyDescent="0.2">
      <c r="A34521" s="34" t="s">
        <v>135415</v>
      </c>
      <c r="B34521" s="34">
        <v>783</v>
      </c>
      <c r="C34521" s="34">
        <v>797</v>
      </c>
      <c r="D34521" s="34">
        <v>982</v>
      </c>
      <c r="E34521" s="34">
        <v>767</v>
      </c>
      <c r="F34521" s="34">
        <v>770</v>
      </c>
      <c r="G34521" s="34">
        <v>779</v>
      </c>
      <c r="H34521" s="34">
        <v>982</v>
      </c>
      <c r="I34521" s="34">
        <v>810</v>
      </c>
      <c r="J34521" s="34">
        <v>933</v>
      </c>
      <c r="K34521" s="34">
        <v>697</v>
      </c>
      <c r="L34521" s="34">
        <v>849</v>
      </c>
      <c r="M34521" s="34">
        <v>581</v>
      </c>
    </row>
    <row r="34522" spans="1:13" x14ac:dyDescent="0.2">
      <c r="A34522" s="34" t="s">
        <v>135416</v>
      </c>
      <c r="B34522" s="34">
        <v>877</v>
      </c>
      <c r="C34522" s="34">
        <v>971</v>
      </c>
      <c r="D34522" s="34">
        <v>1047</v>
      </c>
      <c r="E34522" s="34">
        <v>1017</v>
      </c>
      <c r="F34522" s="34">
        <v>946</v>
      </c>
      <c r="G34522" s="34">
        <v>901</v>
      </c>
      <c r="H34522" s="34">
        <v>1112</v>
      </c>
      <c r="I34522" s="34">
        <v>1001</v>
      </c>
      <c r="J34522" s="34">
        <v>1071</v>
      </c>
      <c r="K34522" s="34">
        <v>845</v>
      </c>
      <c r="L34522" s="34">
        <v>941</v>
      </c>
      <c r="M34522" s="34">
        <v>747</v>
      </c>
    </row>
    <row r="34523" spans="1:13" x14ac:dyDescent="0.2">
      <c r="A34523" s="34" t="s">
        <v>135417</v>
      </c>
      <c r="B34523" s="34">
        <v>1499</v>
      </c>
      <c r="C34523" s="34">
        <v>1530</v>
      </c>
      <c r="D34523" s="34">
        <v>1614</v>
      </c>
      <c r="E34523" s="34">
        <v>1666</v>
      </c>
      <c r="F34523" s="34">
        <v>1438</v>
      </c>
      <c r="G34523" s="34">
        <v>1508</v>
      </c>
      <c r="H34523" s="34">
        <v>1826</v>
      </c>
      <c r="I34523" s="34">
        <v>1492</v>
      </c>
      <c r="J34523" s="34">
        <v>1726</v>
      </c>
      <c r="K34523" s="34">
        <v>1246</v>
      </c>
      <c r="L34523" s="34">
        <v>1515</v>
      </c>
      <c r="M34523" s="34">
        <v>1206</v>
      </c>
    </row>
    <row r="34524" spans="1:13" x14ac:dyDescent="0.2">
      <c r="A34524" s="34" t="s">
        <v>135418</v>
      </c>
      <c r="B34524" s="34">
        <v>2548</v>
      </c>
      <c r="C34524" s="34">
        <v>2437</v>
      </c>
      <c r="D34524" s="34">
        <v>2546</v>
      </c>
      <c r="E34524" s="34">
        <v>2601</v>
      </c>
      <c r="F34524" s="34">
        <v>2328</v>
      </c>
      <c r="G34524" s="34">
        <v>2311</v>
      </c>
      <c r="H34524" s="34">
        <v>2743</v>
      </c>
      <c r="I34524" s="34">
        <v>2376</v>
      </c>
      <c r="J34524" s="34">
        <v>2778</v>
      </c>
      <c r="K34524" s="34">
        <v>2012</v>
      </c>
      <c r="L34524" s="34">
        <v>2478</v>
      </c>
      <c r="M34524" s="34">
        <v>1950</v>
      </c>
    </row>
    <row r="34525" spans="1:13" x14ac:dyDescent="0.2">
      <c r="A34525" s="34" t="s">
        <v>135419</v>
      </c>
      <c r="B34525" s="34">
        <v>1196</v>
      </c>
      <c r="C34525" s="34">
        <v>1281</v>
      </c>
      <c r="D34525" s="34">
        <v>1295</v>
      </c>
      <c r="E34525" s="34">
        <v>1348</v>
      </c>
      <c r="F34525" s="34">
        <v>1090</v>
      </c>
      <c r="G34525" s="34">
        <v>1223</v>
      </c>
      <c r="H34525" s="34">
        <v>1274</v>
      </c>
      <c r="I34525" s="34">
        <v>1249</v>
      </c>
      <c r="J34525" s="34">
        <v>1227</v>
      </c>
      <c r="K34525" s="34">
        <v>1116</v>
      </c>
      <c r="L34525" s="34">
        <v>1252</v>
      </c>
      <c r="M34525" s="34">
        <v>957</v>
      </c>
    </row>
    <row r="34526" spans="1:13" x14ac:dyDescent="0.2">
      <c r="A34526" s="34" t="s">
        <v>135420</v>
      </c>
      <c r="B34526" s="34">
        <v>813</v>
      </c>
      <c r="C34526" s="34">
        <v>868</v>
      </c>
      <c r="D34526" s="34">
        <v>1036</v>
      </c>
      <c r="E34526" s="34">
        <v>907</v>
      </c>
      <c r="F34526" s="34">
        <v>869</v>
      </c>
      <c r="G34526" s="34">
        <v>842</v>
      </c>
      <c r="H34526" s="34">
        <v>1168</v>
      </c>
      <c r="I34526" s="34">
        <v>831</v>
      </c>
      <c r="J34526" s="34">
        <v>837</v>
      </c>
      <c r="K34526" s="34">
        <v>674</v>
      </c>
      <c r="L34526" s="34">
        <v>876</v>
      </c>
      <c r="M34526" s="34">
        <v>613</v>
      </c>
    </row>
    <row r="34527" spans="1:13" x14ac:dyDescent="0.2">
      <c r="A34527" s="34" t="s">
        <v>135421</v>
      </c>
      <c r="B34527" s="34">
        <v>1309</v>
      </c>
      <c r="C34527" s="34">
        <v>1233</v>
      </c>
      <c r="D34527" s="34">
        <v>1187</v>
      </c>
      <c r="E34527" s="34">
        <v>1312</v>
      </c>
      <c r="F34527" s="34">
        <v>1123</v>
      </c>
      <c r="G34527" s="34">
        <v>1069</v>
      </c>
      <c r="H34527" s="34">
        <v>1201</v>
      </c>
      <c r="I34527" s="34">
        <v>1242</v>
      </c>
      <c r="J34527" s="34">
        <v>1196</v>
      </c>
      <c r="K34527" s="34">
        <v>958</v>
      </c>
      <c r="L34527" s="34">
        <v>1192</v>
      </c>
      <c r="M34527" s="34">
        <v>952</v>
      </c>
    </row>
    <row r="34528" spans="1:13" x14ac:dyDescent="0.2">
      <c r="A34528" s="34" t="s">
        <v>135422</v>
      </c>
      <c r="B34528" s="34">
        <v>667</v>
      </c>
      <c r="C34528" s="34">
        <v>646</v>
      </c>
      <c r="D34528" s="34">
        <v>735</v>
      </c>
      <c r="E34528" s="34">
        <v>785</v>
      </c>
      <c r="F34528" s="34">
        <v>654</v>
      </c>
      <c r="G34528" s="34">
        <v>699</v>
      </c>
      <c r="H34528" s="34">
        <v>834</v>
      </c>
      <c r="I34528" s="34">
        <v>660</v>
      </c>
      <c r="J34528" s="34">
        <v>734</v>
      </c>
      <c r="K34528" s="34">
        <v>511</v>
      </c>
      <c r="L34528" s="34">
        <v>707</v>
      </c>
      <c r="M34528" s="34">
        <v>563</v>
      </c>
    </row>
    <row r="34529" spans="1:13" x14ac:dyDescent="0.2">
      <c r="A34529" s="34" t="s">
        <v>135423</v>
      </c>
      <c r="B34529" s="34">
        <v>610</v>
      </c>
      <c r="C34529" s="34">
        <v>541</v>
      </c>
      <c r="D34529" s="34">
        <v>620</v>
      </c>
      <c r="E34529" s="34">
        <v>612</v>
      </c>
      <c r="F34529" s="34">
        <v>506</v>
      </c>
      <c r="G34529" s="34">
        <v>554</v>
      </c>
      <c r="H34529" s="34">
        <v>589</v>
      </c>
      <c r="I34529" s="34">
        <v>575</v>
      </c>
      <c r="J34529" s="34">
        <v>593</v>
      </c>
      <c r="K34529" s="34">
        <v>520</v>
      </c>
      <c r="L34529" s="34">
        <v>499</v>
      </c>
      <c r="M34529" s="34">
        <v>459</v>
      </c>
    </row>
    <row r="34530" spans="1:13" x14ac:dyDescent="0.2">
      <c r="A34530" s="34" t="s">
        <v>135424</v>
      </c>
      <c r="B34530" s="34">
        <v>545</v>
      </c>
      <c r="C34530" s="34">
        <v>544</v>
      </c>
      <c r="D34530" s="34">
        <v>605</v>
      </c>
      <c r="E34530" s="34">
        <v>652</v>
      </c>
      <c r="F34530" s="34">
        <v>464</v>
      </c>
      <c r="G34530" s="34">
        <v>469</v>
      </c>
      <c r="H34530" s="34">
        <v>548</v>
      </c>
      <c r="I34530" s="34">
        <v>502</v>
      </c>
      <c r="J34530" s="34">
        <v>573</v>
      </c>
      <c r="K34530" s="34">
        <v>511</v>
      </c>
      <c r="L34530" s="34">
        <v>573</v>
      </c>
      <c r="M34530" s="34">
        <v>415</v>
      </c>
    </row>
    <row r="34531" spans="1:13" x14ac:dyDescent="0.2">
      <c r="A34531" s="34" t="s">
        <v>135425</v>
      </c>
      <c r="B34531" s="34">
        <v>367</v>
      </c>
      <c r="C34531" s="34">
        <v>423</v>
      </c>
      <c r="D34531" s="34">
        <v>396</v>
      </c>
      <c r="E34531" s="34">
        <v>409</v>
      </c>
      <c r="F34531" s="34">
        <v>416</v>
      </c>
      <c r="G34531" s="34">
        <v>353</v>
      </c>
      <c r="H34531" s="34">
        <v>422</v>
      </c>
      <c r="I34531" s="34">
        <v>376</v>
      </c>
      <c r="J34531" s="34">
        <v>410</v>
      </c>
      <c r="K34531" s="34">
        <v>242</v>
      </c>
      <c r="L34531" s="34">
        <v>369</v>
      </c>
      <c r="M34531" s="34">
        <v>312</v>
      </c>
    </row>
    <row r="34532" spans="1:13" x14ac:dyDescent="0.2">
      <c r="A34532" s="34" t="s">
        <v>135426</v>
      </c>
      <c r="B34532" s="34">
        <v>719</v>
      </c>
      <c r="C34532" s="34">
        <v>743</v>
      </c>
      <c r="D34532" s="34">
        <v>806</v>
      </c>
      <c r="E34532" s="34">
        <v>845</v>
      </c>
      <c r="F34532" s="34">
        <v>747</v>
      </c>
      <c r="G34532" s="34">
        <v>774</v>
      </c>
      <c r="H34532" s="34">
        <v>915</v>
      </c>
      <c r="I34532" s="34">
        <v>783</v>
      </c>
      <c r="J34532" s="34">
        <v>809</v>
      </c>
      <c r="K34532" s="34">
        <v>662</v>
      </c>
      <c r="L34532" s="34">
        <v>804</v>
      </c>
      <c r="M34532" s="34">
        <v>588</v>
      </c>
    </row>
    <row r="34533" spans="1:13" x14ac:dyDescent="0.2">
      <c r="A34533" s="34" t="s">
        <v>135427</v>
      </c>
      <c r="B34533" s="34">
        <v>465</v>
      </c>
      <c r="C34533" s="34">
        <v>500</v>
      </c>
      <c r="D34533" s="34">
        <v>650</v>
      </c>
      <c r="E34533" s="34">
        <v>557</v>
      </c>
      <c r="F34533" s="34">
        <v>433</v>
      </c>
      <c r="G34533" s="34">
        <v>483</v>
      </c>
      <c r="H34533" s="34">
        <v>582</v>
      </c>
      <c r="I34533" s="34">
        <v>541</v>
      </c>
      <c r="J34533" s="34">
        <v>628</v>
      </c>
      <c r="K34533" s="34">
        <v>381</v>
      </c>
      <c r="L34533" s="34">
        <v>460</v>
      </c>
      <c r="M34533" s="34">
        <v>388</v>
      </c>
    </row>
    <row r="34534" spans="1:13" x14ac:dyDescent="0.2">
      <c r="A34534" s="34" t="s">
        <v>135428</v>
      </c>
      <c r="B34534" s="34">
        <v>538</v>
      </c>
      <c r="C34534" s="34">
        <v>476</v>
      </c>
      <c r="D34534" s="34">
        <v>540</v>
      </c>
      <c r="E34534" s="34">
        <v>545</v>
      </c>
      <c r="F34534" s="34">
        <v>500</v>
      </c>
      <c r="G34534" s="34">
        <v>439</v>
      </c>
      <c r="H34534" s="34">
        <v>606</v>
      </c>
      <c r="I34534" s="34">
        <v>483</v>
      </c>
      <c r="J34534" s="34">
        <v>508</v>
      </c>
      <c r="K34534" s="34">
        <v>416</v>
      </c>
      <c r="L34534" s="34">
        <v>450</v>
      </c>
      <c r="M34534" s="34">
        <v>371</v>
      </c>
    </row>
    <row r="34535" spans="1:13" x14ac:dyDescent="0.2">
      <c r="A34535" s="34" t="s">
        <v>135429</v>
      </c>
      <c r="B34535" s="34">
        <v>1850</v>
      </c>
      <c r="C34535" s="34">
        <v>1835</v>
      </c>
      <c r="D34535" s="34">
        <v>2074</v>
      </c>
      <c r="E34535" s="34">
        <v>1841</v>
      </c>
      <c r="F34535" s="34">
        <v>1896</v>
      </c>
      <c r="G34535" s="34">
        <v>1473</v>
      </c>
      <c r="H34535" s="34">
        <v>2014</v>
      </c>
      <c r="I34535" s="34">
        <v>1759</v>
      </c>
      <c r="J34535" s="34">
        <v>1916</v>
      </c>
      <c r="K34535" s="34">
        <v>1382</v>
      </c>
      <c r="L34535" s="34">
        <v>1931</v>
      </c>
      <c r="M34535" s="34">
        <v>1232</v>
      </c>
    </row>
    <row r="34536" spans="1:13" x14ac:dyDescent="0.2">
      <c r="A34536" s="34" t="s">
        <v>135430</v>
      </c>
      <c r="B34536" s="34">
        <v>319</v>
      </c>
      <c r="C34536" s="34">
        <v>407</v>
      </c>
      <c r="D34536" s="34">
        <v>439</v>
      </c>
      <c r="E34536" s="34">
        <v>429</v>
      </c>
      <c r="F34536" s="34">
        <v>433</v>
      </c>
      <c r="G34536" s="34">
        <v>371</v>
      </c>
      <c r="H34536" s="34">
        <v>513</v>
      </c>
      <c r="I34536" s="34">
        <v>430</v>
      </c>
      <c r="J34536" s="34">
        <v>422</v>
      </c>
      <c r="K34536" s="34">
        <v>361</v>
      </c>
      <c r="L34536" s="34">
        <v>491</v>
      </c>
      <c r="M34536" s="34">
        <v>308</v>
      </c>
    </row>
    <row r="34537" spans="1:13" x14ac:dyDescent="0.2">
      <c r="A34537" s="34" t="s">
        <v>135431</v>
      </c>
      <c r="B34537" s="34">
        <v>942</v>
      </c>
      <c r="C34537" s="34">
        <v>917</v>
      </c>
      <c r="D34537" s="34">
        <v>1055</v>
      </c>
      <c r="E34537" s="34">
        <v>994</v>
      </c>
      <c r="F34537" s="34">
        <v>996</v>
      </c>
      <c r="G34537" s="34">
        <v>877</v>
      </c>
      <c r="H34537" s="34">
        <v>1204</v>
      </c>
      <c r="I34537" s="34">
        <v>927</v>
      </c>
      <c r="J34537" s="34">
        <v>1060</v>
      </c>
      <c r="K34537" s="34">
        <v>834</v>
      </c>
      <c r="L34537" s="34">
        <v>1117</v>
      </c>
      <c r="M34537" s="34">
        <v>776</v>
      </c>
    </row>
    <row r="34538" spans="1:13" x14ac:dyDescent="0.2">
      <c r="A34538" s="34" t="s">
        <v>135432</v>
      </c>
      <c r="B34538" s="34">
        <v>344</v>
      </c>
      <c r="C34538" s="34">
        <v>362</v>
      </c>
      <c r="D34538" s="34">
        <v>334</v>
      </c>
      <c r="E34538" s="34">
        <v>385</v>
      </c>
      <c r="F34538" s="34">
        <v>283</v>
      </c>
      <c r="G34538" s="34">
        <v>369</v>
      </c>
      <c r="H34538" s="34">
        <v>346</v>
      </c>
      <c r="I34538" s="34">
        <v>322</v>
      </c>
      <c r="J34538" s="34">
        <v>357</v>
      </c>
      <c r="K34538" s="34">
        <v>278</v>
      </c>
      <c r="L34538" s="34">
        <v>305</v>
      </c>
      <c r="M34538" s="34">
        <v>303</v>
      </c>
    </row>
    <row r="34539" spans="1:13" x14ac:dyDescent="0.2">
      <c r="A34539" s="34" t="s">
        <v>135433</v>
      </c>
      <c r="B34539" s="34">
        <v>1327</v>
      </c>
      <c r="C34539" s="34">
        <v>1331</v>
      </c>
      <c r="D34539" s="34">
        <v>1468</v>
      </c>
      <c r="E34539" s="34">
        <v>1384</v>
      </c>
      <c r="F34539" s="34">
        <v>1265</v>
      </c>
      <c r="G34539" s="34">
        <v>1176</v>
      </c>
      <c r="H34539" s="34">
        <v>1523</v>
      </c>
      <c r="I34539" s="34">
        <v>1287</v>
      </c>
      <c r="J34539" s="34">
        <v>1484</v>
      </c>
      <c r="K34539" s="34">
        <v>1086</v>
      </c>
      <c r="L34539" s="34">
        <v>1438</v>
      </c>
      <c r="M34539" s="34">
        <v>938</v>
      </c>
    </row>
    <row r="34540" spans="1:13" x14ac:dyDescent="0.2">
      <c r="A34540" s="34" t="s">
        <v>135434</v>
      </c>
      <c r="B34540" s="34">
        <v>954</v>
      </c>
      <c r="C34540" s="34">
        <v>1061</v>
      </c>
      <c r="D34540" s="34">
        <v>1039</v>
      </c>
      <c r="E34540" s="34">
        <v>1083</v>
      </c>
      <c r="F34540" s="34">
        <v>961</v>
      </c>
      <c r="G34540" s="34">
        <v>971</v>
      </c>
      <c r="H34540" s="34">
        <v>1183</v>
      </c>
      <c r="I34540" s="34">
        <v>1078</v>
      </c>
      <c r="J34540" s="34">
        <v>1118</v>
      </c>
      <c r="K34540" s="34">
        <v>863</v>
      </c>
      <c r="L34540" s="34">
        <v>985</v>
      </c>
      <c r="M34540" s="34">
        <v>860</v>
      </c>
    </row>
    <row r="34541" spans="1:13" x14ac:dyDescent="0.2">
      <c r="A34541" s="34" t="s">
        <v>135435</v>
      </c>
      <c r="B34541" s="34">
        <v>1382</v>
      </c>
      <c r="C34541" s="34">
        <v>1317</v>
      </c>
      <c r="D34541" s="34">
        <v>1446</v>
      </c>
      <c r="E34541" s="34">
        <v>1426</v>
      </c>
      <c r="F34541" s="34">
        <v>1341</v>
      </c>
      <c r="G34541" s="34">
        <v>1334</v>
      </c>
      <c r="H34541" s="34">
        <v>1563</v>
      </c>
      <c r="I34541" s="34">
        <v>1414</v>
      </c>
      <c r="J34541" s="34">
        <v>1474</v>
      </c>
      <c r="K34541" s="34">
        <v>1117</v>
      </c>
      <c r="L34541" s="34">
        <v>1533</v>
      </c>
      <c r="M34541" s="34">
        <v>1041</v>
      </c>
    </row>
    <row r="34542" spans="1:13" x14ac:dyDescent="0.2">
      <c r="A34542" s="34" t="s">
        <v>135436</v>
      </c>
      <c r="B34542" s="34">
        <v>882</v>
      </c>
      <c r="C34542" s="34">
        <v>807</v>
      </c>
      <c r="D34542" s="34">
        <v>905</v>
      </c>
      <c r="E34542" s="34">
        <v>1020</v>
      </c>
      <c r="F34542" s="34">
        <v>853</v>
      </c>
      <c r="G34542" s="34">
        <v>828</v>
      </c>
      <c r="H34542" s="34">
        <v>1022</v>
      </c>
      <c r="I34542" s="34">
        <v>927</v>
      </c>
      <c r="J34542" s="34">
        <v>933</v>
      </c>
      <c r="K34542" s="34">
        <v>774</v>
      </c>
      <c r="L34542" s="34">
        <v>919</v>
      </c>
      <c r="M34542" s="34">
        <v>738</v>
      </c>
    </row>
    <row r="34543" spans="1:13" x14ac:dyDescent="0.2">
      <c r="A34543" s="34" t="s">
        <v>135437</v>
      </c>
      <c r="B34543" s="34">
        <v>1775</v>
      </c>
      <c r="C34543" s="34">
        <v>1671</v>
      </c>
      <c r="D34543" s="34">
        <v>1880</v>
      </c>
      <c r="E34543" s="34">
        <v>1834</v>
      </c>
      <c r="F34543" s="34">
        <v>1716</v>
      </c>
      <c r="G34543" s="34">
        <v>1661</v>
      </c>
      <c r="H34543" s="34">
        <v>1882</v>
      </c>
      <c r="I34543" s="34">
        <v>1733</v>
      </c>
      <c r="J34543" s="34">
        <v>1886</v>
      </c>
      <c r="K34543" s="34">
        <v>1451</v>
      </c>
      <c r="L34543" s="34">
        <v>1832</v>
      </c>
      <c r="M34543" s="34">
        <v>1376</v>
      </c>
    </row>
    <row r="34544" spans="1:13" x14ac:dyDescent="0.2">
      <c r="A34544" s="34" t="s">
        <v>135438</v>
      </c>
      <c r="B34544" s="34">
        <v>914</v>
      </c>
      <c r="C34544" s="34">
        <v>952</v>
      </c>
      <c r="D34544" s="34">
        <v>914</v>
      </c>
      <c r="E34544" s="34">
        <v>1022</v>
      </c>
      <c r="F34544" s="34">
        <v>835</v>
      </c>
      <c r="G34544" s="34">
        <v>798</v>
      </c>
      <c r="H34544" s="34">
        <v>938</v>
      </c>
      <c r="I34544" s="34">
        <v>951</v>
      </c>
      <c r="J34544" s="34">
        <v>901</v>
      </c>
      <c r="K34544" s="34">
        <v>776</v>
      </c>
      <c r="L34544" s="34">
        <v>881</v>
      </c>
      <c r="M34544" s="34">
        <v>702</v>
      </c>
    </row>
    <row r="34545" spans="1:13" x14ac:dyDescent="0.2">
      <c r="A34545" s="34" t="s">
        <v>135439</v>
      </c>
      <c r="B34545" s="34">
        <v>1483</v>
      </c>
      <c r="C34545" s="34">
        <v>2008</v>
      </c>
      <c r="D34545" s="34">
        <v>1790</v>
      </c>
      <c r="E34545" s="34">
        <v>2203</v>
      </c>
      <c r="F34545" s="34">
        <v>1579</v>
      </c>
      <c r="G34545" s="34">
        <v>1844</v>
      </c>
      <c r="H34545" s="34">
        <v>1945</v>
      </c>
      <c r="I34545" s="34">
        <v>1883</v>
      </c>
      <c r="J34545" s="34">
        <v>1660</v>
      </c>
      <c r="K34545" s="34">
        <v>1625</v>
      </c>
      <c r="L34545" s="34">
        <v>1620</v>
      </c>
      <c r="M34545" s="34">
        <v>1516</v>
      </c>
    </row>
    <row r="34546" spans="1:13" x14ac:dyDescent="0.2">
      <c r="A34546" s="34" t="s">
        <v>135440</v>
      </c>
      <c r="B34546" s="34">
        <v>1362</v>
      </c>
      <c r="C34546" s="34">
        <v>1347</v>
      </c>
      <c r="D34546" s="34">
        <v>1410</v>
      </c>
      <c r="E34546" s="34">
        <v>1298</v>
      </c>
      <c r="F34546" s="34">
        <v>1223</v>
      </c>
      <c r="G34546" s="34">
        <v>1206</v>
      </c>
      <c r="H34546" s="34">
        <v>1493</v>
      </c>
      <c r="I34546" s="34">
        <v>1222</v>
      </c>
      <c r="J34546" s="34">
        <v>1339</v>
      </c>
      <c r="K34546" s="34">
        <v>1110</v>
      </c>
      <c r="L34546" s="34">
        <v>1325</v>
      </c>
      <c r="M34546" s="34">
        <v>1025</v>
      </c>
    </row>
    <row r="34547" spans="1:13" x14ac:dyDescent="0.2">
      <c r="A34547" s="34" t="s">
        <v>135441</v>
      </c>
      <c r="B34547" s="34">
        <v>997</v>
      </c>
      <c r="C34547" s="34">
        <v>1038</v>
      </c>
      <c r="D34547" s="34">
        <v>1079</v>
      </c>
      <c r="E34547" s="34">
        <v>1135</v>
      </c>
      <c r="F34547" s="34">
        <v>924</v>
      </c>
      <c r="G34547" s="34">
        <v>1026</v>
      </c>
      <c r="H34547" s="34">
        <v>1229</v>
      </c>
      <c r="I34547" s="34">
        <v>1024</v>
      </c>
      <c r="J34547" s="34">
        <v>1137</v>
      </c>
      <c r="K34547" s="34">
        <v>901</v>
      </c>
      <c r="L34547" s="34">
        <v>1019</v>
      </c>
      <c r="M34547" s="34">
        <v>863</v>
      </c>
    </row>
    <row r="34548" spans="1:13" x14ac:dyDescent="0.2">
      <c r="A34548" s="34" t="s">
        <v>135442</v>
      </c>
      <c r="B34548" s="34">
        <v>726</v>
      </c>
      <c r="C34548" s="34">
        <v>1018</v>
      </c>
      <c r="D34548" s="34">
        <v>734</v>
      </c>
      <c r="E34548" s="34">
        <v>1057</v>
      </c>
      <c r="F34548" s="34">
        <v>815</v>
      </c>
      <c r="G34548" s="34">
        <v>821</v>
      </c>
      <c r="H34548" s="34">
        <v>889</v>
      </c>
      <c r="I34548" s="34">
        <v>969</v>
      </c>
      <c r="J34548" s="34">
        <v>858</v>
      </c>
      <c r="K34548" s="34">
        <v>761</v>
      </c>
      <c r="L34548" s="34">
        <v>676</v>
      </c>
      <c r="M34548" s="34">
        <v>667</v>
      </c>
    </row>
    <row r="34549" spans="1:13" x14ac:dyDescent="0.2">
      <c r="A34549" s="34" t="s">
        <v>135443</v>
      </c>
      <c r="B34549" s="34">
        <v>1063</v>
      </c>
      <c r="C34549" s="34">
        <v>1025</v>
      </c>
      <c r="D34549" s="34">
        <v>1096</v>
      </c>
      <c r="E34549" s="34">
        <v>1108</v>
      </c>
      <c r="F34549" s="34">
        <v>982</v>
      </c>
      <c r="G34549" s="34">
        <v>984</v>
      </c>
      <c r="H34549" s="34">
        <v>1223</v>
      </c>
      <c r="I34549" s="34">
        <v>1105</v>
      </c>
      <c r="J34549" s="34">
        <v>1139</v>
      </c>
      <c r="K34549" s="34">
        <v>848</v>
      </c>
      <c r="L34549" s="34">
        <v>1144</v>
      </c>
      <c r="M34549" s="34">
        <v>845</v>
      </c>
    </row>
    <row r="34550" spans="1:13" x14ac:dyDescent="0.2">
      <c r="A34550" s="34" t="s">
        <v>135444</v>
      </c>
      <c r="B34550" s="34">
        <v>917</v>
      </c>
      <c r="C34550" s="34">
        <v>909</v>
      </c>
      <c r="D34550" s="34">
        <v>861</v>
      </c>
      <c r="E34550" s="34">
        <v>1092</v>
      </c>
      <c r="F34550" s="34">
        <v>828</v>
      </c>
      <c r="G34550" s="34">
        <v>935</v>
      </c>
      <c r="H34550" s="34">
        <v>1070</v>
      </c>
      <c r="I34550" s="34">
        <v>862</v>
      </c>
      <c r="J34550" s="34">
        <v>929</v>
      </c>
      <c r="K34550" s="34">
        <v>758</v>
      </c>
      <c r="L34550" s="34">
        <v>952</v>
      </c>
      <c r="M34550" s="34">
        <v>793</v>
      </c>
    </row>
    <row r="34551" spans="1:13" x14ac:dyDescent="0.2">
      <c r="A34551" s="34" t="s">
        <v>135445</v>
      </c>
      <c r="B34551" s="34">
        <v>1106</v>
      </c>
      <c r="C34551" s="34">
        <v>1135</v>
      </c>
      <c r="D34551" s="34">
        <v>1148</v>
      </c>
      <c r="E34551" s="34">
        <v>1166</v>
      </c>
      <c r="F34551" s="34">
        <v>1112</v>
      </c>
      <c r="G34551" s="34">
        <v>1131</v>
      </c>
      <c r="H34551" s="34">
        <v>1291</v>
      </c>
      <c r="I34551" s="34">
        <v>1094</v>
      </c>
      <c r="J34551" s="34">
        <v>1270</v>
      </c>
      <c r="K34551" s="34">
        <v>921</v>
      </c>
      <c r="L34551" s="34">
        <v>1086</v>
      </c>
      <c r="M34551" s="34">
        <v>862</v>
      </c>
    </row>
    <row r="34552" spans="1:13" x14ac:dyDescent="0.2">
      <c r="A34552" s="34" t="s">
        <v>135446</v>
      </c>
      <c r="B34552" s="34">
        <v>800</v>
      </c>
      <c r="C34552" s="34">
        <v>823</v>
      </c>
      <c r="D34552" s="34">
        <v>902</v>
      </c>
      <c r="E34552" s="34">
        <v>886</v>
      </c>
      <c r="F34552" s="34">
        <v>778</v>
      </c>
      <c r="G34552" s="34">
        <v>728</v>
      </c>
      <c r="H34552" s="34">
        <v>954</v>
      </c>
      <c r="I34552" s="34">
        <v>888</v>
      </c>
      <c r="J34552" s="34">
        <v>762</v>
      </c>
      <c r="K34552" s="34">
        <v>657</v>
      </c>
      <c r="L34552" s="34">
        <v>755</v>
      </c>
      <c r="M34552" s="34">
        <v>624</v>
      </c>
    </row>
    <row r="34553" spans="1:13" x14ac:dyDescent="0.2">
      <c r="A34553" s="34" t="s">
        <v>135447</v>
      </c>
      <c r="B34553" s="34">
        <v>588</v>
      </c>
      <c r="C34553" s="34">
        <v>640</v>
      </c>
      <c r="D34553" s="34">
        <v>701</v>
      </c>
      <c r="E34553" s="34">
        <v>644</v>
      </c>
      <c r="F34553" s="34">
        <v>624</v>
      </c>
      <c r="G34553" s="34">
        <v>582</v>
      </c>
      <c r="H34553" s="34">
        <v>736</v>
      </c>
      <c r="I34553" s="34">
        <v>681</v>
      </c>
      <c r="J34553" s="34">
        <v>663</v>
      </c>
      <c r="K34553" s="34">
        <v>472</v>
      </c>
      <c r="L34553" s="34">
        <v>630</v>
      </c>
      <c r="M34553" s="34">
        <v>487</v>
      </c>
    </row>
    <row r="34554" spans="1:13" x14ac:dyDescent="0.2">
      <c r="A34554" s="34" t="s">
        <v>135448</v>
      </c>
      <c r="B34554" s="34">
        <v>476</v>
      </c>
      <c r="C34554" s="34">
        <v>427</v>
      </c>
      <c r="D34554" s="34">
        <v>487</v>
      </c>
      <c r="E34554" s="34">
        <v>535</v>
      </c>
      <c r="F34554" s="34">
        <v>430</v>
      </c>
      <c r="G34554" s="34">
        <v>471</v>
      </c>
      <c r="H34554" s="34">
        <v>575</v>
      </c>
      <c r="I34554" s="34">
        <v>421</v>
      </c>
      <c r="J34554" s="34">
        <v>531</v>
      </c>
      <c r="K34554" s="34">
        <v>445</v>
      </c>
      <c r="L34554" s="34">
        <v>477</v>
      </c>
      <c r="M34554" s="34">
        <v>340</v>
      </c>
    </row>
    <row r="34555" spans="1:13" x14ac:dyDescent="0.2">
      <c r="A34555" s="34" t="s">
        <v>135449</v>
      </c>
      <c r="B34555" s="34">
        <v>579</v>
      </c>
      <c r="C34555" s="34">
        <v>741</v>
      </c>
      <c r="D34555" s="34">
        <v>568</v>
      </c>
      <c r="E34555" s="34">
        <v>663</v>
      </c>
      <c r="F34555" s="34">
        <v>581</v>
      </c>
      <c r="G34555" s="34">
        <v>610</v>
      </c>
      <c r="H34555" s="34">
        <v>658</v>
      </c>
      <c r="I34555" s="34">
        <v>607</v>
      </c>
      <c r="J34555" s="34">
        <v>713</v>
      </c>
      <c r="K34555" s="34">
        <v>458</v>
      </c>
      <c r="L34555" s="34">
        <v>690</v>
      </c>
      <c r="M34555" s="34">
        <v>459</v>
      </c>
    </row>
    <row r="34556" spans="1:13" x14ac:dyDescent="0.2">
      <c r="A34556" s="34" t="s">
        <v>135450</v>
      </c>
      <c r="B34556" s="34">
        <v>569</v>
      </c>
      <c r="C34556" s="34">
        <v>603</v>
      </c>
      <c r="D34556" s="34">
        <v>729</v>
      </c>
      <c r="E34556" s="34">
        <v>708</v>
      </c>
      <c r="F34556" s="34">
        <v>597</v>
      </c>
      <c r="G34556" s="34">
        <v>578</v>
      </c>
      <c r="H34556" s="34">
        <v>690</v>
      </c>
      <c r="I34556" s="34">
        <v>619</v>
      </c>
      <c r="J34556" s="34">
        <v>701</v>
      </c>
      <c r="K34556" s="34">
        <v>462</v>
      </c>
      <c r="L34556" s="34">
        <v>628</v>
      </c>
      <c r="M34556" s="34">
        <v>526</v>
      </c>
    </row>
    <row r="34557" spans="1:13" x14ac:dyDescent="0.2">
      <c r="A34557" s="34" t="s">
        <v>135451</v>
      </c>
      <c r="B34557" s="34">
        <v>1330</v>
      </c>
      <c r="C34557" s="34">
        <v>1135</v>
      </c>
      <c r="D34557" s="34">
        <v>1264</v>
      </c>
      <c r="E34557" s="34">
        <v>1299</v>
      </c>
      <c r="F34557" s="34">
        <v>1153</v>
      </c>
      <c r="G34557" s="34">
        <v>1088</v>
      </c>
      <c r="H34557" s="34">
        <v>1463</v>
      </c>
      <c r="I34557" s="34">
        <v>1165</v>
      </c>
      <c r="J34557" s="34">
        <v>1417</v>
      </c>
      <c r="K34557" s="34">
        <v>996</v>
      </c>
      <c r="L34557" s="34">
        <v>1242</v>
      </c>
      <c r="M34557" s="34">
        <v>913</v>
      </c>
    </row>
    <row r="34558" spans="1:13" x14ac:dyDescent="0.2">
      <c r="A34558" s="34" t="s">
        <v>135452</v>
      </c>
      <c r="B34558" s="34">
        <v>1174</v>
      </c>
      <c r="C34558" s="34">
        <v>1121</v>
      </c>
      <c r="D34558" s="34">
        <v>1117</v>
      </c>
      <c r="E34558" s="34">
        <v>1206</v>
      </c>
      <c r="F34558" s="34">
        <v>1139</v>
      </c>
      <c r="G34558" s="34">
        <v>1039</v>
      </c>
      <c r="H34558" s="34">
        <v>1390</v>
      </c>
      <c r="I34558" s="34">
        <v>1093</v>
      </c>
      <c r="J34558" s="34">
        <v>1245</v>
      </c>
      <c r="K34558" s="34">
        <v>952</v>
      </c>
      <c r="L34558" s="34">
        <v>1203</v>
      </c>
      <c r="M34558" s="34">
        <v>818</v>
      </c>
    </row>
    <row r="34559" spans="1:13" x14ac:dyDescent="0.2">
      <c r="A34559" s="34" t="s">
        <v>135453</v>
      </c>
      <c r="B34559" s="34">
        <v>738</v>
      </c>
      <c r="C34559" s="34">
        <v>808</v>
      </c>
      <c r="D34559" s="34">
        <v>708</v>
      </c>
      <c r="E34559" s="34">
        <v>850</v>
      </c>
      <c r="F34559" s="34">
        <v>667</v>
      </c>
      <c r="G34559" s="34">
        <v>754</v>
      </c>
      <c r="H34559" s="34">
        <v>908</v>
      </c>
      <c r="I34559" s="34">
        <v>826</v>
      </c>
      <c r="J34559" s="34">
        <v>759</v>
      </c>
      <c r="K34559" s="34">
        <v>675</v>
      </c>
      <c r="L34559" s="34">
        <v>801</v>
      </c>
      <c r="M34559" s="34">
        <v>596</v>
      </c>
    </row>
    <row r="34560" spans="1:13" x14ac:dyDescent="0.2">
      <c r="A34560" s="34" t="s">
        <v>135454</v>
      </c>
      <c r="B34560" s="34">
        <v>1105</v>
      </c>
      <c r="C34560" s="34">
        <v>1075</v>
      </c>
      <c r="D34560" s="34">
        <v>987</v>
      </c>
      <c r="E34560" s="34">
        <v>1172</v>
      </c>
      <c r="F34560" s="34">
        <v>1099</v>
      </c>
      <c r="G34560" s="34">
        <v>907</v>
      </c>
      <c r="H34560" s="34">
        <v>1350</v>
      </c>
      <c r="I34560" s="34">
        <v>1057</v>
      </c>
      <c r="J34560" s="34">
        <v>1150</v>
      </c>
      <c r="K34560" s="34">
        <v>812</v>
      </c>
      <c r="L34560" s="34">
        <v>1213</v>
      </c>
      <c r="M34560" s="34">
        <v>862</v>
      </c>
    </row>
    <row r="34561" spans="1:13" x14ac:dyDescent="0.2">
      <c r="A34561" s="34" t="s">
        <v>135455</v>
      </c>
      <c r="B34561" s="34">
        <v>1067</v>
      </c>
      <c r="C34561" s="34">
        <v>1032</v>
      </c>
      <c r="D34561" s="34">
        <v>1200</v>
      </c>
      <c r="E34561" s="34">
        <v>1168</v>
      </c>
      <c r="F34561" s="34">
        <v>1018</v>
      </c>
      <c r="G34561" s="34">
        <v>943</v>
      </c>
      <c r="H34561" s="34">
        <v>1217</v>
      </c>
      <c r="I34561" s="34">
        <v>1025</v>
      </c>
      <c r="J34561" s="34">
        <v>1150</v>
      </c>
      <c r="K34561" s="34">
        <v>884</v>
      </c>
      <c r="L34561" s="34">
        <v>1158</v>
      </c>
      <c r="M34561" s="34">
        <v>822</v>
      </c>
    </row>
    <row r="34562" spans="1:13" x14ac:dyDescent="0.2">
      <c r="A34562" s="34" t="s">
        <v>135456</v>
      </c>
      <c r="B34562" s="34">
        <v>822</v>
      </c>
      <c r="C34562" s="34">
        <v>895</v>
      </c>
      <c r="D34562" s="34">
        <v>877</v>
      </c>
      <c r="E34562" s="34">
        <v>959</v>
      </c>
      <c r="F34562" s="34">
        <v>737</v>
      </c>
      <c r="G34562" s="34">
        <v>809</v>
      </c>
      <c r="H34562" s="34">
        <v>962</v>
      </c>
      <c r="I34562" s="34">
        <v>961</v>
      </c>
      <c r="J34562" s="34">
        <v>911</v>
      </c>
      <c r="K34562" s="34">
        <v>686</v>
      </c>
      <c r="L34562" s="34">
        <v>875</v>
      </c>
      <c r="M34562" s="34">
        <v>697</v>
      </c>
    </row>
    <row r="34563" spans="1:13" x14ac:dyDescent="0.2">
      <c r="A34563" s="34" t="s">
        <v>135457</v>
      </c>
      <c r="B34563" s="34">
        <v>824</v>
      </c>
      <c r="C34563" s="34">
        <v>906</v>
      </c>
      <c r="D34563" s="34">
        <v>941</v>
      </c>
      <c r="E34563" s="34">
        <v>888</v>
      </c>
      <c r="F34563" s="34">
        <v>870</v>
      </c>
      <c r="G34563" s="34">
        <v>852</v>
      </c>
      <c r="H34563" s="34">
        <v>918</v>
      </c>
      <c r="I34563" s="34">
        <v>955</v>
      </c>
      <c r="J34563" s="34">
        <v>907</v>
      </c>
      <c r="K34563" s="34">
        <v>702</v>
      </c>
      <c r="L34563" s="34">
        <v>840</v>
      </c>
      <c r="M34563" s="34">
        <v>713</v>
      </c>
    </row>
    <row r="34564" spans="1:13" x14ac:dyDescent="0.2">
      <c r="A34564" s="34" t="s">
        <v>135458</v>
      </c>
      <c r="B34564" s="34">
        <v>832</v>
      </c>
      <c r="C34564" s="34">
        <v>865</v>
      </c>
      <c r="D34564" s="34">
        <v>880</v>
      </c>
      <c r="E34564" s="34">
        <v>904</v>
      </c>
      <c r="F34564" s="34">
        <v>898</v>
      </c>
      <c r="G34564" s="34">
        <v>838</v>
      </c>
      <c r="H34564" s="34">
        <v>885</v>
      </c>
      <c r="I34564" s="34">
        <v>865</v>
      </c>
      <c r="J34564" s="34">
        <v>961</v>
      </c>
      <c r="K34564" s="34">
        <v>702</v>
      </c>
      <c r="L34564" s="34">
        <v>790</v>
      </c>
      <c r="M34564" s="34">
        <v>696</v>
      </c>
    </row>
    <row r="34565" spans="1:13" x14ac:dyDescent="0.2">
      <c r="A34565" s="34" t="s">
        <v>135459</v>
      </c>
      <c r="B34565" s="34">
        <v>1031</v>
      </c>
      <c r="C34565" s="34">
        <v>1035</v>
      </c>
      <c r="D34565" s="34">
        <v>1037</v>
      </c>
      <c r="E34565" s="34">
        <v>1126</v>
      </c>
      <c r="F34565" s="34">
        <v>877</v>
      </c>
      <c r="G34565" s="34">
        <v>964</v>
      </c>
      <c r="H34565" s="34">
        <v>1044</v>
      </c>
      <c r="I34565" s="34">
        <v>1000</v>
      </c>
      <c r="J34565" s="34">
        <v>1055</v>
      </c>
      <c r="K34565" s="34">
        <v>878</v>
      </c>
      <c r="L34565" s="34">
        <v>982</v>
      </c>
      <c r="M34565" s="34">
        <v>755</v>
      </c>
    </row>
    <row r="34566" spans="1:13" x14ac:dyDescent="0.2">
      <c r="A34566" s="34" t="s">
        <v>135460</v>
      </c>
      <c r="B34566" s="34">
        <v>1669</v>
      </c>
      <c r="C34566" s="34">
        <v>1722</v>
      </c>
      <c r="D34566" s="34">
        <v>1804</v>
      </c>
      <c r="E34566" s="34">
        <v>1562</v>
      </c>
      <c r="F34566" s="34">
        <v>1546</v>
      </c>
      <c r="G34566" s="34">
        <v>1549</v>
      </c>
      <c r="H34566" s="34">
        <v>2052</v>
      </c>
      <c r="I34566" s="34">
        <v>1539</v>
      </c>
      <c r="J34566" s="34">
        <v>1722</v>
      </c>
      <c r="K34566" s="34">
        <v>1375</v>
      </c>
      <c r="L34566" s="34">
        <v>1746</v>
      </c>
      <c r="M34566" s="34">
        <v>1284</v>
      </c>
    </row>
    <row r="34567" spans="1:13" x14ac:dyDescent="0.2">
      <c r="A34567" s="34" t="s">
        <v>135461</v>
      </c>
      <c r="B34567" s="34">
        <v>1508</v>
      </c>
      <c r="C34567" s="34">
        <v>1472</v>
      </c>
      <c r="D34567" s="34">
        <v>1561</v>
      </c>
      <c r="E34567" s="34">
        <v>1556</v>
      </c>
      <c r="F34567" s="34">
        <v>1457</v>
      </c>
      <c r="G34567" s="34">
        <v>1377</v>
      </c>
      <c r="H34567" s="34">
        <v>1532</v>
      </c>
      <c r="I34567" s="34">
        <v>1558</v>
      </c>
      <c r="J34567" s="34">
        <v>1828</v>
      </c>
      <c r="K34567" s="34">
        <v>1211</v>
      </c>
      <c r="L34567" s="34">
        <v>1694</v>
      </c>
      <c r="M34567" s="34">
        <v>1215</v>
      </c>
    </row>
    <row r="34568" spans="1:13" x14ac:dyDescent="0.2">
      <c r="A34568" s="34" t="s">
        <v>135462</v>
      </c>
      <c r="B34568" s="34">
        <v>1032</v>
      </c>
      <c r="C34568" s="34">
        <v>997</v>
      </c>
      <c r="D34568" s="34">
        <v>1104</v>
      </c>
      <c r="E34568" s="34">
        <v>1080</v>
      </c>
      <c r="F34568" s="34">
        <v>1079</v>
      </c>
      <c r="G34568" s="34">
        <v>1012</v>
      </c>
      <c r="H34568" s="34">
        <v>1274</v>
      </c>
      <c r="I34568" s="34">
        <v>966</v>
      </c>
      <c r="J34568" s="34">
        <v>1156</v>
      </c>
      <c r="K34568" s="34">
        <v>927</v>
      </c>
      <c r="L34568" s="34">
        <v>1187</v>
      </c>
      <c r="M34568" s="34">
        <v>787</v>
      </c>
    </row>
    <row r="34569" spans="1:13" x14ac:dyDescent="0.2">
      <c r="A34569" s="34" t="s">
        <v>135463</v>
      </c>
      <c r="B34569" s="34">
        <v>2054</v>
      </c>
      <c r="C34569" s="34">
        <v>1925</v>
      </c>
      <c r="D34569" s="34">
        <v>2131</v>
      </c>
      <c r="E34569" s="34">
        <v>2137</v>
      </c>
      <c r="F34569" s="34">
        <v>2106</v>
      </c>
      <c r="G34569" s="34">
        <v>1865</v>
      </c>
      <c r="H34569" s="34">
        <v>2390</v>
      </c>
      <c r="I34569" s="34">
        <v>2011</v>
      </c>
      <c r="J34569" s="34">
        <v>2370</v>
      </c>
      <c r="K34569" s="34">
        <v>1572</v>
      </c>
      <c r="L34569" s="34">
        <v>2185</v>
      </c>
      <c r="M34569" s="34">
        <v>1462</v>
      </c>
    </row>
    <row r="34570" spans="1:13" x14ac:dyDescent="0.2">
      <c r="A34570" s="34" t="s">
        <v>135464</v>
      </c>
      <c r="B34570" s="34">
        <v>2331</v>
      </c>
      <c r="C34570" s="34">
        <v>2269</v>
      </c>
      <c r="D34570" s="34">
        <v>2623</v>
      </c>
      <c r="E34570" s="34">
        <v>2597</v>
      </c>
      <c r="F34570" s="34">
        <v>2311</v>
      </c>
      <c r="G34570" s="34">
        <v>2186</v>
      </c>
      <c r="H34570" s="34">
        <v>2796</v>
      </c>
      <c r="I34570" s="34">
        <v>2272</v>
      </c>
      <c r="J34570" s="34">
        <v>2653</v>
      </c>
      <c r="K34570" s="34">
        <v>2079</v>
      </c>
      <c r="L34570" s="34">
        <v>2503</v>
      </c>
      <c r="M34570" s="34">
        <v>1873</v>
      </c>
    </row>
    <row r="34571" spans="1:13" x14ac:dyDescent="0.2">
      <c r="A34571" s="34" t="s">
        <v>135465</v>
      </c>
      <c r="B34571" s="34">
        <v>754</v>
      </c>
      <c r="C34571" s="34">
        <v>848</v>
      </c>
      <c r="D34571" s="34">
        <v>754</v>
      </c>
      <c r="E34571" s="34">
        <v>767</v>
      </c>
      <c r="F34571" s="34">
        <v>651</v>
      </c>
      <c r="G34571" s="34">
        <v>670</v>
      </c>
      <c r="H34571" s="34">
        <v>709</v>
      </c>
      <c r="I34571" s="34">
        <v>685</v>
      </c>
      <c r="J34571" s="34">
        <v>718</v>
      </c>
      <c r="K34571" s="34">
        <v>635</v>
      </c>
      <c r="L34571" s="34">
        <v>573</v>
      </c>
      <c r="M34571" s="34">
        <v>682</v>
      </c>
    </row>
    <row r="34572" spans="1:13" x14ac:dyDescent="0.2">
      <c r="A34572" s="34" t="s">
        <v>135466</v>
      </c>
      <c r="B34572" s="34">
        <v>1143</v>
      </c>
      <c r="C34572" s="34">
        <v>994</v>
      </c>
      <c r="D34572" s="34">
        <v>1111</v>
      </c>
      <c r="E34572" s="34">
        <v>1024</v>
      </c>
      <c r="F34572" s="34">
        <v>967</v>
      </c>
      <c r="G34572" s="34">
        <v>981</v>
      </c>
      <c r="H34572" s="34">
        <v>1114</v>
      </c>
      <c r="I34572" s="34">
        <v>971</v>
      </c>
      <c r="J34572" s="34">
        <v>1073</v>
      </c>
      <c r="K34572" s="34">
        <v>829</v>
      </c>
      <c r="L34572" s="34">
        <v>1028</v>
      </c>
      <c r="M34572" s="34">
        <v>797</v>
      </c>
    </row>
    <row r="34573" spans="1:13" x14ac:dyDescent="0.2">
      <c r="A34573" s="34" t="s">
        <v>135467</v>
      </c>
      <c r="B34573" s="34">
        <v>974</v>
      </c>
      <c r="C34573" s="34">
        <v>1098</v>
      </c>
      <c r="D34573" s="34">
        <v>1183</v>
      </c>
      <c r="E34573" s="34">
        <v>1257</v>
      </c>
      <c r="F34573" s="34">
        <v>1039</v>
      </c>
      <c r="G34573" s="34">
        <v>1028</v>
      </c>
      <c r="H34573" s="34">
        <v>1275</v>
      </c>
      <c r="I34573" s="34">
        <v>1228</v>
      </c>
      <c r="J34573" s="34">
        <v>1225</v>
      </c>
      <c r="K34573" s="34">
        <v>937</v>
      </c>
      <c r="L34573" s="34">
        <v>1109</v>
      </c>
      <c r="M34573" s="34">
        <v>883</v>
      </c>
    </row>
    <row r="34574" spans="1:13" x14ac:dyDescent="0.2">
      <c r="A34574" s="34" t="s">
        <v>135468</v>
      </c>
      <c r="B34574" s="34">
        <v>1541</v>
      </c>
      <c r="C34574" s="34">
        <v>1470</v>
      </c>
      <c r="D34574" s="34">
        <v>1654</v>
      </c>
      <c r="E34574" s="34">
        <v>1539</v>
      </c>
      <c r="F34574" s="34">
        <v>1425</v>
      </c>
      <c r="G34574" s="34">
        <v>1447</v>
      </c>
      <c r="H34574" s="34">
        <v>1653</v>
      </c>
      <c r="I34574" s="34">
        <v>1482</v>
      </c>
      <c r="J34574" s="34">
        <v>1614</v>
      </c>
      <c r="K34574" s="34">
        <v>1242</v>
      </c>
      <c r="L34574" s="34">
        <v>1445</v>
      </c>
      <c r="M34574" s="34">
        <v>1122</v>
      </c>
    </row>
    <row r="34575" spans="1:13" x14ac:dyDescent="0.2">
      <c r="A34575" s="34" t="s">
        <v>135469</v>
      </c>
      <c r="B34575" s="34">
        <v>1905</v>
      </c>
      <c r="C34575" s="34">
        <v>1879</v>
      </c>
      <c r="D34575" s="34">
        <v>2211</v>
      </c>
      <c r="E34575" s="34">
        <v>2033</v>
      </c>
      <c r="F34575" s="34">
        <v>2050</v>
      </c>
      <c r="G34575" s="34">
        <v>1832</v>
      </c>
      <c r="H34575" s="34">
        <v>2357</v>
      </c>
      <c r="I34575" s="34">
        <v>1909</v>
      </c>
      <c r="J34575" s="34">
        <v>2275</v>
      </c>
      <c r="K34575" s="34">
        <v>1631</v>
      </c>
      <c r="L34575" s="34">
        <v>2124</v>
      </c>
      <c r="M34575" s="34">
        <v>1458</v>
      </c>
    </row>
    <row r="34576" spans="1:13" x14ac:dyDescent="0.2">
      <c r="A34576" s="34" t="s">
        <v>135470</v>
      </c>
      <c r="B34576" s="34">
        <v>802</v>
      </c>
      <c r="C34576" s="34">
        <v>714</v>
      </c>
      <c r="D34576" s="34">
        <v>810</v>
      </c>
      <c r="E34576" s="34">
        <v>799</v>
      </c>
      <c r="F34576" s="34">
        <v>710</v>
      </c>
      <c r="G34576" s="34">
        <v>648</v>
      </c>
      <c r="H34576" s="34">
        <v>844</v>
      </c>
      <c r="I34576" s="34">
        <v>683</v>
      </c>
      <c r="J34576" s="34">
        <v>744</v>
      </c>
      <c r="K34576" s="34">
        <v>615</v>
      </c>
      <c r="L34576" s="34">
        <v>791</v>
      </c>
      <c r="M34576" s="34">
        <v>548</v>
      </c>
    </row>
    <row r="34577" spans="1:13" x14ac:dyDescent="0.2">
      <c r="A34577" s="34" t="s">
        <v>135471</v>
      </c>
      <c r="B34577" s="34">
        <v>1043</v>
      </c>
      <c r="C34577" s="34">
        <v>1047</v>
      </c>
      <c r="D34577" s="34">
        <v>1007</v>
      </c>
      <c r="E34577" s="34">
        <v>1108</v>
      </c>
      <c r="F34577" s="34">
        <v>956</v>
      </c>
      <c r="G34577" s="34">
        <v>974</v>
      </c>
      <c r="H34577" s="34">
        <v>1164</v>
      </c>
      <c r="I34577" s="34">
        <v>982</v>
      </c>
      <c r="J34577" s="34">
        <v>1146</v>
      </c>
      <c r="K34577" s="34">
        <v>877</v>
      </c>
      <c r="L34577" s="34">
        <v>994</v>
      </c>
      <c r="M34577" s="34">
        <v>780</v>
      </c>
    </row>
    <row r="34578" spans="1:13" x14ac:dyDescent="0.2">
      <c r="A34578" s="34" t="s">
        <v>135472</v>
      </c>
      <c r="B34578" s="34">
        <v>1246</v>
      </c>
      <c r="C34578" s="34">
        <v>1066</v>
      </c>
      <c r="D34578" s="34">
        <v>1242</v>
      </c>
      <c r="E34578" s="34">
        <v>1185</v>
      </c>
      <c r="F34578" s="34">
        <v>1014</v>
      </c>
      <c r="G34578" s="34">
        <v>973</v>
      </c>
      <c r="H34578" s="34">
        <v>1335</v>
      </c>
      <c r="I34578" s="34">
        <v>1041</v>
      </c>
      <c r="J34578" s="34">
        <v>1175</v>
      </c>
      <c r="K34578" s="34">
        <v>880</v>
      </c>
      <c r="L34578" s="34">
        <v>1157</v>
      </c>
      <c r="M34578" s="34">
        <v>890</v>
      </c>
    </row>
    <row r="34579" spans="1:13" x14ac:dyDescent="0.2">
      <c r="A34579" s="34" t="s">
        <v>135473</v>
      </c>
      <c r="B34579" s="34">
        <v>1189</v>
      </c>
      <c r="C34579" s="34">
        <v>1282</v>
      </c>
      <c r="D34579" s="34">
        <v>1356</v>
      </c>
      <c r="E34579" s="34">
        <v>1293</v>
      </c>
      <c r="F34579" s="34">
        <v>1072</v>
      </c>
      <c r="G34579" s="34">
        <v>1142</v>
      </c>
      <c r="H34579" s="34">
        <v>1334</v>
      </c>
      <c r="I34579" s="34">
        <v>1271</v>
      </c>
      <c r="J34579" s="34">
        <v>1287</v>
      </c>
      <c r="K34579" s="34">
        <v>1055</v>
      </c>
      <c r="L34579" s="34">
        <v>1281</v>
      </c>
      <c r="M34579" s="34">
        <v>993</v>
      </c>
    </row>
    <row r="34580" spans="1:13" x14ac:dyDescent="0.2">
      <c r="A34580" s="34" t="s">
        <v>135474</v>
      </c>
      <c r="B34580" s="34">
        <v>726</v>
      </c>
      <c r="C34580" s="34">
        <v>717</v>
      </c>
      <c r="D34580" s="34">
        <v>786</v>
      </c>
      <c r="E34580" s="34">
        <v>760</v>
      </c>
      <c r="F34580" s="34">
        <v>730</v>
      </c>
      <c r="G34580" s="34">
        <v>585</v>
      </c>
      <c r="H34580" s="34">
        <v>767</v>
      </c>
      <c r="I34580" s="34">
        <v>646</v>
      </c>
      <c r="J34580" s="34">
        <v>770</v>
      </c>
      <c r="K34580" s="34">
        <v>563</v>
      </c>
      <c r="L34580" s="34">
        <v>706</v>
      </c>
      <c r="M34580" s="34">
        <v>526</v>
      </c>
    </row>
    <row r="34581" spans="1:13" x14ac:dyDescent="0.2">
      <c r="A34581" s="34" t="s">
        <v>135475</v>
      </c>
      <c r="B34581" s="34">
        <v>880</v>
      </c>
      <c r="C34581" s="34">
        <v>972</v>
      </c>
      <c r="D34581" s="34">
        <v>981</v>
      </c>
      <c r="E34581" s="34">
        <v>964</v>
      </c>
      <c r="F34581" s="34">
        <v>820</v>
      </c>
      <c r="G34581" s="34">
        <v>816</v>
      </c>
      <c r="H34581" s="34">
        <v>1089</v>
      </c>
      <c r="I34581" s="34">
        <v>916</v>
      </c>
      <c r="J34581" s="34">
        <v>1002</v>
      </c>
      <c r="K34581" s="34">
        <v>772</v>
      </c>
      <c r="L34581" s="34">
        <v>974</v>
      </c>
      <c r="M34581" s="34">
        <v>685</v>
      </c>
    </row>
    <row r="34582" spans="1:13" x14ac:dyDescent="0.2">
      <c r="A34582" s="34" t="s">
        <v>135476</v>
      </c>
      <c r="B34582" s="34">
        <v>1241</v>
      </c>
      <c r="C34582" s="34">
        <v>1007</v>
      </c>
      <c r="D34582" s="34">
        <v>1192</v>
      </c>
      <c r="E34582" s="34">
        <v>1065</v>
      </c>
      <c r="F34582" s="34">
        <v>1061</v>
      </c>
      <c r="G34582" s="34">
        <v>921</v>
      </c>
      <c r="H34582" s="34">
        <v>1337</v>
      </c>
      <c r="I34582" s="34">
        <v>1044</v>
      </c>
      <c r="J34582" s="34">
        <v>1152</v>
      </c>
      <c r="K34582" s="34">
        <v>804</v>
      </c>
      <c r="L34582" s="34">
        <v>1075</v>
      </c>
      <c r="M34582" s="34">
        <v>792</v>
      </c>
    </row>
    <row r="34583" spans="1:13" x14ac:dyDescent="0.2">
      <c r="A34583" s="34" t="s">
        <v>135477</v>
      </c>
      <c r="B34583" s="34">
        <v>1100</v>
      </c>
      <c r="C34583" s="34">
        <v>1120</v>
      </c>
      <c r="D34583" s="34">
        <v>1236</v>
      </c>
      <c r="E34583" s="34">
        <v>1107</v>
      </c>
      <c r="F34583" s="34">
        <v>1171</v>
      </c>
      <c r="G34583" s="34">
        <v>966</v>
      </c>
      <c r="H34583" s="34">
        <v>1255</v>
      </c>
      <c r="I34583" s="34">
        <v>1033</v>
      </c>
      <c r="J34583" s="34">
        <v>1135</v>
      </c>
      <c r="K34583" s="34">
        <v>918</v>
      </c>
      <c r="L34583" s="34">
        <v>1134</v>
      </c>
      <c r="M34583" s="34">
        <v>844</v>
      </c>
    </row>
    <row r="34584" spans="1:13" x14ac:dyDescent="0.2">
      <c r="A34584" s="34" t="s">
        <v>135478</v>
      </c>
      <c r="B34584" s="34">
        <v>1871</v>
      </c>
      <c r="C34584" s="34">
        <v>1435</v>
      </c>
      <c r="D34584" s="34">
        <v>1759</v>
      </c>
      <c r="E34584" s="34">
        <v>1629</v>
      </c>
      <c r="F34584" s="34">
        <v>1565</v>
      </c>
      <c r="G34584" s="34">
        <v>1270</v>
      </c>
      <c r="H34584" s="34">
        <v>1797</v>
      </c>
      <c r="I34584" s="34">
        <v>1395</v>
      </c>
      <c r="J34584" s="34">
        <v>1698</v>
      </c>
      <c r="K34584" s="34">
        <v>1231</v>
      </c>
      <c r="L34584" s="34">
        <v>1573</v>
      </c>
      <c r="M34584" s="34">
        <v>1110</v>
      </c>
    </row>
    <row r="34585" spans="1:13" x14ac:dyDescent="0.2">
      <c r="A34585" s="34" t="s">
        <v>135479</v>
      </c>
      <c r="B34585" s="34">
        <v>1779</v>
      </c>
      <c r="C34585" s="34">
        <v>1767</v>
      </c>
      <c r="D34585" s="34">
        <v>1851</v>
      </c>
      <c r="E34585" s="34">
        <v>1761</v>
      </c>
      <c r="F34585" s="34">
        <v>1874</v>
      </c>
      <c r="G34585" s="34">
        <v>1733</v>
      </c>
      <c r="H34585" s="34">
        <v>2076</v>
      </c>
      <c r="I34585" s="34">
        <v>1773</v>
      </c>
      <c r="J34585" s="34">
        <v>2004</v>
      </c>
      <c r="K34585" s="34">
        <v>1509</v>
      </c>
      <c r="L34585" s="34">
        <v>1876</v>
      </c>
      <c r="M34585" s="34">
        <v>1441</v>
      </c>
    </row>
    <row r="34586" spans="1:13" x14ac:dyDescent="0.2">
      <c r="A34586" s="34" t="s">
        <v>135480</v>
      </c>
      <c r="B34586" s="34">
        <v>829</v>
      </c>
      <c r="C34586" s="34">
        <v>930</v>
      </c>
      <c r="D34586" s="34">
        <v>915</v>
      </c>
      <c r="E34586" s="34">
        <v>1049</v>
      </c>
      <c r="F34586" s="34">
        <v>886</v>
      </c>
      <c r="G34586" s="34">
        <v>930</v>
      </c>
      <c r="H34586" s="34">
        <v>1021</v>
      </c>
      <c r="I34586" s="34">
        <v>964</v>
      </c>
      <c r="J34586" s="34">
        <v>934</v>
      </c>
      <c r="K34586" s="34">
        <v>854</v>
      </c>
      <c r="L34586" s="34">
        <v>958</v>
      </c>
      <c r="M34586" s="34">
        <v>803</v>
      </c>
    </row>
    <row r="34587" spans="1:13" x14ac:dyDescent="0.2">
      <c r="A34587" s="34" t="s">
        <v>135481</v>
      </c>
      <c r="B34587" s="34">
        <v>955</v>
      </c>
      <c r="C34587" s="34">
        <v>925</v>
      </c>
      <c r="D34587" s="34">
        <v>989</v>
      </c>
      <c r="E34587" s="34">
        <v>1058</v>
      </c>
      <c r="F34587" s="34">
        <v>850</v>
      </c>
      <c r="G34587" s="34">
        <v>928</v>
      </c>
      <c r="H34587" s="34">
        <v>1061</v>
      </c>
      <c r="I34587" s="34">
        <v>982</v>
      </c>
      <c r="J34587" s="34">
        <v>920</v>
      </c>
      <c r="K34587" s="34">
        <v>817</v>
      </c>
      <c r="L34587" s="34">
        <v>909</v>
      </c>
      <c r="M34587" s="34">
        <v>753</v>
      </c>
    </row>
    <row r="34588" spans="1:13" x14ac:dyDescent="0.2">
      <c r="A34588" s="34" t="s">
        <v>135482</v>
      </c>
      <c r="B34588" s="34">
        <v>1248</v>
      </c>
      <c r="C34588" s="34">
        <v>1079</v>
      </c>
      <c r="D34588" s="34">
        <v>1177</v>
      </c>
      <c r="E34588" s="34">
        <v>1208</v>
      </c>
      <c r="F34588" s="34">
        <v>1024</v>
      </c>
      <c r="G34588" s="34">
        <v>1044</v>
      </c>
      <c r="H34588" s="34">
        <v>1177</v>
      </c>
      <c r="I34588" s="34">
        <v>1133</v>
      </c>
      <c r="J34588" s="34">
        <v>1141</v>
      </c>
      <c r="K34588" s="34">
        <v>900</v>
      </c>
      <c r="L34588" s="34">
        <v>1179</v>
      </c>
      <c r="M34588" s="34">
        <v>826</v>
      </c>
    </row>
    <row r="34589" spans="1:13" x14ac:dyDescent="0.2">
      <c r="A34589" s="34" t="s">
        <v>135483</v>
      </c>
      <c r="B34589" s="34">
        <v>1522</v>
      </c>
      <c r="C34589" s="34">
        <v>1499</v>
      </c>
      <c r="D34589" s="34">
        <v>1712</v>
      </c>
      <c r="E34589" s="34">
        <v>1555</v>
      </c>
      <c r="F34589" s="34">
        <v>1481</v>
      </c>
      <c r="G34589" s="34">
        <v>1410</v>
      </c>
      <c r="H34589" s="34">
        <v>1628</v>
      </c>
      <c r="I34589" s="34">
        <v>1528</v>
      </c>
      <c r="J34589" s="34">
        <v>1730</v>
      </c>
      <c r="K34589" s="34">
        <v>1346</v>
      </c>
      <c r="L34589" s="34">
        <v>1569</v>
      </c>
      <c r="M34589" s="34">
        <v>1190</v>
      </c>
    </row>
    <row r="34590" spans="1:13" x14ac:dyDescent="0.2">
      <c r="A34590" s="34" t="s">
        <v>135484</v>
      </c>
      <c r="B34590" s="34">
        <v>1302</v>
      </c>
      <c r="C34590" s="34">
        <v>1323</v>
      </c>
      <c r="D34590" s="34">
        <v>1612</v>
      </c>
      <c r="E34590" s="34">
        <v>1422</v>
      </c>
      <c r="F34590" s="34">
        <v>1420</v>
      </c>
      <c r="G34590" s="34">
        <v>1265</v>
      </c>
      <c r="H34590" s="34">
        <v>1737</v>
      </c>
      <c r="I34590" s="34">
        <v>1318</v>
      </c>
      <c r="J34590" s="34">
        <v>1596</v>
      </c>
      <c r="K34590" s="34">
        <v>1084</v>
      </c>
      <c r="L34590" s="34">
        <v>1535</v>
      </c>
      <c r="M34590" s="34">
        <v>1081</v>
      </c>
    </row>
    <row r="34591" spans="1:13" x14ac:dyDescent="0.2">
      <c r="A34591" s="34" t="s">
        <v>135485</v>
      </c>
      <c r="B34591" s="34">
        <v>745</v>
      </c>
      <c r="C34591" s="34">
        <v>775</v>
      </c>
      <c r="D34591" s="34">
        <v>826</v>
      </c>
      <c r="E34591" s="34">
        <v>825</v>
      </c>
      <c r="F34591" s="34">
        <v>733</v>
      </c>
      <c r="G34591" s="34">
        <v>739</v>
      </c>
      <c r="H34591" s="34">
        <v>979</v>
      </c>
      <c r="I34591" s="34">
        <v>762</v>
      </c>
      <c r="J34591" s="34">
        <v>972</v>
      </c>
      <c r="K34591" s="34">
        <v>742</v>
      </c>
      <c r="L34591" s="34">
        <v>806</v>
      </c>
      <c r="M34591" s="34">
        <v>632</v>
      </c>
    </row>
    <row r="34592" spans="1:13" x14ac:dyDescent="0.2">
      <c r="A34592" s="34" t="s">
        <v>135486</v>
      </c>
      <c r="B34592" s="34">
        <v>1713</v>
      </c>
      <c r="C34592" s="34">
        <v>1709</v>
      </c>
      <c r="D34592" s="34">
        <v>1752</v>
      </c>
      <c r="E34592" s="34">
        <v>1726</v>
      </c>
      <c r="F34592" s="34">
        <v>1627</v>
      </c>
      <c r="G34592" s="34">
        <v>1435</v>
      </c>
      <c r="H34592" s="34">
        <v>1704</v>
      </c>
      <c r="I34592" s="34">
        <v>1558</v>
      </c>
      <c r="J34592" s="34">
        <v>1886</v>
      </c>
      <c r="K34592" s="34">
        <v>1351</v>
      </c>
      <c r="L34592" s="34">
        <v>1721</v>
      </c>
      <c r="M34592" s="34">
        <v>1259</v>
      </c>
    </row>
    <row r="34593" spans="1:13" x14ac:dyDescent="0.2">
      <c r="A34593" s="34" t="s">
        <v>135487</v>
      </c>
      <c r="B34593" s="34">
        <v>1294</v>
      </c>
      <c r="C34593" s="34">
        <v>1058</v>
      </c>
      <c r="D34593" s="34">
        <v>1347</v>
      </c>
      <c r="E34593" s="34">
        <v>1177</v>
      </c>
      <c r="F34593" s="34">
        <v>1039</v>
      </c>
      <c r="G34593" s="34">
        <v>1224</v>
      </c>
      <c r="H34593" s="34">
        <v>1458</v>
      </c>
      <c r="I34593" s="34">
        <v>1173</v>
      </c>
      <c r="J34593" s="34">
        <v>1447</v>
      </c>
      <c r="K34593" s="34">
        <v>975</v>
      </c>
      <c r="L34593" s="34">
        <v>1112</v>
      </c>
      <c r="M34593" s="34">
        <v>892</v>
      </c>
    </row>
    <row r="34594" spans="1:13" x14ac:dyDescent="0.2">
      <c r="A34594" s="34" t="s">
        <v>135488</v>
      </c>
      <c r="B34594" s="34">
        <v>746</v>
      </c>
      <c r="C34594" s="34">
        <v>779</v>
      </c>
      <c r="D34594" s="34">
        <v>831</v>
      </c>
      <c r="E34594" s="34">
        <v>867</v>
      </c>
      <c r="F34594" s="34">
        <v>714</v>
      </c>
      <c r="G34594" s="34">
        <v>725</v>
      </c>
      <c r="H34594" s="34">
        <v>876</v>
      </c>
      <c r="I34594" s="34">
        <v>745</v>
      </c>
      <c r="J34594" s="34">
        <v>854</v>
      </c>
      <c r="K34594" s="34">
        <v>554</v>
      </c>
      <c r="L34594" s="34">
        <v>834</v>
      </c>
      <c r="M34594" s="34">
        <v>631</v>
      </c>
    </row>
    <row r="34595" spans="1:13" x14ac:dyDescent="0.2">
      <c r="A34595" s="34" t="s">
        <v>135489</v>
      </c>
      <c r="B34595" s="34">
        <v>864</v>
      </c>
      <c r="C34595" s="34">
        <v>821</v>
      </c>
      <c r="D34595" s="34">
        <v>958</v>
      </c>
      <c r="E34595" s="34">
        <v>878</v>
      </c>
      <c r="F34595" s="34">
        <v>766</v>
      </c>
      <c r="G34595" s="34">
        <v>902</v>
      </c>
      <c r="H34595" s="34">
        <v>939</v>
      </c>
      <c r="I34595" s="34">
        <v>906</v>
      </c>
      <c r="J34595" s="34">
        <v>939</v>
      </c>
      <c r="K34595" s="34">
        <v>748</v>
      </c>
      <c r="L34595" s="34">
        <v>735</v>
      </c>
      <c r="M34595" s="34">
        <v>734</v>
      </c>
    </row>
    <row r="34596" spans="1:13" x14ac:dyDescent="0.2">
      <c r="A34596" s="34" t="s">
        <v>135490</v>
      </c>
      <c r="B34596" s="34">
        <v>1077</v>
      </c>
      <c r="C34596" s="34">
        <v>1163</v>
      </c>
      <c r="D34596" s="34">
        <v>1231</v>
      </c>
      <c r="E34596" s="34">
        <v>1154</v>
      </c>
      <c r="F34596" s="34">
        <v>1068</v>
      </c>
      <c r="G34596" s="34">
        <v>1085</v>
      </c>
      <c r="H34596" s="34">
        <v>1268</v>
      </c>
      <c r="I34596" s="34">
        <v>1193</v>
      </c>
      <c r="J34596" s="34">
        <v>1119</v>
      </c>
      <c r="K34596" s="34">
        <v>906</v>
      </c>
      <c r="L34596" s="34">
        <v>1102</v>
      </c>
      <c r="M34596" s="34">
        <v>784</v>
      </c>
    </row>
    <row r="34597" spans="1:13" x14ac:dyDescent="0.2">
      <c r="A34597" s="34" t="s">
        <v>135491</v>
      </c>
      <c r="B34597" s="34">
        <v>1271</v>
      </c>
      <c r="C34597" s="34">
        <v>1347</v>
      </c>
      <c r="D34597" s="34">
        <v>1454</v>
      </c>
      <c r="E34597" s="34">
        <v>1363</v>
      </c>
      <c r="F34597" s="34">
        <v>1386</v>
      </c>
      <c r="G34597" s="34">
        <v>1364</v>
      </c>
      <c r="H34597" s="34">
        <v>1476</v>
      </c>
      <c r="I34597" s="34">
        <v>1372</v>
      </c>
      <c r="J34597" s="34">
        <v>1511</v>
      </c>
      <c r="K34597" s="34">
        <v>1130</v>
      </c>
      <c r="L34597" s="34">
        <v>1472</v>
      </c>
      <c r="M34597" s="34">
        <v>1053</v>
      </c>
    </row>
    <row r="34598" spans="1:13" x14ac:dyDescent="0.2">
      <c r="A34598" s="34" t="s">
        <v>135492</v>
      </c>
      <c r="B34598" s="34">
        <v>953</v>
      </c>
      <c r="C34598" s="34">
        <v>982</v>
      </c>
      <c r="D34598" s="34">
        <v>942</v>
      </c>
      <c r="E34598" s="34">
        <v>1100</v>
      </c>
      <c r="F34598" s="34">
        <v>834</v>
      </c>
      <c r="G34598" s="34">
        <v>961</v>
      </c>
      <c r="H34598" s="34">
        <v>1129</v>
      </c>
      <c r="I34598" s="34">
        <v>992</v>
      </c>
      <c r="J34598" s="34">
        <v>1084</v>
      </c>
      <c r="K34598" s="34">
        <v>837</v>
      </c>
      <c r="L34598" s="34">
        <v>877</v>
      </c>
      <c r="M34598" s="34">
        <v>772</v>
      </c>
    </row>
    <row r="34599" spans="1:13" x14ac:dyDescent="0.2">
      <c r="A34599" s="34" t="s">
        <v>135493</v>
      </c>
      <c r="B34599" s="34">
        <v>1327</v>
      </c>
      <c r="C34599" s="34">
        <v>1448</v>
      </c>
      <c r="D34599" s="34">
        <v>1780</v>
      </c>
      <c r="E34599" s="34">
        <v>1543</v>
      </c>
      <c r="F34599" s="34">
        <v>1615</v>
      </c>
      <c r="G34599" s="34">
        <v>1366</v>
      </c>
      <c r="H34599" s="34">
        <v>1845</v>
      </c>
      <c r="I34599" s="34">
        <v>1363</v>
      </c>
      <c r="J34599" s="34">
        <v>1869</v>
      </c>
      <c r="K34599" s="34">
        <v>1218</v>
      </c>
      <c r="L34599" s="34">
        <v>1741</v>
      </c>
      <c r="M34599" s="34">
        <v>1126</v>
      </c>
    </row>
    <row r="34600" spans="1:13" x14ac:dyDescent="0.2">
      <c r="A34600" s="34" t="s">
        <v>135494</v>
      </c>
      <c r="B34600" s="34">
        <v>1206</v>
      </c>
      <c r="C34600" s="34">
        <v>1279</v>
      </c>
      <c r="D34600" s="34">
        <v>1216</v>
      </c>
      <c r="E34600" s="34">
        <v>1198</v>
      </c>
      <c r="F34600" s="34">
        <v>1139</v>
      </c>
      <c r="G34600" s="34">
        <v>1226</v>
      </c>
      <c r="H34600" s="34">
        <v>1293</v>
      </c>
      <c r="I34600" s="34">
        <v>1211</v>
      </c>
      <c r="J34600" s="34">
        <v>1161</v>
      </c>
      <c r="K34600" s="34">
        <v>928</v>
      </c>
      <c r="L34600" s="34">
        <v>1179</v>
      </c>
      <c r="M34600" s="34">
        <v>971</v>
      </c>
    </row>
    <row r="34601" spans="1:13" x14ac:dyDescent="0.2">
      <c r="A34601" s="34" t="s">
        <v>135495</v>
      </c>
      <c r="B34601" s="34">
        <v>1034</v>
      </c>
      <c r="C34601" s="34">
        <v>976</v>
      </c>
      <c r="D34601" s="34">
        <v>1104</v>
      </c>
      <c r="E34601" s="34">
        <v>1066</v>
      </c>
      <c r="F34601" s="34">
        <v>998</v>
      </c>
      <c r="G34601" s="34">
        <v>992</v>
      </c>
      <c r="H34601" s="34">
        <v>1126</v>
      </c>
      <c r="I34601" s="34">
        <v>1053</v>
      </c>
      <c r="J34601" s="34">
        <v>1015</v>
      </c>
      <c r="K34601" s="34">
        <v>812</v>
      </c>
      <c r="L34601" s="34">
        <v>968</v>
      </c>
      <c r="M34601" s="34">
        <v>785</v>
      </c>
    </row>
    <row r="34602" spans="1:13" x14ac:dyDescent="0.2">
      <c r="A34602" s="34" t="s">
        <v>135496</v>
      </c>
      <c r="B34602" s="34">
        <v>1368</v>
      </c>
      <c r="C34602" s="34">
        <v>1250</v>
      </c>
      <c r="D34602" s="34">
        <v>1570</v>
      </c>
      <c r="E34602" s="34">
        <v>1311</v>
      </c>
      <c r="F34602" s="34">
        <v>1303</v>
      </c>
      <c r="G34602" s="34">
        <v>1177</v>
      </c>
      <c r="H34602" s="34">
        <v>1473</v>
      </c>
      <c r="I34602" s="34">
        <v>1288</v>
      </c>
      <c r="J34602" s="34">
        <v>1524</v>
      </c>
      <c r="K34602" s="34">
        <v>1124</v>
      </c>
      <c r="L34602" s="34">
        <v>1356</v>
      </c>
      <c r="M34602" s="34">
        <v>1000</v>
      </c>
    </row>
    <row r="34603" spans="1:13" x14ac:dyDescent="0.2">
      <c r="A34603" s="34" t="s">
        <v>135497</v>
      </c>
      <c r="B34603" s="34">
        <v>900</v>
      </c>
      <c r="C34603" s="34">
        <v>688</v>
      </c>
      <c r="D34603" s="34">
        <v>801</v>
      </c>
      <c r="E34603" s="34">
        <v>768</v>
      </c>
      <c r="F34603" s="34">
        <v>739</v>
      </c>
      <c r="G34603" s="34">
        <v>698</v>
      </c>
      <c r="H34603" s="34">
        <v>942</v>
      </c>
      <c r="I34603" s="34">
        <v>738</v>
      </c>
      <c r="J34603" s="34">
        <v>757</v>
      </c>
      <c r="K34603" s="34">
        <v>616</v>
      </c>
      <c r="L34603" s="34">
        <v>843</v>
      </c>
      <c r="M34603" s="34">
        <v>575</v>
      </c>
    </row>
    <row r="34604" spans="1:13" x14ac:dyDescent="0.2">
      <c r="A34604" s="34" t="s">
        <v>135498</v>
      </c>
      <c r="B34604" s="34">
        <v>685</v>
      </c>
      <c r="C34604" s="34">
        <v>586</v>
      </c>
      <c r="D34604" s="34">
        <v>647</v>
      </c>
      <c r="E34604" s="34">
        <v>697</v>
      </c>
      <c r="F34604" s="34">
        <v>500</v>
      </c>
      <c r="G34604" s="34">
        <v>613</v>
      </c>
      <c r="H34604" s="34">
        <v>697</v>
      </c>
      <c r="I34604" s="34">
        <v>667</v>
      </c>
      <c r="J34604" s="34">
        <v>665</v>
      </c>
      <c r="K34604" s="34">
        <v>553</v>
      </c>
      <c r="L34604" s="34">
        <v>603</v>
      </c>
      <c r="M34604" s="34">
        <v>524</v>
      </c>
    </row>
    <row r="34605" spans="1:13" x14ac:dyDescent="0.2">
      <c r="A34605" s="34" t="s">
        <v>135499</v>
      </c>
      <c r="B34605" s="34">
        <v>587</v>
      </c>
      <c r="C34605" s="34">
        <v>693</v>
      </c>
      <c r="D34605" s="34">
        <v>684</v>
      </c>
      <c r="E34605" s="34">
        <v>693</v>
      </c>
      <c r="F34605" s="34">
        <v>573</v>
      </c>
      <c r="G34605" s="34">
        <v>615</v>
      </c>
      <c r="H34605" s="34">
        <v>688</v>
      </c>
      <c r="I34605" s="34">
        <v>647</v>
      </c>
      <c r="J34605" s="34">
        <v>743</v>
      </c>
      <c r="K34605" s="34">
        <v>542</v>
      </c>
      <c r="L34605" s="34">
        <v>611</v>
      </c>
      <c r="M34605" s="34">
        <v>549</v>
      </c>
    </row>
    <row r="34606" spans="1:13" x14ac:dyDescent="0.2">
      <c r="A34606" s="34" t="s">
        <v>135500</v>
      </c>
      <c r="B34606" s="34">
        <v>1078</v>
      </c>
      <c r="C34606" s="34">
        <v>1198</v>
      </c>
      <c r="D34606" s="34">
        <v>1298</v>
      </c>
      <c r="E34606" s="34">
        <v>1086</v>
      </c>
      <c r="F34606" s="34">
        <v>1185</v>
      </c>
      <c r="G34606" s="34">
        <v>965</v>
      </c>
      <c r="H34606" s="34">
        <v>1427</v>
      </c>
      <c r="I34606" s="34">
        <v>1187</v>
      </c>
      <c r="J34606" s="34">
        <v>1457</v>
      </c>
      <c r="K34606" s="34">
        <v>1015</v>
      </c>
      <c r="L34606" s="34">
        <v>1207</v>
      </c>
      <c r="M34606" s="34">
        <v>984</v>
      </c>
    </row>
    <row r="34607" spans="1:13" x14ac:dyDescent="0.2">
      <c r="A34607" s="34" t="s">
        <v>135501</v>
      </c>
      <c r="B34607" s="34">
        <v>1224</v>
      </c>
      <c r="C34607" s="34">
        <v>1198</v>
      </c>
      <c r="D34607" s="34">
        <v>1283</v>
      </c>
      <c r="E34607" s="34">
        <v>1335</v>
      </c>
      <c r="F34607" s="34">
        <v>1237</v>
      </c>
      <c r="G34607" s="34">
        <v>1157</v>
      </c>
      <c r="H34607" s="34">
        <v>1549</v>
      </c>
      <c r="I34607" s="34">
        <v>1247</v>
      </c>
      <c r="J34607" s="34">
        <v>1403</v>
      </c>
      <c r="K34607" s="34">
        <v>1037</v>
      </c>
      <c r="L34607" s="34">
        <v>1195</v>
      </c>
      <c r="M34607" s="34">
        <v>883</v>
      </c>
    </row>
    <row r="34608" spans="1:13" x14ac:dyDescent="0.2">
      <c r="A34608" s="34" t="s">
        <v>135502</v>
      </c>
      <c r="B34608" s="34">
        <v>880</v>
      </c>
      <c r="C34608" s="34">
        <v>925</v>
      </c>
      <c r="D34608" s="34">
        <v>1022</v>
      </c>
      <c r="E34608" s="34">
        <v>1024</v>
      </c>
      <c r="F34608" s="34">
        <v>1002</v>
      </c>
      <c r="G34608" s="34">
        <v>864</v>
      </c>
      <c r="H34608" s="34">
        <v>1120</v>
      </c>
      <c r="I34608" s="34">
        <v>935</v>
      </c>
      <c r="J34608" s="34">
        <v>1097</v>
      </c>
      <c r="K34608" s="34">
        <v>818</v>
      </c>
      <c r="L34608" s="34">
        <v>1051</v>
      </c>
      <c r="M34608" s="34">
        <v>675</v>
      </c>
    </row>
    <row r="34609" spans="1:13" x14ac:dyDescent="0.2">
      <c r="A34609" s="34" t="s">
        <v>135503</v>
      </c>
      <c r="B34609" s="34">
        <v>576</v>
      </c>
      <c r="C34609" s="34">
        <v>561</v>
      </c>
      <c r="D34609" s="34">
        <v>562</v>
      </c>
      <c r="E34609" s="34">
        <v>565</v>
      </c>
      <c r="F34609" s="34">
        <v>553</v>
      </c>
      <c r="G34609" s="34">
        <v>491</v>
      </c>
      <c r="H34609" s="34">
        <v>681</v>
      </c>
      <c r="I34609" s="34">
        <v>573</v>
      </c>
      <c r="J34609" s="34">
        <v>545</v>
      </c>
      <c r="K34609" s="34">
        <v>459</v>
      </c>
      <c r="L34609" s="34">
        <v>534</v>
      </c>
      <c r="M34609" s="34">
        <v>418</v>
      </c>
    </row>
    <row r="34610" spans="1:13" x14ac:dyDescent="0.2">
      <c r="A34610" s="34" t="s">
        <v>135504</v>
      </c>
      <c r="B34610" s="34">
        <v>720</v>
      </c>
      <c r="C34610" s="34">
        <v>686</v>
      </c>
      <c r="D34610" s="34">
        <v>839</v>
      </c>
      <c r="E34610" s="34">
        <v>705</v>
      </c>
      <c r="F34610" s="34">
        <v>718</v>
      </c>
      <c r="G34610" s="34">
        <v>706</v>
      </c>
      <c r="H34610" s="34">
        <v>781</v>
      </c>
      <c r="I34610" s="34">
        <v>681</v>
      </c>
      <c r="J34610" s="34">
        <v>822</v>
      </c>
      <c r="K34610" s="34">
        <v>582</v>
      </c>
      <c r="L34610" s="34">
        <v>795</v>
      </c>
      <c r="M34610" s="34">
        <v>589</v>
      </c>
    </row>
    <row r="34611" spans="1:13" x14ac:dyDescent="0.2">
      <c r="A34611" s="34" t="s">
        <v>135505</v>
      </c>
      <c r="B34611" s="34">
        <v>878</v>
      </c>
      <c r="C34611" s="34">
        <v>812</v>
      </c>
      <c r="D34611" s="34">
        <v>959</v>
      </c>
      <c r="E34611" s="34">
        <v>967</v>
      </c>
      <c r="F34611" s="34">
        <v>888</v>
      </c>
      <c r="G34611" s="34">
        <v>828</v>
      </c>
      <c r="H34611" s="34">
        <v>976</v>
      </c>
      <c r="I34611" s="34">
        <v>818</v>
      </c>
      <c r="J34611" s="34">
        <v>948</v>
      </c>
      <c r="K34611" s="34">
        <v>847</v>
      </c>
      <c r="L34611" s="34">
        <v>911</v>
      </c>
      <c r="M34611" s="34">
        <v>747</v>
      </c>
    </row>
    <row r="34612" spans="1:13" x14ac:dyDescent="0.2">
      <c r="A34612" s="34" t="s">
        <v>135506</v>
      </c>
      <c r="B34612" s="34">
        <v>578</v>
      </c>
      <c r="C34612" s="34">
        <v>673</v>
      </c>
      <c r="D34612" s="34">
        <v>737</v>
      </c>
      <c r="E34612" s="34">
        <v>690</v>
      </c>
      <c r="F34612" s="34">
        <v>597</v>
      </c>
      <c r="G34612" s="34">
        <v>586</v>
      </c>
      <c r="H34612" s="34">
        <v>849</v>
      </c>
      <c r="I34612" s="34">
        <v>650</v>
      </c>
      <c r="J34612" s="34">
        <v>727</v>
      </c>
      <c r="K34612" s="34">
        <v>530</v>
      </c>
      <c r="L34612" s="34">
        <v>685</v>
      </c>
      <c r="M34612" s="34">
        <v>470</v>
      </c>
    </row>
    <row r="34613" spans="1:13" x14ac:dyDescent="0.2">
      <c r="A34613" s="34" t="s">
        <v>135507</v>
      </c>
      <c r="B34613" s="34">
        <v>1273</v>
      </c>
      <c r="C34613" s="34">
        <v>1111</v>
      </c>
      <c r="D34613" s="34">
        <v>1254</v>
      </c>
      <c r="E34613" s="34">
        <v>1123</v>
      </c>
      <c r="F34613" s="34">
        <v>1113</v>
      </c>
      <c r="G34613" s="34">
        <v>1007</v>
      </c>
      <c r="H34613" s="34">
        <v>1276</v>
      </c>
      <c r="I34613" s="34">
        <v>1081</v>
      </c>
      <c r="J34613" s="34">
        <v>1274</v>
      </c>
      <c r="K34613" s="34">
        <v>838</v>
      </c>
      <c r="L34613" s="34">
        <v>1156</v>
      </c>
      <c r="M34613" s="34">
        <v>733</v>
      </c>
    </row>
    <row r="34614" spans="1:13" x14ac:dyDescent="0.2">
      <c r="A34614" s="34" t="s">
        <v>135508</v>
      </c>
      <c r="B34614" s="34">
        <v>1155</v>
      </c>
      <c r="C34614" s="34">
        <v>1174</v>
      </c>
      <c r="D34614" s="34">
        <v>1123</v>
      </c>
      <c r="E34614" s="34">
        <v>1187</v>
      </c>
      <c r="F34614" s="34">
        <v>1005</v>
      </c>
      <c r="G34614" s="34">
        <v>1049</v>
      </c>
      <c r="H34614" s="34">
        <v>1206</v>
      </c>
      <c r="I34614" s="34">
        <v>1161</v>
      </c>
      <c r="J34614" s="34">
        <v>1175</v>
      </c>
      <c r="K34614" s="34">
        <v>937</v>
      </c>
      <c r="L34614" s="34">
        <v>1118</v>
      </c>
      <c r="M34614" s="34">
        <v>891</v>
      </c>
    </row>
    <row r="34615" spans="1:13" x14ac:dyDescent="0.2">
      <c r="A34615" s="34" t="s">
        <v>135509</v>
      </c>
      <c r="B34615" s="34">
        <v>605</v>
      </c>
      <c r="C34615" s="34">
        <v>604</v>
      </c>
      <c r="D34615" s="34">
        <v>637</v>
      </c>
      <c r="E34615" s="34">
        <v>662</v>
      </c>
      <c r="F34615" s="34">
        <v>593</v>
      </c>
      <c r="G34615" s="34">
        <v>577</v>
      </c>
      <c r="H34615" s="34">
        <v>735</v>
      </c>
      <c r="I34615" s="34">
        <v>582</v>
      </c>
      <c r="J34615" s="34">
        <v>749</v>
      </c>
      <c r="K34615" s="34">
        <v>438</v>
      </c>
      <c r="L34615" s="34">
        <v>619</v>
      </c>
      <c r="M34615" s="34">
        <v>464</v>
      </c>
    </row>
    <row r="34616" spans="1:13" x14ac:dyDescent="0.2">
      <c r="A34616" s="34" t="s">
        <v>135510</v>
      </c>
      <c r="B34616" s="34">
        <v>733</v>
      </c>
      <c r="C34616" s="34">
        <v>802</v>
      </c>
      <c r="D34616" s="34">
        <v>766</v>
      </c>
      <c r="E34616" s="34">
        <v>894</v>
      </c>
      <c r="F34616" s="34">
        <v>783</v>
      </c>
      <c r="G34616" s="34">
        <v>855</v>
      </c>
      <c r="H34616" s="34">
        <v>887</v>
      </c>
      <c r="I34616" s="34">
        <v>865</v>
      </c>
      <c r="J34616" s="34">
        <v>868</v>
      </c>
      <c r="K34616" s="34">
        <v>691</v>
      </c>
      <c r="L34616" s="34">
        <v>786</v>
      </c>
      <c r="M34616" s="34">
        <v>655</v>
      </c>
    </row>
    <row r="34617" spans="1:13" x14ac:dyDescent="0.2">
      <c r="A34617" s="34" t="s">
        <v>135511</v>
      </c>
      <c r="B34617" s="34">
        <v>2139</v>
      </c>
      <c r="C34617" s="34">
        <v>1973</v>
      </c>
      <c r="D34617" s="34">
        <v>2230</v>
      </c>
      <c r="E34617" s="34">
        <v>2055</v>
      </c>
      <c r="F34617" s="34">
        <v>1974</v>
      </c>
      <c r="G34617" s="34">
        <v>1773</v>
      </c>
      <c r="H34617" s="34">
        <v>2293</v>
      </c>
      <c r="I34617" s="34">
        <v>1970</v>
      </c>
      <c r="J34617" s="34">
        <v>2352</v>
      </c>
      <c r="K34617" s="34">
        <v>1616</v>
      </c>
      <c r="L34617" s="34">
        <v>2229</v>
      </c>
      <c r="M34617" s="34">
        <v>1586</v>
      </c>
    </row>
    <row r="34618" spans="1:13" x14ac:dyDescent="0.2">
      <c r="A34618" s="34" t="s">
        <v>135512</v>
      </c>
      <c r="B34618" s="34">
        <v>1098</v>
      </c>
      <c r="C34618" s="34">
        <v>1137</v>
      </c>
      <c r="D34618" s="34">
        <v>1197</v>
      </c>
      <c r="E34618" s="34">
        <v>1170</v>
      </c>
      <c r="F34618" s="34">
        <v>951</v>
      </c>
      <c r="G34618" s="34">
        <v>893</v>
      </c>
      <c r="H34618" s="34">
        <v>1144</v>
      </c>
      <c r="I34618" s="34">
        <v>1087</v>
      </c>
      <c r="J34618" s="34">
        <v>1204</v>
      </c>
      <c r="K34618" s="34">
        <v>921</v>
      </c>
      <c r="L34618" s="34">
        <v>1017</v>
      </c>
      <c r="M34618" s="34">
        <v>755</v>
      </c>
    </row>
    <row r="34619" spans="1:13" x14ac:dyDescent="0.2">
      <c r="A34619" s="34" t="s">
        <v>135513</v>
      </c>
      <c r="B34619" s="34">
        <v>1557</v>
      </c>
      <c r="C34619" s="34">
        <v>1472</v>
      </c>
      <c r="D34619" s="34">
        <v>1711</v>
      </c>
      <c r="E34619" s="34">
        <v>1689</v>
      </c>
      <c r="F34619" s="34">
        <v>1443</v>
      </c>
      <c r="G34619" s="34">
        <v>1386</v>
      </c>
      <c r="H34619" s="34">
        <v>1773</v>
      </c>
      <c r="I34619" s="34">
        <v>1477</v>
      </c>
      <c r="J34619" s="34">
        <v>1716</v>
      </c>
      <c r="K34619" s="34">
        <v>1281</v>
      </c>
      <c r="L34619" s="34">
        <v>1664</v>
      </c>
      <c r="M34619" s="34">
        <v>1085</v>
      </c>
    </row>
    <row r="34620" spans="1:13" x14ac:dyDescent="0.2">
      <c r="A34620" s="34" t="s">
        <v>135514</v>
      </c>
      <c r="B34620" s="34">
        <v>1118</v>
      </c>
      <c r="C34620" s="34">
        <v>1123</v>
      </c>
      <c r="D34620" s="34">
        <v>1273</v>
      </c>
      <c r="E34620" s="34">
        <v>1191</v>
      </c>
      <c r="F34620" s="34">
        <v>1138</v>
      </c>
      <c r="G34620" s="34">
        <v>1045</v>
      </c>
      <c r="H34620" s="34">
        <v>1303</v>
      </c>
      <c r="I34620" s="34">
        <v>1112</v>
      </c>
      <c r="J34620" s="34">
        <v>1264</v>
      </c>
      <c r="K34620" s="34">
        <v>947</v>
      </c>
      <c r="L34620" s="34">
        <v>1203</v>
      </c>
      <c r="M34620" s="34">
        <v>884</v>
      </c>
    </row>
    <row r="34621" spans="1:13" x14ac:dyDescent="0.2">
      <c r="A34621" s="34" t="s">
        <v>135515</v>
      </c>
      <c r="B34621" s="34">
        <v>1177</v>
      </c>
      <c r="C34621" s="34">
        <v>1061</v>
      </c>
      <c r="D34621" s="34">
        <v>1290</v>
      </c>
      <c r="E34621" s="34">
        <v>1177</v>
      </c>
      <c r="F34621" s="34">
        <v>1150</v>
      </c>
      <c r="G34621" s="34">
        <v>935</v>
      </c>
      <c r="H34621" s="34">
        <v>1251</v>
      </c>
      <c r="I34621" s="34">
        <v>1143</v>
      </c>
      <c r="J34621" s="34">
        <v>1214</v>
      </c>
      <c r="K34621" s="34">
        <v>929</v>
      </c>
      <c r="L34621" s="34">
        <v>1195</v>
      </c>
      <c r="M34621" s="34">
        <v>879</v>
      </c>
    </row>
    <row r="34622" spans="1:13" x14ac:dyDescent="0.2">
      <c r="A34622" s="34" t="s">
        <v>135516</v>
      </c>
      <c r="B34622" s="34">
        <v>1903</v>
      </c>
      <c r="C34622" s="34">
        <v>1824</v>
      </c>
      <c r="D34622" s="34">
        <v>2065</v>
      </c>
      <c r="E34622" s="34">
        <v>1871</v>
      </c>
      <c r="F34622" s="34">
        <v>1837</v>
      </c>
      <c r="G34622" s="34">
        <v>1614</v>
      </c>
      <c r="H34622" s="34">
        <v>2094</v>
      </c>
      <c r="I34622" s="34">
        <v>1775</v>
      </c>
      <c r="J34622" s="34">
        <v>2024</v>
      </c>
      <c r="K34622" s="34">
        <v>1548</v>
      </c>
      <c r="L34622" s="34">
        <v>1798</v>
      </c>
      <c r="M34622" s="34">
        <v>1348</v>
      </c>
    </row>
    <row r="34623" spans="1:13" x14ac:dyDescent="0.2">
      <c r="A34623" s="34" t="s">
        <v>135517</v>
      </c>
      <c r="B34623" s="34">
        <v>681</v>
      </c>
      <c r="C34623" s="34">
        <v>828</v>
      </c>
      <c r="D34623" s="34">
        <v>820</v>
      </c>
      <c r="E34623" s="34">
        <v>808</v>
      </c>
      <c r="F34623" s="34">
        <v>628</v>
      </c>
      <c r="G34623" s="34">
        <v>712</v>
      </c>
      <c r="H34623" s="34">
        <v>800</v>
      </c>
      <c r="I34623" s="34">
        <v>777</v>
      </c>
      <c r="J34623" s="34">
        <v>736</v>
      </c>
      <c r="K34623" s="34">
        <v>617</v>
      </c>
      <c r="L34623" s="34">
        <v>767</v>
      </c>
      <c r="M34623" s="34">
        <v>574</v>
      </c>
    </row>
    <row r="34624" spans="1:13" x14ac:dyDescent="0.2">
      <c r="A34624" s="34" t="s">
        <v>135518</v>
      </c>
      <c r="B34624" s="34">
        <v>684</v>
      </c>
      <c r="C34624" s="34">
        <v>701</v>
      </c>
      <c r="D34624" s="34">
        <v>655</v>
      </c>
      <c r="E34624" s="34">
        <v>815</v>
      </c>
      <c r="F34624" s="34">
        <v>648</v>
      </c>
      <c r="G34624" s="34">
        <v>639</v>
      </c>
      <c r="H34624" s="34">
        <v>849</v>
      </c>
      <c r="I34624" s="34">
        <v>701</v>
      </c>
      <c r="J34624" s="34">
        <v>766</v>
      </c>
      <c r="K34624" s="34">
        <v>628</v>
      </c>
      <c r="L34624" s="34">
        <v>741</v>
      </c>
      <c r="M34624" s="34">
        <v>536</v>
      </c>
    </row>
    <row r="34625" spans="1:13" x14ac:dyDescent="0.2">
      <c r="A34625" s="34" t="s">
        <v>135519</v>
      </c>
      <c r="B34625" s="34">
        <v>560</v>
      </c>
      <c r="C34625" s="34">
        <v>657</v>
      </c>
      <c r="D34625" s="34">
        <v>684</v>
      </c>
      <c r="E34625" s="34">
        <v>693</v>
      </c>
      <c r="F34625" s="34">
        <v>609</v>
      </c>
      <c r="G34625" s="34">
        <v>611</v>
      </c>
      <c r="H34625" s="34">
        <v>707</v>
      </c>
      <c r="I34625" s="34">
        <v>710</v>
      </c>
      <c r="J34625" s="34">
        <v>713</v>
      </c>
      <c r="K34625" s="34">
        <v>549</v>
      </c>
      <c r="L34625" s="34">
        <v>606</v>
      </c>
      <c r="M34625" s="34">
        <v>563</v>
      </c>
    </row>
    <row r="34626" spans="1:13" x14ac:dyDescent="0.2">
      <c r="A34626" s="34" t="s">
        <v>135520</v>
      </c>
      <c r="B34626" s="34">
        <v>822</v>
      </c>
      <c r="C34626" s="34">
        <v>738</v>
      </c>
      <c r="D34626" s="34">
        <v>816</v>
      </c>
      <c r="E34626" s="34">
        <v>890</v>
      </c>
      <c r="F34626" s="34">
        <v>668</v>
      </c>
      <c r="G34626" s="34">
        <v>735</v>
      </c>
      <c r="H34626" s="34">
        <v>801</v>
      </c>
      <c r="I34626" s="34">
        <v>771</v>
      </c>
      <c r="J34626" s="34">
        <v>787</v>
      </c>
      <c r="K34626" s="34">
        <v>641</v>
      </c>
      <c r="L34626" s="34">
        <v>734</v>
      </c>
      <c r="M34626" s="34">
        <v>672</v>
      </c>
    </row>
    <row r="34627" spans="1:13" x14ac:dyDescent="0.2">
      <c r="A34627" s="34" t="s">
        <v>135521</v>
      </c>
      <c r="B34627" s="34">
        <v>777</v>
      </c>
      <c r="C34627" s="34">
        <v>825</v>
      </c>
      <c r="D34627" s="34">
        <v>801</v>
      </c>
      <c r="E34627" s="34">
        <v>840</v>
      </c>
      <c r="F34627" s="34">
        <v>811</v>
      </c>
      <c r="G34627" s="34">
        <v>723</v>
      </c>
      <c r="H34627" s="34">
        <v>901</v>
      </c>
      <c r="I34627" s="34">
        <v>848</v>
      </c>
      <c r="J34627" s="34">
        <v>819</v>
      </c>
      <c r="K34627" s="34">
        <v>712</v>
      </c>
      <c r="L34627" s="34">
        <v>884</v>
      </c>
      <c r="M34627" s="34">
        <v>683</v>
      </c>
    </row>
    <row r="34628" spans="1:13" x14ac:dyDescent="0.2">
      <c r="A34628" s="34" t="s">
        <v>135522</v>
      </c>
      <c r="B34628" s="34">
        <v>1254</v>
      </c>
      <c r="C34628" s="34">
        <v>1211</v>
      </c>
      <c r="D34628" s="34">
        <v>1459</v>
      </c>
      <c r="E34628" s="34">
        <v>1313</v>
      </c>
      <c r="F34628" s="34">
        <v>1177</v>
      </c>
      <c r="G34628" s="34">
        <v>1220</v>
      </c>
      <c r="H34628" s="34">
        <v>1581</v>
      </c>
      <c r="I34628" s="34">
        <v>1232</v>
      </c>
      <c r="J34628" s="34">
        <v>1410</v>
      </c>
      <c r="K34628" s="34">
        <v>907</v>
      </c>
      <c r="L34628" s="34">
        <v>1388</v>
      </c>
      <c r="M34628" s="34">
        <v>1016</v>
      </c>
    </row>
    <row r="34629" spans="1:13" x14ac:dyDescent="0.2">
      <c r="A34629" s="34" t="s">
        <v>135523</v>
      </c>
      <c r="B34629" s="34">
        <v>883</v>
      </c>
      <c r="C34629" s="34">
        <v>888</v>
      </c>
      <c r="D34629" s="34">
        <v>850</v>
      </c>
      <c r="E34629" s="34">
        <v>831</v>
      </c>
      <c r="F34629" s="34">
        <v>829</v>
      </c>
      <c r="G34629" s="34">
        <v>837</v>
      </c>
      <c r="H34629" s="34">
        <v>969</v>
      </c>
      <c r="I34629" s="34">
        <v>821</v>
      </c>
      <c r="J34629" s="34">
        <v>824</v>
      </c>
      <c r="K34629" s="34">
        <v>704</v>
      </c>
      <c r="L34629" s="34">
        <v>925</v>
      </c>
      <c r="M34629" s="34">
        <v>676</v>
      </c>
    </row>
    <row r="34630" spans="1:13" x14ac:dyDescent="0.2">
      <c r="A34630" s="34" t="s">
        <v>135524</v>
      </c>
      <c r="B34630" s="34">
        <v>457</v>
      </c>
      <c r="C34630" s="34">
        <v>491</v>
      </c>
      <c r="D34630" s="34">
        <v>530</v>
      </c>
      <c r="E34630" s="34">
        <v>565</v>
      </c>
      <c r="F34630" s="34">
        <v>512</v>
      </c>
      <c r="G34630" s="34">
        <v>472</v>
      </c>
      <c r="H34630" s="34">
        <v>597</v>
      </c>
      <c r="I34630" s="34">
        <v>498</v>
      </c>
      <c r="J34630" s="34">
        <v>543</v>
      </c>
      <c r="K34630" s="34">
        <v>406</v>
      </c>
      <c r="L34630" s="34">
        <v>571</v>
      </c>
      <c r="M34630" s="34">
        <v>415</v>
      </c>
    </row>
    <row r="34631" spans="1:13" x14ac:dyDescent="0.2">
      <c r="A34631" s="34" t="s">
        <v>135525</v>
      </c>
      <c r="B34631" s="34">
        <v>779</v>
      </c>
      <c r="C34631" s="34">
        <v>607</v>
      </c>
      <c r="D34631" s="34">
        <v>787</v>
      </c>
      <c r="E34631" s="34">
        <v>792</v>
      </c>
      <c r="F34631" s="34">
        <v>714</v>
      </c>
      <c r="G34631" s="34">
        <v>657</v>
      </c>
      <c r="H34631" s="34">
        <v>867</v>
      </c>
      <c r="I34631" s="34">
        <v>633</v>
      </c>
      <c r="J34631" s="34">
        <v>804</v>
      </c>
      <c r="K34631" s="34">
        <v>588</v>
      </c>
      <c r="L34631" s="34">
        <v>764</v>
      </c>
      <c r="M34631" s="34">
        <v>579</v>
      </c>
    </row>
    <row r="34632" spans="1:13" x14ac:dyDescent="0.2">
      <c r="A34632" s="34" t="s">
        <v>135526</v>
      </c>
      <c r="B34632" s="34">
        <v>931</v>
      </c>
      <c r="C34632" s="34">
        <v>899</v>
      </c>
      <c r="D34632" s="34">
        <v>1046</v>
      </c>
      <c r="E34632" s="34">
        <v>1020</v>
      </c>
      <c r="F34632" s="34">
        <v>919</v>
      </c>
      <c r="G34632" s="34">
        <v>852</v>
      </c>
      <c r="H34632" s="34">
        <v>1119</v>
      </c>
      <c r="I34632" s="34">
        <v>978</v>
      </c>
      <c r="J34632" s="34">
        <v>1088</v>
      </c>
      <c r="K34632" s="34">
        <v>772</v>
      </c>
      <c r="L34632" s="34">
        <v>1036</v>
      </c>
      <c r="M34632" s="34">
        <v>676</v>
      </c>
    </row>
    <row r="34633" spans="1:13" x14ac:dyDescent="0.2">
      <c r="A34633" s="34" t="s">
        <v>135527</v>
      </c>
      <c r="B34633" s="34">
        <v>550</v>
      </c>
      <c r="C34633" s="34">
        <v>607</v>
      </c>
      <c r="D34633" s="34">
        <v>589</v>
      </c>
      <c r="E34633" s="34">
        <v>617</v>
      </c>
      <c r="F34633" s="34">
        <v>586</v>
      </c>
      <c r="G34633" s="34">
        <v>542</v>
      </c>
      <c r="H34633" s="34">
        <v>642</v>
      </c>
      <c r="I34633" s="34">
        <v>562</v>
      </c>
      <c r="J34633" s="34">
        <v>573</v>
      </c>
      <c r="K34633" s="34">
        <v>474</v>
      </c>
      <c r="L34633" s="34">
        <v>597</v>
      </c>
      <c r="M34633" s="34">
        <v>447</v>
      </c>
    </row>
    <row r="34634" spans="1:13" x14ac:dyDescent="0.2">
      <c r="A34634" s="34" t="s">
        <v>135528</v>
      </c>
      <c r="B34634" s="34">
        <v>1472</v>
      </c>
      <c r="C34634" s="34">
        <v>1312</v>
      </c>
      <c r="D34634" s="34">
        <v>1502</v>
      </c>
      <c r="E34634" s="34">
        <v>1290</v>
      </c>
      <c r="F34634" s="34">
        <v>1175</v>
      </c>
      <c r="G34634" s="34">
        <v>1138</v>
      </c>
      <c r="H34634" s="34">
        <v>1483</v>
      </c>
      <c r="I34634" s="34">
        <v>1302</v>
      </c>
      <c r="J34634" s="34">
        <v>1402</v>
      </c>
      <c r="K34634" s="34">
        <v>939</v>
      </c>
      <c r="L34634" s="34">
        <v>1363</v>
      </c>
      <c r="M34634" s="34">
        <v>992</v>
      </c>
    </row>
    <row r="34635" spans="1:13" x14ac:dyDescent="0.2">
      <c r="A34635" s="34" t="s">
        <v>135529</v>
      </c>
      <c r="B34635" s="34">
        <v>750</v>
      </c>
      <c r="C34635" s="34">
        <v>791</v>
      </c>
      <c r="D34635" s="34">
        <v>964</v>
      </c>
      <c r="E34635" s="34">
        <v>791</v>
      </c>
      <c r="F34635" s="34">
        <v>888</v>
      </c>
      <c r="G34635" s="34">
        <v>740</v>
      </c>
      <c r="H34635" s="34">
        <v>953</v>
      </c>
      <c r="I34635" s="34">
        <v>726</v>
      </c>
      <c r="J34635" s="34">
        <v>874</v>
      </c>
      <c r="K34635" s="34">
        <v>673</v>
      </c>
      <c r="L34635" s="34">
        <v>920</v>
      </c>
      <c r="M34635" s="34">
        <v>618</v>
      </c>
    </row>
    <row r="34636" spans="1:13" x14ac:dyDescent="0.2">
      <c r="A34636" s="34" t="s">
        <v>135530</v>
      </c>
      <c r="B34636" s="34">
        <v>612</v>
      </c>
      <c r="C34636" s="34">
        <v>721</v>
      </c>
      <c r="D34636" s="34">
        <v>682</v>
      </c>
      <c r="E34636" s="34">
        <v>757</v>
      </c>
      <c r="F34636" s="34">
        <v>635</v>
      </c>
      <c r="G34636" s="34">
        <v>662</v>
      </c>
      <c r="H34636" s="34">
        <v>749</v>
      </c>
      <c r="I34636" s="34">
        <v>714</v>
      </c>
      <c r="J34636" s="34">
        <v>764</v>
      </c>
      <c r="K34636" s="34">
        <v>594</v>
      </c>
      <c r="L34636" s="34">
        <v>755</v>
      </c>
      <c r="M34636" s="34">
        <v>551</v>
      </c>
    </row>
    <row r="34637" spans="1:13" x14ac:dyDescent="0.2">
      <c r="A34637" s="34" t="s">
        <v>135531</v>
      </c>
      <c r="B34637" s="34">
        <v>746</v>
      </c>
      <c r="C34637" s="34">
        <v>724</v>
      </c>
      <c r="D34637" s="34">
        <v>828</v>
      </c>
      <c r="E34637" s="34">
        <v>830</v>
      </c>
      <c r="F34637" s="34">
        <v>752</v>
      </c>
      <c r="G34637" s="34">
        <v>709</v>
      </c>
      <c r="H34637" s="34">
        <v>846</v>
      </c>
      <c r="I34637" s="34">
        <v>768</v>
      </c>
      <c r="J34637" s="34">
        <v>830</v>
      </c>
      <c r="K34637" s="34">
        <v>552</v>
      </c>
      <c r="L34637" s="34">
        <v>762</v>
      </c>
      <c r="M34637" s="34">
        <v>594</v>
      </c>
    </row>
    <row r="34638" spans="1:13" x14ac:dyDescent="0.2">
      <c r="A34638" s="34" t="s">
        <v>135532</v>
      </c>
      <c r="B34638" s="34">
        <v>593</v>
      </c>
      <c r="C34638" s="34">
        <v>625</v>
      </c>
      <c r="D34638" s="34">
        <v>720</v>
      </c>
      <c r="E34638" s="34">
        <v>652</v>
      </c>
      <c r="F34638" s="34">
        <v>568</v>
      </c>
      <c r="G34638" s="34">
        <v>526</v>
      </c>
      <c r="H34638" s="34">
        <v>607</v>
      </c>
      <c r="I34638" s="34">
        <v>585</v>
      </c>
      <c r="J34638" s="34">
        <v>711</v>
      </c>
      <c r="K34638" s="34">
        <v>492</v>
      </c>
      <c r="L34638" s="34">
        <v>638</v>
      </c>
      <c r="M34638" s="34">
        <v>470</v>
      </c>
    </row>
    <row r="34639" spans="1:13" x14ac:dyDescent="0.2">
      <c r="A34639" s="34" t="s">
        <v>135533</v>
      </c>
      <c r="B34639" s="34">
        <v>760</v>
      </c>
      <c r="C34639" s="34">
        <v>797</v>
      </c>
      <c r="D34639" s="34">
        <v>941</v>
      </c>
      <c r="E34639" s="34">
        <v>876</v>
      </c>
      <c r="F34639" s="34">
        <v>862</v>
      </c>
      <c r="G34639" s="34">
        <v>798</v>
      </c>
      <c r="H34639" s="34">
        <v>951</v>
      </c>
      <c r="I34639" s="34">
        <v>836</v>
      </c>
      <c r="J34639" s="34">
        <v>857</v>
      </c>
      <c r="K34639" s="34">
        <v>668</v>
      </c>
      <c r="L34639" s="34">
        <v>893</v>
      </c>
      <c r="M34639" s="34">
        <v>711</v>
      </c>
    </row>
    <row r="34640" spans="1:13" x14ac:dyDescent="0.2">
      <c r="A34640" s="34" t="s">
        <v>135534</v>
      </c>
      <c r="B34640" s="34">
        <v>683</v>
      </c>
      <c r="C34640" s="34">
        <v>714</v>
      </c>
      <c r="D34640" s="34">
        <v>763</v>
      </c>
      <c r="E34640" s="34">
        <v>806</v>
      </c>
      <c r="F34640" s="34">
        <v>666</v>
      </c>
      <c r="G34640" s="34">
        <v>672</v>
      </c>
      <c r="H34640" s="34">
        <v>736</v>
      </c>
      <c r="I34640" s="34">
        <v>773</v>
      </c>
      <c r="J34640" s="34">
        <v>780</v>
      </c>
      <c r="K34640" s="34">
        <v>599</v>
      </c>
      <c r="L34640" s="34">
        <v>678</v>
      </c>
      <c r="M34640" s="34">
        <v>519</v>
      </c>
    </row>
    <row r="34641" spans="1:13" x14ac:dyDescent="0.2">
      <c r="A34641" s="34" t="s">
        <v>135535</v>
      </c>
      <c r="B34641" s="34">
        <v>917</v>
      </c>
      <c r="C34641" s="34">
        <v>902</v>
      </c>
      <c r="D34641" s="34">
        <v>937</v>
      </c>
      <c r="E34641" s="34">
        <v>1050</v>
      </c>
      <c r="F34641" s="34">
        <v>844</v>
      </c>
      <c r="G34641" s="34">
        <v>812</v>
      </c>
      <c r="H34641" s="34">
        <v>1055</v>
      </c>
      <c r="I34641" s="34">
        <v>898</v>
      </c>
      <c r="J34641" s="34">
        <v>922</v>
      </c>
      <c r="K34641" s="34">
        <v>702</v>
      </c>
      <c r="L34641" s="34">
        <v>921</v>
      </c>
      <c r="M34641" s="34">
        <v>680</v>
      </c>
    </row>
    <row r="34642" spans="1:13" x14ac:dyDescent="0.2">
      <c r="A34642" s="34" t="s">
        <v>135536</v>
      </c>
      <c r="B34642" s="34">
        <v>994</v>
      </c>
      <c r="C34642" s="34">
        <v>749</v>
      </c>
      <c r="D34642" s="34">
        <v>920</v>
      </c>
      <c r="E34642" s="34">
        <v>976</v>
      </c>
      <c r="F34642" s="34">
        <v>885</v>
      </c>
      <c r="G34642" s="34">
        <v>742</v>
      </c>
      <c r="H34642" s="34">
        <v>1128</v>
      </c>
      <c r="I34642" s="34">
        <v>832</v>
      </c>
      <c r="J34642" s="34">
        <v>1061</v>
      </c>
      <c r="K34642" s="34">
        <v>672</v>
      </c>
      <c r="L34642" s="34">
        <v>972</v>
      </c>
      <c r="M34642" s="34">
        <v>689</v>
      </c>
    </row>
    <row r="34643" spans="1:13" x14ac:dyDescent="0.2">
      <c r="A34643" s="34" t="s">
        <v>135537</v>
      </c>
      <c r="B34643" s="34">
        <v>701</v>
      </c>
      <c r="C34643" s="34">
        <v>752</v>
      </c>
      <c r="D34643" s="34">
        <v>879</v>
      </c>
      <c r="E34643" s="34">
        <v>811</v>
      </c>
      <c r="F34643" s="34">
        <v>716</v>
      </c>
      <c r="G34643" s="34">
        <v>736</v>
      </c>
      <c r="H34643" s="34">
        <v>939</v>
      </c>
      <c r="I34643" s="34">
        <v>760</v>
      </c>
      <c r="J34643" s="34">
        <v>865</v>
      </c>
      <c r="K34643" s="34">
        <v>661</v>
      </c>
      <c r="L34643" s="34">
        <v>747</v>
      </c>
      <c r="M34643" s="34">
        <v>570</v>
      </c>
    </row>
    <row r="34644" spans="1:13" x14ac:dyDescent="0.2">
      <c r="A34644" s="34" t="s">
        <v>135538</v>
      </c>
      <c r="B34644" s="34">
        <v>568</v>
      </c>
      <c r="C34644" s="34">
        <v>609</v>
      </c>
      <c r="D34644" s="34">
        <v>614</v>
      </c>
      <c r="E34644" s="34">
        <v>812</v>
      </c>
      <c r="F34644" s="34">
        <v>672</v>
      </c>
      <c r="G34644" s="34">
        <v>641</v>
      </c>
      <c r="H34644" s="34">
        <v>666</v>
      </c>
      <c r="I34644" s="34">
        <v>642</v>
      </c>
      <c r="J34644" s="34">
        <v>661</v>
      </c>
      <c r="K34644" s="34">
        <v>560</v>
      </c>
      <c r="L34644" s="34">
        <v>731</v>
      </c>
      <c r="M34644" s="34">
        <v>546</v>
      </c>
    </row>
    <row r="34645" spans="1:13" x14ac:dyDescent="0.2">
      <c r="A34645" s="34" t="s">
        <v>135539</v>
      </c>
      <c r="B34645" s="34">
        <v>1245</v>
      </c>
      <c r="C34645" s="34">
        <v>1098</v>
      </c>
      <c r="D34645" s="34">
        <v>1365</v>
      </c>
      <c r="E34645" s="34">
        <v>1248</v>
      </c>
      <c r="F34645" s="34">
        <v>1217</v>
      </c>
      <c r="G34645" s="34">
        <v>1088</v>
      </c>
      <c r="H34645" s="34">
        <v>1600</v>
      </c>
      <c r="I34645" s="34">
        <v>1129</v>
      </c>
      <c r="J34645" s="34">
        <v>1448</v>
      </c>
      <c r="K34645" s="34">
        <v>911</v>
      </c>
      <c r="L34645" s="34">
        <v>1348</v>
      </c>
      <c r="M34645" s="34">
        <v>912</v>
      </c>
    </row>
    <row r="34646" spans="1:13" x14ac:dyDescent="0.2">
      <c r="A34646" s="34" t="s">
        <v>135540</v>
      </c>
      <c r="B34646" s="34">
        <v>995</v>
      </c>
      <c r="C34646" s="34">
        <v>919</v>
      </c>
      <c r="D34646" s="34">
        <v>963</v>
      </c>
      <c r="E34646" s="34">
        <v>991</v>
      </c>
      <c r="F34646" s="34">
        <v>908</v>
      </c>
      <c r="G34646" s="34">
        <v>906</v>
      </c>
      <c r="H34646" s="34">
        <v>1094</v>
      </c>
      <c r="I34646" s="34">
        <v>951</v>
      </c>
      <c r="J34646" s="34">
        <v>1038</v>
      </c>
      <c r="K34646" s="34">
        <v>758</v>
      </c>
      <c r="L34646" s="34">
        <v>1007</v>
      </c>
      <c r="M34646" s="34">
        <v>738</v>
      </c>
    </row>
    <row r="34647" spans="1:13" x14ac:dyDescent="0.2">
      <c r="A34647" s="34" t="s">
        <v>135541</v>
      </c>
      <c r="B34647" s="34">
        <v>475</v>
      </c>
      <c r="C34647" s="34">
        <v>595</v>
      </c>
      <c r="D34647" s="34">
        <v>594</v>
      </c>
      <c r="E34647" s="34">
        <v>649</v>
      </c>
      <c r="F34647" s="34">
        <v>522</v>
      </c>
      <c r="G34647" s="34">
        <v>550</v>
      </c>
      <c r="H34647" s="34">
        <v>621</v>
      </c>
      <c r="I34647" s="34">
        <v>704</v>
      </c>
      <c r="J34647" s="34">
        <v>565</v>
      </c>
      <c r="K34647" s="34">
        <v>573</v>
      </c>
      <c r="L34647" s="34">
        <v>556</v>
      </c>
      <c r="M34647" s="34">
        <v>449</v>
      </c>
    </row>
    <row r="34648" spans="1:13" x14ac:dyDescent="0.2">
      <c r="A34648" s="34" t="s">
        <v>135542</v>
      </c>
      <c r="B34648" s="34">
        <v>650</v>
      </c>
      <c r="C34648" s="34">
        <v>711</v>
      </c>
      <c r="D34648" s="34">
        <v>691</v>
      </c>
      <c r="E34648" s="34">
        <v>752</v>
      </c>
      <c r="F34648" s="34">
        <v>645</v>
      </c>
      <c r="G34648" s="34">
        <v>693</v>
      </c>
      <c r="H34648" s="34">
        <v>761</v>
      </c>
      <c r="I34648" s="34">
        <v>661</v>
      </c>
      <c r="J34648" s="34">
        <v>687</v>
      </c>
      <c r="K34648" s="34">
        <v>543</v>
      </c>
      <c r="L34648" s="34">
        <v>748</v>
      </c>
      <c r="M34648" s="34">
        <v>579</v>
      </c>
    </row>
    <row r="34649" spans="1:13" x14ac:dyDescent="0.2">
      <c r="A34649" s="34" t="s">
        <v>135543</v>
      </c>
      <c r="B34649" s="34">
        <v>861</v>
      </c>
      <c r="C34649" s="34">
        <v>881</v>
      </c>
      <c r="D34649" s="34">
        <v>868</v>
      </c>
      <c r="E34649" s="34">
        <v>934</v>
      </c>
      <c r="F34649" s="34">
        <v>795</v>
      </c>
      <c r="G34649" s="34">
        <v>758</v>
      </c>
      <c r="H34649" s="34">
        <v>1064</v>
      </c>
      <c r="I34649" s="34">
        <v>877</v>
      </c>
      <c r="J34649" s="34">
        <v>900</v>
      </c>
      <c r="K34649" s="34">
        <v>693</v>
      </c>
      <c r="L34649" s="34">
        <v>813</v>
      </c>
      <c r="M34649" s="34">
        <v>686</v>
      </c>
    </row>
    <row r="34650" spans="1:13" x14ac:dyDescent="0.2">
      <c r="A34650" s="34" t="s">
        <v>135544</v>
      </c>
      <c r="B34650" s="34">
        <v>836</v>
      </c>
      <c r="C34650" s="34">
        <v>647</v>
      </c>
      <c r="D34650" s="34">
        <v>731</v>
      </c>
      <c r="E34650" s="34">
        <v>714</v>
      </c>
      <c r="F34650" s="34">
        <v>674</v>
      </c>
      <c r="G34650" s="34">
        <v>645</v>
      </c>
      <c r="H34650" s="34">
        <v>845</v>
      </c>
      <c r="I34650" s="34">
        <v>628</v>
      </c>
      <c r="J34650" s="34">
        <v>788</v>
      </c>
      <c r="K34650" s="34">
        <v>629</v>
      </c>
      <c r="L34650" s="34">
        <v>847</v>
      </c>
      <c r="M34650" s="34">
        <v>549</v>
      </c>
    </row>
    <row r="34651" spans="1:13" x14ac:dyDescent="0.2">
      <c r="A34651" s="34" t="s">
        <v>135545</v>
      </c>
      <c r="B34651" s="34">
        <v>717</v>
      </c>
      <c r="C34651" s="34">
        <v>596</v>
      </c>
      <c r="D34651" s="34">
        <v>651</v>
      </c>
      <c r="E34651" s="34">
        <v>597</v>
      </c>
      <c r="F34651" s="34">
        <v>580</v>
      </c>
      <c r="G34651" s="34">
        <v>552</v>
      </c>
      <c r="H34651" s="34">
        <v>649</v>
      </c>
      <c r="I34651" s="34">
        <v>614</v>
      </c>
      <c r="J34651" s="34">
        <v>636</v>
      </c>
      <c r="K34651" s="34">
        <v>517</v>
      </c>
      <c r="L34651" s="34">
        <v>589</v>
      </c>
      <c r="M34651" s="34">
        <v>415</v>
      </c>
    </row>
    <row r="34652" spans="1:13" x14ac:dyDescent="0.2">
      <c r="A34652" s="34" t="s">
        <v>135546</v>
      </c>
      <c r="B34652" s="34">
        <v>607</v>
      </c>
      <c r="C34652" s="34">
        <v>742</v>
      </c>
      <c r="D34652" s="34">
        <v>780</v>
      </c>
      <c r="E34652" s="34">
        <v>692</v>
      </c>
      <c r="F34652" s="34">
        <v>698</v>
      </c>
      <c r="G34652" s="34">
        <v>620</v>
      </c>
      <c r="H34652" s="34">
        <v>662</v>
      </c>
      <c r="I34652" s="34">
        <v>733</v>
      </c>
      <c r="J34652" s="34">
        <v>808</v>
      </c>
      <c r="K34652" s="34">
        <v>604</v>
      </c>
      <c r="L34652" s="34">
        <v>670</v>
      </c>
      <c r="M34652" s="34">
        <v>581</v>
      </c>
    </row>
    <row r="34653" spans="1:13" x14ac:dyDescent="0.2">
      <c r="A34653" s="34" t="s">
        <v>135547</v>
      </c>
      <c r="B34653" s="34">
        <v>707</v>
      </c>
      <c r="C34653" s="34">
        <v>599</v>
      </c>
      <c r="D34653" s="34">
        <v>714</v>
      </c>
      <c r="E34653" s="34">
        <v>752</v>
      </c>
      <c r="F34653" s="34">
        <v>585</v>
      </c>
      <c r="G34653" s="34">
        <v>566</v>
      </c>
      <c r="H34653" s="34">
        <v>771</v>
      </c>
      <c r="I34653" s="34">
        <v>594</v>
      </c>
      <c r="J34653" s="34">
        <v>695</v>
      </c>
      <c r="K34653" s="34">
        <v>508</v>
      </c>
      <c r="L34653" s="34">
        <v>581</v>
      </c>
      <c r="M34653" s="34">
        <v>455</v>
      </c>
    </row>
    <row r="34654" spans="1:13" x14ac:dyDescent="0.2">
      <c r="A34654" s="34" t="s">
        <v>135548</v>
      </c>
      <c r="B34654" s="34">
        <v>830</v>
      </c>
      <c r="C34654" s="34">
        <v>740</v>
      </c>
      <c r="D34654" s="34">
        <v>852</v>
      </c>
      <c r="E34654" s="34">
        <v>912</v>
      </c>
      <c r="F34654" s="34">
        <v>696</v>
      </c>
      <c r="G34654" s="34">
        <v>749</v>
      </c>
      <c r="H34654" s="34">
        <v>1061</v>
      </c>
      <c r="I34654" s="34">
        <v>800</v>
      </c>
      <c r="J34654" s="34">
        <v>965</v>
      </c>
      <c r="K34654" s="34">
        <v>651</v>
      </c>
      <c r="L34654" s="34">
        <v>799</v>
      </c>
      <c r="M34654" s="34">
        <v>617</v>
      </c>
    </row>
    <row r="34655" spans="1:13" x14ac:dyDescent="0.2">
      <c r="A34655" s="34" t="s">
        <v>135549</v>
      </c>
      <c r="B34655" s="34">
        <v>765</v>
      </c>
      <c r="C34655" s="34">
        <v>707</v>
      </c>
      <c r="D34655" s="34">
        <v>940</v>
      </c>
      <c r="E34655" s="34">
        <v>687</v>
      </c>
      <c r="F34655" s="34">
        <v>645</v>
      </c>
      <c r="G34655" s="34">
        <v>722</v>
      </c>
      <c r="H34655" s="34">
        <v>776</v>
      </c>
      <c r="I34655" s="34">
        <v>736</v>
      </c>
      <c r="J34655" s="34">
        <v>891</v>
      </c>
      <c r="K34655" s="34">
        <v>566</v>
      </c>
      <c r="L34655" s="34">
        <v>693</v>
      </c>
      <c r="M34655" s="34">
        <v>622</v>
      </c>
    </row>
    <row r="34656" spans="1:13" x14ac:dyDescent="0.2">
      <c r="A34656" s="34" t="s">
        <v>135550</v>
      </c>
      <c r="B34656" s="34">
        <v>744</v>
      </c>
      <c r="C34656" s="34">
        <v>751</v>
      </c>
      <c r="D34656" s="34">
        <v>850</v>
      </c>
      <c r="E34656" s="34">
        <v>833</v>
      </c>
      <c r="F34656" s="34">
        <v>733</v>
      </c>
      <c r="G34656" s="34">
        <v>653</v>
      </c>
      <c r="H34656" s="34">
        <v>837</v>
      </c>
      <c r="I34656" s="34">
        <v>733</v>
      </c>
      <c r="J34656" s="34">
        <v>887</v>
      </c>
      <c r="K34656" s="34">
        <v>544</v>
      </c>
      <c r="L34656" s="34">
        <v>852</v>
      </c>
      <c r="M34656" s="34">
        <v>518</v>
      </c>
    </row>
    <row r="34657" spans="1:13" x14ac:dyDescent="0.2">
      <c r="A34657" s="34" t="s">
        <v>135551</v>
      </c>
      <c r="B34657" s="34">
        <v>296</v>
      </c>
      <c r="C34657" s="34">
        <v>327</v>
      </c>
      <c r="D34657" s="34">
        <v>329</v>
      </c>
      <c r="E34657" s="34">
        <v>350</v>
      </c>
      <c r="F34657" s="34">
        <v>262</v>
      </c>
      <c r="G34657" s="34">
        <v>292</v>
      </c>
      <c r="H34657" s="34">
        <v>386</v>
      </c>
      <c r="I34657" s="34">
        <v>333</v>
      </c>
      <c r="J34657" s="34">
        <v>328</v>
      </c>
      <c r="K34657" s="34">
        <v>302</v>
      </c>
      <c r="L34657" s="34">
        <v>254</v>
      </c>
      <c r="M34657" s="34">
        <v>240</v>
      </c>
    </row>
    <row r="34658" spans="1:13" x14ac:dyDescent="0.2">
      <c r="A34658" s="34" t="s">
        <v>135552</v>
      </c>
      <c r="B34658" s="34">
        <v>351</v>
      </c>
      <c r="C34658" s="34">
        <v>358</v>
      </c>
      <c r="D34658" s="34">
        <v>467</v>
      </c>
      <c r="E34658" s="34">
        <v>514</v>
      </c>
      <c r="F34658" s="34">
        <v>400</v>
      </c>
      <c r="G34658" s="34">
        <v>391</v>
      </c>
      <c r="H34658" s="34">
        <v>475</v>
      </c>
      <c r="I34658" s="34">
        <v>408</v>
      </c>
      <c r="J34658" s="34">
        <v>454</v>
      </c>
      <c r="K34658" s="34">
        <v>377</v>
      </c>
      <c r="L34658" s="34">
        <v>406</v>
      </c>
      <c r="M34658" s="34">
        <v>310</v>
      </c>
    </row>
    <row r="34659" spans="1:13" x14ac:dyDescent="0.2">
      <c r="A34659" s="34" t="s">
        <v>135553</v>
      </c>
      <c r="B34659" s="34">
        <v>784</v>
      </c>
      <c r="C34659" s="34">
        <v>780</v>
      </c>
      <c r="D34659" s="34">
        <v>809</v>
      </c>
      <c r="E34659" s="34">
        <v>749</v>
      </c>
      <c r="F34659" s="34">
        <v>820</v>
      </c>
      <c r="G34659" s="34">
        <v>782</v>
      </c>
      <c r="H34659" s="34">
        <v>893</v>
      </c>
      <c r="I34659" s="34">
        <v>760</v>
      </c>
      <c r="J34659" s="34">
        <v>915</v>
      </c>
      <c r="K34659" s="34">
        <v>667</v>
      </c>
      <c r="L34659" s="34">
        <v>846</v>
      </c>
      <c r="M34659" s="34">
        <v>640</v>
      </c>
    </row>
    <row r="34660" spans="1:13" x14ac:dyDescent="0.2">
      <c r="A34660" s="34" t="s">
        <v>135554</v>
      </c>
      <c r="B34660" s="34">
        <v>876</v>
      </c>
      <c r="C34660" s="34">
        <v>910</v>
      </c>
      <c r="D34660" s="34">
        <v>888</v>
      </c>
      <c r="E34660" s="34">
        <v>921</v>
      </c>
      <c r="F34660" s="34">
        <v>849</v>
      </c>
      <c r="G34660" s="34">
        <v>792</v>
      </c>
      <c r="H34660" s="34">
        <v>1001</v>
      </c>
      <c r="I34660" s="34">
        <v>874</v>
      </c>
      <c r="J34660" s="34">
        <v>851</v>
      </c>
      <c r="K34660" s="34">
        <v>731</v>
      </c>
      <c r="L34660" s="34">
        <v>722</v>
      </c>
      <c r="M34660" s="34">
        <v>679</v>
      </c>
    </row>
    <row r="34661" spans="1:13" x14ac:dyDescent="0.2">
      <c r="A34661" s="34" t="s">
        <v>135555</v>
      </c>
      <c r="B34661" s="34">
        <v>709</v>
      </c>
      <c r="C34661" s="34">
        <v>794</v>
      </c>
      <c r="D34661" s="34">
        <v>828</v>
      </c>
      <c r="E34661" s="34">
        <v>884</v>
      </c>
      <c r="F34661" s="34">
        <v>758</v>
      </c>
      <c r="G34661" s="34">
        <v>723</v>
      </c>
      <c r="H34661" s="34">
        <v>809</v>
      </c>
      <c r="I34661" s="34">
        <v>793</v>
      </c>
      <c r="J34661" s="34">
        <v>831</v>
      </c>
      <c r="K34661" s="34">
        <v>589</v>
      </c>
      <c r="L34661" s="34">
        <v>765</v>
      </c>
      <c r="M34661" s="34">
        <v>606</v>
      </c>
    </row>
    <row r="34662" spans="1:13" x14ac:dyDescent="0.2">
      <c r="A34662" s="34" t="s">
        <v>135556</v>
      </c>
      <c r="B34662" s="34">
        <v>1041</v>
      </c>
      <c r="C34662" s="34">
        <v>986</v>
      </c>
      <c r="D34662" s="34">
        <v>1241</v>
      </c>
      <c r="E34662" s="34">
        <v>943</v>
      </c>
      <c r="F34662" s="34">
        <v>877</v>
      </c>
      <c r="G34662" s="34">
        <v>890</v>
      </c>
      <c r="H34662" s="34">
        <v>1108</v>
      </c>
      <c r="I34662" s="34">
        <v>917</v>
      </c>
      <c r="J34662" s="34">
        <v>1111</v>
      </c>
      <c r="K34662" s="34">
        <v>805</v>
      </c>
      <c r="L34662" s="34">
        <v>997</v>
      </c>
      <c r="M34662" s="34">
        <v>731</v>
      </c>
    </row>
    <row r="34663" spans="1:13" x14ac:dyDescent="0.2">
      <c r="A34663" s="34" t="s">
        <v>135557</v>
      </c>
      <c r="B34663" s="34">
        <v>777</v>
      </c>
      <c r="C34663" s="34">
        <v>745</v>
      </c>
      <c r="D34663" s="34">
        <v>858</v>
      </c>
      <c r="E34663" s="34">
        <v>796</v>
      </c>
      <c r="F34663" s="34">
        <v>674</v>
      </c>
      <c r="G34663" s="34">
        <v>681</v>
      </c>
      <c r="H34663" s="34">
        <v>777</v>
      </c>
      <c r="I34663" s="34">
        <v>659</v>
      </c>
      <c r="J34663" s="34">
        <v>790</v>
      </c>
      <c r="K34663" s="34">
        <v>629</v>
      </c>
      <c r="L34663" s="34">
        <v>725</v>
      </c>
      <c r="M34663" s="34">
        <v>538</v>
      </c>
    </row>
    <row r="34664" spans="1:13" x14ac:dyDescent="0.2">
      <c r="A34664" s="34" t="s">
        <v>135558</v>
      </c>
      <c r="B34664" s="34">
        <v>393</v>
      </c>
      <c r="C34664" s="34">
        <v>467</v>
      </c>
      <c r="D34664" s="34">
        <v>418</v>
      </c>
      <c r="E34664" s="34">
        <v>407</v>
      </c>
      <c r="F34664" s="34">
        <v>338</v>
      </c>
      <c r="G34664" s="34">
        <v>428</v>
      </c>
      <c r="H34664" s="34">
        <v>455</v>
      </c>
      <c r="I34664" s="34">
        <v>369</v>
      </c>
      <c r="J34664" s="34">
        <v>438</v>
      </c>
      <c r="K34664" s="34">
        <v>305</v>
      </c>
      <c r="L34664" s="34">
        <v>380</v>
      </c>
      <c r="M34664" s="34">
        <v>354</v>
      </c>
    </row>
    <row r="34665" spans="1:13" x14ac:dyDescent="0.2">
      <c r="A34665" s="34" t="s">
        <v>135559</v>
      </c>
      <c r="B34665" s="34">
        <v>1419</v>
      </c>
      <c r="C34665" s="34">
        <v>1360</v>
      </c>
      <c r="D34665" s="34">
        <v>1511</v>
      </c>
      <c r="E34665" s="34">
        <v>1502</v>
      </c>
      <c r="F34665" s="34">
        <v>1370</v>
      </c>
      <c r="G34665" s="34">
        <v>1276</v>
      </c>
      <c r="H34665" s="34">
        <v>1555</v>
      </c>
      <c r="I34665" s="34">
        <v>1277</v>
      </c>
      <c r="J34665" s="34">
        <v>1384</v>
      </c>
      <c r="K34665" s="34">
        <v>1144</v>
      </c>
      <c r="L34665" s="34">
        <v>1400</v>
      </c>
      <c r="M34665" s="34">
        <v>995</v>
      </c>
    </row>
    <row r="34666" spans="1:13" x14ac:dyDescent="0.2">
      <c r="A34666" s="34" t="s">
        <v>135560</v>
      </c>
      <c r="B34666" s="34">
        <v>1052</v>
      </c>
      <c r="C34666" s="34">
        <v>977</v>
      </c>
      <c r="D34666" s="34">
        <v>1215</v>
      </c>
      <c r="E34666" s="34">
        <v>1052</v>
      </c>
      <c r="F34666" s="34">
        <v>1046</v>
      </c>
      <c r="G34666" s="34">
        <v>971</v>
      </c>
      <c r="H34666" s="34">
        <v>1195</v>
      </c>
      <c r="I34666" s="34">
        <v>955</v>
      </c>
      <c r="J34666" s="34">
        <v>1073</v>
      </c>
      <c r="K34666" s="34">
        <v>818</v>
      </c>
      <c r="L34666" s="34">
        <v>1025</v>
      </c>
      <c r="M34666" s="34">
        <v>770</v>
      </c>
    </row>
    <row r="34667" spans="1:13" x14ac:dyDescent="0.2">
      <c r="A34667" s="34" t="s">
        <v>135561</v>
      </c>
      <c r="B34667" s="34">
        <v>2151</v>
      </c>
      <c r="C34667" s="34">
        <v>2184</v>
      </c>
      <c r="D34667" s="34">
        <v>2413</v>
      </c>
      <c r="E34667" s="34">
        <v>2222</v>
      </c>
      <c r="F34667" s="34">
        <v>2272</v>
      </c>
      <c r="G34667" s="34">
        <v>1875</v>
      </c>
      <c r="H34667" s="34">
        <v>2633</v>
      </c>
      <c r="I34667" s="34">
        <v>2022</v>
      </c>
      <c r="J34667" s="34">
        <v>2579</v>
      </c>
      <c r="K34667" s="34">
        <v>1737</v>
      </c>
      <c r="L34667" s="34">
        <v>2327</v>
      </c>
      <c r="M34667" s="34">
        <v>1670</v>
      </c>
    </row>
    <row r="34668" spans="1:13" x14ac:dyDescent="0.2">
      <c r="A34668" s="34" t="s">
        <v>135562</v>
      </c>
      <c r="B34668" s="34">
        <v>499</v>
      </c>
      <c r="C34668" s="34">
        <v>621</v>
      </c>
      <c r="D34668" s="34">
        <v>714</v>
      </c>
      <c r="E34668" s="34">
        <v>588</v>
      </c>
      <c r="F34668" s="34">
        <v>494</v>
      </c>
      <c r="G34668" s="34">
        <v>511</v>
      </c>
      <c r="H34668" s="34">
        <v>687</v>
      </c>
      <c r="I34668" s="34">
        <v>587</v>
      </c>
      <c r="J34668" s="34">
        <v>619</v>
      </c>
      <c r="K34668" s="34">
        <v>474</v>
      </c>
      <c r="L34668" s="34">
        <v>546</v>
      </c>
      <c r="M34668" s="34">
        <v>462</v>
      </c>
    </row>
    <row r="34669" spans="1:13" x14ac:dyDescent="0.2">
      <c r="A34669" s="34" t="s">
        <v>135563</v>
      </c>
      <c r="B34669" s="34">
        <v>576</v>
      </c>
      <c r="C34669" s="34">
        <v>510</v>
      </c>
      <c r="D34669" s="34">
        <v>495</v>
      </c>
      <c r="E34669" s="34">
        <v>510</v>
      </c>
      <c r="F34669" s="34">
        <v>468</v>
      </c>
      <c r="G34669" s="34">
        <v>481</v>
      </c>
      <c r="H34669" s="34">
        <v>556</v>
      </c>
      <c r="I34669" s="34">
        <v>468</v>
      </c>
      <c r="J34669" s="34">
        <v>554</v>
      </c>
      <c r="K34669" s="34">
        <v>466</v>
      </c>
      <c r="L34669" s="34">
        <v>522</v>
      </c>
      <c r="M34669" s="34">
        <v>429</v>
      </c>
    </row>
    <row r="34670" spans="1:13" x14ac:dyDescent="0.2">
      <c r="A34670" s="34" t="s">
        <v>135564</v>
      </c>
      <c r="B34670" s="34">
        <v>804</v>
      </c>
      <c r="C34670" s="34">
        <v>745</v>
      </c>
      <c r="D34670" s="34">
        <v>793</v>
      </c>
      <c r="E34670" s="34">
        <v>823</v>
      </c>
      <c r="F34670" s="34">
        <v>767</v>
      </c>
      <c r="G34670" s="34">
        <v>787</v>
      </c>
      <c r="H34670" s="34">
        <v>773</v>
      </c>
      <c r="I34670" s="34">
        <v>714</v>
      </c>
      <c r="J34670" s="34">
        <v>897</v>
      </c>
      <c r="K34670" s="34">
        <v>644</v>
      </c>
      <c r="L34670" s="34">
        <v>812</v>
      </c>
      <c r="M34670" s="34">
        <v>621</v>
      </c>
    </row>
    <row r="34671" spans="1:13" x14ac:dyDescent="0.2">
      <c r="A34671" s="34" t="s">
        <v>135565</v>
      </c>
      <c r="B34671" s="34">
        <v>512</v>
      </c>
      <c r="C34671" s="34">
        <v>375</v>
      </c>
      <c r="D34671" s="34">
        <v>500</v>
      </c>
      <c r="E34671" s="34">
        <v>454</v>
      </c>
      <c r="F34671" s="34">
        <v>498</v>
      </c>
      <c r="G34671" s="34">
        <v>420</v>
      </c>
      <c r="H34671" s="34">
        <v>541</v>
      </c>
      <c r="I34671" s="34">
        <v>441</v>
      </c>
      <c r="J34671" s="34">
        <v>529</v>
      </c>
      <c r="K34671" s="34">
        <v>389</v>
      </c>
      <c r="L34671" s="34">
        <v>460</v>
      </c>
      <c r="M34671" s="34">
        <v>346</v>
      </c>
    </row>
    <row r="34672" spans="1:13" x14ac:dyDescent="0.2">
      <c r="A34672" s="34" t="s">
        <v>135566</v>
      </c>
      <c r="B34672" s="34">
        <v>494</v>
      </c>
      <c r="C34672" s="34">
        <v>498</v>
      </c>
      <c r="D34672" s="34">
        <v>475</v>
      </c>
      <c r="E34672" s="34">
        <v>538</v>
      </c>
      <c r="F34672" s="34">
        <v>477</v>
      </c>
      <c r="G34672" s="34">
        <v>436</v>
      </c>
      <c r="H34672" s="34">
        <v>516</v>
      </c>
      <c r="I34672" s="34">
        <v>497</v>
      </c>
      <c r="J34672" s="34">
        <v>463</v>
      </c>
      <c r="K34672" s="34">
        <v>436</v>
      </c>
      <c r="L34672" s="34">
        <v>518</v>
      </c>
      <c r="M34672" s="34">
        <v>425</v>
      </c>
    </row>
    <row r="34673" spans="1:13" x14ac:dyDescent="0.2">
      <c r="A34673" s="34" t="s">
        <v>135567</v>
      </c>
      <c r="B34673" s="34">
        <v>423</v>
      </c>
      <c r="C34673" s="34">
        <v>438</v>
      </c>
      <c r="D34673" s="34">
        <v>558</v>
      </c>
      <c r="E34673" s="34">
        <v>468</v>
      </c>
      <c r="F34673" s="34">
        <v>463</v>
      </c>
      <c r="G34673" s="34">
        <v>413</v>
      </c>
      <c r="H34673" s="34">
        <v>542</v>
      </c>
      <c r="I34673" s="34">
        <v>441</v>
      </c>
      <c r="J34673" s="34">
        <v>555</v>
      </c>
      <c r="K34673" s="34">
        <v>348</v>
      </c>
      <c r="L34673" s="34">
        <v>513</v>
      </c>
      <c r="M34673" s="34">
        <v>346</v>
      </c>
    </row>
    <row r="34674" spans="1:13" x14ac:dyDescent="0.2">
      <c r="A34674" s="34" t="s">
        <v>135568</v>
      </c>
      <c r="B34674" s="34">
        <v>582</v>
      </c>
      <c r="C34674" s="34">
        <v>526</v>
      </c>
      <c r="D34674" s="34">
        <v>718</v>
      </c>
      <c r="E34674" s="34">
        <v>602</v>
      </c>
      <c r="F34674" s="34">
        <v>608</v>
      </c>
      <c r="G34674" s="34">
        <v>558</v>
      </c>
      <c r="H34674" s="34">
        <v>733</v>
      </c>
      <c r="I34674" s="34">
        <v>574</v>
      </c>
      <c r="J34674" s="34">
        <v>676</v>
      </c>
      <c r="K34674" s="34">
        <v>498</v>
      </c>
      <c r="L34674" s="34">
        <v>617</v>
      </c>
      <c r="M34674" s="34">
        <v>447</v>
      </c>
    </row>
    <row r="34675" spans="1:13" x14ac:dyDescent="0.2">
      <c r="A34675" s="34" t="s">
        <v>135569</v>
      </c>
      <c r="B34675" s="34">
        <v>261</v>
      </c>
      <c r="C34675" s="34">
        <v>237</v>
      </c>
      <c r="D34675" s="34">
        <v>251</v>
      </c>
      <c r="E34675" s="34">
        <v>221</v>
      </c>
      <c r="F34675" s="34">
        <v>259</v>
      </c>
      <c r="G34675" s="34">
        <v>236</v>
      </c>
      <c r="H34675" s="34">
        <v>264</v>
      </c>
      <c r="I34675" s="34">
        <v>244</v>
      </c>
      <c r="J34675" s="34">
        <v>268</v>
      </c>
      <c r="K34675" s="34">
        <v>158</v>
      </c>
      <c r="L34675" s="34">
        <v>263</v>
      </c>
      <c r="M34675" s="34">
        <v>198</v>
      </c>
    </row>
    <row r="34676" spans="1:13" x14ac:dyDescent="0.2">
      <c r="A34676" s="34" t="s">
        <v>135570</v>
      </c>
      <c r="B34676" s="34">
        <v>572</v>
      </c>
      <c r="C34676" s="34">
        <v>508</v>
      </c>
      <c r="D34676" s="34">
        <v>638</v>
      </c>
      <c r="E34676" s="34">
        <v>476</v>
      </c>
      <c r="F34676" s="34">
        <v>549</v>
      </c>
      <c r="G34676" s="34">
        <v>486</v>
      </c>
      <c r="H34676" s="34">
        <v>694</v>
      </c>
      <c r="I34676" s="34">
        <v>516</v>
      </c>
      <c r="J34676" s="34">
        <v>624</v>
      </c>
      <c r="K34676" s="34">
        <v>450</v>
      </c>
      <c r="L34676" s="34">
        <v>652</v>
      </c>
      <c r="M34676" s="34">
        <v>395</v>
      </c>
    </row>
    <row r="34677" spans="1:13" x14ac:dyDescent="0.2">
      <c r="A34677" s="34" t="s">
        <v>135571</v>
      </c>
      <c r="B34677" s="34">
        <v>484</v>
      </c>
      <c r="C34677" s="34">
        <v>526</v>
      </c>
      <c r="D34677" s="34">
        <v>519</v>
      </c>
      <c r="E34677" s="34">
        <v>589</v>
      </c>
      <c r="F34677" s="34">
        <v>445</v>
      </c>
      <c r="G34677" s="34">
        <v>463</v>
      </c>
      <c r="H34677" s="34">
        <v>539</v>
      </c>
      <c r="I34677" s="34">
        <v>556</v>
      </c>
      <c r="J34677" s="34">
        <v>520</v>
      </c>
      <c r="K34677" s="34">
        <v>445</v>
      </c>
      <c r="L34677" s="34">
        <v>433</v>
      </c>
      <c r="M34677" s="34">
        <v>437</v>
      </c>
    </row>
    <row r="34678" spans="1:13" x14ac:dyDescent="0.2">
      <c r="A34678" s="34" t="s">
        <v>135572</v>
      </c>
      <c r="B34678" s="34">
        <v>440</v>
      </c>
      <c r="C34678" s="34">
        <v>454</v>
      </c>
      <c r="D34678" s="34">
        <v>467</v>
      </c>
      <c r="E34678" s="34">
        <v>535</v>
      </c>
      <c r="F34678" s="34">
        <v>389</v>
      </c>
      <c r="G34678" s="34">
        <v>433</v>
      </c>
      <c r="H34678" s="34">
        <v>523</v>
      </c>
      <c r="I34678" s="34">
        <v>489</v>
      </c>
      <c r="J34678" s="34">
        <v>494</v>
      </c>
      <c r="K34678" s="34">
        <v>372</v>
      </c>
      <c r="L34678" s="34">
        <v>516</v>
      </c>
      <c r="M34678" s="34">
        <v>353</v>
      </c>
    </row>
    <row r="34679" spans="1:13" x14ac:dyDescent="0.2">
      <c r="A34679" s="34" t="s">
        <v>135573</v>
      </c>
      <c r="B34679" s="34">
        <v>654</v>
      </c>
      <c r="C34679" s="34">
        <v>727</v>
      </c>
      <c r="D34679" s="34">
        <v>811</v>
      </c>
      <c r="E34679" s="34">
        <v>766</v>
      </c>
      <c r="F34679" s="34">
        <v>639</v>
      </c>
      <c r="G34679" s="34">
        <v>696</v>
      </c>
      <c r="H34679" s="34">
        <v>815</v>
      </c>
      <c r="I34679" s="34">
        <v>752</v>
      </c>
      <c r="J34679" s="34">
        <v>679</v>
      </c>
      <c r="K34679" s="34">
        <v>596</v>
      </c>
      <c r="L34679" s="34">
        <v>736</v>
      </c>
      <c r="M34679" s="34">
        <v>520</v>
      </c>
    </row>
    <row r="34680" spans="1:13" x14ac:dyDescent="0.2">
      <c r="A34680" s="34" t="s">
        <v>135574</v>
      </c>
      <c r="B34680" s="34">
        <v>956</v>
      </c>
      <c r="C34680" s="34">
        <v>929</v>
      </c>
      <c r="D34680" s="34">
        <v>1051</v>
      </c>
      <c r="E34680" s="34">
        <v>974</v>
      </c>
      <c r="F34680" s="34">
        <v>910</v>
      </c>
      <c r="G34680" s="34">
        <v>873</v>
      </c>
      <c r="H34680" s="34">
        <v>1071</v>
      </c>
      <c r="I34680" s="34">
        <v>933</v>
      </c>
      <c r="J34680" s="34">
        <v>1039</v>
      </c>
      <c r="K34680" s="34">
        <v>698</v>
      </c>
      <c r="L34680" s="34">
        <v>878</v>
      </c>
      <c r="M34680" s="34">
        <v>718</v>
      </c>
    </row>
    <row r="34681" spans="1:13" x14ac:dyDescent="0.2">
      <c r="A34681" s="34" t="s">
        <v>135575</v>
      </c>
      <c r="B34681" s="34">
        <v>794</v>
      </c>
      <c r="C34681" s="34">
        <v>861</v>
      </c>
      <c r="D34681" s="34">
        <v>904</v>
      </c>
      <c r="E34681" s="34">
        <v>904</v>
      </c>
      <c r="F34681" s="34">
        <v>787</v>
      </c>
      <c r="G34681" s="34">
        <v>843</v>
      </c>
      <c r="H34681" s="34">
        <v>934</v>
      </c>
      <c r="I34681" s="34">
        <v>791</v>
      </c>
      <c r="J34681" s="34">
        <v>930</v>
      </c>
      <c r="K34681" s="34">
        <v>680</v>
      </c>
      <c r="L34681" s="34">
        <v>857</v>
      </c>
      <c r="M34681" s="34">
        <v>602</v>
      </c>
    </row>
    <row r="34682" spans="1:13" x14ac:dyDescent="0.2">
      <c r="A34682" s="34" t="s">
        <v>135576</v>
      </c>
      <c r="B34682" s="34">
        <v>2000</v>
      </c>
      <c r="C34682" s="34">
        <v>1815</v>
      </c>
      <c r="D34682" s="34">
        <v>2252</v>
      </c>
      <c r="E34682" s="34">
        <v>2005</v>
      </c>
      <c r="F34682" s="34">
        <v>1982</v>
      </c>
      <c r="G34682" s="34">
        <v>1721</v>
      </c>
      <c r="H34682" s="34">
        <v>2372</v>
      </c>
      <c r="I34682" s="34">
        <v>1854</v>
      </c>
      <c r="J34682" s="34">
        <v>2298</v>
      </c>
      <c r="K34682" s="34">
        <v>1517</v>
      </c>
      <c r="L34682" s="34">
        <v>2289</v>
      </c>
      <c r="M34682" s="34">
        <v>1361</v>
      </c>
    </row>
    <row r="34683" spans="1:13" x14ac:dyDescent="0.2">
      <c r="A34683" s="34" t="s">
        <v>135577</v>
      </c>
      <c r="B34683" s="34">
        <v>644</v>
      </c>
      <c r="C34683" s="34">
        <v>625</v>
      </c>
      <c r="D34683" s="34">
        <v>722</v>
      </c>
      <c r="E34683" s="34">
        <v>726</v>
      </c>
      <c r="F34683" s="34">
        <v>646</v>
      </c>
      <c r="G34683" s="34">
        <v>616</v>
      </c>
      <c r="H34683" s="34">
        <v>724</v>
      </c>
      <c r="I34683" s="34">
        <v>650</v>
      </c>
      <c r="J34683" s="34">
        <v>765</v>
      </c>
      <c r="K34683" s="34">
        <v>517</v>
      </c>
      <c r="L34683" s="34">
        <v>684</v>
      </c>
      <c r="M34683" s="34">
        <v>505</v>
      </c>
    </row>
    <row r="34684" spans="1:13" x14ac:dyDescent="0.2">
      <c r="A34684" s="34" t="s">
        <v>135578</v>
      </c>
      <c r="B34684" s="34">
        <v>285</v>
      </c>
      <c r="C34684" s="34">
        <v>374</v>
      </c>
      <c r="D34684" s="34">
        <v>536</v>
      </c>
      <c r="E34684" s="34">
        <v>438</v>
      </c>
      <c r="F34684" s="34">
        <v>385</v>
      </c>
      <c r="G34684" s="34">
        <v>365</v>
      </c>
      <c r="H34684" s="34">
        <v>438</v>
      </c>
      <c r="I34684" s="34">
        <v>450</v>
      </c>
      <c r="J34684" s="34">
        <v>433</v>
      </c>
      <c r="K34684" s="34">
        <v>381</v>
      </c>
      <c r="L34684" s="34">
        <v>417</v>
      </c>
      <c r="M34684" s="34">
        <v>309</v>
      </c>
    </row>
    <row r="34685" spans="1:13" x14ac:dyDescent="0.2">
      <c r="A34685" s="34" t="s">
        <v>135579</v>
      </c>
      <c r="B34685" s="34">
        <v>1205</v>
      </c>
      <c r="C34685" s="34">
        <v>1087</v>
      </c>
      <c r="D34685" s="34">
        <v>1259</v>
      </c>
      <c r="E34685" s="34">
        <v>1321</v>
      </c>
      <c r="F34685" s="34">
        <v>1199</v>
      </c>
      <c r="G34685" s="34">
        <v>1114</v>
      </c>
      <c r="H34685" s="34">
        <v>1355</v>
      </c>
      <c r="I34685" s="34">
        <v>1179</v>
      </c>
      <c r="J34685" s="34">
        <v>1342</v>
      </c>
      <c r="K34685" s="34">
        <v>937</v>
      </c>
      <c r="L34685" s="34">
        <v>1311</v>
      </c>
      <c r="M34685" s="34">
        <v>944</v>
      </c>
    </row>
    <row r="34686" spans="1:13" x14ac:dyDescent="0.2">
      <c r="A34686" s="34" t="s">
        <v>135580</v>
      </c>
      <c r="B34686" s="34">
        <v>930</v>
      </c>
      <c r="C34686" s="34">
        <v>844</v>
      </c>
      <c r="D34686" s="34">
        <v>877</v>
      </c>
      <c r="E34686" s="34">
        <v>793</v>
      </c>
      <c r="F34686" s="34">
        <v>742</v>
      </c>
      <c r="G34686" s="34">
        <v>703</v>
      </c>
      <c r="H34686" s="34">
        <v>957</v>
      </c>
      <c r="I34686" s="34">
        <v>737</v>
      </c>
      <c r="J34686" s="34">
        <v>878</v>
      </c>
      <c r="K34686" s="34">
        <v>692</v>
      </c>
      <c r="L34686" s="34">
        <v>807</v>
      </c>
      <c r="M34686" s="34">
        <v>594</v>
      </c>
    </row>
    <row r="34687" spans="1:13" x14ac:dyDescent="0.2">
      <c r="A34687" s="34" t="s">
        <v>135581</v>
      </c>
      <c r="B34687" s="34">
        <v>593</v>
      </c>
      <c r="C34687" s="34">
        <v>477</v>
      </c>
      <c r="D34687" s="34">
        <v>583</v>
      </c>
      <c r="E34687" s="34">
        <v>557</v>
      </c>
      <c r="F34687" s="34">
        <v>434</v>
      </c>
      <c r="G34687" s="34">
        <v>514</v>
      </c>
      <c r="H34687" s="34">
        <v>551</v>
      </c>
      <c r="I34687" s="34">
        <v>473</v>
      </c>
      <c r="J34687" s="34">
        <v>548</v>
      </c>
      <c r="K34687" s="34">
        <v>412</v>
      </c>
      <c r="L34687" s="34">
        <v>534</v>
      </c>
      <c r="M34687" s="34">
        <v>350</v>
      </c>
    </row>
    <row r="34688" spans="1:13" x14ac:dyDescent="0.2">
      <c r="A34688" s="34" t="s">
        <v>135582</v>
      </c>
      <c r="B34688" s="34">
        <v>502</v>
      </c>
      <c r="C34688" s="34">
        <v>467</v>
      </c>
      <c r="D34688" s="34">
        <v>503</v>
      </c>
      <c r="E34688" s="34">
        <v>515</v>
      </c>
      <c r="F34688" s="34">
        <v>427</v>
      </c>
      <c r="G34688" s="34">
        <v>383</v>
      </c>
      <c r="H34688" s="34">
        <v>510</v>
      </c>
      <c r="I34688" s="34">
        <v>504</v>
      </c>
      <c r="J34688" s="34">
        <v>444</v>
      </c>
      <c r="K34688" s="34">
        <v>385</v>
      </c>
      <c r="L34688" s="34">
        <v>465</v>
      </c>
      <c r="M34688" s="34">
        <v>401</v>
      </c>
    </row>
    <row r="34689" spans="1:13" x14ac:dyDescent="0.2">
      <c r="A34689" s="34" t="s">
        <v>135583</v>
      </c>
      <c r="B34689" s="34">
        <v>431</v>
      </c>
      <c r="C34689" s="34">
        <v>599</v>
      </c>
      <c r="D34689" s="34">
        <v>665</v>
      </c>
      <c r="E34689" s="34">
        <v>656</v>
      </c>
      <c r="F34689" s="34">
        <v>623</v>
      </c>
      <c r="G34689" s="34">
        <v>556</v>
      </c>
      <c r="H34689" s="34">
        <v>652</v>
      </c>
      <c r="I34689" s="34">
        <v>601</v>
      </c>
      <c r="J34689" s="34">
        <v>624</v>
      </c>
      <c r="K34689" s="34">
        <v>475</v>
      </c>
      <c r="L34689" s="34">
        <v>662</v>
      </c>
      <c r="M34689" s="34">
        <v>471</v>
      </c>
    </row>
    <row r="34690" spans="1:13" x14ac:dyDescent="0.2">
      <c r="A34690" s="34" t="s">
        <v>135584</v>
      </c>
      <c r="B34690" s="34">
        <v>448</v>
      </c>
      <c r="C34690" s="34">
        <v>473</v>
      </c>
      <c r="D34690" s="34">
        <v>580</v>
      </c>
      <c r="E34690" s="34">
        <v>473</v>
      </c>
      <c r="F34690" s="34">
        <v>489</v>
      </c>
      <c r="G34690" s="34">
        <v>472</v>
      </c>
      <c r="H34690" s="34">
        <v>680</v>
      </c>
      <c r="I34690" s="34">
        <v>519</v>
      </c>
      <c r="J34690" s="34">
        <v>547</v>
      </c>
      <c r="K34690" s="34">
        <v>433</v>
      </c>
      <c r="L34690" s="34">
        <v>494</v>
      </c>
      <c r="M34690" s="34">
        <v>414</v>
      </c>
    </row>
    <row r="34691" spans="1:13" x14ac:dyDescent="0.2">
      <c r="A34691" s="34" t="s">
        <v>135585</v>
      </c>
      <c r="B34691" s="34">
        <v>664</v>
      </c>
      <c r="C34691" s="34">
        <v>671</v>
      </c>
      <c r="D34691" s="34">
        <v>707</v>
      </c>
      <c r="E34691" s="34">
        <v>785</v>
      </c>
      <c r="F34691" s="34">
        <v>609</v>
      </c>
      <c r="G34691" s="34">
        <v>689</v>
      </c>
      <c r="H34691" s="34">
        <v>751</v>
      </c>
      <c r="I34691" s="34">
        <v>729</v>
      </c>
      <c r="J34691" s="34">
        <v>709</v>
      </c>
      <c r="K34691" s="34">
        <v>523</v>
      </c>
      <c r="L34691" s="34">
        <v>679</v>
      </c>
      <c r="M34691" s="34">
        <v>510</v>
      </c>
    </row>
    <row r="34692" spans="1:13" x14ac:dyDescent="0.2">
      <c r="A34692" s="34" t="s">
        <v>135586</v>
      </c>
      <c r="B34692" s="34">
        <v>1175</v>
      </c>
      <c r="C34692" s="34">
        <v>1066</v>
      </c>
      <c r="D34692" s="34">
        <v>1222</v>
      </c>
      <c r="E34692" s="34">
        <v>1152</v>
      </c>
      <c r="F34692" s="34">
        <v>1230</v>
      </c>
      <c r="G34692" s="34">
        <v>1152</v>
      </c>
      <c r="H34692" s="34">
        <v>1262</v>
      </c>
      <c r="I34692" s="34">
        <v>1081</v>
      </c>
      <c r="J34692" s="34">
        <v>1231</v>
      </c>
      <c r="K34692" s="34">
        <v>940</v>
      </c>
      <c r="L34692" s="34">
        <v>1194</v>
      </c>
      <c r="M34692" s="34">
        <v>808</v>
      </c>
    </row>
    <row r="34693" spans="1:13" x14ac:dyDescent="0.2">
      <c r="A34693" s="34" t="s">
        <v>135587</v>
      </c>
      <c r="B34693" s="34">
        <v>878</v>
      </c>
      <c r="C34693" s="34">
        <v>894</v>
      </c>
      <c r="D34693" s="34">
        <v>1192</v>
      </c>
      <c r="E34693" s="34">
        <v>1019</v>
      </c>
      <c r="F34693" s="34">
        <v>946</v>
      </c>
      <c r="G34693" s="34">
        <v>831</v>
      </c>
      <c r="H34693" s="34">
        <v>1078</v>
      </c>
      <c r="I34693" s="34">
        <v>1017</v>
      </c>
      <c r="J34693" s="34">
        <v>990</v>
      </c>
      <c r="K34693" s="34">
        <v>831</v>
      </c>
      <c r="L34693" s="34">
        <v>1054</v>
      </c>
      <c r="M34693" s="34">
        <v>721</v>
      </c>
    </row>
    <row r="34694" spans="1:13" x14ac:dyDescent="0.2">
      <c r="A34694" s="34" t="s">
        <v>135588</v>
      </c>
      <c r="B34694" s="34">
        <v>223</v>
      </c>
      <c r="C34694" s="34">
        <v>296</v>
      </c>
      <c r="D34694" s="34">
        <v>276</v>
      </c>
      <c r="E34694" s="34">
        <v>315</v>
      </c>
      <c r="F34694" s="34">
        <v>198</v>
      </c>
      <c r="G34694" s="34">
        <v>311</v>
      </c>
      <c r="H34694" s="34">
        <v>255</v>
      </c>
      <c r="I34694" s="34">
        <v>305</v>
      </c>
      <c r="J34694" s="34">
        <v>246</v>
      </c>
      <c r="K34694" s="34">
        <v>219</v>
      </c>
      <c r="L34694" s="34">
        <v>196</v>
      </c>
      <c r="M34694" s="34">
        <v>262</v>
      </c>
    </row>
    <row r="34695" spans="1:13" x14ac:dyDescent="0.2">
      <c r="A34695" s="34" t="s">
        <v>135589</v>
      </c>
      <c r="B34695" s="34">
        <v>463</v>
      </c>
      <c r="C34695" s="34">
        <v>533</v>
      </c>
      <c r="D34695" s="34">
        <v>490</v>
      </c>
      <c r="E34695" s="34">
        <v>606</v>
      </c>
      <c r="F34695" s="34">
        <v>381</v>
      </c>
      <c r="G34695" s="34">
        <v>429</v>
      </c>
      <c r="H34695" s="34">
        <v>621</v>
      </c>
      <c r="I34695" s="34">
        <v>515</v>
      </c>
      <c r="J34695" s="34">
        <v>496</v>
      </c>
      <c r="K34695" s="34">
        <v>386</v>
      </c>
      <c r="L34695" s="34">
        <v>473</v>
      </c>
      <c r="M34695" s="34">
        <v>368</v>
      </c>
    </row>
    <row r="34696" spans="1:13" x14ac:dyDescent="0.2">
      <c r="A34696" s="34" t="s">
        <v>135590</v>
      </c>
      <c r="B34696" s="34">
        <v>454</v>
      </c>
      <c r="C34696" s="34">
        <v>374</v>
      </c>
      <c r="D34696" s="34">
        <v>358</v>
      </c>
      <c r="E34696" s="34">
        <v>435</v>
      </c>
      <c r="F34696" s="34">
        <v>328</v>
      </c>
      <c r="G34696" s="34">
        <v>343</v>
      </c>
      <c r="H34696" s="34">
        <v>406</v>
      </c>
      <c r="I34696" s="34">
        <v>405</v>
      </c>
      <c r="J34696" s="34">
        <v>420</v>
      </c>
      <c r="K34696" s="34">
        <v>342</v>
      </c>
      <c r="L34696" s="34">
        <v>429</v>
      </c>
      <c r="M34696" s="34">
        <v>271</v>
      </c>
    </row>
    <row r="34697" spans="1:13" x14ac:dyDescent="0.2">
      <c r="A34697" s="34" t="s">
        <v>135591</v>
      </c>
      <c r="B34697" s="34">
        <v>230</v>
      </c>
      <c r="C34697" s="34">
        <v>420</v>
      </c>
      <c r="D34697" s="34">
        <v>362</v>
      </c>
      <c r="E34697" s="34">
        <v>360</v>
      </c>
      <c r="F34697" s="34">
        <v>323</v>
      </c>
      <c r="G34697" s="34">
        <v>300</v>
      </c>
      <c r="H34697" s="34">
        <v>347</v>
      </c>
      <c r="I34697" s="34">
        <v>403</v>
      </c>
      <c r="J34697" s="34">
        <v>351</v>
      </c>
      <c r="K34697" s="34">
        <v>311</v>
      </c>
      <c r="L34697" s="34">
        <v>340</v>
      </c>
      <c r="M34697" s="34">
        <v>296</v>
      </c>
    </row>
    <row r="34698" spans="1:13" x14ac:dyDescent="0.2">
      <c r="A34698" s="34" t="s">
        <v>135592</v>
      </c>
      <c r="B34698" s="34">
        <v>294</v>
      </c>
      <c r="C34698" s="34">
        <v>339</v>
      </c>
      <c r="D34698" s="34">
        <v>297</v>
      </c>
      <c r="E34698" s="34">
        <v>449</v>
      </c>
      <c r="F34698" s="34">
        <v>327</v>
      </c>
      <c r="G34698" s="34">
        <v>316</v>
      </c>
      <c r="H34698" s="34">
        <v>356</v>
      </c>
      <c r="I34698" s="34">
        <v>364</v>
      </c>
      <c r="J34698" s="34">
        <v>441</v>
      </c>
      <c r="K34698" s="34">
        <v>226</v>
      </c>
      <c r="L34698" s="34">
        <v>346</v>
      </c>
      <c r="M34698" s="34">
        <v>297</v>
      </c>
    </row>
    <row r="34699" spans="1:13" x14ac:dyDescent="0.2">
      <c r="A34699" s="34" t="s">
        <v>135593</v>
      </c>
      <c r="B34699" s="34">
        <v>682</v>
      </c>
      <c r="C34699" s="34">
        <v>550</v>
      </c>
      <c r="D34699" s="34">
        <v>774</v>
      </c>
      <c r="E34699" s="34">
        <v>712</v>
      </c>
      <c r="F34699" s="34">
        <v>636</v>
      </c>
      <c r="G34699" s="34">
        <v>588</v>
      </c>
      <c r="H34699" s="34">
        <v>788</v>
      </c>
      <c r="I34699" s="34">
        <v>646</v>
      </c>
      <c r="J34699" s="34">
        <v>799</v>
      </c>
      <c r="K34699" s="34">
        <v>523</v>
      </c>
      <c r="L34699" s="34">
        <v>713</v>
      </c>
      <c r="M34699" s="34">
        <v>573</v>
      </c>
    </row>
    <row r="34700" spans="1:13" x14ac:dyDescent="0.2">
      <c r="A34700" s="34" t="s">
        <v>135594</v>
      </c>
      <c r="B34700" s="34">
        <v>274</v>
      </c>
      <c r="C34700" s="34">
        <v>291</v>
      </c>
      <c r="D34700" s="34">
        <v>350</v>
      </c>
      <c r="E34700" s="34">
        <v>288</v>
      </c>
      <c r="F34700" s="34">
        <v>333</v>
      </c>
      <c r="G34700" s="34">
        <v>292</v>
      </c>
      <c r="H34700" s="34">
        <v>327</v>
      </c>
      <c r="I34700" s="34">
        <v>343</v>
      </c>
      <c r="J34700" s="34">
        <v>238</v>
      </c>
      <c r="K34700" s="34">
        <v>260</v>
      </c>
      <c r="L34700" s="34">
        <v>322</v>
      </c>
      <c r="M34700" s="34">
        <v>208</v>
      </c>
    </row>
    <row r="34701" spans="1:13" x14ac:dyDescent="0.2">
      <c r="A34701" s="34" t="s">
        <v>135595</v>
      </c>
      <c r="B34701" s="34">
        <v>556</v>
      </c>
      <c r="C34701" s="34">
        <v>435</v>
      </c>
      <c r="D34701" s="34">
        <v>437</v>
      </c>
      <c r="E34701" s="34">
        <v>546</v>
      </c>
      <c r="F34701" s="34">
        <v>445</v>
      </c>
      <c r="G34701" s="34">
        <v>426</v>
      </c>
      <c r="H34701" s="34">
        <v>539</v>
      </c>
      <c r="I34701" s="34">
        <v>461</v>
      </c>
      <c r="J34701" s="34">
        <v>509</v>
      </c>
      <c r="K34701" s="34">
        <v>420</v>
      </c>
      <c r="L34701" s="34">
        <v>426</v>
      </c>
      <c r="M34701" s="34">
        <v>391</v>
      </c>
    </row>
    <row r="34702" spans="1:13" x14ac:dyDescent="0.2">
      <c r="A34702" s="34" t="s">
        <v>135596</v>
      </c>
      <c r="B34702" s="34">
        <v>1399</v>
      </c>
      <c r="C34702" s="34">
        <v>1379</v>
      </c>
      <c r="D34702" s="34">
        <v>1786</v>
      </c>
      <c r="E34702" s="34">
        <v>1575</v>
      </c>
      <c r="F34702" s="34">
        <v>1460</v>
      </c>
      <c r="G34702" s="34">
        <v>1431</v>
      </c>
      <c r="H34702" s="34">
        <v>1683</v>
      </c>
      <c r="I34702" s="34">
        <v>1533</v>
      </c>
      <c r="J34702" s="34">
        <v>1654</v>
      </c>
      <c r="K34702" s="34">
        <v>1239</v>
      </c>
      <c r="L34702" s="34">
        <v>1591</v>
      </c>
      <c r="M34702" s="34">
        <v>1168</v>
      </c>
    </row>
    <row r="34703" spans="1:13" x14ac:dyDescent="0.2">
      <c r="A34703" s="34" t="s">
        <v>135597</v>
      </c>
      <c r="B34703" s="34">
        <v>2498</v>
      </c>
      <c r="C34703" s="34">
        <v>2258</v>
      </c>
      <c r="D34703" s="34">
        <v>2595</v>
      </c>
      <c r="E34703" s="34">
        <v>2472</v>
      </c>
      <c r="F34703" s="34">
        <v>2441</v>
      </c>
      <c r="G34703" s="34">
        <v>2228</v>
      </c>
      <c r="H34703" s="34">
        <v>2968</v>
      </c>
      <c r="I34703" s="34">
        <v>2403</v>
      </c>
      <c r="J34703" s="34">
        <v>2659</v>
      </c>
      <c r="K34703" s="34">
        <v>1964</v>
      </c>
      <c r="L34703" s="34">
        <v>2497</v>
      </c>
      <c r="M34703" s="34">
        <v>1790</v>
      </c>
    </row>
    <row r="34704" spans="1:13" x14ac:dyDescent="0.2">
      <c r="A34704" s="34" t="s">
        <v>135598</v>
      </c>
      <c r="B34704" s="34">
        <v>864</v>
      </c>
      <c r="C34704" s="34">
        <v>898</v>
      </c>
      <c r="D34704" s="34">
        <v>818</v>
      </c>
      <c r="E34704" s="34">
        <v>878</v>
      </c>
      <c r="F34704" s="34">
        <v>803</v>
      </c>
      <c r="G34704" s="34">
        <v>838</v>
      </c>
      <c r="H34704" s="34">
        <v>1003</v>
      </c>
      <c r="I34704" s="34">
        <v>882</v>
      </c>
      <c r="J34704" s="34">
        <v>950</v>
      </c>
      <c r="K34704" s="34">
        <v>745</v>
      </c>
      <c r="L34704" s="34">
        <v>886</v>
      </c>
      <c r="M34704" s="34">
        <v>712</v>
      </c>
    </row>
    <row r="34705" spans="1:13" x14ac:dyDescent="0.2">
      <c r="A34705" s="34" t="s">
        <v>135599</v>
      </c>
      <c r="B34705" s="34">
        <v>1300</v>
      </c>
      <c r="C34705" s="34">
        <v>1280</v>
      </c>
      <c r="D34705" s="34">
        <v>1280</v>
      </c>
      <c r="E34705" s="34">
        <v>1395</v>
      </c>
      <c r="F34705" s="34">
        <v>1249</v>
      </c>
      <c r="G34705" s="34">
        <v>1281</v>
      </c>
      <c r="H34705" s="34">
        <v>1389</v>
      </c>
      <c r="I34705" s="34">
        <v>1250</v>
      </c>
      <c r="J34705" s="34">
        <v>1378</v>
      </c>
      <c r="K34705" s="34">
        <v>1082</v>
      </c>
      <c r="L34705" s="34">
        <v>1287</v>
      </c>
      <c r="M34705" s="34">
        <v>1113</v>
      </c>
    </row>
    <row r="34706" spans="1:13" x14ac:dyDescent="0.2">
      <c r="A34706" s="34" t="s">
        <v>135600</v>
      </c>
      <c r="B34706" s="34">
        <v>1018</v>
      </c>
      <c r="C34706" s="34">
        <v>1028</v>
      </c>
      <c r="D34706" s="34">
        <v>1062</v>
      </c>
      <c r="E34706" s="34">
        <v>1066</v>
      </c>
      <c r="F34706" s="34">
        <v>905</v>
      </c>
      <c r="G34706" s="34">
        <v>920</v>
      </c>
      <c r="H34706" s="34">
        <v>1126</v>
      </c>
      <c r="I34706" s="34">
        <v>1024</v>
      </c>
      <c r="J34706" s="34">
        <v>1261</v>
      </c>
      <c r="K34706" s="34">
        <v>863</v>
      </c>
      <c r="L34706" s="34">
        <v>991</v>
      </c>
      <c r="M34706" s="34">
        <v>775</v>
      </c>
    </row>
    <row r="34707" spans="1:13" x14ac:dyDescent="0.2">
      <c r="A34707" s="34" t="s">
        <v>135601</v>
      </c>
      <c r="B34707" s="34">
        <v>764</v>
      </c>
      <c r="C34707" s="34">
        <v>736</v>
      </c>
      <c r="D34707" s="34">
        <v>859</v>
      </c>
      <c r="E34707" s="34">
        <v>741</v>
      </c>
      <c r="F34707" s="34">
        <v>876</v>
      </c>
      <c r="G34707" s="34">
        <v>610</v>
      </c>
      <c r="H34707" s="34">
        <v>818</v>
      </c>
      <c r="I34707" s="34">
        <v>709</v>
      </c>
      <c r="J34707" s="34">
        <v>810</v>
      </c>
      <c r="K34707" s="34">
        <v>589</v>
      </c>
      <c r="L34707" s="34">
        <v>790</v>
      </c>
      <c r="M34707" s="34">
        <v>566</v>
      </c>
    </row>
    <row r="34708" spans="1:13" x14ac:dyDescent="0.2">
      <c r="A34708" s="34" t="s">
        <v>135602</v>
      </c>
      <c r="B34708" s="34">
        <v>706</v>
      </c>
      <c r="C34708" s="34">
        <v>672</v>
      </c>
      <c r="D34708" s="34">
        <v>796</v>
      </c>
      <c r="E34708" s="34">
        <v>701</v>
      </c>
      <c r="F34708" s="34">
        <v>717</v>
      </c>
      <c r="G34708" s="34">
        <v>584</v>
      </c>
      <c r="H34708" s="34">
        <v>742</v>
      </c>
      <c r="I34708" s="34">
        <v>626</v>
      </c>
      <c r="J34708" s="34">
        <v>725</v>
      </c>
      <c r="K34708" s="34">
        <v>587</v>
      </c>
      <c r="L34708" s="34">
        <v>707</v>
      </c>
      <c r="M34708" s="34">
        <v>476</v>
      </c>
    </row>
    <row r="34709" spans="1:13" x14ac:dyDescent="0.2">
      <c r="A34709" s="34" t="s">
        <v>135603</v>
      </c>
      <c r="B34709" s="34">
        <v>774</v>
      </c>
      <c r="C34709" s="34">
        <v>693</v>
      </c>
      <c r="D34709" s="34">
        <v>771</v>
      </c>
      <c r="E34709" s="34">
        <v>684</v>
      </c>
      <c r="F34709" s="34">
        <v>631</v>
      </c>
      <c r="G34709" s="34">
        <v>714</v>
      </c>
      <c r="H34709" s="34">
        <v>873</v>
      </c>
      <c r="I34709" s="34">
        <v>687</v>
      </c>
      <c r="J34709" s="34">
        <v>725</v>
      </c>
      <c r="K34709" s="34">
        <v>581</v>
      </c>
      <c r="L34709" s="34">
        <v>738</v>
      </c>
      <c r="M34709" s="34">
        <v>574</v>
      </c>
    </row>
    <row r="34710" spans="1:13" x14ac:dyDescent="0.2">
      <c r="A34710" s="34" t="s">
        <v>135604</v>
      </c>
      <c r="B34710" s="34">
        <v>235</v>
      </c>
      <c r="C34710" s="34">
        <v>326</v>
      </c>
      <c r="D34710" s="34">
        <v>333</v>
      </c>
      <c r="E34710" s="34">
        <v>335</v>
      </c>
      <c r="F34710" s="34">
        <v>316</v>
      </c>
      <c r="G34710" s="34">
        <v>313</v>
      </c>
      <c r="H34710" s="34">
        <v>323</v>
      </c>
      <c r="I34710" s="34">
        <v>328</v>
      </c>
      <c r="J34710" s="34">
        <v>339</v>
      </c>
      <c r="K34710" s="34">
        <v>261</v>
      </c>
      <c r="L34710" s="34">
        <v>318</v>
      </c>
      <c r="M34710" s="34">
        <v>223</v>
      </c>
    </row>
    <row r="34711" spans="1:13" x14ac:dyDescent="0.2">
      <c r="A34711" s="34" t="s">
        <v>135605</v>
      </c>
      <c r="B34711" s="34">
        <v>441</v>
      </c>
      <c r="C34711" s="34">
        <v>374</v>
      </c>
      <c r="D34711" s="34">
        <v>474</v>
      </c>
      <c r="E34711" s="34">
        <v>426</v>
      </c>
      <c r="F34711" s="34">
        <v>434</v>
      </c>
      <c r="G34711" s="34">
        <v>367</v>
      </c>
      <c r="H34711" s="34">
        <v>481</v>
      </c>
      <c r="I34711" s="34">
        <v>382</v>
      </c>
      <c r="J34711" s="34">
        <v>432</v>
      </c>
      <c r="K34711" s="34">
        <v>307</v>
      </c>
      <c r="L34711" s="34">
        <v>430</v>
      </c>
      <c r="M34711" s="34">
        <v>324</v>
      </c>
    </row>
    <row r="34712" spans="1:13" x14ac:dyDescent="0.2">
      <c r="A34712" s="34" t="s">
        <v>135606</v>
      </c>
      <c r="B34712" s="34">
        <v>416</v>
      </c>
      <c r="C34712" s="34">
        <v>309</v>
      </c>
      <c r="D34712" s="34">
        <v>404</v>
      </c>
      <c r="E34712" s="34">
        <v>442</v>
      </c>
      <c r="F34712" s="34">
        <v>442</v>
      </c>
      <c r="G34712" s="34">
        <v>379</v>
      </c>
      <c r="H34712" s="34">
        <v>427</v>
      </c>
      <c r="I34712" s="34">
        <v>361</v>
      </c>
      <c r="J34712" s="34">
        <v>349</v>
      </c>
      <c r="K34712" s="34">
        <v>281</v>
      </c>
      <c r="L34712" s="34">
        <v>366</v>
      </c>
      <c r="M34712" s="34">
        <v>253</v>
      </c>
    </row>
    <row r="34713" spans="1:13" x14ac:dyDescent="0.2">
      <c r="A34713" s="34" t="s">
        <v>135607</v>
      </c>
      <c r="B34713" s="34">
        <v>548</v>
      </c>
      <c r="C34713" s="34">
        <v>566</v>
      </c>
      <c r="D34713" s="34">
        <v>662</v>
      </c>
      <c r="E34713" s="34">
        <v>658</v>
      </c>
      <c r="F34713" s="34">
        <v>638</v>
      </c>
      <c r="G34713" s="34">
        <v>556</v>
      </c>
      <c r="H34713" s="34">
        <v>589</v>
      </c>
      <c r="I34713" s="34">
        <v>589</v>
      </c>
      <c r="J34713" s="34">
        <v>635</v>
      </c>
      <c r="K34713" s="34">
        <v>465</v>
      </c>
      <c r="L34713" s="34">
        <v>570</v>
      </c>
      <c r="M34713" s="34">
        <v>423</v>
      </c>
    </row>
    <row r="34714" spans="1:13" x14ac:dyDescent="0.2">
      <c r="A34714" s="34" t="s">
        <v>135608</v>
      </c>
      <c r="B34714" s="34">
        <v>412</v>
      </c>
      <c r="C34714" s="34">
        <v>498</v>
      </c>
      <c r="D34714" s="34">
        <v>440</v>
      </c>
      <c r="E34714" s="34">
        <v>434</v>
      </c>
      <c r="F34714" s="34">
        <v>407</v>
      </c>
      <c r="G34714" s="34">
        <v>451</v>
      </c>
      <c r="H34714" s="34">
        <v>507</v>
      </c>
      <c r="I34714" s="34">
        <v>463</v>
      </c>
      <c r="J34714" s="34">
        <v>500</v>
      </c>
      <c r="K34714" s="34">
        <v>373</v>
      </c>
      <c r="L34714" s="34">
        <v>494</v>
      </c>
      <c r="M34714" s="34">
        <v>327</v>
      </c>
    </row>
    <row r="34715" spans="1:13" x14ac:dyDescent="0.2">
      <c r="A34715" s="34" t="s">
        <v>135609</v>
      </c>
      <c r="B34715" s="34">
        <v>376</v>
      </c>
      <c r="C34715" s="34">
        <v>412</v>
      </c>
      <c r="D34715" s="34">
        <v>409</v>
      </c>
      <c r="E34715" s="34">
        <v>372</v>
      </c>
      <c r="F34715" s="34">
        <v>396</v>
      </c>
      <c r="G34715" s="34">
        <v>381</v>
      </c>
      <c r="H34715" s="34">
        <v>383</v>
      </c>
      <c r="I34715" s="34">
        <v>375</v>
      </c>
      <c r="J34715" s="34">
        <v>374</v>
      </c>
      <c r="K34715" s="34">
        <v>279</v>
      </c>
      <c r="L34715" s="34">
        <v>355</v>
      </c>
      <c r="M34715" s="34">
        <v>316</v>
      </c>
    </row>
    <row r="34716" spans="1:13" x14ac:dyDescent="0.2">
      <c r="A34716" s="34" t="s">
        <v>135610</v>
      </c>
      <c r="B34716" s="34">
        <v>747</v>
      </c>
      <c r="C34716" s="34">
        <v>709</v>
      </c>
      <c r="D34716" s="34">
        <v>739</v>
      </c>
      <c r="E34716" s="34">
        <v>693</v>
      </c>
      <c r="F34716" s="34">
        <v>653</v>
      </c>
      <c r="G34716" s="34">
        <v>533</v>
      </c>
      <c r="H34716" s="34">
        <v>690</v>
      </c>
      <c r="I34716" s="34">
        <v>622</v>
      </c>
      <c r="J34716" s="34">
        <v>723</v>
      </c>
      <c r="K34716" s="34">
        <v>538</v>
      </c>
      <c r="L34716" s="34">
        <v>732</v>
      </c>
      <c r="M34716" s="34">
        <v>503</v>
      </c>
    </row>
    <row r="34717" spans="1:13" x14ac:dyDescent="0.2">
      <c r="A34717" s="34" t="s">
        <v>135611</v>
      </c>
      <c r="B34717" s="34">
        <v>717</v>
      </c>
      <c r="C34717" s="34">
        <v>632</v>
      </c>
      <c r="D34717" s="34">
        <v>751</v>
      </c>
      <c r="E34717" s="34">
        <v>811</v>
      </c>
      <c r="F34717" s="34">
        <v>688</v>
      </c>
      <c r="G34717" s="34">
        <v>603</v>
      </c>
      <c r="H34717" s="34">
        <v>721</v>
      </c>
      <c r="I34717" s="34">
        <v>615</v>
      </c>
      <c r="J34717" s="34">
        <v>809</v>
      </c>
      <c r="K34717" s="34">
        <v>578</v>
      </c>
      <c r="L34717" s="34">
        <v>691</v>
      </c>
      <c r="M34717" s="34">
        <v>515</v>
      </c>
    </row>
    <row r="34718" spans="1:13" x14ac:dyDescent="0.2">
      <c r="A34718" s="34" t="s">
        <v>135612</v>
      </c>
      <c r="B34718" s="34">
        <v>306</v>
      </c>
      <c r="C34718" s="34">
        <v>380</v>
      </c>
      <c r="D34718" s="34">
        <v>425</v>
      </c>
      <c r="E34718" s="34">
        <v>349</v>
      </c>
      <c r="F34718" s="34">
        <v>301</v>
      </c>
      <c r="G34718" s="34">
        <v>309</v>
      </c>
      <c r="H34718" s="34">
        <v>350</v>
      </c>
      <c r="I34718" s="34">
        <v>348</v>
      </c>
      <c r="J34718" s="34">
        <v>376</v>
      </c>
      <c r="K34718" s="34">
        <v>288</v>
      </c>
      <c r="L34718" s="34">
        <v>307</v>
      </c>
      <c r="M34718" s="34">
        <v>278</v>
      </c>
    </row>
    <row r="34719" spans="1:13" x14ac:dyDescent="0.2">
      <c r="A34719" s="34" t="s">
        <v>135613</v>
      </c>
      <c r="B34719" s="34">
        <v>495</v>
      </c>
      <c r="C34719" s="34">
        <v>436</v>
      </c>
      <c r="D34719" s="34">
        <v>567</v>
      </c>
      <c r="E34719" s="34">
        <v>532</v>
      </c>
      <c r="F34719" s="34">
        <v>472</v>
      </c>
      <c r="G34719" s="34">
        <v>514</v>
      </c>
      <c r="H34719" s="34">
        <v>701</v>
      </c>
      <c r="I34719" s="34">
        <v>496</v>
      </c>
      <c r="J34719" s="34">
        <v>554</v>
      </c>
      <c r="K34719" s="34">
        <v>427</v>
      </c>
      <c r="L34719" s="34">
        <v>557</v>
      </c>
      <c r="M34719" s="34">
        <v>442</v>
      </c>
    </row>
    <row r="34720" spans="1:13" x14ac:dyDescent="0.2">
      <c r="A34720" s="34" t="s">
        <v>135614</v>
      </c>
      <c r="B34720" s="34">
        <v>485</v>
      </c>
      <c r="C34720" s="34">
        <v>481</v>
      </c>
      <c r="D34720" s="34">
        <v>588</v>
      </c>
      <c r="E34720" s="34">
        <v>570</v>
      </c>
      <c r="F34720" s="34">
        <v>613</v>
      </c>
      <c r="G34720" s="34">
        <v>538</v>
      </c>
      <c r="H34720" s="34">
        <v>615</v>
      </c>
      <c r="I34720" s="34">
        <v>528</v>
      </c>
      <c r="J34720" s="34">
        <v>627</v>
      </c>
      <c r="K34720" s="34">
        <v>473</v>
      </c>
      <c r="L34720" s="34">
        <v>576</v>
      </c>
      <c r="M34720" s="34">
        <v>438</v>
      </c>
    </row>
    <row r="34721" spans="1:13" x14ac:dyDescent="0.2">
      <c r="A34721" s="34" t="s">
        <v>135615</v>
      </c>
      <c r="B34721" s="34">
        <v>632</v>
      </c>
      <c r="C34721" s="34">
        <v>649</v>
      </c>
      <c r="D34721" s="34">
        <v>753</v>
      </c>
      <c r="E34721" s="34">
        <v>706</v>
      </c>
      <c r="F34721" s="34">
        <v>693</v>
      </c>
      <c r="G34721" s="34">
        <v>647</v>
      </c>
      <c r="H34721" s="34">
        <v>727</v>
      </c>
      <c r="I34721" s="34">
        <v>592</v>
      </c>
      <c r="J34721" s="34">
        <v>747</v>
      </c>
      <c r="K34721" s="34">
        <v>544</v>
      </c>
      <c r="L34721" s="34">
        <v>605</v>
      </c>
      <c r="M34721" s="34">
        <v>525</v>
      </c>
    </row>
    <row r="34722" spans="1:13" x14ac:dyDescent="0.2">
      <c r="A34722" s="34" t="s">
        <v>135616</v>
      </c>
      <c r="B34722" s="34">
        <v>723</v>
      </c>
      <c r="C34722" s="34">
        <v>753</v>
      </c>
      <c r="D34722" s="34">
        <v>821</v>
      </c>
      <c r="E34722" s="34">
        <v>901</v>
      </c>
      <c r="F34722" s="34">
        <v>752</v>
      </c>
      <c r="G34722" s="34">
        <v>697</v>
      </c>
      <c r="H34722" s="34">
        <v>743</v>
      </c>
      <c r="I34722" s="34">
        <v>769</v>
      </c>
      <c r="J34722" s="34">
        <v>721</v>
      </c>
      <c r="K34722" s="34">
        <v>614</v>
      </c>
      <c r="L34722" s="34">
        <v>833</v>
      </c>
      <c r="M34722" s="34">
        <v>580</v>
      </c>
    </row>
    <row r="34723" spans="1:13" x14ac:dyDescent="0.2">
      <c r="A34723" s="34" t="s">
        <v>135617</v>
      </c>
      <c r="B34723" s="34">
        <v>1388</v>
      </c>
      <c r="C34723" s="34">
        <v>1201</v>
      </c>
      <c r="D34723" s="34">
        <v>1494</v>
      </c>
      <c r="E34723" s="34">
        <v>1359</v>
      </c>
      <c r="F34723" s="34">
        <v>1259</v>
      </c>
      <c r="G34723" s="34">
        <v>1197</v>
      </c>
      <c r="H34723" s="34">
        <v>1514</v>
      </c>
      <c r="I34723" s="34">
        <v>1293</v>
      </c>
      <c r="J34723" s="34">
        <v>1398</v>
      </c>
      <c r="K34723" s="34">
        <v>1031</v>
      </c>
      <c r="L34723" s="34">
        <v>1450</v>
      </c>
      <c r="M34723" s="34">
        <v>972</v>
      </c>
    </row>
    <row r="34724" spans="1:13" x14ac:dyDescent="0.2">
      <c r="A34724" s="34" t="s">
        <v>135618</v>
      </c>
      <c r="B34724" s="34">
        <v>2465</v>
      </c>
      <c r="C34724" s="34">
        <v>2347</v>
      </c>
      <c r="D34724" s="34">
        <v>2705</v>
      </c>
      <c r="E34724" s="34">
        <v>2683</v>
      </c>
      <c r="F34724" s="34">
        <v>2489</v>
      </c>
      <c r="G34724" s="34">
        <v>2100</v>
      </c>
      <c r="H34724" s="34">
        <v>2866</v>
      </c>
      <c r="I34724" s="34">
        <v>2318</v>
      </c>
      <c r="J34724" s="34">
        <v>2558</v>
      </c>
      <c r="K34724" s="34">
        <v>1924</v>
      </c>
      <c r="L34724" s="34">
        <v>2556</v>
      </c>
      <c r="M34724" s="34">
        <v>1877</v>
      </c>
    </row>
    <row r="34725" spans="1:13" x14ac:dyDescent="0.2">
      <c r="A34725" s="34" t="s">
        <v>135619</v>
      </c>
      <c r="B34725" s="34">
        <v>1328</v>
      </c>
      <c r="C34725" s="34">
        <v>1286</v>
      </c>
      <c r="D34725" s="34">
        <v>1265</v>
      </c>
      <c r="E34725" s="34">
        <v>1200</v>
      </c>
      <c r="F34725" s="34">
        <v>1199</v>
      </c>
      <c r="G34725" s="34">
        <v>1090</v>
      </c>
      <c r="H34725" s="34">
        <v>1301</v>
      </c>
      <c r="I34725" s="34">
        <v>1160</v>
      </c>
      <c r="J34725" s="34">
        <v>1265</v>
      </c>
      <c r="K34725" s="34">
        <v>961</v>
      </c>
      <c r="L34725" s="34">
        <v>1242</v>
      </c>
      <c r="M34725" s="34">
        <v>951</v>
      </c>
    </row>
    <row r="34726" spans="1:13" x14ac:dyDescent="0.2">
      <c r="A34726" s="34" t="s">
        <v>135620</v>
      </c>
      <c r="B34726" s="34">
        <v>774</v>
      </c>
      <c r="C34726" s="34">
        <v>827</v>
      </c>
      <c r="D34726" s="34">
        <v>978</v>
      </c>
      <c r="E34726" s="34">
        <v>925</v>
      </c>
      <c r="F34726" s="34">
        <v>958</v>
      </c>
      <c r="G34726" s="34">
        <v>784</v>
      </c>
      <c r="H34726" s="34">
        <v>1054</v>
      </c>
      <c r="I34726" s="34">
        <v>846</v>
      </c>
      <c r="J34726" s="34">
        <v>971</v>
      </c>
      <c r="K34726" s="34">
        <v>726</v>
      </c>
      <c r="L34726" s="34">
        <v>901</v>
      </c>
      <c r="M34726" s="34">
        <v>757</v>
      </c>
    </row>
    <row r="34727" spans="1:13" x14ac:dyDescent="0.2">
      <c r="A34727" s="34" t="s">
        <v>135621</v>
      </c>
      <c r="B34727" s="34">
        <v>1128</v>
      </c>
      <c r="C34727" s="34">
        <v>1223</v>
      </c>
      <c r="D34727" s="34">
        <v>1194</v>
      </c>
      <c r="E34727" s="34">
        <v>1257</v>
      </c>
      <c r="F34727" s="34">
        <v>1201</v>
      </c>
      <c r="G34727" s="34">
        <v>1025</v>
      </c>
      <c r="H34727" s="34">
        <v>1356</v>
      </c>
      <c r="I34727" s="34">
        <v>1195</v>
      </c>
      <c r="J34727" s="34">
        <v>1219</v>
      </c>
      <c r="K34727" s="34">
        <v>938</v>
      </c>
      <c r="L34727" s="34">
        <v>1195</v>
      </c>
      <c r="M34727" s="34">
        <v>872</v>
      </c>
    </row>
    <row r="34728" spans="1:13" x14ac:dyDescent="0.2">
      <c r="A34728" s="34" t="s">
        <v>135622</v>
      </c>
      <c r="B34728" s="34">
        <v>582</v>
      </c>
      <c r="C34728" s="34">
        <v>600</v>
      </c>
      <c r="D34728" s="34">
        <v>681</v>
      </c>
      <c r="E34728" s="34">
        <v>679</v>
      </c>
      <c r="F34728" s="34">
        <v>618</v>
      </c>
      <c r="G34728" s="34">
        <v>566</v>
      </c>
      <c r="H34728" s="34">
        <v>697</v>
      </c>
      <c r="I34728" s="34">
        <v>623</v>
      </c>
      <c r="J34728" s="34">
        <v>630</v>
      </c>
      <c r="K34728" s="34">
        <v>578</v>
      </c>
      <c r="L34728" s="34">
        <v>649</v>
      </c>
      <c r="M34728" s="34">
        <v>515</v>
      </c>
    </row>
    <row r="34729" spans="1:13" x14ac:dyDescent="0.2">
      <c r="A34729" s="34" t="s">
        <v>135623</v>
      </c>
      <c r="B34729" s="34">
        <v>834</v>
      </c>
      <c r="C34729" s="34">
        <v>746</v>
      </c>
      <c r="D34729" s="34">
        <v>920</v>
      </c>
      <c r="E34729" s="34">
        <v>821</v>
      </c>
      <c r="F34729" s="34">
        <v>724</v>
      </c>
      <c r="G34729" s="34">
        <v>679</v>
      </c>
      <c r="H34729" s="34">
        <v>889</v>
      </c>
      <c r="I34729" s="34">
        <v>789</v>
      </c>
      <c r="J34729" s="34">
        <v>818</v>
      </c>
      <c r="K34729" s="34">
        <v>601</v>
      </c>
      <c r="L34729" s="34">
        <v>877</v>
      </c>
      <c r="M34729" s="34">
        <v>598</v>
      </c>
    </row>
    <row r="34730" spans="1:13" x14ac:dyDescent="0.2">
      <c r="A34730" s="34" t="s">
        <v>135624</v>
      </c>
      <c r="B34730" s="34">
        <v>426</v>
      </c>
      <c r="C34730" s="34">
        <v>441</v>
      </c>
      <c r="D34730" s="34">
        <v>394</v>
      </c>
      <c r="E34730" s="34">
        <v>488</v>
      </c>
      <c r="F34730" s="34">
        <v>448</v>
      </c>
      <c r="G34730" s="34">
        <v>391</v>
      </c>
      <c r="H34730" s="34">
        <v>450</v>
      </c>
      <c r="I34730" s="34">
        <v>393</v>
      </c>
      <c r="J34730" s="34">
        <v>487</v>
      </c>
      <c r="K34730" s="34">
        <v>348</v>
      </c>
      <c r="L34730" s="34">
        <v>388</v>
      </c>
      <c r="M34730" s="34">
        <v>314</v>
      </c>
    </row>
    <row r="34731" spans="1:13" x14ac:dyDescent="0.2">
      <c r="A34731" s="34" t="s">
        <v>135625</v>
      </c>
      <c r="B34731" s="34">
        <v>476</v>
      </c>
      <c r="C34731" s="34">
        <v>560</v>
      </c>
      <c r="D34731" s="34">
        <v>531</v>
      </c>
      <c r="E34731" s="34">
        <v>569</v>
      </c>
      <c r="F34731" s="34">
        <v>520</v>
      </c>
      <c r="G34731" s="34">
        <v>487</v>
      </c>
      <c r="H34731" s="34">
        <v>589</v>
      </c>
      <c r="I34731" s="34">
        <v>531</v>
      </c>
      <c r="J34731" s="34">
        <v>504</v>
      </c>
      <c r="K34731" s="34">
        <v>460</v>
      </c>
      <c r="L34731" s="34">
        <v>501</v>
      </c>
      <c r="M34731" s="34">
        <v>407</v>
      </c>
    </row>
    <row r="34732" spans="1:13" x14ac:dyDescent="0.2">
      <c r="A34732" s="34" t="s">
        <v>135626</v>
      </c>
      <c r="B34732" s="34">
        <v>692</v>
      </c>
      <c r="C34732" s="34">
        <v>709</v>
      </c>
      <c r="D34732" s="34">
        <v>725</v>
      </c>
      <c r="E34732" s="34">
        <v>740</v>
      </c>
      <c r="F34732" s="34">
        <v>637</v>
      </c>
      <c r="G34732" s="34">
        <v>579</v>
      </c>
      <c r="H34732" s="34">
        <v>772</v>
      </c>
      <c r="I34732" s="34">
        <v>680</v>
      </c>
      <c r="J34732" s="34">
        <v>757</v>
      </c>
      <c r="K34732" s="34">
        <v>537</v>
      </c>
      <c r="L34732" s="34">
        <v>657</v>
      </c>
      <c r="M34732" s="34">
        <v>502</v>
      </c>
    </row>
    <row r="34733" spans="1:13" x14ac:dyDescent="0.2">
      <c r="A34733" s="34" t="s">
        <v>135627</v>
      </c>
      <c r="B34733" s="34">
        <v>519</v>
      </c>
      <c r="C34733" s="34">
        <v>471</v>
      </c>
      <c r="D34733" s="34">
        <v>546</v>
      </c>
      <c r="E34733" s="34">
        <v>503</v>
      </c>
      <c r="F34733" s="34">
        <v>505</v>
      </c>
      <c r="G34733" s="34">
        <v>459</v>
      </c>
      <c r="H34733" s="34">
        <v>536</v>
      </c>
      <c r="I34733" s="34">
        <v>514</v>
      </c>
      <c r="J34733" s="34">
        <v>514</v>
      </c>
      <c r="K34733" s="34">
        <v>422</v>
      </c>
      <c r="L34733" s="34">
        <v>537</v>
      </c>
      <c r="M34733" s="34">
        <v>403</v>
      </c>
    </row>
    <row r="34734" spans="1:13" x14ac:dyDescent="0.2">
      <c r="A34734" s="34" t="s">
        <v>135628</v>
      </c>
      <c r="B34734" s="34">
        <v>603</v>
      </c>
      <c r="C34734" s="34">
        <v>610</v>
      </c>
      <c r="D34734" s="34">
        <v>757</v>
      </c>
      <c r="E34734" s="34">
        <v>648</v>
      </c>
      <c r="F34734" s="34">
        <v>592</v>
      </c>
      <c r="G34734" s="34">
        <v>553</v>
      </c>
      <c r="H34734" s="34">
        <v>665</v>
      </c>
      <c r="I34734" s="34">
        <v>591</v>
      </c>
      <c r="J34734" s="34">
        <v>702</v>
      </c>
      <c r="K34734" s="34">
        <v>509</v>
      </c>
      <c r="L34734" s="34">
        <v>678</v>
      </c>
      <c r="M34734" s="34">
        <v>461</v>
      </c>
    </row>
    <row r="34735" spans="1:13" x14ac:dyDescent="0.2">
      <c r="A34735" s="34" t="s">
        <v>135629</v>
      </c>
      <c r="B34735" s="34">
        <v>1575</v>
      </c>
      <c r="C34735" s="34">
        <v>1497</v>
      </c>
      <c r="D34735" s="34">
        <v>1777</v>
      </c>
      <c r="E34735" s="34">
        <v>1635</v>
      </c>
      <c r="F34735" s="34">
        <v>1518</v>
      </c>
      <c r="G34735" s="34">
        <v>1475</v>
      </c>
      <c r="H34735" s="34">
        <v>1907</v>
      </c>
      <c r="I34735" s="34">
        <v>1611</v>
      </c>
      <c r="J34735" s="34">
        <v>1791</v>
      </c>
      <c r="K34735" s="34">
        <v>1315</v>
      </c>
      <c r="L34735" s="34">
        <v>1618</v>
      </c>
      <c r="M34735" s="34">
        <v>1234</v>
      </c>
    </row>
    <row r="34736" spans="1:13" x14ac:dyDescent="0.2">
      <c r="A34736" s="34" t="s">
        <v>135630</v>
      </c>
      <c r="B34736" s="34">
        <v>486</v>
      </c>
      <c r="C34736" s="34">
        <v>378</v>
      </c>
      <c r="D34736" s="34">
        <v>522</v>
      </c>
      <c r="E34736" s="34">
        <v>424</v>
      </c>
      <c r="F34736" s="34">
        <v>371</v>
      </c>
      <c r="G34736" s="34">
        <v>401</v>
      </c>
      <c r="H34736" s="34">
        <v>439</v>
      </c>
      <c r="I34736" s="34">
        <v>365</v>
      </c>
      <c r="J34736" s="34">
        <v>474</v>
      </c>
      <c r="K34736" s="34">
        <v>363</v>
      </c>
      <c r="L34736" s="34">
        <v>399</v>
      </c>
      <c r="M34736" s="34">
        <v>348</v>
      </c>
    </row>
    <row r="34737" spans="1:13" x14ac:dyDescent="0.2">
      <c r="A34737" s="34" t="s">
        <v>135631</v>
      </c>
      <c r="B34737" s="34">
        <v>1395</v>
      </c>
      <c r="C34737" s="34">
        <v>1116</v>
      </c>
      <c r="D34737" s="34">
        <v>1300</v>
      </c>
      <c r="E34737" s="34">
        <v>1188</v>
      </c>
      <c r="F34737" s="34">
        <v>1205</v>
      </c>
      <c r="G34737" s="34">
        <v>1016</v>
      </c>
      <c r="H34737" s="34">
        <v>1301</v>
      </c>
      <c r="I34737" s="34">
        <v>1158</v>
      </c>
      <c r="J34737" s="34">
        <v>1214</v>
      </c>
      <c r="K34737" s="34">
        <v>887</v>
      </c>
      <c r="L34737" s="34">
        <v>1220</v>
      </c>
      <c r="M34737" s="34">
        <v>808</v>
      </c>
    </row>
    <row r="34738" spans="1:13" x14ac:dyDescent="0.2">
      <c r="A34738" s="34" t="s">
        <v>135632</v>
      </c>
      <c r="B34738" s="34">
        <v>397</v>
      </c>
      <c r="C34738" s="34">
        <v>350</v>
      </c>
      <c r="D34738" s="34">
        <v>446</v>
      </c>
      <c r="E34738" s="34">
        <v>444</v>
      </c>
      <c r="F34738" s="34">
        <v>395</v>
      </c>
      <c r="G34738" s="34">
        <v>408</v>
      </c>
      <c r="H34738" s="34">
        <v>397</v>
      </c>
      <c r="I34738" s="34">
        <v>440</v>
      </c>
      <c r="J34738" s="34">
        <v>431</v>
      </c>
      <c r="K34738" s="34">
        <v>384</v>
      </c>
      <c r="L34738" s="34">
        <v>434</v>
      </c>
      <c r="M34738" s="34">
        <v>359</v>
      </c>
    </row>
    <row r="34739" spans="1:13" x14ac:dyDescent="0.2">
      <c r="A34739" s="34" t="s">
        <v>135633</v>
      </c>
      <c r="B34739" s="34">
        <v>1599</v>
      </c>
      <c r="C34739" s="34">
        <v>1469</v>
      </c>
      <c r="D34739" s="34">
        <v>1616</v>
      </c>
      <c r="E34739" s="34">
        <v>1431</v>
      </c>
      <c r="F34739" s="34">
        <v>1501</v>
      </c>
      <c r="G34739" s="34">
        <v>1336</v>
      </c>
      <c r="H34739" s="34">
        <v>1818</v>
      </c>
      <c r="I34739" s="34">
        <v>1544</v>
      </c>
      <c r="J34739" s="34">
        <v>1684</v>
      </c>
      <c r="K34739" s="34">
        <v>1156</v>
      </c>
      <c r="L34739" s="34">
        <v>1543</v>
      </c>
      <c r="M34739" s="34">
        <v>1015</v>
      </c>
    </row>
    <row r="34740" spans="1:13" x14ac:dyDescent="0.2">
      <c r="A34740" s="34" t="s">
        <v>135634</v>
      </c>
      <c r="B34740" s="34">
        <v>1123</v>
      </c>
      <c r="C34740" s="34">
        <v>1274</v>
      </c>
      <c r="D34740" s="34">
        <v>1353</v>
      </c>
      <c r="E34740" s="34">
        <v>1322</v>
      </c>
      <c r="F34740" s="34">
        <v>1168</v>
      </c>
      <c r="G34740" s="34">
        <v>1159</v>
      </c>
      <c r="H34740" s="34">
        <v>1310</v>
      </c>
      <c r="I34740" s="34">
        <v>1334</v>
      </c>
      <c r="J34740" s="34">
        <v>1327</v>
      </c>
      <c r="K34740" s="34">
        <v>1088</v>
      </c>
      <c r="L34740" s="34">
        <v>1332</v>
      </c>
      <c r="M34740" s="34">
        <v>973</v>
      </c>
    </row>
    <row r="34741" spans="1:13" x14ac:dyDescent="0.2">
      <c r="A34741" s="34" t="s">
        <v>135635</v>
      </c>
      <c r="B34741" s="34">
        <v>1327</v>
      </c>
      <c r="C34741" s="34">
        <v>1266</v>
      </c>
      <c r="D34741" s="34">
        <v>1379</v>
      </c>
      <c r="E34741" s="34">
        <v>1346</v>
      </c>
      <c r="F34741" s="34">
        <v>1278</v>
      </c>
      <c r="G34741" s="34">
        <v>1186</v>
      </c>
      <c r="H34741" s="34">
        <v>1503</v>
      </c>
      <c r="I34741" s="34">
        <v>1315</v>
      </c>
      <c r="J34741" s="34">
        <v>1375</v>
      </c>
      <c r="K34741" s="34">
        <v>1134</v>
      </c>
      <c r="L34741" s="34">
        <v>1228</v>
      </c>
      <c r="M34741" s="34">
        <v>1011</v>
      </c>
    </row>
    <row r="34742" spans="1:13" x14ac:dyDescent="0.2">
      <c r="A34742" s="34" t="s">
        <v>135636</v>
      </c>
      <c r="B34742" s="34">
        <v>1119</v>
      </c>
      <c r="C34742" s="34">
        <v>1084</v>
      </c>
      <c r="D34742" s="34">
        <v>1290</v>
      </c>
      <c r="E34742" s="34">
        <v>1105</v>
      </c>
      <c r="F34742" s="34">
        <v>1036</v>
      </c>
      <c r="G34742" s="34">
        <v>1065</v>
      </c>
      <c r="H34742" s="34">
        <v>1276</v>
      </c>
      <c r="I34742" s="34">
        <v>1117</v>
      </c>
      <c r="J34742" s="34">
        <v>1221</v>
      </c>
      <c r="K34742" s="34">
        <v>923</v>
      </c>
      <c r="L34742" s="34">
        <v>1061</v>
      </c>
      <c r="M34742" s="34">
        <v>840</v>
      </c>
    </row>
    <row r="34743" spans="1:13" x14ac:dyDescent="0.2">
      <c r="A34743" s="34" t="s">
        <v>135637</v>
      </c>
      <c r="B34743" s="34">
        <v>2145</v>
      </c>
      <c r="C34743" s="34">
        <v>1928</v>
      </c>
      <c r="D34743" s="34">
        <v>2089</v>
      </c>
      <c r="E34743" s="34">
        <v>2094</v>
      </c>
      <c r="F34743" s="34">
        <v>2054</v>
      </c>
      <c r="G34743" s="34">
        <v>1764</v>
      </c>
      <c r="H34743" s="34">
        <v>2202</v>
      </c>
      <c r="I34743" s="34">
        <v>1931</v>
      </c>
      <c r="J34743" s="34">
        <v>2199</v>
      </c>
      <c r="K34743" s="34">
        <v>1548</v>
      </c>
      <c r="L34743" s="34">
        <v>2137</v>
      </c>
      <c r="M34743" s="34">
        <v>1517</v>
      </c>
    </row>
    <row r="34744" spans="1:13" x14ac:dyDescent="0.2">
      <c r="A34744" s="34" t="s">
        <v>135638</v>
      </c>
      <c r="B34744" s="34">
        <v>878</v>
      </c>
      <c r="C34744" s="34">
        <v>956</v>
      </c>
      <c r="D34744" s="34">
        <v>1044</v>
      </c>
      <c r="E34744" s="34">
        <v>1038</v>
      </c>
      <c r="F34744" s="34">
        <v>809</v>
      </c>
      <c r="G34744" s="34">
        <v>945</v>
      </c>
      <c r="H34744" s="34">
        <v>942</v>
      </c>
      <c r="I34744" s="34">
        <v>896</v>
      </c>
      <c r="J34744" s="34">
        <v>967</v>
      </c>
      <c r="K34744" s="34">
        <v>741</v>
      </c>
      <c r="L34744" s="34">
        <v>873</v>
      </c>
      <c r="M34744" s="34">
        <v>746</v>
      </c>
    </row>
    <row r="34745" spans="1:13" x14ac:dyDescent="0.2">
      <c r="A34745" s="34" t="s">
        <v>135639</v>
      </c>
      <c r="B34745" s="34">
        <v>1298</v>
      </c>
      <c r="C34745" s="34">
        <v>1624</v>
      </c>
      <c r="D34745" s="34">
        <v>1596</v>
      </c>
      <c r="E34745" s="34">
        <v>1704</v>
      </c>
      <c r="F34745" s="34">
        <v>1515</v>
      </c>
      <c r="G34745" s="34">
        <v>1434</v>
      </c>
      <c r="H34745" s="34">
        <v>1669</v>
      </c>
      <c r="I34745" s="34">
        <v>1586</v>
      </c>
      <c r="J34745" s="34">
        <v>1644</v>
      </c>
      <c r="K34745" s="34">
        <v>1265</v>
      </c>
      <c r="L34745" s="34">
        <v>1584</v>
      </c>
      <c r="M34745" s="34">
        <v>1188</v>
      </c>
    </row>
    <row r="34746" spans="1:13" x14ac:dyDescent="0.2">
      <c r="A34746" s="34" t="s">
        <v>135640</v>
      </c>
      <c r="B34746" s="34">
        <v>1151</v>
      </c>
      <c r="C34746" s="34">
        <v>1218</v>
      </c>
      <c r="D34746" s="34">
        <v>1355</v>
      </c>
      <c r="E34746" s="34">
        <v>1309</v>
      </c>
      <c r="F34746" s="34">
        <v>1183</v>
      </c>
      <c r="G34746" s="34">
        <v>1079</v>
      </c>
      <c r="H34746" s="34">
        <v>1357</v>
      </c>
      <c r="I34746" s="34">
        <v>1224</v>
      </c>
      <c r="J34746" s="34">
        <v>1305</v>
      </c>
      <c r="K34746" s="34">
        <v>975</v>
      </c>
      <c r="L34746" s="34">
        <v>1268</v>
      </c>
      <c r="M34746" s="34">
        <v>887</v>
      </c>
    </row>
    <row r="34747" spans="1:13" x14ac:dyDescent="0.2">
      <c r="A34747" s="34" t="s">
        <v>135641</v>
      </c>
      <c r="B34747" s="34">
        <v>1026</v>
      </c>
      <c r="C34747" s="34">
        <v>1073</v>
      </c>
      <c r="D34747" s="34">
        <v>1266</v>
      </c>
      <c r="E34747" s="34">
        <v>1075</v>
      </c>
      <c r="F34747" s="34">
        <v>1047</v>
      </c>
      <c r="G34747" s="34">
        <v>932</v>
      </c>
      <c r="H34747" s="34">
        <v>1182</v>
      </c>
      <c r="I34747" s="34">
        <v>1025</v>
      </c>
      <c r="J34747" s="34">
        <v>1277</v>
      </c>
      <c r="K34747" s="34">
        <v>849</v>
      </c>
      <c r="L34747" s="34">
        <v>1204</v>
      </c>
      <c r="M34747" s="34">
        <v>814</v>
      </c>
    </row>
    <row r="34748" spans="1:13" x14ac:dyDescent="0.2">
      <c r="A34748" s="34" t="s">
        <v>135642</v>
      </c>
      <c r="B34748" s="34">
        <v>789</v>
      </c>
      <c r="C34748" s="34">
        <v>884</v>
      </c>
      <c r="D34748" s="34">
        <v>922</v>
      </c>
      <c r="E34748" s="34">
        <v>904</v>
      </c>
      <c r="F34748" s="34">
        <v>713</v>
      </c>
      <c r="G34748" s="34">
        <v>837</v>
      </c>
      <c r="H34748" s="34">
        <v>936</v>
      </c>
      <c r="I34748" s="34">
        <v>826</v>
      </c>
      <c r="J34748" s="34">
        <v>799</v>
      </c>
      <c r="K34748" s="34">
        <v>682</v>
      </c>
      <c r="L34748" s="34">
        <v>839</v>
      </c>
      <c r="M34748" s="34">
        <v>635</v>
      </c>
    </row>
    <row r="34749" spans="1:13" x14ac:dyDescent="0.2">
      <c r="A34749" s="34" t="s">
        <v>135643</v>
      </c>
      <c r="B34749" s="34">
        <v>903</v>
      </c>
      <c r="C34749" s="34">
        <v>1049</v>
      </c>
      <c r="D34749" s="34">
        <v>1091</v>
      </c>
      <c r="E34749" s="34">
        <v>1105</v>
      </c>
      <c r="F34749" s="34">
        <v>994</v>
      </c>
      <c r="G34749" s="34">
        <v>941</v>
      </c>
      <c r="H34749" s="34">
        <v>1141</v>
      </c>
      <c r="I34749" s="34">
        <v>1015</v>
      </c>
      <c r="J34749" s="34">
        <v>1182</v>
      </c>
      <c r="K34749" s="34">
        <v>832</v>
      </c>
      <c r="L34749" s="34">
        <v>1125</v>
      </c>
      <c r="M34749" s="34">
        <v>807</v>
      </c>
    </row>
    <row r="34750" spans="1:13" x14ac:dyDescent="0.2">
      <c r="A34750" s="34" t="s">
        <v>135644</v>
      </c>
      <c r="B34750" s="34">
        <v>1016</v>
      </c>
      <c r="C34750" s="34">
        <v>1002</v>
      </c>
      <c r="D34750" s="34">
        <v>1125</v>
      </c>
      <c r="E34750" s="34">
        <v>1117</v>
      </c>
      <c r="F34750" s="34">
        <v>990</v>
      </c>
      <c r="G34750" s="34">
        <v>889</v>
      </c>
      <c r="H34750" s="34">
        <v>1172</v>
      </c>
      <c r="I34750" s="34">
        <v>950</v>
      </c>
      <c r="J34750" s="34">
        <v>1068</v>
      </c>
      <c r="K34750" s="34">
        <v>780</v>
      </c>
      <c r="L34750" s="34">
        <v>1086</v>
      </c>
      <c r="M34750" s="34">
        <v>707</v>
      </c>
    </row>
    <row r="34751" spans="1:13" x14ac:dyDescent="0.2">
      <c r="A34751" s="34" t="s">
        <v>135645</v>
      </c>
      <c r="B34751" s="34">
        <v>1170</v>
      </c>
      <c r="C34751" s="34">
        <v>1168</v>
      </c>
      <c r="D34751" s="34">
        <v>1245</v>
      </c>
      <c r="E34751" s="34">
        <v>1298</v>
      </c>
      <c r="F34751" s="34">
        <v>1095</v>
      </c>
      <c r="G34751" s="34">
        <v>1104</v>
      </c>
      <c r="H34751" s="34">
        <v>1334</v>
      </c>
      <c r="I34751" s="34">
        <v>1200</v>
      </c>
      <c r="J34751" s="34">
        <v>1274</v>
      </c>
      <c r="K34751" s="34">
        <v>996</v>
      </c>
      <c r="L34751" s="34">
        <v>1189</v>
      </c>
      <c r="M34751" s="34">
        <v>1001</v>
      </c>
    </row>
    <row r="34752" spans="1:13" x14ac:dyDescent="0.2">
      <c r="A34752" s="34" t="s">
        <v>135646</v>
      </c>
      <c r="B34752" s="34">
        <v>826</v>
      </c>
      <c r="C34752" s="34">
        <v>891</v>
      </c>
      <c r="D34752" s="34">
        <v>930</v>
      </c>
      <c r="E34752" s="34">
        <v>872</v>
      </c>
      <c r="F34752" s="34">
        <v>768</v>
      </c>
      <c r="G34752" s="34">
        <v>835</v>
      </c>
      <c r="H34752" s="34">
        <v>864</v>
      </c>
      <c r="I34752" s="34">
        <v>884</v>
      </c>
      <c r="J34752" s="34">
        <v>884</v>
      </c>
      <c r="K34752" s="34">
        <v>735</v>
      </c>
      <c r="L34752" s="34">
        <v>830</v>
      </c>
      <c r="M34752" s="34">
        <v>679</v>
      </c>
    </row>
    <row r="34753" spans="1:13" x14ac:dyDescent="0.2">
      <c r="A34753" s="34" t="s">
        <v>135647</v>
      </c>
      <c r="B34753" s="34">
        <v>618</v>
      </c>
      <c r="C34753" s="34">
        <v>584</v>
      </c>
      <c r="D34753" s="34">
        <v>641</v>
      </c>
      <c r="E34753" s="34">
        <v>623</v>
      </c>
      <c r="F34753" s="34">
        <v>535</v>
      </c>
      <c r="G34753" s="34">
        <v>620</v>
      </c>
      <c r="H34753" s="34">
        <v>698</v>
      </c>
      <c r="I34753" s="34">
        <v>645</v>
      </c>
      <c r="J34753" s="34">
        <v>656</v>
      </c>
      <c r="K34753" s="34">
        <v>497</v>
      </c>
      <c r="L34753" s="34">
        <v>660</v>
      </c>
      <c r="M34753" s="34">
        <v>444</v>
      </c>
    </row>
    <row r="34754" spans="1:13" x14ac:dyDescent="0.2">
      <c r="A34754" s="34" t="s">
        <v>135648</v>
      </c>
      <c r="B34754" s="34">
        <v>476</v>
      </c>
      <c r="C34754" s="34">
        <v>456</v>
      </c>
      <c r="D34754" s="34">
        <v>479</v>
      </c>
      <c r="E34754" s="34">
        <v>492</v>
      </c>
      <c r="F34754" s="34">
        <v>473</v>
      </c>
      <c r="G34754" s="34">
        <v>476</v>
      </c>
      <c r="H34754" s="34">
        <v>556</v>
      </c>
      <c r="I34754" s="34">
        <v>440</v>
      </c>
      <c r="J34754" s="34">
        <v>521</v>
      </c>
      <c r="K34754" s="34">
        <v>391</v>
      </c>
      <c r="L34754" s="34">
        <v>465</v>
      </c>
      <c r="M34754" s="34">
        <v>361</v>
      </c>
    </row>
    <row r="34755" spans="1:13" x14ac:dyDescent="0.2">
      <c r="A34755" s="34" t="s">
        <v>135649</v>
      </c>
      <c r="B34755" s="34">
        <v>655</v>
      </c>
      <c r="C34755" s="34">
        <v>815</v>
      </c>
      <c r="D34755" s="34">
        <v>807</v>
      </c>
      <c r="E34755" s="34">
        <v>877</v>
      </c>
      <c r="F34755" s="34">
        <v>792</v>
      </c>
      <c r="G34755" s="34">
        <v>811</v>
      </c>
      <c r="H34755" s="34">
        <v>1013</v>
      </c>
      <c r="I34755" s="34">
        <v>752</v>
      </c>
      <c r="J34755" s="34">
        <v>981</v>
      </c>
      <c r="K34755" s="34">
        <v>694</v>
      </c>
      <c r="L34755" s="34">
        <v>841</v>
      </c>
      <c r="M34755" s="34">
        <v>587</v>
      </c>
    </row>
    <row r="34756" spans="1:13" x14ac:dyDescent="0.2">
      <c r="A34756" s="34" t="s">
        <v>135650</v>
      </c>
      <c r="B34756" s="34">
        <v>658</v>
      </c>
      <c r="C34756" s="34">
        <v>656</v>
      </c>
      <c r="D34756" s="34">
        <v>783</v>
      </c>
      <c r="E34756" s="34">
        <v>765</v>
      </c>
      <c r="F34756" s="34">
        <v>621</v>
      </c>
      <c r="G34756" s="34">
        <v>572</v>
      </c>
      <c r="H34756" s="34">
        <v>667</v>
      </c>
      <c r="I34756" s="34">
        <v>614</v>
      </c>
      <c r="J34756" s="34">
        <v>754</v>
      </c>
      <c r="K34756" s="34">
        <v>517</v>
      </c>
      <c r="L34756" s="34">
        <v>707</v>
      </c>
      <c r="M34756" s="34">
        <v>534</v>
      </c>
    </row>
    <row r="34757" spans="1:13" x14ac:dyDescent="0.2">
      <c r="A34757" s="34" t="s">
        <v>135651</v>
      </c>
      <c r="B34757" s="34">
        <v>1185</v>
      </c>
      <c r="C34757" s="34">
        <v>1177</v>
      </c>
      <c r="D34757" s="34">
        <v>1456</v>
      </c>
      <c r="E34757" s="34">
        <v>1231</v>
      </c>
      <c r="F34757" s="34">
        <v>1089</v>
      </c>
      <c r="G34757" s="34">
        <v>1125</v>
      </c>
      <c r="H34757" s="34">
        <v>1485</v>
      </c>
      <c r="I34757" s="34">
        <v>1220</v>
      </c>
      <c r="J34757" s="34">
        <v>1508</v>
      </c>
      <c r="K34757" s="34">
        <v>985</v>
      </c>
      <c r="L34757" s="34">
        <v>1385</v>
      </c>
      <c r="M34757" s="34">
        <v>952</v>
      </c>
    </row>
    <row r="34758" spans="1:13" x14ac:dyDescent="0.2">
      <c r="A34758" s="34" t="s">
        <v>135652</v>
      </c>
      <c r="B34758" s="34">
        <v>1007</v>
      </c>
      <c r="C34758" s="34">
        <v>1051</v>
      </c>
      <c r="D34758" s="34">
        <v>1219</v>
      </c>
      <c r="E34758" s="34">
        <v>1175</v>
      </c>
      <c r="F34758" s="34">
        <v>991</v>
      </c>
      <c r="G34758" s="34">
        <v>1071</v>
      </c>
      <c r="H34758" s="34">
        <v>1291</v>
      </c>
      <c r="I34758" s="34">
        <v>1048</v>
      </c>
      <c r="J34758" s="34">
        <v>1263</v>
      </c>
      <c r="K34758" s="34">
        <v>792</v>
      </c>
      <c r="L34758" s="34">
        <v>1127</v>
      </c>
      <c r="M34758" s="34">
        <v>864</v>
      </c>
    </row>
    <row r="34759" spans="1:13" x14ac:dyDescent="0.2">
      <c r="A34759" s="34" t="s">
        <v>135653</v>
      </c>
      <c r="B34759" s="34">
        <v>711</v>
      </c>
      <c r="C34759" s="34">
        <v>669</v>
      </c>
      <c r="D34759" s="34">
        <v>741</v>
      </c>
      <c r="E34759" s="34">
        <v>735</v>
      </c>
      <c r="F34759" s="34">
        <v>577</v>
      </c>
      <c r="G34759" s="34">
        <v>770</v>
      </c>
      <c r="H34759" s="34">
        <v>795</v>
      </c>
      <c r="I34759" s="34">
        <v>746</v>
      </c>
      <c r="J34759" s="34">
        <v>769</v>
      </c>
      <c r="K34759" s="34">
        <v>570</v>
      </c>
      <c r="L34759" s="34">
        <v>664</v>
      </c>
      <c r="M34759" s="34">
        <v>570</v>
      </c>
    </row>
    <row r="34760" spans="1:13" x14ac:dyDescent="0.2">
      <c r="A34760" s="34" t="s">
        <v>135654</v>
      </c>
      <c r="B34760" s="34">
        <v>1003</v>
      </c>
      <c r="C34760" s="34">
        <v>1004</v>
      </c>
      <c r="D34760" s="34">
        <v>1119</v>
      </c>
      <c r="E34760" s="34">
        <v>1107</v>
      </c>
      <c r="F34760" s="34">
        <v>970</v>
      </c>
      <c r="G34760" s="34">
        <v>950</v>
      </c>
      <c r="H34760" s="34">
        <v>1131</v>
      </c>
      <c r="I34760" s="34">
        <v>957</v>
      </c>
      <c r="J34760" s="34">
        <v>1148</v>
      </c>
      <c r="K34760" s="34">
        <v>743</v>
      </c>
      <c r="L34760" s="34">
        <v>1046</v>
      </c>
      <c r="M34760" s="34">
        <v>824</v>
      </c>
    </row>
    <row r="34761" spans="1:13" x14ac:dyDescent="0.2">
      <c r="A34761" s="34" t="s">
        <v>135655</v>
      </c>
      <c r="B34761" s="34">
        <v>1091</v>
      </c>
      <c r="C34761" s="34">
        <v>1136</v>
      </c>
      <c r="D34761" s="34">
        <v>1117</v>
      </c>
      <c r="E34761" s="34">
        <v>1015</v>
      </c>
      <c r="F34761" s="34">
        <v>1045</v>
      </c>
      <c r="G34761" s="34">
        <v>922</v>
      </c>
      <c r="H34761" s="34">
        <v>1099</v>
      </c>
      <c r="I34761" s="34">
        <v>929</v>
      </c>
      <c r="J34761" s="34">
        <v>1163</v>
      </c>
      <c r="K34761" s="34">
        <v>797</v>
      </c>
      <c r="L34761" s="34">
        <v>1093</v>
      </c>
      <c r="M34761" s="34">
        <v>780</v>
      </c>
    </row>
    <row r="34762" spans="1:13" x14ac:dyDescent="0.2">
      <c r="A34762" s="34" t="s">
        <v>135656</v>
      </c>
      <c r="B34762" s="34">
        <v>1054</v>
      </c>
      <c r="C34762" s="34">
        <v>892</v>
      </c>
      <c r="D34762" s="34">
        <v>1033</v>
      </c>
      <c r="E34762" s="34">
        <v>985</v>
      </c>
      <c r="F34762" s="34">
        <v>977</v>
      </c>
      <c r="G34762" s="34">
        <v>831</v>
      </c>
      <c r="H34762" s="34">
        <v>1133</v>
      </c>
      <c r="I34762" s="34">
        <v>962</v>
      </c>
      <c r="J34762" s="34">
        <v>1083</v>
      </c>
      <c r="K34762" s="34">
        <v>784</v>
      </c>
      <c r="L34762" s="34">
        <v>1081</v>
      </c>
      <c r="M34762" s="34">
        <v>744</v>
      </c>
    </row>
    <row r="34763" spans="1:13" x14ac:dyDescent="0.2">
      <c r="A34763" s="34" t="s">
        <v>135657</v>
      </c>
      <c r="B34763" s="34">
        <v>830</v>
      </c>
      <c r="C34763" s="34">
        <v>891</v>
      </c>
      <c r="D34763" s="34">
        <v>1001</v>
      </c>
      <c r="E34763" s="34">
        <v>1005</v>
      </c>
      <c r="F34763" s="34">
        <v>845</v>
      </c>
      <c r="G34763" s="34">
        <v>886</v>
      </c>
      <c r="H34763" s="34">
        <v>1054</v>
      </c>
      <c r="I34763" s="34">
        <v>939</v>
      </c>
      <c r="J34763" s="34">
        <v>980</v>
      </c>
      <c r="K34763" s="34">
        <v>755</v>
      </c>
      <c r="L34763" s="34">
        <v>943</v>
      </c>
      <c r="M34763" s="34">
        <v>740</v>
      </c>
    </row>
    <row r="34764" spans="1:13" x14ac:dyDescent="0.2">
      <c r="A34764" s="34" t="s">
        <v>135658</v>
      </c>
      <c r="B34764" s="34">
        <v>909</v>
      </c>
      <c r="C34764" s="34">
        <v>957</v>
      </c>
      <c r="D34764" s="34">
        <v>990</v>
      </c>
      <c r="E34764" s="34">
        <v>1012</v>
      </c>
      <c r="F34764" s="34">
        <v>794</v>
      </c>
      <c r="G34764" s="34">
        <v>827</v>
      </c>
      <c r="H34764" s="34">
        <v>1064</v>
      </c>
      <c r="I34764" s="34">
        <v>900</v>
      </c>
      <c r="J34764" s="34">
        <v>985</v>
      </c>
      <c r="K34764" s="34">
        <v>755</v>
      </c>
      <c r="L34764" s="34">
        <v>924</v>
      </c>
      <c r="M34764" s="34">
        <v>796</v>
      </c>
    </row>
    <row r="34765" spans="1:13" x14ac:dyDescent="0.2">
      <c r="A34765" s="34" t="s">
        <v>135659</v>
      </c>
      <c r="B34765" s="34">
        <v>1187</v>
      </c>
      <c r="C34765" s="34">
        <v>1162</v>
      </c>
      <c r="D34765" s="34">
        <v>1128</v>
      </c>
      <c r="E34765" s="34">
        <v>1348</v>
      </c>
      <c r="F34765" s="34">
        <v>1134</v>
      </c>
      <c r="G34765" s="34">
        <v>1156</v>
      </c>
      <c r="H34765" s="34">
        <v>1321</v>
      </c>
      <c r="I34765" s="34">
        <v>1178</v>
      </c>
      <c r="J34765" s="34">
        <v>1173</v>
      </c>
      <c r="K34765" s="34">
        <v>911</v>
      </c>
      <c r="L34765" s="34">
        <v>1106</v>
      </c>
      <c r="M34765" s="34">
        <v>886</v>
      </c>
    </row>
    <row r="34766" spans="1:13" x14ac:dyDescent="0.2">
      <c r="A34766" s="34" t="s">
        <v>135660</v>
      </c>
      <c r="B34766" s="34">
        <v>1981</v>
      </c>
      <c r="C34766" s="34">
        <v>1755</v>
      </c>
      <c r="D34766" s="34">
        <v>2230</v>
      </c>
      <c r="E34766" s="34">
        <v>1986</v>
      </c>
      <c r="F34766" s="34">
        <v>1989</v>
      </c>
      <c r="G34766" s="34">
        <v>1698</v>
      </c>
      <c r="H34766" s="34">
        <v>2173</v>
      </c>
      <c r="I34766" s="34">
        <v>1746</v>
      </c>
      <c r="J34766" s="34">
        <v>2196</v>
      </c>
      <c r="K34766" s="34">
        <v>1525</v>
      </c>
      <c r="L34766" s="34">
        <v>2086</v>
      </c>
      <c r="M34766" s="34">
        <v>1446</v>
      </c>
    </row>
    <row r="34767" spans="1:13" x14ac:dyDescent="0.2">
      <c r="A34767" s="34" t="s">
        <v>135661</v>
      </c>
      <c r="B34767" s="34">
        <v>1387</v>
      </c>
      <c r="C34767" s="34">
        <v>1390</v>
      </c>
      <c r="D34767" s="34">
        <v>1610</v>
      </c>
      <c r="E34767" s="34">
        <v>1517</v>
      </c>
      <c r="F34767" s="34">
        <v>1440</v>
      </c>
      <c r="G34767" s="34">
        <v>1358</v>
      </c>
      <c r="H34767" s="34">
        <v>1743</v>
      </c>
      <c r="I34767" s="34">
        <v>1460</v>
      </c>
      <c r="J34767" s="34">
        <v>1573</v>
      </c>
      <c r="K34767" s="34">
        <v>1168</v>
      </c>
      <c r="L34767" s="34">
        <v>1516</v>
      </c>
      <c r="M34767" s="34">
        <v>1146</v>
      </c>
    </row>
    <row r="34768" spans="1:13" x14ac:dyDescent="0.2">
      <c r="A34768" s="34" t="s">
        <v>135662</v>
      </c>
      <c r="B34768" s="34">
        <v>1410</v>
      </c>
      <c r="C34768" s="34">
        <v>1159</v>
      </c>
      <c r="D34768" s="34">
        <v>1531</v>
      </c>
      <c r="E34768" s="34">
        <v>1394</v>
      </c>
      <c r="F34768" s="34">
        <v>1249</v>
      </c>
      <c r="G34768" s="34">
        <v>1244</v>
      </c>
      <c r="H34768" s="34">
        <v>1531</v>
      </c>
      <c r="I34768" s="34">
        <v>1350</v>
      </c>
      <c r="J34768" s="34">
        <v>1398</v>
      </c>
      <c r="K34768" s="34">
        <v>1022</v>
      </c>
      <c r="L34768" s="34">
        <v>1291</v>
      </c>
      <c r="M34768" s="34">
        <v>864</v>
      </c>
    </row>
    <row r="34769" spans="1:13" x14ac:dyDescent="0.2">
      <c r="A34769" s="34" t="s">
        <v>135663</v>
      </c>
      <c r="B34769" s="34">
        <v>1865</v>
      </c>
      <c r="C34769" s="34">
        <v>1888</v>
      </c>
      <c r="D34769" s="34">
        <v>2270</v>
      </c>
      <c r="E34769" s="34">
        <v>1943</v>
      </c>
      <c r="F34769" s="34">
        <v>1923</v>
      </c>
      <c r="G34769" s="34">
        <v>1667</v>
      </c>
      <c r="H34769" s="34">
        <v>2188</v>
      </c>
      <c r="I34769" s="34">
        <v>1803</v>
      </c>
      <c r="J34769" s="34">
        <v>2341</v>
      </c>
      <c r="K34769" s="34">
        <v>1484</v>
      </c>
      <c r="L34769" s="34">
        <v>1892</v>
      </c>
      <c r="M34769" s="34">
        <v>1437</v>
      </c>
    </row>
    <row r="34770" spans="1:13" x14ac:dyDescent="0.2">
      <c r="A34770" s="34" t="s">
        <v>135664</v>
      </c>
      <c r="B34770" s="34">
        <v>2538</v>
      </c>
      <c r="C34770" s="34">
        <v>2292</v>
      </c>
      <c r="D34770" s="34">
        <v>2703</v>
      </c>
      <c r="E34770" s="34">
        <v>2548</v>
      </c>
      <c r="F34770" s="34">
        <v>2389</v>
      </c>
      <c r="G34770" s="34">
        <v>2185</v>
      </c>
      <c r="H34770" s="34">
        <v>2904</v>
      </c>
      <c r="I34770" s="34">
        <v>2451</v>
      </c>
      <c r="J34770" s="34">
        <v>2660</v>
      </c>
      <c r="K34770" s="34">
        <v>2020</v>
      </c>
      <c r="L34770" s="34">
        <v>2528</v>
      </c>
      <c r="M34770" s="34">
        <v>1907</v>
      </c>
    </row>
    <row r="34771" spans="1:13" x14ac:dyDescent="0.2">
      <c r="A34771" s="34" t="s">
        <v>135665</v>
      </c>
      <c r="B34771" s="34">
        <v>846</v>
      </c>
      <c r="C34771" s="34">
        <v>835</v>
      </c>
      <c r="D34771" s="34">
        <v>973</v>
      </c>
      <c r="E34771" s="34">
        <v>816</v>
      </c>
      <c r="F34771" s="34">
        <v>868</v>
      </c>
      <c r="G34771" s="34">
        <v>840</v>
      </c>
      <c r="H34771" s="34">
        <v>933</v>
      </c>
      <c r="I34771" s="34">
        <v>948</v>
      </c>
      <c r="J34771" s="34">
        <v>953</v>
      </c>
      <c r="K34771" s="34">
        <v>648</v>
      </c>
      <c r="L34771" s="34">
        <v>841</v>
      </c>
      <c r="M34771" s="34">
        <v>636</v>
      </c>
    </row>
    <row r="34772" spans="1:13" x14ac:dyDescent="0.2">
      <c r="A34772" s="34" t="s">
        <v>135666</v>
      </c>
      <c r="B34772" s="34">
        <v>1209</v>
      </c>
      <c r="C34772" s="34">
        <v>1194</v>
      </c>
      <c r="D34772" s="34">
        <v>1328</v>
      </c>
      <c r="E34772" s="34">
        <v>1302</v>
      </c>
      <c r="F34772" s="34">
        <v>1144</v>
      </c>
      <c r="G34772" s="34">
        <v>1134</v>
      </c>
      <c r="H34772" s="34">
        <v>1392</v>
      </c>
      <c r="I34772" s="34">
        <v>1245</v>
      </c>
      <c r="J34772" s="34">
        <v>1339</v>
      </c>
      <c r="K34772" s="34">
        <v>1030</v>
      </c>
      <c r="L34772" s="34">
        <v>1193</v>
      </c>
      <c r="M34772" s="34">
        <v>933</v>
      </c>
    </row>
    <row r="34773" spans="1:13" x14ac:dyDescent="0.2">
      <c r="A34773" s="34" t="s">
        <v>135667</v>
      </c>
      <c r="B34773" s="34">
        <v>1050</v>
      </c>
      <c r="C34773" s="34">
        <v>1074</v>
      </c>
      <c r="D34773" s="34">
        <v>1177</v>
      </c>
      <c r="E34773" s="34">
        <v>1147</v>
      </c>
      <c r="F34773" s="34">
        <v>1032</v>
      </c>
      <c r="G34773" s="34">
        <v>964</v>
      </c>
      <c r="H34773" s="34">
        <v>1253</v>
      </c>
      <c r="I34773" s="34">
        <v>1005</v>
      </c>
      <c r="J34773" s="34">
        <v>1203</v>
      </c>
      <c r="K34773" s="34">
        <v>960</v>
      </c>
      <c r="L34773" s="34">
        <v>1146</v>
      </c>
      <c r="M34773" s="34">
        <v>809</v>
      </c>
    </row>
    <row r="34774" spans="1:13" x14ac:dyDescent="0.2">
      <c r="A34774" s="34" t="s">
        <v>135668</v>
      </c>
      <c r="B34774" s="34">
        <v>1574</v>
      </c>
      <c r="C34774" s="34">
        <v>1643</v>
      </c>
      <c r="D34774" s="34">
        <v>1775</v>
      </c>
      <c r="E34774" s="34">
        <v>1774</v>
      </c>
      <c r="F34774" s="34">
        <v>1609</v>
      </c>
      <c r="G34774" s="34">
        <v>1566</v>
      </c>
      <c r="H34774" s="34">
        <v>1828</v>
      </c>
      <c r="I34774" s="34">
        <v>1641</v>
      </c>
      <c r="J34774" s="34">
        <v>1813</v>
      </c>
      <c r="K34774" s="34">
        <v>1402</v>
      </c>
      <c r="L34774" s="34">
        <v>1612</v>
      </c>
      <c r="M34774" s="34">
        <v>1209</v>
      </c>
    </row>
    <row r="34775" spans="1:13" x14ac:dyDescent="0.2">
      <c r="A34775" s="34" t="s">
        <v>135669</v>
      </c>
      <c r="B34775" s="34">
        <v>2296</v>
      </c>
      <c r="C34775" s="34">
        <v>2028</v>
      </c>
      <c r="D34775" s="34">
        <v>2478</v>
      </c>
      <c r="E34775" s="34">
        <v>2204</v>
      </c>
      <c r="F34775" s="34">
        <v>2096</v>
      </c>
      <c r="G34775" s="34">
        <v>1871</v>
      </c>
      <c r="H34775" s="34">
        <v>2397</v>
      </c>
      <c r="I34775" s="34">
        <v>2010</v>
      </c>
      <c r="J34775" s="34">
        <v>2359</v>
      </c>
      <c r="K34775" s="34">
        <v>1780</v>
      </c>
      <c r="L34775" s="34">
        <v>2429</v>
      </c>
      <c r="M34775" s="34">
        <v>1688</v>
      </c>
    </row>
    <row r="34776" spans="1:13" x14ac:dyDescent="0.2">
      <c r="A34776" s="34" t="s">
        <v>135670</v>
      </c>
      <c r="B34776" s="34">
        <v>775</v>
      </c>
      <c r="C34776" s="34">
        <v>744</v>
      </c>
      <c r="D34776" s="34">
        <v>949</v>
      </c>
      <c r="E34776" s="34">
        <v>863</v>
      </c>
      <c r="F34776" s="34">
        <v>647</v>
      </c>
      <c r="G34776" s="34">
        <v>737</v>
      </c>
      <c r="H34776" s="34">
        <v>985</v>
      </c>
      <c r="I34776" s="34">
        <v>780</v>
      </c>
      <c r="J34776" s="34">
        <v>849</v>
      </c>
      <c r="K34776" s="34">
        <v>670</v>
      </c>
      <c r="L34776" s="34">
        <v>755</v>
      </c>
      <c r="M34776" s="34">
        <v>612</v>
      </c>
    </row>
    <row r="34777" spans="1:13" x14ac:dyDescent="0.2">
      <c r="A34777" s="34" t="s">
        <v>135671</v>
      </c>
      <c r="B34777" s="34">
        <v>924</v>
      </c>
      <c r="C34777" s="34">
        <v>1031</v>
      </c>
      <c r="D34777" s="34">
        <v>1149</v>
      </c>
      <c r="E34777" s="34">
        <v>1062</v>
      </c>
      <c r="F34777" s="34">
        <v>876</v>
      </c>
      <c r="G34777" s="34">
        <v>931</v>
      </c>
      <c r="H34777" s="34">
        <v>1124</v>
      </c>
      <c r="I34777" s="34">
        <v>1056</v>
      </c>
      <c r="J34777" s="34">
        <v>1004</v>
      </c>
      <c r="K34777" s="34">
        <v>916</v>
      </c>
      <c r="L34777" s="34">
        <v>945</v>
      </c>
      <c r="M34777" s="34">
        <v>790</v>
      </c>
    </row>
    <row r="34778" spans="1:13" x14ac:dyDescent="0.2">
      <c r="A34778" s="34" t="s">
        <v>135672</v>
      </c>
      <c r="B34778" s="34">
        <v>1112</v>
      </c>
      <c r="C34778" s="34">
        <v>1261</v>
      </c>
      <c r="D34778" s="34">
        <v>1436</v>
      </c>
      <c r="E34778" s="34">
        <v>1357</v>
      </c>
      <c r="F34778" s="34">
        <v>1240</v>
      </c>
      <c r="G34778" s="34">
        <v>1172</v>
      </c>
      <c r="H34778" s="34">
        <v>1538</v>
      </c>
      <c r="I34778" s="34">
        <v>1223</v>
      </c>
      <c r="J34778" s="34">
        <v>1407</v>
      </c>
      <c r="K34778" s="34">
        <v>982</v>
      </c>
      <c r="L34778" s="34">
        <v>1253</v>
      </c>
      <c r="M34778" s="34">
        <v>971</v>
      </c>
    </row>
    <row r="34779" spans="1:13" x14ac:dyDescent="0.2">
      <c r="A34779" s="34" t="s">
        <v>135673</v>
      </c>
      <c r="B34779" s="34">
        <v>1348</v>
      </c>
      <c r="C34779" s="34">
        <v>1214</v>
      </c>
      <c r="D34779" s="34">
        <v>1458</v>
      </c>
      <c r="E34779" s="34">
        <v>1358</v>
      </c>
      <c r="F34779" s="34">
        <v>1201</v>
      </c>
      <c r="G34779" s="34">
        <v>1202</v>
      </c>
      <c r="H34779" s="34">
        <v>1600</v>
      </c>
      <c r="I34779" s="34">
        <v>1270</v>
      </c>
      <c r="J34779" s="34">
        <v>1474</v>
      </c>
      <c r="K34779" s="34">
        <v>1065</v>
      </c>
      <c r="L34779" s="34">
        <v>1489</v>
      </c>
      <c r="M34779" s="34">
        <v>1010</v>
      </c>
    </row>
    <row r="34780" spans="1:13" x14ac:dyDescent="0.2">
      <c r="A34780" s="34" t="s">
        <v>135674</v>
      </c>
      <c r="B34780" s="34">
        <v>712</v>
      </c>
      <c r="C34780" s="34">
        <v>736</v>
      </c>
      <c r="D34780" s="34">
        <v>871</v>
      </c>
      <c r="E34780" s="34">
        <v>820</v>
      </c>
      <c r="F34780" s="34">
        <v>761</v>
      </c>
      <c r="G34780" s="34">
        <v>615</v>
      </c>
      <c r="H34780" s="34">
        <v>919</v>
      </c>
      <c r="I34780" s="34">
        <v>737</v>
      </c>
      <c r="J34780" s="34">
        <v>866</v>
      </c>
      <c r="K34780" s="34">
        <v>638</v>
      </c>
      <c r="L34780" s="34">
        <v>819</v>
      </c>
      <c r="M34780" s="34">
        <v>591</v>
      </c>
    </row>
    <row r="34781" spans="1:13" x14ac:dyDescent="0.2">
      <c r="A34781" s="34" t="s">
        <v>135675</v>
      </c>
      <c r="B34781" s="34">
        <v>989</v>
      </c>
      <c r="C34781" s="34">
        <v>896</v>
      </c>
      <c r="D34781" s="34">
        <v>1095</v>
      </c>
      <c r="E34781" s="34">
        <v>1052</v>
      </c>
      <c r="F34781" s="34">
        <v>947</v>
      </c>
      <c r="G34781" s="34">
        <v>890</v>
      </c>
      <c r="H34781" s="34">
        <v>1087</v>
      </c>
      <c r="I34781" s="34">
        <v>962</v>
      </c>
      <c r="J34781" s="34">
        <v>1160</v>
      </c>
      <c r="K34781" s="34">
        <v>801</v>
      </c>
      <c r="L34781" s="34">
        <v>1150</v>
      </c>
      <c r="M34781" s="34">
        <v>760</v>
      </c>
    </row>
    <row r="34782" spans="1:13" x14ac:dyDescent="0.2">
      <c r="A34782" s="34" t="s">
        <v>135676</v>
      </c>
      <c r="B34782" s="34">
        <v>1152</v>
      </c>
      <c r="C34782" s="34">
        <v>1178</v>
      </c>
      <c r="D34782" s="34">
        <v>1434</v>
      </c>
      <c r="E34782" s="34">
        <v>1246</v>
      </c>
      <c r="F34782" s="34">
        <v>1252</v>
      </c>
      <c r="G34782" s="34">
        <v>1153</v>
      </c>
      <c r="H34782" s="34">
        <v>1445</v>
      </c>
      <c r="I34782" s="34">
        <v>1146</v>
      </c>
      <c r="J34782" s="34">
        <v>1325</v>
      </c>
      <c r="K34782" s="34">
        <v>918</v>
      </c>
      <c r="L34782" s="34">
        <v>1357</v>
      </c>
      <c r="M34782" s="34">
        <v>925</v>
      </c>
    </row>
    <row r="34783" spans="1:13" x14ac:dyDescent="0.2">
      <c r="A34783" s="34" t="s">
        <v>135677</v>
      </c>
      <c r="B34783" s="34">
        <v>1187</v>
      </c>
      <c r="C34783" s="34">
        <v>1040</v>
      </c>
      <c r="D34783" s="34">
        <v>1171</v>
      </c>
      <c r="E34783" s="34">
        <v>1097</v>
      </c>
      <c r="F34783" s="34">
        <v>1018</v>
      </c>
      <c r="G34783" s="34">
        <v>899</v>
      </c>
      <c r="H34783" s="34">
        <v>1224</v>
      </c>
      <c r="I34783" s="34">
        <v>1032</v>
      </c>
      <c r="J34783" s="34">
        <v>1195</v>
      </c>
      <c r="K34783" s="34">
        <v>864</v>
      </c>
      <c r="L34783" s="34">
        <v>1126</v>
      </c>
      <c r="M34783" s="34">
        <v>849</v>
      </c>
    </row>
    <row r="34784" spans="1:13" x14ac:dyDescent="0.2">
      <c r="A34784" s="34" t="s">
        <v>135678</v>
      </c>
      <c r="B34784" s="34">
        <v>1474</v>
      </c>
      <c r="C34784" s="34">
        <v>1329</v>
      </c>
      <c r="D34784" s="34">
        <v>1537</v>
      </c>
      <c r="E34784" s="34">
        <v>1468</v>
      </c>
      <c r="F34784" s="34">
        <v>1195</v>
      </c>
      <c r="G34784" s="34">
        <v>1239</v>
      </c>
      <c r="H34784" s="34">
        <v>1621</v>
      </c>
      <c r="I34784" s="34">
        <v>1403</v>
      </c>
      <c r="J34784" s="34">
        <v>1573</v>
      </c>
      <c r="K34784" s="34">
        <v>1101</v>
      </c>
      <c r="L34784" s="34">
        <v>1519</v>
      </c>
      <c r="M34784" s="34">
        <v>1004</v>
      </c>
    </row>
    <row r="34785" spans="1:13" x14ac:dyDescent="0.2">
      <c r="A34785" s="34" t="s">
        <v>135679</v>
      </c>
      <c r="B34785" s="34">
        <v>1825</v>
      </c>
      <c r="C34785" s="34">
        <v>1607</v>
      </c>
      <c r="D34785" s="34">
        <v>2033</v>
      </c>
      <c r="E34785" s="34">
        <v>1750</v>
      </c>
      <c r="F34785" s="34">
        <v>1668</v>
      </c>
      <c r="G34785" s="34">
        <v>1551</v>
      </c>
      <c r="H34785" s="34">
        <v>1889</v>
      </c>
      <c r="I34785" s="34">
        <v>1690</v>
      </c>
      <c r="J34785" s="34">
        <v>1949</v>
      </c>
      <c r="K34785" s="34">
        <v>1289</v>
      </c>
      <c r="L34785" s="34">
        <v>1807</v>
      </c>
      <c r="M34785" s="34">
        <v>1271</v>
      </c>
    </row>
    <row r="34786" spans="1:13" x14ac:dyDescent="0.2">
      <c r="A34786" s="34" t="s">
        <v>135680</v>
      </c>
      <c r="B34786" s="34">
        <v>1234</v>
      </c>
      <c r="C34786" s="34">
        <v>1048</v>
      </c>
      <c r="D34786" s="34">
        <v>1237</v>
      </c>
      <c r="E34786" s="34">
        <v>1191</v>
      </c>
      <c r="F34786" s="34">
        <v>1134</v>
      </c>
      <c r="G34786" s="34">
        <v>1076</v>
      </c>
      <c r="H34786" s="34">
        <v>1208</v>
      </c>
      <c r="I34786" s="34">
        <v>1034</v>
      </c>
      <c r="J34786" s="34">
        <v>1263</v>
      </c>
      <c r="K34786" s="34">
        <v>875</v>
      </c>
      <c r="L34786" s="34">
        <v>1096</v>
      </c>
      <c r="M34786" s="34">
        <v>865</v>
      </c>
    </row>
    <row r="34787" spans="1:13" x14ac:dyDescent="0.2">
      <c r="A34787" s="34" t="s">
        <v>135681</v>
      </c>
      <c r="B34787" s="34">
        <v>915</v>
      </c>
      <c r="C34787" s="34">
        <v>743</v>
      </c>
      <c r="D34787" s="34">
        <v>951</v>
      </c>
      <c r="E34787" s="34">
        <v>847</v>
      </c>
      <c r="F34787" s="34">
        <v>695</v>
      </c>
      <c r="G34787" s="34">
        <v>707</v>
      </c>
      <c r="H34787" s="34">
        <v>936</v>
      </c>
      <c r="I34787" s="34">
        <v>768</v>
      </c>
      <c r="J34787" s="34">
        <v>906</v>
      </c>
      <c r="K34787" s="34">
        <v>559</v>
      </c>
      <c r="L34787" s="34">
        <v>836</v>
      </c>
      <c r="M34787" s="34">
        <v>590</v>
      </c>
    </row>
    <row r="34788" spans="1:13" x14ac:dyDescent="0.2">
      <c r="A34788" s="34" t="s">
        <v>135682</v>
      </c>
      <c r="B34788" s="34">
        <v>1054</v>
      </c>
      <c r="C34788" s="34">
        <v>1071</v>
      </c>
      <c r="D34788" s="34">
        <v>1210</v>
      </c>
      <c r="E34788" s="34">
        <v>1073</v>
      </c>
      <c r="F34788" s="34">
        <v>1202</v>
      </c>
      <c r="G34788" s="34">
        <v>986</v>
      </c>
      <c r="H34788" s="34">
        <v>1415</v>
      </c>
      <c r="I34788" s="34">
        <v>991</v>
      </c>
      <c r="J34788" s="34">
        <v>1284</v>
      </c>
      <c r="K34788" s="34">
        <v>906</v>
      </c>
      <c r="L34788" s="34">
        <v>1140</v>
      </c>
      <c r="M34788" s="34">
        <v>841</v>
      </c>
    </row>
    <row r="34789" spans="1:13" x14ac:dyDescent="0.2">
      <c r="A34789" s="34" t="s">
        <v>135683</v>
      </c>
      <c r="B34789" s="34">
        <v>1670</v>
      </c>
      <c r="C34789" s="34">
        <v>1651</v>
      </c>
      <c r="D34789" s="34">
        <v>1913</v>
      </c>
      <c r="E34789" s="34">
        <v>1783</v>
      </c>
      <c r="F34789" s="34">
        <v>1706</v>
      </c>
      <c r="G34789" s="34">
        <v>1586</v>
      </c>
      <c r="H34789" s="34">
        <v>1957</v>
      </c>
      <c r="I34789" s="34">
        <v>1568</v>
      </c>
      <c r="J34789" s="34">
        <v>1992</v>
      </c>
      <c r="K34789" s="34">
        <v>1393</v>
      </c>
      <c r="L34789" s="34">
        <v>1578</v>
      </c>
      <c r="M34789" s="34">
        <v>1279</v>
      </c>
    </row>
    <row r="34790" spans="1:13" x14ac:dyDescent="0.2">
      <c r="A34790" s="34" t="s">
        <v>135684</v>
      </c>
      <c r="B34790" s="34">
        <v>1570</v>
      </c>
      <c r="C34790" s="34">
        <v>1353</v>
      </c>
      <c r="D34790" s="34">
        <v>1541</v>
      </c>
      <c r="E34790" s="34">
        <v>1580</v>
      </c>
      <c r="F34790" s="34">
        <v>1337</v>
      </c>
      <c r="G34790" s="34">
        <v>1245</v>
      </c>
      <c r="H34790" s="34">
        <v>1664</v>
      </c>
      <c r="I34790" s="34">
        <v>1368</v>
      </c>
      <c r="J34790" s="34">
        <v>1574</v>
      </c>
      <c r="K34790" s="34">
        <v>1144</v>
      </c>
      <c r="L34790" s="34">
        <v>1493</v>
      </c>
      <c r="M34790" s="34">
        <v>1088</v>
      </c>
    </row>
    <row r="34791" spans="1:13" x14ac:dyDescent="0.2">
      <c r="A34791" s="34" t="s">
        <v>135685</v>
      </c>
      <c r="B34791" s="34">
        <v>845</v>
      </c>
      <c r="C34791" s="34">
        <v>956</v>
      </c>
      <c r="D34791" s="34">
        <v>884</v>
      </c>
      <c r="E34791" s="34">
        <v>923</v>
      </c>
      <c r="F34791" s="34">
        <v>885</v>
      </c>
      <c r="G34791" s="34">
        <v>880</v>
      </c>
      <c r="H34791" s="34">
        <v>897</v>
      </c>
      <c r="I34791" s="34">
        <v>840</v>
      </c>
      <c r="J34791" s="34">
        <v>874</v>
      </c>
      <c r="K34791" s="34">
        <v>705</v>
      </c>
      <c r="L34791" s="34">
        <v>808</v>
      </c>
      <c r="M34791" s="34">
        <v>610</v>
      </c>
    </row>
    <row r="34792" spans="1:13" x14ac:dyDescent="0.2">
      <c r="A34792" s="34" t="s">
        <v>135686</v>
      </c>
      <c r="B34792" s="34">
        <v>1839</v>
      </c>
      <c r="C34792" s="34">
        <v>1759</v>
      </c>
      <c r="D34792" s="34">
        <v>1906</v>
      </c>
      <c r="E34792" s="34">
        <v>1901</v>
      </c>
      <c r="F34792" s="34">
        <v>1586</v>
      </c>
      <c r="G34792" s="34">
        <v>1640</v>
      </c>
      <c r="H34792" s="34">
        <v>1884</v>
      </c>
      <c r="I34792" s="34">
        <v>1753</v>
      </c>
      <c r="J34792" s="34">
        <v>1927</v>
      </c>
      <c r="K34792" s="34">
        <v>1348</v>
      </c>
      <c r="L34792" s="34">
        <v>1720</v>
      </c>
      <c r="M34792" s="34">
        <v>1326</v>
      </c>
    </row>
    <row r="34793" spans="1:13" x14ac:dyDescent="0.2">
      <c r="A34793" s="34" t="s">
        <v>135687</v>
      </c>
      <c r="B34793" s="34">
        <v>1411</v>
      </c>
      <c r="C34793" s="34">
        <v>1169</v>
      </c>
      <c r="D34793" s="34">
        <v>1458</v>
      </c>
      <c r="E34793" s="34">
        <v>1403</v>
      </c>
      <c r="F34793" s="34">
        <v>1199</v>
      </c>
      <c r="G34793" s="34">
        <v>1243</v>
      </c>
      <c r="H34793" s="34">
        <v>1605</v>
      </c>
      <c r="I34793" s="34">
        <v>1364</v>
      </c>
      <c r="J34793" s="34">
        <v>1382</v>
      </c>
      <c r="K34793" s="34">
        <v>1052</v>
      </c>
      <c r="L34793" s="34">
        <v>1182</v>
      </c>
      <c r="M34793" s="34">
        <v>1030</v>
      </c>
    </row>
    <row r="34794" spans="1:13" x14ac:dyDescent="0.2">
      <c r="A34794" s="34" t="s">
        <v>135688</v>
      </c>
      <c r="B34794" s="34">
        <v>909</v>
      </c>
      <c r="C34794" s="34">
        <v>933</v>
      </c>
      <c r="D34794" s="34">
        <v>1084</v>
      </c>
      <c r="E34794" s="34">
        <v>923</v>
      </c>
      <c r="F34794" s="34">
        <v>947</v>
      </c>
      <c r="G34794" s="34">
        <v>793</v>
      </c>
      <c r="H34794" s="34">
        <v>1006</v>
      </c>
      <c r="I34794" s="34">
        <v>916</v>
      </c>
      <c r="J34794" s="34">
        <v>1004</v>
      </c>
      <c r="K34794" s="34">
        <v>801</v>
      </c>
      <c r="L34794" s="34">
        <v>897</v>
      </c>
      <c r="M34794" s="34">
        <v>698</v>
      </c>
    </row>
    <row r="34795" spans="1:13" x14ac:dyDescent="0.2">
      <c r="A34795" s="34" t="s">
        <v>135689</v>
      </c>
      <c r="B34795" s="34">
        <v>917</v>
      </c>
      <c r="C34795" s="34">
        <v>900</v>
      </c>
      <c r="D34795" s="34">
        <v>890</v>
      </c>
      <c r="E34795" s="34">
        <v>984</v>
      </c>
      <c r="F34795" s="34">
        <v>811</v>
      </c>
      <c r="G34795" s="34">
        <v>984</v>
      </c>
      <c r="H34795" s="34">
        <v>1099</v>
      </c>
      <c r="I34795" s="34">
        <v>924</v>
      </c>
      <c r="J34795" s="34">
        <v>1085</v>
      </c>
      <c r="K34795" s="34">
        <v>782</v>
      </c>
      <c r="L34795" s="34">
        <v>795</v>
      </c>
      <c r="M34795" s="34">
        <v>754</v>
      </c>
    </row>
    <row r="34796" spans="1:13" x14ac:dyDescent="0.2">
      <c r="A34796" s="34" t="s">
        <v>135690</v>
      </c>
      <c r="B34796" s="34">
        <v>977</v>
      </c>
      <c r="C34796" s="34">
        <v>971</v>
      </c>
      <c r="D34796" s="34">
        <v>1001</v>
      </c>
      <c r="E34796" s="34">
        <v>968</v>
      </c>
      <c r="F34796" s="34">
        <v>903</v>
      </c>
      <c r="G34796" s="34">
        <v>934</v>
      </c>
      <c r="H34796" s="34">
        <v>1141</v>
      </c>
      <c r="I34796" s="34">
        <v>910</v>
      </c>
      <c r="J34796" s="34">
        <v>1139</v>
      </c>
      <c r="K34796" s="34">
        <v>836</v>
      </c>
      <c r="L34796" s="34">
        <v>954</v>
      </c>
      <c r="M34796" s="34">
        <v>852</v>
      </c>
    </row>
    <row r="34797" spans="1:13" x14ac:dyDescent="0.2">
      <c r="A34797" s="34" t="s">
        <v>135691</v>
      </c>
      <c r="B34797" s="34">
        <v>1593</v>
      </c>
      <c r="C34797" s="34">
        <v>1508</v>
      </c>
      <c r="D34797" s="34">
        <v>1654</v>
      </c>
      <c r="E34797" s="34">
        <v>1473</v>
      </c>
      <c r="F34797" s="34">
        <v>1432</v>
      </c>
      <c r="G34797" s="34">
        <v>1276</v>
      </c>
      <c r="H34797" s="34">
        <v>1683</v>
      </c>
      <c r="I34797" s="34">
        <v>1494</v>
      </c>
      <c r="J34797" s="34">
        <v>1623</v>
      </c>
      <c r="K34797" s="34">
        <v>1225</v>
      </c>
      <c r="L34797" s="34">
        <v>1570</v>
      </c>
      <c r="M34797" s="34">
        <v>1156</v>
      </c>
    </row>
    <row r="34798" spans="1:13" x14ac:dyDescent="0.2">
      <c r="A34798" s="34" t="s">
        <v>135692</v>
      </c>
      <c r="B34798" s="34">
        <v>817</v>
      </c>
      <c r="C34798" s="34">
        <v>841</v>
      </c>
      <c r="D34798" s="34">
        <v>960</v>
      </c>
      <c r="E34798" s="34">
        <v>919</v>
      </c>
      <c r="F34798" s="34">
        <v>798</v>
      </c>
      <c r="G34798" s="34">
        <v>821</v>
      </c>
      <c r="H34798" s="34">
        <v>837</v>
      </c>
      <c r="I34798" s="34">
        <v>747</v>
      </c>
      <c r="J34798" s="34">
        <v>985</v>
      </c>
      <c r="K34798" s="34">
        <v>688</v>
      </c>
      <c r="L34798" s="34">
        <v>808</v>
      </c>
      <c r="M34798" s="34">
        <v>677</v>
      </c>
    </row>
    <row r="34799" spans="1:13" x14ac:dyDescent="0.2">
      <c r="A34799" s="34" t="s">
        <v>135693</v>
      </c>
      <c r="B34799" s="34">
        <v>1794</v>
      </c>
      <c r="C34799" s="34">
        <v>1561</v>
      </c>
      <c r="D34799" s="34">
        <v>1933</v>
      </c>
      <c r="E34799" s="34">
        <v>1714</v>
      </c>
      <c r="F34799" s="34">
        <v>1767</v>
      </c>
      <c r="G34799" s="34">
        <v>1530</v>
      </c>
      <c r="H34799" s="34">
        <v>1949</v>
      </c>
      <c r="I34799" s="34">
        <v>1634</v>
      </c>
      <c r="J34799" s="34">
        <v>1982</v>
      </c>
      <c r="K34799" s="34">
        <v>1385</v>
      </c>
      <c r="L34799" s="34">
        <v>1844</v>
      </c>
      <c r="M34799" s="34">
        <v>1328</v>
      </c>
    </row>
    <row r="34800" spans="1:13" x14ac:dyDescent="0.2">
      <c r="A34800" s="34" t="s">
        <v>135694</v>
      </c>
      <c r="B34800" s="34">
        <v>1330</v>
      </c>
      <c r="C34800" s="34">
        <v>1359</v>
      </c>
      <c r="D34800" s="34">
        <v>1396</v>
      </c>
      <c r="E34800" s="34">
        <v>1451</v>
      </c>
      <c r="F34800" s="34">
        <v>1259</v>
      </c>
      <c r="G34800" s="34">
        <v>1320</v>
      </c>
      <c r="H34800" s="34">
        <v>1517</v>
      </c>
      <c r="I34800" s="34">
        <v>1372</v>
      </c>
      <c r="J34800" s="34">
        <v>1603</v>
      </c>
      <c r="K34800" s="34">
        <v>1121</v>
      </c>
      <c r="L34800" s="34">
        <v>1403</v>
      </c>
      <c r="M34800" s="34">
        <v>1046</v>
      </c>
    </row>
    <row r="34801" spans="1:13" x14ac:dyDescent="0.2">
      <c r="A34801" s="34" t="s">
        <v>135695</v>
      </c>
      <c r="B34801" s="34">
        <v>975</v>
      </c>
      <c r="C34801" s="34">
        <v>979</v>
      </c>
      <c r="D34801" s="34">
        <v>1195</v>
      </c>
      <c r="E34801" s="34">
        <v>1074</v>
      </c>
      <c r="F34801" s="34">
        <v>921</v>
      </c>
      <c r="G34801" s="34">
        <v>1044</v>
      </c>
      <c r="H34801" s="34">
        <v>1082</v>
      </c>
      <c r="I34801" s="34">
        <v>1013</v>
      </c>
      <c r="J34801" s="34">
        <v>1014</v>
      </c>
      <c r="K34801" s="34">
        <v>809</v>
      </c>
      <c r="L34801" s="34">
        <v>1003</v>
      </c>
      <c r="M34801" s="34">
        <v>714</v>
      </c>
    </row>
    <row r="34802" spans="1:13" x14ac:dyDescent="0.2">
      <c r="A34802" s="34" t="s">
        <v>135696</v>
      </c>
      <c r="B34802" s="34">
        <v>663</v>
      </c>
      <c r="C34802" s="34">
        <v>532</v>
      </c>
      <c r="D34802" s="34">
        <v>692</v>
      </c>
      <c r="E34802" s="34">
        <v>630</v>
      </c>
      <c r="F34802" s="34">
        <v>599</v>
      </c>
      <c r="G34802" s="34">
        <v>576</v>
      </c>
      <c r="H34802" s="34">
        <v>683</v>
      </c>
      <c r="I34802" s="34">
        <v>567</v>
      </c>
      <c r="J34802" s="34">
        <v>633</v>
      </c>
      <c r="K34802" s="34">
        <v>469</v>
      </c>
      <c r="L34802" s="34">
        <v>669</v>
      </c>
      <c r="M34802" s="34">
        <v>409</v>
      </c>
    </row>
    <row r="34803" spans="1:13" x14ac:dyDescent="0.2">
      <c r="A34803" s="34" t="s">
        <v>135697</v>
      </c>
      <c r="B34803" s="34">
        <v>360</v>
      </c>
      <c r="C34803" s="34">
        <v>359</v>
      </c>
      <c r="D34803" s="34">
        <v>428</v>
      </c>
      <c r="E34803" s="34">
        <v>386</v>
      </c>
      <c r="F34803" s="34">
        <v>392</v>
      </c>
      <c r="G34803" s="34">
        <v>364</v>
      </c>
      <c r="H34803" s="34">
        <v>375</v>
      </c>
      <c r="I34803" s="34">
        <v>352</v>
      </c>
      <c r="J34803" s="34">
        <v>391</v>
      </c>
      <c r="K34803" s="34">
        <v>283</v>
      </c>
      <c r="L34803" s="34">
        <v>416</v>
      </c>
      <c r="M34803" s="34">
        <v>302</v>
      </c>
    </row>
    <row r="34804" spans="1:13" x14ac:dyDescent="0.2">
      <c r="A34804" s="34" t="s">
        <v>135698</v>
      </c>
      <c r="B34804" s="34">
        <v>338</v>
      </c>
      <c r="C34804" s="34">
        <v>433</v>
      </c>
      <c r="D34804" s="34">
        <v>432</v>
      </c>
      <c r="E34804" s="34">
        <v>350</v>
      </c>
      <c r="F34804" s="34">
        <v>347</v>
      </c>
      <c r="G34804" s="34">
        <v>386</v>
      </c>
      <c r="H34804" s="34">
        <v>349</v>
      </c>
      <c r="I34804" s="34">
        <v>337</v>
      </c>
      <c r="J34804" s="34">
        <v>437</v>
      </c>
      <c r="K34804" s="34">
        <v>297</v>
      </c>
      <c r="L34804" s="34">
        <v>396</v>
      </c>
      <c r="M34804" s="34">
        <v>250</v>
      </c>
    </row>
    <row r="34805" spans="1:13" x14ac:dyDescent="0.2">
      <c r="A34805" s="34" t="s">
        <v>135699</v>
      </c>
      <c r="B34805" s="34">
        <v>299</v>
      </c>
      <c r="C34805" s="34">
        <v>315</v>
      </c>
      <c r="D34805" s="34">
        <v>264</v>
      </c>
      <c r="E34805" s="34">
        <v>293</v>
      </c>
      <c r="F34805" s="34">
        <v>277</v>
      </c>
      <c r="G34805" s="34">
        <v>263</v>
      </c>
      <c r="H34805" s="34">
        <v>289</v>
      </c>
      <c r="I34805" s="34">
        <v>322</v>
      </c>
      <c r="J34805" s="34">
        <v>279</v>
      </c>
      <c r="K34805" s="34">
        <v>245</v>
      </c>
      <c r="L34805" s="34">
        <v>209</v>
      </c>
      <c r="M34805" s="34">
        <v>253</v>
      </c>
    </row>
    <row r="34806" spans="1:13" x14ac:dyDescent="0.2">
      <c r="A34806" s="34" t="s">
        <v>135700</v>
      </c>
      <c r="B34806" s="34">
        <v>494</v>
      </c>
      <c r="C34806" s="34">
        <v>445</v>
      </c>
      <c r="D34806" s="34">
        <v>653</v>
      </c>
      <c r="E34806" s="34">
        <v>574</v>
      </c>
      <c r="F34806" s="34">
        <v>514</v>
      </c>
      <c r="G34806" s="34">
        <v>479</v>
      </c>
      <c r="H34806" s="34">
        <v>559</v>
      </c>
      <c r="I34806" s="34">
        <v>475</v>
      </c>
      <c r="J34806" s="34">
        <v>637</v>
      </c>
      <c r="K34806" s="34">
        <v>423</v>
      </c>
      <c r="L34806" s="34">
        <v>549</v>
      </c>
      <c r="M34806" s="34">
        <v>394</v>
      </c>
    </row>
    <row r="34807" spans="1:13" x14ac:dyDescent="0.2">
      <c r="A34807" s="34" t="s">
        <v>135701</v>
      </c>
      <c r="B34807" s="34">
        <v>589</v>
      </c>
      <c r="C34807" s="34">
        <v>526</v>
      </c>
      <c r="D34807" s="34">
        <v>667</v>
      </c>
      <c r="E34807" s="34">
        <v>613</v>
      </c>
      <c r="F34807" s="34">
        <v>562</v>
      </c>
      <c r="G34807" s="34">
        <v>521</v>
      </c>
      <c r="H34807" s="34">
        <v>634</v>
      </c>
      <c r="I34807" s="34">
        <v>584</v>
      </c>
      <c r="J34807" s="34">
        <v>535</v>
      </c>
      <c r="K34807" s="34">
        <v>448</v>
      </c>
      <c r="L34807" s="34">
        <v>601</v>
      </c>
      <c r="M34807" s="34">
        <v>458</v>
      </c>
    </row>
    <row r="34808" spans="1:13" x14ac:dyDescent="0.2">
      <c r="A34808" s="34" t="s">
        <v>135702</v>
      </c>
      <c r="B34808" s="34">
        <v>376</v>
      </c>
      <c r="C34808" s="34">
        <v>459</v>
      </c>
      <c r="D34808" s="34">
        <v>456</v>
      </c>
      <c r="E34808" s="34">
        <v>443</v>
      </c>
      <c r="F34808" s="34">
        <v>500</v>
      </c>
      <c r="G34808" s="34">
        <v>466</v>
      </c>
      <c r="H34808" s="34">
        <v>475</v>
      </c>
      <c r="I34808" s="34">
        <v>494</v>
      </c>
      <c r="J34808" s="34">
        <v>462</v>
      </c>
      <c r="K34808" s="34">
        <v>399</v>
      </c>
      <c r="L34808" s="34">
        <v>448</v>
      </c>
      <c r="M34808" s="34">
        <v>364</v>
      </c>
    </row>
    <row r="34809" spans="1:13" x14ac:dyDescent="0.2">
      <c r="A34809" s="34" t="s">
        <v>135703</v>
      </c>
      <c r="B34809" s="34">
        <v>294</v>
      </c>
      <c r="C34809" s="34">
        <v>293</v>
      </c>
      <c r="D34809" s="34">
        <v>315</v>
      </c>
      <c r="E34809" s="34">
        <v>316</v>
      </c>
      <c r="F34809" s="34">
        <v>294</v>
      </c>
      <c r="G34809" s="34">
        <v>295</v>
      </c>
      <c r="H34809" s="34">
        <v>380</v>
      </c>
      <c r="I34809" s="34">
        <v>281</v>
      </c>
      <c r="J34809" s="34">
        <v>327</v>
      </c>
      <c r="K34809" s="34">
        <v>256</v>
      </c>
      <c r="L34809" s="34">
        <v>394</v>
      </c>
      <c r="M34809" s="34">
        <v>222</v>
      </c>
    </row>
    <row r="34810" spans="1:13" x14ac:dyDescent="0.2">
      <c r="A34810" s="34" t="s">
        <v>135704</v>
      </c>
      <c r="B34810" s="34">
        <v>351</v>
      </c>
      <c r="C34810" s="34">
        <v>340</v>
      </c>
      <c r="D34810" s="34">
        <v>427</v>
      </c>
      <c r="E34810" s="34">
        <v>370</v>
      </c>
      <c r="F34810" s="34">
        <v>357</v>
      </c>
      <c r="G34810" s="34">
        <v>350</v>
      </c>
      <c r="H34810" s="34">
        <v>386</v>
      </c>
      <c r="I34810" s="34">
        <v>354</v>
      </c>
      <c r="J34810" s="34">
        <v>369</v>
      </c>
      <c r="K34810" s="34">
        <v>284</v>
      </c>
      <c r="L34810" s="34">
        <v>309</v>
      </c>
      <c r="M34810" s="34">
        <v>270</v>
      </c>
    </row>
    <row r="34811" spans="1:13" x14ac:dyDescent="0.2">
      <c r="A34811" s="34" t="s">
        <v>135705</v>
      </c>
      <c r="B34811" s="34">
        <v>370</v>
      </c>
      <c r="C34811" s="34">
        <v>340</v>
      </c>
      <c r="D34811" s="34">
        <v>344</v>
      </c>
      <c r="E34811" s="34">
        <v>419</v>
      </c>
      <c r="F34811" s="34">
        <v>402</v>
      </c>
      <c r="G34811" s="34">
        <v>340</v>
      </c>
      <c r="H34811" s="34">
        <v>391</v>
      </c>
      <c r="I34811" s="34">
        <v>365</v>
      </c>
      <c r="J34811" s="34">
        <v>405</v>
      </c>
      <c r="K34811" s="34">
        <v>278</v>
      </c>
      <c r="L34811" s="34">
        <v>357</v>
      </c>
      <c r="M34811" s="34">
        <v>216</v>
      </c>
    </row>
    <row r="34812" spans="1:13" x14ac:dyDescent="0.2">
      <c r="A34812" s="34" t="s">
        <v>135706</v>
      </c>
      <c r="B34812" s="34">
        <v>406</v>
      </c>
      <c r="C34812" s="34">
        <v>371</v>
      </c>
      <c r="D34812" s="34">
        <v>367</v>
      </c>
      <c r="E34812" s="34">
        <v>390</v>
      </c>
      <c r="F34812" s="34">
        <v>294</v>
      </c>
      <c r="G34812" s="34">
        <v>361</v>
      </c>
      <c r="H34812" s="34">
        <v>421</v>
      </c>
      <c r="I34812" s="34">
        <v>353</v>
      </c>
      <c r="J34812" s="34">
        <v>384</v>
      </c>
      <c r="K34812" s="34">
        <v>298</v>
      </c>
      <c r="L34812" s="34">
        <v>349</v>
      </c>
      <c r="M34812" s="34">
        <v>272</v>
      </c>
    </row>
    <row r="34813" spans="1:13" x14ac:dyDescent="0.2">
      <c r="A34813" s="34" t="s">
        <v>135707</v>
      </c>
      <c r="B34813" s="34">
        <v>572</v>
      </c>
      <c r="C34813" s="34">
        <v>643</v>
      </c>
      <c r="D34813" s="34">
        <v>642</v>
      </c>
      <c r="E34813" s="34">
        <v>724</v>
      </c>
      <c r="F34813" s="34">
        <v>600</v>
      </c>
      <c r="G34813" s="34">
        <v>528</v>
      </c>
      <c r="H34813" s="34">
        <v>658</v>
      </c>
      <c r="I34813" s="34">
        <v>545</v>
      </c>
      <c r="J34813" s="34">
        <v>499</v>
      </c>
      <c r="K34813" s="34">
        <v>500</v>
      </c>
      <c r="L34813" s="34">
        <v>568</v>
      </c>
      <c r="M34813" s="34">
        <v>445</v>
      </c>
    </row>
    <row r="34814" spans="1:13" x14ac:dyDescent="0.2">
      <c r="A34814" s="34" t="s">
        <v>135708</v>
      </c>
      <c r="B34814" s="34">
        <v>522</v>
      </c>
      <c r="C34814" s="34">
        <v>613</v>
      </c>
      <c r="D34814" s="34">
        <v>623</v>
      </c>
      <c r="E34814" s="34">
        <v>679</v>
      </c>
      <c r="F34814" s="34">
        <v>539</v>
      </c>
      <c r="G34814" s="34">
        <v>590</v>
      </c>
      <c r="H34814" s="34">
        <v>631</v>
      </c>
      <c r="I34814" s="34">
        <v>543</v>
      </c>
      <c r="J34814" s="34">
        <v>643</v>
      </c>
      <c r="K34814" s="34">
        <v>509</v>
      </c>
      <c r="L34814" s="34">
        <v>601</v>
      </c>
      <c r="M34814" s="34">
        <v>501</v>
      </c>
    </row>
    <row r="34815" spans="1:13" x14ac:dyDescent="0.2">
      <c r="A34815" s="34" t="s">
        <v>135709</v>
      </c>
      <c r="B34815" s="34">
        <v>244</v>
      </c>
      <c r="C34815" s="34">
        <v>306</v>
      </c>
      <c r="D34815" s="34">
        <v>340</v>
      </c>
      <c r="E34815" s="34">
        <v>329</v>
      </c>
      <c r="F34815" s="34">
        <v>258</v>
      </c>
      <c r="G34815" s="34">
        <v>258</v>
      </c>
      <c r="H34815" s="34">
        <v>349</v>
      </c>
      <c r="I34815" s="34">
        <v>258</v>
      </c>
      <c r="J34815" s="34">
        <v>266</v>
      </c>
      <c r="K34815" s="34">
        <v>249</v>
      </c>
      <c r="L34815" s="34">
        <v>290</v>
      </c>
      <c r="M34815" s="34">
        <v>218</v>
      </c>
    </row>
    <row r="34816" spans="1:13" x14ac:dyDescent="0.2">
      <c r="A34816" s="34" t="s">
        <v>135710</v>
      </c>
      <c r="B34816" s="34">
        <v>598</v>
      </c>
      <c r="C34816" s="34">
        <v>465</v>
      </c>
      <c r="D34816" s="34">
        <v>472</v>
      </c>
      <c r="E34816" s="34">
        <v>529</v>
      </c>
      <c r="F34816" s="34">
        <v>438</v>
      </c>
      <c r="G34816" s="34">
        <v>523</v>
      </c>
      <c r="H34816" s="34">
        <v>510</v>
      </c>
      <c r="I34816" s="34">
        <v>470</v>
      </c>
      <c r="J34816" s="34">
        <v>503</v>
      </c>
      <c r="K34816" s="34">
        <v>390</v>
      </c>
      <c r="L34816" s="34">
        <v>501</v>
      </c>
      <c r="M34816" s="34">
        <v>339</v>
      </c>
    </row>
    <row r="34817" spans="1:13" x14ac:dyDescent="0.2">
      <c r="A34817" s="34" t="s">
        <v>135711</v>
      </c>
      <c r="B34817" s="34">
        <v>805</v>
      </c>
      <c r="C34817" s="34">
        <v>778</v>
      </c>
      <c r="D34817" s="34">
        <v>816</v>
      </c>
      <c r="E34817" s="34">
        <v>777</v>
      </c>
      <c r="F34817" s="34">
        <v>737</v>
      </c>
      <c r="G34817" s="34">
        <v>749</v>
      </c>
      <c r="H34817" s="34">
        <v>937</v>
      </c>
      <c r="I34817" s="34">
        <v>790</v>
      </c>
      <c r="J34817" s="34">
        <v>871</v>
      </c>
      <c r="K34817" s="34">
        <v>700</v>
      </c>
      <c r="L34817" s="34">
        <v>874</v>
      </c>
      <c r="M34817" s="34">
        <v>575</v>
      </c>
    </row>
    <row r="34818" spans="1:13" x14ac:dyDescent="0.2">
      <c r="A34818" s="34" t="s">
        <v>135712</v>
      </c>
      <c r="B34818" s="34">
        <v>431</v>
      </c>
      <c r="C34818" s="34">
        <v>533</v>
      </c>
      <c r="D34818" s="34">
        <v>503</v>
      </c>
      <c r="E34818" s="34">
        <v>698</v>
      </c>
      <c r="F34818" s="34">
        <v>443</v>
      </c>
      <c r="G34818" s="34">
        <v>496</v>
      </c>
      <c r="H34818" s="34">
        <v>595</v>
      </c>
      <c r="I34818" s="34">
        <v>579</v>
      </c>
      <c r="J34818" s="34">
        <v>527</v>
      </c>
      <c r="K34818" s="34">
        <v>474</v>
      </c>
      <c r="L34818" s="34">
        <v>502</v>
      </c>
      <c r="M34818" s="34">
        <v>393</v>
      </c>
    </row>
    <row r="34819" spans="1:13" x14ac:dyDescent="0.2">
      <c r="A34819" s="34" t="s">
        <v>135713</v>
      </c>
      <c r="B34819" s="34">
        <v>608</v>
      </c>
      <c r="C34819" s="34">
        <v>549</v>
      </c>
      <c r="D34819" s="34">
        <v>614</v>
      </c>
      <c r="E34819" s="34">
        <v>575</v>
      </c>
      <c r="F34819" s="34">
        <v>600</v>
      </c>
      <c r="G34819" s="34">
        <v>501</v>
      </c>
      <c r="H34819" s="34">
        <v>611</v>
      </c>
      <c r="I34819" s="34">
        <v>547</v>
      </c>
      <c r="J34819" s="34">
        <v>648</v>
      </c>
      <c r="K34819" s="34">
        <v>481</v>
      </c>
      <c r="L34819" s="34">
        <v>586</v>
      </c>
      <c r="M34819" s="34">
        <v>482</v>
      </c>
    </row>
    <row r="34820" spans="1:13" x14ac:dyDescent="0.2">
      <c r="A34820" s="34" t="s">
        <v>135714</v>
      </c>
      <c r="B34820" s="34">
        <v>422</v>
      </c>
      <c r="C34820" s="34">
        <v>442</v>
      </c>
      <c r="D34820" s="34">
        <v>448</v>
      </c>
      <c r="E34820" s="34">
        <v>463</v>
      </c>
      <c r="F34820" s="34">
        <v>397</v>
      </c>
      <c r="G34820" s="34">
        <v>441</v>
      </c>
      <c r="H34820" s="34">
        <v>449</v>
      </c>
      <c r="I34820" s="34">
        <v>469</v>
      </c>
      <c r="J34820" s="34">
        <v>481</v>
      </c>
      <c r="K34820" s="34">
        <v>320</v>
      </c>
      <c r="L34820" s="34">
        <v>562</v>
      </c>
      <c r="M34820" s="34">
        <v>308</v>
      </c>
    </row>
    <row r="34821" spans="1:13" x14ac:dyDescent="0.2">
      <c r="A34821" s="34" t="s">
        <v>135715</v>
      </c>
      <c r="B34821" s="34">
        <v>548</v>
      </c>
      <c r="C34821" s="34">
        <v>512</v>
      </c>
      <c r="D34821" s="34">
        <v>501</v>
      </c>
      <c r="E34821" s="34">
        <v>559</v>
      </c>
      <c r="F34821" s="34">
        <v>494</v>
      </c>
      <c r="G34821" s="34">
        <v>493</v>
      </c>
      <c r="H34821" s="34">
        <v>509</v>
      </c>
      <c r="I34821" s="34">
        <v>517</v>
      </c>
      <c r="J34821" s="34">
        <v>516</v>
      </c>
      <c r="K34821" s="34">
        <v>426</v>
      </c>
      <c r="L34821" s="34">
        <v>505</v>
      </c>
      <c r="M34821" s="34">
        <v>418</v>
      </c>
    </row>
    <row r="34822" spans="1:13" x14ac:dyDescent="0.2">
      <c r="A34822" s="34" t="s">
        <v>135716</v>
      </c>
      <c r="B34822" s="34">
        <v>919</v>
      </c>
      <c r="C34822" s="34">
        <v>892</v>
      </c>
      <c r="D34822" s="34">
        <v>897</v>
      </c>
      <c r="E34822" s="34">
        <v>864</v>
      </c>
      <c r="F34822" s="34">
        <v>899</v>
      </c>
      <c r="G34822" s="34">
        <v>806</v>
      </c>
      <c r="H34822" s="34">
        <v>1216</v>
      </c>
      <c r="I34822" s="34">
        <v>875</v>
      </c>
      <c r="J34822" s="34">
        <v>937</v>
      </c>
      <c r="K34822" s="34">
        <v>721</v>
      </c>
      <c r="L34822" s="34">
        <v>973</v>
      </c>
      <c r="M34822" s="34">
        <v>736</v>
      </c>
    </row>
    <row r="34823" spans="1:13" x14ac:dyDescent="0.2">
      <c r="A34823" s="34" t="s">
        <v>135717</v>
      </c>
      <c r="B34823" s="34">
        <v>325</v>
      </c>
      <c r="C34823" s="34">
        <v>358</v>
      </c>
      <c r="D34823" s="34">
        <v>355</v>
      </c>
      <c r="E34823" s="34">
        <v>480</v>
      </c>
      <c r="F34823" s="34">
        <v>400</v>
      </c>
      <c r="G34823" s="34">
        <v>371</v>
      </c>
      <c r="H34823" s="34">
        <v>393</v>
      </c>
      <c r="I34823" s="34">
        <v>421</v>
      </c>
      <c r="J34823" s="34">
        <v>454</v>
      </c>
      <c r="K34823" s="34">
        <v>311</v>
      </c>
      <c r="L34823" s="34">
        <v>388</v>
      </c>
      <c r="M34823" s="34">
        <v>358</v>
      </c>
    </row>
    <row r="34824" spans="1:13" x14ac:dyDescent="0.2">
      <c r="A34824" s="34" t="s">
        <v>135718</v>
      </c>
      <c r="B34824" s="34">
        <v>451</v>
      </c>
      <c r="C34824" s="34">
        <v>406</v>
      </c>
      <c r="D34824" s="34">
        <v>447</v>
      </c>
      <c r="E34824" s="34">
        <v>419</v>
      </c>
      <c r="F34824" s="34">
        <v>391</v>
      </c>
      <c r="G34824" s="34">
        <v>424</v>
      </c>
      <c r="H34824" s="34">
        <v>426</v>
      </c>
      <c r="I34824" s="34">
        <v>409</v>
      </c>
      <c r="J34824" s="34">
        <v>395</v>
      </c>
      <c r="K34824" s="34">
        <v>328</v>
      </c>
      <c r="L34824" s="34">
        <v>355</v>
      </c>
      <c r="M34824" s="34">
        <v>360</v>
      </c>
    </row>
    <row r="34825" spans="1:13" x14ac:dyDescent="0.2">
      <c r="A34825" s="34" t="s">
        <v>135719</v>
      </c>
      <c r="B34825" s="34">
        <v>363</v>
      </c>
      <c r="C34825" s="34">
        <v>297</v>
      </c>
      <c r="D34825" s="34">
        <v>294</v>
      </c>
      <c r="E34825" s="34">
        <v>340</v>
      </c>
      <c r="F34825" s="34">
        <v>258</v>
      </c>
      <c r="G34825" s="34">
        <v>276</v>
      </c>
      <c r="H34825" s="34">
        <v>347</v>
      </c>
      <c r="I34825" s="34">
        <v>274</v>
      </c>
      <c r="J34825" s="34">
        <v>291</v>
      </c>
      <c r="K34825" s="34">
        <v>261</v>
      </c>
      <c r="L34825" s="34">
        <v>242</v>
      </c>
      <c r="M34825" s="34">
        <v>222</v>
      </c>
    </row>
    <row r="34826" spans="1:13" x14ac:dyDescent="0.2">
      <c r="A34826" s="34" t="s">
        <v>135720</v>
      </c>
      <c r="B34826" s="34">
        <v>359</v>
      </c>
      <c r="C34826" s="34">
        <v>359</v>
      </c>
      <c r="D34826" s="34">
        <v>355</v>
      </c>
      <c r="E34826" s="34">
        <v>356</v>
      </c>
      <c r="F34826" s="34">
        <v>274</v>
      </c>
      <c r="G34826" s="34">
        <v>318</v>
      </c>
      <c r="H34826" s="34">
        <v>347</v>
      </c>
      <c r="I34826" s="34">
        <v>332</v>
      </c>
      <c r="J34826" s="34">
        <v>310</v>
      </c>
      <c r="K34826" s="34">
        <v>260</v>
      </c>
      <c r="L34826" s="34">
        <v>318</v>
      </c>
      <c r="M34826" s="34">
        <v>280</v>
      </c>
    </row>
    <row r="34827" spans="1:13" x14ac:dyDescent="0.2">
      <c r="A34827" s="34" t="s">
        <v>135721</v>
      </c>
      <c r="B34827" s="34">
        <v>305</v>
      </c>
      <c r="C34827" s="34">
        <v>423</v>
      </c>
      <c r="D34827" s="34">
        <v>405</v>
      </c>
      <c r="E34827" s="34">
        <v>430</v>
      </c>
      <c r="F34827" s="34">
        <v>467</v>
      </c>
      <c r="G34827" s="34">
        <v>397</v>
      </c>
      <c r="H34827" s="34">
        <v>474</v>
      </c>
      <c r="I34827" s="34">
        <v>447</v>
      </c>
      <c r="J34827" s="34">
        <v>491</v>
      </c>
      <c r="K34827" s="34">
        <v>369</v>
      </c>
      <c r="L34827" s="34">
        <v>378</v>
      </c>
      <c r="M34827" s="34">
        <v>348</v>
      </c>
    </row>
    <row r="34828" spans="1:13" x14ac:dyDescent="0.2">
      <c r="A34828" s="34" t="s">
        <v>135722</v>
      </c>
      <c r="B34828" s="34">
        <v>546</v>
      </c>
      <c r="C34828" s="34">
        <v>512</v>
      </c>
      <c r="D34828" s="34">
        <v>555</v>
      </c>
      <c r="E34828" s="34">
        <v>597</v>
      </c>
      <c r="F34828" s="34">
        <v>487</v>
      </c>
      <c r="G34828" s="34">
        <v>517</v>
      </c>
      <c r="H34828" s="34">
        <v>540</v>
      </c>
      <c r="I34828" s="34">
        <v>520</v>
      </c>
      <c r="J34828" s="34">
        <v>563</v>
      </c>
      <c r="K34828" s="34">
        <v>437</v>
      </c>
      <c r="L34828" s="34">
        <v>558</v>
      </c>
      <c r="M34828" s="34">
        <v>400</v>
      </c>
    </row>
    <row r="34829" spans="1:13" x14ac:dyDescent="0.2">
      <c r="A34829" s="34" t="s">
        <v>135723</v>
      </c>
      <c r="B34829" s="34">
        <v>487</v>
      </c>
      <c r="C34829" s="34">
        <v>440</v>
      </c>
      <c r="D34829" s="34">
        <v>543</v>
      </c>
      <c r="E34829" s="34">
        <v>451</v>
      </c>
      <c r="F34829" s="34">
        <v>482</v>
      </c>
      <c r="G34829" s="34">
        <v>440</v>
      </c>
      <c r="H34829" s="34">
        <v>499</v>
      </c>
      <c r="I34829" s="34">
        <v>390</v>
      </c>
      <c r="J34829" s="34">
        <v>485</v>
      </c>
      <c r="K34829" s="34">
        <v>422</v>
      </c>
      <c r="L34829" s="34">
        <v>484</v>
      </c>
      <c r="M34829" s="34">
        <v>378</v>
      </c>
    </row>
    <row r="34830" spans="1:13" x14ac:dyDescent="0.2">
      <c r="A34830" s="34" t="s">
        <v>135724</v>
      </c>
      <c r="B34830" s="34">
        <v>370</v>
      </c>
      <c r="C34830" s="34">
        <v>340</v>
      </c>
      <c r="D34830" s="34">
        <v>317</v>
      </c>
      <c r="E34830" s="34">
        <v>416</v>
      </c>
      <c r="F34830" s="34">
        <v>273</v>
      </c>
      <c r="G34830" s="34">
        <v>372</v>
      </c>
      <c r="H34830" s="34">
        <v>333</v>
      </c>
      <c r="I34830" s="34">
        <v>367</v>
      </c>
      <c r="J34830" s="34">
        <v>405</v>
      </c>
      <c r="K34830" s="34">
        <v>289</v>
      </c>
      <c r="L34830" s="34">
        <v>362</v>
      </c>
      <c r="M34830" s="34">
        <v>274</v>
      </c>
    </row>
    <row r="34831" spans="1:13" x14ac:dyDescent="0.2">
      <c r="A34831" s="34" t="s">
        <v>135725</v>
      </c>
      <c r="B34831" s="34">
        <v>376</v>
      </c>
      <c r="C34831" s="34">
        <v>374</v>
      </c>
      <c r="D34831" s="34">
        <v>294</v>
      </c>
      <c r="E34831" s="34">
        <v>432</v>
      </c>
      <c r="F34831" s="34">
        <v>316</v>
      </c>
      <c r="G34831" s="34">
        <v>323</v>
      </c>
      <c r="H34831" s="34">
        <v>354</v>
      </c>
      <c r="I34831" s="34">
        <v>405</v>
      </c>
      <c r="J34831" s="34">
        <v>377</v>
      </c>
      <c r="K34831" s="34">
        <v>311</v>
      </c>
      <c r="L34831" s="34">
        <v>352</v>
      </c>
      <c r="M34831" s="34">
        <v>298</v>
      </c>
    </row>
    <row r="34832" spans="1:13" x14ac:dyDescent="0.2">
      <c r="A34832" s="34" t="s">
        <v>135726</v>
      </c>
      <c r="B34832" s="34">
        <v>365</v>
      </c>
      <c r="C34832" s="34">
        <v>377</v>
      </c>
      <c r="D34832" s="34">
        <v>378</v>
      </c>
      <c r="E34832" s="34">
        <v>454</v>
      </c>
      <c r="F34832" s="34">
        <v>330</v>
      </c>
      <c r="G34832" s="34">
        <v>376</v>
      </c>
      <c r="H34832" s="34">
        <v>461</v>
      </c>
      <c r="I34832" s="34">
        <v>410</v>
      </c>
      <c r="J34832" s="34">
        <v>412</v>
      </c>
      <c r="K34832" s="34">
        <v>355</v>
      </c>
      <c r="L34832" s="34">
        <v>376</v>
      </c>
      <c r="M34832" s="34">
        <v>325</v>
      </c>
    </row>
    <row r="34833" spans="1:13" x14ac:dyDescent="0.2">
      <c r="A34833" s="34" t="s">
        <v>135727</v>
      </c>
      <c r="B34833" s="34">
        <v>308</v>
      </c>
      <c r="C34833" s="34">
        <v>374</v>
      </c>
      <c r="D34833" s="34">
        <v>298</v>
      </c>
      <c r="E34833" s="34">
        <v>334</v>
      </c>
      <c r="F34833" s="34">
        <v>297</v>
      </c>
      <c r="G34833" s="34">
        <v>328</v>
      </c>
      <c r="H34833" s="34">
        <v>299</v>
      </c>
      <c r="I34833" s="34">
        <v>329</v>
      </c>
      <c r="J34833" s="34">
        <v>329</v>
      </c>
      <c r="K34833" s="34">
        <v>251</v>
      </c>
      <c r="L34833" s="34">
        <v>276</v>
      </c>
      <c r="M34833" s="34">
        <v>231</v>
      </c>
    </row>
    <row r="34834" spans="1:13" x14ac:dyDescent="0.2">
      <c r="A34834" s="34" t="s">
        <v>135728</v>
      </c>
      <c r="B34834" s="34">
        <v>607</v>
      </c>
      <c r="C34834" s="34">
        <v>595</v>
      </c>
      <c r="D34834" s="34">
        <v>730</v>
      </c>
      <c r="E34834" s="34">
        <v>672</v>
      </c>
      <c r="F34834" s="34">
        <v>628</v>
      </c>
      <c r="G34834" s="34">
        <v>600</v>
      </c>
      <c r="H34834" s="34">
        <v>677</v>
      </c>
      <c r="I34834" s="34">
        <v>649</v>
      </c>
      <c r="J34834" s="34">
        <v>561</v>
      </c>
      <c r="K34834" s="34">
        <v>546</v>
      </c>
      <c r="L34834" s="34">
        <v>565</v>
      </c>
      <c r="M34834" s="34">
        <v>477</v>
      </c>
    </row>
    <row r="34835" spans="1:13" x14ac:dyDescent="0.2">
      <c r="A34835" s="34" t="s">
        <v>135729</v>
      </c>
      <c r="B34835" s="34">
        <v>299</v>
      </c>
      <c r="C34835" s="34">
        <v>373</v>
      </c>
      <c r="D34835" s="34">
        <v>248</v>
      </c>
      <c r="E34835" s="34">
        <v>356</v>
      </c>
      <c r="F34835" s="34">
        <v>237</v>
      </c>
      <c r="G34835" s="34">
        <v>290</v>
      </c>
      <c r="H34835" s="34">
        <v>354</v>
      </c>
      <c r="I34835" s="34">
        <v>343</v>
      </c>
      <c r="J34835" s="34">
        <v>315</v>
      </c>
      <c r="K34835" s="34">
        <v>292</v>
      </c>
      <c r="L34835" s="34">
        <v>346</v>
      </c>
      <c r="M34835" s="34">
        <v>233</v>
      </c>
    </row>
    <row r="34836" spans="1:13" x14ac:dyDescent="0.2">
      <c r="A34836" s="34" t="s">
        <v>135730</v>
      </c>
      <c r="B34836" s="34">
        <v>336</v>
      </c>
      <c r="C34836" s="34">
        <v>298</v>
      </c>
      <c r="D34836" s="34">
        <v>356</v>
      </c>
      <c r="E34836" s="34">
        <v>380</v>
      </c>
      <c r="F34836" s="34">
        <v>274</v>
      </c>
      <c r="G34836" s="34">
        <v>317</v>
      </c>
      <c r="H34836" s="34">
        <v>386</v>
      </c>
      <c r="I34836" s="34">
        <v>339</v>
      </c>
      <c r="J34836" s="34">
        <v>373</v>
      </c>
      <c r="K34836" s="34">
        <v>305</v>
      </c>
      <c r="L34836" s="34">
        <v>354</v>
      </c>
      <c r="M34836" s="34">
        <v>280</v>
      </c>
    </row>
    <row r="34837" spans="1:13" x14ac:dyDescent="0.2">
      <c r="A34837" s="34" t="s">
        <v>135731</v>
      </c>
      <c r="B34837" s="34">
        <v>429</v>
      </c>
      <c r="C34837" s="34">
        <v>439</v>
      </c>
      <c r="D34837" s="34">
        <v>465</v>
      </c>
      <c r="E34837" s="34">
        <v>412</v>
      </c>
      <c r="F34837" s="34">
        <v>382</v>
      </c>
      <c r="G34837" s="34">
        <v>411</v>
      </c>
      <c r="H34837" s="34">
        <v>503</v>
      </c>
      <c r="I34837" s="34">
        <v>383</v>
      </c>
      <c r="J34837" s="34">
        <v>460</v>
      </c>
      <c r="K34837" s="34">
        <v>354</v>
      </c>
      <c r="L34837" s="34">
        <v>371</v>
      </c>
      <c r="M34837" s="34">
        <v>299</v>
      </c>
    </row>
    <row r="34838" spans="1:13" x14ac:dyDescent="0.2">
      <c r="A34838" s="34" t="s">
        <v>135732</v>
      </c>
      <c r="B34838" s="34">
        <v>243</v>
      </c>
      <c r="C34838" s="34">
        <v>276</v>
      </c>
      <c r="D34838" s="34">
        <v>248</v>
      </c>
      <c r="E34838" s="34">
        <v>312</v>
      </c>
      <c r="F34838" s="34">
        <v>210</v>
      </c>
      <c r="G34838" s="34">
        <v>227</v>
      </c>
      <c r="H34838" s="34">
        <v>220</v>
      </c>
      <c r="I34838" s="34">
        <v>289</v>
      </c>
      <c r="J34838" s="34">
        <v>260</v>
      </c>
      <c r="K34838" s="34">
        <v>218</v>
      </c>
      <c r="L34838" s="34">
        <v>194</v>
      </c>
      <c r="M34838" s="34">
        <v>235</v>
      </c>
    </row>
    <row r="34839" spans="1:13" x14ac:dyDescent="0.2">
      <c r="A34839" s="34" t="s">
        <v>135733</v>
      </c>
      <c r="B34839" s="34">
        <v>371</v>
      </c>
      <c r="C34839" s="34">
        <v>276</v>
      </c>
      <c r="D34839" s="34">
        <v>308</v>
      </c>
      <c r="E34839" s="34">
        <v>310</v>
      </c>
      <c r="F34839" s="34">
        <v>314</v>
      </c>
      <c r="G34839" s="34">
        <v>252</v>
      </c>
      <c r="H34839" s="34">
        <v>349</v>
      </c>
      <c r="I34839" s="34">
        <v>268</v>
      </c>
      <c r="J34839" s="34">
        <v>316</v>
      </c>
      <c r="K34839" s="34">
        <v>236</v>
      </c>
      <c r="L34839" s="34">
        <v>308</v>
      </c>
      <c r="M34839" s="34">
        <v>188</v>
      </c>
    </row>
    <row r="34840" spans="1:13" x14ac:dyDescent="0.2">
      <c r="A34840" s="34" t="s">
        <v>135734</v>
      </c>
      <c r="B34840" s="34">
        <v>272</v>
      </c>
      <c r="C34840" s="34">
        <v>327</v>
      </c>
      <c r="D34840" s="34">
        <v>281</v>
      </c>
      <c r="E34840" s="34">
        <v>451</v>
      </c>
      <c r="F34840" s="34">
        <v>315</v>
      </c>
      <c r="G34840" s="34">
        <v>331</v>
      </c>
      <c r="H34840" s="34">
        <v>400</v>
      </c>
      <c r="I34840" s="34">
        <v>397</v>
      </c>
      <c r="J34840" s="34">
        <v>336</v>
      </c>
      <c r="K34840" s="34">
        <v>306</v>
      </c>
      <c r="L34840" s="34">
        <v>348</v>
      </c>
      <c r="M34840" s="34">
        <v>299</v>
      </c>
    </row>
    <row r="34841" spans="1:13" x14ac:dyDescent="0.2">
      <c r="A34841" s="34" t="s">
        <v>135735</v>
      </c>
      <c r="B34841" s="34">
        <v>400</v>
      </c>
      <c r="C34841" s="34">
        <v>475</v>
      </c>
      <c r="D34841" s="34">
        <v>443</v>
      </c>
      <c r="E34841" s="34">
        <v>503</v>
      </c>
      <c r="F34841" s="34">
        <v>423</v>
      </c>
      <c r="G34841" s="34">
        <v>380</v>
      </c>
      <c r="H34841" s="34">
        <v>512</v>
      </c>
      <c r="I34841" s="34">
        <v>422</v>
      </c>
      <c r="J34841" s="34">
        <v>440</v>
      </c>
      <c r="K34841" s="34">
        <v>348</v>
      </c>
      <c r="L34841" s="34">
        <v>459</v>
      </c>
      <c r="M34841" s="34">
        <v>366</v>
      </c>
    </row>
    <row r="34842" spans="1:13" x14ac:dyDescent="0.2">
      <c r="A34842" s="34" t="s">
        <v>135736</v>
      </c>
      <c r="B34842" s="34">
        <v>342</v>
      </c>
      <c r="C34842" s="34">
        <v>351</v>
      </c>
      <c r="D34842" s="34">
        <v>415</v>
      </c>
      <c r="E34842" s="34">
        <v>372</v>
      </c>
      <c r="F34842" s="34">
        <v>339</v>
      </c>
      <c r="G34842" s="34">
        <v>339</v>
      </c>
      <c r="H34842" s="34">
        <v>377</v>
      </c>
      <c r="I34842" s="34">
        <v>354</v>
      </c>
      <c r="J34842" s="34">
        <v>356</v>
      </c>
      <c r="K34842" s="34">
        <v>281</v>
      </c>
      <c r="L34842" s="34">
        <v>368</v>
      </c>
      <c r="M34842" s="34">
        <v>247</v>
      </c>
    </row>
    <row r="34843" spans="1:13" x14ac:dyDescent="0.2">
      <c r="A34843" s="34" t="s">
        <v>135737</v>
      </c>
      <c r="B34843" s="34">
        <v>384</v>
      </c>
      <c r="C34843" s="34">
        <v>455</v>
      </c>
      <c r="D34843" s="34">
        <v>479</v>
      </c>
      <c r="E34843" s="34">
        <v>518</v>
      </c>
      <c r="F34843" s="34">
        <v>365</v>
      </c>
      <c r="G34843" s="34">
        <v>432</v>
      </c>
      <c r="H34843" s="34">
        <v>473</v>
      </c>
      <c r="I34843" s="34">
        <v>395</v>
      </c>
      <c r="J34843" s="34">
        <v>432</v>
      </c>
      <c r="K34843" s="34">
        <v>423</v>
      </c>
      <c r="L34843" s="34">
        <v>499</v>
      </c>
      <c r="M34843" s="34">
        <v>327</v>
      </c>
    </row>
    <row r="34844" spans="1:13" x14ac:dyDescent="0.2">
      <c r="A34844" s="34" t="s">
        <v>135738</v>
      </c>
      <c r="B34844" s="34">
        <v>355</v>
      </c>
      <c r="C34844" s="34">
        <v>418</v>
      </c>
      <c r="D34844" s="34">
        <v>410</v>
      </c>
      <c r="E34844" s="34">
        <v>426</v>
      </c>
      <c r="F34844" s="34">
        <v>352</v>
      </c>
      <c r="G34844" s="34">
        <v>369</v>
      </c>
      <c r="H34844" s="34">
        <v>363</v>
      </c>
      <c r="I34844" s="34">
        <v>361</v>
      </c>
      <c r="J34844" s="34">
        <v>372</v>
      </c>
      <c r="K34844" s="34">
        <v>303</v>
      </c>
      <c r="L34844" s="34">
        <v>352</v>
      </c>
      <c r="M34844" s="34">
        <v>310</v>
      </c>
    </row>
    <row r="34845" spans="1:13" x14ac:dyDescent="0.2">
      <c r="A34845" s="34" t="s">
        <v>135739</v>
      </c>
      <c r="B34845" s="34">
        <v>635</v>
      </c>
      <c r="C34845" s="34">
        <v>563</v>
      </c>
      <c r="D34845" s="34">
        <v>638</v>
      </c>
      <c r="E34845" s="34">
        <v>581</v>
      </c>
      <c r="F34845" s="34">
        <v>490</v>
      </c>
      <c r="G34845" s="34">
        <v>477</v>
      </c>
      <c r="H34845" s="34">
        <v>657</v>
      </c>
      <c r="I34845" s="34">
        <v>545</v>
      </c>
      <c r="J34845" s="34">
        <v>661</v>
      </c>
      <c r="K34845" s="34">
        <v>482</v>
      </c>
      <c r="L34845" s="34">
        <v>624</v>
      </c>
      <c r="M34845" s="34">
        <v>412</v>
      </c>
    </row>
    <row r="34846" spans="1:13" x14ac:dyDescent="0.2">
      <c r="A34846" s="34" t="s">
        <v>135740</v>
      </c>
      <c r="B34846" s="34">
        <v>364</v>
      </c>
      <c r="C34846" s="34">
        <v>360</v>
      </c>
      <c r="D34846" s="34">
        <v>465</v>
      </c>
      <c r="E34846" s="34">
        <v>418</v>
      </c>
      <c r="F34846" s="34">
        <v>352</v>
      </c>
      <c r="G34846" s="34">
        <v>357</v>
      </c>
      <c r="H34846" s="34">
        <v>475</v>
      </c>
      <c r="I34846" s="34">
        <v>391</v>
      </c>
      <c r="J34846" s="34">
        <v>417</v>
      </c>
      <c r="K34846" s="34">
        <v>242</v>
      </c>
      <c r="L34846" s="34">
        <v>427</v>
      </c>
      <c r="M34846" s="34">
        <v>287</v>
      </c>
    </row>
    <row r="34847" spans="1:13" x14ac:dyDescent="0.2">
      <c r="A34847" s="34" t="s">
        <v>135741</v>
      </c>
      <c r="B34847" s="34">
        <v>266</v>
      </c>
      <c r="C34847" s="34">
        <v>287</v>
      </c>
      <c r="D34847" s="34">
        <v>345</v>
      </c>
      <c r="E34847" s="34">
        <v>320</v>
      </c>
      <c r="F34847" s="34">
        <v>289</v>
      </c>
      <c r="G34847" s="34">
        <v>283</v>
      </c>
      <c r="H34847" s="34">
        <v>345</v>
      </c>
      <c r="I34847" s="34">
        <v>331</v>
      </c>
      <c r="J34847" s="34">
        <v>317</v>
      </c>
      <c r="K34847" s="34">
        <v>247</v>
      </c>
      <c r="L34847" s="34">
        <v>234</v>
      </c>
      <c r="M34847" s="34">
        <v>228</v>
      </c>
    </row>
    <row r="34848" spans="1:13" x14ac:dyDescent="0.2">
      <c r="A34848" s="34" t="s">
        <v>135742</v>
      </c>
      <c r="B34848" s="34">
        <v>334</v>
      </c>
      <c r="C34848" s="34">
        <v>415</v>
      </c>
      <c r="D34848" s="34">
        <v>389</v>
      </c>
      <c r="E34848" s="34">
        <v>443</v>
      </c>
      <c r="F34848" s="34">
        <v>299</v>
      </c>
      <c r="G34848" s="34">
        <v>353</v>
      </c>
      <c r="H34848" s="34">
        <v>325</v>
      </c>
      <c r="I34848" s="34">
        <v>450</v>
      </c>
      <c r="J34848" s="34">
        <v>375</v>
      </c>
      <c r="K34848" s="34">
        <v>343</v>
      </c>
      <c r="L34848" s="34">
        <v>423</v>
      </c>
      <c r="M34848" s="34">
        <v>318</v>
      </c>
    </row>
    <row r="34849" spans="1:13" x14ac:dyDescent="0.2">
      <c r="A34849" s="34" t="s">
        <v>135743</v>
      </c>
      <c r="B34849" s="34">
        <v>483</v>
      </c>
      <c r="C34849" s="34">
        <v>414</v>
      </c>
      <c r="D34849" s="34">
        <v>473</v>
      </c>
      <c r="E34849" s="34">
        <v>459</v>
      </c>
      <c r="F34849" s="34">
        <v>463</v>
      </c>
      <c r="G34849" s="34">
        <v>406</v>
      </c>
      <c r="H34849" s="34">
        <v>524</v>
      </c>
      <c r="I34849" s="34">
        <v>435</v>
      </c>
      <c r="J34849" s="34">
        <v>484</v>
      </c>
      <c r="K34849" s="34">
        <v>397</v>
      </c>
      <c r="L34849" s="34">
        <v>456</v>
      </c>
      <c r="M34849" s="34">
        <v>365</v>
      </c>
    </row>
    <row r="34850" spans="1:13" x14ac:dyDescent="0.2">
      <c r="A34850" s="34" t="s">
        <v>135744</v>
      </c>
      <c r="B34850" s="34">
        <v>369</v>
      </c>
      <c r="C34850" s="34">
        <v>331</v>
      </c>
      <c r="D34850" s="34">
        <v>333</v>
      </c>
      <c r="E34850" s="34">
        <v>307</v>
      </c>
      <c r="F34850" s="34">
        <v>301</v>
      </c>
      <c r="G34850" s="34">
        <v>357</v>
      </c>
      <c r="H34850" s="34">
        <v>355</v>
      </c>
      <c r="I34850" s="34">
        <v>368</v>
      </c>
      <c r="J34850" s="34">
        <v>409</v>
      </c>
      <c r="K34850" s="34">
        <v>260</v>
      </c>
      <c r="L34850" s="34">
        <v>382</v>
      </c>
      <c r="M34850" s="34">
        <v>213</v>
      </c>
    </row>
    <row r="34851" spans="1:13" x14ac:dyDescent="0.2">
      <c r="A34851" s="34" t="s">
        <v>135745</v>
      </c>
      <c r="B34851" s="34">
        <v>228</v>
      </c>
      <c r="C34851" s="34">
        <v>250</v>
      </c>
      <c r="D34851" s="34">
        <v>240</v>
      </c>
      <c r="E34851" s="34">
        <v>288</v>
      </c>
      <c r="F34851" s="34">
        <v>187</v>
      </c>
      <c r="G34851" s="34">
        <v>211</v>
      </c>
      <c r="H34851" s="34">
        <v>271</v>
      </c>
      <c r="I34851" s="34">
        <v>248</v>
      </c>
      <c r="J34851" s="34">
        <v>232</v>
      </c>
      <c r="K34851" s="34">
        <v>215</v>
      </c>
      <c r="L34851" s="34">
        <v>230</v>
      </c>
      <c r="M34851" s="34">
        <v>169</v>
      </c>
    </row>
    <row r="34852" spans="1:13" x14ac:dyDescent="0.2">
      <c r="A34852" s="34" t="s">
        <v>135746</v>
      </c>
      <c r="B34852" s="34">
        <v>412</v>
      </c>
      <c r="C34852" s="34">
        <v>368</v>
      </c>
      <c r="D34852" s="34">
        <v>364</v>
      </c>
      <c r="E34852" s="34">
        <v>391</v>
      </c>
      <c r="F34852" s="34">
        <v>323</v>
      </c>
      <c r="G34852" s="34">
        <v>331</v>
      </c>
      <c r="H34852" s="34">
        <v>452</v>
      </c>
      <c r="I34852" s="34">
        <v>324</v>
      </c>
      <c r="J34852" s="34">
        <v>392</v>
      </c>
      <c r="K34852" s="34">
        <v>328</v>
      </c>
      <c r="L34852" s="34">
        <v>379</v>
      </c>
      <c r="M34852" s="34">
        <v>291</v>
      </c>
    </row>
    <row r="34853" spans="1:13" x14ac:dyDescent="0.2">
      <c r="A34853" s="34" t="s">
        <v>135747</v>
      </c>
      <c r="B34853" s="34">
        <v>259</v>
      </c>
      <c r="C34853" s="34">
        <v>314</v>
      </c>
      <c r="D34853" s="34">
        <v>301</v>
      </c>
      <c r="E34853" s="34">
        <v>240</v>
      </c>
      <c r="F34853" s="34">
        <v>268</v>
      </c>
      <c r="G34853" s="34">
        <v>247</v>
      </c>
      <c r="H34853" s="34">
        <v>323</v>
      </c>
      <c r="I34853" s="34">
        <v>276</v>
      </c>
      <c r="J34853" s="34">
        <v>319</v>
      </c>
      <c r="K34853" s="34">
        <v>193</v>
      </c>
      <c r="L34853" s="34">
        <v>244</v>
      </c>
      <c r="M34853" s="34">
        <v>191</v>
      </c>
    </row>
    <row r="34854" spans="1:13" x14ac:dyDescent="0.2">
      <c r="A34854" s="34" t="s">
        <v>135748</v>
      </c>
      <c r="B34854" s="34">
        <v>473</v>
      </c>
      <c r="C34854" s="34">
        <v>570</v>
      </c>
      <c r="D34854" s="34">
        <v>530</v>
      </c>
      <c r="E34854" s="34">
        <v>653</v>
      </c>
      <c r="F34854" s="34">
        <v>466</v>
      </c>
      <c r="G34854" s="34">
        <v>589</v>
      </c>
      <c r="H34854" s="34">
        <v>650</v>
      </c>
      <c r="I34854" s="34">
        <v>614</v>
      </c>
      <c r="J34854" s="34">
        <v>601</v>
      </c>
      <c r="K34854" s="34">
        <v>479</v>
      </c>
      <c r="L34854" s="34">
        <v>488</v>
      </c>
      <c r="M34854" s="34">
        <v>470</v>
      </c>
    </row>
    <row r="34855" spans="1:13" x14ac:dyDescent="0.2">
      <c r="A34855" s="34" t="s">
        <v>135749</v>
      </c>
      <c r="B34855" s="34">
        <v>309</v>
      </c>
      <c r="C34855" s="34">
        <v>323</v>
      </c>
      <c r="D34855" s="34">
        <v>338</v>
      </c>
      <c r="E34855" s="34">
        <v>416</v>
      </c>
      <c r="F34855" s="34">
        <v>306</v>
      </c>
      <c r="G34855" s="34">
        <v>355</v>
      </c>
      <c r="H34855" s="34">
        <v>306</v>
      </c>
      <c r="I34855" s="34">
        <v>323</v>
      </c>
      <c r="J34855" s="34">
        <v>300</v>
      </c>
      <c r="K34855" s="34">
        <v>270</v>
      </c>
      <c r="L34855" s="34">
        <v>262</v>
      </c>
      <c r="M34855" s="34">
        <v>288</v>
      </c>
    </row>
    <row r="34856" spans="1:13" x14ac:dyDescent="0.2">
      <c r="A34856" s="34" t="s">
        <v>135750</v>
      </c>
      <c r="B34856" s="34">
        <v>412</v>
      </c>
      <c r="C34856" s="34">
        <v>344</v>
      </c>
      <c r="D34856" s="34">
        <v>408</v>
      </c>
      <c r="E34856" s="34">
        <v>374</v>
      </c>
      <c r="F34856" s="34">
        <v>399</v>
      </c>
      <c r="G34856" s="34">
        <v>347</v>
      </c>
      <c r="H34856" s="34">
        <v>441</v>
      </c>
      <c r="I34856" s="34">
        <v>323</v>
      </c>
      <c r="J34856" s="34">
        <v>443</v>
      </c>
      <c r="K34856" s="34">
        <v>260</v>
      </c>
      <c r="L34856" s="34">
        <v>405</v>
      </c>
      <c r="M34856" s="34">
        <v>270</v>
      </c>
    </row>
    <row r="34857" spans="1:13" x14ac:dyDescent="0.2">
      <c r="A34857" s="34" t="s">
        <v>135751</v>
      </c>
      <c r="B34857" s="34">
        <v>117</v>
      </c>
      <c r="C34857" s="34">
        <v>231</v>
      </c>
      <c r="D34857" s="34">
        <v>177</v>
      </c>
      <c r="E34857" s="34">
        <v>265</v>
      </c>
      <c r="F34857" s="34">
        <v>146</v>
      </c>
      <c r="G34857" s="34">
        <v>188</v>
      </c>
      <c r="H34857" s="34">
        <v>185</v>
      </c>
      <c r="I34857" s="34">
        <v>203</v>
      </c>
      <c r="J34857" s="34">
        <v>176</v>
      </c>
      <c r="K34857" s="34">
        <v>163</v>
      </c>
      <c r="L34857" s="34">
        <v>147</v>
      </c>
      <c r="M34857" s="34">
        <v>154</v>
      </c>
    </row>
    <row r="34858" spans="1:13" x14ac:dyDescent="0.2">
      <c r="A34858" s="34" t="s">
        <v>135752</v>
      </c>
      <c r="B34858" s="34">
        <v>137</v>
      </c>
      <c r="C34858" s="34">
        <v>216</v>
      </c>
      <c r="D34858" s="34">
        <v>142</v>
      </c>
      <c r="E34858" s="34">
        <v>200</v>
      </c>
      <c r="F34858" s="34">
        <v>163</v>
      </c>
      <c r="G34858" s="34">
        <v>189</v>
      </c>
      <c r="H34858" s="34">
        <v>192</v>
      </c>
      <c r="I34858" s="34">
        <v>211</v>
      </c>
      <c r="J34858" s="34">
        <v>167</v>
      </c>
      <c r="K34858" s="34">
        <v>173</v>
      </c>
      <c r="L34858" s="34">
        <v>162</v>
      </c>
      <c r="M34858" s="34">
        <v>172</v>
      </c>
    </row>
    <row r="34859" spans="1:13" x14ac:dyDescent="0.2">
      <c r="A34859" s="34" t="s">
        <v>135753</v>
      </c>
      <c r="B34859" s="34">
        <v>271</v>
      </c>
      <c r="C34859" s="34">
        <v>286</v>
      </c>
      <c r="D34859" s="34">
        <v>377</v>
      </c>
      <c r="E34859" s="34">
        <v>323</v>
      </c>
      <c r="F34859" s="34">
        <v>332</v>
      </c>
      <c r="G34859" s="34">
        <v>269</v>
      </c>
      <c r="H34859" s="34">
        <v>334</v>
      </c>
      <c r="I34859" s="34">
        <v>327</v>
      </c>
      <c r="J34859" s="34">
        <v>318</v>
      </c>
      <c r="K34859" s="34">
        <v>287</v>
      </c>
      <c r="L34859" s="34">
        <v>297</v>
      </c>
      <c r="M34859" s="34">
        <v>245</v>
      </c>
    </row>
    <row r="34860" spans="1:13" x14ac:dyDescent="0.2">
      <c r="A34860" s="34" t="s">
        <v>135754</v>
      </c>
      <c r="B34860" s="34">
        <v>330</v>
      </c>
      <c r="C34860" s="34">
        <v>378</v>
      </c>
      <c r="D34860" s="34">
        <v>358</v>
      </c>
      <c r="E34860" s="34">
        <v>419</v>
      </c>
      <c r="F34860" s="34">
        <v>241</v>
      </c>
      <c r="G34860" s="34">
        <v>381</v>
      </c>
      <c r="H34860" s="34">
        <v>405</v>
      </c>
      <c r="I34860" s="34">
        <v>395</v>
      </c>
      <c r="J34860" s="34">
        <v>339</v>
      </c>
      <c r="K34860" s="34">
        <v>357</v>
      </c>
      <c r="L34860" s="34">
        <v>314</v>
      </c>
      <c r="M34860" s="34">
        <v>303</v>
      </c>
    </row>
    <row r="34861" spans="1:13" x14ac:dyDescent="0.2">
      <c r="A34861" s="34" t="s">
        <v>135755</v>
      </c>
      <c r="B34861" s="34">
        <v>330</v>
      </c>
      <c r="C34861" s="34">
        <v>377</v>
      </c>
      <c r="D34861" s="34">
        <v>362</v>
      </c>
      <c r="E34861" s="34">
        <v>352</v>
      </c>
      <c r="F34861" s="34">
        <v>378</v>
      </c>
      <c r="G34861" s="34">
        <v>320</v>
      </c>
      <c r="H34861" s="34">
        <v>385</v>
      </c>
      <c r="I34861" s="34">
        <v>342</v>
      </c>
      <c r="J34861" s="34">
        <v>358</v>
      </c>
      <c r="K34861" s="34">
        <v>304</v>
      </c>
      <c r="L34861" s="34">
        <v>353</v>
      </c>
      <c r="M34861" s="34">
        <v>277</v>
      </c>
    </row>
    <row r="34862" spans="1:13" x14ac:dyDescent="0.2">
      <c r="A34862" s="34" t="s">
        <v>135756</v>
      </c>
      <c r="B34862" s="34">
        <v>505</v>
      </c>
      <c r="C34862" s="34">
        <v>335</v>
      </c>
      <c r="D34862" s="34">
        <v>449</v>
      </c>
      <c r="E34862" s="34">
        <v>408</v>
      </c>
      <c r="F34862" s="34">
        <v>359</v>
      </c>
      <c r="G34862" s="34">
        <v>367</v>
      </c>
      <c r="H34862" s="34">
        <v>523</v>
      </c>
      <c r="I34862" s="34">
        <v>412</v>
      </c>
      <c r="J34862" s="34">
        <v>432</v>
      </c>
      <c r="K34862" s="34">
        <v>303</v>
      </c>
      <c r="L34862" s="34">
        <v>435</v>
      </c>
      <c r="M34862" s="34">
        <v>308</v>
      </c>
    </row>
    <row r="34863" spans="1:13" x14ac:dyDescent="0.2">
      <c r="A34863" s="34" t="s">
        <v>135757</v>
      </c>
      <c r="B34863" s="34">
        <v>473</v>
      </c>
      <c r="C34863" s="34">
        <v>426</v>
      </c>
      <c r="D34863" s="34">
        <v>372</v>
      </c>
      <c r="E34863" s="34">
        <v>505</v>
      </c>
      <c r="F34863" s="34">
        <v>385</v>
      </c>
      <c r="G34863" s="34">
        <v>390</v>
      </c>
      <c r="H34863" s="34">
        <v>432</v>
      </c>
      <c r="I34863" s="34">
        <v>516</v>
      </c>
      <c r="J34863" s="34">
        <v>389</v>
      </c>
      <c r="K34863" s="34">
        <v>427</v>
      </c>
      <c r="L34863" s="34">
        <v>400</v>
      </c>
      <c r="M34863" s="34">
        <v>378</v>
      </c>
    </row>
    <row r="34864" spans="1:13" x14ac:dyDescent="0.2">
      <c r="A34864" s="34" t="s">
        <v>135758</v>
      </c>
      <c r="B34864" s="34">
        <v>229</v>
      </c>
      <c r="C34864" s="34">
        <v>204</v>
      </c>
      <c r="D34864" s="34">
        <v>187</v>
      </c>
      <c r="E34864" s="34">
        <v>247</v>
      </c>
      <c r="F34864" s="34">
        <v>229</v>
      </c>
      <c r="G34864" s="34">
        <v>203</v>
      </c>
      <c r="H34864" s="34">
        <v>242</v>
      </c>
      <c r="I34864" s="34">
        <v>211</v>
      </c>
      <c r="J34864" s="34">
        <v>203</v>
      </c>
      <c r="K34864" s="34">
        <v>147</v>
      </c>
      <c r="L34864" s="34">
        <v>176</v>
      </c>
      <c r="M34864" s="34">
        <v>187</v>
      </c>
    </row>
    <row r="34865" spans="1:13" x14ac:dyDescent="0.2">
      <c r="A34865" s="34" t="s">
        <v>135759</v>
      </c>
      <c r="B34865" s="34">
        <v>559</v>
      </c>
      <c r="C34865" s="34">
        <v>538</v>
      </c>
      <c r="D34865" s="34">
        <v>591</v>
      </c>
      <c r="E34865" s="34">
        <v>611</v>
      </c>
      <c r="F34865" s="34">
        <v>561</v>
      </c>
      <c r="G34865" s="34">
        <v>582</v>
      </c>
      <c r="H34865" s="34">
        <v>715</v>
      </c>
      <c r="I34865" s="34">
        <v>631</v>
      </c>
      <c r="J34865" s="34">
        <v>661</v>
      </c>
      <c r="K34865" s="34">
        <v>476</v>
      </c>
      <c r="L34865" s="34">
        <v>546</v>
      </c>
      <c r="M34865" s="34">
        <v>500</v>
      </c>
    </row>
    <row r="34866" spans="1:13" x14ac:dyDescent="0.2">
      <c r="A34866" s="34" t="s">
        <v>135760</v>
      </c>
      <c r="B34866" s="34">
        <v>500</v>
      </c>
      <c r="C34866" s="34">
        <v>416</v>
      </c>
      <c r="D34866" s="34">
        <v>518</v>
      </c>
      <c r="E34866" s="34">
        <v>490</v>
      </c>
      <c r="F34866" s="34">
        <v>476</v>
      </c>
      <c r="G34866" s="34">
        <v>429</v>
      </c>
      <c r="H34866" s="34">
        <v>535</v>
      </c>
      <c r="I34866" s="34">
        <v>396</v>
      </c>
      <c r="J34866" s="34">
        <v>533</v>
      </c>
      <c r="K34866" s="34">
        <v>408</v>
      </c>
      <c r="L34866" s="34">
        <v>474</v>
      </c>
      <c r="M34866" s="34">
        <v>329</v>
      </c>
    </row>
    <row r="34867" spans="1:13" x14ac:dyDescent="0.2">
      <c r="A34867" s="34" t="s">
        <v>135761</v>
      </c>
      <c r="B34867" s="34">
        <v>1020</v>
      </c>
      <c r="C34867" s="34">
        <v>943</v>
      </c>
      <c r="D34867" s="34">
        <v>1129</v>
      </c>
      <c r="E34867" s="34">
        <v>1068</v>
      </c>
      <c r="F34867" s="34">
        <v>944</v>
      </c>
      <c r="G34867" s="34">
        <v>888</v>
      </c>
      <c r="H34867" s="34">
        <v>1193</v>
      </c>
      <c r="I34867" s="34">
        <v>983</v>
      </c>
      <c r="J34867" s="34">
        <v>1127</v>
      </c>
      <c r="K34867" s="34">
        <v>743</v>
      </c>
      <c r="L34867" s="34">
        <v>1020</v>
      </c>
      <c r="M34867" s="34">
        <v>807</v>
      </c>
    </row>
    <row r="34868" spans="1:13" x14ac:dyDescent="0.2">
      <c r="A34868" s="34" t="s">
        <v>135762</v>
      </c>
      <c r="B34868" s="34">
        <v>217</v>
      </c>
      <c r="C34868" s="34">
        <v>276</v>
      </c>
      <c r="D34868" s="34">
        <v>249</v>
      </c>
      <c r="E34868" s="34">
        <v>282</v>
      </c>
      <c r="F34868" s="34">
        <v>236</v>
      </c>
      <c r="G34868" s="34">
        <v>255</v>
      </c>
      <c r="H34868" s="34">
        <v>275</v>
      </c>
      <c r="I34868" s="34">
        <v>221</v>
      </c>
      <c r="J34868" s="34">
        <v>272</v>
      </c>
      <c r="K34868" s="34">
        <v>195</v>
      </c>
      <c r="L34868" s="34">
        <v>223</v>
      </c>
      <c r="M34868" s="34">
        <v>201</v>
      </c>
    </row>
    <row r="34869" spans="1:13" x14ac:dyDescent="0.2">
      <c r="A34869" s="34" t="s">
        <v>135763</v>
      </c>
      <c r="B34869" s="34">
        <v>190</v>
      </c>
      <c r="C34869" s="34">
        <v>321</v>
      </c>
      <c r="D34869" s="34">
        <v>236</v>
      </c>
      <c r="E34869" s="34">
        <v>300</v>
      </c>
      <c r="F34869" s="34">
        <v>223</v>
      </c>
      <c r="G34869" s="34">
        <v>240</v>
      </c>
      <c r="H34869" s="34">
        <v>244</v>
      </c>
      <c r="I34869" s="34">
        <v>273</v>
      </c>
      <c r="J34869" s="34">
        <v>198</v>
      </c>
      <c r="K34869" s="34">
        <v>266</v>
      </c>
      <c r="L34869" s="34">
        <v>283</v>
      </c>
      <c r="M34869" s="34">
        <v>243</v>
      </c>
    </row>
    <row r="34870" spans="1:13" x14ac:dyDescent="0.2">
      <c r="A34870" s="34" t="s">
        <v>135764</v>
      </c>
      <c r="B34870" s="34">
        <v>216</v>
      </c>
      <c r="C34870" s="34">
        <v>207</v>
      </c>
      <c r="D34870" s="34">
        <v>218</v>
      </c>
      <c r="E34870" s="34">
        <v>265</v>
      </c>
      <c r="F34870" s="34">
        <v>211</v>
      </c>
      <c r="G34870" s="34">
        <v>234</v>
      </c>
      <c r="H34870" s="34">
        <v>238</v>
      </c>
      <c r="I34870" s="34">
        <v>198</v>
      </c>
      <c r="J34870" s="34">
        <v>282</v>
      </c>
      <c r="K34870" s="34">
        <v>204</v>
      </c>
      <c r="L34870" s="34">
        <v>212</v>
      </c>
      <c r="M34870" s="34">
        <v>199</v>
      </c>
    </row>
    <row r="34871" spans="1:13" x14ac:dyDescent="0.2">
      <c r="A34871" s="34" t="s">
        <v>135765</v>
      </c>
      <c r="B34871" s="34">
        <v>189</v>
      </c>
      <c r="C34871" s="34">
        <v>314</v>
      </c>
      <c r="D34871" s="34">
        <v>204</v>
      </c>
      <c r="E34871" s="34">
        <v>267</v>
      </c>
      <c r="F34871" s="34">
        <v>202</v>
      </c>
      <c r="G34871" s="34">
        <v>247</v>
      </c>
      <c r="H34871" s="34">
        <v>280</v>
      </c>
      <c r="I34871" s="34">
        <v>265</v>
      </c>
      <c r="J34871" s="34">
        <v>247</v>
      </c>
      <c r="K34871" s="34">
        <v>192</v>
      </c>
      <c r="L34871" s="34">
        <v>213</v>
      </c>
      <c r="M34871" s="34">
        <v>210</v>
      </c>
    </row>
    <row r="34872" spans="1:13" x14ac:dyDescent="0.2">
      <c r="A34872" s="34" t="s">
        <v>135766</v>
      </c>
      <c r="B34872" s="34">
        <v>323</v>
      </c>
      <c r="C34872" s="34">
        <v>296</v>
      </c>
      <c r="D34872" s="34">
        <v>320</v>
      </c>
      <c r="E34872" s="34">
        <v>329</v>
      </c>
      <c r="F34872" s="34">
        <v>260</v>
      </c>
      <c r="G34872" s="34">
        <v>301</v>
      </c>
      <c r="H34872" s="34">
        <v>351</v>
      </c>
      <c r="I34872" s="34">
        <v>308</v>
      </c>
      <c r="J34872" s="34">
        <v>304</v>
      </c>
      <c r="K34872" s="34">
        <v>270</v>
      </c>
      <c r="L34872" s="34">
        <v>309</v>
      </c>
      <c r="M34872" s="34">
        <v>249</v>
      </c>
    </row>
    <row r="34873" spans="1:13" x14ac:dyDescent="0.2">
      <c r="A34873" s="34" t="s">
        <v>135767</v>
      </c>
      <c r="B34873" s="34">
        <v>158</v>
      </c>
      <c r="C34873" s="34">
        <v>245</v>
      </c>
      <c r="D34873" s="34">
        <v>286</v>
      </c>
      <c r="E34873" s="34">
        <v>208</v>
      </c>
      <c r="F34873" s="34">
        <v>203</v>
      </c>
      <c r="G34873" s="34">
        <v>192</v>
      </c>
      <c r="H34873" s="34">
        <v>278</v>
      </c>
      <c r="I34873" s="34">
        <v>225</v>
      </c>
      <c r="J34873" s="34">
        <v>246</v>
      </c>
      <c r="K34873" s="34">
        <v>173</v>
      </c>
      <c r="L34873" s="34">
        <v>184</v>
      </c>
      <c r="M34873" s="34">
        <v>188</v>
      </c>
    </row>
    <row r="34874" spans="1:13" x14ac:dyDescent="0.2">
      <c r="A34874" s="34" t="s">
        <v>135768</v>
      </c>
      <c r="B34874" s="34">
        <v>283</v>
      </c>
      <c r="C34874" s="34">
        <v>261</v>
      </c>
      <c r="D34874" s="34">
        <v>349</v>
      </c>
      <c r="E34874" s="34">
        <v>340</v>
      </c>
      <c r="F34874" s="34">
        <v>243</v>
      </c>
      <c r="G34874" s="34">
        <v>306</v>
      </c>
      <c r="H34874" s="34">
        <v>381</v>
      </c>
      <c r="I34874" s="34">
        <v>280</v>
      </c>
      <c r="J34874" s="34">
        <v>360</v>
      </c>
      <c r="K34874" s="34">
        <v>207</v>
      </c>
      <c r="L34874" s="34">
        <v>325</v>
      </c>
      <c r="M34874" s="34">
        <v>188</v>
      </c>
    </row>
    <row r="34875" spans="1:13" x14ac:dyDescent="0.2">
      <c r="A34875" s="34" t="s">
        <v>135769</v>
      </c>
      <c r="B34875" s="34">
        <v>93</v>
      </c>
      <c r="C34875" s="34">
        <v>131</v>
      </c>
      <c r="D34875" s="34">
        <v>158</v>
      </c>
      <c r="E34875" s="34">
        <v>135</v>
      </c>
      <c r="F34875" s="34">
        <v>135</v>
      </c>
      <c r="G34875" s="34">
        <v>113</v>
      </c>
      <c r="H34875" s="34">
        <v>165</v>
      </c>
      <c r="I34875" s="34">
        <v>133</v>
      </c>
      <c r="J34875" s="34">
        <v>152</v>
      </c>
      <c r="K34875" s="34">
        <v>102</v>
      </c>
      <c r="L34875" s="34">
        <v>131</v>
      </c>
      <c r="M34875" s="34">
        <v>104</v>
      </c>
    </row>
    <row r="34876" spans="1:13" x14ac:dyDescent="0.2">
      <c r="A34876" s="34" t="s">
        <v>135770</v>
      </c>
      <c r="B34876" s="34">
        <v>258</v>
      </c>
      <c r="C34876" s="34">
        <v>244</v>
      </c>
      <c r="D34876" s="34">
        <v>247</v>
      </c>
      <c r="E34876" s="34">
        <v>227</v>
      </c>
      <c r="F34876" s="34">
        <v>233</v>
      </c>
      <c r="G34876" s="34">
        <v>251</v>
      </c>
      <c r="H34876" s="34">
        <v>260</v>
      </c>
      <c r="I34876" s="34">
        <v>308</v>
      </c>
      <c r="J34876" s="34">
        <v>316</v>
      </c>
      <c r="K34876" s="34">
        <v>204</v>
      </c>
      <c r="L34876" s="34">
        <v>235</v>
      </c>
      <c r="M34876" s="34">
        <v>191</v>
      </c>
    </row>
    <row r="34877" spans="1:13" x14ac:dyDescent="0.2">
      <c r="A34877" s="34" t="s">
        <v>135771</v>
      </c>
      <c r="B34877" s="34">
        <v>238</v>
      </c>
      <c r="C34877" s="34">
        <v>208</v>
      </c>
      <c r="D34877" s="34">
        <v>209</v>
      </c>
      <c r="E34877" s="34">
        <v>230</v>
      </c>
      <c r="F34877" s="34">
        <v>169</v>
      </c>
      <c r="G34877" s="34">
        <v>202</v>
      </c>
      <c r="H34877" s="34">
        <v>233</v>
      </c>
      <c r="I34877" s="34">
        <v>211</v>
      </c>
      <c r="J34877" s="34">
        <v>223</v>
      </c>
      <c r="K34877" s="34">
        <v>182</v>
      </c>
      <c r="L34877" s="34">
        <v>223</v>
      </c>
      <c r="M34877" s="34">
        <v>171</v>
      </c>
    </row>
    <row r="34878" spans="1:13" x14ac:dyDescent="0.2">
      <c r="A34878" s="34" t="s">
        <v>135772</v>
      </c>
      <c r="B34878" s="34">
        <v>263</v>
      </c>
      <c r="C34878" s="34">
        <v>294</v>
      </c>
      <c r="D34878" s="34">
        <v>255</v>
      </c>
      <c r="E34878" s="34">
        <v>321</v>
      </c>
      <c r="F34878" s="34">
        <v>282</v>
      </c>
      <c r="G34878" s="34">
        <v>244</v>
      </c>
      <c r="H34878" s="34">
        <v>327</v>
      </c>
      <c r="I34878" s="34">
        <v>311</v>
      </c>
      <c r="J34878" s="34">
        <v>300</v>
      </c>
      <c r="K34878" s="34">
        <v>240</v>
      </c>
      <c r="L34878" s="34">
        <v>269</v>
      </c>
      <c r="M34878" s="34">
        <v>233</v>
      </c>
    </row>
    <row r="34879" spans="1:13" x14ac:dyDescent="0.2">
      <c r="A34879" s="34" t="s">
        <v>135773</v>
      </c>
      <c r="B34879" s="34">
        <v>218</v>
      </c>
      <c r="C34879" s="34">
        <v>215</v>
      </c>
      <c r="D34879" s="34">
        <v>301</v>
      </c>
      <c r="E34879" s="34">
        <v>225</v>
      </c>
      <c r="F34879" s="34">
        <v>315</v>
      </c>
      <c r="G34879" s="34">
        <v>229</v>
      </c>
      <c r="H34879" s="34">
        <v>323</v>
      </c>
      <c r="I34879" s="34">
        <v>262</v>
      </c>
      <c r="J34879" s="34">
        <v>283</v>
      </c>
      <c r="K34879" s="34">
        <v>207</v>
      </c>
      <c r="L34879" s="34">
        <v>260</v>
      </c>
      <c r="M34879" s="34">
        <v>206</v>
      </c>
    </row>
    <row r="34880" spans="1:13" x14ac:dyDescent="0.2">
      <c r="A34880" s="34" t="s">
        <v>135774</v>
      </c>
      <c r="B34880" s="34">
        <v>527</v>
      </c>
      <c r="C34880" s="34">
        <v>540</v>
      </c>
      <c r="D34880" s="34">
        <v>580</v>
      </c>
      <c r="E34880" s="34">
        <v>595</v>
      </c>
      <c r="F34880" s="34">
        <v>466</v>
      </c>
      <c r="G34880" s="34">
        <v>459</v>
      </c>
      <c r="H34880" s="34">
        <v>539</v>
      </c>
      <c r="I34880" s="34">
        <v>489</v>
      </c>
      <c r="J34880" s="34">
        <v>477</v>
      </c>
      <c r="K34880" s="34">
        <v>451</v>
      </c>
      <c r="L34880" s="34">
        <v>505</v>
      </c>
      <c r="M34880" s="34">
        <v>354</v>
      </c>
    </row>
    <row r="34881" spans="1:13" x14ac:dyDescent="0.2">
      <c r="A34881" s="34" t="s">
        <v>135775</v>
      </c>
      <c r="B34881" s="34">
        <v>300</v>
      </c>
      <c r="C34881" s="34">
        <v>372</v>
      </c>
      <c r="D34881" s="34">
        <v>452</v>
      </c>
      <c r="E34881" s="34">
        <v>452</v>
      </c>
      <c r="F34881" s="34">
        <v>351</v>
      </c>
      <c r="G34881" s="34">
        <v>375</v>
      </c>
      <c r="H34881" s="34">
        <v>407</v>
      </c>
      <c r="I34881" s="34">
        <v>381</v>
      </c>
      <c r="J34881" s="34">
        <v>371</v>
      </c>
      <c r="K34881" s="34">
        <v>341</v>
      </c>
      <c r="L34881" s="34">
        <v>307</v>
      </c>
      <c r="M34881" s="34">
        <v>281</v>
      </c>
    </row>
    <row r="34882" spans="1:13" x14ac:dyDescent="0.2">
      <c r="A34882" s="34" t="s">
        <v>135776</v>
      </c>
      <c r="B34882" s="34">
        <v>907</v>
      </c>
      <c r="C34882" s="34">
        <v>870</v>
      </c>
      <c r="D34882" s="34">
        <v>1087</v>
      </c>
      <c r="E34882" s="34">
        <v>980</v>
      </c>
      <c r="F34882" s="34">
        <v>828</v>
      </c>
      <c r="G34882" s="34">
        <v>813</v>
      </c>
      <c r="H34882" s="34">
        <v>1058</v>
      </c>
      <c r="I34882" s="34">
        <v>902</v>
      </c>
      <c r="J34882" s="34">
        <v>964</v>
      </c>
      <c r="K34882" s="34">
        <v>696</v>
      </c>
      <c r="L34882" s="34">
        <v>855</v>
      </c>
      <c r="M34882" s="34">
        <v>650</v>
      </c>
    </row>
    <row r="34883" spans="1:13" x14ac:dyDescent="0.2">
      <c r="A34883" s="34" t="s">
        <v>135777</v>
      </c>
      <c r="B34883" s="34">
        <v>242</v>
      </c>
      <c r="C34883" s="34">
        <v>250</v>
      </c>
      <c r="D34883" s="34">
        <v>214</v>
      </c>
      <c r="E34883" s="34">
        <v>269</v>
      </c>
      <c r="F34883" s="34">
        <v>234</v>
      </c>
      <c r="G34883" s="34">
        <v>236</v>
      </c>
      <c r="H34883" s="34">
        <v>247</v>
      </c>
      <c r="I34883" s="34">
        <v>251</v>
      </c>
      <c r="J34883" s="34">
        <v>178</v>
      </c>
      <c r="K34883" s="34">
        <v>188</v>
      </c>
      <c r="L34883" s="34">
        <v>230</v>
      </c>
      <c r="M34883" s="34">
        <v>194</v>
      </c>
    </row>
    <row r="34884" spans="1:13" x14ac:dyDescent="0.2">
      <c r="A34884" s="34" t="s">
        <v>135778</v>
      </c>
      <c r="B34884" s="34">
        <v>154</v>
      </c>
      <c r="C34884" s="34">
        <v>189</v>
      </c>
      <c r="D34884" s="34">
        <v>184</v>
      </c>
      <c r="E34884" s="34">
        <v>187</v>
      </c>
      <c r="F34884" s="34">
        <v>157</v>
      </c>
      <c r="G34884" s="34">
        <v>182</v>
      </c>
      <c r="H34884" s="34">
        <v>176</v>
      </c>
      <c r="I34884" s="34">
        <v>169</v>
      </c>
      <c r="J34884" s="34">
        <v>152</v>
      </c>
      <c r="K34884" s="34">
        <v>135</v>
      </c>
      <c r="L34884" s="34">
        <v>206</v>
      </c>
      <c r="M34884" s="34">
        <v>148</v>
      </c>
    </row>
    <row r="34885" spans="1:13" x14ac:dyDescent="0.2">
      <c r="A34885" s="34" t="s">
        <v>135779</v>
      </c>
      <c r="B34885" s="34">
        <v>626</v>
      </c>
      <c r="C34885" s="34">
        <v>630</v>
      </c>
      <c r="D34885" s="34">
        <v>681</v>
      </c>
      <c r="E34885" s="34">
        <v>763</v>
      </c>
      <c r="F34885" s="34">
        <v>602</v>
      </c>
      <c r="G34885" s="34">
        <v>583</v>
      </c>
      <c r="H34885" s="34">
        <v>623</v>
      </c>
      <c r="I34885" s="34">
        <v>653</v>
      </c>
      <c r="J34885" s="34">
        <v>631</v>
      </c>
      <c r="K34885" s="34">
        <v>508</v>
      </c>
      <c r="L34885" s="34">
        <v>576</v>
      </c>
      <c r="M34885" s="34">
        <v>491</v>
      </c>
    </row>
    <row r="34886" spans="1:13" x14ac:dyDescent="0.2">
      <c r="A34886" s="34" t="s">
        <v>135780</v>
      </c>
      <c r="B34886" s="34">
        <v>356</v>
      </c>
      <c r="C34886" s="34">
        <v>295</v>
      </c>
      <c r="D34886" s="34">
        <v>304</v>
      </c>
      <c r="E34886" s="34">
        <v>359</v>
      </c>
      <c r="F34886" s="34">
        <v>270</v>
      </c>
      <c r="G34886" s="34">
        <v>300</v>
      </c>
      <c r="H34886" s="34">
        <v>316</v>
      </c>
      <c r="I34886" s="34">
        <v>277</v>
      </c>
      <c r="J34886" s="34">
        <v>288</v>
      </c>
      <c r="K34886" s="34">
        <v>255</v>
      </c>
      <c r="L34886" s="34">
        <v>296</v>
      </c>
      <c r="M34886" s="34">
        <v>235</v>
      </c>
    </row>
    <row r="34887" spans="1:13" x14ac:dyDescent="0.2">
      <c r="A34887" s="34" t="s">
        <v>135781</v>
      </c>
      <c r="B34887" s="34">
        <v>217</v>
      </c>
      <c r="C34887" s="34">
        <v>259</v>
      </c>
      <c r="D34887" s="34">
        <v>279</v>
      </c>
      <c r="E34887" s="34">
        <v>231</v>
      </c>
      <c r="F34887" s="34">
        <v>211</v>
      </c>
      <c r="G34887" s="34">
        <v>209</v>
      </c>
      <c r="H34887" s="34">
        <v>228</v>
      </c>
      <c r="I34887" s="34">
        <v>255</v>
      </c>
      <c r="J34887" s="34">
        <v>233</v>
      </c>
      <c r="K34887" s="34">
        <v>189</v>
      </c>
      <c r="L34887" s="34">
        <v>210</v>
      </c>
      <c r="M34887" s="34">
        <v>185</v>
      </c>
    </row>
    <row r="34888" spans="1:13" x14ac:dyDescent="0.2">
      <c r="A34888" s="34" t="s">
        <v>135782</v>
      </c>
      <c r="B34888" s="34">
        <v>237</v>
      </c>
      <c r="C34888" s="34">
        <v>272</v>
      </c>
      <c r="D34888" s="34">
        <v>310</v>
      </c>
      <c r="E34888" s="34">
        <v>283</v>
      </c>
      <c r="F34888" s="34">
        <v>243</v>
      </c>
      <c r="G34888" s="34">
        <v>260</v>
      </c>
      <c r="H34888" s="34">
        <v>283</v>
      </c>
      <c r="I34888" s="34">
        <v>270</v>
      </c>
      <c r="J34888" s="34">
        <v>292</v>
      </c>
      <c r="K34888" s="34">
        <v>263</v>
      </c>
      <c r="L34888" s="34">
        <v>231</v>
      </c>
      <c r="M34888" s="34">
        <v>218</v>
      </c>
    </row>
    <row r="34889" spans="1:13" x14ac:dyDescent="0.2">
      <c r="A34889" s="34" t="s">
        <v>135783</v>
      </c>
      <c r="B34889" s="34">
        <v>302</v>
      </c>
      <c r="C34889" s="34">
        <v>331</v>
      </c>
      <c r="D34889" s="34">
        <v>290</v>
      </c>
      <c r="E34889" s="34">
        <v>320</v>
      </c>
      <c r="F34889" s="34">
        <v>225</v>
      </c>
      <c r="G34889" s="34">
        <v>282</v>
      </c>
      <c r="H34889" s="34">
        <v>357</v>
      </c>
      <c r="I34889" s="34">
        <v>254</v>
      </c>
      <c r="J34889" s="34">
        <v>331</v>
      </c>
      <c r="K34889" s="34">
        <v>260</v>
      </c>
      <c r="L34889" s="34">
        <v>312</v>
      </c>
      <c r="M34889" s="34">
        <v>243</v>
      </c>
    </row>
    <row r="34890" spans="1:13" x14ac:dyDescent="0.2">
      <c r="A34890" s="34" t="s">
        <v>135784</v>
      </c>
      <c r="B34890" s="34">
        <v>292</v>
      </c>
      <c r="C34890" s="34">
        <v>283</v>
      </c>
      <c r="D34890" s="34">
        <v>266</v>
      </c>
      <c r="E34890" s="34">
        <v>308</v>
      </c>
      <c r="F34890" s="34">
        <v>244</v>
      </c>
      <c r="G34890" s="34">
        <v>260</v>
      </c>
      <c r="H34890" s="34">
        <v>326</v>
      </c>
      <c r="I34890" s="34">
        <v>316</v>
      </c>
      <c r="J34890" s="34">
        <v>308</v>
      </c>
      <c r="K34890" s="34">
        <v>237</v>
      </c>
      <c r="L34890" s="34">
        <v>249</v>
      </c>
      <c r="M34890" s="34">
        <v>232</v>
      </c>
    </row>
    <row r="34891" spans="1:13" x14ac:dyDescent="0.2">
      <c r="A34891" s="34" t="s">
        <v>135785</v>
      </c>
      <c r="B34891" s="34">
        <v>409</v>
      </c>
      <c r="C34891" s="34">
        <v>362</v>
      </c>
      <c r="D34891" s="34">
        <v>433</v>
      </c>
      <c r="E34891" s="34">
        <v>448</v>
      </c>
      <c r="F34891" s="34">
        <v>388</v>
      </c>
      <c r="G34891" s="34">
        <v>343</v>
      </c>
      <c r="H34891" s="34">
        <v>467</v>
      </c>
      <c r="I34891" s="34">
        <v>351</v>
      </c>
      <c r="J34891" s="34">
        <v>462</v>
      </c>
      <c r="K34891" s="34">
        <v>323</v>
      </c>
      <c r="L34891" s="34">
        <v>454</v>
      </c>
      <c r="M34891" s="34">
        <v>318</v>
      </c>
    </row>
    <row r="34892" spans="1:13" x14ac:dyDescent="0.2">
      <c r="A34892" s="34" t="s">
        <v>135786</v>
      </c>
      <c r="B34892" s="34">
        <v>465</v>
      </c>
      <c r="C34892" s="34">
        <v>424</v>
      </c>
      <c r="D34892" s="34">
        <v>543</v>
      </c>
      <c r="E34892" s="34">
        <v>507</v>
      </c>
      <c r="F34892" s="34">
        <v>574</v>
      </c>
      <c r="G34892" s="34">
        <v>493</v>
      </c>
      <c r="H34892" s="34">
        <v>586</v>
      </c>
      <c r="I34892" s="34">
        <v>532</v>
      </c>
      <c r="J34892" s="34">
        <v>547</v>
      </c>
      <c r="K34892" s="34">
        <v>376</v>
      </c>
      <c r="L34892" s="34">
        <v>563</v>
      </c>
      <c r="M34892" s="34">
        <v>381</v>
      </c>
    </row>
    <row r="34893" spans="1:13" x14ac:dyDescent="0.2">
      <c r="A34893" s="34" t="s">
        <v>135787</v>
      </c>
      <c r="B34893" s="34">
        <v>439</v>
      </c>
      <c r="C34893" s="34">
        <v>357</v>
      </c>
      <c r="D34893" s="34">
        <v>409</v>
      </c>
      <c r="E34893" s="34">
        <v>392</v>
      </c>
      <c r="F34893" s="34">
        <v>314</v>
      </c>
      <c r="G34893" s="34">
        <v>393</v>
      </c>
      <c r="H34893" s="34">
        <v>486</v>
      </c>
      <c r="I34893" s="34">
        <v>392</v>
      </c>
      <c r="J34893" s="34">
        <v>342</v>
      </c>
      <c r="K34893" s="34">
        <v>361</v>
      </c>
      <c r="L34893" s="34">
        <v>345</v>
      </c>
      <c r="M34893" s="34">
        <v>311</v>
      </c>
    </row>
    <row r="34894" spans="1:13" x14ac:dyDescent="0.2">
      <c r="A34894" s="34" t="s">
        <v>135788</v>
      </c>
      <c r="B34894" s="34">
        <v>143</v>
      </c>
      <c r="C34894" s="34">
        <v>135</v>
      </c>
      <c r="D34894" s="34">
        <v>126</v>
      </c>
      <c r="E34894" s="34">
        <v>166</v>
      </c>
      <c r="F34894" s="34">
        <v>125</v>
      </c>
      <c r="G34894" s="34">
        <v>139</v>
      </c>
      <c r="H34894" s="34">
        <v>137</v>
      </c>
      <c r="I34894" s="34">
        <v>132</v>
      </c>
      <c r="J34894" s="34">
        <v>133</v>
      </c>
      <c r="K34894" s="34">
        <v>89</v>
      </c>
      <c r="L34894" s="34">
        <v>120</v>
      </c>
      <c r="M34894" s="34">
        <v>122</v>
      </c>
    </row>
    <row r="34895" spans="1:13" x14ac:dyDescent="0.2">
      <c r="A34895" s="34" t="s">
        <v>135789</v>
      </c>
      <c r="B34895" s="34">
        <v>370</v>
      </c>
      <c r="C34895" s="34">
        <v>303</v>
      </c>
      <c r="D34895" s="34">
        <v>331</v>
      </c>
      <c r="E34895" s="34">
        <v>302</v>
      </c>
      <c r="F34895" s="34">
        <v>312</v>
      </c>
      <c r="G34895" s="34">
        <v>305</v>
      </c>
      <c r="H34895" s="34">
        <v>316</v>
      </c>
      <c r="I34895" s="34">
        <v>350</v>
      </c>
      <c r="J34895" s="34">
        <v>364</v>
      </c>
      <c r="K34895" s="34">
        <v>243</v>
      </c>
      <c r="L34895" s="34">
        <v>326</v>
      </c>
      <c r="M34895" s="34">
        <v>258</v>
      </c>
    </row>
    <row r="34896" spans="1:13" x14ac:dyDescent="0.2">
      <c r="A34896" s="34" t="s">
        <v>135790</v>
      </c>
      <c r="B34896" s="34">
        <v>194</v>
      </c>
      <c r="C34896" s="34">
        <v>235</v>
      </c>
      <c r="D34896" s="34">
        <v>273</v>
      </c>
      <c r="E34896" s="34">
        <v>276</v>
      </c>
      <c r="F34896" s="34">
        <v>203</v>
      </c>
      <c r="G34896" s="34">
        <v>221</v>
      </c>
      <c r="H34896" s="34">
        <v>314</v>
      </c>
      <c r="I34896" s="34">
        <v>239</v>
      </c>
      <c r="J34896" s="34">
        <v>269</v>
      </c>
      <c r="K34896" s="34">
        <v>178</v>
      </c>
      <c r="L34896" s="34">
        <v>248</v>
      </c>
      <c r="M34896" s="34">
        <v>200</v>
      </c>
    </row>
    <row r="34897" spans="1:13" x14ac:dyDescent="0.2">
      <c r="A34897" s="34" t="s">
        <v>135791</v>
      </c>
      <c r="B34897" s="34">
        <v>182</v>
      </c>
      <c r="C34897" s="34">
        <v>197</v>
      </c>
      <c r="D34897" s="34">
        <v>195</v>
      </c>
      <c r="E34897" s="34">
        <v>207</v>
      </c>
      <c r="F34897" s="34">
        <v>157</v>
      </c>
      <c r="G34897" s="34">
        <v>183</v>
      </c>
      <c r="H34897" s="34">
        <v>219</v>
      </c>
      <c r="I34897" s="34">
        <v>193</v>
      </c>
      <c r="J34897" s="34">
        <v>190</v>
      </c>
      <c r="K34897" s="34">
        <v>180</v>
      </c>
      <c r="L34897" s="34">
        <v>167</v>
      </c>
      <c r="M34897" s="34">
        <v>138</v>
      </c>
    </row>
    <row r="34898" spans="1:13" x14ac:dyDescent="0.2">
      <c r="A34898" s="34" t="s">
        <v>135792</v>
      </c>
      <c r="B34898" s="34">
        <v>222</v>
      </c>
      <c r="C34898" s="34">
        <v>310</v>
      </c>
      <c r="D34898" s="34">
        <v>224</v>
      </c>
      <c r="E34898" s="34">
        <v>308</v>
      </c>
      <c r="F34898" s="34">
        <v>195</v>
      </c>
      <c r="G34898" s="34">
        <v>247</v>
      </c>
      <c r="H34898" s="34">
        <v>221</v>
      </c>
      <c r="I34898" s="34">
        <v>270</v>
      </c>
      <c r="J34898" s="34">
        <v>200</v>
      </c>
      <c r="K34898" s="34">
        <v>192</v>
      </c>
      <c r="L34898" s="34">
        <v>170</v>
      </c>
      <c r="M34898" s="34">
        <v>211</v>
      </c>
    </row>
    <row r="34899" spans="1:13" x14ac:dyDescent="0.2">
      <c r="A34899" s="34" t="s">
        <v>135793</v>
      </c>
      <c r="B34899" s="34">
        <v>355</v>
      </c>
      <c r="C34899" s="34">
        <v>320</v>
      </c>
      <c r="D34899" s="34">
        <v>391</v>
      </c>
      <c r="E34899" s="34">
        <v>405</v>
      </c>
      <c r="F34899" s="34">
        <v>337</v>
      </c>
      <c r="G34899" s="34">
        <v>322</v>
      </c>
      <c r="H34899" s="34">
        <v>356</v>
      </c>
      <c r="I34899" s="34">
        <v>352</v>
      </c>
      <c r="J34899" s="34">
        <v>383</v>
      </c>
      <c r="K34899" s="34">
        <v>253</v>
      </c>
      <c r="L34899" s="34">
        <v>289</v>
      </c>
      <c r="M34899" s="34">
        <v>266</v>
      </c>
    </row>
    <row r="34900" spans="1:13" x14ac:dyDescent="0.2">
      <c r="A34900" s="34" t="s">
        <v>135794</v>
      </c>
      <c r="B34900" s="34">
        <v>173</v>
      </c>
      <c r="C34900" s="34">
        <v>190</v>
      </c>
      <c r="D34900" s="34">
        <v>211</v>
      </c>
      <c r="E34900" s="34">
        <v>187</v>
      </c>
      <c r="F34900" s="34">
        <v>215</v>
      </c>
      <c r="G34900" s="34">
        <v>163</v>
      </c>
      <c r="H34900" s="34">
        <v>233</v>
      </c>
      <c r="I34900" s="34">
        <v>185</v>
      </c>
      <c r="J34900" s="34">
        <v>177</v>
      </c>
      <c r="K34900" s="34">
        <v>121</v>
      </c>
      <c r="L34900" s="34">
        <v>167</v>
      </c>
      <c r="M34900" s="34">
        <v>156</v>
      </c>
    </row>
    <row r="34901" spans="1:13" x14ac:dyDescent="0.2">
      <c r="A34901" s="34" t="s">
        <v>135795</v>
      </c>
      <c r="B34901" s="34">
        <v>293</v>
      </c>
      <c r="C34901" s="34">
        <v>320</v>
      </c>
      <c r="D34901" s="34">
        <v>301</v>
      </c>
      <c r="E34901" s="34">
        <v>281</v>
      </c>
      <c r="F34901" s="34">
        <v>211</v>
      </c>
      <c r="G34901" s="34">
        <v>258</v>
      </c>
      <c r="H34901" s="34">
        <v>334</v>
      </c>
      <c r="I34901" s="34">
        <v>259</v>
      </c>
      <c r="J34901" s="34">
        <v>325</v>
      </c>
      <c r="K34901" s="34">
        <v>216</v>
      </c>
      <c r="L34901" s="34">
        <v>315</v>
      </c>
      <c r="M34901" s="34">
        <v>188</v>
      </c>
    </row>
    <row r="34902" spans="1:13" x14ac:dyDescent="0.2">
      <c r="A34902" s="34" t="s">
        <v>135796</v>
      </c>
      <c r="B34902" s="34">
        <v>958</v>
      </c>
      <c r="C34902" s="34">
        <v>712</v>
      </c>
      <c r="D34902" s="34">
        <v>831</v>
      </c>
      <c r="E34902" s="34">
        <v>772</v>
      </c>
      <c r="F34902" s="34">
        <v>816</v>
      </c>
      <c r="G34902" s="34">
        <v>712</v>
      </c>
      <c r="H34902" s="34">
        <v>962</v>
      </c>
      <c r="I34902" s="34">
        <v>770</v>
      </c>
      <c r="J34902" s="34">
        <v>907</v>
      </c>
      <c r="K34902" s="34">
        <v>615</v>
      </c>
      <c r="L34902" s="34">
        <v>856</v>
      </c>
      <c r="M34902" s="34">
        <v>500</v>
      </c>
    </row>
    <row r="34903" spans="1:13" x14ac:dyDescent="0.2">
      <c r="A34903" s="34" t="s">
        <v>135797</v>
      </c>
      <c r="B34903" s="34">
        <v>1481</v>
      </c>
      <c r="C34903" s="34">
        <v>1276</v>
      </c>
      <c r="D34903" s="34">
        <v>1540</v>
      </c>
      <c r="E34903" s="34">
        <v>1421</v>
      </c>
      <c r="F34903" s="34">
        <v>1372</v>
      </c>
      <c r="G34903" s="34">
        <v>1167</v>
      </c>
      <c r="H34903" s="34">
        <v>1529</v>
      </c>
      <c r="I34903" s="34">
        <v>1251</v>
      </c>
      <c r="J34903" s="34">
        <v>1458</v>
      </c>
      <c r="K34903" s="34">
        <v>1077</v>
      </c>
      <c r="L34903" s="34">
        <v>1347</v>
      </c>
      <c r="M34903" s="34">
        <v>931</v>
      </c>
    </row>
    <row r="34904" spans="1:13" x14ac:dyDescent="0.2">
      <c r="A34904" s="34" t="s">
        <v>135798</v>
      </c>
      <c r="B34904" s="34">
        <v>377</v>
      </c>
      <c r="C34904" s="34">
        <v>356</v>
      </c>
      <c r="D34904" s="34">
        <v>431</v>
      </c>
      <c r="E34904" s="34">
        <v>416</v>
      </c>
      <c r="F34904" s="34">
        <v>322</v>
      </c>
      <c r="G34904" s="34">
        <v>368</v>
      </c>
      <c r="H34904" s="34">
        <v>463</v>
      </c>
      <c r="I34904" s="34">
        <v>447</v>
      </c>
      <c r="J34904" s="34">
        <v>364</v>
      </c>
      <c r="K34904" s="34">
        <v>345</v>
      </c>
      <c r="L34904" s="34">
        <v>412</v>
      </c>
      <c r="M34904" s="34">
        <v>298</v>
      </c>
    </row>
    <row r="34905" spans="1:13" x14ac:dyDescent="0.2">
      <c r="A34905" s="34" t="s">
        <v>135799</v>
      </c>
      <c r="B34905" s="34">
        <v>657</v>
      </c>
      <c r="C34905" s="34">
        <v>735</v>
      </c>
      <c r="D34905" s="34">
        <v>715</v>
      </c>
      <c r="E34905" s="34">
        <v>725</v>
      </c>
      <c r="F34905" s="34">
        <v>551</v>
      </c>
      <c r="G34905" s="34">
        <v>679</v>
      </c>
      <c r="H34905" s="34">
        <v>838</v>
      </c>
      <c r="I34905" s="34">
        <v>628</v>
      </c>
      <c r="J34905" s="34">
        <v>615</v>
      </c>
      <c r="K34905" s="34">
        <v>576</v>
      </c>
      <c r="L34905" s="34">
        <v>632</v>
      </c>
      <c r="M34905" s="34">
        <v>570</v>
      </c>
    </row>
    <row r="34906" spans="1:13" x14ac:dyDescent="0.2">
      <c r="A34906" s="34" t="s">
        <v>135800</v>
      </c>
      <c r="B34906" s="34">
        <v>450</v>
      </c>
      <c r="C34906" s="34">
        <v>403</v>
      </c>
      <c r="D34906" s="34">
        <v>477</v>
      </c>
      <c r="E34906" s="34">
        <v>441</v>
      </c>
      <c r="F34906" s="34">
        <v>439</v>
      </c>
      <c r="G34906" s="34">
        <v>425</v>
      </c>
      <c r="H34906" s="34">
        <v>503</v>
      </c>
      <c r="I34906" s="34">
        <v>402</v>
      </c>
      <c r="J34906" s="34">
        <v>485</v>
      </c>
      <c r="K34906" s="34">
        <v>345</v>
      </c>
      <c r="L34906" s="34">
        <v>477</v>
      </c>
      <c r="M34906" s="34">
        <v>307</v>
      </c>
    </row>
    <row r="34907" spans="1:13" x14ac:dyDescent="0.2">
      <c r="A34907" s="34" t="s">
        <v>135801</v>
      </c>
      <c r="B34907" s="34">
        <v>342</v>
      </c>
      <c r="C34907" s="34">
        <v>259</v>
      </c>
      <c r="D34907" s="34">
        <v>285</v>
      </c>
      <c r="E34907" s="34">
        <v>307</v>
      </c>
      <c r="F34907" s="34">
        <v>319</v>
      </c>
      <c r="G34907" s="34">
        <v>269</v>
      </c>
      <c r="H34907" s="34">
        <v>295</v>
      </c>
      <c r="I34907" s="34">
        <v>229</v>
      </c>
      <c r="J34907" s="34">
        <v>309</v>
      </c>
      <c r="K34907" s="34">
        <v>207</v>
      </c>
      <c r="L34907" s="34">
        <v>325</v>
      </c>
      <c r="M34907" s="34">
        <v>195</v>
      </c>
    </row>
    <row r="34908" spans="1:13" x14ac:dyDescent="0.2">
      <c r="A34908" s="34" t="s">
        <v>135802</v>
      </c>
      <c r="B34908" s="34">
        <v>215</v>
      </c>
      <c r="C34908" s="34">
        <v>232</v>
      </c>
      <c r="D34908" s="34">
        <v>194</v>
      </c>
      <c r="E34908" s="34">
        <v>256</v>
      </c>
      <c r="F34908" s="34">
        <v>192</v>
      </c>
      <c r="G34908" s="34">
        <v>244</v>
      </c>
      <c r="H34908" s="34">
        <v>228</v>
      </c>
      <c r="I34908" s="34">
        <v>233</v>
      </c>
      <c r="J34908" s="34">
        <v>263</v>
      </c>
      <c r="K34908" s="34">
        <v>137</v>
      </c>
      <c r="L34908" s="34">
        <v>219</v>
      </c>
      <c r="M34908" s="34">
        <v>174</v>
      </c>
    </row>
    <row r="34909" spans="1:13" x14ac:dyDescent="0.2">
      <c r="A34909" s="34" t="s">
        <v>135803</v>
      </c>
      <c r="B34909" s="34">
        <v>292</v>
      </c>
      <c r="C34909" s="34">
        <v>315</v>
      </c>
      <c r="D34909" s="34">
        <v>316</v>
      </c>
      <c r="E34909" s="34">
        <v>273</v>
      </c>
      <c r="F34909" s="34">
        <v>266</v>
      </c>
      <c r="G34909" s="34">
        <v>307</v>
      </c>
      <c r="H34909" s="34">
        <v>280</v>
      </c>
      <c r="I34909" s="34">
        <v>319</v>
      </c>
      <c r="J34909" s="34">
        <v>371</v>
      </c>
      <c r="K34909" s="34">
        <v>257</v>
      </c>
      <c r="L34909" s="34">
        <v>373</v>
      </c>
      <c r="M34909" s="34">
        <v>192</v>
      </c>
    </row>
    <row r="34910" spans="1:13" x14ac:dyDescent="0.2">
      <c r="A34910" s="34" t="s">
        <v>135804</v>
      </c>
      <c r="B34910" s="34">
        <v>79</v>
      </c>
      <c r="C34910" s="34">
        <v>124</v>
      </c>
      <c r="D34910" s="34">
        <v>109</v>
      </c>
      <c r="E34910" s="34">
        <v>105</v>
      </c>
      <c r="F34910" s="34">
        <v>78</v>
      </c>
      <c r="G34910" s="34">
        <v>114</v>
      </c>
      <c r="H34910" s="34">
        <v>114</v>
      </c>
      <c r="I34910" s="34">
        <v>105</v>
      </c>
      <c r="J34910" s="34">
        <v>86</v>
      </c>
      <c r="K34910" s="34">
        <v>81</v>
      </c>
      <c r="L34910" s="34">
        <v>85</v>
      </c>
      <c r="M34910" s="34">
        <v>74</v>
      </c>
    </row>
    <row r="34911" spans="1:13" x14ac:dyDescent="0.2">
      <c r="A34911" s="34" t="s">
        <v>135805</v>
      </c>
      <c r="B34911" s="34">
        <v>254</v>
      </c>
      <c r="C34911" s="34">
        <v>186</v>
      </c>
      <c r="D34911" s="34">
        <v>275</v>
      </c>
      <c r="E34911" s="34">
        <v>247</v>
      </c>
      <c r="F34911" s="34">
        <v>229</v>
      </c>
      <c r="G34911" s="34">
        <v>202</v>
      </c>
      <c r="H34911" s="34">
        <v>261</v>
      </c>
      <c r="I34911" s="34">
        <v>226</v>
      </c>
      <c r="J34911" s="34">
        <v>281</v>
      </c>
      <c r="K34911" s="34">
        <v>163</v>
      </c>
      <c r="L34911" s="34">
        <v>225</v>
      </c>
      <c r="M34911" s="34">
        <v>176</v>
      </c>
    </row>
    <row r="34912" spans="1:13" x14ac:dyDescent="0.2">
      <c r="A34912" s="34" t="s">
        <v>135806</v>
      </c>
      <c r="B34912" s="34">
        <v>160</v>
      </c>
      <c r="C34912" s="34">
        <v>179</v>
      </c>
      <c r="D34912" s="34">
        <v>248</v>
      </c>
      <c r="E34912" s="34">
        <v>223</v>
      </c>
      <c r="F34912" s="34">
        <v>199</v>
      </c>
      <c r="G34912" s="34">
        <v>165</v>
      </c>
      <c r="H34912" s="34">
        <v>242</v>
      </c>
      <c r="I34912" s="34">
        <v>244</v>
      </c>
      <c r="J34912" s="34">
        <v>240</v>
      </c>
      <c r="K34912" s="34">
        <v>168</v>
      </c>
      <c r="L34912" s="34">
        <v>152</v>
      </c>
      <c r="M34912" s="34">
        <v>158</v>
      </c>
    </row>
    <row r="34913" spans="1:13" x14ac:dyDescent="0.2">
      <c r="A34913" s="34" t="s">
        <v>135807</v>
      </c>
      <c r="B34913" s="34">
        <v>217</v>
      </c>
      <c r="C34913" s="34">
        <v>188</v>
      </c>
      <c r="D34913" s="34">
        <v>254</v>
      </c>
      <c r="E34913" s="34">
        <v>219</v>
      </c>
      <c r="F34913" s="34">
        <v>157</v>
      </c>
      <c r="G34913" s="34">
        <v>186</v>
      </c>
      <c r="H34913" s="34">
        <v>210</v>
      </c>
      <c r="I34913" s="34">
        <v>229</v>
      </c>
      <c r="J34913" s="34">
        <v>221</v>
      </c>
      <c r="K34913" s="34">
        <v>157</v>
      </c>
      <c r="L34913" s="34">
        <v>240</v>
      </c>
      <c r="M34913" s="34">
        <v>168</v>
      </c>
    </row>
    <row r="34914" spans="1:13" x14ac:dyDescent="0.2">
      <c r="A34914" s="34" t="s">
        <v>135808</v>
      </c>
      <c r="B34914" s="34">
        <v>214</v>
      </c>
      <c r="C34914" s="34">
        <v>216</v>
      </c>
      <c r="D34914" s="34">
        <v>221</v>
      </c>
      <c r="E34914" s="34">
        <v>218</v>
      </c>
      <c r="F34914" s="34">
        <v>234</v>
      </c>
      <c r="G34914" s="34">
        <v>199</v>
      </c>
      <c r="H34914" s="34">
        <v>285</v>
      </c>
      <c r="I34914" s="34">
        <v>214</v>
      </c>
      <c r="J34914" s="34">
        <v>210</v>
      </c>
      <c r="K34914" s="34">
        <v>181</v>
      </c>
      <c r="L34914" s="34">
        <v>237</v>
      </c>
      <c r="M34914" s="34">
        <v>209</v>
      </c>
    </row>
    <row r="34915" spans="1:13" x14ac:dyDescent="0.2">
      <c r="A34915" s="34" t="s">
        <v>135809</v>
      </c>
      <c r="B34915" s="34">
        <v>167</v>
      </c>
      <c r="C34915" s="34">
        <v>196</v>
      </c>
      <c r="D34915" s="34">
        <v>193</v>
      </c>
      <c r="E34915" s="34">
        <v>166</v>
      </c>
      <c r="F34915" s="34">
        <v>195</v>
      </c>
      <c r="G34915" s="34">
        <v>172</v>
      </c>
      <c r="H34915" s="34">
        <v>215</v>
      </c>
      <c r="I34915" s="34">
        <v>201</v>
      </c>
      <c r="J34915" s="34">
        <v>195</v>
      </c>
      <c r="K34915" s="34">
        <v>144</v>
      </c>
      <c r="L34915" s="34">
        <v>207</v>
      </c>
      <c r="M34915" s="34">
        <v>144</v>
      </c>
    </row>
    <row r="34916" spans="1:13" x14ac:dyDescent="0.2">
      <c r="A34916" s="34" t="s">
        <v>135810</v>
      </c>
      <c r="B34916" s="34">
        <v>639</v>
      </c>
      <c r="C34916" s="34">
        <v>530</v>
      </c>
      <c r="D34916" s="34">
        <v>652</v>
      </c>
      <c r="E34916" s="34">
        <v>599</v>
      </c>
      <c r="F34916" s="34">
        <v>532</v>
      </c>
      <c r="G34916" s="34">
        <v>539</v>
      </c>
      <c r="H34916" s="34">
        <v>699</v>
      </c>
      <c r="I34916" s="34">
        <v>596</v>
      </c>
      <c r="J34916" s="34">
        <v>681</v>
      </c>
      <c r="K34916" s="34">
        <v>426</v>
      </c>
      <c r="L34916" s="34">
        <v>569</v>
      </c>
      <c r="M34916" s="34">
        <v>391</v>
      </c>
    </row>
    <row r="34917" spans="1:13" x14ac:dyDescent="0.2">
      <c r="A34917" s="34" t="s">
        <v>135811</v>
      </c>
      <c r="B34917" s="34">
        <v>426</v>
      </c>
      <c r="C34917" s="34">
        <v>447</v>
      </c>
      <c r="D34917" s="34">
        <v>425</v>
      </c>
      <c r="E34917" s="34">
        <v>464</v>
      </c>
      <c r="F34917" s="34">
        <v>474</v>
      </c>
      <c r="G34917" s="34">
        <v>377</v>
      </c>
      <c r="H34917" s="34">
        <v>435</v>
      </c>
      <c r="I34917" s="34">
        <v>395</v>
      </c>
      <c r="J34917" s="34">
        <v>463</v>
      </c>
      <c r="K34917" s="34">
        <v>336</v>
      </c>
      <c r="L34917" s="34">
        <v>506</v>
      </c>
      <c r="M34917" s="34">
        <v>365</v>
      </c>
    </row>
    <row r="34918" spans="1:13" x14ac:dyDescent="0.2">
      <c r="A34918" s="34" t="s">
        <v>135812</v>
      </c>
      <c r="B34918" s="34">
        <v>145</v>
      </c>
      <c r="C34918" s="34">
        <v>187</v>
      </c>
      <c r="D34918" s="34">
        <v>187</v>
      </c>
      <c r="E34918" s="34">
        <v>213</v>
      </c>
      <c r="F34918" s="34">
        <v>160</v>
      </c>
      <c r="G34918" s="34">
        <v>223</v>
      </c>
      <c r="H34918" s="34">
        <v>220</v>
      </c>
      <c r="I34918" s="34">
        <v>177</v>
      </c>
      <c r="J34918" s="34">
        <v>149</v>
      </c>
      <c r="K34918" s="34">
        <v>160</v>
      </c>
      <c r="L34918" s="34">
        <v>133</v>
      </c>
      <c r="M34918" s="34">
        <v>123</v>
      </c>
    </row>
    <row r="34919" spans="1:13" x14ac:dyDescent="0.2">
      <c r="A34919" s="34" t="s">
        <v>135813</v>
      </c>
      <c r="B34919" s="34">
        <v>196</v>
      </c>
      <c r="C34919" s="34">
        <v>189</v>
      </c>
      <c r="D34919" s="34">
        <v>203</v>
      </c>
      <c r="E34919" s="34">
        <v>237</v>
      </c>
      <c r="F34919" s="34">
        <v>184</v>
      </c>
      <c r="G34919" s="34">
        <v>196</v>
      </c>
      <c r="H34919" s="34">
        <v>198</v>
      </c>
      <c r="I34919" s="34">
        <v>194</v>
      </c>
      <c r="J34919" s="34">
        <v>202</v>
      </c>
      <c r="K34919" s="34">
        <v>154</v>
      </c>
      <c r="L34919" s="34">
        <v>179</v>
      </c>
      <c r="M34919" s="34">
        <v>143</v>
      </c>
    </row>
    <row r="34920" spans="1:13" x14ac:dyDescent="0.2">
      <c r="A34920" s="34" t="s">
        <v>135814</v>
      </c>
      <c r="B34920" s="34">
        <v>256</v>
      </c>
      <c r="C34920" s="34">
        <v>257</v>
      </c>
      <c r="D34920" s="34">
        <v>312</v>
      </c>
      <c r="E34920" s="34">
        <v>264</v>
      </c>
      <c r="F34920" s="34">
        <v>200</v>
      </c>
      <c r="G34920" s="34">
        <v>238</v>
      </c>
      <c r="H34920" s="34">
        <v>309</v>
      </c>
      <c r="I34920" s="34">
        <v>264</v>
      </c>
      <c r="J34920" s="34">
        <v>298</v>
      </c>
      <c r="K34920" s="34">
        <v>236</v>
      </c>
      <c r="L34920" s="34">
        <v>300</v>
      </c>
      <c r="M34920" s="34">
        <v>240</v>
      </c>
    </row>
    <row r="34921" spans="1:13" x14ac:dyDescent="0.2">
      <c r="A34921" s="34" t="s">
        <v>135815</v>
      </c>
      <c r="B34921" s="34">
        <v>385</v>
      </c>
      <c r="C34921" s="34">
        <v>395</v>
      </c>
      <c r="D34921" s="34">
        <v>455</v>
      </c>
      <c r="E34921" s="34">
        <v>511</v>
      </c>
      <c r="F34921" s="34">
        <v>455</v>
      </c>
      <c r="G34921" s="34">
        <v>451</v>
      </c>
      <c r="H34921" s="34">
        <v>568</v>
      </c>
      <c r="I34921" s="34">
        <v>395</v>
      </c>
      <c r="J34921" s="34">
        <v>432</v>
      </c>
      <c r="K34921" s="34">
        <v>341</v>
      </c>
      <c r="L34921" s="34">
        <v>479</v>
      </c>
      <c r="M34921" s="34">
        <v>370</v>
      </c>
    </row>
    <row r="34922" spans="1:13" x14ac:dyDescent="0.2">
      <c r="A34922" s="34" t="s">
        <v>135816</v>
      </c>
      <c r="B34922" s="34">
        <v>447</v>
      </c>
      <c r="C34922" s="34">
        <v>402</v>
      </c>
      <c r="D34922" s="34">
        <v>439</v>
      </c>
      <c r="E34922" s="34">
        <v>400</v>
      </c>
      <c r="F34922" s="34">
        <v>408</v>
      </c>
      <c r="G34922" s="34">
        <v>407</v>
      </c>
      <c r="H34922" s="34">
        <v>391</v>
      </c>
      <c r="I34922" s="34">
        <v>446</v>
      </c>
      <c r="J34922" s="34">
        <v>473</v>
      </c>
      <c r="K34922" s="34">
        <v>371</v>
      </c>
      <c r="L34922" s="34">
        <v>456</v>
      </c>
      <c r="M34922" s="34">
        <v>383</v>
      </c>
    </row>
    <row r="34923" spans="1:13" x14ac:dyDescent="0.2">
      <c r="A34923" s="34" t="s">
        <v>135817</v>
      </c>
      <c r="B34923" s="34">
        <v>779</v>
      </c>
      <c r="C34923" s="34">
        <v>716</v>
      </c>
      <c r="D34923" s="34">
        <v>816</v>
      </c>
      <c r="E34923" s="34">
        <v>795</v>
      </c>
      <c r="F34923" s="34">
        <v>684</v>
      </c>
      <c r="G34923" s="34">
        <v>715</v>
      </c>
      <c r="H34923" s="34">
        <v>837</v>
      </c>
      <c r="I34923" s="34">
        <v>666</v>
      </c>
      <c r="J34923" s="34">
        <v>831</v>
      </c>
      <c r="K34923" s="34">
        <v>596</v>
      </c>
      <c r="L34923" s="34">
        <v>726</v>
      </c>
      <c r="M34923" s="34">
        <v>584</v>
      </c>
    </row>
    <row r="34924" spans="1:13" x14ac:dyDescent="0.2">
      <c r="A34924" s="34" t="s">
        <v>135818</v>
      </c>
      <c r="B34924" s="34">
        <v>1037</v>
      </c>
      <c r="C34924" s="34">
        <v>1020</v>
      </c>
      <c r="D34924" s="34">
        <v>1188</v>
      </c>
      <c r="E34924" s="34">
        <v>1092</v>
      </c>
      <c r="F34924" s="34">
        <v>947</v>
      </c>
      <c r="G34924" s="34">
        <v>1019</v>
      </c>
      <c r="H34924" s="34">
        <v>1294</v>
      </c>
      <c r="I34924" s="34">
        <v>988</v>
      </c>
      <c r="J34924" s="34">
        <v>1088</v>
      </c>
      <c r="K34924" s="34">
        <v>919</v>
      </c>
      <c r="L34924" s="34">
        <v>988</v>
      </c>
      <c r="M34924" s="34">
        <v>823</v>
      </c>
    </row>
    <row r="34925" spans="1:13" x14ac:dyDescent="0.2">
      <c r="A34925" s="34" t="s">
        <v>135819</v>
      </c>
      <c r="B34925" s="34">
        <v>529</v>
      </c>
      <c r="C34925" s="34">
        <v>546</v>
      </c>
      <c r="D34925" s="34">
        <v>543</v>
      </c>
      <c r="E34925" s="34">
        <v>565</v>
      </c>
      <c r="F34925" s="34">
        <v>447</v>
      </c>
      <c r="G34925" s="34">
        <v>516</v>
      </c>
      <c r="H34925" s="34">
        <v>563</v>
      </c>
      <c r="I34925" s="34">
        <v>529</v>
      </c>
      <c r="J34925" s="34">
        <v>538</v>
      </c>
      <c r="K34925" s="34">
        <v>445</v>
      </c>
      <c r="L34925" s="34">
        <v>549</v>
      </c>
      <c r="M34925" s="34">
        <v>404</v>
      </c>
    </row>
    <row r="34926" spans="1:13" x14ac:dyDescent="0.2">
      <c r="A34926" s="34" t="s">
        <v>135820</v>
      </c>
      <c r="B34926" s="34">
        <v>457</v>
      </c>
      <c r="C34926" s="34">
        <v>434</v>
      </c>
      <c r="D34926" s="34">
        <v>535</v>
      </c>
      <c r="E34926" s="34">
        <v>543</v>
      </c>
      <c r="F34926" s="34">
        <v>506</v>
      </c>
      <c r="G34926" s="34">
        <v>477</v>
      </c>
      <c r="H34926" s="34">
        <v>599</v>
      </c>
      <c r="I34926" s="34">
        <v>498</v>
      </c>
      <c r="J34926" s="34">
        <v>521</v>
      </c>
      <c r="K34926" s="34">
        <v>422</v>
      </c>
      <c r="L34926" s="34">
        <v>543</v>
      </c>
      <c r="M34926" s="34">
        <v>352</v>
      </c>
    </row>
    <row r="34927" spans="1:13" x14ac:dyDescent="0.2">
      <c r="A34927" s="34" t="s">
        <v>135821</v>
      </c>
      <c r="B34927" s="34">
        <v>499</v>
      </c>
      <c r="C34927" s="34">
        <v>580</v>
      </c>
      <c r="D34927" s="34">
        <v>610</v>
      </c>
      <c r="E34927" s="34">
        <v>634</v>
      </c>
      <c r="F34927" s="34">
        <v>485</v>
      </c>
      <c r="G34927" s="34">
        <v>610</v>
      </c>
      <c r="H34927" s="34">
        <v>622</v>
      </c>
      <c r="I34927" s="34">
        <v>608</v>
      </c>
      <c r="J34927" s="34">
        <v>601</v>
      </c>
      <c r="K34927" s="34">
        <v>498</v>
      </c>
      <c r="L34927" s="34">
        <v>591</v>
      </c>
      <c r="M34927" s="34">
        <v>479</v>
      </c>
    </row>
    <row r="34928" spans="1:13" x14ac:dyDescent="0.2">
      <c r="A34928" s="34" t="s">
        <v>135822</v>
      </c>
      <c r="B34928" s="34">
        <v>416</v>
      </c>
      <c r="C34928" s="34">
        <v>348</v>
      </c>
      <c r="D34928" s="34">
        <v>459</v>
      </c>
      <c r="E34928" s="34">
        <v>480</v>
      </c>
      <c r="F34928" s="34">
        <v>397</v>
      </c>
      <c r="G34928" s="34">
        <v>339</v>
      </c>
      <c r="H34928" s="34">
        <v>378</v>
      </c>
      <c r="I34928" s="34">
        <v>350</v>
      </c>
      <c r="J34928" s="34">
        <v>404</v>
      </c>
      <c r="K34928" s="34">
        <v>302</v>
      </c>
      <c r="L34928" s="34">
        <v>372</v>
      </c>
      <c r="M34928" s="34">
        <v>299</v>
      </c>
    </row>
    <row r="34929" spans="1:13" x14ac:dyDescent="0.2">
      <c r="A34929" s="34" t="s">
        <v>135823</v>
      </c>
      <c r="B34929" s="34">
        <v>361</v>
      </c>
      <c r="C34929" s="34">
        <v>368</v>
      </c>
      <c r="D34929" s="34">
        <v>358</v>
      </c>
      <c r="E34929" s="34">
        <v>396</v>
      </c>
      <c r="F34929" s="34">
        <v>259</v>
      </c>
      <c r="G34929" s="34">
        <v>306</v>
      </c>
      <c r="H34929" s="34">
        <v>388</v>
      </c>
      <c r="I34929" s="34">
        <v>334</v>
      </c>
      <c r="J34929" s="34">
        <v>367</v>
      </c>
      <c r="K34929" s="34">
        <v>295</v>
      </c>
      <c r="L34929" s="34">
        <v>323</v>
      </c>
      <c r="M34929" s="34">
        <v>286</v>
      </c>
    </row>
    <row r="34930" spans="1:13" x14ac:dyDescent="0.2">
      <c r="A34930" s="34" t="s">
        <v>135824</v>
      </c>
      <c r="B34930" s="34">
        <v>221</v>
      </c>
      <c r="C34930" s="34">
        <v>203</v>
      </c>
      <c r="D34930" s="34">
        <v>213</v>
      </c>
      <c r="E34930" s="34">
        <v>268</v>
      </c>
      <c r="F34930" s="34">
        <v>245</v>
      </c>
      <c r="G34930" s="34">
        <v>184</v>
      </c>
      <c r="H34930" s="34">
        <v>246</v>
      </c>
      <c r="I34930" s="34">
        <v>215</v>
      </c>
      <c r="J34930" s="34">
        <v>263</v>
      </c>
      <c r="K34930" s="34">
        <v>177</v>
      </c>
      <c r="L34930" s="34">
        <v>202</v>
      </c>
      <c r="M34930" s="34">
        <v>177</v>
      </c>
    </row>
    <row r="34931" spans="1:13" x14ac:dyDescent="0.2">
      <c r="A34931" s="34" t="s">
        <v>135825</v>
      </c>
      <c r="B34931" s="34">
        <v>157</v>
      </c>
      <c r="C34931" s="34">
        <v>170</v>
      </c>
      <c r="D34931" s="34">
        <v>181</v>
      </c>
      <c r="E34931" s="34">
        <v>180</v>
      </c>
      <c r="F34931" s="34">
        <v>131</v>
      </c>
      <c r="G34931" s="34">
        <v>166</v>
      </c>
      <c r="H34931" s="34">
        <v>179</v>
      </c>
      <c r="I34931" s="34">
        <v>188</v>
      </c>
      <c r="J34931" s="34">
        <v>161</v>
      </c>
      <c r="K34931" s="34">
        <v>191</v>
      </c>
      <c r="L34931" s="34">
        <v>165</v>
      </c>
      <c r="M34931" s="34">
        <v>154</v>
      </c>
    </row>
    <row r="34932" spans="1:13" x14ac:dyDescent="0.2">
      <c r="A34932" s="34" t="s">
        <v>135826</v>
      </c>
      <c r="B34932" s="34">
        <v>460</v>
      </c>
      <c r="C34932" s="34">
        <v>356</v>
      </c>
      <c r="D34932" s="34">
        <v>458</v>
      </c>
      <c r="E34932" s="34">
        <v>435</v>
      </c>
      <c r="F34932" s="34">
        <v>409</v>
      </c>
      <c r="G34932" s="34">
        <v>372</v>
      </c>
      <c r="H34932" s="34">
        <v>449</v>
      </c>
      <c r="I34932" s="34">
        <v>385</v>
      </c>
      <c r="J34932" s="34">
        <v>462</v>
      </c>
      <c r="K34932" s="34">
        <v>287</v>
      </c>
      <c r="L34932" s="34">
        <v>444</v>
      </c>
      <c r="M34932" s="34">
        <v>298</v>
      </c>
    </row>
    <row r="34933" spans="1:13" x14ac:dyDescent="0.2">
      <c r="A34933" s="34" t="s">
        <v>135827</v>
      </c>
      <c r="B34933" s="34">
        <v>266</v>
      </c>
      <c r="C34933" s="34">
        <v>228</v>
      </c>
      <c r="D34933" s="34">
        <v>270</v>
      </c>
      <c r="E34933" s="34">
        <v>258</v>
      </c>
      <c r="F34933" s="34">
        <v>253</v>
      </c>
      <c r="G34933" s="34">
        <v>259</v>
      </c>
      <c r="H34933" s="34">
        <v>295</v>
      </c>
      <c r="I34933" s="34">
        <v>239</v>
      </c>
      <c r="J34933" s="34">
        <v>267</v>
      </c>
      <c r="K34933" s="34">
        <v>217</v>
      </c>
      <c r="L34933" s="34">
        <v>262</v>
      </c>
      <c r="M34933" s="34">
        <v>208</v>
      </c>
    </row>
    <row r="34934" spans="1:13" x14ac:dyDescent="0.2">
      <c r="A34934" s="34" t="s">
        <v>135828</v>
      </c>
      <c r="B34934" s="34">
        <v>236</v>
      </c>
      <c r="C34934" s="34">
        <v>243</v>
      </c>
      <c r="D34934" s="34">
        <v>238</v>
      </c>
      <c r="E34934" s="34">
        <v>277</v>
      </c>
      <c r="F34934" s="34">
        <v>219</v>
      </c>
      <c r="G34934" s="34">
        <v>223</v>
      </c>
      <c r="H34934" s="34">
        <v>305</v>
      </c>
      <c r="I34934" s="34">
        <v>231</v>
      </c>
      <c r="J34934" s="34">
        <v>300</v>
      </c>
      <c r="K34934" s="34">
        <v>186</v>
      </c>
      <c r="L34934" s="34">
        <v>235</v>
      </c>
      <c r="M34934" s="34">
        <v>192</v>
      </c>
    </row>
    <row r="34935" spans="1:13" x14ac:dyDescent="0.2">
      <c r="A34935" s="34" t="s">
        <v>135829</v>
      </c>
      <c r="B34935" s="34">
        <v>907</v>
      </c>
      <c r="C34935" s="34">
        <v>904</v>
      </c>
      <c r="D34935" s="34">
        <v>979</v>
      </c>
      <c r="E34935" s="34">
        <v>990</v>
      </c>
      <c r="F34935" s="34">
        <v>765</v>
      </c>
      <c r="G34935" s="34">
        <v>809</v>
      </c>
      <c r="H34935" s="34">
        <v>1061</v>
      </c>
      <c r="I34935" s="34">
        <v>818</v>
      </c>
      <c r="J34935" s="34">
        <v>910</v>
      </c>
      <c r="K34935" s="34">
        <v>731</v>
      </c>
      <c r="L34935" s="34">
        <v>904</v>
      </c>
      <c r="M34935" s="34">
        <v>636</v>
      </c>
    </row>
    <row r="34936" spans="1:13" x14ac:dyDescent="0.2">
      <c r="A34936" s="34" t="s">
        <v>135830</v>
      </c>
      <c r="B34936" s="34">
        <v>158</v>
      </c>
      <c r="C34936" s="34">
        <v>388</v>
      </c>
      <c r="D34936" s="34">
        <v>225</v>
      </c>
      <c r="E34936" s="34">
        <v>381</v>
      </c>
      <c r="F34936" s="34">
        <v>141</v>
      </c>
      <c r="G34936" s="34">
        <v>312</v>
      </c>
      <c r="H34936" s="34">
        <v>196</v>
      </c>
      <c r="I34936" s="34">
        <v>308</v>
      </c>
      <c r="J34936" s="34">
        <v>183</v>
      </c>
      <c r="K34936" s="34">
        <v>207</v>
      </c>
      <c r="L34936" s="34">
        <v>136</v>
      </c>
      <c r="M34936" s="34">
        <v>249</v>
      </c>
    </row>
    <row r="34937" spans="1:13" x14ac:dyDescent="0.2">
      <c r="A34937" s="34" t="s">
        <v>135831</v>
      </c>
      <c r="B34937" s="34">
        <v>648</v>
      </c>
      <c r="C34937" s="34">
        <v>500</v>
      </c>
      <c r="D34937" s="34">
        <v>596</v>
      </c>
      <c r="E34937" s="34">
        <v>573</v>
      </c>
      <c r="F34937" s="34">
        <v>614</v>
      </c>
      <c r="G34937" s="34">
        <v>532</v>
      </c>
      <c r="H34937" s="34">
        <v>711</v>
      </c>
      <c r="I34937" s="34">
        <v>552</v>
      </c>
      <c r="J34937" s="34">
        <v>760</v>
      </c>
      <c r="K34937" s="34">
        <v>455</v>
      </c>
      <c r="L34937" s="34">
        <v>702</v>
      </c>
      <c r="M34937" s="34">
        <v>429</v>
      </c>
    </row>
    <row r="34938" spans="1:13" x14ac:dyDescent="0.2">
      <c r="A34938" s="34" t="s">
        <v>135832</v>
      </c>
      <c r="B34938" s="34">
        <v>145</v>
      </c>
      <c r="C34938" s="34">
        <v>247</v>
      </c>
      <c r="D34938" s="34">
        <v>194</v>
      </c>
      <c r="E34938" s="34">
        <v>259</v>
      </c>
      <c r="F34938" s="34">
        <v>118</v>
      </c>
      <c r="G34938" s="34">
        <v>208</v>
      </c>
      <c r="H34938" s="34">
        <v>182</v>
      </c>
      <c r="I34938" s="34">
        <v>190</v>
      </c>
      <c r="J34938" s="34">
        <v>166</v>
      </c>
      <c r="K34938" s="34">
        <v>202</v>
      </c>
      <c r="L34938" s="34">
        <v>212</v>
      </c>
      <c r="M34938" s="34">
        <v>169</v>
      </c>
    </row>
    <row r="34939" spans="1:13" x14ac:dyDescent="0.2">
      <c r="A34939" s="34" t="s">
        <v>135833</v>
      </c>
      <c r="B34939" s="34">
        <v>632</v>
      </c>
      <c r="C34939" s="34">
        <v>626</v>
      </c>
      <c r="D34939" s="34">
        <v>653</v>
      </c>
      <c r="E34939" s="34">
        <v>675</v>
      </c>
      <c r="F34939" s="34">
        <v>640</v>
      </c>
      <c r="G34939" s="34">
        <v>577</v>
      </c>
      <c r="H34939" s="34">
        <v>726</v>
      </c>
      <c r="I34939" s="34">
        <v>627</v>
      </c>
      <c r="J34939" s="34">
        <v>676</v>
      </c>
      <c r="K34939" s="34">
        <v>547</v>
      </c>
      <c r="L34939" s="34">
        <v>633</v>
      </c>
      <c r="M34939" s="34">
        <v>526</v>
      </c>
    </row>
    <row r="34940" spans="1:13" x14ac:dyDescent="0.2">
      <c r="A34940" s="34" t="s">
        <v>135834</v>
      </c>
      <c r="B34940" s="34">
        <v>429</v>
      </c>
      <c r="C34940" s="34">
        <v>472</v>
      </c>
      <c r="D34940" s="34">
        <v>525</v>
      </c>
      <c r="E34940" s="34">
        <v>574</v>
      </c>
      <c r="F34940" s="34">
        <v>415</v>
      </c>
      <c r="G34940" s="34">
        <v>461</v>
      </c>
      <c r="H34940" s="34">
        <v>527</v>
      </c>
      <c r="I34940" s="34">
        <v>557</v>
      </c>
      <c r="J34940" s="34">
        <v>525</v>
      </c>
      <c r="K34940" s="34">
        <v>456</v>
      </c>
      <c r="L34940" s="34">
        <v>445</v>
      </c>
      <c r="M34940" s="34">
        <v>433</v>
      </c>
    </row>
    <row r="34941" spans="1:13" x14ac:dyDescent="0.2">
      <c r="A34941" s="34" t="s">
        <v>135835</v>
      </c>
      <c r="B34941" s="34">
        <v>576</v>
      </c>
      <c r="C34941" s="34">
        <v>551</v>
      </c>
      <c r="D34941" s="34">
        <v>619</v>
      </c>
      <c r="E34941" s="34">
        <v>573</v>
      </c>
      <c r="F34941" s="34">
        <v>539</v>
      </c>
      <c r="G34941" s="34">
        <v>487</v>
      </c>
      <c r="H34941" s="34">
        <v>620</v>
      </c>
      <c r="I34941" s="34">
        <v>548</v>
      </c>
      <c r="J34941" s="34">
        <v>704</v>
      </c>
      <c r="K34941" s="34">
        <v>469</v>
      </c>
      <c r="L34941" s="34">
        <v>595</v>
      </c>
      <c r="M34941" s="34">
        <v>388</v>
      </c>
    </row>
    <row r="34942" spans="1:13" x14ac:dyDescent="0.2">
      <c r="A34942" s="34" t="s">
        <v>135836</v>
      </c>
      <c r="B34942" s="34">
        <v>509</v>
      </c>
      <c r="C34942" s="34">
        <v>445</v>
      </c>
      <c r="D34942" s="34">
        <v>548</v>
      </c>
      <c r="E34942" s="34">
        <v>535</v>
      </c>
      <c r="F34942" s="34">
        <v>431</v>
      </c>
      <c r="G34942" s="34">
        <v>418</v>
      </c>
      <c r="H34942" s="34">
        <v>637</v>
      </c>
      <c r="I34942" s="34">
        <v>516</v>
      </c>
      <c r="J34942" s="34">
        <v>451</v>
      </c>
      <c r="K34942" s="34">
        <v>441</v>
      </c>
      <c r="L34942" s="34">
        <v>472</v>
      </c>
      <c r="M34942" s="34">
        <v>365</v>
      </c>
    </row>
    <row r="34943" spans="1:13" x14ac:dyDescent="0.2">
      <c r="A34943" s="34" t="s">
        <v>135837</v>
      </c>
      <c r="B34943" s="34">
        <v>1013</v>
      </c>
      <c r="C34943" s="34">
        <v>1024</v>
      </c>
      <c r="D34943" s="34">
        <v>1103</v>
      </c>
      <c r="E34943" s="34">
        <v>1154</v>
      </c>
      <c r="F34943" s="34">
        <v>1056</v>
      </c>
      <c r="G34943" s="34">
        <v>907</v>
      </c>
      <c r="H34943" s="34">
        <v>1191</v>
      </c>
      <c r="I34943" s="34">
        <v>1019</v>
      </c>
      <c r="J34943" s="34">
        <v>1123</v>
      </c>
      <c r="K34943" s="34">
        <v>830</v>
      </c>
      <c r="L34943" s="34">
        <v>1027</v>
      </c>
      <c r="M34943" s="34">
        <v>762</v>
      </c>
    </row>
    <row r="34944" spans="1:13" x14ac:dyDescent="0.2">
      <c r="A34944" s="34" t="s">
        <v>135838</v>
      </c>
      <c r="B34944" s="34">
        <v>452</v>
      </c>
      <c r="C34944" s="34">
        <v>503</v>
      </c>
      <c r="D34944" s="34">
        <v>450</v>
      </c>
      <c r="E34944" s="34">
        <v>559</v>
      </c>
      <c r="F34944" s="34">
        <v>445</v>
      </c>
      <c r="G34944" s="34">
        <v>480</v>
      </c>
      <c r="H34944" s="34">
        <v>535</v>
      </c>
      <c r="I34944" s="34">
        <v>527</v>
      </c>
      <c r="J34944" s="34">
        <v>517</v>
      </c>
      <c r="K34944" s="34">
        <v>473</v>
      </c>
      <c r="L34944" s="34">
        <v>389</v>
      </c>
      <c r="M34944" s="34">
        <v>382</v>
      </c>
    </row>
    <row r="34945" spans="1:13" x14ac:dyDescent="0.2">
      <c r="A34945" s="34" t="s">
        <v>135839</v>
      </c>
      <c r="B34945" s="34">
        <v>853</v>
      </c>
      <c r="C34945" s="34">
        <v>1027</v>
      </c>
      <c r="D34945" s="34">
        <v>779</v>
      </c>
      <c r="E34945" s="34">
        <v>988</v>
      </c>
      <c r="F34945" s="34">
        <v>721</v>
      </c>
      <c r="G34945" s="34">
        <v>885</v>
      </c>
      <c r="H34945" s="34">
        <v>976</v>
      </c>
      <c r="I34945" s="34">
        <v>921</v>
      </c>
      <c r="J34945" s="34">
        <v>922</v>
      </c>
      <c r="K34945" s="34">
        <v>765</v>
      </c>
      <c r="L34945" s="34">
        <v>751</v>
      </c>
      <c r="M34945" s="34">
        <v>675</v>
      </c>
    </row>
    <row r="34946" spans="1:13" x14ac:dyDescent="0.2">
      <c r="A34946" s="34" t="s">
        <v>135840</v>
      </c>
      <c r="B34946" s="34">
        <v>580</v>
      </c>
      <c r="C34946" s="34">
        <v>674</v>
      </c>
      <c r="D34946" s="34">
        <v>586</v>
      </c>
      <c r="E34946" s="34">
        <v>659</v>
      </c>
      <c r="F34946" s="34">
        <v>551</v>
      </c>
      <c r="G34946" s="34">
        <v>582</v>
      </c>
      <c r="H34946" s="34">
        <v>580</v>
      </c>
      <c r="I34946" s="34">
        <v>645</v>
      </c>
      <c r="J34946" s="34">
        <v>561</v>
      </c>
      <c r="K34946" s="34">
        <v>481</v>
      </c>
      <c r="L34946" s="34">
        <v>516</v>
      </c>
      <c r="M34946" s="34">
        <v>475</v>
      </c>
    </row>
    <row r="34947" spans="1:13" x14ac:dyDescent="0.2">
      <c r="A34947" s="34" t="s">
        <v>135841</v>
      </c>
      <c r="B34947" s="34">
        <v>526</v>
      </c>
      <c r="C34947" s="34">
        <v>521</v>
      </c>
      <c r="D34947" s="34">
        <v>611</v>
      </c>
      <c r="E34947" s="34">
        <v>620</v>
      </c>
      <c r="F34947" s="34">
        <v>607</v>
      </c>
      <c r="G34947" s="34">
        <v>539</v>
      </c>
      <c r="H34947" s="34">
        <v>679</v>
      </c>
      <c r="I34947" s="34">
        <v>539</v>
      </c>
      <c r="J34947" s="34">
        <v>655</v>
      </c>
      <c r="K34947" s="34">
        <v>507</v>
      </c>
      <c r="L34947" s="34">
        <v>587</v>
      </c>
      <c r="M34947" s="34">
        <v>426</v>
      </c>
    </row>
    <row r="34948" spans="1:13" x14ac:dyDescent="0.2">
      <c r="A34948" s="34" t="s">
        <v>135842</v>
      </c>
      <c r="B34948" s="34">
        <v>387</v>
      </c>
      <c r="C34948" s="34">
        <v>366</v>
      </c>
      <c r="D34948" s="34">
        <v>367</v>
      </c>
      <c r="E34948" s="34">
        <v>398</v>
      </c>
      <c r="F34948" s="34">
        <v>359</v>
      </c>
      <c r="G34948" s="34">
        <v>367</v>
      </c>
      <c r="H34948" s="34">
        <v>440</v>
      </c>
      <c r="I34948" s="34">
        <v>404</v>
      </c>
      <c r="J34948" s="34">
        <v>360</v>
      </c>
      <c r="K34948" s="34">
        <v>315</v>
      </c>
      <c r="L34948" s="34">
        <v>332</v>
      </c>
      <c r="M34948" s="34">
        <v>288</v>
      </c>
    </row>
    <row r="34949" spans="1:13" x14ac:dyDescent="0.2">
      <c r="A34949" s="34" t="s">
        <v>135843</v>
      </c>
      <c r="B34949" s="34">
        <v>362</v>
      </c>
      <c r="C34949" s="34">
        <v>379</v>
      </c>
      <c r="D34949" s="34">
        <v>336</v>
      </c>
      <c r="E34949" s="34">
        <v>449</v>
      </c>
      <c r="F34949" s="34">
        <v>395</v>
      </c>
      <c r="G34949" s="34">
        <v>330</v>
      </c>
      <c r="H34949" s="34">
        <v>390</v>
      </c>
      <c r="I34949" s="34">
        <v>354</v>
      </c>
      <c r="J34949" s="34">
        <v>421</v>
      </c>
      <c r="K34949" s="34">
        <v>316</v>
      </c>
      <c r="L34949" s="34">
        <v>358</v>
      </c>
      <c r="M34949" s="34">
        <v>286</v>
      </c>
    </row>
    <row r="34950" spans="1:13" x14ac:dyDescent="0.2">
      <c r="A34950" s="34" t="s">
        <v>135844</v>
      </c>
      <c r="B34950" s="34">
        <v>488</v>
      </c>
      <c r="C34950" s="34">
        <v>496</v>
      </c>
      <c r="D34950" s="34">
        <v>504</v>
      </c>
      <c r="E34950" s="34">
        <v>527</v>
      </c>
      <c r="F34950" s="34">
        <v>411</v>
      </c>
      <c r="G34950" s="34">
        <v>495</v>
      </c>
      <c r="H34950" s="34">
        <v>442</v>
      </c>
      <c r="I34950" s="34">
        <v>494</v>
      </c>
      <c r="J34950" s="34">
        <v>453</v>
      </c>
      <c r="K34950" s="34">
        <v>420</v>
      </c>
      <c r="L34950" s="34">
        <v>443</v>
      </c>
      <c r="M34950" s="34">
        <v>391</v>
      </c>
    </row>
    <row r="34951" spans="1:13" x14ac:dyDescent="0.2">
      <c r="A34951" s="34" t="s">
        <v>135845</v>
      </c>
      <c r="B34951" s="34">
        <v>452</v>
      </c>
      <c r="C34951" s="34">
        <v>615</v>
      </c>
      <c r="D34951" s="34">
        <v>530</v>
      </c>
      <c r="E34951" s="34">
        <v>651</v>
      </c>
      <c r="F34951" s="34">
        <v>513</v>
      </c>
      <c r="G34951" s="34">
        <v>593</v>
      </c>
      <c r="H34951" s="34">
        <v>594</v>
      </c>
      <c r="I34951" s="34">
        <v>593</v>
      </c>
      <c r="J34951" s="34">
        <v>567</v>
      </c>
      <c r="K34951" s="34">
        <v>502</v>
      </c>
      <c r="L34951" s="34">
        <v>553</v>
      </c>
      <c r="M34951" s="34">
        <v>460</v>
      </c>
    </row>
    <row r="34952" spans="1:13" x14ac:dyDescent="0.2">
      <c r="A34952" s="34" t="s">
        <v>135846</v>
      </c>
      <c r="B34952" s="34">
        <v>402</v>
      </c>
      <c r="C34952" s="34">
        <v>450</v>
      </c>
      <c r="D34952" s="34">
        <v>451</v>
      </c>
      <c r="E34952" s="34">
        <v>480</v>
      </c>
      <c r="F34952" s="34">
        <v>384</v>
      </c>
      <c r="G34952" s="34">
        <v>432</v>
      </c>
      <c r="H34952" s="34">
        <v>525</v>
      </c>
      <c r="I34952" s="34">
        <v>448</v>
      </c>
      <c r="J34952" s="34">
        <v>436</v>
      </c>
      <c r="K34952" s="34">
        <v>359</v>
      </c>
      <c r="L34952" s="34">
        <v>455</v>
      </c>
      <c r="M34952" s="34">
        <v>335</v>
      </c>
    </row>
    <row r="34953" spans="1:13" x14ac:dyDescent="0.2">
      <c r="A34953" s="34" t="s">
        <v>135847</v>
      </c>
      <c r="B34953" s="34">
        <v>311</v>
      </c>
      <c r="C34953" s="34">
        <v>321</v>
      </c>
      <c r="D34953" s="34">
        <v>330</v>
      </c>
      <c r="E34953" s="34">
        <v>345</v>
      </c>
      <c r="F34953" s="34">
        <v>300</v>
      </c>
      <c r="G34953" s="34">
        <v>327</v>
      </c>
      <c r="H34953" s="34">
        <v>399</v>
      </c>
      <c r="I34953" s="34">
        <v>298</v>
      </c>
      <c r="J34953" s="34">
        <v>391</v>
      </c>
      <c r="K34953" s="34">
        <v>280</v>
      </c>
      <c r="L34953" s="34">
        <v>302</v>
      </c>
      <c r="M34953" s="34">
        <v>242</v>
      </c>
    </row>
    <row r="34954" spans="1:13" x14ac:dyDescent="0.2">
      <c r="A34954" s="34" t="s">
        <v>135848</v>
      </c>
      <c r="B34954" s="34">
        <v>239</v>
      </c>
      <c r="C34954" s="34">
        <v>222</v>
      </c>
      <c r="D34954" s="34">
        <v>221</v>
      </c>
      <c r="E34954" s="34">
        <v>187</v>
      </c>
      <c r="F34954" s="34">
        <v>229</v>
      </c>
      <c r="G34954" s="34">
        <v>191</v>
      </c>
      <c r="H34954" s="34">
        <v>231</v>
      </c>
      <c r="I34954" s="34">
        <v>236</v>
      </c>
      <c r="J34954" s="34">
        <v>242</v>
      </c>
      <c r="K34954" s="34">
        <v>143</v>
      </c>
      <c r="L34954" s="34">
        <v>254</v>
      </c>
      <c r="M34954" s="34">
        <v>183</v>
      </c>
    </row>
    <row r="34955" spans="1:13" x14ac:dyDescent="0.2">
      <c r="A34955" s="34" t="s">
        <v>135849</v>
      </c>
      <c r="B34955" s="34">
        <v>317</v>
      </c>
      <c r="C34955" s="34">
        <v>475</v>
      </c>
      <c r="D34955" s="34">
        <v>439</v>
      </c>
      <c r="E34955" s="34">
        <v>456</v>
      </c>
      <c r="F34955" s="34">
        <v>351</v>
      </c>
      <c r="G34955" s="34">
        <v>355</v>
      </c>
      <c r="H34955" s="34">
        <v>411</v>
      </c>
      <c r="I34955" s="34">
        <v>435</v>
      </c>
      <c r="J34955" s="34">
        <v>422</v>
      </c>
      <c r="K34955" s="34">
        <v>328</v>
      </c>
      <c r="L34955" s="34">
        <v>405</v>
      </c>
      <c r="M34955" s="34">
        <v>370</v>
      </c>
    </row>
    <row r="34956" spans="1:13" x14ac:dyDescent="0.2">
      <c r="A34956" s="34" t="s">
        <v>135850</v>
      </c>
      <c r="B34956" s="34">
        <v>277</v>
      </c>
      <c r="C34956" s="34">
        <v>389</v>
      </c>
      <c r="D34956" s="34">
        <v>269</v>
      </c>
      <c r="E34956" s="34">
        <v>323</v>
      </c>
      <c r="F34956" s="34">
        <v>307</v>
      </c>
      <c r="G34956" s="34">
        <v>287</v>
      </c>
      <c r="H34956" s="34">
        <v>348</v>
      </c>
      <c r="I34956" s="34">
        <v>286</v>
      </c>
      <c r="J34956" s="34">
        <v>341</v>
      </c>
      <c r="K34956" s="34">
        <v>254</v>
      </c>
      <c r="L34956" s="34">
        <v>235</v>
      </c>
      <c r="M34956" s="34">
        <v>244</v>
      </c>
    </row>
    <row r="34957" spans="1:13" x14ac:dyDescent="0.2">
      <c r="A34957" s="34" t="s">
        <v>135851</v>
      </c>
      <c r="B34957" s="34">
        <v>560</v>
      </c>
      <c r="C34957" s="34">
        <v>580</v>
      </c>
      <c r="D34957" s="34">
        <v>689</v>
      </c>
      <c r="E34957" s="34">
        <v>712</v>
      </c>
      <c r="F34957" s="34">
        <v>540</v>
      </c>
      <c r="G34957" s="34">
        <v>594</v>
      </c>
      <c r="H34957" s="34">
        <v>697</v>
      </c>
      <c r="I34957" s="34">
        <v>621</v>
      </c>
      <c r="J34957" s="34">
        <v>690</v>
      </c>
      <c r="K34957" s="34">
        <v>577</v>
      </c>
      <c r="L34957" s="34">
        <v>588</v>
      </c>
      <c r="M34957" s="34">
        <v>496</v>
      </c>
    </row>
    <row r="34958" spans="1:13" x14ac:dyDescent="0.2">
      <c r="A34958" s="34" t="s">
        <v>135852</v>
      </c>
      <c r="B34958" s="34">
        <v>499</v>
      </c>
      <c r="C34958" s="34">
        <v>547</v>
      </c>
      <c r="D34958" s="34">
        <v>479</v>
      </c>
      <c r="E34958" s="34">
        <v>523</v>
      </c>
      <c r="F34958" s="34">
        <v>449</v>
      </c>
      <c r="G34958" s="34">
        <v>448</v>
      </c>
      <c r="H34958" s="34">
        <v>612</v>
      </c>
      <c r="I34958" s="34">
        <v>451</v>
      </c>
      <c r="J34958" s="34">
        <v>553</v>
      </c>
      <c r="K34958" s="34">
        <v>428</v>
      </c>
      <c r="L34958" s="34">
        <v>552</v>
      </c>
      <c r="M34958" s="34">
        <v>368</v>
      </c>
    </row>
    <row r="34959" spans="1:13" x14ac:dyDescent="0.2">
      <c r="A34959" s="34" t="s">
        <v>135853</v>
      </c>
      <c r="B34959" s="34">
        <v>242</v>
      </c>
      <c r="C34959" s="34">
        <v>279</v>
      </c>
      <c r="D34959" s="34">
        <v>295</v>
      </c>
      <c r="E34959" s="34">
        <v>310</v>
      </c>
      <c r="F34959" s="34">
        <v>274</v>
      </c>
      <c r="G34959" s="34">
        <v>265</v>
      </c>
      <c r="H34959" s="34">
        <v>307</v>
      </c>
      <c r="I34959" s="34">
        <v>280</v>
      </c>
      <c r="J34959" s="34">
        <v>313</v>
      </c>
      <c r="K34959" s="34">
        <v>316</v>
      </c>
      <c r="L34959" s="34">
        <v>220</v>
      </c>
      <c r="M34959" s="34">
        <v>230</v>
      </c>
    </row>
    <row r="34960" spans="1:13" x14ac:dyDescent="0.2">
      <c r="A34960" s="34" t="s">
        <v>135854</v>
      </c>
      <c r="B34960" s="34">
        <v>472</v>
      </c>
      <c r="C34960" s="34">
        <v>430</v>
      </c>
      <c r="D34960" s="34">
        <v>463</v>
      </c>
      <c r="E34960" s="34">
        <v>460</v>
      </c>
      <c r="F34960" s="34">
        <v>402</v>
      </c>
      <c r="G34960" s="34">
        <v>413</v>
      </c>
      <c r="H34960" s="34">
        <v>452</v>
      </c>
      <c r="I34960" s="34">
        <v>421</v>
      </c>
      <c r="J34960" s="34">
        <v>527</v>
      </c>
      <c r="K34960" s="34">
        <v>390</v>
      </c>
      <c r="L34960" s="34">
        <v>493</v>
      </c>
      <c r="M34960" s="34">
        <v>350</v>
      </c>
    </row>
    <row r="34961" spans="1:13" x14ac:dyDescent="0.2">
      <c r="A34961" s="34" t="s">
        <v>135855</v>
      </c>
      <c r="B34961" s="34">
        <v>459</v>
      </c>
      <c r="C34961" s="34">
        <v>490</v>
      </c>
      <c r="D34961" s="34">
        <v>442</v>
      </c>
      <c r="E34961" s="34">
        <v>568</v>
      </c>
      <c r="F34961" s="34">
        <v>469</v>
      </c>
      <c r="G34961" s="34">
        <v>547</v>
      </c>
      <c r="H34961" s="34">
        <v>468</v>
      </c>
      <c r="I34961" s="34">
        <v>494</v>
      </c>
      <c r="J34961" s="34">
        <v>439</v>
      </c>
      <c r="K34961" s="34">
        <v>464</v>
      </c>
      <c r="L34961" s="34">
        <v>473</v>
      </c>
      <c r="M34961" s="34">
        <v>398</v>
      </c>
    </row>
    <row r="34962" spans="1:13" x14ac:dyDescent="0.2">
      <c r="A34962" s="34" t="s">
        <v>135856</v>
      </c>
      <c r="B34962" s="34">
        <v>532</v>
      </c>
      <c r="C34962" s="34">
        <v>479</v>
      </c>
      <c r="D34962" s="34">
        <v>430</v>
      </c>
      <c r="E34962" s="34">
        <v>509</v>
      </c>
      <c r="F34962" s="34">
        <v>355</v>
      </c>
      <c r="G34962" s="34">
        <v>396</v>
      </c>
      <c r="H34962" s="34">
        <v>444</v>
      </c>
      <c r="I34962" s="34">
        <v>498</v>
      </c>
      <c r="J34962" s="34">
        <v>474</v>
      </c>
      <c r="K34962" s="34">
        <v>433</v>
      </c>
      <c r="L34962" s="34">
        <v>390</v>
      </c>
      <c r="M34962" s="34">
        <v>386</v>
      </c>
    </row>
    <row r="34963" spans="1:13" x14ac:dyDescent="0.2">
      <c r="A34963" s="34" t="s">
        <v>135857</v>
      </c>
      <c r="B34963" s="34">
        <v>363</v>
      </c>
      <c r="C34963" s="34">
        <v>420</v>
      </c>
      <c r="D34963" s="34">
        <v>493</v>
      </c>
      <c r="E34963" s="34">
        <v>525</v>
      </c>
      <c r="F34963" s="34">
        <v>377</v>
      </c>
      <c r="G34963" s="34">
        <v>416</v>
      </c>
      <c r="H34963" s="34">
        <v>495</v>
      </c>
      <c r="I34963" s="34">
        <v>449</v>
      </c>
      <c r="J34963" s="34">
        <v>451</v>
      </c>
      <c r="K34963" s="34">
        <v>354</v>
      </c>
      <c r="L34963" s="34">
        <v>401</v>
      </c>
      <c r="M34963" s="34">
        <v>392</v>
      </c>
    </row>
    <row r="34964" spans="1:13" x14ac:dyDescent="0.2">
      <c r="A34964" s="34" t="s">
        <v>135858</v>
      </c>
      <c r="B34964" s="34">
        <v>433</v>
      </c>
      <c r="C34964" s="34">
        <v>403</v>
      </c>
      <c r="D34964" s="34">
        <v>411</v>
      </c>
      <c r="E34964" s="34">
        <v>408</v>
      </c>
      <c r="F34964" s="34">
        <v>308</v>
      </c>
      <c r="G34964" s="34">
        <v>393</v>
      </c>
      <c r="H34964" s="34">
        <v>413</v>
      </c>
      <c r="I34964" s="34">
        <v>445</v>
      </c>
      <c r="J34964" s="34">
        <v>407</v>
      </c>
      <c r="K34964" s="34">
        <v>326</v>
      </c>
      <c r="L34964" s="34">
        <v>382</v>
      </c>
      <c r="M34964" s="34">
        <v>319</v>
      </c>
    </row>
    <row r="34965" spans="1:13" x14ac:dyDescent="0.2">
      <c r="A34965" s="34" t="s">
        <v>135859</v>
      </c>
      <c r="B34965" s="34">
        <v>492</v>
      </c>
      <c r="C34965" s="34">
        <v>577</v>
      </c>
      <c r="D34965" s="34">
        <v>623</v>
      </c>
      <c r="E34965" s="34">
        <v>638</v>
      </c>
      <c r="F34965" s="34">
        <v>560</v>
      </c>
      <c r="G34965" s="34">
        <v>582</v>
      </c>
      <c r="H34965" s="34">
        <v>671</v>
      </c>
      <c r="I34965" s="34">
        <v>606</v>
      </c>
      <c r="J34965" s="34">
        <v>567</v>
      </c>
      <c r="K34965" s="34">
        <v>465</v>
      </c>
      <c r="L34965" s="34">
        <v>528</v>
      </c>
      <c r="M34965" s="34">
        <v>496</v>
      </c>
    </row>
    <row r="34966" spans="1:13" x14ac:dyDescent="0.2">
      <c r="A34966" s="34" t="s">
        <v>135860</v>
      </c>
      <c r="B34966" s="34">
        <v>959</v>
      </c>
      <c r="C34966" s="34">
        <v>1003</v>
      </c>
      <c r="D34966" s="34">
        <v>957</v>
      </c>
      <c r="E34966" s="34">
        <v>968</v>
      </c>
      <c r="F34966" s="34">
        <v>841</v>
      </c>
      <c r="G34966" s="34">
        <v>846</v>
      </c>
      <c r="H34966" s="34">
        <v>1031</v>
      </c>
      <c r="I34966" s="34">
        <v>988</v>
      </c>
      <c r="J34966" s="34">
        <v>982</v>
      </c>
      <c r="K34966" s="34">
        <v>797</v>
      </c>
      <c r="L34966" s="34">
        <v>1025</v>
      </c>
      <c r="M34966" s="34">
        <v>685</v>
      </c>
    </row>
    <row r="34967" spans="1:13" x14ac:dyDescent="0.2">
      <c r="A34967" s="34" t="s">
        <v>135861</v>
      </c>
      <c r="B34967" s="34">
        <v>622</v>
      </c>
      <c r="C34967" s="34">
        <v>726</v>
      </c>
      <c r="D34967" s="34">
        <v>623</v>
      </c>
      <c r="E34967" s="34">
        <v>730</v>
      </c>
      <c r="F34967" s="34">
        <v>583</v>
      </c>
      <c r="G34967" s="34">
        <v>693</v>
      </c>
      <c r="H34967" s="34">
        <v>733</v>
      </c>
      <c r="I34967" s="34">
        <v>684</v>
      </c>
      <c r="J34967" s="34">
        <v>630</v>
      </c>
      <c r="K34967" s="34">
        <v>608</v>
      </c>
      <c r="L34967" s="34">
        <v>561</v>
      </c>
      <c r="M34967" s="34">
        <v>543</v>
      </c>
    </row>
    <row r="34968" spans="1:13" x14ac:dyDescent="0.2">
      <c r="A34968" s="34" t="s">
        <v>135862</v>
      </c>
      <c r="B34968" s="34">
        <v>505</v>
      </c>
      <c r="C34968" s="34">
        <v>510</v>
      </c>
      <c r="D34968" s="34">
        <v>448</v>
      </c>
      <c r="E34968" s="34">
        <v>528</v>
      </c>
      <c r="F34968" s="34">
        <v>455</v>
      </c>
      <c r="G34968" s="34">
        <v>423</v>
      </c>
      <c r="H34968" s="34">
        <v>566</v>
      </c>
      <c r="I34968" s="34">
        <v>468</v>
      </c>
      <c r="J34968" s="34">
        <v>477</v>
      </c>
      <c r="K34968" s="34">
        <v>366</v>
      </c>
      <c r="L34968" s="34">
        <v>414</v>
      </c>
      <c r="M34968" s="34">
        <v>305</v>
      </c>
    </row>
    <row r="34969" spans="1:13" x14ac:dyDescent="0.2">
      <c r="A34969" s="34" t="s">
        <v>135863</v>
      </c>
      <c r="B34969" s="34">
        <v>1098</v>
      </c>
      <c r="C34969" s="34">
        <v>891</v>
      </c>
      <c r="D34969" s="34">
        <v>961</v>
      </c>
      <c r="E34969" s="34">
        <v>936</v>
      </c>
      <c r="F34969" s="34">
        <v>941</v>
      </c>
      <c r="G34969" s="34">
        <v>836</v>
      </c>
      <c r="H34969" s="34">
        <v>996</v>
      </c>
      <c r="I34969" s="34">
        <v>847</v>
      </c>
      <c r="J34969" s="34">
        <v>1035</v>
      </c>
      <c r="K34969" s="34">
        <v>678</v>
      </c>
      <c r="L34969" s="34">
        <v>959</v>
      </c>
      <c r="M34969" s="34">
        <v>731</v>
      </c>
    </row>
    <row r="34970" spans="1:13" x14ac:dyDescent="0.2">
      <c r="A34970" s="34" t="s">
        <v>135864</v>
      </c>
      <c r="B34970" s="34">
        <v>1260</v>
      </c>
      <c r="C34970" s="34">
        <v>1215</v>
      </c>
      <c r="D34970" s="34">
        <v>1294</v>
      </c>
      <c r="E34970" s="34">
        <v>1315</v>
      </c>
      <c r="F34970" s="34">
        <v>1242</v>
      </c>
      <c r="G34970" s="34">
        <v>1162</v>
      </c>
      <c r="H34970" s="34">
        <v>1397</v>
      </c>
      <c r="I34970" s="34">
        <v>1231</v>
      </c>
      <c r="J34970" s="34">
        <v>1309</v>
      </c>
      <c r="K34970" s="34">
        <v>938</v>
      </c>
      <c r="L34970" s="34">
        <v>1233</v>
      </c>
      <c r="M34970" s="34">
        <v>861</v>
      </c>
    </row>
    <row r="34971" spans="1:13" x14ac:dyDescent="0.2">
      <c r="A34971" s="34" t="s">
        <v>135865</v>
      </c>
      <c r="B34971" s="34">
        <v>349</v>
      </c>
      <c r="C34971" s="34">
        <v>340</v>
      </c>
      <c r="D34971" s="34">
        <v>367</v>
      </c>
      <c r="E34971" s="34">
        <v>375</v>
      </c>
      <c r="F34971" s="34">
        <v>331</v>
      </c>
      <c r="G34971" s="34">
        <v>342</v>
      </c>
      <c r="H34971" s="34">
        <v>426</v>
      </c>
      <c r="I34971" s="34">
        <v>306</v>
      </c>
      <c r="J34971" s="34">
        <v>396</v>
      </c>
      <c r="K34971" s="34">
        <v>302</v>
      </c>
      <c r="L34971" s="34">
        <v>344</v>
      </c>
      <c r="M34971" s="34">
        <v>312</v>
      </c>
    </row>
    <row r="34972" spans="1:13" x14ac:dyDescent="0.2">
      <c r="A34972" s="34" t="s">
        <v>135866</v>
      </c>
      <c r="B34972" s="34">
        <v>531</v>
      </c>
      <c r="C34972" s="34">
        <v>632</v>
      </c>
      <c r="D34972" s="34">
        <v>561</v>
      </c>
      <c r="E34972" s="34">
        <v>617</v>
      </c>
      <c r="F34972" s="34">
        <v>514</v>
      </c>
      <c r="G34972" s="34">
        <v>524</v>
      </c>
      <c r="H34972" s="34">
        <v>548</v>
      </c>
      <c r="I34972" s="34">
        <v>581</v>
      </c>
      <c r="J34972" s="34">
        <v>581</v>
      </c>
      <c r="K34972" s="34">
        <v>481</v>
      </c>
      <c r="L34972" s="34">
        <v>554</v>
      </c>
      <c r="M34972" s="34">
        <v>508</v>
      </c>
    </row>
    <row r="34973" spans="1:13" x14ac:dyDescent="0.2">
      <c r="A34973" s="34" t="s">
        <v>135867</v>
      </c>
      <c r="B34973" s="34">
        <v>541</v>
      </c>
      <c r="C34973" s="34">
        <v>532</v>
      </c>
      <c r="D34973" s="34">
        <v>499</v>
      </c>
      <c r="E34973" s="34">
        <v>548</v>
      </c>
      <c r="F34973" s="34">
        <v>508</v>
      </c>
      <c r="G34973" s="34">
        <v>478</v>
      </c>
      <c r="H34973" s="34">
        <v>584</v>
      </c>
      <c r="I34973" s="34">
        <v>527</v>
      </c>
      <c r="J34973" s="34">
        <v>519</v>
      </c>
      <c r="K34973" s="34">
        <v>406</v>
      </c>
      <c r="L34973" s="34">
        <v>586</v>
      </c>
      <c r="M34973" s="34">
        <v>452</v>
      </c>
    </row>
    <row r="34974" spans="1:13" x14ac:dyDescent="0.2">
      <c r="A34974" s="34" t="s">
        <v>135868</v>
      </c>
      <c r="B34974" s="34">
        <v>833</v>
      </c>
      <c r="C34974" s="34">
        <v>819</v>
      </c>
      <c r="D34974" s="34">
        <v>874</v>
      </c>
      <c r="E34974" s="34">
        <v>845</v>
      </c>
      <c r="F34974" s="34">
        <v>742</v>
      </c>
      <c r="G34974" s="34">
        <v>799</v>
      </c>
      <c r="H34974" s="34">
        <v>858</v>
      </c>
      <c r="I34974" s="34">
        <v>821</v>
      </c>
      <c r="J34974" s="34">
        <v>849</v>
      </c>
      <c r="K34974" s="34">
        <v>618</v>
      </c>
      <c r="L34974" s="34">
        <v>822</v>
      </c>
      <c r="M34974" s="34">
        <v>566</v>
      </c>
    </row>
    <row r="34975" spans="1:13" x14ac:dyDescent="0.2">
      <c r="A34975" s="34" t="s">
        <v>135869</v>
      </c>
      <c r="B34975" s="34">
        <v>1035</v>
      </c>
      <c r="C34975" s="34">
        <v>947</v>
      </c>
      <c r="D34975" s="34">
        <v>1152</v>
      </c>
      <c r="E34975" s="34">
        <v>1116</v>
      </c>
      <c r="F34975" s="34">
        <v>1053</v>
      </c>
      <c r="G34975" s="34">
        <v>830</v>
      </c>
      <c r="H34975" s="34">
        <v>1098</v>
      </c>
      <c r="I34975" s="34">
        <v>1006</v>
      </c>
      <c r="J34975" s="34">
        <v>1098</v>
      </c>
      <c r="K34975" s="34">
        <v>762</v>
      </c>
      <c r="L34975" s="34">
        <v>1019</v>
      </c>
      <c r="M34975" s="34">
        <v>723</v>
      </c>
    </row>
    <row r="34976" spans="1:13" x14ac:dyDescent="0.2">
      <c r="A34976" s="34" t="s">
        <v>135870</v>
      </c>
      <c r="B34976" s="34">
        <v>301</v>
      </c>
      <c r="C34976" s="34">
        <v>404</v>
      </c>
      <c r="D34976" s="34">
        <v>357</v>
      </c>
      <c r="E34976" s="34">
        <v>496</v>
      </c>
      <c r="F34976" s="34">
        <v>338</v>
      </c>
      <c r="G34976" s="34">
        <v>352</v>
      </c>
      <c r="H34976" s="34">
        <v>371</v>
      </c>
      <c r="I34976" s="34">
        <v>361</v>
      </c>
      <c r="J34976" s="34">
        <v>341</v>
      </c>
      <c r="K34976" s="34">
        <v>342</v>
      </c>
      <c r="L34976" s="34">
        <v>397</v>
      </c>
      <c r="M34976" s="34">
        <v>318</v>
      </c>
    </row>
    <row r="34977" spans="1:13" x14ac:dyDescent="0.2">
      <c r="A34977" s="34" t="s">
        <v>135871</v>
      </c>
      <c r="B34977" s="34">
        <v>502</v>
      </c>
      <c r="C34977" s="34">
        <v>491</v>
      </c>
      <c r="D34977" s="34">
        <v>575</v>
      </c>
      <c r="E34977" s="34">
        <v>573</v>
      </c>
      <c r="F34977" s="34">
        <v>463</v>
      </c>
      <c r="G34977" s="34">
        <v>495</v>
      </c>
      <c r="H34977" s="34">
        <v>600</v>
      </c>
      <c r="I34977" s="34">
        <v>475</v>
      </c>
      <c r="J34977" s="34">
        <v>549</v>
      </c>
      <c r="K34977" s="34">
        <v>455</v>
      </c>
      <c r="L34977" s="34">
        <v>561</v>
      </c>
      <c r="M34977" s="34">
        <v>381</v>
      </c>
    </row>
    <row r="34978" spans="1:13" x14ac:dyDescent="0.2">
      <c r="A34978" s="34" t="s">
        <v>135872</v>
      </c>
      <c r="B34978" s="34">
        <v>339</v>
      </c>
      <c r="C34978" s="34">
        <v>476</v>
      </c>
      <c r="D34978" s="34">
        <v>587</v>
      </c>
      <c r="E34978" s="34">
        <v>524</v>
      </c>
      <c r="F34978" s="34">
        <v>493</v>
      </c>
      <c r="G34978" s="34">
        <v>487</v>
      </c>
      <c r="H34978" s="34">
        <v>543</v>
      </c>
      <c r="I34978" s="34">
        <v>513</v>
      </c>
      <c r="J34978" s="34">
        <v>477</v>
      </c>
      <c r="K34978" s="34">
        <v>457</v>
      </c>
      <c r="L34978" s="34">
        <v>444</v>
      </c>
      <c r="M34978" s="34">
        <v>408</v>
      </c>
    </row>
    <row r="34979" spans="1:13" x14ac:dyDescent="0.2">
      <c r="A34979" s="34" t="s">
        <v>135873</v>
      </c>
      <c r="B34979" s="34">
        <v>763</v>
      </c>
      <c r="C34979" s="34">
        <v>618</v>
      </c>
      <c r="D34979" s="34">
        <v>803</v>
      </c>
      <c r="E34979" s="34">
        <v>699</v>
      </c>
      <c r="F34979" s="34">
        <v>743</v>
      </c>
      <c r="G34979" s="34">
        <v>613</v>
      </c>
      <c r="H34979" s="34">
        <v>839</v>
      </c>
      <c r="I34979" s="34">
        <v>568</v>
      </c>
      <c r="J34979" s="34">
        <v>759</v>
      </c>
      <c r="K34979" s="34">
        <v>520</v>
      </c>
      <c r="L34979" s="34">
        <v>728</v>
      </c>
      <c r="M34979" s="34">
        <v>446</v>
      </c>
    </row>
    <row r="34980" spans="1:13" x14ac:dyDescent="0.2">
      <c r="A34980" s="34" t="s">
        <v>135874</v>
      </c>
      <c r="B34980" s="34">
        <v>317</v>
      </c>
      <c r="C34980" s="34">
        <v>416</v>
      </c>
      <c r="D34980" s="34">
        <v>484</v>
      </c>
      <c r="E34980" s="34">
        <v>482</v>
      </c>
      <c r="F34980" s="34">
        <v>363</v>
      </c>
      <c r="G34980" s="34">
        <v>383</v>
      </c>
      <c r="H34980" s="34">
        <v>486</v>
      </c>
      <c r="I34980" s="34">
        <v>425</v>
      </c>
      <c r="J34980" s="34">
        <v>430</v>
      </c>
      <c r="K34980" s="34">
        <v>360</v>
      </c>
      <c r="L34980" s="34">
        <v>383</v>
      </c>
      <c r="M34980" s="34">
        <v>329</v>
      </c>
    </row>
    <row r="34981" spans="1:13" x14ac:dyDescent="0.2">
      <c r="A34981" s="34" t="s">
        <v>135875</v>
      </c>
      <c r="B34981" s="34">
        <v>405</v>
      </c>
      <c r="C34981" s="34">
        <v>393</v>
      </c>
      <c r="D34981" s="34">
        <v>402</v>
      </c>
      <c r="E34981" s="34">
        <v>366</v>
      </c>
      <c r="F34981" s="34">
        <v>364</v>
      </c>
      <c r="G34981" s="34">
        <v>417</v>
      </c>
      <c r="H34981" s="34">
        <v>393</v>
      </c>
      <c r="I34981" s="34">
        <v>442</v>
      </c>
      <c r="J34981" s="34">
        <v>422</v>
      </c>
      <c r="K34981" s="34">
        <v>327</v>
      </c>
      <c r="L34981" s="34">
        <v>432</v>
      </c>
      <c r="M34981" s="34">
        <v>266</v>
      </c>
    </row>
    <row r="34982" spans="1:13" x14ac:dyDescent="0.2">
      <c r="A34982" s="34" t="s">
        <v>135876</v>
      </c>
      <c r="B34982" s="34">
        <v>484</v>
      </c>
      <c r="C34982" s="34">
        <v>444</v>
      </c>
      <c r="D34982" s="34">
        <v>588</v>
      </c>
      <c r="E34982" s="34">
        <v>548</v>
      </c>
      <c r="F34982" s="34">
        <v>506</v>
      </c>
      <c r="G34982" s="34">
        <v>435</v>
      </c>
      <c r="H34982" s="34">
        <v>585</v>
      </c>
      <c r="I34982" s="34">
        <v>516</v>
      </c>
      <c r="J34982" s="34">
        <v>627</v>
      </c>
      <c r="K34982" s="34">
        <v>440</v>
      </c>
      <c r="L34982" s="34">
        <v>522</v>
      </c>
      <c r="M34982" s="34">
        <v>407</v>
      </c>
    </row>
    <row r="34983" spans="1:13" x14ac:dyDescent="0.2">
      <c r="A34983" s="34" t="s">
        <v>135877</v>
      </c>
      <c r="B34983" s="34">
        <v>408</v>
      </c>
      <c r="C34983" s="34">
        <v>426</v>
      </c>
      <c r="D34983" s="34">
        <v>494</v>
      </c>
      <c r="E34983" s="34">
        <v>510</v>
      </c>
      <c r="F34983" s="34">
        <v>478</v>
      </c>
      <c r="G34983" s="34">
        <v>510</v>
      </c>
      <c r="H34983" s="34">
        <v>506</v>
      </c>
      <c r="I34983" s="34">
        <v>532</v>
      </c>
      <c r="J34983" s="34">
        <v>566</v>
      </c>
      <c r="K34983" s="34">
        <v>424</v>
      </c>
      <c r="L34983" s="34">
        <v>471</v>
      </c>
      <c r="M34983" s="34">
        <v>378</v>
      </c>
    </row>
    <row r="34984" spans="1:13" x14ac:dyDescent="0.2">
      <c r="A34984" s="34" t="s">
        <v>135878</v>
      </c>
      <c r="B34984" s="34">
        <v>681</v>
      </c>
      <c r="C34984" s="34">
        <v>764</v>
      </c>
      <c r="D34984" s="34">
        <v>841</v>
      </c>
      <c r="E34984" s="34">
        <v>815</v>
      </c>
      <c r="F34984" s="34">
        <v>794</v>
      </c>
      <c r="G34984" s="34">
        <v>693</v>
      </c>
      <c r="H34984" s="34">
        <v>855</v>
      </c>
      <c r="I34984" s="34">
        <v>796</v>
      </c>
      <c r="J34984" s="34">
        <v>812</v>
      </c>
      <c r="K34984" s="34">
        <v>609</v>
      </c>
      <c r="L34984" s="34">
        <v>879</v>
      </c>
      <c r="M34984" s="34">
        <v>548</v>
      </c>
    </row>
    <row r="34985" spans="1:13" x14ac:dyDescent="0.2">
      <c r="A34985" s="34" t="s">
        <v>135879</v>
      </c>
      <c r="B34985" s="34">
        <v>861</v>
      </c>
      <c r="C34985" s="34">
        <v>952</v>
      </c>
      <c r="D34985" s="34">
        <v>857</v>
      </c>
      <c r="E34985" s="34">
        <v>915</v>
      </c>
      <c r="F34985" s="34">
        <v>800</v>
      </c>
      <c r="G34985" s="34">
        <v>889</v>
      </c>
      <c r="H34985" s="34">
        <v>923</v>
      </c>
      <c r="I34985" s="34">
        <v>857</v>
      </c>
      <c r="J34985" s="34">
        <v>940</v>
      </c>
      <c r="K34985" s="34">
        <v>772</v>
      </c>
      <c r="L34985" s="34">
        <v>902</v>
      </c>
      <c r="M34985" s="34">
        <v>777</v>
      </c>
    </row>
    <row r="34986" spans="1:13" x14ac:dyDescent="0.2">
      <c r="A34986" s="34" t="s">
        <v>135880</v>
      </c>
      <c r="B34986" s="34">
        <v>408</v>
      </c>
      <c r="C34986" s="34">
        <v>484</v>
      </c>
      <c r="D34986" s="34">
        <v>469</v>
      </c>
      <c r="E34986" s="34">
        <v>499</v>
      </c>
      <c r="F34986" s="34">
        <v>379</v>
      </c>
      <c r="G34986" s="34">
        <v>472</v>
      </c>
      <c r="H34986" s="34">
        <v>510</v>
      </c>
      <c r="I34986" s="34">
        <v>524</v>
      </c>
      <c r="J34986" s="34">
        <v>486</v>
      </c>
      <c r="K34986" s="34">
        <v>426</v>
      </c>
      <c r="L34986" s="34">
        <v>504</v>
      </c>
      <c r="M34986" s="34">
        <v>338</v>
      </c>
    </row>
    <row r="34987" spans="1:13" x14ac:dyDescent="0.2">
      <c r="A34987" s="34" t="s">
        <v>135881</v>
      </c>
      <c r="B34987" s="34">
        <v>445</v>
      </c>
      <c r="C34987" s="34">
        <v>405</v>
      </c>
      <c r="D34987" s="34">
        <v>447</v>
      </c>
      <c r="E34987" s="34">
        <v>504</v>
      </c>
      <c r="F34987" s="34">
        <v>462</v>
      </c>
      <c r="G34987" s="34">
        <v>413</v>
      </c>
      <c r="H34987" s="34">
        <v>518</v>
      </c>
      <c r="I34987" s="34">
        <v>423</v>
      </c>
      <c r="J34987" s="34">
        <v>483</v>
      </c>
      <c r="K34987" s="34">
        <v>296</v>
      </c>
      <c r="L34987" s="34">
        <v>506</v>
      </c>
      <c r="M34987" s="34">
        <v>334</v>
      </c>
    </row>
    <row r="34988" spans="1:13" x14ac:dyDescent="0.2">
      <c r="A34988" s="34" t="s">
        <v>135882</v>
      </c>
      <c r="B34988" s="34">
        <v>389</v>
      </c>
      <c r="C34988" s="34">
        <v>579</v>
      </c>
      <c r="D34988" s="34">
        <v>446</v>
      </c>
      <c r="E34988" s="34">
        <v>548</v>
      </c>
      <c r="F34988" s="34">
        <v>444</v>
      </c>
      <c r="G34988" s="34">
        <v>493</v>
      </c>
      <c r="H34988" s="34">
        <v>507</v>
      </c>
      <c r="I34988" s="34">
        <v>493</v>
      </c>
      <c r="J34988" s="34">
        <v>475</v>
      </c>
      <c r="K34988" s="34">
        <v>426</v>
      </c>
      <c r="L34988" s="34">
        <v>440</v>
      </c>
      <c r="M34988" s="34">
        <v>452</v>
      </c>
    </row>
    <row r="34989" spans="1:13" x14ac:dyDescent="0.2">
      <c r="A34989" s="34" t="s">
        <v>135883</v>
      </c>
      <c r="B34989" s="34">
        <v>733</v>
      </c>
      <c r="C34989" s="34">
        <v>831</v>
      </c>
      <c r="D34989" s="34">
        <v>854</v>
      </c>
      <c r="E34989" s="34">
        <v>901</v>
      </c>
      <c r="F34989" s="34">
        <v>681</v>
      </c>
      <c r="G34989" s="34">
        <v>796</v>
      </c>
      <c r="H34989" s="34">
        <v>836</v>
      </c>
      <c r="I34989" s="34">
        <v>857</v>
      </c>
      <c r="J34989" s="34">
        <v>848</v>
      </c>
      <c r="K34989" s="34">
        <v>669</v>
      </c>
      <c r="L34989" s="34">
        <v>841</v>
      </c>
      <c r="M34989" s="34">
        <v>605</v>
      </c>
    </row>
    <row r="34990" spans="1:13" x14ac:dyDescent="0.2">
      <c r="A34990" s="34" t="s">
        <v>135884</v>
      </c>
      <c r="B34990" s="34">
        <v>717</v>
      </c>
      <c r="C34990" s="34">
        <v>682</v>
      </c>
      <c r="D34990" s="34">
        <v>769</v>
      </c>
      <c r="E34990" s="34">
        <v>781</v>
      </c>
      <c r="F34990" s="34">
        <v>631</v>
      </c>
      <c r="G34990" s="34">
        <v>645</v>
      </c>
      <c r="H34990" s="34">
        <v>837</v>
      </c>
      <c r="I34990" s="34">
        <v>668</v>
      </c>
      <c r="J34990" s="34">
        <v>755</v>
      </c>
      <c r="K34990" s="34">
        <v>585</v>
      </c>
      <c r="L34990" s="34">
        <v>769</v>
      </c>
      <c r="M34990" s="34">
        <v>489</v>
      </c>
    </row>
    <row r="34991" spans="1:13" x14ac:dyDescent="0.2">
      <c r="A34991" s="34" t="s">
        <v>135885</v>
      </c>
      <c r="B34991" s="34">
        <v>479</v>
      </c>
      <c r="C34991" s="34">
        <v>453</v>
      </c>
      <c r="D34991" s="34">
        <v>508</v>
      </c>
      <c r="E34991" s="34">
        <v>453</v>
      </c>
      <c r="F34991" s="34">
        <v>497</v>
      </c>
      <c r="G34991" s="34">
        <v>408</v>
      </c>
      <c r="H34991" s="34">
        <v>497</v>
      </c>
      <c r="I34991" s="34">
        <v>452</v>
      </c>
      <c r="J34991" s="34">
        <v>481</v>
      </c>
      <c r="K34991" s="34">
        <v>336</v>
      </c>
      <c r="L34991" s="34">
        <v>435</v>
      </c>
      <c r="M34991" s="34">
        <v>329</v>
      </c>
    </row>
    <row r="34992" spans="1:13" x14ac:dyDescent="0.2">
      <c r="A34992" s="34" t="s">
        <v>135886</v>
      </c>
      <c r="B34992" s="34">
        <v>608</v>
      </c>
      <c r="C34992" s="34">
        <v>776</v>
      </c>
      <c r="D34992" s="34">
        <v>737</v>
      </c>
      <c r="E34992" s="34">
        <v>864</v>
      </c>
      <c r="F34992" s="34">
        <v>708</v>
      </c>
      <c r="G34992" s="34">
        <v>737</v>
      </c>
      <c r="H34992" s="34">
        <v>775</v>
      </c>
      <c r="I34992" s="34">
        <v>682</v>
      </c>
      <c r="J34992" s="34">
        <v>782</v>
      </c>
      <c r="K34992" s="34">
        <v>647</v>
      </c>
      <c r="L34992" s="34">
        <v>677</v>
      </c>
      <c r="M34992" s="34">
        <v>579</v>
      </c>
    </row>
    <row r="34993" spans="1:13" x14ac:dyDescent="0.2">
      <c r="A34993" s="34" t="s">
        <v>135887</v>
      </c>
      <c r="B34993" s="34">
        <v>492</v>
      </c>
      <c r="C34993" s="34">
        <v>522</v>
      </c>
      <c r="D34993" s="34">
        <v>526</v>
      </c>
      <c r="E34993" s="34">
        <v>569</v>
      </c>
      <c r="F34993" s="34">
        <v>472</v>
      </c>
      <c r="G34993" s="34">
        <v>551</v>
      </c>
      <c r="H34993" s="34">
        <v>728</v>
      </c>
      <c r="I34993" s="34">
        <v>496</v>
      </c>
      <c r="J34993" s="34">
        <v>525</v>
      </c>
      <c r="K34993" s="34">
        <v>410</v>
      </c>
      <c r="L34993" s="34">
        <v>478</v>
      </c>
      <c r="M34993" s="34">
        <v>399</v>
      </c>
    </row>
    <row r="34994" spans="1:13" x14ac:dyDescent="0.2">
      <c r="A34994" s="34" t="s">
        <v>135888</v>
      </c>
      <c r="B34994" s="34">
        <v>511</v>
      </c>
      <c r="C34994" s="34">
        <v>514</v>
      </c>
      <c r="D34994" s="34">
        <v>420</v>
      </c>
      <c r="E34994" s="34">
        <v>541</v>
      </c>
      <c r="F34994" s="34">
        <v>397</v>
      </c>
      <c r="G34994" s="34">
        <v>462</v>
      </c>
      <c r="H34994" s="34">
        <v>521</v>
      </c>
      <c r="I34994" s="34">
        <v>546</v>
      </c>
      <c r="J34994" s="34">
        <v>445</v>
      </c>
      <c r="K34994" s="34">
        <v>382</v>
      </c>
      <c r="L34994" s="34">
        <v>437</v>
      </c>
      <c r="M34994" s="34">
        <v>378</v>
      </c>
    </row>
    <row r="34995" spans="1:13" x14ac:dyDescent="0.2">
      <c r="A34995" s="34" t="s">
        <v>135889</v>
      </c>
      <c r="B34995" s="34">
        <v>423</v>
      </c>
      <c r="C34995" s="34">
        <v>455</v>
      </c>
      <c r="D34995" s="34">
        <v>554</v>
      </c>
      <c r="E34995" s="34">
        <v>529</v>
      </c>
      <c r="F34995" s="34">
        <v>425</v>
      </c>
      <c r="G34995" s="34">
        <v>424</v>
      </c>
      <c r="H34995" s="34">
        <v>592</v>
      </c>
      <c r="I34995" s="34">
        <v>410</v>
      </c>
      <c r="J34995" s="34">
        <v>586</v>
      </c>
      <c r="K34995" s="34">
        <v>382</v>
      </c>
      <c r="L34995" s="34">
        <v>468</v>
      </c>
      <c r="M34995" s="34">
        <v>336</v>
      </c>
    </row>
    <row r="34996" spans="1:13" x14ac:dyDescent="0.2">
      <c r="A34996" s="34" t="s">
        <v>135890</v>
      </c>
      <c r="B34996" s="34">
        <v>377</v>
      </c>
      <c r="C34996" s="34">
        <v>393</v>
      </c>
      <c r="D34996" s="34">
        <v>413</v>
      </c>
      <c r="E34996" s="34">
        <v>446</v>
      </c>
      <c r="F34996" s="34">
        <v>349</v>
      </c>
      <c r="G34996" s="34">
        <v>433</v>
      </c>
      <c r="H34996" s="34">
        <v>511</v>
      </c>
      <c r="I34996" s="34">
        <v>397</v>
      </c>
      <c r="J34996" s="34">
        <v>420</v>
      </c>
      <c r="K34996" s="34">
        <v>402</v>
      </c>
      <c r="L34996" s="34">
        <v>383</v>
      </c>
      <c r="M34996" s="34">
        <v>320</v>
      </c>
    </row>
    <row r="34997" spans="1:13" x14ac:dyDescent="0.2">
      <c r="A34997" s="34" t="s">
        <v>135891</v>
      </c>
      <c r="B34997" s="34">
        <v>743</v>
      </c>
      <c r="C34997" s="34">
        <v>805</v>
      </c>
      <c r="D34997" s="34">
        <v>768</v>
      </c>
      <c r="E34997" s="34">
        <v>852</v>
      </c>
      <c r="F34997" s="34">
        <v>675</v>
      </c>
      <c r="G34997" s="34">
        <v>767</v>
      </c>
      <c r="H34997" s="34">
        <v>760</v>
      </c>
      <c r="I34997" s="34">
        <v>784</v>
      </c>
      <c r="J34997" s="34">
        <v>829</v>
      </c>
      <c r="K34997" s="34">
        <v>651</v>
      </c>
      <c r="L34997" s="34">
        <v>681</v>
      </c>
      <c r="M34997" s="34">
        <v>586</v>
      </c>
    </row>
    <row r="34998" spans="1:13" x14ac:dyDescent="0.2">
      <c r="A34998" s="34" t="s">
        <v>135892</v>
      </c>
      <c r="B34998" s="34">
        <v>535</v>
      </c>
      <c r="C34998" s="34">
        <v>574</v>
      </c>
      <c r="D34998" s="34">
        <v>438</v>
      </c>
      <c r="E34998" s="34">
        <v>487</v>
      </c>
      <c r="F34998" s="34">
        <v>438</v>
      </c>
      <c r="G34998" s="34">
        <v>464</v>
      </c>
      <c r="H34998" s="34">
        <v>493</v>
      </c>
      <c r="I34998" s="34">
        <v>499</v>
      </c>
      <c r="J34998" s="34">
        <v>388</v>
      </c>
      <c r="K34998" s="34">
        <v>433</v>
      </c>
      <c r="L34998" s="34">
        <v>422</v>
      </c>
      <c r="M34998" s="34">
        <v>435</v>
      </c>
    </row>
    <row r="34999" spans="1:13" x14ac:dyDescent="0.2">
      <c r="A34999" s="34" t="s">
        <v>135893</v>
      </c>
      <c r="B34999" s="34">
        <v>842</v>
      </c>
      <c r="C34999" s="34">
        <v>872</v>
      </c>
      <c r="D34999" s="34">
        <v>949</v>
      </c>
      <c r="E34999" s="34">
        <v>860</v>
      </c>
      <c r="F34999" s="34">
        <v>933</v>
      </c>
      <c r="G34999" s="34">
        <v>781</v>
      </c>
      <c r="H34999" s="34">
        <v>1001</v>
      </c>
      <c r="I34999" s="34">
        <v>889</v>
      </c>
      <c r="J34999" s="34">
        <v>939</v>
      </c>
      <c r="K34999" s="34">
        <v>763</v>
      </c>
      <c r="L34999" s="34">
        <v>828</v>
      </c>
      <c r="M34999" s="34">
        <v>685</v>
      </c>
    </row>
    <row r="35000" spans="1:13" x14ac:dyDescent="0.2">
      <c r="A35000" s="34" t="s">
        <v>135894</v>
      </c>
      <c r="B35000" s="34">
        <v>480</v>
      </c>
      <c r="C35000" s="34">
        <v>609</v>
      </c>
      <c r="D35000" s="34">
        <v>564</v>
      </c>
      <c r="E35000" s="34">
        <v>746</v>
      </c>
      <c r="F35000" s="34">
        <v>566</v>
      </c>
      <c r="G35000" s="34">
        <v>629</v>
      </c>
      <c r="H35000" s="34">
        <v>676</v>
      </c>
      <c r="I35000" s="34">
        <v>646</v>
      </c>
      <c r="J35000" s="34">
        <v>499</v>
      </c>
      <c r="K35000" s="34">
        <v>537</v>
      </c>
      <c r="L35000" s="34">
        <v>498</v>
      </c>
      <c r="M35000" s="34">
        <v>517</v>
      </c>
    </row>
    <row r="35001" spans="1:13" x14ac:dyDescent="0.2">
      <c r="A35001" s="34" t="s">
        <v>135895</v>
      </c>
      <c r="B35001" s="34">
        <v>492</v>
      </c>
      <c r="C35001" s="34">
        <v>557</v>
      </c>
      <c r="D35001" s="34">
        <v>500</v>
      </c>
      <c r="E35001" s="34">
        <v>533</v>
      </c>
      <c r="F35001" s="34">
        <v>440</v>
      </c>
      <c r="G35001" s="34">
        <v>558</v>
      </c>
      <c r="H35001" s="34">
        <v>642</v>
      </c>
      <c r="I35001" s="34">
        <v>491</v>
      </c>
      <c r="J35001" s="34">
        <v>535</v>
      </c>
      <c r="K35001" s="34">
        <v>448</v>
      </c>
      <c r="L35001" s="34">
        <v>506</v>
      </c>
      <c r="M35001" s="34">
        <v>420</v>
      </c>
    </row>
    <row r="35002" spans="1:13" x14ac:dyDescent="0.2">
      <c r="A35002" s="34" t="s">
        <v>135896</v>
      </c>
      <c r="B35002" s="34">
        <v>475</v>
      </c>
      <c r="C35002" s="34">
        <v>435</v>
      </c>
      <c r="D35002" s="34">
        <v>440</v>
      </c>
      <c r="E35002" s="34">
        <v>493</v>
      </c>
      <c r="F35002" s="34">
        <v>483</v>
      </c>
      <c r="G35002" s="34">
        <v>433</v>
      </c>
      <c r="H35002" s="34">
        <v>512</v>
      </c>
      <c r="I35002" s="34">
        <v>508</v>
      </c>
      <c r="J35002" s="34">
        <v>579</v>
      </c>
      <c r="K35002" s="34">
        <v>371</v>
      </c>
      <c r="L35002" s="34">
        <v>510</v>
      </c>
      <c r="M35002" s="34">
        <v>353</v>
      </c>
    </row>
    <row r="35003" spans="1:13" x14ac:dyDescent="0.2">
      <c r="A35003" s="34" t="s">
        <v>135897</v>
      </c>
      <c r="B35003" s="34">
        <v>188</v>
      </c>
      <c r="C35003" s="34">
        <v>230</v>
      </c>
      <c r="D35003" s="34">
        <v>224</v>
      </c>
      <c r="E35003" s="34">
        <v>237</v>
      </c>
      <c r="F35003" s="34">
        <v>243</v>
      </c>
      <c r="G35003" s="34">
        <v>268</v>
      </c>
      <c r="H35003" s="34">
        <v>236</v>
      </c>
      <c r="I35003" s="34">
        <v>208</v>
      </c>
      <c r="J35003" s="34">
        <v>250</v>
      </c>
      <c r="K35003" s="34">
        <v>202</v>
      </c>
      <c r="L35003" s="34">
        <v>238</v>
      </c>
      <c r="M35003" s="34">
        <v>180</v>
      </c>
    </row>
    <row r="35004" spans="1:13" x14ac:dyDescent="0.2">
      <c r="A35004" s="34" t="s">
        <v>135898</v>
      </c>
      <c r="B35004" s="34">
        <v>197</v>
      </c>
      <c r="C35004" s="34">
        <v>211</v>
      </c>
      <c r="D35004" s="34">
        <v>192</v>
      </c>
      <c r="E35004" s="34">
        <v>197</v>
      </c>
      <c r="F35004" s="34">
        <v>179</v>
      </c>
      <c r="G35004" s="34">
        <v>212</v>
      </c>
      <c r="H35004" s="34">
        <v>234</v>
      </c>
      <c r="I35004" s="34">
        <v>193</v>
      </c>
      <c r="J35004" s="34">
        <v>236</v>
      </c>
      <c r="K35004" s="34">
        <v>144</v>
      </c>
      <c r="L35004" s="34">
        <v>219</v>
      </c>
      <c r="M35004" s="34">
        <v>184</v>
      </c>
    </row>
    <row r="35005" spans="1:13" x14ac:dyDescent="0.2">
      <c r="A35005" s="34" t="s">
        <v>135899</v>
      </c>
      <c r="B35005" s="34">
        <v>246</v>
      </c>
      <c r="C35005" s="34">
        <v>241</v>
      </c>
      <c r="D35005" s="34">
        <v>287</v>
      </c>
      <c r="E35005" s="34">
        <v>229</v>
      </c>
      <c r="F35005" s="34">
        <v>224</v>
      </c>
      <c r="G35005" s="34">
        <v>242</v>
      </c>
      <c r="H35005" s="34">
        <v>249</v>
      </c>
      <c r="I35005" s="34">
        <v>262</v>
      </c>
      <c r="J35005" s="34">
        <v>277</v>
      </c>
      <c r="K35005" s="34">
        <v>223</v>
      </c>
      <c r="L35005" s="34">
        <v>232</v>
      </c>
      <c r="M35005" s="34">
        <v>185</v>
      </c>
    </row>
    <row r="35006" spans="1:13" x14ac:dyDescent="0.2">
      <c r="A35006" s="34" t="s">
        <v>135900</v>
      </c>
      <c r="B35006" s="34">
        <v>303</v>
      </c>
      <c r="C35006" s="34">
        <v>359</v>
      </c>
      <c r="D35006" s="34">
        <v>409</v>
      </c>
      <c r="E35006" s="34">
        <v>351</v>
      </c>
      <c r="F35006" s="34">
        <v>420</v>
      </c>
      <c r="G35006" s="34">
        <v>309</v>
      </c>
      <c r="H35006" s="34">
        <v>405</v>
      </c>
      <c r="I35006" s="34">
        <v>367</v>
      </c>
      <c r="J35006" s="34">
        <v>391</v>
      </c>
      <c r="K35006" s="34">
        <v>312</v>
      </c>
      <c r="L35006" s="34">
        <v>347</v>
      </c>
      <c r="M35006" s="34">
        <v>274</v>
      </c>
    </row>
    <row r="35007" spans="1:13" x14ac:dyDescent="0.2">
      <c r="A35007" s="34" t="s">
        <v>135901</v>
      </c>
      <c r="B35007" s="34">
        <v>555</v>
      </c>
      <c r="C35007" s="34">
        <v>645</v>
      </c>
      <c r="D35007" s="34">
        <v>710</v>
      </c>
      <c r="E35007" s="34">
        <v>668</v>
      </c>
      <c r="F35007" s="34">
        <v>572</v>
      </c>
      <c r="G35007" s="34">
        <v>604</v>
      </c>
      <c r="H35007" s="34">
        <v>677</v>
      </c>
      <c r="I35007" s="34">
        <v>595</v>
      </c>
      <c r="J35007" s="34">
        <v>610</v>
      </c>
      <c r="K35007" s="34">
        <v>488</v>
      </c>
      <c r="L35007" s="34">
        <v>585</v>
      </c>
      <c r="M35007" s="34">
        <v>450</v>
      </c>
    </row>
    <row r="35008" spans="1:13" x14ac:dyDescent="0.2">
      <c r="A35008" s="34" t="s">
        <v>135902</v>
      </c>
      <c r="B35008" s="34">
        <v>329</v>
      </c>
      <c r="C35008" s="34">
        <v>352</v>
      </c>
      <c r="D35008" s="34">
        <v>357</v>
      </c>
      <c r="E35008" s="34">
        <v>342</v>
      </c>
      <c r="F35008" s="34">
        <v>322</v>
      </c>
      <c r="G35008" s="34">
        <v>314</v>
      </c>
      <c r="H35008" s="34">
        <v>397</v>
      </c>
      <c r="I35008" s="34">
        <v>346</v>
      </c>
      <c r="J35008" s="34">
        <v>364</v>
      </c>
      <c r="K35008" s="34">
        <v>274</v>
      </c>
      <c r="L35008" s="34">
        <v>306</v>
      </c>
      <c r="M35008" s="34">
        <v>246</v>
      </c>
    </row>
    <row r="35009" spans="1:13" x14ac:dyDescent="0.2">
      <c r="A35009" s="34" t="s">
        <v>135903</v>
      </c>
      <c r="B35009" s="34">
        <v>201</v>
      </c>
      <c r="C35009" s="34">
        <v>189</v>
      </c>
      <c r="D35009" s="34">
        <v>245</v>
      </c>
      <c r="E35009" s="34">
        <v>230</v>
      </c>
      <c r="F35009" s="34">
        <v>210</v>
      </c>
      <c r="G35009" s="34">
        <v>204</v>
      </c>
      <c r="H35009" s="34">
        <v>201</v>
      </c>
      <c r="I35009" s="34">
        <v>217</v>
      </c>
      <c r="J35009" s="34">
        <v>215</v>
      </c>
      <c r="K35009" s="34">
        <v>196</v>
      </c>
      <c r="L35009" s="34">
        <v>232</v>
      </c>
      <c r="M35009" s="34">
        <v>145</v>
      </c>
    </row>
    <row r="35010" spans="1:13" x14ac:dyDescent="0.2">
      <c r="A35010" s="34" t="s">
        <v>135904</v>
      </c>
      <c r="B35010" s="34">
        <v>265</v>
      </c>
      <c r="C35010" s="34">
        <v>303</v>
      </c>
      <c r="D35010" s="34">
        <v>290</v>
      </c>
      <c r="E35010" s="34">
        <v>292</v>
      </c>
      <c r="F35010" s="34">
        <v>263</v>
      </c>
      <c r="G35010" s="34">
        <v>268</v>
      </c>
      <c r="H35010" s="34">
        <v>315</v>
      </c>
      <c r="I35010" s="34">
        <v>239</v>
      </c>
      <c r="J35010" s="34">
        <v>255</v>
      </c>
      <c r="K35010" s="34">
        <v>204</v>
      </c>
      <c r="L35010" s="34">
        <v>326</v>
      </c>
      <c r="M35010" s="34">
        <v>238</v>
      </c>
    </row>
    <row r="35011" spans="1:13" x14ac:dyDescent="0.2">
      <c r="A35011" s="34" t="s">
        <v>135905</v>
      </c>
      <c r="B35011" s="34">
        <v>293</v>
      </c>
      <c r="C35011" s="34">
        <v>355</v>
      </c>
      <c r="D35011" s="34">
        <v>410</v>
      </c>
      <c r="E35011" s="34">
        <v>374</v>
      </c>
      <c r="F35011" s="34">
        <v>290</v>
      </c>
      <c r="G35011" s="34">
        <v>310</v>
      </c>
      <c r="H35011" s="34">
        <v>350</v>
      </c>
      <c r="I35011" s="34">
        <v>335</v>
      </c>
      <c r="J35011" s="34">
        <v>387</v>
      </c>
      <c r="K35011" s="34">
        <v>314</v>
      </c>
      <c r="L35011" s="34">
        <v>333</v>
      </c>
      <c r="M35011" s="34">
        <v>261</v>
      </c>
    </row>
    <row r="35012" spans="1:13" x14ac:dyDescent="0.2">
      <c r="A35012" s="34" t="s">
        <v>135906</v>
      </c>
      <c r="B35012" s="34">
        <v>206</v>
      </c>
      <c r="C35012" s="34">
        <v>284</v>
      </c>
      <c r="D35012" s="34">
        <v>283</v>
      </c>
      <c r="E35012" s="34">
        <v>275</v>
      </c>
      <c r="F35012" s="34">
        <v>224</v>
      </c>
      <c r="G35012" s="34">
        <v>204</v>
      </c>
      <c r="H35012" s="34">
        <v>294</v>
      </c>
      <c r="I35012" s="34">
        <v>233</v>
      </c>
      <c r="J35012" s="34">
        <v>298</v>
      </c>
      <c r="K35012" s="34">
        <v>204</v>
      </c>
      <c r="L35012" s="34">
        <v>252</v>
      </c>
      <c r="M35012" s="34">
        <v>201</v>
      </c>
    </row>
    <row r="35013" spans="1:13" x14ac:dyDescent="0.2">
      <c r="A35013" s="34" t="s">
        <v>135907</v>
      </c>
      <c r="B35013" s="34">
        <v>612</v>
      </c>
      <c r="C35013" s="34">
        <v>446</v>
      </c>
      <c r="D35013" s="34">
        <v>444</v>
      </c>
      <c r="E35013" s="34">
        <v>473</v>
      </c>
      <c r="F35013" s="34">
        <v>353</v>
      </c>
      <c r="G35013" s="34">
        <v>417</v>
      </c>
      <c r="H35013" s="34">
        <v>477</v>
      </c>
      <c r="I35013" s="34">
        <v>470</v>
      </c>
      <c r="J35013" s="34">
        <v>413</v>
      </c>
      <c r="K35013" s="34">
        <v>345</v>
      </c>
      <c r="L35013" s="34">
        <v>442</v>
      </c>
      <c r="M35013" s="34">
        <v>343</v>
      </c>
    </row>
    <row r="35014" spans="1:13" x14ac:dyDescent="0.2">
      <c r="A35014" s="34" t="s">
        <v>135908</v>
      </c>
      <c r="B35014" s="34">
        <v>394</v>
      </c>
      <c r="C35014" s="34">
        <v>400</v>
      </c>
      <c r="D35014" s="34">
        <v>377</v>
      </c>
      <c r="E35014" s="34">
        <v>456</v>
      </c>
      <c r="F35014" s="34">
        <v>363</v>
      </c>
      <c r="G35014" s="34">
        <v>373</v>
      </c>
      <c r="H35014" s="34">
        <v>433</v>
      </c>
      <c r="I35014" s="34">
        <v>388</v>
      </c>
      <c r="J35014" s="34">
        <v>367</v>
      </c>
      <c r="K35014" s="34">
        <v>335</v>
      </c>
      <c r="L35014" s="34">
        <v>374</v>
      </c>
      <c r="M35014" s="34">
        <v>305</v>
      </c>
    </row>
    <row r="35015" spans="1:13" x14ac:dyDescent="0.2">
      <c r="A35015" s="34" t="s">
        <v>135909</v>
      </c>
      <c r="B35015" s="34">
        <v>251</v>
      </c>
      <c r="C35015" s="34">
        <v>285</v>
      </c>
      <c r="D35015" s="34">
        <v>280</v>
      </c>
      <c r="E35015" s="34">
        <v>234</v>
      </c>
      <c r="F35015" s="34">
        <v>255</v>
      </c>
      <c r="G35015" s="34">
        <v>213</v>
      </c>
      <c r="H35015" s="34">
        <v>279</v>
      </c>
      <c r="I35015" s="34">
        <v>202</v>
      </c>
      <c r="J35015" s="34">
        <v>243</v>
      </c>
      <c r="K35015" s="34">
        <v>186</v>
      </c>
      <c r="L35015" s="34">
        <v>234</v>
      </c>
      <c r="M35015" s="34">
        <v>180</v>
      </c>
    </row>
    <row r="35016" spans="1:13" x14ac:dyDescent="0.2">
      <c r="A35016" s="34" t="s">
        <v>135910</v>
      </c>
      <c r="B35016" s="34">
        <v>292</v>
      </c>
      <c r="C35016" s="34">
        <v>392</v>
      </c>
      <c r="D35016" s="34">
        <v>384</v>
      </c>
      <c r="E35016" s="34">
        <v>480</v>
      </c>
      <c r="F35016" s="34">
        <v>361</v>
      </c>
      <c r="G35016" s="34">
        <v>375</v>
      </c>
      <c r="H35016" s="34">
        <v>435</v>
      </c>
      <c r="I35016" s="34">
        <v>394</v>
      </c>
      <c r="J35016" s="34">
        <v>417</v>
      </c>
      <c r="K35016" s="34">
        <v>336</v>
      </c>
      <c r="L35016" s="34">
        <v>373</v>
      </c>
      <c r="M35016" s="34">
        <v>300</v>
      </c>
    </row>
    <row r="35017" spans="1:13" x14ac:dyDescent="0.2">
      <c r="A35017" s="34" t="s">
        <v>135911</v>
      </c>
      <c r="B35017" s="34">
        <v>494</v>
      </c>
      <c r="C35017" s="34">
        <v>517</v>
      </c>
      <c r="D35017" s="34">
        <v>643</v>
      </c>
      <c r="E35017" s="34">
        <v>604</v>
      </c>
      <c r="F35017" s="34">
        <v>676</v>
      </c>
      <c r="G35017" s="34">
        <v>480</v>
      </c>
      <c r="H35017" s="34">
        <v>674</v>
      </c>
      <c r="I35017" s="34">
        <v>547</v>
      </c>
      <c r="J35017" s="34">
        <v>604</v>
      </c>
      <c r="K35017" s="34">
        <v>517</v>
      </c>
      <c r="L35017" s="34">
        <v>612</v>
      </c>
      <c r="M35017" s="34">
        <v>472</v>
      </c>
    </row>
    <row r="35018" spans="1:13" x14ac:dyDescent="0.2">
      <c r="A35018" s="34" t="s">
        <v>135912</v>
      </c>
      <c r="B35018" s="34">
        <v>405</v>
      </c>
      <c r="C35018" s="34">
        <v>462</v>
      </c>
      <c r="D35018" s="34">
        <v>440</v>
      </c>
      <c r="E35018" s="34">
        <v>522</v>
      </c>
      <c r="F35018" s="34">
        <v>413</v>
      </c>
      <c r="G35018" s="34">
        <v>430</v>
      </c>
      <c r="H35018" s="34">
        <v>500</v>
      </c>
      <c r="I35018" s="34">
        <v>399</v>
      </c>
      <c r="J35018" s="34">
        <v>541</v>
      </c>
      <c r="K35018" s="34">
        <v>372</v>
      </c>
      <c r="L35018" s="34">
        <v>402</v>
      </c>
      <c r="M35018" s="34">
        <v>313</v>
      </c>
    </row>
    <row r="35019" spans="1:13" x14ac:dyDescent="0.2">
      <c r="A35019" s="34" t="s">
        <v>135913</v>
      </c>
      <c r="B35019" s="34">
        <v>534</v>
      </c>
      <c r="C35019" s="34">
        <v>435</v>
      </c>
      <c r="D35019" s="34">
        <v>579</v>
      </c>
      <c r="E35019" s="34">
        <v>469</v>
      </c>
      <c r="F35019" s="34">
        <v>453</v>
      </c>
      <c r="G35019" s="34">
        <v>471</v>
      </c>
      <c r="H35019" s="34">
        <v>515</v>
      </c>
      <c r="I35019" s="34">
        <v>374</v>
      </c>
      <c r="J35019" s="34">
        <v>492</v>
      </c>
      <c r="K35019" s="34">
        <v>387</v>
      </c>
      <c r="L35019" s="34">
        <v>488</v>
      </c>
      <c r="M35019" s="34">
        <v>343</v>
      </c>
    </row>
    <row r="35020" spans="1:13" x14ac:dyDescent="0.2">
      <c r="A35020" s="34" t="s">
        <v>135914</v>
      </c>
      <c r="B35020" s="34">
        <v>411</v>
      </c>
      <c r="C35020" s="34">
        <v>427</v>
      </c>
      <c r="D35020" s="34">
        <v>496</v>
      </c>
      <c r="E35020" s="34">
        <v>429</v>
      </c>
      <c r="F35020" s="34">
        <v>369</v>
      </c>
      <c r="G35020" s="34">
        <v>339</v>
      </c>
      <c r="H35020" s="34">
        <v>468</v>
      </c>
      <c r="I35020" s="34">
        <v>418</v>
      </c>
      <c r="J35020" s="34">
        <v>472</v>
      </c>
      <c r="K35020" s="34">
        <v>349</v>
      </c>
      <c r="L35020" s="34">
        <v>405</v>
      </c>
      <c r="M35020" s="34">
        <v>326</v>
      </c>
    </row>
    <row r="35021" spans="1:13" x14ac:dyDescent="0.2">
      <c r="A35021" s="34" t="s">
        <v>135915</v>
      </c>
      <c r="B35021" s="34">
        <v>514</v>
      </c>
      <c r="C35021" s="34">
        <v>522</v>
      </c>
      <c r="D35021" s="34">
        <v>482</v>
      </c>
      <c r="E35021" s="34">
        <v>526</v>
      </c>
      <c r="F35021" s="34">
        <v>448</v>
      </c>
      <c r="G35021" s="34">
        <v>460</v>
      </c>
      <c r="H35021" s="34">
        <v>535</v>
      </c>
      <c r="I35021" s="34">
        <v>454</v>
      </c>
      <c r="J35021" s="34">
        <v>550</v>
      </c>
      <c r="K35021" s="34">
        <v>425</v>
      </c>
      <c r="L35021" s="34">
        <v>460</v>
      </c>
      <c r="M35021" s="34">
        <v>359</v>
      </c>
    </row>
    <row r="35022" spans="1:13" x14ac:dyDescent="0.2">
      <c r="A35022" s="34" t="s">
        <v>135916</v>
      </c>
      <c r="B35022" s="34">
        <v>532</v>
      </c>
      <c r="C35022" s="34">
        <v>563</v>
      </c>
      <c r="D35022" s="34">
        <v>674</v>
      </c>
      <c r="E35022" s="34">
        <v>587</v>
      </c>
      <c r="F35022" s="34">
        <v>691</v>
      </c>
      <c r="G35022" s="34">
        <v>572</v>
      </c>
      <c r="H35022" s="34">
        <v>695</v>
      </c>
      <c r="I35022" s="34">
        <v>549</v>
      </c>
      <c r="J35022" s="34">
        <v>659</v>
      </c>
      <c r="K35022" s="34">
        <v>448</v>
      </c>
      <c r="L35022" s="34">
        <v>646</v>
      </c>
      <c r="M35022" s="34">
        <v>462</v>
      </c>
    </row>
    <row r="35023" spans="1:13" x14ac:dyDescent="0.2">
      <c r="A35023" s="34" t="s">
        <v>135917</v>
      </c>
      <c r="B35023" s="34">
        <v>358</v>
      </c>
      <c r="C35023" s="34">
        <v>408</v>
      </c>
      <c r="D35023" s="34">
        <v>418</v>
      </c>
      <c r="E35023" s="34">
        <v>449</v>
      </c>
      <c r="F35023" s="34">
        <v>351</v>
      </c>
      <c r="G35023" s="34">
        <v>368</v>
      </c>
      <c r="H35023" s="34">
        <v>341</v>
      </c>
      <c r="I35023" s="34">
        <v>366</v>
      </c>
      <c r="J35023" s="34">
        <v>444</v>
      </c>
      <c r="K35023" s="34">
        <v>300</v>
      </c>
      <c r="L35023" s="34">
        <v>368</v>
      </c>
      <c r="M35023" s="34">
        <v>256</v>
      </c>
    </row>
    <row r="35024" spans="1:13" x14ac:dyDescent="0.2">
      <c r="A35024" s="34" t="s">
        <v>135918</v>
      </c>
      <c r="B35024" s="34">
        <v>325</v>
      </c>
      <c r="C35024" s="34">
        <v>271</v>
      </c>
      <c r="D35024" s="34">
        <v>347</v>
      </c>
      <c r="E35024" s="34">
        <v>328</v>
      </c>
      <c r="F35024" s="34">
        <v>226</v>
      </c>
      <c r="G35024" s="34">
        <v>251</v>
      </c>
      <c r="H35024" s="34">
        <v>286</v>
      </c>
      <c r="I35024" s="34">
        <v>301</v>
      </c>
      <c r="J35024" s="34">
        <v>310</v>
      </c>
      <c r="K35024" s="34">
        <v>185</v>
      </c>
      <c r="L35024" s="34">
        <v>365</v>
      </c>
      <c r="M35024" s="34">
        <v>197</v>
      </c>
    </row>
    <row r="35025" spans="1:13" x14ac:dyDescent="0.2">
      <c r="A35025" s="34" t="s">
        <v>135919</v>
      </c>
      <c r="B35025" s="34">
        <v>166</v>
      </c>
      <c r="C35025" s="34">
        <v>203</v>
      </c>
      <c r="D35025" s="34">
        <v>207</v>
      </c>
      <c r="E35025" s="34">
        <v>233</v>
      </c>
      <c r="F35025" s="34">
        <v>208</v>
      </c>
      <c r="G35025" s="34">
        <v>189</v>
      </c>
      <c r="H35025" s="34">
        <v>232</v>
      </c>
      <c r="I35025" s="34">
        <v>182</v>
      </c>
      <c r="J35025" s="34">
        <v>227</v>
      </c>
      <c r="K35025" s="34">
        <v>170</v>
      </c>
      <c r="L35025" s="34">
        <v>206</v>
      </c>
      <c r="M35025" s="34">
        <v>191</v>
      </c>
    </row>
    <row r="35026" spans="1:13" x14ac:dyDescent="0.2">
      <c r="A35026" s="34" t="s">
        <v>135920</v>
      </c>
      <c r="B35026" s="34">
        <v>321</v>
      </c>
      <c r="C35026" s="34">
        <v>317</v>
      </c>
      <c r="D35026" s="34">
        <v>305</v>
      </c>
      <c r="E35026" s="34">
        <v>318</v>
      </c>
      <c r="F35026" s="34">
        <v>273</v>
      </c>
      <c r="G35026" s="34">
        <v>285</v>
      </c>
      <c r="H35026" s="34">
        <v>320</v>
      </c>
      <c r="I35026" s="34">
        <v>355</v>
      </c>
      <c r="J35026" s="34">
        <v>266</v>
      </c>
      <c r="K35026" s="34">
        <v>250</v>
      </c>
      <c r="L35026" s="34">
        <v>306</v>
      </c>
      <c r="M35026" s="34">
        <v>232</v>
      </c>
    </row>
    <row r="35027" spans="1:13" x14ac:dyDescent="0.2">
      <c r="A35027" s="34" t="s">
        <v>135921</v>
      </c>
      <c r="B35027" s="34">
        <v>268</v>
      </c>
      <c r="C35027" s="34">
        <v>275</v>
      </c>
      <c r="D35027" s="34">
        <v>327</v>
      </c>
      <c r="E35027" s="34">
        <v>338</v>
      </c>
      <c r="F35027" s="34">
        <v>275</v>
      </c>
      <c r="G35027" s="34">
        <v>298</v>
      </c>
      <c r="H35027" s="34">
        <v>387</v>
      </c>
      <c r="I35027" s="34">
        <v>332</v>
      </c>
      <c r="J35027" s="34">
        <v>328</v>
      </c>
      <c r="K35027" s="34">
        <v>267</v>
      </c>
      <c r="L35027" s="34">
        <v>332</v>
      </c>
      <c r="M35027" s="34">
        <v>286</v>
      </c>
    </row>
    <row r="35028" spans="1:13" x14ac:dyDescent="0.2">
      <c r="A35028" s="34" t="s">
        <v>135922</v>
      </c>
      <c r="B35028" s="34">
        <v>425</v>
      </c>
      <c r="C35028" s="34">
        <v>408</v>
      </c>
      <c r="D35028" s="34">
        <v>528</v>
      </c>
      <c r="E35028" s="34">
        <v>460</v>
      </c>
      <c r="F35028" s="34">
        <v>388</v>
      </c>
      <c r="G35028" s="34">
        <v>403</v>
      </c>
      <c r="H35028" s="34">
        <v>544</v>
      </c>
      <c r="I35028" s="34">
        <v>421</v>
      </c>
      <c r="J35028" s="34">
        <v>507</v>
      </c>
      <c r="K35028" s="34">
        <v>376</v>
      </c>
      <c r="L35028" s="34">
        <v>429</v>
      </c>
      <c r="M35028" s="34">
        <v>293</v>
      </c>
    </row>
    <row r="35029" spans="1:13" x14ac:dyDescent="0.2">
      <c r="A35029" s="34" t="s">
        <v>135923</v>
      </c>
      <c r="B35029" s="34">
        <v>347</v>
      </c>
      <c r="C35029" s="34">
        <v>352</v>
      </c>
      <c r="D35029" s="34">
        <v>424</v>
      </c>
      <c r="E35029" s="34">
        <v>426</v>
      </c>
      <c r="F35029" s="34">
        <v>282</v>
      </c>
      <c r="G35029" s="34">
        <v>347</v>
      </c>
      <c r="H35029" s="34">
        <v>388</v>
      </c>
      <c r="I35029" s="34">
        <v>317</v>
      </c>
      <c r="J35029" s="34">
        <v>379</v>
      </c>
      <c r="K35029" s="34">
        <v>306</v>
      </c>
      <c r="L35029" s="34">
        <v>385</v>
      </c>
      <c r="M35029" s="34">
        <v>248</v>
      </c>
    </row>
    <row r="35030" spans="1:13" x14ac:dyDescent="0.2">
      <c r="A35030" s="34" t="s">
        <v>135924</v>
      </c>
      <c r="B35030" s="34">
        <v>143</v>
      </c>
      <c r="C35030" s="34">
        <v>167</v>
      </c>
      <c r="D35030" s="34">
        <v>197</v>
      </c>
      <c r="E35030" s="34">
        <v>183</v>
      </c>
      <c r="F35030" s="34">
        <v>167</v>
      </c>
      <c r="G35030" s="34">
        <v>168</v>
      </c>
      <c r="H35030" s="34">
        <v>169</v>
      </c>
      <c r="I35030" s="34">
        <v>188</v>
      </c>
      <c r="J35030" s="34">
        <v>130</v>
      </c>
      <c r="K35030" s="34">
        <v>177</v>
      </c>
      <c r="L35030" s="34">
        <v>131</v>
      </c>
      <c r="M35030" s="34">
        <v>145</v>
      </c>
    </row>
    <row r="35031" spans="1:13" x14ac:dyDescent="0.2">
      <c r="A35031" s="34" t="s">
        <v>135925</v>
      </c>
      <c r="B35031" s="34">
        <v>248</v>
      </c>
      <c r="C35031" s="34">
        <v>275</v>
      </c>
      <c r="D35031" s="34">
        <v>286</v>
      </c>
      <c r="E35031" s="34">
        <v>331</v>
      </c>
      <c r="F35031" s="34">
        <v>315</v>
      </c>
      <c r="G35031" s="34">
        <v>243</v>
      </c>
      <c r="H35031" s="34">
        <v>307</v>
      </c>
      <c r="I35031" s="34">
        <v>341</v>
      </c>
      <c r="J35031" s="34">
        <v>273</v>
      </c>
      <c r="K35031" s="34">
        <v>228</v>
      </c>
      <c r="L35031" s="34">
        <v>274</v>
      </c>
      <c r="M35031" s="34">
        <v>212</v>
      </c>
    </row>
    <row r="35032" spans="1:13" x14ac:dyDescent="0.2">
      <c r="A35032" s="34" t="s">
        <v>135926</v>
      </c>
      <c r="B35032" s="34">
        <v>247</v>
      </c>
      <c r="C35032" s="34">
        <v>360</v>
      </c>
      <c r="D35032" s="34">
        <v>417</v>
      </c>
      <c r="E35032" s="34">
        <v>413</v>
      </c>
      <c r="F35032" s="34">
        <v>307</v>
      </c>
      <c r="G35032" s="34">
        <v>358</v>
      </c>
      <c r="H35032" s="34">
        <v>399</v>
      </c>
      <c r="I35032" s="34">
        <v>351</v>
      </c>
      <c r="J35032" s="34">
        <v>382</v>
      </c>
      <c r="K35032" s="34">
        <v>280</v>
      </c>
      <c r="L35032" s="34">
        <v>385</v>
      </c>
      <c r="M35032" s="34">
        <v>296</v>
      </c>
    </row>
    <row r="35033" spans="1:13" x14ac:dyDescent="0.2">
      <c r="A35033" s="34" t="s">
        <v>135927</v>
      </c>
      <c r="B35033" s="34">
        <v>207</v>
      </c>
      <c r="C35033" s="34">
        <v>243</v>
      </c>
      <c r="D35033" s="34">
        <v>242</v>
      </c>
      <c r="E35033" s="34">
        <v>263</v>
      </c>
      <c r="F35033" s="34">
        <v>201</v>
      </c>
      <c r="G35033" s="34">
        <v>245</v>
      </c>
      <c r="H35033" s="34">
        <v>224</v>
      </c>
      <c r="I35033" s="34">
        <v>226</v>
      </c>
      <c r="J35033" s="34">
        <v>209</v>
      </c>
      <c r="K35033" s="34">
        <v>226</v>
      </c>
      <c r="L35033" s="34">
        <v>187</v>
      </c>
      <c r="M35033" s="34">
        <v>173</v>
      </c>
    </row>
    <row r="35034" spans="1:13" x14ac:dyDescent="0.2">
      <c r="A35034" s="34" t="s">
        <v>135928</v>
      </c>
      <c r="B35034" s="34">
        <v>501</v>
      </c>
      <c r="C35034" s="34">
        <v>471</v>
      </c>
      <c r="D35034" s="34">
        <v>543</v>
      </c>
      <c r="E35034" s="34">
        <v>546</v>
      </c>
      <c r="F35034" s="34">
        <v>541</v>
      </c>
      <c r="G35034" s="34">
        <v>483</v>
      </c>
      <c r="H35034" s="34">
        <v>576</v>
      </c>
      <c r="I35034" s="34">
        <v>579</v>
      </c>
      <c r="J35034" s="34">
        <v>558</v>
      </c>
      <c r="K35034" s="34">
        <v>443</v>
      </c>
      <c r="L35034" s="34">
        <v>581</v>
      </c>
      <c r="M35034" s="34">
        <v>371</v>
      </c>
    </row>
    <row r="35035" spans="1:13" x14ac:dyDescent="0.2">
      <c r="A35035" s="34" t="s">
        <v>135929</v>
      </c>
      <c r="B35035" s="34">
        <v>252</v>
      </c>
      <c r="C35035" s="34">
        <v>362</v>
      </c>
      <c r="D35035" s="34">
        <v>360</v>
      </c>
      <c r="E35035" s="34">
        <v>345</v>
      </c>
      <c r="F35035" s="34">
        <v>269</v>
      </c>
      <c r="G35035" s="34">
        <v>352</v>
      </c>
      <c r="H35035" s="34">
        <v>320</v>
      </c>
      <c r="I35035" s="34">
        <v>333</v>
      </c>
      <c r="J35035" s="34">
        <v>333</v>
      </c>
      <c r="K35035" s="34">
        <v>313</v>
      </c>
      <c r="L35035" s="34">
        <v>301</v>
      </c>
      <c r="M35035" s="34">
        <v>274</v>
      </c>
    </row>
    <row r="35036" spans="1:13" x14ac:dyDescent="0.2">
      <c r="A35036" s="34" t="s">
        <v>135930</v>
      </c>
      <c r="B35036" s="34">
        <v>337</v>
      </c>
      <c r="C35036" s="34">
        <v>257</v>
      </c>
      <c r="D35036" s="34">
        <v>344</v>
      </c>
      <c r="E35036" s="34">
        <v>375</v>
      </c>
      <c r="F35036" s="34">
        <v>347</v>
      </c>
      <c r="G35036" s="34">
        <v>267</v>
      </c>
      <c r="H35036" s="34">
        <v>368</v>
      </c>
      <c r="I35036" s="34">
        <v>286</v>
      </c>
      <c r="J35036" s="34">
        <v>376</v>
      </c>
      <c r="K35036" s="34">
        <v>267</v>
      </c>
      <c r="L35036" s="34">
        <v>329</v>
      </c>
      <c r="M35036" s="34">
        <v>223</v>
      </c>
    </row>
    <row r="35037" spans="1:13" x14ac:dyDescent="0.2">
      <c r="A35037" s="34" t="s">
        <v>135931</v>
      </c>
      <c r="B35037" s="34">
        <v>195</v>
      </c>
      <c r="C35037" s="34">
        <v>367</v>
      </c>
      <c r="D35037" s="34">
        <v>190</v>
      </c>
      <c r="E35037" s="34">
        <v>346</v>
      </c>
      <c r="F35037" s="34">
        <v>133</v>
      </c>
      <c r="G35037" s="34">
        <v>329</v>
      </c>
      <c r="H35037" s="34">
        <v>201</v>
      </c>
      <c r="I35037" s="34">
        <v>324</v>
      </c>
      <c r="J35037" s="34">
        <v>179</v>
      </c>
      <c r="K35037" s="34">
        <v>298</v>
      </c>
      <c r="L35037" s="34">
        <v>175</v>
      </c>
      <c r="M35037" s="34">
        <v>274</v>
      </c>
    </row>
    <row r="35038" spans="1:13" x14ac:dyDescent="0.2">
      <c r="A35038" s="34" t="s">
        <v>135932</v>
      </c>
      <c r="B35038" s="34">
        <v>245</v>
      </c>
      <c r="C35038" s="34">
        <v>284</v>
      </c>
      <c r="D35038" s="34">
        <v>224</v>
      </c>
      <c r="E35038" s="34">
        <v>298</v>
      </c>
      <c r="F35038" s="34">
        <v>244</v>
      </c>
      <c r="G35038" s="34">
        <v>293</v>
      </c>
      <c r="H35038" s="34">
        <v>277</v>
      </c>
      <c r="I35038" s="34">
        <v>255</v>
      </c>
      <c r="J35038" s="34">
        <v>287</v>
      </c>
      <c r="K35038" s="34">
        <v>219</v>
      </c>
      <c r="L35038" s="34">
        <v>227</v>
      </c>
      <c r="M35038" s="34">
        <v>213</v>
      </c>
    </row>
    <row r="35039" spans="1:13" x14ac:dyDescent="0.2">
      <c r="A35039" s="34" t="s">
        <v>135933</v>
      </c>
      <c r="B35039" s="34">
        <v>166</v>
      </c>
      <c r="C35039" s="34">
        <v>215</v>
      </c>
      <c r="D35039" s="34">
        <v>305</v>
      </c>
      <c r="E35039" s="34">
        <v>248</v>
      </c>
      <c r="F35039" s="34">
        <v>229</v>
      </c>
      <c r="G35039" s="34">
        <v>244</v>
      </c>
      <c r="H35039" s="34">
        <v>299</v>
      </c>
      <c r="I35039" s="34">
        <v>240</v>
      </c>
      <c r="J35039" s="34">
        <v>271</v>
      </c>
      <c r="K35039" s="34">
        <v>212</v>
      </c>
      <c r="L35039" s="34">
        <v>233</v>
      </c>
      <c r="M35039" s="34">
        <v>167</v>
      </c>
    </row>
    <row r="35040" spans="1:13" x14ac:dyDescent="0.2">
      <c r="A35040" s="34" t="s">
        <v>135934</v>
      </c>
      <c r="B35040" s="34">
        <v>370</v>
      </c>
      <c r="C35040" s="34">
        <v>314</v>
      </c>
      <c r="D35040" s="34">
        <v>380</v>
      </c>
      <c r="E35040" s="34">
        <v>312</v>
      </c>
      <c r="F35040" s="34">
        <v>341</v>
      </c>
      <c r="G35040" s="34">
        <v>328</v>
      </c>
      <c r="H35040" s="34">
        <v>413</v>
      </c>
      <c r="I35040" s="34">
        <v>298</v>
      </c>
      <c r="J35040" s="34">
        <v>400</v>
      </c>
      <c r="K35040" s="34">
        <v>225</v>
      </c>
      <c r="L35040" s="34">
        <v>384</v>
      </c>
      <c r="M35040" s="34">
        <v>189</v>
      </c>
    </row>
    <row r="35041" spans="1:13" x14ac:dyDescent="0.2">
      <c r="A35041" s="34" t="s">
        <v>135935</v>
      </c>
      <c r="B35041" s="34">
        <v>191</v>
      </c>
      <c r="C35041" s="34">
        <v>224</v>
      </c>
      <c r="D35041" s="34">
        <v>235</v>
      </c>
      <c r="E35041" s="34">
        <v>250</v>
      </c>
      <c r="F35041" s="34">
        <v>218</v>
      </c>
      <c r="G35041" s="34">
        <v>238</v>
      </c>
      <c r="H35041" s="34">
        <v>250</v>
      </c>
      <c r="I35041" s="34">
        <v>255</v>
      </c>
      <c r="J35041" s="34">
        <v>235</v>
      </c>
      <c r="K35041" s="34">
        <v>204</v>
      </c>
      <c r="L35041" s="34">
        <v>278</v>
      </c>
      <c r="M35041" s="34">
        <v>228</v>
      </c>
    </row>
    <row r="35042" spans="1:13" x14ac:dyDescent="0.2">
      <c r="A35042" s="34" t="s">
        <v>135936</v>
      </c>
      <c r="B35042" s="34">
        <v>248</v>
      </c>
      <c r="C35042" s="34">
        <v>217</v>
      </c>
      <c r="D35042" s="34">
        <v>237</v>
      </c>
      <c r="E35042" s="34">
        <v>264</v>
      </c>
      <c r="F35042" s="34">
        <v>239</v>
      </c>
      <c r="G35042" s="34">
        <v>201</v>
      </c>
      <c r="H35042" s="34">
        <v>290</v>
      </c>
      <c r="I35042" s="34">
        <v>254</v>
      </c>
      <c r="J35042" s="34">
        <v>262</v>
      </c>
      <c r="K35042" s="34">
        <v>194</v>
      </c>
      <c r="L35042" s="34">
        <v>258</v>
      </c>
      <c r="M35042" s="34">
        <v>172</v>
      </c>
    </row>
    <row r="35043" spans="1:13" x14ac:dyDescent="0.2">
      <c r="A35043" s="34" t="s">
        <v>135937</v>
      </c>
      <c r="B35043" s="34">
        <v>438</v>
      </c>
      <c r="C35043" s="34">
        <v>396</v>
      </c>
      <c r="D35043" s="34">
        <v>406</v>
      </c>
      <c r="E35043" s="34">
        <v>396</v>
      </c>
      <c r="F35043" s="34">
        <v>357</v>
      </c>
      <c r="G35043" s="34">
        <v>354</v>
      </c>
      <c r="H35043" s="34">
        <v>390</v>
      </c>
      <c r="I35043" s="34">
        <v>398</v>
      </c>
      <c r="J35043" s="34">
        <v>434</v>
      </c>
      <c r="K35043" s="34">
        <v>332</v>
      </c>
      <c r="L35043" s="34">
        <v>380</v>
      </c>
      <c r="M35043" s="34">
        <v>332</v>
      </c>
    </row>
    <row r="35044" spans="1:13" x14ac:dyDescent="0.2">
      <c r="A35044" s="34" t="s">
        <v>135938</v>
      </c>
      <c r="B35044" s="34">
        <v>298</v>
      </c>
      <c r="C35044" s="34">
        <v>303</v>
      </c>
      <c r="D35044" s="34">
        <v>273</v>
      </c>
      <c r="E35044" s="34">
        <v>292</v>
      </c>
      <c r="F35044" s="34">
        <v>242</v>
      </c>
      <c r="G35044" s="34">
        <v>271</v>
      </c>
      <c r="H35044" s="34">
        <v>331</v>
      </c>
      <c r="I35044" s="34">
        <v>280</v>
      </c>
      <c r="J35044" s="34">
        <v>252</v>
      </c>
      <c r="K35044" s="34">
        <v>202</v>
      </c>
      <c r="L35044" s="34">
        <v>263</v>
      </c>
      <c r="M35044" s="34">
        <v>173</v>
      </c>
    </row>
    <row r="35045" spans="1:13" x14ac:dyDescent="0.2">
      <c r="A35045" s="34" t="s">
        <v>135939</v>
      </c>
      <c r="B35045" s="34">
        <v>464</v>
      </c>
      <c r="C35045" s="34">
        <v>494</v>
      </c>
      <c r="D35045" s="34">
        <v>510</v>
      </c>
      <c r="E35045" s="34">
        <v>468</v>
      </c>
      <c r="F35045" s="34">
        <v>466</v>
      </c>
      <c r="G35045" s="34">
        <v>477</v>
      </c>
      <c r="H35045" s="34">
        <v>546</v>
      </c>
      <c r="I35045" s="34">
        <v>443</v>
      </c>
      <c r="J35045" s="34">
        <v>543</v>
      </c>
      <c r="K35045" s="34">
        <v>428</v>
      </c>
      <c r="L35045" s="34">
        <v>507</v>
      </c>
      <c r="M35045" s="34">
        <v>383</v>
      </c>
    </row>
    <row r="35046" spans="1:13" x14ac:dyDescent="0.2">
      <c r="A35046" s="34" t="s">
        <v>135940</v>
      </c>
      <c r="B35046" s="34">
        <v>298</v>
      </c>
      <c r="C35046" s="34">
        <v>420</v>
      </c>
      <c r="D35046" s="34">
        <v>434</v>
      </c>
      <c r="E35046" s="34">
        <v>433</v>
      </c>
      <c r="F35046" s="34">
        <v>398</v>
      </c>
      <c r="G35046" s="34">
        <v>351</v>
      </c>
      <c r="H35046" s="34">
        <v>441</v>
      </c>
      <c r="I35046" s="34">
        <v>387</v>
      </c>
      <c r="J35046" s="34">
        <v>450</v>
      </c>
      <c r="K35046" s="34">
        <v>322</v>
      </c>
      <c r="L35046" s="34">
        <v>272</v>
      </c>
      <c r="M35046" s="34">
        <v>261</v>
      </c>
    </row>
    <row r="35047" spans="1:13" x14ac:dyDescent="0.2">
      <c r="A35047" s="34" t="s">
        <v>135941</v>
      </c>
      <c r="B35047" s="34">
        <v>228</v>
      </c>
      <c r="C35047" s="34">
        <v>208</v>
      </c>
      <c r="D35047" s="34">
        <v>203</v>
      </c>
      <c r="E35047" s="34">
        <v>227</v>
      </c>
      <c r="F35047" s="34">
        <v>214</v>
      </c>
      <c r="G35047" s="34">
        <v>172</v>
      </c>
      <c r="H35047" s="34">
        <v>247</v>
      </c>
      <c r="I35047" s="34">
        <v>226</v>
      </c>
      <c r="J35047" s="34">
        <v>288</v>
      </c>
      <c r="K35047" s="34">
        <v>164</v>
      </c>
      <c r="L35047" s="34">
        <v>244</v>
      </c>
      <c r="M35047" s="34">
        <v>185</v>
      </c>
    </row>
    <row r="35048" spans="1:13" x14ac:dyDescent="0.2">
      <c r="A35048" s="34" t="s">
        <v>135942</v>
      </c>
      <c r="B35048" s="34">
        <v>267</v>
      </c>
      <c r="C35048" s="34">
        <v>253</v>
      </c>
      <c r="D35048" s="34">
        <v>304</v>
      </c>
      <c r="E35048" s="34">
        <v>299</v>
      </c>
      <c r="F35048" s="34">
        <v>244</v>
      </c>
      <c r="G35048" s="34">
        <v>260</v>
      </c>
      <c r="H35048" s="34">
        <v>264</v>
      </c>
      <c r="I35048" s="34">
        <v>262</v>
      </c>
      <c r="J35048" s="34">
        <v>262</v>
      </c>
      <c r="K35048" s="34">
        <v>199</v>
      </c>
      <c r="L35048" s="34">
        <v>215</v>
      </c>
      <c r="M35048" s="34">
        <v>218</v>
      </c>
    </row>
    <row r="35049" spans="1:13" x14ac:dyDescent="0.2">
      <c r="A35049" s="34" t="s">
        <v>135943</v>
      </c>
      <c r="B35049" s="34">
        <v>307</v>
      </c>
      <c r="C35049" s="34">
        <v>333</v>
      </c>
      <c r="D35049" s="34">
        <v>359</v>
      </c>
      <c r="E35049" s="34">
        <v>353</v>
      </c>
      <c r="F35049" s="34">
        <v>319</v>
      </c>
      <c r="G35049" s="34">
        <v>353</v>
      </c>
      <c r="H35049" s="34">
        <v>422</v>
      </c>
      <c r="I35049" s="34">
        <v>311</v>
      </c>
      <c r="J35049" s="34">
        <v>430</v>
      </c>
      <c r="K35049" s="34">
        <v>296</v>
      </c>
      <c r="L35049" s="34">
        <v>287</v>
      </c>
      <c r="M35049" s="34">
        <v>264</v>
      </c>
    </row>
    <row r="35050" spans="1:13" x14ac:dyDescent="0.2">
      <c r="A35050" s="34" t="s">
        <v>135944</v>
      </c>
      <c r="B35050" s="34">
        <v>269</v>
      </c>
      <c r="C35050" s="34">
        <v>275</v>
      </c>
      <c r="D35050" s="34">
        <v>312</v>
      </c>
      <c r="E35050" s="34">
        <v>292</v>
      </c>
      <c r="F35050" s="34">
        <v>260</v>
      </c>
      <c r="G35050" s="34">
        <v>270</v>
      </c>
      <c r="H35050" s="34">
        <v>305</v>
      </c>
      <c r="I35050" s="34">
        <v>376</v>
      </c>
      <c r="J35050" s="34">
        <v>295</v>
      </c>
      <c r="K35050" s="34">
        <v>239</v>
      </c>
      <c r="L35050" s="34">
        <v>292</v>
      </c>
      <c r="M35050" s="34">
        <v>256</v>
      </c>
    </row>
    <row r="35051" spans="1:13" x14ac:dyDescent="0.2">
      <c r="A35051" s="34" t="s">
        <v>135945</v>
      </c>
      <c r="B35051" s="34">
        <v>250</v>
      </c>
      <c r="C35051" s="34">
        <v>244</v>
      </c>
      <c r="D35051" s="34">
        <v>294</v>
      </c>
      <c r="E35051" s="34">
        <v>252</v>
      </c>
      <c r="F35051" s="34">
        <v>184</v>
      </c>
      <c r="G35051" s="34">
        <v>261</v>
      </c>
      <c r="H35051" s="34">
        <v>233</v>
      </c>
      <c r="I35051" s="34">
        <v>242</v>
      </c>
      <c r="J35051" s="34">
        <v>230</v>
      </c>
      <c r="K35051" s="34">
        <v>200</v>
      </c>
      <c r="L35051" s="34">
        <v>198</v>
      </c>
      <c r="M35051" s="34">
        <v>185</v>
      </c>
    </row>
    <row r="35052" spans="1:13" x14ac:dyDescent="0.2">
      <c r="A35052" s="34" t="s">
        <v>135946</v>
      </c>
      <c r="B35052" s="34">
        <v>335</v>
      </c>
      <c r="C35052" s="34">
        <v>289</v>
      </c>
      <c r="D35052" s="34">
        <v>308</v>
      </c>
      <c r="E35052" s="34">
        <v>310</v>
      </c>
      <c r="F35052" s="34">
        <v>289</v>
      </c>
      <c r="G35052" s="34">
        <v>249</v>
      </c>
      <c r="H35052" s="34">
        <v>374</v>
      </c>
      <c r="I35052" s="34">
        <v>275</v>
      </c>
      <c r="J35052" s="34">
        <v>270</v>
      </c>
      <c r="K35052" s="34">
        <v>200</v>
      </c>
      <c r="L35052" s="34">
        <v>286</v>
      </c>
      <c r="M35052" s="34">
        <v>221</v>
      </c>
    </row>
    <row r="35053" spans="1:13" x14ac:dyDescent="0.2">
      <c r="A35053" s="34" t="s">
        <v>135947</v>
      </c>
      <c r="B35053" s="34">
        <v>199</v>
      </c>
      <c r="C35053" s="34">
        <v>197</v>
      </c>
      <c r="D35053" s="34">
        <v>209</v>
      </c>
      <c r="E35053" s="34">
        <v>262</v>
      </c>
      <c r="F35053" s="34">
        <v>223</v>
      </c>
      <c r="G35053" s="34">
        <v>205</v>
      </c>
      <c r="H35053" s="34">
        <v>215</v>
      </c>
      <c r="I35053" s="34">
        <v>218</v>
      </c>
      <c r="J35053" s="34">
        <v>176</v>
      </c>
      <c r="K35053" s="34">
        <v>173</v>
      </c>
      <c r="L35053" s="34">
        <v>173</v>
      </c>
      <c r="M35053" s="34">
        <v>200</v>
      </c>
    </row>
    <row r="35054" spans="1:13" x14ac:dyDescent="0.2">
      <c r="A35054" s="34" t="s">
        <v>135948</v>
      </c>
      <c r="B35054" s="34">
        <v>423</v>
      </c>
      <c r="C35054" s="34">
        <v>323</v>
      </c>
      <c r="D35054" s="34">
        <v>423</v>
      </c>
      <c r="E35054" s="34">
        <v>434</v>
      </c>
      <c r="F35054" s="34">
        <v>322</v>
      </c>
      <c r="G35054" s="34">
        <v>317</v>
      </c>
      <c r="H35054" s="34">
        <v>423</v>
      </c>
      <c r="I35054" s="34">
        <v>393</v>
      </c>
      <c r="J35054" s="34">
        <v>394</v>
      </c>
      <c r="K35054" s="34">
        <v>290</v>
      </c>
      <c r="L35054" s="34">
        <v>357</v>
      </c>
      <c r="M35054" s="34">
        <v>296</v>
      </c>
    </row>
    <row r="35055" spans="1:13" x14ac:dyDescent="0.2">
      <c r="A35055" s="34" t="s">
        <v>135949</v>
      </c>
      <c r="B35055" s="34">
        <v>264</v>
      </c>
      <c r="C35055" s="34">
        <v>277</v>
      </c>
      <c r="D35055" s="34">
        <v>258</v>
      </c>
      <c r="E35055" s="34">
        <v>299</v>
      </c>
      <c r="F35055" s="34">
        <v>218</v>
      </c>
      <c r="G35055" s="34">
        <v>270</v>
      </c>
      <c r="H35055" s="34">
        <v>252</v>
      </c>
      <c r="I35055" s="34">
        <v>305</v>
      </c>
      <c r="J35055" s="34">
        <v>241</v>
      </c>
      <c r="K35055" s="34">
        <v>193</v>
      </c>
      <c r="L35055" s="34">
        <v>214</v>
      </c>
      <c r="M35055" s="34">
        <v>203</v>
      </c>
    </row>
    <row r="35056" spans="1:13" x14ac:dyDescent="0.2">
      <c r="A35056" s="34" t="s">
        <v>135950</v>
      </c>
      <c r="B35056" s="34">
        <v>216</v>
      </c>
      <c r="C35056" s="34">
        <v>301</v>
      </c>
      <c r="D35056" s="34">
        <v>282</v>
      </c>
      <c r="E35056" s="34">
        <v>224</v>
      </c>
      <c r="F35056" s="34">
        <v>267</v>
      </c>
      <c r="G35056" s="34">
        <v>260</v>
      </c>
      <c r="H35056" s="34">
        <v>297</v>
      </c>
      <c r="I35056" s="34">
        <v>242</v>
      </c>
      <c r="J35056" s="34">
        <v>282</v>
      </c>
      <c r="K35056" s="34">
        <v>197</v>
      </c>
      <c r="L35056" s="34">
        <v>224</v>
      </c>
      <c r="M35056" s="34">
        <v>209</v>
      </c>
    </row>
    <row r="35057" spans="1:13" x14ac:dyDescent="0.2">
      <c r="A35057" s="34" t="s">
        <v>135951</v>
      </c>
      <c r="B35057" s="34">
        <v>117</v>
      </c>
      <c r="C35057" s="34">
        <v>170</v>
      </c>
      <c r="D35057" s="34">
        <v>179</v>
      </c>
      <c r="E35057" s="34">
        <v>195</v>
      </c>
      <c r="F35057" s="34">
        <v>152</v>
      </c>
      <c r="G35057" s="34">
        <v>184</v>
      </c>
      <c r="H35057" s="34">
        <v>170</v>
      </c>
      <c r="I35057" s="34">
        <v>187</v>
      </c>
      <c r="J35057" s="34">
        <v>167</v>
      </c>
      <c r="K35057" s="34">
        <v>118</v>
      </c>
      <c r="L35057" s="34">
        <v>116</v>
      </c>
      <c r="M35057" s="34">
        <v>142</v>
      </c>
    </row>
    <row r="35058" spans="1:13" x14ac:dyDescent="0.2">
      <c r="A35058" s="34" t="s">
        <v>135952</v>
      </c>
      <c r="B35058" s="34">
        <v>96</v>
      </c>
      <c r="C35058" s="34">
        <v>145</v>
      </c>
      <c r="D35058" s="34">
        <v>133</v>
      </c>
      <c r="E35058" s="34">
        <v>128</v>
      </c>
      <c r="F35058" s="34">
        <v>130</v>
      </c>
      <c r="G35058" s="34">
        <v>122</v>
      </c>
      <c r="H35058" s="34">
        <v>120</v>
      </c>
      <c r="I35058" s="34">
        <v>127</v>
      </c>
      <c r="J35058" s="34">
        <v>174</v>
      </c>
      <c r="K35058" s="34">
        <v>132</v>
      </c>
      <c r="L35058" s="34">
        <v>109</v>
      </c>
      <c r="M35058" s="34">
        <v>85</v>
      </c>
    </row>
    <row r="35059" spans="1:13" x14ac:dyDescent="0.2">
      <c r="A35059" s="34" t="s">
        <v>135953</v>
      </c>
      <c r="B35059" s="34">
        <v>210</v>
      </c>
      <c r="C35059" s="34">
        <v>245</v>
      </c>
      <c r="D35059" s="34">
        <v>246</v>
      </c>
      <c r="E35059" s="34">
        <v>260</v>
      </c>
      <c r="F35059" s="34">
        <v>219</v>
      </c>
      <c r="G35059" s="34">
        <v>223</v>
      </c>
      <c r="H35059" s="34">
        <v>226</v>
      </c>
      <c r="I35059" s="34">
        <v>231</v>
      </c>
      <c r="J35059" s="34">
        <v>250</v>
      </c>
      <c r="K35059" s="34">
        <v>208</v>
      </c>
      <c r="L35059" s="34">
        <v>269</v>
      </c>
      <c r="M35059" s="34">
        <v>178</v>
      </c>
    </row>
    <row r="35060" spans="1:13" x14ac:dyDescent="0.2">
      <c r="A35060" s="34" t="s">
        <v>135954</v>
      </c>
      <c r="B35060" s="34">
        <v>265</v>
      </c>
      <c r="C35060" s="34">
        <v>376</v>
      </c>
      <c r="D35060" s="34">
        <v>294</v>
      </c>
      <c r="E35060" s="34">
        <v>363</v>
      </c>
      <c r="F35060" s="34">
        <v>289</v>
      </c>
      <c r="G35060" s="34">
        <v>359</v>
      </c>
      <c r="H35060" s="34">
        <v>352</v>
      </c>
      <c r="I35060" s="34">
        <v>356</v>
      </c>
      <c r="J35060" s="34">
        <v>341</v>
      </c>
      <c r="K35060" s="34">
        <v>286</v>
      </c>
      <c r="L35060" s="34">
        <v>401</v>
      </c>
      <c r="M35060" s="34">
        <v>229</v>
      </c>
    </row>
    <row r="35061" spans="1:13" x14ac:dyDescent="0.2">
      <c r="A35061" s="34" t="s">
        <v>135955</v>
      </c>
      <c r="B35061" s="34">
        <v>298</v>
      </c>
      <c r="C35061" s="34">
        <v>275</v>
      </c>
      <c r="D35061" s="34">
        <v>250</v>
      </c>
      <c r="E35061" s="34">
        <v>292</v>
      </c>
      <c r="F35061" s="34">
        <v>303</v>
      </c>
      <c r="G35061" s="34">
        <v>236</v>
      </c>
      <c r="H35061" s="34">
        <v>357</v>
      </c>
      <c r="I35061" s="34">
        <v>304</v>
      </c>
      <c r="J35061" s="34">
        <v>288</v>
      </c>
      <c r="K35061" s="34">
        <v>220</v>
      </c>
      <c r="L35061" s="34">
        <v>240</v>
      </c>
      <c r="M35061" s="34">
        <v>243</v>
      </c>
    </row>
    <row r="35062" spans="1:13" x14ac:dyDescent="0.2">
      <c r="A35062" s="34" t="s">
        <v>135956</v>
      </c>
      <c r="B35062" s="34">
        <v>328</v>
      </c>
      <c r="C35062" s="34">
        <v>374</v>
      </c>
      <c r="D35062" s="34">
        <v>349</v>
      </c>
      <c r="E35062" s="34">
        <v>366</v>
      </c>
      <c r="F35062" s="34">
        <v>330</v>
      </c>
      <c r="G35062" s="34">
        <v>348</v>
      </c>
      <c r="H35062" s="34">
        <v>349</v>
      </c>
      <c r="I35062" s="34">
        <v>340</v>
      </c>
      <c r="J35062" s="34">
        <v>393</v>
      </c>
      <c r="K35062" s="34">
        <v>294</v>
      </c>
      <c r="L35062" s="34">
        <v>341</v>
      </c>
      <c r="M35062" s="34">
        <v>229</v>
      </c>
    </row>
    <row r="35063" spans="1:13" x14ac:dyDescent="0.2">
      <c r="A35063" s="34" t="s">
        <v>135957</v>
      </c>
      <c r="B35063" s="34">
        <v>243</v>
      </c>
      <c r="C35063" s="34">
        <v>320</v>
      </c>
      <c r="D35063" s="34">
        <v>369</v>
      </c>
      <c r="E35063" s="34">
        <v>369</v>
      </c>
      <c r="F35063" s="34">
        <v>256</v>
      </c>
      <c r="G35063" s="34">
        <v>275</v>
      </c>
      <c r="H35063" s="34">
        <v>348</v>
      </c>
      <c r="I35063" s="34">
        <v>315</v>
      </c>
      <c r="J35063" s="34">
        <v>325</v>
      </c>
      <c r="K35063" s="34">
        <v>222</v>
      </c>
      <c r="L35063" s="34">
        <v>399</v>
      </c>
      <c r="M35063" s="34">
        <v>211</v>
      </c>
    </row>
    <row r="35064" spans="1:13" x14ac:dyDescent="0.2">
      <c r="A35064" s="34" t="s">
        <v>135958</v>
      </c>
      <c r="B35064" s="34">
        <v>215</v>
      </c>
      <c r="C35064" s="34">
        <v>183</v>
      </c>
      <c r="D35064" s="34">
        <v>217</v>
      </c>
      <c r="E35064" s="34">
        <v>197</v>
      </c>
      <c r="F35064" s="34">
        <v>189</v>
      </c>
      <c r="G35064" s="34">
        <v>162</v>
      </c>
      <c r="H35064" s="34">
        <v>225</v>
      </c>
      <c r="I35064" s="34">
        <v>196</v>
      </c>
      <c r="J35064" s="34">
        <v>282</v>
      </c>
      <c r="K35064" s="34">
        <v>153</v>
      </c>
      <c r="L35064" s="34">
        <v>193</v>
      </c>
      <c r="M35064" s="34">
        <v>158</v>
      </c>
    </row>
    <row r="35065" spans="1:13" x14ac:dyDescent="0.2">
      <c r="A35065" s="34" t="s">
        <v>135959</v>
      </c>
      <c r="B35065" s="34">
        <v>620</v>
      </c>
      <c r="C35065" s="34">
        <v>517</v>
      </c>
      <c r="D35065" s="34">
        <v>451</v>
      </c>
      <c r="E35065" s="34">
        <v>501</v>
      </c>
      <c r="F35065" s="34">
        <v>525</v>
      </c>
      <c r="G35065" s="34">
        <v>480</v>
      </c>
      <c r="H35065" s="34">
        <v>628</v>
      </c>
      <c r="I35065" s="34">
        <v>504</v>
      </c>
      <c r="J35065" s="34">
        <v>576</v>
      </c>
      <c r="K35065" s="34">
        <v>431</v>
      </c>
      <c r="L35065" s="34">
        <v>530</v>
      </c>
      <c r="M35065" s="34">
        <v>390</v>
      </c>
    </row>
    <row r="35066" spans="1:13" x14ac:dyDescent="0.2">
      <c r="A35066" s="34" t="s">
        <v>135960</v>
      </c>
      <c r="B35066" s="34">
        <v>370</v>
      </c>
      <c r="C35066" s="34">
        <v>306</v>
      </c>
      <c r="D35066" s="34">
        <v>392</v>
      </c>
      <c r="E35066" s="34">
        <v>400</v>
      </c>
      <c r="F35066" s="34">
        <v>276</v>
      </c>
      <c r="G35066" s="34">
        <v>325</v>
      </c>
      <c r="H35066" s="34">
        <v>352</v>
      </c>
      <c r="I35066" s="34">
        <v>381</v>
      </c>
      <c r="J35066" s="34">
        <v>371</v>
      </c>
      <c r="K35066" s="34">
        <v>292</v>
      </c>
      <c r="L35066" s="34">
        <v>316</v>
      </c>
      <c r="M35066" s="34">
        <v>237</v>
      </c>
    </row>
    <row r="35067" spans="1:13" x14ac:dyDescent="0.2">
      <c r="A35067" s="34" t="s">
        <v>135961</v>
      </c>
      <c r="B35067" s="34">
        <v>756</v>
      </c>
      <c r="C35067" s="34">
        <v>688</v>
      </c>
      <c r="D35067" s="34">
        <v>754</v>
      </c>
      <c r="E35067" s="34">
        <v>791</v>
      </c>
      <c r="F35067" s="34">
        <v>735</v>
      </c>
      <c r="G35067" s="34">
        <v>679</v>
      </c>
      <c r="H35067" s="34">
        <v>864</v>
      </c>
      <c r="I35067" s="34">
        <v>722</v>
      </c>
      <c r="J35067" s="34">
        <v>760</v>
      </c>
      <c r="K35067" s="34">
        <v>606</v>
      </c>
      <c r="L35067" s="34">
        <v>733</v>
      </c>
      <c r="M35067" s="34">
        <v>650</v>
      </c>
    </row>
    <row r="35068" spans="1:13" x14ac:dyDescent="0.2">
      <c r="A35068" s="34" t="s">
        <v>135962</v>
      </c>
      <c r="B35068" s="34">
        <v>191</v>
      </c>
      <c r="C35068" s="34">
        <v>154</v>
      </c>
      <c r="D35068" s="34">
        <v>158</v>
      </c>
      <c r="E35068" s="34">
        <v>213</v>
      </c>
      <c r="F35068" s="34">
        <v>161</v>
      </c>
      <c r="G35068" s="34">
        <v>183</v>
      </c>
      <c r="H35068" s="34">
        <v>178</v>
      </c>
      <c r="I35068" s="34">
        <v>210</v>
      </c>
      <c r="J35068" s="34">
        <v>178</v>
      </c>
      <c r="K35068" s="34">
        <v>150</v>
      </c>
      <c r="L35068" s="34">
        <v>134</v>
      </c>
      <c r="M35068" s="34">
        <v>126</v>
      </c>
    </row>
    <row r="35069" spans="1:13" x14ac:dyDescent="0.2">
      <c r="A35069" s="34" t="s">
        <v>135963</v>
      </c>
      <c r="B35069" s="34">
        <v>291</v>
      </c>
      <c r="C35069" s="34">
        <v>284</v>
      </c>
      <c r="D35069" s="34">
        <v>256</v>
      </c>
      <c r="E35069" s="34">
        <v>335</v>
      </c>
      <c r="F35069" s="34">
        <v>215</v>
      </c>
      <c r="G35069" s="34">
        <v>232</v>
      </c>
      <c r="H35069" s="34">
        <v>236</v>
      </c>
      <c r="I35069" s="34">
        <v>319</v>
      </c>
      <c r="J35069" s="34">
        <v>253</v>
      </c>
      <c r="K35069" s="34">
        <v>239</v>
      </c>
      <c r="L35069" s="34">
        <v>178</v>
      </c>
      <c r="M35069" s="34">
        <v>242</v>
      </c>
    </row>
    <row r="35070" spans="1:13" x14ac:dyDescent="0.2">
      <c r="A35070" s="34" t="s">
        <v>135964</v>
      </c>
      <c r="B35070" s="34">
        <v>330</v>
      </c>
      <c r="C35070" s="34">
        <v>241</v>
      </c>
      <c r="D35070" s="34">
        <v>286</v>
      </c>
      <c r="E35070" s="34">
        <v>309</v>
      </c>
      <c r="F35070" s="34">
        <v>347</v>
      </c>
      <c r="G35070" s="34">
        <v>266</v>
      </c>
      <c r="H35070" s="34">
        <v>443</v>
      </c>
      <c r="I35070" s="34">
        <v>270</v>
      </c>
      <c r="J35070" s="34">
        <v>363</v>
      </c>
      <c r="K35070" s="34">
        <v>225</v>
      </c>
      <c r="L35070" s="34">
        <v>287</v>
      </c>
      <c r="M35070" s="34">
        <v>218</v>
      </c>
    </row>
    <row r="35071" spans="1:13" x14ac:dyDescent="0.2">
      <c r="A35071" s="34" t="s">
        <v>135965</v>
      </c>
      <c r="B35071" s="34">
        <v>264</v>
      </c>
      <c r="C35071" s="34">
        <v>242</v>
      </c>
      <c r="D35071" s="34">
        <v>190</v>
      </c>
      <c r="E35071" s="34">
        <v>180</v>
      </c>
      <c r="F35071" s="34">
        <v>178</v>
      </c>
      <c r="G35071" s="34">
        <v>152</v>
      </c>
      <c r="H35071" s="34">
        <v>275</v>
      </c>
      <c r="I35071" s="34">
        <v>197</v>
      </c>
      <c r="J35071" s="34">
        <v>224</v>
      </c>
      <c r="K35071" s="34">
        <v>158</v>
      </c>
      <c r="L35071" s="34">
        <v>189</v>
      </c>
      <c r="M35071" s="34">
        <v>140</v>
      </c>
    </row>
    <row r="35072" spans="1:13" x14ac:dyDescent="0.2">
      <c r="A35072" s="34" t="s">
        <v>135966</v>
      </c>
      <c r="B35072" s="34">
        <v>196</v>
      </c>
      <c r="C35072" s="34">
        <v>214</v>
      </c>
      <c r="D35072" s="34">
        <v>270</v>
      </c>
      <c r="E35072" s="34">
        <v>271</v>
      </c>
      <c r="F35072" s="34">
        <v>243</v>
      </c>
      <c r="G35072" s="34">
        <v>213</v>
      </c>
      <c r="H35072" s="34">
        <v>241</v>
      </c>
      <c r="I35072" s="34">
        <v>218</v>
      </c>
      <c r="J35072" s="34">
        <v>225</v>
      </c>
      <c r="K35072" s="34">
        <v>166</v>
      </c>
      <c r="L35072" s="34">
        <v>229</v>
      </c>
      <c r="M35072" s="34">
        <v>168</v>
      </c>
    </row>
    <row r="35073" spans="1:13" x14ac:dyDescent="0.2">
      <c r="A35073" s="34" t="s">
        <v>135967</v>
      </c>
      <c r="B35073" s="34">
        <v>216</v>
      </c>
      <c r="C35073" s="34">
        <v>173</v>
      </c>
      <c r="D35073" s="34">
        <v>222</v>
      </c>
      <c r="E35073" s="34">
        <v>212</v>
      </c>
      <c r="F35073" s="34">
        <v>217</v>
      </c>
      <c r="G35073" s="34">
        <v>177</v>
      </c>
      <c r="H35073" s="34">
        <v>217</v>
      </c>
      <c r="I35073" s="34">
        <v>198</v>
      </c>
      <c r="J35073" s="34">
        <v>201</v>
      </c>
      <c r="K35073" s="34">
        <v>162</v>
      </c>
      <c r="L35073" s="34">
        <v>168</v>
      </c>
      <c r="M35073" s="34">
        <v>156</v>
      </c>
    </row>
    <row r="35074" spans="1:13" x14ac:dyDescent="0.2">
      <c r="A35074" s="34" t="s">
        <v>135968</v>
      </c>
      <c r="B35074" s="34">
        <v>179</v>
      </c>
      <c r="C35074" s="34">
        <v>211</v>
      </c>
      <c r="D35074" s="34">
        <v>232</v>
      </c>
      <c r="E35074" s="34">
        <v>248</v>
      </c>
      <c r="F35074" s="34">
        <v>176</v>
      </c>
      <c r="G35074" s="34">
        <v>209</v>
      </c>
      <c r="H35074" s="34">
        <v>202</v>
      </c>
      <c r="I35074" s="34">
        <v>214</v>
      </c>
      <c r="J35074" s="34">
        <v>227</v>
      </c>
      <c r="K35074" s="34">
        <v>219</v>
      </c>
      <c r="L35074" s="34">
        <v>193</v>
      </c>
      <c r="M35074" s="34">
        <v>172</v>
      </c>
    </row>
    <row r="35075" spans="1:13" x14ac:dyDescent="0.2">
      <c r="A35075" s="34" t="s">
        <v>135969</v>
      </c>
      <c r="B35075" s="34">
        <v>62</v>
      </c>
      <c r="C35075" s="34">
        <v>89</v>
      </c>
      <c r="D35075" s="34">
        <v>121</v>
      </c>
      <c r="E35075" s="34">
        <v>103</v>
      </c>
      <c r="F35075" s="34">
        <v>103</v>
      </c>
      <c r="G35075" s="34">
        <v>81</v>
      </c>
      <c r="H35075" s="34">
        <v>167</v>
      </c>
      <c r="I35075" s="34">
        <v>99</v>
      </c>
      <c r="J35075" s="34">
        <v>85</v>
      </c>
      <c r="K35075" s="34">
        <v>67</v>
      </c>
      <c r="L35075" s="34">
        <v>105</v>
      </c>
      <c r="M35075" s="34">
        <v>68</v>
      </c>
    </row>
    <row r="35076" spans="1:13" x14ac:dyDescent="0.2">
      <c r="A35076" s="34" t="s">
        <v>135970</v>
      </c>
      <c r="B35076" s="34">
        <v>157</v>
      </c>
      <c r="C35076" s="34">
        <v>125</v>
      </c>
      <c r="D35076" s="34">
        <v>113</v>
      </c>
      <c r="E35076" s="34">
        <v>142</v>
      </c>
      <c r="F35076" s="34">
        <v>119</v>
      </c>
      <c r="G35076" s="34">
        <v>129</v>
      </c>
      <c r="H35076" s="34">
        <v>168</v>
      </c>
      <c r="I35076" s="34">
        <v>120</v>
      </c>
      <c r="J35076" s="34">
        <v>158</v>
      </c>
      <c r="K35076" s="34">
        <v>112</v>
      </c>
      <c r="L35076" s="34">
        <v>127</v>
      </c>
      <c r="M35076" s="34">
        <v>93</v>
      </c>
    </row>
    <row r="35077" spans="1:13" x14ac:dyDescent="0.2">
      <c r="A35077" s="34" t="s">
        <v>135971</v>
      </c>
      <c r="B35077" s="34">
        <v>109</v>
      </c>
      <c r="C35077" s="34">
        <v>176</v>
      </c>
      <c r="D35077" s="34">
        <v>144</v>
      </c>
      <c r="E35077" s="34">
        <v>132</v>
      </c>
      <c r="F35077" s="34">
        <v>170</v>
      </c>
      <c r="G35077" s="34">
        <v>123</v>
      </c>
      <c r="H35077" s="34">
        <v>183</v>
      </c>
      <c r="I35077" s="34">
        <v>130</v>
      </c>
      <c r="J35077" s="34">
        <v>152</v>
      </c>
      <c r="K35077" s="34">
        <v>93</v>
      </c>
      <c r="L35077" s="34">
        <v>121</v>
      </c>
      <c r="M35077" s="34">
        <v>94</v>
      </c>
    </row>
    <row r="35078" spans="1:13" x14ac:dyDescent="0.2">
      <c r="A35078" s="34" t="s">
        <v>135972</v>
      </c>
      <c r="B35078" s="34">
        <v>230</v>
      </c>
      <c r="C35078" s="34">
        <v>152</v>
      </c>
      <c r="D35078" s="34">
        <v>155</v>
      </c>
      <c r="E35078" s="34">
        <v>157</v>
      </c>
      <c r="F35078" s="34">
        <v>154</v>
      </c>
      <c r="G35078" s="34">
        <v>172</v>
      </c>
      <c r="H35078" s="34">
        <v>181</v>
      </c>
      <c r="I35078" s="34">
        <v>144</v>
      </c>
      <c r="J35078" s="34">
        <v>192</v>
      </c>
      <c r="K35078" s="34">
        <v>139</v>
      </c>
      <c r="L35078" s="34">
        <v>145</v>
      </c>
      <c r="M35078" s="34">
        <v>127</v>
      </c>
    </row>
    <row r="35079" spans="1:13" x14ac:dyDescent="0.2">
      <c r="A35079" s="34" t="s">
        <v>135973</v>
      </c>
      <c r="B35079" s="34">
        <v>284</v>
      </c>
      <c r="C35079" s="34">
        <v>243</v>
      </c>
      <c r="D35079" s="34">
        <v>235</v>
      </c>
      <c r="E35079" s="34">
        <v>280</v>
      </c>
      <c r="F35079" s="34">
        <v>315</v>
      </c>
      <c r="G35079" s="34">
        <v>211</v>
      </c>
      <c r="H35079" s="34">
        <v>282</v>
      </c>
      <c r="I35079" s="34">
        <v>213</v>
      </c>
      <c r="J35079" s="34">
        <v>309</v>
      </c>
      <c r="K35079" s="34">
        <v>188</v>
      </c>
      <c r="L35079" s="34">
        <v>222</v>
      </c>
      <c r="M35079" s="34">
        <v>158</v>
      </c>
    </row>
    <row r="35080" spans="1:13" x14ac:dyDescent="0.2">
      <c r="A35080" s="34" t="s">
        <v>135974</v>
      </c>
      <c r="B35080" s="34">
        <v>353</v>
      </c>
      <c r="C35080" s="34">
        <v>466</v>
      </c>
      <c r="D35080" s="34">
        <v>394</v>
      </c>
      <c r="E35080" s="34">
        <v>457</v>
      </c>
      <c r="F35080" s="34">
        <v>441</v>
      </c>
      <c r="G35080" s="34">
        <v>379</v>
      </c>
      <c r="H35080" s="34">
        <v>482</v>
      </c>
      <c r="I35080" s="34">
        <v>428</v>
      </c>
      <c r="J35080" s="34">
        <v>422</v>
      </c>
      <c r="K35080" s="34">
        <v>375</v>
      </c>
      <c r="L35080" s="34">
        <v>413</v>
      </c>
      <c r="M35080" s="34">
        <v>309</v>
      </c>
    </row>
    <row r="35081" spans="1:13" x14ac:dyDescent="0.2">
      <c r="A35081" s="34" t="s">
        <v>135975</v>
      </c>
      <c r="B35081" s="34">
        <v>327</v>
      </c>
      <c r="C35081" s="34">
        <v>317</v>
      </c>
      <c r="D35081" s="34">
        <v>312</v>
      </c>
      <c r="E35081" s="34">
        <v>399</v>
      </c>
      <c r="F35081" s="34">
        <v>261</v>
      </c>
      <c r="G35081" s="34">
        <v>364</v>
      </c>
      <c r="H35081" s="34">
        <v>395</v>
      </c>
      <c r="I35081" s="34">
        <v>367</v>
      </c>
      <c r="J35081" s="34">
        <v>338</v>
      </c>
      <c r="K35081" s="34">
        <v>295</v>
      </c>
      <c r="L35081" s="34">
        <v>332</v>
      </c>
      <c r="M35081" s="34">
        <v>286</v>
      </c>
    </row>
    <row r="35082" spans="1:13" x14ac:dyDescent="0.2">
      <c r="A35082" s="34" t="s">
        <v>135976</v>
      </c>
      <c r="B35082" s="34">
        <v>674</v>
      </c>
      <c r="C35082" s="34">
        <v>667</v>
      </c>
      <c r="D35082" s="34">
        <v>730</v>
      </c>
      <c r="E35082" s="34">
        <v>670</v>
      </c>
      <c r="F35082" s="34">
        <v>660</v>
      </c>
      <c r="G35082" s="34">
        <v>622</v>
      </c>
      <c r="H35082" s="34">
        <v>811</v>
      </c>
      <c r="I35082" s="34">
        <v>682</v>
      </c>
      <c r="J35082" s="34">
        <v>760</v>
      </c>
      <c r="K35082" s="34">
        <v>527</v>
      </c>
      <c r="L35082" s="34">
        <v>722</v>
      </c>
      <c r="M35082" s="34">
        <v>523</v>
      </c>
    </row>
    <row r="35083" spans="1:13" x14ac:dyDescent="0.2">
      <c r="A35083" s="34" t="s">
        <v>135977</v>
      </c>
      <c r="B35083" s="34">
        <v>189</v>
      </c>
      <c r="C35083" s="34">
        <v>159</v>
      </c>
      <c r="D35083" s="34">
        <v>217</v>
      </c>
      <c r="E35083" s="34">
        <v>207</v>
      </c>
      <c r="F35083" s="34">
        <v>201</v>
      </c>
      <c r="G35083" s="34">
        <v>128</v>
      </c>
      <c r="H35083" s="34">
        <v>250</v>
      </c>
      <c r="I35083" s="34">
        <v>169</v>
      </c>
      <c r="J35083" s="34">
        <v>180</v>
      </c>
      <c r="K35083" s="34">
        <v>172</v>
      </c>
      <c r="L35083" s="34">
        <v>213</v>
      </c>
      <c r="M35083" s="34">
        <v>136</v>
      </c>
    </row>
    <row r="35084" spans="1:13" x14ac:dyDescent="0.2">
      <c r="A35084" s="34" t="s">
        <v>135978</v>
      </c>
      <c r="B35084" s="34">
        <v>206</v>
      </c>
      <c r="C35084" s="34">
        <v>199</v>
      </c>
      <c r="D35084" s="34">
        <v>148</v>
      </c>
      <c r="E35084" s="34">
        <v>174</v>
      </c>
      <c r="F35084" s="34">
        <v>182</v>
      </c>
      <c r="G35084" s="34">
        <v>203</v>
      </c>
      <c r="H35084" s="34">
        <v>185</v>
      </c>
      <c r="I35084" s="34">
        <v>142</v>
      </c>
      <c r="J35084" s="34">
        <v>187</v>
      </c>
      <c r="K35084" s="34">
        <v>136</v>
      </c>
      <c r="L35084" s="34">
        <v>193</v>
      </c>
      <c r="M35084" s="34">
        <v>100</v>
      </c>
    </row>
    <row r="35085" spans="1:13" x14ac:dyDescent="0.2">
      <c r="A35085" s="34" t="s">
        <v>135979</v>
      </c>
      <c r="B35085" s="34">
        <v>320</v>
      </c>
      <c r="C35085" s="34">
        <v>345</v>
      </c>
      <c r="D35085" s="34">
        <v>441</v>
      </c>
      <c r="E35085" s="34">
        <v>483</v>
      </c>
      <c r="F35085" s="34">
        <v>429</v>
      </c>
      <c r="G35085" s="34">
        <v>391</v>
      </c>
      <c r="H35085" s="34">
        <v>479</v>
      </c>
      <c r="I35085" s="34">
        <v>407</v>
      </c>
      <c r="J35085" s="34">
        <v>434</v>
      </c>
      <c r="K35085" s="34">
        <v>348</v>
      </c>
      <c r="L35085" s="34">
        <v>382</v>
      </c>
      <c r="M35085" s="34">
        <v>313</v>
      </c>
    </row>
    <row r="35086" spans="1:13" x14ac:dyDescent="0.2">
      <c r="A35086" s="34" t="s">
        <v>135980</v>
      </c>
      <c r="B35086" s="34">
        <v>149</v>
      </c>
      <c r="C35086" s="34">
        <v>215</v>
      </c>
      <c r="D35086" s="34">
        <v>224</v>
      </c>
      <c r="E35086" s="34">
        <v>242</v>
      </c>
      <c r="F35086" s="34">
        <v>159</v>
      </c>
      <c r="G35086" s="34">
        <v>203</v>
      </c>
      <c r="H35086" s="34">
        <v>222</v>
      </c>
      <c r="I35086" s="34">
        <v>209</v>
      </c>
      <c r="J35086" s="34">
        <v>208</v>
      </c>
      <c r="K35086" s="34">
        <v>184</v>
      </c>
      <c r="L35086" s="34">
        <v>223</v>
      </c>
      <c r="M35086" s="34">
        <v>146</v>
      </c>
    </row>
    <row r="35087" spans="1:13" x14ac:dyDescent="0.2">
      <c r="A35087" s="34" t="s">
        <v>135981</v>
      </c>
      <c r="B35087" s="34">
        <v>248</v>
      </c>
      <c r="C35087" s="34">
        <v>273</v>
      </c>
      <c r="D35087" s="34">
        <v>298</v>
      </c>
      <c r="E35087" s="34">
        <v>330</v>
      </c>
      <c r="F35087" s="34">
        <v>204</v>
      </c>
      <c r="G35087" s="34">
        <v>246</v>
      </c>
      <c r="H35087" s="34">
        <v>302</v>
      </c>
      <c r="I35087" s="34">
        <v>308</v>
      </c>
      <c r="J35087" s="34">
        <v>220</v>
      </c>
      <c r="K35087" s="34">
        <v>239</v>
      </c>
      <c r="L35087" s="34">
        <v>243</v>
      </c>
      <c r="M35087" s="34">
        <v>256</v>
      </c>
    </row>
    <row r="35088" spans="1:13" x14ac:dyDescent="0.2">
      <c r="A35088" s="34" t="s">
        <v>135982</v>
      </c>
      <c r="B35088" s="34">
        <v>167</v>
      </c>
      <c r="C35088" s="34">
        <v>139</v>
      </c>
      <c r="D35088" s="34">
        <v>117</v>
      </c>
      <c r="E35088" s="34">
        <v>140</v>
      </c>
      <c r="F35088" s="34">
        <v>119</v>
      </c>
      <c r="G35088" s="34">
        <v>159</v>
      </c>
      <c r="H35088" s="34">
        <v>155</v>
      </c>
      <c r="I35088" s="34">
        <v>181</v>
      </c>
      <c r="J35088" s="34">
        <v>133</v>
      </c>
      <c r="K35088" s="34">
        <v>130</v>
      </c>
      <c r="L35088" s="34">
        <v>161</v>
      </c>
      <c r="M35088" s="34">
        <v>148</v>
      </c>
    </row>
    <row r="35089" spans="1:13" x14ac:dyDescent="0.2">
      <c r="A35089" s="34" t="s">
        <v>135983</v>
      </c>
      <c r="B35089" s="34">
        <v>226</v>
      </c>
      <c r="C35089" s="34">
        <v>231</v>
      </c>
      <c r="D35089" s="34">
        <v>222</v>
      </c>
      <c r="E35089" s="34">
        <v>204</v>
      </c>
      <c r="F35089" s="34">
        <v>181</v>
      </c>
      <c r="G35089" s="34">
        <v>212</v>
      </c>
      <c r="H35089" s="34">
        <v>181</v>
      </c>
      <c r="I35089" s="34">
        <v>205</v>
      </c>
      <c r="J35089" s="34">
        <v>239</v>
      </c>
      <c r="K35089" s="34">
        <v>162</v>
      </c>
      <c r="L35089" s="34">
        <v>223</v>
      </c>
      <c r="M35089" s="34">
        <v>126</v>
      </c>
    </row>
    <row r="35090" spans="1:13" x14ac:dyDescent="0.2">
      <c r="A35090" s="34" t="s">
        <v>135984</v>
      </c>
      <c r="B35090" s="34">
        <v>210</v>
      </c>
      <c r="C35090" s="34">
        <v>186</v>
      </c>
      <c r="D35090" s="34">
        <v>238</v>
      </c>
      <c r="E35090" s="34">
        <v>199</v>
      </c>
      <c r="F35090" s="34">
        <v>173</v>
      </c>
      <c r="G35090" s="34">
        <v>203</v>
      </c>
      <c r="H35090" s="34">
        <v>210</v>
      </c>
      <c r="I35090" s="34">
        <v>212</v>
      </c>
      <c r="J35090" s="34">
        <v>195</v>
      </c>
      <c r="K35090" s="34">
        <v>128</v>
      </c>
      <c r="L35090" s="34">
        <v>182</v>
      </c>
      <c r="M35090" s="34">
        <v>163</v>
      </c>
    </row>
    <row r="35091" spans="1:13" x14ac:dyDescent="0.2">
      <c r="A35091" s="34" t="s">
        <v>135985</v>
      </c>
      <c r="B35091" s="34">
        <v>202</v>
      </c>
      <c r="C35091" s="34">
        <v>213</v>
      </c>
      <c r="D35091" s="34">
        <v>335</v>
      </c>
      <c r="E35091" s="34">
        <v>251</v>
      </c>
      <c r="F35091" s="34">
        <v>192</v>
      </c>
      <c r="G35091" s="34">
        <v>233</v>
      </c>
      <c r="H35091" s="34">
        <v>320</v>
      </c>
      <c r="I35091" s="34">
        <v>243</v>
      </c>
      <c r="J35091" s="34">
        <v>317</v>
      </c>
      <c r="K35091" s="34">
        <v>209</v>
      </c>
      <c r="L35091" s="34">
        <v>234</v>
      </c>
      <c r="M35091" s="34">
        <v>163</v>
      </c>
    </row>
    <row r="35092" spans="1:13" x14ac:dyDescent="0.2">
      <c r="A35092" s="34" t="s">
        <v>135986</v>
      </c>
      <c r="B35092" s="34">
        <v>381</v>
      </c>
      <c r="C35092" s="34">
        <v>404</v>
      </c>
      <c r="D35092" s="34">
        <v>437</v>
      </c>
      <c r="E35092" s="34">
        <v>397</v>
      </c>
      <c r="F35092" s="34">
        <v>343</v>
      </c>
      <c r="G35092" s="34">
        <v>319</v>
      </c>
      <c r="H35092" s="34">
        <v>399</v>
      </c>
      <c r="I35092" s="34">
        <v>379</v>
      </c>
      <c r="J35092" s="34">
        <v>418</v>
      </c>
      <c r="K35092" s="34">
        <v>323</v>
      </c>
      <c r="L35092" s="34">
        <v>436</v>
      </c>
      <c r="M35092" s="34">
        <v>296</v>
      </c>
    </row>
    <row r="35093" spans="1:13" x14ac:dyDescent="0.2">
      <c r="A35093" s="34" t="s">
        <v>135987</v>
      </c>
      <c r="B35093" s="34">
        <v>185</v>
      </c>
      <c r="C35093" s="34">
        <v>329</v>
      </c>
      <c r="D35093" s="34">
        <v>331</v>
      </c>
      <c r="E35093" s="34">
        <v>333</v>
      </c>
      <c r="F35093" s="34">
        <v>308</v>
      </c>
      <c r="G35093" s="34">
        <v>293</v>
      </c>
      <c r="H35093" s="34">
        <v>345</v>
      </c>
      <c r="I35093" s="34">
        <v>346</v>
      </c>
      <c r="J35093" s="34">
        <v>380</v>
      </c>
      <c r="K35093" s="34">
        <v>304</v>
      </c>
      <c r="L35093" s="34">
        <v>292</v>
      </c>
      <c r="M35093" s="34">
        <v>218</v>
      </c>
    </row>
    <row r="35094" spans="1:13" x14ac:dyDescent="0.2">
      <c r="A35094" s="34" t="s">
        <v>135988</v>
      </c>
      <c r="B35094" s="34">
        <v>128</v>
      </c>
      <c r="C35094" s="34">
        <v>146</v>
      </c>
      <c r="D35094" s="34">
        <v>108</v>
      </c>
      <c r="E35094" s="34">
        <v>123</v>
      </c>
      <c r="F35094" s="34">
        <v>95</v>
      </c>
      <c r="G35094" s="34">
        <v>134</v>
      </c>
      <c r="H35094" s="34">
        <v>120</v>
      </c>
      <c r="I35094" s="34">
        <v>105</v>
      </c>
      <c r="J35094" s="34">
        <v>111</v>
      </c>
      <c r="K35094" s="34">
        <v>86</v>
      </c>
      <c r="L35094" s="34">
        <v>68</v>
      </c>
      <c r="M35094" s="34">
        <v>123</v>
      </c>
    </row>
    <row r="35095" spans="1:13" x14ac:dyDescent="0.2">
      <c r="A35095" s="34" t="s">
        <v>135989</v>
      </c>
      <c r="B35095" s="34">
        <v>189</v>
      </c>
      <c r="C35095" s="34">
        <v>177</v>
      </c>
      <c r="D35095" s="34">
        <v>230</v>
      </c>
      <c r="E35095" s="34">
        <v>248</v>
      </c>
      <c r="F35095" s="34">
        <v>164</v>
      </c>
      <c r="G35095" s="34">
        <v>183</v>
      </c>
      <c r="H35095" s="34">
        <v>240</v>
      </c>
      <c r="I35095" s="34">
        <v>294</v>
      </c>
      <c r="J35095" s="34">
        <v>191</v>
      </c>
      <c r="K35095" s="34">
        <v>182</v>
      </c>
      <c r="L35095" s="34">
        <v>210</v>
      </c>
      <c r="M35095" s="34">
        <v>193</v>
      </c>
    </row>
    <row r="35096" spans="1:13" x14ac:dyDescent="0.2">
      <c r="A35096" s="34" t="s">
        <v>135990</v>
      </c>
      <c r="B35096" s="34">
        <v>105</v>
      </c>
      <c r="C35096" s="34">
        <v>110</v>
      </c>
      <c r="D35096" s="34">
        <v>92</v>
      </c>
      <c r="E35096" s="34">
        <v>123</v>
      </c>
      <c r="F35096" s="34">
        <v>104</v>
      </c>
      <c r="G35096" s="34">
        <v>121</v>
      </c>
      <c r="H35096" s="34">
        <v>136</v>
      </c>
      <c r="I35096" s="34">
        <v>101</v>
      </c>
      <c r="J35096" s="34">
        <v>109</v>
      </c>
      <c r="K35096" s="34">
        <v>77</v>
      </c>
      <c r="L35096" s="34">
        <v>99</v>
      </c>
      <c r="M35096" s="34">
        <v>100</v>
      </c>
    </row>
    <row r="35097" spans="1:13" x14ac:dyDescent="0.2">
      <c r="A35097" s="34" t="s">
        <v>135991</v>
      </c>
      <c r="B35097" s="34">
        <v>119</v>
      </c>
      <c r="C35097" s="34">
        <v>199</v>
      </c>
      <c r="D35097" s="34">
        <v>126</v>
      </c>
      <c r="E35097" s="34">
        <v>123</v>
      </c>
      <c r="F35097" s="34">
        <v>146</v>
      </c>
      <c r="G35097" s="34">
        <v>153</v>
      </c>
      <c r="H35097" s="34">
        <v>145</v>
      </c>
      <c r="I35097" s="34">
        <v>153</v>
      </c>
      <c r="J35097" s="34">
        <v>142</v>
      </c>
      <c r="K35097" s="34">
        <v>112</v>
      </c>
      <c r="L35097" s="34">
        <v>125</v>
      </c>
      <c r="M35097" s="34">
        <v>132</v>
      </c>
    </row>
    <row r="35098" spans="1:13" x14ac:dyDescent="0.2">
      <c r="A35098" s="34" t="s">
        <v>135992</v>
      </c>
      <c r="B35098" s="34">
        <v>134</v>
      </c>
      <c r="C35098" s="34">
        <v>186</v>
      </c>
      <c r="D35098" s="34">
        <v>120</v>
      </c>
      <c r="E35098" s="34">
        <v>170</v>
      </c>
      <c r="F35098" s="34">
        <v>147</v>
      </c>
      <c r="G35098" s="34">
        <v>148</v>
      </c>
      <c r="H35098" s="34">
        <v>126</v>
      </c>
      <c r="I35098" s="34">
        <v>137</v>
      </c>
      <c r="J35098" s="34">
        <v>130</v>
      </c>
      <c r="K35098" s="34">
        <v>143</v>
      </c>
      <c r="L35098" s="34">
        <v>175</v>
      </c>
      <c r="M35098" s="34">
        <v>108</v>
      </c>
    </row>
    <row r="35099" spans="1:13" x14ac:dyDescent="0.2">
      <c r="A35099" s="34" t="s">
        <v>135993</v>
      </c>
      <c r="B35099" s="34">
        <v>299</v>
      </c>
      <c r="C35099" s="34">
        <v>279</v>
      </c>
      <c r="D35099" s="34">
        <v>248</v>
      </c>
      <c r="E35099" s="34">
        <v>306</v>
      </c>
      <c r="F35099" s="34">
        <v>229</v>
      </c>
      <c r="G35099" s="34">
        <v>256</v>
      </c>
      <c r="H35099" s="34">
        <v>261</v>
      </c>
      <c r="I35099" s="34">
        <v>279</v>
      </c>
      <c r="J35099" s="34">
        <v>306</v>
      </c>
      <c r="K35099" s="34">
        <v>229</v>
      </c>
      <c r="L35099" s="34">
        <v>218</v>
      </c>
      <c r="M35099" s="34">
        <v>222</v>
      </c>
    </row>
    <row r="35100" spans="1:13" x14ac:dyDescent="0.2">
      <c r="A35100" s="34" t="s">
        <v>135994</v>
      </c>
      <c r="B35100" s="34">
        <v>168</v>
      </c>
      <c r="C35100" s="34">
        <v>167</v>
      </c>
      <c r="D35100" s="34">
        <v>159</v>
      </c>
      <c r="E35100" s="34">
        <v>157</v>
      </c>
      <c r="F35100" s="34">
        <v>143</v>
      </c>
      <c r="G35100" s="34">
        <v>152</v>
      </c>
      <c r="H35100" s="34">
        <v>168</v>
      </c>
      <c r="I35100" s="34">
        <v>185</v>
      </c>
      <c r="J35100" s="34">
        <v>164</v>
      </c>
      <c r="K35100" s="34">
        <v>117</v>
      </c>
      <c r="L35100" s="34">
        <v>139</v>
      </c>
      <c r="M35100" s="34">
        <v>95</v>
      </c>
    </row>
    <row r="35101" spans="1:13" x14ac:dyDescent="0.2">
      <c r="A35101" s="34" t="s">
        <v>135995</v>
      </c>
      <c r="B35101" s="34">
        <v>205</v>
      </c>
      <c r="C35101" s="34">
        <v>164</v>
      </c>
      <c r="D35101" s="34">
        <v>218</v>
      </c>
      <c r="E35101" s="34">
        <v>200</v>
      </c>
      <c r="F35101" s="34">
        <v>214</v>
      </c>
      <c r="G35101" s="34">
        <v>186</v>
      </c>
      <c r="H35101" s="34">
        <v>180</v>
      </c>
      <c r="I35101" s="34">
        <v>186</v>
      </c>
      <c r="J35101" s="34">
        <v>212</v>
      </c>
      <c r="K35101" s="34">
        <v>152</v>
      </c>
      <c r="L35101" s="34">
        <v>162</v>
      </c>
      <c r="M35101" s="34">
        <v>144</v>
      </c>
    </row>
    <row r="35102" spans="1:13" x14ac:dyDescent="0.2">
      <c r="A35102" s="34" t="s">
        <v>135996</v>
      </c>
      <c r="B35102" s="34">
        <v>466</v>
      </c>
      <c r="C35102" s="34">
        <v>532</v>
      </c>
      <c r="D35102" s="34">
        <v>571</v>
      </c>
      <c r="E35102" s="34">
        <v>583</v>
      </c>
      <c r="F35102" s="34">
        <v>463</v>
      </c>
      <c r="G35102" s="34">
        <v>473</v>
      </c>
      <c r="H35102" s="34">
        <v>581</v>
      </c>
      <c r="I35102" s="34">
        <v>509</v>
      </c>
      <c r="J35102" s="34">
        <v>513</v>
      </c>
      <c r="K35102" s="34">
        <v>368</v>
      </c>
      <c r="L35102" s="34">
        <v>561</v>
      </c>
      <c r="M35102" s="34">
        <v>370</v>
      </c>
    </row>
    <row r="35103" spans="1:13" x14ac:dyDescent="0.2">
      <c r="A35103" s="34" t="s">
        <v>135997</v>
      </c>
      <c r="B35103" s="34">
        <v>957</v>
      </c>
      <c r="C35103" s="34">
        <v>913</v>
      </c>
      <c r="D35103" s="34">
        <v>956</v>
      </c>
      <c r="E35103" s="34">
        <v>1068</v>
      </c>
      <c r="F35103" s="34">
        <v>970</v>
      </c>
      <c r="G35103" s="34">
        <v>812</v>
      </c>
      <c r="H35103" s="34">
        <v>1231</v>
      </c>
      <c r="I35103" s="34">
        <v>893</v>
      </c>
      <c r="J35103" s="34">
        <v>1030</v>
      </c>
      <c r="K35103" s="34">
        <v>719</v>
      </c>
      <c r="L35103" s="34">
        <v>1063</v>
      </c>
      <c r="M35103" s="34">
        <v>670</v>
      </c>
    </row>
    <row r="35104" spans="1:13" x14ac:dyDescent="0.2">
      <c r="A35104" s="34" t="s">
        <v>135998</v>
      </c>
      <c r="B35104" s="34">
        <v>298</v>
      </c>
      <c r="C35104" s="34">
        <v>278</v>
      </c>
      <c r="D35104" s="34">
        <v>351</v>
      </c>
      <c r="E35104" s="34">
        <v>304</v>
      </c>
      <c r="F35104" s="34">
        <v>308</v>
      </c>
      <c r="G35104" s="34">
        <v>294</v>
      </c>
      <c r="H35104" s="34">
        <v>369</v>
      </c>
      <c r="I35104" s="34">
        <v>306</v>
      </c>
      <c r="J35104" s="34">
        <v>368</v>
      </c>
      <c r="K35104" s="34">
        <v>273</v>
      </c>
      <c r="L35104" s="34">
        <v>303</v>
      </c>
      <c r="M35104" s="34">
        <v>224</v>
      </c>
    </row>
    <row r="35105" spans="1:13" x14ac:dyDescent="0.2">
      <c r="A35105" s="34" t="s">
        <v>135999</v>
      </c>
      <c r="B35105" s="34">
        <v>486</v>
      </c>
      <c r="C35105" s="34">
        <v>566</v>
      </c>
      <c r="D35105" s="34">
        <v>501</v>
      </c>
      <c r="E35105" s="34">
        <v>595</v>
      </c>
      <c r="F35105" s="34">
        <v>441</v>
      </c>
      <c r="G35105" s="34">
        <v>473</v>
      </c>
      <c r="H35105" s="34">
        <v>543</v>
      </c>
      <c r="I35105" s="34">
        <v>510</v>
      </c>
      <c r="J35105" s="34">
        <v>504</v>
      </c>
      <c r="K35105" s="34">
        <v>469</v>
      </c>
      <c r="L35105" s="34">
        <v>433</v>
      </c>
      <c r="M35105" s="34">
        <v>394</v>
      </c>
    </row>
    <row r="35106" spans="1:13" x14ac:dyDescent="0.2">
      <c r="A35106" s="34" t="s">
        <v>136000</v>
      </c>
      <c r="B35106" s="34">
        <v>370</v>
      </c>
      <c r="C35106" s="34">
        <v>287</v>
      </c>
      <c r="D35106" s="34">
        <v>388</v>
      </c>
      <c r="E35106" s="34">
        <v>304</v>
      </c>
      <c r="F35106" s="34">
        <v>338</v>
      </c>
      <c r="G35106" s="34">
        <v>306</v>
      </c>
      <c r="H35106" s="34">
        <v>415</v>
      </c>
      <c r="I35106" s="34">
        <v>332</v>
      </c>
      <c r="J35106" s="34">
        <v>385</v>
      </c>
      <c r="K35106" s="34">
        <v>262</v>
      </c>
      <c r="L35106" s="34">
        <v>358</v>
      </c>
      <c r="M35106" s="34">
        <v>230</v>
      </c>
    </row>
    <row r="35107" spans="1:13" x14ac:dyDescent="0.2">
      <c r="A35107" s="34" t="s">
        <v>136001</v>
      </c>
      <c r="B35107" s="34">
        <v>193</v>
      </c>
      <c r="C35107" s="34">
        <v>195</v>
      </c>
      <c r="D35107" s="34">
        <v>149</v>
      </c>
      <c r="E35107" s="34">
        <v>250</v>
      </c>
      <c r="F35107" s="34">
        <v>161</v>
      </c>
      <c r="G35107" s="34">
        <v>197</v>
      </c>
      <c r="H35107" s="34">
        <v>203</v>
      </c>
      <c r="I35107" s="34">
        <v>223</v>
      </c>
      <c r="J35107" s="34">
        <v>181</v>
      </c>
      <c r="K35107" s="34">
        <v>138</v>
      </c>
      <c r="L35107" s="34">
        <v>194</v>
      </c>
      <c r="M35107" s="34">
        <v>110</v>
      </c>
    </row>
    <row r="35108" spans="1:13" x14ac:dyDescent="0.2">
      <c r="A35108" s="34" t="s">
        <v>136002</v>
      </c>
      <c r="B35108" s="34">
        <v>212</v>
      </c>
      <c r="C35108" s="34">
        <v>234</v>
      </c>
      <c r="D35108" s="34">
        <v>237</v>
      </c>
      <c r="E35108" s="34">
        <v>271</v>
      </c>
      <c r="F35108" s="34">
        <v>226</v>
      </c>
      <c r="G35108" s="34">
        <v>198</v>
      </c>
      <c r="H35108" s="34">
        <v>286</v>
      </c>
      <c r="I35108" s="34">
        <v>240</v>
      </c>
      <c r="J35108" s="34">
        <v>264</v>
      </c>
      <c r="K35108" s="34">
        <v>195</v>
      </c>
      <c r="L35108" s="34">
        <v>255</v>
      </c>
      <c r="M35108" s="34">
        <v>160</v>
      </c>
    </row>
    <row r="35109" spans="1:13" x14ac:dyDescent="0.2">
      <c r="A35109" s="34" t="s">
        <v>136003</v>
      </c>
      <c r="B35109" s="34">
        <v>232</v>
      </c>
      <c r="C35109" s="34">
        <v>242</v>
      </c>
      <c r="D35109" s="34">
        <v>247</v>
      </c>
      <c r="E35109" s="34">
        <v>256</v>
      </c>
      <c r="F35109" s="34">
        <v>191</v>
      </c>
      <c r="G35109" s="34">
        <v>248</v>
      </c>
      <c r="H35109" s="34">
        <v>272</v>
      </c>
      <c r="I35109" s="34">
        <v>246</v>
      </c>
      <c r="J35109" s="34">
        <v>223</v>
      </c>
      <c r="K35109" s="34">
        <v>207</v>
      </c>
      <c r="L35109" s="34">
        <v>293</v>
      </c>
      <c r="M35109" s="34">
        <v>183</v>
      </c>
    </row>
    <row r="35110" spans="1:13" x14ac:dyDescent="0.2">
      <c r="A35110" s="34" t="s">
        <v>136004</v>
      </c>
      <c r="B35110" s="34">
        <v>84</v>
      </c>
      <c r="C35110" s="34">
        <v>126</v>
      </c>
      <c r="D35110" s="34">
        <v>115</v>
      </c>
      <c r="E35110" s="34">
        <v>181</v>
      </c>
      <c r="F35110" s="34">
        <v>99</v>
      </c>
      <c r="G35110" s="34">
        <v>122</v>
      </c>
      <c r="H35110" s="34">
        <v>127</v>
      </c>
      <c r="I35110" s="34">
        <v>124</v>
      </c>
      <c r="J35110" s="34">
        <v>149</v>
      </c>
      <c r="K35110" s="34">
        <v>132</v>
      </c>
      <c r="L35110" s="34">
        <v>106</v>
      </c>
      <c r="M35110" s="34">
        <v>126</v>
      </c>
    </row>
    <row r="35111" spans="1:13" x14ac:dyDescent="0.2">
      <c r="A35111" s="34" t="s">
        <v>136005</v>
      </c>
      <c r="B35111" s="34">
        <v>147</v>
      </c>
      <c r="C35111" s="34">
        <v>207</v>
      </c>
      <c r="D35111" s="34">
        <v>148</v>
      </c>
      <c r="E35111" s="34">
        <v>156</v>
      </c>
      <c r="F35111" s="34">
        <v>162</v>
      </c>
      <c r="G35111" s="34">
        <v>148</v>
      </c>
      <c r="H35111" s="34">
        <v>193</v>
      </c>
      <c r="I35111" s="34">
        <v>167</v>
      </c>
      <c r="J35111" s="34">
        <v>212</v>
      </c>
      <c r="K35111" s="34">
        <v>146</v>
      </c>
      <c r="L35111" s="34">
        <v>181</v>
      </c>
      <c r="M35111" s="34">
        <v>114</v>
      </c>
    </row>
    <row r="35112" spans="1:13" x14ac:dyDescent="0.2">
      <c r="A35112" s="34" t="s">
        <v>136006</v>
      </c>
      <c r="B35112" s="34">
        <v>139</v>
      </c>
      <c r="C35112" s="34">
        <v>134</v>
      </c>
      <c r="D35112" s="34">
        <v>134</v>
      </c>
      <c r="E35112" s="34">
        <v>131</v>
      </c>
      <c r="F35112" s="34">
        <v>108</v>
      </c>
      <c r="G35112" s="34">
        <v>109</v>
      </c>
      <c r="H35112" s="34">
        <v>135</v>
      </c>
      <c r="I35112" s="34">
        <v>114</v>
      </c>
      <c r="J35112" s="34">
        <v>125</v>
      </c>
      <c r="K35112" s="34">
        <v>117</v>
      </c>
      <c r="L35112" s="34">
        <v>131</v>
      </c>
      <c r="M35112" s="34">
        <v>86</v>
      </c>
    </row>
    <row r="35113" spans="1:13" x14ac:dyDescent="0.2">
      <c r="A35113" s="34" t="s">
        <v>136007</v>
      </c>
      <c r="B35113" s="34">
        <v>250</v>
      </c>
      <c r="C35113" s="34">
        <v>227</v>
      </c>
      <c r="D35113" s="34">
        <v>161</v>
      </c>
      <c r="E35113" s="34">
        <v>228</v>
      </c>
      <c r="F35113" s="34">
        <v>165</v>
      </c>
      <c r="G35113" s="34">
        <v>202</v>
      </c>
      <c r="H35113" s="34">
        <v>224</v>
      </c>
      <c r="I35113" s="34">
        <v>248</v>
      </c>
      <c r="J35113" s="34">
        <v>208</v>
      </c>
      <c r="K35113" s="34">
        <v>193</v>
      </c>
      <c r="L35113" s="34">
        <v>204</v>
      </c>
      <c r="M35113" s="34">
        <v>139</v>
      </c>
    </row>
    <row r="35114" spans="1:13" x14ac:dyDescent="0.2">
      <c r="A35114" s="34" t="s">
        <v>136008</v>
      </c>
      <c r="B35114" s="34">
        <v>152</v>
      </c>
      <c r="C35114" s="34">
        <v>202</v>
      </c>
      <c r="D35114" s="34">
        <v>180</v>
      </c>
      <c r="E35114" s="34">
        <v>178</v>
      </c>
      <c r="F35114" s="34">
        <v>159</v>
      </c>
      <c r="G35114" s="34">
        <v>177</v>
      </c>
      <c r="H35114" s="34">
        <v>238</v>
      </c>
      <c r="I35114" s="34">
        <v>162</v>
      </c>
      <c r="J35114" s="34">
        <v>224</v>
      </c>
      <c r="K35114" s="34">
        <v>152</v>
      </c>
      <c r="L35114" s="34">
        <v>184</v>
      </c>
      <c r="M35114" s="34">
        <v>141</v>
      </c>
    </row>
    <row r="35115" spans="1:13" x14ac:dyDescent="0.2">
      <c r="A35115" s="34" t="s">
        <v>136009</v>
      </c>
      <c r="B35115" s="34">
        <v>111</v>
      </c>
      <c r="C35115" s="34">
        <v>130</v>
      </c>
      <c r="D35115" s="34">
        <v>138</v>
      </c>
      <c r="E35115" s="34">
        <v>173</v>
      </c>
      <c r="F35115" s="34">
        <v>122</v>
      </c>
      <c r="G35115" s="34">
        <v>127</v>
      </c>
      <c r="H35115" s="34">
        <v>173</v>
      </c>
      <c r="I35115" s="34">
        <v>151</v>
      </c>
      <c r="J35115" s="34">
        <v>158</v>
      </c>
      <c r="K35115" s="34">
        <v>118</v>
      </c>
      <c r="L35115" s="34">
        <v>169</v>
      </c>
      <c r="M35115" s="34">
        <v>102</v>
      </c>
    </row>
    <row r="35116" spans="1:13" x14ac:dyDescent="0.2">
      <c r="A35116" s="34" t="s">
        <v>136010</v>
      </c>
      <c r="B35116" s="34">
        <v>213</v>
      </c>
      <c r="C35116" s="34">
        <v>252</v>
      </c>
      <c r="D35116" s="34">
        <v>326</v>
      </c>
      <c r="E35116" s="34">
        <v>255</v>
      </c>
      <c r="F35116" s="34">
        <v>262</v>
      </c>
      <c r="G35116" s="34">
        <v>250</v>
      </c>
      <c r="H35116" s="34">
        <v>302</v>
      </c>
      <c r="I35116" s="34">
        <v>314</v>
      </c>
      <c r="J35116" s="34">
        <v>289</v>
      </c>
      <c r="K35116" s="34">
        <v>187</v>
      </c>
      <c r="L35116" s="34">
        <v>294</v>
      </c>
      <c r="M35116" s="34">
        <v>173</v>
      </c>
    </row>
    <row r="35117" spans="1:13" x14ac:dyDescent="0.2">
      <c r="A35117" s="34" t="s">
        <v>136011</v>
      </c>
      <c r="B35117" s="34">
        <v>232</v>
      </c>
      <c r="C35117" s="34">
        <v>211</v>
      </c>
      <c r="D35117" s="34">
        <v>319</v>
      </c>
      <c r="E35117" s="34">
        <v>291</v>
      </c>
      <c r="F35117" s="34">
        <v>226</v>
      </c>
      <c r="G35117" s="34">
        <v>229</v>
      </c>
      <c r="H35117" s="34">
        <v>299</v>
      </c>
      <c r="I35117" s="34">
        <v>207</v>
      </c>
      <c r="J35117" s="34">
        <v>349</v>
      </c>
      <c r="K35117" s="34">
        <v>205</v>
      </c>
      <c r="L35117" s="34">
        <v>303</v>
      </c>
      <c r="M35117" s="34">
        <v>221</v>
      </c>
    </row>
    <row r="35118" spans="1:13" x14ac:dyDescent="0.2">
      <c r="A35118" s="34" t="s">
        <v>136012</v>
      </c>
      <c r="B35118" s="34">
        <v>135</v>
      </c>
      <c r="C35118" s="34">
        <v>130</v>
      </c>
      <c r="D35118" s="34">
        <v>116</v>
      </c>
      <c r="E35118" s="34">
        <v>147</v>
      </c>
      <c r="F35118" s="34">
        <v>123</v>
      </c>
      <c r="G35118" s="34">
        <v>119</v>
      </c>
      <c r="H35118" s="34">
        <v>176</v>
      </c>
      <c r="I35118" s="34">
        <v>88</v>
      </c>
      <c r="J35118" s="34">
        <v>128</v>
      </c>
      <c r="K35118" s="34">
        <v>104</v>
      </c>
      <c r="L35118" s="34">
        <v>134</v>
      </c>
      <c r="M35118" s="34">
        <v>93</v>
      </c>
    </row>
    <row r="35119" spans="1:13" x14ac:dyDescent="0.2">
      <c r="A35119" s="34" t="s">
        <v>136013</v>
      </c>
      <c r="B35119" s="34">
        <v>184</v>
      </c>
      <c r="C35119" s="34">
        <v>160</v>
      </c>
      <c r="D35119" s="34">
        <v>181</v>
      </c>
      <c r="E35119" s="34">
        <v>190</v>
      </c>
      <c r="F35119" s="34">
        <v>146</v>
      </c>
      <c r="G35119" s="34">
        <v>189</v>
      </c>
      <c r="H35119" s="34">
        <v>198</v>
      </c>
      <c r="I35119" s="34">
        <v>160</v>
      </c>
      <c r="J35119" s="34">
        <v>194</v>
      </c>
      <c r="K35119" s="34">
        <v>143</v>
      </c>
      <c r="L35119" s="34">
        <v>196</v>
      </c>
      <c r="M35119" s="34">
        <v>132</v>
      </c>
    </row>
    <row r="35120" spans="1:13" x14ac:dyDescent="0.2">
      <c r="A35120" s="34" t="s">
        <v>136014</v>
      </c>
      <c r="B35120" s="34">
        <v>230</v>
      </c>
      <c r="C35120" s="34">
        <v>255</v>
      </c>
      <c r="D35120" s="34">
        <v>284</v>
      </c>
      <c r="E35120" s="34">
        <v>280</v>
      </c>
      <c r="F35120" s="34">
        <v>252</v>
      </c>
      <c r="G35120" s="34">
        <v>245</v>
      </c>
      <c r="H35120" s="34">
        <v>300</v>
      </c>
      <c r="I35120" s="34">
        <v>245</v>
      </c>
      <c r="J35120" s="34">
        <v>242</v>
      </c>
      <c r="K35120" s="34">
        <v>202</v>
      </c>
      <c r="L35120" s="34">
        <v>236</v>
      </c>
      <c r="M35120" s="34">
        <v>221</v>
      </c>
    </row>
    <row r="35121" spans="1:13" x14ac:dyDescent="0.2">
      <c r="A35121" s="34" t="s">
        <v>136015</v>
      </c>
      <c r="B35121" s="34">
        <v>327</v>
      </c>
      <c r="C35121" s="34">
        <v>368</v>
      </c>
      <c r="D35121" s="34">
        <v>337</v>
      </c>
      <c r="E35121" s="34">
        <v>422</v>
      </c>
      <c r="F35121" s="34">
        <v>291</v>
      </c>
      <c r="G35121" s="34">
        <v>330</v>
      </c>
      <c r="H35121" s="34">
        <v>314</v>
      </c>
      <c r="I35121" s="34">
        <v>420</v>
      </c>
      <c r="J35121" s="34">
        <v>351</v>
      </c>
      <c r="K35121" s="34">
        <v>304</v>
      </c>
      <c r="L35121" s="34">
        <v>359</v>
      </c>
      <c r="M35121" s="34">
        <v>254</v>
      </c>
    </row>
    <row r="35122" spans="1:13" x14ac:dyDescent="0.2">
      <c r="A35122" s="34" t="s">
        <v>136016</v>
      </c>
      <c r="B35122" s="34">
        <v>162</v>
      </c>
      <c r="C35122" s="34">
        <v>282</v>
      </c>
      <c r="D35122" s="34">
        <v>273</v>
      </c>
      <c r="E35122" s="34">
        <v>303</v>
      </c>
      <c r="F35122" s="34">
        <v>255</v>
      </c>
      <c r="G35122" s="34">
        <v>263</v>
      </c>
      <c r="H35122" s="34">
        <v>290</v>
      </c>
      <c r="I35122" s="34">
        <v>325</v>
      </c>
      <c r="J35122" s="34">
        <v>252</v>
      </c>
      <c r="K35122" s="34">
        <v>262</v>
      </c>
      <c r="L35122" s="34">
        <v>266</v>
      </c>
      <c r="M35122" s="34">
        <v>209</v>
      </c>
    </row>
    <row r="35123" spans="1:13" x14ac:dyDescent="0.2">
      <c r="A35123" s="34" t="s">
        <v>136017</v>
      </c>
      <c r="B35123" s="34">
        <v>563</v>
      </c>
      <c r="C35123" s="34">
        <v>479</v>
      </c>
      <c r="D35123" s="34">
        <v>484</v>
      </c>
      <c r="E35123" s="34">
        <v>558</v>
      </c>
      <c r="F35123" s="34">
        <v>423</v>
      </c>
      <c r="G35123" s="34">
        <v>506</v>
      </c>
      <c r="H35123" s="34">
        <v>685</v>
      </c>
      <c r="I35123" s="34">
        <v>507</v>
      </c>
      <c r="J35123" s="34">
        <v>533</v>
      </c>
      <c r="K35123" s="34">
        <v>459</v>
      </c>
      <c r="L35123" s="34">
        <v>497</v>
      </c>
      <c r="M35123" s="34">
        <v>457</v>
      </c>
    </row>
    <row r="35124" spans="1:13" x14ac:dyDescent="0.2">
      <c r="A35124" s="34" t="s">
        <v>136018</v>
      </c>
      <c r="B35124" s="34">
        <v>877</v>
      </c>
      <c r="C35124" s="34">
        <v>804</v>
      </c>
      <c r="D35124" s="34">
        <v>869</v>
      </c>
      <c r="E35124" s="34">
        <v>995</v>
      </c>
      <c r="F35124" s="34">
        <v>848</v>
      </c>
      <c r="G35124" s="34">
        <v>828</v>
      </c>
      <c r="H35124" s="34">
        <v>1041</v>
      </c>
      <c r="I35124" s="34">
        <v>864</v>
      </c>
      <c r="J35124" s="34">
        <v>890</v>
      </c>
      <c r="K35124" s="34">
        <v>710</v>
      </c>
      <c r="L35124" s="34">
        <v>913</v>
      </c>
      <c r="M35124" s="34">
        <v>709</v>
      </c>
    </row>
    <row r="35125" spans="1:13" x14ac:dyDescent="0.2">
      <c r="A35125" s="34" t="s">
        <v>136019</v>
      </c>
      <c r="B35125" s="34">
        <v>383</v>
      </c>
      <c r="C35125" s="34">
        <v>422</v>
      </c>
      <c r="D35125" s="34">
        <v>450</v>
      </c>
      <c r="E35125" s="34">
        <v>457</v>
      </c>
      <c r="F35125" s="34">
        <v>298</v>
      </c>
      <c r="G35125" s="34">
        <v>442</v>
      </c>
      <c r="H35125" s="34">
        <v>438</v>
      </c>
      <c r="I35125" s="34">
        <v>350</v>
      </c>
      <c r="J35125" s="34">
        <v>468</v>
      </c>
      <c r="K35125" s="34">
        <v>337</v>
      </c>
      <c r="L35125" s="34">
        <v>427</v>
      </c>
      <c r="M35125" s="34">
        <v>302</v>
      </c>
    </row>
    <row r="35126" spans="1:13" x14ac:dyDescent="0.2">
      <c r="A35126" s="34" t="s">
        <v>136020</v>
      </c>
      <c r="B35126" s="34">
        <v>369</v>
      </c>
      <c r="C35126" s="34">
        <v>391</v>
      </c>
      <c r="D35126" s="34">
        <v>438</v>
      </c>
      <c r="E35126" s="34">
        <v>414</v>
      </c>
      <c r="F35126" s="34">
        <v>405</v>
      </c>
      <c r="G35126" s="34">
        <v>353</v>
      </c>
      <c r="H35126" s="34">
        <v>421</v>
      </c>
      <c r="I35126" s="34">
        <v>418</v>
      </c>
      <c r="J35126" s="34">
        <v>451</v>
      </c>
      <c r="K35126" s="34">
        <v>350</v>
      </c>
      <c r="L35126" s="34">
        <v>446</v>
      </c>
      <c r="M35126" s="34">
        <v>302</v>
      </c>
    </row>
    <row r="35127" spans="1:13" x14ac:dyDescent="0.2">
      <c r="A35127" s="34" t="s">
        <v>136021</v>
      </c>
      <c r="B35127" s="34">
        <v>336</v>
      </c>
      <c r="C35127" s="34">
        <v>458</v>
      </c>
      <c r="D35127" s="34">
        <v>480</v>
      </c>
      <c r="E35127" s="34">
        <v>482</v>
      </c>
      <c r="F35127" s="34">
        <v>439</v>
      </c>
      <c r="G35127" s="34">
        <v>419</v>
      </c>
      <c r="H35127" s="34">
        <v>437</v>
      </c>
      <c r="I35127" s="34">
        <v>434</v>
      </c>
      <c r="J35127" s="34">
        <v>507</v>
      </c>
      <c r="K35127" s="34">
        <v>314</v>
      </c>
      <c r="L35127" s="34">
        <v>437</v>
      </c>
      <c r="M35127" s="34">
        <v>358</v>
      </c>
    </row>
    <row r="35128" spans="1:13" x14ac:dyDescent="0.2">
      <c r="A35128" s="34" t="s">
        <v>136022</v>
      </c>
      <c r="B35128" s="34">
        <v>289</v>
      </c>
      <c r="C35128" s="34">
        <v>279</v>
      </c>
      <c r="D35128" s="34">
        <v>289</v>
      </c>
      <c r="E35128" s="34">
        <v>308</v>
      </c>
      <c r="F35128" s="34">
        <v>281</v>
      </c>
      <c r="G35128" s="34">
        <v>239</v>
      </c>
      <c r="H35128" s="34">
        <v>388</v>
      </c>
      <c r="I35128" s="34">
        <v>236</v>
      </c>
      <c r="J35128" s="34">
        <v>268</v>
      </c>
      <c r="K35128" s="34">
        <v>263</v>
      </c>
      <c r="L35128" s="34">
        <v>288</v>
      </c>
      <c r="M35128" s="34">
        <v>215</v>
      </c>
    </row>
    <row r="35129" spans="1:13" x14ac:dyDescent="0.2">
      <c r="A35129" s="34" t="s">
        <v>136023</v>
      </c>
      <c r="B35129" s="34">
        <v>326</v>
      </c>
      <c r="C35129" s="34">
        <v>322</v>
      </c>
      <c r="D35129" s="34">
        <v>306</v>
      </c>
      <c r="E35129" s="34">
        <v>366</v>
      </c>
      <c r="F35129" s="34">
        <v>290</v>
      </c>
      <c r="G35129" s="34">
        <v>258</v>
      </c>
      <c r="H35129" s="34">
        <v>305</v>
      </c>
      <c r="I35129" s="34">
        <v>292</v>
      </c>
      <c r="J35129" s="34">
        <v>367</v>
      </c>
      <c r="K35129" s="34">
        <v>220</v>
      </c>
      <c r="L35129" s="34">
        <v>299</v>
      </c>
      <c r="M35129" s="34">
        <v>221</v>
      </c>
    </row>
    <row r="35130" spans="1:13" x14ac:dyDescent="0.2">
      <c r="A35130" s="34" t="s">
        <v>136024</v>
      </c>
      <c r="B35130" s="34">
        <v>89</v>
      </c>
      <c r="C35130" s="34">
        <v>106</v>
      </c>
      <c r="D35130" s="34">
        <v>120</v>
      </c>
      <c r="E35130" s="34">
        <v>156</v>
      </c>
      <c r="F35130" s="34">
        <v>142</v>
      </c>
      <c r="G35130" s="34">
        <v>133</v>
      </c>
      <c r="H35130" s="34">
        <v>122</v>
      </c>
      <c r="I35130" s="34">
        <v>126</v>
      </c>
      <c r="J35130" s="34">
        <v>138</v>
      </c>
      <c r="K35130" s="34">
        <v>111</v>
      </c>
      <c r="L35130" s="34">
        <v>100</v>
      </c>
      <c r="M35130" s="34">
        <v>120</v>
      </c>
    </row>
    <row r="35131" spans="1:13" x14ac:dyDescent="0.2">
      <c r="A35131" s="34" t="s">
        <v>136025</v>
      </c>
      <c r="B35131" s="34">
        <v>211</v>
      </c>
      <c r="C35131" s="34">
        <v>211</v>
      </c>
      <c r="D35131" s="34">
        <v>217</v>
      </c>
      <c r="E35131" s="34">
        <v>222</v>
      </c>
      <c r="F35131" s="34">
        <v>204</v>
      </c>
      <c r="G35131" s="34">
        <v>157</v>
      </c>
      <c r="H35131" s="34">
        <v>229</v>
      </c>
      <c r="I35131" s="34">
        <v>213</v>
      </c>
      <c r="J35131" s="34">
        <v>239</v>
      </c>
      <c r="K35131" s="34">
        <v>147</v>
      </c>
      <c r="L35131" s="34">
        <v>234</v>
      </c>
      <c r="M35131" s="34">
        <v>158</v>
      </c>
    </row>
    <row r="35132" spans="1:13" x14ac:dyDescent="0.2">
      <c r="A35132" s="34" t="s">
        <v>136026</v>
      </c>
      <c r="B35132" s="34">
        <v>285</v>
      </c>
      <c r="C35132" s="34">
        <v>263</v>
      </c>
      <c r="D35132" s="34">
        <v>254</v>
      </c>
      <c r="E35132" s="34">
        <v>300</v>
      </c>
      <c r="F35132" s="34">
        <v>291</v>
      </c>
      <c r="G35132" s="34">
        <v>236</v>
      </c>
      <c r="H35132" s="34">
        <v>289</v>
      </c>
      <c r="I35132" s="34">
        <v>268</v>
      </c>
      <c r="J35132" s="34">
        <v>255</v>
      </c>
      <c r="K35132" s="34">
        <v>219</v>
      </c>
      <c r="L35132" s="34">
        <v>271</v>
      </c>
      <c r="M35132" s="34">
        <v>214</v>
      </c>
    </row>
    <row r="35133" spans="1:13" x14ac:dyDescent="0.2">
      <c r="A35133" s="34" t="s">
        <v>136027</v>
      </c>
      <c r="B35133" s="34">
        <v>184</v>
      </c>
      <c r="C35133" s="34">
        <v>306</v>
      </c>
      <c r="D35133" s="34">
        <v>226</v>
      </c>
      <c r="E35133" s="34">
        <v>249</v>
      </c>
      <c r="F35133" s="34">
        <v>209</v>
      </c>
      <c r="G35133" s="34">
        <v>219</v>
      </c>
      <c r="H35133" s="34">
        <v>208</v>
      </c>
      <c r="I35133" s="34">
        <v>219</v>
      </c>
      <c r="J35133" s="34">
        <v>204</v>
      </c>
      <c r="K35133" s="34">
        <v>201</v>
      </c>
      <c r="L35133" s="34">
        <v>211</v>
      </c>
      <c r="M35133" s="34">
        <v>213</v>
      </c>
    </row>
    <row r="35134" spans="1:13" x14ac:dyDescent="0.2">
      <c r="A35134" s="34" t="s">
        <v>136028</v>
      </c>
      <c r="B35134" s="34">
        <v>240</v>
      </c>
      <c r="C35134" s="34">
        <v>182</v>
      </c>
      <c r="D35134" s="34">
        <v>220</v>
      </c>
      <c r="E35134" s="34">
        <v>235</v>
      </c>
      <c r="F35134" s="34">
        <v>193</v>
      </c>
      <c r="G35134" s="34">
        <v>204</v>
      </c>
      <c r="H35134" s="34">
        <v>198</v>
      </c>
      <c r="I35134" s="34">
        <v>169</v>
      </c>
      <c r="J35134" s="34">
        <v>213</v>
      </c>
      <c r="K35134" s="34">
        <v>153</v>
      </c>
      <c r="L35134" s="34">
        <v>181</v>
      </c>
      <c r="M35134" s="34">
        <v>151</v>
      </c>
    </row>
    <row r="35135" spans="1:13" x14ac:dyDescent="0.2">
      <c r="A35135" s="34" t="s">
        <v>136029</v>
      </c>
      <c r="B35135" s="34">
        <v>614</v>
      </c>
      <c r="C35135" s="34">
        <v>493</v>
      </c>
      <c r="D35135" s="34">
        <v>663</v>
      </c>
      <c r="E35135" s="34">
        <v>529</v>
      </c>
      <c r="F35135" s="34">
        <v>569</v>
      </c>
      <c r="G35135" s="34">
        <v>509</v>
      </c>
      <c r="H35135" s="34">
        <v>681</v>
      </c>
      <c r="I35135" s="34">
        <v>518</v>
      </c>
      <c r="J35135" s="34">
        <v>591</v>
      </c>
      <c r="K35135" s="34">
        <v>410</v>
      </c>
      <c r="L35135" s="34">
        <v>654</v>
      </c>
      <c r="M35135" s="34">
        <v>465</v>
      </c>
    </row>
    <row r="35136" spans="1:13" x14ac:dyDescent="0.2">
      <c r="A35136" s="34" t="s">
        <v>136030</v>
      </c>
      <c r="B35136" s="34">
        <v>186</v>
      </c>
      <c r="C35136" s="34">
        <v>191</v>
      </c>
      <c r="D35136" s="34">
        <v>200</v>
      </c>
      <c r="E35136" s="34">
        <v>186</v>
      </c>
      <c r="F35136" s="34">
        <v>218</v>
      </c>
      <c r="G35136" s="34">
        <v>188</v>
      </c>
      <c r="H35136" s="34">
        <v>191</v>
      </c>
      <c r="I35136" s="34">
        <v>156</v>
      </c>
      <c r="J35136" s="34">
        <v>206</v>
      </c>
      <c r="K35136" s="34">
        <v>161</v>
      </c>
      <c r="L35136" s="34">
        <v>214</v>
      </c>
      <c r="M35136" s="34">
        <v>140</v>
      </c>
    </row>
    <row r="35137" spans="1:13" x14ac:dyDescent="0.2">
      <c r="A35137" s="34" t="s">
        <v>136031</v>
      </c>
      <c r="B35137" s="34">
        <v>391</v>
      </c>
      <c r="C35137" s="34">
        <v>414</v>
      </c>
      <c r="D35137" s="34">
        <v>394</v>
      </c>
      <c r="E35137" s="34">
        <v>390</v>
      </c>
      <c r="F35137" s="34">
        <v>353</v>
      </c>
      <c r="G35137" s="34">
        <v>336</v>
      </c>
      <c r="H35137" s="34">
        <v>432</v>
      </c>
      <c r="I35137" s="34">
        <v>385</v>
      </c>
      <c r="J35137" s="34">
        <v>423</v>
      </c>
      <c r="K35137" s="34">
        <v>312</v>
      </c>
      <c r="L35137" s="34">
        <v>358</v>
      </c>
      <c r="M35137" s="34">
        <v>265</v>
      </c>
    </row>
    <row r="35138" spans="1:13" x14ac:dyDescent="0.2">
      <c r="A35138" s="34" t="s">
        <v>136032</v>
      </c>
      <c r="B35138" s="34">
        <v>261</v>
      </c>
      <c r="C35138" s="34">
        <v>201</v>
      </c>
      <c r="D35138" s="34">
        <v>216</v>
      </c>
      <c r="E35138" s="34">
        <v>227</v>
      </c>
      <c r="F35138" s="34">
        <v>187</v>
      </c>
      <c r="G35138" s="34">
        <v>181</v>
      </c>
      <c r="H35138" s="34">
        <v>262</v>
      </c>
      <c r="I35138" s="34">
        <v>208</v>
      </c>
      <c r="J35138" s="34">
        <v>233</v>
      </c>
      <c r="K35138" s="34">
        <v>179</v>
      </c>
      <c r="L35138" s="34">
        <v>275</v>
      </c>
      <c r="M35138" s="34">
        <v>188</v>
      </c>
    </row>
    <row r="35139" spans="1:13" x14ac:dyDescent="0.2">
      <c r="A35139" s="34" t="s">
        <v>136033</v>
      </c>
      <c r="B35139" s="34">
        <v>465</v>
      </c>
      <c r="C35139" s="34">
        <v>472</v>
      </c>
      <c r="D35139" s="34">
        <v>586</v>
      </c>
      <c r="E35139" s="34">
        <v>551</v>
      </c>
      <c r="F35139" s="34">
        <v>557</v>
      </c>
      <c r="G35139" s="34">
        <v>446</v>
      </c>
      <c r="H35139" s="34">
        <v>571</v>
      </c>
      <c r="I35139" s="34">
        <v>508</v>
      </c>
      <c r="J35139" s="34">
        <v>484</v>
      </c>
      <c r="K35139" s="34">
        <v>431</v>
      </c>
      <c r="L35139" s="34">
        <v>571</v>
      </c>
      <c r="M35139" s="34">
        <v>326</v>
      </c>
    </row>
    <row r="35140" spans="1:13" x14ac:dyDescent="0.2">
      <c r="A35140" s="34" t="s">
        <v>136034</v>
      </c>
      <c r="B35140" s="34">
        <v>395</v>
      </c>
      <c r="C35140" s="34">
        <v>401</v>
      </c>
      <c r="D35140" s="34">
        <v>408</v>
      </c>
      <c r="E35140" s="34">
        <v>406</v>
      </c>
      <c r="F35140" s="34">
        <v>363</v>
      </c>
      <c r="G35140" s="34">
        <v>389</v>
      </c>
      <c r="H35140" s="34">
        <v>405</v>
      </c>
      <c r="I35140" s="34">
        <v>388</v>
      </c>
      <c r="J35140" s="34">
        <v>362</v>
      </c>
      <c r="K35140" s="34">
        <v>345</v>
      </c>
      <c r="L35140" s="34">
        <v>392</v>
      </c>
      <c r="M35140" s="34">
        <v>312</v>
      </c>
    </row>
    <row r="35141" spans="1:13" x14ac:dyDescent="0.2">
      <c r="A35141" s="34" t="s">
        <v>136035</v>
      </c>
      <c r="B35141" s="34">
        <v>526</v>
      </c>
      <c r="C35141" s="34">
        <v>528</v>
      </c>
      <c r="D35141" s="34">
        <v>568</v>
      </c>
      <c r="E35141" s="34">
        <v>574</v>
      </c>
      <c r="F35141" s="34">
        <v>490</v>
      </c>
      <c r="G35141" s="34">
        <v>457</v>
      </c>
      <c r="H35141" s="34">
        <v>549</v>
      </c>
      <c r="I35141" s="34">
        <v>504</v>
      </c>
      <c r="J35141" s="34">
        <v>611</v>
      </c>
      <c r="K35141" s="34">
        <v>468</v>
      </c>
      <c r="L35141" s="34">
        <v>625</v>
      </c>
      <c r="M35141" s="34">
        <v>393</v>
      </c>
    </row>
    <row r="35142" spans="1:13" x14ac:dyDescent="0.2">
      <c r="A35142" s="34" t="s">
        <v>136036</v>
      </c>
      <c r="B35142" s="34">
        <v>406</v>
      </c>
      <c r="C35142" s="34">
        <v>460</v>
      </c>
      <c r="D35142" s="34">
        <v>449</v>
      </c>
      <c r="E35142" s="34">
        <v>449</v>
      </c>
      <c r="F35142" s="34">
        <v>368</v>
      </c>
      <c r="G35142" s="34">
        <v>483</v>
      </c>
      <c r="H35142" s="34">
        <v>498</v>
      </c>
      <c r="I35142" s="34">
        <v>478</v>
      </c>
      <c r="J35142" s="34">
        <v>376</v>
      </c>
      <c r="K35142" s="34">
        <v>401</v>
      </c>
      <c r="L35142" s="34">
        <v>460</v>
      </c>
      <c r="M35142" s="34">
        <v>357</v>
      </c>
    </row>
    <row r="35143" spans="1:13" x14ac:dyDescent="0.2">
      <c r="A35143" s="34" t="s">
        <v>136037</v>
      </c>
      <c r="B35143" s="34">
        <v>711</v>
      </c>
      <c r="C35143" s="34">
        <v>619</v>
      </c>
      <c r="D35143" s="34">
        <v>826</v>
      </c>
      <c r="E35143" s="34">
        <v>680</v>
      </c>
      <c r="F35143" s="34">
        <v>645</v>
      </c>
      <c r="G35143" s="34">
        <v>602</v>
      </c>
      <c r="H35143" s="34">
        <v>696</v>
      </c>
      <c r="I35143" s="34">
        <v>623</v>
      </c>
      <c r="J35143" s="34">
        <v>739</v>
      </c>
      <c r="K35143" s="34">
        <v>520</v>
      </c>
      <c r="L35143" s="34">
        <v>720</v>
      </c>
      <c r="M35143" s="34">
        <v>455</v>
      </c>
    </row>
    <row r="35144" spans="1:13" x14ac:dyDescent="0.2">
      <c r="A35144" s="34" t="s">
        <v>136038</v>
      </c>
      <c r="B35144" s="34">
        <v>355</v>
      </c>
      <c r="C35144" s="34">
        <v>343</v>
      </c>
      <c r="D35144" s="34">
        <v>307</v>
      </c>
      <c r="E35144" s="34">
        <v>328</v>
      </c>
      <c r="F35144" s="34">
        <v>295</v>
      </c>
      <c r="G35144" s="34">
        <v>310</v>
      </c>
      <c r="H35144" s="34">
        <v>354</v>
      </c>
      <c r="I35144" s="34">
        <v>322</v>
      </c>
      <c r="J35144" s="34">
        <v>361</v>
      </c>
      <c r="K35144" s="34">
        <v>279</v>
      </c>
      <c r="L35144" s="34">
        <v>337</v>
      </c>
      <c r="M35144" s="34">
        <v>249</v>
      </c>
    </row>
    <row r="35145" spans="1:13" x14ac:dyDescent="0.2">
      <c r="A35145" s="34" t="s">
        <v>136039</v>
      </c>
      <c r="B35145" s="34">
        <v>504</v>
      </c>
      <c r="C35145" s="34">
        <v>597</v>
      </c>
      <c r="D35145" s="34">
        <v>609</v>
      </c>
      <c r="E35145" s="34">
        <v>613</v>
      </c>
      <c r="F35145" s="34">
        <v>545</v>
      </c>
      <c r="G35145" s="34">
        <v>513</v>
      </c>
      <c r="H35145" s="34">
        <v>703</v>
      </c>
      <c r="I35145" s="34">
        <v>583</v>
      </c>
      <c r="J35145" s="34">
        <v>636</v>
      </c>
      <c r="K35145" s="34">
        <v>470</v>
      </c>
      <c r="L35145" s="34">
        <v>653</v>
      </c>
      <c r="M35145" s="34">
        <v>429</v>
      </c>
    </row>
    <row r="35146" spans="1:13" x14ac:dyDescent="0.2">
      <c r="A35146" s="34" t="s">
        <v>136040</v>
      </c>
      <c r="B35146" s="34">
        <v>451</v>
      </c>
      <c r="C35146" s="34">
        <v>549</v>
      </c>
      <c r="D35146" s="34">
        <v>593</v>
      </c>
      <c r="E35146" s="34">
        <v>569</v>
      </c>
      <c r="F35146" s="34">
        <v>488</v>
      </c>
      <c r="G35146" s="34">
        <v>538</v>
      </c>
      <c r="H35146" s="34">
        <v>646</v>
      </c>
      <c r="I35146" s="34">
        <v>550</v>
      </c>
      <c r="J35146" s="34">
        <v>604</v>
      </c>
      <c r="K35146" s="34">
        <v>415</v>
      </c>
      <c r="L35146" s="34">
        <v>517</v>
      </c>
      <c r="M35146" s="34">
        <v>424</v>
      </c>
    </row>
    <row r="35147" spans="1:13" x14ac:dyDescent="0.2">
      <c r="A35147" s="34" t="s">
        <v>136041</v>
      </c>
      <c r="B35147" s="34">
        <v>286</v>
      </c>
      <c r="C35147" s="34">
        <v>281</v>
      </c>
      <c r="D35147" s="34">
        <v>307</v>
      </c>
      <c r="E35147" s="34">
        <v>402</v>
      </c>
      <c r="F35147" s="34">
        <v>279</v>
      </c>
      <c r="G35147" s="34">
        <v>341</v>
      </c>
      <c r="H35147" s="34">
        <v>325</v>
      </c>
      <c r="I35147" s="34">
        <v>340</v>
      </c>
      <c r="J35147" s="34">
        <v>390</v>
      </c>
      <c r="K35147" s="34">
        <v>255</v>
      </c>
      <c r="L35147" s="34">
        <v>326</v>
      </c>
      <c r="M35147" s="34">
        <v>228</v>
      </c>
    </row>
    <row r="35148" spans="1:13" x14ac:dyDescent="0.2">
      <c r="A35148" s="34" t="s">
        <v>136042</v>
      </c>
      <c r="B35148" s="34">
        <v>242</v>
      </c>
      <c r="C35148" s="34">
        <v>408</v>
      </c>
      <c r="D35148" s="34">
        <v>222</v>
      </c>
      <c r="E35148" s="34">
        <v>382</v>
      </c>
      <c r="F35148" s="34">
        <v>294</v>
      </c>
      <c r="G35148" s="34">
        <v>352</v>
      </c>
      <c r="H35148" s="34">
        <v>255</v>
      </c>
      <c r="I35148" s="34">
        <v>366</v>
      </c>
      <c r="J35148" s="34">
        <v>281</v>
      </c>
      <c r="K35148" s="34">
        <v>291</v>
      </c>
      <c r="L35148" s="34">
        <v>253</v>
      </c>
      <c r="M35148" s="34">
        <v>262</v>
      </c>
    </row>
    <row r="35149" spans="1:13" x14ac:dyDescent="0.2">
      <c r="A35149" s="34" t="s">
        <v>136043</v>
      </c>
      <c r="B35149" s="34">
        <v>399</v>
      </c>
      <c r="C35149" s="34">
        <v>359</v>
      </c>
      <c r="D35149" s="34">
        <v>494</v>
      </c>
      <c r="E35149" s="34">
        <v>404</v>
      </c>
      <c r="F35149" s="34">
        <v>356</v>
      </c>
      <c r="G35149" s="34">
        <v>325</v>
      </c>
      <c r="H35149" s="34">
        <v>415</v>
      </c>
      <c r="I35149" s="34">
        <v>384</v>
      </c>
      <c r="J35149" s="34">
        <v>380</v>
      </c>
      <c r="K35149" s="34">
        <v>304</v>
      </c>
      <c r="L35149" s="34">
        <v>415</v>
      </c>
      <c r="M35149" s="34">
        <v>286</v>
      </c>
    </row>
    <row r="35150" spans="1:13" x14ac:dyDescent="0.2">
      <c r="A35150" s="34" t="s">
        <v>136044</v>
      </c>
      <c r="B35150" s="34">
        <v>332</v>
      </c>
      <c r="C35150" s="34">
        <v>438</v>
      </c>
      <c r="D35150" s="34">
        <v>442</v>
      </c>
      <c r="E35150" s="34">
        <v>446</v>
      </c>
      <c r="F35150" s="34">
        <v>372</v>
      </c>
      <c r="G35150" s="34">
        <v>389</v>
      </c>
      <c r="H35150" s="34">
        <v>439</v>
      </c>
      <c r="I35150" s="34">
        <v>411</v>
      </c>
      <c r="J35150" s="34">
        <v>462</v>
      </c>
      <c r="K35150" s="34">
        <v>365</v>
      </c>
      <c r="L35150" s="34">
        <v>391</v>
      </c>
      <c r="M35150" s="34">
        <v>346</v>
      </c>
    </row>
    <row r="35151" spans="1:13" x14ac:dyDescent="0.2">
      <c r="A35151" s="34" t="s">
        <v>136045</v>
      </c>
      <c r="B35151" s="34">
        <v>526</v>
      </c>
      <c r="C35151" s="34">
        <v>400</v>
      </c>
      <c r="D35151" s="34">
        <v>462</v>
      </c>
      <c r="E35151" s="34">
        <v>410</v>
      </c>
      <c r="F35151" s="34">
        <v>498</v>
      </c>
      <c r="G35151" s="34">
        <v>406</v>
      </c>
      <c r="H35151" s="34">
        <v>499</v>
      </c>
      <c r="I35151" s="34">
        <v>426</v>
      </c>
      <c r="J35151" s="34">
        <v>471</v>
      </c>
      <c r="K35151" s="34">
        <v>313</v>
      </c>
      <c r="L35151" s="34">
        <v>439</v>
      </c>
      <c r="M35151" s="34">
        <v>297</v>
      </c>
    </row>
    <row r="35152" spans="1:13" x14ac:dyDescent="0.2">
      <c r="A35152" s="34" t="s">
        <v>136046</v>
      </c>
      <c r="B35152" s="34">
        <v>336</v>
      </c>
      <c r="C35152" s="34">
        <v>437</v>
      </c>
      <c r="D35152" s="34">
        <v>387</v>
      </c>
      <c r="E35152" s="34">
        <v>422</v>
      </c>
      <c r="F35152" s="34">
        <v>357</v>
      </c>
      <c r="G35152" s="34">
        <v>389</v>
      </c>
      <c r="H35152" s="34">
        <v>464</v>
      </c>
      <c r="I35152" s="34">
        <v>381</v>
      </c>
      <c r="J35152" s="34">
        <v>352</v>
      </c>
      <c r="K35152" s="34">
        <v>314</v>
      </c>
      <c r="L35152" s="34">
        <v>397</v>
      </c>
      <c r="M35152" s="34">
        <v>296</v>
      </c>
    </row>
    <row r="35153" spans="1:13" x14ac:dyDescent="0.2">
      <c r="A35153" s="34" t="s">
        <v>136047</v>
      </c>
      <c r="B35153" s="34">
        <v>236</v>
      </c>
      <c r="C35153" s="34">
        <v>285</v>
      </c>
      <c r="D35153" s="34">
        <v>294</v>
      </c>
      <c r="E35153" s="34">
        <v>367</v>
      </c>
      <c r="F35153" s="34">
        <v>262</v>
      </c>
      <c r="G35153" s="34">
        <v>247</v>
      </c>
      <c r="H35153" s="34">
        <v>300</v>
      </c>
      <c r="I35153" s="34">
        <v>331</v>
      </c>
      <c r="J35153" s="34">
        <v>321</v>
      </c>
      <c r="K35153" s="34">
        <v>217</v>
      </c>
      <c r="L35153" s="34">
        <v>280</v>
      </c>
      <c r="M35153" s="34">
        <v>214</v>
      </c>
    </row>
    <row r="35154" spans="1:13" x14ac:dyDescent="0.2">
      <c r="A35154" s="34" t="s">
        <v>136048</v>
      </c>
      <c r="B35154" s="34">
        <v>197</v>
      </c>
      <c r="C35154" s="34">
        <v>239</v>
      </c>
      <c r="D35154" s="34">
        <v>259</v>
      </c>
      <c r="E35154" s="34">
        <v>300</v>
      </c>
      <c r="F35154" s="34">
        <v>193</v>
      </c>
      <c r="G35154" s="34">
        <v>216</v>
      </c>
      <c r="H35154" s="34">
        <v>295</v>
      </c>
      <c r="I35154" s="34">
        <v>255</v>
      </c>
      <c r="J35154" s="34">
        <v>248</v>
      </c>
      <c r="K35154" s="34">
        <v>189</v>
      </c>
      <c r="L35154" s="34">
        <v>223</v>
      </c>
      <c r="M35154" s="34">
        <v>154</v>
      </c>
    </row>
    <row r="35155" spans="1:13" x14ac:dyDescent="0.2">
      <c r="A35155" s="34" t="s">
        <v>136049</v>
      </c>
      <c r="B35155" s="34">
        <v>238</v>
      </c>
      <c r="C35155" s="34">
        <v>306</v>
      </c>
      <c r="D35155" s="34">
        <v>215</v>
      </c>
      <c r="E35155" s="34">
        <v>244</v>
      </c>
      <c r="F35155" s="34">
        <v>215</v>
      </c>
      <c r="G35155" s="34">
        <v>261</v>
      </c>
      <c r="H35155" s="34">
        <v>322</v>
      </c>
      <c r="I35155" s="34">
        <v>271</v>
      </c>
      <c r="J35155" s="34">
        <v>291</v>
      </c>
      <c r="K35155" s="34">
        <v>199</v>
      </c>
      <c r="L35155" s="34">
        <v>306</v>
      </c>
      <c r="M35155" s="34">
        <v>189</v>
      </c>
    </row>
    <row r="35156" spans="1:13" x14ac:dyDescent="0.2">
      <c r="A35156" s="34" t="s">
        <v>136050</v>
      </c>
      <c r="B35156" s="34">
        <v>302</v>
      </c>
      <c r="C35156" s="34">
        <v>245</v>
      </c>
      <c r="D35156" s="34">
        <v>310</v>
      </c>
      <c r="E35156" s="34">
        <v>248</v>
      </c>
      <c r="F35156" s="34">
        <v>309</v>
      </c>
      <c r="G35156" s="34">
        <v>238</v>
      </c>
      <c r="H35156" s="34">
        <v>366</v>
      </c>
      <c r="I35156" s="34">
        <v>272</v>
      </c>
      <c r="J35156" s="34">
        <v>256</v>
      </c>
      <c r="K35156" s="34">
        <v>208</v>
      </c>
      <c r="L35156" s="34">
        <v>321</v>
      </c>
      <c r="M35156" s="34">
        <v>207</v>
      </c>
    </row>
    <row r="35157" spans="1:13" x14ac:dyDescent="0.2">
      <c r="A35157" s="34" t="s">
        <v>136051</v>
      </c>
      <c r="B35157" s="34">
        <v>555</v>
      </c>
      <c r="C35157" s="34">
        <v>523</v>
      </c>
      <c r="D35157" s="34">
        <v>525</v>
      </c>
      <c r="E35157" s="34">
        <v>439</v>
      </c>
      <c r="F35157" s="34">
        <v>521</v>
      </c>
      <c r="G35157" s="34">
        <v>381</v>
      </c>
      <c r="H35157" s="34">
        <v>523</v>
      </c>
      <c r="I35157" s="34">
        <v>546</v>
      </c>
      <c r="J35157" s="34">
        <v>536</v>
      </c>
      <c r="K35157" s="34">
        <v>403</v>
      </c>
      <c r="L35157" s="34">
        <v>434</v>
      </c>
      <c r="M35157" s="34">
        <v>379</v>
      </c>
    </row>
    <row r="35158" spans="1:13" x14ac:dyDescent="0.2">
      <c r="A35158" s="34" t="s">
        <v>136052</v>
      </c>
      <c r="B35158" s="34">
        <v>381</v>
      </c>
      <c r="C35158" s="34">
        <v>395</v>
      </c>
      <c r="D35158" s="34">
        <v>489</v>
      </c>
      <c r="E35158" s="34">
        <v>437</v>
      </c>
      <c r="F35158" s="34">
        <v>420</v>
      </c>
      <c r="G35158" s="34">
        <v>399</v>
      </c>
      <c r="H35158" s="34">
        <v>545</v>
      </c>
      <c r="I35158" s="34">
        <v>358</v>
      </c>
      <c r="J35158" s="34">
        <v>527</v>
      </c>
      <c r="K35158" s="34">
        <v>350</v>
      </c>
      <c r="L35158" s="34">
        <v>465</v>
      </c>
      <c r="M35158" s="34">
        <v>315</v>
      </c>
    </row>
    <row r="35159" spans="1:13" x14ac:dyDescent="0.2">
      <c r="A35159" s="34" t="s">
        <v>136053</v>
      </c>
      <c r="B35159" s="34">
        <v>359</v>
      </c>
      <c r="C35159" s="34">
        <v>336</v>
      </c>
      <c r="D35159" s="34">
        <v>347</v>
      </c>
      <c r="E35159" s="34">
        <v>333</v>
      </c>
      <c r="F35159" s="34">
        <v>260</v>
      </c>
      <c r="G35159" s="34">
        <v>354</v>
      </c>
      <c r="H35159" s="34">
        <v>334</v>
      </c>
      <c r="I35159" s="34">
        <v>327</v>
      </c>
      <c r="J35159" s="34">
        <v>314</v>
      </c>
      <c r="K35159" s="34">
        <v>218</v>
      </c>
      <c r="L35159" s="34">
        <v>296</v>
      </c>
      <c r="M35159" s="34">
        <v>226</v>
      </c>
    </row>
    <row r="35160" spans="1:13" x14ac:dyDescent="0.2">
      <c r="A35160" s="34" t="s">
        <v>136054</v>
      </c>
      <c r="B35160" s="34">
        <v>371</v>
      </c>
      <c r="C35160" s="34">
        <v>350</v>
      </c>
      <c r="D35160" s="34">
        <v>333</v>
      </c>
      <c r="E35160" s="34">
        <v>391</v>
      </c>
      <c r="F35160" s="34">
        <v>331</v>
      </c>
      <c r="G35160" s="34">
        <v>325</v>
      </c>
      <c r="H35160" s="34">
        <v>511</v>
      </c>
      <c r="I35160" s="34">
        <v>359</v>
      </c>
      <c r="J35160" s="34">
        <v>346</v>
      </c>
      <c r="K35160" s="34">
        <v>290</v>
      </c>
      <c r="L35160" s="34">
        <v>358</v>
      </c>
      <c r="M35160" s="34">
        <v>272</v>
      </c>
    </row>
    <row r="35161" spans="1:13" x14ac:dyDescent="0.2">
      <c r="A35161" s="34" t="s">
        <v>136055</v>
      </c>
      <c r="B35161" s="34">
        <v>415</v>
      </c>
      <c r="C35161" s="34">
        <v>476</v>
      </c>
      <c r="D35161" s="34">
        <v>445</v>
      </c>
      <c r="E35161" s="34">
        <v>478</v>
      </c>
      <c r="F35161" s="34">
        <v>445</v>
      </c>
      <c r="G35161" s="34">
        <v>431</v>
      </c>
      <c r="H35161" s="34">
        <v>518</v>
      </c>
      <c r="I35161" s="34">
        <v>486</v>
      </c>
      <c r="J35161" s="34">
        <v>448</v>
      </c>
      <c r="K35161" s="34">
        <v>419</v>
      </c>
      <c r="L35161" s="34">
        <v>458</v>
      </c>
      <c r="M35161" s="34">
        <v>362</v>
      </c>
    </row>
    <row r="35162" spans="1:13" x14ac:dyDescent="0.2">
      <c r="A35162" s="34" t="s">
        <v>136056</v>
      </c>
      <c r="B35162" s="34">
        <v>404</v>
      </c>
      <c r="C35162" s="34">
        <v>399</v>
      </c>
      <c r="D35162" s="34">
        <v>492</v>
      </c>
      <c r="E35162" s="34">
        <v>601</v>
      </c>
      <c r="F35162" s="34">
        <v>443</v>
      </c>
      <c r="G35162" s="34">
        <v>462</v>
      </c>
      <c r="H35162" s="34">
        <v>497</v>
      </c>
      <c r="I35162" s="34">
        <v>547</v>
      </c>
      <c r="J35162" s="34">
        <v>507</v>
      </c>
      <c r="K35162" s="34">
        <v>384</v>
      </c>
      <c r="L35162" s="34">
        <v>503</v>
      </c>
      <c r="M35162" s="34">
        <v>364</v>
      </c>
    </row>
    <row r="35163" spans="1:13" x14ac:dyDescent="0.2">
      <c r="A35163" s="34" t="s">
        <v>136057</v>
      </c>
      <c r="B35163" s="34">
        <v>357</v>
      </c>
      <c r="C35163" s="34">
        <v>402</v>
      </c>
      <c r="D35163" s="34">
        <v>480</v>
      </c>
      <c r="E35163" s="34">
        <v>407</v>
      </c>
      <c r="F35163" s="34">
        <v>402</v>
      </c>
      <c r="G35163" s="34">
        <v>360</v>
      </c>
      <c r="H35163" s="34">
        <v>474</v>
      </c>
      <c r="I35163" s="34">
        <v>410</v>
      </c>
      <c r="J35163" s="34">
        <v>456</v>
      </c>
      <c r="K35163" s="34">
        <v>326</v>
      </c>
      <c r="L35163" s="34">
        <v>379</v>
      </c>
      <c r="M35163" s="34">
        <v>290</v>
      </c>
    </row>
    <row r="35164" spans="1:13" x14ac:dyDescent="0.2">
      <c r="A35164" s="34" t="s">
        <v>136058</v>
      </c>
      <c r="B35164" s="34">
        <v>391</v>
      </c>
      <c r="C35164" s="34">
        <v>390</v>
      </c>
      <c r="D35164" s="34">
        <v>437</v>
      </c>
      <c r="E35164" s="34">
        <v>376</v>
      </c>
      <c r="F35164" s="34">
        <v>352</v>
      </c>
      <c r="G35164" s="34">
        <v>383</v>
      </c>
      <c r="H35164" s="34">
        <v>407</v>
      </c>
      <c r="I35164" s="34">
        <v>336</v>
      </c>
      <c r="J35164" s="34">
        <v>431</v>
      </c>
      <c r="K35164" s="34">
        <v>341</v>
      </c>
      <c r="L35164" s="34">
        <v>419</v>
      </c>
      <c r="M35164" s="34">
        <v>297</v>
      </c>
    </row>
    <row r="35165" spans="1:13" x14ac:dyDescent="0.2">
      <c r="A35165" s="34" t="s">
        <v>136059</v>
      </c>
      <c r="B35165" s="34">
        <v>385</v>
      </c>
      <c r="C35165" s="34">
        <v>413</v>
      </c>
      <c r="D35165" s="34">
        <v>404</v>
      </c>
      <c r="E35165" s="34">
        <v>456</v>
      </c>
      <c r="F35165" s="34">
        <v>410</v>
      </c>
      <c r="G35165" s="34">
        <v>375</v>
      </c>
      <c r="H35165" s="34">
        <v>460</v>
      </c>
      <c r="I35165" s="34">
        <v>392</v>
      </c>
      <c r="J35165" s="34">
        <v>503</v>
      </c>
      <c r="K35165" s="34">
        <v>357</v>
      </c>
      <c r="L35165" s="34">
        <v>384</v>
      </c>
      <c r="M35165" s="34">
        <v>305</v>
      </c>
    </row>
    <row r="35166" spans="1:13" x14ac:dyDescent="0.2">
      <c r="A35166" s="34" t="s">
        <v>136060</v>
      </c>
      <c r="B35166" s="34">
        <v>671</v>
      </c>
      <c r="C35166" s="34">
        <v>632</v>
      </c>
      <c r="D35166" s="34">
        <v>768</v>
      </c>
      <c r="E35166" s="34">
        <v>693</v>
      </c>
      <c r="F35166" s="34">
        <v>549</v>
      </c>
      <c r="G35166" s="34">
        <v>593</v>
      </c>
      <c r="H35166" s="34">
        <v>714</v>
      </c>
      <c r="I35166" s="34">
        <v>600</v>
      </c>
      <c r="J35166" s="34">
        <v>709</v>
      </c>
      <c r="K35166" s="34">
        <v>468</v>
      </c>
      <c r="L35166" s="34">
        <v>691</v>
      </c>
      <c r="M35166" s="34">
        <v>513</v>
      </c>
    </row>
    <row r="35167" spans="1:13" x14ac:dyDescent="0.2">
      <c r="A35167" s="34" t="s">
        <v>136061</v>
      </c>
      <c r="B35167" s="34">
        <v>605</v>
      </c>
      <c r="C35167" s="34">
        <v>556</v>
      </c>
      <c r="D35167" s="34">
        <v>560</v>
      </c>
      <c r="E35167" s="34">
        <v>553</v>
      </c>
      <c r="F35167" s="34">
        <v>482</v>
      </c>
      <c r="G35167" s="34">
        <v>551</v>
      </c>
      <c r="H35167" s="34">
        <v>583</v>
      </c>
      <c r="I35167" s="34">
        <v>513</v>
      </c>
      <c r="J35167" s="34">
        <v>626</v>
      </c>
      <c r="K35167" s="34">
        <v>418</v>
      </c>
      <c r="L35167" s="34">
        <v>502</v>
      </c>
      <c r="M35167" s="34">
        <v>439</v>
      </c>
    </row>
    <row r="35168" spans="1:13" x14ac:dyDescent="0.2">
      <c r="A35168" s="34" t="s">
        <v>136062</v>
      </c>
      <c r="B35168" s="34">
        <v>410</v>
      </c>
      <c r="C35168" s="34">
        <v>434</v>
      </c>
      <c r="D35168" s="34">
        <v>488</v>
      </c>
      <c r="E35168" s="34">
        <v>454</v>
      </c>
      <c r="F35168" s="34">
        <v>400</v>
      </c>
      <c r="G35168" s="34">
        <v>427</v>
      </c>
      <c r="H35168" s="34">
        <v>549</v>
      </c>
      <c r="I35168" s="34">
        <v>387</v>
      </c>
      <c r="J35168" s="34">
        <v>479</v>
      </c>
      <c r="K35168" s="34">
        <v>345</v>
      </c>
      <c r="L35168" s="34">
        <v>434</v>
      </c>
      <c r="M35168" s="34">
        <v>346</v>
      </c>
    </row>
    <row r="35169" spans="1:13" x14ac:dyDescent="0.2">
      <c r="A35169" s="34" t="s">
        <v>136063</v>
      </c>
      <c r="B35169" s="34">
        <v>720</v>
      </c>
      <c r="C35169" s="34">
        <v>644</v>
      </c>
      <c r="D35169" s="34">
        <v>784</v>
      </c>
      <c r="E35169" s="34">
        <v>684</v>
      </c>
      <c r="F35169" s="34">
        <v>718</v>
      </c>
      <c r="G35169" s="34">
        <v>660</v>
      </c>
      <c r="H35169" s="34">
        <v>872</v>
      </c>
      <c r="I35169" s="34">
        <v>698</v>
      </c>
      <c r="J35169" s="34">
        <v>842</v>
      </c>
      <c r="K35169" s="34">
        <v>576</v>
      </c>
      <c r="L35169" s="34">
        <v>802</v>
      </c>
      <c r="M35169" s="34">
        <v>556</v>
      </c>
    </row>
    <row r="35170" spans="1:13" x14ac:dyDescent="0.2">
      <c r="A35170" s="34" t="s">
        <v>136064</v>
      </c>
      <c r="B35170" s="34">
        <v>947</v>
      </c>
      <c r="C35170" s="34">
        <v>928</v>
      </c>
      <c r="D35170" s="34">
        <v>869</v>
      </c>
      <c r="E35170" s="34">
        <v>1019</v>
      </c>
      <c r="F35170" s="34">
        <v>953</v>
      </c>
      <c r="G35170" s="34">
        <v>920</v>
      </c>
      <c r="H35170" s="34">
        <v>1118</v>
      </c>
      <c r="I35170" s="34">
        <v>993</v>
      </c>
      <c r="J35170" s="34">
        <v>1094</v>
      </c>
      <c r="K35170" s="34">
        <v>877</v>
      </c>
      <c r="L35170" s="34">
        <v>888</v>
      </c>
      <c r="M35170" s="34">
        <v>786</v>
      </c>
    </row>
    <row r="35171" spans="1:13" x14ac:dyDescent="0.2">
      <c r="A35171" s="34" t="s">
        <v>136065</v>
      </c>
      <c r="B35171" s="34">
        <v>216</v>
      </c>
      <c r="C35171" s="34">
        <v>256</v>
      </c>
      <c r="D35171" s="34">
        <v>317</v>
      </c>
      <c r="E35171" s="34">
        <v>247</v>
      </c>
      <c r="F35171" s="34">
        <v>276</v>
      </c>
      <c r="G35171" s="34">
        <v>245</v>
      </c>
      <c r="H35171" s="34">
        <v>247</v>
      </c>
      <c r="I35171" s="34">
        <v>213</v>
      </c>
      <c r="J35171" s="34">
        <v>336</v>
      </c>
      <c r="K35171" s="34">
        <v>224</v>
      </c>
      <c r="L35171" s="34">
        <v>281</v>
      </c>
      <c r="M35171" s="34">
        <v>191</v>
      </c>
    </row>
    <row r="35172" spans="1:13" x14ac:dyDescent="0.2">
      <c r="A35172" s="34" t="s">
        <v>136066</v>
      </c>
      <c r="B35172" s="34">
        <v>373</v>
      </c>
      <c r="C35172" s="34">
        <v>379</v>
      </c>
      <c r="D35172" s="34">
        <v>426</v>
      </c>
      <c r="E35172" s="34">
        <v>405</v>
      </c>
      <c r="F35172" s="34">
        <v>343</v>
      </c>
      <c r="G35172" s="34">
        <v>342</v>
      </c>
      <c r="H35172" s="34">
        <v>398</v>
      </c>
      <c r="I35172" s="34">
        <v>383</v>
      </c>
      <c r="J35172" s="34">
        <v>437</v>
      </c>
      <c r="K35172" s="34">
        <v>351</v>
      </c>
      <c r="L35172" s="34">
        <v>451</v>
      </c>
      <c r="M35172" s="34">
        <v>267</v>
      </c>
    </row>
    <row r="35173" spans="1:13" x14ac:dyDescent="0.2">
      <c r="A35173" s="34" t="s">
        <v>136067</v>
      </c>
      <c r="B35173" s="34">
        <v>481</v>
      </c>
      <c r="C35173" s="34">
        <v>503</v>
      </c>
      <c r="D35173" s="34">
        <v>486</v>
      </c>
      <c r="E35173" s="34">
        <v>501</v>
      </c>
      <c r="F35173" s="34">
        <v>432</v>
      </c>
      <c r="G35173" s="34">
        <v>462</v>
      </c>
      <c r="H35173" s="34">
        <v>575</v>
      </c>
      <c r="I35173" s="34">
        <v>493</v>
      </c>
      <c r="J35173" s="34">
        <v>554</v>
      </c>
      <c r="K35173" s="34">
        <v>369</v>
      </c>
      <c r="L35173" s="34">
        <v>517</v>
      </c>
      <c r="M35173" s="34">
        <v>367</v>
      </c>
    </row>
    <row r="35174" spans="1:13" x14ac:dyDescent="0.2">
      <c r="A35174" s="34" t="s">
        <v>136068</v>
      </c>
      <c r="B35174" s="34">
        <v>629</v>
      </c>
      <c r="C35174" s="34">
        <v>582</v>
      </c>
      <c r="D35174" s="34">
        <v>729</v>
      </c>
      <c r="E35174" s="34">
        <v>582</v>
      </c>
      <c r="F35174" s="34">
        <v>660</v>
      </c>
      <c r="G35174" s="34">
        <v>553</v>
      </c>
      <c r="H35174" s="34">
        <v>758</v>
      </c>
      <c r="I35174" s="34">
        <v>551</v>
      </c>
      <c r="J35174" s="34">
        <v>744</v>
      </c>
      <c r="K35174" s="34">
        <v>473</v>
      </c>
      <c r="L35174" s="34">
        <v>638</v>
      </c>
      <c r="M35174" s="34">
        <v>464</v>
      </c>
    </row>
    <row r="35175" spans="1:13" x14ac:dyDescent="0.2">
      <c r="A35175" s="34" t="s">
        <v>136069</v>
      </c>
      <c r="B35175" s="34">
        <v>907</v>
      </c>
      <c r="C35175" s="34">
        <v>762</v>
      </c>
      <c r="D35175" s="34">
        <v>879</v>
      </c>
      <c r="E35175" s="34">
        <v>787</v>
      </c>
      <c r="F35175" s="34">
        <v>660</v>
      </c>
      <c r="G35175" s="34">
        <v>670</v>
      </c>
      <c r="H35175" s="34">
        <v>839</v>
      </c>
      <c r="I35175" s="34">
        <v>731</v>
      </c>
      <c r="J35175" s="34">
        <v>849</v>
      </c>
      <c r="K35175" s="34">
        <v>530</v>
      </c>
      <c r="L35175" s="34">
        <v>687</v>
      </c>
      <c r="M35175" s="34">
        <v>522</v>
      </c>
    </row>
    <row r="35176" spans="1:13" x14ac:dyDescent="0.2">
      <c r="A35176" s="34" t="s">
        <v>136070</v>
      </c>
      <c r="B35176" s="34">
        <v>242</v>
      </c>
      <c r="C35176" s="34">
        <v>255</v>
      </c>
      <c r="D35176" s="34">
        <v>320</v>
      </c>
      <c r="E35176" s="34">
        <v>331</v>
      </c>
      <c r="F35176" s="34">
        <v>239</v>
      </c>
      <c r="G35176" s="34">
        <v>250</v>
      </c>
      <c r="H35176" s="34">
        <v>400</v>
      </c>
      <c r="I35176" s="34">
        <v>223</v>
      </c>
      <c r="J35176" s="34">
        <v>302</v>
      </c>
      <c r="K35176" s="34">
        <v>219</v>
      </c>
      <c r="L35176" s="34">
        <v>307</v>
      </c>
      <c r="M35176" s="34">
        <v>187</v>
      </c>
    </row>
    <row r="35177" spans="1:13" x14ac:dyDescent="0.2">
      <c r="A35177" s="34" t="s">
        <v>136071</v>
      </c>
      <c r="B35177" s="34">
        <v>428</v>
      </c>
      <c r="C35177" s="34">
        <v>423</v>
      </c>
      <c r="D35177" s="34">
        <v>367</v>
      </c>
      <c r="E35177" s="34">
        <v>415</v>
      </c>
      <c r="F35177" s="34">
        <v>291</v>
      </c>
      <c r="G35177" s="34">
        <v>388</v>
      </c>
      <c r="H35177" s="34">
        <v>445</v>
      </c>
      <c r="I35177" s="34">
        <v>405</v>
      </c>
      <c r="J35177" s="34">
        <v>444</v>
      </c>
      <c r="K35177" s="34">
        <v>333</v>
      </c>
      <c r="L35177" s="34">
        <v>419</v>
      </c>
      <c r="M35177" s="34">
        <v>322</v>
      </c>
    </row>
    <row r="35178" spans="1:13" x14ac:dyDescent="0.2">
      <c r="A35178" s="34" t="s">
        <v>136072</v>
      </c>
      <c r="B35178" s="34">
        <v>456</v>
      </c>
      <c r="C35178" s="34">
        <v>447</v>
      </c>
      <c r="D35178" s="34">
        <v>460</v>
      </c>
      <c r="E35178" s="34">
        <v>520</v>
      </c>
      <c r="F35178" s="34">
        <v>514</v>
      </c>
      <c r="G35178" s="34">
        <v>424</v>
      </c>
      <c r="H35178" s="34">
        <v>609</v>
      </c>
      <c r="I35178" s="34">
        <v>534</v>
      </c>
      <c r="J35178" s="34">
        <v>437</v>
      </c>
      <c r="K35178" s="34">
        <v>439</v>
      </c>
      <c r="L35178" s="34">
        <v>475</v>
      </c>
      <c r="M35178" s="34">
        <v>368</v>
      </c>
    </row>
    <row r="35179" spans="1:13" x14ac:dyDescent="0.2">
      <c r="A35179" s="34" t="s">
        <v>136073</v>
      </c>
      <c r="B35179" s="34">
        <v>500</v>
      </c>
      <c r="C35179" s="34">
        <v>543</v>
      </c>
      <c r="D35179" s="34">
        <v>505</v>
      </c>
      <c r="E35179" s="34">
        <v>651</v>
      </c>
      <c r="F35179" s="34">
        <v>461</v>
      </c>
      <c r="G35179" s="34">
        <v>450</v>
      </c>
      <c r="H35179" s="34">
        <v>548</v>
      </c>
      <c r="I35179" s="34">
        <v>583</v>
      </c>
      <c r="J35179" s="34">
        <v>538</v>
      </c>
      <c r="K35179" s="34">
        <v>412</v>
      </c>
      <c r="L35179" s="34">
        <v>513</v>
      </c>
      <c r="M35179" s="34">
        <v>407</v>
      </c>
    </row>
    <row r="35180" spans="1:13" x14ac:dyDescent="0.2">
      <c r="A35180" s="34" t="s">
        <v>136074</v>
      </c>
      <c r="B35180" s="34">
        <v>358</v>
      </c>
      <c r="C35180" s="34">
        <v>332</v>
      </c>
      <c r="D35180" s="34">
        <v>379</v>
      </c>
      <c r="E35180" s="34">
        <v>388</v>
      </c>
      <c r="F35180" s="34">
        <v>341</v>
      </c>
      <c r="G35180" s="34">
        <v>351</v>
      </c>
      <c r="H35180" s="34">
        <v>389</v>
      </c>
      <c r="I35180" s="34">
        <v>383</v>
      </c>
      <c r="J35180" s="34">
        <v>364</v>
      </c>
      <c r="K35180" s="34">
        <v>311</v>
      </c>
      <c r="L35180" s="34">
        <v>308</v>
      </c>
      <c r="M35180" s="34">
        <v>265</v>
      </c>
    </row>
    <row r="35181" spans="1:13" x14ac:dyDescent="0.2">
      <c r="A35181" s="34" t="s">
        <v>136075</v>
      </c>
      <c r="B35181" s="34">
        <v>370</v>
      </c>
      <c r="C35181" s="34">
        <v>374</v>
      </c>
      <c r="D35181" s="34">
        <v>474</v>
      </c>
      <c r="E35181" s="34">
        <v>393</v>
      </c>
      <c r="F35181" s="34">
        <v>409</v>
      </c>
      <c r="G35181" s="34">
        <v>350</v>
      </c>
      <c r="H35181" s="34">
        <v>448</v>
      </c>
      <c r="I35181" s="34">
        <v>348</v>
      </c>
      <c r="J35181" s="34">
        <v>445</v>
      </c>
      <c r="K35181" s="34">
        <v>282</v>
      </c>
      <c r="L35181" s="34">
        <v>429</v>
      </c>
      <c r="M35181" s="34">
        <v>302</v>
      </c>
    </row>
    <row r="35182" spans="1:13" x14ac:dyDescent="0.2">
      <c r="A35182" s="34" t="s">
        <v>136076</v>
      </c>
      <c r="B35182" s="34">
        <v>475</v>
      </c>
      <c r="C35182" s="34">
        <v>465</v>
      </c>
      <c r="D35182" s="34">
        <v>531</v>
      </c>
      <c r="E35182" s="34">
        <v>540</v>
      </c>
      <c r="F35182" s="34">
        <v>426</v>
      </c>
      <c r="G35182" s="34">
        <v>427</v>
      </c>
      <c r="H35182" s="34">
        <v>446</v>
      </c>
      <c r="I35182" s="34">
        <v>510</v>
      </c>
      <c r="J35182" s="34">
        <v>529</v>
      </c>
      <c r="K35182" s="34">
        <v>363</v>
      </c>
      <c r="L35182" s="34">
        <v>430</v>
      </c>
      <c r="M35182" s="34">
        <v>427</v>
      </c>
    </row>
    <row r="35183" spans="1:13" x14ac:dyDescent="0.2">
      <c r="A35183" s="34" t="s">
        <v>136077</v>
      </c>
      <c r="B35183" s="34">
        <v>497</v>
      </c>
      <c r="C35183" s="34">
        <v>425</v>
      </c>
      <c r="D35183" s="34">
        <v>470</v>
      </c>
      <c r="E35183" s="34">
        <v>491</v>
      </c>
      <c r="F35183" s="34">
        <v>350</v>
      </c>
      <c r="G35183" s="34">
        <v>352</v>
      </c>
      <c r="H35183" s="34">
        <v>425</v>
      </c>
      <c r="I35183" s="34">
        <v>427</v>
      </c>
      <c r="J35183" s="34">
        <v>445</v>
      </c>
      <c r="K35183" s="34">
        <v>298</v>
      </c>
      <c r="L35183" s="34">
        <v>393</v>
      </c>
      <c r="M35183" s="34">
        <v>327</v>
      </c>
    </row>
    <row r="35184" spans="1:13" x14ac:dyDescent="0.2">
      <c r="A35184" s="34" t="s">
        <v>136078</v>
      </c>
      <c r="B35184" s="34">
        <v>446</v>
      </c>
      <c r="C35184" s="34">
        <v>500</v>
      </c>
      <c r="D35184" s="34">
        <v>475</v>
      </c>
      <c r="E35184" s="34">
        <v>538</v>
      </c>
      <c r="F35184" s="34">
        <v>392</v>
      </c>
      <c r="G35184" s="34">
        <v>460</v>
      </c>
      <c r="H35184" s="34">
        <v>590</v>
      </c>
      <c r="I35184" s="34">
        <v>495</v>
      </c>
      <c r="J35184" s="34">
        <v>395</v>
      </c>
      <c r="K35184" s="34">
        <v>393</v>
      </c>
      <c r="L35184" s="34">
        <v>482</v>
      </c>
      <c r="M35184" s="34">
        <v>346</v>
      </c>
    </row>
    <row r="35185" spans="1:13" x14ac:dyDescent="0.2">
      <c r="A35185" s="34" t="s">
        <v>136079</v>
      </c>
      <c r="B35185" s="34">
        <v>680</v>
      </c>
      <c r="C35185" s="34">
        <v>630</v>
      </c>
      <c r="D35185" s="34">
        <v>819</v>
      </c>
      <c r="E35185" s="34">
        <v>699</v>
      </c>
      <c r="F35185" s="34">
        <v>702</v>
      </c>
      <c r="G35185" s="34">
        <v>618</v>
      </c>
      <c r="H35185" s="34">
        <v>873</v>
      </c>
      <c r="I35185" s="34">
        <v>708</v>
      </c>
      <c r="J35185" s="34">
        <v>776</v>
      </c>
      <c r="K35185" s="34">
        <v>504</v>
      </c>
      <c r="L35185" s="34">
        <v>761</v>
      </c>
      <c r="M35185" s="34">
        <v>521</v>
      </c>
    </row>
    <row r="35186" spans="1:13" x14ac:dyDescent="0.2">
      <c r="A35186" s="34" t="s">
        <v>136080</v>
      </c>
      <c r="B35186" s="34">
        <v>452</v>
      </c>
      <c r="C35186" s="34">
        <v>383</v>
      </c>
      <c r="D35186" s="34">
        <v>393</v>
      </c>
      <c r="E35186" s="34">
        <v>448</v>
      </c>
      <c r="F35186" s="34">
        <v>346</v>
      </c>
      <c r="G35186" s="34">
        <v>358</v>
      </c>
      <c r="H35186" s="34">
        <v>477</v>
      </c>
      <c r="I35186" s="34">
        <v>312</v>
      </c>
      <c r="J35186" s="34">
        <v>362</v>
      </c>
      <c r="K35186" s="34">
        <v>284</v>
      </c>
      <c r="L35186" s="34">
        <v>411</v>
      </c>
      <c r="M35186" s="34">
        <v>285</v>
      </c>
    </row>
    <row r="35187" spans="1:13" x14ac:dyDescent="0.2">
      <c r="A35187" s="34" t="s">
        <v>136081</v>
      </c>
      <c r="B35187" s="34">
        <v>312</v>
      </c>
      <c r="C35187" s="34">
        <v>349</v>
      </c>
      <c r="D35187" s="34">
        <v>364</v>
      </c>
      <c r="E35187" s="34">
        <v>400</v>
      </c>
      <c r="F35187" s="34">
        <v>251</v>
      </c>
      <c r="G35187" s="34">
        <v>320</v>
      </c>
      <c r="H35187" s="34">
        <v>416</v>
      </c>
      <c r="I35187" s="34">
        <v>355</v>
      </c>
      <c r="J35187" s="34">
        <v>395</v>
      </c>
      <c r="K35187" s="34">
        <v>256</v>
      </c>
      <c r="L35187" s="34">
        <v>342</v>
      </c>
      <c r="M35187" s="34">
        <v>251</v>
      </c>
    </row>
    <row r="35188" spans="1:13" x14ac:dyDescent="0.2">
      <c r="A35188" s="34" t="s">
        <v>136082</v>
      </c>
      <c r="B35188" s="34">
        <v>416</v>
      </c>
      <c r="C35188" s="34">
        <v>434</v>
      </c>
      <c r="D35188" s="34">
        <v>514</v>
      </c>
      <c r="E35188" s="34">
        <v>558</v>
      </c>
      <c r="F35188" s="34">
        <v>400</v>
      </c>
      <c r="G35188" s="34">
        <v>420</v>
      </c>
      <c r="H35188" s="34">
        <v>505</v>
      </c>
      <c r="I35188" s="34">
        <v>412</v>
      </c>
      <c r="J35188" s="34">
        <v>473</v>
      </c>
      <c r="K35188" s="34">
        <v>406</v>
      </c>
      <c r="L35188" s="34">
        <v>431</v>
      </c>
      <c r="M35188" s="34">
        <v>389</v>
      </c>
    </row>
    <row r="35189" spans="1:13" x14ac:dyDescent="0.2">
      <c r="A35189" s="34" t="s">
        <v>136083</v>
      </c>
      <c r="B35189" s="34">
        <v>602</v>
      </c>
      <c r="C35189" s="34">
        <v>593</v>
      </c>
      <c r="D35189" s="34">
        <v>590</v>
      </c>
      <c r="E35189" s="34">
        <v>674</v>
      </c>
      <c r="F35189" s="34">
        <v>599</v>
      </c>
      <c r="G35189" s="34">
        <v>514</v>
      </c>
      <c r="H35189" s="34">
        <v>710</v>
      </c>
      <c r="I35189" s="34">
        <v>615</v>
      </c>
      <c r="J35189" s="34">
        <v>687</v>
      </c>
      <c r="K35189" s="34">
        <v>495</v>
      </c>
      <c r="L35189" s="34">
        <v>566</v>
      </c>
      <c r="M35189" s="34">
        <v>460</v>
      </c>
    </row>
    <row r="35190" spans="1:13" x14ac:dyDescent="0.2">
      <c r="A35190" s="34" t="s">
        <v>136084</v>
      </c>
      <c r="B35190" s="34">
        <v>596</v>
      </c>
      <c r="C35190" s="34">
        <v>575</v>
      </c>
      <c r="D35190" s="34">
        <v>553</v>
      </c>
      <c r="E35190" s="34">
        <v>620</v>
      </c>
      <c r="F35190" s="34">
        <v>513</v>
      </c>
      <c r="G35190" s="34">
        <v>508</v>
      </c>
      <c r="H35190" s="34">
        <v>690</v>
      </c>
      <c r="I35190" s="34">
        <v>543</v>
      </c>
      <c r="J35190" s="34">
        <v>711</v>
      </c>
      <c r="K35190" s="34">
        <v>510</v>
      </c>
      <c r="L35190" s="34">
        <v>566</v>
      </c>
      <c r="M35190" s="34">
        <v>460</v>
      </c>
    </row>
    <row r="35191" spans="1:13" x14ac:dyDescent="0.2">
      <c r="A35191" s="34" t="s">
        <v>136085</v>
      </c>
      <c r="B35191" s="34">
        <v>320</v>
      </c>
      <c r="C35191" s="34">
        <v>348</v>
      </c>
      <c r="D35191" s="34">
        <v>392</v>
      </c>
      <c r="E35191" s="34">
        <v>370</v>
      </c>
      <c r="F35191" s="34">
        <v>366</v>
      </c>
      <c r="G35191" s="34">
        <v>330</v>
      </c>
      <c r="H35191" s="34">
        <v>355</v>
      </c>
      <c r="I35191" s="34">
        <v>323</v>
      </c>
      <c r="J35191" s="34">
        <v>368</v>
      </c>
      <c r="K35191" s="34">
        <v>326</v>
      </c>
      <c r="L35191" s="34">
        <v>350</v>
      </c>
      <c r="M35191" s="34">
        <v>262</v>
      </c>
    </row>
    <row r="35192" spans="1:13" x14ac:dyDescent="0.2">
      <c r="A35192" s="34" t="s">
        <v>136086</v>
      </c>
      <c r="B35192" s="34">
        <v>723</v>
      </c>
      <c r="C35192" s="34">
        <v>585</v>
      </c>
      <c r="D35192" s="34">
        <v>686</v>
      </c>
      <c r="E35192" s="34">
        <v>658</v>
      </c>
      <c r="F35192" s="34">
        <v>585</v>
      </c>
      <c r="G35192" s="34">
        <v>567</v>
      </c>
      <c r="H35192" s="34">
        <v>700</v>
      </c>
      <c r="I35192" s="34">
        <v>558</v>
      </c>
      <c r="J35192" s="34">
        <v>736</v>
      </c>
      <c r="K35192" s="34">
        <v>497</v>
      </c>
      <c r="L35192" s="34">
        <v>661</v>
      </c>
      <c r="M35192" s="34">
        <v>449</v>
      </c>
    </row>
    <row r="35193" spans="1:13" x14ac:dyDescent="0.2">
      <c r="A35193" s="34" t="s">
        <v>136087</v>
      </c>
      <c r="B35193" s="34">
        <v>652</v>
      </c>
      <c r="C35193" s="34">
        <v>501</v>
      </c>
      <c r="D35193" s="34">
        <v>581</v>
      </c>
      <c r="E35193" s="34">
        <v>596</v>
      </c>
      <c r="F35193" s="34">
        <v>452</v>
      </c>
      <c r="G35193" s="34">
        <v>494</v>
      </c>
      <c r="H35193" s="34">
        <v>553</v>
      </c>
      <c r="I35193" s="34">
        <v>542</v>
      </c>
      <c r="J35193" s="34">
        <v>527</v>
      </c>
      <c r="K35193" s="34">
        <v>483</v>
      </c>
      <c r="L35193" s="34">
        <v>507</v>
      </c>
      <c r="M35193" s="34">
        <v>474</v>
      </c>
    </row>
    <row r="35194" spans="1:13" x14ac:dyDescent="0.2">
      <c r="A35194" s="34" t="s">
        <v>136088</v>
      </c>
      <c r="B35194" s="34">
        <v>336</v>
      </c>
      <c r="C35194" s="34">
        <v>374</v>
      </c>
      <c r="D35194" s="34">
        <v>429</v>
      </c>
      <c r="E35194" s="34">
        <v>398</v>
      </c>
      <c r="F35194" s="34">
        <v>290</v>
      </c>
      <c r="G35194" s="34">
        <v>296</v>
      </c>
      <c r="H35194" s="34">
        <v>336</v>
      </c>
      <c r="I35194" s="34">
        <v>324</v>
      </c>
      <c r="J35194" s="34">
        <v>340</v>
      </c>
      <c r="K35194" s="34">
        <v>324</v>
      </c>
      <c r="L35194" s="34">
        <v>378</v>
      </c>
      <c r="M35194" s="34">
        <v>281</v>
      </c>
    </row>
    <row r="35195" spans="1:13" x14ac:dyDescent="0.2">
      <c r="A35195" s="34" t="s">
        <v>136089</v>
      </c>
      <c r="B35195" s="34">
        <v>294</v>
      </c>
      <c r="C35195" s="34">
        <v>287</v>
      </c>
      <c r="D35195" s="34">
        <v>384</v>
      </c>
      <c r="E35195" s="34">
        <v>349</v>
      </c>
      <c r="F35195" s="34">
        <v>276</v>
      </c>
      <c r="G35195" s="34">
        <v>296</v>
      </c>
      <c r="H35195" s="34">
        <v>401</v>
      </c>
      <c r="I35195" s="34">
        <v>299</v>
      </c>
      <c r="J35195" s="34">
        <v>331</v>
      </c>
      <c r="K35195" s="34">
        <v>273</v>
      </c>
      <c r="L35195" s="34">
        <v>334</v>
      </c>
      <c r="M35195" s="34">
        <v>238</v>
      </c>
    </row>
    <row r="35196" spans="1:13" x14ac:dyDescent="0.2">
      <c r="A35196" s="34" t="s">
        <v>136090</v>
      </c>
      <c r="B35196" s="34">
        <v>440</v>
      </c>
      <c r="C35196" s="34">
        <v>473</v>
      </c>
      <c r="D35196" s="34">
        <v>512</v>
      </c>
      <c r="E35196" s="34">
        <v>467</v>
      </c>
      <c r="F35196" s="34">
        <v>401</v>
      </c>
      <c r="G35196" s="34">
        <v>391</v>
      </c>
      <c r="H35196" s="34">
        <v>440</v>
      </c>
      <c r="I35196" s="34">
        <v>464</v>
      </c>
      <c r="J35196" s="34">
        <v>453</v>
      </c>
      <c r="K35196" s="34">
        <v>376</v>
      </c>
      <c r="L35196" s="34">
        <v>383</v>
      </c>
      <c r="M35196" s="34">
        <v>262</v>
      </c>
    </row>
    <row r="35197" spans="1:13" x14ac:dyDescent="0.2">
      <c r="A35197" s="34" t="s">
        <v>136091</v>
      </c>
      <c r="B35197" s="34">
        <v>612</v>
      </c>
      <c r="C35197" s="34">
        <v>560</v>
      </c>
      <c r="D35197" s="34">
        <v>691</v>
      </c>
      <c r="E35197" s="34">
        <v>606</v>
      </c>
      <c r="F35197" s="34">
        <v>534</v>
      </c>
      <c r="G35197" s="34">
        <v>536</v>
      </c>
      <c r="H35197" s="34">
        <v>765</v>
      </c>
      <c r="I35197" s="34">
        <v>565</v>
      </c>
      <c r="J35197" s="34">
        <v>578</v>
      </c>
      <c r="K35197" s="34">
        <v>511</v>
      </c>
      <c r="L35197" s="34">
        <v>635</v>
      </c>
      <c r="M35197" s="34">
        <v>434</v>
      </c>
    </row>
    <row r="35198" spans="1:13" x14ac:dyDescent="0.2">
      <c r="A35198" s="34" t="s">
        <v>136092</v>
      </c>
      <c r="B35198" s="34">
        <v>308</v>
      </c>
      <c r="C35198" s="34">
        <v>395</v>
      </c>
      <c r="D35198" s="34">
        <v>297</v>
      </c>
      <c r="E35198" s="34">
        <v>398</v>
      </c>
      <c r="F35198" s="34">
        <v>271</v>
      </c>
      <c r="G35198" s="34">
        <v>387</v>
      </c>
      <c r="H35198" s="34">
        <v>350</v>
      </c>
      <c r="I35198" s="34">
        <v>344</v>
      </c>
      <c r="J35198" s="34">
        <v>319</v>
      </c>
      <c r="K35198" s="34">
        <v>303</v>
      </c>
      <c r="L35198" s="34">
        <v>338</v>
      </c>
      <c r="M35198" s="34">
        <v>275</v>
      </c>
    </row>
    <row r="35199" spans="1:13" x14ac:dyDescent="0.2">
      <c r="A35199" s="34" t="s">
        <v>136093</v>
      </c>
      <c r="B35199" s="34">
        <v>606</v>
      </c>
      <c r="C35199" s="34">
        <v>693</v>
      </c>
      <c r="D35199" s="34">
        <v>624</v>
      </c>
      <c r="E35199" s="34">
        <v>681</v>
      </c>
      <c r="F35199" s="34">
        <v>584</v>
      </c>
      <c r="G35199" s="34">
        <v>519</v>
      </c>
      <c r="H35199" s="34">
        <v>748</v>
      </c>
      <c r="I35199" s="34">
        <v>729</v>
      </c>
      <c r="J35199" s="34">
        <v>750</v>
      </c>
      <c r="K35199" s="34">
        <v>589</v>
      </c>
      <c r="L35199" s="34">
        <v>624</v>
      </c>
      <c r="M35199" s="34">
        <v>428</v>
      </c>
    </row>
    <row r="35200" spans="1:13" x14ac:dyDescent="0.2">
      <c r="A35200" s="34" t="s">
        <v>136094</v>
      </c>
      <c r="B35200" s="34">
        <v>519</v>
      </c>
      <c r="C35200" s="34">
        <v>544</v>
      </c>
      <c r="D35200" s="34">
        <v>590</v>
      </c>
      <c r="E35200" s="34">
        <v>529</v>
      </c>
      <c r="F35200" s="34">
        <v>453</v>
      </c>
      <c r="G35200" s="34">
        <v>457</v>
      </c>
      <c r="H35200" s="34">
        <v>585</v>
      </c>
      <c r="I35200" s="34">
        <v>536</v>
      </c>
      <c r="J35200" s="34">
        <v>583</v>
      </c>
      <c r="K35200" s="34">
        <v>467</v>
      </c>
      <c r="L35200" s="34">
        <v>473</v>
      </c>
      <c r="M35200" s="34">
        <v>378</v>
      </c>
    </row>
    <row r="35201" spans="1:13" x14ac:dyDescent="0.2">
      <c r="A35201" s="34" t="s">
        <v>136095</v>
      </c>
      <c r="B35201" s="34">
        <v>411</v>
      </c>
      <c r="C35201" s="34">
        <v>374</v>
      </c>
      <c r="D35201" s="34">
        <v>366</v>
      </c>
      <c r="E35201" s="34">
        <v>424</v>
      </c>
      <c r="F35201" s="34">
        <v>395</v>
      </c>
      <c r="G35201" s="34">
        <v>410</v>
      </c>
      <c r="H35201" s="34">
        <v>450</v>
      </c>
      <c r="I35201" s="34">
        <v>391</v>
      </c>
      <c r="J35201" s="34">
        <v>423</v>
      </c>
      <c r="K35201" s="34">
        <v>329</v>
      </c>
      <c r="L35201" s="34">
        <v>433</v>
      </c>
      <c r="M35201" s="34">
        <v>313</v>
      </c>
    </row>
    <row r="35202" spans="1:13" x14ac:dyDescent="0.2">
      <c r="A35202" s="34" t="s">
        <v>136096</v>
      </c>
      <c r="B35202" s="34">
        <v>512</v>
      </c>
      <c r="C35202" s="34">
        <v>458</v>
      </c>
      <c r="D35202" s="34">
        <v>619</v>
      </c>
      <c r="E35202" s="34">
        <v>487</v>
      </c>
      <c r="F35202" s="34">
        <v>503</v>
      </c>
      <c r="G35202" s="34">
        <v>455</v>
      </c>
      <c r="H35202" s="34">
        <v>566</v>
      </c>
      <c r="I35202" s="34">
        <v>448</v>
      </c>
      <c r="J35202" s="34">
        <v>522</v>
      </c>
      <c r="K35202" s="34">
        <v>389</v>
      </c>
      <c r="L35202" s="34">
        <v>627</v>
      </c>
      <c r="M35202" s="34">
        <v>466</v>
      </c>
    </row>
    <row r="35203" spans="1:13" x14ac:dyDescent="0.2">
      <c r="A35203" s="34" t="s">
        <v>136097</v>
      </c>
      <c r="B35203" s="34">
        <v>400</v>
      </c>
      <c r="C35203" s="34">
        <v>439</v>
      </c>
      <c r="D35203" s="34">
        <v>380</v>
      </c>
      <c r="E35203" s="34">
        <v>426</v>
      </c>
      <c r="F35203" s="34">
        <v>378</v>
      </c>
      <c r="G35203" s="34">
        <v>351</v>
      </c>
      <c r="H35203" s="34">
        <v>550</v>
      </c>
      <c r="I35203" s="34">
        <v>441</v>
      </c>
      <c r="J35203" s="34">
        <v>464</v>
      </c>
      <c r="K35203" s="34">
        <v>304</v>
      </c>
      <c r="L35203" s="34">
        <v>385</v>
      </c>
      <c r="M35203" s="34">
        <v>292</v>
      </c>
    </row>
    <row r="35204" spans="1:13" x14ac:dyDescent="0.2">
      <c r="A35204" s="34" t="s">
        <v>136098</v>
      </c>
      <c r="B35204" s="34">
        <v>311</v>
      </c>
      <c r="C35204" s="34">
        <v>346</v>
      </c>
      <c r="D35204" s="34">
        <v>318</v>
      </c>
      <c r="E35204" s="34">
        <v>408</v>
      </c>
      <c r="F35204" s="34">
        <v>280</v>
      </c>
      <c r="G35204" s="34">
        <v>317</v>
      </c>
      <c r="H35204" s="34">
        <v>413</v>
      </c>
      <c r="I35204" s="34">
        <v>317</v>
      </c>
      <c r="J35204" s="34">
        <v>425</v>
      </c>
      <c r="K35204" s="34">
        <v>285</v>
      </c>
      <c r="L35204" s="34">
        <v>332</v>
      </c>
      <c r="M35204" s="34">
        <v>207</v>
      </c>
    </row>
    <row r="35205" spans="1:13" x14ac:dyDescent="0.2">
      <c r="A35205" s="34" t="s">
        <v>136099</v>
      </c>
      <c r="B35205" s="34">
        <v>256</v>
      </c>
      <c r="C35205" s="34">
        <v>294</v>
      </c>
      <c r="D35205" s="34">
        <v>292</v>
      </c>
      <c r="E35205" s="34">
        <v>356</v>
      </c>
      <c r="F35205" s="34">
        <v>295</v>
      </c>
      <c r="G35205" s="34">
        <v>262</v>
      </c>
      <c r="H35205" s="34">
        <v>336</v>
      </c>
      <c r="I35205" s="34">
        <v>309</v>
      </c>
      <c r="J35205" s="34">
        <v>352</v>
      </c>
      <c r="K35205" s="34">
        <v>236</v>
      </c>
      <c r="L35205" s="34">
        <v>289</v>
      </c>
      <c r="M35205" s="34">
        <v>230</v>
      </c>
    </row>
    <row r="35206" spans="1:13" x14ac:dyDescent="0.2">
      <c r="A35206" s="34" t="s">
        <v>136100</v>
      </c>
      <c r="B35206" s="34">
        <v>454</v>
      </c>
      <c r="C35206" s="34">
        <v>511</v>
      </c>
      <c r="D35206" s="34">
        <v>519</v>
      </c>
      <c r="E35206" s="34">
        <v>475</v>
      </c>
      <c r="F35206" s="34">
        <v>427</v>
      </c>
      <c r="G35206" s="34">
        <v>449</v>
      </c>
      <c r="H35206" s="34">
        <v>474</v>
      </c>
      <c r="I35206" s="34">
        <v>473</v>
      </c>
      <c r="J35206" s="34">
        <v>524</v>
      </c>
      <c r="K35206" s="34">
        <v>449</v>
      </c>
      <c r="L35206" s="34">
        <v>532</v>
      </c>
      <c r="M35206" s="34">
        <v>362</v>
      </c>
    </row>
    <row r="35207" spans="1:13" x14ac:dyDescent="0.2">
      <c r="A35207" s="34" t="s">
        <v>136101</v>
      </c>
      <c r="B35207" s="34">
        <v>588</v>
      </c>
      <c r="C35207" s="34">
        <v>694</v>
      </c>
      <c r="D35207" s="34">
        <v>787</v>
      </c>
      <c r="E35207" s="34">
        <v>670</v>
      </c>
      <c r="F35207" s="34">
        <v>648</v>
      </c>
      <c r="G35207" s="34">
        <v>659</v>
      </c>
      <c r="H35207" s="34">
        <v>802</v>
      </c>
      <c r="I35207" s="34">
        <v>721</v>
      </c>
      <c r="J35207" s="34">
        <v>806</v>
      </c>
      <c r="K35207" s="34">
        <v>558</v>
      </c>
      <c r="L35207" s="34">
        <v>796</v>
      </c>
      <c r="M35207" s="34">
        <v>524</v>
      </c>
    </row>
    <row r="35208" spans="1:13" x14ac:dyDescent="0.2">
      <c r="A35208" s="34" t="s">
        <v>136102</v>
      </c>
      <c r="B35208" s="34">
        <v>545</v>
      </c>
      <c r="C35208" s="34">
        <v>505</v>
      </c>
      <c r="D35208" s="34">
        <v>499</v>
      </c>
      <c r="E35208" s="34">
        <v>575</v>
      </c>
      <c r="F35208" s="34">
        <v>432</v>
      </c>
      <c r="G35208" s="34">
        <v>470</v>
      </c>
      <c r="H35208" s="34">
        <v>532</v>
      </c>
      <c r="I35208" s="34">
        <v>531</v>
      </c>
      <c r="J35208" s="34">
        <v>526</v>
      </c>
      <c r="K35208" s="34">
        <v>455</v>
      </c>
      <c r="L35208" s="34">
        <v>486</v>
      </c>
      <c r="M35208" s="34">
        <v>401</v>
      </c>
    </row>
    <row r="35209" spans="1:13" x14ac:dyDescent="0.2">
      <c r="A35209" s="34" t="s">
        <v>136103</v>
      </c>
      <c r="B35209" s="34">
        <v>278</v>
      </c>
      <c r="C35209" s="34">
        <v>206</v>
      </c>
      <c r="D35209" s="34">
        <v>297</v>
      </c>
      <c r="E35209" s="34">
        <v>254</v>
      </c>
      <c r="F35209" s="34">
        <v>221</v>
      </c>
      <c r="G35209" s="34">
        <v>217</v>
      </c>
      <c r="H35209" s="34">
        <v>326</v>
      </c>
      <c r="I35209" s="34">
        <v>253</v>
      </c>
      <c r="J35209" s="34">
        <v>274</v>
      </c>
      <c r="K35209" s="34">
        <v>191</v>
      </c>
      <c r="L35209" s="34">
        <v>312</v>
      </c>
      <c r="M35209" s="34">
        <v>222</v>
      </c>
    </row>
    <row r="35210" spans="1:13" x14ac:dyDescent="0.2">
      <c r="A35210" s="34" t="s">
        <v>136104</v>
      </c>
      <c r="B35210" s="34">
        <v>305</v>
      </c>
      <c r="C35210" s="34">
        <v>318</v>
      </c>
      <c r="D35210" s="34">
        <v>364</v>
      </c>
      <c r="E35210" s="34">
        <v>297</v>
      </c>
      <c r="F35210" s="34">
        <v>304</v>
      </c>
      <c r="G35210" s="34">
        <v>293</v>
      </c>
      <c r="H35210" s="34">
        <v>379</v>
      </c>
      <c r="I35210" s="34">
        <v>334</v>
      </c>
      <c r="J35210" s="34">
        <v>335</v>
      </c>
      <c r="K35210" s="34">
        <v>247</v>
      </c>
      <c r="L35210" s="34">
        <v>326</v>
      </c>
      <c r="M35210" s="34">
        <v>217</v>
      </c>
    </row>
    <row r="35211" spans="1:13" x14ac:dyDescent="0.2">
      <c r="A35211" s="34" t="s">
        <v>136105</v>
      </c>
      <c r="B35211" s="34">
        <v>334</v>
      </c>
      <c r="C35211" s="34">
        <v>333</v>
      </c>
      <c r="D35211" s="34">
        <v>334</v>
      </c>
      <c r="E35211" s="34">
        <v>365</v>
      </c>
      <c r="F35211" s="34">
        <v>315</v>
      </c>
      <c r="G35211" s="34">
        <v>289</v>
      </c>
      <c r="H35211" s="34">
        <v>306</v>
      </c>
      <c r="I35211" s="34">
        <v>342</v>
      </c>
      <c r="J35211" s="34">
        <v>334</v>
      </c>
      <c r="K35211" s="34">
        <v>287</v>
      </c>
      <c r="L35211" s="34">
        <v>319</v>
      </c>
      <c r="M35211" s="34">
        <v>251</v>
      </c>
    </row>
    <row r="35212" spans="1:13" x14ac:dyDescent="0.2">
      <c r="A35212" s="34" t="s">
        <v>136106</v>
      </c>
      <c r="B35212" s="34">
        <v>221</v>
      </c>
      <c r="C35212" s="34">
        <v>235</v>
      </c>
      <c r="D35212" s="34">
        <v>343</v>
      </c>
      <c r="E35212" s="34">
        <v>292</v>
      </c>
      <c r="F35212" s="34">
        <v>292</v>
      </c>
      <c r="G35212" s="34">
        <v>268</v>
      </c>
      <c r="H35212" s="34">
        <v>349</v>
      </c>
      <c r="I35212" s="34">
        <v>295</v>
      </c>
      <c r="J35212" s="34">
        <v>329</v>
      </c>
      <c r="K35212" s="34">
        <v>246</v>
      </c>
      <c r="L35212" s="34">
        <v>245</v>
      </c>
      <c r="M35212" s="34">
        <v>236</v>
      </c>
    </row>
    <row r="35213" spans="1:13" x14ac:dyDescent="0.2">
      <c r="A35213" s="34" t="s">
        <v>136107</v>
      </c>
      <c r="B35213" s="34">
        <v>667</v>
      </c>
      <c r="C35213" s="34">
        <v>617</v>
      </c>
      <c r="D35213" s="34">
        <v>625</v>
      </c>
      <c r="E35213" s="34">
        <v>723</v>
      </c>
      <c r="F35213" s="34">
        <v>553</v>
      </c>
      <c r="G35213" s="34">
        <v>634</v>
      </c>
      <c r="H35213" s="34">
        <v>720</v>
      </c>
      <c r="I35213" s="34">
        <v>631</v>
      </c>
      <c r="J35213" s="34">
        <v>673</v>
      </c>
      <c r="K35213" s="34">
        <v>507</v>
      </c>
      <c r="L35213" s="34">
        <v>597</v>
      </c>
      <c r="M35213" s="34">
        <v>497</v>
      </c>
    </row>
    <row r="35214" spans="1:13" x14ac:dyDescent="0.2">
      <c r="A35214" s="34" t="s">
        <v>136108</v>
      </c>
      <c r="B35214" s="34">
        <v>529</v>
      </c>
      <c r="C35214" s="34">
        <v>612</v>
      </c>
      <c r="D35214" s="34">
        <v>592</v>
      </c>
      <c r="E35214" s="34">
        <v>694</v>
      </c>
      <c r="F35214" s="34">
        <v>590</v>
      </c>
      <c r="G35214" s="34">
        <v>489</v>
      </c>
      <c r="H35214" s="34">
        <v>596</v>
      </c>
      <c r="I35214" s="34">
        <v>599</v>
      </c>
      <c r="J35214" s="34">
        <v>650</v>
      </c>
      <c r="K35214" s="34">
        <v>487</v>
      </c>
      <c r="L35214" s="34">
        <v>564</v>
      </c>
      <c r="M35214" s="34">
        <v>436</v>
      </c>
    </row>
    <row r="35215" spans="1:13" x14ac:dyDescent="0.2">
      <c r="A35215" s="34" t="s">
        <v>136109</v>
      </c>
      <c r="B35215" s="34">
        <v>277</v>
      </c>
      <c r="C35215" s="34">
        <v>276</v>
      </c>
      <c r="D35215" s="34">
        <v>355</v>
      </c>
      <c r="E35215" s="34">
        <v>363</v>
      </c>
      <c r="F35215" s="34">
        <v>336</v>
      </c>
      <c r="G35215" s="34">
        <v>255</v>
      </c>
      <c r="H35215" s="34">
        <v>311</v>
      </c>
      <c r="I35215" s="34">
        <v>312</v>
      </c>
      <c r="J35215" s="34">
        <v>311</v>
      </c>
      <c r="K35215" s="34">
        <v>290</v>
      </c>
      <c r="L35215" s="34">
        <v>282</v>
      </c>
      <c r="M35215" s="34">
        <v>219</v>
      </c>
    </row>
    <row r="35216" spans="1:13" x14ac:dyDescent="0.2">
      <c r="A35216" s="34" t="s">
        <v>136110</v>
      </c>
      <c r="B35216" s="34">
        <v>337</v>
      </c>
      <c r="C35216" s="34">
        <v>398</v>
      </c>
      <c r="D35216" s="34">
        <v>448</v>
      </c>
      <c r="E35216" s="34">
        <v>460</v>
      </c>
      <c r="F35216" s="34">
        <v>379</v>
      </c>
      <c r="G35216" s="34">
        <v>463</v>
      </c>
      <c r="H35216" s="34">
        <v>443</v>
      </c>
      <c r="I35216" s="34">
        <v>414</v>
      </c>
      <c r="J35216" s="34">
        <v>425</v>
      </c>
      <c r="K35216" s="34">
        <v>327</v>
      </c>
      <c r="L35216" s="34">
        <v>421</v>
      </c>
      <c r="M35216" s="34">
        <v>352</v>
      </c>
    </row>
    <row r="35217" spans="1:13" x14ac:dyDescent="0.2">
      <c r="A35217" s="34" t="s">
        <v>136111</v>
      </c>
      <c r="B35217" s="34">
        <v>791</v>
      </c>
      <c r="C35217" s="34">
        <v>704</v>
      </c>
      <c r="D35217" s="34">
        <v>756</v>
      </c>
      <c r="E35217" s="34">
        <v>824</v>
      </c>
      <c r="F35217" s="34">
        <v>819</v>
      </c>
      <c r="G35217" s="34">
        <v>723</v>
      </c>
      <c r="H35217" s="34">
        <v>872</v>
      </c>
      <c r="I35217" s="34">
        <v>706</v>
      </c>
      <c r="J35217" s="34">
        <v>802</v>
      </c>
      <c r="K35217" s="34">
        <v>636</v>
      </c>
      <c r="L35217" s="34">
        <v>793</v>
      </c>
      <c r="M35217" s="34">
        <v>596</v>
      </c>
    </row>
    <row r="35218" spans="1:13" x14ac:dyDescent="0.2">
      <c r="A35218" s="34" t="s">
        <v>136112</v>
      </c>
      <c r="B35218" s="34">
        <v>406</v>
      </c>
      <c r="C35218" s="34">
        <v>534</v>
      </c>
      <c r="D35218" s="34">
        <v>548</v>
      </c>
      <c r="E35218" s="34">
        <v>513</v>
      </c>
      <c r="F35218" s="34">
        <v>521</v>
      </c>
      <c r="G35218" s="34">
        <v>490</v>
      </c>
      <c r="H35218" s="34">
        <v>528</v>
      </c>
      <c r="I35218" s="34">
        <v>544</v>
      </c>
      <c r="J35218" s="34">
        <v>624</v>
      </c>
      <c r="K35218" s="34">
        <v>416</v>
      </c>
      <c r="L35218" s="34">
        <v>522</v>
      </c>
      <c r="M35218" s="34">
        <v>444</v>
      </c>
    </row>
    <row r="35219" spans="1:13" x14ac:dyDescent="0.2">
      <c r="A35219" s="34" t="s">
        <v>136113</v>
      </c>
      <c r="B35219" s="34">
        <v>832</v>
      </c>
      <c r="C35219" s="34">
        <v>673</v>
      </c>
      <c r="D35219" s="34">
        <v>887</v>
      </c>
      <c r="E35219" s="34">
        <v>766</v>
      </c>
      <c r="F35219" s="34">
        <v>744</v>
      </c>
      <c r="G35219" s="34">
        <v>686</v>
      </c>
      <c r="H35219" s="34">
        <v>836</v>
      </c>
      <c r="I35219" s="34">
        <v>779</v>
      </c>
      <c r="J35219" s="34">
        <v>851</v>
      </c>
      <c r="K35219" s="34">
        <v>675</v>
      </c>
      <c r="L35219" s="34">
        <v>808</v>
      </c>
      <c r="M35219" s="34">
        <v>601</v>
      </c>
    </row>
    <row r="35220" spans="1:13" x14ac:dyDescent="0.2">
      <c r="A35220" s="34" t="s">
        <v>136114</v>
      </c>
      <c r="B35220" s="34">
        <v>579</v>
      </c>
      <c r="C35220" s="34">
        <v>515</v>
      </c>
      <c r="D35220" s="34">
        <v>590</v>
      </c>
      <c r="E35220" s="34">
        <v>543</v>
      </c>
      <c r="F35220" s="34">
        <v>509</v>
      </c>
      <c r="G35220" s="34">
        <v>543</v>
      </c>
      <c r="H35220" s="34">
        <v>644</v>
      </c>
      <c r="I35220" s="34">
        <v>479</v>
      </c>
      <c r="J35220" s="34">
        <v>643</v>
      </c>
      <c r="K35220" s="34">
        <v>454</v>
      </c>
      <c r="L35220" s="34">
        <v>566</v>
      </c>
      <c r="M35220" s="34">
        <v>363</v>
      </c>
    </row>
    <row r="35221" spans="1:13" x14ac:dyDescent="0.2">
      <c r="A35221" s="34" t="s">
        <v>136115</v>
      </c>
      <c r="B35221" s="34">
        <v>596</v>
      </c>
      <c r="C35221" s="34">
        <v>451</v>
      </c>
      <c r="D35221" s="34">
        <v>544</v>
      </c>
      <c r="E35221" s="34">
        <v>619</v>
      </c>
      <c r="F35221" s="34">
        <v>542</v>
      </c>
      <c r="G35221" s="34">
        <v>525</v>
      </c>
      <c r="H35221" s="34">
        <v>481</v>
      </c>
      <c r="I35221" s="34">
        <v>561</v>
      </c>
      <c r="J35221" s="34">
        <v>506</v>
      </c>
      <c r="K35221" s="34">
        <v>432</v>
      </c>
      <c r="L35221" s="34">
        <v>533</v>
      </c>
      <c r="M35221" s="34">
        <v>392</v>
      </c>
    </row>
    <row r="35222" spans="1:13" x14ac:dyDescent="0.2">
      <c r="A35222" s="34" t="s">
        <v>136116</v>
      </c>
      <c r="B35222" s="34">
        <v>809</v>
      </c>
      <c r="C35222" s="34">
        <v>826</v>
      </c>
      <c r="D35222" s="34">
        <v>1024</v>
      </c>
      <c r="E35222" s="34">
        <v>839</v>
      </c>
      <c r="F35222" s="34">
        <v>789</v>
      </c>
      <c r="G35222" s="34">
        <v>749</v>
      </c>
      <c r="H35222" s="34">
        <v>1030</v>
      </c>
      <c r="I35222" s="34">
        <v>796</v>
      </c>
      <c r="J35222" s="34">
        <v>925</v>
      </c>
      <c r="K35222" s="34">
        <v>631</v>
      </c>
      <c r="L35222" s="34">
        <v>853</v>
      </c>
      <c r="M35222" s="34">
        <v>648</v>
      </c>
    </row>
    <row r="35223" spans="1:13" x14ac:dyDescent="0.2">
      <c r="A35223" s="34" t="s">
        <v>136117</v>
      </c>
      <c r="B35223" s="34">
        <v>313</v>
      </c>
      <c r="C35223" s="34">
        <v>410</v>
      </c>
      <c r="D35223" s="34">
        <v>398</v>
      </c>
      <c r="E35223" s="34">
        <v>503</v>
      </c>
      <c r="F35223" s="34">
        <v>413</v>
      </c>
      <c r="G35223" s="34">
        <v>434</v>
      </c>
      <c r="H35223" s="34">
        <v>495</v>
      </c>
      <c r="I35223" s="34">
        <v>455</v>
      </c>
      <c r="J35223" s="34">
        <v>522</v>
      </c>
      <c r="K35223" s="34">
        <v>365</v>
      </c>
      <c r="L35223" s="34">
        <v>405</v>
      </c>
      <c r="M35223" s="34">
        <v>324</v>
      </c>
    </row>
    <row r="35224" spans="1:13" x14ac:dyDescent="0.2">
      <c r="A35224" s="34" t="s">
        <v>136118</v>
      </c>
      <c r="B35224" s="34">
        <v>266</v>
      </c>
      <c r="C35224" s="34">
        <v>315</v>
      </c>
      <c r="D35224" s="34">
        <v>329</v>
      </c>
      <c r="E35224" s="34">
        <v>399</v>
      </c>
      <c r="F35224" s="34">
        <v>295</v>
      </c>
      <c r="G35224" s="34">
        <v>267</v>
      </c>
      <c r="H35224" s="34">
        <v>376</v>
      </c>
      <c r="I35224" s="34">
        <v>269</v>
      </c>
      <c r="J35224" s="34">
        <v>357</v>
      </c>
      <c r="K35224" s="34">
        <v>287</v>
      </c>
      <c r="L35224" s="34">
        <v>355</v>
      </c>
      <c r="M35224" s="34">
        <v>260</v>
      </c>
    </row>
    <row r="35225" spans="1:13" x14ac:dyDescent="0.2">
      <c r="A35225" s="34" t="s">
        <v>136119</v>
      </c>
      <c r="B35225" s="34">
        <v>347</v>
      </c>
      <c r="C35225" s="34">
        <v>313</v>
      </c>
      <c r="D35225" s="34">
        <v>445</v>
      </c>
      <c r="E35225" s="34">
        <v>380</v>
      </c>
      <c r="F35225" s="34">
        <v>287</v>
      </c>
      <c r="G35225" s="34">
        <v>300</v>
      </c>
      <c r="H35225" s="34">
        <v>390</v>
      </c>
      <c r="I35225" s="34">
        <v>346</v>
      </c>
      <c r="J35225" s="34">
        <v>376</v>
      </c>
      <c r="K35225" s="34">
        <v>300</v>
      </c>
      <c r="L35225" s="34">
        <v>377</v>
      </c>
      <c r="M35225" s="34">
        <v>251</v>
      </c>
    </row>
    <row r="35226" spans="1:13" x14ac:dyDescent="0.2">
      <c r="A35226" s="34" t="s">
        <v>136120</v>
      </c>
      <c r="B35226" s="34">
        <v>251</v>
      </c>
      <c r="C35226" s="34">
        <v>315</v>
      </c>
      <c r="D35226" s="34">
        <v>300</v>
      </c>
      <c r="E35226" s="34">
        <v>285</v>
      </c>
      <c r="F35226" s="34">
        <v>212</v>
      </c>
      <c r="G35226" s="34">
        <v>288</v>
      </c>
      <c r="H35226" s="34">
        <v>260</v>
      </c>
      <c r="I35226" s="34">
        <v>297</v>
      </c>
      <c r="J35226" s="34">
        <v>280</v>
      </c>
      <c r="K35226" s="34">
        <v>224</v>
      </c>
      <c r="L35226" s="34">
        <v>246</v>
      </c>
      <c r="M35226" s="34">
        <v>202</v>
      </c>
    </row>
    <row r="35227" spans="1:13" x14ac:dyDescent="0.2">
      <c r="A35227" s="34" t="s">
        <v>136121</v>
      </c>
      <c r="B35227" s="34">
        <v>399</v>
      </c>
      <c r="C35227" s="34">
        <v>365</v>
      </c>
      <c r="D35227" s="34">
        <v>435</v>
      </c>
      <c r="E35227" s="34">
        <v>451</v>
      </c>
      <c r="F35227" s="34">
        <v>356</v>
      </c>
      <c r="G35227" s="34">
        <v>350</v>
      </c>
      <c r="H35227" s="34">
        <v>400</v>
      </c>
      <c r="I35227" s="34">
        <v>389</v>
      </c>
      <c r="J35227" s="34">
        <v>483</v>
      </c>
      <c r="K35227" s="34">
        <v>340</v>
      </c>
      <c r="L35227" s="34">
        <v>433</v>
      </c>
      <c r="M35227" s="34">
        <v>285</v>
      </c>
    </row>
    <row r="35228" spans="1:13" x14ac:dyDescent="0.2">
      <c r="A35228" s="34" t="s">
        <v>136122</v>
      </c>
      <c r="B35228" s="34">
        <v>740</v>
      </c>
      <c r="C35228" s="34">
        <v>599</v>
      </c>
      <c r="D35228" s="34">
        <v>681</v>
      </c>
      <c r="E35228" s="34">
        <v>660</v>
      </c>
      <c r="F35228" s="34">
        <v>626</v>
      </c>
      <c r="G35228" s="34">
        <v>530</v>
      </c>
      <c r="H35228" s="34">
        <v>730</v>
      </c>
      <c r="I35228" s="34">
        <v>659</v>
      </c>
      <c r="J35228" s="34">
        <v>763</v>
      </c>
      <c r="K35228" s="34">
        <v>498</v>
      </c>
      <c r="L35228" s="34">
        <v>630</v>
      </c>
      <c r="M35228" s="34">
        <v>495</v>
      </c>
    </row>
    <row r="35229" spans="1:13" x14ac:dyDescent="0.2">
      <c r="A35229" s="34" t="s">
        <v>136123</v>
      </c>
      <c r="B35229" s="34">
        <v>368</v>
      </c>
      <c r="C35229" s="34">
        <v>417</v>
      </c>
      <c r="D35229" s="34">
        <v>440</v>
      </c>
      <c r="E35229" s="34">
        <v>473</v>
      </c>
      <c r="F35229" s="34">
        <v>408</v>
      </c>
      <c r="G35229" s="34">
        <v>471</v>
      </c>
      <c r="H35229" s="34">
        <v>510</v>
      </c>
      <c r="I35229" s="34">
        <v>389</v>
      </c>
      <c r="J35229" s="34">
        <v>487</v>
      </c>
      <c r="K35229" s="34">
        <v>362</v>
      </c>
      <c r="L35229" s="34">
        <v>451</v>
      </c>
      <c r="M35229" s="34">
        <v>329</v>
      </c>
    </row>
    <row r="35230" spans="1:13" x14ac:dyDescent="0.2">
      <c r="A35230" s="34" t="s">
        <v>136124</v>
      </c>
      <c r="B35230" s="34">
        <v>302</v>
      </c>
      <c r="C35230" s="34">
        <v>331</v>
      </c>
      <c r="D35230" s="34">
        <v>327</v>
      </c>
      <c r="E35230" s="34">
        <v>303</v>
      </c>
      <c r="F35230" s="34">
        <v>279</v>
      </c>
      <c r="G35230" s="34">
        <v>296</v>
      </c>
      <c r="H35230" s="34">
        <v>309</v>
      </c>
      <c r="I35230" s="34">
        <v>285</v>
      </c>
      <c r="J35230" s="34">
        <v>353</v>
      </c>
      <c r="K35230" s="34">
        <v>235</v>
      </c>
      <c r="L35230" s="34">
        <v>248</v>
      </c>
      <c r="M35230" s="34">
        <v>215</v>
      </c>
    </row>
    <row r="35231" spans="1:13" x14ac:dyDescent="0.2">
      <c r="A35231" s="34" t="s">
        <v>136125</v>
      </c>
      <c r="B35231" s="34">
        <v>297</v>
      </c>
      <c r="C35231" s="34">
        <v>423</v>
      </c>
      <c r="D35231" s="34">
        <v>428</v>
      </c>
      <c r="E35231" s="34">
        <v>373</v>
      </c>
      <c r="F35231" s="34">
        <v>382</v>
      </c>
      <c r="G35231" s="34">
        <v>369</v>
      </c>
      <c r="H35231" s="34">
        <v>377</v>
      </c>
      <c r="I35231" s="34">
        <v>359</v>
      </c>
      <c r="J35231" s="34">
        <v>424</v>
      </c>
      <c r="K35231" s="34">
        <v>349</v>
      </c>
      <c r="L35231" s="34">
        <v>356</v>
      </c>
      <c r="M35231" s="34">
        <v>254</v>
      </c>
    </row>
    <row r="35232" spans="1:13" x14ac:dyDescent="0.2">
      <c r="A35232" s="34" t="s">
        <v>136126</v>
      </c>
      <c r="B35232" s="34">
        <v>455</v>
      </c>
      <c r="C35232" s="34">
        <v>419</v>
      </c>
      <c r="D35232" s="34">
        <v>521</v>
      </c>
      <c r="E35232" s="34">
        <v>402</v>
      </c>
      <c r="F35232" s="34">
        <v>443</v>
      </c>
      <c r="G35232" s="34">
        <v>444</v>
      </c>
      <c r="H35232" s="34">
        <v>542</v>
      </c>
      <c r="I35232" s="34">
        <v>390</v>
      </c>
      <c r="J35232" s="34">
        <v>436</v>
      </c>
      <c r="K35232" s="34">
        <v>367</v>
      </c>
      <c r="L35232" s="34">
        <v>384</v>
      </c>
      <c r="M35232" s="34">
        <v>303</v>
      </c>
    </row>
    <row r="35233" spans="1:13" x14ac:dyDescent="0.2">
      <c r="A35233" s="34" t="s">
        <v>136127</v>
      </c>
      <c r="B35233" s="34">
        <v>245</v>
      </c>
      <c r="C35233" s="34">
        <v>300</v>
      </c>
      <c r="D35233" s="34">
        <v>301</v>
      </c>
      <c r="E35233" s="34">
        <v>287</v>
      </c>
      <c r="F35233" s="34">
        <v>237</v>
      </c>
      <c r="G35233" s="34">
        <v>271</v>
      </c>
      <c r="H35233" s="34">
        <v>320</v>
      </c>
      <c r="I35233" s="34">
        <v>259</v>
      </c>
      <c r="J35233" s="34">
        <v>188</v>
      </c>
      <c r="K35233" s="34">
        <v>231</v>
      </c>
      <c r="L35233" s="34">
        <v>267</v>
      </c>
      <c r="M35233" s="34">
        <v>207</v>
      </c>
    </row>
    <row r="35234" spans="1:13" x14ac:dyDescent="0.2">
      <c r="A35234" s="34" t="s">
        <v>136128</v>
      </c>
      <c r="B35234" s="34">
        <v>507</v>
      </c>
      <c r="C35234" s="34">
        <v>518</v>
      </c>
      <c r="D35234" s="34">
        <v>685</v>
      </c>
      <c r="E35234" s="34">
        <v>529</v>
      </c>
      <c r="F35234" s="34">
        <v>549</v>
      </c>
      <c r="G35234" s="34">
        <v>516</v>
      </c>
      <c r="H35234" s="34">
        <v>742</v>
      </c>
      <c r="I35234" s="34">
        <v>520</v>
      </c>
      <c r="J35234" s="34">
        <v>695</v>
      </c>
      <c r="K35234" s="34">
        <v>411</v>
      </c>
      <c r="L35234" s="34">
        <v>678</v>
      </c>
      <c r="M35234" s="34">
        <v>425</v>
      </c>
    </row>
    <row r="35235" spans="1:13" x14ac:dyDescent="0.2">
      <c r="A35235" s="34" t="s">
        <v>136129</v>
      </c>
      <c r="B35235" s="34">
        <v>337</v>
      </c>
      <c r="C35235" s="34">
        <v>506</v>
      </c>
      <c r="D35235" s="34">
        <v>418</v>
      </c>
      <c r="E35235" s="34">
        <v>411</v>
      </c>
      <c r="F35235" s="34">
        <v>436</v>
      </c>
      <c r="G35235" s="34">
        <v>398</v>
      </c>
      <c r="H35235" s="34">
        <v>493</v>
      </c>
      <c r="I35235" s="34">
        <v>385</v>
      </c>
      <c r="J35235" s="34">
        <v>373</v>
      </c>
      <c r="K35235" s="34">
        <v>308</v>
      </c>
      <c r="L35235" s="34">
        <v>403</v>
      </c>
      <c r="M35235" s="34">
        <v>313</v>
      </c>
    </row>
    <row r="35236" spans="1:13" x14ac:dyDescent="0.2">
      <c r="A35236" s="34" t="s">
        <v>136130</v>
      </c>
      <c r="B35236" s="34">
        <v>327</v>
      </c>
      <c r="C35236" s="34">
        <v>386</v>
      </c>
      <c r="D35236" s="34">
        <v>409</v>
      </c>
      <c r="E35236" s="34">
        <v>444</v>
      </c>
      <c r="F35236" s="34">
        <v>338</v>
      </c>
      <c r="G35236" s="34">
        <v>351</v>
      </c>
      <c r="H35236" s="34">
        <v>390</v>
      </c>
      <c r="I35236" s="34">
        <v>336</v>
      </c>
      <c r="J35236" s="34">
        <v>358</v>
      </c>
      <c r="K35236" s="34">
        <v>325</v>
      </c>
      <c r="L35236" s="34">
        <v>351</v>
      </c>
      <c r="M35236" s="34">
        <v>287</v>
      </c>
    </row>
    <row r="35237" spans="1:13" x14ac:dyDescent="0.2">
      <c r="A35237" s="34" t="s">
        <v>136131</v>
      </c>
      <c r="B35237" s="34">
        <v>423</v>
      </c>
      <c r="C35237" s="34">
        <v>524</v>
      </c>
      <c r="D35237" s="34">
        <v>503</v>
      </c>
      <c r="E35237" s="34">
        <v>472</v>
      </c>
      <c r="F35237" s="34">
        <v>407</v>
      </c>
      <c r="G35237" s="34">
        <v>460</v>
      </c>
      <c r="H35237" s="34">
        <v>496</v>
      </c>
      <c r="I35237" s="34">
        <v>426</v>
      </c>
      <c r="J35237" s="34">
        <v>488</v>
      </c>
      <c r="K35237" s="34">
        <v>390</v>
      </c>
      <c r="L35237" s="34">
        <v>449</v>
      </c>
      <c r="M35237" s="34">
        <v>384</v>
      </c>
    </row>
    <row r="35238" spans="1:13" x14ac:dyDescent="0.2">
      <c r="A35238" s="34" t="s">
        <v>136132</v>
      </c>
      <c r="B35238" s="34">
        <v>292</v>
      </c>
      <c r="C35238" s="34">
        <v>290</v>
      </c>
      <c r="D35238" s="34">
        <v>333</v>
      </c>
      <c r="E35238" s="34">
        <v>303</v>
      </c>
      <c r="F35238" s="34">
        <v>306</v>
      </c>
      <c r="G35238" s="34">
        <v>286</v>
      </c>
      <c r="H35238" s="34">
        <v>430</v>
      </c>
      <c r="I35238" s="34">
        <v>328</v>
      </c>
      <c r="J35238" s="34">
        <v>364</v>
      </c>
      <c r="K35238" s="34">
        <v>251</v>
      </c>
      <c r="L35238" s="34">
        <v>328</v>
      </c>
      <c r="M35238" s="34">
        <v>243</v>
      </c>
    </row>
    <row r="35239" spans="1:13" x14ac:dyDescent="0.2">
      <c r="A35239" s="34" t="s">
        <v>136133</v>
      </c>
      <c r="B35239" s="34">
        <v>272</v>
      </c>
      <c r="C35239" s="34">
        <v>336</v>
      </c>
      <c r="D35239" s="34">
        <v>373</v>
      </c>
      <c r="E35239" s="34">
        <v>347</v>
      </c>
      <c r="F35239" s="34">
        <v>294</v>
      </c>
      <c r="G35239" s="34">
        <v>286</v>
      </c>
      <c r="H35239" s="34">
        <v>383</v>
      </c>
      <c r="I35239" s="34">
        <v>299</v>
      </c>
      <c r="J35239" s="34">
        <v>454</v>
      </c>
      <c r="K35239" s="34">
        <v>259</v>
      </c>
      <c r="L35239" s="34">
        <v>331</v>
      </c>
      <c r="M35239" s="34">
        <v>266</v>
      </c>
    </row>
    <row r="35240" spans="1:13" x14ac:dyDescent="0.2">
      <c r="A35240" s="34" t="s">
        <v>136134</v>
      </c>
      <c r="B35240" s="34">
        <v>422</v>
      </c>
      <c r="C35240" s="34">
        <v>384</v>
      </c>
      <c r="D35240" s="34">
        <v>595</v>
      </c>
      <c r="E35240" s="34">
        <v>427</v>
      </c>
      <c r="F35240" s="34">
        <v>349</v>
      </c>
      <c r="G35240" s="34">
        <v>342</v>
      </c>
      <c r="H35240" s="34">
        <v>415</v>
      </c>
      <c r="I35240" s="34">
        <v>456</v>
      </c>
      <c r="J35240" s="34">
        <v>400</v>
      </c>
      <c r="K35240" s="34">
        <v>369</v>
      </c>
      <c r="L35240" s="34">
        <v>378</v>
      </c>
      <c r="M35240" s="34">
        <v>377</v>
      </c>
    </row>
    <row r="35241" spans="1:13" x14ac:dyDescent="0.2">
      <c r="A35241" s="34" t="s">
        <v>136135</v>
      </c>
      <c r="B35241" s="34">
        <v>472</v>
      </c>
      <c r="C35241" s="34">
        <v>380</v>
      </c>
      <c r="D35241" s="34">
        <v>443</v>
      </c>
      <c r="E35241" s="34">
        <v>406</v>
      </c>
      <c r="F35241" s="34">
        <v>419</v>
      </c>
      <c r="G35241" s="34">
        <v>422</v>
      </c>
      <c r="H35241" s="34">
        <v>551</v>
      </c>
      <c r="I35241" s="34">
        <v>413</v>
      </c>
      <c r="J35241" s="34">
        <v>475</v>
      </c>
      <c r="K35241" s="34">
        <v>334</v>
      </c>
      <c r="L35241" s="34">
        <v>456</v>
      </c>
      <c r="M35241" s="34">
        <v>307</v>
      </c>
    </row>
    <row r="35242" spans="1:13" x14ac:dyDescent="0.2">
      <c r="A35242" s="34" t="s">
        <v>136136</v>
      </c>
      <c r="B35242" s="34">
        <v>378</v>
      </c>
      <c r="C35242" s="34">
        <v>318</v>
      </c>
      <c r="D35242" s="34">
        <v>420</v>
      </c>
      <c r="E35242" s="34">
        <v>363</v>
      </c>
      <c r="F35242" s="34">
        <v>333</v>
      </c>
      <c r="G35242" s="34">
        <v>331</v>
      </c>
      <c r="H35242" s="34">
        <v>408</v>
      </c>
      <c r="I35242" s="34">
        <v>347</v>
      </c>
      <c r="J35242" s="34">
        <v>396</v>
      </c>
      <c r="K35242" s="34">
        <v>301</v>
      </c>
      <c r="L35242" s="34">
        <v>426</v>
      </c>
      <c r="M35242" s="34">
        <v>257</v>
      </c>
    </row>
    <row r="35243" spans="1:13" x14ac:dyDescent="0.2">
      <c r="A35243" s="34" t="s">
        <v>136137</v>
      </c>
      <c r="B35243" s="34">
        <v>418</v>
      </c>
      <c r="C35243" s="34">
        <v>312</v>
      </c>
      <c r="D35243" s="34">
        <v>496</v>
      </c>
      <c r="E35243" s="34">
        <v>394</v>
      </c>
      <c r="F35243" s="34">
        <v>373</v>
      </c>
      <c r="G35243" s="34">
        <v>388</v>
      </c>
      <c r="H35243" s="34">
        <v>425</v>
      </c>
      <c r="I35243" s="34">
        <v>382</v>
      </c>
      <c r="J35243" s="34">
        <v>434</v>
      </c>
      <c r="K35243" s="34">
        <v>292</v>
      </c>
      <c r="L35243" s="34">
        <v>386</v>
      </c>
      <c r="M35243" s="34">
        <v>280</v>
      </c>
    </row>
    <row r="35244" spans="1:13" x14ac:dyDescent="0.2">
      <c r="A35244" s="34" t="s">
        <v>136138</v>
      </c>
      <c r="B35244" s="34">
        <v>353</v>
      </c>
      <c r="C35244" s="34">
        <v>309</v>
      </c>
      <c r="D35244" s="34">
        <v>370</v>
      </c>
      <c r="E35244" s="34">
        <v>345</v>
      </c>
      <c r="F35244" s="34">
        <v>324</v>
      </c>
      <c r="G35244" s="34">
        <v>282</v>
      </c>
      <c r="H35244" s="34">
        <v>352</v>
      </c>
      <c r="I35244" s="34">
        <v>313</v>
      </c>
      <c r="J35244" s="34">
        <v>358</v>
      </c>
      <c r="K35244" s="34">
        <v>266</v>
      </c>
      <c r="L35244" s="34">
        <v>305</v>
      </c>
      <c r="M35244" s="34">
        <v>236</v>
      </c>
    </row>
    <row r="35245" spans="1:13" x14ac:dyDescent="0.2">
      <c r="A35245" s="34" t="s">
        <v>136139</v>
      </c>
      <c r="B35245" s="34">
        <v>582</v>
      </c>
      <c r="C35245" s="34">
        <v>563</v>
      </c>
      <c r="D35245" s="34">
        <v>668</v>
      </c>
      <c r="E35245" s="34">
        <v>557</v>
      </c>
      <c r="F35245" s="34">
        <v>586</v>
      </c>
      <c r="G35245" s="34">
        <v>518</v>
      </c>
      <c r="H35245" s="34">
        <v>725</v>
      </c>
      <c r="I35245" s="34">
        <v>546</v>
      </c>
      <c r="J35245" s="34">
        <v>718</v>
      </c>
      <c r="K35245" s="34">
        <v>427</v>
      </c>
      <c r="L35245" s="34">
        <v>675</v>
      </c>
      <c r="M35245" s="34">
        <v>417</v>
      </c>
    </row>
    <row r="35246" spans="1:13" x14ac:dyDescent="0.2">
      <c r="A35246" s="34" t="s">
        <v>136140</v>
      </c>
      <c r="B35246" s="34">
        <v>444</v>
      </c>
      <c r="C35246" s="34">
        <v>452</v>
      </c>
      <c r="D35246" s="34">
        <v>471</v>
      </c>
      <c r="E35246" s="34">
        <v>467</v>
      </c>
      <c r="F35246" s="34">
        <v>423</v>
      </c>
      <c r="G35246" s="34">
        <v>430</v>
      </c>
      <c r="H35246" s="34">
        <v>483</v>
      </c>
      <c r="I35246" s="34">
        <v>475</v>
      </c>
      <c r="J35246" s="34">
        <v>477</v>
      </c>
      <c r="K35246" s="34">
        <v>349</v>
      </c>
      <c r="L35246" s="34">
        <v>452</v>
      </c>
      <c r="M35246" s="34">
        <v>301</v>
      </c>
    </row>
    <row r="35247" spans="1:13" x14ac:dyDescent="0.2">
      <c r="A35247" s="34" t="s">
        <v>136141</v>
      </c>
      <c r="B35247" s="34">
        <v>229</v>
      </c>
      <c r="C35247" s="34">
        <v>214</v>
      </c>
      <c r="D35247" s="34">
        <v>258</v>
      </c>
      <c r="E35247" s="34">
        <v>223</v>
      </c>
      <c r="F35247" s="34">
        <v>213</v>
      </c>
      <c r="G35247" s="34">
        <v>211</v>
      </c>
      <c r="H35247" s="34">
        <v>177</v>
      </c>
      <c r="I35247" s="34">
        <v>225</v>
      </c>
      <c r="J35247" s="34">
        <v>201</v>
      </c>
      <c r="K35247" s="34">
        <v>211</v>
      </c>
      <c r="L35247" s="34">
        <v>234</v>
      </c>
      <c r="M35247" s="34">
        <v>181</v>
      </c>
    </row>
    <row r="35248" spans="1:13" x14ac:dyDescent="0.2">
      <c r="A35248" s="34" t="s">
        <v>136142</v>
      </c>
      <c r="B35248" s="34">
        <v>235</v>
      </c>
      <c r="C35248" s="34">
        <v>280</v>
      </c>
      <c r="D35248" s="34">
        <v>283</v>
      </c>
      <c r="E35248" s="34">
        <v>332</v>
      </c>
      <c r="F35248" s="34">
        <v>284</v>
      </c>
      <c r="G35248" s="34">
        <v>281</v>
      </c>
      <c r="H35248" s="34">
        <v>308</v>
      </c>
      <c r="I35248" s="34">
        <v>294</v>
      </c>
      <c r="J35248" s="34">
        <v>361</v>
      </c>
      <c r="K35248" s="34">
        <v>230</v>
      </c>
      <c r="L35248" s="34">
        <v>293</v>
      </c>
      <c r="M35248" s="34">
        <v>208</v>
      </c>
    </row>
    <row r="35249" spans="1:13" x14ac:dyDescent="0.2">
      <c r="A35249" s="34" t="s">
        <v>136143</v>
      </c>
      <c r="B35249" s="34">
        <v>524</v>
      </c>
      <c r="C35249" s="34">
        <v>415</v>
      </c>
      <c r="D35249" s="34">
        <v>514</v>
      </c>
      <c r="E35249" s="34">
        <v>477</v>
      </c>
      <c r="F35249" s="34">
        <v>420</v>
      </c>
      <c r="G35249" s="34">
        <v>389</v>
      </c>
      <c r="H35249" s="34">
        <v>546</v>
      </c>
      <c r="I35249" s="34">
        <v>358</v>
      </c>
      <c r="J35249" s="34">
        <v>452</v>
      </c>
      <c r="K35249" s="34">
        <v>368</v>
      </c>
      <c r="L35249" s="34">
        <v>373</v>
      </c>
      <c r="M35249" s="34">
        <v>322</v>
      </c>
    </row>
    <row r="35250" spans="1:13" x14ac:dyDescent="0.2">
      <c r="A35250" s="34" t="s">
        <v>136144</v>
      </c>
      <c r="B35250" s="34">
        <v>369</v>
      </c>
      <c r="C35250" s="34">
        <v>382</v>
      </c>
      <c r="D35250" s="34">
        <v>329</v>
      </c>
      <c r="E35250" s="34">
        <v>368</v>
      </c>
      <c r="F35250" s="34">
        <v>408</v>
      </c>
      <c r="G35250" s="34">
        <v>342</v>
      </c>
      <c r="H35250" s="34">
        <v>360</v>
      </c>
      <c r="I35250" s="34">
        <v>347</v>
      </c>
      <c r="J35250" s="34">
        <v>392</v>
      </c>
      <c r="K35250" s="34">
        <v>288</v>
      </c>
      <c r="L35250" s="34">
        <v>317</v>
      </c>
      <c r="M35250" s="34">
        <v>272</v>
      </c>
    </row>
    <row r="35251" spans="1:13" x14ac:dyDescent="0.2">
      <c r="A35251" s="34" t="s">
        <v>136145</v>
      </c>
      <c r="B35251" s="34">
        <v>229</v>
      </c>
      <c r="C35251" s="34">
        <v>224</v>
      </c>
      <c r="D35251" s="34">
        <v>292</v>
      </c>
      <c r="E35251" s="34">
        <v>256</v>
      </c>
      <c r="F35251" s="34">
        <v>158</v>
      </c>
      <c r="G35251" s="34">
        <v>186</v>
      </c>
      <c r="H35251" s="34">
        <v>251</v>
      </c>
      <c r="I35251" s="34">
        <v>193</v>
      </c>
      <c r="J35251" s="34">
        <v>228</v>
      </c>
      <c r="K35251" s="34">
        <v>186</v>
      </c>
      <c r="L35251" s="34">
        <v>214</v>
      </c>
      <c r="M35251" s="34">
        <v>163</v>
      </c>
    </row>
    <row r="35252" spans="1:13" x14ac:dyDescent="0.2">
      <c r="A35252" s="34" t="s">
        <v>136146</v>
      </c>
      <c r="B35252" s="34">
        <v>420</v>
      </c>
      <c r="C35252" s="34">
        <v>346</v>
      </c>
      <c r="D35252" s="34">
        <v>365</v>
      </c>
      <c r="E35252" s="34">
        <v>392</v>
      </c>
      <c r="F35252" s="34">
        <v>347</v>
      </c>
      <c r="G35252" s="34">
        <v>432</v>
      </c>
      <c r="H35252" s="34">
        <v>348</v>
      </c>
      <c r="I35252" s="34">
        <v>396</v>
      </c>
      <c r="J35252" s="34">
        <v>322</v>
      </c>
      <c r="K35252" s="34">
        <v>301</v>
      </c>
      <c r="L35252" s="34">
        <v>330</v>
      </c>
      <c r="M35252" s="34">
        <v>287</v>
      </c>
    </row>
    <row r="35253" spans="1:13" x14ac:dyDescent="0.2">
      <c r="A35253" s="34" t="s">
        <v>136147</v>
      </c>
      <c r="B35253" s="34">
        <v>298</v>
      </c>
      <c r="C35253" s="34">
        <v>282</v>
      </c>
      <c r="D35253" s="34">
        <v>297</v>
      </c>
      <c r="E35253" s="34">
        <v>323</v>
      </c>
      <c r="F35253" s="34">
        <v>312</v>
      </c>
      <c r="G35253" s="34">
        <v>255</v>
      </c>
      <c r="H35253" s="34">
        <v>287</v>
      </c>
      <c r="I35253" s="34">
        <v>227</v>
      </c>
      <c r="J35253" s="34">
        <v>281</v>
      </c>
      <c r="K35253" s="34">
        <v>205</v>
      </c>
      <c r="L35253" s="34">
        <v>279</v>
      </c>
      <c r="M35253" s="34">
        <v>224</v>
      </c>
    </row>
    <row r="35254" spans="1:13" x14ac:dyDescent="0.2">
      <c r="A35254" s="34" t="s">
        <v>136148</v>
      </c>
      <c r="B35254" s="34">
        <v>420</v>
      </c>
      <c r="C35254" s="34">
        <v>377</v>
      </c>
      <c r="D35254" s="34">
        <v>437</v>
      </c>
      <c r="E35254" s="34">
        <v>471</v>
      </c>
      <c r="F35254" s="34">
        <v>406</v>
      </c>
      <c r="G35254" s="34">
        <v>478</v>
      </c>
      <c r="H35254" s="34">
        <v>427</v>
      </c>
      <c r="I35254" s="34">
        <v>425</v>
      </c>
      <c r="J35254" s="34">
        <v>426</v>
      </c>
      <c r="K35254" s="34">
        <v>342</v>
      </c>
      <c r="L35254" s="34">
        <v>434</v>
      </c>
      <c r="M35254" s="34">
        <v>333</v>
      </c>
    </row>
    <row r="35255" spans="1:13" x14ac:dyDescent="0.2">
      <c r="A35255" s="34" t="s">
        <v>136149</v>
      </c>
      <c r="B35255" s="34">
        <v>351</v>
      </c>
      <c r="C35255" s="34">
        <v>286</v>
      </c>
      <c r="D35255" s="34">
        <v>369</v>
      </c>
      <c r="E35255" s="34">
        <v>344</v>
      </c>
      <c r="F35255" s="34">
        <v>245</v>
      </c>
      <c r="G35255" s="34">
        <v>335</v>
      </c>
      <c r="H35255" s="34">
        <v>379</v>
      </c>
      <c r="I35255" s="34">
        <v>340</v>
      </c>
      <c r="J35255" s="34">
        <v>360</v>
      </c>
      <c r="K35255" s="34">
        <v>281</v>
      </c>
      <c r="L35255" s="34">
        <v>314</v>
      </c>
      <c r="M35255" s="34">
        <v>242</v>
      </c>
    </row>
    <row r="35256" spans="1:13" x14ac:dyDescent="0.2">
      <c r="A35256" s="34" t="s">
        <v>136150</v>
      </c>
      <c r="B35256" s="34">
        <v>384</v>
      </c>
      <c r="C35256" s="34">
        <v>316</v>
      </c>
      <c r="D35256" s="34">
        <v>376</v>
      </c>
      <c r="E35256" s="34">
        <v>387</v>
      </c>
      <c r="F35256" s="34">
        <v>321</v>
      </c>
      <c r="G35256" s="34">
        <v>297</v>
      </c>
      <c r="H35256" s="34">
        <v>423</v>
      </c>
      <c r="I35256" s="34">
        <v>342</v>
      </c>
      <c r="J35256" s="34">
        <v>403</v>
      </c>
      <c r="K35256" s="34">
        <v>258</v>
      </c>
      <c r="L35256" s="34">
        <v>386</v>
      </c>
      <c r="M35256" s="34">
        <v>255</v>
      </c>
    </row>
    <row r="35257" spans="1:13" x14ac:dyDescent="0.2">
      <c r="A35257" s="34" t="s">
        <v>136151</v>
      </c>
      <c r="B35257" s="34">
        <v>132</v>
      </c>
      <c r="C35257" s="34">
        <v>222</v>
      </c>
      <c r="D35257" s="34">
        <v>156</v>
      </c>
      <c r="E35257" s="34">
        <v>231</v>
      </c>
      <c r="F35257" s="34">
        <v>191</v>
      </c>
      <c r="G35257" s="34">
        <v>201</v>
      </c>
      <c r="H35257" s="34">
        <v>196</v>
      </c>
      <c r="I35257" s="34">
        <v>185</v>
      </c>
      <c r="J35257" s="34">
        <v>199</v>
      </c>
      <c r="K35257" s="34">
        <v>150</v>
      </c>
      <c r="L35257" s="34">
        <v>176</v>
      </c>
      <c r="M35257" s="34">
        <v>198</v>
      </c>
    </row>
    <row r="35258" spans="1:13" x14ac:dyDescent="0.2">
      <c r="A35258" s="34" t="s">
        <v>136152</v>
      </c>
      <c r="B35258" s="34">
        <v>129</v>
      </c>
      <c r="C35258" s="34">
        <v>227</v>
      </c>
      <c r="D35258" s="34">
        <v>184</v>
      </c>
      <c r="E35258" s="34">
        <v>164</v>
      </c>
      <c r="F35258" s="34">
        <v>167</v>
      </c>
      <c r="G35258" s="34">
        <v>179</v>
      </c>
      <c r="H35258" s="34">
        <v>190</v>
      </c>
      <c r="I35258" s="34">
        <v>149</v>
      </c>
      <c r="J35258" s="34">
        <v>142</v>
      </c>
      <c r="K35258" s="34">
        <v>135</v>
      </c>
      <c r="L35258" s="34">
        <v>178</v>
      </c>
      <c r="M35258" s="34">
        <v>125</v>
      </c>
    </row>
    <row r="35259" spans="1:13" x14ac:dyDescent="0.2">
      <c r="A35259" s="34" t="s">
        <v>136153</v>
      </c>
      <c r="B35259" s="34">
        <v>284</v>
      </c>
      <c r="C35259" s="34">
        <v>357</v>
      </c>
      <c r="D35259" s="34">
        <v>339</v>
      </c>
      <c r="E35259" s="34">
        <v>371</v>
      </c>
      <c r="F35259" s="34">
        <v>316</v>
      </c>
      <c r="G35259" s="34">
        <v>319</v>
      </c>
      <c r="H35259" s="34">
        <v>353</v>
      </c>
      <c r="I35259" s="34">
        <v>298</v>
      </c>
      <c r="J35259" s="34">
        <v>260</v>
      </c>
      <c r="K35259" s="34">
        <v>318</v>
      </c>
      <c r="L35259" s="34">
        <v>295</v>
      </c>
      <c r="M35259" s="34">
        <v>250</v>
      </c>
    </row>
    <row r="35260" spans="1:13" x14ac:dyDescent="0.2">
      <c r="A35260" s="34" t="s">
        <v>136154</v>
      </c>
      <c r="B35260" s="34">
        <v>286</v>
      </c>
      <c r="C35260" s="34">
        <v>368</v>
      </c>
      <c r="D35260" s="34">
        <v>282</v>
      </c>
      <c r="E35260" s="34">
        <v>360</v>
      </c>
      <c r="F35260" s="34">
        <v>275</v>
      </c>
      <c r="G35260" s="34">
        <v>325</v>
      </c>
      <c r="H35260" s="34">
        <v>328</v>
      </c>
      <c r="I35260" s="34">
        <v>381</v>
      </c>
      <c r="J35260" s="34">
        <v>322</v>
      </c>
      <c r="K35260" s="34">
        <v>247</v>
      </c>
      <c r="L35260" s="34">
        <v>302</v>
      </c>
      <c r="M35260" s="34">
        <v>261</v>
      </c>
    </row>
    <row r="35261" spans="1:13" x14ac:dyDescent="0.2">
      <c r="A35261" s="34" t="s">
        <v>136155</v>
      </c>
      <c r="B35261" s="34">
        <v>455</v>
      </c>
      <c r="C35261" s="34">
        <v>451</v>
      </c>
      <c r="D35261" s="34">
        <v>479</v>
      </c>
      <c r="E35261" s="34">
        <v>473</v>
      </c>
      <c r="F35261" s="34">
        <v>363</v>
      </c>
      <c r="G35261" s="34">
        <v>441</v>
      </c>
      <c r="H35261" s="34">
        <v>476</v>
      </c>
      <c r="I35261" s="34">
        <v>457</v>
      </c>
      <c r="J35261" s="34">
        <v>486</v>
      </c>
      <c r="K35261" s="34">
        <v>384</v>
      </c>
      <c r="L35261" s="34">
        <v>485</v>
      </c>
      <c r="M35261" s="34">
        <v>363</v>
      </c>
    </row>
    <row r="35262" spans="1:13" x14ac:dyDescent="0.2">
      <c r="A35262" s="34" t="s">
        <v>136156</v>
      </c>
      <c r="B35262" s="34">
        <v>469</v>
      </c>
      <c r="C35262" s="34">
        <v>476</v>
      </c>
      <c r="D35262" s="34">
        <v>553</v>
      </c>
      <c r="E35262" s="34">
        <v>533</v>
      </c>
      <c r="F35262" s="34">
        <v>510</v>
      </c>
      <c r="G35262" s="34">
        <v>499</v>
      </c>
      <c r="H35262" s="34">
        <v>612</v>
      </c>
      <c r="I35262" s="34">
        <v>480</v>
      </c>
      <c r="J35262" s="34">
        <v>562</v>
      </c>
      <c r="K35262" s="34">
        <v>356</v>
      </c>
      <c r="L35262" s="34">
        <v>611</v>
      </c>
      <c r="M35262" s="34">
        <v>324</v>
      </c>
    </row>
    <row r="35263" spans="1:13" x14ac:dyDescent="0.2">
      <c r="A35263" s="34" t="s">
        <v>136157</v>
      </c>
      <c r="B35263" s="34">
        <v>312</v>
      </c>
      <c r="C35263" s="34">
        <v>403</v>
      </c>
      <c r="D35263" s="34">
        <v>344</v>
      </c>
      <c r="E35263" s="34">
        <v>393</v>
      </c>
      <c r="F35263" s="34">
        <v>248</v>
      </c>
      <c r="G35263" s="34">
        <v>386</v>
      </c>
      <c r="H35263" s="34">
        <v>363</v>
      </c>
      <c r="I35263" s="34">
        <v>339</v>
      </c>
      <c r="J35263" s="34">
        <v>338</v>
      </c>
      <c r="K35263" s="34">
        <v>306</v>
      </c>
      <c r="L35263" s="34">
        <v>307</v>
      </c>
      <c r="M35263" s="34">
        <v>268</v>
      </c>
    </row>
    <row r="35264" spans="1:13" x14ac:dyDescent="0.2">
      <c r="A35264" s="34" t="s">
        <v>136158</v>
      </c>
      <c r="B35264" s="34">
        <v>176</v>
      </c>
      <c r="C35264" s="34">
        <v>178</v>
      </c>
      <c r="D35264" s="34">
        <v>204</v>
      </c>
      <c r="E35264" s="34">
        <v>257</v>
      </c>
      <c r="F35264" s="34">
        <v>178</v>
      </c>
      <c r="G35264" s="34">
        <v>175</v>
      </c>
      <c r="H35264" s="34">
        <v>252</v>
      </c>
      <c r="I35264" s="34">
        <v>240</v>
      </c>
      <c r="J35264" s="34">
        <v>214</v>
      </c>
      <c r="K35264" s="34">
        <v>158</v>
      </c>
      <c r="L35264" s="34">
        <v>217</v>
      </c>
      <c r="M35264" s="34">
        <v>174</v>
      </c>
    </row>
    <row r="35265" spans="1:13" x14ac:dyDescent="0.2">
      <c r="A35265" s="34" t="s">
        <v>136159</v>
      </c>
      <c r="B35265" s="34">
        <v>542</v>
      </c>
      <c r="C35265" s="34">
        <v>607</v>
      </c>
      <c r="D35265" s="34">
        <v>677</v>
      </c>
      <c r="E35265" s="34">
        <v>637</v>
      </c>
      <c r="F35265" s="34">
        <v>611</v>
      </c>
      <c r="G35265" s="34">
        <v>594</v>
      </c>
      <c r="H35265" s="34">
        <v>689</v>
      </c>
      <c r="I35265" s="34">
        <v>556</v>
      </c>
      <c r="J35265" s="34">
        <v>664</v>
      </c>
      <c r="K35265" s="34">
        <v>446</v>
      </c>
      <c r="L35265" s="34">
        <v>657</v>
      </c>
      <c r="M35265" s="34">
        <v>488</v>
      </c>
    </row>
    <row r="35266" spans="1:13" x14ac:dyDescent="0.2">
      <c r="A35266" s="34" t="s">
        <v>136160</v>
      </c>
      <c r="B35266" s="34">
        <v>392</v>
      </c>
      <c r="C35266" s="34">
        <v>373</v>
      </c>
      <c r="D35266" s="34">
        <v>391</v>
      </c>
      <c r="E35266" s="34">
        <v>432</v>
      </c>
      <c r="F35266" s="34">
        <v>305</v>
      </c>
      <c r="G35266" s="34">
        <v>329</v>
      </c>
      <c r="H35266" s="34">
        <v>457</v>
      </c>
      <c r="I35266" s="34">
        <v>410</v>
      </c>
      <c r="J35266" s="34">
        <v>465</v>
      </c>
      <c r="K35266" s="34">
        <v>304</v>
      </c>
      <c r="L35266" s="34">
        <v>377</v>
      </c>
      <c r="M35266" s="34">
        <v>289</v>
      </c>
    </row>
    <row r="35267" spans="1:13" x14ac:dyDescent="0.2">
      <c r="A35267" s="34" t="s">
        <v>136161</v>
      </c>
      <c r="B35267" s="34">
        <v>976</v>
      </c>
      <c r="C35267" s="34">
        <v>811</v>
      </c>
      <c r="D35267" s="34">
        <v>1018</v>
      </c>
      <c r="E35267" s="34">
        <v>858</v>
      </c>
      <c r="F35267" s="34">
        <v>882</v>
      </c>
      <c r="G35267" s="34">
        <v>830</v>
      </c>
      <c r="H35267" s="34">
        <v>997</v>
      </c>
      <c r="I35267" s="34">
        <v>856</v>
      </c>
      <c r="J35267" s="34">
        <v>1056</v>
      </c>
      <c r="K35267" s="34">
        <v>688</v>
      </c>
      <c r="L35267" s="34">
        <v>956</v>
      </c>
      <c r="M35267" s="34">
        <v>603</v>
      </c>
    </row>
    <row r="35268" spans="1:13" x14ac:dyDescent="0.2">
      <c r="A35268" s="34" t="s">
        <v>136162</v>
      </c>
      <c r="B35268" s="34">
        <v>214</v>
      </c>
      <c r="C35268" s="34">
        <v>267</v>
      </c>
      <c r="D35268" s="34">
        <v>277</v>
      </c>
      <c r="E35268" s="34">
        <v>255</v>
      </c>
      <c r="F35268" s="34">
        <v>245</v>
      </c>
      <c r="G35268" s="34">
        <v>278</v>
      </c>
      <c r="H35268" s="34">
        <v>263</v>
      </c>
      <c r="I35268" s="34">
        <v>274</v>
      </c>
      <c r="J35268" s="34">
        <v>228</v>
      </c>
      <c r="K35268" s="34">
        <v>199</v>
      </c>
      <c r="L35268" s="34">
        <v>217</v>
      </c>
      <c r="M35268" s="34">
        <v>217</v>
      </c>
    </row>
    <row r="35269" spans="1:13" x14ac:dyDescent="0.2">
      <c r="A35269" s="34" t="s">
        <v>136163</v>
      </c>
      <c r="B35269" s="34">
        <v>233</v>
      </c>
      <c r="C35269" s="34">
        <v>272</v>
      </c>
      <c r="D35269" s="34">
        <v>278</v>
      </c>
      <c r="E35269" s="34">
        <v>252</v>
      </c>
      <c r="F35269" s="34">
        <v>261</v>
      </c>
      <c r="G35269" s="34">
        <v>247</v>
      </c>
      <c r="H35269" s="34">
        <v>230</v>
      </c>
      <c r="I35269" s="34">
        <v>230</v>
      </c>
      <c r="J35269" s="34">
        <v>260</v>
      </c>
      <c r="K35269" s="34">
        <v>176</v>
      </c>
      <c r="L35269" s="34">
        <v>227</v>
      </c>
      <c r="M35269" s="34">
        <v>163</v>
      </c>
    </row>
    <row r="35270" spans="1:13" x14ac:dyDescent="0.2">
      <c r="A35270" s="34" t="s">
        <v>136164</v>
      </c>
      <c r="B35270" s="34">
        <v>332</v>
      </c>
      <c r="C35270" s="34">
        <v>295</v>
      </c>
      <c r="D35270" s="34">
        <v>339</v>
      </c>
      <c r="E35270" s="34">
        <v>343</v>
      </c>
      <c r="F35270" s="34">
        <v>286</v>
      </c>
      <c r="G35270" s="34">
        <v>325</v>
      </c>
      <c r="H35270" s="34">
        <v>411</v>
      </c>
      <c r="I35270" s="34">
        <v>329</v>
      </c>
      <c r="J35270" s="34">
        <v>276</v>
      </c>
      <c r="K35270" s="34">
        <v>309</v>
      </c>
      <c r="L35270" s="34">
        <v>364</v>
      </c>
      <c r="M35270" s="34">
        <v>257</v>
      </c>
    </row>
    <row r="35271" spans="1:13" x14ac:dyDescent="0.2">
      <c r="A35271" s="34" t="s">
        <v>136165</v>
      </c>
      <c r="B35271" s="34">
        <v>333</v>
      </c>
      <c r="C35271" s="34">
        <v>303</v>
      </c>
      <c r="D35271" s="34">
        <v>314</v>
      </c>
      <c r="E35271" s="34">
        <v>321</v>
      </c>
      <c r="F35271" s="34">
        <v>288</v>
      </c>
      <c r="G35271" s="34">
        <v>288</v>
      </c>
      <c r="H35271" s="34">
        <v>380</v>
      </c>
      <c r="I35271" s="34">
        <v>300</v>
      </c>
      <c r="J35271" s="34">
        <v>332</v>
      </c>
      <c r="K35271" s="34">
        <v>221</v>
      </c>
      <c r="L35271" s="34">
        <v>329</v>
      </c>
      <c r="M35271" s="34">
        <v>221</v>
      </c>
    </row>
    <row r="35272" spans="1:13" x14ac:dyDescent="0.2">
      <c r="A35272" s="34" t="s">
        <v>136166</v>
      </c>
      <c r="B35272" s="34">
        <v>251</v>
      </c>
      <c r="C35272" s="34">
        <v>282</v>
      </c>
      <c r="D35272" s="34">
        <v>285</v>
      </c>
      <c r="E35272" s="34">
        <v>284</v>
      </c>
      <c r="F35272" s="34">
        <v>215</v>
      </c>
      <c r="G35272" s="34">
        <v>258</v>
      </c>
      <c r="H35272" s="34">
        <v>338</v>
      </c>
      <c r="I35272" s="34">
        <v>269</v>
      </c>
      <c r="J35272" s="34">
        <v>276</v>
      </c>
      <c r="K35272" s="34">
        <v>227</v>
      </c>
      <c r="L35272" s="34">
        <v>266</v>
      </c>
      <c r="M35272" s="34">
        <v>234</v>
      </c>
    </row>
    <row r="35273" spans="1:13" x14ac:dyDescent="0.2">
      <c r="A35273" s="34" t="s">
        <v>136167</v>
      </c>
      <c r="B35273" s="34">
        <v>205</v>
      </c>
      <c r="C35273" s="34">
        <v>227</v>
      </c>
      <c r="D35273" s="34">
        <v>191</v>
      </c>
      <c r="E35273" s="34">
        <v>224</v>
      </c>
      <c r="F35273" s="34">
        <v>194</v>
      </c>
      <c r="G35273" s="34">
        <v>175</v>
      </c>
      <c r="H35273" s="34">
        <v>247</v>
      </c>
      <c r="I35273" s="34">
        <v>213</v>
      </c>
      <c r="J35273" s="34">
        <v>200</v>
      </c>
      <c r="K35273" s="34">
        <v>172</v>
      </c>
      <c r="L35273" s="34">
        <v>209</v>
      </c>
      <c r="M35273" s="34">
        <v>129</v>
      </c>
    </row>
    <row r="35274" spans="1:13" x14ac:dyDescent="0.2">
      <c r="A35274" s="34" t="s">
        <v>136168</v>
      </c>
      <c r="B35274" s="34">
        <v>303</v>
      </c>
      <c r="C35274" s="34">
        <v>312</v>
      </c>
      <c r="D35274" s="34">
        <v>339</v>
      </c>
      <c r="E35274" s="34">
        <v>347</v>
      </c>
      <c r="F35274" s="34">
        <v>302</v>
      </c>
      <c r="G35274" s="34">
        <v>268</v>
      </c>
      <c r="H35274" s="34">
        <v>389</v>
      </c>
      <c r="I35274" s="34">
        <v>254</v>
      </c>
      <c r="J35274" s="34">
        <v>346</v>
      </c>
      <c r="K35274" s="34">
        <v>256</v>
      </c>
      <c r="L35274" s="34">
        <v>348</v>
      </c>
      <c r="M35274" s="34">
        <v>219</v>
      </c>
    </row>
    <row r="35275" spans="1:13" x14ac:dyDescent="0.2">
      <c r="A35275" s="34" t="s">
        <v>136169</v>
      </c>
      <c r="B35275" s="34">
        <v>101</v>
      </c>
      <c r="C35275" s="34">
        <v>106</v>
      </c>
      <c r="D35275" s="34">
        <v>127</v>
      </c>
      <c r="E35275" s="34">
        <v>101</v>
      </c>
      <c r="F35275" s="34">
        <v>117</v>
      </c>
      <c r="G35275" s="34">
        <v>72</v>
      </c>
      <c r="H35275" s="34">
        <v>95</v>
      </c>
      <c r="I35275" s="34">
        <v>111</v>
      </c>
      <c r="J35275" s="34">
        <v>101</v>
      </c>
      <c r="K35275" s="34">
        <v>91</v>
      </c>
      <c r="L35275" s="34">
        <v>101</v>
      </c>
      <c r="M35275" s="34">
        <v>80</v>
      </c>
    </row>
    <row r="35276" spans="1:13" x14ac:dyDescent="0.2">
      <c r="A35276" s="34" t="s">
        <v>136170</v>
      </c>
      <c r="B35276" s="34">
        <v>201</v>
      </c>
      <c r="C35276" s="34">
        <v>155</v>
      </c>
      <c r="D35276" s="34">
        <v>197</v>
      </c>
      <c r="E35276" s="34">
        <v>196</v>
      </c>
      <c r="F35276" s="34">
        <v>261</v>
      </c>
      <c r="G35276" s="34">
        <v>144</v>
      </c>
      <c r="H35276" s="34">
        <v>295</v>
      </c>
      <c r="I35276" s="34">
        <v>154</v>
      </c>
      <c r="J35276" s="34">
        <v>254</v>
      </c>
      <c r="K35276" s="34">
        <v>154</v>
      </c>
      <c r="L35276" s="34">
        <v>190</v>
      </c>
      <c r="M35276" s="34">
        <v>155</v>
      </c>
    </row>
    <row r="35277" spans="1:13" x14ac:dyDescent="0.2">
      <c r="A35277" s="34" t="s">
        <v>136171</v>
      </c>
      <c r="B35277" s="34">
        <v>261</v>
      </c>
      <c r="C35277" s="34">
        <v>276</v>
      </c>
      <c r="D35277" s="34">
        <v>266</v>
      </c>
      <c r="E35277" s="34">
        <v>236</v>
      </c>
      <c r="F35277" s="34">
        <v>272</v>
      </c>
      <c r="G35277" s="34">
        <v>194</v>
      </c>
      <c r="H35277" s="34">
        <v>275</v>
      </c>
      <c r="I35277" s="34">
        <v>256</v>
      </c>
      <c r="J35277" s="34">
        <v>277</v>
      </c>
      <c r="K35277" s="34">
        <v>197</v>
      </c>
      <c r="L35277" s="34">
        <v>222</v>
      </c>
      <c r="M35277" s="34">
        <v>179</v>
      </c>
    </row>
    <row r="35278" spans="1:13" x14ac:dyDescent="0.2">
      <c r="A35278" s="34" t="s">
        <v>136172</v>
      </c>
      <c r="B35278" s="34">
        <v>202</v>
      </c>
      <c r="C35278" s="34">
        <v>210</v>
      </c>
      <c r="D35278" s="34">
        <v>186</v>
      </c>
      <c r="E35278" s="34">
        <v>219</v>
      </c>
      <c r="F35278" s="34">
        <v>272</v>
      </c>
      <c r="G35278" s="34">
        <v>172</v>
      </c>
      <c r="H35278" s="34">
        <v>241</v>
      </c>
      <c r="I35278" s="34">
        <v>181</v>
      </c>
      <c r="J35278" s="34">
        <v>200</v>
      </c>
      <c r="K35278" s="34">
        <v>155</v>
      </c>
      <c r="L35278" s="34">
        <v>213</v>
      </c>
      <c r="M35278" s="34">
        <v>143</v>
      </c>
    </row>
    <row r="35279" spans="1:13" x14ac:dyDescent="0.2">
      <c r="A35279" s="34" t="s">
        <v>136173</v>
      </c>
      <c r="B35279" s="34">
        <v>287</v>
      </c>
      <c r="C35279" s="34">
        <v>308</v>
      </c>
      <c r="D35279" s="34">
        <v>335</v>
      </c>
      <c r="E35279" s="34">
        <v>341</v>
      </c>
      <c r="F35279" s="34">
        <v>240</v>
      </c>
      <c r="G35279" s="34">
        <v>274</v>
      </c>
      <c r="H35279" s="34">
        <v>347</v>
      </c>
      <c r="I35279" s="34">
        <v>271</v>
      </c>
      <c r="J35279" s="34">
        <v>344</v>
      </c>
      <c r="K35279" s="34">
        <v>259</v>
      </c>
      <c r="L35279" s="34">
        <v>266</v>
      </c>
      <c r="M35279" s="34">
        <v>244</v>
      </c>
    </row>
    <row r="35280" spans="1:13" x14ac:dyDescent="0.2">
      <c r="A35280" s="34" t="s">
        <v>136174</v>
      </c>
      <c r="B35280" s="34">
        <v>576</v>
      </c>
      <c r="C35280" s="34">
        <v>449</v>
      </c>
      <c r="D35280" s="34">
        <v>455</v>
      </c>
      <c r="E35280" s="34">
        <v>511</v>
      </c>
      <c r="F35280" s="34">
        <v>450</v>
      </c>
      <c r="G35280" s="34">
        <v>431</v>
      </c>
      <c r="H35280" s="34">
        <v>649</v>
      </c>
      <c r="I35280" s="34">
        <v>479</v>
      </c>
      <c r="J35280" s="34">
        <v>510</v>
      </c>
      <c r="K35280" s="34">
        <v>365</v>
      </c>
      <c r="L35280" s="34">
        <v>465</v>
      </c>
      <c r="M35280" s="34">
        <v>419</v>
      </c>
    </row>
    <row r="35281" spans="1:13" x14ac:dyDescent="0.2">
      <c r="A35281" s="34" t="s">
        <v>136175</v>
      </c>
      <c r="B35281" s="34">
        <v>379</v>
      </c>
      <c r="C35281" s="34">
        <v>392</v>
      </c>
      <c r="D35281" s="34">
        <v>481</v>
      </c>
      <c r="E35281" s="34">
        <v>393</v>
      </c>
      <c r="F35281" s="34">
        <v>430</v>
      </c>
      <c r="G35281" s="34">
        <v>379</v>
      </c>
      <c r="H35281" s="34">
        <v>413</v>
      </c>
      <c r="I35281" s="34">
        <v>409</v>
      </c>
      <c r="J35281" s="34">
        <v>438</v>
      </c>
      <c r="K35281" s="34">
        <v>342</v>
      </c>
      <c r="L35281" s="34">
        <v>395</v>
      </c>
      <c r="M35281" s="34">
        <v>298</v>
      </c>
    </row>
    <row r="35282" spans="1:13" x14ac:dyDescent="0.2">
      <c r="A35282" s="34" t="s">
        <v>136176</v>
      </c>
      <c r="B35282" s="34">
        <v>819</v>
      </c>
      <c r="C35282" s="34">
        <v>671</v>
      </c>
      <c r="D35282" s="34">
        <v>887</v>
      </c>
      <c r="E35282" s="34">
        <v>733</v>
      </c>
      <c r="F35282" s="34">
        <v>779</v>
      </c>
      <c r="G35282" s="34">
        <v>752</v>
      </c>
      <c r="H35282" s="34">
        <v>840</v>
      </c>
      <c r="I35282" s="34">
        <v>770</v>
      </c>
      <c r="J35282" s="34">
        <v>804</v>
      </c>
      <c r="K35282" s="34">
        <v>615</v>
      </c>
      <c r="L35282" s="34">
        <v>778</v>
      </c>
      <c r="M35282" s="34">
        <v>621</v>
      </c>
    </row>
    <row r="35283" spans="1:13" x14ac:dyDescent="0.2">
      <c r="A35283" s="34" t="s">
        <v>136177</v>
      </c>
      <c r="B35283" s="34">
        <v>251</v>
      </c>
      <c r="C35283" s="34">
        <v>262</v>
      </c>
      <c r="D35283" s="34">
        <v>224</v>
      </c>
      <c r="E35283" s="34">
        <v>275</v>
      </c>
      <c r="F35283" s="34">
        <v>197</v>
      </c>
      <c r="G35283" s="34">
        <v>240</v>
      </c>
      <c r="H35283" s="34">
        <v>249</v>
      </c>
      <c r="I35283" s="34">
        <v>264</v>
      </c>
      <c r="J35283" s="34">
        <v>230</v>
      </c>
      <c r="K35283" s="34">
        <v>242</v>
      </c>
      <c r="L35283" s="34">
        <v>226</v>
      </c>
      <c r="M35283" s="34">
        <v>188</v>
      </c>
    </row>
    <row r="35284" spans="1:13" x14ac:dyDescent="0.2">
      <c r="A35284" s="34" t="s">
        <v>136178</v>
      </c>
      <c r="B35284" s="34">
        <v>200</v>
      </c>
      <c r="C35284" s="34">
        <v>171</v>
      </c>
      <c r="D35284" s="34">
        <v>118</v>
      </c>
      <c r="E35284" s="34">
        <v>173</v>
      </c>
      <c r="F35284" s="34">
        <v>185</v>
      </c>
      <c r="G35284" s="34">
        <v>142</v>
      </c>
      <c r="H35284" s="34">
        <v>180</v>
      </c>
      <c r="I35284" s="34">
        <v>129</v>
      </c>
      <c r="J35284" s="34">
        <v>191</v>
      </c>
      <c r="K35284" s="34">
        <v>140</v>
      </c>
      <c r="L35284" s="34">
        <v>159</v>
      </c>
      <c r="M35284" s="34">
        <v>106</v>
      </c>
    </row>
    <row r="35285" spans="1:13" x14ac:dyDescent="0.2">
      <c r="A35285" s="34" t="s">
        <v>136179</v>
      </c>
      <c r="B35285" s="34">
        <v>409</v>
      </c>
      <c r="C35285" s="34">
        <v>473</v>
      </c>
      <c r="D35285" s="34">
        <v>479</v>
      </c>
      <c r="E35285" s="34">
        <v>517</v>
      </c>
      <c r="F35285" s="34">
        <v>477</v>
      </c>
      <c r="G35285" s="34">
        <v>445</v>
      </c>
      <c r="H35285" s="34">
        <v>551</v>
      </c>
      <c r="I35285" s="34">
        <v>462</v>
      </c>
      <c r="J35285" s="34">
        <v>435</v>
      </c>
      <c r="K35285" s="34">
        <v>401</v>
      </c>
      <c r="L35285" s="34">
        <v>475</v>
      </c>
      <c r="M35285" s="34">
        <v>408</v>
      </c>
    </row>
    <row r="35286" spans="1:13" x14ac:dyDescent="0.2">
      <c r="A35286" s="34" t="s">
        <v>136180</v>
      </c>
      <c r="B35286" s="34">
        <v>365</v>
      </c>
      <c r="C35286" s="34">
        <v>397</v>
      </c>
      <c r="D35286" s="34">
        <v>462</v>
      </c>
      <c r="E35286" s="34">
        <v>506</v>
      </c>
      <c r="F35286" s="34">
        <v>377</v>
      </c>
      <c r="G35286" s="34">
        <v>362</v>
      </c>
      <c r="H35286" s="34">
        <v>415</v>
      </c>
      <c r="I35286" s="34">
        <v>397</v>
      </c>
      <c r="J35286" s="34">
        <v>430</v>
      </c>
      <c r="K35286" s="34">
        <v>320</v>
      </c>
      <c r="L35286" s="34">
        <v>350</v>
      </c>
      <c r="M35286" s="34">
        <v>303</v>
      </c>
    </row>
    <row r="35287" spans="1:13" x14ac:dyDescent="0.2">
      <c r="A35287" s="34" t="s">
        <v>136181</v>
      </c>
      <c r="B35287" s="34">
        <v>210</v>
      </c>
      <c r="C35287" s="34">
        <v>160</v>
      </c>
      <c r="D35287" s="34">
        <v>192</v>
      </c>
      <c r="E35287" s="34">
        <v>164</v>
      </c>
      <c r="F35287" s="34">
        <v>123</v>
      </c>
      <c r="G35287" s="34">
        <v>135</v>
      </c>
      <c r="H35287" s="34">
        <v>182</v>
      </c>
      <c r="I35287" s="34">
        <v>165</v>
      </c>
      <c r="J35287" s="34">
        <v>146</v>
      </c>
      <c r="K35287" s="34">
        <v>154</v>
      </c>
      <c r="L35287" s="34">
        <v>173</v>
      </c>
      <c r="M35287" s="34">
        <v>136</v>
      </c>
    </row>
    <row r="35288" spans="1:13" x14ac:dyDescent="0.2">
      <c r="A35288" s="34" t="s">
        <v>136182</v>
      </c>
      <c r="B35288" s="34">
        <v>226</v>
      </c>
      <c r="C35288" s="34">
        <v>211</v>
      </c>
      <c r="D35288" s="34">
        <v>202</v>
      </c>
      <c r="E35288" s="34">
        <v>261</v>
      </c>
      <c r="F35288" s="34">
        <v>203</v>
      </c>
      <c r="G35288" s="34">
        <v>189</v>
      </c>
      <c r="H35288" s="34">
        <v>257</v>
      </c>
      <c r="I35288" s="34">
        <v>186</v>
      </c>
      <c r="J35288" s="34">
        <v>257</v>
      </c>
      <c r="K35288" s="34">
        <v>170</v>
      </c>
      <c r="L35288" s="34">
        <v>200</v>
      </c>
      <c r="M35288" s="34">
        <v>138</v>
      </c>
    </row>
    <row r="35289" spans="1:13" x14ac:dyDescent="0.2">
      <c r="A35289" s="34" t="s">
        <v>136183</v>
      </c>
      <c r="B35289" s="34">
        <v>228</v>
      </c>
      <c r="C35289" s="34">
        <v>334</v>
      </c>
      <c r="D35289" s="34">
        <v>320</v>
      </c>
      <c r="E35289" s="34">
        <v>292</v>
      </c>
      <c r="F35289" s="34">
        <v>237</v>
      </c>
      <c r="G35289" s="34">
        <v>316</v>
      </c>
      <c r="H35289" s="34">
        <v>300</v>
      </c>
      <c r="I35289" s="34">
        <v>324</v>
      </c>
      <c r="J35289" s="34">
        <v>318</v>
      </c>
      <c r="K35289" s="34">
        <v>258</v>
      </c>
      <c r="L35289" s="34">
        <v>266</v>
      </c>
      <c r="M35289" s="34">
        <v>212</v>
      </c>
    </row>
    <row r="35290" spans="1:13" x14ac:dyDescent="0.2">
      <c r="A35290" s="34" t="s">
        <v>136184</v>
      </c>
      <c r="B35290" s="34">
        <v>152</v>
      </c>
      <c r="C35290" s="34">
        <v>187</v>
      </c>
      <c r="D35290" s="34">
        <v>259</v>
      </c>
      <c r="E35290" s="34">
        <v>187</v>
      </c>
      <c r="F35290" s="34">
        <v>164</v>
      </c>
      <c r="G35290" s="34">
        <v>171</v>
      </c>
      <c r="H35290" s="34">
        <v>234</v>
      </c>
      <c r="I35290" s="34">
        <v>209</v>
      </c>
      <c r="J35290" s="34">
        <v>217</v>
      </c>
      <c r="K35290" s="34">
        <v>143</v>
      </c>
      <c r="L35290" s="34">
        <v>200</v>
      </c>
      <c r="M35290" s="34">
        <v>171</v>
      </c>
    </row>
    <row r="35291" spans="1:13" x14ac:dyDescent="0.2">
      <c r="A35291" s="34" t="s">
        <v>136185</v>
      </c>
      <c r="B35291" s="34">
        <v>289</v>
      </c>
      <c r="C35291" s="34">
        <v>375</v>
      </c>
      <c r="D35291" s="34">
        <v>304</v>
      </c>
      <c r="E35291" s="34">
        <v>397</v>
      </c>
      <c r="F35291" s="34">
        <v>280</v>
      </c>
      <c r="G35291" s="34">
        <v>314</v>
      </c>
      <c r="H35291" s="34">
        <v>345</v>
      </c>
      <c r="I35291" s="34">
        <v>312</v>
      </c>
      <c r="J35291" s="34">
        <v>248</v>
      </c>
      <c r="K35291" s="34">
        <v>229</v>
      </c>
      <c r="L35291" s="34">
        <v>317</v>
      </c>
      <c r="M35291" s="34">
        <v>213</v>
      </c>
    </row>
    <row r="35292" spans="1:13" x14ac:dyDescent="0.2">
      <c r="A35292" s="34" t="s">
        <v>136186</v>
      </c>
      <c r="B35292" s="34">
        <v>489</v>
      </c>
      <c r="C35292" s="34">
        <v>430</v>
      </c>
      <c r="D35292" s="34">
        <v>521</v>
      </c>
      <c r="E35292" s="34">
        <v>514</v>
      </c>
      <c r="F35292" s="34">
        <v>437</v>
      </c>
      <c r="G35292" s="34">
        <v>435</v>
      </c>
      <c r="H35292" s="34">
        <v>586</v>
      </c>
      <c r="I35292" s="34">
        <v>448</v>
      </c>
      <c r="J35292" s="34">
        <v>536</v>
      </c>
      <c r="K35292" s="34">
        <v>329</v>
      </c>
      <c r="L35292" s="34">
        <v>469</v>
      </c>
      <c r="M35292" s="34">
        <v>338</v>
      </c>
    </row>
    <row r="35293" spans="1:13" x14ac:dyDescent="0.2">
      <c r="A35293" s="34" t="s">
        <v>136187</v>
      </c>
      <c r="B35293" s="34">
        <v>368</v>
      </c>
      <c r="C35293" s="34">
        <v>391</v>
      </c>
      <c r="D35293" s="34">
        <v>427</v>
      </c>
      <c r="E35293" s="34">
        <v>487</v>
      </c>
      <c r="F35293" s="34">
        <v>438</v>
      </c>
      <c r="G35293" s="34">
        <v>360</v>
      </c>
      <c r="H35293" s="34">
        <v>375</v>
      </c>
      <c r="I35293" s="34">
        <v>400</v>
      </c>
      <c r="J35293" s="34">
        <v>446</v>
      </c>
      <c r="K35293" s="34">
        <v>335</v>
      </c>
      <c r="L35293" s="34">
        <v>345</v>
      </c>
      <c r="M35293" s="34">
        <v>295</v>
      </c>
    </row>
    <row r="35294" spans="1:13" x14ac:dyDescent="0.2">
      <c r="A35294" s="34" t="s">
        <v>136188</v>
      </c>
      <c r="B35294" s="34">
        <v>156</v>
      </c>
      <c r="C35294" s="34">
        <v>139</v>
      </c>
      <c r="D35294" s="34">
        <v>140</v>
      </c>
      <c r="E35294" s="34">
        <v>147</v>
      </c>
      <c r="F35294" s="34">
        <v>109</v>
      </c>
      <c r="G35294" s="34">
        <v>159</v>
      </c>
      <c r="H35294" s="34">
        <v>168</v>
      </c>
      <c r="I35294" s="34">
        <v>164</v>
      </c>
      <c r="J35294" s="34">
        <v>164</v>
      </c>
      <c r="K35294" s="34">
        <v>120</v>
      </c>
      <c r="L35294" s="34">
        <v>87</v>
      </c>
      <c r="M35294" s="34">
        <v>112</v>
      </c>
    </row>
    <row r="35295" spans="1:13" x14ac:dyDescent="0.2">
      <c r="A35295" s="34" t="s">
        <v>136189</v>
      </c>
      <c r="B35295" s="34">
        <v>206</v>
      </c>
      <c r="C35295" s="34">
        <v>162</v>
      </c>
      <c r="D35295" s="34">
        <v>147</v>
      </c>
      <c r="E35295" s="34">
        <v>144</v>
      </c>
      <c r="F35295" s="34">
        <v>138</v>
      </c>
      <c r="G35295" s="34">
        <v>132</v>
      </c>
      <c r="H35295" s="34">
        <v>144</v>
      </c>
      <c r="I35295" s="34">
        <v>137</v>
      </c>
      <c r="J35295" s="34">
        <v>156</v>
      </c>
      <c r="K35295" s="34">
        <v>104</v>
      </c>
      <c r="L35295" s="34">
        <v>184</v>
      </c>
      <c r="M35295" s="34">
        <v>119</v>
      </c>
    </row>
    <row r="35296" spans="1:13" x14ac:dyDescent="0.2">
      <c r="A35296" s="34" t="s">
        <v>136190</v>
      </c>
      <c r="B35296" s="34">
        <v>150</v>
      </c>
      <c r="C35296" s="34">
        <v>166</v>
      </c>
      <c r="D35296" s="34">
        <v>168</v>
      </c>
      <c r="E35296" s="34">
        <v>157</v>
      </c>
      <c r="F35296" s="34">
        <v>146</v>
      </c>
      <c r="G35296" s="34">
        <v>135</v>
      </c>
      <c r="H35296" s="34">
        <v>194</v>
      </c>
      <c r="I35296" s="34">
        <v>162</v>
      </c>
      <c r="J35296" s="34">
        <v>182</v>
      </c>
      <c r="K35296" s="34">
        <v>135</v>
      </c>
      <c r="L35296" s="34">
        <v>164</v>
      </c>
      <c r="M35296" s="34">
        <v>106</v>
      </c>
    </row>
    <row r="35297" spans="1:13" x14ac:dyDescent="0.2">
      <c r="A35297" s="34" t="s">
        <v>136191</v>
      </c>
      <c r="B35297" s="34">
        <v>171</v>
      </c>
      <c r="C35297" s="34">
        <v>162</v>
      </c>
      <c r="D35297" s="34">
        <v>152</v>
      </c>
      <c r="E35297" s="34">
        <v>192</v>
      </c>
      <c r="F35297" s="34">
        <v>169</v>
      </c>
      <c r="G35297" s="34">
        <v>164</v>
      </c>
      <c r="H35297" s="34">
        <v>190</v>
      </c>
      <c r="I35297" s="34">
        <v>146</v>
      </c>
      <c r="J35297" s="34">
        <v>146</v>
      </c>
      <c r="K35297" s="34">
        <v>140</v>
      </c>
      <c r="L35297" s="34">
        <v>180</v>
      </c>
      <c r="M35297" s="34">
        <v>148</v>
      </c>
    </row>
    <row r="35298" spans="1:13" x14ac:dyDescent="0.2">
      <c r="A35298" s="34" t="s">
        <v>136192</v>
      </c>
      <c r="B35298" s="34">
        <v>254</v>
      </c>
      <c r="C35298" s="34">
        <v>272</v>
      </c>
      <c r="D35298" s="34">
        <v>217</v>
      </c>
      <c r="E35298" s="34">
        <v>239</v>
      </c>
      <c r="F35298" s="34">
        <v>206</v>
      </c>
      <c r="G35298" s="34">
        <v>206</v>
      </c>
      <c r="H35298" s="34">
        <v>281</v>
      </c>
      <c r="I35298" s="34">
        <v>217</v>
      </c>
      <c r="J35298" s="34">
        <v>203</v>
      </c>
      <c r="K35298" s="34">
        <v>195</v>
      </c>
      <c r="L35298" s="34">
        <v>204</v>
      </c>
      <c r="M35298" s="34">
        <v>145</v>
      </c>
    </row>
    <row r="35299" spans="1:13" x14ac:dyDescent="0.2">
      <c r="A35299" s="34" t="s">
        <v>136193</v>
      </c>
      <c r="B35299" s="34">
        <v>258</v>
      </c>
      <c r="C35299" s="34">
        <v>392</v>
      </c>
      <c r="D35299" s="34">
        <v>230</v>
      </c>
      <c r="E35299" s="34">
        <v>445</v>
      </c>
      <c r="F35299" s="34">
        <v>281</v>
      </c>
      <c r="G35299" s="34">
        <v>323</v>
      </c>
      <c r="H35299" s="34">
        <v>270</v>
      </c>
      <c r="I35299" s="34">
        <v>384</v>
      </c>
      <c r="J35299" s="34">
        <v>303</v>
      </c>
      <c r="K35299" s="34">
        <v>310</v>
      </c>
      <c r="L35299" s="34">
        <v>208</v>
      </c>
      <c r="M35299" s="34">
        <v>290</v>
      </c>
    </row>
    <row r="35300" spans="1:13" x14ac:dyDescent="0.2">
      <c r="A35300" s="34" t="s">
        <v>136194</v>
      </c>
      <c r="B35300" s="34">
        <v>127</v>
      </c>
      <c r="C35300" s="34">
        <v>147</v>
      </c>
      <c r="D35300" s="34">
        <v>114</v>
      </c>
      <c r="E35300" s="34">
        <v>182</v>
      </c>
      <c r="F35300" s="34">
        <v>112</v>
      </c>
      <c r="G35300" s="34">
        <v>158</v>
      </c>
      <c r="H35300" s="34">
        <v>166</v>
      </c>
      <c r="I35300" s="34">
        <v>140</v>
      </c>
      <c r="J35300" s="34">
        <v>154</v>
      </c>
      <c r="K35300" s="34">
        <v>107</v>
      </c>
      <c r="L35300" s="34">
        <v>157</v>
      </c>
      <c r="M35300" s="34">
        <v>85</v>
      </c>
    </row>
    <row r="35301" spans="1:13" x14ac:dyDescent="0.2">
      <c r="A35301" s="34" t="s">
        <v>136195</v>
      </c>
      <c r="B35301" s="34">
        <v>324</v>
      </c>
      <c r="C35301" s="34">
        <v>232</v>
      </c>
      <c r="D35301" s="34">
        <v>343</v>
      </c>
      <c r="E35301" s="34">
        <v>293</v>
      </c>
      <c r="F35301" s="34">
        <v>296</v>
      </c>
      <c r="G35301" s="34">
        <v>227</v>
      </c>
      <c r="H35301" s="34">
        <v>387</v>
      </c>
      <c r="I35301" s="34">
        <v>314</v>
      </c>
      <c r="J35301" s="34">
        <v>348</v>
      </c>
      <c r="K35301" s="34">
        <v>253</v>
      </c>
      <c r="L35301" s="34">
        <v>306</v>
      </c>
      <c r="M35301" s="34">
        <v>210</v>
      </c>
    </row>
    <row r="35302" spans="1:13" x14ac:dyDescent="0.2">
      <c r="A35302" s="34" t="s">
        <v>136196</v>
      </c>
      <c r="B35302" s="34">
        <v>669</v>
      </c>
      <c r="C35302" s="34">
        <v>744</v>
      </c>
      <c r="D35302" s="34">
        <v>785</v>
      </c>
      <c r="E35302" s="34">
        <v>797</v>
      </c>
      <c r="F35302" s="34">
        <v>718</v>
      </c>
      <c r="G35302" s="34">
        <v>762</v>
      </c>
      <c r="H35302" s="34">
        <v>890</v>
      </c>
      <c r="I35302" s="34">
        <v>771</v>
      </c>
      <c r="J35302" s="34">
        <v>807</v>
      </c>
      <c r="K35302" s="34">
        <v>610</v>
      </c>
      <c r="L35302" s="34">
        <v>779</v>
      </c>
      <c r="M35302" s="34">
        <v>609</v>
      </c>
    </row>
    <row r="35303" spans="1:13" x14ac:dyDescent="0.2">
      <c r="A35303" s="34" t="s">
        <v>136197</v>
      </c>
      <c r="B35303" s="34">
        <v>1070</v>
      </c>
      <c r="C35303" s="34">
        <v>971</v>
      </c>
      <c r="D35303" s="34">
        <v>1107</v>
      </c>
      <c r="E35303" s="34">
        <v>1116</v>
      </c>
      <c r="F35303" s="34">
        <v>1025</v>
      </c>
      <c r="G35303" s="34">
        <v>907</v>
      </c>
      <c r="H35303" s="34">
        <v>1127</v>
      </c>
      <c r="I35303" s="34">
        <v>936</v>
      </c>
      <c r="J35303" s="34">
        <v>1115</v>
      </c>
      <c r="K35303" s="34">
        <v>847</v>
      </c>
      <c r="L35303" s="34">
        <v>1128</v>
      </c>
      <c r="M35303" s="34">
        <v>786</v>
      </c>
    </row>
    <row r="35304" spans="1:13" x14ac:dyDescent="0.2">
      <c r="A35304" s="34" t="s">
        <v>136198</v>
      </c>
      <c r="B35304" s="34">
        <v>465</v>
      </c>
      <c r="C35304" s="34">
        <v>538</v>
      </c>
      <c r="D35304" s="34">
        <v>612</v>
      </c>
      <c r="E35304" s="34">
        <v>590</v>
      </c>
      <c r="F35304" s="34">
        <v>506</v>
      </c>
      <c r="G35304" s="34">
        <v>487</v>
      </c>
      <c r="H35304" s="34">
        <v>635</v>
      </c>
      <c r="I35304" s="34">
        <v>562</v>
      </c>
      <c r="J35304" s="34">
        <v>573</v>
      </c>
      <c r="K35304" s="34">
        <v>462</v>
      </c>
      <c r="L35304" s="34">
        <v>522</v>
      </c>
      <c r="M35304" s="34">
        <v>430</v>
      </c>
    </row>
    <row r="35305" spans="1:13" x14ac:dyDescent="0.2">
      <c r="A35305" s="34" t="s">
        <v>136199</v>
      </c>
      <c r="B35305" s="34">
        <v>655</v>
      </c>
      <c r="C35305" s="34">
        <v>672</v>
      </c>
      <c r="D35305" s="34">
        <v>597</v>
      </c>
      <c r="E35305" s="34">
        <v>738</v>
      </c>
      <c r="F35305" s="34">
        <v>579</v>
      </c>
      <c r="G35305" s="34">
        <v>621</v>
      </c>
      <c r="H35305" s="34">
        <v>679</v>
      </c>
      <c r="I35305" s="34">
        <v>635</v>
      </c>
      <c r="J35305" s="34">
        <v>697</v>
      </c>
      <c r="K35305" s="34">
        <v>570</v>
      </c>
      <c r="L35305" s="34">
        <v>654</v>
      </c>
      <c r="M35305" s="34">
        <v>586</v>
      </c>
    </row>
    <row r="35306" spans="1:13" x14ac:dyDescent="0.2">
      <c r="A35306" s="34" t="s">
        <v>136200</v>
      </c>
      <c r="B35306" s="34">
        <v>449</v>
      </c>
      <c r="C35306" s="34">
        <v>484</v>
      </c>
      <c r="D35306" s="34">
        <v>499</v>
      </c>
      <c r="E35306" s="34">
        <v>407</v>
      </c>
      <c r="F35306" s="34">
        <v>472</v>
      </c>
      <c r="G35306" s="34">
        <v>396</v>
      </c>
      <c r="H35306" s="34">
        <v>511</v>
      </c>
      <c r="I35306" s="34">
        <v>455</v>
      </c>
      <c r="J35306" s="34">
        <v>450</v>
      </c>
      <c r="K35306" s="34">
        <v>368</v>
      </c>
      <c r="L35306" s="34">
        <v>408</v>
      </c>
      <c r="M35306" s="34">
        <v>308</v>
      </c>
    </row>
    <row r="35307" spans="1:13" x14ac:dyDescent="0.2">
      <c r="A35307" s="34" t="s">
        <v>136201</v>
      </c>
      <c r="B35307" s="34">
        <v>298</v>
      </c>
      <c r="C35307" s="34">
        <v>302</v>
      </c>
      <c r="D35307" s="34">
        <v>370</v>
      </c>
      <c r="E35307" s="34">
        <v>349</v>
      </c>
      <c r="F35307" s="34">
        <v>313</v>
      </c>
      <c r="G35307" s="34">
        <v>253</v>
      </c>
      <c r="H35307" s="34">
        <v>361</v>
      </c>
      <c r="I35307" s="34">
        <v>296</v>
      </c>
      <c r="J35307" s="34">
        <v>364</v>
      </c>
      <c r="K35307" s="34">
        <v>247</v>
      </c>
      <c r="L35307" s="34">
        <v>360</v>
      </c>
      <c r="M35307" s="34">
        <v>239</v>
      </c>
    </row>
    <row r="35308" spans="1:13" x14ac:dyDescent="0.2">
      <c r="A35308" s="34" t="s">
        <v>136202</v>
      </c>
      <c r="B35308" s="34">
        <v>241</v>
      </c>
      <c r="C35308" s="34">
        <v>249</v>
      </c>
      <c r="D35308" s="34">
        <v>292</v>
      </c>
      <c r="E35308" s="34">
        <v>296</v>
      </c>
      <c r="F35308" s="34">
        <v>256</v>
      </c>
      <c r="G35308" s="34">
        <v>234</v>
      </c>
      <c r="H35308" s="34">
        <v>295</v>
      </c>
      <c r="I35308" s="34">
        <v>296</v>
      </c>
      <c r="J35308" s="34">
        <v>358</v>
      </c>
      <c r="K35308" s="34">
        <v>222</v>
      </c>
      <c r="L35308" s="34">
        <v>222</v>
      </c>
      <c r="M35308" s="34">
        <v>199</v>
      </c>
    </row>
    <row r="35309" spans="1:13" x14ac:dyDescent="0.2">
      <c r="A35309" s="34" t="s">
        <v>136203</v>
      </c>
      <c r="B35309" s="34">
        <v>280</v>
      </c>
      <c r="C35309" s="34">
        <v>393</v>
      </c>
      <c r="D35309" s="34">
        <v>327</v>
      </c>
      <c r="E35309" s="34">
        <v>321</v>
      </c>
      <c r="F35309" s="34">
        <v>252</v>
      </c>
      <c r="G35309" s="34">
        <v>356</v>
      </c>
      <c r="H35309" s="34">
        <v>369</v>
      </c>
      <c r="I35309" s="34">
        <v>317</v>
      </c>
      <c r="J35309" s="34">
        <v>315</v>
      </c>
      <c r="K35309" s="34">
        <v>282</v>
      </c>
      <c r="L35309" s="34">
        <v>336</v>
      </c>
      <c r="M35309" s="34">
        <v>309</v>
      </c>
    </row>
    <row r="35310" spans="1:13" x14ac:dyDescent="0.2">
      <c r="A35310" s="34" t="s">
        <v>136204</v>
      </c>
      <c r="B35310" s="34">
        <v>132</v>
      </c>
      <c r="C35310" s="34">
        <v>151</v>
      </c>
      <c r="D35310" s="34">
        <v>131</v>
      </c>
      <c r="E35310" s="34">
        <v>131</v>
      </c>
      <c r="F35310" s="34">
        <v>149</v>
      </c>
      <c r="G35310" s="34">
        <v>149</v>
      </c>
      <c r="H35310" s="34">
        <v>156</v>
      </c>
      <c r="I35310" s="34">
        <v>164</v>
      </c>
      <c r="J35310" s="34">
        <v>150</v>
      </c>
      <c r="K35310" s="34">
        <v>123</v>
      </c>
      <c r="L35310" s="34">
        <v>136</v>
      </c>
      <c r="M35310" s="34">
        <v>97</v>
      </c>
    </row>
    <row r="35311" spans="1:13" x14ac:dyDescent="0.2">
      <c r="A35311" s="34" t="s">
        <v>136205</v>
      </c>
      <c r="B35311" s="34">
        <v>160</v>
      </c>
      <c r="C35311" s="34">
        <v>260</v>
      </c>
      <c r="D35311" s="34">
        <v>262</v>
      </c>
      <c r="E35311" s="34">
        <v>232</v>
      </c>
      <c r="F35311" s="34">
        <v>219</v>
      </c>
      <c r="G35311" s="34">
        <v>208</v>
      </c>
      <c r="H35311" s="34">
        <v>319</v>
      </c>
      <c r="I35311" s="34">
        <v>243</v>
      </c>
      <c r="J35311" s="34">
        <v>249</v>
      </c>
      <c r="K35311" s="34">
        <v>198</v>
      </c>
      <c r="L35311" s="34">
        <v>196</v>
      </c>
      <c r="M35311" s="34">
        <v>131</v>
      </c>
    </row>
    <row r="35312" spans="1:13" x14ac:dyDescent="0.2">
      <c r="A35312" s="34" t="s">
        <v>136206</v>
      </c>
      <c r="B35312" s="34">
        <v>212</v>
      </c>
      <c r="C35312" s="34">
        <v>184</v>
      </c>
      <c r="D35312" s="34">
        <v>227</v>
      </c>
      <c r="E35312" s="34">
        <v>196</v>
      </c>
      <c r="F35312" s="34">
        <v>232</v>
      </c>
      <c r="G35312" s="34">
        <v>195</v>
      </c>
      <c r="H35312" s="34">
        <v>216</v>
      </c>
      <c r="I35312" s="34">
        <v>200</v>
      </c>
      <c r="J35312" s="34">
        <v>191</v>
      </c>
      <c r="K35312" s="34">
        <v>134</v>
      </c>
      <c r="L35312" s="34">
        <v>199</v>
      </c>
      <c r="M35312" s="34">
        <v>142</v>
      </c>
    </row>
    <row r="35313" spans="1:13" x14ac:dyDescent="0.2">
      <c r="A35313" s="34" t="s">
        <v>136207</v>
      </c>
      <c r="B35313" s="34">
        <v>352</v>
      </c>
      <c r="C35313" s="34">
        <v>273</v>
      </c>
      <c r="D35313" s="34">
        <v>283</v>
      </c>
      <c r="E35313" s="34">
        <v>274</v>
      </c>
      <c r="F35313" s="34">
        <v>252</v>
      </c>
      <c r="G35313" s="34">
        <v>275</v>
      </c>
      <c r="H35313" s="34">
        <v>346</v>
      </c>
      <c r="I35313" s="34">
        <v>303</v>
      </c>
      <c r="J35313" s="34">
        <v>240</v>
      </c>
      <c r="K35313" s="34">
        <v>191</v>
      </c>
      <c r="L35313" s="34">
        <v>292</v>
      </c>
      <c r="M35313" s="34">
        <v>200</v>
      </c>
    </row>
    <row r="35314" spans="1:13" x14ac:dyDescent="0.2">
      <c r="A35314" s="34" t="s">
        <v>136208</v>
      </c>
      <c r="B35314" s="34">
        <v>276</v>
      </c>
      <c r="C35314" s="34">
        <v>287</v>
      </c>
      <c r="D35314" s="34">
        <v>305</v>
      </c>
      <c r="E35314" s="34">
        <v>295</v>
      </c>
      <c r="F35314" s="34">
        <v>323</v>
      </c>
      <c r="G35314" s="34">
        <v>232</v>
      </c>
      <c r="H35314" s="34">
        <v>322</v>
      </c>
      <c r="I35314" s="34">
        <v>284</v>
      </c>
      <c r="J35314" s="34">
        <v>272</v>
      </c>
      <c r="K35314" s="34">
        <v>226</v>
      </c>
      <c r="L35314" s="34">
        <v>326</v>
      </c>
      <c r="M35314" s="34">
        <v>253</v>
      </c>
    </row>
    <row r="35315" spans="1:13" x14ac:dyDescent="0.2">
      <c r="A35315" s="34" t="s">
        <v>136209</v>
      </c>
      <c r="B35315" s="34">
        <v>270</v>
      </c>
      <c r="C35315" s="34">
        <v>267</v>
      </c>
      <c r="D35315" s="34">
        <v>261</v>
      </c>
      <c r="E35315" s="34">
        <v>266</v>
      </c>
      <c r="F35315" s="34">
        <v>212</v>
      </c>
      <c r="G35315" s="34">
        <v>199</v>
      </c>
      <c r="H35315" s="34">
        <v>266</v>
      </c>
      <c r="I35315" s="34">
        <v>243</v>
      </c>
      <c r="J35315" s="34">
        <v>260</v>
      </c>
      <c r="K35315" s="34">
        <v>197</v>
      </c>
      <c r="L35315" s="34">
        <v>213</v>
      </c>
      <c r="M35315" s="34">
        <v>203</v>
      </c>
    </row>
    <row r="35316" spans="1:13" x14ac:dyDescent="0.2">
      <c r="A35316" s="34" t="s">
        <v>136210</v>
      </c>
      <c r="B35316" s="34">
        <v>452</v>
      </c>
      <c r="C35316" s="34">
        <v>445</v>
      </c>
      <c r="D35316" s="34">
        <v>482</v>
      </c>
      <c r="E35316" s="34">
        <v>451</v>
      </c>
      <c r="F35316" s="34">
        <v>371</v>
      </c>
      <c r="G35316" s="34">
        <v>359</v>
      </c>
      <c r="H35316" s="34">
        <v>473</v>
      </c>
      <c r="I35316" s="34">
        <v>373</v>
      </c>
      <c r="J35316" s="34">
        <v>460</v>
      </c>
      <c r="K35316" s="34">
        <v>353</v>
      </c>
      <c r="L35316" s="34">
        <v>434</v>
      </c>
      <c r="M35316" s="34">
        <v>316</v>
      </c>
    </row>
    <row r="35317" spans="1:13" x14ac:dyDescent="0.2">
      <c r="A35317" s="34" t="s">
        <v>136211</v>
      </c>
      <c r="B35317" s="34">
        <v>349</v>
      </c>
      <c r="C35317" s="34">
        <v>266</v>
      </c>
      <c r="D35317" s="34">
        <v>355</v>
      </c>
      <c r="E35317" s="34">
        <v>308</v>
      </c>
      <c r="F35317" s="34">
        <v>346</v>
      </c>
      <c r="G35317" s="34">
        <v>339</v>
      </c>
      <c r="H35317" s="34">
        <v>398</v>
      </c>
      <c r="I35317" s="34">
        <v>275</v>
      </c>
      <c r="J35317" s="34">
        <v>385</v>
      </c>
      <c r="K35317" s="34">
        <v>248</v>
      </c>
      <c r="L35317" s="34">
        <v>353</v>
      </c>
      <c r="M35317" s="34">
        <v>241</v>
      </c>
    </row>
    <row r="35318" spans="1:13" x14ac:dyDescent="0.2">
      <c r="A35318" s="34" t="s">
        <v>136212</v>
      </c>
      <c r="B35318" s="34">
        <v>151</v>
      </c>
      <c r="C35318" s="34">
        <v>123</v>
      </c>
      <c r="D35318" s="34">
        <v>132</v>
      </c>
      <c r="E35318" s="34">
        <v>102</v>
      </c>
      <c r="F35318" s="34">
        <v>104</v>
      </c>
      <c r="G35318" s="34">
        <v>121</v>
      </c>
      <c r="H35318" s="34">
        <v>156</v>
      </c>
      <c r="I35318" s="34">
        <v>111</v>
      </c>
      <c r="J35318" s="34">
        <v>162</v>
      </c>
      <c r="K35318" s="34">
        <v>87</v>
      </c>
      <c r="L35318" s="34">
        <v>127</v>
      </c>
      <c r="M35318" s="34">
        <v>87</v>
      </c>
    </row>
    <row r="35319" spans="1:13" x14ac:dyDescent="0.2">
      <c r="A35319" s="34" t="s">
        <v>136213</v>
      </c>
      <c r="B35319" s="34">
        <v>241</v>
      </c>
      <c r="C35319" s="34">
        <v>216</v>
      </c>
      <c r="D35319" s="34">
        <v>197</v>
      </c>
      <c r="E35319" s="34">
        <v>252</v>
      </c>
      <c r="F35319" s="34">
        <v>197</v>
      </c>
      <c r="G35319" s="34">
        <v>210</v>
      </c>
      <c r="H35319" s="34">
        <v>257</v>
      </c>
      <c r="I35319" s="34">
        <v>216</v>
      </c>
      <c r="J35319" s="34">
        <v>213</v>
      </c>
      <c r="K35319" s="34">
        <v>181</v>
      </c>
      <c r="L35319" s="34">
        <v>211</v>
      </c>
      <c r="M35319" s="34">
        <v>181</v>
      </c>
    </row>
    <row r="35320" spans="1:13" x14ac:dyDescent="0.2">
      <c r="A35320" s="34" t="s">
        <v>136214</v>
      </c>
      <c r="B35320" s="34">
        <v>308</v>
      </c>
      <c r="C35320" s="34">
        <v>302</v>
      </c>
      <c r="D35320" s="34">
        <v>363</v>
      </c>
      <c r="E35320" s="34">
        <v>339</v>
      </c>
      <c r="F35320" s="34">
        <v>152</v>
      </c>
      <c r="G35320" s="34">
        <v>385</v>
      </c>
      <c r="H35320" s="34">
        <v>352</v>
      </c>
      <c r="I35320" s="34">
        <v>304</v>
      </c>
      <c r="J35320" s="34">
        <v>378</v>
      </c>
      <c r="K35320" s="34">
        <v>228</v>
      </c>
      <c r="L35320" s="34">
        <v>193</v>
      </c>
      <c r="M35320" s="34">
        <v>282</v>
      </c>
    </row>
    <row r="35321" spans="1:13" x14ac:dyDescent="0.2">
      <c r="A35321" s="34" t="s">
        <v>136215</v>
      </c>
      <c r="B35321" s="34">
        <v>449</v>
      </c>
      <c r="C35321" s="34">
        <v>475</v>
      </c>
      <c r="D35321" s="34">
        <v>431</v>
      </c>
      <c r="E35321" s="34">
        <v>415</v>
      </c>
      <c r="F35321" s="34">
        <v>393</v>
      </c>
      <c r="G35321" s="34">
        <v>383</v>
      </c>
      <c r="H35321" s="34">
        <v>444</v>
      </c>
      <c r="I35321" s="34">
        <v>366</v>
      </c>
      <c r="J35321" s="34">
        <v>433</v>
      </c>
      <c r="K35321" s="34">
        <v>317</v>
      </c>
      <c r="L35321" s="34">
        <v>454</v>
      </c>
      <c r="M35321" s="34">
        <v>277</v>
      </c>
    </row>
    <row r="35322" spans="1:13" x14ac:dyDescent="0.2">
      <c r="A35322" s="34" t="s">
        <v>136216</v>
      </c>
      <c r="B35322" s="34">
        <v>391</v>
      </c>
      <c r="C35322" s="34">
        <v>373</v>
      </c>
      <c r="D35322" s="34">
        <v>358</v>
      </c>
      <c r="E35322" s="34">
        <v>407</v>
      </c>
      <c r="F35322" s="34">
        <v>405</v>
      </c>
      <c r="G35322" s="34">
        <v>388</v>
      </c>
      <c r="H35322" s="34">
        <v>414</v>
      </c>
      <c r="I35322" s="34">
        <v>392</v>
      </c>
      <c r="J35322" s="34">
        <v>378</v>
      </c>
      <c r="K35322" s="34">
        <v>332</v>
      </c>
      <c r="L35322" s="34">
        <v>361</v>
      </c>
      <c r="M35322" s="34">
        <v>331</v>
      </c>
    </row>
    <row r="35323" spans="1:13" x14ac:dyDescent="0.2">
      <c r="A35323" s="34" t="s">
        <v>136217</v>
      </c>
      <c r="B35323" s="34">
        <v>589</v>
      </c>
      <c r="C35323" s="34">
        <v>593</v>
      </c>
      <c r="D35323" s="34">
        <v>584</v>
      </c>
      <c r="E35323" s="34">
        <v>725</v>
      </c>
      <c r="F35323" s="34">
        <v>611</v>
      </c>
      <c r="G35323" s="34">
        <v>549</v>
      </c>
      <c r="H35323" s="34">
        <v>660</v>
      </c>
      <c r="I35323" s="34">
        <v>650</v>
      </c>
      <c r="J35323" s="34">
        <v>716</v>
      </c>
      <c r="K35323" s="34">
        <v>541</v>
      </c>
      <c r="L35323" s="34">
        <v>635</v>
      </c>
      <c r="M35323" s="34">
        <v>513</v>
      </c>
    </row>
    <row r="35324" spans="1:13" x14ac:dyDescent="0.2">
      <c r="A35324" s="34" t="s">
        <v>136218</v>
      </c>
      <c r="B35324" s="34">
        <v>1171</v>
      </c>
      <c r="C35324" s="34">
        <v>1058</v>
      </c>
      <c r="D35324" s="34">
        <v>1211</v>
      </c>
      <c r="E35324" s="34">
        <v>1130</v>
      </c>
      <c r="F35324" s="34">
        <v>1126</v>
      </c>
      <c r="G35324" s="34">
        <v>987</v>
      </c>
      <c r="H35324" s="34">
        <v>1327</v>
      </c>
      <c r="I35324" s="34">
        <v>1137</v>
      </c>
      <c r="J35324" s="34">
        <v>1362</v>
      </c>
      <c r="K35324" s="34">
        <v>921</v>
      </c>
      <c r="L35324" s="34">
        <v>1088</v>
      </c>
      <c r="M35324" s="34">
        <v>856</v>
      </c>
    </row>
    <row r="35325" spans="1:13" x14ac:dyDescent="0.2">
      <c r="A35325" s="34" t="s">
        <v>136219</v>
      </c>
      <c r="B35325" s="34">
        <v>515</v>
      </c>
      <c r="C35325" s="34">
        <v>556</v>
      </c>
      <c r="D35325" s="34">
        <v>597</v>
      </c>
      <c r="E35325" s="34">
        <v>596</v>
      </c>
      <c r="F35325" s="34">
        <v>580</v>
      </c>
      <c r="G35325" s="34">
        <v>469</v>
      </c>
      <c r="H35325" s="34">
        <v>699</v>
      </c>
      <c r="I35325" s="34">
        <v>560</v>
      </c>
      <c r="J35325" s="34">
        <v>598</v>
      </c>
      <c r="K35325" s="34">
        <v>500</v>
      </c>
      <c r="L35325" s="34">
        <v>591</v>
      </c>
      <c r="M35325" s="34">
        <v>430</v>
      </c>
    </row>
    <row r="35326" spans="1:13" x14ac:dyDescent="0.2">
      <c r="A35326" s="34" t="s">
        <v>136220</v>
      </c>
      <c r="B35326" s="34">
        <v>456</v>
      </c>
      <c r="C35326" s="34">
        <v>470</v>
      </c>
      <c r="D35326" s="34">
        <v>423</v>
      </c>
      <c r="E35326" s="34">
        <v>408</v>
      </c>
      <c r="F35326" s="34">
        <v>465</v>
      </c>
      <c r="G35326" s="34">
        <v>349</v>
      </c>
      <c r="H35326" s="34">
        <v>531</v>
      </c>
      <c r="I35326" s="34">
        <v>421</v>
      </c>
      <c r="J35326" s="34">
        <v>508</v>
      </c>
      <c r="K35326" s="34">
        <v>357</v>
      </c>
      <c r="L35326" s="34">
        <v>415</v>
      </c>
      <c r="M35326" s="34">
        <v>337</v>
      </c>
    </row>
    <row r="35327" spans="1:13" x14ac:dyDescent="0.2">
      <c r="A35327" s="34" t="s">
        <v>136221</v>
      </c>
      <c r="B35327" s="34">
        <v>564</v>
      </c>
      <c r="C35327" s="34">
        <v>602</v>
      </c>
      <c r="D35327" s="34">
        <v>752</v>
      </c>
      <c r="E35327" s="34">
        <v>601</v>
      </c>
      <c r="F35327" s="34">
        <v>556</v>
      </c>
      <c r="G35327" s="34">
        <v>546</v>
      </c>
      <c r="H35327" s="34">
        <v>632</v>
      </c>
      <c r="I35327" s="34">
        <v>587</v>
      </c>
      <c r="J35327" s="34">
        <v>639</v>
      </c>
      <c r="K35327" s="34">
        <v>526</v>
      </c>
      <c r="L35327" s="34">
        <v>669</v>
      </c>
      <c r="M35327" s="34">
        <v>474</v>
      </c>
    </row>
    <row r="35328" spans="1:13" x14ac:dyDescent="0.2">
      <c r="A35328" s="34" t="s">
        <v>136222</v>
      </c>
      <c r="B35328" s="34">
        <v>279</v>
      </c>
      <c r="C35328" s="34">
        <v>343</v>
      </c>
      <c r="D35328" s="34">
        <v>361</v>
      </c>
      <c r="E35328" s="34">
        <v>418</v>
      </c>
      <c r="F35328" s="34">
        <v>309</v>
      </c>
      <c r="G35328" s="34">
        <v>318</v>
      </c>
      <c r="H35328" s="34">
        <v>327</v>
      </c>
      <c r="I35328" s="34">
        <v>319</v>
      </c>
      <c r="J35328" s="34">
        <v>295</v>
      </c>
      <c r="K35328" s="34">
        <v>277</v>
      </c>
      <c r="L35328" s="34">
        <v>397</v>
      </c>
      <c r="M35328" s="34">
        <v>286</v>
      </c>
    </row>
    <row r="35329" spans="1:13" x14ac:dyDescent="0.2">
      <c r="A35329" s="34" t="s">
        <v>136223</v>
      </c>
      <c r="B35329" s="34">
        <v>427</v>
      </c>
      <c r="C35329" s="34">
        <v>376</v>
      </c>
      <c r="D35329" s="34">
        <v>370</v>
      </c>
      <c r="E35329" s="34">
        <v>423</v>
      </c>
      <c r="F35329" s="34">
        <v>328</v>
      </c>
      <c r="G35329" s="34">
        <v>360</v>
      </c>
      <c r="H35329" s="34">
        <v>442</v>
      </c>
      <c r="I35329" s="34">
        <v>416</v>
      </c>
      <c r="J35329" s="34">
        <v>384</v>
      </c>
      <c r="K35329" s="34">
        <v>340</v>
      </c>
      <c r="L35329" s="34">
        <v>329</v>
      </c>
      <c r="M35329" s="34">
        <v>307</v>
      </c>
    </row>
    <row r="35330" spans="1:13" x14ac:dyDescent="0.2">
      <c r="A35330" s="34" t="s">
        <v>136224</v>
      </c>
      <c r="B35330" s="34">
        <v>205</v>
      </c>
      <c r="C35330" s="34">
        <v>210</v>
      </c>
      <c r="D35330" s="34">
        <v>183</v>
      </c>
      <c r="E35330" s="34">
        <v>195</v>
      </c>
      <c r="F35330" s="34">
        <v>185</v>
      </c>
      <c r="G35330" s="34">
        <v>168</v>
      </c>
      <c r="H35330" s="34">
        <v>181</v>
      </c>
      <c r="I35330" s="34">
        <v>213</v>
      </c>
      <c r="J35330" s="34">
        <v>239</v>
      </c>
      <c r="K35330" s="34">
        <v>134</v>
      </c>
      <c r="L35330" s="34">
        <v>187</v>
      </c>
      <c r="M35330" s="34">
        <v>151</v>
      </c>
    </row>
    <row r="35331" spans="1:13" x14ac:dyDescent="0.2">
      <c r="A35331" s="34" t="s">
        <v>136225</v>
      </c>
      <c r="B35331" s="34">
        <v>167</v>
      </c>
      <c r="C35331" s="34">
        <v>178</v>
      </c>
      <c r="D35331" s="34">
        <v>174</v>
      </c>
      <c r="E35331" s="34">
        <v>209</v>
      </c>
      <c r="F35331" s="34">
        <v>166</v>
      </c>
      <c r="G35331" s="34">
        <v>183</v>
      </c>
      <c r="H35331" s="34">
        <v>186</v>
      </c>
      <c r="I35331" s="34">
        <v>188</v>
      </c>
      <c r="J35331" s="34">
        <v>182</v>
      </c>
      <c r="K35331" s="34">
        <v>155</v>
      </c>
      <c r="L35331" s="34">
        <v>190</v>
      </c>
      <c r="M35331" s="34">
        <v>143</v>
      </c>
    </row>
    <row r="35332" spans="1:13" x14ac:dyDescent="0.2">
      <c r="A35332" s="34" t="s">
        <v>136226</v>
      </c>
      <c r="B35332" s="34">
        <v>410</v>
      </c>
      <c r="C35332" s="34">
        <v>399</v>
      </c>
      <c r="D35332" s="34">
        <v>410</v>
      </c>
      <c r="E35332" s="34">
        <v>439</v>
      </c>
      <c r="F35332" s="34">
        <v>353</v>
      </c>
      <c r="G35332" s="34">
        <v>425</v>
      </c>
      <c r="H35332" s="34">
        <v>409</v>
      </c>
      <c r="I35332" s="34">
        <v>380</v>
      </c>
      <c r="J35332" s="34">
        <v>418</v>
      </c>
      <c r="K35332" s="34">
        <v>337</v>
      </c>
      <c r="L35332" s="34">
        <v>397</v>
      </c>
      <c r="M35332" s="34">
        <v>319</v>
      </c>
    </row>
    <row r="35333" spans="1:13" x14ac:dyDescent="0.2">
      <c r="A35333" s="34" t="s">
        <v>136227</v>
      </c>
      <c r="B35333" s="34">
        <v>201</v>
      </c>
      <c r="C35333" s="34">
        <v>227</v>
      </c>
      <c r="D35333" s="34">
        <v>216</v>
      </c>
      <c r="E35333" s="34">
        <v>260</v>
      </c>
      <c r="F35333" s="34">
        <v>161</v>
      </c>
      <c r="G35333" s="34">
        <v>177</v>
      </c>
      <c r="H35333" s="34">
        <v>205</v>
      </c>
      <c r="I35333" s="34">
        <v>201</v>
      </c>
      <c r="J35333" s="34">
        <v>201</v>
      </c>
      <c r="K35333" s="34">
        <v>198</v>
      </c>
      <c r="L35333" s="34">
        <v>211</v>
      </c>
      <c r="M35333" s="34">
        <v>205</v>
      </c>
    </row>
    <row r="35334" spans="1:13" x14ac:dyDescent="0.2">
      <c r="A35334" s="34" t="s">
        <v>136228</v>
      </c>
      <c r="B35334" s="34">
        <v>235</v>
      </c>
      <c r="C35334" s="34">
        <v>255</v>
      </c>
      <c r="D35334" s="34">
        <v>259</v>
      </c>
      <c r="E35334" s="34">
        <v>302</v>
      </c>
      <c r="F35334" s="34">
        <v>179</v>
      </c>
      <c r="G35334" s="34">
        <v>236</v>
      </c>
      <c r="H35334" s="34">
        <v>291</v>
      </c>
      <c r="I35334" s="34">
        <v>254</v>
      </c>
      <c r="J35334" s="34">
        <v>254</v>
      </c>
      <c r="K35334" s="34">
        <v>185</v>
      </c>
      <c r="L35334" s="34">
        <v>253</v>
      </c>
      <c r="M35334" s="34">
        <v>199</v>
      </c>
    </row>
    <row r="35335" spans="1:13" x14ac:dyDescent="0.2">
      <c r="A35335" s="34" t="s">
        <v>136229</v>
      </c>
      <c r="B35335" s="34">
        <v>723</v>
      </c>
      <c r="C35335" s="34">
        <v>744</v>
      </c>
      <c r="D35335" s="34">
        <v>894</v>
      </c>
      <c r="E35335" s="34">
        <v>908</v>
      </c>
      <c r="F35335" s="34">
        <v>768</v>
      </c>
      <c r="G35335" s="34">
        <v>749</v>
      </c>
      <c r="H35335" s="34">
        <v>869</v>
      </c>
      <c r="I35335" s="34">
        <v>890</v>
      </c>
      <c r="J35335" s="34">
        <v>828</v>
      </c>
      <c r="K35335" s="34">
        <v>678</v>
      </c>
      <c r="L35335" s="34">
        <v>836</v>
      </c>
      <c r="M35335" s="34">
        <v>598</v>
      </c>
    </row>
    <row r="35336" spans="1:13" x14ac:dyDescent="0.2">
      <c r="A35336" s="34" t="s">
        <v>136230</v>
      </c>
      <c r="B35336" s="34">
        <v>237</v>
      </c>
      <c r="C35336" s="34">
        <v>239</v>
      </c>
      <c r="D35336" s="34">
        <v>300</v>
      </c>
      <c r="E35336" s="34">
        <v>207</v>
      </c>
      <c r="F35336" s="34">
        <v>231</v>
      </c>
      <c r="G35336" s="34">
        <v>192</v>
      </c>
      <c r="H35336" s="34">
        <v>347</v>
      </c>
      <c r="I35336" s="34">
        <v>198</v>
      </c>
      <c r="J35336" s="34">
        <v>293</v>
      </c>
      <c r="K35336" s="34">
        <v>160</v>
      </c>
      <c r="L35336" s="34">
        <v>264</v>
      </c>
      <c r="M35336" s="34">
        <v>175</v>
      </c>
    </row>
    <row r="35337" spans="1:13" x14ac:dyDescent="0.2">
      <c r="A35337" s="34" t="s">
        <v>136231</v>
      </c>
      <c r="B35337" s="34">
        <v>414</v>
      </c>
      <c r="C35337" s="34">
        <v>467</v>
      </c>
      <c r="D35337" s="34">
        <v>528</v>
      </c>
      <c r="E35337" s="34">
        <v>440</v>
      </c>
      <c r="F35337" s="34">
        <v>464</v>
      </c>
      <c r="G35337" s="34">
        <v>397</v>
      </c>
      <c r="H35337" s="34">
        <v>592</v>
      </c>
      <c r="I35337" s="34">
        <v>448</v>
      </c>
      <c r="J35337" s="34">
        <v>513</v>
      </c>
      <c r="K35337" s="34">
        <v>364</v>
      </c>
      <c r="L35337" s="34">
        <v>474</v>
      </c>
      <c r="M35337" s="34">
        <v>308</v>
      </c>
    </row>
    <row r="35338" spans="1:13" x14ac:dyDescent="0.2">
      <c r="A35338" s="34" t="s">
        <v>136232</v>
      </c>
      <c r="B35338" s="34">
        <v>114</v>
      </c>
      <c r="C35338" s="34">
        <v>175</v>
      </c>
      <c r="D35338" s="34">
        <v>211</v>
      </c>
      <c r="E35338" s="34">
        <v>172</v>
      </c>
      <c r="F35338" s="34">
        <v>197</v>
      </c>
      <c r="G35338" s="34">
        <v>159</v>
      </c>
      <c r="H35338" s="34">
        <v>179</v>
      </c>
      <c r="I35338" s="34">
        <v>132</v>
      </c>
      <c r="J35338" s="34">
        <v>194</v>
      </c>
      <c r="K35338" s="34">
        <v>114</v>
      </c>
      <c r="L35338" s="34">
        <v>167</v>
      </c>
      <c r="M35338" s="34">
        <v>128</v>
      </c>
    </row>
    <row r="35339" spans="1:13" x14ac:dyDescent="0.2">
      <c r="A35339" s="34" t="s">
        <v>136233</v>
      </c>
      <c r="B35339" s="34">
        <v>701</v>
      </c>
      <c r="C35339" s="34">
        <v>601</v>
      </c>
      <c r="D35339" s="34">
        <v>704</v>
      </c>
      <c r="E35339" s="34">
        <v>562</v>
      </c>
      <c r="F35339" s="34">
        <v>641</v>
      </c>
      <c r="G35339" s="34">
        <v>579</v>
      </c>
      <c r="H35339" s="34">
        <v>708</v>
      </c>
      <c r="I35339" s="34">
        <v>604</v>
      </c>
      <c r="J35339" s="34">
        <v>796</v>
      </c>
      <c r="K35339" s="34">
        <v>555</v>
      </c>
      <c r="L35339" s="34">
        <v>653</v>
      </c>
      <c r="M35339" s="34">
        <v>424</v>
      </c>
    </row>
    <row r="35340" spans="1:13" x14ac:dyDescent="0.2">
      <c r="A35340" s="34" t="s">
        <v>136234</v>
      </c>
      <c r="B35340" s="34">
        <v>335</v>
      </c>
      <c r="C35340" s="34">
        <v>474</v>
      </c>
      <c r="D35340" s="34">
        <v>431</v>
      </c>
      <c r="E35340" s="34">
        <v>512</v>
      </c>
      <c r="F35340" s="34">
        <v>377</v>
      </c>
      <c r="G35340" s="34">
        <v>454</v>
      </c>
      <c r="H35340" s="34">
        <v>426</v>
      </c>
      <c r="I35340" s="34">
        <v>447</v>
      </c>
      <c r="J35340" s="34">
        <v>411</v>
      </c>
      <c r="K35340" s="34">
        <v>373</v>
      </c>
      <c r="L35340" s="34">
        <v>357</v>
      </c>
      <c r="M35340" s="34">
        <v>338</v>
      </c>
    </row>
    <row r="35341" spans="1:13" x14ac:dyDescent="0.2">
      <c r="A35341" s="34" t="s">
        <v>136235</v>
      </c>
      <c r="B35341" s="34">
        <v>722</v>
      </c>
      <c r="C35341" s="34">
        <v>662</v>
      </c>
      <c r="D35341" s="34">
        <v>733</v>
      </c>
      <c r="E35341" s="34">
        <v>718</v>
      </c>
      <c r="F35341" s="34">
        <v>627</v>
      </c>
      <c r="G35341" s="34">
        <v>629</v>
      </c>
      <c r="H35341" s="34">
        <v>776</v>
      </c>
      <c r="I35341" s="34">
        <v>694</v>
      </c>
      <c r="J35341" s="34">
        <v>684</v>
      </c>
      <c r="K35341" s="34">
        <v>552</v>
      </c>
      <c r="L35341" s="34">
        <v>785</v>
      </c>
      <c r="M35341" s="34">
        <v>502</v>
      </c>
    </row>
    <row r="35342" spans="1:13" x14ac:dyDescent="0.2">
      <c r="A35342" s="34" t="s">
        <v>136236</v>
      </c>
      <c r="B35342" s="34">
        <v>468</v>
      </c>
      <c r="C35342" s="34">
        <v>415</v>
      </c>
      <c r="D35342" s="34">
        <v>471</v>
      </c>
      <c r="E35342" s="34">
        <v>409</v>
      </c>
      <c r="F35342" s="34">
        <v>417</v>
      </c>
      <c r="G35342" s="34">
        <v>391</v>
      </c>
      <c r="H35342" s="34">
        <v>453</v>
      </c>
      <c r="I35342" s="34">
        <v>349</v>
      </c>
      <c r="J35342" s="34">
        <v>435</v>
      </c>
      <c r="K35342" s="34">
        <v>360</v>
      </c>
      <c r="L35342" s="34">
        <v>381</v>
      </c>
      <c r="M35342" s="34">
        <v>369</v>
      </c>
    </row>
    <row r="35343" spans="1:13" x14ac:dyDescent="0.2">
      <c r="A35343" s="34" t="s">
        <v>136237</v>
      </c>
      <c r="B35343" s="34">
        <v>800</v>
      </c>
      <c r="C35343" s="34">
        <v>836</v>
      </c>
      <c r="D35343" s="34">
        <v>870</v>
      </c>
      <c r="E35343" s="34">
        <v>854</v>
      </c>
      <c r="F35343" s="34">
        <v>864</v>
      </c>
      <c r="G35343" s="34">
        <v>821</v>
      </c>
      <c r="H35343" s="34">
        <v>921</v>
      </c>
      <c r="I35343" s="34">
        <v>813</v>
      </c>
      <c r="J35343" s="34">
        <v>903</v>
      </c>
      <c r="K35343" s="34">
        <v>652</v>
      </c>
      <c r="L35343" s="34">
        <v>821</v>
      </c>
      <c r="M35343" s="34">
        <v>689</v>
      </c>
    </row>
    <row r="35344" spans="1:13" x14ac:dyDescent="0.2">
      <c r="A35344" s="34" t="s">
        <v>136238</v>
      </c>
      <c r="B35344" s="34">
        <v>388</v>
      </c>
      <c r="C35344" s="34">
        <v>431</v>
      </c>
      <c r="D35344" s="34">
        <v>504</v>
      </c>
      <c r="E35344" s="34">
        <v>479</v>
      </c>
      <c r="F35344" s="34">
        <v>367</v>
      </c>
      <c r="G35344" s="34">
        <v>434</v>
      </c>
      <c r="H35344" s="34">
        <v>519</v>
      </c>
      <c r="I35344" s="34">
        <v>514</v>
      </c>
      <c r="J35344" s="34">
        <v>535</v>
      </c>
      <c r="K35344" s="34">
        <v>424</v>
      </c>
      <c r="L35344" s="34">
        <v>390</v>
      </c>
      <c r="M35344" s="34">
        <v>348</v>
      </c>
    </row>
    <row r="35345" spans="1:13" x14ac:dyDescent="0.2">
      <c r="A35345" s="34" t="s">
        <v>136239</v>
      </c>
      <c r="B35345" s="34">
        <v>612</v>
      </c>
      <c r="C35345" s="34">
        <v>887</v>
      </c>
      <c r="D35345" s="34">
        <v>723</v>
      </c>
      <c r="E35345" s="34">
        <v>904</v>
      </c>
      <c r="F35345" s="34">
        <v>657</v>
      </c>
      <c r="G35345" s="34">
        <v>786</v>
      </c>
      <c r="H35345" s="34">
        <v>794</v>
      </c>
      <c r="I35345" s="34">
        <v>823</v>
      </c>
      <c r="J35345" s="34">
        <v>760</v>
      </c>
      <c r="K35345" s="34">
        <v>733</v>
      </c>
      <c r="L35345" s="34">
        <v>662</v>
      </c>
      <c r="M35345" s="34">
        <v>706</v>
      </c>
    </row>
    <row r="35346" spans="1:13" x14ac:dyDescent="0.2">
      <c r="A35346" s="34" t="s">
        <v>136240</v>
      </c>
      <c r="B35346" s="34">
        <v>619</v>
      </c>
      <c r="C35346" s="34">
        <v>599</v>
      </c>
      <c r="D35346" s="34">
        <v>671</v>
      </c>
      <c r="E35346" s="34">
        <v>674</v>
      </c>
      <c r="F35346" s="34">
        <v>553</v>
      </c>
      <c r="G35346" s="34">
        <v>562</v>
      </c>
      <c r="H35346" s="34">
        <v>721</v>
      </c>
      <c r="I35346" s="34">
        <v>539</v>
      </c>
      <c r="J35346" s="34">
        <v>603</v>
      </c>
      <c r="K35346" s="34">
        <v>440</v>
      </c>
      <c r="L35346" s="34">
        <v>627</v>
      </c>
      <c r="M35346" s="34">
        <v>515</v>
      </c>
    </row>
    <row r="35347" spans="1:13" x14ac:dyDescent="0.2">
      <c r="A35347" s="34" t="s">
        <v>136241</v>
      </c>
      <c r="B35347" s="34">
        <v>409</v>
      </c>
      <c r="C35347" s="34">
        <v>476</v>
      </c>
      <c r="D35347" s="34">
        <v>467</v>
      </c>
      <c r="E35347" s="34">
        <v>607</v>
      </c>
      <c r="F35347" s="34">
        <v>438</v>
      </c>
      <c r="G35347" s="34">
        <v>475</v>
      </c>
      <c r="H35347" s="34">
        <v>585</v>
      </c>
      <c r="I35347" s="34">
        <v>501</v>
      </c>
      <c r="J35347" s="34">
        <v>519</v>
      </c>
      <c r="K35347" s="34">
        <v>440</v>
      </c>
      <c r="L35347" s="34">
        <v>555</v>
      </c>
      <c r="M35347" s="34">
        <v>394</v>
      </c>
    </row>
    <row r="35348" spans="1:13" x14ac:dyDescent="0.2">
      <c r="A35348" s="34" t="s">
        <v>136242</v>
      </c>
      <c r="B35348" s="34">
        <v>297</v>
      </c>
      <c r="C35348" s="34">
        <v>441</v>
      </c>
      <c r="D35348" s="34">
        <v>303</v>
      </c>
      <c r="E35348" s="34">
        <v>412</v>
      </c>
      <c r="F35348" s="34">
        <v>316</v>
      </c>
      <c r="G35348" s="34">
        <v>410</v>
      </c>
      <c r="H35348" s="34">
        <v>396</v>
      </c>
      <c r="I35348" s="34">
        <v>425</v>
      </c>
      <c r="J35348" s="34">
        <v>334</v>
      </c>
      <c r="K35348" s="34">
        <v>347</v>
      </c>
      <c r="L35348" s="34">
        <v>315</v>
      </c>
      <c r="M35348" s="34">
        <v>293</v>
      </c>
    </row>
    <row r="35349" spans="1:13" x14ac:dyDescent="0.2">
      <c r="A35349" s="34" t="s">
        <v>136243</v>
      </c>
      <c r="B35349" s="34">
        <v>312</v>
      </c>
      <c r="C35349" s="34">
        <v>372</v>
      </c>
      <c r="D35349" s="34">
        <v>428</v>
      </c>
      <c r="E35349" s="34">
        <v>446</v>
      </c>
      <c r="F35349" s="34">
        <v>409</v>
      </c>
      <c r="G35349" s="34">
        <v>371</v>
      </c>
      <c r="H35349" s="34">
        <v>490</v>
      </c>
      <c r="I35349" s="34">
        <v>383</v>
      </c>
      <c r="J35349" s="34">
        <v>477</v>
      </c>
      <c r="K35349" s="34">
        <v>313</v>
      </c>
      <c r="L35349" s="34">
        <v>436</v>
      </c>
      <c r="M35349" s="34">
        <v>322</v>
      </c>
    </row>
    <row r="35350" spans="1:13" x14ac:dyDescent="0.2">
      <c r="A35350" s="34" t="s">
        <v>136244</v>
      </c>
      <c r="B35350" s="34">
        <v>562</v>
      </c>
      <c r="C35350" s="34">
        <v>505</v>
      </c>
      <c r="D35350" s="34">
        <v>491</v>
      </c>
      <c r="E35350" s="34">
        <v>542</v>
      </c>
      <c r="F35350" s="34">
        <v>515</v>
      </c>
      <c r="G35350" s="34">
        <v>521</v>
      </c>
      <c r="H35350" s="34">
        <v>552</v>
      </c>
      <c r="I35350" s="34">
        <v>454</v>
      </c>
      <c r="J35350" s="34">
        <v>530</v>
      </c>
      <c r="K35350" s="34">
        <v>410</v>
      </c>
      <c r="L35350" s="34">
        <v>478</v>
      </c>
      <c r="M35350" s="34">
        <v>365</v>
      </c>
    </row>
    <row r="35351" spans="1:13" x14ac:dyDescent="0.2">
      <c r="A35351" s="34" t="s">
        <v>136245</v>
      </c>
      <c r="B35351" s="34">
        <v>521</v>
      </c>
      <c r="C35351" s="34">
        <v>500</v>
      </c>
      <c r="D35351" s="34">
        <v>528</v>
      </c>
      <c r="E35351" s="34">
        <v>565</v>
      </c>
      <c r="F35351" s="34">
        <v>423</v>
      </c>
      <c r="G35351" s="34">
        <v>496</v>
      </c>
      <c r="H35351" s="34">
        <v>574</v>
      </c>
      <c r="I35351" s="34">
        <v>506</v>
      </c>
      <c r="J35351" s="34">
        <v>556</v>
      </c>
      <c r="K35351" s="34">
        <v>411</v>
      </c>
      <c r="L35351" s="34">
        <v>513</v>
      </c>
      <c r="M35351" s="34">
        <v>387</v>
      </c>
    </row>
    <row r="35352" spans="1:13" x14ac:dyDescent="0.2">
      <c r="A35352" s="34" t="s">
        <v>136246</v>
      </c>
      <c r="B35352" s="34">
        <v>430</v>
      </c>
      <c r="C35352" s="34">
        <v>518</v>
      </c>
      <c r="D35352" s="34">
        <v>512</v>
      </c>
      <c r="E35352" s="34">
        <v>559</v>
      </c>
      <c r="F35352" s="34">
        <v>443</v>
      </c>
      <c r="G35352" s="34">
        <v>492</v>
      </c>
      <c r="H35352" s="34">
        <v>523</v>
      </c>
      <c r="I35352" s="34">
        <v>411</v>
      </c>
      <c r="J35352" s="34">
        <v>478</v>
      </c>
      <c r="K35352" s="34">
        <v>415</v>
      </c>
      <c r="L35352" s="34">
        <v>445</v>
      </c>
      <c r="M35352" s="34">
        <v>353</v>
      </c>
    </row>
    <row r="35353" spans="1:13" x14ac:dyDescent="0.2">
      <c r="A35353" s="34" t="s">
        <v>136247</v>
      </c>
      <c r="B35353" s="34">
        <v>290</v>
      </c>
      <c r="C35353" s="34">
        <v>271</v>
      </c>
      <c r="D35353" s="34">
        <v>315</v>
      </c>
      <c r="E35353" s="34">
        <v>324</v>
      </c>
      <c r="F35353" s="34">
        <v>249</v>
      </c>
      <c r="G35353" s="34">
        <v>228</v>
      </c>
      <c r="H35353" s="34">
        <v>328</v>
      </c>
      <c r="I35353" s="34">
        <v>291</v>
      </c>
      <c r="J35353" s="34">
        <v>358</v>
      </c>
      <c r="K35353" s="34">
        <v>251</v>
      </c>
      <c r="L35353" s="34">
        <v>311</v>
      </c>
      <c r="M35353" s="34">
        <v>183</v>
      </c>
    </row>
    <row r="35354" spans="1:13" x14ac:dyDescent="0.2">
      <c r="A35354" s="34" t="s">
        <v>136248</v>
      </c>
      <c r="B35354" s="34">
        <v>245</v>
      </c>
      <c r="C35354" s="34">
        <v>194</v>
      </c>
      <c r="D35354" s="34">
        <v>266</v>
      </c>
      <c r="E35354" s="34">
        <v>261</v>
      </c>
      <c r="F35354" s="34">
        <v>262</v>
      </c>
      <c r="G35354" s="34">
        <v>205</v>
      </c>
      <c r="H35354" s="34">
        <v>295</v>
      </c>
      <c r="I35354" s="34">
        <v>219</v>
      </c>
      <c r="J35354" s="34">
        <v>302</v>
      </c>
      <c r="K35354" s="34">
        <v>234</v>
      </c>
      <c r="L35354" s="34">
        <v>260</v>
      </c>
      <c r="M35354" s="34">
        <v>157</v>
      </c>
    </row>
    <row r="35355" spans="1:13" x14ac:dyDescent="0.2">
      <c r="A35355" s="34" t="s">
        <v>136249</v>
      </c>
      <c r="B35355" s="34">
        <v>373</v>
      </c>
      <c r="C35355" s="34">
        <v>282</v>
      </c>
      <c r="D35355" s="34">
        <v>467</v>
      </c>
      <c r="E35355" s="34">
        <v>314</v>
      </c>
      <c r="F35355" s="34">
        <v>356</v>
      </c>
      <c r="G35355" s="34">
        <v>343</v>
      </c>
      <c r="H35355" s="34">
        <v>448</v>
      </c>
      <c r="I35355" s="34">
        <v>391</v>
      </c>
      <c r="J35355" s="34">
        <v>382</v>
      </c>
      <c r="K35355" s="34">
        <v>316</v>
      </c>
      <c r="L35355" s="34">
        <v>391</v>
      </c>
      <c r="M35355" s="34">
        <v>285</v>
      </c>
    </row>
    <row r="35356" spans="1:13" x14ac:dyDescent="0.2">
      <c r="A35356" s="34" t="s">
        <v>136250</v>
      </c>
      <c r="B35356" s="34">
        <v>335</v>
      </c>
      <c r="C35356" s="34">
        <v>356</v>
      </c>
      <c r="D35356" s="34">
        <v>382</v>
      </c>
      <c r="E35356" s="34">
        <v>335</v>
      </c>
      <c r="F35356" s="34">
        <v>298</v>
      </c>
      <c r="G35356" s="34">
        <v>292</v>
      </c>
      <c r="H35356" s="34">
        <v>404</v>
      </c>
      <c r="I35356" s="34">
        <v>348</v>
      </c>
      <c r="J35356" s="34">
        <v>405</v>
      </c>
      <c r="K35356" s="34">
        <v>253</v>
      </c>
      <c r="L35356" s="34">
        <v>336</v>
      </c>
      <c r="M35356" s="34">
        <v>239</v>
      </c>
    </row>
    <row r="35357" spans="1:13" x14ac:dyDescent="0.2">
      <c r="A35357" s="34" t="s">
        <v>136251</v>
      </c>
      <c r="B35357" s="34">
        <v>688</v>
      </c>
      <c r="C35357" s="34">
        <v>490</v>
      </c>
      <c r="D35357" s="34">
        <v>667</v>
      </c>
      <c r="E35357" s="34">
        <v>553</v>
      </c>
      <c r="F35357" s="34">
        <v>585</v>
      </c>
      <c r="G35357" s="34">
        <v>447</v>
      </c>
      <c r="H35357" s="34">
        <v>666</v>
      </c>
      <c r="I35357" s="34">
        <v>470</v>
      </c>
      <c r="J35357" s="34">
        <v>655</v>
      </c>
      <c r="K35357" s="34">
        <v>396</v>
      </c>
      <c r="L35357" s="34">
        <v>544</v>
      </c>
      <c r="M35357" s="34">
        <v>384</v>
      </c>
    </row>
    <row r="35358" spans="1:13" x14ac:dyDescent="0.2">
      <c r="A35358" s="34" t="s">
        <v>136252</v>
      </c>
      <c r="B35358" s="34">
        <v>394</v>
      </c>
      <c r="C35358" s="34">
        <v>462</v>
      </c>
      <c r="D35358" s="34">
        <v>552</v>
      </c>
      <c r="E35358" s="34">
        <v>487</v>
      </c>
      <c r="F35358" s="34">
        <v>468</v>
      </c>
      <c r="G35358" s="34">
        <v>342</v>
      </c>
      <c r="H35358" s="34">
        <v>542</v>
      </c>
      <c r="I35358" s="34">
        <v>512</v>
      </c>
      <c r="J35358" s="34">
        <v>464</v>
      </c>
      <c r="K35358" s="34">
        <v>402</v>
      </c>
      <c r="L35358" s="34">
        <v>540</v>
      </c>
      <c r="M35358" s="34">
        <v>315</v>
      </c>
    </row>
    <row r="35359" spans="1:13" x14ac:dyDescent="0.2">
      <c r="A35359" s="34" t="s">
        <v>136253</v>
      </c>
      <c r="B35359" s="34">
        <v>349</v>
      </c>
      <c r="C35359" s="34">
        <v>352</v>
      </c>
      <c r="D35359" s="34">
        <v>374</v>
      </c>
      <c r="E35359" s="34">
        <v>339</v>
      </c>
      <c r="F35359" s="34">
        <v>367</v>
      </c>
      <c r="G35359" s="34">
        <v>368</v>
      </c>
      <c r="H35359" s="34">
        <v>351</v>
      </c>
      <c r="I35359" s="34">
        <v>360</v>
      </c>
      <c r="J35359" s="34">
        <v>361</v>
      </c>
      <c r="K35359" s="34">
        <v>341</v>
      </c>
      <c r="L35359" s="34">
        <v>323</v>
      </c>
      <c r="M35359" s="34">
        <v>273</v>
      </c>
    </row>
    <row r="35360" spans="1:13" x14ac:dyDescent="0.2">
      <c r="A35360" s="34" t="s">
        <v>136254</v>
      </c>
      <c r="B35360" s="34">
        <v>383</v>
      </c>
      <c r="C35360" s="34">
        <v>361</v>
      </c>
      <c r="D35360" s="34">
        <v>456</v>
      </c>
      <c r="E35360" s="34">
        <v>318</v>
      </c>
      <c r="F35360" s="34">
        <v>348</v>
      </c>
      <c r="G35360" s="34">
        <v>344</v>
      </c>
      <c r="H35360" s="34">
        <v>467</v>
      </c>
      <c r="I35360" s="34">
        <v>350</v>
      </c>
      <c r="J35360" s="34">
        <v>393</v>
      </c>
      <c r="K35360" s="34">
        <v>331</v>
      </c>
      <c r="L35360" s="34">
        <v>391</v>
      </c>
      <c r="M35360" s="34">
        <v>345</v>
      </c>
    </row>
    <row r="35361" spans="1:13" x14ac:dyDescent="0.2">
      <c r="A35361" s="34" t="s">
        <v>136255</v>
      </c>
      <c r="B35361" s="34">
        <v>475</v>
      </c>
      <c r="C35361" s="34">
        <v>542</v>
      </c>
      <c r="D35361" s="34">
        <v>567</v>
      </c>
      <c r="E35361" s="34">
        <v>605</v>
      </c>
      <c r="F35361" s="34">
        <v>522</v>
      </c>
      <c r="G35361" s="34">
        <v>466</v>
      </c>
      <c r="H35361" s="34">
        <v>648</v>
      </c>
      <c r="I35361" s="34">
        <v>552</v>
      </c>
      <c r="J35361" s="34">
        <v>587</v>
      </c>
      <c r="K35361" s="34">
        <v>487</v>
      </c>
      <c r="L35361" s="34">
        <v>557</v>
      </c>
      <c r="M35361" s="34">
        <v>476</v>
      </c>
    </row>
    <row r="35362" spans="1:13" x14ac:dyDescent="0.2">
      <c r="A35362" s="34" t="s">
        <v>136256</v>
      </c>
      <c r="B35362" s="34">
        <v>410</v>
      </c>
      <c r="C35362" s="34">
        <v>463</v>
      </c>
      <c r="D35362" s="34">
        <v>530</v>
      </c>
      <c r="E35362" s="34">
        <v>420</v>
      </c>
      <c r="F35362" s="34">
        <v>462</v>
      </c>
      <c r="G35362" s="34">
        <v>429</v>
      </c>
      <c r="H35362" s="34">
        <v>520</v>
      </c>
      <c r="I35362" s="34">
        <v>418</v>
      </c>
      <c r="J35362" s="34">
        <v>496</v>
      </c>
      <c r="K35362" s="34">
        <v>365</v>
      </c>
      <c r="L35362" s="34">
        <v>484</v>
      </c>
      <c r="M35362" s="34">
        <v>309</v>
      </c>
    </row>
    <row r="35363" spans="1:13" x14ac:dyDescent="0.2">
      <c r="A35363" s="34" t="s">
        <v>136257</v>
      </c>
      <c r="B35363" s="34">
        <v>458</v>
      </c>
      <c r="C35363" s="34">
        <v>398</v>
      </c>
      <c r="D35363" s="34">
        <v>510</v>
      </c>
      <c r="E35363" s="34">
        <v>561</v>
      </c>
      <c r="F35363" s="34">
        <v>410</v>
      </c>
      <c r="G35363" s="34">
        <v>514</v>
      </c>
      <c r="H35363" s="34">
        <v>602</v>
      </c>
      <c r="I35363" s="34">
        <v>495</v>
      </c>
      <c r="J35363" s="34">
        <v>494</v>
      </c>
      <c r="K35363" s="34">
        <v>426</v>
      </c>
      <c r="L35363" s="34">
        <v>492</v>
      </c>
      <c r="M35363" s="34">
        <v>386</v>
      </c>
    </row>
    <row r="35364" spans="1:13" x14ac:dyDescent="0.2">
      <c r="A35364" s="34" t="s">
        <v>136258</v>
      </c>
      <c r="B35364" s="34">
        <v>465</v>
      </c>
      <c r="C35364" s="34">
        <v>392</v>
      </c>
      <c r="D35364" s="34">
        <v>475</v>
      </c>
      <c r="E35364" s="34">
        <v>461</v>
      </c>
      <c r="F35364" s="34">
        <v>429</v>
      </c>
      <c r="G35364" s="34">
        <v>446</v>
      </c>
      <c r="H35364" s="34">
        <v>459</v>
      </c>
      <c r="I35364" s="34">
        <v>430</v>
      </c>
      <c r="J35364" s="34">
        <v>434</v>
      </c>
      <c r="K35364" s="34">
        <v>383</v>
      </c>
      <c r="L35364" s="34">
        <v>435</v>
      </c>
      <c r="M35364" s="34">
        <v>320</v>
      </c>
    </row>
    <row r="35365" spans="1:13" x14ac:dyDescent="0.2">
      <c r="A35365" s="34" t="s">
        <v>136259</v>
      </c>
      <c r="B35365" s="34">
        <v>602</v>
      </c>
      <c r="C35365" s="34">
        <v>628</v>
      </c>
      <c r="D35365" s="34">
        <v>643</v>
      </c>
      <c r="E35365" s="34">
        <v>612</v>
      </c>
      <c r="F35365" s="34">
        <v>608</v>
      </c>
      <c r="G35365" s="34">
        <v>497</v>
      </c>
      <c r="H35365" s="34">
        <v>609</v>
      </c>
      <c r="I35365" s="34">
        <v>589</v>
      </c>
      <c r="J35365" s="34">
        <v>615</v>
      </c>
      <c r="K35365" s="34">
        <v>467</v>
      </c>
      <c r="L35365" s="34">
        <v>602</v>
      </c>
      <c r="M35365" s="34">
        <v>458</v>
      </c>
    </row>
    <row r="35366" spans="1:13" x14ac:dyDescent="0.2">
      <c r="A35366" s="34" t="s">
        <v>136260</v>
      </c>
      <c r="B35366" s="34">
        <v>702</v>
      </c>
      <c r="C35366" s="34">
        <v>746</v>
      </c>
      <c r="D35366" s="34">
        <v>876</v>
      </c>
      <c r="E35366" s="34">
        <v>937</v>
      </c>
      <c r="F35366" s="34">
        <v>705</v>
      </c>
      <c r="G35366" s="34">
        <v>792</v>
      </c>
      <c r="H35366" s="34">
        <v>969</v>
      </c>
      <c r="I35366" s="34">
        <v>819</v>
      </c>
      <c r="J35366" s="34">
        <v>825</v>
      </c>
      <c r="K35366" s="34">
        <v>763</v>
      </c>
      <c r="L35366" s="34">
        <v>796</v>
      </c>
      <c r="M35366" s="34">
        <v>701</v>
      </c>
    </row>
    <row r="35367" spans="1:13" x14ac:dyDescent="0.2">
      <c r="A35367" s="34" t="s">
        <v>136261</v>
      </c>
      <c r="B35367" s="34">
        <v>677</v>
      </c>
      <c r="C35367" s="34">
        <v>722</v>
      </c>
      <c r="D35367" s="34">
        <v>729</v>
      </c>
      <c r="E35367" s="34">
        <v>694</v>
      </c>
      <c r="F35367" s="34">
        <v>628</v>
      </c>
      <c r="G35367" s="34">
        <v>636</v>
      </c>
      <c r="H35367" s="34">
        <v>788</v>
      </c>
      <c r="I35367" s="34">
        <v>747</v>
      </c>
      <c r="J35367" s="34">
        <v>708</v>
      </c>
      <c r="K35367" s="34">
        <v>598</v>
      </c>
      <c r="L35367" s="34">
        <v>666</v>
      </c>
      <c r="M35367" s="34">
        <v>528</v>
      </c>
    </row>
    <row r="35368" spans="1:13" x14ac:dyDescent="0.2">
      <c r="A35368" s="34" t="s">
        <v>136262</v>
      </c>
      <c r="B35368" s="34">
        <v>474</v>
      </c>
      <c r="C35368" s="34">
        <v>613</v>
      </c>
      <c r="D35368" s="34">
        <v>618</v>
      </c>
      <c r="E35368" s="34">
        <v>615</v>
      </c>
      <c r="F35368" s="34">
        <v>512</v>
      </c>
      <c r="G35368" s="34">
        <v>535</v>
      </c>
      <c r="H35368" s="34">
        <v>606</v>
      </c>
      <c r="I35368" s="34">
        <v>558</v>
      </c>
      <c r="J35368" s="34">
        <v>573</v>
      </c>
      <c r="K35368" s="34">
        <v>475</v>
      </c>
      <c r="L35368" s="34">
        <v>550</v>
      </c>
      <c r="M35368" s="34">
        <v>426</v>
      </c>
    </row>
    <row r="35369" spans="1:13" x14ac:dyDescent="0.2">
      <c r="A35369" s="34" t="s">
        <v>136263</v>
      </c>
      <c r="B35369" s="34">
        <v>851</v>
      </c>
      <c r="C35369" s="34">
        <v>788</v>
      </c>
      <c r="D35369" s="34">
        <v>935</v>
      </c>
      <c r="E35369" s="34">
        <v>922</v>
      </c>
      <c r="F35369" s="34">
        <v>868</v>
      </c>
      <c r="G35369" s="34">
        <v>799</v>
      </c>
      <c r="H35369" s="34">
        <v>1033</v>
      </c>
      <c r="I35369" s="34">
        <v>893</v>
      </c>
      <c r="J35369" s="34">
        <v>951</v>
      </c>
      <c r="K35369" s="34">
        <v>722</v>
      </c>
      <c r="L35369" s="34">
        <v>918</v>
      </c>
      <c r="M35369" s="34">
        <v>651</v>
      </c>
    </row>
    <row r="35370" spans="1:13" x14ac:dyDescent="0.2">
      <c r="A35370" s="34" t="s">
        <v>136264</v>
      </c>
      <c r="B35370" s="34">
        <v>1136</v>
      </c>
      <c r="C35370" s="34">
        <v>1013</v>
      </c>
      <c r="D35370" s="34">
        <v>1227</v>
      </c>
      <c r="E35370" s="34">
        <v>1082</v>
      </c>
      <c r="F35370" s="34">
        <v>1130</v>
      </c>
      <c r="G35370" s="34">
        <v>1018</v>
      </c>
      <c r="H35370" s="34">
        <v>1370</v>
      </c>
      <c r="I35370" s="34">
        <v>1099</v>
      </c>
      <c r="J35370" s="34">
        <v>1233</v>
      </c>
      <c r="K35370" s="34">
        <v>870</v>
      </c>
      <c r="L35370" s="34">
        <v>1123</v>
      </c>
      <c r="M35370" s="34">
        <v>815</v>
      </c>
    </row>
    <row r="35371" spans="1:13" x14ac:dyDescent="0.2">
      <c r="A35371" s="34" t="s">
        <v>136265</v>
      </c>
      <c r="B35371" s="34">
        <v>332</v>
      </c>
      <c r="C35371" s="34">
        <v>368</v>
      </c>
      <c r="D35371" s="34">
        <v>300</v>
      </c>
      <c r="E35371" s="34">
        <v>365</v>
      </c>
      <c r="F35371" s="34">
        <v>292</v>
      </c>
      <c r="G35371" s="34">
        <v>293</v>
      </c>
      <c r="H35371" s="34">
        <v>414</v>
      </c>
      <c r="I35371" s="34">
        <v>314</v>
      </c>
      <c r="J35371" s="34">
        <v>325</v>
      </c>
      <c r="K35371" s="34">
        <v>201</v>
      </c>
      <c r="L35371" s="34">
        <v>273</v>
      </c>
      <c r="M35371" s="34">
        <v>250</v>
      </c>
    </row>
    <row r="35372" spans="1:13" x14ac:dyDescent="0.2">
      <c r="A35372" s="34" t="s">
        <v>136266</v>
      </c>
      <c r="B35372" s="34">
        <v>536</v>
      </c>
      <c r="C35372" s="34">
        <v>499</v>
      </c>
      <c r="D35372" s="34">
        <v>592</v>
      </c>
      <c r="E35372" s="34">
        <v>578</v>
      </c>
      <c r="F35372" s="34">
        <v>469</v>
      </c>
      <c r="G35372" s="34">
        <v>443</v>
      </c>
      <c r="H35372" s="34">
        <v>559</v>
      </c>
      <c r="I35372" s="34">
        <v>506</v>
      </c>
      <c r="J35372" s="34">
        <v>535</v>
      </c>
      <c r="K35372" s="34">
        <v>362</v>
      </c>
      <c r="L35372" s="34">
        <v>539</v>
      </c>
      <c r="M35372" s="34">
        <v>380</v>
      </c>
    </row>
    <row r="35373" spans="1:13" x14ac:dyDescent="0.2">
      <c r="A35373" s="34" t="s">
        <v>136267</v>
      </c>
      <c r="B35373" s="34">
        <v>505</v>
      </c>
      <c r="C35373" s="34">
        <v>515</v>
      </c>
      <c r="D35373" s="34">
        <v>630</v>
      </c>
      <c r="E35373" s="34">
        <v>574</v>
      </c>
      <c r="F35373" s="34">
        <v>497</v>
      </c>
      <c r="G35373" s="34">
        <v>480</v>
      </c>
      <c r="H35373" s="34">
        <v>644</v>
      </c>
      <c r="I35373" s="34">
        <v>530</v>
      </c>
      <c r="J35373" s="34">
        <v>572</v>
      </c>
      <c r="K35373" s="34">
        <v>435</v>
      </c>
      <c r="L35373" s="34">
        <v>579</v>
      </c>
      <c r="M35373" s="34">
        <v>434</v>
      </c>
    </row>
    <row r="35374" spans="1:13" x14ac:dyDescent="0.2">
      <c r="A35374" s="34" t="s">
        <v>136268</v>
      </c>
      <c r="B35374" s="34">
        <v>618</v>
      </c>
      <c r="C35374" s="34">
        <v>688</v>
      </c>
      <c r="D35374" s="34">
        <v>652</v>
      </c>
      <c r="E35374" s="34">
        <v>704</v>
      </c>
      <c r="F35374" s="34">
        <v>565</v>
      </c>
      <c r="G35374" s="34">
        <v>637</v>
      </c>
      <c r="H35374" s="34">
        <v>623</v>
      </c>
      <c r="I35374" s="34">
        <v>650</v>
      </c>
      <c r="J35374" s="34">
        <v>747</v>
      </c>
      <c r="K35374" s="34">
        <v>523</v>
      </c>
      <c r="L35374" s="34">
        <v>624</v>
      </c>
      <c r="M35374" s="34">
        <v>488</v>
      </c>
    </row>
    <row r="35375" spans="1:13" x14ac:dyDescent="0.2">
      <c r="A35375" s="34" t="s">
        <v>136269</v>
      </c>
      <c r="B35375" s="34">
        <v>881</v>
      </c>
      <c r="C35375" s="34">
        <v>870</v>
      </c>
      <c r="D35375" s="34">
        <v>1017</v>
      </c>
      <c r="E35375" s="34">
        <v>978</v>
      </c>
      <c r="F35375" s="34">
        <v>865</v>
      </c>
      <c r="G35375" s="34">
        <v>767</v>
      </c>
      <c r="H35375" s="34">
        <v>1090</v>
      </c>
      <c r="I35375" s="34">
        <v>892</v>
      </c>
      <c r="J35375" s="34">
        <v>990</v>
      </c>
      <c r="K35375" s="34">
        <v>672</v>
      </c>
      <c r="L35375" s="34">
        <v>869</v>
      </c>
      <c r="M35375" s="34">
        <v>726</v>
      </c>
    </row>
    <row r="35376" spans="1:13" x14ac:dyDescent="0.2">
      <c r="A35376" s="34" t="s">
        <v>136270</v>
      </c>
      <c r="B35376" s="34">
        <v>299</v>
      </c>
      <c r="C35376" s="34">
        <v>334</v>
      </c>
      <c r="D35376" s="34">
        <v>404</v>
      </c>
      <c r="E35376" s="34">
        <v>389</v>
      </c>
      <c r="F35376" s="34">
        <v>359</v>
      </c>
      <c r="G35376" s="34">
        <v>339</v>
      </c>
      <c r="H35376" s="34">
        <v>414</v>
      </c>
      <c r="I35376" s="34">
        <v>400</v>
      </c>
      <c r="J35376" s="34">
        <v>466</v>
      </c>
      <c r="K35376" s="34">
        <v>288</v>
      </c>
      <c r="L35376" s="34">
        <v>329</v>
      </c>
      <c r="M35376" s="34">
        <v>269</v>
      </c>
    </row>
    <row r="35377" spans="1:13" x14ac:dyDescent="0.2">
      <c r="A35377" s="34" t="s">
        <v>136271</v>
      </c>
      <c r="B35377" s="34">
        <v>469</v>
      </c>
      <c r="C35377" s="34">
        <v>463</v>
      </c>
      <c r="D35377" s="34">
        <v>565</v>
      </c>
      <c r="E35377" s="34">
        <v>518</v>
      </c>
      <c r="F35377" s="34">
        <v>372</v>
      </c>
      <c r="G35377" s="34">
        <v>418</v>
      </c>
      <c r="H35377" s="34">
        <v>545</v>
      </c>
      <c r="I35377" s="34">
        <v>505</v>
      </c>
      <c r="J35377" s="34">
        <v>482</v>
      </c>
      <c r="K35377" s="34">
        <v>380</v>
      </c>
      <c r="L35377" s="34">
        <v>496</v>
      </c>
      <c r="M35377" s="34">
        <v>366</v>
      </c>
    </row>
    <row r="35378" spans="1:13" x14ac:dyDescent="0.2">
      <c r="A35378" s="34" t="s">
        <v>136272</v>
      </c>
      <c r="B35378" s="34">
        <v>605</v>
      </c>
      <c r="C35378" s="34">
        <v>531</v>
      </c>
      <c r="D35378" s="34">
        <v>518</v>
      </c>
      <c r="E35378" s="34">
        <v>613</v>
      </c>
      <c r="F35378" s="34">
        <v>607</v>
      </c>
      <c r="G35378" s="34">
        <v>537</v>
      </c>
      <c r="H35378" s="34">
        <v>664</v>
      </c>
      <c r="I35378" s="34">
        <v>612</v>
      </c>
      <c r="J35378" s="34">
        <v>577</v>
      </c>
      <c r="K35378" s="34">
        <v>468</v>
      </c>
      <c r="L35378" s="34">
        <v>589</v>
      </c>
      <c r="M35378" s="34">
        <v>445</v>
      </c>
    </row>
    <row r="35379" spans="1:13" x14ac:dyDescent="0.2">
      <c r="A35379" s="34" t="s">
        <v>136273</v>
      </c>
      <c r="B35379" s="34">
        <v>498</v>
      </c>
      <c r="C35379" s="34">
        <v>577</v>
      </c>
      <c r="D35379" s="34">
        <v>570</v>
      </c>
      <c r="E35379" s="34">
        <v>619</v>
      </c>
      <c r="F35379" s="34">
        <v>553</v>
      </c>
      <c r="G35379" s="34">
        <v>587</v>
      </c>
      <c r="H35379" s="34">
        <v>632</v>
      </c>
      <c r="I35379" s="34">
        <v>556</v>
      </c>
      <c r="J35379" s="34">
        <v>554</v>
      </c>
      <c r="K35379" s="34">
        <v>472</v>
      </c>
      <c r="L35379" s="34">
        <v>551</v>
      </c>
      <c r="M35379" s="34">
        <v>474</v>
      </c>
    </row>
    <row r="35380" spans="1:13" x14ac:dyDescent="0.2">
      <c r="A35380" s="34" t="s">
        <v>136274</v>
      </c>
      <c r="B35380" s="34">
        <v>344</v>
      </c>
      <c r="C35380" s="34">
        <v>381</v>
      </c>
      <c r="D35380" s="34">
        <v>442</v>
      </c>
      <c r="E35380" s="34">
        <v>382</v>
      </c>
      <c r="F35380" s="34">
        <v>371</v>
      </c>
      <c r="G35380" s="34">
        <v>341</v>
      </c>
      <c r="H35380" s="34">
        <v>427</v>
      </c>
      <c r="I35380" s="34">
        <v>334</v>
      </c>
      <c r="J35380" s="34">
        <v>422</v>
      </c>
      <c r="K35380" s="34">
        <v>317</v>
      </c>
      <c r="L35380" s="34">
        <v>370</v>
      </c>
      <c r="M35380" s="34">
        <v>298</v>
      </c>
    </row>
    <row r="35381" spans="1:13" x14ac:dyDescent="0.2">
      <c r="A35381" s="34" t="s">
        <v>136275</v>
      </c>
      <c r="B35381" s="34">
        <v>505</v>
      </c>
      <c r="C35381" s="34">
        <v>548</v>
      </c>
      <c r="D35381" s="34">
        <v>547</v>
      </c>
      <c r="E35381" s="34">
        <v>673</v>
      </c>
      <c r="F35381" s="34">
        <v>477</v>
      </c>
      <c r="G35381" s="34">
        <v>530</v>
      </c>
      <c r="H35381" s="34">
        <v>640</v>
      </c>
      <c r="I35381" s="34">
        <v>544</v>
      </c>
      <c r="J35381" s="34">
        <v>705</v>
      </c>
      <c r="K35381" s="34">
        <v>462</v>
      </c>
      <c r="L35381" s="34">
        <v>560</v>
      </c>
      <c r="M35381" s="34">
        <v>426</v>
      </c>
    </row>
    <row r="35382" spans="1:13" x14ac:dyDescent="0.2">
      <c r="A35382" s="34" t="s">
        <v>136276</v>
      </c>
      <c r="B35382" s="34">
        <v>635</v>
      </c>
      <c r="C35382" s="34">
        <v>604</v>
      </c>
      <c r="D35382" s="34">
        <v>578</v>
      </c>
      <c r="E35382" s="34">
        <v>615</v>
      </c>
      <c r="F35382" s="34">
        <v>579</v>
      </c>
      <c r="G35382" s="34">
        <v>479</v>
      </c>
      <c r="H35382" s="34">
        <v>652</v>
      </c>
      <c r="I35382" s="34">
        <v>521</v>
      </c>
      <c r="J35382" s="34">
        <v>654</v>
      </c>
      <c r="K35382" s="34">
        <v>452</v>
      </c>
      <c r="L35382" s="34">
        <v>626</v>
      </c>
      <c r="M35382" s="34">
        <v>443</v>
      </c>
    </row>
    <row r="35383" spans="1:13" x14ac:dyDescent="0.2">
      <c r="A35383" s="34" t="s">
        <v>136277</v>
      </c>
      <c r="B35383" s="34">
        <v>594</v>
      </c>
      <c r="C35383" s="34">
        <v>592</v>
      </c>
      <c r="D35383" s="34">
        <v>696</v>
      </c>
      <c r="E35383" s="34">
        <v>666</v>
      </c>
      <c r="F35383" s="34">
        <v>624</v>
      </c>
      <c r="G35383" s="34">
        <v>548</v>
      </c>
      <c r="H35383" s="34">
        <v>735</v>
      </c>
      <c r="I35383" s="34">
        <v>625</v>
      </c>
      <c r="J35383" s="34">
        <v>680</v>
      </c>
      <c r="K35383" s="34">
        <v>465</v>
      </c>
      <c r="L35383" s="34">
        <v>601</v>
      </c>
      <c r="M35383" s="34">
        <v>392</v>
      </c>
    </row>
    <row r="35384" spans="1:13" x14ac:dyDescent="0.2">
      <c r="A35384" s="34" t="s">
        <v>136278</v>
      </c>
      <c r="B35384" s="34">
        <v>593</v>
      </c>
      <c r="C35384" s="34">
        <v>636</v>
      </c>
      <c r="D35384" s="34">
        <v>589</v>
      </c>
      <c r="E35384" s="34">
        <v>710</v>
      </c>
      <c r="F35384" s="34">
        <v>534</v>
      </c>
      <c r="G35384" s="34">
        <v>574</v>
      </c>
      <c r="H35384" s="34">
        <v>628</v>
      </c>
      <c r="I35384" s="34">
        <v>620</v>
      </c>
      <c r="J35384" s="34">
        <v>669</v>
      </c>
      <c r="K35384" s="34">
        <v>538</v>
      </c>
      <c r="L35384" s="34">
        <v>576</v>
      </c>
      <c r="M35384" s="34">
        <v>561</v>
      </c>
    </row>
    <row r="35385" spans="1:13" x14ac:dyDescent="0.2">
      <c r="A35385" s="34" t="s">
        <v>136279</v>
      </c>
      <c r="B35385" s="34">
        <v>574</v>
      </c>
      <c r="C35385" s="34">
        <v>789</v>
      </c>
      <c r="D35385" s="34">
        <v>680</v>
      </c>
      <c r="E35385" s="34">
        <v>770</v>
      </c>
      <c r="F35385" s="34">
        <v>558</v>
      </c>
      <c r="G35385" s="34">
        <v>741</v>
      </c>
      <c r="H35385" s="34">
        <v>703</v>
      </c>
      <c r="I35385" s="34">
        <v>724</v>
      </c>
      <c r="J35385" s="34">
        <v>648</v>
      </c>
      <c r="K35385" s="34">
        <v>556</v>
      </c>
      <c r="L35385" s="34">
        <v>589</v>
      </c>
      <c r="M35385" s="34">
        <v>617</v>
      </c>
    </row>
    <row r="35386" spans="1:13" x14ac:dyDescent="0.2">
      <c r="A35386" s="34" t="s">
        <v>136280</v>
      </c>
      <c r="B35386" s="34">
        <v>451</v>
      </c>
      <c r="C35386" s="34">
        <v>387</v>
      </c>
      <c r="D35386" s="34">
        <v>462</v>
      </c>
      <c r="E35386" s="34">
        <v>449</v>
      </c>
      <c r="F35386" s="34">
        <v>347</v>
      </c>
      <c r="G35386" s="34">
        <v>364</v>
      </c>
      <c r="H35386" s="34">
        <v>419</v>
      </c>
      <c r="I35386" s="34">
        <v>383</v>
      </c>
      <c r="J35386" s="34">
        <v>391</v>
      </c>
      <c r="K35386" s="34">
        <v>360</v>
      </c>
      <c r="L35386" s="34">
        <v>439</v>
      </c>
      <c r="M35386" s="34">
        <v>274</v>
      </c>
    </row>
    <row r="35387" spans="1:13" x14ac:dyDescent="0.2">
      <c r="A35387" s="34" t="s">
        <v>136281</v>
      </c>
      <c r="B35387" s="34">
        <v>581</v>
      </c>
      <c r="C35387" s="34">
        <v>566</v>
      </c>
      <c r="D35387" s="34">
        <v>511</v>
      </c>
      <c r="E35387" s="34">
        <v>590</v>
      </c>
      <c r="F35387" s="34">
        <v>497</v>
      </c>
      <c r="G35387" s="34">
        <v>470</v>
      </c>
      <c r="H35387" s="34">
        <v>520</v>
      </c>
      <c r="I35387" s="34">
        <v>472</v>
      </c>
      <c r="J35387" s="34">
        <v>485</v>
      </c>
      <c r="K35387" s="34">
        <v>433</v>
      </c>
      <c r="L35387" s="34">
        <v>438</v>
      </c>
      <c r="M35387" s="34">
        <v>400</v>
      </c>
    </row>
    <row r="35388" spans="1:13" x14ac:dyDescent="0.2">
      <c r="A35388" s="34" t="s">
        <v>136282</v>
      </c>
      <c r="B35388" s="34">
        <v>503</v>
      </c>
      <c r="C35388" s="34">
        <v>581</v>
      </c>
      <c r="D35388" s="34">
        <v>705</v>
      </c>
      <c r="E35388" s="34">
        <v>670</v>
      </c>
      <c r="F35388" s="34">
        <v>540</v>
      </c>
      <c r="G35388" s="34">
        <v>705</v>
      </c>
      <c r="H35388" s="34">
        <v>618</v>
      </c>
      <c r="I35388" s="34">
        <v>619</v>
      </c>
      <c r="J35388" s="34">
        <v>672</v>
      </c>
      <c r="K35388" s="34">
        <v>585</v>
      </c>
      <c r="L35388" s="34">
        <v>575</v>
      </c>
      <c r="M35388" s="34">
        <v>534</v>
      </c>
    </row>
    <row r="35389" spans="1:13" x14ac:dyDescent="0.2">
      <c r="A35389" s="34" t="s">
        <v>136283</v>
      </c>
      <c r="B35389" s="34">
        <v>748</v>
      </c>
      <c r="C35389" s="34">
        <v>789</v>
      </c>
      <c r="D35389" s="34">
        <v>837</v>
      </c>
      <c r="E35389" s="34">
        <v>790</v>
      </c>
      <c r="F35389" s="34">
        <v>735</v>
      </c>
      <c r="G35389" s="34">
        <v>757</v>
      </c>
      <c r="H35389" s="34">
        <v>819</v>
      </c>
      <c r="I35389" s="34">
        <v>770</v>
      </c>
      <c r="J35389" s="34">
        <v>881</v>
      </c>
      <c r="K35389" s="34">
        <v>604</v>
      </c>
      <c r="L35389" s="34">
        <v>800</v>
      </c>
      <c r="M35389" s="34">
        <v>611</v>
      </c>
    </row>
    <row r="35390" spans="1:13" x14ac:dyDescent="0.2">
      <c r="A35390" s="34" t="s">
        <v>136284</v>
      </c>
      <c r="B35390" s="34">
        <v>672</v>
      </c>
      <c r="C35390" s="34">
        <v>647</v>
      </c>
      <c r="D35390" s="34">
        <v>731</v>
      </c>
      <c r="E35390" s="34">
        <v>713</v>
      </c>
      <c r="F35390" s="34">
        <v>598</v>
      </c>
      <c r="G35390" s="34">
        <v>623</v>
      </c>
      <c r="H35390" s="34">
        <v>789</v>
      </c>
      <c r="I35390" s="34">
        <v>726</v>
      </c>
      <c r="J35390" s="34">
        <v>691</v>
      </c>
      <c r="K35390" s="34">
        <v>563</v>
      </c>
      <c r="L35390" s="34">
        <v>646</v>
      </c>
      <c r="M35390" s="34">
        <v>554</v>
      </c>
    </row>
    <row r="35391" spans="1:13" x14ac:dyDescent="0.2">
      <c r="A35391" s="34" t="s">
        <v>136285</v>
      </c>
      <c r="B35391" s="34">
        <v>296</v>
      </c>
      <c r="C35391" s="34">
        <v>395</v>
      </c>
      <c r="D35391" s="34">
        <v>345</v>
      </c>
      <c r="E35391" s="34">
        <v>439</v>
      </c>
      <c r="F35391" s="34">
        <v>303</v>
      </c>
      <c r="G35391" s="34">
        <v>359</v>
      </c>
      <c r="H35391" s="34">
        <v>359</v>
      </c>
      <c r="I35391" s="34">
        <v>372</v>
      </c>
      <c r="J35391" s="34">
        <v>457</v>
      </c>
      <c r="K35391" s="34">
        <v>316</v>
      </c>
      <c r="L35391" s="34">
        <v>349</v>
      </c>
      <c r="M35391" s="34">
        <v>302</v>
      </c>
    </row>
    <row r="35392" spans="1:13" x14ac:dyDescent="0.2">
      <c r="A35392" s="34" t="s">
        <v>136286</v>
      </c>
      <c r="B35392" s="34">
        <v>732</v>
      </c>
      <c r="C35392" s="34">
        <v>893</v>
      </c>
      <c r="D35392" s="34">
        <v>841</v>
      </c>
      <c r="E35392" s="34">
        <v>754</v>
      </c>
      <c r="F35392" s="34">
        <v>732</v>
      </c>
      <c r="G35392" s="34">
        <v>732</v>
      </c>
      <c r="H35392" s="34">
        <v>818</v>
      </c>
      <c r="I35392" s="34">
        <v>807</v>
      </c>
      <c r="J35392" s="34">
        <v>807</v>
      </c>
      <c r="K35392" s="34">
        <v>651</v>
      </c>
      <c r="L35392" s="34">
        <v>686</v>
      </c>
      <c r="M35392" s="34">
        <v>594</v>
      </c>
    </row>
    <row r="35393" spans="1:13" x14ac:dyDescent="0.2">
      <c r="A35393" s="34" t="s">
        <v>136287</v>
      </c>
      <c r="B35393" s="34">
        <v>408</v>
      </c>
      <c r="C35393" s="34">
        <v>525</v>
      </c>
      <c r="D35393" s="34">
        <v>514</v>
      </c>
      <c r="E35393" s="34">
        <v>609</v>
      </c>
      <c r="F35393" s="34">
        <v>415</v>
      </c>
      <c r="G35393" s="34">
        <v>435</v>
      </c>
      <c r="H35393" s="34">
        <v>524</v>
      </c>
      <c r="I35393" s="34">
        <v>472</v>
      </c>
      <c r="J35393" s="34">
        <v>499</v>
      </c>
      <c r="K35393" s="34">
        <v>342</v>
      </c>
      <c r="L35393" s="34">
        <v>450</v>
      </c>
      <c r="M35393" s="34">
        <v>416</v>
      </c>
    </row>
    <row r="35394" spans="1:13" x14ac:dyDescent="0.2">
      <c r="A35394" s="34" t="s">
        <v>136288</v>
      </c>
      <c r="B35394" s="34">
        <v>508</v>
      </c>
      <c r="C35394" s="34">
        <v>458</v>
      </c>
      <c r="D35394" s="34">
        <v>466</v>
      </c>
      <c r="E35394" s="34">
        <v>521</v>
      </c>
      <c r="F35394" s="34">
        <v>348</v>
      </c>
      <c r="G35394" s="34">
        <v>472</v>
      </c>
      <c r="H35394" s="34">
        <v>472</v>
      </c>
      <c r="I35394" s="34">
        <v>458</v>
      </c>
      <c r="J35394" s="34">
        <v>489</v>
      </c>
      <c r="K35394" s="34">
        <v>382</v>
      </c>
      <c r="L35394" s="34">
        <v>457</v>
      </c>
      <c r="M35394" s="34">
        <v>365</v>
      </c>
    </row>
    <row r="35395" spans="1:13" x14ac:dyDescent="0.2">
      <c r="A35395" s="34" t="s">
        <v>136289</v>
      </c>
      <c r="B35395" s="34">
        <v>513</v>
      </c>
      <c r="C35395" s="34">
        <v>495</v>
      </c>
      <c r="D35395" s="34">
        <v>477</v>
      </c>
      <c r="E35395" s="34">
        <v>490</v>
      </c>
      <c r="F35395" s="34">
        <v>401</v>
      </c>
      <c r="G35395" s="34">
        <v>493</v>
      </c>
      <c r="H35395" s="34">
        <v>498</v>
      </c>
      <c r="I35395" s="34">
        <v>482</v>
      </c>
      <c r="J35395" s="34">
        <v>546</v>
      </c>
      <c r="K35395" s="34">
        <v>398</v>
      </c>
      <c r="L35395" s="34">
        <v>476</v>
      </c>
      <c r="M35395" s="34">
        <v>330</v>
      </c>
    </row>
    <row r="35396" spans="1:13" x14ac:dyDescent="0.2">
      <c r="A35396" s="34" t="s">
        <v>136290</v>
      </c>
      <c r="B35396" s="34">
        <v>488</v>
      </c>
      <c r="C35396" s="34">
        <v>458</v>
      </c>
      <c r="D35396" s="34">
        <v>514</v>
      </c>
      <c r="E35396" s="34">
        <v>520</v>
      </c>
      <c r="F35396" s="34">
        <v>511</v>
      </c>
      <c r="G35396" s="34">
        <v>469</v>
      </c>
      <c r="H35396" s="34">
        <v>571</v>
      </c>
      <c r="I35396" s="34">
        <v>552</v>
      </c>
      <c r="J35396" s="34">
        <v>506</v>
      </c>
      <c r="K35396" s="34">
        <v>419</v>
      </c>
      <c r="L35396" s="34">
        <v>523</v>
      </c>
      <c r="M35396" s="34">
        <v>409</v>
      </c>
    </row>
    <row r="35397" spans="1:13" x14ac:dyDescent="0.2">
      <c r="A35397" s="34" t="s">
        <v>136291</v>
      </c>
      <c r="B35397" s="34">
        <v>727</v>
      </c>
      <c r="C35397" s="34">
        <v>676</v>
      </c>
      <c r="D35397" s="34">
        <v>715</v>
      </c>
      <c r="E35397" s="34">
        <v>712</v>
      </c>
      <c r="F35397" s="34">
        <v>722</v>
      </c>
      <c r="G35397" s="34">
        <v>636</v>
      </c>
      <c r="H35397" s="34">
        <v>776</v>
      </c>
      <c r="I35397" s="34">
        <v>703</v>
      </c>
      <c r="J35397" s="34">
        <v>776</v>
      </c>
      <c r="K35397" s="34">
        <v>602</v>
      </c>
      <c r="L35397" s="34">
        <v>707</v>
      </c>
      <c r="M35397" s="34">
        <v>520</v>
      </c>
    </row>
    <row r="35398" spans="1:13" x14ac:dyDescent="0.2">
      <c r="A35398" s="34" t="s">
        <v>136292</v>
      </c>
      <c r="B35398" s="34">
        <v>492</v>
      </c>
      <c r="C35398" s="34">
        <v>483</v>
      </c>
      <c r="D35398" s="34">
        <v>514</v>
      </c>
      <c r="E35398" s="34">
        <v>566</v>
      </c>
      <c r="F35398" s="34">
        <v>403</v>
      </c>
      <c r="G35398" s="34">
        <v>511</v>
      </c>
      <c r="H35398" s="34">
        <v>579</v>
      </c>
      <c r="I35398" s="34">
        <v>515</v>
      </c>
      <c r="J35398" s="34">
        <v>463</v>
      </c>
      <c r="K35398" s="34">
        <v>400</v>
      </c>
      <c r="L35398" s="34">
        <v>492</v>
      </c>
      <c r="M35398" s="34">
        <v>361</v>
      </c>
    </row>
    <row r="35399" spans="1:13" x14ac:dyDescent="0.2">
      <c r="A35399" s="34" t="s">
        <v>136293</v>
      </c>
      <c r="B35399" s="34">
        <v>932</v>
      </c>
      <c r="C35399" s="34">
        <v>892</v>
      </c>
      <c r="D35399" s="34">
        <v>1078</v>
      </c>
      <c r="E35399" s="34">
        <v>1015</v>
      </c>
      <c r="F35399" s="34">
        <v>1044</v>
      </c>
      <c r="G35399" s="34">
        <v>834</v>
      </c>
      <c r="H35399" s="34">
        <v>1090</v>
      </c>
      <c r="I35399" s="34">
        <v>832</v>
      </c>
      <c r="J35399" s="34">
        <v>1048</v>
      </c>
      <c r="K35399" s="34">
        <v>745</v>
      </c>
      <c r="L35399" s="34">
        <v>965</v>
      </c>
      <c r="M35399" s="34">
        <v>686</v>
      </c>
    </row>
    <row r="35400" spans="1:13" x14ac:dyDescent="0.2">
      <c r="A35400" s="34" t="s">
        <v>136294</v>
      </c>
      <c r="B35400" s="34">
        <v>562</v>
      </c>
      <c r="C35400" s="34">
        <v>647</v>
      </c>
      <c r="D35400" s="34">
        <v>612</v>
      </c>
      <c r="E35400" s="34">
        <v>646</v>
      </c>
      <c r="F35400" s="34">
        <v>459</v>
      </c>
      <c r="G35400" s="34">
        <v>564</v>
      </c>
      <c r="H35400" s="34">
        <v>615</v>
      </c>
      <c r="I35400" s="34">
        <v>563</v>
      </c>
      <c r="J35400" s="34">
        <v>577</v>
      </c>
      <c r="K35400" s="34">
        <v>495</v>
      </c>
      <c r="L35400" s="34">
        <v>531</v>
      </c>
      <c r="M35400" s="34">
        <v>432</v>
      </c>
    </row>
    <row r="35401" spans="1:13" x14ac:dyDescent="0.2">
      <c r="A35401" s="34" t="s">
        <v>136295</v>
      </c>
      <c r="B35401" s="34">
        <v>564</v>
      </c>
      <c r="C35401" s="34">
        <v>470</v>
      </c>
      <c r="D35401" s="34">
        <v>588</v>
      </c>
      <c r="E35401" s="34">
        <v>584</v>
      </c>
      <c r="F35401" s="34">
        <v>538</v>
      </c>
      <c r="G35401" s="34">
        <v>456</v>
      </c>
      <c r="H35401" s="34">
        <v>573</v>
      </c>
      <c r="I35401" s="34">
        <v>475</v>
      </c>
      <c r="J35401" s="34">
        <v>525</v>
      </c>
      <c r="K35401" s="34">
        <v>432</v>
      </c>
      <c r="L35401" s="34">
        <v>565</v>
      </c>
      <c r="M35401" s="34">
        <v>408</v>
      </c>
    </row>
    <row r="35402" spans="1:13" x14ac:dyDescent="0.2">
      <c r="A35402" s="34" t="s">
        <v>136296</v>
      </c>
      <c r="B35402" s="34">
        <v>687</v>
      </c>
      <c r="C35402" s="34">
        <v>658</v>
      </c>
      <c r="D35402" s="34">
        <v>801</v>
      </c>
      <c r="E35402" s="34">
        <v>692</v>
      </c>
      <c r="F35402" s="34">
        <v>728</v>
      </c>
      <c r="G35402" s="34">
        <v>582</v>
      </c>
      <c r="H35402" s="34">
        <v>767</v>
      </c>
      <c r="I35402" s="34">
        <v>642</v>
      </c>
      <c r="J35402" s="34">
        <v>831</v>
      </c>
      <c r="K35402" s="34">
        <v>570</v>
      </c>
      <c r="L35402" s="34">
        <v>778</v>
      </c>
      <c r="M35402" s="34">
        <v>551</v>
      </c>
    </row>
    <row r="35403" spans="1:13" x14ac:dyDescent="0.2">
      <c r="A35403" s="34" t="s">
        <v>136297</v>
      </c>
      <c r="B35403" s="34">
        <v>468</v>
      </c>
      <c r="C35403" s="34">
        <v>360</v>
      </c>
      <c r="D35403" s="34">
        <v>445</v>
      </c>
      <c r="E35403" s="34">
        <v>391</v>
      </c>
      <c r="F35403" s="34">
        <v>426</v>
      </c>
      <c r="G35403" s="34">
        <v>386</v>
      </c>
      <c r="H35403" s="34">
        <v>451</v>
      </c>
      <c r="I35403" s="34">
        <v>388</v>
      </c>
      <c r="J35403" s="34">
        <v>424</v>
      </c>
      <c r="K35403" s="34">
        <v>293</v>
      </c>
      <c r="L35403" s="34">
        <v>459</v>
      </c>
      <c r="M35403" s="34">
        <v>325</v>
      </c>
    </row>
    <row r="35404" spans="1:13" x14ac:dyDescent="0.2">
      <c r="A35404" s="34" t="s">
        <v>136298</v>
      </c>
      <c r="B35404" s="34">
        <v>465</v>
      </c>
      <c r="C35404" s="34">
        <v>422</v>
      </c>
      <c r="D35404" s="34">
        <v>400</v>
      </c>
      <c r="E35404" s="34">
        <v>387</v>
      </c>
      <c r="F35404" s="34">
        <v>336</v>
      </c>
      <c r="G35404" s="34">
        <v>344</v>
      </c>
      <c r="H35404" s="34">
        <v>377</v>
      </c>
      <c r="I35404" s="34">
        <v>375</v>
      </c>
      <c r="J35404" s="34">
        <v>368</v>
      </c>
      <c r="K35404" s="34">
        <v>293</v>
      </c>
      <c r="L35404" s="34">
        <v>332</v>
      </c>
      <c r="M35404" s="34">
        <v>315</v>
      </c>
    </row>
    <row r="35405" spans="1:13" x14ac:dyDescent="0.2">
      <c r="A35405" s="34" t="s">
        <v>136299</v>
      </c>
      <c r="B35405" s="34">
        <v>284</v>
      </c>
      <c r="C35405" s="34">
        <v>284</v>
      </c>
      <c r="D35405" s="34">
        <v>365</v>
      </c>
      <c r="E35405" s="34">
        <v>367</v>
      </c>
      <c r="F35405" s="34">
        <v>335</v>
      </c>
      <c r="G35405" s="34">
        <v>326</v>
      </c>
      <c r="H35405" s="34">
        <v>367</v>
      </c>
      <c r="I35405" s="34">
        <v>360</v>
      </c>
      <c r="J35405" s="34">
        <v>394</v>
      </c>
      <c r="K35405" s="34">
        <v>290</v>
      </c>
      <c r="L35405" s="34">
        <v>328</v>
      </c>
      <c r="M35405" s="34">
        <v>233</v>
      </c>
    </row>
    <row r="35406" spans="1:13" x14ac:dyDescent="0.2">
      <c r="A35406" s="34" t="s">
        <v>136300</v>
      </c>
      <c r="B35406" s="34">
        <v>806</v>
      </c>
      <c r="C35406" s="34">
        <v>748</v>
      </c>
      <c r="D35406" s="34">
        <v>906</v>
      </c>
      <c r="E35406" s="34">
        <v>772</v>
      </c>
      <c r="F35406" s="34">
        <v>703</v>
      </c>
      <c r="G35406" s="34">
        <v>756</v>
      </c>
      <c r="H35406" s="34">
        <v>776</v>
      </c>
      <c r="I35406" s="34">
        <v>780</v>
      </c>
      <c r="J35406" s="34">
        <v>853</v>
      </c>
      <c r="K35406" s="34">
        <v>614</v>
      </c>
      <c r="L35406" s="34">
        <v>800</v>
      </c>
      <c r="M35406" s="34">
        <v>559</v>
      </c>
    </row>
    <row r="35407" spans="1:13" x14ac:dyDescent="0.2">
      <c r="A35407" s="34" t="s">
        <v>136301</v>
      </c>
      <c r="B35407" s="34">
        <v>571</v>
      </c>
      <c r="C35407" s="34">
        <v>588</v>
      </c>
      <c r="D35407" s="34">
        <v>629</v>
      </c>
      <c r="E35407" s="34">
        <v>549</v>
      </c>
      <c r="F35407" s="34">
        <v>494</v>
      </c>
      <c r="G35407" s="34">
        <v>521</v>
      </c>
      <c r="H35407" s="34">
        <v>562</v>
      </c>
      <c r="I35407" s="34">
        <v>496</v>
      </c>
      <c r="J35407" s="34">
        <v>547</v>
      </c>
      <c r="K35407" s="34">
        <v>447</v>
      </c>
      <c r="L35407" s="34">
        <v>477</v>
      </c>
      <c r="M35407" s="34">
        <v>412</v>
      </c>
    </row>
    <row r="35408" spans="1:13" x14ac:dyDescent="0.2">
      <c r="A35408" s="34" t="s">
        <v>136302</v>
      </c>
      <c r="B35408" s="34">
        <v>535</v>
      </c>
      <c r="C35408" s="34">
        <v>552</v>
      </c>
      <c r="D35408" s="34">
        <v>638</v>
      </c>
      <c r="E35408" s="34">
        <v>566</v>
      </c>
      <c r="F35408" s="34">
        <v>539</v>
      </c>
      <c r="G35408" s="34">
        <v>572</v>
      </c>
      <c r="H35408" s="34">
        <v>559</v>
      </c>
      <c r="I35408" s="34">
        <v>558</v>
      </c>
      <c r="J35408" s="34">
        <v>527</v>
      </c>
      <c r="K35408" s="34">
        <v>470</v>
      </c>
      <c r="L35408" s="34">
        <v>565</v>
      </c>
      <c r="M35408" s="34">
        <v>422</v>
      </c>
    </row>
    <row r="35409" spans="1:13" x14ac:dyDescent="0.2">
      <c r="A35409" s="34" t="s">
        <v>136303</v>
      </c>
      <c r="B35409" s="34">
        <v>256</v>
      </c>
      <c r="C35409" s="34">
        <v>251</v>
      </c>
      <c r="D35409" s="34">
        <v>253</v>
      </c>
      <c r="E35409" s="34">
        <v>279</v>
      </c>
      <c r="F35409" s="34">
        <v>223</v>
      </c>
      <c r="G35409" s="34">
        <v>212</v>
      </c>
      <c r="H35409" s="34">
        <v>332</v>
      </c>
      <c r="I35409" s="34">
        <v>252</v>
      </c>
      <c r="J35409" s="34">
        <v>293</v>
      </c>
      <c r="K35409" s="34">
        <v>202</v>
      </c>
      <c r="L35409" s="34">
        <v>268</v>
      </c>
      <c r="M35409" s="34">
        <v>165</v>
      </c>
    </row>
    <row r="35410" spans="1:13" x14ac:dyDescent="0.2">
      <c r="A35410" s="34" t="s">
        <v>136304</v>
      </c>
      <c r="B35410" s="34">
        <v>326</v>
      </c>
      <c r="C35410" s="34">
        <v>268</v>
      </c>
      <c r="D35410" s="34">
        <v>344</v>
      </c>
      <c r="E35410" s="34">
        <v>390</v>
      </c>
      <c r="F35410" s="34">
        <v>256</v>
      </c>
      <c r="G35410" s="34">
        <v>281</v>
      </c>
      <c r="H35410" s="34">
        <v>255</v>
      </c>
      <c r="I35410" s="34">
        <v>340</v>
      </c>
      <c r="J35410" s="34">
        <v>290</v>
      </c>
      <c r="K35410" s="34">
        <v>263</v>
      </c>
      <c r="L35410" s="34">
        <v>275</v>
      </c>
      <c r="M35410" s="34">
        <v>242</v>
      </c>
    </row>
    <row r="35411" spans="1:13" x14ac:dyDescent="0.2">
      <c r="A35411" s="34" t="s">
        <v>136305</v>
      </c>
      <c r="B35411" s="34">
        <v>476</v>
      </c>
      <c r="C35411" s="34">
        <v>495</v>
      </c>
      <c r="D35411" s="34">
        <v>411</v>
      </c>
      <c r="E35411" s="34">
        <v>518</v>
      </c>
      <c r="F35411" s="34">
        <v>447</v>
      </c>
      <c r="G35411" s="34">
        <v>466</v>
      </c>
      <c r="H35411" s="34">
        <v>445</v>
      </c>
      <c r="I35411" s="34">
        <v>518</v>
      </c>
      <c r="J35411" s="34">
        <v>457</v>
      </c>
      <c r="K35411" s="34">
        <v>404</v>
      </c>
      <c r="L35411" s="34">
        <v>398</v>
      </c>
      <c r="M35411" s="34">
        <v>434</v>
      </c>
    </row>
    <row r="35412" spans="1:13" x14ac:dyDescent="0.2">
      <c r="A35412" s="34" t="s">
        <v>136306</v>
      </c>
      <c r="B35412" s="34">
        <v>314</v>
      </c>
      <c r="C35412" s="34">
        <v>386</v>
      </c>
      <c r="D35412" s="34">
        <v>446</v>
      </c>
      <c r="E35412" s="34">
        <v>370</v>
      </c>
      <c r="F35412" s="34">
        <v>363</v>
      </c>
      <c r="G35412" s="34">
        <v>384</v>
      </c>
      <c r="H35412" s="34">
        <v>445</v>
      </c>
      <c r="I35412" s="34">
        <v>373</v>
      </c>
      <c r="J35412" s="34">
        <v>440</v>
      </c>
      <c r="K35412" s="34">
        <v>379</v>
      </c>
      <c r="L35412" s="34">
        <v>440</v>
      </c>
      <c r="M35412" s="34">
        <v>311</v>
      </c>
    </row>
    <row r="35413" spans="1:13" x14ac:dyDescent="0.2">
      <c r="A35413" s="34" t="s">
        <v>136307</v>
      </c>
      <c r="B35413" s="34">
        <v>534</v>
      </c>
      <c r="C35413" s="34">
        <v>525</v>
      </c>
      <c r="D35413" s="34">
        <v>626</v>
      </c>
      <c r="E35413" s="34">
        <v>556</v>
      </c>
      <c r="F35413" s="34">
        <v>512</v>
      </c>
      <c r="G35413" s="34">
        <v>519</v>
      </c>
      <c r="H35413" s="34">
        <v>689</v>
      </c>
      <c r="I35413" s="34">
        <v>549</v>
      </c>
      <c r="J35413" s="34">
        <v>573</v>
      </c>
      <c r="K35413" s="34">
        <v>477</v>
      </c>
      <c r="L35413" s="34">
        <v>501</v>
      </c>
      <c r="M35413" s="34">
        <v>362</v>
      </c>
    </row>
    <row r="35414" spans="1:13" x14ac:dyDescent="0.2">
      <c r="A35414" s="34" t="s">
        <v>136308</v>
      </c>
      <c r="B35414" s="34">
        <v>607</v>
      </c>
      <c r="C35414" s="34">
        <v>573</v>
      </c>
      <c r="D35414" s="34">
        <v>546</v>
      </c>
      <c r="E35414" s="34">
        <v>678</v>
      </c>
      <c r="F35414" s="34">
        <v>521</v>
      </c>
      <c r="G35414" s="34">
        <v>573</v>
      </c>
      <c r="H35414" s="34">
        <v>575</v>
      </c>
      <c r="I35414" s="34">
        <v>607</v>
      </c>
      <c r="J35414" s="34">
        <v>582</v>
      </c>
      <c r="K35414" s="34">
        <v>526</v>
      </c>
      <c r="L35414" s="34">
        <v>543</v>
      </c>
      <c r="M35414" s="34">
        <v>549</v>
      </c>
    </row>
    <row r="35415" spans="1:13" x14ac:dyDescent="0.2">
      <c r="A35415" s="34" t="s">
        <v>136309</v>
      </c>
      <c r="B35415" s="34">
        <v>322</v>
      </c>
      <c r="C35415" s="34">
        <v>326</v>
      </c>
      <c r="D35415" s="34">
        <v>378</v>
      </c>
      <c r="E35415" s="34">
        <v>407</v>
      </c>
      <c r="F35415" s="34">
        <v>383</v>
      </c>
      <c r="G35415" s="34">
        <v>305</v>
      </c>
      <c r="H35415" s="34">
        <v>487</v>
      </c>
      <c r="I35415" s="34">
        <v>385</v>
      </c>
      <c r="J35415" s="34">
        <v>430</v>
      </c>
      <c r="K35415" s="34">
        <v>302</v>
      </c>
      <c r="L35415" s="34">
        <v>358</v>
      </c>
      <c r="M35415" s="34">
        <v>278</v>
      </c>
    </row>
    <row r="35416" spans="1:13" x14ac:dyDescent="0.2">
      <c r="A35416" s="34" t="s">
        <v>136310</v>
      </c>
      <c r="B35416" s="34">
        <v>550</v>
      </c>
      <c r="C35416" s="34">
        <v>463</v>
      </c>
      <c r="D35416" s="34">
        <v>537</v>
      </c>
      <c r="E35416" s="34">
        <v>550</v>
      </c>
      <c r="F35416" s="34">
        <v>408</v>
      </c>
      <c r="G35416" s="34">
        <v>535</v>
      </c>
      <c r="H35416" s="34">
        <v>561</v>
      </c>
      <c r="I35416" s="34">
        <v>532</v>
      </c>
      <c r="J35416" s="34">
        <v>578</v>
      </c>
      <c r="K35416" s="34">
        <v>466</v>
      </c>
      <c r="L35416" s="34">
        <v>566</v>
      </c>
      <c r="M35416" s="34">
        <v>401</v>
      </c>
    </row>
    <row r="35417" spans="1:13" x14ac:dyDescent="0.2">
      <c r="A35417" s="34" t="s">
        <v>136311</v>
      </c>
      <c r="B35417" s="34">
        <v>1142</v>
      </c>
      <c r="C35417" s="34">
        <v>836</v>
      </c>
      <c r="D35417" s="34">
        <v>1046</v>
      </c>
      <c r="E35417" s="34">
        <v>982</v>
      </c>
      <c r="F35417" s="34">
        <v>997</v>
      </c>
      <c r="G35417" s="34">
        <v>903</v>
      </c>
      <c r="H35417" s="34">
        <v>1160</v>
      </c>
      <c r="I35417" s="34">
        <v>984</v>
      </c>
      <c r="J35417" s="34">
        <v>1282</v>
      </c>
      <c r="K35417" s="34">
        <v>779</v>
      </c>
      <c r="L35417" s="34">
        <v>1035</v>
      </c>
      <c r="M35417" s="34">
        <v>740</v>
      </c>
    </row>
    <row r="35418" spans="1:13" x14ac:dyDescent="0.2">
      <c r="A35418" s="34" t="s">
        <v>136312</v>
      </c>
      <c r="B35418" s="34">
        <v>695</v>
      </c>
      <c r="C35418" s="34">
        <v>724</v>
      </c>
      <c r="D35418" s="34">
        <v>749</v>
      </c>
      <c r="E35418" s="34">
        <v>785</v>
      </c>
      <c r="F35418" s="34">
        <v>622</v>
      </c>
      <c r="G35418" s="34">
        <v>685</v>
      </c>
      <c r="H35418" s="34">
        <v>717</v>
      </c>
      <c r="I35418" s="34">
        <v>693</v>
      </c>
      <c r="J35418" s="34">
        <v>792</v>
      </c>
      <c r="K35418" s="34">
        <v>534</v>
      </c>
      <c r="L35418" s="34">
        <v>762</v>
      </c>
      <c r="M35418" s="34">
        <v>494</v>
      </c>
    </row>
    <row r="35419" spans="1:13" x14ac:dyDescent="0.2">
      <c r="A35419" s="34" t="s">
        <v>136313</v>
      </c>
      <c r="B35419" s="34">
        <v>818</v>
      </c>
      <c r="C35419" s="34">
        <v>824</v>
      </c>
      <c r="D35419" s="34">
        <v>910</v>
      </c>
      <c r="E35419" s="34">
        <v>992</v>
      </c>
      <c r="F35419" s="34">
        <v>784</v>
      </c>
      <c r="G35419" s="34">
        <v>736</v>
      </c>
      <c r="H35419" s="34">
        <v>970</v>
      </c>
      <c r="I35419" s="34">
        <v>861</v>
      </c>
      <c r="J35419" s="34">
        <v>1046</v>
      </c>
      <c r="K35419" s="34">
        <v>745</v>
      </c>
      <c r="L35419" s="34">
        <v>819</v>
      </c>
      <c r="M35419" s="34">
        <v>654</v>
      </c>
    </row>
    <row r="35420" spans="1:13" x14ac:dyDescent="0.2">
      <c r="A35420" s="34" t="s">
        <v>136314</v>
      </c>
      <c r="B35420" s="34">
        <v>562</v>
      </c>
      <c r="C35420" s="34">
        <v>628</v>
      </c>
      <c r="D35420" s="34">
        <v>662</v>
      </c>
      <c r="E35420" s="34">
        <v>620</v>
      </c>
      <c r="F35420" s="34">
        <v>531</v>
      </c>
      <c r="G35420" s="34">
        <v>638</v>
      </c>
      <c r="H35420" s="34">
        <v>723</v>
      </c>
      <c r="I35420" s="34">
        <v>596</v>
      </c>
      <c r="J35420" s="34">
        <v>695</v>
      </c>
      <c r="K35420" s="34">
        <v>488</v>
      </c>
      <c r="L35420" s="34">
        <v>631</v>
      </c>
      <c r="M35420" s="34">
        <v>460</v>
      </c>
    </row>
    <row r="35421" spans="1:13" x14ac:dyDescent="0.2">
      <c r="A35421" s="34" t="s">
        <v>136315</v>
      </c>
      <c r="B35421" s="34">
        <v>445</v>
      </c>
      <c r="C35421" s="34">
        <v>481</v>
      </c>
      <c r="D35421" s="34">
        <v>496</v>
      </c>
      <c r="E35421" s="34">
        <v>551</v>
      </c>
      <c r="F35421" s="34">
        <v>427</v>
      </c>
      <c r="G35421" s="34">
        <v>427</v>
      </c>
      <c r="H35421" s="34">
        <v>572</v>
      </c>
      <c r="I35421" s="34">
        <v>436</v>
      </c>
      <c r="J35421" s="34">
        <v>540</v>
      </c>
      <c r="K35421" s="34">
        <v>404</v>
      </c>
      <c r="L35421" s="34">
        <v>497</v>
      </c>
      <c r="M35421" s="34">
        <v>410</v>
      </c>
    </row>
    <row r="35422" spans="1:13" x14ac:dyDescent="0.2">
      <c r="A35422" s="34" t="s">
        <v>136316</v>
      </c>
      <c r="B35422" s="34">
        <v>903</v>
      </c>
      <c r="C35422" s="34">
        <v>830</v>
      </c>
      <c r="D35422" s="34">
        <v>1032</v>
      </c>
      <c r="E35422" s="34">
        <v>847</v>
      </c>
      <c r="F35422" s="34">
        <v>902</v>
      </c>
      <c r="G35422" s="34">
        <v>769</v>
      </c>
      <c r="H35422" s="34">
        <v>1087</v>
      </c>
      <c r="I35422" s="34">
        <v>908</v>
      </c>
      <c r="J35422" s="34">
        <v>1076</v>
      </c>
      <c r="K35422" s="34">
        <v>694</v>
      </c>
      <c r="L35422" s="34">
        <v>993</v>
      </c>
      <c r="M35422" s="34">
        <v>647</v>
      </c>
    </row>
    <row r="35423" spans="1:13" x14ac:dyDescent="0.2">
      <c r="A35423" s="34" t="s">
        <v>136317</v>
      </c>
      <c r="B35423" s="34">
        <v>359</v>
      </c>
      <c r="C35423" s="34">
        <v>448</v>
      </c>
      <c r="D35423" s="34">
        <v>374</v>
      </c>
      <c r="E35423" s="34">
        <v>516</v>
      </c>
      <c r="F35423" s="34">
        <v>369</v>
      </c>
      <c r="G35423" s="34">
        <v>414</v>
      </c>
      <c r="H35423" s="34">
        <v>389</v>
      </c>
      <c r="I35423" s="34">
        <v>423</v>
      </c>
      <c r="J35423" s="34">
        <v>384</v>
      </c>
      <c r="K35423" s="34">
        <v>379</v>
      </c>
      <c r="L35423" s="34">
        <v>324</v>
      </c>
      <c r="M35423" s="34">
        <v>384</v>
      </c>
    </row>
    <row r="35424" spans="1:13" x14ac:dyDescent="0.2">
      <c r="A35424" s="34" t="s">
        <v>136318</v>
      </c>
      <c r="B35424" s="34">
        <v>481</v>
      </c>
      <c r="C35424" s="34">
        <v>462</v>
      </c>
      <c r="D35424" s="34">
        <v>454</v>
      </c>
      <c r="E35424" s="34">
        <v>426</v>
      </c>
      <c r="F35424" s="34">
        <v>393</v>
      </c>
      <c r="G35424" s="34">
        <v>374</v>
      </c>
      <c r="H35424" s="34">
        <v>570</v>
      </c>
      <c r="I35424" s="34">
        <v>418</v>
      </c>
      <c r="J35424" s="34">
        <v>438</v>
      </c>
      <c r="K35424" s="34">
        <v>305</v>
      </c>
      <c r="L35424" s="34">
        <v>405</v>
      </c>
      <c r="M35424" s="34">
        <v>350</v>
      </c>
    </row>
    <row r="35425" spans="1:13" x14ac:dyDescent="0.2">
      <c r="A35425" s="34" t="s">
        <v>136319</v>
      </c>
      <c r="B35425" s="34">
        <v>334</v>
      </c>
      <c r="C35425" s="34">
        <v>416</v>
      </c>
      <c r="D35425" s="34">
        <v>468</v>
      </c>
      <c r="E35425" s="34">
        <v>383</v>
      </c>
      <c r="F35425" s="34">
        <v>333</v>
      </c>
      <c r="G35425" s="34">
        <v>382</v>
      </c>
      <c r="H35425" s="34">
        <v>339</v>
      </c>
      <c r="I35425" s="34">
        <v>367</v>
      </c>
      <c r="J35425" s="34">
        <v>425</v>
      </c>
      <c r="K35425" s="34">
        <v>334</v>
      </c>
      <c r="L35425" s="34">
        <v>382</v>
      </c>
      <c r="M35425" s="34">
        <v>276</v>
      </c>
    </row>
    <row r="35426" spans="1:13" x14ac:dyDescent="0.2">
      <c r="A35426" s="34" t="s">
        <v>136320</v>
      </c>
      <c r="B35426" s="34">
        <v>346</v>
      </c>
      <c r="C35426" s="34">
        <v>288</v>
      </c>
      <c r="D35426" s="34">
        <v>353</v>
      </c>
      <c r="E35426" s="34">
        <v>302</v>
      </c>
      <c r="F35426" s="34">
        <v>306</v>
      </c>
      <c r="G35426" s="34">
        <v>305</v>
      </c>
      <c r="H35426" s="34">
        <v>356</v>
      </c>
      <c r="I35426" s="34">
        <v>281</v>
      </c>
      <c r="J35426" s="34">
        <v>344</v>
      </c>
      <c r="K35426" s="34">
        <v>256</v>
      </c>
      <c r="L35426" s="34">
        <v>340</v>
      </c>
      <c r="M35426" s="34">
        <v>235</v>
      </c>
    </row>
    <row r="35427" spans="1:13" x14ac:dyDescent="0.2">
      <c r="A35427" s="34" t="s">
        <v>136321</v>
      </c>
      <c r="B35427" s="34">
        <v>386</v>
      </c>
      <c r="C35427" s="34">
        <v>392</v>
      </c>
      <c r="D35427" s="34">
        <v>557</v>
      </c>
      <c r="E35427" s="34">
        <v>495</v>
      </c>
      <c r="F35427" s="34">
        <v>443</v>
      </c>
      <c r="G35427" s="34">
        <v>411</v>
      </c>
      <c r="H35427" s="34">
        <v>518</v>
      </c>
      <c r="I35427" s="34">
        <v>457</v>
      </c>
      <c r="J35427" s="34">
        <v>469</v>
      </c>
      <c r="K35427" s="34">
        <v>432</v>
      </c>
      <c r="L35427" s="34">
        <v>413</v>
      </c>
      <c r="M35427" s="34">
        <v>277</v>
      </c>
    </row>
    <row r="35428" spans="1:13" x14ac:dyDescent="0.2">
      <c r="A35428" s="34" t="s">
        <v>136322</v>
      </c>
      <c r="B35428" s="34">
        <v>620</v>
      </c>
      <c r="C35428" s="34">
        <v>672</v>
      </c>
      <c r="D35428" s="34">
        <v>662</v>
      </c>
      <c r="E35428" s="34">
        <v>727</v>
      </c>
      <c r="F35428" s="34">
        <v>660</v>
      </c>
      <c r="G35428" s="34">
        <v>597</v>
      </c>
      <c r="H35428" s="34">
        <v>786</v>
      </c>
      <c r="I35428" s="34">
        <v>628</v>
      </c>
      <c r="J35428" s="34">
        <v>730</v>
      </c>
      <c r="K35428" s="34">
        <v>538</v>
      </c>
      <c r="L35428" s="34">
        <v>587</v>
      </c>
      <c r="M35428" s="34">
        <v>508</v>
      </c>
    </row>
    <row r="35429" spans="1:13" x14ac:dyDescent="0.2">
      <c r="A35429" s="34" t="s">
        <v>136323</v>
      </c>
      <c r="B35429" s="34">
        <v>446</v>
      </c>
      <c r="C35429" s="34">
        <v>408</v>
      </c>
      <c r="D35429" s="34">
        <v>398</v>
      </c>
      <c r="E35429" s="34">
        <v>541</v>
      </c>
      <c r="F35429" s="34">
        <v>434</v>
      </c>
      <c r="G35429" s="34">
        <v>406</v>
      </c>
      <c r="H35429" s="34">
        <v>452</v>
      </c>
      <c r="I35429" s="34">
        <v>455</v>
      </c>
      <c r="J35429" s="34">
        <v>452</v>
      </c>
      <c r="K35429" s="34">
        <v>315</v>
      </c>
      <c r="L35429" s="34">
        <v>463</v>
      </c>
      <c r="M35429" s="34">
        <v>353</v>
      </c>
    </row>
    <row r="35430" spans="1:13" x14ac:dyDescent="0.2">
      <c r="A35430" s="34" t="s">
        <v>136324</v>
      </c>
      <c r="B35430" s="34">
        <v>352</v>
      </c>
      <c r="C35430" s="34">
        <v>324</v>
      </c>
      <c r="D35430" s="34">
        <v>374</v>
      </c>
      <c r="E35430" s="34">
        <v>358</v>
      </c>
      <c r="F35430" s="34">
        <v>278</v>
      </c>
      <c r="G35430" s="34">
        <v>297</v>
      </c>
      <c r="H35430" s="34">
        <v>384</v>
      </c>
      <c r="I35430" s="34">
        <v>305</v>
      </c>
      <c r="J35430" s="34">
        <v>410</v>
      </c>
      <c r="K35430" s="34">
        <v>254</v>
      </c>
      <c r="L35430" s="34">
        <v>353</v>
      </c>
      <c r="M35430" s="34">
        <v>259</v>
      </c>
    </row>
    <row r="35431" spans="1:13" x14ac:dyDescent="0.2">
      <c r="A35431" s="34" t="s">
        <v>136325</v>
      </c>
      <c r="B35431" s="34">
        <v>276</v>
      </c>
      <c r="C35431" s="34">
        <v>329</v>
      </c>
      <c r="D35431" s="34">
        <v>339</v>
      </c>
      <c r="E35431" s="34">
        <v>409</v>
      </c>
      <c r="F35431" s="34">
        <v>317</v>
      </c>
      <c r="G35431" s="34">
        <v>363</v>
      </c>
      <c r="H35431" s="34">
        <v>373</v>
      </c>
      <c r="I35431" s="34">
        <v>331</v>
      </c>
      <c r="J35431" s="34">
        <v>414</v>
      </c>
      <c r="K35431" s="34">
        <v>297</v>
      </c>
      <c r="L35431" s="34">
        <v>346</v>
      </c>
      <c r="M35431" s="34">
        <v>266</v>
      </c>
    </row>
    <row r="35432" spans="1:13" x14ac:dyDescent="0.2">
      <c r="A35432" s="34" t="s">
        <v>136326</v>
      </c>
      <c r="B35432" s="34">
        <v>444</v>
      </c>
      <c r="C35432" s="34">
        <v>477</v>
      </c>
      <c r="D35432" s="34">
        <v>495</v>
      </c>
      <c r="E35432" s="34">
        <v>513</v>
      </c>
      <c r="F35432" s="34">
        <v>453</v>
      </c>
      <c r="G35432" s="34">
        <v>469</v>
      </c>
      <c r="H35432" s="34">
        <v>535</v>
      </c>
      <c r="I35432" s="34">
        <v>455</v>
      </c>
      <c r="J35432" s="34">
        <v>546</v>
      </c>
      <c r="K35432" s="34">
        <v>418</v>
      </c>
      <c r="L35432" s="34">
        <v>534</v>
      </c>
      <c r="M35432" s="34">
        <v>412</v>
      </c>
    </row>
    <row r="35433" spans="1:13" x14ac:dyDescent="0.2">
      <c r="A35433" s="34" t="s">
        <v>136327</v>
      </c>
      <c r="B35433" s="34">
        <v>288</v>
      </c>
      <c r="C35433" s="34">
        <v>344</v>
      </c>
      <c r="D35433" s="34">
        <v>332</v>
      </c>
      <c r="E35433" s="34">
        <v>317</v>
      </c>
      <c r="F35433" s="34">
        <v>284</v>
      </c>
      <c r="G35433" s="34">
        <v>329</v>
      </c>
      <c r="H35433" s="34">
        <v>376</v>
      </c>
      <c r="I35433" s="34">
        <v>326</v>
      </c>
      <c r="J35433" s="34">
        <v>317</v>
      </c>
      <c r="K35433" s="34">
        <v>247</v>
      </c>
      <c r="L35433" s="34">
        <v>353</v>
      </c>
      <c r="M35433" s="34">
        <v>221</v>
      </c>
    </row>
    <row r="35434" spans="1:13" x14ac:dyDescent="0.2">
      <c r="A35434" s="34" t="s">
        <v>136328</v>
      </c>
      <c r="B35434" s="34">
        <v>675</v>
      </c>
      <c r="C35434" s="34">
        <v>721</v>
      </c>
      <c r="D35434" s="34">
        <v>813</v>
      </c>
      <c r="E35434" s="34">
        <v>695</v>
      </c>
      <c r="F35434" s="34">
        <v>625</v>
      </c>
      <c r="G35434" s="34">
        <v>678</v>
      </c>
      <c r="H35434" s="34">
        <v>782</v>
      </c>
      <c r="I35434" s="34">
        <v>665</v>
      </c>
      <c r="J35434" s="34">
        <v>679</v>
      </c>
      <c r="K35434" s="34">
        <v>590</v>
      </c>
      <c r="L35434" s="34">
        <v>625</v>
      </c>
      <c r="M35434" s="34">
        <v>565</v>
      </c>
    </row>
    <row r="35435" spans="1:13" x14ac:dyDescent="0.2">
      <c r="A35435" s="34" t="s">
        <v>136329</v>
      </c>
      <c r="B35435" s="34">
        <v>355</v>
      </c>
      <c r="C35435" s="34">
        <v>396</v>
      </c>
      <c r="D35435" s="34">
        <v>513</v>
      </c>
      <c r="E35435" s="34">
        <v>423</v>
      </c>
      <c r="F35435" s="34">
        <v>425</v>
      </c>
      <c r="G35435" s="34">
        <v>375</v>
      </c>
      <c r="H35435" s="34">
        <v>463</v>
      </c>
      <c r="I35435" s="34">
        <v>412</v>
      </c>
      <c r="J35435" s="34">
        <v>405</v>
      </c>
      <c r="K35435" s="34">
        <v>335</v>
      </c>
      <c r="L35435" s="34">
        <v>397</v>
      </c>
      <c r="M35435" s="34">
        <v>312</v>
      </c>
    </row>
    <row r="35436" spans="1:13" x14ac:dyDescent="0.2">
      <c r="A35436" s="34" t="s">
        <v>136330</v>
      </c>
      <c r="B35436" s="34">
        <v>318</v>
      </c>
      <c r="C35436" s="34">
        <v>500</v>
      </c>
      <c r="D35436" s="34">
        <v>485</v>
      </c>
      <c r="E35436" s="34">
        <v>434</v>
      </c>
      <c r="F35436" s="34">
        <v>497</v>
      </c>
      <c r="G35436" s="34">
        <v>385</v>
      </c>
      <c r="H35436" s="34">
        <v>441</v>
      </c>
      <c r="I35436" s="34">
        <v>390</v>
      </c>
      <c r="J35436" s="34">
        <v>424</v>
      </c>
      <c r="K35436" s="34">
        <v>376</v>
      </c>
      <c r="L35436" s="34">
        <v>445</v>
      </c>
      <c r="M35436" s="34">
        <v>314</v>
      </c>
    </row>
    <row r="35437" spans="1:13" x14ac:dyDescent="0.2">
      <c r="A35437" s="34" t="s">
        <v>136331</v>
      </c>
      <c r="B35437" s="34">
        <v>494</v>
      </c>
      <c r="C35437" s="34">
        <v>412</v>
      </c>
      <c r="D35437" s="34">
        <v>593</v>
      </c>
      <c r="E35437" s="34">
        <v>504</v>
      </c>
      <c r="F35437" s="34">
        <v>499</v>
      </c>
      <c r="G35437" s="34">
        <v>476</v>
      </c>
      <c r="H35437" s="34">
        <v>571</v>
      </c>
      <c r="I35437" s="34">
        <v>467</v>
      </c>
      <c r="J35437" s="34">
        <v>460</v>
      </c>
      <c r="K35437" s="34">
        <v>397</v>
      </c>
      <c r="L35437" s="34">
        <v>482</v>
      </c>
      <c r="M35437" s="34">
        <v>372</v>
      </c>
    </row>
    <row r="35438" spans="1:13" x14ac:dyDescent="0.2">
      <c r="A35438" s="34" t="s">
        <v>136332</v>
      </c>
      <c r="B35438" s="34">
        <v>404</v>
      </c>
      <c r="C35438" s="34">
        <v>425</v>
      </c>
      <c r="D35438" s="34">
        <v>470</v>
      </c>
      <c r="E35438" s="34">
        <v>383</v>
      </c>
      <c r="F35438" s="34">
        <v>486</v>
      </c>
      <c r="G35438" s="34">
        <v>336</v>
      </c>
      <c r="H35438" s="34">
        <v>547</v>
      </c>
      <c r="I35438" s="34">
        <v>386</v>
      </c>
      <c r="J35438" s="34">
        <v>499</v>
      </c>
      <c r="K35438" s="34">
        <v>325</v>
      </c>
      <c r="L35438" s="34">
        <v>426</v>
      </c>
      <c r="M35438" s="34">
        <v>306</v>
      </c>
    </row>
    <row r="35439" spans="1:13" x14ac:dyDescent="0.2">
      <c r="A35439" s="34" t="s">
        <v>136333</v>
      </c>
      <c r="B35439" s="34">
        <v>392</v>
      </c>
      <c r="C35439" s="34">
        <v>372</v>
      </c>
      <c r="D35439" s="34">
        <v>461</v>
      </c>
      <c r="E35439" s="34">
        <v>475</v>
      </c>
      <c r="F35439" s="34">
        <v>410</v>
      </c>
      <c r="G35439" s="34">
        <v>368</v>
      </c>
      <c r="H35439" s="34">
        <v>408</v>
      </c>
      <c r="I35439" s="34">
        <v>427</v>
      </c>
      <c r="J35439" s="34">
        <v>409</v>
      </c>
      <c r="K35439" s="34">
        <v>362</v>
      </c>
      <c r="L35439" s="34">
        <v>391</v>
      </c>
      <c r="M35439" s="34">
        <v>298</v>
      </c>
    </row>
    <row r="35440" spans="1:13" x14ac:dyDescent="0.2">
      <c r="A35440" s="34" t="s">
        <v>136334</v>
      </c>
      <c r="B35440" s="34">
        <v>338</v>
      </c>
      <c r="C35440" s="34">
        <v>464</v>
      </c>
      <c r="D35440" s="34">
        <v>412</v>
      </c>
      <c r="E35440" s="34">
        <v>438</v>
      </c>
      <c r="F35440" s="34">
        <v>407</v>
      </c>
      <c r="G35440" s="34">
        <v>441</v>
      </c>
      <c r="H35440" s="34">
        <v>487</v>
      </c>
      <c r="I35440" s="34">
        <v>458</v>
      </c>
      <c r="J35440" s="34">
        <v>361</v>
      </c>
      <c r="K35440" s="34">
        <v>308</v>
      </c>
      <c r="L35440" s="34">
        <v>393</v>
      </c>
      <c r="M35440" s="34">
        <v>299</v>
      </c>
    </row>
    <row r="35441" spans="1:13" x14ac:dyDescent="0.2">
      <c r="A35441" s="34" t="s">
        <v>136335</v>
      </c>
      <c r="B35441" s="34">
        <v>531</v>
      </c>
      <c r="C35441" s="34">
        <v>568</v>
      </c>
      <c r="D35441" s="34">
        <v>558</v>
      </c>
      <c r="E35441" s="34">
        <v>580</v>
      </c>
      <c r="F35441" s="34">
        <v>540</v>
      </c>
      <c r="G35441" s="34">
        <v>452</v>
      </c>
      <c r="H35441" s="34">
        <v>552</v>
      </c>
      <c r="I35441" s="34">
        <v>526</v>
      </c>
      <c r="J35441" s="34">
        <v>563</v>
      </c>
      <c r="K35441" s="34">
        <v>364</v>
      </c>
      <c r="L35441" s="34">
        <v>591</v>
      </c>
      <c r="M35441" s="34">
        <v>409</v>
      </c>
    </row>
    <row r="35442" spans="1:13" x14ac:dyDescent="0.2">
      <c r="A35442" s="34" t="s">
        <v>136336</v>
      </c>
      <c r="B35442" s="34">
        <v>524</v>
      </c>
      <c r="C35442" s="34">
        <v>521</v>
      </c>
      <c r="D35442" s="34">
        <v>575</v>
      </c>
      <c r="E35442" s="34">
        <v>580</v>
      </c>
      <c r="F35442" s="34">
        <v>490</v>
      </c>
      <c r="G35442" s="34">
        <v>485</v>
      </c>
      <c r="H35442" s="34">
        <v>625</v>
      </c>
      <c r="I35442" s="34">
        <v>496</v>
      </c>
      <c r="J35442" s="34">
        <v>571</v>
      </c>
      <c r="K35442" s="34">
        <v>389</v>
      </c>
      <c r="L35442" s="34">
        <v>510</v>
      </c>
      <c r="M35442" s="34">
        <v>398</v>
      </c>
    </row>
    <row r="35443" spans="1:13" x14ac:dyDescent="0.2">
      <c r="A35443" s="34" t="s">
        <v>136337</v>
      </c>
      <c r="B35443" s="34">
        <v>455</v>
      </c>
      <c r="C35443" s="34">
        <v>453</v>
      </c>
      <c r="D35443" s="34">
        <v>472</v>
      </c>
      <c r="E35443" s="34">
        <v>473</v>
      </c>
      <c r="F35443" s="34">
        <v>415</v>
      </c>
      <c r="G35443" s="34">
        <v>429</v>
      </c>
      <c r="H35443" s="34">
        <v>509</v>
      </c>
      <c r="I35443" s="34">
        <v>446</v>
      </c>
      <c r="J35443" s="34">
        <v>432</v>
      </c>
      <c r="K35443" s="34">
        <v>347</v>
      </c>
      <c r="L35443" s="34">
        <v>443</v>
      </c>
      <c r="M35443" s="34">
        <v>301</v>
      </c>
    </row>
    <row r="35444" spans="1:13" x14ac:dyDescent="0.2">
      <c r="A35444" s="34" t="s">
        <v>136338</v>
      </c>
      <c r="B35444" s="34">
        <v>372</v>
      </c>
      <c r="C35444" s="34">
        <v>372</v>
      </c>
      <c r="D35444" s="34">
        <v>394</v>
      </c>
      <c r="E35444" s="34">
        <v>379</v>
      </c>
      <c r="F35444" s="34">
        <v>354</v>
      </c>
      <c r="G35444" s="34">
        <v>390</v>
      </c>
      <c r="H35444" s="34">
        <v>403</v>
      </c>
      <c r="I35444" s="34">
        <v>326</v>
      </c>
      <c r="J35444" s="34">
        <v>411</v>
      </c>
      <c r="K35444" s="34">
        <v>283</v>
      </c>
      <c r="L35444" s="34">
        <v>369</v>
      </c>
      <c r="M35444" s="34">
        <v>278</v>
      </c>
    </row>
    <row r="35445" spans="1:13" x14ac:dyDescent="0.2">
      <c r="A35445" s="34" t="s">
        <v>136339</v>
      </c>
      <c r="B35445" s="34">
        <v>711</v>
      </c>
      <c r="C35445" s="34">
        <v>674</v>
      </c>
      <c r="D35445" s="34">
        <v>639</v>
      </c>
      <c r="E35445" s="34">
        <v>637</v>
      </c>
      <c r="F35445" s="34">
        <v>610</v>
      </c>
      <c r="G35445" s="34">
        <v>581</v>
      </c>
      <c r="H35445" s="34">
        <v>765</v>
      </c>
      <c r="I35445" s="34">
        <v>669</v>
      </c>
      <c r="J35445" s="34">
        <v>659</v>
      </c>
      <c r="K35445" s="34">
        <v>450</v>
      </c>
      <c r="L35445" s="34">
        <v>666</v>
      </c>
      <c r="M35445" s="34">
        <v>425</v>
      </c>
    </row>
    <row r="35446" spans="1:13" x14ac:dyDescent="0.2">
      <c r="A35446" s="34" t="s">
        <v>136340</v>
      </c>
      <c r="B35446" s="34">
        <v>481</v>
      </c>
      <c r="C35446" s="34">
        <v>483</v>
      </c>
      <c r="D35446" s="34">
        <v>554</v>
      </c>
      <c r="E35446" s="34">
        <v>531</v>
      </c>
      <c r="F35446" s="34">
        <v>434</v>
      </c>
      <c r="G35446" s="34">
        <v>401</v>
      </c>
      <c r="H35446" s="34">
        <v>541</v>
      </c>
      <c r="I35446" s="34">
        <v>447</v>
      </c>
      <c r="J35446" s="34">
        <v>446</v>
      </c>
      <c r="K35446" s="34">
        <v>366</v>
      </c>
      <c r="L35446" s="34">
        <v>503</v>
      </c>
      <c r="M35446" s="34">
        <v>372</v>
      </c>
    </row>
    <row r="35447" spans="1:13" x14ac:dyDescent="0.2">
      <c r="A35447" s="34" t="s">
        <v>136341</v>
      </c>
      <c r="B35447" s="34">
        <v>308</v>
      </c>
      <c r="C35447" s="34">
        <v>325</v>
      </c>
      <c r="D35447" s="34">
        <v>321</v>
      </c>
      <c r="E35447" s="34">
        <v>352</v>
      </c>
      <c r="F35447" s="34">
        <v>297</v>
      </c>
      <c r="G35447" s="34">
        <v>353</v>
      </c>
      <c r="H35447" s="34">
        <v>384</v>
      </c>
      <c r="I35447" s="34">
        <v>320</v>
      </c>
      <c r="J35447" s="34">
        <v>299</v>
      </c>
      <c r="K35447" s="34">
        <v>278</v>
      </c>
      <c r="L35447" s="34">
        <v>365</v>
      </c>
      <c r="M35447" s="34">
        <v>232</v>
      </c>
    </row>
    <row r="35448" spans="1:13" x14ac:dyDescent="0.2">
      <c r="A35448" s="34" t="s">
        <v>136342</v>
      </c>
      <c r="B35448" s="34">
        <v>438</v>
      </c>
      <c r="C35448" s="34">
        <v>431</v>
      </c>
      <c r="D35448" s="34">
        <v>499</v>
      </c>
      <c r="E35448" s="34">
        <v>458</v>
      </c>
      <c r="F35448" s="34">
        <v>375</v>
      </c>
      <c r="G35448" s="34">
        <v>385</v>
      </c>
      <c r="H35448" s="34">
        <v>446</v>
      </c>
      <c r="I35448" s="34">
        <v>433</v>
      </c>
      <c r="J35448" s="34">
        <v>512</v>
      </c>
      <c r="K35448" s="34">
        <v>331</v>
      </c>
      <c r="L35448" s="34">
        <v>403</v>
      </c>
      <c r="M35448" s="34">
        <v>323</v>
      </c>
    </row>
    <row r="35449" spans="1:13" x14ac:dyDescent="0.2">
      <c r="A35449" s="34" t="s">
        <v>136343</v>
      </c>
      <c r="B35449" s="34">
        <v>462</v>
      </c>
      <c r="C35449" s="34">
        <v>595</v>
      </c>
      <c r="D35449" s="34">
        <v>548</v>
      </c>
      <c r="E35449" s="34">
        <v>572</v>
      </c>
      <c r="F35449" s="34">
        <v>525</v>
      </c>
      <c r="G35449" s="34">
        <v>513</v>
      </c>
      <c r="H35449" s="34">
        <v>563</v>
      </c>
      <c r="I35449" s="34">
        <v>544</v>
      </c>
      <c r="J35449" s="34">
        <v>608</v>
      </c>
      <c r="K35449" s="34">
        <v>417</v>
      </c>
      <c r="L35449" s="34">
        <v>450</v>
      </c>
      <c r="M35449" s="34">
        <v>387</v>
      </c>
    </row>
    <row r="35450" spans="1:13" x14ac:dyDescent="0.2">
      <c r="A35450" s="34" t="s">
        <v>136344</v>
      </c>
      <c r="B35450" s="34">
        <v>348</v>
      </c>
      <c r="C35450" s="34">
        <v>396</v>
      </c>
      <c r="D35450" s="34">
        <v>450</v>
      </c>
      <c r="E35450" s="34">
        <v>397</v>
      </c>
      <c r="F35450" s="34">
        <v>352</v>
      </c>
      <c r="G35450" s="34">
        <v>447</v>
      </c>
      <c r="H35450" s="34">
        <v>487</v>
      </c>
      <c r="I35450" s="34">
        <v>468</v>
      </c>
      <c r="J35450" s="34">
        <v>399</v>
      </c>
      <c r="K35450" s="34">
        <v>349</v>
      </c>
      <c r="L35450" s="34">
        <v>357</v>
      </c>
      <c r="M35450" s="34">
        <v>304</v>
      </c>
    </row>
    <row r="35451" spans="1:13" x14ac:dyDescent="0.2">
      <c r="A35451" s="34" t="s">
        <v>136345</v>
      </c>
      <c r="B35451" s="34">
        <v>254</v>
      </c>
      <c r="C35451" s="34">
        <v>334</v>
      </c>
      <c r="D35451" s="34">
        <v>283</v>
      </c>
      <c r="E35451" s="34">
        <v>354</v>
      </c>
      <c r="F35451" s="34">
        <v>299</v>
      </c>
      <c r="G35451" s="34">
        <v>326</v>
      </c>
      <c r="H35451" s="34">
        <v>376</v>
      </c>
      <c r="I35451" s="34">
        <v>315</v>
      </c>
      <c r="J35451" s="34">
        <v>348</v>
      </c>
      <c r="K35451" s="34">
        <v>252</v>
      </c>
      <c r="L35451" s="34">
        <v>271</v>
      </c>
      <c r="M35451" s="34">
        <v>284</v>
      </c>
    </row>
    <row r="35452" spans="1:13" x14ac:dyDescent="0.2">
      <c r="A35452" s="34" t="s">
        <v>136346</v>
      </c>
      <c r="B35452" s="34">
        <v>359</v>
      </c>
      <c r="C35452" s="34">
        <v>330</v>
      </c>
      <c r="D35452" s="34">
        <v>391</v>
      </c>
      <c r="E35452" s="34">
        <v>453</v>
      </c>
      <c r="F35452" s="34">
        <v>338</v>
      </c>
      <c r="G35452" s="34">
        <v>373</v>
      </c>
      <c r="H35452" s="34">
        <v>338</v>
      </c>
      <c r="I35452" s="34">
        <v>373</v>
      </c>
      <c r="J35452" s="34">
        <v>363</v>
      </c>
      <c r="K35452" s="34">
        <v>368</v>
      </c>
      <c r="L35452" s="34">
        <v>331</v>
      </c>
      <c r="M35452" s="34">
        <v>296</v>
      </c>
    </row>
    <row r="35453" spans="1:13" x14ac:dyDescent="0.2">
      <c r="A35453" s="34" t="s">
        <v>136347</v>
      </c>
      <c r="B35453" s="34">
        <v>254</v>
      </c>
      <c r="C35453" s="34">
        <v>274</v>
      </c>
      <c r="D35453" s="34">
        <v>317</v>
      </c>
      <c r="E35453" s="34">
        <v>302</v>
      </c>
      <c r="F35453" s="34">
        <v>260</v>
      </c>
      <c r="G35453" s="34">
        <v>263</v>
      </c>
      <c r="H35453" s="34">
        <v>278</v>
      </c>
      <c r="I35453" s="34">
        <v>266</v>
      </c>
      <c r="J35453" s="34">
        <v>288</v>
      </c>
      <c r="K35453" s="34">
        <v>243</v>
      </c>
      <c r="L35453" s="34">
        <v>321</v>
      </c>
      <c r="M35453" s="34">
        <v>212</v>
      </c>
    </row>
    <row r="35454" spans="1:13" x14ac:dyDescent="0.2">
      <c r="A35454" s="34" t="s">
        <v>136348</v>
      </c>
      <c r="B35454" s="34">
        <v>442</v>
      </c>
      <c r="C35454" s="34">
        <v>507</v>
      </c>
      <c r="D35454" s="34">
        <v>611</v>
      </c>
      <c r="E35454" s="34">
        <v>604</v>
      </c>
      <c r="F35454" s="34">
        <v>510</v>
      </c>
      <c r="G35454" s="34">
        <v>452</v>
      </c>
      <c r="H35454" s="34">
        <v>514</v>
      </c>
      <c r="I35454" s="34">
        <v>513</v>
      </c>
      <c r="J35454" s="34">
        <v>580</v>
      </c>
      <c r="K35454" s="34">
        <v>396</v>
      </c>
      <c r="L35454" s="34">
        <v>486</v>
      </c>
      <c r="M35454" s="34">
        <v>369</v>
      </c>
    </row>
    <row r="35455" spans="1:13" x14ac:dyDescent="0.2">
      <c r="A35455" s="34" t="s">
        <v>136349</v>
      </c>
      <c r="B35455" s="34">
        <v>369</v>
      </c>
      <c r="C35455" s="34">
        <v>394</v>
      </c>
      <c r="D35455" s="34">
        <v>390</v>
      </c>
      <c r="E35455" s="34">
        <v>419</v>
      </c>
      <c r="F35455" s="34">
        <v>319</v>
      </c>
      <c r="G35455" s="34">
        <v>393</v>
      </c>
      <c r="H35455" s="34">
        <v>395</v>
      </c>
      <c r="I35455" s="34">
        <v>363</v>
      </c>
      <c r="J35455" s="34">
        <v>354</v>
      </c>
      <c r="K35455" s="34">
        <v>276</v>
      </c>
      <c r="L35455" s="34">
        <v>356</v>
      </c>
      <c r="M35455" s="34">
        <v>327</v>
      </c>
    </row>
    <row r="35456" spans="1:13" x14ac:dyDescent="0.2">
      <c r="A35456" s="34" t="s">
        <v>136350</v>
      </c>
      <c r="B35456" s="34">
        <v>495</v>
      </c>
      <c r="C35456" s="34">
        <v>515</v>
      </c>
      <c r="D35456" s="34">
        <v>472</v>
      </c>
      <c r="E35456" s="34">
        <v>480</v>
      </c>
      <c r="F35456" s="34">
        <v>417</v>
      </c>
      <c r="G35456" s="34">
        <v>478</v>
      </c>
      <c r="H35456" s="34">
        <v>594</v>
      </c>
      <c r="I35456" s="34">
        <v>434</v>
      </c>
      <c r="J35456" s="34">
        <v>493</v>
      </c>
      <c r="K35456" s="34">
        <v>389</v>
      </c>
      <c r="L35456" s="34">
        <v>427</v>
      </c>
      <c r="M35456" s="34">
        <v>382</v>
      </c>
    </row>
    <row r="35457" spans="1:13" x14ac:dyDescent="0.2">
      <c r="A35457" s="34" t="s">
        <v>136351</v>
      </c>
      <c r="B35457" s="34">
        <v>250</v>
      </c>
      <c r="C35457" s="34">
        <v>218</v>
      </c>
      <c r="D35457" s="34">
        <v>231</v>
      </c>
      <c r="E35457" s="34">
        <v>234</v>
      </c>
      <c r="F35457" s="34">
        <v>194</v>
      </c>
      <c r="G35457" s="34">
        <v>211</v>
      </c>
      <c r="H35457" s="34">
        <v>226</v>
      </c>
      <c r="I35457" s="34">
        <v>195</v>
      </c>
      <c r="J35457" s="34">
        <v>168</v>
      </c>
      <c r="K35457" s="34">
        <v>158</v>
      </c>
      <c r="L35457" s="34">
        <v>165</v>
      </c>
      <c r="M35457" s="34">
        <v>168</v>
      </c>
    </row>
    <row r="35458" spans="1:13" x14ac:dyDescent="0.2">
      <c r="A35458" s="34" t="s">
        <v>136352</v>
      </c>
      <c r="B35458" s="34">
        <v>253</v>
      </c>
      <c r="C35458" s="34">
        <v>269</v>
      </c>
      <c r="D35458" s="34">
        <v>229</v>
      </c>
      <c r="E35458" s="34">
        <v>234</v>
      </c>
      <c r="F35458" s="34">
        <v>186</v>
      </c>
      <c r="G35458" s="34">
        <v>225</v>
      </c>
      <c r="H35458" s="34">
        <v>265</v>
      </c>
      <c r="I35458" s="34">
        <v>211</v>
      </c>
      <c r="J35458" s="34">
        <v>207</v>
      </c>
      <c r="K35458" s="34">
        <v>176</v>
      </c>
      <c r="L35458" s="34">
        <v>171</v>
      </c>
      <c r="M35458" s="34">
        <v>219</v>
      </c>
    </row>
    <row r="35459" spans="1:13" x14ac:dyDescent="0.2">
      <c r="A35459" s="34" t="s">
        <v>136353</v>
      </c>
      <c r="B35459" s="34">
        <v>358</v>
      </c>
      <c r="C35459" s="34">
        <v>377</v>
      </c>
      <c r="D35459" s="34">
        <v>417</v>
      </c>
      <c r="E35459" s="34">
        <v>397</v>
      </c>
      <c r="F35459" s="34">
        <v>347</v>
      </c>
      <c r="G35459" s="34">
        <v>404</v>
      </c>
      <c r="H35459" s="34">
        <v>408</v>
      </c>
      <c r="I35459" s="34">
        <v>355</v>
      </c>
      <c r="J35459" s="34">
        <v>413</v>
      </c>
      <c r="K35459" s="34">
        <v>311</v>
      </c>
      <c r="L35459" s="34">
        <v>416</v>
      </c>
      <c r="M35459" s="34">
        <v>293</v>
      </c>
    </row>
    <row r="35460" spans="1:13" x14ac:dyDescent="0.2">
      <c r="A35460" s="34" t="s">
        <v>136354</v>
      </c>
      <c r="B35460" s="34">
        <v>341</v>
      </c>
      <c r="C35460" s="34">
        <v>465</v>
      </c>
      <c r="D35460" s="34">
        <v>472</v>
      </c>
      <c r="E35460" s="34">
        <v>481</v>
      </c>
      <c r="F35460" s="34">
        <v>426</v>
      </c>
      <c r="G35460" s="34">
        <v>375</v>
      </c>
      <c r="H35460" s="34">
        <v>474</v>
      </c>
      <c r="I35460" s="34">
        <v>466</v>
      </c>
      <c r="J35460" s="34">
        <v>478</v>
      </c>
      <c r="K35460" s="34">
        <v>416</v>
      </c>
      <c r="L35460" s="34">
        <v>455</v>
      </c>
      <c r="M35460" s="34">
        <v>322</v>
      </c>
    </row>
    <row r="35461" spans="1:13" x14ac:dyDescent="0.2">
      <c r="A35461" s="34" t="s">
        <v>136355</v>
      </c>
      <c r="B35461" s="34">
        <v>413</v>
      </c>
      <c r="C35461" s="34">
        <v>451</v>
      </c>
      <c r="D35461" s="34">
        <v>374</v>
      </c>
      <c r="E35461" s="34">
        <v>400</v>
      </c>
      <c r="F35461" s="34">
        <v>368</v>
      </c>
      <c r="G35461" s="34">
        <v>391</v>
      </c>
      <c r="H35461" s="34">
        <v>467</v>
      </c>
      <c r="I35461" s="34">
        <v>383</v>
      </c>
      <c r="J35461" s="34">
        <v>453</v>
      </c>
      <c r="K35461" s="34">
        <v>329</v>
      </c>
      <c r="L35461" s="34">
        <v>442</v>
      </c>
      <c r="M35461" s="34">
        <v>267</v>
      </c>
    </row>
    <row r="35462" spans="1:13" x14ac:dyDescent="0.2">
      <c r="A35462" s="34" t="s">
        <v>136356</v>
      </c>
      <c r="B35462" s="34">
        <v>416</v>
      </c>
      <c r="C35462" s="34">
        <v>432</v>
      </c>
      <c r="D35462" s="34">
        <v>461</v>
      </c>
      <c r="E35462" s="34">
        <v>542</v>
      </c>
      <c r="F35462" s="34">
        <v>419</v>
      </c>
      <c r="G35462" s="34">
        <v>446</v>
      </c>
      <c r="H35462" s="34">
        <v>456</v>
      </c>
      <c r="I35462" s="34">
        <v>526</v>
      </c>
      <c r="J35462" s="34">
        <v>436</v>
      </c>
      <c r="K35462" s="34">
        <v>348</v>
      </c>
      <c r="L35462" s="34">
        <v>469</v>
      </c>
      <c r="M35462" s="34">
        <v>363</v>
      </c>
    </row>
    <row r="35463" spans="1:13" x14ac:dyDescent="0.2">
      <c r="A35463" s="34" t="s">
        <v>136357</v>
      </c>
      <c r="B35463" s="34">
        <v>351</v>
      </c>
      <c r="C35463" s="34">
        <v>528</v>
      </c>
      <c r="D35463" s="34">
        <v>403</v>
      </c>
      <c r="E35463" s="34">
        <v>499</v>
      </c>
      <c r="F35463" s="34">
        <v>331</v>
      </c>
      <c r="G35463" s="34">
        <v>478</v>
      </c>
      <c r="H35463" s="34">
        <v>437</v>
      </c>
      <c r="I35463" s="34">
        <v>474</v>
      </c>
      <c r="J35463" s="34">
        <v>481</v>
      </c>
      <c r="K35463" s="34">
        <v>348</v>
      </c>
      <c r="L35463" s="34">
        <v>392</v>
      </c>
      <c r="M35463" s="34">
        <v>388</v>
      </c>
    </row>
    <row r="35464" spans="1:13" x14ac:dyDescent="0.2">
      <c r="A35464" s="34" t="s">
        <v>136358</v>
      </c>
      <c r="B35464" s="34">
        <v>222</v>
      </c>
      <c r="C35464" s="34">
        <v>224</v>
      </c>
      <c r="D35464" s="34">
        <v>289</v>
      </c>
      <c r="E35464" s="34">
        <v>188</v>
      </c>
      <c r="F35464" s="34">
        <v>214</v>
      </c>
      <c r="G35464" s="34">
        <v>173</v>
      </c>
      <c r="H35464" s="34">
        <v>199</v>
      </c>
      <c r="I35464" s="34">
        <v>212</v>
      </c>
      <c r="J35464" s="34">
        <v>252</v>
      </c>
      <c r="K35464" s="34">
        <v>173</v>
      </c>
      <c r="L35464" s="34">
        <v>224</v>
      </c>
      <c r="M35464" s="34">
        <v>160</v>
      </c>
    </row>
    <row r="35465" spans="1:13" x14ac:dyDescent="0.2">
      <c r="A35465" s="34" t="s">
        <v>136359</v>
      </c>
      <c r="B35465" s="34">
        <v>649</v>
      </c>
      <c r="C35465" s="34">
        <v>716</v>
      </c>
      <c r="D35465" s="34">
        <v>667</v>
      </c>
      <c r="E35465" s="34">
        <v>779</v>
      </c>
      <c r="F35465" s="34">
        <v>620</v>
      </c>
      <c r="G35465" s="34">
        <v>722</v>
      </c>
      <c r="H35465" s="34">
        <v>742</v>
      </c>
      <c r="I35465" s="34">
        <v>742</v>
      </c>
      <c r="J35465" s="34">
        <v>756</v>
      </c>
      <c r="K35465" s="34">
        <v>593</v>
      </c>
      <c r="L35465" s="34">
        <v>702</v>
      </c>
      <c r="M35465" s="34">
        <v>507</v>
      </c>
    </row>
    <row r="35466" spans="1:13" x14ac:dyDescent="0.2">
      <c r="A35466" s="34" t="s">
        <v>136360</v>
      </c>
      <c r="B35466" s="34">
        <v>501</v>
      </c>
      <c r="C35466" s="34">
        <v>488</v>
      </c>
      <c r="D35466" s="34">
        <v>527</v>
      </c>
      <c r="E35466" s="34">
        <v>425</v>
      </c>
      <c r="F35466" s="34">
        <v>369</v>
      </c>
      <c r="G35466" s="34">
        <v>413</v>
      </c>
      <c r="H35466" s="34">
        <v>513</v>
      </c>
      <c r="I35466" s="34">
        <v>443</v>
      </c>
      <c r="J35466" s="34">
        <v>434</v>
      </c>
      <c r="K35466" s="34">
        <v>390</v>
      </c>
      <c r="L35466" s="34">
        <v>399</v>
      </c>
      <c r="M35466" s="34">
        <v>306</v>
      </c>
    </row>
    <row r="35467" spans="1:13" x14ac:dyDescent="0.2">
      <c r="A35467" s="34" t="s">
        <v>136361</v>
      </c>
      <c r="B35467" s="34">
        <v>975</v>
      </c>
      <c r="C35467" s="34">
        <v>1043</v>
      </c>
      <c r="D35467" s="34">
        <v>1080</v>
      </c>
      <c r="E35467" s="34">
        <v>1087</v>
      </c>
      <c r="F35467" s="34">
        <v>967</v>
      </c>
      <c r="G35467" s="34">
        <v>1026</v>
      </c>
      <c r="H35467" s="34">
        <v>1232</v>
      </c>
      <c r="I35467" s="34">
        <v>1021</v>
      </c>
      <c r="J35467" s="34">
        <v>1231</v>
      </c>
      <c r="K35467" s="34">
        <v>797</v>
      </c>
      <c r="L35467" s="34">
        <v>1096</v>
      </c>
      <c r="M35467" s="34">
        <v>764</v>
      </c>
    </row>
    <row r="35468" spans="1:13" x14ac:dyDescent="0.2">
      <c r="A35468" s="34" t="s">
        <v>136362</v>
      </c>
      <c r="B35468" s="34">
        <v>220</v>
      </c>
      <c r="C35468" s="34">
        <v>352</v>
      </c>
      <c r="D35468" s="34">
        <v>344</v>
      </c>
      <c r="E35468" s="34">
        <v>352</v>
      </c>
      <c r="F35468" s="34">
        <v>286</v>
      </c>
      <c r="G35468" s="34">
        <v>351</v>
      </c>
      <c r="H35468" s="34">
        <v>315</v>
      </c>
      <c r="I35468" s="34">
        <v>363</v>
      </c>
      <c r="J35468" s="34">
        <v>329</v>
      </c>
      <c r="K35468" s="34">
        <v>319</v>
      </c>
      <c r="L35468" s="34">
        <v>296</v>
      </c>
      <c r="M35468" s="34">
        <v>265</v>
      </c>
    </row>
    <row r="35469" spans="1:13" x14ac:dyDescent="0.2">
      <c r="A35469" s="34" t="s">
        <v>136363</v>
      </c>
      <c r="B35469" s="34">
        <v>250</v>
      </c>
      <c r="C35469" s="34">
        <v>247</v>
      </c>
      <c r="D35469" s="34">
        <v>210</v>
      </c>
      <c r="E35469" s="34">
        <v>295</v>
      </c>
      <c r="F35469" s="34">
        <v>168</v>
      </c>
      <c r="G35469" s="34">
        <v>223</v>
      </c>
      <c r="H35469" s="34">
        <v>193</v>
      </c>
      <c r="I35469" s="34">
        <v>268</v>
      </c>
      <c r="J35469" s="34">
        <v>174</v>
      </c>
      <c r="K35469" s="34">
        <v>176</v>
      </c>
      <c r="L35469" s="34">
        <v>167</v>
      </c>
      <c r="M35469" s="34">
        <v>220</v>
      </c>
    </row>
    <row r="35470" spans="1:13" x14ac:dyDescent="0.2">
      <c r="A35470" s="34" t="s">
        <v>136364</v>
      </c>
      <c r="B35470" s="34">
        <v>405</v>
      </c>
      <c r="C35470" s="34">
        <v>487</v>
      </c>
      <c r="D35470" s="34">
        <v>487</v>
      </c>
      <c r="E35470" s="34">
        <v>481</v>
      </c>
      <c r="F35470" s="34">
        <v>405</v>
      </c>
      <c r="G35470" s="34">
        <v>496</v>
      </c>
      <c r="H35470" s="34">
        <v>473</v>
      </c>
      <c r="I35470" s="34">
        <v>415</v>
      </c>
      <c r="J35470" s="34">
        <v>457</v>
      </c>
      <c r="K35470" s="34">
        <v>433</v>
      </c>
      <c r="L35470" s="34">
        <v>442</v>
      </c>
      <c r="M35470" s="34">
        <v>343</v>
      </c>
    </row>
    <row r="35471" spans="1:13" x14ac:dyDescent="0.2">
      <c r="A35471" s="34" t="s">
        <v>136365</v>
      </c>
      <c r="B35471" s="34">
        <v>261</v>
      </c>
      <c r="C35471" s="34">
        <v>276</v>
      </c>
      <c r="D35471" s="34">
        <v>279</v>
      </c>
      <c r="E35471" s="34">
        <v>293</v>
      </c>
      <c r="F35471" s="34">
        <v>246</v>
      </c>
      <c r="G35471" s="34">
        <v>234</v>
      </c>
      <c r="H35471" s="34">
        <v>279</v>
      </c>
      <c r="I35471" s="34">
        <v>275</v>
      </c>
      <c r="J35471" s="34">
        <v>334</v>
      </c>
      <c r="K35471" s="34">
        <v>173</v>
      </c>
      <c r="L35471" s="34">
        <v>245</v>
      </c>
      <c r="M35471" s="34">
        <v>214</v>
      </c>
    </row>
    <row r="35472" spans="1:13" x14ac:dyDescent="0.2">
      <c r="A35472" s="34" t="s">
        <v>136366</v>
      </c>
      <c r="B35472" s="34">
        <v>285</v>
      </c>
      <c r="C35472" s="34">
        <v>286</v>
      </c>
      <c r="D35472" s="34">
        <v>323</v>
      </c>
      <c r="E35472" s="34">
        <v>281</v>
      </c>
      <c r="F35472" s="34">
        <v>277</v>
      </c>
      <c r="G35472" s="34">
        <v>255</v>
      </c>
      <c r="H35472" s="34">
        <v>302</v>
      </c>
      <c r="I35472" s="34">
        <v>271</v>
      </c>
      <c r="J35472" s="34">
        <v>318</v>
      </c>
      <c r="K35472" s="34">
        <v>208</v>
      </c>
      <c r="L35472" s="34">
        <v>276</v>
      </c>
      <c r="M35472" s="34">
        <v>188</v>
      </c>
    </row>
    <row r="35473" spans="1:13" x14ac:dyDescent="0.2">
      <c r="A35473" s="34" t="s">
        <v>136367</v>
      </c>
      <c r="B35473" s="34">
        <v>303</v>
      </c>
      <c r="C35473" s="34">
        <v>320</v>
      </c>
      <c r="D35473" s="34">
        <v>288</v>
      </c>
      <c r="E35473" s="34">
        <v>304</v>
      </c>
      <c r="F35473" s="34">
        <v>315</v>
      </c>
      <c r="G35473" s="34">
        <v>254</v>
      </c>
      <c r="H35473" s="34">
        <v>294</v>
      </c>
      <c r="I35473" s="34">
        <v>254</v>
      </c>
      <c r="J35473" s="34">
        <v>320</v>
      </c>
      <c r="K35473" s="34">
        <v>236</v>
      </c>
      <c r="L35473" s="34">
        <v>326</v>
      </c>
      <c r="M35473" s="34">
        <v>221</v>
      </c>
    </row>
    <row r="35474" spans="1:13" x14ac:dyDescent="0.2">
      <c r="A35474" s="34" t="s">
        <v>136368</v>
      </c>
      <c r="B35474" s="34">
        <v>397</v>
      </c>
      <c r="C35474" s="34">
        <v>342</v>
      </c>
      <c r="D35474" s="34">
        <v>392</v>
      </c>
      <c r="E35474" s="34">
        <v>381</v>
      </c>
      <c r="F35474" s="34">
        <v>333</v>
      </c>
      <c r="G35474" s="34">
        <v>290</v>
      </c>
      <c r="H35474" s="34">
        <v>501</v>
      </c>
      <c r="I35474" s="34">
        <v>370</v>
      </c>
      <c r="J35474" s="34">
        <v>380</v>
      </c>
      <c r="K35474" s="34">
        <v>285</v>
      </c>
      <c r="L35474" s="34">
        <v>364</v>
      </c>
      <c r="M35474" s="34">
        <v>266</v>
      </c>
    </row>
    <row r="35475" spans="1:13" x14ac:dyDescent="0.2">
      <c r="A35475" s="34" t="s">
        <v>136369</v>
      </c>
      <c r="B35475" s="34">
        <v>130</v>
      </c>
      <c r="C35475" s="34">
        <v>64</v>
      </c>
      <c r="D35475" s="34">
        <v>137</v>
      </c>
      <c r="E35475" s="34">
        <v>122</v>
      </c>
      <c r="F35475" s="34">
        <v>117</v>
      </c>
      <c r="G35475" s="34">
        <v>99</v>
      </c>
      <c r="H35475" s="34">
        <v>115</v>
      </c>
      <c r="I35475" s="34">
        <v>120</v>
      </c>
      <c r="J35475" s="34">
        <v>131</v>
      </c>
      <c r="K35475" s="34">
        <v>87</v>
      </c>
      <c r="L35475" s="34">
        <v>89</v>
      </c>
      <c r="M35475" s="34">
        <v>101</v>
      </c>
    </row>
    <row r="35476" spans="1:13" x14ac:dyDescent="0.2">
      <c r="A35476" s="34" t="s">
        <v>136370</v>
      </c>
      <c r="B35476" s="34">
        <v>221</v>
      </c>
      <c r="C35476" s="34">
        <v>313</v>
      </c>
      <c r="D35476" s="34">
        <v>313</v>
      </c>
      <c r="E35476" s="34">
        <v>290</v>
      </c>
      <c r="F35476" s="34">
        <v>277</v>
      </c>
      <c r="G35476" s="34">
        <v>275</v>
      </c>
      <c r="H35476" s="34">
        <v>357</v>
      </c>
      <c r="I35476" s="34">
        <v>275</v>
      </c>
      <c r="J35476" s="34">
        <v>271</v>
      </c>
      <c r="K35476" s="34">
        <v>309</v>
      </c>
      <c r="L35476" s="34">
        <v>252</v>
      </c>
      <c r="M35476" s="34">
        <v>220</v>
      </c>
    </row>
    <row r="35477" spans="1:13" x14ac:dyDescent="0.2">
      <c r="A35477" s="34" t="s">
        <v>136371</v>
      </c>
      <c r="B35477" s="34">
        <v>209</v>
      </c>
      <c r="C35477" s="34">
        <v>259</v>
      </c>
      <c r="D35477" s="34">
        <v>229</v>
      </c>
      <c r="E35477" s="34">
        <v>233</v>
      </c>
      <c r="F35477" s="34">
        <v>280</v>
      </c>
      <c r="G35477" s="34">
        <v>221</v>
      </c>
      <c r="H35477" s="34">
        <v>305</v>
      </c>
      <c r="I35477" s="34">
        <v>238</v>
      </c>
      <c r="J35477" s="34">
        <v>297</v>
      </c>
      <c r="K35477" s="34">
        <v>167</v>
      </c>
      <c r="L35477" s="34">
        <v>288</v>
      </c>
      <c r="M35477" s="34">
        <v>209</v>
      </c>
    </row>
    <row r="35478" spans="1:13" x14ac:dyDescent="0.2">
      <c r="A35478" s="34" t="s">
        <v>136372</v>
      </c>
      <c r="B35478" s="34">
        <v>284</v>
      </c>
      <c r="C35478" s="34">
        <v>285</v>
      </c>
      <c r="D35478" s="34">
        <v>303</v>
      </c>
      <c r="E35478" s="34">
        <v>272</v>
      </c>
      <c r="F35478" s="34">
        <v>318</v>
      </c>
      <c r="G35478" s="34">
        <v>284</v>
      </c>
      <c r="H35478" s="34">
        <v>366</v>
      </c>
      <c r="I35478" s="34">
        <v>282</v>
      </c>
      <c r="J35478" s="34">
        <v>305</v>
      </c>
      <c r="K35478" s="34">
        <v>222</v>
      </c>
      <c r="L35478" s="34">
        <v>356</v>
      </c>
      <c r="M35478" s="34">
        <v>222</v>
      </c>
    </row>
    <row r="35479" spans="1:13" x14ac:dyDescent="0.2">
      <c r="A35479" s="34" t="s">
        <v>136373</v>
      </c>
      <c r="B35479" s="34">
        <v>389</v>
      </c>
      <c r="C35479" s="34">
        <v>378</v>
      </c>
      <c r="D35479" s="34">
        <v>373</v>
      </c>
      <c r="E35479" s="34">
        <v>413</v>
      </c>
      <c r="F35479" s="34">
        <v>381</v>
      </c>
      <c r="G35479" s="34">
        <v>329</v>
      </c>
      <c r="H35479" s="34">
        <v>436</v>
      </c>
      <c r="I35479" s="34">
        <v>338</v>
      </c>
      <c r="J35479" s="34">
        <v>385</v>
      </c>
      <c r="K35479" s="34">
        <v>318</v>
      </c>
      <c r="L35479" s="34">
        <v>356</v>
      </c>
      <c r="M35479" s="34">
        <v>292</v>
      </c>
    </row>
    <row r="35480" spans="1:13" x14ac:dyDescent="0.2">
      <c r="A35480" s="34" t="s">
        <v>136374</v>
      </c>
      <c r="B35480" s="34">
        <v>605</v>
      </c>
      <c r="C35480" s="34">
        <v>522</v>
      </c>
      <c r="D35480" s="34">
        <v>630</v>
      </c>
      <c r="E35480" s="34">
        <v>550</v>
      </c>
      <c r="F35480" s="34">
        <v>550</v>
      </c>
      <c r="G35480" s="34">
        <v>532</v>
      </c>
      <c r="H35480" s="34">
        <v>567</v>
      </c>
      <c r="I35480" s="34">
        <v>541</v>
      </c>
      <c r="J35480" s="34">
        <v>543</v>
      </c>
      <c r="K35480" s="34">
        <v>451</v>
      </c>
      <c r="L35480" s="34">
        <v>521</v>
      </c>
      <c r="M35480" s="34">
        <v>388</v>
      </c>
    </row>
    <row r="35481" spans="1:13" x14ac:dyDescent="0.2">
      <c r="A35481" s="34" t="s">
        <v>136375</v>
      </c>
      <c r="B35481" s="34">
        <v>268</v>
      </c>
      <c r="C35481" s="34">
        <v>385</v>
      </c>
      <c r="D35481" s="34">
        <v>332</v>
      </c>
      <c r="E35481" s="34">
        <v>411</v>
      </c>
      <c r="F35481" s="34">
        <v>311</v>
      </c>
      <c r="G35481" s="34">
        <v>335</v>
      </c>
      <c r="H35481" s="34">
        <v>369</v>
      </c>
      <c r="I35481" s="34">
        <v>338</v>
      </c>
      <c r="J35481" s="34">
        <v>332</v>
      </c>
      <c r="K35481" s="34">
        <v>278</v>
      </c>
      <c r="L35481" s="34">
        <v>345</v>
      </c>
      <c r="M35481" s="34">
        <v>326</v>
      </c>
    </row>
    <row r="35482" spans="1:13" x14ac:dyDescent="0.2">
      <c r="A35482" s="34" t="s">
        <v>136376</v>
      </c>
      <c r="B35482" s="34">
        <v>930</v>
      </c>
      <c r="C35482" s="34">
        <v>905</v>
      </c>
      <c r="D35482" s="34">
        <v>1037</v>
      </c>
      <c r="E35482" s="34">
        <v>1041</v>
      </c>
      <c r="F35482" s="34">
        <v>936</v>
      </c>
      <c r="G35482" s="34">
        <v>864</v>
      </c>
      <c r="H35482" s="34">
        <v>1254</v>
      </c>
      <c r="I35482" s="34">
        <v>890</v>
      </c>
      <c r="J35482" s="34">
        <v>1000</v>
      </c>
      <c r="K35482" s="34">
        <v>719</v>
      </c>
      <c r="L35482" s="34">
        <v>937</v>
      </c>
      <c r="M35482" s="34">
        <v>723</v>
      </c>
    </row>
    <row r="35483" spans="1:13" x14ac:dyDescent="0.2">
      <c r="A35483" s="34" t="s">
        <v>136377</v>
      </c>
      <c r="B35483" s="34">
        <v>303</v>
      </c>
      <c r="C35483" s="34">
        <v>242</v>
      </c>
      <c r="D35483" s="34">
        <v>264</v>
      </c>
      <c r="E35483" s="34">
        <v>307</v>
      </c>
      <c r="F35483" s="34">
        <v>213</v>
      </c>
      <c r="G35483" s="34">
        <v>286</v>
      </c>
      <c r="H35483" s="34">
        <v>325</v>
      </c>
      <c r="I35483" s="34">
        <v>258</v>
      </c>
      <c r="J35483" s="34">
        <v>284</v>
      </c>
      <c r="K35483" s="34">
        <v>225</v>
      </c>
      <c r="L35483" s="34">
        <v>258</v>
      </c>
      <c r="M35483" s="34">
        <v>192</v>
      </c>
    </row>
    <row r="35484" spans="1:13" x14ac:dyDescent="0.2">
      <c r="A35484" s="34" t="s">
        <v>136378</v>
      </c>
      <c r="B35484" s="34">
        <v>227</v>
      </c>
      <c r="C35484" s="34">
        <v>230</v>
      </c>
      <c r="D35484" s="34">
        <v>232</v>
      </c>
      <c r="E35484" s="34">
        <v>234</v>
      </c>
      <c r="F35484" s="34">
        <v>261</v>
      </c>
      <c r="G35484" s="34">
        <v>266</v>
      </c>
      <c r="H35484" s="34">
        <v>226</v>
      </c>
      <c r="I35484" s="34">
        <v>216</v>
      </c>
      <c r="J35484" s="34">
        <v>256</v>
      </c>
      <c r="K35484" s="34">
        <v>200</v>
      </c>
      <c r="L35484" s="34">
        <v>272</v>
      </c>
      <c r="M35484" s="34">
        <v>168</v>
      </c>
    </row>
    <row r="35485" spans="1:13" x14ac:dyDescent="0.2">
      <c r="A35485" s="34" t="s">
        <v>136379</v>
      </c>
      <c r="B35485" s="34">
        <v>644</v>
      </c>
      <c r="C35485" s="34">
        <v>708</v>
      </c>
      <c r="D35485" s="34">
        <v>656</v>
      </c>
      <c r="E35485" s="34">
        <v>688</v>
      </c>
      <c r="F35485" s="34">
        <v>590</v>
      </c>
      <c r="G35485" s="34">
        <v>635</v>
      </c>
      <c r="H35485" s="34">
        <v>699</v>
      </c>
      <c r="I35485" s="34">
        <v>642</v>
      </c>
      <c r="J35485" s="34">
        <v>703</v>
      </c>
      <c r="K35485" s="34">
        <v>484</v>
      </c>
      <c r="L35485" s="34">
        <v>667</v>
      </c>
      <c r="M35485" s="34">
        <v>500</v>
      </c>
    </row>
    <row r="35486" spans="1:13" x14ac:dyDescent="0.2">
      <c r="A35486" s="34" t="s">
        <v>136380</v>
      </c>
      <c r="B35486" s="34">
        <v>372</v>
      </c>
      <c r="C35486" s="34">
        <v>369</v>
      </c>
      <c r="D35486" s="34">
        <v>384</v>
      </c>
      <c r="E35486" s="34">
        <v>435</v>
      </c>
      <c r="F35486" s="34">
        <v>345</v>
      </c>
      <c r="G35486" s="34">
        <v>353</v>
      </c>
      <c r="H35486" s="34">
        <v>409</v>
      </c>
      <c r="I35486" s="34">
        <v>391</v>
      </c>
      <c r="J35486" s="34">
        <v>456</v>
      </c>
      <c r="K35486" s="34">
        <v>289</v>
      </c>
      <c r="L35486" s="34">
        <v>403</v>
      </c>
      <c r="M35486" s="34">
        <v>329</v>
      </c>
    </row>
    <row r="35487" spans="1:13" x14ac:dyDescent="0.2">
      <c r="A35487" s="34" t="s">
        <v>136381</v>
      </c>
      <c r="B35487" s="34">
        <v>260</v>
      </c>
      <c r="C35487" s="34">
        <v>282</v>
      </c>
      <c r="D35487" s="34">
        <v>175</v>
      </c>
      <c r="E35487" s="34">
        <v>255</v>
      </c>
      <c r="F35487" s="34">
        <v>221</v>
      </c>
      <c r="G35487" s="34">
        <v>228</v>
      </c>
      <c r="H35487" s="34">
        <v>278</v>
      </c>
      <c r="I35487" s="34">
        <v>238</v>
      </c>
      <c r="J35487" s="34">
        <v>244</v>
      </c>
      <c r="K35487" s="34">
        <v>223</v>
      </c>
      <c r="L35487" s="34">
        <v>258</v>
      </c>
      <c r="M35487" s="34">
        <v>216</v>
      </c>
    </row>
    <row r="35488" spans="1:13" x14ac:dyDescent="0.2">
      <c r="A35488" s="34" t="s">
        <v>136382</v>
      </c>
      <c r="B35488" s="34">
        <v>210</v>
      </c>
      <c r="C35488" s="34">
        <v>244</v>
      </c>
      <c r="D35488" s="34">
        <v>232</v>
      </c>
      <c r="E35488" s="34">
        <v>229</v>
      </c>
      <c r="F35488" s="34">
        <v>156</v>
      </c>
      <c r="G35488" s="34">
        <v>207</v>
      </c>
      <c r="H35488" s="34">
        <v>249</v>
      </c>
      <c r="I35488" s="34">
        <v>210</v>
      </c>
      <c r="J35488" s="34">
        <v>248</v>
      </c>
      <c r="K35488" s="34">
        <v>142</v>
      </c>
      <c r="L35488" s="34">
        <v>158</v>
      </c>
      <c r="M35488" s="34">
        <v>126</v>
      </c>
    </row>
    <row r="35489" spans="1:13" x14ac:dyDescent="0.2">
      <c r="A35489" s="34" t="s">
        <v>136383</v>
      </c>
      <c r="B35489" s="34">
        <v>426</v>
      </c>
      <c r="C35489" s="34">
        <v>495</v>
      </c>
      <c r="D35489" s="34">
        <v>368</v>
      </c>
      <c r="E35489" s="34">
        <v>386</v>
      </c>
      <c r="F35489" s="34">
        <v>288</v>
      </c>
      <c r="G35489" s="34">
        <v>371</v>
      </c>
      <c r="H35489" s="34">
        <v>345</v>
      </c>
      <c r="I35489" s="34">
        <v>462</v>
      </c>
      <c r="J35489" s="34">
        <v>378</v>
      </c>
      <c r="K35489" s="34">
        <v>318</v>
      </c>
      <c r="L35489" s="34">
        <v>384</v>
      </c>
      <c r="M35489" s="34">
        <v>303</v>
      </c>
    </row>
    <row r="35490" spans="1:13" x14ac:dyDescent="0.2">
      <c r="A35490" s="34" t="s">
        <v>136384</v>
      </c>
      <c r="B35490" s="34">
        <v>286</v>
      </c>
      <c r="C35490" s="34">
        <v>234</v>
      </c>
      <c r="D35490" s="34">
        <v>245</v>
      </c>
      <c r="E35490" s="34">
        <v>253</v>
      </c>
      <c r="F35490" s="34">
        <v>248</v>
      </c>
      <c r="G35490" s="34">
        <v>306</v>
      </c>
      <c r="H35490" s="34">
        <v>281</v>
      </c>
      <c r="I35490" s="34">
        <v>215</v>
      </c>
      <c r="J35490" s="34">
        <v>281</v>
      </c>
      <c r="K35490" s="34">
        <v>208</v>
      </c>
      <c r="L35490" s="34">
        <v>206</v>
      </c>
      <c r="M35490" s="34">
        <v>211</v>
      </c>
    </row>
    <row r="35491" spans="1:13" x14ac:dyDescent="0.2">
      <c r="A35491" s="34" t="s">
        <v>136385</v>
      </c>
      <c r="B35491" s="34">
        <v>475</v>
      </c>
      <c r="C35491" s="34">
        <v>458</v>
      </c>
      <c r="D35491" s="34">
        <v>450</v>
      </c>
      <c r="E35491" s="34">
        <v>476</v>
      </c>
      <c r="F35491" s="34">
        <v>528</v>
      </c>
      <c r="G35491" s="34">
        <v>348</v>
      </c>
      <c r="H35491" s="34">
        <v>548</v>
      </c>
      <c r="I35491" s="34">
        <v>452</v>
      </c>
      <c r="J35491" s="34">
        <v>487</v>
      </c>
      <c r="K35491" s="34">
        <v>330</v>
      </c>
      <c r="L35491" s="34">
        <v>438</v>
      </c>
      <c r="M35491" s="34">
        <v>294</v>
      </c>
    </row>
    <row r="35492" spans="1:13" x14ac:dyDescent="0.2">
      <c r="A35492" s="34" t="s">
        <v>136386</v>
      </c>
      <c r="B35492" s="34">
        <v>608</v>
      </c>
      <c r="C35492" s="34">
        <v>601</v>
      </c>
      <c r="D35492" s="34">
        <v>633</v>
      </c>
      <c r="E35492" s="34">
        <v>663</v>
      </c>
      <c r="F35492" s="34">
        <v>600</v>
      </c>
      <c r="G35492" s="34">
        <v>569</v>
      </c>
      <c r="H35492" s="34">
        <v>780</v>
      </c>
      <c r="I35492" s="34">
        <v>602</v>
      </c>
      <c r="J35492" s="34">
        <v>691</v>
      </c>
      <c r="K35492" s="34">
        <v>479</v>
      </c>
      <c r="L35492" s="34">
        <v>628</v>
      </c>
      <c r="M35492" s="34">
        <v>499</v>
      </c>
    </row>
    <row r="35493" spans="1:13" x14ac:dyDescent="0.2">
      <c r="A35493" s="34" t="s">
        <v>136387</v>
      </c>
      <c r="B35493" s="34">
        <v>520</v>
      </c>
      <c r="C35493" s="34">
        <v>470</v>
      </c>
      <c r="D35493" s="34">
        <v>541</v>
      </c>
      <c r="E35493" s="34">
        <v>531</v>
      </c>
      <c r="F35493" s="34">
        <v>404</v>
      </c>
      <c r="G35493" s="34">
        <v>478</v>
      </c>
      <c r="H35493" s="34">
        <v>629</v>
      </c>
      <c r="I35493" s="34">
        <v>502</v>
      </c>
      <c r="J35493" s="34">
        <v>589</v>
      </c>
      <c r="K35493" s="34">
        <v>462</v>
      </c>
      <c r="L35493" s="34">
        <v>533</v>
      </c>
      <c r="M35493" s="34">
        <v>368</v>
      </c>
    </row>
    <row r="35494" spans="1:13" x14ac:dyDescent="0.2">
      <c r="A35494" s="34" t="s">
        <v>136388</v>
      </c>
      <c r="B35494" s="34">
        <v>184</v>
      </c>
      <c r="C35494" s="34">
        <v>196</v>
      </c>
      <c r="D35494" s="34">
        <v>216</v>
      </c>
      <c r="E35494" s="34">
        <v>185</v>
      </c>
      <c r="F35494" s="34">
        <v>170</v>
      </c>
      <c r="G35494" s="34">
        <v>191</v>
      </c>
      <c r="H35494" s="34">
        <v>186</v>
      </c>
      <c r="I35494" s="34">
        <v>168</v>
      </c>
      <c r="J35494" s="34">
        <v>205</v>
      </c>
      <c r="K35494" s="34">
        <v>161</v>
      </c>
      <c r="L35494" s="34">
        <v>121</v>
      </c>
      <c r="M35494" s="34">
        <v>217</v>
      </c>
    </row>
    <row r="35495" spans="1:13" x14ac:dyDescent="0.2">
      <c r="A35495" s="34" t="s">
        <v>136389</v>
      </c>
      <c r="B35495" s="34">
        <v>223</v>
      </c>
      <c r="C35495" s="34">
        <v>292</v>
      </c>
      <c r="D35495" s="34">
        <v>277</v>
      </c>
      <c r="E35495" s="34">
        <v>307</v>
      </c>
      <c r="F35495" s="34">
        <v>230</v>
      </c>
      <c r="G35495" s="34">
        <v>245</v>
      </c>
      <c r="H35495" s="34">
        <v>281</v>
      </c>
      <c r="I35495" s="34">
        <v>274</v>
      </c>
      <c r="J35495" s="34">
        <v>304</v>
      </c>
      <c r="K35495" s="34">
        <v>218</v>
      </c>
      <c r="L35495" s="34">
        <v>284</v>
      </c>
      <c r="M35495" s="34">
        <v>216</v>
      </c>
    </row>
    <row r="35496" spans="1:13" x14ac:dyDescent="0.2">
      <c r="A35496" s="34" t="s">
        <v>136390</v>
      </c>
      <c r="B35496" s="34">
        <v>116</v>
      </c>
      <c r="C35496" s="34">
        <v>136</v>
      </c>
      <c r="D35496" s="34">
        <v>169</v>
      </c>
      <c r="E35496" s="34">
        <v>155</v>
      </c>
      <c r="F35496" s="34">
        <v>166</v>
      </c>
      <c r="G35496" s="34">
        <v>137</v>
      </c>
      <c r="H35496" s="34">
        <v>174</v>
      </c>
      <c r="I35496" s="34">
        <v>164</v>
      </c>
      <c r="J35496" s="34">
        <v>187</v>
      </c>
      <c r="K35496" s="34">
        <v>137</v>
      </c>
      <c r="L35496" s="34">
        <v>164</v>
      </c>
      <c r="M35496" s="34">
        <v>139</v>
      </c>
    </row>
    <row r="35497" spans="1:13" x14ac:dyDescent="0.2">
      <c r="A35497" s="34" t="s">
        <v>136391</v>
      </c>
      <c r="B35497" s="34">
        <v>165</v>
      </c>
      <c r="C35497" s="34">
        <v>209</v>
      </c>
      <c r="D35497" s="34">
        <v>197</v>
      </c>
      <c r="E35497" s="34">
        <v>258</v>
      </c>
      <c r="F35497" s="34">
        <v>190</v>
      </c>
      <c r="G35497" s="34">
        <v>207</v>
      </c>
      <c r="H35497" s="34">
        <v>160</v>
      </c>
      <c r="I35497" s="34">
        <v>214</v>
      </c>
      <c r="J35497" s="34">
        <v>211</v>
      </c>
      <c r="K35497" s="34">
        <v>179</v>
      </c>
      <c r="L35497" s="34">
        <v>170</v>
      </c>
      <c r="M35497" s="34">
        <v>160</v>
      </c>
    </row>
    <row r="35498" spans="1:13" x14ac:dyDescent="0.2">
      <c r="A35498" s="34" t="s">
        <v>136392</v>
      </c>
      <c r="B35498" s="34">
        <v>181</v>
      </c>
      <c r="C35498" s="34">
        <v>166</v>
      </c>
      <c r="D35498" s="34">
        <v>169</v>
      </c>
      <c r="E35498" s="34">
        <v>145</v>
      </c>
      <c r="F35498" s="34">
        <v>168</v>
      </c>
      <c r="G35498" s="34">
        <v>181</v>
      </c>
      <c r="H35498" s="34">
        <v>215</v>
      </c>
      <c r="I35498" s="34">
        <v>206</v>
      </c>
      <c r="J35498" s="34">
        <v>168</v>
      </c>
      <c r="K35498" s="34">
        <v>140</v>
      </c>
      <c r="L35498" s="34">
        <v>167</v>
      </c>
      <c r="M35498" s="34">
        <v>117</v>
      </c>
    </row>
    <row r="35499" spans="1:13" x14ac:dyDescent="0.2">
      <c r="A35499" s="34" t="s">
        <v>136393</v>
      </c>
      <c r="B35499" s="34">
        <v>385</v>
      </c>
      <c r="C35499" s="34">
        <v>429</v>
      </c>
      <c r="D35499" s="34">
        <v>323</v>
      </c>
      <c r="E35499" s="34">
        <v>462</v>
      </c>
      <c r="F35499" s="34">
        <v>346</v>
      </c>
      <c r="G35499" s="34">
        <v>376</v>
      </c>
      <c r="H35499" s="34">
        <v>439</v>
      </c>
      <c r="I35499" s="34">
        <v>441</v>
      </c>
      <c r="J35499" s="34">
        <v>374</v>
      </c>
      <c r="K35499" s="34">
        <v>364</v>
      </c>
      <c r="L35499" s="34">
        <v>367</v>
      </c>
      <c r="M35499" s="34">
        <v>374</v>
      </c>
    </row>
    <row r="35500" spans="1:13" x14ac:dyDescent="0.2">
      <c r="A35500" s="34" t="s">
        <v>136394</v>
      </c>
      <c r="B35500" s="34">
        <v>176</v>
      </c>
      <c r="C35500" s="34">
        <v>150</v>
      </c>
      <c r="D35500" s="34">
        <v>120</v>
      </c>
      <c r="E35500" s="34">
        <v>119</v>
      </c>
      <c r="F35500" s="34">
        <v>158</v>
      </c>
      <c r="G35500" s="34">
        <v>171</v>
      </c>
      <c r="H35500" s="34">
        <v>166</v>
      </c>
      <c r="I35500" s="34">
        <v>166</v>
      </c>
      <c r="J35500" s="34">
        <v>175</v>
      </c>
      <c r="K35500" s="34">
        <v>104</v>
      </c>
      <c r="L35500" s="34">
        <v>158</v>
      </c>
      <c r="M35500" s="34">
        <v>124</v>
      </c>
    </row>
    <row r="35501" spans="1:13" x14ac:dyDescent="0.2">
      <c r="A35501" s="34" t="s">
        <v>136395</v>
      </c>
      <c r="B35501" s="34">
        <v>303</v>
      </c>
      <c r="C35501" s="34">
        <v>319</v>
      </c>
      <c r="D35501" s="34">
        <v>343</v>
      </c>
      <c r="E35501" s="34">
        <v>281</v>
      </c>
      <c r="F35501" s="34">
        <v>261</v>
      </c>
      <c r="G35501" s="34">
        <v>313</v>
      </c>
      <c r="H35501" s="34">
        <v>386</v>
      </c>
      <c r="I35501" s="34">
        <v>323</v>
      </c>
      <c r="J35501" s="34">
        <v>264</v>
      </c>
      <c r="K35501" s="34">
        <v>254</v>
      </c>
      <c r="L35501" s="34">
        <v>293</v>
      </c>
      <c r="M35501" s="34">
        <v>223</v>
      </c>
    </row>
    <row r="35502" spans="1:13" x14ac:dyDescent="0.2">
      <c r="A35502" s="34" t="s">
        <v>136396</v>
      </c>
      <c r="B35502" s="34">
        <v>712</v>
      </c>
      <c r="C35502" s="34">
        <v>673</v>
      </c>
      <c r="D35502" s="34">
        <v>845</v>
      </c>
      <c r="E35502" s="34">
        <v>774</v>
      </c>
      <c r="F35502" s="34">
        <v>772</v>
      </c>
      <c r="G35502" s="34">
        <v>690</v>
      </c>
      <c r="H35502" s="34">
        <v>953</v>
      </c>
      <c r="I35502" s="34">
        <v>774</v>
      </c>
      <c r="J35502" s="34">
        <v>850</v>
      </c>
      <c r="K35502" s="34">
        <v>615</v>
      </c>
      <c r="L35502" s="34">
        <v>820</v>
      </c>
      <c r="M35502" s="34">
        <v>573</v>
      </c>
    </row>
    <row r="35503" spans="1:13" x14ac:dyDescent="0.2">
      <c r="A35503" s="34" t="s">
        <v>136397</v>
      </c>
      <c r="B35503" s="34">
        <v>1460</v>
      </c>
      <c r="C35503" s="34">
        <v>1478</v>
      </c>
      <c r="D35503" s="34">
        <v>1518</v>
      </c>
      <c r="E35503" s="34">
        <v>1549</v>
      </c>
      <c r="F35503" s="34">
        <v>1311</v>
      </c>
      <c r="G35503" s="34">
        <v>1386</v>
      </c>
      <c r="H35503" s="34">
        <v>1729</v>
      </c>
      <c r="I35503" s="34">
        <v>1438</v>
      </c>
      <c r="J35503" s="34">
        <v>1553</v>
      </c>
      <c r="K35503" s="34">
        <v>1249</v>
      </c>
      <c r="L35503" s="34">
        <v>1521</v>
      </c>
      <c r="M35503" s="34">
        <v>1144</v>
      </c>
    </row>
    <row r="35504" spans="1:13" x14ac:dyDescent="0.2">
      <c r="A35504" s="34" t="s">
        <v>136398</v>
      </c>
      <c r="B35504" s="34">
        <v>572</v>
      </c>
      <c r="C35504" s="34">
        <v>536</v>
      </c>
      <c r="D35504" s="34">
        <v>612</v>
      </c>
      <c r="E35504" s="34">
        <v>539</v>
      </c>
      <c r="F35504" s="34">
        <v>489</v>
      </c>
      <c r="G35504" s="34">
        <v>495</v>
      </c>
      <c r="H35504" s="34">
        <v>534</v>
      </c>
      <c r="I35504" s="34">
        <v>526</v>
      </c>
      <c r="J35504" s="34">
        <v>587</v>
      </c>
      <c r="K35504" s="34">
        <v>430</v>
      </c>
      <c r="L35504" s="34">
        <v>543</v>
      </c>
      <c r="M35504" s="34">
        <v>372</v>
      </c>
    </row>
    <row r="35505" spans="1:13" x14ac:dyDescent="0.2">
      <c r="A35505" s="34" t="s">
        <v>136399</v>
      </c>
      <c r="B35505" s="34">
        <v>782</v>
      </c>
      <c r="C35505" s="34">
        <v>845</v>
      </c>
      <c r="D35505" s="34">
        <v>878</v>
      </c>
      <c r="E35505" s="34">
        <v>821</v>
      </c>
      <c r="F35505" s="34">
        <v>812</v>
      </c>
      <c r="G35505" s="34">
        <v>753</v>
      </c>
      <c r="H35505" s="34">
        <v>932</v>
      </c>
      <c r="I35505" s="34">
        <v>775</v>
      </c>
      <c r="J35505" s="34">
        <v>811</v>
      </c>
      <c r="K35505" s="34">
        <v>655</v>
      </c>
      <c r="L35505" s="34">
        <v>863</v>
      </c>
      <c r="M35505" s="34">
        <v>590</v>
      </c>
    </row>
    <row r="35506" spans="1:13" x14ac:dyDescent="0.2">
      <c r="A35506" s="34" t="s">
        <v>136400</v>
      </c>
      <c r="B35506" s="34">
        <v>520</v>
      </c>
      <c r="C35506" s="34">
        <v>508</v>
      </c>
      <c r="D35506" s="34">
        <v>657</v>
      </c>
      <c r="E35506" s="34">
        <v>586</v>
      </c>
      <c r="F35506" s="34">
        <v>504</v>
      </c>
      <c r="G35506" s="34">
        <v>506</v>
      </c>
      <c r="H35506" s="34">
        <v>629</v>
      </c>
      <c r="I35506" s="34">
        <v>498</v>
      </c>
      <c r="J35506" s="34">
        <v>658</v>
      </c>
      <c r="K35506" s="34">
        <v>433</v>
      </c>
      <c r="L35506" s="34">
        <v>563</v>
      </c>
      <c r="M35506" s="34">
        <v>411</v>
      </c>
    </row>
    <row r="35507" spans="1:13" x14ac:dyDescent="0.2">
      <c r="A35507" s="34" t="s">
        <v>136401</v>
      </c>
      <c r="B35507" s="34">
        <v>390</v>
      </c>
      <c r="C35507" s="34">
        <v>364</v>
      </c>
      <c r="D35507" s="34">
        <v>282</v>
      </c>
      <c r="E35507" s="34">
        <v>331</v>
      </c>
      <c r="F35507" s="34">
        <v>339</v>
      </c>
      <c r="G35507" s="34">
        <v>288</v>
      </c>
      <c r="H35507" s="34">
        <v>401</v>
      </c>
      <c r="I35507" s="34">
        <v>324</v>
      </c>
      <c r="J35507" s="34">
        <v>376</v>
      </c>
      <c r="K35507" s="34">
        <v>246</v>
      </c>
      <c r="L35507" s="34">
        <v>354</v>
      </c>
      <c r="M35507" s="34">
        <v>276</v>
      </c>
    </row>
    <row r="35508" spans="1:13" x14ac:dyDescent="0.2">
      <c r="A35508" s="34" t="s">
        <v>136402</v>
      </c>
      <c r="B35508" s="34">
        <v>288</v>
      </c>
      <c r="C35508" s="34">
        <v>294</v>
      </c>
      <c r="D35508" s="34">
        <v>328</v>
      </c>
      <c r="E35508" s="34">
        <v>240</v>
      </c>
      <c r="F35508" s="34">
        <v>278</v>
      </c>
      <c r="G35508" s="34">
        <v>229</v>
      </c>
      <c r="H35508" s="34">
        <v>325</v>
      </c>
      <c r="I35508" s="34">
        <v>246</v>
      </c>
      <c r="J35508" s="34">
        <v>256</v>
      </c>
      <c r="K35508" s="34">
        <v>197</v>
      </c>
      <c r="L35508" s="34">
        <v>282</v>
      </c>
      <c r="M35508" s="34">
        <v>157</v>
      </c>
    </row>
    <row r="35509" spans="1:13" x14ac:dyDescent="0.2">
      <c r="A35509" s="34" t="s">
        <v>136403</v>
      </c>
      <c r="B35509" s="34">
        <v>294</v>
      </c>
      <c r="C35509" s="34">
        <v>308</v>
      </c>
      <c r="D35509" s="34">
        <v>374</v>
      </c>
      <c r="E35509" s="34">
        <v>358</v>
      </c>
      <c r="F35509" s="34">
        <v>334</v>
      </c>
      <c r="G35509" s="34">
        <v>343</v>
      </c>
      <c r="H35509" s="34">
        <v>393</v>
      </c>
      <c r="I35509" s="34">
        <v>372</v>
      </c>
      <c r="J35509" s="34">
        <v>407</v>
      </c>
      <c r="K35509" s="34">
        <v>287</v>
      </c>
      <c r="L35509" s="34">
        <v>297</v>
      </c>
      <c r="M35509" s="34">
        <v>257</v>
      </c>
    </row>
    <row r="35510" spans="1:13" x14ac:dyDescent="0.2">
      <c r="A35510" s="34" t="s">
        <v>136404</v>
      </c>
      <c r="B35510" s="34">
        <v>159</v>
      </c>
      <c r="C35510" s="34">
        <v>108</v>
      </c>
      <c r="D35510" s="34">
        <v>111</v>
      </c>
      <c r="E35510" s="34">
        <v>125</v>
      </c>
      <c r="F35510" s="34">
        <v>68</v>
      </c>
      <c r="G35510" s="34">
        <v>83</v>
      </c>
      <c r="H35510" s="34">
        <v>121</v>
      </c>
      <c r="I35510" s="34">
        <v>111</v>
      </c>
      <c r="J35510" s="34">
        <v>98</v>
      </c>
      <c r="K35510" s="34">
        <v>103</v>
      </c>
      <c r="L35510" s="34">
        <v>76</v>
      </c>
      <c r="M35510" s="34">
        <v>87</v>
      </c>
    </row>
    <row r="35511" spans="1:13" x14ac:dyDescent="0.2">
      <c r="A35511" s="34" t="s">
        <v>136405</v>
      </c>
      <c r="B35511" s="34">
        <v>208</v>
      </c>
      <c r="C35511" s="34">
        <v>235</v>
      </c>
      <c r="D35511" s="34">
        <v>215</v>
      </c>
      <c r="E35511" s="34">
        <v>279</v>
      </c>
      <c r="F35511" s="34">
        <v>235</v>
      </c>
      <c r="G35511" s="34">
        <v>205</v>
      </c>
      <c r="H35511" s="34">
        <v>229</v>
      </c>
      <c r="I35511" s="34">
        <v>246</v>
      </c>
      <c r="J35511" s="34">
        <v>201</v>
      </c>
      <c r="K35511" s="34">
        <v>200</v>
      </c>
      <c r="L35511" s="34">
        <v>189</v>
      </c>
      <c r="M35511" s="34">
        <v>192</v>
      </c>
    </row>
    <row r="35512" spans="1:13" x14ac:dyDescent="0.2">
      <c r="A35512" s="34" t="s">
        <v>136406</v>
      </c>
      <c r="B35512" s="34">
        <v>194</v>
      </c>
      <c r="C35512" s="34">
        <v>166</v>
      </c>
      <c r="D35512" s="34">
        <v>198</v>
      </c>
      <c r="E35512" s="34">
        <v>145</v>
      </c>
      <c r="F35512" s="34">
        <v>171</v>
      </c>
      <c r="G35512" s="34">
        <v>148</v>
      </c>
      <c r="H35512" s="34">
        <v>239</v>
      </c>
      <c r="I35512" s="34">
        <v>158</v>
      </c>
      <c r="J35512" s="34">
        <v>235</v>
      </c>
      <c r="K35512" s="34">
        <v>136</v>
      </c>
      <c r="L35512" s="34">
        <v>198</v>
      </c>
      <c r="M35512" s="34">
        <v>129</v>
      </c>
    </row>
    <row r="35513" spans="1:13" x14ac:dyDescent="0.2">
      <c r="A35513" s="34" t="s">
        <v>136407</v>
      </c>
      <c r="B35513" s="34">
        <v>379</v>
      </c>
      <c r="C35513" s="34">
        <v>321</v>
      </c>
      <c r="D35513" s="34">
        <v>385</v>
      </c>
      <c r="E35513" s="34">
        <v>393</v>
      </c>
      <c r="F35513" s="34">
        <v>326</v>
      </c>
      <c r="G35513" s="34">
        <v>310</v>
      </c>
      <c r="H35513" s="34">
        <v>402</v>
      </c>
      <c r="I35513" s="34">
        <v>332</v>
      </c>
      <c r="J35513" s="34">
        <v>398</v>
      </c>
      <c r="K35513" s="34">
        <v>293</v>
      </c>
      <c r="L35513" s="34">
        <v>340</v>
      </c>
      <c r="M35513" s="34">
        <v>277</v>
      </c>
    </row>
    <row r="35514" spans="1:13" x14ac:dyDescent="0.2">
      <c r="A35514" s="34" t="s">
        <v>136408</v>
      </c>
      <c r="B35514" s="34">
        <v>334</v>
      </c>
      <c r="C35514" s="34">
        <v>253</v>
      </c>
      <c r="D35514" s="34">
        <v>326</v>
      </c>
      <c r="E35514" s="34">
        <v>272</v>
      </c>
      <c r="F35514" s="34">
        <v>242</v>
      </c>
      <c r="G35514" s="34">
        <v>276</v>
      </c>
      <c r="H35514" s="34">
        <v>325</v>
      </c>
      <c r="I35514" s="34">
        <v>265</v>
      </c>
      <c r="J35514" s="34">
        <v>262</v>
      </c>
      <c r="K35514" s="34">
        <v>213</v>
      </c>
      <c r="L35514" s="34">
        <v>298</v>
      </c>
      <c r="M35514" s="34">
        <v>230</v>
      </c>
    </row>
    <row r="35515" spans="1:13" x14ac:dyDescent="0.2">
      <c r="A35515" s="34" t="s">
        <v>136409</v>
      </c>
      <c r="B35515" s="34">
        <v>169</v>
      </c>
      <c r="C35515" s="34">
        <v>238</v>
      </c>
      <c r="D35515" s="34">
        <v>233</v>
      </c>
      <c r="E35515" s="34">
        <v>245</v>
      </c>
      <c r="F35515" s="34">
        <v>215</v>
      </c>
      <c r="G35515" s="34">
        <v>217</v>
      </c>
      <c r="H35515" s="34">
        <v>233</v>
      </c>
      <c r="I35515" s="34">
        <v>213</v>
      </c>
      <c r="J35515" s="34">
        <v>233</v>
      </c>
      <c r="K35515" s="34">
        <v>156</v>
      </c>
      <c r="L35515" s="34">
        <v>220</v>
      </c>
      <c r="M35515" s="34">
        <v>175</v>
      </c>
    </row>
    <row r="35516" spans="1:13" x14ac:dyDescent="0.2">
      <c r="A35516" s="34" t="s">
        <v>136410</v>
      </c>
      <c r="B35516" s="34">
        <v>385</v>
      </c>
      <c r="C35516" s="34">
        <v>395</v>
      </c>
      <c r="D35516" s="34">
        <v>427</v>
      </c>
      <c r="E35516" s="34">
        <v>393</v>
      </c>
      <c r="F35516" s="34">
        <v>362</v>
      </c>
      <c r="G35516" s="34">
        <v>387</v>
      </c>
      <c r="H35516" s="34">
        <v>431</v>
      </c>
      <c r="I35516" s="34">
        <v>419</v>
      </c>
      <c r="J35516" s="34">
        <v>415</v>
      </c>
      <c r="K35516" s="34">
        <v>281</v>
      </c>
      <c r="L35516" s="34">
        <v>376</v>
      </c>
      <c r="M35516" s="34">
        <v>296</v>
      </c>
    </row>
    <row r="35517" spans="1:13" x14ac:dyDescent="0.2">
      <c r="A35517" s="34" t="s">
        <v>136411</v>
      </c>
      <c r="B35517" s="34">
        <v>393</v>
      </c>
      <c r="C35517" s="34">
        <v>392</v>
      </c>
      <c r="D35517" s="34">
        <v>427</v>
      </c>
      <c r="E35517" s="34">
        <v>371</v>
      </c>
      <c r="F35517" s="34">
        <v>413</v>
      </c>
      <c r="G35517" s="34">
        <v>350</v>
      </c>
      <c r="H35517" s="34">
        <v>455</v>
      </c>
      <c r="I35517" s="34">
        <v>373</v>
      </c>
      <c r="J35517" s="34">
        <v>435</v>
      </c>
      <c r="K35517" s="34">
        <v>318</v>
      </c>
      <c r="L35517" s="34">
        <v>334</v>
      </c>
      <c r="M35517" s="34">
        <v>289</v>
      </c>
    </row>
    <row r="35518" spans="1:13" x14ac:dyDescent="0.2">
      <c r="A35518" s="34" t="s">
        <v>136412</v>
      </c>
      <c r="B35518" s="34">
        <v>201</v>
      </c>
      <c r="C35518" s="34">
        <v>247</v>
      </c>
      <c r="D35518" s="34">
        <v>215</v>
      </c>
      <c r="E35518" s="34">
        <v>253</v>
      </c>
      <c r="F35518" s="34">
        <v>208</v>
      </c>
      <c r="G35518" s="34">
        <v>174</v>
      </c>
      <c r="H35518" s="34">
        <v>239</v>
      </c>
      <c r="I35518" s="34">
        <v>188</v>
      </c>
      <c r="J35518" s="34">
        <v>199</v>
      </c>
      <c r="K35518" s="34">
        <v>135</v>
      </c>
      <c r="L35518" s="34">
        <v>192</v>
      </c>
      <c r="M35518" s="34">
        <v>159</v>
      </c>
    </row>
    <row r="35519" spans="1:13" x14ac:dyDescent="0.2">
      <c r="A35519" s="34" t="s">
        <v>136413</v>
      </c>
      <c r="B35519" s="34">
        <v>271</v>
      </c>
      <c r="C35519" s="34">
        <v>312</v>
      </c>
      <c r="D35519" s="34">
        <v>309</v>
      </c>
      <c r="E35519" s="34">
        <v>330</v>
      </c>
      <c r="F35519" s="34">
        <v>220</v>
      </c>
      <c r="G35519" s="34">
        <v>237</v>
      </c>
      <c r="H35519" s="34">
        <v>268</v>
      </c>
      <c r="I35519" s="34">
        <v>329</v>
      </c>
      <c r="J35519" s="34">
        <v>292</v>
      </c>
      <c r="K35519" s="34">
        <v>242</v>
      </c>
      <c r="L35519" s="34">
        <v>285</v>
      </c>
      <c r="M35519" s="34">
        <v>235</v>
      </c>
    </row>
    <row r="35520" spans="1:13" x14ac:dyDescent="0.2">
      <c r="A35520" s="34" t="s">
        <v>136414</v>
      </c>
      <c r="B35520" s="34">
        <v>393</v>
      </c>
      <c r="C35520" s="34">
        <v>311</v>
      </c>
      <c r="D35520" s="34">
        <v>418</v>
      </c>
      <c r="E35520" s="34">
        <v>399</v>
      </c>
      <c r="F35520" s="34">
        <v>421</v>
      </c>
      <c r="G35520" s="34">
        <v>282</v>
      </c>
      <c r="H35520" s="34">
        <v>463</v>
      </c>
      <c r="I35520" s="34">
        <v>367</v>
      </c>
      <c r="J35520" s="34">
        <v>460</v>
      </c>
      <c r="K35520" s="34">
        <v>286</v>
      </c>
      <c r="L35520" s="34">
        <v>393</v>
      </c>
      <c r="M35520" s="34">
        <v>278</v>
      </c>
    </row>
    <row r="35521" spans="1:13" x14ac:dyDescent="0.2">
      <c r="A35521" s="34" t="s">
        <v>136415</v>
      </c>
      <c r="B35521" s="34">
        <v>483</v>
      </c>
      <c r="C35521" s="34">
        <v>423</v>
      </c>
      <c r="D35521" s="34">
        <v>507</v>
      </c>
      <c r="E35521" s="34">
        <v>479</v>
      </c>
      <c r="F35521" s="34">
        <v>430</v>
      </c>
      <c r="G35521" s="34">
        <v>390</v>
      </c>
      <c r="H35521" s="34">
        <v>544</v>
      </c>
      <c r="I35521" s="34">
        <v>370</v>
      </c>
      <c r="J35521" s="34">
        <v>503</v>
      </c>
      <c r="K35521" s="34">
        <v>329</v>
      </c>
      <c r="L35521" s="34">
        <v>453</v>
      </c>
      <c r="M35521" s="34">
        <v>373</v>
      </c>
    </row>
    <row r="35522" spans="1:13" x14ac:dyDescent="0.2">
      <c r="A35522" s="34" t="s">
        <v>136416</v>
      </c>
      <c r="B35522" s="34">
        <v>353</v>
      </c>
      <c r="C35522" s="34">
        <v>379</v>
      </c>
      <c r="D35522" s="34">
        <v>423</v>
      </c>
      <c r="E35522" s="34">
        <v>341</v>
      </c>
      <c r="F35522" s="34">
        <v>327</v>
      </c>
      <c r="G35522" s="34">
        <v>367</v>
      </c>
      <c r="H35522" s="34">
        <v>385</v>
      </c>
      <c r="I35522" s="34">
        <v>385</v>
      </c>
      <c r="J35522" s="34">
        <v>410</v>
      </c>
      <c r="K35522" s="34">
        <v>313</v>
      </c>
      <c r="L35522" s="34">
        <v>385</v>
      </c>
      <c r="M35522" s="34">
        <v>265</v>
      </c>
    </row>
    <row r="35523" spans="1:13" x14ac:dyDescent="0.2">
      <c r="A35523" s="34" t="s">
        <v>136417</v>
      </c>
      <c r="B35523" s="34">
        <v>885</v>
      </c>
      <c r="C35523" s="34">
        <v>977</v>
      </c>
      <c r="D35523" s="34">
        <v>1016</v>
      </c>
      <c r="E35523" s="34">
        <v>991</v>
      </c>
      <c r="F35523" s="34">
        <v>887</v>
      </c>
      <c r="G35523" s="34">
        <v>941</v>
      </c>
      <c r="H35523" s="34">
        <v>1070</v>
      </c>
      <c r="I35523" s="34">
        <v>817</v>
      </c>
      <c r="J35523" s="34">
        <v>971</v>
      </c>
      <c r="K35523" s="34">
        <v>685</v>
      </c>
      <c r="L35523" s="34">
        <v>950</v>
      </c>
      <c r="M35523" s="34">
        <v>745</v>
      </c>
    </row>
    <row r="35524" spans="1:13" x14ac:dyDescent="0.2">
      <c r="A35524" s="34" t="s">
        <v>136418</v>
      </c>
      <c r="B35524" s="34">
        <v>1298</v>
      </c>
      <c r="C35524" s="34">
        <v>1445</v>
      </c>
      <c r="D35524" s="34">
        <v>1427</v>
      </c>
      <c r="E35524" s="34">
        <v>1444</v>
      </c>
      <c r="F35524" s="34">
        <v>1202</v>
      </c>
      <c r="G35524" s="34">
        <v>1259</v>
      </c>
      <c r="H35524" s="34">
        <v>1440</v>
      </c>
      <c r="I35524" s="34">
        <v>1369</v>
      </c>
      <c r="J35524" s="34">
        <v>1526</v>
      </c>
      <c r="K35524" s="34">
        <v>1072</v>
      </c>
      <c r="L35524" s="34">
        <v>1352</v>
      </c>
      <c r="M35524" s="34">
        <v>972</v>
      </c>
    </row>
    <row r="35525" spans="1:13" x14ac:dyDescent="0.2">
      <c r="A35525" s="34" t="s">
        <v>136419</v>
      </c>
      <c r="B35525" s="34">
        <v>644</v>
      </c>
      <c r="C35525" s="34">
        <v>601</v>
      </c>
      <c r="D35525" s="34">
        <v>594</v>
      </c>
      <c r="E35525" s="34">
        <v>700</v>
      </c>
      <c r="F35525" s="34">
        <v>494</v>
      </c>
      <c r="G35525" s="34">
        <v>614</v>
      </c>
      <c r="H35525" s="34">
        <v>617</v>
      </c>
      <c r="I35525" s="34">
        <v>601</v>
      </c>
      <c r="J35525" s="34">
        <v>657</v>
      </c>
      <c r="K35525" s="34">
        <v>516</v>
      </c>
      <c r="L35525" s="34">
        <v>532</v>
      </c>
      <c r="M35525" s="34">
        <v>507</v>
      </c>
    </row>
    <row r="35526" spans="1:13" x14ac:dyDescent="0.2">
      <c r="A35526" s="34" t="s">
        <v>136420</v>
      </c>
      <c r="B35526" s="34">
        <v>435</v>
      </c>
      <c r="C35526" s="34">
        <v>414</v>
      </c>
      <c r="D35526" s="34">
        <v>469</v>
      </c>
      <c r="E35526" s="34">
        <v>468</v>
      </c>
      <c r="F35526" s="34">
        <v>372</v>
      </c>
      <c r="G35526" s="34">
        <v>380</v>
      </c>
      <c r="H35526" s="34">
        <v>484</v>
      </c>
      <c r="I35526" s="34">
        <v>441</v>
      </c>
      <c r="J35526" s="34">
        <v>405</v>
      </c>
      <c r="K35526" s="34">
        <v>330</v>
      </c>
      <c r="L35526" s="34">
        <v>403</v>
      </c>
      <c r="M35526" s="34">
        <v>285</v>
      </c>
    </row>
    <row r="35527" spans="1:13" x14ac:dyDescent="0.2">
      <c r="A35527" s="34" t="s">
        <v>136421</v>
      </c>
      <c r="B35527" s="34">
        <v>684</v>
      </c>
      <c r="C35527" s="34">
        <v>650</v>
      </c>
      <c r="D35527" s="34">
        <v>772</v>
      </c>
      <c r="E35527" s="34">
        <v>835</v>
      </c>
      <c r="F35527" s="34">
        <v>648</v>
      </c>
      <c r="G35527" s="34">
        <v>745</v>
      </c>
      <c r="H35527" s="34">
        <v>783</v>
      </c>
      <c r="I35527" s="34">
        <v>730</v>
      </c>
      <c r="J35527" s="34">
        <v>746</v>
      </c>
      <c r="K35527" s="34">
        <v>655</v>
      </c>
      <c r="L35527" s="34">
        <v>789</v>
      </c>
      <c r="M35527" s="34">
        <v>559</v>
      </c>
    </row>
    <row r="35528" spans="1:13" x14ac:dyDescent="0.2">
      <c r="A35528" s="34" t="s">
        <v>136422</v>
      </c>
      <c r="B35528" s="34">
        <v>347</v>
      </c>
      <c r="C35528" s="34">
        <v>387</v>
      </c>
      <c r="D35528" s="34">
        <v>416</v>
      </c>
      <c r="E35528" s="34">
        <v>419</v>
      </c>
      <c r="F35528" s="34">
        <v>371</v>
      </c>
      <c r="G35528" s="34">
        <v>399</v>
      </c>
      <c r="H35528" s="34">
        <v>447</v>
      </c>
      <c r="I35528" s="34">
        <v>377</v>
      </c>
      <c r="J35528" s="34">
        <v>435</v>
      </c>
      <c r="K35528" s="34">
        <v>307</v>
      </c>
      <c r="L35528" s="34">
        <v>384</v>
      </c>
      <c r="M35528" s="34">
        <v>282</v>
      </c>
    </row>
    <row r="35529" spans="1:13" x14ac:dyDescent="0.2">
      <c r="A35529" s="34" t="s">
        <v>136423</v>
      </c>
      <c r="B35529" s="34">
        <v>245</v>
      </c>
      <c r="C35529" s="34">
        <v>268</v>
      </c>
      <c r="D35529" s="34">
        <v>286</v>
      </c>
      <c r="E35529" s="34">
        <v>330</v>
      </c>
      <c r="F35529" s="34">
        <v>305</v>
      </c>
      <c r="G35529" s="34">
        <v>307</v>
      </c>
      <c r="H35529" s="34">
        <v>311</v>
      </c>
      <c r="I35529" s="34">
        <v>312</v>
      </c>
      <c r="J35529" s="34">
        <v>303</v>
      </c>
      <c r="K35529" s="34">
        <v>230</v>
      </c>
      <c r="L35529" s="34">
        <v>316</v>
      </c>
      <c r="M35529" s="34">
        <v>226</v>
      </c>
    </row>
    <row r="35530" spans="1:13" x14ac:dyDescent="0.2">
      <c r="A35530" s="34" t="s">
        <v>136424</v>
      </c>
      <c r="B35530" s="34">
        <v>268</v>
      </c>
      <c r="C35530" s="34">
        <v>282</v>
      </c>
      <c r="D35530" s="34">
        <v>313</v>
      </c>
      <c r="E35530" s="34">
        <v>206</v>
      </c>
      <c r="F35530" s="34">
        <v>206</v>
      </c>
      <c r="G35530" s="34">
        <v>236</v>
      </c>
      <c r="H35530" s="34">
        <v>309</v>
      </c>
      <c r="I35530" s="34">
        <v>249</v>
      </c>
      <c r="J35530" s="34">
        <v>311</v>
      </c>
      <c r="K35530" s="34">
        <v>204</v>
      </c>
      <c r="L35530" s="34">
        <v>227</v>
      </c>
      <c r="M35530" s="34">
        <v>205</v>
      </c>
    </row>
    <row r="35531" spans="1:13" x14ac:dyDescent="0.2">
      <c r="A35531" s="34" t="s">
        <v>136425</v>
      </c>
      <c r="B35531" s="34">
        <v>206</v>
      </c>
      <c r="C35531" s="34">
        <v>222</v>
      </c>
      <c r="D35531" s="34">
        <v>208</v>
      </c>
      <c r="E35531" s="34">
        <v>207</v>
      </c>
      <c r="F35531" s="34">
        <v>248</v>
      </c>
      <c r="G35531" s="34">
        <v>223</v>
      </c>
      <c r="H35531" s="34">
        <v>318</v>
      </c>
      <c r="I35531" s="34">
        <v>216</v>
      </c>
      <c r="J35531" s="34">
        <v>236</v>
      </c>
      <c r="K35531" s="34">
        <v>182</v>
      </c>
      <c r="L35531" s="34">
        <v>270</v>
      </c>
      <c r="M35531" s="34">
        <v>141</v>
      </c>
    </row>
    <row r="35532" spans="1:13" x14ac:dyDescent="0.2">
      <c r="A35532" s="34" t="s">
        <v>136426</v>
      </c>
      <c r="B35532" s="34">
        <v>595</v>
      </c>
      <c r="C35532" s="34">
        <v>463</v>
      </c>
      <c r="D35532" s="34">
        <v>498</v>
      </c>
      <c r="E35532" s="34">
        <v>468</v>
      </c>
      <c r="F35532" s="34">
        <v>435</v>
      </c>
      <c r="G35532" s="34">
        <v>412</v>
      </c>
      <c r="H35532" s="34">
        <v>553</v>
      </c>
      <c r="I35532" s="34">
        <v>451</v>
      </c>
      <c r="J35532" s="34">
        <v>471</v>
      </c>
      <c r="K35532" s="34">
        <v>389</v>
      </c>
      <c r="L35532" s="34">
        <v>503</v>
      </c>
      <c r="M35532" s="34">
        <v>327</v>
      </c>
    </row>
    <row r="35533" spans="1:13" x14ac:dyDescent="0.2">
      <c r="A35533" s="34" t="s">
        <v>136427</v>
      </c>
      <c r="B35533" s="34">
        <v>263</v>
      </c>
      <c r="C35533" s="34">
        <v>240</v>
      </c>
      <c r="D35533" s="34">
        <v>232</v>
      </c>
      <c r="E35533" s="34">
        <v>308</v>
      </c>
      <c r="F35533" s="34">
        <v>211</v>
      </c>
      <c r="G35533" s="34">
        <v>267</v>
      </c>
      <c r="H35533" s="34">
        <v>320</v>
      </c>
      <c r="I35533" s="34">
        <v>265</v>
      </c>
      <c r="J35533" s="34">
        <v>339</v>
      </c>
      <c r="K35533" s="34">
        <v>251</v>
      </c>
      <c r="L35533" s="34">
        <v>280</v>
      </c>
      <c r="M35533" s="34">
        <v>207</v>
      </c>
    </row>
    <row r="35534" spans="1:13" x14ac:dyDescent="0.2">
      <c r="A35534" s="34" t="s">
        <v>136428</v>
      </c>
      <c r="B35534" s="34">
        <v>277</v>
      </c>
      <c r="C35534" s="34">
        <v>236</v>
      </c>
      <c r="D35534" s="34">
        <v>312</v>
      </c>
      <c r="E35534" s="34">
        <v>255</v>
      </c>
      <c r="F35534" s="34">
        <v>257</v>
      </c>
      <c r="G35534" s="34">
        <v>247</v>
      </c>
      <c r="H35534" s="34">
        <v>314</v>
      </c>
      <c r="I35534" s="34">
        <v>292</v>
      </c>
      <c r="J35534" s="34">
        <v>271</v>
      </c>
      <c r="K35534" s="34">
        <v>198</v>
      </c>
      <c r="L35534" s="34">
        <v>329</v>
      </c>
      <c r="M35534" s="34">
        <v>214</v>
      </c>
    </row>
    <row r="35535" spans="1:13" x14ac:dyDescent="0.2">
      <c r="A35535" s="34" t="s">
        <v>136429</v>
      </c>
      <c r="B35535" s="34">
        <v>970</v>
      </c>
      <c r="C35535" s="34">
        <v>957</v>
      </c>
      <c r="D35535" s="34">
        <v>1070</v>
      </c>
      <c r="E35535" s="34">
        <v>988</v>
      </c>
      <c r="F35535" s="34">
        <v>947</v>
      </c>
      <c r="G35535" s="34">
        <v>842</v>
      </c>
      <c r="H35535" s="34">
        <v>1012</v>
      </c>
      <c r="I35535" s="34">
        <v>821</v>
      </c>
      <c r="J35535" s="34">
        <v>982</v>
      </c>
      <c r="K35535" s="34">
        <v>790</v>
      </c>
      <c r="L35535" s="34">
        <v>855</v>
      </c>
      <c r="M35535" s="34">
        <v>736</v>
      </c>
    </row>
    <row r="35536" spans="1:13" x14ac:dyDescent="0.2">
      <c r="A35536" s="34" t="s">
        <v>136430</v>
      </c>
      <c r="B35536" s="34">
        <v>268</v>
      </c>
      <c r="C35536" s="34">
        <v>284</v>
      </c>
      <c r="D35536" s="34">
        <v>350</v>
      </c>
      <c r="E35536" s="34">
        <v>332</v>
      </c>
      <c r="F35536" s="34">
        <v>266</v>
      </c>
      <c r="G35536" s="34">
        <v>255</v>
      </c>
      <c r="H35536" s="34">
        <v>324</v>
      </c>
      <c r="I35536" s="34">
        <v>295</v>
      </c>
      <c r="J35536" s="34">
        <v>345</v>
      </c>
      <c r="K35536" s="34">
        <v>219</v>
      </c>
      <c r="L35536" s="34">
        <v>282</v>
      </c>
      <c r="M35536" s="34">
        <v>243</v>
      </c>
    </row>
    <row r="35537" spans="1:13" x14ac:dyDescent="0.2">
      <c r="A35537" s="34" t="s">
        <v>136431</v>
      </c>
      <c r="B35537" s="34">
        <v>588</v>
      </c>
      <c r="C35537" s="34">
        <v>617</v>
      </c>
      <c r="D35537" s="34">
        <v>616</v>
      </c>
      <c r="E35537" s="34">
        <v>668</v>
      </c>
      <c r="F35537" s="34">
        <v>635</v>
      </c>
      <c r="G35537" s="34">
        <v>515</v>
      </c>
      <c r="H35537" s="34">
        <v>750</v>
      </c>
      <c r="I35537" s="34">
        <v>583</v>
      </c>
      <c r="J35537" s="34">
        <v>659</v>
      </c>
      <c r="K35537" s="34">
        <v>553</v>
      </c>
      <c r="L35537" s="34">
        <v>659</v>
      </c>
      <c r="M35537" s="34">
        <v>468</v>
      </c>
    </row>
    <row r="35538" spans="1:13" x14ac:dyDescent="0.2">
      <c r="A35538" s="34" t="s">
        <v>136432</v>
      </c>
      <c r="B35538" s="34">
        <v>109</v>
      </c>
      <c r="C35538" s="34">
        <v>239</v>
      </c>
      <c r="D35538" s="34">
        <v>112</v>
      </c>
      <c r="E35538" s="34">
        <v>185</v>
      </c>
      <c r="F35538" s="34">
        <v>119</v>
      </c>
      <c r="G35538" s="34">
        <v>179</v>
      </c>
      <c r="H35538" s="34">
        <v>144</v>
      </c>
      <c r="I35538" s="34">
        <v>169</v>
      </c>
      <c r="J35538" s="34">
        <v>117</v>
      </c>
      <c r="K35538" s="34">
        <v>187</v>
      </c>
      <c r="L35538" s="34">
        <v>109</v>
      </c>
      <c r="M35538" s="34">
        <v>131</v>
      </c>
    </row>
    <row r="35539" spans="1:13" x14ac:dyDescent="0.2">
      <c r="A35539" s="34" t="s">
        <v>136433</v>
      </c>
      <c r="B35539" s="34">
        <v>994</v>
      </c>
      <c r="C35539" s="34">
        <v>811</v>
      </c>
      <c r="D35539" s="34">
        <v>871</v>
      </c>
      <c r="E35539" s="34">
        <v>739</v>
      </c>
      <c r="F35539" s="34">
        <v>715</v>
      </c>
      <c r="G35539" s="34">
        <v>680</v>
      </c>
      <c r="H35539" s="34">
        <v>1021</v>
      </c>
      <c r="I35539" s="34">
        <v>739</v>
      </c>
      <c r="J35539" s="34">
        <v>852</v>
      </c>
      <c r="K35539" s="34">
        <v>657</v>
      </c>
      <c r="L35539" s="34">
        <v>851</v>
      </c>
      <c r="M35539" s="34">
        <v>568</v>
      </c>
    </row>
    <row r="35540" spans="1:13" x14ac:dyDescent="0.2">
      <c r="A35540" s="34" t="s">
        <v>136434</v>
      </c>
      <c r="B35540" s="34">
        <v>564</v>
      </c>
      <c r="C35540" s="34">
        <v>643</v>
      </c>
      <c r="D35540" s="34">
        <v>586</v>
      </c>
      <c r="E35540" s="34">
        <v>629</v>
      </c>
      <c r="F35540" s="34">
        <v>518</v>
      </c>
      <c r="G35540" s="34">
        <v>537</v>
      </c>
      <c r="H35540" s="34">
        <v>617</v>
      </c>
      <c r="I35540" s="34">
        <v>594</v>
      </c>
      <c r="J35540" s="34">
        <v>616</v>
      </c>
      <c r="K35540" s="34">
        <v>510</v>
      </c>
      <c r="L35540" s="34">
        <v>527</v>
      </c>
      <c r="M35540" s="34">
        <v>482</v>
      </c>
    </row>
    <row r="35541" spans="1:13" x14ac:dyDescent="0.2">
      <c r="A35541" s="34" t="s">
        <v>136435</v>
      </c>
      <c r="B35541" s="34">
        <v>724</v>
      </c>
      <c r="C35541" s="34">
        <v>727</v>
      </c>
      <c r="D35541" s="34">
        <v>788</v>
      </c>
      <c r="E35541" s="34">
        <v>791</v>
      </c>
      <c r="F35541" s="34">
        <v>763</v>
      </c>
      <c r="G35541" s="34">
        <v>668</v>
      </c>
      <c r="H35541" s="34">
        <v>837</v>
      </c>
      <c r="I35541" s="34">
        <v>776</v>
      </c>
      <c r="J35541" s="34">
        <v>777</v>
      </c>
      <c r="K35541" s="34">
        <v>648</v>
      </c>
      <c r="L35541" s="34">
        <v>756</v>
      </c>
      <c r="M35541" s="34">
        <v>534</v>
      </c>
    </row>
    <row r="35542" spans="1:13" x14ac:dyDescent="0.2">
      <c r="A35542" s="34" t="s">
        <v>136436</v>
      </c>
      <c r="B35542" s="34">
        <v>327</v>
      </c>
      <c r="C35542" s="34">
        <v>516</v>
      </c>
      <c r="D35542" s="34">
        <v>436</v>
      </c>
      <c r="E35542" s="34">
        <v>544</v>
      </c>
      <c r="F35542" s="34">
        <v>334</v>
      </c>
      <c r="G35542" s="34">
        <v>520</v>
      </c>
      <c r="H35542" s="34">
        <v>431</v>
      </c>
      <c r="I35542" s="34">
        <v>550</v>
      </c>
      <c r="J35542" s="34">
        <v>347</v>
      </c>
      <c r="K35542" s="34">
        <v>462</v>
      </c>
      <c r="L35542" s="34">
        <v>397</v>
      </c>
      <c r="M35542" s="34">
        <v>444</v>
      </c>
    </row>
    <row r="35543" spans="1:13" x14ac:dyDescent="0.2">
      <c r="A35543" s="34" t="s">
        <v>136437</v>
      </c>
      <c r="B35543" s="34">
        <v>947</v>
      </c>
      <c r="C35543" s="34">
        <v>871</v>
      </c>
      <c r="D35543" s="34">
        <v>997</v>
      </c>
      <c r="E35543" s="34">
        <v>1003</v>
      </c>
      <c r="F35543" s="34">
        <v>861</v>
      </c>
      <c r="G35543" s="34">
        <v>858</v>
      </c>
      <c r="H35543" s="34">
        <v>988</v>
      </c>
      <c r="I35543" s="34">
        <v>940</v>
      </c>
      <c r="J35543" s="34">
        <v>986</v>
      </c>
      <c r="K35543" s="34">
        <v>720</v>
      </c>
      <c r="L35543" s="34">
        <v>949</v>
      </c>
      <c r="M35543" s="34">
        <v>725</v>
      </c>
    </row>
    <row r="35544" spans="1:13" x14ac:dyDescent="0.2">
      <c r="A35544" s="34" t="s">
        <v>136438</v>
      </c>
      <c r="B35544" s="34">
        <v>322</v>
      </c>
      <c r="C35544" s="34">
        <v>452</v>
      </c>
      <c r="D35544" s="34">
        <v>402</v>
      </c>
      <c r="E35544" s="34">
        <v>524</v>
      </c>
      <c r="F35544" s="34">
        <v>406</v>
      </c>
      <c r="G35544" s="34">
        <v>442</v>
      </c>
      <c r="H35544" s="34">
        <v>452</v>
      </c>
      <c r="I35544" s="34">
        <v>454</v>
      </c>
      <c r="J35544" s="34">
        <v>505</v>
      </c>
      <c r="K35544" s="34">
        <v>378</v>
      </c>
      <c r="L35544" s="34">
        <v>409</v>
      </c>
      <c r="M35544" s="34">
        <v>406</v>
      </c>
    </row>
    <row r="35545" spans="1:13" x14ac:dyDescent="0.2">
      <c r="A35545" s="34" t="s">
        <v>136439</v>
      </c>
      <c r="B35545" s="34">
        <v>678</v>
      </c>
      <c r="C35545" s="34">
        <v>1061</v>
      </c>
      <c r="D35545" s="34">
        <v>794</v>
      </c>
      <c r="E35545" s="34">
        <v>1208</v>
      </c>
      <c r="F35545" s="34">
        <v>698</v>
      </c>
      <c r="G35545" s="34">
        <v>1139</v>
      </c>
      <c r="H35545" s="34">
        <v>789</v>
      </c>
      <c r="I35545" s="34">
        <v>1055</v>
      </c>
      <c r="J35545" s="34">
        <v>734</v>
      </c>
      <c r="K35545" s="34">
        <v>880</v>
      </c>
      <c r="L35545" s="34">
        <v>714</v>
      </c>
      <c r="M35545" s="34">
        <v>896</v>
      </c>
    </row>
    <row r="35546" spans="1:13" x14ac:dyDescent="0.2">
      <c r="A35546" s="34" t="s">
        <v>136440</v>
      </c>
      <c r="B35546" s="34">
        <v>542</v>
      </c>
      <c r="C35546" s="34">
        <v>641</v>
      </c>
      <c r="D35546" s="34">
        <v>658</v>
      </c>
      <c r="E35546" s="34">
        <v>698</v>
      </c>
      <c r="F35546" s="34">
        <v>656</v>
      </c>
      <c r="G35546" s="34">
        <v>629</v>
      </c>
      <c r="H35546" s="34">
        <v>768</v>
      </c>
      <c r="I35546" s="34">
        <v>664</v>
      </c>
      <c r="J35546" s="34">
        <v>729</v>
      </c>
      <c r="K35546" s="34">
        <v>531</v>
      </c>
      <c r="L35546" s="34">
        <v>785</v>
      </c>
      <c r="M35546" s="34">
        <v>559</v>
      </c>
    </row>
    <row r="35547" spans="1:13" x14ac:dyDescent="0.2">
      <c r="A35547" s="34" t="s">
        <v>136441</v>
      </c>
      <c r="B35547" s="34">
        <v>512</v>
      </c>
      <c r="C35547" s="34">
        <v>529</v>
      </c>
      <c r="D35547" s="34">
        <v>554</v>
      </c>
      <c r="E35547" s="34">
        <v>516</v>
      </c>
      <c r="F35547" s="34">
        <v>450</v>
      </c>
      <c r="G35547" s="34">
        <v>390</v>
      </c>
      <c r="H35547" s="34">
        <v>524</v>
      </c>
      <c r="I35547" s="34">
        <v>525</v>
      </c>
      <c r="J35547" s="34">
        <v>535</v>
      </c>
      <c r="K35547" s="34">
        <v>411</v>
      </c>
      <c r="L35547" s="34">
        <v>525</v>
      </c>
      <c r="M35547" s="34">
        <v>402</v>
      </c>
    </row>
    <row r="35548" spans="1:13" x14ac:dyDescent="0.2">
      <c r="A35548" s="34" t="s">
        <v>136442</v>
      </c>
      <c r="B35548" s="34">
        <v>356</v>
      </c>
      <c r="C35548" s="34">
        <v>493</v>
      </c>
      <c r="D35548" s="34">
        <v>400</v>
      </c>
      <c r="E35548" s="34">
        <v>540</v>
      </c>
      <c r="F35548" s="34">
        <v>404</v>
      </c>
      <c r="G35548" s="34">
        <v>501</v>
      </c>
      <c r="H35548" s="34">
        <v>433</v>
      </c>
      <c r="I35548" s="34">
        <v>483</v>
      </c>
      <c r="J35548" s="34">
        <v>441</v>
      </c>
      <c r="K35548" s="34">
        <v>406</v>
      </c>
      <c r="L35548" s="34">
        <v>407</v>
      </c>
      <c r="M35548" s="34">
        <v>384</v>
      </c>
    </row>
    <row r="35549" spans="1:13" x14ac:dyDescent="0.2">
      <c r="A35549" s="34" t="s">
        <v>136443</v>
      </c>
      <c r="B35549" s="34">
        <v>463</v>
      </c>
      <c r="C35549" s="34">
        <v>435</v>
      </c>
      <c r="D35549" s="34">
        <v>530</v>
      </c>
      <c r="E35549" s="34">
        <v>521</v>
      </c>
      <c r="F35549" s="34">
        <v>499</v>
      </c>
      <c r="G35549" s="34">
        <v>441</v>
      </c>
      <c r="H35549" s="34">
        <v>611</v>
      </c>
      <c r="I35549" s="34">
        <v>472</v>
      </c>
      <c r="J35549" s="34">
        <v>588</v>
      </c>
      <c r="K35549" s="34">
        <v>423</v>
      </c>
      <c r="L35549" s="34">
        <v>517</v>
      </c>
      <c r="M35549" s="34">
        <v>420</v>
      </c>
    </row>
    <row r="35550" spans="1:13" x14ac:dyDescent="0.2">
      <c r="A35550" s="34" t="s">
        <v>136444</v>
      </c>
      <c r="B35550" s="34">
        <v>432</v>
      </c>
      <c r="C35550" s="34">
        <v>613</v>
      </c>
      <c r="D35550" s="34">
        <v>522</v>
      </c>
      <c r="E35550" s="34">
        <v>656</v>
      </c>
      <c r="F35550" s="34">
        <v>390</v>
      </c>
      <c r="G35550" s="34">
        <v>491</v>
      </c>
      <c r="H35550" s="34">
        <v>521</v>
      </c>
      <c r="I35550" s="34">
        <v>594</v>
      </c>
      <c r="J35550" s="34">
        <v>390</v>
      </c>
      <c r="K35550" s="34">
        <v>502</v>
      </c>
      <c r="L35550" s="34">
        <v>447</v>
      </c>
      <c r="M35550" s="34">
        <v>423</v>
      </c>
    </row>
    <row r="35551" spans="1:13" x14ac:dyDescent="0.2">
      <c r="A35551" s="34" t="s">
        <v>136445</v>
      </c>
      <c r="B35551" s="34">
        <v>685</v>
      </c>
      <c r="C35551" s="34">
        <v>699</v>
      </c>
      <c r="D35551" s="34">
        <v>788</v>
      </c>
      <c r="E35551" s="34">
        <v>719</v>
      </c>
      <c r="F35551" s="34">
        <v>646</v>
      </c>
      <c r="G35551" s="34">
        <v>628</v>
      </c>
      <c r="H35551" s="34">
        <v>876</v>
      </c>
      <c r="I35551" s="34">
        <v>687</v>
      </c>
      <c r="J35551" s="34">
        <v>692</v>
      </c>
      <c r="K35551" s="34">
        <v>539</v>
      </c>
      <c r="L35551" s="34">
        <v>742</v>
      </c>
      <c r="M35551" s="34">
        <v>494</v>
      </c>
    </row>
    <row r="35552" spans="1:13" x14ac:dyDescent="0.2">
      <c r="A35552" s="34" t="s">
        <v>136446</v>
      </c>
      <c r="B35552" s="34">
        <v>424</v>
      </c>
      <c r="C35552" s="34">
        <v>552</v>
      </c>
      <c r="D35552" s="34">
        <v>485</v>
      </c>
      <c r="E35552" s="34">
        <v>626</v>
      </c>
      <c r="F35552" s="34">
        <v>443</v>
      </c>
      <c r="G35552" s="34">
        <v>560</v>
      </c>
      <c r="H35552" s="34">
        <v>443</v>
      </c>
      <c r="I35552" s="34">
        <v>519</v>
      </c>
      <c r="J35552" s="34">
        <v>477</v>
      </c>
      <c r="K35552" s="34">
        <v>478</v>
      </c>
      <c r="L35552" s="34">
        <v>483</v>
      </c>
      <c r="M35552" s="34">
        <v>398</v>
      </c>
    </row>
    <row r="35553" spans="1:13" x14ac:dyDescent="0.2">
      <c r="A35553" s="34" t="s">
        <v>136447</v>
      </c>
      <c r="B35553" s="34">
        <v>325</v>
      </c>
      <c r="C35553" s="34">
        <v>410</v>
      </c>
      <c r="D35553" s="34">
        <v>361</v>
      </c>
      <c r="E35553" s="34">
        <v>391</v>
      </c>
      <c r="F35553" s="34">
        <v>319</v>
      </c>
      <c r="G35553" s="34">
        <v>317</v>
      </c>
      <c r="H35553" s="34">
        <v>378</v>
      </c>
      <c r="I35553" s="34">
        <v>327</v>
      </c>
      <c r="J35553" s="34">
        <v>366</v>
      </c>
      <c r="K35553" s="34">
        <v>316</v>
      </c>
      <c r="L35553" s="34">
        <v>336</v>
      </c>
      <c r="M35553" s="34">
        <v>293</v>
      </c>
    </row>
    <row r="35554" spans="1:13" x14ac:dyDescent="0.2">
      <c r="A35554" s="34" t="s">
        <v>136448</v>
      </c>
      <c r="B35554" s="34">
        <v>279</v>
      </c>
      <c r="C35554" s="34">
        <v>349</v>
      </c>
      <c r="D35554" s="34">
        <v>373</v>
      </c>
      <c r="E35554" s="34">
        <v>389</v>
      </c>
      <c r="F35554" s="34">
        <v>292</v>
      </c>
      <c r="G35554" s="34">
        <v>374</v>
      </c>
      <c r="H35554" s="34">
        <v>387</v>
      </c>
      <c r="I35554" s="34">
        <v>323</v>
      </c>
      <c r="J35554" s="34">
        <v>393</v>
      </c>
      <c r="K35554" s="34">
        <v>259</v>
      </c>
      <c r="L35554" s="34">
        <v>313</v>
      </c>
      <c r="M35554" s="34">
        <v>270</v>
      </c>
    </row>
    <row r="35555" spans="1:13" x14ac:dyDescent="0.2">
      <c r="A35555" s="34" t="s">
        <v>136449</v>
      </c>
      <c r="B35555" s="34">
        <v>354</v>
      </c>
      <c r="C35555" s="34">
        <v>425</v>
      </c>
      <c r="D35555" s="34">
        <v>375</v>
      </c>
      <c r="E35555" s="34">
        <v>438</v>
      </c>
      <c r="F35555" s="34">
        <v>403</v>
      </c>
      <c r="G35555" s="34">
        <v>393</v>
      </c>
      <c r="H35555" s="34">
        <v>430</v>
      </c>
      <c r="I35555" s="34">
        <v>354</v>
      </c>
      <c r="J35555" s="34">
        <v>422</v>
      </c>
      <c r="K35555" s="34">
        <v>342</v>
      </c>
      <c r="L35555" s="34">
        <v>444</v>
      </c>
      <c r="M35555" s="34">
        <v>299</v>
      </c>
    </row>
    <row r="35556" spans="1:13" x14ac:dyDescent="0.2">
      <c r="A35556" s="34" t="s">
        <v>136450</v>
      </c>
      <c r="B35556" s="34">
        <v>291</v>
      </c>
      <c r="C35556" s="34">
        <v>379</v>
      </c>
      <c r="D35556" s="34">
        <v>444</v>
      </c>
      <c r="E35556" s="34">
        <v>346</v>
      </c>
      <c r="F35556" s="34">
        <v>318</v>
      </c>
      <c r="G35556" s="34">
        <v>310</v>
      </c>
      <c r="H35556" s="34">
        <v>414</v>
      </c>
      <c r="I35556" s="34">
        <v>355</v>
      </c>
      <c r="J35556" s="34">
        <v>369</v>
      </c>
      <c r="K35556" s="34">
        <v>326</v>
      </c>
      <c r="L35556" s="34">
        <v>333</v>
      </c>
      <c r="M35556" s="34">
        <v>300</v>
      </c>
    </row>
    <row r="35557" spans="1:13" x14ac:dyDescent="0.2">
      <c r="A35557" s="34" t="s">
        <v>136451</v>
      </c>
      <c r="B35557" s="34">
        <v>740</v>
      </c>
      <c r="C35557" s="34">
        <v>627</v>
      </c>
      <c r="D35557" s="34">
        <v>681</v>
      </c>
      <c r="E35557" s="34">
        <v>689</v>
      </c>
      <c r="F35557" s="34">
        <v>605</v>
      </c>
      <c r="G35557" s="34">
        <v>595</v>
      </c>
      <c r="H35557" s="34">
        <v>655</v>
      </c>
      <c r="I35557" s="34">
        <v>631</v>
      </c>
      <c r="J35557" s="34">
        <v>747</v>
      </c>
      <c r="K35557" s="34">
        <v>524</v>
      </c>
      <c r="L35557" s="34">
        <v>573</v>
      </c>
      <c r="M35557" s="34">
        <v>553</v>
      </c>
    </row>
    <row r="35558" spans="1:13" x14ac:dyDescent="0.2">
      <c r="A35558" s="34" t="s">
        <v>136452</v>
      </c>
      <c r="B35558" s="34">
        <v>719</v>
      </c>
      <c r="C35558" s="34">
        <v>765</v>
      </c>
      <c r="D35558" s="34">
        <v>790</v>
      </c>
      <c r="E35558" s="34">
        <v>684</v>
      </c>
      <c r="F35558" s="34">
        <v>612</v>
      </c>
      <c r="G35558" s="34">
        <v>715</v>
      </c>
      <c r="H35558" s="34">
        <v>742</v>
      </c>
      <c r="I35558" s="34">
        <v>706</v>
      </c>
      <c r="J35558" s="34">
        <v>801</v>
      </c>
      <c r="K35558" s="34">
        <v>583</v>
      </c>
      <c r="L35558" s="34">
        <v>702</v>
      </c>
      <c r="M35558" s="34">
        <v>576</v>
      </c>
    </row>
    <row r="35559" spans="1:13" x14ac:dyDescent="0.2">
      <c r="A35559" s="34" t="s">
        <v>136453</v>
      </c>
      <c r="B35559" s="34">
        <v>167</v>
      </c>
      <c r="C35559" s="34">
        <v>188</v>
      </c>
      <c r="D35559" s="34">
        <v>194</v>
      </c>
      <c r="E35559" s="34">
        <v>214</v>
      </c>
      <c r="F35559" s="34">
        <v>170</v>
      </c>
      <c r="G35559" s="34">
        <v>189</v>
      </c>
      <c r="H35559" s="34">
        <v>232</v>
      </c>
      <c r="I35559" s="34">
        <v>203</v>
      </c>
      <c r="J35559" s="34">
        <v>207</v>
      </c>
      <c r="K35559" s="34">
        <v>184</v>
      </c>
      <c r="L35559" s="34">
        <v>173</v>
      </c>
      <c r="M35559" s="34">
        <v>162</v>
      </c>
    </row>
    <row r="35560" spans="1:13" x14ac:dyDescent="0.2">
      <c r="A35560" s="34" t="s">
        <v>136454</v>
      </c>
      <c r="B35560" s="34">
        <v>588</v>
      </c>
      <c r="C35560" s="34">
        <v>589</v>
      </c>
      <c r="D35560" s="34">
        <v>684</v>
      </c>
      <c r="E35560" s="34">
        <v>672</v>
      </c>
      <c r="F35560" s="34">
        <v>622</v>
      </c>
      <c r="G35560" s="34">
        <v>539</v>
      </c>
      <c r="H35560" s="34">
        <v>691</v>
      </c>
      <c r="I35560" s="34">
        <v>580</v>
      </c>
      <c r="J35560" s="34">
        <v>629</v>
      </c>
      <c r="K35560" s="34">
        <v>497</v>
      </c>
      <c r="L35560" s="34">
        <v>618</v>
      </c>
      <c r="M35560" s="34">
        <v>474</v>
      </c>
    </row>
    <row r="35561" spans="1:13" x14ac:dyDescent="0.2">
      <c r="A35561" s="34" t="s">
        <v>136455</v>
      </c>
      <c r="B35561" s="34">
        <v>655</v>
      </c>
      <c r="C35561" s="34">
        <v>620</v>
      </c>
      <c r="D35561" s="34">
        <v>643</v>
      </c>
      <c r="E35561" s="34">
        <v>662</v>
      </c>
      <c r="F35561" s="34">
        <v>587</v>
      </c>
      <c r="G35561" s="34">
        <v>546</v>
      </c>
      <c r="H35561" s="34">
        <v>675</v>
      </c>
      <c r="I35561" s="34">
        <v>541</v>
      </c>
      <c r="J35561" s="34">
        <v>607</v>
      </c>
      <c r="K35561" s="34">
        <v>493</v>
      </c>
      <c r="L35561" s="34">
        <v>556</v>
      </c>
      <c r="M35561" s="34">
        <v>498</v>
      </c>
    </row>
    <row r="35562" spans="1:13" x14ac:dyDescent="0.2">
      <c r="A35562" s="34" t="s">
        <v>136456</v>
      </c>
      <c r="B35562" s="34">
        <v>466</v>
      </c>
      <c r="C35562" s="34">
        <v>438</v>
      </c>
      <c r="D35562" s="34">
        <v>562</v>
      </c>
      <c r="E35562" s="34">
        <v>601</v>
      </c>
      <c r="F35562" s="34">
        <v>443</v>
      </c>
      <c r="G35562" s="34">
        <v>445</v>
      </c>
      <c r="H35562" s="34">
        <v>512</v>
      </c>
      <c r="I35562" s="34">
        <v>428</v>
      </c>
      <c r="J35562" s="34">
        <v>546</v>
      </c>
      <c r="K35562" s="34">
        <v>395</v>
      </c>
      <c r="L35562" s="34">
        <v>517</v>
      </c>
      <c r="M35562" s="34">
        <v>343</v>
      </c>
    </row>
    <row r="35563" spans="1:13" x14ac:dyDescent="0.2">
      <c r="A35563" s="34" t="s">
        <v>136457</v>
      </c>
      <c r="B35563" s="34">
        <v>376</v>
      </c>
      <c r="C35563" s="34">
        <v>460</v>
      </c>
      <c r="D35563" s="34">
        <v>527</v>
      </c>
      <c r="E35563" s="34">
        <v>538</v>
      </c>
      <c r="F35563" s="34">
        <v>452</v>
      </c>
      <c r="G35563" s="34">
        <v>422</v>
      </c>
      <c r="H35563" s="34">
        <v>481</v>
      </c>
      <c r="I35563" s="34">
        <v>518</v>
      </c>
      <c r="J35563" s="34">
        <v>503</v>
      </c>
      <c r="K35563" s="34">
        <v>389</v>
      </c>
      <c r="L35563" s="34">
        <v>471</v>
      </c>
      <c r="M35563" s="34">
        <v>432</v>
      </c>
    </row>
    <row r="35564" spans="1:13" x14ac:dyDescent="0.2">
      <c r="A35564" s="34" t="s">
        <v>136458</v>
      </c>
      <c r="B35564" s="34">
        <v>372</v>
      </c>
      <c r="C35564" s="34">
        <v>508</v>
      </c>
      <c r="D35564" s="34">
        <v>435</v>
      </c>
      <c r="E35564" s="34">
        <v>542</v>
      </c>
      <c r="F35564" s="34">
        <v>356</v>
      </c>
      <c r="G35564" s="34">
        <v>391</v>
      </c>
      <c r="H35564" s="34">
        <v>466</v>
      </c>
      <c r="I35564" s="34">
        <v>476</v>
      </c>
      <c r="J35564" s="34">
        <v>416</v>
      </c>
      <c r="K35564" s="34">
        <v>360</v>
      </c>
      <c r="L35564" s="34">
        <v>386</v>
      </c>
      <c r="M35564" s="34">
        <v>357</v>
      </c>
    </row>
    <row r="35565" spans="1:13" x14ac:dyDescent="0.2">
      <c r="A35565" s="34" t="s">
        <v>136459</v>
      </c>
      <c r="B35565" s="34">
        <v>554</v>
      </c>
      <c r="C35565" s="34">
        <v>586</v>
      </c>
      <c r="D35565" s="34">
        <v>586</v>
      </c>
      <c r="E35565" s="34">
        <v>581</v>
      </c>
      <c r="F35565" s="34">
        <v>581</v>
      </c>
      <c r="G35565" s="34">
        <v>521</v>
      </c>
      <c r="H35565" s="34">
        <v>646</v>
      </c>
      <c r="I35565" s="34">
        <v>543</v>
      </c>
      <c r="J35565" s="34">
        <v>622</v>
      </c>
      <c r="K35565" s="34">
        <v>449</v>
      </c>
      <c r="L35565" s="34">
        <v>557</v>
      </c>
      <c r="M35565" s="34">
        <v>393</v>
      </c>
    </row>
    <row r="35566" spans="1:13" x14ac:dyDescent="0.2">
      <c r="A35566" s="34" t="s">
        <v>136460</v>
      </c>
      <c r="B35566" s="34">
        <v>1044</v>
      </c>
      <c r="C35566" s="34">
        <v>1049</v>
      </c>
      <c r="D35566" s="34">
        <v>1125</v>
      </c>
      <c r="E35566" s="34">
        <v>1139</v>
      </c>
      <c r="F35566" s="34">
        <v>982</v>
      </c>
      <c r="G35566" s="34">
        <v>964</v>
      </c>
      <c r="H35566" s="34">
        <v>1195</v>
      </c>
      <c r="I35566" s="34">
        <v>1004</v>
      </c>
      <c r="J35566" s="34">
        <v>1110</v>
      </c>
      <c r="K35566" s="34">
        <v>828</v>
      </c>
      <c r="L35566" s="34">
        <v>1114</v>
      </c>
      <c r="M35566" s="34">
        <v>851</v>
      </c>
    </row>
    <row r="35567" spans="1:13" x14ac:dyDescent="0.2">
      <c r="A35567" s="34" t="s">
        <v>136461</v>
      </c>
      <c r="B35567" s="34">
        <v>649</v>
      </c>
      <c r="C35567" s="34">
        <v>577</v>
      </c>
      <c r="D35567" s="34">
        <v>607</v>
      </c>
      <c r="E35567" s="34">
        <v>588</v>
      </c>
      <c r="F35567" s="34">
        <v>556</v>
      </c>
      <c r="G35567" s="34">
        <v>510</v>
      </c>
      <c r="H35567" s="34">
        <v>600</v>
      </c>
      <c r="I35567" s="34">
        <v>556</v>
      </c>
      <c r="J35567" s="34">
        <v>647</v>
      </c>
      <c r="K35567" s="34">
        <v>470</v>
      </c>
      <c r="L35567" s="34">
        <v>563</v>
      </c>
      <c r="M35567" s="34">
        <v>399</v>
      </c>
    </row>
    <row r="35568" spans="1:13" x14ac:dyDescent="0.2">
      <c r="A35568" s="34" t="s">
        <v>136462</v>
      </c>
      <c r="B35568" s="34">
        <v>607</v>
      </c>
      <c r="C35568" s="34">
        <v>660</v>
      </c>
      <c r="D35568" s="34">
        <v>694</v>
      </c>
      <c r="E35568" s="34">
        <v>714</v>
      </c>
      <c r="F35568" s="34">
        <v>649</v>
      </c>
      <c r="G35568" s="34">
        <v>541</v>
      </c>
      <c r="H35568" s="34">
        <v>771</v>
      </c>
      <c r="I35568" s="34">
        <v>615</v>
      </c>
      <c r="J35568" s="34">
        <v>694</v>
      </c>
      <c r="K35568" s="34">
        <v>517</v>
      </c>
      <c r="L35568" s="34">
        <v>609</v>
      </c>
      <c r="M35568" s="34">
        <v>566</v>
      </c>
    </row>
    <row r="35569" spans="1:13" x14ac:dyDescent="0.2">
      <c r="A35569" s="34" t="s">
        <v>136463</v>
      </c>
      <c r="B35569" s="34">
        <v>1045</v>
      </c>
      <c r="C35569" s="34">
        <v>1003</v>
      </c>
      <c r="D35569" s="34">
        <v>1144</v>
      </c>
      <c r="E35569" s="34">
        <v>1050</v>
      </c>
      <c r="F35569" s="34">
        <v>1036</v>
      </c>
      <c r="G35569" s="34">
        <v>1046</v>
      </c>
      <c r="H35569" s="34">
        <v>1203</v>
      </c>
      <c r="I35569" s="34">
        <v>992</v>
      </c>
      <c r="J35569" s="34">
        <v>1161</v>
      </c>
      <c r="K35569" s="34">
        <v>932</v>
      </c>
      <c r="L35569" s="34">
        <v>1052</v>
      </c>
      <c r="M35569" s="34">
        <v>761</v>
      </c>
    </row>
    <row r="35570" spans="1:13" x14ac:dyDescent="0.2">
      <c r="A35570" s="34" t="s">
        <v>136464</v>
      </c>
      <c r="B35570" s="34">
        <v>1608</v>
      </c>
      <c r="C35570" s="34">
        <v>1332</v>
      </c>
      <c r="D35570" s="34">
        <v>1513</v>
      </c>
      <c r="E35570" s="34">
        <v>1456</v>
      </c>
      <c r="F35570" s="34">
        <v>1416</v>
      </c>
      <c r="G35570" s="34">
        <v>1225</v>
      </c>
      <c r="H35570" s="34">
        <v>1650</v>
      </c>
      <c r="I35570" s="34">
        <v>1255</v>
      </c>
      <c r="J35570" s="34">
        <v>1435</v>
      </c>
      <c r="K35570" s="34">
        <v>1110</v>
      </c>
      <c r="L35570" s="34">
        <v>1518</v>
      </c>
      <c r="M35570" s="34">
        <v>997</v>
      </c>
    </row>
    <row r="35571" spans="1:13" x14ac:dyDescent="0.2">
      <c r="A35571" s="34" t="s">
        <v>136465</v>
      </c>
      <c r="B35571" s="34">
        <v>346</v>
      </c>
      <c r="C35571" s="34">
        <v>410</v>
      </c>
      <c r="D35571" s="34">
        <v>363</v>
      </c>
      <c r="E35571" s="34">
        <v>441</v>
      </c>
      <c r="F35571" s="34">
        <v>375</v>
      </c>
      <c r="G35571" s="34">
        <v>374</v>
      </c>
      <c r="H35571" s="34">
        <v>516</v>
      </c>
      <c r="I35571" s="34">
        <v>376</v>
      </c>
      <c r="J35571" s="34">
        <v>460</v>
      </c>
      <c r="K35571" s="34">
        <v>341</v>
      </c>
      <c r="L35571" s="34">
        <v>349</v>
      </c>
      <c r="M35571" s="34">
        <v>344</v>
      </c>
    </row>
    <row r="35572" spans="1:13" x14ac:dyDescent="0.2">
      <c r="A35572" s="34" t="s">
        <v>136466</v>
      </c>
      <c r="B35572" s="34">
        <v>645</v>
      </c>
      <c r="C35572" s="34">
        <v>717</v>
      </c>
      <c r="D35572" s="34">
        <v>780</v>
      </c>
      <c r="E35572" s="34">
        <v>806</v>
      </c>
      <c r="F35572" s="34">
        <v>700</v>
      </c>
      <c r="G35572" s="34">
        <v>731</v>
      </c>
      <c r="H35572" s="34">
        <v>816</v>
      </c>
      <c r="I35572" s="34">
        <v>729</v>
      </c>
      <c r="J35572" s="34">
        <v>746</v>
      </c>
      <c r="K35572" s="34">
        <v>674</v>
      </c>
      <c r="L35572" s="34">
        <v>756</v>
      </c>
      <c r="M35572" s="34">
        <v>565</v>
      </c>
    </row>
    <row r="35573" spans="1:13" x14ac:dyDescent="0.2">
      <c r="A35573" s="34" t="s">
        <v>136467</v>
      </c>
      <c r="B35573" s="34">
        <v>552</v>
      </c>
      <c r="C35573" s="34">
        <v>511</v>
      </c>
      <c r="D35573" s="34">
        <v>670</v>
      </c>
      <c r="E35573" s="34">
        <v>620</v>
      </c>
      <c r="F35573" s="34">
        <v>523</v>
      </c>
      <c r="G35573" s="34">
        <v>543</v>
      </c>
      <c r="H35573" s="34">
        <v>739</v>
      </c>
      <c r="I35573" s="34">
        <v>623</v>
      </c>
      <c r="J35573" s="34">
        <v>515</v>
      </c>
      <c r="K35573" s="34">
        <v>460</v>
      </c>
      <c r="L35573" s="34">
        <v>595</v>
      </c>
      <c r="M35573" s="34">
        <v>474</v>
      </c>
    </row>
    <row r="35574" spans="1:13" x14ac:dyDescent="0.2">
      <c r="A35574" s="34" t="s">
        <v>136468</v>
      </c>
      <c r="B35574" s="34">
        <v>704</v>
      </c>
      <c r="C35574" s="34">
        <v>860</v>
      </c>
      <c r="D35574" s="34">
        <v>792</v>
      </c>
      <c r="E35574" s="34">
        <v>872</v>
      </c>
      <c r="F35574" s="34">
        <v>790</v>
      </c>
      <c r="G35574" s="34">
        <v>870</v>
      </c>
      <c r="H35574" s="34">
        <v>918</v>
      </c>
      <c r="I35574" s="34">
        <v>785</v>
      </c>
      <c r="J35574" s="34">
        <v>938</v>
      </c>
      <c r="K35574" s="34">
        <v>675</v>
      </c>
      <c r="L35574" s="34">
        <v>882</v>
      </c>
      <c r="M35574" s="34">
        <v>624</v>
      </c>
    </row>
    <row r="35575" spans="1:13" x14ac:dyDescent="0.2">
      <c r="A35575" s="34" t="s">
        <v>136469</v>
      </c>
      <c r="B35575" s="34">
        <v>1157</v>
      </c>
      <c r="C35575" s="34">
        <v>1242</v>
      </c>
      <c r="D35575" s="34">
        <v>1336</v>
      </c>
      <c r="E35575" s="34">
        <v>1222</v>
      </c>
      <c r="F35575" s="34">
        <v>1196</v>
      </c>
      <c r="G35575" s="34">
        <v>1131</v>
      </c>
      <c r="H35575" s="34">
        <v>1340</v>
      </c>
      <c r="I35575" s="34">
        <v>1191</v>
      </c>
      <c r="J35575" s="34">
        <v>1346</v>
      </c>
      <c r="K35575" s="34">
        <v>991</v>
      </c>
      <c r="L35575" s="34">
        <v>1326</v>
      </c>
      <c r="M35575" s="34">
        <v>935</v>
      </c>
    </row>
    <row r="35576" spans="1:13" x14ac:dyDescent="0.2">
      <c r="A35576" s="34" t="s">
        <v>136470</v>
      </c>
      <c r="B35576" s="34">
        <v>418</v>
      </c>
      <c r="C35576" s="34">
        <v>363</v>
      </c>
      <c r="D35576" s="34">
        <v>397</v>
      </c>
      <c r="E35576" s="34">
        <v>428</v>
      </c>
      <c r="F35576" s="34">
        <v>330</v>
      </c>
      <c r="G35576" s="34">
        <v>384</v>
      </c>
      <c r="H35576" s="34">
        <v>381</v>
      </c>
      <c r="I35576" s="34">
        <v>391</v>
      </c>
      <c r="J35576" s="34">
        <v>385</v>
      </c>
      <c r="K35576" s="34">
        <v>330</v>
      </c>
      <c r="L35576" s="34">
        <v>394</v>
      </c>
      <c r="M35576" s="34">
        <v>303</v>
      </c>
    </row>
    <row r="35577" spans="1:13" x14ac:dyDescent="0.2">
      <c r="A35577" s="34" t="s">
        <v>136471</v>
      </c>
      <c r="B35577" s="34">
        <v>440</v>
      </c>
      <c r="C35577" s="34">
        <v>547</v>
      </c>
      <c r="D35577" s="34">
        <v>671</v>
      </c>
      <c r="E35577" s="34">
        <v>649</v>
      </c>
      <c r="F35577" s="34">
        <v>510</v>
      </c>
      <c r="G35577" s="34">
        <v>535</v>
      </c>
      <c r="H35577" s="34">
        <v>613</v>
      </c>
      <c r="I35577" s="34">
        <v>611</v>
      </c>
      <c r="J35577" s="34">
        <v>560</v>
      </c>
      <c r="K35577" s="34">
        <v>504</v>
      </c>
      <c r="L35577" s="34">
        <v>504</v>
      </c>
      <c r="M35577" s="34">
        <v>465</v>
      </c>
    </row>
    <row r="35578" spans="1:13" x14ac:dyDescent="0.2">
      <c r="A35578" s="34" t="s">
        <v>136472</v>
      </c>
      <c r="B35578" s="34">
        <v>640</v>
      </c>
      <c r="C35578" s="34">
        <v>706</v>
      </c>
      <c r="D35578" s="34">
        <v>669</v>
      </c>
      <c r="E35578" s="34">
        <v>726</v>
      </c>
      <c r="F35578" s="34">
        <v>710</v>
      </c>
      <c r="G35578" s="34">
        <v>650</v>
      </c>
      <c r="H35578" s="34">
        <v>749</v>
      </c>
      <c r="I35578" s="34">
        <v>671</v>
      </c>
      <c r="J35578" s="34">
        <v>715</v>
      </c>
      <c r="K35578" s="34">
        <v>631</v>
      </c>
      <c r="L35578" s="34">
        <v>710</v>
      </c>
      <c r="M35578" s="34">
        <v>572</v>
      </c>
    </row>
    <row r="35579" spans="1:13" x14ac:dyDescent="0.2">
      <c r="A35579" s="34" t="s">
        <v>136473</v>
      </c>
      <c r="B35579" s="34">
        <v>573</v>
      </c>
      <c r="C35579" s="34">
        <v>696</v>
      </c>
      <c r="D35579" s="34">
        <v>693</v>
      </c>
      <c r="E35579" s="34">
        <v>661</v>
      </c>
      <c r="F35579" s="34">
        <v>534</v>
      </c>
      <c r="G35579" s="34">
        <v>653</v>
      </c>
      <c r="H35579" s="34">
        <v>690</v>
      </c>
      <c r="I35579" s="34">
        <v>657</v>
      </c>
      <c r="J35579" s="34">
        <v>672</v>
      </c>
      <c r="K35579" s="34">
        <v>502</v>
      </c>
      <c r="L35579" s="34">
        <v>580</v>
      </c>
      <c r="M35579" s="34">
        <v>505</v>
      </c>
    </row>
    <row r="35580" spans="1:13" x14ac:dyDescent="0.2">
      <c r="A35580" s="34" t="s">
        <v>136474</v>
      </c>
      <c r="B35580" s="34">
        <v>502</v>
      </c>
      <c r="C35580" s="34">
        <v>395</v>
      </c>
      <c r="D35580" s="34">
        <v>479</v>
      </c>
      <c r="E35580" s="34">
        <v>320</v>
      </c>
      <c r="F35580" s="34">
        <v>383</v>
      </c>
      <c r="G35580" s="34">
        <v>347</v>
      </c>
      <c r="H35580" s="34">
        <v>512</v>
      </c>
      <c r="I35580" s="34">
        <v>364</v>
      </c>
      <c r="J35580" s="34">
        <v>517</v>
      </c>
      <c r="K35580" s="34">
        <v>295</v>
      </c>
      <c r="L35580" s="34">
        <v>387</v>
      </c>
      <c r="M35580" s="34">
        <v>289</v>
      </c>
    </row>
    <row r="35581" spans="1:13" x14ac:dyDescent="0.2">
      <c r="A35581" s="34" t="s">
        <v>136475</v>
      </c>
      <c r="B35581" s="34">
        <v>589</v>
      </c>
      <c r="C35581" s="34">
        <v>545</v>
      </c>
      <c r="D35581" s="34">
        <v>497</v>
      </c>
      <c r="E35581" s="34">
        <v>581</v>
      </c>
      <c r="F35581" s="34">
        <v>533</v>
      </c>
      <c r="G35581" s="34">
        <v>522</v>
      </c>
      <c r="H35581" s="34">
        <v>563</v>
      </c>
      <c r="I35581" s="34">
        <v>531</v>
      </c>
      <c r="J35581" s="34">
        <v>584</v>
      </c>
      <c r="K35581" s="34">
        <v>474</v>
      </c>
      <c r="L35581" s="34">
        <v>570</v>
      </c>
      <c r="M35581" s="34">
        <v>429</v>
      </c>
    </row>
    <row r="35582" spans="1:13" x14ac:dyDescent="0.2">
      <c r="A35582" s="34" t="s">
        <v>136476</v>
      </c>
      <c r="B35582" s="34">
        <v>552</v>
      </c>
      <c r="C35582" s="34">
        <v>645</v>
      </c>
      <c r="D35582" s="34">
        <v>667</v>
      </c>
      <c r="E35582" s="34">
        <v>658</v>
      </c>
      <c r="F35582" s="34">
        <v>641</v>
      </c>
      <c r="G35582" s="34">
        <v>623</v>
      </c>
      <c r="H35582" s="34">
        <v>769</v>
      </c>
      <c r="I35582" s="34">
        <v>636</v>
      </c>
      <c r="J35582" s="34">
        <v>614</v>
      </c>
      <c r="K35582" s="34">
        <v>534</v>
      </c>
      <c r="L35582" s="34">
        <v>617</v>
      </c>
      <c r="M35582" s="34">
        <v>448</v>
      </c>
    </row>
    <row r="35583" spans="1:13" x14ac:dyDescent="0.2">
      <c r="A35583" s="34" t="s">
        <v>136477</v>
      </c>
      <c r="B35583" s="34">
        <v>627</v>
      </c>
      <c r="C35583" s="34">
        <v>555</v>
      </c>
      <c r="D35583" s="34">
        <v>745</v>
      </c>
      <c r="E35583" s="34">
        <v>605</v>
      </c>
      <c r="F35583" s="34">
        <v>580</v>
      </c>
      <c r="G35583" s="34">
        <v>548</v>
      </c>
      <c r="H35583" s="34">
        <v>586</v>
      </c>
      <c r="I35583" s="34">
        <v>588</v>
      </c>
      <c r="J35583" s="34">
        <v>590</v>
      </c>
      <c r="K35583" s="34">
        <v>426</v>
      </c>
      <c r="L35583" s="34">
        <v>557</v>
      </c>
      <c r="M35583" s="34">
        <v>464</v>
      </c>
    </row>
    <row r="35584" spans="1:13" x14ac:dyDescent="0.2">
      <c r="A35584" s="34" t="s">
        <v>136478</v>
      </c>
      <c r="B35584" s="34">
        <v>661</v>
      </c>
      <c r="C35584" s="34">
        <v>677</v>
      </c>
      <c r="D35584" s="34">
        <v>744</v>
      </c>
      <c r="E35584" s="34">
        <v>805</v>
      </c>
      <c r="F35584" s="34">
        <v>652</v>
      </c>
      <c r="G35584" s="34">
        <v>724</v>
      </c>
      <c r="H35584" s="34">
        <v>765</v>
      </c>
      <c r="I35584" s="34">
        <v>773</v>
      </c>
      <c r="J35584" s="34">
        <v>754</v>
      </c>
      <c r="K35584" s="34">
        <v>653</v>
      </c>
      <c r="L35584" s="34">
        <v>766</v>
      </c>
      <c r="M35584" s="34">
        <v>536</v>
      </c>
    </row>
    <row r="35585" spans="1:13" x14ac:dyDescent="0.2">
      <c r="A35585" s="34" t="s">
        <v>136479</v>
      </c>
      <c r="B35585" s="34">
        <v>1073</v>
      </c>
      <c r="C35585" s="34">
        <v>1091</v>
      </c>
      <c r="D35585" s="34">
        <v>1196</v>
      </c>
      <c r="E35585" s="34">
        <v>1146</v>
      </c>
      <c r="F35585" s="34">
        <v>1107</v>
      </c>
      <c r="G35585" s="34">
        <v>1008</v>
      </c>
      <c r="H35585" s="34">
        <v>1267</v>
      </c>
      <c r="I35585" s="34">
        <v>1051</v>
      </c>
      <c r="J35585" s="34">
        <v>1296</v>
      </c>
      <c r="K35585" s="34">
        <v>842</v>
      </c>
      <c r="L35585" s="34">
        <v>1094</v>
      </c>
      <c r="M35585" s="34">
        <v>776</v>
      </c>
    </row>
    <row r="35586" spans="1:13" x14ac:dyDescent="0.2">
      <c r="A35586" s="34" t="s">
        <v>136480</v>
      </c>
      <c r="B35586" s="34">
        <v>637</v>
      </c>
      <c r="C35586" s="34">
        <v>595</v>
      </c>
      <c r="D35586" s="34">
        <v>636</v>
      </c>
      <c r="E35586" s="34">
        <v>582</v>
      </c>
      <c r="F35586" s="34">
        <v>572</v>
      </c>
      <c r="G35586" s="34">
        <v>537</v>
      </c>
      <c r="H35586" s="34">
        <v>695</v>
      </c>
      <c r="I35586" s="34">
        <v>626</v>
      </c>
      <c r="J35586" s="34">
        <v>666</v>
      </c>
      <c r="K35586" s="34">
        <v>455</v>
      </c>
      <c r="L35586" s="34">
        <v>551</v>
      </c>
      <c r="M35586" s="34">
        <v>438</v>
      </c>
    </row>
    <row r="35587" spans="1:13" x14ac:dyDescent="0.2">
      <c r="A35587" s="34" t="s">
        <v>136481</v>
      </c>
      <c r="B35587" s="34">
        <v>541</v>
      </c>
      <c r="C35587" s="34">
        <v>483</v>
      </c>
      <c r="D35587" s="34">
        <v>597</v>
      </c>
      <c r="E35587" s="34">
        <v>534</v>
      </c>
      <c r="F35587" s="34">
        <v>476</v>
      </c>
      <c r="G35587" s="34">
        <v>510</v>
      </c>
      <c r="H35587" s="34">
        <v>587</v>
      </c>
      <c r="I35587" s="34">
        <v>487</v>
      </c>
      <c r="J35587" s="34">
        <v>521</v>
      </c>
      <c r="K35587" s="34">
        <v>407</v>
      </c>
      <c r="L35587" s="34">
        <v>521</v>
      </c>
      <c r="M35587" s="34">
        <v>386</v>
      </c>
    </row>
    <row r="35588" spans="1:13" x14ac:dyDescent="0.2">
      <c r="A35588" s="34" t="s">
        <v>136482</v>
      </c>
      <c r="B35588" s="34">
        <v>821</v>
      </c>
      <c r="C35588" s="34">
        <v>745</v>
      </c>
      <c r="D35588" s="34">
        <v>960</v>
      </c>
      <c r="E35588" s="34">
        <v>789</v>
      </c>
      <c r="F35588" s="34">
        <v>749</v>
      </c>
      <c r="G35588" s="34">
        <v>689</v>
      </c>
      <c r="H35588" s="34">
        <v>822</v>
      </c>
      <c r="I35588" s="34">
        <v>726</v>
      </c>
      <c r="J35588" s="34">
        <v>832</v>
      </c>
      <c r="K35588" s="34">
        <v>570</v>
      </c>
      <c r="L35588" s="34">
        <v>855</v>
      </c>
      <c r="M35588" s="34">
        <v>578</v>
      </c>
    </row>
    <row r="35589" spans="1:13" x14ac:dyDescent="0.2">
      <c r="A35589" s="34" t="s">
        <v>136483</v>
      </c>
      <c r="B35589" s="34">
        <v>1020</v>
      </c>
      <c r="C35589" s="34">
        <v>1064</v>
      </c>
      <c r="D35589" s="34">
        <v>1166</v>
      </c>
      <c r="E35589" s="34">
        <v>1001</v>
      </c>
      <c r="F35589" s="34">
        <v>967</v>
      </c>
      <c r="G35589" s="34">
        <v>891</v>
      </c>
      <c r="H35589" s="34">
        <v>1137</v>
      </c>
      <c r="I35589" s="34">
        <v>993</v>
      </c>
      <c r="J35589" s="34">
        <v>1097</v>
      </c>
      <c r="K35589" s="34">
        <v>822</v>
      </c>
      <c r="L35589" s="34">
        <v>1043</v>
      </c>
      <c r="M35589" s="34">
        <v>735</v>
      </c>
    </row>
    <row r="35590" spans="1:13" x14ac:dyDescent="0.2">
      <c r="A35590" s="34" t="s">
        <v>136484</v>
      </c>
      <c r="B35590" s="34">
        <v>721</v>
      </c>
      <c r="C35590" s="34">
        <v>933</v>
      </c>
      <c r="D35590" s="34">
        <v>742</v>
      </c>
      <c r="E35590" s="34">
        <v>885</v>
      </c>
      <c r="F35590" s="34">
        <v>807</v>
      </c>
      <c r="G35590" s="34">
        <v>803</v>
      </c>
      <c r="H35590" s="34">
        <v>887</v>
      </c>
      <c r="I35590" s="34">
        <v>830</v>
      </c>
      <c r="J35590" s="34">
        <v>785</v>
      </c>
      <c r="K35590" s="34">
        <v>673</v>
      </c>
      <c r="L35590" s="34">
        <v>746</v>
      </c>
      <c r="M35590" s="34">
        <v>683</v>
      </c>
    </row>
    <row r="35591" spans="1:13" x14ac:dyDescent="0.2">
      <c r="A35591" s="34" t="s">
        <v>136485</v>
      </c>
      <c r="B35591" s="34">
        <v>447</v>
      </c>
      <c r="C35591" s="34">
        <v>498</v>
      </c>
      <c r="D35591" s="34">
        <v>388</v>
      </c>
      <c r="E35591" s="34">
        <v>522</v>
      </c>
      <c r="F35591" s="34">
        <v>385</v>
      </c>
      <c r="G35591" s="34">
        <v>433</v>
      </c>
      <c r="H35591" s="34">
        <v>381</v>
      </c>
      <c r="I35591" s="34">
        <v>463</v>
      </c>
      <c r="J35591" s="34">
        <v>473</v>
      </c>
      <c r="K35591" s="34">
        <v>359</v>
      </c>
      <c r="L35591" s="34">
        <v>486</v>
      </c>
      <c r="M35591" s="34">
        <v>357</v>
      </c>
    </row>
    <row r="35592" spans="1:13" x14ac:dyDescent="0.2">
      <c r="A35592" s="34" t="s">
        <v>136486</v>
      </c>
      <c r="B35592" s="34">
        <v>722</v>
      </c>
      <c r="C35592" s="34">
        <v>788</v>
      </c>
      <c r="D35592" s="34">
        <v>974</v>
      </c>
      <c r="E35592" s="34">
        <v>897</v>
      </c>
      <c r="F35592" s="34">
        <v>924</v>
      </c>
      <c r="G35592" s="34">
        <v>783</v>
      </c>
      <c r="H35592" s="34">
        <v>967</v>
      </c>
      <c r="I35592" s="34">
        <v>872</v>
      </c>
      <c r="J35592" s="34">
        <v>944</v>
      </c>
      <c r="K35592" s="34">
        <v>671</v>
      </c>
      <c r="L35592" s="34">
        <v>863</v>
      </c>
      <c r="M35592" s="34">
        <v>662</v>
      </c>
    </row>
    <row r="35593" spans="1:13" x14ac:dyDescent="0.2">
      <c r="A35593" s="34" t="s">
        <v>136487</v>
      </c>
      <c r="B35593" s="34">
        <v>624</v>
      </c>
      <c r="C35593" s="34">
        <v>668</v>
      </c>
      <c r="D35593" s="34">
        <v>692</v>
      </c>
      <c r="E35593" s="34">
        <v>699</v>
      </c>
      <c r="F35593" s="34">
        <v>614</v>
      </c>
      <c r="G35593" s="34">
        <v>579</v>
      </c>
      <c r="H35593" s="34">
        <v>843</v>
      </c>
      <c r="I35593" s="34">
        <v>631</v>
      </c>
      <c r="J35593" s="34">
        <v>685</v>
      </c>
      <c r="K35593" s="34">
        <v>536</v>
      </c>
      <c r="L35593" s="34">
        <v>533</v>
      </c>
      <c r="M35593" s="34">
        <v>523</v>
      </c>
    </row>
    <row r="35594" spans="1:13" x14ac:dyDescent="0.2">
      <c r="A35594" s="34" t="s">
        <v>136488</v>
      </c>
      <c r="B35594" s="34">
        <v>440</v>
      </c>
      <c r="C35594" s="34">
        <v>390</v>
      </c>
      <c r="D35594" s="34">
        <v>461</v>
      </c>
      <c r="E35594" s="34">
        <v>410</v>
      </c>
      <c r="F35594" s="34">
        <v>394</v>
      </c>
      <c r="G35594" s="34">
        <v>385</v>
      </c>
      <c r="H35594" s="34">
        <v>515</v>
      </c>
      <c r="I35594" s="34">
        <v>389</v>
      </c>
      <c r="J35594" s="34">
        <v>418</v>
      </c>
      <c r="K35594" s="34">
        <v>341</v>
      </c>
      <c r="L35594" s="34">
        <v>430</v>
      </c>
      <c r="M35594" s="34">
        <v>311</v>
      </c>
    </row>
    <row r="35595" spans="1:13" x14ac:dyDescent="0.2">
      <c r="A35595" s="34" t="s">
        <v>136489</v>
      </c>
      <c r="B35595" s="34">
        <v>431</v>
      </c>
      <c r="C35595" s="34">
        <v>468</v>
      </c>
      <c r="D35595" s="34">
        <v>474</v>
      </c>
      <c r="E35595" s="34">
        <v>469</v>
      </c>
      <c r="F35595" s="34">
        <v>378</v>
      </c>
      <c r="G35595" s="34">
        <v>407</v>
      </c>
      <c r="H35595" s="34">
        <v>418</v>
      </c>
      <c r="I35595" s="34">
        <v>502</v>
      </c>
      <c r="J35595" s="34">
        <v>496</v>
      </c>
      <c r="K35595" s="34">
        <v>354</v>
      </c>
      <c r="L35595" s="34">
        <v>387</v>
      </c>
      <c r="M35595" s="34">
        <v>400</v>
      </c>
    </row>
    <row r="35596" spans="1:13" x14ac:dyDescent="0.2">
      <c r="A35596" s="34" t="s">
        <v>136490</v>
      </c>
      <c r="B35596" s="34">
        <v>590</v>
      </c>
      <c r="C35596" s="34">
        <v>615</v>
      </c>
      <c r="D35596" s="34">
        <v>620</v>
      </c>
      <c r="E35596" s="34">
        <v>582</v>
      </c>
      <c r="F35596" s="34">
        <v>567</v>
      </c>
      <c r="G35596" s="34">
        <v>509</v>
      </c>
      <c r="H35596" s="34">
        <v>688</v>
      </c>
      <c r="I35596" s="34">
        <v>626</v>
      </c>
      <c r="J35596" s="34">
        <v>569</v>
      </c>
      <c r="K35596" s="34">
        <v>426</v>
      </c>
      <c r="L35596" s="34">
        <v>580</v>
      </c>
      <c r="M35596" s="34">
        <v>420</v>
      </c>
    </row>
    <row r="35597" spans="1:13" x14ac:dyDescent="0.2">
      <c r="A35597" s="34" t="s">
        <v>136491</v>
      </c>
      <c r="B35597" s="34">
        <v>836</v>
      </c>
      <c r="C35597" s="34">
        <v>839</v>
      </c>
      <c r="D35597" s="34">
        <v>904</v>
      </c>
      <c r="E35597" s="34">
        <v>924</v>
      </c>
      <c r="F35597" s="34">
        <v>761</v>
      </c>
      <c r="G35597" s="34">
        <v>812</v>
      </c>
      <c r="H35597" s="34">
        <v>879</v>
      </c>
      <c r="I35597" s="34">
        <v>796</v>
      </c>
      <c r="J35597" s="34">
        <v>865</v>
      </c>
      <c r="K35597" s="34">
        <v>640</v>
      </c>
      <c r="L35597" s="34">
        <v>856</v>
      </c>
      <c r="M35597" s="34">
        <v>640</v>
      </c>
    </row>
    <row r="35598" spans="1:13" x14ac:dyDescent="0.2">
      <c r="A35598" s="34" t="s">
        <v>136492</v>
      </c>
      <c r="B35598" s="34">
        <v>441</v>
      </c>
      <c r="C35598" s="34">
        <v>475</v>
      </c>
      <c r="D35598" s="34">
        <v>468</v>
      </c>
      <c r="E35598" s="34">
        <v>571</v>
      </c>
      <c r="F35598" s="34">
        <v>423</v>
      </c>
      <c r="G35598" s="34">
        <v>467</v>
      </c>
      <c r="H35598" s="34">
        <v>588</v>
      </c>
      <c r="I35598" s="34">
        <v>539</v>
      </c>
      <c r="J35598" s="34">
        <v>495</v>
      </c>
      <c r="K35598" s="34">
        <v>365</v>
      </c>
      <c r="L35598" s="34">
        <v>439</v>
      </c>
      <c r="M35598" s="34">
        <v>403</v>
      </c>
    </row>
    <row r="35599" spans="1:13" x14ac:dyDescent="0.2">
      <c r="A35599" s="34" t="s">
        <v>136493</v>
      </c>
      <c r="B35599" s="34">
        <v>987</v>
      </c>
      <c r="C35599" s="34">
        <v>1083</v>
      </c>
      <c r="D35599" s="34">
        <v>1173</v>
      </c>
      <c r="E35599" s="34">
        <v>1084</v>
      </c>
      <c r="F35599" s="34">
        <v>944</v>
      </c>
      <c r="G35599" s="34">
        <v>874</v>
      </c>
      <c r="H35599" s="34">
        <v>1129</v>
      </c>
      <c r="I35599" s="34">
        <v>1047</v>
      </c>
      <c r="J35599" s="34">
        <v>1208</v>
      </c>
      <c r="K35599" s="34">
        <v>902</v>
      </c>
      <c r="L35599" s="34">
        <v>1109</v>
      </c>
      <c r="M35599" s="34">
        <v>843</v>
      </c>
    </row>
    <row r="35600" spans="1:13" x14ac:dyDescent="0.2">
      <c r="A35600" s="34" t="s">
        <v>136494</v>
      </c>
      <c r="B35600" s="34">
        <v>648</v>
      </c>
      <c r="C35600" s="34">
        <v>667</v>
      </c>
      <c r="D35600" s="34">
        <v>689</v>
      </c>
      <c r="E35600" s="34">
        <v>723</v>
      </c>
      <c r="F35600" s="34">
        <v>571</v>
      </c>
      <c r="G35600" s="34">
        <v>649</v>
      </c>
      <c r="H35600" s="34">
        <v>723</v>
      </c>
      <c r="I35600" s="34">
        <v>625</v>
      </c>
      <c r="J35600" s="34">
        <v>605</v>
      </c>
      <c r="K35600" s="34">
        <v>516</v>
      </c>
      <c r="L35600" s="34">
        <v>700</v>
      </c>
      <c r="M35600" s="34">
        <v>558</v>
      </c>
    </row>
    <row r="35601" spans="1:13" x14ac:dyDescent="0.2">
      <c r="A35601" s="34" t="s">
        <v>136495</v>
      </c>
      <c r="B35601" s="34">
        <v>477</v>
      </c>
      <c r="C35601" s="34">
        <v>469</v>
      </c>
      <c r="D35601" s="34">
        <v>512</v>
      </c>
      <c r="E35601" s="34">
        <v>593</v>
      </c>
      <c r="F35601" s="34">
        <v>471</v>
      </c>
      <c r="G35601" s="34">
        <v>532</v>
      </c>
      <c r="H35601" s="34">
        <v>557</v>
      </c>
      <c r="I35601" s="34">
        <v>573</v>
      </c>
      <c r="J35601" s="34">
        <v>602</v>
      </c>
      <c r="K35601" s="34">
        <v>453</v>
      </c>
      <c r="L35601" s="34">
        <v>475</v>
      </c>
      <c r="M35601" s="34">
        <v>369</v>
      </c>
    </row>
    <row r="35602" spans="1:13" x14ac:dyDescent="0.2">
      <c r="A35602" s="34" t="s">
        <v>136496</v>
      </c>
      <c r="B35602" s="34">
        <v>524</v>
      </c>
      <c r="C35602" s="34">
        <v>447</v>
      </c>
      <c r="D35602" s="34">
        <v>623</v>
      </c>
      <c r="E35602" s="34">
        <v>534</v>
      </c>
      <c r="F35602" s="34">
        <v>550</v>
      </c>
      <c r="G35602" s="34">
        <v>467</v>
      </c>
      <c r="H35602" s="34">
        <v>628</v>
      </c>
      <c r="I35602" s="34">
        <v>495</v>
      </c>
      <c r="J35602" s="34">
        <v>574</v>
      </c>
      <c r="K35602" s="34">
        <v>392</v>
      </c>
      <c r="L35602" s="34">
        <v>479</v>
      </c>
      <c r="M35602" s="34">
        <v>347</v>
      </c>
    </row>
    <row r="35603" spans="1:13" x14ac:dyDescent="0.2">
      <c r="A35603" s="34" t="s">
        <v>136497</v>
      </c>
      <c r="B35603" s="34">
        <v>331</v>
      </c>
      <c r="C35603" s="34">
        <v>291</v>
      </c>
      <c r="D35603" s="34">
        <v>305</v>
      </c>
      <c r="E35603" s="34">
        <v>390</v>
      </c>
      <c r="F35603" s="34">
        <v>294</v>
      </c>
      <c r="G35603" s="34">
        <v>292</v>
      </c>
      <c r="H35603" s="34">
        <v>337</v>
      </c>
      <c r="I35603" s="34">
        <v>253</v>
      </c>
      <c r="J35603" s="34">
        <v>265</v>
      </c>
      <c r="K35603" s="34">
        <v>237</v>
      </c>
      <c r="L35603" s="34">
        <v>375</v>
      </c>
      <c r="M35603" s="34">
        <v>231</v>
      </c>
    </row>
    <row r="35604" spans="1:13" x14ac:dyDescent="0.2">
      <c r="A35604" s="34" t="s">
        <v>136498</v>
      </c>
      <c r="B35604" s="34">
        <v>360</v>
      </c>
      <c r="C35604" s="34">
        <v>364</v>
      </c>
      <c r="D35604" s="34">
        <v>427</v>
      </c>
      <c r="E35604" s="34">
        <v>364</v>
      </c>
      <c r="F35604" s="34">
        <v>296</v>
      </c>
      <c r="G35604" s="34">
        <v>353</v>
      </c>
      <c r="H35604" s="34">
        <v>344</v>
      </c>
      <c r="I35604" s="34">
        <v>296</v>
      </c>
      <c r="J35604" s="34">
        <v>397</v>
      </c>
      <c r="K35604" s="34">
        <v>267</v>
      </c>
      <c r="L35604" s="34">
        <v>338</v>
      </c>
      <c r="M35604" s="34">
        <v>247</v>
      </c>
    </row>
    <row r="35605" spans="1:13" x14ac:dyDescent="0.2">
      <c r="A35605" s="34" t="s">
        <v>136499</v>
      </c>
      <c r="B35605" s="34">
        <v>269</v>
      </c>
      <c r="C35605" s="34">
        <v>266</v>
      </c>
      <c r="D35605" s="34">
        <v>316</v>
      </c>
      <c r="E35605" s="34">
        <v>302</v>
      </c>
      <c r="F35605" s="34">
        <v>252</v>
      </c>
      <c r="G35605" s="34">
        <v>252</v>
      </c>
      <c r="H35605" s="34">
        <v>341</v>
      </c>
      <c r="I35605" s="34">
        <v>313</v>
      </c>
      <c r="J35605" s="34">
        <v>310</v>
      </c>
      <c r="K35605" s="34">
        <v>222</v>
      </c>
      <c r="L35605" s="34">
        <v>304</v>
      </c>
      <c r="M35605" s="34">
        <v>226</v>
      </c>
    </row>
    <row r="35606" spans="1:13" x14ac:dyDescent="0.2">
      <c r="A35606" s="34" t="s">
        <v>136500</v>
      </c>
      <c r="B35606" s="34">
        <v>460</v>
      </c>
      <c r="C35606" s="34">
        <v>418</v>
      </c>
      <c r="D35606" s="34">
        <v>450</v>
      </c>
      <c r="E35606" s="34">
        <v>387</v>
      </c>
      <c r="F35606" s="34">
        <v>315</v>
      </c>
      <c r="G35606" s="34">
        <v>350</v>
      </c>
      <c r="H35606" s="34">
        <v>516</v>
      </c>
      <c r="I35606" s="34">
        <v>354</v>
      </c>
      <c r="J35606" s="34">
        <v>481</v>
      </c>
      <c r="K35606" s="34">
        <v>359</v>
      </c>
      <c r="L35606" s="34">
        <v>413</v>
      </c>
      <c r="M35606" s="34">
        <v>331</v>
      </c>
    </row>
    <row r="35607" spans="1:13" x14ac:dyDescent="0.2">
      <c r="A35607" s="34" t="s">
        <v>136501</v>
      </c>
      <c r="B35607" s="34">
        <v>629</v>
      </c>
      <c r="C35607" s="34">
        <v>640</v>
      </c>
      <c r="D35607" s="34">
        <v>640</v>
      </c>
      <c r="E35607" s="34">
        <v>606</v>
      </c>
      <c r="F35607" s="34">
        <v>617</v>
      </c>
      <c r="G35607" s="34">
        <v>508</v>
      </c>
      <c r="H35607" s="34">
        <v>719</v>
      </c>
      <c r="I35607" s="34">
        <v>562</v>
      </c>
      <c r="J35607" s="34">
        <v>625</v>
      </c>
      <c r="K35607" s="34">
        <v>497</v>
      </c>
      <c r="L35607" s="34">
        <v>588</v>
      </c>
      <c r="M35607" s="34">
        <v>479</v>
      </c>
    </row>
    <row r="35608" spans="1:13" x14ac:dyDescent="0.2">
      <c r="A35608" s="34" t="s">
        <v>136502</v>
      </c>
      <c r="B35608" s="34">
        <v>492</v>
      </c>
      <c r="C35608" s="34">
        <v>466</v>
      </c>
      <c r="D35608" s="34">
        <v>501</v>
      </c>
      <c r="E35608" s="34">
        <v>468</v>
      </c>
      <c r="F35608" s="34">
        <v>455</v>
      </c>
      <c r="G35608" s="34">
        <v>468</v>
      </c>
      <c r="H35608" s="34">
        <v>530</v>
      </c>
      <c r="I35608" s="34">
        <v>459</v>
      </c>
      <c r="J35608" s="34">
        <v>477</v>
      </c>
      <c r="K35608" s="34">
        <v>375</v>
      </c>
      <c r="L35608" s="34">
        <v>464</v>
      </c>
      <c r="M35608" s="34">
        <v>370</v>
      </c>
    </row>
    <row r="35609" spans="1:13" x14ac:dyDescent="0.2">
      <c r="A35609" s="34" t="s">
        <v>136503</v>
      </c>
      <c r="B35609" s="34">
        <v>215</v>
      </c>
      <c r="C35609" s="34">
        <v>238</v>
      </c>
      <c r="D35609" s="34">
        <v>208</v>
      </c>
      <c r="E35609" s="34">
        <v>236</v>
      </c>
      <c r="F35609" s="34">
        <v>208</v>
      </c>
      <c r="G35609" s="34">
        <v>196</v>
      </c>
      <c r="H35609" s="34">
        <v>197</v>
      </c>
      <c r="I35609" s="34">
        <v>216</v>
      </c>
      <c r="J35609" s="34">
        <v>221</v>
      </c>
      <c r="K35609" s="34">
        <v>210</v>
      </c>
      <c r="L35609" s="34">
        <v>190</v>
      </c>
      <c r="M35609" s="34">
        <v>204</v>
      </c>
    </row>
    <row r="35610" spans="1:13" x14ac:dyDescent="0.2">
      <c r="A35610" s="34" t="s">
        <v>136504</v>
      </c>
      <c r="B35610" s="34">
        <v>248</v>
      </c>
      <c r="C35610" s="34">
        <v>314</v>
      </c>
      <c r="D35610" s="34">
        <v>250</v>
      </c>
      <c r="E35610" s="34">
        <v>349</v>
      </c>
      <c r="F35610" s="34">
        <v>276</v>
      </c>
      <c r="G35610" s="34">
        <v>264</v>
      </c>
      <c r="H35610" s="34">
        <v>324</v>
      </c>
      <c r="I35610" s="34">
        <v>318</v>
      </c>
      <c r="J35610" s="34">
        <v>298</v>
      </c>
      <c r="K35610" s="34">
        <v>247</v>
      </c>
      <c r="L35610" s="34">
        <v>276</v>
      </c>
      <c r="M35610" s="34">
        <v>209</v>
      </c>
    </row>
    <row r="35611" spans="1:13" x14ac:dyDescent="0.2">
      <c r="A35611" s="34" t="s">
        <v>136505</v>
      </c>
      <c r="B35611" s="34">
        <v>364</v>
      </c>
      <c r="C35611" s="34">
        <v>356</v>
      </c>
      <c r="D35611" s="34">
        <v>398</v>
      </c>
      <c r="E35611" s="34">
        <v>376</v>
      </c>
      <c r="F35611" s="34">
        <v>374</v>
      </c>
      <c r="G35611" s="34">
        <v>352</v>
      </c>
      <c r="H35611" s="34">
        <v>399</v>
      </c>
      <c r="I35611" s="34">
        <v>353</v>
      </c>
      <c r="J35611" s="34">
        <v>339</v>
      </c>
      <c r="K35611" s="34">
        <v>260</v>
      </c>
      <c r="L35611" s="34">
        <v>362</v>
      </c>
      <c r="M35611" s="34">
        <v>346</v>
      </c>
    </row>
    <row r="35612" spans="1:13" x14ac:dyDescent="0.2">
      <c r="A35612" s="34" t="s">
        <v>136506</v>
      </c>
      <c r="B35612" s="34">
        <v>283</v>
      </c>
      <c r="C35612" s="34">
        <v>296</v>
      </c>
      <c r="D35612" s="34">
        <v>405</v>
      </c>
      <c r="E35612" s="34">
        <v>410</v>
      </c>
      <c r="F35612" s="34">
        <v>300</v>
      </c>
      <c r="G35612" s="34">
        <v>335</v>
      </c>
      <c r="H35612" s="34">
        <v>343</v>
      </c>
      <c r="I35612" s="34">
        <v>344</v>
      </c>
      <c r="J35612" s="34">
        <v>320</v>
      </c>
      <c r="K35612" s="34">
        <v>277</v>
      </c>
      <c r="L35612" s="34">
        <v>359</v>
      </c>
      <c r="M35612" s="34">
        <v>245</v>
      </c>
    </row>
    <row r="35613" spans="1:13" x14ac:dyDescent="0.2">
      <c r="A35613" s="34" t="s">
        <v>136507</v>
      </c>
      <c r="B35613" s="34">
        <v>515</v>
      </c>
      <c r="C35613" s="34">
        <v>430</v>
      </c>
      <c r="D35613" s="34">
        <v>529</v>
      </c>
      <c r="E35613" s="34">
        <v>556</v>
      </c>
      <c r="F35613" s="34">
        <v>420</v>
      </c>
      <c r="G35613" s="34">
        <v>438</v>
      </c>
      <c r="H35613" s="34">
        <v>480</v>
      </c>
      <c r="I35613" s="34">
        <v>455</v>
      </c>
      <c r="J35613" s="34">
        <v>492</v>
      </c>
      <c r="K35613" s="34">
        <v>414</v>
      </c>
      <c r="L35613" s="34">
        <v>431</v>
      </c>
      <c r="M35613" s="34">
        <v>367</v>
      </c>
    </row>
    <row r="35614" spans="1:13" x14ac:dyDescent="0.2">
      <c r="A35614" s="34" t="s">
        <v>136508</v>
      </c>
      <c r="B35614" s="34">
        <v>377</v>
      </c>
      <c r="C35614" s="34">
        <v>397</v>
      </c>
      <c r="D35614" s="34">
        <v>451</v>
      </c>
      <c r="E35614" s="34">
        <v>502</v>
      </c>
      <c r="F35614" s="34">
        <v>342</v>
      </c>
      <c r="G35614" s="34">
        <v>398</v>
      </c>
      <c r="H35614" s="34">
        <v>450</v>
      </c>
      <c r="I35614" s="34">
        <v>411</v>
      </c>
      <c r="J35614" s="34">
        <v>447</v>
      </c>
      <c r="K35614" s="34">
        <v>327</v>
      </c>
      <c r="L35614" s="34">
        <v>362</v>
      </c>
      <c r="M35614" s="34">
        <v>340</v>
      </c>
    </row>
    <row r="35615" spans="1:13" x14ac:dyDescent="0.2">
      <c r="A35615" s="34" t="s">
        <v>136509</v>
      </c>
      <c r="B35615" s="34">
        <v>208</v>
      </c>
      <c r="C35615" s="34">
        <v>290</v>
      </c>
      <c r="D35615" s="34">
        <v>342</v>
      </c>
      <c r="E35615" s="34">
        <v>308</v>
      </c>
      <c r="F35615" s="34">
        <v>231</v>
      </c>
      <c r="G35615" s="34">
        <v>267</v>
      </c>
      <c r="H35615" s="34">
        <v>270</v>
      </c>
      <c r="I35615" s="34">
        <v>300</v>
      </c>
      <c r="J35615" s="34">
        <v>277</v>
      </c>
      <c r="K35615" s="34">
        <v>255</v>
      </c>
      <c r="L35615" s="34">
        <v>294</v>
      </c>
      <c r="M35615" s="34">
        <v>214</v>
      </c>
    </row>
    <row r="35616" spans="1:13" x14ac:dyDescent="0.2">
      <c r="A35616" s="34" t="s">
        <v>136510</v>
      </c>
      <c r="B35616" s="34">
        <v>339</v>
      </c>
      <c r="C35616" s="34">
        <v>352</v>
      </c>
      <c r="D35616" s="34">
        <v>476</v>
      </c>
      <c r="E35616" s="34">
        <v>445</v>
      </c>
      <c r="F35616" s="34">
        <v>415</v>
      </c>
      <c r="G35616" s="34">
        <v>390</v>
      </c>
      <c r="H35616" s="34">
        <v>514</v>
      </c>
      <c r="I35616" s="34">
        <v>362</v>
      </c>
      <c r="J35616" s="34">
        <v>425</v>
      </c>
      <c r="K35616" s="34">
        <v>364</v>
      </c>
      <c r="L35616" s="34">
        <v>425</v>
      </c>
      <c r="M35616" s="34">
        <v>296</v>
      </c>
    </row>
    <row r="35617" spans="1:13" x14ac:dyDescent="0.2">
      <c r="A35617" s="34" t="s">
        <v>136511</v>
      </c>
      <c r="B35617" s="34">
        <v>803</v>
      </c>
      <c r="C35617" s="34">
        <v>782</v>
      </c>
      <c r="D35617" s="34">
        <v>802</v>
      </c>
      <c r="E35617" s="34">
        <v>735</v>
      </c>
      <c r="F35617" s="34">
        <v>646</v>
      </c>
      <c r="G35617" s="34">
        <v>668</v>
      </c>
      <c r="H35617" s="34">
        <v>851</v>
      </c>
      <c r="I35617" s="34">
        <v>706</v>
      </c>
      <c r="J35617" s="34">
        <v>864</v>
      </c>
      <c r="K35617" s="34">
        <v>608</v>
      </c>
      <c r="L35617" s="34">
        <v>747</v>
      </c>
      <c r="M35617" s="34">
        <v>565</v>
      </c>
    </row>
    <row r="35618" spans="1:13" x14ac:dyDescent="0.2">
      <c r="A35618" s="34" t="s">
        <v>136512</v>
      </c>
      <c r="B35618" s="34">
        <v>680</v>
      </c>
      <c r="C35618" s="34">
        <v>586</v>
      </c>
      <c r="D35618" s="34">
        <v>669</v>
      </c>
      <c r="E35618" s="34">
        <v>632</v>
      </c>
      <c r="F35618" s="34">
        <v>564</v>
      </c>
      <c r="G35618" s="34">
        <v>583</v>
      </c>
      <c r="H35618" s="34">
        <v>685</v>
      </c>
      <c r="I35618" s="34">
        <v>631</v>
      </c>
      <c r="J35618" s="34">
        <v>649</v>
      </c>
      <c r="K35618" s="34">
        <v>462</v>
      </c>
      <c r="L35618" s="34">
        <v>646</v>
      </c>
      <c r="M35618" s="34">
        <v>411</v>
      </c>
    </row>
    <row r="35619" spans="1:13" x14ac:dyDescent="0.2">
      <c r="A35619" s="34" t="s">
        <v>136513</v>
      </c>
      <c r="B35619" s="34">
        <v>444</v>
      </c>
      <c r="C35619" s="34">
        <v>468</v>
      </c>
      <c r="D35619" s="34">
        <v>551</v>
      </c>
      <c r="E35619" s="34">
        <v>584</v>
      </c>
      <c r="F35619" s="34">
        <v>568</v>
      </c>
      <c r="G35619" s="34">
        <v>452</v>
      </c>
      <c r="H35619" s="34">
        <v>572</v>
      </c>
      <c r="I35619" s="34">
        <v>468</v>
      </c>
      <c r="J35619" s="34">
        <v>593</v>
      </c>
      <c r="K35619" s="34">
        <v>388</v>
      </c>
      <c r="L35619" s="34">
        <v>520</v>
      </c>
      <c r="M35619" s="34">
        <v>406</v>
      </c>
    </row>
    <row r="35620" spans="1:13" x14ac:dyDescent="0.2">
      <c r="A35620" s="34" t="s">
        <v>136514</v>
      </c>
      <c r="B35620" s="34">
        <v>378</v>
      </c>
      <c r="C35620" s="34">
        <v>477</v>
      </c>
      <c r="D35620" s="34">
        <v>457</v>
      </c>
      <c r="E35620" s="34">
        <v>509</v>
      </c>
      <c r="F35620" s="34">
        <v>342</v>
      </c>
      <c r="G35620" s="34">
        <v>361</v>
      </c>
      <c r="H35620" s="34">
        <v>481</v>
      </c>
      <c r="I35620" s="34">
        <v>405</v>
      </c>
      <c r="J35620" s="34">
        <v>378</v>
      </c>
      <c r="K35620" s="34">
        <v>377</v>
      </c>
      <c r="L35620" s="34">
        <v>370</v>
      </c>
      <c r="M35620" s="34">
        <v>323</v>
      </c>
    </row>
    <row r="35621" spans="1:13" x14ac:dyDescent="0.2">
      <c r="A35621" s="34" t="s">
        <v>136515</v>
      </c>
      <c r="B35621" s="34">
        <v>439</v>
      </c>
      <c r="C35621" s="34">
        <v>385</v>
      </c>
      <c r="D35621" s="34">
        <v>456</v>
      </c>
      <c r="E35621" s="34">
        <v>468</v>
      </c>
      <c r="F35621" s="34">
        <v>365</v>
      </c>
      <c r="G35621" s="34">
        <v>409</v>
      </c>
      <c r="H35621" s="34">
        <v>447</v>
      </c>
      <c r="I35621" s="34">
        <v>422</v>
      </c>
      <c r="J35621" s="34">
        <v>473</v>
      </c>
      <c r="K35621" s="34">
        <v>346</v>
      </c>
      <c r="L35621" s="34">
        <v>394</v>
      </c>
      <c r="M35621" s="34">
        <v>315</v>
      </c>
    </row>
    <row r="35622" spans="1:13" x14ac:dyDescent="0.2">
      <c r="A35622" s="34" t="s">
        <v>136516</v>
      </c>
      <c r="B35622" s="34">
        <v>658</v>
      </c>
      <c r="C35622" s="34">
        <v>766</v>
      </c>
      <c r="D35622" s="34">
        <v>796</v>
      </c>
      <c r="E35622" s="34">
        <v>782</v>
      </c>
      <c r="F35622" s="34">
        <v>763</v>
      </c>
      <c r="G35622" s="34">
        <v>661</v>
      </c>
      <c r="H35622" s="34">
        <v>803</v>
      </c>
      <c r="I35622" s="34">
        <v>710</v>
      </c>
      <c r="J35622" s="34">
        <v>808</v>
      </c>
      <c r="K35622" s="34">
        <v>574</v>
      </c>
      <c r="L35622" s="34">
        <v>767</v>
      </c>
      <c r="M35622" s="34">
        <v>623</v>
      </c>
    </row>
    <row r="35623" spans="1:13" x14ac:dyDescent="0.2">
      <c r="A35623" s="34" t="s">
        <v>136517</v>
      </c>
      <c r="B35623" s="34">
        <v>392</v>
      </c>
      <c r="C35623" s="34">
        <v>410</v>
      </c>
      <c r="D35623" s="34">
        <v>458</v>
      </c>
      <c r="E35623" s="34">
        <v>382</v>
      </c>
      <c r="F35623" s="34">
        <v>349</v>
      </c>
      <c r="G35623" s="34">
        <v>400</v>
      </c>
      <c r="H35623" s="34">
        <v>477</v>
      </c>
      <c r="I35623" s="34">
        <v>377</v>
      </c>
      <c r="J35623" s="34">
        <v>406</v>
      </c>
      <c r="K35623" s="34">
        <v>349</v>
      </c>
      <c r="L35623" s="34">
        <v>374</v>
      </c>
      <c r="M35623" s="34">
        <v>321</v>
      </c>
    </row>
    <row r="35624" spans="1:13" x14ac:dyDescent="0.2">
      <c r="A35624" s="34" t="s">
        <v>136518</v>
      </c>
      <c r="B35624" s="34">
        <v>313</v>
      </c>
      <c r="C35624" s="34">
        <v>253</v>
      </c>
      <c r="D35624" s="34">
        <v>339</v>
      </c>
      <c r="E35624" s="34">
        <v>332</v>
      </c>
      <c r="F35624" s="34">
        <v>304</v>
      </c>
      <c r="G35624" s="34">
        <v>276</v>
      </c>
      <c r="H35624" s="34">
        <v>315</v>
      </c>
      <c r="I35624" s="34">
        <v>328</v>
      </c>
      <c r="J35624" s="34">
        <v>340</v>
      </c>
      <c r="K35624" s="34">
        <v>217</v>
      </c>
      <c r="L35624" s="34">
        <v>313</v>
      </c>
      <c r="M35624" s="34">
        <v>228</v>
      </c>
    </row>
    <row r="35625" spans="1:13" x14ac:dyDescent="0.2">
      <c r="A35625" s="34" t="s">
        <v>136519</v>
      </c>
      <c r="B35625" s="34">
        <v>254</v>
      </c>
      <c r="C35625" s="34">
        <v>281</v>
      </c>
      <c r="D35625" s="34">
        <v>297</v>
      </c>
      <c r="E35625" s="34">
        <v>316</v>
      </c>
      <c r="F35625" s="34">
        <v>241</v>
      </c>
      <c r="G35625" s="34">
        <v>264</v>
      </c>
      <c r="H35625" s="34">
        <v>332</v>
      </c>
      <c r="I35625" s="34">
        <v>272</v>
      </c>
      <c r="J35625" s="34">
        <v>300</v>
      </c>
      <c r="K35625" s="34">
        <v>248</v>
      </c>
      <c r="L35625" s="34">
        <v>253</v>
      </c>
      <c r="M35625" s="34">
        <v>197</v>
      </c>
    </row>
    <row r="35626" spans="1:13" x14ac:dyDescent="0.2">
      <c r="A35626" s="34" t="s">
        <v>136520</v>
      </c>
      <c r="B35626" s="34">
        <v>427</v>
      </c>
      <c r="C35626" s="34">
        <v>444</v>
      </c>
      <c r="D35626" s="34">
        <v>380</v>
      </c>
      <c r="E35626" s="34">
        <v>432</v>
      </c>
      <c r="F35626" s="34">
        <v>395</v>
      </c>
      <c r="G35626" s="34">
        <v>371</v>
      </c>
      <c r="H35626" s="34">
        <v>426</v>
      </c>
      <c r="I35626" s="34">
        <v>386</v>
      </c>
      <c r="J35626" s="34">
        <v>501</v>
      </c>
      <c r="K35626" s="34">
        <v>350</v>
      </c>
      <c r="L35626" s="34">
        <v>363</v>
      </c>
      <c r="M35626" s="34">
        <v>338</v>
      </c>
    </row>
    <row r="35627" spans="1:13" x14ac:dyDescent="0.2">
      <c r="A35627" s="34" t="s">
        <v>136521</v>
      </c>
      <c r="B35627" s="34">
        <v>400</v>
      </c>
      <c r="C35627" s="34">
        <v>433</v>
      </c>
      <c r="D35627" s="34">
        <v>396</v>
      </c>
      <c r="E35627" s="34">
        <v>416</v>
      </c>
      <c r="F35627" s="34">
        <v>360</v>
      </c>
      <c r="G35627" s="34">
        <v>369</v>
      </c>
      <c r="H35627" s="34">
        <v>395</v>
      </c>
      <c r="I35627" s="34">
        <v>372</v>
      </c>
      <c r="J35627" s="34">
        <v>456</v>
      </c>
      <c r="K35627" s="34">
        <v>320</v>
      </c>
      <c r="L35627" s="34">
        <v>362</v>
      </c>
      <c r="M35627" s="34">
        <v>308</v>
      </c>
    </row>
    <row r="35628" spans="1:13" x14ac:dyDescent="0.2">
      <c r="A35628" s="34" t="s">
        <v>136522</v>
      </c>
      <c r="B35628" s="34">
        <v>627</v>
      </c>
      <c r="C35628" s="34">
        <v>587</v>
      </c>
      <c r="D35628" s="34">
        <v>557</v>
      </c>
      <c r="E35628" s="34">
        <v>684</v>
      </c>
      <c r="F35628" s="34">
        <v>540</v>
      </c>
      <c r="G35628" s="34">
        <v>552</v>
      </c>
      <c r="H35628" s="34">
        <v>713</v>
      </c>
      <c r="I35628" s="34">
        <v>565</v>
      </c>
      <c r="J35628" s="34">
        <v>543</v>
      </c>
      <c r="K35628" s="34">
        <v>455</v>
      </c>
      <c r="L35628" s="34">
        <v>635</v>
      </c>
      <c r="M35628" s="34">
        <v>470</v>
      </c>
    </row>
    <row r="35629" spans="1:13" x14ac:dyDescent="0.2">
      <c r="A35629" s="34" t="s">
        <v>136523</v>
      </c>
      <c r="B35629" s="34">
        <v>497</v>
      </c>
      <c r="C35629" s="34">
        <v>462</v>
      </c>
      <c r="D35629" s="34">
        <v>461</v>
      </c>
      <c r="E35629" s="34">
        <v>541</v>
      </c>
      <c r="F35629" s="34">
        <v>380</v>
      </c>
      <c r="G35629" s="34">
        <v>399</v>
      </c>
      <c r="H35629" s="34">
        <v>454</v>
      </c>
      <c r="I35629" s="34">
        <v>386</v>
      </c>
      <c r="J35629" s="34">
        <v>435</v>
      </c>
      <c r="K35629" s="34">
        <v>343</v>
      </c>
      <c r="L35629" s="34">
        <v>430</v>
      </c>
      <c r="M35629" s="34">
        <v>338</v>
      </c>
    </row>
    <row r="35630" spans="1:13" x14ac:dyDescent="0.2">
      <c r="A35630" s="34" t="s">
        <v>136524</v>
      </c>
      <c r="B35630" s="34">
        <v>305</v>
      </c>
      <c r="C35630" s="34">
        <v>237</v>
      </c>
      <c r="D35630" s="34">
        <v>356</v>
      </c>
      <c r="E35630" s="34">
        <v>288</v>
      </c>
      <c r="F35630" s="34">
        <v>329</v>
      </c>
      <c r="G35630" s="34">
        <v>263</v>
      </c>
      <c r="H35630" s="34">
        <v>348</v>
      </c>
      <c r="I35630" s="34">
        <v>309</v>
      </c>
      <c r="J35630" s="34">
        <v>304</v>
      </c>
      <c r="K35630" s="34">
        <v>266</v>
      </c>
      <c r="L35630" s="34">
        <v>315</v>
      </c>
      <c r="M35630" s="34">
        <v>189</v>
      </c>
    </row>
    <row r="35631" spans="1:13" x14ac:dyDescent="0.2">
      <c r="A35631" s="34" t="s">
        <v>136525</v>
      </c>
      <c r="B35631" s="34">
        <v>389</v>
      </c>
      <c r="C35631" s="34">
        <v>369</v>
      </c>
      <c r="D35631" s="34">
        <v>363</v>
      </c>
      <c r="E35631" s="34">
        <v>381</v>
      </c>
      <c r="F35631" s="34">
        <v>395</v>
      </c>
      <c r="G35631" s="34">
        <v>335</v>
      </c>
      <c r="H35631" s="34">
        <v>366</v>
      </c>
      <c r="I35631" s="34">
        <v>335</v>
      </c>
      <c r="J35631" s="34">
        <v>322</v>
      </c>
      <c r="K35631" s="34">
        <v>247</v>
      </c>
      <c r="L35631" s="34">
        <v>324</v>
      </c>
      <c r="M35631" s="34">
        <v>276</v>
      </c>
    </row>
    <row r="35632" spans="1:13" x14ac:dyDescent="0.2">
      <c r="A35632" s="34" t="s">
        <v>136526</v>
      </c>
      <c r="B35632" s="34">
        <v>356</v>
      </c>
      <c r="C35632" s="34">
        <v>366</v>
      </c>
      <c r="D35632" s="34">
        <v>460</v>
      </c>
      <c r="E35632" s="34">
        <v>341</v>
      </c>
      <c r="F35632" s="34">
        <v>335</v>
      </c>
      <c r="G35632" s="34">
        <v>348</v>
      </c>
      <c r="H35632" s="34">
        <v>423</v>
      </c>
      <c r="I35632" s="34">
        <v>359</v>
      </c>
      <c r="J35632" s="34">
        <v>413</v>
      </c>
      <c r="K35632" s="34">
        <v>304</v>
      </c>
      <c r="L35632" s="34">
        <v>401</v>
      </c>
      <c r="M35632" s="34">
        <v>327</v>
      </c>
    </row>
    <row r="35633" spans="1:13" x14ac:dyDescent="0.2">
      <c r="A35633" s="34" t="s">
        <v>136527</v>
      </c>
      <c r="B35633" s="34">
        <v>243</v>
      </c>
      <c r="C35633" s="34">
        <v>234</v>
      </c>
      <c r="D35633" s="34">
        <v>249</v>
      </c>
      <c r="E35633" s="34">
        <v>273</v>
      </c>
      <c r="F35633" s="34">
        <v>206</v>
      </c>
      <c r="G35633" s="34">
        <v>229</v>
      </c>
      <c r="H35633" s="34">
        <v>226</v>
      </c>
      <c r="I35633" s="34">
        <v>250</v>
      </c>
      <c r="J35633" s="34">
        <v>204</v>
      </c>
      <c r="K35633" s="34">
        <v>212</v>
      </c>
      <c r="L35633" s="34">
        <v>264</v>
      </c>
      <c r="M35633" s="34">
        <v>200</v>
      </c>
    </row>
    <row r="35634" spans="1:13" x14ac:dyDescent="0.2">
      <c r="A35634" s="34" t="s">
        <v>136528</v>
      </c>
      <c r="B35634" s="34">
        <v>560</v>
      </c>
      <c r="C35634" s="34">
        <v>465</v>
      </c>
      <c r="D35634" s="34">
        <v>500</v>
      </c>
      <c r="E35634" s="34">
        <v>489</v>
      </c>
      <c r="F35634" s="34">
        <v>500</v>
      </c>
      <c r="G35634" s="34">
        <v>388</v>
      </c>
      <c r="H35634" s="34">
        <v>594</v>
      </c>
      <c r="I35634" s="34">
        <v>484</v>
      </c>
      <c r="J35634" s="34">
        <v>570</v>
      </c>
      <c r="K35634" s="34">
        <v>402</v>
      </c>
      <c r="L35634" s="34">
        <v>490</v>
      </c>
      <c r="M35634" s="34">
        <v>376</v>
      </c>
    </row>
    <row r="35635" spans="1:13" x14ac:dyDescent="0.2">
      <c r="A35635" s="34" t="s">
        <v>136529</v>
      </c>
      <c r="B35635" s="34">
        <v>438</v>
      </c>
      <c r="C35635" s="34">
        <v>396</v>
      </c>
      <c r="D35635" s="34">
        <v>432</v>
      </c>
      <c r="E35635" s="34">
        <v>411</v>
      </c>
      <c r="F35635" s="34">
        <v>322</v>
      </c>
      <c r="G35635" s="34">
        <v>434</v>
      </c>
      <c r="H35635" s="34">
        <v>454</v>
      </c>
      <c r="I35635" s="34">
        <v>396</v>
      </c>
      <c r="J35635" s="34">
        <v>484</v>
      </c>
      <c r="K35635" s="34">
        <v>340</v>
      </c>
      <c r="L35635" s="34">
        <v>418</v>
      </c>
      <c r="M35635" s="34">
        <v>281</v>
      </c>
    </row>
    <row r="35636" spans="1:13" x14ac:dyDescent="0.2">
      <c r="A35636" s="34" t="s">
        <v>136530</v>
      </c>
      <c r="B35636" s="34">
        <v>344</v>
      </c>
      <c r="C35636" s="34">
        <v>348</v>
      </c>
      <c r="D35636" s="34">
        <v>315</v>
      </c>
      <c r="E35636" s="34">
        <v>346</v>
      </c>
      <c r="F35636" s="34">
        <v>258</v>
      </c>
      <c r="G35636" s="34">
        <v>339</v>
      </c>
      <c r="H35636" s="34">
        <v>330</v>
      </c>
      <c r="I35636" s="34">
        <v>378</v>
      </c>
      <c r="J35636" s="34">
        <v>277</v>
      </c>
      <c r="K35636" s="34">
        <v>279</v>
      </c>
      <c r="L35636" s="34">
        <v>289</v>
      </c>
      <c r="M35636" s="34">
        <v>281</v>
      </c>
    </row>
    <row r="35637" spans="1:13" x14ac:dyDescent="0.2">
      <c r="A35637" s="34" t="s">
        <v>136531</v>
      </c>
      <c r="B35637" s="34">
        <v>245</v>
      </c>
      <c r="C35637" s="34">
        <v>277</v>
      </c>
      <c r="D35637" s="34">
        <v>267</v>
      </c>
      <c r="E35637" s="34">
        <v>369</v>
      </c>
      <c r="F35637" s="34">
        <v>271</v>
      </c>
      <c r="G35637" s="34">
        <v>278</v>
      </c>
      <c r="H35637" s="34">
        <v>335</v>
      </c>
      <c r="I35637" s="34">
        <v>302</v>
      </c>
      <c r="J35637" s="34">
        <v>290</v>
      </c>
      <c r="K35637" s="34">
        <v>299</v>
      </c>
      <c r="L35637" s="34">
        <v>263</v>
      </c>
      <c r="M35637" s="34">
        <v>275</v>
      </c>
    </row>
    <row r="35638" spans="1:13" x14ac:dyDescent="0.2">
      <c r="A35638" s="34" t="s">
        <v>136532</v>
      </c>
      <c r="B35638" s="34">
        <v>271</v>
      </c>
      <c r="C35638" s="34">
        <v>387</v>
      </c>
      <c r="D35638" s="34">
        <v>301</v>
      </c>
      <c r="E35638" s="34">
        <v>350</v>
      </c>
      <c r="F35638" s="34">
        <v>235</v>
      </c>
      <c r="G35638" s="34">
        <v>327</v>
      </c>
      <c r="H35638" s="34">
        <v>353</v>
      </c>
      <c r="I35638" s="34">
        <v>329</v>
      </c>
      <c r="J35638" s="34">
        <v>363</v>
      </c>
      <c r="K35638" s="34">
        <v>242</v>
      </c>
      <c r="L35638" s="34">
        <v>366</v>
      </c>
      <c r="M35638" s="34">
        <v>222</v>
      </c>
    </row>
    <row r="35639" spans="1:13" x14ac:dyDescent="0.2">
      <c r="A35639" s="34" t="s">
        <v>136533</v>
      </c>
      <c r="B35639" s="34">
        <v>274</v>
      </c>
      <c r="C35639" s="34">
        <v>279</v>
      </c>
      <c r="D35639" s="34">
        <v>298</v>
      </c>
      <c r="E35639" s="34">
        <v>297</v>
      </c>
      <c r="F35639" s="34">
        <v>296</v>
      </c>
      <c r="G35639" s="34">
        <v>299</v>
      </c>
      <c r="H35639" s="34">
        <v>294</v>
      </c>
      <c r="I35639" s="34">
        <v>283</v>
      </c>
      <c r="J35639" s="34">
        <v>297</v>
      </c>
      <c r="K35639" s="34">
        <v>270</v>
      </c>
      <c r="L35639" s="34">
        <v>291</v>
      </c>
      <c r="M35639" s="34">
        <v>242</v>
      </c>
    </row>
    <row r="35640" spans="1:13" x14ac:dyDescent="0.2">
      <c r="A35640" s="34" t="s">
        <v>136534</v>
      </c>
      <c r="B35640" s="34">
        <v>400</v>
      </c>
      <c r="C35640" s="34">
        <v>371</v>
      </c>
      <c r="D35640" s="34">
        <v>447</v>
      </c>
      <c r="E35640" s="34">
        <v>390</v>
      </c>
      <c r="F35640" s="34">
        <v>307</v>
      </c>
      <c r="G35640" s="34">
        <v>373</v>
      </c>
      <c r="H35640" s="34">
        <v>368</v>
      </c>
      <c r="I35640" s="34">
        <v>411</v>
      </c>
      <c r="J35640" s="34">
        <v>432</v>
      </c>
      <c r="K35640" s="34">
        <v>292</v>
      </c>
      <c r="L35640" s="34">
        <v>375</v>
      </c>
      <c r="M35640" s="34">
        <v>301</v>
      </c>
    </row>
    <row r="35641" spans="1:13" x14ac:dyDescent="0.2">
      <c r="A35641" s="34" t="s">
        <v>136535</v>
      </c>
      <c r="B35641" s="34">
        <v>498</v>
      </c>
      <c r="C35641" s="34">
        <v>533</v>
      </c>
      <c r="D35641" s="34">
        <v>562</v>
      </c>
      <c r="E35641" s="34">
        <v>555</v>
      </c>
      <c r="F35641" s="34">
        <v>419</v>
      </c>
      <c r="G35641" s="34">
        <v>460</v>
      </c>
      <c r="H35641" s="34">
        <v>627</v>
      </c>
      <c r="I35641" s="34">
        <v>451</v>
      </c>
      <c r="J35641" s="34">
        <v>516</v>
      </c>
      <c r="K35641" s="34">
        <v>404</v>
      </c>
      <c r="L35641" s="34">
        <v>536</v>
      </c>
      <c r="M35641" s="34">
        <v>339</v>
      </c>
    </row>
    <row r="35642" spans="1:13" x14ac:dyDescent="0.2">
      <c r="A35642" s="34" t="s">
        <v>136536</v>
      </c>
      <c r="B35642" s="34">
        <v>351</v>
      </c>
      <c r="C35642" s="34">
        <v>313</v>
      </c>
      <c r="D35642" s="34">
        <v>332</v>
      </c>
      <c r="E35642" s="34">
        <v>331</v>
      </c>
      <c r="F35642" s="34">
        <v>279</v>
      </c>
      <c r="G35642" s="34">
        <v>325</v>
      </c>
      <c r="H35642" s="34">
        <v>350</v>
      </c>
      <c r="I35642" s="34">
        <v>270</v>
      </c>
      <c r="J35642" s="34">
        <v>354</v>
      </c>
      <c r="K35642" s="34">
        <v>296</v>
      </c>
      <c r="L35642" s="34">
        <v>327</v>
      </c>
      <c r="M35642" s="34">
        <v>257</v>
      </c>
    </row>
    <row r="35643" spans="1:13" x14ac:dyDescent="0.2">
      <c r="A35643" s="34" t="s">
        <v>136537</v>
      </c>
      <c r="B35643" s="34">
        <v>292</v>
      </c>
      <c r="C35643" s="34">
        <v>353</v>
      </c>
      <c r="D35643" s="34">
        <v>317</v>
      </c>
      <c r="E35643" s="34">
        <v>333</v>
      </c>
      <c r="F35643" s="34">
        <v>349</v>
      </c>
      <c r="G35643" s="34">
        <v>275</v>
      </c>
      <c r="H35643" s="34">
        <v>353</v>
      </c>
      <c r="I35643" s="34">
        <v>315</v>
      </c>
      <c r="J35643" s="34">
        <v>359</v>
      </c>
      <c r="K35643" s="34">
        <v>258</v>
      </c>
      <c r="L35643" s="34">
        <v>352</v>
      </c>
      <c r="M35643" s="34">
        <v>234</v>
      </c>
    </row>
    <row r="35644" spans="1:13" x14ac:dyDescent="0.2">
      <c r="A35644" s="34" t="s">
        <v>136538</v>
      </c>
      <c r="B35644" s="34">
        <v>365</v>
      </c>
      <c r="C35644" s="34">
        <v>423</v>
      </c>
      <c r="D35644" s="34">
        <v>413</v>
      </c>
      <c r="E35644" s="34">
        <v>380</v>
      </c>
      <c r="F35644" s="34">
        <v>352</v>
      </c>
      <c r="G35644" s="34">
        <v>411</v>
      </c>
      <c r="H35644" s="34">
        <v>389</v>
      </c>
      <c r="I35644" s="34">
        <v>396</v>
      </c>
      <c r="J35644" s="34">
        <v>344</v>
      </c>
      <c r="K35644" s="34">
        <v>330</v>
      </c>
      <c r="L35644" s="34">
        <v>408</v>
      </c>
      <c r="M35644" s="34">
        <v>337</v>
      </c>
    </row>
    <row r="35645" spans="1:13" x14ac:dyDescent="0.2">
      <c r="A35645" s="34" t="s">
        <v>136539</v>
      </c>
      <c r="B35645" s="34">
        <v>437</v>
      </c>
      <c r="C35645" s="34">
        <v>377</v>
      </c>
      <c r="D35645" s="34">
        <v>501</v>
      </c>
      <c r="E35645" s="34">
        <v>459</v>
      </c>
      <c r="F35645" s="34">
        <v>427</v>
      </c>
      <c r="G35645" s="34">
        <v>386</v>
      </c>
      <c r="H35645" s="34">
        <v>434</v>
      </c>
      <c r="I35645" s="34">
        <v>420</v>
      </c>
      <c r="J35645" s="34">
        <v>431</v>
      </c>
      <c r="K35645" s="34">
        <v>392</v>
      </c>
      <c r="L35645" s="34">
        <v>485</v>
      </c>
      <c r="M35645" s="34">
        <v>340</v>
      </c>
    </row>
    <row r="35646" spans="1:13" x14ac:dyDescent="0.2">
      <c r="A35646" s="34" t="s">
        <v>136540</v>
      </c>
      <c r="B35646" s="34">
        <v>341</v>
      </c>
      <c r="C35646" s="34">
        <v>316</v>
      </c>
      <c r="D35646" s="34">
        <v>324</v>
      </c>
      <c r="E35646" s="34">
        <v>436</v>
      </c>
      <c r="F35646" s="34">
        <v>318</v>
      </c>
      <c r="G35646" s="34">
        <v>372</v>
      </c>
      <c r="H35646" s="34">
        <v>371</v>
      </c>
      <c r="I35646" s="34">
        <v>361</v>
      </c>
      <c r="J35646" s="34">
        <v>354</v>
      </c>
      <c r="K35646" s="34">
        <v>313</v>
      </c>
      <c r="L35646" s="34">
        <v>351</v>
      </c>
      <c r="M35646" s="34">
        <v>320</v>
      </c>
    </row>
    <row r="35647" spans="1:13" x14ac:dyDescent="0.2">
      <c r="A35647" s="34" t="s">
        <v>136541</v>
      </c>
      <c r="B35647" s="34">
        <v>220</v>
      </c>
      <c r="C35647" s="34">
        <v>291</v>
      </c>
      <c r="D35647" s="34">
        <v>263</v>
      </c>
      <c r="E35647" s="34">
        <v>320</v>
      </c>
      <c r="F35647" s="34">
        <v>254</v>
      </c>
      <c r="G35647" s="34">
        <v>227</v>
      </c>
      <c r="H35647" s="34">
        <v>280</v>
      </c>
      <c r="I35647" s="34">
        <v>308</v>
      </c>
      <c r="J35647" s="34">
        <v>264</v>
      </c>
      <c r="K35647" s="34">
        <v>238</v>
      </c>
      <c r="L35647" s="34">
        <v>238</v>
      </c>
      <c r="M35647" s="34">
        <v>227</v>
      </c>
    </row>
    <row r="35648" spans="1:13" x14ac:dyDescent="0.2">
      <c r="A35648" s="34" t="s">
        <v>136542</v>
      </c>
      <c r="B35648" s="34">
        <v>246</v>
      </c>
      <c r="C35648" s="34">
        <v>285</v>
      </c>
      <c r="D35648" s="34">
        <v>292</v>
      </c>
      <c r="E35648" s="34">
        <v>316</v>
      </c>
      <c r="F35648" s="34">
        <v>299</v>
      </c>
      <c r="G35648" s="34">
        <v>277</v>
      </c>
      <c r="H35648" s="34">
        <v>313</v>
      </c>
      <c r="I35648" s="34">
        <v>292</v>
      </c>
      <c r="J35648" s="34">
        <v>331</v>
      </c>
      <c r="K35648" s="34">
        <v>242</v>
      </c>
      <c r="L35648" s="34">
        <v>344</v>
      </c>
      <c r="M35648" s="34">
        <v>194</v>
      </c>
    </row>
    <row r="35649" spans="1:13" x14ac:dyDescent="0.2">
      <c r="A35649" s="34" t="s">
        <v>136543</v>
      </c>
      <c r="B35649" s="34">
        <v>531</v>
      </c>
      <c r="C35649" s="34">
        <v>472</v>
      </c>
      <c r="D35649" s="34">
        <v>462</v>
      </c>
      <c r="E35649" s="34">
        <v>444</v>
      </c>
      <c r="F35649" s="34">
        <v>455</v>
      </c>
      <c r="G35649" s="34">
        <v>422</v>
      </c>
      <c r="H35649" s="34">
        <v>474</v>
      </c>
      <c r="I35649" s="34">
        <v>433</v>
      </c>
      <c r="J35649" s="34">
        <v>498</v>
      </c>
      <c r="K35649" s="34">
        <v>396</v>
      </c>
      <c r="L35649" s="34">
        <v>441</v>
      </c>
      <c r="M35649" s="34">
        <v>369</v>
      </c>
    </row>
    <row r="35650" spans="1:13" x14ac:dyDescent="0.2">
      <c r="A35650" s="34" t="s">
        <v>136544</v>
      </c>
      <c r="B35650" s="34">
        <v>416</v>
      </c>
      <c r="C35650" s="34">
        <v>376</v>
      </c>
      <c r="D35650" s="34">
        <v>365</v>
      </c>
      <c r="E35650" s="34">
        <v>317</v>
      </c>
      <c r="F35650" s="34">
        <v>352</v>
      </c>
      <c r="G35650" s="34">
        <v>319</v>
      </c>
      <c r="H35650" s="34">
        <v>402</v>
      </c>
      <c r="I35650" s="34">
        <v>381</v>
      </c>
      <c r="J35650" s="34">
        <v>372</v>
      </c>
      <c r="K35650" s="34">
        <v>307</v>
      </c>
      <c r="L35650" s="34">
        <v>377</v>
      </c>
      <c r="M35650" s="34">
        <v>286</v>
      </c>
    </row>
    <row r="35651" spans="1:13" x14ac:dyDescent="0.2">
      <c r="A35651" s="34" t="s">
        <v>136545</v>
      </c>
      <c r="B35651" s="34">
        <v>211</v>
      </c>
      <c r="C35651" s="34">
        <v>241</v>
      </c>
      <c r="D35651" s="34">
        <v>231</v>
      </c>
      <c r="E35651" s="34">
        <v>233</v>
      </c>
      <c r="F35651" s="34">
        <v>214</v>
      </c>
      <c r="G35651" s="34">
        <v>229</v>
      </c>
      <c r="H35651" s="34">
        <v>217</v>
      </c>
      <c r="I35651" s="34">
        <v>219</v>
      </c>
      <c r="J35651" s="34">
        <v>204</v>
      </c>
      <c r="K35651" s="34">
        <v>178</v>
      </c>
      <c r="L35651" s="34">
        <v>169</v>
      </c>
      <c r="M35651" s="34">
        <v>141</v>
      </c>
    </row>
    <row r="35652" spans="1:13" x14ac:dyDescent="0.2">
      <c r="A35652" s="34" t="s">
        <v>136546</v>
      </c>
      <c r="B35652" s="34">
        <v>271</v>
      </c>
      <c r="C35652" s="34">
        <v>354</v>
      </c>
      <c r="D35652" s="34">
        <v>306</v>
      </c>
      <c r="E35652" s="34">
        <v>375</v>
      </c>
      <c r="F35652" s="34">
        <v>316</v>
      </c>
      <c r="G35652" s="34">
        <v>306</v>
      </c>
      <c r="H35652" s="34">
        <v>316</v>
      </c>
      <c r="I35652" s="34">
        <v>331</v>
      </c>
      <c r="J35652" s="34">
        <v>306</v>
      </c>
      <c r="K35652" s="34">
        <v>240</v>
      </c>
      <c r="L35652" s="34">
        <v>355</v>
      </c>
      <c r="M35652" s="34">
        <v>253</v>
      </c>
    </row>
    <row r="35653" spans="1:13" x14ac:dyDescent="0.2">
      <c r="A35653" s="34" t="s">
        <v>136547</v>
      </c>
      <c r="B35653" s="34">
        <v>194</v>
      </c>
      <c r="C35653" s="34">
        <v>232</v>
      </c>
      <c r="D35653" s="34">
        <v>327</v>
      </c>
      <c r="E35653" s="34">
        <v>272</v>
      </c>
      <c r="F35653" s="34">
        <v>216</v>
      </c>
      <c r="G35653" s="34">
        <v>225</v>
      </c>
      <c r="H35653" s="34">
        <v>300</v>
      </c>
      <c r="I35653" s="34">
        <v>216</v>
      </c>
      <c r="J35653" s="34">
        <v>237</v>
      </c>
      <c r="K35653" s="34">
        <v>196</v>
      </c>
      <c r="L35653" s="34">
        <v>261</v>
      </c>
      <c r="M35653" s="34">
        <v>161</v>
      </c>
    </row>
    <row r="35654" spans="1:13" x14ac:dyDescent="0.2">
      <c r="A35654" s="34" t="s">
        <v>136548</v>
      </c>
      <c r="B35654" s="34">
        <v>408</v>
      </c>
      <c r="C35654" s="34">
        <v>389</v>
      </c>
      <c r="D35654" s="34">
        <v>538</v>
      </c>
      <c r="E35654" s="34">
        <v>473</v>
      </c>
      <c r="F35654" s="34">
        <v>405</v>
      </c>
      <c r="G35654" s="34">
        <v>426</v>
      </c>
      <c r="H35654" s="34">
        <v>510</v>
      </c>
      <c r="I35654" s="34">
        <v>443</v>
      </c>
      <c r="J35654" s="34">
        <v>465</v>
      </c>
      <c r="K35654" s="34">
        <v>327</v>
      </c>
      <c r="L35654" s="34">
        <v>434</v>
      </c>
      <c r="M35654" s="34">
        <v>352</v>
      </c>
    </row>
    <row r="35655" spans="1:13" x14ac:dyDescent="0.2">
      <c r="A35655" s="34" t="s">
        <v>136549</v>
      </c>
      <c r="B35655" s="34">
        <v>323</v>
      </c>
      <c r="C35655" s="34">
        <v>347</v>
      </c>
      <c r="D35655" s="34">
        <v>369</v>
      </c>
      <c r="E35655" s="34">
        <v>399</v>
      </c>
      <c r="F35655" s="34">
        <v>348</v>
      </c>
      <c r="G35655" s="34">
        <v>356</v>
      </c>
      <c r="H35655" s="34">
        <v>439</v>
      </c>
      <c r="I35655" s="34">
        <v>334</v>
      </c>
      <c r="J35655" s="34">
        <v>404</v>
      </c>
      <c r="K35655" s="34">
        <v>317</v>
      </c>
      <c r="L35655" s="34">
        <v>385</v>
      </c>
      <c r="M35655" s="34">
        <v>296</v>
      </c>
    </row>
    <row r="35656" spans="1:13" x14ac:dyDescent="0.2">
      <c r="A35656" s="34" t="s">
        <v>136550</v>
      </c>
      <c r="B35656" s="34">
        <v>288</v>
      </c>
      <c r="C35656" s="34">
        <v>298</v>
      </c>
      <c r="D35656" s="34">
        <v>341</v>
      </c>
      <c r="E35656" s="34">
        <v>295</v>
      </c>
      <c r="F35656" s="34">
        <v>268</v>
      </c>
      <c r="G35656" s="34">
        <v>273</v>
      </c>
      <c r="H35656" s="34">
        <v>278</v>
      </c>
      <c r="I35656" s="34">
        <v>290</v>
      </c>
      <c r="J35656" s="34">
        <v>332</v>
      </c>
      <c r="K35656" s="34">
        <v>234</v>
      </c>
      <c r="L35656" s="34">
        <v>246</v>
      </c>
      <c r="M35656" s="34">
        <v>224</v>
      </c>
    </row>
    <row r="35657" spans="1:13" x14ac:dyDescent="0.2">
      <c r="A35657" s="34" t="s">
        <v>136551</v>
      </c>
      <c r="B35657" s="34">
        <v>168</v>
      </c>
      <c r="C35657" s="34">
        <v>144</v>
      </c>
      <c r="D35657" s="34">
        <v>214</v>
      </c>
      <c r="E35657" s="34">
        <v>218</v>
      </c>
      <c r="F35657" s="34">
        <v>177</v>
      </c>
      <c r="G35657" s="34">
        <v>154</v>
      </c>
      <c r="H35657" s="34">
        <v>185</v>
      </c>
      <c r="I35657" s="34">
        <v>152</v>
      </c>
      <c r="J35657" s="34">
        <v>237</v>
      </c>
      <c r="K35657" s="34">
        <v>160</v>
      </c>
      <c r="L35657" s="34">
        <v>163</v>
      </c>
      <c r="M35657" s="34">
        <v>124</v>
      </c>
    </row>
    <row r="35658" spans="1:13" x14ac:dyDescent="0.2">
      <c r="A35658" s="34" t="s">
        <v>136552</v>
      </c>
      <c r="B35658" s="34">
        <v>126</v>
      </c>
      <c r="C35658" s="34">
        <v>160</v>
      </c>
      <c r="D35658" s="34">
        <v>149</v>
      </c>
      <c r="E35658" s="34">
        <v>158</v>
      </c>
      <c r="F35658" s="34">
        <v>119</v>
      </c>
      <c r="G35658" s="34">
        <v>127</v>
      </c>
      <c r="H35658" s="34">
        <v>144</v>
      </c>
      <c r="I35658" s="34">
        <v>163</v>
      </c>
      <c r="J35658" s="34">
        <v>148</v>
      </c>
      <c r="K35658" s="34">
        <v>148</v>
      </c>
      <c r="L35658" s="34">
        <v>145</v>
      </c>
      <c r="M35658" s="34">
        <v>97</v>
      </c>
    </row>
    <row r="35659" spans="1:13" x14ac:dyDescent="0.2">
      <c r="A35659" s="34" t="s">
        <v>136553</v>
      </c>
      <c r="B35659" s="34">
        <v>428</v>
      </c>
      <c r="C35659" s="34">
        <v>363</v>
      </c>
      <c r="D35659" s="34">
        <v>387</v>
      </c>
      <c r="E35659" s="34">
        <v>386</v>
      </c>
      <c r="F35659" s="34">
        <v>370</v>
      </c>
      <c r="G35659" s="34">
        <v>393</v>
      </c>
      <c r="H35659" s="34">
        <v>502</v>
      </c>
      <c r="I35659" s="34">
        <v>400</v>
      </c>
      <c r="J35659" s="34">
        <v>451</v>
      </c>
      <c r="K35659" s="34">
        <v>335</v>
      </c>
      <c r="L35659" s="34">
        <v>368</v>
      </c>
      <c r="M35659" s="34">
        <v>328</v>
      </c>
    </row>
    <row r="35660" spans="1:13" x14ac:dyDescent="0.2">
      <c r="A35660" s="34" t="s">
        <v>136554</v>
      </c>
      <c r="B35660" s="34">
        <v>247</v>
      </c>
      <c r="C35660" s="34">
        <v>368</v>
      </c>
      <c r="D35660" s="34">
        <v>260</v>
      </c>
      <c r="E35660" s="34">
        <v>308</v>
      </c>
      <c r="F35660" s="34">
        <v>293</v>
      </c>
      <c r="G35660" s="34">
        <v>327</v>
      </c>
      <c r="H35660" s="34">
        <v>290</v>
      </c>
      <c r="I35660" s="34">
        <v>329</v>
      </c>
      <c r="J35660" s="34">
        <v>292</v>
      </c>
      <c r="K35660" s="34">
        <v>281</v>
      </c>
      <c r="L35660" s="34">
        <v>278</v>
      </c>
      <c r="M35660" s="34">
        <v>277</v>
      </c>
    </row>
    <row r="35661" spans="1:13" x14ac:dyDescent="0.2">
      <c r="A35661" s="34" t="s">
        <v>136555</v>
      </c>
      <c r="B35661" s="34">
        <v>335</v>
      </c>
      <c r="C35661" s="34">
        <v>315</v>
      </c>
      <c r="D35661" s="34">
        <v>328</v>
      </c>
      <c r="E35661" s="34">
        <v>360</v>
      </c>
      <c r="F35661" s="34">
        <v>316</v>
      </c>
      <c r="G35661" s="34">
        <v>262</v>
      </c>
      <c r="H35661" s="34">
        <v>382</v>
      </c>
      <c r="I35661" s="34">
        <v>311</v>
      </c>
      <c r="J35661" s="34">
        <v>289</v>
      </c>
      <c r="K35661" s="34">
        <v>271</v>
      </c>
      <c r="L35661" s="34">
        <v>290</v>
      </c>
      <c r="M35661" s="34">
        <v>258</v>
      </c>
    </row>
    <row r="35662" spans="1:13" x14ac:dyDescent="0.2">
      <c r="A35662" s="34" t="s">
        <v>136556</v>
      </c>
      <c r="B35662" s="34">
        <v>521</v>
      </c>
      <c r="C35662" s="34">
        <v>536</v>
      </c>
      <c r="D35662" s="34">
        <v>515</v>
      </c>
      <c r="E35662" s="34">
        <v>577</v>
      </c>
      <c r="F35662" s="34">
        <v>493</v>
      </c>
      <c r="G35662" s="34">
        <v>407</v>
      </c>
      <c r="H35662" s="34">
        <v>611</v>
      </c>
      <c r="I35662" s="34">
        <v>505</v>
      </c>
      <c r="J35662" s="34">
        <v>528</v>
      </c>
      <c r="K35662" s="34">
        <v>445</v>
      </c>
      <c r="L35662" s="34">
        <v>534</v>
      </c>
      <c r="M35662" s="34">
        <v>389</v>
      </c>
    </row>
    <row r="35663" spans="1:13" x14ac:dyDescent="0.2">
      <c r="A35663" s="34" t="s">
        <v>136557</v>
      </c>
      <c r="B35663" s="34">
        <v>282</v>
      </c>
      <c r="C35663" s="34">
        <v>444</v>
      </c>
      <c r="D35663" s="34">
        <v>334</v>
      </c>
      <c r="E35663" s="34">
        <v>477</v>
      </c>
      <c r="F35663" s="34">
        <v>326</v>
      </c>
      <c r="G35663" s="34">
        <v>393</v>
      </c>
      <c r="H35663" s="34">
        <v>366</v>
      </c>
      <c r="I35663" s="34">
        <v>413</v>
      </c>
      <c r="J35663" s="34">
        <v>350</v>
      </c>
      <c r="K35663" s="34">
        <v>344</v>
      </c>
      <c r="L35663" s="34">
        <v>415</v>
      </c>
      <c r="M35663" s="34">
        <v>307</v>
      </c>
    </row>
    <row r="35664" spans="1:13" x14ac:dyDescent="0.2">
      <c r="A35664" s="34" t="s">
        <v>136558</v>
      </c>
      <c r="B35664" s="34">
        <v>153</v>
      </c>
      <c r="C35664" s="34">
        <v>193</v>
      </c>
      <c r="D35664" s="34">
        <v>183</v>
      </c>
      <c r="E35664" s="34">
        <v>188</v>
      </c>
      <c r="F35664" s="34">
        <v>133</v>
      </c>
      <c r="G35664" s="34">
        <v>151</v>
      </c>
      <c r="H35664" s="34">
        <v>175</v>
      </c>
      <c r="I35664" s="34">
        <v>131</v>
      </c>
      <c r="J35664" s="34">
        <v>198</v>
      </c>
      <c r="K35664" s="34">
        <v>120</v>
      </c>
      <c r="L35664" s="34">
        <v>155</v>
      </c>
      <c r="M35664" s="34">
        <v>137</v>
      </c>
    </row>
    <row r="35665" spans="1:13" x14ac:dyDescent="0.2">
      <c r="A35665" s="34" t="s">
        <v>136559</v>
      </c>
      <c r="B35665" s="34">
        <v>635</v>
      </c>
      <c r="C35665" s="34">
        <v>658</v>
      </c>
      <c r="D35665" s="34">
        <v>690</v>
      </c>
      <c r="E35665" s="34">
        <v>703</v>
      </c>
      <c r="F35665" s="34">
        <v>511</v>
      </c>
      <c r="G35665" s="34">
        <v>630</v>
      </c>
      <c r="H35665" s="34">
        <v>659</v>
      </c>
      <c r="I35665" s="34">
        <v>637</v>
      </c>
      <c r="J35665" s="34">
        <v>611</v>
      </c>
      <c r="K35665" s="34">
        <v>455</v>
      </c>
      <c r="L35665" s="34">
        <v>582</v>
      </c>
      <c r="M35665" s="34">
        <v>445</v>
      </c>
    </row>
    <row r="35666" spans="1:13" x14ac:dyDescent="0.2">
      <c r="A35666" s="34" t="s">
        <v>136560</v>
      </c>
      <c r="B35666" s="34">
        <v>309</v>
      </c>
      <c r="C35666" s="34">
        <v>362</v>
      </c>
      <c r="D35666" s="34">
        <v>304</v>
      </c>
      <c r="E35666" s="34">
        <v>434</v>
      </c>
      <c r="F35666" s="34">
        <v>342</v>
      </c>
      <c r="G35666" s="34">
        <v>362</v>
      </c>
      <c r="H35666" s="34">
        <v>348</v>
      </c>
      <c r="I35666" s="34">
        <v>411</v>
      </c>
      <c r="J35666" s="34">
        <v>286</v>
      </c>
      <c r="K35666" s="34">
        <v>302</v>
      </c>
      <c r="L35666" s="34">
        <v>335</v>
      </c>
      <c r="M35666" s="34">
        <v>271</v>
      </c>
    </row>
    <row r="35667" spans="1:13" x14ac:dyDescent="0.2">
      <c r="A35667" s="34" t="s">
        <v>136561</v>
      </c>
      <c r="B35667" s="34">
        <v>958</v>
      </c>
      <c r="C35667" s="34">
        <v>954</v>
      </c>
      <c r="D35667" s="34">
        <v>972</v>
      </c>
      <c r="E35667" s="34">
        <v>1023</v>
      </c>
      <c r="F35667" s="34">
        <v>878</v>
      </c>
      <c r="G35667" s="34">
        <v>858</v>
      </c>
      <c r="H35667" s="34">
        <v>966</v>
      </c>
      <c r="I35667" s="34">
        <v>1026</v>
      </c>
      <c r="J35667" s="34">
        <v>1024</v>
      </c>
      <c r="K35667" s="34">
        <v>771</v>
      </c>
      <c r="L35667" s="34">
        <v>1017</v>
      </c>
      <c r="M35667" s="34">
        <v>727</v>
      </c>
    </row>
    <row r="35668" spans="1:13" x14ac:dyDescent="0.2">
      <c r="A35668" s="34" t="s">
        <v>136562</v>
      </c>
      <c r="B35668" s="34">
        <v>290</v>
      </c>
      <c r="C35668" s="34">
        <v>230</v>
      </c>
      <c r="D35668" s="34">
        <v>299</v>
      </c>
      <c r="E35668" s="34">
        <v>218</v>
      </c>
      <c r="F35668" s="34">
        <v>277</v>
      </c>
      <c r="G35668" s="34">
        <v>250</v>
      </c>
      <c r="H35668" s="34">
        <v>365</v>
      </c>
      <c r="I35668" s="34">
        <v>265</v>
      </c>
      <c r="J35668" s="34">
        <v>289</v>
      </c>
      <c r="K35668" s="34">
        <v>204</v>
      </c>
      <c r="L35668" s="34">
        <v>320</v>
      </c>
      <c r="M35668" s="34">
        <v>173</v>
      </c>
    </row>
    <row r="35669" spans="1:13" x14ac:dyDescent="0.2">
      <c r="A35669" s="34" t="s">
        <v>136563</v>
      </c>
      <c r="B35669" s="34">
        <v>251</v>
      </c>
      <c r="C35669" s="34">
        <v>339</v>
      </c>
      <c r="D35669" s="34">
        <v>289</v>
      </c>
      <c r="E35669" s="34">
        <v>270</v>
      </c>
      <c r="F35669" s="34">
        <v>250</v>
      </c>
      <c r="G35669" s="34">
        <v>228</v>
      </c>
      <c r="H35669" s="34">
        <v>311</v>
      </c>
      <c r="I35669" s="34">
        <v>240</v>
      </c>
      <c r="J35669" s="34">
        <v>280</v>
      </c>
      <c r="K35669" s="34">
        <v>229</v>
      </c>
      <c r="L35669" s="34">
        <v>270</v>
      </c>
      <c r="M35669" s="34">
        <v>233</v>
      </c>
    </row>
    <row r="35670" spans="1:13" x14ac:dyDescent="0.2">
      <c r="A35670" s="34" t="s">
        <v>136564</v>
      </c>
      <c r="B35670" s="34">
        <v>411</v>
      </c>
      <c r="C35670" s="34">
        <v>404</v>
      </c>
      <c r="D35670" s="34">
        <v>383</v>
      </c>
      <c r="E35670" s="34">
        <v>496</v>
      </c>
      <c r="F35670" s="34">
        <v>414</v>
      </c>
      <c r="G35670" s="34">
        <v>390</v>
      </c>
      <c r="H35670" s="34">
        <v>448</v>
      </c>
      <c r="I35670" s="34">
        <v>410</v>
      </c>
      <c r="J35670" s="34">
        <v>396</v>
      </c>
      <c r="K35670" s="34">
        <v>300</v>
      </c>
      <c r="L35670" s="34">
        <v>431</v>
      </c>
      <c r="M35670" s="34">
        <v>343</v>
      </c>
    </row>
    <row r="35671" spans="1:13" x14ac:dyDescent="0.2">
      <c r="A35671" s="34" t="s">
        <v>136565</v>
      </c>
      <c r="B35671" s="34">
        <v>272</v>
      </c>
      <c r="C35671" s="34">
        <v>314</v>
      </c>
      <c r="D35671" s="34">
        <v>297</v>
      </c>
      <c r="E35671" s="34">
        <v>295</v>
      </c>
      <c r="F35671" s="34">
        <v>241</v>
      </c>
      <c r="G35671" s="34">
        <v>237</v>
      </c>
      <c r="H35671" s="34">
        <v>306</v>
      </c>
      <c r="I35671" s="34">
        <v>243</v>
      </c>
      <c r="J35671" s="34">
        <v>233</v>
      </c>
      <c r="K35671" s="34">
        <v>226</v>
      </c>
      <c r="L35671" s="34">
        <v>232</v>
      </c>
      <c r="M35671" s="34">
        <v>233</v>
      </c>
    </row>
    <row r="35672" spans="1:13" x14ac:dyDescent="0.2">
      <c r="A35672" s="34" t="s">
        <v>136566</v>
      </c>
      <c r="B35672" s="34">
        <v>213</v>
      </c>
      <c r="C35672" s="34">
        <v>265</v>
      </c>
      <c r="D35672" s="34">
        <v>297</v>
      </c>
      <c r="E35672" s="34">
        <v>256</v>
      </c>
      <c r="F35672" s="34">
        <v>233</v>
      </c>
      <c r="G35672" s="34">
        <v>243</v>
      </c>
      <c r="H35672" s="34">
        <v>258</v>
      </c>
      <c r="I35672" s="34">
        <v>278</v>
      </c>
      <c r="J35672" s="34">
        <v>300</v>
      </c>
      <c r="K35672" s="34">
        <v>209</v>
      </c>
      <c r="L35672" s="34">
        <v>270</v>
      </c>
      <c r="M35672" s="34">
        <v>198</v>
      </c>
    </row>
    <row r="35673" spans="1:13" x14ac:dyDescent="0.2">
      <c r="A35673" s="34" t="s">
        <v>136567</v>
      </c>
      <c r="B35673" s="34">
        <v>220</v>
      </c>
      <c r="C35673" s="34">
        <v>251</v>
      </c>
      <c r="D35673" s="34">
        <v>282</v>
      </c>
      <c r="E35673" s="34">
        <v>250</v>
      </c>
      <c r="F35673" s="34">
        <v>197</v>
      </c>
      <c r="G35673" s="34">
        <v>247</v>
      </c>
      <c r="H35673" s="34">
        <v>307</v>
      </c>
      <c r="I35673" s="34">
        <v>255</v>
      </c>
      <c r="J35673" s="34">
        <v>267</v>
      </c>
      <c r="K35673" s="34">
        <v>171</v>
      </c>
      <c r="L35673" s="34">
        <v>210</v>
      </c>
      <c r="M35673" s="34">
        <v>221</v>
      </c>
    </row>
    <row r="35674" spans="1:13" x14ac:dyDescent="0.2">
      <c r="A35674" s="34" t="s">
        <v>136568</v>
      </c>
      <c r="B35674" s="34">
        <v>220</v>
      </c>
      <c r="C35674" s="34">
        <v>271</v>
      </c>
      <c r="D35674" s="34">
        <v>241</v>
      </c>
      <c r="E35674" s="34">
        <v>260</v>
      </c>
      <c r="F35674" s="34">
        <v>228</v>
      </c>
      <c r="G35674" s="34">
        <v>243</v>
      </c>
      <c r="H35674" s="34">
        <v>260</v>
      </c>
      <c r="I35674" s="34">
        <v>237</v>
      </c>
      <c r="J35674" s="34">
        <v>246</v>
      </c>
      <c r="K35674" s="34">
        <v>229</v>
      </c>
      <c r="L35674" s="34">
        <v>205</v>
      </c>
      <c r="M35674" s="34">
        <v>192</v>
      </c>
    </row>
    <row r="35675" spans="1:13" x14ac:dyDescent="0.2">
      <c r="A35675" s="34" t="s">
        <v>136569</v>
      </c>
      <c r="B35675" s="34">
        <v>66</v>
      </c>
      <c r="C35675" s="34">
        <v>173</v>
      </c>
      <c r="D35675" s="34">
        <v>110</v>
      </c>
      <c r="E35675" s="34">
        <v>96</v>
      </c>
      <c r="F35675" s="34">
        <v>100</v>
      </c>
      <c r="G35675" s="34">
        <v>79</v>
      </c>
      <c r="H35675" s="34">
        <v>107</v>
      </c>
      <c r="I35675" s="34">
        <v>96</v>
      </c>
      <c r="J35675" s="34">
        <v>115</v>
      </c>
      <c r="K35675" s="34">
        <v>90</v>
      </c>
      <c r="L35675" s="34">
        <v>112</v>
      </c>
      <c r="M35675" s="34">
        <v>73</v>
      </c>
    </row>
    <row r="35676" spans="1:13" x14ac:dyDescent="0.2">
      <c r="A35676" s="34" t="s">
        <v>136570</v>
      </c>
      <c r="B35676" s="34">
        <v>183</v>
      </c>
      <c r="C35676" s="34">
        <v>196</v>
      </c>
      <c r="D35676" s="34">
        <v>189</v>
      </c>
      <c r="E35676" s="34">
        <v>231</v>
      </c>
      <c r="F35676" s="34">
        <v>132</v>
      </c>
      <c r="G35676" s="34">
        <v>170</v>
      </c>
      <c r="H35676" s="34">
        <v>211</v>
      </c>
      <c r="I35676" s="34">
        <v>194</v>
      </c>
      <c r="J35676" s="34">
        <v>199</v>
      </c>
      <c r="K35676" s="34">
        <v>138</v>
      </c>
      <c r="L35676" s="34">
        <v>158</v>
      </c>
      <c r="M35676" s="34">
        <v>141</v>
      </c>
    </row>
    <row r="35677" spans="1:13" x14ac:dyDescent="0.2">
      <c r="A35677" s="34" t="s">
        <v>136571</v>
      </c>
      <c r="B35677" s="34">
        <v>188</v>
      </c>
      <c r="C35677" s="34">
        <v>204</v>
      </c>
      <c r="D35677" s="34">
        <v>196</v>
      </c>
      <c r="E35677" s="34">
        <v>228</v>
      </c>
      <c r="F35677" s="34">
        <v>170</v>
      </c>
      <c r="G35677" s="34">
        <v>233</v>
      </c>
      <c r="H35677" s="34">
        <v>185</v>
      </c>
      <c r="I35677" s="34">
        <v>215</v>
      </c>
      <c r="J35677" s="34">
        <v>160</v>
      </c>
      <c r="K35677" s="34">
        <v>163</v>
      </c>
      <c r="L35677" s="34">
        <v>160</v>
      </c>
      <c r="M35677" s="34">
        <v>166</v>
      </c>
    </row>
    <row r="35678" spans="1:13" x14ac:dyDescent="0.2">
      <c r="A35678" s="34" t="s">
        <v>136572</v>
      </c>
      <c r="B35678" s="34">
        <v>150</v>
      </c>
      <c r="C35678" s="34">
        <v>210</v>
      </c>
      <c r="D35678" s="34">
        <v>189</v>
      </c>
      <c r="E35678" s="34">
        <v>196</v>
      </c>
      <c r="F35678" s="34">
        <v>178</v>
      </c>
      <c r="G35678" s="34">
        <v>202</v>
      </c>
      <c r="H35678" s="34">
        <v>200</v>
      </c>
      <c r="I35678" s="34">
        <v>213</v>
      </c>
      <c r="J35678" s="34">
        <v>194</v>
      </c>
      <c r="K35678" s="34">
        <v>143</v>
      </c>
      <c r="L35678" s="34">
        <v>213</v>
      </c>
      <c r="M35678" s="34">
        <v>163</v>
      </c>
    </row>
    <row r="35679" spans="1:13" x14ac:dyDescent="0.2">
      <c r="A35679" s="34" t="s">
        <v>136573</v>
      </c>
      <c r="B35679" s="34">
        <v>261</v>
      </c>
      <c r="C35679" s="34">
        <v>255</v>
      </c>
      <c r="D35679" s="34">
        <v>242</v>
      </c>
      <c r="E35679" s="34">
        <v>303</v>
      </c>
      <c r="F35679" s="34">
        <v>276</v>
      </c>
      <c r="G35679" s="34">
        <v>207</v>
      </c>
      <c r="H35679" s="34">
        <v>274</v>
      </c>
      <c r="I35679" s="34">
        <v>260</v>
      </c>
      <c r="J35679" s="34">
        <v>251</v>
      </c>
      <c r="K35679" s="34">
        <v>243</v>
      </c>
      <c r="L35679" s="34">
        <v>211</v>
      </c>
      <c r="M35679" s="34">
        <v>186</v>
      </c>
    </row>
    <row r="35680" spans="1:13" x14ac:dyDescent="0.2">
      <c r="A35680" s="34" t="s">
        <v>136574</v>
      </c>
      <c r="B35680" s="34">
        <v>351</v>
      </c>
      <c r="C35680" s="34">
        <v>347</v>
      </c>
      <c r="D35680" s="34">
        <v>344</v>
      </c>
      <c r="E35680" s="34">
        <v>399</v>
      </c>
      <c r="F35680" s="34">
        <v>328</v>
      </c>
      <c r="G35680" s="34">
        <v>340</v>
      </c>
      <c r="H35680" s="34">
        <v>387</v>
      </c>
      <c r="I35680" s="34">
        <v>361</v>
      </c>
      <c r="J35680" s="34">
        <v>355</v>
      </c>
      <c r="K35680" s="34">
        <v>295</v>
      </c>
      <c r="L35680" s="34">
        <v>311</v>
      </c>
      <c r="M35680" s="34">
        <v>274</v>
      </c>
    </row>
    <row r="35681" spans="1:13" x14ac:dyDescent="0.2">
      <c r="A35681" s="34" t="s">
        <v>136575</v>
      </c>
      <c r="B35681" s="34">
        <v>378</v>
      </c>
      <c r="C35681" s="34">
        <v>400</v>
      </c>
      <c r="D35681" s="34">
        <v>386</v>
      </c>
      <c r="E35681" s="34">
        <v>472</v>
      </c>
      <c r="F35681" s="34">
        <v>389</v>
      </c>
      <c r="G35681" s="34">
        <v>413</v>
      </c>
      <c r="H35681" s="34">
        <v>470</v>
      </c>
      <c r="I35681" s="34">
        <v>444</v>
      </c>
      <c r="J35681" s="34">
        <v>426</v>
      </c>
      <c r="K35681" s="34">
        <v>384</v>
      </c>
      <c r="L35681" s="34">
        <v>406</v>
      </c>
      <c r="M35681" s="34">
        <v>321</v>
      </c>
    </row>
    <row r="35682" spans="1:13" x14ac:dyDescent="0.2">
      <c r="A35682" s="34" t="s">
        <v>136576</v>
      </c>
      <c r="B35682" s="34">
        <v>867</v>
      </c>
      <c r="C35682" s="34">
        <v>878</v>
      </c>
      <c r="D35682" s="34">
        <v>912</v>
      </c>
      <c r="E35682" s="34">
        <v>859</v>
      </c>
      <c r="F35682" s="34">
        <v>862</v>
      </c>
      <c r="G35682" s="34">
        <v>773</v>
      </c>
      <c r="H35682" s="34">
        <v>1029</v>
      </c>
      <c r="I35682" s="34">
        <v>863</v>
      </c>
      <c r="J35682" s="34">
        <v>907</v>
      </c>
      <c r="K35682" s="34">
        <v>695</v>
      </c>
      <c r="L35682" s="34">
        <v>923</v>
      </c>
      <c r="M35682" s="34">
        <v>690</v>
      </c>
    </row>
    <row r="35683" spans="1:13" x14ac:dyDescent="0.2">
      <c r="A35683" s="34" t="s">
        <v>136577</v>
      </c>
      <c r="B35683" s="34">
        <v>188</v>
      </c>
      <c r="C35683" s="34">
        <v>264</v>
      </c>
      <c r="D35683" s="34">
        <v>247</v>
      </c>
      <c r="E35683" s="34">
        <v>258</v>
      </c>
      <c r="F35683" s="34">
        <v>242</v>
      </c>
      <c r="G35683" s="34">
        <v>197</v>
      </c>
      <c r="H35683" s="34">
        <v>227</v>
      </c>
      <c r="I35683" s="34">
        <v>289</v>
      </c>
      <c r="J35683" s="34">
        <v>253</v>
      </c>
      <c r="K35683" s="34">
        <v>205</v>
      </c>
      <c r="L35683" s="34">
        <v>284</v>
      </c>
      <c r="M35683" s="34">
        <v>193</v>
      </c>
    </row>
    <row r="35684" spans="1:13" x14ac:dyDescent="0.2">
      <c r="A35684" s="34" t="s">
        <v>136578</v>
      </c>
      <c r="B35684" s="34">
        <v>289</v>
      </c>
      <c r="C35684" s="34">
        <v>177</v>
      </c>
      <c r="D35684" s="34">
        <v>187</v>
      </c>
      <c r="E35684" s="34">
        <v>187</v>
      </c>
      <c r="F35684" s="34">
        <v>155</v>
      </c>
      <c r="G35684" s="34">
        <v>158</v>
      </c>
      <c r="H35684" s="34">
        <v>212</v>
      </c>
      <c r="I35684" s="34">
        <v>152</v>
      </c>
      <c r="J35684" s="34">
        <v>199</v>
      </c>
      <c r="K35684" s="34">
        <v>141</v>
      </c>
      <c r="L35684" s="34">
        <v>155</v>
      </c>
      <c r="M35684" s="34">
        <v>116</v>
      </c>
    </row>
    <row r="35685" spans="1:13" x14ac:dyDescent="0.2">
      <c r="A35685" s="34" t="s">
        <v>136579</v>
      </c>
      <c r="B35685" s="34">
        <v>526</v>
      </c>
      <c r="C35685" s="34">
        <v>561</v>
      </c>
      <c r="D35685" s="34">
        <v>485</v>
      </c>
      <c r="E35685" s="34">
        <v>516</v>
      </c>
      <c r="F35685" s="34">
        <v>457</v>
      </c>
      <c r="G35685" s="34">
        <v>450</v>
      </c>
      <c r="H35685" s="34">
        <v>543</v>
      </c>
      <c r="I35685" s="34">
        <v>514</v>
      </c>
      <c r="J35685" s="34">
        <v>465</v>
      </c>
      <c r="K35685" s="34">
        <v>403</v>
      </c>
      <c r="L35685" s="34">
        <v>504</v>
      </c>
      <c r="M35685" s="34">
        <v>404</v>
      </c>
    </row>
    <row r="35686" spans="1:13" x14ac:dyDescent="0.2">
      <c r="A35686" s="34" t="s">
        <v>136580</v>
      </c>
      <c r="B35686" s="34">
        <v>203</v>
      </c>
      <c r="C35686" s="34">
        <v>288</v>
      </c>
      <c r="D35686" s="34">
        <v>239</v>
      </c>
      <c r="E35686" s="34">
        <v>259</v>
      </c>
      <c r="F35686" s="34">
        <v>164</v>
      </c>
      <c r="G35686" s="34">
        <v>223</v>
      </c>
      <c r="H35686" s="34">
        <v>285</v>
      </c>
      <c r="I35686" s="34">
        <v>238</v>
      </c>
      <c r="J35686" s="34">
        <v>186</v>
      </c>
      <c r="K35686" s="34">
        <v>200</v>
      </c>
      <c r="L35686" s="34">
        <v>233</v>
      </c>
      <c r="M35686" s="34">
        <v>166</v>
      </c>
    </row>
    <row r="35687" spans="1:13" x14ac:dyDescent="0.2">
      <c r="A35687" s="34" t="s">
        <v>136581</v>
      </c>
      <c r="B35687" s="34">
        <v>214</v>
      </c>
      <c r="C35687" s="34">
        <v>232</v>
      </c>
      <c r="D35687" s="34">
        <v>253</v>
      </c>
      <c r="E35687" s="34">
        <v>309</v>
      </c>
      <c r="F35687" s="34">
        <v>248</v>
      </c>
      <c r="G35687" s="34">
        <v>222</v>
      </c>
      <c r="H35687" s="34">
        <v>239</v>
      </c>
      <c r="I35687" s="34">
        <v>260</v>
      </c>
      <c r="J35687" s="34">
        <v>265</v>
      </c>
      <c r="K35687" s="34">
        <v>201</v>
      </c>
      <c r="L35687" s="34">
        <v>274</v>
      </c>
      <c r="M35687" s="34">
        <v>201</v>
      </c>
    </row>
    <row r="35688" spans="1:13" x14ac:dyDescent="0.2">
      <c r="A35688" s="34" t="s">
        <v>136582</v>
      </c>
      <c r="B35688" s="34">
        <v>215</v>
      </c>
      <c r="C35688" s="34">
        <v>233</v>
      </c>
      <c r="D35688" s="34">
        <v>292</v>
      </c>
      <c r="E35688" s="34">
        <v>285</v>
      </c>
      <c r="F35688" s="34">
        <v>166</v>
      </c>
      <c r="G35688" s="34">
        <v>226</v>
      </c>
      <c r="H35688" s="34">
        <v>243</v>
      </c>
      <c r="I35688" s="34">
        <v>284</v>
      </c>
      <c r="J35688" s="34">
        <v>245</v>
      </c>
      <c r="K35688" s="34">
        <v>207</v>
      </c>
      <c r="L35688" s="34">
        <v>278</v>
      </c>
      <c r="M35688" s="34">
        <v>201</v>
      </c>
    </row>
    <row r="35689" spans="1:13" x14ac:dyDescent="0.2">
      <c r="A35689" s="34" t="s">
        <v>136583</v>
      </c>
      <c r="B35689" s="34">
        <v>193</v>
      </c>
      <c r="C35689" s="34">
        <v>242</v>
      </c>
      <c r="D35689" s="34">
        <v>297</v>
      </c>
      <c r="E35689" s="34">
        <v>317</v>
      </c>
      <c r="F35689" s="34">
        <v>193</v>
      </c>
      <c r="G35689" s="34">
        <v>268</v>
      </c>
      <c r="H35689" s="34">
        <v>275</v>
      </c>
      <c r="I35689" s="34">
        <v>265</v>
      </c>
      <c r="J35689" s="34">
        <v>255</v>
      </c>
      <c r="K35689" s="34">
        <v>245</v>
      </c>
      <c r="L35689" s="34">
        <v>275</v>
      </c>
      <c r="M35689" s="34">
        <v>185</v>
      </c>
    </row>
    <row r="35690" spans="1:13" x14ac:dyDescent="0.2">
      <c r="A35690" s="34" t="s">
        <v>136584</v>
      </c>
      <c r="B35690" s="34">
        <v>197</v>
      </c>
      <c r="C35690" s="34">
        <v>233</v>
      </c>
      <c r="D35690" s="34">
        <v>249</v>
      </c>
      <c r="E35690" s="34">
        <v>212</v>
      </c>
      <c r="F35690" s="34">
        <v>191</v>
      </c>
      <c r="G35690" s="34">
        <v>245</v>
      </c>
      <c r="H35690" s="34">
        <v>215</v>
      </c>
      <c r="I35690" s="34">
        <v>236</v>
      </c>
      <c r="J35690" s="34">
        <v>249</v>
      </c>
      <c r="K35690" s="34">
        <v>204</v>
      </c>
      <c r="L35690" s="34">
        <v>261</v>
      </c>
      <c r="M35690" s="34">
        <v>167</v>
      </c>
    </row>
    <row r="35691" spans="1:13" x14ac:dyDescent="0.2">
      <c r="A35691" s="34" t="s">
        <v>136585</v>
      </c>
      <c r="B35691" s="34">
        <v>277</v>
      </c>
      <c r="C35691" s="34">
        <v>297</v>
      </c>
      <c r="D35691" s="34">
        <v>337</v>
      </c>
      <c r="E35691" s="34">
        <v>374</v>
      </c>
      <c r="F35691" s="34">
        <v>346</v>
      </c>
      <c r="G35691" s="34">
        <v>267</v>
      </c>
      <c r="H35691" s="34">
        <v>350</v>
      </c>
      <c r="I35691" s="34">
        <v>349</v>
      </c>
      <c r="J35691" s="34">
        <v>346</v>
      </c>
      <c r="K35691" s="34">
        <v>225</v>
      </c>
      <c r="L35691" s="34">
        <v>334</v>
      </c>
      <c r="M35691" s="34">
        <v>269</v>
      </c>
    </row>
    <row r="35692" spans="1:13" x14ac:dyDescent="0.2">
      <c r="A35692" s="34" t="s">
        <v>136586</v>
      </c>
      <c r="B35692" s="34">
        <v>332</v>
      </c>
      <c r="C35692" s="34">
        <v>389</v>
      </c>
      <c r="D35692" s="34">
        <v>408</v>
      </c>
      <c r="E35692" s="34">
        <v>404</v>
      </c>
      <c r="F35692" s="34">
        <v>405</v>
      </c>
      <c r="G35692" s="34">
        <v>315</v>
      </c>
      <c r="H35692" s="34">
        <v>379</v>
      </c>
      <c r="I35692" s="34">
        <v>337</v>
      </c>
      <c r="J35692" s="34">
        <v>427</v>
      </c>
      <c r="K35692" s="34">
        <v>329</v>
      </c>
      <c r="L35692" s="34">
        <v>362</v>
      </c>
      <c r="M35692" s="34">
        <v>269</v>
      </c>
    </row>
    <row r="35693" spans="1:13" x14ac:dyDescent="0.2">
      <c r="A35693" s="34" t="s">
        <v>136587</v>
      </c>
      <c r="B35693" s="34">
        <v>416</v>
      </c>
      <c r="C35693" s="34">
        <v>450</v>
      </c>
      <c r="D35693" s="34">
        <v>489</v>
      </c>
      <c r="E35693" s="34">
        <v>467</v>
      </c>
      <c r="F35693" s="34">
        <v>443</v>
      </c>
      <c r="G35693" s="34">
        <v>466</v>
      </c>
      <c r="H35693" s="34">
        <v>485</v>
      </c>
      <c r="I35693" s="34">
        <v>491</v>
      </c>
      <c r="J35693" s="34">
        <v>531</v>
      </c>
      <c r="K35693" s="34">
        <v>423</v>
      </c>
      <c r="L35693" s="34">
        <v>426</v>
      </c>
      <c r="M35693" s="34">
        <v>341</v>
      </c>
    </row>
    <row r="35694" spans="1:13" x14ac:dyDescent="0.2">
      <c r="A35694" s="34" t="s">
        <v>136588</v>
      </c>
      <c r="B35694" s="34">
        <v>111</v>
      </c>
      <c r="C35694" s="34">
        <v>167</v>
      </c>
      <c r="D35694" s="34">
        <v>129</v>
      </c>
      <c r="E35694" s="34">
        <v>144</v>
      </c>
      <c r="F35694" s="34">
        <v>112</v>
      </c>
      <c r="G35694" s="34">
        <v>152</v>
      </c>
      <c r="H35694" s="34">
        <v>162</v>
      </c>
      <c r="I35694" s="34">
        <v>145</v>
      </c>
      <c r="J35694" s="34">
        <v>122</v>
      </c>
      <c r="K35694" s="34">
        <v>121</v>
      </c>
      <c r="L35694" s="34">
        <v>120</v>
      </c>
      <c r="M35694" s="34">
        <v>121</v>
      </c>
    </row>
    <row r="35695" spans="1:13" x14ac:dyDescent="0.2">
      <c r="A35695" s="34" t="s">
        <v>136589</v>
      </c>
      <c r="B35695" s="34">
        <v>254</v>
      </c>
      <c r="C35695" s="34">
        <v>296</v>
      </c>
      <c r="D35695" s="34">
        <v>376</v>
      </c>
      <c r="E35695" s="34">
        <v>341</v>
      </c>
      <c r="F35695" s="34">
        <v>289</v>
      </c>
      <c r="G35695" s="34">
        <v>266</v>
      </c>
      <c r="H35695" s="34">
        <v>317</v>
      </c>
      <c r="I35695" s="34">
        <v>245</v>
      </c>
      <c r="J35695" s="34">
        <v>292</v>
      </c>
      <c r="K35695" s="34">
        <v>232</v>
      </c>
      <c r="L35695" s="34">
        <v>262</v>
      </c>
      <c r="M35695" s="34">
        <v>207</v>
      </c>
    </row>
    <row r="35696" spans="1:13" x14ac:dyDescent="0.2">
      <c r="A35696" s="34" t="s">
        <v>136590</v>
      </c>
      <c r="B35696" s="34">
        <v>141</v>
      </c>
      <c r="C35696" s="34">
        <v>206</v>
      </c>
      <c r="D35696" s="34">
        <v>112</v>
      </c>
      <c r="E35696" s="34">
        <v>162</v>
      </c>
      <c r="F35696" s="34">
        <v>82</v>
      </c>
      <c r="G35696" s="34">
        <v>146</v>
      </c>
      <c r="H35696" s="34">
        <v>129</v>
      </c>
      <c r="I35696" s="34">
        <v>170</v>
      </c>
      <c r="J35696" s="34">
        <v>128</v>
      </c>
      <c r="K35696" s="34">
        <v>144</v>
      </c>
      <c r="L35696" s="34">
        <v>206</v>
      </c>
      <c r="M35696" s="34">
        <v>132</v>
      </c>
    </row>
    <row r="35697" spans="1:13" x14ac:dyDescent="0.2">
      <c r="A35697" s="34" t="s">
        <v>136591</v>
      </c>
      <c r="B35697" s="34">
        <v>195</v>
      </c>
      <c r="C35697" s="34">
        <v>164</v>
      </c>
      <c r="D35697" s="34">
        <v>222</v>
      </c>
      <c r="E35697" s="34">
        <v>151</v>
      </c>
      <c r="F35697" s="34">
        <v>124</v>
      </c>
      <c r="G35697" s="34">
        <v>139</v>
      </c>
      <c r="H35697" s="34">
        <v>185</v>
      </c>
      <c r="I35697" s="34">
        <v>200</v>
      </c>
      <c r="J35697" s="34">
        <v>226</v>
      </c>
      <c r="K35697" s="34">
        <v>136</v>
      </c>
      <c r="L35697" s="34">
        <v>218</v>
      </c>
      <c r="M35697" s="34">
        <v>130</v>
      </c>
    </row>
    <row r="35698" spans="1:13" x14ac:dyDescent="0.2">
      <c r="A35698" s="34" t="s">
        <v>136592</v>
      </c>
      <c r="B35698" s="34">
        <v>187</v>
      </c>
      <c r="C35698" s="34">
        <v>186</v>
      </c>
      <c r="D35698" s="34">
        <v>156</v>
      </c>
      <c r="E35698" s="34">
        <v>199</v>
      </c>
      <c r="F35698" s="34">
        <v>149</v>
      </c>
      <c r="G35698" s="34">
        <v>191</v>
      </c>
      <c r="H35698" s="34">
        <v>175</v>
      </c>
      <c r="I35698" s="34">
        <v>193</v>
      </c>
      <c r="J35698" s="34">
        <v>155</v>
      </c>
      <c r="K35698" s="34">
        <v>170</v>
      </c>
      <c r="L35698" s="34">
        <v>202</v>
      </c>
      <c r="M35698" s="34">
        <v>136</v>
      </c>
    </row>
    <row r="35699" spans="1:13" x14ac:dyDescent="0.2">
      <c r="A35699" s="34" t="s">
        <v>136593</v>
      </c>
      <c r="B35699" s="34">
        <v>327</v>
      </c>
      <c r="C35699" s="34">
        <v>371</v>
      </c>
      <c r="D35699" s="34">
        <v>343</v>
      </c>
      <c r="E35699" s="34">
        <v>349</v>
      </c>
      <c r="F35699" s="34">
        <v>361</v>
      </c>
      <c r="G35699" s="34">
        <v>313</v>
      </c>
      <c r="H35699" s="34">
        <v>353</v>
      </c>
      <c r="I35699" s="34">
        <v>326</v>
      </c>
      <c r="J35699" s="34">
        <v>403</v>
      </c>
      <c r="K35699" s="34">
        <v>296</v>
      </c>
      <c r="L35699" s="34">
        <v>394</v>
      </c>
      <c r="M35699" s="34">
        <v>284</v>
      </c>
    </row>
    <row r="35700" spans="1:13" x14ac:dyDescent="0.2">
      <c r="A35700" s="34" t="s">
        <v>136594</v>
      </c>
      <c r="B35700" s="34">
        <v>180</v>
      </c>
      <c r="C35700" s="34">
        <v>195</v>
      </c>
      <c r="D35700" s="34">
        <v>192</v>
      </c>
      <c r="E35700" s="34">
        <v>226</v>
      </c>
      <c r="F35700" s="34">
        <v>136</v>
      </c>
      <c r="G35700" s="34">
        <v>158</v>
      </c>
      <c r="H35700" s="34">
        <v>208</v>
      </c>
      <c r="I35700" s="34">
        <v>181</v>
      </c>
      <c r="J35700" s="34">
        <v>207</v>
      </c>
      <c r="K35700" s="34">
        <v>161</v>
      </c>
      <c r="L35700" s="34">
        <v>217</v>
      </c>
      <c r="M35700" s="34">
        <v>157</v>
      </c>
    </row>
    <row r="35701" spans="1:13" x14ac:dyDescent="0.2">
      <c r="A35701" s="34" t="s">
        <v>136595</v>
      </c>
      <c r="B35701" s="34">
        <v>173</v>
      </c>
      <c r="C35701" s="34">
        <v>244</v>
      </c>
      <c r="D35701" s="34">
        <v>300</v>
      </c>
      <c r="E35701" s="34">
        <v>249</v>
      </c>
      <c r="F35701" s="34">
        <v>207</v>
      </c>
      <c r="G35701" s="34">
        <v>199</v>
      </c>
      <c r="H35701" s="34">
        <v>313</v>
      </c>
      <c r="I35701" s="34">
        <v>241</v>
      </c>
      <c r="J35701" s="34">
        <v>313</v>
      </c>
      <c r="K35701" s="34">
        <v>195</v>
      </c>
      <c r="L35701" s="34">
        <v>234</v>
      </c>
      <c r="M35701" s="34">
        <v>202</v>
      </c>
    </row>
    <row r="35702" spans="1:13" x14ac:dyDescent="0.2">
      <c r="A35702" s="34" t="s">
        <v>136596</v>
      </c>
      <c r="B35702" s="34">
        <v>632</v>
      </c>
      <c r="C35702" s="34">
        <v>676</v>
      </c>
      <c r="D35702" s="34">
        <v>736</v>
      </c>
      <c r="E35702" s="34">
        <v>701</v>
      </c>
      <c r="F35702" s="34">
        <v>681</v>
      </c>
      <c r="G35702" s="34">
        <v>647</v>
      </c>
      <c r="H35702" s="34">
        <v>765</v>
      </c>
      <c r="I35702" s="34">
        <v>720</v>
      </c>
      <c r="J35702" s="34">
        <v>759</v>
      </c>
      <c r="K35702" s="34">
        <v>526</v>
      </c>
      <c r="L35702" s="34">
        <v>704</v>
      </c>
      <c r="M35702" s="34">
        <v>551</v>
      </c>
    </row>
    <row r="35703" spans="1:13" x14ac:dyDescent="0.2">
      <c r="A35703" s="34" t="s">
        <v>136597</v>
      </c>
      <c r="B35703" s="34">
        <v>669</v>
      </c>
      <c r="C35703" s="34">
        <v>1310</v>
      </c>
      <c r="D35703" s="34">
        <v>750</v>
      </c>
      <c r="E35703" s="34">
        <v>1205</v>
      </c>
      <c r="F35703" s="34">
        <v>579</v>
      </c>
      <c r="G35703" s="34">
        <v>1121</v>
      </c>
      <c r="H35703" s="34">
        <v>730</v>
      </c>
      <c r="I35703" s="34">
        <v>1258</v>
      </c>
      <c r="J35703" s="34">
        <v>718</v>
      </c>
      <c r="K35703" s="34">
        <v>966</v>
      </c>
      <c r="L35703" s="34">
        <v>720</v>
      </c>
      <c r="M35703" s="34">
        <v>993</v>
      </c>
    </row>
    <row r="35704" spans="1:13" x14ac:dyDescent="0.2">
      <c r="A35704" s="34" t="s">
        <v>136598</v>
      </c>
      <c r="B35704" s="34">
        <v>443</v>
      </c>
      <c r="C35704" s="34">
        <v>478</v>
      </c>
      <c r="D35704" s="34">
        <v>399</v>
      </c>
      <c r="E35704" s="34">
        <v>459</v>
      </c>
      <c r="F35704" s="34">
        <v>436</v>
      </c>
      <c r="G35704" s="34">
        <v>393</v>
      </c>
      <c r="H35704" s="34">
        <v>493</v>
      </c>
      <c r="I35704" s="34">
        <v>445</v>
      </c>
      <c r="J35704" s="34">
        <v>453</v>
      </c>
      <c r="K35704" s="34">
        <v>323</v>
      </c>
      <c r="L35704" s="34">
        <v>361</v>
      </c>
      <c r="M35704" s="34">
        <v>333</v>
      </c>
    </row>
    <row r="35705" spans="1:13" x14ac:dyDescent="0.2">
      <c r="A35705" s="34" t="s">
        <v>136599</v>
      </c>
      <c r="B35705" s="34">
        <v>755</v>
      </c>
      <c r="C35705" s="34">
        <v>631</v>
      </c>
      <c r="D35705" s="34">
        <v>666</v>
      </c>
      <c r="E35705" s="34">
        <v>716</v>
      </c>
      <c r="F35705" s="34">
        <v>586</v>
      </c>
      <c r="G35705" s="34">
        <v>557</v>
      </c>
      <c r="H35705" s="34">
        <v>686</v>
      </c>
      <c r="I35705" s="34">
        <v>667</v>
      </c>
      <c r="J35705" s="34">
        <v>717</v>
      </c>
      <c r="K35705" s="34">
        <v>511</v>
      </c>
      <c r="L35705" s="34">
        <v>694</v>
      </c>
      <c r="M35705" s="34">
        <v>453</v>
      </c>
    </row>
    <row r="35706" spans="1:13" x14ac:dyDescent="0.2">
      <c r="A35706" s="34" t="s">
        <v>136600</v>
      </c>
      <c r="B35706" s="34">
        <v>402</v>
      </c>
      <c r="C35706" s="34">
        <v>435</v>
      </c>
      <c r="D35706" s="34">
        <v>400</v>
      </c>
      <c r="E35706" s="34">
        <v>415</v>
      </c>
      <c r="F35706" s="34">
        <v>391</v>
      </c>
      <c r="G35706" s="34">
        <v>374</v>
      </c>
      <c r="H35706" s="34">
        <v>450</v>
      </c>
      <c r="I35706" s="34">
        <v>414</v>
      </c>
      <c r="J35706" s="34">
        <v>407</v>
      </c>
      <c r="K35706" s="34">
        <v>341</v>
      </c>
      <c r="L35706" s="34">
        <v>394</v>
      </c>
      <c r="M35706" s="34">
        <v>317</v>
      </c>
    </row>
    <row r="35707" spans="1:13" x14ac:dyDescent="0.2">
      <c r="A35707" s="34" t="s">
        <v>136601</v>
      </c>
      <c r="B35707" s="34">
        <v>199</v>
      </c>
      <c r="C35707" s="34">
        <v>234</v>
      </c>
      <c r="D35707" s="34">
        <v>212</v>
      </c>
      <c r="E35707" s="34">
        <v>244</v>
      </c>
      <c r="F35707" s="34">
        <v>187</v>
      </c>
      <c r="G35707" s="34">
        <v>253</v>
      </c>
      <c r="H35707" s="34">
        <v>233</v>
      </c>
      <c r="I35707" s="34">
        <v>238</v>
      </c>
      <c r="J35707" s="34">
        <v>188</v>
      </c>
      <c r="K35707" s="34">
        <v>149</v>
      </c>
      <c r="L35707" s="34">
        <v>232</v>
      </c>
      <c r="M35707" s="34">
        <v>186</v>
      </c>
    </row>
    <row r="35708" spans="1:13" x14ac:dyDescent="0.2">
      <c r="A35708" s="34" t="s">
        <v>136602</v>
      </c>
      <c r="B35708" s="34">
        <v>240</v>
      </c>
      <c r="C35708" s="34">
        <v>258</v>
      </c>
      <c r="D35708" s="34">
        <v>299</v>
      </c>
      <c r="E35708" s="34">
        <v>242</v>
      </c>
      <c r="F35708" s="34">
        <v>210</v>
      </c>
      <c r="G35708" s="34">
        <v>234</v>
      </c>
      <c r="H35708" s="34">
        <v>242</v>
      </c>
      <c r="I35708" s="34">
        <v>204</v>
      </c>
      <c r="J35708" s="34">
        <v>223</v>
      </c>
      <c r="K35708" s="34">
        <v>212</v>
      </c>
      <c r="L35708" s="34">
        <v>179</v>
      </c>
      <c r="M35708" s="34">
        <v>178</v>
      </c>
    </row>
    <row r="35709" spans="1:13" x14ac:dyDescent="0.2">
      <c r="A35709" s="34" t="s">
        <v>136603</v>
      </c>
      <c r="B35709" s="34">
        <v>340</v>
      </c>
      <c r="C35709" s="34">
        <v>249</v>
      </c>
      <c r="D35709" s="34">
        <v>334</v>
      </c>
      <c r="E35709" s="34">
        <v>304</v>
      </c>
      <c r="F35709" s="34">
        <v>290</v>
      </c>
      <c r="G35709" s="34">
        <v>254</v>
      </c>
      <c r="H35709" s="34">
        <v>337</v>
      </c>
      <c r="I35709" s="34">
        <v>274</v>
      </c>
      <c r="J35709" s="34">
        <v>354</v>
      </c>
      <c r="K35709" s="34">
        <v>197</v>
      </c>
      <c r="L35709" s="34">
        <v>288</v>
      </c>
      <c r="M35709" s="34">
        <v>195</v>
      </c>
    </row>
    <row r="35710" spans="1:13" x14ac:dyDescent="0.2">
      <c r="A35710" s="34" t="s">
        <v>136604</v>
      </c>
      <c r="B35710" s="34">
        <v>72</v>
      </c>
      <c r="C35710" s="34">
        <v>84</v>
      </c>
      <c r="D35710" s="34">
        <v>98</v>
      </c>
      <c r="E35710" s="34">
        <v>80</v>
      </c>
      <c r="F35710" s="34">
        <v>59</v>
      </c>
      <c r="G35710" s="34">
        <v>74</v>
      </c>
      <c r="H35710" s="34">
        <v>72</v>
      </c>
      <c r="I35710" s="34">
        <v>75</v>
      </c>
      <c r="J35710" s="34">
        <v>54</v>
      </c>
      <c r="K35710" s="34">
        <v>61</v>
      </c>
      <c r="L35710" s="34">
        <v>64</v>
      </c>
      <c r="M35710" s="34">
        <v>54</v>
      </c>
    </row>
    <row r="35711" spans="1:13" x14ac:dyDescent="0.2">
      <c r="A35711" s="34" t="s">
        <v>136605</v>
      </c>
      <c r="B35711" s="34">
        <v>170</v>
      </c>
      <c r="C35711" s="34">
        <v>195</v>
      </c>
      <c r="D35711" s="34">
        <v>188</v>
      </c>
      <c r="E35711" s="34">
        <v>210</v>
      </c>
      <c r="F35711" s="34">
        <v>196</v>
      </c>
      <c r="G35711" s="34">
        <v>146</v>
      </c>
      <c r="H35711" s="34">
        <v>221</v>
      </c>
      <c r="I35711" s="34">
        <v>181</v>
      </c>
      <c r="J35711" s="34">
        <v>179</v>
      </c>
      <c r="K35711" s="34">
        <v>127</v>
      </c>
      <c r="L35711" s="34">
        <v>202</v>
      </c>
      <c r="M35711" s="34">
        <v>134</v>
      </c>
    </row>
    <row r="35712" spans="1:13" x14ac:dyDescent="0.2">
      <c r="A35712" s="34" t="s">
        <v>136606</v>
      </c>
      <c r="B35712" s="34">
        <v>139</v>
      </c>
      <c r="C35712" s="34">
        <v>181</v>
      </c>
      <c r="D35712" s="34">
        <v>180</v>
      </c>
      <c r="E35712" s="34">
        <v>159</v>
      </c>
      <c r="F35712" s="34">
        <v>154</v>
      </c>
      <c r="G35712" s="34">
        <v>161</v>
      </c>
      <c r="H35712" s="34">
        <v>191</v>
      </c>
      <c r="I35712" s="34">
        <v>147</v>
      </c>
      <c r="J35712" s="34">
        <v>176</v>
      </c>
      <c r="K35712" s="34">
        <v>161</v>
      </c>
      <c r="L35712" s="34">
        <v>162</v>
      </c>
      <c r="M35712" s="34">
        <v>141</v>
      </c>
    </row>
    <row r="35713" spans="1:13" x14ac:dyDescent="0.2">
      <c r="A35713" s="34" t="s">
        <v>136607</v>
      </c>
      <c r="B35713" s="34">
        <v>352</v>
      </c>
      <c r="C35713" s="34">
        <v>273</v>
      </c>
      <c r="D35713" s="34">
        <v>276</v>
      </c>
      <c r="E35713" s="34">
        <v>328</v>
      </c>
      <c r="F35713" s="34">
        <v>295</v>
      </c>
      <c r="G35713" s="34">
        <v>315</v>
      </c>
      <c r="H35713" s="34">
        <v>345</v>
      </c>
      <c r="I35713" s="34">
        <v>288</v>
      </c>
      <c r="J35713" s="34">
        <v>288</v>
      </c>
      <c r="K35713" s="34">
        <v>238</v>
      </c>
      <c r="L35713" s="34">
        <v>307</v>
      </c>
      <c r="M35713" s="34">
        <v>215</v>
      </c>
    </row>
    <row r="35714" spans="1:13" x14ac:dyDescent="0.2">
      <c r="A35714" s="34" t="s">
        <v>136608</v>
      </c>
      <c r="B35714" s="34">
        <v>155</v>
      </c>
      <c r="C35714" s="34">
        <v>217</v>
      </c>
      <c r="D35714" s="34">
        <v>162</v>
      </c>
      <c r="E35714" s="34">
        <v>186</v>
      </c>
      <c r="F35714" s="34">
        <v>169</v>
      </c>
      <c r="G35714" s="34">
        <v>164</v>
      </c>
      <c r="H35714" s="34">
        <v>205</v>
      </c>
      <c r="I35714" s="34">
        <v>212</v>
      </c>
      <c r="J35714" s="34">
        <v>170</v>
      </c>
      <c r="K35714" s="34">
        <v>183</v>
      </c>
      <c r="L35714" s="34">
        <v>145</v>
      </c>
      <c r="M35714" s="34">
        <v>136</v>
      </c>
    </row>
    <row r="35715" spans="1:13" x14ac:dyDescent="0.2">
      <c r="A35715" s="34" t="s">
        <v>136609</v>
      </c>
      <c r="B35715" s="34">
        <v>204</v>
      </c>
      <c r="C35715" s="34">
        <v>231</v>
      </c>
      <c r="D35715" s="34">
        <v>230</v>
      </c>
      <c r="E35715" s="34">
        <v>199</v>
      </c>
      <c r="F35715" s="34">
        <v>186</v>
      </c>
      <c r="G35715" s="34">
        <v>224</v>
      </c>
      <c r="H35715" s="34">
        <v>185</v>
      </c>
      <c r="I35715" s="34">
        <v>237</v>
      </c>
      <c r="J35715" s="34">
        <v>248</v>
      </c>
      <c r="K35715" s="34">
        <v>195</v>
      </c>
      <c r="L35715" s="34">
        <v>239</v>
      </c>
      <c r="M35715" s="34">
        <v>164</v>
      </c>
    </row>
    <row r="35716" spans="1:13" x14ac:dyDescent="0.2">
      <c r="A35716" s="34" t="s">
        <v>136610</v>
      </c>
      <c r="B35716" s="34">
        <v>261</v>
      </c>
      <c r="C35716" s="34">
        <v>348</v>
      </c>
      <c r="D35716" s="34">
        <v>324</v>
      </c>
      <c r="E35716" s="34">
        <v>348</v>
      </c>
      <c r="F35716" s="34">
        <v>270</v>
      </c>
      <c r="G35716" s="34">
        <v>289</v>
      </c>
      <c r="H35716" s="34">
        <v>389</v>
      </c>
      <c r="I35716" s="34">
        <v>329</v>
      </c>
      <c r="J35716" s="34">
        <v>338</v>
      </c>
      <c r="K35716" s="34">
        <v>247</v>
      </c>
      <c r="L35716" s="34">
        <v>295</v>
      </c>
      <c r="M35716" s="34">
        <v>249</v>
      </c>
    </row>
    <row r="35717" spans="1:13" x14ac:dyDescent="0.2">
      <c r="A35717" s="34" t="s">
        <v>136611</v>
      </c>
      <c r="B35717" s="34">
        <v>371</v>
      </c>
      <c r="C35717" s="34">
        <v>289</v>
      </c>
      <c r="D35717" s="34">
        <v>333</v>
      </c>
      <c r="E35717" s="34">
        <v>336</v>
      </c>
      <c r="F35717" s="34">
        <v>288</v>
      </c>
      <c r="G35717" s="34">
        <v>276</v>
      </c>
      <c r="H35717" s="34">
        <v>335</v>
      </c>
      <c r="I35717" s="34">
        <v>275</v>
      </c>
      <c r="J35717" s="34">
        <v>311</v>
      </c>
      <c r="K35717" s="34">
        <v>227</v>
      </c>
      <c r="L35717" s="34">
        <v>274</v>
      </c>
      <c r="M35717" s="34">
        <v>180</v>
      </c>
    </row>
    <row r="35718" spans="1:13" x14ac:dyDescent="0.2">
      <c r="A35718" s="34" t="s">
        <v>136612</v>
      </c>
      <c r="B35718" s="34">
        <v>104</v>
      </c>
      <c r="C35718" s="34">
        <v>151</v>
      </c>
      <c r="D35718" s="34">
        <v>138</v>
      </c>
      <c r="E35718" s="34">
        <v>151</v>
      </c>
      <c r="F35718" s="34">
        <v>82</v>
      </c>
      <c r="G35718" s="34">
        <v>123</v>
      </c>
      <c r="H35718" s="34">
        <v>99</v>
      </c>
      <c r="I35718" s="34">
        <v>118</v>
      </c>
      <c r="J35718" s="34">
        <v>121</v>
      </c>
      <c r="K35718" s="34">
        <v>100</v>
      </c>
      <c r="L35718" s="34">
        <v>134</v>
      </c>
      <c r="M35718" s="34">
        <v>131</v>
      </c>
    </row>
    <row r="35719" spans="1:13" x14ac:dyDescent="0.2">
      <c r="A35719" s="34" t="s">
        <v>136613</v>
      </c>
      <c r="B35719" s="34">
        <v>246</v>
      </c>
      <c r="C35719" s="34">
        <v>196</v>
      </c>
      <c r="D35719" s="34">
        <v>206</v>
      </c>
      <c r="E35719" s="34">
        <v>246</v>
      </c>
      <c r="F35719" s="34">
        <v>218</v>
      </c>
      <c r="G35719" s="34">
        <v>194</v>
      </c>
      <c r="H35719" s="34">
        <v>262</v>
      </c>
      <c r="I35719" s="34">
        <v>218</v>
      </c>
      <c r="J35719" s="34">
        <v>217</v>
      </c>
      <c r="K35719" s="34">
        <v>188</v>
      </c>
      <c r="L35719" s="34">
        <v>172</v>
      </c>
      <c r="M35719" s="34">
        <v>210</v>
      </c>
    </row>
    <row r="35720" spans="1:13" x14ac:dyDescent="0.2">
      <c r="A35720" s="34" t="s">
        <v>136614</v>
      </c>
      <c r="B35720" s="34">
        <v>280</v>
      </c>
      <c r="C35720" s="34">
        <v>271</v>
      </c>
      <c r="D35720" s="34">
        <v>322</v>
      </c>
      <c r="E35720" s="34">
        <v>341</v>
      </c>
      <c r="F35720" s="34">
        <v>297</v>
      </c>
      <c r="G35720" s="34">
        <v>242</v>
      </c>
      <c r="H35720" s="34">
        <v>384</v>
      </c>
      <c r="I35720" s="34">
        <v>244</v>
      </c>
      <c r="J35720" s="34">
        <v>304</v>
      </c>
      <c r="K35720" s="34">
        <v>230</v>
      </c>
      <c r="L35720" s="34">
        <v>308</v>
      </c>
      <c r="M35720" s="34">
        <v>207</v>
      </c>
    </row>
    <row r="35721" spans="1:13" x14ac:dyDescent="0.2">
      <c r="A35721" s="34" t="s">
        <v>136615</v>
      </c>
      <c r="B35721" s="34">
        <v>323</v>
      </c>
      <c r="C35721" s="34">
        <v>330</v>
      </c>
      <c r="D35721" s="34">
        <v>307</v>
      </c>
      <c r="E35721" s="34">
        <v>391</v>
      </c>
      <c r="F35721" s="34">
        <v>357</v>
      </c>
      <c r="G35721" s="34">
        <v>356</v>
      </c>
      <c r="H35721" s="34">
        <v>393</v>
      </c>
      <c r="I35721" s="34">
        <v>360</v>
      </c>
      <c r="J35721" s="34">
        <v>355</v>
      </c>
      <c r="K35721" s="34">
        <v>235</v>
      </c>
      <c r="L35721" s="34">
        <v>375</v>
      </c>
      <c r="M35721" s="34">
        <v>306</v>
      </c>
    </row>
    <row r="35722" spans="1:13" x14ac:dyDescent="0.2">
      <c r="A35722" s="34" t="s">
        <v>136616</v>
      </c>
      <c r="B35722" s="34">
        <v>324</v>
      </c>
      <c r="C35722" s="34">
        <v>350</v>
      </c>
      <c r="D35722" s="34">
        <v>343</v>
      </c>
      <c r="E35722" s="34">
        <v>416</v>
      </c>
      <c r="F35722" s="34">
        <v>296</v>
      </c>
      <c r="G35722" s="34">
        <v>320</v>
      </c>
      <c r="H35722" s="34">
        <v>406</v>
      </c>
      <c r="I35722" s="34">
        <v>406</v>
      </c>
      <c r="J35722" s="34">
        <v>374</v>
      </c>
      <c r="K35722" s="34">
        <v>286</v>
      </c>
      <c r="L35722" s="34">
        <v>346</v>
      </c>
      <c r="M35722" s="34">
        <v>302</v>
      </c>
    </row>
    <row r="35723" spans="1:13" x14ac:dyDescent="0.2">
      <c r="A35723" s="34" t="s">
        <v>136617</v>
      </c>
      <c r="B35723" s="34">
        <v>741</v>
      </c>
      <c r="C35723" s="34">
        <v>754</v>
      </c>
      <c r="D35723" s="34">
        <v>736</v>
      </c>
      <c r="E35723" s="34">
        <v>860</v>
      </c>
      <c r="F35723" s="34">
        <v>722</v>
      </c>
      <c r="G35723" s="34">
        <v>637</v>
      </c>
      <c r="H35723" s="34">
        <v>822</v>
      </c>
      <c r="I35723" s="34">
        <v>735</v>
      </c>
      <c r="J35723" s="34">
        <v>750</v>
      </c>
      <c r="K35723" s="34">
        <v>574</v>
      </c>
      <c r="L35723" s="34">
        <v>690</v>
      </c>
      <c r="M35723" s="34">
        <v>587</v>
      </c>
    </row>
    <row r="35724" spans="1:13" x14ac:dyDescent="0.2">
      <c r="A35724" s="34" t="s">
        <v>136618</v>
      </c>
      <c r="B35724" s="34">
        <v>1015</v>
      </c>
      <c r="C35724" s="34">
        <v>1049</v>
      </c>
      <c r="D35724" s="34">
        <v>1159</v>
      </c>
      <c r="E35724" s="34">
        <v>1021</v>
      </c>
      <c r="F35724" s="34">
        <v>1028</v>
      </c>
      <c r="G35724" s="34">
        <v>951</v>
      </c>
      <c r="H35724" s="34">
        <v>1281</v>
      </c>
      <c r="I35724" s="34">
        <v>1059</v>
      </c>
      <c r="J35724" s="34">
        <v>1199</v>
      </c>
      <c r="K35724" s="34">
        <v>885</v>
      </c>
      <c r="L35724" s="34">
        <v>1113</v>
      </c>
      <c r="M35724" s="34">
        <v>845</v>
      </c>
    </row>
    <row r="35725" spans="1:13" x14ac:dyDescent="0.2">
      <c r="A35725" s="34" t="s">
        <v>136619</v>
      </c>
      <c r="B35725" s="34">
        <v>439</v>
      </c>
      <c r="C35725" s="34">
        <v>592</v>
      </c>
      <c r="D35725" s="34">
        <v>560</v>
      </c>
      <c r="E35725" s="34">
        <v>590</v>
      </c>
      <c r="F35725" s="34">
        <v>473</v>
      </c>
      <c r="G35725" s="34">
        <v>515</v>
      </c>
      <c r="H35725" s="34">
        <v>556</v>
      </c>
      <c r="I35725" s="34">
        <v>616</v>
      </c>
      <c r="J35725" s="34">
        <v>558</v>
      </c>
      <c r="K35725" s="34">
        <v>461</v>
      </c>
      <c r="L35725" s="34">
        <v>543</v>
      </c>
      <c r="M35725" s="34">
        <v>479</v>
      </c>
    </row>
    <row r="35726" spans="1:13" x14ac:dyDescent="0.2">
      <c r="A35726" s="34" t="s">
        <v>136620</v>
      </c>
      <c r="B35726" s="34">
        <v>419</v>
      </c>
      <c r="C35726" s="34">
        <v>349</v>
      </c>
      <c r="D35726" s="34">
        <v>397</v>
      </c>
      <c r="E35726" s="34">
        <v>490</v>
      </c>
      <c r="F35726" s="34">
        <v>377</v>
      </c>
      <c r="G35726" s="34">
        <v>314</v>
      </c>
      <c r="H35726" s="34">
        <v>437</v>
      </c>
      <c r="I35726" s="34">
        <v>318</v>
      </c>
      <c r="J35726" s="34">
        <v>428</v>
      </c>
      <c r="K35726" s="34">
        <v>342</v>
      </c>
      <c r="L35726" s="34">
        <v>458</v>
      </c>
      <c r="M35726" s="34">
        <v>344</v>
      </c>
    </row>
    <row r="35727" spans="1:13" x14ac:dyDescent="0.2">
      <c r="A35727" s="34" t="s">
        <v>136621</v>
      </c>
      <c r="B35727" s="34">
        <v>513</v>
      </c>
      <c r="C35727" s="34">
        <v>597</v>
      </c>
      <c r="D35727" s="34">
        <v>477</v>
      </c>
      <c r="E35727" s="34">
        <v>611</v>
      </c>
      <c r="F35727" s="34">
        <v>528</v>
      </c>
      <c r="G35727" s="34">
        <v>434</v>
      </c>
      <c r="H35727" s="34">
        <v>530</v>
      </c>
      <c r="I35727" s="34">
        <v>454</v>
      </c>
      <c r="J35727" s="34">
        <v>637</v>
      </c>
      <c r="K35727" s="34">
        <v>490</v>
      </c>
      <c r="L35727" s="34">
        <v>504</v>
      </c>
      <c r="M35727" s="34">
        <v>378</v>
      </c>
    </row>
    <row r="35728" spans="1:13" x14ac:dyDescent="0.2">
      <c r="A35728" s="34" t="s">
        <v>136622</v>
      </c>
      <c r="B35728" s="34">
        <v>368</v>
      </c>
      <c r="C35728" s="34">
        <v>316</v>
      </c>
      <c r="D35728" s="34">
        <v>303</v>
      </c>
      <c r="E35728" s="34">
        <v>295</v>
      </c>
      <c r="F35728" s="34">
        <v>272</v>
      </c>
      <c r="G35728" s="34">
        <v>283</v>
      </c>
      <c r="H35728" s="34">
        <v>331</v>
      </c>
      <c r="I35728" s="34">
        <v>278</v>
      </c>
      <c r="J35728" s="34">
        <v>337</v>
      </c>
      <c r="K35728" s="34">
        <v>244</v>
      </c>
      <c r="L35728" s="34">
        <v>263</v>
      </c>
      <c r="M35728" s="34">
        <v>228</v>
      </c>
    </row>
    <row r="35729" spans="1:13" x14ac:dyDescent="0.2">
      <c r="A35729" s="34" t="s">
        <v>136623</v>
      </c>
      <c r="B35729" s="34">
        <v>302</v>
      </c>
      <c r="C35729" s="34">
        <v>322</v>
      </c>
      <c r="D35729" s="34">
        <v>307</v>
      </c>
      <c r="E35729" s="34">
        <v>310</v>
      </c>
      <c r="F35729" s="34">
        <v>304</v>
      </c>
      <c r="G35729" s="34">
        <v>282</v>
      </c>
      <c r="H35729" s="34">
        <v>345</v>
      </c>
      <c r="I35729" s="34">
        <v>308</v>
      </c>
      <c r="J35729" s="34">
        <v>326</v>
      </c>
      <c r="K35729" s="34">
        <v>262</v>
      </c>
      <c r="L35729" s="34">
        <v>358</v>
      </c>
      <c r="M35729" s="34">
        <v>245</v>
      </c>
    </row>
    <row r="35730" spans="1:13" x14ac:dyDescent="0.2">
      <c r="A35730" s="34" t="s">
        <v>136624</v>
      </c>
      <c r="B35730" s="34">
        <v>201</v>
      </c>
      <c r="C35730" s="34">
        <v>218</v>
      </c>
      <c r="D35730" s="34">
        <v>226</v>
      </c>
      <c r="E35730" s="34">
        <v>185</v>
      </c>
      <c r="F35730" s="34">
        <v>210</v>
      </c>
      <c r="G35730" s="34">
        <v>231</v>
      </c>
      <c r="H35730" s="34">
        <v>159</v>
      </c>
      <c r="I35730" s="34">
        <v>192</v>
      </c>
      <c r="J35730" s="34">
        <v>203</v>
      </c>
      <c r="K35730" s="34">
        <v>170</v>
      </c>
      <c r="L35730" s="34">
        <v>194</v>
      </c>
      <c r="M35730" s="34">
        <v>183</v>
      </c>
    </row>
    <row r="35731" spans="1:13" x14ac:dyDescent="0.2">
      <c r="A35731" s="34" t="s">
        <v>136625</v>
      </c>
      <c r="B35731" s="34">
        <v>210</v>
      </c>
      <c r="C35731" s="34">
        <v>215</v>
      </c>
      <c r="D35731" s="34">
        <v>224</v>
      </c>
      <c r="E35731" s="34">
        <v>228</v>
      </c>
      <c r="F35731" s="34">
        <v>190</v>
      </c>
      <c r="G35731" s="34">
        <v>196</v>
      </c>
      <c r="H35731" s="34">
        <v>263</v>
      </c>
      <c r="I35731" s="34">
        <v>188</v>
      </c>
      <c r="J35731" s="34">
        <v>257</v>
      </c>
      <c r="K35731" s="34">
        <v>168</v>
      </c>
      <c r="L35731" s="34">
        <v>264</v>
      </c>
      <c r="M35731" s="34">
        <v>183</v>
      </c>
    </row>
    <row r="35732" spans="1:13" x14ac:dyDescent="0.2">
      <c r="A35732" s="34" t="s">
        <v>136626</v>
      </c>
      <c r="B35732" s="34">
        <v>350</v>
      </c>
      <c r="C35732" s="34">
        <v>278</v>
      </c>
      <c r="D35732" s="34">
        <v>271</v>
      </c>
      <c r="E35732" s="34">
        <v>339</v>
      </c>
      <c r="F35732" s="34">
        <v>234</v>
      </c>
      <c r="G35732" s="34">
        <v>270</v>
      </c>
      <c r="H35732" s="34">
        <v>304</v>
      </c>
      <c r="I35732" s="34">
        <v>265</v>
      </c>
      <c r="J35732" s="34">
        <v>348</v>
      </c>
      <c r="K35732" s="34">
        <v>182</v>
      </c>
      <c r="L35732" s="34">
        <v>310</v>
      </c>
      <c r="M35732" s="34">
        <v>249</v>
      </c>
    </row>
    <row r="35733" spans="1:13" x14ac:dyDescent="0.2">
      <c r="A35733" s="34" t="s">
        <v>136627</v>
      </c>
      <c r="B35733" s="34">
        <v>192</v>
      </c>
      <c r="C35733" s="34">
        <v>181</v>
      </c>
      <c r="D35733" s="34">
        <v>222</v>
      </c>
      <c r="E35733" s="34">
        <v>209</v>
      </c>
      <c r="F35733" s="34">
        <v>152</v>
      </c>
      <c r="G35733" s="34">
        <v>184</v>
      </c>
      <c r="H35733" s="34">
        <v>232</v>
      </c>
      <c r="I35733" s="34">
        <v>183</v>
      </c>
      <c r="J35733" s="34">
        <v>184</v>
      </c>
      <c r="K35733" s="34">
        <v>184</v>
      </c>
      <c r="L35733" s="34">
        <v>173</v>
      </c>
      <c r="M35733" s="34">
        <v>174</v>
      </c>
    </row>
    <row r="35734" spans="1:13" x14ac:dyDescent="0.2">
      <c r="A35734" s="34" t="s">
        <v>136628</v>
      </c>
      <c r="B35734" s="34">
        <v>191</v>
      </c>
      <c r="C35734" s="34">
        <v>253</v>
      </c>
      <c r="D35734" s="34">
        <v>237</v>
      </c>
      <c r="E35734" s="34">
        <v>231</v>
      </c>
      <c r="F35734" s="34">
        <v>208</v>
      </c>
      <c r="G35734" s="34">
        <v>216</v>
      </c>
      <c r="H35734" s="34">
        <v>256</v>
      </c>
      <c r="I35734" s="34">
        <v>248</v>
      </c>
      <c r="J35734" s="34">
        <v>236</v>
      </c>
      <c r="K35734" s="34">
        <v>192</v>
      </c>
      <c r="L35734" s="34">
        <v>251</v>
      </c>
      <c r="M35734" s="34">
        <v>195</v>
      </c>
    </row>
    <row r="35735" spans="1:13" x14ac:dyDescent="0.2">
      <c r="A35735" s="34" t="s">
        <v>136629</v>
      </c>
      <c r="B35735" s="34">
        <v>820</v>
      </c>
      <c r="C35735" s="34">
        <v>670</v>
      </c>
      <c r="D35735" s="34">
        <v>715</v>
      </c>
      <c r="E35735" s="34">
        <v>708</v>
      </c>
      <c r="F35735" s="34">
        <v>634</v>
      </c>
      <c r="G35735" s="34">
        <v>577</v>
      </c>
      <c r="H35735" s="34">
        <v>748</v>
      </c>
      <c r="I35735" s="34">
        <v>635</v>
      </c>
      <c r="J35735" s="34">
        <v>775</v>
      </c>
      <c r="K35735" s="34">
        <v>511</v>
      </c>
      <c r="L35735" s="34">
        <v>712</v>
      </c>
      <c r="M35735" s="34">
        <v>529</v>
      </c>
    </row>
    <row r="35736" spans="1:13" x14ac:dyDescent="0.2">
      <c r="A35736" s="34" t="s">
        <v>136630</v>
      </c>
      <c r="B35736" s="34">
        <v>190</v>
      </c>
      <c r="C35736" s="34">
        <v>253</v>
      </c>
      <c r="D35736" s="34">
        <v>200</v>
      </c>
      <c r="E35736" s="34">
        <v>218</v>
      </c>
      <c r="F35736" s="34">
        <v>188</v>
      </c>
      <c r="G35736" s="34">
        <v>226</v>
      </c>
      <c r="H35736" s="34">
        <v>217</v>
      </c>
      <c r="I35736" s="34">
        <v>250</v>
      </c>
      <c r="J35736" s="34">
        <v>236</v>
      </c>
      <c r="K35736" s="34">
        <v>196</v>
      </c>
      <c r="L35736" s="34">
        <v>228</v>
      </c>
      <c r="M35736" s="34">
        <v>184</v>
      </c>
    </row>
    <row r="35737" spans="1:13" x14ac:dyDescent="0.2">
      <c r="A35737" s="34" t="s">
        <v>136631</v>
      </c>
      <c r="B35737" s="34">
        <v>483</v>
      </c>
      <c r="C35737" s="34">
        <v>473</v>
      </c>
      <c r="D35737" s="34">
        <v>531</v>
      </c>
      <c r="E35737" s="34">
        <v>515</v>
      </c>
      <c r="F35737" s="34">
        <v>426</v>
      </c>
      <c r="G35737" s="34">
        <v>472</v>
      </c>
      <c r="H35737" s="34">
        <v>538</v>
      </c>
      <c r="I35737" s="34">
        <v>456</v>
      </c>
      <c r="J35737" s="34">
        <v>505</v>
      </c>
      <c r="K35737" s="34">
        <v>376</v>
      </c>
      <c r="L35737" s="34">
        <v>491</v>
      </c>
      <c r="M35737" s="34">
        <v>400</v>
      </c>
    </row>
    <row r="35738" spans="1:13" x14ac:dyDescent="0.2">
      <c r="A35738" s="34" t="s">
        <v>136632</v>
      </c>
      <c r="B35738" s="34">
        <v>154</v>
      </c>
      <c r="C35738" s="34">
        <v>201</v>
      </c>
      <c r="D35738" s="34">
        <v>198</v>
      </c>
      <c r="E35738" s="34">
        <v>221</v>
      </c>
      <c r="F35738" s="34">
        <v>195</v>
      </c>
      <c r="G35738" s="34">
        <v>159</v>
      </c>
      <c r="H35738" s="34">
        <v>189</v>
      </c>
      <c r="I35738" s="34">
        <v>203</v>
      </c>
      <c r="J35738" s="34">
        <v>227</v>
      </c>
      <c r="K35738" s="34">
        <v>192</v>
      </c>
      <c r="L35738" s="34">
        <v>196</v>
      </c>
      <c r="M35738" s="34">
        <v>156</v>
      </c>
    </row>
    <row r="35739" spans="1:13" x14ac:dyDescent="0.2">
      <c r="A35739" s="34" t="s">
        <v>136633</v>
      </c>
      <c r="B35739" s="34">
        <v>528</v>
      </c>
      <c r="C35739" s="34">
        <v>610</v>
      </c>
      <c r="D35739" s="34">
        <v>674</v>
      </c>
      <c r="E35739" s="34">
        <v>628</v>
      </c>
      <c r="F35739" s="34">
        <v>550</v>
      </c>
      <c r="G35739" s="34">
        <v>540</v>
      </c>
      <c r="H35739" s="34">
        <v>615</v>
      </c>
      <c r="I35739" s="34">
        <v>553</v>
      </c>
      <c r="J35739" s="34">
        <v>656</v>
      </c>
      <c r="K35739" s="34">
        <v>477</v>
      </c>
      <c r="L35739" s="34">
        <v>631</v>
      </c>
      <c r="M35739" s="34">
        <v>433</v>
      </c>
    </row>
    <row r="35740" spans="1:13" x14ac:dyDescent="0.2">
      <c r="A35740" s="34" t="s">
        <v>136634</v>
      </c>
      <c r="B35740" s="34">
        <v>361</v>
      </c>
      <c r="C35740" s="34">
        <v>463</v>
      </c>
      <c r="D35740" s="34">
        <v>499</v>
      </c>
      <c r="E35740" s="34">
        <v>510</v>
      </c>
      <c r="F35740" s="34">
        <v>433</v>
      </c>
      <c r="G35740" s="34">
        <v>482</v>
      </c>
      <c r="H35740" s="34">
        <v>488</v>
      </c>
      <c r="I35740" s="34">
        <v>436</v>
      </c>
      <c r="J35740" s="34">
        <v>429</v>
      </c>
      <c r="K35740" s="34">
        <v>391</v>
      </c>
      <c r="L35740" s="34">
        <v>425</v>
      </c>
      <c r="M35740" s="34">
        <v>375</v>
      </c>
    </row>
    <row r="35741" spans="1:13" x14ac:dyDescent="0.2">
      <c r="A35741" s="34" t="s">
        <v>136635</v>
      </c>
      <c r="B35741" s="34">
        <v>585</v>
      </c>
      <c r="C35741" s="34">
        <v>702</v>
      </c>
      <c r="D35741" s="34">
        <v>697</v>
      </c>
      <c r="E35741" s="34">
        <v>761</v>
      </c>
      <c r="F35741" s="34">
        <v>613</v>
      </c>
      <c r="G35741" s="34">
        <v>678</v>
      </c>
      <c r="H35741" s="34">
        <v>723</v>
      </c>
      <c r="I35741" s="34">
        <v>593</v>
      </c>
      <c r="J35741" s="34">
        <v>680</v>
      </c>
      <c r="K35741" s="34">
        <v>538</v>
      </c>
      <c r="L35741" s="34">
        <v>687</v>
      </c>
      <c r="M35741" s="34">
        <v>537</v>
      </c>
    </row>
    <row r="35742" spans="1:13" x14ac:dyDescent="0.2">
      <c r="A35742" s="34" t="s">
        <v>136636</v>
      </c>
      <c r="B35742" s="34">
        <v>458</v>
      </c>
      <c r="C35742" s="34">
        <v>453</v>
      </c>
      <c r="D35742" s="34">
        <v>486</v>
      </c>
      <c r="E35742" s="34">
        <v>508</v>
      </c>
      <c r="F35742" s="34">
        <v>397</v>
      </c>
      <c r="G35742" s="34">
        <v>377</v>
      </c>
      <c r="H35742" s="34">
        <v>454</v>
      </c>
      <c r="I35742" s="34">
        <v>442</v>
      </c>
      <c r="J35742" s="34">
        <v>458</v>
      </c>
      <c r="K35742" s="34">
        <v>379</v>
      </c>
      <c r="L35742" s="34">
        <v>451</v>
      </c>
      <c r="M35742" s="34">
        <v>375</v>
      </c>
    </row>
    <row r="35743" spans="1:13" x14ac:dyDescent="0.2">
      <c r="A35743" s="34" t="s">
        <v>136637</v>
      </c>
      <c r="B35743" s="34">
        <v>746</v>
      </c>
      <c r="C35743" s="34">
        <v>600</v>
      </c>
      <c r="D35743" s="34">
        <v>741</v>
      </c>
      <c r="E35743" s="34">
        <v>760</v>
      </c>
      <c r="F35743" s="34">
        <v>755</v>
      </c>
      <c r="G35743" s="34">
        <v>761</v>
      </c>
      <c r="H35743" s="34">
        <v>817</v>
      </c>
      <c r="I35743" s="34">
        <v>679</v>
      </c>
      <c r="J35743" s="34">
        <v>798</v>
      </c>
      <c r="K35743" s="34">
        <v>641</v>
      </c>
      <c r="L35743" s="34">
        <v>750</v>
      </c>
      <c r="M35743" s="34">
        <v>481</v>
      </c>
    </row>
    <row r="35744" spans="1:13" x14ac:dyDescent="0.2">
      <c r="A35744" s="34" t="s">
        <v>136638</v>
      </c>
      <c r="B35744" s="34">
        <v>528</v>
      </c>
      <c r="C35744" s="34">
        <v>540</v>
      </c>
      <c r="D35744" s="34">
        <v>464</v>
      </c>
      <c r="E35744" s="34">
        <v>542</v>
      </c>
      <c r="F35744" s="34">
        <v>365</v>
      </c>
      <c r="G35744" s="34">
        <v>446</v>
      </c>
      <c r="H35744" s="34">
        <v>573</v>
      </c>
      <c r="I35744" s="34">
        <v>441</v>
      </c>
      <c r="J35744" s="34">
        <v>390</v>
      </c>
      <c r="K35744" s="34">
        <v>375</v>
      </c>
      <c r="L35744" s="34">
        <v>453</v>
      </c>
      <c r="M35744" s="34">
        <v>332</v>
      </c>
    </row>
    <row r="35745" spans="1:13" x14ac:dyDescent="0.2">
      <c r="A35745" s="34" t="s">
        <v>136639</v>
      </c>
      <c r="B35745" s="34">
        <v>761</v>
      </c>
      <c r="C35745" s="34">
        <v>873</v>
      </c>
      <c r="D35745" s="34">
        <v>719</v>
      </c>
      <c r="E35745" s="34">
        <v>848</v>
      </c>
      <c r="F35745" s="34">
        <v>705</v>
      </c>
      <c r="G35745" s="34">
        <v>776</v>
      </c>
      <c r="H35745" s="34">
        <v>715</v>
      </c>
      <c r="I35745" s="34">
        <v>789</v>
      </c>
      <c r="J35745" s="34">
        <v>699</v>
      </c>
      <c r="K35745" s="34">
        <v>688</v>
      </c>
      <c r="L35745" s="34">
        <v>707</v>
      </c>
      <c r="M35745" s="34">
        <v>591</v>
      </c>
    </row>
    <row r="35746" spans="1:13" x14ac:dyDescent="0.2">
      <c r="A35746" s="34" t="s">
        <v>136640</v>
      </c>
      <c r="B35746" s="34">
        <v>692</v>
      </c>
      <c r="C35746" s="34">
        <v>588</v>
      </c>
      <c r="D35746" s="34">
        <v>624</v>
      </c>
      <c r="E35746" s="34">
        <v>588</v>
      </c>
      <c r="F35746" s="34">
        <v>515</v>
      </c>
      <c r="G35746" s="34">
        <v>560</v>
      </c>
      <c r="H35746" s="34">
        <v>607</v>
      </c>
      <c r="I35746" s="34">
        <v>610</v>
      </c>
      <c r="J35746" s="34">
        <v>603</v>
      </c>
      <c r="K35746" s="34">
        <v>485</v>
      </c>
      <c r="L35746" s="34">
        <v>676</v>
      </c>
      <c r="M35746" s="34">
        <v>450</v>
      </c>
    </row>
    <row r="35747" spans="1:13" x14ac:dyDescent="0.2">
      <c r="A35747" s="34" t="s">
        <v>136641</v>
      </c>
      <c r="B35747" s="34">
        <v>442</v>
      </c>
      <c r="C35747" s="34">
        <v>476</v>
      </c>
      <c r="D35747" s="34">
        <v>528</v>
      </c>
      <c r="E35747" s="34">
        <v>540</v>
      </c>
      <c r="F35747" s="34">
        <v>475</v>
      </c>
      <c r="G35747" s="34">
        <v>450</v>
      </c>
      <c r="H35747" s="34">
        <v>532</v>
      </c>
      <c r="I35747" s="34">
        <v>485</v>
      </c>
      <c r="J35747" s="34">
        <v>448</v>
      </c>
      <c r="K35747" s="34">
        <v>416</v>
      </c>
      <c r="L35747" s="34">
        <v>526</v>
      </c>
      <c r="M35747" s="34">
        <v>402</v>
      </c>
    </row>
    <row r="35748" spans="1:13" x14ac:dyDescent="0.2">
      <c r="A35748" s="34" t="s">
        <v>136642</v>
      </c>
      <c r="B35748" s="34">
        <v>304</v>
      </c>
      <c r="C35748" s="34">
        <v>396</v>
      </c>
      <c r="D35748" s="34">
        <v>286</v>
      </c>
      <c r="E35748" s="34">
        <v>393</v>
      </c>
      <c r="F35748" s="34">
        <v>321</v>
      </c>
      <c r="G35748" s="34">
        <v>308</v>
      </c>
      <c r="H35748" s="34">
        <v>344</v>
      </c>
      <c r="I35748" s="34">
        <v>341</v>
      </c>
      <c r="J35748" s="34">
        <v>276</v>
      </c>
      <c r="K35748" s="34">
        <v>262</v>
      </c>
      <c r="L35748" s="34">
        <v>282</v>
      </c>
      <c r="M35748" s="34">
        <v>314</v>
      </c>
    </row>
    <row r="35749" spans="1:13" x14ac:dyDescent="0.2">
      <c r="A35749" s="34" t="s">
        <v>136643</v>
      </c>
      <c r="B35749" s="34">
        <v>415</v>
      </c>
      <c r="C35749" s="34">
        <v>391</v>
      </c>
      <c r="D35749" s="34">
        <v>384</v>
      </c>
      <c r="E35749" s="34">
        <v>404</v>
      </c>
      <c r="F35749" s="34">
        <v>437</v>
      </c>
      <c r="G35749" s="34">
        <v>398</v>
      </c>
      <c r="H35749" s="34">
        <v>495</v>
      </c>
      <c r="I35749" s="34">
        <v>400</v>
      </c>
      <c r="J35749" s="34">
        <v>501</v>
      </c>
      <c r="K35749" s="34">
        <v>353</v>
      </c>
      <c r="L35749" s="34">
        <v>455</v>
      </c>
      <c r="M35749" s="34">
        <v>322</v>
      </c>
    </row>
    <row r="35750" spans="1:13" x14ac:dyDescent="0.2">
      <c r="A35750" s="34" t="s">
        <v>136644</v>
      </c>
      <c r="B35750" s="34">
        <v>375</v>
      </c>
      <c r="C35750" s="34">
        <v>474</v>
      </c>
      <c r="D35750" s="34">
        <v>478</v>
      </c>
      <c r="E35750" s="34">
        <v>498</v>
      </c>
      <c r="F35750" s="34">
        <v>502</v>
      </c>
      <c r="G35750" s="34">
        <v>444</v>
      </c>
      <c r="H35750" s="34">
        <v>566</v>
      </c>
      <c r="I35750" s="34">
        <v>459</v>
      </c>
      <c r="J35750" s="34">
        <v>469</v>
      </c>
      <c r="K35750" s="34">
        <v>411</v>
      </c>
      <c r="L35750" s="34">
        <v>439</v>
      </c>
      <c r="M35750" s="34">
        <v>431</v>
      </c>
    </row>
    <row r="35751" spans="1:13" x14ac:dyDescent="0.2">
      <c r="A35751" s="34" t="s">
        <v>136645</v>
      </c>
      <c r="B35751" s="34">
        <v>586</v>
      </c>
      <c r="C35751" s="34">
        <v>603</v>
      </c>
      <c r="D35751" s="34">
        <v>548</v>
      </c>
      <c r="E35751" s="34">
        <v>619</v>
      </c>
      <c r="F35751" s="34">
        <v>523</v>
      </c>
      <c r="G35751" s="34">
        <v>516</v>
      </c>
      <c r="H35751" s="34">
        <v>639</v>
      </c>
      <c r="I35751" s="34">
        <v>532</v>
      </c>
      <c r="J35751" s="34">
        <v>655</v>
      </c>
      <c r="K35751" s="34">
        <v>445</v>
      </c>
      <c r="L35751" s="34">
        <v>599</v>
      </c>
      <c r="M35751" s="34">
        <v>475</v>
      </c>
    </row>
    <row r="35752" spans="1:13" x14ac:dyDescent="0.2">
      <c r="A35752" s="34" t="s">
        <v>136646</v>
      </c>
      <c r="B35752" s="34">
        <v>488</v>
      </c>
      <c r="C35752" s="34">
        <v>557</v>
      </c>
      <c r="D35752" s="34">
        <v>478</v>
      </c>
      <c r="E35752" s="34">
        <v>561</v>
      </c>
      <c r="F35752" s="34">
        <v>453</v>
      </c>
      <c r="G35752" s="34">
        <v>499</v>
      </c>
      <c r="H35752" s="34">
        <v>536</v>
      </c>
      <c r="I35752" s="34">
        <v>540</v>
      </c>
      <c r="J35752" s="34">
        <v>506</v>
      </c>
      <c r="K35752" s="34">
        <v>432</v>
      </c>
      <c r="L35752" s="34">
        <v>500</v>
      </c>
      <c r="M35752" s="34">
        <v>400</v>
      </c>
    </row>
    <row r="35753" spans="1:13" x14ac:dyDescent="0.2">
      <c r="A35753" s="34" t="s">
        <v>136647</v>
      </c>
      <c r="B35753" s="34">
        <v>269</v>
      </c>
      <c r="C35753" s="34">
        <v>358</v>
      </c>
      <c r="D35753" s="34">
        <v>282</v>
      </c>
      <c r="E35753" s="34">
        <v>375</v>
      </c>
      <c r="F35753" s="34">
        <v>305</v>
      </c>
      <c r="G35753" s="34">
        <v>311</v>
      </c>
      <c r="H35753" s="34">
        <v>307</v>
      </c>
      <c r="I35753" s="34">
        <v>321</v>
      </c>
      <c r="J35753" s="34">
        <v>287</v>
      </c>
      <c r="K35753" s="34">
        <v>260</v>
      </c>
      <c r="L35753" s="34">
        <v>291</v>
      </c>
      <c r="M35753" s="34">
        <v>259</v>
      </c>
    </row>
    <row r="35754" spans="1:13" x14ac:dyDescent="0.2">
      <c r="A35754" s="34" t="s">
        <v>136648</v>
      </c>
      <c r="B35754" s="34">
        <v>222</v>
      </c>
      <c r="C35754" s="34">
        <v>343</v>
      </c>
      <c r="D35754" s="34">
        <v>309</v>
      </c>
      <c r="E35754" s="34">
        <v>234</v>
      </c>
      <c r="F35754" s="34">
        <v>288</v>
      </c>
      <c r="G35754" s="34">
        <v>242</v>
      </c>
      <c r="H35754" s="34">
        <v>304</v>
      </c>
      <c r="I35754" s="34">
        <v>267</v>
      </c>
      <c r="J35754" s="34">
        <v>265</v>
      </c>
      <c r="K35754" s="34">
        <v>203</v>
      </c>
      <c r="L35754" s="34">
        <v>305</v>
      </c>
      <c r="M35754" s="34">
        <v>178</v>
      </c>
    </row>
    <row r="35755" spans="1:13" x14ac:dyDescent="0.2">
      <c r="A35755" s="34" t="s">
        <v>136649</v>
      </c>
      <c r="B35755" s="34">
        <v>402</v>
      </c>
      <c r="C35755" s="34">
        <v>346</v>
      </c>
      <c r="D35755" s="34">
        <v>395</v>
      </c>
      <c r="E35755" s="34">
        <v>399</v>
      </c>
      <c r="F35755" s="34">
        <v>337</v>
      </c>
      <c r="G35755" s="34">
        <v>334</v>
      </c>
      <c r="H35755" s="34">
        <v>427</v>
      </c>
      <c r="I35755" s="34">
        <v>351</v>
      </c>
      <c r="J35755" s="34">
        <v>336</v>
      </c>
      <c r="K35755" s="34">
        <v>284</v>
      </c>
      <c r="L35755" s="34">
        <v>307</v>
      </c>
      <c r="M35755" s="34">
        <v>292</v>
      </c>
    </row>
    <row r="35756" spans="1:13" x14ac:dyDescent="0.2">
      <c r="A35756" s="34" t="s">
        <v>136650</v>
      </c>
      <c r="B35756" s="34">
        <v>325</v>
      </c>
      <c r="C35756" s="34">
        <v>312</v>
      </c>
      <c r="D35756" s="34">
        <v>239</v>
      </c>
      <c r="E35756" s="34">
        <v>315</v>
      </c>
      <c r="F35756" s="34">
        <v>251</v>
      </c>
      <c r="G35756" s="34">
        <v>273</v>
      </c>
      <c r="H35756" s="34">
        <v>333</v>
      </c>
      <c r="I35756" s="34">
        <v>250</v>
      </c>
      <c r="J35756" s="34">
        <v>295</v>
      </c>
      <c r="K35756" s="34">
        <v>205</v>
      </c>
      <c r="L35756" s="34">
        <v>248</v>
      </c>
      <c r="M35756" s="34">
        <v>205</v>
      </c>
    </row>
    <row r="35757" spans="1:13" x14ac:dyDescent="0.2">
      <c r="A35757" s="34" t="s">
        <v>136651</v>
      </c>
      <c r="B35757" s="34">
        <v>669</v>
      </c>
      <c r="C35757" s="34">
        <v>612</v>
      </c>
      <c r="D35757" s="34">
        <v>742</v>
      </c>
      <c r="E35757" s="34">
        <v>685</v>
      </c>
      <c r="F35757" s="34">
        <v>673</v>
      </c>
      <c r="G35757" s="34">
        <v>589</v>
      </c>
      <c r="H35757" s="34">
        <v>711</v>
      </c>
      <c r="I35757" s="34">
        <v>662</v>
      </c>
      <c r="J35757" s="34">
        <v>716</v>
      </c>
      <c r="K35757" s="34">
        <v>504</v>
      </c>
      <c r="L35757" s="34">
        <v>615</v>
      </c>
      <c r="M35757" s="34">
        <v>503</v>
      </c>
    </row>
    <row r="35758" spans="1:13" x14ac:dyDescent="0.2">
      <c r="A35758" s="34" t="s">
        <v>136652</v>
      </c>
      <c r="B35758" s="34">
        <v>591</v>
      </c>
      <c r="C35758" s="34">
        <v>557</v>
      </c>
      <c r="D35758" s="34">
        <v>590</v>
      </c>
      <c r="E35758" s="34">
        <v>669</v>
      </c>
      <c r="F35758" s="34">
        <v>549</v>
      </c>
      <c r="G35758" s="34">
        <v>531</v>
      </c>
      <c r="H35758" s="34">
        <v>584</v>
      </c>
      <c r="I35758" s="34">
        <v>554</v>
      </c>
      <c r="J35758" s="34">
        <v>605</v>
      </c>
      <c r="K35758" s="34">
        <v>483</v>
      </c>
      <c r="L35758" s="34">
        <v>462</v>
      </c>
      <c r="M35758" s="34">
        <v>420</v>
      </c>
    </row>
    <row r="35759" spans="1:13" x14ac:dyDescent="0.2">
      <c r="A35759" s="34" t="s">
        <v>136653</v>
      </c>
      <c r="B35759" s="34">
        <v>253</v>
      </c>
      <c r="C35759" s="34">
        <v>333</v>
      </c>
      <c r="D35759" s="34">
        <v>289</v>
      </c>
      <c r="E35759" s="34">
        <v>296</v>
      </c>
      <c r="F35759" s="34">
        <v>268</v>
      </c>
      <c r="G35759" s="34">
        <v>340</v>
      </c>
      <c r="H35759" s="34">
        <v>242</v>
      </c>
      <c r="I35759" s="34">
        <v>349</v>
      </c>
      <c r="J35759" s="34">
        <v>234</v>
      </c>
      <c r="K35759" s="34">
        <v>260</v>
      </c>
      <c r="L35759" s="34">
        <v>284</v>
      </c>
      <c r="M35759" s="34">
        <v>249</v>
      </c>
    </row>
    <row r="35760" spans="1:13" x14ac:dyDescent="0.2">
      <c r="A35760" s="34" t="s">
        <v>136654</v>
      </c>
      <c r="B35760" s="34">
        <v>522</v>
      </c>
      <c r="C35760" s="34">
        <v>471</v>
      </c>
      <c r="D35760" s="34">
        <v>564</v>
      </c>
      <c r="E35760" s="34">
        <v>452</v>
      </c>
      <c r="F35760" s="34">
        <v>460</v>
      </c>
      <c r="G35760" s="34">
        <v>409</v>
      </c>
      <c r="H35760" s="34">
        <v>554</v>
      </c>
      <c r="I35760" s="34">
        <v>463</v>
      </c>
      <c r="J35760" s="34">
        <v>465</v>
      </c>
      <c r="K35760" s="34">
        <v>391</v>
      </c>
      <c r="L35760" s="34">
        <v>482</v>
      </c>
      <c r="M35760" s="34">
        <v>357</v>
      </c>
    </row>
    <row r="35761" spans="1:13" x14ac:dyDescent="0.2">
      <c r="A35761" s="34" t="s">
        <v>136655</v>
      </c>
      <c r="B35761" s="34">
        <v>355</v>
      </c>
      <c r="C35761" s="34">
        <v>420</v>
      </c>
      <c r="D35761" s="34">
        <v>484</v>
      </c>
      <c r="E35761" s="34">
        <v>543</v>
      </c>
      <c r="F35761" s="34">
        <v>459</v>
      </c>
      <c r="G35761" s="34">
        <v>451</v>
      </c>
      <c r="H35761" s="34">
        <v>536</v>
      </c>
      <c r="I35761" s="34">
        <v>403</v>
      </c>
      <c r="J35761" s="34">
        <v>504</v>
      </c>
      <c r="K35761" s="34">
        <v>463</v>
      </c>
      <c r="L35761" s="34">
        <v>512</v>
      </c>
      <c r="M35761" s="34">
        <v>387</v>
      </c>
    </row>
    <row r="35762" spans="1:13" x14ac:dyDescent="0.2">
      <c r="A35762" s="34" t="s">
        <v>136656</v>
      </c>
      <c r="B35762" s="34">
        <v>374</v>
      </c>
      <c r="C35762" s="34">
        <v>435</v>
      </c>
      <c r="D35762" s="34">
        <v>434</v>
      </c>
      <c r="E35762" s="34">
        <v>501</v>
      </c>
      <c r="F35762" s="34">
        <v>371</v>
      </c>
      <c r="G35762" s="34">
        <v>359</v>
      </c>
      <c r="H35762" s="34">
        <v>498</v>
      </c>
      <c r="I35762" s="34">
        <v>380</v>
      </c>
      <c r="J35762" s="34">
        <v>502</v>
      </c>
      <c r="K35762" s="34">
        <v>319</v>
      </c>
      <c r="L35762" s="34">
        <v>479</v>
      </c>
      <c r="M35762" s="34">
        <v>345</v>
      </c>
    </row>
    <row r="35763" spans="1:13" x14ac:dyDescent="0.2">
      <c r="A35763" s="34" t="s">
        <v>136657</v>
      </c>
      <c r="B35763" s="34">
        <v>413</v>
      </c>
      <c r="C35763" s="34">
        <v>482</v>
      </c>
      <c r="D35763" s="34">
        <v>449</v>
      </c>
      <c r="E35763" s="34">
        <v>414</v>
      </c>
      <c r="F35763" s="34">
        <v>380</v>
      </c>
      <c r="G35763" s="34">
        <v>399</v>
      </c>
      <c r="H35763" s="34">
        <v>542</v>
      </c>
      <c r="I35763" s="34">
        <v>490</v>
      </c>
      <c r="J35763" s="34">
        <v>404</v>
      </c>
      <c r="K35763" s="34">
        <v>350</v>
      </c>
      <c r="L35763" s="34">
        <v>386</v>
      </c>
      <c r="M35763" s="34">
        <v>367</v>
      </c>
    </row>
    <row r="35764" spans="1:13" x14ac:dyDescent="0.2">
      <c r="A35764" s="34" t="s">
        <v>136658</v>
      </c>
      <c r="B35764" s="34">
        <v>429</v>
      </c>
      <c r="C35764" s="34">
        <v>432</v>
      </c>
      <c r="D35764" s="34">
        <v>457</v>
      </c>
      <c r="E35764" s="34">
        <v>449</v>
      </c>
      <c r="F35764" s="34">
        <v>440</v>
      </c>
      <c r="G35764" s="34">
        <v>470</v>
      </c>
      <c r="H35764" s="34">
        <v>512</v>
      </c>
      <c r="I35764" s="34">
        <v>388</v>
      </c>
      <c r="J35764" s="34">
        <v>411</v>
      </c>
      <c r="K35764" s="34">
        <v>417</v>
      </c>
      <c r="L35764" s="34">
        <v>443</v>
      </c>
      <c r="M35764" s="34">
        <v>378</v>
      </c>
    </row>
    <row r="35765" spans="1:13" x14ac:dyDescent="0.2">
      <c r="A35765" s="34" t="s">
        <v>136659</v>
      </c>
      <c r="B35765" s="34">
        <v>427</v>
      </c>
      <c r="C35765" s="34">
        <v>519</v>
      </c>
      <c r="D35765" s="34">
        <v>562</v>
      </c>
      <c r="E35765" s="34">
        <v>533</v>
      </c>
      <c r="F35765" s="34">
        <v>548</v>
      </c>
      <c r="G35765" s="34">
        <v>465</v>
      </c>
      <c r="H35765" s="34">
        <v>588</v>
      </c>
      <c r="I35765" s="34">
        <v>518</v>
      </c>
      <c r="J35765" s="34">
        <v>667</v>
      </c>
      <c r="K35765" s="34">
        <v>468</v>
      </c>
      <c r="L35765" s="34">
        <v>598</v>
      </c>
      <c r="M35765" s="34">
        <v>413</v>
      </c>
    </row>
    <row r="35766" spans="1:13" x14ac:dyDescent="0.2">
      <c r="A35766" s="34" t="s">
        <v>136660</v>
      </c>
      <c r="B35766" s="34">
        <v>829</v>
      </c>
      <c r="C35766" s="34">
        <v>812</v>
      </c>
      <c r="D35766" s="34">
        <v>996</v>
      </c>
      <c r="E35766" s="34">
        <v>907</v>
      </c>
      <c r="F35766" s="34">
        <v>905</v>
      </c>
      <c r="G35766" s="34">
        <v>774</v>
      </c>
      <c r="H35766" s="34">
        <v>1052</v>
      </c>
      <c r="I35766" s="34">
        <v>756</v>
      </c>
      <c r="J35766" s="34">
        <v>980</v>
      </c>
      <c r="K35766" s="34">
        <v>639</v>
      </c>
      <c r="L35766" s="34">
        <v>979</v>
      </c>
      <c r="M35766" s="34">
        <v>663</v>
      </c>
    </row>
    <row r="35767" spans="1:13" x14ac:dyDescent="0.2">
      <c r="A35767" s="34" t="s">
        <v>136661</v>
      </c>
      <c r="B35767" s="34">
        <v>595</v>
      </c>
      <c r="C35767" s="34">
        <v>560</v>
      </c>
      <c r="D35767" s="34">
        <v>669</v>
      </c>
      <c r="E35767" s="34">
        <v>625</v>
      </c>
      <c r="F35767" s="34">
        <v>539</v>
      </c>
      <c r="G35767" s="34">
        <v>622</v>
      </c>
      <c r="H35767" s="34">
        <v>713</v>
      </c>
      <c r="I35767" s="34">
        <v>572</v>
      </c>
      <c r="J35767" s="34">
        <v>690</v>
      </c>
      <c r="K35767" s="34">
        <v>472</v>
      </c>
      <c r="L35767" s="34">
        <v>593</v>
      </c>
      <c r="M35767" s="34">
        <v>460</v>
      </c>
    </row>
    <row r="35768" spans="1:13" x14ac:dyDescent="0.2">
      <c r="A35768" s="34" t="s">
        <v>136662</v>
      </c>
      <c r="B35768" s="34">
        <v>540</v>
      </c>
      <c r="C35768" s="34">
        <v>487</v>
      </c>
      <c r="D35768" s="34">
        <v>622</v>
      </c>
      <c r="E35768" s="34">
        <v>580</v>
      </c>
      <c r="F35768" s="34">
        <v>508</v>
      </c>
      <c r="G35768" s="34">
        <v>472</v>
      </c>
      <c r="H35768" s="34">
        <v>661</v>
      </c>
      <c r="I35768" s="34">
        <v>486</v>
      </c>
      <c r="J35768" s="34">
        <v>590</v>
      </c>
      <c r="K35768" s="34">
        <v>428</v>
      </c>
      <c r="L35768" s="34">
        <v>677</v>
      </c>
      <c r="M35768" s="34">
        <v>493</v>
      </c>
    </row>
    <row r="35769" spans="1:13" x14ac:dyDescent="0.2">
      <c r="A35769" s="34" t="s">
        <v>136663</v>
      </c>
      <c r="B35769" s="34">
        <v>894</v>
      </c>
      <c r="C35769" s="34">
        <v>703</v>
      </c>
      <c r="D35769" s="34">
        <v>867</v>
      </c>
      <c r="E35769" s="34">
        <v>767</v>
      </c>
      <c r="F35769" s="34">
        <v>805</v>
      </c>
      <c r="G35769" s="34">
        <v>711</v>
      </c>
      <c r="H35769" s="34">
        <v>937</v>
      </c>
      <c r="I35769" s="34">
        <v>750</v>
      </c>
      <c r="J35769" s="34">
        <v>891</v>
      </c>
      <c r="K35769" s="34">
        <v>624</v>
      </c>
      <c r="L35769" s="34">
        <v>817</v>
      </c>
      <c r="M35769" s="34">
        <v>646</v>
      </c>
    </row>
    <row r="35770" spans="1:13" x14ac:dyDescent="0.2">
      <c r="A35770" s="34" t="s">
        <v>136664</v>
      </c>
      <c r="B35770" s="34">
        <v>1100</v>
      </c>
      <c r="C35770" s="34">
        <v>1127</v>
      </c>
      <c r="D35770" s="34">
        <v>1246</v>
      </c>
      <c r="E35770" s="34">
        <v>1256</v>
      </c>
      <c r="F35770" s="34">
        <v>1069</v>
      </c>
      <c r="G35770" s="34">
        <v>1086</v>
      </c>
      <c r="H35770" s="34">
        <v>1388</v>
      </c>
      <c r="I35770" s="34">
        <v>1081</v>
      </c>
      <c r="J35770" s="34">
        <v>1233</v>
      </c>
      <c r="K35770" s="34">
        <v>896</v>
      </c>
      <c r="L35770" s="34">
        <v>1205</v>
      </c>
      <c r="M35770" s="34">
        <v>851</v>
      </c>
    </row>
    <row r="35771" spans="1:13" x14ac:dyDescent="0.2">
      <c r="A35771" s="34" t="s">
        <v>136665</v>
      </c>
      <c r="B35771" s="34">
        <v>396</v>
      </c>
      <c r="C35771" s="34">
        <v>367</v>
      </c>
      <c r="D35771" s="34">
        <v>450</v>
      </c>
      <c r="E35771" s="34">
        <v>401</v>
      </c>
      <c r="F35771" s="34">
        <v>369</v>
      </c>
      <c r="G35771" s="34">
        <v>407</v>
      </c>
      <c r="H35771" s="34">
        <v>461</v>
      </c>
      <c r="I35771" s="34">
        <v>372</v>
      </c>
      <c r="J35771" s="34">
        <v>484</v>
      </c>
      <c r="K35771" s="34">
        <v>341</v>
      </c>
      <c r="L35771" s="34">
        <v>434</v>
      </c>
      <c r="M35771" s="34">
        <v>279</v>
      </c>
    </row>
    <row r="35772" spans="1:13" x14ac:dyDescent="0.2">
      <c r="A35772" s="34" t="s">
        <v>136666</v>
      </c>
      <c r="B35772" s="34">
        <v>504</v>
      </c>
      <c r="C35772" s="34">
        <v>521</v>
      </c>
      <c r="D35772" s="34">
        <v>667</v>
      </c>
      <c r="E35772" s="34">
        <v>483</v>
      </c>
      <c r="F35772" s="34">
        <v>507</v>
      </c>
      <c r="G35772" s="34">
        <v>457</v>
      </c>
      <c r="H35772" s="34">
        <v>526</v>
      </c>
      <c r="I35772" s="34">
        <v>476</v>
      </c>
      <c r="J35772" s="34">
        <v>536</v>
      </c>
      <c r="K35772" s="34">
        <v>415</v>
      </c>
      <c r="L35772" s="34">
        <v>555</v>
      </c>
      <c r="M35772" s="34">
        <v>413</v>
      </c>
    </row>
    <row r="35773" spans="1:13" x14ac:dyDescent="0.2">
      <c r="A35773" s="34" t="s">
        <v>136667</v>
      </c>
      <c r="B35773" s="34">
        <v>435</v>
      </c>
      <c r="C35773" s="34">
        <v>509</v>
      </c>
      <c r="D35773" s="34">
        <v>535</v>
      </c>
      <c r="E35773" s="34">
        <v>554</v>
      </c>
      <c r="F35773" s="34">
        <v>522</v>
      </c>
      <c r="G35773" s="34">
        <v>442</v>
      </c>
      <c r="H35773" s="34">
        <v>590</v>
      </c>
      <c r="I35773" s="34">
        <v>516</v>
      </c>
      <c r="J35773" s="34">
        <v>537</v>
      </c>
      <c r="K35773" s="34">
        <v>427</v>
      </c>
      <c r="L35773" s="34">
        <v>479</v>
      </c>
      <c r="M35773" s="34">
        <v>368</v>
      </c>
    </row>
    <row r="35774" spans="1:13" x14ac:dyDescent="0.2">
      <c r="A35774" s="34" t="s">
        <v>136668</v>
      </c>
      <c r="B35774" s="34">
        <v>809</v>
      </c>
      <c r="C35774" s="34">
        <v>731</v>
      </c>
      <c r="D35774" s="34">
        <v>851</v>
      </c>
      <c r="E35774" s="34">
        <v>850</v>
      </c>
      <c r="F35774" s="34">
        <v>790</v>
      </c>
      <c r="G35774" s="34">
        <v>707</v>
      </c>
      <c r="H35774" s="34">
        <v>875</v>
      </c>
      <c r="I35774" s="34">
        <v>734</v>
      </c>
      <c r="J35774" s="34">
        <v>858</v>
      </c>
      <c r="K35774" s="34">
        <v>598</v>
      </c>
      <c r="L35774" s="34">
        <v>808</v>
      </c>
      <c r="M35774" s="34">
        <v>604</v>
      </c>
    </row>
    <row r="35775" spans="1:13" x14ac:dyDescent="0.2">
      <c r="A35775" s="34" t="s">
        <v>136669</v>
      </c>
      <c r="B35775" s="34">
        <v>914</v>
      </c>
      <c r="C35775" s="34">
        <v>869</v>
      </c>
      <c r="D35775" s="34">
        <v>957</v>
      </c>
      <c r="E35775" s="34">
        <v>1020</v>
      </c>
      <c r="F35775" s="34">
        <v>806</v>
      </c>
      <c r="G35775" s="34">
        <v>677</v>
      </c>
      <c r="H35775" s="34">
        <v>927</v>
      </c>
      <c r="I35775" s="34">
        <v>967</v>
      </c>
      <c r="J35775" s="34">
        <v>956</v>
      </c>
      <c r="K35775" s="34">
        <v>761</v>
      </c>
      <c r="L35775" s="34">
        <v>892</v>
      </c>
      <c r="M35775" s="34">
        <v>714</v>
      </c>
    </row>
    <row r="35776" spans="1:13" x14ac:dyDescent="0.2">
      <c r="A35776" s="34" t="s">
        <v>136670</v>
      </c>
      <c r="B35776" s="34">
        <v>336</v>
      </c>
      <c r="C35776" s="34">
        <v>307</v>
      </c>
      <c r="D35776" s="34">
        <v>305</v>
      </c>
      <c r="E35776" s="34">
        <v>320</v>
      </c>
      <c r="F35776" s="34">
        <v>262</v>
      </c>
      <c r="G35776" s="34">
        <v>334</v>
      </c>
      <c r="H35776" s="34">
        <v>342</v>
      </c>
      <c r="I35776" s="34">
        <v>318</v>
      </c>
      <c r="J35776" s="34">
        <v>331</v>
      </c>
      <c r="K35776" s="34">
        <v>247</v>
      </c>
      <c r="L35776" s="34">
        <v>286</v>
      </c>
      <c r="M35776" s="34">
        <v>240</v>
      </c>
    </row>
    <row r="35777" spans="1:13" x14ac:dyDescent="0.2">
      <c r="A35777" s="34" t="s">
        <v>136671</v>
      </c>
      <c r="B35777" s="34">
        <v>466</v>
      </c>
      <c r="C35777" s="34">
        <v>537</v>
      </c>
      <c r="D35777" s="34">
        <v>514</v>
      </c>
      <c r="E35777" s="34">
        <v>554</v>
      </c>
      <c r="F35777" s="34">
        <v>479</v>
      </c>
      <c r="G35777" s="34">
        <v>466</v>
      </c>
      <c r="H35777" s="34">
        <v>519</v>
      </c>
      <c r="I35777" s="34">
        <v>566</v>
      </c>
      <c r="J35777" s="34">
        <v>532</v>
      </c>
      <c r="K35777" s="34">
        <v>392</v>
      </c>
      <c r="L35777" s="34">
        <v>499</v>
      </c>
      <c r="M35777" s="34">
        <v>433</v>
      </c>
    </row>
    <row r="35778" spans="1:13" x14ac:dyDescent="0.2">
      <c r="A35778" s="34" t="s">
        <v>136672</v>
      </c>
      <c r="B35778" s="34">
        <v>495</v>
      </c>
      <c r="C35778" s="34">
        <v>641</v>
      </c>
      <c r="D35778" s="34">
        <v>504</v>
      </c>
      <c r="E35778" s="34">
        <v>537</v>
      </c>
      <c r="F35778" s="34">
        <v>465</v>
      </c>
      <c r="G35778" s="34">
        <v>526</v>
      </c>
      <c r="H35778" s="34">
        <v>619</v>
      </c>
      <c r="I35778" s="34">
        <v>548</v>
      </c>
      <c r="J35778" s="34">
        <v>539</v>
      </c>
      <c r="K35778" s="34">
        <v>431</v>
      </c>
      <c r="L35778" s="34">
        <v>531</v>
      </c>
      <c r="M35778" s="34">
        <v>445</v>
      </c>
    </row>
    <row r="35779" spans="1:13" x14ac:dyDescent="0.2">
      <c r="A35779" s="34" t="s">
        <v>136673</v>
      </c>
      <c r="B35779" s="34">
        <v>588</v>
      </c>
      <c r="C35779" s="34">
        <v>673</v>
      </c>
      <c r="D35779" s="34">
        <v>728</v>
      </c>
      <c r="E35779" s="34">
        <v>671</v>
      </c>
      <c r="F35779" s="34">
        <v>640</v>
      </c>
      <c r="G35779" s="34">
        <v>580</v>
      </c>
      <c r="H35779" s="34">
        <v>718</v>
      </c>
      <c r="I35779" s="34">
        <v>689</v>
      </c>
      <c r="J35779" s="34">
        <v>662</v>
      </c>
      <c r="K35779" s="34">
        <v>582</v>
      </c>
      <c r="L35779" s="34">
        <v>616</v>
      </c>
      <c r="M35779" s="34">
        <v>542</v>
      </c>
    </row>
    <row r="35780" spans="1:13" x14ac:dyDescent="0.2">
      <c r="A35780" s="34" t="s">
        <v>136674</v>
      </c>
      <c r="B35780" s="34">
        <v>491</v>
      </c>
      <c r="C35780" s="34">
        <v>379</v>
      </c>
      <c r="D35780" s="34">
        <v>409</v>
      </c>
      <c r="E35780" s="34">
        <v>433</v>
      </c>
      <c r="F35780" s="34">
        <v>433</v>
      </c>
      <c r="G35780" s="34">
        <v>400</v>
      </c>
      <c r="H35780" s="34">
        <v>503</v>
      </c>
      <c r="I35780" s="34">
        <v>358</v>
      </c>
      <c r="J35780" s="34">
        <v>378</v>
      </c>
      <c r="K35780" s="34">
        <v>325</v>
      </c>
      <c r="L35780" s="34">
        <v>407</v>
      </c>
      <c r="M35780" s="34">
        <v>328</v>
      </c>
    </row>
    <row r="35781" spans="1:13" x14ac:dyDescent="0.2">
      <c r="A35781" s="34" t="s">
        <v>136675</v>
      </c>
      <c r="B35781" s="34">
        <v>365</v>
      </c>
      <c r="C35781" s="34">
        <v>329</v>
      </c>
      <c r="D35781" s="34">
        <v>438</v>
      </c>
      <c r="E35781" s="34">
        <v>477</v>
      </c>
      <c r="F35781" s="34">
        <v>425</v>
      </c>
      <c r="G35781" s="34">
        <v>376</v>
      </c>
      <c r="H35781" s="34">
        <v>518</v>
      </c>
      <c r="I35781" s="34">
        <v>435</v>
      </c>
      <c r="J35781" s="34">
        <v>444</v>
      </c>
      <c r="K35781" s="34">
        <v>312</v>
      </c>
      <c r="L35781" s="34">
        <v>440</v>
      </c>
      <c r="M35781" s="34">
        <v>321</v>
      </c>
    </row>
    <row r="35782" spans="1:13" x14ac:dyDescent="0.2">
      <c r="A35782" s="34" t="s">
        <v>136676</v>
      </c>
      <c r="B35782" s="34">
        <v>407</v>
      </c>
      <c r="C35782" s="34">
        <v>487</v>
      </c>
      <c r="D35782" s="34">
        <v>608</v>
      </c>
      <c r="E35782" s="34">
        <v>485</v>
      </c>
      <c r="F35782" s="34">
        <v>549</v>
      </c>
      <c r="G35782" s="34">
        <v>427</v>
      </c>
      <c r="H35782" s="34">
        <v>460</v>
      </c>
      <c r="I35782" s="34">
        <v>470</v>
      </c>
      <c r="J35782" s="34">
        <v>519</v>
      </c>
      <c r="K35782" s="34">
        <v>363</v>
      </c>
      <c r="L35782" s="34">
        <v>462</v>
      </c>
      <c r="M35782" s="34">
        <v>354</v>
      </c>
    </row>
    <row r="35783" spans="1:13" x14ac:dyDescent="0.2">
      <c r="A35783" s="34" t="s">
        <v>136677</v>
      </c>
      <c r="B35783" s="34">
        <v>446</v>
      </c>
      <c r="C35783" s="34">
        <v>492</v>
      </c>
      <c r="D35783" s="34">
        <v>558</v>
      </c>
      <c r="E35783" s="34">
        <v>609</v>
      </c>
      <c r="F35783" s="34">
        <v>486</v>
      </c>
      <c r="G35783" s="34">
        <v>514</v>
      </c>
      <c r="H35783" s="34">
        <v>564</v>
      </c>
      <c r="I35783" s="34">
        <v>576</v>
      </c>
      <c r="J35783" s="34">
        <v>579</v>
      </c>
      <c r="K35783" s="34">
        <v>530</v>
      </c>
      <c r="L35783" s="34">
        <v>489</v>
      </c>
      <c r="M35783" s="34">
        <v>493</v>
      </c>
    </row>
    <row r="35784" spans="1:13" x14ac:dyDescent="0.2">
      <c r="A35784" s="34" t="s">
        <v>136678</v>
      </c>
      <c r="B35784" s="34">
        <v>662</v>
      </c>
      <c r="C35784" s="34">
        <v>646</v>
      </c>
      <c r="D35784" s="34">
        <v>778</v>
      </c>
      <c r="E35784" s="34">
        <v>760</v>
      </c>
      <c r="F35784" s="34">
        <v>668</v>
      </c>
      <c r="G35784" s="34">
        <v>639</v>
      </c>
      <c r="H35784" s="34">
        <v>851</v>
      </c>
      <c r="I35784" s="34">
        <v>609</v>
      </c>
      <c r="J35784" s="34">
        <v>697</v>
      </c>
      <c r="K35784" s="34">
        <v>567</v>
      </c>
      <c r="L35784" s="34">
        <v>600</v>
      </c>
      <c r="M35784" s="34">
        <v>470</v>
      </c>
    </row>
    <row r="35785" spans="1:13" x14ac:dyDescent="0.2">
      <c r="A35785" s="34" t="s">
        <v>136679</v>
      </c>
      <c r="B35785" s="34">
        <v>749</v>
      </c>
      <c r="C35785" s="34">
        <v>732</v>
      </c>
      <c r="D35785" s="34">
        <v>794</v>
      </c>
      <c r="E35785" s="34">
        <v>803</v>
      </c>
      <c r="F35785" s="34">
        <v>695</v>
      </c>
      <c r="G35785" s="34">
        <v>690</v>
      </c>
      <c r="H35785" s="34">
        <v>808</v>
      </c>
      <c r="I35785" s="34">
        <v>708</v>
      </c>
      <c r="J35785" s="34">
        <v>837</v>
      </c>
      <c r="K35785" s="34">
        <v>613</v>
      </c>
      <c r="L35785" s="34">
        <v>714</v>
      </c>
      <c r="M35785" s="34">
        <v>591</v>
      </c>
    </row>
    <row r="35786" spans="1:13" x14ac:dyDescent="0.2">
      <c r="A35786" s="34" t="s">
        <v>136680</v>
      </c>
      <c r="B35786" s="34">
        <v>409</v>
      </c>
      <c r="C35786" s="34">
        <v>449</v>
      </c>
      <c r="D35786" s="34">
        <v>491</v>
      </c>
      <c r="E35786" s="34">
        <v>497</v>
      </c>
      <c r="F35786" s="34">
        <v>423</v>
      </c>
      <c r="G35786" s="34">
        <v>412</v>
      </c>
      <c r="H35786" s="34">
        <v>456</v>
      </c>
      <c r="I35786" s="34">
        <v>475</v>
      </c>
      <c r="J35786" s="34">
        <v>517</v>
      </c>
      <c r="K35786" s="34">
        <v>377</v>
      </c>
      <c r="L35786" s="34">
        <v>466</v>
      </c>
      <c r="M35786" s="34">
        <v>336</v>
      </c>
    </row>
    <row r="35787" spans="1:13" x14ac:dyDescent="0.2">
      <c r="A35787" s="34" t="s">
        <v>136681</v>
      </c>
      <c r="B35787" s="34">
        <v>469</v>
      </c>
      <c r="C35787" s="34">
        <v>405</v>
      </c>
      <c r="D35787" s="34">
        <v>403</v>
      </c>
      <c r="E35787" s="34">
        <v>417</v>
      </c>
      <c r="F35787" s="34">
        <v>361</v>
      </c>
      <c r="G35787" s="34">
        <v>347</v>
      </c>
      <c r="H35787" s="34">
        <v>391</v>
      </c>
      <c r="I35787" s="34">
        <v>347</v>
      </c>
      <c r="J35787" s="34">
        <v>441</v>
      </c>
      <c r="K35787" s="34">
        <v>341</v>
      </c>
      <c r="L35787" s="34">
        <v>381</v>
      </c>
      <c r="M35787" s="34">
        <v>303</v>
      </c>
    </row>
    <row r="35788" spans="1:13" x14ac:dyDescent="0.2">
      <c r="A35788" s="34" t="s">
        <v>136682</v>
      </c>
      <c r="B35788" s="34">
        <v>459</v>
      </c>
      <c r="C35788" s="34">
        <v>488</v>
      </c>
      <c r="D35788" s="34">
        <v>576</v>
      </c>
      <c r="E35788" s="34">
        <v>565</v>
      </c>
      <c r="F35788" s="34">
        <v>503</v>
      </c>
      <c r="G35788" s="34">
        <v>512</v>
      </c>
      <c r="H35788" s="34">
        <v>522</v>
      </c>
      <c r="I35788" s="34">
        <v>472</v>
      </c>
      <c r="J35788" s="34">
        <v>556</v>
      </c>
      <c r="K35788" s="34">
        <v>409</v>
      </c>
      <c r="L35788" s="34">
        <v>487</v>
      </c>
      <c r="M35788" s="34">
        <v>357</v>
      </c>
    </row>
    <row r="35789" spans="1:13" x14ac:dyDescent="0.2">
      <c r="A35789" s="34" t="s">
        <v>136683</v>
      </c>
      <c r="B35789" s="34">
        <v>718</v>
      </c>
      <c r="C35789" s="34">
        <v>817</v>
      </c>
      <c r="D35789" s="34">
        <v>704</v>
      </c>
      <c r="E35789" s="34">
        <v>892</v>
      </c>
      <c r="F35789" s="34">
        <v>708</v>
      </c>
      <c r="G35789" s="34">
        <v>717</v>
      </c>
      <c r="H35789" s="34">
        <v>855</v>
      </c>
      <c r="I35789" s="34">
        <v>778</v>
      </c>
      <c r="J35789" s="34">
        <v>752</v>
      </c>
      <c r="K35789" s="34">
        <v>692</v>
      </c>
      <c r="L35789" s="34">
        <v>741</v>
      </c>
      <c r="M35789" s="34">
        <v>531</v>
      </c>
    </row>
    <row r="35790" spans="1:13" x14ac:dyDescent="0.2">
      <c r="A35790" s="34" t="s">
        <v>136684</v>
      </c>
      <c r="B35790" s="34">
        <v>742</v>
      </c>
      <c r="C35790" s="34">
        <v>690</v>
      </c>
      <c r="D35790" s="34">
        <v>740</v>
      </c>
      <c r="E35790" s="34">
        <v>745</v>
      </c>
      <c r="F35790" s="34">
        <v>601</v>
      </c>
      <c r="G35790" s="34">
        <v>694</v>
      </c>
      <c r="H35790" s="34">
        <v>819</v>
      </c>
      <c r="I35790" s="34">
        <v>652</v>
      </c>
      <c r="J35790" s="34">
        <v>782</v>
      </c>
      <c r="K35790" s="34">
        <v>541</v>
      </c>
      <c r="L35790" s="34">
        <v>712</v>
      </c>
      <c r="M35790" s="34">
        <v>514</v>
      </c>
    </row>
    <row r="35791" spans="1:13" x14ac:dyDescent="0.2">
      <c r="A35791" s="34" t="s">
        <v>136685</v>
      </c>
      <c r="B35791" s="34">
        <v>334</v>
      </c>
      <c r="C35791" s="34">
        <v>413</v>
      </c>
      <c r="D35791" s="34">
        <v>355</v>
      </c>
      <c r="E35791" s="34">
        <v>371</v>
      </c>
      <c r="F35791" s="34">
        <v>318</v>
      </c>
      <c r="G35791" s="34">
        <v>388</v>
      </c>
      <c r="H35791" s="34">
        <v>393</v>
      </c>
      <c r="I35791" s="34">
        <v>395</v>
      </c>
      <c r="J35791" s="34">
        <v>340</v>
      </c>
      <c r="K35791" s="34">
        <v>289</v>
      </c>
      <c r="L35791" s="34">
        <v>366</v>
      </c>
      <c r="M35791" s="34">
        <v>313</v>
      </c>
    </row>
    <row r="35792" spans="1:13" x14ac:dyDescent="0.2">
      <c r="A35792" s="34" t="s">
        <v>136686</v>
      </c>
      <c r="B35792" s="34">
        <v>697</v>
      </c>
      <c r="C35792" s="34">
        <v>727</v>
      </c>
      <c r="D35792" s="34">
        <v>770</v>
      </c>
      <c r="E35792" s="34">
        <v>846</v>
      </c>
      <c r="F35792" s="34">
        <v>621</v>
      </c>
      <c r="G35792" s="34">
        <v>673</v>
      </c>
      <c r="H35792" s="34">
        <v>839</v>
      </c>
      <c r="I35792" s="34">
        <v>737</v>
      </c>
      <c r="J35792" s="34">
        <v>862</v>
      </c>
      <c r="K35792" s="34">
        <v>583</v>
      </c>
      <c r="L35792" s="34">
        <v>764</v>
      </c>
      <c r="M35792" s="34">
        <v>617</v>
      </c>
    </row>
    <row r="35793" spans="1:13" x14ac:dyDescent="0.2">
      <c r="A35793" s="34" t="s">
        <v>136687</v>
      </c>
      <c r="B35793" s="34">
        <v>480</v>
      </c>
      <c r="C35793" s="34">
        <v>411</v>
      </c>
      <c r="D35793" s="34">
        <v>486</v>
      </c>
      <c r="E35793" s="34">
        <v>515</v>
      </c>
      <c r="F35793" s="34">
        <v>381</v>
      </c>
      <c r="G35793" s="34">
        <v>434</v>
      </c>
      <c r="H35793" s="34">
        <v>508</v>
      </c>
      <c r="I35793" s="34">
        <v>434</v>
      </c>
      <c r="J35793" s="34">
        <v>583</v>
      </c>
      <c r="K35793" s="34">
        <v>394</v>
      </c>
      <c r="L35793" s="34">
        <v>386</v>
      </c>
      <c r="M35793" s="34">
        <v>331</v>
      </c>
    </row>
    <row r="35794" spans="1:13" x14ac:dyDescent="0.2">
      <c r="A35794" s="34" t="s">
        <v>136688</v>
      </c>
      <c r="B35794" s="34">
        <v>510</v>
      </c>
      <c r="C35794" s="34">
        <v>481</v>
      </c>
      <c r="D35794" s="34">
        <v>426</v>
      </c>
      <c r="E35794" s="34">
        <v>467</v>
      </c>
      <c r="F35794" s="34">
        <v>410</v>
      </c>
      <c r="G35794" s="34">
        <v>423</v>
      </c>
      <c r="H35794" s="34">
        <v>435</v>
      </c>
      <c r="I35794" s="34">
        <v>415</v>
      </c>
      <c r="J35794" s="34">
        <v>471</v>
      </c>
      <c r="K35794" s="34">
        <v>337</v>
      </c>
      <c r="L35794" s="34">
        <v>388</v>
      </c>
      <c r="M35794" s="34">
        <v>367</v>
      </c>
    </row>
    <row r="35795" spans="1:13" x14ac:dyDescent="0.2">
      <c r="A35795" s="34" t="s">
        <v>136689</v>
      </c>
      <c r="B35795" s="34">
        <v>374</v>
      </c>
      <c r="C35795" s="34">
        <v>421</v>
      </c>
      <c r="D35795" s="34">
        <v>438</v>
      </c>
      <c r="E35795" s="34">
        <v>458</v>
      </c>
      <c r="F35795" s="34">
        <v>321</v>
      </c>
      <c r="G35795" s="34">
        <v>448</v>
      </c>
      <c r="H35795" s="34">
        <v>503</v>
      </c>
      <c r="I35795" s="34">
        <v>441</v>
      </c>
      <c r="J35795" s="34">
        <v>438</v>
      </c>
      <c r="K35795" s="34">
        <v>375</v>
      </c>
      <c r="L35795" s="34">
        <v>431</v>
      </c>
      <c r="M35795" s="34">
        <v>339</v>
      </c>
    </row>
    <row r="35796" spans="1:13" x14ac:dyDescent="0.2">
      <c r="A35796" s="34" t="s">
        <v>136690</v>
      </c>
      <c r="B35796" s="34">
        <v>346</v>
      </c>
      <c r="C35796" s="34">
        <v>507</v>
      </c>
      <c r="D35796" s="34">
        <v>549</v>
      </c>
      <c r="E35796" s="34">
        <v>531</v>
      </c>
      <c r="F35796" s="34">
        <v>385</v>
      </c>
      <c r="G35796" s="34">
        <v>501</v>
      </c>
      <c r="H35796" s="34">
        <v>515</v>
      </c>
      <c r="I35796" s="34">
        <v>512</v>
      </c>
      <c r="J35796" s="34">
        <v>504</v>
      </c>
      <c r="K35796" s="34">
        <v>424</v>
      </c>
      <c r="L35796" s="34">
        <v>486</v>
      </c>
      <c r="M35796" s="34">
        <v>342</v>
      </c>
    </row>
    <row r="35797" spans="1:13" x14ac:dyDescent="0.2">
      <c r="A35797" s="34" t="s">
        <v>136691</v>
      </c>
      <c r="B35797" s="34">
        <v>592</v>
      </c>
      <c r="C35797" s="34">
        <v>668</v>
      </c>
      <c r="D35797" s="34">
        <v>597</v>
      </c>
      <c r="E35797" s="34">
        <v>671</v>
      </c>
      <c r="F35797" s="34">
        <v>589</v>
      </c>
      <c r="G35797" s="34">
        <v>569</v>
      </c>
      <c r="H35797" s="34">
        <v>675</v>
      </c>
      <c r="I35797" s="34">
        <v>600</v>
      </c>
      <c r="J35797" s="34">
        <v>696</v>
      </c>
      <c r="K35797" s="34">
        <v>519</v>
      </c>
      <c r="L35797" s="34">
        <v>698</v>
      </c>
      <c r="M35797" s="34">
        <v>593</v>
      </c>
    </row>
    <row r="35798" spans="1:13" x14ac:dyDescent="0.2">
      <c r="A35798" s="34" t="s">
        <v>136692</v>
      </c>
      <c r="B35798" s="34">
        <v>328</v>
      </c>
      <c r="C35798" s="34">
        <v>388</v>
      </c>
      <c r="D35798" s="34">
        <v>401</v>
      </c>
      <c r="E35798" s="34">
        <v>484</v>
      </c>
      <c r="F35798" s="34">
        <v>409</v>
      </c>
      <c r="G35798" s="34">
        <v>425</v>
      </c>
      <c r="H35798" s="34">
        <v>370</v>
      </c>
      <c r="I35798" s="34">
        <v>425</v>
      </c>
      <c r="J35798" s="34">
        <v>379</v>
      </c>
      <c r="K35798" s="34">
        <v>375</v>
      </c>
      <c r="L35798" s="34">
        <v>323</v>
      </c>
      <c r="M35798" s="34">
        <v>318</v>
      </c>
    </row>
    <row r="35799" spans="1:13" x14ac:dyDescent="0.2">
      <c r="A35799" s="34" t="s">
        <v>136693</v>
      </c>
      <c r="B35799" s="34">
        <v>810</v>
      </c>
      <c r="C35799" s="34">
        <v>787</v>
      </c>
      <c r="D35799" s="34">
        <v>947</v>
      </c>
      <c r="E35799" s="34">
        <v>823</v>
      </c>
      <c r="F35799" s="34">
        <v>777</v>
      </c>
      <c r="G35799" s="34">
        <v>715</v>
      </c>
      <c r="H35799" s="34">
        <v>869</v>
      </c>
      <c r="I35799" s="34">
        <v>815</v>
      </c>
      <c r="J35799" s="34">
        <v>893</v>
      </c>
      <c r="K35799" s="34">
        <v>671</v>
      </c>
      <c r="L35799" s="34">
        <v>808</v>
      </c>
      <c r="M35799" s="34">
        <v>625</v>
      </c>
    </row>
    <row r="35800" spans="1:13" x14ac:dyDescent="0.2">
      <c r="A35800" s="34" t="s">
        <v>136694</v>
      </c>
      <c r="B35800" s="34">
        <v>537</v>
      </c>
      <c r="C35800" s="34">
        <v>493</v>
      </c>
      <c r="D35800" s="34">
        <v>556</v>
      </c>
      <c r="E35800" s="34">
        <v>575</v>
      </c>
      <c r="F35800" s="34">
        <v>449</v>
      </c>
      <c r="G35800" s="34">
        <v>481</v>
      </c>
      <c r="H35800" s="34">
        <v>572</v>
      </c>
      <c r="I35800" s="34">
        <v>504</v>
      </c>
      <c r="J35800" s="34">
        <v>559</v>
      </c>
      <c r="K35800" s="34">
        <v>436</v>
      </c>
      <c r="L35800" s="34">
        <v>497</v>
      </c>
      <c r="M35800" s="34">
        <v>415</v>
      </c>
    </row>
    <row r="35801" spans="1:13" x14ac:dyDescent="0.2">
      <c r="A35801" s="34" t="s">
        <v>136695</v>
      </c>
      <c r="B35801" s="34">
        <v>417</v>
      </c>
      <c r="C35801" s="34">
        <v>422</v>
      </c>
      <c r="D35801" s="34">
        <v>427</v>
      </c>
      <c r="E35801" s="34">
        <v>404</v>
      </c>
      <c r="F35801" s="34">
        <v>368</v>
      </c>
      <c r="G35801" s="34">
        <v>402</v>
      </c>
      <c r="H35801" s="34">
        <v>561</v>
      </c>
      <c r="I35801" s="34">
        <v>493</v>
      </c>
      <c r="J35801" s="34">
        <v>464</v>
      </c>
      <c r="K35801" s="34">
        <v>287</v>
      </c>
      <c r="L35801" s="34">
        <v>368</v>
      </c>
      <c r="M35801" s="34">
        <v>316</v>
      </c>
    </row>
    <row r="35802" spans="1:13" x14ac:dyDescent="0.2">
      <c r="A35802" s="34" t="s">
        <v>136696</v>
      </c>
      <c r="B35802" s="34">
        <v>733</v>
      </c>
      <c r="C35802" s="34">
        <v>723</v>
      </c>
      <c r="D35802" s="34">
        <v>760</v>
      </c>
      <c r="E35802" s="34">
        <v>829</v>
      </c>
      <c r="F35802" s="34">
        <v>705</v>
      </c>
      <c r="G35802" s="34">
        <v>661</v>
      </c>
      <c r="H35802" s="34">
        <v>772</v>
      </c>
      <c r="I35802" s="34">
        <v>777</v>
      </c>
      <c r="J35802" s="34">
        <v>764</v>
      </c>
      <c r="K35802" s="34">
        <v>638</v>
      </c>
      <c r="L35802" s="34">
        <v>673</v>
      </c>
      <c r="M35802" s="34">
        <v>562</v>
      </c>
    </row>
    <row r="35803" spans="1:13" x14ac:dyDescent="0.2">
      <c r="A35803" s="34" t="s">
        <v>136697</v>
      </c>
      <c r="B35803" s="34">
        <v>483</v>
      </c>
      <c r="C35803" s="34">
        <v>400</v>
      </c>
      <c r="D35803" s="34">
        <v>458</v>
      </c>
      <c r="E35803" s="34">
        <v>457</v>
      </c>
      <c r="F35803" s="34">
        <v>385</v>
      </c>
      <c r="G35803" s="34">
        <v>435</v>
      </c>
      <c r="H35803" s="34">
        <v>475</v>
      </c>
      <c r="I35803" s="34">
        <v>378</v>
      </c>
      <c r="J35803" s="34">
        <v>489</v>
      </c>
      <c r="K35803" s="34">
        <v>389</v>
      </c>
      <c r="L35803" s="34">
        <v>409</v>
      </c>
      <c r="M35803" s="34">
        <v>309</v>
      </c>
    </row>
    <row r="35804" spans="1:13" x14ac:dyDescent="0.2">
      <c r="A35804" s="34" t="s">
        <v>136698</v>
      </c>
      <c r="B35804" s="34">
        <v>456</v>
      </c>
      <c r="C35804" s="34">
        <v>429</v>
      </c>
      <c r="D35804" s="34">
        <v>484</v>
      </c>
      <c r="E35804" s="34">
        <v>426</v>
      </c>
      <c r="F35804" s="34">
        <v>428</v>
      </c>
      <c r="G35804" s="34">
        <v>348</v>
      </c>
      <c r="H35804" s="34">
        <v>488</v>
      </c>
      <c r="I35804" s="34">
        <v>460</v>
      </c>
      <c r="J35804" s="34">
        <v>496</v>
      </c>
      <c r="K35804" s="34">
        <v>337</v>
      </c>
      <c r="L35804" s="34">
        <v>452</v>
      </c>
      <c r="M35804" s="34">
        <v>339</v>
      </c>
    </row>
    <row r="35805" spans="1:13" x14ac:dyDescent="0.2">
      <c r="A35805" s="34" t="s">
        <v>136699</v>
      </c>
      <c r="B35805" s="34">
        <v>467</v>
      </c>
      <c r="C35805" s="34">
        <v>424</v>
      </c>
      <c r="D35805" s="34">
        <v>446</v>
      </c>
      <c r="E35805" s="34">
        <v>421</v>
      </c>
      <c r="F35805" s="34">
        <v>434</v>
      </c>
      <c r="G35805" s="34">
        <v>436</v>
      </c>
      <c r="H35805" s="34">
        <v>475</v>
      </c>
      <c r="I35805" s="34">
        <v>435</v>
      </c>
      <c r="J35805" s="34">
        <v>464</v>
      </c>
      <c r="K35805" s="34">
        <v>374</v>
      </c>
      <c r="L35805" s="34">
        <v>475</v>
      </c>
      <c r="M35805" s="34">
        <v>323</v>
      </c>
    </row>
    <row r="35806" spans="1:13" x14ac:dyDescent="0.2">
      <c r="A35806" s="34" t="s">
        <v>136700</v>
      </c>
      <c r="B35806" s="34">
        <v>638</v>
      </c>
      <c r="C35806" s="34">
        <v>480</v>
      </c>
      <c r="D35806" s="34">
        <v>715</v>
      </c>
      <c r="E35806" s="34">
        <v>597</v>
      </c>
      <c r="F35806" s="34">
        <v>608</v>
      </c>
      <c r="G35806" s="34">
        <v>505</v>
      </c>
      <c r="H35806" s="34">
        <v>723</v>
      </c>
      <c r="I35806" s="34">
        <v>578</v>
      </c>
      <c r="J35806" s="34">
        <v>671</v>
      </c>
      <c r="K35806" s="34">
        <v>465</v>
      </c>
      <c r="L35806" s="34">
        <v>687</v>
      </c>
      <c r="M35806" s="34">
        <v>390</v>
      </c>
    </row>
    <row r="35807" spans="1:13" x14ac:dyDescent="0.2">
      <c r="A35807" s="34" t="s">
        <v>136701</v>
      </c>
      <c r="B35807" s="34">
        <v>785</v>
      </c>
      <c r="C35807" s="34">
        <v>880</v>
      </c>
      <c r="D35807" s="34">
        <v>1019</v>
      </c>
      <c r="E35807" s="34">
        <v>902</v>
      </c>
      <c r="F35807" s="34">
        <v>819</v>
      </c>
      <c r="G35807" s="34">
        <v>859</v>
      </c>
      <c r="H35807" s="34">
        <v>1048</v>
      </c>
      <c r="I35807" s="34">
        <v>882</v>
      </c>
      <c r="J35807" s="34">
        <v>978</v>
      </c>
      <c r="K35807" s="34">
        <v>732</v>
      </c>
      <c r="L35807" s="34">
        <v>799</v>
      </c>
      <c r="M35807" s="34">
        <v>594</v>
      </c>
    </row>
    <row r="35808" spans="1:13" x14ac:dyDescent="0.2">
      <c r="A35808" s="34" t="s">
        <v>136702</v>
      </c>
      <c r="B35808" s="34">
        <v>541</v>
      </c>
      <c r="C35808" s="34">
        <v>591</v>
      </c>
      <c r="D35808" s="34">
        <v>726</v>
      </c>
      <c r="E35808" s="34">
        <v>613</v>
      </c>
      <c r="F35808" s="34">
        <v>478</v>
      </c>
      <c r="G35808" s="34">
        <v>584</v>
      </c>
      <c r="H35808" s="34">
        <v>628</v>
      </c>
      <c r="I35808" s="34">
        <v>545</v>
      </c>
      <c r="J35808" s="34">
        <v>606</v>
      </c>
      <c r="K35808" s="34">
        <v>477</v>
      </c>
      <c r="L35808" s="34">
        <v>607</v>
      </c>
      <c r="M35808" s="34">
        <v>472</v>
      </c>
    </row>
    <row r="35809" spans="1:13" x14ac:dyDescent="0.2">
      <c r="A35809" s="34" t="s">
        <v>136703</v>
      </c>
      <c r="B35809" s="34">
        <v>413</v>
      </c>
      <c r="C35809" s="34">
        <v>429</v>
      </c>
      <c r="D35809" s="34">
        <v>377</v>
      </c>
      <c r="E35809" s="34">
        <v>444</v>
      </c>
      <c r="F35809" s="34">
        <v>326</v>
      </c>
      <c r="G35809" s="34">
        <v>359</v>
      </c>
      <c r="H35809" s="34">
        <v>428</v>
      </c>
      <c r="I35809" s="34">
        <v>380</v>
      </c>
      <c r="J35809" s="34">
        <v>430</v>
      </c>
      <c r="K35809" s="34">
        <v>314</v>
      </c>
      <c r="L35809" s="34">
        <v>399</v>
      </c>
      <c r="M35809" s="34">
        <v>298</v>
      </c>
    </row>
    <row r="35810" spans="1:13" x14ac:dyDescent="0.2">
      <c r="A35810" s="34" t="s">
        <v>136704</v>
      </c>
      <c r="B35810" s="34">
        <v>402</v>
      </c>
      <c r="C35810" s="34">
        <v>496</v>
      </c>
      <c r="D35810" s="34">
        <v>427</v>
      </c>
      <c r="E35810" s="34">
        <v>466</v>
      </c>
      <c r="F35810" s="34">
        <v>323</v>
      </c>
      <c r="G35810" s="34">
        <v>450</v>
      </c>
      <c r="H35810" s="34">
        <v>484</v>
      </c>
      <c r="I35810" s="34">
        <v>453</v>
      </c>
      <c r="J35810" s="34">
        <v>482</v>
      </c>
      <c r="K35810" s="34">
        <v>371</v>
      </c>
      <c r="L35810" s="34">
        <v>437</v>
      </c>
      <c r="M35810" s="34">
        <v>344</v>
      </c>
    </row>
    <row r="35811" spans="1:13" x14ac:dyDescent="0.2">
      <c r="A35811" s="34" t="s">
        <v>136705</v>
      </c>
      <c r="B35811" s="34">
        <v>392</v>
      </c>
      <c r="C35811" s="34">
        <v>519</v>
      </c>
      <c r="D35811" s="34">
        <v>494</v>
      </c>
      <c r="E35811" s="34">
        <v>595</v>
      </c>
      <c r="F35811" s="34">
        <v>458</v>
      </c>
      <c r="G35811" s="34">
        <v>507</v>
      </c>
      <c r="H35811" s="34">
        <v>554</v>
      </c>
      <c r="I35811" s="34">
        <v>450</v>
      </c>
      <c r="J35811" s="34">
        <v>503</v>
      </c>
      <c r="K35811" s="34">
        <v>429</v>
      </c>
      <c r="L35811" s="34">
        <v>453</v>
      </c>
      <c r="M35811" s="34">
        <v>459</v>
      </c>
    </row>
    <row r="35812" spans="1:13" x14ac:dyDescent="0.2">
      <c r="A35812" s="34" t="s">
        <v>136706</v>
      </c>
      <c r="B35812" s="34">
        <v>426</v>
      </c>
      <c r="C35812" s="34">
        <v>448</v>
      </c>
      <c r="D35812" s="34">
        <v>511</v>
      </c>
      <c r="E35812" s="34">
        <v>459</v>
      </c>
      <c r="F35812" s="34">
        <v>445</v>
      </c>
      <c r="G35812" s="34">
        <v>404</v>
      </c>
      <c r="H35812" s="34">
        <v>463</v>
      </c>
      <c r="I35812" s="34">
        <v>416</v>
      </c>
      <c r="J35812" s="34">
        <v>509</v>
      </c>
      <c r="K35812" s="34">
        <v>396</v>
      </c>
      <c r="L35812" s="34">
        <v>481</v>
      </c>
      <c r="M35812" s="34">
        <v>376</v>
      </c>
    </row>
    <row r="35813" spans="1:13" x14ac:dyDescent="0.2">
      <c r="A35813" s="34" t="s">
        <v>136707</v>
      </c>
      <c r="B35813" s="34">
        <v>631</v>
      </c>
      <c r="C35813" s="34">
        <v>859</v>
      </c>
      <c r="D35813" s="34">
        <v>862</v>
      </c>
      <c r="E35813" s="34">
        <v>803</v>
      </c>
      <c r="F35813" s="34">
        <v>677</v>
      </c>
      <c r="G35813" s="34">
        <v>704</v>
      </c>
      <c r="H35813" s="34">
        <v>909</v>
      </c>
      <c r="I35813" s="34">
        <v>871</v>
      </c>
      <c r="J35813" s="34">
        <v>825</v>
      </c>
      <c r="K35813" s="34">
        <v>696</v>
      </c>
      <c r="L35813" s="34">
        <v>699</v>
      </c>
      <c r="M35813" s="34">
        <v>672</v>
      </c>
    </row>
    <row r="35814" spans="1:13" x14ac:dyDescent="0.2">
      <c r="A35814" s="34" t="s">
        <v>136708</v>
      </c>
      <c r="B35814" s="34">
        <v>546</v>
      </c>
      <c r="C35814" s="34">
        <v>613</v>
      </c>
      <c r="D35814" s="34">
        <v>678</v>
      </c>
      <c r="E35814" s="34">
        <v>698</v>
      </c>
      <c r="F35814" s="34">
        <v>621</v>
      </c>
      <c r="G35814" s="34">
        <v>624</v>
      </c>
      <c r="H35814" s="34">
        <v>704</v>
      </c>
      <c r="I35814" s="34">
        <v>549</v>
      </c>
      <c r="J35814" s="34">
        <v>664</v>
      </c>
      <c r="K35814" s="34">
        <v>498</v>
      </c>
      <c r="L35814" s="34">
        <v>660</v>
      </c>
      <c r="M35814" s="34">
        <v>486</v>
      </c>
    </row>
    <row r="35815" spans="1:13" x14ac:dyDescent="0.2">
      <c r="A35815" s="34" t="s">
        <v>136709</v>
      </c>
      <c r="B35815" s="34">
        <v>417</v>
      </c>
      <c r="C35815" s="34">
        <v>442</v>
      </c>
      <c r="D35815" s="34">
        <v>433</v>
      </c>
      <c r="E35815" s="34">
        <v>424</v>
      </c>
      <c r="F35815" s="34">
        <v>404</v>
      </c>
      <c r="G35815" s="34">
        <v>395</v>
      </c>
      <c r="H35815" s="34">
        <v>452</v>
      </c>
      <c r="I35815" s="34">
        <v>432</v>
      </c>
      <c r="J35815" s="34">
        <v>467</v>
      </c>
      <c r="K35815" s="34">
        <v>305</v>
      </c>
      <c r="L35815" s="34">
        <v>482</v>
      </c>
      <c r="M35815" s="34">
        <v>297</v>
      </c>
    </row>
    <row r="35816" spans="1:13" x14ac:dyDescent="0.2">
      <c r="A35816" s="34" t="s">
        <v>136710</v>
      </c>
      <c r="B35816" s="34">
        <v>530</v>
      </c>
      <c r="C35816" s="34">
        <v>587</v>
      </c>
      <c r="D35816" s="34">
        <v>640</v>
      </c>
      <c r="E35816" s="34">
        <v>682</v>
      </c>
      <c r="F35816" s="34">
        <v>510</v>
      </c>
      <c r="G35816" s="34">
        <v>577</v>
      </c>
      <c r="H35816" s="34">
        <v>669</v>
      </c>
      <c r="I35816" s="34">
        <v>620</v>
      </c>
      <c r="J35816" s="34">
        <v>592</v>
      </c>
      <c r="K35816" s="34">
        <v>548</v>
      </c>
      <c r="L35816" s="34">
        <v>552</v>
      </c>
      <c r="M35816" s="34">
        <v>485</v>
      </c>
    </row>
    <row r="35817" spans="1:13" x14ac:dyDescent="0.2">
      <c r="A35817" s="34" t="s">
        <v>136711</v>
      </c>
      <c r="B35817" s="34">
        <v>1168</v>
      </c>
      <c r="C35817" s="34">
        <v>1096</v>
      </c>
      <c r="D35817" s="34">
        <v>1317</v>
      </c>
      <c r="E35817" s="34">
        <v>1242</v>
      </c>
      <c r="F35817" s="34">
        <v>1251</v>
      </c>
      <c r="G35817" s="34">
        <v>1044</v>
      </c>
      <c r="H35817" s="34">
        <v>1310</v>
      </c>
      <c r="I35817" s="34">
        <v>1089</v>
      </c>
      <c r="J35817" s="34">
        <v>1281</v>
      </c>
      <c r="K35817" s="34">
        <v>877</v>
      </c>
      <c r="L35817" s="34">
        <v>1251</v>
      </c>
      <c r="M35817" s="34">
        <v>842</v>
      </c>
    </row>
    <row r="35818" spans="1:13" x14ac:dyDescent="0.2">
      <c r="A35818" s="34" t="s">
        <v>136712</v>
      </c>
      <c r="B35818" s="34">
        <v>806</v>
      </c>
      <c r="C35818" s="34">
        <v>851</v>
      </c>
      <c r="D35818" s="34">
        <v>768</v>
      </c>
      <c r="E35818" s="34">
        <v>943</v>
      </c>
      <c r="F35818" s="34">
        <v>631</v>
      </c>
      <c r="G35818" s="34">
        <v>784</v>
      </c>
      <c r="H35818" s="34">
        <v>824</v>
      </c>
      <c r="I35818" s="34">
        <v>817</v>
      </c>
      <c r="J35818" s="34">
        <v>759</v>
      </c>
      <c r="K35818" s="34">
        <v>710</v>
      </c>
      <c r="L35818" s="34">
        <v>757</v>
      </c>
      <c r="M35818" s="34">
        <v>608</v>
      </c>
    </row>
    <row r="35819" spans="1:13" x14ac:dyDescent="0.2">
      <c r="A35819" s="34" t="s">
        <v>136713</v>
      </c>
      <c r="B35819" s="34">
        <v>954</v>
      </c>
      <c r="C35819" s="34">
        <v>921</v>
      </c>
      <c r="D35819" s="34">
        <v>1083</v>
      </c>
      <c r="E35819" s="34">
        <v>972</v>
      </c>
      <c r="F35819" s="34">
        <v>907</v>
      </c>
      <c r="G35819" s="34">
        <v>897</v>
      </c>
      <c r="H35819" s="34">
        <v>1082</v>
      </c>
      <c r="I35819" s="34">
        <v>885</v>
      </c>
      <c r="J35819" s="34">
        <v>964</v>
      </c>
      <c r="K35819" s="34">
        <v>708</v>
      </c>
      <c r="L35819" s="34">
        <v>932</v>
      </c>
      <c r="M35819" s="34">
        <v>630</v>
      </c>
    </row>
    <row r="35820" spans="1:13" x14ac:dyDescent="0.2">
      <c r="A35820" s="34" t="s">
        <v>136714</v>
      </c>
      <c r="B35820" s="34">
        <v>535</v>
      </c>
      <c r="C35820" s="34">
        <v>589</v>
      </c>
      <c r="D35820" s="34">
        <v>633</v>
      </c>
      <c r="E35820" s="34">
        <v>617</v>
      </c>
      <c r="F35820" s="34">
        <v>504</v>
      </c>
      <c r="G35820" s="34">
        <v>563</v>
      </c>
      <c r="H35820" s="34">
        <v>569</v>
      </c>
      <c r="I35820" s="34">
        <v>625</v>
      </c>
      <c r="J35820" s="34">
        <v>607</v>
      </c>
      <c r="K35820" s="34">
        <v>515</v>
      </c>
      <c r="L35820" s="34">
        <v>573</v>
      </c>
      <c r="M35820" s="34">
        <v>461</v>
      </c>
    </row>
    <row r="35821" spans="1:13" x14ac:dyDescent="0.2">
      <c r="A35821" s="34" t="s">
        <v>136715</v>
      </c>
      <c r="B35821" s="34">
        <v>606</v>
      </c>
      <c r="C35821" s="34">
        <v>628</v>
      </c>
      <c r="D35821" s="34">
        <v>638</v>
      </c>
      <c r="E35821" s="34">
        <v>641</v>
      </c>
      <c r="F35821" s="34">
        <v>600</v>
      </c>
      <c r="G35821" s="34">
        <v>550</v>
      </c>
      <c r="H35821" s="34">
        <v>745</v>
      </c>
      <c r="I35821" s="34">
        <v>677</v>
      </c>
      <c r="J35821" s="34">
        <v>632</v>
      </c>
      <c r="K35821" s="34">
        <v>493</v>
      </c>
      <c r="L35821" s="34">
        <v>579</v>
      </c>
      <c r="M35821" s="34">
        <v>534</v>
      </c>
    </row>
    <row r="35822" spans="1:13" x14ac:dyDescent="0.2">
      <c r="A35822" s="34" t="s">
        <v>136716</v>
      </c>
      <c r="B35822" s="34">
        <v>1208</v>
      </c>
      <c r="C35822" s="34">
        <v>1119</v>
      </c>
      <c r="D35822" s="34">
        <v>1299</v>
      </c>
      <c r="E35822" s="34">
        <v>1279</v>
      </c>
      <c r="F35822" s="34">
        <v>1058</v>
      </c>
      <c r="G35822" s="34">
        <v>1015</v>
      </c>
      <c r="H35822" s="34">
        <v>1284</v>
      </c>
      <c r="I35822" s="34">
        <v>1211</v>
      </c>
      <c r="J35822" s="34">
        <v>1350</v>
      </c>
      <c r="K35822" s="34">
        <v>966</v>
      </c>
      <c r="L35822" s="34">
        <v>1179</v>
      </c>
      <c r="M35822" s="34">
        <v>881</v>
      </c>
    </row>
    <row r="35823" spans="1:13" x14ac:dyDescent="0.2">
      <c r="A35823" s="34" t="s">
        <v>136717</v>
      </c>
      <c r="B35823" s="34">
        <v>445</v>
      </c>
      <c r="C35823" s="34">
        <v>581</v>
      </c>
      <c r="D35823" s="34">
        <v>527</v>
      </c>
      <c r="E35823" s="34">
        <v>556</v>
      </c>
      <c r="F35823" s="34">
        <v>441</v>
      </c>
      <c r="G35823" s="34">
        <v>530</v>
      </c>
      <c r="H35823" s="34">
        <v>614</v>
      </c>
      <c r="I35823" s="34">
        <v>492</v>
      </c>
      <c r="J35823" s="34">
        <v>527</v>
      </c>
      <c r="K35823" s="34">
        <v>462</v>
      </c>
      <c r="L35823" s="34">
        <v>452</v>
      </c>
      <c r="M35823" s="34">
        <v>430</v>
      </c>
    </row>
    <row r="35824" spans="1:13" x14ac:dyDescent="0.2">
      <c r="A35824" s="34" t="s">
        <v>136718</v>
      </c>
      <c r="B35824" s="34">
        <v>442</v>
      </c>
      <c r="C35824" s="34">
        <v>423</v>
      </c>
      <c r="D35824" s="34">
        <v>528</v>
      </c>
      <c r="E35824" s="34">
        <v>406</v>
      </c>
      <c r="F35824" s="34">
        <v>405</v>
      </c>
      <c r="G35824" s="34">
        <v>442</v>
      </c>
      <c r="H35824" s="34">
        <v>566</v>
      </c>
      <c r="I35824" s="34">
        <v>433</v>
      </c>
      <c r="J35824" s="34">
        <v>493</v>
      </c>
      <c r="K35824" s="34">
        <v>371</v>
      </c>
      <c r="L35824" s="34">
        <v>484</v>
      </c>
      <c r="M35824" s="34">
        <v>334</v>
      </c>
    </row>
    <row r="35825" spans="1:13" x14ac:dyDescent="0.2">
      <c r="A35825" s="34" t="s">
        <v>136719</v>
      </c>
      <c r="B35825" s="34">
        <v>417</v>
      </c>
      <c r="C35825" s="34">
        <v>459</v>
      </c>
      <c r="D35825" s="34">
        <v>357</v>
      </c>
      <c r="E35825" s="34">
        <v>461</v>
      </c>
      <c r="F35825" s="34">
        <v>378</v>
      </c>
      <c r="G35825" s="34">
        <v>428</v>
      </c>
      <c r="H35825" s="34">
        <v>483</v>
      </c>
      <c r="I35825" s="34">
        <v>448</v>
      </c>
      <c r="J35825" s="34">
        <v>380</v>
      </c>
      <c r="K35825" s="34">
        <v>365</v>
      </c>
      <c r="L35825" s="34">
        <v>450</v>
      </c>
      <c r="M35825" s="34">
        <v>277</v>
      </c>
    </row>
    <row r="35826" spans="1:13" x14ac:dyDescent="0.2">
      <c r="A35826" s="34" t="s">
        <v>136720</v>
      </c>
      <c r="B35826" s="34">
        <v>327</v>
      </c>
      <c r="C35826" s="34">
        <v>414</v>
      </c>
      <c r="D35826" s="34">
        <v>451</v>
      </c>
      <c r="E35826" s="34">
        <v>411</v>
      </c>
      <c r="F35826" s="34">
        <v>323</v>
      </c>
      <c r="G35826" s="34">
        <v>457</v>
      </c>
      <c r="H35826" s="34">
        <v>420</v>
      </c>
      <c r="I35826" s="34">
        <v>410</v>
      </c>
      <c r="J35826" s="34">
        <v>504</v>
      </c>
      <c r="K35826" s="34">
        <v>351</v>
      </c>
      <c r="L35826" s="34">
        <v>362</v>
      </c>
      <c r="M35826" s="34">
        <v>334</v>
      </c>
    </row>
    <row r="35827" spans="1:13" x14ac:dyDescent="0.2">
      <c r="A35827" s="34" t="s">
        <v>136721</v>
      </c>
      <c r="B35827" s="34">
        <v>453</v>
      </c>
      <c r="C35827" s="34">
        <v>483</v>
      </c>
      <c r="D35827" s="34">
        <v>618</v>
      </c>
      <c r="E35827" s="34">
        <v>561</v>
      </c>
      <c r="F35827" s="34">
        <v>483</v>
      </c>
      <c r="G35827" s="34">
        <v>487</v>
      </c>
      <c r="H35827" s="34">
        <v>601</v>
      </c>
      <c r="I35827" s="34">
        <v>553</v>
      </c>
      <c r="J35827" s="34">
        <v>596</v>
      </c>
      <c r="K35827" s="34">
        <v>445</v>
      </c>
      <c r="L35827" s="34">
        <v>468</v>
      </c>
      <c r="M35827" s="34">
        <v>363</v>
      </c>
    </row>
    <row r="35828" spans="1:13" x14ac:dyDescent="0.2">
      <c r="A35828" s="34" t="s">
        <v>136722</v>
      </c>
      <c r="B35828" s="34">
        <v>656</v>
      </c>
      <c r="C35828" s="34">
        <v>715</v>
      </c>
      <c r="D35828" s="34">
        <v>811</v>
      </c>
      <c r="E35828" s="34">
        <v>816</v>
      </c>
      <c r="F35828" s="34">
        <v>694</v>
      </c>
      <c r="G35828" s="34">
        <v>665</v>
      </c>
      <c r="H35828" s="34">
        <v>780</v>
      </c>
      <c r="I35828" s="34">
        <v>687</v>
      </c>
      <c r="J35828" s="34">
        <v>732</v>
      </c>
      <c r="K35828" s="34">
        <v>530</v>
      </c>
      <c r="L35828" s="34">
        <v>715</v>
      </c>
      <c r="M35828" s="34">
        <v>517</v>
      </c>
    </row>
    <row r="35829" spans="1:13" x14ac:dyDescent="0.2">
      <c r="A35829" s="34" t="s">
        <v>136723</v>
      </c>
      <c r="B35829" s="34">
        <v>629</v>
      </c>
      <c r="C35829" s="34">
        <v>494</v>
      </c>
      <c r="D35829" s="34">
        <v>489</v>
      </c>
      <c r="E35829" s="34">
        <v>467</v>
      </c>
      <c r="F35829" s="34">
        <v>450</v>
      </c>
      <c r="G35829" s="34">
        <v>486</v>
      </c>
      <c r="H35829" s="34">
        <v>503</v>
      </c>
      <c r="I35829" s="34">
        <v>428</v>
      </c>
      <c r="J35829" s="34">
        <v>562</v>
      </c>
      <c r="K35829" s="34">
        <v>388</v>
      </c>
      <c r="L35829" s="34">
        <v>441</v>
      </c>
      <c r="M35829" s="34">
        <v>371</v>
      </c>
    </row>
    <row r="35830" spans="1:13" x14ac:dyDescent="0.2">
      <c r="A35830" s="34" t="s">
        <v>136724</v>
      </c>
      <c r="B35830" s="34">
        <v>360</v>
      </c>
      <c r="C35830" s="34">
        <v>290</v>
      </c>
      <c r="D35830" s="34">
        <v>331</v>
      </c>
      <c r="E35830" s="34">
        <v>305</v>
      </c>
      <c r="F35830" s="34">
        <v>267</v>
      </c>
      <c r="G35830" s="34">
        <v>326</v>
      </c>
      <c r="H35830" s="34">
        <v>362</v>
      </c>
      <c r="I35830" s="34">
        <v>336</v>
      </c>
      <c r="J35830" s="34">
        <v>295</v>
      </c>
      <c r="K35830" s="34">
        <v>249</v>
      </c>
      <c r="L35830" s="34">
        <v>333</v>
      </c>
      <c r="M35830" s="34">
        <v>250</v>
      </c>
    </row>
    <row r="35831" spans="1:13" x14ac:dyDescent="0.2">
      <c r="A35831" s="34" t="s">
        <v>136725</v>
      </c>
      <c r="B35831" s="34">
        <v>433</v>
      </c>
      <c r="C35831" s="34">
        <v>501</v>
      </c>
      <c r="D35831" s="34">
        <v>473</v>
      </c>
      <c r="E35831" s="34">
        <v>513</v>
      </c>
      <c r="F35831" s="34">
        <v>386</v>
      </c>
      <c r="G35831" s="34">
        <v>417</v>
      </c>
      <c r="H35831" s="34">
        <v>512</v>
      </c>
      <c r="I35831" s="34">
        <v>450</v>
      </c>
      <c r="J35831" s="34">
        <v>412</v>
      </c>
      <c r="K35831" s="34">
        <v>383</v>
      </c>
      <c r="L35831" s="34">
        <v>402</v>
      </c>
      <c r="M35831" s="34">
        <v>341</v>
      </c>
    </row>
    <row r="35832" spans="1:13" x14ac:dyDescent="0.2">
      <c r="A35832" s="34" t="s">
        <v>136726</v>
      </c>
      <c r="B35832" s="34">
        <v>473</v>
      </c>
      <c r="C35832" s="34">
        <v>445</v>
      </c>
      <c r="D35832" s="34">
        <v>570</v>
      </c>
      <c r="E35832" s="34">
        <v>588</v>
      </c>
      <c r="F35832" s="34">
        <v>406</v>
      </c>
      <c r="G35832" s="34">
        <v>456</v>
      </c>
      <c r="H35832" s="34">
        <v>484</v>
      </c>
      <c r="I35832" s="34">
        <v>432</v>
      </c>
      <c r="J35832" s="34">
        <v>540</v>
      </c>
      <c r="K35832" s="34">
        <v>395</v>
      </c>
      <c r="L35832" s="34">
        <v>403</v>
      </c>
      <c r="M35832" s="34">
        <v>370</v>
      </c>
    </row>
    <row r="35833" spans="1:13" x14ac:dyDescent="0.2">
      <c r="A35833" s="34" t="s">
        <v>136727</v>
      </c>
      <c r="B35833" s="34">
        <v>430</v>
      </c>
      <c r="C35833" s="34">
        <v>375</v>
      </c>
      <c r="D35833" s="34">
        <v>440</v>
      </c>
      <c r="E35833" s="34">
        <v>417</v>
      </c>
      <c r="F35833" s="34">
        <v>409</v>
      </c>
      <c r="G35833" s="34">
        <v>343</v>
      </c>
      <c r="H35833" s="34">
        <v>421</v>
      </c>
      <c r="I35833" s="34">
        <v>405</v>
      </c>
      <c r="J35833" s="34">
        <v>384</v>
      </c>
      <c r="K35833" s="34">
        <v>276</v>
      </c>
      <c r="L35833" s="34">
        <v>406</v>
      </c>
      <c r="M35833" s="34">
        <v>325</v>
      </c>
    </row>
    <row r="35834" spans="1:13" x14ac:dyDescent="0.2">
      <c r="A35834" s="34" t="s">
        <v>136728</v>
      </c>
      <c r="B35834" s="34">
        <v>895</v>
      </c>
      <c r="C35834" s="34">
        <v>851</v>
      </c>
      <c r="D35834" s="34">
        <v>885</v>
      </c>
      <c r="E35834" s="34">
        <v>883</v>
      </c>
      <c r="F35834" s="34">
        <v>768</v>
      </c>
      <c r="G35834" s="34">
        <v>781</v>
      </c>
      <c r="H35834" s="34">
        <v>969</v>
      </c>
      <c r="I35834" s="34">
        <v>794</v>
      </c>
      <c r="J35834" s="34">
        <v>913</v>
      </c>
      <c r="K35834" s="34">
        <v>716</v>
      </c>
      <c r="L35834" s="34">
        <v>827</v>
      </c>
      <c r="M35834" s="34">
        <v>630</v>
      </c>
    </row>
    <row r="35835" spans="1:13" x14ac:dyDescent="0.2">
      <c r="A35835" s="34" t="s">
        <v>136729</v>
      </c>
      <c r="B35835" s="34">
        <v>371</v>
      </c>
      <c r="C35835" s="34">
        <v>441</v>
      </c>
      <c r="D35835" s="34">
        <v>550</v>
      </c>
      <c r="E35835" s="34">
        <v>472</v>
      </c>
      <c r="F35835" s="34">
        <v>366</v>
      </c>
      <c r="G35835" s="34">
        <v>429</v>
      </c>
      <c r="H35835" s="34">
        <v>484</v>
      </c>
      <c r="I35835" s="34">
        <v>417</v>
      </c>
      <c r="J35835" s="34">
        <v>470</v>
      </c>
      <c r="K35835" s="34">
        <v>363</v>
      </c>
      <c r="L35835" s="34">
        <v>376</v>
      </c>
      <c r="M35835" s="34">
        <v>362</v>
      </c>
    </row>
    <row r="35836" spans="1:13" x14ac:dyDescent="0.2">
      <c r="A35836" s="34" t="s">
        <v>136730</v>
      </c>
      <c r="B35836" s="34">
        <v>429</v>
      </c>
      <c r="C35836" s="34">
        <v>411</v>
      </c>
      <c r="D35836" s="34">
        <v>352</v>
      </c>
      <c r="E35836" s="34">
        <v>406</v>
      </c>
      <c r="F35836" s="34">
        <v>312</v>
      </c>
      <c r="G35836" s="34">
        <v>366</v>
      </c>
      <c r="H35836" s="34">
        <v>419</v>
      </c>
      <c r="I35836" s="34">
        <v>434</v>
      </c>
      <c r="J35836" s="34">
        <v>389</v>
      </c>
      <c r="K35836" s="34">
        <v>349</v>
      </c>
      <c r="L35836" s="34">
        <v>340</v>
      </c>
      <c r="M35836" s="34">
        <v>287</v>
      </c>
    </row>
    <row r="35837" spans="1:13" x14ac:dyDescent="0.2">
      <c r="A35837" s="34" t="s">
        <v>136731</v>
      </c>
      <c r="B35837" s="34">
        <v>389</v>
      </c>
      <c r="C35837" s="34">
        <v>409</v>
      </c>
      <c r="D35837" s="34">
        <v>518</v>
      </c>
      <c r="E35837" s="34">
        <v>474</v>
      </c>
      <c r="F35837" s="34">
        <v>356</v>
      </c>
      <c r="G35837" s="34">
        <v>417</v>
      </c>
      <c r="H35837" s="34">
        <v>495</v>
      </c>
      <c r="I35837" s="34">
        <v>483</v>
      </c>
      <c r="J35837" s="34">
        <v>413</v>
      </c>
      <c r="K35837" s="34">
        <v>422</v>
      </c>
      <c r="L35837" s="34">
        <v>401</v>
      </c>
      <c r="M35837" s="34">
        <v>360</v>
      </c>
    </row>
    <row r="35838" spans="1:13" x14ac:dyDescent="0.2">
      <c r="A35838" s="34" t="s">
        <v>136732</v>
      </c>
      <c r="B35838" s="34">
        <v>342</v>
      </c>
      <c r="C35838" s="34">
        <v>312</v>
      </c>
      <c r="D35838" s="34">
        <v>337</v>
      </c>
      <c r="E35838" s="34">
        <v>339</v>
      </c>
      <c r="F35838" s="34">
        <v>312</v>
      </c>
      <c r="G35838" s="34">
        <v>274</v>
      </c>
      <c r="H35838" s="34">
        <v>412</v>
      </c>
      <c r="I35838" s="34">
        <v>319</v>
      </c>
      <c r="J35838" s="34">
        <v>337</v>
      </c>
      <c r="K35838" s="34">
        <v>288</v>
      </c>
      <c r="L35838" s="34">
        <v>362</v>
      </c>
      <c r="M35838" s="34">
        <v>266</v>
      </c>
    </row>
    <row r="35839" spans="1:13" x14ac:dyDescent="0.2">
      <c r="A35839" s="34" t="s">
        <v>136733</v>
      </c>
      <c r="B35839" s="34">
        <v>363</v>
      </c>
      <c r="C35839" s="34">
        <v>506</v>
      </c>
      <c r="D35839" s="34">
        <v>491</v>
      </c>
      <c r="E35839" s="34">
        <v>475</v>
      </c>
      <c r="F35839" s="34">
        <v>461</v>
      </c>
      <c r="G35839" s="34">
        <v>418</v>
      </c>
      <c r="H35839" s="34">
        <v>506</v>
      </c>
      <c r="I35839" s="34">
        <v>446</v>
      </c>
      <c r="J35839" s="34">
        <v>498</v>
      </c>
      <c r="K35839" s="34">
        <v>409</v>
      </c>
      <c r="L35839" s="34">
        <v>489</v>
      </c>
      <c r="M35839" s="34">
        <v>336</v>
      </c>
    </row>
    <row r="35840" spans="1:13" x14ac:dyDescent="0.2">
      <c r="A35840" s="34" t="s">
        <v>136734</v>
      </c>
      <c r="B35840" s="34">
        <v>393</v>
      </c>
      <c r="C35840" s="34">
        <v>514</v>
      </c>
      <c r="D35840" s="34">
        <v>423</v>
      </c>
      <c r="E35840" s="34">
        <v>488</v>
      </c>
      <c r="F35840" s="34">
        <v>375</v>
      </c>
      <c r="G35840" s="34">
        <v>423</v>
      </c>
      <c r="H35840" s="34">
        <v>471</v>
      </c>
      <c r="I35840" s="34">
        <v>531</v>
      </c>
      <c r="J35840" s="34">
        <v>480</v>
      </c>
      <c r="K35840" s="34">
        <v>366</v>
      </c>
      <c r="L35840" s="34">
        <v>451</v>
      </c>
      <c r="M35840" s="34">
        <v>355</v>
      </c>
    </row>
    <row r="35841" spans="1:13" x14ac:dyDescent="0.2">
      <c r="A35841" s="34" t="s">
        <v>136735</v>
      </c>
      <c r="B35841" s="34">
        <v>613</v>
      </c>
      <c r="C35841" s="34">
        <v>459</v>
      </c>
      <c r="D35841" s="34">
        <v>568</v>
      </c>
      <c r="E35841" s="34">
        <v>569</v>
      </c>
      <c r="F35841" s="34">
        <v>491</v>
      </c>
      <c r="G35841" s="34">
        <v>508</v>
      </c>
      <c r="H35841" s="34">
        <v>543</v>
      </c>
      <c r="I35841" s="34">
        <v>590</v>
      </c>
      <c r="J35841" s="34">
        <v>613</v>
      </c>
      <c r="K35841" s="34">
        <v>395</v>
      </c>
      <c r="L35841" s="34">
        <v>476</v>
      </c>
      <c r="M35841" s="34">
        <v>456</v>
      </c>
    </row>
    <row r="35842" spans="1:13" x14ac:dyDescent="0.2">
      <c r="A35842" s="34" t="s">
        <v>136736</v>
      </c>
      <c r="B35842" s="34">
        <v>436</v>
      </c>
      <c r="C35842" s="34">
        <v>444</v>
      </c>
      <c r="D35842" s="34">
        <v>509</v>
      </c>
      <c r="E35842" s="34">
        <v>505</v>
      </c>
      <c r="F35842" s="34">
        <v>450</v>
      </c>
      <c r="G35842" s="34">
        <v>485</v>
      </c>
      <c r="H35842" s="34">
        <v>581</v>
      </c>
      <c r="I35842" s="34">
        <v>453</v>
      </c>
      <c r="J35842" s="34">
        <v>481</v>
      </c>
      <c r="K35842" s="34">
        <v>392</v>
      </c>
      <c r="L35842" s="34">
        <v>428</v>
      </c>
      <c r="M35842" s="34">
        <v>356</v>
      </c>
    </row>
    <row r="35843" spans="1:13" x14ac:dyDescent="0.2">
      <c r="A35843" s="34" t="s">
        <v>136737</v>
      </c>
      <c r="B35843" s="34">
        <v>401</v>
      </c>
      <c r="C35843" s="34">
        <v>384</v>
      </c>
      <c r="D35843" s="34">
        <v>408</v>
      </c>
      <c r="E35843" s="34">
        <v>415</v>
      </c>
      <c r="F35843" s="34">
        <v>417</v>
      </c>
      <c r="G35843" s="34">
        <v>365</v>
      </c>
      <c r="H35843" s="34">
        <v>432</v>
      </c>
      <c r="I35843" s="34">
        <v>380</v>
      </c>
      <c r="J35843" s="34">
        <v>446</v>
      </c>
      <c r="K35843" s="34">
        <v>305</v>
      </c>
      <c r="L35843" s="34">
        <v>401</v>
      </c>
      <c r="M35843" s="34">
        <v>323</v>
      </c>
    </row>
    <row r="35844" spans="1:13" x14ac:dyDescent="0.2">
      <c r="A35844" s="34" t="s">
        <v>136738</v>
      </c>
      <c r="B35844" s="34">
        <v>440</v>
      </c>
      <c r="C35844" s="34">
        <v>419</v>
      </c>
      <c r="D35844" s="34">
        <v>547</v>
      </c>
      <c r="E35844" s="34">
        <v>395</v>
      </c>
      <c r="F35844" s="34">
        <v>384</v>
      </c>
      <c r="G35844" s="34">
        <v>394</v>
      </c>
      <c r="H35844" s="34">
        <v>458</v>
      </c>
      <c r="I35844" s="34">
        <v>447</v>
      </c>
      <c r="J35844" s="34">
        <v>465</v>
      </c>
      <c r="K35844" s="34">
        <v>343</v>
      </c>
      <c r="L35844" s="34">
        <v>510</v>
      </c>
      <c r="M35844" s="34">
        <v>298</v>
      </c>
    </row>
    <row r="35845" spans="1:13" x14ac:dyDescent="0.2">
      <c r="A35845" s="34" t="s">
        <v>136739</v>
      </c>
      <c r="B35845" s="34">
        <v>743</v>
      </c>
      <c r="C35845" s="34">
        <v>716</v>
      </c>
      <c r="D35845" s="34">
        <v>697</v>
      </c>
      <c r="E35845" s="34">
        <v>745</v>
      </c>
      <c r="F35845" s="34">
        <v>654</v>
      </c>
      <c r="G35845" s="34">
        <v>619</v>
      </c>
      <c r="H35845" s="34">
        <v>720</v>
      </c>
      <c r="I35845" s="34">
        <v>648</v>
      </c>
      <c r="J35845" s="34">
        <v>679</v>
      </c>
      <c r="K35845" s="34">
        <v>541</v>
      </c>
      <c r="L35845" s="34">
        <v>678</v>
      </c>
      <c r="M35845" s="34">
        <v>517</v>
      </c>
    </row>
    <row r="35846" spans="1:13" x14ac:dyDescent="0.2">
      <c r="A35846" s="34" t="s">
        <v>136740</v>
      </c>
      <c r="B35846" s="34">
        <v>426</v>
      </c>
      <c r="C35846" s="34">
        <v>497</v>
      </c>
      <c r="D35846" s="34">
        <v>572</v>
      </c>
      <c r="E35846" s="34">
        <v>516</v>
      </c>
      <c r="F35846" s="34">
        <v>450</v>
      </c>
      <c r="G35846" s="34">
        <v>503</v>
      </c>
      <c r="H35846" s="34">
        <v>537</v>
      </c>
      <c r="I35846" s="34">
        <v>488</v>
      </c>
      <c r="J35846" s="34">
        <v>547</v>
      </c>
      <c r="K35846" s="34">
        <v>434</v>
      </c>
      <c r="L35846" s="34">
        <v>456</v>
      </c>
      <c r="M35846" s="34">
        <v>418</v>
      </c>
    </row>
    <row r="35847" spans="1:13" x14ac:dyDescent="0.2">
      <c r="A35847" s="34" t="s">
        <v>136741</v>
      </c>
      <c r="B35847" s="34">
        <v>292</v>
      </c>
      <c r="C35847" s="34">
        <v>421</v>
      </c>
      <c r="D35847" s="34">
        <v>354</v>
      </c>
      <c r="E35847" s="34">
        <v>399</v>
      </c>
      <c r="F35847" s="34">
        <v>308</v>
      </c>
      <c r="G35847" s="34">
        <v>322</v>
      </c>
      <c r="H35847" s="34">
        <v>320</v>
      </c>
      <c r="I35847" s="34">
        <v>360</v>
      </c>
      <c r="J35847" s="34">
        <v>366</v>
      </c>
      <c r="K35847" s="34">
        <v>336</v>
      </c>
      <c r="L35847" s="34">
        <v>313</v>
      </c>
      <c r="M35847" s="34">
        <v>283</v>
      </c>
    </row>
    <row r="35848" spans="1:13" x14ac:dyDescent="0.2">
      <c r="A35848" s="34" t="s">
        <v>136742</v>
      </c>
      <c r="B35848" s="34">
        <v>411</v>
      </c>
      <c r="C35848" s="34">
        <v>421</v>
      </c>
      <c r="D35848" s="34">
        <v>503</v>
      </c>
      <c r="E35848" s="34">
        <v>410</v>
      </c>
      <c r="F35848" s="34">
        <v>350</v>
      </c>
      <c r="G35848" s="34">
        <v>389</v>
      </c>
      <c r="H35848" s="34">
        <v>515</v>
      </c>
      <c r="I35848" s="34">
        <v>378</v>
      </c>
      <c r="J35848" s="34">
        <v>406</v>
      </c>
      <c r="K35848" s="34">
        <v>318</v>
      </c>
      <c r="L35848" s="34">
        <v>403</v>
      </c>
      <c r="M35848" s="34">
        <v>315</v>
      </c>
    </row>
    <row r="35849" spans="1:13" x14ac:dyDescent="0.2">
      <c r="A35849" s="34" t="s">
        <v>136743</v>
      </c>
      <c r="B35849" s="34">
        <v>659</v>
      </c>
      <c r="C35849" s="34">
        <v>582</v>
      </c>
      <c r="D35849" s="34">
        <v>577</v>
      </c>
      <c r="E35849" s="34">
        <v>607</v>
      </c>
      <c r="F35849" s="34">
        <v>558</v>
      </c>
      <c r="G35849" s="34">
        <v>486</v>
      </c>
      <c r="H35849" s="34">
        <v>650</v>
      </c>
      <c r="I35849" s="34">
        <v>567</v>
      </c>
      <c r="J35849" s="34">
        <v>596</v>
      </c>
      <c r="K35849" s="34">
        <v>451</v>
      </c>
      <c r="L35849" s="34">
        <v>605</v>
      </c>
      <c r="M35849" s="34">
        <v>407</v>
      </c>
    </row>
    <row r="35850" spans="1:13" x14ac:dyDescent="0.2">
      <c r="A35850" s="34" t="s">
        <v>136744</v>
      </c>
      <c r="B35850" s="34">
        <v>307</v>
      </c>
      <c r="C35850" s="34">
        <v>335</v>
      </c>
      <c r="D35850" s="34">
        <v>402</v>
      </c>
      <c r="E35850" s="34">
        <v>466</v>
      </c>
      <c r="F35850" s="34">
        <v>313</v>
      </c>
      <c r="G35850" s="34">
        <v>383</v>
      </c>
      <c r="H35850" s="34">
        <v>425</v>
      </c>
      <c r="I35850" s="34">
        <v>449</v>
      </c>
      <c r="J35850" s="34">
        <v>417</v>
      </c>
      <c r="K35850" s="34">
        <v>280</v>
      </c>
      <c r="L35850" s="34">
        <v>342</v>
      </c>
      <c r="M35850" s="34">
        <v>298</v>
      </c>
    </row>
    <row r="35851" spans="1:13" x14ac:dyDescent="0.2">
      <c r="A35851" s="34" t="s">
        <v>136745</v>
      </c>
      <c r="B35851" s="34">
        <v>368</v>
      </c>
      <c r="C35851" s="34">
        <v>356</v>
      </c>
      <c r="D35851" s="34">
        <v>495</v>
      </c>
      <c r="E35851" s="34">
        <v>484</v>
      </c>
      <c r="F35851" s="34">
        <v>427</v>
      </c>
      <c r="G35851" s="34">
        <v>480</v>
      </c>
      <c r="H35851" s="34">
        <v>448</v>
      </c>
      <c r="I35851" s="34">
        <v>450</v>
      </c>
      <c r="J35851" s="34">
        <v>486</v>
      </c>
      <c r="K35851" s="34">
        <v>375</v>
      </c>
      <c r="L35851" s="34">
        <v>475</v>
      </c>
      <c r="M35851" s="34">
        <v>336</v>
      </c>
    </row>
    <row r="35852" spans="1:13" x14ac:dyDescent="0.2">
      <c r="A35852" s="34" t="s">
        <v>136746</v>
      </c>
      <c r="B35852" s="34">
        <v>379</v>
      </c>
      <c r="C35852" s="34">
        <v>532</v>
      </c>
      <c r="D35852" s="34">
        <v>432</v>
      </c>
      <c r="E35852" s="34">
        <v>568</v>
      </c>
      <c r="F35852" s="34">
        <v>373</v>
      </c>
      <c r="G35852" s="34">
        <v>414</v>
      </c>
      <c r="H35852" s="34">
        <v>499</v>
      </c>
      <c r="I35852" s="34">
        <v>522</v>
      </c>
      <c r="J35852" s="34">
        <v>474</v>
      </c>
      <c r="K35852" s="34">
        <v>396</v>
      </c>
      <c r="L35852" s="34">
        <v>387</v>
      </c>
      <c r="M35852" s="34">
        <v>365</v>
      </c>
    </row>
    <row r="35853" spans="1:13" x14ac:dyDescent="0.2">
      <c r="A35853" s="34" t="s">
        <v>136747</v>
      </c>
      <c r="B35853" s="34">
        <v>298</v>
      </c>
      <c r="C35853" s="34">
        <v>327</v>
      </c>
      <c r="D35853" s="34">
        <v>395</v>
      </c>
      <c r="E35853" s="34">
        <v>301</v>
      </c>
      <c r="F35853" s="34">
        <v>359</v>
      </c>
      <c r="G35853" s="34">
        <v>373</v>
      </c>
      <c r="H35853" s="34">
        <v>334</v>
      </c>
      <c r="I35853" s="34">
        <v>392</v>
      </c>
      <c r="J35853" s="34">
        <v>372</v>
      </c>
      <c r="K35853" s="34">
        <v>267</v>
      </c>
      <c r="L35853" s="34">
        <v>345</v>
      </c>
      <c r="M35853" s="34">
        <v>285</v>
      </c>
    </row>
    <row r="35854" spans="1:13" x14ac:dyDescent="0.2">
      <c r="A35854" s="34" t="s">
        <v>136748</v>
      </c>
      <c r="B35854" s="34">
        <v>519</v>
      </c>
      <c r="C35854" s="34">
        <v>510</v>
      </c>
      <c r="D35854" s="34">
        <v>608</v>
      </c>
      <c r="E35854" s="34">
        <v>526</v>
      </c>
      <c r="F35854" s="34">
        <v>523</v>
      </c>
      <c r="G35854" s="34">
        <v>417</v>
      </c>
      <c r="H35854" s="34">
        <v>560</v>
      </c>
      <c r="I35854" s="34">
        <v>550</v>
      </c>
      <c r="J35854" s="34">
        <v>507</v>
      </c>
      <c r="K35854" s="34">
        <v>452</v>
      </c>
      <c r="L35854" s="34">
        <v>572</v>
      </c>
      <c r="M35854" s="34">
        <v>406</v>
      </c>
    </row>
    <row r="35855" spans="1:13" x14ac:dyDescent="0.2">
      <c r="A35855" s="34" t="s">
        <v>136749</v>
      </c>
      <c r="B35855" s="34">
        <v>364</v>
      </c>
      <c r="C35855" s="34">
        <v>387</v>
      </c>
      <c r="D35855" s="34">
        <v>443</v>
      </c>
      <c r="E35855" s="34">
        <v>465</v>
      </c>
      <c r="F35855" s="34">
        <v>347</v>
      </c>
      <c r="G35855" s="34">
        <v>407</v>
      </c>
      <c r="H35855" s="34">
        <v>478</v>
      </c>
      <c r="I35855" s="34">
        <v>400</v>
      </c>
      <c r="J35855" s="34">
        <v>384</v>
      </c>
      <c r="K35855" s="34">
        <v>332</v>
      </c>
      <c r="L35855" s="34">
        <v>316</v>
      </c>
      <c r="M35855" s="34">
        <v>314</v>
      </c>
    </row>
    <row r="35856" spans="1:13" x14ac:dyDescent="0.2">
      <c r="A35856" s="34" t="s">
        <v>136750</v>
      </c>
      <c r="B35856" s="34">
        <v>449</v>
      </c>
      <c r="C35856" s="34">
        <v>448</v>
      </c>
      <c r="D35856" s="34">
        <v>594</v>
      </c>
      <c r="E35856" s="34">
        <v>507</v>
      </c>
      <c r="F35856" s="34">
        <v>448</v>
      </c>
      <c r="G35856" s="34">
        <v>403</v>
      </c>
      <c r="H35856" s="34">
        <v>598</v>
      </c>
      <c r="I35856" s="34">
        <v>466</v>
      </c>
      <c r="J35856" s="34">
        <v>487</v>
      </c>
      <c r="K35856" s="34">
        <v>352</v>
      </c>
      <c r="L35856" s="34">
        <v>448</v>
      </c>
      <c r="M35856" s="34">
        <v>392</v>
      </c>
    </row>
    <row r="35857" spans="1:13" x14ac:dyDescent="0.2">
      <c r="A35857" s="34" t="s">
        <v>136751</v>
      </c>
      <c r="B35857" s="34">
        <v>173</v>
      </c>
      <c r="C35857" s="34">
        <v>194</v>
      </c>
      <c r="D35857" s="34">
        <v>234</v>
      </c>
      <c r="E35857" s="34">
        <v>282</v>
      </c>
      <c r="F35857" s="34">
        <v>210</v>
      </c>
      <c r="G35857" s="34">
        <v>193</v>
      </c>
      <c r="H35857" s="34">
        <v>284</v>
      </c>
      <c r="I35857" s="34">
        <v>240</v>
      </c>
      <c r="J35857" s="34">
        <v>197</v>
      </c>
      <c r="K35857" s="34">
        <v>202</v>
      </c>
      <c r="L35857" s="34">
        <v>217</v>
      </c>
      <c r="M35857" s="34">
        <v>205</v>
      </c>
    </row>
    <row r="35858" spans="1:13" x14ac:dyDescent="0.2">
      <c r="A35858" s="34" t="s">
        <v>136752</v>
      </c>
      <c r="B35858" s="34">
        <v>209</v>
      </c>
      <c r="C35858" s="34">
        <v>311</v>
      </c>
      <c r="D35858" s="34">
        <v>189</v>
      </c>
      <c r="E35858" s="34">
        <v>277</v>
      </c>
      <c r="F35858" s="34">
        <v>194</v>
      </c>
      <c r="G35858" s="34">
        <v>245</v>
      </c>
      <c r="H35858" s="34">
        <v>291</v>
      </c>
      <c r="I35858" s="34">
        <v>228</v>
      </c>
      <c r="J35858" s="34">
        <v>270</v>
      </c>
      <c r="K35858" s="34">
        <v>181</v>
      </c>
      <c r="L35858" s="34">
        <v>201</v>
      </c>
      <c r="M35858" s="34">
        <v>194</v>
      </c>
    </row>
    <row r="35859" spans="1:13" x14ac:dyDescent="0.2">
      <c r="A35859" s="34" t="s">
        <v>136753</v>
      </c>
      <c r="B35859" s="34">
        <v>458</v>
      </c>
      <c r="C35859" s="34">
        <v>487</v>
      </c>
      <c r="D35859" s="34">
        <v>516</v>
      </c>
      <c r="E35859" s="34">
        <v>449</v>
      </c>
      <c r="F35859" s="34">
        <v>404</v>
      </c>
      <c r="G35859" s="34">
        <v>418</v>
      </c>
      <c r="H35859" s="34">
        <v>478</v>
      </c>
      <c r="I35859" s="34">
        <v>444</v>
      </c>
      <c r="J35859" s="34">
        <v>512</v>
      </c>
      <c r="K35859" s="34">
        <v>353</v>
      </c>
      <c r="L35859" s="34">
        <v>493</v>
      </c>
      <c r="M35859" s="34">
        <v>303</v>
      </c>
    </row>
    <row r="35860" spans="1:13" x14ac:dyDescent="0.2">
      <c r="A35860" s="34" t="s">
        <v>136754</v>
      </c>
      <c r="B35860" s="34">
        <v>403</v>
      </c>
      <c r="C35860" s="34">
        <v>549</v>
      </c>
      <c r="D35860" s="34">
        <v>446</v>
      </c>
      <c r="E35860" s="34">
        <v>528</v>
      </c>
      <c r="F35860" s="34">
        <v>359</v>
      </c>
      <c r="G35860" s="34">
        <v>540</v>
      </c>
      <c r="H35860" s="34">
        <v>441</v>
      </c>
      <c r="I35860" s="34">
        <v>490</v>
      </c>
      <c r="J35860" s="34">
        <v>429</v>
      </c>
      <c r="K35860" s="34">
        <v>395</v>
      </c>
      <c r="L35860" s="34">
        <v>526</v>
      </c>
      <c r="M35860" s="34">
        <v>390</v>
      </c>
    </row>
    <row r="35861" spans="1:13" x14ac:dyDescent="0.2">
      <c r="A35861" s="34" t="s">
        <v>136755</v>
      </c>
      <c r="B35861" s="34">
        <v>482</v>
      </c>
      <c r="C35861" s="34">
        <v>498</v>
      </c>
      <c r="D35861" s="34">
        <v>507</v>
      </c>
      <c r="E35861" s="34">
        <v>528</v>
      </c>
      <c r="F35861" s="34">
        <v>391</v>
      </c>
      <c r="G35861" s="34">
        <v>442</v>
      </c>
      <c r="H35861" s="34">
        <v>607</v>
      </c>
      <c r="I35861" s="34">
        <v>467</v>
      </c>
      <c r="J35861" s="34">
        <v>560</v>
      </c>
      <c r="K35861" s="34">
        <v>420</v>
      </c>
      <c r="L35861" s="34">
        <v>439</v>
      </c>
      <c r="M35861" s="34">
        <v>380</v>
      </c>
    </row>
    <row r="35862" spans="1:13" x14ac:dyDescent="0.2">
      <c r="A35862" s="34" t="s">
        <v>136756</v>
      </c>
      <c r="B35862" s="34">
        <v>685</v>
      </c>
      <c r="C35862" s="34">
        <v>639</v>
      </c>
      <c r="D35862" s="34">
        <v>791</v>
      </c>
      <c r="E35862" s="34">
        <v>607</v>
      </c>
      <c r="F35862" s="34">
        <v>598</v>
      </c>
      <c r="G35862" s="34">
        <v>608</v>
      </c>
      <c r="H35862" s="34">
        <v>745</v>
      </c>
      <c r="I35862" s="34">
        <v>647</v>
      </c>
      <c r="J35862" s="34">
        <v>709</v>
      </c>
      <c r="K35862" s="34">
        <v>542</v>
      </c>
      <c r="L35862" s="34">
        <v>696</v>
      </c>
      <c r="M35862" s="34">
        <v>481</v>
      </c>
    </row>
    <row r="35863" spans="1:13" x14ac:dyDescent="0.2">
      <c r="A35863" s="34" t="s">
        <v>136757</v>
      </c>
      <c r="B35863" s="34">
        <v>305</v>
      </c>
      <c r="C35863" s="34">
        <v>405</v>
      </c>
      <c r="D35863" s="34">
        <v>405</v>
      </c>
      <c r="E35863" s="34">
        <v>428</v>
      </c>
      <c r="F35863" s="34">
        <v>368</v>
      </c>
      <c r="G35863" s="34">
        <v>447</v>
      </c>
      <c r="H35863" s="34">
        <v>394</v>
      </c>
      <c r="I35863" s="34">
        <v>434</v>
      </c>
      <c r="J35863" s="34">
        <v>443</v>
      </c>
      <c r="K35863" s="34">
        <v>392</v>
      </c>
      <c r="L35863" s="34">
        <v>380</v>
      </c>
      <c r="M35863" s="34">
        <v>320</v>
      </c>
    </row>
    <row r="35864" spans="1:13" x14ac:dyDescent="0.2">
      <c r="A35864" s="34" t="s">
        <v>136758</v>
      </c>
      <c r="B35864" s="34">
        <v>411</v>
      </c>
      <c r="C35864" s="34">
        <v>403</v>
      </c>
      <c r="D35864" s="34">
        <v>340</v>
      </c>
      <c r="E35864" s="34">
        <v>465</v>
      </c>
      <c r="F35864" s="34">
        <v>297</v>
      </c>
      <c r="G35864" s="34">
        <v>369</v>
      </c>
      <c r="H35864" s="34">
        <v>366</v>
      </c>
      <c r="I35864" s="34">
        <v>354</v>
      </c>
      <c r="J35864" s="34">
        <v>408</v>
      </c>
      <c r="K35864" s="34">
        <v>313</v>
      </c>
      <c r="L35864" s="34">
        <v>301</v>
      </c>
      <c r="M35864" s="34">
        <v>284</v>
      </c>
    </row>
    <row r="35865" spans="1:13" x14ac:dyDescent="0.2">
      <c r="A35865" s="34" t="s">
        <v>136759</v>
      </c>
      <c r="B35865" s="34">
        <v>609</v>
      </c>
      <c r="C35865" s="34">
        <v>736</v>
      </c>
      <c r="D35865" s="34">
        <v>609</v>
      </c>
      <c r="E35865" s="34">
        <v>732</v>
      </c>
      <c r="F35865" s="34">
        <v>639</v>
      </c>
      <c r="G35865" s="34">
        <v>662</v>
      </c>
      <c r="H35865" s="34">
        <v>735</v>
      </c>
      <c r="I35865" s="34">
        <v>676</v>
      </c>
      <c r="J35865" s="34">
        <v>622</v>
      </c>
      <c r="K35865" s="34">
        <v>537</v>
      </c>
      <c r="L35865" s="34">
        <v>646</v>
      </c>
      <c r="M35865" s="34">
        <v>563</v>
      </c>
    </row>
    <row r="35866" spans="1:13" x14ac:dyDescent="0.2">
      <c r="A35866" s="34" t="s">
        <v>136760</v>
      </c>
      <c r="B35866" s="34">
        <v>622</v>
      </c>
      <c r="C35866" s="34">
        <v>686</v>
      </c>
      <c r="D35866" s="34">
        <v>614</v>
      </c>
      <c r="E35866" s="34">
        <v>769</v>
      </c>
      <c r="F35866" s="34">
        <v>503</v>
      </c>
      <c r="G35866" s="34">
        <v>716</v>
      </c>
      <c r="H35866" s="34">
        <v>629</v>
      </c>
      <c r="I35866" s="34">
        <v>652</v>
      </c>
      <c r="J35866" s="34">
        <v>690</v>
      </c>
      <c r="K35866" s="34">
        <v>615</v>
      </c>
      <c r="L35866" s="34">
        <v>668</v>
      </c>
      <c r="M35866" s="34">
        <v>549</v>
      </c>
    </row>
    <row r="35867" spans="1:13" x14ac:dyDescent="0.2">
      <c r="A35867" s="34" t="s">
        <v>136761</v>
      </c>
      <c r="B35867" s="34">
        <v>1064</v>
      </c>
      <c r="C35867" s="34">
        <v>1153</v>
      </c>
      <c r="D35867" s="34">
        <v>1226</v>
      </c>
      <c r="E35867" s="34">
        <v>1336</v>
      </c>
      <c r="F35867" s="34">
        <v>1042</v>
      </c>
      <c r="G35867" s="34">
        <v>1128</v>
      </c>
      <c r="H35867" s="34">
        <v>1259</v>
      </c>
      <c r="I35867" s="34">
        <v>1161</v>
      </c>
      <c r="J35867" s="34">
        <v>1242</v>
      </c>
      <c r="K35867" s="34">
        <v>931</v>
      </c>
      <c r="L35867" s="34">
        <v>1094</v>
      </c>
      <c r="M35867" s="34">
        <v>936</v>
      </c>
    </row>
    <row r="35868" spans="1:13" x14ac:dyDescent="0.2">
      <c r="A35868" s="34" t="s">
        <v>136762</v>
      </c>
      <c r="B35868" s="34">
        <v>302</v>
      </c>
      <c r="C35868" s="34">
        <v>318</v>
      </c>
      <c r="D35868" s="34">
        <v>317</v>
      </c>
      <c r="E35868" s="34">
        <v>374</v>
      </c>
      <c r="F35868" s="34">
        <v>217</v>
      </c>
      <c r="G35868" s="34">
        <v>328</v>
      </c>
      <c r="H35868" s="34">
        <v>277</v>
      </c>
      <c r="I35868" s="34">
        <v>368</v>
      </c>
      <c r="J35868" s="34">
        <v>236</v>
      </c>
      <c r="K35868" s="34">
        <v>277</v>
      </c>
      <c r="L35868" s="34">
        <v>257</v>
      </c>
      <c r="M35868" s="34">
        <v>260</v>
      </c>
    </row>
    <row r="35869" spans="1:13" x14ac:dyDescent="0.2">
      <c r="A35869" s="34" t="s">
        <v>136763</v>
      </c>
      <c r="B35869" s="34">
        <v>244</v>
      </c>
      <c r="C35869" s="34">
        <v>306</v>
      </c>
      <c r="D35869" s="34">
        <v>351</v>
      </c>
      <c r="E35869" s="34">
        <v>370</v>
      </c>
      <c r="F35869" s="34">
        <v>262</v>
      </c>
      <c r="G35869" s="34">
        <v>340</v>
      </c>
      <c r="H35869" s="34">
        <v>337</v>
      </c>
      <c r="I35869" s="34">
        <v>298</v>
      </c>
      <c r="J35869" s="34">
        <v>315</v>
      </c>
      <c r="K35869" s="34">
        <v>274</v>
      </c>
      <c r="L35869" s="34">
        <v>287</v>
      </c>
      <c r="M35869" s="34">
        <v>238</v>
      </c>
    </row>
    <row r="35870" spans="1:13" x14ac:dyDescent="0.2">
      <c r="A35870" s="34" t="s">
        <v>136764</v>
      </c>
      <c r="B35870" s="34">
        <v>457</v>
      </c>
      <c r="C35870" s="34">
        <v>556</v>
      </c>
      <c r="D35870" s="34">
        <v>535</v>
      </c>
      <c r="E35870" s="34">
        <v>604</v>
      </c>
      <c r="F35870" s="34">
        <v>413</v>
      </c>
      <c r="G35870" s="34">
        <v>529</v>
      </c>
      <c r="H35870" s="34">
        <v>500</v>
      </c>
      <c r="I35870" s="34">
        <v>531</v>
      </c>
      <c r="J35870" s="34">
        <v>532</v>
      </c>
      <c r="K35870" s="34">
        <v>458</v>
      </c>
      <c r="L35870" s="34">
        <v>512</v>
      </c>
      <c r="M35870" s="34">
        <v>385</v>
      </c>
    </row>
    <row r="35871" spans="1:13" x14ac:dyDescent="0.2">
      <c r="A35871" s="34" t="s">
        <v>136765</v>
      </c>
      <c r="B35871" s="34">
        <v>259</v>
      </c>
      <c r="C35871" s="34">
        <v>281</v>
      </c>
      <c r="D35871" s="34">
        <v>323</v>
      </c>
      <c r="E35871" s="34">
        <v>299</v>
      </c>
      <c r="F35871" s="34">
        <v>371</v>
      </c>
      <c r="G35871" s="34">
        <v>301</v>
      </c>
      <c r="H35871" s="34">
        <v>321</v>
      </c>
      <c r="I35871" s="34">
        <v>335</v>
      </c>
      <c r="J35871" s="34">
        <v>314</v>
      </c>
      <c r="K35871" s="34">
        <v>239</v>
      </c>
      <c r="L35871" s="34">
        <v>336</v>
      </c>
      <c r="M35871" s="34">
        <v>212</v>
      </c>
    </row>
    <row r="35872" spans="1:13" x14ac:dyDescent="0.2">
      <c r="A35872" s="34" t="s">
        <v>136766</v>
      </c>
      <c r="B35872" s="34">
        <v>354</v>
      </c>
      <c r="C35872" s="34">
        <v>347</v>
      </c>
      <c r="D35872" s="34">
        <v>451</v>
      </c>
      <c r="E35872" s="34">
        <v>305</v>
      </c>
      <c r="F35872" s="34">
        <v>367</v>
      </c>
      <c r="G35872" s="34">
        <v>310</v>
      </c>
      <c r="H35872" s="34">
        <v>443</v>
      </c>
      <c r="I35872" s="34">
        <v>354</v>
      </c>
      <c r="J35872" s="34">
        <v>332</v>
      </c>
      <c r="K35872" s="34">
        <v>229</v>
      </c>
      <c r="L35872" s="34">
        <v>295</v>
      </c>
      <c r="M35872" s="34">
        <v>226</v>
      </c>
    </row>
    <row r="35873" spans="1:13" x14ac:dyDescent="0.2">
      <c r="A35873" s="34" t="s">
        <v>136767</v>
      </c>
      <c r="B35873" s="34">
        <v>337</v>
      </c>
      <c r="C35873" s="34">
        <v>330</v>
      </c>
      <c r="D35873" s="34">
        <v>336</v>
      </c>
      <c r="E35873" s="34">
        <v>324</v>
      </c>
      <c r="F35873" s="34">
        <v>343</v>
      </c>
      <c r="G35873" s="34">
        <v>304</v>
      </c>
      <c r="H35873" s="34">
        <v>415</v>
      </c>
      <c r="I35873" s="34">
        <v>339</v>
      </c>
      <c r="J35873" s="34">
        <v>370</v>
      </c>
      <c r="K35873" s="34">
        <v>253</v>
      </c>
      <c r="L35873" s="34">
        <v>321</v>
      </c>
      <c r="M35873" s="34">
        <v>259</v>
      </c>
    </row>
    <row r="35874" spans="1:13" x14ac:dyDescent="0.2">
      <c r="A35874" s="34" t="s">
        <v>136768</v>
      </c>
      <c r="B35874" s="34">
        <v>372</v>
      </c>
      <c r="C35874" s="34">
        <v>427</v>
      </c>
      <c r="D35874" s="34">
        <v>449</v>
      </c>
      <c r="E35874" s="34">
        <v>452</v>
      </c>
      <c r="F35874" s="34">
        <v>384</v>
      </c>
      <c r="G35874" s="34">
        <v>399</v>
      </c>
      <c r="H35874" s="34">
        <v>397</v>
      </c>
      <c r="I35874" s="34">
        <v>444</v>
      </c>
      <c r="J35874" s="34">
        <v>384</v>
      </c>
      <c r="K35874" s="34">
        <v>338</v>
      </c>
      <c r="L35874" s="34">
        <v>394</v>
      </c>
      <c r="M35874" s="34">
        <v>290</v>
      </c>
    </row>
    <row r="35875" spans="1:13" x14ac:dyDescent="0.2">
      <c r="A35875" s="34" t="s">
        <v>136769</v>
      </c>
      <c r="B35875" s="34">
        <v>205</v>
      </c>
      <c r="C35875" s="34">
        <v>177</v>
      </c>
      <c r="D35875" s="34">
        <v>192</v>
      </c>
      <c r="E35875" s="34">
        <v>158</v>
      </c>
      <c r="F35875" s="34">
        <v>171</v>
      </c>
      <c r="G35875" s="34">
        <v>144</v>
      </c>
      <c r="H35875" s="34">
        <v>194</v>
      </c>
      <c r="I35875" s="34">
        <v>164</v>
      </c>
      <c r="J35875" s="34">
        <v>178</v>
      </c>
      <c r="K35875" s="34">
        <v>133</v>
      </c>
      <c r="L35875" s="34">
        <v>174</v>
      </c>
      <c r="M35875" s="34">
        <v>108</v>
      </c>
    </row>
    <row r="35876" spans="1:13" x14ac:dyDescent="0.2">
      <c r="A35876" s="34" t="s">
        <v>136770</v>
      </c>
      <c r="B35876" s="34">
        <v>314</v>
      </c>
      <c r="C35876" s="34">
        <v>355</v>
      </c>
      <c r="D35876" s="34">
        <v>332</v>
      </c>
      <c r="E35876" s="34">
        <v>303</v>
      </c>
      <c r="F35876" s="34">
        <v>384</v>
      </c>
      <c r="G35876" s="34">
        <v>308</v>
      </c>
      <c r="H35876" s="34">
        <v>419</v>
      </c>
      <c r="I35876" s="34">
        <v>340</v>
      </c>
      <c r="J35876" s="34">
        <v>327</v>
      </c>
      <c r="K35876" s="34">
        <v>267</v>
      </c>
      <c r="L35876" s="34">
        <v>333</v>
      </c>
      <c r="M35876" s="34">
        <v>262</v>
      </c>
    </row>
    <row r="35877" spans="1:13" x14ac:dyDescent="0.2">
      <c r="A35877" s="34" t="s">
        <v>136771</v>
      </c>
      <c r="B35877" s="34">
        <v>190</v>
      </c>
      <c r="C35877" s="34">
        <v>239</v>
      </c>
      <c r="D35877" s="34">
        <v>264</v>
      </c>
      <c r="E35877" s="34">
        <v>250</v>
      </c>
      <c r="F35877" s="34">
        <v>202</v>
      </c>
      <c r="G35877" s="34">
        <v>181</v>
      </c>
      <c r="H35877" s="34">
        <v>259</v>
      </c>
      <c r="I35877" s="34">
        <v>181</v>
      </c>
      <c r="J35877" s="34">
        <v>256</v>
      </c>
      <c r="K35877" s="34">
        <v>178</v>
      </c>
      <c r="L35877" s="34">
        <v>277</v>
      </c>
      <c r="M35877" s="34">
        <v>162</v>
      </c>
    </row>
    <row r="35878" spans="1:13" x14ac:dyDescent="0.2">
      <c r="A35878" s="34" t="s">
        <v>136772</v>
      </c>
      <c r="B35878" s="34">
        <v>222</v>
      </c>
      <c r="C35878" s="34">
        <v>299</v>
      </c>
      <c r="D35878" s="34">
        <v>310</v>
      </c>
      <c r="E35878" s="34">
        <v>325</v>
      </c>
      <c r="F35878" s="34">
        <v>266</v>
      </c>
      <c r="G35878" s="34">
        <v>270</v>
      </c>
      <c r="H35878" s="34">
        <v>252</v>
      </c>
      <c r="I35878" s="34">
        <v>326</v>
      </c>
      <c r="J35878" s="34">
        <v>267</v>
      </c>
      <c r="K35878" s="34">
        <v>291</v>
      </c>
      <c r="L35878" s="34">
        <v>268</v>
      </c>
      <c r="M35878" s="34">
        <v>187</v>
      </c>
    </row>
    <row r="35879" spans="1:13" x14ac:dyDescent="0.2">
      <c r="A35879" s="34" t="s">
        <v>136773</v>
      </c>
      <c r="B35879" s="34">
        <v>340</v>
      </c>
      <c r="C35879" s="34">
        <v>367</v>
      </c>
      <c r="D35879" s="34">
        <v>380</v>
      </c>
      <c r="E35879" s="34">
        <v>388</v>
      </c>
      <c r="F35879" s="34">
        <v>304</v>
      </c>
      <c r="G35879" s="34">
        <v>353</v>
      </c>
      <c r="H35879" s="34">
        <v>378</v>
      </c>
      <c r="I35879" s="34">
        <v>364</v>
      </c>
      <c r="J35879" s="34">
        <v>404</v>
      </c>
      <c r="K35879" s="34">
        <v>314</v>
      </c>
      <c r="L35879" s="34">
        <v>312</v>
      </c>
      <c r="M35879" s="34">
        <v>258</v>
      </c>
    </row>
    <row r="35880" spans="1:13" x14ac:dyDescent="0.2">
      <c r="A35880" s="34" t="s">
        <v>136774</v>
      </c>
      <c r="B35880" s="34">
        <v>543</v>
      </c>
      <c r="C35880" s="34">
        <v>616</v>
      </c>
      <c r="D35880" s="34">
        <v>568</v>
      </c>
      <c r="E35880" s="34">
        <v>725</v>
      </c>
      <c r="F35880" s="34">
        <v>603</v>
      </c>
      <c r="G35880" s="34">
        <v>553</v>
      </c>
      <c r="H35880" s="34">
        <v>628</v>
      </c>
      <c r="I35880" s="34">
        <v>647</v>
      </c>
      <c r="J35880" s="34">
        <v>577</v>
      </c>
      <c r="K35880" s="34">
        <v>491</v>
      </c>
      <c r="L35880" s="34">
        <v>480</v>
      </c>
      <c r="M35880" s="34">
        <v>475</v>
      </c>
    </row>
    <row r="35881" spans="1:13" x14ac:dyDescent="0.2">
      <c r="A35881" s="34" t="s">
        <v>136775</v>
      </c>
      <c r="B35881" s="34">
        <v>498</v>
      </c>
      <c r="C35881" s="34">
        <v>519</v>
      </c>
      <c r="D35881" s="34">
        <v>533</v>
      </c>
      <c r="E35881" s="34">
        <v>585</v>
      </c>
      <c r="F35881" s="34">
        <v>468</v>
      </c>
      <c r="G35881" s="34">
        <v>523</v>
      </c>
      <c r="H35881" s="34">
        <v>483</v>
      </c>
      <c r="I35881" s="34">
        <v>520</v>
      </c>
      <c r="J35881" s="34">
        <v>583</v>
      </c>
      <c r="K35881" s="34">
        <v>454</v>
      </c>
      <c r="L35881" s="34">
        <v>477</v>
      </c>
      <c r="M35881" s="34">
        <v>459</v>
      </c>
    </row>
    <row r="35882" spans="1:13" x14ac:dyDescent="0.2">
      <c r="A35882" s="34" t="s">
        <v>136776</v>
      </c>
      <c r="B35882" s="34">
        <v>1038</v>
      </c>
      <c r="C35882" s="34">
        <v>1044</v>
      </c>
      <c r="D35882" s="34">
        <v>1187</v>
      </c>
      <c r="E35882" s="34">
        <v>1069</v>
      </c>
      <c r="F35882" s="34">
        <v>1118</v>
      </c>
      <c r="G35882" s="34">
        <v>998</v>
      </c>
      <c r="H35882" s="34">
        <v>1283</v>
      </c>
      <c r="I35882" s="34">
        <v>1020</v>
      </c>
      <c r="J35882" s="34">
        <v>1168</v>
      </c>
      <c r="K35882" s="34">
        <v>900</v>
      </c>
      <c r="L35882" s="34">
        <v>1066</v>
      </c>
      <c r="M35882" s="34">
        <v>839</v>
      </c>
    </row>
    <row r="35883" spans="1:13" x14ac:dyDescent="0.2">
      <c r="A35883" s="34" t="s">
        <v>136777</v>
      </c>
      <c r="B35883" s="34">
        <v>268</v>
      </c>
      <c r="C35883" s="34">
        <v>387</v>
      </c>
      <c r="D35883" s="34">
        <v>324</v>
      </c>
      <c r="E35883" s="34">
        <v>473</v>
      </c>
      <c r="F35883" s="34">
        <v>326</v>
      </c>
      <c r="G35883" s="34">
        <v>378</v>
      </c>
      <c r="H35883" s="34">
        <v>338</v>
      </c>
      <c r="I35883" s="34">
        <v>395</v>
      </c>
      <c r="J35883" s="34">
        <v>324</v>
      </c>
      <c r="K35883" s="34">
        <v>312</v>
      </c>
      <c r="L35883" s="34">
        <v>315</v>
      </c>
      <c r="M35883" s="34">
        <v>332</v>
      </c>
    </row>
    <row r="35884" spans="1:13" x14ac:dyDescent="0.2">
      <c r="A35884" s="34" t="s">
        <v>136778</v>
      </c>
      <c r="B35884" s="34">
        <v>263</v>
      </c>
      <c r="C35884" s="34">
        <v>245</v>
      </c>
      <c r="D35884" s="34">
        <v>199</v>
      </c>
      <c r="E35884" s="34">
        <v>222</v>
      </c>
      <c r="F35884" s="34">
        <v>227</v>
      </c>
      <c r="G35884" s="34">
        <v>200</v>
      </c>
      <c r="H35884" s="34">
        <v>214</v>
      </c>
      <c r="I35884" s="34">
        <v>223</v>
      </c>
      <c r="J35884" s="34">
        <v>239</v>
      </c>
      <c r="K35884" s="34">
        <v>243</v>
      </c>
      <c r="L35884" s="34">
        <v>212</v>
      </c>
      <c r="M35884" s="34">
        <v>143</v>
      </c>
    </row>
    <row r="35885" spans="1:13" x14ac:dyDescent="0.2">
      <c r="A35885" s="34" t="s">
        <v>136779</v>
      </c>
      <c r="B35885" s="34">
        <v>650</v>
      </c>
      <c r="C35885" s="34">
        <v>756</v>
      </c>
      <c r="D35885" s="34">
        <v>721</v>
      </c>
      <c r="E35885" s="34">
        <v>720</v>
      </c>
      <c r="F35885" s="34">
        <v>667</v>
      </c>
      <c r="G35885" s="34">
        <v>649</v>
      </c>
      <c r="H35885" s="34">
        <v>794</v>
      </c>
      <c r="I35885" s="34">
        <v>655</v>
      </c>
      <c r="J35885" s="34">
        <v>687</v>
      </c>
      <c r="K35885" s="34">
        <v>562</v>
      </c>
      <c r="L35885" s="34">
        <v>773</v>
      </c>
      <c r="M35885" s="34">
        <v>549</v>
      </c>
    </row>
    <row r="35886" spans="1:13" x14ac:dyDescent="0.2">
      <c r="A35886" s="34" t="s">
        <v>136780</v>
      </c>
      <c r="B35886" s="34">
        <v>416</v>
      </c>
      <c r="C35886" s="34">
        <v>296</v>
      </c>
      <c r="D35886" s="34">
        <v>341</v>
      </c>
      <c r="E35886" s="34">
        <v>326</v>
      </c>
      <c r="F35886" s="34">
        <v>397</v>
      </c>
      <c r="G35886" s="34">
        <v>277</v>
      </c>
      <c r="H35886" s="34">
        <v>393</v>
      </c>
      <c r="I35886" s="34">
        <v>302</v>
      </c>
      <c r="J35886" s="34">
        <v>386</v>
      </c>
      <c r="K35886" s="34">
        <v>268</v>
      </c>
      <c r="L35886" s="34">
        <v>319</v>
      </c>
      <c r="M35886" s="34">
        <v>245</v>
      </c>
    </row>
    <row r="35887" spans="1:13" x14ac:dyDescent="0.2">
      <c r="A35887" s="34" t="s">
        <v>136781</v>
      </c>
      <c r="B35887" s="34">
        <v>261</v>
      </c>
      <c r="C35887" s="34">
        <v>291</v>
      </c>
      <c r="D35887" s="34">
        <v>294</v>
      </c>
      <c r="E35887" s="34">
        <v>332</v>
      </c>
      <c r="F35887" s="34">
        <v>358</v>
      </c>
      <c r="G35887" s="34">
        <v>276</v>
      </c>
      <c r="H35887" s="34">
        <v>411</v>
      </c>
      <c r="I35887" s="34">
        <v>329</v>
      </c>
      <c r="J35887" s="34">
        <v>370</v>
      </c>
      <c r="K35887" s="34">
        <v>284</v>
      </c>
      <c r="L35887" s="34">
        <v>379</v>
      </c>
      <c r="M35887" s="34">
        <v>269</v>
      </c>
    </row>
    <row r="35888" spans="1:13" x14ac:dyDescent="0.2">
      <c r="A35888" s="34" t="s">
        <v>136782</v>
      </c>
      <c r="B35888" s="34">
        <v>317</v>
      </c>
      <c r="C35888" s="34">
        <v>265</v>
      </c>
      <c r="D35888" s="34">
        <v>314</v>
      </c>
      <c r="E35888" s="34">
        <v>283</v>
      </c>
      <c r="F35888" s="34">
        <v>286</v>
      </c>
      <c r="G35888" s="34">
        <v>246</v>
      </c>
      <c r="H35888" s="34">
        <v>357</v>
      </c>
      <c r="I35888" s="34">
        <v>258</v>
      </c>
      <c r="J35888" s="34">
        <v>344</v>
      </c>
      <c r="K35888" s="34">
        <v>207</v>
      </c>
      <c r="L35888" s="34">
        <v>341</v>
      </c>
      <c r="M35888" s="34">
        <v>215</v>
      </c>
    </row>
    <row r="35889" spans="1:13" x14ac:dyDescent="0.2">
      <c r="A35889" s="34" t="s">
        <v>136783</v>
      </c>
      <c r="B35889" s="34">
        <v>309</v>
      </c>
      <c r="C35889" s="34">
        <v>441</v>
      </c>
      <c r="D35889" s="34">
        <v>374</v>
      </c>
      <c r="E35889" s="34">
        <v>515</v>
      </c>
      <c r="F35889" s="34">
        <v>293</v>
      </c>
      <c r="G35889" s="34">
        <v>440</v>
      </c>
      <c r="H35889" s="34">
        <v>497</v>
      </c>
      <c r="I35889" s="34">
        <v>433</v>
      </c>
      <c r="J35889" s="34">
        <v>433</v>
      </c>
      <c r="K35889" s="34">
        <v>361</v>
      </c>
      <c r="L35889" s="34">
        <v>411</v>
      </c>
      <c r="M35889" s="34">
        <v>329</v>
      </c>
    </row>
    <row r="35890" spans="1:13" x14ac:dyDescent="0.2">
      <c r="A35890" s="34" t="s">
        <v>136784</v>
      </c>
      <c r="B35890" s="34">
        <v>212</v>
      </c>
      <c r="C35890" s="34">
        <v>237</v>
      </c>
      <c r="D35890" s="34">
        <v>289</v>
      </c>
      <c r="E35890" s="34">
        <v>277</v>
      </c>
      <c r="F35890" s="34">
        <v>212</v>
      </c>
      <c r="G35890" s="34">
        <v>259</v>
      </c>
      <c r="H35890" s="34">
        <v>242</v>
      </c>
      <c r="I35890" s="34">
        <v>270</v>
      </c>
      <c r="J35890" s="34">
        <v>295</v>
      </c>
      <c r="K35890" s="34">
        <v>221</v>
      </c>
      <c r="L35890" s="34">
        <v>244</v>
      </c>
      <c r="M35890" s="34">
        <v>216</v>
      </c>
    </row>
    <row r="35891" spans="1:13" x14ac:dyDescent="0.2">
      <c r="A35891" s="34" t="s">
        <v>136785</v>
      </c>
      <c r="B35891" s="34">
        <v>326</v>
      </c>
      <c r="C35891" s="34">
        <v>365</v>
      </c>
      <c r="D35891" s="34">
        <v>448</v>
      </c>
      <c r="E35891" s="34">
        <v>411</v>
      </c>
      <c r="F35891" s="34">
        <v>367</v>
      </c>
      <c r="G35891" s="34">
        <v>333</v>
      </c>
      <c r="H35891" s="34">
        <v>476</v>
      </c>
      <c r="I35891" s="34">
        <v>332</v>
      </c>
      <c r="J35891" s="34">
        <v>416</v>
      </c>
      <c r="K35891" s="34">
        <v>286</v>
      </c>
      <c r="L35891" s="34">
        <v>372</v>
      </c>
      <c r="M35891" s="34">
        <v>295</v>
      </c>
    </row>
    <row r="35892" spans="1:13" x14ac:dyDescent="0.2">
      <c r="A35892" s="34" t="s">
        <v>136786</v>
      </c>
      <c r="B35892" s="34">
        <v>759</v>
      </c>
      <c r="C35892" s="34">
        <v>693</v>
      </c>
      <c r="D35892" s="34">
        <v>710</v>
      </c>
      <c r="E35892" s="34">
        <v>723</v>
      </c>
      <c r="F35892" s="34">
        <v>713</v>
      </c>
      <c r="G35892" s="34">
        <v>631</v>
      </c>
      <c r="H35892" s="34">
        <v>854</v>
      </c>
      <c r="I35892" s="34">
        <v>651</v>
      </c>
      <c r="J35892" s="34">
        <v>730</v>
      </c>
      <c r="K35892" s="34">
        <v>542</v>
      </c>
      <c r="L35892" s="34">
        <v>774</v>
      </c>
      <c r="M35892" s="34">
        <v>528</v>
      </c>
    </row>
    <row r="35893" spans="1:13" x14ac:dyDescent="0.2">
      <c r="A35893" s="34" t="s">
        <v>136787</v>
      </c>
      <c r="B35893" s="34">
        <v>595</v>
      </c>
      <c r="C35893" s="34">
        <v>581</v>
      </c>
      <c r="D35893" s="34">
        <v>596</v>
      </c>
      <c r="E35893" s="34">
        <v>545</v>
      </c>
      <c r="F35893" s="34">
        <v>479</v>
      </c>
      <c r="G35893" s="34">
        <v>499</v>
      </c>
      <c r="H35893" s="34">
        <v>588</v>
      </c>
      <c r="I35893" s="34">
        <v>480</v>
      </c>
      <c r="J35893" s="34">
        <v>584</v>
      </c>
      <c r="K35893" s="34">
        <v>454</v>
      </c>
      <c r="L35893" s="34">
        <v>569</v>
      </c>
      <c r="M35893" s="34">
        <v>401</v>
      </c>
    </row>
    <row r="35894" spans="1:13" x14ac:dyDescent="0.2">
      <c r="A35894" s="34" t="s">
        <v>136788</v>
      </c>
      <c r="B35894" s="34">
        <v>225</v>
      </c>
      <c r="C35894" s="34">
        <v>247</v>
      </c>
      <c r="D35894" s="34">
        <v>242</v>
      </c>
      <c r="E35894" s="34">
        <v>228</v>
      </c>
      <c r="F35894" s="34">
        <v>139</v>
      </c>
      <c r="G35894" s="34">
        <v>251</v>
      </c>
      <c r="H35894" s="34">
        <v>254</v>
      </c>
      <c r="I35894" s="34">
        <v>211</v>
      </c>
      <c r="J35894" s="34">
        <v>204</v>
      </c>
      <c r="K35894" s="34">
        <v>170</v>
      </c>
      <c r="L35894" s="34">
        <v>173</v>
      </c>
      <c r="M35894" s="34">
        <v>198</v>
      </c>
    </row>
    <row r="35895" spans="1:13" x14ac:dyDescent="0.2">
      <c r="A35895" s="34" t="s">
        <v>136789</v>
      </c>
      <c r="B35895" s="34">
        <v>374</v>
      </c>
      <c r="C35895" s="34">
        <v>376</v>
      </c>
      <c r="D35895" s="34">
        <v>356</v>
      </c>
      <c r="E35895" s="34">
        <v>358</v>
      </c>
      <c r="F35895" s="34">
        <v>316</v>
      </c>
      <c r="G35895" s="34">
        <v>311</v>
      </c>
      <c r="H35895" s="34">
        <v>316</v>
      </c>
      <c r="I35895" s="34">
        <v>342</v>
      </c>
      <c r="J35895" s="34">
        <v>318</v>
      </c>
      <c r="K35895" s="34">
        <v>261</v>
      </c>
      <c r="L35895" s="34">
        <v>347</v>
      </c>
      <c r="M35895" s="34">
        <v>289</v>
      </c>
    </row>
    <row r="35896" spans="1:13" x14ac:dyDescent="0.2">
      <c r="A35896" s="34" t="s">
        <v>136790</v>
      </c>
      <c r="B35896" s="34">
        <v>199</v>
      </c>
      <c r="C35896" s="34">
        <v>200</v>
      </c>
      <c r="D35896" s="34">
        <v>192</v>
      </c>
      <c r="E35896" s="34">
        <v>223</v>
      </c>
      <c r="F35896" s="34">
        <v>187</v>
      </c>
      <c r="G35896" s="34">
        <v>235</v>
      </c>
      <c r="H35896" s="34">
        <v>200</v>
      </c>
      <c r="I35896" s="34">
        <v>206</v>
      </c>
      <c r="J35896" s="34">
        <v>240</v>
      </c>
      <c r="K35896" s="34">
        <v>183</v>
      </c>
      <c r="L35896" s="34">
        <v>253</v>
      </c>
      <c r="M35896" s="34">
        <v>174</v>
      </c>
    </row>
    <row r="35897" spans="1:13" x14ac:dyDescent="0.2">
      <c r="A35897" s="34" t="s">
        <v>136791</v>
      </c>
      <c r="B35897" s="34">
        <v>185</v>
      </c>
      <c r="C35897" s="34">
        <v>210</v>
      </c>
      <c r="D35897" s="34">
        <v>178</v>
      </c>
      <c r="E35897" s="34">
        <v>235</v>
      </c>
      <c r="F35897" s="34">
        <v>177</v>
      </c>
      <c r="G35897" s="34">
        <v>214</v>
      </c>
      <c r="H35897" s="34">
        <v>211</v>
      </c>
      <c r="I35897" s="34">
        <v>183</v>
      </c>
      <c r="J35897" s="34">
        <v>156</v>
      </c>
      <c r="K35897" s="34">
        <v>206</v>
      </c>
      <c r="L35897" s="34">
        <v>107</v>
      </c>
      <c r="M35897" s="34">
        <v>147</v>
      </c>
    </row>
    <row r="35898" spans="1:13" x14ac:dyDescent="0.2">
      <c r="A35898" s="34" t="s">
        <v>136792</v>
      </c>
      <c r="B35898" s="34">
        <v>263</v>
      </c>
      <c r="C35898" s="34">
        <v>296</v>
      </c>
      <c r="D35898" s="34">
        <v>243</v>
      </c>
      <c r="E35898" s="34">
        <v>259</v>
      </c>
      <c r="F35898" s="34">
        <v>216</v>
      </c>
      <c r="G35898" s="34">
        <v>271</v>
      </c>
      <c r="H35898" s="34">
        <v>249</v>
      </c>
      <c r="I35898" s="34">
        <v>258</v>
      </c>
      <c r="J35898" s="34">
        <v>237</v>
      </c>
      <c r="K35898" s="34">
        <v>237</v>
      </c>
      <c r="L35898" s="34">
        <v>256</v>
      </c>
      <c r="M35898" s="34">
        <v>223</v>
      </c>
    </row>
    <row r="35899" spans="1:13" x14ac:dyDescent="0.2">
      <c r="A35899" s="34" t="s">
        <v>136793</v>
      </c>
      <c r="B35899" s="34">
        <v>467</v>
      </c>
      <c r="C35899" s="34">
        <v>407</v>
      </c>
      <c r="D35899" s="34">
        <v>512</v>
      </c>
      <c r="E35899" s="34">
        <v>441</v>
      </c>
      <c r="F35899" s="34">
        <v>530</v>
      </c>
      <c r="G35899" s="34">
        <v>447</v>
      </c>
      <c r="H35899" s="34">
        <v>501</v>
      </c>
      <c r="I35899" s="34">
        <v>452</v>
      </c>
      <c r="J35899" s="34">
        <v>409</v>
      </c>
      <c r="K35899" s="34">
        <v>391</v>
      </c>
      <c r="L35899" s="34">
        <v>457</v>
      </c>
      <c r="M35899" s="34">
        <v>414</v>
      </c>
    </row>
    <row r="35900" spans="1:13" x14ac:dyDescent="0.2">
      <c r="A35900" s="34" t="s">
        <v>136794</v>
      </c>
      <c r="B35900" s="34">
        <v>198</v>
      </c>
      <c r="C35900" s="34">
        <v>183</v>
      </c>
      <c r="D35900" s="34">
        <v>179</v>
      </c>
      <c r="E35900" s="34">
        <v>213</v>
      </c>
      <c r="F35900" s="34">
        <v>175</v>
      </c>
      <c r="G35900" s="34">
        <v>206</v>
      </c>
      <c r="H35900" s="34">
        <v>246</v>
      </c>
      <c r="I35900" s="34">
        <v>202</v>
      </c>
      <c r="J35900" s="34">
        <v>264</v>
      </c>
      <c r="K35900" s="34">
        <v>178</v>
      </c>
      <c r="L35900" s="34">
        <v>188</v>
      </c>
      <c r="M35900" s="34">
        <v>156</v>
      </c>
    </row>
    <row r="35901" spans="1:13" x14ac:dyDescent="0.2">
      <c r="A35901" s="34" t="s">
        <v>136795</v>
      </c>
      <c r="B35901" s="34">
        <v>370</v>
      </c>
      <c r="C35901" s="34">
        <v>369</v>
      </c>
      <c r="D35901" s="34">
        <v>465</v>
      </c>
      <c r="E35901" s="34">
        <v>392</v>
      </c>
      <c r="F35901" s="34">
        <v>346</v>
      </c>
      <c r="G35901" s="34">
        <v>380</v>
      </c>
      <c r="H35901" s="34">
        <v>405</v>
      </c>
      <c r="I35901" s="34">
        <v>368</v>
      </c>
      <c r="J35901" s="34">
        <v>427</v>
      </c>
      <c r="K35901" s="34">
        <v>323</v>
      </c>
      <c r="L35901" s="34">
        <v>382</v>
      </c>
      <c r="M35901" s="34">
        <v>277</v>
      </c>
    </row>
    <row r="35902" spans="1:13" x14ac:dyDescent="0.2">
      <c r="A35902" s="34" t="s">
        <v>136796</v>
      </c>
      <c r="B35902" s="34">
        <v>763</v>
      </c>
      <c r="C35902" s="34">
        <v>707</v>
      </c>
      <c r="D35902" s="34">
        <v>876</v>
      </c>
      <c r="E35902" s="34">
        <v>878</v>
      </c>
      <c r="F35902" s="34">
        <v>842</v>
      </c>
      <c r="G35902" s="34">
        <v>755</v>
      </c>
      <c r="H35902" s="34">
        <v>963</v>
      </c>
      <c r="I35902" s="34">
        <v>735</v>
      </c>
      <c r="J35902" s="34">
        <v>814</v>
      </c>
      <c r="K35902" s="34">
        <v>637</v>
      </c>
      <c r="L35902" s="34">
        <v>797</v>
      </c>
      <c r="M35902" s="34">
        <v>642</v>
      </c>
    </row>
    <row r="35903" spans="1:13" x14ac:dyDescent="0.2">
      <c r="A35903" s="34" t="s">
        <v>136797</v>
      </c>
      <c r="B35903" s="34">
        <v>1464</v>
      </c>
      <c r="C35903" s="34">
        <v>1465</v>
      </c>
      <c r="D35903" s="34">
        <v>1497</v>
      </c>
      <c r="E35903" s="34">
        <v>1505</v>
      </c>
      <c r="F35903" s="34">
        <v>1369</v>
      </c>
      <c r="G35903" s="34">
        <v>1265</v>
      </c>
      <c r="H35903" s="34">
        <v>1592</v>
      </c>
      <c r="I35903" s="34">
        <v>1483</v>
      </c>
      <c r="J35903" s="34">
        <v>1517</v>
      </c>
      <c r="K35903" s="34">
        <v>1214</v>
      </c>
      <c r="L35903" s="34">
        <v>1452</v>
      </c>
      <c r="M35903" s="34">
        <v>1056</v>
      </c>
    </row>
    <row r="35904" spans="1:13" x14ac:dyDescent="0.2">
      <c r="A35904" s="34" t="s">
        <v>136798</v>
      </c>
      <c r="B35904" s="34">
        <v>561</v>
      </c>
      <c r="C35904" s="34">
        <v>548</v>
      </c>
      <c r="D35904" s="34">
        <v>552</v>
      </c>
      <c r="E35904" s="34">
        <v>527</v>
      </c>
      <c r="F35904" s="34">
        <v>534</v>
      </c>
      <c r="G35904" s="34">
        <v>484</v>
      </c>
      <c r="H35904" s="34">
        <v>552</v>
      </c>
      <c r="I35904" s="34">
        <v>529</v>
      </c>
      <c r="J35904" s="34">
        <v>511</v>
      </c>
      <c r="K35904" s="34">
        <v>474</v>
      </c>
      <c r="L35904" s="34">
        <v>482</v>
      </c>
      <c r="M35904" s="34">
        <v>443</v>
      </c>
    </row>
    <row r="35905" spans="1:13" x14ac:dyDescent="0.2">
      <c r="A35905" s="34" t="s">
        <v>136799</v>
      </c>
      <c r="B35905" s="34">
        <v>1001</v>
      </c>
      <c r="C35905" s="34">
        <v>894</v>
      </c>
      <c r="D35905" s="34">
        <v>964</v>
      </c>
      <c r="E35905" s="34">
        <v>921</v>
      </c>
      <c r="F35905" s="34">
        <v>868</v>
      </c>
      <c r="G35905" s="34">
        <v>791</v>
      </c>
      <c r="H35905" s="34">
        <v>965</v>
      </c>
      <c r="I35905" s="34">
        <v>866</v>
      </c>
      <c r="J35905" s="34">
        <v>991</v>
      </c>
      <c r="K35905" s="34">
        <v>727</v>
      </c>
      <c r="L35905" s="34">
        <v>954</v>
      </c>
      <c r="M35905" s="34">
        <v>694</v>
      </c>
    </row>
    <row r="35906" spans="1:13" x14ac:dyDescent="0.2">
      <c r="A35906" s="34" t="s">
        <v>136800</v>
      </c>
      <c r="B35906" s="34">
        <v>682</v>
      </c>
      <c r="C35906" s="34">
        <v>787</v>
      </c>
      <c r="D35906" s="34">
        <v>738</v>
      </c>
      <c r="E35906" s="34">
        <v>896</v>
      </c>
      <c r="F35906" s="34">
        <v>697</v>
      </c>
      <c r="G35906" s="34">
        <v>644</v>
      </c>
      <c r="H35906" s="34">
        <v>814</v>
      </c>
      <c r="I35906" s="34">
        <v>748</v>
      </c>
      <c r="J35906" s="34">
        <v>766</v>
      </c>
      <c r="K35906" s="34">
        <v>573</v>
      </c>
      <c r="L35906" s="34">
        <v>775</v>
      </c>
      <c r="M35906" s="34">
        <v>555</v>
      </c>
    </row>
    <row r="35907" spans="1:13" x14ac:dyDescent="0.2">
      <c r="A35907" s="34" t="s">
        <v>136801</v>
      </c>
      <c r="B35907" s="34">
        <v>341</v>
      </c>
      <c r="C35907" s="34">
        <v>329</v>
      </c>
      <c r="D35907" s="34">
        <v>373</v>
      </c>
      <c r="E35907" s="34">
        <v>324</v>
      </c>
      <c r="F35907" s="34">
        <v>346</v>
      </c>
      <c r="G35907" s="34">
        <v>307</v>
      </c>
      <c r="H35907" s="34">
        <v>345</v>
      </c>
      <c r="I35907" s="34">
        <v>301</v>
      </c>
      <c r="J35907" s="34">
        <v>349</v>
      </c>
      <c r="K35907" s="34">
        <v>270</v>
      </c>
      <c r="L35907" s="34">
        <v>296</v>
      </c>
      <c r="M35907" s="34">
        <v>278</v>
      </c>
    </row>
    <row r="35908" spans="1:13" x14ac:dyDescent="0.2">
      <c r="A35908" s="34" t="s">
        <v>136802</v>
      </c>
      <c r="B35908" s="34">
        <v>292</v>
      </c>
      <c r="C35908" s="34">
        <v>407</v>
      </c>
      <c r="D35908" s="34">
        <v>355</v>
      </c>
      <c r="E35908" s="34">
        <v>375</v>
      </c>
      <c r="F35908" s="34">
        <v>292</v>
      </c>
      <c r="G35908" s="34">
        <v>329</v>
      </c>
      <c r="H35908" s="34">
        <v>412</v>
      </c>
      <c r="I35908" s="34">
        <v>343</v>
      </c>
      <c r="J35908" s="34">
        <v>361</v>
      </c>
      <c r="K35908" s="34">
        <v>312</v>
      </c>
      <c r="L35908" s="34">
        <v>361</v>
      </c>
      <c r="M35908" s="34">
        <v>291</v>
      </c>
    </row>
    <row r="35909" spans="1:13" x14ac:dyDescent="0.2">
      <c r="A35909" s="34" t="s">
        <v>136803</v>
      </c>
      <c r="B35909" s="34">
        <v>344</v>
      </c>
      <c r="C35909" s="34">
        <v>336</v>
      </c>
      <c r="D35909" s="34">
        <v>445</v>
      </c>
      <c r="E35909" s="34">
        <v>399</v>
      </c>
      <c r="F35909" s="34">
        <v>337</v>
      </c>
      <c r="G35909" s="34">
        <v>352</v>
      </c>
      <c r="H35909" s="34">
        <v>412</v>
      </c>
      <c r="I35909" s="34">
        <v>345</v>
      </c>
      <c r="J35909" s="34">
        <v>428</v>
      </c>
      <c r="K35909" s="34">
        <v>314</v>
      </c>
      <c r="L35909" s="34">
        <v>349</v>
      </c>
      <c r="M35909" s="34">
        <v>280</v>
      </c>
    </row>
    <row r="35910" spans="1:13" x14ac:dyDescent="0.2">
      <c r="A35910" s="34" t="s">
        <v>136804</v>
      </c>
      <c r="B35910" s="34">
        <v>110</v>
      </c>
      <c r="C35910" s="34">
        <v>160</v>
      </c>
      <c r="D35910" s="34">
        <v>146</v>
      </c>
      <c r="E35910" s="34">
        <v>152</v>
      </c>
      <c r="F35910" s="34">
        <v>151</v>
      </c>
      <c r="G35910" s="34">
        <v>116</v>
      </c>
      <c r="H35910" s="34">
        <v>152</v>
      </c>
      <c r="I35910" s="34">
        <v>134</v>
      </c>
      <c r="J35910" s="34">
        <v>161</v>
      </c>
      <c r="K35910" s="34">
        <v>132</v>
      </c>
      <c r="L35910" s="34">
        <v>130</v>
      </c>
      <c r="M35910" s="34">
        <v>89</v>
      </c>
    </row>
    <row r="35911" spans="1:13" x14ac:dyDescent="0.2">
      <c r="A35911" s="34" t="s">
        <v>136805</v>
      </c>
      <c r="B35911" s="34">
        <v>277</v>
      </c>
      <c r="C35911" s="34">
        <v>257</v>
      </c>
      <c r="D35911" s="34">
        <v>279</v>
      </c>
      <c r="E35911" s="34">
        <v>257</v>
      </c>
      <c r="F35911" s="34">
        <v>250</v>
      </c>
      <c r="G35911" s="34">
        <v>268</v>
      </c>
      <c r="H35911" s="34">
        <v>263</v>
      </c>
      <c r="I35911" s="34">
        <v>271</v>
      </c>
      <c r="J35911" s="34">
        <v>330</v>
      </c>
      <c r="K35911" s="34">
        <v>180</v>
      </c>
      <c r="L35911" s="34">
        <v>253</v>
      </c>
      <c r="M35911" s="34">
        <v>174</v>
      </c>
    </row>
    <row r="35912" spans="1:13" x14ac:dyDescent="0.2">
      <c r="A35912" s="34" t="s">
        <v>136806</v>
      </c>
      <c r="B35912" s="34">
        <v>213</v>
      </c>
      <c r="C35912" s="34">
        <v>266</v>
      </c>
      <c r="D35912" s="34">
        <v>333</v>
      </c>
      <c r="E35912" s="34">
        <v>292</v>
      </c>
      <c r="F35912" s="34">
        <v>180</v>
      </c>
      <c r="G35912" s="34">
        <v>268</v>
      </c>
      <c r="H35912" s="34">
        <v>318</v>
      </c>
      <c r="I35912" s="34">
        <v>288</v>
      </c>
      <c r="J35912" s="34">
        <v>278</v>
      </c>
      <c r="K35912" s="34">
        <v>211</v>
      </c>
      <c r="L35912" s="34">
        <v>241</v>
      </c>
      <c r="M35912" s="34">
        <v>188</v>
      </c>
    </row>
    <row r="35913" spans="1:13" x14ac:dyDescent="0.2">
      <c r="A35913" s="34" t="s">
        <v>136807</v>
      </c>
      <c r="B35913" s="34">
        <v>385</v>
      </c>
      <c r="C35913" s="34">
        <v>420</v>
      </c>
      <c r="D35913" s="34">
        <v>468</v>
      </c>
      <c r="E35913" s="34">
        <v>469</v>
      </c>
      <c r="F35913" s="34">
        <v>331</v>
      </c>
      <c r="G35913" s="34">
        <v>380</v>
      </c>
      <c r="H35913" s="34">
        <v>471</v>
      </c>
      <c r="I35913" s="34">
        <v>409</v>
      </c>
      <c r="J35913" s="34">
        <v>379</v>
      </c>
      <c r="K35913" s="34">
        <v>355</v>
      </c>
      <c r="L35913" s="34">
        <v>382</v>
      </c>
      <c r="M35913" s="34">
        <v>294</v>
      </c>
    </row>
    <row r="35914" spans="1:13" x14ac:dyDescent="0.2">
      <c r="A35914" s="34" t="s">
        <v>136808</v>
      </c>
      <c r="B35914" s="34">
        <v>388</v>
      </c>
      <c r="C35914" s="34">
        <v>364</v>
      </c>
      <c r="D35914" s="34">
        <v>410</v>
      </c>
      <c r="E35914" s="34">
        <v>401</v>
      </c>
      <c r="F35914" s="34">
        <v>354</v>
      </c>
      <c r="G35914" s="34">
        <v>383</v>
      </c>
      <c r="H35914" s="34">
        <v>455</v>
      </c>
      <c r="I35914" s="34">
        <v>323</v>
      </c>
      <c r="J35914" s="34">
        <v>345</v>
      </c>
      <c r="K35914" s="34">
        <v>329</v>
      </c>
      <c r="L35914" s="34">
        <v>398</v>
      </c>
      <c r="M35914" s="34">
        <v>294</v>
      </c>
    </row>
    <row r="35915" spans="1:13" x14ac:dyDescent="0.2">
      <c r="A35915" s="34" t="s">
        <v>136809</v>
      </c>
      <c r="B35915" s="34">
        <v>203</v>
      </c>
      <c r="C35915" s="34">
        <v>263</v>
      </c>
      <c r="D35915" s="34">
        <v>288</v>
      </c>
      <c r="E35915" s="34">
        <v>321</v>
      </c>
      <c r="F35915" s="34">
        <v>202</v>
      </c>
      <c r="G35915" s="34">
        <v>253</v>
      </c>
      <c r="H35915" s="34">
        <v>297</v>
      </c>
      <c r="I35915" s="34">
        <v>265</v>
      </c>
      <c r="J35915" s="34">
        <v>262</v>
      </c>
      <c r="K35915" s="34">
        <v>287</v>
      </c>
      <c r="L35915" s="34">
        <v>223</v>
      </c>
      <c r="M35915" s="34">
        <v>243</v>
      </c>
    </row>
    <row r="35916" spans="1:13" x14ac:dyDescent="0.2">
      <c r="A35916" s="34" t="s">
        <v>136810</v>
      </c>
      <c r="B35916" s="34">
        <v>561</v>
      </c>
      <c r="C35916" s="34">
        <v>570</v>
      </c>
      <c r="D35916" s="34">
        <v>468</v>
      </c>
      <c r="E35916" s="34">
        <v>587</v>
      </c>
      <c r="F35916" s="34">
        <v>512</v>
      </c>
      <c r="G35916" s="34">
        <v>521</v>
      </c>
      <c r="H35916" s="34">
        <v>638</v>
      </c>
      <c r="I35916" s="34">
        <v>581</v>
      </c>
      <c r="J35916" s="34">
        <v>625</v>
      </c>
      <c r="K35916" s="34">
        <v>469</v>
      </c>
      <c r="L35916" s="34">
        <v>488</v>
      </c>
      <c r="M35916" s="34">
        <v>401</v>
      </c>
    </row>
    <row r="35917" spans="1:13" x14ac:dyDescent="0.2">
      <c r="A35917" s="34" t="s">
        <v>136811</v>
      </c>
      <c r="B35917" s="34">
        <v>611</v>
      </c>
      <c r="C35917" s="34">
        <v>511</v>
      </c>
      <c r="D35917" s="34">
        <v>666</v>
      </c>
      <c r="E35917" s="34">
        <v>561</v>
      </c>
      <c r="F35917" s="34">
        <v>573</v>
      </c>
      <c r="G35917" s="34">
        <v>513</v>
      </c>
      <c r="H35917" s="34">
        <v>670</v>
      </c>
      <c r="I35917" s="34">
        <v>547</v>
      </c>
      <c r="J35917" s="34">
        <v>579</v>
      </c>
      <c r="K35917" s="34">
        <v>484</v>
      </c>
      <c r="L35917" s="34">
        <v>580</v>
      </c>
      <c r="M35917" s="34">
        <v>421</v>
      </c>
    </row>
    <row r="35918" spans="1:13" x14ac:dyDescent="0.2">
      <c r="A35918" s="34" t="s">
        <v>136812</v>
      </c>
      <c r="B35918" s="34">
        <v>160</v>
      </c>
      <c r="C35918" s="34">
        <v>156</v>
      </c>
      <c r="D35918" s="34">
        <v>140</v>
      </c>
      <c r="E35918" s="34">
        <v>157</v>
      </c>
      <c r="F35918" s="34">
        <v>113</v>
      </c>
      <c r="G35918" s="34">
        <v>137</v>
      </c>
      <c r="H35918" s="34">
        <v>196</v>
      </c>
      <c r="I35918" s="34">
        <v>145</v>
      </c>
      <c r="J35918" s="34">
        <v>115</v>
      </c>
      <c r="K35918" s="34">
        <v>118</v>
      </c>
      <c r="L35918" s="34">
        <v>148</v>
      </c>
      <c r="M35918" s="34">
        <v>88</v>
      </c>
    </row>
    <row r="35919" spans="1:13" x14ac:dyDescent="0.2">
      <c r="A35919" s="34" t="s">
        <v>136813</v>
      </c>
      <c r="B35919" s="34">
        <v>266</v>
      </c>
      <c r="C35919" s="34">
        <v>280</v>
      </c>
      <c r="D35919" s="34">
        <v>278</v>
      </c>
      <c r="E35919" s="34">
        <v>291</v>
      </c>
      <c r="F35919" s="34">
        <v>278</v>
      </c>
      <c r="G35919" s="34">
        <v>264</v>
      </c>
      <c r="H35919" s="34">
        <v>313</v>
      </c>
      <c r="I35919" s="34">
        <v>281</v>
      </c>
      <c r="J35919" s="34">
        <v>325</v>
      </c>
      <c r="K35919" s="34">
        <v>218</v>
      </c>
      <c r="L35919" s="34">
        <v>324</v>
      </c>
      <c r="M35919" s="34">
        <v>228</v>
      </c>
    </row>
    <row r="35920" spans="1:13" x14ac:dyDescent="0.2">
      <c r="A35920" s="34" t="s">
        <v>136814</v>
      </c>
      <c r="B35920" s="34">
        <v>326</v>
      </c>
      <c r="C35920" s="34">
        <v>347</v>
      </c>
      <c r="D35920" s="34">
        <v>433</v>
      </c>
      <c r="E35920" s="34">
        <v>427</v>
      </c>
      <c r="F35920" s="34">
        <v>337</v>
      </c>
      <c r="G35920" s="34">
        <v>364</v>
      </c>
      <c r="H35920" s="34">
        <v>452</v>
      </c>
      <c r="I35920" s="34">
        <v>388</v>
      </c>
      <c r="J35920" s="34">
        <v>380</v>
      </c>
      <c r="K35920" s="34">
        <v>296</v>
      </c>
      <c r="L35920" s="34">
        <v>434</v>
      </c>
      <c r="M35920" s="34">
        <v>271</v>
      </c>
    </row>
    <row r="35921" spans="1:13" x14ac:dyDescent="0.2">
      <c r="A35921" s="34" t="s">
        <v>136815</v>
      </c>
      <c r="B35921" s="34">
        <v>517</v>
      </c>
      <c r="C35921" s="34">
        <v>517</v>
      </c>
      <c r="D35921" s="34">
        <v>627</v>
      </c>
      <c r="E35921" s="34">
        <v>610</v>
      </c>
      <c r="F35921" s="34">
        <v>500</v>
      </c>
      <c r="G35921" s="34">
        <v>545</v>
      </c>
      <c r="H35921" s="34">
        <v>726</v>
      </c>
      <c r="I35921" s="34">
        <v>479</v>
      </c>
      <c r="J35921" s="34">
        <v>620</v>
      </c>
      <c r="K35921" s="34">
        <v>428</v>
      </c>
      <c r="L35921" s="34">
        <v>531</v>
      </c>
      <c r="M35921" s="34">
        <v>427</v>
      </c>
    </row>
    <row r="35922" spans="1:13" x14ac:dyDescent="0.2">
      <c r="A35922" s="34" t="s">
        <v>136816</v>
      </c>
      <c r="B35922" s="34">
        <v>545</v>
      </c>
      <c r="C35922" s="34">
        <v>588</v>
      </c>
      <c r="D35922" s="34">
        <v>541</v>
      </c>
      <c r="E35922" s="34">
        <v>670</v>
      </c>
      <c r="F35922" s="34">
        <v>443</v>
      </c>
      <c r="G35922" s="34">
        <v>590</v>
      </c>
      <c r="H35922" s="34">
        <v>662</v>
      </c>
      <c r="I35922" s="34">
        <v>641</v>
      </c>
      <c r="J35922" s="34">
        <v>541</v>
      </c>
      <c r="K35922" s="34">
        <v>514</v>
      </c>
      <c r="L35922" s="34">
        <v>589</v>
      </c>
      <c r="M35922" s="34">
        <v>489</v>
      </c>
    </row>
    <row r="35923" spans="1:13" x14ac:dyDescent="0.2">
      <c r="A35923" s="34" t="s">
        <v>136817</v>
      </c>
      <c r="B35923" s="34">
        <v>1028</v>
      </c>
      <c r="C35923" s="34">
        <v>964</v>
      </c>
      <c r="D35923" s="34">
        <v>1093</v>
      </c>
      <c r="E35923" s="34">
        <v>1100</v>
      </c>
      <c r="F35923" s="34">
        <v>942</v>
      </c>
      <c r="G35923" s="34">
        <v>984</v>
      </c>
      <c r="H35923" s="34">
        <v>1164</v>
      </c>
      <c r="I35923" s="34">
        <v>997</v>
      </c>
      <c r="J35923" s="34">
        <v>1077</v>
      </c>
      <c r="K35923" s="34">
        <v>846</v>
      </c>
      <c r="L35923" s="34">
        <v>1192</v>
      </c>
      <c r="M35923" s="34">
        <v>843</v>
      </c>
    </row>
    <row r="35924" spans="1:13" x14ac:dyDescent="0.2">
      <c r="A35924" s="34" t="s">
        <v>136818</v>
      </c>
      <c r="B35924" s="34">
        <v>1521</v>
      </c>
      <c r="C35924" s="34">
        <v>1337</v>
      </c>
      <c r="D35924" s="34">
        <v>1475</v>
      </c>
      <c r="E35924" s="34">
        <v>1384</v>
      </c>
      <c r="F35924" s="34">
        <v>1420</v>
      </c>
      <c r="G35924" s="34">
        <v>1250</v>
      </c>
      <c r="H35924" s="34">
        <v>1654</v>
      </c>
      <c r="I35924" s="34">
        <v>1265</v>
      </c>
      <c r="J35924" s="34">
        <v>1484</v>
      </c>
      <c r="K35924" s="34">
        <v>1031</v>
      </c>
      <c r="L35924" s="34">
        <v>1459</v>
      </c>
      <c r="M35924" s="34">
        <v>948</v>
      </c>
    </row>
    <row r="35925" spans="1:13" x14ac:dyDescent="0.2">
      <c r="A35925" s="34" t="s">
        <v>136819</v>
      </c>
      <c r="B35925" s="34">
        <v>666</v>
      </c>
      <c r="C35925" s="34">
        <v>674</v>
      </c>
      <c r="D35925" s="34">
        <v>686</v>
      </c>
      <c r="E35925" s="34">
        <v>717</v>
      </c>
      <c r="F35925" s="34">
        <v>625</v>
      </c>
      <c r="G35925" s="34">
        <v>665</v>
      </c>
      <c r="H35925" s="34">
        <v>727</v>
      </c>
      <c r="I35925" s="34">
        <v>638</v>
      </c>
      <c r="J35925" s="34">
        <v>616</v>
      </c>
      <c r="K35925" s="34">
        <v>631</v>
      </c>
      <c r="L35925" s="34">
        <v>693</v>
      </c>
      <c r="M35925" s="34">
        <v>575</v>
      </c>
    </row>
    <row r="35926" spans="1:13" x14ac:dyDescent="0.2">
      <c r="A35926" s="34" t="s">
        <v>136820</v>
      </c>
      <c r="B35926" s="34">
        <v>503</v>
      </c>
      <c r="C35926" s="34">
        <v>534</v>
      </c>
      <c r="D35926" s="34">
        <v>590</v>
      </c>
      <c r="E35926" s="34">
        <v>586</v>
      </c>
      <c r="F35926" s="34">
        <v>533</v>
      </c>
      <c r="G35926" s="34">
        <v>474</v>
      </c>
      <c r="H35926" s="34">
        <v>685</v>
      </c>
      <c r="I35926" s="34">
        <v>480</v>
      </c>
      <c r="J35926" s="34">
        <v>584</v>
      </c>
      <c r="K35926" s="34">
        <v>452</v>
      </c>
      <c r="L35926" s="34">
        <v>526</v>
      </c>
      <c r="M35926" s="34">
        <v>443</v>
      </c>
    </row>
    <row r="35927" spans="1:13" x14ac:dyDescent="0.2">
      <c r="A35927" s="34" t="s">
        <v>136821</v>
      </c>
      <c r="B35927" s="34">
        <v>701</v>
      </c>
      <c r="C35927" s="34">
        <v>678</v>
      </c>
      <c r="D35927" s="34">
        <v>644</v>
      </c>
      <c r="E35927" s="34">
        <v>692</v>
      </c>
      <c r="F35927" s="34">
        <v>733</v>
      </c>
      <c r="G35927" s="34">
        <v>627</v>
      </c>
      <c r="H35927" s="34">
        <v>617</v>
      </c>
      <c r="I35927" s="34">
        <v>703</v>
      </c>
      <c r="J35927" s="34">
        <v>729</v>
      </c>
      <c r="K35927" s="34">
        <v>572</v>
      </c>
      <c r="L35927" s="34">
        <v>645</v>
      </c>
      <c r="M35927" s="34">
        <v>507</v>
      </c>
    </row>
    <row r="35928" spans="1:13" x14ac:dyDescent="0.2">
      <c r="A35928" s="34" t="s">
        <v>136822</v>
      </c>
      <c r="B35928" s="34">
        <v>359</v>
      </c>
      <c r="C35928" s="34">
        <v>377</v>
      </c>
      <c r="D35928" s="34">
        <v>390</v>
      </c>
      <c r="E35928" s="34">
        <v>392</v>
      </c>
      <c r="F35928" s="34">
        <v>370</v>
      </c>
      <c r="G35928" s="34">
        <v>356</v>
      </c>
      <c r="H35928" s="34">
        <v>439</v>
      </c>
      <c r="I35928" s="34">
        <v>438</v>
      </c>
      <c r="J35928" s="34">
        <v>323</v>
      </c>
      <c r="K35928" s="34">
        <v>332</v>
      </c>
      <c r="L35928" s="34">
        <v>393</v>
      </c>
      <c r="M35928" s="34">
        <v>261</v>
      </c>
    </row>
    <row r="35929" spans="1:13" x14ac:dyDescent="0.2">
      <c r="A35929" s="34" t="s">
        <v>136823</v>
      </c>
      <c r="B35929" s="34">
        <v>395</v>
      </c>
      <c r="C35929" s="34">
        <v>436</v>
      </c>
      <c r="D35929" s="34">
        <v>346</v>
      </c>
      <c r="E35929" s="34">
        <v>445</v>
      </c>
      <c r="F35929" s="34">
        <v>385</v>
      </c>
      <c r="G35929" s="34">
        <v>388</v>
      </c>
      <c r="H35929" s="34">
        <v>364</v>
      </c>
      <c r="I35929" s="34">
        <v>439</v>
      </c>
      <c r="J35929" s="34">
        <v>366</v>
      </c>
      <c r="K35929" s="34">
        <v>381</v>
      </c>
      <c r="L35929" s="34">
        <v>416</v>
      </c>
      <c r="M35929" s="34">
        <v>310</v>
      </c>
    </row>
    <row r="35930" spans="1:13" x14ac:dyDescent="0.2">
      <c r="A35930" s="34" t="s">
        <v>136824</v>
      </c>
      <c r="B35930" s="34">
        <v>346</v>
      </c>
      <c r="C35930" s="34">
        <v>233</v>
      </c>
      <c r="D35930" s="34">
        <v>248</v>
      </c>
      <c r="E35930" s="34">
        <v>243</v>
      </c>
      <c r="F35930" s="34">
        <v>291</v>
      </c>
      <c r="G35930" s="34">
        <v>186</v>
      </c>
      <c r="H35930" s="34">
        <v>313</v>
      </c>
      <c r="I35930" s="34">
        <v>222</v>
      </c>
      <c r="J35930" s="34">
        <v>288</v>
      </c>
      <c r="K35930" s="34">
        <v>192</v>
      </c>
      <c r="L35930" s="34">
        <v>261</v>
      </c>
      <c r="M35930" s="34">
        <v>168</v>
      </c>
    </row>
    <row r="35931" spans="1:13" x14ac:dyDescent="0.2">
      <c r="A35931" s="34" t="s">
        <v>136825</v>
      </c>
      <c r="B35931" s="34">
        <v>342</v>
      </c>
      <c r="C35931" s="34">
        <v>316</v>
      </c>
      <c r="D35931" s="34">
        <v>300</v>
      </c>
      <c r="E35931" s="34">
        <v>331</v>
      </c>
      <c r="F35931" s="34">
        <v>303</v>
      </c>
      <c r="G35931" s="34">
        <v>275</v>
      </c>
      <c r="H35931" s="34">
        <v>274</v>
      </c>
      <c r="I35931" s="34">
        <v>313</v>
      </c>
      <c r="J35931" s="34">
        <v>305</v>
      </c>
      <c r="K35931" s="34">
        <v>231</v>
      </c>
      <c r="L35931" s="34">
        <v>295</v>
      </c>
      <c r="M35931" s="34">
        <v>207</v>
      </c>
    </row>
    <row r="35932" spans="1:13" x14ac:dyDescent="0.2">
      <c r="A35932" s="34" t="s">
        <v>136826</v>
      </c>
      <c r="B35932" s="34">
        <v>450</v>
      </c>
      <c r="C35932" s="34">
        <v>394</v>
      </c>
      <c r="D35932" s="34">
        <v>462</v>
      </c>
      <c r="E35932" s="34">
        <v>431</v>
      </c>
      <c r="F35932" s="34">
        <v>427</v>
      </c>
      <c r="G35932" s="34">
        <v>405</v>
      </c>
      <c r="H35932" s="34">
        <v>526</v>
      </c>
      <c r="I35932" s="34">
        <v>386</v>
      </c>
      <c r="J35932" s="34">
        <v>384</v>
      </c>
      <c r="K35932" s="34">
        <v>296</v>
      </c>
      <c r="L35932" s="34">
        <v>498</v>
      </c>
      <c r="M35932" s="34">
        <v>366</v>
      </c>
    </row>
    <row r="35933" spans="1:13" x14ac:dyDescent="0.2">
      <c r="A35933" s="34" t="s">
        <v>136827</v>
      </c>
      <c r="B35933" s="34">
        <v>389</v>
      </c>
      <c r="C35933" s="34">
        <v>330</v>
      </c>
      <c r="D35933" s="34">
        <v>369</v>
      </c>
      <c r="E35933" s="34">
        <v>436</v>
      </c>
      <c r="F35933" s="34">
        <v>289</v>
      </c>
      <c r="G35933" s="34">
        <v>349</v>
      </c>
      <c r="H35933" s="34">
        <v>436</v>
      </c>
      <c r="I35933" s="34">
        <v>343</v>
      </c>
      <c r="J35933" s="34">
        <v>419</v>
      </c>
      <c r="K35933" s="34">
        <v>290</v>
      </c>
      <c r="L35933" s="34">
        <v>370</v>
      </c>
      <c r="M35933" s="34">
        <v>298</v>
      </c>
    </row>
    <row r="35934" spans="1:13" x14ac:dyDescent="0.2">
      <c r="A35934" s="34" t="s">
        <v>136828</v>
      </c>
      <c r="B35934" s="34">
        <v>304</v>
      </c>
      <c r="C35934" s="34">
        <v>334</v>
      </c>
      <c r="D35934" s="34">
        <v>338</v>
      </c>
      <c r="E35934" s="34">
        <v>390</v>
      </c>
      <c r="F35934" s="34">
        <v>315</v>
      </c>
      <c r="G35934" s="34">
        <v>334</v>
      </c>
      <c r="H35934" s="34">
        <v>356</v>
      </c>
      <c r="I35934" s="34">
        <v>394</v>
      </c>
      <c r="J35934" s="34">
        <v>374</v>
      </c>
      <c r="K35934" s="34">
        <v>299</v>
      </c>
      <c r="L35934" s="34">
        <v>313</v>
      </c>
      <c r="M35934" s="34">
        <v>286</v>
      </c>
    </row>
    <row r="35935" spans="1:13" x14ac:dyDescent="0.2">
      <c r="A35935" s="34" t="s">
        <v>136829</v>
      </c>
      <c r="B35935" s="34">
        <v>980</v>
      </c>
      <c r="C35935" s="34">
        <v>1058</v>
      </c>
      <c r="D35935" s="34">
        <v>1214</v>
      </c>
      <c r="E35935" s="34">
        <v>1135</v>
      </c>
      <c r="F35935" s="34">
        <v>1031</v>
      </c>
      <c r="G35935" s="34">
        <v>999</v>
      </c>
      <c r="H35935" s="34">
        <v>1240</v>
      </c>
      <c r="I35935" s="34">
        <v>1029</v>
      </c>
      <c r="J35935" s="34">
        <v>1225</v>
      </c>
      <c r="K35935" s="34">
        <v>926</v>
      </c>
      <c r="L35935" s="34">
        <v>1114</v>
      </c>
      <c r="M35935" s="34">
        <v>776</v>
      </c>
    </row>
    <row r="35936" spans="1:13" x14ac:dyDescent="0.2">
      <c r="A35936" s="34" t="s">
        <v>136830</v>
      </c>
      <c r="B35936" s="34">
        <v>285</v>
      </c>
      <c r="C35936" s="34">
        <v>296</v>
      </c>
      <c r="D35936" s="34">
        <v>301</v>
      </c>
      <c r="E35936" s="34">
        <v>238</v>
      </c>
      <c r="F35936" s="34">
        <v>240</v>
      </c>
      <c r="G35936" s="34">
        <v>217</v>
      </c>
      <c r="H35936" s="34">
        <v>295</v>
      </c>
      <c r="I35936" s="34">
        <v>242</v>
      </c>
      <c r="J35936" s="34">
        <v>250</v>
      </c>
      <c r="K35936" s="34">
        <v>241</v>
      </c>
      <c r="L35936" s="34">
        <v>229</v>
      </c>
      <c r="M35936" s="34">
        <v>180</v>
      </c>
    </row>
    <row r="35937" spans="1:13" x14ac:dyDescent="0.2">
      <c r="A35937" s="34" t="s">
        <v>136831</v>
      </c>
      <c r="B35937" s="34">
        <v>698</v>
      </c>
      <c r="C35937" s="34">
        <v>652</v>
      </c>
      <c r="D35937" s="34">
        <v>775</v>
      </c>
      <c r="E35937" s="34">
        <v>614</v>
      </c>
      <c r="F35937" s="34">
        <v>625</v>
      </c>
      <c r="G35937" s="34">
        <v>627</v>
      </c>
      <c r="H35937" s="34">
        <v>770</v>
      </c>
      <c r="I35937" s="34">
        <v>674</v>
      </c>
      <c r="J35937" s="34">
        <v>678</v>
      </c>
      <c r="K35937" s="34">
        <v>484</v>
      </c>
      <c r="L35937" s="34">
        <v>668</v>
      </c>
      <c r="M35937" s="34">
        <v>510</v>
      </c>
    </row>
    <row r="35938" spans="1:13" x14ac:dyDescent="0.2">
      <c r="A35938" s="34" t="s">
        <v>136832</v>
      </c>
      <c r="B35938" s="34">
        <v>245</v>
      </c>
      <c r="C35938" s="34">
        <v>213</v>
      </c>
      <c r="D35938" s="34">
        <v>203</v>
      </c>
      <c r="E35938" s="34">
        <v>240</v>
      </c>
      <c r="F35938" s="34">
        <v>200</v>
      </c>
      <c r="G35938" s="34">
        <v>186</v>
      </c>
      <c r="H35938" s="34">
        <v>262</v>
      </c>
      <c r="I35938" s="34">
        <v>214</v>
      </c>
      <c r="J35938" s="34">
        <v>264</v>
      </c>
      <c r="K35938" s="34">
        <v>172</v>
      </c>
      <c r="L35938" s="34">
        <v>290</v>
      </c>
      <c r="M35938" s="34">
        <v>141</v>
      </c>
    </row>
    <row r="35939" spans="1:13" x14ac:dyDescent="0.2">
      <c r="A35939" s="34" t="s">
        <v>136833</v>
      </c>
      <c r="B35939" s="34">
        <v>832</v>
      </c>
      <c r="C35939" s="34">
        <v>791</v>
      </c>
      <c r="D35939" s="34">
        <v>905</v>
      </c>
      <c r="E35939" s="34">
        <v>943</v>
      </c>
      <c r="F35939" s="34">
        <v>679</v>
      </c>
      <c r="G35939" s="34">
        <v>706</v>
      </c>
      <c r="H35939" s="34">
        <v>974</v>
      </c>
      <c r="I35939" s="34">
        <v>811</v>
      </c>
      <c r="J35939" s="34">
        <v>967</v>
      </c>
      <c r="K35939" s="34">
        <v>689</v>
      </c>
      <c r="L35939" s="34">
        <v>907</v>
      </c>
      <c r="M35939" s="34">
        <v>598</v>
      </c>
    </row>
    <row r="35940" spans="1:13" x14ac:dyDescent="0.2">
      <c r="A35940" s="34" t="s">
        <v>136834</v>
      </c>
      <c r="B35940" s="34">
        <v>656</v>
      </c>
      <c r="C35940" s="34">
        <v>757</v>
      </c>
      <c r="D35940" s="34">
        <v>733</v>
      </c>
      <c r="E35940" s="34">
        <v>860</v>
      </c>
      <c r="F35940" s="34">
        <v>644</v>
      </c>
      <c r="G35940" s="34">
        <v>665</v>
      </c>
      <c r="H35940" s="34">
        <v>832</v>
      </c>
      <c r="I35940" s="34">
        <v>698</v>
      </c>
      <c r="J35940" s="34">
        <v>714</v>
      </c>
      <c r="K35940" s="34">
        <v>585</v>
      </c>
      <c r="L35940" s="34">
        <v>641</v>
      </c>
      <c r="M35940" s="34">
        <v>603</v>
      </c>
    </row>
    <row r="35941" spans="1:13" x14ac:dyDescent="0.2">
      <c r="A35941" s="34" t="s">
        <v>136835</v>
      </c>
      <c r="B35941" s="34">
        <v>726</v>
      </c>
      <c r="C35941" s="34">
        <v>778</v>
      </c>
      <c r="D35941" s="34">
        <v>793</v>
      </c>
      <c r="E35941" s="34">
        <v>906</v>
      </c>
      <c r="F35941" s="34">
        <v>643</v>
      </c>
      <c r="G35941" s="34">
        <v>848</v>
      </c>
      <c r="H35941" s="34">
        <v>926</v>
      </c>
      <c r="I35941" s="34">
        <v>825</v>
      </c>
      <c r="J35941" s="34">
        <v>898</v>
      </c>
      <c r="K35941" s="34">
        <v>631</v>
      </c>
      <c r="L35941" s="34">
        <v>760</v>
      </c>
      <c r="M35941" s="34">
        <v>647</v>
      </c>
    </row>
    <row r="35942" spans="1:13" x14ac:dyDescent="0.2">
      <c r="A35942" s="34" t="s">
        <v>136836</v>
      </c>
      <c r="B35942" s="34">
        <v>675</v>
      </c>
      <c r="C35942" s="34">
        <v>686</v>
      </c>
      <c r="D35942" s="34">
        <v>709</v>
      </c>
      <c r="E35942" s="34">
        <v>730</v>
      </c>
      <c r="F35942" s="34">
        <v>662</v>
      </c>
      <c r="G35942" s="34">
        <v>581</v>
      </c>
      <c r="H35942" s="34">
        <v>649</v>
      </c>
      <c r="I35942" s="34">
        <v>672</v>
      </c>
      <c r="J35942" s="34">
        <v>671</v>
      </c>
      <c r="K35942" s="34">
        <v>550</v>
      </c>
      <c r="L35942" s="34">
        <v>708</v>
      </c>
      <c r="M35942" s="34">
        <v>497</v>
      </c>
    </row>
    <row r="35943" spans="1:13" x14ac:dyDescent="0.2">
      <c r="A35943" s="34" t="s">
        <v>136837</v>
      </c>
      <c r="B35943" s="34">
        <v>1123</v>
      </c>
      <c r="C35943" s="34">
        <v>1231</v>
      </c>
      <c r="D35943" s="34">
        <v>1348</v>
      </c>
      <c r="E35943" s="34">
        <v>1322</v>
      </c>
      <c r="F35943" s="34">
        <v>1081</v>
      </c>
      <c r="G35943" s="34">
        <v>1171</v>
      </c>
      <c r="H35943" s="34">
        <v>1405</v>
      </c>
      <c r="I35943" s="34">
        <v>1247</v>
      </c>
      <c r="J35943" s="34">
        <v>1416</v>
      </c>
      <c r="K35943" s="34">
        <v>1063</v>
      </c>
      <c r="L35943" s="34">
        <v>1219</v>
      </c>
      <c r="M35943" s="34">
        <v>1029</v>
      </c>
    </row>
    <row r="35944" spans="1:13" x14ac:dyDescent="0.2">
      <c r="A35944" s="34" t="s">
        <v>136838</v>
      </c>
      <c r="B35944" s="34">
        <v>579</v>
      </c>
      <c r="C35944" s="34">
        <v>645</v>
      </c>
      <c r="D35944" s="34">
        <v>626</v>
      </c>
      <c r="E35944" s="34">
        <v>709</v>
      </c>
      <c r="F35944" s="34">
        <v>620</v>
      </c>
      <c r="G35944" s="34">
        <v>669</v>
      </c>
      <c r="H35944" s="34">
        <v>632</v>
      </c>
      <c r="I35944" s="34">
        <v>652</v>
      </c>
      <c r="J35944" s="34">
        <v>718</v>
      </c>
      <c r="K35944" s="34">
        <v>553</v>
      </c>
      <c r="L35944" s="34">
        <v>672</v>
      </c>
      <c r="M35944" s="34">
        <v>532</v>
      </c>
    </row>
    <row r="35945" spans="1:13" x14ac:dyDescent="0.2">
      <c r="A35945" s="34" t="s">
        <v>136839</v>
      </c>
      <c r="B35945" s="34">
        <v>838</v>
      </c>
      <c r="C35945" s="34">
        <v>991</v>
      </c>
      <c r="D35945" s="34">
        <v>850</v>
      </c>
      <c r="E35945" s="34">
        <v>1006</v>
      </c>
      <c r="F35945" s="34">
        <v>770</v>
      </c>
      <c r="G35945" s="34">
        <v>1050</v>
      </c>
      <c r="H35945" s="34">
        <v>1007</v>
      </c>
      <c r="I35945" s="34">
        <v>1051</v>
      </c>
      <c r="J35945" s="34">
        <v>912</v>
      </c>
      <c r="K35945" s="34">
        <v>832</v>
      </c>
      <c r="L35945" s="34">
        <v>823</v>
      </c>
      <c r="M35945" s="34">
        <v>716</v>
      </c>
    </row>
    <row r="35946" spans="1:13" x14ac:dyDescent="0.2">
      <c r="A35946" s="34" t="s">
        <v>136840</v>
      </c>
      <c r="B35946" s="34">
        <v>749</v>
      </c>
      <c r="C35946" s="34">
        <v>839</v>
      </c>
      <c r="D35946" s="34">
        <v>803</v>
      </c>
      <c r="E35946" s="34">
        <v>783</v>
      </c>
      <c r="F35946" s="34">
        <v>602</v>
      </c>
      <c r="G35946" s="34">
        <v>728</v>
      </c>
      <c r="H35946" s="34">
        <v>839</v>
      </c>
      <c r="I35946" s="34">
        <v>802</v>
      </c>
      <c r="J35946" s="34">
        <v>740</v>
      </c>
      <c r="K35946" s="34">
        <v>674</v>
      </c>
      <c r="L35946" s="34">
        <v>615</v>
      </c>
      <c r="M35946" s="34">
        <v>599</v>
      </c>
    </row>
    <row r="35947" spans="1:13" x14ac:dyDescent="0.2">
      <c r="A35947" s="34" t="s">
        <v>136841</v>
      </c>
      <c r="B35947" s="34">
        <v>665</v>
      </c>
      <c r="C35947" s="34">
        <v>757</v>
      </c>
      <c r="D35947" s="34">
        <v>824</v>
      </c>
      <c r="E35947" s="34">
        <v>765</v>
      </c>
      <c r="F35947" s="34">
        <v>664</v>
      </c>
      <c r="G35947" s="34">
        <v>733</v>
      </c>
      <c r="H35947" s="34">
        <v>961</v>
      </c>
      <c r="I35947" s="34">
        <v>787</v>
      </c>
      <c r="J35947" s="34">
        <v>804</v>
      </c>
      <c r="K35947" s="34">
        <v>612</v>
      </c>
      <c r="L35947" s="34">
        <v>706</v>
      </c>
      <c r="M35947" s="34">
        <v>579</v>
      </c>
    </row>
    <row r="35948" spans="1:13" x14ac:dyDescent="0.2">
      <c r="A35948" s="34" t="s">
        <v>136842</v>
      </c>
      <c r="B35948" s="34">
        <v>377</v>
      </c>
      <c r="C35948" s="34">
        <v>530</v>
      </c>
      <c r="D35948" s="34">
        <v>457</v>
      </c>
      <c r="E35948" s="34">
        <v>657</v>
      </c>
      <c r="F35948" s="34">
        <v>449</v>
      </c>
      <c r="G35948" s="34">
        <v>505</v>
      </c>
      <c r="H35948" s="34">
        <v>523</v>
      </c>
      <c r="I35948" s="34">
        <v>590</v>
      </c>
      <c r="J35948" s="34">
        <v>493</v>
      </c>
      <c r="K35948" s="34">
        <v>412</v>
      </c>
      <c r="L35948" s="34">
        <v>468</v>
      </c>
      <c r="M35948" s="34">
        <v>381</v>
      </c>
    </row>
    <row r="35949" spans="1:13" x14ac:dyDescent="0.2">
      <c r="A35949" s="34" t="s">
        <v>136843</v>
      </c>
      <c r="B35949" s="34">
        <v>741</v>
      </c>
      <c r="C35949" s="34">
        <v>737</v>
      </c>
      <c r="D35949" s="34">
        <v>756</v>
      </c>
      <c r="E35949" s="34">
        <v>747</v>
      </c>
      <c r="F35949" s="34">
        <v>698</v>
      </c>
      <c r="G35949" s="34">
        <v>686</v>
      </c>
      <c r="H35949" s="34">
        <v>786</v>
      </c>
      <c r="I35949" s="34">
        <v>748</v>
      </c>
      <c r="J35949" s="34">
        <v>720</v>
      </c>
      <c r="K35949" s="34">
        <v>579</v>
      </c>
      <c r="L35949" s="34">
        <v>698</v>
      </c>
      <c r="M35949" s="34">
        <v>587</v>
      </c>
    </row>
    <row r="35950" spans="1:13" x14ac:dyDescent="0.2">
      <c r="A35950" s="34" t="s">
        <v>136844</v>
      </c>
      <c r="B35950" s="34">
        <v>467</v>
      </c>
      <c r="C35950" s="34">
        <v>626</v>
      </c>
      <c r="D35950" s="34">
        <v>575</v>
      </c>
      <c r="E35950" s="34">
        <v>641</v>
      </c>
      <c r="F35950" s="34">
        <v>558</v>
      </c>
      <c r="G35950" s="34">
        <v>571</v>
      </c>
      <c r="H35950" s="34">
        <v>623</v>
      </c>
      <c r="I35950" s="34">
        <v>583</v>
      </c>
      <c r="J35950" s="34">
        <v>525</v>
      </c>
      <c r="K35950" s="34">
        <v>534</v>
      </c>
      <c r="L35950" s="34">
        <v>537</v>
      </c>
      <c r="M35950" s="34">
        <v>455</v>
      </c>
    </row>
    <row r="35951" spans="1:13" x14ac:dyDescent="0.2">
      <c r="A35951" s="34" t="s">
        <v>136845</v>
      </c>
      <c r="B35951" s="34">
        <v>770</v>
      </c>
      <c r="C35951" s="34">
        <v>758</v>
      </c>
      <c r="D35951" s="34">
        <v>856</v>
      </c>
      <c r="E35951" s="34">
        <v>785</v>
      </c>
      <c r="F35951" s="34">
        <v>738</v>
      </c>
      <c r="G35951" s="34">
        <v>788</v>
      </c>
      <c r="H35951" s="34">
        <v>936</v>
      </c>
      <c r="I35951" s="34">
        <v>754</v>
      </c>
      <c r="J35951" s="34">
        <v>854</v>
      </c>
      <c r="K35951" s="34">
        <v>667</v>
      </c>
      <c r="L35951" s="34">
        <v>886</v>
      </c>
      <c r="M35951" s="34">
        <v>663</v>
      </c>
    </row>
    <row r="35952" spans="1:13" x14ac:dyDescent="0.2">
      <c r="A35952" s="34" t="s">
        <v>136846</v>
      </c>
      <c r="B35952" s="34">
        <v>703</v>
      </c>
      <c r="C35952" s="34">
        <v>608</v>
      </c>
      <c r="D35952" s="34">
        <v>621</v>
      </c>
      <c r="E35952" s="34">
        <v>638</v>
      </c>
      <c r="F35952" s="34">
        <v>599</v>
      </c>
      <c r="G35952" s="34">
        <v>583</v>
      </c>
      <c r="H35952" s="34">
        <v>678</v>
      </c>
      <c r="I35952" s="34">
        <v>621</v>
      </c>
      <c r="J35952" s="34">
        <v>683</v>
      </c>
      <c r="K35952" s="34">
        <v>487</v>
      </c>
      <c r="L35952" s="34">
        <v>636</v>
      </c>
      <c r="M35952" s="34">
        <v>466</v>
      </c>
    </row>
    <row r="35953" spans="1:13" x14ac:dyDescent="0.2">
      <c r="A35953" s="34" t="s">
        <v>136847</v>
      </c>
      <c r="B35953" s="34">
        <v>323</v>
      </c>
      <c r="C35953" s="34">
        <v>338</v>
      </c>
      <c r="D35953" s="34">
        <v>343</v>
      </c>
      <c r="E35953" s="34">
        <v>396</v>
      </c>
      <c r="F35953" s="34">
        <v>346</v>
      </c>
      <c r="G35953" s="34">
        <v>389</v>
      </c>
      <c r="H35953" s="34">
        <v>397</v>
      </c>
      <c r="I35953" s="34">
        <v>407</v>
      </c>
      <c r="J35953" s="34">
        <v>379</v>
      </c>
      <c r="K35953" s="34">
        <v>318</v>
      </c>
      <c r="L35953" s="34">
        <v>387</v>
      </c>
      <c r="M35953" s="34">
        <v>359</v>
      </c>
    </row>
    <row r="35954" spans="1:13" x14ac:dyDescent="0.2">
      <c r="A35954" s="34" t="s">
        <v>136848</v>
      </c>
      <c r="B35954" s="34">
        <v>285</v>
      </c>
      <c r="C35954" s="34">
        <v>334</v>
      </c>
      <c r="D35954" s="34">
        <v>354</v>
      </c>
      <c r="E35954" s="34">
        <v>296</v>
      </c>
      <c r="F35954" s="34">
        <v>249</v>
      </c>
      <c r="G35954" s="34">
        <v>365</v>
      </c>
      <c r="H35954" s="34">
        <v>322</v>
      </c>
      <c r="I35954" s="34">
        <v>375</v>
      </c>
      <c r="J35954" s="34">
        <v>330</v>
      </c>
      <c r="K35954" s="34">
        <v>283</v>
      </c>
      <c r="L35954" s="34">
        <v>255</v>
      </c>
      <c r="M35954" s="34">
        <v>249</v>
      </c>
    </row>
    <row r="35955" spans="1:13" x14ac:dyDescent="0.2">
      <c r="A35955" s="34" t="s">
        <v>136849</v>
      </c>
      <c r="B35955" s="34">
        <v>532</v>
      </c>
      <c r="C35955" s="34">
        <v>530</v>
      </c>
      <c r="D35955" s="34">
        <v>532</v>
      </c>
      <c r="E35955" s="34">
        <v>551</v>
      </c>
      <c r="F35955" s="34">
        <v>555</v>
      </c>
      <c r="G35955" s="34">
        <v>504</v>
      </c>
      <c r="H35955" s="34">
        <v>522</v>
      </c>
      <c r="I35955" s="34">
        <v>585</v>
      </c>
      <c r="J35955" s="34">
        <v>462</v>
      </c>
      <c r="K35955" s="34">
        <v>421</v>
      </c>
      <c r="L35955" s="34">
        <v>527</v>
      </c>
      <c r="M35955" s="34">
        <v>375</v>
      </c>
    </row>
    <row r="35956" spans="1:13" x14ac:dyDescent="0.2">
      <c r="A35956" s="34" t="s">
        <v>136850</v>
      </c>
      <c r="B35956" s="34">
        <v>309</v>
      </c>
      <c r="C35956" s="34">
        <v>334</v>
      </c>
      <c r="D35956" s="34">
        <v>313</v>
      </c>
      <c r="E35956" s="34">
        <v>378</v>
      </c>
      <c r="F35956" s="34">
        <v>247</v>
      </c>
      <c r="G35956" s="34">
        <v>363</v>
      </c>
      <c r="H35956" s="34">
        <v>355</v>
      </c>
      <c r="I35956" s="34">
        <v>372</v>
      </c>
      <c r="J35956" s="34">
        <v>345</v>
      </c>
      <c r="K35956" s="34">
        <v>275</v>
      </c>
      <c r="L35956" s="34">
        <v>326</v>
      </c>
      <c r="M35956" s="34">
        <v>278</v>
      </c>
    </row>
    <row r="35957" spans="1:13" x14ac:dyDescent="0.2">
      <c r="A35957" s="34" t="s">
        <v>136851</v>
      </c>
      <c r="B35957" s="34">
        <v>821</v>
      </c>
      <c r="C35957" s="34">
        <v>845</v>
      </c>
      <c r="D35957" s="34">
        <v>775</v>
      </c>
      <c r="E35957" s="34">
        <v>852</v>
      </c>
      <c r="F35957" s="34">
        <v>699</v>
      </c>
      <c r="G35957" s="34">
        <v>695</v>
      </c>
      <c r="H35957" s="34">
        <v>705</v>
      </c>
      <c r="I35957" s="34">
        <v>787</v>
      </c>
      <c r="J35957" s="34">
        <v>811</v>
      </c>
      <c r="K35957" s="34">
        <v>710</v>
      </c>
      <c r="L35957" s="34">
        <v>758</v>
      </c>
      <c r="M35957" s="34">
        <v>622</v>
      </c>
    </row>
    <row r="35958" spans="1:13" x14ac:dyDescent="0.2">
      <c r="A35958" s="34" t="s">
        <v>136852</v>
      </c>
      <c r="B35958" s="34">
        <v>639</v>
      </c>
      <c r="C35958" s="34">
        <v>558</v>
      </c>
      <c r="D35958" s="34">
        <v>724</v>
      </c>
      <c r="E35958" s="34">
        <v>657</v>
      </c>
      <c r="F35958" s="34">
        <v>599</v>
      </c>
      <c r="G35958" s="34">
        <v>618</v>
      </c>
      <c r="H35958" s="34">
        <v>769</v>
      </c>
      <c r="I35958" s="34">
        <v>582</v>
      </c>
      <c r="J35958" s="34">
        <v>737</v>
      </c>
      <c r="K35958" s="34">
        <v>567</v>
      </c>
      <c r="L35958" s="34">
        <v>755</v>
      </c>
      <c r="M35958" s="34">
        <v>527</v>
      </c>
    </row>
    <row r="35959" spans="1:13" x14ac:dyDescent="0.2">
      <c r="A35959" s="34" t="s">
        <v>136853</v>
      </c>
      <c r="B35959" s="34">
        <v>409</v>
      </c>
      <c r="C35959" s="34">
        <v>479</v>
      </c>
      <c r="D35959" s="34">
        <v>437</v>
      </c>
      <c r="E35959" s="34">
        <v>467</v>
      </c>
      <c r="F35959" s="34">
        <v>425</v>
      </c>
      <c r="G35959" s="34">
        <v>469</v>
      </c>
      <c r="H35959" s="34">
        <v>418</v>
      </c>
      <c r="I35959" s="34">
        <v>517</v>
      </c>
      <c r="J35959" s="34">
        <v>509</v>
      </c>
      <c r="K35959" s="34">
        <v>405</v>
      </c>
      <c r="L35959" s="34">
        <v>477</v>
      </c>
      <c r="M35959" s="34">
        <v>339</v>
      </c>
    </row>
    <row r="35960" spans="1:13" x14ac:dyDescent="0.2">
      <c r="A35960" s="34" t="s">
        <v>136854</v>
      </c>
      <c r="B35960" s="34">
        <v>695</v>
      </c>
      <c r="C35960" s="34">
        <v>572</v>
      </c>
      <c r="D35960" s="34">
        <v>810</v>
      </c>
      <c r="E35960" s="34">
        <v>676</v>
      </c>
      <c r="F35960" s="34">
        <v>693</v>
      </c>
      <c r="G35960" s="34">
        <v>538</v>
      </c>
      <c r="H35960" s="34">
        <v>780</v>
      </c>
      <c r="I35960" s="34">
        <v>626</v>
      </c>
      <c r="J35960" s="34">
        <v>822</v>
      </c>
      <c r="K35960" s="34">
        <v>536</v>
      </c>
      <c r="L35960" s="34">
        <v>737</v>
      </c>
      <c r="M35960" s="34">
        <v>454</v>
      </c>
    </row>
    <row r="35961" spans="1:13" x14ac:dyDescent="0.2">
      <c r="A35961" s="34" t="s">
        <v>136855</v>
      </c>
      <c r="B35961" s="34">
        <v>617</v>
      </c>
      <c r="C35961" s="34">
        <v>738</v>
      </c>
      <c r="D35961" s="34">
        <v>747</v>
      </c>
      <c r="E35961" s="34">
        <v>785</v>
      </c>
      <c r="F35961" s="34">
        <v>654</v>
      </c>
      <c r="G35961" s="34">
        <v>655</v>
      </c>
      <c r="H35961" s="34">
        <v>746</v>
      </c>
      <c r="I35961" s="34">
        <v>665</v>
      </c>
      <c r="J35961" s="34">
        <v>789</v>
      </c>
      <c r="K35961" s="34">
        <v>581</v>
      </c>
      <c r="L35961" s="34">
        <v>679</v>
      </c>
      <c r="M35961" s="34">
        <v>539</v>
      </c>
    </row>
    <row r="35962" spans="1:13" x14ac:dyDescent="0.2">
      <c r="A35962" s="34" t="s">
        <v>136856</v>
      </c>
      <c r="B35962" s="34">
        <v>591</v>
      </c>
      <c r="C35962" s="34">
        <v>580</v>
      </c>
      <c r="D35962" s="34">
        <v>707</v>
      </c>
      <c r="E35962" s="34">
        <v>577</v>
      </c>
      <c r="F35962" s="34">
        <v>613</v>
      </c>
      <c r="G35962" s="34">
        <v>503</v>
      </c>
      <c r="H35962" s="34">
        <v>627</v>
      </c>
      <c r="I35962" s="34">
        <v>563</v>
      </c>
      <c r="J35962" s="34">
        <v>589</v>
      </c>
      <c r="K35962" s="34">
        <v>428</v>
      </c>
      <c r="L35962" s="34">
        <v>578</v>
      </c>
      <c r="M35962" s="34">
        <v>373</v>
      </c>
    </row>
    <row r="35963" spans="1:13" x14ac:dyDescent="0.2">
      <c r="A35963" s="34" t="s">
        <v>136857</v>
      </c>
      <c r="B35963" s="34">
        <v>608</v>
      </c>
      <c r="C35963" s="34">
        <v>619</v>
      </c>
      <c r="D35963" s="34">
        <v>495</v>
      </c>
      <c r="E35963" s="34">
        <v>671</v>
      </c>
      <c r="F35963" s="34">
        <v>506</v>
      </c>
      <c r="G35963" s="34">
        <v>542</v>
      </c>
      <c r="H35963" s="34">
        <v>620</v>
      </c>
      <c r="I35963" s="34">
        <v>574</v>
      </c>
      <c r="J35963" s="34">
        <v>593</v>
      </c>
      <c r="K35963" s="34">
        <v>562</v>
      </c>
      <c r="L35963" s="34">
        <v>481</v>
      </c>
      <c r="M35963" s="34">
        <v>525</v>
      </c>
    </row>
    <row r="35964" spans="1:13" x14ac:dyDescent="0.2">
      <c r="A35964" s="34" t="s">
        <v>136858</v>
      </c>
      <c r="B35964" s="34">
        <v>534</v>
      </c>
      <c r="C35964" s="34">
        <v>626</v>
      </c>
      <c r="D35964" s="34">
        <v>638</v>
      </c>
      <c r="E35964" s="34">
        <v>677</v>
      </c>
      <c r="F35964" s="34">
        <v>557</v>
      </c>
      <c r="G35964" s="34">
        <v>564</v>
      </c>
      <c r="H35964" s="34">
        <v>642</v>
      </c>
      <c r="I35964" s="34">
        <v>648</v>
      </c>
      <c r="J35964" s="34">
        <v>644</v>
      </c>
      <c r="K35964" s="34">
        <v>531</v>
      </c>
      <c r="L35964" s="34">
        <v>616</v>
      </c>
      <c r="M35964" s="34">
        <v>476</v>
      </c>
    </row>
    <row r="35965" spans="1:13" x14ac:dyDescent="0.2">
      <c r="A35965" s="34" t="s">
        <v>136859</v>
      </c>
      <c r="B35965" s="34">
        <v>660</v>
      </c>
      <c r="C35965" s="34">
        <v>711</v>
      </c>
      <c r="D35965" s="34">
        <v>668</v>
      </c>
      <c r="E35965" s="34">
        <v>837</v>
      </c>
      <c r="F35965" s="34">
        <v>531</v>
      </c>
      <c r="G35965" s="34">
        <v>605</v>
      </c>
      <c r="H35965" s="34">
        <v>751</v>
      </c>
      <c r="I35965" s="34">
        <v>715</v>
      </c>
      <c r="J35965" s="34">
        <v>686</v>
      </c>
      <c r="K35965" s="34">
        <v>534</v>
      </c>
      <c r="L35965" s="34">
        <v>695</v>
      </c>
      <c r="M35965" s="34">
        <v>575</v>
      </c>
    </row>
    <row r="35966" spans="1:13" x14ac:dyDescent="0.2">
      <c r="A35966" s="34" t="s">
        <v>136860</v>
      </c>
      <c r="B35966" s="34">
        <v>1288</v>
      </c>
      <c r="C35966" s="34">
        <v>1170</v>
      </c>
      <c r="D35966" s="34">
        <v>1290</v>
      </c>
      <c r="E35966" s="34">
        <v>1274</v>
      </c>
      <c r="F35966" s="34">
        <v>1158</v>
      </c>
      <c r="G35966" s="34">
        <v>1112</v>
      </c>
      <c r="H35966" s="34">
        <v>1300</v>
      </c>
      <c r="I35966" s="34">
        <v>1172</v>
      </c>
      <c r="J35966" s="34">
        <v>1282</v>
      </c>
      <c r="K35966" s="34">
        <v>982</v>
      </c>
      <c r="L35966" s="34">
        <v>1237</v>
      </c>
      <c r="M35966" s="34">
        <v>911</v>
      </c>
    </row>
    <row r="35967" spans="1:13" x14ac:dyDescent="0.2">
      <c r="A35967" s="34" t="s">
        <v>136861</v>
      </c>
      <c r="B35967" s="34">
        <v>884</v>
      </c>
      <c r="C35967" s="34">
        <v>920</v>
      </c>
      <c r="D35967" s="34">
        <v>859</v>
      </c>
      <c r="E35967" s="34">
        <v>955</v>
      </c>
      <c r="F35967" s="34">
        <v>842</v>
      </c>
      <c r="G35967" s="34">
        <v>941</v>
      </c>
      <c r="H35967" s="34">
        <v>1008</v>
      </c>
      <c r="I35967" s="34">
        <v>847</v>
      </c>
      <c r="J35967" s="34">
        <v>881</v>
      </c>
      <c r="K35967" s="34">
        <v>769</v>
      </c>
      <c r="L35967" s="34">
        <v>906</v>
      </c>
      <c r="M35967" s="34">
        <v>671</v>
      </c>
    </row>
    <row r="35968" spans="1:13" x14ac:dyDescent="0.2">
      <c r="A35968" s="34" t="s">
        <v>136862</v>
      </c>
      <c r="B35968" s="34">
        <v>636</v>
      </c>
      <c r="C35968" s="34">
        <v>607</v>
      </c>
      <c r="D35968" s="34">
        <v>674</v>
      </c>
      <c r="E35968" s="34">
        <v>777</v>
      </c>
      <c r="F35968" s="34">
        <v>576</v>
      </c>
      <c r="G35968" s="34">
        <v>637</v>
      </c>
      <c r="H35968" s="34">
        <v>765</v>
      </c>
      <c r="I35968" s="34">
        <v>676</v>
      </c>
      <c r="J35968" s="34">
        <v>720</v>
      </c>
      <c r="K35968" s="34">
        <v>583</v>
      </c>
      <c r="L35968" s="34">
        <v>611</v>
      </c>
      <c r="M35968" s="34">
        <v>498</v>
      </c>
    </row>
    <row r="35969" spans="1:13" x14ac:dyDescent="0.2">
      <c r="A35969" s="34" t="s">
        <v>136863</v>
      </c>
      <c r="B35969" s="34">
        <v>1198</v>
      </c>
      <c r="C35969" s="34">
        <v>1124</v>
      </c>
      <c r="D35969" s="34">
        <v>1291</v>
      </c>
      <c r="E35969" s="34">
        <v>1264</v>
      </c>
      <c r="F35969" s="34">
        <v>1192</v>
      </c>
      <c r="G35969" s="34">
        <v>1123</v>
      </c>
      <c r="H35969" s="34">
        <v>1406</v>
      </c>
      <c r="I35969" s="34">
        <v>1167</v>
      </c>
      <c r="J35969" s="34">
        <v>1335</v>
      </c>
      <c r="K35969" s="34">
        <v>991</v>
      </c>
      <c r="L35969" s="34">
        <v>1200</v>
      </c>
      <c r="M35969" s="34">
        <v>936</v>
      </c>
    </row>
    <row r="35970" spans="1:13" x14ac:dyDescent="0.2">
      <c r="A35970" s="34" t="s">
        <v>136864</v>
      </c>
      <c r="B35970" s="34">
        <v>1570</v>
      </c>
      <c r="C35970" s="34">
        <v>1539</v>
      </c>
      <c r="D35970" s="34">
        <v>1826</v>
      </c>
      <c r="E35970" s="34">
        <v>1664</v>
      </c>
      <c r="F35970" s="34">
        <v>1589</v>
      </c>
      <c r="G35970" s="34">
        <v>1442</v>
      </c>
      <c r="H35970" s="34">
        <v>1909</v>
      </c>
      <c r="I35970" s="34">
        <v>1592</v>
      </c>
      <c r="J35970" s="34">
        <v>1687</v>
      </c>
      <c r="K35970" s="34">
        <v>1338</v>
      </c>
      <c r="L35970" s="34">
        <v>1648</v>
      </c>
      <c r="M35970" s="34">
        <v>1240</v>
      </c>
    </row>
    <row r="35971" spans="1:13" x14ac:dyDescent="0.2">
      <c r="A35971" s="34" t="s">
        <v>136865</v>
      </c>
      <c r="B35971" s="34">
        <v>521</v>
      </c>
      <c r="C35971" s="34">
        <v>465</v>
      </c>
      <c r="D35971" s="34">
        <v>538</v>
      </c>
      <c r="E35971" s="34">
        <v>567</v>
      </c>
      <c r="F35971" s="34">
        <v>496</v>
      </c>
      <c r="G35971" s="34">
        <v>499</v>
      </c>
      <c r="H35971" s="34">
        <v>610</v>
      </c>
      <c r="I35971" s="34">
        <v>507</v>
      </c>
      <c r="J35971" s="34">
        <v>538</v>
      </c>
      <c r="K35971" s="34">
        <v>426</v>
      </c>
      <c r="L35971" s="34">
        <v>587</v>
      </c>
      <c r="M35971" s="34">
        <v>400</v>
      </c>
    </row>
    <row r="35972" spans="1:13" x14ac:dyDescent="0.2">
      <c r="A35972" s="34" t="s">
        <v>136866</v>
      </c>
      <c r="B35972" s="34">
        <v>732</v>
      </c>
      <c r="C35972" s="34">
        <v>767</v>
      </c>
      <c r="D35972" s="34">
        <v>767</v>
      </c>
      <c r="E35972" s="34">
        <v>857</v>
      </c>
      <c r="F35972" s="34">
        <v>699</v>
      </c>
      <c r="G35972" s="34">
        <v>672</v>
      </c>
      <c r="H35972" s="34">
        <v>752</v>
      </c>
      <c r="I35972" s="34">
        <v>689</v>
      </c>
      <c r="J35972" s="34">
        <v>708</v>
      </c>
      <c r="K35972" s="34">
        <v>554</v>
      </c>
      <c r="L35972" s="34">
        <v>684</v>
      </c>
      <c r="M35972" s="34">
        <v>581</v>
      </c>
    </row>
    <row r="35973" spans="1:13" x14ac:dyDescent="0.2">
      <c r="A35973" s="34" t="s">
        <v>136867</v>
      </c>
      <c r="B35973" s="34">
        <v>390</v>
      </c>
      <c r="C35973" s="34">
        <v>890</v>
      </c>
      <c r="D35973" s="34">
        <v>537</v>
      </c>
      <c r="E35973" s="34">
        <v>959</v>
      </c>
      <c r="F35973" s="34">
        <v>450</v>
      </c>
      <c r="G35973" s="34">
        <v>887</v>
      </c>
      <c r="H35973" s="34">
        <v>528</v>
      </c>
      <c r="I35973" s="34">
        <v>902</v>
      </c>
      <c r="J35973" s="34">
        <v>474</v>
      </c>
      <c r="K35973" s="34">
        <v>784</v>
      </c>
      <c r="L35973" s="34">
        <v>482</v>
      </c>
      <c r="M35973" s="34">
        <v>651</v>
      </c>
    </row>
    <row r="35974" spans="1:13" x14ac:dyDescent="0.2">
      <c r="A35974" s="34" t="s">
        <v>136868</v>
      </c>
      <c r="B35974" s="34">
        <v>976</v>
      </c>
      <c r="C35974" s="34">
        <v>957</v>
      </c>
      <c r="D35974" s="34">
        <v>1024</v>
      </c>
      <c r="E35974" s="34">
        <v>1016</v>
      </c>
      <c r="F35974" s="34">
        <v>929</v>
      </c>
      <c r="G35974" s="34">
        <v>907</v>
      </c>
      <c r="H35974" s="34">
        <v>1008</v>
      </c>
      <c r="I35974" s="34">
        <v>940</v>
      </c>
      <c r="J35974" s="34">
        <v>948</v>
      </c>
      <c r="K35974" s="34">
        <v>750</v>
      </c>
      <c r="L35974" s="34">
        <v>951</v>
      </c>
      <c r="M35974" s="34">
        <v>763</v>
      </c>
    </row>
    <row r="35975" spans="1:13" x14ac:dyDescent="0.2">
      <c r="A35975" s="34" t="s">
        <v>136869</v>
      </c>
      <c r="B35975" s="34">
        <v>1388</v>
      </c>
      <c r="C35975" s="34">
        <v>1378</v>
      </c>
      <c r="D35975" s="34">
        <v>1543</v>
      </c>
      <c r="E35975" s="34">
        <v>1445</v>
      </c>
      <c r="F35975" s="34">
        <v>1374</v>
      </c>
      <c r="G35975" s="34">
        <v>1219</v>
      </c>
      <c r="H35975" s="34">
        <v>1661</v>
      </c>
      <c r="I35975" s="34">
        <v>1312</v>
      </c>
      <c r="J35975" s="34">
        <v>1481</v>
      </c>
      <c r="K35975" s="34">
        <v>1159</v>
      </c>
      <c r="L35975" s="34">
        <v>1445</v>
      </c>
      <c r="M35975" s="34">
        <v>1007</v>
      </c>
    </row>
    <row r="35976" spans="1:13" x14ac:dyDescent="0.2">
      <c r="A35976" s="34" t="s">
        <v>136870</v>
      </c>
      <c r="B35976" s="34">
        <v>430</v>
      </c>
      <c r="C35976" s="34">
        <v>521</v>
      </c>
      <c r="D35976" s="34">
        <v>486</v>
      </c>
      <c r="E35976" s="34">
        <v>493</v>
      </c>
      <c r="F35976" s="34">
        <v>415</v>
      </c>
      <c r="G35976" s="34">
        <v>436</v>
      </c>
      <c r="H35976" s="34">
        <v>475</v>
      </c>
      <c r="I35976" s="34">
        <v>471</v>
      </c>
      <c r="J35976" s="34">
        <v>568</v>
      </c>
      <c r="K35976" s="34">
        <v>370</v>
      </c>
      <c r="L35976" s="34">
        <v>404</v>
      </c>
      <c r="M35976" s="34">
        <v>347</v>
      </c>
    </row>
    <row r="35977" spans="1:13" x14ac:dyDescent="0.2">
      <c r="A35977" s="34" t="s">
        <v>136871</v>
      </c>
      <c r="B35977" s="34">
        <v>626</v>
      </c>
      <c r="C35977" s="34">
        <v>690</v>
      </c>
      <c r="D35977" s="34">
        <v>747</v>
      </c>
      <c r="E35977" s="34">
        <v>756</v>
      </c>
      <c r="F35977" s="34">
        <v>604</v>
      </c>
      <c r="G35977" s="34">
        <v>637</v>
      </c>
      <c r="H35977" s="34">
        <v>765</v>
      </c>
      <c r="I35977" s="34">
        <v>736</v>
      </c>
      <c r="J35977" s="34">
        <v>674</v>
      </c>
      <c r="K35977" s="34">
        <v>610</v>
      </c>
      <c r="L35977" s="34">
        <v>611</v>
      </c>
      <c r="M35977" s="34">
        <v>590</v>
      </c>
    </row>
    <row r="35978" spans="1:13" x14ac:dyDescent="0.2">
      <c r="A35978" s="34" t="s">
        <v>136872</v>
      </c>
      <c r="B35978" s="34">
        <v>751</v>
      </c>
      <c r="C35978" s="34">
        <v>703</v>
      </c>
      <c r="D35978" s="34">
        <v>789</v>
      </c>
      <c r="E35978" s="34">
        <v>840</v>
      </c>
      <c r="F35978" s="34">
        <v>715</v>
      </c>
      <c r="G35978" s="34">
        <v>716</v>
      </c>
      <c r="H35978" s="34">
        <v>836</v>
      </c>
      <c r="I35978" s="34">
        <v>720</v>
      </c>
      <c r="J35978" s="34">
        <v>796</v>
      </c>
      <c r="K35978" s="34">
        <v>615</v>
      </c>
      <c r="L35978" s="34">
        <v>682</v>
      </c>
      <c r="M35978" s="34">
        <v>611</v>
      </c>
    </row>
    <row r="35979" spans="1:13" x14ac:dyDescent="0.2">
      <c r="A35979" s="34" t="s">
        <v>136873</v>
      </c>
      <c r="B35979" s="34">
        <v>750</v>
      </c>
      <c r="C35979" s="34">
        <v>807</v>
      </c>
      <c r="D35979" s="34">
        <v>817</v>
      </c>
      <c r="E35979" s="34">
        <v>849</v>
      </c>
      <c r="F35979" s="34">
        <v>747</v>
      </c>
      <c r="G35979" s="34">
        <v>745</v>
      </c>
      <c r="H35979" s="34">
        <v>924</v>
      </c>
      <c r="I35979" s="34">
        <v>810</v>
      </c>
      <c r="J35979" s="34">
        <v>900</v>
      </c>
      <c r="K35979" s="34">
        <v>683</v>
      </c>
      <c r="L35979" s="34">
        <v>772</v>
      </c>
      <c r="M35979" s="34">
        <v>653</v>
      </c>
    </row>
    <row r="35980" spans="1:13" x14ac:dyDescent="0.2">
      <c r="A35980" s="34" t="s">
        <v>136874</v>
      </c>
      <c r="B35980" s="34">
        <v>538</v>
      </c>
      <c r="C35980" s="34">
        <v>413</v>
      </c>
      <c r="D35980" s="34">
        <v>466</v>
      </c>
      <c r="E35980" s="34">
        <v>489</v>
      </c>
      <c r="F35980" s="34">
        <v>412</v>
      </c>
      <c r="G35980" s="34">
        <v>392</v>
      </c>
      <c r="H35980" s="34">
        <v>491</v>
      </c>
      <c r="I35980" s="34">
        <v>476</v>
      </c>
      <c r="J35980" s="34">
        <v>491</v>
      </c>
      <c r="K35980" s="34">
        <v>390</v>
      </c>
      <c r="L35980" s="34">
        <v>417</v>
      </c>
      <c r="M35980" s="34">
        <v>409</v>
      </c>
    </row>
    <row r="35981" spans="1:13" x14ac:dyDescent="0.2">
      <c r="A35981" s="34" t="s">
        <v>136875</v>
      </c>
      <c r="B35981" s="34">
        <v>650</v>
      </c>
      <c r="C35981" s="34">
        <v>555</v>
      </c>
      <c r="D35981" s="34">
        <v>637</v>
      </c>
      <c r="E35981" s="34">
        <v>563</v>
      </c>
      <c r="F35981" s="34">
        <v>596</v>
      </c>
      <c r="G35981" s="34">
        <v>530</v>
      </c>
      <c r="H35981" s="34">
        <v>542</v>
      </c>
      <c r="I35981" s="34">
        <v>595</v>
      </c>
      <c r="J35981" s="34">
        <v>708</v>
      </c>
      <c r="K35981" s="34">
        <v>443</v>
      </c>
      <c r="L35981" s="34">
        <v>678</v>
      </c>
      <c r="M35981" s="34">
        <v>426</v>
      </c>
    </row>
    <row r="35982" spans="1:13" x14ac:dyDescent="0.2">
      <c r="A35982" s="34" t="s">
        <v>136876</v>
      </c>
      <c r="B35982" s="34">
        <v>543</v>
      </c>
      <c r="C35982" s="34">
        <v>496</v>
      </c>
      <c r="D35982" s="34">
        <v>598</v>
      </c>
      <c r="E35982" s="34">
        <v>565</v>
      </c>
      <c r="F35982" s="34">
        <v>389</v>
      </c>
      <c r="G35982" s="34">
        <v>464</v>
      </c>
      <c r="H35982" s="34">
        <v>555</v>
      </c>
      <c r="I35982" s="34">
        <v>481</v>
      </c>
      <c r="J35982" s="34">
        <v>512</v>
      </c>
      <c r="K35982" s="34">
        <v>393</v>
      </c>
      <c r="L35982" s="34">
        <v>503</v>
      </c>
      <c r="M35982" s="34">
        <v>387</v>
      </c>
    </row>
    <row r="35983" spans="1:13" x14ac:dyDescent="0.2">
      <c r="A35983" s="34" t="s">
        <v>136877</v>
      </c>
      <c r="B35983" s="34">
        <v>638</v>
      </c>
      <c r="C35983" s="34">
        <v>613</v>
      </c>
      <c r="D35983" s="34">
        <v>598</v>
      </c>
      <c r="E35983" s="34">
        <v>695</v>
      </c>
      <c r="F35983" s="34">
        <v>620</v>
      </c>
      <c r="G35983" s="34">
        <v>584</v>
      </c>
      <c r="H35983" s="34">
        <v>696</v>
      </c>
      <c r="I35983" s="34">
        <v>580</v>
      </c>
      <c r="J35983" s="34">
        <v>652</v>
      </c>
      <c r="K35983" s="34">
        <v>519</v>
      </c>
      <c r="L35983" s="34">
        <v>653</v>
      </c>
      <c r="M35983" s="34">
        <v>529</v>
      </c>
    </row>
    <row r="35984" spans="1:13" x14ac:dyDescent="0.2">
      <c r="A35984" s="34" t="s">
        <v>136878</v>
      </c>
      <c r="B35984" s="34">
        <v>853</v>
      </c>
      <c r="C35984" s="34">
        <v>1001</v>
      </c>
      <c r="D35984" s="34">
        <v>1126</v>
      </c>
      <c r="E35984" s="34">
        <v>1104</v>
      </c>
      <c r="F35984" s="34">
        <v>945</v>
      </c>
      <c r="G35984" s="34">
        <v>968</v>
      </c>
      <c r="H35984" s="34">
        <v>1156</v>
      </c>
      <c r="I35984" s="34">
        <v>1121</v>
      </c>
      <c r="J35984" s="34">
        <v>1233</v>
      </c>
      <c r="K35984" s="34">
        <v>872</v>
      </c>
      <c r="L35984" s="34">
        <v>1048</v>
      </c>
      <c r="M35984" s="34">
        <v>812</v>
      </c>
    </row>
    <row r="35985" spans="1:13" x14ac:dyDescent="0.2">
      <c r="A35985" s="34" t="s">
        <v>136879</v>
      </c>
      <c r="B35985" s="34">
        <v>880</v>
      </c>
      <c r="C35985" s="34">
        <v>955</v>
      </c>
      <c r="D35985" s="34">
        <v>939</v>
      </c>
      <c r="E35985" s="34">
        <v>1033</v>
      </c>
      <c r="F35985" s="34">
        <v>954</v>
      </c>
      <c r="G35985" s="34">
        <v>901</v>
      </c>
      <c r="H35985" s="34">
        <v>1127</v>
      </c>
      <c r="I35985" s="34">
        <v>959</v>
      </c>
      <c r="J35985" s="34">
        <v>1145</v>
      </c>
      <c r="K35985" s="34">
        <v>858</v>
      </c>
      <c r="L35985" s="34">
        <v>947</v>
      </c>
      <c r="M35985" s="34">
        <v>815</v>
      </c>
    </row>
    <row r="35986" spans="1:13" x14ac:dyDescent="0.2">
      <c r="A35986" s="34" t="s">
        <v>136880</v>
      </c>
      <c r="B35986" s="34">
        <v>625</v>
      </c>
      <c r="C35986" s="34">
        <v>508</v>
      </c>
      <c r="D35986" s="34">
        <v>616</v>
      </c>
      <c r="E35986" s="34">
        <v>537</v>
      </c>
      <c r="F35986" s="34">
        <v>550</v>
      </c>
      <c r="G35986" s="34">
        <v>495</v>
      </c>
      <c r="H35986" s="34">
        <v>623</v>
      </c>
      <c r="I35986" s="34">
        <v>580</v>
      </c>
      <c r="J35986" s="34">
        <v>585</v>
      </c>
      <c r="K35986" s="34">
        <v>463</v>
      </c>
      <c r="L35986" s="34">
        <v>541</v>
      </c>
      <c r="M35986" s="34">
        <v>481</v>
      </c>
    </row>
    <row r="35987" spans="1:13" x14ac:dyDescent="0.2">
      <c r="A35987" s="34" t="s">
        <v>136881</v>
      </c>
      <c r="B35987" s="34">
        <v>551</v>
      </c>
      <c r="C35987" s="34">
        <v>455</v>
      </c>
      <c r="D35987" s="34">
        <v>586</v>
      </c>
      <c r="E35987" s="34">
        <v>501</v>
      </c>
      <c r="F35987" s="34">
        <v>538</v>
      </c>
      <c r="G35987" s="34">
        <v>489</v>
      </c>
      <c r="H35987" s="34">
        <v>636</v>
      </c>
      <c r="I35987" s="34">
        <v>482</v>
      </c>
      <c r="J35987" s="34">
        <v>562</v>
      </c>
      <c r="K35987" s="34">
        <v>409</v>
      </c>
      <c r="L35987" s="34">
        <v>563</v>
      </c>
      <c r="M35987" s="34">
        <v>359</v>
      </c>
    </row>
    <row r="35988" spans="1:13" x14ac:dyDescent="0.2">
      <c r="A35988" s="34" t="s">
        <v>136882</v>
      </c>
      <c r="B35988" s="34">
        <v>709</v>
      </c>
      <c r="C35988" s="34">
        <v>810</v>
      </c>
      <c r="D35988" s="34">
        <v>887</v>
      </c>
      <c r="E35988" s="34">
        <v>803</v>
      </c>
      <c r="F35988" s="34">
        <v>648</v>
      </c>
      <c r="G35988" s="34">
        <v>711</v>
      </c>
      <c r="H35988" s="34">
        <v>854</v>
      </c>
      <c r="I35988" s="34">
        <v>744</v>
      </c>
      <c r="J35988" s="34">
        <v>770</v>
      </c>
      <c r="K35988" s="34">
        <v>662</v>
      </c>
      <c r="L35988" s="34">
        <v>831</v>
      </c>
      <c r="M35988" s="34">
        <v>600</v>
      </c>
    </row>
    <row r="35989" spans="1:13" x14ac:dyDescent="0.2">
      <c r="A35989" s="34" t="s">
        <v>136883</v>
      </c>
      <c r="B35989" s="34">
        <v>932</v>
      </c>
      <c r="C35989" s="34">
        <v>1061</v>
      </c>
      <c r="D35989" s="34">
        <v>1029</v>
      </c>
      <c r="E35989" s="34">
        <v>1004</v>
      </c>
      <c r="F35989" s="34">
        <v>939</v>
      </c>
      <c r="G35989" s="34">
        <v>987</v>
      </c>
      <c r="H35989" s="34">
        <v>1108</v>
      </c>
      <c r="I35989" s="34">
        <v>979</v>
      </c>
      <c r="J35989" s="34">
        <v>1028</v>
      </c>
      <c r="K35989" s="34">
        <v>852</v>
      </c>
      <c r="L35989" s="34">
        <v>1025</v>
      </c>
      <c r="M35989" s="34">
        <v>768</v>
      </c>
    </row>
    <row r="35990" spans="1:13" x14ac:dyDescent="0.2">
      <c r="A35990" s="34" t="s">
        <v>136884</v>
      </c>
      <c r="B35990" s="34">
        <v>753</v>
      </c>
      <c r="C35990" s="34">
        <v>771</v>
      </c>
      <c r="D35990" s="34">
        <v>776</v>
      </c>
      <c r="E35990" s="34">
        <v>908</v>
      </c>
      <c r="F35990" s="34">
        <v>739</v>
      </c>
      <c r="G35990" s="34">
        <v>734</v>
      </c>
      <c r="H35990" s="34">
        <v>909</v>
      </c>
      <c r="I35990" s="34">
        <v>778</v>
      </c>
      <c r="J35990" s="34">
        <v>829</v>
      </c>
      <c r="K35990" s="34">
        <v>685</v>
      </c>
      <c r="L35990" s="34">
        <v>844</v>
      </c>
      <c r="M35990" s="34">
        <v>643</v>
      </c>
    </row>
    <row r="35991" spans="1:13" x14ac:dyDescent="0.2">
      <c r="A35991" s="34" t="s">
        <v>136885</v>
      </c>
      <c r="B35991" s="34">
        <v>558</v>
      </c>
      <c r="C35991" s="34">
        <v>524</v>
      </c>
      <c r="D35991" s="34">
        <v>539</v>
      </c>
      <c r="E35991" s="34">
        <v>482</v>
      </c>
      <c r="F35991" s="34">
        <v>538</v>
      </c>
      <c r="G35991" s="34">
        <v>435</v>
      </c>
      <c r="H35991" s="34">
        <v>601</v>
      </c>
      <c r="I35991" s="34">
        <v>469</v>
      </c>
      <c r="J35991" s="34">
        <v>595</v>
      </c>
      <c r="K35991" s="34">
        <v>380</v>
      </c>
      <c r="L35991" s="34">
        <v>503</v>
      </c>
      <c r="M35991" s="34">
        <v>381</v>
      </c>
    </row>
    <row r="35992" spans="1:13" x14ac:dyDescent="0.2">
      <c r="A35992" s="34" t="s">
        <v>136886</v>
      </c>
      <c r="B35992" s="34">
        <v>1016</v>
      </c>
      <c r="C35992" s="34">
        <v>1077</v>
      </c>
      <c r="D35992" s="34">
        <v>1085</v>
      </c>
      <c r="E35992" s="34">
        <v>1080</v>
      </c>
      <c r="F35992" s="34">
        <v>1087</v>
      </c>
      <c r="G35992" s="34">
        <v>1023</v>
      </c>
      <c r="H35992" s="34">
        <v>1178</v>
      </c>
      <c r="I35992" s="34">
        <v>1007</v>
      </c>
      <c r="J35992" s="34">
        <v>1200</v>
      </c>
      <c r="K35992" s="34">
        <v>874</v>
      </c>
      <c r="L35992" s="34">
        <v>1063</v>
      </c>
      <c r="M35992" s="34">
        <v>815</v>
      </c>
    </row>
    <row r="35993" spans="1:13" x14ac:dyDescent="0.2">
      <c r="A35993" s="34" t="s">
        <v>136887</v>
      </c>
      <c r="B35993" s="34">
        <v>552</v>
      </c>
      <c r="C35993" s="34">
        <v>619</v>
      </c>
      <c r="D35993" s="34">
        <v>642</v>
      </c>
      <c r="E35993" s="34">
        <v>602</v>
      </c>
      <c r="F35993" s="34">
        <v>473</v>
      </c>
      <c r="G35993" s="34">
        <v>663</v>
      </c>
      <c r="H35993" s="34">
        <v>622</v>
      </c>
      <c r="I35993" s="34">
        <v>555</v>
      </c>
      <c r="J35993" s="34">
        <v>666</v>
      </c>
      <c r="K35993" s="34">
        <v>526</v>
      </c>
      <c r="L35993" s="34">
        <v>433</v>
      </c>
      <c r="M35993" s="34">
        <v>491</v>
      </c>
    </row>
    <row r="35994" spans="1:13" x14ac:dyDescent="0.2">
      <c r="A35994" s="34" t="s">
        <v>136888</v>
      </c>
      <c r="B35994" s="34">
        <v>533</v>
      </c>
      <c r="C35994" s="34">
        <v>562</v>
      </c>
      <c r="D35994" s="34">
        <v>601</v>
      </c>
      <c r="E35994" s="34">
        <v>634</v>
      </c>
      <c r="F35994" s="34">
        <v>541</v>
      </c>
      <c r="G35994" s="34">
        <v>532</v>
      </c>
      <c r="H35994" s="34">
        <v>688</v>
      </c>
      <c r="I35994" s="34">
        <v>557</v>
      </c>
      <c r="J35994" s="34">
        <v>570</v>
      </c>
      <c r="K35994" s="34">
        <v>420</v>
      </c>
      <c r="L35994" s="34">
        <v>621</v>
      </c>
      <c r="M35994" s="34">
        <v>437</v>
      </c>
    </row>
    <row r="35995" spans="1:13" x14ac:dyDescent="0.2">
      <c r="A35995" s="34" t="s">
        <v>136889</v>
      </c>
      <c r="B35995" s="34">
        <v>477</v>
      </c>
      <c r="C35995" s="34">
        <v>586</v>
      </c>
      <c r="D35995" s="34">
        <v>607</v>
      </c>
      <c r="E35995" s="34">
        <v>547</v>
      </c>
      <c r="F35995" s="34">
        <v>438</v>
      </c>
      <c r="G35995" s="34">
        <v>578</v>
      </c>
      <c r="H35995" s="34">
        <v>659</v>
      </c>
      <c r="I35995" s="34">
        <v>562</v>
      </c>
      <c r="J35995" s="34">
        <v>627</v>
      </c>
      <c r="K35995" s="34">
        <v>498</v>
      </c>
      <c r="L35995" s="34">
        <v>446</v>
      </c>
      <c r="M35995" s="34">
        <v>513</v>
      </c>
    </row>
    <row r="35996" spans="1:13" x14ac:dyDescent="0.2">
      <c r="A35996" s="34" t="s">
        <v>136890</v>
      </c>
      <c r="B35996" s="34">
        <v>477</v>
      </c>
      <c r="C35996" s="34">
        <v>524</v>
      </c>
      <c r="D35996" s="34">
        <v>559</v>
      </c>
      <c r="E35996" s="34">
        <v>626</v>
      </c>
      <c r="F35996" s="34">
        <v>585</v>
      </c>
      <c r="G35996" s="34">
        <v>583</v>
      </c>
      <c r="H35996" s="34">
        <v>694</v>
      </c>
      <c r="I35996" s="34">
        <v>566</v>
      </c>
      <c r="J35996" s="34">
        <v>633</v>
      </c>
      <c r="K35996" s="34">
        <v>447</v>
      </c>
      <c r="L35996" s="34">
        <v>526</v>
      </c>
      <c r="M35996" s="34">
        <v>478</v>
      </c>
    </row>
    <row r="35997" spans="1:13" x14ac:dyDescent="0.2">
      <c r="A35997" s="34" t="s">
        <v>136891</v>
      </c>
      <c r="B35997" s="34">
        <v>954</v>
      </c>
      <c r="C35997" s="34">
        <v>970</v>
      </c>
      <c r="D35997" s="34">
        <v>1083</v>
      </c>
      <c r="E35997" s="34">
        <v>1023</v>
      </c>
      <c r="F35997" s="34">
        <v>900</v>
      </c>
      <c r="G35997" s="34">
        <v>855</v>
      </c>
      <c r="H35997" s="34">
        <v>994</v>
      </c>
      <c r="I35997" s="34">
        <v>940</v>
      </c>
      <c r="J35997" s="34">
        <v>996</v>
      </c>
      <c r="K35997" s="34">
        <v>848</v>
      </c>
      <c r="L35997" s="34">
        <v>1016</v>
      </c>
      <c r="M35997" s="34">
        <v>772</v>
      </c>
    </row>
    <row r="35998" spans="1:13" x14ac:dyDescent="0.2">
      <c r="A35998" s="34" t="s">
        <v>136892</v>
      </c>
      <c r="B35998" s="34">
        <v>491</v>
      </c>
      <c r="C35998" s="34">
        <v>580</v>
      </c>
      <c r="D35998" s="34">
        <v>450</v>
      </c>
      <c r="E35998" s="34">
        <v>656</v>
      </c>
      <c r="F35998" s="34">
        <v>468</v>
      </c>
      <c r="G35998" s="34">
        <v>562</v>
      </c>
      <c r="H35998" s="34">
        <v>551</v>
      </c>
      <c r="I35998" s="34">
        <v>566</v>
      </c>
      <c r="J35998" s="34">
        <v>487</v>
      </c>
      <c r="K35998" s="34">
        <v>449</v>
      </c>
      <c r="L35998" s="34">
        <v>516</v>
      </c>
      <c r="M35998" s="34">
        <v>455</v>
      </c>
    </row>
    <row r="35999" spans="1:13" x14ac:dyDescent="0.2">
      <c r="A35999" s="34" t="s">
        <v>136893</v>
      </c>
      <c r="B35999" s="34">
        <v>1009</v>
      </c>
      <c r="C35999" s="34">
        <v>1055</v>
      </c>
      <c r="D35999" s="34">
        <v>1079</v>
      </c>
      <c r="E35999" s="34">
        <v>1092</v>
      </c>
      <c r="F35999" s="34">
        <v>1041</v>
      </c>
      <c r="G35999" s="34">
        <v>1008</v>
      </c>
      <c r="H35999" s="34">
        <v>1072</v>
      </c>
      <c r="I35999" s="34">
        <v>1061</v>
      </c>
      <c r="J35999" s="34">
        <v>1070</v>
      </c>
      <c r="K35999" s="34">
        <v>849</v>
      </c>
      <c r="L35999" s="34">
        <v>1038</v>
      </c>
      <c r="M35999" s="34">
        <v>772</v>
      </c>
    </row>
    <row r="36000" spans="1:13" x14ac:dyDescent="0.2">
      <c r="A36000" s="34" t="s">
        <v>136894</v>
      </c>
      <c r="B36000" s="34">
        <v>729</v>
      </c>
      <c r="C36000" s="34">
        <v>818</v>
      </c>
      <c r="D36000" s="34">
        <v>850</v>
      </c>
      <c r="E36000" s="34">
        <v>872</v>
      </c>
      <c r="F36000" s="34">
        <v>782</v>
      </c>
      <c r="G36000" s="34">
        <v>701</v>
      </c>
      <c r="H36000" s="34">
        <v>929</v>
      </c>
      <c r="I36000" s="34">
        <v>726</v>
      </c>
      <c r="J36000" s="34">
        <v>906</v>
      </c>
      <c r="K36000" s="34">
        <v>662</v>
      </c>
      <c r="L36000" s="34">
        <v>778</v>
      </c>
      <c r="M36000" s="34">
        <v>594</v>
      </c>
    </row>
    <row r="36001" spans="1:13" x14ac:dyDescent="0.2">
      <c r="A36001" s="34" t="s">
        <v>136895</v>
      </c>
      <c r="B36001" s="34">
        <v>613</v>
      </c>
      <c r="C36001" s="34">
        <v>607</v>
      </c>
      <c r="D36001" s="34">
        <v>634</v>
      </c>
      <c r="E36001" s="34">
        <v>688</v>
      </c>
      <c r="F36001" s="34">
        <v>581</v>
      </c>
      <c r="G36001" s="34">
        <v>542</v>
      </c>
      <c r="H36001" s="34">
        <v>694</v>
      </c>
      <c r="I36001" s="34">
        <v>542</v>
      </c>
      <c r="J36001" s="34">
        <v>687</v>
      </c>
      <c r="K36001" s="34">
        <v>507</v>
      </c>
      <c r="L36001" s="34">
        <v>616</v>
      </c>
      <c r="M36001" s="34">
        <v>514</v>
      </c>
    </row>
    <row r="36002" spans="1:13" x14ac:dyDescent="0.2">
      <c r="A36002" s="34" t="s">
        <v>136896</v>
      </c>
      <c r="B36002" s="34">
        <v>757</v>
      </c>
      <c r="C36002" s="34">
        <v>738</v>
      </c>
      <c r="D36002" s="34">
        <v>886</v>
      </c>
      <c r="E36002" s="34">
        <v>777</v>
      </c>
      <c r="F36002" s="34">
        <v>758</v>
      </c>
      <c r="G36002" s="34">
        <v>789</v>
      </c>
      <c r="H36002" s="34">
        <v>838</v>
      </c>
      <c r="I36002" s="34">
        <v>780</v>
      </c>
      <c r="J36002" s="34">
        <v>881</v>
      </c>
      <c r="K36002" s="34">
        <v>627</v>
      </c>
      <c r="L36002" s="34">
        <v>785</v>
      </c>
      <c r="M36002" s="34">
        <v>639</v>
      </c>
    </row>
    <row r="36003" spans="1:13" x14ac:dyDescent="0.2">
      <c r="A36003" s="34" t="s">
        <v>136897</v>
      </c>
      <c r="B36003" s="34">
        <v>538</v>
      </c>
      <c r="C36003" s="34">
        <v>640</v>
      </c>
      <c r="D36003" s="34">
        <v>671</v>
      </c>
      <c r="E36003" s="34">
        <v>720</v>
      </c>
      <c r="F36003" s="34">
        <v>612</v>
      </c>
      <c r="G36003" s="34">
        <v>543</v>
      </c>
      <c r="H36003" s="34">
        <v>623</v>
      </c>
      <c r="I36003" s="34">
        <v>596</v>
      </c>
      <c r="J36003" s="34">
        <v>681</v>
      </c>
      <c r="K36003" s="34">
        <v>465</v>
      </c>
      <c r="L36003" s="34">
        <v>586</v>
      </c>
      <c r="M36003" s="34">
        <v>476</v>
      </c>
    </row>
    <row r="36004" spans="1:13" x14ac:dyDescent="0.2">
      <c r="A36004" s="34" t="s">
        <v>136898</v>
      </c>
      <c r="B36004" s="34">
        <v>362</v>
      </c>
      <c r="C36004" s="34">
        <v>591</v>
      </c>
      <c r="D36004" s="34">
        <v>452</v>
      </c>
      <c r="E36004" s="34">
        <v>643</v>
      </c>
      <c r="F36004" s="34">
        <v>447</v>
      </c>
      <c r="G36004" s="34">
        <v>555</v>
      </c>
      <c r="H36004" s="34">
        <v>494</v>
      </c>
      <c r="I36004" s="34">
        <v>530</v>
      </c>
      <c r="J36004" s="34">
        <v>507</v>
      </c>
      <c r="K36004" s="34">
        <v>452</v>
      </c>
      <c r="L36004" s="34">
        <v>491</v>
      </c>
      <c r="M36004" s="34">
        <v>494</v>
      </c>
    </row>
    <row r="36005" spans="1:13" x14ac:dyDescent="0.2">
      <c r="A36005" s="34" t="s">
        <v>136899</v>
      </c>
      <c r="B36005" s="34">
        <v>433</v>
      </c>
      <c r="C36005" s="34">
        <v>532</v>
      </c>
      <c r="D36005" s="34">
        <v>443</v>
      </c>
      <c r="E36005" s="34">
        <v>542</v>
      </c>
      <c r="F36005" s="34">
        <v>340</v>
      </c>
      <c r="G36005" s="34">
        <v>438</v>
      </c>
      <c r="H36005" s="34">
        <v>411</v>
      </c>
      <c r="I36005" s="34">
        <v>461</v>
      </c>
      <c r="J36005" s="34">
        <v>412</v>
      </c>
      <c r="K36005" s="34">
        <v>379</v>
      </c>
      <c r="L36005" s="34">
        <v>388</v>
      </c>
      <c r="M36005" s="34">
        <v>378</v>
      </c>
    </row>
    <row r="36006" spans="1:13" x14ac:dyDescent="0.2">
      <c r="A36006" s="34" t="s">
        <v>136900</v>
      </c>
      <c r="B36006" s="34">
        <v>647</v>
      </c>
      <c r="C36006" s="34">
        <v>801</v>
      </c>
      <c r="D36006" s="34">
        <v>876</v>
      </c>
      <c r="E36006" s="34">
        <v>821</v>
      </c>
      <c r="F36006" s="34">
        <v>718</v>
      </c>
      <c r="G36006" s="34">
        <v>694</v>
      </c>
      <c r="H36006" s="34">
        <v>843</v>
      </c>
      <c r="I36006" s="34">
        <v>715</v>
      </c>
      <c r="J36006" s="34">
        <v>817</v>
      </c>
      <c r="K36006" s="34">
        <v>636</v>
      </c>
      <c r="L36006" s="34">
        <v>805</v>
      </c>
      <c r="M36006" s="34">
        <v>639</v>
      </c>
    </row>
    <row r="36007" spans="1:13" x14ac:dyDescent="0.2">
      <c r="A36007" s="34" t="s">
        <v>136901</v>
      </c>
      <c r="B36007" s="34">
        <v>740</v>
      </c>
      <c r="C36007" s="34">
        <v>1056</v>
      </c>
      <c r="D36007" s="34">
        <v>775</v>
      </c>
      <c r="E36007" s="34">
        <v>1093</v>
      </c>
      <c r="F36007" s="34">
        <v>782</v>
      </c>
      <c r="G36007" s="34">
        <v>976</v>
      </c>
      <c r="H36007" s="34">
        <v>932</v>
      </c>
      <c r="I36007" s="34">
        <v>840</v>
      </c>
      <c r="J36007" s="34">
        <v>804</v>
      </c>
      <c r="K36007" s="34">
        <v>898</v>
      </c>
      <c r="L36007" s="34">
        <v>795</v>
      </c>
      <c r="M36007" s="34">
        <v>868</v>
      </c>
    </row>
    <row r="36008" spans="1:13" x14ac:dyDescent="0.2">
      <c r="A36008" s="34" t="s">
        <v>136902</v>
      </c>
      <c r="B36008" s="34">
        <v>457</v>
      </c>
      <c r="C36008" s="34">
        <v>623</v>
      </c>
      <c r="D36008" s="34">
        <v>548</v>
      </c>
      <c r="E36008" s="34">
        <v>648</v>
      </c>
      <c r="F36008" s="34">
        <v>458</v>
      </c>
      <c r="G36008" s="34">
        <v>566</v>
      </c>
      <c r="H36008" s="34">
        <v>536</v>
      </c>
      <c r="I36008" s="34">
        <v>627</v>
      </c>
      <c r="J36008" s="34">
        <v>524</v>
      </c>
      <c r="K36008" s="34">
        <v>513</v>
      </c>
      <c r="L36008" s="34">
        <v>480</v>
      </c>
      <c r="M36008" s="34">
        <v>473</v>
      </c>
    </row>
    <row r="36009" spans="1:13" x14ac:dyDescent="0.2">
      <c r="A36009" s="34" t="s">
        <v>136903</v>
      </c>
      <c r="B36009" s="34">
        <v>443</v>
      </c>
      <c r="C36009" s="34">
        <v>533</v>
      </c>
      <c r="D36009" s="34">
        <v>527</v>
      </c>
      <c r="E36009" s="34">
        <v>552</v>
      </c>
      <c r="F36009" s="34">
        <v>473</v>
      </c>
      <c r="G36009" s="34">
        <v>441</v>
      </c>
      <c r="H36009" s="34">
        <v>547</v>
      </c>
      <c r="I36009" s="34">
        <v>493</v>
      </c>
      <c r="J36009" s="34">
        <v>546</v>
      </c>
      <c r="K36009" s="34">
        <v>371</v>
      </c>
      <c r="L36009" s="34">
        <v>479</v>
      </c>
      <c r="M36009" s="34">
        <v>373</v>
      </c>
    </row>
    <row r="36010" spans="1:13" x14ac:dyDescent="0.2">
      <c r="A36010" s="34" t="s">
        <v>136904</v>
      </c>
      <c r="B36010" s="34">
        <v>447</v>
      </c>
      <c r="C36010" s="34">
        <v>551</v>
      </c>
      <c r="D36010" s="34">
        <v>544</v>
      </c>
      <c r="E36010" s="34">
        <v>600</v>
      </c>
      <c r="F36010" s="34">
        <v>379</v>
      </c>
      <c r="G36010" s="34">
        <v>533</v>
      </c>
      <c r="H36010" s="34">
        <v>542</v>
      </c>
      <c r="I36010" s="34">
        <v>589</v>
      </c>
      <c r="J36010" s="34">
        <v>436</v>
      </c>
      <c r="K36010" s="34">
        <v>462</v>
      </c>
      <c r="L36010" s="34">
        <v>485</v>
      </c>
      <c r="M36010" s="34">
        <v>442</v>
      </c>
    </row>
    <row r="36011" spans="1:13" x14ac:dyDescent="0.2">
      <c r="A36011" s="34" t="s">
        <v>136905</v>
      </c>
      <c r="B36011" s="34">
        <v>357</v>
      </c>
      <c r="C36011" s="34">
        <v>719</v>
      </c>
      <c r="D36011" s="34">
        <v>396</v>
      </c>
      <c r="E36011" s="34">
        <v>820</v>
      </c>
      <c r="F36011" s="34">
        <v>477</v>
      </c>
      <c r="G36011" s="34">
        <v>628</v>
      </c>
      <c r="H36011" s="34">
        <v>510</v>
      </c>
      <c r="I36011" s="34">
        <v>564</v>
      </c>
      <c r="J36011" s="34">
        <v>559</v>
      </c>
      <c r="K36011" s="34">
        <v>534</v>
      </c>
      <c r="L36011" s="34">
        <v>506</v>
      </c>
      <c r="M36011" s="34">
        <v>528</v>
      </c>
    </row>
    <row r="36012" spans="1:13" x14ac:dyDescent="0.2">
      <c r="A36012" s="34" t="s">
        <v>136906</v>
      </c>
      <c r="B36012" s="34">
        <v>506</v>
      </c>
      <c r="C36012" s="34">
        <v>513</v>
      </c>
      <c r="D36012" s="34">
        <v>477</v>
      </c>
      <c r="E36012" s="34">
        <v>460</v>
      </c>
      <c r="F36012" s="34">
        <v>442</v>
      </c>
      <c r="G36012" s="34">
        <v>447</v>
      </c>
      <c r="H36012" s="34">
        <v>481</v>
      </c>
      <c r="I36012" s="34">
        <v>468</v>
      </c>
      <c r="J36012" s="34">
        <v>535</v>
      </c>
      <c r="K36012" s="34">
        <v>364</v>
      </c>
      <c r="L36012" s="34">
        <v>468</v>
      </c>
      <c r="M36012" s="34">
        <v>412</v>
      </c>
    </row>
    <row r="36013" spans="1:13" x14ac:dyDescent="0.2">
      <c r="A36013" s="34" t="s">
        <v>136907</v>
      </c>
      <c r="B36013" s="34">
        <v>608</v>
      </c>
      <c r="C36013" s="34">
        <v>751</v>
      </c>
      <c r="D36013" s="34">
        <v>751</v>
      </c>
      <c r="E36013" s="34">
        <v>831</v>
      </c>
      <c r="F36013" s="34">
        <v>636</v>
      </c>
      <c r="G36013" s="34">
        <v>765</v>
      </c>
      <c r="H36013" s="34">
        <v>663</v>
      </c>
      <c r="I36013" s="34">
        <v>832</v>
      </c>
      <c r="J36013" s="34">
        <v>597</v>
      </c>
      <c r="K36013" s="34">
        <v>649</v>
      </c>
      <c r="L36013" s="34">
        <v>676</v>
      </c>
      <c r="M36013" s="34">
        <v>632</v>
      </c>
    </row>
    <row r="36014" spans="1:13" x14ac:dyDescent="0.2">
      <c r="A36014" s="34" t="s">
        <v>136908</v>
      </c>
      <c r="B36014" s="34">
        <v>484</v>
      </c>
      <c r="C36014" s="34">
        <v>756</v>
      </c>
      <c r="D36014" s="34">
        <v>557</v>
      </c>
      <c r="E36014" s="34">
        <v>771</v>
      </c>
      <c r="F36014" s="34">
        <v>433</v>
      </c>
      <c r="G36014" s="34">
        <v>724</v>
      </c>
      <c r="H36014" s="34">
        <v>551</v>
      </c>
      <c r="I36014" s="34">
        <v>796</v>
      </c>
      <c r="J36014" s="34">
        <v>476</v>
      </c>
      <c r="K36014" s="34">
        <v>587</v>
      </c>
      <c r="L36014" s="34">
        <v>513</v>
      </c>
      <c r="M36014" s="34">
        <v>561</v>
      </c>
    </row>
    <row r="36015" spans="1:13" x14ac:dyDescent="0.2">
      <c r="A36015" s="34" t="s">
        <v>136909</v>
      </c>
      <c r="B36015" s="34">
        <v>408</v>
      </c>
      <c r="C36015" s="34">
        <v>428</v>
      </c>
      <c r="D36015" s="34">
        <v>458</v>
      </c>
      <c r="E36015" s="34">
        <v>449</v>
      </c>
      <c r="F36015" s="34">
        <v>465</v>
      </c>
      <c r="G36015" s="34">
        <v>434</v>
      </c>
      <c r="H36015" s="34">
        <v>494</v>
      </c>
      <c r="I36015" s="34">
        <v>394</v>
      </c>
      <c r="J36015" s="34">
        <v>505</v>
      </c>
      <c r="K36015" s="34">
        <v>379</v>
      </c>
      <c r="L36015" s="34">
        <v>481</v>
      </c>
      <c r="M36015" s="34">
        <v>346</v>
      </c>
    </row>
    <row r="36016" spans="1:13" x14ac:dyDescent="0.2">
      <c r="A36016" s="34" t="s">
        <v>136910</v>
      </c>
      <c r="B36016" s="34">
        <v>258</v>
      </c>
      <c r="C36016" s="34">
        <v>786</v>
      </c>
      <c r="D36016" s="34">
        <v>286</v>
      </c>
      <c r="E36016" s="34">
        <v>827</v>
      </c>
      <c r="F36016" s="34">
        <v>220</v>
      </c>
      <c r="G36016" s="34">
        <v>688</v>
      </c>
      <c r="H36016" s="34">
        <v>297</v>
      </c>
      <c r="I36016" s="34">
        <v>690</v>
      </c>
      <c r="J36016" s="34">
        <v>265</v>
      </c>
      <c r="K36016" s="34">
        <v>605</v>
      </c>
      <c r="L36016" s="34">
        <v>235</v>
      </c>
      <c r="M36016" s="34">
        <v>543</v>
      </c>
    </row>
    <row r="36017" spans="1:13" x14ac:dyDescent="0.2">
      <c r="A36017" s="34" t="s">
        <v>136911</v>
      </c>
      <c r="B36017" s="34">
        <v>1094</v>
      </c>
      <c r="C36017" s="34">
        <v>1364</v>
      </c>
      <c r="D36017" s="34">
        <v>1474</v>
      </c>
      <c r="E36017" s="34">
        <v>1429</v>
      </c>
      <c r="F36017" s="34">
        <v>1165</v>
      </c>
      <c r="G36017" s="34">
        <v>1261</v>
      </c>
      <c r="H36017" s="34">
        <v>1491</v>
      </c>
      <c r="I36017" s="34">
        <v>1326</v>
      </c>
      <c r="J36017" s="34">
        <v>1291</v>
      </c>
      <c r="K36017" s="34">
        <v>1059</v>
      </c>
      <c r="L36017" s="34">
        <v>1314</v>
      </c>
      <c r="M36017" s="34">
        <v>998</v>
      </c>
    </row>
    <row r="36018" spans="1:13" x14ac:dyDescent="0.2">
      <c r="A36018" s="34" t="s">
        <v>136912</v>
      </c>
      <c r="B36018" s="34">
        <v>806</v>
      </c>
      <c r="C36018" s="34">
        <v>847</v>
      </c>
      <c r="D36018" s="34">
        <v>846</v>
      </c>
      <c r="E36018" s="34">
        <v>959</v>
      </c>
      <c r="F36018" s="34">
        <v>744</v>
      </c>
      <c r="G36018" s="34">
        <v>865</v>
      </c>
      <c r="H36018" s="34">
        <v>865</v>
      </c>
      <c r="I36018" s="34">
        <v>818</v>
      </c>
      <c r="J36018" s="34">
        <v>830</v>
      </c>
      <c r="K36018" s="34">
        <v>727</v>
      </c>
      <c r="L36018" s="34">
        <v>871</v>
      </c>
      <c r="M36018" s="34">
        <v>707</v>
      </c>
    </row>
    <row r="36019" spans="1:13" x14ac:dyDescent="0.2">
      <c r="A36019" s="34" t="s">
        <v>136913</v>
      </c>
      <c r="B36019" s="34">
        <v>1028</v>
      </c>
      <c r="C36019" s="34">
        <v>1176</v>
      </c>
      <c r="D36019" s="34">
        <v>1185</v>
      </c>
      <c r="E36019" s="34">
        <v>1310</v>
      </c>
      <c r="F36019" s="34">
        <v>974</v>
      </c>
      <c r="G36019" s="34">
        <v>1143</v>
      </c>
      <c r="H36019" s="34">
        <v>1166</v>
      </c>
      <c r="I36019" s="34">
        <v>1263</v>
      </c>
      <c r="J36019" s="34">
        <v>1299</v>
      </c>
      <c r="K36019" s="34">
        <v>1003</v>
      </c>
      <c r="L36019" s="34">
        <v>1022</v>
      </c>
      <c r="M36019" s="34">
        <v>958</v>
      </c>
    </row>
    <row r="36020" spans="1:13" x14ac:dyDescent="0.2">
      <c r="A36020" s="34" t="s">
        <v>136914</v>
      </c>
      <c r="B36020" s="34">
        <v>664</v>
      </c>
      <c r="C36020" s="34">
        <v>770</v>
      </c>
      <c r="D36020" s="34">
        <v>691</v>
      </c>
      <c r="E36020" s="34">
        <v>872</v>
      </c>
      <c r="F36020" s="34">
        <v>621</v>
      </c>
      <c r="G36020" s="34">
        <v>715</v>
      </c>
      <c r="H36020" s="34">
        <v>749</v>
      </c>
      <c r="I36020" s="34">
        <v>773</v>
      </c>
      <c r="J36020" s="34">
        <v>739</v>
      </c>
      <c r="K36020" s="34">
        <v>674</v>
      </c>
      <c r="L36020" s="34">
        <v>707</v>
      </c>
      <c r="M36020" s="34">
        <v>560</v>
      </c>
    </row>
    <row r="36021" spans="1:13" x14ac:dyDescent="0.2">
      <c r="A36021" s="34" t="s">
        <v>136915</v>
      </c>
      <c r="B36021" s="34">
        <v>583</v>
      </c>
      <c r="C36021" s="34">
        <v>611</v>
      </c>
      <c r="D36021" s="34">
        <v>766</v>
      </c>
      <c r="E36021" s="34">
        <v>750</v>
      </c>
      <c r="F36021" s="34">
        <v>610</v>
      </c>
      <c r="G36021" s="34">
        <v>659</v>
      </c>
      <c r="H36021" s="34">
        <v>723</v>
      </c>
      <c r="I36021" s="34">
        <v>673</v>
      </c>
      <c r="J36021" s="34">
        <v>696</v>
      </c>
      <c r="K36021" s="34">
        <v>566</v>
      </c>
      <c r="L36021" s="34">
        <v>664</v>
      </c>
      <c r="M36021" s="34">
        <v>496</v>
      </c>
    </row>
    <row r="36022" spans="1:13" x14ac:dyDescent="0.2">
      <c r="A36022" s="34" t="s">
        <v>136916</v>
      </c>
      <c r="B36022" s="34">
        <v>1319</v>
      </c>
      <c r="C36022" s="34">
        <v>1434</v>
      </c>
      <c r="D36022" s="34">
        <v>1464</v>
      </c>
      <c r="E36022" s="34">
        <v>1460</v>
      </c>
      <c r="F36022" s="34">
        <v>1299</v>
      </c>
      <c r="G36022" s="34">
        <v>1319</v>
      </c>
      <c r="H36022" s="34">
        <v>1506</v>
      </c>
      <c r="I36022" s="34">
        <v>1465</v>
      </c>
      <c r="J36022" s="34">
        <v>1365</v>
      </c>
      <c r="K36022" s="34">
        <v>1118</v>
      </c>
      <c r="L36022" s="34">
        <v>1401</v>
      </c>
      <c r="M36022" s="34">
        <v>1129</v>
      </c>
    </row>
    <row r="36023" spans="1:13" x14ac:dyDescent="0.2">
      <c r="A36023" s="34" t="s">
        <v>136917</v>
      </c>
      <c r="B36023" s="34">
        <v>281</v>
      </c>
      <c r="C36023" s="34">
        <v>580</v>
      </c>
      <c r="D36023" s="34">
        <v>358</v>
      </c>
      <c r="E36023" s="34">
        <v>576</v>
      </c>
      <c r="F36023" s="34">
        <v>293</v>
      </c>
      <c r="G36023" s="34">
        <v>521</v>
      </c>
      <c r="H36023" s="34">
        <v>388</v>
      </c>
      <c r="I36023" s="34">
        <v>578</v>
      </c>
      <c r="J36023" s="34">
        <v>318</v>
      </c>
      <c r="K36023" s="34">
        <v>510</v>
      </c>
      <c r="L36023" s="34">
        <v>352</v>
      </c>
      <c r="M36023" s="34">
        <v>410</v>
      </c>
    </row>
    <row r="36024" spans="1:13" x14ac:dyDescent="0.2">
      <c r="A36024" s="34" t="s">
        <v>136918</v>
      </c>
      <c r="B36024" s="34">
        <v>494</v>
      </c>
      <c r="C36024" s="34">
        <v>567</v>
      </c>
      <c r="D36024" s="34">
        <v>537</v>
      </c>
      <c r="E36024" s="34">
        <v>650</v>
      </c>
      <c r="F36024" s="34">
        <v>446</v>
      </c>
      <c r="G36024" s="34">
        <v>555</v>
      </c>
      <c r="H36024" s="34">
        <v>555</v>
      </c>
      <c r="I36024" s="34">
        <v>596</v>
      </c>
      <c r="J36024" s="34">
        <v>538</v>
      </c>
      <c r="K36024" s="34">
        <v>468</v>
      </c>
      <c r="L36024" s="34">
        <v>477</v>
      </c>
      <c r="M36024" s="34">
        <v>447</v>
      </c>
    </row>
    <row r="36025" spans="1:13" x14ac:dyDescent="0.2">
      <c r="A36025" s="34" t="s">
        <v>136919</v>
      </c>
      <c r="B36025" s="34">
        <v>279</v>
      </c>
      <c r="C36025" s="34">
        <v>543</v>
      </c>
      <c r="D36025" s="34">
        <v>309</v>
      </c>
      <c r="E36025" s="34">
        <v>636</v>
      </c>
      <c r="F36025" s="34">
        <v>282</v>
      </c>
      <c r="G36025" s="34">
        <v>534</v>
      </c>
      <c r="H36025" s="34">
        <v>305</v>
      </c>
      <c r="I36025" s="34">
        <v>616</v>
      </c>
      <c r="J36025" s="34">
        <v>299</v>
      </c>
      <c r="K36025" s="34">
        <v>448</v>
      </c>
      <c r="L36025" s="34">
        <v>227</v>
      </c>
      <c r="M36025" s="34">
        <v>532</v>
      </c>
    </row>
    <row r="36026" spans="1:13" x14ac:dyDescent="0.2">
      <c r="A36026" s="34" t="s">
        <v>136920</v>
      </c>
      <c r="B36026" s="34">
        <v>174</v>
      </c>
      <c r="C36026" s="34">
        <v>568</v>
      </c>
      <c r="D36026" s="34">
        <v>165</v>
      </c>
      <c r="E36026" s="34">
        <v>593</v>
      </c>
      <c r="F36026" s="34">
        <v>163</v>
      </c>
      <c r="G36026" s="34">
        <v>491</v>
      </c>
      <c r="H36026" s="34">
        <v>167</v>
      </c>
      <c r="I36026" s="34">
        <v>529</v>
      </c>
      <c r="J36026" s="34">
        <v>171</v>
      </c>
      <c r="K36026" s="34">
        <v>455</v>
      </c>
      <c r="L36026" s="34">
        <v>211</v>
      </c>
      <c r="M36026" s="34">
        <v>421</v>
      </c>
    </row>
    <row r="36027" spans="1:13" x14ac:dyDescent="0.2">
      <c r="A36027" s="34" t="s">
        <v>136921</v>
      </c>
      <c r="B36027" s="34">
        <v>545</v>
      </c>
      <c r="C36027" s="34">
        <v>611</v>
      </c>
      <c r="D36027" s="34">
        <v>540</v>
      </c>
      <c r="E36027" s="34">
        <v>594</v>
      </c>
      <c r="F36027" s="34">
        <v>468</v>
      </c>
      <c r="G36027" s="34">
        <v>525</v>
      </c>
      <c r="H36027" s="34">
        <v>555</v>
      </c>
      <c r="I36027" s="34">
        <v>552</v>
      </c>
      <c r="J36027" s="34">
        <v>575</v>
      </c>
      <c r="K36027" s="34">
        <v>479</v>
      </c>
      <c r="L36027" s="34">
        <v>537</v>
      </c>
      <c r="M36027" s="34">
        <v>426</v>
      </c>
    </row>
    <row r="36028" spans="1:13" x14ac:dyDescent="0.2">
      <c r="A36028" s="34" t="s">
        <v>136922</v>
      </c>
      <c r="B36028" s="34">
        <v>830</v>
      </c>
      <c r="C36028" s="34">
        <v>890</v>
      </c>
      <c r="D36028" s="34">
        <v>812</v>
      </c>
      <c r="E36028" s="34">
        <v>1088</v>
      </c>
      <c r="F36028" s="34">
        <v>756</v>
      </c>
      <c r="G36028" s="34">
        <v>846</v>
      </c>
      <c r="H36028" s="34">
        <v>850</v>
      </c>
      <c r="I36028" s="34">
        <v>861</v>
      </c>
      <c r="J36028" s="34">
        <v>886</v>
      </c>
      <c r="K36028" s="34">
        <v>813</v>
      </c>
      <c r="L36028" s="34">
        <v>791</v>
      </c>
      <c r="M36028" s="34">
        <v>671</v>
      </c>
    </row>
    <row r="36029" spans="1:13" x14ac:dyDescent="0.2">
      <c r="A36029" s="34" t="s">
        <v>136923</v>
      </c>
      <c r="B36029" s="34">
        <v>577</v>
      </c>
      <c r="C36029" s="34">
        <v>617</v>
      </c>
      <c r="D36029" s="34">
        <v>611</v>
      </c>
      <c r="E36029" s="34">
        <v>661</v>
      </c>
      <c r="F36029" s="34">
        <v>531</v>
      </c>
      <c r="G36029" s="34">
        <v>572</v>
      </c>
      <c r="H36029" s="34">
        <v>608</v>
      </c>
      <c r="I36029" s="34">
        <v>577</v>
      </c>
      <c r="J36029" s="34">
        <v>615</v>
      </c>
      <c r="K36029" s="34">
        <v>522</v>
      </c>
      <c r="L36029" s="34">
        <v>529</v>
      </c>
      <c r="M36029" s="34">
        <v>429</v>
      </c>
    </row>
    <row r="36030" spans="1:13" x14ac:dyDescent="0.2">
      <c r="A36030" s="34" t="s">
        <v>136924</v>
      </c>
      <c r="B36030" s="34">
        <v>331</v>
      </c>
      <c r="C36030" s="34">
        <v>336</v>
      </c>
      <c r="D36030" s="34">
        <v>366</v>
      </c>
      <c r="E36030" s="34">
        <v>352</v>
      </c>
      <c r="F36030" s="34">
        <v>301</v>
      </c>
      <c r="G36030" s="34">
        <v>267</v>
      </c>
      <c r="H36030" s="34">
        <v>334</v>
      </c>
      <c r="I36030" s="34">
        <v>342</v>
      </c>
      <c r="J36030" s="34">
        <v>392</v>
      </c>
      <c r="K36030" s="34">
        <v>285</v>
      </c>
      <c r="L36030" s="34">
        <v>331</v>
      </c>
      <c r="M36030" s="34">
        <v>257</v>
      </c>
    </row>
    <row r="36031" spans="1:13" x14ac:dyDescent="0.2">
      <c r="A36031" s="34" t="s">
        <v>136925</v>
      </c>
      <c r="B36031" s="34">
        <v>244</v>
      </c>
      <c r="C36031" s="34">
        <v>372</v>
      </c>
      <c r="D36031" s="34">
        <v>351</v>
      </c>
      <c r="E36031" s="34">
        <v>404</v>
      </c>
      <c r="F36031" s="34">
        <v>261</v>
      </c>
      <c r="G36031" s="34">
        <v>364</v>
      </c>
      <c r="H36031" s="34">
        <v>399</v>
      </c>
      <c r="I36031" s="34">
        <v>363</v>
      </c>
      <c r="J36031" s="34">
        <v>374</v>
      </c>
      <c r="K36031" s="34">
        <v>309</v>
      </c>
      <c r="L36031" s="34">
        <v>350</v>
      </c>
      <c r="M36031" s="34">
        <v>334</v>
      </c>
    </row>
    <row r="36032" spans="1:13" x14ac:dyDescent="0.2">
      <c r="A36032" s="34" t="s">
        <v>136926</v>
      </c>
      <c r="B36032" s="34">
        <v>288</v>
      </c>
      <c r="C36032" s="34">
        <v>658</v>
      </c>
      <c r="D36032" s="34">
        <v>351</v>
      </c>
      <c r="E36032" s="34">
        <v>694</v>
      </c>
      <c r="F36032" s="34">
        <v>284</v>
      </c>
      <c r="G36032" s="34">
        <v>681</v>
      </c>
      <c r="H36032" s="34">
        <v>363</v>
      </c>
      <c r="I36032" s="34">
        <v>595</v>
      </c>
      <c r="J36032" s="34">
        <v>361</v>
      </c>
      <c r="K36032" s="34">
        <v>494</v>
      </c>
      <c r="L36032" s="34">
        <v>320</v>
      </c>
      <c r="M36032" s="34">
        <v>474</v>
      </c>
    </row>
    <row r="36033" spans="1:13" x14ac:dyDescent="0.2">
      <c r="A36033" s="34" t="s">
        <v>136927</v>
      </c>
      <c r="B36033" s="34">
        <v>220</v>
      </c>
      <c r="C36033" s="34">
        <v>453</v>
      </c>
      <c r="D36033" s="34">
        <v>291</v>
      </c>
      <c r="E36033" s="34">
        <v>442</v>
      </c>
      <c r="F36033" s="34">
        <v>251</v>
      </c>
      <c r="G36033" s="34">
        <v>440</v>
      </c>
      <c r="H36033" s="34">
        <v>282</v>
      </c>
      <c r="I36033" s="34">
        <v>485</v>
      </c>
      <c r="J36033" s="34">
        <v>329</v>
      </c>
      <c r="K36033" s="34">
        <v>351</v>
      </c>
      <c r="L36033" s="34">
        <v>234</v>
      </c>
      <c r="M36033" s="34">
        <v>339</v>
      </c>
    </row>
    <row r="36034" spans="1:13" x14ac:dyDescent="0.2">
      <c r="A36034" s="34" t="s">
        <v>136928</v>
      </c>
      <c r="B36034" s="34">
        <v>829</v>
      </c>
      <c r="C36034" s="34">
        <v>1026</v>
      </c>
      <c r="D36034" s="34">
        <v>1001</v>
      </c>
      <c r="E36034" s="34">
        <v>1062</v>
      </c>
      <c r="F36034" s="34">
        <v>892</v>
      </c>
      <c r="G36034" s="34">
        <v>991</v>
      </c>
      <c r="H36034" s="34">
        <v>988</v>
      </c>
      <c r="I36034" s="34">
        <v>914</v>
      </c>
      <c r="J36034" s="34">
        <v>955</v>
      </c>
      <c r="K36034" s="34">
        <v>878</v>
      </c>
      <c r="L36034" s="34">
        <v>934</v>
      </c>
      <c r="M36034" s="34">
        <v>758</v>
      </c>
    </row>
    <row r="36035" spans="1:13" x14ac:dyDescent="0.2">
      <c r="A36035" s="34" t="s">
        <v>136929</v>
      </c>
      <c r="B36035" s="34">
        <v>406</v>
      </c>
      <c r="C36035" s="34">
        <v>497</v>
      </c>
      <c r="D36035" s="34">
        <v>458</v>
      </c>
      <c r="E36035" s="34">
        <v>607</v>
      </c>
      <c r="F36035" s="34">
        <v>417</v>
      </c>
      <c r="G36035" s="34">
        <v>485</v>
      </c>
      <c r="H36035" s="34">
        <v>525</v>
      </c>
      <c r="I36035" s="34">
        <v>564</v>
      </c>
      <c r="J36035" s="34">
        <v>415</v>
      </c>
      <c r="K36035" s="34">
        <v>461</v>
      </c>
      <c r="L36035" s="34">
        <v>432</v>
      </c>
      <c r="M36035" s="34">
        <v>428</v>
      </c>
    </row>
    <row r="36036" spans="1:13" x14ac:dyDescent="0.2">
      <c r="A36036" s="34" t="s">
        <v>136930</v>
      </c>
      <c r="B36036" s="34">
        <v>444</v>
      </c>
      <c r="C36036" s="34">
        <v>473</v>
      </c>
      <c r="D36036" s="34">
        <v>511</v>
      </c>
      <c r="E36036" s="34">
        <v>559</v>
      </c>
      <c r="F36036" s="34">
        <v>453</v>
      </c>
      <c r="G36036" s="34">
        <v>439</v>
      </c>
      <c r="H36036" s="34">
        <v>475</v>
      </c>
      <c r="I36036" s="34">
        <v>570</v>
      </c>
      <c r="J36036" s="34">
        <v>501</v>
      </c>
      <c r="K36036" s="34">
        <v>391</v>
      </c>
      <c r="L36036" s="34">
        <v>400</v>
      </c>
      <c r="M36036" s="34">
        <v>374</v>
      </c>
    </row>
    <row r="36037" spans="1:13" x14ac:dyDescent="0.2">
      <c r="A36037" s="34" t="s">
        <v>136931</v>
      </c>
      <c r="B36037" s="34">
        <v>398</v>
      </c>
      <c r="C36037" s="34">
        <v>581</v>
      </c>
      <c r="D36037" s="34">
        <v>354</v>
      </c>
      <c r="E36037" s="34">
        <v>683</v>
      </c>
      <c r="F36037" s="34">
        <v>319</v>
      </c>
      <c r="G36037" s="34">
        <v>596</v>
      </c>
      <c r="H36037" s="34">
        <v>372</v>
      </c>
      <c r="I36037" s="34">
        <v>574</v>
      </c>
      <c r="J36037" s="34">
        <v>372</v>
      </c>
      <c r="K36037" s="34">
        <v>532</v>
      </c>
      <c r="L36037" s="34">
        <v>370</v>
      </c>
      <c r="M36037" s="34">
        <v>459</v>
      </c>
    </row>
    <row r="36038" spans="1:13" x14ac:dyDescent="0.2">
      <c r="A36038" s="34" t="s">
        <v>136932</v>
      </c>
      <c r="B36038" s="34">
        <v>273</v>
      </c>
      <c r="C36038" s="34">
        <v>413</v>
      </c>
      <c r="D36038" s="34">
        <v>319</v>
      </c>
      <c r="E36038" s="34">
        <v>394</v>
      </c>
      <c r="F36038" s="34">
        <v>299</v>
      </c>
      <c r="G36038" s="34">
        <v>383</v>
      </c>
      <c r="H36038" s="34">
        <v>341</v>
      </c>
      <c r="I36038" s="34">
        <v>390</v>
      </c>
      <c r="J36038" s="34">
        <v>351</v>
      </c>
      <c r="K36038" s="34">
        <v>308</v>
      </c>
      <c r="L36038" s="34">
        <v>382</v>
      </c>
      <c r="M36038" s="34">
        <v>281</v>
      </c>
    </row>
    <row r="36039" spans="1:13" x14ac:dyDescent="0.2">
      <c r="A36039" s="34" t="s">
        <v>136933</v>
      </c>
      <c r="B36039" s="34">
        <v>387</v>
      </c>
      <c r="C36039" s="34">
        <v>460</v>
      </c>
      <c r="D36039" s="34">
        <v>448</v>
      </c>
      <c r="E36039" s="34">
        <v>459</v>
      </c>
      <c r="F36039" s="34">
        <v>460</v>
      </c>
      <c r="G36039" s="34">
        <v>388</v>
      </c>
      <c r="H36039" s="34">
        <v>509</v>
      </c>
      <c r="I36039" s="34">
        <v>476</v>
      </c>
      <c r="J36039" s="34">
        <v>466</v>
      </c>
      <c r="K36039" s="34">
        <v>401</v>
      </c>
      <c r="L36039" s="34">
        <v>355</v>
      </c>
      <c r="M36039" s="34">
        <v>382</v>
      </c>
    </row>
    <row r="36040" spans="1:13" x14ac:dyDescent="0.2">
      <c r="A36040" s="34" t="s">
        <v>136934</v>
      </c>
      <c r="B36040" s="34">
        <v>307</v>
      </c>
      <c r="C36040" s="34">
        <v>409</v>
      </c>
      <c r="D36040" s="34">
        <v>334</v>
      </c>
      <c r="E36040" s="34">
        <v>489</v>
      </c>
      <c r="F36040" s="34">
        <v>332</v>
      </c>
      <c r="G36040" s="34">
        <v>421</v>
      </c>
      <c r="H36040" s="34">
        <v>431</v>
      </c>
      <c r="I36040" s="34">
        <v>428</v>
      </c>
      <c r="J36040" s="34">
        <v>463</v>
      </c>
      <c r="K36040" s="34">
        <v>338</v>
      </c>
      <c r="L36040" s="34">
        <v>297</v>
      </c>
      <c r="M36040" s="34">
        <v>364</v>
      </c>
    </row>
    <row r="36041" spans="1:13" x14ac:dyDescent="0.2">
      <c r="A36041" s="34" t="s">
        <v>136935</v>
      </c>
      <c r="B36041" s="34">
        <v>567</v>
      </c>
      <c r="C36041" s="34">
        <v>531</v>
      </c>
      <c r="D36041" s="34">
        <v>589</v>
      </c>
      <c r="E36041" s="34">
        <v>667</v>
      </c>
      <c r="F36041" s="34">
        <v>607</v>
      </c>
      <c r="G36041" s="34">
        <v>560</v>
      </c>
      <c r="H36041" s="34">
        <v>685</v>
      </c>
      <c r="I36041" s="34">
        <v>618</v>
      </c>
      <c r="J36041" s="34">
        <v>606</v>
      </c>
      <c r="K36041" s="34">
        <v>448</v>
      </c>
      <c r="L36041" s="34">
        <v>521</v>
      </c>
      <c r="M36041" s="34">
        <v>481</v>
      </c>
    </row>
    <row r="36042" spans="1:13" x14ac:dyDescent="0.2">
      <c r="A36042" s="34" t="s">
        <v>136936</v>
      </c>
      <c r="B36042" s="34">
        <v>483</v>
      </c>
      <c r="C36042" s="34">
        <v>695</v>
      </c>
      <c r="D36042" s="34">
        <v>556</v>
      </c>
      <c r="E36042" s="34">
        <v>649</v>
      </c>
      <c r="F36042" s="34">
        <v>433</v>
      </c>
      <c r="G36042" s="34">
        <v>622</v>
      </c>
      <c r="H36042" s="34">
        <v>493</v>
      </c>
      <c r="I36042" s="34">
        <v>612</v>
      </c>
      <c r="J36042" s="34">
        <v>479</v>
      </c>
      <c r="K36042" s="34">
        <v>534</v>
      </c>
      <c r="L36042" s="34">
        <v>470</v>
      </c>
      <c r="M36042" s="34">
        <v>488</v>
      </c>
    </row>
    <row r="36043" spans="1:13" x14ac:dyDescent="0.2">
      <c r="A36043" s="34" t="s">
        <v>136937</v>
      </c>
      <c r="B36043" s="34">
        <v>458</v>
      </c>
      <c r="C36043" s="34">
        <v>577</v>
      </c>
      <c r="D36043" s="34">
        <v>550</v>
      </c>
      <c r="E36043" s="34">
        <v>530</v>
      </c>
      <c r="F36043" s="34">
        <v>517</v>
      </c>
      <c r="G36043" s="34">
        <v>589</v>
      </c>
      <c r="H36043" s="34">
        <v>555</v>
      </c>
      <c r="I36043" s="34">
        <v>619</v>
      </c>
      <c r="J36043" s="34">
        <v>491</v>
      </c>
      <c r="K36043" s="34">
        <v>499</v>
      </c>
      <c r="L36043" s="34">
        <v>487</v>
      </c>
      <c r="M36043" s="34">
        <v>407</v>
      </c>
    </row>
    <row r="36044" spans="1:13" x14ac:dyDescent="0.2">
      <c r="A36044" s="34" t="s">
        <v>136938</v>
      </c>
      <c r="B36044" s="34">
        <v>519</v>
      </c>
      <c r="C36044" s="34">
        <v>727</v>
      </c>
      <c r="D36044" s="34">
        <v>454</v>
      </c>
      <c r="E36044" s="34">
        <v>713</v>
      </c>
      <c r="F36044" s="34">
        <v>450</v>
      </c>
      <c r="G36044" s="34">
        <v>632</v>
      </c>
      <c r="H36044" s="34">
        <v>572</v>
      </c>
      <c r="I36044" s="34">
        <v>663</v>
      </c>
      <c r="J36044" s="34">
        <v>507</v>
      </c>
      <c r="K36044" s="34">
        <v>454</v>
      </c>
      <c r="L36044" s="34">
        <v>503</v>
      </c>
      <c r="M36044" s="34">
        <v>523</v>
      </c>
    </row>
    <row r="36045" spans="1:13" x14ac:dyDescent="0.2">
      <c r="A36045" s="34" t="s">
        <v>136939</v>
      </c>
      <c r="B36045" s="34">
        <v>595</v>
      </c>
      <c r="C36045" s="34">
        <v>785</v>
      </c>
      <c r="D36045" s="34">
        <v>789</v>
      </c>
      <c r="E36045" s="34">
        <v>865</v>
      </c>
      <c r="F36045" s="34">
        <v>635</v>
      </c>
      <c r="G36045" s="34">
        <v>757</v>
      </c>
      <c r="H36045" s="34">
        <v>780</v>
      </c>
      <c r="I36045" s="34">
        <v>780</v>
      </c>
      <c r="J36045" s="34">
        <v>711</v>
      </c>
      <c r="K36045" s="34">
        <v>628</v>
      </c>
      <c r="L36045" s="34">
        <v>724</v>
      </c>
      <c r="M36045" s="34">
        <v>663</v>
      </c>
    </row>
    <row r="36046" spans="1:13" x14ac:dyDescent="0.2">
      <c r="A36046" s="34" t="s">
        <v>136940</v>
      </c>
      <c r="B36046" s="34">
        <v>457</v>
      </c>
      <c r="C36046" s="34">
        <v>642</v>
      </c>
      <c r="D36046" s="34">
        <v>532</v>
      </c>
      <c r="E36046" s="34">
        <v>710</v>
      </c>
      <c r="F36046" s="34">
        <v>459</v>
      </c>
      <c r="G36046" s="34">
        <v>659</v>
      </c>
      <c r="H36046" s="34">
        <v>542</v>
      </c>
      <c r="I36046" s="34">
        <v>613</v>
      </c>
      <c r="J36046" s="34">
        <v>608</v>
      </c>
      <c r="K36046" s="34">
        <v>497</v>
      </c>
      <c r="L36046" s="34">
        <v>503</v>
      </c>
      <c r="M36046" s="34">
        <v>396</v>
      </c>
    </row>
    <row r="36047" spans="1:13" x14ac:dyDescent="0.2">
      <c r="A36047" s="34" t="s">
        <v>136941</v>
      </c>
      <c r="B36047" s="34">
        <v>268</v>
      </c>
      <c r="C36047" s="34">
        <v>413</v>
      </c>
      <c r="D36047" s="34">
        <v>355</v>
      </c>
      <c r="E36047" s="34">
        <v>452</v>
      </c>
      <c r="F36047" s="34">
        <v>272</v>
      </c>
      <c r="G36047" s="34">
        <v>413</v>
      </c>
      <c r="H36047" s="34">
        <v>358</v>
      </c>
      <c r="I36047" s="34">
        <v>413</v>
      </c>
      <c r="J36047" s="34">
        <v>410</v>
      </c>
      <c r="K36047" s="34">
        <v>401</v>
      </c>
      <c r="L36047" s="34">
        <v>265</v>
      </c>
      <c r="M36047" s="34">
        <v>375</v>
      </c>
    </row>
    <row r="36048" spans="1:13" x14ac:dyDescent="0.2">
      <c r="A36048" s="34" t="s">
        <v>136942</v>
      </c>
      <c r="B36048" s="34">
        <v>384</v>
      </c>
      <c r="C36048" s="34">
        <v>443</v>
      </c>
      <c r="D36048" s="34">
        <v>393</v>
      </c>
      <c r="E36048" s="34">
        <v>540</v>
      </c>
      <c r="F36048" s="34">
        <v>343</v>
      </c>
      <c r="G36048" s="34">
        <v>430</v>
      </c>
      <c r="H36048" s="34">
        <v>505</v>
      </c>
      <c r="I36048" s="34">
        <v>514</v>
      </c>
      <c r="J36048" s="34">
        <v>411</v>
      </c>
      <c r="K36048" s="34">
        <v>348</v>
      </c>
      <c r="L36048" s="34">
        <v>391</v>
      </c>
      <c r="M36048" s="34">
        <v>353</v>
      </c>
    </row>
    <row r="36049" spans="1:13" x14ac:dyDescent="0.2">
      <c r="A36049" s="34" t="s">
        <v>136943</v>
      </c>
      <c r="B36049" s="34">
        <v>670</v>
      </c>
      <c r="C36049" s="34">
        <v>682</v>
      </c>
      <c r="D36049" s="34">
        <v>708</v>
      </c>
      <c r="E36049" s="34">
        <v>696</v>
      </c>
      <c r="F36049" s="34">
        <v>623</v>
      </c>
      <c r="G36049" s="34">
        <v>585</v>
      </c>
      <c r="H36049" s="34">
        <v>763</v>
      </c>
      <c r="I36049" s="34">
        <v>671</v>
      </c>
      <c r="J36049" s="34">
        <v>697</v>
      </c>
      <c r="K36049" s="34">
        <v>518</v>
      </c>
      <c r="L36049" s="34">
        <v>618</v>
      </c>
      <c r="M36049" s="34">
        <v>493</v>
      </c>
    </row>
    <row r="36050" spans="1:13" x14ac:dyDescent="0.2">
      <c r="A36050" s="34" t="s">
        <v>136944</v>
      </c>
      <c r="B36050" s="34">
        <v>420</v>
      </c>
      <c r="C36050" s="34">
        <v>518</v>
      </c>
      <c r="D36050" s="34">
        <v>515</v>
      </c>
      <c r="E36050" s="34">
        <v>488</v>
      </c>
      <c r="F36050" s="34">
        <v>359</v>
      </c>
      <c r="G36050" s="34">
        <v>385</v>
      </c>
      <c r="H36050" s="34">
        <v>433</v>
      </c>
      <c r="I36050" s="34">
        <v>475</v>
      </c>
      <c r="J36050" s="34">
        <v>421</v>
      </c>
      <c r="K36050" s="34">
        <v>341</v>
      </c>
      <c r="L36050" s="34">
        <v>520</v>
      </c>
      <c r="M36050" s="34">
        <v>383</v>
      </c>
    </row>
    <row r="36051" spans="1:13" x14ac:dyDescent="0.2">
      <c r="A36051" s="34" t="s">
        <v>136945</v>
      </c>
      <c r="B36051" s="34">
        <v>309</v>
      </c>
      <c r="C36051" s="34">
        <v>544</v>
      </c>
      <c r="D36051" s="34">
        <v>387</v>
      </c>
      <c r="E36051" s="34">
        <v>552</v>
      </c>
      <c r="F36051" s="34">
        <v>364</v>
      </c>
      <c r="G36051" s="34">
        <v>525</v>
      </c>
      <c r="H36051" s="34">
        <v>403</v>
      </c>
      <c r="I36051" s="34">
        <v>503</v>
      </c>
      <c r="J36051" s="34">
        <v>473</v>
      </c>
      <c r="K36051" s="34">
        <v>434</v>
      </c>
      <c r="L36051" s="34">
        <v>417</v>
      </c>
      <c r="M36051" s="34">
        <v>362</v>
      </c>
    </row>
    <row r="36052" spans="1:13" x14ac:dyDescent="0.2">
      <c r="A36052" s="34" t="s">
        <v>136946</v>
      </c>
      <c r="B36052" s="34">
        <v>358</v>
      </c>
      <c r="C36052" s="34">
        <v>432</v>
      </c>
      <c r="D36052" s="34">
        <v>341</v>
      </c>
      <c r="E36052" s="34">
        <v>466</v>
      </c>
      <c r="F36052" s="34">
        <v>394</v>
      </c>
      <c r="G36052" s="34">
        <v>400</v>
      </c>
      <c r="H36052" s="34">
        <v>379</v>
      </c>
      <c r="I36052" s="34">
        <v>477</v>
      </c>
      <c r="J36052" s="34">
        <v>352</v>
      </c>
      <c r="K36052" s="34">
        <v>355</v>
      </c>
      <c r="L36052" s="34">
        <v>338</v>
      </c>
      <c r="M36052" s="34">
        <v>310</v>
      </c>
    </row>
    <row r="36053" spans="1:13" x14ac:dyDescent="0.2">
      <c r="A36053" s="34" t="s">
        <v>136947</v>
      </c>
      <c r="B36053" s="34">
        <v>258</v>
      </c>
      <c r="C36053" s="34">
        <v>384</v>
      </c>
      <c r="D36053" s="34">
        <v>294</v>
      </c>
      <c r="E36053" s="34">
        <v>374</v>
      </c>
      <c r="F36053" s="34">
        <v>276</v>
      </c>
      <c r="G36053" s="34">
        <v>284</v>
      </c>
      <c r="H36053" s="34">
        <v>309</v>
      </c>
      <c r="I36053" s="34">
        <v>307</v>
      </c>
      <c r="J36053" s="34">
        <v>330</v>
      </c>
      <c r="K36053" s="34">
        <v>294</v>
      </c>
      <c r="L36053" s="34">
        <v>311</v>
      </c>
      <c r="M36053" s="34">
        <v>260</v>
      </c>
    </row>
    <row r="36054" spans="1:13" x14ac:dyDescent="0.2">
      <c r="A36054" s="34" t="s">
        <v>136948</v>
      </c>
      <c r="B36054" s="34">
        <v>542</v>
      </c>
      <c r="C36054" s="34">
        <v>593</v>
      </c>
      <c r="D36054" s="34">
        <v>564</v>
      </c>
      <c r="E36054" s="34">
        <v>597</v>
      </c>
      <c r="F36054" s="34">
        <v>594</v>
      </c>
      <c r="G36054" s="34">
        <v>580</v>
      </c>
      <c r="H36054" s="34">
        <v>581</v>
      </c>
      <c r="I36054" s="34">
        <v>611</v>
      </c>
      <c r="J36054" s="34">
        <v>619</v>
      </c>
      <c r="K36054" s="34">
        <v>513</v>
      </c>
      <c r="L36054" s="34">
        <v>597</v>
      </c>
      <c r="M36054" s="34">
        <v>479</v>
      </c>
    </row>
    <row r="36055" spans="1:13" x14ac:dyDescent="0.2">
      <c r="A36055" s="34" t="s">
        <v>136949</v>
      </c>
      <c r="B36055" s="34">
        <v>357</v>
      </c>
      <c r="C36055" s="34">
        <v>481</v>
      </c>
      <c r="D36055" s="34">
        <v>386</v>
      </c>
      <c r="E36055" s="34">
        <v>444</v>
      </c>
      <c r="F36055" s="34">
        <v>296</v>
      </c>
      <c r="G36055" s="34">
        <v>504</v>
      </c>
      <c r="H36055" s="34">
        <v>392</v>
      </c>
      <c r="I36055" s="34">
        <v>393</v>
      </c>
      <c r="J36055" s="34">
        <v>447</v>
      </c>
      <c r="K36055" s="34">
        <v>391</v>
      </c>
      <c r="L36055" s="34">
        <v>238</v>
      </c>
      <c r="M36055" s="34">
        <v>344</v>
      </c>
    </row>
    <row r="36056" spans="1:13" x14ac:dyDescent="0.2">
      <c r="A36056" s="34" t="s">
        <v>136950</v>
      </c>
      <c r="B36056" s="34">
        <v>465</v>
      </c>
      <c r="C36056" s="34">
        <v>522</v>
      </c>
      <c r="D36056" s="34">
        <v>477</v>
      </c>
      <c r="E36056" s="34">
        <v>473</v>
      </c>
      <c r="F36056" s="34">
        <v>376</v>
      </c>
      <c r="G36056" s="34">
        <v>479</v>
      </c>
      <c r="H36056" s="34">
        <v>569</v>
      </c>
      <c r="I36056" s="34">
        <v>542</v>
      </c>
      <c r="J36056" s="34">
        <v>472</v>
      </c>
      <c r="K36056" s="34">
        <v>390</v>
      </c>
      <c r="L36056" s="34">
        <v>472</v>
      </c>
      <c r="M36056" s="34">
        <v>367</v>
      </c>
    </row>
    <row r="36057" spans="1:13" x14ac:dyDescent="0.2">
      <c r="A36057" s="34" t="s">
        <v>136951</v>
      </c>
      <c r="B36057" s="34">
        <v>253</v>
      </c>
      <c r="C36057" s="34">
        <v>310</v>
      </c>
      <c r="D36057" s="34">
        <v>234</v>
      </c>
      <c r="E36057" s="34">
        <v>368</v>
      </c>
      <c r="F36057" s="34">
        <v>189</v>
      </c>
      <c r="G36057" s="34">
        <v>319</v>
      </c>
      <c r="H36057" s="34">
        <v>268</v>
      </c>
      <c r="I36057" s="34">
        <v>347</v>
      </c>
      <c r="J36057" s="34">
        <v>226</v>
      </c>
      <c r="K36057" s="34">
        <v>242</v>
      </c>
      <c r="L36057" s="34">
        <v>242</v>
      </c>
      <c r="M36057" s="34">
        <v>267</v>
      </c>
    </row>
    <row r="36058" spans="1:13" x14ac:dyDescent="0.2">
      <c r="A36058" s="34" t="s">
        <v>136952</v>
      </c>
      <c r="B36058" s="34">
        <v>178</v>
      </c>
      <c r="C36058" s="34">
        <v>319</v>
      </c>
      <c r="D36058" s="34">
        <v>199</v>
      </c>
      <c r="E36058" s="34">
        <v>349</v>
      </c>
      <c r="F36058" s="34">
        <v>167</v>
      </c>
      <c r="G36058" s="34">
        <v>293</v>
      </c>
      <c r="H36058" s="34">
        <v>195</v>
      </c>
      <c r="I36058" s="34">
        <v>306</v>
      </c>
      <c r="J36058" s="34">
        <v>176</v>
      </c>
      <c r="K36058" s="34">
        <v>266</v>
      </c>
      <c r="L36058" s="34">
        <v>168</v>
      </c>
      <c r="M36058" s="34">
        <v>194</v>
      </c>
    </row>
    <row r="36059" spans="1:13" x14ac:dyDescent="0.2">
      <c r="A36059" s="34" t="s">
        <v>136953</v>
      </c>
      <c r="B36059" s="34">
        <v>349</v>
      </c>
      <c r="C36059" s="34">
        <v>526</v>
      </c>
      <c r="D36059" s="34">
        <v>497</v>
      </c>
      <c r="E36059" s="34">
        <v>548</v>
      </c>
      <c r="F36059" s="34">
        <v>365</v>
      </c>
      <c r="G36059" s="34">
        <v>459</v>
      </c>
      <c r="H36059" s="34">
        <v>476</v>
      </c>
      <c r="I36059" s="34">
        <v>460</v>
      </c>
      <c r="J36059" s="34">
        <v>401</v>
      </c>
      <c r="K36059" s="34">
        <v>441</v>
      </c>
      <c r="L36059" s="34">
        <v>430</v>
      </c>
      <c r="M36059" s="34">
        <v>383</v>
      </c>
    </row>
    <row r="36060" spans="1:13" x14ac:dyDescent="0.2">
      <c r="A36060" s="34" t="s">
        <v>136954</v>
      </c>
      <c r="B36060" s="34">
        <v>347</v>
      </c>
      <c r="C36060" s="34">
        <v>462</v>
      </c>
      <c r="D36060" s="34">
        <v>409</v>
      </c>
      <c r="E36060" s="34">
        <v>462</v>
      </c>
      <c r="F36060" s="34">
        <v>377</v>
      </c>
      <c r="G36060" s="34">
        <v>502</v>
      </c>
      <c r="H36060" s="34">
        <v>451</v>
      </c>
      <c r="I36060" s="34">
        <v>495</v>
      </c>
      <c r="J36060" s="34">
        <v>451</v>
      </c>
      <c r="K36060" s="34">
        <v>373</v>
      </c>
      <c r="L36060" s="34">
        <v>336</v>
      </c>
      <c r="M36060" s="34">
        <v>289</v>
      </c>
    </row>
    <row r="36061" spans="1:13" x14ac:dyDescent="0.2">
      <c r="A36061" s="34" t="s">
        <v>136955</v>
      </c>
      <c r="B36061" s="34">
        <v>400</v>
      </c>
      <c r="C36061" s="34">
        <v>477</v>
      </c>
      <c r="D36061" s="34">
        <v>462</v>
      </c>
      <c r="E36061" s="34">
        <v>506</v>
      </c>
      <c r="F36061" s="34">
        <v>390</v>
      </c>
      <c r="G36061" s="34">
        <v>441</v>
      </c>
      <c r="H36061" s="34">
        <v>418</v>
      </c>
      <c r="I36061" s="34">
        <v>443</v>
      </c>
      <c r="J36061" s="34">
        <v>406</v>
      </c>
      <c r="K36061" s="34">
        <v>392</v>
      </c>
      <c r="L36061" s="34">
        <v>420</v>
      </c>
      <c r="M36061" s="34">
        <v>426</v>
      </c>
    </row>
    <row r="36062" spans="1:13" x14ac:dyDescent="0.2">
      <c r="A36062" s="34" t="s">
        <v>136956</v>
      </c>
      <c r="B36062" s="34">
        <v>553</v>
      </c>
      <c r="C36062" s="34">
        <v>704</v>
      </c>
      <c r="D36062" s="34">
        <v>583</v>
      </c>
      <c r="E36062" s="34">
        <v>759</v>
      </c>
      <c r="F36062" s="34">
        <v>553</v>
      </c>
      <c r="G36062" s="34">
        <v>647</v>
      </c>
      <c r="H36062" s="34">
        <v>626</v>
      </c>
      <c r="I36062" s="34">
        <v>748</v>
      </c>
      <c r="J36062" s="34">
        <v>605</v>
      </c>
      <c r="K36062" s="34">
        <v>648</v>
      </c>
      <c r="L36062" s="34">
        <v>580</v>
      </c>
      <c r="M36062" s="34">
        <v>524</v>
      </c>
    </row>
    <row r="36063" spans="1:13" x14ac:dyDescent="0.2">
      <c r="A36063" s="34" t="s">
        <v>136957</v>
      </c>
      <c r="B36063" s="34">
        <v>455</v>
      </c>
      <c r="C36063" s="34">
        <v>527</v>
      </c>
      <c r="D36063" s="34">
        <v>429</v>
      </c>
      <c r="E36063" s="34">
        <v>605</v>
      </c>
      <c r="F36063" s="34">
        <v>352</v>
      </c>
      <c r="G36063" s="34">
        <v>459</v>
      </c>
      <c r="H36063" s="34">
        <v>468</v>
      </c>
      <c r="I36063" s="34">
        <v>596</v>
      </c>
      <c r="J36063" s="34">
        <v>497</v>
      </c>
      <c r="K36063" s="34">
        <v>458</v>
      </c>
      <c r="L36063" s="34">
        <v>392</v>
      </c>
      <c r="M36063" s="34">
        <v>442</v>
      </c>
    </row>
    <row r="36064" spans="1:13" x14ac:dyDescent="0.2">
      <c r="A36064" s="34" t="s">
        <v>136958</v>
      </c>
      <c r="B36064" s="34">
        <v>309</v>
      </c>
      <c r="C36064" s="34">
        <v>366</v>
      </c>
      <c r="D36064" s="34">
        <v>310</v>
      </c>
      <c r="E36064" s="34">
        <v>326</v>
      </c>
      <c r="F36064" s="34">
        <v>223</v>
      </c>
      <c r="G36064" s="34">
        <v>299</v>
      </c>
      <c r="H36064" s="34">
        <v>301</v>
      </c>
      <c r="I36064" s="34">
        <v>342</v>
      </c>
      <c r="J36064" s="34">
        <v>301</v>
      </c>
      <c r="K36064" s="34">
        <v>294</v>
      </c>
      <c r="L36064" s="34">
        <v>302</v>
      </c>
      <c r="M36064" s="34">
        <v>253</v>
      </c>
    </row>
    <row r="36065" spans="1:13" x14ac:dyDescent="0.2">
      <c r="A36065" s="34" t="s">
        <v>136959</v>
      </c>
      <c r="B36065" s="34">
        <v>791</v>
      </c>
      <c r="C36065" s="34">
        <v>797</v>
      </c>
      <c r="D36065" s="34">
        <v>838</v>
      </c>
      <c r="E36065" s="34">
        <v>976</v>
      </c>
      <c r="F36065" s="34">
        <v>693</v>
      </c>
      <c r="G36065" s="34">
        <v>808</v>
      </c>
      <c r="H36065" s="34">
        <v>739</v>
      </c>
      <c r="I36065" s="34">
        <v>784</v>
      </c>
      <c r="J36065" s="34">
        <v>899</v>
      </c>
      <c r="K36065" s="34">
        <v>695</v>
      </c>
      <c r="L36065" s="34">
        <v>674</v>
      </c>
      <c r="M36065" s="34">
        <v>634</v>
      </c>
    </row>
    <row r="36066" spans="1:13" x14ac:dyDescent="0.2">
      <c r="A36066" s="34" t="s">
        <v>136960</v>
      </c>
      <c r="B36066" s="34">
        <v>631</v>
      </c>
      <c r="C36066" s="34">
        <v>834</v>
      </c>
      <c r="D36066" s="34">
        <v>622</v>
      </c>
      <c r="E36066" s="34">
        <v>841</v>
      </c>
      <c r="F36066" s="34">
        <v>520</v>
      </c>
      <c r="G36066" s="34">
        <v>744</v>
      </c>
      <c r="H36066" s="34">
        <v>655</v>
      </c>
      <c r="I36066" s="34">
        <v>749</v>
      </c>
      <c r="J36066" s="34">
        <v>779</v>
      </c>
      <c r="K36066" s="34">
        <v>724</v>
      </c>
      <c r="L36066" s="34">
        <v>630</v>
      </c>
      <c r="M36066" s="34">
        <v>619</v>
      </c>
    </row>
    <row r="36067" spans="1:13" x14ac:dyDescent="0.2">
      <c r="A36067" s="34" t="s">
        <v>136961</v>
      </c>
      <c r="B36067" s="34">
        <v>1073</v>
      </c>
      <c r="C36067" s="34">
        <v>1437</v>
      </c>
      <c r="D36067" s="34">
        <v>1369</v>
      </c>
      <c r="E36067" s="34">
        <v>1581</v>
      </c>
      <c r="F36067" s="34">
        <v>1099</v>
      </c>
      <c r="G36067" s="34">
        <v>1446</v>
      </c>
      <c r="H36067" s="34">
        <v>1333</v>
      </c>
      <c r="I36067" s="34">
        <v>1543</v>
      </c>
      <c r="J36067" s="34">
        <v>1285</v>
      </c>
      <c r="K36067" s="34">
        <v>1170</v>
      </c>
      <c r="L36067" s="34">
        <v>1241</v>
      </c>
      <c r="M36067" s="34">
        <v>1122</v>
      </c>
    </row>
    <row r="36068" spans="1:13" x14ac:dyDescent="0.2">
      <c r="A36068" s="34" t="s">
        <v>136962</v>
      </c>
      <c r="B36068" s="34">
        <v>302</v>
      </c>
      <c r="C36068" s="34">
        <v>267</v>
      </c>
      <c r="D36068" s="34">
        <v>273</v>
      </c>
      <c r="E36068" s="34">
        <v>290</v>
      </c>
      <c r="F36068" s="34">
        <v>208</v>
      </c>
      <c r="G36068" s="34">
        <v>244</v>
      </c>
      <c r="H36068" s="34">
        <v>245</v>
      </c>
      <c r="I36068" s="34">
        <v>274</v>
      </c>
      <c r="J36068" s="34">
        <v>291</v>
      </c>
      <c r="K36068" s="34">
        <v>226</v>
      </c>
      <c r="L36068" s="34">
        <v>240</v>
      </c>
      <c r="M36068" s="34">
        <v>191</v>
      </c>
    </row>
    <row r="36069" spans="1:13" x14ac:dyDescent="0.2">
      <c r="A36069" s="34" t="s">
        <v>136963</v>
      </c>
      <c r="B36069" s="34">
        <v>281</v>
      </c>
      <c r="C36069" s="34">
        <v>305</v>
      </c>
      <c r="D36069" s="34">
        <v>265</v>
      </c>
      <c r="E36069" s="34">
        <v>450</v>
      </c>
      <c r="F36069" s="34">
        <v>299</v>
      </c>
      <c r="G36069" s="34">
        <v>332</v>
      </c>
      <c r="H36069" s="34">
        <v>333</v>
      </c>
      <c r="I36069" s="34">
        <v>377</v>
      </c>
      <c r="J36069" s="34">
        <v>337</v>
      </c>
      <c r="K36069" s="34">
        <v>256</v>
      </c>
      <c r="L36069" s="34">
        <v>296</v>
      </c>
      <c r="M36069" s="34">
        <v>288</v>
      </c>
    </row>
    <row r="36070" spans="1:13" x14ac:dyDescent="0.2">
      <c r="A36070" s="34" t="s">
        <v>136964</v>
      </c>
      <c r="B36070" s="34">
        <v>467</v>
      </c>
      <c r="C36070" s="34">
        <v>441</v>
      </c>
      <c r="D36070" s="34">
        <v>484</v>
      </c>
      <c r="E36070" s="34">
        <v>564</v>
      </c>
      <c r="F36070" s="34">
        <v>398</v>
      </c>
      <c r="G36070" s="34">
        <v>426</v>
      </c>
      <c r="H36070" s="34">
        <v>512</v>
      </c>
      <c r="I36070" s="34">
        <v>459</v>
      </c>
      <c r="J36070" s="34">
        <v>417</v>
      </c>
      <c r="K36070" s="34">
        <v>358</v>
      </c>
      <c r="L36070" s="34">
        <v>451</v>
      </c>
      <c r="M36070" s="34">
        <v>328</v>
      </c>
    </row>
    <row r="36071" spans="1:13" x14ac:dyDescent="0.2">
      <c r="A36071" s="34" t="s">
        <v>136965</v>
      </c>
      <c r="B36071" s="34">
        <v>296</v>
      </c>
      <c r="C36071" s="34">
        <v>288</v>
      </c>
      <c r="D36071" s="34">
        <v>307</v>
      </c>
      <c r="E36071" s="34">
        <v>338</v>
      </c>
      <c r="F36071" s="34">
        <v>300</v>
      </c>
      <c r="G36071" s="34">
        <v>277</v>
      </c>
      <c r="H36071" s="34">
        <v>312</v>
      </c>
      <c r="I36071" s="34">
        <v>348</v>
      </c>
      <c r="J36071" s="34">
        <v>318</v>
      </c>
      <c r="K36071" s="34">
        <v>251</v>
      </c>
      <c r="L36071" s="34">
        <v>242</v>
      </c>
      <c r="M36071" s="34">
        <v>268</v>
      </c>
    </row>
    <row r="36072" spans="1:13" x14ac:dyDescent="0.2">
      <c r="A36072" s="34" t="s">
        <v>136966</v>
      </c>
      <c r="B36072" s="34">
        <v>385</v>
      </c>
      <c r="C36072" s="34">
        <v>424</v>
      </c>
      <c r="D36072" s="34">
        <v>428</v>
      </c>
      <c r="E36072" s="34">
        <v>493</v>
      </c>
      <c r="F36072" s="34">
        <v>332</v>
      </c>
      <c r="G36072" s="34">
        <v>352</v>
      </c>
      <c r="H36072" s="34">
        <v>387</v>
      </c>
      <c r="I36072" s="34">
        <v>449</v>
      </c>
      <c r="J36072" s="34">
        <v>397</v>
      </c>
      <c r="K36072" s="34">
        <v>374</v>
      </c>
      <c r="L36072" s="34">
        <v>426</v>
      </c>
      <c r="M36072" s="34">
        <v>329</v>
      </c>
    </row>
    <row r="36073" spans="1:13" x14ac:dyDescent="0.2">
      <c r="A36073" s="34" t="s">
        <v>136967</v>
      </c>
      <c r="B36073" s="34">
        <v>325</v>
      </c>
      <c r="C36073" s="34">
        <v>281</v>
      </c>
      <c r="D36073" s="34">
        <v>343</v>
      </c>
      <c r="E36073" s="34">
        <v>358</v>
      </c>
      <c r="F36073" s="34">
        <v>262</v>
      </c>
      <c r="G36073" s="34">
        <v>308</v>
      </c>
      <c r="H36073" s="34">
        <v>306</v>
      </c>
      <c r="I36073" s="34">
        <v>286</v>
      </c>
      <c r="J36073" s="34">
        <v>250</v>
      </c>
      <c r="K36073" s="34">
        <v>245</v>
      </c>
      <c r="L36073" s="34">
        <v>259</v>
      </c>
      <c r="M36073" s="34">
        <v>232</v>
      </c>
    </row>
    <row r="36074" spans="1:13" x14ac:dyDescent="0.2">
      <c r="A36074" s="34" t="s">
        <v>136968</v>
      </c>
      <c r="B36074" s="34">
        <v>356</v>
      </c>
      <c r="C36074" s="34">
        <v>397</v>
      </c>
      <c r="D36074" s="34">
        <v>408</v>
      </c>
      <c r="E36074" s="34">
        <v>358</v>
      </c>
      <c r="F36074" s="34">
        <v>317</v>
      </c>
      <c r="G36074" s="34">
        <v>327</v>
      </c>
      <c r="H36074" s="34">
        <v>377</v>
      </c>
      <c r="I36074" s="34">
        <v>402</v>
      </c>
      <c r="J36074" s="34">
        <v>366</v>
      </c>
      <c r="K36074" s="34">
        <v>310</v>
      </c>
      <c r="L36074" s="34">
        <v>404</v>
      </c>
      <c r="M36074" s="34">
        <v>266</v>
      </c>
    </row>
    <row r="36075" spans="1:13" x14ac:dyDescent="0.2">
      <c r="A36075" s="34" t="s">
        <v>136969</v>
      </c>
      <c r="B36075" s="34">
        <v>137</v>
      </c>
      <c r="C36075" s="34">
        <v>132</v>
      </c>
      <c r="D36075" s="34">
        <v>143</v>
      </c>
      <c r="E36075" s="34">
        <v>160</v>
      </c>
      <c r="F36075" s="34">
        <v>132</v>
      </c>
      <c r="G36075" s="34">
        <v>134</v>
      </c>
      <c r="H36075" s="34">
        <v>173</v>
      </c>
      <c r="I36075" s="34">
        <v>141</v>
      </c>
      <c r="J36075" s="34">
        <v>131</v>
      </c>
      <c r="K36075" s="34">
        <v>142</v>
      </c>
      <c r="L36075" s="34">
        <v>124</v>
      </c>
      <c r="M36075" s="34">
        <v>133</v>
      </c>
    </row>
    <row r="36076" spans="1:13" x14ac:dyDescent="0.2">
      <c r="A36076" s="34" t="s">
        <v>136970</v>
      </c>
      <c r="B36076" s="34">
        <v>280</v>
      </c>
      <c r="C36076" s="34">
        <v>286</v>
      </c>
      <c r="D36076" s="34">
        <v>294</v>
      </c>
      <c r="E36076" s="34">
        <v>333</v>
      </c>
      <c r="F36076" s="34">
        <v>260</v>
      </c>
      <c r="G36076" s="34">
        <v>280</v>
      </c>
      <c r="H36076" s="34">
        <v>289</v>
      </c>
      <c r="I36076" s="34">
        <v>296</v>
      </c>
      <c r="J36076" s="34">
        <v>307</v>
      </c>
      <c r="K36076" s="34">
        <v>272</v>
      </c>
      <c r="L36076" s="34">
        <v>272</v>
      </c>
      <c r="M36076" s="34">
        <v>226</v>
      </c>
    </row>
    <row r="36077" spans="1:13" x14ac:dyDescent="0.2">
      <c r="A36077" s="34" t="s">
        <v>136971</v>
      </c>
      <c r="B36077" s="34">
        <v>243</v>
      </c>
      <c r="C36077" s="34">
        <v>351</v>
      </c>
      <c r="D36077" s="34">
        <v>360</v>
      </c>
      <c r="E36077" s="34">
        <v>360</v>
      </c>
      <c r="F36077" s="34">
        <v>298</v>
      </c>
      <c r="G36077" s="34">
        <v>300</v>
      </c>
      <c r="H36077" s="34">
        <v>367</v>
      </c>
      <c r="I36077" s="34">
        <v>363</v>
      </c>
      <c r="J36077" s="34">
        <v>306</v>
      </c>
      <c r="K36077" s="34">
        <v>319</v>
      </c>
      <c r="L36077" s="34">
        <v>322</v>
      </c>
      <c r="M36077" s="34">
        <v>233</v>
      </c>
    </row>
    <row r="36078" spans="1:13" x14ac:dyDescent="0.2">
      <c r="A36078" s="34" t="s">
        <v>136972</v>
      </c>
      <c r="B36078" s="34">
        <v>253</v>
      </c>
      <c r="C36078" s="34">
        <v>295</v>
      </c>
      <c r="D36078" s="34">
        <v>334</v>
      </c>
      <c r="E36078" s="34">
        <v>371</v>
      </c>
      <c r="F36078" s="34">
        <v>263</v>
      </c>
      <c r="G36078" s="34">
        <v>295</v>
      </c>
      <c r="H36078" s="34">
        <v>315</v>
      </c>
      <c r="I36078" s="34">
        <v>323</v>
      </c>
      <c r="J36078" s="34">
        <v>314</v>
      </c>
      <c r="K36078" s="34">
        <v>246</v>
      </c>
      <c r="L36078" s="34">
        <v>279</v>
      </c>
      <c r="M36078" s="34">
        <v>218</v>
      </c>
    </row>
    <row r="36079" spans="1:13" x14ac:dyDescent="0.2">
      <c r="A36079" s="34" t="s">
        <v>136973</v>
      </c>
      <c r="B36079" s="34">
        <v>481</v>
      </c>
      <c r="C36079" s="34">
        <v>449</v>
      </c>
      <c r="D36079" s="34">
        <v>439</v>
      </c>
      <c r="E36079" s="34">
        <v>509</v>
      </c>
      <c r="F36079" s="34">
        <v>308</v>
      </c>
      <c r="G36079" s="34">
        <v>467</v>
      </c>
      <c r="H36079" s="34">
        <v>548</v>
      </c>
      <c r="I36079" s="34">
        <v>464</v>
      </c>
      <c r="J36079" s="34">
        <v>516</v>
      </c>
      <c r="K36079" s="34">
        <v>375</v>
      </c>
      <c r="L36079" s="34">
        <v>389</v>
      </c>
      <c r="M36079" s="34">
        <v>403</v>
      </c>
    </row>
    <row r="36080" spans="1:13" x14ac:dyDescent="0.2">
      <c r="A36080" s="34" t="s">
        <v>136974</v>
      </c>
      <c r="B36080" s="34">
        <v>684</v>
      </c>
      <c r="C36080" s="34">
        <v>609</v>
      </c>
      <c r="D36080" s="34">
        <v>677</v>
      </c>
      <c r="E36080" s="34">
        <v>754</v>
      </c>
      <c r="F36080" s="34">
        <v>589</v>
      </c>
      <c r="G36080" s="34">
        <v>600</v>
      </c>
      <c r="H36080" s="34">
        <v>641</v>
      </c>
      <c r="I36080" s="34">
        <v>661</v>
      </c>
      <c r="J36080" s="34">
        <v>648</v>
      </c>
      <c r="K36080" s="34">
        <v>556</v>
      </c>
      <c r="L36080" s="34">
        <v>564</v>
      </c>
      <c r="M36080" s="34">
        <v>568</v>
      </c>
    </row>
    <row r="36081" spans="1:13" x14ac:dyDescent="0.2">
      <c r="A36081" s="34" t="s">
        <v>136975</v>
      </c>
      <c r="B36081" s="34">
        <v>281</v>
      </c>
      <c r="C36081" s="34">
        <v>465</v>
      </c>
      <c r="D36081" s="34">
        <v>329</v>
      </c>
      <c r="E36081" s="34">
        <v>459</v>
      </c>
      <c r="F36081" s="34">
        <v>344</v>
      </c>
      <c r="G36081" s="34">
        <v>486</v>
      </c>
      <c r="H36081" s="34">
        <v>380</v>
      </c>
      <c r="I36081" s="34">
        <v>490</v>
      </c>
      <c r="J36081" s="34">
        <v>368</v>
      </c>
      <c r="K36081" s="34">
        <v>420</v>
      </c>
      <c r="L36081" s="34">
        <v>316</v>
      </c>
      <c r="M36081" s="34">
        <v>347</v>
      </c>
    </row>
    <row r="36082" spans="1:13" x14ac:dyDescent="0.2">
      <c r="A36082" s="34" t="s">
        <v>136976</v>
      </c>
      <c r="B36082" s="34">
        <v>1352</v>
      </c>
      <c r="C36082" s="34">
        <v>1544</v>
      </c>
      <c r="D36082" s="34">
        <v>1534</v>
      </c>
      <c r="E36082" s="34">
        <v>1507</v>
      </c>
      <c r="F36082" s="34">
        <v>1387</v>
      </c>
      <c r="G36082" s="34">
        <v>1443</v>
      </c>
      <c r="H36082" s="34">
        <v>1641</v>
      </c>
      <c r="I36082" s="34">
        <v>1512</v>
      </c>
      <c r="J36082" s="34">
        <v>1475</v>
      </c>
      <c r="K36082" s="34">
        <v>1254</v>
      </c>
      <c r="L36082" s="34">
        <v>1592</v>
      </c>
      <c r="M36082" s="34">
        <v>1130</v>
      </c>
    </row>
    <row r="36083" spans="1:13" x14ac:dyDescent="0.2">
      <c r="A36083" s="34" t="s">
        <v>136977</v>
      </c>
      <c r="B36083" s="34">
        <v>303</v>
      </c>
      <c r="C36083" s="34">
        <v>441</v>
      </c>
      <c r="D36083" s="34">
        <v>393</v>
      </c>
      <c r="E36083" s="34">
        <v>468</v>
      </c>
      <c r="F36083" s="34">
        <v>365</v>
      </c>
      <c r="G36083" s="34">
        <v>404</v>
      </c>
      <c r="H36083" s="34">
        <v>429</v>
      </c>
      <c r="I36083" s="34">
        <v>393</v>
      </c>
      <c r="J36083" s="34">
        <v>425</v>
      </c>
      <c r="K36083" s="34">
        <v>396</v>
      </c>
      <c r="L36083" s="34">
        <v>403</v>
      </c>
      <c r="M36083" s="34">
        <v>357</v>
      </c>
    </row>
    <row r="36084" spans="1:13" x14ac:dyDescent="0.2">
      <c r="A36084" s="34" t="s">
        <v>136978</v>
      </c>
      <c r="B36084" s="34">
        <v>164</v>
      </c>
      <c r="C36084" s="34">
        <v>214</v>
      </c>
      <c r="D36084" s="34">
        <v>175</v>
      </c>
      <c r="E36084" s="34">
        <v>229</v>
      </c>
      <c r="F36084" s="34">
        <v>186</v>
      </c>
      <c r="G36084" s="34">
        <v>229</v>
      </c>
      <c r="H36084" s="34">
        <v>233</v>
      </c>
      <c r="I36084" s="34">
        <v>240</v>
      </c>
      <c r="J36084" s="34">
        <v>128</v>
      </c>
      <c r="K36084" s="34">
        <v>197</v>
      </c>
      <c r="L36084" s="34">
        <v>167</v>
      </c>
      <c r="M36084" s="34">
        <v>196</v>
      </c>
    </row>
    <row r="36085" spans="1:13" x14ac:dyDescent="0.2">
      <c r="A36085" s="34" t="s">
        <v>136979</v>
      </c>
      <c r="B36085" s="34">
        <v>553</v>
      </c>
      <c r="C36085" s="34">
        <v>576</v>
      </c>
      <c r="D36085" s="34">
        <v>522</v>
      </c>
      <c r="E36085" s="34">
        <v>600</v>
      </c>
      <c r="F36085" s="34">
        <v>536</v>
      </c>
      <c r="G36085" s="34">
        <v>576</v>
      </c>
      <c r="H36085" s="34">
        <v>596</v>
      </c>
      <c r="I36085" s="34">
        <v>582</v>
      </c>
      <c r="J36085" s="34">
        <v>578</v>
      </c>
      <c r="K36085" s="34">
        <v>455</v>
      </c>
      <c r="L36085" s="34">
        <v>594</v>
      </c>
      <c r="M36085" s="34">
        <v>421</v>
      </c>
    </row>
    <row r="36086" spans="1:13" x14ac:dyDescent="0.2">
      <c r="A36086" s="34" t="s">
        <v>136980</v>
      </c>
      <c r="B36086" s="34">
        <v>387</v>
      </c>
      <c r="C36086" s="34">
        <v>443</v>
      </c>
      <c r="D36086" s="34">
        <v>454</v>
      </c>
      <c r="E36086" s="34">
        <v>493</v>
      </c>
      <c r="F36086" s="34">
        <v>349</v>
      </c>
      <c r="G36086" s="34">
        <v>434</v>
      </c>
      <c r="H36086" s="34">
        <v>419</v>
      </c>
      <c r="I36086" s="34">
        <v>447</v>
      </c>
      <c r="J36086" s="34">
        <v>398</v>
      </c>
      <c r="K36086" s="34">
        <v>374</v>
      </c>
      <c r="L36086" s="34">
        <v>443</v>
      </c>
      <c r="M36086" s="34">
        <v>361</v>
      </c>
    </row>
    <row r="36087" spans="1:13" x14ac:dyDescent="0.2">
      <c r="A36087" s="34" t="s">
        <v>136981</v>
      </c>
      <c r="B36087" s="34">
        <v>81</v>
      </c>
      <c r="C36087" s="34">
        <v>506</v>
      </c>
      <c r="D36087" s="34">
        <v>126</v>
      </c>
      <c r="E36087" s="34">
        <v>625</v>
      </c>
      <c r="F36087" s="34">
        <v>82</v>
      </c>
      <c r="G36087" s="34">
        <v>452</v>
      </c>
      <c r="H36087" s="34">
        <v>103</v>
      </c>
      <c r="I36087" s="34">
        <v>466</v>
      </c>
      <c r="J36087" s="34">
        <v>120</v>
      </c>
      <c r="K36087" s="34">
        <v>414</v>
      </c>
      <c r="L36087" s="34">
        <v>95</v>
      </c>
      <c r="M36087" s="34">
        <v>439</v>
      </c>
    </row>
    <row r="36088" spans="1:13" x14ac:dyDescent="0.2">
      <c r="A36088" s="34" t="s">
        <v>136982</v>
      </c>
      <c r="B36088" s="34">
        <v>288</v>
      </c>
      <c r="C36088" s="34">
        <v>355</v>
      </c>
      <c r="D36088" s="34">
        <v>268</v>
      </c>
      <c r="E36088" s="34">
        <v>345</v>
      </c>
      <c r="F36088" s="34">
        <v>247</v>
      </c>
      <c r="G36088" s="34">
        <v>313</v>
      </c>
      <c r="H36088" s="34">
        <v>330</v>
      </c>
      <c r="I36088" s="34">
        <v>311</v>
      </c>
      <c r="J36088" s="34">
        <v>347</v>
      </c>
      <c r="K36088" s="34">
        <v>262</v>
      </c>
      <c r="L36088" s="34">
        <v>266</v>
      </c>
      <c r="M36088" s="34">
        <v>253</v>
      </c>
    </row>
    <row r="36089" spans="1:13" x14ac:dyDescent="0.2">
      <c r="A36089" s="34" t="s">
        <v>136983</v>
      </c>
      <c r="B36089" s="34">
        <v>328</v>
      </c>
      <c r="C36089" s="34">
        <v>358</v>
      </c>
      <c r="D36089" s="34">
        <v>286</v>
      </c>
      <c r="E36089" s="34">
        <v>413</v>
      </c>
      <c r="F36089" s="34">
        <v>299</v>
      </c>
      <c r="G36089" s="34">
        <v>390</v>
      </c>
      <c r="H36089" s="34">
        <v>383</v>
      </c>
      <c r="I36089" s="34">
        <v>362</v>
      </c>
      <c r="J36089" s="34">
        <v>360</v>
      </c>
      <c r="K36089" s="34">
        <v>323</v>
      </c>
      <c r="L36089" s="34">
        <v>304</v>
      </c>
      <c r="M36089" s="34">
        <v>302</v>
      </c>
    </row>
    <row r="36090" spans="1:13" x14ac:dyDescent="0.2">
      <c r="A36090" s="34" t="s">
        <v>136984</v>
      </c>
      <c r="B36090" s="34">
        <v>181</v>
      </c>
      <c r="C36090" s="34">
        <v>316</v>
      </c>
      <c r="D36090" s="34">
        <v>211</v>
      </c>
      <c r="E36090" s="34">
        <v>390</v>
      </c>
      <c r="F36090" s="34">
        <v>214</v>
      </c>
      <c r="G36090" s="34">
        <v>365</v>
      </c>
      <c r="H36090" s="34">
        <v>206</v>
      </c>
      <c r="I36090" s="34">
        <v>302</v>
      </c>
      <c r="J36090" s="34">
        <v>223</v>
      </c>
      <c r="K36090" s="34">
        <v>257</v>
      </c>
      <c r="L36090" s="34">
        <v>217</v>
      </c>
      <c r="M36090" s="34">
        <v>278</v>
      </c>
    </row>
    <row r="36091" spans="1:13" x14ac:dyDescent="0.2">
      <c r="A36091" s="34" t="s">
        <v>136985</v>
      </c>
      <c r="B36091" s="34">
        <v>567</v>
      </c>
      <c r="C36091" s="34">
        <v>537</v>
      </c>
      <c r="D36091" s="34">
        <v>557</v>
      </c>
      <c r="E36091" s="34">
        <v>519</v>
      </c>
      <c r="F36091" s="34">
        <v>460</v>
      </c>
      <c r="G36091" s="34">
        <v>551</v>
      </c>
      <c r="H36091" s="34">
        <v>572</v>
      </c>
      <c r="I36091" s="34">
        <v>537</v>
      </c>
      <c r="J36091" s="34">
        <v>536</v>
      </c>
      <c r="K36091" s="34">
        <v>489</v>
      </c>
      <c r="L36091" s="34">
        <v>477</v>
      </c>
      <c r="M36091" s="34">
        <v>450</v>
      </c>
    </row>
    <row r="36092" spans="1:13" x14ac:dyDescent="0.2">
      <c r="A36092" s="34" t="s">
        <v>136986</v>
      </c>
      <c r="B36092" s="34">
        <v>1012</v>
      </c>
      <c r="C36092" s="34">
        <v>811</v>
      </c>
      <c r="D36092" s="34">
        <v>930</v>
      </c>
      <c r="E36092" s="34">
        <v>851</v>
      </c>
      <c r="F36092" s="34">
        <v>855</v>
      </c>
      <c r="G36092" s="34">
        <v>762</v>
      </c>
      <c r="H36092" s="34">
        <v>1029</v>
      </c>
      <c r="I36092" s="34">
        <v>798</v>
      </c>
      <c r="J36092" s="34">
        <v>969</v>
      </c>
      <c r="K36092" s="34">
        <v>665</v>
      </c>
      <c r="L36092" s="34">
        <v>934</v>
      </c>
      <c r="M36092" s="34">
        <v>651</v>
      </c>
    </row>
    <row r="36093" spans="1:13" x14ac:dyDescent="0.2">
      <c r="A36093" s="34" t="s">
        <v>136987</v>
      </c>
      <c r="B36093" s="34">
        <v>260</v>
      </c>
      <c r="C36093" s="34">
        <v>421</v>
      </c>
      <c r="D36093" s="34">
        <v>340</v>
      </c>
      <c r="E36093" s="34">
        <v>471</v>
      </c>
      <c r="F36093" s="34">
        <v>349</v>
      </c>
      <c r="G36093" s="34">
        <v>404</v>
      </c>
      <c r="H36093" s="34">
        <v>330</v>
      </c>
      <c r="I36093" s="34">
        <v>445</v>
      </c>
      <c r="J36093" s="34">
        <v>360</v>
      </c>
      <c r="K36093" s="34">
        <v>362</v>
      </c>
      <c r="L36093" s="34">
        <v>327</v>
      </c>
      <c r="M36093" s="34">
        <v>338</v>
      </c>
    </row>
    <row r="36094" spans="1:13" x14ac:dyDescent="0.2">
      <c r="A36094" s="34" t="s">
        <v>136988</v>
      </c>
      <c r="B36094" s="34">
        <v>218</v>
      </c>
      <c r="C36094" s="34">
        <v>263</v>
      </c>
      <c r="D36094" s="34">
        <v>213</v>
      </c>
      <c r="E36094" s="34">
        <v>260</v>
      </c>
      <c r="F36094" s="34">
        <v>135</v>
      </c>
      <c r="G36094" s="34">
        <v>225</v>
      </c>
      <c r="H36094" s="34">
        <v>255</v>
      </c>
      <c r="I36094" s="34">
        <v>239</v>
      </c>
      <c r="J36094" s="34">
        <v>189</v>
      </c>
      <c r="K36094" s="34">
        <v>206</v>
      </c>
      <c r="L36094" s="34">
        <v>135</v>
      </c>
      <c r="M36094" s="34">
        <v>233</v>
      </c>
    </row>
    <row r="36095" spans="1:13" x14ac:dyDescent="0.2">
      <c r="A36095" s="34" t="s">
        <v>136989</v>
      </c>
      <c r="B36095" s="34">
        <v>222</v>
      </c>
      <c r="C36095" s="34">
        <v>480</v>
      </c>
      <c r="D36095" s="34">
        <v>238</v>
      </c>
      <c r="E36095" s="34">
        <v>494</v>
      </c>
      <c r="F36095" s="34">
        <v>257</v>
      </c>
      <c r="G36095" s="34">
        <v>449</v>
      </c>
      <c r="H36095" s="34">
        <v>349</v>
      </c>
      <c r="I36095" s="34">
        <v>497</v>
      </c>
      <c r="J36095" s="34">
        <v>303</v>
      </c>
      <c r="K36095" s="34">
        <v>403</v>
      </c>
      <c r="L36095" s="34">
        <v>279</v>
      </c>
      <c r="M36095" s="34">
        <v>322</v>
      </c>
    </row>
    <row r="36096" spans="1:13" x14ac:dyDescent="0.2">
      <c r="A36096" s="34" t="s">
        <v>136990</v>
      </c>
      <c r="B36096" s="34">
        <v>175</v>
      </c>
      <c r="C36096" s="34">
        <v>251</v>
      </c>
      <c r="D36096" s="34">
        <v>215</v>
      </c>
      <c r="E36096" s="34">
        <v>283</v>
      </c>
      <c r="F36096" s="34">
        <v>208</v>
      </c>
      <c r="G36096" s="34">
        <v>234</v>
      </c>
      <c r="H36096" s="34">
        <v>204</v>
      </c>
      <c r="I36096" s="34">
        <v>261</v>
      </c>
      <c r="J36096" s="34">
        <v>225</v>
      </c>
      <c r="K36096" s="34">
        <v>213</v>
      </c>
      <c r="L36096" s="34">
        <v>201</v>
      </c>
      <c r="M36096" s="34">
        <v>203</v>
      </c>
    </row>
    <row r="36097" spans="1:13" x14ac:dyDescent="0.2">
      <c r="A36097" s="34" t="s">
        <v>136991</v>
      </c>
      <c r="B36097" s="34">
        <v>199</v>
      </c>
      <c r="C36097" s="34">
        <v>259</v>
      </c>
      <c r="D36097" s="34">
        <v>121</v>
      </c>
      <c r="E36097" s="34">
        <v>261</v>
      </c>
      <c r="F36097" s="34">
        <v>133</v>
      </c>
      <c r="G36097" s="34">
        <v>176</v>
      </c>
      <c r="H36097" s="34">
        <v>195</v>
      </c>
      <c r="I36097" s="34">
        <v>192</v>
      </c>
      <c r="J36097" s="34">
        <v>175</v>
      </c>
      <c r="K36097" s="34">
        <v>173</v>
      </c>
      <c r="L36097" s="34">
        <v>139</v>
      </c>
      <c r="M36097" s="34">
        <v>199</v>
      </c>
    </row>
    <row r="36098" spans="1:13" x14ac:dyDescent="0.2">
      <c r="A36098" s="34" t="s">
        <v>136992</v>
      </c>
      <c r="B36098" s="34">
        <v>156</v>
      </c>
      <c r="C36098" s="34">
        <v>316</v>
      </c>
      <c r="D36098" s="34">
        <v>224</v>
      </c>
      <c r="E36098" s="34">
        <v>364</v>
      </c>
      <c r="F36098" s="34">
        <v>188</v>
      </c>
      <c r="G36098" s="34">
        <v>345</v>
      </c>
      <c r="H36098" s="34">
        <v>235</v>
      </c>
      <c r="I36098" s="34">
        <v>315</v>
      </c>
      <c r="J36098" s="34">
        <v>249</v>
      </c>
      <c r="K36098" s="34">
        <v>294</v>
      </c>
      <c r="L36098" s="34">
        <v>214</v>
      </c>
      <c r="M36098" s="34">
        <v>274</v>
      </c>
    </row>
    <row r="36099" spans="1:13" x14ac:dyDescent="0.2">
      <c r="A36099" s="34" t="s">
        <v>136993</v>
      </c>
      <c r="B36099" s="34">
        <v>416</v>
      </c>
      <c r="C36099" s="34">
        <v>563</v>
      </c>
      <c r="D36099" s="34">
        <v>372</v>
      </c>
      <c r="E36099" s="34">
        <v>585</v>
      </c>
      <c r="F36099" s="34">
        <v>411</v>
      </c>
      <c r="G36099" s="34">
        <v>505</v>
      </c>
      <c r="H36099" s="34">
        <v>448</v>
      </c>
      <c r="I36099" s="34">
        <v>556</v>
      </c>
      <c r="J36099" s="34">
        <v>409</v>
      </c>
      <c r="K36099" s="34">
        <v>431</v>
      </c>
      <c r="L36099" s="34">
        <v>432</v>
      </c>
      <c r="M36099" s="34">
        <v>420</v>
      </c>
    </row>
    <row r="36100" spans="1:13" x14ac:dyDescent="0.2">
      <c r="A36100" s="34" t="s">
        <v>136994</v>
      </c>
      <c r="B36100" s="34">
        <v>200</v>
      </c>
      <c r="C36100" s="34">
        <v>296</v>
      </c>
      <c r="D36100" s="34">
        <v>227</v>
      </c>
      <c r="E36100" s="34">
        <v>337</v>
      </c>
      <c r="F36100" s="34">
        <v>201</v>
      </c>
      <c r="G36100" s="34">
        <v>280</v>
      </c>
      <c r="H36100" s="34">
        <v>214</v>
      </c>
      <c r="I36100" s="34">
        <v>294</v>
      </c>
      <c r="J36100" s="34">
        <v>221</v>
      </c>
      <c r="K36100" s="34">
        <v>226</v>
      </c>
      <c r="L36100" s="34">
        <v>203</v>
      </c>
      <c r="M36100" s="34">
        <v>193</v>
      </c>
    </row>
    <row r="36101" spans="1:13" x14ac:dyDescent="0.2">
      <c r="A36101" s="34" t="s">
        <v>136995</v>
      </c>
      <c r="B36101" s="34">
        <v>272</v>
      </c>
      <c r="C36101" s="34">
        <v>390</v>
      </c>
      <c r="D36101" s="34">
        <v>388</v>
      </c>
      <c r="E36101" s="34">
        <v>389</v>
      </c>
      <c r="F36101" s="34">
        <v>351</v>
      </c>
      <c r="G36101" s="34">
        <v>334</v>
      </c>
      <c r="H36101" s="34">
        <v>301</v>
      </c>
      <c r="I36101" s="34">
        <v>355</v>
      </c>
      <c r="J36101" s="34">
        <v>363</v>
      </c>
      <c r="K36101" s="34">
        <v>311</v>
      </c>
      <c r="L36101" s="34">
        <v>270</v>
      </c>
      <c r="M36101" s="34">
        <v>257</v>
      </c>
    </row>
    <row r="36102" spans="1:13" x14ac:dyDescent="0.2">
      <c r="A36102" s="34" t="s">
        <v>136996</v>
      </c>
      <c r="B36102" s="34">
        <v>568</v>
      </c>
      <c r="C36102" s="34">
        <v>632</v>
      </c>
      <c r="D36102" s="34">
        <v>685</v>
      </c>
      <c r="E36102" s="34">
        <v>652</v>
      </c>
      <c r="F36102" s="34">
        <v>621</v>
      </c>
      <c r="G36102" s="34">
        <v>660</v>
      </c>
      <c r="H36102" s="34">
        <v>705</v>
      </c>
      <c r="I36102" s="34">
        <v>741</v>
      </c>
      <c r="J36102" s="34">
        <v>658</v>
      </c>
      <c r="K36102" s="34">
        <v>566</v>
      </c>
      <c r="L36102" s="34">
        <v>668</v>
      </c>
      <c r="M36102" s="34">
        <v>540</v>
      </c>
    </row>
    <row r="36103" spans="1:13" x14ac:dyDescent="0.2">
      <c r="A36103" s="34" t="s">
        <v>136997</v>
      </c>
      <c r="B36103" s="34">
        <v>878</v>
      </c>
      <c r="C36103" s="34">
        <v>1651</v>
      </c>
      <c r="D36103" s="34">
        <v>870</v>
      </c>
      <c r="E36103" s="34">
        <v>1866</v>
      </c>
      <c r="F36103" s="34">
        <v>811</v>
      </c>
      <c r="G36103" s="34">
        <v>1620</v>
      </c>
      <c r="H36103" s="34">
        <v>987</v>
      </c>
      <c r="I36103" s="34">
        <v>1737</v>
      </c>
      <c r="J36103" s="34">
        <v>898</v>
      </c>
      <c r="K36103" s="34">
        <v>1554</v>
      </c>
      <c r="L36103" s="34">
        <v>783</v>
      </c>
      <c r="M36103" s="34">
        <v>1327</v>
      </c>
    </row>
    <row r="36104" spans="1:13" x14ac:dyDescent="0.2">
      <c r="A36104" s="34" t="s">
        <v>136998</v>
      </c>
      <c r="B36104" s="34">
        <v>500</v>
      </c>
      <c r="C36104" s="34">
        <v>589</v>
      </c>
      <c r="D36104" s="34">
        <v>539</v>
      </c>
      <c r="E36104" s="34">
        <v>652</v>
      </c>
      <c r="F36104" s="34">
        <v>466</v>
      </c>
      <c r="G36104" s="34">
        <v>570</v>
      </c>
      <c r="H36104" s="34">
        <v>528</v>
      </c>
      <c r="I36104" s="34">
        <v>552</v>
      </c>
      <c r="J36104" s="34">
        <v>534</v>
      </c>
      <c r="K36104" s="34">
        <v>479</v>
      </c>
      <c r="L36104" s="34">
        <v>433</v>
      </c>
      <c r="M36104" s="34">
        <v>499</v>
      </c>
    </row>
    <row r="36105" spans="1:13" x14ac:dyDescent="0.2">
      <c r="A36105" s="34" t="s">
        <v>136999</v>
      </c>
      <c r="B36105" s="34">
        <v>458</v>
      </c>
      <c r="C36105" s="34">
        <v>1069</v>
      </c>
      <c r="D36105" s="34">
        <v>628</v>
      </c>
      <c r="E36105" s="34">
        <v>1092</v>
      </c>
      <c r="F36105" s="34">
        <v>492</v>
      </c>
      <c r="G36105" s="34">
        <v>1080</v>
      </c>
      <c r="H36105" s="34">
        <v>562</v>
      </c>
      <c r="I36105" s="34">
        <v>1065</v>
      </c>
      <c r="J36105" s="34">
        <v>554</v>
      </c>
      <c r="K36105" s="34">
        <v>890</v>
      </c>
      <c r="L36105" s="34">
        <v>504</v>
      </c>
      <c r="M36105" s="34">
        <v>825</v>
      </c>
    </row>
    <row r="36106" spans="1:13" x14ac:dyDescent="0.2">
      <c r="A36106" s="34" t="s">
        <v>137000</v>
      </c>
      <c r="B36106" s="34">
        <v>647</v>
      </c>
      <c r="C36106" s="34">
        <v>679</v>
      </c>
      <c r="D36106" s="34">
        <v>657</v>
      </c>
      <c r="E36106" s="34">
        <v>765</v>
      </c>
      <c r="F36106" s="34">
        <v>599</v>
      </c>
      <c r="G36106" s="34">
        <v>658</v>
      </c>
      <c r="H36106" s="34">
        <v>675</v>
      </c>
      <c r="I36106" s="34">
        <v>636</v>
      </c>
      <c r="J36106" s="34">
        <v>691</v>
      </c>
      <c r="K36106" s="34">
        <v>490</v>
      </c>
      <c r="L36106" s="34">
        <v>699</v>
      </c>
      <c r="M36106" s="34">
        <v>526</v>
      </c>
    </row>
    <row r="36107" spans="1:13" x14ac:dyDescent="0.2">
      <c r="A36107" s="34" t="s">
        <v>137001</v>
      </c>
      <c r="B36107" s="34">
        <v>404</v>
      </c>
      <c r="C36107" s="34">
        <v>485</v>
      </c>
      <c r="D36107" s="34">
        <v>399</v>
      </c>
      <c r="E36107" s="34">
        <v>429</v>
      </c>
      <c r="F36107" s="34">
        <v>360</v>
      </c>
      <c r="G36107" s="34">
        <v>381</v>
      </c>
      <c r="H36107" s="34">
        <v>479</v>
      </c>
      <c r="I36107" s="34">
        <v>455</v>
      </c>
      <c r="J36107" s="34">
        <v>391</v>
      </c>
      <c r="K36107" s="34">
        <v>399</v>
      </c>
      <c r="L36107" s="34">
        <v>391</v>
      </c>
      <c r="M36107" s="34">
        <v>339</v>
      </c>
    </row>
    <row r="36108" spans="1:13" x14ac:dyDescent="0.2">
      <c r="A36108" s="34" t="s">
        <v>137002</v>
      </c>
      <c r="B36108" s="34">
        <v>360</v>
      </c>
      <c r="C36108" s="34">
        <v>423</v>
      </c>
      <c r="D36108" s="34">
        <v>372</v>
      </c>
      <c r="E36108" s="34">
        <v>413</v>
      </c>
      <c r="F36108" s="34">
        <v>360</v>
      </c>
      <c r="G36108" s="34">
        <v>381</v>
      </c>
      <c r="H36108" s="34">
        <v>411</v>
      </c>
      <c r="I36108" s="34">
        <v>434</v>
      </c>
      <c r="J36108" s="34">
        <v>353</v>
      </c>
      <c r="K36108" s="34">
        <v>340</v>
      </c>
      <c r="L36108" s="34">
        <v>384</v>
      </c>
      <c r="M36108" s="34">
        <v>373</v>
      </c>
    </row>
    <row r="36109" spans="1:13" x14ac:dyDescent="0.2">
      <c r="A36109" s="34" t="s">
        <v>137003</v>
      </c>
      <c r="B36109" s="34">
        <v>195</v>
      </c>
      <c r="C36109" s="34">
        <v>560</v>
      </c>
      <c r="D36109" s="34">
        <v>263</v>
      </c>
      <c r="E36109" s="34">
        <v>543</v>
      </c>
      <c r="F36109" s="34">
        <v>225</v>
      </c>
      <c r="G36109" s="34">
        <v>540</v>
      </c>
      <c r="H36109" s="34">
        <v>275</v>
      </c>
      <c r="I36109" s="34">
        <v>535</v>
      </c>
      <c r="J36109" s="34">
        <v>291</v>
      </c>
      <c r="K36109" s="34">
        <v>490</v>
      </c>
      <c r="L36109" s="34">
        <v>271</v>
      </c>
      <c r="M36109" s="34">
        <v>435</v>
      </c>
    </row>
    <row r="36110" spans="1:13" x14ac:dyDescent="0.2">
      <c r="A36110" s="34" t="s">
        <v>137004</v>
      </c>
      <c r="B36110" s="34">
        <v>158</v>
      </c>
      <c r="C36110" s="34">
        <v>207</v>
      </c>
      <c r="D36110" s="34">
        <v>163</v>
      </c>
      <c r="E36110" s="34">
        <v>190</v>
      </c>
      <c r="F36110" s="34">
        <v>107</v>
      </c>
      <c r="G36110" s="34">
        <v>191</v>
      </c>
      <c r="H36110" s="34">
        <v>151</v>
      </c>
      <c r="I36110" s="34">
        <v>206</v>
      </c>
      <c r="J36110" s="34">
        <v>152</v>
      </c>
      <c r="K36110" s="34">
        <v>142</v>
      </c>
      <c r="L36110" s="34">
        <v>122</v>
      </c>
      <c r="M36110" s="34">
        <v>166</v>
      </c>
    </row>
    <row r="36111" spans="1:13" x14ac:dyDescent="0.2">
      <c r="A36111" s="34" t="s">
        <v>137005</v>
      </c>
      <c r="B36111" s="34">
        <v>271</v>
      </c>
      <c r="C36111" s="34">
        <v>319</v>
      </c>
      <c r="D36111" s="34">
        <v>330</v>
      </c>
      <c r="E36111" s="34">
        <v>298</v>
      </c>
      <c r="F36111" s="34">
        <v>247</v>
      </c>
      <c r="G36111" s="34">
        <v>266</v>
      </c>
      <c r="H36111" s="34">
        <v>259</v>
      </c>
      <c r="I36111" s="34">
        <v>284</v>
      </c>
      <c r="J36111" s="34">
        <v>281</v>
      </c>
      <c r="K36111" s="34">
        <v>240</v>
      </c>
      <c r="L36111" s="34">
        <v>250</v>
      </c>
      <c r="M36111" s="34">
        <v>263</v>
      </c>
    </row>
    <row r="36112" spans="1:13" x14ac:dyDescent="0.2">
      <c r="A36112" s="34" t="s">
        <v>137006</v>
      </c>
      <c r="B36112" s="34">
        <v>189</v>
      </c>
      <c r="C36112" s="34">
        <v>186</v>
      </c>
      <c r="D36112" s="34">
        <v>196</v>
      </c>
      <c r="E36112" s="34">
        <v>209</v>
      </c>
      <c r="F36112" s="34">
        <v>153</v>
      </c>
      <c r="G36112" s="34">
        <v>192</v>
      </c>
      <c r="H36112" s="34">
        <v>204</v>
      </c>
      <c r="I36112" s="34">
        <v>185</v>
      </c>
      <c r="J36112" s="34">
        <v>182</v>
      </c>
      <c r="K36112" s="34">
        <v>178</v>
      </c>
      <c r="L36112" s="34">
        <v>181</v>
      </c>
      <c r="M36112" s="34">
        <v>142</v>
      </c>
    </row>
    <row r="36113" spans="1:13" x14ac:dyDescent="0.2">
      <c r="A36113" s="34" t="s">
        <v>137007</v>
      </c>
      <c r="B36113" s="34">
        <v>224</v>
      </c>
      <c r="C36113" s="34">
        <v>409</v>
      </c>
      <c r="D36113" s="34">
        <v>288</v>
      </c>
      <c r="E36113" s="34">
        <v>479</v>
      </c>
      <c r="F36113" s="34">
        <v>228</v>
      </c>
      <c r="G36113" s="34">
        <v>382</v>
      </c>
      <c r="H36113" s="34">
        <v>278</v>
      </c>
      <c r="I36113" s="34">
        <v>431</v>
      </c>
      <c r="J36113" s="34">
        <v>284</v>
      </c>
      <c r="K36113" s="34">
        <v>347</v>
      </c>
      <c r="L36113" s="34">
        <v>236</v>
      </c>
      <c r="M36113" s="34">
        <v>356</v>
      </c>
    </row>
    <row r="36114" spans="1:13" x14ac:dyDescent="0.2">
      <c r="A36114" s="34" t="s">
        <v>137008</v>
      </c>
      <c r="B36114" s="34">
        <v>241</v>
      </c>
      <c r="C36114" s="34">
        <v>237</v>
      </c>
      <c r="D36114" s="34">
        <v>333</v>
      </c>
      <c r="E36114" s="34">
        <v>329</v>
      </c>
      <c r="F36114" s="34">
        <v>266</v>
      </c>
      <c r="G36114" s="34">
        <v>306</v>
      </c>
      <c r="H36114" s="34">
        <v>307</v>
      </c>
      <c r="I36114" s="34">
        <v>319</v>
      </c>
      <c r="J36114" s="34">
        <v>361</v>
      </c>
      <c r="K36114" s="34">
        <v>259</v>
      </c>
      <c r="L36114" s="34">
        <v>309</v>
      </c>
      <c r="M36114" s="34">
        <v>232</v>
      </c>
    </row>
    <row r="36115" spans="1:13" x14ac:dyDescent="0.2">
      <c r="A36115" s="34" t="s">
        <v>137009</v>
      </c>
      <c r="B36115" s="34">
        <v>207</v>
      </c>
      <c r="C36115" s="34">
        <v>438</v>
      </c>
      <c r="D36115" s="34">
        <v>295</v>
      </c>
      <c r="E36115" s="34">
        <v>444</v>
      </c>
      <c r="F36115" s="34">
        <v>226</v>
      </c>
      <c r="G36115" s="34">
        <v>401</v>
      </c>
      <c r="H36115" s="34">
        <v>263</v>
      </c>
      <c r="I36115" s="34">
        <v>384</v>
      </c>
      <c r="J36115" s="34">
        <v>233</v>
      </c>
      <c r="K36115" s="34">
        <v>363</v>
      </c>
      <c r="L36115" s="34">
        <v>213</v>
      </c>
      <c r="M36115" s="34">
        <v>357</v>
      </c>
    </row>
    <row r="36116" spans="1:13" x14ac:dyDescent="0.2">
      <c r="A36116" s="34" t="s">
        <v>137010</v>
      </c>
      <c r="B36116" s="34">
        <v>651</v>
      </c>
      <c r="C36116" s="34">
        <v>582</v>
      </c>
      <c r="D36116" s="34">
        <v>700</v>
      </c>
      <c r="E36116" s="34">
        <v>679</v>
      </c>
      <c r="F36116" s="34">
        <v>498</v>
      </c>
      <c r="G36116" s="34">
        <v>485</v>
      </c>
      <c r="H36116" s="34">
        <v>596</v>
      </c>
      <c r="I36116" s="34">
        <v>575</v>
      </c>
      <c r="J36116" s="34">
        <v>617</v>
      </c>
      <c r="K36116" s="34">
        <v>458</v>
      </c>
      <c r="L36116" s="34">
        <v>585</v>
      </c>
      <c r="M36116" s="34">
        <v>438</v>
      </c>
    </row>
    <row r="36117" spans="1:13" x14ac:dyDescent="0.2">
      <c r="A36117" s="34" t="s">
        <v>137011</v>
      </c>
      <c r="B36117" s="34">
        <v>583</v>
      </c>
      <c r="C36117" s="34">
        <v>565</v>
      </c>
      <c r="D36117" s="34">
        <v>578</v>
      </c>
      <c r="E36117" s="34">
        <v>569</v>
      </c>
      <c r="F36117" s="34">
        <v>472</v>
      </c>
      <c r="G36117" s="34">
        <v>576</v>
      </c>
      <c r="H36117" s="34">
        <v>608</v>
      </c>
      <c r="I36117" s="34">
        <v>576</v>
      </c>
      <c r="J36117" s="34">
        <v>557</v>
      </c>
      <c r="K36117" s="34">
        <v>491</v>
      </c>
      <c r="L36117" s="34">
        <v>582</v>
      </c>
      <c r="M36117" s="34">
        <v>404</v>
      </c>
    </row>
    <row r="36118" spans="1:13" x14ac:dyDescent="0.2">
      <c r="A36118" s="34" t="s">
        <v>137012</v>
      </c>
      <c r="B36118" s="34">
        <v>200</v>
      </c>
      <c r="C36118" s="34">
        <v>254</v>
      </c>
      <c r="D36118" s="34">
        <v>231</v>
      </c>
      <c r="E36118" s="34">
        <v>244</v>
      </c>
      <c r="F36118" s="34">
        <v>224</v>
      </c>
      <c r="G36118" s="34">
        <v>220</v>
      </c>
      <c r="H36118" s="34">
        <v>279</v>
      </c>
      <c r="I36118" s="34">
        <v>286</v>
      </c>
      <c r="J36118" s="34">
        <v>288</v>
      </c>
      <c r="K36118" s="34">
        <v>212</v>
      </c>
      <c r="L36118" s="34">
        <v>226</v>
      </c>
      <c r="M36118" s="34">
        <v>195</v>
      </c>
    </row>
    <row r="36119" spans="1:13" x14ac:dyDescent="0.2">
      <c r="A36119" s="34" t="s">
        <v>137013</v>
      </c>
      <c r="B36119" s="34">
        <v>265</v>
      </c>
      <c r="C36119" s="34">
        <v>389</v>
      </c>
      <c r="D36119" s="34">
        <v>367</v>
      </c>
      <c r="E36119" s="34">
        <v>381</v>
      </c>
      <c r="F36119" s="34">
        <v>218</v>
      </c>
      <c r="G36119" s="34">
        <v>365</v>
      </c>
      <c r="H36119" s="34">
        <v>340</v>
      </c>
      <c r="I36119" s="34">
        <v>370</v>
      </c>
      <c r="J36119" s="34">
        <v>255</v>
      </c>
      <c r="K36119" s="34">
        <v>301</v>
      </c>
      <c r="L36119" s="34">
        <v>249</v>
      </c>
      <c r="M36119" s="34">
        <v>252</v>
      </c>
    </row>
    <row r="36120" spans="1:13" x14ac:dyDescent="0.2">
      <c r="A36120" s="34" t="s">
        <v>137014</v>
      </c>
      <c r="B36120" s="34">
        <v>361</v>
      </c>
      <c r="C36120" s="34">
        <v>431</v>
      </c>
      <c r="D36120" s="34">
        <v>399</v>
      </c>
      <c r="E36120" s="34">
        <v>476</v>
      </c>
      <c r="F36120" s="34">
        <v>330</v>
      </c>
      <c r="G36120" s="34">
        <v>377</v>
      </c>
      <c r="H36120" s="34">
        <v>400</v>
      </c>
      <c r="I36120" s="34">
        <v>381</v>
      </c>
      <c r="J36120" s="34">
        <v>431</v>
      </c>
      <c r="K36120" s="34">
        <v>348</v>
      </c>
      <c r="L36120" s="34">
        <v>329</v>
      </c>
      <c r="M36120" s="34">
        <v>370</v>
      </c>
    </row>
    <row r="36121" spans="1:13" x14ac:dyDescent="0.2">
      <c r="A36121" s="34" t="s">
        <v>137015</v>
      </c>
      <c r="B36121" s="34">
        <v>497</v>
      </c>
      <c r="C36121" s="34">
        <v>621</v>
      </c>
      <c r="D36121" s="34">
        <v>576</v>
      </c>
      <c r="E36121" s="34">
        <v>698</v>
      </c>
      <c r="F36121" s="34">
        <v>586</v>
      </c>
      <c r="G36121" s="34">
        <v>633</v>
      </c>
      <c r="H36121" s="34">
        <v>726</v>
      </c>
      <c r="I36121" s="34">
        <v>670</v>
      </c>
      <c r="J36121" s="34">
        <v>636</v>
      </c>
      <c r="K36121" s="34">
        <v>525</v>
      </c>
      <c r="L36121" s="34">
        <v>526</v>
      </c>
      <c r="M36121" s="34">
        <v>507</v>
      </c>
    </row>
    <row r="36122" spans="1:13" x14ac:dyDescent="0.2">
      <c r="A36122" s="34" t="s">
        <v>137016</v>
      </c>
      <c r="B36122" s="34">
        <v>491</v>
      </c>
      <c r="C36122" s="34">
        <v>664</v>
      </c>
      <c r="D36122" s="34">
        <v>573</v>
      </c>
      <c r="E36122" s="34">
        <v>706</v>
      </c>
      <c r="F36122" s="34">
        <v>535</v>
      </c>
      <c r="G36122" s="34">
        <v>554</v>
      </c>
      <c r="H36122" s="34">
        <v>611</v>
      </c>
      <c r="I36122" s="34">
        <v>628</v>
      </c>
      <c r="J36122" s="34">
        <v>558</v>
      </c>
      <c r="K36122" s="34">
        <v>510</v>
      </c>
      <c r="L36122" s="34">
        <v>641</v>
      </c>
      <c r="M36122" s="34">
        <v>464</v>
      </c>
    </row>
    <row r="36123" spans="1:13" x14ac:dyDescent="0.2">
      <c r="A36123" s="34" t="s">
        <v>137017</v>
      </c>
      <c r="B36123" s="34">
        <v>921</v>
      </c>
      <c r="C36123" s="34">
        <v>1185</v>
      </c>
      <c r="D36123" s="34">
        <v>977</v>
      </c>
      <c r="E36123" s="34">
        <v>1390</v>
      </c>
      <c r="F36123" s="34">
        <v>955</v>
      </c>
      <c r="G36123" s="34">
        <v>1085</v>
      </c>
      <c r="H36123" s="34">
        <v>1041</v>
      </c>
      <c r="I36123" s="34">
        <v>1168</v>
      </c>
      <c r="J36123" s="34">
        <v>1023</v>
      </c>
      <c r="K36123" s="34">
        <v>961</v>
      </c>
      <c r="L36123" s="34">
        <v>1049</v>
      </c>
      <c r="M36123" s="34">
        <v>872</v>
      </c>
    </row>
    <row r="36124" spans="1:13" x14ac:dyDescent="0.2">
      <c r="A36124" s="34" t="s">
        <v>137018</v>
      </c>
      <c r="B36124" s="34">
        <v>1478</v>
      </c>
      <c r="C36124" s="34">
        <v>1540</v>
      </c>
      <c r="D36124" s="34">
        <v>1634</v>
      </c>
      <c r="E36124" s="34">
        <v>1518</v>
      </c>
      <c r="F36124" s="34">
        <v>1422</v>
      </c>
      <c r="G36124" s="34">
        <v>1443</v>
      </c>
      <c r="H36124" s="34">
        <v>1612</v>
      </c>
      <c r="I36124" s="34">
        <v>1535</v>
      </c>
      <c r="J36124" s="34">
        <v>1514</v>
      </c>
      <c r="K36124" s="34">
        <v>1177</v>
      </c>
      <c r="L36124" s="34">
        <v>1502</v>
      </c>
      <c r="M36124" s="34">
        <v>1156</v>
      </c>
    </row>
    <row r="36125" spans="1:13" x14ac:dyDescent="0.2">
      <c r="A36125" s="34" t="s">
        <v>137019</v>
      </c>
      <c r="B36125" s="34">
        <v>462</v>
      </c>
      <c r="C36125" s="34">
        <v>739</v>
      </c>
      <c r="D36125" s="34">
        <v>508</v>
      </c>
      <c r="E36125" s="34">
        <v>778</v>
      </c>
      <c r="F36125" s="34">
        <v>465</v>
      </c>
      <c r="G36125" s="34">
        <v>662</v>
      </c>
      <c r="H36125" s="34">
        <v>510</v>
      </c>
      <c r="I36125" s="34">
        <v>733</v>
      </c>
      <c r="J36125" s="34">
        <v>505</v>
      </c>
      <c r="K36125" s="34">
        <v>611</v>
      </c>
      <c r="L36125" s="34">
        <v>433</v>
      </c>
      <c r="M36125" s="34">
        <v>564</v>
      </c>
    </row>
    <row r="36126" spans="1:13" x14ac:dyDescent="0.2">
      <c r="A36126" s="34" t="s">
        <v>137020</v>
      </c>
      <c r="B36126" s="34">
        <v>528</v>
      </c>
      <c r="C36126" s="34">
        <v>648</v>
      </c>
      <c r="D36126" s="34">
        <v>569</v>
      </c>
      <c r="E36126" s="34">
        <v>632</v>
      </c>
      <c r="F36126" s="34">
        <v>504</v>
      </c>
      <c r="G36126" s="34">
        <v>554</v>
      </c>
      <c r="H36126" s="34">
        <v>569</v>
      </c>
      <c r="I36126" s="34">
        <v>552</v>
      </c>
      <c r="J36126" s="34">
        <v>569</v>
      </c>
      <c r="K36126" s="34">
        <v>529</v>
      </c>
      <c r="L36126" s="34">
        <v>507</v>
      </c>
      <c r="M36126" s="34">
        <v>498</v>
      </c>
    </row>
    <row r="36127" spans="1:13" x14ac:dyDescent="0.2">
      <c r="A36127" s="34" t="s">
        <v>137021</v>
      </c>
      <c r="B36127" s="34">
        <v>268</v>
      </c>
      <c r="C36127" s="34">
        <v>1013</v>
      </c>
      <c r="D36127" s="34">
        <v>221</v>
      </c>
      <c r="E36127" s="34">
        <v>1036</v>
      </c>
      <c r="F36127" s="34">
        <v>226</v>
      </c>
      <c r="G36127" s="34">
        <v>978</v>
      </c>
      <c r="H36127" s="34">
        <v>261</v>
      </c>
      <c r="I36127" s="34">
        <v>937</v>
      </c>
      <c r="J36127" s="34">
        <v>264</v>
      </c>
      <c r="K36127" s="34">
        <v>842</v>
      </c>
      <c r="L36127" s="34">
        <v>212</v>
      </c>
      <c r="M36127" s="34">
        <v>739</v>
      </c>
    </row>
    <row r="36128" spans="1:13" x14ac:dyDescent="0.2">
      <c r="A36128" s="34" t="s">
        <v>137022</v>
      </c>
      <c r="B36128" s="34">
        <v>249</v>
      </c>
      <c r="C36128" s="34">
        <v>394</v>
      </c>
      <c r="D36128" s="34">
        <v>292</v>
      </c>
      <c r="E36128" s="34">
        <v>458</v>
      </c>
      <c r="F36128" s="34">
        <v>354</v>
      </c>
      <c r="G36128" s="34">
        <v>388</v>
      </c>
      <c r="H36128" s="34">
        <v>317</v>
      </c>
      <c r="I36128" s="34">
        <v>418</v>
      </c>
      <c r="J36128" s="34">
        <v>274</v>
      </c>
      <c r="K36128" s="34">
        <v>371</v>
      </c>
      <c r="L36128" s="34">
        <v>323</v>
      </c>
      <c r="M36128" s="34">
        <v>288</v>
      </c>
    </row>
    <row r="36129" spans="1:13" x14ac:dyDescent="0.2">
      <c r="A36129" s="34" t="s">
        <v>137023</v>
      </c>
      <c r="B36129" s="34">
        <v>375</v>
      </c>
      <c r="C36129" s="34">
        <v>350</v>
      </c>
      <c r="D36129" s="34">
        <v>274</v>
      </c>
      <c r="E36129" s="34">
        <v>362</v>
      </c>
      <c r="F36129" s="34">
        <v>243</v>
      </c>
      <c r="G36129" s="34">
        <v>349</v>
      </c>
      <c r="H36129" s="34">
        <v>288</v>
      </c>
      <c r="I36129" s="34">
        <v>303</v>
      </c>
      <c r="J36129" s="34">
        <v>369</v>
      </c>
      <c r="K36129" s="34">
        <v>277</v>
      </c>
      <c r="L36129" s="34">
        <v>324</v>
      </c>
      <c r="M36129" s="34">
        <v>258</v>
      </c>
    </row>
    <row r="36130" spans="1:13" x14ac:dyDescent="0.2">
      <c r="A36130" s="34" t="s">
        <v>137024</v>
      </c>
      <c r="B36130" s="34">
        <v>320</v>
      </c>
      <c r="C36130" s="34">
        <v>481</v>
      </c>
      <c r="D36130" s="34">
        <v>380</v>
      </c>
      <c r="E36130" s="34">
        <v>471</v>
      </c>
      <c r="F36130" s="34">
        <v>381</v>
      </c>
      <c r="G36130" s="34">
        <v>419</v>
      </c>
      <c r="H36130" s="34">
        <v>430</v>
      </c>
      <c r="I36130" s="34">
        <v>456</v>
      </c>
      <c r="J36130" s="34">
        <v>406</v>
      </c>
      <c r="K36130" s="34">
        <v>368</v>
      </c>
      <c r="L36130" s="34">
        <v>382</v>
      </c>
      <c r="M36130" s="34">
        <v>339</v>
      </c>
    </row>
    <row r="36131" spans="1:13" x14ac:dyDescent="0.2">
      <c r="A36131" s="34" t="s">
        <v>137025</v>
      </c>
      <c r="B36131" s="34">
        <v>214</v>
      </c>
      <c r="C36131" s="34">
        <v>313</v>
      </c>
      <c r="D36131" s="34">
        <v>286</v>
      </c>
      <c r="E36131" s="34">
        <v>320</v>
      </c>
      <c r="F36131" s="34">
        <v>268</v>
      </c>
      <c r="G36131" s="34">
        <v>310</v>
      </c>
      <c r="H36131" s="34">
        <v>305</v>
      </c>
      <c r="I36131" s="34">
        <v>377</v>
      </c>
      <c r="J36131" s="34">
        <v>251</v>
      </c>
      <c r="K36131" s="34">
        <v>296</v>
      </c>
      <c r="L36131" s="34">
        <v>262</v>
      </c>
      <c r="M36131" s="34">
        <v>259</v>
      </c>
    </row>
    <row r="36132" spans="1:13" x14ac:dyDescent="0.2">
      <c r="A36132" s="34" t="s">
        <v>137026</v>
      </c>
      <c r="B36132" s="34">
        <v>564</v>
      </c>
      <c r="C36132" s="34">
        <v>729</v>
      </c>
      <c r="D36132" s="34">
        <v>484</v>
      </c>
      <c r="E36132" s="34">
        <v>654</v>
      </c>
      <c r="F36132" s="34">
        <v>364</v>
      </c>
      <c r="G36132" s="34">
        <v>683</v>
      </c>
      <c r="H36132" s="34">
        <v>498</v>
      </c>
      <c r="I36132" s="34">
        <v>641</v>
      </c>
      <c r="J36132" s="34">
        <v>494</v>
      </c>
      <c r="K36132" s="34">
        <v>583</v>
      </c>
      <c r="L36132" s="34">
        <v>443</v>
      </c>
      <c r="M36132" s="34">
        <v>541</v>
      </c>
    </row>
    <row r="36133" spans="1:13" x14ac:dyDescent="0.2">
      <c r="A36133" s="34" t="s">
        <v>137027</v>
      </c>
      <c r="B36133" s="34">
        <v>359</v>
      </c>
      <c r="C36133" s="34">
        <v>421</v>
      </c>
      <c r="D36133" s="34">
        <v>382</v>
      </c>
      <c r="E36133" s="34">
        <v>425</v>
      </c>
      <c r="F36133" s="34">
        <v>333</v>
      </c>
      <c r="G36133" s="34">
        <v>389</v>
      </c>
      <c r="H36133" s="34">
        <v>413</v>
      </c>
      <c r="I36133" s="34">
        <v>416</v>
      </c>
      <c r="J36133" s="34">
        <v>418</v>
      </c>
      <c r="K36133" s="34">
        <v>357</v>
      </c>
      <c r="L36133" s="34">
        <v>366</v>
      </c>
      <c r="M36133" s="34">
        <v>373</v>
      </c>
    </row>
    <row r="36134" spans="1:13" x14ac:dyDescent="0.2">
      <c r="A36134" s="34" t="s">
        <v>137028</v>
      </c>
      <c r="B36134" s="34">
        <v>367</v>
      </c>
      <c r="C36134" s="34">
        <v>424</v>
      </c>
      <c r="D36134" s="34">
        <v>495</v>
      </c>
      <c r="E36134" s="34">
        <v>499</v>
      </c>
      <c r="F36134" s="34">
        <v>400</v>
      </c>
      <c r="G36134" s="34">
        <v>426</v>
      </c>
      <c r="H36134" s="34">
        <v>484</v>
      </c>
      <c r="I36134" s="34">
        <v>468</v>
      </c>
      <c r="J36134" s="34">
        <v>529</v>
      </c>
      <c r="K36134" s="34">
        <v>376</v>
      </c>
      <c r="L36134" s="34">
        <v>495</v>
      </c>
      <c r="M36134" s="34">
        <v>351</v>
      </c>
    </row>
    <row r="36135" spans="1:13" x14ac:dyDescent="0.2">
      <c r="A36135" s="34" t="s">
        <v>137029</v>
      </c>
      <c r="B36135" s="34">
        <v>984</v>
      </c>
      <c r="C36135" s="34">
        <v>1298</v>
      </c>
      <c r="D36135" s="34">
        <v>1093</v>
      </c>
      <c r="E36135" s="34">
        <v>1380</v>
      </c>
      <c r="F36135" s="34">
        <v>1116</v>
      </c>
      <c r="G36135" s="34">
        <v>1232</v>
      </c>
      <c r="H36135" s="34">
        <v>1183</v>
      </c>
      <c r="I36135" s="34">
        <v>1271</v>
      </c>
      <c r="J36135" s="34">
        <v>1282</v>
      </c>
      <c r="K36135" s="34">
        <v>1033</v>
      </c>
      <c r="L36135" s="34">
        <v>1101</v>
      </c>
      <c r="M36135" s="34">
        <v>1038</v>
      </c>
    </row>
    <row r="36136" spans="1:13" x14ac:dyDescent="0.2">
      <c r="A36136" s="34" t="s">
        <v>137030</v>
      </c>
      <c r="B36136" s="34">
        <v>270</v>
      </c>
      <c r="C36136" s="34">
        <v>293</v>
      </c>
      <c r="D36136" s="34">
        <v>352</v>
      </c>
      <c r="E36136" s="34">
        <v>311</v>
      </c>
      <c r="F36136" s="34">
        <v>231</v>
      </c>
      <c r="G36136" s="34">
        <v>285</v>
      </c>
      <c r="H36136" s="34">
        <v>316</v>
      </c>
      <c r="I36136" s="34">
        <v>304</v>
      </c>
      <c r="J36136" s="34">
        <v>273</v>
      </c>
      <c r="K36136" s="34">
        <v>227</v>
      </c>
      <c r="L36136" s="34">
        <v>293</v>
      </c>
      <c r="M36136" s="34">
        <v>263</v>
      </c>
    </row>
    <row r="36137" spans="1:13" x14ac:dyDescent="0.2">
      <c r="A36137" s="34" t="s">
        <v>137031</v>
      </c>
      <c r="B36137" s="34">
        <v>757</v>
      </c>
      <c r="C36137" s="34">
        <v>693</v>
      </c>
      <c r="D36137" s="34">
        <v>860</v>
      </c>
      <c r="E36137" s="34">
        <v>709</v>
      </c>
      <c r="F36137" s="34">
        <v>715</v>
      </c>
      <c r="G36137" s="34">
        <v>678</v>
      </c>
      <c r="H36137" s="34">
        <v>839</v>
      </c>
      <c r="I36137" s="34">
        <v>705</v>
      </c>
      <c r="J36137" s="34">
        <v>783</v>
      </c>
      <c r="K36137" s="34">
        <v>620</v>
      </c>
      <c r="L36137" s="34">
        <v>765</v>
      </c>
      <c r="M36137" s="34">
        <v>517</v>
      </c>
    </row>
    <row r="36138" spans="1:13" x14ac:dyDescent="0.2">
      <c r="A36138" s="34" t="s">
        <v>137032</v>
      </c>
      <c r="B36138" s="34">
        <v>126</v>
      </c>
      <c r="C36138" s="34">
        <v>336</v>
      </c>
      <c r="D36138" s="34">
        <v>134</v>
      </c>
      <c r="E36138" s="34">
        <v>384</v>
      </c>
      <c r="F36138" s="34">
        <v>134</v>
      </c>
      <c r="G36138" s="34">
        <v>308</v>
      </c>
      <c r="H36138" s="34">
        <v>143</v>
      </c>
      <c r="I36138" s="34">
        <v>346</v>
      </c>
      <c r="J36138" s="34">
        <v>148</v>
      </c>
      <c r="K36138" s="34">
        <v>266</v>
      </c>
      <c r="L36138" s="34">
        <v>149</v>
      </c>
      <c r="M36138" s="34">
        <v>258</v>
      </c>
    </row>
    <row r="36139" spans="1:13" x14ac:dyDescent="0.2">
      <c r="A36139" s="34" t="s">
        <v>137033</v>
      </c>
      <c r="B36139" s="34">
        <v>802</v>
      </c>
      <c r="C36139" s="34">
        <v>795</v>
      </c>
      <c r="D36139" s="34">
        <v>905</v>
      </c>
      <c r="E36139" s="34">
        <v>961</v>
      </c>
      <c r="F36139" s="34">
        <v>788</v>
      </c>
      <c r="G36139" s="34">
        <v>826</v>
      </c>
      <c r="H36139" s="34">
        <v>964</v>
      </c>
      <c r="I36139" s="34">
        <v>875</v>
      </c>
      <c r="J36139" s="34">
        <v>966</v>
      </c>
      <c r="K36139" s="34">
        <v>765</v>
      </c>
      <c r="L36139" s="34">
        <v>886</v>
      </c>
      <c r="M36139" s="34">
        <v>649</v>
      </c>
    </row>
    <row r="36140" spans="1:13" x14ac:dyDescent="0.2">
      <c r="A36140" s="34" t="s">
        <v>137034</v>
      </c>
      <c r="B36140" s="34">
        <v>490</v>
      </c>
      <c r="C36140" s="34">
        <v>844</v>
      </c>
      <c r="D36140" s="34">
        <v>547</v>
      </c>
      <c r="E36140" s="34">
        <v>984</v>
      </c>
      <c r="F36140" s="34">
        <v>425</v>
      </c>
      <c r="G36140" s="34">
        <v>888</v>
      </c>
      <c r="H36140" s="34">
        <v>532</v>
      </c>
      <c r="I36140" s="34">
        <v>879</v>
      </c>
      <c r="J36140" s="34">
        <v>485</v>
      </c>
      <c r="K36140" s="34">
        <v>706</v>
      </c>
      <c r="L36140" s="34">
        <v>516</v>
      </c>
      <c r="M36140" s="34">
        <v>715</v>
      </c>
    </row>
    <row r="36141" spans="1:13" x14ac:dyDescent="0.2">
      <c r="A36141" s="34" t="s">
        <v>137035</v>
      </c>
      <c r="B36141" s="34">
        <v>531</v>
      </c>
      <c r="C36141" s="34">
        <v>802</v>
      </c>
      <c r="D36141" s="34">
        <v>636</v>
      </c>
      <c r="E36141" s="34">
        <v>765</v>
      </c>
      <c r="F36141" s="34">
        <v>657</v>
      </c>
      <c r="G36141" s="34">
        <v>710</v>
      </c>
      <c r="H36141" s="34">
        <v>773</v>
      </c>
      <c r="I36141" s="34">
        <v>826</v>
      </c>
      <c r="J36141" s="34">
        <v>755</v>
      </c>
      <c r="K36141" s="34">
        <v>664</v>
      </c>
      <c r="L36141" s="34">
        <v>666</v>
      </c>
      <c r="M36141" s="34">
        <v>635</v>
      </c>
    </row>
    <row r="36142" spans="1:13" x14ac:dyDescent="0.2">
      <c r="A36142" s="34" t="s">
        <v>137036</v>
      </c>
      <c r="B36142" s="34">
        <v>580</v>
      </c>
      <c r="C36142" s="34">
        <v>788</v>
      </c>
      <c r="D36142" s="34">
        <v>566</v>
      </c>
      <c r="E36142" s="34">
        <v>790</v>
      </c>
      <c r="F36142" s="34">
        <v>567</v>
      </c>
      <c r="G36142" s="34">
        <v>636</v>
      </c>
      <c r="H36142" s="34">
        <v>540</v>
      </c>
      <c r="I36142" s="34">
        <v>652</v>
      </c>
      <c r="J36142" s="34">
        <v>616</v>
      </c>
      <c r="K36142" s="34">
        <v>610</v>
      </c>
      <c r="L36142" s="34">
        <v>553</v>
      </c>
      <c r="M36142" s="34">
        <v>569</v>
      </c>
    </row>
    <row r="36143" spans="1:13" x14ac:dyDescent="0.2">
      <c r="A36143" s="34" t="s">
        <v>137037</v>
      </c>
      <c r="B36143" s="34">
        <v>1024</v>
      </c>
      <c r="C36143" s="34">
        <v>1516</v>
      </c>
      <c r="D36143" s="34">
        <v>1101</v>
      </c>
      <c r="E36143" s="34">
        <v>1577</v>
      </c>
      <c r="F36143" s="34">
        <v>951</v>
      </c>
      <c r="G36143" s="34">
        <v>1452</v>
      </c>
      <c r="H36143" s="34">
        <v>1128</v>
      </c>
      <c r="I36143" s="34">
        <v>1483</v>
      </c>
      <c r="J36143" s="34">
        <v>932</v>
      </c>
      <c r="K36143" s="34">
        <v>1351</v>
      </c>
      <c r="L36143" s="34">
        <v>895</v>
      </c>
      <c r="M36143" s="34">
        <v>1181</v>
      </c>
    </row>
    <row r="36144" spans="1:13" x14ac:dyDescent="0.2">
      <c r="A36144" s="34" t="s">
        <v>137038</v>
      </c>
      <c r="B36144" s="34">
        <v>690</v>
      </c>
      <c r="C36144" s="34">
        <v>674</v>
      </c>
      <c r="D36144" s="34">
        <v>580</v>
      </c>
      <c r="E36144" s="34">
        <v>755</v>
      </c>
      <c r="F36144" s="34">
        <v>508</v>
      </c>
      <c r="G36144" s="34">
        <v>683</v>
      </c>
      <c r="H36144" s="34">
        <v>641</v>
      </c>
      <c r="I36144" s="34">
        <v>714</v>
      </c>
      <c r="J36144" s="34">
        <v>617</v>
      </c>
      <c r="K36144" s="34">
        <v>576</v>
      </c>
      <c r="L36144" s="34">
        <v>654</v>
      </c>
      <c r="M36144" s="34">
        <v>582</v>
      </c>
    </row>
    <row r="36145" spans="1:13" x14ac:dyDescent="0.2">
      <c r="A36145" s="34" t="s">
        <v>137039</v>
      </c>
      <c r="B36145" s="34">
        <v>910</v>
      </c>
      <c r="C36145" s="34">
        <v>1593</v>
      </c>
      <c r="D36145" s="34">
        <v>1100</v>
      </c>
      <c r="E36145" s="34">
        <v>1557</v>
      </c>
      <c r="F36145" s="34">
        <v>905</v>
      </c>
      <c r="G36145" s="34">
        <v>1418</v>
      </c>
      <c r="H36145" s="34">
        <v>1157</v>
      </c>
      <c r="I36145" s="34">
        <v>1394</v>
      </c>
      <c r="J36145" s="34">
        <v>924</v>
      </c>
      <c r="K36145" s="34">
        <v>1219</v>
      </c>
      <c r="L36145" s="34">
        <v>1055</v>
      </c>
      <c r="M36145" s="34">
        <v>1149</v>
      </c>
    </row>
    <row r="36146" spans="1:13" x14ac:dyDescent="0.2">
      <c r="A36146" s="34" t="s">
        <v>137040</v>
      </c>
      <c r="B36146" s="34">
        <v>743</v>
      </c>
      <c r="C36146" s="34">
        <v>842</v>
      </c>
      <c r="D36146" s="34">
        <v>809</v>
      </c>
      <c r="E36146" s="34">
        <v>833</v>
      </c>
      <c r="F36146" s="34">
        <v>678</v>
      </c>
      <c r="G36146" s="34">
        <v>797</v>
      </c>
      <c r="H36146" s="34">
        <v>774</v>
      </c>
      <c r="I36146" s="34">
        <v>795</v>
      </c>
      <c r="J36146" s="34">
        <v>823</v>
      </c>
      <c r="K36146" s="34">
        <v>658</v>
      </c>
      <c r="L36146" s="34">
        <v>795</v>
      </c>
      <c r="M36146" s="34">
        <v>628</v>
      </c>
    </row>
    <row r="36147" spans="1:13" x14ac:dyDescent="0.2">
      <c r="A36147" s="34" t="s">
        <v>137041</v>
      </c>
      <c r="B36147" s="34">
        <v>592</v>
      </c>
      <c r="C36147" s="34">
        <v>649</v>
      </c>
      <c r="D36147" s="34">
        <v>660</v>
      </c>
      <c r="E36147" s="34">
        <v>700</v>
      </c>
      <c r="F36147" s="34">
        <v>536</v>
      </c>
      <c r="G36147" s="34">
        <v>621</v>
      </c>
      <c r="H36147" s="34">
        <v>624</v>
      </c>
      <c r="I36147" s="34">
        <v>678</v>
      </c>
      <c r="J36147" s="34">
        <v>513</v>
      </c>
      <c r="K36147" s="34">
        <v>594</v>
      </c>
      <c r="L36147" s="34">
        <v>571</v>
      </c>
      <c r="M36147" s="34">
        <v>534</v>
      </c>
    </row>
    <row r="36148" spans="1:13" x14ac:dyDescent="0.2">
      <c r="A36148" s="34" t="s">
        <v>137042</v>
      </c>
      <c r="B36148" s="34">
        <v>266</v>
      </c>
      <c r="C36148" s="34">
        <v>709</v>
      </c>
      <c r="D36148" s="34">
        <v>299</v>
      </c>
      <c r="E36148" s="34">
        <v>712</v>
      </c>
      <c r="F36148" s="34">
        <v>273</v>
      </c>
      <c r="G36148" s="34">
        <v>691</v>
      </c>
      <c r="H36148" s="34">
        <v>448</v>
      </c>
      <c r="I36148" s="34">
        <v>746</v>
      </c>
      <c r="J36148" s="34">
        <v>377</v>
      </c>
      <c r="K36148" s="34">
        <v>554</v>
      </c>
      <c r="L36148" s="34">
        <v>350</v>
      </c>
      <c r="M36148" s="34">
        <v>562</v>
      </c>
    </row>
    <row r="36149" spans="1:13" x14ac:dyDescent="0.2">
      <c r="A36149" s="34" t="s">
        <v>137043</v>
      </c>
      <c r="B36149" s="34">
        <v>680</v>
      </c>
      <c r="C36149" s="34">
        <v>654</v>
      </c>
      <c r="D36149" s="34">
        <v>632</v>
      </c>
      <c r="E36149" s="34">
        <v>659</v>
      </c>
      <c r="F36149" s="34">
        <v>568</v>
      </c>
      <c r="G36149" s="34">
        <v>599</v>
      </c>
      <c r="H36149" s="34">
        <v>715</v>
      </c>
      <c r="I36149" s="34">
        <v>638</v>
      </c>
      <c r="J36149" s="34">
        <v>677</v>
      </c>
      <c r="K36149" s="34">
        <v>524</v>
      </c>
      <c r="L36149" s="34">
        <v>653</v>
      </c>
      <c r="M36149" s="34">
        <v>486</v>
      </c>
    </row>
    <row r="36150" spans="1:13" x14ac:dyDescent="0.2">
      <c r="A36150" s="34" t="s">
        <v>137044</v>
      </c>
      <c r="B36150" s="34">
        <v>552</v>
      </c>
      <c r="C36150" s="34">
        <v>706</v>
      </c>
      <c r="D36150" s="34">
        <v>542</v>
      </c>
      <c r="E36150" s="34">
        <v>674</v>
      </c>
      <c r="F36150" s="34">
        <v>463</v>
      </c>
      <c r="G36150" s="34">
        <v>627</v>
      </c>
      <c r="H36150" s="34">
        <v>573</v>
      </c>
      <c r="I36150" s="34">
        <v>628</v>
      </c>
      <c r="J36150" s="34">
        <v>628</v>
      </c>
      <c r="K36150" s="34">
        <v>532</v>
      </c>
      <c r="L36150" s="34">
        <v>526</v>
      </c>
      <c r="M36150" s="34">
        <v>559</v>
      </c>
    </row>
    <row r="36151" spans="1:13" x14ac:dyDescent="0.2">
      <c r="A36151" s="34" t="s">
        <v>137045</v>
      </c>
      <c r="B36151" s="34">
        <v>350</v>
      </c>
      <c r="C36151" s="34">
        <v>1142</v>
      </c>
      <c r="D36151" s="34">
        <v>481</v>
      </c>
      <c r="E36151" s="34">
        <v>1231</v>
      </c>
      <c r="F36151" s="34">
        <v>334</v>
      </c>
      <c r="G36151" s="34">
        <v>1127</v>
      </c>
      <c r="H36151" s="34">
        <v>495</v>
      </c>
      <c r="I36151" s="34">
        <v>1175</v>
      </c>
      <c r="J36151" s="34">
        <v>471</v>
      </c>
      <c r="K36151" s="34">
        <v>954</v>
      </c>
      <c r="L36151" s="34">
        <v>393</v>
      </c>
      <c r="M36151" s="34">
        <v>841</v>
      </c>
    </row>
    <row r="36152" spans="1:13" x14ac:dyDescent="0.2">
      <c r="A36152" s="34" t="s">
        <v>137046</v>
      </c>
      <c r="B36152" s="34">
        <v>459</v>
      </c>
      <c r="C36152" s="34">
        <v>656</v>
      </c>
      <c r="D36152" s="34">
        <v>494</v>
      </c>
      <c r="E36152" s="34">
        <v>631</v>
      </c>
      <c r="F36152" s="34">
        <v>425</v>
      </c>
      <c r="G36152" s="34">
        <v>570</v>
      </c>
      <c r="H36152" s="34">
        <v>579</v>
      </c>
      <c r="I36152" s="34">
        <v>577</v>
      </c>
      <c r="J36152" s="34">
        <v>477</v>
      </c>
      <c r="K36152" s="34">
        <v>483</v>
      </c>
      <c r="L36152" s="34">
        <v>446</v>
      </c>
      <c r="M36152" s="34">
        <v>431</v>
      </c>
    </row>
    <row r="36153" spans="1:13" x14ac:dyDescent="0.2">
      <c r="A36153" s="34" t="s">
        <v>137047</v>
      </c>
      <c r="B36153" s="34">
        <v>422</v>
      </c>
      <c r="C36153" s="34">
        <v>486</v>
      </c>
      <c r="D36153" s="34">
        <v>367</v>
      </c>
      <c r="E36153" s="34">
        <v>549</v>
      </c>
      <c r="F36153" s="34">
        <v>308</v>
      </c>
      <c r="G36153" s="34">
        <v>490</v>
      </c>
      <c r="H36153" s="34">
        <v>436</v>
      </c>
      <c r="I36153" s="34">
        <v>470</v>
      </c>
      <c r="J36153" s="34">
        <v>413</v>
      </c>
      <c r="K36153" s="34">
        <v>459</v>
      </c>
      <c r="L36153" s="34">
        <v>308</v>
      </c>
      <c r="M36153" s="34">
        <v>414</v>
      </c>
    </row>
    <row r="36154" spans="1:13" x14ac:dyDescent="0.2">
      <c r="A36154" s="34" t="s">
        <v>137048</v>
      </c>
      <c r="B36154" s="34">
        <v>323</v>
      </c>
      <c r="C36154" s="34">
        <v>459</v>
      </c>
      <c r="D36154" s="34">
        <v>404</v>
      </c>
      <c r="E36154" s="34">
        <v>420</v>
      </c>
      <c r="F36154" s="34">
        <v>340</v>
      </c>
      <c r="G36154" s="34">
        <v>342</v>
      </c>
      <c r="H36154" s="34">
        <v>412</v>
      </c>
      <c r="I36154" s="34">
        <v>373</v>
      </c>
      <c r="J36154" s="34">
        <v>376</v>
      </c>
      <c r="K36154" s="34">
        <v>275</v>
      </c>
      <c r="L36154" s="34">
        <v>338</v>
      </c>
      <c r="M36154" s="34">
        <v>323</v>
      </c>
    </row>
    <row r="36155" spans="1:13" x14ac:dyDescent="0.2">
      <c r="A36155" s="34" t="s">
        <v>137049</v>
      </c>
      <c r="B36155" s="34">
        <v>442</v>
      </c>
      <c r="C36155" s="34">
        <v>677</v>
      </c>
      <c r="D36155" s="34">
        <v>650</v>
      </c>
      <c r="E36155" s="34">
        <v>684</v>
      </c>
      <c r="F36155" s="34">
        <v>505</v>
      </c>
      <c r="G36155" s="34">
        <v>598</v>
      </c>
      <c r="H36155" s="34">
        <v>638</v>
      </c>
      <c r="I36155" s="34">
        <v>648</v>
      </c>
      <c r="J36155" s="34">
        <v>502</v>
      </c>
      <c r="K36155" s="34">
        <v>477</v>
      </c>
      <c r="L36155" s="34">
        <v>564</v>
      </c>
      <c r="M36155" s="34">
        <v>475</v>
      </c>
    </row>
    <row r="36156" spans="1:13" x14ac:dyDescent="0.2">
      <c r="A36156" s="34" t="s">
        <v>137050</v>
      </c>
      <c r="B36156" s="34">
        <v>379</v>
      </c>
      <c r="C36156" s="34">
        <v>449</v>
      </c>
      <c r="D36156" s="34">
        <v>502</v>
      </c>
      <c r="E36156" s="34">
        <v>445</v>
      </c>
      <c r="F36156" s="34">
        <v>417</v>
      </c>
      <c r="G36156" s="34">
        <v>429</v>
      </c>
      <c r="H36156" s="34">
        <v>423</v>
      </c>
      <c r="I36156" s="34">
        <v>485</v>
      </c>
      <c r="J36156" s="34">
        <v>415</v>
      </c>
      <c r="K36156" s="34">
        <v>342</v>
      </c>
      <c r="L36156" s="34">
        <v>369</v>
      </c>
      <c r="M36156" s="34">
        <v>351</v>
      </c>
    </row>
    <row r="36157" spans="1:13" x14ac:dyDescent="0.2">
      <c r="A36157" s="34" t="s">
        <v>137051</v>
      </c>
      <c r="B36157" s="34">
        <v>823</v>
      </c>
      <c r="C36157" s="34">
        <v>926</v>
      </c>
      <c r="D36157" s="34">
        <v>1094</v>
      </c>
      <c r="E36157" s="34">
        <v>952</v>
      </c>
      <c r="F36157" s="34">
        <v>795</v>
      </c>
      <c r="G36157" s="34">
        <v>949</v>
      </c>
      <c r="H36157" s="34">
        <v>941</v>
      </c>
      <c r="I36157" s="34">
        <v>863</v>
      </c>
      <c r="J36157" s="34">
        <v>1051</v>
      </c>
      <c r="K36157" s="34">
        <v>797</v>
      </c>
      <c r="L36157" s="34">
        <v>937</v>
      </c>
      <c r="M36157" s="34">
        <v>718</v>
      </c>
    </row>
    <row r="36158" spans="1:13" x14ac:dyDescent="0.2">
      <c r="A36158" s="34" t="s">
        <v>137052</v>
      </c>
      <c r="B36158" s="34">
        <v>774</v>
      </c>
      <c r="C36158" s="34">
        <v>816</v>
      </c>
      <c r="D36158" s="34">
        <v>832</v>
      </c>
      <c r="E36158" s="34">
        <v>888</v>
      </c>
      <c r="F36158" s="34">
        <v>704</v>
      </c>
      <c r="G36158" s="34">
        <v>862</v>
      </c>
      <c r="H36158" s="34">
        <v>775</v>
      </c>
      <c r="I36158" s="34">
        <v>905</v>
      </c>
      <c r="J36158" s="34">
        <v>750</v>
      </c>
      <c r="K36158" s="34">
        <v>718</v>
      </c>
      <c r="L36158" s="34">
        <v>786</v>
      </c>
      <c r="M36158" s="34">
        <v>643</v>
      </c>
    </row>
    <row r="36159" spans="1:13" x14ac:dyDescent="0.2">
      <c r="A36159" s="34" t="s">
        <v>137053</v>
      </c>
      <c r="B36159" s="34">
        <v>446</v>
      </c>
      <c r="C36159" s="34">
        <v>559</v>
      </c>
      <c r="D36159" s="34">
        <v>424</v>
      </c>
      <c r="E36159" s="34">
        <v>626</v>
      </c>
      <c r="F36159" s="34">
        <v>377</v>
      </c>
      <c r="G36159" s="34">
        <v>604</v>
      </c>
      <c r="H36159" s="34">
        <v>500</v>
      </c>
      <c r="I36159" s="34">
        <v>490</v>
      </c>
      <c r="J36159" s="34">
        <v>407</v>
      </c>
      <c r="K36159" s="34">
        <v>473</v>
      </c>
      <c r="L36159" s="34">
        <v>437</v>
      </c>
      <c r="M36159" s="34">
        <v>455</v>
      </c>
    </row>
    <row r="36160" spans="1:13" x14ac:dyDescent="0.2">
      <c r="A36160" s="34" t="s">
        <v>137054</v>
      </c>
      <c r="B36160" s="34">
        <v>739</v>
      </c>
      <c r="C36160" s="34">
        <v>707</v>
      </c>
      <c r="D36160" s="34">
        <v>706</v>
      </c>
      <c r="E36160" s="34">
        <v>678</v>
      </c>
      <c r="F36160" s="34">
        <v>599</v>
      </c>
      <c r="G36160" s="34">
        <v>604</v>
      </c>
      <c r="H36160" s="34">
        <v>763</v>
      </c>
      <c r="I36160" s="34">
        <v>729</v>
      </c>
      <c r="J36160" s="34">
        <v>716</v>
      </c>
      <c r="K36160" s="34">
        <v>571</v>
      </c>
      <c r="L36160" s="34">
        <v>687</v>
      </c>
      <c r="M36160" s="34">
        <v>538</v>
      </c>
    </row>
    <row r="36161" spans="1:13" x14ac:dyDescent="0.2">
      <c r="A36161" s="34" t="s">
        <v>137055</v>
      </c>
      <c r="B36161" s="34">
        <v>625</v>
      </c>
      <c r="C36161" s="34">
        <v>678</v>
      </c>
      <c r="D36161" s="34">
        <v>715</v>
      </c>
      <c r="E36161" s="34">
        <v>800</v>
      </c>
      <c r="F36161" s="34">
        <v>600</v>
      </c>
      <c r="G36161" s="34">
        <v>707</v>
      </c>
      <c r="H36161" s="34">
        <v>666</v>
      </c>
      <c r="I36161" s="34">
        <v>716</v>
      </c>
      <c r="J36161" s="34">
        <v>739</v>
      </c>
      <c r="K36161" s="34">
        <v>595</v>
      </c>
      <c r="L36161" s="34">
        <v>659</v>
      </c>
      <c r="M36161" s="34">
        <v>605</v>
      </c>
    </row>
    <row r="36162" spans="1:13" x14ac:dyDescent="0.2">
      <c r="A36162" s="34" t="s">
        <v>137056</v>
      </c>
      <c r="B36162" s="34">
        <v>605</v>
      </c>
      <c r="C36162" s="34">
        <v>703</v>
      </c>
      <c r="D36162" s="34">
        <v>715</v>
      </c>
      <c r="E36162" s="34">
        <v>707</v>
      </c>
      <c r="F36162" s="34">
        <v>612</v>
      </c>
      <c r="G36162" s="34">
        <v>602</v>
      </c>
      <c r="H36162" s="34">
        <v>807</v>
      </c>
      <c r="I36162" s="34">
        <v>662</v>
      </c>
      <c r="J36162" s="34">
        <v>594</v>
      </c>
      <c r="K36162" s="34">
        <v>628</v>
      </c>
      <c r="L36162" s="34">
        <v>615</v>
      </c>
      <c r="M36162" s="34">
        <v>530</v>
      </c>
    </row>
    <row r="36163" spans="1:13" x14ac:dyDescent="0.2">
      <c r="A36163" s="34" t="s">
        <v>137057</v>
      </c>
      <c r="B36163" s="34">
        <v>482</v>
      </c>
      <c r="C36163" s="34">
        <v>675</v>
      </c>
      <c r="D36163" s="34">
        <v>519</v>
      </c>
      <c r="E36163" s="34">
        <v>729</v>
      </c>
      <c r="F36163" s="34">
        <v>502</v>
      </c>
      <c r="G36163" s="34">
        <v>585</v>
      </c>
      <c r="H36163" s="34">
        <v>536</v>
      </c>
      <c r="I36163" s="34">
        <v>579</v>
      </c>
      <c r="J36163" s="34">
        <v>475</v>
      </c>
      <c r="K36163" s="34">
        <v>539</v>
      </c>
      <c r="L36163" s="34">
        <v>546</v>
      </c>
      <c r="M36163" s="34">
        <v>536</v>
      </c>
    </row>
    <row r="36164" spans="1:13" x14ac:dyDescent="0.2">
      <c r="A36164" s="34" t="s">
        <v>137058</v>
      </c>
      <c r="B36164" s="34">
        <v>584</v>
      </c>
      <c r="C36164" s="34">
        <v>662</v>
      </c>
      <c r="D36164" s="34">
        <v>520</v>
      </c>
      <c r="E36164" s="34">
        <v>672</v>
      </c>
      <c r="F36164" s="34">
        <v>492</v>
      </c>
      <c r="G36164" s="34">
        <v>639</v>
      </c>
      <c r="H36164" s="34">
        <v>588</v>
      </c>
      <c r="I36164" s="34">
        <v>666</v>
      </c>
      <c r="J36164" s="34">
        <v>573</v>
      </c>
      <c r="K36164" s="34">
        <v>512</v>
      </c>
      <c r="L36164" s="34">
        <v>597</v>
      </c>
      <c r="M36164" s="34">
        <v>495</v>
      </c>
    </row>
    <row r="36165" spans="1:13" x14ac:dyDescent="0.2">
      <c r="A36165" s="34" t="s">
        <v>137059</v>
      </c>
      <c r="B36165" s="34">
        <v>276</v>
      </c>
      <c r="C36165" s="34">
        <v>852</v>
      </c>
      <c r="D36165" s="34">
        <v>323</v>
      </c>
      <c r="E36165" s="34">
        <v>1002</v>
      </c>
      <c r="F36165" s="34">
        <v>341</v>
      </c>
      <c r="G36165" s="34">
        <v>913</v>
      </c>
      <c r="H36165" s="34">
        <v>358</v>
      </c>
      <c r="I36165" s="34">
        <v>821</v>
      </c>
      <c r="J36165" s="34">
        <v>322</v>
      </c>
      <c r="K36165" s="34">
        <v>786</v>
      </c>
      <c r="L36165" s="34">
        <v>257</v>
      </c>
      <c r="M36165" s="34">
        <v>681</v>
      </c>
    </row>
    <row r="36166" spans="1:13" x14ac:dyDescent="0.2">
      <c r="A36166" s="34" t="s">
        <v>137060</v>
      </c>
      <c r="B36166" s="34">
        <v>1191</v>
      </c>
      <c r="C36166" s="34">
        <v>1542</v>
      </c>
      <c r="D36166" s="34">
        <v>1438</v>
      </c>
      <c r="E36166" s="34">
        <v>1587</v>
      </c>
      <c r="F36166" s="34">
        <v>1180</v>
      </c>
      <c r="G36166" s="34">
        <v>1458</v>
      </c>
      <c r="H36166" s="34">
        <v>1455</v>
      </c>
      <c r="I36166" s="34">
        <v>1467</v>
      </c>
      <c r="J36166" s="34">
        <v>1374</v>
      </c>
      <c r="K36166" s="34">
        <v>1202</v>
      </c>
      <c r="L36166" s="34">
        <v>1236</v>
      </c>
      <c r="M36166" s="34">
        <v>1134</v>
      </c>
    </row>
    <row r="36167" spans="1:13" x14ac:dyDescent="0.2">
      <c r="A36167" s="34" t="s">
        <v>137061</v>
      </c>
      <c r="B36167" s="34">
        <v>1024</v>
      </c>
      <c r="C36167" s="34">
        <v>1136</v>
      </c>
      <c r="D36167" s="34">
        <v>942</v>
      </c>
      <c r="E36167" s="34">
        <v>1139</v>
      </c>
      <c r="F36167" s="34">
        <v>853</v>
      </c>
      <c r="G36167" s="34">
        <v>986</v>
      </c>
      <c r="H36167" s="34">
        <v>1194</v>
      </c>
      <c r="I36167" s="34">
        <v>1041</v>
      </c>
      <c r="J36167" s="34">
        <v>1022</v>
      </c>
      <c r="K36167" s="34">
        <v>841</v>
      </c>
      <c r="L36167" s="34">
        <v>841</v>
      </c>
      <c r="M36167" s="34">
        <v>865</v>
      </c>
    </row>
    <row r="36168" spans="1:13" x14ac:dyDescent="0.2">
      <c r="A36168" s="34" t="s">
        <v>137062</v>
      </c>
      <c r="B36168" s="34">
        <v>671</v>
      </c>
      <c r="C36168" s="34">
        <v>729</v>
      </c>
      <c r="D36168" s="34">
        <v>805</v>
      </c>
      <c r="E36168" s="34">
        <v>910</v>
      </c>
      <c r="F36168" s="34">
        <v>752</v>
      </c>
      <c r="G36168" s="34">
        <v>860</v>
      </c>
      <c r="H36168" s="34">
        <v>868</v>
      </c>
      <c r="I36168" s="34">
        <v>854</v>
      </c>
      <c r="J36168" s="34">
        <v>766</v>
      </c>
      <c r="K36168" s="34">
        <v>670</v>
      </c>
      <c r="L36168" s="34">
        <v>762</v>
      </c>
      <c r="M36168" s="34">
        <v>609</v>
      </c>
    </row>
    <row r="36169" spans="1:13" x14ac:dyDescent="0.2">
      <c r="A36169" s="34" t="s">
        <v>137063</v>
      </c>
      <c r="B36169" s="34">
        <v>1343</v>
      </c>
      <c r="C36169" s="34">
        <v>1539</v>
      </c>
      <c r="D36169" s="34">
        <v>1473</v>
      </c>
      <c r="E36169" s="34">
        <v>1495</v>
      </c>
      <c r="F36169" s="34">
        <v>1389</v>
      </c>
      <c r="G36169" s="34">
        <v>1327</v>
      </c>
      <c r="H36169" s="34">
        <v>1512</v>
      </c>
      <c r="I36169" s="34">
        <v>1400</v>
      </c>
      <c r="J36169" s="34">
        <v>1480</v>
      </c>
      <c r="K36169" s="34">
        <v>1136</v>
      </c>
      <c r="L36169" s="34">
        <v>1447</v>
      </c>
      <c r="M36169" s="34">
        <v>1125</v>
      </c>
    </row>
    <row r="36170" spans="1:13" x14ac:dyDescent="0.2">
      <c r="A36170" s="34" t="s">
        <v>137064</v>
      </c>
      <c r="B36170" s="34">
        <v>1749</v>
      </c>
      <c r="C36170" s="34">
        <v>1753</v>
      </c>
      <c r="D36170" s="34">
        <v>1683</v>
      </c>
      <c r="E36170" s="34">
        <v>1877</v>
      </c>
      <c r="F36170" s="34">
        <v>1645</v>
      </c>
      <c r="G36170" s="34">
        <v>1626</v>
      </c>
      <c r="H36170" s="34">
        <v>1918</v>
      </c>
      <c r="I36170" s="34">
        <v>1745</v>
      </c>
      <c r="J36170" s="34">
        <v>1754</v>
      </c>
      <c r="K36170" s="34">
        <v>1457</v>
      </c>
      <c r="L36170" s="34">
        <v>1706</v>
      </c>
      <c r="M36170" s="34">
        <v>1335</v>
      </c>
    </row>
    <row r="36171" spans="1:13" x14ac:dyDescent="0.2">
      <c r="A36171" s="34" t="s">
        <v>137065</v>
      </c>
      <c r="B36171" s="34">
        <v>481</v>
      </c>
      <c r="C36171" s="34">
        <v>580</v>
      </c>
      <c r="D36171" s="34">
        <v>550</v>
      </c>
      <c r="E36171" s="34">
        <v>592</v>
      </c>
      <c r="F36171" s="34">
        <v>450</v>
      </c>
      <c r="G36171" s="34">
        <v>564</v>
      </c>
      <c r="H36171" s="34">
        <v>579</v>
      </c>
      <c r="I36171" s="34">
        <v>559</v>
      </c>
      <c r="J36171" s="34">
        <v>554</v>
      </c>
      <c r="K36171" s="34">
        <v>485</v>
      </c>
      <c r="L36171" s="34">
        <v>473</v>
      </c>
      <c r="M36171" s="34">
        <v>434</v>
      </c>
    </row>
    <row r="36172" spans="1:13" x14ac:dyDescent="0.2">
      <c r="A36172" s="34" t="s">
        <v>137066</v>
      </c>
      <c r="B36172" s="34">
        <v>722</v>
      </c>
      <c r="C36172" s="34">
        <v>817</v>
      </c>
      <c r="D36172" s="34">
        <v>764</v>
      </c>
      <c r="E36172" s="34">
        <v>900</v>
      </c>
      <c r="F36172" s="34">
        <v>694</v>
      </c>
      <c r="G36172" s="34">
        <v>734</v>
      </c>
      <c r="H36172" s="34">
        <v>715</v>
      </c>
      <c r="I36172" s="34">
        <v>900</v>
      </c>
      <c r="J36172" s="34">
        <v>784</v>
      </c>
      <c r="K36172" s="34">
        <v>764</v>
      </c>
      <c r="L36172" s="34">
        <v>733</v>
      </c>
      <c r="M36172" s="34">
        <v>676</v>
      </c>
    </row>
    <row r="36173" spans="1:13" x14ac:dyDescent="0.2">
      <c r="A36173" s="34" t="s">
        <v>137067</v>
      </c>
      <c r="B36173" s="34">
        <v>724</v>
      </c>
      <c r="C36173" s="34">
        <v>892</v>
      </c>
      <c r="D36173" s="34">
        <v>789</v>
      </c>
      <c r="E36173" s="34">
        <v>901</v>
      </c>
      <c r="F36173" s="34">
        <v>703</v>
      </c>
      <c r="G36173" s="34">
        <v>807</v>
      </c>
      <c r="H36173" s="34">
        <v>824</v>
      </c>
      <c r="I36173" s="34">
        <v>874</v>
      </c>
      <c r="J36173" s="34">
        <v>860</v>
      </c>
      <c r="K36173" s="34">
        <v>708</v>
      </c>
      <c r="L36173" s="34">
        <v>780</v>
      </c>
      <c r="M36173" s="34">
        <v>728</v>
      </c>
    </row>
    <row r="36174" spans="1:13" x14ac:dyDescent="0.2">
      <c r="A36174" s="34" t="s">
        <v>137068</v>
      </c>
      <c r="B36174" s="34">
        <v>946</v>
      </c>
      <c r="C36174" s="34">
        <v>1022</v>
      </c>
      <c r="D36174" s="34">
        <v>1035</v>
      </c>
      <c r="E36174" s="34">
        <v>1055</v>
      </c>
      <c r="F36174" s="34">
        <v>893</v>
      </c>
      <c r="G36174" s="34">
        <v>968</v>
      </c>
      <c r="H36174" s="34">
        <v>1215</v>
      </c>
      <c r="I36174" s="34">
        <v>933</v>
      </c>
      <c r="J36174" s="34">
        <v>1011</v>
      </c>
      <c r="K36174" s="34">
        <v>854</v>
      </c>
      <c r="L36174" s="34">
        <v>980</v>
      </c>
      <c r="M36174" s="34">
        <v>665</v>
      </c>
    </row>
    <row r="36175" spans="1:13" x14ac:dyDescent="0.2">
      <c r="A36175" s="34" t="s">
        <v>137069</v>
      </c>
      <c r="B36175" s="34">
        <v>1318</v>
      </c>
      <c r="C36175" s="34">
        <v>1481</v>
      </c>
      <c r="D36175" s="34">
        <v>1571</v>
      </c>
      <c r="E36175" s="34">
        <v>1565</v>
      </c>
      <c r="F36175" s="34">
        <v>1291</v>
      </c>
      <c r="G36175" s="34">
        <v>1439</v>
      </c>
      <c r="H36175" s="34">
        <v>1500</v>
      </c>
      <c r="I36175" s="34">
        <v>1499</v>
      </c>
      <c r="J36175" s="34">
        <v>1555</v>
      </c>
      <c r="K36175" s="34">
        <v>1262</v>
      </c>
      <c r="L36175" s="34">
        <v>1358</v>
      </c>
      <c r="M36175" s="34">
        <v>1102</v>
      </c>
    </row>
    <row r="36176" spans="1:13" x14ac:dyDescent="0.2">
      <c r="A36176" s="34" t="s">
        <v>137070</v>
      </c>
      <c r="B36176" s="34">
        <v>398</v>
      </c>
      <c r="C36176" s="34">
        <v>518</v>
      </c>
      <c r="D36176" s="34">
        <v>470</v>
      </c>
      <c r="E36176" s="34">
        <v>553</v>
      </c>
      <c r="F36176" s="34">
        <v>417</v>
      </c>
      <c r="G36176" s="34">
        <v>471</v>
      </c>
      <c r="H36176" s="34">
        <v>534</v>
      </c>
      <c r="I36176" s="34">
        <v>458</v>
      </c>
      <c r="J36176" s="34">
        <v>472</v>
      </c>
      <c r="K36176" s="34">
        <v>399</v>
      </c>
      <c r="L36176" s="34">
        <v>485</v>
      </c>
      <c r="M36176" s="34">
        <v>409</v>
      </c>
    </row>
    <row r="36177" spans="1:13" x14ac:dyDescent="0.2">
      <c r="A36177" s="34" t="s">
        <v>137071</v>
      </c>
      <c r="B36177" s="34">
        <v>452</v>
      </c>
      <c r="C36177" s="34">
        <v>797</v>
      </c>
      <c r="D36177" s="34">
        <v>572</v>
      </c>
      <c r="E36177" s="34">
        <v>761</v>
      </c>
      <c r="F36177" s="34">
        <v>506</v>
      </c>
      <c r="G36177" s="34">
        <v>721</v>
      </c>
      <c r="H36177" s="34">
        <v>651</v>
      </c>
      <c r="I36177" s="34">
        <v>742</v>
      </c>
      <c r="J36177" s="34">
        <v>549</v>
      </c>
      <c r="K36177" s="34">
        <v>628</v>
      </c>
      <c r="L36177" s="34">
        <v>586</v>
      </c>
      <c r="M36177" s="34">
        <v>563</v>
      </c>
    </row>
    <row r="36178" spans="1:13" x14ac:dyDescent="0.2">
      <c r="A36178" s="34" t="s">
        <v>137072</v>
      </c>
      <c r="B36178" s="34">
        <v>610</v>
      </c>
      <c r="C36178" s="34">
        <v>784</v>
      </c>
      <c r="D36178" s="34">
        <v>708</v>
      </c>
      <c r="E36178" s="34">
        <v>791</v>
      </c>
      <c r="F36178" s="34">
        <v>669</v>
      </c>
      <c r="G36178" s="34">
        <v>702</v>
      </c>
      <c r="H36178" s="34">
        <v>803</v>
      </c>
      <c r="I36178" s="34">
        <v>863</v>
      </c>
      <c r="J36178" s="34">
        <v>730</v>
      </c>
      <c r="K36178" s="34">
        <v>668</v>
      </c>
      <c r="L36178" s="34">
        <v>778</v>
      </c>
      <c r="M36178" s="34">
        <v>613</v>
      </c>
    </row>
    <row r="36179" spans="1:13" x14ac:dyDescent="0.2">
      <c r="A36179" s="34" t="s">
        <v>137073</v>
      </c>
      <c r="B36179" s="34">
        <v>762</v>
      </c>
      <c r="C36179" s="34">
        <v>866</v>
      </c>
      <c r="D36179" s="34">
        <v>673</v>
      </c>
      <c r="E36179" s="34">
        <v>975</v>
      </c>
      <c r="F36179" s="34">
        <v>584</v>
      </c>
      <c r="G36179" s="34">
        <v>893</v>
      </c>
      <c r="H36179" s="34">
        <v>721</v>
      </c>
      <c r="I36179" s="34">
        <v>924</v>
      </c>
      <c r="J36179" s="34">
        <v>655</v>
      </c>
      <c r="K36179" s="34">
        <v>708</v>
      </c>
      <c r="L36179" s="34">
        <v>663</v>
      </c>
      <c r="M36179" s="34">
        <v>709</v>
      </c>
    </row>
    <row r="36180" spans="1:13" x14ac:dyDescent="0.2">
      <c r="A36180" s="34" t="s">
        <v>137074</v>
      </c>
      <c r="B36180" s="34">
        <v>404</v>
      </c>
      <c r="C36180" s="34">
        <v>455</v>
      </c>
      <c r="D36180" s="34">
        <v>433</v>
      </c>
      <c r="E36180" s="34">
        <v>492</v>
      </c>
      <c r="F36180" s="34">
        <v>416</v>
      </c>
      <c r="G36180" s="34">
        <v>411</v>
      </c>
      <c r="H36180" s="34">
        <v>473</v>
      </c>
      <c r="I36180" s="34">
        <v>453</v>
      </c>
      <c r="J36180" s="34">
        <v>439</v>
      </c>
      <c r="K36180" s="34">
        <v>354</v>
      </c>
      <c r="L36180" s="34">
        <v>376</v>
      </c>
      <c r="M36180" s="34">
        <v>372</v>
      </c>
    </row>
    <row r="36181" spans="1:13" x14ac:dyDescent="0.2">
      <c r="A36181" s="34" t="s">
        <v>137075</v>
      </c>
      <c r="B36181" s="34">
        <v>615</v>
      </c>
      <c r="C36181" s="34">
        <v>725</v>
      </c>
      <c r="D36181" s="34">
        <v>650</v>
      </c>
      <c r="E36181" s="34">
        <v>797</v>
      </c>
      <c r="F36181" s="34">
        <v>602</v>
      </c>
      <c r="G36181" s="34">
        <v>653</v>
      </c>
      <c r="H36181" s="34">
        <v>725</v>
      </c>
      <c r="I36181" s="34">
        <v>713</v>
      </c>
      <c r="J36181" s="34">
        <v>649</v>
      </c>
      <c r="K36181" s="34">
        <v>629</v>
      </c>
      <c r="L36181" s="34">
        <v>726</v>
      </c>
      <c r="M36181" s="34">
        <v>574</v>
      </c>
    </row>
    <row r="36182" spans="1:13" x14ac:dyDescent="0.2">
      <c r="A36182" s="34" t="s">
        <v>137076</v>
      </c>
      <c r="B36182" s="34">
        <v>879</v>
      </c>
      <c r="C36182" s="34">
        <v>1014</v>
      </c>
      <c r="D36182" s="34">
        <v>964</v>
      </c>
      <c r="E36182" s="34">
        <v>945</v>
      </c>
      <c r="F36182" s="34">
        <v>762</v>
      </c>
      <c r="G36182" s="34">
        <v>916</v>
      </c>
      <c r="H36182" s="34">
        <v>941</v>
      </c>
      <c r="I36182" s="34">
        <v>964</v>
      </c>
      <c r="J36182" s="34">
        <v>847</v>
      </c>
      <c r="K36182" s="34">
        <v>806</v>
      </c>
      <c r="L36182" s="34">
        <v>807</v>
      </c>
      <c r="M36182" s="34">
        <v>665</v>
      </c>
    </row>
    <row r="36183" spans="1:13" x14ac:dyDescent="0.2">
      <c r="A36183" s="34" t="s">
        <v>137077</v>
      </c>
      <c r="B36183" s="34">
        <v>702</v>
      </c>
      <c r="C36183" s="34">
        <v>775</v>
      </c>
      <c r="D36183" s="34">
        <v>804</v>
      </c>
      <c r="E36183" s="34">
        <v>919</v>
      </c>
      <c r="F36183" s="34">
        <v>715</v>
      </c>
      <c r="G36183" s="34">
        <v>861</v>
      </c>
      <c r="H36183" s="34">
        <v>883</v>
      </c>
      <c r="I36183" s="34">
        <v>841</v>
      </c>
      <c r="J36183" s="34">
        <v>850</v>
      </c>
      <c r="K36183" s="34">
        <v>684</v>
      </c>
      <c r="L36183" s="34">
        <v>742</v>
      </c>
      <c r="M36183" s="34">
        <v>610</v>
      </c>
    </row>
    <row r="36184" spans="1:13" x14ac:dyDescent="0.2">
      <c r="A36184" s="34" t="s">
        <v>137078</v>
      </c>
      <c r="B36184" s="34">
        <v>1093</v>
      </c>
      <c r="C36184" s="34">
        <v>1061</v>
      </c>
      <c r="D36184" s="34">
        <v>1180</v>
      </c>
      <c r="E36184" s="34">
        <v>1238</v>
      </c>
      <c r="F36184" s="34">
        <v>1049</v>
      </c>
      <c r="G36184" s="34">
        <v>1017</v>
      </c>
      <c r="H36184" s="34">
        <v>1236</v>
      </c>
      <c r="I36184" s="34">
        <v>1019</v>
      </c>
      <c r="J36184" s="34">
        <v>1117</v>
      </c>
      <c r="K36184" s="34">
        <v>896</v>
      </c>
      <c r="L36184" s="34">
        <v>1044</v>
      </c>
      <c r="M36184" s="34">
        <v>769</v>
      </c>
    </row>
    <row r="36185" spans="1:13" x14ac:dyDescent="0.2">
      <c r="A36185" s="34" t="s">
        <v>137079</v>
      </c>
      <c r="B36185" s="34">
        <v>1028</v>
      </c>
      <c r="C36185" s="34">
        <v>1205</v>
      </c>
      <c r="D36185" s="34">
        <v>1034</v>
      </c>
      <c r="E36185" s="34">
        <v>1508</v>
      </c>
      <c r="F36185" s="34">
        <v>975</v>
      </c>
      <c r="G36185" s="34">
        <v>1105</v>
      </c>
      <c r="H36185" s="34">
        <v>1083</v>
      </c>
      <c r="I36185" s="34">
        <v>1211</v>
      </c>
      <c r="J36185" s="34">
        <v>1109</v>
      </c>
      <c r="K36185" s="34">
        <v>1012</v>
      </c>
      <c r="L36185" s="34">
        <v>925</v>
      </c>
      <c r="M36185" s="34">
        <v>980</v>
      </c>
    </row>
    <row r="36186" spans="1:13" x14ac:dyDescent="0.2">
      <c r="A36186" s="34" t="s">
        <v>137080</v>
      </c>
      <c r="B36186" s="34">
        <v>410</v>
      </c>
      <c r="C36186" s="34">
        <v>822</v>
      </c>
      <c r="D36186" s="34">
        <v>491</v>
      </c>
      <c r="E36186" s="34">
        <v>838</v>
      </c>
      <c r="F36186" s="34">
        <v>400</v>
      </c>
      <c r="G36186" s="34">
        <v>774</v>
      </c>
      <c r="H36186" s="34">
        <v>458</v>
      </c>
      <c r="I36186" s="34">
        <v>798</v>
      </c>
      <c r="J36186" s="34">
        <v>411</v>
      </c>
      <c r="K36186" s="34">
        <v>615</v>
      </c>
      <c r="L36186" s="34">
        <v>471</v>
      </c>
      <c r="M36186" s="34">
        <v>588</v>
      </c>
    </row>
    <row r="36187" spans="1:13" x14ac:dyDescent="0.2">
      <c r="A36187" s="34" t="s">
        <v>137081</v>
      </c>
      <c r="B36187" s="34">
        <v>641</v>
      </c>
      <c r="C36187" s="34">
        <v>671</v>
      </c>
      <c r="D36187" s="34">
        <v>754</v>
      </c>
      <c r="E36187" s="34">
        <v>789</v>
      </c>
      <c r="F36187" s="34">
        <v>646</v>
      </c>
      <c r="G36187" s="34">
        <v>601</v>
      </c>
      <c r="H36187" s="34">
        <v>729</v>
      </c>
      <c r="I36187" s="34">
        <v>688</v>
      </c>
      <c r="J36187" s="34">
        <v>739</v>
      </c>
      <c r="K36187" s="34">
        <v>569</v>
      </c>
      <c r="L36187" s="34">
        <v>608</v>
      </c>
      <c r="M36187" s="34">
        <v>523</v>
      </c>
    </row>
    <row r="36188" spans="1:13" x14ac:dyDescent="0.2">
      <c r="A36188" s="34" t="s">
        <v>137082</v>
      </c>
      <c r="B36188" s="34">
        <v>523</v>
      </c>
      <c r="C36188" s="34">
        <v>722</v>
      </c>
      <c r="D36188" s="34">
        <v>612</v>
      </c>
      <c r="E36188" s="34">
        <v>865</v>
      </c>
      <c r="F36188" s="34">
        <v>509</v>
      </c>
      <c r="G36188" s="34">
        <v>718</v>
      </c>
      <c r="H36188" s="34">
        <v>635</v>
      </c>
      <c r="I36188" s="34">
        <v>751</v>
      </c>
      <c r="J36188" s="34">
        <v>664</v>
      </c>
      <c r="K36188" s="34">
        <v>600</v>
      </c>
      <c r="L36188" s="34">
        <v>628</v>
      </c>
      <c r="M36188" s="34">
        <v>578</v>
      </c>
    </row>
    <row r="36189" spans="1:13" x14ac:dyDescent="0.2">
      <c r="A36189" s="34" t="s">
        <v>137083</v>
      </c>
      <c r="B36189" s="34">
        <v>989</v>
      </c>
      <c r="C36189" s="34">
        <v>1032</v>
      </c>
      <c r="D36189" s="34">
        <v>1031</v>
      </c>
      <c r="E36189" s="34">
        <v>1192</v>
      </c>
      <c r="F36189" s="34">
        <v>1010</v>
      </c>
      <c r="G36189" s="34">
        <v>992</v>
      </c>
      <c r="H36189" s="34">
        <v>987</v>
      </c>
      <c r="I36189" s="34">
        <v>1128</v>
      </c>
      <c r="J36189" s="34">
        <v>971</v>
      </c>
      <c r="K36189" s="34">
        <v>899</v>
      </c>
      <c r="L36189" s="34">
        <v>995</v>
      </c>
      <c r="M36189" s="34">
        <v>893</v>
      </c>
    </row>
    <row r="36190" spans="1:13" x14ac:dyDescent="0.2">
      <c r="A36190" s="34" t="s">
        <v>137084</v>
      </c>
      <c r="B36190" s="34">
        <v>865</v>
      </c>
      <c r="C36190" s="34">
        <v>1095</v>
      </c>
      <c r="D36190" s="34">
        <v>1078</v>
      </c>
      <c r="E36190" s="34">
        <v>1182</v>
      </c>
      <c r="F36190" s="34">
        <v>865</v>
      </c>
      <c r="G36190" s="34">
        <v>1032</v>
      </c>
      <c r="H36190" s="34">
        <v>1142</v>
      </c>
      <c r="I36190" s="34">
        <v>981</v>
      </c>
      <c r="J36190" s="34">
        <v>1043</v>
      </c>
      <c r="K36190" s="34">
        <v>815</v>
      </c>
      <c r="L36190" s="34">
        <v>1038</v>
      </c>
      <c r="M36190" s="34">
        <v>807</v>
      </c>
    </row>
    <row r="36191" spans="1:13" x14ac:dyDescent="0.2">
      <c r="A36191" s="34" t="s">
        <v>137085</v>
      </c>
      <c r="B36191" s="34">
        <v>241</v>
      </c>
      <c r="C36191" s="34">
        <v>757</v>
      </c>
      <c r="D36191" s="34">
        <v>281</v>
      </c>
      <c r="E36191" s="34">
        <v>799</v>
      </c>
      <c r="F36191" s="34">
        <v>226</v>
      </c>
      <c r="G36191" s="34">
        <v>754</v>
      </c>
      <c r="H36191" s="34">
        <v>225</v>
      </c>
      <c r="I36191" s="34">
        <v>756</v>
      </c>
      <c r="J36191" s="34">
        <v>271</v>
      </c>
      <c r="K36191" s="34">
        <v>628</v>
      </c>
      <c r="L36191" s="34">
        <v>203</v>
      </c>
      <c r="M36191" s="34">
        <v>651</v>
      </c>
    </row>
    <row r="36192" spans="1:13" x14ac:dyDescent="0.2">
      <c r="A36192" s="34" t="s">
        <v>137086</v>
      </c>
      <c r="B36192" s="34">
        <v>1056</v>
      </c>
      <c r="C36192" s="34">
        <v>1296</v>
      </c>
      <c r="D36192" s="34">
        <v>1229</v>
      </c>
      <c r="E36192" s="34">
        <v>1384</v>
      </c>
      <c r="F36192" s="34">
        <v>1031</v>
      </c>
      <c r="G36192" s="34">
        <v>1309</v>
      </c>
      <c r="H36192" s="34">
        <v>1201</v>
      </c>
      <c r="I36192" s="34">
        <v>1221</v>
      </c>
      <c r="J36192" s="34">
        <v>1249</v>
      </c>
      <c r="K36192" s="34">
        <v>1006</v>
      </c>
      <c r="L36192" s="34">
        <v>1053</v>
      </c>
      <c r="M36192" s="34">
        <v>946</v>
      </c>
    </row>
    <row r="36193" spans="1:13" x14ac:dyDescent="0.2">
      <c r="A36193" s="34" t="s">
        <v>137087</v>
      </c>
      <c r="B36193" s="34">
        <v>702</v>
      </c>
      <c r="C36193" s="34">
        <v>708</v>
      </c>
      <c r="D36193" s="34">
        <v>718</v>
      </c>
      <c r="E36193" s="34">
        <v>737</v>
      </c>
      <c r="F36193" s="34">
        <v>594</v>
      </c>
      <c r="G36193" s="34">
        <v>693</v>
      </c>
      <c r="H36193" s="34">
        <v>778</v>
      </c>
      <c r="I36193" s="34">
        <v>687</v>
      </c>
      <c r="J36193" s="34">
        <v>751</v>
      </c>
      <c r="K36193" s="34">
        <v>579</v>
      </c>
      <c r="L36193" s="34">
        <v>657</v>
      </c>
      <c r="M36193" s="34">
        <v>599</v>
      </c>
    </row>
    <row r="36194" spans="1:13" x14ac:dyDescent="0.2">
      <c r="A36194" s="34" t="s">
        <v>137088</v>
      </c>
      <c r="B36194" s="34">
        <v>452</v>
      </c>
      <c r="C36194" s="34">
        <v>644</v>
      </c>
      <c r="D36194" s="34">
        <v>535</v>
      </c>
      <c r="E36194" s="34">
        <v>638</v>
      </c>
      <c r="F36194" s="34">
        <v>479</v>
      </c>
      <c r="G36194" s="34">
        <v>619</v>
      </c>
      <c r="H36194" s="34">
        <v>558</v>
      </c>
      <c r="I36194" s="34">
        <v>608</v>
      </c>
      <c r="J36194" s="34">
        <v>575</v>
      </c>
      <c r="K36194" s="34">
        <v>521</v>
      </c>
      <c r="L36194" s="34">
        <v>530</v>
      </c>
      <c r="M36194" s="34">
        <v>513</v>
      </c>
    </row>
    <row r="36195" spans="1:13" x14ac:dyDescent="0.2">
      <c r="A36195" s="34" t="s">
        <v>137089</v>
      </c>
      <c r="B36195" s="34">
        <v>512</v>
      </c>
      <c r="C36195" s="34">
        <v>562</v>
      </c>
      <c r="D36195" s="34">
        <v>521</v>
      </c>
      <c r="E36195" s="34">
        <v>613</v>
      </c>
      <c r="F36195" s="34">
        <v>393</v>
      </c>
      <c r="G36195" s="34">
        <v>626</v>
      </c>
      <c r="H36195" s="34">
        <v>547</v>
      </c>
      <c r="I36195" s="34">
        <v>552</v>
      </c>
      <c r="J36195" s="34">
        <v>586</v>
      </c>
      <c r="K36195" s="34">
        <v>526</v>
      </c>
      <c r="L36195" s="34">
        <v>407</v>
      </c>
      <c r="M36195" s="34">
        <v>433</v>
      </c>
    </row>
    <row r="36196" spans="1:13" x14ac:dyDescent="0.2">
      <c r="A36196" s="34" t="s">
        <v>137090</v>
      </c>
      <c r="B36196" s="34">
        <v>613</v>
      </c>
      <c r="C36196" s="34">
        <v>868</v>
      </c>
      <c r="D36196" s="34">
        <v>788</v>
      </c>
      <c r="E36196" s="34">
        <v>865</v>
      </c>
      <c r="F36196" s="34">
        <v>585</v>
      </c>
      <c r="G36196" s="34">
        <v>864</v>
      </c>
      <c r="H36196" s="34">
        <v>696</v>
      </c>
      <c r="I36196" s="34">
        <v>802</v>
      </c>
      <c r="J36196" s="34">
        <v>693</v>
      </c>
      <c r="K36196" s="34">
        <v>667</v>
      </c>
      <c r="L36196" s="34">
        <v>628</v>
      </c>
      <c r="M36196" s="34">
        <v>629</v>
      </c>
    </row>
    <row r="36197" spans="1:13" x14ac:dyDescent="0.2">
      <c r="A36197" s="34" t="s">
        <v>137091</v>
      </c>
      <c r="B36197" s="34">
        <v>1033</v>
      </c>
      <c r="C36197" s="34">
        <v>1166</v>
      </c>
      <c r="D36197" s="34">
        <v>1109</v>
      </c>
      <c r="E36197" s="34">
        <v>1320</v>
      </c>
      <c r="F36197" s="34">
        <v>1015</v>
      </c>
      <c r="G36197" s="34">
        <v>1086</v>
      </c>
      <c r="H36197" s="34">
        <v>1196</v>
      </c>
      <c r="I36197" s="34">
        <v>1236</v>
      </c>
      <c r="J36197" s="34">
        <v>1088</v>
      </c>
      <c r="K36197" s="34">
        <v>940</v>
      </c>
      <c r="L36197" s="34">
        <v>1085</v>
      </c>
      <c r="M36197" s="34">
        <v>889</v>
      </c>
    </row>
    <row r="36198" spans="1:13" x14ac:dyDescent="0.2">
      <c r="A36198" s="34" t="s">
        <v>137092</v>
      </c>
      <c r="B36198" s="34">
        <v>156</v>
      </c>
      <c r="C36198" s="34">
        <v>781</v>
      </c>
      <c r="D36198" s="34">
        <v>168</v>
      </c>
      <c r="E36198" s="34">
        <v>825</v>
      </c>
      <c r="F36198" s="34">
        <v>115</v>
      </c>
      <c r="G36198" s="34">
        <v>778</v>
      </c>
      <c r="H36198" s="34">
        <v>184</v>
      </c>
      <c r="I36198" s="34">
        <v>800</v>
      </c>
      <c r="J36198" s="34">
        <v>136</v>
      </c>
      <c r="K36198" s="34">
        <v>611</v>
      </c>
      <c r="L36198" s="34">
        <v>153</v>
      </c>
      <c r="M36198" s="34">
        <v>611</v>
      </c>
    </row>
    <row r="36199" spans="1:13" x14ac:dyDescent="0.2">
      <c r="A36199" s="34" t="s">
        <v>137093</v>
      </c>
      <c r="B36199" s="34">
        <v>954</v>
      </c>
      <c r="C36199" s="34">
        <v>978</v>
      </c>
      <c r="D36199" s="34">
        <v>1019</v>
      </c>
      <c r="E36199" s="34">
        <v>1162</v>
      </c>
      <c r="F36199" s="34">
        <v>1011</v>
      </c>
      <c r="G36199" s="34">
        <v>925</v>
      </c>
      <c r="H36199" s="34">
        <v>1119</v>
      </c>
      <c r="I36199" s="34">
        <v>989</v>
      </c>
      <c r="J36199" s="34">
        <v>1039</v>
      </c>
      <c r="K36199" s="34">
        <v>793</v>
      </c>
      <c r="L36199" s="34">
        <v>1020</v>
      </c>
      <c r="M36199" s="34">
        <v>811</v>
      </c>
    </row>
    <row r="36200" spans="1:13" x14ac:dyDescent="0.2">
      <c r="A36200" s="34" t="s">
        <v>137094</v>
      </c>
      <c r="B36200" s="34">
        <v>587</v>
      </c>
      <c r="C36200" s="34">
        <v>749</v>
      </c>
      <c r="D36200" s="34">
        <v>656</v>
      </c>
      <c r="E36200" s="34">
        <v>820</v>
      </c>
      <c r="F36200" s="34">
        <v>566</v>
      </c>
      <c r="G36200" s="34">
        <v>630</v>
      </c>
      <c r="H36200" s="34">
        <v>603</v>
      </c>
      <c r="I36200" s="34">
        <v>801</v>
      </c>
      <c r="J36200" s="34">
        <v>619</v>
      </c>
      <c r="K36200" s="34">
        <v>583</v>
      </c>
      <c r="L36200" s="34">
        <v>619</v>
      </c>
      <c r="M36200" s="34">
        <v>550</v>
      </c>
    </row>
    <row r="36201" spans="1:13" x14ac:dyDescent="0.2">
      <c r="A36201" s="34" t="s">
        <v>137095</v>
      </c>
      <c r="B36201" s="34">
        <v>554</v>
      </c>
      <c r="C36201" s="34">
        <v>716</v>
      </c>
      <c r="D36201" s="34">
        <v>747</v>
      </c>
      <c r="E36201" s="34">
        <v>768</v>
      </c>
      <c r="F36201" s="34">
        <v>555</v>
      </c>
      <c r="G36201" s="34">
        <v>681</v>
      </c>
      <c r="H36201" s="34">
        <v>760</v>
      </c>
      <c r="I36201" s="34">
        <v>771</v>
      </c>
      <c r="J36201" s="34">
        <v>648</v>
      </c>
      <c r="K36201" s="34">
        <v>592</v>
      </c>
      <c r="L36201" s="34">
        <v>637</v>
      </c>
      <c r="M36201" s="34">
        <v>518</v>
      </c>
    </row>
    <row r="36202" spans="1:13" x14ac:dyDescent="0.2">
      <c r="A36202" s="34" t="s">
        <v>137096</v>
      </c>
      <c r="B36202" s="34">
        <v>595</v>
      </c>
      <c r="C36202" s="34">
        <v>677</v>
      </c>
      <c r="D36202" s="34">
        <v>735</v>
      </c>
      <c r="E36202" s="34">
        <v>764</v>
      </c>
      <c r="F36202" s="34">
        <v>593</v>
      </c>
      <c r="G36202" s="34">
        <v>680</v>
      </c>
      <c r="H36202" s="34">
        <v>722</v>
      </c>
      <c r="I36202" s="34">
        <v>707</v>
      </c>
      <c r="J36202" s="34">
        <v>787</v>
      </c>
      <c r="K36202" s="34">
        <v>520</v>
      </c>
      <c r="L36202" s="34">
        <v>720</v>
      </c>
      <c r="M36202" s="34">
        <v>544</v>
      </c>
    </row>
    <row r="36203" spans="1:13" x14ac:dyDescent="0.2">
      <c r="A36203" s="34" t="s">
        <v>137097</v>
      </c>
      <c r="B36203" s="34">
        <v>252</v>
      </c>
      <c r="C36203" s="34">
        <v>469</v>
      </c>
      <c r="D36203" s="34">
        <v>289</v>
      </c>
      <c r="E36203" s="34">
        <v>456</v>
      </c>
      <c r="F36203" s="34">
        <v>356</v>
      </c>
      <c r="G36203" s="34">
        <v>369</v>
      </c>
      <c r="H36203" s="34">
        <v>391</v>
      </c>
      <c r="I36203" s="34">
        <v>404</v>
      </c>
      <c r="J36203" s="34">
        <v>413</v>
      </c>
      <c r="K36203" s="34">
        <v>338</v>
      </c>
      <c r="L36203" s="34">
        <v>352</v>
      </c>
      <c r="M36203" s="34">
        <v>335</v>
      </c>
    </row>
    <row r="36204" spans="1:13" x14ac:dyDescent="0.2">
      <c r="A36204" s="34" t="s">
        <v>137098</v>
      </c>
      <c r="B36204" s="34">
        <v>399</v>
      </c>
      <c r="C36204" s="34">
        <v>431</v>
      </c>
      <c r="D36204" s="34">
        <v>401</v>
      </c>
      <c r="E36204" s="34">
        <v>496</v>
      </c>
      <c r="F36204" s="34">
        <v>414</v>
      </c>
      <c r="G36204" s="34">
        <v>454</v>
      </c>
      <c r="H36204" s="34">
        <v>392</v>
      </c>
      <c r="I36204" s="34">
        <v>496</v>
      </c>
      <c r="J36204" s="34">
        <v>457</v>
      </c>
      <c r="K36204" s="34">
        <v>333</v>
      </c>
      <c r="L36204" s="34">
        <v>483</v>
      </c>
      <c r="M36204" s="34">
        <v>322</v>
      </c>
    </row>
    <row r="36205" spans="1:13" x14ac:dyDescent="0.2">
      <c r="A36205" s="34" t="s">
        <v>137099</v>
      </c>
      <c r="B36205" s="34">
        <v>302</v>
      </c>
      <c r="C36205" s="34">
        <v>352</v>
      </c>
      <c r="D36205" s="34">
        <v>317</v>
      </c>
      <c r="E36205" s="34">
        <v>343</v>
      </c>
      <c r="F36205" s="34">
        <v>282</v>
      </c>
      <c r="G36205" s="34">
        <v>277</v>
      </c>
      <c r="H36205" s="34">
        <v>398</v>
      </c>
      <c r="I36205" s="34">
        <v>276</v>
      </c>
      <c r="J36205" s="34">
        <v>388</v>
      </c>
      <c r="K36205" s="34">
        <v>268</v>
      </c>
      <c r="L36205" s="34">
        <v>351</v>
      </c>
      <c r="M36205" s="34">
        <v>241</v>
      </c>
    </row>
    <row r="36206" spans="1:13" x14ac:dyDescent="0.2">
      <c r="A36206" s="34" t="s">
        <v>137100</v>
      </c>
      <c r="B36206" s="34">
        <v>540</v>
      </c>
      <c r="C36206" s="34">
        <v>523</v>
      </c>
      <c r="D36206" s="34">
        <v>597</v>
      </c>
      <c r="E36206" s="34">
        <v>552</v>
      </c>
      <c r="F36206" s="34">
        <v>517</v>
      </c>
      <c r="G36206" s="34">
        <v>520</v>
      </c>
      <c r="H36206" s="34">
        <v>645</v>
      </c>
      <c r="I36206" s="34">
        <v>537</v>
      </c>
      <c r="J36206" s="34">
        <v>563</v>
      </c>
      <c r="K36206" s="34">
        <v>390</v>
      </c>
      <c r="L36206" s="34">
        <v>536</v>
      </c>
      <c r="M36206" s="34">
        <v>380</v>
      </c>
    </row>
    <row r="36207" spans="1:13" x14ac:dyDescent="0.2">
      <c r="A36207" s="34" t="s">
        <v>137101</v>
      </c>
      <c r="B36207" s="34">
        <v>554</v>
      </c>
      <c r="C36207" s="34">
        <v>617</v>
      </c>
      <c r="D36207" s="34">
        <v>618</v>
      </c>
      <c r="E36207" s="34">
        <v>719</v>
      </c>
      <c r="F36207" s="34">
        <v>596</v>
      </c>
      <c r="G36207" s="34">
        <v>650</v>
      </c>
      <c r="H36207" s="34">
        <v>706</v>
      </c>
      <c r="I36207" s="34">
        <v>731</v>
      </c>
      <c r="J36207" s="34">
        <v>703</v>
      </c>
      <c r="K36207" s="34">
        <v>519</v>
      </c>
      <c r="L36207" s="34">
        <v>632</v>
      </c>
      <c r="M36207" s="34">
        <v>510</v>
      </c>
    </row>
    <row r="36208" spans="1:13" x14ac:dyDescent="0.2">
      <c r="A36208" s="34" t="s">
        <v>137102</v>
      </c>
      <c r="B36208" s="34">
        <v>367</v>
      </c>
      <c r="C36208" s="34">
        <v>400</v>
      </c>
      <c r="D36208" s="34">
        <v>438</v>
      </c>
      <c r="E36208" s="34">
        <v>472</v>
      </c>
      <c r="F36208" s="34">
        <v>340</v>
      </c>
      <c r="G36208" s="34">
        <v>395</v>
      </c>
      <c r="H36208" s="34">
        <v>428</v>
      </c>
      <c r="I36208" s="34">
        <v>450</v>
      </c>
      <c r="J36208" s="34">
        <v>420</v>
      </c>
      <c r="K36208" s="34">
        <v>389</v>
      </c>
      <c r="L36208" s="34">
        <v>411</v>
      </c>
      <c r="M36208" s="34">
        <v>339</v>
      </c>
    </row>
    <row r="36209" spans="1:13" x14ac:dyDescent="0.2">
      <c r="A36209" s="34" t="s">
        <v>137103</v>
      </c>
      <c r="B36209" s="34">
        <v>271</v>
      </c>
      <c r="C36209" s="34">
        <v>267</v>
      </c>
      <c r="D36209" s="34">
        <v>260</v>
      </c>
      <c r="E36209" s="34">
        <v>258</v>
      </c>
      <c r="F36209" s="34">
        <v>247</v>
      </c>
      <c r="G36209" s="34">
        <v>221</v>
      </c>
      <c r="H36209" s="34">
        <v>291</v>
      </c>
      <c r="I36209" s="34">
        <v>264</v>
      </c>
      <c r="J36209" s="34">
        <v>268</v>
      </c>
      <c r="K36209" s="34">
        <v>202</v>
      </c>
      <c r="L36209" s="34">
        <v>285</v>
      </c>
      <c r="M36209" s="34">
        <v>162</v>
      </c>
    </row>
    <row r="36210" spans="1:13" x14ac:dyDescent="0.2">
      <c r="A36210" s="34" t="s">
        <v>137104</v>
      </c>
      <c r="B36210" s="34">
        <v>352</v>
      </c>
      <c r="C36210" s="34">
        <v>391</v>
      </c>
      <c r="D36210" s="34">
        <v>399</v>
      </c>
      <c r="E36210" s="34">
        <v>441</v>
      </c>
      <c r="F36210" s="34">
        <v>333</v>
      </c>
      <c r="G36210" s="34">
        <v>426</v>
      </c>
      <c r="H36210" s="34">
        <v>364</v>
      </c>
      <c r="I36210" s="34">
        <v>424</v>
      </c>
      <c r="J36210" s="34">
        <v>420</v>
      </c>
      <c r="K36210" s="34">
        <v>339</v>
      </c>
      <c r="L36210" s="34">
        <v>422</v>
      </c>
      <c r="M36210" s="34">
        <v>309</v>
      </c>
    </row>
    <row r="36211" spans="1:13" x14ac:dyDescent="0.2">
      <c r="A36211" s="34" t="s">
        <v>137105</v>
      </c>
      <c r="B36211" s="34">
        <v>326</v>
      </c>
      <c r="C36211" s="34">
        <v>491</v>
      </c>
      <c r="D36211" s="34">
        <v>375</v>
      </c>
      <c r="E36211" s="34">
        <v>518</v>
      </c>
      <c r="F36211" s="34">
        <v>347</v>
      </c>
      <c r="G36211" s="34">
        <v>520</v>
      </c>
      <c r="H36211" s="34">
        <v>342</v>
      </c>
      <c r="I36211" s="34">
        <v>607</v>
      </c>
      <c r="J36211" s="34">
        <v>377</v>
      </c>
      <c r="K36211" s="34">
        <v>396</v>
      </c>
      <c r="L36211" s="34">
        <v>329</v>
      </c>
      <c r="M36211" s="34">
        <v>360</v>
      </c>
    </row>
    <row r="36212" spans="1:13" x14ac:dyDescent="0.2">
      <c r="A36212" s="34" t="s">
        <v>137106</v>
      </c>
      <c r="B36212" s="34">
        <v>376</v>
      </c>
      <c r="C36212" s="34">
        <v>296</v>
      </c>
      <c r="D36212" s="34">
        <v>323</v>
      </c>
      <c r="E36212" s="34">
        <v>298</v>
      </c>
      <c r="F36212" s="34">
        <v>298</v>
      </c>
      <c r="G36212" s="34">
        <v>236</v>
      </c>
      <c r="H36212" s="34">
        <v>355</v>
      </c>
      <c r="I36212" s="34">
        <v>265</v>
      </c>
      <c r="J36212" s="34">
        <v>228</v>
      </c>
      <c r="K36212" s="34">
        <v>210</v>
      </c>
      <c r="L36212" s="34">
        <v>250</v>
      </c>
      <c r="M36212" s="34">
        <v>234</v>
      </c>
    </row>
    <row r="36213" spans="1:13" x14ac:dyDescent="0.2">
      <c r="A36213" s="34" t="s">
        <v>137107</v>
      </c>
      <c r="B36213" s="34">
        <v>521</v>
      </c>
      <c r="C36213" s="34">
        <v>516</v>
      </c>
      <c r="D36213" s="34">
        <v>548</v>
      </c>
      <c r="E36213" s="34">
        <v>617</v>
      </c>
      <c r="F36213" s="34">
        <v>430</v>
      </c>
      <c r="G36213" s="34">
        <v>518</v>
      </c>
      <c r="H36213" s="34">
        <v>577</v>
      </c>
      <c r="I36213" s="34">
        <v>527</v>
      </c>
      <c r="J36213" s="34">
        <v>554</v>
      </c>
      <c r="K36213" s="34">
        <v>454</v>
      </c>
      <c r="L36213" s="34">
        <v>422</v>
      </c>
      <c r="M36213" s="34">
        <v>430</v>
      </c>
    </row>
    <row r="36214" spans="1:13" x14ac:dyDescent="0.2">
      <c r="A36214" s="34" t="s">
        <v>137108</v>
      </c>
      <c r="B36214" s="34">
        <v>419</v>
      </c>
      <c r="C36214" s="34">
        <v>555</v>
      </c>
      <c r="D36214" s="34">
        <v>427</v>
      </c>
      <c r="E36214" s="34">
        <v>570</v>
      </c>
      <c r="F36214" s="34">
        <v>390</v>
      </c>
      <c r="G36214" s="34">
        <v>583</v>
      </c>
      <c r="H36214" s="34">
        <v>482</v>
      </c>
      <c r="I36214" s="34">
        <v>565</v>
      </c>
      <c r="J36214" s="34">
        <v>455</v>
      </c>
      <c r="K36214" s="34">
        <v>478</v>
      </c>
      <c r="L36214" s="34">
        <v>456</v>
      </c>
      <c r="M36214" s="34">
        <v>476</v>
      </c>
    </row>
    <row r="36215" spans="1:13" x14ac:dyDescent="0.2">
      <c r="A36215" s="34" t="s">
        <v>137109</v>
      </c>
      <c r="B36215" s="34">
        <v>364</v>
      </c>
      <c r="C36215" s="34">
        <v>353</v>
      </c>
      <c r="D36215" s="34">
        <v>371</v>
      </c>
      <c r="E36215" s="34">
        <v>368</v>
      </c>
      <c r="F36215" s="34">
        <v>288</v>
      </c>
      <c r="G36215" s="34">
        <v>327</v>
      </c>
      <c r="H36215" s="34">
        <v>346</v>
      </c>
      <c r="I36215" s="34">
        <v>349</v>
      </c>
      <c r="J36215" s="34">
        <v>377</v>
      </c>
      <c r="K36215" s="34">
        <v>298</v>
      </c>
      <c r="L36215" s="34">
        <v>317</v>
      </c>
      <c r="M36215" s="34">
        <v>266</v>
      </c>
    </row>
    <row r="36216" spans="1:13" x14ac:dyDescent="0.2">
      <c r="A36216" s="34" t="s">
        <v>137110</v>
      </c>
      <c r="B36216" s="34">
        <v>390</v>
      </c>
      <c r="C36216" s="34">
        <v>516</v>
      </c>
      <c r="D36216" s="34">
        <v>440</v>
      </c>
      <c r="E36216" s="34">
        <v>481</v>
      </c>
      <c r="F36216" s="34">
        <v>461</v>
      </c>
      <c r="G36216" s="34">
        <v>422</v>
      </c>
      <c r="H36216" s="34">
        <v>509</v>
      </c>
      <c r="I36216" s="34">
        <v>494</v>
      </c>
      <c r="J36216" s="34">
        <v>438</v>
      </c>
      <c r="K36216" s="34">
        <v>419</v>
      </c>
      <c r="L36216" s="34">
        <v>496</v>
      </c>
      <c r="M36216" s="34">
        <v>435</v>
      </c>
    </row>
    <row r="36217" spans="1:13" x14ac:dyDescent="0.2">
      <c r="A36217" s="34" t="s">
        <v>137111</v>
      </c>
      <c r="B36217" s="34">
        <v>1136</v>
      </c>
      <c r="C36217" s="34">
        <v>950</v>
      </c>
      <c r="D36217" s="34">
        <v>1050</v>
      </c>
      <c r="E36217" s="34">
        <v>951</v>
      </c>
      <c r="F36217" s="34">
        <v>923</v>
      </c>
      <c r="G36217" s="34">
        <v>873</v>
      </c>
      <c r="H36217" s="34">
        <v>1015</v>
      </c>
      <c r="I36217" s="34">
        <v>858</v>
      </c>
      <c r="J36217" s="34">
        <v>1084</v>
      </c>
      <c r="K36217" s="34">
        <v>749</v>
      </c>
      <c r="L36217" s="34">
        <v>990</v>
      </c>
      <c r="M36217" s="34">
        <v>672</v>
      </c>
    </row>
    <row r="36218" spans="1:13" x14ac:dyDescent="0.2">
      <c r="A36218" s="34" t="s">
        <v>137112</v>
      </c>
      <c r="B36218" s="34">
        <v>645</v>
      </c>
      <c r="C36218" s="34">
        <v>644</v>
      </c>
      <c r="D36218" s="34">
        <v>695</v>
      </c>
      <c r="E36218" s="34">
        <v>718</v>
      </c>
      <c r="F36218" s="34">
        <v>538</v>
      </c>
      <c r="G36218" s="34">
        <v>608</v>
      </c>
      <c r="H36218" s="34">
        <v>773</v>
      </c>
      <c r="I36218" s="34">
        <v>649</v>
      </c>
      <c r="J36218" s="34">
        <v>718</v>
      </c>
      <c r="K36218" s="34">
        <v>510</v>
      </c>
      <c r="L36218" s="34">
        <v>621</v>
      </c>
      <c r="M36218" s="34">
        <v>476</v>
      </c>
    </row>
    <row r="36219" spans="1:13" x14ac:dyDescent="0.2">
      <c r="A36219" s="34" t="s">
        <v>137113</v>
      </c>
      <c r="B36219" s="34">
        <v>676</v>
      </c>
      <c r="C36219" s="34">
        <v>679</v>
      </c>
      <c r="D36219" s="34">
        <v>703</v>
      </c>
      <c r="E36219" s="34">
        <v>651</v>
      </c>
      <c r="F36219" s="34">
        <v>644</v>
      </c>
      <c r="G36219" s="34">
        <v>597</v>
      </c>
      <c r="H36219" s="34">
        <v>729</v>
      </c>
      <c r="I36219" s="34">
        <v>566</v>
      </c>
      <c r="J36219" s="34">
        <v>710</v>
      </c>
      <c r="K36219" s="34">
        <v>553</v>
      </c>
      <c r="L36219" s="34">
        <v>673</v>
      </c>
      <c r="M36219" s="34">
        <v>461</v>
      </c>
    </row>
    <row r="36220" spans="1:13" x14ac:dyDescent="0.2">
      <c r="A36220" s="34" t="s">
        <v>137114</v>
      </c>
      <c r="B36220" s="34">
        <v>521</v>
      </c>
      <c r="C36220" s="34">
        <v>434</v>
      </c>
      <c r="D36220" s="34">
        <v>593</v>
      </c>
      <c r="E36220" s="34">
        <v>515</v>
      </c>
      <c r="F36220" s="34">
        <v>509</v>
      </c>
      <c r="G36220" s="34">
        <v>439</v>
      </c>
      <c r="H36220" s="34">
        <v>574</v>
      </c>
      <c r="I36220" s="34">
        <v>464</v>
      </c>
      <c r="J36220" s="34">
        <v>574</v>
      </c>
      <c r="K36220" s="34">
        <v>380</v>
      </c>
      <c r="L36220" s="34">
        <v>583</v>
      </c>
      <c r="M36220" s="34">
        <v>406</v>
      </c>
    </row>
    <row r="36221" spans="1:13" x14ac:dyDescent="0.2">
      <c r="A36221" s="34" t="s">
        <v>137115</v>
      </c>
      <c r="B36221" s="34">
        <v>525</v>
      </c>
      <c r="C36221" s="34">
        <v>536</v>
      </c>
      <c r="D36221" s="34">
        <v>610</v>
      </c>
      <c r="E36221" s="34">
        <v>626</v>
      </c>
      <c r="F36221" s="34">
        <v>549</v>
      </c>
      <c r="G36221" s="34">
        <v>554</v>
      </c>
      <c r="H36221" s="34">
        <v>613</v>
      </c>
      <c r="I36221" s="34">
        <v>506</v>
      </c>
      <c r="J36221" s="34">
        <v>555</v>
      </c>
      <c r="K36221" s="34">
        <v>422</v>
      </c>
      <c r="L36221" s="34">
        <v>511</v>
      </c>
      <c r="M36221" s="34">
        <v>436</v>
      </c>
    </row>
    <row r="36222" spans="1:13" x14ac:dyDescent="0.2">
      <c r="A36222" s="34" t="s">
        <v>137116</v>
      </c>
      <c r="B36222" s="34">
        <v>911</v>
      </c>
      <c r="C36222" s="34">
        <v>837</v>
      </c>
      <c r="D36222" s="34">
        <v>1003</v>
      </c>
      <c r="E36222" s="34">
        <v>951</v>
      </c>
      <c r="F36222" s="34">
        <v>768</v>
      </c>
      <c r="G36222" s="34">
        <v>806</v>
      </c>
      <c r="H36222" s="34">
        <v>1010</v>
      </c>
      <c r="I36222" s="34">
        <v>843</v>
      </c>
      <c r="J36222" s="34">
        <v>947</v>
      </c>
      <c r="K36222" s="34">
        <v>655</v>
      </c>
      <c r="L36222" s="34">
        <v>854</v>
      </c>
      <c r="M36222" s="34">
        <v>657</v>
      </c>
    </row>
    <row r="36223" spans="1:13" x14ac:dyDescent="0.2">
      <c r="A36223" s="34" t="s">
        <v>137117</v>
      </c>
      <c r="B36223" s="34">
        <v>322</v>
      </c>
      <c r="C36223" s="34">
        <v>415</v>
      </c>
      <c r="D36223" s="34">
        <v>362</v>
      </c>
      <c r="E36223" s="34">
        <v>425</v>
      </c>
      <c r="F36223" s="34">
        <v>311</v>
      </c>
      <c r="G36223" s="34">
        <v>396</v>
      </c>
      <c r="H36223" s="34">
        <v>418</v>
      </c>
      <c r="I36223" s="34">
        <v>356</v>
      </c>
      <c r="J36223" s="34">
        <v>416</v>
      </c>
      <c r="K36223" s="34">
        <v>345</v>
      </c>
      <c r="L36223" s="34">
        <v>295</v>
      </c>
      <c r="M36223" s="34">
        <v>327</v>
      </c>
    </row>
    <row r="36224" spans="1:13" x14ac:dyDescent="0.2">
      <c r="A36224" s="34" t="s">
        <v>137118</v>
      </c>
      <c r="B36224" s="34">
        <v>233</v>
      </c>
      <c r="C36224" s="34">
        <v>287</v>
      </c>
      <c r="D36224" s="34">
        <v>337</v>
      </c>
      <c r="E36224" s="34">
        <v>385</v>
      </c>
      <c r="F36224" s="34">
        <v>349</v>
      </c>
      <c r="G36224" s="34">
        <v>294</v>
      </c>
      <c r="H36224" s="34">
        <v>316</v>
      </c>
      <c r="I36224" s="34">
        <v>278</v>
      </c>
      <c r="J36224" s="34">
        <v>342</v>
      </c>
      <c r="K36224" s="34">
        <v>272</v>
      </c>
      <c r="L36224" s="34">
        <v>374</v>
      </c>
      <c r="M36224" s="34">
        <v>257</v>
      </c>
    </row>
    <row r="36225" spans="1:13" x14ac:dyDescent="0.2">
      <c r="A36225" s="34" t="s">
        <v>137119</v>
      </c>
      <c r="B36225" s="34">
        <v>281</v>
      </c>
      <c r="C36225" s="34">
        <v>357</v>
      </c>
      <c r="D36225" s="34">
        <v>393</v>
      </c>
      <c r="E36225" s="34">
        <v>397</v>
      </c>
      <c r="F36225" s="34">
        <v>324</v>
      </c>
      <c r="G36225" s="34">
        <v>352</v>
      </c>
      <c r="H36225" s="34">
        <v>397</v>
      </c>
      <c r="I36225" s="34">
        <v>363</v>
      </c>
      <c r="J36225" s="34">
        <v>311</v>
      </c>
      <c r="K36225" s="34">
        <v>295</v>
      </c>
      <c r="L36225" s="34">
        <v>357</v>
      </c>
      <c r="M36225" s="34">
        <v>297</v>
      </c>
    </row>
    <row r="36226" spans="1:13" x14ac:dyDescent="0.2">
      <c r="A36226" s="34" t="s">
        <v>137120</v>
      </c>
      <c r="B36226" s="34">
        <v>281</v>
      </c>
      <c r="C36226" s="34">
        <v>342</v>
      </c>
      <c r="D36226" s="34">
        <v>330</v>
      </c>
      <c r="E36226" s="34">
        <v>321</v>
      </c>
      <c r="F36226" s="34">
        <v>302</v>
      </c>
      <c r="G36226" s="34">
        <v>317</v>
      </c>
      <c r="H36226" s="34">
        <v>367</v>
      </c>
      <c r="I36226" s="34">
        <v>313</v>
      </c>
      <c r="J36226" s="34">
        <v>388</v>
      </c>
      <c r="K36226" s="34">
        <v>262</v>
      </c>
      <c r="L36226" s="34">
        <v>313</v>
      </c>
      <c r="M36226" s="34">
        <v>277</v>
      </c>
    </row>
    <row r="36227" spans="1:13" x14ac:dyDescent="0.2">
      <c r="A36227" s="34" t="s">
        <v>137121</v>
      </c>
      <c r="B36227" s="34">
        <v>412</v>
      </c>
      <c r="C36227" s="34">
        <v>371</v>
      </c>
      <c r="D36227" s="34">
        <v>346</v>
      </c>
      <c r="E36227" s="34">
        <v>429</v>
      </c>
      <c r="F36227" s="34">
        <v>400</v>
      </c>
      <c r="G36227" s="34">
        <v>379</v>
      </c>
      <c r="H36227" s="34">
        <v>431</v>
      </c>
      <c r="I36227" s="34">
        <v>455</v>
      </c>
      <c r="J36227" s="34">
        <v>441</v>
      </c>
      <c r="K36227" s="34">
        <v>364</v>
      </c>
      <c r="L36227" s="34">
        <v>347</v>
      </c>
      <c r="M36227" s="34">
        <v>332</v>
      </c>
    </row>
    <row r="36228" spans="1:13" x14ac:dyDescent="0.2">
      <c r="A36228" s="34" t="s">
        <v>137122</v>
      </c>
      <c r="B36228" s="34">
        <v>549</v>
      </c>
      <c r="C36228" s="34">
        <v>635</v>
      </c>
      <c r="D36228" s="34">
        <v>648</v>
      </c>
      <c r="E36228" s="34">
        <v>632</v>
      </c>
      <c r="F36228" s="34">
        <v>559</v>
      </c>
      <c r="G36228" s="34">
        <v>547</v>
      </c>
      <c r="H36228" s="34">
        <v>616</v>
      </c>
      <c r="I36228" s="34">
        <v>636</v>
      </c>
      <c r="J36228" s="34">
        <v>627</v>
      </c>
      <c r="K36228" s="34">
        <v>515</v>
      </c>
      <c r="L36228" s="34">
        <v>649</v>
      </c>
      <c r="M36228" s="34">
        <v>511</v>
      </c>
    </row>
    <row r="36229" spans="1:13" x14ac:dyDescent="0.2">
      <c r="A36229" s="34" t="s">
        <v>137123</v>
      </c>
      <c r="B36229" s="34">
        <v>343</v>
      </c>
      <c r="C36229" s="34">
        <v>373</v>
      </c>
      <c r="D36229" s="34">
        <v>388</v>
      </c>
      <c r="E36229" s="34">
        <v>470</v>
      </c>
      <c r="F36229" s="34">
        <v>358</v>
      </c>
      <c r="G36229" s="34">
        <v>335</v>
      </c>
      <c r="H36229" s="34">
        <v>385</v>
      </c>
      <c r="I36229" s="34">
        <v>396</v>
      </c>
      <c r="J36229" s="34">
        <v>415</v>
      </c>
      <c r="K36229" s="34">
        <v>345</v>
      </c>
      <c r="L36229" s="34">
        <v>425</v>
      </c>
      <c r="M36229" s="34">
        <v>300</v>
      </c>
    </row>
    <row r="36230" spans="1:13" x14ac:dyDescent="0.2">
      <c r="A36230" s="34" t="s">
        <v>137124</v>
      </c>
      <c r="B36230" s="34">
        <v>325</v>
      </c>
      <c r="C36230" s="34">
        <v>325</v>
      </c>
      <c r="D36230" s="34">
        <v>299</v>
      </c>
      <c r="E36230" s="34">
        <v>377</v>
      </c>
      <c r="F36230" s="34">
        <v>296</v>
      </c>
      <c r="G36230" s="34">
        <v>300</v>
      </c>
      <c r="H36230" s="34">
        <v>316</v>
      </c>
      <c r="I36230" s="34">
        <v>343</v>
      </c>
      <c r="J36230" s="34">
        <v>378</v>
      </c>
      <c r="K36230" s="34">
        <v>312</v>
      </c>
      <c r="L36230" s="34">
        <v>337</v>
      </c>
      <c r="M36230" s="34">
        <v>263</v>
      </c>
    </row>
    <row r="36231" spans="1:13" x14ac:dyDescent="0.2">
      <c r="A36231" s="34" t="s">
        <v>137125</v>
      </c>
      <c r="B36231" s="34">
        <v>342</v>
      </c>
      <c r="C36231" s="34">
        <v>415</v>
      </c>
      <c r="D36231" s="34">
        <v>435</v>
      </c>
      <c r="E36231" s="34">
        <v>443</v>
      </c>
      <c r="F36231" s="34">
        <v>398</v>
      </c>
      <c r="G36231" s="34">
        <v>361</v>
      </c>
      <c r="H36231" s="34">
        <v>487</v>
      </c>
      <c r="I36231" s="34">
        <v>433</v>
      </c>
      <c r="J36231" s="34">
        <v>360</v>
      </c>
      <c r="K36231" s="34">
        <v>340</v>
      </c>
      <c r="L36231" s="34">
        <v>407</v>
      </c>
      <c r="M36231" s="34">
        <v>314</v>
      </c>
    </row>
    <row r="36232" spans="1:13" x14ac:dyDescent="0.2">
      <c r="A36232" s="34" t="s">
        <v>137126</v>
      </c>
      <c r="B36232" s="34">
        <v>414</v>
      </c>
      <c r="C36232" s="34">
        <v>403</v>
      </c>
      <c r="D36232" s="34">
        <v>386</v>
      </c>
      <c r="E36232" s="34">
        <v>434</v>
      </c>
      <c r="F36232" s="34">
        <v>416</v>
      </c>
      <c r="G36232" s="34">
        <v>353</v>
      </c>
      <c r="H36232" s="34">
        <v>420</v>
      </c>
      <c r="I36232" s="34">
        <v>428</v>
      </c>
      <c r="J36232" s="34">
        <v>525</v>
      </c>
      <c r="K36232" s="34">
        <v>328</v>
      </c>
      <c r="L36232" s="34">
        <v>406</v>
      </c>
      <c r="M36232" s="34">
        <v>317</v>
      </c>
    </row>
    <row r="36233" spans="1:13" x14ac:dyDescent="0.2">
      <c r="A36233" s="34" t="s">
        <v>137127</v>
      </c>
      <c r="B36233" s="34">
        <v>260</v>
      </c>
      <c r="C36233" s="34">
        <v>294</v>
      </c>
      <c r="D36233" s="34">
        <v>286</v>
      </c>
      <c r="E36233" s="34">
        <v>296</v>
      </c>
      <c r="F36233" s="34">
        <v>238</v>
      </c>
      <c r="G36233" s="34">
        <v>286</v>
      </c>
      <c r="H36233" s="34">
        <v>310</v>
      </c>
      <c r="I36233" s="34">
        <v>311</v>
      </c>
      <c r="J36233" s="34">
        <v>297</v>
      </c>
      <c r="K36233" s="34">
        <v>274</v>
      </c>
      <c r="L36233" s="34">
        <v>280</v>
      </c>
      <c r="M36233" s="34">
        <v>248</v>
      </c>
    </row>
    <row r="36234" spans="1:13" x14ac:dyDescent="0.2">
      <c r="A36234" s="34" t="s">
        <v>137128</v>
      </c>
      <c r="B36234" s="34">
        <v>539</v>
      </c>
      <c r="C36234" s="34">
        <v>631</v>
      </c>
      <c r="D36234" s="34">
        <v>730</v>
      </c>
      <c r="E36234" s="34">
        <v>788</v>
      </c>
      <c r="F36234" s="34">
        <v>589</v>
      </c>
      <c r="G36234" s="34">
        <v>616</v>
      </c>
      <c r="H36234" s="34">
        <v>729</v>
      </c>
      <c r="I36234" s="34">
        <v>727</v>
      </c>
      <c r="J36234" s="34">
        <v>684</v>
      </c>
      <c r="K36234" s="34">
        <v>617</v>
      </c>
      <c r="L36234" s="34">
        <v>581</v>
      </c>
      <c r="M36234" s="34">
        <v>483</v>
      </c>
    </row>
    <row r="36235" spans="1:13" x14ac:dyDescent="0.2">
      <c r="A36235" s="34" t="s">
        <v>137129</v>
      </c>
      <c r="B36235" s="34">
        <v>378</v>
      </c>
      <c r="C36235" s="34">
        <v>332</v>
      </c>
      <c r="D36235" s="34">
        <v>474</v>
      </c>
      <c r="E36235" s="34">
        <v>379</v>
      </c>
      <c r="F36235" s="34">
        <v>362</v>
      </c>
      <c r="G36235" s="34">
        <v>362</v>
      </c>
      <c r="H36235" s="34">
        <v>468</v>
      </c>
      <c r="I36235" s="34">
        <v>382</v>
      </c>
      <c r="J36235" s="34">
        <v>420</v>
      </c>
      <c r="K36235" s="34">
        <v>247</v>
      </c>
      <c r="L36235" s="34">
        <v>354</v>
      </c>
      <c r="M36235" s="34">
        <v>295</v>
      </c>
    </row>
    <row r="36236" spans="1:13" x14ac:dyDescent="0.2">
      <c r="A36236" s="34" t="s">
        <v>137130</v>
      </c>
      <c r="B36236" s="34">
        <v>412</v>
      </c>
      <c r="C36236" s="34">
        <v>412</v>
      </c>
      <c r="D36236" s="34">
        <v>370</v>
      </c>
      <c r="E36236" s="34">
        <v>428</v>
      </c>
      <c r="F36236" s="34">
        <v>333</v>
      </c>
      <c r="G36236" s="34">
        <v>408</v>
      </c>
      <c r="H36236" s="34">
        <v>343</v>
      </c>
      <c r="I36236" s="34">
        <v>426</v>
      </c>
      <c r="J36236" s="34">
        <v>357</v>
      </c>
      <c r="K36236" s="34">
        <v>307</v>
      </c>
      <c r="L36236" s="34">
        <v>413</v>
      </c>
      <c r="M36236" s="34">
        <v>336</v>
      </c>
    </row>
    <row r="36237" spans="1:13" x14ac:dyDescent="0.2">
      <c r="A36237" s="34" t="s">
        <v>137131</v>
      </c>
      <c r="B36237" s="34">
        <v>371</v>
      </c>
      <c r="C36237" s="34">
        <v>388</v>
      </c>
      <c r="D36237" s="34">
        <v>326</v>
      </c>
      <c r="E36237" s="34">
        <v>424</v>
      </c>
      <c r="F36237" s="34">
        <v>332</v>
      </c>
      <c r="G36237" s="34">
        <v>424</v>
      </c>
      <c r="H36237" s="34">
        <v>425</v>
      </c>
      <c r="I36237" s="34">
        <v>376</v>
      </c>
      <c r="J36237" s="34">
        <v>402</v>
      </c>
      <c r="K36237" s="34">
        <v>330</v>
      </c>
      <c r="L36237" s="34">
        <v>315</v>
      </c>
      <c r="M36237" s="34">
        <v>287</v>
      </c>
    </row>
    <row r="36238" spans="1:13" x14ac:dyDescent="0.2">
      <c r="A36238" s="34" t="s">
        <v>137132</v>
      </c>
      <c r="B36238" s="34">
        <v>234</v>
      </c>
      <c r="C36238" s="34">
        <v>321</v>
      </c>
      <c r="D36238" s="34">
        <v>319</v>
      </c>
      <c r="E36238" s="34">
        <v>302</v>
      </c>
      <c r="F36238" s="34">
        <v>267</v>
      </c>
      <c r="G36238" s="34">
        <v>255</v>
      </c>
      <c r="H36238" s="34">
        <v>270</v>
      </c>
      <c r="I36238" s="34">
        <v>317</v>
      </c>
      <c r="J36238" s="34">
        <v>289</v>
      </c>
      <c r="K36238" s="34">
        <v>228</v>
      </c>
      <c r="L36238" s="34">
        <v>257</v>
      </c>
      <c r="M36238" s="34">
        <v>219</v>
      </c>
    </row>
    <row r="36239" spans="1:13" x14ac:dyDescent="0.2">
      <c r="A36239" s="34" t="s">
        <v>137133</v>
      </c>
      <c r="B36239" s="34">
        <v>310</v>
      </c>
      <c r="C36239" s="34">
        <v>279</v>
      </c>
      <c r="D36239" s="34">
        <v>296</v>
      </c>
      <c r="E36239" s="34">
        <v>336</v>
      </c>
      <c r="F36239" s="34">
        <v>230</v>
      </c>
      <c r="G36239" s="34">
        <v>245</v>
      </c>
      <c r="H36239" s="34">
        <v>335</v>
      </c>
      <c r="I36239" s="34">
        <v>324</v>
      </c>
      <c r="J36239" s="34">
        <v>270</v>
      </c>
      <c r="K36239" s="34">
        <v>229</v>
      </c>
      <c r="L36239" s="34">
        <v>279</v>
      </c>
      <c r="M36239" s="34">
        <v>207</v>
      </c>
    </row>
    <row r="36240" spans="1:13" x14ac:dyDescent="0.2">
      <c r="A36240" s="34" t="s">
        <v>137134</v>
      </c>
      <c r="B36240" s="34">
        <v>316</v>
      </c>
      <c r="C36240" s="34">
        <v>375</v>
      </c>
      <c r="D36240" s="34">
        <v>357</v>
      </c>
      <c r="E36240" s="34">
        <v>430</v>
      </c>
      <c r="F36240" s="34">
        <v>337</v>
      </c>
      <c r="G36240" s="34">
        <v>337</v>
      </c>
      <c r="H36240" s="34">
        <v>382</v>
      </c>
      <c r="I36240" s="34">
        <v>364</v>
      </c>
      <c r="J36240" s="34">
        <v>387</v>
      </c>
      <c r="K36240" s="34">
        <v>327</v>
      </c>
      <c r="L36240" s="34">
        <v>386</v>
      </c>
      <c r="M36240" s="34">
        <v>285</v>
      </c>
    </row>
    <row r="36241" spans="1:13" x14ac:dyDescent="0.2">
      <c r="A36241" s="34" t="s">
        <v>137135</v>
      </c>
      <c r="B36241" s="34">
        <v>315</v>
      </c>
      <c r="C36241" s="34">
        <v>433</v>
      </c>
      <c r="D36241" s="34">
        <v>426</v>
      </c>
      <c r="E36241" s="34">
        <v>418</v>
      </c>
      <c r="F36241" s="34">
        <v>347</v>
      </c>
      <c r="G36241" s="34">
        <v>418</v>
      </c>
      <c r="H36241" s="34">
        <v>428</v>
      </c>
      <c r="I36241" s="34">
        <v>421</v>
      </c>
      <c r="J36241" s="34">
        <v>428</v>
      </c>
      <c r="K36241" s="34">
        <v>365</v>
      </c>
      <c r="L36241" s="34">
        <v>419</v>
      </c>
      <c r="M36241" s="34">
        <v>355</v>
      </c>
    </row>
    <row r="36242" spans="1:13" x14ac:dyDescent="0.2">
      <c r="A36242" s="34" t="s">
        <v>137136</v>
      </c>
      <c r="B36242" s="34">
        <v>288</v>
      </c>
      <c r="C36242" s="34">
        <v>292</v>
      </c>
      <c r="D36242" s="34">
        <v>326</v>
      </c>
      <c r="E36242" s="34">
        <v>389</v>
      </c>
      <c r="F36242" s="34">
        <v>206</v>
      </c>
      <c r="G36242" s="34">
        <v>337</v>
      </c>
      <c r="H36242" s="34">
        <v>391</v>
      </c>
      <c r="I36242" s="34">
        <v>333</v>
      </c>
      <c r="J36242" s="34">
        <v>327</v>
      </c>
      <c r="K36242" s="34">
        <v>265</v>
      </c>
      <c r="L36242" s="34">
        <v>320</v>
      </c>
      <c r="M36242" s="34">
        <v>232</v>
      </c>
    </row>
    <row r="36243" spans="1:13" x14ac:dyDescent="0.2">
      <c r="A36243" s="34" t="s">
        <v>137137</v>
      </c>
      <c r="B36243" s="34">
        <v>261</v>
      </c>
      <c r="C36243" s="34">
        <v>370</v>
      </c>
      <c r="D36243" s="34">
        <v>391</v>
      </c>
      <c r="E36243" s="34">
        <v>384</v>
      </c>
      <c r="F36243" s="34">
        <v>352</v>
      </c>
      <c r="G36243" s="34">
        <v>309</v>
      </c>
      <c r="H36243" s="34">
        <v>360</v>
      </c>
      <c r="I36243" s="34">
        <v>355</v>
      </c>
      <c r="J36243" s="34">
        <v>413</v>
      </c>
      <c r="K36243" s="34">
        <v>361</v>
      </c>
      <c r="L36243" s="34">
        <v>333</v>
      </c>
      <c r="M36243" s="34">
        <v>283</v>
      </c>
    </row>
    <row r="36244" spans="1:13" x14ac:dyDescent="0.2">
      <c r="A36244" s="34" t="s">
        <v>137138</v>
      </c>
      <c r="B36244" s="34">
        <v>355</v>
      </c>
      <c r="C36244" s="34">
        <v>422</v>
      </c>
      <c r="D36244" s="34">
        <v>392</v>
      </c>
      <c r="E36244" s="34">
        <v>397</v>
      </c>
      <c r="F36244" s="34">
        <v>377</v>
      </c>
      <c r="G36244" s="34">
        <v>340</v>
      </c>
      <c r="H36244" s="34">
        <v>380</v>
      </c>
      <c r="I36244" s="34">
        <v>349</v>
      </c>
      <c r="J36244" s="34">
        <v>435</v>
      </c>
      <c r="K36244" s="34">
        <v>276</v>
      </c>
      <c r="L36244" s="34">
        <v>353</v>
      </c>
      <c r="M36244" s="34">
        <v>224</v>
      </c>
    </row>
    <row r="36245" spans="1:13" x14ac:dyDescent="0.2">
      <c r="A36245" s="34" t="s">
        <v>137139</v>
      </c>
      <c r="B36245" s="34">
        <v>538</v>
      </c>
      <c r="C36245" s="34">
        <v>583</v>
      </c>
      <c r="D36245" s="34">
        <v>531</v>
      </c>
      <c r="E36245" s="34">
        <v>611</v>
      </c>
      <c r="F36245" s="34">
        <v>584</v>
      </c>
      <c r="G36245" s="34">
        <v>554</v>
      </c>
      <c r="H36245" s="34">
        <v>729</v>
      </c>
      <c r="I36245" s="34">
        <v>565</v>
      </c>
      <c r="J36245" s="34">
        <v>615</v>
      </c>
      <c r="K36245" s="34">
        <v>436</v>
      </c>
      <c r="L36245" s="34">
        <v>551</v>
      </c>
      <c r="M36245" s="34">
        <v>457</v>
      </c>
    </row>
    <row r="36246" spans="1:13" x14ac:dyDescent="0.2">
      <c r="A36246" s="34" t="s">
        <v>137140</v>
      </c>
      <c r="B36246" s="34">
        <v>395</v>
      </c>
      <c r="C36246" s="34">
        <v>401</v>
      </c>
      <c r="D36246" s="34">
        <v>459</v>
      </c>
      <c r="E36246" s="34">
        <v>454</v>
      </c>
      <c r="F36246" s="34">
        <v>466</v>
      </c>
      <c r="G36246" s="34">
        <v>420</v>
      </c>
      <c r="H36246" s="34">
        <v>551</v>
      </c>
      <c r="I36246" s="34">
        <v>442</v>
      </c>
      <c r="J36246" s="34">
        <v>534</v>
      </c>
      <c r="K36246" s="34">
        <v>388</v>
      </c>
      <c r="L36246" s="34">
        <v>456</v>
      </c>
      <c r="M36246" s="34">
        <v>341</v>
      </c>
    </row>
    <row r="36247" spans="1:13" x14ac:dyDescent="0.2">
      <c r="A36247" s="34" t="s">
        <v>137141</v>
      </c>
      <c r="B36247" s="34">
        <v>218</v>
      </c>
      <c r="C36247" s="34">
        <v>277</v>
      </c>
      <c r="D36247" s="34">
        <v>305</v>
      </c>
      <c r="E36247" s="34">
        <v>320</v>
      </c>
      <c r="F36247" s="34">
        <v>281</v>
      </c>
      <c r="G36247" s="34">
        <v>255</v>
      </c>
      <c r="H36247" s="34">
        <v>268</v>
      </c>
      <c r="I36247" s="34">
        <v>294</v>
      </c>
      <c r="J36247" s="34">
        <v>297</v>
      </c>
      <c r="K36247" s="34">
        <v>226</v>
      </c>
      <c r="L36247" s="34">
        <v>273</v>
      </c>
      <c r="M36247" s="34">
        <v>240</v>
      </c>
    </row>
    <row r="36248" spans="1:13" x14ac:dyDescent="0.2">
      <c r="A36248" s="34" t="s">
        <v>137142</v>
      </c>
      <c r="B36248" s="34">
        <v>346</v>
      </c>
      <c r="C36248" s="34">
        <v>405</v>
      </c>
      <c r="D36248" s="34">
        <v>426</v>
      </c>
      <c r="E36248" s="34">
        <v>449</v>
      </c>
      <c r="F36248" s="34">
        <v>396</v>
      </c>
      <c r="G36248" s="34">
        <v>393</v>
      </c>
      <c r="H36248" s="34">
        <v>451</v>
      </c>
      <c r="I36248" s="34">
        <v>415</v>
      </c>
      <c r="J36248" s="34">
        <v>472</v>
      </c>
      <c r="K36248" s="34">
        <v>343</v>
      </c>
      <c r="L36248" s="34">
        <v>390</v>
      </c>
      <c r="M36248" s="34">
        <v>337</v>
      </c>
    </row>
    <row r="36249" spans="1:13" x14ac:dyDescent="0.2">
      <c r="A36249" s="34" t="s">
        <v>137143</v>
      </c>
      <c r="B36249" s="34">
        <v>451</v>
      </c>
      <c r="C36249" s="34">
        <v>512</v>
      </c>
      <c r="D36249" s="34">
        <v>505</v>
      </c>
      <c r="E36249" s="34">
        <v>550</v>
      </c>
      <c r="F36249" s="34">
        <v>399</v>
      </c>
      <c r="G36249" s="34">
        <v>481</v>
      </c>
      <c r="H36249" s="34">
        <v>546</v>
      </c>
      <c r="I36249" s="34">
        <v>504</v>
      </c>
      <c r="J36249" s="34">
        <v>562</v>
      </c>
      <c r="K36249" s="34">
        <v>405</v>
      </c>
      <c r="L36249" s="34">
        <v>485</v>
      </c>
      <c r="M36249" s="34">
        <v>396</v>
      </c>
    </row>
    <row r="36250" spans="1:13" x14ac:dyDescent="0.2">
      <c r="A36250" s="34" t="s">
        <v>137144</v>
      </c>
      <c r="B36250" s="34">
        <v>331</v>
      </c>
      <c r="C36250" s="34">
        <v>325</v>
      </c>
      <c r="D36250" s="34">
        <v>296</v>
      </c>
      <c r="E36250" s="34">
        <v>350</v>
      </c>
      <c r="F36250" s="34">
        <v>242</v>
      </c>
      <c r="G36250" s="34">
        <v>278</v>
      </c>
      <c r="H36250" s="34">
        <v>308</v>
      </c>
      <c r="I36250" s="34">
        <v>320</v>
      </c>
      <c r="J36250" s="34">
        <v>321</v>
      </c>
      <c r="K36250" s="34">
        <v>269</v>
      </c>
      <c r="L36250" s="34">
        <v>291</v>
      </c>
      <c r="M36250" s="34">
        <v>208</v>
      </c>
    </row>
    <row r="36251" spans="1:13" x14ac:dyDescent="0.2">
      <c r="A36251" s="34" t="s">
        <v>137145</v>
      </c>
      <c r="B36251" s="34">
        <v>241</v>
      </c>
      <c r="C36251" s="34">
        <v>265</v>
      </c>
      <c r="D36251" s="34">
        <v>253</v>
      </c>
      <c r="E36251" s="34">
        <v>228</v>
      </c>
      <c r="F36251" s="34">
        <v>204</v>
      </c>
      <c r="G36251" s="34">
        <v>215</v>
      </c>
      <c r="H36251" s="34">
        <v>271</v>
      </c>
      <c r="I36251" s="34">
        <v>232</v>
      </c>
      <c r="J36251" s="34">
        <v>351</v>
      </c>
      <c r="K36251" s="34">
        <v>192</v>
      </c>
      <c r="L36251" s="34">
        <v>290</v>
      </c>
      <c r="M36251" s="34">
        <v>206</v>
      </c>
    </row>
    <row r="36252" spans="1:13" x14ac:dyDescent="0.2">
      <c r="A36252" s="34" t="s">
        <v>137146</v>
      </c>
      <c r="B36252" s="34">
        <v>318</v>
      </c>
      <c r="C36252" s="34">
        <v>319</v>
      </c>
      <c r="D36252" s="34">
        <v>329</v>
      </c>
      <c r="E36252" s="34">
        <v>386</v>
      </c>
      <c r="F36252" s="34">
        <v>286</v>
      </c>
      <c r="G36252" s="34">
        <v>300</v>
      </c>
      <c r="H36252" s="34">
        <v>325</v>
      </c>
      <c r="I36252" s="34">
        <v>378</v>
      </c>
      <c r="J36252" s="34">
        <v>323</v>
      </c>
      <c r="K36252" s="34">
        <v>252</v>
      </c>
      <c r="L36252" s="34">
        <v>322</v>
      </c>
      <c r="M36252" s="34">
        <v>276</v>
      </c>
    </row>
    <row r="36253" spans="1:13" x14ac:dyDescent="0.2">
      <c r="A36253" s="34" t="s">
        <v>137147</v>
      </c>
      <c r="B36253" s="34">
        <v>219</v>
      </c>
      <c r="C36253" s="34">
        <v>317</v>
      </c>
      <c r="D36253" s="34">
        <v>303</v>
      </c>
      <c r="E36253" s="34">
        <v>357</v>
      </c>
      <c r="F36253" s="34">
        <v>288</v>
      </c>
      <c r="G36253" s="34">
        <v>287</v>
      </c>
      <c r="H36253" s="34">
        <v>350</v>
      </c>
      <c r="I36253" s="34">
        <v>337</v>
      </c>
      <c r="J36253" s="34">
        <v>256</v>
      </c>
      <c r="K36253" s="34">
        <v>179</v>
      </c>
      <c r="L36253" s="34">
        <v>244</v>
      </c>
      <c r="M36253" s="34">
        <v>259</v>
      </c>
    </row>
    <row r="36254" spans="1:13" x14ac:dyDescent="0.2">
      <c r="A36254" s="34" t="s">
        <v>137148</v>
      </c>
      <c r="B36254" s="34">
        <v>439</v>
      </c>
      <c r="C36254" s="34">
        <v>560</v>
      </c>
      <c r="D36254" s="34">
        <v>514</v>
      </c>
      <c r="E36254" s="34">
        <v>527</v>
      </c>
      <c r="F36254" s="34">
        <v>436</v>
      </c>
      <c r="G36254" s="34">
        <v>472</v>
      </c>
      <c r="H36254" s="34">
        <v>537</v>
      </c>
      <c r="I36254" s="34">
        <v>558</v>
      </c>
      <c r="J36254" s="34">
        <v>483</v>
      </c>
      <c r="K36254" s="34">
        <v>394</v>
      </c>
      <c r="L36254" s="34">
        <v>443</v>
      </c>
      <c r="M36254" s="34">
        <v>409</v>
      </c>
    </row>
    <row r="36255" spans="1:13" x14ac:dyDescent="0.2">
      <c r="A36255" s="34" t="s">
        <v>137149</v>
      </c>
      <c r="B36255" s="34">
        <v>360</v>
      </c>
      <c r="C36255" s="34">
        <v>412</v>
      </c>
      <c r="D36255" s="34">
        <v>404</v>
      </c>
      <c r="E36255" s="34">
        <v>444</v>
      </c>
      <c r="F36255" s="34">
        <v>373</v>
      </c>
      <c r="G36255" s="34">
        <v>466</v>
      </c>
      <c r="H36255" s="34">
        <v>459</v>
      </c>
      <c r="I36255" s="34">
        <v>380</v>
      </c>
      <c r="J36255" s="34">
        <v>482</v>
      </c>
      <c r="K36255" s="34">
        <v>300</v>
      </c>
      <c r="L36255" s="34">
        <v>249</v>
      </c>
      <c r="M36255" s="34">
        <v>340</v>
      </c>
    </row>
    <row r="36256" spans="1:13" x14ac:dyDescent="0.2">
      <c r="A36256" s="34" t="s">
        <v>137150</v>
      </c>
      <c r="B36256" s="34">
        <v>327</v>
      </c>
      <c r="C36256" s="34">
        <v>380</v>
      </c>
      <c r="D36256" s="34">
        <v>381</v>
      </c>
      <c r="E36256" s="34">
        <v>383</v>
      </c>
      <c r="F36256" s="34">
        <v>395</v>
      </c>
      <c r="G36256" s="34">
        <v>318</v>
      </c>
      <c r="H36256" s="34">
        <v>343</v>
      </c>
      <c r="I36256" s="34">
        <v>365</v>
      </c>
      <c r="J36256" s="34">
        <v>388</v>
      </c>
      <c r="K36256" s="34">
        <v>275</v>
      </c>
      <c r="L36256" s="34">
        <v>343</v>
      </c>
      <c r="M36256" s="34">
        <v>295</v>
      </c>
    </row>
    <row r="36257" spans="1:13" x14ac:dyDescent="0.2">
      <c r="A36257" s="34" t="s">
        <v>137151</v>
      </c>
      <c r="B36257" s="34">
        <v>234</v>
      </c>
      <c r="C36257" s="34">
        <v>207</v>
      </c>
      <c r="D36257" s="34">
        <v>185</v>
      </c>
      <c r="E36257" s="34">
        <v>259</v>
      </c>
      <c r="F36257" s="34">
        <v>195</v>
      </c>
      <c r="G36257" s="34">
        <v>204</v>
      </c>
      <c r="H36257" s="34">
        <v>200</v>
      </c>
      <c r="I36257" s="34">
        <v>225</v>
      </c>
      <c r="J36257" s="34">
        <v>186</v>
      </c>
      <c r="K36257" s="34">
        <v>190</v>
      </c>
      <c r="L36257" s="34">
        <v>209</v>
      </c>
      <c r="M36257" s="34">
        <v>172</v>
      </c>
    </row>
    <row r="36258" spans="1:13" x14ac:dyDescent="0.2">
      <c r="A36258" s="34" t="s">
        <v>137152</v>
      </c>
      <c r="B36258" s="34">
        <v>196</v>
      </c>
      <c r="C36258" s="34">
        <v>241</v>
      </c>
      <c r="D36258" s="34">
        <v>194</v>
      </c>
      <c r="E36258" s="34">
        <v>212</v>
      </c>
      <c r="F36258" s="34">
        <v>184</v>
      </c>
      <c r="G36258" s="34">
        <v>180</v>
      </c>
      <c r="H36258" s="34">
        <v>178</v>
      </c>
      <c r="I36258" s="34">
        <v>244</v>
      </c>
      <c r="J36258" s="34">
        <v>165</v>
      </c>
      <c r="K36258" s="34">
        <v>155</v>
      </c>
      <c r="L36258" s="34">
        <v>174</v>
      </c>
      <c r="M36258" s="34">
        <v>171</v>
      </c>
    </row>
    <row r="36259" spans="1:13" x14ac:dyDescent="0.2">
      <c r="A36259" s="34" t="s">
        <v>137153</v>
      </c>
      <c r="B36259" s="34">
        <v>363</v>
      </c>
      <c r="C36259" s="34">
        <v>304</v>
      </c>
      <c r="D36259" s="34">
        <v>372</v>
      </c>
      <c r="E36259" s="34">
        <v>361</v>
      </c>
      <c r="F36259" s="34">
        <v>347</v>
      </c>
      <c r="G36259" s="34">
        <v>316</v>
      </c>
      <c r="H36259" s="34">
        <v>333</v>
      </c>
      <c r="I36259" s="34">
        <v>307</v>
      </c>
      <c r="J36259" s="34">
        <v>341</v>
      </c>
      <c r="K36259" s="34">
        <v>248</v>
      </c>
      <c r="L36259" s="34">
        <v>352</v>
      </c>
      <c r="M36259" s="34">
        <v>255</v>
      </c>
    </row>
    <row r="36260" spans="1:13" x14ac:dyDescent="0.2">
      <c r="A36260" s="34" t="s">
        <v>137154</v>
      </c>
      <c r="B36260" s="34">
        <v>357</v>
      </c>
      <c r="C36260" s="34">
        <v>354</v>
      </c>
      <c r="D36260" s="34">
        <v>389</v>
      </c>
      <c r="E36260" s="34">
        <v>419</v>
      </c>
      <c r="F36260" s="34">
        <v>308</v>
      </c>
      <c r="G36260" s="34">
        <v>417</v>
      </c>
      <c r="H36260" s="34">
        <v>391</v>
      </c>
      <c r="I36260" s="34">
        <v>428</v>
      </c>
      <c r="J36260" s="34">
        <v>395</v>
      </c>
      <c r="K36260" s="34">
        <v>382</v>
      </c>
      <c r="L36260" s="34">
        <v>343</v>
      </c>
      <c r="M36260" s="34">
        <v>349</v>
      </c>
    </row>
    <row r="36261" spans="1:13" x14ac:dyDescent="0.2">
      <c r="A36261" s="34" t="s">
        <v>137155</v>
      </c>
      <c r="B36261" s="34">
        <v>381</v>
      </c>
      <c r="C36261" s="34">
        <v>366</v>
      </c>
      <c r="D36261" s="34">
        <v>421</v>
      </c>
      <c r="E36261" s="34">
        <v>434</v>
      </c>
      <c r="F36261" s="34">
        <v>389</v>
      </c>
      <c r="G36261" s="34">
        <v>392</v>
      </c>
      <c r="H36261" s="34">
        <v>391</v>
      </c>
      <c r="I36261" s="34">
        <v>409</v>
      </c>
      <c r="J36261" s="34">
        <v>384</v>
      </c>
      <c r="K36261" s="34">
        <v>326</v>
      </c>
      <c r="L36261" s="34">
        <v>471</v>
      </c>
      <c r="M36261" s="34">
        <v>301</v>
      </c>
    </row>
    <row r="36262" spans="1:13" x14ac:dyDescent="0.2">
      <c r="A36262" s="34" t="s">
        <v>137156</v>
      </c>
      <c r="B36262" s="34">
        <v>319</v>
      </c>
      <c r="C36262" s="34">
        <v>433</v>
      </c>
      <c r="D36262" s="34">
        <v>394</v>
      </c>
      <c r="E36262" s="34">
        <v>427</v>
      </c>
      <c r="F36262" s="34">
        <v>303</v>
      </c>
      <c r="G36262" s="34">
        <v>365</v>
      </c>
      <c r="H36262" s="34">
        <v>353</v>
      </c>
      <c r="I36262" s="34">
        <v>454</v>
      </c>
      <c r="J36262" s="34">
        <v>414</v>
      </c>
      <c r="K36262" s="34">
        <v>305</v>
      </c>
      <c r="L36262" s="34">
        <v>369</v>
      </c>
      <c r="M36262" s="34">
        <v>317</v>
      </c>
    </row>
    <row r="36263" spans="1:13" x14ac:dyDescent="0.2">
      <c r="A36263" s="34" t="s">
        <v>137157</v>
      </c>
      <c r="B36263" s="34">
        <v>348</v>
      </c>
      <c r="C36263" s="34">
        <v>423</v>
      </c>
      <c r="D36263" s="34">
        <v>320</v>
      </c>
      <c r="E36263" s="34">
        <v>441</v>
      </c>
      <c r="F36263" s="34">
        <v>307</v>
      </c>
      <c r="G36263" s="34">
        <v>348</v>
      </c>
      <c r="H36263" s="34">
        <v>307</v>
      </c>
      <c r="I36263" s="34">
        <v>370</v>
      </c>
      <c r="J36263" s="34">
        <v>330</v>
      </c>
      <c r="K36263" s="34">
        <v>268</v>
      </c>
      <c r="L36263" s="34">
        <v>295</v>
      </c>
      <c r="M36263" s="34">
        <v>267</v>
      </c>
    </row>
    <row r="36264" spans="1:13" x14ac:dyDescent="0.2">
      <c r="A36264" s="34" t="s">
        <v>137158</v>
      </c>
      <c r="B36264" s="34">
        <v>244</v>
      </c>
      <c r="C36264" s="34">
        <v>204</v>
      </c>
      <c r="D36264" s="34">
        <v>247</v>
      </c>
      <c r="E36264" s="34">
        <v>225</v>
      </c>
      <c r="F36264" s="34">
        <v>217</v>
      </c>
      <c r="G36264" s="34">
        <v>193</v>
      </c>
      <c r="H36264" s="34">
        <v>283</v>
      </c>
      <c r="I36264" s="34">
        <v>199</v>
      </c>
      <c r="J36264" s="34">
        <v>231</v>
      </c>
      <c r="K36264" s="34">
        <v>171</v>
      </c>
      <c r="L36264" s="34">
        <v>204</v>
      </c>
      <c r="M36264" s="34">
        <v>164</v>
      </c>
    </row>
    <row r="36265" spans="1:13" x14ac:dyDescent="0.2">
      <c r="A36265" s="34" t="s">
        <v>137159</v>
      </c>
      <c r="B36265" s="34">
        <v>775</v>
      </c>
      <c r="C36265" s="34">
        <v>738</v>
      </c>
      <c r="D36265" s="34">
        <v>708</v>
      </c>
      <c r="E36265" s="34">
        <v>794</v>
      </c>
      <c r="F36265" s="34">
        <v>618</v>
      </c>
      <c r="G36265" s="34">
        <v>651</v>
      </c>
      <c r="H36265" s="34">
        <v>716</v>
      </c>
      <c r="I36265" s="34">
        <v>660</v>
      </c>
      <c r="J36265" s="34">
        <v>737</v>
      </c>
      <c r="K36265" s="34">
        <v>583</v>
      </c>
      <c r="L36265" s="34">
        <v>611</v>
      </c>
      <c r="M36265" s="34">
        <v>547</v>
      </c>
    </row>
    <row r="36266" spans="1:13" x14ac:dyDescent="0.2">
      <c r="A36266" s="34" t="s">
        <v>137160</v>
      </c>
      <c r="B36266" s="34">
        <v>468</v>
      </c>
      <c r="C36266" s="34">
        <v>506</v>
      </c>
      <c r="D36266" s="34">
        <v>469</v>
      </c>
      <c r="E36266" s="34">
        <v>518</v>
      </c>
      <c r="F36266" s="34">
        <v>395</v>
      </c>
      <c r="G36266" s="34">
        <v>514</v>
      </c>
      <c r="H36266" s="34">
        <v>457</v>
      </c>
      <c r="I36266" s="34">
        <v>483</v>
      </c>
      <c r="J36266" s="34">
        <v>443</v>
      </c>
      <c r="K36266" s="34">
        <v>367</v>
      </c>
      <c r="L36266" s="34">
        <v>462</v>
      </c>
      <c r="M36266" s="34">
        <v>383</v>
      </c>
    </row>
    <row r="36267" spans="1:13" x14ac:dyDescent="0.2">
      <c r="A36267" s="34" t="s">
        <v>137161</v>
      </c>
      <c r="B36267" s="34">
        <v>938</v>
      </c>
      <c r="C36267" s="34">
        <v>915</v>
      </c>
      <c r="D36267" s="34">
        <v>956</v>
      </c>
      <c r="E36267" s="34">
        <v>1018</v>
      </c>
      <c r="F36267" s="34">
        <v>863</v>
      </c>
      <c r="G36267" s="34">
        <v>850</v>
      </c>
      <c r="H36267" s="34">
        <v>910</v>
      </c>
      <c r="I36267" s="34">
        <v>1047</v>
      </c>
      <c r="J36267" s="34">
        <v>970</v>
      </c>
      <c r="K36267" s="34">
        <v>814</v>
      </c>
      <c r="L36267" s="34">
        <v>989</v>
      </c>
      <c r="M36267" s="34">
        <v>723</v>
      </c>
    </row>
    <row r="36268" spans="1:13" x14ac:dyDescent="0.2">
      <c r="A36268" s="34" t="s">
        <v>137162</v>
      </c>
      <c r="B36268" s="34">
        <v>347</v>
      </c>
      <c r="C36268" s="34">
        <v>370</v>
      </c>
      <c r="D36268" s="34">
        <v>305</v>
      </c>
      <c r="E36268" s="34">
        <v>324</v>
      </c>
      <c r="F36268" s="34">
        <v>264</v>
      </c>
      <c r="G36268" s="34">
        <v>278</v>
      </c>
      <c r="H36268" s="34">
        <v>270</v>
      </c>
      <c r="I36268" s="34">
        <v>316</v>
      </c>
      <c r="J36268" s="34">
        <v>336</v>
      </c>
      <c r="K36268" s="34">
        <v>259</v>
      </c>
      <c r="L36268" s="34">
        <v>286</v>
      </c>
      <c r="M36268" s="34">
        <v>237</v>
      </c>
    </row>
    <row r="36269" spans="1:13" x14ac:dyDescent="0.2">
      <c r="A36269" s="34" t="s">
        <v>137163</v>
      </c>
      <c r="B36269" s="34">
        <v>220</v>
      </c>
      <c r="C36269" s="34">
        <v>230</v>
      </c>
      <c r="D36269" s="34">
        <v>267</v>
      </c>
      <c r="E36269" s="34">
        <v>236</v>
      </c>
      <c r="F36269" s="34">
        <v>204</v>
      </c>
      <c r="G36269" s="34">
        <v>206</v>
      </c>
      <c r="H36269" s="34">
        <v>219</v>
      </c>
      <c r="I36269" s="34">
        <v>199</v>
      </c>
      <c r="J36269" s="34">
        <v>251</v>
      </c>
      <c r="K36269" s="34">
        <v>197</v>
      </c>
      <c r="L36269" s="34">
        <v>263</v>
      </c>
      <c r="M36269" s="34">
        <v>144</v>
      </c>
    </row>
    <row r="36270" spans="1:13" x14ac:dyDescent="0.2">
      <c r="A36270" s="34" t="s">
        <v>137164</v>
      </c>
      <c r="B36270" s="34">
        <v>372</v>
      </c>
      <c r="C36270" s="34">
        <v>390</v>
      </c>
      <c r="D36270" s="34">
        <v>474</v>
      </c>
      <c r="E36270" s="34">
        <v>448</v>
      </c>
      <c r="F36270" s="34">
        <v>416</v>
      </c>
      <c r="G36270" s="34">
        <v>404</v>
      </c>
      <c r="H36270" s="34">
        <v>468</v>
      </c>
      <c r="I36270" s="34">
        <v>404</v>
      </c>
      <c r="J36270" s="34">
        <v>385</v>
      </c>
      <c r="K36270" s="34">
        <v>311</v>
      </c>
      <c r="L36270" s="34">
        <v>468</v>
      </c>
      <c r="M36270" s="34">
        <v>343</v>
      </c>
    </row>
    <row r="36271" spans="1:13" x14ac:dyDescent="0.2">
      <c r="A36271" s="34" t="s">
        <v>137165</v>
      </c>
      <c r="B36271" s="34">
        <v>252</v>
      </c>
      <c r="C36271" s="34">
        <v>212</v>
      </c>
      <c r="D36271" s="34">
        <v>222</v>
      </c>
      <c r="E36271" s="34">
        <v>230</v>
      </c>
      <c r="F36271" s="34">
        <v>225</v>
      </c>
      <c r="G36271" s="34">
        <v>233</v>
      </c>
      <c r="H36271" s="34">
        <v>279</v>
      </c>
      <c r="I36271" s="34">
        <v>262</v>
      </c>
      <c r="J36271" s="34">
        <v>277</v>
      </c>
      <c r="K36271" s="34">
        <v>174</v>
      </c>
      <c r="L36271" s="34">
        <v>261</v>
      </c>
      <c r="M36271" s="34">
        <v>222</v>
      </c>
    </row>
    <row r="36272" spans="1:13" x14ac:dyDescent="0.2">
      <c r="A36272" s="34" t="s">
        <v>137166</v>
      </c>
      <c r="B36272" s="34">
        <v>255</v>
      </c>
      <c r="C36272" s="34">
        <v>306</v>
      </c>
      <c r="D36272" s="34">
        <v>279</v>
      </c>
      <c r="E36272" s="34">
        <v>333</v>
      </c>
      <c r="F36272" s="34">
        <v>280</v>
      </c>
      <c r="G36272" s="34">
        <v>251</v>
      </c>
      <c r="H36272" s="34">
        <v>261</v>
      </c>
      <c r="I36272" s="34">
        <v>283</v>
      </c>
      <c r="J36272" s="34">
        <v>292</v>
      </c>
      <c r="K36272" s="34">
        <v>239</v>
      </c>
      <c r="L36272" s="34">
        <v>305</v>
      </c>
      <c r="M36272" s="34">
        <v>251</v>
      </c>
    </row>
    <row r="36273" spans="1:13" x14ac:dyDescent="0.2">
      <c r="A36273" s="34" t="s">
        <v>137167</v>
      </c>
      <c r="B36273" s="34">
        <v>209</v>
      </c>
      <c r="C36273" s="34">
        <v>212</v>
      </c>
      <c r="D36273" s="34">
        <v>266</v>
      </c>
      <c r="E36273" s="34">
        <v>183</v>
      </c>
      <c r="F36273" s="34">
        <v>248</v>
      </c>
      <c r="G36273" s="34">
        <v>204</v>
      </c>
      <c r="H36273" s="34">
        <v>246</v>
      </c>
      <c r="I36273" s="34">
        <v>214</v>
      </c>
      <c r="J36273" s="34">
        <v>236</v>
      </c>
      <c r="K36273" s="34">
        <v>151</v>
      </c>
      <c r="L36273" s="34">
        <v>212</v>
      </c>
      <c r="M36273" s="34">
        <v>137</v>
      </c>
    </row>
    <row r="36274" spans="1:13" x14ac:dyDescent="0.2">
      <c r="A36274" s="34" t="s">
        <v>137168</v>
      </c>
      <c r="B36274" s="34">
        <v>230</v>
      </c>
      <c r="C36274" s="34">
        <v>247</v>
      </c>
      <c r="D36274" s="34">
        <v>276</v>
      </c>
      <c r="E36274" s="34">
        <v>282</v>
      </c>
      <c r="F36274" s="34">
        <v>279</v>
      </c>
      <c r="G36274" s="34">
        <v>207</v>
      </c>
      <c r="H36274" s="34">
        <v>278</v>
      </c>
      <c r="I36274" s="34">
        <v>273</v>
      </c>
      <c r="J36274" s="34">
        <v>265</v>
      </c>
      <c r="K36274" s="34">
        <v>223</v>
      </c>
      <c r="L36274" s="34">
        <v>248</v>
      </c>
      <c r="M36274" s="34">
        <v>204</v>
      </c>
    </row>
    <row r="36275" spans="1:13" x14ac:dyDescent="0.2">
      <c r="A36275" s="34" t="s">
        <v>137169</v>
      </c>
      <c r="B36275" s="34">
        <v>133</v>
      </c>
      <c r="C36275" s="34">
        <v>125</v>
      </c>
      <c r="D36275" s="34">
        <v>95</v>
      </c>
      <c r="E36275" s="34">
        <v>120</v>
      </c>
      <c r="F36275" s="34">
        <v>103</v>
      </c>
      <c r="G36275" s="34">
        <v>96</v>
      </c>
      <c r="H36275" s="34">
        <v>125</v>
      </c>
      <c r="I36275" s="34">
        <v>127</v>
      </c>
      <c r="J36275" s="34">
        <v>96</v>
      </c>
      <c r="K36275" s="34">
        <v>108</v>
      </c>
      <c r="L36275" s="34">
        <v>109</v>
      </c>
      <c r="M36275" s="34">
        <v>99</v>
      </c>
    </row>
    <row r="36276" spans="1:13" x14ac:dyDescent="0.2">
      <c r="A36276" s="34" t="s">
        <v>137170</v>
      </c>
      <c r="B36276" s="34">
        <v>244</v>
      </c>
      <c r="C36276" s="34">
        <v>249</v>
      </c>
      <c r="D36276" s="34">
        <v>198</v>
      </c>
      <c r="E36276" s="34">
        <v>234</v>
      </c>
      <c r="F36276" s="34">
        <v>162</v>
      </c>
      <c r="G36276" s="34">
        <v>187</v>
      </c>
      <c r="H36276" s="34">
        <v>234</v>
      </c>
      <c r="I36276" s="34">
        <v>218</v>
      </c>
      <c r="J36276" s="34">
        <v>268</v>
      </c>
      <c r="K36276" s="34">
        <v>201</v>
      </c>
      <c r="L36276" s="34">
        <v>204</v>
      </c>
      <c r="M36276" s="34">
        <v>169</v>
      </c>
    </row>
    <row r="36277" spans="1:13" x14ac:dyDescent="0.2">
      <c r="A36277" s="34" t="s">
        <v>137171</v>
      </c>
      <c r="B36277" s="34">
        <v>235</v>
      </c>
      <c r="C36277" s="34">
        <v>242</v>
      </c>
      <c r="D36277" s="34">
        <v>239</v>
      </c>
      <c r="E36277" s="34">
        <v>206</v>
      </c>
      <c r="F36277" s="34">
        <v>219</v>
      </c>
      <c r="G36277" s="34">
        <v>200</v>
      </c>
      <c r="H36277" s="34">
        <v>268</v>
      </c>
      <c r="I36277" s="34">
        <v>248</v>
      </c>
      <c r="J36277" s="34">
        <v>272</v>
      </c>
      <c r="K36277" s="34">
        <v>179</v>
      </c>
      <c r="L36277" s="34">
        <v>223</v>
      </c>
      <c r="M36277" s="34">
        <v>194</v>
      </c>
    </row>
    <row r="36278" spans="1:13" x14ac:dyDescent="0.2">
      <c r="A36278" s="34" t="s">
        <v>137172</v>
      </c>
      <c r="B36278" s="34">
        <v>191</v>
      </c>
      <c r="C36278" s="34">
        <v>272</v>
      </c>
      <c r="D36278" s="34">
        <v>276</v>
      </c>
      <c r="E36278" s="34">
        <v>236</v>
      </c>
      <c r="F36278" s="34">
        <v>236</v>
      </c>
      <c r="G36278" s="34">
        <v>232</v>
      </c>
      <c r="H36278" s="34">
        <v>309</v>
      </c>
      <c r="I36278" s="34">
        <v>235</v>
      </c>
      <c r="J36278" s="34">
        <v>249</v>
      </c>
      <c r="K36278" s="34">
        <v>223</v>
      </c>
      <c r="L36278" s="34">
        <v>224</v>
      </c>
      <c r="M36278" s="34">
        <v>181</v>
      </c>
    </row>
    <row r="36279" spans="1:13" x14ac:dyDescent="0.2">
      <c r="A36279" s="34" t="s">
        <v>137173</v>
      </c>
      <c r="B36279" s="34">
        <v>294</v>
      </c>
      <c r="C36279" s="34">
        <v>336</v>
      </c>
      <c r="D36279" s="34">
        <v>371</v>
      </c>
      <c r="E36279" s="34">
        <v>388</v>
      </c>
      <c r="F36279" s="34">
        <v>287</v>
      </c>
      <c r="G36279" s="34">
        <v>348</v>
      </c>
      <c r="H36279" s="34">
        <v>322</v>
      </c>
      <c r="I36279" s="34">
        <v>312</v>
      </c>
      <c r="J36279" s="34">
        <v>293</v>
      </c>
      <c r="K36279" s="34">
        <v>275</v>
      </c>
      <c r="L36279" s="34">
        <v>309</v>
      </c>
      <c r="M36279" s="34">
        <v>291</v>
      </c>
    </row>
    <row r="36280" spans="1:13" x14ac:dyDescent="0.2">
      <c r="A36280" s="34" t="s">
        <v>137174</v>
      </c>
      <c r="B36280" s="34">
        <v>439</v>
      </c>
      <c r="C36280" s="34">
        <v>517</v>
      </c>
      <c r="D36280" s="34">
        <v>517</v>
      </c>
      <c r="E36280" s="34">
        <v>558</v>
      </c>
      <c r="F36280" s="34">
        <v>445</v>
      </c>
      <c r="G36280" s="34">
        <v>431</v>
      </c>
      <c r="H36280" s="34">
        <v>512</v>
      </c>
      <c r="I36280" s="34">
        <v>481</v>
      </c>
      <c r="J36280" s="34">
        <v>458</v>
      </c>
      <c r="K36280" s="34">
        <v>412</v>
      </c>
      <c r="L36280" s="34">
        <v>490</v>
      </c>
      <c r="M36280" s="34">
        <v>326</v>
      </c>
    </row>
    <row r="36281" spans="1:13" x14ac:dyDescent="0.2">
      <c r="A36281" s="34" t="s">
        <v>137175</v>
      </c>
      <c r="B36281" s="34">
        <v>301</v>
      </c>
      <c r="C36281" s="34">
        <v>347</v>
      </c>
      <c r="D36281" s="34">
        <v>407</v>
      </c>
      <c r="E36281" s="34">
        <v>421</v>
      </c>
      <c r="F36281" s="34">
        <v>332</v>
      </c>
      <c r="G36281" s="34">
        <v>324</v>
      </c>
      <c r="H36281" s="34">
        <v>381</v>
      </c>
      <c r="I36281" s="34">
        <v>396</v>
      </c>
      <c r="J36281" s="34">
        <v>367</v>
      </c>
      <c r="K36281" s="34">
        <v>285</v>
      </c>
      <c r="L36281" s="34">
        <v>334</v>
      </c>
      <c r="M36281" s="34">
        <v>323</v>
      </c>
    </row>
    <row r="36282" spans="1:13" x14ac:dyDescent="0.2">
      <c r="A36282" s="34" t="s">
        <v>137176</v>
      </c>
      <c r="B36282" s="34">
        <v>1063</v>
      </c>
      <c r="C36282" s="34">
        <v>982</v>
      </c>
      <c r="D36282" s="34">
        <v>1037</v>
      </c>
      <c r="E36282" s="34">
        <v>1088</v>
      </c>
      <c r="F36282" s="34">
        <v>1009</v>
      </c>
      <c r="G36282" s="34">
        <v>937</v>
      </c>
      <c r="H36282" s="34">
        <v>1118</v>
      </c>
      <c r="I36282" s="34">
        <v>1060</v>
      </c>
      <c r="J36282" s="34">
        <v>1068</v>
      </c>
      <c r="K36282" s="34">
        <v>857</v>
      </c>
      <c r="L36282" s="34">
        <v>979</v>
      </c>
      <c r="M36282" s="34">
        <v>806</v>
      </c>
    </row>
    <row r="36283" spans="1:13" x14ac:dyDescent="0.2">
      <c r="A36283" s="34" t="s">
        <v>137177</v>
      </c>
      <c r="B36283" s="34">
        <v>309</v>
      </c>
      <c r="C36283" s="34">
        <v>306</v>
      </c>
      <c r="D36283" s="34">
        <v>294</v>
      </c>
      <c r="E36283" s="34">
        <v>253</v>
      </c>
      <c r="F36283" s="34">
        <v>229</v>
      </c>
      <c r="G36283" s="34">
        <v>299</v>
      </c>
      <c r="H36283" s="34">
        <v>264</v>
      </c>
      <c r="I36283" s="34">
        <v>320</v>
      </c>
      <c r="J36283" s="34">
        <v>296</v>
      </c>
      <c r="K36283" s="34">
        <v>264</v>
      </c>
      <c r="L36283" s="34">
        <v>277</v>
      </c>
      <c r="M36283" s="34">
        <v>216</v>
      </c>
    </row>
    <row r="36284" spans="1:13" x14ac:dyDescent="0.2">
      <c r="A36284" s="34" t="s">
        <v>137178</v>
      </c>
      <c r="B36284" s="34">
        <v>173</v>
      </c>
      <c r="C36284" s="34">
        <v>137</v>
      </c>
      <c r="D36284" s="34">
        <v>198</v>
      </c>
      <c r="E36284" s="34">
        <v>187</v>
      </c>
      <c r="F36284" s="34">
        <v>190</v>
      </c>
      <c r="G36284" s="34">
        <v>175</v>
      </c>
      <c r="H36284" s="34">
        <v>188</v>
      </c>
      <c r="I36284" s="34">
        <v>218</v>
      </c>
      <c r="J36284" s="34">
        <v>196</v>
      </c>
      <c r="K36284" s="34">
        <v>133</v>
      </c>
      <c r="L36284" s="34">
        <v>187</v>
      </c>
      <c r="M36284" s="34">
        <v>159</v>
      </c>
    </row>
    <row r="36285" spans="1:13" x14ac:dyDescent="0.2">
      <c r="A36285" s="34" t="s">
        <v>137179</v>
      </c>
      <c r="B36285" s="34">
        <v>443</v>
      </c>
      <c r="C36285" s="34">
        <v>552</v>
      </c>
      <c r="D36285" s="34">
        <v>540</v>
      </c>
      <c r="E36285" s="34">
        <v>558</v>
      </c>
      <c r="F36285" s="34">
        <v>502</v>
      </c>
      <c r="G36285" s="34">
        <v>480</v>
      </c>
      <c r="H36285" s="34">
        <v>499</v>
      </c>
      <c r="I36285" s="34">
        <v>562</v>
      </c>
      <c r="J36285" s="34">
        <v>502</v>
      </c>
      <c r="K36285" s="34">
        <v>406</v>
      </c>
      <c r="L36285" s="34">
        <v>470</v>
      </c>
      <c r="M36285" s="34">
        <v>414</v>
      </c>
    </row>
    <row r="36286" spans="1:13" x14ac:dyDescent="0.2">
      <c r="A36286" s="34" t="s">
        <v>137180</v>
      </c>
      <c r="B36286" s="34">
        <v>330</v>
      </c>
      <c r="C36286" s="34">
        <v>256</v>
      </c>
      <c r="D36286" s="34">
        <v>274</v>
      </c>
      <c r="E36286" s="34">
        <v>289</v>
      </c>
      <c r="F36286" s="34">
        <v>276</v>
      </c>
      <c r="G36286" s="34">
        <v>256</v>
      </c>
      <c r="H36286" s="34">
        <v>280</v>
      </c>
      <c r="I36286" s="34">
        <v>315</v>
      </c>
      <c r="J36286" s="34">
        <v>303</v>
      </c>
      <c r="K36286" s="34">
        <v>204</v>
      </c>
      <c r="L36286" s="34">
        <v>247</v>
      </c>
      <c r="M36286" s="34">
        <v>214</v>
      </c>
    </row>
    <row r="36287" spans="1:13" x14ac:dyDescent="0.2">
      <c r="A36287" s="34" t="s">
        <v>137181</v>
      </c>
      <c r="B36287" s="34">
        <v>215</v>
      </c>
      <c r="C36287" s="34">
        <v>315</v>
      </c>
      <c r="D36287" s="34">
        <v>316</v>
      </c>
      <c r="E36287" s="34">
        <v>273</v>
      </c>
      <c r="F36287" s="34">
        <v>198</v>
      </c>
      <c r="G36287" s="34">
        <v>246</v>
      </c>
      <c r="H36287" s="34">
        <v>267</v>
      </c>
      <c r="I36287" s="34">
        <v>315</v>
      </c>
      <c r="J36287" s="34">
        <v>190</v>
      </c>
      <c r="K36287" s="34">
        <v>181</v>
      </c>
      <c r="L36287" s="34">
        <v>229</v>
      </c>
      <c r="M36287" s="34">
        <v>202</v>
      </c>
    </row>
    <row r="36288" spans="1:13" x14ac:dyDescent="0.2">
      <c r="A36288" s="34" t="s">
        <v>137182</v>
      </c>
      <c r="B36288" s="34">
        <v>243</v>
      </c>
      <c r="C36288" s="34">
        <v>240</v>
      </c>
      <c r="D36288" s="34">
        <v>292</v>
      </c>
      <c r="E36288" s="34">
        <v>232</v>
      </c>
      <c r="F36288" s="34">
        <v>204</v>
      </c>
      <c r="G36288" s="34">
        <v>244</v>
      </c>
      <c r="H36288" s="34">
        <v>271</v>
      </c>
      <c r="I36288" s="34">
        <v>221</v>
      </c>
      <c r="J36288" s="34">
        <v>289</v>
      </c>
      <c r="K36288" s="34">
        <v>191</v>
      </c>
      <c r="L36288" s="34">
        <v>242</v>
      </c>
      <c r="M36288" s="34">
        <v>209</v>
      </c>
    </row>
    <row r="36289" spans="1:13" x14ac:dyDescent="0.2">
      <c r="A36289" s="34" t="s">
        <v>137183</v>
      </c>
      <c r="B36289" s="34">
        <v>259</v>
      </c>
      <c r="C36289" s="34">
        <v>277</v>
      </c>
      <c r="D36289" s="34">
        <v>270</v>
      </c>
      <c r="E36289" s="34">
        <v>341</v>
      </c>
      <c r="F36289" s="34">
        <v>285</v>
      </c>
      <c r="G36289" s="34">
        <v>334</v>
      </c>
      <c r="H36289" s="34">
        <v>311</v>
      </c>
      <c r="I36289" s="34">
        <v>295</v>
      </c>
      <c r="J36289" s="34">
        <v>314</v>
      </c>
      <c r="K36289" s="34">
        <v>276</v>
      </c>
      <c r="L36289" s="34">
        <v>293</v>
      </c>
      <c r="M36289" s="34">
        <v>266</v>
      </c>
    </row>
    <row r="36290" spans="1:13" x14ac:dyDescent="0.2">
      <c r="A36290" s="34" t="s">
        <v>137184</v>
      </c>
      <c r="B36290" s="34">
        <v>223</v>
      </c>
      <c r="C36290" s="34">
        <v>265</v>
      </c>
      <c r="D36290" s="34">
        <v>297</v>
      </c>
      <c r="E36290" s="34">
        <v>303</v>
      </c>
      <c r="F36290" s="34">
        <v>246</v>
      </c>
      <c r="G36290" s="34">
        <v>296</v>
      </c>
      <c r="H36290" s="34">
        <v>317</v>
      </c>
      <c r="I36290" s="34">
        <v>247</v>
      </c>
      <c r="J36290" s="34">
        <v>268</v>
      </c>
      <c r="K36290" s="34">
        <v>219</v>
      </c>
      <c r="L36290" s="34">
        <v>236</v>
      </c>
      <c r="M36290" s="34">
        <v>245</v>
      </c>
    </row>
    <row r="36291" spans="1:13" x14ac:dyDescent="0.2">
      <c r="A36291" s="34" t="s">
        <v>137185</v>
      </c>
      <c r="B36291" s="34">
        <v>327</v>
      </c>
      <c r="C36291" s="34">
        <v>422</v>
      </c>
      <c r="D36291" s="34">
        <v>453</v>
      </c>
      <c r="E36291" s="34">
        <v>393</v>
      </c>
      <c r="F36291" s="34">
        <v>363</v>
      </c>
      <c r="G36291" s="34">
        <v>360</v>
      </c>
      <c r="H36291" s="34">
        <v>436</v>
      </c>
      <c r="I36291" s="34">
        <v>423</v>
      </c>
      <c r="J36291" s="34">
        <v>457</v>
      </c>
      <c r="K36291" s="34">
        <v>353</v>
      </c>
      <c r="L36291" s="34">
        <v>420</v>
      </c>
      <c r="M36291" s="34">
        <v>281</v>
      </c>
    </row>
    <row r="36292" spans="1:13" x14ac:dyDescent="0.2">
      <c r="A36292" s="34" t="s">
        <v>137186</v>
      </c>
      <c r="B36292" s="34">
        <v>503</v>
      </c>
      <c r="C36292" s="34">
        <v>365</v>
      </c>
      <c r="D36292" s="34">
        <v>471</v>
      </c>
      <c r="E36292" s="34">
        <v>380</v>
      </c>
      <c r="F36292" s="34">
        <v>426</v>
      </c>
      <c r="G36292" s="34">
        <v>406</v>
      </c>
      <c r="H36292" s="34">
        <v>506</v>
      </c>
      <c r="I36292" s="34">
        <v>462</v>
      </c>
      <c r="J36292" s="34">
        <v>477</v>
      </c>
      <c r="K36292" s="34">
        <v>305</v>
      </c>
      <c r="L36292" s="34">
        <v>493</v>
      </c>
      <c r="M36292" s="34">
        <v>327</v>
      </c>
    </row>
    <row r="36293" spans="1:13" x14ac:dyDescent="0.2">
      <c r="A36293" s="34" t="s">
        <v>137187</v>
      </c>
      <c r="B36293" s="34">
        <v>497</v>
      </c>
      <c r="C36293" s="34">
        <v>537</v>
      </c>
      <c r="D36293" s="34">
        <v>546</v>
      </c>
      <c r="E36293" s="34">
        <v>583</v>
      </c>
      <c r="F36293" s="34">
        <v>454</v>
      </c>
      <c r="G36293" s="34">
        <v>511</v>
      </c>
      <c r="H36293" s="34">
        <v>599</v>
      </c>
      <c r="I36293" s="34">
        <v>548</v>
      </c>
      <c r="J36293" s="34">
        <v>531</v>
      </c>
      <c r="K36293" s="34">
        <v>454</v>
      </c>
      <c r="L36293" s="34">
        <v>549</v>
      </c>
      <c r="M36293" s="34">
        <v>470</v>
      </c>
    </row>
    <row r="36294" spans="1:13" x14ac:dyDescent="0.2">
      <c r="A36294" s="34" t="s">
        <v>137188</v>
      </c>
      <c r="B36294" s="34">
        <v>200</v>
      </c>
      <c r="C36294" s="34">
        <v>125</v>
      </c>
      <c r="D36294" s="34">
        <v>172</v>
      </c>
      <c r="E36294" s="34">
        <v>180</v>
      </c>
      <c r="F36294" s="34">
        <v>142</v>
      </c>
      <c r="G36294" s="34">
        <v>150</v>
      </c>
      <c r="H36294" s="34">
        <v>159</v>
      </c>
      <c r="I36294" s="34">
        <v>146</v>
      </c>
      <c r="J36294" s="34">
        <v>145</v>
      </c>
      <c r="K36294" s="34">
        <v>144</v>
      </c>
      <c r="L36294" s="34">
        <v>93</v>
      </c>
      <c r="M36294" s="34">
        <v>132</v>
      </c>
    </row>
    <row r="36295" spans="1:13" x14ac:dyDescent="0.2">
      <c r="A36295" s="34" t="s">
        <v>137189</v>
      </c>
      <c r="B36295" s="34">
        <v>264</v>
      </c>
      <c r="C36295" s="34">
        <v>325</v>
      </c>
      <c r="D36295" s="34">
        <v>315</v>
      </c>
      <c r="E36295" s="34">
        <v>374</v>
      </c>
      <c r="F36295" s="34">
        <v>307</v>
      </c>
      <c r="G36295" s="34">
        <v>337</v>
      </c>
      <c r="H36295" s="34">
        <v>343</v>
      </c>
      <c r="I36295" s="34">
        <v>339</v>
      </c>
      <c r="J36295" s="34">
        <v>327</v>
      </c>
      <c r="K36295" s="34">
        <v>316</v>
      </c>
      <c r="L36295" s="34">
        <v>263</v>
      </c>
      <c r="M36295" s="34">
        <v>276</v>
      </c>
    </row>
    <row r="36296" spans="1:13" x14ac:dyDescent="0.2">
      <c r="A36296" s="34" t="s">
        <v>137190</v>
      </c>
      <c r="B36296" s="34">
        <v>167</v>
      </c>
      <c r="C36296" s="34">
        <v>249</v>
      </c>
      <c r="D36296" s="34">
        <v>164</v>
      </c>
      <c r="E36296" s="34">
        <v>157</v>
      </c>
      <c r="F36296" s="34">
        <v>177</v>
      </c>
      <c r="G36296" s="34">
        <v>187</v>
      </c>
      <c r="H36296" s="34">
        <v>163</v>
      </c>
      <c r="I36296" s="34">
        <v>194</v>
      </c>
      <c r="J36296" s="34">
        <v>203</v>
      </c>
      <c r="K36296" s="34">
        <v>144</v>
      </c>
      <c r="L36296" s="34">
        <v>221</v>
      </c>
      <c r="M36296" s="34">
        <v>153</v>
      </c>
    </row>
    <row r="36297" spans="1:13" x14ac:dyDescent="0.2">
      <c r="A36297" s="34" t="s">
        <v>137191</v>
      </c>
      <c r="B36297" s="34">
        <v>202</v>
      </c>
      <c r="C36297" s="34">
        <v>217</v>
      </c>
      <c r="D36297" s="34">
        <v>198</v>
      </c>
      <c r="E36297" s="34">
        <v>182</v>
      </c>
      <c r="F36297" s="34">
        <v>116</v>
      </c>
      <c r="G36297" s="34">
        <v>206</v>
      </c>
      <c r="H36297" s="34">
        <v>264</v>
      </c>
      <c r="I36297" s="34">
        <v>207</v>
      </c>
      <c r="J36297" s="34">
        <v>165</v>
      </c>
      <c r="K36297" s="34">
        <v>160</v>
      </c>
      <c r="L36297" s="34">
        <v>168</v>
      </c>
      <c r="M36297" s="34">
        <v>146</v>
      </c>
    </row>
    <row r="36298" spans="1:13" x14ac:dyDescent="0.2">
      <c r="A36298" s="34" t="s">
        <v>137192</v>
      </c>
      <c r="B36298" s="34">
        <v>162</v>
      </c>
      <c r="C36298" s="34">
        <v>225</v>
      </c>
      <c r="D36298" s="34">
        <v>174</v>
      </c>
      <c r="E36298" s="34">
        <v>188</v>
      </c>
      <c r="F36298" s="34">
        <v>149</v>
      </c>
      <c r="G36298" s="34">
        <v>171</v>
      </c>
      <c r="H36298" s="34">
        <v>199</v>
      </c>
      <c r="I36298" s="34">
        <v>193</v>
      </c>
      <c r="J36298" s="34">
        <v>198</v>
      </c>
      <c r="K36298" s="34">
        <v>162</v>
      </c>
      <c r="L36298" s="34">
        <v>158</v>
      </c>
      <c r="M36298" s="34">
        <v>151</v>
      </c>
    </row>
    <row r="36299" spans="1:13" x14ac:dyDescent="0.2">
      <c r="A36299" s="34" t="s">
        <v>137193</v>
      </c>
      <c r="B36299" s="34">
        <v>317</v>
      </c>
      <c r="C36299" s="34">
        <v>392</v>
      </c>
      <c r="D36299" s="34">
        <v>400</v>
      </c>
      <c r="E36299" s="34">
        <v>410</v>
      </c>
      <c r="F36299" s="34">
        <v>329</v>
      </c>
      <c r="G36299" s="34">
        <v>369</v>
      </c>
      <c r="H36299" s="34">
        <v>404</v>
      </c>
      <c r="I36299" s="34">
        <v>388</v>
      </c>
      <c r="J36299" s="34">
        <v>378</v>
      </c>
      <c r="K36299" s="34">
        <v>267</v>
      </c>
      <c r="L36299" s="34">
        <v>333</v>
      </c>
      <c r="M36299" s="34">
        <v>345</v>
      </c>
    </row>
    <row r="36300" spans="1:13" x14ac:dyDescent="0.2">
      <c r="A36300" s="34" t="s">
        <v>137194</v>
      </c>
      <c r="B36300" s="34">
        <v>116</v>
      </c>
      <c r="C36300" s="34">
        <v>141</v>
      </c>
      <c r="D36300" s="34">
        <v>147</v>
      </c>
      <c r="E36300" s="34">
        <v>200</v>
      </c>
      <c r="F36300" s="34">
        <v>133</v>
      </c>
      <c r="G36300" s="34">
        <v>130</v>
      </c>
      <c r="H36300" s="34">
        <v>156</v>
      </c>
      <c r="I36300" s="34">
        <v>154</v>
      </c>
      <c r="J36300" s="34">
        <v>186</v>
      </c>
      <c r="K36300" s="34">
        <v>139</v>
      </c>
      <c r="L36300" s="34">
        <v>165</v>
      </c>
      <c r="M36300" s="34">
        <v>121</v>
      </c>
    </row>
    <row r="36301" spans="1:13" x14ac:dyDescent="0.2">
      <c r="A36301" s="34" t="s">
        <v>137195</v>
      </c>
      <c r="B36301" s="34">
        <v>168</v>
      </c>
      <c r="C36301" s="34">
        <v>222</v>
      </c>
      <c r="D36301" s="34">
        <v>232</v>
      </c>
      <c r="E36301" s="34">
        <v>291</v>
      </c>
      <c r="F36301" s="34">
        <v>182</v>
      </c>
      <c r="G36301" s="34">
        <v>206</v>
      </c>
      <c r="H36301" s="34">
        <v>219</v>
      </c>
      <c r="I36301" s="34">
        <v>236</v>
      </c>
      <c r="J36301" s="34">
        <v>211</v>
      </c>
      <c r="K36301" s="34">
        <v>212</v>
      </c>
      <c r="L36301" s="34">
        <v>226</v>
      </c>
      <c r="M36301" s="34">
        <v>206</v>
      </c>
    </row>
    <row r="36302" spans="1:13" x14ac:dyDescent="0.2">
      <c r="A36302" s="34" t="s">
        <v>137196</v>
      </c>
      <c r="B36302" s="34">
        <v>796</v>
      </c>
      <c r="C36302" s="34">
        <v>759</v>
      </c>
      <c r="D36302" s="34">
        <v>976</v>
      </c>
      <c r="E36302" s="34">
        <v>789</v>
      </c>
      <c r="F36302" s="34">
        <v>830</v>
      </c>
      <c r="G36302" s="34">
        <v>778</v>
      </c>
      <c r="H36302" s="34">
        <v>924</v>
      </c>
      <c r="I36302" s="34">
        <v>761</v>
      </c>
      <c r="J36302" s="34">
        <v>937</v>
      </c>
      <c r="K36302" s="34">
        <v>718</v>
      </c>
      <c r="L36302" s="34">
        <v>832</v>
      </c>
      <c r="M36302" s="34">
        <v>618</v>
      </c>
    </row>
    <row r="36303" spans="1:13" x14ac:dyDescent="0.2">
      <c r="A36303" s="34" t="s">
        <v>137197</v>
      </c>
      <c r="B36303" s="34">
        <v>1220</v>
      </c>
      <c r="C36303" s="34">
        <v>1337</v>
      </c>
      <c r="D36303" s="34">
        <v>1345</v>
      </c>
      <c r="E36303" s="34">
        <v>1395</v>
      </c>
      <c r="F36303" s="34">
        <v>1294</v>
      </c>
      <c r="G36303" s="34">
        <v>1194</v>
      </c>
      <c r="H36303" s="34">
        <v>1595</v>
      </c>
      <c r="I36303" s="34">
        <v>1327</v>
      </c>
      <c r="J36303" s="34">
        <v>1593</v>
      </c>
      <c r="K36303" s="34">
        <v>1097</v>
      </c>
      <c r="L36303" s="34">
        <v>1444</v>
      </c>
      <c r="M36303" s="34">
        <v>1014</v>
      </c>
    </row>
    <row r="36304" spans="1:13" x14ac:dyDescent="0.2">
      <c r="A36304" s="34" t="s">
        <v>137198</v>
      </c>
      <c r="B36304" s="34">
        <v>454</v>
      </c>
      <c r="C36304" s="34">
        <v>349</v>
      </c>
      <c r="D36304" s="34">
        <v>433</v>
      </c>
      <c r="E36304" s="34">
        <v>461</v>
      </c>
      <c r="F36304" s="34">
        <v>407</v>
      </c>
      <c r="G36304" s="34">
        <v>374</v>
      </c>
      <c r="H36304" s="34">
        <v>419</v>
      </c>
      <c r="I36304" s="34">
        <v>372</v>
      </c>
      <c r="J36304" s="34">
        <v>493</v>
      </c>
      <c r="K36304" s="34">
        <v>315</v>
      </c>
      <c r="L36304" s="34">
        <v>377</v>
      </c>
      <c r="M36304" s="34">
        <v>351</v>
      </c>
    </row>
    <row r="36305" spans="1:13" x14ac:dyDescent="0.2">
      <c r="A36305" s="34" t="s">
        <v>137199</v>
      </c>
      <c r="B36305" s="34">
        <v>759</v>
      </c>
      <c r="C36305" s="34">
        <v>781</v>
      </c>
      <c r="D36305" s="34">
        <v>829</v>
      </c>
      <c r="E36305" s="34">
        <v>829</v>
      </c>
      <c r="F36305" s="34">
        <v>715</v>
      </c>
      <c r="G36305" s="34">
        <v>785</v>
      </c>
      <c r="H36305" s="34">
        <v>871</v>
      </c>
      <c r="I36305" s="34">
        <v>736</v>
      </c>
      <c r="J36305" s="34">
        <v>776</v>
      </c>
      <c r="K36305" s="34">
        <v>703</v>
      </c>
      <c r="L36305" s="34">
        <v>752</v>
      </c>
      <c r="M36305" s="34">
        <v>653</v>
      </c>
    </row>
    <row r="36306" spans="1:13" x14ac:dyDescent="0.2">
      <c r="A36306" s="34" t="s">
        <v>137200</v>
      </c>
      <c r="B36306" s="34">
        <v>423</v>
      </c>
      <c r="C36306" s="34">
        <v>477</v>
      </c>
      <c r="D36306" s="34">
        <v>524</v>
      </c>
      <c r="E36306" s="34">
        <v>453</v>
      </c>
      <c r="F36306" s="34">
        <v>423</v>
      </c>
      <c r="G36306" s="34">
        <v>439</v>
      </c>
      <c r="H36306" s="34">
        <v>554</v>
      </c>
      <c r="I36306" s="34">
        <v>447</v>
      </c>
      <c r="J36306" s="34">
        <v>440</v>
      </c>
      <c r="K36306" s="34">
        <v>337</v>
      </c>
      <c r="L36306" s="34">
        <v>466</v>
      </c>
      <c r="M36306" s="34">
        <v>353</v>
      </c>
    </row>
    <row r="36307" spans="1:13" x14ac:dyDescent="0.2">
      <c r="A36307" s="34" t="s">
        <v>137201</v>
      </c>
      <c r="B36307" s="34">
        <v>304</v>
      </c>
      <c r="C36307" s="34">
        <v>264</v>
      </c>
      <c r="D36307" s="34">
        <v>296</v>
      </c>
      <c r="E36307" s="34">
        <v>303</v>
      </c>
      <c r="F36307" s="34">
        <v>266</v>
      </c>
      <c r="G36307" s="34">
        <v>265</v>
      </c>
      <c r="H36307" s="34">
        <v>369</v>
      </c>
      <c r="I36307" s="34">
        <v>260</v>
      </c>
      <c r="J36307" s="34">
        <v>271</v>
      </c>
      <c r="K36307" s="34">
        <v>215</v>
      </c>
      <c r="L36307" s="34">
        <v>320</v>
      </c>
      <c r="M36307" s="34">
        <v>200</v>
      </c>
    </row>
    <row r="36308" spans="1:13" x14ac:dyDescent="0.2">
      <c r="A36308" s="34" t="s">
        <v>137202</v>
      </c>
      <c r="B36308" s="34">
        <v>260</v>
      </c>
      <c r="C36308" s="34">
        <v>303</v>
      </c>
      <c r="D36308" s="34">
        <v>240</v>
      </c>
      <c r="E36308" s="34">
        <v>276</v>
      </c>
      <c r="F36308" s="34">
        <v>244</v>
      </c>
      <c r="G36308" s="34">
        <v>252</v>
      </c>
      <c r="H36308" s="34">
        <v>286</v>
      </c>
      <c r="I36308" s="34">
        <v>233</v>
      </c>
      <c r="J36308" s="34">
        <v>268</v>
      </c>
      <c r="K36308" s="34">
        <v>228</v>
      </c>
      <c r="L36308" s="34">
        <v>238</v>
      </c>
      <c r="M36308" s="34">
        <v>208</v>
      </c>
    </row>
    <row r="36309" spans="1:13" x14ac:dyDescent="0.2">
      <c r="A36309" s="34" t="s">
        <v>137203</v>
      </c>
      <c r="B36309" s="34">
        <v>448</v>
      </c>
      <c r="C36309" s="34">
        <v>463</v>
      </c>
      <c r="D36309" s="34">
        <v>404</v>
      </c>
      <c r="E36309" s="34">
        <v>461</v>
      </c>
      <c r="F36309" s="34">
        <v>352</v>
      </c>
      <c r="G36309" s="34">
        <v>414</v>
      </c>
      <c r="H36309" s="34">
        <v>454</v>
      </c>
      <c r="I36309" s="34">
        <v>398</v>
      </c>
      <c r="J36309" s="34">
        <v>402</v>
      </c>
      <c r="K36309" s="34">
        <v>362</v>
      </c>
      <c r="L36309" s="34">
        <v>437</v>
      </c>
      <c r="M36309" s="34">
        <v>299</v>
      </c>
    </row>
    <row r="36310" spans="1:13" x14ac:dyDescent="0.2">
      <c r="A36310" s="34" t="s">
        <v>137204</v>
      </c>
      <c r="B36310" s="34">
        <v>72</v>
      </c>
      <c r="C36310" s="34">
        <v>119</v>
      </c>
      <c r="D36310" s="34">
        <v>97</v>
      </c>
      <c r="E36310" s="34">
        <v>94</v>
      </c>
      <c r="F36310" s="34">
        <v>92</v>
      </c>
      <c r="G36310" s="34">
        <v>67</v>
      </c>
      <c r="H36310" s="34">
        <v>130</v>
      </c>
      <c r="I36310" s="34">
        <v>76</v>
      </c>
      <c r="J36310" s="34">
        <v>91</v>
      </c>
      <c r="K36310" s="34">
        <v>66</v>
      </c>
      <c r="L36310" s="34">
        <v>111</v>
      </c>
      <c r="M36310" s="34">
        <v>63</v>
      </c>
    </row>
    <row r="36311" spans="1:13" x14ac:dyDescent="0.2">
      <c r="A36311" s="34" t="s">
        <v>137205</v>
      </c>
      <c r="B36311" s="34">
        <v>222</v>
      </c>
      <c r="C36311" s="34">
        <v>231</v>
      </c>
      <c r="D36311" s="34">
        <v>273</v>
      </c>
      <c r="E36311" s="34">
        <v>249</v>
      </c>
      <c r="F36311" s="34">
        <v>212</v>
      </c>
      <c r="G36311" s="34">
        <v>213</v>
      </c>
      <c r="H36311" s="34">
        <v>281</v>
      </c>
      <c r="I36311" s="34">
        <v>217</v>
      </c>
      <c r="J36311" s="34">
        <v>252</v>
      </c>
      <c r="K36311" s="34">
        <v>151</v>
      </c>
      <c r="L36311" s="34">
        <v>214</v>
      </c>
      <c r="M36311" s="34">
        <v>176</v>
      </c>
    </row>
    <row r="36312" spans="1:13" x14ac:dyDescent="0.2">
      <c r="A36312" s="34" t="s">
        <v>137206</v>
      </c>
      <c r="B36312" s="34">
        <v>192</v>
      </c>
      <c r="C36312" s="34">
        <v>159</v>
      </c>
      <c r="D36312" s="34">
        <v>231</v>
      </c>
      <c r="E36312" s="34">
        <v>186</v>
      </c>
      <c r="F36312" s="34">
        <v>221</v>
      </c>
      <c r="G36312" s="34">
        <v>187</v>
      </c>
      <c r="H36312" s="34">
        <v>220</v>
      </c>
      <c r="I36312" s="34">
        <v>162</v>
      </c>
      <c r="J36312" s="34">
        <v>241</v>
      </c>
      <c r="K36312" s="34">
        <v>149</v>
      </c>
      <c r="L36312" s="34">
        <v>204</v>
      </c>
      <c r="M36312" s="34">
        <v>106</v>
      </c>
    </row>
    <row r="36313" spans="1:13" x14ac:dyDescent="0.2">
      <c r="A36313" s="34" t="s">
        <v>137207</v>
      </c>
      <c r="B36313" s="34">
        <v>273</v>
      </c>
      <c r="C36313" s="34">
        <v>270</v>
      </c>
      <c r="D36313" s="34">
        <v>307</v>
      </c>
      <c r="E36313" s="34">
        <v>239</v>
      </c>
      <c r="F36313" s="34">
        <v>255</v>
      </c>
      <c r="G36313" s="34">
        <v>285</v>
      </c>
      <c r="H36313" s="34">
        <v>297</v>
      </c>
      <c r="I36313" s="34">
        <v>272</v>
      </c>
      <c r="J36313" s="34">
        <v>328</v>
      </c>
      <c r="K36313" s="34">
        <v>252</v>
      </c>
      <c r="L36313" s="34">
        <v>296</v>
      </c>
      <c r="M36313" s="34">
        <v>199</v>
      </c>
    </row>
    <row r="36314" spans="1:13" x14ac:dyDescent="0.2">
      <c r="A36314" s="34" t="s">
        <v>137208</v>
      </c>
      <c r="B36314" s="34">
        <v>179</v>
      </c>
      <c r="C36314" s="34">
        <v>218</v>
      </c>
      <c r="D36314" s="34">
        <v>254</v>
      </c>
      <c r="E36314" s="34">
        <v>231</v>
      </c>
      <c r="F36314" s="34">
        <v>201</v>
      </c>
      <c r="G36314" s="34">
        <v>202</v>
      </c>
      <c r="H36314" s="34">
        <v>265</v>
      </c>
      <c r="I36314" s="34">
        <v>186</v>
      </c>
      <c r="J36314" s="34">
        <v>290</v>
      </c>
      <c r="K36314" s="34">
        <v>158</v>
      </c>
      <c r="L36314" s="34">
        <v>195</v>
      </c>
      <c r="M36314" s="34">
        <v>183</v>
      </c>
    </row>
    <row r="36315" spans="1:13" x14ac:dyDescent="0.2">
      <c r="A36315" s="34" t="s">
        <v>137209</v>
      </c>
      <c r="B36315" s="34">
        <v>177</v>
      </c>
      <c r="C36315" s="34">
        <v>165</v>
      </c>
      <c r="D36315" s="34">
        <v>180</v>
      </c>
      <c r="E36315" s="34">
        <v>229</v>
      </c>
      <c r="F36315" s="34">
        <v>161</v>
      </c>
      <c r="G36315" s="34">
        <v>183</v>
      </c>
      <c r="H36315" s="34">
        <v>212</v>
      </c>
      <c r="I36315" s="34">
        <v>234</v>
      </c>
      <c r="J36315" s="34">
        <v>217</v>
      </c>
      <c r="K36315" s="34">
        <v>146</v>
      </c>
      <c r="L36315" s="34">
        <v>223</v>
      </c>
      <c r="M36315" s="34">
        <v>153</v>
      </c>
    </row>
    <row r="36316" spans="1:13" x14ac:dyDescent="0.2">
      <c r="A36316" s="34" t="s">
        <v>137210</v>
      </c>
      <c r="B36316" s="34">
        <v>445</v>
      </c>
      <c r="C36316" s="34">
        <v>478</v>
      </c>
      <c r="D36316" s="34">
        <v>516</v>
      </c>
      <c r="E36316" s="34">
        <v>495</v>
      </c>
      <c r="F36316" s="34">
        <v>449</v>
      </c>
      <c r="G36316" s="34">
        <v>426</v>
      </c>
      <c r="H36316" s="34">
        <v>600</v>
      </c>
      <c r="I36316" s="34">
        <v>455</v>
      </c>
      <c r="J36316" s="34">
        <v>555</v>
      </c>
      <c r="K36316" s="34">
        <v>357</v>
      </c>
      <c r="L36316" s="34">
        <v>516</v>
      </c>
      <c r="M36316" s="34">
        <v>323</v>
      </c>
    </row>
    <row r="36317" spans="1:13" x14ac:dyDescent="0.2">
      <c r="A36317" s="34" t="s">
        <v>137211</v>
      </c>
      <c r="B36317" s="34">
        <v>327</v>
      </c>
      <c r="C36317" s="34">
        <v>313</v>
      </c>
      <c r="D36317" s="34">
        <v>360</v>
      </c>
      <c r="E36317" s="34">
        <v>418</v>
      </c>
      <c r="F36317" s="34">
        <v>376</v>
      </c>
      <c r="G36317" s="34">
        <v>388</v>
      </c>
      <c r="H36317" s="34">
        <v>408</v>
      </c>
      <c r="I36317" s="34">
        <v>354</v>
      </c>
      <c r="J36317" s="34">
        <v>336</v>
      </c>
      <c r="K36317" s="34">
        <v>282</v>
      </c>
      <c r="L36317" s="34">
        <v>431</v>
      </c>
      <c r="M36317" s="34">
        <v>272</v>
      </c>
    </row>
    <row r="36318" spans="1:13" x14ac:dyDescent="0.2">
      <c r="A36318" s="34" t="s">
        <v>137212</v>
      </c>
      <c r="B36318" s="34">
        <v>66</v>
      </c>
      <c r="C36318" s="34">
        <v>105</v>
      </c>
      <c r="D36318" s="34">
        <v>78</v>
      </c>
      <c r="E36318" s="34">
        <v>139</v>
      </c>
      <c r="F36318" s="34">
        <v>99</v>
      </c>
      <c r="G36318" s="34">
        <v>129</v>
      </c>
      <c r="H36318" s="34">
        <v>109</v>
      </c>
      <c r="I36318" s="34">
        <v>121</v>
      </c>
      <c r="J36318" s="34">
        <v>101</v>
      </c>
      <c r="K36318" s="34">
        <v>94</v>
      </c>
      <c r="L36318" s="34">
        <v>74</v>
      </c>
      <c r="M36318" s="34">
        <v>99</v>
      </c>
    </row>
    <row r="36319" spans="1:13" x14ac:dyDescent="0.2">
      <c r="A36319" s="34" t="s">
        <v>137213</v>
      </c>
      <c r="B36319" s="34">
        <v>244</v>
      </c>
      <c r="C36319" s="34">
        <v>224</v>
      </c>
      <c r="D36319" s="34">
        <v>245</v>
      </c>
      <c r="E36319" s="34">
        <v>298</v>
      </c>
      <c r="F36319" s="34">
        <v>255</v>
      </c>
      <c r="G36319" s="34">
        <v>190</v>
      </c>
      <c r="H36319" s="34">
        <v>254</v>
      </c>
      <c r="I36319" s="34">
        <v>237</v>
      </c>
      <c r="J36319" s="34">
        <v>241</v>
      </c>
      <c r="K36319" s="34">
        <v>207</v>
      </c>
      <c r="L36319" s="34">
        <v>227</v>
      </c>
      <c r="M36319" s="34">
        <v>155</v>
      </c>
    </row>
    <row r="36320" spans="1:13" x14ac:dyDescent="0.2">
      <c r="A36320" s="34" t="s">
        <v>137214</v>
      </c>
      <c r="B36320" s="34">
        <v>261</v>
      </c>
      <c r="C36320" s="34">
        <v>326</v>
      </c>
      <c r="D36320" s="34">
        <v>256</v>
      </c>
      <c r="E36320" s="34">
        <v>293</v>
      </c>
      <c r="F36320" s="34">
        <v>308</v>
      </c>
      <c r="G36320" s="34">
        <v>280</v>
      </c>
      <c r="H36320" s="34">
        <v>317</v>
      </c>
      <c r="I36320" s="34">
        <v>329</v>
      </c>
      <c r="J36320" s="34">
        <v>300</v>
      </c>
      <c r="K36320" s="34">
        <v>256</v>
      </c>
      <c r="L36320" s="34">
        <v>285</v>
      </c>
      <c r="M36320" s="34">
        <v>215</v>
      </c>
    </row>
    <row r="36321" spans="1:13" x14ac:dyDescent="0.2">
      <c r="A36321" s="34" t="s">
        <v>137215</v>
      </c>
      <c r="B36321" s="34">
        <v>335</v>
      </c>
      <c r="C36321" s="34">
        <v>406</v>
      </c>
      <c r="D36321" s="34">
        <v>390</v>
      </c>
      <c r="E36321" s="34">
        <v>443</v>
      </c>
      <c r="F36321" s="34">
        <v>366</v>
      </c>
      <c r="G36321" s="34">
        <v>398</v>
      </c>
      <c r="H36321" s="34">
        <v>530</v>
      </c>
      <c r="I36321" s="34">
        <v>429</v>
      </c>
      <c r="J36321" s="34">
        <v>466</v>
      </c>
      <c r="K36321" s="34">
        <v>331</v>
      </c>
      <c r="L36321" s="34">
        <v>428</v>
      </c>
      <c r="M36321" s="34">
        <v>276</v>
      </c>
    </row>
    <row r="36322" spans="1:13" x14ac:dyDescent="0.2">
      <c r="A36322" s="34" t="s">
        <v>137216</v>
      </c>
      <c r="B36322" s="34">
        <v>394</v>
      </c>
      <c r="C36322" s="34">
        <v>451</v>
      </c>
      <c r="D36322" s="34">
        <v>388</v>
      </c>
      <c r="E36322" s="34">
        <v>392</v>
      </c>
      <c r="F36322" s="34">
        <v>391</v>
      </c>
      <c r="G36322" s="34">
        <v>430</v>
      </c>
      <c r="H36322" s="34">
        <v>468</v>
      </c>
      <c r="I36322" s="34">
        <v>403</v>
      </c>
      <c r="J36322" s="34">
        <v>487</v>
      </c>
      <c r="K36322" s="34">
        <v>347</v>
      </c>
      <c r="L36322" s="34">
        <v>413</v>
      </c>
      <c r="M36322" s="34">
        <v>321</v>
      </c>
    </row>
    <row r="36323" spans="1:13" x14ac:dyDescent="0.2">
      <c r="A36323" s="34" t="s">
        <v>137217</v>
      </c>
      <c r="B36323" s="34">
        <v>821</v>
      </c>
      <c r="C36323" s="34">
        <v>857</v>
      </c>
      <c r="D36323" s="34">
        <v>794</v>
      </c>
      <c r="E36323" s="34">
        <v>878</v>
      </c>
      <c r="F36323" s="34">
        <v>766</v>
      </c>
      <c r="G36323" s="34">
        <v>773</v>
      </c>
      <c r="H36323" s="34">
        <v>914</v>
      </c>
      <c r="I36323" s="34">
        <v>812</v>
      </c>
      <c r="J36323" s="34">
        <v>809</v>
      </c>
      <c r="K36323" s="34">
        <v>668</v>
      </c>
      <c r="L36323" s="34">
        <v>755</v>
      </c>
      <c r="M36323" s="34">
        <v>667</v>
      </c>
    </row>
    <row r="36324" spans="1:13" x14ac:dyDescent="0.2">
      <c r="A36324" s="34" t="s">
        <v>137218</v>
      </c>
      <c r="B36324" s="34">
        <v>1196</v>
      </c>
      <c r="C36324" s="34">
        <v>1224</v>
      </c>
      <c r="D36324" s="34">
        <v>1451</v>
      </c>
      <c r="E36324" s="34">
        <v>1349</v>
      </c>
      <c r="F36324" s="34">
        <v>1271</v>
      </c>
      <c r="G36324" s="34">
        <v>1201</v>
      </c>
      <c r="H36324" s="34">
        <v>1442</v>
      </c>
      <c r="I36324" s="34">
        <v>1345</v>
      </c>
      <c r="J36324" s="34">
        <v>1513</v>
      </c>
      <c r="K36324" s="34">
        <v>1019</v>
      </c>
      <c r="L36324" s="34">
        <v>1311</v>
      </c>
      <c r="M36324" s="34">
        <v>960</v>
      </c>
    </row>
    <row r="36325" spans="1:13" x14ac:dyDescent="0.2">
      <c r="A36325" s="34" t="s">
        <v>137219</v>
      </c>
      <c r="B36325" s="34">
        <v>355</v>
      </c>
      <c r="C36325" s="34">
        <v>498</v>
      </c>
      <c r="D36325" s="34">
        <v>447</v>
      </c>
      <c r="E36325" s="34">
        <v>520</v>
      </c>
      <c r="F36325" s="34">
        <v>389</v>
      </c>
      <c r="G36325" s="34">
        <v>460</v>
      </c>
      <c r="H36325" s="34">
        <v>467</v>
      </c>
      <c r="I36325" s="34">
        <v>492</v>
      </c>
      <c r="J36325" s="34">
        <v>400</v>
      </c>
      <c r="K36325" s="34">
        <v>340</v>
      </c>
      <c r="L36325" s="34">
        <v>368</v>
      </c>
      <c r="M36325" s="34">
        <v>333</v>
      </c>
    </row>
    <row r="36326" spans="1:13" x14ac:dyDescent="0.2">
      <c r="A36326" s="34" t="s">
        <v>137220</v>
      </c>
      <c r="B36326" s="34">
        <v>453</v>
      </c>
      <c r="C36326" s="34">
        <v>460</v>
      </c>
      <c r="D36326" s="34">
        <v>497</v>
      </c>
      <c r="E36326" s="34">
        <v>462</v>
      </c>
      <c r="F36326" s="34">
        <v>446</v>
      </c>
      <c r="G36326" s="34">
        <v>426</v>
      </c>
      <c r="H36326" s="34">
        <v>530</v>
      </c>
      <c r="I36326" s="34">
        <v>482</v>
      </c>
      <c r="J36326" s="34">
        <v>512</v>
      </c>
      <c r="K36326" s="34">
        <v>419</v>
      </c>
      <c r="L36326" s="34">
        <v>399</v>
      </c>
      <c r="M36326" s="34">
        <v>326</v>
      </c>
    </row>
    <row r="36327" spans="1:13" x14ac:dyDescent="0.2">
      <c r="A36327" s="34" t="s">
        <v>137221</v>
      </c>
      <c r="B36327" s="34">
        <v>509</v>
      </c>
      <c r="C36327" s="34">
        <v>620</v>
      </c>
      <c r="D36327" s="34">
        <v>659</v>
      </c>
      <c r="E36327" s="34">
        <v>674</v>
      </c>
      <c r="F36327" s="34">
        <v>494</v>
      </c>
      <c r="G36327" s="34">
        <v>544</v>
      </c>
      <c r="H36327" s="34">
        <v>599</v>
      </c>
      <c r="I36327" s="34">
        <v>604</v>
      </c>
      <c r="J36327" s="34">
        <v>603</v>
      </c>
      <c r="K36327" s="34">
        <v>518</v>
      </c>
      <c r="L36327" s="34">
        <v>572</v>
      </c>
      <c r="M36327" s="34">
        <v>476</v>
      </c>
    </row>
    <row r="36328" spans="1:13" x14ac:dyDescent="0.2">
      <c r="A36328" s="34" t="s">
        <v>137222</v>
      </c>
      <c r="B36328" s="34">
        <v>280</v>
      </c>
      <c r="C36328" s="34">
        <v>345</v>
      </c>
      <c r="D36328" s="34">
        <v>358</v>
      </c>
      <c r="E36328" s="34">
        <v>370</v>
      </c>
      <c r="F36328" s="34">
        <v>306</v>
      </c>
      <c r="G36328" s="34">
        <v>323</v>
      </c>
      <c r="H36328" s="34">
        <v>317</v>
      </c>
      <c r="I36328" s="34">
        <v>301</v>
      </c>
      <c r="J36328" s="34">
        <v>346</v>
      </c>
      <c r="K36328" s="34">
        <v>279</v>
      </c>
      <c r="L36328" s="34">
        <v>324</v>
      </c>
      <c r="M36328" s="34">
        <v>273</v>
      </c>
    </row>
    <row r="36329" spans="1:13" x14ac:dyDescent="0.2">
      <c r="A36329" s="34" t="s">
        <v>137223</v>
      </c>
      <c r="B36329" s="34">
        <v>271</v>
      </c>
      <c r="C36329" s="34">
        <v>285</v>
      </c>
      <c r="D36329" s="34">
        <v>326</v>
      </c>
      <c r="E36329" s="34">
        <v>297</v>
      </c>
      <c r="F36329" s="34">
        <v>257</v>
      </c>
      <c r="G36329" s="34">
        <v>251</v>
      </c>
      <c r="H36329" s="34">
        <v>340</v>
      </c>
      <c r="I36329" s="34">
        <v>332</v>
      </c>
      <c r="J36329" s="34">
        <v>318</v>
      </c>
      <c r="K36329" s="34">
        <v>219</v>
      </c>
      <c r="L36329" s="34">
        <v>273</v>
      </c>
      <c r="M36329" s="34">
        <v>223</v>
      </c>
    </row>
    <row r="36330" spans="1:13" x14ac:dyDescent="0.2">
      <c r="A36330" s="34" t="s">
        <v>137224</v>
      </c>
      <c r="B36330" s="34">
        <v>197</v>
      </c>
      <c r="C36330" s="34">
        <v>217</v>
      </c>
      <c r="D36330" s="34">
        <v>243</v>
      </c>
      <c r="E36330" s="34">
        <v>226</v>
      </c>
      <c r="F36330" s="34">
        <v>204</v>
      </c>
      <c r="G36330" s="34">
        <v>203</v>
      </c>
      <c r="H36330" s="34">
        <v>225</v>
      </c>
      <c r="I36330" s="34">
        <v>203</v>
      </c>
      <c r="J36330" s="34">
        <v>232</v>
      </c>
      <c r="K36330" s="34">
        <v>155</v>
      </c>
      <c r="L36330" s="34">
        <v>207</v>
      </c>
      <c r="M36330" s="34">
        <v>179</v>
      </c>
    </row>
    <row r="36331" spans="1:13" x14ac:dyDescent="0.2">
      <c r="A36331" s="34" t="s">
        <v>137225</v>
      </c>
      <c r="B36331" s="34">
        <v>211</v>
      </c>
      <c r="C36331" s="34">
        <v>237</v>
      </c>
      <c r="D36331" s="34">
        <v>265</v>
      </c>
      <c r="E36331" s="34">
        <v>266</v>
      </c>
      <c r="F36331" s="34">
        <v>259</v>
      </c>
      <c r="G36331" s="34">
        <v>253</v>
      </c>
      <c r="H36331" s="34">
        <v>269</v>
      </c>
      <c r="I36331" s="34">
        <v>217</v>
      </c>
      <c r="J36331" s="34">
        <v>238</v>
      </c>
      <c r="K36331" s="34">
        <v>229</v>
      </c>
      <c r="L36331" s="34">
        <v>246</v>
      </c>
      <c r="M36331" s="34">
        <v>233</v>
      </c>
    </row>
    <row r="36332" spans="1:13" x14ac:dyDescent="0.2">
      <c r="A36332" s="34" t="s">
        <v>137226</v>
      </c>
      <c r="B36332" s="34">
        <v>371</v>
      </c>
      <c r="C36332" s="34">
        <v>357</v>
      </c>
      <c r="D36332" s="34">
        <v>331</v>
      </c>
      <c r="E36332" s="34">
        <v>361</v>
      </c>
      <c r="F36332" s="34">
        <v>371</v>
      </c>
      <c r="G36332" s="34">
        <v>383</v>
      </c>
      <c r="H36332" s="34">
        <v>365</v>
      </c>
      <c r="I36332" s="34">
        <v>311</v>
      </c>
      <c r="J36332" s="34">
        <v>328</v>
      </c>
      <c r="K36332" s="34">
        <v>261</v>
      </c>
      <c r="L36332" s="34">
        <v>350</v>
      </c>
      <c r="M36332" s="34">
        <v>300</v>
      </c>
    </row>
    <row r="36333" spans="1:13" x14ac:dyDescent="0.2">
      <c r="A36333" s="34" t="s">
        <v>137227</v>
      </c>
      <c r="B36333" s="34">
        <v>285</v>
      </c>
      <c r="C36333" s="34">
        <v>285</v>
      </c>
      <c r="D36333" s="34">
        <v>249</v>
      </c>
      <c r="E36333" s="34">
        <v>276</v>
      </c>
      <c r="F36333" s="34">
        <v>264</v>
      </c>
      <c r="G36333" s="34">
        <v>279</v>
      </c>
      <c r="H36333" s="34">
        <v>274</v>
      </c>
      <c r="I36333" s="34">
        <v>261</v>
      </c>
      <c r="J36333" s="34">
        <v>274</v>
      </c>
      <c r="K36333" s="34">
        <v>202</v>
      </c>
      <c r="L36333" s="34">
        <v>250</v>
      </c>
      <c r="M36333" s="34">
        <v>198</v>
      </c>
    </row>
    <row r="36334" spans="1:13" x14ac:dyDescent="0.2">
      <c r="A36334" s="34" t="s">
        <v>137228</v>
      </c>
      <c r="B36334" s="34">
        <v>262</v>
      </c>
      <c r="C36334" s="34">
        <v>245</v>
      </c>
      <c r="D36334" s="34">
        <v>282</v>
      </c>
      <c r="E36334" s="34">
        <v>274</v>
      </c>
      <c r="F36334" s="34">
        <v>253</v>
      </c>
      <c r="G36334" s="34">
        <v>203</v>
      </c>
      <c r="H36334" s="34">
        <v>304</v>
      </c>
      <c r="I36334" s="34">
        <v>240</v>
      </c>
      <c r="J36334" s="34">
        <v>263</v>
      </c>
      <c r="K36334" s="34">
        <v>214</v>
      </c>
      <c r="L36334" s="34">
        <v>278</v>
      </c>
      <c r="M36334" s="34">
        <v>165</v>
      </c>
    </row>
    <row r="36335" spans="1:13" x14ac:dyDescent="0.2">
      <c r="A36335" s="34" t="s">
        <v>137229</v>
      </c>
      <c r="B36335" s="34">
        <v>824</v>
      </c>
      <c r="C36335" s="34">
        <v>848</v>
      </c>
      <c r="D36335" s="34">
        <v>894</v>
      </c>
      <c r="E36335" s="34">
        <v>909</v>
      </c>
      <c r="F36335" s="34">
        <v>825</v>
      </c>
      <c r="G36335" s="34">
        <v>749</v>
      </c>
      <c r="H36335" s="34">
        <v>962</v>
      </c>
      <c r="I36335" s="34">
        <v>813</v>
      </c>
      <c r="J36335" s="34">
        <v>976</v>
      </c>
      <c r="K36335" s="34">
        <v>659</v>
      </c>
      <c r="L36335" s="34">
        <v>934</v>
      </c>
      <c r="M36335" s="34">
        <v>636</v>
      </c>
    </row>
    <row r="36336" spans="1:13" x14ac:dyDescent="0.2">
      <c r="A36336" s="34" t="s">
        <v>137230</v>
      </c>
      <c r="B36336" s="34">
        <v>263</v>
      </c>
      <c r="C36336" s="34">
        <v>236</v>
      </c>
      <c r="D36336" s="34">
        <v>233</v>
      </c>
      <c r="E36336" s="34">
        <v>231</v>
      </c>
      <c r="F36336" s="34">
        <v>243</v>
      </c>
      <c r="G36336" s="34">
        <v>208</v>
      </c>
      <c r="H36336" s="34">
        <v>283</v>
      </c>
      <c r="I36336" s="34">
        <v>255</v>
      </c>
      <c r="J36336" s="34">
        <v>233</v>
      </c>
      <c r="K36336" s="34">
        <v>182</v>
      </c>
      <c r="L36336" s="34">
        <v>235</v>
      </c>
      <c r="M36336" s="34">
        <v>185</v>
      </c>
    </row>
    <row r="36337" spans="1:13" x14ac:dyDescent="0.2">
      <c r="A36337" s="34" t="s">
        <v>137231</v>
      </c>
      <c r="B36337" s="34">
        <v>702</v>
      </c>
      <c r="C36337" s="34">
        <v>618</v>
      </c>
      <c r="D36337" s="34">
        <v>694</v>
      </c>
      <c r="E36337" s="34">
        <v>619</v>
      </c>
      <c r="F36337" s="34">
        <v>582</v>
      </c>
      <c r="G36337" s="34">
        <v>542</v>
      </c>
      <c r="H36337" s="34">
        <v>723</v>
      </c>
      <c r="I36337" s="34">
        <v>526</v>
      </c>
      <c r="J36337" s="34">
        <v>670</v>
      </c>
      <c r="K36337" s="34">
        <v>461</v>
      </c>
      <c r="L36337" s="34">
        <v>624</v>
      </c>
      <c r="M36337" s="34">
        <v>439</v>
      </c>
    </row>
    <row r="36338" spans="1:13" x14ac:dyDescent="0.2">
      <c r="A36338" s="34" t="s">
        <v>137232</v>
      </c>
      <c r="B36338" s="34">
        <v>177</v>
      </c>
      <c r="C36338" s="34">
        <v>223</v>
      </c>
      <c r="D36338" s="34">
        <v>190</v>
      </c>
      <c r="E36338" s="34">
        <v>263</v>
      </c>
      <c r="F36338" s="34">
        <v>225</v>
      </c>
      <c r="G36338" s="34">
        <v>198</v>
      </c>
      <c r="H36338" s="34">
        <v>248</v>
      </c>
      <c r="I36338" s="34">
        <v>251</v>
      </c>
      <c r="J36338" s="34">
        <v>243</v>
      </c>
      <c r="K36338" s="34">
        <v>190</v>
      </c>
      <c r="L36338" s="34">
        <v>220</v>
      </c>
      <c r="M36338" s="34">
        <v>186</v>
      </c>
    </row>
    <row r="36339" spans="1:13" x14ac:dyDescent="0.2">
      <c r="A36339" s="34" t="s">
        <v>137233</v>
      </c>
      <c r="B36339" s="34">
        <v>721</v>
      </c>
      <c r="C36339" s="34">
        <v>784</v>
      </c>
      <c r="D36339" s="34">
        <v>893</v>
      </c>
      <c r="E36339" s="34">
        <v>834</v>
      </c>
      <c r="F36339" s="34">
        <v>620</v>
      </c>
      <c r="G36339" s="34">
        <v>761</v>
      </c>
      <c r="H36339" s="34">
        <v>893</v>
      </c>
      <c r="I36339" s="34">
        <v>697</v>
      </c>
      <c r="J36339" s="34">
        <v>842</v>
      </c>
      <c r="K36339" s="34">
        <v>673</v>
      </c>
      <c r="L36339" s="34">
        <v>775</v>
      </c>
      <c r="M36339" s="34">
        <v>585</v>
      </c>
    </row>
    <row r="36340" spans="1:13" x14ac:dyDescent="0.2">
      <c r="A36340" s="34" t="s">
        <v>137234</v>
      </c>
      <c r="B36340" s="34">
        <v>401</v>
      </c>
      <c r="C36340" s="34">
        <v>396</v>
      </c>
      <c r="D36340" s="34">
        <v>395</v>
      </c>
      <c r="E36340" s="34">
        <v>489</v>
      </c>
      <c r="F36340" s="34">
        <v>392</v>
      </c>
      <c r="G36340" s="34">
        <v>415</v>
      </c>
      <c r="H36340" s="34">
        <v>435</v>
      </c>
      <c r="I36340" s="34">
        <v>407</v>
      </c>
      <c r="J36340" s="34">
        <v>442</v>
      </c>
      <c r="K36340" s="34">
        <v>410</v>
      </c>
      <c r="L36340" s="34">
        <v>426</v>
      </c>
      <c r="M36340" s="34">
        <v>365</v>
      </c>
    </row>
    <row r="36341" spans="1:13" x14ac:dyDescent="0.2">
      <c r="A36341" s="34" t="s">
        <v>137235</v>
      </c>
      <c r="B36341" s="34">
        <v>606</v>
      </c>
      <c r="C36341" s="34">
        <v>586</v>
      </c>
      <c r="D36341" s="34">
        <v>703</v>
      </c>
      <c r="E36341" s="34">
        <v>628</v>
      </c>
      <c r="F36341" s="34">
        <v>593</v>
      </c>
      <c r="G36341" s="34">
        <v>597</v>
      </c>
      <c r="H36341" s="34">
        <v>711</v>
      </c>
      <c r="I36341" s="34">
        <v>646</v>
      </c>
      <c r="J36341" s="34">
        <v>614</v>
      </c>
      <c r="K36341" s="34">
        <v>537</v>
      </c>
      <c r="L36341" s="34">
        <v>545</v>
      </c>
      <c r="M36341" s="34">
        <v>467</v>
      </c>
    </row>
    <row r="36342" spans="1:13" x14ac:dyDescent="0.2">
      <c r="A36342" s="34" t="s">
        <v>137236</v>
      </c>
      <c r="B36342" s="34">
        <v>372</v>
      </c>
      <c r="C36342" s="34">
        <v>440</v>
      </c>
      <c r="D36342" s="34">
        <v>506</v>
      </c>
      <c r="E36342" s="34">
        <v>514</v>
      </c>
      <c r="F36342" s="34">
        <v>396</v>
      </c>
      <c r="G36342" s="34">
        <v>449</v>
      </c>
      <c r="H36342" s="34">
        <v>537</v>
      </c>
      <c r="I36342" s="34">
        <v>487</v>
      </c>
      <c r="J36342" s="34">
        <v>533</v>
      </c>
      <c r="K36342" s="34">
        <v>385</v>
      </c>
      <c r="L36342" s="34">
        <v>361</v>
      </c>
      <c r="M36342" s="34">
        <v>380</v>
      </c>
    </row>
    <row r="36343" spans="1:13" x14ac:dyDescent="0.2">
      <c r="A36343" s="34" t="s">
        <v>137237</v>
      </c>
      <c r="B36343" s="34">
        <v>900</v>
      </c>
      <c r="C36343" s="34">
        <v>897</v>
      </c>
      <c r="D36343" s="34">
        <v>985</v>
      </c>
      <c r="E36343" s="34">
        <v>946</v>
      </c>
      <c r="F36343" s="34">
        <v>862</v>
      </c>
      <c r="G36343" s="34">
        <v>906</v>
      </c>
      <c r="H36343" s="34">
        <v>1062</v>
      </c>
      <c r="I36343" s="34">
        <v>904</v>
      </c>
      <c r="J36343" s="34">
        <v>859</v>
      </c>
      <c r="K36343" s="34">
        <v>715</v>
      </c>
      <c r="L36343" s="34">
        <v>1000</v>
      </c>
      <c r="M36343" s="34">
        <v>653</v>
      </c>
    </row>
    <row r="36344" spans="1:13" x14ac:dyDescent="0.2">
      <c r="A36344" s="34" t="s">
        <v>137238</v>
      </c>
      <c r="B36344" s="34">
        <v>505</v>
      </c>
      <c r="C36344" s="34">
        <v>510</v>
      </c>
      <c r="D36344" s="34">
        <v>589</v>
      </c>
      <c r="E36344" s="34">
        <v>541</v>
      </c>
      <c r="F36344" s="34">
        <v>456</v>
      </c>
      <c r="G36344" s="34">
        <v>498</v>
      </c>
      <c r="H36344" s="34">
        <v>627</v>
      </c>
      <c r="I36344" s="34">
        <v>510</v>
      </c>
      <c r="J36344" s="34">
        <v>550</v>
      </c>
      <c r="K36344" s="34">
        <v>454</v>
      </c>
      <c r="L36344" s="34">
        <v>522</v>
      </c>
      <c r="M36344" s="34">
        <v>410</v>
      </c>
    </row>
    <row r="36345" spans="1:13" x14ac:dyDescent="0.2">
      <c r="A36345" s="34" t="s">
        <v>137239</v>
      </c>
      <c r="B36345" s="34">
        <v>415</v>
      </c>
      <c r="C36345" s="34">
        <v>1311</v>
      </c>
      <c r="D36345" s="34">
        <v>504</v>
      </c>
      <c r="E36345" s="34">
        <v>1384</v>
      </c>
      <c r="F36345" s="34">
        <v>526</v>
      </c>
      <c r="G36345" s="34">
        <v>1280</v>
      </c>
      <c r="H36345" s="34">
        <v>498</v>
      </c>
      <c r="I36345" s="34">
        <v>1332</v>
      </c>
      <c r="J36345" s="34">
        <v>513</v>
      </c>
      <c r="K36345" s="34">
        <v>1084</v>
      </c>
      <c r="L36345" s="34">
        <v>504</v>
      </c>
      <c r="M36345" s="34">
        <v>993</v>
      </c>
    </row>
    <row r="36346" spans="1:13" x14ac:dyDescent="0.2">
      <c r="A36346" s="34" t="s">
        <v>137240</v>
      </c>
      <c r="B36346" s="34">
        <v>636</v>
      </c>
      <c r="C36346" s="34">
        <v>613</v>
      </c>
      <c r="D36346" s="34">
        <v>619</v>
      </c>
      <c r="E36346" s="34">
        <v>572</v>
      </c>
      <c r="F36346" s="34">
        <v>559</v>
      </c>
      <c r="G36346" s="34">
        <v>540</v>
      </c>
      <c r="H36346" s="34">
        <v>697</v>
      </c>
      <c r="I36346" s="34">
        <v>562</v>
      </c>
      <c r="J36346" s="34">
        <v>685</v>
      </c>
      <c r="K36346" s="34">
        <v>457</v>
      </c>
      <c r="L36346" s="34">
        <v>625</v>
      </c>
      <c r="M36346" s="34">
        <v>491</v>
      </c>
    </row>
    <row r="36347" spans="1:13" x14ac:dyDescent="0.2">
      <c r="A36347" s="34" t="s">
        <v>137241</v>
      </c>
      <c r="B36347" s="34">
        <v>593</v>
      </c>
      <c r="C36347" s="34">
        <v>625</v>
      </c>
      <c r="D36347" s="34">
        <v>709</v>
      </c>
      <c r="E36347" s="34">
        <v>633</v>
      </c>
      <c r="F36347" s="34">
        <v>709</v>
      </c>
      <c r="G36347" s="34">
        <v>541</v>
      </c>
      <c r="H36347" s="34">
        <v>733</v>
      </c>
      <c r="I36347" s="34">
        <v>590</v>
      </c>
      <c r="J36347" s="34">
        <v>689</v>
      </c>
      <c r="K36347" s="34">
        <v>462</v>
      </c>
      <c r="L36347" s="34">
        <v>720</v>
      </c>
      <c r="M36347" s="34">
        <v>491</v>
      </c>
    </row>
    <row r="36348" spans="1:13" x14ac:dyDescent="0.2">
      <c r="A36348" s="34" t="s">
        <v>137242</v>
      </c>
      <c r="B36348" s="34">
        <v>306</v>
      </c>
      <c r="C36348" s="34">
        <v>398</v>
      </c>
      <c r="D36348" s="34">
        <v>325</v>
      </c>
      <c r="E36348" s="34">
        <v>467</v>
      </c>
      <c r="F36348" s="34">
        <v>294</v>
      </c>
      <c r="G36348" s="34">
        <v>376</v>
      </c>
      <c r="H36348" s="34">
        <v>345</v>
      </c>
      <c r="I36348" s="34">
        <v>382</v>
      </c>
      <c r="J36348" s="34">
        <v>332</v>
      </c>
      <c r="K36348" s="34">
        <v>298</v>
      </c>
      <c r="L36348" s="34">
        <v>391</v>
      </c>
      <c r="M36348" s="34">
        <v>328</v>
      </c>
    </row>
    <row r="36349" spans="1:13" x14ac:dyDescent="0.2">
      <c r="A36349" s="34" t="s">
        <v>137243</v>
      </c>
      <c r="B36349" s="34">
        <v>482</v>
      </c>
      <c r="C36349" s="34">
        <v>444</v>
      </c>
      <c r="D36349" s="34">
        <v>522</v>
      </c>
      <c r="E36349" s="34">
        <v>628</v>
      </c>
      <c r="F36349" s="34">
        <v>481</v>
      </c>
      <c r="G36349" s="34">
        <v>447</v>
      </c>
      <c r="H36349" s="34">
        <v>584</v>
      </c>
      <c r="I36349" s="34">
        <v>505</v>
      </c>
      <c r="J36349" s="34">
        <v>503</v>
      </c>
      <c r="K36349" s="34">
        <v>399</v>
      </c>
      <c r="L36349" s="34">
        <v>450</v>
      </c>
      <c r="M36349" s="34">
        <v>379</v>
      </c>
    </row>
    <row r="36350" spans="1:13" x14ac:dyDescent="0.2">
      <c r="A36350" s="34" t="s">
        <v>137244</v>
      </c>
      <c r="B36350" s="34">
        <v>385</v>
      </c>
      <c r="C36350" s="34">
        <v>424</v>
      </c>
      <c r="D36350" s="34">
        <v>449</v>
      </c>
      <c r="E36350" s="34">
        <v>454</v>
      </c>
      <c r="F36350" s="34">
        <v>402</v>
      </c>
      <c r="G36350" s="34">
        <v>483</v>
      </c>
      <c r="H36350" s="34">
        <v>532</v>
      </c>
      <c r="I36350" s="34">
        <v>432</v>
      </c>
      <c r="J36350" s="34">
        <v>459</v>
      </c>
      <c r="K36350" s="34">
        <v>379</v>
      </c>
      <c r="L36350" s="34">
        <v>435</v>
      </c>
      <c r="M36350" s="34">
        <v>362</v>
      </c>
    </row>
    <row r="36351" spans="1:13" x14ac:dyDescent="0.2">
      <c r="A36351" s="34" t="s">
        <v>137245</v>
      </c>
      <c r="B36351" s="34">
        <v>697</v>
      </c>
      <c r="C36351" s="34">
        <v>698</v>
      </c>
      <c r="D36351" s="34">
        <v>735</v>
      </c>
      <c r="E36351" s="34">
        <v>765</v>
      </c>
      <c r="F36351" s="34">
        <v>731</v>
      </c>
      <c r="G36351" s="34">
        <v>640</v>
      </c>
      <c r="H36351" s="34">
        <v>804</v>
      </c>
      <c r="I36351" s="34">
        <v>735</v>
      </c>
      <c r="J36351" s="34">
        <v>742</v>
      </c>
      <c r="K36351" s="34">
        <v>682</v>
      </c>
      <c r="L36351" s="34">
        <v>853</v>
      </c>
      <c r="M36351" s="34">
        <v>558</v>
      </c>
    </row>
    <row r="36352" spans="1:13" x14ac:dyDescent="0.2">
      <c r="A36352" s="34" t="s">
        <v>137246</v>
      </c>
      <c r="B36352" s="34">
        <v>399</v>
      </c>
      <c r="C36352" s="34">
        <v>495</v>
      </c>
      <c r="D36352" s="34">
        <v>424</v>
      </c>
      <c r="E36352" s="34">
        <v>568</v>
      </c>
      <c r="F36352" s="34">
        <v>381</v>
      </c>
      <c r="G36352" s="34">
        <v>421</v>
      </c>
      <c r="H36352" s="34">
        <v>436</v>
      </c>
      <c r="I36352" s="34">
        <v>473</v>
      </c>
      <c r="J36352" s="34">
        <v>469</v>
      </c>
      <c r="K36352" s="34">
        <v>345</v>
      </c>
      <c r="L36352" s="34">
        <v>436</v>
      </c>
      <c r="M36352" s="34">
        <v>378</v>
      </c>
    </row>
    <row r="36353" spans="1:13" x14ac:dyDescent="0.2">
      <c r="A36353" s="34" t="s">
        <v>137247</v>
      </c>
      <c r="B36353" s="34">
        <v>310</v>
      </c>
      <c r="C36353" s="34">
        <v>259</v>
      </c>
      <c r="D36353" s="34">
        <v>300</v>
      </c>
      <c r="E36353" s="34">
        <v>285</v>
      </c>
      <c r="F36353" s="34">
        <v>244</v>
      </c>
      <c r="G36353" s="34">
        <v>242</v>
      </c>
      <c r="H36353" s="34">
        <v>268</v>
      </c>
      <c r="I36353" s="34">
        <v>281</v>
      </c>
      <c r="J36353" s="34">
        <v>266</v>
      </c>
      <c r="K36353" s="34">
        <v>287</v>
      </c>
      <c r="L36353" s="34">
        <v>266</v>
      </c>
      <c r="M36353" s="34">
        <v>219</v>
      </c>
    </row>
    <row r="36354" spans="1:13" x14ac:dyDescent="0.2">
      <c r="A36354" s="34" t="s">
        <v>137248</v>
      </c>
      <c r="B36354" s="34">
        <v>247</v>
      </c>
      <c r="C36354" s="34">
        <v>280</v>
      </c>
      <c r="D36354" s="34">
        <v>373</v>
      </c>
      <c r="E36354" s="34">
        <v>347</v>
      </c>
      <c r="F36354" s="34">
        <v>287</v>
      </c>
      <c r="G36354" s="34">
        <v>264</v>
      </c>
      <c r="H36354" s="34">
        <v>310</v>
      </c>
      <c r="I36354" s="34">
        <v>273</v>
      </c>
      <c r="J36354" s="34">
        <v>264</v>
      </c>
      <c r="K36354" s="34">
        <v>230</v>
      </c>
      <c r="L36354" s="34">
        <v>285</v>
      </c>
      <c r="M36354" s="34">
        <v>214</v>
      </c>
    </row>
    <row r="36355" spans="1:13" x14ac:dyDescent="0.2">
      <c r="A36355" s="34" t="s">
        <v>137249</v>
      </c>
      <c r="B36355" s="34">
        <v>412</v>
      </c>
      <c r="C36355" s="34">
        <v>398</v>
      </c>
      <c r="D36355" s="34">
        <v>459</v>
      </c>
      <c r="E36355" s="34">
        <v>514</v>
      </c>
      <c r="F36355" s="34">
        <v>459</v>
      </c>
      <c r="G36355" s="34">
        <v>421</v>
      </c>
      <c r="H36355" s="34">
        <v>450</v>
      </c>
      <c r="I36355" s="34">
        <v>515</v>
      </c>
      <c r="J36355" s="34">
        <v>449</v>
      </c>
      <c r="K36355" s="34">
        <v>367</v>
      </c>
      <c r="L36355" s="34">
        <v>357</v>
      </c>
      <c r="M36355" s="34">
        <v>352</v>
      </c>
    </row>
    <row r="36356" spans="1:13" x14ac:dyDescent="0.2">
      <c r="A36356" s="34" t="s">
        <v>137250</v>
      </c>
      <c r="B36356" s="34">
        <v>266</v>
      </c>
      <c r="C36356" s="34">
        <v>292</v>
      </c>
      <c r="D36356" s="34">
        <v>267</v>
      </c>
      <c r="E36356" s="34">
        <v>316</v>
      </c>
      <c r="F36356" s="34">
        <v>261</v>
      </c>
      <c r="G36356" s="34">
        <v>254</v>
      </c>
      <c r="H36356" s="34">
        <v>298</v>
      </c>
      <c r="I36356" s="34">
        <v>352</v>
      </c>
      <c r="J36356" s="34">
        <v>301</v>
      </c>
      <c r="K36356" s="34">
        <v>240</v>
      </c>
      <c r="L36356" s="34">
        <v>266</v>
      </c>
      <c r="M36356" s="34">
        <v>241</v>
      </c>
    </row>
    <row r="36357" spans="1:13" x14ac:dyDescent="0.2">
      <c r="A36357" s="34" t="s">
        <v>137251</v>
      </c>
      <c r="B36357" s="34">
        <v>633</v>
      </c>
      <c r="C36357" s="34">
        <v>539</v>
      </c>
      <c r="D36357" s="34">
        <v>558</v>
      </c>
      <c r="E36357" s="34">
        <v>641</v>
      </c>
      <c r="F36357" s="34">
        <v>554</v>
      </c>
      <c r="G36357" s="34">
        <v>548</v>
      </c>
      <c r="H36357" s="34">
        <v>647</v>
      </c>
      <c r="I36357" s="34">
        <v>597</v>
      </c>
      <c r="J36357" s="34">
        <v>587</v>
      </c>
      <c r="K36357" s="34">
        <v>545</v>
      </c>
      <c r="L36357" s="34">
        <v>668</v>
      </c>
      <c r="M36357" s="34">
        <v>485</v>
      </c>
    </row>
    <row r="36358" spans="1:13" x14ac:dyDescent="0.2">
      <c r="A36358" s="34" t="s">
        <v>137252</v>
      </c>
      <c r="B36358" s="34">
        <v>695</v>
      </c>
      <c r="C36358" s="34">
        <v>597</v>
      </c>
      <c r="D36358" s="34">
        <v>790</v>
      </c>
      <c r="E36358" s="34">
        <v>619</v>
      </c>
      <c r="F36358" s="34">
        <v>627</v>
      </c>
      <c r="G36358" s="34">
        <v>603</v>
      </c>
      <c r="H36358" s="34">
        <v>825</v>
      </c>
      <c r="I36358" s="34">
        <v>657</v>
      </c>
      <c r="J36358" s="34">
        <v>630</v>
      </c>
      <c r="K36358" s="34">
        <v>486</v>
      </c>
      <c r="L36358" s="34">
        <v>689</v>
      </c>
      <c r="M36358" s="34">
        <v>574</v>
      </c>
    </row>
    <row r="36359" spans="1:13" x14ac:dyDescent="0.2">
      <c r="A36359" s="34" t="s">
        <v>137253</v>
      </c>
      <c r="B36359" s="34">
        <v>341</v>
      </c>
      <c r="C36359" s="34">
        <v>340</v>
      </c>
      <c r="D36359" s="34">
        <v>396</v>
      </c>
      <c r="E36359" s="34">
        <v>360</v>
      </c>
      <c r="F36359" s="34">
        <v>426</v>
      </c>
      <c r="G36359" s="34">
        <v>346</v>
      </c>
      <c r="H36359" s="34">
        <v>463</v>
      </c>
      <c r="I36359" s="34">
        <v>346</v>
      </c>
      <c r="J36359" s="34">
        <v>356</v>
      </c>
      <c r="K36359" s="34">
        <v>288</v>
      </c>
      <c r="L36359" s="34">
        <v>426</v>
      </c>
      <c r="M36359" s="34">
        <v>273</v>
      </c>
    </row>
    <row r="36360" spans="1:13" x14ac:dyDescent="0.2">
      <c r="A36360" s="34" t="s">
        <v>137254</v>
      </c>
      <c r="B36360" s="34">
        <v>453</v>
      </c>
      <c r="C36360" s="34">
        <v>561</v>
      </c>
      <c r="D36360" s="34">
        <v>578</v>
      </c>
      <c r="E36360" s="34">
        <v>591</v>
      </c>
      <c r="F36360" s="34">
        <v>523</v>
      </c>
      <c r="G36360" s="34">
        <v>516</v>
      </c>
      <c r="H36360" s="34">
        <v>638</v>
      </c>
      <c r="I36360" s="34">
        <v>526</v>
      </c>
      <c r="J36360" s="34">
        <v>549</v>
      </c>
      <c r="K36360" s="34">
        <v>489</v>
      </c>
      <c r="L36360" s="34">
        <v>467</v>
      </c>
      <c r="M36360" s="34">
        <v>430</v>
      </c>
    </row>
    <row r="36361" spans="1:13" x14ac:dyDescent="0.2">
      <c r="A36361" s="34" t="s">
        <v>137255</v>
      </c>
      <c r="B36361" s="34">
        <v>602</v>
      </c>
      <c r="C36361" s="34">
        <v>575</v>
      </c>
      <c r="D36361" s="34">
        <v>584</v>
      </c>
      <c r="E36361" s="34">
        <v>719</v>
      </c>
      <c r="F36361" s="34">
        <v>453</v>
      </c>
      <c r="G36361" s="34">
        <v>538</v>
      </c>
      <c r="H36361" s="34">
        <v>588</v>
      </c>
      <c r="I36361" s="34">
        <v>523</v>
      </c>
      <c r="J36361" s="34">
        <v>593</v>
      </c>
      <c r="K36361" s="34">
        <v>482</v>
      </c>
      <c r="L36361" s="34">
        <v>568</v>
      </c>
      <c r="M36361" s="34">
        <v>408</v>
      </c>
    </row>
    <row r="36362" spans="1:13" x14ac:dyDescent="0.2">
      <c r="A36362" s="34" t="s">
        <v>137256</v>
      </c>
      <c r="B36362" s="34">
        <v>574</v>
      </c>
      <c r="C36362" s="34">
        <v>426</v>
      </c>
      <c r="D36362" s="34">
        <v>501</v>
      </c>
      <c r="E36362" s="34">
        <v>437</v>
      </c>
      <c r="F36362" s="34">
        <v>488</v>
      </c>
      <c r="G36362" s="34">
        <v>400</v>
      </c>
      <c r="H36362" s="34">
        <v>497</v>
      </c>
      <c r="I36362" s="34">
        <v>454</v>
      </c>
      <c r="J36362" s="34">
        <v>487</v>
      </c>
      <c r="K36362" s="34">
        <v>368</v>
      </c>
      <c r="L36362" s="34">
        <v>495</v>
      </c>
      <c r="M36362" s="34">
        <v>362</v>
      </c>
    </row>
    <row r="36363" spans="1:13" x14ac:dyDescent="0.2">
      <c r="A36363" s="34" t="s">
        <v>137257</v>
      </c>
      <c r="B36363" s="34">
        <v>487</v>
      </c>
      <c r="C36363" s="34">
        <v>594</v>
      </c>
      <c r="D36363" s="34">
        <v>426</v>
      </c>
      <c r="E36363" s="34">
        <v>620</v>
      </c>
      <c r="F36363" s="34">
        <v>497</v>
      </c>
      <c r="G36363" s="34">
        <v>487</v>
      </c>
      <c r="H36363" s="34">
        <v>519</v>
      </c>
      <c r="I36363" s="34">
        <v>543</v>
      </c>
      <c r="J36363" s="34">
        <v>543</v>
      </c>
      <c r="K36363" s="34">
        <v>403</v>
      </c>
      <c r="L36363" s="34">
        <v>482</v>
      </c>
      <c r="M36363" s="34">
        <v>422</v>
      </c>
    </row>
    <row r="36364" spans="1:13" x14ac:dyDescent="0.2">
      <c r="A36364" s="34" t="s">
        <v>137258</v>
      </c>
      <c r="B36364" s="34">
        <v>287</v>
      </c>
      <c r="C36364" s="34">
        <v>423</v>
      </c>
      <c r="D36364" s="34">
        <v>356</v>
      </c>
      <c r="E36364" s="34">
        <v>392</v>
      </c>
      <c r="F36364" s="34">
        <v>351</v>
      </c>
      <c r="G36364" s="34">
        <v>365</v>
      </c>
      <c r="H36364" s="34">
        <v>325</v>
      </c>
      <c r="I36364" s="34">
        <v>341</v>
      </c>
      <c r="J36364" s="34">
        <v>361</v>
      </c>
      <c r="K36364" s="34">
        <v>338</v>
      </c>
      <c r="L36364" s="34">
        <v>331</v>
      </c>
      <c r="M36364" s="34">
        <v>296</v>
      </c>
    </row>
    <row r="36365" spans="1:13" x14ac:dyDescent="0.2">
      <c r="A36365" s="34" t="s">
        <v>137259</v>
      </c>
      <c r="B36365" s="34">
        <v>539</v>
      </c>
      <c r="C36365" s="34">
        <v>521</v>
      </c>
      <c r="D36365" s="34">
        <v>628</v>
      </c>
      <c r="E36365" s="34">
        <v>603</v>
      </c>
      <c r="F36365" s="34">
        <v>610</v>
      </c>
      <c r="G36365" s="34">
        <v>550</v>
      </c>
      <c r="H36365" s="34">
        <v>580</v>
      </c>
      <c r="I36365" s="34">
        <v>566</v>
      </c>
      <c r="J36365" s="34">
        <v>691</v>
      </c>
      <c r="K36365" s="34">
        <v>426</v>
      </c>
      <c r="L36365" s="34">
        <v>573</v>
      </c>
      <c r="M36365" s="34">
        <v>458</v>
      </c>
    </row>
    <row r="36366" spans="1:13" x14ac:dyDescent="0.2">
      <c r="A36366" s="34" t="s">
        <v>137260</v>
      </c>
      <c r="B36366" s="34">
        <v>913</v>
      </c>
      <c r="C36366" s="34">
        <v>968</v>
      </c>
      <c r="D36366" s="34">
        <v>1048</v>
      </c>
      <c r="E36366" s="34">
        <v>968</v>
      </c>
      <c r="F36366" s="34">
        <v>883</v>
      </c>
      <c r="G36366" s="34">
        <v>862</v>
      </c>
      <c r="H36366" s="34">
        <v>1050</v>
      </c>
      <c r="I36366" s="34">
        <v>1000</v>
      </c>
      <c r="J36366" s="34">
        <v>1042</v>
      </c>
      <c r="K36366" s="34">
        <v>816</v>
      </c>
      <c r="L36366" s="34">
        <v>979</v>
      </c>
      <c r="M36366" s="34">
        <v>723</v>
      </c>
    </row>
    <row r="36367" spans="1:13" x14ac:dyDescent="0.2">
      <c r="A36367" s="34" t="s">
        <v>137261</v>
      </c>
      <c r="B36367" s="34">
        <v>698</v>
      </c>
      <c r="C36367" s="34">
        <v>747</v>
      </c>
      <c r="D36367" s="34">
        <v>666</v>
      </c>
      <c r="E36367" s="34">
        <v>680</v>
      </c>
      <c r="F36367" s="34">
        <v>642</v>
      </c>
      <c r="G36367" s="34">
        <v>663</v>
      </c>
      <c r="H36367" s="34">
        <v>668</v>
      </c>
      <c r="I36367" s="34">
        <v>687</v>
      </c>
      <c r="J36367" s="34">
        <v>683</v>
      </c>
      <c r="K36367" s="34">
        <v>569</v>
      </c>
      <c r="L36367" s="34">
        <v>695</v>
      </c>
      <c r="M36367" s="34">
        <v>511</v>
      </c>
    </row>
    <row r="36368" spans="1:13" x14ac:dyDescent="0.2">
      <c r="A36368" s="34" t="s">
        <v>137262</v>
      </c>
      <c r="B36368" s="34">
        <v>556</v>
      </c>
      <c r="C36368" s="34">
        <v>579</v>
      </c>
      <c r="D36368" s="34">
        <v>528</v>
      </c>
      <c r="E36368" s="34">
        <v>601</v>
      </c>
      <c r="F36368" s="34">
        <v>517</v>
      </c>
      <c r="G36368" s="34">
        <v>491</v>
      </c>
      <c r="H36368" s="34">
        <v>588</v>
      </c>
      <c r="I36368" s="34">
        <v>536</v>
      </c>
      <c r="J36368" s="34">
        <v>611</v>
      </c>
      <c r="K36368" s="34">
        <v>430</v>
      </c>
      <c r="L36368" s="34">
        <v>537</v>
      </c>
      <c r="M36368" s="34">
        <v>426</v>
      </c>
    </row>
    <row r="36369" spans="1:13" x14ac:dyDescent="0.2">
      <c r="A36369" s="34" t="s">
        <v>137263</v>
      </c>
      <c r="B36369" s="34">
        <v>1093</v>
      </c>
      <c r="C36369" s="34">
        <v>1063</v>
      </c>
      <c r="D36369" s="34">
        <v>1228</v>
      </c>
      <c r="E36369" s="34">
        <v>1186</v>
      </c>
      <c r="F36369" s="34">
        <v>1016</v>
      </c>
      <c r="G36369" s="34">
        <v>955</v>
      </c>
      <c r="H36369" s="34">
        <v>1206</v>
      </c>
      <c r="I36369" s="34">
        <v>1019</v>
      </c>
      <c r="J36369" s="34">
        <v>1162</v>
      </c>
      <c r="K36369" s="34">
        <v>823</v>
      </c>
      <c r="L36369" s="34">
        <v>1171</v>
      </c>
      <c r="M36369" s="34">
        <v>766</v>
      </c>
    </row>
    <row r="36370" spans="1:13" x14ac:dyDescent="0.2">
      <c r="A36370" s="34" t="s">
        <v>137264</v>
      </c>
      <c r="B36370" s="34">
        <v>1198</v>
      </c>
      <c r="C36370" s="34">
        <v>1226</v>
      </c>
      <c r="D36370" s="34">
        <v>1408</v>
      </c>
      <c r="E36370" s="34">
        <v>1302</v>
      </c>
      <c r="F36370" s="34">
        <v>1193</v>
      </c>
      <c r="G36370" s="34">
        <v>1140</v>
      </c>
      <c r="H36370" s="34">
        <v>1458</v>
      </c>
      <c r="I36370" s="34">
        <v>1193</v>
      </c>
      <c r="J36370" s="34">
        <v>1427</v>
      </c>
      <c r="K36370" s="34">
        <v>1024</v>
      </c>
      <c r="L36370" s="34">
        <v>1273</v>
      </c>
      <c r="M36370" s="34">
        <v>896</v>
      </c>
    </row>
    <row r="36371" spans="1:13" x14ac:dyDescent="0.2">
      <c r="A36371" s="34" t="s">
        <v>137265</v>
      </c>
      <c r="B36371" s="34">
        <v>328</v>
      </c>
      <c r="C36371" s="34">
        <v>323</v>
      </c>
      <c r="D36371" s="34">
        <v>424</v>
      </c>
      <c r="E36371" s="34">
        <v>410</v>
      </c>
      <c r="F36371" s="34">
        <v>407</v>
      </c>
      <c r="G36371" s="34">
        <v>292</v>
      </c>
      <c r="H36371" s="34">
        <v>392</v>
      </c>
      <c r="I36371" s="34">
        <v>372</v>
      </c>
      <c r="J36371" s="34">
        <v>449</v>
      </c>
      <c r="K36371" s="34">
        <v>327</v>
      </c>
      <c r="L36371" s="34">
        <v>377</v>
      </c>
      <c r="M36371" s="34">
        <v>279</v>
      </c>
    </row>
    <row r="36372" spans="1:13" x14ac:dyDescent="0.2">
      <c r="A36372" s="34" t="s">
        <v>137266</v>
      </c>
      <c r="B36372" s="34">
        <v>648</v>
      </c>
      <c r="C36372" s="34">
        <v>627</v>
      </c>
      <c r="D36372" s="34">
        <v>631</v>
      </c>
      <c r="E36372" s="34">
        <v>696</v>
      </c>
      <c r="F36372" s="34">
        <v>635</v>
      </c>
      <c r="G36372" s="34">
        <v>585</v>
      </c>
      <c r="H36372" s="34">
        <v>668</v>
      </c>
      <c r="I36372" s="34">
        <v>711</v>
      </c>
      <c r="J36372" s="34">
        <v>662</v>
      </c>
      <c r="K36372" s="34">
        <v>522</v>
      </c>
      <c r="L36372" s="34">
        <v>614</v>
      </c>
      <c r="M36372" s="34">
        <v>456</v>
      </c>
    </row>
    <row r="36373" spans="1:13" x14ac:dyDescent="0.2">
      <c r="A36373" s="34" t="s">
        <v>137267</v>
      </c>
      <c r="B36373" s="34">
        <v>684</v>
      </c>
      <c r="C36373" s="34">
        <v>663</v>
      </c>
      <c r="D36373" s="34">
        <v>698</v>
      </c>
      <c r="E36373" s="34">
        <v>649</v>
      </c>
      <c r="F36373" s="34">
        <v>575</v>
      </c>
      <c r="G36373" s="34">
        <v>604</v>
      </c>
      <c r="H36373" s="34">
        <v>712</v>
      </c>
      <c r="I36373" s="34">
        <v>611</v>
      </c>
      <c r="J36373" s="34">
        <v>701</v>
      </c>
      <c r="K36373" s="34">
        <v>476</v>
      </c>
      <c r="L36373" s="34">
        <v>649</v>
      </c>
      <c r="M36373" s="34">
        <v>486</v>
      </c>
    </row>
    <row r="36374" spans="1:13" x14ac:dyDescent="0.2">
      <c r="A36374" s="34" t="s">
        <v>137268</v>
      </c>
      <c r="B36374" s="34">
        <v>683</v>
      </c>
      <c r="C36374" s="34">
        <v>717</v>
      </c>
      <c r="D36374" s="34">
        <v>755</v>
      </c>
      <c r="E36374" s="34">
        <v>759</v>
      </c>
      <c r="F36374" s="34">
        <v>655</v>
      </c>
      <c r="G36374" s="34">
        <v>790</v>
      </c>
      <c r="H36374" s="34">
        <v>816</v>
      </c>
      <c r="I36374" s="34">
        <v>756</v>
      </c>
      <c r="J36374" s="34">
        <v>803</v>
      </c>
      <c r="K36374" s="34">
        <v>622</v>
      </c>
      <c r="L36374" s="34">
        <v>766</v>
      </c>
      <c r="M36374" s="34">
        <v>592</v>
      </c>
    </row>
    <row r="36375" spans="1:13" x14ac:dyDescent="0.2">
      <c r="A36375" s="34" t="s">
        <v>137269</v>
      </c>
      <c r="B36375" s="34">
        <v>1088</v>
      </c>
      <c r="C36375" s="34">
        <v>1070</v>
      </c>
      <c r="D36375" s="34">
        <v>1201</v>
      </c>
      <c r="E36375" s="34">
        <v>1141</v>
      </c>
      <c r="F36375" s="34">
        <v>1011</v>
      </c>
      <c r="G36375" s="34">
        <v>1020</v>
      </c>
      <c r="H36375" s="34">
        <v>1296</v>
      </c>
      <c r="I36375" s="34">
        <v>1070</v>
      </c>
      <c r="J36375" s="34">
        <v>1266</v>
      </c>
      <c r="K36375" s="34">
        <v>920</v>
      </c>
      <c r="L36375" s="34">
        <v>1236</v>
      </c>
      <c r="M36375" s="34">
        <v>847</v>
      </c>
    </row>
    <row r="36376" spans="1:13" x14ac:dyDescent="0.2">
      <c r="A36376" s="34" t="s">
        <v>137270</v>
      </c>
      <c r="B36376" s="34">
        <v>344</v>
      </c>
      <c r="C36376" s="34">
        <v>309</v>
      </c>
      <c r="D36376" s="34">
        <v>435</v>
      </c>
      <c r="E36376" s="34">
        <v>446</v>
      </c>
      <c r="F36376" s="34">
        <v>314</v>
      </c>
      <c r="G36376" s="34">
        <v>322</v>
      </c>
      <c r="H36376" s="34">
        <v>437</v>
      </c>
      <c r="I36376" s="34">
        <v>393</v>
      </c>
      <c r="J36376" s="34">
        <v>381</v>
      </c>
      <c r="K36376" s="34">
        <v>306</v>
      </c>
      <c r="L36376" s="34">
        <v>384</v>
      </c>
      <c r="M36376" s="34">
        <v>282</v>
      </c>
    </row>
    <row r="36377" spans="1:13" x14ac:dyDescent="0.2">
      <c r="A36377" s="34" t="s">
        <v>137271</v>
      </c>
      <c r="B36377" s="34">
        <v>350</v>
      </c>
      <c r="C36377" s="34">
        <v>450</v>
      </c>
      <c r="D36377" s="34">
        <v>503</v>
      </c>
      <c r="E36377" s="34">
        <v>573</v>
      </c>
      <c r="F36377" s="34">
        <v>454</v>
      </c>
      <c r="G36377" s="34">
        <v>505</v>
      </c>
      <c r="H36377" s="34">
        <v>547</v>
      </c>
      <c r="I36377" s="34">
        <v>477</v>
      </c>
      <c r="J36377" s="34">
        <v>490</v>
      </c>
      <c r="K36377" s="34">
        <v>422</v>
      </c>
      <c r="L36377" s="34">
        <v>492</v>
      </c>
      <c r="M36377" s="34">
        <v>379</v>
      </c>
    </row>
    <row r="36378" spans="1:13" x14ac:dyDescent="0.2">
      <c r="A36378" s="34" t="s">
        <v>137272</v>
      </c>
      <c r="B36378" s="34">
        <v>592</v>
      </c>
      <c r="C36378" s="34">
        <v>621</v>
      </c>
      <c r="D36378" s="34">
        <v>624</v>
      </c>
      <c r="E36378" s="34">
        <v>640</v>
      </c>
      <c r="F36378" s="34">
        <v>606</v>
      </c>
      <c r="G36378" s="34">
        <v>530</v>
      </c>
      <c r="H36378" s="34">
        <v>783</v>
      </c>
      <c r="I36378" s="34">
        <v>545</v>
      </c>
      <c r="J36378" s="34">
        <v>647</v>
      </c>
      <c r="K36378" s="34">
        <v>505</v>
      </c>
      <c r="L36378" s="34">
        <v>651</v>
      </c>
      <c r="M36378" s="34">
        <v>460</v>
      </c>
    </row>
    <row r="36379" spans="1:13" x14ac:dyDescent="0.2">
      <c r="A36379" s="34" t="s">
        <v>137273</v>
      </c>
      <c r="B36379" s="34">
        <v>670</v>
      </c>
      <c r="C36379" s="34">
        <v>659</v>
      </c>
      <c r="D36379" s="34">
        <v>694</v>
      </c>
      <c r="E36379" s="34">
        <v>738</v>
      </c>
      <c r="F36379" s="34">
        <v>602</v>
      </c>
      <c r="G36379" s="34">
        <v>661</v>
      </c>
      <c r="H36379" s="34">
        <v>791</v>
      </c>
      <c r="I36379" s="34">
        <v>633</v>
      </c>
      <c r="J36379" s="34">
        <v>761</v>
      </c>
      <c r="K36379" s="34">
        <v>577</v>
      </c>
      <c r="L36379" s="34">
        <v>734</v>
      </c>
      <c r="M36379" s="34">
        <v>484</v>
      </c>
    </row>
    <row r="36380" spans="1:13" x14ac:dyDescent="0.2">
      <c r="A36380" s="34" t="s">
        <v>137274</v>
      </c>
      <c r="B36380" s="34">
        <v>456</v>
      </c>
      <c r="C36380" s="34">
        <v>323</v>
      </c>
      <c r="D36380" s="34">
        <v>501</v>
      </c>
      <c r="E36380" s="34">
        <v>430</v>
      </c>
      <c r="F36380" s="34">
        <v>372</v>
      </c>
      <c r="G36380" s="34">
        <v>339</v>
      </c>
      <c r="H36380" s="34">
        <v>469</v>
      </c>
      <c r="I36380" s="34">
        <v>371</v>
      </c>
      <c r="J36380" s="34">
        <v>423</v>
      </c>
      <c r="K36380" s="34">
        <v>309</v>
      </c>
      <c r="L36380" s="34">
        <v>377</v>
      </c>
      <c r="M36380" s="34">
        <v>272</v>
      </c>
    </row>
    <row r="36381" spans="1:13" x14ac:dyDescent="0.2">
      <c r="A36381" s="34" t="s">
        <v>137275</v>
      </c>
      <c r="B36381" s="34">
        <v>511</v>
      </c>
      <c r="C36381" s="34">
        <v>510</v>
      </c>
      <c r="D36381" s="34">
        <v>612</v>
      </c>
      <c r="E36381" s="34">
        <v>487</v>
      </c>
      <c r="F36381" s="34">
        <v>439</v>
      </c>
      <c r="G36381" s="34">
        <v>444</v>
      </c>
      <c r="H36381" s="34">
        <v>539</v>
      </c>
      <c r="I36381" s="34">
        <v>444</v>
      </c>
      <c r="J36381" s="34">
        <v>541</v>
      </c>
      <c r="K36381" s="34">
        <v>362</v>
      </c>
      <c r="L36381" s="34">
        <v>532</v>
      </c>
      <c r="M36381" s="34">
        <v>366</v>
      </c>
    </row>
    <row r="36382" spans="1:13" x14ac:dyDescent="0.2">
      <c r="A36382" s="34" t="s">
        <v>137276</v>
      </c>
      <c r="B36382" s="34">
        <v>483</v>
      </c>
      <c r="C36382" s="34">
        <v>519</v>
      </c>
      <c r="D36382" s="34">
        <v>614</v>
      </c>
      <c r="E36382" s="34">
        <v>492</v>
      </c>
      <c r="F36382" s="34">
        <v>481</v>
      </c>
      <c r="G36382" s="34">
        <v>528</v>
      </c>
      <c r="H36382" s="34">
        <v>647</v>
      </c>
      <c r="I36382" s="34">
        <v>552</v>
      </c>
      <c r="J36382" s="34">
        <v>547</v>
      </c>
      <c r="K36382" s="34">
        <v>481</v>
      </c>
      <c r="L36382" s="34">
        <v>574</v>
      </c>
      <c r="M36382" s="34">
        <v>429</v>
      </c>
    </row>
    <row r="36383" spans="1:13" x14ac:dyDescent="0.2">
      <c r="A36383" s="34" t="s">
        <v>137277</v>
      </c>
      <c r="B36383" s="34">
        <v>493</v>
      </c>
      <c r="C36383" s="34">
        <v>530</v>
      </c>
      <c r="D36383" s="34">
        <v>663</v>
      </c>
      <c r="E36383" s="34">
        <v>514</v>
      </c>
      <c r="F36383" s="34">
        <v>505</v>
      </c>
      <c r="G36383" s="34">
        <v>403</v>
      </c>
      <c r="H36383" s="34">
        <v>626</v>
      </c>
      <c r="I36383" s="34">
        <v>474</v>
      </c>
      <c r="J36383" s="34">
        <v>557</v>
      </c>
      <c r="K36383" s="34">
        <v>438</v>
      </c>
      <c r="L36383" s="34">
        <v>586</v>
      </c>
      <c r="M36383" s="34">
        <v>351</v>
      </c>
    </row>
    <row r="36384" spans="1:13" x14ac:dyDescent="0.2">
      <c r="A36384" s="34" t="s">
        <v>137278</v>
      </c>
      <c r="B36384" s="34">
        <v>681</v>
      </c>
      <c r="C36384" s="34">
        <v>798</v>
      </c>
      <c r="D36384" s="34">
        <v>844</v>
      </c>
      <c r="E36384" s="34">
        <v>896</v>
      </c>
      <c r="F36384" s="34">
        <v>771</v>
      </c>
      <c r="G36384" s="34">
        <v>679</v>
      </c>
      <c r="H36384" s="34">
        <v>970</v>
      </c>
      <c r="I36384" s="34">
        <v>762</v>
      </c>
      <c r="J36384" s="34">
        <v>897</v>
      </c>
      <c r="K36384" s="34">
        <v>636</v>
      </c>
      <c r="L36384" s="34">
        <v>903</v>
      </c>
      <c r="M36384" s="34">
        <v>612</v>
      </c>
    </row>
    <row r="36385" spans="1:13" x14ac:dyDescent="0.2">
      <c r="A36385" s="34" t="s">
        <v>137279</v>
      </c>
      <c r="B36385" s="34">
        <v>765</v>
      </c>
      <c r="C36385" s="34">
        <v>729</v>
      </c>
      <c r="D36385" s="34">
        <v>788</v>
      </c>
      <c r="E36385" s="34">
        <v>858</v>
      </c>
      <c r="F36385" s="34">
        <v>787</v>
      </c>
      <c r="G36385" s="34">
        <v>718</v>
      </c>
      <c r="H36385" s="34">
        <v>874</v>
      </c>
      <c r="I36385" s="34">
        <v>767</v>
      </c>
      <c r="J36385" s="34">
        <v>865</v>
      </c>
      <c r="K36385" s="34">
        <v>601</v>
      </c>
      <c r="L36385" s="34">
        <v>771</v>
      </c>
      <c r="M36385" s="34">
        <v>625</v>
      </c>
    </row>
    <row r="36386" spans="1:13" x14ac:dyDescent="0.2">
      <c r="A36386" s="34" t="s">
        <v>137280</v>
      </c>
      <c r="B36386" s="34">
        <v>478</v>
      </c>
      <c r="C36386" s="34">
        <v>620</v>
      </c>
      <c r="D36386" s="34">
        <v>580</v>
      </c>
      <c r="E36386" s="34">
        <v>592</v>
      </c>
      <c r="F36386" s="34">
        <v>426</v>
      </c>
      <c r="G36386" s="34">
        <v>542</v>
      </c>
      <c r="H36386" s="34">
        <v>542</v>
      </c>
      <c r="I36386" s="34">
        <v>576</v>
      </c>
      <c r="J36386" s="34">
        <v>507</v>
      </c>
      <c r="K36386" s="34">
        <v>474</v>
      </c>
      <c r="L36386" s="34">
        <v>476</v>
      </c>
      <c r="M36386" s="34">
        <v>460</v>
      </c>
    </row>
    <row r="36387" spans="1:13" x14ac:dyDescent="0.2">
      <c r="A36387" s="34" t="s">
        <v>137281</v>
      </c>
      <c r="B36387" s="34">
        <v>439</v>
      </c>
      <c r="C36387" s="34">
        <v>467</v>
      </c>
      <c r="D36387" s="34">
        <v>462</v>
      </c>
      <c r="E36387" s="34">
        <v>385</v>
      </c>
      <c r="F36387" s="34">
        <v>500</v>
      </c>
      <c r="G36387" s="34">
        <v>395</v>
      </c>
      <c r="H36387" s="34">
        <v>529</v>
      </c>
      <c r="I36387" s="34">
        <v>435</v>
      </c>
      <c r="J36387" s="34">
        <v>543</v>
      </c>
      <c r="K36387" s="34">
        <v>364</v>
      </c>
      <c r="L36387" s="34">
        <v>518</v>
      </c>
      <c r="M36387" s="34">
        <v>358</v>
      </c>
    </row>
    <row r="36388" spans="1:13" x14ac:dyDescent="0.2">
      <c r="A36388" s="34" t="s">
        <v>137282</v>
      </c>
      <c r="B36388" s="34">
        <v>534</v>
      </c>
      <c r="C36388" s="34">
        <v>553</v>
      </c>
      <c r="D36388" s="34">
        <v>555</v>
      </c>
      <c r="E36388" s="34">
        <v>543</v>
      </c>
      <c r="F36388" s="34">
        <v>429</v>
      </c>
      <c r="G36388" s="34">
        <v>504</v>
      </c>
      <c r="H36388" s="34">
        <v>604</v>
      </c>
      <c r="I36388" s="34">
        <v>652</v>
      </c>
      <c r="J36388" s="34">
        <v>618</v>
      </c>
      <c r="K36388" s="34">
        <v>498</v>
      </c>
      <c r="L36388" s="34">
        <v>494</v>
      </c>
      <c r="M36388" s="34">
        <v>407</v>
      </c>
    </row>
    <row r="36389" spans="1:13" x14ac:dyDescent="0.2">
      <c r="A36389" s="34" t="s">
        <v>137283</v>
      </c>
      <c r="B36389" s="34">
        <v>744</v>
      </c>
      <c r="C36389" s="34">
        <v>966</v>
      </c>
      <c r="D36389" s="34">
        <v>1017</v>
      </c>
      <c r="E36389" s="34">
        <v>992</v>
      </c>
      <c r="F36389" s="34">
        <v>799</v>
      </c>
      <c r="G36389" s="34">
        <v>877</v>
      </c>
      <c r="H36389" s="34">
        <v>963</v>
      </c>
      <c r="I36389" s="34">
        <v>803</v>
      </c>
      <c r="J36389" s="34">
        <v>912</v>
      </c>
      <c r="K36389" s="34">
        <v>697</v>
      </c>
      <c r="L36389" s="34">
        <v>783</v>
      </c>
      <c r="M36389" s="34">
        <v>621</v>
      </c>
    </row>
    <row r="36390" spans="1:13" x14ac:dyDescent="0.2">
      <c r="A36390" s="34" t="s">
        <v>137284</v>
      </c>
      <c r="B36390" s="34">
        <v>633</v>
      </c>
      <c r="C36390" s="34">
        <v>645</v>
      </c>
      <c r="D36390" s="34">
        <v>733</v>
      </c>
      <c r="E36390" s="34">
        <v>743</v>
      </c>
      <c r="F36390" s="34">
        <v>613</v>
      </c>
      <c r="G36390" s="34">
        <v>628</v>
      </c>
      <c r="H36390" s="34">
        <v>776</v>
      </c>
      <c r="I36390" s="34">
        <v>655</v>
      </c>
      <c r="J36390" s="34">
        <v>776</v>
      </c>
      <c r="K36390" s="34">
        <v>545</v>
      </c>
      <c r="L36390" s="34">
        <v>587</v>
      </c>
      <c r="M36390" s="34">
        <v>524</v>
      </c>
    </row>
    <row r="36391" spans="1:13" x14ac:dyDescent="0.2">
      <c r="A36391" s="34" t="s">
        <v>137285</v>
      </c>
      <c r="B36391" s="34">
        <v>379</v>
      </c>
      <c r="C36391" s="34">
        <v>473</v>
      </c>
      <c r="D36391" s="34">
        <v>465</v>
      </c>
      <c r="E36391" s="34">
        <v>514</v>
      </c>
      <c r="F36391" s="34">
        <v>370</v>
      </c>
      <c r="G36391" s="34">
        <v>417</v>
      </c>
      <c r="H36391" s="34">
        <v>525</v>
      </c>
      <c r="I36391" s="34">
        <v>464</v>
      </c>
      <c r="J36391" s="34">
        <v>414</v>
      </c>
      <c r="K36391" s="34">
        <v>376</v>
      </c>
      <c r="L36391" s="34">
        <v>476</v>
      </c>
      <c r="M36391" s="34">
        <v>326</v>
      </c>
    </row>
    <row r="36392" spans="1:13" x14ac:dyDescent="0.2">
      <c r="A36392" s="34" t="s">
        <v>137286</v>
      </c>
      <c r="B36392" s="34">
        <v>914</v>
      </c>
      <c r="C36392" s="34">
        <v>806</v>
      </c>
      <c r="D36392" s="34">
        <v>966</v>
      </c>
      <c r="E36392" s="34">
        <v>899</v>
      </c>
      <c r="F36392" s="34">
        <v>824</v>
      </c>
      <c r="G36392" s="34">
        <v>897</v>
      </c>
      <c r="H36392" s="34">
        <v>1005</v>
      </c>
      <c r="I36392" s="34">
        <v>921</v>
      </c>
      <c r="J36392" s="34">
        <v>933</v>
      </c>
      <c r="K36392" s="34">
        <v>743</v>
      </c>
      <c r="L36392" s="34">
        <v>904</v>
      </c>
      <c r="M36392" s="34">
        <v>702</v>
      </c>
    </row>
    <row r="36393" spans="1:13" x14ac:dyDescent="0.2">
      <c r="A36393" s="34" t="s">
        <v>137287</v>
      </c>
      <c r="B36393" s="34">
        <v>580</v>
      </c>
      <c r="C36393" s="34">
        <v>602</v>
      </c>
      <c r="D36393" s="34">
        <v>670</v>
      </c>
      <c r="E36393" s="34">
        <v>617</v>
      </c>
      <c r="F36393" s="34">
        <v>571</v>
      </c>
      <c r="G36393" s="34">
        <v>591</v>
      </c>
      <c r="H36393" s="34">
        <v>684</v>
      </c>
      <c r="I36393" s="34">
        <v>558</v>
      </c>
      <c r="J36393" s="34">
        <v>559</v>
      </c>
      <c r="K36393" s="34">
        <v>440</v>
      </c>
      <c r="L36393" s="34">
        <v>494</v>
      </c>
      <c r="M36393" s="34">
        <v>475</v>
      </c>
    </row>
    <row r="36394" spans="1:13" x14ac:dyDescent="0.2">
      <c r="A36394" s="34" t="s">
        <v>137288</v>
      </c>
      <c r="B36394" s="34">
        <v>414</v>
      </c>
      <c r="C36394" s="34">
        <v>447</v>
      </c>
      <c r="D36394" s="34">
        <v>457</v>
      </c>
      <c r="E36394" s="34">
        <v>406</v>
      </c>
      <c r="F36394" s="34">
        <v>346</v>
      </c>
      <c r="G36394" s="34">
        <v>440</v>
      </c>
      <c r="H36394" s="34">
        <v>421</v>
      </c>
      <c r="I36394" s="34">
        <v>478</v>
      </c>
      <c r="J36394" s="34">
        <v>412</v>
      </c>
      <c r="K36394" s="34">
        <v>363</v>
      </c>
      <c r="L36394" s="34">
        <v>396</v>
      </c>
      <c r="M36394" s="34">
        <v>339</v>
      </c>
    </row>
    <row r="36395" spans="1:13" x14ac:dyDescent="0.2">
      <c r="A36395" s="34" t="s">
        <v>137289</v>
      </c>
      <c r="B36395" s="34">
        <v>513</v>
      </c>
      <c r="C36395" s="34">
        <v>494</v>
      </c>
      <c r="D36395" s="34">
        <v>473</v>
      </c>
      <c r="E36395" s="34">
        <v>488</v>
      </c>
      <c r="F36395" s="34">
        <v>412</v>
      </c>
      <c r="G36395" s="34">
        <v>483</v>
      </c>
      <c r="H36395" s="34">
        <v>522</v>
      </c>
      <c r="I36395" s="34">
        <v>487</v>
      </c>
      <c r="J36395" s="34">
        <v>457</v>
      </c>
      <c r="K36395" s="34">
        <v>381</v>
      </c>
      <c r="L36395" s="34">
        <v>367</v>
      </c>
      <c r="M36395" s="34">
        <v>385</v>
      </c>
    </row>
    <row r="36396" spans="1:13" x14ac:dyDescent="0.2">
      <c r="A36396" s="34" t="s">
        <v>137290</v>
      </c>
      <c r="B36396" s="34">
        <v>416</v>
      </c>
      <c r="C36396" s="34">
        <v>447</v>
      </c>
      <c r="D36396" s="34">
        <v>525</v>
      </c>
      <c r="E36396" s="34">
        <v>566</v>
      </c>
      <c r="F36396" s="34">
        <v>441</v>
      </c>
      <c r="G36396" s="34">
        <v>494</v>
      </c>
      <c r="H36396" s="34">
        <v>574</v>
      </c>
      <c r="I36396" s="34">
        <v>491</v>
      </c>
      <c r="J36396" s="34">
        <v>551</v>
      </c>
      <c r="K36396" s="34">
        <v>458</v>
      </c>
      <c r="L36396" s="34">
        <v>448</v>
      </c>
      <c r="M36396" s="34">
        <v>431</v>
      </c>
    </row>
    <row r="36397" spans="1:13" x14ac:dyDescent="0.2">
      <c r="A36397" s="34" t="s">
        <v>137291</v>
      </c>
      <c r="B36397" s="34">
        <v>612</v>
      </c>
      <c r="C36397" s="34">
        <v>659</v>
      </c>
      <c r="D36397" s="34">
        <v>755</v>
      </c>
      <c r="E36397" s="34">
        <v>771</v>
      </c>
      <c r="F36397" s="34">
        <v>513</v>
      </c>
      <c r="G36397" s="34">
        <v>610</v>
      </c>
      <c r="H36397" s="34">
        <v>760</v>
      </c>
      <c r="I36397" s="34">
        <v>691</v>
      </c>
      <c r="J36397" s="34">
        <v>731</v>
      </c>
      <c r="K36397" s="34">
        <v>548</v>
      </c>
      <c r="L36397" s="34">
        <v>671</v>
      </c>
      <c r="M36397" s="34">
        <v>583</v>
      </c>
    </row>
    <row r="36398" spans="1:13" x14ac:dyDescent="0.2">
      <c r="A36398" s="34" t="s">
        <v>137292</v>
      </c>
      <c r="B36398" s="34">
        <v>414</v>
      </c>
      <c r="C36398" s="34">
        <v>449</v>
      </c>
      <c r="D36398" s="34">
        <v>464</v>
      </c>
      <c r="E36398" s="34">
        <v>505</v>
      </c>
      <c r="F36398" s="34">
        <v>397</v>
      </c>
      <c r="G36398" s="34">
        <v>401</v>
      </c>
      <c r="H36398" s="34">
        <v>530</v>
      </c>
      <c r="I36398" s="34">
        <v>445</v>
      </c>
      <c r="J36398" s="34">
        <v>528</v>
      </c>
      <c r="K36398" s="34">
        <v>391</v>
      </c>
      <c r="L36398" s="34">
        <v>404</v>
      </c>
      <c r="M36398" s="34">
        <v>364</v>
      </c>
    </row>
    <row r="36399" spans="1:13" x14ac:dyDescent="0.2">
      <c r="A36399" s="34" t="s">
        <v>137293</v>
      </c>
      <c r="B36399" s="34">
        <v>848</v>
      </c>
      <c r="C36399" s="34">
        <v>823</v>
      </c>
      <c r="D36399" s="34">
        <v>949</v>
      </c>
      <c r="E36399" s="34">
        <v>865</v>
      </c>
      <c r="F36399" s="34">
        <v>754</v>
      </c>
      <c r="G36399" s="34">
        <v>796</v>
      </c>
      <c r="H36399" s="34">
        <v>852</v>
      </c>
      <c r="I36399" s="34">
        <v>778</v>
      </c>
      <c r="J36399" s="34">
        <v>917</v>
      </c>
      <c r="K36399" s="34">
        <v>730</v>
      </c>
      <c r="L36399" s="34">
        <v>775</v>
      </c>
      <c r="M36399" s="34">
        <v>660</v>
      </c>
    </row>
    <row r="36400" spans="1:13" x14ac:dyDescent="0.2">
      <c r="A36400" s="34" t="s">
        <v>137294</v>
      </c>
      <c r="B36400" s="34">
        <v>601</v>
      </c>
      <c r="C36400" s="34">
        <v>515</v>
      </c>
      <c r="D36400" s="34">
        <v>592</v>
      </c>
      <c r="E36400" s="34">
        <v>664</v>
      </c>
      <c r="F36400" s="34">
        <v>629</v>
      </c>
      <c r="G36400" s="34">
        <v>587</v>
      </c>
      <c r="H36400" s="34">
        <v>718</v>
      </c>
      <c r="I36400" s="34">
        <v>633</v>
      </c>
      <c r="J36400" s="34">
        <v>597</v>
      </c>
      <c r="K36400" s="34">
        <v>506</v>
      </c>
      <c r="L36400" s="34">
        <v>574</v>
      </c>
      <c r="M36400" s="34">
        <v>486</v>
      </c>
    </row>
    <row r="36401" spans="1:13" x14ac:dyDescent="0.2">
      <c r="A36401" s="34" t="s">
        <v>137295</v>
      </c>
      <c r="B36401" s="34">
        <v>440</v>
      </c>
      <c r="C36401" s="34">
        <v>581</v>
      </c>
      <c r="D36401" s="34">
        <v>569</v>
      </c>
      <c r="E36401" s="34">
        <v>597</v>
      </c>
      <c r="F36401" s="34">
        <v>547</v>
      </c>
      <c r="G36401" s="34">
        <v>510</v>
      </c>
      <c r="H36401" s="34">
        <v>610</v>
      </c>
      <c r="I36401" s="34">
        <v>573</v>
      </c>
      <c r="J36401" s="34">
        <v>593</v>
      </c>
      <c r="K36401" s="34">
        <v>475</v>
      </c>
      <c r="L36401" s="34">
        <v>439</v>
      </c>
      <c r="M36401" s="34">
        <v>409</v>
      </c>
    </row>
    <row r="36402" spans="1:13" x14ac:dyDescent="0.2">
      <c r="A36402" s="34" t="s">
        <v>137296</v>
      </c>
      <c r="B36402" s="34">
        <v>793</v>
      </c>
      <c r="C36402" s="34">
        <v>812</v>
      </c>
      <c r="D36402" s="34">
        <v>893</v>
      </c>
      <c r="E36402" s="34">
        <v>952</v>
      </c>
      <c r="F36402" s="34">
        <v>797</v>
      </c>
      <c r="G36402" s="34">
        <v>796</v>
      </c>
      <c r="H36402" s="34">
        <v>901</v>
      </c>
      <c r="I36402" s="34">
        <v>908</v>
      </c>
      <c r="J36402" s="34">
        <v>869</v>
      </c>
      <c r="K36402" s="34">
        <v>743</v>
      </c>
      <c r="L36402" s="34">
        <v>844</v>
      </c>
      <c r="M36402" s="34">
        <v>637</v>
      </c>
    </row>
    <row r="36403" spans="1:13" x14ac:dyDescent="0.2">
      <c r="A36403" s="34" t="s">
        <v>137297</v>
      </c>
      <c r="B36403" s="34">
        <v>427</v>
      </c>
      <c r="C36403" s="34">
        <v>546</v>
      </c>
      <c r="D36403" s="34">
        <v>460</v>
      </c>
      <c r="E36403" s="34">
        <v>507</v>
      </c>
      <c r="F36403" s="34">
        <v>469</v>
      </c>
      <c r="G36403" s="34">
        <v>471</v>
      </c>
      <c r="H36403" s="34">
        <v>569</v>
      </c>
      <c r="I36403" s="34">
        <v>487</v>
      </c>
      <c r="J36403" s="34">
        <v>508</v>
      </c>
      <c r="K36403" s="34">
        <v>416</v>
      </c>
      <c r="L36403" s="34">
        <v>469</v>
      </c>
      <c r="M36403" s="34">
        <v>375</v>
      </c>
    </row>
    <row r="36404" spans="1:13" x14ac:dyDescent="0.2">
      <c r="A36404" s="34" t="s">
        <v>137298</v>
      </c>
      <c r="B36404" s="34">
        <v>389</v>
      </c>
      <c r="C36404" s="34">
        <v>447</v>
      </c>
      <c r="D36404" s="34">
        <v>356</v>
      </c>
      <c r="E36404" s="34">
        <v>461</v>
      </c>
      <c r="F36404" s="34">
        <v>323</v>
      </c>
      <c r="G36404" s="34">
        <v>413</v>
      </c>
      <c r="H36404" s="34">
        <v>454</v>
      </c>
      <c r="I36404" s="34">
        <v>403</v>
      </c>
      <c r="J36404" s="34">
        <v>429</v>
      </c>
      <c r="K36404" s="34">
        <v>351</v>
      </c>
      <c r="L36404" s="34">
        <v>335</v>
      </c>
      <c r="M36404" s="34">
        <v>339</v>
      </c>
    </row>
    <row r="36405" spans="1:13" x14ac:dyDescent="0.2">
      <c r="A36405" s="34" t="s">
        <v>137299</v>
      </c>
      <c r="B36405" s="34">
        <v>432</v>
      </c>
      <c r="C36405" s="34">
        <v>391</v>
      </c>
      <c r="D36405" s="34">
        <v>458</v>
      </c>
      <c r="E36405" s="34">
        <v>439</v>
      </c>
      <c r="F36405" s="34">
        <v>428</v>
      </c>
      <c r="G36405" s="34">
        <v>400</v>
      </c>
      <c r="H36405" s="34">
        <v>458</v>
      </c>
      <c r="I36405" s="34">
        <v>447</v>
      </c>
      <c r="J36405" s="34">
        <v>416</v>
      </c>
      <c r="K36405" s="34">
        <v>383</v>
      </c>
      <c r="L36405" s="34">
        <v>448</v>
      </c>
      <c r="M36405" s="34">
        <v>347</v>
      </c>
    </row>
    <row r="36406" spans="1:13" x14ac:dyDescent="0.2">
      <c r="A36406" s="34" t="s">
        <v>137300</v>
      </c>
      <c r="B36406" s="34">
        <v>807</v>
      </c>
      <c r="C36406" s="34">
        <v>789</v>
      </c>
      <c r="D36406" s="34">
        <v>816</v>
      </c>
      <c r="E36406" s="34">
        <v>863</v>
      </c>
      <c r="F36406" s="34">
        <v>711</v>
      </c>
      <c r="G36406" s="34">
        <v>768</v>
      </c>
      <c r="H36406" s="34">
        <v>914</v>
      </c>
      <c r="I36406" s="34">
        <v>801</v>
      </c>
      <c r="J36406" s="34">
        <v>870</v>
      </c>
      <c r="K36406" s="34">
        <v>635</v>
      </c>
      <c r="L36406" s="34">
        <v>808</v>
      </c>
      <c r="M36406" s="34">
        <v>585</v>
      </c>
    </row>
    <row r="36407" spans="1:13" x14ac:dyDescent="0.2">
      <c r="A36407" s="34" t="s">
        <v>137301</v>
      </c>
      <c r="B36407" s="34">
        <v>899</v>
      </c>
      <c r="C36407" s="34">
        <v>869</v>
      </c>
      <c r="D36407" s="34">
        <v>965</v>
      </c>
      <c r="E36407" s="34">
        <v>1083</v>
      </c>
      <c r="F36407" s="34">
        <v>873</v>
      </c>
      <c r="G36407" s="34">
        <v>914</v>
      </c>
      <c r="H36407" s="34">
        <v>1006</v>
      </c>
      <c r="I36407" s="34">
        <v>1001</v>
      </c>
      <c r="J36407" s="34">
        <v>978</v>
      </c>
      <c r="K36407" s="34">
        <v>790</v>
      </c>
      <c r="L36407" s="34">
        <v>885</v>
      </c>
      <c r="M36407" s="34">
        <v>717</v>
      </c>
    </row>
    <row r="36408" spans="1:13" x14ac:dyDescent="0.2">
      <c r="A36408" s="34" t="s">
        <v>137302</v>
      </c>
      <c r="B36408" s="34">
        <v>775</v>
      </c>
      <c r="C36408" s="34">
        <v>793</v>
      </c>
      <c r="D36408" s="34">
        <v>785</v>
      </c>
      <c r="E36408" s="34">
        <v>844</v>
      </c>
      <c r="F36408" s="34">
        <v>763</v>
      </c>
      <c r="G36408" s="34">
        <v>699</v>
      </c>
      <c r="H36408" s="34">
        <v>793</v>
      </c>
      <c r="I36408" s="34">
        <v>733</v>
      </c>
      <c r="J36408" s="34">
        <v>854</v>
      </c>
      <c r="K36408" s="34">
        <v>667</v>
      </c>
      <c r="L36408" s="34">
        <v>784</v>
      </c>
      <c r="M36408" s="34">
        <v>608</v>
      </c>
    </row>
    <row r="36409" spans="1:13" x14ac:dyDescent="0.2">
      <c r="A36409" s="34" t="s">
        <v>137303</v>
      </c>
      <c r="B36409" s="34">
        <v>437</v>
      </c>
      <c r="C36409" s="34">
        <v>405</v>
      </c>
      <c r="D36409" s="34">
        <v>416</v>
      </c>
      <c r="E36409" s="34">
        <v>424</v>
      </c>
      <c r="F36409" s="34">
        <v>388</v>
      </c>
      <c r="G36409" s="34">
        <v>300</v>
      </c>
      <c r="H36409" s="34">
        <v>406</v>
      </c>
      <c r="I36409" s="34">
        <v>332</v>
      </c>
      <c r="J36409" s="34">
        <v>385</v>
      </c>
      <c r="K36409" s="34">
        <v>282</v>
      </c>
      <c r="L36409" s="34">
        <v>409</v>
      </c>
      <c r="M36409" s="34">
        <v>339</v>
      </c>
    </row>
    <row r="36410" spans="1:13" x14ac:dyDescent="0.2">
      <c r="A36410" s="34" t="s">
        <v>137304</v>
      </c>
      <c r="B36410" s="34">
        <v>421</v>
      </c>
      <c r="C36410" s="34">
        <v>497</v>
      </c>
      <c r="D36410" s="34">
        <v>559</v>
      </c>
      <c r="E36410" s="34">
        <v>490</v>
      </c>
      <c r="F36410" s="34">
        <v>378</v>
      </c>
      <c r="G36410" s="34">
        <v>489</v>
      </c>
      <c r="H36410" s="34">
        <v>500</v>
      </c>
      <c r="I36410" s="34">
        <v>493</v>
      </c>
      <c r="J36410" s="34">
        <v>531</v>
      </c>
      <c r="K36410" s="34">
        <v>431</v>
      </c>
      <c r="L36410" s="34">
        <v>510</v>
      </c>
      <c r="M36410" s="34">
        <v>364</v>
      </c>
    </row>
    <row r="36411" spans="1:13" x14ac:dyDescent="0.2">
      <c r="A36411" s="34" t="s">
        <v>137305</v>
      </c>
      <c r="B36411" s="34">
        <v>403</v>
      </c>
      <c r="C36411" s="34">
        <v>444</v>
      </c>
      <c r="D36411" s="34">
        <v>464</v>
      </c>
      <c r="E36411" s="34">
        <v>526</v>
      </c>
      <c r="F36411" s="34">
        <v>437</v>
      </c>
      <c r="G36411" s="34">
        <v>435</v>
      </c>
      <c r="H36411" s="34">
        <v>437</v>
      </c>
      <c r="I36411" s="34">
        <v>518</v>
      </c>
      <c r="J36411" s="34">
        <v>452</v>
      </c>
      <c r="K36411" s="34">
        <v>369</v>
      </c>
      <c r="L36411" s="34">
        <v>443</v>
      </c>
      <c r="M36411" s="34">
        <v>402</v>
      </c>
    </row>
    <row r="36412" spans="1:13" x14ac:dyDescent="0.2">
      <c r="A36412" s="34" t="s">
        <v>137306</v>
      </c>
      <c r="B36412" s="34">
        <v>521</v>
      </c>
      <c r="C36412" s="34">
        <v>470</v>
      </c>
      <c r="D36412" s="34">
        <v>451</v>
      </c>
      <c r="E36412" s="34">
        <v>495</v>
      </c>
      <c r="F36412" s="34">
        <v>420</v>
      </c>
      <c r="G36412" s="34">
        <v>393</v>
      </c>
      <c r="H36412" s="34">
        <v>565</v>
      </c>
      <c r="I36412" s="34">
        <v>466</v>
      </c>
      <c r="J36412" s="34">
        <v>521</v>
      </c>
      <c r="K36412" s="34">
        <v>395</v>
      </c>
      <c r="L36412" s="34">
        <v>496</v>
      </c>
      <c r="M36412" s="34">
        <v>328</v>
      </c>
    </row>
    <row r="36413" spans="1:13" x14ac:dyDescent="0.2">
      <c r="A36413" s="34" t="s">
        <v>137307</v>
      </c>
      <c r="B36413" s="34">
        <v>692</v>
      </c>
      <c r="C36413" s="34">
        <v>844</v>
      </c>
      <c r="D36413" s="34">
        <v>757</v>
      </c>
      <c r="E36413" s="34">
        <v>815</v>
      </c>
      <c r="F36413" s="34">
        <v>725</v>
      </c>
      <c r="G36413" s="34">
        <v>746</v>
      </c>
      <c r="H36413" s="34">
        <v>767</v>
      </c>
      <c r="I36413" s="34">
        <v>827</v>
      </c>
      <c r="J36413" s="34">
        <v>781</v>
      </c>
      <c r="K36413" s="34">
        <v>629</v>
      </c>
      <c r="L36413" s="34">
        <v>769</v>
      </c>
      <c r="M36413" s="34">
        <v>595</v>
      </c>
    </row>
    <row r="36414" spans="1:13" x14ac:dyDescent="0.2">
      <c r="A36414" s="34" t="s">
        <v>137308</v>
      </c>
      <c r="B36414" s="34">
        <v>588</v>
      </c>
      <c r="C36414" s="34">
        <v>623</v>
      </c>
      <c r="D36414" s="34">
        <v>690</v>
      </c>
      <c r="E36414" s="34">
        <v>684</v>
      </c>
      <c r="F36414" s="34">
        <v>576</v>
      </c>
      <c r="G36414" s="34">
        <v>596</v>
      </c>
      <c r="H36414" s="34">
        <v>649</v>
      </c>
      <c r="I36414" s="34">
        <v>667</v>
      </c>
      <c r="J36414" s="34">
        <v>672</v>
      </c>
      <c r="K36414" s="34">
        <v>544</v>
      </c>
      <c r="L36414" s="34">
        <v>632</v>
      </c>
      <c r="M36414" s="34">
        <v>467</v>
      </c>
    </row>
    <row r="36415" spans="1:13" x14ac:dyDescent="0.2">
      <c r="A36415" s="34" t="s">
        <v>137309</v>
      </c>
      <c r="B36415" s="34">
        <v>541</v>
      </c>
      <c r="C36415" s="34">
        <v>529</v>
      </c>
      <c r="D36415" s="34">
        <v>610</v>
      </c>
      <c r="E36415" s="34">
        <v>594</v>
      </c>
      <c r="F36415" s="34">
        <v>464</v>
      </c>
      <c r="G36415" s="34">
        <v>509</v>
      </c>
      <c r="H36415" s="34">
        <v>690</v>
      </c>
      <c r="I36415" s="34">
        <v>536</v>
      </c>
      <c r="J36415" s="34">
        <v>543</v>
      </c>
      <c r="K36415" s="34">
        <v>415</v>
      </c>
      <c r="L36415" s="34">
        <v>551</v>
      </c>
      <c r="M36415" s="34">
        <v>433</v>
      </c>
    </row>
    <row r="36416" spans="1:13" x14ac:dyDescent="0.2">
      <c r="A36416" s="34" t="s">
        <v>137310</v>
      </c>
      <c r="B36416" s="34">
        <v>585</v>
      </c>
      <c r="C36416" s="34">
        <v>699</v>
      </c>
      <c r="D36416" s="34">
        <v>714</v>
      </c>
      <c r="E36416" s="34">
        <v>652</v>
      </c>
      <c r="F36416" s="34">
        <v>579</v>
      </c>
      <c r="G36416" s="34">
        <v>584</v>
      </c>
      <c r="H36416" s="34">
        <v>644</v>
      </c>
      <c r="I36416" s="34">
        <v>656</v>
      </c>
      <c r="J36416" s="34">
        <v>629</v>
      </c>
      <c r="K36416" s="34">
        <v>533</v>
      </c>
      <c r="L36416" s="34">
        <v>566</v>
      </c>
      <c r="M36416" s="34">
        <v>513</v>
      </c>
    </row>
    <row r="36417" spans="1:13" x14ac:dyDescent="0.2">
      <c r="A36417" s="34" t="s">
        <v>137311</v>
      </c>
      <c r="B36417" s="34">
        <v>1139</v>
      </c>
      <c r="C36417" s="34">
        <v>1126</v>
      </c>
      <c r="D36417" s="34">
        <v>1184</v>
      </c>
      <c r="E36417" s="34">
        <v>1249</v>
      </c>
      <c r="F36417" s="34">
        <v>1144</v>
      </c>
      <c r="G36417" s="34">
        <v>1050</v>
      </c>
      <c r="H36417" s="34">
        <v>1364</v>
      </c>
      <c r="I36417" s="34">
        <v>1120</v>
      </c>
      <c r="J36417" s="34">
        <v>1242</v>
      </c>
      <c r="K36417" s="34">
        <v>971</v>
      </c>
      <c r="L36417" s="34">
        <v>1205</v>
      </c>
      <c r="M36417" s="34">
        <v>849</v>
      </c>
    </row>
    <row r="36418" spans="1:13" x14ac:dyDescent="0.2">
      <c r="A36418" s="34" t="s">
        <v>137312</v>
      </c>
      <c r="B36418" s="34">
        <v>811</v>
      </c>
      <c r="C36418" s="34">
        <v>724</v>
      </c>
      <c r="D36418" s="34">
        <v>844</v>
      </c>
      <c r="E36418" s="34">
        <v>851</v>
      </c>
      <c r="F36418" s="34">
        <v>744</v>
      </c>
      <c r="G36418" s="34">
        <v>665</v>
      </c>
      <c r="H36418" s="34">
        <v>855</v>
      </c>
      <c r="I36418" s="34">
        <v>788</v>
      </c>
      <c r="J36418" s="34">
        <v>751</v>
      </c>
      <c r="K36418" s="34">
        <v>641</v>
      </c>
      <c r="L36418" s="34">
        <v>748</v>
      </c>
      <c r="M36418" s="34">
        <v>597</v>
      </c>
    </row>
    <row r="36419" spans="1:13" x14ac:dyDescent="0.2">
      <c r="A36419" s="34" t="s">
        <v>137313</v>
      </c>
      <c r="B36419" s="34">
        <v>870</v>
      </c>
      <c r="C36419" s="34">
        <v>928</v>
      </c>
      <c r="D36419" s="34">
        <v>883</v>
      </c>
      <c r="E36419" s="34">
        <v>1026</v>
      </c>
      <c r="F36419" s="34">
        <v>808</v>
      </c>
      <c r="G36419" s="34">
        <v>908</v>
      </c>
      <c r="H36419" s="34">
        <v>953</v>
      </c>
      <c r="I36419" s="34">
        <v>938</v>
      </c>
      <c r="J36419" s="34">
        <v>986</v>
      </c>
      <c r="K36419" s="34">
        <v>762</v>
      </c>
      <c r="L36419" s="34">
        <v>905</v>
      </c>
      <c r="M36419" s="34">
        <v>783</v>
      </c>
    </row>
    <row r="36420" spans="1:13" x14ac:dyDescent="0.2">
      <c r="A36420" s="34" t="s">
        <v>137314</v>
      </c>
      <c r="B36420" s="34">
        <v>555</v>
      </c>
      <c r="C36420" s="34">
        <v>610</v>
      </c>
      <c r="D36420" s="34">
        <v>705</v>
      </c>
      <c r="E36420" s="34">
        <v>686</v>
      </c>
      <c r="F36420" s="34">
        <v>537</v>
      </c>
      <c r="G36420" s="34">
        <v>541</v>
      </c>
      <c r="H36420" s="34">
        <v>727</v>
      </c>
      <c r="I36420" s="34">
        <v>578</v>
      </c>
      <c r="J36420" s="34">
        <v>778</v>
      </c>
      <c r="K36420" s="34">
        <v>510</v>
      </c>
      <c r="L36420" s="34">
        <v>723</v>
      </c>
      <c r="M36420" s="34">
        <v>453</v>
      </c>
    </row>
    <row r="36421" spans="1:13" x14ac:dyDescent="0.2">
      <c r="A36421" s="34" t="s">
        <v>137315</v>
      </c>
      <c r="B36421" s="34">
        <v>705</v>
      </c>
      <c r="C36421" s="34">
        <v>770</v>
      </c>
      <c r="D36421" s="34">
        <v>891</v>
      </c>
      <c r="E36421" s="34">
        <v>945</v>
      </c>
      <c r="F36421" s="34">
        <v>828</v>
      </c>
      <c r="G36421" s="34">
        <v>740</v>
      </c>
      <c r="H36421" s="34">
        <v>955</v>
      </c>
      <c r="I36421" s="34">
        <v>802</v>
      </c>
      <c r="J36421" s="34">
        <v>892</v>
      </c>
      <c r="K36421" s="34">
        <v>658</v>
      </c>
      <c r="L36421" s="34">
        <v>848</v>
      </c>
      <c r="M36421" s="34">
        <v>611</v>
      </c>
    </row>
    <row r="36422" spans="1:13" x14ac:dyDescent="0.2">
      <c r="A36422" s="34" t="s">
        <v>137316</v>
      </c>
      <c r="B36422" s="34">
        <v>1378</v>
      </c>
      <c r="C36422" s="34">
        <v>1246</v>
      </c>
      <c r="D36422" s="34">
        <v>1494</v>
      </c>
      <c r="E36422" s="34">
        <v>1389</v>
      </c>
      <c r="F36422" s="34">
        <v>1380</v>
      </c>
      <c r="G36422" s="34">
        <v>1144</v>
      </c>
      <c r="H36422" s="34">
        <v>1445</v>
      </c>
      <c r="I36422" s="34">
        <v>1270</v>
      </c>
      <c r="J36422" s="34">
        <v>1480</v>
      </c>
      <c r="K36422" s="34">
        <v>1064</v>
      </c>
      <c r="L36422" s="34">
        <v>1250</v>
      </c>
      <c r="M36422" s="34">
        <v>1018</v>
      </c>
    </row>
    <row r="36423" spans="1:13" x14ac:dyDescent="0.2">
      <c r="A36423" s="34" t="s">
        <v>137317</v>
      </c>
      <c r="B36423" s="34">
        <v>409</v>
      </c>
      <c r="C36423" s="34">
        <v>553</v>
      </c>
      <c r="D36423" s="34">
        <v>485</v>
      </c>
      <c r="E36423" s="34">
        <v>558</v>
      </c>
      <c r="F36423" s="34">
        <v>396</v>
      </c>
      <c r="G36423" s="34">
        <v>539</v>
      </c>
      <c r="H36423" s="34">
        <v>555</v>
      </c>
      <c r="I36423" s="34">
        <v>617</v>
      </c>
      <c r="J36423" s="34">
        <v>516</v>
      </c>
      <c r="K36423" s="34">
        <v>440</v>
      </c>
      <c r="L36423" s="34">
        <v>421</v>
      </c>
      <c r="M36423" s="34">
        <v>433</v>
      </c>
    </row>
    <row r="36424" spans="1:13" x14ac:dyDescent="0.2">
      <c r="A36424" s="34" t="s">
        <v>137318</v>
      </c>
      <c r="B36424" s="34">
        <v>397</v>
      </c>
      <c r="C36424" s="34">
        <v>427</v>
      </c>
      <c r="D36424" s="34">
        <v>503</v>
      </c>
      <c r="E36424" s="34">
        <v>525</v>
      </c>
      <c r="F36424" s="34">
        <v>421</v>
      </c>
      <c r="G36424" s="34">
        <v>479</v>
      </c>
      <c r="H36424" s="34">
        <v>513</v>
      </c>
      <c r="I36424" s="34">
        <v>396</v>
      </c>
      <c r="J36424" s="34">
        <v>518</v>
      </c>
      <c r="K36424" s="34">
        <v>365</v>
      </c>
      <c r="L36424" s="34">
        <v>486</v>
      </c>
      <c r="M36424" s="34">
        <v>313</v>
      </c>
    </row>
    <row r="36425" spans="1:13" x14ac:dyDescent="0.2">
      <c r="A36425" s="34" t="s">
        <v>137319</v>
      </c>
      <c r="B36425" s="34">
        <v>400</v>
      </c>
      <c r="C36425" s="34">
        <v>451</v>
      </c>
      <c r="D36425" s="34">
        <v>434</v>
      </c>
      <c r="E36425" s="34">
        <v>481</v>
      </c>
      <c r="F36425" s="34">
        <v>392</v>
      </c>
      <c r="G36425" s="34">
        <v>400</v>
      </c>
      <c r="H36425" s="34">
        <v>496</v>
      </c>
      <c r="I36425" s="34">
        <v>427</v>
      </c>
      <c r="J36425" s="34">
        <v>474</v>
      </c>
      <c r="K36425" s="34">
        <v>333</v>
      </c>
      <c r="L36425" s="34">
        <v>392</v>
      </c>
      <c r="M36425" s="34">
        <v>335</v>
      </c>
    </row>
    <row r="36426" spans="1:13" x14ac:dyDescent="0.2">
      <c r="A36426" s="34" t="s">
        <v>137320</v>
      </c>
      <c r="B36426" s="34">
        <v>488</v>
      </c>
      <c r="C36426" s="34">
        <v>445</v>
      </c>
      <c r="D36426" s="34">
        <v>540</v>
      </c>
      <c r="E36426" s="34">
        <v>454</v>
      </c>
      <c r="F36426" s="34">
        <v>374</v>
      </c>
      <c r="G36426" s="34">
        <v>391</v>
      </c>
      <c r="H36426" s="34">
        <v>579</v>
      </c>
      <c r="I36426" s="34">
        <v>421</v>
      </c>
      <c r="J36426" s="34">
        <v>515</v>
      </c>
      <c r="K36426" s="34">
        <v>340</v>
      </c>
      <c r="L36426" s="34">
        <v>479</v>
      </c>
      <c r="M36426" s="34">
        <v>299</v>
      </c>
    </row>
    <row r="36427" spans="1:13" x14ac:dyDescent="0.2">
      <c r="A36427" s="34" t="s">
        <v>137321</v>
      </c>
      <c r="B36427" s="34">
        <v>490</v>
      </c>
      <c r="C36427" s="34">
        <v>528</v>
      </c>
      <c r="D36427" s="34">
        <v>558</v>
      </c>
      <c r="E36427" s="34">
        <v>659</v>
      </c>
      <c r="F36427" s="34">
        <v>451</v>
      </c>
      <c r="G36427" s="34">
        <v>486</v>
      </c>
      <c r="H36427" s="34">
        <v>586</v>
      </c>
      <c r="I36427" s="34">
        <v>617</v>
      </c>
      <c r="J36427" s="34">
        <v>549</v>
      </c>
      <c r="K36427" s="34">
        <v>479</v>
      </c>
      <c r="L36427" s="34">
        <v>513</v>
      </c>
      <c r="M36427" s="34">
        <v>448</v>
      </c>
    </row>
    <row r="36428" spans="1:13" x14ac:dyDescent="0.2">
      <c r="A36428" s="34" t="s">
        <v>137322</v>
      </c>
      <c r="B36428" s="34">
        <v>791</v>
      </c>
      <c r="C36428" s="34">
        <v>725</v>
      </c>
      <c r="D36428" s="34">
        <v>878</v>
      </c>
      <c r="E36428" s="34">
        <v>819</v>
      </c>
      <c r="F36428" s="34">
        <v>751</v>
      </c>
      <c r="G36428" s="34">
        <v>697</v>
      </c>
      <c r="H36428" s="34">
        <v>973</v>
      </c>
      <c r="I36428" s="34">
        <v>779</v>
      </c>
      <c r="J36428" s="34">
        <v>810</v>
      </c>
      <c r="K36428" s="34">
        <v>606</v>
      </c>
      <c r="L36428" s="34">
        <v>780</v>
      </c>
      <c r="M36428" s="34">
        <v>587</v>
      </c>
    </row>
    <row r="36429" spans="1:13" x14ac:dyDescent="0.2">
      <c r="A36429" s="34" t="s">
        <v>137323</v>
      </c>
      <c r="B36429" s="34">
        <v>411</v>
      </c>
      <c r="C36429" s="34">
        <v>442</v>
      </c>
      <c r="D36429" s="34">
        <v>596</v>
      </c>
      <c r="E36429" s="34">
        <v>494</v>
      </c>
      <c r="F36429" s="34">
        <v>481</v>
      </c>
      <c r="G36429" s="34">
        <v>479</v>
      </c>
      <c r="H36429" s="34">
        <v>529</v>
      </c>
      <c r="I36429" s="34">
        <v>416</v>
      </c>
      <c r="J36429" s="34">
        <v>548</v>
      </c>
      <c r="K36429" s="34">
        <v>362</v>
      </c>
      <c r="L36429" s="34">
        <v>478</v>
      </c>
      <c r="M36429" s="34">
        <v>368</v>
      </c>
    </row>
    <row r="36430" spans="1:13" x14ac:dyDescent="0.2">
      <c r="A36430" s="34" t="s">
        <v>137324</v>
      </c>
      <c r="B36430" s="34">
        <v>276</v>
      </c>
      <c r="C36430" s="34">
        <v>313</v>
      </c>
      <c r="D36430" s="34">
        <v>375</v>
      </c>
      <c r="E36430" s="34">
        <v>392</v>
      </c>
      <c r="F36430" s="34">
        <v>405</v>
      </c>
      <c r="G36430" s="34">
        <v>346</v>
      </c>
      <c r="H36430" s="34">
        <v>351</v>
      </c>
      <c r="I36430" s="34">
        <v>314</v>
      </c>
      <c r="J36430" s="34">
        <v>391</v>
      </c>
      <c r="K36430" s="34">
        <v>299</v>
      </c>
      <c r="L36430" s="34">
        <v>448</v>
      </c>
      <c r="M36430" s="34">
        <v>262</v>
      </c>
    </row>
    <row r="36431" spans="1:13" x14ac:dyDescent="0.2">
      <c r="A36431" s="34" t="s">
        <v>137325</v>
      </c>
      <c r="B36431" s="34">
        <v>472</v>
      </c>
      <c r="C36431" s="34">
        <v>535</v>
      </c>
      <c r="D36431" s="34">
        <v>543</v>
      </c>
      <c r="E36431" s="34">
        <v>496</v>
      </c>
      <c r="F36431" s="34">
        <v>425</v>
      </c>
      <c r="G36431" s="34">
        <v>442</v>
      </c>
      <c r="H36431" s="34">
        <v>525</v>
      </c>
      <c r="I36431" s="34">
        <v>535</v>
      </c>
      <c r="J36431" s="34">
        <v>552</v>
      </c>
      <c r="K36431" s="34">
        <v>403</v>
      </c>
      <c r="L36431" s="34">
        <v>449</v>
      </c>
      <c r="M36431" s="34">
        <v>414</v>
      </c>
    </row>
    <row r="36432" spans="1:13" x14ac:dyDescent="0.2">
      <c r="A36432" s="34" t="s">
        <v>137326</v>
      </c>
      <c r="B36432" s="34">
        <v>659</v>
      </c>
      <c r="C36432" s="34">
        <v>671</v>
      </c>
      <c r="D36432" s="34">
        <v>674</v>
      </c>
      <c r="E36432" s="34">
        <v>626</v>
      </c>
      <c r="F36432" s="34">
        <v>590</v>
      </c>
      <c r="G36432" s="34">
        <v>572</v>
      </c>
      <c r="H36432" s="34">
        <v>660</v>
      </c>
      <c r="I36432" s="34">
        <v>625</v>
      </c>
      <c r="J36432" s="34">
        <v>682</v>
      </c>
      <c r="K36432" s="34">
        <v>484</v>
      </c>
      <c r="L36432" s="34">
        <v>595</v>
      </c>
      <c r="M36432" s="34">
        <v>489</v>
      </c>
    </row>
    <row r="36433" spans="1:13" x14ac:dyDescent="0.2">
      <c r="A36433" s="34" t="s">
        <v>137327</v>
      </c>
      <c r="B36433" s="34">
        <v>370</v>
      </c>
      <c r="C36433" s="34">
        <v>399</v>
      </c>
      <c r="D36433" s="34">
        <v>443</v>
      </c>
      <c r="E36433" s="34">
        <v>457</v>
      </c>
      <c r="F36433" s="34">
        <v>430</v>
      </c>
      <c r="G36433" s="34">
        <v>388</v>
      </c>
      <c r="H36433" s="34">
        <v>416</v>
      </c>
      <c r="I36433" s="34">
        <v>404</v>
      </c>
      <c r="J36433" s="34">
        <v>473</v>
      </c>
      <c r="K36433" s="34">
        <v>342</v>
      </c>
      <c r="L36433" s="34">
        <v>506</v>
      </c>
      <c r="M36433" s="34">
        <v>301</v>
      </c>
    </row>
    <row r="36434" spans="1:13" x14ac:dyDescent="0.2">
      <c r="A36434" s="34" t="s">
        <v>137328</v>
      </c>
      <c r="B36434" s="34">
        <v>1022</v>
      </c>
      <c r="C36434" s="34">
        <v>896</v>
      </c>
      <c r="D36434" s="34">
        <v>1059</v>
      </c>
      <c r="E36434" s="34">
        <v>1022</v>
      </c>
      <c r="F36434" s="34">
        <v>1005</v>
      </c>
      <c r="G36434" s="34">
        <v>876</v>
      </c>
      <c r="H36434" s="34">
        <v>1048</v>
      </c>
      <c r="I36434" s="34">
        <v>876</v>
      </c>
      <c r="J36434" s="34">
        <v>1156</v>
      </c>
      <c r="K36434" s="34">
        <v>772</v>
      </c>
      <c r="L36434" s="34">
        <v>1125</v>
      </c>
      <c r="M36434" s="34">
        <v>677</v>
      </c>
    </row>
    <row r="36435" spans="1:13" x14ac:dyDescent="0.2">
      <c r="A36435" s="34" t="s">
        <v>137329</v>
      </c>
      <c r="B36435" s="34">
        <v>534</v>
      </c>
      <c r="C36435" s="34">
        <v>554</v>
      </c>
      <c r="D36435" s="34">
        <v>487</v>
      </c>
      <c r="E36435" s="34">
        <v>554</v>
      </c>
      <c r="F36435" s="34">
        <v>452</v>
      </c>
      <c r="G36435" s="34">
        <v>490</v>
      </c>
      <c r="H36435" s="34">
        <v>533</v>
      </c>
      <c r="I36435" s="34">
        <v>570</v>
      </c>
      <c r="J36435" s="34">
        <v>512</v>
      </c>
      <c r="K36435" s="34">
        <v>378</v>
      </c>
      <c r="L36435" s="34">
        <v>533</v>
      </c>
      <c r="M36435" s="34">
        <v>387</v>
      </c>
    </row>
    <row r="36436" spans="1:13" x14ac:dyDescent="0.2">
      <c r="A36436" s="34" t="s">
        <v>137330</v>
      </c>
      <c r="B36436" s="34">
        <v>626</v>
      </c>
      <c r="C36436" s="34">
        <v>461</v>
      </c>
      <c r="D36436" s="34">
        <v>533</v>
      </c>
      <c r="E36436" s="34">
        <v>596</v>
      </c>
      <c r="F36436" s="34">
        <v>592</v>
      </c>
      <c r="G36436" s="34">
        <v>531</v>
      </c>
      <c r="H36436" s="34">
        <v>592</v>
      </c>
      <c r="I36436" s="34">
        <v>507</v>
      </c>
      <c r="J36436" s="34">
        <v>564</v>
      </c>
      <c r="K36436" s="34">
        <v>459</v>
      </c>
      <c r="L36436" s="34">
        <v>466</v>
      </c>
      <c r="M36436" s="34">
        <v>430</v>
      </c>
    </row>
    <row r="36437" spans="1:13" x14ac:dyDescent="0.2">
      <c r="A36437" s="34" t="s">
        <v>137331</v>
      </c>
      <c r="B36437" s="34">
        <v>416</v>
      </c>
      <c r="C36437" s="34">
        <v>485</v>
      </c>
      <c r="D36437" s="34">
        <v>533</v>
      </c>
      <c r="E36437" s="34">
        <v>475</v>
      </c>
      <c r="F36437" s="34">
        <v>470</v>
      </c>
      <c r="G36437" s="34">
        <v>490</v>
      </c>
      <c r="H36437" s="34">
        <v>465</v>
      </c>
      <c r="I36437" s="34">
        <v>491</v>
      </c>
      <c r="J36437" s="34">
        <v>452</v>
      </c>
      <c r="K36437" s="34">
        <v>378</v>
      </c>
      <c r="L36437" s="34">
        <v>441</v>
      </c>
      <c r="M36437" s="34">
        <v>366</v>
      </c>
    </row>
    <row r="36438" spans="1:13" x14ac:dyDescent="0.2">
      <c r="A36438" s="34" t="s">
        <v>137332</v>
      </c>
      <c r="B36438" s="34">
        <v>343</v>
      </c>
      <c r="C36438" s="34">
        <v>467</v>
      </c>
      <c r="D36438" s="34">
        <v>443</v>
      </c>
      <c r="E36438" s="34">
        <v>507</v>
      </c>
      <c r="F36438" s="34">
        <v>345</v>
      </c>
      <c r="G36438" s="34">
        <v>466</v>
      </c>
      <c r="H36438" s="34">
        <v>468</v>
      </c>
      <c r="I36438" s="34">
        <v>407</v>
      </c>
      <c r="J36438" s="34">
        <v>451</v>
      </c>
      <c r="K36438" s="34">
        <v>400</v>
      </c>
      <c r="L36438" s="34">
        <v>368</v>
      </c>
      <c r="M36438" s="34">
        <v>361</v>
      </c>
    </row>
    <row r="36439" spans="1:13" x14ac:dyDescent="0.2">
      <c r="A36439" s="34" t="s">
        <v>137333</v>
      </c>
      <c r="B36439" s="34">
        <v>351</v>
      </c>
      <c r="C36439" s="34">
        <v>537</v>
      </c>
      <c r="D36439" s="34">
        <v>560</v>
      </c>
      <c r="E36439" s="34">
        <v>546</v>
      </c>
      <c r="F36439" s="34">
        <v>441</v>
      </c>
      <c r="G36439" s="34">
        <v>431</v>
      </c>
      <c r="H36439" s="34">
        <v>558</v>
      </c>
      <c r="I36439" s="34">
        <v>516</v>
      </c>
      <c r="J36439" s="34">
        <v>533</v>
      </c>
      <c r="K36439" s="34">
        <v>416</v>
      </c>
      <c r="L36439" s="34">
        <v>466</v>
      </c>
      <c r="M36439" s="34">
        <v>443</v>
      </c>
    </row>
    <row r="36440" spans="1:13" x14ac:dyDescent="0.2">
      <c r="A36440" s="34" t="s">
        <v>137334</v>
      </c>
      <c r="B36440" s="34">
        <v>365</v>
      </c>
      <c r="C36440" s="34">
        <v>478</v>
      </c>
      <c r="D36440" s="34">
        <v>487</v>
      </c>
      <c r="E36440" s="34">
        <v>531</v>
      </c>
      <c r="F36440" s="34">
        <v>371</v>
      </c>
      <c r="G36440" s="34">
        <v>490</v>
      </c>
      <c r="H36440" s="34">
        <v>499</v>
      </c>
      <c r="I36440" s="34">
        <v>508</v>
      </c>
      <c r="J36440" s="34">
        <v>538</v>
      </c>
      <c r="K36440" s="34">
        <v>386</v>
      </c>
      <c r="L36440" s="34">
        <v>417</v>
      </c>
      <c r="M36440" s="34">
        <v>411</v>
      </c>
    </row>
    <row r="36441" spans="1:13" x14ac:dyDescent="0.2">
      <c r="A36441" s="34" t="s">
        <v>137335</v>
      </c>
      <c r="B36441" s="34">
        <v>493</v>
      </c>
      <c r="C36441" s="34">
        <v>615</v>
      </c>
      <c r="D36441" s="34">
        <v>530</v>
      </c>
      <c r="E36441" s="34">
        <v>697</v>
      </c>
      <c r="F36441" s="34">
        <v>452</v>
      </c>
      <c r="G36441" s="34">
        <v>489</v>
      </c>
      <c r="H36441" s="34">
        <v>613</v>
      </c>
      <c r="I36441" s="34">
        <v>591</v>
      </c>
      <c r="J36441" s="34">
        <v>605</v>
      </c>
      <c r="K36441" s="34">
        <v>460</v>
      </c>
      <c r="L36441" s="34">
        <v>551</v>
      </c>
      <c r="M36441" s="34">
        <v>370</v>
      </c>
    </row>
    <row r="36442" spans="1:13" x14ac:dyDescent="0.2">
      <c r="A36442" s="34" t="s">
        <v>137336</v>
      </c>
      <c r="B36442" s="34">
        <v>535</v>
      </c>
      <c r="C36442" s="34">
        <v>549</v>
      </c>
      <c r="D36442" s="34">
        <v>634</v>
      </c>
      <c r="E36442" s="34">
        <v>548</v>
      </c>
      <c r="F36442" s="34">
        <v>470</v>
      </c>
      <c r="G36442" s="34">
        <v>574</v>
      </c>
      <c r="H36442" s="34">
        <v>682</v>
      </c>
      <c r="I36442" s="34">
        <v>610</v>
      </c>
      <c r="J36442" s="34">
        <v>526</v>
      </c>
      <c r="K36442" s="34">
        <v>530</v>
      </c>
      <c r="L36442" s="34">
        <v>558</v>
      </c>
      <c r="M36442" s="34">
        <v>408</v>
      </c>
    </row>
    <row r="36443" spans="1:13" x14ac:dyDescent="0.2">
      <c r="A36443" s="34" t="s">
        <v>137337</v>
      </c>
      <c r="B36443" s="34">
        <v>473</v>
      </c>
      <c r="C36443" s="34">
        <v>529</v>
      </c>
      <c r="D36443" s="34">
        <v>553</v>
      </c>
      <c r="E36443" s="34">
        <v>622</v>
      </c>
      <c r="F36443" s="34">
        <v>487</v>
      </c>
      <c r="G36443" s="34">
        <v>530</v>
      </c>
      <c r="H36443" s="34">
        <v>547</v>
      </c>
      <c r="I36443" s="34">
        <v>586</v>
      </c>
      <c r="J36443" s="34">
        <v>525</v>
      </c>
      <c r="K36443" s="34">
        <v>460</v>
      </c>
      <c r="L36443" s="34">
        <v>489</v>
      </c>
      <c r="M36443" s="34">
        <v>445</v>
      </c>
    </row>
    <row r="36444" spans="1:13" x14ac:dyDescent="0.2">
      <c r="A36444" s="34" t="s">
        <v>137338</v>
      </c>
      <c r="B36444" s="34">
        <v>474</v>
      </c>
      <c r="C36444" s="34">
        <v>488</v>
      </c>
      <c r="D36444" s="34">
        <v>510</v>
      </c>
      <c r="E36444" s="34">
        <v>581</v>
      </c>
      <c r="F36444" s="34">
        <v>498</v>
      </c>
      <c r="G36444" s="34">
        <v>472</v>
      </c>
      <c r="H36444" s="34">
        <v>624</v>
      </c>
      <c r="I36444" s="34">
        <v>521</v>
      </c>
      <c r="J36444" s="34">
        <v>535</v>
      </c>
      <c r="K36444" s="34">
        <v>432</v>
      </c>
      <c r="L36444" s="34">
        <v>536</v>
      </c>
      <c r="M36444" s="34">
        <v>429</v>
      </c>
    </row>
    <row r="36445" spans="1:13" x14ac:dyDescent="0.2">
      <c r="A36445" s="34" t="s">
        <v>137339</v>
      </c>
      <c r="B36445" s="34">
        <v>768</v>
      </c>
      <c r="C36445" s="34">
        <v>634</v>
      </c>
      <c r="D36445" s="34">
        <v>758</v>
      </c>
      <c r="E36445" s="34">
        <v>810</v>
      </c>
      <c r="F36445" s="34">
        <v>617</v>
      </c>
      <c r="G36445" s="34">
        <v>655</v>
      </c>
      <c r="H36445" s="34">
        <v>775</v>
      </c>
      <c r="I36445" s="34">
        <v>712</v>
      </c>
      <c r="J36445" s="34">
        <v>758</v>
      </c>
      <c r="K36445" s="34">
        <v>577</v>
      </c>
      <c r="L36445" s="34">
        <v>696</v>
      </c>
      <c r="M36445" s="34">
        <v>559</v>
      </c>
    </row>
    <row r="36446" spans="1:13" x14ac:dyDescent="0.2">
      <c r="A36446" s="34" t="s">
        <v>137340</v>
      </c>
      <c r="B36446" s="34">
        <v>601</v>
      </c>
      <c r="C36446" s="34">
        <v>644</v>
      </c>
      <c r="D36446" s="34">
        <v>646</v>
      </c>
      <c r="E36446" s="34">
        <v>724</v>
      </c>
      <c r="F36446" s="34">
        <v>627</v>
      </c>
      <c r="G36446" s="34">
        <v>648</v>
      </c>
      <c r="H36446" s="34">
        <v>596</v>
      </c>
      <c r="I36446" s="34">
        <v>538</v>
      </c>
      <c r="J36446" s="34">
        <v>616</v>
      </c>
      <c r="K36446" s="34">
        <v>554</v>
      </c>
      <c r="L36446" s="34">
        <v>613</v>
      </c>
      <c r="M36446" s="34">
        <v>446</v>
      </c>
    </row>
    <row r="36447" spans="1:13" x14ac:dyDescent="0.2">
      <c r="A36447" s="34" t="s">
        <v>137341</v>
      </c>
      <c r="B36447" s="34">
        <v>384</v>
      </c>
      <c r="C36447" s="34">
        <v>433</v>
      </c>
      <c r="D36447" s="34">
        <v>412</v>
      </c>
      <c r="E36447" s="34">
        <v>419</v>
      </c>
      <c r="F36447" s="34">
        <v>363</v>
      </c>
      <c r="G36447" s="34">
        <v>382</v>
      </c>
      <c r="H36447" s="34">
        <v>377</v>
      </c>
      <c r="I36447" s="34">
        <v>420</v>
      </c>
      <c r="J36447" s="34">
        <v>409</v>
      </c>
      <c r="K36447" s="34">
        <v>372</v>
      </c>
      <c r="L36447" s="34">
        <v>349</v>
      </c>
      <c r="M36447" s="34">
        <v>299</v>
      </c>
    </row>
    <row r="36448" spans="1:13" x14ac:dyDescent="0.2">
      <c r="A36448" s="34" t="s">
        <v>137342</v>
      </c>
      <c r="B36448" s="34">
        <v>418</v>
      </c>
      <c r="C36448" s="34">
        <v>404</v>
      </c>
      <c r="D36448" s="34">
        <v>472</v>
      </c>
      <c r="E36448" s="34">
        <v>405</v>
      </c>
      <c r="F36448" s="34">
        <v>402</v>
      </c>
      <c r="G36448" s="34">
        <v>329</v>
      </c>
      <c r="H36448" s="34">
        <v>425</v>
      </c>
      <c r="I36448" s="34">
        <v>341</v>
      </c>
      <c r="J36448" s="34">
        <v>393</v>
      </c>
      <c r="K36448" s="34">
        <v>376</v>
      </c>
      <c r="L36448" s="34">
        <v>378</v>
      </c>
      <c r="M36448" s="34">
        <v>301</v>
      </c>
    </row>
    <row r="36449" spans="1:13" x14ac:dyDescent="0.2">
      <c r="A36449" s="34" t="s">
        <v>137343</v>
      </c>
      <c r="B36449" s="34">
        <v>659</v>
      </c>
      <c r="C36449" s="34">
        <v>623</v>
      </c>
      <c r="D36449" s="34">
        <v>721</v>
      </c>
      <c r="E36449" s="34">
        <v>748</v>
      </c>
      <c r="F36449" s="34">
        <v>614</v>
      </c>
      <c r="G36449" s="34">
        <v>594</v>
      </c>
      <c r="H36449" s="34">
        <v>803</v>
      </c>
      <c r="I36449" s="34">
        <v>613</v>
      </c>
      <c r="J36449" s="34">
        <v>765</v>
      </c>
      <c r="K36449" s="34">
        <v>525</v>
      </c>
      <c r="L36449" s="34">
        <v>707</v>
      </c>
      <c r="M36449" s="34">
        <v>494</v>
      </c>
    </row>
    <row r="36450" spans="1:13" x14ac:dyDescent="0.2">
      <c r="A36450" s="34" t="s">
        <v>137344</v>
      </c>
      <c r="B36450" s="34">
        <v>517</v>
      </c>
      <c r="C36450" s="34">
        <v>558</v>
      </c>
      <c r="D36450" s="34">
        <v>520</v>
      </c>
      <c r="E36450" s="34">
        <v>617</v>
      </c>
      <c r="F36450" s="34">
        <v>483</v>
      </c>
      <c r="G36450" s="34">
        <v>500</v>
      </c>
      <c r="H36450" s="34">
        <v>598</v>
      </c>
      <c r="I36450" s="34">
        <v>526</v>
      </c>
      <c r="J36450" s="34">
        <v>610</v>
      </c>
      <c r="K36450" s="34">
        <v>480</v>
      </c>
      <c r="L36450" s="34">
        <v>593</v>
      </c>
      <c r="M36450" s="34">
        <v>372</v>
      </c>
    </row>
    <row r="36451" spans="1:13" x14ac:dyDescent="0.2">
      <c r="A36451" s="34" t="s">
        <v>137345</v>
      </c>
      <c r="B36451" s="34">
        <v>401</v>
      </c>
      <c r="C36451" s="34">
        <v>377</v>
      </c>
      <c r="D36451" s="34">
        <v>443</v>
      </c>
      <c r="E36451" s="34">
        <v>489</v>
      </c>
      <c r="F36451" s="34">
        <v>348</v>
      </c>
      <c r="G36451" s="34">
        <v>378</v>
      </c>
      <c r="H36451" s="34">
        <v>437</v>
      </c>
      <c r="I36451" s="34">
        <v>385</v>
      </c>
      <c r="J36451" s="34">
        <v>445</v>
      </c>
      <c r="K36451" s="34">
        <v>289</v>
      </c>
      <c r="L36451" s="34">
        <v>412</v>
      </c>
      <c r="M36451" s="34">
        <v>304</v>
      </c>
    </row>
    <row r="36452" spans="1:13" x14ac:dyDescent="0.2">
      <c r="A36452" s="34" t="s">
        <v>137346</v>
      </c>
      <c r="B36452" s="34">
        <v>557</v>
      </c>
      <c r="C36452" s="34">
        <v>502</v>
      </c>
      <c r="D36452" s="34">
        <v>539</v>
      </c>
      <c r="E36452" s="34">
        <v>498</v>
      </c>
      <c r="F36452" s="34">
        <v>384</v>
      </c>
      <c r="G36452" s="34">
        <v>443</v>
      </c>
      <c r="H36452" s="34">
        <v>539</v>
      </c>
      <c r="I36452" s="34">
        <v>491</v>
      </c>
      <c r="J36452" s="34">
        <v>553</v>
      </c>
      <c r="K36452" s="34">
        <v>453</v>
      </c>
      <c r="L36452" s="34">
        <v>437</v>
      </c>
      <c r="M36452" s="34">
        <v>367</v>
      </c>
    </row>
    <row r="36453" spans="1:13" x14ac:dyDescent="0.2">
      <c r="A36453" s="34" t="s">
        <v>137347</v>
      </c>
      <c r="B36453" s="34">
        <v>338</v>
      </c>
      <c r="C36453" s="34">
        <v>334</v>
      </c>
      <c r="D36453" s="34">
        <v>347</v>
      </c>
      <c r="E36453" s="34">
        <v>429</v>
      </c>
      <c r="F36453" s="34">
        <v>267</v>
      </c>
      <c r="G36453" s="34">
        <v>338</v>
      </c>
      <c r="H36453" s="34">
        <v>385</v>
      </c>
      <c r="I36453" s="34">
        <v>309</v>
      </c>
      <c r="J36453" s="34">
        <v>325</v>
      </c>
      <c r="K36453" s="34">
        <v>308</v>
      </c>
      <c r="L36453" s="34">
        <v>316</v>
      </c>
      <c r="M36453" s="34">
        <v>256</v>
      </c>
    </row>
    <row r="36454" spans="1:13" x14ac:dyDescent="0.2">
      <c r="A36454" s="34" t="s">
        <v>137348</v>
      </c>
      <c r="B36454" s="34">
        <v>431</v>
      </c>
      <c r="C36454" s="34">
        <v>704</v>
      </c>
      <c r="D36454" s="34">
        <v>518</v>
      </c>
      <c r="E36454" s="34">
        <v>681</v>
      </c>
      <c r="F36454" s="34">
        <v>507</v>
      </c>
      <c r="G36454" s="34">
        <v>640</v>
      </c>
      <c r="H36454" s="34">
        <v>584</v>
      </c>
      <c r="I36454" s="34">
        <v>637</v>
      </c>
      <c r="J36454" s="34">
        <v>482</v>
      </c>
      <c r="K36454" s="34">
        <v>518</v>
      </c>
      <c r="L36454" s="34">
        <v>494</v>
      </c>
      <c r="M36454" s="34">
        <v>535</v>
      </c>
    </row>
    <row r="36455" spans="1:13" x14ac:dyDescent="0.2">
      <c r="A36455" s="34" t="s">
        <v>137349</v>
      </c>
      <c r="B36455" s="34">
        <v>516</v>
      </c>
      <c r="C36455" s="34">
        <v>456</v>
      </c>
      <c r="D36455" s="34">
        <v>578</v>
      </c>
      <c r="E36455" s="34">
        <v>542</v>
      </c>
      <c r="F36455" s="34">
        <v>410</v>
      </c>
      <c r="G36455" s="34">
        <v>493</v>
      </c>
      <c r="H36455" s="34">
        <v>576</v>
      </c>
      <c r="I36455" s="34">
        <v>494</v>
      </c>
      <c r="J36455" s="34">
        <v>605</v>
      </c>
      <c r="K36455" s="34">
        <v>426</v>
      </c>
      <c r="L36455" s="34">
        <v>397</v>
      </c>
      <c r="M36455" s="34">
        <v>404</v>
      </c>
    </row>
    <row r="36456" spans="1:13" x14ac:dyDescent="0.2">
      <c r="A36456" s="34" t="s">
        <v>137350</v>
      </c>
      <c r="B36456" s="34">
        <v>609</v>
      </c>
      <c r="C36456" s="34">
        <v>670</v>
      </c>
      <c r="D36456" s="34">
        <v>726</v>
      </c>
      <c r="E36456" s="34">
        <v>734</v>
      </c>
      <c r="F36456" s="34">
        <v>672</v>
      </c>
      <c r="G36456" s="34">
        <v>613</v>
      </c>
      <c r="H36456" s="34">
        <v>699</v>
      </c>
      <c r="I36456" s="34">
        <v>722</v>
      </c>
      <c r="J36456" s="34">
        <v>675</v>
      </c>
      <c r="K36456" s="34">
        <v>534</v>
      </c>
      <c r="L36456" s="34">
        <v>653</v>
      </c>
      <c r="M36456" s="34">
        <v>530</v>
      </c>
    </row>
    <row r="36457" spans="1:13" x14ac:dyDescent="0.2">
      <c r="A36457" s="34" t="s">
        <v>137351</v>
      </c>
      <c r="B36457" s="34">
        <v>242</v>
      </c>
      <c r="C36457" s="34">
        <v>271</v>
      </c>
      <c r="D36457" s="34">
        <v>314</v>
      </c>
      <c r="E36457" s="34">
        <v>278</v>
      </c>
      <c r="F36457" s="34">
        <v>174</v>
      </c>
      <c r="G36457" s="34">
        <v>288</v>
      </c>
      <c r="H36457" s="34">
        <v>249</v>
      </c>
      <c r="I36457" s="34">
        <v>266</v>
      </c>
      <c r="J36457" s="34">
        <v>211</v>
      </c>
      <c r="K36457" s="34">
        <v>228</v>
      </c>
      <c r="L36457" s="34">
        <v>210</v>
      </c>
      <c r="M36457" s="34">
        <v>223</v>
      </c>
    </row>
    <row r="36458" spans="1:13" x14ac:dyDescent="0.2">
      <c r="A36458" s="34" t="s">
        <v>137352</v>
      </c>
      <c r="B36458" s="34">
        <v>253</v>
      </c>
      <c r="C36458" s="34">
        <v>279</v>
      </c>
      <c r="D36458" s="34">
        <v>194</v>
      </c>
      <c r="E36458" s="34">
        <v>219</v>
      </c>
      <c r="F36458" s="34">
        <v>175</v>
      </c>
      <c r="G36458" s="34">
        <v>224</v>
      </c>
      <c r="H36458" s="34">
        <v>175</v>
      </c>
      <c r="I36458" s="34">
        <v>241</v>
      </c>
      <c r="J36458" s="34">
        <v>163</v>
      </c>
      <c r="K36458" s="34">
        <v>215</v>
      </c>
      <c r="L36458" s="34">
        <v>217</v>
      </c>
      <c r="M36458" s="34">
        <v>205</v>
      </c>
    </row>
    <row r="36459" spans="1:13" x14ac:dyDescent="0.2">
      <c r="A36459" s="34" t="s">
        <v>137353</v>
      </c>
      <c r="B36459" s="34">
        <v>491</v>
      </c>
      <c r="C36459" s="34">
        <v>588</v>
      </c>
      <c r="D36459" s="34">
        <v>551</v>
      </c>
      <c r="E36459" s="34">
        <v>596</v>
      </c>
      <c r="F36459" s="34">
        <v>612</v>
      </c>
      <c r="G36459" s="34">
        <v>490</v>
      </c>
      <c r="H36459" s="34">
        <v>572</v>
      </c>
      <c r="I36459" s="34">
        <v>534</v>
      </c>
      <c r="J36459" s="34">
        <v>531</v>
      </c>
      <c r="K36459" s="34">
        <v>386</v>
      </c>
      <c r="L36459" s="34">
        <v>501</v>
      </c>
      <c r="M36459" s="34">
        <v>415</v>
      </c>
    </row>
    <row r="36460" spans="1:13" x14ac:dyDescent="0.2">
      <c r="A36460" s="34" t="s">
        <v>137354</v>
      </c>
      <c r="B36460" s="34">
        <v>381</v>
      </c>
      <c r="C36460" s="34">
        <v>505</v>
      </c>
      <c r="D36460" s="34">
        <v>438</v>
      </c>
      <c r="E36460" s="34">
        <v>547</v>
      </c>
      <c r="F36460" s="34">
        <v>374</v>
      </c>
      <c r="G36460" s="34">
        <v>451</v>
      </c>
      <c r="H36460" s="34">
        <v>423</v>
      </c>
      <c r="I36460" s="34">
        <v>474</v>
      </c>
      <c r="J36460" s="34">
        <v>368</v>
      </c>
      <c r="K36460" s="34">
        <v>379</v>
      </c>
      <c r="L36460" s="34">
        <v>407</v>
      </c>
      <c r="M36460" s="34">
        <v>420</v>
      </c>
    </row>
    <row r="36461" spans="1:13" x14ac:dyDescent="0.2">
      <c r="A36461" s="34" t="s">
        <v>137355</v>
      </c>
      <c r="B36461" s="34">
        <v>420</v>
      </c>
      <c r="C36461" s="34">
        <v>555</v>
      </c>
      <c r="D36461" s="34">
        <v>588</v>
      </c>
      <c r="E36461" s="34">
        <v>584</v>
      </c>
      <c r="F36461" s="34">
        <v>511</v>
      </c>
      <c r="G36461" s="34">
        <v>570</v>
      </c>
      <c r="H36461" s="34">
        <v>617</v>
      </c>
      <c r="I36461" s="34">
        <v>615</v>
      </c>
      <c r="J36461" s="34">
        <v>558</v>
      </c>
      <c r="K36461" s="34">
        <v>487</v>
      </c>
      <c r="L36461" s="34">
        <v>531</v>
      </c>
      <c r="M36461" s="34">
        <v>421</v>
      </c>
    </row>
    <row r="36462" spans="1:13" x14ac:dyDescent="0.2">
      <c r="A36462" s="34" t="s">
        <v>137356</v>
      </c>
      <c r="B36462" s="34">
        <v>605</v>
      </c>
      <c r="C36462" s="34">
        <v>660</v>
      </c>
      <c r="D36462" s="34">
        <v>650</v>
      </c>
      <c r="E36462" s="34">
        <v>621</v>
      </c>
      <c r="F36462" s="34">
        <v>653</v>
      </c>
      <c r="G36462" s="34">
        <v>606</v>
      </c>
      <c r="H36462" s="34">
        <v>680</v>
      </c>
      <c r="I36462" s="34">
        <v>671</v>
      </c>
      <c r="J36462" s="34">
        <v>624</v>
      </c>
      <c r="K36462" s="34">
        <v>502</v>
      </c>
      <c r="L36462" s="34">
        <v>555</v>
      </c>
      <c r="M36462" s="34">
        <v>475</v>
      </c>
    </row>
    <row r="36463" spans="1:13" x14ac:dyDescent="0.2">
      <c r="A36463" s="34" t="s">
        <v>137357</v>
      </c>
      <c r="B36463" s="34">
        <v>427</v>
      </c>
      <c r="C36463" s="34">
        <v>514</v>
      </c>
      <c r="D36463" s="34">
        <v>461</v>
      </c>
      <c r="E36463" s="34">
        <v>574</v>
      </c>
      <c r="F36463" s="34">
        <v>414</v>
      </c>
      <c r="G36463" s="34">
        <v>501</v>
      </c>
      <c r="H36463" s="34">
        <v>613</v>
      </c>
      <c r="I36463" s="34">
        <v>583</v>
      </c>
      <c r="J36463" s="34">
        <v>533</v>
      </c>
      <c r="K36463" s="34">
        <v>449</v>
      </c>
      <c r="L36463" s="34">
        <v>474</v>
      </c>
      <c r="M36463" s="34">
        <v>421</v>
      </c>
    </row>
    <row r="36464" spans="1:13" x14ac:dyDescent="0.2">
      <c r="A36464" s="34" t="s">
        <v>137358</v>
      </c>
      <c r="B36464" s="34">
        <v>322</v>
      </c>
      <c r="C36464" s="34">
        <v>260</v>
      </c>
      <c r="D36464" s="34">
        <v>351</v>
      </c>
      <c r="E36464" s="34">
        <v>335</v>
      </c>
      <c r="F36464" s="34">
        <v>271</v>
      </c>
      <c r="G36464" s="34">
        <v>279</v>
      </c>
      <c r="H36464" s="34">
        <v>378</v>
      </c>
      <c r="I36464" s="34">
        <v>300</v>
      </c>
      <c r="J36464" s="34">
        <v>290</v>
      </c>
      <c r="K36464" s="34">
        <v>242</v>
      </c>
      <c r="L36464" s="34">
        <v>285</v>
      </c>
      <c r="M36464" s="34">
        <v>248</v>
      </c>
    </row>
    <row r="36465" spans="1:13" x14ac:dyDescent="0.2">
      <c r="A36465" s="34" t="s">
        <v>137359</v>
      </c>
      <c r="B36465" s="34">
        <v>693</v>
      </c>
      <c r="C36465" s="34">
        <v>808</v>
      </c>
      <c r="D36465" s="34">
        <v>898</v>
      </c>
      <c r="E36465" s="34">
        <v>849</v>
      </c>
      <c r="F36465" s="34">
        <v>712</v>
      </c>
      <c r="G36465" s="34">
        <v>756</v>
      </c>
      <c r="H36465" s="34">
        <v>803</v>
      </c>
      <c r="I36465" s="34">
        <v>779</v>
      </c>
      <c r="J36465" s="34">
        <v>856</v>
      </c>
      <c r="K36465" s="34">
        <v>690</v>
      </c>
      <c r="L36465" s="34">
        <v>799</v>
      </c>
      <c r="M36465" s="34">
        <v>601</v>
      </c>
    </row>
    <row r="36466" spans="1:13" x14ac:dyDescent="0.2">
      <c r="A36466" s="34" t="s">
        <v>137360</v>
      </c>
      <c r="B36466" s="34">
        <v>590</v>
      </c>
      <c r="C36466" s="34">
        <v>602</v>
      </c>
      <c r="D36466" s="34">
        <v>568</v>
      </c>
      <c r="E36466" s="34">
        <v>706</v>
      </c>
      <c r="F36466" s="34">
        <v>506</v>
      </c>
      <c r="G36466" s="34">
        <v>602</v>
      </c>
      <c r="H36466" s="34">
        <v>654</v>
      </c>
      <c r="I36466" s="34">
        <v>602</v>
      </c>
      <c r="J36466" s="34">
        <v>621</v>
      </c>
      <c r="K36466" s="34">
        <v>462</v>
      </c>
      <c r="L36466" s="34">
        <v>557</v>
      </c>
      <c r="M36466" s="34">
        <v>507</v>
      </c>
    </row>
    <row r="36467" spans="1:13" x14ac:dyDescent="0.2">
      <c r="A36467" s="34" t="s">
        <v>137361</v>
      </c>
      <c r="B36467" s="34">
        <v>1489</v>
      </c>
      <c r="C36467" s="34">
        <v>1409</v>
      </c>
      <c r="D36467" s="34">
        <v>1581</v>
      </c>
      <c r="E36467" s="34">
        <v>1500</v>
      </c>
      <c r="F36467" s="34">
        <v>1362</v>
      </c>
      <c r="G36467" s="34">
        <v>1335</v>
      </c>
      <c r="H36467" s="34">
        <v>1511</v>
      </c>
      <c r="I36467" s="34">
        <v>1448</v>
      </c>
      <c r="J36467" s="34">
        <v>1495</v>
      </c>
      <c r="K36467" s="34">
        <v>1169</v>
      </c>
      <c r="L36467" s="34">
        <v>1351</v>
      </c>
      <c r="M36467" s="34">
        <v>1107</v>
      </c>
    </row>
    <row r="36468" spans="1:13" x14ac:dyDescent="0.2">
      <c r="A36468" s="34" t="s">
        <v>137362</v>
      </c>
      <c r="B36468" s="34">
        <v>301</v>
      </c>
      <c r="C36468" s="34">
        <v>291</v>
      </c>
      <c r="D36468" s="34">
        <v>303</v>
      </c>
      <c r="E36468" s="34">
        <v>285</v>
      </c>
      <c r="F36468" s="34">
        <v>215</v>
      </c>
      <c r="G36468" s="34">
        <v>264</v>
      </c>
      <c r="H36468" s="34">
        <v>308</v>
      </c>
      <c r="I36468" s="34">
        <v>300</v>
      </c>
      <c r="J36468" s="34">
        <v>265</v>
      </c>
      <c r="K36468" s="34">
        <v>213</v>
      </c>
      <c r="L36468" s="34">
        <v>295</v>
      </c>
      <c r="M36468" s="34">
        <v>207</v>
      </c>
    </row>
    <row r="36469" spans="1:13" x14ac:dyDescent="0.2">
      <c r="A36469" s="34" t="s">
        <v>137363</v>
      </c>
      <c r="B36469" s="34">
        <v>375</v>
      </c>
      <c r="C36469" s="34">
        <v>356</v>
      </c>
      <c r="D36469" s="34">
        <v>362</v>
      </c>
      <c r="E36469" s="34">
        <v>506</v>
      </c>
      <c r="F36469" s="34">
        <v>337</v>
      </c>
      <c r="G36469" s="34">
        <v>421</v>
      </c>
      <c r="H36469" s="34">
        <v>312</v>
      </c>
      <c r="I36469" s="34">
        <v>355</v>
      </c>
      <c r="J36469" s="34">
        <v>372</v>
      </c>
      <c r="K36469" s="34">
        <v>305</v>
      </c>
      <c r="L36469" s="34">
        <v>357</v>
      </c>
      <c r="M36469" s="34">
        <v>291</v>
      </c>
    </row>
    <row r="36470" spans="1:13" x14ac:dyDescent="0.2">
      <c r="A36470" s="34" t="s">
        <v>137364</v>
      </c>
      <c r="B36470" s="34">
        <v>425</v>
      </c>
      <c r="C36470" s="34">
        <v>477</v>
      </c>
      <c r="D36470" s="34">
        <v>465</v>
      </c>
      <c r="E36470" s="34">
        <v>499</v>
      </c>
      <c r="F36470" s="34">
        <v>483</v>
      </c>
      <c r="G36470" s="34">
        <v>448</v>
      </c>
      <c r="H36470" s="34">
        <v>518</v>
      </c>
      <c r="I36470" s="34">
        <v>424</v>
      </c>
      <c r="J36470" s="34">
        <v>502</v>
      </c>
      <c r="K36470" s="34">
        <v>420</v>
      </c>
      <c r="L36470" s="34">
        <v>471</v>
      </c>
      <c r="M36470" s="34">
        <v>353</v>
      </c>
    </row>
    <row r="36471" spans="1:13" x14ac:dyDescent="0.2">
      <c r="A36471" s="34" t="s">
        <v>137365</v>
      </c>
      <c r="B36471" s="34">
        <v>363</v>
      </c>
      <c r="C36471" s="34">
        <v>330</v>
      </c>
      <c r="D36471" s="34">
        <v>384</v>
      </c>
      <c r="E36471" s="34">
        <v>392</v>
      </c>
      <c r="F36471" s="34">
        <v>345</v>
      </c>
      <c r="G36471" s="34">
        <v>298</v>
      </c>
      <c r="H36471" s="34">
        <v>323</v>
      </c>
      <c r="I36471" s="34">
        <v>363</v>
      </c>
      <c r="J36471" s="34">
        <v>406</v>
      </c>
      <c r="K36471" s="34">
        <v>258</v>
      </c>
      <c r="L36471" s="34">
        <v>362</v>
      </c>
      <c r="M36471" s="34">
        <v>271</v>
      </c>
    </row>
    <row r="36472" spans="1:13" x14ac:dyDescent="0.2">
      <c r="A36472" s="34" t="s">
        <v>137366</v>
      </c>
      <c r="B36472" s="34">
        <v>402</v>
      </c>
      <c r="C36472" s="34">
        <v>374</v>
      </c>
      <c r="D36472" s="34">
        <v>409</v>
      </c>
      <c r="E36472" s="34">
        <v>407</v>
      </c>
      <c r="F36472" s="34">
        <v>380</v>
      </c>
      <c r="G36472" s="34">
        <v>355</v>
      </c>
      <c r="H36472" s="34">
        <v>436</v>
      </c>
      <c r="I36472" s="34">
        <v>353</v>
      </c>
      <c r="J36472" s="34">
        <v>441</v>
      </c>
      <c r="K36472" s="34">
        <v>270</v>
      </c>
      <c r="L36472" s="34">
        <v>370</v>
      </c>
      <c r="M36472" s="34">
        <v>268</v>
      </c>
    </row>
    <row r="36473" spans="1:13" x14ac:dyDescent="0.2">
      <c r="A36473" s="34" t="s">
        <v>137367</v>
      </c>
      <c r="B36473" s="34">
        <v>314</v>
      </c>
      <c r="C36473" s="34">
        <v>338</v>
      </c>
      <c r="D36473" s="34">
        <v>350</v>
      </c>
      <c r="E36473" s="34">
        <v>343</v>
      </c>
      <c r="F36473" s="34">
        <v>327</v>
      </c>
      <c r="G36473" s="34">
        <v>306</v>
      </c>
      <c r="H36473" s="34">
        <v>344</v>
      </c>
      <c r="I36473" s="34">
        <v>347</v>
      </c>
      <c r="J36473" s="34">
        <v>367</v>
      </c>
      <c r="K36473" s="34">
        <v>291</v>
      </c>
      <c r="L36473" s="34">
        <v>278</v>
      </c>
      <c r="M36473" s="34">
        <v>294</v>
      </c>
    </row>
    <row r="36474" spans="1:13" x14ac:dyDescent="0.2">
      <c r="A36474" s="34" t="s">
        <v>137368</v>
      </c>
      <c r="B36474" s="34">
        <v>391</v>
      </c>
      <c r="C36474" s="34">
        <v>381</v>
      </c>
      <c r="D36474" s="34">
        <v>415</v>
      </c>
      <c r="E36474" s="34">
        <v>456</v>
      </c>
      <c r="F36474" s="34">
        <v>341</v>
      </c>
      <c r="G36474" s="34">
        <v>321</v>
      </c>
      <c r="H36474" s="34">
        <v>427</v>
      </c>
      <c r="I36474" s="34">
        <v>337</v>
      </c>
      <c r="J36474" s="34">
        <v>498</v>
      </c>
      <c r="K36474" s="34">
        <v>342</v>
      </c>
      <c r="L36474" s="34">
        <v>448</v>
      </c>
      <c r="M36474" s="34">
        <v>340</v>
      </c>
    </row>
    <row r="36475" spans="1:13" x14ac:dyDescent="0.2">
      <c r="A36475" s="34" t="s">
        <v>137369</v>
      </c>
      <c r="B36475" s="34">
        <v>167</v>
      </c>
      <c r="C36475" s="34">
        <v>195</v>
      </c>
      <c r="D36475" s="34">
        <v>210</v>
      </c>
      <c r="E36475" s="34">
        <v>214</v>
      </c>
      <c r="F36475" s="34">
        <v>159</v>
      </c>
      <c r="G36475" s="34">
        <v>156</v>
      </c>
      <c r="H36475" s="34">
        <v>221</v>
      </c>
      <c r="I36475" s="34">
        <v>209</v>
      </c>
      <c r="J36475" s="34">
        <v>188</v>
      </c>
      <c r="K36475" s="34">
        <v>161</v>
      </c>
      <c r="L36475" s="34">
        <v>162</v>
      </c>
      <c r="M36475" s="34">
        <v>142</v>
      </c>
    </row>
    <row r="36476" spans="1:13" x14ac:dyDescent="0.2">
      <c r="A36476" s="34" t="s">
        <v>137370</v>
      </c>
      <c r="B36476" s="34">
        <v>335</v>
      </c>
      <c r="C36476" s="34">
        <v>325</v>
      </c>
      <c r="D36476" s="34">
        <v>357</v>
      </c>
      <c r="E36476" s="34">
        <v>357</v>
      </c>
      <c r="F36476" s="34">
        <v>309</v>
      </c>
      <c r="G36476" s="34">
        <v>330</v>
      </c>
      <c r="H36476" s="34">
        <v>357</v>
      </c>
      <c r="I36476" s="34">
        <v>340</v>
      </c>
      <c r="J36476" s="34">
        <v>321</v>
      </c>
      <c r="K36476" s="34">
        <v>344</v>
      </c>
      <c r="L36476" s="34">
        <v>276</v>
      </c>
      <c r="M36476" s="34">
        <v>286</v>
      </c>
    </row>
    <row r="36477" spans="1:13" x14ac:dyDescent="0.2">
      <c r="A36477" s="34" t="s">
        <v>137371</v>
      </c>
      <c r="B36477" s="34">
        <v>252</v>
      </c>
      <c r="C36477" s="34">
        <v>293</v>
      </c>
      <c r="D36477" s="34">
        <v>352</v>
      </c>
      <c r="E36477" s="34">
        <v>342</v>
      </c>
      <c r="F36477" s="34">
        <v>305</v>
      </c>
      <c r="G36477" s="34">
        <v>293</v>
      </c>
      <c r="H36477" s="34">
        <v>355</v>
      </c>
      <c r="I36477" s="34">
        <v>333</v>
      </c>
      <c r="J36477" s="34">
        <v>261</v>
      </c>
      <c r="K36477" s="34">
        <v>245</v>
      </c>
      <c r="L36477" s="34">
        <v>314</v>
      </c>
      <c r="M36477" s="34">
        <v>253</v>
      </c>
    </row>
    <row r="36478" spans="1:13" x14ac:dyDescent="0.2">
      <c r="A36478" s="34" t="s">
        <v>137372</v>
      </c>
      <c r="B36478" s="34">
        <v>388</v>
      </c>
      <c r="C36478" s="34">
        <v>343</v>
      </c>
      <c r="D36478" s="34">
        <v>329</v>
      </c>
      <c r="E36478" s="34">
        <v>384</v>
      </c>
      <c r="F36478" s="34">
        <v>308</v>
      </c>
      <c r="G36478" s="34">
        <v>286</v>
      </c>
      <c r="H36478" s="34">
        <v>389</v>
      </c>
      <c r="I36478" s="34">
        <v>318</v>
      </c>
      <c r="J36478" s="34">
        <v>341</v>
      </c>
      <c r="K36478" s="34">
        <v>280</v>
      </c>
      <c r="L36478" s="34">
        <v>342</v>
      </c>
      <c r="M36478" s="34">
        <v>238</v>
      </c>
    </row>
    <row r="36479" spans="1:13" x14ac:dyDescent="0.2">
      <c r="A36479" s="34" t="s">
        <v>137373</v>
      </c>
      <c r="B36479" s="34">
        <v>385</v>
      </c>
      <c r="C36479" s="34">
        <v>417</v>
      </c>
      <c r="D36479" s="34">
        <v>397</v>
      </c>
      <c r="E36479" s="34">
        <v>402</v>
      </c>
      <c r="F36479" s="34">
        <v>352</v>
      </c>
      <c r="G36479" s="34">
        <v>343</v>
      </c>
      <c r="H36479" s="34">
        <v>397</v>
      </c>
      <c r="I36479" s="34">
        <v>402</v>
      </c>
      <c r="J36479" s="34">
        <v>383</v>
      </c>
      <c r="K36479" s="34">
        <v>333</v>
      </c>
      <c r="L36479" s="34">
        <v>329</v>
      </c>
      <c r="M36479" s="34">
        <v>332</v>
      </c>
    </row>
    <row r="36480" spans="1:13" x14ac:dyDescent="0.2">
      <c r="A36480" s="34" t="s">
        <v>137374</v>
      </c>
      <c r="B36480" s="34">
        <v>512</v>
      </c>
      <c r="C36480" s="34">
        <v>642</v>
      </c>
      <c r="D36480" s="34">
        <v>606</v>
      </c>
      <c r="E36480" s="34">
        <v>659</v>
      </c>
      <c r="F36480" s="34">
        <v>459</v>
      </c>
      <c r="G36480" s="34">
        <v>596</v>
      </c>
      <c r="H36480" s="34">
        <v>612</v>
      </c>
      <c r="I36480" s="34">
        <v>572</v>
      </c>
      <c r="J36480" s="34">
        <v>602</v>
      </c>
      <c r="K36480" s="34">
        <v>509</v>
      </c>
      <c r="L36480" s="34">
        <v>535</v>
      </c>
      <c r="M36480" s="34">
        <v>469</v>
      </c>
    </row>
    <row r="36481" spans="1:13" x14ac:dyDescent="0.2">
      <c r="A36481" s="34" t="s">
        <v>137375</v>
      </c>
      <c r="B36481" s="34">
        <v>543</v>
      </c>
      <c r="C36481" s="34">
        <v>556</v>
      </c>
      <c r="D36481" s="34">
        <v>630</v>
      </c>
      <c r="E36481" s="34">
        <v>576</v>
      </c>
      <c r="F36481" s="34">
        <v>487</v>
      </c>
      <c r="G36481" s="34">
        <v>582</v>
      </c>
      <c r="H36481" s="34">
        <v>630</v>
      </c>
      <c r="I36481" s="34">
        <v>610</v>
      </c>
      <c r="J36481" s="34">
        <v>605</v>
      </c>
      <c r="K36481" s="34">
        <v>465</v>
      </c>
      <c r="L36481" s="34">
        <v>593</v>
      </c>
      <c r="M36481" s="34">
        <v>453</v>
      </c>
    </row>
    <row r="36482" spans="1:13" x14ac:dyDescent="0.2">
      <c r="A36482" s="34" t="s">
        <v>137376</v>
      </c>
      <c r="B36482" s="34">
        <v>1260</v>
      </c>
      <c r="C36482" s="34">
        <v>1275</v>
      </c>
      <c r="D36482" s="34">
        <v>1380</v>
      </c>
      <c r="E36482" s="34">
        <v>1322</v>
      </c>
      <c r="F36482" s="34">
        <v>1236</v>
      </c>
      <c r="G36482" s="34">
        <v>1073</v>
      </c>
      <c r="H36482" s="34">
        <v>1406</v>
      </c>
      <c r="I36482" s="34">
        <v>1182</v>
      </c>
      <c r="J36482" s="34">
        <v>1388</v>
      </c>
      <c r="K36482" s="34">
        <v>1021</v>
      </c>
      <c r="L36482" s="34">
        <v>1377</v>
      </c>
      <c r="M36482" s="34">
        <v>928</v>
      </c>
    </row>
    <row r="36483" spans="1:13" x14ac:dyDescent="0.2">
      <c r="A36483" s="34" t="s">
        <v>137377</v>
      </c>
      <c r="B36483" s="34">
        <v>322</v>
      </c>
      <c r="C36483" s="34">
        <v>449</v>
      </c>
      <c r="D36483" s="34">
        <v>361</v>
      </c>
      <c r="E36483" s="34">
        <v>491</v>
      </c>
      <c r="F36483" s="34">
        <v>342</v>
      </c>
      <c r="G36483" s="34">
        <v>411</v>
      </c>
      <c r="H36483" s="34">
        <v>424</v>
      </c>
      <c r="I36483" s="34">
        <v>536</v>
      </c>
      <c r="J36483" s="34">
        <v>325</v>
      </c>
      <c r="K36483" s="34">
        <v>378</v>
      </c>
      <c r="L36483" s="34">
        <v>341</v>
      </c>
      <c r="M36483" s="34">
        <v>359</v>
      </c>
    </row>
    <row r="36484" spans="1:13" x14ac:dyDescent="0.2">
      <c r="A36484" s="34" t="s">
        <v>137378</v>
      </c>
      <c r="B36484" s="34">
        <v>279</v>
      </c>
      <c r="C36484" s="34">
        <v>370</v>
      </c>
      <c r="D36484" s="34">
        <v>270</v>
      </c>
      <c r="E36484" s="34">
        <v>348</v>
      </c>
      <c r="F36484" s="34">
        <v>230</v>
      </c>
      <c r="G36484" s="34">
        <v>310</v>
      </c>
      <c r="H36484" s="34">
        <v>304</v>
      </c>
      <c r="I36484" s="34">
        <v>296</v>
      </c>
      <c r="J36484" s="34">
        <v>295</v>
      </c>
      <c r="K36484" s="34">
        <v>267</v>
      </c>
      <c r="L36484" s="34">
        <v>270</v>
      </c>
      <c r="M36484" s="34">
        <v>245</v>
      </c>
    </row>
    <row r="36485" spans="1:13" x14ac:dyDescent="0.2">
      <c r="A36485" s="34" t="s">
        <v>137379</v>
      </c>
      <c r="B36485" s="34">
        <v>754</v>
      </c>
      <c r="C36485" s="34">
        <v>959</v>
      </c>
      <c r="D36485" s="34">
        <v>746</v>
      </c>
      <c r="E36485" s="34">
        <v>954</v>
      </c>
      <c r="F36485" s="34">
        <v>621</v>
      </c>
      <c r="G36485" s="34">
        <v>965</v>
      </c>
      <c r="H36485" s="34">
        <v>751</v>
      </c>
      <c r="I36485" s="34">
        <v>943</v>
      </c>
      <c r="J36485" s="34">
        <v>729</v>
      </c>
      <c r="K36485" s="34">
        <v>760</v>
      </c>
      <c r="L36485" s="34">
        <v>769</v>
      </c>
      <c r="M36485" s="34">
        <v>738</v>
      </c>
    </row>
    <row r="36486" spans="1:13" x14ac:dyDescent="0.2">
      <c r="A36486" s="34" t="s">
        <v>137380</v>
      </c>
      <c r="B36486" s="34">
        <v>413</v>
      </c>
      <c r="C36486" s="34">
        <v>380</v>
      </c>
      <c r="D36486" s="34">
        <v>418</v>
      </c>
      <c r="E36486" s="34">
        <v>420</v>
      </c>
      <c r="F36486" s="34">
        <v>405</v>
      </c>
      <c r="G36486" s="34">
        <v>438</v>
      </c>
      <c r="H36486" s="34">
        <v>496</v>
      </c>
      <c r="I36486" s="34">
        <v>396</v>
      </c>
      <c r="J36486" s="34">
        <v>422</v>
      </c>
      <c r="K36486" s="34">
        <v>338</v>
      </c>
      <c r="L36486" s="34">
        <v>485</v>
      </c>
      <c r="M36486" s="34">
        <v>297</v>
      </c>
    </row>
    <row r="36487" spans="1:13" x14ac:dyDescent="0.2">
      <c r="A36487" s="34" t="s">
        <v>137381</v>
      </c>
      <c r="B36487" s="34">
        <v>403</v>
      </c>
      <c r="C36487" s="34">
        <v>329</v>
      </c>
      <c r="D36487" s="34">
        <v>362</v>
      </c>
      <c r="E36487" s="34">
        <v>452</v>
      </c>
      <c r="F36487" s="34">
        <v>328</v>
      </c>
      <c r="G36487" s="34">
        <v>367</v>
      </c>
      <c r="H36487" s="34">
        <v>420</v>
      </c>
      <c r="I36487" s="34">
        <v>336</v>
      </c>
      <c r="J36487" s="34">
        <v>437</v>
      </c>
      <c r="K36487" s="34">
        <v>333</v>
      </c>
      <c r="L36487" s="34">
        <v>354</v>
      </c>
      <c r="M36487" s="34">
        <v>309</v>
      </c>
    </row>
    <row r="36488" spans="1:13" x14ac:dyDescent="0.2">
      <c r="A36488" s="34" t="s">
        <v>137382</v>
      </c>
      <c r="B36488" s="34">
        <v>398</v>
      </c>
      <c r="C36488" s="34">
        <v>308</v>
      </c>
      <c r="D36488" s="34">
        <v>349</v>
      </c>
      <c r="E36488" s="34">
        <v>339</v>
      </c>
      <c r="F36488" s="34">
        <v>328</v>
      </c>
      <c r="G36488" s="34">
        <v>288</v>
      </c>
      <c r="H36488" s="34">
        <v>356</v>
      </c>
      <c r="I36488" s="34">
        <v>312</v>
      </c>
      <c r="J36488" s="34">
        <v>360</v>
      </c>
      <c r="K36488" s="34">
        <v>268</v>
      </c>
      <c r="L36488" s="34">
        <v>331</v>
      </c>
      <c r="M36488" s="34">
        <v>276</v>
      </c>
    </row>
    <row r="36489" spans="1:13" x14ac:dyDescent="0.2">
      <c r="A36489" s="34" t="s">
        <v>137383</v>
      </c>
      <c r="B36489" s="34">
        <v>393</v>
      </c>
      <c r="C36489" s="34">
        <v>417</v>
      </c>
      <c r="D36489" s="34">
        <v>384</v>
      </c>
      <c r="E36489" s="34">
        <v>442</v>
      </c>
      <c r="F36489" s="34">
        <v>268</v>
      </c>
      <c r="G36489" s="34">
        <v>332</v>
      </c>
      <c r="H36489" s="34">
        <v>382</v>
      </c>
      <c r="I36489" s="34">
        <v>360</v>
      </c>
      <c r="J36489" s="34">
        <v>341</v>
      </c>
      <c r="K36489" s="34">
        <v>311</v>
      </c>
      <c r="L36489" s="34">
        <v>287</v>
      </c>
      <c r="M36489" s="34">
        <v>333</v>
      </c>
    </row>
    <row r="36490" spans="1:13" x14ac:dyDescent="0.2">
      <c r="A36490" s="34" t="s">
        <v>137384</v>
      </c>
      <c r="B36490" s="34">
        <v>312</v>
      </c>
      <c r="C36490" s="34">
        <v>312</v>
      </c>
      <c r="D36490" s="34">
        <v>388</v>
      </c>
      <c r="E36490" s="34">
        <v>351</v>
      </c>
      <c r="F36490" s="34">
        <v>296</v>
      </c>
      <c r="G36490" s="34">
        <v>264</v>
      </c>
      <c r="H36490" s="34">
        <v>368</v>
      </c>
      <c r="I36490" s="34">
        <v>253</v>
      </c>
      <c r="J36490" s="34">
        <v>313</v>
      </c>
      <c r="K36490" s="34">
        <v>272</v>
      </c>
      <c r="L36490" s="34">
        <v>330</v>
      </c>
      <c r="M36490" s="34">
        <v>278</v>
      </c>
    </row>
    <row r="36491" spans="1:13" x14ac:dyDescent="0.2">
      <c r="A36491" s="34" t="s">
        <v>137385</v>
      </c>
      <c r="B36491" s="34">
        <v>553</v>
      </c>
      <c r="C36491" s="34">
        <v>531</v>
      </c>
      <c r="D36491" s="34">
        <v>592</v>
      </c>
      <c r="E36491" s="34">
        <v>574</v>
      </c>
      <c r="F36491" s="34">
        <v>497</v>
      </c>
      <c r="G36491" s="34">
        <v>485</v>
      </c>
      <c r="H36491" s="34">
        <v>614</v>
      </c>
      <c r="I36491" s="34">
        <v>498</v>
      </c>
      <c r="J36491" s="34">
        <v>565</v>
      </c>
      <c r="K36491" s="34">
        <v>403</v>
      </c>
      <c r="L36491" s="34">
        <v>518</v>
      </c>
      <c r="M36491" s="34">
        <v>422</v>
      </c>
    </row>
    <row r="36492" spans="1:13" x14ac:dyDescent="0.2">
      <c r="A36492" s="34" t="s">
        <v>137386</v>
      </c>
      <c r="B36492" s="34">
        <v>775</v>
      </c>
      <c r="C36492" s="34">
        <v>639</v>
      </c>
      <c r="D36492" s="34">
        <v>637</v>
      </c>
      <c r="E36492" s="34">
        <v>667</v>
      </c>
      <c r="F36492" s="34">
        <v>669</v>
      </c>
      <c r="G36492" s="34">
        <v>587</v>
      </c>
      <c r="H36492" s="34">
        <v>840</v>
      </c>
      <c r="I36492" s="34">
        <v>630</v>
      </c>
      <c r="J36492" s="34">
        <v>679</v>
      </c>
      <c r="K36492" s="34">
        <v>565</v>
      </c>
      <c r="L36492" s="34">
        <v>694</v>
      </c>
      <c r="M36492" s="34">
        <v>494</v>
      </c>
    </row>
    <row r="36493" spans="1:13" x14ac:dyDescent="0.2">
      <c r="A36493" s="34" t="s">
        <v>137387</v>
      </c>
      <c r="B36493" s="34">
        <v>329</v>
      </c>
      <c r="C36493" s="34">
        <v>384</v>
      </c>
      <c r="D36493" s="34">
        <v>330</v>
      </c>
      <c r="E36493" s="34">
        <v>380</v>
      </c>
      <c r="F36493" s="34">
        <v>276</v>
      </c>
      <c r="G36493" s="34">
        <v>387</v>
      </c>
      <c r="H36493" s="34">
        <v>447</v>
      </c>
      <c r="I36493" s="34">
        <v>316</v>
      </c>
      <c r="J36493" s="34">
        <v>348</v>
      </c>
      <c r="K36493" s="34">
        <v>289</v>
      </c>
      <c r="L36493" s="34">
        <v>305</v>
      </c>
      <c r="M36493" s="34">
        <v>293</v>
      </c>
    </row>
    <row r="36494" spans="1:13" x14ac:dyDescent="0.2">
      <c r="A36494" s="34" t="s">
        <v>137388</v>
      </c>
      <c r="B36494" s="34">
        <v>197</v>
      </c>
      <c r="C36494" s="34">
        <v>206</v>
      </c>
      <c r="D36494" s="34">
        <v>196</v>
      </c>
      <c r="E36494" s="34">
        <v>284</v>
      </c>
      <c r="F36494" s="34">
        <v>157</v>
      </c>
      <c r="G36494" s="34">
        <v>224</v>
      </c>
      <c r="H36494" s="34">
        <v>231</v>
      </c>
      <c r="I36494" s="34">
        <v>207</v>
      </c>
      <c r="J36494" s="34">
        <v>231</v>
      </c>
      <c r="K36494" s="34">
        <v>191</v>
      </c>
      <c r="L36494" s="34">
        <v>138</v>
      </c>
      <c r="M36494" s="34">
        <v>210</v>
      </c>
    </row>
    <row r="36495" spans="1:13" x14ac:dyDescent="0.2">
      <c r="A36495" s="34" t="s">
        <v>137389</v>
      </c>
      <c r="B36495" s="34">
        <v>313</v>
      </c>
      <c r="C36495" s="34">
        <v>374</v>
      </c>
      <c r="D36495" s="34">
        <v>298</v>
      </c>
      <c r="E36495" s="34">
        <v>389</v>
      </c>
      <c r="F36495" s="34">
        <v>281</v>
      </c>
      <c r="G36495" s="34">
        <v>327</v>
      </c>
      <c r="H36495" s="34">
        <v>392</v>
      </c>
      <c r="I36495" s="34">
        <v>398</v>
      </c>
      <c r="J36495" s="34">
        <v>318</v>
      </c>
      <c r="K36495" s="34">
        <v>332</v>
      </c>
      <c r="L36495" s="34">
        <v>333</v>
      </c>
      <c r="M36495" s="34">
        <v>263</v>
      </c>
    </row>
    <row r="36496" spans="1:13" x14ac:dyDescent="0.2">
      <c r="A36496" s="34" t="s">
        <v>137390</v>
      </c>
      <c r="B36496" s="34">
        <v>217</v>
      </c>
      <c r="C36496" s="34">
        <v>212</v>
      </c>
      <c r="D36496" s="34">
        <v>256</v>
      </c>
      <c r="E36496" s="34">
        <v>277</v>
      </c>
      <c r="F36496" s="34">
        <v>250</v>
      </c>
      <c r="G36496" s="34">
        <v>175</v>
      </c>
      <c r="H36496" s="34">
        <v>287</v>
      </c>
      <c r="I36496" s="34">
        <v>201</v>
      </c>
      <c r="J36496" s="34">
        <v>289</v>
      </c>
      <c r="K36496" s="34">
        <v>207</v>
      </c>
      <c r="L36496" s="34">
        <v>252</v>
      </c>
      <c r="M36496" s="34">
        <v>182</v>
      </c>
    </row>
    <row r="36497" spans="1:13" x14ac:dyDescent="0.2">
      <c r="A36497" s="34" t="s">
        <v>137391</v>
      </c>
      <c r="B36497" s="34">
        <v>235</v>
      </c>
      <c r="C36497" s="34">
        <v>242</v>
      </c>
      <c r="D36497" s="34">
        <v>221</v>
      </c>
      <c r="E36497" s="34">
        <v>247</v>
      </c>
      <c r="F36497" s="34">
        <v>212</v>
      </c>
      <c r="G36497" s="34">
        <v>245</v>
      </c>
      <c r="H36497" s="34">
        <v>234</v>
      </c>
      <c r="I36497" s="34">
        <v>190</v>
      </c>
      <c r="J36497" s="34">
        <v>237</v>
      </c>
      <c r="K36497" s="34">
        <v>198</v>
      </c>
      <c r="L36497" s="34">
        <v>207</v>
      </c>
      <c r="M36497" s="34">
        <v>165</v>
      </c>
    </row>
    <row r="36498" spans="1:13" x14ac:dyDescent="0.2">
      <c r="A36498" s="34" t="s">
        <v>137392</v>
      </c>
      <c r="B36498" s="34">
        <v>78</v>
      </c>
      <c r="C36498" s="34">
        <v>125</v>
      </c>
      <c r="D36498" s="34">
        <v>99</v>
      </c>
      <c r="E36498" s="34">
        <v>113</v>
      </c>
      <c r="F36498" s="34">
        <v>74</v>
      </c>
      <c r="G36498" s="34">
        <v>115</v>
      </c>
      <c r="H36498" s="34">
        <v>112</v>
      </c>
      <c r="I36498" s="34">
        <v>85</v>
      </c>
      <c r="J36498" s="34">
        <v>85</v>
      </c>
      <c r="K36498" s="34">
        <v>86</v>
      </c>
      <c r="L36498" s="34">
        <v>97</v>
      </c>
      <c r="M36498" s="34">
        <v>111</v>
      </c>
    </row>
    <row r="36499" spans="1:13" x14ac:dyDescent="0.2">
      <c r="A36499" s="34" t="s">
        <v>137393</v>
      </c>
      <c r="B36499" s="34">
        <v>236</v>
      </c>
      <c r="C36499" s="34">
        <v>239</v>
      </c>
      <c r="D36499" s="34">
        <v>229</v>
      </c>
      <c r="E36499" s="34">
        <v>272</v>
      </c>
      <c r="F36499" s="34">
        <v>264</v>
      </c>
      <c r="G36499" s="34">
        <v>227</v>
      </c>
      <c r="H36499" s="34">
        <v>289</v>
      </c>
      <c r="I36499" s="34">
        <v>255</v>
      </c>
      <c r="J36499" s="34">
        <v>266</v>
      </c>
      <c r="K36499" s="34">
        <v>192</v>
      </c>
      <c r="L36499" s="34">
        <v>280</v>
      </c>
      <c r="M36499" s="34">
        <v>189</v>
      </c>
    </row>
    <row r="36500" spans="1:13" x14ac:dyDescent="0.2">
      <c r="A36500" s="34" t="s">
        <v>137394</v>
      </c>
      <c r="B36500" s="34">
        <v>260</v>
      </c>
      <c r="C36500" s="34">
        <v>275</v>
      </c>
      <c r="D36500" s="34">
        <v>339</v>
      </c>
      <c r="E36500" s="34">
        <v>273</v>
      </c>
      <c r="F36500" s="34">
        <v>227</v>
      </c>
      <c r="G36500" s="34">
        <v>253</v>
      </c>
      <c r="H36500" s="34">
        <v>294</v>
      </c>
      <c r="I36500" s="34">
        <v>272</v>
      </c>
      <c r="J36500" s="34">
        <v>246</v>
      </c>
      <c r="K36500" s="34">
        <v>207</v>
      </c>
      <c r="L36500" s="34">
        <v>240</v>
      </c>
      <c r="M36500" s="34">
        <v>218</v>
      </c>
    </row>
    <row r="36501" spans="1:13" x14ac:dyDescent="0.2">
      <c r="A36501" s="34" t="s">
        <v>137395</v>
      </c>
      <c r="B36501" s="34">
        <v>243</v>
      </c>
      <c r="C36501" s="34">
        <v>343</v>
      </c>
      <c r="D36501" s="34">
        <v>336</v>
      </c>
      <c r="E36501" s="34">
        <v>416</v>
      </c>
      <c r="F36501" s="34">
        <v>281</v>
      </c>
      <c r="G36501" s="34">
        <v>333</v>
      </c>
      <c r="H36501" s="34">
        <v>330</v>
      </c>
      <c r="I36501" s="34">
        <v>352</v>
      </c>
      <c r="J36501" s="34">
        <v>428</v>
      </c>
      <c r="K36501" s="34">
        <v>347</v>
      </c>
      <c r="L36501" s="34">
        <v>331</v>
      </c>
      <c r="M36501" s="34">
        <v>308</v>
      </c>
    </row>
    <row r="36502" spans="1:13" x14ac:dyDescent="0.2">
      <c r="A36502" s="34" t="s">
        <v>137396</v>
      </c>
      <c r="B36502" s="34">
        <v>823</v>
      </c>
      <c r="C36502" s="34">
        <v>791</v>
      </c>
      <c r="D36502" s="34">
        <v>935</v>
      </c>
      <c r="E36502" s="34">
        <v>852</v>
      </c>
      <c r="F36502" s="34">
        <v>696</v>
      </c>
      <c r="G36502" s="34">
        <v>787</v>
      </c>
      <c r="H36502" s="34">
        <v>957</v>
      </c>
      <c r="I36502" s="34">
        <v>814</v>
      </c>
      <c r="J36502" s="34">
        <v>874</v>
      </c>
      <c r="K36502" s="34">
        <v>671</v>
      </c>
      <c r="L36502" s="34">
        <v>776</v>
      </c>
      <c r="M36502" s="34">
        <v>615</v>
      </c>
    </row>
    <row r="36503" spans="1:13" x14ac:dyDescent="0.2">
      <c r="A36503" s="34" t="s">
        <v>137397</v>
      </c>
      <c r="B36503" s="34">
        <v>1930</v>
      </c>
      <c r="C36503" s="34">
        <v>1801</v>
      </c>
      <c r="D36503" s="34">
        <v>1960</v>
      </c>
      <c r="E36503" s="34">
        <v>2023</v>
      </c>
      <c r="F36503" s="34">
        <v>1821</v>
      </c>
      <c r="G36503" s="34">
        <v>1801</v>
      </c>
      <c r="H36503" s="34">
        <v>2051</v>
      </c>
      <c r="I36503" s="34">
        <v>1841</v>
      </c>
      <c r="J36503" s="34">
        <v>2079</v>
      </c>
      <c r="K36503" s="34">
        <v>1549</v>
      </c>
      <c r="L36503" s="34">
        <v>1913</v>
      </c>
      <c r="M36503" s="34">
        <v>1426</v>
      </c>
    </row>
    <row r="36504" spans="1:13" x14ac:dyDescent="0.2">
      <c r="A36504" s="34" t="s">
        <v>137398</v>
      </c>
      <c r="B36504" s="34">
        <v>559</v>
      </c>
      <c r="C36504" s="34">
        <v>502</v>
      </c>
      <c r="D36504" s="34">
        <v>609</v>
      </c>
      <c r="E36504" s="34">
        <v>607</v>
      </c>
      <c r="F36504" s="34">
        <v>447</v>
      </c>
      <c r="G36504" s="34">
        <v>565</v>
      </c>
      <c r="H36504" s="34">
        <v>547</v>
      </c>
      <c r="I36504" s="34">
        <v>545</v>
      </c>
      <c r="J36504" s="34">
        <v>552</v>
      </c>
      <c r="K36504" s="34">
        <v>508</v>
      </c>
      <c r="L36504" s="34">
        <v>519</v>
      </c>
      <c r="M36504" s="34">
        <v>477</v>
      </c>
    </row>
    <row r="36505" spans="1:13" x14ac:dyDescent="0.2">
      <c r="A36505" s="34" t="s">
        <v>137399</v>
      </c>
      <c r="B36505" s="34">
        <v>1032</v>
      </c>
      <c r="C36505" s="34">
        <v>1071</v>
      </c>
      <c r="D36505" s="34">
        <v>1059</v>
      </c>
      <c r="E36505" s="34">
        <v>1178</v>
      </c>
      <c r="F36505" s="34">
        <v>914</v>
      </c>
      <c r="G36505" s="34">
        <v>1070</v>
      </c>
      <c r="H36505" s="34">
        <v>1173</v>
      </c>
      <c r="I36505" s="34">
        <v>1002</v>
      </c>
      <c r="J36505" s="34">
        <v>982</v>
      </c>
      <c r="K36505" s="34">
        <v>906</v>
      </c>
      <c r="L36505" s="34">
        <v>892</v>
      </c>
      <c r="M36505" s="34">
        <v>898</v>
      </c>
    </row>
    <row r="36506" spans="1:13" x14ac:dyDescent="0.2">
      <c r="A36506" s="34" t="s">
        <v>137400</v>
      </c>
      <c r="B36506" s="34">
        <v>737</v>
      </c>
      <c r="C36506" s="34">
        <v>727</v>
      </c>
      <c r="D36506" s="34">
        <v>720</v>
      </c>
      <c r="E36506" s="34">
        <v>757</v>
      </c>
      <c r="F36506" s="34">
        <v>617</v>
      </c>
      <c r="G36506" s="34">
        <v>712</v>
      </c>
      <c r="H36506" s="34">
        <v>845</v>
      </c>
      <c r="I36506" s="34">
        <v>684</v>
      </c>
      <c r="J36506" s="34">
        <v>730</v>
      </c>
      <c r="K36506" s="34">
        <v>572</v>
      </c>
      <c r="L36506" s="34">
        <v>761</v>
      </c>
      <c r="M36506" s="34">
        <v>472</v>
      </c>
    </row>
    <row r="36507" spans="1:13" x14ac:dyDescent="0.2">
      <c r="A36507" s="34" t="s">
        <v>137401</v>
      </c>
      <c r="B36507" s="34">
        <v>362</v>
      </c>
      <c r="C36507" s="34">
        <v>353</v>
      </c>
      <c r="D36507" s="34">
        <v>389</v>
      </c>
      <c r="E36507" s="34">
        <v>371</v>
      </c>
      <c r="F36507" s="34">
        <v>333</v>
      </c>
      <c r="G36507" s="34">
        <v>327</v>
      </c>
      <c r="H36507" s="34">
        <v>395</v>
      </c>
      <c r="I36507" s="34">
        <v>323</v>
      </c>
      <c r="J36507" s="34">
        <v>317</v>
      </c>
      <c r="K36507" s="34">
        <v>290</v>
      </c>
      <c r="L36507" s="34">
        <v>398</v>
      </c>
      <c r="M36507" s="34">
        <v>293</v>
      </c>
    </row>
    <row r="36508" spans="1:13" x14ac:dyDescent="0.2">
      <c r="A36508" s="34" t="s">
        <v>137402</v>
      </c>
      <c r="B36508" s="34">
        <v>450</v>
      </c>
      <c r="C36508" s="34">
        <v>360</v>
      </c>
      <c r="D36508" s="34">
        <v>402</v>
      </c>
      <c r="E36508" s="34">
        <v>413</v>
      </c>
      <c r="F36508" s="34">
        <v>357</v>
      </c>
      <c r="G36508" s="34">
        <v>287</v>
      </c>
      <c r="H36508" s="34">
        <v>468</v>
      </c>
      <c r="I36508" s="34">
        <v>332</v>
      </c>
      <c r="J36508" s="34">
        <v>484</v>
      </c>
      <c r="K36508" s="34">
        <v>342</v>
      </c>
      <c r="L36508" s="34">
        <v>411</v>
      </c>
      <c r="M36508" s="34">
        <v>307</v>
      </c>
    </row>
    <row r="36509" spans="1:13" x14ac:dyDescent="0.2">
      <c r="A36509" s="34" t="s">
        <v>137403</v>
      </c>
      <c r="B36509" s="34">
        <v>355</v>
      </c>
      <c r="C36509" s="34">
        <v>310</v>
      </c>
      <c r="D36509" s="34">
        <v>435</v>
      </c>
      <c r="E36509" s="34">
        <v>356</v>
      </c>
      <c r="F36509" s="34">
        <v>355</v>
      </c>
      <c r="G36509" s="34">
        <v>408</v>
      </c>
      <c r="H36509" s="34">
        <v>437</v>
      </c>
      <c r="I36509" s="34">
        <v>371</v>
      </c>
      <c r="J36509" s="34">
        <v>409</v>
      </c>
      <c r="K36509" s="34">
        <v>269</v>
      </c>
      <c r="L36509" s="34">
        <v>355</v>
      </c>
      <c r="M36509" s="34">
        <v>306</v>
      </c>
    </row>
    <row r="36510" spans="1:13" x14ac:dyDescent="0.2">
      <c r="A36510" s="34" t="s">
        <v>137404</v>
      </c>
      <c r="B36510" s="34">
        <v>94</v>
      </c>
      <c r="C36510" s="34">
        <v>199</v>
      </c>
      <c r="D36510" s="34">
        <v>146</v>
      </c>
      <c r="E36510" s="34">
        <v>165</v>
      </c>
      <c r="F36510" s="34">
        <v>146</v>
      </c>
      <c r="G36510" s="34">
        <v>187</v>
      </c>
      <c r="H36510" s="34">
        <v>193</v>
      </c>
      <c r="I36510" s="34">
        <v>170</v>
      </c>
      <c r="J36510" s="34">
        <v>178</v>
      </c>
      <c r="K36510" s="34">
        <v>149</v>
      </c>
      <c r="L36510" s="34">
        <v>164</v>
      </c>
      <c r="M36510" s="34">
        <v>136</v>
      </c>
    </row>
    <row r="36511" spans="1:13" x14ac:dyDescent="0.2">
      <c r="A36511" s="34" t="s">
        <v>137405</v>
      </c>
      <c r="B36511" s="34">
        <v>235</v>
      </c>
      <c r="C36511" s="34">
        <v>260</v>
      </c>
      <c r="D36511" s="34">
        <v>261</v>
      </c>
      <c r="E36511" s="34">
        <v>287</v>
      </c>
      <c r="F36511" s="34">
        <v>239</v>
      </c>
      <c r="G36511" s="34">
        <v>266</v>
      </c>
      <c r="H36511" s="34">
        <v>282</v>
      </c>
      <c r="I36511" s="34">
        <v>239</v>
      </c>
      <c r="J36511" s="34">
        <v>284</v>
      </c>
      <c r="K36511" s="34">
        <v>242</v>
      </c>
      <c r="L36511" s="34">
        <v>255</v>
      </c>
      <c r="M36511" s="34">
        <v>242</v>
      </c>
    </row>
    <row r="36512" spans="1:13" x14ac:dyDescent="0.2">
      <c r="A36512" s="34" t="s">
        <v>137406</v>
      </c>
      <c r="B36512" s="34">
        <v>165</v>
      </c>
      <c r="C36512" s="34">
        <v>236</v>
      </c>
      <c r="D36512" s="34">
        <v>205</v>
      </c>
      <c r="E36512" s="34">
        <v>280</v>
      </c>
      <c r="F36512" s="34">
        <v>244</v>
      </c>
      <c r="G36512" s="34">
        <v>201</v>
      </c>
      <c r="H36512" s="34">
        <v>209</v>
      </c>
      <c r="I36512" s="34">
        <v>232</v>
      </c>
      <c r="J36512" s="34">
        <v>195</v>
      </c>
      <c r="K36512" s="34">
        <v>210</v>
      </c>
      <c r="L36512" s="34">
        <v>246</v>
      </c>
      <c r="M36512" s="34">
        <v>208</v>
      </c>
    </row>
    <row r="36513" spans="1:13" x14ac:dyDescent="0.2">
      <c r="A36513" s="34" t="s">
        <v>137407</v>
      </c>
      <c r="B36513" s="34">
        <v>446</v>
      </c>
      <c r="C36513" s="34">
        <v>415</v>
      </c>
      <c r="D36513" s="34">
        <v>444</v>
      </c>
      <c r="E36513" s="34">
        <v>441</v>
      </c>
      <c r="F36513" s="34">
        <v>376</v>
      </c>
      <c r="G36513" s="34">
        <v>458</v>
      </c>
      <c r="H36513" s="34">
        <v>518</v>
      </c>
      <c r="I36513" s="34">
        <v>404</v>
      </c>
      <c r="J36513" s="34">
        <v>449</v>
      </c>
      <c r="K36513" s="34">
        <v>351</v>
      </c>
      <c r="L36513" s="34">
        <v>419</v>
      </c>
      <c r="M36513" s="34">
        <v>333</v>
      </c>
    </row>
    <row r="36514" spans="1:13" x14ac:dyDescent="0.2">
      <c r="A36514" s="34" t="s">
        <v>137408</v>
      </c>
      <c r="B36514" s="34">
        <v>227</v>
      </c>
      <c r="C36514" s="34">
        <v>234</v>
      </c>
      <c r="D36514" s="34">
        <v>250</v>
      </c>
      <c r="E36514" s="34">
        <v>315</v>
      </c>
      <c r="F36514" s="34">
        <v>184</v>
      </c>
      <c r="G36514" s="34">
        <v>223</v>
      </c>
      <c r="H36514" s="34">
        <v>277</v>
      </c>
      <c r="I36514" s="34">
        <v>237</v>
      </c>
      <c r="J36514" s="34">
        <v>189</v>
      </c>
      <c r="K36514" s="34">
        <v>198</v>
      </c>
      <c r="L36514" s="34">
        <v>212</v>
      </c>
      <c r="M36514" s="34">
        <v>180</v>
      </c>
    </row>
    <row r="36515" spans="1:13" x14ac:dyDescent="0.2">
      <c r="A36515" s="34" t="s">
        <v>137409</v>
      </c>
      <c r="B36515" s="34">
        <v>245</v>
      </c>
      <c r="C36515" s="34">
        <v>284</v>
      </c>
      <c r="D36515" s="34">
        <v>294</v>
      </c>
      <c r="E36515" s="34">
        <v>280</v>
      </c>
      <c r="F36515" s="34">
        <v>255</v>
      </c>
      <c r="G36515" s="34">
        <v>288</v>
      </c>
      <c r="H36515" s="34">
        <v>330</v>
      </c>
      <c r="I36515" s="34">
        <v>276</v>
      </c>
      <c r="J36515" s="34">
        <v>289</v>
      </c>
      <c r="K36515" s="34">
        <v>239</v>
      </c>
      <c r="L36515" s="34">
        <v>240</v>
      </c>
      <c r="M36515" s="34">
        <v>207</v>
      </c>
    </row>
    <row r="36516" spans="1:13" x14ac:dyDescent="0.2">
      <c r="A36516" s="34" t="s">
        <v>137410</v>
      </c>
      <c r="B36516" s="34">
        <v>580</v>
      </c>
      <c r="C36516" s="34">
        <v>629</v>
      </c>
      <c r="D36516" s="34">
        <v>620</v>
      </c>
      <c r="E36516" s="34">
        <v>660</v>
      </c>
      <c r="F36516" s="34">
        <v>602</v>
      </c>
      <c r="G36516" s="34">
        <v>558</v>
      </c>
      <c r="H36516" s="34">
        <v>706</v>
      </c>
      <c r="I36516" s="34">
        <v>541</v>
      </c>
      <c r="J36516" s="34">
        <v>606</v>
      </c>
      <c r="K36516" s="34">
        <v>459</v>
      </c>
      <c r="L36516" s="34">
        <v>638</v>
      </c>
      <c r="M36516" s="34">
        <v>419</v>
      </c>
    </row>
    <row r="36517" spans="1:13" x14ac:dyDescent="0.2">
      <c r="A36517" s="34" t="s">
        <v>137411</v>
      </c>
      <c r="B36517" s="34">
        <v>755</v>
      </c>
      <c r="C36517" s="34">
        <v>558</v>
      </c>
      <c r="D36517" s="34">
        <v>685</v>
      </c>
      <c r="E36517" s="34">
        <v>590</v>
      </c>
      <c r="F36517" s="34">
        <v>611</v>
      </c>
      <c r="G36517" s="34">
        <v>504</v>
      </c>
      <c r="H36517" s="34">
        <v>658</v>
      </c>
      <c r="I36517" s="34">
        <v>617</v>
      </c>
      <c r="J36517" s="34">
        <v>742</v>
      </c>
      <c r="K36517" s="34">
        <v>525</v>
      </c>
      <c r="L36517" s="34">
        <v>636</v>
      </c>
      <c r="M36517" s="34">
        <v>467</v>
      </c>
    </row>
    <row r="36518" spans="1:13" x14ac:dyDescent="0.2">
      <c r="A36518" s="34" t="s">
        <v>137412</v>
      </c>
      <c r="B36518" s="34">
        <v>190</v>
      </c>
      <c r="C36518" s="34">
        <v>189</v>
      </c>
      <c r="D36518" s="34">
        <v>271</v>
      </c>
      <c r="E36518" s="34">
        <v>221</v>
      </c>
      <c r="F36518" s="34">
        <v>212</v>
      </c>
      <c r="G36518" s="34">
        <v>140</v>
      </c>
      <c r="H36518" s="34">
        <v>226</v>
      </c>
      <c r="I36518" s="34">
        <v>194</v>
      </c>
      <c r="J36518" s="34">
        <v>242</v>
      </c>
      <c r="K36518" s="34">
        <v>170</v>
      </c>
      <c r="L36518" s="34">
        <v>204</v>
      </c>
      <c r="M36518" s="34">
        <v>142</v>
      </c>
    </row>
    <row r="36519" spans="1:13" x14ac:dyDescent="0.2">
      <c r="A36519" s="34" t="s">
        <v>137413</v>
      </c>
      <c r="B36519" s="34">
        <v>297</v>
      </c>
      <c r="C36519" s="34">
        <v>329</v>
      </c>
      <c r="D36519" s="34">
        <v>274</v>
      </c>
      <c r="E36519" s="34">
        <v>266</v>
      </c>
      <c r="F36519" s="34">
        <v>278</v>
      </c>
      <c r="G36519" s="34">
        <v>232</v>
      </c>
      <c r="H36519" s="34">
        <v>377</v>
      </c>
      <c r="I36519" s="34">
        <v>304</v>
      </c>
      <c r="J36519" s="34">
        <v>324</v>
      </c>
      <c r="K36519" s="34">
        <v>223</v>
      </c>
      <c r="L36519" s="34">
        <v>303</v>
      </c>
      <c r="M36519" s="34">
        <v>198</v>
      </c>
    </row>
    <row r="36520" spans="1:13" x14ac:dyDescent="0.2">
      <c r="A36520" s="34" t="s">
        <v>137414</v>
      </c>
      <c r="B36520" s="34">
        <v>420</v>
      </c>
      <c r="C36520" s="34">
        <v>419</v>
      </c>
      <c r="D36520" s="34">
        <v>442</v>
      </c>
      <c r="E36520" s="34">
        <v>501</v>
      </c>
      <c r="F36520" s="34">
        <v>429</v>
      </c>
      <c r="G36520" s="34">
        <v>434</v>
      </c>
      <c r="H36520" s="34">
        <v>495</v>
      </c>
      <c r="I36520" s="34">
        <v>436</v>
      </c>
      <c r="J36520" s="34">
        <v>492</v>
      </c>
      <c r="K36520" s="34">
        <v>374</v>
      </c>
      <c r="L36520" s="34">
        <v>407</v>
      </c>
      <c r="M36520" s="34">
        <v>315</v>
      </c>
    </row>
    <row r="36521" spans="1:13" x14ac:dyDescent="0.2">
      <c r="A36521" s="34" t="s">
        <v>137415</v>
      </c>
      <c r="B36521" s="34">
        <v>517</v>
      </c>
      <c r="C36521" s="34">
        <v>544</v>
      </c>
      <c r="D36521" s="34">
        <v>604</v>
      </c>
      <c r="E36521" s="34">
        <v>576</v>
      </c>
      <c r="F36521" s="34">
        <v>581</v>
      </c>
      <c r="G36521" s="34">
        <v>474</v>
      </c>
      <c r="H36521" s="34">
        <v>617</v>
      </c>
      <c r="I36521" s="34">
        <v>516</v>
      </c>
      <c r="J36521" s="34">
        <v>551</v>
      </c>
      <c r="K36521" s="34">
        <v>412</v>
      </c>
      <c r="L36521" s="34">
        <v>575</v>
      </c>
      <c r="M36521" s="34">
        <v>373</v>
      </c>
    </row>
    <row r="36522" spans="1:13" x14ac:dyDescent="0.2">
      <c r="A36522" s="34" t="s">
        <v>137416</v>
      </c>
      <c r="B36522" s="34">
        <v>512</v>
      </c>
      <c r="C36522" s="34">
        <v>435</v>
      </c>
      <c r="D36522" s="34">
        <v>500</v>
      </c>
      <c r="E36522" s="34">
        <v>573</v>
      </c>
      <c r="F36522" s="34">
        <v>426</v>
      </c>
      <c r="G36522" s="34">
        <v>498</v>
      </c>
      <c r="H36522" s="34">
        <v>609</v>
      </c>
      <c r="I36522" s="34">
        <v>478</v>
      </c>
      <c r="J36522" s="34">
        <v>537</v>
      </c>
      <c r="K36522" s="34">
        <v>403</v>
      </c>
      <c r="L36522" s="34">
        <v>516</v>
      </c>
      <c r="M36522" s="34">
        <v>396</v>
      </c>
    </row>
    <row r="36523" spans="1:13" x14ac:dyDescent="0.2">
      <c r="A36523" s="34" t="s">
        <v>137417</v>
      </c>
      <c r="B36523" s="34">
        <v>1025</v>
      </c>
      <c r="C36523" s="34">
        <v>1013</v>
      </c>
      <c r="D36523" s="34">
        <v>1110</v>
      </c>
      <c r="E36523" s="34">
        <v>1013</v>
      </c>
      <c r="F36523" s="34">
        <v>930</v>
      </c>
      <c r="G36523" s="34">
        <v>866</v>
      </c>
      <c r="H36523" s="34">
        <v>1171</v>
      </c>
      <c r="I36523" s="34">
        <v>981</v>
      </c>
      <c r="J36523" s="34">
        <v>1113</v>
      </c>
      <c r="K36523" s="34">
        <v>871</v>
      </c>
      <c r="L36523" s="34">
        <v>1081</v>
      </c>
      <c r="M36523" s="34">
        <v>845</v>
      </c>
    </row>
    <row r="36524" spans="1:13" x14ac:dyDescent="0.2">
      <c r="A36524" s="34" t="s">
        <v>137418</v>
      </c>
      <c r="B36524" s="34">
        <v>1928</v>
      </c>
      <c r="C36524" s="34">
        <v>1827</v>
      </c>
      <c r="D36524" s="34">
        <v>2072</v>
      </c>
      <c r="E36524" s="34">
        <v>1974</v>
      </c>
      <c r="F36524" s="34">
        <v>1896</v>
      </c>
      <c r="G36524" s="34">
        <v>1750</v>
      </c>
      <c r="H36524" s="34">
        <v>2077</v>
      </c>
      <c r="I36524" s="34">
        <v>1772</v>
      </c>
      <c r="J36524" s="34">
        <v>2031</v>
      </c>
      <c r="K36524" s="34">
        <v>1429</v>
      </c>
      <c r="L36524" s="34">
        <v>1995</v>
      </c>
      <c r="M36524" s="34">
        <v>1433</v>
      </c>
    </row>
    <row r="36525" spans="1:13" x14ac:dyDescent="0.2">
      <c r="A36525" s="34" t="s">
        <v>137419</v>
      </c>
      <c r="B36525" s="34">
        <v>605</v>
      </c>
      <c r="C36525" s="34">
        <v>761</v>
      </c>
      <c r="D36525" s="34">
        <v>700</v>
      </c>
      <c r="E36525" s="34">
        <v>815</v>
      </c>
      <c r="F36525" s="34">
        <v>592</v>
      </c>
      <c r="G36525" s="34">
        <v>640</v>
      </c>
      <c r="H36525" s="34">
        <v>764</v>
      </c>
      <c r="I36525" s="34">
        <v>665</v>
      </c>
      <c r="J36525" s="34">
        <v>696</v>
      </c>
      <c r="K36525" s="34">
        <v>587</v>
      </c>
      <c r="L36525" s="34">
        <v>650</v>
      </c>
      <c r="M36525" s="34">
        <v>572</v>
      </c>
    </row>
    <row r="36526" spans="1:13" x14ac:dyDescent="0.2">
      <c r="A36526" s="34" t="s">
        <v>137420</v>
      </c>
      <c r="B36526" s="34">
        <v>490</v>
      </c>
      <c r="C36526" s="34">
        <v>517</v>
      </c>
      <c r="D36526" s="34">
        <v>620</v>
      </c>
      <c r="E36526" s="34">
        <v>613</v>
      </c>
      <c r="F36526" s="34">
        <v>478</v>
      </c>
      <c r="G36526" s="34">
        <v>557</v>
      </c>
      <c r="H36526" s="34">
        <v>683</v>
      </c>
      <c r="I36526" s="34">
        <v>598</v>
      </c>
      <c r="J36526" s="34">
        <v>567</v>
      </c>
      <c r="K36526" s="34">
        <v>461</v>
      </c>
      <c r="L36526" s="34">
        <v>571</v>
      </c>
      <c r="M36526" s="34">
        <v>437</v>
      </c>
    </row>
    <row r="36527" spans="1:13" x14ac:dyDescent="0.2">
      <c r="A36527" s="34" t="s">
        <v>137421</v>
      </c>
      <c r="B36527" s="34">
        <v>733</v>
      </c>
      <c r="C36527" s="34">
        <v>828</v>
      </c>
      <c r="D36527" s="34">
        <v>883</v>
      </c>
      <c r="E36527" s="34">
        <v>989</v>
      </c>
      <c r="F36527" s="34">
        <v>842</v>
      </c>
      <c r="G36527" s="34">
        <v>736</v>
      </c>
      <c r="H36527" s="34">
        <v>913</v>
      </c>
      <c r="I36527" s="34">
        <v>837</v>
      </c>
      <c r="J36527" s="34">
        <v>894</v>
      </c>
      <c r="K36527" s="34">
        <v>691</v>
      </c>
      <c r="L36527" s="34">
        <v>891</v>
      </c>
      <c r="M36527" s="34">
        <v>629</v>
      </c>
    </row>
    <row r="36528" spans="1:13" x14ac:dyDescent="0.2">
      <c r="A36528" s="34" t="s">
        <v>137422</v>
      </c>
      <c r="B36528" s="34">
        <v>399</v>
      </c>
      <c r="C36528" s="34">
        <v>463</v>
      </c>
      <c r="D36528" s="34">
        <v>421</v>
      </c>
      <c r="E36528" s="34">
        <v>546</v>
      </c>
      <c r="F36528" s="34">
        <v>403</v>
      </c>
      <c r="G36528" s="34">
        <v>393</v>
      </c>
      <c r="H36528" s="34">
        <v>486</v>
      </c>
      <c r="I36528" s="34">
        <v>456</v>
      </c>
      <c r="J36528" s="34">
        <v>464</v>
      </c>
      <c r="K36528" s="34">
        <v>371</v>
      </c>
      <c r="L36528" s="34">
        <v>410</v>
      </c>
      <c r="M36528" s="34">
        <v>295</v>
      </c>
    </row>
    <row r="36529" spans="1:13" x14ac:dyDescent="0.2">
      <c r="A36529" s="34" t="s">
        <v>137423</v>
      </c>
      <c r="B36529" s="34">
        <v>400</v>
      </c>
      <c r="C36529" s="34">
        <v>392</v>
      </c>
      <c r="D36529" s="34">
        <v>413</v>
      </c>
      <c r="E36529" s="34">
        <v>393</v>
      </c>
      <c r="F36529" s="34">
        <v>432</v>
      </c>
      <c r="G36529" s="34">
        <v>382</v>
      </c>
      <c r="H36529" s="34">
        <v>494</v>
      </c>
      <c r="I36529" s="34">
        <v>411</v>
      </c>
      <c r="J36529" s="34">
        <v>451</v>
      </c>
      <c r="K36529" s="34">
        <v>310</v>
      </c>
      <c r="L36529" s="34">
        <v>411</v>
      </c>
      <c r="M36529" s="34">
        <v>287</v>
      </c>
    </row>
    <row r="36530" spans="1:13" x14ac:dyDescent="0.2">
      <c r="A36530" s="34" t="s">
        <v>137424</v>
      </c>
      <c r="B36530" s="34">
        <v>389</v>
      </c>
      <c r="C36530" s="34">
        <v>376</v>
      </c>
      <c r="D36530" s="34">
        <v>351</v>
      </c>
      <c r="E36530" s="34">
        <v>377</v>
      </c>
      <c r="F36530" s="34">
        <v>381</v>
      </c>
      <c r="G36530" s="34">
        <v>298</v>
      </c>
      <c r="H36530" s="34">
        <v>365</v>
      </c>
      <c r="I36530" s="34">
        <v>297</v>
      </c>
      <c r="J36530" s="34">
        <v>369</v>
      </c>
      <c r="K36530" s="34">
        <v>315</v>
      </c>
      <c r="L36530" s="34">
        <v>422</v>
      </c>
      <c r="M36530" s="34">
        <v>284</v>
      </c>
    </row>
    <row r="36531" spans="1:13" x14ac:dyDescent="0.2">
      <c r="A36531" s="34" t="s">
        <v>137425</v>
      </c>
      <c r="B36531" s="34">
        <v>292</v>
      </c>
      <c r="C36531" s="34">
        <v>341</v>
      </c>
      <c r="D36531" s="34">
        <v>288</v>
      </c>
      <c r="E36531" s="34">
        <v>318</v>
      </c>
      <c r="F36531" s="34">
        <v>314</v>
      </c>
      <c r="G36531" s="34">
        <v>320</v>
      </c>
      <c r="H36531" s="34">
        <v>329</v>
      </c>
      <c r="I36531" s="34">
        <v>327</v>
      </c>
      <c r="J36531" s="34">
        <v>359</v>
      </c>
      <c r="K36531" s="34">
        <v>262</v>
      </c>
      <c r="L36531" s="34">
        <v>296</v>
      </c>
      <c r="M36531" s="34">
        <v>279</v>
      </c>
    </row>
    <row r="36532" spans="1:13" x14ac:dyDescent="0.2">
      <c r="A36532" s="34" t="s">
        <v>137426</v>
      </c>
      <c r="B36532" s="34">
        <v>643</v>
      </c>
      <c r="C36532" s="34">
        <v>514</v>
      </c>
      <c r="D36532" s="34">
        <v>708</v>
      </c>
      <c r="E36532" s="34">
        <v>613</v>
      </c>
      <c r="F36532" s="34">
        <v>558</v>
      </c>
      <c r="G36532" s="34">
        <v>530</v>
      </c>
      <c r="H36532" s="34">
        <v>730</v>
      </c>
      <c r="I36532" s="34">
        <v>562</v>
      </c>
      <c r="J36532" s="34">
        <v>588</v>
      </c>
      <c r="K36532" s="34">
        <v>461</v>
      </c>
      <c r="L36532" s="34">
        <v>605</v>
      </c>
      <c r="M36532" s="34">
        <v>488</v>
      </c>
    </row>
    <row r="36533" spans="1:13" x14ac:dyDescent="0.2">
      <c r="A36533" s="34" t="s">
        <v>137427</v>
      </c>
      <c r="B36533" s="34">
        <v>320</v>
      </c>
      <c r="C36533" s="34">
        <v>321</v>
      </c>
      <c r="D36533" s="34">
        <v>353</v>
      </c>
      <c r="E36533" s="34">
        <v>359</v>
      </c>
      <c r="F36533" s="34">
        <v>328</v>
      </c>
      <c r="G36533" s="34">
        <v>302</v>
      </c>
      <c r="H36533" s="34">
        <v>343</v>
      </c>
      <c r="I36533" s="34">
        <v>377</v>
      </c>
      <c r="J36533" s="34">
        <v>334</v>
      </c>
      <c r="K36533" s="34">
        <v>292</v>
      </c>
      <c r="L36533" s="34">
        <v>327</v>
      </c>
      <c r="M36533" s="34">
        <v>285</v>
      </c>
    </row>
    <row r="36534" spans="1:13" x14ac:dyDescent="0.2">
      <c r="A36534" s="34" t="s">
        <v>137428</v>
      </c>
      <c r="B36534" s="34">
        <v>356</v>
      </c>
      <c r="C36534" s="34">
        <v>370</v>
      </c>
      <c r="D36534" s="34">
        <v>387</v>
      </c>
      <c r="E36534" s="34">
        <v>444</v>
      </c>
      <c r="F36534" s="34">
        <v>407</v>
      </c>
      <c r="G36534" s="34">
        <v>379</v>
      </c>
      <c r="H36534" s="34">
        <v>363</v>
      </c>
      <c r="I36534" s="34">
        <v>377</v>
      </c>
      <c r="J36534" s="34">
        <v>500</v>
      </c>
      <c r="K36534" s="34">
        <v>312</v>
      </c>
      <c r="L36534" s="34">
        <v>407</v>
      </c>
      <c r="M36534" s="34">
        <v>287</v>
      </c>
    </row>
    <row r="36535" spans="1:13" x14ac:dyDescent="0.2">
      <c r="A36535" s="34" t="s">
        <v>137429</v>
      </c>
      <c r="B36535" s="34">
        <v>1126</v>
      </c>
      <c r="C36535" s="34">
        <v>1081</v>
      </c>
      <c r="D36535" s="34">
        <v>1304</v>
      </c>
      <c r="E36535" s="34">
        <v>1082</v>
      </c>
      <c r="F36535" s="34">
        <v>1114</v>
      </c>
      <c r="G36535" s="34">
        <v>1063</v>
      </c>
      <c r="H36535" s="34">
        <v>1183</v>
      </c>
      <c r="I36535" s="34">
        <v>1094</v>
      </c>
      <c r="J36535" s="34">
        <v>1289</v>
      </c>
      <c r="K36535" s="34">
        <v>945</v>
      </c>
      <c r="L36535" s="34">
        <v>1178</v>
      </c>
      <c r="M36535" s="34">
        <v>870</v>
      </c>
    </row>
    <row r="36536" spans="1:13" x14ac:dyDescent="0.2">
      <c r="A36536" s="34" t="s">
        <v>137430</v>
      </c>
      <c r="B36536" s="34">
        <v>161</v>
      </c>
      <c r="C36536" s="34">
        <v>233</v>
      </c>
      <c r="D36536" s="34">
        <v>256</v>
      </c>
      <c r="E36536" s="34">
        <v>254</v>
      </c>
      <c r="F36536" s="34">
        <v>167</v>
      </c>
      <c r="G36536" s="34">
        <v>224</v>
      </c>
      <c r="H36536" s="34">
        <v>226</v>
      </c>
      <c r="I36536" s="34">
        <v>237</v>
      </c>
      <c r="J36536" s="34">
        <v>296</v>
      </c>
      <c r="K36536" s="34">
        <v>182</v>
      </c>
      <c r="L36536" s="34">
        <v>210</v>
      </c>
      <c r="M36536" s="34">
        <v>181</v>
      </c>
    </row>
    <row r="36537" spans="1:13" x14ac:dyDescent="0.2">
      <c r="A36537" s="34" t="s">
        <v>137431</v>
      </c>
      <c r="B36537" s="34">
        <v>878</v>
      </c>
      <c r="C36537" s="34">
        <v>773</v>
      </c>
      <c r="D36537" s="34">
        <v>931</v>
      </c>
      <c r="E36537" s="34">
        <v>873</v>
      </c>
      <c r="F36537" s="34">
        <v>919</v>
      </c>
      <c r="G36537" s="34">
        <v>718</v>
      </c>
      <c r="H36537" s="34">
        <v>964</v>
      </c>
      <c r="I36537" s="34">
        <v>797</v>
      </c>
      <c r="J36537" s="34">
        <v>949</v>
      </c>
      <c r="K36537" s="34">
        <v>652</v>
      </c>
      <c r="L36537" s="34">
        <v>937</v>
      </c>
      <c r="M36537" s="34">
        <v>619</v>
      </c>
    </row>
    <row r="36538" spans="1:13" x14ac:dyDescent="0.2">
      <c r="A36538" s="34" t="s">
        <v>137432</v>
      </c>
      <c r="B36538" s="34">
        <v>191</v>
      </c>
      <c r="C36538" s="34">
        <v>206</v>
      </c>
      <c r="D36538" s="34">
        <v>175</v>
      </c>
      <c r="E36538" s="34">
        <v>170</v>
      </c>
      <c r="F36538" s="34">
        <v>162</v>
      </c>
      <c r="G36538" s="34">
        <v>156</v>
      </c>
      <c r="H36538" s="34">
        <v>217</v>
      </c>
      <c r="I36538" s="34">
        <v>169</v>
      </c>
      <c r="J36538" s="34">
        <v>197</v>
      </c>
      <c r="K36538" s="34">
        <v>128</v>
      </c>
      <c r="L36538" s="34">
        <v>199</v>
      </c>
      <c r="M36538" s="34">
        <v>110</v>
      </c>
    </row>
    <row r="36539" spans="1:13" x14ac:dyDescent="0.2">
      <c r="A36539" s="34" t="s">
        <v>137433</v>
      </c>
      <c r="B36539" s="34">
        <v>1122</v>
      </c>
      <c r="C36539" s="34">
        <v>1014</v>
      </c>
      <c r="D36539" s="34">
        <v>1246</v>
      </c>
      <c r="E36539" s="34">
        <v>1216</v>
      </c>
      <c r="F36539" s="34">
        <v>1055</v>
      </c>
      <c r="G36539" s="34">
        <v>1019</v>
      </c>
      <c r="H36539" s="34">
        <v>1309</v>
      </c>
      <c r="I36539" s="34">
        <v>1118</v>
      </c>
      <c r="J36539" s="34">
        <v>1242</v>
      </c>
      <c r="K36539" s="34">
        <v>860</v>
      </c>
      <c r="L36539" s="34">
        <v>1135</v>
      </c>
      <c r="M36539" s="34">
        <v>852</v>
      </c>
    </row>
    <row r="36540" spans="1:13" x14ac:dyDescent="0.2">
      <c r="A36540" s="34" t="s">
        <v>137434</v>
      </c>
      <c r="B36540" s="34">
        <v>632</v>
      </c>
      <c r="C36540" s="34">
        <v>706</v>
      </c>
      <c r="D36540" s="34">
        <v>753</v>
      </c>
      <c r="E36540" s="34">
        <v>808</v>
      </c>
      <c r="F36540" s="34">
        <v>681</v>
      </c>
      <c r="G36540" s="34">
        <v>613</v>
      </c>
      <c r="H36540" s="34">
        <v>836</v>
      </c>
      <c r="I36540" s="34">
        <v>697</v>
      </c>
      <c r="J36540" s="34">
        <v>826</v>
      </c>
      <c r="K36540" s="34">
        <v>615</v>
      </c>
      <c r="L36540" s="34">
        <v>772</v>
      </c>
      <c r="M36540" s="34">
        <v>547</v>
      </c>
    </row>
    <row r="36541" spans="1:13" x14ac:dyDescent="0.2">
      <c r="A36541" s="34" t="s">
        <v>137435</v>
      </c>
      <c r="B36541" s="34">
        <v>678</v>
      </c>
      <c r="C36541" s="34">
        <v>557</v>
      </c>
      <c r="D36541" s="34">
        <v>744</v>
      </c>
      <c r="E36541" s="34">
        <v>693</v>
      </c>
      <c r="F36541" s="34">
        <v>572</v>
      </c>
      <c r="G36541" s="34">
        <v>586</v>
      </c>
      <c r="H36541" s="34">
        <v>720</v>
      </c>
      <c r="I36541" s="34">
        <v>573</v>
      </c>
      <c r="J36541" s="34">
        <v>686</v>
      </c>
      <c r="K36541" s="34">
        <v>509</v>
      </c>
      <c r="L36541" s="34">
        <v>573</v>
      </c>
      <c r="M36541" s="34">
        <v>432</v>
      </c>
    </row>
    <row r="36542" spans="1:13" x14ac:dyDescent="0.2">
      <c r="A36542" s="34" t="s">
        <v>137436</v>
      </c>
      <c r="B36542" s="34">
        <v>712</v>
      </c>
      <c r="C36542" s="34">
        <v>672</v>
      </c>
      <c r="D36542" s="34">
        <v>717</v>
      </c>
      <c r="E36542" s="34">
        <v>833</v>
      </c>
      <c r="F36542" s="34">
        <v>682</v>
      </c>
      <c r="G36542" s="34">
        <v>728</v>
      </c>
      <c r="H36542" s="34">
        <v>744</v>
      </c>
      <c r="I36542" s="34">
        <v>641</v>
      </c>
      <c r="J36542" s="34">
        <v>760</v>
      </c>
      <c r="K36542" s="34">
        <v>539</v>
      </c>
      <c r="L36542" s="34">
        <v>768</v>
      </c>
      <c r="M36542" s="34">
        <v>500</v>
      </c>
    </row>
    <row r="36543" spans="1:13" x14ac:dyDescent="0.2">
      <c r="A36543" s="34" t="s">
        <v>137437</v>
      </c>
      <c r="B36543" s="34">
        <v>1171</v>
      </c>
      <c r="C36543" s="34">
        <v>1146</v>
      </c>
      <c r="D36543" s="34">
        <v>1152</v>
      </c>
      <c r="E36543" s="34">
        <v>1299</v>
      </c>
      <c r="F36543" s="34">
        <v>1093</v>
      </c>
      <c r="G36543" s="34">
        <v>1109</v>
      </c>
      <c r="H36543" s="34">
        <v>1264</v>
      </c>
      <c r="I36543" s="34">
        <v>1175</v>
      </c>
      <c r="J36543" s="34">
        <v>1219</v>
      </c>
      <c r="K36543" s="34">
        <v>937</v>
      </c>
      <c r="L36543" s="34">
        <v>1183</v>
      </c>
      <c r="M36543" s="34">
        <v>947</v>
      </c>
    </row>
    <row r="36544" spans="1:13" x14ac:dyDescent="0.2">
      <c r="A36544" s="34" t="s">
        <v>137438</v>
      </c>
      <c r="B36544" s="34">
        <v>575</v>
      </c>
      <c r="C36544" s="34">
        <v>621</v>
      </c>
      <c r="D36544" s="34">
        <v>636</v>
      </c>
      <c r="E36544" s="34">
        <v>696</v>
      </c>
      <c r="F36544" s="34">
        <v>527</v>
      </c>
      <c r="G36544" s="34">
        <v>633</v>
      </c>
      <c r="H36544" s="34">
        <v>604</v>
      </c>
      <c r="I36544" s="34">
        <v>631</v>
      </c>
      <c r="J36544" s="34">
        <v>651</v>
      </c>
      <c r="K36544" s="34">
        <v>552</v>
      </c>
      <c r="L36544" s="34">
        <v>607</v>
      </c>
      <c r="M36544" s="34">
        <v>479</v>
      </c>
    </row>
    <row r="36545" spans="1:13" x14ac:dyDescent="0.2">
      <c r="A36545" s="34" t="s">
        <v>137439</v>
      </c>
      <c r="B36545" s="34">
        <v>1148</v>
      </c>
      <c r="C36545" s="34">
        <v>1353</v>
      </c>
      <c r="D36545" s="34">
        <v>1107</v>
      </c>
      <c r="E36545" s="34">
        <v>1365</v>
      </c>
      <c r="F36545" s="34">
        <v>1086</v>
      </c>
      <c r="G36545" s="34">
        <v>1205</v>
      </c>
      <c r="H36545" s="34">
        <v>1285</v>
      </c>
      <c r="I36545" s="34">
        <v>1409</v>
      </c>
      <c r="J36545" s="34">
        <v>1205</v>
      </c>
      <c r="K36545" s="34">
        <v>1053</v>
      </c>
      <c r="L36545" s="34">
        <v>1164</v>
      </c>
      <c r="M36545" s="34">
        <v>996</v>
      </c>
    </row>
    <row r="36546" spans="1:13" x14ac:dyDescent="0.2">
      <c r="A36546" s="34" t="s">
        <v>137440</v>
      </c>
      <c r="B36546" s="34">
        <v>802</v>
      </c>
      <c r="C36546" s="34">
        <v>761</v>
      </c>
      <c r="D36546" s="34">
        <v>852</v>
      </c>
      <c r="E36546" s="34">
        <v>955</v>
      </c>
      <c r="F36546" s="34">
        <v>869</v>
      </c>
      <c r="G36546" s="34">
        <v>769</v>
      </c>
      <c r="H36546" s="34">
        <v>922</v>
      </c>
      <c r="I36546" s="34">
        <v>843</v>
      </c>
      <c r="J36546" s="34">
        <v>919</v>
      </c>
      <c r="K36546" s="34">
        <v>727</v>
      </c>
      <c r="L36546" s="34">
        <v>802</v>
      </c>
      <c r="M36546" s="34">
        <v>684</v>
      </c>
    </row>
    <row r="36547" spans="1:13" x14ac:dyDescent="0.2">
      <c r="A36547" s="34" t="s">
        <v>137441</v>
      </c>
      <c r="B36547" s="34">
        <v>816</v>
      </c>
      <c r="C36547" s="34">
        <v>726</v>
      </c>
      <c r="D36547" s="34">
        <v>788</v>
      </c>
      <c r="E36547" s="34">
        <v>875</v>
      </c>
      <c r="F36547" s="34">
        <v>731</v>
      </c>
      <c r="G36547" s="34">
        <v>655</v>
      </c>
      <c r="H36547" s="34">
        <v>875</v>
      </c>
      <c r="I36547" s="34">
        <v>692</v>
      </c>
      <c r="J36547" s="34">
        <v>870</v>
      </c>
      <c r="K36547" s="34">
        <v>615</v>
      </c>
      <c r="L36547" s="34">
        <v>734</v>
      </c>
      <c r="M36547" s="34">
        <v>619</v>
      </c>
    </row>
    <row r="36548" spans="1:13" x14ac:dyDescent="0.2">
      <c r="A36548" s="34" t="s">
        <v>137442</v>
      </c>
      <c r="B36548" s="34">
        <v>283</v>
      </c>
      <c r="C36548" s="34">
        <v>606</v>
      </c>
      <c r="D36548" s="34">
        <v>487</v>
      </c>
      <c r="E36548" s="34">
        <v>652</v>
      </c>
      <c r="F36548" s="34">
        <v>445</v>
      </c>
      <c r="G36548" s="34">
        <v>502</v>
      </c>
      <c r="H36548" s="34">
        <v>440</v>
      </c>
      <c r="I36548" s="34">
        <v>565</v>
      </c>
      <c r="J36548" s="34">
        <v>481</v>
      </c>
      <c r="K36548" s="34">
        <v>475</v>
      </c>
      <c r="L36548" s="34">
        <v>435</v>
      </c>
      <c r="M36548" s="34">
        <v>454</v>
      </c>
    </row>
    <row r="36549" spans="1:13" x14ac:dyDescent="0.2">
      <c r="A36549" s="34" t="s">
        <v>137443</v>
      </c>
      <c r="B36549" s="34">
        <v>714</v>
      </c>
      <c r="C36549" s="34">
        <v>653</v>
      </c>
      <c r="D36549" s="34">
        <v>755</v>
      </c>
      <c r="E36549" s="34">
        <v>752</v>
      </c>
      <c r="F36549" s="34">
        <v>659</v>
      </c>
      <c r="G36549" s="34">
        <v>688</v>
      </c>
      <c r="H36549" s="34">
        <v>766</v>
      </c>
      <c r="I36549" s="34">
        <v>689</v>
      </c>
      <c r="J36549" s="34">
        <v>756</v>
      </c>
      <c r="K36549" s="34">
        <v>552</v>
      </c>
      <c r="L36549" s="34">
        <v>729</v>
      </c>
      <c r="M36549" s="34">
        <v>564</v>
      </c>
    </row>
    <row r="36550" spans="1:13" x14ac:dyDescent="0.2">
      <c r="A36550" s="34" t="s">
        <v>137444</v>
      </c>
      <c r="B36550" s="34">
        <v>553</v>
      </c>
      <c r="C36550" s="34">
        <v>556</v>
      </c>
      <c r="D36550" s="34">
        <v>671</v>
      </c>
      <c r="E36550" s="34">
        <v>597</v>
      </c>
      <c r="F36550" s="34">
        <v>532</v>
      </c>
      <c r="G36550" s="34">
        <v>513</v>
      </c>
      <c r="H36550" s="34">
        <v>655</v>
      </c>
      <c r="I36550" s="34">
        <v>596</v>
      </c>
      <c r="J36550" s="34">
        <v>609</v>
      </c>
      <c r="K36550" s="34">
        <v>465</v>
      </c>
      <c r="L36550" s="34">
        <v>566</v>
      </c>
      <c r="M36550" s="34">
        <v>429</v>
      </c>
    </row>
    <row r="36551" spans="1:13" x14ac:dyDescent="0.2">
      <c r="A36551" s="34" t="s">
        <v>137445</v>
      </c>
      <c r="B36551" s="34">
        <v>596</v>
      </c>
      <c r="C36551" s="34">
        <v>785</v>
      </c>
      <c r="D36551" s="34">
        <v>773</v>
      </c>
      <c r="E36551" s="34">
        <v>832</v>
      </c>
      <c r="F36551" s="34">
        <v>613</v>
      </c>
      <c r="G36551" s="34">
        <v>678</v>
      </c>
      <c r="H36551" s="34">
        <v>774</v>
      </c>
      <c r="I36551" s="34">
        <v>757</v>
      </c>
      <c r="J36551" s="34">
        <v>619</v>
      </c>
      <c r="K36551" s="34">
        <v>665</v>
      </c>
      <c r="L36551" s="34">
        <v>743</v>
      </c>
      <c r="M36551" s="34">
        <v>635</v>
      </c>
    </row>
    <row r="36552" spans="1:13" x14ac:dyDescent="0.2">
      <c r="A36552" s="34" t="s">
        <v>137446</v>
      </c>
      <c r="B36552" s="34">
        <v>601</v>
      </c>
      <c r="C36552" s="34">
        <v>636</v>
      </c>
      <c r="D36552" s="34">
        <v>624</v>
      </c>
      <c r="E36552" s="34">
        <v>619</v>
      </c>
      <c r="F36552" s="34">
        <v>610</v>
      </c>
      <c r="G36552" s="34">
        <v>598</v>
      </c>
      <c r="H36552" s="34">
        <v>605</v>
      </c>
      <c r="I36552" s="34">
        <v>656</v>
      </c>
      <c r="J36552" s="34">
        <v>633</v>
      </c>
      <c r="K36552" s="34">
        <v>545</v>
      </c>
      <c r="L36552" s="34">
        <v>529</v>
      </c>
      <c r="M36552" s="34">
        <v>481</v>
      </c>
    </row>
    <row r="36553" spans="1:13" x14ac:dyDescent="0.2">
      <c r="A36553" s="34" t="s">
        <v>137447</v>
      </c>
      <c r="B36553" s="34">
        <v>312</v>
      </c>
      <c r="C36553" s="34">
        <v>418</v>
      </c>
      <c r="D36553" s="34">
        <v>377</v>
      </c>
      <c r="E36553" s="34">
        <v>407</v>
      </c>
      <c r="F36553" s="34">
        <v>315</v>
      </c>
      <c r="G36553" s="34">
        <v>369</v>
      </c>
      <c r="H36553" s="34">
        <v>384</v>
      </c>
      <c r="I36553" s="34">
        <v>386</v>
      </c>
      <c r="J36553" s="34">
        <v>289</v>
      </c>
      <c r="K36553" s="34">
        <v>361</v>
      </c>
      <c r="L36553" s="34">
        <v>317</v>
      </c>
      <c r="M36553" s="34">
        <v>311</v>
      </c>
    </row>
    <row r="36554" spans="1:13" x14ac:dyDescent="0.2">
      <c r="A36554" s="34" t="s">
        <v>137448</v>
      </c>
      <c r="B36554" s="34">
        <v>327</v>
      </c>
      <c r="C36554" s="34">
        <v>312</v>
      </c>
      <c r="D36554" s="34">
        <v>378</v>
      </c>
      <c r="E36554" s="34">
        <v>427</v>
      </c>
      <c r="F36554" s="34">
        <v>357</v>
      </c>
      <c r="G36554" s="34">
        <v>347</v>
      </c>
      <c r="H36554" s="34">
        <v>434</v>
      </c>
      <c r="I36554" s="34">
        <v>400</v>
      </c>
      <c r="J36554" s="34">
        <v>436</v>
      </c>
      <c r="K36554" s="34">
        <v>283</v>
      </c>
      <c r="L36554" s="34">
        <v>346</v>
      </c>
      <c r="M36554" s="34">
        <v>254</v>
      </c>
    </row>
    <row r="36555" spans="1:13" x14ac:dyDescent="0.2">
      <c r="A36555" s="34" t="s">
        <v>137449</v>
      </c>
      <c r="B36555" s="34">
        <v>488</v>
      </c>
      <c r="C36555" s="34">
        <v>590</v>
      </c>
      <c r="D36555" s="34">
        <v>612</v>
      </c>
      <c r="E36555" s="34">
        <v>631</v>
      </c>
      <c r="F36555" s="34">
        <v>523</v>
      </c>
      <c r="G36555" s="34">
        <v>553</v>
      </c>
      <c r="H36555" s="34">
        <v>600</v>
      </c>
      <c r="I36555" s="34">
        <v>553</v>
      </c>
      <c r="J36555" s="34">
        <v>568</v>
      </c>
      <c r="K36555" s="34">
        <v>487</v>
      </c>
      <c r="L36555" s="34">
        <v>511</v>
      </c>
      <c r="M36555" s="34">
        <v>483</v>
      </c>
    </row>
    <row r="36556" spans="1:13" x14ac:dyDescent="0.2">
      <c r="A36556" s="34" t="s">
        <v>137450</v>
      </c>
      <c r="B36556" s="34">
        <v>462</v>
      </c>
      <c r="C36556" s="34">
        <v>349</v>
      </c>
      <c r="D36556" s="34">
        <v>472</v>
      </c>
      <c r="E36556" s="34">
        <v>424</v>
      </c>
      <c r="F36556" s="34">
        <v>416</v>
      </c>
      <c r="G36556" s="34">
        <v>413</v>
      </c>
      <c r="H36556" s="34">
        <v>555</v>
      </c>
      <c r="I36556" s="34">
        <v>463</v>
      </c>
      <c r="J36556" s="34">
        <v>550</v>
      </c>
      <c r="K36556" s="34">
        <v>329</v>
      </c>
      <c r="L36556" s="34">
        <v>430</v>
      </c>
      <c r="M36556" s="34">
        <v>307</v>
      </c>
    </row>
    <row r="36557" spans="1:13" x14ac:dyDescent="0.2">
      <c r="A36557" s="34" t="s">
        <v>137451</v>
      </c>
      <c r="B36557" s="34">
        <v>816</v>
      </c>
      <c r="C36557" s="34">
        <v>928</v>
      </c>
      <c r="D36557" s="34">
        <v>997</v>
      </c>
      <c r="E36557" s="34">
        <v>976</v>
      </c>
      <c r="F36557" s="34">
        <v>909</v>
      </c>
      <c r="G36557" s="34">
        <v>872</v>
      </c>
      <c r="H36557" s="34">
        <v>1010</v>
      </c>
      <c r="I36557" s="34">
        <v>864</v>
      </c>
      <c r="J36557" s="34">
        <v>1042</v>
      </c>
      <c r="K36557" s="34">
        <v>719</v>
      </c>
      <c r="L36557" s="34">
        <v>902</v>
      </c>
      <c r="M36557" s="34">
        <v>709</v>
      </c>
    </row>
    <row r="36558" spans="1:13" x14ac:dyDescent="0.2">
      <c r="A36558" s="34" t="s">
        <v>137452</v>
      </c>
      <c r="B36558" s="34">
        <v>825</v>
      </c>
      <c r="C36558" s="34">
        <v>804</v>
      </c>
      <c r="D36558" s="34">
        <v>970</v>
      </c>
      <c r="E36558" s="34">
        <v>898</v>
      </c>
      <c r="F36558" s="34">
        <v>761</v>
      </c>
      <c r="G36558" s="34">
        <v>815</v>
      </c>
      <c r="H36558" s="34">
        <v>1001</v>
      </c>
      <c r="I36558" s="34">
        <v>798</v>
      </c>
      <c r="J36558" s="34">
        <v>895</v>
      </c>
      <c r="K36558" s="34">
        <v>726</v>
      </c>
      <c r="L36558" s="34">
        <v>835</v>
      </c>
      <c r="M36558" s="34">
        <v>641</v>
      </c>
    </row>
    <row r="36559" spans="1:13" x14ac:dyDescent="0.2">
      <c r="A36559" s="34" t="s">
        <v>137453</v>
      </c>
      <c r="B36559" s="34">
        <v>468</v>
      </c>
      <c r="C36559" s="34">
        <v>445</v>
      </c>
      <c r="D36559" s="34">
        <v>436</v>
      </c>
      <c r="E36559" s="34">
        <v>485</v>
      </c>
      <c r="F36559" s="34">
        <v>392</v>
      </c>
      <c r="G36559" s="34">
        <v>403</v>
      </c>
      <c r="H36559" s="34">
        <v>509</v>
      </c>
      <c r="I36559" s="34">
        <v>373</v>
      </c>
      <c r="J36559" s="34">
        <v>425</v>
      </c>
      <c r="K36559" s="34">
        <v>313</v>
      </c>
      <c r="L36559" s="34">
        <v>482</v>
      </c>
      <c r="M36559" s="34">
        <v>336</v>
      </c>
    </row>
    <row r="36560" spans="1:13" x14ac:dyDescent="0.2">
      <c r="A36560" s="34" t="s">
        <v>137454</v>
      </c>
      <c r="B36560" s="34">
        <v>869</v>
      </c>
      <c r="C36560" s="34">
        <v>731</v>
      </c>
      <c r="D36560" s="34">
        <v>879</v>
      </c>
      <c r="E36560" s="34">
        <v>767</v>
      </c>
      <c r="F36560" s="34">
        <v>831</v>
      </c>
      <c r="G36560" s="34">
        <v>767</v>
      </c>
      <c r="H36560" s="34">
        <v>962</v>
      </c>
      <c r="I36560" s="34">
        <v>799</v>
      </c>
      <c r="J36560" s="34">
        <v>883</v>
      </c>
      <c r="K36560" s="34">
        <v>622</v>
      </c>
      <c r="L36560" s="34">
        <v>883</v>
      </c>
      <c r="M36560" s="34">
        <v>524</v>
      </c>
    </row>
    <row r="36561" spans="1:13" x14ac:dyDescent="0.2">
      <c r="A36561" s="34" t="s">
        <v>137455</v>
      </c>
      <c r="B36561" s="34">
        <v>941</v>
      </c>
      <c r="C36561" s="34">
        <v>997</v>
      </c>
      <c r="D36561" s="34">
        <v>935</v>
      </c>
      <c r="E36561" s="34">
        <v>1073</v>
      </c>
      <c r="F36561" s="34">
        <v>975</v>
      </c>
      <c r="G36561" s="34">
        <v>904</v>
      </c>
      <c r="H36561" s="34">
        <v>1096</v>
      </c>
      <c r="I36561" s="34">
        <v>1018</v>
      </c>
      <c r="J36561" s="34">
        <v>1018</v>
      </c>
      <c r="K36561" s="34">
        <v>816</v>
      </c>
      <c r="L36561" s="34">
        <v>988</v>
      </c>
      <c r="M36561" s="34">
        <v>765</v>
      </c>
    </row>
    <row r="36562" spans="1:13" x14ac:dyDescent="0.2">
      <c r="A36562" s="34" t="s">
        <v>137456</v>
      </c>
      <c r="B36562" s="34">
        <v>581</v>
      </c>
      <c r="C36562" s="34">
        <v>599</v>
      </c>
      <c r="D36562" s="34">
        <v>630</v>
      </c>
      <c r="E36562" s="34">
        <v>591</v>
      </c>
      <c r="F36562" s="34">
        <v>519</v>
      </c>
      <c r="G36562" s="34">
        <v>590</v>
      </c>
      <c r="H36562" s="34">
        <v>649</v>
      </c>
      <c r="I36562" s="34">
        <v>579</v>
      </c>
      <c r="J36562" s="34">
        <v>635</v>
      </c>
      <c r="K36562" s="34">
        <v>481</v>
      </c>
      <c r="L36562" s="34">
        <v>522</v>
      </c>
      <c r="M36562" s="34">
        <v>484</v>
      </c>
    </row>
    <row r="36563" spans="1:13" x14ac:dyDescent="0.2">
      <c r="A36563" s="34" t="s">
        <v>137457</v>
      </c>
      <c r="B36563" s="34">
        <v>593</v>
      </c>
      <c r="C36563" s="34">
        <v>619</v>
      </c>
      <c r="D36563" s="34">
        <v>646</v>
      </c>
      <c r="E36563" s="34">
        <v>689</v>
      </c>
      <c r="F36563" s="34">
        <v>563</v>
      </c>
      <c r="G36563" s="34">
        <v>596</v>
      </c>
      <c r="H36563" s="34">
        <v>693</v>
      </c>
      <c r="I36563" s="34">
        <v>650</v>
      </c>
      <c r="J36563" s="34">
        <v>594</v>
      </c>
      <c r="K36563" s="34">
        <v>521</v>
      </c>
      <c r="L36563" s="34">
        <v>543</v>
      </c>
      <c r="M36563" s="34">
        <v>524</v>
      </c>
    </row>
    <row r="36564" spans="1:13" x14ac:dyDescent="0.2">
      <c r="A36564" s="34" t="s">
        <v>137458</v>
      </c>
      <c r="B36564" s="34">
        <v>525</v>
      </c>
      <c r="C36564" s="34">
        <v>645</v>
      </c>
      <c r="D36564" s="34">
        <v>632</v>
      </c>
      <c r="E36564" s="34">
        <v>732</v>
      </c>
      <c r="F36564" s="34">
        <v>572</v>
      </c>
      <c r="G36564" s="34">
        <v>635</v>
      </c>
      <c r="H36564" s="34">
        <v>575</v>
      </c>
      <c r="I36564" s="34">
        <v>721</v>
      </c>
      <c r="J36564" s="34">
        <v>613</v>
      </c>
      <c r="K36564" s="34">
        <v>604</v>
      </c>
      <c r="L36564" s="34">
        <v>665</v>
      </c>
      <c r="M36564" s="34">
        <v>546</v>
      </c>
    </row>
    <row r="36565" spans="1:13" x14ac:dyDescent="0.2">
      <c r="A36565" s="34" t="s">
        <v>137459</v>
      </c>
      <c r="B36565" s="34">
        <v>638</v>
      </c>
      <c r="C36565" s="34">
        <v>837</v>
      </c>
      <c r="D36565" s="34">
        <v>756</v>
      </c>
      <c r="E36565" s="34">
        <v>840</v>
      </c>
      <c r="F36565" s="34">
        <v>698</v>
      </c>
      <c r="G36565" s="34">
        <v>754</v>
      </c>
      <c r="H36565" s="34">
        <v>806</v>
      </c>
      <c r="I36565" s="34">
        <v>729</v>
      </c>
      <c r="J36565" s="34">
        <v>711</v>
      </c>
      <c r="K36565" s="34">
        <v>617</v>
      </c>
      <c r="L36565" s="34">
        <v>755</v>
      </c>
      <c r="M36565" s="34">
        <v>518</v>
      </c>
    </row>
    <row r="36566" spans="1:13" x14ac:dyDescent="0.2">
      <c r="A36566" s="34" t="s">
        <v>137460</v>
      </c>
      <c r="B36566" s="34">
        <v>1162</v>
      </c>
      <c r="C36566" s="34">
        <v>1305</v>
      </c>
      <c r="D36566" s="34">
        <v>1240</v>
      </c>
      <c r="E36566" s="34">
        <v>1515</v>
      </c>
      <c r="F36566" s="34">
        <v>1114</v>
      </c>
      <c r="G36566" s="34">
        <v>1301</v>
      </c>
      <c r="H36566" s="34">
        <v>1295</v>
      </c>
      <c r="I36566" s="34">
        <v>1330</v>
      </c>
      <c r="J36566" s="34">
        <v>1170</v>
      </c>
      <c r="K36566" s="34">
        <v>980</v>
      </c>
      <c r="L36566" s="34">
        <v>1273</v>
      </c>
      <c r="M36566" s="34">
        <v>1037</v>
      </c>
    </row>
    <row r="36567" spans="1:13" x14ac:dyDescent="0.2">
      <c r="A36567" s="34" t="s">
        <v>137461</v>
      </c>
      <c r="B36567" s="34">
        <v>808</v>
      </c>
      <c r="C36567" s="34">
        <v>1242</v>
      </c>
      <c r="D36567" s="34">
        <v>950</v>
      </c>
      <c r="E36567" s="34">
        <v>1170</v>
      </c>
      <c r="F36567" s="34">
        <v>748</v>
      </c>
      <c r="G36567" s="34">
        <v>942</v>
      </c>
      <c r="H36567" s="34">
        <v>1019</v>
      </c>
      <c r="I36567" s="34">
        <v>1160</v>
      </c>
      <c r="J36567" s="34">
        <v>976</v>
      </c>
      <c r="K36567" s="34">
        <v>917</v>
      </c>
      <c r="L36567" s="34">
        <v>947</v>
      </c>
      <c r="M36567" s="34">
        <v>876</v>
      </c>
    </row>
    <row r="36568" spans="1:13" x14ac:dyDescent="0.2">
      <c r="A36568" s="34" t="s">
        <v>137462</v>
      </c>
      <c r="B36568" s="34">
        <v>715</v>
      </c>
      <c r="C36568" s="34">
        <v>792</v>
      </c>
      <c r="D36568" s="34">
        <v>833</v>
      </c>
      <c r="E36568" s="34">
        <v>828</v>
      </c>
      <c r="F36568" s="34">
        <v>822</v>
      </c>
      <c r="G36568" s="34">
        <v>722</v>
      </c>
      <c r="H36568" s="34">
        <v>913</v>
      </c>
      <c r="I36568" s="34">
        <v>865</v>
      </c>
      <c r="J36568" s="34">
        <v>809</v>
      </c>
      <c r="K36568" s="34">
        <v>679</v>
      </c>
      <c r="L36568" s="34">
        <v>814</v>
      </c>
      <c r="M36568" s="34">
        <v>656</v>
      </c>
    </row>
    <row r="36569" spans="1:13" x14ac:dyDescent="0.2">
      <c r="A36569" s="34" t="s">
        <v>137463</v>
      </c>
      <c r="B36569" s="34">
        <v>1289</v>
      </c>
      <c r="C36569" s="34">
        <v>1116</v>
      </c>
      <c r="D36569" s="34">
        <v>1490</v>
      </c>
      <c r="E36569" s="34">
        <v>1359</v>
      </c>
      <c r="F36569" s="34">
        <v>1264</v>
      </c>
      <c r="G36569" s="34">
        <v>1178</v>
      </c>
      <c r="H36569" s="34">
        <v>1551</v>
      </c>
      <c r="I36569" s="34">
        <v>1338</v>
      </c>
      <c r="J36569" s="34">
        <v>1444</v>
      </c>
      <c r="K36569" s="34">
        <v>1042</v>
      </c>
      <c r="L36569" s="34">
        <v>1438</v>
      </c>
      <c r="M36569" s="34">
        <v>1026</v>
      </c>
    </row>
    <row r="36570" spans="1:13" x14ac:dyDescent="0.2">
      <c r="A36570" s="34" t="s">
        <v>137464</v>
      </c>
      <c r="B36570" s="34">
        <v>2115</v>
      </c>
      <c r="C36570" s="34">
        <v>1946</v>
      </c>
      <c r="D36570" s="34">
        <v>2223</v>
      </c>
      <c r="E36570" s="34">
        <v>2192</v>
      </c>
      <c r="F36570" s="34">
        <v>2063</v>
      </c>
      <c r="G36570" s="34">
        <v>1877</v>
      </c>
      <c r="H36570" s="34">
        <v>2371</v>
      </c>
      <c r="I36570" s="34">
        <v>2047</v>
      </c>
      <c r="J36570" s="34">
        <v>2278</v>
      </c>
      <c r="K36570" s="34">
        <v>1670</v>
      </c>
      <c r="L36570" s="34">
        <v>2047</v>
      </c>
      <c r="M36570" s="34">
        <v>1643</v>
      </c>
    </row>
    <row r="36571" spans="1:13" x14ac:dyDescent="0.2">
      <c r="A36571" s="34" t="s">
        <v>137465</v>
      </c>
      <c r="B36571" s="34">
        <v>493</v>
      </c>
      <c r="C36571" s="34">
        <v>579</v>
      </c>
      <c r="D36571" s="34">
        <v>625</v>
      </c>
      <c r="E36571" s="34">
        <v>578</v>
      </c>
      <c r="F36571" s="34">
        <v>483</v>
      </c>
      <c r="G36571" s="34">
        <v>560</v>
      </c>
      <c r="H36571" s="34">
        <v>566</v>
      </c>
      <c r="I36571" s="34">
        <v>613</v>
      </c>
      <c r="J36571" s="34">
        <v>529</v>
      </c>
      <c r="K36571" s="34">
        <v>498</v>
      </c>
      <c r="L36571" s="34">
        <v>483</v>
      </c>
      <c r="M36571" s="34">
        <v>478</v>
      </c>
    </row>
    <row r="36572" spans="1:13" x14ac:dyDescent="0.2">
      <c r="A36572" s="34" t="s">
        <v>137466</v>
      </c>
      <c r="B36572" s="34">
        <v>747</v>
      </c>
      <c r="C36572" s="34">
        <v>711</v>
      </c>
      <c r="D36572" s="34">
        <v>777</v>
      </c>
      <c r="E36572" s="34">
        <v>797</v>
      </c>
      <c r="F36572" s="34">
        <v>734</v>
      </c>
      <c r="G36572" s="34">
        <v>813</v>
      </c>
      <c r="H36572" s="34">
        <v>834</v>
      </c>
      <c r="I36572" s="34">
        <v>791</v>
      </c>
      <c r="J36572" s="34">
        <v>876</v>
      </c>
      <c r="K36572" s="34">
        <v>655</v>
      </c>
      <c r="L36572" s="34">
        <v>774</v>
      </c>
      <c r="M36572" s="34">
        <v>615</v>
      </c>
    </row>
    <row r="36573" spans="1:13" x14ac:dyDescent="0.2">
      <c r="A36573" s="34" t="s">
        <v>137467</v>
      </c>
      <c r="B36573" s="34">
        <v>808</v>
      </c>
      <c r="C36573" s="34">
        <v>670</v>
      </c>
      <c r="D36573" s="34">
        <v>674</v>
      </c>
      <c r="E36573" s="34">
        <v>730</v>
      </c>
      <c r="F36573" s="34">
        <v>644</v>
      </c>
      <c r="G36573" s="34">
        <v>571</v>
      </c>
      <c r="H36573" s="34">
        <v>884</v>
      </c>
      <c r="I36573" s="34">
        <v>702</v>
      </c>
      <c r="J36573" s="34">
        <v>732</v>
      </c>
      <c r="K36573" s="34">
        <v>590</v>
      </c>
      <c r="L36573" s="34">
        <v>694</v>
      </c>
      <c r="M36573" s="34">
        <v>506</v>
      </c>
    </row>
    <row r="36574" spans="1:13" x14ac:dyDescent="0.2">
      <c r="A36574" s="34" t="s">
        <v>137468</v>
      </c>
      <c r="B36574" s="34">
        <v>1007</v>
      </c>
      <c r="C36574" s="34">
        <v>905</v>
      </c>
      <c r="D36574" s="34">
        <v>1086</v>
      </c>
      <c r="E36574" s="34">
        <v>998</v>
      </c>
      <c r="F36574" s="34">
        <v>881</v>
      </c>
      <c r="G36574" s="34">
        <v>859</v>
      </c>
      <c r="H36574" s="34">
        <v>1042</v>
      </c>
      <c r="I36574" s="34">
        <v>1014</v>
      </c>
      <c r="J36574" s="34">
        <v>1027</v>
      </c>
      <c r="K36574" s="34">
        <v>862</v>
      </c>
      <c r="L36574" s="34">
        <v>1070</v>
      </c>
      <c r="M36574" s="34">
        <v>760</v>
      </c>
    </row>
    <row r="36575" spans="1:13" x14ac:dyDescent="0.2">
      <c r="A36575" s="34" t="s">
        <v>137469</v>
      </c>
      <c r="B36575" s="34">
        <v>1448</v>
      </c>
      <c r="C36575" s="34">
        <v>1401</v>
      </c>
      <c r="D36575" s="34">
        <v>1703</v>
      </c>
      <c r="E36575" s="34">
        <v>1413</v>
      </c>
      <c r="F36575" s="34">
        <v>1425</v>
      </c>
      <c r="G36575" s="34">
        <v>1240</v>
      </c>
      <c r="H36575" s="34">
        <v>1752</v>
      </c>
      <c r="I36575" s="34">
        <v>1334</v>
      </c>
      <c r="J36575" s="34">
        <v>1579</v>
      </c>
      <c r="K36575" s="34">
        <v>1211</v>
      </c>
      <c r="L36575" s="34">
        <v>1667</v>
      </c>
      <c r="M36575" s="34">
        <v>1098</v>
      </c>
    </row>
    <row r="36576" spans="1:13" x14ac:dyDescent="0.2">
      <c r="A36576" s="34" t="s">
        <v>137470</v>
      </c>
      <c r="B36576" s="34">
        <v>423</v>
      </c>
      <c r="C36576" s="34">
        <v>388</v>
      </c>
      <c r="D36576" s="34">
        <v>489</v>
      </c>
      <c r="E36576" s="34">
        <v>491</v>
      </c>
      <c r="F36576" s="34">
        <v>446</v>
      </c>
      <c r="G36576" s="34">
        <v>453</v>
      </c>
      <c r="H36576" s="34">
        <v>591</v>
      </c>
      <c r="I36576" s="34">
        <v>495</v>
      </c>
      <c r="J36576" s="34">
        <v>506</v>
      </c>
      <c r="K36576" s="34">
        <v>375</v>
      </c>
      <c r="L36576" s="34">
        <v>510</v>
      </c>
      <c r="M36576" s="34">
        <v>339</v>
      </c>
    </row>
    <row r="36577" spans="1:13" x14ac:dyDescent="0.2">
      <c r="A36577" s="34" t="s">
        <v>137471</v>
      </c>
      <c r="B36577" s="34">
        <v>605</v>
      </c>
      <c r="C36577" s="34">
        <v>716</v>
      </c>
      <c r="D36577" s="34">
        <v>848</v>
      </c>
      <c r="E36577" s="34">
        <v>785</v>
      </c>
      <c r="F36577" s="34">
        <v>726</v>
      </c>
      <c r="G36577" s="34">
        <v>700</v>
      </c>
      <c r="H36577" s="34">
        <v>800</v>
      </c>
      <c r="I36577" s="34">
        <v>686</v>
      </c>
      <c r="J36577" s="34">
        <v>761</v>
      </c>
      <c r="K36577" s="34">
        <v>603</v>
      </c>
      <c r="L36577" s="34">
        <v>741</v>
      </c>
      <c r="M36577" s="34">
        <v>568</v>
      </c>
    </row>
    <row r="36578" spans="1:13" x14ac:dyDescent="0.2">
      <c r="A36578" s="34" t="s">
        <v>137472</v>
      </c>
      <c r="B36578" s="34">
        <v>787</v>
      </c>
      <c r="C36578" s="34">
        <v>826</v>
      </c>
      <c r="D36578" s="34">
        <v>1025</v>
      </c>
      <c r="E36578" s="34">
        <v>922</v>
      </c>
      <c r="F36578" s="34">
        <v>856</v>
      </c>
      <c r="G36578" s="34">
        <v>853</v>
      </c>
      <c r="H36578" s="34">
        <v>1063</v>
      </c>
      <c r="I36578" s="34">
        <v>783</v>
      </c>
      <c r="J36578" s="34">
        <v>903</v>
      </c>
      <c r="K36578" s="34">
        <v>694</v>
      </c>
      <c r="L36578" s="34">
        <v>909</v>
      </c>
      <c r="M36578" s="34">
        <v>661</v>
      </c>
    </row>
    <row r="36579" spans="1:13" x14ac:dyDescent="0.2">
      <c r="A36579" s="34" t="s">
        <v>137473</v>
      </c>
      <c r="B36579" s="34">
        <v>772</v>
      </c>
      <c r="C36579" s="34">
        <v>884</v>
      </c>
      <c r="D36579" s="34">
        <v>956</v>
      </c>
      <c r="E36579" s="34">
        <v>987</v>
      </c>
      <c r="F36579" s="34">
        <v>769</v>
      </c>
      <c r="G36579" s="34">
        <v>825</v>
      </c>
      <c r="H36579" s="34">
        <v>1008</v>
      </c>
      <c r="I36579" s="34">
        <v>872</v>
      </c>
      <c r="J36579" s="34">
        <v>845</v>
      </c>
      <c r="K36579" s="34">
        <v>683</v>
      </c>
      <c r="L36579" s="34">
        <v>946</v>
      </c>
      <c r="M36579" s="34">
        <v>675</v>
      </c>
    </row>
    <row r="36580" spans="1:13" x14ac:dyDescent="0.2">
      <c r="A36580" s="34" t="s">
        <v>137474</v>
      </c>
      <c r="B36580" s="34">
        <v>437</v>
      </c>
      <c r="C36580" s="34">
        <v>385</v>
      </c>
      <c r="D36580" s="34">
        <v>416</v>
      </c>
      <c r="E36580" s="34">
        <v>447</v>
      </c>
      <c r="F36580" s="34">
        <v>341</v>
      </c>
      <c r="G36580" s="34">
        <v>378</v>
      </c>
      <c r="H36580" s="34">
        <v>433</v>
      </c>
      <c r="I36580" s="34">
        <v>374</v>
      </c>
      <c r="J36580" s="34">
        <v>390</v>
      </c>
      <c r="K36580" s="34">
        <v>387</v>
      </c>
      <c r="L36580" s="34">
        <v>372</v>
      </c>
      <c r="M36580" s="34">
        <v>287</v>
      </c>
    </row>
    <row r="36581" spans="1:13" x14ac:dyDescent="0.2">
      <c r="A36581" s="34" t="s">
        <v>137475</v>
      </c>
      <c r="B36581" s="34">
        <v>471</v>
      </c>
      <c r="C36581" s="34">
        <v>600</v>
      </c>
      <c r="D36581" s="34">
        <v>497</v>
      </c>
      <c r="E36581" s="34">
        <v>609</v>
      </c>
      <c r="F36581" s="34">
        <v>487</v>
      </c>
      <c r="G36581" s="34">
        <v>554</v>
      </c>
      <c r="H36581" s="34">
        <v>593</v>
      </c>
      <c r="I36581" s="34">
        <v>590</v>
      </c>
      <c r="J36581" s="34">
        <v>583</v>
      </c>
      <c r="K36581" s="34">
        <v>496</v>
      </c>
      <c r="L36581" s="34">
        <v>571</v>
      </c>
      <c r="M36581" s="34">
        <v>475</v>
      </c>
    </row>
    <row r="36582" spans="1:13" x14ac:dyDescent="0.2">
      <c r="A36582" s="34" t="s">
        <v>137476</v>
      </c>
      <c r="B36582" s="34">
        <v>779</v>
      </c>
      <c r="C36582" s="34">
        <v>747</v>
      </c>
      <c r="D36582" s="34">
        <v>780</v>
      </c>
      <c r="E36582" s="34">
        <v>820</v>
      </c>
      <c r="F36582" s="34">
        <v>751</v>
      </c>
      <c r="G36582" s="34">
        <v>750</v>
      </c>
      <c r="H36582" s="34">
        <v>848</v>
      </c>
      <c r="I36582" s="34">
        <v>743</v>
      </c>
      <c r="J36582" s="34">
        <v>800</v>
      </c>
      <c r="K36582" s="34">
        <v>636</v>
      </c>
      <c r="L36582" s="34">
        <v>797</v>
      </c>
      <c r="M36582" s="34">
        <v>630</v>
      </c>
    </row>
    <row r="36583" spans="1:13" x14ac:dyDescent="0.2">
      <c r="A36583" s="34" t="s">
        <v>137477</v>
      </c>
      <c r="B36583" s="34">
        <v>580</v>
      </c>
      <c r="C36583" s="34">
        <v>709</v>
      </c>
      <c r="D36583" s="34">
        <v>736</v>
      </c>
      <c r="E36583" s="34">
        <v>764</v>
      </c>
      <c r="F36583" s="34">
        <v>698</v>
      </c>
      <c r="G36583" s="34">
        <v>619</v>
      </c>
      <c r="H36583" s="34">
        <v>762</v>
      </c>
      <c r="I36583" s="34">
        <v>725</v>
      </c>
      <c r="J36583" s="34">
        <v>822</v>
      </c>
      <c r="K36583" s="34">
        <v>542</v>
      </c>
      <c r="L36583" s="34">
        <v>713</v>
      </c>
      <c r="M36583" s="34">
        <v>550</v>
      </c>
    </row>
    <row r="36584" spans="1:13" x14ac:dyDescent="0.2">
      <c r="A36584" s="34" t="s">
        <v>137478</v>
      </c>
      <c r="B36584" s="34">
        <v>1028</v>
      </c>
      <c r="C36584" s="34">
        <v>1000</v>
      </c>
      <c r="D36584" s="34">
        <v>1131</v>
      </c>
      <c r="E36584" s="34">
        <v>1016</v>
      </c>
      <c r="F36584" s="34">
        <v>1034</v>
      </c>
      <c r="G36584" s="34">
        <v>938</v>
      </c>
      <c r="H36584" s="34">
        <v>1181</v>
      </c>
      <c r="I36584" s="34">
        <v>952</v>
      </c>
      <c r="J36584" s="34">
        <v>1105</v>
      </c>
      <c r="K36584" s="34">
        <v>849</v>
      </c>
      <c r="L36584" s="34">
        <v>1108</v>
      </c>
      <c r="M36584" s="34">
        <v>796</v>
      </c>
    </row>
    <row r="36585" spans="1:13" x14ac:dyDescent="0.2">
      <c r="A36585" s="34" t="s">
        <v>137479</v>
      </c>
      <c r="B36585" s="34">
        <v>1201</v>
      </c>
      <c r="C36585" s="34">
        <v>1058</v>
      </c>
      <c r="D36585" s="34">
        <v>1316</v>
      </c>
      <c r="E36585" s="34">
        <v>1242</v>
      </c>
      <c r="F36585" s="34">
        <v>1240</v>
      </c>
      <c r="G36585" s="34">
        <v>1146</v>
      </c>
      <c r="H36585" s="34">
        <v>1337</v>
      </c>
      <c r="I36585" s="34">
        <v>1127</v>
      </c>
      <c r="J36585" s="34">
        <v>1235</v>
      </c>
      <c r="K36585" s="34">
        <v>975</v>
      </c>
      <c r="L36585" s="34">
        <v>1085</v>
      </c>
      <c r="M36585" s="34">
        <v>868</v>
      </c>
    </row>
    <row r="36586" spans="1:13" x14ac:dyDescent="0.2">
      <c r="A36586" s="34" t="s">
        <v>137480</v>
      </c>
      <c r="B36586" s="34">
        <v>327</v>
      </c>
      <c r="C36586" s="34">
        <v>845</v>
      </c>
      <c r="D36586" s="34">
        <v>365</v>
      </c>
      <c r="E36586" s="34">
        <v>807</v>
      </c>
      <c r="F36586" s="34">
        <v>364</v>
      </c>
      <c r="G36586" s="34">
        <v>747</v>
      </c>
      <c r="H36586" s="34">
        <v>407</v>
      </c>
      <c r="I36586" s="34">
        <v>819</v>
      </c>
      <c r="J36586" s="34">
        <v>346</v>
      </c>
      <c r="K36586" s="34">
        <v>659</v>
      </c>
      <c r="L36586" s="34">
        <v>365</v>
      </c>
      <c r="M36586" s="34">
        <v>642</v>
      </c>
    </row>
    <row r="36587" spans="1:13" x14ac:dyDescent="0.2">
      <c r="A36587" s="34" t="s">
        <v>137481</v>
      </c>
      <c r="B36587" s="34">
        <v>712</v>
      </c>
      <c r="C36587" s="34">
        <v>627</v>
      </c>
      <c r="D36587" s="34">
        <v>744</v>
      </c>
      <c r="E36587" s="34">
        <v>680</v>
      </c>
      <c r="F36587" s="34">
        <v>519</v>
      </c>
      <c r="G36587" s="34">
        <v>702</v>
      </c>
      <c r="H36587" s="34">
        <v>714</v>
      </c>
      <c r="I36587" s="34">
        <v>637</v>
      </c>
      <c r="J36587" s="34">
        <v>687</v>
      </c>
      <c r="K36587" s="34">
        <v>523</v>
      </c>
      <c r="L36587" s="34">
        <v>725</v>
      </c>
      <c r="M36587" s="34">
        <v>490</v>
      </c>
    </row>
    <row r="36588" spans="1:13" x14ac:dyDescent="0.2">
      <c r="A36588" s="34" t="s">
        <v>137482</v>
      </c>
      <c r="B36588" s="34">
        <v>802</v>
      </c>
      <c r="C36588" s="34">
        <v>754</v>
      </c>
      <c r="D36588" s="34">
        <v>707</v>
      </c>
      <c r="E36588" s="34">
        <v>842</v>
      </c>
      <c r="F36588" s="34">
        <v>696</v>
      </c>
      <c r="G36588" s="34">
        <v>678</v>
      </c>
      <c r="H36588" s="34">
        <v>841</v>
      </c>
      <c r="I36588" s="34">
        <v>681</v>
      </c>
      <c r="J36588" s="34">
        <v>777</v>
      </c>
      <c r="K36588" s="34">
        <v>603</v>
      </c>
      <c r="L36588" s="34">
        <v>658</v>
      </c>
      <c r="M36588" s="34">
        <v>618</v>
      </c>
    </row>
    <row r="36589" spans="1:13" x14ac:dyDescent="0.2">
      <c r="A36589" s="34" t="s">
        <v>137483</v>
      </c>
      <c r="B36589" s="34">
        <v>1117</v>
      </c>
      <c r="C36589" s="34">
        <v>1134</v>
      </c>
      <c r="D36589" s="34">
        <v>1076</v>
      </c>
      <c r="E36589" s="34">
        <v>1223</v>
      </c>
      <c r="F36589" s="34">
        <v>1103</v>
      </c>
      <c r="G36589" s="34">
        <v>1076</v>
      </c>
      <c r="H36589" s="34">
        <v>1136</v>
      </c>
      <c r="I36589" s="34">
        <v>1174</v>
      </c>
      <c r="J36589" s="34">
        <v>1155</v>
      </c>
      <c r="K36589" s="34">
        <v>955</v>
      </c>
      <c r="L36589" s="34">
        <v>1153</v>
      </c>
      <c r="M36589" s="34">
        <v>800</v>
      </c>
    </row>
    <row r="36590" spans="1:13" x14ac:dyDescent="0.2">
      <c r="A36590" s="34" t="s">
        <v>137484</v>
      </c>
      <c r="B36590" s="34">
        <v>929</v>
      </c>
      <c r="C36590" s="34">
        <v>1032</v>
      </c>
      <c r="D36590" s="34">
        <v>1219</v>
      </c>
      <c r="E36590" s="34">
        <v>1185</v>
      </c>
      <c r="F36590" s="34">
        <v>1049</v>
      </c>
      <c r="G36590" s="34">
        <v>1036</v>
      </c>
      <c r="H36590" s="34">
        <v>1190</v>
      </c>
      <c r="I36590" s="34">
        <v>1075</v>
      </c>
      <c r="J36590" s="34">
        <v>1084</v>
      </c>
      <c r="K36590" s="34">
        <v>974</v>
      </c>
      <c r="L36590" s="34">
        <v>1142</v>
      </c>
      <c r="M36590" s="34">
        <v>874</v>
      </c>
    </row>
    <row r="36591" spans="1:13" x14ac:dyDescent="0.2">
      <c r="A36591" s="34" t="s">
        <v>137485</v>
      </c>
      <c r="B36591" s="34">
        <v>684</v>
      </c>
      <c r="C36591" s="34">
        <v>502</v>
      </c>
      <c r="D36591" s="34">
        <v>776</v>
      </c>
      <c r="E36591" s="34">
        <v>675</v>
      </c>
      <c r="F36591" s="34">
        <v>689</v>
      </c>
      <c r="G36591" s="34">
        <v>514</v>
      </c>
      <c r="H36591" s="34">
        <v>832</v>
      </c>
      <c r="I36591" s="34">
        <v>541</v>
      </c>
      <c r="J36591" s="34">
        <v>677</v>
      </c>
      <c r="K36591" s="34">
        <v>452</v>
      </c>
      <c r="L36591" s="34">
        <v>695</v>
      </c>
      <c r="M36591" s="34">
        <v>468</v>
      </c>
    </row>
    <row r="36592" spans="1:13" x14ac:dyDescent="0.2">
      <c r="A36592" s="34" t="s">
        <v>137486</v>
      </c>
      <c r="B36592" s="34">
        <v>1011</v>
      </c>
      <c r="C36592" s="34">
        <v>1166</v>
      </c>
      <c r="D36592" s="34">
        <v>1127</v>
      </c>
      <c r="E36592" s="34">
        <v>1186</v>
      </c>
      <c r="F36592" s="34">
        <v>1018</v>
      </c>
      <c r="G36592" s="34">
        <v>1112</v>
      </c>
      <c r="H36592" s="34">
        <v>1283</v>
      </c>
      <c r="I36592" s="34">
        <v>1097</v>
      </c>
      <c r="J36592" s="34">
        <v>1166</v>
      </c>
      <c r="K36592" s="34">
        <v>951</v>
      </c>
      <c r="L36592" s="34">
        <v>1067</v>
      </c>
      <c r="M36592" s="34">
        <v>814</v>
      </c>
    </row>
    <row r="36593" spans="1:13" x14ac:dyDescent="0.2">
      <c r="A36593" s="34" t="s">
        <v>137487</v>
      </c>
      <c r="B36593" s="34">
        <v>835</v>
      </c>
      <c r="C36593" s="34">
        <v>667</v>
      </c>
      <c r="D36593" s="34">
        <v>834</v>
      </c>
      <c r="E36593" s="34">
        <v>798</v>
      </c>
      <c r="F36593" s="34">
        <v>607</v>
      </c>
      <c r="G36593" s="34">
        <v>725</v>
      </c>
      <c r="H36593" s="34">
        <v>974</v>
      </c>
      <c r="I36593" s="34">
        <v>670</v>
      </c>
      <c r="J36593" s="34">
        <v>801</v>
      </c>
      <c r="K36593" s="34">
        <v>564</v>
      </c>
      <c r="L36593" s="34">
        <v>692</v>
      </c>
      <c r="M36593" s="34">
        <v>589</v>
      </c>
    </row>
    <row r="36594" spans="1:13" x14ac:dyDescent="0.2">
      <c r="A36594" s="34" t="s">
        <v>137488</v>
      </c>
      <c r="B36594" s="34">
        <v>631</v>
      </c>
      <c r="C36594" s="34">
        <v>626</v>
      </c>
      <c r="D36594" s="34">
        <v>680</v>
      </c>
      <c r="E36594" s="34">
        <v>722</v>
      </c>
      <c r="F36594" s="34">
        <v>640</v>
      </c>
      <c r="G36594" s="34">
        <v>615</v>
      </c>
      <c r="H36594" s="34">
        <v>655</v>
      </c>
      <c r="I36594" s="34">
        <v>708</v>
      </c>
      <c r="J36594" s="34">
        <v>704</v>
      </c>
      <c r="K36594" s="34">
        <v>532</v>
      </c>
      <c r="L36594" s="34">
        <v>568</v>
      </c>
      <c r="M36594" s="34">
        <v>504</v>
      </c>
    </row>
    <row r="36595" spans="1:13" x14ac:dyDescent="0.2">
      <c r="A36595" s="34" t="s">
        <v>137489</v>
      </c>
      <c r="B36595" s="34">
        <v>740</v>
      </c>
      <c r="C36595" s="34">
        <v>608</v>
      </c>
      <c r="D36595" s="34">
        <v>625</v>
      </c>
      <c r="E36595" s="34">
        <v>718</v>
      </c>
      <c r="F36595" s="34">
        <v>526</v>
      </c>
      <c r="G36595" s="34">
        <v>667</v>
      </c>
      <c r="H36595" s="34">
        <v>724</v>
      </c>
      <c r="I36595" s="34">
        <v>650</v>
      </c>
      <c r="J36595" s="34">
        <v>774</v>
      </c>
      <c r="K36595" s="34">
        <v>531</v>
      </c>
      <c r="L36595" s="34">
        <v>525</v>
      </c>
      <c r="M36595" s="34">
        <v>530</v>
      </c>
    </row>
    <row r="36596" spans="1:13" x14ac:dyDescent="0.2">
      <c r="A36596" s="34" t="s">
        <v>137490</v>
      </c>
      <c r="B36596" s="34">
        <v>601</v>
      </c>
      <c r="C36596" s="34">
        <v>678</v>
      </c>
      <c r="D36596" s="34">
        <v>759</v>
      </c>
      <c r="E36596" s="34">
        <v>792</v>
      </c>
      <c r="F36596" s="34">
        <v>627</v>
      </c>
      <c r="G36596" s="34">
        <v>628</v>
      </c>
      <c r="H36596" s="34">
        <v>702</v>
      </c>
      <c r="I36596" s="34">
        <v>642</v>
      </c>
      <c r="J36596" s="34">
        <v>689</v>
      </c>
      <c r="K36596" s="34">
        <v>557</v>
      </c>
      <c r="L36596" s="34">
        <v>717</v>
      </c>
      <c r="M36596" s="34">
        <v>593</v>
      </c>
    </row>
    <row r="36597" spans="1:13" x14ac:dyDescent="0.2">
      <c r="A36597" s="34" t="s">
        <v>137491</v>
      </c>
      <c r="B36597" s="34">
        <v>1045</v>
      </c>
      <c r="C36597" s="34">
        <v>1018</v>
      </c>
      <c r="D36597" s="34">
        <v>1078</v>
      </c>
      <c r="E36597" s="34">
        <v>1098</v>
      </c>
      <c r="F36597" s="34">
        <v>889</v>
      </c>
      <c r="G36597" s="34">
        <v>921</v>
      </c>
      <c r="H36597" s="34">
        <v>1087</v>
      </c>
      <c r="I36597" s="34">
        <v>1077</v>
      </c>
      <c r="J36597" s="34">
        <v>1088</v>
      </c>
      <c r="K36597" s="34">
        <v>785</v>
      </c>
      <c r="L36597" s="34">
        <v>910</v>
      </c>
      <c r="M36597" s="34">
        <v>769</v>
      </c>
    </row>
    <row r="36598" spans="1:13" x14ac:dyDescent="0.2">
      <c r="A36598" s="34" t="s">
        <v>137492</v>
      </c>
      <c r="B36598" s="34">
        <v>582</v>
      </c>
      <c r="C36598" s="34">
        <v>614</v>
      </c>
      <c r="D36598" s="34">
        <v>569</v>
      </c>
      <c r="E36598" s="34">
        <v>671</v>
      </c>
      <c r="F36598" s="34">
        <v>589</v>
      </c>
      <c r="G36598" s="34">
        <v>574</v>
      </c>
      <c r="H36598" s="34">
        <v>611</v>
      </c>
      <c r="I36598" s="34">
        <v>672</v>
      </c>
      <c r="J36598" s="34">
        <v>612</v>
      </c>
      <c r="K36598" s="34">
        <v>595</v>
      </c>
      <c r="L36598" s="34">
        <v>557</v>
      </c>
      <c r="M36598" s="34">
        <v>504</v>
      </c>
    </row>
    <row r="36599" spans="1:13" x14ac:dyDescent="0.2">
      <c r="A36599" s="34" t="s">
        <v>137493</v>
      </c>
      <c r="B36599" s="34">
        <v>1218</v>
      </c>
      <c r="C36599" s="34">
        <v>1191</v>
      </c>
      <c r="D36599" s="34">
        <v>1287</v>
      </c>
      <c r="E36599" s="34">
        <v>1316</v>
      </c>
      <c r="F36599" s="34">
        <v>1090</v>
      </c>
      <c r="G36599" s="34">
        <v>1119</v>
      </c>
      <c r="H36599" s="34">
        <v>1437</v>
      </c>
      <c r="I36599" s="34">
        <v>1226</v>
      </c>
      <c r="J36599" s="34">
        <v>1426</v>
      </c>
      <c r="K36599" s="34">
        <v>935</v>
      </c>
      <c r="L36599" s="34">
        <v>1200</v>
      </c>
      <c r="M36599" s="34">
        <v>990</v>
      </c>
    </row>
    <row r="36600" spans="1:13" x14ac:dyDescent="0.2">
      <c r="A36600" s="34" t="s">
        <v>137494</v>
      </c>
      <c r="B36600" s="34">
        <v>330</v>
      </c>
      <c r="C36600" s="34">
        <v>289</v>
      </c>
      <c r="D36600" s="34">
        <v>294</v>
      </c>
      <c r="E36600" s="34">
        <v>344</v>
      </c>
      <c r="F36600" s="34">
        <v>300</v>
      </c>
      <c r="G36600" s="34">
        <v>291</v>
      </c>
      <c r="H36600" s="34">
        <v>352</v>
      </c>
      <c r="I36600" s="34">
        <v>280</v>
      </c>
      <c r="J36600" s="34">
        <v>266</v>
      </c>
      <c r="K36600" s="34">
        <v>238</v>
      </c>
      <c r="L36600" s="34">
        <v>313</v>
      </c>
      <c r="M36600" s="34">
        <v>275</v>
      </c>
    </row>
    <row r="36601" spans="1:13" x14ac:dyDescent="0.2">
      <c r="A36601" s="34" t="s">
        <v>137495</v>
      </c>
      <c r="B36601" s="34">
        <v>594</v>
      </c>
      <c r="C36601" s="34">
        <v>718</v>
      </c>
      <c r="D36601" s="34">
        <v>800</v>
      </c>
      <c r="E36601" s="34">
        <v>840</v>
      </c>
      <c r="F36601" s="34">
        <v>715</v>
      </c>
      <c r="G36601" s="34">
        <v>794</v>
      </c>
      <c r="H36601" s="34">
        <v>775</v>
      </c>
      <c r="I36601" s="34">
        <v>786</v>
      </c>
      <c r="J36601" s="34">
        <v>804</v>
      </c>
      <c r="K36601" s="34">
        <v>546</v>
      </c>
      <c r="L36601" s="34">
        <v>618</v>
      </c>
      <c r="M36601" s="34">
        <v>615</v>
      </c>
    </row>
    <row r="36602" spans="1:13" x14ac:dyDescent="0.2">
      <c r="A36602" s="34" t="s">
        <v>137496</v>
      </c>
      <c r="B36602" s="34">
        <v>698</v>
      </c>
      <c r="C36602" s="34">
        <v>668</v>
      </c>
      <c r="D36602" s="34">
        <v>740</v>
      </c>
      <c r="E36602" s="34">
        <v>713</v>
      </c>
      <c r="F36602" s="34">
        <v>670</v>
      </c>
      <c r="G36602" s="34">
        <v>517</v>
      </c>
      <c r="H36602" s="34">
        <v>756</v>
      </c>
      <c r="I36602" s="34">
        <v>615</v>
      </c>
      <c r="J36602" s="34">
        <v>723</v>
      </c>
      <c r="K36602" s="34">
        <v>468</v>
      </c>
      <c r="L36602" s="34">
        <v>567</v>
      </c>
      <c r="M36602" s="34">
        <v>491</v>
      </c>
    </row>
    <row r="36603" spans="1:13" x14ac:dyDescent="0.2">
      <c r="A36603" s="34" t="s">
        <v>137497</v>
      </c>
      <c r="B36603" s="34">
        <v>412</v>
      </c>
      <c r="C36603" s="34">
        <v>417</v>
      </c>
      <c r="D36603" s="34">
        <v>468</v>
      </c>
      <c r="E36603" s="34">
        <v>469</v>
      </c>
      <c r="F36603" s="34">
        <v>393</v>
      </c>
      <c r="G36603" s="34">
        <v>398</v>
      </c>
      <c r="H36603" s="34">
        <v>417</v>
      </c>
      <c r="I36603" s="34">
        <v>443</v>
      </c>
      <c r="J36603" s="34">
        <v>382</v>
      </c>
      <c r="K36603" s="34">
        <v>350</v>
      </c>
      <c r="L36603" s="34">
        <v>395</v>
      </c>
      <c r="M36603" s="34">
        <v>332</v>
      </c>
    </row>
    <row r="36604" spans="1:13" x14ac:dyDescent="0.2">
      <c r="A36604" s="34" t="s">
        <v>137498</v>
      </c>
      <c r="B36604" s="34">
        <v>393</v>
      </c>
      <c r="C36604" s="34">
        <v>449</v>
      </c>
      <c r="D36604" s="34">
        <v>454</v>
      </c>
      <c r="E36604" s="34">
        <v>477</v>
      </c>
      <c r="F36604" s="34">
        <v>413</v>
      </c>
      <c r="G36604" s="34">
        <v>420</v>
      </c>
      <c r="H36604" s="34">
        <v>533</v>
      </c>
      <c r="I36604" s="34">
        <v>387</v>
      </c>
      <c r="J36604" s="34">
        <v>501</v>
      </c>
      <c r="K36604" s="34">
        <v>336</v>
      </c>
      <c r="L36604" s="34">
        <v>540</v>
      </c>
      <c r="M36604" s="34">
        <v>354</v>
      </c>
    </row>
    <row r="36605" spans="1:13" x14ac:dyDescent="0.2">
      <c r="A36605" s="34" t="s">
        <v>137499</v>
      </c>
      <c r="B36605" s="34">
        <v>253</v>
      </c>
      <c r="C36605" s="34">
        <v>316</v>
      </c>
      <c r="D36605" s="34">
        <v>359</v>
      </c>
      <c r="E36605" s="34">
        <v>387</v>
      </c>
      <c r="F36605" s="34">
        <v>310</v>
      </c>
      <c r="G36605" s="34">
        <v>332</v>
      </c>
      <c r="H36605" s="34">
        <v>407</v>
      </c>
      <c r="I36605" s="34">
        <v>360</v>
      </c>
      <c r="J36605" s="34">
        <v>400</v>
      </c>
      <c r="K36605" s="34">
        <v>294</v>
      </c>
      <c r="L36605" s="34">
        <v>321</v>
      </c>
      <c r="M36605" s="34">
        <v>254</v>
      </c>
    </row>
    <row r="36606" spans="1:13" x14ac:dyDescent="0.2">
      <c r="A36606" s="34" t="s">
        <v>137500</v>
      </c>
      <c r="B36606" s="34">
        <v>581</v>
      </c>
      <c r="C36606" s="34">
        <v>545</v>
      </c>
      <c r="D36606" s="34">
        <v>595</v>
      </c>
      <c r="E36606" s="34">
        <v>606</v>
      </c>
      <c r="F36606" s="34">
        <v>597</v>
      </c>
      <c r="G36606" s="34">
        <v>558</v>
      </c>
      <c r="H36606" s="34">
        <v>681</v>
      </c>
      <c r="I36606" s="34">
        <v>589</v>
      </c>
      <c r="J36606" s="34">
        <v>678</v>
      </c>
      <c r="K36606" s="34">
        <v>425</v>
      </c>
      <c r="L36606" s="34">
        <v>592</v>
      </c>
      <c r="M36606" s="34">
        <v>442</v>
      </c>
    </row>
    <row r="36607" spans="1:13" x14ac:dyDescent="0.2">
      <c r="A36607" s="34" t="s">
        <v>137501</v>
      </c>
      <c r="B36607" s="34">
        <v>696</v>
      </c>
      <c r="C36607" s="34">
        <v>714</v>
      </c>
      <c r="D36607" s="34">
        <v>795</v>
      </c>
      <c r="E36607" s="34">
        <v>911</v>
      </c>
      <c r="F36607" s="34">
        <v>700</v>
      </c>
      <c r="G36607" s="34">
        <v>720</v>
      </c>
      <c r="H36607" s="34">
        <v>777</v>
      </c>
      <c r="I36607" s="34">
        <v>797</v>
      </c>
      <c r="J36607" s="34">
        <v>889</v>
      </c>
      <c r="K36607" s="34">
        <v>660</v>
      </c>
      <c r="L36607" s="34">
        <v>780</v>
      </c>
      <c r="M36607" s="34">
        <v>564</v>
      </c>
    </row>
    <row r="36608" spans="1:13" x14ac:dyDescent="0.2">
      <c r="A36608" s="34" t="s">
        <v>137502</v>
      </c>
      <c r="B36608" s="34">
        <v>591</v>
      </c>
      <c r="C36608" s="34">
        <v>675</v>
      </c>
      <c r="D36608" s="34">
        <v>656</v>
      </c>
      <c r="E36608" s="34">
        <v>619</v>
      </c>
      <c r="F36608" s="34">
        <v>586</v>
      </c>
      <c r="G36608" s="34">
        <v>548</v>
      </c>
      <c r="H36608" s="34">
        <v>648</v>
      </c>
      <c r="I36608" s="34">
        <v>648</v>
      </c>
      <c r="J36608" s="34">
        <v>751</v>
      </c>
      <c r="K36608" s="34">
        <v>467</v>
      </c>
      <c r="L36608" s="34">
        <v>583</v>
      </c>
      <c r="M36608" s="34">
        <v>499</v>
      </c>
    </row>
    <row r="36609" spans="1:13" x14ac:dyDescent="0.2">
      <c r="A36609" s="34" t="s">
        <v>137503</v>
      </c>
      <c r="B36609" s="34">
        <v>325</v>
      </c>
      <c r="C36609" s="34">
        <v>387</v>
      </c>
      <c r="D36609" s="34">
        <v>324</v>
      </c>
      <c r="E36609" s="34">
        <v>352</v>
      </c>
      <c r="F36609" s="34">
        <v>277</v>
      </c>
      <c r="G36609" s="34">
        <v>349</v>
      </c>
      <c r="H36609" s="34">
        <v>314</v>
      </c>
      <c r="I36609" s="34">
        <v>336</v>
      </c>
      <c r="J36609" s="34">
        <v>318</v>
      </c>
      <c r="K36609" s="34">
        <v>288</v>
      </c>
      <c r="L36609" s="34">
        <v>289</v>
      </c>
      <c r="M36609" s="34">
        <v>270</v>
      </c>
    </row>
    <row r="36610" spans="1:13" x14ac:dyDescent="0.2">
      <c r="A36610" s="34" t="s">
        <v>137504</v>
      </c>
      <c r="B36610" s="34">
        <v>344</v>
      </c>
      <c r="C36610" s="34">
        <v>433</v>
      </c>
      <c r="D36610" s="34">
        <v>458</v>
      </c>
      <c r="E36610" s="34">
        <v>416</v>
      </c>
      <c r="F36610" s="34">
        <v>388</v>
      </c>
      <c r="G36610" s="34">
        <v>409</v>
      </c>
      <c r="H36610" s="34">
        <v>392</v>
      </c>
      <c r="I36610" s="34">
        <v>442</v>
      </c>
      <c r="J36610" s="34">
        <v>394</v>
      </c>
      <c r="K36610" s="34">
        <v>396</v>
      </c>
      <c r="L36610" s="34">
        <v>406</v>
      </c>
      <c r="M36610" s="34">
        <v>346</v>
      </c>
    </row>
    <row r="36611" spans="1:13" x14ac:dyDescent="0.2">
      <c r="A36611" s="34" t="s">
        <v>137505</v>
      </c>
      <c r="B36611" s="34">
        <v>437</v>
      </c>
      <c r="C36611" s="34">
        <v>492</v>
      </c>
      <c r="D36611" s="34">
        <v>463</v>
      </c>
      <c r="E36611" s="34">
        <v>520</v>
      </c>
      <c r="F36611" s="34">
        <v>406</v>
      </c>
      <c r="G36611" s="34">
        <v>408</v>
      </c>
      <c r="H36611" s="34">
        <v>464</v>
      </c>
      <c r="I36611" s="34">
        <v>484</v>
      </c>
      <c r="J36611" s="34">
        <v>521</v>
      </c>
      <c r="K36611" s="34">
        <v>385</v>
      </c>
      <c r="L36611" s="34">
        <v>429</v>
      </c>
      <c r="M36611" s="34">
        <v>342</v>
      </c>
    </row>
    <row r="36612" spans="1:13" x14ac:dyDescent="0.2">
      <c r="A36612" s="34" t="s">
        <v>137506</v>
      </c>
      <c r="B36612" s="34">
        <v>446</v>
      </c>
      <c r="C36612" s="34">
        <v>400</v>
      </c>
      <c r="D36612" s="34">
        <v>366</v>
      </c>
      <c r="E36612" s="34">
        <v>459</v>
      </c>
      <c r="F36612" s="34">
        <v>365</v>
      </c>
      <c r="G36612" s="34">
        <v>420</v>
      </c>
      <c r="H36612" s="34">
        <v>459</v>
      </c>
      <c r="I36612" s="34">
        <v>411</v>
      </c>
      <c r="J36612" s="34">
        <v>471</v>
      </c>
      <c r="K36612" s="34">
        <v>381</v>
      </c>
      <c r="L36612" s="34">
        <v>379</v>
      </c>
      <c r="M36612" s="34">
        <v>333</v>
      </c>
    </row>
    <row r="36613" spans="1:13" x14ac:dyDescent="0.2">
      <c r="A36613" s="34" t="s">
        <v>137507</v>
      </c>
      <c r="B36613" s="34">
        <v>627</v>
      </c>
      <c r="C36613" s="34">
        <v>630</v>
      </c>
      <c r="D36613" s="34">
        <v>628</v>
      </c>
      <c r="E36613" s="34">
        <v>704</v>
      </c>
      <c r="F36613" s="34">
        <v>634</v>
      </c>
      <c r="G36613" s="34">
        <v>569</v>
      </c>
      <c r="H36613" s="34">
        <v>710</v>
      </c>
      <c r="I36613" s="34">
        <v>650</v>
      </c>
      <c r="J36613" s="34">
        <v>598</v>
      </c>
      <c r="K36613" s="34">
        <v>579</v>
      </c>
      <c r="L36613" s="34">
        <v>702</v>
      </c>
      <c r="M36613" s="34">
        <v>451</v>
      </c>
    </row>
    <row r="36614" spans="1:13" x14ac:dyDescent="0.2">
      <c r="A36614" s="34" t="s">
        <v>137508</v>
      </c>
      <c r="B36614" s="34">
        <v>629</v>
      </c>
      <c r="C36614" s="34">
        <v>597</v>
      </c>
      <c r="D36614" s="34">
        <v>690</v>
      </c>
      <c r="E36614" s="34">
        <v>713</v>
      </c>
      <c r="F36614" s="34">
        <v>572</v>
      </c>
      <c r="G36614" s="34">
        <v>628</v>
      </c>
      <c r="H36614" s="34">
        <v>711</v>
      </c>
      <c r="I36614" s="34">
        <v>624</v>
      </c>
      <c r="J36614" s="34">
        <v>692</v>
      </c>
      <c r="K36614" s="34">
        <v>518</v>
      </c>
      <c r="L36614" s="34">
        <v>583</v>
      </c>
      <c r="M36614" s="34">
        <v>495</v>
      </c>
    </row>
    <row r="36615" spans="1:13" x14ac:dyDescent="0.2">
      <c r="A36615" s="34" t="s">
        <v>137509</v>
      </c>
      <c r="B36615" s="34">
        <v>332</v>
      </c>
      <c r="C36615" s="34">
        <v>364</v>
      </c>
      <c r="D36615" s="34">
        <v>378</v>
      </c>
      <c r="E36615" s="34">
        <v>408</v>
      </c>
      <c r="F36615" s="34">
        <v>323</v>
      </c>
      <c r="G36615" s="34">
        <v>348</v>
      </c>
      <c r="H36615" s="34">
        <v>421</v>
      </c>
      <c r="I36615" s="34">
        <v>380</v>
      </c>
      <c r="J36615" s="34">
        <v>287</v>
      </c>
      <c r="K36615" s="34">
        <v>309</v>
      </c>
      <c r="L36615" s="34">
        <v>337</v>
      </c>
      <c r="M36615" s="34">
        <v>260</v>
      </c>
    </row>
    <row r="36616" spans="1:13" x14ac:dyDescent="0.2">
      <c r="A36616" s="34" t="s">
        <v>137510</v>
      </c>
      <c r="B36616" s="34">
        <v>437</v>
      </c>
      <c r="C36616" s="34">
        <v>467</v>
      </c>
      <c r="D36616" s="34">
        <v>461</v>
      </c>
      <c r="E36616" s="34">
        <v>521</v>
      </c>
      <c r="F36616" s="34">
        <v>442</v>
      </c>
      <c r="G36616" s="34">
        <v>519</v>
      </c>
      <c r="H36616" s="34">
        <v>525</v>
      </c>
      <c r="I36616" s="34">
        <v>488</v>
      </c>
      <c r="J36616" s="34">
        <v>479</v>
      </c>
      <c r="K36616" s="34">
        <v>416</v>
      </c>
      <c r="L36616" s="34">
        <v>480</v>
      </c>
      <c r="M36616" s="34">
        <v>398</v>
      </c>
    </row>
    <row r="36617" spans="1:13" x14ac:dyDescent="0.2">
      <c r="A36617" s="34" t="s">
        <v>137511</v>
      </c>
      <c r="B36617" s="34">
        <v>990</v>
      </c>
      <c r="C36617" s="34">
        <v>910</v>
      </c>
      <c r="D36617" s="34">
        <v>1011</v>
      </c>
      <c r="E36617" s="34">
        <v>927</v>
      </c>
      <c r="F36617" s="34">
        <v>869</v>
      </c>
      <c r="G36617" s="34">
        <v>824</v>
      </c>
      <c r="H36617" s="34">
        <v>1075</v>
      </c>
      <c r="I36617" s="34">
        <v>1053</v>
      </c>
      <c r="J36617" s="34">
        <v>947</v>
      </c>
      <c r="K36617" s="34">
        <v>818</v>
      </c>
      <c r="L36617" s="34">
        <v>958</v>
      </c>
      <c r="M36617" s="34">
        <v>703</v>
      </c>
    </row>
    <row r="36618" spans="1:13" x14ac:dyDescent="0.2">
      <c r="A36618" s="34" t="s">
        <v>137512</v>
      </c>
      <c r="B36618" s="34">
        <v>647</v>
      </c>
      <c r="C36618" s="34">
        <v>625</v>
      </c>
      <c r="D36618" s="34">
        <v>674</v>
      </c>
      <c r="E36618" s="34">
        <v>813</v>
      </c>
      <c r="F36618" s="34">
        <v>632</v>
      </c>
      <c r="G36618" s="34">
        <v>643</v>
      </c>
      <c r="H36618" s="34">
        <v>711</v>
      </c>
      <c r="I36618" s="34">
        <v>715</v>
      </c>
      <c r="J36618" s="34">
        <v>673</v>
      </c>
      <c r="K36618" s="34">
        <v>554</v>
      </c>
      <c r="L36618" s="34">
        <v>551</v>
      </c>
      <c r="M36618" s="34">
        <v>542</v>
      </c>
    </row>
    <row r="36619" spans="1:13" x14ac:dyDescent="0.2">
      <c r="A36619" s="34" t="s">
        <v>137513</v>
      </c>
      <c r="B36619" s="34">
        <v>770</v>
      </c>
      <c r="C36619" s="34">
        <v>684</v>
      </c>
      <c r="D36619" s="34">
        <v>712</v>
      </c>
      <c r="E36619" s="34">
        <v>854</v>
      </c>
      <c r="F36619" s="34">
        <v>756</v>
      </c>
      <c r="G36619" s="34">
        <v>766</v>
      </c>
      <c r="H36619" s="34">
        <v>908</v>
      </c>
      <c r="I36619" s="34">
        <v>813</v>
      </c>
      <c r="J36619" s="34">
        <v>798</v>
      </c>
      <c r="K36619" s="34">
        <v>642</v>
      </c>
      <c r="L36619" s="34">
        <v>757</v>
      </c>
      <c r="M36619" s="34">
        <v>584</v>
      </c>
    </row>
    <row r="36620" spans="1:13" x14ac:dyDescent="0.2">
      <c r="A36620" s="34" t="s">
        <v>137514</v>
      </c>
      <c r="B36620" s="34">
        <v>390</v>
      </c>
      <c r="C36620" s="34">
        <v>505</v>
      </c>
      <c r="D36620" s="34">
        <v>560</v>
      </c>
      <c r="E36620" s="34">
        <v>540</v>
      </c>
      <c r="F36620" s="34">
        <v>426</v>
      </c>
      <c r="G36620" s="34">
        <v>481</v>
      </c>
      <c r="H36620" s="34">
        <v>628</v>
      </c>
      <c r="I36620" s="34">
        <v>525</v>
      </c>
      <c r="J36620" s="34">
        <v>580</v>
      </c>
      <c r="K36620" s="34">
        <v>387</v>
      </c>
      <c r="L36620" s="34">
        <v>520</v>
      </c>
      <c r="M36620" s="34">
        <v>336</v>
      </c>
    </row>
    <row r="36621" spans="1:13" x14ac:dyDescent="0.2">
      <c r="A36621" s="34" t="s">
        <v>137515</v>
      </c>
      <c r="B36621" s="34">
        <v>566</v>
      </c>
      <c r="C36621" s="34">
        <v>628</v>
      </c>
      <c r="D36621" s="34">
        <v>631</v>
      </c>
      <c r="E36621" s="34">
        <v>680</v>
      </c>
      <c r="F36621" s="34">
        <v>546</v>
      </c>
      <c r="G36621" s="34">
        <v>531</v>
      </c>
      <c r="H36621" s="34">
        <v>724</v>
      </c>
      <c r="I36621" s="34">
        <v>684</v>
      </c>
      <c r="J36621" s="34">
        <v>623</v>
      </c>
      <c r="K36621" s="34">
        <v>526</v>
      </c>
      <c r="L36621" s="34">
        <v>647</v>
      </c>
      <c r="M36621" s="34">
        <v>462</v>
      </c>
    </row>
    <row r="36622" spans="1:13" x14ac:dyDescent="0.2">
      <c r="A36622" s="34" t="s">
        <v>137516</v>
      </c>
      <c r="B36622" s="34">
        <v>1095</v>
      </c>
      <c r="C36622" s="34">
        <v>1121</v>
      </c>
      <c r="D36622" s="34">
        <v>1316</v>
      </c>
      <c r="E36622" s="34">
        <v>1267</v>
      </c>
      <c r="F36622" s="34">
        <v>1111</v>
      </c>
      <c r="G36622" s="34">
        <v>1060</v>
      </c>
      <c r="H36622" s="34">
        <v>1275</v>
      </c>
      <c r="I36622" s="34">
        <v>1163</v>
      </c>
      <c r="J36622" s="34">
        <v>1248</v>
      </c>
      <c r="K36622" s="34">
        <v>898</v>
      </c>
      <c r="L36622" s="34">
        <v>1145</v>
      </c>
      <c r="M36622" s="34">
        <v>945</v>
      </c>
    </row>
    <row r="36623" spans="1:13" x14ac:dyDescent="0.2">
      <c r="A36623" s="34" t="s">
        <v>137517</v>
      </c>
      <c r="B36623" s="34">
        <v>424</v>
      </c>
      <c r="C36623" s="34">
        <v>456</v>
      </c>
      <c r="D36623" s="34">
        <v>452</v>
      </c>
      <c r="E36623" s="34">
        <v>465</v>
      </c>
      <c r="F36623" s="34">
        <v>403</v>
      </c>
      <c r="G36623" s="34">
        <v>377</v>
      </c>
      <c r="H36623" s="34">
        <v>426</v>
      </c>
      <c r="I36623" s="34">
        <v>444</v>
      </c>
      <c r="J36623" s="34">
        <v>458</v>
      </c>
      <c r="K36623" s="34">
        <v>362</v>
      </c>
      <c r="L36623" s="34">
        <v>376</v>
      </c>
      <c r="M36623" s="34">
        <v>335</v>
      </c>
    </row>
    <row r="36624" spans="1:13" x14ac:dyDescent="0.2">
      <c r="A36624" s="34" t="s">
        <v>137518</v>
      </c>
      <c r="B36624" s="34">
        <v>341</v>
      </c>
      <c r="C36624" s="34">
        <v>409</v>
      </c>
      <c r="D36624" s="34">
        <v>295</v>
      </c>
      <c r="E36624" s="34">
        <v>388</v>
      </c>
      <c r="F36624" s="34">
        <v>328</v>
      </c>
      <c r="G36624" s="34">
        <v>330</v>
      </c>
      <c r="H36624" s="34">
        <v>350</v>
      </c>
      <c r="I36624" s="34">
        <v>317</v>
      </c>
      <c r="J36624" s="34">
        <v>329</v>
      </c>
      <c r="K36624" s="34">
        <v>274</v>
      </c>
      <c r="L36624" s="34">
        <v>338</v>
      </c>
      <c r="M36624" s="34">
        <v>232</v>
      </c>
    </row>
    <row r="36625" spans="1:13" x14ac:dyDescent="0.2">
      <c r="A36625" s="34" t="s">
        <v>137519</v>
      </c>
      <c r="B36625" s="34">
        <v>334</v>
      </c>
      <c r="C36625" s="34">
        <v>342</v>
      </c>
      <c r="D36625" s="34">
        <v>356</v>
      </c>
      <c r="E36625" s="34">
        <v>357</v>
      </c>
      <c r="F36625" s="34">
        <v>243</v>
      </c>
      <c r="G36625" s="34">
        <v>335</v>
      </c>
      <c r="H36625" s="34">
        <v>331</v>
      </c>
      <c r="I36625" s="34">
        <v>342</v>
      </c>
      <c r="J36625" s="34">
        <v>409</v>
      </c>
      <c r="K36625" s="34">
        <v>315</v>
      </c>
      <c r="L36625" s="34">
        <v>293</v>
      </c>
      <c r="M36625" s="34">
        <v>294</v>
      </c>
    </row>
    <row r="36626" spans="1:13" x14ac:dyDescent="0.2">
      <c r="A36626" s="34" t="s">
        <v>137520</v>
      </c>
      <c r="B36626" s="34">
        <v>428</v>
      </c>
      <c r="C36626" s="34">
        <v>295</v>
      </c>
      <c r="D36626" s="34">
        <v>354</v>
      </c>
      <c r="E36626" s="34">
        <v>335</v>
      </c>
      <c r="F36626" s="34">
        <v>293</v>
      </c>
      <c r="G36626" s="34">
        <v>348</v>
      </c>
      <c r="H36626" s="34">
        <v>364</v>
      </c>
      <c r="I36626" s="34">
        <v>404</v>
      </c>
      <c r="J36626" s="34">
        <v>370</v>
      </c>
      <c r="K36626" s="34">
        <v>310</v>
      </c>
      <c r="L36626" s="34">
        <v>335</v>
      </c>
      <c r="M36626" s="34">
        <v>318</v>
      </c>
    </row>
    <row r="36627" spans="1:13" x14ac:dyDescent="0.2">
      <c r="A36627" s="34" t="s">
        <v>137521</v>
      </c>
      <c r="B36627" s="34">
        <v>397</v>
      </c>
      <c r="C36627" s="34">
        <v>428</v>
      </c>
      <c r="D36627" s="34">
        <v>440</v>
      </c>
      <c r="E36627" s="34">
        <v>452</v>
      </c>
      <c r="F36627" s="34">
        <v>415</v>
      </c>
      <c r="G36627" s="34">
        <v>406</v>
      </c>
      <c r="H36627" s="34">
        <v>496</v>
      </c>
      <c r="I36627" s="34">
        <v>426</v>
      </c>
      <c r="J36627" s="34">
        <v>494</v>
      </c>
      <c r="K36627" s="34">
        <v>348</v>
      </c>
      <c r="L36627" s="34">
        <v>487</v>
      </c>
      <c r="M36627" s="34">
        <v>336</v>
      </c>
    </row>
    <row r="36628" spans="1:13" x14ac:dyDescent="0.2">
      <c r="A36628" s="34" t="s">
        <v>137522</v>
      </c>
      <c r="B36628" s="34">
        <v>628</v>
      </c>
      <c r="C36628" s="34">
        <v>615</v>
      </c>
      <c r="D36628" s="34">
        <v>698</v>
      </c>
      <c r="E36628" s="34">
        <v>709</v>
      </c>
      <c r="F36628" s="34">
        <v>681</v>
      </c>
      <c r="G36628" s="34">
        <v>653</v>
      </c>
      <c r="H36628" s="34">
        <v>755</v>
      </c>
      <c r="I36628" s="34">
        <v>664</v>
      </c>
      <c r="J36628" s="34">
        <v>695</v>
      </c>
      <c r="K36628" s="34">
        <v>552</v>
      </c>
      <c r="L36628" s="34">
        <v>636</v>
      </c>
      <c r="M36628" s="34">
        <v>515</v>
      </c>
    </row>
    <row r="36629" spans="1:13" x14ac:dyDescent="0.2">
      <c r="A36629" s="34" t="s">
        <v>137523</v>
      </c>
      <c r="B36629" s="34">
        <v>391</v>
      </c>
      <c r="C36629" s="34">
        <v>441</v>
      </c>
      <c r="D36629" s="34">
        <v>433</v>
      </c>
      <c r="E36629" s="34">
        <v>550</v>
      </c>
      <c r="F36629" s="34">
        <v>408</v>
      </c>
      <c r="G36629" s="34">
        <v>460</v>
      </c>
      <c r="H36629" s="34">
        <v>548</v>
      </c>
      <c r="I36629" s="34">
        <v>455</v>
      </c>
      <c r="J36629" s="34">
        <v>479</v>
      </c>
      <c r="K36629" s="34">
        <v>416</v>
      </c>
      <c r="L36629" s="34">
        <v>442</v>
      </c>
      <c r="M36629" s="34">
        <v>409</v>
      </c>
    </row>
    <row r="36630" spans="1:13" x14ac:dyDescent="0.2">
      <c r="A36630" s="34" t="s">
        <v>137524</v>
      </c>
      <c r="B36630" s="34">
        <v>264</v>
      </c>
      <c r="C36630" s="34">
        <v>315</v>
      </c>
      <c r="D36630" s="34">
        <v>367</v>
      </c>
      <c r="E36630" s="34">
        <v>327</v>
      </c>
      <c r="F36630" s="34">
        <v>259</v>
      </c>
      <c r="G36630" s="34">
        <v>273</v>
      </c>
      <c r="H36630" s="34">
        <v>335</v>
      </c>
      <c r="I36630" s="34">
        <v>305</v>
      </c>
      <c r="J36630" s="34">
        <v>292</v>
      </c>
      <c r="K36630" s="34">
        <v>218</v>
      </c>
      <c r="L36630" s="34">
        <v>276</v>
      </c>
      <c r="M36630" s="34">
        <v>199</v>
      </c>
    </row>
    <row r="36631" spans="1:13" x14ac:dyDescent="0.2">
      <c r="A36631" s="34" t="s">
        <v>137525</v>
      </c>
      <c r="B36631" s="34">
        <v>342</v>
      </c>
      <c r="C36631" s="34">
        <v>461</v>
      </c>
      <c r="D36631" s="34">
        <v>460</v>
      </c>
      <c r="E36631" s="34">
        <v>497</v>
      </c>
      <c r="F36631" s="34">
        <v>355</v>
      </c>
      <c r="G36631" s="34">
        <v>426</v>
      </c>
      <c r="H36631" s="34">
        <v>412</v>
      </c>
      <c r="I36631" s="34">
        <v>412</v>
      </c>
      <c r="J36631" s="34">
        <v>436</v>
      </c>
      <c r="K36631" s="34">
        <v>370</v>
      </c>
      <c r="L36631" s="34">
        <v>457</v>
      </c>
      <c r="M36631" s="34">
        <v>349</v>
      </c>
    </row>
    <row r="36632" spans="1:13" x14ac:dyDescent="0.2">
      <c r="A36632" s="34" t="s">
        <v>137526</v>
      </c>
      <c r="B36632" s="34">
        <v>446</v>
      </c>
      <c r="C36632" s="34">
        <v>519</v>
      </c>
      <c r="D36632" s="34">
        <v>569</v>
      </c>
      <c r="E36632" s="34">
        <v>576</v>
      </c>
      <c r="F36632" s="34">
        <v>402</v>
      </c>
      <c r="G36632" s="34">
        <v>532</v>
      </c>
      <c r="H36632" s="34">
        <v>521</v>
      </c>
      <c r="I36632" s="34">
        <v>550</v>
      </c>
      <c r="J36632" s="34">
        <v>413</v>
      </c>
      <c r="K36632" s="34">
        <v>430</v>
      </c>
      <c r="L36632" s="34">
        <v>408</v>
      </c>
      <c r="M36632" s="34">
        <v>396</v>
      </c>
    </row>
    <row r="36633" spans="1:13" x14ac:dyDescent="0.2">
      <c r="A36633" s="34" t="s">
        <v>137527</v>
      </c>
      <c r="B36633" s="34">
        <v>294</v>
      </c>
      <c r="C36633" s="34">
        <v>276</v>
      </c>
      <c r="D36633" s="34">
        <v>244</v>
      </c>
      <c r="E36633" s="34">
        <v>254</v>
      </c>
      <c r="F36633" s="34">
        <v>316</v>
      </c>
      <c r="G36633" s="34">
        <v>286</v>
      </c>
      <c r="H36633" s="34">
        <v>281</v>
      </c>
      <c r="I36633" s="34">
        <v>327</v>
      </c>
      <c r="J36633" s="34">
        <v>282</v>
      </c>
      <c r="K36633" s="34">
        <v>256</v>
      </c>
      <c r="L36633" s="34">
        <v>286</v>
      </c>
      <c r="M36633" s="34">
        <v>216</v>
      </c>
    </row>
    <row r="36634" spans="1:13" x14ac:dyDescent="0.2">
      <c r="A36634" s="34" t="s">
        <v>137528</v>
      </c>
      <c r="B36634" s="34">
        <v>708</v>
      </c>
      <c r="C36634" s="34">
        <v>783</v>
      </c>
      <c r="D36634" s="34">
        <v>811</v>
      </c>
      <c r="E36634" s="34">
        <v>752</v>
      </c>
      <c r="F36634" s="34">
        <v>632</v>
      </c>
      <c r="G36634" s="34">
        <v>644</v>
      </c>
      <c r="H36634" s="34">
        <v>787</v>
      </c>
      <c r="I36634" s="34">
        <v>707</v>
      </c>
      <c r="J36634" s="34">
        <v>859</v>
      </c>
      <c r="K36634" s="34">
        <v>646</v>
      </c>
      <c r="L36634" s="34">
        <v>764</v>
      </c>
      <c r="M36634" s="34">
        <v>527</v>
      </c>
    </row>
    <row r="36635" spans="1:13" x14ac:dyDescent="0.2">
      <c r="A36635" s="34" t="s">
        <v>137529</v>
      </c>
      <c r="B36635" s="34">
        <v>405</v>
      </c>
      <c r="C36635" s="34">
        <v>442</v>
      </c>
      <c r="D36635" s="34">
        <v>418</v>
      </c>
      <c r="E36635" s="34">
        <v>460</v>
      </c>
      <c r="F36635" s="34">
        <v>435</v>
      </c>
      <c r="G36635" s="34">
        <v>402</v>
      </c>
      <c r="H36635" s="34">
        <v>404</v>
      </c>
      <c r="I36635" s="34">
        <v>377</v>
      </c>
      <c r="J36635" s="34">
        <v>506</v>
      </c>
      <c r="K36635" s="34">
        <v>376</v>
      </c>
      <c r="L36635" s="34">
        <v>423</v>
      </c>
      <c r="M36635" s="34">
        <v>334</v>
      </c>
    </row>
    <row r="36636" spans="1:13" x14ac:dyDescent="0.2">
      <c r="A36636" s="34" t="s">
        <v>137530</v>
      </c>
      <c r="B36636" s="34">
        <v>344</v>
      </c>
      <c r="C36636" s="34">
        <v>457</v>
      </c>
      <c r="D36636" s="34">
        <v>524</v>
      </c>
      <c r="E36636" s="34">
        <v>510</v>
      </c>
      <c r="F36636" s="34">
        <v>438</v>
      </c>
      <c r="G36636" s="34">
        <v>434</v>
      </c>
      <c r="H36636" s="34">
        <v>457</v>
      </c>
      <c r="I36636" s="34">
        <v>452</v>
      </c>
      <c r="J36636" s="34">
        <v>443</v>
      </c>
      <c r="K36636" s="34">
        <v>365</v>
      </c>
      <c r="L36636" s="34">
        <v>372</v>
      </c>
      <c r="M36636" s="34">
        <v>356</v>
      </c>
    </row>
    <row r="36637" spans="1:13" x14ac:dyDescent="0.2">
      <c r="A36637" s="34" t="s">
        <v>137531</v>
      </c>
      <c r="B36637" s="34">
        <v>355</v>
      </c>
      <c r="C36637" s="34">
        <v>372</v>
      </c>
      <c r="D36637" s="34">
        <v>364</v>
      </c>
      <c r="E36637" s="34">
        <v>477</v>
      </c>
      <c r="F36637" s="34">
        <v>381</v>
      </c>
      <c r="G36637" s="34">
        <v>347</v>
      </c>
      <c r="H36637" s="34">
        <v>436</v>
      </c>
      <c r="I36637" s="34">
        <v>385</v>
      </c>
      <c r="J36637" s="34">
        <v>421</v>
      </c>
      <c r="K36637" s="34">
        <v>311</v>
      </c>
      <c r="L36637" s="34">
        <v>389</v>
      </c>
      <c r="M36637" s="34">
        <v>370</v>
      </c>
    </row>
    <row r="36638" spans="1:13" x14ac:dyDescent="0.2">
      <c r="A36638" s="34" t="s">
        <v>137532</v>
      </c>
      <c r="B36638" s="34">
        <v>412</v>
      </c>
      <c r="C36638" s="34">
        <v>462</v>
      </c>
      <c r="D36638" s="34">
        <v>344</v>
      </c>
      <c r="E36638" s="34">
        <v>468</v>
      </c>
      <c r="F36638" s="34">
        <v>415</v>
      </c>
      <c r="G36638" s="34">
        <v>422</v>
      </c>
      <c r="H36638" s="34">
        <v>443</v>
      </c>
      <c r="I36638" s="34">
        <v>407</v>
      </c>
      <c r="J36638" s="34">
        <v>378</v>
      </c>
      <c r="K36638" s="34">
        <v>340</v>
      </c>
      <c r="L36638" s="34">
        <v>356</v>
      </c>
      <c r="M36638" s="34">
        <v>311</v>
      </c>
    </row>
    <row r="36639" spans="1:13" x14ac:dyDescent="0.2">
      <c r="A36639" s="34" t="s">
        <v>137533</v>
      </c>
      <c r="B36639" s="34">
        <v>241</v>
      </c>
      <c r="C36639" s="34">
        <v>352</v>
      </c>
      <c r="D36639" s="34">
        <v>311</v>
      </c>
      <c r="E36639" s="34">
        <v>353</v>
      </c>
      <c r="F36639" s="34">
        <v>290</v>
      </c>
      <c r="G36639" s="34">
        <v>308</v>
      </c>
      <c r="H36639" s="34">
        <v>363</v>
      </c>
      <c r="I36639" s="34">
        <v>356</v>
      </c>
      <c r="J36639" s="34">
        <v>304</v>
      </c>
      <c r="K36639" s="34">
        <v>294</v>
      </c>
      <c r="L36639" s="34">
        <v>349</v>
      </c>
      <c r="M36639" s="34">
        <v>291</v>
      </c>
    </row>
    <row r="36640" spans="1:13" x14ac:dyDescent="0.2">
      <c r="A36640" s="34" t="s">
        <v>137534</v>
      </c>
      <c r="B36640" s="34">
        <v>395</v>
      </c>
      <c r="C36640" s="34">
        <v>375</v>
      </c>
      <c r="D36640" s="34">
        <v>448</v>
      </c>
      <c r="E36640" s="34">
        <v>451</v>
      </c>
      <c r="F36640" s="34">
        <v>467</v>
      </c>
      <c r="G36640" s="34">
        <v>447</v>
      </c>
      <c r="H36640" s="34">
        <v>424</v>
      </c>
      <c r="I36640" s="34">
        <v>384</v>
      </c>
      <c r="J36640" s="34">
        <v>427</v>
      </c>
      <c r="K36640" s="34">
        <v>367</v>
      </c>
      <c r="L36640" s="34">
        <v>440</v>
      </c>
      <c r="M36640" s="34">
        <v>327</v>
      </c>
    </row>
    <row r="36641" spans="1:13" x14ac:dyDescent="0.2">
      <c r="A36641" s="34" t="s">
        <v>137535</v>
      </c>
      <c r="B36641" s="34">
        <v>512</v>
      </c>
      <c r="C36641" s="34">
        <v>446</v>
      </c>
      <c r="D36641" s="34">
        <v>489</v>
      </c>
      <c r="E36641" s="34">
        <v>508</v>
      </c>
      <c r="F36641" s="34">
        <v>434</v>
      </c>
      <c r="G36641" s="34">
        <v>435</v>
      </c>
      <c r="H36641" s="34">
        <v>484</v>
      </c>
      <c r="I36641" s="34">
        <v>441</v>
      </c>
      <c r="J36641" s="34">
        <v>535</v>
      </c>
      <c r="K36641" s="34">
        <v>335</v>
      </c>
      <c r="L36641" s="34">
        <v>470</v>
      </c>
      <c r="M36641" s="34">
        <v>414</v>
      </c>
    </row>
    <row r="36642" spans="1:13" x14ac:dyDescent="0.2">
      <c r="A36642" s="34" t="s">
        <v>137536</v>
      </c>
      <c r="B36642" s="34">
        <v>362</v>
      </c>
      <c r="C36642" s="34">
        <v>397</v>
      </c>
      <c r="D36642" s="34">
        <v>404</v>
      </c>
      <c r="E36642" s="34">
        <v>380</v>
      </c>
      <c r="F36642" s="34">
        <v>303</v>
      </c>
      <c r="G36642" s="34">
        <v>355</v>
      </c>
      <c r="H36642" s="34">
        <v>383</v>
      </c>
      <c r="I36642" s="34">
        <v>389</v>
      </c>
      <c r="J36642" s="34">
        <v>299</v>
      </c>
      <c r="K36642" s="34">
        <v>344</v>
      </c>
      <c r="L36642" s="34">
        <v>344</v>
      </c>
      <c r="M36642" s="34">
        <v>278</v>
      </c>
    </row>
    <row r="36643" spans="1:13" x14ac:dyDescent="0.2">
      <c r="A36643" s="34" t="s">
        <v>137537</v>
      </c>
      <c r="B36643" s="34">
        <v>445</v>
      </c>
      <c r="C36643" s="34">
        <v>419</v>
      </c>
      <c r="D36643" s="34">
        <v>455</v>
      </c>
      <c r="E36643" s="34">
        <v>406</v>
      </c>
      <c r="F36643" s="34">
        <v>411</v>
      </c>
      <c r="G36643" s="34">
        <v>392</v>
      </c>
      <c r="H36643" s="34">
        <v>524</v>
      </c>
      <c r="I36643" s="34">
        <v>419</v>
      </c>
      <c r="J36643" s="34">
        <v>420</v>
      </c>
      <c r="K36643" s="34">
        <v>346</v>
      </c>
      <c r="L36643" s="34">
        <v>435</v>
      </c>
      <c r="M36643" s="34">
        <v>324</v>
      </c>
    </row>
    <row r="36644" spans="1:13" x14ac:dyDescent="0.2">
      <c r="A36644" s="34" t="s">
        <v>137538</v>
      </c>
      <c r="B36644" s="34">
        <v>327</v>
      </c>
      <c r="C36644" s="34">
        <v>390</v>
      </c>
      <c r="D36644" s="34">
        <v>397</v>
      </c>
      <c r="E36644" s="34">
        <v>488</v>
      </c>
      <c r="F36644" s="34">
        <v>377</v>
      </c>
      <c r="G36644" s="34">
        <v>356</v>
      </c>
      <c r="H36644" s="34">
        <v>451</v>
      </c>
      <c r="I36644" s="34">
        <v>398</v>
      </c>
      <c r="J36644" s="34">
        <v>420</v>
      </c>
      <c r="K36644" s="34">
        <v>340</v>
      </c>
      <c r="L36644" s="34">
        <v>331</v>
      </c>
      <c r="M36644" s="34">
        <v>275</v>
      </c>
    </row>
    <row r="36645" spans="1:13" x14ac:dyDescent="0.2">
      <c r="A36645" s="34" t="s">
        <v>137539</v>
      </c>
      <c r="B36645" s="34">
        <v>620</v>
      </c>
      <c r="C36645" s="34">
        <v>581</v>
      </c>
      <c r="D36645" s="34">
        <v>653</v>
      </c>
      <c r="E36645" s="34">
        <v>620</v>
      </c>
      <c r="F36645" s="34">
        <v>665</v>
      </c>
      <c r="G36645" s="34">
        <v>628</v>
      </c>
      <c r="H36645" s="34">
        <v>716</v>
      </c>
      <c r="I36645" s="34">
        <v>605</v>
      </c>
      <c r="J36645" s="34">
        <v>743</v>
      </c>
      <c r="K36645" s="34">
        <v>592</v>
      </c>
      <c r="L36645" s="34">
        <v>626</v>
      </c>
      <c r="M36645" s="34">
        <v>483</v>
      </c>
    </row>
    <row r="36646" spans="1:13" x14ac:dyDescent="0.2">
      <c r="A36646" s="34" t="s">
        <v>137540</v>
      </c>
      <c r="B36646" s="34">
        <v>366</v>
      </c>
      <c r="C36646" s="34">
        <v>492</v>
      </c>
      <c r="D36646" s="34">
        <v>433</v>
      </c>
      <c r="E36646" s="34">
        <v>568</v>
      </c>
      <c r="F36646" s="34">
        <v>372</v>
      </c>
      <c r="G36646" s="34">
        <v>447</v>
      </c>
      <c r="H36646" s="34">
        <v>481</v>
      </c>
      <c r="I36646" s="34">
        <v>457</v>
      </c>
      <c r="J36646" s="34">
        <v>456</v>
      </c>
      <c r="K36646" s="34">
        <v>357</v>
      </c>
      <c r="L36646" s="34">
        <v>417</v>
      </c>
      <c r="M36646" s="34">
        <v>389</v>
      </c>
    </row>
    <row r="36647" spans="1:13" x14ac:dyDescent="0.2">
      <c r="A36647" s="34" t="s">
        <v>137541</v>
      </c>
      <c r="B36647" s="34">
        <v>275</v>
      </c>
      <c r="C36647" s="34">
        <v>274</v>
      </c>
      <c r="D36647" s="34">
        <v>324</v>
      </c>
      <c r="E36647" s="34">
        <v>299</v>
      </c>
      <c r="F36647" s="34">
        <v>244</v>
      </c>
      <c r="G36647" s="34">
        <v>260</v>
      </c>
      <c r="H36647" s="34">
        <v>249</v>
      </c>
      <c r="I36647" s="34">
        <v>259</v>
      </c>
      <c r="J36647" s="34">
        <v>244</v>
      </c>
      <c r="K36647" s="34">
        <v>197</v>
      </c>
      <c r="L36647" s="34">
        <v>280</v>
      </c>
      <c r="M36647" s="34">
        <v>202</v>
      </c>
    </row>
    <row r="36648" spans="1:13" x14ac:dyDescent="0.2">
      <c r="A36648" s="34" t="s">
        <v>137542</v>
      </c>
      <c r="B36648" s="34">
        <v>374</v>
      </c>
      <c r="C36648" s="34">
        <v>360</v>
      </c>
      <c r="D36648" s="34">
        <v>398</v>
      </c>
      <c r="E36648" s="34">
        <v>385</v>
      </c>
      <c r="F36648" s="34">
        <v>334</v>
      </c>
      <c r="G36648" s="34">
        <v>369</v>
      </c>
      <c r="H36648" s="34">
        <v>473</v>
      </c>
      <c r="I36648" s="34">
        <v>338</v>
      </c>
      <c r="J36648" s="34">
        <v>469</v>
      </c>
      <c r="K36648" s="34">
        <v>314</v>
      </c>
      <c r="L36648" s="34">
        <v>367</v>
      </c>
      <c r="M36648" s="34">
        <v>297</v>
      </c>
    </row>
    <row r="36649" spans="1:13" x14ac:dyDescent="0.2">
      <c r="A36649" s="34" t="s">
        <v>137543</v>
      </c>
      <c r="B36649" s="34">
        <v>476</v>
      </c>
      <c r="C36649" s="34">
        <v>549</v>
      </c>
      <c r="D36649" s="34">
        <v>586</v>
      </c>
      <c r="E36649" s="34">
        <v>583</v>
      </c>
      <c r="F36649" s="34">
        <v>518</v>
      </c>
      <c r="G36649" s="34">
        <v>505</v>
      </c>
      <c r="H36649" s="34">
        <v>571</v>
      </c>
      <c r="I36649" s="34">
        <v>493</v>
      </c>
      <c r="J36649" s="34">
        <v>555</v>
      </c>
      <c r="K36649" s="34">
        <v>459</v>
      </c>
      <c r="L36649" s="34">
        <v>549</v>
      </c>
      <c r="M36649" s="34">
        <v>422</v>
      </c>
    </row>
    <row r="36650" spans="1:13" x14ac:dyDescent="0.2">
      <c r="A36650" s="34" t="s">
        <v>137544</v>
      </c>
      <c r="B36650" s="34">
        <v>364</v>
      </c>
      <c r="C36650" s="34">
        <v>439</v>
      </c>
      <c r="D36650" s="34">
        <v>498</v>
      </c>
      <c r="E36650" s="34">
        <v>452</v>
      </c>
      <c r="F36650" s="34">
        <v>356</v>
      </c>
      <c r="G36650" s="34">
        <v>442</v>
      </c>
      <c r="H36650" s="34">
        <v>496</v>
      </c>
      <c r="I36650" s="34">
        <v>428</v>
      </c>
      <c r="J36650" s="34">
        <v>508</v>
      </c>
      <c r="K36650" s="34">
        <v>414</v>
      </c>
      <c r="L36650" s="34">
        <v>468</v>
      </c>
      <c r="M36650" s="34">
        <v>346</v>
      </c>
    </row>
    <row r="36651" spans="1:13" x14ac:dyDescent="0.2">
      <c r="A36651" s="34" t="s">
        <v>137545</v>
      </c>
      <c r="B36651" s="34">
        <v>244</v>
      </c>
      <c r="C36651" s="34">
        <v>316</v>
      </c>
      <c r="D36651" s="34">
        <v>346</v>
      </c>
      <c r="E36651" s="34">
        <v>370</v>
      </c>
      <c r="F36651" s="34">
        <v>300</v>
      </c>
      <c r="G36651" s="34">
        <v>269</v>
      </c>
      <c r="H36651" s="34">
        <v>361</v>
      </c>
      <c r="I36651" s="34">
        <v>340</v>
      </c>
      <c r="J36651" s="34">
        <v>362</v>
      </c>
      <c r="K36651" s="34">
        <v>336</v>
      </c>
      <c r="L36651" s="34">
        <v>306</v>
      </c>
      <c r="M36651" s="34">
        <v>268</v>
      </c>
    </row>
    <row r="36652" spans="1:13" x14ac:dyDescent="0.2">
      <c r="A36652" s="34" t="s">
        <v>137546</v>
      </c>
      <c r="B36652" s="34">
        <v>299</v>
      </c>
      <c r="C36652" s="34">
        <v>359</v>
      </c>
      <c r="D36652" s="34">
        <v>442</v>
      </c>
      <c r="E36652" s="34">
        <v>450</v>
      </c>
      <c r="F36652" s="34">
        <v>330</v>
      </c>
      <c r="G36652" s="34">
        <v>428</v>
      </c>
      <c r="H36652" s="34">
        <v>375</v>
      </c>
      <c r="I36652" s="34">
        <v>373</v>
      </c>
      <c r="J36652" s="34">
        <v>408</v>
      </c>
      <c r="K36652" s="34">
        <v>320</v>
      </c>
      <c r="L36652" s="34">
        <v>362</v>
      </c>
      <c r="M36652" s="34">
        <v>296</v>
      </c>
    </row>
    <row r="36653" spans="1:13" x14ac:dyDescent="0.2">
      <c r="A36653" s="34" t="s">
        <v>137547</v>
      </c>
      <c r="B36653" s="34">
        <v>340</v>
      </c>
      <c r="C36653" s="34">
        <v>272</v>
      </c>
      <c r="D36653" s="34">
        <v>326</v>
      </c>
      <c r="E36653" s="34">
        <v>351</v>
      </c>
      <c r="F36653" s="34">
        <v>355</v>
      </c>
      <c r="G36653" s="34">
        <v>321</v>
      </c>
      <c r="H36653" s="34">
        <v>351</v>
      </c>
      <c r="I36653" s="34">
        <v>335</v>
      </c>
      <c r="J36653" s="34">
        <v>365</v>
      </c>
      <c r="K36653" s="34">
        <v>304</v>
      </c>
      <c r="L36653" s="34">
        <v>324</v>
      </c>
      <c r="M36653" s="34">
        <v>293</v>
      </c>
    </row>
    <row r="36654" spans="1:13" x14ac:dyDescent="0.2">
      <c r="A36654" s="34" t="s">
        <v>137548</v>
      </c>
      <c r="B36654" s="34">
        <v>442</v>
      </c>
      <c r="C36654" s="34">
        <v>410</v>
      </c>
      <c r="D36654" s="34">
        <v>475</v>
      </c>
      <c r="E36654" s="34">
        <v>428</v>
      </c>
      <c r="F36654" s="34">
        <v>444</v>
      </c>
      <c r="G36654" s="34">
        <v>465</v>
      </c>
      <c r="H36654" s="34">
        <v>527</v>
      </c>
      <c r="I36654" s="34">
        <v>477</v>
      </c>
      <c r="J36654" s="34">
        <v>561</v>
      </c>
      <c r="K36654" s="34">
        <v>381</v>
      </c>
      <c r="L36654" s="34">
        <v>528</v>
      </c>
      <c r="M36654" s="34">
        <v>391</v>
      </c>
    </row>
    <row r="36655" spans="1:13" x14ac:dyDescent="0.2">
      <c r="A36655" s="34" t="s">
        <v>137549</v>
      </c>
      <c r="B36655" s="34">
        <v>391</v>
      </c>
      <c r="C36655" s="34">
        <v>330</v>
      </c>
      <c r="D36655" s="34">
        <v>373</v>
      </c>
      <c r="E36655" s="34">
        <v>406</v>
      </c>
      <c r="F36655" s="34">
        <v>243</v>
      </c>
      <c r="G36655" s="34">
        <v>366</v>
      </c>
      <c r="H36655" s="34">
        <v>429</v>
      </c>
      <c r="I36655" s="34">
        <v>420</v>
      </c>
      <c r="J36655" s="34">
        <v>406</v>
      </c>
      <c r="K36655" s="34">
        <v>306</v>
      </c>
      <c r="L36655" s="34">
        <v>243</v>
      </c>
      <c r="M36655" s="34">
        <v>317</v>
      </c>
    </row>
    <row r="36656" spans="1:13" x14ac:dyDescent="0.2">
      <c r="A36656" s="34" t="s">
        <v>137550</v>
      </c>
      <c r="B36656" s="34">
        <v>466</v>
      </c>
      <c r="C36656" s="34">
        <v>370</v>
      </c>
      <c r="D36656" s="34">
        <v>439</v>
      </c>
      <c r="E36656" s="34">
        <v>464</v>
      </c>
      <c r="F36656" s="34">
        <v>335</v>
      </c>
      <c r="G36656" s="34">
        <v>390</v>
      </c>
      <c r="H36656" s="34">
        <v>480</v>
      </c>
      <c r="I36656" s="34">
        <v>401</v>
      </c>
      <c r="J36656" s="34">
        <v>434</v>
      </c>
      <c r="K36656" s="34">
        <v>308</v>
      </c>
      <c r="L36656" s="34">
        <v>459</v>
      </c>
      <c r="M36656" s="34">
        <v>320</v>
      </c>
    </row>
    <row r="36657" spans="1:13" x14ac:dyDescent="0.2">
      <c r="A36657" s="34" t="s">
        <v>137551</v>
      </c>
      <c r="B36657" s="34">
        <v>258</v>
      </c>
      <c r="C36657" s="34">
        <v>209</v>
      </c>
      <c r="D36657" s="34">
        <v>217</v>
      </c>
      <c r="E36657" s="34">
        <v>231</v>
      </c>
      <c r="F36657" s="34">
        <v>232</v>
      </c>
      <c r="G36657" s="34">
        <v>173</v>
      </c>
      <c r="H36657" s="34">
        <v>260</v>
      </c>
      <c r="I36657" s="34">
        <v>195</v>
      </c>
      <c r="J36657" s="34">
        <v>247</v>
      </c>
      <c r="K36657" s="34">
        <v>209</v>
      </c>
      <c r="L36657" s="34">
        <v>262</v>
      </c>
      <c r="M36657" s="34">
        <v>187</v>
      </c>
    </row>
    <row r="36658" spans="1:13" x14ac:dyDescent="0.2">
      <c r="A36658" s="34" t="s">
        <v>137552</v>
      </c>
      <c r="B36658" s="34">
        <v>128</v>
      </c>
      <c r="C36658" s="34">
        <v>257</v>
      </c>
      <c r="D36658" s="34">
        <v>118</v>
      </c>
      <c r="E36658" s="34">
        <v>273</v>
      </c>
      <c r="F36658" s="34">
        <v>172</v>
      </c>
      <c r="G36658" s="34">
        <v>275</v>
      </c>
      <c r="H36658" s="34">
        <v>169</v>
      </c>
      <c r="I36658" s="34">
        <v>224</v>
      </c>
      <c r="J36658" s="34">
        <v>194</v>
      </c>
      <c r="K36658" s="34">
        <v>221</v>
      </c>
      <c r="L36658" s="34">
        <v>168</v>
      </c>
      <c r="M36658" s="34">
        <v>189</v>
      </c>
    </row>
    <row r="36659" spans="1:13" x14ac:dyDescent="0.2">
      <c r="A36659" s="34" t="s">
        <v>137553</v>
      </c>
      <c r="B36659" s="34">
        <v>389</v>
      </c>
      <c r="C36659" s="34">
        <v>379</v>
      </c>
      <c r="D36659" s="34">
        <v>474</v>
      </c>
      <c r="E36659" s="34">
        <v>376</v>
      </c>
      <c r="F36659" s="34">
        <v>353</v>
      </c>
      <c r="G36659" s="34">
        <v>373</v>
      </c>
      <c r="H36659" s="34">
        <v>436</v>
      </c>
      <c r="I36659" s="34">
        <v>461</v>
      </c>
      <c r="J36659" s="34">
        <v>520</v>
      </c>
      <c r="K36659" s="34">
        <v>371</v>
      </c>
      <c r="L36659" s="34">
        <v>377</v>
      </c>
      <c r="M36659" s="34">
        <v>330</v>
      </c>
    </row>
    <row r="36660" spans="1:13" x14ac:dyDescent="0.2">
      <c r="A36660" s="34" t="s">
        <v>137554</v>
      </c>
      <c r="B36660" s="34">
        <v>338</v>
      </c>
      <c r="C36660" s="34">
        <v>464</v>
      </c>
      <c r="D36660" s="34">
        <v>393</v>
      </c>
      <c r="E36660" s="34">
        <v>493</v>
      </c>
      <c r="F36660" s="34">
        <v>380</v>
      </c>
      <c r="G36660" s="34">
        <v>458</v>
      </c>
      <c r="H36660" s="34">
        <v>465</v>
      </c>
      <c r="I36660" s="34">
        <v>476</v>
      </c>
      <c r="J36660" s="34">
        <v>415</v>
      </c>
      <c r="K36660" s="34">
        <v>419</v>
      </c>
      <c r="L36660" s="34">
        <v>395</v>
      </c>
      <c r="M36660" s="34">
        <v>354</v>
      </c>
    </row>
    <row r="36661" spans="1:13" x14ac:dyDescent="0.2">
      <c r="A36661" s="34" t="s">
        <v>137555</v>
      </c>
      <c r="B36661" s="34">
        <v>366</v>
      </c>
      <c r="C36661" s="34">
        <v>367</v>
      </c>
      <c r="D36661" s="34">
        <v>458</v>
      </c>
      <c r="E36661" s="34">
        <v>378</v>
      </c>
      <c r="F36661" s="34">
        <v>366</v>
      </c>
      <c r="G36661" s="34">
        <v>420</v>
      </c>
      <c r="H36661" s="34">
        <v>458</v>
      </c>
      <c r="I36661" s="34">
        <v>327</v>
      </c>
      <c r="J36661" s="34">
        <v>438</v>
      </c>
      <c r="K36661" s="34">
        <v>335</v>
      </c>
      <c r="L36661" s="34">
        <v>381</v>
      </c>
      <c r="M36661" s="34">
        <v>277</v>
      </c>
    </row>
    <row r="36662" spans="1:13" x14ac:dyDescent="0.2">
      <c r="A36662" s="34" t="s">
        <v>137556</v>
      </c>
      <c r="B36662" s="34">
        <v>519</v>
      </c>
      <c r="C36662" s="34">
        <v>497</v>
      </c>
      <c r="D36662" s="34">
        <v>520</v>
      </c>
      <c r="E36662" s="34">
        <v>574</v>
      </c>
      <c r="F36662" s="34">
        <v>439</v>
      </c>
      <c r="G36662" s="34">
        <v>541</v>
      </c>
      <c r="H36662" s="34">
        <v>490</v>
      </c>
      <c r="I36662" s="34">
        <v>550</v>
      </c>
      <c r="J36662" s="34">
        <v>566</v>
      </c>
      <c r="K36662" s="34">
        <v>436</v>
      </c>
      <c r="L36662" s="34">
        <v>520</v>
      </c>
      <c r="M36662" s="34">
        <v>383</v>
      </c>
    </row>
    <row r="36663" spans="1:13" x14ac:dyDescent="0.2">
      <c r="A36663" s="34" t="s">
        <v>137557</v>
      </c>
      <c r="B36663" s="34">
        <v>303</v>
      </c>
      <c r="C36663" s="34">
        <v>394</v>
      </c>
      <c r="D36663" s="34">
        <v>359</v>
      </c>
      <c r="E36663" s="34">
        <v>441</v>
      </c>
      <c r="F36663" s="34">
        <v>290</v>
      </c>
      <c r="G36663" s="34">
        <v>350</v>
      </c>
      <c r="H36663" s="34">
        <v>438</v>
      </c>
      <c r="I36663" s="34">
        <v>425</v>
      </c>
      <c r="J36663" s="34">
        <v>392</v>
      </c>
      <c r="K36663" s="34">
        <v>320</v>
      </c>
      <c r="L36663" s="34">
        <v>331</v>
      </c>
      <c r="M36663" s="34">
        <v>326</v>
      </c>
    </row>
    <row r="36664" spans="1:13" x14ac:dyDescent="0.2">
      <c r="A36664" s="34" t="s">
        <v>137558</v>
      </c>
      <c r="B36664" s="34">
        <v>290</v>
      </c>
      <c r="C36664" s="34">
        <v>238</v>
      </c>
      <c r="D36664" s="34">
        <v>323</v>
      </c>
      <c r="E36664" s="34">
        <v>334</v>
      </c>
      <c r="F36664" s="34">
        <v>302</v>
      </c>
      <c r="G36664" s="34">
        <v>295</v>
      </c>
      <c r="H36664" s="34">
        <v>318</v>
      </c>
      <c r="I36664" s="34">
        <v>261</v>
      </c>
      <c r="J36664" s="34">
        <v>313</v>
      </c>
      <c r="K36664" s="34">
        <v>237</v>
      </c>
      <c r="L36664" s="34">
        <v>341</v>
      </c>
      <c r="M36664" s="34">
        <v>244</v>
      </c>
    </row>
    <row r="36665" spans="1:13" x14ac:dyDescent="0.2">
      <c r="A36665" s="34" t="s">
        <v>137559</v>
      </c>
      <c r="B36665" s="34">
        <v>870</v>
      </c>
      <c r="C36665" s="34">
        <v>744</v>
      </c>
      <c r="D36665" s="34">
        <v>772</v>
      </c>
      <c r="E36665" s="34">
        <v>821</v>
      </c>
      <c r="F36665" s="34">
        <v>650</v>
      </c>
      <c r="G36665" s="34">
        <v>635</v>
      </c>
      <c r="H36665" s="34">
        <v>797</v>
      </c>
      <c r="I36665" s="34">
        <v>720</v>
      </c>
      <c r="J36665" s="34">
        <v>813</v>
      </c>
      <c r="K36665" s="34">
        <v>630</v>
      </c>
      <c r="L36665" s="34">
        <v>777</v>
      </c>
      <c r="M36665" s="34">
        <v>620</v>
      </c>
    </row>
    <row r="36666" spans="1:13" x14ac:dyDescent="0.2">
      <c r="A36666" s="34" t="s">
        <v>137560</v>
      </c>
      <c r="B36666" s="34">
        <v>441</v>
      </c>
      <c r="C36666" s="34">
        <v>433</v>
      </c>
      <c r="D36666" s="34">
        <v>458</v>
      </c>
      <c r="E36666" s="34">
        <v>520</v>
      </c>
      <c r="F36666" s="34">
        <v>449</v>
      </c>
      <c r="G36666" s="34">
        <v>408</v>
      </c>
      <c r="H36666" s="34">
        <v>584</v>
      </c>
      <c r="I36666" s="34">
        <v>514</v>
      </c>
      <c r="J36666" s="34">
        <v>510</v>
      </c>
      <c r="K36666" s="34">
        <v>449</v>
      </c>
      <c r="L36666" s="34">
        <v>459</v>
      </c>
      <c r="M36666" s="34">
        <v>356</v>
      </c>
    </row>
    <row r="36667" spans="1:13" x14ac:dyDescent="0.2">
      <c r="A36667" s="34" t="s">
        <v>137561</v>
      </c>
      <c r="B36667" s="34">
        <v>1014</v>
      </c>
      <c r="C36667" s="34">
        <v>1150</v>
      </c>
      <c r="D36667" s="34">
        <v>1276</v>
      </c>
      <c r="E36667" s="34">
        <v>1246</v>
      </c>
      <c r="F36667" s="34">
        <v>1134</v>
      </c>
      <c r="G36667" s="34">
        <v>1117</v>
      </c>
      <c r="H36667" s="34">
        <v>1428</v>
      </c>
      <c r="I36667" s="34">
        <v>1241</v>
      </c>
      <c r="J36667" s="34">
        <v>1268</v>
      </c>
      <c r="K36667" s="34">
        <v>1015</v>
      </c>
      <c r="L36667" s="34">
        <v>1239</v>
      </c>
      <c r="M36667" s="34">
        <v>924</v>
      </c>
    </row>
    <row r="36668" spans="1:13" x14ac:dyDescent="0.2">
      <c r="A36668" s="34" t="s">
        <v>137562</v>
      </c>
      <c r="B36668" s="34">
        <v>203</v>
      </c>
      <c r="C36668" s="34">
        <v>238</v>
      </c>
      <c r="D36668" s="34">
        <v>301</v>
      </c>
      <c r="E36668" s="34">
        <v>284</v>
      </c>
      <c r="F36668" s="34">
        <v>187</v>
      </c>
      <c r="G36668" s="34">
        <v>239</v>
      </c>
      <c r="H36668" s="34">
        <v>310</v>
      </c>
      <c r="I36668" s="34">
        <v>251</v>
      </c>
      <c r="J36668" s="34">
        <v>260</v>
      </c>
      <c r="K36668" s="34">
        <v>197</v>
      </c>
      <c r="L36668" s="34">
        <v>231</v>
      </c>
      <c r="M36668" s="34">
        <v>204</v>
      </c>
    </row>
    <row r="36669" spans="1:13" x14ac:dyDescent="0.2">
      <c r="A36669" s="34" t="s">
        <v>137563</v>
      </c>
      <c r="B36669" s="34">
        <v>192</v>
      </c>
      <c r="C36669" s="34">
        <v>201</v>
      </c>
      <c r="D36669" s="34">
        <v>188</v>
      </c>
      <c r="E36669" s="34">
        <v>227</v>
      </c>
      <c r="F36669" s="34">
        <v>142</v>
      </c>
      <c r="G36669" s="34">
        <v>186</v>
      </c>
      <c r="H36669" s="34">
        <v>202</v>
      </c>
      <c r="I36669" s="34">
        <v>250</v>
      </c>
      <c r="J36669" s="34">
        <v>213</v>
      </c>
      <c r="K36669" s="34">
        <v>185</v>
      </c>
      <c r="L36669" s="34">
        <v>196</v>
      </c>
      <c r="M36669" s="34">
        <v>148</v>
      </c>
    </row>
    <row r="36670" spans="1:13" x14ac:dyDescent="0.2">
      <c r="A36670" s="34" t="s">
        <v>137564</v>
      </c>
      <c r="B36670" s="34">
        <v>335</v>
      </c>
      <c r="C36670" s="34">
        <v>417</v>
      </c>
      <c r="D36670" s="34">
        <v>393</v>
      </c>
      <c r="E36670" s="34">
        <v>475</v>
      </c>
      <c r="F36670" s="34">
        <v>375</v>
      </c>
      <c r="G36670" s="34">
        <v>394</v>
      </c>
      <c r="H36670" s="34">
        <v>465</v>
      </c>
      <c r="I36670" s="34">
        <v>450</v>
      </c>
      <c r="J36670" s="34">
        <v>419</v>
      </c>
      <c r="K36670" s="34">
        <v>384</v>
      </c>
      <c r="L36670" s="34">
        <v>392</v>
      </c>
      <c r="M36670" s="34">
        <v>330</v>
      </c>
    </row>
    <row r="36671" spans="1:13" x14ac:dyDescent="0.2">
      <c r="A36671" s="34" t="s">
        <v>137565</v>
      </c>
      <c r="B36671" s="34">
        <v>249</v>
      </c>
      <c r="C36671" s="34">
        <v>283</v>
      </c>
      <c r="D36671" s="34">
        <v>276</v>
      </c>
      <c r="E36671" s="34">
        <v>275</v>
      </c>
      <c r="F36671" s="34">
        <v>255</v>
      </c>
      <c r="G36671" s="34">
        <v>260</v>
      </c>
      <c r="H36671" s="34">
        <v>311</v>
      </c>
      <c r="I36671" s="34">
        <v>283</v>
      </c>
      <c r="J36671" s="34">
        <v>297</v>
      </c>
      <c r="K36671" s="34">
        <v>224</v>
      </c>
      <c r="L36671" s="34">
        <v>261</v>
      </c>
      <c r="M36671" s="34">
        <v>212</v>
      </c>
    </row>
    <row r="36672" spans="1:13" x14ac:dyDescent="0.2">
      <c r="A36672" s="34" t="s">
        <v>137566</v>
      </c>
      <c r="B36672" s="34">
        <v>301</v>
      </c>
      <c r="C36672" s="34">
        <v>295</v>
      </c>
      <c r="D36672" s="34">
        <v>371</v>
      </c>
      <c r="E36672" s="34">
        <v>354</v>
      </c>
      <c r="F36672" s="34">
        <v>321</v>
      </c>
      <c r="G36672" s="34">
        <v>247</v>
      </c>
      <c r="H36672" s="34">
        <v>339</v>
      </c>
      <c r="I36672" s="34">
        <v>290</v>
      </c>
      <c r="J36672" s="34">
        <v>325</v>
      </c>
      <c r="K36672" s="34">
        <v>263</v>
      </c>
      <c r="L36672" s="34">
        <v>262</v>
      </c>
      <c r="M36672" s="34">
        <v>205</v>
      </c>
    </row>
    <row r="36673" spans="1:13" x14ac:dyDescent="0.2">
      <c r="A36673" s="34" t="s">
        <v>137567</v>
      </c>
      <c r="B36673" s="34">
        <v>320</v>
      </c>
      <c r="C36673" s="34">
        <v>291</v>
      </c>
      <c r="D36673" s="34">
        <v>295</v>
      </c>
      <c r="E36673" s="34">
        <v>290</v>
      </c>
      <c r="F36673" s="34">
        <v>264</v>
      </c>
      <c r="G36673" s="34">
        <v>276</v>
      </c>
      <c r="H36673" s="34">
        <v>306</v>
      </c>
      <c r="I36673" s="34">
        <v>314</v>
      </c>
      <c r="J36673" s="34">
        <v>338</v>
      </c>
      <c r="K36673" s="34">
        <v>253</v>
      </c>
      <c r="L36673" s="34">
        <v>259</v>
      </c>
      <c r="M36673" s="34">
        <v>239</v>
      </c>
    </row>
    <row r="36674" spans="1:13" x14ac:dyDescent="0.2">
      <c r="A36674" s="34" t="s">
        <v>137568</v>
      </c>
      <c r="B36674" s="34">
        <v>336</v>
      </c>
      <c r="C36674" s="34">
        <v>299</v>
      </c>
      <c r="D36674" s="34">
        <v>340</v>
      </c>
      <c r="E36674" s="34">
        <v>254</v>
      </c>
      <c r="F36674" s="34">
        <v>286</v>
      </c>
      <c r="G36674" s="34">
        <v>250</v>
      </c>
      <c r="H36674" s="34">
        <v>307</v>
      </c>
      <c r="I36674" s="34">
        <v>242</v>
      </c>
      <c r="J36674" s="34">
        <v>310</v>
      </c>
      <c r="K36674" s="34">
        <v>227</v>
      </c>
      <c r="L36674" s="34">
        <v>359</v>
      </c>
      <c r="M36674" s="34">
        <v>185</v>
      </c>
    </row>
    <row r="36675" spans="1:13" x14ac:dyDescent="0.2">
      <c r="A36675" s="34" t="s">
        <v>137569</v>
      </c>
      <c r="B36675" s="34">
        <v>210</v>
      </c>
      <c r="C36675" s="34">
        <v>148</v>
      </c>
      <c r="D36675" s="34">
        <v>180</v>
      </c>
      <c r="E36675" s="34">
        <v>179</v>
      </c>
      <c r="F36675" s="34">
        <v>187</v>
      </c>
      <c r="G36675" s="34">
        <v>183</v>
      </c>
      <c r="H36675" s="34">
        <v>154</v>
      </c>
      <c r="I36675" s="34">
        <v>163</v>
      </c>
      <c r="J36675" s="34">
        <v>226</v>
      </c>
      <c r="K36675" s="34">
        <v>95</v>
      </c>
      <c r="L36675" s="34">
        <v>162</v>
      </c>
      <c r="M36675" s="34">
        <v>110</v>
      </c>
    </row>
    <row r="36676" spans="1:13" x14ac:dyDescent="0.2">
      <c r="A36676" s="34" t="s">
        <v>137570</v>
      </c>
      <c r="B36676" s="34">
        <v>253</v>
      </c>
      <c r="C36676" s="34">
        <v>192</v>
      </c>
      <c r="D36676" s="34">
        <v>237</v>
      </c>
      <c r="E36676" s="34">
        <v>231</v>
      </c>
      <c r="F36676" s="34">
        <v>225</v>
      </c>
      <c r="G36676" s="34">
        <v>244</v>
      </c>
      <c r="H36676" s="34">
        <v>309</v>
      </c>
      <c r="I36676" s="34">
        <v>215</v>
      </c>
      <c r="J36676" s="34">
        <v>274</v>
      </c>
      <c r="K36676" s="34">
        <v>185</v>
      </c>
      <c r="L36676" s="34">
        <v>230</v>
      </c>
      <c r="M36676" s="34">
        <v>178</v>
      </c>
    </row>
    <row r="36677" spans="1:13" x14ac:dyDescent="0.2">
      <c r="A36677" s="34" t="s">
        <v>137571</v>
      </c>
      <c r="B36677" s="34">
        <v>246</v>
      </c>
      <c r="C36677" s="34">
        <v>271</v>
      </c>
      <c r="D36677" s="34">
        <v>270</v>
      </c>
      <c r="E36677" s="34">
        <v>298</v>
      </c>
      <c r="F36677" s="34">
        <v>279</v>
      </c>
      <c r="G36677" s="34">
        <v>267</v>
      </c>
      <c r="H36677" s="34">
        <v>283</v>
      </c>
      <c r="I36677" s="34">
        <v>288</v>
      </c>
      <c r="J36677" s="34">
        <v>269</v>
      </c>
      <c r="K36677" s="34">
        <v>237</v>
      </c>
      <c r="L36677" s="34">
        <v>226</v>
      </c>
      <c r="M36677" s="34">
        <v>179</v>
      </c>
    </row>
    <row r="36678" spans="1:13" x14ac:dyDescent="0.2">
      <c r="A36678" s="34" t="s">
        <v>137572</v>
      </c>
      <c r="B36678" s="34">
        <v>275</v>
      </c>
      <c r="C36678" s="34">
        <v>271</v>
      </c>
      <c r="D36678" s="34">
        <v>261</v>
      </c>
      <c r="E36678" s="34">
        <v>257</v>
      </c>
      <c r="F36678" s="34">
        <v>269</v>
      </c>
      <c r="G36678" s="34">
        <v>249</v>
      </c>
      <c r="H36678" s="34">
        <v>310</v>
      </c>
      <c r="I36678" s="34">
        <v>219</v>
      </c>
      <c r="J36678" s="34">
        <v>261</v>
      </c>
      <c r="K36678" s="34">
        <v>181</v>
      </c>
      <c r="L36678" s="34">
        <v>266</v>
      </c>
      <c r="M36678" s="34">
        <v>244</v>
      </c>
    </row>
    <row r="36679" spans="1:13" x14ac:dyDescent="0.2">
      <c r="A36679" s="34" t="s">
        <v>137573</v>
      </c>
      <c r="B36679" s="34">
        <v>278</v>
      </c>
      <c r="C36679" s="34">
        <v>323</v>
      </c>
      <c r="D36679" s="34">
        <v>326</v>
      </c>
      <c r="E36679" s="34">
        <v>337</v>
      </c>
      <c r="F36679" s="34">
        <v>329</v>
      </c>
      <c r="G36679" s="34">
        <v>256</v>
      </c>
      <c r="H36679" s="34">
        <v>413</v>
      </c>
      <c r="I36679" s="34">
        <v>297</v>
      </c>
      <c r="J36679" s="34">
        <v>366</v>
      </c>
      <c r="K36679" s="34">
        <v>246</v>
      </c>
      <c r="L36679" s="34">
        <v>292</v>
      </c>
      <c r="M36679" s="34">
        <v>195</v>
      </c>
    </row>
    <row r="36680" spans="1:13" x14ac:dyDescent="0.2">
      <c r="A36680" s="34" t="s">
        <v>137574</v>
      </c>
      <c r="B36680" s="34">
        <v>501</v>
      </c>
      <c r="C36680" s="34">
        <v>669</v>
      </c>
      <c r="D36680" s="34">
        <v>595</v>
      </c>
      <c r="E36680" s="34">
        <v>682</v>
      </c>
      <c r="F36680" s="34">
        <v>547</v>
      </c>
      <c r="G36680" s="34">
        <v>620</v>
      </c>
      <c r="H36680" s="34">
        <v>660</v>
      </c>
      <c r="I36680" s="34">
        <v>682</v>
      </c>
      <c r="J36680" s="34">
        <v>573</v>
      </c>
      <c r="K36680" s="34">
        <v>501</v>
      </c>
      <c r="L36680" s="34">
        <v>586</v>
      </c>
      <c r="M36680" s="34">
        <v>495</v>
      </c>
    </row>
    <row r="36681" spans="1:13" x14ac:dyDescent="0.2">
      <c r="A36681" s="34" t="s">
        <v>137575</v>
      </c>
      <c r="B36681" s="34">
        <v>255</v>
      </c>
      <c r="C36681" s="34">
        <v>370</v>
      </c>
      <c r="D36681" s="34">
        <v>417</v>
      </c>
      <c r="E36681" s="34">
        <v>440</v>
      </c>
      <c r="F36681" s="34">
        <v>341</v>
      </c>
      <c r="G36681" s="34">
        <v>402</v>
      </c>
      <c r="H36681" s="34">
        <v>394</v>
      </c>
      <c r="I36681" s="34">
        <v>365</v>
      </c>
      <c r="J36681" s="34">
        <v>371</v>
      </c>
      <c r="K36681" s="34">
        <v>306</v>
      </c>
      <c r="L36681" s="34">
        <v>314</v>
      </c>
      <c r="M36681" s="34">
        <v>313</v>
      </c>
    </row>
    <row r="36682" spans="1:13" x14ac:dyDescent="0.2">
      <c r="A36682" s="34" t="s">
        <v>137576</v>
      </c>
      <c r="B36682" s="34">
        <v>1027</v>
      </c>
      <c r="C36682" s="34">
        <v>1132</v>
      </c>
      <c r="D36682" s="34">
        <v>1107</v>
      </c>
      <c r="E36682" s="34">
        <v>1150</v>
      </c>
      <c r="F36682" s="34">
        <v>1042</v>
      </c>
      <c r="G36682" s="34">
        <v>1019</v>
      </c>
      <c r="H36682" s="34">
        <v>1330</v>
      </c>
      <c r="I36682" s="34">
        <v>1176</v>
      </c>
      <c r="J36682" s="34">
        <v>1209</v>
      </c>
      <c r="K36682" s="34">
        <v>1031</v>
      </c>
      <c r="L36682" s="34">
        <v>1167</v>
      </c>
      <c r="M36682" s="34">
        <v>907</v>
      </c>
    </row>
    <row r="36683" spans="1:13" x14ac:dyDescent="0.2">
      <c r="A36683" s="34" t="s">
        <v>137577</v>
      </c>
      <c r="B36683" s="34">
        <v>353</v>
      </c>
      <c r="C36683" s="34">
        <v>330</v>
      </c>
      <c r="D36683" s="34">
        <v>377</v>
      </c>
      <c r="E36683" s="34">
        <v>355</v>
      </c>
      <c r="F36683" s="34">
        <v>335</v>
      </c>
      <c r="G36683" s="34">
        <v>304</v>
      </c>
      <c r="H36683" s="34">
        <v>296</v>
      </c>
      <c r="I36683" s="34">
        <v>322</v>
      </c>
      <c r="J36683" s="34">
        <v>337</v>
      </c>
      <c r="K36683" s="34">
        <v>241</v>
      </c>
      <c r="L36683" s="34">
        <v>309</v>
      </c>
      <c r="M36683" s="34">
        <v>281</v>
      </c>
    </row>
    <row r="36684" spans="1:13" x14ac:dyDescent="0.2">
      <c r="A36684" s="34" t="s">
        <v>137578</v>
      </c>
      <c r="B36684" s="34">
        <v>230</v>
      </c>
      <c r="C36684" s="34">
        <v>231</v>
      </c>
      <c r="D36684" s="34">
        <v>262</v>
      </c>
      <c r="E36684" s="34">
        <v>282</v>
      </c>
      <c r="F36684" s="34">
        <v>232</v>
      </c>
      <c r="G36684" s="34">
        <v>204</v>
      </c>
      <c r="H36684" s="34">
        <v>236</v>
      </c>
      <c r="I36684" s="34">
        <v>201</v>
      </c>
      <c r="J36684" s="34">
        <v>232</v>
      </c>
      <c r="K36684" s="34">
        <v>175</v>
      </c>
      <c r="L36684" s="34">
        <v>217</v>
      </c>
      <c r="M36684" s="34">
        <v>222</v>
      </c>
    </row>
    <row r="36685" spans="1:13" x14ac:dyDescent="0.2">
      <c r="A36685" s="34" t="s">
        <v>137579</v>
      </c>
      <c r="B36685" s="34">
        <v>799</v>
      </c>
      <c r="C36685" s="34">
        <v>790</v>
      </c>
      <c r="D36685" s="34">
        <v>718</v>
      </c>
      <c r="E36685" s="34">
        <v>753</v>
      </c>
      <c r="F36685" s="34">
        <v>731</v>
      </c>
      <c r="G36685" s="34">
        <v>725</v>
      </c>
      <c r="H36685" s="34">
        <v>821</v>
      </c>
      <c r="I36685" s="34">
        <v>751</v>
      </c>
      <c r="J36685" s="34">
        <v>792</v>
      </c>
      <c r="K36685" s="34">
        <v>610</v>
      </c>
      <c r="L36685" s="34">
        <v>781</v>
      </c>
      <c r="M36685" s="34">
        <v>565</v>
      </c>
    </row>
    <row r="36686" spans="1:13" x14ac:dyDescent="0.2">
      <c r="A36686" s="34" t="s">
        <v>137580</v>
      </c>
      <c r="B36686" s="34">
        <v>316</v>
      </c>
      <c r="C36686" s="34">
        <v>324</v>
      </c>
      <c r="D36686" s="34">
        <v>286</v>
      </c>
      <c r="E36686" s="34">
        <v>342</v>
      </c>
      <c r="F36686" s="34">
        <v>243</v>
      </c>
      <c r="G36686" s="34">
        <v>291</v>
      </c>
      <c r="H36686" s="34">
        <v>312</v>
      </c>
      <c r="I36686" s="34">
        <v>263</v>
      </c>
      <c r="J36686" s="34">
        <v>311</v>
      </c>
      <c r="K36686" s="34">
        <v>216</v>
      </c>
      <c r="L36686" s="34">
        <v>288</v>
      </c>
      <c r="M36686" s="34">
        <v>239</v>
      </c>
    </row>
    <row r="36687" spans="1:13" x14ac:dyDescent="0.2">
      <c r="A36687" s="34" t="s">
        <v>137581</v>
      </c>
      <c r="B36687" s="34">
        <v>281</v>
      </c>
      <c r="C36687" s="34">
        <v>275</v>
      </c>
      <c r="D36687" s="34">
        <v>254</v>
      </c>
      <c r="E36687" s="34">
        <v>328</v>
      </c>
      <c r="F36687" s="34">
        <v>221</v>
      </c>
      <c r="G36687" s="34">
        <v>248</v>
      </c>
      <c r="H36687" s="34">
        <v>231</v>
      </c>
      <c r="I36687" s="34">
        <v>304</v>
      </c>
      <c r="J36687" s="34">
        <v>248</v>
      </c>
      <c r="K36687" s="34">
        <v>251</v>
      </c>
      <c r="L36687" s="34">
        <v>236</v>
      </c>
      <c r="M36687" s="34">
        <v>220</v>
      </c>
    </row>
    <row r="36688" spans="1:13" x14ac:dyDescent="0.2">
      <c r="A36688" s="34" t="s">
        <v>137582</v>
      </c>
      <c r="B36688" s="34">
        <v>355</v>
      </c>
      <c r="C36688" s="34">
        <v>241</v>
      </c>
      <c r="D36688" s="34">
        <v>305</v>
      </c>
      <c r="E36688" s="34">
        <v>249</v>
      </c>
      <c r="F36688" s="34">
        <v>228</v>
      </c>
      <c r="G36688" s="34">
        <v>275</v>
      </c>
      <c r="H36688" s="34">
        <v>354</v>
      </c>
      <c r="I36688" s="34">
        <v>254</v>
      </c>
      <c r="J36688" s="34">
        <v>268</v>
      </c>
      <c r="K36688" s="34">
        <v>243</v>
      </c>
      <c r="L36688" s="34">
        <v>236</v>
      </c>
      <c r="M36688" s="34">
        <v>210</v>
      </c>
    </row>
    <row r="36689" spans="1:13" x14ac:dyDescent="0.2">
      <c r="A36689" s="34" t="s">
        <v>137583</v>
      </c>
      <c r="B36689" s="34">
        <v>352</v>
      </c>
      <c r="C36689" s="34">
        <v>371</v>
      </c>
      <c r="D36689" s="34">
        <v>336</v>
      </c>
      <c r="E36689" s="34">
        <v>391</v>
      </c>
      <c r="F36689" s="34">
        <v>271</v>
      </c>
      <c r="G36689" s="34">
        <v>321</v>
      </c>
      <c r="H36689" s="34">
        <v>385</v>
      </c>
      <c r="I36689" s="34">
        <v>364</v>
      </c>
      <c r="J36689" s="34">
        <v>323</v>
      </c>
      <c r="K36689" s="34">
        <v>338</v>
      </c>
      <c r="L36689" s="34">
        <v>409</v>
      </c>
      <c r="M36689" s="34">
        <v>272</v>
      </c>
    </row>
    <row r="36690" spans="1:13" x14ac:dyDescent="0.2">
      <c r="A36690" s="34" t="s">
        <v>137584</v>
      </c>
      <c r="B36690" s="34">
        <v>201</v>
      </c>
      <c r="C36690" s="34">
        <v>227</v>
      </c>
      <c r="D36690" s="34">
        <v>264</v>
      </c>
      <c r="E36690" s="34">
        <v>283</v>
      </c>
      <c r="F36690" s="34">
        <v>205</v>
      </c>
      <c r="G36690" s="34">
        <v>203</v>
      </c>
      <c r="H36690" s="34">
        <v>292</v>
      </c>
      <c r="I36690" s="34">
        <v>215</v>
      </c>
      <c r="J36690" s="34">
        <v>265</v>
      </c>
      <c r="K36690" s="34">
        <v>209</v>
      </c>
      <c r="L36690" s="34">
        <v>261</v>
      </c>
      <c r="M36690" s="34">
        <v>202</v>
      </c>
    </row>
    <row r="36691" spans="1:13" x14ac:dyDescent="0.2">
      <c r="A36691" s="34" t="s">
        <v>137585</v>
      </c>
      <c r="B36691" s="34">
        <v>509</v>
      </c>
      <c r="C36691" s="34">
        <v>491</v>
      </c>
      <c r="D36691" s="34">
        <v>524</v>
      </c>
      <c r="E36691" s="34">
        <v>461</v>
      </c>
      <c r="F36691" s="34">
        <v>473</v>
      </c>
      <c r="G36691" s="34">
        <v>407</v>
      </c>
      <c r="H36691" s="34">
        <v>501</v>
      </c>
      <c r="I36691" s="34">
        <v>512</v>
      </c>
      <c r="J36691" s="34">
        <v>589</v>
      </c>
      <c r="K36691" s="34">
        <v>407</v>
      </c>
      <c r="L36691" s="34">
        <v>421</v>
      </c>
      <c r="M36691" s="34">
        <v>369</v>
      </c>
    </row>
    <row r="36692" spans="1:13" x14ac:dyDescent="0.2">
      <c r="A36692" s="34" t="s">
        <v>137586</v>
      </c>
      <c r="B36692" s="34">
        <v>613</v>
      </c>
      <c r="C36692" s="34">
        <v>624</v>
      </c>
      <c r="D36692" s="34">
        <v>712</v>
      </c>
      <c r="E36692" s="34">
        <v>654</v>
      </c>
      <c r="F36692" s="34">
        <v>656</v>
      </c>
      <c r="G36692" s="34">
        <v>594</v>
      </c>
      <c r="H36692" s="34">
        <v>826</v>
      </c>
      <c r="I36692" s="34">
        <v>653</v>
      </c>
      <c r="J36692" s="34">
        <v>708</v>
      </c>
      <c r="K36692" s="34">
        <v>552</v>
      </c>
      <c r="L36692" s="34">
        <v>736</v>
      </c>
      <c r="M36692" s="34">
        <v>475</v>
      </c>
    </row>
    <row r="36693" spans="1:13" x14ac:dyDescent="0.2">
      <c r="A36693" s="34" t="s">
        <v>137587</v>
      </c>
      <c r="B36693" s="34">
        <v>526</v>
      </c>
      <c r="C36693" s="34">
        <v>569</v>
      </c>
      <c r="D36693" s="34">
        <v>527</v>
      </c>
      <c r="E36693" s="34">
        <v>539</v>
      </c>
      <c r="F36693" s="34">
        <v>402</v>
      </c>
      <c r="G36693" s="34">
        <v>460</v>
      </c>
      <c r="H36693" s="34">
        <v>584</v>
      </c>
      <c r="I36693" s="34">
        <v>501</v>
      </c>
      <c r="J36693" s="34">
        <v>527</v>
      </c>
      <c r="K36693" s="34">
        <v>425</v>
      </c>
      <c r="L36693" s="34">
        <v>513</v>
      </c>
      <c r="M36693" s="34">
        <v>410</v>
      </c>
    </row>
    <row r="36694" spans="1:13" x14ac:dyDescent="0.2">
      <c r="A36694" s="34" t="s">
        <v>137588</v>
      </c>
      <c r="B36694" s="34">
        <v>174</v>
      </c>
      <c r="C36694" s="34">
        <v>143</v>
      </c>
      <c r="D36694" s="34">
        <v>166</v>
      </c>
      <c r="E36694" s="34">
        <v>147</v>
      </c>
      <c r="F36694" s="34">
        <v>105</v>
      </c>
      <c r="G36694" s="34">
        <v>196</v>
      </c>
      <c r="H36694" s="34">
        <v>153</v>
      </c>
      <c r="I36694" s="34">
        <v>145</v>
      </c>
      <c r="J36694" s="34">
        <v>132</v>
      </c>
      <c r="K36694" s="34">
        <v>112</v>
      </c>
      <c r="L36694" s="34">
        <v>100</v>
      </c>
      <c r="M36694" s="34">
        <v>134</v>
      </c>
    </row>
    <row r="36695" spans="1:13" x14ac:dyDescent="0.2">
      <c r="A36695" s="34" t="s">
        <v>137589</v>
      </c>
      <c r="B36695" s="34">
        <v>277</v>
      </c>
      <c r="C36695" s="34">
        <v>461</v>
      </c>
      <c r="D36695" s="34">
        <v>356</v>
      </c>
      <c r="E36695" s="34">
        <v>470</v>
      </c>
      <c r="F36695" s="34">
        <v>306</v>
      </c>
      <c r="G36695" s="34">
        <v>400</v>
      </c>
      <c r="H36695" s="34">
        <v>435</v>
      </c>
      <c r="I36695" s="34">
        <v>419</v>
      </c>
      <c r="J36695" s="34">
        <v>375</v>
      </c>
      <c r="K36695" s="34">
        <v>411</v>
      </c>
      <c r="L36695" s="34">
        <v>328</v>
      </c>
      <c r="M36695" s="34">
        <v>330</v>
      </c>
    </row>
    <row r="36696" spans="1:13" x14ac:dyDescent="0.2">
      <c r="A36696" s="34" t="s">
        <v>137590</v>
      </c>
      <c r="B36696" s="34">
        <v>173</v>
      </c>
      <c r="C36696" s="34">
        <v>191</v>
      </c>
      <c r="D36696" s="34">
        <v>200</v>
      </c>
      <c r="E36696" s="34">
        <v>151</v>
      </c>
      <c r="F36696" s="34">
        <v>154</v>
      </c>
      <c r="G36696" s="34">
        <v>173</v>
      </c>
      <c r="H36696" s="34">
        <v>183</v>
      </c>
      <c r="I36696" s="34">
        <v>149</v>
      </c>
      <c r="J36696" s="34">
        <v>155</v>
      </c>
      <c r="K36696" s="34">
        <v>122</v>
      </c>
      <c r="L36696" s="34">
        <v>164</v>
      </c>
      <c r="M36696" s="34">
        <v>124</v>
      </c>
    </row>
    <row r="36697" spans="1:13" x14ac:dyDescent="0.2">
      <c r="A36697" s="34" t="s">
        <v>137591</v>
      </c>
      <c r="B36697" s="34">
        <v>186</v>
      </c>
      <c r="C36697" s="34">
        <v>200</v>
      </c>
      <c r="D36697" s="34">
        <v>186</v>
      </c>
      <c r="E36697" s="34">
        <v>208</v>
      </c>
      <c r="F36697" s="34">
        <v>182</v>
      </c>
      <c r="G36697" s="34">
        <v>196</v>
      </c>
      <c r="H36697" s="34">
        <v>225</v>
      </c>
      <c r="I36697" s="34">
        <v>213</v>
      </c>
      <c r="J36697" s="34">
        <v>193</v>
      </c>
      <c r="K36697" s="34">
        <v>140</v>
      </c>
      <c r="L36697" s="34">
        <v>152</v>
      </c>
      <c r="M36697" s="34">
        <v>154</v>
      </c>
    </row>
    <row r="36698" spans="1:13" x14ac:dyDescent="0.2">
      <c r="A36698" s="34" t="s">
        <v>137592</v>
      </c>
      <c r="B36698" s="34">
        <v>80</v>
      </c>
      <c r="C36698" s="34">
        <v>364</v>
      </c>
      <c r="D36698" s="34">
        <v>109</v>
      </c>
      <c r="E36698" s="34">
        <v>347</v>
      </c>
      <c r="F36698" s="34">
        <v>109</v>
      </c>
      <c r="G36698" s="34">
        <v>306</v>
      </c>
      <c r="H36698" s="34">
        <v>162</v>
      </c>
      <c r="I36698" s="34">
        <v>320</v>
      </c>
      <c r="J36698" s="34">
        <v>141</v>
      </c>
      <c r="K36698" s="34">
        <v>221</v>
      </c>
      <c r="L36698" s="34">
        <v>161</v>
      </c>
      <c r="M36698" s="34">
        <v>224</v>
      </c>
    </row>
    <row r="36699" spans="1:13" x14ac:dyDescent="0.2">
      <c r="A36699" s="34" t="s">
        <v>137593</v>
      </c>
      <c r="B36699" s="34">
        <v>471</v>
      </c>
      <c r="C36699" s="34">
        <v>397</v>
      </c>
      <c r="D36699" s="34">
        <v>504</v>
      </c>
      <c r="E36699" s="34">
        <v>459</v>
      </c>
      <c r="F36699" s="34">
        <v>415</v>
      </c>
      <c r="G36699" s="34">
        <v>434</v>
      </c>
      <c r="H36699" s="34">
        <v>433</v>
      </c>
      <c r="I36699" s="34">
        <v>453</v>
      </c>
      <c r="J36699" s="34">
        <v>484</v>
      </c>
      <c r="K36699" s="34">
        <v>308</v>
      </c>
      <c r="L36699" s="34">
        <v>479</v>
      </c>
      <c r="M36699" s="34">
        <v>366</v>
      </c>
    </row>
    <row r="36700" spans="1:13" x14ac:dyDescent="0.2">
      <c r="A36700" s="34" t="s">
        <v>137594</v>
      </c>
      <c r="B36700" s="34">
        <v>188</v>
      </c>
      <c r="C36700" s="34">
        <v>201</v>
      </c>
      <c r="D36700" s="34">
        <v>192</v>
      </c>
      <c r="E36700" s="34">
        <v>183</v>
      </c>
      <c r="F36700" s="34">
        <v>168</v>
      </c>
      <c r="G36700" s="34">
        <v>183</v>
      </c>
      <c r="H36700" s="34">
        <v>206</v>
      </c>
      <c r="I36700" s="34">
        <v>178</v>
      </c>
      <c r="J36700" s="34">
        <v>211</v>
      </c>
      <c r="K36700" s="34">
        <v>151</v>
      </c>
      <c r="L36700" s="34">
        <v>197</v>
      </c>
      <c r="M36700" s="34">
        <v>133</v>
      </c>
    </row>
    <row r="36701" spans="1:13" x14ac:dyDescent="0.2">
      <c r="A36701" s="34" t="s">
        <v>137595</v>
      </c>
      <c r="B36701" s="34">
        <v>285</v>
      </c>
      <c r="C36701" s="34">
        <v>292</v>
      </c>
      <c r="D36701" s="34">
        <v>287</v>
      </c>
      <c r="E36701" s="34">
        <v>323</v>
      </c>
      <c r="F36701" s="34">
        <v>251</v>
      </c>
      <c r="G36701" s="34">
        <v>267</v>
      </c>
      <c r="H36701" s="34">
        <v>371</v>
      </c>
      <c r="I36701" s="34">
        <v>252</v>
      </c>
      <c r="J36701" s="34">
        <v>270</v>
      </c>
      <c r="K36701" s="34">
        <v>255</v>
      </c>
      <c r="L36701" s="34">
        <v>275</v>
      </c>
      <c r="M36701" s="34">
        <v>235</v>
      </c>
    </row>
    <row r="36702" spans="1:13" x14ac:dyDescent="0.2">
      <c r="A36702" s="34" t="s">
        <v>137596</v>
      </c>
      <c r="B36702" s="34">
        <v>792</v>
      </c>
      <c r="C36702" s="34">
        <v>764</v>
      </c>
      <c r="D36702" s="34">
        <v>939</v>
      </c>
      <c r="E36702" s="34">
        <v>787</v>
      </c>
      <c r="F36702" s="34">
        <v>743</v>
      </c>
      <c r="G36702" s="34">
        <v>752</v>
      </c>
      <c r="H36702" s="34">
        <v>920</v>
      </c>
      <c r="I36702" s="34">
        <v>730</v>
      </c>
      <c r="J36702" s="34">
        <v>698</v>
      </c>
      <c r="K36702" s="34">
        <v>635</v>
      </c>
      <c r="L36702" s="34">
        <v>817</v>
      </c>
      <c r="M36702" s="34">
        <v>567</v>
      </c>
    </row>
    <row r="36703" spans="1:13" x14ac:dyDescent="0.2">
      <c r="A36703" s="34" t="s">
        <v>137597</v>
      </c>
      <c r="B36703" s="34">
        <v>1114</v>
      </c>
      <c r="C36703" s="34">
        <v>1557</v>
      </c>
      <c r="D36703" s="34">
        <v>1384</v>
      </c>
      <c r="E36703" s="34">
        <v>1595</v>
      </c>
      <c r="F36703" s="34">
        <v>1176</v>
      </c>
      <c r="G36703" s="34">
        <v>1428</v>
      </c>
      <c r="H36703" s="34">
        <v>1403</v>
      </c>
      <c r="I36703" s="34">
        <v>1447</v>
      </c>
      <c r="J36703" s="34">
        <v>1217</v>
      </c>
      <c r="K36703" s="34">
        <v>1335</v>
      </c>
      <c r="L36703" s="34">
        <v>1114</v>
      </c>
      <c r="M36703" s="34">
        <v>1148</v>
      </c>
    </row>
    <row r="36704" spans="1:13" x14ac:dyDescent="0.2">
      <c r="A36704" s="34" t="s">
        <v>137598</v>
      </c>
      <c r="B36704" s="34">
        <v>569</v>
      </c>
      <c r="C36704" s="34">
        <v>475</v>
      </c>
      <c r="D36704" s="34">
        <v>564</v>
      </c>
      <c r="E36704" s="34">
        <v>520</v>
      </c>
      <c r="F36704" s="34">
        <v>457</v>
      </c>
      <c r="G36704" s="34">
        <v>428</v>
      </c>
      <c r="H36704" s="34">
        <v>540</v>
      </c>
      <c r="I36704" s="34">
        <v>469</v>
      </c>
      <c r="J36704" s="34">
        <v>450</v>
      </c>
      <c r="K36704" s="34">
        <v>384</v>
      </c>
      <c r="L36704" s="34">
        <v>542</v>
      </c>
      <c r="M36704" s="34">
        <v>389</v>
      </c>
    </row>
    <row r="36705" spans="1:13" x14ac:dyDescent="0.2">
      <c r="A36705" s="34" t="s">
        <v>137599</v>
      </c>
      <c r="B36705" s="34">
        <v>844</v>
      </c>
      <c r="C36705" s="34">
        <v>900</v>
      </c>
      <c r="D36705" s="34">
        <v>835</v>
      </c>
      <c r="E36705" s="34">
        <v>885</v>
      </c>
      <c r="F36705" s="34">
        <v>767</v>
      </c>
      <c r="G36705" s="34">
        <v>816</v>
      </c>
      <c r="H36705" s="34">
        <v>1040</v>
      </c>
      <c r="I36705" s="34">
        <v>824</v>
      </c>
      <c r="J36705" s="34">
        <v>999</v>
      </c>
      <c r="K36705" s="34">
        <v>689</v>
      </c>
      <c r="L36705" s="34">
        <v>779</v>
      </c>
      <c r="M36705" s="34">
        <v>636</v>
      </c>
    </row>
    <row r="36706" spans="1:13" x14ac:dyDescent="0.2">
      <c r="A36706" s="34" t="s">
        <v>137600</v>
      </c>
      <c r="B36706" s="34">
        <v>542</v>
      </c>
      <c r="C36706" s="34">
        <v>435</v>
      </c>
      <c r="D36706" s="34">
        <v>558</v>
      </c>
      <c r="E36706" s="34">
        <v>550</v>
      </c>
      <c r="F36706" s="34">
        <v>508</v>
      </c>
      <c r="G36706" s="34">
        <v>442</v>
      </c>
      <c r="H36706" s="34">
        <v>525</v>
      </c>
      <c r="I36706" s="34">
        <v>523</v>
      </c>
      <c r="J36706" s="34">
        <v>518</v>
      </c>
      <c r="K36706" s="34">
        <v>396</v>
      </c>
      <c r="L36706" s="34">
        <v>457</v>
      </c>
      <c r="M36706" s="34">
        <v>410</v>
      </c>
    </row>
    <row r="36707" spans="1:13" x14ac:dyDescent="0.2">
      <c r="A36707" s="34" t="s">
        <v>137601</v>
      </c>
      <c r="B36707" s="34">
        <v>255</v>
      </c>
      <c r="C36707" s="34">
        <v>224</v>
      </c>
      <c r="D36707" s="34">
        <v>287</v>
      </c>
      <c r="E36707" s="34">
        <v>269</v>
      </c>
      <c r="F36707" s="34">
        <v>235</v>
      </c>
      <c r="G36707" s="34">
        <v>243</v>
      </c>
      <c r="H36707" s="34">
        <v>294</v>
      </c>
      <c r="I36707" s="34">
        <v>254</v>
      </c>
      <c r="J36707" s="34">
        <v>318</v>
      </c>
      <c r="K36707" s="34">
        <v>239</v>
      </c>
      <c r="L36707" s="34">
        <v>334</v>
      </c>
      <c r="M36707" s="34">
        <v>218</v>
      </c>
    </row>
    <row r="36708" spans="1:13" x14ac:dyDescent="0.2">
      <c r="A36708" s="34" t="s">
        <v>137602</v>
      </c>
      <c r="B36708" s="34">
        <v>272</v>
      </c>
      <c r="C36708" s="34">
        <v>315</v>
      </c>
      <c r="D36708" s="34">
        <v>279</v>
      </c>
      <c r="E36708" s="34">
        <v>340</v>
      </c>
      <c r="F36708" s="34">
        <v>275</v>
      </c>
      <c r="G36708" s="34">
        <v>287</v>
      </c>
      <c r="H36708" s="34">
        <v>406</v>
      </c>
      <c r="I36708" s="34">
        <v>327</v>
      </c>
      <c r="J36708" s="34">
        <v>311</v>
      </c>
      <c r="K36708" s="34">
        <v>277</v>
      </c>
      <c r="L36708" s="34">
        <v>335</v>
      </c>
      <c r="M36708" s="34">
        <v>258</v>
      </c>
    </row>
    <row r="36709" spans="1:13" x14ac:dyDescent="0.2">
      <c r="A36709" s="34" t="s">
        <v>137603</v>
      </c>
      <c r="B36709" s="34">
        <v>422</v>
      </c>
      <c r="C36709" s="34">
        <v>518</v>
      </c>
      <c r="D36709" s="34">
        <v>405</v>
      </c>
      <c r="E36709" s="34">
        <v>476</v>
      </c>
      <c r="F36709" s="34">
        <v>355</v>
      </c>
      <c r="G36709" s="34">
        <v>392</v>
      </c>
      <c r="H36709" s="34">
        <v>465</v>
      </c>
      <c r="I36709" s="34">
        <v>492</v>
      </c>
      <c r="J36709" s="34">
        <v>445</v>
      </c>
      <c r="K36709" s="34">
        <v>383</v>
      </c>
      <c r="L36709" s="34">
        <v>406</v>
      </c>
      <c r="M36709" s="34">
        <v>353</v>
      </c>
    </row>
    <row r="36710" spans="1:13" x14ac:dyDescent="0.2">
      <c r="A36710" s="34" t="s">
        <v>137604</v>
      </c>
      <c r="B36710" s="34">
        <v>108</v>
      </c>
      <c r="C36710" s="34">
        <v>120</v>
      </c>
      <c r="D36710" s="34">
        <v>145</v>
      </c>
      <c r="E36710" s="34">
        <v>191</v>
      </c>
      <c r="F36710" s="34">
        <v>136</v>
      </c>
      <c r="G36710" s="34">
        <v>173</v>
      </c>
      <c r="H36710" s="34">
        <v>143</v>
      </c>
      <c r="I36710" s="34">
        <v>176</v>
      </c>
      <c r="J36710" s="34">
        <v>165</v>
      </c>
      <c r="K36710" s="34">
        <v>123</v>
      </c>
      <c r="L36710" s="34">
        <v>129</v>
      </c>
      <c r="M36710" s="34">
        <v>125</v>
      </c>
    </row>
    <row r="36711" spans="1:13" x14ac:dyDescent="0.2">
      <c r="A36711" s="34" t="s">
        <v>137605</v>
      </c>
      <c r="B36711" s="34">
        <v>199</v>
      </c>
      <c r="C36711" s="34">
        <v>205</v>
      </c>
      <c r="D36711" s="34">
        <v>260</v>
      </c>
      <c r="E36711" s="34">
        <v>234</v>
      </c>
      <c r="F36711" s="34">
        <v>211</v>
      </c>
      <c r="G36711" s="34">
        <v>183</v>
      </c>
      <c r="H36711" s="34">
        <v>255</v>
      </c>
      <c r="I36711" s="34">
        <v>223</v>
      </c>
      <c r="J36711" s="34">
        <v>205</v>
      </c>
      <c r="K36711" s="34">
        <v>156</v>
      </c>
      <c r="L36711" s="34">
        <v>217</v>
      </c>
      <c r="M36711" s="34">
        <v>169</v>
      </c>
    </row>
    <row r="36712" spans="1:13" x14ac:dyDescent="0.2">
      <c r="A36712" s="34" t="s">
        <v>137606</v>
      </c>
      <c r="B36712" s="34">
        <v>136</v>
      </c>
      <c r="C36712" s="34">
        <v>173</v>
      </c>
      <c r="D36712" s="34">
        <v>116</v>
      </c>
      <c r="E36712" s="34">
        <v>156</v>
      </c>
      <c r="F36712" s="34">
        <v>143</v>
      </c>
      <c r="G36712" s="34">
        <v>164</v>
      </c>
      <c r="H36712" s="34">
        <v>165</v>
      </c>
      <c r="I36712" s="34">
        <v>173</v>
      </c>
      <c r="J36712" s="34">
        <v>143</v>
      </c>
      <c r="K36712" s="34">
        <v>140</v>
      </c>
      <c r="L36712" s="34">
        <v>141</v>
      </c>
      <c r="M36712" s="34">
        <v>125</v>
      </c>
    </row>
    <row r="36713" spans="1:13" x14ac:dyDescent="0.2">
      <c r="A36713" s="34" t="s">
        <v>137607</v>
      </c>
      <c r="B36713" s="34">
        <v>252</v>
      </c>
      <c r="C36713" s="34">
        <v>302</v>
      </c>
      <c r="D36713" s="34">
        <v>380</v>
      </c>
      <c r="E36713" s="34">
        <v>341</v>
      </c>
      <c r="F36713" s="34">
        <v>298</v>
      </c>
      <c r="G36713" s="34">
        <v>304</v>
      </c>
      <c r="H36713" s="34">
        <v>285</v>
      </c>
      <c r="I36713" s="34">
        <v>317</v>
      </c>
      <c r="J36713" s="34">
        <v>418</v>
      </c>
      <c r="K36713" s="34">
        <v>263</v>
      </c>
      <c r="L36713" s="34">
        <v>276</v>
      </c>
      <c r="M36713" s="34">
        <v>263</v>
      </c>
    </row>
    <row r="36714" spans="1:13" x14ac:dyDescent="0.2">
      <c r="A36714" s="34" t="s">
        <v>137608</v>
      </c>
      <c r="B36714" s="34">
        <v>222</v>
      </c>
      <c r="C36714" s="34">
        <v>287</v>
      </c>
      <c r="D36714" s="34">
        <v>265</v>
      </c>
      <c r="E36714" s="34">
        <v>270</v>
      </c>
      <c r="F36714" s="34">
        <v>226</v>
      </c>
      <c r="G36714" s="34">
        <v>215</v>
      </c>
      <c r="H36714" s="34">
        <v>326</v>
      </c>
      <c r="I36714" s="34">
        <v>291</v>
      </c>
      <c r="J36714" s="34">
        <v>239</v>
      </c>
      <c r="K36714" s="34">
        <v>206</v>
      </c>
      <c r="L36714" s="34">
        <v>309</v>
      </c>
      <c r="M36714" s="34">
        <v>200</v>
      </c>
    </row>
    <row r="36715" spans="1:13" x14ac:dyDescent="0.2">
      <c r="A36715" s="34" t="s">
        <v>137609</v>
      </c>
      <c r="B36715" s="34">
        <v>259</v>
      </c>
      <c r="C36715" s="34">
        <v>277</v>
      </c>
      <c r="D36715" s="34">
        <v>259</v>
      </c>
      <c r="E36715" s="34">
        <v>220</v>
      </c>
      <c r="F36715" s="34">
        <v>243</v>
      </c>
      <c r="G36715" s="34">
        <v>234</v>
      </c>
      <c r="H36715" s="34">
        <v>281</v>
      </c>
      <c r="I36715" s="34">
        <v>226</v>
      </c>
      <c r="J36715" s="34">
        <v>238</v>
      </c>
      <c r="K36715" s="34">
        <v>177</v>
      </c>
      <c r="L36715" s="34">
        <v>243</v>
      </c>
      <c r="M36715" s="34">
        <v>167</v>
      </c>
    </row>
    <row r="36716" spans="1:13" x14ac:dyDescent="0.2">
      <c r="A36716" s="34" t="s">
        <v>137610</v>
      </c>
      <c r="B36716" s="34">
        <v>416</v>
      </c>
      <c r="C36716" s="34">
        <v>360</v>
      </c>
      <c r="D36716" s="34">
        <v>468</v>
      </c>
      <c r="E36716" s="34">
        <v>396</v>
      </c>
      <c r="F36716" s="34">
        <v>413</v>
      </c>
      <c r="G36716" s="34">
        <v>336</v>
      </c>
      <c r="H36716" s="34">
        <v>438</v>
      </c>
      <c r="I36716" s="34">
        <v>378</v>
      </c>
      <c r="J36716" s="34">
        <v>480</v>
      </c>
      <c r="K36716" s="34">
        <v>324</v>
      </c>
      <c r="L36716" s="34">
        <v>406</v>
      </c>
      <c r="M36716" s="34">
        <v>296</v>
      </c>
    </row>
    <row r="36717" spans="1:13" x14ac:dyDescent="0.2">
      <c r="A36717" s="34" t="s">
        <v>137611</v>
      </c>
      <c r="B36717" s="34">
        <v>411</v>
      </c>
      <c r="C36717" s="34">
        <v>414</v>
      </c>
      <c r="D36717" s="34">
        <v>526</v>
      </c>
      <c r="E36717" s="34">
        <v>490</v>
      </c>
      <c r="F36717" s="34">
        <v>395</v>
      </c>
      <c r="G36717" s="34">
        <v>370</v>
      </c>
      <c r="H36717" s="34">
        <v>477</v>
      </c>
      <c r="I36717" s="34">
        <v>428</v>
      </c>
      <c r="J36717" s="34">
        <v>440</v>
      </c>
      <c r="K36717" s="34">
        <v>288</v>
      </c>
      <c r="L36717" s="34">
        <v>455</v>
      </c>
      <c r="M36717" s="34">
        <v>321</v>
      </c>
    </row>
    <row r="36718" spans="1:13" x14ac:dyDescent="0.2">
      <c r="A36718" s="34" t="s">
        <v>137612</v>
      </c>
      <c r="B36718" s="34">
        <v>170</v>
      </c>
      <c r="C36718" s="34">
        <v>133</v>
      </c>
      <c r="D36718" s="34">
        <v>188</v>
      </c>
      <c r="E36718" s="34">
        <v>176</v>
      </c>
      <c r="F36718" s="34">
        <v>162</v>
      </c>
      <c r="G36718" s="34">
        <v>132</v>
      </c>
      <c r="H36718" s="34">
        <v>108</v>
      </c>
      <c r="I36718" s="34">
        <v>135</v>
      </c>
      <c r="J36718" s="34">
        <v>163</v>
      </c>
      <c r="K36718" s="34">
        <v>123</v>
      </c>
      <c r="L36718" s="34">
        <v>161</v>
      </c>
      <c r="M36718" s="34">
        <v>115</v>
      </c>
    </row>
    <row r="36719" spans="1:13" x14ac:dyDescent="0.2">
      <c r="A36719" s="34" t="s">
        <v>137613</v>
      </c>
      <c r="B36719" s="34">
        <v>158</v>
      </c>
      <c r="C36719" s="34">
        <v>286</v>
      </c>
      <c r="D36719" s="34">
        <v>224</v>
      </c>
      <c r="E36719" s="34">
        <v>255</v>
      </c>
      <c r="F36719" s="34">
        <v>196</v>
      </c>
      <c r="G36719" s="34">
        <v>230</v>
      </c>
      <c r="H36719" s="34">
        <v>237</v>
      </c>
      <c r="I36719" s="34">
        <v>253</v>
      </c>
      <c r="J36719" s="34">
        <v>247</v>
      </c>
      <c r="K36719" s="34">
        <v>213</v>
      </c>
      <c r="L36719" s="34">
        <v>204</v>
      </c>
      <c r="M36719" s="34">
        <v>174</v>
      </c>
    </row>
    <row r="36720" spans="1:13" x14ac:dyDescent="0.2">
      <c r="A36720" s="34" t="s">
        <v>137614</v>
      </c>
      <c r="B36720" s="34">
        <v>366</v>
      </c>
      <c r="C36720" s="34">
        <v>348</v>
      </c>
      <c r="D36720" s="34">
        <v>369</v>
      </c>
      <c r="E36720" s="34">
        <v>325</v>
      </c>
      <c r="F36720" s="34">
        <v>356</v>
      </c>
      <c r="G36720" s="34">
        <v>340</v>
      </c>
      <c r="H36720" s="34">
        <v>410</v>
      </c>
      <c r="I36720" s="34">
        <v>345</v>
      </c>
      <c r="J36720" s="34">
        <v>354</v>
      </c>
      <c r="K36720" s="34">
        <v>266</v>
      </c>
      <c r="L36720" s="34">
        <v>364</v>
      </c>
      <c r="M36720" s="34">
        <v>248</v>
      </c>
    </row>
    <row r="36721" spans="1:13" x14ac:dyDescent="0.2">
      <c r="A36721" s="34" t="s">
        <v>137615</v>
      </c>
      <c r="B36721" s="34">
        <v>498</v>
      </c>
      <c r="C36721" s="34">
        <v>450</v>
      </c>
      <c r="D36721" s="34">
        <v>457</v>
      </c>
      <c r="E36721" s="34">
        <v>546</v>
      </c>
      <c r="F36721" s="34">
        <v>371</v>
      </c>
      <c r="G36721" s="34">
        <v>420</v>
      </c>
      <c r="H36721" s="34">
        <v>547</v>
      </c>
      <c r="I36721" s="34">
        <v>474</v>
      </c>
      <c r="J36721" s="34">
        <v>443</v>
      </c>
      <c r="K36721" s="34">
        <v>403</v>
      </c>
      <c r="L36721" s="34">
        <v>418</v>
      </c>
      <c r="M36721" s="34">
        <v>385</v>
      </c>
    </row>
    <row r="36722" spans="1:13" x14ac:dyDescent="0.2">
      <c r="A36722" s="34" t="s">
        <v>137616</v>
      </c>
      <c r="B36722" s="34">
        <v>389</v>
      </c>
      <c r="C36722" s="34">
        <v>437</v>
      </c>
      <c r="D36722" s="34">
        <v>391</v>
      </c>
      <c r="E36722" s="34">
        <v>463</v>
      </c>
      <c r="F36722" s="34">
        <v>393</v>
      </c>
      <c r="G36722" s="34">
        <v>444</v>
      </c>
      <c r="H36722" s="34">
        <v>431</v>
      </c>
      <c r="I36722" s="34">
        <v>456</v>
      </c>
      <c r="J36722" s="34">
        <v>445</v>
      </c>
      <c r="K36722" s="34">
        <v>392</v>
      </c>
      <c r="L36722" s="34">
        <v>372</v>
      </c>
      <c r="M36722" s="34">
        <v>355</v>
      </c>
    </row>
    <row r="36723" spans="1:13" x14ac:dyDescent="0.2">
      <c r="A36723" s="34" t="s">
        <v>137617</v>
      </c>
      <c r="B36723" s="34">
        <v>926</v>
      </c>
      <c r="C36723" s="34">
        <v>821</v>
      </c>
      <c r="D36723" s="34">
        <v>906</v>
      </c>
      <c r="E36723" s="34">
        <v>919</v>
      </c>
      <c r="F36723" s="34">
        <v>776</v>
      </c>
      <c r="G36723" s="34">
        <v>753</v>
      </c>
      <c r="H36723" s="34">
        <v>900</v>
      </c>
      <c r="I36723" s="34">
        <v>818</v>
      </c>
      <c r="J36723" s="34">
        <v>986</v>
      </c>
      <c r="K36723" s="34">
        <v>678</v>
      </c>
      <c r="L36723" s="34">
        <v>820</v>
      </c>
      <c r="M36723" s="34">
        <v>594</v>
      </c>
    </row>
    <row r="36724" spans="1:13" x14ac:dyDescent="0.2">
      <c r="A36724" s="34" t="s">
        <v>137618</v>
      </c>
      <c r="B36724" s="34">
        <v>957</v>
      </c>
      <c r="C36724" s="34">
        <v>1089</v>
      </c>
      <c r="D36724" s="34">
        <v>1322</v>
      </c>
      <c r="E36724" s="34">
        <v>1205</v>
      </c>
      <c r="F36724" s="34">
        <v>1113</v>
      </c>
      <c r="G36724" s="34">
        <v>1083</v>
      </c>
      <c r="H36724" s="34">
        <v>1325</v>
      </c>
      <c r="I36724" s="34">
        <v>1233</v>
      </c>
      <c r="J36724" s="34">
        <v>1250</v>
      </c>
      <c r="K36724" s="34">
        <v>1003</v>
      </c>
      <c r="L36724" s="34">
        <v>1154</v>
      </c>
      <c r="M36724" s="34">
        <v>913</v>
      </c>
    </row>
    <row r="36725" spans="1:13" x14ac:dyDescent="0.2">
      <c r="A36725" s="34" t="s">
        <v>137619</v>
      </c>
      <c r="B36725" s="34">
        <v>435</v>
      </c>
      <c r="C36725" s="34">
        <v>562</v>
      </c>
      <c r="D36725" s="34">
        <v>541</v>
      </c>
      <c r="E36725" s="34">
        <v>587</v>
      </c>
      <c r="F36725" s="34">
        <v>434</v>
      </c>
      <c r="G36725" s="34">
        <v>524</v>
      </c>
      <c r="H36725" s="34">
        <v>504</v>
      </c>
      <c r="I36725" s="34">
        <v>591</v>
      </c>
      <c r="J36725" s="34">
        <v>496</v>
      </c>
      <c r="K36725" s="34">
        <v>463</v>
      </c>
      <c r="L36725" s="34">
        <v>515</v>
      </c>
      <c r="M36725" s="34">
        <v>438</v>
      </c>
    </row>
    <row r="36726" spans="1:13" x14ac:dyDescent="0.2">
      <c r="A36726" s="34" t="s">
        <v>137620</v>
      </c>
      <c r="B36726" s="34">
        <v>532</v>
      </c>
      <c r="C36726" s="34">
        <v>470</v>
      </c>
      <c r="D36726" s="34">
        <v>507</v>
      </c>
      <c r="E36726" s="34">
        <v>528</v>
      </c>
      <c r="F36726" s="34">
        <v>499</v>
      </c>
      <c r="G36726" s="34">
        <v>477</v>
      </c>
      <c r="H36726" s="34">
        <v>592</v>
      </c>
      <c r="I36726" s="34">
        <v>509</v>
      </c>
      <c r="J36726" s="34">
        <v>608</v>
      </c>
      <c r="K36726" s="34">
        <v>430</v>
      </c>
      <c r="L36726" s="34">
        <v>498</v>
      </c>
      <c r="M36726" s="34">
        <v>418</v>
      </c>
    </row>
    <row r="36727" spans="1:13" x14ac:dyDescent="0.2">
      <c r="A36727" s="34" t="s">
        <v>137621</v>
      </c>
      <c r="B36727" s="34">
        <v>624</v>
      </c>
      <c r="C36727" s="34">
        <v>624</v>
      </c>
      <c r="D36727" s="34">
        <v>658</v>
      </c>
      <c r="E36727" s="34">
        <v>701</v>
      </c>
      <c r="F36727" s="34">
        <v>624</v>
      </c>
      <c r="G36727" s="34">
        <v>635</v>
      </c>
      <c r="H36727" s="34">
        <v>778</v>
      </c>
      <c r="I36727" s="34">
        <v>717</v>
      </c>
      <c r="J36727" s="34">
        <v>679</v>
      </c>
      <c r="K36727" s="34">
        <v>544</v>
      </c>
      <c r="L36727" s="34">
        <v>568</v>
      </c>
      <c r="M36727" s="34">
        <v>512</v>
      </c>
    </row>
    <row r="36728" spans="1:13" x14ac:dyDescent="0.2">
      <c r="A36728" s="34" t="s">
        <v>137622</v>
      </c>
      <c r="B36728" s="34">
        <v>446</v>
      </c>
      <c r="C36728" s="34">
        <v>405</v>
      </c>
      <c r="D36728" s="34">
        <v>429</v>
      </c>
      <c r="E36728" s="34">
        <v>495</v>
      </c>
      <c r="F36728" s="34">
        <v>350</v>
      </c>
      <c r="G36728" s="34">
        <v>389</v>
      </c>
      <c r="H36728" s="34">
        <v>441</v>
      </c>
      <c r="I36728" s="34">
        <v>458</v>
      </c>
      <c r="J36728" s="34">
        <v>436</v>
      </c>
      <c r="K36728" s="34">
        <v>352</v>
      </c>
      <c r="L36728" s="34">
        <v>402</v>
      </c>
      <c r="M36728" s="34">
        <v>340</v>
      </c>
    </row>
    <row r="36729" spans="1:13" x14ac:dyDescent="0.2">
      <c r="A36729" s="34" t="s">
        <v>137623</v>
      </c>
      <c r="B36729" s="34">
        <v>469</v>
      </c>
      <c r="C36729" s="34">
        <v>491</v>
      </c>
      <c r="D36729" s="34">
        <v>433</v>
      </c>
      <c r="E36729" s="34">
        <v>460</v>
      </c>
      <c r="F36729" s="34">
        <v>402</v>
      </c>
      <c r="G36729" s="34">
        <v>419</v>
      </c>
      <c r="H36729" s="34">
        <v>469</v>
      </c>
      <c r="I36729" s="34">
        <v>408</v>
      </c>
      <c r="J36729" s="34">
        <v>456</v>
      </c>
      <c r="K36729" s="34">
        <v>370</v>
      </c>
      <c r="L36729" s="34">
        <v>437</v>
      </c>
      <c r="M36729" s="34">
        <v>346</v>
      </c>
    </row>
    <row r="36730" spans="1:13" x14ac:dyDescent="0.2">
      <c r="A36730" s="34" t="s">
        <v>137624</v>
      </c>
      <c r="B36730" s="34">
        <v>215</v>
      </c>
      <c r="C36730" s="34">
        <v>216</v>
      </c>
      <c r="D36730" s="34">
        <v>298</v>
      </c>
      <c r="E36730" s="34">
        <v>339</v>
      </c>
      <c r="F36730" s="34">
        <v>213</v>
      </c>
      <c r="G36730" s="34">
        <v>284</v>
      </c>
      <c r="H36730" s="34">
        <v>239</v>
      </c>
      <c r="I36730" s="34">
        <v>267</v>
      </c>
      <c r="J36730" s="34">
        <v>260</v>
      </c>
      <c r="K36730" s="34">
        <v>201</v>
      </c>
      <c r="L36730" s="34">
        <v>219</v>
      </c>
      <c r="M36730" s="34">
        <v>218</v>
      </c>
    </row>
    <row r="36731" spans="1:13" x14ac:dyDescent="0.2">
      <c r="A36731" s="34" t="s">
        <v>137625</v>
      </c>
      <c r="B36731" s="34">
        <v>203</v>
      </c>
      <c r="C36731" s="34">
        <v>288</v>
      </c>
      <c r="D36731" s="34">
        <v>248</v>
      </c>
      <c r="E36731" s="34">
        <v>267</v>
      </c>
      <c r="F36731" s="34">
        <v>257</v>
      </c>
      <c r="G36731" s="34">
        <v>244</v>
      </c>
      <c r="H36731" s="34">
        <v>310</v>
      </c>
      <c r="I36731" s="34">
        <v>264</v>
      </c>
      <c r="J36731" s="34">
        <v>266</v>
      </c>
      <c r="K36731" s="34">
        <v>235</v>
      </c>
      <c r="L36731" s="34">
        <v>198</v>
      </c>
      <c r="M36731" s="34">
        <v>199</v>
      </c>
    </row>
    <row r="36732" spans="1:13" x14ac:dyDescent="0.2">
      <c r="A36732" s="34" t="s">
        <v>137626</v>
      </c>
      <c r="B36732" s="34">
        <v>326</v>
      </c>
      <c r="C36732" s="34">
        <v>366</v>
      </c>
      <c r="D36732" s="34">
        <v>397</v>
      </c>
      <c r="E36732" s="34">
        <v>459</v>
      </c>
      <c r="F36732" s="34">
        <v>327</v>
      </c>
      <c r="G36732" s="34">
        <v>352</v>
      </c>
      <c r="H36732" s="34">
        <v>393</v>
      </c>
      <c r="I36732" s="34">
        <v>380</v>
      </c>
      <c r="J36732" s="34">
        <v>367</v>
      </c>
      <c r="K36732" s="34">
        <v>343</v>
      </c>
      <c r="L36732" s="34">
        <v>323</v>
      </c>
      <c r="M36732" s="34">
        <v>296</v>
      </c>
    </row>
    <row r="36733" spans="1:13" x14ac:dyDescent="0.2">
      <c r="A36733" s="34" t="s">
        <v>137627</v>
      </c>
      <c r="B36733" s="34">
        <v>236</v>
      </c>
      <c r="C36733" s="34">
        <v>286</v>
      </c>
      <c r="D36733" s="34">
        <v>297</v>
      </c>
      <c r="E36733" s="34">
        <v>267</v>
      </c>
      <c r="F36733" s="34">
        <v>295</v>
      </c>
      <c r="G36733" s="34">
        <v>265</v>
      </c>
      <c r="H36733" s="34">
        <v>257</v>
      </c>
      <c r="I36733" s="34">
        <v>249</v>
      </c>
      <c r="J36733" s="34">
        <v>329</v>
      </c>
      <c r="K36733" s="34">
        <v>242</v>
      </c>
      <c r="L36733" s="34">
        <v>282</v>
      </c>
      <c r="M36733" s="34">
        <v>204</v>
      </c>
    </row>
    <row r="36734" spans="1:13" x14ac:dyDescent="0.2">
      <c r="A36734" s="34" t="s">
        <v>137628</v>
      </c>
      <c r="B36734" s="34">
        <v>290</v>
      </c>
      <c r="C36734" s="34">
        <v>192</v>
      </c>
      <c r="D36734" s="34">
        <v>223</v>
      </c>
      <c r="E36734" s="34">
        <v>213</v>
      </c>
      <c r="F36734" s="34">
        <v>237</v>
      </c>
      <c r="G36734" s="34">
        <v>181</v>
      </c>
      <c r="H36734" s="34">
        <v>241</v>
      </c>
      <c r="I36734" s="34">
        <v>217</v>
      </c>
      <c r="J36734" s="34">
        <v>236</v>
      </c>
      <c r="K36734" s="34">
        <v>168</v>
      </c>
      <c r="L36734" s="34">
        <v>194</v>
      </c>
      <c r="M36734" s="34">
        <v>161</v>
      </c>
    </row>
    <row r="36735" spans="1:13" x14ac:dyDescent="0.2">
      <c r="A36735" s="34" t="s">
        <v>137629</v>
      </c>
      <c r="B36735" s="34">
        <v>915</v>
      </c>
      <c r="C36735" s="34">
        <v>934</v>
      </c>
      <c r="D36735" s="34">
        <v>1018</v>
      </c>
      <c r="E36735" s="34">
        <v>1017</v>
      </c>
      <c r="F36735" s="34">
        <v>926</v>
      </c>
      <c r="G36735" s="34">
        <v>909</v>
      </c>
      <c r="H36735" s="34">
        <v>1092</v>
      </c>
      <c r="I36735" s="34">
        <v>946</v>
      </c>
      <c r="J36735" s="34">
        <v>1116</v>
      </c>
      <c r="K36735" s="34">
        <v>755</v>
      </c>
      <c r="L36735" s="34">
        <v>1019</v>
      </c>
      <c r="M36735" s="34">
        <v>712</v>
      </c>
    </row>
    <row r="36736" spans="1:13" x14ac:dyDescent="0.2">
      <c r="A36736" s="34" t="s">
        <v>137630</v>
      </c>
      <c r="B36736" s="34">
        <v>178</v>
      </c>
      <c r="C36736" s="34">
        <v>184</v>
      </c>
      <c r="D36736" s="34">
        <v>190</v>
      </c>
      <c r="E36736" s="34">
        <v>203</v>
      </c>
      <c r="F36736" s="34">
        <v>177</v>
      </c>
      <c r="G36736" s="34">
        <v>163</v>
      </c>
      <c r="H36736" s="34">
        <v>196</v>
      </c>
      <c r="I36736" s="34">
        <v>188</v>
      </c>
      <c r="J36736" s="34">
        <v>203</v>
      </c>
      <c r="K36736" s="34">
        <v>147</v>
      </c>
      <c r="L36736" s="34">
        <v>213</v>
      </c>
      <c r="M36736" s="34">
        <v>141</v>
      </c>
    </row>
    <row r="36737" spans="1:13" x14ac:dyDescent="0.2">
      <c r="A36737" s="34" t="s">
        <v>137631</v>
      </c>
      <c r="B36737" s="34">
        <v>508</v>
      </c>
      <c r="C36737" s="34">
        <v>619</v>
      </c>
      <c r="D36737" s="34">
        <v>623</v>
      </c>
      <c r="E36737" s="34">
        <v>576</v>
      </c>
      <c r="F36737" s="34">
        <v>619</v>
      </c>
      <c r="G36737" s="34">
        <v>547</v>
      </c>
      <c r="H36737" s="34">
        <v>721</v>
      </c>
      <c r="I36737" s="34">
        <v>548</v>
      </c>
      <c r="J36737" s="34">
        <v>571</v>
      </c>
      <c r="K36737" s="34">
        <v>460</v>
      </c>
      <c r="L36737" s="34">
        <v>627</v>
      </c>
      <c r="M36737" s="34">
        <v>423</v>
      </c>
    </row>
    <row r="36738" spans="1:13" x14ac:dyDescent="0.2">
      <c r="A36738" s="34" t="s">
        <v>137632</v>
      </c>
      <c r="B36738" s="34">
        <v>177</v>
      </c>
      <c r="C36738" s="34">
        <v>199</v>
      </c>
      <c r="D36738" s="34">
        <v>226</v>
      </c>
      <c r="E36738" s="34">
        <v>268</v>
      </c>
      <c r="F36738" s="34">
        <v>160</v>
      </c>
      <c r="G36738" s="34">
        <v>165</v>
      </c>
      <c r="H36738" s="34">
        <v>183</v>
      </c>
      <c r="I36738" s="34">
        <v>222</v>
      </c>
      <c r="J36738" s="34">
        <v>189</v>
      </c>
      <c r="K36738" s="34">
        <v>188</v>
      </c>
      <c r="L36738" s="34">
        <v>180</v>
      </c>
      <c r="M36738" s="34">
        <v>178</v>
      </c>
    </row>
    <row r="36739" spans="1:13" x14ac:dyDescent="0.2">
      <c r="A36739" s="34" t="s">
        <v>137633</v>
      </c>
      <c r="B36739" s="34">
        <v>663</v>
      </c>
      <c r="C36739" s="34">
        <v>709</v>
      </c>
      <c r="D36739" s="34">
        <v>736</v>
      </c>
      <c r="E36739" s="34">
        <v>727</v>
      </c>
      <c r="F36739" s="34">
        <v>692</v>
      </c>
      <c r="G36739" s="34">
        <v>694</v>
      </c>
      <c r="H36739" s="34">
        <v>799</v>
      </c>
      <c r="I36739" s="34">
        <v>772</v>
      </c>
      <c r="J36739" s="34">
        <v>743</v>
      </c>
      <c r="K36739" s="34">
        <v>599</v>
      </c>
      <c r="L36739" s="34">
        <v>747</v>
      </c>
      <c r="M36739" s="34">
        <v>554</v>
      </c>
    </row>
    <row r="36740" spans="1:13" x14ac:dyDescent="0.2">
      <c r="A36740" s="34" t="s">
        <v>137634</v>
      </c>
      <c r="B36740" s="34">
        <v>568</v>
      </c>
      <c r="C36740" s="34">
        <v>647</v>
      </c>
      <c r="D36740" s="34">
        <v>483</v>
      </c>
      <c r="E36740" s="34">
        <v>551</v>
      </c>
      <c r="F36740" s="34">
        <v>463</v>
      </c>
      <c r="G36740" s="34">
        <v>486</v>
      </c>
      <c r="H36740" s="34">
        <v>582</v>
      </c>
      <c r="I36740" s="34">
        <v>524</v>
      </c>
      <c r="J36740" s="34">
        <v>610</v>
      </c>
      <c r="K36740" s="34">
        <v>467</v>
      </c>
      <c r="L36740" s="34">
        <v>483</v>
      </c>
      <c r="M36740" s="34">
        <v>433</v>
      </c>
    </row>
    <row r="36741" spans="1:13" x14ac:dyDescent="0.2">
      <c r="A36741" s="34" t="s">
        <v>137635</v>
      </c>
      <c r="B36741" s="34">
        <v>604</v>
      </c>
      <c r="C36741" s="34">
        <v>772</v>
      </c>
      <c r="D36741" s="34">
        <v>738</v>
      </c>
      <c r="E36741" s="34">
        <v>837</v>
      </c>
      <c r="F36741" s="34">
        <v>806</v>
      </c>
      <c r="G36741" s="34">
        <v>735</v>
      </c>
      <c r="H36741" s="34">
        <v>840</v>
      </c>
      <c r="I36741" s="34">
        <v>762</v>
      </c>
      <c r="J36741" s="34">
        <v>832</v>
      </c>
      <c r="K36741" s="34">
        <v>701</v>
      </c>
      <c r="L36741" s="34">
        <v>736</v>
      </c>
      <c r="M36741" s="34">
        <v>585</v>
      </c>
    </row>
    <row r="36742" spans="1:13" x14ac:dyDescent="0.2">
      <c r="A36742" s="34" t="s">
        <v>137636</v>
      </c>
      <c r="B36742" s="34">
        <v>481</v>
      </c>
      <c r="C36742" s="34">
        <v>455</v>
      </c>
      <c r="D36742" s="34">
        <v>476</v>
      </c>
      <c r="E36742" s="34">
        <v>448</v>
      </c>
      <c r="F36742" s="34">
        <v>385</v>
      </c>
      <c r="G36742" s="34">
        <v>371</v>
      </c>
      <c r="H36742" s="34">
        <v>440</v>
      </c>
      <c r="I36742" s="34">
        <v>444</v>
      </c>
      <c r="J36742" s="34">
        <v>439</v>
      </c>
      <c r="K36742" s="34">
        <v>370</v>
      </c>
      <c r="L36742" s="34">
        <v>416</v>
      </c>
      <c r="M36742" s="34">
        <v>318</v>
      </c>
    </row>
    <row r="36743" spans="1:13" x14ac:dyDescent="0.2">
      <c r="A36743" s="34" t="s">
        <v>137637</v>
      </c>
      <c r="B36743" s="34">
        <v>985</v>
      </c>
      <c r="C36743" s="34">
        <v>1028</v>
      </c>
      <c r="D36743" s="34">
        <v>1233</v>
      </c>
      <c r="E36743" s="34">
        <v>1169</v>
      </c>
      <c r="F36743" s="34">
        <v>1157</v>
      </c>
      <c r="G36743" s="34">
        <v>985</v>
      </c>
      <c r="H36743" s="34">
        <v>1278</v>
      </c>
      <c r="I36743" s="34">
        <v>1065</v>
      </c>
      <c r="J36743" s="34">
        <v>1143</v>
      </c>
      <c r="K36743" s="34">
        <v>917</v>
      </c>
      <c r="L36743" s="34">
        <v>1118</v>
      </c>
      <c r="M36743" s="34">
        <v>905</v>
      </c>
    </row>
    <row r="36744" spans="1:13" x14ac:dyDescent="0.2">
      <c r="A36744" s="34" t="s">
        <v>137638</v>
      </c>
      <c r="B36744" s="34">
        <v>453</v>
      </c>
      <c r="C36744" s="34">
        <v>480</v>
      </c>
      <c r="D36744" s="34">
        <v>508</v>
      </c>
      <c r="E36744" s="34">
        <v>516</v>
      </c>
      <c r="F36744" s="34">
        <v>450</v>
      </c>
      <c r="G36744" s="34">
        <v>437</v>
      </c>
      <c r="H36744" s="34">
        <v>527</v>
      </c>
      <c r="I36744" s="34">
        <v>442</v>
      </c>
      <c r="J36744" s="34">
        <v>518</v>
      </c>
      <c r="K36744" s="34">
        <v>398</v>
      </c>
      <c r="L36744" s="34">
        <v>422</v>
      </c>
      <c r="M36744" s="34">
        <v>355</v>
      </c>
    </row>
    <row r="36745" spans="1:13" x14ac:dyDescent="0.2">
      <c r="A36745" s="34" t="s">
        <v>137639</v>
      </c>
      <c r="B36745" s="34">
        <v>1113</v>
      </c>
      <c r="C36745" s="34">
        <v>1055</v>
      </c>
      <c r="D36745" s="34">
        <v>887</v>
      </c>
      <c r="E36745" s="34">
        <v>1105</v>
      </c>
      <c r="F36745" s="34">
        <v>885</v>
      </c>
      <c r="G36745" s="34">
        <v>999</v>
      </c>
      <c r="H36745" s="34">
        <v>986</v>
      </c>
      <c r="I36745" s="34">
        <v>1090</v>
      </c>
      <c r="J36745" s="34">
        <v>951</v>
      </c>
      <c r="K36745" s="34">
        <v>918</v>
      </c>
      <c r="L36745" s="34">
        <v>837</v>
      </c>
      <c r="M36745" s="34">
        <v>829</v>
      </c>
    </row>
    <row r="36746" spans="1:13" x14ac:dyDescent="0.2">
      <c r="A36746" s="34" t="s">
        <v>137640</v>
      </c>
      <c r="B36746" s="34">
        <v>555</v>
      </c>
      <c r="C36746" s="34">
        <v>632</v>
      </c>
      <c r="D36746" s="34">
        <v>670</v>
      </c>
      <c r="E36746" s="34">
        <v>735</v>
      </c>
      <c r="F36746" s="34">
        <v>567</v>
      </c>
      <c r="G36746" s="34">
        <v>634</v>
      </c>
      <c r="H36746" s="34">
        <v>724</v>
      </c>
      <c r="I36746" s="34">
        <v>634</v>
      </c>
      <c r="J36746" s="34">
        <v>752</v>
      </c>
      <c r="K36746" s="34">
        <v>574</v>
      </c>
      <c r="L36746" s="34">
        <v>676</v>
      </c>
      <c r="M36746" s="34">
        <v>481</v>
      </c>
    </row>
    <row r="36747" spans="1:13" x14ac:dyDescent="0.2">
      <c r="A36747" s="34" t="s">
        <v>137641</v>
      </c>
      <c r="B36747" s="34">
        <v>629</v>
      </c>
      <c r="C36747" s="34">
        <v>511</v>
      </c>
      <c r="D36747" s="34">
        <v>677</v>
      </c>
      <c r="E36747" s="34">
        <v>624</v>
      </c>
      <c r="F36747" s="34">
        <v>657</v>
      </c>
      <c r="G36747" s="34">
        <v>501</v>
      </c>
      <c r="H36747" s="34">
        <v>755</v>
      </c>
      <c r="I36747" s="34">
        <v>668</v>
      </c>
      <c r="J36747" s="34">
        <v>701</v>
      </c>
      <c r="K36747" s="34">
        <v>497</v>
      </c>
      <c r="L36747" s="34">
        <v>660</v>
      </c>
      <c r="M36747" s="34">
        <v>450</v>
      </c>
    </row>
    <row r="36748" spans="1:13" x14ac:dyDescent="0.2">
      <c r="A36748" s="34" t="s">
        <v>137642</v>
      </c>
      <c r="B36748" s="34">
        <v>397</v>
      </c>
      <c r="C36748" s="34">
        <v>510</v>
      </c>
      <c r="D36748" s="34">
        <v>358</v>
      </c>
      <c r="E36748" s="34">
        <v>514</v>
      </c>
      <c r="F36748" s="34">
        <v>389</v>
      </c>
      <c r="G36748" s="34">
        <v>464</v>
      </c>
      <c r="H36748" s="34">
        <v>417</v>
      </c>
      <c r="I36748" s="34">
        <v>417</v>
      </c>
      <c r="J36748" s="34">
        <v>398</v>
      </c>
      <c r="K36748" s="34">
        <v>364</v>
      </c>
      <c r="L36748" s="34">
        <v>372</v>
      </c>
      <c r="M36748" s="34">
        <v>332</v>
      </c>
    </row>
    <row r="36749" spans="1:13" x14ac:dyDescent="0.2">
      <c r="A36749" s="34" t="s">
        <v>137643</v>
      </c>
      <c r="B36749" s="34">
        <v>544</v>
      </c>
      <c r="C36749" s="34">
        <v>638</v>
      </c>
      <c r="D36749" s="34">
        <v>648</v>
      </c>
      <c r="E36749" s="34">
        <v>610</v>
      </c>
      <c r="F36749" s="34">
        <v>543</v>
      </c>
      <c r="G36749" s="34">
        <v>574</v>
      </c>
      <c r="H36749" s="34">
        <v>638</v>
      </c>
      <c r="I36749" s="34">
        <v>538</v>
      </c>
      <c r="J36749" s="34">
        <v>616</v>
      </c>
      <c r="K36749" s="34">
        <v>459</v>
      </c>
      <c r="L36749" s="34">
        <v>577</v>
      </c>
      <c r="M36749" s="34">
        <v>461</v>
      </c>
    </row>
    <row r="36750" spans="1:13" x14ac:dyDescent="0.2">
      <c r="A36750" s="34" t="s">
        <v>137644</v>
      </c>
      <c r="B36750" s="34">
        <v>465</v>
      </c>
      <c r="C36750" s="34">
        <v>571</v>
      </c>
      <c r="D36750" s="34">
        <v>427</v>
      </c>
      <c r="E36750" s="34">
        <v>552</v>
      </c>
      <c r="F36750" s="34">
        <v>471</v>
      </c>
      <c r="G36750" s="34">
        <v>545</v>
      </c>
      <c r="H36750" s="34">
        <v>595</v>
      </c>
      <c r="I36750" s="34">
        <v>560</v>
      </c>
      <c r="J36750" s="34">
        <v>529</v>
      </c>
      <c r="K36750" s="34">
        <v>446</v>
      </c>
      <c r="L36750" s="34">
        <v>483</v>
      </c>
      <c r="M36750" s="34">
        <v>409</v>
      </c>
    </row>
    <row r="36751" spans="1:13" x14ac:dyDescent="0.2">
      <c r="A36751" s="34" t="s">
        <v>137645</v>
      </c>
      <c r="B36751" s="34">
        <v>724</v>
      </c>
      <c r="C36751" s="34">
        <v>709</v>
      </c>
      <c r="D36751" s="34">
        <v>771</v>
      </c>
      <c r="E36751" s="34">
        <v>697</v>
      </c>
      <c r="F36751" s="34">
        <v>646</v>
      </c>
      <c r="G36751" s="34">
        <v>609</v>
      </c>
      <c r="H36751" s="34">
        <v>713</v>
      </c>
      <c r="I36751" s="34">
        <v>702</v>
      </c>
      <c r="J36751" s="34">
        <v>774</v>
      </c>
      <c r="K36751" s="34">
        <v>527</v>
      </c>
      <c r="L36751" s="34">
        <v>639</v>
      </c>
      <c r="M36751" s="34">
        <v>502</v>
      </c>
    </row>
    <row r="36752" spans="1:13" x14ac:dyDescent="0.2">
      <c r="A36752" s="34" t="s">
        <v>137646</v>
      </c>
      <c r="B36752" s="34">
        <v>372</v>
      </c>
      <c r="C36752" s="34">
        <v>457</v>
      </c>
      <c r="D36752" s="34">
        <v>401</v>
      </c>
      <c r="E36752" s="34">
        <v>555</v>
      </c>
      <c r="F36752" s="34">
        <v>415</v>
      </c>
      <c r="G36752" s="34">
        <v>471</v>
      </c>
      <c r="H36752" s="34">
        <v>437</v>
      </c>
      <c r="I36752" s="34">
        <v>501</v>
      </c>
      <c r="J36752" s="34">
        <v>442</v>
      </c>
      <c r="K36752" s="34">
        <v>446</v>
      </c>
      <c r="L36752" s="34">
        <v>402</v>
      </c>
      <c r="M36752" s="34">
        <v>382</v>
      </c>
    </row>
    <row r="36753" spans="1:13" x14ac:dyDescent="0.2">
      <c r="A36753" s="34" t="s">
        <v>137647</v>
      </c>
      <c r="B36753" s="34">
        <v>202</v>
      </c>
      <c r="C36753" s="34">
        <v>353</v>
      </c>
      <c r="D36753" s="34">
        <v>269</v>
      </c>
      <c r="E36753" s="34">
        <v>370</v>
      </c>
      <c r="F36753" s="34">
        <v>237</v>
      </c>
      <c r="G36753" s="34">
        <v>343</v>
      </c>
      <c r="H36753" s="34">
        <v>263</v>
      </c>
      <c r="I36753" s="34">
        <v>385</v>
      </c>
      <c r="J36753" s="34">
        <v>242</v>
      </c>
      <c r="K36753" s="34">
        <v>257</v>
      </c>
      <c r="L36753" s="34">
        <v>257</v>
      </c>
      <c r="M36753" s="34">
        <v>283</v>
      </c>
    </row>
    <row r="36754" spans="1:13" x14ac:dyDescent="0.2">
      <c r="A36754" s="34" t="s">
        <v>137648</v>
      </c>
      <c r="B36754" s="34">
        <v>280</v>
      </c>
      <c r="C36754" s="34">
        <v>291</v>
      </c>
      <c r="D36754" s="34">
        <v>370</v>
      </c>
      <c r="E36754" s="34">
        <v>322</v>
      </c>
      <c r="F36754" s="34">
        <v>264</v>
      </c>
      <c r="G36754" s="34">
        <v>325</v>
      </c>
      <c r="H36754" s="34">
        <v>406</v>
      </c>
      <c r="I36754" s="34">
        <v>287</v>
      </c>
      <c r="J36754" s="34">
        <v>401</v>
      </c>
      <c r="K36754" s="34">
        <v>221</v>
      </c>
      <c r="L36754" s="34">
        <v>351</v>
      </c>
      <c r="M36754" s="34">
        <v>218</v>
      </c>
    </row>
    <row r="36755" spans="1:13" x14ac:dyDescent="0.2">
      <c r="A36755" s="34" t="s">
        <v>137649</v>
      </c>
      <c r="B36755" s="34">
        <v>397</v>
      </c>
      <c r="C36755" s="34">
        <v>494</v>
      </c>
      <c r="D36755" s="34">
        <v>469</v>
      </c>
      <c r="E36755" s="34">
        <v>540</v>
      </c>
      <c r="F36755" s="34">
        <v>396</v>
      </c>
      <c r="G36755" s="34">
        <v>466</v>
      </c>
      <c r="H36755" s="34">
        <v>416</v>
      </c>
      <c r="I36755" s="34">
        <v>478</v>
      </c>
      <c r="J36755" s="34">
        <v>459</v>
      </c>
      <c r="K36755" s="34">
        <v>483</v>
      </c>
      <c r="L36755" s="34">
        <v>416</v>
      </c>
      <c r="M36755" s="34">
        <v>375</v>
      </c>
    </row>
    <row r="36756" spans="1:13" x14ac:dyDescent="0.2">
      <c r="A36756" s="34" t="s">
        <v>137650</v>
      </c>
      <c r="B36756" s="34">
        <v>381</v>
      </c>
      <c r="C36756" s="34">
        <v>363</v>
      </c>
      <c r="D36756" s="34">
        <v>352</v>
      </c>
      <c r="E36756" s="34">
        <v>405</v>
      </c>
      <c r="F36756" s="34">
        <v>364</v>
      </c>
      <c r="G36756" s="34">
        <v>376</v>
      </c>
      <c r="H36756" s="34">
        <v>371</v>
      </c>
      <c r="I36756" s="34">
        <v>384</v>
      </c>
      <c r="J36756" s="34">
        <v>370</v>
      </c>
      <c r="K36756" s="34">
        <v>296</v>
      </c>
      <c r="L36756" s="34">
        <v>381</v>
      </c>
      <c r="M36756" s="34">
        <v>314</v>
      </c>
    </row>
    <row r="36757" spans="1:13" x14ac:dyDescent="0.2">
      <c r="A36757" s="34" t="s">
        <v>137651</v>
      </c>
      <c r="B36757" s="34">
        <v>554</v>
      </c>
      <c r="C36757" s="34">
        <v>931</v>
      </c>
      <c r="D36757" s="34">
        <v>579</v>
      </c>
      <c r="E36757" s="34">
        <v>1026</v>
      </c>
      <c r="F36757" s="34">
        <v>535</v>
      </c>
      <c r="G36757" s="34">
        <v>887</v>
      </c>
      <c r="H36757" s="34">
        <v>663</v>
      </c>
      <c r="I36757" s="34">
        <v>968</v>
      </c>
      <c r="J36757" s="34">
        <v>633</v>
      </c>
      <c r="K36757" s="34">
        <v>755</v>
      </c>
      <c r="L36757" s="34">
        <v>636</v>
      </c>
      <c r="M36757" s="34">
        <v>718</v>
      </c>
    </row>
    <row r="36758" spans="1:13" x14ac:dyDescent="0.2">
      <c r="A36758" s="34" t="s">
        <v>137652</v>
      </c>
      <c r="B36758" s="34">
        <v>592</v>
      </c>
      <c r="C36758" s="34">
        <v>607</v>
      </c>
      <c r="D36758" s="34">
        <v>694</v>
      </c>
      <c r="E36758" s="34">
        <v>606</v>
      </c>
      <c r="F36758" s="34">
        <v>507</v>
      </c>
      <c r="G36758" s="34">
        <v>559</v>
      </c>
      <c r="H36758" s="34">
        <v>580</v>
      </c>
      <c r="I36758" s="34">
        <v>671</v>
      </c>
      <c r="J36758" s="34">
        <v>707</v>
      </c>
      <c r="K36758" s="34">
        <v>450</v>
      </c>
      <c r="L36758" s="34">
        <v>576</v>
      </c>
      <c r="M36758" s="34">
        <v>445</v>
      </c>
    </row>
    <row r="36759" spans="1:13" x14ac:dyDescent="0.2">
      <c r="A36759" s="34" t="s">
        <v>137653</v>
      </c>
      <c r="B36759" s="34">
        <v>336</v>
      </c>
      <c r="C36759" s="34">
        <v>440</v>
      </c>
      <c r="D36759" s="34">
        <v>378</v>
      </c>
      <c r="E36759" s="34">
        <v>427</v>
      </c>
      <c r="F36759" s="34">
        <v>348</v>
      </c>
      <c r="G36759" s="34">
        <v>377</v>
      </c>
      <c r="H36759" s="34">
        <v>436</v>
      </c>
      <c r="I36759" s="34">
        <v>380</v>
      </c>
      <c r="J36759" s="34">
        <v>351</v>
      </c>
      <c r="K36759" s="34">
        <v>344</v>
      </c>
      <c r="L36759" s="34">
        <v>290</v>
      </c>
      <c r="M36759" s="34">
        <v>312</v>
      </c>
    </row>
    <row r="36760" spans="1:13" x14ac:dyDescent="0.2">
      <c r="A36760" s="34" t="s">
        <v>137654</v>
      </c>
      <c r="B36760" s="34">
        <v>655</v>
      </c>
      <c r="C36760" s="34">
        <v>549</v>
      </c>
      <c r="D36760" s="34">
        <v>610</v>
      </c>
      <c r="E36760" s="34">
        <v>562</v>
      </c>
      <c r="F36760" s="34">
        <v>527</v>
      </c>
      <c r="G36760" s="34">
        <v>515</v>
      </c>
      <c r="H36760" s="34">
        <v>602</v>
      </c>
      <c r="I36760" s="34">
        <v>633</v>
      </c>
      <c r="J36760" s="34">
        <v>608</v>
      </c>
      <c r="K36760" s="34">
        <v>423</v>
      </c>
      <c r="L36760" s="34">
        <v>498</v>
      </c>
      <c r="M36760" s="34">
        <v>391</v>
      </c>
    </row>
    <row r="36761" spans="1:13" x14ac:dyDescent="0.2">
      <c r="A36761" s="34" t="s">
        <v>137655</v>
      </c>
      <c r="B36761" s="34">
        <v>643</v>
      </c>
      <c r="C36761" s="34">
        <v>640</v>
      </c>
      <c r="D36761" s="34">
        <v>690</v>
      </c>
      <c r="E36761" s="34">
        <v>707</v>
      </c>
      <c r="F36761" s="34">
        <v>729</v>
      </c>
      <c r="G36761" s="34">
        <v>669</v>
      </c>
      <c r="H36761" s="34">
        <v>787</v>
      </c>
      <c r="I36761" s="34">
        <v>693</v>
      </c>
      <c r="J36761" s="34">
        <v>818</v>
      </c>
      <c r="K36761" s="34">
        <v>617</v>
      </c>
      <c r="L36761" s="34">
        <v>643</v>
      </c>
      <c r="M36761" s="34">
        <v>522</v>
      </c>
    </row>
    <row r="36762" spans="1:13" x14ac:dyDescent="0.2">
      <c r="A36762" s="34" t="s">
        <v>137656</v>
      </c>
      <c r="B36762" s="34">
        <v>521</v>
      </c>
      <c r="C36762" s="34">
        <v>509</v>
      </c>
      <c r="D36762" s="34">
        <v>592</v>
      </c>
      <c r="E36762" s="34">
        <v>570</v>
      </c>
      <c r="F36762" s="34">
        <v>554</v>
      </c>
      <c r="G36762" s="34">
        <v>487</v>
      </c>
      <c r="H36762" s="34">
        <v>685</v>
      </c>
      <c r="I36762" s="34">
        <v>509</v>
      </c>
      <c r="J36762" s="34">
        <v>520</v>
      </c>
      <c r="K36762" s="34">
        <v>435</v>
      </c>
      <c r="L36762" s="34">
        <v>571</v>
      </c>
      <c r="M36762" s="34">
        <v>389</v>
      </c>
    </row>
    <row r="36763" spans="1:13" x14ac:dyDescent="0.2">
      <c r="A36763" s="34" t="s">
        <v>137657</v>
      </c>
      <c r="B36763" s="34">
        <v>510</v>
      </c>
      <c r="C36763" s="34">
        <v>583</v>
      </c>
      <c r="D36763" s="34">
        <v>514</v>
      </c>
      <c r="E36763" s="34">
        <v>624</v>
      </c>
      <c r="F36763" s="34">
        <v>551</v>
      </c>
      <c r="G36763" s="34">
        <v>560</v>
      </c>
      <c r="H36763" s="34">
        <v>576</v>
      </c>
      <c r="I36763" s="34">
        <v>598</v>
      </c>
      <c r="J36763" s="34">
        <v>543</v>
      </c>
      <c r="K36763" s="34">
        <v>402</v>
      </c>
      <c r="L36763" s="34">
        <v>502</v>
      </c>
      <c r="M36763" s="34">
        <v>529</v>
      </c>
    </row>
    <row r="36764" spans="1:13" x14ac:dyDescent="0.2">
      <c r="A36764" s="34" t="s">
        <v>137658</v>
      </c>
      <c r="B36764" s="34">
        <v>505</v>
      </c>
      <c r="C36764" s="34">
        <v>551</v>
      </c>
      <c r="D36764" s="34">
        <v>527</v>
      </c>
      <c r="E36764" s="34">
        <v>558</v>
      </c>
      <c r="F36764" s="34">
        <v>500</v>
      </c>
      <c r="G36764" s="34">
        <v>545</v>
      </c>
      <c r="H36764" s="34">
        <v>545</v>
      </c>
      <c r="I36764" s="34">
        <v>471</v>
      </c>
      <c r="J36764" s="34">
        <v>440</v>
      </c>
      <c r="K36764" s="34">
        <v>429</v>
      </c>
      <c r="L36764" s="34">
        <v>457</v>
      </c>
      <c r="M36764" s="34">
        <v>368</v>
      </c>
    </row>
    <row r="36765" spans="1:13" x14ac:dyDescent="0.2">
      <c r="A36765" s="34" t="s">
        <v>137659</v>
      </c>
      <c r="B36765" s="34">
        <v>521</v>
      </c>
      <c r="C36765" s="34">
        <v>607</v>
      </c>
      <c r="D36765" s="34">
        <v>621</v>
      </c>
      <c r="E36765" s="34">
        <v>696</v>
      </c>
      <c r="F36765" s="34">
        <v>612</v>
      </c>
      <c r="G36765" s="34">
        <v>564</v>
      </c>
      <c r="H36765" s="34">
        <v>642</v>
      </c>
      <c r="I36765" s="34">
        <v>652</v>
      </c>
      <c r="J36765" s="34">
        <v>562</v>
      </c>
      <c r="K36765" s="34">
        <v>467</v>
      </c>
      <c r="L36765" s="34">
        <v>551</v>
      </c>
      <c r="M36765" s="34">
        <v>505</v>
      </c>
    </row>
    <row r="36766" spans="1:13" x14ac:dyDescent="0.2">
      <c r="A36766" s="34" t="s">
        <v>137660</v>
      </c>
      <c r="B36766" s="34">
        <v>1094</v>
      </c>
      <c r="C36766" s="34">
        <v>1090</v>
      </c>
      <c r="D36766" s="34">
        <v>1177</v>
      </c>
      <c r="E36766" s="34">
        <v>1189</v>
      </c>
      <c r="F36766" s="34">
        <v>942</v>
      </c>
      <c r="G36766" s="34">
        <v>918</v>
      </c>
      <c r="H36766" s="34">
        <v>1235</v>
      </c>
      <c r="I36766" s="34">
        <v>1079</v>
      </c>
      <c r="J36766" s="34">
        <v>1186</v>
      </c>
      <c r="K36766" s="34">
        <v>918</v>
      </c>
      <c r="L36766" s="34">
        <v>1143</v>
      </c>
      <c r="M36766" s="34">
        <v>854</v>
      </c>
    </row>
    <row r="36767" spans="1:13" x14ac:dyDescent="0.2">
      <c r="A36767" s="34" t="s">
        <v>137661</v>
      </c>
      <c r="B36767" s="34">
        <v>654</v>
      </c>
      <c r="C36767" s="34">
        <v>794</v>
      </c>
      <c r="D36767" s="34">
        <v>883</v>
      </c>
      <c r="E36767" s="34">
        <v>922</v>
      </c>
      <c r="F36767" s="34">
        <v>805</v>
      </c>
      <c r="G36767" s="34">
        <v>748</v>
      </c>
      <c r="H36767" s="34">
        <v>862</v>
      </c>
      <c r="I36767" s="34">
        <v>797</v>
      </c>
      <c r="J36767" s="34">
        <v>866</v>
      </c>
      <c r="K36767" s="34">
        <v>663</v>
      </c>
      <c r="L36767" s="34">
        <v>783</v>
      </c>
      <c r="M36767" s="34">
        <v>618</v>
      </c>
    </row>
    <row r="36768" spans="1:13" x14ac:dyDescent="0.2">
      <c r="A36768" s="34" t="s">
        <v>137662</v>
      </c>
      <c r="B36768" s="34">
        <v>532</v>
      </c>
      <c r="C36768" s="34">
        <v>599</v>
      </c>
      <c r="D36768" s="34">
        <v>655</v>
      </c>
      <c r="E36768" s="34">
        <v>671</v>
      </c>
      <c r="F36768" s="34">
        <v>635</v>
      </c>
      <c r="G36768" s="34">
        <v>562</v>
      </c>
      <c r="H36768" s="34">
        <v>717</v>
      </c>
      <c r="I36768" s="34">
        <v>583</v>
      </c>
      <c r="J36768" s="34">
        <v>610</v>
      </c>
      <c r="K36768" s="34">
        <v>449</v>
      </c>
      <c r="L36768" s="34">
        <v>608</v>
      </c>
      <c r="M36768" s="34">
        <v>438</v>
      </c>
    </row>
    <row r="36769" spans="1:13" x14ac:dyDescent="0.2">
      <c r="A36769" s="34" t="s">
        <v>137663</v>
      </c>
      <c r="B36769" s="34">
        <v>1040</v>
      </c>
      <c r="C36769" s="34">
        <v>1182</v>
      </c>
      <c r="D36769" s="34">
        <v>1293</v>
      </c>
      <c r="E36769" s="34">
        <v>1207</v>
      </c>
      <c r="F36769" s="34">
        <v>1096</v>
      </c>
      <c r="G36769" s="34">
        <v>1149</v>
      </c>
      <c r="H36769" s="34">
        <v>1411</v>
      </c>
      <c r="I36769" s="34">
        <v>1227</v>
      </c>
      <c r="J36769" s="34">
        <v>1228</v>
      </c>
      <c r="K36769" s="34">
        <v>946</v>
      </c>
      <c r="L36769" s="34">
        <v>1233</v>
      </c>
      <c r="M36769" s="34">
        <v>908</v>
      </c>
    </row>
    <row r="36770" spans="1:13" x14ac:dyDescent="0.2">
      <c r="A36770" s="34" t="s">
        <v>137664</v>
      </c>
      <c r="B36770" s="34">
        <v>1456</v>
      </c>
      <c r="C36770" s="34">
        <v>1428</v>
      </c>
      <c r="D36770" s="34">
        <v>1505</v>
      </c>
      <c r="E36770" s="34">
        <v>1600</v>
      </c>
      <c r="F36770" s="34">
        <v>1295</v>
      </c>
      <c r="G36770" s="34">
        <v>1387</v>
      </c>
      <c r="H36770" s="34">
        <v>1443</v>
      </c>
      <c r="I36770" s="34">
        <v>1429</v>
      </c>
      <c r="J36770" s="34">
        <v>1608</v>
      </c>
      <c r="K36770" s="34">
        <v>1167</v>
      </c>
      <c r="L36770" s="34">
        <v>1442</v>
      </c>
      <c r="M36770" s="34">
        <v>1145</v>
      </c>
    </row>
    <row r="36771" spans="1:13" x14ac:dyDescent="0.2">
      <c r="A36771" s="34" t="s">
        <v>137665</v>
      </c>
      <c r="B36771" s="34">
        <v>423</v>
      </c>
      <c r="C36771" s="34">
        <v>483</v>
      </c>
      <c r="D36771" s="34">
        <v>458</v>
      </c>
      <c r="E36771" s="34">
        <v>454</v>
      </c>
      <c r="F36771" s="34">
        <v>395</v>
      </c>
      <c r="G36771" s="34">
        <v>448</v>
      </c>
      <c r="H36771" s="34">
        <v>538</v>
      </c>
      <c r="I36771" s="34">
        <v>436</v>
      </c>
      <c r="J36771" s="34">
        <v>460</v>
      </c>
      <c r="K36771" s="34">
        <v>381</v>
      </c>
      <c r="L36771" s="34">
        <v>413</v>
      </c>
      <c r="M36771" s="34">
        <v>381</v>
      </c>
    </row>
    <row r="36772" spans="1:13" x14ac:dyDescent="0.2">
      <c r="A36772" s="34" t="s">
        <v>137666</v>
      </c>
      <c r="B36772" s="34">
        <v>611</v>
      </c>
      <c r="C36772" s="34">
        <v>628</v>
      </c>
      <c r="D36772" s="34">
        <v>645</v>
      </c>
      <c r="E36772" s="34">
        <v>682</v>
      </c>
      <c r="F36772" s="34">
        <v>617</v>
      </c>
      <c r="G36772" s="34">
        <v>542</v>
      </c>
      <c r="H36772" s="34">
        <v>570</v>
      </c>
      <c r="I36772" s="34">
        <v>665</v>
      </c>
      <c r="J36772" s="34">
        <v>653</v>
      </c>
      <c r="K36772" s="34">
        <v>572</v>
      </c>
      <c r="L36772" s="34">
        <v>586</v>
      </c>
      <c r="M36772" s="34">
        <v>459</v>
      </c>
    </row>
    <row r="36773" spans="1:13" x14ac:dyDescent="0.2">
      <c r="A36773" s="34" t="s">
        <v>137667</v>
      </c>
      <c r="B36773" s="34">
        <v>683</v>
      </c>
      <c r="C36773" s="34">
        <v>608</v>
      </c>
      <c r="D36773" s="34">
        <v>560</v>
      </c>
      <c r="E36773" s="34">
        <v>652</v>
      </c>
      <c r="F36773" s="34">
        <v>576</v>
      </c>
      <c r="G36773" s="34">
        <v>534</v>
      </c>
      <c r="H36773" s="34">
        <v>677</v>
      </c>
      <c r="I36773" s="34">
        <v>608</v>
      </c>
      <c r="J36773" s="34">
        <v>601</v>
      </c>
      <c r="K36773" s="34">
        <v>519</v>
      </c>
      <c r="L36773" s="34">
        <v>647</v>
      </c>
      <c r="M36773" s="34">
        <v>462</v>
      </c>
    </row>
    <row r="36774" spans="1:13" x14ac:dyDescent="0.2">
      <c r="A36774" s="34" t="s">
        <v>137668</v>
      </c>
      <c r="B36774" s="34">
        <v>712</v>
      </c>
      <c r="C36774" s="34">
        <v>775</v>
      </c>
      <c r="D36774" s="34">
        <v>865</v>
      </c>
      <c r="E36774" s="34">
        <v>795</v>
      </c>
      <c r="F36774" s="34">
        <v>752</v>
      </c>
      <c r="G36774" s="34">
        <v>779</v>
      </c>
      <c r="H36774" s="34">
        <v>883</v>
      </c>
      <c r="I36774" s="34">
        <v>784</v>
      </c>
      <c r="J36774" s="34">
        <v>815</v>
      </c>
      <c r="K36774" s="34">
        <v>629</v>
      </c>
      <c r="L36774" s="34">
        <v>752</v>
      </c>
      <c r="M36774" s="34">
        <v>537</v>
      </c>
    </row>
    <row r="36775" spans="1:13" x14ac:dyDescent="0.2">
      <c r="A36775" s="34" t="s">
        <v>137669</v>
      </c>
      <c r="B36775" s="34">
        <v>1063</v>
      </c>
      <c r="C36775" s="34">
        <v>1054</v>
      </c>
      <c r="D36775" s="34">
        <v>1155</v>
      </c>
      <c r="E36775" s="34">
        <v>1139</v>
      </c>
      <c r="F36775" s="34">
        <v>1190</v>
      </c>
      <c r="G36775" s="34">
        <v>991</v>
      </c>
      <c r="H36775" s="34">
        <v>1100</v>
      </c>
      <c r="I36775" s="34">
        <v>1024</v>
      </c>
      <c r="J36775" s="34">
        <v>1132</v>
      </c>
      <c r="K36775" s="34">
        <v>868</v>
      </c>
      <c r="L36775" s="34">
        <v>1126</v>
      </c>
      <c r="M36775" s="34">
        <v>845</v>
      </c>
    </row>
    <row r="36776" spans="1:13" x14ac:dyDescent="0.2">
      <c r="A36776" s="34" t="s">
        <v>137670</v>
      </c>
      <c r="B36776" s="34">
        <v>464</v>
      </c>
      <c r="C36776" s="34">
        <v>450</v>
      </c>
      <c r="D36776" s="34">
        <v>448</v>
      </c>
      <c r="E36776" s="34">
        <v>498</v>
      </c>
      <c r="F36776" s="34">
        <v>419</v>
      </c>
      <c r="G36776" s="34">
        <v>432</v>
      </c>
      <c r="H36776" s="34">
        <v>490</v>
      </c>
      <c r="I36776" s="34">
        <v>464</v>
      </c>
      <c r="J36776" s="34">
        <v>398</v>
      </c>
      <c r="K36776" s="34">
        <v>374</v>
      </c>
      <c r="L36776" s="34">
        <v>390</v>
      </c>
      <c r="M36776" s="34">
        <v>354</v>
      </c>
    </row>
    <row r="36777" spans="1:13" x14ac:dyDescent="0.2">
      <c r="A36777" s="34" t="s">
        <v>137671</v>
      </c>
      <c r="B36777" s="34">
        <v>442</v>
      </c>
      <c r="C36777" s="34">
        <v>415</v>
      </c>
      <c r="D36777" s="34">
        <v>413</v>
      </c>
      <c r="E36777" s="34">
        <v>488</v>
      </c>
      <c r="F36777" s="34">
        <v>388</v>
      </c>
      <c r="G36777" s="34">
        <v>432</v>
      </c>
      <c r="H36777" s="34">
        <v>480</v>
      </c>
      <c r="I36777" s="34">
        <v>479</v>
      </c>
      <c r="J36777" s="34">
        <v>458</v>
      </c>
      <c r="K36777" s="34">
        <v>367</v>
      </c>
      <c r="L36777" s="34">
        <v>429</v>
      </c>
      <c r="M36777" s="34">
        <v>351</v>
      </c>
    </row>
    <row r="36778" spans="1:13" x14ac:dyDescent="0.2">
      <c r="A36778" s="34" t="s">
        <v>137672</v>
      </c>
      <c r="B36778" s="34">
        <v>664</v>
      </c>
      <c r="C36778" s="34">
        <v>635</v>
      </c>
      <c r="D36778" s="34">
        <v>726</v>
      </c>
      <c r="E36778" s="34">
        <v>735</v>
      </c>
      <c r="F36778" s="34">
        <v>637</v>
      </c>
      <c r="G36778" s="34">
        <v>638</v>
      </c>
      <c r="H36778" s="34">
        <v>723</v>
      </c>
      <c r="I36778" s="34">
        <v>679</v>
      </c>
      <c r="J36778" s="34">
        <v>770</v>
      </c>
      <c r="K36778" s="34">
        <v>534</v>
      </c>
      <c r="L36778" s="34">
        <v>728</v>
      </c>
      <c r="M36778" s="34">
        <v>499</v>
      </c>
    </row>
    <row r="36779" spans="1:13" x14ac:dyDescent="0.2">
      <c r="A36779" s="34" t="s">
        <v>137673</v>
      </c>
      <c r="B36779" s="34">
        <v>664</v>
      </c>
      <c r="C36779" s="34">
        <v>740</v>
      </c>
      <c r="D36779" s="34">
        <v>726</v>
      </c>
      <c r="E36779" s="34">
        <v>741</v>
      </c>
      <c r="F36779" s="34">
        <v>590</v>
      </c>
      <c r="G36779" s="34">
        <v>698</v>
      </c>
      <c r="H36779" s="34">
        <v>804</v>
      </c>
      <c r="I36779" s="34">
        <v>639</v>
      </c>
      <c r="J36779" s="34">
        <v>714</v>
      </c>
      <c r="K36779" s="34">
        <v>527</v>
      </c>
      <c r="L36779" s="34">
        <v>705</v>
      </c>
      <c r="M36779" s="34">
        <v>521</v>
      </c>
    </row>
    <row r="36780" spans="1:13" x14ac:dyDescent="0.2">
      <c r="A36780" s="34" t="s">
        <v>137674</v>
      </c>
      <c r="B36780" s="34">
        <v>430</v>
      </c>
      <c r="C36780" s="34">
        <v>432</v>
      </c>
      <c r="D36780" s="34">
        <v>457</v>
      </c>
      <c r="E36780" s="34">
        <v>485</v>
      </c>
      <c r="F36780" s="34">
        <v>411</v>
      </c>
      <c r="G36780" s="34">
        <v>393</v>
      </c>
      <c r="H36780" s="34">
        <v>483</v>
      </c>
      <c r="I36780" s="34">
        <v>465</v>
      </c>
      <c r="J36780" s="34">
        <v>423</v>
      </c>
      <c r="K36780" s="34">
        <v>354</v>
      </c>
      <c r="L36780" s="34">
        <v>325</v>
      </c>
      <c r="M36780" s="34">
        <v>281</v>
      </c>
    </row>
    <row r="36781" spans="1:13" x14ac:dyDescent="0.2">
      <c r="A36781" s="34" t="s">
        <v>137675</v>
      </c>
      <c r="B36781" s="34">
        <v>544</v>
      </c>
      <c r="C36781" s="34">
        <v>650</v>
      </c>
      <c r="D36781" s="34">
        <v>645</v>
      </c>
      <c r="E36781" s="34">
        <v>706</v>
      </c>
      <c r="F36781" s="34">
        <v>487</v>
      </c>
      <c r="G36781" s="34">
        <v>588</v>
      </c>
      <c r="H36781" s="34">
        <v>531</v>
      </c>
      <c r="I36781" s="34">
        <v>650</v>
      </c>
      <c r="J36781" s="34">
        <v>652</v>
      </c>
      <c r="K36781" s="34">
        <v>477</v>
      </c>
      <c r="L36781" s="34">
        <v>566</v>
      </c>
      <c r="M36781" s="34">
        <v>481</v>
      </c>
    </row>
    <row r="36782" spans="1:13" x14ac:dyDescent="0.2">
      <c r="A36782" s="34" t="s">
        <v>137676</v>
      </c>
      <c r="B36782" s="34">
        <v>544</v>
      </c>
      <c r="C36782" s="34">
        <v>569</v>
      </c>
      <c r="D36782" s="34">
        <v>548</v>
      </c>
      <c r="E36782" s="34">
        <v>627</v>
      </c>
      <c r="F36782" s="34">
        <v>471</v>
      </c>
      <c r="G36782" s="34">
        <v>607</v>
      </c>
      <c r="H36782" s="34">
        <v>641</v>
      </c>
      <c r="I36782" s="34">
        <v>574</v>
      </c>
      <c r="J36782" s="34">
        <v>536</v>
      </c>
      <c r="K36782" s="34">
        <v>465</v>
      </c>
      <c r="L36782" s="34">
        <v>543</v>
      </c>
      <c r="M36782" s="34">
        <v>429</v>
      </c>
    </row>
    <row r="36783" spans="1:13" x14ac:dyDescent="0.2">
      <c r="A36783" s="34" t="s">
        <v>137677</v>
      </c>
      <c r="B36783" s="34">
        <v>664</v>
      </c>
      <c r="C36783" s="34">
        <v>754</v>
      </c>
      <c r="D36783" s="34">
        <v>636</v>
      </c>
      <c r="E36783" s="34">
        <v>706</v>
      </c>
      <c r="F36783" s="34">
        <v>551</v>
      </c>
      <c r="G36783" s="34">
        <v>555</v>
      </c>
      <c r="H36783" s="34">
        <v>737</v>
      </c>
      <c r="I36783" s="34">
        <v>615</v>
      </c>
      <c r="J36783" s="34">
        <v>683</v>
      </c>
      <c r="K36783" s="34">
        <v>506</v>
      </c>
      <c r="L36783" s="34">
        <v>650</v>
      </c>
      <c r="M36783" s="34">
        <v>484</v>
      </c>
    </row>
    <row r="36784" spans="1:13" x14ac:dyDescent="0.2">
      <c r="A36784" s="34" t="s">
        <v>137678</v>
      </c>
      <c r="B36784" s="34">
        <v>969</v>
      </c>
      <c r="C36784" s="34">
        <v>914</v>
      </c>
      <c r="D36784" s="34">
        <v>1029</v>
      </c>
      <c r="E36784" s="34">
        <v>1063</v>
      </c>
      <c r="F36784" s="34">
        <v>947</v>
      </c>
      <c r="G36784" s="34">
        <v>832</v>
      </c>
      <c r="H36784" s="34">
        <v>1161</v>
      </c>
      <c r="I36784" s="34">
        <v>920</v>
      </c>
      <c r="J36784" s="34">
        <v>1146</v>
      </c>
      <c r="K36784" s="34">
        <v>763</v>
      </c>
      <c r="L36784" s="34">
        <v>1035</v>
      </c>
      <c r="M36784" s="34">
        <v>737</v>
      </c>
    </row>
    <row r="36785" spans="1:13" x14ac:dyDescent="0.2">
      <c r="A36785" s="34" t="s">
        <v>137679</v>
      </c>
      <c r="B36785" s="34">
        <v>855</v>
      </c>
      <c r="C36785" s="34">
        <v>881</v>
      </c>
      <c r="D36785" s="34">
        <v>998</v>
      </c>
      <c r="E36785" s="34">
        <v>935</v>
      </c>
      <c r="F36785" s="34">
        <v>879</v>
      </c>
      <c r="G36785" s="34">
        <v>802</v>
      </c>
      <c r="H36785" s="34">
        <v>995</v>
      </c>
      <c r="I36785" s="34">
        <v>893</v>
      </c>
      <c r="J36785" s="34">
        <v>1010</v>
      </c>
      <c r="K36785" s="34">
        <v>766</v>
      </c>
      <c r="L36785" s="34">
        <v>1002</v>
      </c>
      <c r="M36785" s="34">
        <v>688</v>
      </c>
    </row>
    <row r="36786" spans="1:13" x14ac:dyDescent="0.2">
      <c r="A36786" s="34" t="s">
        <v>137680</v>
      </c>
      <c r="B36786" s="34">
        <v>542</v>
      </c>
      <c r="C36786" s="34">
        <v>533</v>
      </c>
      <c r="D36786" s="34">
        <v>571</v>
      </c>
      <c r="E36786" s="34">
        <v>588</v>
      </c>
      <c r="F36786" s="34">
        <v>581</v>
      </c>
      <c r="G36786" s="34">
        <v>504</v>
      </c>
      <c r="H36786" s="34">
        <v>633</v>
      </c>
      <c r="I36786" s="34">
        <v>558</v>
      </c>
      <c r="J36786" s="34">
        <v>543</v>
      </c>
      <c r="K36786" s="34">
        <v>475</v>
      </c>
      <c r="L36786" s="34">
        <v>551</v>
      </c>
      <c r="M36786" s="34">
        <v>440</v>
      </c>
    </row>
    <row r="36787" spans="1:13" x14ac:dyDescent="0.2">
      <c r="A36787" s="34" t="s">
        <v>137681</v>
      </c>
      <c r="B36787" s="34">
        <v>681</v>
      </c>
      <c r="C36787" s="34">
        <v>689</v>
      </c>
      <c r="D36787" s="34">
        <v>643</v>
      </c>
      <c r="E36787" s="34">
        <v>669</v>
      </c>
      <c r="F36787" s="34">
        <v>543</v>
      </c>
      <c r="G36787" s="34">
        <v>520</v>
      </c>
      <c r="H36787" s="34">
        <v>687</v>
      </c>
      <c r="I36787" s="34">
        <v>517</v>
      </c>
      <c r="J36787" s="34">
        <v>578</v>
      </c>
      <c r="K36787" s="34">
        <v>506</v>
      </c>
      <c r="L36787" s="34">
        <v>590</v>
      </c>
      <c r="M36787" s="34">
        <v>485</v>
      </c>
    </row>
    <row r="36788" spans="1:13" x14ac:dyDescent="0.2">
      <c r="A36788" s="34" t="s">
        <v>137682</v>
      </c>
      <c r="B36788" s="34">
        <v>570</v>
      </c>
      <c r="C36788" s="34">
        <v>634</v>
      </c>
      <c r="D36788" s="34">
        <v>617</v>
      </c>
      <c r="E36788" s="34">
        <v>633</v>
      </c>
      <c r="F36788" s="34">
        <v>476</v>
      </c>
      <c r="G36788" s="34">
        <v>555</v>
      </c>
      <c r="H36788" s="34">
        <v>642</v>
      </c>
      <c r="I36788" s="34">
        <v>562</v>
      </c>
      <c r="J36788" s="34">
        <v>624</v>
      </c>
      <c r="K36788" s="34">
        <v>521</v>
      </c>
      <c r="L36788" s="34">
        <v>605</v>
      </c>
      <c r="M36788" s="34">
        <v>469</v>
      </c>
    </row>
    <row r="36789" spans="1:13" x14ac:dyDescent="0.2">
      <c r="A36789" s="34" t="s">
        <v>137683</v>
      </c>
      <c r="B36789" s="34">
        <v>892</v>
      </c>
      <c r="C36789" s="34">
        <v>942</v>
      </c>
      <c r="D36789" s="34">
        <v>873</v>
      </c>
      <c r="E36789" s="34">
        <v>1048</v>
      </c>
      <c r="F36789" s="34">
        <v>805</v>
      </c>
      <c r="G36789" s="34">
        <v>808</v>
      </c>
      <c r="H36789" s="34">
        <v>910</v>
      </c>
      <c r="I36789" s="34">
        <v>913</v>
      </c>
      <c r="J36789" s="34">
        <v>928</v>
      </c>
      <c r="K36789" s="34">
        <v>737</v>
      </c>
      <c r="L36789" s="34">
        <v>877</v>
      </c>
      <c r="M36789" s="34">
        <v>737</v>
      </c>
    </row>
    <row r="36790" spans="1:13" x14ac:dyDescent="0.2">
      <c r="A36790" s="34" t="s">
        <v>137684</v>
      </c>
      <c r="B36790" s="34">
        <v>863</v>
      </c>
      <c r="C36790" s="34">
        <v>783</v>
      </c>
      <c r="D36790" s="34">
        <v>922</v>
      </c>
      <c r="E36790" s="34">
        <v>902</v>
      </c>
      <c r="F36790" s="34">
        <v>739</v>
      </c>
      <c r="G36790" s="34">
        <v>819</v>
      </c>
      <c r="H36790" s="34">
        <v>968</v>
      </c>
      <c r="I36790" s="34">
        <v>899</v>
      </c>
      <c r="J36790" s="34">
        <v>863</v>
      </c>
      <c r="K36790" s="34">
        <v>714</v>
      </c>
      <c r="L36790" s="34">
        <v>858</v>
      </c>
      <c r="M36790" s="34">
        <v>633</v>
      </c>
    </row>
    <row r="36791" spans="1:13" x14ac:dyDescent="0.2">
      <c r="A36791" s="34" t="s">
        <v>137685</v>
      </c>
      <c r="B36791" s="34">
        <v>503</v>
      </c>
      <c r="C36791" s="34">
        <v>611</v>
      </c>
      <c r="D36791" s="34">
        <v>615</v>
      </c>
      <c r="E36791" s="34">
        <v>611</v>
      </c>
      <c r="F36791" s="34">
        <v>596</v>
      </c>
      <c r="G36791" s="34">
        <v>572</v>
      </c>
      <c r="H36791" s="34">
        <v>545</v>
      </c>
      <c r="I36791" s="34">
        <v>590</v>
      </c>
      <c r="J36791" s="34">
        <v>560</v>
      </c>
      <c r="K36791" s="34">
        <v>447</v>
      </c>
      <c r="L36791" s="34">
        <v>576</v>
      </c>
      <c r="M36791" s="34">
        <v>494</v>
      </c>
    </row>
    <row r="36792" spans="1:13" x14ac:dyDescent="0.2">
      <c r="A36792" s="34" t="s">
        <v>137686</v>
      </c>
      <c r="B36792" s="34">
        <v>874</v>
      </c>
      <c r="C36792" s="34">
        <v>963</v>
      </c>
      <c r="D36792" s="34">
        <v>986</v>
      </c>
      <c r="E36792" s="34">
        <v>1031</v>
      </c>
      <c r="F36792" s="34">
        <v>901</v>
      </c>
      <c r="G36792" s="34">
        <v>983</v>
      </c>
      <c r="H36792" s="34">
        <v>902</v>
      </c>
      <c r="I36792" s="34">
        <v>960</v>
      </c>
      <c r="J36792" s="34">
        <v>919</v>
      </c>
      <c r="K36792" s="34">
        <v>818</v>
      </c>
      <c r="L36792" s="34">
        <v>833</v>
      </c>
      <c r="M36792" s="34">
        <v>727</v>
      </c>
    </row>
    <row r="36793" spans="1:13" x14ac:dyDescent="0.2">
      <c r="A36793" s="34" t="s">
        <v>137687</v>
      </c>
      <c r="B36793" s="34">
        <v>717</v>
      </c>
      <c r="C36793" s="34">
        <v>607</v>
      </c>
      <c r="D36793" s="34">
        <v>712</v>
      </c>
      <c r="E36793" s="34">
        <v>635</v>
      </c>
      <c r="F36793" s="34">
        <v>535</v>
      </c>
      <c r="G36793" s="34">
        <v>653</v>
      </c>
      <c r="H36793" s="34">
        <v>737</v>
      </c>
      <c r="I36793" s="34">
        <v>585</v>
      </c>
      <c r="J36793" s="34">
        <v>581</v>
      </c>
      <c r="K36793" s="34">
        <v>480</v>
      </c>
      <c r="L36793" s="34">
        <v>509</v>
      </c>
      <c r="M36793" s="34">
        <v>494</v>
      </c>
    </row>
    <row r="36794" spans="1:13" x14ac:dyDescent="0.2">
      <c r="A36794" s="34" t="s">
        <v>137688</v>
      </c>
      <c r="B36794" s="34">
        <v>410</v>
      </c>
      <c r="C36794" s="34">
        <v>444</v>
      </c>
      <c r="D36794" s="34">
        <v>557</v>
      </c>
      <c r="E36794" s="34">
        <v>557</v>
      </c>
      <c r="F36794" s="34">
        <v>458</v>
      </c>
      <c r="G36794" s="34">
        <v>443</v>
      </c>
      <c r="H36794" s="34">
        <v>532</v>
      </c>
      <c r="I36794" s="34">
        <v>416</v>
      </c>
      <c r="J36794" s="34">
        <v>475</v>
      </c>
      <c r="K36794" s="34">
        <v>413</v>
      </c>
      <c r="L36794" s="34">
        <v>474</v>
      </c>
      <c r="M36794" s="34">
        <v>423</v>
      </c>
    </row>
    <row r="36795" spans="1:13" x14ac:dyDescent="0.2">
      <c r="A36795" s="34" t="s">
        <v>137689</v>
      </c>
      <c r="B36795" s="34">
        <v>496</v>
      </c>
      <c r="C36795" s="34">
        <v>582</v>
      </c>
      <c r="D36795" s="34">
        <v>617</v>
      </c>
      <c r="E36795" s="34">
        <v>550</v>
      </c>
      <c r="F36795" s="34">
        <v>461</v>
      </c>
      <c r="G36795" s="34">
        <v>494</v>
      </c>
      <c r="H36795" s="34">
        <v>534</v>
      </c>
      <c r="I36795" s="34">
        <v>551</v>
      </c>
      <c r="J36795" s="34">
        <v>618</v>
      </c>
      <c r="K36795" s="34">
        <v>448</v>
      </c>
      <c r="L36795" s="34">
        <v>356</v>
      </c>
      <c r="M36795" s="34">
        <v>412</v>
      </c>
    </row>
    <row r="36796" spans="1:13" x14ac:dyDescent="0.2">
      <c r="A36796" s="34" t="s">
        <v>137690</v>
      </c>
      <c r="B36796" s="34">
        <v>491</v>
      </c>
      <c r="C36796" s="34">
        <v>451</v>
      </c>
      <c r="D36796" s="34">
        <v>465</v>
      </c>
      <c r="E36796" s="34">
        <v>557</v>
      </c>
      <c r="F36796" s="34">
        <v>430</v>
      </c>
      <c r="G36796" s="34">
        <v>472</v>
      </c>
      <c r="H36796" s="34">
        <v>599</v>
      </c>
      <c r="I36796" s="34">
        <v>531</v>
      </c>
      <c r="J36796" s="34">
        <v>556</v>
      </c>
      <c r="K36796" s="34">
        <v>408</v>
      </c>
      <c r="L36796" s="34">
        <v>439</v>
      </c>
      <c r="M36796" s="34">
        <v>350</v>
      </c>
    </row>
    <row r="36797" spans="1:13" x14ac:dyDescent="0.2">
      <c r="A36797" s="34" t="s">
        <v>137691</v>
      </c>
      <c r="B36797" s="34">
        <v>825</v>
      </c>
      <c r="C36797" s="34">
        <v>755</v>
      </c>
      <c r="D36797" s="34">
        <v>835</v>
      </c>
      <c r="E36797" s="34">
        <v>750</v>
      </c>
      <c r="F36797" s="34">
        <v>659</v>
      </c>
      <c r="G36797" s="34">
        <v>736</v>
      </c>
      <c r="H36797" s="34">
        <v>836</v>
      </c>
      <c r="I36797" s="34">
        <v>903</v>
      </c>
      <c r="J36797" s="34">
        <v>867</v>
      </c>
      <c r="K36797" s="34">
        <v>663</v>
      </c>
      <c r="L36797" s="34">
        <v>800</v>
      </c>
      <c r="M36797" s="34">
        <v>658</v>
      </c>
    </row>
    <row r="36798" spans="1:13" x14ac:dyDescent="0.2">
      <c r="A36798" s="34" t="s">
        <v>137692</v>
      </c>
      <c r="B36798" s="34">
        <v>476</v>
      </c>
      <c r="C36798" s="34">
        <v>484</v>
      </c>
      <c r="D36798" s="34">
        <v>645</v>
      </c>
      <c r="E36798" s="34">
        <v>625</v>
      </c>
      <c r="F36798" s="34">
        <v>490</v>
      </c>
      <c r="G36798" s="34">
        <v>474</v>
      </c>
      <c r="H36798" s="34">
        <v>519</v>
      </c>
      <c r="I36798" s="34">
        <v>559</v>
      </c>
      <c r="J36798" s="34">
        <v>534</v>
      </c>
      <c r="K36798" s="34">
        <v>453</v>
      </c>
      <c r="L36798" s="34">
        <v>564</v>
      </c>
      <c r="M36798" s="34">
        <v>419</v>
      </c>
    </row>
    <row r="36799" spans="1:13" x14ac:dyDescent="0.2">
      <c r="A36799" s="34" t="s">
        <v>137693</v>
      </c>
      <c r="B36799" s="34">
        <v>1006</v>
      </c>
      <c r="C36799" s="34">
        <v>1068</v>
      </c>
      <c r="D36799" s="34">
        <v>1055</v>
      </c>
      <c r="E36799" s="34">
        <v>989</v>
      </c>
      <c r="F36799" s="34">
        <v>989</v>
      </c>
      <c r="G36799" s="34">
        <v>886</v>
      </c>
      <c r="H36799" s="34">
        <v>1208</v>
      </c>
      <c r="I36799" s="34">
        <v>983</v>
      </c>
      <c r="J36799" s="34">
        <v>1092</v>
      </c>
      <c r="K36799" s="34">
        <v>793</v>
      </c>
      <c r="L36799" s="34">
        <v>1047</v>
      </c>
      <c r="M36799" s="34">
        <v>797</v>
      </c>
    </row>
    <row r="36800" spans="1:13" x14ac:dyDescent="0.2">
      <c r="A36800" s="34" t="s">
        <v>137694</v>
      </c>
      <c r="B36800" s="34">
        <v>540</v>
      </c>
      <c r="C36800" s="34">
        <v>599</v>
      </c>
      <c r="D36800" s="34">
        <v>550</v>
      </c>
      <c r="E36800" s="34">
        <v>757</v>
      </c>
      <c r="F36800" s="34">
        <v>485</v>
      </c>
      <c r="G36800" s="34">
        <v>625</v>
      </c>
      <c r="H36800" s="34">
        <v>565</v>
      </c>
      <c r="I36800" s="34">
        <v>669</v>
      </c>
      <c r="J36800" s="34">
        <v>536</v>
      </c>
      <c r="K36800" s="34">
        <v>543</v>
      </c>
      <c r="L36800" s="34">
        <v>599</v>
      </c>
      <c r="M36800" s="34">
        <v>503</v>
      </c>
    </row>
    <row r="36801" spans="1:13" x14ac:dyDescent="0.2">
      <c r="A36801" s="34" t="s">
        <v>137695</v>
      </c>
      <c r="B36801" s="34">
        <v>595</v>
      </c>
      <c r="C36801" s="34">
        <v>551</v>
      </c>
      <c r="D36801" s="34">
        <v>559</v>
      </c>
      <c r="E36801" s="34">
        <v>639</v>
      </c>
      <c r="F36801" s="34">
        <v>595</v>
      </c>
      <c r="G36801" s="34">
        <v>623</v>
      </c>
      <c r="H36801" s="34">
        <v>651</v>
      </c>
      <c r="I36801" s="34">
        <v>562</v>
      </c>
      <c r="J36801" s="34">
        <v>623</v>
      </c>
      <c r="K36801" s="34">
        <v>396</v>
      </c>
      <c r="L36801" s="34">
        <v>580</v>
      </c>
      <c r="M36801" s="34">
        <v>487</v>
      </c>
    </row>
    <row r="36802" spans="1:13" x14ac:dyDescent="0.2">
      <c r="A36802" s="34" t="s">
        <v>137696</v>
      </c>
      <c r="B36802" s="34">
        <v>389</v>
      </c>
      <c r="C36802" s="34">
        <v>382</v>
      </c>
      <c r="D36802" s="34">
        <v>478</v>
      </c>
      <c r="E36802" s="34">
        <v>412</v>
      </c>
      <c r="F36802" s="34">
        <v>420</v>
      </c>
      <c r="G36802" s="34">
        <v>368</v>
      </c>
      <c r="H36802" s="34">
        <v>425</v>
      </c>
      <c r="I36802" s="34">
        <v>417</v>
      </c>
      <c r="J36802" s="34">
        <v>476</v>
      </c>
      <c r="K36802" s="34">
        <v>316</v>
      </c>
      <c r="L36802" s="34">
        <v>514</v>
      </c>
      <c r="M36802" s="34">
        <v>315</v>
      </c>
    </row>
    <row r="36803" spans="1:13" x14ac:dyDescent="0.2">
      <c r="A36803" s="34" t="s">
        <v>137697</v>
      </c>
      <c r="B36803" s="34">
        <v>310</v>
      </c>
      <c r="C36803" s="34">
        <v>332</v>
      </c>
      <c r="D36803" s="34">
        <v>361</v>
      </c>
      <c r="E36803" s="34">
        <v>322</v>
      </c>
      <c r="F36803" s="34">
        <v>305</v>
      </c>
      <c r="G36803" s="34">
        <v>292</v>
      </c>
      <c r="H36803" s="34">
        <v>359</v>
      </c>
      <c r="I36803" s="34">
        <v>319</v>
      </c>
      <c r="J36803" s="34">
        <v>367</v>
      </c>
      <c r="K36803" s="34">
        <v>271</v>
      </c>
      <c r="L36803" s="34">
        <v>367</v>
      </c>
      <c r="M36803" s="34">
        <v>271</v>
      </c>
    </row>
    <row r="36804" spans="1:13" x14ac:dyDescent="0.2">
      <c r="A36804" s="34" t="s">
        <v>137698</v>
      </c>
      <c r="B36804" s="34">
        <v>269</v>
      </c>
      <c r="C36804" s="34">
        <v>308</v>
      </c>
      <c r="D36804" s="34">
        <v>286</v>
      </c>
      <c r="E36804" s="34">
        <v>281</v>
      </c>
      <c r="F36804" s="34">
        <v>273</v>
      </c>
      <c r="G36804" s="34">
        <v>236</v>
      </c>
      <c r="H36804" s="34">
        <v>351</v>
      </c>
      <c r="I36804" s="34">
        <v>271</v>
      </c>
      <c r="J36804" s="34">
        <v>320</v>
      </c>
      <c r="K36804" s="34">
        <v>233</v>
      </c>
      <c r="L36804" s="34">
        <v>250</v>
      </c>
      <c r="M36804" s="34">
        <v>250</v>
      </c>
    </row>
    <row r="36805" spans="1:13" x14ac:dyDescent="0.2">
      <c r="A36805" s="34" t="s">
        <v>137699</v>
      </c>
      <c r="B36805" s="34">
        <v>267</v>
      </c>
      <c r="C36805" s="34">
        <v>236</v>
      </c>
      <c r="D36805" s="34">
        <v>272</v>
      </c>
      <c r="E36805" s="34">
        <v>317</v>
      </c>
      <c r="F36805" s="34">
        <v>219</v>
      </c>
      <c r="G36805" s="34">
        <v>277</v>
      </c>
      <c r="H36805" s="34">
        <v>336</v>
      </c>
      <c r="I36805" s="34">
        <v>237</v>
      </c>
      <c r="J36805" s="34">
        <v>286</v>
      </c>
      <c r="K36805" s="34">
        <v>188</v>
      </c>
      <c r="L36805" s="34">
        <v>287</v>
      </c>
      <c r="M36805" s="34">
        <v>181</v>
      </c>
    </row>
    <row r="36806" spans="1:13" x14ac:dyDescent="0.2">
      <c r="A36806" s="34" t="s">
        <v>137700</v>
      </c>
      <c r="B36806" s="34">
        <v>418</v>
      </c>
      <c r="C36806" s="34">
        <v>442</v>
      </c>
      <c r="D36806" s="34">
        <v>493</v>
      </c>
      <c r="E36806" s="34">
        <v>508</v>
      </c>
      <c r="F36806" s="34">
        <v>494</v>
      </c>
      <c r="G36806" s="34">
        <v>463</v>
      </c>
      <c r="H36806" s="34">
        <v>533</v>
      </c>
      <c r="I36806" s="34">
        <v>473</v>
      </c>
      <c r="J36806" s="34">
        <v>499</v>
      </c>
      <c r="K36806" s="34">
        <v>405</v>
      </c>
      <c r="L36806" s="34">
        <v>513</v>
      </c>
      <c r="M36806" s="34">
        <v>339</v>
      </c>
    </row>
    <row r="36807" spans="1:13" x14ac:dyDescent="0.2">
      <c r="A36807" s="34" t="s">
        <v>137701</v>
      </c>
      <c r="B36807" s="34">
        <v>470</v>
      </c>
      <c r="C36807" s="34">
        <v>448</v>
      </c>
      <c r="D36807" s="34">
        <v>409</v>
      </c>
      <c r="E36807" s="34">
        <v>560</v>
      </c>
      <c r="F36807" s="34">
        <v>422</v>
      </c>
      <c r="G36807" s="34">
        <v>438</v>
      </c>
      <c r="H36807" s="34">
        <v>532</v>
      </c>
      <c r="I36807" s="34">
        <v>441</v>
      </c>
      <c r="J36807" s="34">
        <v>519</v>
      </c>
      <c r="K36807" s="34">
        <v>462</v>
      </c>
      <c r="L36807" s="34">
        <v>565</v>
      </c>
      <c r="M36807" s="34">
        <v>431</v>
      </c>
    </row>
    <row r="36808" spans="1:13" x14ac:dyDescent="0.2">
      <c r="A36808" s="34" t="s">
        <v>137702</v>
      </c>
      <c r="B36808" s="34">
        <v>379</v>
      </c>
      <c r="C36808" s="34">
        <v>321</v>
      </c>
      <c r="D36808" s="34">
        <v>329</v>
      </c>
      <c r="E36808" s="34">
        <v>321</v>
      </c>
      <c r="F36808" s="34">
        <v>303</v>
      </c>
      <c r="G36808" s="34">
        <v>306</v>
      </c>
      <c r="H36808" s="34">
        <v>405</v>
      </c>
      <c r="I36808" s="34">
        <v>283</v>
      </c>
      <c r="J36808" s="34">
        <v>344</v>
      </c>
      <c r="K36808" s="34">
        <v>282</v>
      </c>
      <c r="L36808" s="34">
        <v>334</v>
      </c>
      <c r="M36808" s="34">
        <v>223</v>
      </c>
    </row>
    <row r="36809" spans="1:13" x14ac:dyDescent="0.2">
      <c r="A36809" s="34" t="s">
        <v>137703</v>
      </c>
      <c r="B36809" s="34">
        <v>228</v>
      </c>
      <c r="C36809" s="34">
        <v>169</v>
      </c>
      <c r="D36809" s="34">
        <v>249</v>
      </c>
      <c r="E36809" s="34">
        <v>198</v>
      </c>
      <c r="F36809" s="34">
        <v>240</v>
      </c>
      <c r="G36809" s="34">
        <v>159</v>
      </c>
      <c r="H36809" s="34">
        <v>207</v>
      </c>
      <c r="I36809" s="34">
        <v>205</v>
      </c>
      <c r="J36809" s="34">
        <v>263</v>
      </c>
      <c r="K36809" s="34">
        <v>149</v>
      </c>
      <c r="L36809" s="34">
        <v>258</v>
      </c>
      <c r="M36809" s="34">
        <v>145</v>
      </c>
    </row>
    <row r="36810" spans="1:13" x14ac:dyDescent="0.2">
      <c r="A36810" s="34" t="s">
        <v>137704</v>
      </c>
      <c r="B36810" s="34">
        <v>220</v>
      </c>
      <c r="C36810" s="34">
        <v>254</v>
      </c>
      <c r="D36810" s="34">
        <v>249</v>
      </c>
      <c r="E36810" s="34">
        <v>290</v>
      </c>
      <c r="F36810" s="34">
        <v>203</v>
      </c>
      <c r="G36810" s="34">
        <v>221</v>
      </c>
      <c r="H36810" s="34">
        <v>258</v>
      </c>
      <c r="I36810" s="34">
        <v>231</v>
      </c>
      <c r="J36810" s="34">
        <v>215</v>
      </c>
      <c r="K36810" s="34">
        <v>170</v>
      </c>
      <c r="L36810" s="34">
        <v>217</v>
      </c>
      <c r="M36810" s="34">
        <v>178</v>
      </c>
    </row>
    <row r="36811" spans="1:13" x14ac:dyDescent="0.2">
      <c r="A36811" s="34" t="s">
        <v>137705</v>
      </c>
      <c r="B36811" s="34">
        <v>172</v>
      </c>
      <c r="C36811" s="34">
        <v>242</v>
      </c>
      <c r="D36811" s="34">
        <v>192</v>
      </c>
      <c r="E36811" s="34">
        <v>270</v>
      </c>
      <c r="F36811" s="34">
        <v>217</v>
      </c>
      <c r="G36811" s="34">
        <v>249</v>
      </c>
      <c r="H36811" s="34">
        <v>284</v>
      </c>
      <c r="I36811" s="34">
        <v>298</v>
      </c>
      <c r="J36811" s="34">
        <v>226</v>
      </c>
      <c r="K36811" s="34">
        <v>209</v>
      </c>
      <c r="L36811" s="34">
        <v>204</v>
      </c>
      <c r="M36811" s="34">
        <v>187</v>
      </c>
    </row>
    <row r="36812" spans="1:13" x14ac:dyDescent="0.2">
      <c r="A36812" s="34" t="s">
        <v>137706</v>
      </c>
      <c r="B36812" s="34">
        <v>241</v>
      </c>
      <c r="C36812" s="34">
        <v>226</v>
      </c>
      <c r="D36812" s="34">
        <v>264</v>
      </c>
      <c r="E36812" s="34">
        <v>198</v>
      </c>
      <c r="F36812" s="34">
        <v>191</v>
      </c>
      <c r="G36812" s="34">
        <v>195</v>
      </c>
      <c r="H36812" s="34">
        <v>267</v>
      </c>
      <c r="I36812" s="34">
        <v>238</v>
      </c>
      <c r="J36812" s="34">
        <v>242</v>
      </c>
      <c r="K36812" s="34">
        <v>179</v>
      </c>
      <c r="L36812" s="34">
        <v>216</v>
      </c>
      <c r="M36812" s="34">
        <v>139</v>
      </c>
    </row>
    <row r="36813" spans="1:13" x14ac:dyDescent="0.2">
      <c r="A36813" s="34" t="s">
        <v>137707</v>
      </c>
      <c r="B36813" s="34">
        <v>381</v>
      </c>
      <c r="C36813" s="34">
        <v>416</v>
      </c>
      <c r="D36813" s="34">
        <v>416</v>
      </c>
      <c r="E36813" s="34">
        <v>450</v>
      </c>
      <c r="F36813" s="34">
        <v>390</v>
      </c>
      <c r="G36813" s="34">
        <v>401</v>
      </c>
      <c r="H36813" s="34">
        <v>430</v>
      </c>
      <c r="I36813" s="34">
        <v>383</v>
      </c>
      <c r="J36813" s="34">
        <v>432</v>
      </c>
      <c r="K36813" s="34">
        <v>318</v>
      </c>
      <c r="L36813" s="34">
        <v>420</v>
      </c>
      <c r="M36813" s="34">
        <v>307</v>
      </c>
    </row>
    <row r="36814" spans="1:13" x14ac:dyDescent="0.2">
      <c r="A36814" s="34" t="s">
        <v>137708</v>
      </c>
      <c r="B36814" s="34">
        <v>323</v>
      </c>
      <c r="C36814" s="34">
        <v>404</v>
      </c>
      <c r="D36814" s="34">
        <v>350</v>
      </c>
      <c r="E36814" s="34">
        <v>326</v>
      </c>
      <c r="F36814" s="34">
        <v>380</v>
      </c>
      <c r="G36814" s="34">
        <v>401</v>
      </c>
      <c r="H36814" s="34">
        <v>375</v>
      </c>
      <c r="I36814" s="34">
        <v>420</v>
      </c>
      <c r="J36814" s="34">
        <v>382</v>
      </c>
      <c r="K36814" s="34">
        <v>287</v>
      </c>
      <c r="L36814" s="34">
        <v>334</v>
      </c>
      <c r="M36814" s="34">
        <v>298</v>
      </c>
    </row>
    <row r="36815" spans="1:13" x14ac:dyDescent="0.2">
      <c r="A36815" s="34" t="s">
        <v>137709</v>
      </c>
      <c r="B36815" s="34">
        <v>231</v>
      </c>
      <c r="C36815" s="34">
        <v>257</v>
      </c>
      <c r="D36815" s="34">
        <v>256</v>
      </c>
      <c r="E36815" s="34">
        <v>309</v>
      </c>
      <c r="F36815" s="34">
        <v>242</v>
      </c>
      <c r="G36815" s="34">
        <v>253</v>
      </c>
      <c r="H36815" s="34">
        <v>268</v>
      </c>
      <c r="I36815" s="34">
        <v>233</v>
      </c>
      <c r="J36815" s="34">
        <v>239</v>
      </c>
      <c r="K36815" s="34">
        <v>218</v>
      </c>
      <c r="L36815" s="34">
        <v>251</v>
      </c>
      <c r="M36815" s="34">
        <v>236</v>
      </c>
    </row>
    <row r="36816" spans="1:13" x14ac:dyDescent="0.2">
      <c r="A36816" s="34" t="s">
        <v>137710</v>
      </c>
      <c r="B36816" s="34">
        <v>308</v>
      </c>
      <c r="C36816" s="34">
        <v>299</v>
      </c>
      <c r="D36816" s="34">
        <v>410</v>
      </c>
      <c r="E36816" s="34">
        <v>400</v>
      </c>
      <c r="F36816" s="34">
        <v>342</v>
      </c>
      <c r="G36816" s="34">
        <v>317</v>
      </c>
      <c r="H36816" s="34">
        <v>373</v>
      </c>
      <c r="I36816" s="34">
        <v>333</v>
      </c>
      <c r="J36816" s="34">
        <v>450</v>
      </c>
      <c r="K36816" s="34">
        <v>318</v>
      </c>
      <c r="L36816" s="34">
        <v>333</v>
      </c>
      <c r="M36816" s="34">
        <v>290</v>
      </c>
    </row>
    <row r="36817" spans="1:13" x14ac:dyDescent="0.2">
      <c r="A36817" s="34" t="s">
        <v>137711</v>
      </c>
      <c r="B36817" s="34">
        <v>680</v>
      </c>
      <c r="C36817" s="34">
        <v>506</v>
      </c>
      <c r="D36817" s="34">
        <v>693</v>
      </c>
      <c r="E36817" s="34">
        <v>610</v>
      </c>
      <c r="F36817" s="34">
        <v>619</v>
      </c>
      <c r="G36817" s="34">
        <v>508</v>
      </c>
      <c r="H36817" s="34">
        <v>630</v>
      </c>
      <c r="I36817" s="34">
        <v>520</v>
      </c>
      <c r="J36817" s="34">
        <v>751</v>
      </c>
      <c r="K36817" s="34">
        <v>519</v>
      </c>
      <c r="L36817" s="34">
        <v>711</v>
      </c>
      <c r="M36817" s="34">
        <v>408</v>
      </c>
    </row>
    <row r="36818" spans="1:13" x14ac:dyDescent="0.2">
      <c r="A36818" s="34" t="s">
        <v>137712</v>
      </c>
      <c r="B36818" s="34">
        <v>455</v>
      </c>
      <c r="C36818" s="34">
        <v>422</v>
      </c>
      <c r="D36818" s="34">
        <v>517</v>
      </c>
      <c r="E36818" s="34">
        <v>545</v>
      </c>
      <c r="F36818" s="34">
        <v>410</v>
      </c>
      <c r="G36818" s="34">
        <v>468</v>
      </c>
      <c r="H36818" s="34">
        <v>518</v>
      </c>
      <c r="I36818" s="34">
        <v>516</v>
      </c>
      <c r="J36818" s="34">
        <v>463</v>
      </c>
      <c r="K36818" s="34">
        <v>423</v>
      </c>
      <c r="L36818" s="34">
        <v>431</v>
      </c>
      <c r="M36818" s="34">
        <v>328</v>
      </c>
    </row>
    <row r="36819" spans="1:13" x14ac:dyDescent="0.2">
      <c r="A36819" s="34" t="s">
        <v>137713</v>
      </c>
      <c r="B36819" s="34">
        <v>435</v>
      </c>
      <c r="C36819" s="34">
        <v>436</v>
      </c>
      <c r="D36819" s="34">
        <v>430</v>
      </c>
      <c r="E36819" s="34">
        <v>490</v>
      </c>
      <c r="F36819" s="34">
        <v>413</v>
      </c>
      <c r="G36819" s="34">
        <v>368</v>
      </c>
      <c r="H36819" s="34">
        <v>507</v>
      </c>
      <c r="I36819" s="34">
        <v>442</v>
      </c>
      <c r="J36819" s="34">
        <v>542</v>
      </c>
      <c r="K36819" s="34">
        <v>342</v>
      </c>
      <c r="L36819" s="34">
        <v>444</v>
      </c>
      <c r="M36819" s="34">
        <v>313</v>
      </c>
    </row>
    <row r="36820" spans="1:13" x14ac:dyDescent="0.2">
      <c r="A36820" s="34" t="s">
        <v>137714</v>
      </c>
      <c r="B36820" s="34">
        <v>272</v>
      </c>
      <c r="C36820" s="34">
        <v>314</v>
      </c>
      <c r="D36820" s="34">
        <v>329</v>
      </c>
      <c r="E36820" s="34">
        <v>311</v>
      </c>
      <c r="F36820" s="34">
        <v>306</v>
      </c>
      <c r="G36820" s="34">
        <v>291</v>
      </c>
      <c r="H36820" s="34">
        <v>351</v>
      </c>
      <c r="I36820" s="34">
        <v>344</v>
      </c>
      <c r="J36820" s="34">
        <v>310</v>
      </c>
      <c r="K36820" s="34">
        <v>234</v>
      </c>
      <c r="L36820" s="34">
        <v>335</v>
      </c>
      <c r="M36820" s="34">
        <v>254</v>
      </c>
    </row>
    <row r="36821" spans="1:13" x14ac:dyDescent="0.2">
      <c r="A36821" s="34" t="s">
        <v>137715</v>
      </c>
      <c r="B36821" s="34">
        <v>334</v>
      </c>
      <c r="C36821" s="34">
        <v>277</v>
      </c>
      <c r="D36821" s="34">
        <v>350</v>
      </c>
      <c r="E36821" s="34">
        <v>330</v>
      </c>
      <c r="F36821" s="34">
        <v>352</v>
      </c>
      <c r="G36821" s="34">
        <v>322</v>
      </c>
      <c r="H36821" s="34">
        <v>362</v>
      </c>
      <c r="I36821" s="34">
        <v>306</v>
      </c>
      <c r="J36821" s="34">
        <v>347</v>
      </c>
      <c r="K36821" s="34">
        <v>301</v>
      </c>
      <c r="L36821" s="34">
        <v>257</v>
      </c>
      <c r="M36821" s="34">
        <v>258</v>
      </c>
    </row>
    <row r="36822" spans="1:13" x14ac:dyDescent="0.2">
      <c r="A36822" s="34" t="s">
        <v>137716</v>
      </c>
      <c r="B36822" s="34">
        <v>664</v>
      </c>
      <c r="C36822" s="34">
        <v>516</v>
      </c>
      <c r="D36822" s="34">
        <v>583</v>
      </c>
      <c r="E36822" s="34">
        <v>651</v>
      </c>
      <c r="F36822" s="34">
        <v>585</v>
      </c>
      <c r="G36822" s="34">
        <v>616</v>
      </c>
      <c r="H36822" s="34">
        <v>703</v>
      </c>
      <c r="I36822" s="34">
        <v>590</v>
      </c>
      <c r="J36822" s="34">
        <v>672</v>
      </c>
      <c r="K36822" s="34">
        <v>575</v>
      </c>
      <c r="L36822" s="34">
        <v>591</v>
      </c>
      <c r="M36822" s="34">
        <v>508</v>
      </c>
    </row>
    <row r="36823" spans="1:13" x14ac:dyDescent="0.2">
      <c r="A36823" s="34" t="s">
        <v>137717</v>
      </c>
      <c r="B36823" s="34">
        <v>319</v>
      </c>
      <c r="C36823" s="34">
        <v>313</v>
      </c>
      <c r="D36823" s="34">
        <v>302</v>
      </c>
      <c r="E36823" s="34">
        <v>378</v>
      </c>
      <c r="F36823" s="34">
        <v>326</v>
      </c>
      <c r="G36823" s="34">
        <v>298</v>
      </c>
      <c r="H36823" s="34">
        <v>289</v>
      </c>
      <c r="I36823" s="34">
        <v>354</v>
      </c>
      <c r="J36823" s="34">
        <v>373</v>
      </c>
      <c r="K36823" s="34">
        <v>304</v>
      </c>
      <c r="L36823" s="34">
        <v>357</v>
      </c>
      <c r="M36823" s="34">
        <v>257</v>
      </c>
    </row>
    <row r="36824" spans="1:13" x14ac:dyDescent="0.2">
      <c r="A36824" s="34" t="s">
        <v>137718</v>
      </c>
      <c r="B36824" s="34">
        <v>247</v>
      </c>
      <c r="C36824" s="34">
        <v>281</v>
      </c>
      <c r="D36824" s="34">
        <v>290</v>
      </c>
      <c r="E36824" s="34">
        <v>302</v>
      </c>
      <c r="F36824" s="34">
        <v>295</v>
      </c>
      <c r="G36824" s="34">
        <v>333</v>
      </c>
      <c r="H36824" s="34">
        <v>321</v>
      </c>
      <c r="I36824" s="34">
        <v>331</v>
      </c>
      <c r="J36824" s="34">
        <v>271</v>
      </c>
      <c r="K36824" s="34">
        <v>261</v>
      </c>
      <c r="L36824" s="34">
        <v>360</v>
      </c>
      <c r="M36824" s="34">
        <v>249</v>
      </c>
    </row>
    <row r="36825" spans="1:13" x14ac:dyDescent="0.2">
      <c r="A36825" s="34" t="s">
        <v>137719</v>
      </c>
      <c r="B36825" s="34">
        <v>211</v>
      </c>
      <c r="C36825" s="34">
        <v>216</v>
      </c>
      <c r="D36825" s="34">
        <v>268</v>
      </c>
      <c r="E36825" s="34">
        <v>284</v>
      </c>
      <c r="F36825" s="34">
        <v>183</v>
      </c>
      <c r="G36825" s="34">
        <v>221</v>
      </c>
      <c r="H36825" s="34">
        <v>253</v>
      </c>
      <c r="I36825" s="34">
        <v>250</v>
      </c>
      <c r="J36825" s="34">
        <v>289</v>
      </c>
      <c r="K36825" s="34">
        <v>188</v>
      </c>
      <c r="L36825" s="34">
        <v>246</v>
      </c>
      <c r="M36825" s="34">
        <v>198</v>
      </c>
    </row>
    <row r="36826" spans="1:13" x14ac:dyDescent="0.2">
      <c r="A36826" s="34" t="s">
        <v>137720</v>
      </c>
      <c r="B36826" s="34">
        <v>228</v>
      </c>
      <c r="C36826" s="34">
        <v>254</v>
      </c>
      <c r="D36826" s="34">
        <v>181</v>
      </c>
      <c r="E36826" s="34">
        <v>329</v>
      </c>
      <c r="F36826" s="34">
        <v>184</v>
      </c>
      <c r="G36826" s="34">
        <v>269</v>
      </c>
      <c r="H36826" s="34">
        <v>244</v>
      </c>
      <c r="I36826" s="34">
        <v>301</v>
      </c>
      <c r="J36826" s="34">
        <v>219</v>
      </c>
      <c r="K36826" s="34">
        <v>269</v>
      </c>
      <c r="L36826" s="34">
        <v>240</v>
      </c>
      <c r="M36826" s="34">
        <v>232</v>
      </c>
    </row>
    <row r="36827" spans="1:13" x14ac:dyDescent="0.2">
      <c r="A36827" s="34" t="s">
        <v>137721</v>
      </c>
      <c r="B36827" s="34">
        <v>390</v>
      </c>
      <c r="C36827" s="34">
        <v>333</v>
      </c>
      <c r="D36827" s="34">
        <v>457</v>
      </c>
      <c r="E36827" s="34">
        <v>380</v>
      </c>
      <c r="F36827" s="34">
        <v>374</v>
      </c>
      <c r="G36827" s="34">
        <v>324</v>
      </c>
      <c r="H36827" s="34">
        <v>432</v>
      </c>
      <c r="I36827" s="34">
        <v>339</v>
      </c>
      <c r="J36827" s="34">
        <v>389</v>
      </c>
      <c r="K36827" s="34">
        <v>281</v>
      </c>
      <c r="L36827" s="34">
        <v>380</v>
      </c>
      <c r="M36827" s="34">
        <v>265</v>
      </c>
    </row>
    <row r="36828" spans="1:13" x14ac:dyDescent="0.2">
      <c r="A36828" s="34" t="s">
        <v>137722</v>
      </c>
      <c r="B36828" s="34">
        <v>432</v>
      </c>
      <c r="C36828" s="34">
        <v>483</v>
      </c>
      <c r="D36828" s="34">
        <v>505</v>
      </c>
      <c r="E36828" s="34">
        <v>535</v>
      </c>
      <c r="F36828" s="34">
        <v>455</v>
      </c>
      <c r="G36828" s="34">
        <v>470</v>
      </c>
      <c r="H36828" s="34">
        <v>586</v>
      </c>
      <c r="I36828" s="34">
        <v>476</v>
      </c>
      <c r="J36828" s="34">
        <v>518</v>
      </c>
      <c r="K36828" s="34">
        <v>404</v>
      </c>
      <c r="L36828" s="34">
        <v>472</v>
      </c>
      <c r="M36828" s="34">
        <v>347</v>
      </c>
    </row>
    <row r="36829" spans="1:13" x14ac:dyDescent="0.2">
      <c r="A36829" s="34" t="s">
        <v>137723</v>
      </c>
      <c r="B36829" s="34">
        <v>343</v>
      </c>
      <c r="C36829" s="34">
        <v>439</v>
      </c>
      <c r="D36829" s="34">
        <v>363</v>
      </c>
      <c r="E36829" s="34">
        <v>405</v>
      </c>
      <c r="F36829" s="34">
        <v>348</v>
      </c>
      <c r="G36829" s="34">
        <v>336</v>
      </c>
      <c r="H36829" s="34">
        <v>347</v>
      </c>
      <c r="I36829" s="34">
        <v>348</v>
      </c>
      <c r="J36829" s="34">
        <v>376</v>
      </c>
      <c r="K36829" s="34">
        <v>289</v>
      </c>
      <c r="L36829" s="34">
        <v>375</v>
      </c>
      <c r="M36829" s="34">
        <v>320</v>
      </c>
    </row>
    <row r="36830" spans="1:13" x14ac:dyDescent="0.2">
      <c r="A36830" s="34" t="s">
        <v>137724</v>
      </c>
      <c r="B36830" s="34">
        <v>200</v>
      </c>
      <c r="C36830" s="34">
        <v>199</v>
      </c>
      <c r="D36830" s="34">
        <v>213</v>
      </c>
      <c r="E36830" s="34">
        <v>253</v>
      </c>
      <c r="F36830" s="34">
        <v>188</v>
      </c>
      <c r="G36830" s="34">
        <v>209</v>
      </c>
      <c r="H36830" s="34">
        <v>182</v>
      </c>
      <c r="I36830" s="34">
        <v>207</v>
      </c>
      <c r="J36830" s="34">
        <v>216</v>
      </c>
      <c r="K36830" s="34">
        <v>220</v>
      </c>
      <c r="L36830" s="34">
        <v>190</v>
      </c>
      <c r="M36830" s="34">
        <v>181</v>
      </c>
    </row>
    <row r="36831" spans="1:13" x14ac:dyDescent="0.2">
      <c r="A36831" s="34" t="s">
        <v>137725</v>
      </c>
      <c r="B36831" s="34">
        <v>281</v>
      </c>
      <c r="C36831" s="34">
        <v>318</v>
      </c>
      <c r="D36831" s="34">
        <v>300</v>
      </c>
      <c r="E36831" s="34">
        <v>345</v>
      </c>
      <c r="F36831" s="34">
        <v>208</v>
      </c>
      <c r="G36831" s="34">
        <v>291</v>
      </c>
      <c r="H36831" s="34">
        <v>263</v>
      </c>
      <c r="I36831" s="34">
        <v>289</v>
      </c>
      <c r="J36831" s="34">
        <v>296</v>
      </c>
      <c r="K36831" s="34">
        <v>268</v>
      </c>
      <c r="L36831" s="34">
        <v>317</v>
      </c>
      <c r="M36831" s="34">
        <v>259</v>
      </c>
    </row>
    <row r="36832" spans="1:13" x14ac:dyDescent="0.2">
      <c r="A36832" s="34" t="s">
        <v>137726</v>
      </c>
      <c r="B36832" s="34">
        <v>302</v>
      </c>
      <c r="C36832" s="34">
        <v>315</v>
      </c>
      <c r="D36832" s="34">
        <v>360</v>
      </c>
      <c r="E36832" s="34">
        <v>400</v>
      </c>
      <c r="F36832" s="34">
        <v>295</v>
      </c>
      <c r="G36832" s="34">
        <v>325</v>
      </c>
      <c r="H36832" s="34">
        <v>370</v>
      </c>
      <c r="I36832" s="34">
        <v>372</v>
      </c>
      <c r="J36832" s="34">
        <v>336</v>
      </c>
      <c r="K36832" s="34">
        <v>295</v>
      </c>
      <c r="L36832" s="34">
        <v>399</v>
      </c>
      <c r="M36832" s="34">
        <v>276</v>
      </c>
    </row>
    <row r="36833" spans="1:13" x14ac:dyDescent="0.2">
      <c r="A36833" s="34" t="s">
        <v>137727</v>
      </c>
      <c r="B36833" s="34">
        <v>258</v>
      </c>
      <c r="C36833" s="34">
        <v>252</v>
      </c>
      <c r="D36833" s="34">
        <v>275</v>
      </c>
      <c r="E36833" s="34">
        <v>240</v>
      </c>
      <c r="F36833" s="34">
        <v>217</v>
      </c>
      <c r="G36833" s="34">
        <v>238</v>
      </c>
      <c r="H36833" s="34">
        <v>281</v>
      </c>
      <c r="I36833" s="34">
        <v>228</v>
      </c>
      <c r="J36833" s="34">
        <v>249</v>
      </c>
      <c r="K36833" s="34">
        <v>207</v>
      </c>
      <c r="L36833" s="34">
        <v>210</v>
      </c>
      <c r="M36833" s="34">
        <v>201</v>
      </c>
    </row>
    <row r="36834" spans="1:13" x14ac:dyDescent="0.2">
      <c r="A36834" s="34" t="s">
        <v>137728</v>
      </c>
      <c r="B36834" s="34">
        <v>425</v>
      </c>
      <c r="C36834" s="34">
        <v>410</v>
      </c>
      <c r="D36834" s="34">
        <v>525</v>
      </c>
      <c r="E36834" s="34">
        <v>457</v>
      </c>
      <c r="F36834" s="34">
        <v>464</v>
      </c>
      <c r="G36834" s="34">
        <v>394</v>
      </c>
      <c r="H36834" s="34">
        <v>517</v>
      </c>
      <c r="I36834" s="34">
        <v>380</v>
      </c>
      <c r="J36834" s="34">
        <v>480</v>
      </c>
      <c r="K36834" s="34">
        <v>341</v>
      </c>
      <c r="L36834" s="34">
        <v>498</v>
      </c>
      <c r="M36834" s="34">
        <v>278</v>
      </c>
    </row>
    <row r="36835" spans="1:13" x14ac:dyDescent="0.2">
      <c r="A36835" s="34" t="s">
        <v>137729</v>
      </c>
      <c r="B36835" s="34">
        <v>262</v>
      </c>
      <c r="C36835" s="34">
        <v>260</v>
      </c>
      <c r="D36835" s="34">
        <v>362</v>
      </c>
      <c r="E36835" s="34">
        <v>272</v>
      </c>
      <c r="F36835" s="34">
        <v>319</v>
      </c>
      <c r="G36835" s="34">
        <v>257</v>
      </c>
      <c r="H36835" s="34">
        <v>293</v>
      </c>
      <c r="I36835" s="34">
        <v>312</v>
      </c>
      <c r="J36835" s="34">
        <v>315</v>
      </c>
      <c r="K36835" s="34">
        <v>207</v>
      </c>
      <c r="L36835" s="34">
        <v>312</v>
      </c>
      <c r="M36835" s="34">
        <v>207</v>
      </c>
    </row>
    <row r="36836" spans="1:13" x14ac:dyDescent="0.2">
      <c r="A36836" s="34" t="s">
        <v>137730</v>
      </c>
      <c r="B36836" s="34">
        <v>334</v>
      </c>
      <c r="C36836" s="34">
        <v>286</v>
      </c>
      <c r="D36836" s="34">
        <v>330</v>
      </c>
      <c r="E36836" s="34">
        <v>319</v>
      </c>
      <c r="F36836" s="34">
        <v>242</v>
      </c>
      <c r="G36836" s="34">
        <v>304</v>
      </c>
      <c r="H36836" s="34">
        <v>316</v>
      </c>
      <c r="I36836" s="34">
        <v>293</v>
      </c>
      <c r="J36836" s="34">
        <v>322</v>
      </c>
      <c r="K36836" s="34">
        <v>245</v>
      </c>
      <c r="L36836" s="34">
        <v>273</v>
      </c>
      <c r="M36836" s="34">
        <v>223</v>
      </c>
    </row>
    <row r="36837" spans="1:13" x14ac:dyDescent="0.2">
      <c r="A36837" s="34" t="s">
        <v>137731</v>
      </c>
      <c r="B36837" s="34">
        <v>201</v>
      </c>
      <c r="C36837" s="34">
        <v>315</v>
      </c>
      <c r="D36837" s="34">
        <v>281</v>
      </c>
      <c r="E36837" s="34">
        <v>285</v>
      </c>
      <c r="F36837" s="34">
        <v>239</v>
      </c>
      <c r="G36837" s="34">
        <v>245</v>
      </c>
      <c r="H36837" s="34">
        <v>282</v>
      </c>
      <c r="I36837" s="34">
        <v>266</v>
      </c>
      <c r="J36837" s="34">
        <v>226</v>
      </c>
      <c r="K36837" s="34">
        <v>202</v>
      </c>
      <c r="L36837" s="34">
        <v>221</v>
      </c>
      <c r="M36837" s="34">
        <v>205</v>
      </c>
    </row>
    <row r="36838" spans="1:13" x14ac:dyDescent="0.2">
      <c r="A36838" s="34" t="s">
        <v>137732</v>
      </c>
      <c r="B36838" s="34">
        <v>245</v>
      </c>
      <c r="C36838" s="34">
        <v>293</v>
      </c>
      <c r="D36838" s="34">
        <v>312</v>
      </c>
      <c r="E36838" s="34">
        <v>291</v>
      </c>
      <c r="F36838" s="34">
        <v>274</v>
      </c>
      <c r="G36838" s="34">
        <v>261</v>
      </c>
      <c r="H36838" s="34">
        <v>331</v>
      </c>
      <c r="I36838" s="34">
        <v>237</v>
      </c>
      <c r="J36838" s="34">
        <v>285</v>
      </c>
      <c r="K36838" s="34">
        <v>224</v>
      </c>
      <c r="L36838" s="34">
        <v>291</v>
      </c>
      <c r="M36838" s="34">
        <v>224</v>
      </c>
    </row>
    <row r="36839" spans="1:13" x14ac:dyDescent="0.2">
      <c r="A36839" s="34" t="s">
        <v>137733</v>
      </c>
      <c r="B36839" s="34">
        <v>258</v>
      </c>
      <c r="C36839" s="34">
        <v>254</v>
      </c>
      <c r="D36839" s="34">
        <v>267</v>
      </c>
      <c r="E36839" s="34">
        <v>239</v>
      </c>
      <c r="F36839" s="34">
        <v>214</v>
      </c>
      <c r="G36839" s="34">
        <v>238</v>
      </c>
      <c r="H36839" s="34">
        <v>256</v>
      </c>
      <c r="I36839" s="34">
        <v>241</v>
      </c>
      <c r="J36839" s="34">
        <v>269</v>
      </c>
      <c r="K36839" s="34">
        <v>193</v>
      </c>
      <c r="L36839" s="34">
        <v>231</v>
      </c>
      <c r="M36839" s="34">
        <v>200</v>
      </c>
    </row>
    <row r="36840" spans="1:13" x14ac:dyDescent="0.2">
      <c r="A36840" s="34" t="s">
        <v>137734</v>
      </c>
      <c r="B36840" s="34">
        <v>233</v>
      </c>
      <c r="C36840" s="34">
        <v>240</v>
      </c>
      <c r="D36840" s="34">
        <v>222</v>
      </c>
      <c r="E36840" s="34">
        <v>231</v>
      </c>
      <c r="F36840" s="34">
        <v>220</v>
      </c>
      <c r="G36840" s="34">
        <v>242</v>
      </c>
      <c r="H36840" s="34">
        <v>185</v>
      </c>
      <c r="I36840" s="34">
        <v>198</v>
      </c>
      <c r="J36840" s="34">
        <v>212</v>
      </c>
      <c r="K36840" s="34">
        <v>191</v>
      </c>
      <c r="L36840" s="34">
        <v>214</v>
      </c>
      <c r="M36840" s="34">
        <v>161</v>
      </c>
    </row>
    <row r="36841" spans="1:13" x14ac:dyDescent="0.2">
      <c r="A36841" s="34" t="s">
        <v>137735</v>
      </c>
      <c r="B36841" s="34">
        <v>333</v>
      </c>
      <c r="C36841" s="34">
        <v>346</v>
      </c>
      <c r="D36841" s="34">
        <v>440</v>
      </c>
      <c r="E36841" s="34">
        <v>360</v>
      </c>
      <c r="F36841" s="34">
        <v>348</v>
      </c>
      <c r="G36841" s="34">
        <v>342</v>
      </c>
      <c r="H36841" s="34">
        <v>390</v>
      </c>
      <c r="I36841" s="34">
        <v>331</v>
      </c>
      <c r="J36841" s="34">
        <v>380</v>
      </c>
      <c r="K36841" s="34">
        <v>257</v>
      </c>
      <c r="L36841" s="34">
        <v>372</v>
      </c>
      <c r="M36841" s="34">
        <v>268</v>
      </c>
    </row>
    <row r="36842" spans="1:13" x14ac:dyDescent="0.2">
      <c r="A36842" s="34" t="s">
        <v>137736</v>
      </c>
      <c r="B36842" s="34">
        <v>261</v>
      </c>
      <c r="C36842" s="34">
        <v>241</v>
      </c>
      <c r="D36842" s="34">
        <v>273</v>
      </c>
      <c r="E36842" s="34">
        <v>261</v>
      </c>
      <c r="F36842" s="34">
        <v>233</v>
      </c>
      <c r="G36842" s="34">
        <v>284</v>
      </c>
      <c r="H36842" s="34">
        <v>280</v>
      </c>
      <c r="I36842" s="34">
        <v>268</v>
      </c>
      <c r="J36842" s="34">
        <v>286</v>
      </c>
      <c r="K36842" s="34">
        <v>232</v>
      </c>
      <c r="L36842" s="34">
        <v>267</v>
      </c>
      <c r="M36842" s="34">
        <v>187</v>
      </c>
    </row>
    <row r="36843" spans="1:13" x14ac:dyDescent="0.2">
      <c r="A36843" s="34" t="s">
        <v>137737</v>
      </c>
      <c r="B36843" s="34">
        <v>228</v>
      </c>
      <c r="C36843" s="34">
        <v>319</v>
      </c>
      <c r="D36843" s="34">
        <v>325</v>
      </c>
      <c r="E36843" s="34">
        <v>328</v>
      </c>
      <c r="F36843" s="34">
        <v>324</v>
      </c>
      <c r="G36843" s="34">
        <v>299</v>
      </c>
      <c r="H36843" s="34">
        <v>382</v>
      </c>
      <c r="I36843" s="34">
        <v>306</v>
      </c>
      <c r="J36843" s="34">
        <v>336</v>
      </c>
      <c r="K36843" s="34">
        <v>220</v>
      </c>
      <c r="L36843" s="34">
        <v>349</v>
      </c>
      <c r="M36843" s="34">
        <v>247</v>
      </c>
    </row>
    <row r="36844" spans="1:13" x14ac:dyDescent="0.2">
      <c r="A36844" s="34" t="s">
        <v>137738</v>
      </c>
      <c r="B36844" s="34">
        <v>312</v>
      </c>
      <c r="C36844" s="34">
        <v>273</v>
      </c>
      <c r="D36844" s="34">
        <v>313</v>
      </c>
      <c r="E36844" s="34">
        <v>304</v>
      </c>
      <c r="F36844" s="34">
        <v>351</v>
      </c>
      <c r="G36844" s="34">
        <v>295</v>
      </c>
      <c r="H36844" s="34">
        <v>335</v>
      </c>
      <c r="I36844" s="34">
        <v>319</v>
      </c>
      <c r="J36844" s="34">
        <v>321</v>
      </c>
      <c r="K36844" s="34">
        <v>259</v>
      </c>
      <c r="L36844" s="34">
        <v>328</v>
      </c>
      <c r="M36844" s="34">
        <v>260</v>
      </c>
    </row>
    <row r="36845" spans="1:13" x14ac:dyDescent="0.2">
      <c r="A36845" s="34" t="s">
        <v>137739</v>
      </c>
      <c r="B36845" s="34">
        <v>401</v>
      </c>
      <c r="C36845" s="34">
        <v>405</v>
      </c>
      <c r="D36845" s="34">
        <v>446</v>
      </c>
      <c r="E36845" s="34">
        <v>462</v>
      </c>
      <c r="F36845" s="34">
        <v>382</v>
      </c>
      <c r="G36845" s="34">
        <v>413</v>
      </c>
      <c r="H36845" s="34">
        <v>444</v>
      </c>
      <c r="I36845" s="34">
        <v>398</v>
      </c>
      <c r="J36845" s="34">
        <v>468</v>
      </c>
      <c r="K36845" s="34">
        <v>333</v>
      </c>
      <c r="L36845" s="34">
        <v>397</v>
      </c>
      <c r="M36845" s="34">
        <v>308</v>
      </c>
    </row>
    <row r="36846" spans="1:13" x14ac:dyDescent="0.2">
      <c r="A36846" s="34" t="s">
        <v>137740</v>
      </c>
      <c r="B36846" s="34">
        <v>302</v>
      </c>
      <c r="C36846" s="34">
        <v>311</v>
      </c>
      <c r="D36846" s="34">
        <v>361</v>
      </c>
      <c r="E36846" s="34">
        <v>353</v>
      </c>
      <c r="F36846" s="34">
        <v>299</v>
      </c>
      <c r="G36846" s="34">
        <v>311</v>
      </c>
      <c r="H36846" s="34">
        <v>354</v>
      </c>
      <c r="I36846" s="34">
        <v>325</v>
      </c>
      <c r="J36846" s="34">
        <v>315</v>
      </c>
      <c r="K36846" s="34">
        <v>301</v>
      </c>
      <c r="L36846" s="34">
        <v>341</v>
      </c>
      <c r="M36846" s="34">
        <v>221</v>
      </c>
    </row>
    <row r="36847" spans="1:13" x14ac:dyDescent="0.2">
      <c r="A36847" s="34" t="s">
        <v>137741</v>
      </c>
      <c r="B36847" s="34">
        <v>239</v>
      </c>
      <c r="C36847" s="34">
        <v>206</v>
      </c>
      <c r="D36847" s="34">
        <v>282</v>
      </c>
      <c r="E36847" s="34">
        <v>229</v>
      </c>
      <c r="F36847" s="34">
        <v>189</v>
      </c>
      <c r="G36847" s="34">
        <v>241</v>
      </c>
      <c r="H36847" s="34">
        <v>268</v>
      </c>
      <c r="I36847" s="34">
        <v>259</v>
      </c>
      <c r="J36847" s="34">
        <v>229</v>
      </c>
      <c r="K36847" s="34">
        <v>199</v>
      </c>
      <c r="L36847" s="34">
        <v>230</v>
      </c>
      <c r="M36847" s="34">
        <v>175</v>
      </c>
    </row>
    <row r="36848" spans="1:13" x14ac:dyDescent="0.2">
      <c r="A36848" s="34" t="s">
        <v>137742</v>
      </c>
      <c r="B36848" s="34">
        <v>209</v>
      </c>
      <c r="C36848" s="34">
        <v>298</v>
      </c>
      <c r="D36848" s="34">
        <v>300</v>
      </c>
      <c r="E36848" s="34">
        <v>362</v>
      </c>
      <c r="F36848" s="34">
        <v>265</v>
      </c>
      <c r="G36848" s="34">
        <v>291</v>
      </c>
      <c r="H36848" s="34">
        <v>289</v>
      </c>
      <c r="I36848" s="34">
        <v>291</v>
      </c>
      <c r="J36848" s="34">
        <v>295</v>
      </c>
      <c r="K36848" s="34">
        <v>267</v>
      </c>
      <c r="L36848" s="34">
        <v>190</v>
      </c>
      <c r="M36848" s="34">
        <v>234</v>
      </c>
    </row>
    <row r="36849" spans="1:13" x14ac:dyDescent="0.2">
      <c r="A36849" s="34" t="s">
        <v>137743</v>
      </c>
      <c r="B36849" s="34">
        <v>392</v>
      </c>
      <c r="C36849" s="34">
        <v>330</v>
      </c>
      <c r="D36849" s="34">
        <v>349</v>
      </c>
      <c r="E36849" s="34">
        <v>380</v>
      </c>
      <c r="F36849" s="34">
        <v>367</v>
      </c>
      <c r="G36849" s="34">
        <v>324</v>
      </c>
      <c r="H36849" s="34">
        <v>414</v>
      </c>
      <c r="I36849" s="34">
        <v>306</v>
      </c>
      <c r="J36849" s="34">
        <v>402</v>
      </c>
      <c r="K36849" s="34">
        <v>264</v>
      </c>
      <c r="L36849" s="34">
        <v>424</v>
      </c>
      <c r="M36849" s="34">
        <v>293</v>
      </c>
    </row>
    <row r="36850" spans="1:13" x14ac:dyDescent="0.2">
      <c r="A36850" s="34" t="s">
        <v>137744</v>
      </c>
      <c r="B36850" s="34">
        <v>177</v>
      </c>
      <c r="C36850" s="34">
        <v>236</v>
      </c>
      <c r="D36850" s="34">
        <v>289</v>
      </c>
      <c r="E36850" s="34">
        <v>310</v>
      </c>
      <c r="F36850" s="34">
        <v>230</v>
      </c>
      <c r="G36850" s="34">
        <v>297</v>
      </c>
      <c r="H36850" s="34">
        <v>330</v>
      </c>
      <c r="I36850" s="34">
        <v>259</v>
      </c>
      <c r="J36850" s="34">
        <v>272</v>
      </c>
      <c r="K36850" s="34">
        <v>273</v>
      </c>
      <c r="L36850" s="34">
        <v>286</v>
      </c>
      <c r="M36850" s="34">
        <v>228</v>
      </c>
    </row>
    <row r="36851" spans="1:13" x14ac:dyDescent="0.2">
      <c r="A36851" s="34" t="s">
        <v>137745</v>
      </c>
      <c r="B36851" s="34">
        <v>286</v>
      </c>
      <c r="C36851" s="34">
        <v>181</v>
      </c>
      <c r="D36851" s="34">
        <v>178</v>
      </c>
      <c r="E36851" s="34">
        <v>185</v>
      </c>
      <c r="F36851" s="34">
        <v>179</v>
      </c>
      <c r="G36851" s="34">
        <v>209</v>
      </c>
      <c r="H36851" s="34">
        <v>245</v>
      </c>
      <c r="I36851" s="34">
        <v>234</v>
      </c>
      <c r="J36851" s="34">
        <v>229</v>
      </c>
      <c r="K36851" s="34">
        <v>189</v>
      </c>
      <c r="L36851" s="34">
        <v>203</v>
      </c>
      <c r="M36851" s="34">
        <v>176</v>
      </c>
    </row>
    <row r="36852" spans="1:13" x14ac:dyDescent="0.2">
      <c r="A36852" s="34" t="s">
        <v>137746</v>
      </c>
      <c r="B36852" s="34">
        <v>243</v>
      </c>
      <c r="C36852" s="34">
        <v>316</v>
      </c>
      <c r="D36852" s="34">
        <v>318</v>
      </c>
      <c r="E36852" s="34">
        <v>348</v>
      </c>
      <c r="F36852" s="34">
        <v>231</v>
      </c>
      <c r="G36852" s="34">
        <v>306</v>
      </c>
      <c r="H36852" s="34">
        <v>292</v>
      </c>
      <c r="I36852" s="34">
        <v>300</v>
      </c>
      <c r="J36852" s="34">
        <v>265</v>
      </c>
      <c r="K36852" s="34">
        <v>253</v>
      </c>
      <c r="L36852" s="34">
        <v>291</v>
      </c>
      <c r="M36852" s="34">
        <v>281</v>
      </c>
    </row>
    <row r="36853" spans="1:13" x14ac:dyDescent="0.2">
      <c r="A36853" s="34" t="s">
        <v>137747</v>
      </c>
      <c r="B36853" s="34">
        <v>274</v>
      </c>
      <c r="C36853" s="34">
        <v>285</v>
      </c>
      <c r="D36853" s="34">
        <v>235</v>
      </c>
      <c r="E36853" s="34">
        <v>245</v>
      </c>
      <c r="F36853" s="34">
        <v>192</v>
      </c>
      <c r="G36853" s="34">
        <v>245</v>
      </c>
      <c r="H36853" s="34">
        <v>211</v>
      </c>
      <c r="I36853" s="34">
        <v>257</v>
      </c>
      <c r="J36853" s="34">
        <v>213</v>
      </c>
      <c r="K36853" s="34">
        <v>189</v>
      </c>
      <c r="L36853" s="34">
        <v>286</v>
      </c>
      <c r="M36853" s="34">
        <v>218</v>
      </c>
    </row>
    <row r="36854" spans="1:13" x14ac:dyDescent="0.2">
      <c r="A36854" s="34" t="s">
        <v>137748</v>
      </c>
      <c r="B36854" s="34">
        <v>248</v>
      </c>
      <c r="C36854" s="34">
        <v>262</v>
      </c>
      <c r="D36854" s="34">
        <v>250</v>
      </c>
      <c r="E36854" s="34">
        <v>307</v>
      </c>
      <c r="F36854" s="34">
        <v>259</v>
      </c>
      <c r="G36854" s="34">
        <v>288</v>
      </c>
      <c r="H36854" s="34">
        <v>306</v>
      </c>
      <c r="I36854" s="34">
        <v>267</v>
      </c>
      <c r="J36854" s="34">
        <v>339</v>
      </c>
      <c r="K36854" s="34">
        <v>205</v>
      </c>
      <c r="L36854" s="34">
        <v>259</v>
      </c>
      <c r="M36854" s="34">
        <v>182</v>
      </c>
    </row>
    <row r="36855" spans="1:13" x14ac:dyDescent="0.2">
      <c r="A36855" s="34" t="s">
        <v>137749</v>
      </c>
      <c r="B36855" s="34">
        <v>217</v>
      </c>
      <c r="C36855" s="34">
        <v>244</v>
      </c>
      <c r="D36855" s="34">
        <v>203</v>
      </c>
      <c r="E36855" s="34">
        <v>217</v>
      </c>
      <c r="F36855" s="34">
        <v>204</v>
      </c>
      <c r="G36855" s="34">
        <v>237</v>
      </c>
      <c r="H36855" s="34">
        <v>279</v>
      </c>
      <c r="I36855" s="34">
        <v>258</v>
      </c>
      <c r="J36855" s="34">
        <v>228</v>
      </c>
      <c r="K36855" s="34">
        <v>199</v>
      </c>
      <c r="L36855" s="34">
        <v>238</v>
      </c>
      <c r="M36855" s="34">
        <v>218</v>
      </c>
    </row>
    <row r="36856" spans="1:13" x14ac:dyDescent="0.2">
      <c r="A36856" s="34" t="s">
        <v>137750</v>
      </c>
      <c r="B36856" s="34">
        <v>249</v>
      </c>
      <c r="C36856" s="34">
        <v>325</v>
      </c>
      <c r="D36856" s="34">
        <v>293</v>
      </c>
      <c r="E36856" s="34">
        <v>375</v>
      </c>
      <c r="F36856" s="34">
        <v>302</v>
      </c>
      <c r="G36856" s="34">
        <v>267</v>
      </c>
      <c r="H36856" s="34">
        <v>300</v>
      </c>
      <c r="I36856" s="34">
        <v>312</v>
      </c>
      <c r="J36856" s="34">
        <v>321</v>
      </c>
      <c r="K36856" s="34">
        <v>276</v>
      </c>
      <c r="L36856" s="34">
        <v>327</v>
      </c>
      <c r="M36856" s="34">
        <v>232</v>
      </c>
    </row>
    <row r="36857" spans="1:13" x14ac:dyDescent="0.2">
      <c r="A36857" s="34" t="s">
        <v>137751</v>
      </c>
      <c r="B36857" s="34">
        <v>182</v>
      </c>
      <c r="C36857" s="34">
        <v>173</v>
      </c>
      <c r="D36857" s="34">
        <v>171</v>
      </c>
      <c r="E36857" s="34">
        <v>218</v>
      </c>
      <c r="F36857" s="34">
        <v>138</v>
      </c>
      <c r="G36857" s="34">
        <v>229</v>
      </c>
      <c r="H36857" s="34">
        <v>206</v>
      </c>
      <c r="I36857" s="34">
        <v>214</v>
      </c>
      <c r="J36857" s="34">
        <v>179</v>
      </c>
      <c r="K36857" s="34">
        <v>170</v>
      </c>
      <c r="L36857" s="34">
        <v>143</v>
      </c>
      <c r="M36857" s="34">
        <v>165</v>
      </c>
    </row>
    <row r="36858" spans="1:13" x14ac:dyDescent="0.2">
      <c r="A36858" s="34" t="s">
        <v>137752</v>
      </c>
      <c r="B36858" s="34">
        <v>130</v>
      </c>
      <c r="C36858" s="34">
        <v>174</v>
      </c>
      <c r="D36858" s="34">
        <v>142</v>
      </c>
      <c r="E36858" s="34">
        <v>169</v>
      </c>
      <c r="F36858" s="34">
        <v>120</v>
      </c>
      <c r="G36858" s="34">
        <v>124</v>
      </c>
      <c r="H36858" s="34">
        <v>103</v>
      </c>
      <c r="I36858" s="34">
        <v>122</v>
      </c>
      <c r="J36858" s="34">
        <v>164</v>
      </c>
      <c r="K36858" s="34">
        <v>146</v>
      </c>
      <c r="L36858" s="34">
        <v>96</v>
      </c>
      <c r="M36858" s="34">
        <v>108</v>
      </c>
    </row>
    <row r="36859" spans="1:13" x14ac:dyDescent="0.2">
      <c r="A36859" s="34" t="s">
        <v>137753</v>
      </c>
      <c r="B36859" s="34">
        <v>262</v>
      </c>
      <c r="C36859" s="34">
        <v>272</v>
      </c>
      <c r="D36859" s="34">
        <v>376</v>
      </c>
      <c r="E36859" s="34">
        <v>337</v>
      </c>
      <c r="F36859" s="34">
        <v>277</v>
      </c>
      <c r="G36859" s="34">
        <v>286</v>
      </c>
      <c r="H36859" s="34">
        <v>339</v>
      </c>
      <c r="I36859" s="34">
        <v>338</v>
      </c>
      <c r="J36859" s="34">
        <v>255</v>
      </c>
      <c r="K36859" s="34">
        <v>210</v>
      </c>
      <c r="L36859" s="34">
        <v>286</v>
      </c>
      <c r="M36859" s="34">
        <v>232</v>
      </c>
    </row>
    <row r="36860" spans="1:13" x14ac:dyDescent="0.2">
      <c r="A36860" s="34" t="s">
        <v>137754</v>
      </c>
      <c r="B36860" s="34">
        <v>209</v>
      </c>
      <c r="C36860" s="34">
        <v>351</v>
      </c>
      <c r="D36860" s="34">
        <v>242</v>
      </c>
      <c r="E36860" s="34">
        <v>304</v>
      </c>
      <c r="F36860" s="34">
        <v>205</v>
      </c>
      <c r="G36860" s="34">
        <v>261</v>
      </c>
      <c r="H36860" s="34">
        <v>214</v>
      </c>
      <c r="I36860" s="34">
        <v>312</v>
      </c>
      <c r="J36860" s="34">
        <v>214</v>
      </c>
      <c r="K36860" s="34">
        <v>269</v>
      </c>
      <c r="L36860" s="34">
        <v>230</v>
      </c>
      <c r="M36860" s="34">
        <v>250</v>
      </c>
    </row>
    <row r="36861" spans="1:13" x14ac:dyDescent="0.2">
      <c r="A36861" s="34" t="s">
        <v>137755</v>
      </c>
      <c r="B36861" s="34">
        <v>203</v>
      </c>
      <c r="C36861" s="34">
        <v>237</v>
      </c>
      <c r="D36861" s="34">
        <v>277</v>
      </c>
      <c r="E36861" s="34">
        <v>279</v>
      </c>
      <c r="F36861" s="34">
        <v>250</v>
      </c>
      <c r="G36861" s="34">
        <v>299</v>
      </c>
      <c r="H36861" s="34">
        <v>330</v>
      </c>
      <c r="I36861" s="34">
        <v>305</v>
      </c>
      <c r="J36861" s="34">
        <v>315</v>
      </c>
      <c r="K36861" s="34">
        <v>259</v>
      </c>
      <c r="L36861" s="34">
        <v>252</v>
      </c>
      <c r="M36861" s="34">
        <v>216</v>
      </c>
    </row>
    <row r="36862" spans="1:13" x14ac:dyDescent="0.2">
      <c r="A36862" s="34" t="s">
        <v>137756</v>
      </c>
      <c r="B36862" s="34">
        <v>379</v>
      </c>
      <c r="C36862" s="34">
        <v>328</v>
      </c>
      <c r="D36862" s="34">
        <v>395</v>
      </c>
      <c r="E36862" s="34">
        <v>377</v>
      </c>
      <c r="F36862" s="34">
        <v>327</v>
      </c>
      <c r="G36862" s="34">
        <v>318</v>
      </c>
      <c r="H36862" s="34">
        <v>365</v>
      </c>
      <c r="I36862" s="34">
        <v>442</v>
      </c>
      <c r="J36862" s="34">
        <v>388</v>
      </c>
      <c r="K36862" s="34">
        <v>318</v>
      </c>
      <c r="L36862" s="34">
        <v>338</v>
      </c>
      <c r="M36862" s="34">
        <v>274</v>
      </c>
    </row>
    <row r="36863" spans="1:13" x14ac:dyDescent="0.2">
      <c r="A36863" s="34" t="s">
        <v>137757</v>
      </c>
      <c r="B36863" s="34">
        <v>324</v>
      </c>
      <c r="C36863" s="34">
        <v>391</v>
      </c>
      <c r="D36863" s="34">
        <v>338</v>
      </c>
      <c r="E36863" s="34">
        <v>418</v>
      </c>
      <c r="F36863" s="34">
        <v>318</v>
      </c>
      <c r="G36863" s="34">
        <v>430</v>
      </c>
      <c r="H36863" s="34">
        <v>359</v>
      </c>
      <c r="I36863" s="34">
        <v>392</v>
      </c>
      <c r="J36863" s="34">
        <v>417</v>
      </c>
      <c r="K36863" s="34">
        <v>331</v>
      </c>
      <c r="L36863" s="34">
        <v>369</v>
      </c>
      <c r="M36863" s="34">
        <v>314</v>
      </c>
    </row>
    <row r="36864" spans="1:13" x14ac:dyDescent="0.2">
      <c r="A36864" s="34" t="s">
        <v>137758</v>
      </c>
      <c r="B36864" s="34">
        <v>163</v>
      </c>
      <c r="C36864" s="34">
        <v>199</v>
      </c>
      <c r="D36864" s="34">
        <v>279</v>
      </c>
      <c r="E36864" s="34">
        <v>227</v>
      </c>
      <c r="F36864" s="34">
        <v>233</v>
      </c>
      <c r="G36864" s="34">
        <v>211</v>
      </c>
      <c r="H36864" s="34">
        <v>243</v>
      </c>
      <c r="I36864" s="34">
        <v>236</v>
      </c>
      <c r="J36864" s="34">
        <v>260</v>
      </c>
      <c r="K36864" s="34">
        <v>168</v>
      </c>
      <c r="L36864" s="34">
        <v>248</v>
      </c>
      <c r="M36864" s="34">
        <v>210</v>
      </c>
    </row>
    <row r="36865" spans="1:13" x14ac:dyDescent="0.2">
      <c r="A36865" s="34" t="s">
        <v>137759</v>
      </c>
      <c r="B36865" s="34">
        <v>511</v>
      </c>
      <c r="C36865" s="34">
        <v>521</v>
      </c>
      <c r="D36865" s="34">
        <v>535</v>
      </c>
      <c r="E36865" s="34">
        <v>579</v>
      </c>
      <c r="F36865" s="34">
        <v>477</v>
      </c>
      <c r="G36865" s="34">
        <v>494</v>
      </c>
      <c r="H36865" s="34">
        <v>646</v>
      </c>
      <c r="I36865" s="34">
        <v>569</v>
      </c>
      <c r="J36865" s="34">
        <v>560</v>
      </c>
      <c r="K36865" s="34">
        <v>491</v>
      </c>
      <c r="L36865" s="34">
        <v>496</v>
      </c>
      <c r="M36865" s="34">
        <v>398</v>
      </c>
    </row>
    <row r="36866" spans="1:13" x14ac:dyDescent="0.2">
      <c r="A36866" s="34" t="s">
        <v>137760</v>
      </c>
      <c r="B36866" s="34">
        <v>305</v>
      </c>
      <c r="C36866" s="34">
        <v>342</v>
      </c>
      <c r="D36866" s="34">
        <v>354</v>
      </c>
      <c r="E36866" s="34">
        <v>362</v>
      </c>
      <c r="F36866" s="34">
        <v>264</v>
      </c>
      <c r="G36866" s="34">
        <v>338</v>
      </c>
      <c r="H36866" s="34">
        <v>355</v>
      </c>
      <c r="I36866" s="34">
        <v>366</v>
      </c>
      <c r="J36866" s="34">
        <v>355</v>
      </c>
      <c r="K36866" s="34">
        <v>291</v>
      </c>
      <c r="L36866" s="34">
        <v>295</v>
      </c>
      <c r="M36866" s="34">
        <v>270</v>
      </c>
    </row>
    <row r="36867" spans="1:13" x14ac:dyDescent="0.2">
      <c r="A36867" s="34" t="s">
        <v>137761</v>
      </c>
      <c r="B36867" s="34">
        <v>686</v>
      </c>
      <c r="C36867" s="34">
        <v>725</v>
      </c>
      <c r="D36867" s="34">
        <v>671</v>
      </c>
      <c r="E36867" s="34">
        <v>700</v>
      </c>
      <c r="F36867" s="34">
        <v>659</v>
      </c>
      <c r="G36867" s="34">
        <v>691</v>
      </c>
      <c r="H36867" s="34">
        <v>797</v>
      </c>
      <c r="I36867" s="34">
        <v>679</v>
      </c>
      <c r="J36867" s="34">
        <v>760</v>
      </c>
      <c r="K36867" s="34">
        <v>581</v>
      </c>
      <c r="L36867" s="34">
        <v>696</v>
      </c>
      <c r="M36867" s="34">
        <v>542</v>
      </c>
    </row>
    <row r="36868" spans="1:13" x14ac:dyDescent="0.2">
      <c r="A36868" s="34" t="s">
        <v>137762</v>
      </c>
      <c r="B36868" s="34">
        <v>201</v>
      </c>
      <c r="C36868" s="34">
        <v>221</v>
      </c>
      <c r="D36868" s="34">
        <v>197</v>
      </c>
      <c r="E36868" s="34">
        <v>243</v>
      </c>
      <c r="F36868" s="34">
        <v>176</v>
      </c>
      <c r="G36868" s="34">
        <v>233</v>
      </c>
      <c r="H36868" s="34">
        <v>230</v>
      </c>
      <c r="I36868" s="34">
        <v>192</v>
      </c>
      <c r="J36868" s="34">
        <v>202</v>
      </c>
      <c r="K36868" s="34">
        <v>181</v>
      </c>
      <c r="L36868" s="34">
        <v>175</v>
      </c>
      <c r="M36868" s="34">
        <v>148</v>
      </c>
    </row>
    <row r="36869" spans="1:13" x14ac:dyDescent="0.2">
      <c r="A36869" s="34" t="s">
        <v>137763</v>
      </c>
      <c r="B36869" s="34">
        <v>192</v>
      </c>
      <c r="C36869" s="34">
        <v>225</v>
      </c>
      <c r="D36869" s="34">
        <v>207</v>
      </c>
      <c r="E36869" s="34">
        <v>218</v>
      </c>
      <c r="F36869" s="34">
        <v>192</v>
      </c>
      <c r="G36869" s="34">
        <v>195</v>
      </c>
      <c r="H36869" s="34">
        <v>228</v>
      </c>
      <c r="I36869" s="34">
        <v>198</v>
      </c>
      <c r="J36869" s="34">
        <v>225</v>
      </c>
      <c r="K36869" s="34">
        <v>177</v>
      </c>
      <c r="L36869" s="34">
        <v>151</v>
      </c>
      <c r="M36869" s="34">
        <v>189</v>
      </c>
    </row>
    <row r="36870" spans="1:13" x14ac:dyDescent="0.2">
      <c r="A36870" s="34" t="s">
        <v>137764</v>
      </c>
      <c r="B36870" s="34">
        <v>237</v>
      </c>
      <c r="C36870" s="34">
        <v>326</v>
      </c>
      <c r="D36870" s="34">
        <v>334</v>
      </c>
      <c r="E36870" s="34">
        <v>337</v>
      </c>
      <c r="F36870" s="34">
        <v>374</v>
      </c>
      <c r="G36870" s="34">
        <v>358</v>
      </c>
      <c r="H36870" s="34">
        <v>324</v>
      </c>
      <c r="I36870" s="34">
        <v>310</v>
      </c>
      <c r="J36870" s="34">
        <v>318</v>
      </c>
      <c r="K36870" s="34">
        <v>218</v>
      </c>
      <c r="L36870" s="34">
        <v>320</v>
      </c>
      <c r="M36870" s="34">
        <v>240</v>
      </c>
    </row>
    <row r="36871" spans="1:13" x14ac:dyDescent="0.2">
      <c r="A36871" s="34" t="s">
        <v>137765</v>
      </c>
      <c r="B36871" s="34">
        <v>213</v>
      </c>
      <c r="C36871" s="34">
        <v>162</v>
      </c>
      <c r="D36871" s="34">
        <v>230</v>
      </c>
      <c r="E36871" s="34">
        <v>174</v>
      </c>
      <c r="F36871" s="34">
        <v>201</v>
      </c>
      <c r="G36871" s="34">
        <v>175</v>
      </c>
      <c r="H36871" s="34">
        <v>190</v>
      </c>
      <c r="I36871" s="34">
        <v>167</v>
      </c>
      <c r="J36871" s="34">
        <v>194</v>
      </c>
      <c r="K36871" s="34">
        <v>134</v>
      </c>
      <c r="L36871" s="34">
        <v>168</v>
      </c>
      <c r="M36871" s="34">
        <v>137</v>
      </c>
    </row>
    <row r="36872" spans="1:13" x14ac:dyDescent="0.2">
      <c r="A36872" s="34" t="s">
        <v>137766</v>
      </c>
      <c r="B36872" s="34">
        <v>151</v>
      </c>
      <c r="C36872" s="34">
        <v>148</v>
      </c>
      <c r="D36872" s="34">
        <v>188</v>
      </c>
      <c r="E36872" s="34">
        <v>163</v>
      </c>
      <c r="F36872" s="34">
        <v>168</v>
      </c>
      <c r="G36872" s="34">
        <v>175</v>
      </c>
      <c r="H36872" s="34">
        <v>179</v>
      </c>
      <c r="I36872" s="34">
        <v>192</v>
      </c>
      <c r="J36872" s="34">
        <v>257</v>
      </c>
      <c r="K36872" s="34">
        <v>105</v>
      </c>
      <c r="L36872" s="34">
        <v>206</v>
      </c>
      <c r="M36872" s="34">
        <v>122</v>
      </c>
    </row>
    <row r="36873" spans="1:13" x14ac:dyDescent="0.2">
      <c r="A36873" s="34" t="s">
        <v>137767</v>
      </c>
      <c r="B36873" s="34">
        <v>184</v>
      </c>
      <c r="C36873" s="34">
        <v>139</v>
      </c>
      <c r="D36873" s="34">
        <v>136</v>
      </c>
      <c r="E36873" s="34">
        <v>159</v>
      </c>
      <c r="F36873" s="34">
        <v>156</v>
      </c>
      <c r="G36873" s="34">
        <v>130</v>
      </c>
      <c r="H36873" s="34">
        <v>158</v>
      </c>
      <c r="I36873" s="34">
        <v>175</v>
      </c>
      <c r="J36873" s="34">
        <v>146</v>
      </c>
      <c r="K36873" s="34">
        <v>152</v>
      </c>
      <c r="L36873" s="34">
        <v>164</v>
      </c>
      <c r="M36873" s="34">
        <v>145</v>
      </c>
    </row>
    <row r="36874" spans="1:13" x14ac:dyDescent="0.2">
      <c r="A36874" s="34" t="s">
        <v>137768</v>
      </c>
      <c r="B36874" s="34">
        <v>175</v>
      </c>
      <c r="C36874" s="34">
        <v>151</v>
      </c>
      <c r="D36874" s="34">
        <v>199</v>
      </c>
      <c r="E36874" s="34">
        <v>174</v>
      </c>
      <c r="F36874" s="34">
        <v>139</v>
      </c>
      <c r="G36874" s="34">
        <v>147</v>
      </c>
      <c r="H36874" s="34">
        <v>225</v>
      </c>
      <c r="I36874" s="34">
        <v>171</v>
      </c>
      <c r="J36874" s="34">
        <v>178</v>
      </c>
      <c r="K36874" s="34">
        <v>117</v>
      </c>
      <c r="L36874" s="34">
        <v>151</v>
      </c>
      <c r="M36874" s="34">
        <v>124</v>
      </c>
    </row>
    <row r="36875" spans="1:13" x14ac:dyDescent="0.2">
      <c r="A36875" s="34" t="s">
        <v>137769</v>
      </c>
      <c r="B36875" s="34">
        <v>91</v>
      </c>
      <c r="C36875" s="34">
        <v>134</v>
      </c>
      <c r="D36875" s="34">
        <v>166</v>
      </c>
      <c r="E36875" s="34">
        <v>155</v>
      </c>
      <c r="F36875" s="34">
        <v>97</v>
      </c>
      <c r="G36875" s="34">
        <v>119</v>
      </c>
      <c r="H36875" s="34">
        <v>179</v>
      </c>
      <c r="I36875" s="34">
        <v>149</v>
      </c>
      <c r="J36875" s="34">
        <v>151</v>
      </c>
      <c r="K36875" s="34">
        <v>110</v>
      </c>
      <c r="L36875" s="34">
        <v>134</v>
      </c>
      <c r="M36875" s="34">
        <v>104</v>
      </c>
    </row>
    <row r="36876" spans="1:13" x14ac:dyDescent="0.2">
      <c r="A36876" s="34" t="s">
        <v>137770</v>
      </c>
      <c r="B36876" s="34">
        <v>178</v>
      </c>
      <c r="C36876" s="34">
        <v>161</v>
      </c>
      <c r="D36876" s="34">
        <v>173</v>
      </c>
      <c r="E36876" s="34">
        <v>184</v>
      </c>
      <c r="F36876" s="34">
        <v>132</v>
      </c>
      <c r="G36876" s="34">
        <v>176</v>
      </c>
      <c r="H36876" s="34">
        <v>181</v>
      </c>
      <c r="I36876" s="34">
        <v>170</v>
      </c>
      <c r="J36876" s="34">
        <v>145</v>
      </c>
      <c r="K36876" s="34">
        <v>134</v>
      </c>
      <c r="L36876" s="34">
        <v>141</v>
      </c>
      <c r="M36876" s="34">
        <v>126</v>
      </c>
    </row>
    <row r="36877" spans="1:13" x14ac:dyDescent="0.2">
      <c r="A36877" s="34" t="s">
        <v>137771</v>
      </c>
      <c r="B36877" s="34">
        <v>169</v>
      </c>
      <c r="C36877" s="34">
        <v>179</v>
      </c>
      <c r="D36877" s="34">
        <v>219</v>
      </c>
      <c r="E36877" s="34">
        <v>196</v>
      </c>
      <c r="F36877" s="34">
        <v>195</v>
      </c>
      <c r="G36877" s="34">
        <v>185</v>
      </c>
      <c r="H36877" s="34">
        <v>253</v>
      </c>
      <c r="I36877" s="34">
        <v>212</v>
      </c>
      <c r="J36877" s="34">
        <v>229</v>
      </c>
      <c r="K36877" s="34">
        <v>181</v>
      </c>
      <c r="L36877" s="34">
        <v>196</v>
      </c>
      <c r="M36877" s="34">
        <v>159</v>
      </c>
    </row>
    <row r="36878" spans="1:13" x14ac:dyDescent="0.2">
      <c r="A36878" s="34" t="s">
        <v>137772</v>
      </c>
      <c r="B36878" s="34">
        <v>203</v>
      </c>
      <c r="C36878" s="34">
        <v>201</v>
      </c>
      <c r="D36878" s="34">
        <v>238</v>
      </c>
      <c r="E36878" s="34">
        <v>178</v>
      </c>
      <c r="F36878" s="34">
        <v>166</v>
      </c>
      <c r="G36878" s="34">
        <v>124</v>
      </c>
      <c r="H36878" s="34">
        <v>171</v>
      </c>
      <c r="I36878" s="34">
        <v>170</v>
      </c>
      <c r="J36878" s="34">
        <v>194</v>
      </c>
      <c r="K36878" s="34">
        <v>132</v>
      </c>
      <c r="L36878" s="34">
        <v>189</v>
      </c>
      <c r="M36878" s="34">
        <v>146</v>
      </c>
    </row>
    <row r="36879" spans="1:13" x14ac:dyDescent="0.2">
      <c r="A36879" s="34" t="s">
        <v>137773</v>
      </c>
      <c r="B36879" s="34">
        <v>230</v>
      </c>
      <c r="C36879" s="34">
        <v>207</v>
      </c>
      <c r="D36879" s="34">
        <v>264</v>
      </c>
      <c r="E36879" s="34">
        <v>228</v>
      </c>
      <c r="F36879" s="34">
        <v>252</v>
      </c>
      <c r="G36879" s="34">
        <v>239</v>
      </c>
      <c r="H36879" s="34">
        <v>245</v>
      </c>
      <c r="I36879" s="34">
        <v>209</v>
      </c>
      <c r="J36879" s="34">
        <v>240</v>
      </c>
      <c r="K36879" s="34">
        <v>182</v>
      </c>
      <c r="L36879" s="34">
        <v>247</v>
      </c>
      <c r="M36879" s="34">
        <v>156</v>
      </c>
    </row>
    <row r="36880" spans="1:13" x14ac:dyDescent="0.2">
      <c r="A36880" s="34" t="s">
        <v>137774</v>
      </c>
      <c r="B36880" s="34">
        <v>227</v>
      </c>
      <c r="C36880" s="34">
        <v>227</v>
      </c>
      <c r="D36880" s="34">
        <v>267</v>
      </c>
      <c r="E36880" s="34">
        <v>321</v>
      </c>
      <c r="F36880" s="34">
        <v>217</v>
      </c>
      <c r="G36880" s="34">
        <v>263</v>
      </c>
      <c r="H36880" s="34">
        <v>349</v>
      </c>
      <c r="I36880" s="34">
        <v>275</v>
      </c>
      <c r="J36880" s="34">
        <v>353</v>
      </c>
      <c r="K36880" s="34">
        <v>247</v>
      </c>
      <c r="L36880" s="34">
        <v>322</v>
      </c>
      <c r="M36880" s="34">
        <v>247</v>
      </c>
    </row>
    <row r="36881" spans="1:13" x14ac:dyDescent="0.2">
      <c r="A36881" s="34" t="s">
        <v>137775</v>
      </c>
      <c r="B36881" s="34">
        <v>354</v>
      </c>
      <c r="C36881" s="34">
        <v>316</v>
      </c>
      <c r="D36881" s="34">
        <v>311</v>
      </c>
      <c r="E36881" s="34">
        <v>364</v>
      </c>
      <c r="F36881" s="34">
        <v>244</v>
      </c>
      <c r="G36881" s="34">
        <v>314</v>
      </c>
      <c r="H36881" s="34">
        <v>350</v>
      </c>
      <c r="I36881" s="34">
        <v>392</v>
      </c>
      <c r="J36881" s="34">
        <v>365</v>
      </c>
      <c r="K36881" s="34">
        <v>279</v>
      </c>
      <c r="L36881" s="34">
        <v>284</v>
      </c>
      <c r="M36881" s="34">
        <v>273</v>
      </c>
    </row>
    <row r="36882" spans="1:13" x14ac:dyDescent="0.2">
      <c r="A36882" s="34" t="s">
        <v>137776</v>
      </c>
      <c r="B36882" s="34">
        <v>551</v>
      </c>
      <c r="C36882" s="34">
        <v>517</v>
      </c>
      <c r="D36882" s="34">
        <v>654</v>
      </c>
      <c r="E36882" s="34">
        <v>600</v>
      </c>
      <c r="F36882" s="34">
        <v>588</v>
      </c>
      <c r="G36882" s="34">
        <v>523</v>
      </c>
      <c r="H36882" s="34">
        <v>730</v>
      </c>
      <c r="I36882" s="34">
        <v>563</v>
      </c>
      <c r="J36882" s="34">
        <v>660</v>
      </c>
      <c r="K36882" s="34">
        <v>485</v>
      </c>
      <c r="L36882" s="34">
        <v>576</v>
      </c>
      <c r="M36882" s="34">
        <v>463</v>
      </c>
    </row>
    <row r="36883" spans="1:13" x14ac:dyDescent="0.2">
      <c r="A36883" s="34" t="s">
        <v>137777</v>
      </c>
      <c r="B36883" s="34">
        <v>166</v>
      </c>
      <c r="C36883" s="34">
        <v>209</v>
      </c>
      <c r="D36883" s="34">
        <v>203</v>
      </c>
      <c r="E36883" s="34">
        <v>223</v>
      </c>
      <c r="F36883" s="34">
        <v>217</v>
      </c>
      <c r="G36883" s="34">
        <v>241</v>
      </c>
      <c r="H36883" s="34">
        <v>222</v>
      </c>
      <c r="I36883" s="34">
        <v>196</v>
      </c>
      <c r="J36883" s="34">
        <v>198</v>
      </c>
      <c r="K36883" s="34">
        <v>180</v>
      </c>
      <c r="L36883" s="34">
        <v>190</v>
      </c>
      <c r="M36883" s="34">
        <v>181</v>
      </c>
    </row>
    <row r="36884" spans="1:13" x14ac:dyDescent="0.2">
      <c r="A36884" s="34" t="s">
        <v>137778</v>
      </c>
      <c r="B36884" s="34">
        <v>160</v>
      </c>
      <c r="C36884" s="34">
        <v>154</v>
      </c>
      <c r="D36884" s="34">
        <v>193</v>
      </c>
      <c r="E36884" s="34">
        <v>220</v>
      </c>
      <c r="F36884" s="34">
        <v>134</v>
      </c>
      <c r="G36884" s="34">
        <v>145</v>
      </c>
      <c r="H36884" s="34">
        <v>158</v>
      </c>
      <c r="I36884" s="34">
        <v>166</v>
      </c>
      <c r="J36884" s="34">
        <v>146</v>
      </c>
      <c r="K36884" s="34">
        <v>159</v>
      </c>
      <c r="L36884" s="34">
        <v>154</v>
      </c>
      <c r="M36884" s="34">
        <v>134</v>
      </c>
    </row>
    <row r="36885" spans="1:13" x14ac:dyDescent="0.2">
      <c r="A36885" s="34" t="s">
        <v>137779</v>
      </c>
      <c r="B36885" s="34">
        <v>351</v>
      </c>
      <c r="C36885" s="34">
        <v>396</v>
      </c>
      <c r="D36885" s="34">
        <v>421</v>
      </c>
      <c r="E36885" s="34">
        <v>448</v>
      </c>
      <c r="F36885" s="34">
        <v>346</v>
      </c>
      <c r="G36885" s="34">
        <v>364</v>
      </c>
      <c r="H36885" s="34">
        <v>402</v>
      </c>
      <c r="I36885" s="34">
        <v>390</v>
      </c>
      <c r="J36885" s="34">
        <v>372</v>
      </c>
      <c r="K36885" s="34">
        <v>344</v>
      </c>
      <c r="L36885" s="34">
        <v>408</v>
      </c>
      <c r="M36885" s="34">
        <v>323</v>
      </c>
    </row>
    <row r="36886" spans="1:13" x14ac:dyDescent="0.2">
      <c r="A36886" s="34" t="s">
        <v>137780</v>
      </c>
      <c r="B36886" s="34">
        <v>144</v>
      </c>
      <c r="C36886" s="34">
        <v>205</v>
      </c>
      <c r="D36886" s="34">
        <v>167</v>
      </c>
      <c r="E36886" s="34">
        <v>212</v>
      </c>
      <c r="F36886" s="34">
        <v>212</v>
      </c>
      <c r="G36886" s="34">
        <v>209</v>
      </c>
      <c r="H36886" s="34">
        <v>207</v>
      </c>
      <c r="I36886" s="34">
        <v>178</v>
      </c>
      <c r="J36886" s="34">
        <v>186</v>
      </c>
      <c r="K36886" s="34">
        <v>176</v>
      </c>
      <c r="L36886" s="34">
        <v>151</v>
      </c>
      <c r="M36886" s="34">
        <v>158</v>
      </c>
    </row>
    <row r="36887" spans="1:13" x14ac:dyDescent="0.2">
      <c r="A36887" s="34" t="s">
        <v>137781</v>
      </c>
      <c r="B36887" s="34">
        <v>135</v>
      </c>
      <c r="C36887" s="34">
        <v>166</v>
      </c>
      <c r="D36887" s="34">
        <v>168</v>
      </c>
      <c r="E36887" s="34">
        <v>166</v>
      </c>
      <c r="F36887" s="34">
        <v>148</v>
      </c>
      <c r="G36887" s="34">
        <v>148</v>
      </c>
      <c r="H36887" s="34">
        <v>182</v>
      </c>
      <c r="I36887" s="34">
        <v>162</v>
      </c>
      <c r="J36887" s="34">
        <v>242</v>
      </c>
      <c r="K36887" s="34">
        <v>141</v>
      </c>
      <c r="L36887" s="34">
        <v>181</v>
      </c>
      <c r="M36887" s="34">
        <v>124</v>
      </c>
    </row>
    <row r="36888" spans="1:13" x14ac:dyDescent="0.2">
      <c r="A36888" s="34" t="s">
        <v>137782</v>
      </c>
      <c r="B36888" s="34">
        <v>189</v>
      </c>
      <c r="C36888" s="34">
        <v>181</v>
      </c>
      <c r="D36888" s="34">
        <v>214</v>
      </c>
      <c r="E36888" s="34">
        <v>199</v>
      </c>
      <c r="F36888" s="34">
        <v>161</v>
      </c>
      <c r="G36888" s="34">
        <v>159</v>
      </c>
      <c r="H36888" s="34">
        <v>223</v>
      </c>
      <c r="I36888" s="34">
        <v>219</v>
      </c>
      <c r="J36888" s="34">
        <v>236</v>
      </c>
      <c r="K36888" s="34">
        <v>106</v>
      </c>
      <c r="L36888" s="34">
        <v>159</v>
      </c>
      <c r="M36888" s="34">
        <v>147</v>
      </c>
    </row>
    <row r="36889" spans="1:13" x14ac:dyDescent="0.2">
      <c r="A36889" s="34" t="s">
        <v>137783</v>
      </c>
      <c r="B36889" s="34">
        <v>208</v>
      </c>
      <c r="C36889" s="34">
        <v>259</v>
      </c>
      <c r="D36889" s="34">
        <v>207</v>
      </c>
      <c r="E36889" s="34">
        <v>273</v>
      </c>
      <c r="F36889" s="34">
        <v>172</v>
      </c>
      <c r="G36889" s="34">
        <v>215</v>
      </c>
      <c r="H36889" s="34">
        <v>198</v>
      </c>
      <c r="I36889" s="34">
        <v>227</v>
      </c>
      <c r="J36889" s="34">
        <v>217</v>
      </c>
      <c r="K36889" s="34">
        <v>185</v>
      </c>
      <c r="L36889" s="34">
        <v>216</v>
      </c>
      <c r="M36889" s="34">
        <v>199</v>
      </c>
    </row>
    <row r="36890" spans="1:13" x14ac:dyDescent="0.2">
      <c r="A36890" s="34" t="s">
        <v>137784</v>
      </c>
      <c r="B36890" s="34">
        <v>178</v>
      </c>
      <c r="C36890" s="34">
        <v>173</v>
      </c>
      <c r="D36890" s="34">
        <v>147</v>
      </c>
      <c r="E36890" s="34">
        <v>178</v>
      </c>
      <c r="F36890" s="34">
        <v>114</v>
      </c>
      <c r="G36890" s="34">
        <v>135</v>
      </c>
      <c r="H36890" s="34">
        <v>160</v>
      </c>
      <c r="I36890" s="34">
        <v>142</v>
      </c>
      <c r="J36890" s="34">
        <v>157</v>
      </c>
      <c r="K36890" s="34">
        <v>155</v>
      </c>
      <c r="L36890" s="34">
        <v>137</v>
      </c>
      <c r="M36890" s="34">
        <v>135</v>
      </c>
    </row>
    <row r="36891" spans="1:13" x14ac:dyDescent="0.2">
      <c r="A36891" s="34" t="s">
        <v>137785</v>
      </c>
      <c r="B36891" s="34">
        <v>245</v>
      </c>
      <c r="C36891" s="34">
        <v>281</v>
      </c>
      <c r="D36891" s="34">
        <v>375</v>
      </c>
      <c r="E36891" s="34">
        <v>294</v>
      </c>
      <c r="F36891" s="34">
        <v>252</v>
      </c>
      <c r="G36891" s="34">
        <v>254</v>
      </c>
      <c r="H36891" s="34">
        <v>352</v>
      </c>
      <c r="I36891" s="34">
        <v>283</v>
      </c>
      <c r="J36891" s="34">
        <v>273</v>
      </c>
      <c r="K36891" s="34">
        <v>211</v>
      </c>
      <c r="L36891" s="34">
        <v>291</v>
      </c>
      <c r="M36891" s="34">
        <v>227</v>
      </c>
    </row>
    <row r="36892" spans="1:13" x14ac:dyDescent="0.2">
      <c r="A36892" s="34" t="s">
        <v>137786</v>
      </c>
      <c r="B36892" s="34">
        <v>462</v>
      </c>
      <c r="C36892" s="34">
        <v>396</v>
      </c>
      <c r="D36892" s="34">
        <v>447</v>
      </c>
      <c r="E36892" s="34">
        <v>445</v>
      </c>
      <c r="F36892" s="34">
        <v>400</v>
      </c>
      <c r="G36892" s="34">
        <v>421</v>
      </c>
      <c r="H36892" s="34">
        <v>465</v>
      </c>
      <c r="I36892" s="34">
        <v>414</v>
      </c>
      <c r="J36892" s="34">
        <v>454</v>
      </c>
      <c r="K36892" s="34">
        <v>332</v>
      </c>
      <c r="L36892" s="34">
        <v>408</v>
      </c>
      <c r="M36892" s="34">
        <v>328</v>
      </c>
    </row>
    <row r="36893" spans="1:13" x14ac:dyDescent="0.2">
      <c r="A36893" s="34" t="s">
        <v>137787</v>
      </c>
      <c r="B36893" s="34">
        <v>355</v>
      </c>
      <c r="C36893" s="34">
        <v>361</v>
      </c>
      <c r="D36893" s="34">
        <v>391</v>
      </c>
      <c r="E36893" s="34">
        <v>322</v>
      </c>
      <c r="F36893" s="34">
        <v>308</v>
      </c>
      <c r="G36893" s="34">
        <v>315</v>
      </c>
      <c r="H36893" s="34">
        <v>376</v>
      </c>
      <c r="I36893" s="34">
        <v>297</v>
      </c>
      <c r="J36893" s="34">
        <v>288</v>
      </c>
      <c r="K36893" s="34">
        <v>251</v>
      </c>
      <c r="L36893" s="34">
        <v>294</v>
      </c>
      <c r="M36893" s="34">
        <v>266</v>
      </c>
    </row>
    <row r="36894" spans="1:13" x14ac:dyDescent="0.2">
      <c r="A36894" s="34" t="s">
        <v>137788</v>
      </c>
      <c r="B36894" s="34">
        <v>118</v>
      </c>
      <c r="C36894" s="34">
        <v>102</v>
      </c>
      <c r="D36894" s="34">
        <v>132</v>
      </c>
      <c r="E36894" s="34">
        <v>144</v>
      </c>
      <c r="F36894" s="34">
        <v>100</v>
      </c>
      <c r="G36894" s="34">
        <v>103</v>
      </c>
      <c r="H36894" s="34">
        <v>106</v>
      </c>
      <c r="I36894" s="34">
        <v>80</v>
      </c>
      <c r="J36894" s="34">
        <v>110</v>
      </c>
      <c r="K36894" s="34">
        <v>94</v>
      </c>
      <c r="L36894" s="34">
        <v>69</v>
      </c>
      <c r="M36894" s="34">
        <v>89</v>
      </c>
    </row>
    <row r="36895" spans="1:13" x14ac:dyDescent="0.2">
      <c r="A36895" s="34" t="s">
        <v>137789</v>
      </c>
      <c r="B36895" s="34">
        <v>186</v>
      </c>
      <c r="C36895" s="34">
        <v>241</v>
      </c>
      <c r="D36895" s="34">
        <v>202</v>
      </c>
      <c r="E36895" s="34">
        <v>278</v>
      </c>
      <c r="F36895" s="34">
        <v>210</v>
      </c>
      <c r="G36895" s="34">
        <v>204</v>
      </c>
      <c r="H36895" s="34">
        <v>165</v>
      </c>
      <c r="I36895" s="34">
        <v>281</v>
      </c>
      <c r="J36895" s="34">
        <v>228</v>
      </c>
      <c r="K36895" s="34">
        <v>236</v>
      </c>
      <c r="L36895" s="34">
        <v>217</v>
      </c>
      <c r="M36895" s="34">
        <v>183</v>
      </c>
    </row>
    <row r="36896" spans="1:13" x14ac:dyDescent="0.2">
      <c r="A36896" s="34" t="s">
        <v>137790</v>
      </c>
      <c r="B36896" s="34">
        <v>134</v>
      </c>
      <c r="C36896" s="34">
        <v>114</v>
      </c>
      <c r="D36896" s="34">
        <v>138</v>
      </c>
      <c r="E36896" s="34">
        <v>112</v>
      </c>
      <c r="F36896" s="34">
        <v>140</v>
      </c>
      <c r="G36896" s="34">
        <v>108</v>
      </c>
      <c r="H36896" s="34">
        <v>177</v>
      </c>
      <c r="I36896" s="34">
        <v>106</v>
      </c>
      <c r="J36896" s="34">
        <v>165</v>
      </c>
      <c r="K36896" s="34">
        <v>111</v>
      </c>
      <c r="L36896" s="34">
        <v>129</v>
      </c>
      <c r="M36896" s="34">
        <v>96</v>
      </c>
    </row>
    <row r="36897" spans="1:13" x14ac:dyDescent="0.2">
      <c r="A36897" s="34" t="s">
        <v>137791</v>
      </c>
      <c r="B36897" s="34">
        <v>174</v>
      </c>
      <c r="C36897" s="34">
        <v>142</v>
      </c>
      <c r="D36897" s="34">
        <v>131</v>
      </c>
      <c r="E36897" s="34">
        <v>189</v>
      </c>
      <c r="F36897" s="34">
        <v>105</v>
      </c>
      <c r="G36897" s="34">
        <v>154</v>
      </c>
      <c r="H36897" s="34">
        <v>105</v>
      </c>
      <c r="I36897" s="34">
        <v>164</v>
      </c>
      <c r="J36897" s="34">
        <v>187</v>
      </c>
      <c r="K36897" s="34">
        <v>145</v>
      </c>
      <c r="L36897" s="34">
        <v>142</v>
      </c>
      <c r="M36897" s="34">
        <v>118</v>
      </c>
    </row>
    <row r="36898" spans="1:13" x14ac:dyDescent="0.2">
      <c r="A36898" s="34" t="s">
        <v>137792</v>
      </c>
      <c r="B36898" s="34">
        <v>126</v>
      </c>
      <c r="C36898" s="34">
        <v>162</v>
      </c>
      <c r="D36898" s="34">
        <v>136</v>
      </c>
      <c r="E36898" s="34">
        <v>122</v>
      </c>
      <c r="F36898" s="34">
        <v>136</v>
      </c>
      <c r="G36898" s="34">
        <v>112</v>
      </c>
      <c r="H36898" s="34">
        <v>182</v>
      </c>
      <c r="I36898" s="34">
        <v>115</v>
      </c>
      <c r="J36898" s="34">
        <v>128</v>
      </c>
      <c r="K36898" s="34">
        <v>104</v>
      </c>
      <c r="L36898" s="34">
        <v>156</v>
      </c>
      <c r="M36898" s="34">
        <v>111</v>
      </c>
    </row>
    <row r="36899" spans="1:13" x14ac:dyDescent="0.2">
      <c r="A36899" s="34" t="s">
        <v>137793</v>
      </c>
      <c r="B36899" s="34">
        <v>313</v>
      </c>
      <c r="C36899" s="34">
        <v>244</v>
      </c>
      <c r="D36899" s="34">
        <v>317</v>
      </c>
      <c r="E36899" s="34">
        <v>297</v>
      </c>
      <c r="F36899" s="34">
        <v>252</v>
      </c>
      <c r="G36899" s="34">
        <v>233</v>
      </c>
      <c r="H36899" s="34">
        <v>411</v>
      </c>
      <c r="I36899" s="34">
        <v>277</v>
      </c>
      <c r="J36899" s="34">
        <v>352</v>
      </c>
      <c r="K36899" s="34">
        <v>237</v>
      </c>
      <c r="L36899" s="34">
        <v>310</v>
      </c>
      <c r="M36899" s="34">
        <v>205</v>
      </c>
    </row>
    <row r="36900" spans="1:13" x14ac:dyDescent="0.2">
      <c r="A36900" s="34" t="s">
        <v>137794</v>
      </c>
      <c r="B36900" s="34">
        <v>101</v>
      </c>
      <c r="C36900" s="34">
        <v>111</v>
      </c>
      <c r="D36900" s="34">
        <v>137</v>
      </c>
      <c r="E36900" s="34">
        <v>145</v>
      </c>
      <c r="F36900" s="34">
        <v>114</v>
      </c>
      <c r="G36900" s="34">
        <v>128</v>
      </c>
      <c r="H36900" s="34">
        <v>131</v>
      </c>
      <c r="I36900" s="34">
        <v>129</v>
      </c>
      <c r="J36900" s="34">
        <v>127</v>
      </c>
      <c r="K36900" s="34">
        <v>91</v>
      </c>
      <c r="L36900" s="34">
        <v>96</v>
      </c>
      <c r="M36900" s="34">
        <v>104</v>
      </c>
    </row>
    <row r="36901" spans="1:13" x14ac:dyDescent="0.2">
      <c r="A36901" s="34" t="s">
        <v>137795</v>
      </c>
      <c r="B36901" s="34">
        <v>130</v>
      </c>
      <c r="C36901" s="34">
        <v>193</v>
      </c>
      <c r="D36901" s="34">
        <v>184</v>
      </c>
      <c r="E36901" s="34">
        <v>148</v>
      </c>
      <c r="F36901" s="34">
        <v>183</v>
      </c>
      <c r="G36901" s="34">
        <v>160</v>
      </c>
      <c r="H36901" s="34">
        <v>159</v>
      </c>
      <c r="I36901" s="34">
        <v>166</v>
      </c>
      <c r="J36901" s="34">
        <v>201</v>
      </c>
      <c r="K36901" s="34">
        <v>148</v>
      </c>
      <c r="L36901" s="34">
        <v>167</v>
      </c>
      <c r="M36901" s="34">
        <v>109</v>
      </c>
    </row>
    <row r="36902" spans="1:13" x14ac:dyDescent="0.2">
      <c r="A36902" s="34" t="s">
        <v>137796</v>
      </c>
      <c r="B36902" s="34">
        <v>482</v>
      </c>
      <c r="C36902" s="34">
        <v>507</v>
      </c>
      <c r="D36902" s="34">
        <v>590</v>
      </c>
      <c r="E36902" s="34">
        <v>506</v>
      </c>
      <c r="F36902" s="34">
        <v>516</v>
      </c>
      <c r="G36902" s="34">
        <v>404</v>
      </c>
      <c r="H36902" s="34">
        <v>566</v>
      </c>
      <c r="I36902" s="34">
        <v>474</v>
      </c>
      <c r="J36902" s="34">
        <v>569</v>
      </c>
      <c r="K36902" s="34">
        <v>409</v>
      </c>
      <c r="L36902" s="34">
        <v>561</v>
      </c>
      <c r="M36902" s="34">
        <v>355</v>
      </c>
    </row>
    <row r="36903" spans="1:13" x14ac:dyDescent="0.2">
      <c r="A36903" s="34" t="s">
        <v>137797</v>
      </c>
      <c r="B36903" s="34">
        <v>711</v>
      </c>
      <c r="C36903" s="34">
        <v>881</v>
      </c>
      <c r="D36903" s="34">
        <v>773</v>
      </c>
      <c r="E36903" s="34">
        <v>797</v>
      </c>
      <c r="F36903" s="34">
        <v>726</v>
      </c>
      <c r="G36903" s="34">
        <v>742</v>
      </c>
      <c r="H36903" s="34">
        <v>875</v>
      </c>
      <c r="I36903" s="34">
        <v>831</v>
      </c>
      <c r="J36903" s="34">
        <v>704</v>
      </c>
      <c r="K36903" s="34">
        <v>636</v>
      </c>
      <c r="L36903" s="34">
        <v>779</v>
      </c>
      <c r="M36903" s="34">
        <v>635</v>
      </c>
    </row>
    <row r="36904" spans="1:13" x14ac:dyDescent="0.2">
      <c r="A36904" s="34" t="s">
        <v>137798</v>
      </c>
      <c r="B36904" s="34">
        <v>275</v>
      </c>
      <c r="C36904" s="34">
        <v>393</v>
      </c>
      <c r="D36904" s="34">
        <v>335</v>
      </c>
      <c r="E36904" s="34">
        <v>384</v>
      </c>
      <c r="F36904" s="34">
        <v>291</v>
      </c>
      <c r="G36904" s="34">
        <v>349</v>
      </c>
      <c r="H36904" s="34">
        <v>351</v>
      </c>
      <c r="I36904" s="34">
        <v>282</v>
      </c>
      <c r="J36904" s="34">
        <v>365</v>
      </c>
      <c r="K36904" s="34">
        <v>280</v>
      </c>
      <c r="L36904" s="34">
        <v>344</v>
      </c>
      <c r="M36904" s="34">
        <v>290</v>
      </c>
    </row>
    <row r="36905" spans="1:13" x14ac:dyDescent="0.2">
      <c r="A36905" s="34" t="s">
        <v>137799</v>
      </c>
      <c r="B36905" s="34">
        <v>610</v>
      </c>
      <c r="C36905" s="34">
        <v>517</v>
      </c>
      <c r="D36905" s="34">
        <v>523</v>
      </c>
      <c r="E36905" s="34">
        <v>548</v>
      </c>
      <c r="F36905" s="34">
        <v>516</v>
      </c>
      <c r="G36905" s="34">
        <v>509</v>
      </c>
      <c r="H36905" s="34">
        <v>622</v>
      </c>
      <c r="I36905" s="34">
        <v>575</v>
      </c>
      <c r="J36905" s="34">
        <v>585</v>
      </c>
      <c r="K36905" s="34">
        <v>424</v>
      </c>
      <c r="L36905" s="34">
        <v>565</v>
      </c>
      <c r="M36905" s="34">
        <v>414</v>
      </c>
    </row>
    <row r="36906" spans="1:13" x14ac:dyDescent="0.2">
      <c r="A36906" s="34" t="s">
        <v>137800</v>
      </c>
      <c r="B36906" s="34">
        <v>292</v>
      </c>
      <c r="C36906" s="34">
        <v>333</v>
      </c>
      <c r="D36906" s="34">
        <v>373</v>
      </c>
      <c r="E36906" s="34">
        <v>367</v>
      </c>
      <c r="F36906" s="34">
        <v>343</v>
      </c>
      <c r="G36906" s="34">
        <v>381</v>
      </c>
      <c r="H36906" s="34">
        <v>367</v>
      </c>
      <c r="I36906" s="34">
        <v>373</v>
      </c>
      <c r="J36906" s="34">
        <v>409</v>
      </c>
      <c r="K36906" s="34">
        <v>284</v>
      </c>
      <c r="L36906" s="34">
        <v>336</v>
      </c>
      <c r="M36906" s="34">
        <v>310</v>
      </c>
    </row>
    <row r="36907" spans="1:13" x14ac:dyDescent="0.2">
      <c r="A36907" s="34" t="s">
        <v>137801</v>
      </c>
      <c r="B36907" s="34">
        <v>190</v>
      </c>
      <c r="C36907" s="34">
        <v>193</v>
      </c>
      <c r="D36907" s="34">
        <v>150</v>
      </c>
      <c r="E36907" s="34">
        <v>216</v>
      </c>
      <c r="F36907" s="34">
        <v>192</v>
      </c>
      <c r="G36907" s="34">
        <v>155</v>
      </c>
      <c r="H36907" s="34">
        <v>207</v>
      </c>
      <c r="I36907" s="34">
        <v>202</v>
      </c>
      <c r="J36907" s="34">
        <v>208</v>
      </c>
      <c r="K36907" s="34">
        <v>151</v>
      </c>
      <c r="L36907" s="34">
        <v>170</v>
      </c>
      <c r="M36907" s="34">
        <v>131</v>
      </c>
    </row>
    <row r="36908" spans="1:13" x14ac:dyDescent="0.2">
      <c r="A36908" s="34" t="s">
        <v>137802</v>
      </c>
      <c r="B36908" s="34">
        <v>198</v>
      </c>
      <c r="C36908" s="34">
        <v>237</v>
      </c>
      <c r="D36908" s="34">
        <v>329</v>
      </c>
      <c r="E36908" s="34">
        <v>244</v>
      </c>
      <c r="F36908" s="34">
        <v>240</v>
      </c>
      <c r="G36908" s="34">
        <v>218</v>
      </c>
      <c r="H36908" s="34">
        <v>244</v>
      </c>
      <c r="I36908" s="34">
        <v>257</v>
      </c>
      <c r="J36908" s="34">
        <v>257</v>
      </c>
      <c r="K36908" s="34">
        <v>232</v>
      </c>
      <c r="L36908" s="34">
        <v>268</v>
      </c>
      <c r="M36908" s="34">
        <v>200</v>
      </c>
    </row>
    <row r="36909" spans="1:13" x14ac:dyDescent="0.2">
      <c r="A36909" s="34" t="s">
        <v>137803</v>
      </c>
      <c r="B36909" s="34">
        <v>322</v>
      </c>
      <c r="C36909" s="34">
        <v>268</v>
      </c>
      <c r="D36909" s="34">
        <v>268</v>
      </c>
      <c r="E36909" s="34">
        <v>272</v>
      </c>
      <c r="F36909" s="34">
        <v>232</v>
      </c>
      <c r="G36909" s="34">
        <v>264</v>
      </c>
      <c r="H36909" s="34">
        <v>283</v>
      </c>
      <c r="I36909" s="34">
        <v>261</v>
      </c>
      <c r="J36909" s="34">
        <v>295</v>
      </c>
      <c r="K36909" s="34">
        <v>182</v>
      </c>
      <c r="L36909" s="34">
        <v>324</v>
      </c>
      <c r="M36909" s="34">
        <v>225</v>
      </c>
    </row>
    <row r="36910" spans="1:13" x14ac:dyDescent="0.2">
      <c r="A36910" s="34" t="s">
        <v>137804</v>
      </c>
      <c r="B36910" s="34">
        <v>100</v>
      </c>
      <c r="C36910" s="34">
        <v>134</v>
      </c>
      <c r="D36910" s="34">
        <v>104</v>
      </c>
      <c r="E36910" s="34">
        <v>103</v>
      </c>
      <c r="F36910" s="34">
        <v>121</v>
      </c>
      <c r="G36910" s="34">
        <v>92</v>
      </c>
      <c r="H36910" s="34">
        <v>168</v>
      </c>
      <c r="I36910" s="34">
        <v>119</v>
      </c>
      <c r="J36910" s="34">
        <v>92</v>
      </c>
      <c r="K36910" s="34">
        <v>74</v>
      </c>
      <c r="L36910" s="34">
        <v>146</v>
      </c>
      <c r="M36910" s="34">
        <v>97</v>
      </c>
    </row>
    <row r="36911" spans="1:13" x14ac:dyDescent="0.2">
      <c r="A36911" s="34" t="s">
        <v>137805</v>
      </c>
      <c r="B36911" s="34">
        <v>106</v>
      </c>
      <c r="C36911" s="34">
        <v>111</v>
      </c>
      <c r="D36911" s="34">
        <v>165</v>
      </c>
      <c r="E36911" s="34">
        <v>124</v>
      </c>
      <c r="F36911" s="34">
        <v>148</v>
      </c>
      <c r="G36911" s="34">
        <v>88</v>
      </c>
      <c r="H36911" s="34">
        <v>176</v>
      </c>
      <c r="I36911" s="34">
        <v>108</v>
      </c>
      <c r="J36911" s="34">
        <v>147</v>
      </c>
      <c r="K36911" s="34">
        <v>93</v>
      </c>
      <c r="L36911" s="34">
        <v>124</v>
      </c>
      <c r="M36911" s="34">
        <v>87</v>
      </c>
    </row>
    <row r="36912" spans="1:13" x14ac:dyDescent="0.2">
      <c r="A36912" s="34" t="s">
        <v>137806</v>
      </c>
      <c r="B36912" s="34">
        <v>176</v>
      </c>
      <c r="C36912" s="34">
        <v>169</v>
      </c>
      <c r="D36912" s="34">
        <v>199</v>
      </c>
      <c r="E36912" s="34">
        <v>142</v>
      </c>
      <c r="F36912" s="34">
        <v>118</v>
      </c>
      <c r="G36912" s="34">
        <v>156</v>
      </c>
      <c r="H36912" s="34">
        <v>178</v>
      </c>
      <c r="I36912" s="34">
        <v>123</v>
      </c>
      <c r="J36912" s="34">
        <v>171</v>
      </c>
      <c r="K36912" s="34">
        <v>118</v>
      </c>
      <c r="L36912" s="34">
        <v>159</v>
      </c>
      <c r="M36912" s="34">
        <v>137</v>
      </c>
    </row>
    <row r="36913" spans="1:13" x14ac:dyDescent="0.2">
      <c r="A36913" s="34" t="s">
        <v>137807</v>
      </c>
      <c r="B36913" s="34">
        <v>178</v>
      </c>
      <c r="C36913" s="34">
        <v>261</v>
      </c>
      <c r="D36913" s="34">
        <v>221</v>
      </c>
      <c r="E36913" s="34">
        <v>255</v>
      </c>
      <c r="F36913" s="34">
        <v>184</v>
      </c>
      <c r="G36913" s="34">
        <v>234</v>
      </c>
      <c r="H36913" s="34">
        <v>264</v>
      </c>
      <c r="I36913" s="34">
        <v>208</v>
      </c>
      <c r="J36913" s="34">
        <v>228</v>
      </c>
      <c r="K36913" s="34">
        <v>208</v>
      </c>
      <c r="L36913" s="34">
        <v>239</v>
      </c>
      <c r="M36913" s="34">
        <v>203</v>
      </c>
    </row>
    <row r="36914" spans="1:13" x14ac:dyDescent="0.2">
      <c r="A36914" s="34" t="s">
        <v>137808</v>
      </c>
      <c r="B36914" s="34">
        <v>137</v>
      </c>
      <c r="C36914" s="34">
        <v>176</v>
      </c>
      <c r="D36914" s="34">
        <v>217</v>
      </c>
      <c r="E36914" s="34">
        <v>200</v>
      </c>
      <c r="F36914" s="34">
        <v>147</v>
      </c>
      <c r="G36914" s="34">
        <v>190</v>
      </c>
      <c r="H36914" s="34">
        <v>180</v>
      </c>
      <c r="I36914" s="34">
        <v>195</v>
      </c>
      <c r="J36914" s="34">
        <v>195</v>
      </c>
      <c r="K36914" s="34">
        <v>162</v>
      </c>
      <c r="L36914" s="34">
        <v>201</v>
      </c>
      <c r="M36914" s="34">
        <v>113</v>
      </c>
    </row>
    <row r="36915" spans="1:13" x14ac:dyDescent="0.2">
      <c r="A36915" s="34" t="s">
        <v>137809</v>
      </c>
      <c r="B36915" s="34">
        <v>170</v>
      </c>
      <c r="C36915" s="34">
        <v>244</v>
      </c>
      <c r="D36915" s="34">
        <v>167</v>
      </c>
      <c r="E36915" s="34">
        <v>257</v>
      </c>
      <c r="F36915" s="34">
        <v>196</v>
      </c>
      <c r="G36915" s="34">
        <v>207</v>
      </c>
      <c r="H36915" s="34">
        <v>187</v>
      </c>
      <c r="I36915" s="34">
        <v>209</v>
      </c>
      <c r="J36915" s="34">
        <v>222</v>
      </c>
      <c r="K36915" s="34">
        <v>167</v>
      </c>
      <c r="L36915" s="34">
        <v>172</v>
      </c>
      <c r="M36915" s="34">
        <v>176</v>
      </c>
    </row>
    <row r="36916" spans="1:13" x14ac:dyDescent="0.2">
      <c r="A36916" s="34" t="s">
        <v>137810</v>
      </c>
      <c r="B36916" s="34">
        <v>347</v>
      </c>
      <c r="C36916" s="34">
        <v>340</v>
      </c>
      <c r="D36916" s="34">
        <v>335</v>
      </c>
      <c r="E36916" s="34">
        <v>325</v>
      </c>
      <c r="F36916" s="34">
        <v>386</v>
      </c>
      <c r="G36916" s="34">
        <v>281</v>
      </c>
      <c r="H36916" s="34">
        <v>339</v>
      </c>
      <c r="I36916" s="34">
        <v>310</v>
      </c>
      <c r="J36916" s="34">
        <v>359</v>
      </c>
      <c r="K36916" s="34">
        <v>218</v>
      </c>
      <c r="L36916" s="34">
        <v>318</v>
      </c>
      <c r="M36916" s="34">
        <v>248</v>
      </c>
    </row>
    <row r="36917" spans="1:13" x14ac:dyDescent="0.2">
      <c r="A36917" s="34" t="s">
        <v>137811</v>
      </c>
      <c r="B36917" s="34">
        <v>336</v>
      </c>
      <c r="C36917" s="34">
        <v>275</v>
      </c>
      <c r="D36917" s="34">
        <v>360</v>
      </c>
      <c r="E36917" s="34">
        <v>363</v>
      </c>
      <c r="F36917" s="34">
        <v>298</v>
      </c>
      <c r="G36917" s="34">
        <v>271</v>
      </c>
      <c r="H36917" s="34">
        <v>326</v>
      </c>
      <c r="I36917" s="34">
        <v>311</v>
      </c>
      <c r="J36917" s="34">
        <v>310</v>
      </c>
      <c r="K36917" s="34">
        <v>246</v>
      </c>
      <c r="L36917" s="34">
        <v>305</v>
      </c>
      <c r="M36917" s="34">
        <v>202</v>
      </c>
    </row>
    <row r="36918" spans="1:13" x14ac:dyDescent="0.2">
      <c r="A36918" s="34" t="s">
        <v>137812</v>
      </c>
      <c r="B36918" s="34">
        <v>96</v>
      </c>
      <c r="C36918" s="34">
        <v>120</v>
      </c>
      <c r="D36918" s="34">
        <v>96</v>
      </c>
      <c r="E36918" s="34">
        <v>108</v>
      </c>
      <c r="F36918" s="34">
        <v>102</v>
      </c>
      <c r="G36918" s="34">
        <v>97</v>
      </c>
      <c r="H36918" s="34">
        <v>137</v>
      </c>
      <c r="I36918" s="34">
        <v>117</v>
      </c>
      <c r="J36918" s="34">
        <v>110</v>
      </c>
      <c r="K36918" s="34">
        <v>101</v>
      </c>
      <c r="L36918" s="34">
        <v>96</v>
      </c>
      <c r="M36918" s="34">
        <v>76</v>
      </c>
    </row>
    <row r="36919" spans="1:13" x14ac:dyDescent="0.2">
      <c r="A36919" s="34" t="s">
        <v>137813</v>
      </c>
      <c r="B36919" s="34">
        <v>174</v>
      </c>
      <c r="C36919" s="34">
        <v>181</v>
      </c>
      <c r="D36919" s="34">
        <v>116</v>
      </c>
      <c r="E36919" s="34">
        <v>233</v>
      </c>
      <c r="F36919" s="34">
        <v>170</v>
      </c>
      <c r="G36919" s="34">
        <v>165</v>
      </c>
      <c r="H36919" s="34">
        <v>187</v>
      </c>
      <c r="I36919" s="34">
        <v>180</v>
      </c>
      <c r="J36919" s="34">
        <v>200</v>
      </c>
      <c r="K36919" s="34">
        <v>169</v>
      </c>
      <c r="L36919" s="34">
        <v>144</v>
      </c>
      <c r="M36919" s="34">
        <v>152</v>
      </c>
    </row>
    <row r="36920" spans="1:13" x14ac:dyDescent="0.2">
      <c r="A36920" s="34" t="s">
        <v>137814</v>
      </c>
      <c r="B36920" s="34">
        <v>209</v>
      </c>
      <c r="C36920" s="34">
        <v>221</v>
      </c>
      <c r="D36920" s="34">
        <v>233</v>
      </c>
      <c r="E36920" s="34">
        <v>283</v>
      </c>
      <c r="F36920" s="34">
        <v>175</v>
      </c>
      <c r="G36920" s="34">
        <v>222</v>
      </c>
      <c r="H36920" s="34">
        <v>234</v>
      </c>
      <c r="I36920" s="34">
        <v>236</v>
      </c>
      <c r="J36920" s="34">
        <v>221</v>
      </c>
      <c r="K36920" s="34">
        <v>195</v>
      </c>
      <c r="L36920" s="34">
        <v>193</v>
      </c>
      <c r="M36920" s="34">
        <v>161</v>
      </c>
    </row>
    <row r="36921" spans="1:13" x14ac:dyDescent="0.2">
      <c r="A36921" s="34" t="s">
        <v>137815</v>
      </c>
      <c r="B36921" s="34">
        <v>368</v>
      </c>
      <c r="C36921" s="34">
        <v>345</v>
      </c>
      <c r="D36921" s="34">
        <v>292</v>
      </c>
      <c r="E36921" s="34">
        <v>418</v>
      </c>
      <c r="F36921" s="34">
        <v>342</v>
      </c>
      <c r="G36921" s="34">
        <v>383</v>
      </c>
      <c r="H36921" s="34">
        <v>324</v>
      </c>
      <c r="I36921" s="34">
        <v>341</v>
      </c>
      <c r="J36921" s="34">
        <v>336</v>
      </c>
      <c r="K36921" s="34">
        <v>295</v>
      </c>
      <c r="L36921" s="34">
        <v>337</v>
      </c>
      <c r="M36921" s="34">
        <v>301</v>
      </c>
    </row>
    <row r="36922" spans="1:13" x14ac:dyDescent="0.2">
      <c r="A36922" s="34" t="s">
        <v>137816</v>
      </c>
      <c r="B36922" s="34">
        <v>247</v>
      </c>
      <c r="C36922" s="34">
        <v>214</v>
      </c>
      <c r="D36922" s="34">
        <v>312</v>
      </c>
      <c r="E36922" s="34">
        <v>311</v>
      </c>
      <c r="F36922" s="34">
        <v>210</v>
      </c>
      <c r="G36922" s="34">
        <v>283</v>
      </c>
      <c r="H36922" s="34">
        <v>342</v>
      </c>
      <c r="I36922" s="34">
        <v>336</v>
      </c>
      <c r="J36922" s="34">
        <v>264</v>
      </c>
      <c r="K36922" s="34">
        <v>228</v>
      </c>
      <c r="L36922" s="34">
        <v>278</v>
      </c>
      <c r="M36922" s="34">
        <v>262</v>
      </c>
    </row>
    <row r="36923" spans="1:13" x14ac:dyDescent="0.2">
      <c r="A36923" s="34" t="s">
        <v>137817</v>
      </c>
      <c r="B36923" s="34">
        <v>579</v>
      </c>
      <c r="C36923" s="34">
        <v>512</v>
      </c>
      <c r="D36923" s="34">
        <v>579</v>
      </c>
      <c r="E36923" s="34">
        <v>599</v>
      </c>
      <c r="F36923" s="34">
        <v>513</v>
      </c>
      <c r="G36923" s="34">
        <v>550</v>
      </c>
      <c r="H36923" s="34">
        <v>608</v>
      </c>
      <c r="I36923" s="34">
        <v>620</v>
      </c>
      <c r="J36923" s="34">
        <v>571</v>
      </c>
      <c r="K36923" s="34">
        <v>483</v>
      </c>
      <c r="L36923" s="34">
        <v>588</v>
      </c>
      <c r="M36923" s="34">
        <v>407</v>
      </c>
    </row>
    <row r="36924" spans="1:13" x14ac:dyDescent="0.2">
      <c r="A36924" s="34" t="s">
        <v>137818</v>
      </c>
      <c r="B36924" s="34">
        <v>832</v>
      </c>
      <c r="C36924" s="34">
        <v>817</v>
      </c>
      <c r="D36924" s="34">
        <v>973</v>
      </c>
      <c r="E36924" s="34">
        <v>902</v>
      </c>
      <c r="F36924" s="34">
        <v>831</v>
      </c>
      <c r="G36924" s="34">
        <v>721</v>
      </c>
      <c r="H36924" s="34">
        <v>1019</v>
      </c>
      <c r="I36924" s="34">
        <v>831</v>
      </c>
      <c r="J36924" s="34">
        <v>842</v>
      </c>
      <c r="K36924" s="34">
        <v>659</v>
      </c>
      <c r="L36924" s="34">
        <v>799</v>
      </c>
      <c r="M36924" s="34">
        <v>680</v>
      </c>
    </row>
    <row r="36925" spans="1:13" x14ac:dyDescent="0.2">
      <c r="A36925" s="34" t="s">
        <v>137819</v>
      </c>
      <c r="B36925" s="34">
        <v>412</v>
      </c>
      <c r="C36925" s="34">
        <v>471</v>
      </c>
      <c r="D36925" s="34">
        <v>466</v>
      </c>
      <c r="E36925" s="34">
        <v>441</v>
      </c>
      <c r="F36925" s="34">
        <v>343</v>
      </c>
      <c r="G36925" s="34">
        <v>415</v>
      </c>
      <c r="H36925" s="34">
        <v>446</v>
      </c>
      <c r="I36925" s="34">
        <v>499</v>
      </c>
      <c r="J36925" s="34">
        <v>411</v>
      </c>
      <c r="K36925" s="34">
        <v>415</v>
      </c>
      <c r="L36925" s="34">
        <v>460</v>
      </c>
      <c r="M36925" s="34">
        <v>350</v>
      </c>
    </row>
    <row r="36926" spans="1:13" x14ac:dyDescent="0.2">
      <c r="A36926" s="34" t="s">
        <v>137820</v>
      </c>
      <c r="B36926" s="34">
        <v>269</v>
      </c>
      <c r="C36926" s="34">
        <v>338</v>
      </c>
      <c r="D36926" s="34">
        <v>327</v>
      </c>
      <c r="E36926" s="34">
        <v>313</v>
      </c>
      <c r="F36926" s="34">
        <v>300</v>
      </c>
      <c r="G36926" s="34">
        <v>318</v>
      </c>
      <c r="H36926" s="34">
        <v>365</v>
      </c>
      <c r="I36926" s="34">
        <v>320</v>
      </c>
      <c r="J36926" s="34">
        <v>321</v>
      </c>
      <c r="K36926" s="34">
        <v>266</v>
      </c>
      <c r="L36926" s="34">
        <v>317</v>
      </c>
      <c r="M36926" s="34">
        <v>277</v>
      </c>
    </row>
    <row r="36927" spans="1:13" x14ac:dyDescent="0.2">
      <c r="A36927" s="34" t="s">
        <v>137821</v>
      </c>
      <c r="B36927" s="34">
        <v>316</v>
      </c>
      <c r="C36927" s="34">
        <v>411</v>
      </c>
      <c r="D36927" s="34">
        <v>458</v>
      </c>
      <c r="E36927" s="34">
        <v>488</v>
      </c>
      <c r="F36927" s="34">
        <v>410</v>
      </c>
      <c r="G36927" s="34">
        <v>384</v>
      </c>
      <c r="H36927" s="34">
        <v>520</v>
      </c>
      <c r="I36927" s="34">
        <v>368</v>
      </c>
      <c r="J36927" s="34">
        <v>473</v>
      </c>
      <c r="K36927" s="34">
        <v>310</v>
      </c>
      <c r="L36927" s="34">
        <v>465</v>
      </c>
      <c r="M36927" s="34">
        <v>327</v>
      </c>
    </row>
    <row r="36928" spans="1:13" x14ac:dyDescent="0.2">
      <c r="A36928" s="34" t="s">
        <v>137822</v>
      </c>
      <c r="B36928" s="34">
        <v>172</v>
      </c>
      <c r="C36928" s="34">
        <v>247</v>
      </c>
      <c r="D36928" s="34">
        <v>196</v>
      </c>
      <c r="E36928" s="34">
        <v>253</v>
      </c>
      <c r="F36928" s="34">
        <v>192</v>
      </c>
      <c r="G36928" s="34">
        <v>216</v>
      </c>
      <c r="H36928" s="34">
        <v>229</v>
      </c>
      <c r="I36928" s="34">
        <v>240</v>
      </c>
      <c r="J36928" s="34">
        <v>252</v>
      </c>
      <c r="K36928" s="34">
        <v>206</v>
      </c>
      <c r="L36928" s="34">
        <v>264</v>
      </c>
      <c r="M36928" s="34">
        <v>228</v>
      </c>
    </row>
    <row r="36929" spans="1:13" x14ac:dyDescent="0.2">
      <c r="A36929" s="34" t="s">
        <v>137823</v>
      </c>
      <c r="B36929" s="34">
        <v>162</v>
      </c>
      <c r="C36929" s="34">
        <v>208</v>
      </c>
      <c r="D36929" s="34">
        <v>209</v>
      </c>
      <c r="E36929" s="34">
        <v>220</v>
      </c>
      <c r="F36929" s="34">
        <v>199</v>
      </c>
      <c r="G36929" s="34">
        <v>184</v>
      </c>
      <c r="H36929" s="34">
        <v>293</v>
      </c>
      <c r="I36929" s="34">
        <v>193</v>
      </c>
      <c r="J36929" s="34">
        <v>184</v>
      </c>
      <c r="K36929" s="34">
        <v>207</v>
      </c>
      <c r="L36929" s="34">
        <v>219</v>
      </c>
      <c r="M36929" s="34">
        <v>167</v>
      </c>
    </row>
    <row r="36930" spans="1:13" x14ac:dyDescent="0.2">
      <c r="A36930" s="34" t="s">
        <v>137824</v>
      </c>
      <c r="B36930" s="34">
        <v>148</v>
      </c>
      <c r="C36930" s="34">
        <v>147</v>
      </c>
      <c r="D36930" s="34">
        <v>189</v>
      </c>
      <c r="E36930" s="34">
        <v>152</v>
      </c>
      <c r="F36930" s="34">
        <v>227</v>
      </c>
      <c r="G36930" s="34">
        <v>124</v>
      </c>
      <c r="H36930" s="34">
        <v>159</v>
      </c>
      <c r="I36930" s="34">
        <v>167</v>
      </c>
      <c r="J36930" s="34">
        <v>132</v>
      </c>
      <c r="K36930" s="34">
        <v>148</v>
      </c>
      <c r="L36930" s="34">
        <v>171</v>
      </c>
      <c r="M36930" s="34">
        <v>164</v>
      </c>
    </row>
    <row r="36931" spans="1:13" x14ac:dyDescent="0.2">
      <c r="A36931" s="34" t="s">
        <v>137825</v>
      </c>
      <c r="B36931" s="34">
        <v>193</v>
      </c>
      <c r="C36931" s="34">
        <v>181</v>
      </c>
      <c r="D36931" s="34">
        <v>186</v>
      </c>
      <c r="E36931" s="34">
        <v>215</v>
      </c>
      <c r="F36931" s="34">
        <v>179</v>
      </c>
      <c r="G36931" s="34">
        <v>178</v>
      </c>
      <c r="H36931" s="34">
        <v>224</v>
      </c>
      <c r="I36931" s="34">
        <v>166</v>
      </c>
      <c r="J36931" s="34">
        <v>158</v>
      </c>
      <c r="K36931" s="34">
        <v>161</v>
      </c>
      <c r="L36931" s="34">
        <v>211</v>
      </c>
      <c r="M36931" s="34">
        <v>158</v>
      </c>
    </row>
    <row r="36932" spans="1:13" x14ac:dyDescent="0.2">
      <c r="A36932" s="34" t="s">
        <v>137826</v>
      </c>
      <c r="B36932" s="34">
        <v>330</v>
      </c>
      <c r="C36932" s="34">
        <v>319</v>
      </c>
      <c r="D36932" s="34">
        <v>302</v>
      </c>
      <c r="E36932" s="34">
        <v>328</v>
      </c>
      <c r="F36932" s="34">
        <v>287</v>
      </c>
      <c r="G36932" s="34">
        <v>266</v>
      </c>
      <c r="H36932" s="34">
        <v>325</v>
      </c>
      <c r="I36932" s="34">
        <v>339</v>
      </c>
      <c r="J36932" s="34">
        <v>332</v>
      </c>
      <c r="K36932" s="34">
        <v>270</v>
      </c>
      <c r="L36932" s="34">
        <v>285</v>
      </c>
      <c r="M36932" s="34">
        <v>254</v>
      </c>
    </row>
    <row r="36933" spans="1:13" x14ac:dyDescent="0.2">
      <c r="A36933" s="34" t="s">
        <v>137827</v>
      </c>
      <c r="B36933" s="34">
        <v>146</v>
      </c>
      <c r="C36933" s="34">
        <v>177</v>
      </c>
      <c r="D36933" s="34">
        <v>163</v>
      </c>
      <c r="E36933" s="34">
        <v>255</v>
      </c>
      <c r="F36933" s="34">
        <v>186</v>
      </c>
      <c r="G36933" s="34">
        <v>199</v>
      </c>
      <c r="H36933" s="34">
        <v>150</v>
      </c>
      <c r="I36933" s="34">
        <v>155</v>
      </c>
      <c r="J36933" s="34">
        <v>165</v>
      </c>
      <c r="K36933" s="34">
        <v>168</v>
      </c>
      <c r="L36933" s="34">
        <v>133</v>
      </c>
      <c r="M36933" s="34">
        <v>156</v>
      </c>
    </row>
    <row r="36934" spans="1:13" x14ac:dyDescent="0.2">
      <c r="A36934" s="34" t="s">
        <v>137828</v>
      </c>
      <c r="B36934" s="34">
        <v>229</v>
      </c>
      <c r="C36934" s="34">
        <v>168</v>
      </c>
      <c r="D36934" s="34">
        <v>185</v>
      </c>
      <c r="E36934" s="34">
        <v>190</v>
      </c>
      <c r="F36934" s="34">
        <v>204</v>
      </c>
      <c r="G36934" s="34">
        <v>199</v>
      </c>
      <c r="H36934" s="34">
        <v>233</v>
      </c>
      <c r="I36934" s="34">
        <v>200</v>
      </c>
      <c r="J36934" s="34">
        <v>226</v>
      </c>
      <c r="K36934" s="34">
        <v>143</v>
      </c>
      <c r="L36934" s="34">
        <v>201</v>
      </c>
      <c r="M36934" s="34">
        <v>161</v>
      </c>
    </row>
    <row r="36935" spans="1:13" x14ac:dyDescent="0.2">
      <c r="A36935" s="34" t="s">
        <v>137829</v>
      </c>
      <c r="B36935" s="34">
        <v>569</v>
      </c>
      <c r="C36935" s="34">
        <v>525</v>
      </c>
      <c r="D36935" s="34">
        <v>593</v>
      </c>
      <c r="E36935" s="34">
        <v>531</v>
      </c>
      <c r="F36935" s="34">
        <v>507</v>
      </c>
      <c r="G36935" s="34">
        <v>449</v>
      </c>
      <c r="H36935" s="34">
        <v>564</v>
      </c>
      <c r="I36935" s="34">
        <v>548</v>
      </c>
      <c r="J36935" s="34">
        <v>506</v>
      </c>
      <c r="K36935" s="34">
        <v>485</v>
      </c>
      <c r="L36935" s="34">
        <v>548</v>
      </c>
      <c r="M36935" s="34">
        <v>406</v>
      </c>
    </row>
    <row r="36936" spans="1:13" x14ac:dyDescent="0.2">
      <c r="A36936" s="34" t="s">
        <v>137830</v>
      </c>
      <c r="B36936" s="34">
        <v>152</v>
      </c>
      <c r="C36936" s="34">
        <v>157</v>
      </c>
      <c r="D36936" s="34">
        <v>126</v>
      </c>
      <c r="E36936" s="34">
        <v>185</v>
      </c>
      <c r="F36936" s="34">
        <v>162</v>
      </c>
      <c r="G36936" s="34">
        <v>146</v>
      </c>
      <c r="H36936" s="34">
        <v>154</v>
      </c>
      <c r="I36936" s="34">
        <v>181</v>
      </c>
      <c r="J36936" s="34">
        <v>141</v>
      </c>
      <c r="K36936" s="34">
        <v>151</v>
      </c>
      <c r="L36936" s="34">
        <v>157</v>
      </c>
      <c r="M36936" s="34">
        <v>88</v>
      </c>
    </row>
    <row r="36937" spans="1:13" x14ac:dyDescent="0.2">
      <c r="A36937" s="34" t="s">
        <v>137831</v>
      </c>
      <c r="B36937" s="34">
        <v>304</v>
      </c>
      <c r="C36937" s="34">
        <v>379</v>
      </c>
      <c r="D36937" s="34">
        <v>313</v>
      </c>
      <c r="E36937" s="34">
        <v>367</v>
      </c>
      <c r="F36937" s="34">
        <v>276</v>
      </c>
      <c r="G36937" s="34">
        <v>375</v>
      </c>
      <c r="H36937" s="34">
        <v>334</v>
      </c>
      <c r="I36937" s="34">
        <v>376</v>
      </c>
      <c r="J36937" s="34">
        <v>319</v>
      </c>
      <c r="K36937" s="34">
        <v>281</v>
      </c>
      <c r="L36937" s="34">
        <v>291</v>
      </c>
      <c r="M36937" s="34">
        <v>340</v>
      </c>
    </row>
    <row r="36938" spans="1:13" x14ac:dyDescent="0.2">
      <c r="A36938" s="34" t="s">
        <v>137832</v>
      </c>
      <c r="B36938" s="34">
        <v>190</v>
      </c>
      <c r="C36938" s="34">
        <v>184</v>
      </c>
      <c r="D36938" s="34">
        <v>221</v>
      </c>
      <c r="E36938" s="34">
        <v>220</v>
      </c>
      <c r="F36938" s="34">
        <v>204</v>
      </c>
      <c r="G36938" s="34">
        <v>156</v>
      </c>
      <c r="H36938" s="34">
        <v>202</v>
      </c>
      <c r="I36938" s="34">
        <v>217</v>
      </c>
      <c r="J36938" s="34">
        <v>259</v>
      </c>
      <c r="K36938" s="34">
        <v>171</v>
      </c>
      <c r="L36938" s="34">
        <v>197</v>
      </c>
      <c r="M36938" s="34">
        <v>163</v>
      </c>
    </row>
    <row r="36939" spans="1:13" x14ac:dyDescent="0.2">
      <c r="A36939" s="34" t="s">
        <v>137833</v>
      </c>
      <c r="B36939" s="34">
        <v>616</v>
      </c>
      <c r="C36939" s="34">
        <v>436</v>
      </c>
      <c r="D36939" s="34">
        <v>568</v>
      </c>
      <c r="E36939" s="34">
        <v>489</v>
      </c>
      <c r="F36939" s="34">
        <v>514</v>
      </c>
      <c r="G36939" s="34">
        <v>468</v>
      </c>
      <c r="H36939" s="34">
        <v>651</v>
      </c>
      <c r="I36939" s="34">
        <v>524</v>
      </c>
      <c r="J36939" s="34">
        <v>543</v>
      </c>
      <c r="K36939" s="34">
        <v>416</v>
      </c>
      <c r="L36939" s="34">
        <v>546</v>
      </c>
      <c r="M36939" s="34">
        <v>332</v>
      </c>
    </row>
    <row r="36940" spans="1:13" x14ac:dyDescent="0.2">
      <c r="A36940" s="34" t="s">
        <v>137834</v>
      </c>
      <c r="B36940" s="34">
        <v>314</v>
      </c>
      <c r="C36940" s="34">
        <v>337</v>
      </c>
      <c r="D36940" s="34">
        <v>367</v>
      </c>
      <c r="E36940" s="34">
        <v>367</v>
      </c>
      <c r="F36940" s="34">
        <v>361</v>
      </c>
      <c r="G36940" s="34">
        <v>369</v>
      </c>
      <c r="H36940" s="34">
        <v>394</v>
      </c>
      <c r="I36940" s="34">
        <v>367</v>
      </c>
      <c r="J36940" s="34">
        <v>326</v>
      </c>
      <c r="K36940" s="34">
        <v>321</v>
      </c>
      <c r="L36940" s="34">
        <v>329</v>
      </c>
      <c r="M36940" s="34">
        <v>301</v>
      </c>
    </row>
    <row r="36941" spans="1:13" x14ac:dyDescent="0.2">
      <c r="A36941" s="34" t="s">
        <v>137835</v>
      </c>
      <c r="B36941" s="34">
        <v>497</v>
      </c>
      <c r="C36941" s="34">
        <v>505</v>
      </c>
      <c r="D36941" s="34">
        <v>544</v>
      </c>
      <c r="E36941" s="34">
        <v>612</v>
      </c>
      <c r="F36941" s="34">
        <v>420</v>
      </c>
      <c r="G36941" s="34">
        <v>514</v>
      </c>
      <c r="H36941" s="34">
        <v>501</v>
      </c>
      <c r="I36941" s="34">
        <v>477</v>
      </c>
      <c r="J36941" s="34">
        <v>488</v>
      </c>
      <c r="K36941" s="34">
        <v>416</v>
      </c>
      <c r="L36941" s="34">
        <v>519</v>
      </c>
      <c r="M36941" s="34">
        <v>393</v>
      </c>
    </row>
    <row r="36942" spans="1:13" x14ac:dyDescent="0.2">
      <c r="A36942" s="34" t="s">
        <v>137836</v>
      </c>
      <c r="B36942" s="34">
        <v>341</v>
      </c>
      <c r="C36942" s="34">
        <v>334</v>
      </c>
      <c r="D36942" s="34">
        <v>404</v>
      </c>
      <c r="E36942" s="34">
        <v>432</v>
      </c>
      <c r="F36942" s="34">
        <v>387</v>
      </c>
      <c r="G36942" s="34">
        <v>379</v>
      </c>
      <c r="H36942" s="34">
        <v>372</v>
      </c>
      <c r="I36942" s="34">
        <v>385</v>
      </c>
      <c r="J36942" s="34">
        <v>428</v>
      </c>
      <c r="K36942" s="34">
        <v>335</v>
      </c>
      <c r="L36942" s="34">
        <v>343</v>
      </c>
      <c r="M36942" s="34">
        <v>345</v>
      </c>
    </row>
    <row r="36943" spans="1:13" x14ac:dyDescent="0.2">
      <c r="A36943" s="34" t="s">
        <v>137837</v>
      </c>
      <c r="B36943" s="34">
        <v>760</v>
      </c>
      <c r="C36943" s="34">
        <v>838</v>
      </c>
      <c r="D36943" s="34">
        <v>789</v>
      </c>
      <c r="E36943" s="34">
        <v>921</v>
      </c>
      <c r="F36943" s="34">
        <v>767</v>
      </c>
      <c r="G36943" s="34">
        <v>740</v>
      </c>
      <c r="H36943" s="34">
        <v>951</v>
      </c>
      <c r="I36943" s="34">
        <v>732</v>
      </c>
      <c r="J36943" s="34">
        <v>802</v>
      </c>
      <c r="K36943" s="34">
        <v>675</v>
      </c>
      <c r="L36943" s="34">
        <v>859</v>
      </c>
      <c r="M36943" s="34">
        <v>612</v>
      </c>
    </row>
    <row r="36944" spans="1:13" x14ac:dyDescent="0.2">
      <c r="A36944" s="34" t="s">
        <v>137838</v>
      </c>
      <c r="B36944" s="34">
        <v>475</v>
      </c>
      <c r="C36944" s="34">
        <v>398</v>
      </c>
      <c r="D36944" s="34">
        <v>494</v>
      </c>
      <c r="E36944" s="34">
        <v>403</v>
      </c>
      <c r="F36944" s="34">
        <v>409</v>
      </c>
      <c r="G36944" s="34">
        <v>374</v>
      </c>
      <c r="H36944" s="34">
        <v>449</v>
      </c>
      <c r="I36944" s="34">
        <v>391</v>
      </c>
      <c r="J36944" s="34">
        <v>458</v>
      </c>
      <c r="K36944" s="34">
        <v>293</v>
      </c>
      <c r="L36944" s="34">
        <v>440</v>
      </c>
      <c r="M36944" s="34">
        <v>315</v>
      </c>
    </row>
    <row r="36945" spans="1:13" x14ac:dyDescent="0.2">
      <c r="A36945" s="34" t="s">
        <v>137839</v>
      </c>
      <c r="B36945" s="34">
        <v>665</v>
      </c>
      <c r="C36945" s="34">
        <v>754</v>
      </c>
      <c r="D36945" s="34">
        <v>671</v>
      </c>
      <c r="E36945" s="34">
        <v>763</v>
      </c>
      <c r="F36945" s="34">
        <v>606</v>
      </c>
      <c r="G36945" s="34">
        <v>722</v>
      </c>
      <c r="H36945" s="34">
        <v>685</v>
      </c>
      <c r="I36945" s="34">
        <v>669</v>
      </c>
      <c r="J36945" s="34">
        <v>723</v>
      </c>
      <c r="K36945" s="34">
        <v>617</v>
      </c>
      <c r="L36945" s="34">
        <v>676</v>
      </c>
      <c r="M36945" s="34">
        <v>605</v>
      </c>
    </row>
    <row r="36946" spans="1:13" x14ac:dyDescent="0.2">
      <c r="A36946" s="34" t="s">
        <v>137840</v>
      </c>
      <c r="B36946" s="34">
        <v>451</v>
      </c>
      <c r="C36946" s="34">
        <v>534</v>
      </c>
      <c r="D36946" s="34">
        <v>572</v>
      </c>
      <c r="E36946" s="34">
        <v>515</v>
      </c>
      <c r="F36946" s="34">
        <v>502</v>
      </c>
      <c r="G36946" s="34">
        <v>407</v>
      </c>
      <c r="H36946" s="34">
        <v>585</v>
      </c>
      <c r="I36946" s="34">
        <v>484</v>
      </c>
      <c r="J36946" s="34">
        <v>629</v>
      </c>
      <c r="K36946" s="34">
        <v>442</v>
      </c>
      <c r="L36946" s="34">
        <v>494</v>
      </c>
      <c r="M36946" s="34">
        <v>419</v>
      </c>
    </row>
    <row r="36947" spans="1:13" x14ac:dyDescent="0.2">
      <c r="A36947" s="34" t="s">
        <v>137841</v>
      </c>
      <c r="B36947" s="34">
        <v>428</v>
      </c>
      <c r="C36947" s="34">
        <v>398</v>
      </c>
      <c r="D36947" s="34">
        <v>470</v>
      </c>
      <c r="E36947" s="34">
        <v>496</v>
      </c>
      <c r="F36947" s="34">
        <v>393</v>
      </c>
      <c r="G36947" s="34">
        <v>413</v>
      </c>
      <c r="H36947" s="34">
        <v>450</v>
      </c>
      <c r="I36947" s="34">
        <v>434</v>
      </c>
      <c r="J36947" s="34">
        <v>377</v>
      </c>
      <c r="K36947" s="34">
        <v>373</v>
      </c>
      <c r="L36947" s="34">
        <v>414</v>
      </c>
      <c r="M36947" s="34">
        <v>415</v>
      </c>
    </row>
    <row r="36948" spans="1:13" x14ac:dyDescent="0.2">
      <c r="A36948" s="34" t="s">
        <v>137842</v>
      </c>
      <c r="B36948" s="34">
        <v>313</v>
      </c>
      <c r="C36948" s="34">
        <v>338</v>
      </c>
      <c r="D36948" s="34">
        <v>204</v>
      </c>
      <c r="E36948" s="34">
        <v>315</v>
      </c>
      <c r="F36948" s="34">
        <v>230</v>
      </c>
      <c r="G36948" s="34">
        <v>311</v>
      </c>
      <c r="H36948" s="34">
        <v>223</v>
      </c>
      <c r="I36948" s="34">
        <v>289</v>
      </c>
      <c r="J36948" s="34">
        <v>270</v>
      </c>
      <c r="K36948" s="34">
        <v>321</v>
      </c>
      <c r="L36948" s="34">
        <v>240</v>
      </c>
      <c r="M36948" s="34">
        <v>230</v>
      </c>
    </row>
    <row r="36949" spans="1:13" x14ac:dyDescent="0.2">
      <c r="A36949" s="34" t="s">
        <v>137843</v>
      </c>
      <c r="B36949" s="34">
        <v>345</v>
      </c>
      <c r="C36949" s="34">
        <v>462</v>
      </c>
      <c r="D36949" s="34">
        <v>377</v>
      </c>
      <c r="E36949" s="34">
        <v>406</v>
      </c>
      <c r="F36949" s="34">
        <v>411</v>
      </c>
      <c r="G36949" s="34">
        <v>336</v>
      </c>
      <c r="H36949" s="34">
        <v>356</v>
      </c>
      <c r="I36949" s="34">
        <v>349</v>
      </c>
      <c r="J36949" s="34">
        <v>361</v>
      </c>
      <c r="K36949" s="34">
        <v>331</v>
      </c>
      <c r="L36949" s="34">
        <v>385</v>
      </c>
      <c r="M36949" s="34">
        <v>327</v>
      </c>
    </row>
    <row r="36950" spans="1:13" x14ac:dyDescent="0.2">
      <c r="A36950" s="34" t="s">
        <v>137844</v>
      </c>
      <c r="B36950" s="34">
        <v>369</v>
      </c>
      <c r="C36950" s="34">
        <v>468</v>
      </c>
      <c r="D36950" s="34">
        <v>380</v>
      </c>
      <c r="E36950" s="34">
        <v>475</v>
      </c>
      <c r="F36950" s="34">
        <v>361</v>
      </c>
      <c r="G36950" s="34">
        <v>387</v>
      </c>
      <c r="H36950" s="34">
        <v>385</v>
      </c>
      <c r="I36950" s="34">
        <v>501</v>
      </c>
      <c r="J36950" s="34">
        <v>344</v>
      </c>
      <c r="K36950" s="34">
        <v>410</v>
      </c>
      <c r="L36950" s="34">
        <v>390</v>
      </c>
      <c r="M36950" s="34">
        <v>341</v>
      </c>
    </row>
    <row r="36951" spans="1:13" x14ac:dyDescent="0.2">
      <c r="A36951" s="34" t="s">
        <v>137845</v>
      </c>
      <c r="B36951" s="34">
        <v>404</v>
      </c>
      <c r="C36951" s="34">
        <v>481</v>
      </c>
      <c r="D36951" s="34">
        <v>557</v>
      </c>
      <c r="E36951" s="34">
        <v>495</v>
      </c>
      <c r="F36951" s="34">
        <v>468</v>
      </c>
      <c r="G36951" s="34">
        <v>444</v>
      </c>
      <c r="H36951" s="34">
        <v>465</v>
      </c>
      <c r="I36951" s="34">
        <v>482</v>
      </c>
      <c r="J36951" s="34">
        <v>559</v>
      </c>
      <c r="K36951" s="34">
        <v>460</v>
      </c>
      <c r="L36951" s="34">
        <v>508</v>
      </c>
      <c r="M36951" s="34">
        <v>307</v>
      </c>
    </row>
    <row r="36952" spans="1:13" x14ac:dyDescent="0.2">
      <c r="A36952" s="34" t="s">
        <v>137846</v>
      </c>
      <c r="B36952" s="34">
        <v>435</v>
      </c>
      <c r="C36952" s="34">
        <v>416</v>
      </c>
      <c r="D36952" s="34">
        <v>467</v>
      </c>
      <c r="E36952" s="34">
        <v>439</v>
      </c>
      <c r="F36952" s="34">
        <v>337</v>
      </c>
      <c r="G36952" s="34">
        <v>389</v>
      </c>
      <c r="H36952" s="34">
        <v>374</v>
      </c>
      <c r="I36952" s="34">
        <v>434</v>
      </c>
      <c r="J36952" s="34">
        <v>426</v>
      </c>
      <c r="K36952" s="34">
        <v>334</v>
      </c>
      <c r="L36952" s="34">
        <v>360</v>
      </c>
      <c r="M36952" s="34">
        <v>338</v>
      </c>
    </row>
    <row r="36953" spans="1:13" x14ac:dyDescent="0.2">
      <c r="A36953" s="34" t="s">
        <v>137847</v>
      </c>
      <c r="B36953" s="34">
        <v>160</v>
      </c>
      <c r="C36953" s="34">
        <v>210</v>
      </c>
      <c r="D36953" s="34">
        <v>254</v>
      </c>
      <c r="E36953" s="34">
        <v>220</v>
      </c>
      <c r="F36953" s="34">
        <v>190</v>
      </c>
      <c r="G36953" s="34">
        <v>157</v>
      </c>
      <c r="H36953" s="34">
        <v>243</v>
      </c>
      <c r="I36953" s="34">
        <v>217</v>
      </c>
      <c r="J36953" s="34">
        <v>173</v>
      </c>
      <c r="K36953" s="34">
        <v>178</v>
      </c>
      <c r="L36953" s="34">
        <v>184</v>
      </c>
      <c r="M36953" s="34">
        <v>150</v>
      </c>
    </row>
    <row r="36954" spans="1:13" x14ac:dyDescent="0.2">
      <c r="A36954" s="34" t="s">
        <v>137848</v>
      </c>
      <c r="B36954" s="34">
        <v>190</v>
      </c>
      <c r="C36954" s="34">
        <v>221</v>
      </c>
      <c r="D36954" s="34">
        <v>228</v>
      </c>
      <c r="E36954" s="34">
        <v>259</v>
      </c>
      <c r="F36954" s="34">
        <v>208</v>
      </c>
      <c r="G36954" s="34">
        <v>220</v>
      </c>
      <c r="H36954" s="34">
        <v>265</v>
      </c>
      <c r="I36954" s="34">
        <v>233</v>
      </c>
      <c r="J36954" s="34">
        <v>198</v>
      </c>
      <c r="K36954" s="34">
        <v>202</v>
      </c>
      <c r="L36954" s="34">
        <v>212</v>
      </c>
      <c r="M36954" s="34">
        <v>191</v>
      </c>
    </row>
    <row r="36955" spans="1:13" x14ac:dyDescent="0.2">
      <c r="A36955" s="34" t="s">
        <v>137849</v>
      </c>
      <c r="B36955" s="34">
        <v>320</v>
      </c>
      <c r="C36955" s="34">
        <v>381</v>
      </c>
      <c r="D36955" s="34">
        <v>329</v>
      </c>
      <c r="E36955" s="34">
        <v>353</v>
      </c>
      <c r="F36955" s="34">
        <v>319</v>
      </c>
      <c r="G36955" s="34">
        <v>288</v>
      </c>
      <c r="H36955" s="34">
        <v>302</v>
      </c>
      <c r="I36955" s="34">
        <v>356</v>
      </c>
      <c r="J36955" s="34">
        <v>349</v>
      </c>
      <c r="K36955" s="34">
        <v>273</v>
      </c>
      <c r="L36955" s="34">
        <v>326</v>
      </c>
      <c r="M36955" s="34">
        <v>265</v>
      </c>
    </row>
    <row r="36956" spans="1:13" x14ac:dyDescent="0.2">
      <c r="A36956" s="34" t="s">
        <v>137850</v>
      </c>
      <c r="B36956" s="34">
        <v>217</v>
      </c>
      <c r="C36956" s="34">
        <v>248</v>
      </c>
      <c r="D36956" s="34">
        <v>237</v>
      </c>
      <c r="E36956" s="34">
        <v>186</v>
      </c>
      <c r="F36956" s="34">
        <v>147</v>
      </c>
      <c r="G36956" s="34">
        <v>192</v>
      </c>
      <c r="H36956" s="34">
        <v>259</v>
      </c>
      <c r="I36956" s="34">
        <v>232</v>
      </c>
      <c r="J36956" s="34">
        <v>194</v>
      </c>
      <c r="K36956" s="34">
        <v>198</v>
      </c>
      <c r="L36956" s="34">
        <v>183</v>
      </c>
      <c r="M36956" s="34">
        <v>162</v>
      </c>
    </row>
    <row r="36957" spans="1:13" x14ac:dyDescent="0.2">
      <c r="A36957" s="34" t="s">
        <v>137851</v>
      </c>
      <c r="B36957" s="34">
        <v>486</v>
      </c>
      <c r="C36957" s="34">
        <v>482</v>
      </c>
      <c r="D36957" s="34">
        <v>528</v>
      </c>
      <c r="E36957" s="34">
        <v>470</v>
      </c>
      <c r="F36957" s="34">
        <v>455</v>
      </c>
      <c r="G36957" s="34">
        <v>430</v>
      </c>
      <c r="H36957" s="34">
        <v>510</v>
      </c>
      <c r="I36957" s="34">
        <v>479</v>
      </c>
      <c r="J36957" s="34">
        <v>571</v>
      </c>
      <c r="K36957" s="34">
        <v>370</v>
      </c>
      <c r="L36957" s="34">
        <v>485</v>
      </c>
      <c r="M36957" s="34">
        <v>353</v>
      </c>
    </row>
    <row r="36958" spans="1:13" x14ac:dyDescent="0.2">
      <c r="A36958" s="34" t="s">
        <v>137852</v>
      </c>
      <c r="B36958" s="34">
        <v>422</v>
      </c>
      <c r="C36958" s="34">
        <v>441</v>
      </c>
      <c r="D36958" s="34">
        <v>362</v>
      </c>
      <c r="E36958" s="34">
        <v>366</v>
      </c>
      <c r="F36958" s="34">
        <v>350</v>
      </c>
      <c r="G36958" s="34">
        <v>353</v>
      </c>
      <c r="H36958" s="34">
        <v>463</v>
      </c>
      <c r="I36958" s="34">
        <v>355</v>
      </c>
      <c r="J36958" s="34">
        <v>416</v>
      </c>
      <c r="K36958" s="34">
        <v>316</v>
      </c>
      <c r="L36958" s="34">
        <v>344</v>
      </c>
      <c r="M36958" s="34">
        <v>280</v>
      </c>
    </row>
    <row r="36959" spans="1:13" x14ac:dyDescent="0.2">
      <c r="A36959" s="34" t="s">
        <v>137853</v>
      </c>
      <c r="B36959" s="34">
        <v>312</v>
      </c>
      <c r="C36959" s="34">
        <v>274</v>
      </c>
      <c r="D36959" s="34">
        <v>268</v>
      </c>
      <c r="E36959" s="34">
        <v>329</v>
      </c>
      <c r="F36959" s="34">
        <v>212</v>
      </c>
      <c r="G36959" s="34">
        <v>308</v>
      </c>
      <c r="H36959" s="34">
        <v>328</v>
      </c>
      <c r="I36959" s="34">
        <v>322</v>
      </c>
      <c r="J36959" s="34">
        <v>265</v>
      </c>
      <c r="K36959" s="34">
        <v>271</v>
      </c>
      <c r="L36959" s="34">
        <v>260</v>
      </c>
      <c r="M36959" s="34">
        <v>226</v>
      </c>
    </row>
    <row r="36960" spans="1:13" x14ac:dyDescent="0.2">
      <c r="A36960" s="34" t="s">
        <v>137854</v>
      </c>
      <c r="B36960" s="34">
        <v>260</v>
      </c>
      <c r="C36960" s="34">
        <v>312</v>
      </c>
      <c r="D36960" s="34">
        <v>367</v>
      </c>
      <c r="E36960" s="34">
        <v>358</v>
      </c>
      <c r="F36960" s="34">
        <v>319</v>
      </c>
      <c r="G36960" s="34">
        <v>255</v>
      </c>
      <c r="H36960" s="34">
        <v>347</v>
      </c>
      <c r="I36960" s="34">
        <v>304</v>
      </c>
      <c r="J36960" s="34">
        <v>357</v>
      </c>
      <c r="K36960" s="34">
        <v>265</v>
      </c>
      <c r="L36960" s="34">
        <v>341</v>
      </c>
      <c r="M36960" s="34">
        <v>198</v>
      </c>
    </row>
    <row r="36961" spans="1:13" x14ac:dyDescent="0.2">
      <c r="A36961" s="34" t="s">
        <v>137855</v>
      </c>
      <c r="B36961" s="34">
        <v>434</v>
      </c>
      <c r="C36961" s="34">
        <v>436</v>
      </c>
      <c r="D36961" s="34">
        <v>401</v>
      </c>
      <c r="E36961" s="34">
        <v>420</v>
      </c>
      <c r="F36961" s="34">
        <v>327</v>
      </c>
      <c r="G36961" s="34">
        <v>347</v>
      </c>
      <c r="H36961" s="34">
        <v>436</v>
      </c>
      <c r="I36961" s="34">
        <v>412</v>
      </c>
      <c r="J36961" s="34">
        <v>402</v>
      </c>
      <c r="K36961" s="34">
        <v>375</v>
      </c>
      <c r="L36961" s="34">
        <v>433</v>
      </c>
      <c r="M36961" s="34">
        <v>325</v>
      </c>
    </row>
    <row r="36962" spans="1:13" x14ac:dyDescent="0.2">
      <c r="A36962" s="34" t="s">
        <v>137856</v>
      </c>
      <c r="B36962" s="34">
        <v>363</v>
      </c>
      <c r="C36962" s="34">
        <v>326</v>
      </c>
      <c r="D36962" s="34">
        <v>320</v>
      </c>
      <c r="E36962" s="34">
        <v>346</v>
      </c>
      <c r="F36962" s="34">
        <v>279</v>
      </c>
      <c r="G36962" s="34">
        <v>293</v>
      </c>
      <c r="H36962" s="34">
        <v>405</v>
      </c>
      <c r="I36962" s="34">
        <v>301</v>
      </c>
      <c r="J36962" s="34">
        <v>309</v>
      </c>
      <c r="K36962" s="34">
        <v>262</v>
      </c>
      <c r="L36962" s="34">
        <v>344</v>
      </c>
      <c r="M36962" s="34">
        <v>272</v>
      </c>
    </row>
    <row r="36963" spans="1:13" x14ac:dyDescent="0.2">
      <c r="A36963" s="34" t="s">
        <v>137857</v>
      </c>
      <c r="B36963" s="34">
        <v>353</v>
      </c>
      <c r="C36963" s="34">
        <v>432</v>
      </c>
      <c r="D36963" s="34">
        <v>421</v>
      </c>
      <c r="E36963" s="34">
        <v>418</v>
      </c>
      <c r="F36963" s="34">
        <v>392</v>
      </c>
      <c r="G36963" s="34">
        <v>347</v>
      </c>
      <c r="H36963" s="34">
        <v>469</v>
      </c>
      <c r="I36963" s="34">
        <v>400</v>
      </c>
      <c r="J36963" s="34">
        <v>493</v>
      </c>
      <c r="K36963" s="34">
        <v>339</v>
      </c>
      <c r="L36963" s="34">
        <v>382</v>
      </c>
      <c r="M36963" s="34">
        <v>290</v>
      </c>
    </row>
    <row r="36964" spans="1:13" x14ac:dyDescent="0.2">
      <c r="A36964" s="34" t="s">
        <v>137858</v>
      </c>
      <c r="B36964" s="34">
        <v>345</v>
      </c>
      <c r="C36964" s="34">
        <v>351</v>
      </c>
      <c r="D36964" s="34">
        <v>338</v>
      </c>
      <c r="E36964" s="34">
        <v>384</v>
      </c>
      <c r="F36964" s="34">
        <v>287</v>
      </c>
      <c r="G36964" s="34">
        <v>371</v>
      </c>
      <c r="H36964" s="34">
        <v>366</v>
      </c>
      <c r="I36964" s="34">
        <v>356</v>
      </c>
      <c r="J36964" s="34">
        <v>349</v>
      </c>
      <c r="K36964" s="34">
        <v>266</v>
      </c>
      <c r="L36964" s="34">
        <v>309</v>
      </c>
      <c r="M36964" s="34">
        <v>228</v>
      </c>
    </row>
    <row r="36965" spans="1:13" x14ac:dyDescent="0.2">
      <c r="A36965" s="34" t="s">
        <v>137859</v>
      </c>
      <c r="B36965" s="34">
        <v>393</v>
      </c>
      <c r="C36965" s="34">
        <v>519</v>
      </c>
      <c r="D36965" s="34">
        <v>488</v>
      </c>
      <c r="E36965" s="34">
        <v>491</v>
      </c>
      <c r="F36965" s="34">
        <v>398</v>
      </c>
      <c r="G36965" s="34">
        <v>380</v>
      </c>
      <c r="H36965" s="34">
        <v>484</v>
      </c>
      <c r="I36965" s="34">
        <v>458</v>
      </c>
      <c r="J36965" s="34">
        <v>429</v>
      </c>
      <c r="K36965" s="34">
        <v>357</v>
      </c>
      <c r="L36965" s="34">
        <v>470</v>
      </c>
      <c r="M36965" s="34">
        <v>296</v>
      </c>
    </row>
    <row r="36966" spans="1:13" x14ac:dyDescent="0.2">
      <c r="A36966" s="34" t="s">
        <v>137860</v>
      </c>
      <c r="B36966" s="34">
        <v>664</v>
      </c>
      <c r="C36966" s="34">
        <v>632</v>
      </c>
      <c r="D36966" s="34">
        <v>727</v>
      </c>
      <c r="E36966" s="34">
        <v>678</v>
      </c>
      <c r="F36966" s="34">
        <v>677</v>
      </c>
      <c r="G36966" s="34">
        <v>563</v>
      </c>
      <c r="H36966" s="34">
        <v>815</v>
      </c>
      <c r="I36966" s="34">
        <v>656</v>
      </c>
      <c r="J36966" s="34">
        <v>709</v>
      </c>
      <c r="K36966" s="34">
        <v>546</v>
      </c>
      <c r="L36966" s="34">
        <v>721</v>
      </c>
      <c r="M36966" s="34">
        <v>418</v>
      </c>
    </row>
    <row r="36967" spans="1:13" x14ac:dyDescent="0.2">
      <c r="A36967" s="34" t="s">
        <v>137861</v>
      </c>
      <c r="B36967" s="34">
        <v>510</v>
      </c>
      <c r="C36967" s="34">
        <v>450</v>
      </c>
      <c r="D36967" s="34">
        <v>523</v>
      </c>
      <c r="E36967" s="34">
        <v>548</v>
      </c>
      <c r="F36967" s="34">
        <v>421</v>
      </c>
      <c r="G36967" s="34">
        <v>475</v>
      </c>
      <c r="H36967" s="34">
        <v>539</v>
      </c>
      <c r="I36967" s="34">
        <v>523</v>
      </c>
      <c r="J36967" s="34">
        <v>514</v>
      </c>
      <c r="K36967" s="34">
        <v>423</v>
      </c>
      <c r="L36967" s="34">
        <v>538</v>
      </c>
      <c r="M36967" s="34">
        <v>379</v>
      </c>
    </row>
    <row r="36968" spans="1:13" x14ac:dyDescent="0.2">
      <c r="A36968" s="34" t="s">
        <v>137862</v>
      </c>
      <c r="B36968" s="34">
        <v>460</v>
      </c>
      <c r="C36968" s="34">
        <v>460</v>
      </c>
      <c r="D36968" s="34">
        <v>444</v>
      </c>
      <c r="E36968" s="34">
        <v>440</v>
      </c>
      <c r="F36968" s="34">
        <v>409</v>
      </c>
      <c r="G36968" s="34">
        <v>402</v>
      </c>
      <c r="H36968" s="34">
        <v>552</v>
      </c>
      <c r="I36968" s="34">
        <v>427</v>
      </c>
      <c r="J36968" s="34">
        <v>445</v>
      </c>
      <c r="K36968" s="34">
        <v>355</v>
      </c>
      <c r="L36968" s="34">
        <v>426</v>
      </c>
      <c r="M36968" s="34">
        <v>321</v>
      </c>
    </row>
    <row r="36969" spans="1:13" x14ac:dyDescent="0.2">
      <c r="A36969" s="34" t="s">
        <v>137863</v>
      </c>
      <c r="B36969" s="34">
        <v>620</v>
      </c>
      <c r="C36969" s="34">
        <v>575</v>
      </c>
      <c r="D36969" s="34">
        <v>650</v>
      </c>
      <c r="E36969" s="34">
        <v>661</v>
      </c>
      <c r="F36969" s="34">
        <v>507</v>
      </c>
      <c r="G36969" s="34">
        <v>533</v>
      </c>
      <c r="H36969" s="34">
        <v>735</v>
      </c>
      <c r="I36969" s="34">
        <v>527</v>
      </c>
      <c r="J36969" s="34">
        <v>627</v>
      </c>
      <c r="K36969" s="34">
        <v>503</v>
      </c>
      <c r="L36969" s="34">
        <v>646</v>
      </c>
      <c r="M36969" s="34">
        <v>487</v>
      </c>
    </row>
    <row r="36970" spans="1:13" x14ac:dyDescent="0.2">
      <c r="A36970" s="34" t="s">
        <v>137864</v>
      </c>
      <c r="B36970" s="34">
        <v>780</v>
      </c>
      <c r="C36970" s="34">
        <v>918</v>
      </c>
      <c r="D36970" s="34">
        <v>843</v>
      </c>
      <c r="E36970" s="34">
        <v>959</v>
      </c>
      <c r="F36970" s="34">
        <v>845</v>
      </c>
      <c r="G36970" s="34">
        <v>823</v>
      </c>
      <c r="H36970" s="34">
        <v>869</v>
      </c>
      <c r="I36970" s="34">
        <v>860</v>
      </c>
      <c r="J36970" s="34">
        <v>869</v>
      </c>
      <c r="K36970" s="34">
        <v>660</v>
      </c>
      <c r="L36970" s="34">
        <v>793</v>
      </c>
      <c r="M36970" s="34">
        <v>733</v>
      </c>
    </row>
    <row r="36971" spans="1:13" x14ac:dyDescent="0.2">
      <c r="A36971" s="34" t="s">
        <v>137865</v>
      </c>
      <c r="B36971" s="34">
        <v>305</v>
      </c>
      <c r="C36971" s="34">
        <v>264</v>
      </c>
      <c r="D36971" s="34">
        <v>350</v>
      </c>
      <c r="E36971" s="34">
        <v>347</v>
      </c>
      <c r="F36971" s="34">
        <v>319</v>
      </c>
      <c r="G36971" s="34">
        <v>284</v>
      </c>
      <c r="H36971" s="34">
        <v>316</v>
      </c>
      <c r="I36971" s="34">
        <v>293</v>
      </c>
      <c r="J36971" s="34">
        <v>362</v>
      </c>
      <c r="K36971" s="34">
        <v>286</v>
      </c>
      <c r="L36971" s="34">
        <v>302</v>
      </c>
      <c r="M36971" s="34">
        <v>236</v>
      </c>
    </row>
    <row r="36972" spans="1:13" x14ac:dyDescent="0.2">
      <c r="A36972" s="34" t="s">
        <v>137866</v>
      </c>
      <c r="B36972" s="34">
        <v>397</v>
      </c>
      <c r="C36972" s="34">
        <v>383</v>
      </c>
      <c r="D36972" s="34">
        <v>337</v>
      </c>
      <c r="E36972" s="34">
        <v>435</v>
      </c>
      <c r="F36972" s="34">
        <v>305</v>
      </c>
      <c r="G36972" s="34">
        <v>375</v>
      </c>
      <c r="H36972" s="34">
        <v>473</v>
      </c>
      <c r="I36972" s="34">
        <v>367</v>
      </c>
      <c r="J36972" s="34">
        <v>416</v>
      </c>
      <c r="K36972" s="34">
        <v>302</v>
      </c>
      <c r="L36972" s="34">
        <v>288</v>
      </c>
      <c r="M36972" s="34">
        <v>304</v>
      </c>
    </row>
    <row r="36973" spans="1:13" x14ac:dyDescent="0.2">
      <c r="A36973" s="34" t="s">
        <v>137867</v>
      </c>
      <c r="B36973" s="34">
        <v>403</v>
      </c>
      <c r="C36973" s="34">
        <v>446</v>
      </c>
      <c r="D36973" s="34">
        <v>554</v>
      </c>
      <c r="E36973" s="34">
        <v>542</v>
      </c>
      <c r="F36973" s="34">
        <v>464</v>
      </c>
      <c r="G36973" s="34">
        <v>385</v>
      </c>
      <c r="H36973" s="34">
        <v>505</v>
      </c>
      <c r="I36973" s="34">
        <v>447</v>
      </c>
      <c r="J36973" s="34">
        <v>513</v>
      </c>
      <c r="K36973" s="34">
        <v>395</v>
      </c>
      <c r="L36973" s="34">
        <v>443</v>
      </c>
      <c r="M36973" s="34">
        <v>358</v>
      </c>
    </row>
    <row r="36974" spans="1:13" x14ac:dyDescent="0.2">
      <c r="A36974" s="34" t="s">
        <v>137868</v>
      </c>
      <c r="B36974" s="34">
        <v>601</v>
      </c>
      <c r="C36974" s="34">
        <v>699</v>
      </c>
      <c r="D36974" s="34">
        <v>662</v>
      </c>
      <c r="E36974" s="34">
        <v>662</v>
      </c>
      <c r="F36974" s="34">
        <v>652</v>
      </c>
      <c r="G36974" s="34">
        <v>553</v>
      </c>
      <c r="H36974" s="34">
        <v>646</v>
      </c>
      <c r="I36974" s="34">
        <v>578</v>
      </c>
      <c r="J36974" s="34">
        <v>648</v>
      </c>
      <c r="K36974" s="34">
        <v>506</v>
      </c>
      <c r="L36974" s="34">
        <v>596</v>
      </c>
      <c r="M36974" s="34">
        <v>518</v>
      </c>
    </row>
    <row r="36975" spans="1:13" x14ac:dyDescent="0.2">
      <c r="A36975" s="34" t="s">
        <v>137869</v>
      </c>
      <c r="B36975" s="34">
        <v>579</v>
      </c>
      <c r="C36975" s="34">
        <v>656</v>
      </c>
      <c r="D36975" s="34">
        <v>768</v>
      </c>
      <c r="E36975" s="34">
        <v>750</v>
      </c>
      <c r="F36975" s="34">
        <v>596</v>
      </c>
      <c r="G36975" s="34">
        <v>638</v>
      </c>
      <c r="H36975" s="34">
        <v>734</v>
      </c>
      <c r="I36975" s="34">
        <v>669</v>
      </c>
      <c r="J36975" s="34">
        <v>754</v>
      </c>
      <c r="K36975" s="34">
        <v>594</v>
      </c>
      <c r="L36975" s="34">
        <v>624</v>
      </c>
      <c r="M36975" s="34">
        <v>494</v>
      </c>
    </row>
    <row r="36976" spans="1:13" x14ac:dyDescent="0.2">
      <c r="A36976" s="34" t="s">
        <v>137870</v>
      </c>
      <c r="B36976" s="34">
        <v>369</v>
      </c>
      <c r="C36976" s="34">
        <v>265</v>
      </c>
      <c r="D36976" s="34">
        <v>338</v>
      </c>
      <c r="E36976" s="34">
        <v>312</v>
      </c>
      <c r="F36976" s="34">
        <v>277</v>
      </c>
      <c r="G36976" s="34">
        <v>234</v>
      </c>
      <c r="H36976" s="34">
        <v>329</v>
      </c>
      <c r="I36976" s="34">
        <v>270</v>
      </c>
      <c r="J36976" s="34">
        <v>340</v>
      </c>
      <c r="K36976" s="34">
        <v>210</v>
      </c>
      <c r="L36976" s="34">
        <v>316</v>
      </c>
      <c r="M36976" s="34">
        <v>214</v>
      </c>
    </row>
    <row r="36977" spans="1:13" x14ac:dyDescent="0.2">
      <c r="A36977" s="34" t="s">
        <v>137871</v>
      </c>
      <c r="B36977" s="34">
        <v>462</v>
      </c>
      <c r="C36977" s="34">
        <v>441</v>
      </c>
      <c r="D36977" s="34">
        <v>479</v>
      </c>
      <c r="E36977" s="34">
        <v>452</v>
      </c>
      <c r="F36977" s="34">
        <v>374</v>
      </c>
      <c r="G36977" s="34">
        <v>400</v>
      </c>
      <c r="H36977" s="34">
        <v>434</v>
      </c>
      <c r="I36977" s="34">
        <v>480</v>
      </c>
      <c r="J36977" s="34">
        <v>486</v>
      </c>
      <c r="K36977" s="34">
        <v>356</v>
      </c>
      <c r="L36977" s="34">
        <v>437</v>
      </c>
      <c r="M36977" s="34">
        <v>319</v>
      </c>
    </row>
    <row r="36978" spans="1:13" x14ac:dyDescent="0.2">
      <c r="A36978" s="34" t="s">
        <v>137872</v>
      </c>
      <c r="B36978" s="34">
        <v>415</v>
      </c>
      <c r="C36978" s="34">
        <v>524</v>
      </c>
      <c r="D36978" s="34">
        <v>481</v>
      </c>
      <c r="E36978" s="34">
        <v>582</v>
      </c>
      <c r="F36978" s="34">
        <v>507</v>
      </c>
      <c r="G36978" s="34">
        <v>461</v>
      </c>
      <c r="H36978" s="34">
        <v>517</v>
      </c>
      <c r="I36978" s="34">
        <v>504</v>
      </c>
      <c r="J36978" s="34">
        <v>594</v>
      </c>
      <c r="K36978" s="34">
        <v>404</v>
      </c>
      <c r="L36978" s="34">
        <v>572</v>
      </c>
      <c r="M36978" s="34">
        <v>330</v>
      </c>
    </row>
    <row r="36979" spans="1:13" x14ac:dyDescent="0.2">
      <c r="A36979" s="34" t="s">
        <v>137873</v>
      </c>
      <c r="B36979" s="34">
        <v>431</v>
      </c>
      <c r="C36979" s="34">
        <v>432</v>
      </c>
      <c r="D36979" s="34">
        <v>508</v>
      </c>
      <c r="E36979" s="34">
        <v>526</v>
      </c>
      <c r="F36979" s="34">
        <v>479</v>
      </c>
      <c r="G36979" s="34">
        <v>492</v>
      </c>
      <c r="H36979" s="34">
        <v>533</v>
      </c>
      <c r="I36979" s="34">
        <v>479</v>
      </c>
      <c r="J36979" s="34">
        <v>472</v>
      </c>
      <c r="K36979" s="34">
        <v>333</v>
      </c>
      <c r="L36979" s="34">
        <v>483</v>
      </c>
      <c r="M36979" s="34">
        <v>381</v>
      </c>
    </row>
    <row r="36980" spans="1:13" x14ac:dyDescent="0.2">
      <c r="A36980" s="34" t="s">
        <v>137874</v>
      </c>
      <c r="B36980" s="34">
        <v>204</v>
      </c>
      <c r="C36980" s="34">
        <v>225</v>
      </c>
      <c r="D36980" s="34">
        <v>268</v>
      </c>
      <c r="E36980" s="34">
        <v>242</v>
      </c>
      <c r="F36980" s="34">
        <v>206</v>
      </c>
      <c r="G36980" s="34">
        <v>194</v>
      </c>
      <c r="H36980" s="34">
        <v>269</v>
      </c>
      <c r="I36980" s="34">
        <v>258</v>
      </c>
      <c r="J36980" s="34">
        <v>248</v>
      </c>
      <c r="K36980" s="34">
        <v>215</v>
      </c>
      <c r="L36980" s="34">
        <v>276</v>
      </c>
      <c r="M36980" s="34">
        <v>179</v>
      </c>
    </row>
    <row r="36981" spans="1:13" x14ac:dyDescent="0.2">
      <c r="A36981" s="34" t="s">
        <v>137875</v>
      </c>
      <c r="B36981" s="34">
        <v>430</v>
      </c>
      <c r="C36981" s="34">
        <v>429</v>
      </c>
      <c r="D36981" s="34">
        <v>408</v>
      </c>
      <c r="E36981" s="34">
        <v>442</v>
      </c>
      <c r="F36981" s="34">
        <v>277</v>
      </c>
      <c r="G36981" s="34">
        <v>363</v>
      </c>
      <c r="H36981" s="34">
        <v>410</v>
      </c>
      <c r="I36981" s="34">
        <v>444</v>
      </c>
      <c r="J36981" s="34">
        <v>425</v>
      </c>
      <c r="K36981" s="34">
        <v>333</v>
      </c>
      <c r="L36981" s="34">
        <v>402</v>
      </c>
      <c r="M36981" s="34">
        <v>318</v>
      </c>
    </row>
    <row r="36982" spans="1:13" x14ac:dyDescent="0.2">
      <c r="A36982" s="34" t="s">
        <v>137876</v>
      </c>
      <c r="B36982" s="34">
        <v>421</v>
      </c>
      <c r="C36982" s="34">
        <v>473</v>
      </c>
      <c r="D36982" s="34">
        <v>454</v>
      </c>
      <c r="E36982" s="34">
        <v>493</v>
      </c>
      <c r="F36982" s="34">
        <v>300</v>
      </c>
      <c r="G36982" s="34">
        <v>391</v>
      </c>
      <c r="H36982" s="34">
        <v>497</v>
      </c>
      <c r="I36982" s="34">
        <v>445</v>
      </c>
      <c r="J36982" s="34">
        <v>419</v>
      </c>
      <c r="K36982" s="34">
        <v>350</v>
      </c>
      <c r="L36982" s="34">
        <v>430</v>
      </c>
      <c r="M36982" s="34">
        <v>308</v>
      </c>
    </row>
    <row r="36983" spans="1:13" x14ac:dyDescent="0.2">
      <c r="A36983" s="34" t="s">
        <v>137877</v>
      </c>
      <c r="B36983" s="34">
        <v>367</v>
      </c>
      <c r="C36983" s="34">
        <v>368</v>
      </c>
      <c r="D36983" s="34">
        <v>412</v>
      </c>
      <c r="E36983" s="34">
        <v>350</v>
      </c>
      <c r="F36983" s="34">
        <v>382</v>
      </c>
      <c r="G36983" s="34">
        <v>384</v>
      </c>
      <c r="H36983" s="34">
        <v>438</v>
      </c>
      <c r="I36983" s="34">
        <v>360</v>
      </c>
      <c r="J36983" s="34">
        <v>394</v>
      </c>
      <c r="K36983" s="34">
        <v>314</v>
      </c>
      <c r="L36983" s="34">
        <v>376</v>
      </c>
      <c r="M36983" s="34">
        <v>294</v>
      </c>
    </row>
    <row r="36984" spans="1:13" x14ac:dyDescent="0.2">
      <c r="A36984" s="34" t="s">
        <v>137878</v>
      </c>
      <c r="B36984" s="34">
        <v>507</v>
      </c>
      <c r="C36984" s="34">
        <v>548</v>
      </c>
      <c r="D36984" s="34">
        <v>564</v>
      </c>
      <c r="E36984" s="34">
        <v>614</v>
      </c>
      <c r="F36984" s="34">
        <v>429</v>
      </c>
      <c r="G36984" s="34">
        <v>467</v>
      </c>
      <c r="H36984" s="34">
        <v>688</v>
      </c>
      <c r="I36984" s="34">
        <v>538</v>
      </c>
      <c r="J36984" s="34">
        <v>523</v>
      </c>
      <c r="K36984" s="34">
        <v>351</v>
      </c>
      <c r="L36984" s="34">
        <v>590</v>
      </c>
      <c r="M36984" s="34">
        <v>424</v>
      </c>
    </row>
    <row r="36985" spans="1:13" x14ac:dyDescent="0.2">
      <c r="A36985" s="34" t="s">
        <v>137879</v>
      </c>
      <c r="B36985" s="34">
        <v>635</v>
      </c>
      <c r="C36985" s="34">
        <v>646</v>
      </c>
      <c r="D36985" s="34">
        <v>657</v>
      </c>
      <c r="E36985" s="34">
        <v>711</v>
      </c>
      <c r="F36985" s="34">
        <v>594</v>
      </c>
      <c r="G36985" s="34">
        <v>688</v>
      </c>
      <c r="H36985" s="34">
        <v>751</v>
      </c>
      <c r="I36985" s="34">
        <v>611</v>
      </c>
      <c r="J36985" s="34">
        <v>619</v>
      </c>
      <c r="K36985" s="34">
        <v>548</v>
      </c>
      <c r="L36985" s="34">
        <v>619</v>
      </c>
      <c r="M36985" s="34">
        <v>469</v>
      </c>
    </row>
    <row r="36986" spans="1:13" x14ac:dyDescent="0.2">
      <c r="A36986" s="34" t="s">
        <v>137880</v>
      </c>
      <c r="B36986" s="34">
        <v>399</v>
      </c>
      <c r="C36986" s="34">
        <v>359</v>
      </c>
      <c r="D36986" s="34">
        <v>397</v>
      </c>
      <c r="E36986" s="34">
        <v>406</v>
      </c>
      <c r="F36986" s="34">
        <v>384</v>
      </c>
      <c r="G36986" s="34">
        <v>401</v>
      </c>
      <c r="H36986" s="34">
        <v>360</v>
      </c>
      <c r="I36986" s="34">
        <v>360</v>
      </c>
      <c r="J36986" s="34">
        <v>460</v>
      </c>
      <c r="K36986" s="34">
        <v>280</v>
      </c>
      <c r="L36986" s="34">
        <v>379</v>
      </c>
      <c r="M36986" s="34">
        <v>292</v>
      </c>
    </row>
    <row r="36987" spans="1:13" x14ac:dyDescent="0.2">
      <c r="A36987" s="34" t="s">
        <v>137881</v>
      </c>
      <c r="B36987" s="34">
        <v>281</v>
      </c>
      <c r="C36987" s="34">
        <v>399</v>
      </c>
      <c r="D36987" s="34">
        <v>316</v>
      </c>
      <c r="E36987" s="34">
        <v>350</v>
      </c>
      <c r="F36987" s="34">
        <v>325</v>
      </c>
      <c r="G36987" s="34">
        <v>304</v>
      </c>
      <c r="H36987" s="34">
        <v>358</v>
      </c>
      <c r="I36987" s="34">
        <v>279</v>
      </c>
      <c r="J36987" s="34">
        <v>307</v>
      </c>
      <c r="K36987" s="34">
        <v>272</v>
      </c>
      <c r="L36987" s="34">
        <v>328</v>
      </c>
      <c r="M36987" s="34">
        <v>279</v>
      </c>
    </row>
    <row r="36988" spans="1:13" x14ac:dyDescent="0.2">
      <c r="A36988" s="34" t="s">
        <v>137882</v>
      </c>
      <c r="B36988" s="34">
        <v>428</v>
      </c>
      <c r="C36988" s="34">
        <v>372</v>
      </c>
      <c r="D36988" s="34">
        <v>407</v>
      </c>
      <c r="E36988" s="34">
        <v>533</v>
      </c>
      <c r="F36988" s="34">
        <v>387</v>
      </c>
      <c r="G36988" s="34">
        <v>413</v>
      </c>
      <c r="H36988" s="34">
        <v>441</v>
      </c>
      <c r="I36988" s="34">
        <v>447</v>
      </c>
      <c r="J36988" s="34">
        <v>448</v>
      </c>
      <c r="K36988" s="34">
        <v>325</v>
      </c>
      <c r="L36988" s="34">
        <v>402</v>
      </c>
      <c r="M36988" s="34">
        <v>303</v>
      </c>
    </row>
    <row r="36989" spans="1:13" x14ac:dyDescent="0.2">
      <c r="A36989" s="34" t="s">
        <v>137883</v>
      </c>
      <c r="B36989" s="34">
        <v>600</v>
      </c>
      <c r="C36989" s="34">
        <v>654</v>
      </c>
      <c r="D36989" s="34">
        <v>631</v>
      </c>
      <c r="E36989" s="34">
        <v>627</v>
      </c>
      <c r="F36989" s="34">
        <v>534</v>
      </c>
      <c r="G36989" s="34">
        <v>591</v>
      </c>
      <c r="H36989" s="34">
        <v>725</v>
      </c>
      <c r="I36989" s="34">
        <v>605</v>
      </c>
      <c r="J36989" s="34">
        <v>674</v>
      </c>
      <c r="K36989" s="34">
        <v>469</v>
      </c>
      <c r="L36989" s="34">
        <v>566</v>
      </c>
      <c r="M36989" s="34">
        <v>470</v>
      </c>
    </row>
    <row r="36990" spans="1:13" x14ac:dyDescent="0.2">
      <c r="A36990" s="34" t="s">
        <v>137884</v>
      </c>
      <c r="B36990" s="34">
        <v>481</v>
      </c>
      <c r="C36990" s="34">
        <v>572</v>
      </c>
      <c r="D36990" s="34">
        <v>581</v>
      </c>
      <c r="E36990" s="34">
        <v>565</v>
      </c>
      <c r="F36990" s="34">
        <v>454</v>
      </c>
      <c r="G36990" s="34">
        <v>567</v>
      </c>
      <c r="H36990" s="34">
        <v>605</v>
      </c>
      <c r="I36990" s="34">
        <v>557</v>
      </c>
      <c r="J36990" s="34">
        <v>444</v>
      </c>
      <c r="K36990" s="34">
        <v>418</v>
      </c>
      <c r="L36990" s="34">
        <v>435</v>
      </c>
      <c r="M36990" s="34">
        <v>416</v>
      </c>
    </row>
    <row r="36991" spans="1:13" x14ac:dyDescent="0.2">
      <c r="A36991" s="34" t="s">
        <v>137885</v>
      </c>
      <c r="B36991" s="34">
        <v>315</v>
      </c>
      <c r="C36991" s="34">
        <v>342</v>
      </c>
      <c r="D36991" s="34">
        <v>376</v>
      </c>
      <c r="E36991" s="34">
        <v>360</v>
      </c>
      <c r="F36991" s="34">
        <v>319</v>
      </c>
      <c r="G36991" s="34">
        <v>341</v>
      </c>
      <c r="H36991" s="34">
        <v>453</v>
      </c>
      <c r="I36991" s="34">
        <v>348</v>
      </c>
      <c r="J36991" s="34">
        <v>343</v>
      </c>
      <c r="K36991" s="34">
        <v>262</v>
      </c>
      <c r="L36991" s="34">
        <v>375</v>
      </c>
      <c r="M36991" s="34">
        <v>248</v>
      </c>
    </row>
    <row r="36992" spans="1:13" x14ac:dyDescent="0.2">
      <c r="A36992" s="34" t="s">
        <v>137886</v>
      </c>
      <c r="B36992" s="34">
        <v>536</v>
      </c>
      <c r="C36992" s="34">
        <v>655</v>
      </c>
      <c r="D36992" s="34">
        <v>612</v>
      </c>
      <c r="E36992" s="34">
        <v>775</v>
      </c>
      <c r="F36992" s="34">
        <v>538</v>
      </c>
      <c r="G36992" s="34">
        <v>580</v>
      </c>
      <c r="H36992" s="34">
        <v>664</v>
      </c>
      <c r="I36992" s="34">
        <v>658</v>
      </c>
      <c r="J36992" s="34">
        <v>590</v>
      </c>
      <c r="K36992" s="34">
        <v>523</v>
      </c>
      <c r="L36992" s="34">
        <v>623</v>
      </c>
      <c r="M36992" s="34">
        <v>492</v>
      </c>
    </row>
    <row r="36993" spans="1:13" x14ac:dyDescent="0.2">
      <c r="A36993" s="34" t="s">
        <v>137887</v>
      </c>
      <c r="B36993" s="34">
        <v>477</v>
      </c>
      <c r="C36993" s="34">
        <v>427</v>
      </c>
      <c r="D36993" s="34">
        <v>544</v>
      </c>
      <c r="E36993" s="34">
        <v>547</v>
      </c>
      <c r="F36993" s="34">
        <v>408</v>
      </c>
      <c r="G36993" s="34">
        <v>436</v>
      </c>
      <c r="H36993" s="34">
        <v>475</v>
      </c>
      <c r="I36993" s="34">
        <v>497</v>
      </c>
      <c r="J36993" s="34">
        <v>505</v>
      </c>
      <c r="K36993" s="34">
        <v>408</v>
      </c>
      <c r="L36993" s="34">
        <v>387</v>
      </c>
      <c r="M36993" s="34">
        <v>407</v>
      </c>
    </row>
    <row r="36994" spans="1:13" x14ac:dyDescent="0.2">
      <c r="A36994" s="34" t="s">
        <v>137888</v>
      </c>
      <c r="B36994" s="34">
        <v>404</v>
      </c>
      <c r="C36994" s="34">
        <v>400</v>
      </c>
      <c r="D36994" s="34">
        <v>326</v>
      </c>
      <c r="E36994" s="34">
        <v>415</v>
      </c>
      <c r="F36994" s="34">
        <v>388</v>
      </c>
      <c r="G36994" s="34">
        <v>351</v>
      </c>
      <c r="H36994" s="34">
        <v>355</v>
      </c>
      <c r="I36994" s="34">
        <v>363</v>
      </c>
      <c r="J36994" s="34">
        <v>347</v>
      </c>
      <c r="K36994" s="34">
        <v>316</v>
      </c>
      <c r="L36994" s="34">
        <v>420</v>
      </c>
      <c r="M36994" s="34">
        <v>338</v>
      </c>
    </row>
    <row r="36995" spans="1:13" x14ac:dyDescent="0.2">
      <c r="A36995" s="34" t="s">
        <v>137889</v>
      </c>
      <c r="B36995" s="34">
        <v>346</v>
      </c>
      <c r="C36995" s="34">
        <v>395</v>
      </c>
      <c r="D36995" s="34">
        <v>394</v>
      </c>
      <c r="E36995" s="34">
        <v>428</v>
      </c>
      <c r="F36995" s="34">
        <v>310</v>
      </c>
      <c r="G36995" s="34">
        <v>386</v>
      </c>
      <c r="H36995" s="34">
        <v>386</v>
      </c>
      <c r="I36995" s="34">
        <v>375</v>
      </c>
      <c r="J36995" s="34">
        <v>376</v>
      </c>
      <c r="K36995" s="34">
        <v>279</v>
      </c>
      <c r="L36995" s="34">
        <v>346</v>
      </c>
      <c r="M36995" s="34">
        <v>311</v>
      </c>
    </row>
    <row r="36996" spans="1:13" x14ac:dyDescent="0.2">
      <c r="A36996" s="34" t="s">
        <v>137890</v>
      </c>
      <c r="B36996" s="34">
        <v>346</v>
      </c>
      <c r="C36996" s="34">
        <v>427</v>
      </c>
      <c r="D36996" s="34">
        <v>392</v>
      </c>
      <c r="E36996" s="34">
        <v>412</v>
      </c>
      <c r="F36996" s="34">
        <v>361</v>
      </c>
      <c r="G36996" s="34">
        <v>357</v>
      </c>
      <c r="H36996" s="34">
        <v>361</v>
      </c>
      <c r="I36996" s="34">
        <v>367</v>
      </c>
      <c r="J36996" s="34">
        <v>448</v>
      </c>
      <c r="K36996" s="34">
        <v>328</v>
      </c>
      <c r="L36996" s="34">
        <v>403</v>
      </c>
      <c r="M36996" s="34">
        <v>301</v>
      </c>
    </row>
    <row r="36997" spans="1:13" x14ac:dyDescent="0.2">
      <c r="A36997" s="34" t="s">
        <v>137891</v>
      </c>
      <c r="B36997" s="34">
        <v>508</v>
      </c>
      <c r="C36997" s="34">
        <v>489</v>
      </c>
      <c r="D36997" s="34">
        <v>542</v>
      </c>
      <c r="E36997" s="34">
        <v>573</v>
      </c>
      <c r="F36997" s="34">
        <v>538</v>
      </c>
      <c r="G36997" s="34">
        <v>465</v>
      </c>
      <c r="H36997" s="34">
        <v>562</v>
      </c>
      <c r="I36997" s="34">
        <v>554</v>
      </c>
      <c r="J36997" s="34">
        <v>616</v>
      </c>
      <c r="K36997" s="34">
        <v>426</v>
      </c>
      <c r="L36997" s="34">
        <v>472</v>
      </c>
      <c r="M36997" s="34">
        <v>426</v>
      </c>
    </row>
    <row r="36998" spans="1:13" x14ac:dyDescent="0.2">
      <c r="A36998" s="34" t="s">
        <v>137892</v>
      </c>
      <c r="B36998" s="34">
        <v>257</v>
      </c>
      <c r="C36998" s="34">
        <v>418</v>
      </c>
      <c r="D36998" s="34">
        <v>363</v>
      </c>
      <c r="E36998" s="34">
        <v>417</v>
      </c>
      <c r="F36998" s="34">
        <v>313</v>
      </c>
      <c r="G36998" s="34">
        <v>388</v>
      </c>
      <c r="H36998" s="34">
        <v>415</v>
      </c>
      <c r="I36998" s="34">
        <v>407</v>
      </c>
      <c r="J36998" s="34">
        <v>389</v>
      </c>
      <c r="K36998" s="34">
        <v>324</v>
      </c>
      <c r="L36998" s="34">
        <v>338</v>
      </c>
      <c r="M36998" s="34">
        <v>281</v>
      </c>
    </row>
    <row r="36999" spans="1:13" x14ac:dyDescent="0.2">
      <c r="A36999" s="34" t="s">
        <v>137893</v>
      </c>
      <c r="B36999" s="34">
        <v>537</v>
      </c>
      <c r="C36999" s="34">
        <v>625</v>
      </c>
      <c r="D36999" s="34">
        <v>632</v>
      </c>
      <c r="E36999" s="34">
        <v>610</v>
      </c>
      <c r="F36999" s="34">
        <v>548</v>
      </c>
      <c r="G36999" s="34">
        <v>588</v>
      </c>
      <c r="H36999" s="34">
        <v>644</v>
      </c>
      <c r="I36999" s="34">
        <v>577</v>
      </c>
      <c r="J36999" s="34">
        <v>528</v>
      </c>
      <c r="K36999" s="34">
        <v>515</v>
      </c>
      <c r="L36999" s="34">
        <v>616</v>
      </c>
      <c r="M36999" s="34">
        <v>513</v>
      </c>
    </row>
    <row r="37000" spans="1:13" x14ac:dyDescent="0.2">
      <c r="A37000" s="34" t="s">
        <v>137894</v>
      </c>
      <c r="B37000" s="34">
        <v>388</v>
      </c>
      <c r="C37000" s="34">
        <v>495</v>
      </c>
      <c r="D37000" s="34">
        <v>469</v>
      </c>
      <c r="E37000" s="34">
        <v>520</v>
      </c>
      <c r="F37000" s="34">
        <v>453</v>
      </c>
      <c r="G37000" s="34">
        <v>460</v>
      </c>
      <c r="H37000" s="34">
        <v>511</v>
      </c>
      <c r="I37000" s="34">
        <v>478</v>
      </c>
      <c r="J37000" s="34">
        <v>513</v>
      </c>
      <c r="K37000" s="34">
        <v>439</v>
      </c>
      <c r="L37000" s="34">
        <v>499</v>
      </c>
      <c r="M37000" s="34">
        <v>368</v>
      </c>
    </row>
    <row r="37001" spans="1:13" x14ac:dyDescent="0.2">
      <c r="A37001" s="34" t="s">
        <v>137895</v>
      </c>
      <c r="B37001" s="34">
        <v>229</v>
      </c>
      <c r="C37001" s="34">
        <v>376</v>
      </c>
      <c r="D37001" s="34">
        <v>269</v>
      </c>
      <c r="E37001" s="34">
        <v>395</v>
      </c>
      <c r="F37001" s="34">
        <v>178</v>
      </c>
      <c r="G37001" s="34">
        <v>374</v>
      </c>
      <c r="H37001" s="34">
        <v>267</v>
      </c>
      <c r="I37001" s="34">
        <v>395</v>
      </c>
      <c r="J37001" s="34">
        <v>218</v>
      </c>
      <c r="K37001" s="34">
        <v>359</v>
      </c>
      <c r="L37001" s="34">
        <v>218</v>
      </c>
      <c r="M37001" s="34">
        <v>285</v>
      </c>
    </row>
    <row r="37002" spans="1:13" x14ac:dyDescent="0.2">
      <c r="A37002" s="34" t="s">
        <v>137896</v>
      </c>
      <c r="B37002" s="34">
        <v>665</v>
      </c>
      <c r="C37002" s="34">
        <v>716</v>
      </c>
      <c r="D37002" s="34">
        <v>809</v>
      </c>
      <c r="E37002" s="34">
        <v>710</v>
      </c>
      <c r="F37002" s="34">
        <v>720</v>
      </c>
      <c r="G37002" s="34">
        <v>668</v>
      </c>
      <c r="H37002" s="34">
        <v>806</v>
      </c>
      <c r="I37002" s="34">
        <v>746</v>
      </c>
      <c r="J37002" s="34">
        <v>762</v>
      </c>
      <c r="K37002" s="34">
        <v>626</v>
      </c>
      <c r="L37002" s="34">
        <v>802</v>
      </c>
      <c r="M37002" s="34">
        <v>476</v>
      </c>
    </row>
    <row r="37003" spans="1:13" x14ac:dyDescent="0.2">
      <c r="A37003" s="34" t="s">
        <v>137897</v>
      </c>
      <c r="B37003" s="34">
        <v>346</v>
      </c>
      <c r="C37003" s="34">
        <v>422</v>
      </c>
      <c r="D37003" s="34">
        <v>525</v>
      </c>
      <c r="E37003" s="34">
        <v>465</v>
      </c>
      <c r="F37003" s="34">
        <v>406</v>
      </c>
      <c r="G37003" s="34">
        <v>388</v>
      </c>
      <c r="H37003" s="34">
        <v>440</v>
      </c>
      <c r="I37003" s="34">
        <v>471</v>
      </c>
      <c r="J37003" s="34">
        <v>444</v>
      </c>
      <c r="K37003" s="34">
        <v>309</v>
      </c>
      <c r="L37003" s="34">
        <v>468</v>
      </c>
      <c r="M37003" s="34">
        <v>303</v>
      </c>
    </row>
    <row r="37004" spans="1:13" x14ac:dyDescent="0.2">
      <c r="A37004" s="34" t="s">
        <v>137898</v>
      </c>
      <c r="B37004" s="34">
        <v>348</v>
      </c>
      <c r="C37004" s="34">
        <v>410</v>
      </c>
      <c r="D37004" s="34">
        <v>383</v>
      </c>
      <c r="E37004" s="34">
        <v>425</v>
      </c>
      <c r="F37004" s="34">
        <v>379</v>
      </c>
      <c r="G37004" s="34">
        <v>353</v>
      </c>
      <c r="H37004" s="34">
        <v>387</v>
      </c>
      <c r="I37004" s="34">
        <v>378</v>
      </c>
      <c r="J37004" s="34">
        <v>429</v>
      </c>
      <c r="K37004" s="34">
        <v>334</v>
      </c>
      <c r="L37004" s="34">
        <v>323</v>
      </c>
      <c r="M37004" s="34">
        <v>316</v>
      </c>
    </row>
    <row r="37005" spans="1:13" x14ac:dyDescent="0.2">
      <c r="A37005" s="34" t="s">
        <v>137899</v>
      </c>
      <c r="B37005" s="34">
        <v>465</v>
      </c>
      <c r="C37005" s="34">
        <v>494</v>
      </c>
      <c r="D37005" s="34">
        <v>544</v>
      </c>
      <c r="E37005" s="34">
        <v>525</v>
      </c>
      <c r="F37005" s="34">
        <v>436</v>
      </c>
      <c r="G37005" s="34">
        <v>436</v>
      </c>
      <c r="H37005" s="34">
        <v>504</v>
      </c>
      <c r="I37005" s="34">
        <v>470</v>
      </c>
      <c r="J37005" s="34">
        <v>502</v>
      </c>
      <c r="K37005" s="34">
        <v>375</v>
      </c>
      <c r="L37005" s="34">
        <v>388</v>
      </c>
      <c r="M37005" s="34">
        <v>333</v>
      </c>
    </row>
    <row r="37006" spans="1:13" x14ac:dyDescent="0.2">
      <c r="A37006" s="34" t="s">
        <v>137900</v>
      </c>
      <c r="B37006" s="34">
        <v>738</v>
      </c>
      <c r="C37006" s="34">
        <v>603</v>
      </c>
      <c r="D37006" s="34">
        <v>826</v>
      </c>
      <c r="E37006" s="34">
        <v>808</v>
      </c>
      <c r="F37006" s="34">
        <v>754</v>
      </c>
      <c r="G37006" s="34">
        <v>692</v>
      </c>
      <c r="H37006" s="34">
        <v>899</v>
      </c>
      <c r="I37006" s="34">
        <v>771</v>
      </c>
      <c r="J37006" s="34">
        <v>770</v>
      </c>
      <c r="K37006" s="34">
        <v>548</v>
      </c>
      <c r="L37006" s="34">
        <v>753</v>
      </c>
      <c r="M37006" s="34">
        <v>528</v>
      </c>
    </row>
    <row r="37007" spans="1:13" x14ac:dyDescent="0.2">
      <c r="A37007" s="34" t="s">
        <v>137901</v>
      </c>
      <c r="B37007" s="34">
        <v>879</v>
      </c>
      <c r="C37007" s="34">
        <v>829</v>
      </c>
      <c r="D37007" s="34">
        <v>895</v>
      </c>
      <c r="E37007" s="34">
        <v>904</v>
      </c>
      <c r="F37007" s="34">
        <v>775</v>
      </c>
      <c r="G37007" s="34">
        <v>743</v>
      </c>
      <c r="H37007" s="34">
        <v>922</v>
      </c>
      <c r="I37007" s="34">
        <v>782</v>
      </c>
      <c r="J37007" s="34">
        <v>907</v>
      </c>
      <c r="K37007" s="34">
        <v>695</v>
      </c>
      <c r="L37007" s="34">
        <v>886</v>
      </c>
      <c r="M37007" s="34">
        <v>591</v>
      </c>
    </row>
    <row r="37008" spans="1:13" x14ac:dyDescent="0.2">
      <c r="A37008" s="34" t="s">
        <v>137902</v>
      </c>
      <c r="B37008" s="34">
        <v>498</v>
      </c>
      <c r="C37008" s="34">
        <v>520</v>
      </c>
      <c r="D37008" s="34">
        <v>677</v>
      </c>
      <c r="E37008" s="34">
        <v>641</v>
      </c>
      <c r="F37008" s="34">
        <v>588</v>
      </c>
      <c r="G37008" s="34">
        <v>611</v>
      </c>
      <c r="H37008" s="34">
        <v>670</v>
      </c>
      <c r="I37008" s="34">
        <v>669</v>
      </c>
      <c r="J37008" s="34">
        <v>645</v>
      </c>
      <c r="K37008" s="34">
        <v>584</v>
      </c>
      <c r="L37008" s="34">
        <v>595</v>
      </c>
      <c r="M37008" s="34">
        <v>482</v>
      </c>
    </row>
    <row r="37009" spans="1:13" x14ac:dyDescent="0.2">
      <c r="A37009" s="34" t="s">
        <v>137903</v>
      </c>
      <c r="B37009" s="34">
        <v>326</v>
      </c>
      <c r="C37009" s="34">
        <v>377</v>
      </c>
      <c r="D37009" s="34">
        <v>404</v>
      </c>
      <c r="E37009" s="34">
        <v>329</v>
      </c>
      <c r="F37009" s="34">
        <v>326</v>
      </c>
      <c r="G37009" s="34">
        <v>301</v>
      </c>
      <c r="H37009" s="34">
        <v>369</v>
      </c>
      <c r="I37009" s="34">
        <v>354</v>
      </c>
      <c r="J37009" s="34">
        <v>329</v>
      </c>
      <c r="K37009" s="34">
        <v>327</v>
      </c>
      <c r="L37009" s="34">
        <v>323</v>
      </c>
      <c r="M37009" s="34">
        <v>279</v>
      </c>
    </row>
    <row r="37010" spans="1:13" x14ac:dyDescent="0.2">
      <c r="A37010" s="34" t="s">
        <v>137904</v>
      </c>
      <c r="B37010" s="34">
        <v>411</v>
      </c>
      <c r="C37010" s="34">
        <v>409</v>
      </c>
      <c r="D37010" s="34">
        <v>444</v>
      </c>
      <c r="E37010" s="34">
        <v>424</v>
      </c>
      <c r="F37010" s="34">
        <v>369</v>
      </c>
      <c r="G37010" s="34">
        <v>393</v>
      </c>
      <c r="H37010" s="34">
        <v>435</v>
      </c>
      <c r="I37010" s="34">
        <v>403</v>
      </c>
      <c r="J37010" s="34">
        <v>443</v>
      </c>
      <c r="K37010" s="34">
        <v>357</v>
      </c>
      <c r="L37010" s="34">
        <v>429</v>
      </c>
      <c r="M37010" s="34">
        <v>286</v>
      </c>
    </row>
    <row r="37011" spans="1:13" x14ac:dyDescent="0.2">
      <c r="A37011" s="34" t="s">
        <v>137905</v>
      </c>
      <c r="B37011" s="34">
        <v>596</v>
      </c>
      <c r="C37011" s="34">
        <v>588</v>
      </c>
      <c r="D37011" s="34">
        <v>549</v>
      </c>
      <c r="E37011" s="34">
        <v>669</v>
      </c>
      <c r="F37011" s="34">
        <v>524</v>
      </c>
      <c r="G37011" s="34">
        <v>570</v>
      </c>
      <c r="H37011" s="34">
        <v>630</v>
      </c>
      <c r="I37011" s="34">
        <v>551</v>
      </c>
      <c r="J37011" s="34">
        <v>537</v>
      </c>
      <c r="K37011" s="34">
        <v>483</v>
      </c>
      <c r="L37011" s="34">
        <v>578</v>
      </c>
      <c r="M37011" s="34">
        <v>487</v>
      </c>
    </row>
    <row r="37012" spans="1:13" x14ac:dyDescent="0.2">
      <c r="A37012" s="34" t="s">
        <v>137906</v>
      </c>
      <c r="B37012" s="34">
        <v>527</v>
      </c>
      <c r="C37012" s="34">
        <v>458</v>
      </c>
      <c r="D37012" s="34">
        <v>505</v>
      </c>
      <c r="E37012" s="34">
        <v>490</v>
      </c>
      <c r="F37012" s="34">
        <v>432</v>
      </c>
      <c r="G37012" s="34">
        <v>438</v>
      </c>
      <c r="H37012" s="34">
        <v>495</v>
      </c>
      <c r="I37012" s="34">
        <v>399</v>
      </c>
      <c r="J37012" s="34">
        <v>505</v>
      </c>
      <c r="K37012" s="34">
        <v>367</v>
      </c>
      <c r="L37012" s="34">
        <v>474</v>
      </c>
      <c r="M37012" s="34">
        <v>340</v>
      </c>
    </row>
    <row r="37013" spans="1:13" x14ac:dyDescent="0.2">
      <c r="A37013" s="34" t="s">
        <v>137907</v>
      </c>
      <c r="B37013" s="34">
        <v>889</v>
      </c>
      <c r="C37013" s="34">
        <v>972</v>
      </c>
      <c r="D37013" s="34">
        <v>873</v>
      </c>
      <c r="E37013" s="34">
        <v>969</v>
      </c>
      <c r="F37013" s="34">
        <v>956</v>
      </c>
      <c r="G37013" s="34">
        <v>874</v>
      </c>
      <c r="H37013" s="34">
        <v>1015</v>
      </c>
      <c r="I37013" s="34">
        <v>966</v>
      </c>
      <c r="J37013" s="34">
        <v>1046</v>
      </c>
      <c r="K37013" s="34">
        <v>871</v>
      </c>
      <c r="L37013" s="34">
        <v>1003</v>
      </c>
      <c r="M37013" s="34">
        <v>719</v>
      </c>
    </row>
    <row r="37014" spans="1:13" x14ac:dyDescent="0.2">
      <c r="A37014" s="34" t="s">
        <v>137908</v>
      </c>
      <c r="B37014" s="34">
        <v>670</v>
      </c>
      <c r="C37014" s="34">
        <v>713</v>
      </c>
      <c r="D37014" s="34">
        <v>717</v>
      </c>
      <c r="E37014" s="34">
        <v>830</v>
      </c>
      <c r="F37014" s="34">
        <v>737</v>
      </c>
      <c r="G37014" s="34">
        <v>726</v>
      </c>
      <c r="H37014" s="34">
        <v>762</v>
      </c>
      <c r="I37014" s="34">
        <v>722</v>
      </c>
      <c r="J37014" s="34">
        <v>718</v>
      </c>
      <c r="K37014" s="34">
        <v>532</v>
      </c>
      <c r="L37014" s="34">
        <v>734</v>
      </c>
      <c r="M37014" s="34">
        <v>525</v>
      </c>
    </row>
    <row r="37015" spans="1:13" x14ac:dyDescent="0.2">
      <c r="A37015" s="34" t="s">
        <v>137909</v>
      </c>
      <c r="B37015" s="34">
        <v>392</v>
      </c>
      <c r="C37015" s="34">
        <v>392</v>
      </c>
      <c r="D37015" s="34">
        <v>349</v>
      </c>
      <c r="E37015" s="34">
        <v>412</v>
      </c>
      <c r="F37015" s="34">
        <v>309</v>
      </c>
      <c r="G37015" s="34">
        <v>365</v>
      </c>
      <c r="H37015" s="34">
        <v>423</v>
      </c>
      <c r="I37015" s="34">
        <v>359</v>
      </c>
      <c r="J37015" s="34">
        <v>415</v>
      </c>
      <c r="K37015" s="34">
        <v>305</v>
      </c>
      <c r="L37015" s="34">
        <v>439</v>
      </c>
      <c r="M37015" s="34">
        <v>295</v>
      </c>
    </row>
    <row r="37016" spans="1:13" x14ac:dyDescent="0.2">
      <c r="A37016" s="34" t="s">
        <v>137910</v>
      </c>
      <c r="B37016" s="34">
        <v>584</v>
      </c>
      <c r="C37016" s="34">
        <v>576</v>
      </c>
      <c r="D37016" s="34">
        <v>518</v>
      </c>
      <c r="E37016" s="34">
        <v>585</v>
      </c>
      <c r="F37016" s="34">
        <v>490</v>
      </c>
      <c r="G37016" s="34">
        <v>536</v>
      </c>
      <c r="H37016" s="34">
        <v>605</v>
      </c>
      <c r="I37016" s="34">
        <v>542</v>
      </c>
      <c r="J37016" s="34">
        <v>547</v>
      </c>
      <c r="K37016" s="34">
        <v>462</v>
      </c>
      <c r="L37016" s="34">
        <v>579</v>
      </c>
      <c r="M37016" s="34">
        <v>429</v>
      </c>
    </row>
    <row r="37017" spans="1:13" x14ac:dyDescent="0.2">
      <c r="A37017" s="34" t="s">
        <v>137911</v>
      </c>
      <c r="B37017" s="34">
        <v>1094</v>
      </c>
      <c r="C37017" s="34">
        <v>992</v>
      </c>
      <c r="D37017" s="34">
        <v>1172</v>
      </c>
      <c r="E37017" s="34">
        <v>1086</v>
      </c>
      <c r="F37017" s="34">
        <v>1087</v>
      </c>
      <c r="G37017" s="34">
        <v>949</v>
      </c>
      <c r="H37017" s="34">
        <v>1291</v>
      </c>
      <c r="I37017" s="34">
        <v>981</v>
      </c>
      <c r="J37017" s="34">
        <v>1136</v>
      </c>
      <c r="K37017" s="34">
        <v>780</v>
      </c>
      <c r="L37017" s="34">
        <v>1097</v>
      </c>
      <c r="M37017" s="34">
        <v>840</v>
      </c>
    </row>
    <row r="37018" spans="1:13" x14ac:dyDescent="0.2">
      <c r="A37018" s="34" t="s">
        <v>137912</v>
      </c>
      <c r="B37018" s="34">
        <v>618</v>
      </c>
      <c r="C37018" s="34">
        <v>584</v>
      </c>
      <c r="D37018" s="34">
        <v>704</v>
      </c>
      <c r="E37018" s="34">
        <v>648</v>
      </c>
      <c r="F37018" s="34">
        <v>552</v>
      </c>
      <c r="G37018" s="34">
        <v>604</v>
      </c>
      <c r="H37018" s="34">
        <v>684</v>
      </c>
      <c r="I37018" s="34">
        <v>644</v>
      </c>
      <c r="J37018" s="34">
        <v>659</v>
      </c>
      <c r="K37018" s="34">
        <v>512</v>
      </c>
      <c r="L37018" s="34">
        <v>592</v>
      </c>
      <c r="M37018" s="34">
        <v>446</v>
      </c>
    </row>
    <row r="37019" spans="1:13" x14ac:dyDescent="0.2">
      <c r="A37019" s="34" t="s">
        <v>137913</v>
      </c>
      <c r="B37019" s="34">
        <v>1090</v>
      </c>
      <c r="C37019" s="34">
        <v>850</v>
      </c>
      <c r="D37019" s="34">
        <v>1115</v>
      </c>
      <c r="E37019" s="34">
        <v>894</v>
      </c>
      <c r="F37019" s="34">
        <v>904</v>
      </c>
      <c r="G37019" s="34">
        <v>856</v>
      </c>
      <c r="H37019" s="34">
        <v>1134</v>
      </c>
      <c r="I37019" s="34">
        <v>843</v>
      </c>
      <c r="J37019" s="34">
        <v>1123</v>
      </c>
      <c r="K37019" s="34">
        <v>724</v>
      </c>
      <c r="L37019" s="34">
        <v>922</v>
      </c>
      <c r="M37019" s="34">
        <v>678</v>
      </c>
    </row>
    <row r="37020" spans="1:13" x14ac:dyDescent="0.2">
      <c r="A37020" s="34" t="s">
        <v>137914</v>
      </c>
      <c r="B37020" s="34">
        <v>873</v>
      </c>
      <c r="C37020" s="34">
        <v>720</v>
      </c>
      <c r="D37020" s="34">
        <v>835</v>
      </c>
      <c r="E37020" s="34">
        <v>780</v>
      </c>
      <c r="F37020" s="34">
        <v>786</v>
      </c>
      <c r="G37020" s="34">
        <v>699</v>
      </c>
      <c r="H37020" s="34">
        <v>955</v>
      </c>
      <c r="I37020" s="34">
        <v>713</v>
      </c>
      <c r="J37020" s="34">
        <v>855</v>
      </c>
      <c r="K37020" s="34">
        <v>581</v>
      </c>
      <c r="L37020" s="34">
        <v>781</v>
      </c>
      <c r="M37020" s="34">
        <v>518</v>
      </c>
    </row>
    <row r="37021" spans="1:13" x14ac:dyDescent="0.2">
      <c r="A37021" s="34" t="s">
        <v>137915</v>
      </c>
      <c r="B37021" s="34">
        <v>757</v>
      </c>
      <c r="C37021" s="34">
        <v>676</v>
      </c>
      <c r="D37021" s="34">
        <v>730</v>
      </c>
      <c r="E37021" s="34">
        <v>703</v>
      </c>
      <c r="F37021" s="34">
        <v>698</v>
      </c>
      <c r="G37021" s="34">
        <v>571</v>
      </c>
      <c r="H37021" s="34">
        <v>769</v>
      </c>
      <c r="I37021" s="34">
        <v>622</v>
      </c>
      <c r="J37021" s="34">
        <v>813</v>
      </c>
      <c r="K37021" s="34">
        <v>556</v>
      </c>
      <c r="L37021" s="34">
        <v>817</v>
      </c>
      <c r="M37021" s="34">
        <v>558</v>
      </c>
    </row>
    <row r="37022" spans="1:13" x14ac:dyDescent="0.2">
      <c r="A37022" s="34" t="s">
        <v>137916</v>
      </c>
      <c r="B37022" s="34">
        <v>1287</v>
      </c>
      <c r="C37022" s="34">
        <v>1078</v>
      </c>
      <c r="D37022" s="34">
        <v>1466</v>
      </c>
      <c r="E37022" s="34">
        <v>1370</v>
      </c>
      <c r="F37022" s="34">
        <v>1279</v>
      </c>
      <c r="G37022" s="34">
        <v>1126</v>
      </c>
      <c r="H37022" s="34">
        <v>1425</v>
      </c>
      <c r="I37022" s="34">
        <v>1238</v>
      </c>
      <c r="J37022" s="34">
        <v>1479</v>
      </c>
      <c r="K37022" s="34">
        <v>1013</v>
      </c>
      <c r="L37022" s="34">
        <v>1490</v>
      </c>
      <c r="M37022" s="34">
        <v>979</v>
      </c>
    </row>
    <row r="37023" spans="1:13" x14ac:dyDescent="0.2">
      <c r="A37023" s="34" t="s">
        <v>137917</v>
      </c>
      <c r="B37023" s="34">
        <v>437</v>
      </c>
      <c r="C37023" s="34">
        <v>473</v>
      </c>
      <c r="D37023" s="34">
        <v>536</v>
      </c>
      <c r="E37023" s="34">
        <v>545</v>
      </c>
      <c r="F37023" s="34">
        <v>481</v>
      </c>
      <c r="G37023" s="34">
        <v>453</v>
      </c>
      <c r="H37023" s="34">
        <v>492</v>
      </c>
      <c r="I37023" s="34">
        <v>515</v>
      </c>
      <c r="J37023" s="34">
        <v>469</v>
      </c>
      <c r="K37023" s="34">
        <v>412</v>
      </c>
      <c r="L37023" s="34">
        <v>510</v>
      </c>
      <c r="M37023" s="34">
        <v>408</v>
      </c>
    </row>
    <row r="37024" spans="1:13" x14ac:dyDescent="0.2">
      <c r="A37024" s="34" t="s">
        <v>137918</v>
      </c>
      <c r="B37024" s="34">
        <v>465</v>
      </c>
      <c r="C37024" s="34">
        <v>514</v>
      </c>
      <c r="D37024" s="34">
        <v>566</v>
      </c>
      <c r="E37024" s="34">
        <v>485</v>
      </c>
      <c r="F37024" s="34">
        <v>454</v>
      </c>
      <c r="G37024" s="34">
        <v>493</v>
      </c>
      <c r="H37024" s="34">
        <v>536</v>
      </c>
      <c r="I37024" s="34">
        <v>492</v>
      </c>
      <c r="J37024" s="34">
        <v>495</v>
      </c>
      <c r="K37024" s="34">
        <v>415</v>
      </c>
      <c r="L37024" s="34">
        <v>454</v>
      </c>
      <c r="M37024" s="34">
        <v>394</v>
      </c>
    </row>
    <row r="37025" spans="1:13" x14ac:dyDescent="0.2">
      <c r="A37025" s="34" t="s">
        <v>137919</v>
      </c>
      <c r="B37025" s="34">
        <v>349</v>
      </c>
      <c r="C37025" s="34">
        <v>387</v>
      </c>
      <c r="D37025" s="34">
        <v>448</v>
      </c>
      <c r="E37025" s="34">
        <v>474</v>
      </c>
      <c r="F37025" s="34">
        <v>389</v>
      </c>
      <c r="G37025" s="34">
        <v>342</v>
      </c>
      <c r="H37025" s="34">
        <v>434</v>
      </c>
      <c r="I37025" s="34">
        <v>412</v>
      </c>
      <c r="J37025" s="34">
        <v>447</v>
      </c>
      <c r="K37025" s="34">
        <v>352</v>
      </c>
      <c r="L37025" s="34">
        <v>437</v>
      </c>
      <c r="M37025" s="34">
        <v>276</v>
      </c>
    </row>
    <row r="37026" spans="1:13" x14ac:dyDescent="0.2">
      <c r="A37026" s="34" t="s">
        <v>137920</v>
      </c>
      <c r="B37026" s="34">
        <v>504</v>
      </c>
      <c r="C37026" s="34">
        <v>449</v>
      </c>
      <c r="D37026" s="34">
        <v>483</v>
      </c>
      <c r="E37026" s="34">
        <v>471</v>
      </c>
      <c r="F37026" s="34">
        <v>420</v>
      </c>
      <c r="G37026" s="34">
        <v>367</v>
      </c>
      <c r="H37026" s="34">
        <v>516</v>
      </c>
      <c r="I37026" s="34">
        <v>376</v>
      </c>
      <c r="J37026" s="34">
        <v>427</v>
      </c>
      <c r="K37026" s="34">
        <v>347</v>
      </c>
      <c r="L37026" s="34">
        <v>450</v>
      </c>
      <c r="M37026" s="34">
        <v>331</v>
      </c>
    </row>
    <row r="37027" spans="1:13" x14ac:dyDescent="0.2">
      <c r="A37027" s="34" t="s">
        <v>137921</v>
      </c>
      <c r="B37027" s="34">
        <v>535</v>
      </c>
      <c r="C37027" s="34">
        <v>535</v>
      </c>
      <c r="D37027" s="34">
        <v>628</v>
      </c>
      <c r="E37027" s="34">
        <v>581</v>
      </c>
      <c r="F37027" s="34">
        <v>478</v>
      </c>
      <c r="G37027" s="34">
        <v>537</v>
      </c>
      <c r="H37027" s="34">
        <v>620</v>
      </c>
      <c r="I37027" s="34">
        <v>524</v>
      </c>
      <c r="J37027" s="34">
        <v>598</v>
      </c>
      <c r="K37027" s="34">
        <v>441</v>
      </c>
      <c r="L37027" s="34">
        <v>557</v>
      </c>
      <c r="M37027" s="34">
        <v>442</v>
      </c>
    </row>
    <row r="37028" spans="1:13" x14ac:dyDescent="0.2">
      <c r="A37028" s="34" t="s">
        <v>137922</v>
      </c>
      <c r="B37028" s="34">
        <v>736</v>
      </c>
      <c r="C37028" s="34">
        <v>718</v>
      </c>
      <c r="D37028" s="34">
        <v>889</v>
      </c>
      <c r="E37028" s="34">
        <v>782</v>
      </c>
      <c r="F37028" s="34">
        <v>792</v>
      </c>
      <c r="G37028" s="34">
        <v>751</v>
      </c>
      <c r="H37028" s="34">
        <v>948</v>
      </c>
      <c r="I37028" s="34">
        <v>790</v>
      </c>
      <c r="J37028" s="34">
        <v>899</v>
      </c>
      <c r="K37028" s="34">
        <v>581</v>
      </c>
      <c r="L37028" s="34">
        <v>798</v>
      </c>
      <c r="M37028" s="34">
        <v>549</v>
      </c>
    </row>
    <row r="37029" spans="1:13" x14ac:dyDescent="0.2">
      <c r="A37029" s="34" t="s">
        <v>137923</v>
      </c>
      <c r="B37029" s="34">
        <v>761</v>
      </c>
      <c r="C37029" s="34">
        <v>650</v>
      </c>
      <c r="D37029" s="34">
        <v>666</v>
      </c>
      <c r="E37029" s="34">
        <v>715</v>
      </c>
      <c r="F37029" s="34">
        <v>622</v>
      </c>
      <c r="G37029" s="34">
        <v>547</v>
      </c>
      <c r="H37029" s="34">
        <v>718</v>
      </c>
      <c r="I37029" s="34">
        <v>604</v>
      </c>
      <c r="J37029" s="34">
        <v>750</v>
      </c>
      <c r="K37029" s="34">
        <v>503</v>
      </c>
      <c r="L37029" s="34">
        <v>714</v>
      </c>
      <c r="M37029" s="34">
        <v>492</v>
      </c>
    </row>
    <row r="37030" spans="1:13" x14ac:dyDescent="0.2">
      <c r="A37030" s="34" t="s">
        <v>137924</v>
      </c>
      <c r="B37030" s="34">
        <v>362</v>
      </c>
      <c r="C37030" s="34">
        <v>385</v>
      </c>
      <c r="D37030" s="34">
        <v>352</v>
      </c>
      <c r="E37030" s="34">
        <v>377</v>
      </c>
      <c r="F37030" s="34">
        <v>341</v>
      </c>
      <c r="G37030" s="34">
        <v>380</v>
      </c>
      <c r="H37030" s="34">
        <v>350</v>
      </c>
      <c r="I37030" s="34">
        <v>401</v>
      </c>
      <c r="J37030" s="34">
        <v>373</v>
      </c>
      <c r="K37030" s="34">
        <v>260</v>
      </c>
      <c r="L37030" s="34">
        <v>369</v>
      </c>
      <c r="M37030" s="34">
        <v>304</v>
      </c>
    </row>
    <row r="37031" spans="1:13" x14ac:dyDescent="0.2">
      <c r="A37031" s="34" t="s">
        <v>137925</v>
      </c>
      <c r="B37031" s="34">
        <v>413</v>
      </c>
      <c r="C37031" s="34">
        <v>456</v>
      </c>
      <c r="D37031" s="34">
        <v>493</v>
      </c>
      <c r="E37031" s="34">
        <v>576</v>
      </c>
      <c r="F37031" s="34">
        <v>450</v>
      </c>
      <c r="G37031" s="34">
        <v>470</v>
      </c>
      <c r="H37031" s="34">
        <v>526</v>
      </c>
      <c r="I37031" s="34">
        <v>456</v>
      </c>
      <c r="J37031" s="34">
        <v>530</v>
      </c>
      <c r="K37031" s="34">
        <v>416</v>
      </c>
      <c r="L37031" s="34">
        <v>539</v>
      </c>
      <c r="M37031" s="34">
        <v>359</v>
      </c>
    </row>
    <row r="37032" spans="1:13" x14ac:dyDescent="0.2">
      <c r="A37032" s="34" t="s">
        <v>137926</v>
      </c>
      <c r="B37032" s="34">
        <v>471</v>
      </c>
      <c r="C37032" s="34">
        <v>585</v>
      </c>
      <c r="D37032" s="34">
        <v>548</v>
      </c>
      <c r="E37032" s="34">
        <v>590</v>
      </c>
      <c r="F37032" s="34">
        <v>487</v>
      </c>
      <c r="G37032" s="34">
        <v>526</v>
      </c>
      <c r="H37032" s="34">
        <v>588</v>
      </c>
      <c r="I37032" s="34">
        <v>527</v>
      </c>
      <c r="J37032" s="34">
        <v>562</v>
      </c>
      <c r="K37032" s="34">
        <v>448</v>
      </c>
      <c r="L37032" s="34">
        <v>560</v>
      </c>
      <c r="M37032" s="34">
        <v>444</v>
      </c>
    </row>
    <row r="37033" spans="1:13" x14ac:dyDescent="0.2">
      <c r="A37033" s="34" t="s">
        <v>137927</v>
      </c>
      <c r="B37033" s="34">
        <v>389</v>
      </c>
      <c r="C37033" s="34">
        <v>420</v>
      </c>
      <c r="D37033" s="34">
        <v>423</v>
      </c>
      <c r="E37033" s="34">
        <v>421</v>
      </c>
      <c r="F37033" s="34">
        <v>381</v>
      </c>
      <c r="G37033" s="34">
        <v>334</v>
      </c>
      <c r="H37033" s="34">
        <v>415</v>
      </c>
      <c r="I37033" s="34">
        <v>363</v>
      </c>
      <c r="J37033" s="34">
        <v>379</v>
      </c>
      <c r="K37033" s="34">
        <v>321</v>
      </c>
      <c r="L37033" s="34">
        <v>370</v>
      </c>
      <c r="M37033" s="34">
        <v>318</v>
      </c>
    </row>
    <row r="37034" spans="1:13" x14ac:dyDescent="0.2">
      <c r="A37034" s="34" t="s">
        <v>137928</v>
      </c>
      <c r="B37034" s="34">
        <v>873</v>
      </c>
      <c r="C37034" s="34">
        <v>793</v>
      </c>
      <c r="D37034" s="34">
        <v>896</v>
      </c>
      <c r="E37034" s="34">
        <v>958</v>
      </c>
      <c r="F37034" s="34">
        <v>808</v>
      </c>
      <c r="G37034" s="34">
        <v>804</v>
      </c>
      <c r="H37034" s="34">
        <v>937</v>
      </c>
      <c r="I37034" s="34">
        <v>822</v>
      </c>
      <c r="J37034" s="34">
        <v>886</v>
      </c>
      <c r="K37034" s="34">
        <v>686</v>
      </c>
      <c r="L37034" s="34">
        <v>971</v>
      </c>
      <c r="M37034" s="34">
        <v>626</v>
      </c>
    </row>
    <row r="37035" spans="1:13" x14ac:dyDescent="0.2">
      <c r="A37035" s="34" t="s">
        <v>137929</v>
      </c>
      <c r="B37035" s="34">
        <v>409</v>
      </c>
      <c r="C37035" s="34">
        <v>472</v>
      </c>
      <c r="D37035" s="34">
        <v>485</v>
      </c>
      <c r="E37035" s="34">
        <v>521</v>
      </c>
      <c r="F37035" s="34">
        <v>405</v>
      </c>
      <c r="G37035" s="34">
        <v>416</v>
      </c>
      <c r="H37035" s="34">
        <v>545</v>
      </c>
      <c r="I37035" s="34">
        <v>475</v>
      </c>
      <c r="J37035" s="34">
        <v>472</v>
      </c>
      <c r="K37035" s="34">
        <v>395</v>
      </c>
      <c r="L37035" s="34">
        <v>458</v>
      </c>
      <c r="M37035" s="34">
        <v>359</v>
      </c>
    </row>
    <row r="37036" spans="1:13" x14ac:dyDescent="0.2">
      <c r="A37036" s="34" t="s">
        <v>137930</v>
      </c>
      <c r="B37036" s="34">
        <v>490</v>
      </c>
      <c r="C37036" s="34">
        <v>506</v>
      </c>
      <c r="D37036" s="34">
        <v>526</v>
      </c>
      <c r="E37036" s="34">
        <v>571</v>
      </c>
      <c r="F37036" s="34">
        <v>438</v>
      </c>
      <c r="G37036" s="34">
        <v>502</v>
      </c>
      <c r="H37036" s="34">
        <v>553</v>
      </c>
      <c r="I37036" s="34">
        <v>520</v>
      </c>
      <c r="J37036" s="34">
        <v>623</v>
      </c>
      <c r="K37036" s="34">
        <v>422</v>
      </c>
      <c r="L37036" s="34">
        <v>531</v>
      </c>
      <c r="M37036" s="34">
        <v>405</v>
      </c>
    </row>
    <row r="37037" spans="1:13" x14ac:dyDescent="0.2">
      <c r="A37037" s="34" t="s">
        <v>137931</v>
      </c>
      <c r="B37037" s="34">
        <v>527</v>
      </c>
      <c r="C37037" s="34">
        <v>620</v>
      </c>
      <c r="D37037" s="34">
        <v>648</v>
      </c>
      <c r="E37037" s="34">
        <v>587</v>
      </c>
      <c r="F37037" s="34">
        <v>545</v>
      </c>
      <c r="G37037" s="34">
        <v>552</v>
      </c>
      <c r="H37037" s="34">
        <v>545</v>
      </c>
      <c r="I37037" s="34">
        <v>561</v>
      </c>
      <c r="J37037" s="34">
        <v>617</v>
      </c>
      <c r="K37037" s="34">
        <v>470</v>
      </c>
      <c r="L37037" s="34">
        <v>568</v>
      </c>
      <c r="M37037" s="34">
        <v>436</v>
      </c>
    </row>
    <row r="37038" spans="1:13" x14ac:dyDescent="0.2">
      <c r="A37038" s="34" t="s">
        <v>137932</v>
      </c>
      <c r="B37038" s="34">
        <v>404</v>
      </c>
      <c r="C37038" s="34">
        <v>369</v>
      </c>
      <c r="D37038" s="34">
        <v>386</v>
      </c>
      <c r="E37038" s="34">
        <v>417</v>
      </c>
      <c r="F37038" s="34">
        <v>379</v>
      </c>
      <c r="G37038" s="34">
        <v>337</v>
      </c>
      <c r="H37038" s="34">
        <v>463</v>
      </c>
      <c r="I37038" s="34">
        <v>347</v>
      </c>
      <c r="J37038" s="34">
        <v>520</v>
      </c>
      <c r="K37038" s="34">
        <v>319</v>
      </c>
      <c r="L37038" s="34">
        <v>462</v>
      </c>
      <c r="M37038" s="34">
        <v>315</v>
      </c>
    </row>
    <row r="37039" spans="1:13" x14ac:dyDescent="0.2">
      <c r="A37039" s="34" t="s">
        <v>137933</v>
      </c>
      <c r="B37039" s="34">
        <v>454</v>
      </c>
      <c r="C37039" s="34">
        <v>456</v>
      </c>
      <c r="D37039" s="34">
        <v>455</v>
      </c>
      <c r="E37039" s="34">
        <v>488</v>
      </c>
      <c r="F37039" s="34">
        <v>431</v>
      </c>
      <c r="G37039" s="34">
        <v>417</v>
      </c>
      <c r="H37039" s="34">
        <v>549</v>
      </c>
      <c r="I37039" s="34">
        <v>472</v>
      </c>
      <c r="J37039" s="34">
        <v>417</v>
      </c>
      <c r="K37039" s="34">
        <v>419</v>
      </c>
      <c r="L37039" s="34">
        <v>449</v>
      </c>
      <c r="M37039" s="34">
        <v>377</v>
      </c>
    </row>
    <row r="37040" spans="1:13" x14ac:dyDescent="0.2">
      <c r="A37040" s="34" t="s">
        <v>137934</v>
      </c>
      <c r="B37040" s="34">
        <v>367</v>
      </c>
      <c r="C37040" s="34">
        <v>512</v>
      </c>
      <c r="D37040" s="34">
        <v>444</v>
      </c>
      <c r="E37040" s="34">
        <v>486</v>
      </c>
      <c r="F37040" s="34">
        <v>372</v>
      </c>
      <c r="G37040" s="34">
        <v>424</v>
      </c>
      <c r="H37040" s="34">
        <v>421</v>
      </c>
      <c r="I37040" s="34">
        <v>418</v>
      </c>
      <c r="J37040" s="34">
        <v>451</v>
      </c>
      <c r="K37040" s="34">
        <v>305</v>
      </c>
      <c r="L37040" s="34">
        <v>431</v>
      </c>
      <c r="M37040" s="34">
        <v>329</v>
      </c>
    </row>
    <row r="37041" spans="1:13" x14ac:dyDescent="0.2">
      <c r="A37041" s="34" t="s">
        <v>137935</v>
      </c>
      <c r="B37041" s="34">
        <v>641</v>
      </c>
      <c r="C37041" s="34">
        <v>730</v>
      </c>
      <c r="D37041" s="34">
        <v>815</v>
      </c>
      <c r="E37041" s="34">
        <v>753</v>
      </c>
      <c r="F37041" s="34">
        <v>756</v>
      </c>
      <c r="G37041" s="34">
        <v>666</v>
      </c>
      <c r="H37041" s="34">
        <v>770</v>
      </c>
      <c r="I37041" s="34">
        <v>754</v>
      </c>
      <c r="J37041" s="34">
        <v>753</v>
      </c>
      <c r="K37041" s="34">
        <v>541</v>
      </c>
      <c r="L37041" s="34">
        <v>756</v>
      </c>
      <c r="M37041" s="34">
        <v>537</v>
      </c>
    </row>
    <row r="37042" spans="1:13" x14ac:dyDescent="0.2">
      <c r="A37042" s="34" t="s">
        <v>137936</v>
      </c>
      <c r="B37042" s="34">
        <v>521</v>
      </c>
      <c r="C37042" s="34">
        <v>519</v>
      </c>
      <c r="D37042" s="34">
        <v>593</v>
      </c>
      <c r="E37042" s="34">
        <v>554</v>
      </c>
      <c r="F37042" s="34">
        <v>566</v>
      </c>
      <c r="G37042" s="34">
        <v>485</v>
      </c>
      <c r="H37042" s="34">
        <v>599</v>
      </c>
      <c r="I37042" s="34">
        <v>493</v>
      </c>
      <c r="J37042" s="34">
        <v>591</v>
      </c>
      <c r="K37042" s="34">
        <v>466</v>
      </c>
      <c r="L37042" s="34">
        <v>547</v>
      </c>
      <c r="M37042" s="34">
        <v>451</v>
      </c>
    </row>
    <row r="37043" spans="1:13" x14ac:dyDescent="0.2">
      <c r="A37043" s="34" t="s">
        <v>137937</v>
      </c>
      <c r="B37043" s="34">
        <v>393</v>
      </c>
      <c r="C37043" s="34">
        <v>407</v>
      </c>
      <c r="D37043" s="34">
        <v>466</v>
      </c>
      <c r="E37043" s="34">
        <v>471</v>
      </c>
      <c r="F37043" s="34">
        <v>401</v>
      </c>
      <c r="G37043" s="34">
        <v>427</v>
      </c>
      <c r="H37043" s="34">
        <v>429</v>
      </c>
      <c r="I37043" s="34">
        <v>413</v>
      </c>
      <c r="J37043" s="34">
        <v>438</v>
      </c>
      <c r="K37043" s="34">
        <v>384</v>
      </c>
      <c r="L37043" s="34">
        <v>412</v>
      </c>
      <c r="M37043" s="34">
        <v>358</v>
      </c>
    </row>
    <row r="37044" spans="1:13" x14ac:dyDescent="0.2">
      <c r="A37044" s="34" t="s">
        <v>137938</v>
      </c>
      <c r="B37044" s="34">
        <v>416</v>
      </c>
      <c r="C37044" s="34">
        <v>437</v>
      </c>
      <c r="D37044" s="34">
        <v>541</v>
      </c>
      <c r="E37044" s="34">
        <v>488</v>
      </c>
      <c r="F37044" s="34">
        <v>483</v>
      </c>
      <c r="G37044" s="34">
        <v>417</v>
      </c>
      <c r="H37044" s="34">
        <v>534</v>
      </c>
      <c r="I37044" s="34">
        <v>483</v>
      </c>
      <c r="J37044" s="34">
        <v>496</v>
      </c>
      <c r="K37044" s="34">
        <v>361</v>
      </c>
      <c r="L37044" s="34">
        <v>451</v>
      </c>
      <c r="M37044" s="34">
        <v>340</v>
      </c>
    </row>
    <row r="37045" spans="1:13" x14ac:dyDescent="0.2">
      <c r="A37045" s="34" t="s">
        <v>137939</v>
      </c>
      <c r="B37045" s="34">
        <v>666</v>
      </c>
      <c r="C37045" s="34">
        <v>541</v>
      </c>
      <c r="D37045" s="34">
        <v>546</v>
      </c>
      <c r="E37045" s="34">
        <v>626</v>
      </c>
      <c r="F37045" s="34">
        <v>580</v>
      </c>
      <c r="G37045" s="34">
        <v>537</v>
      </c>
      <c r="H37045" s="34">
        <v>746</v>
      </c>
      <c r="I37045" s="34">
        <v>563</v>
      </c>
      <c r="J37045" s="34">
        <v>659</v>
      </c>
      <c r="K37045" s="34">
        <v>457</v>
      </c>
      <c r="L37045" s="34">
        <v>559</v>
      </c>
      <c r="M37045" s="34">
        <v>387</v>
      </c>
    </row>
    <row r="37046" spans="1:13" x14ac:dyDescent="0.2">
      <c r="A37046" s="34" t="s">
        <v>137940</v>
      </c>
      <c r="B37046" s="34">
        <v>496</v>
      </c>
      <c r="C37046" s="34">
        <v>574</v>
      </c>
      <c r="D37046" s="34">
        <v>546</v>
      </c>
      <c r="E37046" s="34">
        <v>590</v>
      </c>
      <c r="F37046" s="34">
        <v>445</v>
      </c>
      <c r="G37046" s="34">
        <v>549</v>
      </c>
      <c r="H37046" s="34">
        <v>584</v>
      </c>
      <c r="I37046" s="34">
        <v>550</v>
      </c>
      <c r="J37046" s="34">
        <v>517</v>
      </c>
      <c r="K37046" s="34">
        <v>439</v>
      </c>
      <c r="L37046" s="34">
        <v>520</v>
      </c>
      <c r="M37046" s="34">
        <v>409</v>
      </c>
    </row>
    <row r="37047" spans="1:13" x14ac:dyDescent="0.2">
      <c r="A37047" s="34" t="s">
        <v>137941</v>
      </c>
      <c r="B37047" s="34">
        <v>341</v>
      </c>
      <c r="C37047" s="34">
        <v>323</v>
      </c>
      <c r="D37047" s="34">
        <v>373</v>
      </c>
      <c r="E37047" s="34">
        <v>382</v>
      </c>
      <c r="F37047" s="34">
        <v>378</v>
      </c>
      <c r="G37047" s="34">
        <v>344</v>
      </c>
      <c r="H37047" s="34">
        <v>460</v>
      </c>
      <c r="I37047" s="34">
        <v>425</v>
      </c>
      <c r="J37047" s="34">
        <v>504</v>
      </c>
      <c r="K37047" s="34">
        <v>343</v>
      </c>
      <c r="L37047" s="34">
        <v>309</v>
      </c>
      <c r="M37047" s="34">
        <v>352</v>
      </c>
    </row>
    <row r="37048" spans="1:13" x14ac:dyDescent="0.2">
      <c r="A37048" s="34" t="s">
        <v>137942</v>
      </c>
      <c r="B37048" s="34">
        <v>512</v>
      </c>
      <c r="C37048" s="34">
        <v>537</v>
      </c>
      <c r="D37048" s="34">
        <v>488</v>
      </c>
      <c r="E37048" s="34">
        <v>573</v>
      </c>
      <c r="F37048" s="34">
        <v>509</v>
      </c>
      <c r="G37048" s="34">
        <v>551</v>
      </c>
      <c r="H37048" s="34">
        <v>557</v>
      </c>
      <c r="I37048" s="34">
        <v>511</v>
      </c>
      <c r="J37048" s="34">
        <v>609</v>
      </c>
      <c r="K37048" s="34">
        <v>449</v>
      </c>
      <c r="L37048" s="34">
        <v>544</v>
      </c>
      <c r="M37048" s="34">
        <v>386</v>
      </c>
    </row>
    <row r="37049" spans="1:13" x14ac:dyDescent="0.2">
      <c r="A37049" s="34" t="s">
        <v>137943</v>
      </c>
      <c r="B37049" s="34">
        <v>683</v>
      </c>
      <c r="C37049" s="34">
        <v>642</v>
      </c>
      <c r="D37049" s="34">
        <v>697</v>
      </c>
      <c r="E37049" s="34">
        <v>686</v>
      </c>
      <c r="F37049" s="34">
        <v>609</v>
      </c>
      <c r="G37049" s="34">
        <v>588</v>
      </c>
      <c r="H37049" s="34">
        <v>770</v>
      </c>
      <c r="I37049" s="34">
        <v>625</v>
      </c>
      <c r="J37049" s="34">
        <v>718</v>
      </c>
      <c r="K37049" s="34">
        <v>543</v>
      </c>
      <c r="L37049" s="34">
        <v>712</v>
      </c>
      <c r="M37049" s="34">
        <v>427</v>
      </c>
    </row>
    <row r="37050" spans="1:13" x14ac:dyDescent="0.2">
      <c r="A37050" s="34" t="s">
        <v>137944</v>
      </c>
      <c r="B37050" s="34">
        <v>407</v>
      </c>
      <c r="C37050" s="34">
        <v>456</v>
      </c>
      <c r="D37050" s="34">
        <v>555</v>
      </c>
      <c r="E37050" s="34">
        <v>508</v>
      </c>
      <c r="F37050" s="34">
        <v>498</v>
      </c>
      <c r="G37050" s="34">
        <v>456</v>
      </c>
      <c r="H37050" s="34">
        <v>555</v>
      </c>
      <c r="I37050" s="34">
        <v>515</v>
      </c>
      <c r="J37050" s="34">
        <v>554</v>
      </c>
      <c r="K37050" s="34">
        <v>437</v>
      </c>
      <c r="L37050" s="34">
        <v>533</v>
      </c>
      <c r="M37050" s="34">
        <v>374</v>
      </c>
    </row>
    <row r="37051" spans="1:13" x14ac:dyDescent="0.2">
      <c r="A37051" s="34" t="s">
        <v>137945</v>
      </c>
      <c r="B37051" s="34">
        <v>465</v>
      </c>
      <c r="C37051" s="34">
        <v>411</v>
      </c>
      <c r="D37051" s="34">
        <v>471</v>
      </c>
      <c r="E37051" s="34">
        <v>436</v>
      </c>
      <c r="F37051" s="34">
        <v>391</v>
      </c>
      <c r="G37051" s="34">
        <v>388</v>
      </c>
      <c r="H37051" s="34">
        <v>476</v>
      </c>
      <c r="I37051" s="34">
        <v>403</v>
      </c>
      <c r="J37051" s="34">
        <v>388</v>
      </c>
      <c r="K37051" s="34">
        <v>351</v>
      </c>
      <c r="L37051" s="34">
        <v>374</v>
      </c>
      <c r="M37051" s="34">
        <v>297</v>
      </c>
    </row>
    <row r="37052" spans="1:13" x14ac:dyDescent="0.2">
      <c r="A37052" s="34" t="s">
        <v>137946</v>
      </c>
      <c r="B37052" s="34">
        <v>544</v>
      </c>
      <c r="C37052" s="34">
        <v>561</v>
      </c>
      <c r="D37052" s="34">
        <v>430</v>
      </c>
      <c r="E37052" s="34">
        <v>575</v>
      </c>
      <c r="F37052" s="34">
        <v>403</v>
      </c>
      <c r="G37052" s="34">
        <v>544</v>
      </c>
      <c r="H37052" s="34">
        <v>580</v>
      </c>
      <c r="I37052" s="34">
        <v>536</v>
      </c>
      <c r="J37052" s="34">
        <v>433</v>
      </c>
      <c r="K37052" s="34">
        <v>495</v>
      </c>
      <c r="L37052" s="34">
        <v>429</v>
      </c>
      <c r="M37052" s="34">
        <v>394</v>
      </c>
    </row>
    <row r="37053" spans="1:13" x14ac:dyDescent="0.2">
      <c r="A37053" s="34" t="s">
        <v>137947</v>
      </c>
      <c r="B37053" s="34">
        <v>338</v>
      </c>
      <c r="C37053" s="34">
        <v>300</v>
      </c>
      <c r="D37053" s="34">
        <v>314</v>
      </c>
      <c r="E37053" s="34">
        <v>360</v>
      </c>
      <c r="F37053" s="34">
        <v>334</v>
      </c>
      <c r="G37053" s="34">
        <v>279</v>
      </c>
      <c r="H37053" s="34">
        <v>322</v>
      </c>
      <c r="I37053" s="34">
        <v>330</v>
      </c>
      <c r="J37053" s="34">
        <v>354</v>
      </c>
      <c r="K37053" s="34">
        <v>250</v>
      </c>
      <c r="L37053" s="34">
        <v>315</v>
      </c>
      <c r="M37053" s="34">
        <v>281</v>
      </c>
    </row>
    <row r="37054" spans="1:13" x14ac:dyDescent="0.2">
      <c r="A37054" s="34" t="s">
        <v>137948</v>
      </c>
      <c r="B37054" s="34">
        <v>712</v>
      </c>
      <c r="C37054" s="34">
        <v>680</v>
      </c>
      <c r="D37054" s="34">
        <v>654</v>
      </c>
      <c r="E37054" s="34">
        <v>789</v>
      </c>
      <c r="F37054" s="34">
        <v>636</v>
      </c>
      <c r="G37054" s="34">
        <v>659</v>
      </c>
      <c r="H37054" s="34">
        <v>750</v>
      </c>
      <c r="I37054" s="34">
        <v>629</v>
      </c>
      <c r="J37054" s="34">
        <v>649</v>
      </c>
      <c r="K37054" s="34">
        <v>557</v>
      </c>
      <c r="L37054" s="34">
        <v>638</v>
      </c>
      <c r="M37054" s="34">
        <v>518</v>
      </c>
    </row>
    <row r="37055" spans="1:13" x14ac:dyDescent="0.2">
      <c r="A37055" s="34" t="s">
        <v>137949</v>
      </c>
      <c r="B37055" s="34">
        <v>510</v>
      </c>
      <c r="C37055" s="34">
        <v>503</v>
      </c>
      <c r="D37055" s="34">
        <v>506</v>
      </c>
      <c r="E37055" s="34">
        <v>472</v>
      </c>
      <c r="F37055" s="34">
        <v>418</v>
      </c>
      <c r="G37055" s="34">
        <v>447</v>
      </c>
      <c r="H37055" s="34">
        <v>519</v>
      </c>
      <c r="I37055" s="34">
        <v>448</v>
      </c>
      <c r="J37055" s="34">
        <v>490</v>
      </c>
      <c r="K37055" s="34">
        <v>361</v>
      </c>
      <c r="L37055" s="34">
        <v>393</v>
      </c>
      <c r="M37055" s="34">
        <v>376</v>
      </c>
    </row>
    <row r="37056" spans="1:13" x14ac:dyDescent="0.2">
      <c r="A37056" s="34" t="s">
        <v>137950</v>
      </c>
      <c r="B37056" s="34">
        <v>434</v>
      </c>
      <c r="C37056" s="34">
        <v>462</v>
      </c>
      <c r="D37056" s="34">
        <v>506</v>
      </c>
      <c r="E37056" s="34">
        <v>500</v>
      </c>
      <c r="F37056" s="34">
        <v>574</v>
      </c>
      <c r="G37056" s="34">
        <v>454</v>
      </c>
      <c r="H37056" s="34">
        <v>593</v>
      </c>
      <c r="I37056" s="34">
        <v>452</v>
      </c>
      <c r="J37056" s="34">
        <v>579</v>
      </c>
      <c r="K37056" s="34">
        <v>377</v>
      </c>
      <c r="L37056" s="34">
        <v>530</v>
      </c>
      <c r="M37056" s="34">
        <v>370</v>
      </c>
    </row>
    <row r="37057" spans="1:13" x14ac:dyDescent="0.2">
      <c r="A37057" s="34" t="s">
        <v>137951</v>
      </c>
      <c r="B37057" s="34">
        <v>184</v>
      </c>
      <c r="C37057" s="34">
        <v>196</v>
      </c>
      <c r="D37057" s="34">
        <v>236</v>
      </c>
      <c r="E37057" s="34">
        <v>230</v>
      </c>
      <c r="F37057" s="34">
        <v>220</v>
      </c>
      <c r="G37057" s="34">
        <v>234</v>
      </c>
      <c r="H37057" s="34">
        <v>210</v>
      </c>
      <c r="I37057" s="34">
        <v>223</v>
      </c>
      <c r="J37057" s="34">
        <v>215</v>
      </c>
      <c r="K37057" s="34">
        <v>189</v>
      </c>
      <c r="L37057" s="34">
        <v>159</v>
      </c>
      <c r="M37057" s="34">
        <v>163</v>
      </c>
    </row>
    <row r="37058" spans="1:13" x14ac:dyDescent="0.2">
      <c r="A37058" s="34" t="s">
        <v>137952</v>
      </c>
      <c r="B37058" s="34">
        <v>216</v>
      </c>
      <c r="C37058" s="34">
        <v>243</v>
      </c>
      <c r="D37058" s="34">
        <v>246</v>
      </c>
      <c r="E37058" s="34">
        <v>274</v>
      </c>
      <c r="F37058" s="34">
        <v>211</v>
      </c>
      <c r="G37058" s="34">
        <v>250</v>
      </c>
      <c r="H37058" s="34">
        <v>312</v>
      </c>
      <c r="I37058" s="34">
        <v>274</v>
      </c>
      <c r="J37058" s="34">
        <v>246</v>
      </c>
      <c r="K37058" s="34">
        <v>227</v>
      </c>
      <c r="L37058" s="34">
        <v>274</v>
      </c>
      <c r="M37058" s="34">
        <v>223</v>
      </c>
    </row>
    <row r="37059" spans="1:13" x14ac:dyDescent="0.2">
      <c r="A37059" s="34" t="s">
        <v>137953</v>
      </c>
      <c r="B37059" s="34">
        <v>457</v>
      </c>
      <c r="C37059" s="34">
        <v>489</v>
      </c>
      <c r="D37059" s="34">
        <v>572</v>
      </c>
      <c r="E37059" s="34">
        <v>530</v>
      </c>
      <c r="F37059" s="34">
        <v>484</v>
      </c>
      <c r="G37059" s="34">
        <v>517</v>
      </c>
      <c r="H37059" s="34">
        <v>487</v>
      </c>
      <c r="I37059" s="34">
        <v>495</v>
      </c>
      <c r="J37059" s="34">
        <v>574</v>
      </c>
      <c r="K37059" s="34">
        <v>415</v>
      </c>
      <c r="L37059" s="34">
        <v>416</v>
      </c>
      <c r="M37059" s="34">
        <v>398</v>
      </c>
    </row>
    <row r="37060" spans="1:13" x14ac:dyDescent="0.2">
      <c r="A37060" s="34" t="s">
        <v>137954</v>
      </c>
      <c r="B37060" s="34">
        <v>366</v>
      </c>
      <c r="C37060" s="34">
        <v>541</v>
      </c>
      <c r="D37060" s="34">
        <v>447</v>
      </c>
      <c r="E37060" s="34">
        <v>553</v>
      </c>
      <c r="F37060" s="34">
        <v>361</v>
      </c>
      <c r="G37060" s="34">
        <v>544</v>
      </c>
      <c r="H37060" s="34">
        <v>489</v>
      </c>
      <c r="I37060" s="34">
        <v>640</v>
      </c>
      <c r="J37060" s="34">
        <v>426</v>
      </c>
      <c r="K37060" s="34">
        <v>522</v>
      </c>
      <c r="L37060" s="34">
        <v>425</v>
      </c>
      <c r="M37060" s="34">
        <v>423</v>
      </c>
    </row>
    <row r="37061" spans="1:13" x14ac:dyDescent="0.2">
      <c r="A37061" s="34" t="s">
        <v>137955</v>
      </c>
      <c r="B37061" s="34">
        <v>554</v>
      </c>
      <c r="C37061" s="34">
        <v>514</v>
      </c>
      <c r="D37061" s="34">
        <v>590</v>
      </c>
      <c r="E37061" s="34">
        <v>580</v>
      </c>
      <c r="F37061" s="34">
        <v>532</v>
      </c>
      <c r="G37061" s="34">
        <v>547</v>
      </c>
      <c r="H37061" s="34">
        <v>649</v>
      </c>
      <c r="I37061" s="34">
        <v>572</v>
      </c>
      <c r="J37061" s="34">
        <v>586</v>
      </c>
      <c r="K37061" s="34">
        <v>419</v>
      </c>
      <c r="L37061" s="34">
        <v>612</v>
      </c>
      <c r="M37061" s="34">
        <v>430</v>
      </c>
    </row>
    <row r="37062" spans="1:13" x14ac:dyDescent="0.2">
      <c r="A37062" s="34" t="s">
        <v>137956</v>
      </c>
      <c r="B37062" s="34">
        <v>651</v>
      </c>
      <c r="C37062" s="34">
        <v>617</v>
      </c>
      <c r="D37062" s="34">
        <v>776</v>
      </c>
      <c r="E37062" s="34">
        <v>698</v>
      </c>
      <c r="F37062" s="34">
        <v>708</v>
      </c>
      <c r="G37062" s="34">
        <v>631</v>
      </c>
      <c r="H37062" s="34">
        <v>785</v>
      </c>
      <c r="I37062" s="34">
        <v>684</v>
      </c>
      <c r="J37062" s="34">
        <v>831</v>
      </c>
      <c r="K37062" s="34">
        <v>536</v>
      </c>
      <c r="L37062" s="34">
        <v>725</v>
      </c>
      <c r="M37062" s="34">
        <v>551</v>
      </c>
    </row>
    <row r="37063" spans="1:13" x14ac:dyDescent="0.2">
      <c r="A37063" s="34" t="s">
        <v>137957</v>
      </c>
      <c r="B37063" s="34">
        <v>548</v>
      </c>
      <c r="C37063" s="34">
        <v>608</v>
      </c>
      <c r="D37063" s="34">
        <v>550</v>
      </c>
      <c r="E37063" s="34">
        <v>628</v>
      </c>
      <c r="F37063" s="34">
        <v>522</v>
      </c>
      <c r="G37063" s="34">
        <v>565</v>
      </c>
      <c r="H37063" s="34">
        <v>598</v>
      </c>
      <c r="I37063" s="34">
        <v>558</v>
      </c>
      <c r="J37063" s="34">
        <v>547</v>
      </c>
      <c r="K37063" s="34">
        <v>518</v>
      </c>
      <c r="L37063" s="34">
        <v>625</v>
      </c>
      <c r="M37063" s="34">
        <v>489</v>
      </c>
    </row>
    <row r="37064" spans="1:13" x14ac:dyDescent="0.2">
      <c r="A37064" s="34" t="s">
        <v>137958</v>
      </c>
      <c r="B37064" s="34">
        <v>215</v>
      </c>
      <c r="C37064" s="34">
        <v>273</v>
      </c>
      <c r="D37064" s="34">
        <v>279</v>
      </c>
      <c r="E37064" s="34">
        <v>236</v>
      </c>
      <c r="F37064" s="34">
        <v>227</v>
      </c>
      <c r="G37064" s="34">
        <v>254</v>
      </c>
      <c r="H37064" s="34">
        <v>348</v>
      </c>
      <c r="I37064" s="34">
        <v>242</v>
      </c>
      <c r="J37064" s="34">
        <v>334</v>
      </c>
      <c r="K37064" s="34">
        <v>263</v>
      </c>
      <c r="L37064" s="34">
        <v>300</v>
      </c>
      <c r="M37064" s="34">
        <v>214</v>
      </c>
    </row>
    <row r="37065" spans="1:13" x14ac:dyDescent="0.2">
      <c r="A37065" s="34" t="s">
        <v>137959</v>
      </c>
      <c r="B37065" s="34">
        <v>781</v>
      </c>
      <c r="C37065" s="34">
        <v>880</v>
      </c>
      <c r="D37065" s="34">
        <v>840</v>
      </c>
      <c r="E37065" s="34">
        <v>954</v>
      </c>
      <c r="F37065" s="34">
        <v>739</v>
      </c>
      <c r="G37065" s="34">
        <v>832</v>
      </c>
      <c r="H37065" s="34">
        <v>896</v>
      </c>
      <c r="I37065" s="34">
        <v>758</v>
      </c>
      <c r="J37065" s="34">
        <v>877</v>
      </c>
      <c r="K37065" s="34">
        <v>644</v>
      </c>
      <c r="L37065" s="34">
        <v>799</v>
      </c>
      <c r="M37065" s="34">
        <v>609</v>
      </c>
    </row>
    <row r="37066" spans="1:13" x14ac:dyDescent="0.2">
      <c r="A37066" s="34" t="s">
        <v>137960</v>
      </c>
      <c r="B37066" s="34">
        <v>518</v>
      </c>
      <c r="C37066" s="34">
        <v>478</v>
      </c>
      <c r="D37066" s="34">
        <v>649</v>
      </c>
      <c r="E37066" s="34">
        <v>520</v>
      </c>
      <c r="F37066" s="34">
        <v>451</v>
      </c>
      <c r="G37066" s="34">
        <v>464</v>
      </c>
      <c r="H37066" s="34">
        <v>661</v>
      </c>
      <c r="I37066" s="34">
        <v>439</v>
      </c>
      <c r="J37066" s="34">
        <v>546</v>
      </c>
      <c r="K37066" s="34">
        <v>394</v>
      </c>
      <c r="L37066" s="34">
        <v>542</v>
      </c>
      <c r="M37066" s="34">
        <v>353</v>
      </c>
    </row>
    <row r="37067" spans="1:13" x14ac:dyDescent="0.2">
      <c r="A37067" s="34" t="s">
        <v>137961</v>
      </c>
      <c r="B37067" s="34">
        <v>1292</v>
      </c>
      <c r="C37067" s="34">
        <v>1387</v>
      </c>
      <c r="D37067" s="34">
        <v>1455</v>
      </c>
      <c r="E37067" s="34">
        <v>1609</v>
      </c>
      <c r="F37067" s="34">
        <v>1271</v>
      </c>
      <c r="G37067" s="34">
        <v>1404</v>
      </c>
      <c r="H37067" s="34">
        <v>1527</v>
      </c>
      <c r="I37067" s="34">
        <v>1464</v>
      </c>
      <c r="J37067" s="34">
        <v>1388</v>
      </c>
      <c r="K37067" s="34">
        <v>1261</v>
      </c>
      <c r="L37067" s="34">
        <v>1446</v>
      </c>
      <c r="M37067" s="34">
        <v>1122</v>
      </c>
    </row>
    <row r="37068" spans="1:13" x14ac:dyDescent="0.2">
      <c r="A37068" s="34" t="s">
        <v>137962</v>
      </c>
      <c r="B37068" s="34">
        <v>268</v>
      </c>
      <c r="C37068" s="34">
        <v>312</v>
      </c>
      <c r="D37068" s="34">
        <v>306</v>
      </c>
      <c r="E37068" s="34">
        <v>344</v>
      </c>
      <c r="F37068" s="34">
        <v>325</v>
      </c>
      <c r="G37068" s="34">
        <v>323</v>
      </c>
      <c r="H37068" s="34">
        <v>325</v>
      </c>
      <c r="I37068" s="34">
        <v>300</v>
      </c>
      <c r="J37068" s="34">
        <v>357</v>
      </c>
      <c r="K37068" s="34">
        <v>249</v>
      </c>
      <c r="L37068" s="34">
        <v>335</v>
      </c>
      <c r="M37068" s="34">
        <v>284</v>
      </c>
    </row>
    <row r="37069" spans="1:13" x14ac:dyDescent="0.2">
      <c r="A37069" s="34" t="s">
        <v>137963</v>
      </c>
      <c r="B37069" s="34">
        <v>339</v>
      </c>
      <c r="C37069" s="34">
        <v>305</v>
      </c>
      <c r="D37069" s="34">
        <v>258</v>
      </c>
      <c r="E37069" s="34">
        <v>403</v>
      </c>
      <c r="F37069" s="34">
        <v>286</v>
      </c>
      <c r="G37069" s="34">
        <v>324</v>
      </c>
      <c r="H37069" s="34">
        <v>331</v>
      </c>
      <c r="I37069" s="34">
        <v>342</v>
      </c>
      <c r="J37069" s="34">
        <v>298</v>
      </c>
      <c r="K37069" s="34">
        <v>271</v>
      </c>
      <c r="L37069" s="34">
        <v>340</v>
      </c>
      <c r="M37069" s="34">
        <v>277</v>
      </c>
    </row>
    <row r="37070" spans="1:13" x14ac:dyDescent="0.2">
      <c r="A37070" s="34" t="s">
        <v>137964</v>
      </c>
      <c r="B37070" s="34">
        <v>483</v>
      </c>
      <c r="C37070" s="34">
        <v>527</v>
      </c>
      <c r="D37070" s="34">
        <v>623</v>
      </c>
      <c r="E37070" s="34">
        <v>564</v>
      </c>
      <c r="F37070" s="34">
        <v>481</v>
      </c>
      <c r="G37070" s="34">
        <v>526</v>
      </c>
      <c r="H37070" s="34">
        <v>656</v>
      </c>
      <c r="I37070" s="34">
        <v>481</v>
      </c>
      <c r="J37070" s="34">
        <v>650</v>
      </c>
      <c r="K37070" s="34">
        <v>375</v>
      </c>
      <c r="L37070" s="34">
        <v>476</v>
      </c>
      <c r="M37070" s="34">
        <v>399</v>
      </c>
    </row>
    <row r="37071" spans="1:13" x14ac:dyDescent="0.2">
      <c r="A37071" s="34" t="s">
        <v>137965</v>
      </c>
      <c r="B37071" s="34">
        <v>321</v>
      </c>
      <c r="C37071" s="34">
        <v>320</v>
      </c>
      <c r="D37071" s="34">
        <v>326</v>
      </c>
      <c r="E37071" s="34">
        <v>382</v>
      </c>
      <c r="F37071" s="34">
        <v>261</v>
      </c>
      <c r="G37071" s="34">
        <v>360</v>
      </c>
      <c r="H37071" s="34">
        <v>359</v>
      </c>
      <c r="I37071" s="34">
        <v>356</v>
      </c>
      <c r="J37071" s="34">
        <v>296</v>
      </c>
      <c r="K37071" s="34">
        <v>288</v>
      </c>
      <c r="L37071" s="34">
        <v>344</v>
      </c>
      <c r="M37071" s="34">
        <v>295</v>
      </c>
    </row>
    <row r="37072" spans="1:13" x14ac:dyDescent="0.2">
      <c r="A37072" s="34" t="s">
        <v>137966</v>
      </c>
      <c r="B37072" s="34">
        <v>303</v>
      </c>
      <c r="C37072" s="34">
        <v>421</v>
      </c>
      <c r="D37072" s="34">
        <v>434</v>
      </c>
      <c r="E37072" s="34">
        <v>337</v>
      </c>
      <c r="F37072" s="34">
        <v>363</v>
      </c>
      <c r="G37072" s="34">
        <v>330</v>
      </c>
      <c r="H37072" s="34">
        <v>387</v>
      </c>
      <c r="I37072" s="34">
        <v>365</v>
      </c>
      <c r="J37072" s="34">
        <v>426</v>
      </c>
      <c r="K37072" s="34">
        <v>331</v>
      </c>
      <c r="L37072" s="34">
        <v>368</v>
      </c>
      <c r="M37072" s="34">
        <v>266</v>
      </c>
    </row>
    <row r="37073" spans="1:13" x14ac:dyDescent="0.2">
      <c r="A37073" s="34" t="s">
        <v>137967</v>
      </c>
      <c r="B37073" s="34">
        <v>312</v>
      </c>
      <c r="C37073" s="34">
        <v>433</v>
      </c>
      <c r="D37073" s="34">
        <v>476</v>
      </c>
      <c r="E37073" s="34">
        <v>414</v>
      </c>
      <c r="F37073" s="34">
        <v>329</v>
      </c>
      <c r="G37073" s="34">
        <v>372</v>
      </c>
      <c r="H37073" s="34">
        <v>428</v>
      </c>
      <c r="I37073" s="34">
        <v>396</v>
      </c>
      <c r="J37073" s="34">
        <v>441</v>
      </c>
      <c r="K37073" s="34">
        <v>336</v>
      </c>
      <c r="L37073" s="34">
        <v>398</v>
      </c>
      <c r="M37073" s="34">
        <v>299</v>
      </c>
    </row>
    <row r="37074" spans="1:13" x14ac:dyDescent="0.2">
      <c r="A37074" s="34" t="s">
        <v>137968</v>
      </c>
      <c r="B37074" s="34">
        <v>374</v>
      </c>
      <c r="C37074" s="34">
        <v>326</v>
      </c>
      <c r="D37074" s="34">
        <v>340</v>
      </c>
      <c r="E37074" s="34">
        <v>313</v>
      </c>
      <c r="F37074" s="34">
        <v>326</v>
      </c>
      <c r="G37074" s="34">
        <v>329</v>
      </c>
      <c r="H37074" s="34">
        <v>432</v>
      </c>
      <c r="I37074" s="34">
        <v>329</v>
      </c>
      <c r="J37074" s="34">
        <v>374</v>
      </c>
      <c r="K37074" s="34">
        <v>265</v>
      </c>
      <c r="L37074" s="34">
        <v>409</v>
      </c>
      <c r="M37074" s="34">
        <v>242</v>
      </c>
    </row>
    <row r="37075" spans="1:13" x14ac:dyDescent="0.2">
      <c r="A37075" s="34" t="s">
        <v>137969</v>
      </c>
      <c r="B37075" s="34">
        <v>113</v>
      </c>
      <c r="C37075" s="34">
        <v>159</v>
      </c>
      <c r="D37075" s="34">
        <v>170</v>
      </c>
      <c r="E37075" s="34">
        <v>217</v>
      </c>
      <c r="F37075" s="34">
        <v>172</v>
      </c>
      <c r="G37075" s="34">
        <v>175</v>
      </c>
      <c r="H37075" s="34">
        <v>159</v>
      </c>
      <c r="I37075" s="34">
        <v>139</v>
      </c>
      <c r="J37075" s="34">
        <v>186</v>
      </c>
      <c r="K37075" s="34">
        <v>142</v>
      </c>
      <c r="L37075" s="34">
        <v>169</v>
      </c>
      <c r="M37075" s="34">
        <v>161</v>
      </c>
    </row>
    <row r="37076" spans="1:13" x14ac:dyDescent="0.2">
      <c r="A37076" s="34" t="s">
        <v>137970</v>
      </c>
      <c r="B37076" s="34">
        <v>365</v>
      </c>
      <c r="C37076" s="34">
        <v>252</v>
      </c>
      <c r="D37076" s="34">
        <v>349</v>
      </c>
      <c r="E37076" s="34">
        <v>312</v>
      </c>
      <c r="F37076" s="34">
        <v>294</v>
      </c>
      <c r="G37076" s="34">
        <v>334</v>
      </c>
      <c r="H37076" s="34">
        <v>316</v>
      </c>
      <c r="I37076" s="34">
        <v>329</v>
      </c>
      <c r="J37076" s="34">
        <v>341</v>
      </c>
      <c r="K37076" s="34">
        <v>270</v>
      </c>
      <c r="L37076" s="34">
        <v>343</v>
      </c>
      <c r="M37076" s="34">
        <v>249</v>
      </c>
    </row>
    <row r="37077" spans="1:13" x14ac:dyDescent="0.2">
      <c r="A37077" s="34" t="s">
        <v>137971</v>
      </c>
      <c r="B37077" s="34">
        <v>289</v>
      </c>
      <c r="C37077" s="34">
        <v>328</v>
      </c>
      <c r="D37077" s="34">
        <v>312</v>
      </c>
      <c r="E37077" s="34">
        <v>369</v>
      </c>
      <c r="F37077" s="34">
        <v>251</v>
      </c>
      <c r="G37077" s="34">
        <v>319</v>
      </c>
      <c r="H37077" s="34">
        <v>356</v>
      </c>
      <c r="I37077" s="34">
        <v>304</v>
      </c>
      <c r="J37077" s="34">
        <v>295</v>
      </c>
      <c r="K37077" s="34">
        <v>279</v>
      </c>
      <c r="L37077" s="34">
        <v>275</v>
      </c>
      <c r="M37077" s="34">
        <v>248</v>
      </c>
    </row>
    <row r="37078" spans="1:13" x14ac:dyDescent="0.2">
      <c r="A37078" s="34" t="s">
        <v>137972</v>
      </c>
      <c r="B37078" s="34">
        <v>341</v>
      </c>
      <c r="C37078" s="34">
        <v>306</v>
      </c>
      <c r="D37078" s="34">
        <v>337</v>
      </c>
      <c r="E37078" s="34">
        <v>312</v>
      </c>
      <c r="F37078" s="34">
        <v>296</v>
      </c>
      <c r="G37078" s="34">
        <v>300</v>
      </c>
      <c r="H37078" s="34">
        <v>377</v>
      </c>
      <c r="I37078" s="34">
        <v>324</v>
      </c>
      <c r="J37078" s="34">
        <v>337</v>
      </c>
      <c r="K37078" s="34">
        <v>232</v>
      </c>
      <c r="L37078" s="34">
        <v>333</v>
      </c>
      <c r="M37078" s="34">
        <v>211</v>
      </c>
    </row>
    <row r="37079" spans="1:13" x14ac:dyDescent="0.2">
      <c r="A37079" s="34" t="s">
        <v>137973</v>
      </c>
      <c r="B37079" s="34">
        <v>342</v>
      </c>
      <c r="C37079" s="34">
        <v>520</v>
      </c>
      <c r="D37079" s="34">
        <v>424</v>
      </c>
      <c r="E37079" s="34">
        <v>455</v>
      </c>
      <c r="F37079" s="34">
        <v>348</v>
      </c>
      <c r="G37079" s="34">
        <v>369</v>
      </c>
      <c r="H37079" s="34">
        <v>405</v>
      </c>
      <c r="I37079" s="34">
        <v>389</v>
      </c>
      <c r="J37079" s="34">
        <v>440</v>
      </c>
      <c r="K37079" s="34">
        <v>365</v>
      </c>
      <c r="L37079" s="34">
        <v>385</v>
      </c>
      <c r="M37079" s="34">
        <v>352</v>
      </c>
    </row>
    <row r="37080" spans="1:13" x14ac:dyDescent="0.2">
      <c r="A37080" s="34" t="s">
        <v>137974</v>
      </c>
      <c r="B37080" s="34">
        <v>622</v>
      </c>
      <c r="C37080" s="34">
        <v>586</v>
      </c>
      <c r="D37080" s="34">
        <v>730</v>
      </c>
      <c r="E37080" s="34">
        <v>678</v>
      </c>
      <c r="F37080" s="34">
        <v>636</v>
      </c>
      <c r="G37080" s="34">
        <v>730</v>
      </c>
      <c r="H37080" s="34">
        <v>676</v>
      </c>
      <c r="I37080" s="34">
        <v>618</v>
      </c>
      <c r="J37080" s="34">
        <v>749</v>
      </c>
      <c r="K37080" s="34">
        <v>498</v>
      </c>
      <c r="L37080" s="34">
        <v>656</v>
      </c>
      <c r="M37080" s="34">
        <v>509</v>
      </c>
    </row>
    <row r="37081" spans="1:13" x14ac:dyDescent="0.2">
      <c r="A37081" s="34" t="s">
        <v>137975</v>
      </c>
      <c r="B37081" s="34">
        <v>409</v>
      </c>
      <c r="C37081" s="34">
        <v>481</v>
      </c>
      <c r="D37081" s="34">
        <v>484</v>
      </c>
      <c r="E37081" s="34">
        <v>467</v>
      </c>
      <c r="F37081" s="34">
        <v>430</v>
      </c>
      <c r="G37081" s="34">
        <v>378</v>
      </c>
      <c r="H37081" s="34">
        <v>427</v>
      </c>
      <c r="I37081" s="34">
        <v>382</v>
      </c>
      <c r="J37081" s="34">
        <v>421</v>
      </c>
      <c r="K37081" s="34">
        <v>346</v>
      </c>
      <c r="L37081" s="34">
        <v>498</v>
      </c>
      <c r="M37081" s="34">
        <v>334</v>
      </c>
    </row>
    <row r="37082" spans="1:13" x14ac:dyDescent="0.2">
      <c r="A37082" s="34" t="s">
        <v>137976</v>
      </c>
      <c r="B37082" s="34">
        <v>1049</v>
      </c>
      <c r="C37082" s="34">
        <v>1130</v>
      </c>
      <c r="D37082" s="34">
        <v>1150</v>
      </c>
      <c r="E37082" s="34">
        <v>1131</v>
      </c>
      <c r="F37082" s="34">
        <v>1098</v>
      </c>
      <c r="G37082" s="34">
        <v>917</v>
      </c>
      <c r="H37082" s="34">
        <v>1329</v>
      </c>
      <c r="I37082" s="34">
        <v>1036</v>
      </c>
      <c r="J37082" s="34">
        <v>1125</v>
      </c>
      <c r="K37082" s="34">
        <v>865</v>
      </c>
      <c r="L37082" s="34">
        <v>1183</v>
      </c>
      <c r="M37082" s="34">
        <v>768</v>
      </c>
    </row>
    <row r="37083" spans="1:13" x14ac:dyDescent="0.2">
      <c r="A37083" s="34" t="s">
        <v>137977</v>
      </c>
      <c r="B37083" s="34">
        <v>335</v>
      </c>
      <c r="C37083" s="34">
        <v>371</v>
      </c>
      <c r="D37083" s="34">
        <v>322</v>
      </c>
      <c r="E37083" s="34">
        <v>366</v>
      </c>
      <c r="F37083" s="34">
        <v>308</v>
      </c>
      <c r="G37083" s="34">
        <v>328</v>
      </c>
      <c r="H37083" s="34">
        <v>326</v>
      </c>
      <c r="I37083" s="34">
        <v>324</v>
      </c>
      <c r="J37083" s="34">
        <v>406</v>
      </c>
      <c r="K37083" s="34">
        <v>259</v>
      </c>
      <c r="L37083" s="34">
        <v>323</v>
      </c>
      <c r="M37083" s="34">
        <v>239</v>
      </c>
    </row>
    <row r="37084" spans="1:13" x14ac:dyDescent="0.2">
      <c r="A37084" s="34" t="s">
        <v>137978</v>
      </c>
      <c r="B37084" s="34">
        <v>153</v>
      </c>
      <c r="C37084" s="34">
        <v>230</v>
      </c>
      <c r="D37084" s="34">
        <v>188</v>
      </c>
      <c r="E37084" s="34">
        <v>204</v>
      </c>
      <c r="F37084" s="34">
        <v>189</v>
      </c>
      <c r="G37084" s="34">
        <v>197</v>
      </c>
      <c r="H37084" s="34">
        <v>204</v>
      </c>
      <c r="I37084" s="34">
        <v>240</v>
      </c>
      <c r="J37084" s="34">
        <v>232</v>
      </c>
      <c r="K37084" s="34">
        <v>169</v>
      </c>
      <c r="L37084" s="34">
        <v>209</v>
      </c>
      <c r="M37084" s="34">
        <v>165</v>
      </c>
    </row>
    <row r="37085" spans="1:13" x14ac:dyDescent="0.2">
      <c r="A37085" s="34" t="s">
        <v>137979</v>
      </c>
      <c r="B37085" s="34">
        <v>772</v>
      </c>
      <c r="C37085" s="34">
        <v>771</v>
      </c>
      <c r="D37085" s="34">
        <v>780</v>
      </c>
      <c r="E37085" s="34">
        <v>806</v>
      </c>
      <c r="F37085" s="34">
        <v>652</v>
      </c>
      <c r="G37085" s="34">
        <v>677</v>
      </c>
      <c r="H37085" s="34">
        <v>896</v>
      </c>
      <c r="I37085" s="34">
        <v>813</v>
      </c>
      <c r="J37085" s="34">
        <v>752</v>
      </c>
      <c r="K37085" s="34">
        <v>622</v>
      </c>
      <c r="L37085" s="34">
        <v>871</v>
      </c>
      <c r="M37085" s="34">
        <v>527</v>
      </c>
    </row>
    <row r="37086" spans="1:13" x14ac:dyDescent="0.2">
      <c r="A37086" s="34" t="s">
        <v>137980</v>
      </c>
      <c r="B37086" s="34">
        <v>525</v>
      </c>
      <c r="C37086" s="34">
        <v>478</v>
      </c>
      <c r="D37086" s="34">
        <v>466</v>
      </c>
      <c r="E37086" s="34">
        <v>466</v>
      </c>
      <c r="F37086" s="34">
        <v>488</v>
      </c>
      <c r="G37086" s="34">
        <v>353</v>
      </c>
      <c r="H37086" s="34">
        <v>478</v>
      </c>
      <c r="I37086" s="34">
        <v>403</v>
      </c>
      <c r="J37086" s="34">
        <v>441</v>
      </c>
      <c r="K37086" s="34">
        <v>367</v>
      </c>
      <c r="L37086" s="34">
        <v>505</v>
      </c>
      <c r="M37086" s="34">
        <v>355</v>
      </c>
    </row>
    <row r="37087" spans="1:13" x14ac:dyDescent="0.2">
      <c r="A37087" s="34" t="s">
        <v>137981</v>
      </c>
      <c r="B37087" s="34">
        <v>303</v>
      </c>
      <c r="C37087" s="34">
        <v>341</v>
      </c>
      <c r="D37087" s="34">
        <v>381</v>
      </c>
      <c r="E37087" s="34">
        <v>366</v>
      </c>
      <c r="F37087" s="34">
        <v>331</v>
      </c>
      <c r="G37087" s="34">
        <v>281</v>
      </c>
      <c r="H37087" s="34">
        <v>366</v>
      </c>
      <c r="I37087" s="34">
        <v>316</v>
      </c>
      <c r="J37087" s="34">
        <v>338</v>
      </c>
      <c r="K37087" s="34">
        <v>265</v>
      </c>
      <c r="L37087" s="34">
        <v>281</v>
      </c>
      <c r="M37087" s="34">
        <v>243</v>
      </c>
    </row>
    <row r="37088" spans="1:13" x14ac:dyDescent="0.2">
      <c r="A37088" s="34" t="s">
        <v>137982</v>
      </c>
      <c r="B37088" s="34">
        <v>225</v>
      </c>
      <c r="C37088" s="34">
        <v>291</v>
      </c>
      <c r="D37088" s="34">
        <v>286</v>
      </c>
      <c r="E37088" s="34">
        <v>287</v>
      </c>
      <c r="F37088" s="34">
        <v>270</v>
      </c>
      <c r="G37088" s="34">
        <v>263</v>
      </c>
      <c r="H37088" s="34">
        <v>276</v>
      </c>
      <c r="I37088" s="34">
        <v>233</v>
      </c>
      <c r="J37088" s="34">
        <v>273</v>
      </c>
      <c r="K37088" s="34">
        <v>185</v>
      </c>
      <c r="L37088" s="34">
        <v>259</v>
      </c>
      <c r="M37088" s="34">
        <v>189</v>
      </c>
    </row>
    <row r="37089" spans="1:13" x14ac:dyDescent="0.2">
      <c r="A37089" s="34" t="s">
        <v>137983</v>
      </c>
      <c r="B37089" s="34">
        <v>347</v>
      </c>
      <c r="C37089" s="34">
        <v>324</v>
      </c>
      <c r="D37089" s="34">
        <v>321</v>
      </c>
      <c r="E37089" s="34">
        <v>384</v>
      </c>
      <c r="F37089" s="34">
        <v>354</v>
      </c>
      <c r="G37089" s="34">
        <v>364</v>
      </c>
      <c r="H37089" s="34">
        <v>389</v>
      </c>
      <c r="I37089" s="34">
        <v>316</v>
      </c>
      <c r="J37089" s="34">
        <v>326</v>
      </c>
      <c r="K37089" s="34">
        <v>266</v>
      </c>
      <c r="L37089" s="34">
        <v>276</v>
      </c>
      <c r="M37089" s="34">
        <v>251</v>
      </c>
    </row>
    <row r="37090" spans="1:13" x14ac:dyDescent="0.2">
      <c r="A37090" s="34" t="s">
        <v>137984</v>
      </c>
      <c r="B37090" s="34">
        <v>228</v>
      </c>
      <c r="C37090" s="34">
        <v>245</v>
      </c>
      <c r="D37090" s="34">
        <v>260</v>
      </c>
      <c r="E37090" s="34">
        <v>235</v>
      </c>
      <c r="F37090" s="34">
        <v>241</v>
      </c>
      <c r="G37090" s="34">
        <v>279</v>
      </c>
      <c r="H37090" s="34">
        <v>254</v>
      </c>
      <c r="I37090" s="34">
        <v>255</v>
      </c>
      <c r="J37090" s="34">
        <v>237</v>
      </c>
      <c r="K37090" s="34">
        <v>207</v>
      </c>
      <c r="L37090" s="34">
        <v>259</v>
      </c>
      <c r="M37090" s="34">
        <v>217</v>
      </c>
    </row>
    <row r="37091" spans="1:13" x14ac:dyDescent="0.2">
      <c r="A37091" s="34" t="s">
        <v>137985</v>
      </c>
      <c r="B37091" s="34">
        <v>405</v>
      </c>
      <c r="C37091" s="34">
        <v>377</v>
      </c>
      <c r="D37091" s="34">
        <v>383</v>
      </c>
      <c r="E37091" s="34">
        <v>504</v>
      </c>
      <c r="F37091" s="34">
        <v>440</v>
      </c>
      <c r="G37091" s="34">
        <v>386</v>
      </c>
      <c r="H37091" s="34">
        <v>510</v>
      </c>
      <c r="I37091" s="34">
        <v>410</v>
      </c>
      <c r="J37091" s="34">
        <v>440</v>
      </c>
      <c r="K37091" s="34">
        <v>374</v>
      </c>
      <c r="L37091" s="34">
        <v>408</v>
      </c>
      <c r="M37091" s="34">
        <v>379</v>
      </c>
    </row>
    <row r="37092" spans="1:13" x14ac:dyDescent="0.2">
      <c r="A37092" s="34" t="s">
        <v>137986</v>
      </c>
      <c r="B37092" s="34">
        <v>822</v>
      </c>
      <c r="C37092" s="34">
        <v>756</v>
      </c>
      <c r="D37092" s="34">
        <v>749</v>
      </c>
      <c r="E37092" s="34">
        <v>779</v>
      </c>
      <c r="F37092" s="34">
        <v>744</v>
      </c>
      <c r="G37092" s="34">
        <v>647</v>
      </c>
      <c r="H37092" s="34">
        <v>957</v>
      </c>
      <c r="I37092" s="34">
        <v>801</v>
      </c>
      <c r="J37092" s="34">
        <v>804</v>
      </c>
      <c r="K37092" s="34">
        <v>626</v>
      </c>
      <c r="L37092" s="34">
        <v>829</v>
      </c>
      <c r="M37092" s="34">
        <v>550</v>
      </c>
    </row>
    <row r="37093" spans="1:13" x14ac:dyDescent="0.2">
      <c r="A37093" s="34" t="s">
        <v>137987</v>
      </c>
      <c r="B37093" s="34">
        <v>549</v>
      </c>
      <c r="C37093" s="34">
        <v>586</v>
      </c>
      <c r="D37093" s="34">
        <v>590</v>
      </c>
      <c r="E37093" s="34">
        <v>654</v>
      </c>
      <c r="F37093" s="34">
        <v>580</v>
      </c>
      <c r="G37093" s="34">
        <v>576</v>
      </c>
      <c r="H37093" s="34">
        <v>597</v>
      </c>
      <c r="I37093" s="34">
        <v>553</v>
      </c>
      <c r="J37093" s="34">
        <v>590</v>
      </c>
      <c r="K37093" s="34">
        <v>527</v>
      </c>
      <c r="L37093" s="34">
        <v>527</v>
      </c>
      <c r="M37093" s="34">
        <v>453</v>
      </c>
    </row>
    <row r="37094" spans="1:13" x14ac:dyDescent="0.2">
      <c r="A37094" s="34" t="s">
        <v>137988</v>
      </c>
      <c r="B37094" s="34">
        <v>267</v>
      </c>
      <c r="C37094" s="34">
        <v>216</v>
      </c>
      <c r="D37094" s="34">
        <v>254</v>
      </c>
      <c r="E37094" s="34">
        <v>264</v>
      </c>
      <c r="F37094" s="34">
        <v>173</v>
      </c>
      <c r="G37094" s="34">
        <v>280</v>
      </c>
      <c r="H37094" s="34">
        <v>267</v>
      </c>
      <c r="I37094" s="34">
        <v>261</v>
      </c>
      <c r="J37094" s="34">
        <v>224</v>
      </c>
      <c r="K37094" s="34">
        <v>213</v>
      </c>
      <c r="L37094" s="34">
        <v>242</v>
      </c>
      <c r="M37094" s="34">
        <v>186</v>
      </c>
    </row>
    <row r="37095" spans="1:13" x14ac:dyDescent="0.2">
      <c r="A37095" s="34" t="s">
        <v>137989</v>
      </c>
      <c r="B37095" s="34">
        <v>329</v>
      </c>
      <c r="C37095" s="34">
        <v>368</v>
      </c>
      <c r="D37095" s="34">
        <v>388</v>
      </c>
      <c r="E37095" s="34">
        <v>387</v>
      </c>
      <c r="F37095" s="34">
        <v>366</v>
      </c>
      <c r="G37095" s="34">
        <v>311</v>
      </c>
      <c r="H37095" s="34">
        <v>422</v>
      </c>
      <c r="I37095" s="34">
        <v>367</v>
      </c>
      <c r="J37095" s="34">
        <v>373</v>
      </c>
      <c r="K37095" s="34">
        <v>314</v>
      </c>
      <c r="L37095" s="34">
        <v>351</v>
      </c>
      <c r="M37095" s="34">
        <v>282</v>
      </c>
    </row>
    <row r="37096" spans="1:13" x14ac:dyDescent="0.2">
      <c r="A37096" s="34" t="s">
        <v>137990</v>
      </c>
      <c r="B37096" s="34">
        <v>275</v>
      </c>
      <c r="C37096" s="34">
        <v>198</v>
      </c>
      <c r="D37096" s="34">
        <v>185</v>
      </c>
      <c r="E37096" s="34">
        <v>197</v>
      </c>
      <c r="F37096" s="34">
        <v>218</v>
      </c>
      <c r="G37096" s="34">
        <v>203</v>
      </c>
      <c r="H37096" s="34">
        <v>248</v>
      </c>
      <c r="I37096" s="34">
        <v>221</v>
      </c>
      <c r="J37096" s="34">
        <v>251</v>
      </c>
      <c r="K37096" s="34">
        <v>164</v>
      </c>
      <c r="L37096" s="34">
        <v>192</v>
      </c>
      <c r="M37096" s="34">
        <v>170</v>
      </c>
    </row>
    <row r="37097" spans="1:13" x14ac:dyDescent="0.2">
      <c r="A37097" s="34" t="s">
        <v>137991</v>
      </c>
      <c r="B37097" s="34">
        <v>247</v>
      </c>
      <c r="C37097" s="34">
        <v>257</v>
      </c>
      <c r="D37097" s="34">
        <v>211</v>
      </c>
      <c r="E37097" s="34">
        <v>300</v>
      </c>
      <c r="F37097" s="34">
        <v>164</v>
      </c>
      <c r="G37097" s="34">
        <v>237</v>
      </c>
      <c r="H37097" s="34">
        <v>254</v>
      </c>
      <c r="I37097" s="34">
        <v>290</v>
      </c>
      <c r="J37097" s="34">
        <v>202</v>
      </c>
      <c r="K37097" s="34">
        <v>217</v>
      </c>
      <c r="L37097" s="34">
        <v>235</v>
      </c>
      <c r="M37097" s="34">
        <v>181</v>
      </c>
    </row>
    <row r="37098" spans="1:13" x14ac:dyDescent="0.2">
      <c r="A37098" s="34" t="s">
        <v>137992</v>
      </c>
      <c r="B37098" s="34">
        <v>302</v>
      </c>
      <c r="C37098" s="34">
        <v>293</v>
      </c>
      <c r="D37098" s="34">
        <v>355</v>
      </c>
      <c r="E37098" s="34">
        <v>378</v>
      </c>
      <c r="F37098" s="34">
        <v>313</v>
      </c>
      <c r="G37098" s="34">
        <v>351</v>
      </c>
      <c r="H37098" s="34">
        <v>322</v>
      </c>
      <c r="I37098" s="34">
        <v>323</v>
      </c>
      <c r="J37098" s="34">
        <v>319</v>
      </c>
      <c r="K37098" s="34">
        <v>284</v>
      </c>
      <c r="L37098" s="34">
        <v>270</v>
      </c>
      <c r="M37098" s="34">
        <v>292</v>
      </c>
    </row>
    <row r="37099" spans="1:13" x14ac:dyDescent="0.2">
      <c r="A37099" s="34" t="s">
        <v>137993</v>
      </c>
      <c r="B37099" s="34">
        <v>510</v>
      </c>
      <c r="C37099" s="34">
        <v>570</v>
      </c>
      <c r="D37099" s="34">
        <v>684</v>
      </c>
      <c r="E37099" s="34">
        <v>681</v>
      </c>
      <c r="F37099" s="34">
        <v>631</v>
      </c>
      <c r="G37099" s="34">
        <v>632</v>
      </c>
      <c r="H37099" s="34">
        <v>598</v>
      </c>
      <c r="I37099" s="34">
        <v>654</v>
      </c>
      <c r="J37099" s="34">
        <v>661</v>
      </c>
      <c r="K37099" s="34">
        <v>507</v>
      </c>
      <c r="L37099" s="34">
        <v>582</v>
      </c>
      <c r="M37099" s="34">
        <v>446</v>
      </c>
    </row>
    <row r="37100" spans="1:13" x14ac:dyDescent="0.2">
      <c r="A37100" s="34" t="s">
        <v>137994</v>
      </c>
      <c r="B37100" s="34">
        <v>200</v>
      </c>
      <c r="C37100" s="34">
        <v>244</v>
      </c>
      <c r="D37100" s="34">
        <v>200</v>
      </c>
      <c r="E37100" s="34">
        <v>307</v>
      </c>
      <c r="F37100" s="34">
        <v>225</v>
      </c>
      <c r="G37100" s="34">
        <v>239</v>
      </c>
      <c r="H37100" s="34">
        <v>232</v>
      </c>
      <c r="I37100" s="34">
        <v>267</v>
      </c>
      <c r="J37100" s="34">
        <v>235</v>
      </c>
      <c r="K37100" s="34">
        <v>187</v>
      </c>
      <c r="L37100" s="34">
        <v>254</v>
      </c>
      <c r="M37100" s="34">
        <v>219</v>
      </c>
    </row>
    <row r="37101" spans="1:13" x14ac:dyDescent="0.2">
      <c r="A37101" s="34" t="s">
        <v>137995</v>
      </c>
      <c r="B37101" s="34">
        <v>301</v>
      </c>
      <c r="C37101" s="34">
        <v>278</v>
      </c>
      <c r="D37101" s="34">
        <v>287</v>
      </c>
      <c r="E37101" s="34">
        <v>271</v>
      </c>
      <c r="F37101" s="34">
        <v>263</v>
      </c>
      <c r="G37101" s="34">
        <v>241</v>
      </c>
      <c r="H37101" s="34">
        <v>314</v>
      </c>
      <c r="I37101" s="34">
        <v>286</v>
      </c>
      <c r="J37101" s="34">
        <v>325</v>
      </c>
      <c r="K37101" s="34">
        <v>215</v>
      </c>
      <c r="L37101" s="34">
        <v>292</v>
      </c>
      <c r="M37101" s="34">
        <v>208</v>
      </c>
    </row>
    <row r="37102" spans="1:13" x14ac:dyDescent="0.2">
      <c r="A37102" s="34" t="s">
        <v>137996</v>
      </c>
      <c r="B37102" s="34">
        <v>852</v>
      </c>
      <c r="C37102" s="34">
        <v>870</v>
      </c>
      <c r="D37102" s="34">
        <v>1054</v>
      </c>
      <c r="E37102" s="34">
        <v>970</v>
      </c>
      <c r="F37102" s="34">
        <v>850</v>
      </c>
      <c r="G37102" s="34">
        <v>860</v>
      </c>
      <c r="H37102" s="34">
        <v>969</v>
      </c>
      <c r="I37102" s="34">
        <v>938</v>
      </c>
      <c r="J37102" s="34">
        <v>956</v>
      </c>
      <c r="K37102" s="34">
        <v>764</v>
      </c>
      <c r="L37102" s="34">
        <v>942</v>
      </c>
      <c r="M37102" s="34">
        <v>720</v>
      </c>
    </row>
    <row r="37103" spans="1:13" x14ac:dyDescent="0.2">
      <c r="A37103" s="34" t="s">
        <v>137997</v>
      </c>
      <c r="B37103" s="34">
        <v>1669</v>
      </c>
      <c r="C37103" s="34">
        <v>1441</v>
      </c>
      <c r="D37103" s="34">
        <v>1924</v>
      </c>
      <c r="E37103" s="34">
        <v>1488</v>
      </c>
      <c r="F37103" s="34">
        <v>1469</v>
      </c>
      <c r="G37103" s="34">
        <v>1433</v>
      </c>
      <c r="H37103" s="34">
        <v>1872</v>
      </c>
      <c r="I37103" s="34">
        <v>1457</v>
      </c>
      <c r="J37103" s="34">
        <v>1793</v>
      </c>
      <c r="K37103" s="34">
        <v>1272</v>
      </c>
      <c r="L37103" s="34">
        <v>1597</v>
      </c>
      <c r="M37103" s="34">
        <v>1248</v>
      </c>
    </row>
    <row r="37104" spans="1:13" x14ac:dyDescent="0.2">
      <c r="A37104" s="34" t="s">
        <v>137998</v>
      </c>
      <c r="B37104" s="34">
        <v>529</v>
      </c>
      <c r="C37104" s="34">
        <v>500</v>
      </c>
      <c r="D37104" s="34">
        <v>562</v>
      </c>
      <c r="E37104" s="34">
        <v>642</v>
      </c>
      <c r="F37104" s="34">
        <v>451</v>
      </c>
      <c r="G37104" s="34">
        <v>505</v>
      </c>
      <c r="H37104" s="34">
        <v>566</v>
      </c>
      <c r="I37104" s="34">
        <v>575</v>
      </c>
      <c r="J37104" s="34">
        <v>512</v>
      </c>
      <c r="K37104" s="34">
        <v>433</v>
      </c>
      <c r="L37104" s="34">
        <v>447</v>
      </c>
      <c r="M37104" s="34">
        <v>397</v>
      </c>
    </row>
    <row r="37105" spans="1:13" x14ac:dyDescent="0.2">
      <c r="A37105" s="34" t="s">
        <v>137999</v>
      </c>
      <c r="B37105" s="34">
        <v>675</v>
      </c>
      <c r="C37105" s="34">
        <v>875</v>
      </c>
      <c r="D37105" s="34">
        <v>1001</v>
      </c>
      <c r="E37105" s="34">
        <v>894</v>
      </c>
      <c r="F37105" s="34">
        <v>792</v>
      </c>
      <c r="G37105" s="34">
        <v>715</v>
      </c>
      <c r="H37105" s="34">
        <v>886</v>
      </c>
      <c r="I37105" s="34">
        <v>806</v>
      </c>
      <c r="J37105" s="34">
        <v>948</v>
      </c>
      <c r="K37105" s="34">
        <v>749</v>
      </c>
      <c r="L37105" s="34">
        <v>888</v>
      </c>
      <c r="M37105" s="34">
        <v>639</v>
      </c>
    </row>
    <row r="37106" spans="1:13" x14ac:dyDescent="0.2">
      <c r="A37106" s="34" t="s">
        <v>138000</v>
      </c>
      <c r="B37106" s="34">
        <v>695</v>
      </c>
      <c r="C37106" s="34">
        <v>811</v>
      </c>
      <c r="D37106" s="34">
        <v>777</v>
      </c>
      <c r="E37106" s="34">
        <v>707</v>
      </c>
      <c r="F37106" s="34">
        <v>717</v>
      </c>
      <c r="G37106" s="34">
        <v>599</v>
      </c>
      <c r="H37106" s="34">
        <v>762</v>
      </c>
      <c r="I37106" s="34">
        <v>704</v>
      </c>
      <c r="J37106" s="34">
        <v>794</v>
      </c>
      <c r="K37106" s="34">
        <v>591</v>
      </c>
      <c r="L37106" s="34">
        <v>706</v>
      </c>
      <c r="M37106" s="34">
        <v>585</v>
      </c>
    </row>
    <row r="37107" spans="1:13" x14ac:dyDescent="0.2">
      <c r="A37107" s="34" t="s">
        <v>138001</v>
      </c>
      <c r="B37107" s="34">
        <v>286</v>
      </c>
      <c r="C37107" s="34">
        <v>295</v>
      </c>
      <c r="D37107" s="34">
        <v>306</v>
      </c>
      <c r="E37107" s="34">
        <v>314</v>
      </c>
      <c r="F37107" s="34">
        <v>276</v>
      </c>
      <c r="G37107" s="34">
        <v>278</v>
      </c>
      <c r="H37107" s="34">
        <v>337</v>
      </c>
      <c r="I37107" s="34">
        <v>309</v>
      </c>
      <c r="J37107" s="34">
        <v>308</v>
      </c>
      <c r="K37107" s="34">
        <v>247</v>
      </c>
      <c r="L37107" s="34">
        <v>321</v>
      </c>
      <c r="M37107" s="34">
        <v>235</v>
      </c>
    </row>
    <row r="37108" spans="1:13" x14ac:dyDescent="0.2">
      <c r="A37108" s="34" t="s">
        <v>138002</v>
      </c>
      <c r="B37108" s="34">
        <v>301</v>
      </c>
      <c r="C37108" s="34">
        <v>326</v>
      </c>
      <c r="D37108" s="34">
        <v>269</v>
      </c>
      <c r="E37108" s="34">
        <v>376</v>
      </c>
      <c r="F37108" s="34">
        <v>304</v>
      </c>
      <c r="G37108" s="34">
        <v>328</v>
      </c>
      <c r="H37108" s="34">
        <v>388</v>
      </c>
      <c r="I37108" s="34">
        <v>350</v>
      </c>
      <c r="J37108" s="34">
        <v>272</v>
      </c>
      <c r="K37108" s="34">
        <v>258</v>
      </c>
      <c r="L37108" s="34">
        <v>335</v>
      </c>
      <c r="M37108" s="34">
        <v>231</v>
      </c>
    </row>
    <row r="37109" spans="1:13" x14ac:dyDescent="0.2">
      <c r="A37109" s="34" t="s">
        <v>138003</v>
      </c>
      <c r="B37109" s="34">
        <v>427</v>
      </c>
      <c r="C37109" s="34">
        <v>422</v>
      </c>
      <c r="D37109" s="34">
        <v>501</v>
      </c>
      <c r="E37109" s="34">
        <v>419</v>
      </c>
      <c r="F37109" s="34">
        <v>458</v>
      </c>
      <c r="G37109" s="34">
        <v>380</v>
      </c>
      <c r="H37109" s="34">
        <v>469</v>
      </c>
      <c r="I37109" s="34">
        <v>422</v>
      </c>
      <c r="J37109" s="34">
        <v>517</v>
      </c>
      <c r="K37109" s="34">
        <v>345</v>
      </c>
      <c r="L37109" s="34">
        <v>434</v>
      </c>
      <c r="M37109" s="34">
        <v>293</v>
      </c>
    </row>
    <row r="37110" spans="1:13" x14ac:dyDescent="0.2">
      <c r="A37110" s="34" t="s">
        <v>138004</v>
      </c>
      <c r="B37110" s="34">
        <v>121</v>
      </c>
      <c r="C37110" s="34">
        <v>134</v>
      </c>
      <c r="D37110" s="34">
        <v>140</v>
      </c>
      <c r="E37110" s="34">
        <v>157</v>
      </c>
      <c r="F37110" s="34">
        <v>103</v>
      </c>
      <c r="G37110" s="34">
        <v>130</v>
      </c>
      <c r="H37110" s="34">
        <v>179</v>
      </c>
      <c r="I37110" s="34">
        <v>110</v>
      </c>
      <c r="J37110" s="34">
        <v>138</v>
      </c>
      <c r="K37110" s="34">
        <v>110</v>
      </c>
      <c r="L37110" s="34">
        <v>114</v>
      </c>
      <c r="M37110" s="34">
        <v>133</v>
      </c>
    </row>
    <row r="37111" spans="1:13" x14ac:dyDescent="0.2">
      <c r="A37111" s="34" t="s">
        <v>138005</v>
      </c>
      <c r="B37111" s="34">
        <v>307</v>
      </c>
      <c r="C37111" s="34">
        <v>315</v>
      </c>
      <c r="D37111" s="34">
        <v>327</v>
      </c>
      <c r="E37111" s="34">
        <v>350</v>
      </c>
      <c r="F37111" s="34">
        <v>268</v>
      </c>
      <c r="G37111" s="34">
        <v>258</v>
      </c>
      <c r="H37111" s="34">
        <v>348</v>
      </c>
      <c r="I37111" s="34">
        <v>333</v>
      </c>
      <c r="J37111" s="34">
        <v>327</v>
      </c>
      <c r="K37111" s="34">
        <v>223</v>
      </c>
      <c r="L37111" s="34">
        <v>225</v>
      </c>
      <c r="M37111" s="34">
        <v>219</v>
      </c>
    </row>
    <row r="37112" spans="1:13" x14ac:dyDescent="0.2">
      <c r="A37112" s="34" t="s">
        <v>138006</v>
      </c>
      <c r="B37112" s="34">
        <v>294</v>
      </c>
      <c r="C37112" s="34">
        <v>289</v>
      </c>
      <c r="D37112" s="34">
        <v>301</v>
      </c>
      <c r="E37112" s="34">
        <v>286</v>
      </c>
      <c r="F37112" s="34">
        <v>309</v>
      </c>
      <c r="G37112" s="34">
        <v>282</v>
      </c>
      <c r="H37112" s="34">
        <v>417</v>
      </c>
      <c r="I37112" s="34">
        <v>269</v>
      </c>
      <c r="J37112" s="34">
        <v>397</v>
      </c>
      <c r="K37112" s="34">
        <v>271</v>
      </c>
      <c r="L37112" s="34">
        <v>343</v>
      </c>
      <c r="M37112" s="34">
        <v>254</v>
      </c>
    </row>
    <row r="37113" spans="1:13" x14ac:dyDescent="0.2">
      <c r="A37113" s="34" t="s">
        <v>138007</v>
      </c>
      <c r="B37113" s="34">
        <v>303</v>
      </c>
      <c r="C37113" s="34">
        <v>375</v>
      </c>
      <c r="D37113" s="34">
        <v>323</v>
      </c>
      <c r="E37113" s="34">
        <v>467</v>
      </c>
      <c r="F37113" s="34">
        <v>298</v>
      </c>
      <c r="G37113" s="34">
        <v>343</v>
      </c>
      <c r="H37113" s="34">
        <v>403</v>
      </c>
      <c r="I37113" s="34">
        <v>336</v>
      </c>
      <c r="J37113" s="34">
        <v>407</v>
      </c>
      <c r="K37113" s="34">
        <v>304</v>
      </c>
      <c r="L37113" s="34">
        <v>410</v>
      </c>
      <c r="M37113" s="34">
        <v>310</v>
      </c>
    </row>
    <row r="37114" spans="1:13" x14ac:dyDescent="0.2">
      <c r="A37114" s="34" t="s">
        <v>138008</v>
      </c>
      <c r="B37114" s="34">
        <v>191</v>
      </c>
      <c r="C37114" s="34">
        <v>289</v>
      </c>
      <c r="D37114" s="34">
        <v>297</v>
      </c>
      <c r="E37114" s="34">
        <v>281</v>
      </c>
      <c r="F37114" s="34">
        <v>279</v>
      </c>
      <c r="G37114" s="34">
        <v>221</v>
      </c>
      <c r="H37114" s="34">
        <v>245</v>
      </c>
      <c r="I37114" s="34">
        <v>239</v>
      </c>
      <c r="J37114" s="34">
        <v>284</v>
      </c>
      <c r="K37114" s="34">
        <v>181</v>
      </c>
      <c r="L37114" s="34">
        <v>276</v>
      </c>
      <c r="M37114" s="34">
        <v>197</v>
      </c>
    </row>
    <row r="37115" spans="1:13" x14ac:dyDescent="0.2">
      <c r="A37115" s="34" t="s">
        <v>138009</v>
      </c>
      <c r="B37115" s="34">
        <v>185</v>
      </c>
      <c r="C37115" s="34">
        <v>245</v>
      </c>
      <c r="D37115" s="34">
        <v>199</v>
      </c>
      <c r="E37115" s="34">
        <v>261</v>
      </c>
      <c r="F37115" s="34">
        <v>170</v>
      </c>
      <c r="G37115" s="34">
        <v>240</v>
      </c>
      <c r="H37115" s="34">
        <v>252</v>
      </c>
      <c r="I37115" s="34">
        <v>233</v>
      </c>
      <c r="J37115" s="34">
        <v>181</v>
      </c>
      <c r="K37115" s="34">
        <v>192</v>
      </c>
      <c r="L37115" s="34">
        <v>184</v>
      </c>
      <c r="M37115" s="34">
        <v>186</v>
      </c>
    </row>
    <row r="37116" spans="1:13" x14ac:dyDescent="0.2">
      <c r="A37116" s="34" t="s">
        <v>138010</v>
      </c>
      <c r="B37116" s="34">
        <v>479</v>
      </c>
      <c r="C37116" s="34">
        <v>515</v>
      </c>
      <c r="D37116" s="34">
        <v>568</v>
      </c>
      <c r="E37116" s="34">
        <v>548</v>
      </c>
      <c r="F37116" s="34">
        <v>481</v>
      </c>
      <c r="G37116" s="34">
        <v>483</v>
      </c>
      <c r="H37116" s="34">
        <v>604</v>
      </c>
      <c r="I37116" s="34">
        <v>519</v>
      </c>
      <c r="J37116" s="34">
        <v>506</v>
      </c>
      <c r="K37116" s="34">
        <v>417</v>
      </c>
      <c r="L37116" s="34">
        <v>484</v>
      </c>
      <c r="M37116" s="34">
        <v>335</v>
      </c>
    </row>
    <row r="37117" spans="1:13" x14ac:dyDescent="0.2">
      <c r="A37117" s="34" t="s">
        <v>138011</v>
      </c>
      <c r="B37117" s="34">
        <v>461</v>
      </c>
      <c r="C37117" s="34">
        <v>551</v>
      </c>
      <c r="D37117" s="34">
        <v>508</v>
      </c>
      <c r="E37117" s="34">
        <v>524</v>
      </c>
      <c r="F37117" s="34">
        <v>502</v>
      </c>
      <c r="G37117" s="34">
        <v>471</v>
      </c>
      <c r="H37117" s="34">
        <v>670</v>
      </c>
      <c r="I37117" s="34">
        <v>535</v>
      </c>
      <c r="J37117" s="34">
        <v>494</v>
      </c>
      <c r="K37117" s="34">
        <v>437</v>
      </c>
      <c r="L37117" s="34">
        <v>578</v>
      </c>
      <c r="M37117" s="34">
        <v>387</v>
      </c>
    </row>
    <row r="37118" spans="1:13" x14ac:dyDescent="0.2">
      <c r="A37118" s="34" t="s">
        <v>138012</v>
      </c>
      <c r="B37118" s="34">
        <v>237</v>
      </c>
      <c r="C37118" s="34">
        <v>194</v>
      </c>
      <c r="D37118" s="34">
        <v>210</v>
      </c>
      <c r="E37118" s="34">
        <v>227</v>
      </c>
      <c r="F37118" s="34">
        <v>176</v>
      </c>
      <c r="G37118" s="34">
        <v>188</v>
      </c>
      <c r="H37118" s="34">
        <v>175</v>
      </c>
      <c r="I37118" s="34">
        <v>181</v>
      </c>
      <c r="J37118" s="34">
        <v>173</v>
      </c>
      <c r="K37118" s="34">
        <v>120</v>
      </c>
      <c r="L37118" s="34">
        <v>181</v>
      </c>
      <c r="M37118" s="34">
        <v>168</v>
      </c>
    </row>
    <row r="37119" spans="1:13" x14ac:dyDescent="0.2">
      <c r="A37119" s="34" t="s">
        <v>138013</v>
      </c>
      <c r="B37119" s="34">
        <v>364</v>
      </c>
      <c r="C37119" s="34">
        <v>358</v>
      </c>
      <c r="D37119" s="34">
        <v>327</v>
      </c>
      <c r="E37119" s="34">
        <v>405</v>
      </c>
      <c r="F37119" s="34">
        <v>322</v>
      </c>
      <c r="G37119" s="34">
        <v>351</v>
      </c>
      <c r="H37119" s="34">
        <v>427</v>
      </c>
      <c r="I37119" s="34">
        <v>387</v>
      </c>
      <c r="J37119" s="34">
        <v>391</v>
      </c>
      <c r="K37119" s="34">
        <v>299</v>
      </c>
      <c r="L37119" s="34">
        <v>410</v>
      </c>
      <c r="M37119" s="34">
        <v>275</v>
      </c>
    </row>
    <row r="37120" spans="1:13" x14ac:dyDescent="0.2">
      <c r="A37120" s="34" t="s">
        <v>138014</v>
      </c>
      <c r="B37120" s="34">
        <v>435</v>
      </c>
      <c r="C37120" s="34">
        <v>412</v>
      </c>
      <c r="D37120" s="34">
        <v>534</v>
      </c>
      <c r="E37120" s="34">
        <v>495</v>
      </c>
      <c r="F37120" s="34">
        <v>365</v>
      </c>
      <c r="G37120" s="34">
        <v>386</v>
      </c>
      <c r="H37120" s="34">
        <v>560</v>
      </c>
      <c r="I37120" s="34">
        <v>457</v>
      </c>
      <c r="J37120" s="34">
        <v>412</v>
      </c>
      <c r="K37120" s="34">
        <v>364</v>
      </c>
      <c r="L37120" s="34">
        <v>491</v>
      </c>
      <c r="M37120" s="34">
        <v>298</v>
      </c>
    </row>
    <row r="37121" spans="1:13" x14ac:dyDescent="0.2">
      <c r="A37121" s="34" t="s">
        <v>138015</v>
      </c>
      <c r="B37121" s="34">
        <v>631</v>
      </c>
      <c r="C37121" s="34">
        <v>544</v>
      </c>
      <c r="D37121" s="34">
        <v>634</v>
      </c>
      <c r="E37121" s="34">
        <v>538</v>
      </c>
      <c r="F37121" s="34">
        <v>521</v>
      </c>
      <c r="G37121" s="34">
        <v>467</v>
      </c>
      <c r="H37121" s="34">
        <v>640</v>
      </c>
      <c r="I37121" s="34">
        <v>557</v>
      </c>
      <c r="J37121" s="34">
        <v>588</v>
      </c>
      <c r="K37121" s="34">
        <v>493</v>
      </c>
      <c r="L37121" s="34">
        <v>553</v>
      </c>
      <c r="M37121" s="34">
        <v>437</v>
      </c>
    </row>
    <row r="37122" spans="1:13" x14ac:dyDescent="0.2">
      <c r="A37122" s="34" t="s">
        <v>138016</v>
      </c>
      <c r="B37122" s="34">
        <v>548</v>
      </c>
      <c r="C37122" s="34">
        <v>544</v>
      </c>
      <c r="D37122" s="34">
        <v>704</v>
      </c>
      <c r="E37122" s="34">
        <v>671</v>
      </c>
      <c r="F37122" s="34">
        <v>549</v>
      </c>
      <c r="G37122" s="34">
        <v>518</v>
      </c>
      <c r="H37122" s="34">
        <v>735</v>
      </c>
      <c r="I37122" s="34">
        <v>602</v>
      </c>
      <c r="J37122" s="34">
        <v>573</v>
      </c>
      <c r="K37122" s="34">
        <v>549</v>
      </c>
      <c r="L37122" s="34">
        <v>585</v>
      </c>
      <c r="M37122" s="34">
        <v>518</v>
      </c>
    </row>
    <row r="37123" spans="1:13" x14ac:dyDescent="0.2">
      <c r="A37123" s="34" t="s">
        <v>138017</v>
      </c>
      <c r="B37123" s="34">
        <v>866</v>
      </c>
      <c r="C37123" s="34">
        <v>881</v>
      </c>
      <c r="D37123" s="34">
        <v>983</v>
      </c>
      <c r="E37123" s="34">
        <v>1055</v>
      </c>
      <c r="F37123" s="34">
        <v>803</v>
      </c>
      <c r="G37123" s="34">
        <v>883</v>
      </c>
      <c r="H37123" s="34">
        <v>979</v>
      </c>
      <c r="I37123" s="34">
        <v>962</v>
      </c>
      <c r="J37123" s="34">
        <v>849</v>
      </c>
      <c r="K37123" s="34">
        <v>733</v>
      </c>
      <c r="L37123" s="34">
        <v>877</v>
      </c>
      <c r="M37123" s="34">
        <v>706</v>
      </c>
    </row>
    <row r="37124" spans="1:13" x14ac:dyDescent="0.2">
      <c r="A37124" s="34" t="s">
        <v>138018</v>
      </c>
      <c r="B37124" s="34">
        <v>1466</v>
      </c>
      <c r="C37124" s="34">
        <v>1447</v>
      </c>
      <c r="D37124" s="34">
        <v>1543</v>
      </c>
      <c r="E37124" s="34">
        <v>1623</v>
      </c>
      <c r="F37124" s="34">
        <v>1419</v>
      </c>
      <c r="G37124" s="34">
        <v>1311</v>
      </c>
      <c r="H37124" s="34">
        <v>1741</v>
      </c>
      <c r="I37124" s="34">
        <v>1590</v>
      </c>
      <c r="J37124" s="34">
        <v>1400</v>
      </c>
      <c r="K37124" s="34">
        <v>1125</v>
      </c>
      <c r="L37124" s="34">
        <v>1634</v>
      </c>
      <c r="M37124" s="34">
        <v>1082</v>
      </c>
    </row>
    <row r="37125" spans="1:13" x14ac:dyDescent="0.2">
      <c r="A37125" s="34" t="s">
        <v>138019</v>
      </c>
      <c r="B37125" s="34">
        <v>737</v>
      </c>
      <c r="C37125" s="34">
        <v>722</v>
      </c>
      <c r="D37125" s="34">
        <v>909</v>
      </c>
      <c r="E37125" s="34">
        <v>674</v>
      </c>
      <c r="F37125" s="34">
        <v>675</v>
      </c>
      <c r="G37125" s="34">
        <v>714</v>
      </c>
      <c r="H37125" s="34">
        <v>825</v>
      </c>
      <c r="I37125" s="34">
        <v>777</v>
      </c>
      <c r="J37125" s="34">
        <v>861</v>
      </c>
      <c r="K37125" s="34">
        <v>664</v>
      </c>
      <c r="L37125" s="34">
        <v>682</v>
      </c>
      <c r="M37125" s="34">
        <v>602</v>
      </c>
    </row>
    <row r="37126" spans="1:13" x14ac:dyDescent="0.2">
      <c r="A37126" s="34" t="s">
        <v>138020</v>
      </c>
      <c r="B37126" s="34">
        <v>613</v>
      </c>
      <c r="C37126" s="34">
        <v>471</v>
      </c>
      <c r="D37126" s="34">
        <v>607</v>
      </c>
      <c r="E37126" s="34">
        <v>600</v>
      </c>
      <c r="F37126" s="34">
        <v>487</v>
      </c>
      <c r="G37126" s="34">
        <v>511</v>
      </c>
      <c r="H37126" s="34">
        <v>624</v>
      </c>
      <c r="I37126" s="34">
        <v>485</v>
      </c>
      <c r="J37126" s="34">
        <v>685</v>
      </c>
      <c r="K37126" s="34">
        <v>462</v>
      </c>
      <c r="L37126" s="34">
        <v>574</v>
      </c>
      <c r="M37126" s="34">
        <v>448</v>
      </c>
    </row>
    <row r="37127" spans="1:13" x14ac:dyDescent="0.2">
      <c r="A37127" s="34" t="s">
        <v>138021</v>
      </c>
      <c r="B37127" s="34">
        <v>865</v>
      </c>
      <c r="C37127" s="34">
        <v>774</v>
      </c>
      <c r="D37127" s="34">
        <v>961</v>
      </c>
      <c r="E37127" s="34">
        <v>913</v>
      </c>
      <c r="F37127" s="34">
        <v>780</v>
      </c>
      <c r="G37127" s="34">
        <v>823</v>
      </c>
      <c r="H37127" s="34">
        <v>930</v>
      </c>
      <c r="I37127" s="34">
        <v>806</v>
      </c>
      <c r="J37127" s="34">
        <v>857</v>
      </c>
      <c r="K37127" s="34">
        <v>658</v>
      </c>
      <c r="L37127" s="34">
        <v>888</v>
      </c>
      <c r="M37127" s="34">
        <v>656</v>
      </c>
    </row>
    <row r="37128" spans="1:13" x14ac:dyDescent="0.2">
      <c r="A37128" s="34" t="s">
        <v>138022</v>
      </c>
      <c r="B37128" s="34">
        <v>468</v>
      </c>
      <c r="C37128" s="34">
        <v>514</v>
      </c>
      <c r="D37128" s="34">
        <v>519</v>
      </c>
      <c r="E37128" s="34">
        <v>593</v>
      </c>
      <c r="F37128" s="34">
        <v>443</v>
      </c>
      <c r="G37128" s="34">
        <v>468</v>
      </c>
      <c r="H37128" s="34">
        <v>495</v>
      </c>
      <c r="I37128" s="34">
        <v>531</v>
      </c>
      <c r="J37128" s="34">
        <v>460</v>
      </c>
      <c r="K37128" s="34">
        <v>387</v>
      </c>
      <c r="L37128" s="34">
        <v>469</v>
      </c>
      <c r="M37128" s="34">
        <v>372</v>
      </c>
    </row>
    <row r="37129" spans="1:13" x14ac:dyDescent="0.2">
      <c r="A37129" s="34" t="s">
        <v>138023</v>
      </c>
      <c r="B37129" s="34">
        <v>419</v>
      </c>
      <c r="C37129" s="34">
        <v>354</v>
      </c>
      <c r="D37129" s="34">
        <v>475</v>
      </c>
      <c r="E37129" s="34">
        <v>471</v>
      </c>
      <c r="F37129" s="34">
        <v>412</v>
      </c>
      <c r="G37129" s="34">
        <v>367</v>
      </c>
      <c r="H37129" s="34">
        <v>529</v>
      </c>
      <c r="I37129" s="34">
        <v>443</v>
      </c>
      <c r="J37129" s="34">
        <v>509</v>
      </c>
      <c r="K37129" s="34">
        <v>313</v>
      </c>
      <c r="L37129" s="34">
        <v>429</v>
      </c>
      <c r="M37129" s="34">
        <v>324</v>
      </c>
    </row>
    <row r="37130" spans="1:13" x14ac:dyDescent="0.2">
      <c r="A37130" s="34" t="s">
        <v>138024</v>
      </c>
      <c r="B37130" s="34">
        <v>303</v>
      </c>
      <c r="C37130" s="34">
        <v>347</v>
      </c>
      <c r="D37130" s="34">
        <v>400</v>
      </c>
      <c r="E37130" s="34">
        <v>381</v>
      </c>
      <c r="F37130" s="34">
        <v>402</v>
      </c>
      <c r="G37130" s="34">
        <v>318</v>
      </c>
      <c r="H37130" s="34">
        <v>422</v>
      </c>
      <c r="I37130" s="34">
        <v>313</v>
      </c>
      <c r="J37130" s="34">
        <v>354</v>
      </c>
      <c r="K37130" s="34">
        <v>307</v>
      </c>
      <c r="L37130" s="34">
        <v>378</v>
      </c>
      <c r="M37130" s="34">
        <v>262</v>
      </c>
    </row>
    <row r="37131" spans="1:13" x14ac:dyDescent="0.2">
      <c r="A37131" s="34" t="s">
        <v>138025</v>
      </c>
      <c r="B37131" s="34">
        <v>271</v>
      </c>
      <c r="C37131" s="34">
        <v>286</v>
      </c>
      <c r="D37131" s="34">
        <v>246</v>
      </c>
      <c r="E37131" s="34">
        <v>310</v>
      </c>
      <c r="F37131" s="34">
        <v>238</v>
      </c>
      <c r="G37131" s="34">
        <v>242</v>
      </c>
      <c r="H37131" s="34">
        <v>242</v>
      </c>
      <c r="I37131" s="34">
        <v>317</v>
      </c>
      <c r="J37131" s="34">
        <v>230</v>
      </c>
      <c r="K37131" s="34">
        <v>236</v>
      </c>
      <c r="L37131" s="34">
        <v>236</v>
      </c>
      <c r="M37131" s="34">
        <v>216</v>
      </c>
    </row>
    <row r="37132" spans="1:13" x14ac:dyDescent="0.2">
      <c r="A37132" s="34" t="s">
        <v>138026</v>
      </c>
      <c r="B37132" s="34">
        <v>646</v>
      </c>
      <c r="C37132" s="34">
        <v>534</v>
      </c>
      <c r="D37132" s="34">
        <v>652</v>
      </c>
      <c r="E37132" s="34">
        <v>631</v>
      </c>
      <c r="F37132" s="34">
        <v>574</v>
      </c>
      <c r="G37132" s="34">
        <v>524</v>
      </c>
      <c r="H37132" s="34">
        <v>643</v>
      </c>
      <c r="I37132" s="34">
        <v>465</v>
      </c>
      <c r="J37132" s="34">
        <v>619</v>
      </c>
      <c r="K37132" s="34">
        <v>422</v>
      </c>
      <c r="L37132" s="34">
        <v>611</v>
      </c>
      <c r="M37132" s="34">
        <v>455</v>
      </c>
    </row>
    <row r="37133" spans="1:13" x14ac:dyDescent="0.2">
      <c r="A37133" s="34" t="s">
        <v>138027</v>
      </c>
      <c r="B37133" s="34">
        <v>348</v>
      </c>
      <c r="C37133" s="34">
        <v>407</v>
      </c>
      <c r="D37133" s="34">
        <v>357</v>
      </c>
      <c r="E37133" s="34">
        <v>371</v>
      </c>
      <c r="F37133" s="34">
        <v>358</v>
      </c>
      <c r="G37133" s="34">
        <v>376</v>
      </c>
      <c r="H37133" s="34">
        <v>431</v>
      </c>
      <c r="I37133" s="34">
        <v>365</v>
      </c>
      <c r="J37133" s="34">
        <v>419</v>
      </c>
      <c r="K37133" s="34">
        <v>320</v>
      </c>
      <c r="L37133" s="34">
        <v>298</v>
      </c>
      <c r="M37133" s="34">
        <v>298</v>
      </c>
    </row>
    <row r="37134" spans="1:13" x14ac:dyDescent="0.2">
      <c r="A37134" s="34" t="s">
        <v>138028</v>
      </c>
      <c r="B37134" s="34">
        <v>411</v>
      </c>
      <c r="C37134" s="34">
        <v>381</v>
      </c>
      <c r="D37134" s="34">
        <v>499</v>
      </c>
      <c r="E37134" s="34">
        <v>410</v>
      </c>
      <c r="F37134" s="34">
        <v>384</v>
      </c>
      <c r="G37134" s="34">
        <v>409</v>
      </c>
      <c r="H37134" s="34">
        <v>434</v>
      </c>
      <c r="I37134" s="34">
        <v>363</v>
      </c>
      <c r="J37134" s="34">
        <v>391</v>
      </c>
      <c r="K37134" s="34">
        <v>310</v>
      </c>
      <c r="L37134" s="34">
        <v>375</v>
      </c>
      <c r="M37134" s="34">
        <v>368</v>
      </c>
    </row>
    <row r="37135" spans="1:13" x14ac:dyDescent="0.2">
      <c r="A37135" s="34" t="s">
        <v>138029</v>
      </c>
      <c r="B37135" s="34">
        <v>1304</v>
      </c>
      <c r="C37135" s="34">
        <v>1025</v>
      </c>
      <c r="D37135" s="34">
        <v>1315</v>
      </c>
      <c r="E37135" s="34">
        <v>1016</v>
      </c>
      <c r="F37135" s="34">
        <v>1075</v>
      </c>
      <c r="G37135" s="34">
        <v>1095</v>
      </c>
      <c r="H37135" s="34">
        <v>1371</v>
      </c>
      <c r="I37135" s="34">
        <v>971</v>
      </c>
      <c r="J37135" s="34">
        <v>1361</v>
      </c>
      <c r="K37135" s="34">
        <v>917</v>
      </c>
      <c r="L37135" s="34">
        <v>1358</v>
      </c>
      <c r="M37135" s="34">
        <v>788</v>
      </c>
    </row>
    <row r="37136" spans="1:13" x14ac:dyDescent="0.2">
      <c r="A37136" s="34" t="s">
        <v>138030</v>
      </c>
      <c r="B37136" s="34">
        <v>166</v>
      </c>
      <c r="C37136" s="34">
        <v>228</v>
      </c>
      <c r="D37136" s="34">
        <v>228</v>
      </c>
      <c r="E37136" s="34">
        <v>197</v>
      </c>
      <c r="F37136" s="34">
        <v>193</v>
      </c>
      <c r="G37136" s="34">
        <v>183</v>
      </c>
      <c r="H37136" s="34">
        <v>220</v>
      </c>
      <c r="I37136" s="34">
        <v>196</v>
      </c>
      <c r="J37136" s="34">
        <v>232</v>
      </c>
      <c r="K37136" s="34">
        <v>157</v>
      </c>
      <c r="L37136" s="34">
        <v>245</v>
      </c>
      <c r="M37136" s="34">
        <v>177</v>
      </c>
    </row>
    <row r="37137" spans="1:13" x14ac:dyDescent="0.2">
      <c r="A37137" s="34" t="s">
        <v>138031</v>
      </c>
      <c r="B37137" s="34">
        <v>805</v>
      </c>
      <c r="C37137" s="34">
        <v>761</v>
      </c>
      <c r="D37137" s="34">
        <v>824</v>
      </c>
      <c r="E37137" s="34">
        <v>782</v>
      </c>
      <c r="F37137" s="34">
        <v>782</v>
      </c>
      <c r="G37137" s="34">
        <v>766</v>
      </c>
      <c r="H37137" s="34">
        <v>936</v>
      </c>
      <c r="I37137" s="34">
        <v>737</v>
      </c>
      <c r="J37137" s="34">
        <v>866</v>
      </c>
      <c r="K37137" s="34">
        <v>666</v>
      </c>
      <c r="L37137" s="34">
        <v>800</v>
      </c>
      <c r="M37137" s="34">
        <v>573</v>
      </c>
    </row>
    <row r="37138" spans="1:13" x14ac:dyDescent="0.2">
      <c r="A37138" s="34" t="s">
        <v>138032</v>
      </c>
      <c r="B37138" s="34">
        <v>275</v>
      </c>
      <c r="C37138" s="34">
        <v>253</v>
      </c>
      <c r="D37138" s="34">
        <v>257</v>
      </c>
      <c r="E37138" s="34">
        <v>263</v>
      </c>
      <c r="F37138" s="34">
        <v>202</v>
      </c>
      <c r="G37138" s="34">
        <v>246</v>
      </c>
      <c r="H37138" s="34">
        <v>217</v>
      </c>
      <c r="I37138" s="34">
        <v>233</v>
      </c>
      <c r="J37138" s="34">
        <v>223</v>
      </c>
      <c r="K37138" s="34">
        <v>238</v>
      </c>
      <c r="L37138" s="34">
        <v>253</v>
      </c>
      <c r="M37138" s="34">
        <v>244</v>
      </c>
    </row>
    <row r="37139" spans="1:13" x14ac:dyDescent="0.2">
      <c r="A37139" s="34" t="s">
        <v>138033</v>
      </c>
      <c r="B37139" s="34">
        <v>1057</v>
      </c>
      <c r="C37139" s="34">
        <v>853</v>
      </c>
      <c r="D37139" s="34">
        <v>1114</v>
      </c>
      <c r="E37139" s="34">
        <v>944</v>
      </c>
      <c r="F37139" s="34">
        <v>911</v>
      </c>
      <c r="G37139" s="34">
        <v>864</v>
      </c>
      <c r="H37139" s="34">
        <v>1017</v>
      </c>
      <c r="I37139" s="34">
        <v>925</v>
      </c>
      <c r="J37139" s="34">
        <v>1104</v>
      </c>
      <c r="K37139" s="34">
        <v>756</v>
      </c>
      <c r="L37139" s="34">
        <v>1041</v>
      </c>
      <c r="M37139" s="34">
        <v>665</v>
      </c>
    </row>
    <row r="37140" spans="1:13" x14ac:dyDescent="0.2">
      <c r="A37140" s="34" t="s">
        <v>138034</v>
      </c>
      <c r="B37140" s="34">
        <v>666</v>
      </c>
      <c r="C37140" s="34">
        <v>773</v>
      </c>
      <c r="D37140" s="34">
        <v>668</v>
      </c>
      <c r="E37140" s="34">
        <v>743</v>
      </c>
      <c r="F37140" s="34">
        <v>604</v>
      </c>
      <c r="G37140" s="34">
        <v>716</v>
      </c>
      <c r="H37140" s="34">
        <v>711</v>
      </c>
      <c r="I37140" s="34">
        <v>786</v>
      </c>
      <c r="J37140" s="34">
        <v>688</v>
      </c>
      <c r="K37140" s="34">
        <v>667</v>
      </c>
      <c r="L37140" s="34">
        <v>703</v>
      </c>
      <c r="M37140" s="34">
        <v>610</v>
      </c>
    </row>
    <row r="37141" spans="1:13" x14ac:dyDescent="0.2">
      <c r="A37141" s="34" t="s">
        <v>138035</v>
      </c>
      <c r="B37141" s="34">
        <v>853</v>
      </c>
      <c r="C37141" s="34">
        <v>855</v>
      </c>
      <c r="D37141" s="34">
        <v>965</v>
      </c>
      <c r="E37141" s="34">
        <v>979</v>
      </c>
      <c r="F37141" s="34">
        <v>925</v>
      </c>
      <c r="G37141" s="34">
        <v>932</v>
      </c>
      <c r="H37141" s="34">
        <v>1035</v>
      </c>
      <c r="I37141" s="34">
        <v>870</v>
      </c>
      <c r="J37141" s="34">
        <v>985</v>
      </c>
      <c r="K37141" s="34">
        <v>710</v>
      </c>
      <c r="L37141" s="34">
        <v>993</v>
      </c>
      <c r="M37141" s="34">
        <v>759</v>
      </c>
    </row>
    <row r="37142" spans="1:13" x14ac:dyDescent="0.2">
      <c r="A37142" s="34" t="s">
        <v>138036</v>
      </c>
      <c r="B37142" s="34">
        <v>496</v>
      </c>
      <c r="C37142" s="34">
        <v>550</v>
      </c>
      <c r="D37142" s="34">
        <v>629</v>
      </c>
      <c r="E37142" s="34">
        <v>578</v>
      </c>
      <c r="F37142" s="34">
        <v>534</v>
      </c>
      <c r="G37142" s="34">
        <v>496</v>
      </c>
      <c r="H37142" s="34">
        <v>675</v>
      </c>
      <c r="I37142" s="34">
        <v>548</v>
      </c>
      <c r="J37142" s="34">
        <v>650</v>
      </c>
      <c r="K37142" s="34">
        <v>476</v>
      </c>
      <c r="L37142" s="34">
        <v>591</v>
      </c>
      <c r="M37142" s="34">
        <v>459</v>
      </c>
    </row>
    <row r="37143" spans="1:13" x14ac:dyDescent="0.2">
      <c r="A37143" s="34" t="s">
        <v>138037</v>
      </c>
      <c r="B37143" s="34">
        <v>1322</v>
      </c>
      <c r="C37143" s="34">
        <v>1305</v>
      </c>
      <c r="D37143" s="34">
        <v>1412</v>
      </c>
      <c r="E37143" s="34">
        <v>1398</v>
      </c>
      <c r="F37143" s="34">
        <v>1307</v>
      </c>
      <c r="G37143" s="34">
        <v>1182</v>
      </c>
      <c r="H37143" s="34">
        <v>1464</v>
      </c>
      <c r="I37143" s="34">
        <v>1249</v>
      </c>
      <c r="J37143" s="34">
        <v>1395</v>
      </c>
      <c r="K37143" s="34">
        <v>1074</v>
      </c>
      <c r="L37143" s="34">
        <v>1280</v>
      </c>
      <c r="M37143" s="34">
        <v>949</v>
      </c>
    </row>
    <row r="37144" spans="1:13" x14ac:dyDescent="0.2">
      <c r="A37144" s="34" t="s">
        <v>138038</v>
      </c>
      <c r="B37144" s="34">
        <v>686</v>
      </c>
      <c r="C37144" s="34">
        <v>645</v>
      </c>
      <c r="D37144" s="34">
        <v>643</v>
      </c>
      <c r="E37144" s="34">
        <v>724</v>
      </c>
      <c r="F37144" s="34">
        <v>668</v>
      </c>
      <c r="G37144" s="34">
        <v>666</v>
      </c>
      <c r="H37144" s="34">
        <v>734</v>
      </c>
      <c r="I37144" s="34">
        <v>682</v>
      </c>
      <c r="J37144" s="34">
        <v>871</v>
      </c>
      <c r="K37144" s="34">
        <v>598</v>
      </c>
      <c r="L37144" s="34">
        <v>744</v>
      </c>
      <c r="M37144" s="34">
        <v>491</v>
      </c>
    </row>
    <row r="37145" spans="1:13" x14ac:dyDescent="0.2">
      <c r="A37145" s="34" t="s">
        <v>138039</v>
      </c>
      <c r="B37145" s="34">
        <v>933</v>
      </c>
      <c r="C37145" s="34">
        <v>1302</v>
      </c>
      <c r="D37145" s="34">
        <v>1123</v>
      </c>
      <c r="E37145" s="34">
        <v>1222</v>
      </c>
      <c r="F37145" s="34">
        <v>918</v>
      </c>
      <c r="G37145" s="34">
        <v>1092</v>
      </c>
      <c r="H37145" s="34">
        <v>1011</v>
      </c>
      <c r="I37145" s="34">
        <v>1168</v>
      </c>
      <c r="J37145" s="34">
        <v>1039</v>
      </c>
      <c r="K37145" s="34">
        <v>1007</v>
      </c>
      <c r="L37145" s="34">
        <v>1125</v>
      </c>
      <c r="M37145" s="34">
        <v>930</v>
      </c>
    </row>
    <row r="37146" spans="1:13" x14ac:dyDescent="0.2">
      <c r="A37146" s="34" t="s">
        <v>138040</v>
      </c>
      <c r="B37146" s="34">
        <v>730</v>
      </c>
      <c r="C37146" s="34">
        <v>650</v>
      </c>
      <c r="D37146" s="34">
        <v>671</v>
      </c>
      <c r="E37146" s="34">
        <v>644</v>
      </c>
      <c r="F37146" s="34">
        <v>624</v>
      </c>
      <c r="G37146" s="34">
        <v>650</v>
      </c>
      <c r="H37146" s="34">
        <v>696</v>
      </c>
      <c r="I37146" s="34">
        <v>718</v>
      </c>
      <c r="J37146" s="34">
        <v>703</v>
      </c>
      <c r="K37146" s="34">
        <v>595</v>
      </c>
      <c r="L37146" s="34">
        <v>779</v>
      </c>
      <c r="M37146" s="34">
        <v>482</v>
      </c>
    </row>
    <row r="37147" spans="1:13" x14ac:dyDescent="0.2">
      <c r="A37147" s="34" t="s">
        <v>138041</v>
      </c>
      <c r="B37147" s="34">
        <v>781</v>
      </c>
      <c r="C37147" s="34">
        <v>794</v>
      </c>
      <c r="D37147" s="34">
        <v>802</v>
      </c>
      <c r="E37147" s="34">
        <v>935</v>
      </c>
      <c r="F37147" s="34">
        <v>749</v>
      </c>
      <c r="G37147" s="34">
        <v>796</v>
      </c>
      <c r="H37147" s="34">
        <v>901</v>
      </c>
      <c r="I37147" s="34">
        <v>786</v>
      </c>
      <c r="J37147" s="34">
        <v>867</v>
      </c>
      <c r="K37147" s="34">
        <v>703</v>
      </c>
      <c r="L37147" s="34">
        <v>891</v>
      </c>
      <c r="M37147" s="34">
        <v>622</v>
      </c>
    </row>
    <row r="37148" spans="1:13" x14ac:dyDescent="0.2">
      <c r="A37148" s="34" t="s">
        <v>138042</v>
      </c>
      <c r="B37148" s="34">
        <v>546</v>
      </c>
      <c r="C37148" s="34">
        <v>709</v>
      </c>
      <c r="D37148" s="34">
        <v>523</v>
      </c>
      <c r="E37148" s="34">
        <v>753</v>
      </c>
      <c r="F37148" s="34">
        <v>446</v>
      </c>
      <c r="G37148" s="34">
        <v>642</v>
      </c>
      <c r="H37148" s="34">
        <v>563</v>
      </c>
      <c r="I37148" s="34">
        <v>624</v>
      </c>
      <c r="J37148" s="34">
        <v>554</v>
      </c>
      <c r="K37148" s="34">
        <v>566</v>
      </c>
      <c r="L37148" s="34">
        <v>537</v>
      </c>
      <c r="M37148" s="34">
        <v>529</v>
      </c>
    </row>
    <row r="37149" spans="1:13" x14ac:dyDescent="0.2">
      <c r="A37149" s="34" t="s">
        <v>138043</v>
      </c>
      <c r="B37149" s="34">
        <v>722</v>
      </c>
      <c r="C37149" s="34">
        <v>701</v>
      </c>
      <c r="D37149" s="34">
        <v>761</v>
      </c>
      <c r="E37149" s="34">
        <v>677</v>
      </c>
      <c r="F37149" s="34">
        <v>649</v>
      </c>
      <c r="G37149" s="34">
        <v>661</v>
      </c>
      <c r="H37149" s="34">
        <v>851</v>
      </c>
      <c r="I37149" s="34">
        <v>671</v>
      </c>
      <c r="J37149" s="34">
        <v>685</v>
      </c>
      <c r="K37149" s="34">
        <v>561</v>
      </c>
      <c r="L37149" s="34">
        <v>752</v>
      </c>
      <c r="M37149" s="34">
        <v>535</v>
      </c>
    </row>
    <row r="37150" spans="1:13" x14ac:dyDescent="0.2">
      <c r="A37150" s="34" t="s">
        <v>138044</v>
      </c>
      <c r="B37150" s="34">
        <v>635</v>
      </c>
      <c r="C37150" s="34">
        <v>739</v>
      </c>
      <c r="D37150" s="34">
        <v>812</v>
      </c>
      <c r="E37150" s="34">
        <v>775</v>
      </c>
      <c r="F37150" s="34">
        <v>702</v>
      </c>
      <c r="G37150" s="34">
        <v>687</v>
      </c>
      <c r="H37150" s="34">
        <v>772</v>
      </c>
      <c r="I37150" s="34">
        <v>772</v>
      </c>
      <c r="J37150" s="34">
        <v>785</v>
      </c>
      <c r="K37150" s="34">
        <v>594</v>
      </c>
      <c r="L37150" s="34">
        <v>601</v>
      </c>
      <c r="M37150" s="34">
        <v>589</v>
      </c>
    </row>
    <row r="37151" spans="1:13" x14ac:dyDescent="0.2">
      <c r="A37151" s="34" t="s">
        <v>138045</v>
      </c>
      <c r="B37151" s="34">
        <v>844</v>
      </c>
      <c r="C37151" s="34">
        <v>746</v>
      </c>
      <c r="D37151" s="34">
        <v>862</v>
      </c>
      <c r="E37151" s="34">
        <v>807</v>
      </c>
      <c r="F37151" s="34">
        <v>901</v>
      </c>
      <c r="G37151" s="34">
        <v>770</v>
      </c>
      <c r="H37151" s="34">
        <v>907</v>
      </c>
      <c r="I37151" s="34">
        <v>808</v>
      </c>
      <c r="J37151" s="34">
        <v>940</v>
      </c>
      <c r="K37151" s="34">
        <v>712</v>
      </c>
      <c r="L37151" s="34">
        <v>862</v>
      </c>
      <c r="M37151" s="34">
        <v>582</v>
      </c>
    </row>
    <row r="37152" spans="1:13" x14ac:dyDescent="0.2">
      <c r="A37152" s="34" t="s">
        <v>138046</v>
      </c>
      <c r="B37152" s="34">
        <v>558</v>
      </c>
      <c r="C37152" s="34">
        <v>650</v>
      </c>
      <c r="D37152" s="34">
        <v>603</v>
      </c>
      <c r="E37152" s="34">
        <v>643</v>
      </c>
      <c r="F37152" s="34">
        <v>527</v>
      </c>
      <c r="G37152" s="34">
        <v>593</v>
      </c>
      <c r="H37152" s="34">
        <v>655</v>
      </c>
      <c r="I37152" s="34">
        <v>580</v>
      </c>
      <c r="J37152" s="34">
        <v>612</v>
      </c>
      <c r="K37152" s="34">
        <v>535</v>
      </c>
      <c r="L37152" s="34">
        <v>578</v>
      </c>
      <c r="M37152" s="34">
        <v>438</v>
      </c>
    </row>
    <row r="37153" spans="1:13" x14ac:dyDescent="0.2">
      <c r="A37153" s="34" t="s">
        <v>138047</v>
      </c>
      <c r="B37153" s="34">
        <v>387</v>
      </c>
      <c r="C37153" s="34">
        <v>513</v>
      </c>
      <c r="D37153" s="34">
        <v>458</v>
      </c>
      <c r="E37153" s="34">
        <v>505</v>
      </c>
      <c r="F37153" s="34">
        <v>458</v>
      </c>
      <c r="G37153" s="34">
        <v>477</v>
      </c>
      <c r="H37153" s="34">
        <v>520</v>
      </c>
      <c r="I37153" s="34">
        <v>481</v>
      </c>
      <c r="J37153" s="34">
        <v>489</v>
      </c>
      <c r="K37153" s="34">
        <v>437</v>
      </c>
      <c r="L37153" s="34">
        <v>460</v>
      </c>
      <c r="M37153" s="34">
        <v>406</v>
      </c>
    </row>
    <row r="37154" spans="1:13" x14ac:dyDescent="0.2">
      <c r="A37154" s="34" t="s">
        <v>138048</v>
      </c>
      <c r="B37154" s="34">
        <v>393</v>
      </c>
      <c r="C37154" s="34">
        <v>414</v>
      </c>
      <c r="D37154" s="34">
        <v>413</v>
      </c>
      <c r="E37154" s="34">
        <v>442</v>
      </c>
      <c r="F37154" s="34">
        <v>408</v>
      </c>
      <c r="G37154" s="34">
        <v>386</v>
      </c>
      <c r="H37154" s="34">
        <v>444</v>
      </c>
      <c r="I37154" s="34">
        <v>384</v>
      </c>
      <c r="J37154" s="34">
        <v>379</v>
      </c>
      <c r="K37154" s="34">
        <v>327</v>
      </c>
      <c r="L37154" s="34">
        <v>426</v>
      </c>
      <c r="M37154" s="34">
        <v>274</v>
      </c>
    </row>
    <row r="37155" spans="1:13" x14ac:dyDescent="0.2">
      <c r="A37155" s="34" t="s">
        <v>138049</v>
      </c>
      <c r="B37155" s="34">
        <v>458</v>
      </c>
      <c r="C37155" s="34">
        <v>480</v>
      </c>
      <c r="D37155" s="34">
        <v>529</v>
      </c>
      <c r="E37155" s="34">
        <v>554</v>
      </c>
      <c r="F37155" s="34">
        <v>395</v>
      </c>
      <c r="G37155" s="34">
        <v>458</v>
      </c>
      <c r="H37155" s="34">
        <v>560</v>
      </c>
      <c r="I37155" s="34">
        <v>560</v>
      </c>
      <c r="J37155" s="34">
        <v>571</v>
      </c>
      <c r="K37155" s="34">
        <v>423</v>
      </c>
      <c r="L37155" s="34">
        <v>483</v>
      </c>
      <c r="M37155" s="34">
        <v>405</v>
      </c>
    </row>
    <row r="37156" spans="1:13" x14ac:dyDescent="0.2">
      <c r="A37156" s="34" t="s">
        <v>138050</v>
      </c>
      <c r="B37156" s="34">
        <v>371</v>
      </c>
      <c r="C37156" s="34">
        <v>364</v>
      </c>
      <c r="D37156" s="34">
        <v>467</v>
      </c>
      <c r="E37156" s="34">
        <v>396</v>
      </c>
      <c r="F37156" s="34">
        <v>323</v>
      </c>
      <c r="G37156" s="34">
        <v>327</v>
      </c>
      <c r="H37156" s="34">
        <v>399</v>
      </c>
      <c r="I37156" s="34">
        <v>347</v>
      </c>
      <c r="J37156" s="34">
        <v>445</v>
      </c>
      <c r="K37156" s="34">
        <v>327</v>
      </c>
      <c r="L37156" s="34">
        <v>349</v>
      </c>
      <c r="M37156" s="34">
        <v>292</v>
      </c>
    </row>
    <row r="37157" spans="1:13" x14ac:dyDescent="0.2">
      <c r="A37157" s="34" t="s">
        <v>138051</v>
      </c>
      <c r="B37157" s="34">
        <v>750</v>
      </c>
      <c r="C37157" s="34">
        <v>735</v>
      </c>
      <c r="D37157" s="34">
        <v>850</v>
      </c>
      <c r="E37157" s="34">
        <v>834</v>
      </c>
      <c r="F37157" s="34">
        <v>716</v>
      </c>
      <c r="G37157" s="34">
        <v>607</v>
      </c>
      <c r="H37157" s="34">
        <v>941</v>
      </c>
      <c r="I37157" s="34">
        <v>744</v>
      </c>
      <c r="J37157" s="34">
        <v>841</v>
      </c>
      <c r="K37157" s="34">
        <v>637</v>
      </c>
      <c r="L37157" s="34">
        <v>787</v>
      </c>
      <c r="M37157" s="34">
        <v>539</v>
      </c>
    </row>
    <row r="37158" spans="1:13" x14ac:dyDescent="0.2">
      <c r="A37158" s="34" t="s">
        <v>138052</v>
      </c>
      <c r="B37158" s="34">
        <v>737</v>
      </c>
      <c r="C37158" s="34">
        <v>721</v>
      </c>
      <c r="D37158" s="34">
        <v>803</v>
      </c>
      <c r="E37158" s="34">
        <v>784</v>
      </c>
      <c r="F37158" s="34">
        <v>625</v>
      </c>
      <c r="G37158" s="34">
        <v>773</v>
      </c>
      <c r="H37158" s="34">
        <v>831</v>
      </c>
      <c r="I37158" s="34">
        <v>689</v>
      </c>
      <c r="J37158" s="34">
        <v>714</v>
      </c>
      <c r="K37158" s="34">
        <v>578</v>
      </c>
      <c r="L37158" s="34">
        <v>740</v>
      </c>
      <c r="M37158" s="34">
        <v>586</v>
      </c>
    </row>
    <row r="37159" spans="1:13" x14ac:dyDescent="0.2">
      <c r="A37159" s="34" t="s">
        <v>138053</v>
      </c>
      <c r="B37159" s="34">
        <v>371</v>
      </c>
      <c r="C37159" s="34">
        <v>465</v>
      </c>
      <c r="D37159" s="34">
        <v>542</v>
      </c>
      <c r="E37159" s="34">
        <v>450</v>
      </c>
      <c r="F37159" s="34">
        <v>399</v>
      </c>
      <c r="G37159" s="34">
        <v>391</v>
      </c>
      <c r="H37159" s="34">
        <v>501</v>
      </c>
      <c r="I37159" s="34">
        <v>461</v>
      </c>
      <c r="J37159" s="34">
        <v>545</v>
      </c>
      <c r="K37159" s="34">
        <v>366</v>
      </c>
      <c r="L37159" s="34">
        <v>469</v>
      </c>
      <c r="M37159" s="34">
        <v>358</v>
      </c>
    </row>
    <row r="37160" spans="1:13" x14ac:dyDescent="0.2">
      <c r="A37160" s="34" t="s">
        <v>138054</v>
      </c>
      <c r="B37160" s="34">
        <v>671</v>
      </c>
      <c r="C37160" s="34">
        <v>603</v>
      </c>
      <c r="D37160" s="34">
        <v>758</v>
      </c>
      <c r="E37160" s="34">
        <v>684</v>
      </c>
      <c r="F37160" s="34">
        <v>770</v>
      </c>
      <c r="G37160" s="34">
        <v>573</v>
      </c>
      <c r="H37160" s="34">
        <v>850</v>
      </c>
      <c r="I37160" s="34">
        <v>565</v>
      </c>
      <c r="J37160" s="34">
        <v>727</v>
      </c>
      <c r="K37160" s="34">
        <v>534</v>
      </c>
      <c r="L37160" s="34">
        <v>739</v>
      </c>
      <c r="M37160" s="34">
        <v>467</v>
      </c>
    </row>
    <row r="37161" spans="1:13" x14ac:dyDescent="0.2">
      <c r="A37161" s="34" t="s">
        <v>138055</v>
      </c>
      <c r="B37161" s="34">
        <v>723</v>
      </c>
      <c r="C37161" s="34">
        <v>800</v>
      </c>
      <c r="D37161" s="34">
        <v>792</v>
      </c>
      <c r="E37161" s="34">
        <v>739</v>
      </c>
      <c r="F37161" s="34">
        <v>705</v>
      </c>
      <c r="G37161" s="34">
        <v>705</v>
      </c>
      <c r="H37161" s="34">
        <v>761</v>
      </c>
      <c r="I37161" s="34">
        <v>681</v>
      </c>
      <c r="J37161" s="34">
        <v>843</v>
      </c>
      <c r="K37161" s="34">
        <v>561</v>
      </c>
      <c r="L37161" s="34">
        <v>761</v>
      </c>
      <c r="M37161" s="34">
        <v>583</v>
      </c>
    </row>
    <row r="37162" spans="1:13" x14ac:dyDescent="0.2">
      <c r="A37162" s="34" t="s">
        <v>138056</v>
      </c>
      <c r="B37162" s="34">
        <v>590</v>
      </c>
      <c r="C37162" s="34">
        <v>558</v>
      </c>
      <c r="D37162" s="34">
        <v>632</v>
      </c>
      <c r="E37162" s="34">
        <v>598</v>
      </c>
      <c r="F37162" s="34">
        <v>471</v>
      </c>
      <c r="G37162" s="34">
        <v>542</v>
      </c>
      <c r="H37162" s="34">
        <v>629</v>
      </c>
      <c r="I37162" s="34">
        <v>592</v>
      </c>
      <c r="J37162" s="34">
        <v>597</v>
      </c>
      <c r="K37162" s="34">
        <v>493</v>
      </c>
      <c r="L37162" s="34">
        <v>607</v>
      </c>
      <c r="M37162" s="34">
        <v>461</v>
      </c>
    </row>
    <row r="37163" spans="1:13" x14ac:dyDescent="0.2">
      <c r="A37163" s="34" t="s">
        <v>138057</v>
      </c>
      <c r="B37163" s="34">
        <v>560</v>
      </c>
      <c r="C37163" s="34">
        <v>626</v>
      </c>
      <c r="D37163" s="34">
        <v>679</v>
      </c>
      <c r="E37163" s="34">
        <v>650</v>
      </c>
      <c r="F37163" s="34">
        <v>541</v>
      </c>
      <c r="G37163" s="34">
        <v>557</v>
      </c>
      <c r="H37163" s="34">
        <v>595</v>
      </c>
      <c r="I37163" s="34">
        <v>635</v>
      </c>
      <c r="J37163" s="34">
        <v>590</v>
      </c>
      <c r="K37163" s="34">
        <v>505</v>
      </c>
      <c r="L37163" s="34">
        <v>540</v>
      </c>
      <c r="M37163" s="34">
        <v>437</v>
      </c>
    </row>
    <row r="37164" spans="1:13" x14ac:dyDescent="0.2">
      <c r="A37164" s="34" t="s">
        <v>138058</v>
      </c>
      <c r="B37164" s="34">
        <v>594</v>
      </c>
      <c r="C37164" s="34">
        <v>597</v>
      </c>
      <c r="D37164" s="34">
        <v>661</v>
      </c>
      <c r="E37164" s="34">
        <v>649</v>
      </c>
      <c r="F37164" s="34">
        <v>602</v>
      </c>
      <c r="G37164" s="34">
        <v>581</v>
      </c>
      <c r="H37164" s="34">
        <v>762</v>
      </c>
      <c r="I37164" s="34">
        <v>604</v>
      </c>
      <c r="J37164" s="34">
        <v>576</v>
      </c>
      <c r="K37164" s="34">
        <v>519</v>
      </c>
      <c r="L37164" s="34">
        <v>555</v>
      </c>
      <c r="M37164" s="34">
        <v>439</v>
      </c>
    </row>
    <row r="37165" spans="1:13" x14ac:dyDescent="0.2">
      <c r="A37165" s="34" t="s">
        <v>138059</v>
      </c>
      <c r="B37165" s="34">
        <v>637</v>
      </c>
      <c r="C37165" s="34">
        <v>692</v>
      </c>
      <c r="D37165" s="34">
        <v>683</v>
      </c>
      <c r="E37165" s="34">
        <v>781</v>
      </c>
      <c r="F37165" s="34">
        <v>687</v>
      </c>
      <c r="G37165" s="34">
        <v>679</v>
      </c>
      <c r="H37165" s="34">
        <v>835</v>
      </c>
      <c r="I37165" s="34">
        <v>730</v>
      </c>
      <c r="J37165" s="34">
        <v>731</v>
      </c>
      <c r="K37165" s="34">
        <v>579</v>
      </c>
      <c r="L37165" s="34">
        <v>669</v>
      </c>
      <c r="M37165" s="34">
        <v>573</v>
      </c>
    </row>
    <row r="37166" spans="1:13" x14ac:dyDescent="0.2">
      <c r="A37166" s="34" t="s">
        <v>138060</v>
      </c>
      <c r="B37166" s="34">
        <v>1222</v>
      </c>
      <c r="C37166" s="34">
        <v>1176</v>
      </c>
      <c r="D37166" s="34">
        <v>1218</v>
      </c>
      <c r="E37166" s="34">
        <v>1277</v>
      </c>
      <c r="F37166" s="34">
        <v>1098</v>
      </c>
      <c r="G37166" s="34">
        <v>1151</v>
      </c>
      <c r="H37166" s="34">
        <v>1417</v>
      </c>
      <c r="I37166" s="34">
        <v>1218</v>
      </c>
      <c r="J37166" s="34">
        <v>1355</v>
      </c>
      <c r="K37166" s="34">
        <v>1001</v>
      </c>
      <c r="L37166" s="34">
        <v>1248</v>
      </c>
      <c r="M37166" s="34">
        <v>949</v>
      </c>
    </row>
    <row r="37167" spans="1:13" x14ac:dyDescent="0.2">
      <c r="A37167" s="34" t="s">
        <v>138061</v>
      </c>
      <c r="B37167" s="34">
        <v>936</v>
      </c>
      <c r="C37167" s="34">
        <v>788</v>
      </c>
      <c r="D37167" s="34">
        <v>1122</v>
      </c>
      <c r="E37167" s="34">
        <v>938</v>
      </c>
      <c r="F37167" s="34">
        <v>938</v>
      </c>
      <c r="G37167" s="34">
        <v>830</v>
      </c>
      <c r="H37167" s="34">
        <v>1053</v>
      </c>
      <c r="I37167" s="34">
        <v>818</v>
      </c>
      <c r="J37167" s="34">
        <v>1073</v>
      </c>
      <c r="K37167" s="34">
        <v>669</v>
      </c>
      <c r="L37167" s="34">
        <v>903</v>
      </c>
      <c r="M37167" s="34">
        <v>638</v>
      </c>
    </row>
    <row r="37168" spans="1:13" x14ac:dyDescent="0.2">
      <c r="A37168" s="34" t="s">
        <v>138062</v>
      </c>
      <c r="B37168" s="34">
        <v>766</v>
      </c>
      <c r="C37168" s="34">
        <v>817</v>
      </c>
      <c r="D37168" s="34">
        <v>836</v>
      </c>
      <c r="E37168" s="34">
        <v>840</v>
      </c>
      <c r="F37168" s="34">
        <v>695</v>
      </c>
      <c r="G37168" s="34">
        <v>658</v>
      </c>
      <c r="H37168" s="34">
        <v>828</v>
      </c>
      <c r="I37168" s="34">
        <v>744</v>
      </c>
      <c r="J37168" s="34">
        <v>849</v>
      </c>
      <c r="K37168" s="34">
        <v>707</v>
      </c>
      <c r="L37168" s="34">
        <v>751</v>
      </c>
      <c r="M37168" s="34">
        <v>604</v>
      </c>
    </row>
    <row r="37169" spans="1:13" x14ac:dyDescent="0.2">
      <c r="A37169" s="34" t="s">
        <v>138063</v>
      </c>
      <c r="B37169" s="34">
        <v>1273</v>
      </c>
      <c r="C37169" s="34">
        <v>1182</v>
      </c>
      <c r="D37169" s="34">
        <v>1452</v>
      </c>
      <c r="E37169" s="34">
        <v>1234</v>
      </c>
      <c r="F37169" s="34">
        <v>1273</v>
      </c>
      <c r="G37169" s="34">
        <v>1045</v>
      </c>
      <c r="H37169" s="34">
        <v>1425</v>
      </c>
      <c r="I37169" s="34">
        <v>1252</v>
      </c>
      <c r="J37169" s="34">
        <v>1443</v>
      </c>
      <c r="K37169" s="34">
        <v>1004</v>
      </c>
      <c r="L37169" s="34">
        <v>1312</v>
      </c>
      <c r="M37169" s="34">
        <v>898</v>
      </c>
    </row>
    <row r="37170" spans="1:13" x14ac:dyDescent="0.2">
      <c r="A37170" s="34" t="s">
        <v>138064</v>
      </c>
      <c r="B37170" s="34">
        <v>1349</v>
      </c>
      <c r="C37170" s="34">
        <v>1399</v>
      </c>
      <c r="D37170" s="34">
        <v>1568</v>
      </c>
      <c r="E37170" s="34">
        <v>1430</v>
      </c>
      <c r="F37170" s="34">
        <v>1364</v>
      </c>
      <c r="G37170" s="34">
        <v>1323</v>
      </c>
      <c r="H37170" s="34">
        <v>1671</v>
      </c>
      <c r="I37170" s="34">
        <v>1408</v>
      </c>
      <c r="J37170" s="34">
        <v>1441</v>
      </c>
      <c r="K37170" s="34">
        <v>1221</v>
      </c>
      <c r="L37170" s="34">
        <v>1713</v>
      </c>
      <c r="M37170" s="34">
        <v>1147</v>
      </c>
    </row>
    <row r="37171" spans="1:13" x14ac:dyDescent="0.2">
      <c r="A37171" s="34" t="s">
        <v>138065</v>
      </c>
      <c r="B37171" s="34">
        <v>614</v>
      </c>
      <c r="C37171" s="34">
        <v>548</v>
      </c>
      <c r="D37171" s="34">
        <v>664</v>
      </c>
      <c r="E37171" s="34">
        <v>516</v>
      </c>
      <c r="F37171" s="34">
        <v>424</v>
      </c>
      <c r="G37171" s="34">
        <v>505</v>
      </c>
      <c r="H37171" s="34">
        <v>600</v>
      </c>
      <c r="I37171" s="34">
        <v>501</v>
      </c>
      <c r="J37171" s="34">
        <v>552</v>
      </c>
      <c r="K37171" s="34">
        <v>390</v>
      </c>
      <c r="L37171" s="34">
        <v>509</v>
      </c>
      <c r="M37171" s="34">
        <v>454</v>
      </c>
    </row>
    <row r="37172" spans="1:13" x14ac:dyDescent="0.2">
      <c r="A37172" s="34" t="s">
        <v>138066</v>
      </c>
      <c r="B37172" s="34">
        <v>662</v>
      </c>
      <c r="C37172" s="34">
        <v>654</v>
      </c>
      <c r="D37172" s="34">
        <v>788</v>
      </c>
      <c r="E37172" s="34">
        <v>754</v>
      </c>
      <c r="F37172" s="34">
        <v>575</v>
      </c>
      <c r="G37172" s="34">
        <v>600</v>
      </c>
      <c r="H37172" s="34">
        <v>689</v>
      </c>
      <c r="I37172" s="34">
        <v>608</v>
      </c>
      <c r="J37172" s="34">
        <v>671</v>
      </c>
      <c r="K37172" s="34">
        <v>567</v>
      </c>
      <c r="L37172" s="34">
        <v>666</v>
      </c>
      <c r="M37172" s="34">
        <v>488</v>
      </c>
    </row>
    <row r="37173" spans="1:13" x14ac:dyDescent="0.2">
      <c r="A37173" s="34" t="s">
        <v>138067</v>
      </c>
      <c r="B37173" s="34">
        <v>840</v>
      </c>
      <c r="C37173" s="34">
        <v>790</v>
      </c>
      <c r="D37173" s="34">
        <v>938</v>
      </c>
      <c r="E37173" s="34">
        <v>903</v>
      </c>
      <c r="F37173" s="34">
        <v>717</v>
      </c>
      <c r="G37173" s="34">
        <v>754</v>
      </c>
      <c r="H37173" s="34">
        <v>823</v>
      </c>
      <c r="I37173" s="34">
        <v>868</v>
      </c>
      <c r="J37173" s="34">
        <v>816</v>
      </c>
      <c r="K37173" s="34">
        <v>664</v>
      </c>
      <c r="L37173" s="34">
        <v>840</v>
      </c>
      <c r="M37173" s="34">
        <v>699</v>
      </c>
    </row>
    <row r="37174" spans="1:13" x14ac:dyDescent="0.2">
      <c r="A37174" s="34" t="s">
        <v>138068</v>
      </c>
      <c r="B37174" s="34">
        <v>989</v>
      </c>
      <c r="C37174" s="34">
        <v>1108</v>
      </c>
      <c r="D37174" s="34">
        <v>1140</v>
      </c>
      <c r="E37174" s="34">
        <v>1147</v>
      </c>
      <c r="F37174" s="34">
        <v>1020</v>
      </c>
      <c r="G37174" s="34">
        <v>996</v>
      </c>
      <c r="H37174" s="34">
        <v>1271</v>
      </c>
      <c r="I37174" s="34">
        <v>1092</v>
      </c>
      <c r="J37174" s="34">
        <v>1222</v>
      </c>
      <c r="K37174" s="34">
        <v>911</v>
      </c>
      <c r="L37174" s="34">
        <v>1086</v>
      </c>
      <c r="M37174" s="34">
        <v>799</v>
      </c>
    </row>
    <row r="37175" spans="1:13" x14ac:dyDescent="0.2">
      <c r="A37175" s="34" t="s">
        <v>138069</v>
      </c>
      <c r="B37175" s="34">
        <v>1339</v>
      </c>
      <c r="C37175" s="34">
        <v>1258</v>
      </c>
      <c r="D37175" s="34">
        <v>1446</v>
      </c>
      <c r="E37175" s="34">
        <v>1182</v>
      </c>
      <c r="F37175" s="34">
        <v>1221</v>
      </c>
      <c r="G37175" s="34">
        <v>1136</v>
      </c>
      <c r="H37175" s="34">
        <v>1463</v>
      </c>
      <c r="I37175" s="34">
        <v>1158</v>
      </c>
      <c r="J37175" s="34">
        <v>1381</v>
      </c>
      <c r="K37175" s="34">
        <v>963</v>
      </c>
      <c r="L37175" s="34">
        <v>1382</v>
      </c>
      <c r="M37175" s="34">
        <v>855</v>
      </c>
    </row>
    <row r="37176" spans="1:13" x14ac:dyDescent="0.2">
      <c r="A37176" s="34" t="s">
        <v>138070</v>
      </c>
      <c r="B37176" s="34">
        <v>382</v>
      </c>
      <c r="C37176" s="34">
        <v>434</v>
      </c>
      <c r="D37176" s="34">
        <v>513</v>
      </c>
      <c r="E37176" s="34">
        <v>527</v>
      </c>
      <c r="F37176" s="34">
        <v>431</v>
      </c>
      <c r="G37176" s="34">
        <v>531</v>
      </c>
      <c r="H37176" s="34">
        <v>499</v>
      </c>
      <c r="I37176" s="34">
        <v>438</v>
      </c>
      <c r="J37176" s="34">
        <v>473</v>
      </c>
      <c r="K37176" s="34">
        <v>344</v>
      </c>
      <c r="L37176" s="34">
        <v>467</v>
      </c>
      <c r="M37176" s="34">
        <v>345</v>
      </c>
    </row>
    <row r="37177" spans="1:13" x14ac:dyDescent="0.2">
      <c r="A37177" s="34" t="s">
        <v>138071</v>
      </c>
      <c r="B37177" s="34">
        <v>593</v>
      </c>
      <c r="C37177" s="34">
        <v>629</v>
      </c>
      <c r="D37177" s="34">
        <v>622</v>
      </c>
      <c r="E37177" s="34">
        <v>640</v>
      </c>
      <c r="F37177" s="34">
        <v>548</v>
      </c>
      <c r="G37177" s="34">
        <v>721</v>
      </c>
      <c r="H37177" s="34">
        <v>780</v>
      </c>
      <c r="I37177" s="34">
        <v>697</v>
      </c>
      <c r="J37177" s="34">
        <v>611</v>
      </c>
      <c r="K37177" s="34">
        <v>530</v>
      </c>
      <c r="L37177" s="34">
        <v>637</v>
      </c>
      <c r="M37177" s="34">
        <v>500</v>
      </c>
    </row>
    <row r="37178" spans="1:13" x14ac:dyDescent="0.2">
      <c r="A37178" s="34" t="s">
        <v>138072</v>
      </c>
      <c r="B37178" s="34">
        <v>758</v>
      </c>
      <c r="C37178" s="34">
        <v>741</v>
      </c>
      <c r="D37178" s="34">
        <v>795</v>
      </c>
      <c r="E37178" s="34">
        <v>766</v>
      </c>
      <c r="F37178" s="34">
        <v>646</v>
      </c>
      <c r="G37178" s="34">
        <v>646</v>
      </c>
      <c r="H37178" s="34">
        <v>822</v>
      </c>
      <c r="I37178" s="34">
        <v>711</v>
      </c>
      <c r="J37178" s="34">
        <v>671</v>
      </c>
      <c r="K37178" s="34">
        <v>580</v>
      </c>
      <c r="L37178" s="34">
        <v>748</v>
      </c>
      <c r="M37178" s="34">
        <v>516</v>
      </c>
    </row>
    <row r="37179" spans="1:13" x14ac:dyDescent="0.2">
      <c r="A37179" s="34" t="s">
        <v>138073</v>
      </c>
      <c r="B37179" s="34">
        <v>763</v>
      </c>
      <c r="C37179" s="34">
        <v>800</v>
      </c>
      <c r="D37179" s="34">
        <v>764</v>
      </c>
      <c r="E37179" s="34">
        <v>794</v>
      </c>
      <c r="F37179" s="34">
        <v>749</v>
      </c>
      <c r="G37179" s="34">
        <v>826</v>
      </c>
      <c r="H37179" s="34">
        <v>823</v>
      </c>
      <c r="I37179" s="34">
        <v>751</v>
      </c>
      <c r="J37179" s="34">
        <v>813</v>
      </c>
      <c r="K37179" s="34">
        <v>687</v>
      </c>
      <c r="L37179" s="34">
        <v>830</v>
      </c>
      <c r="M37179" s="34">
        <v>634</v>
      </c>
    </row>
    <row r="37180" spans="1:13" x14ac:dyDescent="0.2">
      <c r="A37180" s="34" t="s">
        <v>138074</v>
      </c>
      <c r="B37180" s="34">
        <v>434</v>
      </c>
      <c r="C37180" s="34">
        <v>479</v>
      </c>
      <c r="D37180" s="34">
        <v>542</v>
      </c>
      <c r="E37180" s="34">
        <v>525</v>
      </c>
      <c r="F37180" s="34">
        <v>512</v>
      </c>
      <c r="G37180" s="34">
        <v>511</v>
      </c>
      <c r="H37180" s="34">
        <v>616</v>
      </c>
      <c r="I37180" s="34">
        <v>488</v>
      </c>
      <c r="J37180" s="34">
        <v>504</v>
      </c>
      <c r="K37180" s="34">
        <v>432</v>
      </c>
      <c r="L37180" s="34">
        <v>514</v>
      </c>
      <c r="M37180" s="34">
        <v>400</v>
      </c>
    </row>
    <row r="37181" spans="1:13" x14ac:dyDescent="0.2">
      <c r="A37181" s="34" t="s">
        <v>138075</v>
      </c>
      <c r="B37181" s="34">
        <v>820</v>
      </c>
      <c r="C37181" s="34">
        <v>722</v>
      </c>
      <c r="D37181" s="34">
        <v>839</v>
      </c>
      <c r="E37181" s="34">
        <v>815</v>
      </c>
      <c r="F37181" s="34">
        <v>736</v>
      </c>
      <c r="G37181" s="34">
        <v>680</v>
      </c>
      <c r="H37181" s="34">
        <v>981</v>
      </c>
      <c r="I37181" s="34">
        <v>711</v>
      </c>
      <c r="J37181" s="34">
        <v>806</v>
      </c>
      <c r="K37181" s="34">
        <v>668</v>
      </c>
      <c r="L37181" s="34">
        <v>844</v>
      </c>
      <c r="M37181" s="34">
        <v>534</v>
      </c>
    </row>
    <row r="37182" spans="1:13" x14ac:dyDescent="0.2">
      <c r="A37182" s="34" t="s">
        <v>138076</v>
      </c>
      <c r="B37182" s="34">
        <v>563</v>
      </c>
      <c r="C37182" s="34">
        <v>543</v>
      </c>
      <c r="D37182" s="34">
        <v>671</v>
      </c>
      <c r="E37182" s="34">
        <v>622</v>
      </c>
      <c r="F37182" s="34">
        <v>544</v>
      </c>
      <c r="G37182" s="34">
        <v>571</v>
      </c>
      <c r="H37182" s="34">
        <v>745</v>
      </c>
      <c r="I37182" s="34">
        <v>597</v>
      </c>
      <c r="J37182" s="34">
        <v>664</v>
      </c>
      <c r="K37182" s="34">
        <v>508</v>
      </c>
      <c r="L37182" s="34">
        <v>636</v>
      </c>
      <c r="M37182" s="34">
        <v>483</v>
      </c>
    </row>
    <row r="37183" spans="1:13" x14ac:dyDescent="0.2">
      <c r="A37183" s="34" t="s">
        <v>138077</v>
      </c>
      <c r="B37183" s="34">
        <v>750</v>
      </c>
      <c r="C37183" s="34">
        <v>772</v>
      </c>
      <c r="D37183" s="34">
        <v>730</v>
      </c>
      <c r="E37183" s="34">
        <v>758</v>
      </c>
      <c r="F37183" s="34">
        <v>652</v>
      </c>
      <c r="G37183" s="34">
        <v>730</v>
      </c>
      <c r="H37183" s="34">
        <v>779</v>
      </c>
      <c r="I37183" s="34">
        <v>744</v>
      </c>
      <c r="J37183" s="34">
        <v>789</v>
      </c>
      <c r="K37183" s="34">
        <v>593</v>
      </c>
      <c r="L37183" s="34">
        <v>755</v>
      </c>
      <c r="M37183" s="34">
        <v>525</v>
      </c>
    </row>
    <row r="37184" spans="1:13" x14ac:dyDescent="0.2">
      <c r="A37184" s="34" t="s">
        <v>138078</v>
      </c>
      <c r="B37184" s="34">
        <v>1018</v>
      </c>
      <c r="C37184" s="34">
        <v>980</v>
      </c>
      <c r="D37184" s="34">
        <v>1095</v>
      </c>
      <c r="E37184" s="34">
        <v>981</v>
      </c>
      <c r="F37184" s="34">
        <v>926</v>
      </c>
      <c r="G37184" s="34">
        <v>955</v>
      </c>
      <c r="H37184" s="34">
        <v>1215</v>
      </c>
      <c r="I37184" s="34">
        <v>984</v>
      </c>
      <c r="J37184" s="34">
        <v>1154</v>
      </c>
      <c r="K37184" s="34">
        <v>747</v>
      </c>
      <c r="L37184" s="34">
        <v>1096</v>
      </c>
      <c r="M37184" s="34">
        <v>766</v>
      </c>
    </row>
    <row r="37185" spans="1:13" x14ac:dyDescent="0.2">
      <c r="A37185" s="34" t="s">
        <v>138079</v>
      </c>
      <c r="B37185" s="34">
        <v>1034</v>
      </c>
      <c r="C37185" s="34">
        <v>1079</v>
      </c>
      <c r="D37185" s="34">
        <v>1019</v>
      </c>
      <c r="E37185" s="34">
        <v>1190</v>
      </c>
      <c r="F37185" s="34">
        <v>1030</v>
      </c>
      <c r="G37185" s="34">
        <v>948</v>
      </c>
      <c r="H37185" s="34">
        <v>1329</v>
      </c>
      <c r="I37185" s="34">
        <v>1098</v>
      </c>
      <c r="J37185" s="34">
        <v>1153</v>
      </c>
      <c r="K37185" s="34">
        <v>841</v>
      </c>
      <c r="L37185" s="34">
        <v>1145</v>
      </c>
      <c r="M37185" s="34">
        <v>795</v>
      </c>
    </row>
    <row r="37186" spans="1:13" x14ac:dyDescent="0.2">
      <c r="A37186" s="34" t="s">
        <v>138080</v>
      </c>
      <c r="B37186" s="34">
        <v>573</v>
      </c>
      <c r="C37186" s="34">
        <v>649</v>
      </c>
      <c r="D37186" s="34">
        <v>601</v>
      </c>
      <c r="E37186" s="34">
        <v>644</v>
      </c>
      <c r="F37186" s="34">
        <v>568</v>
      </c>
      <c r="G37186" s="34">
        <v>583</v>
      </c>
      <c r="H37186" s="34">
        <v>698</v>
      </c>
      <c r="I37186" s="34">
        <v>669</v>
      </c>
      <c r="J37186" s="34">
        <v>613</v>
      </c>
      <c r="K37186" s="34">
        <v>492</v>
      </c>
      <c r="L37186" s="34">
        <v>656</v>
      </c>
      <c r="M37186" s="34">
        <v>497</v>
      </c>
    </row>
    <row r="37187" spans="1:13" x14ac:dyDescent="0.2">
      <c r="A37187" s="34" t="s">
        <v>138081</v>
      </c>
      <c r="B37187" s="34">
        <v>699</v>
      </c>
      <c r="C37187" s="34">
        <v>724</v>
      </c>
      <c r="D37187" s="34">
        <v>744</v>
      </c>
      <c r="E37187" s="34">
        <v>743</v>
      </c>
      <c r="F37187" s="34">
        <v>702</v>
      </c>
      <c r="G37187" s="34">
        <v>612</v>
      </c>
      <c r="H37187" s="34">
        <v>934</v>
      </c>
      <c r="I37187" s="34">
        <v>698</v>
      </c>
      <c r="J37187" s="34">
        <v>810</v>
      </c>
      <c r="K37187" s="34">
        <v>575</v>
      </c>
      <c r="L37187" s="34">
        <v>704</v>
      </c>
      <c r="M37187" s="34">
        <v>580</v>
      </c>
    </row>
    <row r="37188" spans="1:13" x14ac:dyDescent="0.2">
      <c r="A37188" s="34" t="s">
        <v>138082</v>
      </c>
      <c r="B37188" s="34">
        <v>781</v>
      </c>
      <c r="C37188" s="34">
        <v>866</v>
      </c>
      <c r="D37188" s="34">
        <v>1008</v>
      </c>
      <c r="E37188" s="34">
        <v>837</v>
      </c>
      <c r="F37188" s="34">
        <v>866</v>
      </c>
      <c r="G37188" s="34">
        <v>727</v>
      </c>
      <c r="H37188" s="34">
        <v>898</v>
      </c>
      <c r="I37188" s="34">
        <v>791</v>
      </c>
      <c r="J37188" s="34">
        <v>897</v>
      </c>
      <c r="K37188" s="34">
        <v>660</v>
      </c>
      <c r="L37188" s="34">
        <v>860</v>
      </c>
      <c r="M37188" s="34">
        <v>620</v>
      </c>
    </row>
    <row r="37189" spans="1:13" x14ac:dyDescent="0.2">
      <c r="A37189" s="34" t="s">
        <v>138083</v>
      </c>
      <c r="B37189" s="34">
        <v>1093</v>
      </c>
      <c r="C37189" s="34">
        <v>1230</v>
      </c>
      <c r="D37189" s="34">
        <v>1221</v>
      </c>
      <c r="E37189" s="34">
        <v>1381</v>
      </c>
      <c r="F37189" s="34">
        <v>1198</v>
      </c>
      <c r="G37189" s="34">
        <v>1082</v>
      </c>
      <c r="H37189" s="34">
        <v>1349</v>
      </c>
      <c r="I37189" s="34">
        <v>1228</v>
      </c>
      <c r="J37189" s="34">
        <v>1408</v>
      </c>
      <c r="K37189" s="34">
        <v>1022</v>
      </c>
      <c r="L37189" s="34">
        <v>1274</v>
      </c>
      <c r="M37189" s="34">
        <v>865</v>
      </c>
    </row>
    <row r="37190" spans="1:13" x14ac:dyDescent="0.2">
      <c r="A37190" s="34" t="s">
        <v>138084</v>
      </c>
      <c r="B37190" s="34">
        <v>874</v>
      </c>
      <c r="C37190" s="34">
        <v>798</v>
      </c>
      <c r="D37190" s="34">
        <v>933</v>
      </c>
      <c r="E37190" s="34">
        <v>988</v>
      </c>
      <c r="F37190" s="34">
        <v>776</v>
      </c>
      <c r="G37190" s="34">
        <v>785</v>
      </c>
      <c r="H37190" s="34">
        <v>912</v>
      </c>
      <c r="I37190" s="34">
        <v>832</v>
      </c>
      <c r="J37190" s="34">
        <v>880</v>
      </c>
      <c r="K37190" s="34">
        <v>666</v>
      </c>
      <c r="L37190" s="34">
        <v>798</v>
      </c>
      <c r="M37190" s="34">
        <v>691</v>
      </c>
    </row>
    <row r="37191" spans="1:13" x14ac:dyDescent="0.2">
      <c r="A37191" s="34" t="s">
        <v>138085</v>
      </c>
      <c r="B37191" s="34">
        <v>621</v>
      </c>
      <c r="C37191" s="34">
        <v>506</v>
      </c>
      <c r="D37191" s="34">
        <v>587</v>
      </c>
      <c r="E37191" s="34">
        <v>612</v>
      </c>
      <c r="F37191" s="34">
        <v>570</v>
      </c>
      <c r="G37191" s="34">
        <v>523</v>
      </c>
      <c r="H37191" s="34">
        <v>718</v>
      </c>
      <c r="I37191" s="34">
        <v>620</v>
      </c>
      <c r="J37191" s="34">
        <v>638</v>
      </c>
      <c r="K37191" s="34">
        <v>483</v>
      </c>
      <c r="L37191" s="34">
        <v>626</v>
      </c>
      <c r="M37191" s="34">
        <v>401</v>
      </c>
    </row>
    <row r="37192" spans="1:13" x14ac:dyDescent="0.2">
      <c r="A37192" s="34" t="s">
        <v>138086</v>
      </c>
      <c r="B37192" s="34">
        <v>1031</v>
      </c>
      <c r="C37192" s="34">
        <v>1039</v>
      </c>
      <c r="D37192" s="34">
        <v>1052</v>
      </c>
      <c r="E37192" s="34">
        <v>1096</v>
      </c>
      <c r="F37192" s="34">
        <v>936</v>
      </c>
      <c r="G37192" s="34">
        <v>989</v>
      </c>
      <c r="H37192" s="34">
        <v>1083</v>
      </c>
      <c r="I37192" s="34">
        <v>1017</v>
      </c>
      <c r="J37192" s="34">
        <v>1222</v>
      </c>
      <c r="K37192" s="34">
        <v>957</v>
      </c>
      <c r="L37192" s="34">
        <v>997</v>
      </c>
      <c r="M37192" s="34">
        <v>752</v>
      </c>
    </row>
    <row r="37193" spans="1:13" x14ac:dyDescent="0.2">
      <c r="A37193" s="34" t="s">
        <v>138087</v>
      </c>
      <c r="B37193" s="34">
        <v>667</v>
      </c>
      <c r="C37193" s="34">
        <v>723</v>
      </c>
      <c r="D37193" s="34">
        <v>744</v>
      </c>
      <c r="E37193" s="34">
        <v>808</v>
      </c>
      <c r="F37193" s="34">
        <v>660</v>
      </c>
      <c r="G37193" s="34">
        <v>760</v>
      </c>
      <c r="H37193" s="34">
        <v>1001</v>
      </c>
      <c r="I37193" s="34">
        <v>675</v>
      </c>
      <c r="J37193" s="34">
        <v>821</v>
      </c>
      <c r="K37193" s="34">
        <v>607</v>
      </c>
      <c r="L37193" s="34">
        <v>887</v>
      </c>
      <c r="M37193" s="34">
        <v>552</v>
      </c>
    </row>
    <row r="37194" spans="1:13" x14ac:dyDescent="0.2">
      <c r="A37194" s="34" t="s">
        <v>138088</v>
      </c>
      <c r="B37194" s="34">
        <v>599</v>
      </c>
      <c r="C37194" s="34">
        <v>637</v>
      </c>
      <c r="D37194" s="34">
        <v>683</v>
      </c>
      <c r="E37194" s="34">
        <v>699</v>
      </c>
      <c r="F37194" s="34">
        <v>533</v>
      </c>
      <c r="G37194" s="34">
        <v>610</v>
      </c>
      <c r="H37194" s="34">
        <v>657</v>
      </c>
      <c r="I37194" s="34">
        <v>624</v>
      </c>
      <c r="J37194" s="34">
        <v>646</v>
      </c>
      <c r="K37194" s="34">
        <v>577</v>
      </c>
      <c r="L37194" s="34">
        <v>667</v>
      </c>
      <c r="M37194" s="34">
        <v>525</v>
      </c>
    </row>
    <row r="37195" spans="1:13" x14ac:dyDescent="0.2">
      <c r="A37195" s="34" t="s">
        <v>138089</v>
      </c>
      <c r="B37195" s="34">
        <v>654</v>
      </c>
      <c r="C37195" s="34">
        <v>693</v>
      </c>
      <c r="D37195" s="34">
        <v>712</v>
      </c>
      <c r="E37195" s="34">
        <v>769</v>
      </c>
      <c r="F37195" s="34">
        <v>607</v>
      </c>
      <c r="G37195" s="34">
        <v>684</v>
      </c>
      <c r="H37195" s="34">
        <v>755</v>
      </c>
      <c r="I37195" s="34">
        <v>632</v>
      </c>
      <c r="J37195" s="34">
        <v>729</v>
      </c>
      <c r="K37195" s="34">
        <v>612</v>
      </c>
      <c r="L37195" s="34">
        <v>604</v>
      </c>
      <c r="M37195" s="34">
        <v>596</v>
      </c>
    </row>
    <row r="37196" spans="1:13" x14ac:dyDescent="0.2">
      <c r="A37196" s="34" t="s">
        <v>138090</v>
      </c>
      <c r="B37196" s="34">
        <v>602</v>
      </c>
      <c r="C37196" s="34">
        <v>736</v>
      </c>
      <c r="D37196" s="34">
        <v>789</v>
      </c>
      <c r="E37196" s="34">
        <v>688</v>
      </c>
      <c r="F37196" s="34">
        <v>721</v>
      </c>
      <c r="G37196" s="34">
        <v>651</v>
      </c>
      <c r="H37196" s="34">
        <v>746</v>
      </c>
      <c r="I37196" s="34">
        <v>614</v>
      </c>
      <c r="J37196" s="34">
        <v>787</v>
      </c>
      <c r="K37196" s="34">
        <v>530</v>
      </c>
      <c r="L37196" s="34">
        <v>761</v>
      </c>
      <c r="M37196" s="34">
        <v>493</v>
      </c>
    </row>
    <row r="37197" spans="1:13" x14ac:dyDescent="0.2">
      <c r="A37197" s="34" t="s">
        <v>138091</v>
      </c>
      <c r="B37197" s="34">
        <v>877</v>
      </c>
      <c r="C37197" s="34">
        <v>1016</v>
      </c>
      <c r="D37197" s="34">
        <v>1114</v>
      </c>
      <c r="E37197" s="34">
        <v>1020</v>
      </c>
      <c r="F37197" s="34">
        <v>898</v>
      </c>
      <c r="G37197" s="34">
        <v>905</v>
      </c>
      <c r="H37197" s="34">
        <v>1168</v>
      </c>
      <c r="I37197" s="34">
        <v>959</v>
      </c>
      <c r="J37197" s="34">
        <v>973</v>
      </c>
      <c r="K37197" s="34">
        <v>731</v>
      </c>
      <c r="L37197" s="34">
        <v>1033</v>
      </c>
      <c r="M37197" s="34">
        <v>811</v>
      </c>
    </row>
    <row r="37198" spans="1:13" x14ac:dyDescent="0.2">
      <c r="A37198" s="34" t="s">
        <v>138092</v>
      </c>
      <c r="B37198" s="34">
        <v>589</v>
      </c>
      <c r="C37198" s="34">
        <v>622</v>
      </c>
      <c r="D37198" s="34">
        <v>625</v>
      </c>
      <c r="E37198" s="34">
        <v>749</v>
      </c>
      <c r="F37198" s="34">
        <v>575</v>
      </c>
      <c r="G37198" s="34">
        <v>615</v>
      </c>
      <c r="H37198" s="34">
        <v>699</v>
      </c>
      <c r="I37198" s="34">
        <v>650</v>
      </c>
      <c r="J37198" s="34">
        <v>693</v>
      </c>
      <c r="K37198" s="34">
        <v>528</v>
      </c>
      <c r="L37198" s="34">
        <v>611</v>
      </c>
      <c r="M37198" s="34">
        <v>517</v>
      </c>
    </row>
    <row r="37199" spans="1:13" x14ac:dyDescent="0.2">
      <c r="A37199" s="34" t="s">
        <v>138093</v>
      </c>
      <c r="B37199" s="34">
        <v>1339</v>
      </c>
      <c r="C37199" s="34">
        <v>1130</v>
      </c>
      <c r="D37199" s="34">
        <v>1423</v>
      </c>
      <c r="E37199" s="34">
        <v>1285</v>
      </c>
      <c r="F37199" s="34">
        <v>1249</v>
      </c>
      <c r="G37199" s="34">
        <v>1172</v>
      </c>
      <c r="H37199" s="34">
        <v>1501</v>
      </c>
      <c r="I37199" s="34">
        <v>1319</v>
      </c>
      <c r="J37199" s="34">
        <v>1539</v>
      </c>
      <c r="K37199" s="34">
        <v>958</v>
      </c>
      <c r="L37199" s="34">
        <v>1378</v>
      </c>
      <c r="M37199" s="34">
        <v>1038</v>
      </c>
    </row>
    <row r="37200" spans="1:13" x14ac:dyDescent="0.2">
      <c r="A37200" s="34" t="s">
        <v>138094</v>
      </c>
      <c r="B37200" s="34">
        <v>879</v>
      </c>
      <c r="C37200" s="34">
        <v>799</v>
      </c>
      <c r="D37200" s="34">
        <v>1018</v>
      </c>
      <c r="E37200" s="34">
        <v>912</v>
      </c>
      <c r="F37200" s="34">
        <v>790</v>
      </c>
      <c r="G37200" s="34">
        <v>800</v>
      </c>
      <c r="H37200" s="34">
        <v>965</v>
      </c>
      <c r="I37200" s="34">
        <v>851</v>
      </c>
      <c r="J37200" s="34">
        <v>846</v>
      </c>
      <c r="K37200" s="34">
        <v>738</v>
      </c>
      <c r="L37200" s="34">
        <v>857</v>
      </c>
      <c r="M37200" s="34">
        <v>644</v>
      </c>
    </row>
    <row r="37201" spans="1:13" x14ac:dyDescent="0.2">
      <c r="A37201" s="34" t="s">
        <v>138095</v>
      </c>
      <c r="B37201" s="34">
        <v>833</v>
      </c>
      <c r="C37201" s="34">
        <v>867</v>
      </c>
      <c r="D37201" s="34">
        <v>875</v>
      </c>
      <c r="E37201" s="34">
        <v>824</v>
      </c>
      <c r="F37201" s="34">
        <v>694</v>
      </c>
      <c r="G37201" s="34">
        <v>815</v>
      </c>
      <c r="H37201" s="34">
        <v>832</v>
      </c>
      <c r="I37201" s="34">
        <v>781</v>
      </c>
      <c r="J37201" s="34">
        <v>833</v>
      </c>
      <c r="K37201" s="34">
        <v>626</v>
      </c>
      <c r="L37201" s="34">
        <v>741</v>
      </c>
      <c r="M37201" s="34">
        <v>599</v>
      </c>
    </row>
    <row r="37202" spans="1:13" x14ac:dyDescent="0.2">
      <c r="A37202" s="34" t="s">
        <v>138096</v>
      </c>
      <c r="B37202" s="34">
        <v>382</v>
      </c>
      <c r="C37202" s="34">
        <v>396</v>
      </c>
      <c r="D37202" s="34">
        <v>451</v>
      </c>
      <c r="E37202" s="34">
        <v>328</v>
      </c>
      <c r="F37202" s="34">
        <v>346</v>
      </c>
      <c r="G37202" s="34">
        <v>322</v>
      </c>
      <c r="H37202" s="34">
        <v>508</v>
      </c>
      <c r="I37202" s="34">
        <v>374</v>
      </c>
      <c r="J37202" s="34">
        <v>419</v>
      </c>
      <c r="K37202" s="34">
        <v>331</v>
      </c>
      <c r="L37202" s="34">
        <v>421</v>
      </c>
      <c r="M37202" s="34">
        <v>284</v>
      </c>
    </row>
    <row r="37203" spans="1:13" x14ac:dyDescent="0.2">
      <c r="A37203" s="34" t="s">
        <v>138097</v>
      </c>
      <c r="B37203" s="34">
        <v>245</v>
      </c>
      <c r="C37203" s="34">
        <v>301</v>
      </c>
      <c r="D37203" s="34">
        <v>366</v>
      </c>
      <c r="E37203" s="34">
        <v>260</v>
      </c>
      <c r="F37203" s="34">
        <v>262</v>
      </c>
      <c r="G37203" s="34">
        <v>280</v>
      </c>
      <c r="H37203" s="34">
        <v>297</v>
      </c>
      <c r="I37203" s="34">
        <v>292</v>
      </c>
      <c r="J37203" s="34">
        <v>255</v>
      </c>
      <c r="K37203" s="34">
        <v>215</v>
      </c>
      <c r="L37203" s="34">
        <v>285</v>
      </c>
      <c r="M37203" s="34">
        <v>233</v>
      </c>
    </row>
    <row r="37204" spans="1:13" x14ac:dyDescent="0.2">
      <c r="A37204" s="34" t="s">
        <v>138098</v>
      </c>
      <c r="B37204" s="34">
        <v>246</v>
      </c>
      <c r="C37204" s="34">
        <v>301</v>
      </c>
      <c r="D37204" s="34">
        <v>249</v>
      </c>
      <c r="E37204" s="34">
        <v>271</v>
      </c>
      <c r="F37204" s="34">
        <v>205</v>
      </c>
      <c r="G37204" s="34">
        <v>213</v>
      </c>
      <c r="H37204" s="34">
        <v>252</v>
      </c>
      <c r="I37204" s="34">
        <v>233</v>
      </c>
      <c r="J37204" s="34">
        <v>291</v>
      </c>
      <c r="K37204" s="34">
        <v>216</v>
      </c>
      <c r="L37204" s="34">
        <v>235</v>
      </c>
      <c r="M37204" s="34">
        <v>221</v>
      </c>
    </row>
    <row r="37205" spans="1:13" x14ac:dyDescent="0.2">
      <c r="A37205" s="34" t="s">
        <v>138099</v>
      </c>
      <c r="B37205" s="34">
        <v>198</v>
      </c>
      <c r="C37205" s="34">
        <v>229</v>
      </c>
      <c r="D37205" s="34">
        <v>202</v>
      </c>
      <c r="E37205" s="34">
        <v>276</v>
      </c>
      <c r="F37205" s="34">
        <v>208</v>
      </c>
      <c r="G37205" s="34">
        <v>242</v>
      </c>
      <c r="H37205" s="34">
        <v>201</v>
      </c>
      <c r="I37205" s="34">
        <v>232</v>
      </c>
      <c r="J37205" s="34">
        <v>247</v>
      </c>
      <c r="K37205" s="34">
        <v>185</v>
      </c>
      <c r="L37205" s="34">
        <v>219</v>
      </c>
      <c r="M37205" s="34">
        <v>182</v>
      </c>
    </row>
    <row r="37206" spans="1:13" x14ac:dyDescent="0.2">
      <c r="A37206" s="34" t="s">
        <v>138100</v>
      </c>
      <c r="B37206" s="34">
        <v>399</v>
      </c>
      <c r="C37206" s="34">
        <v>430</v>
      </c>
      <c r="D37206" s="34">
        <v>500</v>
      </c>
      <c r="E37206" s="34">
        <v>413</v>
      </c>
      <c r="F37206" s="34">
        <v>365</v>
      </c>
      <c r="G37206" s="34">
        <v>399</v>
      </c>
      <c r="H37206" s="34">
        <v>557</v>
      </c>
      <c r="I37206" s="34">
        <v>419</v>
      </c>
      <c r="J37206" s="34">
        <v>471</v>
      </c>
      <c r="K37206" s="34">
        <v>361</v>
      </c>
      <c r="L37206" s="34">
        <v>471</v>
      </c>
      <c r="M37206" s="34">
        <v>367</v>
      </c>
    </row>
    <row r="37207" spans="1:13" x14ac:dyDescent="0.2">
      <c r="A37207" s="34" t="s">
        <v>138101</v>
      </c>
      <c r="B37207" s="34">
        <v>348</v>
      </c>
      <c r="C37207" s="34">
        <v>415</v>
      </c>
      <c r="D37207" s="34">
        <v>452</v>
      </c>
      <c r="E37207" s="34">
        <v>461</v>
      </c>
      <c r="F37207" s="34">
        <v>428</v>
      </c>
      <c r="G37207" s="34">
        <v>403</v>
      </c>
      <c r="H37207" s="34">
        <v>491</v>
      </c>
      <c r="I37207" s="34">
        <v>358</v>
      </c>
      <c r="J37207" s="34">
        <v>411</v>
      </c>
      <c r="K37207" s="34">
        <v>366</v>
      </c>
      <c r="L37207" s="34">
        <v>392</v>
      </c>
      <c r="M37207" s="34">
        <v>303</v>
      </c>
    </row>
    <row r="37208" spans="1:13" x14ac:dyDescent="0.2">
      <c r="A37208" s="34" t="s">
        <v>138102</v>
      </c>
      <c r="B37208" s="34">
        <v>251</v>
      </c>
      <c r="C37208" s="34">
        <v>291</v>
      </c>
      <c r="D37208" s="34">
        <v>375</v>
      </c>
      <c r="E37208" s="34">
        <v>345</v>
      </c>
      <c r="F37208" s="34">
        <v>296</v>
      </c>
      <c r="G37208" s="34">
        <v>296</v>
      </c>
      <c r="H37208" s="34">
        <v>342</v>
      </c>
      <c r="I37208" s="34">
        <v>304</v>
      </c>
      <c r="J37208" s="34">
        <v>327</v>
      </c>
      <c r="K37208" s="34">
        <v>269</v>
      </c>
      <c r="L37208" s="34">
        <v>345</v>
      </c>
      <c r="M37208" s="34">
        <v>228</v>
      </c>
    </row>
    <row r="37209" spans="1:13" x14ac:dyDescent="0.2">
      <c r="A37209" s="34" t="s">
        <v>138103</v>
      </c>
      <c r="B37209" s="34">
        <v>205</v>
      </c>
      <c r="C37209" s="34">
        <v>211</v>
      </c>
      <c r="D37209" s="34">
        <v>206</v>
      </c>
      <c r="E37209" s="34">
        <v>253</v>
      </c>
      <c r="F37209" s="34">
        <v>189</v>
      </c>
      <c r="G37209" s="34">
        <v>225</v>
      </c>
      <c r="H37209" s="34">
        <v>225</v>
      </c>
      <c r="I37209" s="34">
        <v>224</v>
      </c>
      <c r="J37209" s="34">
        <v>207</v>
      </c>
      <c r="K37209" s="34">
        <v>190</v>
      </c>
      <c r="L37209" s="34">
        <v>196</v>
      </c>
      <c r="M37209" s="34">
        <v>189</v>
      </c>
    </row>
    <row r="37210" spans="1:13" x14ac:dyDescent="0.2">
      <c r="A37210" s="34" t="s">
        <v>138104</v>
      </c>
      <c r="B37210" s="34">
        <v>248</v>
      </c>
      <c r="C37210" s="34">
        <v>261</v>
      </c>
      <c r="D37210" s="34">
        <v>328</v>
      </c>
      <c r="E37210" s="34">
        <v>228</v>
      </c>
      <c r="F37210" s="34">
        <v>269</v>
      </c>
      <c r="G37210" s="34">
        <v>251</v>
      </c>
      <c r="H37210" s="34">
        <v>303</v>
      </c>
      <c r="I37210" s="34">
        <v>242</v>
      </c>
      <c r="J37210" s="34">
        <v>344</v>
      </c>
      <c r="K37210" s="34">
        <v>223</v>
      </c>
      <c r="L37210" s="34">
        <v>278</v>
      </c>
      <c r="M37210" s="34">
        <v>226</v>
      </c>
    </row>
    <row r="37211" spans="1:13" x14ac:dyDescent="0.2">
      <c r="A37211" s="34" t="s">
        <v>138105</v>
      </c>
      <c r="B37211" s="34">
        <v>260</v>
      </c>
      <c r="C37211" s="34">
        <v>293</v>
      </c>
      <c r="D37211" s="34">
        <v>256</v>
      </c>
      <c r="E37211" s="34">
        <v>293</v>
      </c>
      <c r="F37211" s="34">
        <v>246</v>
      </c>
      <c r="G37211" s="34">
        <v>319</v>
      </c>
      <c r="H37211" s="34">
        <v>284</v>
      </c>
      <c r="I37211" s="34">
        <v>279</v>
      </c>
      <c r="J37211" s="34">
        <v>303</v>
      </c>
      <c r="K37211" s="34">
        <v>179</v>
      </c>
      <c r="L37211" s="34">
        <v>265</v>
      </c>
      <c r="M37211" s="34">
        <v>202</v>
      </c>
    </row>
    <row r="37212" spans="1:13" x14ac:dyDescent="0.2">
      <c r="A37212" s="34" t="s">
        <v>138106</v>
      </c>
      <c r="B37212" s="34">
        <v>242</v>
      </c>
      <c r="C37212" s="34">
        <v>252</v>
      </c>
      <c r="D37212" s="34">
        <v>331</v>
      </c>
      <c r="E37212" s="34">
        <v>287</v>
      </c>
      <c r="F37212" s="34">
        <v>267</v>
      </c>
      <c r="G37212" s="34">
        <v>258</v>
      </c>
      <c r="H37212" s="34">
        <v>328</v>
      </c>
      <c r="I37212" s="34">
        <v>257</v>
      </c>
      <c r="J37212" s="34">
        <v>293</v>
      </c>
      <c r="K37212" s="34">
        <v>198</v>
      </c>
      <c r="L37212" s="34">
        <v>287</v>
      </c>
      <c r="M37212" s="34">
        <v>195</v>
      </c>
    </row>
    <row r="37213" spans="1:13" x14ac:dyDescent="0.2">
      <c r="A37213" s="34" t="s">
        <v>138107</v>
      </c>
      <c r="B37213" s="34">
        <v>415</v>
      </c>
      <c r="C37213" s="34">
        <v>367</v>
      </c>
      <c r="D37213" s="34">
        <v>387</v>
      </c>
      <c r="E37213" s="34">
        <v>379</v>
      </c>
      <c r="F37213" s="34">
        <v>337</v>
      </c>
      <c r="G37213" s="34">
        <v>371</v>
      </c>
      <c r="H37213" s="34">
        <v>447</v>
      </c>
      <c r="I37213" s="34">
        <v>353</v>
      </c>
      <c r="J37213" s="34">
        <v>467</v>
      </c>
      <c r="K37213" s="34">
        <v>287</v>
      </c>
      <c r="L37213" s="34">
        <v>383</v>
      </c>
      <c r="M37213" s="34">
        <v>308</v>
      </c>
    </row>
    <row r="37214" spans="1:13" x14ac:dyDescent="0.2">
      <c r="A37214" s="34" t="s">
        <v>138108</v>
      </c>
      <c r="B37214" s="34">
        <v>295</v>
      </c>
      <c r="C37214" s="34">
        <v>339</v>
      </c>
      <c r="D37214" s="34">
        <v>366</v>
      </c>
      <c r="E37214" s="34">
        <v>408</v>
      </c>
      <c r="F37214" s="34">
        <v>318</v>
      </c>
      <c r="G37214" s="34">
        <v>350</v>
      </c>
      <c r="H37214" s="34">
        <v>351</v>
      </c>
      <c r="I37214" s="34">
        <v>411</v>
      </c>
      <c r="J37214" s="34">
        <v>356</v>
      </c>
      <c r="K37214" s="34">
        <v>315</v>
      </c>
      <c r="L37214" s="34">
        <v>306</v>
      </c>
      <c r="M37214" s="34">
        <v>327</v>
      </c>
    </row>
    <row r="37215" spans="1:13" x14ac:dyDescent="0.2">
      <c r="A37215" s="34" t="s">
        <v>138109</v>
      </c>
      <c r="B37215" s="34">
        <v>209</v>
      </c>
      <c r="C37215" s="34">
        <v>223</v>
      </c>
      <c r="D37215" s="34">
        <v>235</v>
      </c>
      <c r="E37215" s="34">
        <v>246</v>
      </c>
      <c r="F37215" s="34">
        <v>231</v>
      </c>
      <c r="G37215" s="34">
        <v>215</v>
      </c>
      <c r="H37215" s="34">
        <v>254</v>
      </c>
      <c r="I37215" s="34">
        <v>188</v>
      </c>
      <c r="J37215" s="34">
        <v>202</v>
      </c>
      <c r="K37215" s="34">
        <v>201</v>
      </c>
      <c r="L37215" s="34">
        <v>205</v>
      </c>
      <c r="M37215" s="34">
        <v>168</v>
      </c>
    </row>
    <row r="37216" spans="1:13" x14ac:dyDescent="0.2">
      <c r="A37216" s="34" t="s">
        <v>138110</v>
      </c>
      <c r="B37216" s="34">
        <v>405</v>
      </c>
      <c r="C37216" s="34">
        <v>389</v>
      </c>
      <c r="D37216" s="34">
        <v>386</v>
      </c>
      <c r="E37216" s="34">
        <v>334</v>
      </c>
      <c r="F37216" s="34">
        <v>303</v>
      </c>
      <c r="G37216" s="34">
        <v>359</v>
      </c>
      <c r="H37216" s="34">
        <v>355</v>
      </c>
      <c r="I37216" s="34">
        <v>317</v>
      </c>
      <c r="J37216" s="34">
        <v>375</v>
      </c>
      <c r="K37216" s="34">
        <v>294</v>
      </c>
      <c r="L37216" s="34">
        <v>296</v>
      </c>
      <c r="M37216" s="34">
        <v>277</v>
      </c>
    </row>
    <row r="37217" spans="1:13" x14ac:dyDescent="0.2">
      <c r="A37217" s="34" t="s">
        <v>138111</v>
      </c>
      <c r="B37217" s="34">
        <v>702</v>
      </c>
      <c r="C37217" s="34">
        <v>714</v>
      </c>
      <c r="D37217" s="34">
        <v>799</v>
      </c>
      <c r="E37217" s="34">
        <v>828</v>
      </c>
      <c r="F37217" s="34">
        <v>806</v>
      </c>
      <c r="G37217" s="34">
        <v>641</v>
      </c>
      <c r="H37217" s="34">
        <v>813</v>
      </c>
      <c r="I37217" s="34">
        <v>797</v>
      </c>
      <c r="J37217" s="34">
        <v>849</v>
      </c>
      <c r="K37217" s="34">
        <v>545</v>
      </c>
      <c r="L37217" s="34">
        <v>819</v>
      </c>
      <c r="M37217" s="34">
        <v>563</v>
      </c>
    </row>
    <row r="37218" spans="1:13" x14ac:dyDescent="0.2">
      <c r="A37218" s="34" t="s">
        <v>138112</v>
      </c>
      <c r="B37218" s="34">
        <v>444</v>
      </c>
      <c r="C37218" s="34">
        <v>455</v>
      </c>
      <c r="D37218" s="34">
        <v>530</v>
      </c>
      <c r="E37218" s="34">
        <v>446</v>
      </c>
      <c r="F37218" s="34">
        <v>429</v>
      </c>
      <c r="G37218" s="34">
        <v>434</v>
      </c>
      <c r="H37218" s="34">
        <v>496</v>
      </c>
      <c r="I37218" s="34">
        <v>460</v>
      </c>
      <c r="J37218" s="34">
        <v>452</v>
      </c>
      <c r="K37218" s="34">
        <v>411</v>
      </c>
      <c r="L37218" s="34">
        <v>434</v>
      </c>
      <c r="M37218" s="34">
        <v>331</v>
      </c>
    </row>
    <row r="37219" spans="1:13" x14ac:dyDescent="0.2">
      <c r="A37219" s="34" t="s">
        <v>138113</v>
      </c>
      <c r="B37219" s="34">
        <v>561</v>
      </c>
      <c r="C37219" s="34">
        <v>536</v>
      </c>
      <c r="D37219" s="34">
        <v>539</v>
      </c>
      <c r="E37219" s="34">
        <v>597</v>
      </c>
      <c r="F37219" s="34">
        <v>546</v>
      </c>
      <c r="G37219" s="34">
        <v>481</v>
      </c>
      <c r="H37219" s="34">
        <v>659</v>
      </c>
      <c r="I37219" s="34">
        <v>515</v>
      </c>
      <c r="J37219" s="34">
        <v>574</v>
      </c>
      <c r="K37219" s="34">
        <v>444</v>
      </c>
      <c r="L37219" s="34">
        <v>592</v>
      </c>
      <c r="M37219" s="34">
        <v>427</v>
      </c>
    </row>
    <row r="37220" spans="1:13" x14ac:dyDescent="0.2">
      <c r="A37220" s="34" t="s">
        <v>138114</v>
      </c>
      <c r="B37220" s="34">
        <v>284</v>
      </c>
      <c r="C37220" s="34">
        <v>362</v>
      </c>
      <c r="D37220" s="34">
        <v>392</v>
      </c>
      <c r="E37220" s="34">
        <v>341</v>
      </c>
      <c r="F37220" s="34">
        <v>334</v>
      </c>
      <c r="G37220" s="34">
        <v>334</v>
      </c>
      <c r="H37220" s="34">
        <v>361</v>
      </c>
      <c r="I37220" s="34">
        <v>384</v>
      </c>
      <c r="J37220" s="34">
        <v>385</v>
      </c>
      <c r="K37220" s="34">
        <v>257</v>
      </c>
      <c r="L37220" s="34">
        <v>359</v>
      </c>
      <c r="M37220" s="34">
        <v>243</v>
      </c>
    </row>
    <row r="37221" spans="1:13" x14ac:dyDescent="0.2">
      <c r="A37221" s="34" t="s">
        <v>138115</v>
      </c>
      <c r="B37221" s="34">
        <v>320</v>
      </c>
      <c r="C37221" s="34">
        <v>394</v>
      </c>
      <c r="D37221" s="34">
        <v>419</v>
      </c>
      <c r="E37221" s="34">
        <v>406</v>
      </c>
      <c r="F37221" s="34">
        <v>318</v>
      </c>
      <c r="G37221" s="34">
        <v>339</v>
      </c>
      <c r="H37221" s="34">
        <v>406</v>
      </c>
      <c r="I37221" s="34">
        <v>371</v>
      </c>
      <c r="J37221" s="34">
        <v>375</v>
      </c>
      <c r="K37221" s="34">
        <v>284</v>
      </c>
      <c r="L37221" s="34">
        <v>357</v>
      </c>
      <c r="M37221" s="34">
        <v>294</v>
      </c>
    </row>
    <row r="37222" spans="1:13" x14ac:dyDescent="0.2">
      <c r="A37222" s="34" t="s">
        <v>138116</v>
      </c>
      <c r="B37222" s="34">
        <v>745</v>
      </c>
      <c r="C37222" s="34">
        <v>737</v>
      </c>
      <c r="D37222" s="34">
        <v>825</v>
      </c>
      <c r="E37222" s="34">
        <v>736</v>
      </c>
      <c r="F37222" s="34">
        <v>698</v>
      </c>
      <c r="G37222" s="34">
        <v>641</v>
      </c>
      <c r="H37222" s="34">
        <v>866</v>
      </c>
      <c r="I37222" s="34">
        <v>687</v>
      </c>
      <c r="J37222" s="34">
        <v>906</v>
      </c>
      <c r="K37222" s="34">
        <v>626</v>
      </c>
      <c r="L37222" s="34">
        <v>842</v>
      </c>
      <c r="M37222" s="34">
        <v>601</v>
      </c>
    </row>
    <row r="37223" spans="1:13" x14ac:dyDescent="0.2">
      <c r="A37223" s="34" t="s">
        <v>138117</v>
      </c>
      <c r="B37223" s="34">
        <v>259</v>
      </c>
      <c r="C37223" s="34">
        <v>317</v>
      </c>
      <c r="D37223" s="34">
        <v>295</v>
      </c>
      <c r="E37223" s="34">
        <v>338</v>
      </c>
      <c r="F37223" s="34">
        <v>280</v>
      </c>
      <c r="G37223" s="34">
        <v>274</v>
      </c>
      <c r="H37223" s="34">
        <v>366</v>
      </c>
      <c r="I37223" s="34">
        <v>300</v>
      </c>
      <c r="J37223" s="34">
        <v>318</v>
      </c>
      <c r="K37223" s="34">
        <v>266</v>
      </c>
      <c r="L37223" s="34">
        <v>286</v>
      </c>
      <c r="M37223" s="34">
        <v>240</v>
      </c>
    </row>
    <row r="37224" spans="1:13" x14ac:dyDescent="0.2">
      <c r="A37224" s="34" t="s">
        <v>138118</v>
      </c>
      <c r="B37224" s="34">
        <v>213</v>
      </c>
      <c r="C37224" s="34">
        <v>206</v>
      </c>
      <c r="D37224" s="34">
        <v>253</v>
      </c>
      <c r="E37224" s="34">
        <v>270</v>
      </c>
      <c r="F37224" s="34">
        <v>196</v>
      </c>
      <c r="G37224" s="34">
        <v>207</v>
      </c>
      <c r="H37224" s="34">
        <v>243</v>
      </c>
      <c r="I37224" s="34">
        <v>208</v>
      </c>
      <c r="J37224" s="34">
        <v>247</v>
      </c>
      <c r="K37224" s="34">
        <v>180</v>
      </c>
      <c r="L37224" s="34">
        <v>190</v>
      </c>
      <c r="M37224" s="34">
        <v>169</v>
      </c>
    </row>
    <row r="37225" spans="1:13" x14ac:dyDescent="0.2">
      <c r="A37225" s="34" t="s">
        <v>138119</v>
      </c>
      <c r="B37225" s="34">
        <v>307</v>
      </c>
      <c r="C37225" s="34">
        <v>326</v>
      </c>
      <c r="D37225" s="34">
        <v>281</v>
      </c>
      <c r="E37225" s="34">
        <v>242</v>
      </c>
      <c r="F37225" s="34">
        <v>287</v>
      </c>
      <c r="G37225" s="34">
        <v>232</v>
      </c>
      <c r="H37225" s="34">
        <v>304</v>
      </c>
      <c r="I37225" s="34">
        <v>292</v>
      </c>
      <c r="J37225" s="34">
        <v>317</v>
      </c>
      <c r="K37225" s="34">
        <v>234</v>
      </c>
      <c r="L37225" s="34">
        <v>343</v>
      </c>
      <c r="M37225" s="34">
        <v>207</v>
      </c>
    </row>
    <row r="37226" spans="1:13" x14ac:dyDescent="0.2">
      <c r="A37226" s="34" t="s">
        <v>138120</v>
      </c>
      <c r="B37226" s="34">
        <v>216</v>
      </c>
      <c r="C37226" s="34">
        <v>275</v>
      </c>
      <c r="D37226" s="34">
        <v>295</v>
      </c>
      <c r="E37226" s="34">
        <v>266</v>
      </c>
      <c r="F37226" s="34">
        <v>166</v>
      </c>
      <c r="G37226" s="34">
        <v>229</v>
      </c>
      <c r="H37226" s="34">
        <v>232</v>
      </c>
      <c r="I37226" s="34">
        <v>281</v>
      </c>
      <c r="J37226" s="34">
        <v>242</v>
      </c>
      <c r="K37226" s="34">
        <v>195</v>
      </c>
      <c r="L37226" s="34">
        <v>203</v>
      </c>
      <c r="M37226" s="34">
        <v>199</v>
      </c>
    </row>
    <row r="37227" spans="1:13" x14ac:dyDescent="0.2">
      <c r="A37227" s="34" t="s">
        <v>138121</v>
      </c>
      <c r="B37227" s="34">
        <v>380</v>
      </c>
      <c r="C37227" s="34">
        <v>295</v>
      </c>
      <c r="D37227" s="34">
        <v>306</v>
      </c>
      <c r="E37227" s="34">
        <v>339</v>
      </c>
      <c r="F37227" s="34">
        <v>309</v>
      </c>
      <c r="G37227" s="34">
        <v>321</v>
      </c>
      <c r="H37227" s="34">
        <v>370</v>
      </c>
      <c r="I37227" s="34">
        <v>287</v>
      </c>
      <c r="J37227" s="34">
        <v>371</v>
      </c>
      <c r="K37227" s="34">
        <v>265</v>
      </c>
      <c r="L37227" s="34">
        <v>338</v>
      </c>
      <c r="M37227" s="34">
        <v>224</v>
      </c>
    </row>
    <row r="37228" spans="1:13" x14ac:dyDescent="0.2">
      <c r="A37228" s="34" t="s">
        <v>138122</v>
      </c>
      <c r="B37228" s="34">
        <v>463</v>
      </c>
      <c r="C37228" s="34">
        <v>540</v>
      </c>
      <c r="D37228" s="34">
        <v>492</v>
      </c>
      <c r="E37228" s="34">
        <v>634</v>
      </c>
      <c r="F37228" s="34">
        <v>443</v>
      </c>
      <c r="G37228" s="34">
        <v>557</v>
      </c>
      <c r="H37228" s="34">
        <v>593</v>
      </c>
      <c r="I37228" s="34">
        <v>508</v>
      </c>
      <c r="J37228" s="34">
        <v>601</v>
      </c>
      <c r="K37228" s="34">
        <v>394</v>
      </c>
      <c r="L37228" s="34">
        <v>467</v>
      </c>
      <c r="M37228" s="34">
        <v>414</v>
      </c>
    </row>
    <row r="37229" spans="1:13" x14ac:dyDescent="0.2">
      <c r="A37229" s="34" t="s">
        <v>138123</v>
      </c>
      <c r="B37229" s="34">
        <v>374</v>
      </c>
      <c r="C37229" s="34">
        <v>425</v>
      </c>
      <c r="D37229" s="34">
        <v>371</v>
      </c>
      <c r="E37229" s="34">
        <v>433</v>
      </c>
      <c r="F37229" s="34">
        <v>391</v>
      </c>
      <c r="G37229" s="34">
        <v>313</v>
      </c>
      <c r="H37229" s="34">
        <v>520</v>
      </c>
      <c r="I37229" s="34">
        <v>330</v>
      </c>
      <c r="J37229" s="34">
        <v>416</v>
      </c>
      <c r="K37229" s="34">
        <v>315</v>
      </c>
      <c r="L37229" s="34">
        <v>408</v>
      </c>
      <c r="M37229" s="34">
        <v>341</v>
      </c>
    </row>
    <row r="37230" spans="1:13" x14ac:dyDescent="0.2">
      <c r="A37230" s="34" t="s">
        <v>138124</v>
      </c>
      <c r="B37230" s="34">
        <v>173</v>
      </c>
      <c r="C37230" s="34">
        <v>169</v>
      </c>
      <c r="D37230" s="34">
        <v>175</v>
      </c>
      <c r="E37230" s="34">
        <v>199</v>
      </c>
      <c r="F37230" s="34">
        <v>114</v>
      </c>
      <c r="G37230" s="34">
        <v>147</v>
      </c>
      <c r="H37230" s="34">
        <v>197</v>
      </c>
      <c r="I37230" s="34">
        <v>194</v>
      </c>
      <c r="J37230" s="34">
        <v>161</v>
      </c>
      <c r="K37230" s="34">
        <v>112</v>
      </c>
      <c r="L37230" s="34">
        <v>163</v>
      </c>
      <c r="M37230" s="34">
        <v>171</v>
      </c>
    </row>
    <row r="37231" spans="1:13" x14ac:dyDescent="0.2">
      <c r="A37231" s="34" t="s">
        <v>138125</v>
      </c>
      <c r="B37231" s="34">
        <v>305</v>
      </c>
      <c r="C37231" s="34">
        <v>271</v>
      </c>
      <c r="D37231" s="34">
        <v>326</v>
      </c>
      <c r="E37231" s="34">
        <v>344</v>
      </c>
      <c r="F37231" s="34">
        <v>299</v>
      </c>
      <c r="G37231" s="34">
        <v>313</v>
      </c>
      <c r="H37231" s="34">
        <v>388</v>
      </c>
      <c r="I37231" s="34">
        <v>342</v>
      </c>
      <c r="J37231" s="34">
        <v>293</v>
      </c>
      <c r="K37231" s="34">
        <v>245</v>
      </c>
      <c r="L37231" s="34">
        <v>264</v>
      </c>
      <c r="M37231" s="34">
        <v>219</v>
      </c>
    </row>
    <row r="37232" spans="1:13" x14ac:dyDescent="0.2">
      <c r="A37232" s="34" t="s">
        <v>138126</v>
      </c>
      <c r="B37232" s="34">
        <v>291</v>
      </c>
      <c r="C37232" s="34">
        <v>298</v>
      </c>
      <c r="D37232" s="34">
        <v>342</v>
      </c>
      <c r="E37232" s="34">
        <v>326</v>
      </c>
      <c r="F37232" s="34">
        <v>316</v>
      </c>
      <c r="G37232" s="34">
        <v>302</v>
      </c>
      <c r="H37232" s="34">
        <v>336</v>
      </c>
      <c r="I37232" s="34">
        <v>348</v>
      </c>
      <c r="J37232" s="34">
        <v>309</v>
      </c>
      <c r="K37232" s="34">
        <v>263</v>
      </c>
      <c r="L37232" s="34">
        <v>288</v>
      </c>
      <c r="M37232" s="34">
        <v>281</v>
      </c>
    </row>
    <row r="37233" spans="1:13" x14ac:dyDescent="0.2">
      <c r="A37233" s="34" t="s">
        <v>138127</v>
      </c>
      <c r="B37233" s="34">
        <v>158</v>
      </c>
      <c r="C37233" s="34">
        <v>258</v>
      </c>
      <c r="D37233" s="34">
        <v>227</v>
      </c>
      <c r="E37233" s="34">
        <v>258</v>
      </c>
      <c r="F37233" s="34">
        <v>242</v>
      </c>
      <c r="G37233" s="34">
        <v>248</v>
      </c>
      <c r="H37233" s="34">
        <v>221</v>
      </c>
      <c r="I37233" s="34">
        <v>229</v>
      </c>
      <c r="J37233" s="34">
        <v>311</v>
      </c>
      <c r="K37233" s="34">
        <v>203</v>
      </c>
      <c r="L37233" s="34">
        <v>299</v>
      </c>
      <c r="M37233" s="34">
        <v>208</v>
      </c>
    </row>
    <row r="37234" spans="1:13" x14ac:dyDescent="0.2">
      <c r="A37234" s="34" t="s">
        <v>138128</v>
      </c>
      <c r="B37234" s="34">
        <v>444</v>
      </c>
      <c r="C37234" s="34">
        <v>493</v>
      </c>
      <c r="D37234" s="34">
        <v>593</v>
      </c>
      <c r="E37234" s="34">
        <v>534</v>
      </c>
      <c r="F37234" s="34">
        <v>491</v>
      </c>
      <c r="G37234" s="34">
        <v>454</v>
      </c>
      <c r="H37234" s="34">
        <v>605</v>
      </c>
      <c r="I37234" s="34">
        <v>468</v>
      </c>
      <c r="J37234" s="34">
        <v>633</v>
      </c>
      <c r="K37234" s="34">
        <v>435</v>
      </c>
      <c r="L37234" s="34">
        <v>566</v>
      </c>
      <c r="M37234" s="34">
        <v>379</v>
      </c>
    </row>
    <row r="37235" spans="1:13" x14ac:dyDescent="0.2">
      <c r="A37235" s="34" t="s">
        <v>138129</v>
      </c>
      <c r="B37235" s="34">
        <v>145</v>
      </c>
      <c r="C37235" s="34">
        <v>251</v>
      </c>
      <c r="D37235" s="34">
        <v>243</v>
      </c>
      <c r="E37235" s="34">
        <v>340</v>
      </c>
      <c r="F37235" s="34">
        <v>302</v>
      </c>
      <c r="G37235" s="34">
        <v>296</v>
      </c>
      <c r="H37235" s="34">
        <v>317</v>
      </c>
      <c r="I37235" s="34">
        <v>338</v>
      </c>
      <c r="J37235" s="34">
        <v>240</v>
      </c>
      <c r="K37235" s="34">
        <v>244</v>
      </c>
      <c r="L37235" s="34">
        <v>283</v>
      </c>
      <c r="M37235" s="34">
        <v>255</v>
      </c>
    </row>
    <row r="37236" spans="1:13" x14ac:dyDescent="0.2">
      <c r="A37236" s="34" t="s">
        <v>138130</v>
      </c>
      <c r="B37236" s="34">
        <v>258</v>
      </c>
      <c r="C37236" s="34">
        <v>256</v>
      </c>
      <c r="D37236" s="34">
        <v>306</v>
      </c>
      <c r="E37236" s="34">
        <v>348</v>
      </c>
      <c r="F37236" s="34">
        <v>262</v>
      </c>
      <c r="G37236" s="34">
        <v>285</v>
      </c>
      <c r="H37236" s="34">
        <v>327</v>
      </c>
      <c r="I37236" s="34">
        <v>320</v>
      </c>
      <c r="J37236" s="34">
        <v>311</v>
      </c>
      <c r="K37236" s="34">
        <v>242</v>
      </c>
      <c r="L37236" s="34">
        <v>321</v>
      </c>
      <c r="M37236" s="34">
        <v>274</v>
      </c>
    </row>
    <row r="37237" spans="1:13" x14ac:dyDescent="0.2">
      <c r="A37237" s="34" t="s">
        <v>138131</v>
      </c>
      <c r="B37237" s="34">
        <v>309</v>
      </c>
      <c r="C37237" s="34">
        <v>264</v>
      </c>
      <c r="D37237" s="34">
        <v>320</v>
      </c>
      <c r="E37237" s="34">
        <v>364</v>
      </c>
      <c r="F37237" s="34">
        <v>274</v>
      </c>
      <c r="G37237" s="34">
        <v>273</v>
      </c>
      <c r="H37237" s="34">
        <v>397</v>
      </c>
      <c r="I37237" s="34">
        <v>299</v>
      </c>
      <c r="J37237" s="34">
        <v>334</v>
      </c>
      <c r="K37237" s="34">
        <v>235</v>
      </c>
      <c r="L37237" s="34">
        <v>299</v>
      </c>
      <c r="M37237" s="34">
        <v>210</v>
      </c>
    </row>
    <row r="37238" spans="1:13" x14ac:dyDescent="0.2">
      <c r="A37238" s="34" t="s">
        <v>138132</v>
      </c>
      <c r="B37238" s="34">
        <v>191</v>
      </c>
      <c r="C37238" s="34">
        <v>194</v>
      </c>
      <c r="D37238" s="34">
        <v>187</v>
      </c>
      <c r="E37238" s="34">
        <v>241</v>
      </c>
      <c r="F37238" s="34">
        <v>223</v>
      </c>
      <c r="G37238" s="34">
        <v>186</v>
      </c>
      <c r="H37238" s="34">
        <v>227</v>
      </c>
      <c r="I37238" s="34">
        <v>218</v>
      </c>
      <c r="J37238" s="34">
        <v>256</v>
      </c>
      <c r="K37238" s="34">
        <v>194</v>
      </c>
      <c r="L37238" s="34">
        <v>209</v>
      </c>
      <c r="M37238" s="34">
        <v>172</v>
      </c>
    </row>
    <row r="37239" spans="1:13" x14ac:dyDescent="0.2">
      <c r="A37239" s="34" t="s">
        <v>138133</v>
      </c>
      <c r="B37239" s="34">
        <v>240</v>
      </c>
      <c r="C37239" s="34">
        <v>224</v>
      </c>
      <c r="D37239" s="34">
        <v>248</v>
      </c>
      <c r="E37239" s="34">
        <v>272</v>
      </c>
      <c r="F37239" s="34">
        <v>189</v>
      </c>
      <c r="G37239" s="34">
        <v>207</v>
      </c>
      <c r="H37239" s="34">
        <v>262</v>
      </c>
      <c r="I37239" s="34">
        <v>230</v>
      </c>
      <c r="J37239" s="34">
        <v>261</v>
      </c>
      <c r="K37239" s="34">
        <v>185</v>
      </c>
      <c r="L37239" s="34">
        <v>237</v>
      </c>
      <c r="M37239" s="34">
        <v>167</v>
      </c>
    </row>
    <row r="37240" spans="1:13" x14ac:dyDescent="0.2">
      <c r="A37240" s="34" t="s">
        <v>138134</v>
      </c>
      <c r="B37240" s="34">
        <v>254</v>
      </c>
      <c r="C37240" s="34">
        <v>256</v>
      </c>
      <c r="D37240" s="34">
        <v>316</v>
      </c>
      <c r="E37240" s="34">
        <v>312</v>
      </c>
      <c r="F37240" s="34">
        <v>219</v>
      </c>
      <c r="G37240" s="34">
        <v>321</v>
      </c>
      <c r="H37240" s="34">
        <v>300</v>
      </c>
      <c r="I37240" s="34">
        <v>305</v>
      </c>
      <c r="J37240" s="34">
        <v>245</v>
      </c>
      <c r="K37240" s="34">
        <v>265</v>
      </c>
      <c r="L37240" s="34">
        <v>224</v>
      </c>
      <c r="M37240" s="34">
        <v>230</v>
      </c>
    </row>
    <row r="37241" spans="1:13" x14ac:dyDescent="0.2">
      <c r="A37241" s="34" t="s">
        <v>138135</v>
      </c>
      <c r="B37241" s="34">
        <v>311</v>
      </c>
      <c r="C37241" s="34">
        <v>434</v>
      </c>
      <c r="D37241" s="34">
        <v>394</v>
      </c>
      <c r="E37241" s="34">
        <v>376</v>
      </c>
      <c r="F37241" s="34">
        <v>344</v>
      </c>
      <c r="G37241" s="34">
        <v>387</v>
      </c>
      <c r="H37241" s="34">
        <v>403</v>
      </c>
      <c r="I37241" s="34">
        <v>383</v>
      </c>
      <c r="J37241" s="34">
        <v>442</v>
      </c>
      <c r="K37241" s="34">
        <v>303</v>
      </c>
      <c r="L37241" s="34">
        <v>322</v>
      </c>
      <c r="M37241" s="34">
        <v>253</v>
      </c>
    </row>
    <row r="37242" spans="1:13" x14ac:dyDescent="0.2">
      <c r="A37242" s="34" t="s">
        <v>138136</v>
      </c>
      <c r="B37242" s="34">
        <v>263</v>
      </c>
      <c r="C37242" s="34">
        <v>284</v>
      </c>
      <c r="D37242" s="34">
        <v>366</v>
      </c>
      <c r="E37242" s="34">
        <v>280</v>
      </c>
      <c r="F37242" s="34">
        <v>323</v>
      </c>
      <c r="G37242" s="34">
        <v>292</v>
      </c>
      <c r="H37242" s="34">
        <v>316</v>
      </c>
      <c r="I37242" s="34">
        <v>289</v>
      </c>
      <c r="J37242" s="34">
        <v>319</v>
      </c>
      <c r="K37242" s="34">
        <v>227</v>
      </c>
      <c r="L37242" s="34">
        <v>319</v>
      </c>
      <c r="M37242" s="34">
        <v>209</v>
      </c>
    </row>
    <row r="37243" spans="1:13" x14ac:dyDescent="0.2">
      <c r="A37243" s="34" t="s">
        <v>138137</v>
      </c>
      <c r="B37243" s="34">
        <v>276</v>
      </c>
      <c r="C37243" s="34">
        <v>321</v>
      </c>
      <c r="D37243" s="34">
        <v>319</v>
      </c>
      <c r="E37243" s="34">
        <v>357</v>
      </c>
      <c r="F37243" s="34">
        <v>308</v>
      </c>
      <c r="G37243" s="34">
        <v>370</v>
      </c>
      <c r="H37243" s="34">
        <v>368</v>
      </c>
      <c r="I37243" s="34">
        <v>260</v>
      </c>
      <c r="J37243" s="34">
        <v>264</v>
      </c>
      <c r="K37243" s="34">
        <v>238</v>
      </c>
      <c r="L37243" s="34">
        <v>335</v>
      </c>
      <c r="M37243" s="34">
        <v>228</v>
      </c>
    </row>
    <row r="37244" spans="1:13" x14ac:dyDescent="0.2">
      <c r="A37244" s="34" t="s">
        <v>138138</v>
      </c>
      <c r="B37244" s="34">
        <v>248</v>
      </c>
      <c r="C37244" s="34">
        <v>221</v>
      </c>
      <c r="D37244" s="34">
        <v>257</v>
      </c>
      <c r="E37244" s="34">
        <v>263</v>
      </c>
      <c r="F37244" s="34">
        <v>257</v>
      </c>
      <c r="G37244" s="34">
        <v>268</v>
      </c>
      <c r="H37244" s="34">
        <v>314</v>
      </c>
      <c r="I37244" s="34">
        <v>286</v>
      </c>
      <c r="J37244" s="34">
        <v>290</v>
      </c>
      <c r="K37244" s="34">
        <v>219</v>
      </c>
      <c r="L37244" s="34">
        <v>211</v>
      </c>
      <c r="M37244" s="34">
        <v>168</v>
      </c>
    </row>
    <row r="37245" spans="1:13" x14ac:dyDescent="0.2">
      <c r="A37245" s="34" t="s">
        <v>138139</v>
      </c>
      <c r="B37245" s="34">
        <v>445</v>
      </c>
      <c r="C37245" s="34">
        <v>331</v>
      </c>
      <c r="D37245" s="34">
        <v>442</v>
      </c>
      <c r="E37245" s="34">
        <v>369</v>
      </c>
      <c r="F37245" s="34">
        <v>414</v>
      </c>
      <c r="G37245" s="34">
        <v>374</v>
      </c>
      <c r="H37245" s="34">
        <v>462</v>
      </c>
      <c r="I37245" s="34">
        <v>376</v>
      </c>
      <c r="J37245" s="34">
        <v>461</v>
      </c>
      <c r="K37245" s="34">
        <v>286</v>
      </c>
      <c r="L37245" s="34">
        <v>438</v>
      </c>
      <c r="M37245" s="34">
        <v>283</v>
      </c>
    </row>
    <row r="37246" spans="1:13" x14ac:dyDescent="0.2">
      <c r="A37246" s="34" t="s">
        <v>138140</v>
      </c>
      <c r="B37246" s="34">
        <v>346</v>
      </c>
      <c r="C37246" s="34">
        <v>331</v>
      </c>
      <c r="D37246" s="34">
        <v>317</v>
      </c>
      <c r="E37246" s="34">
        <v>340</v>
      </c>
      <c r="F37246" s="34">
        <v>273</v>
      </c>
      <c r="G37246" s="34">
        <v>289</v>
      </c>
      <c r="H37246" s="34">
        <v>320</v>
      </c>
      <c r="I37246" s="34">
        <v>329</v>
      </c>
      <c r="J37246" s="34">
        <v>319</v>
      </c>
      <c r="K37246" s="34">
        <v>270</v>
      </c>
      <c r="L37246" s="34">
        <v>292</v>
      </c>
      <c r="M37246" s="34">
        <v>236</v>
      </c>
    </row>
    <row r="37247" spans="1:13" x14ac:dyDescent="0.2">
      <c r="A37247" s="34" t="s">
        <v>138141</v>
      </c>
      <c r="B37247" s="34">
        <v>120</v>
      </c>
      <c r="C37247" s="34">
        <v>206</v>
      </c>
      <c r="D37247" s="34">
        <v>185</v>
      </c>
      <c r="E37247" s="34">
        <v>226</v>
      </c>
      <c r="F37247" s="34">
        <v>168</v>
      </c>
      <c r="G37247" s="34">
        <v>176</v>
      </c>
      <c r="H37247" s="34">
        <v>234</v>
      </c>
      <c r="I37247" s="34">
        <v>190</v>
      </c>
      <c r="J37247" s="34">
        <v>198</v>
      </c>
      <c r="K37247" s="34">
        <v>173</v>
      </c>
      <c r="L37247" s="34">
        <v>169</v>
      </c>
      <c r="M37247" s="34">
        <v>153</v>
      </c>
    </row>
    <row r="37248" spans="1:13" x14ac:dyDescent="0.2">
      <c r="A37248" s="34" t="s">
        <v>138142</v>
      </c>
      <c r="B37248" s="34">
        <v>215</v>
      </c>
      <c r="C37248" s="34">
        <v>348</v>
      </c>
      <c r="D37248" s="34">
        <v>196</v>
      </c>
      <c r="E37248" s="34">
        <v>319</v>
      </c>
      <c r="F37248" s="34">
        <v>170</v>
      </c>
      <c r="G37248" s="34">
        <v>292</v>
      </c>
      <c r="H37248" s="34">
        <v>211</v>
      </c>
      <c r="I37248" s="34">
        <v>290</v>
      </c>
      <c r="J37248" s="34">
        <v>295</v>
      </c>
      <c r="K37248" s="34">
        <v>264</v>
      </c>
      <c r="L37248" s="34">
        <v>177</v>
      </c>
      <c r="M37248" s="34">
        <v>224</v>
      </c>
    </row>
    <row r="37249" spans="1:13" x14ac:dyDescent="0.2">
      <c r="A37249" s="34" t="s">
        <v>138143</v>
      </c>
      <c r="B37249" s="34">
        <v>332</v>
      </c>
      <c r="C37249" s="34">
        <v>280</v>
      </c>
      <c r="D37249" s="34">
        <v>325</v>
      </c>
      <c r="E37249" s="34">
        <v>360</v>
      </c>
      <c r="F37249" s="34">
        <v>339</v>
      </c>
      <c r="G37249" s="34">
        <v>311</v>
      </c>
      <c r="H37249" s="34">
        <v>295</v>
      </c>
      <c r="I37249" s="34">
        <v>326</v>
      </c>
      <c r="J37249" s="34">
        <v>319</v>
      </c>
      <c r="K37249" s="34">
        <v>274</v>
      </c>
      <c r="L37249" s="34">
        <v>330</v>
      </c>
      <c r="M37249" s="34">
        <v>271</v>
      </c>
    </row>
    <row r="37250" spans="1:13" x14ac:dyDescent="0.2">
      <c r="A37250" s="34" t="s">
        <v>138144</v>
      </c>
      <c r="B37250" s="34">
        <v>251</v>
      </c>
      <c r="C37250" s="34">
        <v>200</v>
      </c>
      <c r="D37250" s="34">
        <v>306</v>
      </c>
      <c r="E37250" s="34">
        <v>224</v>
      </c>
      <c r="F37250" s="34">
        <v>179</v>
      </c>
      <c r="G37250" s="34">
        <v>207</v>
      </c>
      <c r="H37250" s="34">
        <v>197</v>
      </c>
      <c r="I37250" s="34">
        <v>234</v>
      </c>
      <c r="J37250" s="34">
        <v>244</v>
      </c>
      <c r="K37250" s="34">
        <v>151</v>
      </c>
      <c r="L37250" s="34">
        <v>266</v>
      </c>
      <c r="M37250" s="34">
        <v>163</v>
      </c>
    </row>
    <row r="37251" spans="1:13" x14ac:dyDescent="0.2">
      <c r="A37251" s="34" t="s">
        <v>138145</v>
      </c>
      <c r="B37251" s="34">
        <v>263</v>
      </c>
      <c r="C37251" s="34">
        <v>229</v>
      </c>
      <c r="D37251" s="34">
        <v>251</v>
      </c>
      <c r="E37251" s="34">
        <v>256</v>
      </c>
      <c r="F37251" s="34">
        <v>213</v>
      </c>
      <c r="G37251" s="34">
        <v>216</v>
      </c>
      <c r="H37251" s="34">
        <v>244</v>
      </c>
      <c r="I37251" s="34">
        <v>241</v>
      </c>
      <c r="J37251" s="34">
        <v>224</v>
      </c>
      <c r="K37251" s="34">
        <v>242</v>
      </c>
      <c r="L37251" s="34">
        <v>229</v>
      </c>
      <c r="M37251" s="34">
        <v>211</v>
      </c>
    </row>
    <row r="37252" spans="1:13" x14ac:dyDescent="0.2">
      <c r="A37252" s="34" t="s">
        <v>138146</v>
      </c>
      <c r="B37252" s="34">
        <v>256</v>
      </c>
      <c r="C37252" s="34">
        <v>322</v>
      </c>
      <c r="D37252" s="34">
        <v>293</v>
      </c>
      <c r="E37252" s="34">
        <v>377</v>
      </c>
      <c r="F37252" s="34">
        <v>268</v>
      </c>
      <c r="G37252" s="34">
        <v>308</v>
      </c>
      <c r="H37252" s="34">
        <v>304</v>
      </c>
      <c r="I37252" s="34">
        <v>317</v>
      </c>
      <c r="J37252" s="34">
        <v>397</v>
      </c>
      <c r="K37252" s="34">
        <v>264</v>
      </c>
      <c r="L37252" s="34">
        <v>286</v>
      </c>
      <c r="M37252" s="34">
        <v>234</v>
      </c>
    </row>
    <row r="37253" spans="1:13" x14ac:dyDescent="0.2">
      <c r="A37253" s="34" t="s">
        <v>138147</v>
      </c>
      <c r="B37253" s="34">
        <v>162</v>
      </c>
      <c r="C37253" s="34">
        <v>222</v>
      </c>
      <c r="D37253" s="34">
        <v>263</v>
      </c>
      <c r="E37253" s="34">
        <v>247</v>
      </c>
      <c r="F37253" s="34">
        <v>188</v>
      </c>
      <c r="G37253" s="34">
        <v>187</v>
      </c>
      <c r="H37253" s="34">
        <v>234</v>
      </c>
      <c r="I37253" s="34">
        <v>196</v>
      </c>
      <c r="J37253" s="34">
        <v>183</v>
      </c>
      <c r="K37253" s="34">
        <v>170</v>
      </c>
      <c r="L37253" s="34">
        <v>224</v>
      </c>
      <c r="M37253" s="34">
        <v>172</v>
      </c>
    </row>
    <row r="37254" spans="1:13" x14ac:dyDescent="0.2">
      <c r="A37254" s="34" t="s">
        <v>138148</v>
      </c>
      <c r="B37254" s="34">
        <v>369</v>
      </c>
      <c r="C37254" s="34">
        <v>399</v>
      </c>
      <c r="D37254" s="34">
        <v>399</v>
      </c>
      <c r="E37254" s="34">
        <v>402</v>
      </c>
      <c r="F37254" s="34">
        <v>326</v>
      </c>
      <c r="G37254" s="34">
        <v>338</v>
      </c>
      <c r="H37254" s="34">
        <v>345</v>
      </c>
      <c r="I37254" s="34">
        <v>396</v>
      </c>
      <c r="J37254" s="34">
        <v>499</v>
      </c>
      <c r="K37254" s="34">
        <v>340</v>
      </c>
      <c r="L37254" s="34">
        <v>388</v>
      </c>
      <c r="M37254" s="34">
        <v>302</v>
      </c>
    </row>
    <row r="37255" spans="1:13" x14ac:dyDescent="0.2">
      <c r="A37255" s="34" t="s">
        <v>138149</v>
      </c>
      <c r="B37255" s="34">
        <v>162</v>
      </c>
      <c r="C37255" s="34">
        <v>211</v>
      </c>
      <c r="D37255" s="34">
        <v>291</v>
      </c>
      <c r="E37255" s="34">
        <v>262</v>
      </c>
      <c r="F37255" s="34">
        <v>182</v>
      </c>
      <c r="G37255" s="34">
        <v>244</v>
      </c>
      <c r="H37255" s="34">
        <v>218</v>
      </c>
      <c r="I37255" s="34">
        <v>216</v>
      </c>
      <c r="J37255" s="34">
        <v>255</v>
      </c>
      <c r="K37255" s="34">
        <v>155</v>
      </c>
      <c r="L37255" s="34">
        <v>194</v>
      </c>
      <c r="M37255" s="34">
        <v>232</v>
      </c>
    </row>
    <row r="37256" spans="1:13" x14ac:dyDescent="0.2">
      <c r="A37256" s="34" t="s">
        <v>138150</v>
      </c>
      <c r="B37256" s="34">
        <v>258</v>
      </c>
      <c r="C37256" s="34">
        <v>300</v>
      </c>
      <c r="D37256" s="34">
        <v>248</v>
      </c>
      <c r="E37256" s="34">
        <v>268</v>
      </c>
      <c r="F37256" s="34">
        <v>277</v>
      </c>
      <c r="G37256" s="34">
        <v>252</v>
      </c>
      <c r="H37256" s="34">
        <v>298</v>
      </c>
      <c r="I37256" s="34">
        <v>266</v>
      </c>
      <c r="J37256" s="34">
        <v>276</v>
      </c>
      <c r="K37256" s="34">
        <v>232</v>
      </c>
      <c r="L37256" s="34">
        <v>292</v>
      </c>
      <c r="M37256" s="34">
        <v>222</v>
      </c>
    </row>
    <row r="37257" spans="1:13" x14ac:dyDescent="0.2">
      <c r="A37257" s="34" t="s">
        <v>138151</v>
      </c>
      <c r="B37257" s="34">
        <v>177</v>
      </c>
      <c r="C37257" s="34">
        <v>206</v>
      </c>
      <c r="D37257" s="34">
        <v>143</v>
      </c>
      <c r="E37257" s="34">
        <v>189</v>
      </c>
      <c r="F37257" s="34">
        <v>123</v>
      </c>
      <c r="G37257" s="34">
        <v>157</v>
      </c>
      <c r="H37257" s="34">
        <v>184</v>
      </c>
      <c r="I37257" s="34">
        <v>173</v>
      </c>
      <c r="J37257" s="34">
        <v>184</v>
      </c>
      <c r="K37257" s="34">
        <v>156</v>
      </c>
      <c r="L37257" s="34">
        <v>146</v>
      </c>
      <c r="M37257" s="34">
        <v>137</v>
      </c>
    </row>
    <row r="37258" spans="1:13" x14ac:dyDescent="0.2">
      <c r="A37258" s="34" t="s">
        <v>138152</v>
      </c>
      <c r="B37258" s="34">
        <v>158</v>
      </c>
      <c r="C37258" s="34">
        <v>170</v>
      </c>
      <c r="D37258" s="34">
        <v>139</v>
      </c>
      <c r="E37258" s="34">
        <v>217</v>
      </c>
      <c r="F37258" s="34">
        <v>120</v>
      </c>
      <c r="G37258" s="34">
        <v>169</v>
      </c>
      <c r="H37258" s="34">
        <v>136</v>
      </c>
      <c r="I37258" s="34">
        <v>204</v>
      </c>
      <c r="J37258" s="34">
        <v>139</v>
      </c>
      <c r="K37258" s="34">
        <v>168</v>
      </c>
      <c r="L37258" s="34">
        <v>123</v>
      </c>
      <c r="M37258" s="34">
        <v>132</v>
      </c>
    </row>
    <row r="37259" spans="1:13" x14ac:dyDescent="0.2">
      <c r="A37259" s="34" t="s">
        <v>138153</v>
      </c>
      <c r="B37259" s="34">
        <v>247</v>
      </c>
      <c r="C37259" s="34">
        <v>271</v>
      </c>
      <c r="D37259" s="34">
        <v>273</v>
      </c>
      <c r="E37259" s="34">
        <v>266</v>
      </c>
      <c r="F37259" s="34">
        <v>201</v>
      </c>
      <c r="G37259" s="34">
        <v>257</v>
      </c>
      <c r="H37259" s="34">
        <v>279</v>
      </c>
      <c r="I37259" s="34">
        <v>239</v>
      </c>
      <c r="J37259" s="34">
        <v>256</v>
      </c>
      <c r="K37259" s="34">
        <v>200</v>
      </c>
      <c r="L37259" s="34">
        <v>249</v>
      </c>
      <c r="M37259" s="34">
        <v>151</v>
      </c>
    </row>
    <row r="37260" spans="1:13" x14ac:dyDescent="0.2">
      <c r="A37260" s="34" t="s">
        <v>138154</v>
      </c>
      <c r="B37260" s="34">
        <v>269</v>
      </c>
      <c r="C37260" s="34">
        <v>332</v>
      </c>
      <c r="D37260" s="34">
        <v>239</v>
      </c>
      <c r="E37260" s="34">
        <v>369</v>
      </c>
      <c r="F37260" s="34">
        <v>286</v>
      </c>
      <c r="G37260" s="34">
        <v>323</v>
      </c>
      <c r="H37260" s="34">
        <v>310</v>
      </c>
      <c r="I37260" s="34">
        <v>342</v>
      </c>
      <c r="J37260" s="34">
        <v>259</v>
      </c>
      <c r="K37260" s="34">
        <v>279</v>
      </c>
      <c r="L37260" s="34">
        <v>261</v>
      </c>
      <c r="M37260" s="34">
        <v>234</v>
      </c>
    </row>
    <row r="37261" spans="1:13" x14ac:dyDescent="0.2">
      <c r="A37261" s="34" t="s">
        <v>138155</v>
      </c>
      <c r="B37261" s="34">
        <v>292</v>
      </c>
      <c r="C37261" s="34">
        <v>264</v>
      </c>
      <c r="D37261" s="34">
        <v>357</v>
      </c>
      <c r="E37261" s="34">
        <v>348</v>
      </c>
      <c r="F37261" s="34">
        <v>315</v>
      </c>
      <c r="G37261" s="34">
        <v>297</v>
      </c>
      <c r="H37261" s="34">
        <v>435</v>
      </c>
      <c r="I37261" s="34">
        <v>329</v>
      </c>
      <c r="J37261" s="34">
        <v>389</v>
      </c>
      <c r="K37261" s="34">
        <v>233</v>
      </c>
      <c r="L37261" s="34">
        <v>337</v>
      </c>
      <c r="M37261" s="34">
        <v>247</v>
      </c>
    </row>
    <row r="37262" spans="1:13" x14ac:dyDescent="0.2">
      <c r="A37262" s="34" t="s">
        <v>138156</v>
      </c>
      <c r="B37262" s="34">
        <v>358</v>
      </c>
      <c r="C37262" s="34">
        <v>316</v>
      </c>
      <c r="D37262" s="34">
        <v>416</v>
      </c>
      <c r="E37262" s="34">
        <v>331</v>
      </c>
      <c r="F37262" s="34">
        <v>344</v>
      </c>
      <c r="G37262" s="34">
        <v>323</v>
      </c>
      <c r="H37262" s="34">
        <v>498</v>
      </c>
      <c r="I37262" s="34">
        <v>335</v>
      </c>
      <c r="J37262" s="34">
        <v>362</v>
      </c>
      <c r="K37262" s="34">
        <v>300</v>
      </c>
      <c r="L37262" s="34">
        <v>385</v>
      </c>
      <c r="M37262" s="34">
        <v>258</v>
      </c>
    </row>
    <row r="37263" spans="1:13" x14ac:dyDescent="0.2">
      <c r="A37263" s="34" t="s">
        <v>138157</v>
      </c>
      <c r="B37263" s="34">
        <v>301</v>
      </c>
      <c r="C37263" s="34">
        <v>393</v>
      </c>
      <c r="D37263" s="34">
        <v>291</v>
      </c>
      <c r="E37263" s="34">
        <v>358</v>
      </c>
      <c r="F37263" s="34">
        <v>249</v>
      </c>
      <c r="G37263" s="34">
        <v>314</v>
      </c>
      <c r="H37263" s="34">
        <v>330</v>
      </c>
      <c r="I37263" s="34">
        <v>322</v>
      </c>
      <c r="J37263" s="34">
        <v>306</v>
      </c>
      <c r="K37263" s="34">
        <v>304</v>
      </c>
      <c r="L37263" s="34">
        <v>321</v>
      </c>
      <c r="M37263" s="34">
        <v>225</v>
      </c>
    </row>
    <row r="37264" spans="1:13" x14ac:dyDescent="0.2">
      <c r="A37264" s="34" t="s">
        <v>138158</v>
      </c>
      <c r="B37264" s="34">
        <v>203</v>
      </c>
      <c r="C37264" s="34">
        <v>121</v>
      </c>
      <c r="D37264" s="34">
        <v>150</v>
      </c>
      <c r="E37264" s="34">
        <v>172</v>
      </c>
      <c r="F37264" s="34">
        <v>185</v>
      </c>
      <c r="G37264" s="34">
        <v>147</v>
      </c>
      <c r="H37264" s="34">
        <v>179</v>
      </c>
      <c r="I37264" s="34">
        <v>134</v>
      </c>
      <c r="J37264" s="34">
        <v>181</v>
      </c>
      <c r="K37264" s="34">
        <v>140</v>
      </c>
      <c r="L37264" s="34">
        <v>219</v>
      </c>
      <c r="M37264" s="34">
        <v>103</v>
      </c>
    </row>
    <row r="37265" spans="1:13" x14ac:dyDescent="0.2">
      <c r="A37265" s="34" t="s">
        <v>138159</v>
      </c>
      <c r="B37265" s="34">
        <v>330</v>
      </c>
      <c r="C37265" s="34">
        <v>426</v>
      </c>
      <c r="D37265" s="34">
        <v>375</v>
      </c>
      <c r="E37265" s="34">
        <v>450</v>
      </c>
      <c r="F37265" s="34">
        <v>400</v>
      </c>
      <c r="G37265" s="34">
        <v>393</v>
      </c>
      <c r="H37265" s="34">
        <v>415</v>
      </c>
      <c r="I37265" s="34">
        <v>437</v>
      </c>
      <c r="J37265" s="34">
        <v>432</v>
      </c>
      <c r="K37265" s="34">
        <v>333</v>
      </c>
      <c r="L37265" s="34">
        <v>341</v>
      </c>
      <c r="M37265" s="34">
        <v>273</v>
      </c>
    </row>
    <row r="37266" spans="1:13" x14ac:dyDescent="0.2">
      <c r="A37266" s="34" t="s">
        <v>138160</v>
      </c>
      <c r="B37266" s="34">
        <v>308</v>
      </c>
      <c r="C37266" s="34">
        <v>357</v>
      </c>
      <c r="D37266" s="34">
        <v>346</v>
      </c>
      <c r="E37266" s="34">
        <v>331</v>
      </c>
      <c r="F37266" s="34">
        <v>264</v>
      </c>
      <c r="G37266" s="34">
        <v>287</v>
      </c>
      <c r="H37266" s="34">
        <v>330</v>
      </c>
      <c r="I37266" s="34">
        <v>323</v>
      </c>
      <c r="J37266" s="34">
        <v>322</v>
      </c>
      <c r="K37266" s="34">
        <v>277</v>
      </c>
      <c r="L37266" s="34">
        <v>289</v>
      </c>
      <c r="M37266" s="34">
        <v>230</v>
      </c>
    </row>
    <row r="37267" spans="1:13" x14ac:dyDescent="0.2">
      <c r="A37267" s="34" t="s">
        <v>138161</v>
      </c>
      <c r="B37267" s="34">
        <v>882</v>
      </c>
      <c r="C37267" s="34">
        <v>872</v>
      </c>
      <c r="D37267" s="34">
        <v>1007</v>
      </c>
      <c r="E37267" s="34">
        <v>940</v>
      </c>
      <c r="F37267" s="34">
        <v>902</v>
      </c>
      <c r="G37267" s="34">
        <v>809</v>
      </c>
      <c r="H37267" s="34">
        <v>1092</v>
      </c>
      <c r="I37267" s="34">
        <v>880</v>
      </c>
      <c r="J37267" s="34">
        <v>990</v>
      </c>
      <c r="K37267" s="34">
        <v>690</v>
      </c>
      <c r="L37267" s="34">
        <v>901</v>
      </c>
      <c r="M37267" s="34">
        <v>651</v>
      </c>
    </row>
    <row r="37268" spans="1:13" x14ac:dyDescent="0.2">
      <c r="A37268" s="34" t="s">
        <v>138162</v>
      </c>
      <c r="B37268" s="34">
        <v>150</v>
      </c>
      <c r="C37268" s="34">
        <v>176</v>
      </c>
      <c r="D37268" s="34">
        <v>190</v>
      </c>
      <c r="E37268" s="34">
        <v>250</v>
      </c>
      <c r="F37268" s="34">
        <v>172</v>
      </c>
      <c r="G37268" s="34">
        <v>215</v>
      </c>
      <c r="H37268" s="34">
        <v>193</v>
      </c>
      <c r="I37268" s="34">
        <v>216</v>
      </c>
      <c r="J37268" s="34">
        <v>190</v>
      </c>
      <c r="K37268" s="34">
        <v>193</v>
      </c>
      <c r="L37268" s="34">
        <v>205</v>
      </c>
      <c r="M37268" s="34">
        <v>182</v>
      </c>
    </row>
    <row r="37269" spans="1:13" x14ac:dyDescent="0.2">
      <c r="A37269" s="34" t="s">
        <v>138163</v>
      </c>
      <c r="B37269" s="34">
        <v>204</v>
      </c>
      <c r="C37269" s="34">
        <v>174</v>
      </c>
      <c r="D37269" s="34">
        <v>183</v>
      </c>
      <c r="E37269" s="34">
        <v>169</v>
      </c>
      <c r="F37269" s="34">
        <v>187</v>
      </c>
      <c r="G37269" s="34">
        <v>156</v>
      </c>
      <c r="H37269" s="34">
        <v>186</v>
      </c>
      <c r="I37269" s="34">
        <v>223</v>
      </c>
      <c r="J37269" s="34">
        <v>198</v>
      </c>
      <c r="K37269" s="34">
        <v>104</v>
      </c>
      <c r="L37269" s="34">
        <v>184</v>
      </c>
      <c r="M37269" s="34">
        <v>147</v>
      </c>
    </row>
    <row r="37270" spans="1:13" x14ac:dyDescent="0.2">
      <c r="A37270" s="34" t="s">
        <v>138164</v>
      </c>
      <c r="B37270" s="34">
        <v>327</v>
      </c>
      <c r="C37270" s="34">
        <v>350</v>
      </c>
      <c r="D37270" s="34">
        <v>313</v>
      </c>
      <c r="E37270" s="34">
        <v>378</v>
      </c>
      <c r="F37270" s="34">
        <v>243</v>
      </c>
      <c r="G37270" s="34">
        <v>333</v>
      </c>
      <c r="H37270" s="34">
        <v>304</v>
      </c>
      <c r="I37270" s="34">
        <v>315</v>
      </c>
      <c r="J37270" s="34">
        <v>301</v>
      </c>
      <c r="K37270" s="34">
        <v>307</v>
      </c>
      <c r="L37270" s="34">
        <v>250</v>
      </c>
      <c r="M37270" s="34">
        <v>251</v>
      </c>
    </row>
    <row r="37271" spans="1:13" x14ac:dyDescent="0.2">
      <c r="A37271" s="34" t="s">
        <v>138165</v>
      </c>
      <c r="B37271" s="34">
        <v>189</v>
      </c>
      <c r="C37271" s="34">
        <v>236</v>
      </c>
      <c r="D37271" s="34">
        <v>234</v>
      </c>
      <c r="E37271" s="34">
        <v>204</v>
      </c>
      <c r="F37271" s="34">
        <v>231</v>
      </c>
      <c r="G37271" s="34">
        <v>185</v>
      </c>
      <c r="H37271" s="34">
        <v>284</v>
      </c>
      <c r="I37271" s="34">
        <v>199</v>
      </c>
      <c r="J37271" s="34">
        <v>214</v>
      </c>
      <c r="K37271" s="34">
        <v>196</v>
      </c>
      <c r="L37271" s="34">
        <v>248</v>
      </c>
      <c r="M37271" s="34">
        <v>151</v>
      </c>
    </row>
    <row r="37272" spans="1:13" x14ac:dyDescent="0.2">
      <c r="A37272" s="34" t="s">
        <v>138166</v>
      </c>
      <c r="B37272" s="34">
        <v>160</v>
      </c>
      <c r="C37272" s="34">
        <v>147</v>
      </c>
      <c r="D37272" s="34">
        <v>177</v>
      </c>
      <c r="E37272" s="34">
        <v>152</v>
      </c>
      <c r="F37272" s="34">
        <v>126</v>
      </c>
      <c r="G37272" s="34">
        <v>146</v>
      </c>
      <c r="H37272" s="34">
        <v>195</v>
      </c>
      <c r="I37272" s="34">
        <v>190</v>
      </c>
      <c r="J37272" s="34">
        <v>157</v>
      </c>
      <c r="K37272" s="34">
        <v>125</v>
      </c>
      <c r="L37272" s="34">
        <v>182</v>
      </c>
      <c r="M37272" s="34">
        <v>134</v>
      </c>
    </row>
    <row r="37273" spans="1:13" x14ac:dyDescent="0.2">
      <c r="A37273" s="34" t="s">
        <v>138167</v>
      </c>
      <c r="B37273" s="34">
        <v>134</v>
      </c>
      <c r="C37273" s="34">
        <v>168</v>
      </c>
      <c r="D37273" s="34">
        <v>190</v>
      </c>
      <c r="E37273" s="34">
        <v>184</v>
      </c>
      <c r="F37273" s="34">
        <v>113</v>
      </c>
      <c r="G37273" s="34">
        <v>173</v>
      </c>
      <c r="H37273" s="34">
        <v>224</v>
      </c>
      <c r="I37273" s="34">
        <v>187</v>
      </c>
      <c r="J37273" s="34">
        <v>222</v>
      </c>
      <c r="K37273" s="34">
        <v>133</v>
      </c>
      <c r="L37273" s="34">
        <v>185</v>
      </c>
      <c r="M37273" s="34">
        <v>118</v>
      </c>
    </row>
    <row r="37274" spans="1:13" x14ac:dyDescent="0.2">
      <c r="A37274" s="34" t="s">
        <v>138168</v>
      </c>
      <c r="B37274" s="34">
        <v>166</v>
      </c>
      <c r="C37274" s="34">
        <v>163</v>
      </c>
      <c r="D37274" s="34">
        <v>204</v>
      </c>
      <c r="E37274" s="34">
        <v>154</v>
      </c>
      <c r="F37274" s="34">
        <v>183</v>
      </c>
      <c r="G37274" s="34">
        <v>163</v>
      </c>
      <c r="H37274" s="34">
        <v>175</v>
      </c>
      <c r="I37274" s="34">
        <v>176</v>
      </c>
      <c r="J37274" s="34">
        <v>193</v>
      </c>
      <c r="K37274" s="34">
        <v>160</v>
      </c>
      <c r="L37274" s="34">
        <v>212</v>
      </c>
      <c r="M37274" s="34">
        <v>144</v>
      </c>
    </row>
    <row r="37275" spans="1:13" x14ac:dyDescent="0.2">
      <c r="A37275" s="34" t="s">
        <v>138169</v>
      </c>
      <c r="B37275" s="34">
        <v>31</v>
      </c>
      <c r="C37275" s="34">
        <v>86</v>
      </c>
      <c r="D37275" s="34">
        <v>81</v>
      </c>
      <c r="E37275" s="34">
        <v>55</v>
      </c>
      <c r="F37275" s="34">
        <v>56</v>
      </c>
      <c r="G37275" s="34">
        <v>83</v>
      </c>
      <c r="H37275" s="34">
        <v>70</v>
      </c>
      <c r="I37275" s="34">
        <v>72</v>
      </c>
      <c r="J37275" s="34">
        <v>53</v>
      </c>
      <c r="K37275" s="34">
        <v>54</v>
      </c>
      <c r="L37275" s="34">
        <v>68</v>
      </c>
      <c r="M37275" s="34">
        <v>53</v>
      </c>
    </row>
    <row r="37276" spans="1:13" x14ac:dyDescent="0.2">
      <c r="A37276" s="34" t="s">
        <v>138170</v>
      </c>
      <c r="B37276" s="34">
        <v>156</v>
      </c>
      <c r="C37276" s="34">
        <v>150</v>
      </c>
      <c r="D37276" s="34">
        <v>108</v>
      </c>
      <c r="E37276" s="34">
        <v>118</v>
      </c>
      <c r="F37276" s="34">
        <v>92</v>
      </c>
      <c r="G37276" s="34">
        <v>131</v>
      </c>
      <c r="H37276" s="34">
        <v>133</v>
      </c>
      <c r="I37276" s="34">
        <v>101</v>
      </c>
      <c r="J37276" s="34">
        <v>113</v>
      </c>
      <c r="K37276" s="34">
        <v>111</v>
      </c>
      <c r="L37276" s="34">
        <v>108</v>
      </c>
      <c r="M37276" s="34">
        <v>122</v>
      </c>
    </row>
    <row r="37277" spans="1:13" x14ac:dyDescent="0.2">
      <c r="A37277" s="34" t="s">
        <v>138171</v>
      </c>
      <c r="B37277" s="34">
        <v>178</v>
      </c>
      <c r="C37277" s="34">
        <v>192</v>
      </c>
      <c r="D37277" s="34">
        <v>245</v>
      </c>
      <c r="E37277" s="34">
        <v>228</v>
      </c>
      <c r="F37277" s="34">
        <v>210</v>
      </c>
      <c r="G37277" s="34">
        <v>209</v>
      </c>
      <c r="H37277" s="34">
        <v>286</v>
      </c>
      <c r="I37277" s="34">
        <v>233</v>
      </c>
      <c r="J37277" s="34">
        <v>212</v>
      </c>
      <c r="K37277" s="34">
        <v>169</v>
      </c>
      <c r="L37277" s="34">
        <v>272</v>
      </c>
      <c r="M37277" s="34">
        <v>199</v>
      </c>
    </row>
    <row r="37278" spans="1:13" x14ac:dyDescent="0.2">
      <c r="A37278" s="34" t="s">
        <v>138172</v>
      </c>
      <c r="B37278" s="34">
        <v>270</v>
      </c>
      <c r="C37278" s="34">
        <v>194</v>
      </c>
      <c r="D37278" s="34">
        <v>249</v>
      </c>
      <c r="E37278" s="34">
        <v>224</v>
      </c>
      <c r="F37278" s="34">
        <v>204</v>
      </c>
      <c r="G37278" s="34">
        <v>214</v>
      </c>
      <c r="H37278" s="34">
        <v>319</v>
      </c>
      <c r="I37278" s="34">
        <v>250</v>
      </c>
      <c r="J37278" s="34">
        <v>269</v>
      </c>
      <c r="K37278" s="34">
        <v>177</v>
      </c>
      <c r="L37278" s="34">
        <v>218</v>
      </c>
      <c r="M37278" s="34">
        <v>157</v>
      </c>
    </row>
    <row r="37279" spans="1:13" x14ac:dyDescent="0.2">
      <c r="A37279" s="34" t="s">
        <v>138173</v>
      </c>
      <c r="B37279" s="34">
        <v>224</v>
      </c>
      <c r="C37279" s="34">
        <v>208</v>
      </c>
      <c r="D37279" s="34">
        <v>249</v>
      </c>
      <c r="E37279" s="34">
        <v>241</v>
      </c>
      <c r="F37279" s="34">
        <v>249</v>
      </c>
      <c r="G37279" s="34">
        <v>233</v>
      </c>
      <c r="H37279" s="34">
        <v>269</v>
      </c>
      <c r="I37279" s="34">
        <v>234</v>
      </c>
      <c r="J37279" s="34">
        <v>237</v>
      </c>
      <c r="K37279" s="34">
        <v>175</v>
      </c>
      <c r="L37279" s="34">
        <v>269</v>
      </c>
      <c r="M37279" s="34">
        <v>176</v>
      </c>
    </row>
    <row r="37280" spans="1:13" x14ac:dyDescent="0.2">
      <c r="A37280" s="34" t="s">
        <v>138174</v>
      </c>
      <c r="B37280" s="34">
        <v>423</v>
      </c>
      <c r="C37280" s="34">
        <v>405</v>
      </c>
      <c r="D37280" s="34">
        <v>399</v>
      </c>
      <c r="E37280" s="34">
        <v>459</v>
      </c>
      <c r="F37280" s="34">
        <v>397</v>
      </c>
      <c r="G37280" s="34">
        <v>347</v>
      </c>
      <c r="H37280" s="34">
        <v>476</v>
      </c>
      <c r="I37280" s="34">
        <v>333</v>
      </c>
      <c r="J37280" s="34">
        <v>423</v>
      </c>
      <c r="K37280" s="34">
        <v>319</v>
      </c>
      <c r="L37280" s="34">
        <v>411</v>
      </c>
      <c r="M37280" s="34">
        <v>273</v>
      </c>
    </row>
    <row r="37281" spans="1:13" x14ac:dyDescent="0.2">
      <c r="A37281" s="34" t="s">
        <v>138175</v>
      </c>
      <c r="B37281" s="34">
        <v>264</v>
      </c>
      <c r="C37281" s="34">
        <v>337</v>
      </c>
      <c r="D37281" s="34">
        <v>326</v>
      </c>
      <c r="E37281" s="34">
        <v>281</v>
      </c>
      <c r="F37281" s="34">
        <v>332</v>
      </c>
      <c r="G37281" s="34">
        <v>298</v>
      </c>
      <c r="H37281" s="34">
        <v>344</v>
      </c>
      <c r="I37281" s="34">
        <v>295</v>
      </c>
      <c r="J37281" s="34">
        <v>325</v>
      </c>
      <c r="K37281" s="34">
        <v>220</v>
      </c>
      <c r="L37281" s="34">
        <v>306</v>
      </c>
      <c r="M37281" s="34">
        <v>222</v>
      </c>
    </row>
    <row r="37282" spans="1:13" x14ac:dyDescent="0.2">
      <c r="A37282" s="34" t="s">
        <v>138176</v>
      </c>
      <c r="B37282" s="34">
        <v>527</v>
      </c>
      <c r="C37282" s="34">
        <v>642</v>
      </c>
      <c r="D37282" s="34">
        <v>668</v>
      </c>
      <c r="E37282" s="34">
        <v>662</v>
      </c>
      <c r="F37282" s="34">
        <v>585</v>
      </c>
      <c r="G37282" s="34">
        <v>583</v>
      </c>
      <c r="H37282" s="34">
        <v>775</v>
      </c>
      <c r="I37282" s="34">
        <v>635</v>
      </c>
      <c r="J37282" s="34">
        <v>681</v>
      </c>
      <c r="K37282" s="34">
        <v>559</v>
      </c>
      <c r="L37282" s="34">
        <v>691</v>
      </c>
      <c r="M37282" s="34">
        <v>523</v>
      </c>
    </row>
    <row r="37283" spans="1:13" x14ac:dyDescent="0.2">
      <c r="A37283" s="34" t="s">
        <v>138177</v>
      </c>
      <c r="B37283" s="34">
        <v>249</v>
      </c>
      <c r="C37283" s="34">
        <v>264</v>
      </c>
      <c r="D37283" s="34">
        <v>282</v>
      </c>
      <c r="E37283" s="34">
        <v>202</v>
      </c>
      <c r="F37283" s="34">
        <v>240</v>
      </c>
      <c r="G37283" s="34">
        <v>242</v>
      </c>
      <c r="H37283" s="34">
        <v>261</v>
      </c>
      <c r="I37283" s="34">
        <v>224</v>
      </c>
      <c r="J37283" s="34">
        <v>287</v>
      </c>
      <c r="K37283" s="34">
        <v>207</v>
      </c>
      <c r="L37283" s="34">
        <v>228</v>
      </c>
      <c r="M37283" s="34">
        <v>188</v>
      </c>
    </row>
    <row r="37284" spans="1:13" x14ac:dyDescent="0.2">
      <c r="A37284" s="34" t="s">
        <v>138178</v>
      </c>
      <c r="B37284" s="34">
        <v>186</v>
      </c>
      <c r="C37284" s="34">
        <v>137</v>
      </c>
      <c r="D37284" s="34">
        <v>190</v>
      </c>
      <c r="E37284" s="34">
        <v>173</v>
      </c>
      <c r="F37284" s="34">
        <v>172</v>
      </c>
      <c r="G37284" s="34">
        <v>143</v>
      </c>
      <c r="H37284" s="34">
        <v>188</v>
      </c>
      <c r="I37284" s="34">
        <v>161</v>
      </c>
      <c r="J37284" s="34">
        <v>219</v>
      </c>
      <c r="K37284" s="34">
        <v>130</v>
      </c>
      <c r="L37284" s="34">
        <v>182</v>
      </c>
      <c r="M37284" s="34">
        <v>118</v>
      </c>
    </row>
    <row r="37285" spans="1:13" x14ac:dyDescent="0.2">
      <c r="A37285" s="34" t="s">
        <v>138179</v>
      </c>
      <c r="B37285" s="34">
        <v>503</v>
      </c>
      <c r="C37285" s="34">
        <v>476</v>
      </c>
      <c r="D37285" s="34">
        <v>575</v>
      </c>
      <c r="E37285" s="34">
        <v>550</v>
      </c>
      <c r="F37285" s="34">
        <v>461</v>
      </c>
      <c r="G37285" s="34">
        <v>412</v>
      </c>
      <c r="H37285" s="34">
        <v>555</v>
      </c>
      <c r="I37285" s="34">
        <v>427</v>
      </c>
      <c r="J37285" s="34">
        <v>553</v>
      </c>
      <c r="K37285" s="34">
        <v>375</v>
      </c>
      <c r="L37285" s="34">
        <v>534</v>
      </c>
      <c r="M37285" s="34">
        <v>371</v>
      </c>
    </row>
    <row r="37286" spans="1:13" x14ac:dyDescent="0.2">
      <c r="A37286" s="34" t="s">
        <v>138180</v>
      </c>
      <c r="B37286" s="34">
        <v>197</v>
      </c>
      <c r="C37286" s="34">
        <v>221</v>
      </c>
      <c r="D37286" s="34">
        <v>241</v>
      </c>
      <c r="E37286" s="34">
        <v>236</v>
      </c>
      <c r="F37286" s="34">
        <v>234</v>
      </c>
      <c r="G37286" s="34">
        <v>189</v>
      </c>
      <c r="H37286" s="34">
        <v>239</v>
      </c>
      <c r="I37286" s="34">
        <v>269</v>
      </c>
      <c r="J37286" s="34">
        <v>212</v>
      </c>
      <c r="K37286" s="34">
        <v>182</v>
      </c>
      <c r="L37286" s="34">
        <v>243</v>
      </c>
      <c r="M37286" s="34">
        <v>157</v>
      </c>
    </row>
    <row r="37287" spans="1:13" x14ac:dyDescent="0.2">
      <c r="A37287" s="34" t="s">
        <v>138181</v>
      </c>
      <c r="B37287" s="34">
        <v>216</v>
      </c>
      <c r="C37287" s="34">
        <v>169</v>
      </c>
      <c r="D37287" s="34">
        <v>253</v>
      </c>
      <c r="E37287" s="34">
        <v>165</v>
      </c>
      <c r="F37287" s="34">
        <v>269</v>
      </c>
      <c r="G37287" s="34">
        <v>204</v>
      </c>
      <c r="H37287" s="34">
        <v>259</v>
      </c>
      <c r="I37287" s="34">
        <v>188</v>
      </c>
      <c r="J37287" s="34">
        <v>241</v>
      </c>
      <c r="K37287" s="34">
        <v>156</v>
      </c>
      <c r="L37287" s="34">
        <v>251</v>
      </c>
      <c r="M37287" s="34">
        <v>153</v>
      </c>
    </row>
    <row r="37288" spans="1:13" x14ac:dyDescent="0.2">
      <c r="A37288" s="34" t="s">
        <v>138182</v>
      </c>
      <c r="B37288" s="34">
        <v>210</v>
      </c>
      <c r="C37288" s="34">
        <v>148</v>
      </c>
      <c r="D37288" s="34">
        <v>188</v>
      </c>
      <c r="E37288" s="34">
        <v>254</v>
      </c>
      <c r="F37288" s="34">
        <v>229</v>
      </c>
      <c r="G37288" s="34">
        <v>191</v>
      </c>
      <c r="H37288" s="34">
        <v>239</v>
      </c>
      <c r="I37288" s="34">
        <v>158</v>
      </c>
      <c r="J37288" s="34">
        <v>231</v>
      </c>
      <c r="K37288" s="34">
        <v>183</v>
      </c>
      <c r="L37288" s="34">
        <v>186</v>
      </c>
      <c r="M37288" s="34">
        <v>169</v>
      </c>
    </row>
    <row r="37289" spans="1:13" x14ac:dyDescent="0.2">
      <c r="A37289" s="34" t="s">
        <v>138183</v>
      </c>
      <c r="B37289" s="34">
        <v>274</v>
      </c>
      <c r="C37289" s="34">
        <v>219</v>
      </c>
      <c r="D37289" s="34">
        <v>219</v>
      </c>
      <c r="E37289" s="34">
        <v>271</v>
      </c>
      <c r="F37289" s="34">
        <v>204</v>
      </c>
      <c r="G37289" s="34">
        <v>213</v>
      </c>
      <c r="H37289" s="34">
        <v>194</v>
      </c>
      <c r="I37289" s="34">
        <v>237</v>
      </c>
      <c r="J37289" s="34">
        <v>260</v>
      </c>
      <c r="K37289" s="34">
        <v>192</v>
      </c>
      <c r="L37289" s="34">
        <v>256</v>
      </c>
      <c r="M37289" s="34">
        <v>193</v>
      </c>
    </row>
    <row r="37290" spans="1:13" x14ac:dyDescent="0.2">
      <c r="A37290" s="34" t="s">
        <v>138184</v>
      </c>
      <c r="B37290" s="34">
        <v>141</v>
      </c>
      <c r="C37290" s="34">
        <v>219</v>
      </c>
      <c r="D37290" s="34">
        <v>174</v>
      </c>
      <c r="E37290" s="34">
        <v>160</v>
      </c>
      <c r="F37290" s="34">
        <v>163</v>
      </c>
      <c r="G37290" s="34">
        <v>140</v>
      </c>
      <c r="H37290" s="34">
        <v>157</v>
      </c>
      <c r="I37290" s="34">
        <v>168</v>
      </c>
      <c r="J37290" s="34">
        <v>158</v>
      </c>
      <c r="K37290" s="34">
        <v>148</v>
      </c>
      <c r="L37290" s="34">
        <v>149</v>
      </c>
      <c r="M37290" s="34">
        <v>136</v>
      </c>
    </row>
    <row r="37291" spans="1:13" x14ac:dyDescent="0.2">
      <c r="A37291" s="34" t="s">
        <v>138185</v>
      </c>
      <c r="B37291" s="34">
        <v>186</v>
      </c>
      <c r="C37291" s="34">
        <v>208</v>
      </c>
      <c r="D37291" s="34">
        <v>194</v>
      </c>
      <c r="E37291" s="34">
        <v>224</v>
      </c>
      <c r="F37291" s="34">
        <v>223</v>
      </c>
      <c r="G37291" s="34">
        <v>219</v>
      </c>
      <c r="H37291" s="34">
        <v>220</v>
      </c>
      <c r="I37291" s="34">
        <v>210</v>
      </c>
      <c r="J37291" s="34">
        <v>190</v>
      </c>
      <c r="K37291" s="34">
        <v>170</v>
      </c>
      <c r="L37291" s="34">
        <v>239</v>
      </c>
      <c r="M37291" s="34">
        <v>181</v>
      </c>
    </row>
    <row r="37292" spans="1:13" x14ac:dyDescent="0.2">
      <c r="A37292" s="34" t="s">
        <v>138186</v>
      </c>
      <c r="B37292" s="34">
        <v>429</v>
      </c>
      <c r="C37292" s="34">
        <v>466</v>
      </c>
      <c r="D37292" s="34">
        <v>490</v>
      </c>
      <c r="E37292" s="34">
        <v>435</v>
      </c>
      <c r="F37292" s="34">
        <v>367</v>
      </c>
      <c r="G37292" s="34">
        <v>427</v>
      </c>
      <c r="H37292" s="34">
        <v>482</v>
      </c>
      <c r="I37292" s="34">
        <v>438</v>
      </c>
      <c r="J37292" s="34">
        <v>442</v>
      </c>
      <c r="K37292" s="34">
        <v>384</v>
      </c>
      <c r="L37292" s="34">
        <v>449</v>
      </c>
      <c r="M37292" s="34">
        <v>329</v>
      </c>
    </row>
    <row r="37293" spans="1:13" x14ac:dyDescent="0.2">
      <c r="A37293" s="34" t="s">
        <v>138187</v>
      </c>
      <c r="B37293" s="34">
        <v>364</v>
      </c>
      <c r="C37293" s="34">
        <v>370</v>
      </c>
      <c r="D37293" s="34">
        <v>412</v>
      </c>
      <c r="E37293" s="34">
        <v>401</v>
      </c>
      <c r="F37293" s="34">
        <v>379</v>
      </c>
      <c r="G37293" s="34">
        <v>401</v>
      </c>
      <c r="H37293" s="34">
        <v>414</v>
      </c>
      <c r="I37293" s="34">
        <v>389</v>
      </c>
      <c r="J37293" s="34">
        <v>444</v>
      </c>
      <c r="K37293" s="34">
        <v>260</v>
      </c>
      <c r="L37293" s="34">
        <v>341</v>
      </c>
      <c r="M37293" s="34">
        <v>276</v>
      </c>
    </row>
    <row r="37294" spans="1:13" x14ac:dyDescent="0.2">
      <c r="A37294" s="34" t="s">
        <v>138188</v>
      </c>
      <c r="B37294" s="34">
        <v>185</v>
      </c>
      <c r="C37294" s="34">
        <v>152</v>
      </c>
      <c r="D37294" s="34">
        <v>193</v>
      </c>
      <c r="E37294" s="34">
        <v>151</v>
      </c>
      <c r="F37294" s="34">
        <v>100</v>
      </c>
      <c r="G37294" s="34">
        <v>182</v>
      </c>
      <c r="H37294" s="34">
        <v>170</v>
      </c>
      <c r="I37294" s="34">
        <v>163</v>
      </c>
      <c r="J37294" s="34">
        <v>189</v>
      </c>
      <c r="K37294" s="34">
        <v>130</v>
      </c>
      <c r="L37294" s="34">
        <v>114</v>
      </c>
      <c r="M37294" s="34">
        <v>142</v>
      </c>
    </row>
    <row r="37295" spans="1:13" x14ac:dyDescent="0.2">
      <c r="A37295" s="34" t="s">
        <v>138189</v>
      </c>
      <c r="B37295" s="34">
        <v>210</v>
      </c>
      <c r="C37295" s="34">
        <v>209</v>
      </c>
      <c r="D37295" s="34">
        <v>195</v>
      </c>
      <c r="E37295" s="34">
        <v>283</v>
      </c>
      <c r="F37295" s="34">
        <v>240</v>
      </c>
      <c r="G37295" s="34">
        <v>213</v>
      </c>
      <c r="H37295" s="34">
        <v>281</v>
      </c>
      <c r="I37295" s="34">
        <v>188</v>
      </c>
      <c r="J37295" s="34">
        <v>236</v>
      </c>
      <c r="K37295" s="34">
        <v>182</v>
      </c>
      <c r="L37295" s="34">
        <v>193</v>
      </c>
      <c r="M37295" s="34">
        <v>170</v>
      </c>
    </row>
    <row r="37296" spans="1:13" x14ac:dyDescent="0.2">
      <c r="A37296" s="34" t="s">
        <v>138190</v>
      </c>
      <c r="B37296" s="34">
        <v>104</v>
      </c>
      <c r="C37296" s="34">
        <v>112</v>
      </c>
      <c r="D37296" s="34">
        <v>110</v>
      </c>
      <c r="E37296" s="34">
        <v>111</v>
      </c>
      <c r="F37296" s="34">
        <v>174</v>
      </c>
      <c r="G37296" s="34">
        <v>82</v>
      </c>
      <c r="H37296" s="34">
        <v>134</v>
      </c>
      <c r="I37296" s="34">
        <v>90</v>
      </c>
      <c r="J37296" s="34">
        <v>167</v>
      </c>
      <c r="K37296" s="34">
        <v>85</v>
      </c>
      <c r="L37296" s="34">
        <v>110</v>
      </c>
      <c r="M37296" s="34">
        <v>92</v>
      </c>
    </row>
    <row r="37297" spans="1:13" x14ac:dyDescent="0.2">
      <c r="A37297" s="34" t="s">
        <v>138191</v>
      </c>
      <c r="B37297" s="34">
        <v>110</v>
      </c>
      <c r="C37297" s="34">
        <v>97</v>
      </c>
      <c r="D37297" s="34">
        <v>128</v>
      </c>
      <c r="E37297" s="34">
        <v>150</v>
      </c>
      <c r="F37297" s="34">
        <v>82</v>
      </c>
      <c r="G37297" s="34">
        <v>120</v>
      </c>
      <c r="H37297" s="34">
        <v>98</v>
      </c>
      <c r="I37297" s="34">
        <v>110</v>
      </c>
      <c r="J37297" s="34">
        <v>132</v>
      </c>
      <c r="K37297" s="34">
        <v>95</v>
      </c>
      <c r="L37297" s="34">
        <v>139</v>
      </c>
      <c r="M37297" s="34">
        <v>92</v>
      </c>
    </row>
    <row r="37298" spans="1:13" x14ac:dyDescent="0.2">
      <c r="A37298" s="34" t="s">
        <v>138192</v>
      </c>
      <c r="B37298" s="34">
        <v>94</v>
      </c>
      <c r="C37298" s="34">
        <v>71</v>
      </c>
      <c r="D37298" s="34">
        <v>101</v>
      </c>
      <c r="E37298" s="34">
        <v>98</v>
      </c>
      <c r="F37298" s="34">
        <v>93</v>
      </c>
      <c r="G37298" s="34">
        <v>113</v>
      </c>
      <c r="H37298" s="34">
        <v>96</v>
      </c>
      <c r="I37298" s="34">
        <v>129</v>
      </c>
      <c r="J37298" s="34">
        <v>103</v>
      </c>
      <c r="K37298" s="34">
        <v>103</v>
      </c>
      <c r="L37298" s="34">
        <v>89</v>
      </c>
      <c r="M37298" s="34">
        <v>88</v>
      </c>
    </row>
    <row r="37299" spans="1:13" x14ac:dyDescent="0.2">
      <c r="A37299" s="34" t="s">
        <v>138193</v>
      </c>
      <c r="B37299" s="34">
        <v>359</v>
      </c>
      <c r="C37299" s="34">
        <v>260</v>
      </c>
      <c r="D37299" s="34">
        <v>205</v>
      </c>
      <c r="E37299" s="34">
        <v>288</v>
      </c>
      <c r="F37299" s="34">
        <v>277</v>
      </c>
      <c r="G37299" s="34">
        <v>239</v>
      </c>
      <c r="H37299" s="34">
        <v>320</v>
      </c>
      <c r="I37299" s="34">
        <v>283</v>
      </c>
      <c r="J37299" s="34">
        <v>278</v>
      </c>
      <c r="K37299" s="34">
        <v>211</v>
      </c>
      <c r="L37299" s="34">
        <v>259</v>
      </c>
      <c r="M37299" s="34">
        <v>203</v>
      </c>
    </row>
    <row r="37300" spans="1:13" x14ac:dyDescent="0.2">
      <c r="A37300" s="34" t="s">
        <v>138194</v>
      </c>
      <c r="B37300" s="34">
        <v>82</v>
      </c>
      <c r="C37300" s="34">
        <v>122</v>
      </c>
      <c r="D37300" s="34">
        <v>139</v>
      </c>
      <c r="E37300" s="34">
        <v>143</v>
      </c>
      <c r="F37300" s="34">
        <v>148</v>
      </c>
      <c r="G37300" s="34">
        <v>97</v>
      </c>
      <c r="H37300" s="34">
        <v>181</v>
      </c>
      <c r="I37300" s="34">
        <v>130</v>
      </c>
      <c r="J37300" s="34">
        <v>126</v>
      </c>
      <c r="K37300" s="34">
        <v>102</v>
      </c>
      <c r="L37300" s="34">
        <v>128</v>
      </c>
      <c r="M37300" s="34">
        <v>96</v>
      </c>
    </row>
    <row r="37301" spans="1:13" x14ac:dyDescent="0.2">
      <c r="A37301" s="34" t="s">
        <v>138195</v>
      </c>
      <c r="B37301" s="34">
        <v>196</v>
      </c>
      <c r="C37301" s="34">
        <v>177</v>
      </c>
      <c r="D37301" s="34">
        <v>209</v>
      </c>
      <c r="E37301" s="34">
        <v>197</v>
      </c>
      <c r="F37301" s="34">
        <v>164</v>
      </c>
      <c r="G37301" s="34">
        <v>172</v>
      </c>
      <c r="H37301" s="34">
        <v>233</v>
      </c>
      <c r="I37301" s="34">
        <v>182</v>
      </c>
      <c r="J37301" s="34">
        <v>192</v>
      </c>
      <c r="K37301" s="34">
        <v>137</v>
      </c>
      <c r="L37301" s="34">
        <v>196</v>
      </c>
      <c r="M37301" s="34">
        <v>107</v>
      </c>
    </row>
    <row r="37302" spans="1:13" x14ac:dyDescent="0.2">
      <c r="A37302" s="34" t="s">
        <v>138196</v>
      </c>
      <c r="B37302" s="34">
        <v>409</v>
      </c>
      <c r="C37302" s="34">
        <v>534</v>
      </c>
      <c r="D37302" s="34">
        <v>586</v>
      </c>
      <c r="E37302" s="34">
        <v>527</v>
      </c>
      <c r="F37302" s="34">
        <v>449</v>
      </c>
      <c r="G37302" s="34">
        <v>455</v>
      </c>
      <c r="H37302" s="34">
        <v>530</v>
      </c>
      <c r="I37302" s="34">
        <v>448</v>
      </c>
      <c r="J37302" s="34">
        <v>479</v>
      </c>
      <c r="K37302" s="34">
        <v>324</v>
      </c>
      <c r="L37302" s="34">
        <v>404</v>
      </c>
      <c r="M37302" s="34">
        <v>363</v>
      </c>
    </row>
    <row r="37303" spans="1:13" x14ac:dyDescent="0.2">
      <c r="A37303" s="34" t="s">
        <v>138197</v>
      </c>
      <c r="B37303" s="34">
        <v>824</v>
      </c>
      <c r="C37303" s="34">
        <v>909</v>
      </c>
      <c r="D37303" s="34">
        <v>915</v>
      </c>
      <c r="E37303" s="34">
        <v>903</v>
      </c>
      <c r="F37303" s="34">
        <v>797</v>
      </c>
      <c r="G37303" s="34">
        <v>876</v>
      </c>
      <c r="H37303" s="34">
        <v>944</v>
      </c>
      <c r="I37303" s="34">
        <v>787</v>
      </c>
      <c r="J37303" s="34">
        <v>989</v>
      </c>
      <c r="K37303" s="34">
        <v>726</v>
      </c>
      <c r="L37303" s="34">
        <v>879</v>
      </c>
      <c r="M37303" s="34">
        <v>650</v>
      </c>
    </row>
    <row r="37304" spans="1:13" x14ac:dyDescent="0.2">
      <c r="A37304" s="34" t="s">
        <v>138198</v>
      </c>
      <c r="B37304" s="34">
        <v>345</v>
      </c>
      <c r="C37304" s="34">
        <v>381</v>
      </c>
      <c r="D37304" s="34">
        <v>397</v>
      </c>
      <c r="E37304" s="34">
        <v>394</v>
      </c>
      <c r="F37304" s="34">
        <v>404</v>
      </c>
      <c r="G37304" s="34">
        <v>338</v>
      </c>
      <c r="H37304" s="34">
        <v>452</v>
      </c>
      <c r="I37304" s="34">
        <v>352</v>
      </c>
      <c r="J37304" s="34">
        <v>442</v>
      </c>
      <c r="K37304" s="34">
        <v>315</v>
      </c>
      <c r="L37304" s="34">
        <v>393</v>
      </c>
      <c r="M37304" s="34">
        <v>266</v>
      </c>
    </row>
    <row r="37305" spans="1:13" x14ac:dyDescent="0.2">
      <c r="A37305" s="34" t="s">
        <v>138199</v>
      </c>
      <c r="B37305" s="34">
        <v>458</v>
      </c>
      <c r="C37305" s="34">
        <v>573</v>
      </c>
      <c r="D37305" s="34">
        <v>521</v>
      </c>
      <c r="E37305" s="34">
        <v>662</v>
      </c>
      <c r="F37305" s="34">
        <v>433</v>
      </c>
      <c r="G37305" s="34">
        <v>577</v>
      </c>
      <c r="H37305" s="34">
        <v>556</v>
      </c>
      <c r="I37305" s="34">
        <v>486</v>
      </c>
      <c r="J37305" s="34">
        <v>588</v>
      </c>
      <c r="K37305" s="34">
        <v>466</v>
      </c>
      <c r="L37305" s="34">
        <v>422</v>
      </c>
      <c r="M37305" s="34">
        <v>369</v>
      </c>
    </row>
    <row r="37306" spans="1:13" x14ac:dyDescent="0.2">
      <c r="A37306" s="34" t="s">
        <v>138200</v>
      </c>
      <c r="B37306" s="34">
        <v>377</v>
      </c>
      <c r="C37306" s="34">
        <v>425</v>
      </c>
      <c r="D37306" s="34">
        <v>445</v>
      </c>
      <c r="E37306" s="34">
        <v>419</v>
      </c>
      <c r="F37306" s="34">
        <v>389</v>
      </c>
      <c r="G37306" s="34">
        <v>365</v>
      </c>
      <c r="H37306" s="34">
        <v>450</v>
      </c>
      <c r="I37306" s="34">
        <v>432</v>
      </c>
      <c r="J37306" s="34">
        <v>460</v>
      </c>
      <c r="K37306" s="34">
        <v>326</v>
      </c>
      <c r="L37306" s="34">
        <v>390</v>
      </c>
      <c r="M37306" s="34">
        <v>326</v>
      </c>
    </row>
    <row r="37307" spans="1:13" x14ac:dyDescent="0.2">
      <c r="A37307" s="34" t="s">
        <v>138201</v>
      </c>
      <c r="B37307" s="34">
        <v>182</v>
      </c>
      <c r="C37307" s="34">
        <v>199</v>
      </c>
      <c r="D37307" s="34">
        <v>226</v>
      </c>
      <c r="E37307" s="34">
        <v>217</v>
      </c>
      <c r="F37307" s="34">
        <v>222</v>
      </c>
      <c r="G37307" s="34">
        <v>218</v>
      </c>
      <c r="H37307" s="34">
        <v>215</v>
      </c>
      <c r="I37307" s="34">
        <v>210</v>
      </c>
      <c r="J37307" s="34">
        <v>229</v>
      </c>
      <c r="K37307" s="34">
        <v>189</v>
      </c>
      <c r="L37307" s="34">
        <v>195</v>
      </c>
      <c r="M37307" s="34">
        <v>183</v>
      </c>
    </row>
    <row r="37308" spans="1:13" x14ac:dyDescent="0.2">
      <c r="A37308" s="34" t="s">
        <v>138202</v>
      </c>
      <c r="B37308" s="34">
        <v>250</v>
      </c>
      <c r="C37308" s="34">
        <v>200</v>
      </c>
      <c r="D37308" s="34">
        <v>248</v>
      </c>
      <c r="E37308" s="34">
        <v>194</v>
      </c>
      <c r="F37308" s="34">
        <v>228</v>
      </c>
      <c r="G37308" s="34">
        <v>177</v>
      </c>
      <c r="H37308" s="34">
        <v>252</v>
      </c>
      <c r="I37308" s="34">
        <v>207</v>
      </c>
      <c r="J37308" s="34">
        <v>261</v>
      </c>
      <c r="K37308" s="34">
        <v>157</v>
      </c>
      <c r="L37308" s="34">
        <v>230</v>
      </c>
      <c r="M37308" s="34">
        <v>166</v>
      </c>
    </row>
    <row r="37309" spans="1:13" x14ac:dyDescent="0.2">
      <c r="A37309" s="34" t="s">
        <v>138203</v>
      </c>
      <c r="B37309" s="34">
        <v>227</v>
      </c>
      <c r="C37309" s="34">
        <v>275</v>
      </c>
      <c r="D37309" s="34">
        <v>244</v>
      </c>
      <c r="E37309" s="34">
        <v>270</v>
      </c>
      <c r="F37309" s="34">
        <v>235</v>
      </c>
      <c r="G37309" s="34">
        <v>259</v>
      </c>
      <c r="H37309" s="34">
        <v>309</v>
      </c>
      <c r="I37309" s="34">
        <v>270</v>
      </c>
      <c r="J37309" s="34">
        <v>196</v>
      </c>
      <c r="K37309" s="34">
        <v>199</v>
      </c>
      <c r="L37309" s="34">
        <v>199</v>
      </c>
      <c r="M37309" s="34">
        <v>191</v>
      </c>
    </row>
    <row r="37310" spans="1:13" x14ac:dyDescent="0.2">
      <c r="A37310" s="34" t="s">
        <v>138204</v>
      </c>
      <c r="B37310" s="34">
        <v>71</v>
      </c>
      <c r="C37310" s="34">
        <v>109</v>
      </c>
      <c r="D37310" s="34">
        <v>72</v>
      </c>
      <c r="E37310" s="34">
        <v>110</v>
      </c>
      <c r="F37310" s="34">
        <v>101</v>
      </c>
      <c r="G37310" s="34">
        <v>70</v>
      </c>
      <c r="H37310" s="34">
        <v>104</v>
      </c>
      <c r="I37310" s="34">
        <v>129</v>
      </c>
      <c r="J37310" s="34">
        <v>100</v>
      </c>
      <c r="K37310" s="34">
        <v>69</v>
      </c>
      <c r="L37310" s="34">
        <v>83</v>
      </c>
      <c r="M37310" s="34">
        <v>65</v>
      </c>
    </row>
    <row r="37311" spans="1:13" x14ac:dyDescent="0.2">
      <c r="A37311" s="34" t="s">
        <v>138205</v>
      </c>
      <c r="B37311" s="34">
        <v>169</v>
      </c>
      <c r="C37311" s="34">
        <v>199</v>
      </c>
      <c r="D37311" s="34">
        <v>148</v>
      </c>
      <c r="E37311" s="34">
        <v>181</v>
      </c>
      <c r="F37311" s="34">
        <v>155</v>
      </c>
      <c r="G37311" s="34">
        <v>136</v>
      </c>
      <c r="H37311" s="34">
        <v>208</v>
      </c>
      <c r="I37311" s="34">
        <v>188</v>
      </c>
      <c r="J37311" s="34">
        <v>187</v>
      </c>
      <c r="K37311" s="34">
        <v>135</v>
      </c>
      <c r="L37311" s="34">
        <v>188</v>
      </c>
      <c r="M37311" s="34">
        <v>147</v>
      </c>
    </row>
    <row r="37312" spans="1:13" x14ac:dyDescent="0.2">
      <c r="A37312" s="34" t="s">
        <v>138206</v>
      </c>
      <c r="B37312" s="34">
        <v>90</v>
      </c>
      <c r="C37312" s="34">
        <v>129</v>
      </c>
      <c r="D37312" s="34">
        <v>97</v>
      </c>
      <c r="E37312" s="34">
        <v>122</v>
      </c>
      <c r="F37312" s="34">
        <v>102</v>
      </c>
      <c r="G37312" s="34">
        <v>91</v>
      </c>
      <c r="H37312" s="34">
        <v>138</v>
      </c>
      <c r="I37312" s="34">
        <v>88</v>
      </c>
      <c r="J37312" s="34">
        <v>111</v>
      </c>
      <c r="K37312" s="34">
        <v>99</v>
      </c>
      <c r="L37312" s="34">
        <v>92</v>
      </c>
      <c r="M37312" s="34">
        <v>82</v>
      </c>
    </row>
    <row r="37313" spans="1:13" x14ac:dyDescent="0.2">
      <c r="A37313" s="34" t="s">
        <v>138207</v>
      </c>
      <c r="B37313" s="34">
        <v>228</v>
      </c>
      <c r="C37313" s="34">
        <v>231</v>
      </c>
      <c r="D37313" s="34">
        <v>214</v>
      </c>
      <c r="E37313" s="34">
        <v>211</v>
      </c>
      <c r="F37313" s="34">
        <v>183</v>
      </c>
      <c r="G37313" s="34">
        <v>215</v>
      </c>
      <c r="H37313" s="34">
        <v>221</v>
      </c>
      <c r="I37313" s="34">
        <v>221</v>
      </c>
      <c r="J37313" s="34">
        <v>176</v>
      </c>
      <c r="K37313" s="34">
        <v>180</v>
      </c>
      <c r="L37313" s="34">
        <v>243</v>
      </c>
      <c r="M37313" s="34">
        <v>161</v>
      </c>
    </row>
    <row r="37314" spans="1:13" x14ac:dyDescent="0.2">
      <c r="A37314" s="34" t="s">
        <v>138208</v>
      </c>
      <c r="B37314" s="34">
        <v>173</v>
      </c>
      <c r="C37314" s="34">
        <v>183</v>
      </c>
      <c r="D37314" s="34">
        <v>200</v>
      </c>
      <c r="E37314" s="34">
        <v>205</v>
      </c>
      <c r="F37314" s="34">
        <v>179</v>
      </c>
      <c r="G37314" s="34">
        <v>163</v>
      </c>
      <c r="H37314" s="34">
        <v>174</v>
      </c>
      <c r="I37314" s="34">
        <v>179</v>
      </c>
      <c r="J37314" s="34">
        <v>207</v>
      </c>
      <c r="K37314" s="34">
        <v>163</v>
      </c>
      <c r="L37314" s="34">
        <v>212</v>
      </c>
      <c r="M37314" s="34">
        <v>122</v>
      </c>
    </row>
    <row r="37315" spans="1:13" x14ac:dyDescent="0.2">
      <c r="A37315" s="34" t="s">
        <v>138209</v>
      </c>
      <c r="B37315" s="34">
        <v>102</v>
      </c>
      <c r="C37315" s="34">
        <v>187</v>
      </c>
      <c r="D37315" s="34">
        <v>92</v>
      </c>
      <c r="E37315" s="34">
        <v>150</v>
      </c>
      <c r="F37315" s="34">
        <v>111</v>
      </c>
      <c r="G37315" s="34">
        <v>172</v>
      </c>
      <c r="H37315" s="34">
        <v>140</v>
      </c>
      <c r="I37315" s="34">
        <v>135</v>
      </c>
      <c r="J37315" s="34">
        <v>148</v>
      </c>
      <c r="K37315" s="34">
        <v>128</v>
      </c>
      <c r="L37315" s="34">
        <v>132</v>
      </c>
      <c r="M37315" s="34">
        <v>115</v>
      </c>
    </row>
    <row r="37316" spans="1:13" x14ac:dyDescent="0.2">
      <c r="A37316" s="34" t="s">
        <v>138210</v>
      </c>
      <c r="B37316" s="34">
        <v>347</v>
      </c>
      <c r="C37316" s="34">
        <v>366</v>
      </c>
      <c r="D37316" s="34">
        <v>329</v>
      </c>
      <c r="E37316" s="34">
        <v>421</v>
      </c>
      <c r="F37316" s="34">
        <v>295</v>
      </c>
      <c r="G37316" s="34">
        <v>364</v>
      </c>
      <c r="H37316" s="34">
        <v>360</v>
      </c>
      <c r="I37316" s="34">
        <v>342</v>
      </c>
      <c r="J37316" s="34">
        <v>394</v>
      </c>
      <c r="K37316" s="34">
        <v>302</v>
      </c>
      <c r="L37316" s="34">
        <v>300</v>
      </c>
      <c r="M37316" s="34">
        <v>277</v>
      </c>
    </row>
    <row r="37317" spans="1:13" x14ac:dyDescent="0.2">
      <c r="A37317" s="34" t="s">
        <v>138211</v>
      </c>
      <c r="B37317" s="34">
        <v>269</v>
      </c>
      <c r="C37317" s="34">
        <v>220</v>
      </c>
      <c r="D37317" s="34">
        <v>280</v>
      </c>
      <c r="E37317" s="34">
        <v>235</v>
      </c>
      <c r="F37317" s="34">
        <v>232</v>
      </c>
      <c r="G37317" s="34">
        <v>233</v>
      </c>
      <c r="H37317" s="34">
        <v>280</v>
      </c>
      <c r="I37317" s="34">
        <v>236</v>
      </c>
      <c r="J37317" s="34">
        <v>201</v>
      </c>
      <c r="K37317" s="34">
        <v>174</v>
      </c>
      <c r="L37317" s="34">
        <v>241</v>
      </c>
      <c r="M37317" s="34">
        <v>178</v>
      </c>
    </row>
    <row r="37318" spans="1:13" x14ac:dyDescent="0.2">
      <c r="A37318" s="34" t="s">
        <v>138212</v>
      </c>
      <c r="B37318" s="34">
        <v>120</v>
      </c>
      <c r="C37318" s="34">
        <v>119</v>
      </c>
      <c r="D37318" s="34">
        <v>129</v>
      </c>
      <c r="E37318" s="34">
        <v>148</v>
      </c>
      <c r="F37318" s="34">
        <v>136</v>
      </c>
      <c r="G37318" s="34">
        <v>131</v>
      </c>
      <c r="H37318" s="34">
        <v>134</v>
      </c>
      <c r="I37318" s="34">
        <v>95</v>
      </c>
      <c r="J37318" s="34">
        <v>124</v>
      </c>
      <c r="K37318" s="34">
        <v>86</v>
      </c>
      <c r="L37318" s="34">
        <v>105</v>
      </c>
      <c r="M37318" s="34">
        <v>72</v>
      </c>
    </row>
    <row r="37319" spans="1:13" x14ac:dyDescent="0.2">
      <c r="A37319" s="34" t="s">
        <v>138213</v>
      </c>
      <c r="B37319" s="34">
        <v>216</v>
      </c>
      <c r="C37319" s="34">
        <v>213</v>
      </c>
      <c r="D37319" s="34">
        <v>248</v>
      </c>
      <c r="E37319" s="34">
        <v>200</v>
      </c>
      <c r="F37319" s="34">
        <v>234</v>
      </c>
      <c r="G37319" s="34">
        <v>167</v>
      </c>
      <c r="H37319" s="34">
        <v>240</v>
      </c>
      <c r="I37319" s="34">
        <v>151</v>
      </c>
      <c r="J37319" s="34">
        <v>263</v>
      </c>
      <c r="K37319" s="34">
        <v>145</v>
      </c>
      <c r="L37319" s="34">
        <v>213</v>
      </c>
      <c r="M37319" s="34">
        <v>154</v>
      </c>
    </row>
    <row r="37320" spans="1:13" x14ac:dyDescent="0.2">
      <c r="A37320" s="34" t="s">
        <v>138214</v>
      </c>
      <c r="B37320" s="34">
        <v>216</v>
      </c>
      <c r="C37320" s="34">
        <v>225</v>
      </c>
      <c r="D37320" s="34">
        <v>259</v>
      </c>
      <c r="E37320" s="34">
        <v>257</v>
      </c>
      <c r="F37320" s="34">
        <v>191</v>
      </c>
      <c r="G37320" s="34">
        <v>212</v>
      </c>
      <c r="H37320" s="34">
        <v>234</v>
      </c>
      <c r="I37320" s="34">
        <v>216</v>
      </c>
      <c r="J37320" s="34">
        <v>256</v>
      </c>
      <c r="K37320" s="34">
        <v>167</v>
      </c>
      <c r="L37320" s="34">
        <v>194</v>
      </c>
      <c r="M37320" s="34">
        <v>161</v>
      </c>
    </row>
    <row r="37321" spans="1:13" x14ac:dyDescent="0.2">
      <c r="A37321" s="34" t="s">
        <v>138215</v>
      </c>
      <c r="B37321" s="34">
        <v>426</v>
      </c>
      <c r="C37321" s="34">
        <v>300</v>
      </c>
      <c r="D37321" s="34">
        <v>430</v>
      </c>
      <c r="E37321" s="34">
        <v>336</v>
      </c>
      <c r="F37321" s="34">
        <v>336</v>
      </c>
      <c r="G37321" s="34">
        <v>326</v>
      </c>
      <c r="H37321" s="34">
        <v>407</v>
      </c>
      <c r="I37321" s="34">
        <v>316</v>
      </c>
      <c r="J37321" s="34">
        <v>392</v>
      </c>
      <c r="K37321" s="34">
        <v>236</v>
      </c>
      <c r="L37321" s="34">
        <v>385</v>
      </c>
      <c r="M37321" s="34">
        <v>284</v>
      </c>
    </row>
    <row r="37322" spans="1:13" x14ac:dyDescent="0.2">
      <c r="A37322" s="34" t="s">
        <v>138216</v>
      </c>
      <c r="B37322" s="34">
        <v>284</v>
      </c>
      <c r="C37322" s="34">
        <v>324</v>
      </c>
      <c r="D37322" s="34">
        <v>249</v>
      </c>
      <c r="E37322" s="34">
        <v>351</v>
      </c>
      <c r="F37322" s="34">
        <v>283</v>
      </c>
      <c r="G37322" s="34">
        <v>351</v>
      </c>
      <c r="H37322" s="34">
        <v>310</v>
      </c>
      <c r="I37322" s="34">
        <v>376</v>
      </c>
      <c r="J37322" s="34">
        <v>341</v>
      </c>
      <c r="K37322" s="34">
        <v>284</v>
      </c>
      <c r="L37322" s="34">
        <v>336</v>
      </c>
      <c r="M37322" s="34">
        <v>309</v>
      </c>
    </row>
    <row r="37323" spans="1:13" x14ac:dyDescent="0.2">
      <c r="A37323" s="34" t="s">
        <v>138217</v>
      </c>
      <c r="B37323" s="34">
        <v>509</v>
      </c>
      <c r="C37323" s="34">
        <v>580</v>
      </c>
      <c r="D37323" s="34">
        <v>619</v>
      </c>
      <c r="E37323" s="34">
        <v>572</v>
      </c>
      <c r="F37323" s="34">
        <v>560</v>
      </c>
      <c r="G37323" s="34">
        <v>491</v>
      </c>
      <c r="H37323" s="34">
        <v>618</v>
      </c>
      <c r="I37323" s="34">
        <v>492</v>
      </c>
      <c r="J37323" s="34">
        <v>601</v>
      </c>
      <c r="K37323" s="34">
        <v>489</v>
      </c>
      <c r="L37323" s="34">
        <v>547</v>
      </c>
      <c r="M37323" s="34">
        <v>420</v>
      </c>
    </row>
    <row r="37324" spans="1:13" x14ac:dyDescent="0.2">
      <c r="A37324" s="34" t="s">
        <v>138218</v>
      </c>
      <c r="B37324" s="34">
        <v>828</v>
      </c>
      <c r="C37324" s="34">
        <v>711</v>
      </c>
      <c r="D37324" s="34">
        <v>932</v>
      </c>
      <c r="E37324" s="34">
        <v>866</v>
      </c>
      <c r="F37324" s="34">
        <v>767</v>
      </c>
      <c r="G37324" s="34">
        <v>712</v>
      </c>
      <c r="H37324" s="34">
        <v>925</v>
      </c>
      <c r="I37324" s="34">
        <v>834</v>
      </c>
      <c r="J37324" s="34">
        <v>952</v>
      </c>
      <c r="K37324" s="34">
        <v>652</v>
      </c>
      <c r="L37324" s="34">
        <v>929</v>
      </c>
      <c r="M37324" s="34">
        <v>595</v>
      </c>
    </row>
    <row r="37325" spans="1:13" x14ac:dyDescent="0.2">
      <c r="A37325" s="34" t="s">
        <v>138219</v>
      </c>
      <c r="B37325" s="34">
        <v>333</v>
      </c>
      <c r="C37325" s="34">
        <v>438</v>
      </c>
      <c r="D37325" s="34">
        <v>462</v>
      </c>
      <c r="E37325" s="34">
        <v>466</v>
      </c>
      <c r="F37325" s="34">
        <v>369</v>
      </c>
      <c r="G37325" s="34">
        <v>442</v>
      </c>
      <c r="H37325" s="34">
        <v>445</v>
      </c>
      <c r="I37325" s="34">
        <v>481</v>
      </c>
      <c r="J37325" s="34">
        <v>455</v>
      </c>
      <c r="K37325" s="34">
        <v>315</v>
      </c>
      <c r="L37325" s="34">
        <v>422</v>
      </c>
      <c r="M37325" s="34">
        <v>391</v>
      </c>
    </row>
    <row r="37326" spans="1:13" x14ac:dyDescent="0.2">
      <c r="A37326" s="34" t="s">
        <v>138220</v>
      </c>
      <c r="B37326" s="34">
        <v>307</v>
      </c>
      <c r="C37326" s="34">
        <v>316</v>
      </c>
      <c r="D37326" s="34">
        <v>354</v>
      </c>
      <c r="E37326" s="34">
        <v>356</v>
      </c>
      <c r="F37326" s="34">
        <v>337</v>
      </c>
      <c r="G37326" s="34">
        <v>348</v>
      </c>
      <c r="H37326" s="34">
        <v>416</v>
      </c>
      <c r="I37326" s="34">
        <v>356</v>
      </c>
      <c r="J37326" s="34">
        <v>432</v>
      </c>
      <c r="K37326" s="34">
        <v>281</v>
      </c>
      <c r="L37326" s="34">
        <v>377</v>
      </c>
      <c r="M37326" s="34">
        <v>248</v>
      </c>
    </row>
    <row r="37327" spans="1:13" x14ac:dyDescent="0.2">
      <c r="A37327" s="34" t="s">
        <v>138221</v>
      </c>
      <c r="B37327" s="34">
        <v>414</v>
      </c>
      <c r="C37327" s="34">
        <v>442</v>
      </c>
      <c r="D37327" s="34">
        <v>405</v>
      </c>
      <c r="E37327" s="34">
        <v>456</v>
      </c>
      <c r="F37327" s="34">
        <v>353</v>
      </c>
      <c r="G37327" s="34">
        <v>415</v>
      </c>
      <c r="H37327" s="34">
        <v>510</v>
      </c>
      <c r="I37327" s="34">
        <v>393</v>
      </c>
      <c r="J37327" s="34">
        <v>378</v>
      </c>
      <c r="K37327" s="34">
        <v>356</v>
      </c>
      <c r="L37327" s="34">
        <v>419</v>
      </c>
      <c r="M37327" s="34">
        <v>339</v>
      </c>
    </row>
    <row r="37328" spans="1:13" x14ac:dyDescent="0.2">
      <c r="A37328" s="34" t="s">
        <v>138222</v>
      </c>
      <c r="B37328" s="34">
        <v>186</v>
      </c>
      <c r="C37328" s="34">
        <v>237</v>
      </c>
      <c r="D37328" s="34">
        <v>209</v>
      </c>
      <c r="E37328" s="34">
        <v>246</v>
      </c>
      <c r="F37328" s="34">
        <v>228</v>
      </c>
      <c r="G37328" s="34">
        <v>214</v>
      </c>
      <c r="H37328" s="34">
        <v>212</v>
      </c>
      <c r="I37328" s="34">
        <v>203</v>
      </c>
      <c r="J37328" s="34">
        <v>235</v>
      </c>
      <c r="K37328" s="34">
        <v>204</v>
      </c>
      <c r="L37328" s="34">
        <v>230</v>
      </c>
      <c r="M37328" s="34">
        <v>187</v>
      </c>
    </row>
    <row r="37329" spans="1:13" x14ac:dyDescent="0.2">
      <c r="A37329" s="34" t="s">
        <v>138223</v>
      </c>
      <c r="B37329" s="34">
        <v>239</v>
      </c>
      <c r="C37329" s="34">
        <v>235</v>
      </c>
      <c r="D37329" s="34">
        <v>231</v>
      </c>
      <c r="E37329" s="34">
        <v>283</v>
      </c>
      <c r="F37329" s="34">
        <v>240</v>
      </c>
      <c r="G37329" s="34">
        <v>204</v>
      </c>
      <c r="H37329" s="34">
        <v>277</v>
      </c>
      <c r="I37329" s="34">
        <v>206</v>
      </c>
      <c r="J37329" s="34">
        <v>248</v>
      </c>
      <c r="K37329" s="34">
        <v>220</v>
      </c>
      <c r="L37329" s="34">
        <v>290</v>
      </c>
      <c r="M37329" s="34">
        <v>198</v>
      </c>
    </row>
    <row r="37330" spans="1:13" x14ac:dyDescent="0.2">
      <c r="A37330" s="34" t="s">
        <v>138224</v>
      </c>
      <c r="B37330" s="34">
        <v>197</v>
      </c>
      <c r="C37330" s="34">
        <v>232</v>
      </c>
      <c r="D37330" s="34">
        <v>255</v>
      </c>
      <c r="E37330" s="34">
        <v>226</v>
      </c>
      <c r="F37330" s="34">
        <v>227</v>
      </c>
      <c r="G37330" s="34">
        <v>202</v>
      </c>
      <c r="H37330" s="34">
        <v>298</v>
      </c>
      <c r="I37330" s="34">
        <v>235</v>
      </c>
      <c r="J37330" s="34">
        <v>259</v>
      </c>
      <c r="K37330" s="34">
        <v>187</v>
      </c>
      <c r="L37330" s="34">
        <v>271</v>
      </c>
      <c r="M37330" s="34">
        <v>174</v>
      </c>
    </row>
    <row r="37331" spans="1:13" x14ac:dyDescent="0.2">
      <c r="A37331" s="34" t="s">
        <v>138225</v>
      </c>
      <c r="B37331" s="34">
        <v>87</v>
      </c>
      <c r="C37331" s="34">
        <v>162</v>
      </c>
      <c r="D37331" s="34">
        <v>118</v>
      </c>
      <c r="E37331" s="34">
        <v>122</v>
      </c>
      <c r="F37331" s="34">
        <v>118</v>
      </c>
      <c r="G37331" s="34">
        <v>136</v>
      </c>
      <c r="H37331" s="34">
        <v>197</v>
      </c>
      <c r="I37331" s="34">
        <v>144</v>
      </c>
      <c r="J37331" s="34">
        <v>162</v>
      </c>
      <c r="K37331" s="34">
        <v>117</v>
      </c>
      <c r="L37331" s="34">
        <v>121</v>
      </c>
      <c r="M37331" s="34">
        <v>117</v>
      </c>
    </row>
    <row r="37332" spans="1:13" x14ac:dyDescent="0.2">
      <c r="A37332" s="34" t="s">
        <v>138226</v>
      </c>
      <c r="B37332" s="34">
        <v>199</v>
      </c>
      <c r="C37332" s="34">
        <v>318</v>
      </c>
      <c r="D37332" s="34">
        <v>256</v>
      </c>
      <c r="E37332" s="34">
        <v>325</v>
      </c>
      <c r="F37332" s="34">
        <v>207</v>
      </c>
      <c r="G37332" s="34">
        <v>218</v>
      </c>
      <c r="H37332" s="34">
        <v>253</v>
      </c>
      <c r="I37332" s="34">
        <v>302</v>
      </c>
      <c r="J37332" s="34">
        <v>257</v>
      </c>
      <c r="K37332" s="34">
        <v>227</v>
      </c>
      <c r="L37332" s="34">
        <v>218</v>
      </c>
      <c r="M37332" s="34">
        <v>252</v>
      </c>
    </row>
    <row r="37333" spans="1:13" x14ac:dyDescent="0.2">
      <c r="A37333" s="34" t="s">
        <v>138227</v>
      </c>
      <c r="B37333" s="34">
        <v>179</v>
      </c>
      <c r="C37333" s="34">
        <v>208</v>
      </c>
      <c r="D37333" s="34">
        <v>209</v>
      </c>
      <c r="E37333" s="34">
        <v>242</v>
      </c>
      <c r="F37333" s="34">
        <v>199</v>
      </c>
      <c r="G37333" s="34">
        <v>185</v>
      </c>
      <c r="H37333" s="34">
        <v>246</v>
      </c>
      <c r="I37333" s="34">
        <v>245</v>
      </c>
      <c r="J37333" s="34">
        <v>184</v>
      </c>
      <c r="K37333" s="34">
        <v>182</v>
      </c>
      <c r="L37333" s="34">
        <v>218</v>
      </c>
      <c r="M37333" s="34">
        <v>197</v>
      </c>
    </row>
    <row r="37334" spans="1:13" x14ac:dyDescent="0.2">
      <c r="A37334" s="34" t="s">
        <v>138228</v>
      </c>
      <c r="B37334" s="34">
        <v>154</v>
      </c>
      <c r="C37334" s="34">
        <v>160</v>
      </c>
      <c r="D37334" s="34">
        <v>183</v>
      </c>
      <c r="E37334" s="34">
        <v>142</v>
      </c>
      <c r="F37334" s="34">
        <v>203</v>
      </c>
      <c r="G37334" s="34">
        <v>135</v>
      </c>
      <c r="H37334" s="34">
        <v>189</v>
      </c>
      <c r="I37334" s="34">
        <v>162</v>
      </c>
      <c r="J37334" s="34">
        <v>168</v>
      </c>
      <c r="K37334" s="34">
        <v>127</v>
      </c>
      <c r="L37334" s="34">
        <v>208</v>
      </c>
      <c r="M37334" s="34">
        <v>107</v>
      </c>
    </row>
    <row r="37335" spans="1:13" x14ac:dyDescent="0.2">
      <c r="A37335" s="34" t="s">
        <v>138229</v>
      </c>
      <c r="B37335" s="34">
        <v>566</v>
      </c>
      <c r="C37335" s="34">
        <v>650</v>
      </c>
      <c r="D37335" s="34">
        <v>642</v>
      </c>
      <c r="E37335" s="34">
        <v>719</v>
      </c>
      <c r="F37335" s="34">
        <v>613</v>
      </c>
      <c r="G37335" s="34">
        <v>558</v>
      </c>
      <c r="H37335" s="34">
        <v>663</v>
      </c>
      <c r="I37335" s="34">
        <v>668</v>
      </c>
      <c r="J37335" s="34">
        <v>656</v>
      </c>
      <c r="K37335" s="34">
        <v>503</v>
      </c>
      <c r="L37335" s="34">
        <v>737</v>
      </c>
      <c r="M37335" s="34">
        <v>476</v>
      </c>
    </row>
    <row r="37336" spans="1:13" x14ac:dyDescent="0.2">
      <c r="A37336" s="34" t="s">
        <v>138230</v>
      </c>
      <c r="B37336" s="34">
        <v>161</v>
      </c>
      <c r="C37336" s="34">
        <v>156</v>
      </c>
      <c r="D37336" s="34">
        <v>186</v>
      </c>
      <c r="E37336" s="34">
        <v>208</v>
      </c>
      <c r="F37336" s="34">
        <v>170</v>
      </c>
      <c r="G37336" s="34">
        <v>153</v>
      </c>
      <c r="H37336" s="34">
        <v>203</v>
      </c>
      <c r="I37336" s="34">
        <v>161</v>
      </c>
      <c r="J37336" s="34">
        <v>177</v>
      </c>
      <c r="K37336" s="34">
        <v>180</v>
      </c>
      <c r="L37336" s="34">
        <v>150</v>
      </c>
      <c r="M37336" s="34">
        <v>133</v>
      </c>
    </row>
    <row r="37337" spans="1:13" x14ac:dyDescent="0.2">
      <c r="A37337" s="34" t="s">
        <v>138231</v>
      </c>
      <c r="B37337" s="34">
        <v>355</v>
      </c>
      <c r="C37337" s="34">
        <v>378</v>
      </c>
      <c r="D37337" s="34">
        <v>415</v>
      </c>
      <c r="E37337" s="34">
        <v>368</v>
      </c>
      <c r="F37337" s="34">
        <v>382</v>
      </c>
      <c r="G37337" s="34">
        <v>299</v>
      </c>
      <c r="H37337" s="34">
        <v>449</v>
      </c>
      <c r="I37337" s="34">
        <v>382</v>
      </c>
      <c r="J37337" s="34">
        <v>344</v>
      </c>
      <c r="K37337" s="34">
        <v>258</v>
      </c>
      <c r="L37337" s="34">
        <v>369</v>
      </c>
      <c r="M37337" s="34">
        <v>253</v>
      </c>
    </row>
    <row r="37338" spans="1:13" x14ac:dyDescent="0.2">
      <c r="A37338" s="34" t="s">
        <v>138232</v>
      </c>
      <c r="B37338" s="34">
        <v>120</v>
      </c>
      <c r="C37338" s="34">
        <v>155</v>
      </c>
      <c r="D37338" s="34">
        <v>126</v>
      </c>
      <c r="E37338" s="34">
        <v>189</v>
      </c>
      <c r="F37338" s="34">
        <v>127</v>
      </c>
      <c r="G37338" s="34">
        <v>148</v>
      </c>
      <c r="H37338" s="34">
        <v>117</v>
      </c>
      <c r="I37338" s="34">
        <v>114</v>
      </c>
      <c r="J37338" s="34">
        <v>159</v>
      </c>
      <c r="K37338" s="34">
        <v>136</v>
      </c>
      <c r="L37338" s="34">
        <v>140</v>
      </c>
      <c r="M37338" s="34">
        <v>110</v>
      </c>
    </row>
    <row r="37339" spans="1:13" x14ac:dyDescent="0.2">
      <c r="A37339" s="34" t="s">
        <v>138233</v>
      </c>
      <c r="B37339" s="34">
        <v>480</v>
      </c>
      <c r="C37339" s="34">
        <v>491</v>
      </c>
      <c r="D37339" s="34">
        <v>644</v>
      </c>
      <c r="E37339" s="34">
        <v>519</v>
      </c>
      <c r="F37339" s="34">
        <v>463</v>
      </c>
      <c r="G37339" s="34">
        <v>459</v>
      </c>
      <c r="H37339" s="34">
        <v>565</v>
      </c>
      <c r="I37339" s="34">
        <v>549</v>
      </c>
      <c r="J37339" s="34">
        <v>630</v>
      </c>
      <c r="K37339" s="34">
        <v>414</v>
      </c>
      <c r="L37339" s="34">
        <v>521</v>
      </c>
      <c r="M37339" s="34">
        <v>455</v>
      </c>
    </row>
    <row r="37340" spans="1:13" x14ac:dyDescent="0.2">
      <c r="A37340" s="34" t="s">
        <v>138234</v>
      </c>
      <c r="B37340" s="34">
        <v>362</v>
      </c>
      <c r="C37340" s="34">
        <v>378</v>
      </c>
      <c r="D37340" s="34">
        <v>401</v>
      </c>
      <c r="E37340" s="34">
        <v>412</v>
      </c>
      <c r="F37340" s="34">
        <v>384</v>
      </c>
      <c r="G37340" s="34">
        <v>407</v>
      </c>
      <c r="H37340" s="34">
        <v>427</v>
      </c>
      <c r="I37340" s="34">
        <v>391</v>
      </c>
      <c r="J37340" s="34">
        <v>356</v>
      </c>
      <c r="K37340" s="34">
        <v>366</v>
      </c>
      <c r="L37340" s="34">
        <v>357</v>
      </c>
      <c r="M37340" s="34">
        <v>322</v>
      </c>
    </row>
    <row r="37341" spans="1:13" x14ac:dyDescent="0.2">
      <c r="A37341" s="34" t="s">
        <v>138235</v>
      </c>
      <c r="B37341" s="34">
        <v>528</v>
      </c>
      <c r="C37341" s="34">
        <v>496</v>
      </c>
      <c r="D37341" s="34">
        <v>585</v>
      </c>
      <c r="E37341" s="34">
        <v>496</v>
      </c>
      <c r="F37341" s="34">
        <v>476</v>
      </c>
      <c r="G37341" s="34">
        <v>416</v>
      </c>
      <c r="H37341" s="34">
        <v>621</v>
      </c>
      <c r="I37341" s="34">
        <v>512</v>
      </c>
      <c r="J37341" s="34">
        <v>653</v>
      </c>
      <c r="K37341" s="34">
        <v>432</v>
      </c>
      <c r="L37341" s="34">
        <v>570</v>
      </c>
      <c r="M37341" s="34">
        <v>375</v>
      </c>
    </row>
    <row r="37342" spans="1:13" x14ac:dyDescent="0.2">
      <c r="A37342" s="34" t="s">
        <v>138236</v>
      </c>
      <c r="B37342" s="34">
        <v>343</v>
      </c>
      <c r="C37342" s="34">
        <v>307</v>
      </c>
      <c r="D37342" s="34">
        <v>428</v>
      </c>
      <c r="E37342" s="34">
        <v>403</v>
      </c>
      <c r="F37342" s="34">
        <v>354</v>
      </c>
      <c r="G37342" s="34">
        <v>269</v>
      </c>
      <c r="H37342" s="34">
        <v>417</v>
      </c>
      <c r="I37342" s="34">
        <v>391</v>
      </c>
      <c r="J37342" s="34">
        <v>379</v>
      </c>
      <c r="K37342" s="34">
        <v>340</v>
      </c>
      <c r="L37342" s="34">
        <v>384</v>
      </c>
      <c r="M37342" s="34">
        <v>300</v>
      </c>
    </row>
    <row r="37343" spans="1:13" x14ac:dyDescent="0.2">
      <c r="A37343" s="34" t="s">
        <v>138237</v>
      </c>
      <c r="B37343" s="34">
        <v>611</v>
      </c>
      <c r="C37343" s="34">
        <v>636</v>
      </c>
      <c r="D37343" s="34">
        <v>698</v>
      </c>
      <c r="E37343" s="34">
        <v>754</v>
      </c>
      <c r="F37343" s="34">
        <v>683</v>
      </c>
      <c r="G37343" s="34">
        <v>516</v>
      </c>
      <c r="H37343" s="34">
        <v>783</v>
      </c>
      <c r="I37343" s="34">
        <v>723</v>
      </c>
      <c r="J37343" s="34">
        <v>737</v>
      </c>
      <c r="K37343" s="34">
        <v>572</v>
      </c>
      <c r="L37343" s="34">
        <v>710</v>
      </c>
      <c r="M37343" s="34">
        <v>457</v>
      </c>
    </row>
    <row r="37344" spans="1:13" x14ac:dyDescent="0.2">
      <c r="A37344" s="34" t="s">
        <v>138238</v>
      </c>
      <c r="B37344" s="34">
        <v>323</v>
      </c>
      <c r="C37344" s="34">
        <v>378</v>
      </c>
      <c r="D37344" s="34">
        <v>350</v>
      </c>
      <c r="E37344" s="34">
        <v>404</v>
      </c>
      <c r="F37344" s="34">
        <v>343</v>
      </c>
      <c r="G37344" s="34">
        <v>330</v>
      </c>
      <c r="H37344" s="34">
        <v>393</v>
      </c>
      <c r="I37344" s="34">
        <v>333</v>
      </c>
      <c r="J37344" s="34">
        <v>383</v>
      </c>
      <c r="K37344" s="34">
        <v>257</v>
      </c>
      <c r="L37344" s="34">
        <v>380</v>
      </c>
      <c r="M37344" s="34">
        <v>256</v>
      </c>
    </row>
    <row r="37345" spans="1:13" x14ac:dyDescent="0.2">
      <c r="A37345" s="34" t="s">
        <v>138239</v>
      </c>
      <c r="B37345" s="34">
        <v>723</v>
      </c>
      <c r="C37345" s="34">
        <v>680</v>
      </c>
      <c r="D37345" s="34">
        <v>699</v>
      </c>
      <c r="E37345" s="34">
        <v>699</v>
      </c>
      <c r="F37345" s="34">
        <v>589</v>
      </c>
      <c r="G37345" s="34">
        <v>593</v>
      </c>
      <c r="H37345" s="34">
        <v>737</v>
      </c>
      <c r="I37345" s="34">
        <v>659</v>
      </c>
      <c r="J37345" s="34">
        <v>754</v>
      </c>
      <c r="K37345" s="34">
        <v>543</v>
      </c>
      <c r="L37345" s="34">
        <v>660</v>
      </c>
      <c r="M37345" s="34">
        <v>485</v>
      </c>
    </row>
    <row r="37346" spans="1:13" x14ac:dyDescent="0.2">
      <c r="A37346" s="34" t="s">
        <v>138240</v>
      </c>
      <c r="B37346" s="34">
        <v>455</v>
      </c>
      <c r="C37346" s="34">
        <v>485</v>
      </c>
      <c r="D37346" s="34">
        <v>553</v>
      </c>
      <c r="E37346" s="34">
        <v>581</v>
      </c>
      <c r="F37346" s="34">
        <v>472</v>
      </c>
      <c r="G37346" s="34">
        <v>451</v>
      </c>
      <c r="H37346" s="34">
        <v>481</v>
      </c>
      <c r="I37346" s="34">
        <v>486</v>
      </c>
      <c r="J37346" s="34">
        <v>420</v>
      </c>
      <c r="K37346" s="34">
        <v>441</v>
      </c>
      <c r="L37346" s="34">
        <v>453</v>
      </c>
      <c r="M37346" s="34">
        <v>364</v>
      </c>
    </row>
    <row r="37347" spans="1:13" x14ac:dyDescent="0.2">
      <c r="A37347" s="34" t="s">
        <v>138241</v>
      </c>
      <c r="B37347" s="34">
        <v>386</v>
      </c>
      <c r="C37347" s="34">
        <v>358</v>
      </c>
      <c r="D37347" s="34">
        <v>441</v>
      </c>
      <c r="E37347" s="34">
        <v>387</v>
      </c>
      <c r="F37347" s="34">
        <v>322</v>
      </c>
      <c r="G37347" s="34">
        <v>313</v>
      </c>
      <c r="H37347" s="34">
        <v>426</v>
      </c>
      <c r="I37347" s="34">
        <v>345</v>
      </c>
      <c r="J37347" s="34">
        <v>382</v>
      </c>
      <c r="K37347" s="34">
        <v>275</v>
      </c>
      <c r="L37347" s="34">
        <v>360</v>
      </c>
      <c r="M37347" s="34">
        <v>259</v>
      </c>
    </row>
    <row r="37348" spans="1:13" x14ac:dyDescent="0.2">
      <c r="A37348" s="34" t="s">
        <v>138242</v>
      </c>
      <c r="B37348" s="34">
        <v>250</v>
      </c>
      <c r="C37348" s="34">
        <v>364</v>
      </c>
      <c r="D37348" s="34">
        <v>283</v>
      </c>
      <c r="E37348" s="34">
        <v>343</v>
      </c>
      <c r="F37348" s="34">
        <v>261</v>
      </c>
      <c r="G37348" s="34">
        <v>319</v>
      </c>
      <c r="H37348" s="34">
        <v>318</v>
      </c>
      <c r="I37348" s="34">
        <v>337</v>
      </c>
      <c r="J37348" s="34">
        <v>356</v>
      </c>
      <c r="K37348" s="34">
        <v>284</v>
      </c>
      <c r="L37348" s="34">
        <v>291</v>
      </c>
      <c r="M37348" s="34">
        <v>288</v>
      </c>
    </row>
    <row r="37349" spans="1:13" x14ac:dyDescent="0.2">
      <c r="A37349" s="34" t="s">
        <v>138243</v>
      </c>
      <c r="B37349" s="34">
        <v>388</v>
      </c>
      <c r="C37349" s="34">
        <v>361</v>
      </c>
      <c r="D37349" s="34">
        <v>361</v>
      </c>
      <c r="E37349" s="34">
        <v>374</v>
      </c>
      <c r="F37349" s="34">
        <v>322</v>
      </c>
      <c r="G37349" s="34">
        <v>314</v>
      </c>
      <c r="H37349" s="34">
        <v>334</v>
      </c>
      <c r="I37349" s="34">
        <v>389</v>
      </c>
      <c r="J37349" s="34">
        <v>348</v>
      </c>
      <c r="K37349" s="34">
        <v>296</v>
      </c>
      <c r="L37349" s="34">
        <v>286</v>
      </c>
      <c r="M37349" s="34">
        <v>267</v>
      </c>
    </row>
    <row r="37350" spans="1:13" x14ac:dyDescent="0.2">
      <c r="A37350" s="34" t="s">
        <v>138244</v>
      </c>
      <c r="B37350" s="34">
        <v>308</v>
      </c>
      <c r="C37350" s="34">
        <v>419</v>
      </c>
      <c r="D37350" s="34">
        <v>339</v>
      </c>
      <c r="E37350" s="34">
        <v>462</v>
      </c>
      <c r="F37350" s="34">
        <v>319</v>
      </c>
      <c r="G37350" s="34">
        <v>376</v>
      </c>
      <c r="H37350" s="34">
        <v>379</v>
      </c>
      <c r="I37350" s="34">
        <v>339</v>
      </c>
      <c r="J37350" s="34">
        <v>379</v>
      </c>
      <c r="K37350" s="34">
        <v>283</v>
      </c>
      <c r="L37350" s="34">
        <v>314</v>
      </c>
      <c r="M37350" s="34">
        <v>302</v>
      </c>
    </row>
    <row r="37351" spans="1:13" x14ac:dyDescent="0.2">
      <c r="A37351" s="34" t="s">
        <v>138245</v>
      </c>
      <c r="B37351" s="34">
        <v>453</v>
      </c>
      <c r="C37351" s="34">
        <v>530</v>
      </c>
      <c r="D37351" s="34">
        <v>437</v>
      </c>
      <c r="E37351" s="34">
        <v>469</v>
      </c>
      <c r="F37351" s="34">
        <v>416</v>
      </c>
      <c r="G37351" s="34">
        <v>373</v>
      </c>
      <c r="H37351" s="34">
        <v>447</v>
      </c>
      <c r="I37351" s="34">
        <v>424</v>
      </c>
      <c r="J37351" s="34">
        <v>460</v>
      </c>
      <c r="K37351" s="34">
        <v>341</v>
      </c>
      <c r="L37351" s="34">
        <v>434</v>
      </c>
      <c r="M37351" s="34">
        <v>340</v>
      </c>
    </row>
    <row r="37352" spans="1:13" x14ac:dyDescent="0.2">
      <c r="A37352" s="34" t="s">
        <v>138246</v>
      </c>
      <c r="B37352" s="34">
        <v>240</v>
      </c>
      <c r="C37352" s="34">
        <v>348</v>
      </c>
      <c r="D37352" s="34">
        <v>285</v>
      </c>
      <c r="E37352" s="34">
        <v>366</v>
      </c>
      <c r="F37352" s="34">
        <v>263</v>
      </c>
      <c r="G37352" s="34">
        <v>302</v>
      </c>
      <c r="H37352" s="34">
        <v>348</v>
      </c>
      <c r="I37352" s="34">
        <v>352</v>
      </c>
      <c r="J37352" s="34">
        <v>291</v>
      </c>
      <c r="K37352" s="34">
        <v>257</v>
      </c>
      <c r="L37352" s="34">
        <v>284</v>
      </c>
      <c r="M37352" s="34">
        <v>227</v>
      </c>
    </row>
    <row r="37353" spans="1:13" x14ac:dyDescent="0.2">
      <c r="A37353" s="34" t="s">
        <v>138247</v>
      </c>
      <c r="B37353" s="34">
        <v>216</v>
      </c>
      <c r="C37353" s="34">
        <v>281</v>
      </c>
      <c r="D37353" s="34">
        <v>265</v>
      </c>
      <c r="E37353" s="34">
        <v>282</v>
      </c>
      <c r="F37353" s="34">
        <v>234</v>
      </c>
      <c r="G37353" s="34">
        <v>253</v>
      </c>
      <c r="H37353" s="34">
        <v>260</v>
      </c>
      <c r="I37353" s="34">
        <v>263</v>
      </c>
      <c r="J37353" s="34">
        <v>277</v>
      </c>
      <c r="K37353" s="34">
        <v>220</v>
      </c>
      <c r="L37353" s="34">
        <v>252</v>
      </c>
      <c r="M37353" s="34">
        <v>223</v>
      </c>
    </row>
    <row r="37354" spans="1:13" x14ac:dyDescent="0.2">
      <c r="A37354" s="34" t="s">
        <v>138248</v>
      </c>
      <c r="B37354" s="34">
        <v>164</v>
      </c>
      <c r="C37354" s="34">
        <v>218</v>
      </c>
      <c r="D37354" s="34">
        <v>201</v>
      </c>
      <c r="E37354" s="34">
        <v>234</v>
      </c>
      <c r="F37354" s="34">
        <v>226</v>
      </c>
      <c r="G37354" s="34">
        <v>189</v>
      </c>
      <c r="H37354" s="34">
        <v>204</v>
      </c>
      <c r="I37354" s="34">
        <v>239</v>
      </c>
      <c r="J37354" s="34">
        <v>177</v>
      </c>
      <c r="K37354" s="34">
        <v>163</v>
      </c>
      <c r="L37354" s="34">
        <v>192</v>
      </c>
      <c r="M37354" s="34">
        <v>141</v>
      </c>
    </row>
    <row r="37355" spans="1:13" x14ac:dyDescent="0.2">
      <c r="A37355" s="34" t="s">
        <v>138249</v>
      </c>
      <c r="B37355" s="34">
        <v>414</v>
      </c>
      <c r="C37355" s="34">
        <v>407</v>
      </c>
      <c r="D37355" s="34">
        <v>362</v>
      </c>
      <c r="E37355" s="34">
        <v>399</v>
      </c>
      <c r="F37355" s="34">
        <v>299</v>
      </c>
      <c r="G37355" s="34">
        <v>330</v>
      </c>
      <c r="H37355" s="34">
        <v>419</v>
      </c>
      <c r="I37355" s="34">
        <v>359</v>
      </c>
      <c r="J37355" s="34">
        <v>429</v>
      </c>
      <c r="K37355" s="34">
        <v>312</v>
      </c>
      <c r="L37355" s="34">
        <v>364</v>
      </c>
      <c r="M37355" s="34">
        <v>306</v>
      </c>
    </row>
    <row r="37356" spans="1:13" x14ac:dyDescent="0.2">
      <c r="A37356" s="34" t="s">
        <v>138250</v>
      </c>
      <c r="B37356" s="34">
        <v>158</v>
      </c>
      <c r="C37356" s="34">
        <v>154</v>
      </c>
      <c r="D37356" s="34">
        <v>215</v>
      </c>
      <c r="E37356" s="34">
        <v>216</v>
      </c>
      <c r="F37356" s="34">
        <v>182</v>
      </c>
      <c r="G37356" s="34">
        <v>191</v>
      </c>
      <c r="H37356" s="34">
        <v>143</v>
      </c>
      <c r="I37356" s="34">
        <v>166</v>
      </c>
      <c r="J37356" s="34">
        <v>180</v>
      </c>
      <c r="K37356" s="34">
        <v>156</v>
      </c>
      <c r="L37356" s="34">
        <v>196</v>
      </c>
      <c r="M37356" s="34">
        <v>128</v>
      </c>
    </row>
    <row r="37357" spans="1:13" x14ac:dyDescent="0.2">
      <c r="A37357" s="34" t="s">
        <v>138251</v>
      </c>
      <c r="B37357" s="34">
        <v>536</v>
      </c>
      <c r="C37357" s="34">
        <v>459</v>
      </c>
      <c r="D37357" s="34">
        <v>433</v>
      </c>
      <c r="E37357" s="34">
        <v>448</v>
      </c>
      <c r="F37357" s="34">
        <v>506</v>
      </c>
      <c r="G37357" s="34">
        <v>448</v>
      </c>
      <c r="H37357" s="34">
        <v>548</v>
      </c>
      <c r="I37357" s="34">
        <v>483</v>
      </c>
      <c r="J37357" s="34">
        <v>619</v>
      </c>
      <c r="K37357" s="34">
        <v>343</v>
      </c>
      <c r="L37357" s="34">
        <v>509</v>
      </c>
      <c r="M37357" s="34">
        <v>315</v>
      </c>
    </row>
    <row r="37358" spans="1:13" x14ac:dyDescent="0.2">
      <c r="A37358" s="34" t="s">
        <v>138252</v>
      </c>
      <c r="B37358" s="34">
        <v>470</v>
      </c>
      <c r="C37358" s="34">
        <v>425</v>
      </c>
      <c r="D37358" s="34">
        <v>508</v>
      </c>
      <c r="E37358" s="34">
        <v>432</v>
      </c>
      <c r="F37358" s="34">
        <v>460</v>
      </c>
      <c r="G37358" s="34">
        <v>382</v>
      </c>
      <c r="H37358" s="34">
        <v>510</v>
      </c>
      <c r="I37358" s="34">
        <v>362</v>
      </c>
      <c r="J37358" s="34">
        <v>466</v>
      </c>
      <c r="K37358" s="34">
        <v>338</v>
      </c>
      <c r="L37358" s="34">
        <v>419</v>
      </c>
      <c r="M37358" s="34">
        <v>340</v>
      </c>
    </row>
    <row r="37359" spans="1:13" x14ac:dyDescent="0.2">
      <c r="A37359" s="34" t="s">
        <v>138253</v>
      </c>
      <c r="B37359" s="34">
        <v>198</v>
      </c>
      <c r="C37359" s="34">
        <v>314</v>
      </c>
      <c r="D37359" s="34">
        <v>284</v>
      </c>
      <c r="E37359" s="34">
        <v>285</v>
      </c>
      <c r="F37359" s="34">
        <v>295</v>
      </c>
      <c r="G37359" s="34">
        <v>289</v>
      </c>
      <c r="H37359" s="34">
        <v>270</v>
      </c>
      <c r="I37359" s="34">
        <v>245</v>
      </c>
      <c r="J37359" s="34">
        <v>241</v>
      </c>
      <c r="K37359" s="34">
        <v>255</v>
      </c>
      <c r="L37359" s="34">
        <v>231</v>
      </c>
      <c r="M37359" s="34">
        <v>211</v>
      </c>
    </row>
    <row r="37360" spans="1:13" x14ac:dyDescent="0.2">
      <c r="A37360" s="34" t="s">
        <v>138254</v>
      </c>
      <c r="B37360" s="34">
        <v>395</v>
      </c>
      <c r="C37360" s="34">
        <v>375</v>
      </c>
      <c r="D37360" s="34">
        <v>409</v>
      </c>
      <c r="E37360" s="34">
        <v>423</v>
      </c>
      <c r="F37360" s="34">
        <v>425</v>
      </c>
      <c r="G37360" s="34">
        <v>352</v>
      </c>
      <c r="H37360" s="34">
        <v>499</v>
      </c>
      <c r="I37360" s="34">
        <v>412</v>
      </c>
      <c r="J37360" s="34">
        <v>443</v>
      </c>
      <c r="K37360" s="34">
        <v>319</v>
      </c>
      <c r="L37360" s="34">
        <v>377</v>
      </c>
      <c r="M37360" s="34">
        <v>300</v>
      </c>
    </row>
    <row r="37361" spans="1:13" x14ac:dyDescent="0.2">
      <c r="A37361" s="34" t="s">
        <v>138255</v>
      </c>
      <c r="B37361" s="34">
        <v>416</v>
      </c>
      <c r="C37361" s="34">
        <v>370</v>
      </c>
      <c r="D37361" s="34">
        <v>469</v>
      </c>
      <c r="E37361" s="34">
        <v>412</v>
      </c>
      <c r="F37361" s="34">
        <v>350</v>
      </c>
      <c r="G37361" s="34">
        <v>345</v>
      </c>
      <c r="H37361" s="34">
        <v>421</v>
      </c>
      <c r="I37361" s="34">
        <v>401</v>
      </c>
      <c r="J37361" s="34">
        <v>396</v>
      </c>
      <c r="K37361" s="34">
        <v>323</v>
      </c>
      <c r="L37361" s="34">
        <v>369</v>
      </c>
      <c r="M37361" s="34">
        <v>249</v>
      </c>
    </row>
    <row r="37362" spans="1:13" x14ac:dyDescent="0.2">
      <c r="A37362" s="34" t="s">
        <v>138256</v>
      </c>
      <c r="B37362" s="34">
        <v>311</v>
      </c>
      <c r="C37362" s="34">
        <v>316</v>
      </c>
      <c r="D37362" s="34">
        <v>362</v>
      </c>
      <c r="E37362" s="34">
        <v>316</v>
      </c>
      <c r="F37362" s="34">
        <v>241</v>
      </c>
      <c r="G37362" s="34">
        <v>288</v>
      </c>
      <c r="H37362" s="34">
        <v>348</v>
      </c>
      <c r="I37362" s="34">
        <v>329</v>
      </c>
      <c r="J37362" s="34">
        <v>315</v>
      </c>
      <c r="K37362" s="34">
        <v>236</v>
      </c>
      <c r="L37362" s="34">
        <v>363</v>
      </c>
      <c r="M37362" s="34">
        <v>228</v>
      </c>
    </row>
    <row r="37363" spans="1:13" x14ac:dyDescent="0.2">
      <c r="A37363" s="34" t="s">
        <v>138257</v>
      </c>
      <c r="B37363" s="34">
        <v>289</v>
      </c>
      <c r="C37363" s="34">
        <v>318</v>
      </c>
      <c r="D37363" s="34">
        <v>330</v>
      </c>
      <c r="E37363" s="34">
        <v>327</v>
      </c>
      <c r="F37363" s="34">
        <v>287</v>
      </c>
      <c r="G37363" s="34">
        <v>253</v>
      </c>
      <c r="H37363" s="34">
        <v>368</v>
      </c>
      <c r="I37363" s="34">
        <v>305</v>
      </c>
      <c r="J37363" s="34">
        <v>301</v>
      </c>
      <c r="K37363" s="34">
        <v>269</v>
      </c>
      <c r="L37363" s="34">
        <v>248</v>
      </c>
      <c r="M37363" s="34">
        <v>267</v>
      </c>
    </row>
    <row r="37364" spans="1:13" x14ac:dyDescent="0.2">
      <c r="A37364" s="34" t="s">
        <v>138258</v>
      </c>
      <c r="B37364" s="34">
        <v>270</v>
      </c>
      <c r="C37364" s="34">
        <v>315</v>
      </c>
      <c r="D37364" s="34">
        <v>347</v>
      </c>
      <c r="E37364" s="34">
        <v>342</v>
      </c>
      <c r="F37364" s="34">
        <v>272</v>
      </c>
      <c r="G37364" s="34">
        <v>288</v>
      </c>
      <c r="H37364" s="34">
        <v>328</v>
      </c>
      <c r="I37364" s="34">
        <v>333</v>
      </c>
      <c r="J37364" s="34">
        <v>374</v>
      </c>
      <c r="K37364" s="34">
        <v>287</v>
      </c>
      <c r="L37364" s="34">
        <v>297</v>
      </c>
      <c r="M37364" s="34">
        <v>284</v>
      </c>
    </row>
    <row r="37365" spans="1:13" x14ac:dyDescent="0.2">
      <c r="A37365" s="34" t="s">
        <v>138259</v>
      </c>
      <c r="B37365" s="34">
        <v>391</v>
      </c>
      <c r="C37365" s="34">
        <v>432</v>
      </c>
      <c r="D37365" s="34">
        <v>411</v>
      </c>
      <c r="E37365" s="34">
        <v>443</v>
      </c>
      <c r="F37365" s="34">
        <v>418</v>
      </c>
      <c r="G37365" s="34">
        <v>392</v>
      </c>
      <c r="H37365" s="34">
        <v>409</v>
      </c>
      <c r="I37365" s="34">
        <v>358</v>
      </c>
      <c r="J37365" s="34">
        <v>419</v>
      </c>
      <c r="K37365" s="34">
        <v>311</v>
      </c>
      <c r="L37365" s="34">
        <v>349</v>
      </c>
      <c r="M37365" s="34">
        <v>268</v>
      </c>
    </row>
    <row r="37366" spans="1:13" x14ac:dyDescent="0.2">
      <c r="A37366" s="34" t="s">
        <v>138260</v>
      </c>
      <c r="B37366" s="34">
        <v>674</v>
      </c>
      <c r="C37366" s="34">
        <v>688</v>
      </c>
      <c r="D37366" s="34">
        <v>815</v>
      </c>
      <c r="E37366" s="34">
        <v>713</v>
      </c>
      <c r="F37366" s="34">
        <v>779</v>
      </c>
      <c r="G37366" s="34">
        <v>605</v>
      </c>
      <c r="H37366" s="34">
        <v>946</v>
      </c>
      <c r="I37366" s="34">
        <v>700</v>
      </c>
      <c r="J37366" s="34">
        <v>851</v>
      </c>
      <c r="K37366" s="34">
        <v>590</v>
      </c>
      <c r="L37366" s="34">
        <v>846</v>
      </c>
      <c r="M37366" s="34">
        <v>513</v>
      </c>
    </row>
    <row r="37367" spans="1:13" x14ac:dyDescent="0.2">
      <c r="A37367" s="34" t="s">
        <v>138261</v>
      </c>
      <c r="B37367" s="34">
        <v>515</v>
      </c>
      <c r="C37367" s="34">
        <v>513</v>
      </c>
      <c r="D37367" s="34">
        <v>570</v>
      </c>
      <c r="E37367" s="34">
        <v>513</v>
      </c>
      <c r="F37367" s="34">
        <v>455</v>
      </c>
      <c r="G37367" s="34">
        <v>530</v>
      </c>
      <c r="H37367" s="34">
        <v>586</v>
      </c>
      <c r="I37367" s="34">
        <v>533</v>
      </c>
      <c r="J37367" s="34">
        <v>617</v>
      </c>
      <c r="K37367" s="34">
        <v>402</v>
      </c>
      <c r="L37367" s="34">
        <v>505</v>
      </c>
      <c r="M37367" s="34">
        <v>369</v>
      </c>
    </row>
    <row r="37368" spans="1:13" x14ac:dyDescent="0.2">
      <c r="A37368" s="34" t="s">
        <v>138262</v>
      </c>
      <c r="B37368" s="34">
        <v>401</v>
      </c>
      <c r="C37368" s="34">
        <v>536</v>
      </c>
      <c r="D37368" s="34">
        <v>516</v>
      </c>
      <c r="E37368" s="34">
        <v>510</v>
      </c>
      <c r="F37368" s="34">
        <v>419</v>
      </c>
      <c r="G37368" s="34">
        <v>481</v>
      </c>
      <c r="H37368" s="34">
        <v>495</v>
      </c>
      <c r="I37368" s="34">
        <v>454</v>
      </c>
      <c r="J37368" s="34">
        <v>553</v>
      </c>
      <c r="K37368" s="34">
        <v>367</v>
      </c>
      <c r="L37368" s="34">
        <v>461</v>
      </c>
      <c r="M37368" s="34">
        <v>354</v>
      </c>
    </row>
    <row r="37369" spans="1:13" x14ac:dyDescent="0.2">
      <c r="A37369" s="34" t="s">
        <v>138263</v>
      </c>
      <c r="B37369" s="34">
        <v>844</v>
      </c>
      <c r="C37369" s="34">
        <v>775</v>
      </c>
      <c r="D37369" s="34">
        <v>877</v>
      </c>
      <c r="E37369" s="34">
        <v>903</v>
      </c>
      <c r="F37369" s="34">
        <v>771</v>
      </c>
      <c r="G37369" s="34">
        <v>730</v>
      </c>
      <c r="H37369" s="34">
        <v>939</v>
      </c>
      <c r="I37369" s="34">
        <v>773</v>
      </c>
      <c r="J37369" s="34">
        <v>874</v>
      </c>
      <c r="K37369" s="34">
        <v>707</v>
      </c>
      <c r="L37369" s="34">
        <v>861</v>
      </c>
      <c r="M37369" s="34">
        <v>650</v>
      </c>
    </row>
    <row r="37370" spans="1:13" x14ac:dyDescent="0.2">
      <c r="A37370" s="34" t="s">
        <v>138264</v>
      </c>
      <c r="B37370" s="34">
        <v>802</v>
      </c>
      <c r="C37370" s="34">
        <v>878</v>
      </c>
      <c r="D37370" s="34">
        <v>913</v>
      </c>
      <c r="E37370" s="34">
        <v>944</v>
      </c>
      <c r="F37370" s="34">
        <v>865</v>
      </c>
      <c r="G37370" s="34">
        <v>808</v>
      </c>
      <c r="H37370" s="34">
        <v>992</v>
      </c>
      <c r="I37370" s="34">
        <v>873</v>
      </c>
      <c r="J37370" s="34">
        <v>984</v>
      </c>
      <c r="K37370" s="34">
        <v>745</v>
      </c>
      <c r="L37370" s="34">
        <v>986</v>
      </c>
      <c r="M37370" s="34">
        <v>668</v>
      </c>
    </row>
    <row r="37371" spans="1:13" x14ac:dyDescent="0.2">
      <c r="A37371" s="34" t="s">
        <v>138265</v>
      </c>
      <c r="B37371" s="34">
        <v>352</v>
      </c>
      <c r="C37371" s="34">
        <v>299</v>
      </c>
      <c r="D37371" s="34">
        <v>371</v>
      </c>
      <c r="E37371" s="34">
        <v>347</v>
      </c>
      <c r="F37371" s="34">
        <v>298</v>
      </c>
      <c r="G37371" s="34">
        <v>294</v>
      </c>
      <c r="H37371" s="34">
        <v>331</v>
      </c>
      <c r="I37371" s="34">
        <v>282</v>
      </c>
      <c r="J37371" s="34">
        <v>394</v>
      </c>
      <c r="K37371" s="34">
        <v>246</v>
      </c>
      <c r="L37371" s="34">
        <v>346</v>
      </c>
      <c r="M37371" s="34">
        <v>272</v>
      </c>
    </row>
    <row r="37372" spans="1:13" x14ac:dyDescent="0.2">
      <c r="A37372" s="34" t="s">
        <v>138266</v>
      </c>
      <c r="B37372" s="34">
        <v>492</v>
      </c>
      <c r="C37372" s="34">
        <v>477</v>
      </c>
      <c r="D37372" s="34">
        <v>529</v>
      </c>
      <c r="E37372" s="34">
        <v>535</v>
      </c>
      <c r="F37372" s="34">
        <v>507</v>
      </c>
      <c r="G37372" s="34">
        <v>472</v>
      </c>
      <c r="H37372" s="34">
        <v>582</v>
      </c>
      <c r="I37372" s="34">
        <v>520</v>
      </c>
      <c r="J37372" s="34">
        <v>590</v>
      </c>
      <c r="K37372" s="34">
        <v>463</v>
      </c>
      <c r="L37372" s="34">
        <v>506</v>
      </c>
      <c r="M37372" s="34">
        <v>414</v>
      </c>
    </row>
    <row r="37373" spans="1:13" x14ac:dyDescent="0.2">
      <c r="A37373" s="34" t="s">
        <v>138267</v>
      </c>
      <c r="B37373" s="34">
        <v>501</v>
      </c>
      <c r="C37373" s="34">
        <v>535</v>
      </c>
      <c r="D37373" s="34">
        <v>412</v>
      </c>
      <c r="E37373" s="34">
        <v>524</v>
      </c>
      <c r="F37373" s="34">
        <v>419</v>
      </c>
      <c r="G37373" s="34">
        <v>400</v>
      </c>
      <c r="H37373" s="34">
        <v>525</v>
      </c>
      <c r="I37373" s="34">
        <v>440</v>
      </c>
      <c r="J37373" s="34">
        <v>514</v>
      </c>
      <c r="K37373" s="34">
        <v>444</v>
      </c>
      <c r="L37373" s="34">
        <v>418</v>
      </c>
      <c r="M37373" s="34">
        <v>361</v>
      </c>
    </row>
    <row r="37374" spans="1:13" x14ac:dyDescent="0.2">
      <c r="A37374" s="34" t="s">
        <v>138268</v>
      </c>
      <c r="B37374" s="34">
        <v>531</v>
      </c>
      <c r="C37374" s="34">
        <v>541</v>
      </c>
      <c r="D37374" s="34">
        <v>536</v>
      </c>
      <c r="E37374" s="34">
        <v>593</v>
      </c>
      <c r="F37374" s="34">
        <v>465</v>
      </c>
      <c r="G37374" s="34">
        <v>526</v>
      </c>
      <c r="H37374" s="34">
        <v>680</v>
      </c>
      <c r="I37374" s="34">
        <v>489</v>
      </c>
      <c r="J37374" s="34">
        <v>657</v>
      </c>
      <c r="K37374" s="34">
        <v>397</v>
      </c>
      <c r="L37374" s="34">
        <v>551</v>
      </c>
      <c r="M37374" s="34">
        <v>392</v>
      </c>
    </row>
    <row r="37375" spans="1:13" x14ac:dyDescent="0.2">
      <c r="A37375" s="34" t="s">
        <v>138269</v>
      </c>
      <c r="B37375" s="34">
        <v>760</v>
      </c>
      <c r="C37375" s="34">
        <v>742</v>
      </c>
      <c r="D37375" s="34">
        <v>783</v>
      </c>
      <c r="E37375" s="34">
        <v>767</v>
      </c>
      <c r="F37375" s="34">
        <v>744</v>
      </c>
      <c r="G37375" s="34">
        <v>677</v>
      </c>
      <c r="H37375" s="34">
        <v>862</v>
      </c>
      <c r="I37375" s="34">
        <v>751</v>
      </c>
      <c r="J37375" s="34">
        <v>866</v>
      </c>
      <c r="K37375" s="34">
        <v>596</v>
      </c>
      <c r="L37375" s="34">
        <v>762</v>
      </c>
      <c r="M37375" s="34">
        <v>635</v>
      </c>
    </row>
    <row r="37376" spans="1:13" x14ac:dyDescent="0.2">
      <c r="A37376" s="34" t="s">
        <v>138270</v>
      </c>
      <c r="B37376" s="34">
        <v>234</v>
      </c>
      <c r="C37376" s="34">
        <v>216</v>
      </c>
      <c r="D37376" s="34">
        <v>284</v>
      </c>
      <c r="E37376" s="34">
        <v>212</v>
      </c>
      <c r="F37376" s="34">
        <v>232</v>
      </c>
      <c r="G37376" s="34">
        <v>236</v>
      </c>
      <c r="H37376" s="34">
        <v>318</v>
      </c>
      <c r="I37376" s="34">
        <v>249</v>
      </c>
      <c r="J37376" s="34">
        <v>256</v>
      </c>
      <c r="K37376" s="34">
        <v>181</v>
      </c>
      <c r="L37376" s="34">
        <v>269</v>
      </c>
      <c r="M37376" s="34">
        <v>150</v>
      </c>
    </row>
    <row r="37377" spans="1:13" x14ac:dyDescent="0.2">
      <c r="A37377" s="34" t="s">
        <v>138271</v>
      </c>
      <c r="B37377" s="34">
        <v>455</v>
      </c>
      <c r="C37377" s="34">
        <v>448</v>
      </c>
      <c r="D37377" s="34">
        <v>551</v>
      </c>
      <c r="E37377" s="34">
        <v>489</v>
      </c>
      <c r="F37377" s="34">
        <v>499</v>
      </c>
      <c r="G37377" s="34">
        <v>477</v>
      </c>
      <c r="H37377" s="34">
        <v>480</v>
      </c>
      <c r="I37377" s="34">
        <v>512</v>
      </c>
      <c r="J37377" s="34">
        <v>531</v>
      </c>
      <c r="K37377" s="34">
        <v>387</v>
      </c>
      <c r="L37377" s="34">
        <v>520</v>
      </c>
      <c r="M37377" s="34">
        <v>335</v>
      </c>
    </row>
    <row r="37378" spans="1:13" x14ac:dyDescent="0.2">
      <c r="A37378" s="34" t="s">
        <v>138272</v>
      </c>
      <c r="B37378" s="34">
        <v>491</v>
      </c>
      <c r="C37378" s="34">
        <v>463</v>
      </c>
      <c r="D37378" s="34">
        <v>473</v>
      </c>
      <c r="E37378" s="34">
        <v>515</v>
      </c>
      <c r="F37378" s="34">
        <v>464</v>
      </c>
      <c r="G37378" s="34">
        <v>452</v>
      </c>
      <c r="H37378" s="34">
        <v>546</v>
      </c>
      <c r="I37378" s="34">
        <v>466</v>
      </c>
      <c r="J37378" s="34">
        <v>520</v>
      </c>
      <c r="K37378" s="34">
        <v>378</v>
      </c>
      <c r="L37378" s="34">
        <v>442</v>
      </c>
      <c r="M37378" s="34">
        <v>356</v>
      </c>
    </row>
    <row r="37379" spans="1:13" x14ac:dyDescent="0.2">
      <c r="A37379" s="34" t="s">
        <v>138273</v>
      </c>
      <c r="B37379" s="34">
        <v>500</v>
      </c>
      <c r="C37379" s="34">
        <v>438</v>
      </c>
      <c r="D37379" s="34">
        <v>578</v>
      </c>
      <c r="E37379" s="34">
        <v>537</v>
      </c>
      <c r="F37379" s="34">
        <v>484</v>
      </c>
      <c r="G37379" s="34">
        <v>415</v>
      </c>
      <c r="H37379" s="34">
        <v>526</v>
      </c>
      <c r="I37379" s="34">
        <v>460</v>
      </c>
      <c r="J37379" s="34">
        <v>603</v>
      </c>
      <c r="K37379" s="34">
        <v>422</v>
      </c>
      <c r="L37379" s="34">
        <v>513</v>
      </c>
      <c r="M37379" s="34">
        <v>383</v>
      </c>
    </row>
    <row r="37380" spans="1:13" x14ac:dyDescent="0.2">
      <c r="A37380" s="34" t="s">
        <v>138274</v>
      </c>
      <c r="B37380" s="34">
        <v>220</v>
      </c>
      <c r="C37380" s="34">
        <v>283</v>
      </c>
      <c r="D37380" s="34">
        <v>263</v>
      </c>
      <c r="E37380" s="34">
        <v>255</v>
      </c>
      <c r="F37380" s="34">
        <v>279</v>
      </c>
      <c r="G37380" s="34">
        <v>265</v>
      </c>
      <c r="H37380" s="34">
        <v>302</v>
      </c>
      <c r="I37380" s="34">
        <v>229</v>
      </c>
      <c r="J37380" s="34">
        <v>259</v>
      </c>
      <c r="K37380" s="34">
        <v>229</v>
      </c>
      <c r="L37380" s="34">
        <v>251</v>
      </c>
      <c r="M37380" s="34">
        <v>211</v>
      </c>
    </row>
    <row r="37381" spans="1:13" x14ac:dyDescent="0.2">
      <c r="A37381" s="34" t="s">
        <v>138275</v>
      </c>
      <c r="B37381" s="34">
        <v>373</v>
      </c>
      <c r="C37381" s="34">
        <v>323</v>
      </c>
      <c r="D37381" s="34">
        <v>326</v>
      </c>
      <c r="E37381" s="34">
        <v>395</v>
      </c>
      <c r="F37381" s="34">
        <v>318</v>
      </c>
      <c r="G37381" s="34">
        <v>317</v>
      </c>
      <c r="H37381" s="34">
        <v>343</v>
      </c>
      <c r="I37381" s="34">
        <v>330</v>
      </c>
      <c r="J37381" s="34">
        <v>379</v>
      </c>
      <c r="K37381" s="34">
        <v>279</v>
      </c>
      <c r="L37381" s="34">
        <v>401</v>
      </c>
      <c r="M37381" s="34">
        <v>262</v>
      </c>
    </row>
    <row r="37382" spans="1:13" x14ac:dyDescent="0.2">
      <c r="A37382" s="34" t="s">
        <v>138276</v>
      </c>
      <c r="B37382" s="34">
        <v>410</v>
      </c>
      <c r="C37382" s="34">
        <v>443</v>
      </c>
      <c r="D37382" s="34">
        <v>427</v>
      </c>
      <c r="E37382" s="34">
        <v>389</v>
      </c>
      <c r="F37382" s="34">
        <v>349</v>
      </c>
      <c r="G37382" s="34">
        <v>377</v>
      </c>
      <c r="H37382" s="34">
        <v>400</v>
      </c>
      <c r="I37382" s="34">
        <v>397</v>
      </c>
      <c r="J37382" s="34">
        <v>398</v>
      </c>
      <c r="K37382" s="34">
        <v>319</v>
      </c>
      <c r="L37382" s="34">
        <v>323</v>
      </c>
      <c r="M37382" s="34">
        <v>340</v>
      </c>
    </row>
    <row r="37383" spans="1:13" x14ac:dyDescent="0.2">
      <c r="A37383" s="34" t="s">
        <v>138277</v>
      </c>
      <c r="B37383" s="34">
        <v>375</v>
      </c>
      <c r="C37383" s="34">
        <v>364</v>
      </c>
      <c r="D37383" s="34">
        <v>393</v>
      </c>
      <c r="E37383" s="34">
        <v>432</v>
      </c>
      <c r="F37383" s="34">
        <v>306</v>
      </c>
      <c r="G37383" s="34">
        <v>329</v>
      </c>
      <c r="H37383" s="34">
        <v>387</v>
      </c>
      <c r="I37383" s="34">
        <v>348</v>
      </c>
      <c r="J37383" s="34">
        <v>388</v>
      </c>
      <c r="K37383" s="34">
        <v>305</v>
      </c>
      <c r="L37383" s="34">
        <v>364</v>
      </c>
      <c r="M37383" s="34">
        <v>274</v>
      </c>
    </row>
    <row r="37384" spans="1:13" x14ac:dyDescent="0.2">
      <c r="A37384" s="34" t="s">
        <v>138278</v>
      </c>
      <c r="B37384" s="34">
        <v>549</v>
      </c>
      <c r="C37384" s="34">
        <v>557</v>
      </c>
      <c r="D37384" s="34">
        <v>643</v>
      </c>
      <c r="E37384" s="34">
        <v>516</v>
      </c>
      <c r="F37384" s="34">
        <v>538</v>
      </c>
      <c r="G37384" s="34">
        <v>511</v>
      </c>
      <c r="H37384" s="34">
        <v>735</v>
      </c>
      <c r="I37384" s="34">
        <v>480</v>
      </c>
      <c r="J37384" s="34">
        <v>665</v>
      </c>
      <c r="K37384" s="34">
        <v>428</v>
      </c>
      <c r="L37384" s="34">
        <v>598</v>
      </c>
      <c r="M37384" s="34">
        <v>351</v>
      </c>
    </row>
    <row r="37385" spans="1:13" x14ac:dyDescent="0.2">
      <c r="A37385" s="34" t="s">
        <v>138279</v>
      </c>
      <c r="B37385" s="34">
        <v>566</v>
      </c>
      <c r="C37385" s="34">
        <v>562</v>
      </c>
      <c r="D37385" s="34">
        <v>607</v>
      </c>
      <c r="E37385" s="34">
        <v>650</v>
      </c>
      <c r="F37385" s="34">
        <v>520</v>
      </c>
      <c r="G37385" s="34">
        <v>517</v>
      </c>
      <c r="H37385" s="34">
        <v>628</v>
      </c>
      <c r="I37385" s="34">
        <v>533</v>
      </c>
      <c r="J37385" s="34">
        <v>621</v>
      </c>
      <c r="K37385" s="34">
        <v>445</v>
      </c>
      <c r="L37385" s="34">
        <v>558</v>
      </c>
      <c r="M37385" s="34">
        <v>449</v>
      </c>
    </row>
    <row r="37386" spans="1:13" x14ac:dyDescent="0.2">
      <c r="A37386" s="34" t="s">
        <v>138280</v>
      </c>
      <c r="B37386" s="34">
        <v>414</v>
      </c>
      <c r="C37386" s="34">
        <v>377</v>
      </c>
      <c r="D37386" s="34">
        <v>393</v>
      </c>
      <c r="E37386" s="34">
        <v>463</v>
      </c>
      <c r="F37386" s="34">
        <v>379</v>
      </c>
      <c r="G37386" s="34">
        <v>376</v>
      </c>
      <c r="H37386" s="34">
        <v>421</v>
      </c>
      <c r="I37386" s="34">
        <v>385</v>
      </c>
      <c r="J37386" s="34">
        <v>380</v>
      </c>
      <c r="K37386" s="34">
        <v>320</v>
      </c>
      <c r="L37386" s="34">
        <v>368</v>
      </c>
      <c r="M37386" s="34">
        <v>277</v>
      </c>
    </row>
    <row r="37387" spans="1:13" x14ac:dyDescent="0.2">
      <c r="A37387" s="34" t="s">
        <v>138281</v>
      </c>
      <c r="B37387" s="34">
        <v>303</v>
      </c>
      <c r="C37387" s="34">
        <v>389</v>
      </c>
      <c r="D37387" s="34">
        <v>386</v>
      </c>
      <c r="E37387" s="34">
        <v>352</v>
      </c>
      <c r="F37387" s="34">
        <v>272</v>
      </c>
      <c r="G37387" s="34">
        <v>323</v>
      </c>
      <c r="H37387" s="34">
        <v>428</v>
      </c>
      <c r="I37387" s="34">
        <v>346</v>
      </c>
      <c r="J37387" s="34">
        <v>329</v>
      </c>
      <c r="K37387" s="34">
        <v>285</v>
      </c>
      <c r="L37387" s="34">
        <v>425</v>
      </c>
      <c r="M37387" s="34">
        <v>268</v>
      </c>
    </row>
    <row r="37388" spans="1:13" x14ac:dyDescent="0.2">
      <c r="A37388" s="34" t="s">
        <v>138282</v>
      </c>
      <c r="B37388" s="34">
        <v>367</v>
      </c>
      <c r="C37388" s="34">
        <v>413</v>
      </c>
      <c r="D37388" s="34">
        <v>372</v>
      </c>
      <c r="E37388" s="34">
        <v>446</v>
      </c>
      <c r="F37388" s="34">
        <v>311</v>
      </c>
      <c r="G37388" s="34">
        <v>320</v>
      </c>
      <c r="H37388" s="34">
        <v>470</v>
      </c>
      <c r="I37388" s="34">
        <v>355</v>
      </c>
      <c r="J37388" s="34">
        <v>366</v>
      </c>
      <c r="K37388" s="34">
        <v>345</v>
      </c>
      <c r="L37388" s="34">
        <v>396</v>
      </c>
      <c r="M37388" s="34">
        <v>280</v>
      </c>
    </row>
    <row r="37389" spans="1:13" x14ac:dyDescent="0.2">
      <c r="A37389" s="34" t="s">
        <v>138283</v>
      </c>
      <c r="B37389" s="34">
        <v>654</v>
      </c>
      <c r="C37389" s="34">
        <v>718</v>
      </c>
      <c r="D37389" s="34">
        <v>798</v>
      </c>
      <c r="E37389" s="34">
        <v>812</v>
      </c>
      <c r="F37389" s="34">
        <v>653</v>
      </c>
      <c r="G37389" s="34">
        <v>649</v>
      </c>
      <c r="H37389" s="34">
        <v>820</v>
      </c>
      <c r="I37389" s="34">
        <v>741</v>
      </c>
      <c r="J37389" s="34">
        <v>832</v>
      </c>
      <c r="K37389" s="34">
        <v>588</v>
      </c>
      <c r="L37389" s="34">
        <v>786</v>
      </c>
      <c r="M37389" s="34">
        <v>574</v>
      </c>
    </row>
    <row r="37390" spans="1:13" x14ac:dyDescent="0.2">
      <c r="A37390" s="34" t="s">
        <v>138284</v>
      </c>
      <c r="B37390" s="34">
        <v>675</v>
      </c>
      <c r="C37390" s="34">
        <v>571</v>
      </c>
      <c r="D37390" s="34">
        <v>543</v>
      </c>
      <c r="E37390" s="34">
        <v>600</v>
      </c>
      <c r="F37390" s="34">
        <v>530</v>
      </c>
      <c r="G37390" s="34">
        <v>637</v>
      </c>
      <c r="H37390" s="34">
        <v>654</v>
      </c>
      <c r="I37390" s="34">
        <v>586</v>
      </c>
      <c r="J37390" s="34">
        <v>687</v>
      </c>
      <c r="K37390" s="34">
        <v>442</v>
      </c>
      <c r="L37390" s="34">
        <v>564</v>
      </c>
      <c r="M37390" s="34">
        <v>410</v>
      </c>
    </row>
    <row r="37391" spans="1:13" x14ac:dyDescent="0.2">
      <c r="A37391" s="34" t="s">
        <v>138285</v>
      </c>
      <c r="B37391" s="34">
        <v>335</v>
      </c>
      <c r="C37391" s="34">
        <v>354</v>
      </c>
      <c r="D37391" s="34">
        <v>430</v>
      </c>
      <c r="E37391" s="34">
        <v>402</v>
      </c>
      <c r="F37391" s="34">
        <v>305</v>
      </c>
      <c r="G37391" s="34">
        <v>330</v>
      </c>
      <c r="H37391" s="34">
        <v>371</v>
      </c>
      <c r="I37391" s="34">
        <v>350</v>
      </c>
      <c r="J37391" s="34">
        <v>376</v>
      </c>
      <c r="K37391" s="34">
        <v>303</v>
      </c>
      <c r="L37391" s="34">
        <v>335</v>
      </c>
      <c r="M37391" s="34">
        <v>275</v>
      </c>
    </row>
    <row r="37392" spans="1:13" x14ac:dyDescent="0.2">
      <c r="A37392" s="34" t="s">
        <v>138286</v>
      </c>
      <c r="B37392" s="34">
        <v>640</v>
      </c>
      <c r="C37392" s="34">
        <v>594</v>
      </c>
      <c r="D37392" s="34">
        <v>690</v>
      </c>
      <c r="E37392" s="34">
        <v>769</v>
      </c>
      <c r="F37392" s="34">
        <v>623</v>
      </c>
      <c r="G37392" s="34">
        <v>565</v>
      </c>
      <c r="H37392" s="34">
        <v>752</v>
      </c>
      <c r="I37392" s="34">
        <v>638</v>
      </c>
      <c r="J37392" s="34">
        <v>692</v>
      </c>
      <c r="K37392" s="34">
        <v>545</v>
      </c>
      <c r="L37392" s="34">
        <v>684</v>
      </c>
      <c r="M37392" s="34">
        <v>525</v>
      </c>
    </row>
    <row r="37393" spans="1:13" x14ac:dyDescent="0.2">
      <c r="A37393" s="34" t="s">
        <v>138287</v>
      </c>
      <c r="B37393" s="34">
        <v>355</v>
      </c>
      <c r="C37393" s="34">
        <v>405</v>
      </c>
      <c r="D37393" s="34">
        <v>373</v>
      </c>
      <c r="E37393" s="34">
        <v>485</v>
      </c>
      <c r="F37393" s="34">
        <v>354</v>
      </c>
      <c r="G37393" s="34">
        <v>443</v>
      </c>
      <c r="H37393" s="34">
        <v>427</v>
      </c>
      <c r="I37393" s="34">
        <v>431</v>
      </c>
      <c r="J37393" s="34">
        <v>409</v>
      </c>
      <c r="K37393" s="34">
        <v>313</v>
      </c>
      <c r="L37393" s="34">
        <v>324</v>
      </c>
      <c r="M37393" s="34">
        <v>366</v>
      </c>
    </row>
    <row r="37394" spans="1:13" x14ac:dyDescent="0.2">
      <c r="A37394" s="34" t="s">
        <v>138288</v>
      </c>
      <c r="B37394" s="34">
        <v>340</v>
      </c>
      <c r="C37394" s="34">
        <v>371</v>
      </c>
      <c r="D37394" s="34">
        <v>402</v>
      </c>
      <c r="E37394" s="34">
        <v>383</v>
      </c>
      <c r="F37394" s="34">
        <v>313</v>
      </c>
      <c r="G37394" s="34">
        <v>395</v>
      </c>
      <c r="H37394" s="34">
        <v>340</v>
      </c>
      <c r="I37394" s="34">
        <v>341</v>
      </c>
      <c r="J37394" s="34">
        <v>409</v>
      </c>
      <c r="K37394" s="34">
        <v>288</v>
      </c>
      <c r="L37394" s="34">
        <v>294</v>
      </c>
      <c r="M37394" s="34">
        <v>270</v>
      </c>
    </row>
    <row r="37395" spans="1:13" x14ac:dyDescent="0.2">
      <c r="A37395" s="34" t="s">
        <v>138289</v>
      </c>
      <c r="B37395" s="34">
        <v>330</v>
      </c>
      <c r="C37395" s="34">
        <v>342</v>
      </c>
      <c r="D37395" s="34">
        <v>501</v>
      </c>
      <c r="E37395" s="34">
        <v>406</v>
      </c>
      <c r="F37395" s="34">
        <v>295</v>
      </c>
      <c r="G37395" s="34">
        <v>366</v>
      </c>
      <c r="H37395" s="34">
        <v>482</v>
      </c>
      <c r="I37395" s="34">
        <v>315</v>
      </c>
      <c r="J37395" s="34">
        <v>413</v>
      </c>
      <c r="K37395" s="34">
        <v>261</v>
      </c>
      <c r="L37395" s="34">
        <v>303</v>
      </c>
      <c r="M37395" s="34">
        <v>266</v>
      </c>
    </row>
    <row r="37396" spans="1:13" x14ac:dyDescent="0.2">
      <c r="A37396" s="34" t="s">
        <v>138290</v>
      </c>
      <c r="B37396" s="34">
        <v>330</v>
      </c>
      <c r="C37396" s="34">
        <v>417</v>
      </c>
      <c r="D37396" s="34">
        <v>347</v>
      </c>
      <c r="E37396" s="34">
        <v>357</v>
      </c>
      <c r="F37396" s="34">
        <v>337</v>
      </c>
      <c r="G37396" s="34">
        <v>348</v>
      </c>
      <c r="H37396" s="34">
        <v>401</v>
      </c>
      <c r="I37396" s="34">
        <v>385</v>
      </c>
      <c r="J37396" s="34">
        <v>397</v>
      </c>
      <c r="K37396" s="34">
        <v>312</v>
      </c>
      <c r="L37396" s="34">
        <v>294</v>
      </c>
      <c r="M37396" s="34">
        <v>305</v>
      </c>
    </row>
    <row r="37397" spans="1:13" x14ac:dyDescent="0.2">
      <c r="A37397" s="34" t="s">
        <v>138291</v>
      </c>
      <c r="B37397" s="34">
        <v>477</v>
      </c>
      <c r="C37397" s="34">
        <v>576</v>
      </c>
      <c r="D37397" s="34">
        <v>603</v>
      </c>
      <c r="E37397" s="34">
        <v>541</v>
      </c>
      <c r="F37397" s="34">
        <v>529</v>
      </c>
      <c r="G37397" s="34">
        <v>506</v>
      </c>
      <c r="H37397" s="34">
        <v>616</v>
      </c>
      <c r="I37397" s="34">
        <v>557</v>
      </c>
      <c r="J37397" s="34">
        <v>538</v>
      </c>
      <c r="K37397" s="34">
        <v>417</v>
      </c>
      <c r="L37397" s="34">
        <v>540</v>
      </c>
      <c r="M37397" s="34">
        <v>386</v>
      </c>
    </row>
    <row r="37398" spans="1:13" x14ac:dyDescent="0.2">
      <c r="A37398" s="34" t="s">
        <v>138292</v>
      </c>
      <c r="B37398" s="34">
        <v>269</v>
      </c>
      <c r="C37398" s="34">
        <v>318</v>
      </c>
      <c r="D37398" s="34">
        <v>323</v>
      </c>
      <c r="E37398" s="34">
        <v>323</v>
      </c>
      <c r="F37398" s="34">
        <v>287</v>
      </c>
      <c r="G37398" s="34">
        <v>242</v>
      </c>
      <c r="H37398" s="34">
        <v>387</v>
      </c>
      <c r="I37398" s="34">
        <v>327</v>
      </c>
      <c r="J37398" s="34">
        <v>343</v>
      </c>
      <c r="K37398" s="34">
        <v>320</v>
      </c>
      <c r="L37398" s="34">
        <v>306</v>
      </c>
      <c r="M37398" s="34">
        <v>286</v>
      </c>
    </row>
    <row r="37399" spans="1:13" x14ac:dyDescent="0.2">
      <c r="A37399" s="34" t="s">
        <v>138293</v>
      </c>
      <c r="B37399" s="34">
        <v>701</v>
      </c>
      <c r="C37399" s="34">
        <v>650</v>
      </c>
      <c r="D37399" s="34">
        <v>706</v>
      </c>
      <c r="E37399" s="34">
        <v>702</v>
      </c>
      <c r="F37399" s="34">
        <v>605</v>
      </c>
      <c r="G37399" s="34">
        <v>542</v>
      </c>
      <c r="H37399" s="34">
        <v>721</v>
      </c>
      <c r="I37399" s="34">
        <v>539</v>
      </c>
      <c r="J37399" s="34">
        <v>743</v>
      </c>
      <c r="K37399" s="34">
        <v>517</v>
      </c>
      <c r="L37399" s="34">
        <v>685</v>
      </c>
      <c r="M37399" s="34">
        <v>499</v>
      </c>
    </row>
    <row r="37400" spans="1:13" x14ac:dyDescent="0.2">
      <c r="A37400" s="34" t="s">
        <v>138294</v>
      </c>
      <c r="B37400" s="34">
        <v>389</v>
      </c>
      <c r="C37400" s="34">
        <v>488</v>
      </c>
      <c r="D37400" s="34">
        <v>486</v>
      </c>
      <c r="E37400" s="34">
        <v>512</v>
      </c>
      <c r="F37400" s="34">
        <v>453</v>
      </c>
      <c r="G37400" s="34">
        <v>469</v>
      </c>
      <c r="H37400" s="34">
        <v>480</v>
      </c>
      <c r="I37400" s="34">
        <v>459</v>
      </c>
      <c r="J37400" s="34">
        <v>488</v>
      </c>
      <c r="K37400" s="34">
        <v>433</v>
      </c>
      <c r="L37400" s="34">
        <v>453</v>
      </c>
      <c r="M37400" s="34">
        <v>396</v>
      </c>
    </row>
    <row r="37401" spans="1:13" x14ac:dyDescent="0.2">
      <c r="A37401" s="34" t="s">
        <v>138295</v>
      </c>
      <c r="B37401" s="34">
        <v>350</v>
      </c>
      <c r="C37401" s="34">
        <v>320</v>
      </c>
      <c r="D37401" s="34">
        <v>451</v>
      </c>
      <c r="E37401" s="34">
        <v>353</v>
      </c>
      <c r="F37401" s="34">
        <v>319</v>
      </c>
      <c r="G37401" s="34">
        <v>281</v>
      </c>
      <c r="H37401" s="34">
        <v>444</v>
      </c>
      <c r="I37401" s="34">
        <v>287</v>
      </c>
      <c r="J37401" s="34">
        <v>342</v>
      </c>
      <c r="K37401" s="34">
        <v>239</v>
      </c>
      <c r="L37401" s="34">
        <v>403</v>
      </c>
      <c r="M37401" s="34">
        <v>238</v>
      </c>
    </row>
    <row r="37402" spans="1:13" x14ac:dyDescent="0.2">
      <c r="A37402" s="34" t="s">
        <v>138296</v>
      </c>
      <c r="B37402" s="34">
        <v>694</v>
      </c>
      <c r="C37402" s="34">
        <v>678</v>
      </c>
      <c r="D37402" s="34">
        <v>855</v>
      </c>
      <c r="E37402" s="34">
        <v>759</v>
      </c>
      <c r="F37402" s="34">
        <v>797</v>
      </c>
      <c r="G37402" s="34">
        <v>741</v>
      </c>
      <c r="H37402" s="34">
        <v>862</v>
      </c>
      <c r="I37402" s="34">
        <v>710</v>
      </c>
      <c r="J37402" s="34">
        <v>800</v>
      </c>
      <c r="K37402" s="34">
        <v>659</v>
      </c>
      <c r="L37402" s="34">
        <v>739</v>
      </c>
      <c r="M37402" s="34">
        <v>625</v>
      </c>
    </row>
    <row r="37403" spans="1:13" x14ac:dyDescent="0.2">
      <c r="A37403" s="34" t="s">
        <v>138297</v>
      </c>
      <c r="B37403" s="34">
        <v>480</v>
      </c>
      <c r="C37403" s="34">
        <v>550</v>
      </c>
      <c r="D37403" s="34">
        <v>533</v>
      </c>
      <c r="E37403" s="34">
        <v>568</v>
      </c>
      <c r="F37403" s="34">
        <v>421</v>
      </c>
      <c r="G37403" s="34">
        <v>478</v>
      </c>
      <c r="H37403" s="34">
        <v>495</v>
      </c>
      <c r="I37403" s="34">
        <v>546</v>
      </c>
      <c r="J37403" s="34">
        <v>543</v>
      </c>
      <c r="K37403" s="34">
        <v>445</v>
      </c>
      <c r="L37403" s="34">
        <v>494</v>
      </c>
      <c r="M37403" s="34">
        <v>407</v>
      </c>
    </row>
    <row r="37404" spans="1:13" x14ac:dyDescent="0.2">
      <c r="A37404" s="34" t="s">
        <v>138298</v>
      </c>
      <c r="B37404" s="34">
        <v>337</v>
      </c>
      <c r="C37404" s="34">
        <v>556</v>
      </c>
      <c r="D37404" s="34">
        <v>366</v>
      </c>
      <c r="E37404" s="34">
        <v>602</v>
      </c>
      <c r="F37404" s="34">
        <v>354</v>
      </c>
      <c r="G37404" s="34">
        <v>521</v>
      </c>
      <c r="H37404" s="34">
        <v>361</v>
      </c>
      <c r="I37404" s="34">
        <v>575</v>
      </c>
      <c r="J37404" s="34">
        <v>370</v>
      </c>
      <c r="K37404" s="34">
        <v>425</v>
      </c>
      <c r="L37404" s="34">
        <v>327</v>
      </c>
      <c r="M37404" s="34">
        <v>431</v>
      </c>
    </row>
    <row r="37405" spans="1:13" x14ac:dyDescent="0.2">
      <c r="A37405" s="34" t="s">
        <v>138299</v>
      </c>
      <c r="B37405" s="34">
        <v>437</v>
      </c>
      <c r="C37405" s="34">
        <v>477</v>
      </c>
      <c r="D37405" s="34">
        <v>492</v>
      </c>
      <c r="E37405" s="34">
        <v>540</v>
      </c>
      <c r="F37405" s="34">
        <v>415</v>
      </c>
      <c r="G37405" s="34">
        <v>473</v>
      </c>
      <c r="H37405" s="34">
        <v>536</v>
      </c>
      <c r="I37405" s="34">
        <v>437</v>
      </c>
      <c r="J37405" s="34">
        <v>475</v>
      </c>
      <c r="K37405" s="34">
        <v>430</v>
      </c>
      <c r="L37405" s="34">
        <v>403</v>
      </c>
      <c r="M37405" s="34">
        <v>333</v>
      </c>
    </row>
    <row r="37406" spans="1:13" x14ac:dyDescent="0.2">
      <c r="A37406" s="34" t="s">
        <v>138300</v>
      </c>
      <c r="B37406" s="34">
        <v>789</v>
      </c>
      <c r="C37406" s="34">
        <v>738</v>
      </c>
      <c r="D37406" s="34">
        <v>886</v>
      </c>
      <c r="E37406" s="34">
        <v>728</v>
      </c>
      <c r="F37406" s="34">
        <v>703</v>
      </c>
      <c r="G37406" s="34">
        <v>695</v>
      </c>
      <c r="H37406" s="34">
        <v>876</v>
      </c>
      <c r="I37406" s="34">
        <v>732</v>
      </c>
      <c r="J37406" s="34">
        <v>860</v>
      </c>
      <c r="K37406" s="34">
        <v>670</v>
      </c>
      <c r="L37406" s="34">
        <v>838</v>
      </c>
      <c r="M37406" s="34">
        <v>628</v>
      </c>
    </row>
    <row r="37407" spans="1:13" x14ac:dyDescent="0.2">
      <c r="A37407" s="34" t="s">
        <v>138301</v>
      </c>
      <c r="B37407" s="34">
        <v>900</v>
      </c>
      <c r="C37407" s="34">
        <v>884</v>
      </c>
      <c r="D37407" s="34">
        <v>948</v>
      </c>
      <c r="E37407" s="34">
        <v>913</v>
      </c>
      <c r="F37407" s="34">
        <v>862</v>
      </c>
      <c r="G37407" s="34">
        <v>782</v>
      </c>
      <c r="H37407" s="34">
        <v>899</v>
      </c>
      <c r="I37407" s="34">
        <v>896</v>
      </c>
      <c r="J37407" s="34">
        <v>987</v>
      </c>
      <c r="K37407" s="34">
        <v>736</v>
      </c>
      <c r="L37407" s="34">
        <v>884</v>
      </c>
      <c r="M37407" s="34">
        <v>709</v>
      </c>
    </row>
    <row r="37408" spans="1:13" x14ac:dyDescent="0.2">
      <c r="A37408" s="34" t="s">
        <v>138302</v>
      </c>
      <c r="B37408" s="34">
        <v>789</v>
      </c>
      <c r="C37408" s="34">
        <v>923</v>
      </c>
      <c r="D37408" s="34">
        <v>828</v>
      </c>
      <c r="E37408" s="34">
        <v>1018</v>
      </c>
      <c r="F37408" s="34">
        <v>681</v>
      </c>
      <c r="G37408" s="34">
        <v>946</v>
      </c>
      <c r="H37408" s="34">
        <v>856</v>
      </c>
      <c r="I37408" s="34">
        <v>932</v>
      </c>
      <c r="J37408" s="34">
        <v>774</v>
      </c>
      <c r="K37408" s="34">
        <v>786</v>
      </c>
      <c r="L37408" s="34">
        <v>711</v>
      </c>
      <c r="M37408" s="34">
        <v>694</v>
      </c>
    </row>
    <row r="37409" spans="1:13" x14ac:dyDescent="0.2">
      <c r="A37409" s="34" t="s">
        <v>138303</v>
      </c>
      <c r="B37409" s="34">
        <v>336</v>
      </c>
      <c r="C37409" s="34">
        <v>356</v>
      </c>
      <c r="D37409" s="34">
        <v>377</v>
      </c>
      <c r="E37409" s="34">
        <v>445</v>
      </c>
      <c r="F37409" s="34">
        <v>365</v>
      </c>
      <c r="G37409" s="34">
        <v>339</v>
      </c>
      <c r="H37409" s="34">
        <v>429</v>
      </c>
      <c r="I37409" s="34">
        <v>452</v>
      </c>
      <c r="J37409" s="34">
        <v>417</v>
      </c>
      <c r="K37409" s="34">
        <v>353</v>
      </c>
      <c r="L37409" s="34">
        <v>350</v>
      </c>
      <c r="M37409" s="34">
        <v>328</v>
      </c>
    </row>
    <row r="37410" spans="1:13" x14ac:dyDescent="0.2">
      <c r="A37410" s="34" t="s">
        <v>138304</v>
      </c>
      <c r="B37410" s="34">
        <v>467</v>
      </c>
      <c r="C37410" s="34">
        <v>477</v>
      </c>
      <c r="D37410" s="34">
        <v>498</v>
      </c>
      <c r="E37410" s="34">
        <v>551</v>
      </c>
      <c r="F37410" s="34">
        <v>456</v>
      </c>
      <c r="G37410" s="34">
        <v>428</v>
      </c>
      <c r="H37410" s="34">
        <v>574</v>
      </c>
      <c r="I37410" s="34">
        <v>477</v>
      </c>
      <c r="J37410" s="34">
        <v>555</v>
      </c>
      <c r="K37410" s="34">
        <v>376</v>
      </c>
      <c r="L37410" s="34">
        <v>530</v>
      </c>
      <c r="M37410" s="34">
        <v>351</v>
      </c>
    </row>
    <row r="37411" spans="1:13" x14ac:dyDescent="0.2">
      <c r="A37411" s="34" t="s">
        <v>138305</v>
      </c>
      <c r="B37411" s="34">
        <v>440</v>
      </c>
      <c r="C37411" s="34">
        <v>505</v>
      </c>
      <c r="D37411" s="34">
        <v>515</v>
      </c>
      <c r="E37411" s="34">
        <v>592</v>
      </c>
      <c r="F37411" s="34">
        <v>447</v>
      </c>
      <c r="G37411" s="34">
        <v>459</v>
      </c>
      <c r="H37411" s="34">
        <v>543</v>
      </c>
      <c r="I37411" s="34">
        <v>460</v>
      </c>
      <c r="J37411" s="34">
        <v>499</v>
      </c>
      <c r="K37411" s="34">
        <v>456</v>
      </c>
      <c r="L37411" s="34">
        <v>480</v>
      </c>
      <c r="M37411" s="34">
        <v>369</v>
      </c>
    </row>
    <row r="37412" spans="1:13" x14ac:dyDescent="0.2">
      <c r="A37412" s="34" t="s">
        <v>138306</v>
      </c>
      <c r="B37412" s="34">
        <v>504</v>
      </c>
      <c r="C37412" s="34">
        <v>489</v>
      </c>
      <c r="D37412" s="34">
        <v>528</v>
      </c>
      <c r="E37412" s="34">
        <v>606</v>
      </c>
      <c r="F37412" s="34">
        <v>502</v>
      </c>
      <c r="G37412" s="34">
        <v>546</v>
      </c>
      <c r="H37412" s="34">
        <v>571</v>
      </c>
      <c r="I37412" s="34">
        <v>587</v>
      </c>
      <c r="J37412" s="34">
        <v>575</v>
      </c>
      <c r="K37412" s="34">
        <v>471</v>
      </c>
      <c r="L37412" s="34">
        <v>547</v>
      </c>
      <c r="M37412" s="34">
        <v>390</v>
      </c>
    </row>
    <row r="37413" spans="1:13" x14ac:dyDescent="0.2">
      <c r="A37413" s="34" t="s">
        <v>138307</v>
      </c>
      <c r="B37413" s="34">
        <v>815</v>
      </c>
      <c r="C37413" s="34">
        <v>816</v>
      </c>
      <c r="D37413" s="34">
        <v>814</v>
      </c>
      <c r="E37413" s="34">
        <v>826</v>
      </c>
      <c r="F37413" s="34">
        <v>659</v>
      </c>
      <c r="G37413" s="34">
        <v>735</v>
      </c>
      <c r="H37413" s="34">
        <v>893</v>
      </c>
      <c r="I37413" s="34">
        <v>766</v>
      </c>
      <c r="J37413" s="34">
        <v>929</v>
      </c>
      <c r="K37413" s="34">
        <v>667</v>
      </c>
      <c r="L37413" s="34">
        <v>699</v>
      </c>
      <c r="M37413" s="34">
        <v>625</v>
      </c>
    </row>
    <row r="37414" spans="1:13" x14ac:dyDescent="0.2">
      <c r="A37414" s="34" t="s">
        <v>138308</v>
      </c>
      <c r="B37414" s="34">
        <v>648</v>
      </c>
      <c r="C37414" s="34">
        <v>687</v>
      </c>
      <c r="D37414" s="34">
        <v>661</v>
      </c>
      <c r="E37414" s="34">
        <v>696</v>
      </c>
      <c r="F37414" s="34">
        <v>582</v>
      </c>
      <c r="G37414" s="34">
        <v>654</v>
      </c>
      <c r="H37414" s="34">
        <v>705</v>
      </c>
      <c r="I37414" s="34">
        <v>677</v>
      </c>
      <c r="J37414" s="34">
        <v>611</v>
      </c>
      <c r="K37414" s="34">
        <v>512</v>
      </c>
      <c r="L37414" s="34">
        <v>630</v>
      </c>
      <c r="M37414" s="34">
        <v>460</v>
      </c>
    </row>
    <row r="37415" spans="1:13" x14ac:dyDescent="0.2">
      <c r="A37415" s="34" t="s">
        <v>138309</v>
      </c>
      <c r="B37415" s="34">
        <v>441</v>
      </c>
      <c r="C37415" s="34">
        <v>429</v>
      </c>
      <c r="D37415" s="34">
        <v>445</v>
      </c>
      <c r="E37415" s="34">
        <v>520</v>
      </c>
      <c r="F37415" s="34">
        <v>390</v>
      </c>
      <c r="G37415" s="34">
        <v>445</v>
      </c>
      <c r="H37415" s="34">
        <v>440</v>
      </c>
      <c r="I37415" s="34">
        <v>486</v>
      </c>
      <c r="J37415" s="34">
        <v>441</v>
      </c>
      <c r="K37415" s="34">
        <v>379</v>
      </c>
      <c r="L37415" s="34">
        <v>450</v>
      </c>
      <c r="M37415" s="34">
        <v>405</v>
      </c>
    </row>
    <row r="37416" spans="1:13" x14ac:dyDescent="0.2">
      <c r="A37416" s="34" t="s">
        <v>138310</v>
      </c>
      <c r="B37416" s="34">
        <v>584</v>
      </c>
      <c r="C37416" s="34">
        <v>784</v>
      </c>
      <c r="D37416" s="34">
        <v>705</v>
      </c>
      <c r="E37416" s="34">
        <v>752</v>
      </c>
      <c r="F37416" s="34">
        <v>536</v>
      </c>
      <c r="G37416" s="34">
        <v>636</v>
      </c>
      <c r="H37416" s="34">
        <v>687</v>
      </c>
      <c r="I37416" s="34">
        <v>696</v>
      </c>
      <c r="J37416" s="34">
        <v>644</v>
      </c>
      <c r="K37416" s="34">
        <v>597</v>
      </c>
      <c r="L37416" s="34">
        <v>628</v>
      </c>
      <c r="M37416" s="34">
        <v>538</v>
      </c>
    </row>
    <row r="37417" spans="1:13" x14ac:dyDescent="0.2">
      <c r="A37417" s="34" t="s">
        <v>138311</v>
      </c>
      <c r="B37417" s="34">
        <v>1061</v>
      </c>
      <c r="C37417" s="34">
        <v>1281</v>
      </c>
      <c r="D37417" s="34">
        <v>1117</v>
      </c>
      <c r="E37417" s="34">
        <v>1293</v>
      </c>
      <c r="F37417" s="34">
        <v>996</v>
      </c>
      <c r="G37417" s="34">
        <v>1195</v>
      </c>
      <c r="H37417" s="34">
        <v>1137</v>
      </c>
      <c r="I37417" s="34">
        <v>1143</v>
      </c>
      <c r="J37417" s="34">
        <v>1098</v>
      </c>
      <c r="K37417" s="34">
        <v>976</v>
      </c>
      <c r="L37417" s="34">
        <v>1046</v>
      </c>
      <c r="M37417" s="34">
        <v>1023</v>
      </c>
    </row>
    <row r="37418" spans="1:13" x14ac:dyDescent="0.2">
      <c r="A37418" s="34" t="s">
        <v>138312</v>
      </c>
      <c r="B37418" s="34">
        <v>832</v>
      </c>
      <c r="C37418" s="34">
        <v>818</v>
      </c>
      <c r="D37418" s="34">
        <v>932</v>
      </c>
      <c r="E37418" s="34">
        <v>905</v>
      </c>
      <c r="F37418" s="34">
        <v>788</v>
      </c>
      <c r="G37418" s="34">
        <v>776</v>
      </c>
      <c r="H37418" s="34">
        <v>978</v>
      </c>
      <c r="I37418" s="34">
        <v>846</v>
      </c>
      <c r="J37418" s="34">
        <v>935</v>
      </c>
      <c r="K37418" s="34">
        <v>732</v>
      </c>
      <c r="L37418" s="34">
        <v>870</v>
      </c>
      <c r="M37418" s="34">
        <v>644</v>
      </c>
    </row>
    <row r="37419" spans="1:13" x14ac:dyDescent="0.2">
      <c r="A37419" s="34" t="s">
        <v>138313</v>
      </c>
      <c r="B37419" s="34">
        <v>944</v>
      </c>
      <c r="C37419" s="34">
        <v>892</v>
      </c>
      <c r="D37419" s="34">
        <v>924</v>
      </c>
      <c r="E37419" s="34">
        <v>1016</v>
      </c>
      <c r="F37419" s="34">
        <v>901</v>
      </c>
      <c r="G37419" s="34">
        <v>938</v>
      </c>
      <c r="H37419" s="34">
        <v>1033</v>
      </c>
      <c r="I37419" s="34">
        <v>946</v>
      </c>
      <c r="J37419" s="34">
        <v>942</v>
      </c>
      <c r="K37419" s="34">
        <v>733</v>
      </c>
      <c r="L37419" s="34">
        <v>977</v>
      </c>
      <c r="M37419" s="34">
        <v>712</v>
      </c>
    </row>
    <row r="37420" spans="1:13" x14ac:dyDescent="0.2">
      <c r="A37420" s="34" t="s">
        <v>138314</v>
      </c>
      <c r="B37420" s="34">
        <v>682</v>
      </c>
      <c r="C37420" s="34">
        <v>710</v>
      </c>
      <c r="D37420" s="34">
        <v>660</v>
      </c>
      <c r="E37420" s="34">
        <v>770</v>
      </c>
      <c r="F37420" s="34">
        <v>631</v>
      </c>
      <c r="G37420" s="34">
        <v>655</v>
      </c>
      <c r="H37420" s="34">
        <v>733</v>
      </c>
      <c r="I37420" s="34">
        <v>711</v>
      </c>
      <c r="J37420" s="34">
        <v>715</v>
      </c>
      <c r="K37420" s="34">
        <v>601</v>
      </c>
      <c r="L37420" s="34">
        <v>629</v>
      </c>
      <c r="M37420" s="34">
        <v>546</v>
      </c>
    </row>
    <row r="37421" spans="1:13" x14ac:dyDescent="0.2">
      <c r="A37421" s="34" t="s">
        <v>138315</v>
      </c>
      <c r="B37421" s="34">
        <v>633</v>
      </c>
      <c r="C37421" s="34">
        <v>676</v>
      </c>
      <c r="D37421" s="34">
        <v>840</v>
      </c>
      <c r="E37421" s="34">
        <v>797</v>
      </c>
      <c r="F37421" s="34">
        <v>606</v>
      </c>
      <c r="G37421" s="34">
        <v>709</v>
      </c>
      <c r="H37421" s="34">
        <v>774</v>
      </c>
      <c r="I37421" s="34">
        <v>718</v>
      </c>
      <c r="J37421" s="34">
        <v>735</v>
      </c>
      <c r="K37421" s="34">
        <v>574</v>
      </c>
      <c r="L37421" s="34">
        <v>720</v>
      </c>
      <c r="M37421" s="34">
        <v>583</v>
      </c>
    </row>
    <row r="37422" spans="1:13" x14ac:dyDescent="0.2">
      <c r="A37422" s="34" t="s">
        <v>138316</v>
      </c>
      <c r="B37422" s="34">
        <v>1157</v>
      </c>
      <c r="C37422" s="34">
        <v>1157</v>
      </c>
      <c r="D37422" s="34">
        <v>1293</v>
      </c>
      <c r="E37422" s="34">
        <v>1377</v>
      </c>
      <c r="F37422" s="34">
        <v>1220</v>
      </c>
      <c r="G37422" s="34">
        <v>1196</v>
      </c>
      <c r="H37422" s="34">
        <v>1509</v>
      </c>
      <c r="I37422" s="34">
        <v>1331</v>
      </c>
      <c r="J37422" s="34">
        <v>1386</v>
      </c>
      <c r="K37422" s="34">
        <v>1078</v>
      </c>
      <c r="L37422" s="34">
        <v>1281</v>
      </c>
      <c r="M37422" s="34">
        <v>999</v>
      </c>
    </row>
    <row r="37423" spans="1:13" x14ac:dyDescent="0.2">
      <c r="A37423" s="34" t="s">
        <v>138317</v>
      </c>
      <c r="B37423" s="34">
        <v>476</v>
      </c>
      <c r="C37423" s="34">
        <v>606</v>
      </c>
      <c r="D37423" s="34">
        <v>624</v>
      </c>
      <c r="E37423" s="34">
        <v>624</v>
      </c>
      <c r="F37423" s="34">
        <v>585</v>
      </c>
      <c r="G37423" s="34">
        <v>584</v>
      </c>
      <c r="H37423" s="34">
        <v>649</v>
      </c>
      <c r="I37423" s="34">
        <v>665</v>
      </c>
      <c r="J37423" s="34">
        <v>671</v>
      </c>
      <c r="K37423" s="34">
        <v>482</v>
      </c>
      <c r="L37423" s="34">
        <v>591</v>
      </c>
      <c r="M37423" s="34">
        <v>431</v>
      </c>
    </row>
    <row r="37424" spans="1:13" x14ac:dyDescent="0.2">
      <c r="A37424" s="34" t="s">
        <v>138318</v>
      </c>
      <c r="B37424" s="34">
        <v>494</v>
      </c>
      <c r="C37424" s="34">
        <v>634</v>
      </c>
      <c r="D37424" s="34">
        <v>593</v>
      </c>
      <c r="E37424" s="34">
        <v>725</v>
      </c>
      <c r="F37424" s="34">
        <v>425</v>
      </c>
      <c r="G37424" s="34">
        <v>606</v>
      </c>
      <c r="H37424" s="34">
        <v>602</v>
      </c>
      <c r="I37424" s="34">
        <v>698</v>
      </c>
      <c r="J37424" s="34">
        <v>578</v>
      </c>
      <c r="K37424" s="34">
        <v>509</v>
      </c>
      <c r="L37424" s="34">
        <v>485</v>
      </c>
      <c r="M37424" s="34">
        <v>482</v>
      </c>
    </row>
    <row r="37425" spans="1:13" x14ac:dyDescent="0.2">
      <c r="A37425" s="34" t="s">
        <v>138319</v>
      </c>
      <c r="B37425" s="34">
        <v>318</v>
      </c>
      <c r="C37425" s="34">
        <v>450</v>
      </c>
      <c r="D37425" s="34">
        <v>428</v>
      </c>
      <c r="E37425" s="34">
        <v>509</v>
      </c>
      <c r="F37425" s="34">
        <v>407</v>
      </c>
      <c r="G37425" s="34">
        <v>430</v>
      </c>
      <c r="H37425" s="34">
        <v>505</v>
      </c>
      <c r="I37425" s="34">
        <v>416</v>
      </c>
      <c r="J37425" s="34">
        <v>418</v>
      </c>
      <c r="K37425" s="34">
        <v>352</v>
      </c>
      <c r="L37425" s="34">
        <v>452</v>
      </c>
      <c r="M37425" s="34">
        <v>362</v>
      </c>
    </row>
    <row r="37426" spans="1:13" x14ac:dyDescent="0.2">
      <c r="A37426" s="34" t="s">
        <v>138320</v>
      </c>
      <c r="B37426" s="34">
        <v>485</v>
      </c>
      <c r="C37426" s="34">
        <v>535</v>
      </c>
      <c r="D37426" s="34">
        <v>499</v>
      </c>
      <c r="E37426" s="34">
        <v>553</v>
      </c>
      <c r="F37426" s="34">
        <v>437</v>
      </c>
      <c r="G37426" s="34">
        <v>450</v>
      </c>
      <c r="H37426" s="34">
        <v>487</v>
      </c>
      <c r="I37426" s="34">
        <v>520</v>
      </c>
      <c r="J37426" s="34">
        <v>510</v>
      </c>
      <c r="K37426" s="34">
        <v>444</v>
      </c>
      <c r="L37426" s="34">
        <v>478</v>
      </c>
      <c r="M37426" s="34">
        <v>454</v>
      </c>
    </row>
    <row r="37427" spans="1:13" x14ac:dyDescent="0.2">
      <c r="A37427" s="34" t="s">
        <v>138321</v>
      </c>
      <c r="B37427" s="34">
        <v>587</v>
      </c>
      <c r="C37427" s="34">
        <v>557</v>
      </c>
      <c r="D37427" s="34">
        <v>525</v>
      </c>
      <c r="E37427" s="34">
        <v>537</v>
      </c>
      <c r="F37427" s="34">
        <v>489</v>
      </c>
      <c r="G37427" s="34">
        <v>498</v>
      </c>
      <c r="H37427" s="34">
        <v>562</v>
      </c>
      <c r="I37427" s="34">
        <v>553</v>
      </c>
      <c r="J37427" s="34">
        <v>578</v>
      </c>
      <c r="K37427" s="34">
        <v>467</v>
      </c>
      <c r="L37427" s="34">
        <v>620</v>
      </c>
      <c r="M37427" s="34">
        <v>407</v>
      </c>
    </row>
    <row r="37428" spans="1:13" x14ac:dyDescent="0.2">
      <c r="A37428" s="34" t="s">
        <v>138322</v>
      </c>
      <c r="B37428" s="34">
        <v>856</v>
      </c>
      <c r="C37428" s="34">
        <v>786</v>
      </c>
      <c r="D37428" s="34">
        <v>1039</v>
      </c>
      <c r="E37428" s="34">
        <v>928</v>
      </c>
      <c r="F37428" s="34">
        <v>812</v>
      </c>
      <c r="G37428" s="34">
        <v>823</v>
      </c>
      <c r="H37428" s="34">
        <v>970</v>
      </c>
      <c r="I37428" s="34">
        <v>824</v>
      </c>
      <c r="J37428" s="34">
        <v>899</v>
      </c>
      <c r="K37428" s="34">
        <v>719</v>
      </c>
      <c r="L37428" s="34">
        <v>860</v>
      </c>
      <c r="M37428" s="34">
        <v>665</v>
      </c>
    </row>
    <row r="37429" spans="1:13" x14ac:dyDescent="0.2">
      <c r="A37429" s="34" t="s">
        <v>138323</v>
      </c>
      <c r="B37429" s="34">
        <v>533</v>
      </c>
      <c r="C37429" s="34">
        <v>668</v>
      </c>
      <c r="D37429" s="34">
        <v>640</v>
      </c>
      <c r="E37429" s="34">
        <v>641</v>
      </c>
      <c r="F37429" s="34">
        <v>549</v>
      </c>
      <c r="G37429" s="34">
        <v>552</v>
      </c>
      <c r="H37429" s="34">
        <v>716</v>
      </c>
      <c r="I37429" s="34">
        <v>564</v>
      </c>
      <c r="J37429" s="34">
        <v>557</v>
      </c>
      <c r="K37429" s="34">
        <v>434</v>
      </c>
      <c r="L37429" s="34">
        <v>606</v>
      </c>
      <c r="M37429" s="34">
        <v>518</v>
      </c>
    </row>
    <row r="37430" spans="1:13" x14ac:dyDescent="0.2">
      <c r="A37430" s="34" t="s">
        <v>138324</v>
      </c>
      <c r="B37430" s="34">
        <v>341</v>
      </c>
      <c r="C37430" s="34">
        <v>402</v>
      </c>
      <c r="D37430" s="34">
        <v>329</v>
      </c>
      <c r="E37430" s="34">
        <v>354</v>
      </c>
      <c r="F37430" s="34">
        <v>302</v>
      </c>
      <c r="G37430" s="34">
        <v>374</v>
      </c>
      <c r="H37430" s="34">
        <v>356</v>
      </c>
      <c r="I37430" s="34">
        <v>331</v>
      </c>
      <c r="J37430" s="34">
        <v>346</v>
      </c>
      <c r="K37430" s="34">
        <v>298</v>
      </c>
      <c r="L37430" s="34">
        <v>426</v>
      </c>
      <c r="M37430" s="34">
        <v>240</v>
      </c>
    </row>
    <row r="37431" spans="1:13" x14ac:dyDescent="0.2">
      <c r="A37431" s="34" t="s">
        <v>138325</v>
      </c>
      <c r="B37431" s="34">
        <v>515</v>
      </c>
      <c r="C37431" s="34">
        <v>540</v>
      </c>
      <c r="D37431" s="34">
        <v>591</v>
      </c>
      <c r="E37431" s="34">
        <v>650</v>
      </c>
      <c r="F37431" s="34">
        <v>547</v>
      </c>
      <c r="G37431" s="34">
        <v>592</v>
      </c>
      <c r="H37431" s="34">
        <v>564</v>
      </c>
      <c r="I37431" s="34">
        <v>550</v>
      </c>
      <c r="J37431" s="34">
        <v>461</v>
      </c>
      <c r="K37431" s="34">
        <v>457</v>
      </c>
      <c r="L37431" s="34">
        <v>493</v>
      </c>
      <c r="M37431" s="34">
        <v>482</v>
      </c>
    </row>
    <row r="37432" spans="1:13" x14ac:dyDescent="0.2">
      <c r="A37432" s="34" t="s">
        <v>138326</v>
      </c>
      <c r="B37432" s="34">
        <v>535</v>
      </c>
      <c r="C37432" s="34">
        <v>712</v>
      </c>
      <c r="D37432" s="34">
        <v>661</v>
      </c>
      <c r="E37432" s="34">
        <v>700</v>
      </c>
      <c r="F37432" s="34">
        <v>490</v>
      </c>
      <c r="G37432" s="34">
        <v>668</v>
      </c>
      <c r="H37432" s="34">
        <v>654</v>
      </c>
      <c r="I37432" s="34">
        <v>626</v>
      </c>
      <c r="J37432" s="34">
        <v>711</v>
      </c>
      <c r="K37432" s="34">
        <v>534</v>
      </c>
      <c r="L37432" s="34">
        <v>560</v>
      </c>
      <c r="M37432" s="34">
        <v>498</v>
      </c>
    </row>
    <row r="37433" spans="1:13" x14ac:dyDescent="0.2">
      <c r="A37433" s="34" t="s">
        <v>138327</v>
      </c>
      <c r="B37433" s="34">
        <v>507</v>
      </c>
      <c r="C37433" s="34">
        <v>461</v>
      </c>
      <c r="D37433" s="34">
        <v>495</v>
      </c>
      <c r="E37433" s="34">
        <v>532</v>
      </c>
      <c r="F37433" s="34">
        <v>408</v>
      </c>
      <c r="G37433" s="34">
        <v>388</v>
      </c>
      <c r="H37433" s="34">
        <v>451</v>
      </c>
      <c r="I37433" s="34">
        <v>460</v>
      </c>
      <c r="J37433" s="34">
        <v>450</v>
      </c>
      <c r="K37433" s="34">
        <v>397</v>
      </c>
      <c r="L37433" s="34">
        <v>434</v>
      </c>
      <c r="M37433" s="34">
        <v>377</v>
      </c>
    </row>
    <row r="37434" spans="1:13" x14ac:dyDescent="0.2">
      <c r="A37434" s="34" t="s">
        <v>138328</v>
      </c>
      <c r="B37434" s="34">
        <v>858</v>
      </c>
      <c r="C37434" s="34">
        <v>913</v>
      </c>
      <c r="D37434" s="34">
        <v>982</v>
      </c>
      <c r="E37434" s="34">
        <v>1033</v>
      </c>
      <c r="F37434" s="34">
        <v>963</v>
      </c>
      <c r="G37434" s="34">
        <v>986</v>
      </c>
      <c r="H37434" s="34">
        <v>1119</v>
      </c>
      <c r="I37434" s="34">
        <v>960</v>
      </c>
      <c r="J37434" s="34">
        <v>1148</v>
      </c>
      <c r="K37434" s="34">
        <v>783</v>
      </c>
      <c r="L37434" s="34">
        <v>999</v>
      </c>
      <c r="M37434" s="34">
        <v>726</v>
      </c>
    </row>
    <row r="37435" spans="1:13" x14ac:dyDescent="0.2">
      <c r="A37435" s="34" t="s">
        <v>138329</v>
      </c>
      <c r="B37435" s="34">
        <v>355</v>
      </c>
      <c r="C37435" s="34">
        <v>476</v>
      </c>
      <c r="D37435" s="34">
        <v>399</v>
      </c>
      <c r="E37435" s="34">
        <v>429</v>
      </c>
      <c r="F37435" s="34">
        <v>426</v>
      </c>
      <c r="G37435" s="34">
        <v>399</v>
      </c>
      <c r="H37435" s="34">
        <v>416</v>
      </c>
      <c r="I37435" s="34">
        <v>409</v>
      </c>
      <c r="J37435" s="34">
        <v>381</v>
      </c>
      <c r="K37435" s="34">
        <v>375</v>
      </c>
      <c r="L37435" s="34">
        <v>424</v>
      </c>
      <c r="M37435" s="34">
        <v>304</v>
      </c>
    </row>
    <row r="37436" spans="1:13" x14ac:dyDescent="0.2">
      <c r="A37436" s="34" t="s">
        <v>138330</v>
      </c>
      <c r="B37436" s="34">
        <v>505</v>
      </c>
      <c r="C37436" s="34">
        <v>480</v>
      </c>
      <c r="D37436" s="34">
        <v>605</v>
      </c>
      <c r="E37436" s="34">
        <v>544</v>
      </c>
      <c r="F37436" s="34">
        <v>514</v>
      </c>
      <c r="G37436" s="34">
        <v>488</v>
      </c>
      <c r="H37436" s="34">
        <v>590</v>
      </c>
      <c r="I37436" s="34">
        <v>509</v>
      </c>
      <c r="J37436" s="34">
        <v>554</v>
      </c>
      <c r="K37436" s="34">
        <v>388</v>
      </c>
      <c r="L37436" s="34">
        <v>529</v>
      </c>
      <c r="M37436" s="34">
        <v>394</v>
      </c>
    </row>
    <row r="37437" spans="1:13" x14ac:dyDescent="0.2">
      <c r="A37437" s="34" t="s">
        <v>138331</v>
      </c>
      <c r="B37437" s="34">
        <v>351</v>
      </c>
      <c r="C37437" s="34">
        <v>576</v>
      </c>
      <c r="D37437" s="34">
        <v>388</v>
      </c>
      <c r="E37437" s="34">
        <v>604</v>
      </c>
      <c r="F37437" s="34">
        <v>373</v>
      </c>
      <c r="G37437" s="34">
        <v>582</v>
      </c>
      <c r="H37437" s="34">
        <v>427</v>
      </c>
      <c r="I37437" s="34">
        <v>583</v>
      </c>
      <c r="J37437" s="34">
        <v>436</v>
      </c>
      <c r="K37437" s="34">
        <v>470</v>
      </c>
      <c r="L37437" s="34">
        <v>361</v>
      </c>
      <c r="M37437" s="34">
        <v>405</v>
      </c>
    </row>
    <row r="37438" spans="1:13" x14ac:dyDescent="0.2">
      <c r="A37438" s="34" t="s">
        <v>138332</v>
      </c>
      <c r="B37438" s="34">
        <v>354</v>
      </c>
      <c r="C37438" s="34">
        <v>456</v>
      </c>
      <c r="D37438" s="34">
        <v>444</v>
      </c>
      <c r="E37438" s="34">
        <v>466</v>
      </c>
      <c r="F37438" s="34">
        <v>397</v>
      </c>
      <c r="G37438" s="34">
        <v>444</v>
      </c>
      <c r="H37438" s="34">
        <v>462</v>
      </c>
      <c r="I37438" s="34">
        <v>387</v>
      </c>
      <c r="J37438" s="34">
        <v>394</v>
      </c>
      <c r="K37438" s="34">
        <v>323</v>
      </c>
      <c r="L37438" s="34">
        <v>401</v>
      </c>
      <c r="M37438" s="34">
        <v>368</v>
      </c>
    </row>
    <row r="37439" spans="1:13" x14ac:dyDescent="0.2">
      <c r="A37439" s="34" t="s">
        <v>138333</v>
      </c>
      <c r="B37439" s="34">
        <v>559</v>
      </c>
      <c r="C37439" s="34">
        <v>549</v>
      </c>
      <c r="D37439" s="34">
        <v>527</v>
      </c>
      <c r="E37439" s="34">
        <v>566</v>
      </c>
      <c r="F37439" s="34">
        <v>452</v>
      </c>
      <c r="G37439" s="34">
        <v>550</v>
      </c>
      <c r="H37439" s="34">
        <v>570</v>
      </c>
      <c r="I37439" s="34">
        <v>530</v>
      </c>
      <c r="J37439" s="34">
        <v>568</v>
      </c>
      <c r="K37439" s="34">
        <v>447</v>
      </c>
      <c r="L37439" s="34">
        <v>563</v>
      </c>
      <c r="M37439" s="34">
        <v>482</v>
      </c>
    </row>
    <row r="37440" spans="1:13" x14ac:dyDescent="0.2">
      <c r="A37440" s="34" t="s">
        <v>138334</v>
      </c>
      <c r="B37440" s="34">
        <v>338</v>
      </c>
      <c r="C37440" s="34">
        <v>533</v>
      </c>
      <c r="D37440" s="34">
        <v>484</v>
      </c>
      <c r="E37440" s="34">
        <v>615</v>
      </c>
      <c r="F37440" s="34">
        <v>375</v>
      </c>
      <c r="G37440" s="34">
        <v>576</v>
      </c>
      <c r="H37440" s="34">
        <v>480</v>
      </c>
      <c r="I37440" s="34">
        <v>585</v>
      </c>
      <c r="J37440" s="34">
        <v>410</v>
      </c>
      <c r="K37440" s="34">
        <v>442</v>
      </c>
      <c r="L37440" s="34">
        <v>382</v>
      </c>
      <c r="M37440" s="34">
        <v>387</v>
      </c>
    </row>
    <row r="37441" spans="1:13" x14ac:dyDescent="0.2">
      <c r="A37441" s="34" t="s">
        <v>138335</v>
      </c>
      <c r="B37441" s="34">
        <v>659</v>
      </c>
      <c r="C37441" s="34">
        <v>567</v>
      </c>
      <c r="D37441" s="34">
        <v>685</v>
      </c>
      <c r="E37441" s="34">
        <v>719</v>
      </c>
      <c r="F37441" s="34">
        <v>548</v>
      </c>
      <c r="G37441" s="34">
        <v>592</v>
      </c>
      <c r="H37441" s="34">
        <v>640</v>
      </c>
      <c r="I37441" s="34">
        <v>628</v>
      </c>
      <c r="J37441" s="34">
        <v>779</v>
      </c>
      <c r="K37441" s="34">
        <v>525</v>
      </c>
      <c r="L37441" s="34">
        <v>653</v>
      </c>
      <c r="M37441" s="34">
        <v>496</v>
      </c>
    </row>
    <row r="37442" spans="1:13" x14ac:dyDescent="0.2">
      <c r="A37442" s="34" t="s">
        <v>138336</v>
      </c>
      <c r="B37442" s="34">
        <v>396</v>
      </c>
      <c r="C37442" s="34">
        <v>590</v>
      </c>
      <c r="D37442" s="34">
        <v>488</v>
      </c>
      <c r="E37442" s="34">
        <v>580</v>
      </c>
      <c r="F37442" s="34">
        <v>412</v>
      </c>
      <c r="G37442" s="34">
        <v>538</v>
      </c>
      <c r="H37442" s="34">
        <v>462</v>
      </c>
      <c r="I37442" s="34">
        <v>654</v>
      </c>
      <c r="J37442" s="34">
        <v>395</v>
      </c>
      <c r="K37442" s="34">
        <v>474</v>
      </c>
      <c r="L37442" s="34">
        <v>434</v>
      </c>
      <c r="M37442" s="34">
        <v>458</v>
      </c>
    </row>
    <row r="37443" spans="1:13" x14ac:dyDescent="0.2">
      <c r="A37443" s="34" t="s">
        <v>138337</v>
      </c>
      <c r="B37443" s="34">
        <v>475</v>
      </c>
      <c r="C37443" s="34">
        <v>557</v>
      </c>
      <c r="D37443" s="34">
        <v>543</v>
      </c>
      <c r="E37443" s="34">
        <v>609</v>
      </c>
      <c r="F37443" s="34">
        <v>438</v>
      </c>
      <c r="G37443" s="34">
        <v>514</v>
      </c>
      <c r="H37443" s="34">
        <v>516</v>
      </c>
      <c r="I37443" s="34">
        <v>558</v>
      </c>
      <c r="J37443" s="34">
        <v>537</v>
      </c>
      <c r="K37443" s="34">
        <v>457</v>
      </c>
      <c r="L37443" s="34">
        <v>520</v>
      </c>
      <c r="M37443" s="34">
        <v>383</v>
      </c>
    </row>
    <row r="37444" spans="1:13" x14ac:dyDescent="0.2">
      <c r="A37444" s="34" t="s">
        <v>138338</v>
      </c>
      <c r="B37444" s="34">
        <v>507</v>
      </c>
      <c r="C37444" s="34">
        <v>491</v>
      </c>
      <c r="D37444" s="34">
        <v>564</v>
      </c>
      <c r="E37444" s="34">
        <v>473</v>
      </c>
      <c r="F37444" s="34">
        <v>496</v>
      </c>
      <c r="G37444" s="34">
        <v>453</v>
      </c>
      <c r="H37444" s="34">
        <v>526</v>
      </c>
      <c r="I37444" s="34">
        <v>461</v>
      </c>
      <c r="J37444" s="34">
        <v>479</v>
      </c>
      <c r="K37444" s="34">
        <v>397</v>
      </c>
      <c r="L37444" s="34">
        <v>477</v>
      </c>
      <c r="M37444" s="34">
        <v>411</v>
      </c>
    </row>
    <row r="37445" spans="1:13" x14ac:dyDescent="0.2">
      <c r="A37445" s="34" t="s">
        <v>138339</v>
      </c>
      <c r="B37445" s="34">
        <v>654</v>
      </c>
      <c r="C37445" s="34">
        <v>758</v>
      </c>
      <c r="D37445" s="34">
        <v>780</v>
      </c>
      <c r="E37445" s="34">
        <v>796</v>
      </c>
      <c r="F37445" s="34">
        <v>692</v>
      </c>
      <c r="G37445" s="34">
        <v>686</v>
      </c>
      <c r="H37445" s="34">
        <v>795</v>
      </c>
      <c r="I37445" s="34">
        <v>845</v>
      </c>
      <c r="J37445" s="34">
        <v>809</v>
      </c>
      <c r="K37445" s="34">
        <v>657</v>
      </c>
      <c r="L37445" s="34">
        <v>715</v>
      </c>
      <c r="M37445" s="34">
        <v>588</v>
      </c>
    </row>
    <row r="37446" spans="1:13" x14ac:dyDescent="0.2">
      <c r="A37446" s="34" t="s">
        <v>138340</v>
      </c>
      <c r="B37446" s="34">
        <v>538</v>
      </c>
      <c r="C37446" s="34">
        <v>564</v>
      </c>
      <c r="D37446" s="34">
        <v>703</v>
      </c>
      <c r="E37446" s="34">
        <v>630</v>
      </c>
      <c r="F37446" s="34">
        <v>565</v>
      </c>
      <c r="G37446" s="34">
        <v>522</v>
      </c>
      <c r="H37446" s="34">
        <v>651</v>
      </c>
      <c r="I37446" s="34">
        <v>552</v>
      </c>
      <c r="J37446" s="34">
        <v>578</v>
      </c>
      <c r="K37446" s="34">
        <v>452</v>
      </c>
      <c r="L37446" s="34">
        <v>585</v>
      </c>
      <c r="M37446" s="34">
        <v>436</v>
      </c>
    </row>
    <row r="37447" spans="1:13" x14ac:dyDescent="0.2">
      <c r="A37447" s="34" t="s">
        <v>138341</v>
      </c>
      <c r="B37447" s="34">
        <v>312</v>
      </c>
      <c r="C37447" s="34">
        <v>372</v>
      </c>
      <c r="D37447" s="34">
        <v>390</v>
      </c>
      <c r="E37447" s="34">
        <v>394</v>
      </c>
      <c r="F37447" s="34">
        <v>355</v>
      </c>
      <c r="G37447" s="34">
        <v>351</v>
      </c>
      <c r="H37447" s="34">
        <v>410</v>
      </c>
      <c r="I37447" s="34">
        <v>390</v>
      </c>
      <c r="J37447" s="34">
        <v>393</v>
      </c>
      <c r="K37447" s="34">
        <v>319</v>
      </c>
      <c r="L37447" s="34">
        <v>304</v>
      </c>
      <c r="M37447" s="34">
        <v>327</v>
      </c>
    </row>
    <row r="37448" spans="1:13" x14ac:dyDescent="0.2">
      <c r="A37448" s="34" t="s">
        <v>138342</v>
      </c>
      <c r="B37448" s="34">
        <v>589</v>
      </c>
      <c r="C37448" s="34">
        <v>548</v>
      </c>
      <c r="D37448" s="34">
        <v>527</v>
      </c>
      <c r="E37448" s="34">
        <v>627</v>
      </c>
      <c r="F37448" s="34">
        <v>496</v>
      </c>
      <c r="G37448" s="34">
        <v>540</v>
      </c>
      <c r="H37448" s="34">
        <v>697</v>
      </c>
      <c r="I37448" s="34">
        <v>539</v>
      </c>
      <c r="J37448" s="34">
        <v>553</v>
      </c>
      <c r="K37448" s="34">
        <v>478</v>
      </c>
      <c r="L37448" s="34">
        <v>539</v>
      </c>
      <c r="M37448" s="34">
        <v>448</v>
      </c>
    </row>
    <row r="37449" spans="1:13" x14ac:dyDescent="0.2">
      <c r="A37449" s="34" t="s">
        <v>138343</v>
      </c>
      <c r="B37449" s="34">
        <v>575</v>
      </c>
      <c r="C37449" s="34">
        <v>665</v>
      </c>
      <c r="D37449" s="34">
        <v>781</v>
      </c>
      <c r="E37449" s="34">
        <v>777</v>
      </c>
      <c r="F37449" s="34">
        <v>580</v>
      </c>
      <c r="G37449" s="34">
        <v>575</v>
      </c>
      <c r="H37449" s="34">
        <v>844</v>
      </c>
      <c r="I37449" s="34">
        <v>698</v>
      </c>
      <c r="J37449" s="34">
        <v>696</v>
      </c>
      <c r="K37449" s="34">
        <v>520</v>
      </c>
      <c r="L37449" s="34">
        <v>683</v>
      </c>
      <c r="M37449" s="34">
        <v>494</v>
      </c>
    </row>
    <row r="37450" spans="1:13" x14ac:dyDescent="0.2">
      <c r="A37450" s="34" t="s">
        <v>138344</v>
      </c>
      <c r="B37450" s="34">
        <v>488</v>
      </c>
      <c r="C37450" s="34">
        <v>558</v>
      </c>
      <c r="D37450" s="34">
        <v>617</v>
      </c>
      <c r="E37450" s="34">
        <v>609</v>
      </c>
      <c r="F37450" s="34">
        <v>572</v>
      </c>
      <c r="G37450" s="34">
        <v>583</v>
      </c>
      <c r="H37450" s="34">
        <v>561</v>
      </c>
      <c r="I37450" s="34">
        <v>532</v>
      </c>
      <c r="J37450" s="34">
        <v>579</v>
      </c>
      <c r="K37450" s="34">
        <v>467</v>
      </c>
      <c r="L37450" s="34">
        <v>484</v>
      </c>
      <c r="M37450" s="34">
        <v>497</v>
      </c>
    </row>
    <row r="37451" spans="1:13" x14ac:dyDescent="0.2">
      <c r="A37451" s="34" t="s">
        <v>138345</v>
      </c>
      <c r="B37451" s="34">
        <v>309</v>
      </c>
      <c r="C37451" s="34">
        <v>383</v>
      </c>
      <c r="D37451" s="34">
        <v>363</v>
      </c>
      <c r="E37451" s="34">
        <v>391</v>
      </c>
      <c r="F37451" s="34">
        <v>364</v>
      </c>
      <c r="G37451" s="34">
        <v>355</v>
      </c>
      <c r="H37451" s="34">
        <v>314</v>
      </c>
      <c r="I37451" s="34">
        <v>418</v>
      </c>
      <c r="J37451" s="34">
        <v>350</v>
      </c>
      <c r="K37451" s="34">
        <v>338</v>
      </c>
      <c r="L37451" s="34">
        <v>299</v>
      </c>
      <c r="M37451" s="34">
        <v>305</v>
      </c>
    </row>
    <row r="37452" spans="1:13" x14ac:dyDescent="0.2">
      <c r="A37452" s="34" t="s">
        <v>138346</v>
      </c>
      <c r="B37452" s="34">
        <v>525</v>
      </c>
      <c r="C37452" s="34">
        <v>576</v>
      </c>
      <c r="D37452" s="34">
        <v>635</v>
      </c>
      <c r="E37452" s="34">
        <v>583</v>
      </c>
      <c r="F37452" s="34">
        <v>476</v>
      </c>
      <c r="G37452" s="34">
        <v>503</v>
      </c>
      <c r="H37452" s="34">
        <v>543</v>
      </c>
      <c r="I37452" s="34">
        <v>540</v>
      </c>
      <c r="J37452" s="34">
        <v>628</v>
      </c>
      <c r="K37452" s="34">
        <v>495</v>
      </c>
      <c r="L37452" s="34">
        <v>614</v>
      </c>
      <c r="M37452" s="34">
        <v>410</v>
      </c>
    </row>
    <row r="37453" spans="1:13" x14ac:dyDescent="0.2">
      <c r="A37453" s="34" t="s">
        <v>138347</v>
      </c>
      <c r="B37453" s="34">
        <v>334</v>
      </c>
      <c r="C37453" s="34">
        <v>355</v>
      </c>
      <c r="D37453" s="34">
        <v>316</v>
      </c>
      <c r="E37453" s="34">
        <v>414</v>
      </c>
      <c r="F37453" s="34">
        <v>272</v>
      </c>
      <c r="G37453" s="34">
        <v>372</v>
      </c>
      <c r="H37453" s="34">
        <v>321</v>
      </c>
      <c r="I37453" s="34">
        <v>360</v>
      </c>
      <c r="J37453" s="34">
        <v>328</v>
      </c>
      <c r="K37453" s="34">
        <v>294</v>
      </c>
      <c r="L37453" s="34">
        <v>367</v>
      </c>
      <c r="M37453" s="34">
        <v>323</v>
      </c>
    </row>
    <row r="37454" spans="1:13" x14ac:dyDescent="0.2">
      <c r="A37454" s="34" t="s">
        <v>138348</v>
      </c>
      <c r="B37454" s="34">
        <v>623</v>
      </c>
      <c r="C37454" s="34">
        <v>614</v>
      </c>
      <c r="D37454" s="34">
        <v>638</v>
      </c>
      <c r="E37454" s="34">
        <v>652</v>
      </c>
      <c r="F37454" s="34">
        <v>551</v>
      </c>
      <c r="G37454" s="34">
        <v>540</v>
      </c>
      <c r="H37454" s="34">
        <v>679</v>
      </c>
      <c r="I37454" s="34">
        <v>688</v>
      </c>
      <c r="J37454" s="34">
        <v>579</v>
      </c>
      <c r="K37454" s="34">
        <v>482</v>
      </c>
      <c r="L37454" s="34">
        <v>550</v>
      </c>
      <c r="M37454" s="34">
        <v>430</v>
      </c>
    </row>
    <row r="37455" spans="1:13" x14ac:dyDescent="0.2">
      <c r="A37455" s="34" t="s">
        <v>138349</v>
      </c>
      <c r="B37455" s="34">
        <v>452</v>
      </c>
      <c r="C37455" s="34">
        <v>418</v>
      </c>
      <c r="D37455" s="34">
        <v>486</v>
      </c>
      <c r="E37455" s="34">
        <v>462</v>
      </c>
      <c r="F37455" s="34">
        <v>379</v>
      </c>
      <c r="G37455" s="34">
        <v>402</v>
      </c>
      <c r="H37455" s="34">
        <v>561</v>
      </c>
      <c r="I37455" s="34">
        <v>454</v>
      </c>
      <c r="J37455" s="34">
        <v>455</v>
      </c>
      <c r="K37455" s="34">
        <v>395</v>
      </c>
      <c r="L37455" s="34">
        <v>408</v>
      </c>
      <c r="M37455" s="34">
        <v>411</v>
      </c>
    </row>
    <row r="37456" spans="1:13" x14ac:dyDescent="0.2">
      <c r="A37456" s="34" t="s">
        <v>138350</v>
      </c>
      <c r="B37456" s="34">
        <v>528</v>
      </c>
      <c r="C37456" s="34">
        <v>516</v>
      </c>
      <c r="D37456" s="34">
        <v>543</v>
      </c>
      <c r="E37456" s="34">
        <v>571</v>
      </c>
      <c r="F37456" s="34">
        <v>571</v>
      </c>
      <c r="G37456" s="34">
        <v>498</v>
      </c>
      <c r="H37456" s="34">
        <v>552</v>
      </c>
      <c r="I37456" s="34">
        <v>471</v>
      </c>
      <c r="J37456" s="34">
        <v>615</v>
      </c>
      <c r="K37456" s="34">
        <v>400</v>
      </c>
      <c r="L37456" s="34">
        <v>651</v>
      </c>
      <c r="M37456" s="34">
        <v>369</v>
      </c>
    </row>
    <row r="37457" spans="1:13" x14ac:dyDescent="0.2">
      <c r="A37457" s="34" t="s">
        <v>138351</v>
      </c>
      <c r="B37457" s="34">
        <v>297</v>
      </c>
      <c r="C37457" s="34">
        <v>286</v>
      </c>
      <c r="D37457" s="34">
        <v>252</v>
      </c>
      <c r="E37457" s="34">
        <v>236</v>
      </c>
      <c r="F37457" s="34">
        <v>220</v>
      </c>
      <c r="G37457" s="34">
        <v>243</v>
      </c>
      <c r="H37457" s="34">
        <v>313</v>
      </c>
      <c r="I37457" s="34">
        <v>283</v>
      </c>
      <c r="J37457" s="34">
        <v>261</v>
      </c>
      <c r="K37457" s="34">
        <v>176</v>
      </c>
      <c r="L37457" s="34">
        <v>247</v>
      </c>
      <c r="M37457" s="34">
        <v>195</v>
      </c>
    </row>
    <row r="37458" spans="1:13" x14ac:dyDescent="0.2">
      <c r="A37458" s="34" t="s">
        <v>138352</v>
      </c>
      <c r="B37458" s="34">
        <v>140</v>
      </c>
      <c r="C37458" s="34">
        <v>308</v>
      </c>
      <c r="D37458" s="34">
        <v>194</v>
      </c>
      <c r="E37458" s="34">
        <v>346</v>
      </c>
      <c r="F37458" s="34">
        <v>166</v>
      </c>
      <c r="G37458" s="34">
        <v>261</v>
      </c>
      <c r="H37458" s="34">
        <v>206</v>
      </c>
      <c r="I37458" s="34">
        <v>296</v>
      </c>
      <c r="J37458" s="34">
        <v>184</v>
      </c>
      <c r="K37458" s="34">
        <v>292</v>
      </c>
      <c r="L37458" s="34">
        <v>176</v>
      </c>
      <c r="M37458" s="34">
        <v>235</v>
      </c>
    </row>
    <row r="37459" spans="1:13" x14ac:dyDescent="0.2">
      <c r="A37459" s="34" t="s">
        <v>138353</v>
      </c>
      <c r="B37459" s="34">
        <v>518</v>
      </c>
      <c r="C37459" s="34">
        <v>500</v>
      </c>
      <c r="D37459" s="34">
        <v>656</v>
      </c>
      <c r="E37459" s="34">
        <v>612</v>
      </c>
      <c r="F37459" s="34">
        <v>443</v>
      </c>
      <c r="G37459" s="34">
        <v>543</v>
      </c>
      <c r="H37459" s="34">
        <v>548</v>
      </c>
      <c r="I37459" s="34">
        <v>599</v>
      </c>
      <c r="J37459" s="34">
        <v>513</v>
      </c>
      <c r="K37459" s="34">
        <v>477</v>
      </c>
      <c r="L37459" s="34">
        <v>549</v>
      </c>
      <c r="M37459" s="34">
        <v>430</v>
      </c>
    </row>
    <row r="37460" spans="1:13" x14ac:dyDescent="0.2">
      <c r="A37460" s="34" t="s">
        <v>138354</v>
      </c>
      <c r="B37460" s="34">
        <v>206</v>
      </c>
      <c r="C37460" s="34">
        <v>461</v>
      </c>
      <c r="D37460" s="34">
        <v>201</v>
      </c>
      <c r="E37460" s="34">
        <v>593</v>
      </c>
      <c r="F37460" s="34">
        <v>219</v>
      </c>
      <c r="G37460" s="34">
        <v>472</v>
      </c>
      <c r="H37460" s="34">
        <v>291</v>
      </c>
      <c r="I37460" s="34">
        <v>548</v>
      </c>
      <c r="J37460" s="34">
        <v>207</v>
      </c>
      <c r="K37460" s="34">
        <v>467</v>
      </c>
      <c r="L37460" s="34">
        <v>220</v>
      </c>
      <c r="M37460" s="34">
        <v>424</v>
      </c>
    </row>
    <row r="37461" spans="1:13" x14ac:dyDescent="0.2">
      <c r="A37461" s="34" t="s">
        <v>138355</v>
      </c>
      <c r="B37461" s="34">
        <v>524</v>
      </c>
      <c r="C37461" s="34">
        <v>643</v>
      </c>
      <c r="D37461" s="34">
        <v>596</v>
      </c>
      <c r="E37461" s="34">
        <v>585</v>
      </c>
      <c r="F37461" s="34">
        <v>497</v>
      </c>
      <c r="G37461" s="34">
        <v>563</v>
      </c>
      <c r="H37461" s="34">
        <v>539</v>
      </c>
      <c r="I37461" s="34">
        <v>621</v>
      </c>
      <c r="J37461" s="34">
        <v>607</v>
      </c>
      <c r="K37461" s="34">
        <v>402</v>
      </c>
      <c r="L37461" s="34">
        <v>516</v>
      </c>
      <c r="M37461" s="34">
        <v>422</v>
      </c>
    </row>
    <row r="37462" spans="1:13" x14ac:dyDescent="0.2">
      <c r="A37462" s="34" t="s">
        <v>138356</v>
      </c>
      <c r="B37462" s="34">
        <v>636</v>
      </c>
      <c r="C37462" s="34">
        <v>730</v>
      </c>
      <c r="D37462" s="34">
        <v>787</v>
      </c>
      <c r="E37462" s="34">
        <v>830</v>
      </c>
      <c r="F37462" s="34">
        <v>606</v>
      </c>
      <c r="G37462" s="34">
        <v>639</v>
      </c>
      <c r="H37462" s="34">
        <v>727</v>
      </c>
      <c r="I37462" s="34">
        <v>731</v>
      </c>
      <c r="J37462" s="34">
        <v>698</v>
      </c>
      <c r="K37462" s="34">
        <v>616</v>
      </c>
      <c r="L37462" s="34">
        <v>656</v>
      </c>
      <c r="M37462" s="34">
        <v>541</v>
      </c>
    </row>
    <row r="37463" spans="1:13" x14ac:dyDescent="0.2">
      <c r="A37463" s="34" t="s">
        <v>138357</v>
      </c>
      <c r="B37463" s="34">
        <v>479</v>
      </c>
      <c r="C37463" s="34">
        <v>636</v>
      </c>
      <c r="D37463" s="34">
        <v>519</v>
      </c>
      <c r="E37463" s="34">
        <v>592</v>
      </c>
      <c r="F37463" s="34">
        <v>425</v>
      </c>
      <c r="G37463" s="34">
        <v>569</v>
      </c>
      <c r="H37463" s="34">
        <v>574</v>
      </c>
      <c r="I37463" s="34">
        <v>599</v>
      </c>
      <c r="J37463" s="34">
        <v>472</v>
      </c>
      <c r="K37463" s="34">
        <v>501</v>
      </c>
      <c r="L37463" s="34">
        <v>519</v>
      </c>
      <c r="M37463" s="34">
        <v>504</v>
      </c>
    </row>
    <row r="37464" spans="1:13" x14ac:dyDescent="0.2">
      <c r="A37464" s="34" t="s">
        <v>138358</v>
      </c>
      <c r="B37464" s="34">
        <v>295</v>
      </c>
      <c r="C37464" s="34">
        <v>291</v>
      </c>
      <c r="D37464" s="34">
        <v>345</v>
      </c>
      <c r="E37464" s="34">
        <v>353</v>
      </c>
      <c r="F37464" s="34">
        <v>303</v>
      </c>
      <c r="G37464" s="34">
        <v>290</v>
      </c>
      <c r="H37464" s="34">
        <v>332</v>
      </c>
      <c r="I37464" s="34">
        <v>295</v>
      </c>
      <c r="J37464" s="34">
        <v>321</v>
      </c>
      <c r="K37464" s="34">
        <v>244</v>
      </c>
      <c r="L37464" s="34">
        <v>296</v>
      </c>
      <c r="M37464" s="34">
        <v>206</v>
      </c>
    </row>
    <row r="37465" spans="1:13" x14ac:dyDescent="0.2">
      <c r="A37465" s="34" t="s">
        <v>138359</v>
      </c>
      <c r="B37465" s="34">
        <v>873</v>
      </c>
      <c r="C37465" s="34">
        <v>921</v>
      </c>
      <c r="D37465" s="34">
        <v>988</v>
      </c>
      <c r="E37465" s="34">
        <v>1065</v>
      </c>
      <c r="F37465" s="34">
        <v>861</v>
      </c>
      <c r="G37465" s="34">
        <v>868</v>
      </c>
      <c r="H37465" s="34">
        <v>792</v>
      </c>
      <c r="I37465" s="34">
        <v>1039</v>
      </c>
      <c r="J37465" s="34">
        <v>906</v>
      </c>
      <c r="K37465" s="34">
        <v>783</v>
      </c>
      <c r="L37465" s="34">
        <v>884</v>
      </c>
      <c r="M37465" s="34">
        <v>717</v>
      </c>
    </row>
    <row r="37466" spans="1:13" x14ac:dyDescent="0.2">
      <c r="A37466" s="34" t="s">
        <v>138360</v>
      </c>
      <c r="B37466" s="34">
        <v>599</v>
      </c>
      <c r="C37466" s="34">
        <v>698</v>
      </c>
      <c r="D37466" s="34">
        <v>675</v>
      </c>
      <c r="E37466" s="34">
        <v>645</v>
      </c>
      <c r="F37466" s="34">
        <v>654</v>
      </c>
      <c r="G37466" s="34">
        <v>574</v>
      </c>
      <c r="H37466" s="34">
        <v>722</v>
      </c>
      <c r="I37466" s="34">
        <v>595</v>
      </c>
      <c r="J37466" s="34">
        <v>674</v>
      </c>
      <c r="K37466" s="34">
        <v>507</v>
      </c>
      <c r="L37466" s="34">
        <v>628</v>
      </c>
      <c r="M37466" s="34">
        <v>494</v>
      </c>
    </row>
    <row r="37467" spans="1:13" x14ac:dyDescent="0.2">
      <c r="A37467" s="34" t="s">
        <v>138361</v>
      </c>
      <c r="B37467" s="34">
        <v>1195</v>
      </c>
      <c r="C37467" s="34">
        <v>1229</v>
      </c>
      <c r="D37467" s="34">
        <v>1350</v>
      </c>
      <c r="E37467" s="34">
        <v>1446</v>
      </c>
      <c r="F37467" s="34">
        <v>1270</v>
      </c>
      <c r="G37467" s="34">
        <v>1268</v>
      </c>
      <c r="H37467" s="34">
        <v>1515</v>
      </c>
      <c r="I37467" s="34">
        <v>1154</v>
      </c>
      <c r="J37467" s="34">
        <v>1312</v>
      </c>
      <c r="K37467" s="34">
        <v>1019</v>
      </c>
      <c r="L37467" s="34">
        <v>1219</v>
      </c>
      <c r="M37467" s="34">
        <v>1047</v>
      </c>
    </row>
    <row r="37468" spans="1:13" x14ac:dyDescent="0.2">
      <c r="A37468" s="34" t="s">
        <v>138362</v>
      </c>
      <c r="B37468" s="34">
        <v>217</v>
      </c>
      <c r="C37468" s="34">
        <v>436</v>
      </c>
      <c r="D37468" s="34">
        <v>244</v>
      </c>
      <c r="E37468" s="34">
        <v>483</v>
      </c>
      <c r="F37468" s="34">
        <v>170</v>
      </c>
      <c r="G37468" s="34">
        <v>449</v>
      </c>
      <c r="H37468" s="34">
        <v>224</v>
      </c>
      <c r="I37468" s="34">
        <v>431</v>
      </c>
      <c r="J37468" s="34">
        <v>170</v>
      </c>
      <c r="K37468" s="34">
        <v>355</v>
      </c>
      <c r="L37468" s="34">
        <v>205</v>
      </c>
      <c r="M37468" s="34">
        <v>387</v>
      </c>
    </row>
    <row r="37469" spans="1:13" x14ac:dyDescent="0.2">
      <c r="A37469" s="34" t="s">
        <v>138363</v>
      </c>
      <c r="B37469" s="34">
        <v>358</v>
      </c>
      <c r="C37469" s="34">
        <v>398</v>
      </c>
      <c r="D37469" s="34">
        <v>422</v>
      </c>
      <c r="E37469" s="34">
        <v>464</v>
      </c>
      <c r="F37469" s="34">
        <v>291</v>
      </c>
      <c r="G37469" s="34">
        <v>390</v>
      </c>
      <c r="H37469" s="34">
        <v>360</v>
      </c>
      <c r="I37469" s="34">
        <v>429</v>
      </c>
      <c r="J37469" s="34">
        <v>356</v>
      </c>
      <c r="K37469" s="34">
        <v>349</v>
      </c>
      <c r="L37469" s="34">
        <v>396</v>
      </c>
      <c r="M37469" s="34">
        <v>360</v>
      </c>
    </row>
    <row r="37470" spans="1:13" x14ac:dyDescent="0.2">
      <c r="A37470" s="34" t="s">
        <v>138364</v>
      </c>
      <c r="B37470" s="34">
        <v>540</v>
      </c>
      <c r="C37470" s="34">
        <v>490</v>
      </c>
      <c r="D37470" s="34">
        <v>472</v>
      </c>
      <c r="E37470" s="34">
        <v>548</v>
      </c>
      <c r="F37470" s="34">
        <v>426</v>
      </c>
      <c r="G37470" s="34">
        <v>546</v>
      </c>
      <c r="H37470" s="34">
        <v>553</v>
      </c>
      <c r="I37470" s="34">
        <v>521</v>
      </c>
      <c r="J37470" s="34">
        <v>510</v>
      </c>
      <c r="K37470" s="34">
        <v>433</v>
      </c>
      <c r="L37470" s="34">
        <v>379</v>
      </c>
      <c r="M37470" s="34">
        <v>435</v>
      </c>
    </row>
    <row r="37471" spans="1:13" x14ac:dyDescent="0.2">
      <c r="A37471" s="34" t="s">
        <v>138365</v>
      </c>
      <c r="B37471" s="34">
        <v>358</v>
      </c>
      <c r="C37471" s="34">
        <v>441</v>
      </c>
      <c r="D37471" s="34">
        <v>371</v>
      </c>
      <c r="E37471" s="34">
        <v>391</v>
      </c>
      <c r="F37471" s="34">
        <v>313</v>
      </c>
      <c r="G37471" s="34">
        <v>368</v>
      </c>
      <c r="H37471" s="34">
        <v>368</v>
      </c>
      <c r="I37471" s="34">
        <v>391</v>
      </c>
      <c r="J37471" s="34">
        <v>300</v>
      </c>
      <c r="K37471" s="34">
        <v>291</v>
      </c>
      <c r="L37471" s="34">
        <v>309</v>
      </c>
      <c r="M37471" s="34">
        <v>266</v>
      </c>
    </row>
    <row r="37472" spans="1:13" x14ac:dyDescent="0.2">
      <c r="A37472" s="34" t="s">
        <v>138366</v>
      </c>
      <c r="B37472" s="34">
        <v>519</v>
      </c>
      <c r="C37472" s="34">
        <v>447</v>
      </c>
      <c r="D37472" s="34">
        <v>464</v>
      </c>
      <c r="E37472" s="34">
        <v>453</v>
      </c>
      <c r="F37472" s="34">
        <v>508</v>
      </c>
      <c r="G37472" s="34">
        <v>375</v>
      </c>
      <c r="H37472" s="34">
        <v>594</v>
      </c>
      <c r="I37472" s="34">
        <v>510</v>
      </c>
      <c r="J37472" s="34">
        <v>567</v>
      </c>
      <c r="K37472" s="34">
        <v>400</v>
      </c>
      <c r="L37472" s="34">
        <v>462</v>
      </c>
      <c r="M37472" s="34">
        <v>311</v>
      </c>
    </row>
    <row r="37473" spans="1:13" x14ac:dyDescent="0.2">
      <c r="A37473" s="34" t="s">
        <v>138367</v>
      </c>
      <c r="B37473" s="34">
        <v>362</v>
      </c>
      <c r="C37473" s="34">
        <v>422</v>
      </c>
      <c r="D37473" s="34">
        <v>444</v>
      </c>
      <c r="E37473" s="34">
        <v>410</v>
      </c>
      <c r="F37473" s="34">
        <v>301</v>
      </c>
      <c r="G37473" s="34">
        <v>355</v>
      </c>
      <c r="H37473" s="34">
        <v>376</v>
      </c>
      <c r="I37473" s="34">
        <v>361</v>
      </c>
      <c r="J37473" s="34">
        <v>379</v>
      </c>
      <c r="K37473" s="34">
        <v>310</v>
      </c>
      <c r="L37473" s="34">
        <v>382</v>
      </c>
      <c r="M37473" s="34">
        <v>278</v>
      </c>
    </row>
    <row r="37474" spans="1:13" x14ac:dyDescent="0.2">
      <c r="A37474" s="34" t="s">
        <v>138368</v>
      </c>
      <c r="B37474" s="34">
        <v>422</v>
      </c>
      <c r="C37474" s="34">
        <v>303</v>
      </c>
      <c r="D37474" s="34">
        <v>367</v>
      </c>
      <c r="E37474" s="34">
        <v>340</v>
      </c>
      <c r="F37474" s="34">
        <v>308</v>
      </c>
      <c r="G37474" s="34">
        <v>285</v>
      </c>
      <c r="H37474" s="34">
        <v>421</v>
      </c>
      <c r="I37474" s="34">
        <v>324</v>
      </c>
      <c r="J37474" s="34">
        <v>383</v>
      </c>
      <c r="K37474" s="34">
        <v>240</v>
      </c>
      <c r="L37474" s="34">
        <v>359</v>
      </c>
      <c r="M37474" s="34">
        <v>233</v>
      </c>
    </row>
    <row r="37475" spans="1:13" x14ac:dyDescent="0.2">
      <c r="A37475" s="34" t="s">
        <v>138369</v>
      </c>
      <c r="B37475" s="34">
        <v>136</v>
      </c>
      <c r="C37475" s="34">
        <v>174</v>
      </c>
      <c r="D37475" s="34">
        <v>218</v>
      </c>
      <c r="E37475" s="34">
        <v>256</v>
      </c>
      <c r="F37475" s="34">
        <v>151</v>
      </c>
      <c r="G37475" s="34">
        <v>182</v>
      </c>
      <c r="H37475" s="34">
        <v>204</v>
      </c>
      <c r="I37475" s="34">
        <v>202</v>
      </c>
      <c r="J37475" s="34">
        <v>176</v>
      </c>
      <c r="K37475" s="34">
        <v>159</v>
      </c>
      <c r="L37475" s="34">
        <v>212</v>
      </c>
      <c r="M37475" s="34">
        <v>197</v>
      </c>
    </row>
    <row r="37476" spans="1:13" x14ac:dyDescent="0.2">
      <c r="A37476" s="34" t="s">
        <v>138370</v>
      </c>
      <c r="B37476" s="34">
        <v>298</v>
      </c>
      <c r="C37476" s="34">
        <v>296</v>
      </c>
      <c r="D37476" s="34">
        <v>275</v>
      </c>
      <c r="E37476" s="34">
        <v>325</v>
      </c>
      <c r="F37476" s="34">
        <v>279</v>
      </c>
      <c r="G37476" s="34">
        <v>240</v>
      </c>
      <c r="H37476" s="34">
        <v>290</v>
      </c>
      <c r="I37476" s="34">
        <v>300</v>
      </c>
      <c r="J37476" s="34">
        <v>299</v>
      </c>
      <c r="K37476" s="34">
        <v>253</v>
      </c>
      <c r="L37476" s="34">
        <v>293</v>
      </c>
      <c r="M37476" s="34">
        <v>246</v>
      </c>
    </row>
    <row r="37477" spans="1:13" x14ac:dyDescent="0.2">
      <c r="A37477" s="34" t="s">
        <v>138371</v>
      </c>
      <c r="B37477" s="34">
        <v>303</v>
      </c>
      <c r="C37477" s="34">
        <v>319</v>
      </c>
      <c r="D37477" s="34">
        <v>314</v>
      </c>
      <c r="E37477" s="34">
        <v>343</v>
      </c>
      <c r="F37477" s="34">
        <v>254</v>
      </c>
      <c r="G37477" s="34">
        <v>263</v>
      </c>
      <c r="H37477" s="34">
        <v>340</v>
      </c>
      <c r="I37477" s="34">
        <v>274</v>
      </c>
      <c r="J37477" s="34">
        <v>305</v>
      </c>
      <c r="K37477" s="34">
        <v>280</v>
      </c>
      <c r="L37477" s="34">
        <v>313</v>
      </c>
      <c r="M37477" s="34">
        <v>229</v>
      </c>
    </row>
    <row r="37478" spans="1:13" x14ac:dyDescent="0.2">
      <c r="A37478" s="34" t="s">
        <v>138372</v>
      </c>
      <c r="B37478" s="34">
        <v>395</v>
      </c>
      <c r="C37478" s="34">
        <v>397</v>
      </c>
      <c r="D37478" s="34">
        <v>388</v>
      </c>
      <c r="E37478" s="34">
        <v>371</v>
      </c>
      <c r="F37478" s="34">
        <v>343</v>
      </c>
      <c r="G37478" s="34">
        <v>380</v>
      </c>
      <c r="H37478" s="34">
        <v>389</v>
      </c>
      <c r="I37478" s="34">
        <v>333</v>
      </c>
      <c r="J37478" s="34">
        <v>435</v>
      </c>
      <c r="K37478" s="34">
        <v>295</v>
      </c>
      <c r="L37478" s="34">
        <v>374</v>
      </c>
      <c r="M37478" s="34">
        <v>320</v>
      </c>
    </row>
    <row r="37479" spans="1:13" x14ac:dyDescent="0.2">
      <c r="A37479" s="34" t="s">
        <v>138373</v>
      </c>
      <c r="B37479" s="34">
        <v>382</v>
      </c>
      <c r="C37479" s="34">
        <v>460</v>
      </c>
      <c r="D37479" s="34">
        <v>401</v>
      </c>
      <c r="E37479" s="34">
        <v>481</v>
      </c>
      <c r="F37479" s="34">
        <v>348</v>
      </c>
      <c r="G37479" s="34">
        <v>350</v>
      </c>
      <c r="H37479" s="34">
        <v>420</v>
      </c>
      <c r="I37479" s="34">
        <v>472</v>
      </c>
      <c r="J37479" s="34">
        <v>470</v>
      </c>
      <c r="K37479" s="34">
        <v>352</v>
      </c>
      <c r="L37479" s="34">
        <v>356</v>
      </c>
      <c r="M37479" s="34">
        <v>338</v>
      </c>
    </row>
    <row r="37480" spans="1:13" x14ac:dyDescent="0.2">
      <c r="A37480" s="34" t="s">
        <v>138374</v>
      </c>
      <c r="B37480" s="34">
        <v>626</v>
      </c>
      <c r="C37480" s="34">
        <v>577</v>
      </c>
      <c r="D37480" s="34">
        <v>671</v>
      </c>
      <c r="E37480" s="34">
        <v>778</v>
      </c>
      <c r="F37480" s="34">
        <v>692</v>
      </c>
      <c r="G37480" s="34">
        <v>672</v>
      </c>
      <c r="H37480" s="34">
        <v>814</v>
      </c>
      <c r="I37480" s="34">
        <v>608</v>
      </c>
      <c r="J37480" s="34">
        <v>754</v>
      </c>
      <c r="K37480" s="34">
        <v>585</v>
      </c>
      <c r="L37480" s="34">
        <v>737</v>
      </c>
      <c r="M37480" s="34">
        <v>506</v>
      </c>
    </row>
    <row r="37481" spans="1:13" x14ac:dyDescent="0.2">
      <c r="A37481" s="34" t="s">
        <v>138375</v>
      </c>
      <c r="B37481" s="34">
        <v>501</v>
      </c>
      <c r="C37481" s="34">
        <v>671</v>
      </c>
      <c r="D37481" s="34">
        <v>707</v>
      </c>
      <c r="E37481" s="34">
        <v>699</v>
      </c>
      <c r="F37481" s="34">
        <v>553</v>
      </c>
      <c r="G37481" s="34">
        <v>562</v>
      </c>
      <c r="H37481" s="34">
        <v>656</v>
      </c>
      <c r="I37481" s="34">
        <v>623</v>
      </c>
      <c r="J37481" s="34">
        <v>661</v>
      </c>
      <c r="K37481" s="34">
        <v>564</v>
      </c>
      <c r="L37481" s="34">
        <v>603</v>
      </c>
      <c r="M37481" s="34">
        <v>570</v>
      </c>
    </row>
    <row r="37482" spans="1:13" x14ac:dyDescent="0.2">
      <c r="A37482" s="34" t="s">
        <v>138376</v>
      </c>
      <c r="B37482" s="34">
        <v>1188</v>
      </c>
      <c r="C37482" s="34">
        <v>1166</v>
      </c>
      <c r="D37482" s="34">
        <v>1281</v>
      </c>
      <c r="E37482" s="34">
        <v>1297</v>
      </c>
      <c r="F37482" s="34">
        <v>1271</v>
      </c>
      <c r="G37482" s="34">
        <v>1102</v>
      </c>
      <c r="H37482" s="34">
        <v>1393</v>
      </c>
      <c r="I37482" s="34">
        <v>1184</v>
      </c>
      <c r="J37482" s="34">
        <v>1446</v>
      </c>
      <c r="K37482" s="34">
        <v>1011</v>
      </c>
      <c r="L37482" s="34">
        <v>1257</v>
      </c>
      <c r="M37482" s="34">
        <v>972</v>
      </c>
    </row>
    <row r="37483" spans="1:13" x14ac:dyDescent="0.2">
      <c r="A37483" s="34" t="s">
        <v>138377</v>
      </c>
      <c r="B37483" s="34">
        <v>374</v>
      </c>
      <c r="C37483" s="34">
        <v>329</v>
      </c>
      <c r="D37483" s="34">
        <v>383</v>
      </c>
      <c r="E37483" s="34">
        <v>383</v>
      </c>
      <c r="F37483" s="34">
        <v>301</v>
      </c>
      <c r="G37483" s="34">
        <v>335</v>
      </c>
      <c r="H37483" s="34">
        <v>403</v>
      </c>
      <c r="I37483" s="34">
        <v>394</v>
      </c>
      <c r="J37483" s="34">
        <v>332</v>
      </c>
      <c r="K37483" s="34">
        <v>268</v>
      </c>
      <c r="L37483" s="34">
        <v>304</v>
      </c>
      <c r="M37483" s="34">
        <v>292</v>
      </c>
    </row>
    <row r="37484" spans="1:13" x14ac:dyDescent="0.2">
      <c r="A37484" s="34" t="s">
        <v>138378</v>
      </c>
      <c r="B37484" s="34">
        <v>193</v>
      </c>
      <c r="C37484" s="34">
        <v>269</v>
      </c>
      <c r="D37484" s="34">
        <v>230</v>
      </c>
      <c r="E37484" s="34">
        <v>273</v>
      </c>
      <c r="F37484" s="34">
        <v>227</v>
      </c>
      <c r="G37484" s="34">
        <v>201</v>
      </c>
      <c r="H37484" s="34">
        <v>283</v>
      </c>
      <c r="I37484" s="34">
        <v>236</v>
      </c>
      <c r="J37484" s="34">
        <v>221</v>
      </c>
      <c r="K37484" s="34">
        <v>208</v>
      </c>
      <c r="L37484" s="34">
        <v>248</v>
      </c>
      <c r="M37484" s="34">
        <v>206</v>
      </c>
    </row>
    <row r="37485" spans="1:13" x14ac:dyDescent="0.2">
      <c r="A37485" s="34" t="s">
        <v>138379</v>
      </c>
      <c r="B37485" s="34">
        <v>718</v>
      </c>
      <c r="C37485" s="34">
        <v>728</v>
      </c>
      <c r="D37485" s="34">
        <v>768</v>
      </c>
      <c r="E37485" s="34">
        <v>807</v>
      </c>
      <c r="F37485" s="34">
        <v>705</v>
      </c>
      <c r="G37485" s="34">
        <v>774</v>
      </c>
      <c r="H37485" s="34">
        <v>803</v>
      </c>
      <c r="I37485" s="34">
        <v>777</v>
      </c>
      <c r="J37485" s="34">
        <v>800</v>
      </c>
      <c r="K37485" s="34">
        <v>590</v>
      </c>
      <c r="L37485" s="34">
        <v>747</v>
      </c>
      <c r="M37485" s="34">
        <v>634</v>
      </c>
    </row>
    <row r="37486" spans="1:13" x14ac:dyDescent="0.2">
      <c r="A37486" s="34" t="s">
        <v>138380</v>
      </c>
      <c r="B37486" s="34">
        <v>445</v>
      </c>
      <c r="C37486" s="34">
        <v>508</v>
      </c>
      <c r="D37486" s="34">
        <v>481</v>
      </c>
      <c r="E37486" s="34">
        <v>558</v>
      </c>
      <c r="F37486" s="34">
        <v>459</v>
      </c>
      <c r="G37486" s="34">
        <v>520</v>
      </c>
      <c r="H37486" s="34">
        <v>615</v>
      </c>
      <c r="I37486" s="34">
        <v>473</v>
      </c>
      <c r="J37486" s="34">
        <v>499</v>
      </c>
      <c r="K37486" s="34">
        <v>440</v>
      </c>
      <c r="L37486" s="34">
        <v>562</v>
      </c>
      <c r="M37486" s="34">
        <v>396</v>
      </c>
    </row>
    <row r="37487" spans="1:13" x14ac:dyDescent="0.2">
      <c r="A37487" s="34" t="s">
        <v>138381</v>
      </c>
      <c r="B37487" s="34">
        <v>215</v>
      </c>
      <c r="C37487" s="34">
        <v>490</v>
      </c>
      <c r="D37487" s="34">
        <v>234</v>
      </c>
      <c r="E37487" s="34">
        <v>525</v>
      </c>
      <c r="F37487" s="34">
        <v>197</v>
      </c>
      <c r="G37487" s="34">
        <v>452</v>
      </c>
      <c r="H37487" s="34">
        <v>195</v>
      </c>
      <c r="I37487" s="34">
        <v>485</v>
      </c>
      <c r="J37487" s="34">
        <v>200</v>
      </c>
      <c r="K37487" s="34">
        <v>395</v>
      </c>
      <c r="L37487" s="34">
        <v>196</v>
      </c>
      <c r="M37487" s="34">
        <v>398</v>
      </c>
    </row>
    <row r="37488" spans="1:13" x14ac:dyDescent="0.2">
      <c r="A37488" s="34" t="s">
        <v>138382</v>
      </c>
      <c r="B37488" s="34">
        <v>359</v>
      </c>
      <c r="C37488" s="34">
        <v>392</v>
      </c>
      <c r="D37488" s="34">
        <v>340</v>
      </c>
      <c r="E37488" s="34">
        <v>406</v>
      </c>
      <c r="F37488" s="34">
        <v>320</v>
      </c>
      <c r="G37488" s="34">
        <v>304</v>
      </c>
      <c r="H37488" s="34">
        <v>356</v>
      </c>
      <c r="I37488" s="34">
        <v>349</v>
      </c>
      <c r="J37488" s="34">
        <v>362</v>
      </c>
      <c r="K37488" s="34">
        <v>333</v>
      </c>
      <c r="L37488" s="34">
        <v>286</v>
      </c>
      <c r="M37488" s="34">
        <v>251</v>
      </c>
    </row>
    <row r="37489" spans="1:13" x14ac:dyDescent="0.2">
      <c r="A37489" s="34" t="s">
        <v>138383</v>
      </c>
      <c r="B37489" s="34">
        <v>368</v>
      </c>
      <c r="C37489" s="34">
        <v>438</v>
      </c>
      <c r="D37489" s="34">
        <v>299</v>
      </c>
      <c r="E37489" s="34">
        <v>437</v>
      </c>
      <c r="F37489" s="34">
        <v>318</v>
      </c>
      <c r="G37489" s="34">
        <v>354</v>
      </c>
      <c r="H37489" s="34">
        <v>432</v>
      </c>
      <c r="I37489" s="34">
        <v>410</v>
      </c>
      <c r="J37489" s="34">
        <v>303</v>
      </c>
      <c r="K37489" s="34">
        <v>330</v>
      </c>
      <c r="L37489" s="34">
        <v>370</v>
      </c>
      <c r="M37489" s="34">
        <v>305</v>
      </c>
    </row>
    <row r="37490" spans="1:13" x14ac:dyDescent="0.2">
      <c r="A37490" s="34" t="s">
        <v>138384</v>
      </c>
      <c r="B37490" s="34">
        <v>338</v>
      </c>
      <c r="C37490" s="34">
        <v>328</v>
      </c>
      <c r="D37490" s="34">
        <v>334</v>
      </c>
      <c r="E37490" s="34">
        <v>338</v>
      </c>
      <c r="F37490" s="34">
        <v>266</v>
      </c>
      <c r="G37490" s="34">
        <v>270</v>
      </c>
      <c r="H37490" s="34">
        <v>278</v>
      </c>
      <c r="I37490" s="34">
        <v>293</v>
      </c>
      <c r="J37490" s="34">
        <v>337</v>
      </c>
      <c r="K37490" s="34">
        <v>237</v>
      </c>
      <c r="L37490" s="34">
        <v>257</v>
      </c>
      <c r="M37490" s="34">
        <v>231</v>
      </c>
    </row>
    <row r="37491" spans="1:13" x14ac:dyDescent="0.2">
      <c r="A37491" s="34" t="s">
        <v>138385</v>
      </c>
      <c r="B37491" s="34">
        <v>499</v>
      </c>
      <c r="C37491" s="34">
        <v>491</v>
      </c>
      <c r="D37491" s="34">
        <v>547</v>
      </c>
      <c r="E37491" s="34">
        <v>496</v>
      </c>
      <c r="F37491" s="34">
        <v>428</v>
      </c>
      <c r="G37491" s="34">
        <v>420</v>
      </c>
      <c r="H37491" s="34">
        <v>614</v>
      </c>
      <c r="I37491" s="34">
        <v>491</v>
      </c>
      <c r="J37491" s="34">
        <v>579</v>
      </c>
      <c r="K37491" s="34">
        <v>374</v>
      </c>
      <c r="L37491" s="34">
        <v>505</v>
      </c>
      <c r="M37491" s="34">
        <v>399</v>
      </c>
    </row>
    <row r="37492" spans="1:13" x14ac:dyDescent="0.2">
      <c r="A37492" s="34" t="s">
        <v>138386</v>
      </c>
      <c r="B37492" s="34">
        <v>707</v>
      </c>
      <c r="C37492" s="34">
        <v>744</v>
      </c>
      <c r="D37492" s="34">
        <v>782</v>
      </c>
      <c r="E37492" s="34">
        <v>887</v>
      </c>
      <c r="F37492" s="34">
        <v>744</v>
      </c>
      <c r="G37492" s="34">
        <v>771</v>
      </c>
      <c r="H37492" s="34">
        <v>788</v>
      </c>
      <c r="I37492" s="34">
        <v>791</v>
      </c>
      <c r="J37492" s="34">
        <v>771</v>
      </c>
      <c r="K37492" s="34">
        <v>636</v>
      </c>
      <c r="L37492" s="34">
        <v>694</v>
      </c>
      <c r="M37492" s="34">
        <v>615</v>
      </c>
    </row>
    <row r="37493" spans="1:13" x14ac:dyDescent="0.2">
      <c r="A37493" s="34" t="s">
        <v>138387</v>
      </c>
      <c r="B37493" s="34">
        <v>610</v>
      </c>
      <c r="C37493" s="34">
        <v>659</v>
      </c>
      <c r="D37493" s="34">
        <v>586</v>
      </c>
      <c r="E37493" s="34">
        <v>692</v>
      </c>
      <c r="F37493" s="34">
        <v>503</v>
      </c>
      <c r="G37493" s="34">
        <v>559</v>
      </c>
      <c r="H37493" s="34">
        <v>642</v>
      </c>
      <c r="I37493" s="34">
        <v>583</v>
      </c>
      <c r="J37493" s="34">
        <v>599</v>
      </c>
      <c r="K37493" s="34">
        <v>538</v>
      </c>
      <c r="L37493" s="34">
        <v>596</v>
      </c>
      <c r="M37493" s="34">
        <v>505</v>
      </c>
    </row>
    <row r="37494" spans="1:13" x14ac:dyDescent="0.2">
      <c r="A37494" s="34" t="s">
        <v>138388</v>
      </c>
      <c r="B37494" s="34">
        <v>182</v>
      </c>
      <c r="C37494" s="34">
        <v>189</v>
      </c>
      <c r="D37494" s="34">
        <v>214</v>
      </c>
      <c r="E37494" s="34">
        <v>267</v>
      </c>
      <c r="F37494" s="34">
        <v>162</v>
      </c>
      <c r="G37494" s="34">
        <v>193</v>
      </c>
      <c r="H37494" s="34">
        <v>217</v>
      </c>
      <c r="I37494" s="34">
        <v>165</v>
      </c>
      <c r="J37494" s="34">
        <v>187</v>
      </c>
      <c r="K37494" s="34">
        <v>127</v>
      </c>
      <c r="L37494" s="34">
        <v>172</v>
      </c>
      <c r="M37494" s="34">
        <v>149</v>
      </c>
    </row>
    <row r="37495" spans="1:13" x14ac:dyDescent="0.2">
      <c r="A37495" s="34" t="s">
        <v>138389</v>
      </c>
      <c r="B37495" s="34">
        <v>331</v>
      </c>
      <c r="C37495" s="34">
        <v>396</v>
      </c>
      <c r="D37495" s="34">
        <v>348</v>
      </c>
      <c r="E37495" s="34">
        <v>469</v>
      </c>
      <c r="F37495" s="34">
        <v>381</v>
      </c>
      <c r="G37495" s="34">
        <v>383</v>
      </c>
      <c r="H37495" s="34">
        <v>402</v>
      </c>
      <c r="I37495" s="34">
        <v>398</v>
      </c>
      <c r="J37495" s="34">
        <v>388</v>
      </c>
      <c r="K37495" s="34">
        <v>327</v>
      </c>
      <c r="L37495" s="34">
        <v>456</v>
      </c>
      <c r="M37495" s="34">
        <v>332</v>
      </c>
    </row>
    <row r="37496" spans="1:13" x14ac:dyDescent="0.2">
      <c r="A37496" s="34" t="s">
        <v>138390</v>
      </c>
      <c r="B37496" s="34">
        <v>223</v>
      </c>
      <c r="C37496" s="34">
        <v>245</v>
      </c>
      <c r="D37496" s="34">
        <v>236</v>
      </c>
      <c r="E37496" s="34">
        <v>275</v>
      </c>
      <c r="F37496" s="34">
        <v>199</v>
      </c>
      <c r="G37496" s="34">
        <v>211</v>
      </c>
      <c r="H37496" s="34">
        <v>296</v>
      </c>
      <c r="I37496" s="34">
        <v>232</v>
      </c>
      <c r="J37496" s="34">
        <v>221</v>
      </c>
      <c r="K37496" s="34">
        <v>191</v>
      </c>
      <c r="L37496" s="34">
        <v>215</v>
      </c>
      <c r="M37496" s="34">
        <v>188</v>
      </c>
    </row>
    <row r="37497" spans="1:13" x14ac:dyDescent="0.2">
      <c r="A37497" s="34" t="s">
        <v>138391</v>
      </c>
      <c r="B37497" s="34">
        <v>136</v>
      </c>
      <c r="C37497" s="34">
        <v>347</v>
      </c>
      <c r="D37497" s="34">
        <v>246</v>
      </c>
      <c r="E37497" s="34">
        <v>302</v>
      </c>
      <c r="F37497" s="34">
        <v>224</v>
      </c>
      <c r="G37497" s="34">
        <v>277</v>
      </c>
      <c r="H37497" s="34">
        <v>201</v>
      </c>
      <c r="I37497" s="34">
        <v>352</v>
      </c>
      <c r="J37497" s="34">
        <v>233</v>
      </c>
      <c r="K37497" s="34">
        <v>254</v>
      </c>
      <c r="L37497" s="34">
        <v>210</v>
      </c>
      <c r="M37497" s="34">
        <v>271</v>
      </c>
    </row>
    <row r="37498" spans="1:13" x14ac:dyDescent="0.2">
      <c r="A37498" s="34" t="s">
        <v>138392</v>
      </c>
      <c r="B37498" s="34">
        <v>226</v>
      </c>
      <c r="C37498" s="34">
        <v>339</v>
      </c>
      <c r="D37498" s="34">
        <v>252</v>
      </c>
      <c r="E37498" s="34">
        <v>327</v>
      </c>
      <c r="F37498" s="34">
        <v>241</v>
      </c>
      <c r="G37498" s="34">
        <v>260</v>
      </c>
      <c r="H37498" s="34">
        <v>271</v>
      </c>
      <c r="I37498" s="34">
        <v>319</v>
      </c>
      <c r="J37498" s="34">
        <v>278</v>
      </c>
      <c r="K37498" s="34">
        <v>231</v>
      </c>
      <c r="L37498" s="34">
        <v>211</v>
      </c>
      <c r="M37498" s="34">
        <v>265</v>
      </c>
    </row>
    <row r="37499" spans="1:13" x14ac:dyDescent="0.2">
      <c r="A37499" s="34" t="s">
        <v>138393</v>
      </c>
      <c r="B37499" s="34">
        <v>520</v>
      </c>
      <c r="C37499" s="34">
        <v>489</v>
      </c>
      <c r="D37499" s="34">
        <v>480</v>
      </c>
      <c r="E37499" s="34">
        <v>576</v>
      </c>
      <c r="F37499" s="34">
        <v>514</v>
      </c>
      <c r="G37499" s="34">
        <v>458</v>
      </c>
      <c r="H37499" s="34">
        <v>464</v>
      </c>
      <c r="I37499" s="34">
        <v>563</v>
      </c>
      <c r="J37499" s="34">
        <v>521</v>
      </c>
      <c r="K37499" s="34">
        <v>382</v>
      </c>
      <c r="L37499" s="34">
        <v>423</v>
      </c>
      <c r="M37499" s="34">
        <v>339</v>
      </c>
    </row>
    <row r="37500" spans="1:13" x14ac:dyDescent="0.2">
      <c r="A37500" s="34" t="s">
        <v>138394</v>
      </c>
      <c r="B37500" s="34">
        <v>209</v>
      </c>
      <c r="C37500" s="34">
        <v>267</v>
      </c>
      <c r="D37500" s="34">
        <v>303</v>
      </c>
      <c r="E37500" s="34">
        <v>292</v>
      </c>
      <c r="F37500" s="34">
        <v>260</v>
      </c>
      <c r="G37500" s="34">
        <v>291</v>
      </c>
      <c r="H37500" s="34">
        <v>279</v>
      </c>
      <c r="I37500" s="34">
        <v>270</v>
      </c>
      <c r="J37500" s="34">
        <v>287</v>
      </c>
      <c r="K37500" s="34">
        <v>255</v>
      </c>
      <c r="L37500" s="34">
        <v>259</v>
      </c>
      <c r="M37500" s="34">
        <v>229</v>
      </c>
    </row>
    <row r="37501" spans="1:13" x14ac:dyDescent="0.2">
      <c r="A37501" s="34" t="s">
        <v>138395</v>
      </c>
      <c r="B37501" s="34">
        <v>327</v>
      </c>
      <c r="C37501" s="34">
        <v>315</v>
      </c>
      <c r="D37501" s="34">
        <v>347</v>
      </c>
      <c r="E37501" s="34">
        <v>435</v>
      </c>
      <c r="F37501" s="34">
        <v>314</v>
      </c>
      <c r="G37501" s="34">
        <v>345</v>
      </c>
      <c r="H37501" s="34">
        <v>333</v>
      </c>
      <c r="I37501" s="34">
        <v>383</v>
      </c>
      <c r="J37501" s="34">
        <v>298</v>
      </c>
      <c r="K37501" s="34">
        <v>310</v>
      </c>
      <c r="L37501" s="34">
        <v>385</v>
      </c>
      <c r="M37501" s="34">
        <v>269</v>
      </c>
    </row>
    <row r="37502" spans="1:13" x14ac:dyDescent="0.2">
      <c r="A37502" s="34" t="s">
        <v>138396</v>
      </c>
      <c r="B37502" s="34">
        <v>910</v>
      </c>
      <c r="C37502" s="34">
        <v>1035</v>
      </c>
      <c r="D37502" s="34">
        <v>1158</v>
      </c>
      <c r="E37502" s="34">
        <v>1032</v>
      </c>
      <c r="F37502" s="34">
        <v>1037</v>
      </c>
      <c r="G37502" s="34">
        <v>946</v>
      </c>
      <c r="H37502" s="34">
        <v>1128</v>
      </c>
      <c r="I37502" s="34">
        <v>955</v>
      </c>
      <c r="J37502" s="34">
        <v>1117</v>
      </c>
      <c r="K37502" s="34">
        <v>802</v>
      </c>
      <c r="L37502" s="34">
        <v>1162</v>
      </c>
      <c r="M37502" s="34">
        <v>786</v>
      </c>
    </row>
    <row r="37503" spans="1:13" x14ac:dyDescent="0.2">
      <c r="A37503" s="34" t="s">
        <v>138397</v>
      </c>
      <c r="B37503" s="34">
        <v>1758</v>
      </c>
      <c r="C37503" s="34">
        <v>1752</v>
      </c>
      <c r="D37503" s="34">
        <v>2062</v>
      </c>
      <c r="E37503" s="34">
        <v>1952</v>
      </c>
      <c r="F37503" s="34">
        <v>1642</v>
      </c>
      <c r="G37503" s="34">
        <v>1749</v>
      </c>
      <c r="H37503" s="34">
        <v>1998</v>
      </c>
      <c r="I37503" s="34">
        <v>1824</v>
      </c>
      <c r="J37503" s="34">
        <v>2086</v>
      </c>
      <c r="K37503" s="34">
        <v>1471</v>
      </c>
      <c r="L37503" s="34">
        <v>1741</v>
      </c>
      <c r="M37503" s="34">
        <v>1406</v>
      </c>
    </row>
    <row r="37504" spans="1:13" x14ac:dyDescent="0.2">
      <c r="A37504" s="34" t="s">
        <v>138398</v>
      </c>
      <c r="B37504" s="34">
        <v>622</v>
      </c>
      <c r="C37504" s="34">
        <v>676</v>
      </c>
      <c r="D37504" s="34">
        <v>565</v>
      </c>
      <c r="E37504" s="34">
        <v>679</v>
      </c>
      <c r="F37504" s="34">
        <v>585</v>
      </c>
      <c r="G37504" s="34">
        <v>677</v>
      </c>
      <c r="H37504" s="34">
        <v>726</v>
      </c>
      <c r="I37504" s="34">
        <v>666</v>
      </c>
      <c r="J37504" s="34">
        <v>736</v>
      </c>
      <c r="K37504" s="34">
        <v>515</v>
      </c>
      <c r="L37504" s="34">
        <v>564</v>
      </c>
      <c r="M37504" s="34">
        <v>458</v>
      </c>
    </row>
    <row r="37505" spans="1:13" x14ac:dyDescent="0.2">
      <c r="A37505" s="34" t="s">
        <v>138399</v>
      </c>
      <c r="B37505" s="34">
        <v>833</v>
      </c>
      <c r="C37505" s="34">
        <v>888</v>
      </c>
      <c r="D37505" s="34">
        <v>831</v>
      </c>
      <c r="E37505" s="34">
        <v>1015</v>
      </c>
      <c r="F37505" s="34">
        <v>749</v>
      </c>
      <c r="G37505" s="34">
        <v>774</v>
      </c>
      <c r="H37505" s="34">
        <v>1020</v>
      </c>
      <c r="I37505" s="34">
        <v>932</v>
      </c>
      <c r="J37505" s="34">
        <v>960</v>
      </c>
      <c r="K37505" s="34">
        <v>700</v>
      </c>
      <c r="L37505" s="34">
        <v>799</v>
      </c>
      <c r="M37505" s="34">
        <v>682</v>
      </c>
    </row>
    <row r="37506" spans="1:13" x14ac:dyDescent="0.2">
      <c r="A37506" s="34" t="s">
        <v>138400</v>
      </c>
      <c r="B37506" s="34">
        <v>709</v>
      </c>
      <c r="C37506" s="34">
        <v>662</v>
      </c>
      <c r="D37506" s="34">
        <v>738</v>
      </c>
      <c r="E37506" s="34">
        <v>752</v>
      </c>
      <c r="F37506" s="34">
        <v>648</v>
      </c>
      <c r="G37506" s="34">
        <v>681</v>
      </c>
      <c r="H37506" s="34">
        <v>770</v>
      </c>
      <c r="I37506" s="34">
        <v>843</v>
      </c>
      <c r="J37506" s="34">
        <v>747</v>
      </c>
      <c r="K37506" s="34">
        <v>583</v>
      </c>
      <c r="L37506" s="34">
        <v>756</v>
      </c>
      <c r="M37506" s="34">
        <v>529</v>
      </c>
    </row>
    <row r="37507" spans="1:13" x14ac:dyDescent="0.2">
      <c r="A37507" s="34" t="s">
        <v>138401</v>
      </c>
      <c r="B37507" s="34">
        <v>343</v>
      </c>
      <c r="C37507" s="34">
        <v>365</v>
      </c>
      <c r="D37507" s="34">
        <v>382</v>
      </c>
      <c r="E37507" s="34">
        <v>405</v>
      </c>
      <c r="F37507" s="34">
        <v>362</v>
      </c>
      <c r="G37507" s="34">
        <v>340</v>
      </c>
      <c r="H37507" s="34">
        <v>392</v>
      </c>
      <c r="I37507" s="34">
        <v>387</v>
      </c>
      <c r="J37507" s="34">
        <v>465</v>
      </c>
      <c r="K37507" s="34">
        <v>327</v>
      </c>
      <c r="L37507" s="34">
        <v>347</v>
      </c>
      <c r="M37507" s="34">
        <v>313</v>
      </c>
    </row>
    <row r="37508" spans="1:13" x14ac:dyDescent="0.2">
      <c r="A37508" s="34" t="s">
        <v>138402</v>
      </c>
      <c r="B37508" s="34">
        <v>363</v>
      </c>
      <c r="C37508" s="34">
        <v>372</v>
      </c>
      <c r="D37508" s="34">
        <v>398</v>
      </c>
      <c r="E37508" s="34">
        <v>394</v>
      </c>
      <c r="F37508" s="34">
        <v>323</v>
      </c>
      <c r="G37508" s="34">
        <v>371</v>
      </c>
      <c r="H37508" s="34">
        <v>347</v>
      </c>
      <c r="I37508" s="34">
        <v>366</v>
      </c>
      <c r="J37508" s="34">
        <v>351</v>
      </c>
      <c r="K37508" s="34">
        <v>272</v>
      </c>
      <c r="L37508" s="34">
        <v>372</v>
      </c>
      <c r="M37508" s="34">
        <v>255</v>
      </c>
    </row>
    <row r="37509" spans="1:13" x14ac:dyDescent="0.2">
      <c r="A37509" s="34" t="s">
        <v>138403</v>
      </c>
      <c r="B37509" s="34">
        <v>292</v>
      </c>
      <c r="C37509" s="34">
        <v>363</v>
      </c>
      <c r="D37509" s="34">
        <v>394</v>
      </c>
      <c r="E37509" s="34">
        <v>435</v>
      </c>
      <c r="F37509" s="34">
        <v>338</v>
      </c>
      <c r="G37509" s="34">
        <v>386</v>
      </c>
      <c r="H37509" s="34">
        <v>385</v>
      </c>
      <c r="I37509" s="34">
        <v>398</v>
      </c>
      <c r="J37509" s="34">
        <v>364</v>
      </c>
      <c r="K37509" s="34">
        <v>338</v>
      </c>
      <c r="L37509" s="34">
        <v>269</v>
      </c>
      <c r="M37509" s="34">
        <v>297</v>
      </c>
    </row>
    <row r="37510" spans="1:13" x14ac:dyDescent="0.2">
      <c r="A37510" s="34" t="s">
        <v>138404</v>
      </c>
      <c r="B37510" s="34">
        <v>142</v>
      </c>
      <c r="C37510" s="34">
        <v>154</v>
      </c>
      <c r="D37510" s="34">
        <v>207</v>
      </c>
      <c r="E37510" s="34">
        <v>171</v>
      </c>
      <c r="F37510" s="34">
        <v>149</v>
      </c>
      <c r="G37510" s="34">
        <v>158</v>
      </c>
      <c r="H37510" s="34">
        <v>168</v>
      </c>
      <c r="I37510" s="34">
        <v>151</v>
      </c>
      <c r="J37510" s="34">
        <v>180</v>
      </c>
      <c r="K37510" s="34">
        <v>126</v>
      </c>
      <c r="L37510" s="34">
        <v>153</v>
      </c>
      <c r="M37510" s="34">
        <v>125</v>
      </c>
    </row>
    <row r="37511" spans="1:13" x14ac:dyDescent="0.2">
      <c r="A37511" s="34" t="s">
        <v>138405</v>
      </c>
      <c r="B37511" s="34">
        <v>350</v>
      </c>
      <c r="C37511" s="34">
        <v>271</v>
      </c>
      <c r="D37511" s="34">
        <v>276</v>
      </c>
      <c r="E37511" s="34">
        <v>293</v>
      </c>
      <c r="F37511" s="34">
        <v>290</v>
      </c>
      <c r="G37511" s="34">
        <v>252</v>
      </c>
      <c r="H37511" s="34">
        <v>383</v>
      </c>
      <c r="I37511" s="34">
        <v>269</v>
      </c>
      <c r="J37511" s="34">
        <v>351</v>
      </c>
      <c r="K37511" s="34">
        <v>224</v>
      </c>
      <c r="L37511" s="34">
        <v>284</v>
      </c>
      <c r="M37511" s="34">
        <v>217</v>
      </c>
    </row>
    <row r="37512" spans="1:13" x14ac:dyDescent="0.2">
      <c r="A37512" s="34" t="s">
        <v>138406</v>
      </c>
      <c r="B37512" s="34">
        <v>240</v>
      </c>
      <c r="C37512" s="34">
        <v>254</v>
      </c>
      <c r="D37512" s="34">
        <v>231</v>
      </c>
      <c r="E37512" s="34">
        <v>300</v>
      </c>
      <c r="F37512" s="34">
        <v>242</v>
      </c>
      <c r="G37512" s="34">
        <v>250</v>
      </c>
      <c r="H37512" s="34">
        <v>275</v>
      </c>
      <c r="I37512" s="34">
        <v>276</v>
      </c>
      <c r="J37512" s="34">
        <v>284</v>
      </c>
      <c r="K37512" s="34">
        <v>199</v>
      </c>
      <c r="L37512" s="34">
        <v>220</v>
      </c>
      <c r="M37512" s="34">
        <v>211</v>
      </c>
    </row>
    <row r="37513" spans="1:13" x14ac:dyDescent="0.2">
      <c r="A37513" s="34" t="s">
        <v>138407</v>
      </c>
      <c r="B37513" s="34">
        <v>418</v>
      </c>
      <c r="C37513" s="34">
        <v>436</v>
      </c>
      <c r="D37513" s="34">
        <v>403</v>
      </c>
      <c r="E37513" s="34">
        <v>438</v>
      </c>
      <c r="F37513" s="34">
        <v>420</v>
      </c>
      <c r="G37513" s="34">
        <v>427</v>
      </c>
      <c r="H37513" s="34">
        <v>512</v>
      </c>
      <c r="I37513" s="34">
        <v>434</v>
      </c>
      <c r="J37513" s="34">
        <v>431</v>
      </c>
      <c r="K37513" s="34">
        <v>373</v>
      </c>
      <c r="L37513" s="34">
        <v>373</v>
      </c>
      <c r="M37513" s="34">
        <v>354</v>
      </c>
    </row>
    <row r="37514" spans="1:13" x14ac:dyDescent="0.2">
      <c r="A37514" s="34" t="s">
        <v>138408</v>
      </c>
      <c r="B37514" s="34">
        <v>196</v>
      </c>
      <c r="C37514" s="34">
        <v>290</v>
      </c>
      <c r="D37514" s="34">
        <v>324</v>
      </c>
      <c r="E37514" s="34">
        <v>330</v>
      </c>
      <c r="F37514" s="34">
        <v>296</v>
      </c>
      <c r="G37514" s="34">
        <v>281</v>
      </c>
      <c r="H37514" s="34">
        <v>347</v>
      </c>
      <c r="I37514" s="34">
        <v>321</v>
      </c>
      <c r="J37514" s="34">
        <v>352</v>
      </c>
      <c r="K37514" s="34">
        <v>287</v>
      </c>
      <c r="L37514" s="34">
        <v>254</v>
      </c>
      <c r="M37514" s="34">
        <v>229</v>
      </c>
    </row>
    <row r="37515" spans="1:13" x14ac:dyDescent="0.2">
      <c r="A37515" s="34" t="s">
        <v>138409</v>
      </c>
      <c r="B37515" s="34">
        <v>256</v>
      </c>
      <c r="C37515" s="34">
        <v>310</v>
      </c>
      <c r="D37515" s="34">
        <v>262</v>
      </c>
      <c r="E37515" s="34">
        <v>303</v>
      </c>
      <c r="F37515" s="34">
        <v>285</v>
      </c>
      <c r="G37515" s="34">
        <v>281</v>
      </c>
      <c r="H37515" s="34">
        <v>355</v>
      </c>
      <c r="I37515" s="34">
        <v>294</v>
      </c>
      <c r="J37515" s="34">
        <v>356</v>
      </c>
      <c r="K37515" s="34">
        <v>258</v>
      </c>
      <c r="L37515" s="34">
        <v>287</v>
      </c>
      <c r="M37515" s="34">
        <v>206</v>
      </c>
    </row>
    <row r="37516" spans="1:13" x14ac:dyDescent="0.2">
      <c r="A37516" s="34" t="s">
        <v>138410</v>
      </c>
      <c r="B37516" s="34">
        <v>614</v>
      </c>
      <c r="C37516" s="34">
        <v>575</v>
      </c>
      <c r="D37516" s="34">
        <v>632</v>
      </c>
      <c r="E37516" s="34">
        <v>608</v>
      </c>
      <c r="F37516" s="34">
        <v>606</v>
      </c>
      <c r="G37516" s="34">
        <v>485</v>
      </c>
      <c r="H37516" s="34">
        <v>647</v>
      </c>
      <c r="I37516" s="34">
        <v>575</v>
      </c>
      <c r="J37516" s="34">
        <v>583</v>
      </c>
      <c r="K37516" s="34">
        <v>440</v>
      </c>
      <c r="L37516" s="34">
        <v>610</v>
      </c>
      <c r="M37516" s="34">
        <v>482</v>
      </c>
    </row>
    <row r="37517" spans="1:13" x14ac:dyDescent="0.2">
      <c r="A37517" s="34" t="s">
        <v>138411</v>
      </c>
      <c r="B37517" s="34">
        <v>463</v>
      </c>
      <c r="C37517" s="34">
        <v>457</v>
      </c>
      <c r="D37517" s="34">
        <v>539</v>
      </c>
      <c r="E37517" s="34">
        <v>461</v>
      </c>
      <c r="F37517" s="34">
        <v>405</v>
      </c>
      <c r="G37517" s="34">
        <v>385</v>
      </c>
      <c r="H37517" s="34">
        <v>506</v>
      </c>
      <c r="I37517" s="34">
        <v>503</v>
      </c>
      <c r="J37517" s="34">
        <v>526</v>
      </c>
      <c r="K37517" s="34">
        <v>423</v>
      </c>
      <c r="L37517" s="34">
        <v>494</v>
      </c>
      <c r="M37517" s="34">
        <v>353</v>
      </c>
    </row>
    <row r="37518" spans="1:13" x14ac:dyDescent="0.2">
      <c r="A37518" s="34" t="s">
        <v>138412</v>
      </c>
      <c r="B37518" s="34">
        <v>201</v>
      </c>
      <c r="C37518" s="34">
        <v>213</v>
      </c>
      <c r="D37518" s="34">
        <v>249</v>
      </c>
      <c r="E37518" s="34">
        <v>216</v>
      </c>
      <c r="F37518" s="34">
        <v>201</v>
      </c>
      <c r="G37518" s="34">
        <v>222</v>
      </c>
      <c r="H37518" s="34">
        <v>226</v>
      </c>
      <c r="I37518" s="34">
        <v>238</v>
      </c>
      <c r="J37518" s="34">
        <v>185</v>
      </c>
      <c r="K37518" s="34">
        <v>188</v>
      </c>
      <c r="L37518" s="34">
        <v>179</v>
      </c>
      <c r="M37518" s="34">
        <v>172</v>
      </c>
    </row>
    <row r="37519" spans="1:13" x14ac:dyDescent="0.2">
      <c r="A37519" s="34" t="s">
        <v>138413</v>
      </c>
      <c r="B37519" s="34">
        <v>264</v>
      </c>
      <c r="C37519" s="34">
        <v>282</v>
      </c>
      <c r="D37519" s="34">
        <v>320</v>
      </c>
      <c r="E37519" s="34">
        <v>290</v>
      </c>
      <c r="F37519" s="34">
        <v>275</v>
      </c>
      <c r="G37519" s="34">
        <v>308</v>
      </c>
      <c r="H37519" s="34">
        <v>333</v>
      </c>
      <c r="I37519" s="34">
        <v>258</v>
      </c>
      <c r="J37519" s="34">
        <v>304</v>
      </c>
      <c r="K37519" s="34">
        <v>233</v>
      </c>
      <c r="L37519" s="34">
        <v>236</v>
      </c>
      <c r="M37519" s="34">
        <v>278</v>
      </c>
    </row>
    <row r="37520" spans="1:13" x14ac:dyDescent="0.2">
      <c r="A37520" s="34" t="s">
        <v>138414</v>
      </c>
      <c r="B37520" s="34">
        <v>381</v>
      </c>
      <c r="C37520" s="34">
        <v>383</v>
      </c>
      <c r="D37520" s="34">
        <v>466</v>
      </c>
      <c r="E37520" s="34">
        <v>411</v>
      </c>
      <c r="F37520" s="34">
        <v>357</v>
      </c>
      <c r="G37520" s="34">
        <v>354</v>
      </c>
      <c r="H37520" s="34">
        <v>461</v>
      </c>
      <c r="I37520" s="34">
        <v>363</v>
      </c>
      <c r="J37520" s="34">
        <v>510</v>
      </c>
      <c r="K37520" s="34">
        <v>299</v>
      </c>
      <c r="L37520" s="34">
        <v>394</v>
      </c>
      <c r="M37520" s="34">
        <v>297</v>
      </c>
    </row>
    <row r="37521" spans="1:13" x14ac:dyDescent="0.2">
      <c r="A37521" s="34" t="s">
        <v>138415</v>
      </c>
      <c r="B37521" s="34">
        <v>645</v>
      </c>
      <c r="C37521" s="34">
        <v>611</v>
      </c>
      <c r="D37521" s="34">
        <v>644</v>
      </c>
      <c r="E37521" s="34">
        <v>658</v>
      </c>
      <c r="F37521" s="34">
        <v>679</v>
      </c>
      <c r="G37521" s="34">
        <v>588</v>
      </c>
      <c r="H37521" s="34">
        <v>603</v>
      </c>
      <c r="I37521" s="34">
        <v>555</v>
      </c>
      <c r="J37521" s="34">
        <v>632</v>
      </c>
      <c r="K37521" s="34">
        <v>505</v>
      </c>
      <c r="L37521" s="34">
        <v>611</v>
      </c>
      <c r="M37521" s="34">
        <v>495</v>
      </c>
    </row>
    <row r="37522" spans="1:13" x14ac:dyDescent="0.2">
      <c r="A37522" s="34" t="s">
        <v>138416</v>
      </c>
      <c r="B37522" s="34">
        <v>390</v>
      </c>
      <c r="C37522" s="34">
        <v>575</v>
      </c>
      <c r="D37522" s="34">
        <v>532</v>
      </c>
      <c r="E37522" s="34">
        <v>599</v>
      </c>
      <c r="F37522" s="34">
        <v>463</v>
      </c>
      <c r="G37522" s="34">
        <v>514</v>
      </c>
      <c r="H37522" s="34">
        <v>561</v>
      </c>
      <c r="I37522" s="34">
        <v>555</v>
      </c>
      <c r="J37522" s="34">
        <v>476</v>
      </c>
      <c r="K37522" s="34">
        <v>452</v>
      </c>
      <c r="L37522" s="34">
        <v>515</v>
      </c>
      <c r="M37522" s="34">
        <v>377</v>
      </c>
    </row>
    <row r="37523" spans="1:13" x14ac:dyDescent="0.2">
      <c r="A37523" s="34" t="s">
        <v>138417</v>
      </c>
      <c r="B37523" s="34">
        <v>1134</v>
      </c>
      <c r="C37523" s="34">
        <v>1128</v>
      </c>
      <c r="D37523" s="34">
        <v>1160</v>
      </c>
      <c r="E37523" s="34">
        <v>1147</v>
      </c>
      <c r="F37523" s="34">
        <v>981</v>
      </c>
      <c r="G37523" s="34">
        <v>1159</v>
      </c>
      <c r="H37523" s="34">
        <v>1160</v>
      </c>
      <c r="I37523" s="34">
        <v>1134</v>
      </c>
      <c r="J37523" s="34">
        <v>1236</v>
      </c>
      <c r="K37523" s="34">
        <v>962</v>
      </c>
      <c r="L37523" s="34">
        <v>1044</v>
      </c>
      <c r="M37523" s="34">
        <v>917</v>
      </c>
    </row>
    <row r="37524" spans="1:13" x14ac:dyDescent="0.2">
      <c r="A37524" s="34" t="s">
        <v>138418</v>
      </c>
      <c r="B37524" s="34">
        <v>1412</v>
      </c>
      <c r="C37524" s="34">
        <v>1676</v>
      </c>
      <c r="D37524" s="34">
        <v>1607</v>
      </c>
      <c r="E37524" s="34">
        <v>1776</v>
      </c>
      <c r="F37524" s="34">
        <v>1484</v>
      </c>
      <c r="G37524" s="34">
        <v>1399</v>
      </c>
      <c r="H37524" s="34">
        <v>1634</v>
      </c>
      <c r="I37524" s="34">
        <v>1545</v>
      </c>
      <c r="J37524" s="34">
        <v>1606</v>
      </c>
      <c r="K37524" s="34">
        <v>1328</v>
      </c>
      <c r="L37524" s="34">
        <v>1558</v>
      </c>
      <c r="M37524" s="34">
        <v>1255</v>
      </c>
    </row>
    <row r="37525" spans="1:13" x14ac:dyDescent="0.2">
      <c r="A37525" s="34" t="s">
        <v>138419</v>
      </c>
      <c r="B37525" s="34">
        <v>630</v>
      </c>
      <c r="C37525" s="34">
        <v>768</v>
      </c>
      <c r="D37525" s="34">
        <v>867</v>
      </c>
      <c r="E37525" s="34">
        <v>814</v>
      </c>
      <c r="F37525" s="34">
        <v>708</v>
      </c>
      <c r="G37525" s="34">
        <v>747</v>
      </c>
      <c r="H37525" s="34">
        <v>867</v>
      </c>
      <c r="I37525" s="34">
        <v>750</v>
      </c>
      <c r="J37525" s="34">
        <v>703</v>
      </c>
      <c r="K37525" s="34">
        <v>629</v>
      </c>
      <c r="L37525" s="34">
        <v>855</v>
      </c>
      <c r="M37525" s="34">
        <v>636</v>
      </c>
    </row>
    <row r="37526" spans="1:13" x14ac:dyDescent="0.2">
      <c r="A37526" s="34" t="s">
        <v>138420</v>
      </c>
      <c r="B37526" s="34">
        <v>493</v>
      </c>
      <c r="C37526" s="34">
        <v>548</v>
      </c>
      <c r="D37526" s="34">
        <v>596</v>
      </c>
      <c r="E37526" s="34">
        <v>641</v>
      </c>
      <c r="F37526" s="34">
        <v>537</v>
      </c>
      <c r="G37526" s="34">
        <v>548</v>
      </c>
      <c r="H37526" s="34">
        <v>623</v>
      </c>
      <c r="I37526" s="34">
        <v>591</v>
      </c>
      <c r="J37526" s="34">
        <v>589</v>
      </c>
      <c r="K37526" s="34">
        <v>520</v>
      </c>
      <c r="L37526" s="34">
        <v>575</v>
      </c>
      <c r="M37526" s="34">
        <v>449</v>
      </c>
    </row>
    <row r="37527" spans="1:13" x14ac:dyDescent="0.2">
      <c r="A37527" s="34" t="s">
        <v>138421</v>
      </c>
      <c r="B37527" s="34">
        <v>652</v>
      </c>
      <c r="C37527" s="34">
        <v>765</v>
      </c>
      <c r="D37527" s="34">
        <v>837</v>
      </c>
      <c r="E37527" s="34">
        <v>735</v>
      </c>
      <c r="F37527" s="34">
        <v>604</v>
      </c>
      <c r="G37527" s="34">
        <v>686</v>
      </c>
      <c r="H37527" s="34">
        <v>821</v>
      </c>
      <c r="I37527" s="34">
        <v>715</v>
      </c>
      <c r="J37527" s="34">
        <v>788</v>
      </c>
      <c r="K37527" s="34">
        <v>613</v>
      </c>
      <c r="L37527" s="34">
        <v>708</v>
      </c>
      <c r="M37527" s="34">
        <v>597</v>
      </c>
    </row>
    <row r="37528" spans="1:13" x14ac:dyDescent="0.2">
      <c r="A37528" s="34" t="s">
        <v>138422</v>
      </c>
      <c r="B37528" s="34">
        <v>266</v>
      </c>
      <c r="C37528" s="34">
        <v>503</v>
      </c>
      <c r="D37528" s="34">
        <v>315</v>
      </c>
      <c r="E37528" s="34">
        <v>575</v>
      </c>
      <c r="F37528" s="34">
        <v>252</v>
      </c>
      <c r="G37528" s="34">
        <v>519</v>
      </c>
      <c r="H37528" s="34">
        <v>278</v>
      </c>
      <c r="I37528" s="34">
        <v>551</v>
      </c>
      <c r="J37528" s="34">
        <v>302</v>
      </c>
      <c r="K37528" s="34">
        <v>433</v>
      </c>
      <c r="L37528" s="34">
        <v>274</v>
      </c>
      <c r="M37528" s="34">
        <v>413</v>
      </c>
    </row>
    <row r="37529" spans="1:13" x14ac:dyDescent="0.2">
      <c r="A37529" s="34" t="s">
        <v>138423</v>
      </c>
      <c r="B37529" s="34">
        <v>342</v>
      </c>
      <c r="C37529" s="34">
        <v>397</v>
      </c>
      <c r="D37529" s="34">
        <v>363</v>
      </c>
      <c r="E37529" s="34">
        <v>470</v>
      </c>
      <c r="F37529" s="34">
        <v>323</v>
      </c>
      <c r="G37529" s="34">
        <v>437</v>
      </c>
      <c r="H37529" s="34">
        <v>399</v>
      </c>
      <c r="I37529" s="34">
        <v>448</v>
      </c>
      <c r="J37529" s="34">
        <v>345</v>
      </c>
      <c r="K37529" s="34">
        <v>354</v>
      </c>
      <c r="L37529" s="34">
        <v>362</v>
      </c>
      <c r="M37529" s="34">
        <v>336</v>
      </c>
    </row>
    <row r="37530" spans="1:13" x14ac:dyDescent="0.2">
      <c r="A37530" s="34" t="s">
        <v>138424</v>
      </c>
      <c r="B37530" s="34">
        <v>375</v>
      </c>
      <c r="C37530" s="34">
        <v>423</v>
      </c>
      <c r="D37530" s="34">
        <v>437</v>
      </c>
      <c r="E37530" s="34">
        <v>441</v>
      </c>
      <c r="F37530" s="34">
        <v>362</v>
      </c>
      <c r="G37530" s="34">
        <v>424</v>
      </c>
      <c r="H37530" s="34">
        <v>476</v>
      </c>
      <c r="I37530" s="34">
        <v>493</v>
      </c>
      <c r="J37530" s="34">
        <v>449</v>
      </c>
      <c r="K37530" s="34">
        <v>385</v>
      </c>
      <c r="L37530" s="34">
        <v>401</v>
      </c>
      <c r="M37530" s="34">
        <v>344</v>
      </c>
    </row>
    <row r="37531" spans="1:13" x14ac:dyDescent="0.2">
      <c r="A37531" s="34" t="s">
        <v>138425</v>
      </c>
      <c r="B37531" s="34">
        <v>240</v>
      </c>
      <c r="C37531" s="34">
        <v>252</v>
      </c>
      <c r="D37531" s="34">
        <v>289</v>
      </c>
      <c r="E37531" s="34">
        <v>295</v>
      </c>
      <c r="F37531" s="34">
        <v>240</v>
      </c>
      <c r="G37531" s="34">
        <v>246</v>
      </c>
      <c r="H37531" s="34">
        <v>280</v>
      </c>
      <c r="I37531" s="34">
        <v>268</v>
      </c>
      <c r="J37531" s="34">
        <v>317</v>
      </c>
      <c r="K37531" s="34">
        <v>227</v>
      </c>
      <c r="L37531" s="34">
        <v>236</v>
      </c>
      <c r="M37531" s="34">
        <v>222</v>
      </c>
    </row>
    <row r="37532" spans="1:13" x14ac:dyDescent="0.2">
      <c r="A37532" s="34" t="s">
        <v>138426</v>
      </c>
      <c r="B37532" s="34">
        <v>579</v>
      </c>
      <c r="C37532" s="34">
        <v>619</v>
      </c>
      <c r="D37532" s="34">
        <v>580</v>
      </c>
      <c r="E37532" s="34">
        <v>536</v>
      </c>
      <c r="F37532" s="34">
        <v>575</v>
      </c>
      <c r="G37532" s="34">
        <v>526</v>
      </c>
      <c r="H37532" s="34">
        <v>635</v>
      </c>
      <c r="I37532" s="34">
        <v>495</v>
      </c>
      <c r="J37532" s="34">
        <v>573</v>
      </c>
      <c r="K37532" s="34">
        <v>517</v>
      </c>
      <c r="L37532" s="34">
        <v>537</v>
      </c>
      <c r="M37532" s="34">
        <v>429</v>
      </c>
    </row>
    <row r="37533" spans="1:13" x14ac:dyDescent="0.2">
      <c r="A37533" s="34" t="s">
        <v>138427</v>
      </c>
      <c r="B37533" s="34">
        <v>294</v>
      </c>
      <c r="C37533" s="34">
        <v>495</v>
      </c>
      <c r="D37533" s="34">
        <v>454</v>
      </c>
      <c r="E37533" s="34">
        <v>451</v>
      </c>
      <c r="F37533" s="34">
        <v>369</v>
      </c>
      <c r="G37533" s="34">
        <v>408</v>
      </c>
      <c r="H37533" s="34">
        <v>433</v>
      </c>
      <c r="I37533" s="34">
        <v>404</v>
      </c>
      <c r="J37533" s="34">
        <v>375</v>
      </c>
      <c r="K37533" s="34">
        <v>333</v>
      </c>
      <c r="L37533" s="34">
        <v>477</v>
      </c>
      <c r="M37533" s="34">
        <v>335</v>
      </c>
    </row>
    <row r="37534" spans="1:13" x14ac:dyDescent="0.2">
      <c r="A37534" s="34" t="s">
        <v>138428</v>
      </c>
      <c r="B37534" s="34">
        <v>362</v>
      </c>
      <c r="C37534" s="34">
        <v>425</v>
      </c>
      <c r="D37534" s="34">
        <v>391</v>
      </c>
      <c r="E37534" s="34">
        <v>370</v>
      </c>
      <c r="F37534" s="34">
        <v>363</v>
      </c>
      <c r="G37534" s="34">
        <v>366</v>
      </c>
      <c r="H37534" s="34">
        <v>387</v>
      </c>
      <c r="I37534" s="34">
        <v>334</v>
      </c>
      <c r="J37534" s="34">
        <v>420</v>
      </c>
      <c r="K37534" s="34">
        <v>322</v>
      </c>
      <c r="L37534" s="34">
        <v>363</v>
      </c>
      <c r="M37534" s="34">
        <v>268</v>
      </c>
    </row>
    <row r="37535" spans="1:13" x14ac:dyDescent="0.2">
      <c r="A37535" s="34" t="s">
        <v>138429</v>
      </c>
      <c r="B37535" s="34">
        <v>1042</v>
      </c>
      <c r="C37535" s="34">
        <v>1091</v>
      </c>
      <c r="D37535" s="34">
        <v>1082</v>
      </c>
      <c r="E37535" s="34">
        <v>1130</v>
      </c>
      <c r="F37535" s="34">
        <v>843</v>
      </c>
      <c r="G37535" s="34">
        <v>984</v>
      </c>
      <c r="H37535" s="34">
        <v>1166</v>
      </c>
      <c r="I37535" s="34">
        <v>987</v>
      </c>
      <c r="J37535" s="34">
        <v>1194</v>
      </c>
      <c r="K37535" s="34">
        <v>851</v>
      </c>
      <c r="L37535" s="34">
        <v>1005</v>
      </c>
      <c r="M37535" s="34">
        <v>799</v>
      </c>
    </row>
    <row r="37536" spans="1:13" x14ac:dyDescent="0.2">
      <c r="A37536" s="34" t="s">
        <v>138430</v>
      </c>
      <c r="B37536" s="34">
        <v>306</v>
      </c>
      <c r="C37536" s="34">
        <v>281</v>
      </c>
      <c r="D37536" s="34">
        <v>322</v>
      </c>
      <c r="E37536" s="34">
        <v>322</v>
      </c>
      <c r="F37536" s="34">
        <v>360</v>
      </c>
      <c r="G37536" s="34">
        <v>279</v>
      </c>
      <c r="H37536" s="34">
        <v>336</v>
      </c>
      <c r="I37536" s="34">
        <v>362</v>
      </c>
      <c r="J37536" s="34">
        <v>350</v>
      </c>
      <c r="K37536" s="34">
        <v>274</v>
      </c>
      <c r="L37536" s="34">
        <v>390</v>
      </c>
      <c r="M37536" s="34">
        <v>279</v>
      </c>
    </row>
    <row r="37537" spans="1:13" x14ac:dyDescent="0.2">
      <c r="A37537" s="34" t="s">
        <v>138431</v>
      </c>
      <c r="B37537" s="34">
        <v>838</v>
      </c>
      <c r="C37537" s="34">
        <v>801</v>
      </c>
      <c r="D37537" s="34">
        <v>1029</v>
      </c>
      <c r="E37537" s="34">
        <v>853</v>
      </c>
      <c r="F37537" s="34">
        <v>785</v>
      </c>
      <c r="G37537" s="34">
        <v>802</v>
      </c>
      <c r="H37537" s="34">
        <v>908</v>
      </c>
      <c r="I37537" s="34">
        <v>804</v>
      </c>
      <c r="J37537" s="34">
        <v>857</v>
      </c>
      <c r="K37537" s="34">
        <v>661</v>
      </c>
      <c r="L37537" s="34">
        <v>911</v>
      </c>
      <c r="M37537" s="34">
        <v>605</v>
      </c>
    </row>
    <row r="37538" spans="1:13" x14ac:dyDescent="0.2">
      <c r="A37538" s="34" t="s">
        <v>138432</v>
      </c>
      <c r="B37538" s="34">
        <v>268</v>
      </c>
      <c r="C37538" s="34">
        <v>356</v>
      </c>
      <c r="D37538" s="34">
        <v>323</v>
      </c>
      <c r="E37538" s="34">
        <v>375</v>
      </c>
      <c r="F37538" s="34">
        <v>273</v>
      </c>
      <c r="G37538" s="34">
        <v>342</v>
      </c>
      <c r="H37538" s="34">
        <v>332</v>
      </c>
      <c r="I37538" s="34">
        <v>312</v>
      </c>
      <c r="J37538" s="34">
        <v>392</v>
      </c>
      <c r="K37538" s="34">
        <v>311</v>
      </c>
      <c r="L37538" s="34">
        <v>290</v>
      </c>
      <c r="M37538" s="34">
        <v>273</v>
      </c>
    </row>
    <row r="37539" spans="1:13" x14ac:dyDescent="0.2">
      <c r="A37539" s="34" t="s">
        <v>138433</v>
      </c>
      <c r="B37539" s="34">
        <v>946</v>
      </c>
      <c r="C37539" s="34">
        <v>912</v>
      </c>
      <c r="D37539" s="34">
        <v>963</v>
      </c>
      <c r="E37539" s="34">
        <v>1007</v>
      </c>
      <c r="F37539" s="34">
        <v>845</v>
      </c>
      <c r="G37539" s="34">
        <v>774</v>
      </c>
      <c r="H37539" s="34">
        <v>904</v>
      </c>
      <c r="I37539" s="34">
        <v>847</v>
      </c>
      <c r="J37539" s="34">
        <v>921</v>
      </c>
      <c r="K37539" s="34">
        <v>753</v>
      </c>
      <c r="L37539" s="34">
        <v>884</v>
      </c>
      <c r="M37539" s="34">
        <v>699</v>
      </c>
    </row>
    <row r="37540" spans="1:13" x14ac:dyDescent="0.2">
      <c r="A37540" s="34" t="s">
        <v>138434</v>
      </c>
      <c r="B37540" s="34">
        <v>767</v>
      </c>
      <c r="C37540" s="34">
        <v>687</v>
      </c>
      <c r="D37540" s="34">
        <v>684</v>
      </c>
      <c r="E37540" s="34">
        <v>797</v>
      </c>
      <c r="F37540" s="34">
        <v>782</v>
      </c>
      <c r="G37540" s="34">
        <v>780</v>
      </c>
      <c r="H37540" s="34">
        <v>803</v>
      </c>
      <c r="I37540" s="34">
        <v>709</v>
      </c>
      <c r="J37540" s="34">
        <v>800</v>
      </c>
      <c r="K37540" s="34">
        <v>656</v>
      </c>
      <c r="L37540" s="34">
        <v>687</v>
      </c>
      <c r="M37540" s="34">
        <v>614</v>
      </c>
    </row>
    <row r="37541" spans="1:13" x14ac:dyDescent="0.2">
      <c r="A37541" s="34" t="s">
        <v>138435</v>
      </c>
      <c r="B37541" s="34">
        <v>855</v>
      </c>
      <c r="C37541" s="34">
        <v>941</v>
      </c>
      <c r="D37541" s="34">
        <v>1001</v>
      </c>
      <c r="E37541" s="34">
        <v>998</v>
      </c>
      <c r="F37541" s="34">
        <v>802</v>
      </c>
      <c r="G37541" s="34">
        <v>854</v>
      </c>
      <c r="H37541" s="34">
        <v>1013</v>
      </c>
      <c r="I37541" s="34">
        <v>901</v>
      </c>
      <c r="J37541" s="34">
        <v>931</v>
      </c>
      <c r="K37541" s="34">
        <v>750</v>
      </c>
      <c r="L37541" s="34">
        <v>1002</v>
      </c>
      <c r="M37541" s="34">
        <v>724</v>
      </c>
    </row>
    <row r="37542" spans="1:13" x14ac:dyDescent="0.2">
      <c r="A37542" s="34" t="s">
        <v>138436</v>
      </c>
      <c r="B37542" s="34">
        <v>753</v>
      </c>
      <c r="C37542" s="34">
        <v>710</v>
      </c>
      <c r="D37542" s="34">
        <v>631</v>
      </c>
      <c r="E37542" s="34">
        <v>795</v>
      </c>
      <c r="F37542" s="34">
        <v>596</v>
      </c>
      <c r="G37542" s="34">
        <v>662</v>
      </c>
      <c r="H37542" s="34">
        <v>704</v>
      </c>
      <c r="I37542" s="34">
        <v>698</v>
      </c>
      <c r="J37542" s="34">
        <v>690</v>
      </c>
      <c r="K37542" s="34">
        <v>560</v>
      </c>
      <c r="L37542" s="34">
        <v>675</v>
      </c>
      <c r="M37542" s="34">
        <v>570</v>
      </c>
    </row>
    <row r="37543" spans="1:13" x14ac:dyDescent="0.2">
      <c r="A37543" s="34" t="s">
        <v>138437</v>
      </c>
      <c r="B37543" s="34">
        <v>1174</v>
      </c>
      <c r="C37543" s="34">
        <v>1157</v>
      </c>
      <c r="D37543" s="34">
        <v>1357</v>
      </c>
      <c r="E37543" s="34">
        <v>1422</v>
      </c>
      <c r="F37543" s="34">
        <v>1258</v>
      </c>
      <c r="G37543" s="34">
        <v>1118</v>
      </c>
      <c r="H37543" s="34">
        <v>1361</v>
      </c>
      <c r="I37543" s="34">
        <v>1174</v>
      </c>
      <c r="J37543" s="34">
        <v>1408</v>
      </c>
      <c r="K37543" s="34">
        <v>989</v>
      </c>
      <c r="L37543" s="34">
        <v>1331</v>
      </c>
      <c r="M37543" s="34">
        <v>987</v>
      </c>
    </row>
    <row r="37544" spans="1:13" x14ac:dyDescent="0.2">
      <c r="A37544" s="34" t="s">
        <v>138438</v>
      </c>
      <c r="B37544" s="34">
        <v>603</v>
      </c>
      <c r="C37544" s="34">
        <v>617</v>
      </c>
      <c r="D37544" s="34">
        <v>661</v>
      </c>
      <c r="E37544" s="34">
        <v>731</v>
      </c>
      <c r="F37544" s="34">
        <v>564</v>
      </c>
      <c r="G37544" s="34">
        <v>561</v>
      </c>
      <c r="H37544" s="34">
        <v>813</v>
      </c>
      <c r="I37544" s="34">
        <v>649</v>
      </c>
      <c r="J37544" s="34">
        <v>632</v>
      </c>
      <c r="K37544" s="34">
        <v>561</v>
      </c>
      <c r="L37544" s="34">
        <v>633</v>
      </c>
      <c r="M37544" s="34">
        <v>500</v>
      </c>
    </row>
    <row r="37545" spans="1:13" x14ac:dyDescent="0.2">
      <c r="A37545" s="34" t="s">
        <v>138439</v>
      </c>
      <c r="B37545" s="34">
        <v>1085</v>
      </c>
      <c r="C37545" s="34">
        <v>1209</v>
      </c>
      <c r="D37545" s="34">
        <v>1138</v>
      </c>
      <c r="E37545" s="34">
        <v>1385</v>
      </c>
      <c r="F37545" s="34">
        <v>1127</v>
      </c>
      <c r="G37545" s="34">
        <v>1247</v>
      </c>
      <c r="H37545" s="34">
        <v>1287</v>
      </c>
      <c r="I37545" s="34">
        <v>1261</v>
      </c>
      <c r="J37545" s="34">
        <v>1270</v>
      </c>
      <c r="K37545" s="34">
        <v>1010</v>
      </c>
      <c r="L37545" s="34">
        <v>1181</v>
      </c>
      <c r="M37545" s="34">
        <v>958</v>
      </c>
    </row>
    <row r="37546" spans="1:13" x14ac:dyDescent="0.2">
      <c r="A37546" s="34" t="s">
        <v>138440</v>
      </c>
      <c r="B37546" s="34">
        <v>855</v>
      </c>
      <c r="C37546" s="34">
        <v>1014</v>
      </c>
      <c r="D37546" s="34">
        <v>961</v>
      </c>
      <c r="E37546" s="34">
        <v>1069</v>
      </c>
      <c r="F37546" s="34">
        <v>912</v>
      </c>
      <c r="G37546" s="34">
        <v>1005</v>
      </c>
      <c r="H37546" s="34">
        <v>1001</v>
      </c>
      <c r="I37546" s="34">
        <v>1061</v>
      </c>
      <c r="J37546" s="34">
        <v>986</v>
      </c>
      <c r="K37546" s="34">
        <v>849</v>
      </c>
      <c r="L37546" s="34">
        <v>894</v>
      </c>
      <c r="M37546" s="34">
        <v>741</v>
      </c>
    </row>
    <row r="37547" spans="1:13" x14ac:dyDescent="0.2">
      <c r="A37547" s="34" t="s">
        <v>138441</v>
      </c>
      <c r="B37547" s="34">
        <v>807</v>
      </c>
      <c r="C37547" s="34">
        <v>879</v>
      </c>
      <c r="D37547" s="34">
        <v>923</v>
      </c>
      <c r="E37547" s="34">
        <v>784</v>
      </c>
      <c r="F37547" s="34">
        <v>832</v>
      </c>
      <c r="G37547" s="34">
        <v>755</v>
      </c>
      <c r="H37547" s="34">
        <v>965</v>
      </c>
      <c r="I37547" s="34">
        <v>815</v>
      </c>
      <c r="J37547" s="34">
        <v>868</v>
      </c>
      <c r="K37547" s="34">
        <v>687</v>
      </c>
      <c r="L37547" s="34">
        <v>825</v>
      </c>
      <c r="M37547" s="34">
        <v>665</v>
      </c>
    </row>
    <row r="37548" spans="1:13" x14ac:dyDescent="0.2">
      <c r="A37548" s="34" t="s">
        <v>138442</v>
      </c>
      <c r="B37548" s="34">
        <v>412</v>
      </c>
      <c r="C37548" s="34">
        <v>558</v>
      </c>
      <c r="D37548" s="34">
        <v>419</v>
      </c>
      <c r="E37548" s="34">
        <v>630</v>
      </c>
      <c r="F37548" s="34">
        <v>355</v>
      </c>
      <c r="G37548" s="34">
        <v>613</v>
      </c>
      <c r="H37548" s="34">
        <v>468</v>
      </c>
      <c r="I37548" s="34">
        <v>589</v>
      </c>
      <c r="J37548" s="34">
        <v>410</v>
      </c>
      <c r="K37548" s="34">
        <v>494</v>
      </c>
      <c r="L37548" s="34">
        <v>381</v>
      </c>
      <c r="M37548" s="34">
        <v>463</v>
      </c>
    </row>
    <row r="37549" spans="1:13" x14ac:dyDescent="0.2">
      <c r="A37549" s="34" t="s">
        <v>138443</v>
      </c>
      <c r="B37549" s="34">
        <v>662</v>
      </c>
      <c r="C37549" s="34">
        <v>727</v>
      </c>
      <c r="D37549" s="34">
        <v>738</v>
      </c>
      <c r="E37549" s="34">
        <v>736</v>
      </c>
      <c r="F37549" s="34">
        <v>636</v>
      </c>
      <c r="G37549" s="34">
        <v>657</v>
      </c>
      <c r="H37549" s="34">
        <v>796</v>
      </c>
      <c r="I37549" s="34">
        <v>645</v>
      </c>
      <c r="J37549" s="34">
        <v>685</v>
      </c>
      <c r="K37549" s="34">
        <v>622</v>
      </c>
      <c r="L37549" s="34">
        <v>681</v>
      </c>
      <c r="M37549" s="34">
        <v>536</v>
      </c>
    </row>
    <row r="37550" spans="1:13" x14ac:dyDescent="0.2">
      <c r="A37550" s="34" t="s">
        <v>138444</v>
      </c>
      <c r="B37550" s="34">
        <v>796</v>
      </c>
      <c r="C37550" s="34">
        <v>866</v>
      </c>
      <c r="D37550" s="34">
        <v>827</v>
      </c>
      <c r="E37550" s="34">
        <v>843</v>
      </c>
      <c r="F37550" s="34">
        <v>673</v>
      </c>
      <c r="G37550" s="34">
        <v>675</v>
      </c>
      <c r="H37550" s="34">
        <v>794</v>
      </c>
      <c r="I37550" s="34">
        <v>735</v>
      </c>
      <c r="J37550" s="34">
        <v>761</v>
      </c>
      <c r="K37550" s="34">
        <v>646</v>
      </c>
      <c r="L37550" s="34">
        <v>774</v>
      </c>
      <c r="M37550" s="34">
        <v>565</v>
      </c>
    </row>
    <row r="37551" spans="1:13" x14ac:dyDescent="0.2">
      <c r="A37551" s="34" t="s">
        <v>138445</v>
      </c>
      <c r="B37551" s="34">
        <v>783</v>
      </c>
      <c r="C37551" s="34">
        <v>915</v>
      </c>
      <c r="D37551" s="34">
        <v>962</v>
      </c>
      <c r="E37551" s="34">
        <v>970</v>
      </c>
      <c r="F37551" s="34">
        <v>918</v>
      </c>
      <c r="G37551" s="34">
        <v>750</v>
      </c>
      <c r="H37551" s="34">
        <v>920</v>
      </c>
      <c r="I37551" s="34">
        <v>859</v>
      </c>
      <c r="J37551" s="34">
        <v>926</v>
      </c>
      <c r="K37551" s="34">
        <v>702</v>
      </c>
      <c r="L37551" s="34">
        <v>791</v>
      </c>
      <c r="M37551" s="34">
        <v>659</v>
      </c>
    </row>
    <row r="37552" spans="1:13" x14ac:dyDescent="0.2">
      <c r="A37552" s="34" t="s">
        <v>138446</v>
      </c>
      <c r="B37552" s="34">
        <v>610</v>
      </c>
      <c r="C37552" s="34">
        <v>696</v>
      </c>
      <c r="D37552" s="34">
        <v>645</v>
      </c>
      <c r="E37552" s="34">
        <v>704</v>
      </c>
      <c r="F37552" s="34">
        <v>586</v>
      </c>
      <c r="G37552" s="34">
        <v>666</v>
      </c>
      <c r="H37552" s="34">
        <v>689</v>
      </c>
      <c r="I37552" s="34">
        <v>665</v>
      </c>
      <c r="J37552" s="34">
        <v>637</v>
      </c>
      <c r="K37552" s="34">
        <v>564</v>
      </c>
      <c r="L37552" s="34">
        <v>587</v>
      </c>
      <c r="M37552" s="34">
        <v>518</v>
      </c>
    </row>
    <row r="37553" spans="1:13" x14ac:dyDescent="0.2">
      <c r="A37553" s="34" t="s">
        <v>138447</v>
      </c>
      <c r="B37553" s="34">
        <v>413</v>
      </c>
      <c r="C37553" s="34">
        <v>412</v>
      </c>
      <c r="D37553" s="34">
        <v>368</v>
      </c>
      <c r="E37553" s="34">
        <v>413</v>
      </c>
      <c r="F37553" s="34">
        <v>309</v>
      </c>
      <c r="G37553" s="34">
        <v>424</v>
      </c>
      <c r="H37553" s="34">
        <v>412</v>
      </c>
      <c r="I37553" s="34">
        <v>442</v>
      </c>
      <c r="J37553" s="34">
        <v>397</v>
      </c>
      <c r="K37553" s="34">
        <v>361</v>
      </c>
      <c r="L37553" s="34">
        <v>437</v>
      </c>
      <c r="M37553" s="34">
        <v>326</v>
      </c>
    </row>
    <row r="37554" spans="1:13" x14ac:dyDescent="0.2">
      <c r="A37554" s="34" t="s">
        <v>138448</v>
      </c>
      <c r="B37554" s="34">
        <v>288</v>
      </c>
      <c r="C37554" s="34">
        <v>364</v>
      </c>
      <c r="D37554" s="34">
        <v>330</v>
      </c>
      <c r="E37554" s="34">
        <v>433</v>
      </c>
      <c r="F37554" s="34">
        <v>310</v>
      </c>
      <c r="G37554" s="34">
        <v>327</v>
      </c>
      <c r="H37554" s="34">
        <v>297</v>
      </c>
      <c r="I37554" s="34">
        <v>373</v>
      </c>
      <c r="J37554" s="34">
        <v>367</v>
      </c>
      <c r="K37554" s="34">
        <v>332</v>
      </c>
      <c r="L37554" s="34">
        <v>281</v>
      </c>
      <c r="M37554" s="34">
        <v>243</v>
      </c>
    </row>
    <row r="37555" spans="1:13" x14ac:dyDescent="0.2">
      <c r="A37555" s="34" t="s">
        <v>138449</v>
      </c>
      <c r="B37555" s="34">
        <v>623</v>
      </c>
      <c r="C37555" s="34">
        <v>559</v>
      </c>
      <c r="D37555" s="34">
        <v>656</v>
      </c>
      <c r="E37555" s="34">
        <v>586</v>
      </c>
      <c r="F37555" s="34">
        <v>521</v>
      </c>
      <c r="G37555" s="34">
        <v>567</v>
      </c>
      <c r="H37555" s="34">
        <v>627</v>
      </c>
      <c r="I37555" s="34">
        <v>569</v>
      </c>
      <c r="J37555" s="34">
        <v>571</v>
      </c>
      <c r="K37555" s="34">
        <v>463</v>
      </c>
      <c r="L37555" s="34">
        <v>560</v>
      </c>
      <c r="M37555" s="34">
        <v>442</v>
      </c>
    </row>
    <row r="37556" spans="1:13" x14ac:dyDescent="0.2">
      <c r="A37556" s="34" t="s">
        <v>138450</v>
      </c>
      <c r="B37556" s="34">
        <v>480</v>
      </c>
      <c r="C37556" s="34">
        <v>411</v>
      </c>
      <c r="D37556" s="34">
        <v>446</v>
      </c>
      <c r="E37556" s="34">
        <v>394</v>
      </c>
      <c r="F37556" s="34">
        <v>445</v>
      </c>
      <c r="G37556" s="34">
        <v>425</v>
      </c>
      <c r="H37556" s="34">
        <v>442</v>
      </c>
      <c r="I37556" s="34">
        <v>377</v>
      </c>
      <c r="J37556" s="34">
        <v>432</v>
      </c>
      <c r="K37556" s="34">
        <v>346</v>
      </c>
      <c r="L37556" s="34">
        <v>462</v>
      </c>
      <c r="M37556" s="34">
        <v>291</v>
      </c>
    </row>
    <row r="37557" spans="1:13" x14ac:dyDescent="0.2">
      <c r="A37557" s="34" t="s">
        <v>138451</v>
      </c>
      <c r="B37557" s="34">
        <v>797</v>
      </c>
      <c r="C37557" s="34">
        <v>877</v>
      </c>
      <c r="D37557" s="34">
        <v>824</v>
      </c>
      <c r="E37557" s="34">
        <v>970</v>
      </c>
      <c r="F37557" s="34">
        <v>709</v>
      </c>
      <c r="G37557" s="34">
        <v>815</v>
      </c>
      <c r="H37557" s="34">
        <v>934</v>
      </c>
      <c r="I37557" s="34">
        <v>923</v>
      </c>
      <c r="J37557" s="34">
        <v>922</v>
      </c>
      <c r="K37557" s="34">
        <v>761</v>
      </c>
      <c r="L37557" s="34">
        <v>842</v>
      </c>
      <c r="M37557" s="34">
        <v>740</v>
      </c>
    </row>
    <row r="37558" spans="1:13" x14ac:dyDescent="0.2">
      <c r="A37558" s="34" t="s">
        <v>138452</v>
      </c>
      <c r="B37558" s="34">
        <v>747</v>
      </c>
      <c r="C37558" s="34">
        <v>878</v>
      </c>
      <c r="D37558" s="34">
        <v>848</v>
      </c>
      <c r="E37558" s="34">
        <v>848</v>
      </c>
      <c r="F37558" s="34">
        <v>759</v>
      </c>
      <c r="G37558" s="34">
        <v>728</v>
      </c>
      <c r="H37558" s="34">
        <v>935</v>
      </c>
      <c r="I37558" s="34">
        <v>762</v>
      </c>
      <c r="J37558" s="34">
        <v>884</v>
      </c>
      <c r="K37558" s="34">
        <v>627</v>
      </c>
      <c r="L37558" s="34">
        <v>722</v>
      </c>
      <c r="M37558" s="34">
        <v>599</v>
      </c>
    </row>
    <row r="37559" spans="1:13" x14ac:dyDescent="0.2">
      <c r="A37559" s="34" t="s">
        <v>138453</v>
      </c>
      <c r="B37559" s="34">
        <v>462</v>
      </c>
      <c r="C37559" s="34">
        <v>499</v>
      </c>
      <c r="D37559" s="34">
        <v>555</v>
      </c>
      <c r="E37559" s="34">
        <v>631</v>
      </c>
      <c r="F37559" s="34">
        <v>467</v>
      </c>
      <c r="G37559" s="34">
        <v>490</v>
      </c>
      <c r="H37559" s="34">
        <v>577</v>
      </c>
      <c r="I37559" s="34">
        <v>508</v>
      </c>
      <c r="J37559" s="34">
        <v>526</v>
      </c>
      <c r="K37559" s="34">
        <v>408</v>
      </c>
      <c r="L37559" s="34">
        <v>559</v>
      </c>
      <c r="M37559" s="34">
        <v>424</v>
      </c>
    </row>
    <row r="37560" spans="1:13" x14ac:dyDescent="0.2">
      <c r="A37560" s="34" t="s">
        <v>138454</v>
      </c>
      <c r="B37560" s="34">
        <v>705</v>
      </c>
      <c r="C37560" s="34">
        <v>639</v>
      </c>
      <c r="D37560" s="34">
        <v>829</v>
      </c>
      <c r="E37560" s="34">
        <v>716</v>
      </c>
      <c r="F37560" s="34">
        <v>716</v>
      </c>
      <c r="G37560" s="34">
        <v>745</v>
      </c>
      <c r="H37560" s="34">
        <v>804</v>
      </c>
      <c r="I37560" s="34">
        <v>761</v>
      </c>
      <c r="J37560" s="34">
        <v>739</v>
      </c>
      <c r="K37560" s="34">
        <v>604</v>
      </c>
      <c r="L37560" s="34">
        <v>691</v>
      </c>
      <c r="M37560" s="34">
        <v>525</v>
      </c>
    </row>
    <row r="37561" spans="1:13" x14ac:dyDescent="0.2">
      <c r="A37561" s="34" t="s">
        <v>138455</v>
      </c>
      <c r="B37561" s="34">
        <v>702</v>
      </c>
      <c r="C37561" s="34">
        <v>839</v>
      </c>
      <c r="D37561" s="34">
        <v>799</v>
      </c>
      <c r="E37561" s="34">
        <v>879</v>
      </c>
      <c r="F37561" s="34">
        <v>603</v>
      </c>
      <c r="G37561" s="34">
        <v>686</v>
      </c>
      <c r="H37561" s="34">
        <v>842</v>
      </c>
      <c r="I37561" s="34">
        <v>754</v>
      </c>
      <c r="J37561" s="34">
        <v>729</v>
      </c>
      <c r="K37561" s="34">
        <v>622</v>
      </c>
      <c r="L37561" s="34">
        <v>729</v>
      </c>
      <c r="M37561" s="34">
        <v>580</v>
      </c>
    </row>
    <row r="37562" spans="1:13" x14ac:dyDescent="0.2">
      <c r="A37562" s="34" t="s">
        <v>138456</v>
      </c>
      <c r="B37562" s="34">
        <v>667</v>
      </c>
      <c r="C37562" s="34">
        <v>710</v>
      </c>
      <c r="D37562" s="34">
        <v>716</v>
      </c>
      <c r="E37562" s="34">
        <v>817</v>
      </c>
      <c r="F37562" s="34">
        <v>679</v>
      </c>
      <c r="G37562" s="34">
        <v>708</v>
      </c>
      <c r="H37562" s="34">
        <v>861</v>
      </c>
      <c r="I37562" s="34">
        <v>752</v>
      </c>
      <c r="J37562" s="34">
        <v>756</v>
      </c>
      <c r="K37562" s="34">
        <v>623</v>
      </c>
      <c r="L37562" s="34">
        <v>658</v>
      </c>
      <c r="M37562" s="34">
        <v>583</v>
      </c>
    </row>
    <row r="37563" spans="1:13" x14ac:dyDescent="0.2">
      <c r="A37563" s="34" t="s">
        <v>138457</v>
      </c>
      <c r="B37563" s="34">
        <v>712</v>
      </c>
      <c r="C37563" s="34">
        <v>738</v>
      </c>
      <c r="D37563" s="34">
        <v>670</v>
      </c>
      <c r="E37563" s="34">
        <v>754</v>
      </c>
      <c r="F37563" s="34">
        <v>524</v>
      </c>
      <c r="G37563" s="34">
        <v>754</v>
      </c>
      <c r="H37563" s="34">
        <v>756</v>
      </c>
      <c r="I37563" s="34">
        <v>762</v>
      </c>
      <c r="J37563" s="34">
        <v>656</v>
      </c>
      <c r="K37563" s="34">
        <v>542</v>
      </c>
      <c r="L37563" s="34">
        <v>551</v>
      </c>
      <c r="M37563" s="34">
        <v>552</v>
      </c>
    </row>
    <row r="37564" spans="1:13" x14ac:dyDescent="0.2">
      <c r="A37564" s="34" t="s">
        <v>138458</v>
      </c>
      <c r="B37564" s="34">
        <v>554</v>
      </c>
      <c r="C37564" s="34">
        <v>652</v>
      </c>
      <c r="D37564" s="34">
        <v>617</v>
      </c>
      <c r="E37564" s="34">
        <v>737</v>
      </c>
      <c r="F37564" s="34">
        <v>535</v>
      </c>
      <c r="G37564" s="34">
        <v>630</v>
      </c>
      <c r="H37564" s="34">
        <v>691</v>
      </c>
      <c r="I37564" s="34">
        <v>704</v>
      </c>
      <c r="J37564" s="34">
        <v>650</v>
      </c>
      <c r="K37564" s="34">
        <v>548</v>
      </c>
      <c r="L37564" s="34">
        <v>586</v>
      </c>
      <c r="M37564" s="34">
        <v>532</v>
      </c>
    </row>
    <row r="37565" spans="1:13" x14ac:dyDescent="0.2">
      <c r="A37565" s="34" t="s">
        <v>138459</v>
      </c>
      <c r="B37565" s="34">
        <v>589</v>
      </c>
      <c r="C37565" s="34">
        <v>718</v>
      </c>
      <c r="D37565" s="34">
        <v>730</v>
      </c>
      <c r="E37565" s="34">
        <v>841</v>
      </c>
      <c r="F37565" s="34">
        <v>654</v>
      </c>
      <c r="G37565" s="34">
        <v>695</v>
      </c>
      <c r="H37565" s="34">
        <v>746</v>
      </c>
      <c r="I37565" s="34">
        <v>732</v>
      </c>
      <c r="J37565" s="34">
        <v>808</v>
      </c>
      <c r="K37565" s="34">
        <v>674</v>
      </c>
      <c r="L37565" s="34">
        <v>725</v>
      </c>
      <c r="M37565" s="34">
        <v>542</v>
      </c>
    </row>
    <row r="37566" spans="1:13" x14ac:dyDescent="0.2">
      <c r="A37566" s="34" t="s">
        <v>138460</v>
      </c>
      <c r="B37566" s="34">
        <v>1067</v>
      </c>
      <c r="C37566" s="34">
        <v>1224</v>
      </c>
      <c r="D37566" s="34">
        <v>1321</v>
      </c>
      <c r="E37566" s="34">
        <v>1327</v>
      </c>
      <c r="F37566" s="34">
        <v>1158</v>
      </c>
      <c r="G37566" s="34">
        <v>1247</v>
      </c>
      <c r="H37566" s="34">
        <v>1218</v>
      </c>
      <c r="I37566" s="34">
        <v>1208</v>
      </c>
      <c r="J37566" s="34">
        <v>1276</v>
      </c>
      <c r="K37566" s="34">
        <v>992</v>
      </c>
      <c r="L37566" s="34">
        <v>1285</v>
      </c>
      <c r="M37566" s="34">
        <v>908</v>
      </c>
    </row>
    <row r="37567" spans="1:13" x14ac:dyDescent="0.2">
      <c r="A37567" s="34" t="s">
        <v>138461</v>
      </c>
      <c r="B37567" s="34">
        <v>1022</v>
      </c>
      <c r="C37567" s="34">
        <v>1039</v>
      </c>
      <c r="D37567" s="34">
        <v>1183</v>
      </c>
      <c r="E37567" s="34">
        <v>1151</v>
      </c>
      <c r="F37567" s="34">
        <v>1028</v>
      </c>
      <c r="G37567" s="34">
        <v>951</v>
      </c>
      <c r="H37567" s="34">
        <v>1182</v>
      </c>
      <c r="I37567" s="34">
        <v>953</v>
      </c>
      <c r="J37567" s="34">
        <v>1095</v>
      </c>
      <c r="K37567" s="34">
        <v>854</v>
      </c>
      <c r="L37567" s="34">
        <v>1167</v>
      </c>
      <c r="M37567" s="34">
        <v>738</v>
      </c>
    </row>
    <row r="37568" spans="1:13" x14ac:dyDescent="0.2">
      <c r="A37568" s="34" t="s">
        <v>138462</v>
      </c>
      <c r="B37568" s="34">
        <v>845</v>
      </c>
      <c r="C37568" s="34">
        <v>816</v>
      </c>
      <c r="D37568" s="34">
        <v>816</v>
      </c>
      <c r="E37568" s="34">
        <v>884</v>
      </c>
      <c r="F37568" s="34">
        <v>677</v>
      </c>
      <c r="G37568" s="34">
        <v>825</v>
      </c>
      <c r="H37568" s="34">
        <v>873</v>
      </c>
      <c r="I37568" s="34">
        <v>836</v>
      </c>
      <c r="J37568" s="34">
        <v>793</v>
      </c>
      <c r="K37568" s="34">
        <v>674</v>
      </c>
      <c r="L37568" s="34">
        <v>871</v>
      </c>
      <c r="M37568" s="34">
        <v>589</v>
      </c>
    </row>
    <row r="37569" spans="1:13" x14ac:dyDescent="0.2">
      <c r="A37569" s="34" t="s">
        <v>138463</v>
      </c>
      <c r="B37569" s="34">
        <v>1258</v>
      </c>
      <c r="C37569" s="34">
        <v>1143</v>
      </c>
      <c r="D37569" s="34">
        <v>1300</v>
      </c>
      <c r="E37569" s="34">
        <v>1283</v>
      </c>
      <c r="F37569" s="34">
        <v>1212</v>
      </c>
      <c r="G37569" s="34">
        <v>1047</v>
      </c>
      <c r="H37569" s="34">
        <v>1425</v>
      </c>
      <c r="I37569" s="34">
        <v>1200</v>
      </c>
      <c r="J37569" s="34">
        <v>1301</v>
      </c>
      <c r="K37569" s="34">
        <v>992</v>
      </c>
      <c r="L37569" s="34">
        <v>1272</v>
      </c>
      <c r="M37569" s="34">
        <v>955</v>
      </c>
    </row>
    <row r="37570" spans="1:13" x14ac:dyDescent="0.2">
      <c r="A37570" s="34" t="s">
        <v>138464</v>
      </c>
      <c r="B37570" s="34">
        <v>1502</v>
      </c>
      <c r="C37570" s="34">
        <v>1591</v>
      </c>
      <c r="D37570" s="34">
        <v>1806</v>
      </c>
      <c r="E37570" s="34">
        <v>1792</v>
      </c>
      <c r="F37570" s="34">
        <v>1573</v>
      </c>
      <c r="G37570" s="34">
        <v>1618</v>
      </c>
      <c r="H37570" s="34">
        <v>1900</v>
      </c>
      <c r="I37570" s="34">
        <v>1646</v>
      </c>
      <c r="J37570" s="34">
        <v>1868</v>
      </c>
      <c r="K37570" s="34">
        <v>1410</v>
      </c>
      <c r="L37570" s="34">
        <v>1538</v>
      </c>
      <c r="M37570" s="34">
        <v>1386</v>
      </c>
    </row>
    <row r="37571" spans="1:13" x14ac:dyDescent="0.2">
      <c r="A37571" s="34" t="s">
        <v>138465</v>
      </c>
      <c r="B37571" s="34">
        <v>563</v>
      </c>
      <c r="C37571" s="34">
        <v>572</v>
      </c>
      <c r="D37571" s="34">
        <v>512</v>
      </c>
      <c r="E37571" s="34">
        <v>549</v>
      </c>
      <c r="F37571" s="34">
        <v>530</v>
      </c>
      <c r="G37571" s="34">
        <v>546</v>
      </c>
      <c r="H37571" s="34">
        <v>569</v>
      </c>
      <c r="I37571" s="34">
        <v>586</v>
      </c>
      <c r="J37571" s="34">
        <v>570</v>
      </c>
      <c r="K37571" s="34">
        <v>507</v>
      </c>
      <c r="L37571" s="34">
        <v>504</v>
      </c>
      <c r="M37571" s="34">
        <v>467</v>
      </c>
    </row>
    <row r="37572" spans="1:13" x14ac:dyDescent="0.2">
      <c r="A37572" s="34" t="s">
        <v>138466</v>
      </c>
      <c r="B37572" s="34">
        <v>711</v>
      </c>
      <c r="C37572" s="34">
        <v>801</v>
      </c>
      <c r="D37572" s="34">
        <v>827</v>
      </c>
      <c r="E37572" s="34">
        <v>885</v>
      </c>
      <c r="F37572" s="34">
        <v>692</v>
      </c>
      <c r="G37572" s="34">
        <v>726</v>
      </c>
      <c r="H37572" s="34">
        <v>978</v>
      </c>
      <c r="I37572" s="34">
        <v>776</v>
      </c>
      <c r="J37572" s="34">
        <v>958</v>
      </c>
      <c r="K37572" s="34">
        <v>727</v>
      </c>
      <c r="L37572" s="34">
        <v>873</v>
      </c>
      <c r="M37572" s="34">
        <v>669</v>
      </c>
    </row>
    <row r="37573" spans="1:13" x14ac:dyDescent="0.2">
      <c r="A37573" s="34" t="s">
        <v>138467</v>
      </c>
      <c r="B37573" s="34">
        <v>820</v>
      </c>
      <c r="C37573" s="34">
        <v>825</v>
      </c>
      <c r="D37573" s="34">
        <v>811</v>
      </c>
      <c r="E37573" s="34">
        <v>969</v>
      </c>
      <c r="F37573" s="34">
        <v>768</v>
      </c>
      <c r="G37573" s="34">
        <v>809</v>
      </c>
      <c r="H37573" s="34">
        <v>898</v>
      </c>
      <c r="I37573" s="34">
        <v>840</v>
      </c>
      <c r="J37573" s="34">
        <v>822</v>
      </c>
      <c r="K37573" s="34">
        <v>789</v>
      </c>
      <c r="L37573" s="34">
        <v>765</v>
      </c>
      <c r="M37573" s="34">
        <v>631</v>
      </c>
    </row>
    <row r="37574" spans="1:13" x14ac:dyDescent="0.2">
      <c r="A37574" s="34" t="s">
        <v>138468</v>
      </c>
      <c r="B37574" s="34">
        <v>963</v>
      </c>
      <c r="C37574" s="34">
        <v>877</v>
      </c>
      <c r="D37574" s="34">
        <v>1100</v>
      </c>
      <c r="E37574" s="34">
        <v>1050</v>
      </c>
      <c r="F37574" s="34">
        <v>880</v>
      </c>
      <c r="G37574" s="34">
        <v>887</v>
      </c>
      <c r="H37574" s="34">
        <v>1063</v>
      </c>
      <c r="I37574" s="34">
        <v>934</v>
      </c>
      <c r="J37574" s="34">
        <v>977</v>
      </c>
      <c r="K37574" s="34">
        <v>752</v>
      </c>
      <c r="L37574" s="34">
        <v>1030</v>
      </c>
      <c r="M37574" s="34">
        <v>728</v>
      </c>
    </row>
    <row r="37575" spans="1:13" x14ac:dyDescent="0.2">
      <c r="A37575" s="34" t="s">
        <v>138469</v>
      </c>
      <c r="B37575" s="34">
        <v>1353</v>
      </c>
      <c r="C37575" s="34">
        <v>1221</v>
      </c>
      <c r="D37575" s="34">
        <v>1365</v>
      </c>
      <c r="E37575" s="34">
        <v>1333</v>
      </c>
      <c r="F37575" s="34">
        <v>1386</v>
      </c>
      <c r="G37575" s="34">
        <v>1138</v>
      </c>
      <c r="H37575" s="34">
        <v>1499</v>
      </c>
      <c r="I37575" s="34">
        <v>1259</v>
      </c>
      <c r="J37575" s="34">
        <v>1358</v>
      </c>
      <c r="K37575" s="34">
        <v>1043</v>
      </c>
      <c r="L37575" s="34">
        <v>1312</v>
      </c>
      <c r="M37575" s="34">
        <v>1003</v>
      </c>
    </row>
    <row r="37576" spans="1:13" x14ac:dyDescent="0.2">
      <c r="A37576" s="34" t="s">
        <v>138470</v>
      </c>
      <c r="B37576" s="34">
        <v>535</v>
      </c>
      <c r="C37576" s="34">
        <v>509</v>
      </c>
      <c r="D37576" s="34">
        <v>503</v>
      </c>
      <c r="E37576" s="34">
        <v>618</v>
      </c>
      <c r="F37576" s="34">
        <v>438</v>
      </c>
      <c r="G37576" s="34">
        <v>457</v>
      </c>
      <c r="H37576" s="34">
        <v>639</v>
      </c>
      <c r="I37576" s="34">
        <v>512</v>
      </c>
      <c r="J37576" s="34">
        <v>514</v>
      </c>
      <c r="K37576" s="34">
        <v>445</v>
      </c>
      <c r="L37576" s="34">
        <v>540</v>
      </c>
      <c r="M37576" s="34">
        <v>374</v>
      </c>
    </row>
    <row r="37577" spans="1:13" x14ac:dyDescent="0.2">
      <c r="A37577" s="34" t="s">
        <v>138471</v>
      </c>
      <c r="B37577" s="34">
        <v>664</v>
      </c>
      <c r="C37577" s="34">
        <v>736</v>
      </c>
      <c r="D37577" s="34">
        <v>685</v>
      </c>
      <c r="E37577" s="34">
        <v>821</v>
      </c>
      <c r="F37577" s="34">
        <v>564</v>
      </c>
      <c r="G37577" s="34">
        <v>628</v>
      </c>
      <c r="H37577" s="34">
        <v>757</v>
      </c>
      <c r="I37577" s="34">
        <v>696</v>
      </c>
      <c r="J37577" s="34">
        <v>667</v>
      </c>
      <c r="K37577" s="34">
        <v>514</v>
      </c>
      <c r="L37577" s="34">
        <v>632</v>
      </c>
      <c r="M37577" s="34">
        <v>516</v>
      </c>
    </row>
    <row r="37578" spans="1:13" x14ac:dyDescent="0.2">
      <c r="A37578" s="34" t="s">
        <v>138472</v>
      </c>
      <c r="B37578" s="34">
        <v>762</v>
      </c>
      <c r="C37578" s="34">
        <v>924</v>
      </c>
      <c r="D37578" s="34">
        <v>865</v>
      </c>
      <c r="E37578" s="34">
        <v>876</v>
      </c>
      <c r="F37578" s="34">
        <v>729</v>
      </c>
      <c r="G37578" s="34">
        <v>757</v>
      </c>
      <c r="H37578" s="34">
        <v>908</v>
      </c>
      <c r="I37578" s="34">
        <v>802</v>
      </c>
      <c r="J37578" s="34">
        <v>818</v>
      </c>
      <c r="K37578" s="34">
        <v>667</v>
      </c>
      <c r="L37578" s="34">
        <v>796</v>
      </c>
      <c r="M37578" s="34">
        <v>647</v>
      </c>
    </row>
    <row r="37579" spans="1:13" x14ac:dyDescent="0.2">
      <c r="A37579" s="34" t="s">
        <v>138473</v>
      </c>
      <c r="B37579" s="34">
        <v>825</v>
      </c>
      <c r="C37579" s="34">
        <v>775</v>
      </c>
      <c r="D37579" s="34">
        <v>908</v>
      </c>
      <c r="E37579" s="34">
        <v>930</v>
      </c>
      <c r="F37579" s="34">
        <v>746</v>
      </c>
      <c r="G37579" s="34">
        <v>736</v>
      </c>
      <c r="H37579" s="34">
        <v>820</v>
      </c>
      <c r="I37579" s="34">
        <v>795</v>
      </c>
      <c r="J37579" s="34">
        <v>952</v>
      </c>
      <c r="K37579" s="34">
        <v>617</v>
      </c>
      <c r="L37579" s="34">
        <v>821</v>
      </c>
      <c r="M37579" s="34">
        <v>618</v>
      </c>
    </row>
    <row r="37580" spans="1:13" x14ac:dyDescent="0.2">
      <c r="A37580" s="34" t="s">
        <v>138474</v>
      </c>
      <c r="B37580" s="34">
        <v>429</v>
      </c>
      <c r="C37580" s="34">
        <v>469</v>
      </c>
      <c r="D37580" s="34">
        <v>542</v>
      </c>
      <c r="E37580" s="34">
        <v>513</v>
      </c>
      <c r="F37580" s="34">
        <v>461</v>
      </c>
      <c r="G37580" s="34">
        <v>490</v>
      </c>
      <c r="H37580" s="34">
        <v>526</v>
      </c>
      <c r="I37580" s="34">
        <v>501</v>
      </c>
      <c r="J37580" s="34">
        <v>526</v>
      </c>
      <c r="K37580" s="34">
        <v>450</v>
      </c>
      <c r="L37580" s="34">
        <v>544</v>
      </c>
      <c r="M37580" s="34">
        <v>388</v>
      </c>
    </row>
    <row r="37581" spans="1:13" x14ac:dyDescent="0.2">
      <c r="A37581" s="34" t="s">
        <v>138475</v>
      </c>
      <c r="B37581" s="34">
        <v>681</v>
      </c>
      <c r="C37581" s="34">
        <v>684</v>
      </c>
      <c r="D37581" s="34">
        <v>762</v>
      </c>
      <c r="E37581" s="34">
        <v>714</v>
      </c>
      <c r="F37581" s="34">
        <v>579</v>
      </c>
      <c r="G37581" s="34">
        <v>618</v>
      </c>
      <c r="H37581" s="34">
        <v>834</v>
      </c>
      <c r="I37581" s="34">
        <v>655</v>
      </c>
      <c r="J37581" s="34">
        <v>721</v>
      </c>
      <c r="K37581" s="34">
        <v>524</v>
      </c>
      <c r="L37581" s="34">
        <v>693</v>
      </c>
      <c r="M37581" s="34">
        <v>530</v>
      </c>
    </row>
    <row r="37582" spans="1:13" x14ac:dyDescent="0.2">
      <c r="A37582" s="34" t="s">
        <v>138476</v>
      </c>
      <c r="B37582" s="34">
        <v>659</v>
      </c>
      <c r="C37582" s="34">
        <v>671</v>
      </c>
      <c r="D37582" s="34">
        <v>761</v>
      </c>
      <c r="E37582" s="34">
        <v>805</v>
      </c>
      <c r="F37582" s="34">
        <v>767</v>
      </c>
      <c r="G37582" s="34">
        <v>719</v>
      </c>
      <c r="H37582" s="34">
        <v>820</v>
      </c>
      <c r="I37582" s="34">
        <v>582</v>
      </c>
      <c r="J37582" s="34">
        <v>819</v>
      </c>
      <c r="K37582" s="34">
        <v>571</v>
      </c>
      <c r="L37582" s="34">
        <v>724</v>
      </c>
      <c r="M37582" s="34">
        <v>568</v>
      </c>
    </row>
    <row r="37583" spans="1:13" x14ac:dyDescent="0.2">
      <c r="A37583" s="34" t="s">
        <v>138477</v>
      </c>
      <c r="B37583" s="34">
        <v>728</v>
      </c>
      <c r="C37583" s="34">
        <v>825</v>
      </c>
      <c r="D37583" s="34">
        <v>842</v>
      </c>
      <c r="E37583" s="34">
        <v>821</v>
      </c>
      <c r="F37583" s="34">
        <v>758</v>
      </c>
      <c r="G37583" s="34">
        <v>763</v>
      </c>
      <c r="H37583" s="34">
        <v>891</v>
      </c>
      <c r="I37583" s="34">
        <v>779</v>
      </c>
      <c r="J37583" s="34">
        <v>830</v>
      </c>
      <c r="K37583" s="34">
        <v>671</v>
      </c>
      <c r="L37583" s="34">
        <v>780</v>
      </c>
      <c r="M37583" s="34">
        <v>695</v>
      </c>
    </row>
    <row r="37584" spans="1:13" x14ac:dyDescent="0.2">
      <c r="A37584" s="34" t="s">
        <v>138478</v>
      </c>
      <c r="B37584" s="34">
        <v>1069</v>
      </c>
      <c r="C37584" s="34">
        <v>1225</v>
      </c>
      <c r="D37584" s="34">
        <v>1260</v>
      </c>
      <c r="E37584" s="34">
        <v>1129</v>
      </c>
      <c r="F37584" s="34">
        <v>1135</v>
      </c>
      <c r="G37584" s="34">
        <v>1049</v>
      </c>
      <c r="H37584" s="34">
        <v>1289</v>
      </c>
      <c r="I37584" s="34">
        <v>1104</v>
      </c>
      <c r="J37584" s="34">
        <v>1217</v>
      </c>
      <c r="K37584" s="34">
        <v>916</v>
      </c>
      <c r="L37584" s="34">
        <v>1123</v>
      </c>
      <c r="M37584" s="34">
        <v>825</v>
      </c>
    </row>
    <row r="37585" spans="1:13" x14ac:dyDescent="0.2">
      <c r="A37585" s="34" t="s">
        <v>138479</v>
      </c>
      <c r="B37585" s="34">
        <v>1249</v>
      </c>
      <c r="C37585" s="34">
        <v>1159</v>
      </c>
      <c r="D37585" s="34">
        <v>1322</v>
      </c>
      <c r="E37585" s="34">
        <v>1389</v>
      </c>
      <c r="F37585" s="34">
        <v>1227</v>
      </c>
      <c r="G37585" s="34">
        <v>1216</v>
      </c>
      <c r="H37585" s="34">
        <v>1359</v>
      </c>
      <c r="I37585" s="34">
        <v>1301</v>
      </c>
      <c r="J37585" s="34">
        <v>1335</v>
      </c>
      <c r="K37585" s="34">
        <v>996</v>
      </c>
      <c r="L37585" s="34">
        <v>1270</v>
      </c>
      <c r="M37585" s="34">
        <v>968</v>
      </c>
    </row>
    <row r="37586" spans="1:13" x14ac:dyDescent="0.2">
      <c r="A37586" s="34" t="s">
        <v>138480</v>
      </c>
      <c r="B37586" s="34">
        <v>593</v>
      </c>
      <c r="C37586" s="34">
        <v>623</v>
      </c>
      <c r="D37586" s="34">
        <v>675</v>
      </c>
      <c r="E37586" s="34">
        <v>693</v>
      </c>
      <c r="F37586" s="34">
        <v>564</v>
      </c>
      <c r="G37586" s="34">
        <v>586</v>
      </c>
      <c r="H37586" s="34">
        <v>710</v>
      </c>
      <c r="I37586" s="34">
        <v>668</v>
      </c>
      <c r="J37586" s="34">
        <v>781</v>
      </c>
      <c r="K37586" s="34">
        <v>552</v>
      </c>
      <c r="L37586" s="34">
        <v>652</v>
      </c>
      <c r="M37586" s="34">
        <v>488</v>
      </c>
    </row>
    <row r="37587" spans="1:13" x14ac:dyDescent="0.2">
      <c r="A37587" s="34" t="s">
        <v>138481</v>
      </c>
      <c r="B37587" s="34">
        <v>633</v>
      </c>
      <c r="C37587" s="34">
        <v>768</v>
      </c>
      <c r="D37587" s="34">
        <v>626</v>
      </c>
      <c r="E37587" s="34">
        <v>863</v>
      </c>
      <c r="F37587" s="34">
        <v>535</v>
      </c>
      <c r="G37587" s="34">
        <v>733</v>
      </c>
      <c r="H37587" s="34">
        <v>763</v>
      </c>
      <c r="I37587" s="34">
        <v>731</v>
      </c>
      <c r="J37587" s="34">
        <v>681</v>
      </c>
      <c r="K37587" s="34">
        <v>606</v>
      </c>
      <c r="L37587" s="34">
        <v>672</v>
      </c>
      <c r="M37587" s="34">
        <v>530</v>
      </c>
    </row>
    <row r="37588" spans="1:13" x14ac:dyDescent="0.2">
      <c r="A37588" s="34" t="s">
        <v>138482</v>
      </c>
      <c r="B37588" s="34">
        <v>520</v>
      </c>
      <c r="C37588" s="34">
        <v>714</v>
      </c>
      <c r="D37588" s="34">
        <v>591</v>
      </c>
      <c r="E37588" s="34">
        <v>732</v>
      </c>
      <c r="F37588" s="34">
        <v>525</v>
      </c>
      <c r="G37588" s="34">
        <v>631</v>
      </c>
      <c r="H37588" s="34">
        <v>651</v>
      </c>
      <c r="I37588" s="34">
        <v>690</v>
      </c>
      <c r="J37588" s="34">
        <v>601</v>
      </c>
      <c r="K37588" s="34">
        <v>547</v>
      </c>
      <c r="L37588" s="34">
        <v>625</v>
      </c>
      <c r="M37588" s="34">
        <v>581</v>
      </c>
    </row>
    <row r="37589" spans="1:13" x14ac:dyDescent="0.2">
      <c r="A37589" s="34" t="s">
        <v>138483</v>
      </c>
      <c r="B37589" s="34">
        <v>1002</v>
      </c>
      <c r="C37589" s="34">
        <v>1087</v>
      </c>
      <c r="D37589" s="34">
        <v>1142</v>
      </c>
      <c r="E37589" s="34">
        <v>1200</v>
      </c>
      <c r="F37589" s="34">
        <v>899</v>
      </c>
      <c r="G37589" s="34">
        <v>1106</v>
      </c>
      <c r="H37589" s="34">
        <v>1223</v>
      </c>
      <c r="I37589" s="34">
        <v>1100</v>
      </c>
      <c r="J37589" s="34">
        <v>1088</v>
      </c>
      <c r="K37589" s="34">
        <v>1023</v>
      </c>
      <c r="L37589" s="34">
        <v>1080</v>
      </c>
      <c r="M37589" s="34">
        <v>913</v>
      </c>
    </row>
    <row r="37590" spans="1:13" x14ac:dyDescent="0.2">
      <c r="A37590" s="34" t="s">
        <v>138484</v>
      </c>
      <c r="B37590" s="34">
        <v>939</v>
      </c>
      <c r="C37590" s="34">
        <v>1035</v>
      </c>
      <c r="D37590" s="34">
        <v>1017</v>
      </c>
      <c r="E37590" s="34">
        <v>1033</v>
      </c>
      <c r="F37590" s="34">
        <v>803</v>
      </c>
      <c r="G37590" s="34">
        <v>945</v>
      </c>
      <c r="H37590" s="34">
        <v>1073</v>
      </c>
      <c r="I37590" s="34">
        <v>1013</v>
      </c>
      <c r="J37590" s="34">
        <v>1083</v>
      </c>
      <c r="K37590" s="34">
        <v>830</v>
      </c>
      <c r="L37590" s="34">
        <v>1008</v>
      </c>
      <c r="M37590" s="34">
        <v>813</v>
      </c>
    </row>
    <row r="37591" spans="1:13" x14ac:dyDescent="0.2">
      <c r="A37591" s="34" t="s">
        <v>138485</v>
      </c>
      <c r="B37591" s="34">
        <v>675</v>
      </c>
      <c r="C37591" s="34">
        <v>640</v>
      </c>
      <c r="D37591" s="34">
        <v>593</v>
      </c>
      <c r="E37591" s="34">
        <v>588</v>
      </c>
      <c r="F37591" s="34">
        <v>533</v>
      </c>
      <c r="G37591" s="34">
        <v>569</v>
      </c>
      <c r="H37591" s="34">
        <v>730</v>
      </c>
      <c r="I37591" s="34">
        <v>637</v>
      </c>
      <c r="J37591" s="34">
        <v>682</v>
      </c>
      <c r="K37591" s="34">
        <v>550</v>
      </c>
      <c r="L37591" s="34">
        <v>633</v>
      </c>
      <c r="M37591" s="34">
        <v>517</v>
      </c>
    </row>
    <row r="37592" spans="1:13" x14ac:dyDescent="0.2">
      <c r="A37592" s="34" t="s">
        <v>138486</v>
      </c>
      <c r="B37592" s="34">
        <v>1222</v>
      </c>
      <c r="C37592" s="34">
        <v>1156</v>
      </c>
      <c r="D37592" s="34">
        <v>1224</v>
      </c>
      <c r="E37592" s="34">
        <v>1168</v>
      </c>
      <c r="F37592" s="34">
        <v>1019</v>
      </c>
      <c r="G37592" s="34">
        <v>1029</v>
      </c>
      <c r="H37592" s="34">
        <v>1194</v>
      </c>
      <c r="I37592" s="34">
        <v>1145</v>
      </c>
      <c r="J37592" s="34">
        <v>1205</v>
      </c>
      <c r="K37592" s="34">
        <v>828</v>
      </c>
      <c r="L37592" s="34">
        <v>1171</v>
      </c>
      <c r="M37592" s="34">
        <v>932</v>
      </c>
    </row>
    <row r="37593" spans="1:13" x14ac:dyDescent="0.2">
      <c r="A37593" s="34" t="s">
        <v>138487</v>
      </c>
      <c r="B37593" s="34">
        <v>899</v>
      </c>
      <c r="C37593" s="34">
        <v>806</v>
      </c>
      <c r="D37593" s="34">
        <v>835</v>
      </c>
      <c r="E37593" s="34">
        <v>827</v>
      </c>
      <c r="F37593" s="34">
        <v>689</v>
      </c>
      <c r="G37593" s="34">
        <v>828</v>
      </c>
      <c r="H37593" s="34">
        <v>895</v>
      </c>
      <c r="I37593" s="34">
        <v>789</v>
      </c>
      <c r="J37593" s="34">
        <v>853</v>
      </c>
      <c r="K37593" s="34">
        <v>630</v>
      </c>
      <c r="L37593" s="34">
        <v>714</v>
      </c>
      <c r="M37593" s="34">
        <v>720</v>
      </c>
    </row>
    <row r="37594" spans="1:13" x14ac:dyDescent="0.2">
      <c r="A37594" s="34" t="s">
        <v>138488</v>
      </c>
      <c r="B37594" s="34">
        <v>639</v>
      </c>
      <c r="C37594" s="34">
        <v>700</v>
      </c>
      <c r="D37594" s="34">
        <v>720</v>
      </c>
      <c r="E37594" s="34">
        <v>798</v>
      </c>
      <c r="F37594" s="34">
        <v>580</v>
      </c>
      <c r="G37594" s="34">
        <v>682</v>
      </c>
      <c r="H37594" s="34">
        <v>709</v>
      </c>
      <c r="I37594" s="34">
        <v>731</v>
      </c>
      <c r="J37594" s="34">
        <v>727</v>
      </c>
      <c r="K37594" s="34">
        <v>587</v>
      </c>
      <c r="L37594" s="34">
        <v>611</v>
      </c>
      <c r="M37594" s="34">
        <v>527</v>
      </c>
    </row>
    <row r="37595" spans="1:13" x14ac:dyDescent="0.2">
      <c r="A37595" s="34" t="s">
        <v>138489</v>
      </c>
      <c r="B37595" s="34">
        <v>611</v>
      </c>
      <c r="C37595" s="34">
        <v>664</v>
      </c>
      <c r="D37595" s="34">
        <v>598</v>
      </c>
      <c r="E37595" s="34">
        <v>641</v>
      </c>
      <c r="F37595" s="34">
        <v>529</v>
      </c>
      <c r="G37595" s="34">
        <v>631</v>
      </c>
      <c r="H37595" s="34">
        <v>848</v>
      </c>
      <c r="I37595" s="34">
        <v>681</v>
      </c>
      <c r="J37595" s="34">
        <v>616</v>
      </c>
      <c r="K37595" s="34">
        <v>478</v>
      </c>
      <c r="L37595" s="34">
        <v>550</v>
      </c>
      <c r="M37595" s="34">
        <v>513</v>
      </c>
    </row>
    <row r="37596" spans="1:13" x14ac:dyDescent="0.2">
      <c r="A37596" s="34" t="s">
        <v>138490</v>
      </c>
      <c r="B37596" s="34">
        <v>682</v>
      </c>
      <c r="C37596" s="34">
        <v>707</v>
      </c>
      <c r="D37596" s="34">
        <v>771</v>
      </c>
      <c r="E37596" s="34">
        <v>714</v>
      </c>
      <c r="F37596" s="34">
        <v>649</v>
      </c>
      <c r="G37596" s="34">
        <v>641</v>
      </c>
      <c r="H37596" s="34">
        <v>735</v>
      </c>
      <c r="I37596" s="34">
        <v>710</v>
      </c>
      <c r="J37596" s="34">
        <v>766</v>
      </c>
      <c r="K37596" s="34">
        <v>572</v>
      </c>
      <c r="L37596" s="34">
        <v>685</v>
      </c>
      <c r="M37596" s="34">
        <v>546</v>
      </c>
    </row>
    <row r="37597" spans="1:13" x14ac:dyDescent="0.2">
      <c r="A37597" s="34" t="s">
        <v>138491</v>
      </c>
      <c r="B37597" s="34">
        <v>927</v>
      </c>
      <c r="C37597" s="34">
        <v>963</v>
      </c>
      <c r="D37597" s="34">
        <v>1088</v>
      </c>
      <c r="E37597" s="34">
        <v>1079</v>
      </c>
      <c r="F37597" s="34">
        <v>995</v>
      </c>
      <c r="G37597" s="34">
        <v>965</v>
      </c>
      <c r="H37597" s="34">
        <v>1154</v>
      </c>
      <c r="I37597" s="34">
        <v>992</v>
      </c>
      <c r="J37597" s="34">
        <v>1075</v>
      </c>
      <c r="K37597" s="34">
        <v>800</v>
      </c>
      <c r="L37597" s="34">
        <v>985</v>
      </c>
      <c r="M37597" s="34">
        <v>793</v>
      </c>
    </row>
    <row r="37598" spans="1:13" x14ac:dyDescent="0.2">
      <c r="A37598" s="34" t="s">
        <v>138492</v>
      </c>
      <c r="B37598" s="34">
        <v>652</v>
      </c>
      <c r="C37598" s="34">
        <v>579</v>
      </c>
      <c r="D37598" s="34">
        <v>588</v>
      </c>
      <c r="E37598" s="34">
        <v>616</v>
      </c>
      <c r="F37598" s="34">
        <v>443</v>
      </c>
      <c r="G37598" s="34">
        <v>574</v>
      </c>
      <c r="H37598" s="34">
        <v>609</v>
      </c>
      <c r="I37598" s="34">
        <v>646</v>
      </c>
      <c r="J37598" s="34">
        <v>631</v>
      </c>
      <c r="K37598" s="34">
        <v>520</v>
      </c>
      <c r="L37598" s="34">
        <v>481</v>
      </c>
      <c r="M37598" s="34">
        <v>449</v>
      </c>
    </row>
    <row r="37599" spans="1:13" x14ac:dyDescent="0.2">
      <c r="A37599" s="34" t="s">
        <v>138493</v>
      </c>
      <c r="B37599" s="34">
        <v>1246</v>
      </c>
      <c r="C37599" s="34">
        <v>1233</v>
      </c>
      <c r="D37599" s="34">
        <v>1238</v>
      </c>
      <c r="E37599" s="34">
        <v>1301</v>
      </c>
      <c r="F37599" s="34">
        <v>1003</v>
      </c>
      <c r="G37599" s="34">
        <v>1015</v>
      </c>
      <c r="H37599" s="34">
        <v>1343</v>
      </c>
      <c r="I37599" s="34">
        <v>1166</v>
      </c>
      <c r="J37599" s="34">
        <v>1140</v>
      </c>
      <c r="K37599" s="34">
        <v>995</v>
      </c>
      <c r="L37599" s="34">
        <v>1233</v>
      </c>
      <c r="M37599" s="34">
        <v>896</v>
      </c>
    </row>
    <row r="37600" spans="1:13" x14ac:dyDescent="0.2">
      <c r="A37600" s="34" t="s">
        <v>138494</v>
      </c>
      <c r="B37600" s="34">
        <v>994</v>
      </c>
      <c r="C37600" s="34">
        <v>922</v>
      </c>
      <c r="D37600" s="34">
        <v>959</v>
      </c>
      <c r="E37600" s="34">
        <v>1009</v>
      </c>
      <c r="F37600" s="34">
        <v>889</v>
      </c>
      <c r="G37600" s="34">
        <v>935</v>
      </c>
      <c r="H37600" s="34">
        <v>1056</v>
      </c>
      <c r="I37600" s="34">
        <v>972</v>
      </c>
      <c r="J37600" s="34">
        <v>1112</v>
      </c>
      <c r="K37600" s="34">
        <v>814</v>
      </c>
      <c r="L37600" s="34">
        <v>948</v>
      </c>
      <c r="M37600" s="34">
        <v>759</v>
      </c>
    </row>
    <row r="37601" spans="1:13" x14ac:dyDescent="0.2">
      <c r="A37601" s="34" t="s">
        <v>138495</v>
      </c>
      <c r="B37601" s="34">
        <v>628</v>
      </c>
      <c r="C37601" s="34">
        <v>646</v>
      </c>
      <c r="D37601" s="34">
        <v>747</v>
      </c>
      <c r="E37601" s="34">
        <v>742</v>
      </c>
      <c r="F37601" s="34">
        <v>520</v>
      </c>
      <c r="G37601" s="34">
        <v>869</v>
      </c>
      <c r="H37601" s="34">
        <v>695</v>
      </c>
      <c r="I37601" s="34">
        <v>754</v>
      </c>
      <c r="J37601" s="34">
        <v>729</v>
      </c>
      <c r="K37601" s="34">
        <v>586</v>
      </c>
      <c r="L37601" s="34">
        <v>464</v>
      </c>
      <c r="M37601" s="34">
        <v>746</v>
      </c>
    </row>
    <row r="37602" spans="1:13" x14ac:dyDescent="0.2">
      <c r="A37602" s="34" t="s">
        <v>138496</v>
      </c>
      <c r="B37602" s="34">
        <v>616</v>
      </c>
      <c r="C37602" s="34">
        <v>583</v>
      </c>
      <c r="D37602" s="34">
        <v>659</v>
      </c>
      <c r="E37602" s="34">
        <v>557</v>
      </c>
      <c r="F37602" s="34">
        <v>560</v>
      </c>
      <c r="G37602" s="34">
        <v>650</v>
      </c>
      <c r="H37602" s="34">
        <v>691</v>
      </c>
      <c r="I37602" s="34">
        <v>542</v>
      </c>
      <c r="J37602" s="34">
        <v>626</v>
      </c>
      <c r="K37602" s="34">
        <v>502</v>
      </c>
      <c r="L37602" s="34">
        <v>617</v>
      </c>
      <c r="M37602" s="34">
        <v>431</v>
      </c>
    </row>
    <row r="37603" spans="1:13" x14ac:dyDescent="0.2">
      <c r="A37603" s="34" t="s">
        <v>138497</v>
      </c>
      <c r="B37603" s="34">
        <v>467</v>
      </c>
      <c r="C37603" s="34">
        <v>479</v>
      </c>
      <c r="D37603" s="34">
        <v>590</v>
      </c>
      <c r="E37603" s="34">
        <v>524</v>
      </c>
      <c r="F37603" s="34">
        <v>431</v>
      </c>
      <c r="G37603" s="34">
        <v>488</v>
      </c>
      <c r="H37603" s="34">
        <v>510</v>
      </c>
      <c r="I37603" s="34">
        <v>425</v>
      </c>
      <c r="J37603" s="34">
        <v>545</v>
      </c>
      <c r="K37603" s="34">
        <v>400</v>
      </c>
      <c r="L37603" s="34">
        <v>462</v>
      </c>
      <c r="M37603" s="34">
        <v>375</v>
      </c>
    </row>
    <row r="37604" spans="1:13" x14ac:dyDescent="0.2">
      <c r="A37604" s="34" t="s">
        <v>138498</v>
      </c>
      <c r="B37604" s="34">
        <v>370</v>
      </c>
      <c r="C37604" s="34">
        <v>344</v>
      </c>
      <c r="D37604" s="34">
        <v>430</v>
      </c>
      <c r="E37604" s="34">
        <v>452</v>
      </c>
      <c r="F37604" s="34">
        <v>359</v>
      </c>
      <c r="G37604" s="34">
        <v>337</v>
      </c>
      <c r="H37604" s="34">
        <v>428</v>
      </c>
      <c r="I37604" s="34">
        <v>348</v>
      </c>
      <c r="J37604" s="34">
        <v>431</v>
      </c>
      <c r="K37604" s="34">
        <v>299</v>
      </c>
      <c r="L37604" s="34">
        <v>374</v>
      </c>
      <c r="M37604" s="34">
        <v>250</v>
      </c>
    </row>
    <row r="37605" spans="1:13" x14ac:dyDescent="0.2">
      <c r="A37605" s="34" t="s">
        <v>138499</v>
      </c>
      <c r="B37605" s="34">
        <v>287</v>
      </c>
      <c r="C37605" s="34">
        <v>355</v>
      </c>
      <c r="D37605" s="34">
        <v>329</v>
      </c>
      <c r="E37605" s="34">
        <v>396</v>
      </c>
      <c r="F37605" s="34">
        <v>287</v>
      </c>
      <c r="G37605" s="34">
        <v>334</v>
      </c>
      <c r="H37605" s="34">
        <v>345</v>
      </c>
      <c r="I37605" s="34">
        <v>370</v>
      </c>
      <c r="J37605" s="34">
        <v>321</v>
      </c>
      <c r="K37605" s="34">
        <v>288</v>
      </c>
      <c r="L37605" s="34">
        <v>332</v>
      </c>
      <c r="M37605" s="34">
        <v>244</v>
      </c>
    </row>
    <row r="37606" spans="1:13" x14ac:dyDescent="0.2">
      <c r="A37606" s="34" t="s">
        <v>138500</v>
      </c>
      <c r="B37606" s="34">
        <v>703</v>
      </c>
      <c r="C37606" s="34">
        <v>567</v>
      </c>
      <c r="D37606" s="34">
        <v>715</v>
      </c>
      <c r="E37606" s="34">
        <v>738</v>
      </c>
      <c r="F37606" s="34">
        <v>610</v>
      </c>
      <c r="G37606" s="34">
        <v>563</v>
      </c>
      <c r="H37606" s="34">
        <v>781</v>
      </c>
      <c r="I37606" s="34">
        <v>620</v>
      </c>
      <c r="J37606" s="34">
        <v>656</v>
      </c>
      <c r="K37606" s="34">
        <v>474</v>
      </c>
      <c r="L37606" s="34">
        <v>675</v>
      </c>
      <c r="M37606" s="34">
        <v>514</v>
      </c>
    </row>
    <row r="37607" spans="1:13" x14ac:dyDescent="0.2">
      <c r="A37607" s="34" t="s">
        <v>138501</v>
      </c>
      <c r="B37607" s="34">
        <v>754</v>
      </c>
      <c r="C37607" s="34">
        <v>727</v>
      </c>
      <c r="D37607" s="34">
        <v>749</v>
      </c>
      <c r="E37607" s="34">
        <v>748</v>
      </c>
      <c r="F37607" s="34">
        <v>682</v>
      </c>
      <c r="G37607" s="34">
        <v>720</v>
      </c>
      <c r="H37607" s="34">
        <v>722</v>
      </c>
      <c r="I37607" s="34">
        <v>780</v>
      </c>
      <c r="J37607" s="34">
        <v>742</v>
      </c>
      <c r="K37607" s="34">
        <v>676</v>
      </c>
      <c r="L37607" s="34">
        <v>754</v>
      </c>
      <c r="M37607" s="34">
        <v>667</v>
      </c>
    </row>
    <row r="37608" spans="1:13" x14ac:dyDescent="0.2">
      <c r="A37608" s="34" t="s">
        <v>138502</v>
      </c>
      <c r="B37608" s="34">
        <v>611</v>
      </c>
      <c r="C37608" s="34">
        <v>578</v>
      </c>
      <c r="D37608" s="34">
        <v>666</v>
      </c>
      <c r="E37608" s="34">
        <v>712</v>
      </c>
      <c r="F37608" s="34">
        <v>506</v>
      </c>
      <c r="G37608" s="34">
        <v>682</v>
      </c>
      <c r="H37608" s="34">
        <v>663</v>
      </c>
      <c r="I37608" s="34">
        <v>626</v>
      </c>
      <c r="J37608" s="34">
        <v>659</v>
      </c>
      <c r="K37608" s="34">
        <v>600</v>
      </c>
      <c r="L37608" s="34">
        <v>617</v>
      </c>
      <c r="M37608" s="34">
        <v>533</v>
      </c>
    </row>
    <row r="37609" spans="1:13" x14ac:dyDescent="0.2">
      <c r="A37609" s="34" t="s">
        <v>138503</v>
      </c>
      <c r="B37609" s="34">
        <v>302</v>
      </c>
      <c r="C37609" s="34">
        <v>337</v>
      </c>
      <c r="D37609" s="34">
        <v>396</v>
      </c>
      <c r="E37609" s="34">
        <v>382</v>
      </c>
      <c r="F37609" s="34">
        <v>288</v>
      </c>
      <c r="G37609" s="34">
        <v>377</v>
      </c>
      <c r="H37609" s="34">
        <v>384</v>
      </c>
      <c r="I37609" s="34">
        <v>442</v>
      </c>
      <c r="J37609" s="34">
        <v>420</v>
      </c>
      <c r="K37609" s="34">
        <v>274</v>
      </c>
      <c r="L37609" s="34">
        <v>338</v>
      </c>
      <c r="M37609" s="34">
        <v>300</v>
      </c>
    </row>
    <row r="37610" spans="1:13" x14ac:dyDescent="0.2">
      <c r="A37610" s="34" t="s">
        <v>138504</v>
      </c>
      <c r="B37610" s="34">
        <v>324</v>
      </c>
      <c r="C37610" s="34">
        <v>372</v>
      </c>
      <c r="D37610" s="34">
        <v>372</v>
      </c>
      <c r="E37610" s="34">
        <v>426</v>
      </c>
      <c r="F37610" s="34">
        <v>311</v>
      </c>
      <c r="G37610" s="34">
        <v>356</v>
      </c>
      <c r="H37610" s="34">
        <v>412</v>
      </c>
      <c r="I37610" s="34">
        <v>369</v>
      </c>
      <c r="J37610" s="34">
        <v>415</v>
      </c>
      <c r="K37610" s="34">
        <v>312</v>
      </c>
      <c r="L37610" s="34">
        <v>355</v>
      </c>
      <c r="M37610" s="34">
        <v>285</v>
      </c>
    </row>
    <row r="37611" spans="1:13" x14ac:dyDescent="0.2">
      <c r="A37611" s="34" t="s">
        <v>138505</v>
      </c>
      <c r="B37611" s="34">
        <v>385</v>
      </c>
      <c r="C37611" s="34">
        <v>475</v>
      </c>
      <c r="D37611" s="34">
        <v>431</v>
      </c>
      <c r="E37611" s="34">
        <v>588</v>
      </c>
      <c r="F37611" s="34">
        <v>414</v>
      </c>
      <c r="G37611" s="34">
        <v>488</v>
      </c>
      <c r="H37611" s="34">
        <v>475</v>
      </c>
      <c r="I37611" s="34">
        <v>532</v>
      </c>
      <c r="J37611" s="34">
        <v>529</v>
      </c>
      <c r="K37611" s="34">
        <v>473</v>
      </c>
      <c r="L37611" s="34">
        <v>414</v>
      </c>
      <c r="M37611" s="34">
        <v>396</v>
      </c>
    </row>
    <row r="37612" spans="1:13" x14ac:dyDescent="0.2">
      <c r="A37612" s="34" t="s">
        <v>138506</v>
      </c>
      <c r="B37612" s="34">
        <v>437</v>
      </c>
      <c r="C37612" s="34">
        <v>385</v>
      </c>
      <c r="D37612" s="34">
        <v>346</v>
      </c>
      <c r="E37612" s="34">
        <v>392</v>
      </c>
      <c r="F37612" s="34">
        <v>344</v>
      </c>
      <c r="G37612" s="34">
        <v>325</v>
      </c>
      <c r="H37612" s="34">
        <v>408</v>
      </c>
      <c r="I37612" s="34">
        <v>388</v>
      </c>
      <c r="J37612" s="34">
        <v>354</v>
      </c>
      <c r="K37612" s="34">
        <v>280</v>
      </c>
      <c r="L37612" s="34">
        <v>323</v>
      </c>
      <c r="M37612" s="34">
        <v>300</v>
      </c>
    </row>
    <row r="37613" spans="1:13" x14ac:dyDescent="0.2">
      <c r="A37613" s="34" t="s">
        <v>138507</v>
      </c>
      <c r="B37613" s="34">
        <v>571</v>
      </c>
      <c r="C37613" s="34">
        <v>612</v>
      </c>
      <c r="D37613" s="34">
        <v>625</v>
      </c>
      <c r="E37613" s="34">
        <v>652</v>
      </c>
      <c r="F37613" s="34">
        <v>554</v>
      </c>
      <c r="G37613" s="34">
        <v>509</v>
      </c>
      <c r="H37613" s="34">
        <v>614</v>
      </c>
      <c r="I37613" s="34">
        <v>625</v>
      </c>
      <c r="J37613" s="34">
        <v>665</v>
      </c>
      <c r="K37613" s="34">
        <v>476</v>
      </c>
      <c r="L37613" s="34">
        <v>630</v>
      </c>
      <c r="M37613" s="34">
        <v>471</v>
      </c>
    </row>
    <row r="37614" spans="1:13" x14ac:dyDescent="0.2">
      <c r="A37614" s="34" t="s">
        <v>138508</v>
      </c>
      <c r="B37614" s="34">
        <v>612</v>
      </c>
      <c r="C37614" s="34">
        <v>644</v>
      </c>
      <c r="D37614" s="34">
        <v>707</v>
      </c>
      <c r="E37614" s="34">
        <v>703</v>
      </c>
      <c r="F37614" s="34">
        <v>547</v>
      </c>
      <c r="G37614" s="34">
        <v>665</v>
      </c>
      <c r="H37614" s="34">
        <v>691</v>
      </c>
      <c r="I37614" s="34">
        <v>683</v>
      </c>
      <c r="J37614" s="34">
        <v>732</v>
      </c>
      <c r="K37614" s="34">
        <v>543</v>
      </c>
      <c r="L37614" s="34">
        <v>665</v>
      </c>
      <c r="M37614" s="34">
        <v>502</v>
      </c>
    </row>
    <row r="37615" spans="1:13" x14ac:dyDescent="0.2">
      <c r="A37615" s="34" t="s">
        <v>138509</v>
      </c>
      <c r="B37615" s="34">
        <v>349</v>
      </c>
      <c r="C37615" s="34">
        <v>340</v>
      </c>
      <c r="D37615" s="34">
        <v>411</v>
      </c>
      <c r="E37615" s="34">
        <v>364</v>
      </c>
      <c r="F37615" s="34">
        <v>339</v>
      </c>
      <c r="G37615" s="34">
        <v>284</v>
      </c>
      <c r="H37615" s="34">
        <v>487</v>
      </c>
      <c r="I37615" s="34">
        <v>347</v>
      </c>
      <c r="J37615" s="34">
        <v>457</v>
      </c>
      <c r="K37615" s="34">
        <v>289</v>
      </c>
      <c r="L37615" s="34">
        <v>482</v>
      </c>
      <c r="M37615" s="34">
        <v>263</v>
      </c>
    </row>
    <row r="37616" spans="1:13" x14ac:dyDescent="0.2">
      <c r="A37616" s="34" t="s">
        <v>138510</v>
      </c>
      <c r="B37616" s="34">
        <v>473</v>
      </c>
      <c r="C37616" s="34">
        <v>566</v>
      </c>
      <c r="D37616" s="34">
        <v>725</v>
      </c>
      <c r="E37616" s="34">
        <v>680</v>
      </c>
      <c r="F37616" s="34">
        <v>556</v>
      </c>
      <c r="G37616" s="34">
        <v>507</v>
      </c>
      <c r="H37616" s="34">
        <v>617</v>
      </c>
      <c r="I37616" s="34">
        <v>598</v>
      </c>
      <c r="J37616" s="34">
        <v>556</v>
      </c>
      <c r="K37616" s="34">
        <v>452</v>
      </c>
      <c r="L37616" s="34">
        <v>548</v>
      </c>
      <c r="M37616" s="34">
        <v>448</v>
      </c>
    </row>
    <row r="37617" spans="1:13" x14ac:dyDescent="0.2">
      <c r="A37617" s="34" t="s">
        <v>138511</v>
      </c>
      <c r="B37617" s="34">
        <v>801</v>
      </c>
      <c r="C37617" s="34">
        <v>930</v>
      </c>
      <c r="D37617" s="34">
        <v>1025</v>
      </c>
      <c r="E37617" s="34">
        <v>1078</v>
      </c>
      <c r="F37617" s="34">
        <v>892</v>
      </c>
      <c r="G37617" s="34">
        <v>880</v>
      </c>
      <c r="H37617" s="34">
        <v>947</v>
      </c>
      <c r="I37617" s="34">
        <v>931</v>
      </c>
      <c r="J37617" s="34">
        <v>994</v>
      </c>
      <c r="K37617" s="34">
        <v>764</v>
      </c>
      <c r="L37617" s="34">
        <v>951</v>
      </c>
      <c r="M37617" s="34">
        <v>717</v>
      </c>
    </row>
    <row r="37618" spans="1:13" x14ac:dyDescent="0.2">
      <c r="A37618" s="34" t="s">
        <v>138512</v>
      </c>
      <c r="B37618" s="34">
        <v>914</v>
      </c>
      <c r="C37618" s="34">
        <v>734</v>
      </c>
      <c r="D37618" s="34">
        <v>730</v>
      </c>
      <c r="E37618" s="34">
        <v>796</v>
      </c>
      <c r="F37618" s="34">
        <v>711</v>
      </c>
      <c r="G37618" s="34">
        <v>714</v>
      </c>
      <c r="H37618" s="34">
        <v>730</v>
      </c>
      <c r="I37618" s="34">
        <v>663</v>
      </c>
      <c r="J37618" s="34">
        <v>735</v>
      </c>
      <c r="K37618" s="34">
        <v>562</v>
      </c>
      <c r="L37618" s="34">
        <v>775</v>
      </c>
      <c r="M37618" s="34">
        <v>528</v>
      </c>
    </row>
    <row r="37619" spans="1:13" x14ac:dyDescent="0.2">
      <c r="A37619" s="34" t="s">
        <v>138513</v>
      </c>
      <c r="B37619" s="34">
        <v>696</v>
      </c>
      <c r="C37619" s="34">
        <v>695</v>
      </c>
      <c r="D37619" s="34">
        <v>826</v>
      </c>
      <c r="E37619" s="34">
        <v>801</v>
      </c>
      <c r="F37619" s="34">
        <v>696</v>
      </c>
      <c r="G37619" s="34">
        <v>614</v>
      </c>
      <c r="H37619" s="34">
        <v>936</v>
      </c>
      <c r="I37619" s="34">
        <v>737</v>
      </c>
      <c r="J37619" s="34">
        <v>718</v>
      </c>
      <c r="K37619" s="34">
        <v>561</v>
      </c>
      <c r="L37619" s="34">
        <v>757</v>
      </c>
      <c r="M37619" s="34">
        <v>529</v>
      </c>
    </row>
    <row r="37620" spans="1:13" x14ac:dyDescent="0.2">
      <c r="A37620" s="34" t="s">
        <v>138514</v>
      </c>
      <c r="B37620" s="34">
        <v>551</v>
      </c>
      <c r="C37620" s="34">
        <v>520</v>
      </c>
      <c r="D37620" s="34">
        <v>579</v>
      </c>
      <c r="E37620" s="34">
        <v>671</v>
      </c>
      <c r="F37620" s="34">
        <v>528</v>
      </c>
      <c r="G37620" s="34">
        <v>507</v>
      </c>
      <c r="H37620" s="34">
        <v>679</v>
      </c>
      <c r="I37620" s="34">
        <v>579</v>
      </c>
      <c r="J37620" s="34">
        <v>562</v>
      </c>
      <c r="K37620" s="34">
        <v>437</v>
      </c>
      <c r="L37620" s="34">
        <v>555</v>
      </c>
      <c r="M37620" s="34">
        <v>432</v>
      </c>
    </row>
    <row r="37621" spans="1:13" x14ac:dyDescent="0.2">
      <c r="A37621" s="34" t="s">
        <v>138515</v>
      </c>
      <c r="B37621" s="34">
        <v>509</v>
      </c>
      <c r="C37621" s="34">
        <v>514</v>
      </c>
      <c r="D37621" s="34">
        <v>479</v>
      </c>
      <c r="E37621" s="34">
        <v>560</v>
      </c>
      <c r="F37621" s="34">
        <v>519</v>
      </c>
      <c r="G37621" s="34">
        <v>459</v>
      </c>
      <c r="H37621" s="34">
        <v>532</v>
      </c>
      <c r="I37621" s="34">
        <v>473</v>
      </c>
      <c r="J37621" s="34">
        <v>488</v>
      </c>
      <c r="K37621" s="34">
        <v>413</v>
      </c>
      <c r="L37621" s="34">
        <v>532</v>
      </c>
      <c r="M37621" s="34">
        <v>445</v>
      </c>
    </row>
    <row r="37622" spans="1:13" x14ac:dyDescent="0.2">
      <c r="A37622" s="34" t="s">
        <v>138516</v>
      </c>
      <c r="B37622" s="34">
        <v>1143</v>
      </c>
      <c r="C37622" s="34">
        <v>980</v>
      </c>
      <c r="D37622" s="34">
        <v>1135</v>
      </c>
      <c r="E37622" s="34">
        <v>1113</v>
      </c>
      <c r="F37622" s="34">
        <v>1042</v>
      </c>
      <c r="G37622" s="34">
        <v>1075</v>
      </c>
      <c r="H37622" s="34">
        <v>1125</v>
      </c>
      <c r="I37622" s="34">
        <v>995</v>
      </c>
      <c r="J37622" s="34">
        <v>1144</v>
      </c>
      <c r="K37622" s="34">
        <v>818</v>
      </c>
      <c r="L37622" s="34">
        <v>1046</v>
      </c>
      <c r="M37622" s="34">
        <v>809</v>
      </c>
    </row>
    <row r="37623" spans="1:13" x14ac:dyDescent="0.2">
      <c r="A37623" s="34" t="s">
        <v>138517</v>
      </c>
      <c r="B37623" s="34">
        <v>400</v>
      </c>
      <c r="C37623" s="34">
        <v>439</v>
      </c>
      <c r="D37623" s="34">
        <v>549</v>
      </c>
      <c r="E37623" s="34">
        <v>533</v>
      </c>
      <c r="F37623" s="34">
        <v>404</v>
      </c>
      <c r="G37623" s="34">
        <v>455</v>
      </c>
      <c r="H37623" s="34">
        <v>473</v>
      </c>
      <c r="I37623" s="34">
        <v>505</v>
      </c>
      <c r="J37623" s="34">
        <v>499</v>
      </c>
      <c r="K37623" s="34">
        <v>379</v>
      </c>
      <c r="L37623" s="34">
        <v>436</v>
      </c>
      <c r="M37623" s="34">
        <v>334</v>
      </c>
    </row>
    <row r="37624" spans="1:13" x14ac:dyDescent="0.2">
      <c r="A37624" s="34" t="s">
        <v>138518</v>
      </c>
      <c r="B37624" s="34">
        <v>314</v>
      </c>
      <c r="C37624" s="34">
        <v>379</v>
      </c>
      <c r="D37624" s="34">
        <v>384</v>
      </c>
      <c r="E37624" s="34">
        <v>412</v>
      </c>
      <c r="F37624" s="34">
        <v>376</v>
      </c>
      <c r="G37624" s="34">
        <v>310</v>
      </c>
      <c r="H37624" s="34">
        <v>447</v>
      </c>
      <c r="I37624" s="34">
        <v>333</v>
      </c>
      <c r="J37624" s="34">
        <v>414</v>
      </c>
      <c r="K37624" s="34">
        <v>308</v>
      </c>
      <c r="L37624" s="34">
        <v>365</v>
      </c>
      <c r="M37624" s="34">
        <v>273</v>
      </c>
    </row>
    <row r="37625" spans="1:13" x14ac:dyDescent="0.2">
      <c r="A37625" s="34" t="s">
        <v>138519</v>
      </c>
      <c r="B37625" s="34">
        <v>282</v>
      </c>
      <c r="C37625" s="34">
        <v>464</v>
      </c>
      <c r="D37625" s="34">
        <v>437</v>
      </c>
      <c r="E37625" s="34">
        <v>403</v>
      </c>
      <c r="F37625" s="34">
        <v>348</v>
      </c>
      <c r="G37625" s="34">
        <v>369</v>
      </c>
      <c r="H37625" s="34">
        <v>404</v>
      </c>
      <c r="I37625" s="34">
        <v>445</v>
      </c>
      <c r="J37625" s="34">
        <v>336</v>
      </c>
      <c r="K37625" s="34">
        <v>321</v>
      </c>
      <c r="L37625" s="34">
        <v>302</v>
      </c>
      <c r="M37625" s="34">
        <v>295</v>
      </c>
    </row>
    <row r="37626" spans="1:13" x14ac:dyDescent="0.2">
      <c r="A37626" s="34" t="s">
        <v>138520</v>
      </c>
      <c r="B37626" s="34">
        <v>376</v>
      </c>
      <c r="C37626" s="34">
        <v>425</v>
      </c>
      <c r="D37626" s="34">
        <v>391</v>
      </c>
      <c r="E37626" s="34">
        <v>440</v>
      </c>
      <c r="F37626" s="34">
        <v>383</v>
      </c>
      <c r="G37626" s="34">
        <v>355</v>
      </c>
      <c r="H37626" s="34">
        <v>414</v>
      </c>
      <c r="I37626" s="34">
        <v>387</v>
      </c>
      <c r="J37626" s="34">
        <v>425</v>
      </c>
      <c r="K37626" s="34">
        <v>357</v>
      </c>
      <c r="L37626" s="34">
        <v>419</v>
      </c>
      <c r="M37626" s="34">
        <v>280</v>
      </c>
    </row>
    <row r="37627" spans="1:13" x14ac:dyDescent="0.2">
      <c r="A37627" s="34" t="s">
        <v>138521</v>
      </c>
      <c r="B37627" s="34">
        <v>462</v>
      </c>
      <c r="C37627" s="34">
        <v>486</v>
      </c>
      <c r="D37627" s="34">
        <v>508</v>
      </c>
      <c r="E37627" s="34">
        <v>477</v>
      </c>
      <c r="F37627" s="34">
        <v>377</v>
      </c>
      <c r="G37627" s="34">
        <v>436</v>
      </c>
      <c r="H37627" s="34">
        <v>545</v>
      </c>
      <c r="I37627" s="34">
        <v>451</v>
      </c>
      <c r="J37627" s="34">
        <v>489</v>
      </c>
      <c r="K37627" s="34">
        <v>418</v>
      </c>
      <c r="L37627" s="34">
        <v>418</v>
      </c>
      <c r="M37627" s="34">
        <v>374</v>
      </c>
    </row>
    <row r="37628" spans="1:13" x14ac:dyDescent="0.2">
      <c r="A37628" s="34" t="s">
        <v>138522</v>
      </c>
      <c r="B37628" s="34">
        <v>610</v>
      </c>
      <c r="C37628" s="34">
        <v>649</v>
      </c>
      <c r="D37628" s="34">
        <v>738</v>
      </c>
      <c r="E37628" s="34">
        <v>702</v>
      </c>
      <c r="F37628" s="34">
        <v>674</v>
      </c>
      <c r="G37628" s="34">
        <v>633</v>
      </c>
      <c r="H37628" s="34">
        <v>717</v>
      </c>
      <c r="I37628" s="34">
        <v>675</v>
      </c>
      <c r="J37628" s="34">
        <v>752</v>
      </c>
      <c r="K37628" s="34">
        <v>530</v>
      </c>
      <c r="L37628" s="34">
        <v>723</v>
      </c>
      <c r="M37628" s="34">
        <v>534</v>
      </c>
    </row>
    <row r="37629" spans="1:13" x14ac:dyDescent="0.2">
      <c r="A37629" s="34" t="s">
        <v>138523</v>
      </c>
      <c r="B37629" s="34">
        <v>434</v>
      </c>
      <c r="C37629" s="34">
        <v>636</v>
      </c>
      <c r="D37629" s="34">
        <v>504</v>
      </c>
      <c r="E37629" s="34">
        <v>669</v>
      </c>
      <c r="F37629" s="34">
        <v>498</v>
      </c>
      <c r="G37629" s="34">
        <v>585</v>
      </c>
      <c r="H37629" s="34">
        <v>676</v>
      </c>
      <c r="I37629" s="34">
        <v>594</v>
      </c>
      <c r="J37629" s="34">
        <v>572</v>
      </c>
      <c r="K37629" s="34">
        <v>526</v>
      </c>
      <c r="L37629" s="34">
        <v>488</v>
      </c>
      <c r="M37629" s="34">
        <v>382</v>
      </c>
    </row>
    <row r="37630" spans="1:13" x14ac:dyDescent="0.2">
      <c r="A37630" s="34" t="s">
        <v>138524</v>
      </c>
      <c r="B37630" s="34">
        <v>288</v>
      </c>
      <c r="C37630" s="34">
        <v>279</v>
      </c>
      <c r="D37630" s="34">
        <v>357</v>
      </c>
      <c r="E37630" s="34">
        <v>306</v>
      </c>
      <c r="F37630" s="34">
        <v>315</v>
      </c>
      <c r="G37630" s="34">
        <v>341</v>
      </c>
      <c r="H37630" s="34">
        <v>385</v>
      </c>
      <c r="I37630" s="34">
        <v>309</v>
      </c>
      <c r="J37630" s="34">
        <v>343</v>
      </c>
      <c r="K37630" s="34">
        <v>245</v>
      </c>
      <c r="L37630" s="34">
        <v>326</v>
      </c>
      <c r="M37630" s="34">
        <v>256</v>
      </c>
    </row>
    <row r="37631" spans="1:13" x14ac:dyDescent="0.2">
      <c r="A37631" s="34" t="s">
        <v>138525</v>
      </c>
      <c r="B37631" s="34">
        <v>434</v>
      </c>
      <c r="C37631" s="34">
        <v>467</v>
      </c>
      <c r="D37631" s="34">
        <v>495</v>
      </c>
      <c r="E37631" s="34">
        <v>515</v>
      </c>
      <c r="F37631" s="34">
        <v>342</v>
      </c>
      <c r="G37631" s="34">
        <v>465</v>
      </c>
      <c r="H37631" s="34">
        <v>435</v>
      </c>
      <c r="I37631" s="34">
        <v>467</v>
      </c>
      <c r="J37631" s="34">
        <v>444</v>
      </c>
      <c r="K37631" s="34">
        <v>417</v>
      </c>
      <c r="L37631" s="34">
        <v>450</v>
      </c>
      <c r="M37631" s="34">
        <v>316</v>
      </c>
    </row>
    <row r="37632" spans="1:13" x14ac:dyDescent="0.2">
      <c r="A37632" s="34" t="s">
        <v>138526</v>
      </c>
      <c r="B37632" s="34">
        <v>478</v>
      </c>
      <c r="C37632" s="34">
        <v>499</v>
      </c>
      <c r="D37632" s="34">
        <v>491</v>
      </c>
      <c r="E37632" s="34">
        <v>542</v>
      </c>
      <c r="F37632" s="34">
        <v>460</v>
      </c>
      <c r="G37632" s="34">
        <v>456</v>
      </c>
      <c r="H37632" s="34">
        <v>550</v>
      </c>
      <c r="I37632" s="34">
        <v>478</v>
      </c>
      <c r="J37632" s="34">
        <v>536</v>
      </c>
      <c r="K37632" s="34">
        <v>364</v>
      </c>
      <c r="L37632" s="34">
        <v>484</v>
      </c>
      <c r="M37632" s="34">
        <v>418</v>
      </c>
    </row>
    <row r="37633" spans="1:13" x14ac:dyDescent="0.2">
      <c r="A37633" s="34" t="s">
        <v>138527</v>
      </c>
      <c r="B37633" s="34">
        <v>416</v>
      </c>
      <c r="C37633" s="34">
        <v>483</v>
      </c>
      <c r="D37633" s="34">
        <v>375</v>
      </c>
      <c r="E37633" s="34">
        <v>480</v>
      </c>
      <c r="F37633" s="34">
        <v>344</v>
      </c>
      <c r="G37633" s="34">
        <v>389</v>
      </c>
      <c r="H37633" s="34">
        <v>407</v>
      </c>
      <c r="I37633" s="34">
        <v>413</v>
      </c>
      <c r="J37633" s="34">
        <v>457</v>
      </c>
      <c r="K37633" s="34">
        <v>369</v>
      </c>
      <c r="L37633" s="34">
        <v>392</v>
      </c>
      <c r="M37633" s="34">
        <v>383</v>
      </c>
    </row>
    <row r="37634" spans="1:13" x14ac:dyDescent="0.2">
      <c r="A37634" s="34" t="s">
        <v>138528</v>
      </c>
      <c r="B37634" s="34">
        <v>809</v>
      </c>
      <c r="C37634" s="34">
        <v>727</v>
      </c>
      <c r="D37634" s="34">
        <v>924</v>
      </c>
      <c r="E37634" s="34">
        <v>834</v>
      </c>
      <c r="F37634" s="34">
        <v>768</v>
      </c>
      <c r="G37634" s="34">
        <v>773</v>
      </c>
      <c r="H37634" s="34">
        <v>946</v>
      </c>
      <c r="I37634" s="34">
        <v>855</v>
      </c>
      <c r="J37634" s="34">
        <v>941</v>
      </c>
      <c r="K37634" s="34">
        <v>692</v>
      </c>
      <c r="L37634" s="34">
        <v>869</v>
      </c>
      <c r="M37634" s="34">
        <v>633</v>
      </c>
    </row>
    <row r="37635" spans="1:13" x14ac:dyDescent="0.2">
      <c r="A37635" s="34" t="s">
        <v>138529</v>
      </c>
      <c r="B37635" s="34">
        <v>433</v>
      </c>
      <c r="C37635" s="34">
        <v>365</v>
      </c>
      <c r="D37635" s="34">
        <v>421</v>
      </c>
      <c r="E37635" s="34">
        <v>548</v>
      </c>
      <c r="F37635" s="34">
        <v>409</v>
      </c>
      <c r="G37635" s="34">
        <v>387</v>
      </c>
      <c r="H37635" s="34">
        <v>487</v>
      </c>
      <c r="I37635" s="34">
        <v>397</v>
      </c>
      <c r="J37635" s="34">
        <v>476</v>
      </c>
      <c r="K37635" s="34">
        <v>330</v>
      </c>
      <c r="L37635" s="34">
        <v>421</v>
      </c>
      <c r="M37635" s="34">
        <v>316</v>
      </c>
    </row>
    <row r="37636" spans="1:13" x14ac:dyDescent="0.2">
      <c r="A37636" s="34" t="s">
        <v>138530</v>
      </c>
      <c r="B37636" s="34">
        <v>490</v>
      </c>
      <c r="C37636" s="34">
        <v>421</v>
      </c>
      <c r="D37636" s="34">
        <v>453</v>
      </c>
      <c r="E37636" s="34">
        <v>385</v>
      </c>
      <c r="F37636" s="34">
        <v>365</v>
      </c>
      <c r="G37636" s="34">
        <v>431</v>
      </c>
      <c r="H37636" s="34">
        <v>461</v>
      </c>
      <c r="I37636" s="34">
        <v>426</v>
      </c>
      <c r="J37636" s="34">
        <v>409</v>
      </c>
      <c r="K37636" s="34">
        <v>354</v>
      </c>
      <c r="L37636" s="34">
        <v>346</v>
      </c>
      <c r="M37636" s="34">
        <v>306</v>
      </c>
    </row>
    <row r="37637" spans="1:13" x14ac:dyDescent="0.2">
      <c r="A37637" s="34" t="s">
        <v>138531</v>
      </c>
      <c r="B37637" s="34">
        <v>378</v>
      </c>
      <c r="C37637" s="34">
        <v>386</v>
      </c>
      <c r="D37637" s="34">
        <v>441</v>
      </c>
      <c r="E37637" s="34">
        <v>417</v>
      </c>
      <c r="F37637" s="34">
        <v>322</v>
      </c>
      <c r="G37637" s="34">
        <v>335</v>
      </c>
      <c r="H37637" s="34">
        <v>421</v>
      </c>
      <c r="I37637" s="34">
        <v>375</v>
      </c>
      <c r="J37637" s="34">
        <v>447</v>
      </c>
      <c r="K37637" s="34">
        <v>300</v>
      </c>
      <c r="L37637" s="34">
        <v>406</v>
      </c>
      <c r="M37637" s="34">
        <v>285</v>
      </c>
    </row>
    <row r="37638" spans="1:13" x14ac:dyDescent="0.2">
      <c r="A37638" s="34" t="s">
        <v>138532</v>
      </c>
      <c r="B37638" s="34">
        <v>288</v>
      </c>
      <c r="C37638" s="34">
        <v>379</v>
      </c>
      <c r="D37638" s="34">
        <v>453</v>
      </c>
      <c r="E37638" s="34">
        <v>420</v>
      </c>
      <c r="F37638" s="34">
        <v>323</v>
      </c>
      <c r="G37638" s="34">
        <v>459</v>
      </c>
      <c r="H37638" s="34">
        <v>371</v>
      </c>
      <c r="I37638" s="34">
        <v>392</v>
      </c>
      <c r="J37638" s="34">
        <v>376</v>
      </c>
      <c r="K37638" s="34">
        <v>360</v>
      </c>
      <c r="L37638" s="34">
        <v>345</v>
      </c>
      <c r="M37638" s="34">
        <v>277</v>
      </c>
    </row>
    <row r="37639" spans="1:13" x14ac:dyDescent="0.2">
      <c r="A37639" s="34" t="s">
        <v>138533</v>
      </c>
      <c r="B37639" s="34">
        <v>351</v>
      </c>
      <c r="C37639" s="34">
        <v>379</v>
      </c>
      <c r="D37639" s="34">
        <v>398</v>
      </c>
      <c r="E37639" s="34">
        <v>460</v>
      </c>
      <c r="F37639" s="34">
        <v>287</v>
      </c>
      <c r="G37639" s="34">
        <v>403</v>
      </c>
      <c r="H37639" s="34">
        <v>335</v>
      </c>
      <c r="I37639" s="34">
        <v>456</v>
      </c>
      <c r="J37639" s="34">
        <v>360</v>
      </c>
      <c r="K37639" s="34">
        <v>331</v>
      </c>
      <c r="L37639" s="34">
        <v>374</v>
      </c>
      <c r="M37639" s="34">
        <v>315</v>
      </c>
    </row>
    <row r="37640" spans="1:13" x14ac:dyDescent="0.2">
      <c r="A37640" s="34" t="s">
        <v>138534</v>
      </c>
      <c r="B37640" s="34">
        <v>422</v>
      </c>
      <c r="C37640" s="34">
        <v>546</v>
      </c>
      <c r="D37640" s="34">
        <v>477</v>
      </c>
      <c r="E37640" s="34">
        <v>501</v>
      </c>
      <c r="F37640" s="34">
        <v>431</v>
      </c>
      <c r="G37640" s="34">
        <v>484</v>
      </c>
      <c r="H37640" s="34">
        <v>497</v>
      </c>
      <c r="I37640" s="34">
        <v>478</v>
      </c>
      <c r="J37640" s="34">
        <v>477</v>
      </c>
      <c r="K37640" s="34">
        <v>429</v>
      </c>
      <c r="L37640" s="34">
        <v>469</v>
      </c>
      <c r="M37640" s="34">
        <v>353</v>
      </c>
    </row>
    <row r="37641" spans="1:13" x14ac:dyDescent="0.2">
      <c r="A37641" s="34" t="s">
        <v>138535</v>
      </c>
      <c r="B37641" s="34">
        <v>489</v>
      </c>
      <c r="C37641" s="34">
        <v>544</v>
      </c>
      <c r="D37641" s="34">
        <v>549</v>
      </c>
      <c r="E37641" s="34">
        <v>541</v>
      </c>
      <c r="F37641" s="34">
        <v>484</v>
      </c>
      <c r="G37641" s="34">
        <v>580</v>
      </c>
      <c r="H37641" s="34">
        <v>517</v>
      </c>
      <c r="I37641" s="34">
        <v>451</v>
      </c>
      <c r="J37641" s="34">
        <v>563</v>
      </c>
      <c r="K37641" s="34">
        <v>429</v>
      </c>
      <c r="L37641" s="34">
        <v>484</v>
      </c>
      <c r="M37641" s="34">
        <v>400</v>
      </c>
    </row>
    <row r="37642" spans="1:13" x14ac:dyDescent="0.2">
      <c r="A37642" s="34" t="s">
        <v>138536</v>
      </c>
      <c r="B37642" s="34">
        <v>340</v>
      </c>
      <c r="C37642" s="34">
        <v>335</v>
      </c>
      <c r="D37642" s="34">
        <v>349</v>
      </c>
      <c r="E37642" s="34">
        <v>408</v>
      </c>
      <c r="F37642" s="34">
        <v>358</v>
      </c>
      <c r="G37642" s="34">
        <v>336</v>
      </c>
      <c r="H37642" s="34">
        <v>487</v>
      </c>
      <c r="I37642" s="34">
        <v>408</v>
      </c>
      <c r="J37642" s="34">
        <v>427</v>
      </c>
      <c r="K37642" s="34">
        <v>320</v>
      </c>
      <c r="L37642" s="34">
        <v>394</v>
      </c>
      <c r="M37642" s="34">
        <v>255</v>
      </c>
    </row>
    <row r="37643" spans="1:13" x14ac:dyDescent="0.2">
      <c r="A37643" s="34" t="s">
        <v>138537</v>
      </c>
      <c r="B37643" s="34">
        <v>453</v>
      </c>
      <c r="C37643" s="34">
        <v>517</v>
      </c>
      <c r="D37643" s="34">
        <v>529</v>
      </c>
      <c r="E37643" s="34">
        <v>514</v>
      </c>
      <c r="F37643" s="34">
        <v>446</v>
      </c>
      <c r="G37643" s="34">
        <v>495</v>
      </c>
      <c r="H37643" s="34">
        <v>536</v>
      </c>
      <c r="I37643" s="34">
        <v>494</v>
      </c>
      <c r="J37643" s="34">
        <v>514</v>
      </c>
      <c r="K37643" s="34">
        <v>381</v>
      </c>
      <c r="L37643" s="34">
        <v>560</v>
      </c>
      <c r="M37643" s="34">
        <v>407</v>
      </c>
    </row>
    <row r="37644" spans="1:13" x14ac:dyDescent="0.2">
      <c r="A37644" s="34" t="s">
        <v>138538</v>
      </c>
      <c r="B37644" s="34">
        <v>424</v>
      </c>
      <c r="C37644" s="34">
        <v>489</v>
      </c>
      <c r="D37644" s="34">
        <v>465</v>
      </c>
      <c r="E37644" s="34">
        <v>554</v>
      </c>
      <c r="F37644" s="34">
        <v>400</v>
      </c>
      <c r="G37644" s="34">
        <v>429</v>
      </c>
      <c r="H37644" s="34">
        <v>492</v>
      </c>
      <c r="I37644" s="34">
        <v>440</v>
      </c>
      <c r="J37644" s="34">
        <v>470</v>
      </c>
      <c r="K37644" s="34">
        <v>436</v>
      </c>
      <c r="L37644" s="34">
        <v>425</v>
      </c>
      <c r="M37644" s="34">
        <v>381</v>
      </c>
    </row>
    <row r="37645" spans="1:13" x14ac:dyDescent="0.2">
      <c r="A37645" s="34" t="s">
        <v>138539</v>
      </c>
      <c r="B37645" s="34">
        <v>593</v>
      </c>
      <c r="C37645" s="34">
        <v>589</v>
      </c>
      <c r="D37645" s="34">
        <v>655</v>
      </c>
      <c r="E37645" s="34">
        <v>641</v>
      </c>
      <c r="F37645" s="34">
        <v>655</v>
      </c>
      <c r="G37645" s="34">
        <v>582</v>
      </c>
      <c r="H37645" s="34">
        <v>644</v>
      </c>
      <c r="I37645" s="34">
        <v>586</v>
      </c>
      <c r="J37645" s="34">
        <v>675</v>
      </c>
      <c r="K37645" s="34">
        <v>488</v>
      </c>
      <c r="L37645" s="34">
        <v>671</v>
      </c>
      <c r="M37645" s="34">
        <v>508</v>
      </c>
    </row>
    <row r="37646" spans="1:13" x14ac:dyDescent="0.2">
      <c r="A37646" s="34" t="s">
        <v>138540</v>
      </c>
      <c r="B37646" s="34">
        <v>394</v>
      </c>
      <c r="C37646" s="34">
        <v>468</v>
      </c>
      <c r="D37646" s="34">
        <v>491</v>
      </c>
      <c r="E37646" s="34">
        <v>475</v>
      </c>
      <c r="F37646" s="34">
        <v>495</v>
      </c>
      <c r="G37646" s="34">
        <v>436</v>
      </c>
      <c r="H37646" s="34">
        <v>532</v>
      </c>
      <c r="I37646" s="34">
        <v>462</v>
      </c>
      <c r="J37646" s="34">
        <v>452</v>
      </c>
      <c r="K37646" s="34">
        <v>361</v>
      </c>
      <c r="L37646" s="34">
        <v>469</v>
      </c>
      <c r="M37646" s="34">
        <v>382</v>
      </c>
    </row>
    <row r="37647" spans="1:13" x14ac:dyDescent="0.2">
      <c r="A37647" s="34" t="s">
        <v>138541</v>
      </c>
      <c r="B37647" s="34">
        <v>268</v>
      </c>
      <c r="C37647" s="34">
        <v>370</v>
      </c>
      <c r="D37647" s="34">
        <v>310</v>
      </c>
      <c r="E37647" s="34">
        <v>407</v>
      </c>
      <c r="F37647" s="34">
        <v>286</v>
      </c>
      <c r="G37647" s="34">
        <v>369</v>
      </c>
      <c r="H37647" s="34">
        <v>303</v>
      </c>
      <c r="I37647" s="34">
        <v>313</v>
      </c>
      <c r="J37647" s="34">
        <v>316</v>
      </c>
      <c r="K37647" s="34">
        <v>330</v>
      </c>
      <c r="L37647" s="34">
        <v>318</v>
      </c>
      <c r="M37647" s="34">
        <v>288</v>
      </c>
    </row>
    <row r="37648" spans="1:13" x14ac:dyDescent="0.2">
      <c r="A37648" s="34" t="s">
        <v>138542</v>
      </c>
      <c r="B37648" s="34">
        <v>517</v>
      </c>
      <c r="C37648" s="34">
        <v>454</v>
      </c>
      <c r="D37648" s="34">
        <v>470</v>
      </c>
      <c r="E37648" s="34">
        <v>459</v>
      </c>
      <c r="F37648" s="34">
        <v>484</v>
      </c>
      <c r="G37648" s="34">
        <v>373</v>
      </c>
      <c r="H37648" s="34">
        <v>542</v>
      </c>
      <c r="I37648" s="34">
        <v>388</v>
      </c>
      <c r="J37648" s="34">
        <v>533</v>
      </c>
      <c r="K37648" s="34">
        <v>342</v>
      </c>
      <c r="L37648" s="34">
        <v>408</v>
      </c>
      <c r="M37648" s="34">
        <v>386</v>
      </c>
    </row>
    <row r="37649" spans="1:13" x14ac:dyDescent="0.2">
      <c r="A37649" s="34" t="s">
        <v>138543</v>
      </c>
      <c r="B37649" s="34">
        <v>524</v>
      </c>
      <c r="C37649" s="34">
        <v>403</v>
      </c>
      <c r="D37649" s="34">
        <v>514</v>
      </c>
      <c r="E37649" s="34">
        <v>519</v>
      </c>
      <c r="F37649" s="34">
        <v>461</v>
      </c>
      <c r="G37649" s="34">
        <v>425</v>
      </c>
      <c r="H37649" s="34">
        <v>548</v>
      </c>
      <c r="I37649" s="34">
        <v>507</v>
      </c>
      <c r="J37649" s="34">
        <v>550</v>
      </c>
      <c r="K37649" s="34">
        <v>376</v>
      </c>
      <c r="L37649" s="34">
        <v>492</v>
      </c>
      <c r="M37649" s="34">
        <v>337</v>
      </c>
    </row>
    <row r="37650" spans="1:13" x14ac:dyDescent="0.2">
      <c r="A37650" s="34" t="s">
        <v>138544</v>
      </c>
      <c r="B37650" s="34">
        <v>377</v>
      </c>
      <c r="C37650" s="34">
        <v>393</v>
      </c>
      <c r="D37650" s="34">
        <v>440</v>
      </c>
      <c r="E37650" s="34">
        <v>436</v>
      </c>
      <c r="F37650" s="34">
        <v>308</v>
      </c>
      <c r="G37650" s="34">
        <v>409</v>
      </c>
      <c r="H37650" s="34">
        <v>472</v>
      </c>
      <c r="I37650" s="34">
        <v>390</v>
      </c>
      <c r="J37650" s="34">
        <v>484</v>
      </c>
      <c r="K37650" s="34">
        <v>376</v>
      </c>
      <c r="L37650" s="34">
        <v>364</v>
      </c>
      <c r="M37650" s="34">
        <v>308</v>
      </c>
    </row>
    <row r="37651" spans="1:13" x14ac:dyDescent="0.2">
      <c r="A37651" s="34" t="s">
        <v>138545</v>
      </c>
      <c r="B37651" s="34">
        <v>301</v>
      </c>
      <c r="C37651" s="34">
        <v>334</v>
      </c>
      <c r="D37651" s="34">
        <v>374</v>
      </c>
      <c r="E37651" s="34">
        <v>428</v>
      </c>
      <c r="F37651" s="34">
        <v>313</v>
      </c>
      <c r="G37651" s="34">
        <v>313</v>
      </c>
      <c r="H37651" s="34">
        <v>337</v>
      </c>
      <c r="I37651" s="34">
        <v>337</v>
      </c>
      <c r="J37651" s="34">
        <v>342</v>
      </c>
      <c r="K37651" s="34">
        <v>280</v>
      </c>
      <c r="L37651" s="34">
        <v>353</v>
      </c>
      <c r="M37651" s="34">
        <v>308</v>
      </c>
    </row>
    <row r="37652" spans="1:13" x14ac:dyDescent="0.2">
      <c r="A37652" s="34" t="s">
        <v>138546</v>
      </c>
      <c r="B37652" s="34">
        <v>484</v>
      </c>
      <c r="C37652" s="34">
        <v>469</v>
      </c>
      <c r="D37652" s="34">
        <v>492</v>
      </c>
      <c r="E37652" s="34">
        <v>469</v>
      </c>
      <c r="F37652" s="34">
        <v>410</v>
      </c>
      <c r="G37652" s="34">
        <v>370</v>
      </c>
      <c r="H37652" s="34">
        <v>473</v>
      </c>
      <c r="I37652" s="34">
        <v>460</v>
      </c>
      <c r="J37652" s="34">
        <v>409</v>
      </c>
      <c r="K37652" s="34">
        <v>349</v>
      </c>
      <c r="L37652" s="34">
        <v>431</v>
      </c>
      <c r="M37652" s="34">
        <v>395</v>
      </c>
    </row>
    <row r="37653" spans="1:13" x14ac:dyDescent="0.2">
      <c r="A37653" s="34" t="s">
        <v>138547</v>
      </c>
      <c r="B37653" s="34">
        <v>323</v>
      </c>
      <c r="C37653" s="34">
        <v>324</v>
      </c>
      <c r="D37653" s="34">
        <v>346</v>
      </c>
      <c r="E37653" s="34">
        <v>313</v>
      </c>
      <c r="F37653" s="34">
        <v>300</v>
      </c>
      <c r="G37653" s="34">
        <v>318</v>
      </c>
      <c r="H37653" s="34">
        <v>358</v>
      </c>
      <c r="I37653" s="34">
        <v>298</v>
      </c>
      <c r="J37653" s="34">
        <v>293</v>
      </c>
      <c r="K37653" s="34">
        <v>236</v>
      </c>
      <c r="L37653" s="34">
        <v>344</v>
      </c>
      <c r="M37653" s="34">
        <v>243</v>
      </c>
    </row>
    <row r="37654" spans="1:13" x14ac:dyDescent="0.2">
      <c r="A37654" s="34" t="s">
        <v>138548</v>
      </c>
      <c r="B37654" s="34">
        <v>312</v>
      </c>
      <c r="C37654" s="34">
        <v>390</v>
      </c>
      <c r="D37654" s="34">
        <v>511</v>
      </c>
      <c r="E37654" s="34">
        <v>491</v>
      </c>
      <c r="F37654" s="34">
        <v>465</v>
      </c>
      <c r="G37654" s="34">
        <v>434</v>
      </c>
      <c r="H37654" s="34">
        <v>597</v>
      </c>
      <c r="I37654" s="34">
        <v>459</v>
      </c>
      <c r="J37654" s="34">
        <v>557</v>
      </c>
      <c r="K37654" s="34">
        <v>380</v>
      </c>
      <c r="L37654" s="34">
        <v>464</v>
      </c>
      <c r="M37654" s="34">
        <v>367</v>
      </c>
    </row>
    <row r="37655" spans="1:13" x14ac:dyDescent="0.2">
      <c r="A37655" s="34" t="s">
        <v>138549</v>
      </c>
      <c r="B37655" s="34">
        <v>378</v>
      </c>
      <c r="C37655" s="34">
        <v>426</v>
      </c>
      <c r="D37655" s="34">
        <v>413</v>
      </c>
      <c r="E37655" s="34">
        <v>445</v>
      </c>
      <c r="F37655" s="34">
        <v>314</v>
      </c>
      <c r="G37655" s="34">
        <v>347</v>
      </c>
      <c r="H37655" s="34">
        <v>454</v>
      </c>
      <c r="I37655" s="34">
        <v>388</v>
      </c>
      <c r="J37655" s="34">
        <v>448</v>
      </c>
      <c r="K37655" s="34">
        <v>324</v>
      </c>
      <c r="L37655" s="34">
        <v>416</v>
      </c>
      <c r="M37655" s="34">
        <v>309</v>
      </c>
    </row>
    <row r="37656" spans="1:13" x14ac:dyDescent="0.2">
      <c r="A37656" s="34" t="s">
        <v>138550</v>
      </c>
      <c r="B37656" s="34">
        <v>262</v>
      </c>
      <c r="C37656" s="34">
        <v>351</v>
      </c>
      <c r="D37656" s="34">
        <v>387</v>
      </c>
      <c r="E37656" s="34">
        <v>319</v>
      </c>
      <c r="F37656" s="34">
        <v>352</v>
      </c>
      <c r="G37656" s="34">
        <v>324</v>
      </c>
      <c r="H37656" s="34">
        <v>344</v>
      </c>
      <c r="I37656" s="34">
        <v>321</v>
      </c>
      <c r="J37656" s="34">
        <v>340</v>
      </c>
      <c r="K37656" s="34">
        <v>259</v>
      </c>
      <c r="L37656" s="34">
        <v>324</v>
      </c>
      <c r="M37656" s="34">
        <v>234</v>
      </c>
    </row>
    <row r="37657" spans="1:13" x14ac:dyDescent="0.2">
      <c r="A37657" s="34" t="s">
        <v>138551</v>
      </c>
      <c r="B37657" s="34">
        <v>169</v>
      </c>
      <c r="C37657" s="34">
        <v>300</v>
      </c>
      <c r="D37657" s="34">
        <v>258</v>
      </c>
      <c r="E37657" s="34">
        <v>388</v>
      </c>
      <c r="F37657" s="34">
        <v>276</v>
      </c>
      <c r="G37657" s="34">
        <v>275</v>
      </c>
      <c r="H37657" s="34">
        <v>235</v>
      </c>
      <c r="I37657" s="34">
        <v>301</v>
      </c>
      <c r="J37657" s="34">
        <v>263</v>
      </c>
      <c r="K37657" s="34">
        <v>255</v>
      </c>
      <c r="L37657" s="34">
        <v>229</v>
      </c>
      <c r="M37657" s="34">
        <v>220</v>
      </c>
    </row>
    <row r="37658" spans="1:13" x14ac:dyDescent="0.2">
      <c r="A37658" s="34" t="s">
        <v>138552</v>
      </c>
      <c r="B37658" s="34">
        <v>232</v>
      </c>
      <c r="C37658" s="34">
        <v>214</v>
      </c>
      <c r="D37658" s="34">
        <v>171</v>
      </c>
      <c r="E37658" s="34">
        <v>255</v>
      </c>
      <c r="F37658" s="34">
        <v>235</v>
      </c>
      <c r="G37658" s="34">
        <v>235</v>
      </c>
      <c r="H37658" s="34">
        <v>311</v>
      </c>
      <c r="I37658" s="34">
        <v>295</v>
      </c>
      <c r="J37658" s="34">
        <v>218</v>
      </c>
      <c r="K37658" s="34">
        <v>207</v>
      </c>
      <c r="L37658" s="34">
        <v>220</v>
      </c>
      <c r="M37658" s="34">
        <v>170</v>
      </c>
    </row>
    <row r="37659" spans="1:13" x14ac:dyDescent="0.2">
      <c r="A37659" s="34" t="s">
        <v>138553</v>
      </c>
      <c r="B37659" s="34">
        <v>549</v>
      </c>
      <c r="C37659" s="34">
        <v>552</v>
      </c>
      <c r="D37659" s="34">
        <v>681</v>
      </c>
      <c r="E37659" s="34">
        <v>601</v>
      </c>
      <c r="F37659" s="34">
        <v>502</v>
      </c>
      <c r="G37659" s="34">
        <v>522</v>
      </c>
      <c r="H37659" s="34">
        <v>628</v>
      </c>
      <c r="I37659" s="34">
        <v>520</v>
      </c>
      <c r="J37659" s="34">
        <v>602</v>
      </c>
      <c r="K37659" s="34">
        <v>494</v>
      </c>
      <c r="L37659" s="34">
        <v>571</v>
      </c>
      <c r="M37659" s="34">
        <v>454</v>
      </c>
    </row>
    <row r="37660" spans="1:13" x14ac:dyDescent="0.2">
      <c r="A37660" s="34" t="s">
        <v>138554</v>
      </c>
      <c r="B37660" s="34">
        <v>232</v>
      </c>
      <c r="C37660" s="34">
        <v>532</v>
      </c>
      <c r="D37660" s="34">
        <v>269</v>
      </c>
      <c r="E37660" s="34">
        <v>606</v>
      </c>
      <c r="F37660" s="34">
        <v>296</v>
      </c>
      <c r="G37660" s="34">
        <v>502</v>
      </c>
      <c r="H37660" s="34">
        <v>296</v>
      </c>
      <c r="I37660" s="34">
        <v>593</v>
      </c>
      <c r="J37660" s="34">
        <v>329</v>
      </c>
      <c r="K37660" s="34">
        <v>442</v>
      </c>
      <c r="L37660" s="34">
        <v>319</v>
      </c>
      <c r="M37660" s="34">
        <v>389</v>
      </c>
    </row>
    <row r="37661" spans="1:13" x14ac:dyDescent="0.2">
      <c r="A37661" s="34" t="s">
        <v>138555</v>
      </c>
      <c r="B37661" s="34">
        <v>391</v>
      </c>
      <c r="C37661" s="34">
        <v>381</v>
      </c>
      <c r="D37661" s="34">
        <v>418</v>
      </c>
      <c r="E37661" s="34">
        <v>363</v>
      </c>
      <c r="F37661" s="34">
        <v>447</v>
      </c>
      <c r="G37661" s="34">
        <v>411</v>
      </c>
      <c r="H37661" s="34">
        <v>445</v>
      </c>
      <c r="I37661" s="34">
        <v>368</v>
      </c>
      <c r="J37661" s="34">
        <v>453</v>
      </c>
      <c r="K37661" s="34">
        <v>296</v>
      </c>
      <c r="L37661" s="34">
        <v>387</v>
      </c>
      <c r="M37661" s="34">
        <v>345</v>
      </c>
    </row>
    <row r="37662" spans="1:13" x14ac:dyDescent="0.2">
      <c r="A37662" s="34" t="s">
        <v>138556</v>
      </c>
      <c r="B37662" s="34">
        <v>681</v>
      </c>
      <c r="C37662" s="34">
        <v>814</v>
      </c>
      <c r="D37662" s="34">
        <v>790</v>
      </c>
      <c r="E37662" s="34">
        <v>871</v>
      </c>
      <c r="F37662" s="34">
        <v>675</v>
      </c>
      <c r="G37662" s="34">
        <v>785</v>
      </c>
      <c r="H37662" s="34">
        <v>835</v>
      </c>
      <c r="I37662" s="34">
        <v>737</v>
      </c>
      <c r="J37662" s="34">
        <v>791</v>
      </c>
      <c r="K37662" s="34">
        <v>634</v>
      </c>
      <c r="L37662" s="34">
        <v>735</v>
      </c>
      <c r="M37662" s="34">
        <v>595</v>
      </c>
    </row>
    <row r="37663" spans="1:13" x14ac:dyDescent="0.2">
      <c r="A37663" s="34" t="s">
        <v>138557</v>
      </c>
      <c r="B37663" s="34">
        <v>484</v>
      </c>
      <c r="C37663" s="34">
        <v>487</v>
      </c>
      <c r="D37663" s="34">
        <v>449</v>
      </c>
      <c r="E37663" s="34">
        <v>570</v>
      </c>
      <c r="F37663" s="34">
        <v>391</v>
      </c>
      <c r="G37663" s="34">
        <v>406</v>
      </c>
      <c r="H37663" s="34">
        <v>547</v>
      </c>
      <c r="I37663" s="34">
        <v>494</v>
      </c>
      <c r="J37663" s="34">
        <v>528</v>
      </c>
      <c r="K37663" s="34">
        <v>410</v>
      </c>
      <c r="L37663" s="34">
        <v>482</v>
      </c>
      <c r="M37663" s="34">
        <v>386</v>
      </c>
    </row>
    <row r="37664" spans="1:13" x14ac:dyDescent="0.2">
      <c r="A37664" s="34" t="s">
        <v>138558</v>
      </c>
      <c r="B37664" s="34">
        <v>205</v>
      </c>
      <c r="C37664" s="34">
        <v>226</v>
      </c>
      <c r="D37664" s="34">
        <v>259</v>
      </c>
      <c r="E37664" s="34">
        <v>220</v>
      </c>
      <c r="F37664" s="34">
        <v>267</v>
      </c>
      <c r="G37664" s="34">
        <v>226</v>
      </c>
      <c r="H37664" s="34">
        <v>228</v>
      </c>
      <c r="I37664" s="34">
        <v>240</v>
      </c>
      <c r="J37664" s="34">
        <v>258</v>
      </c>
      <c r="K37664" s="34">
        <v>151</v>
      </c>
      <c r="L37664" s="34">
        <v>290</v>
      </c>
      <c r="M37664" s="34">
        <v>158</v>
      </c>
    </row>
    <row r="37665" spans="1:13" x14ac:dyDescent="0.2">
      <c r="A37665" s="34" t="s">
        <v>138559</v>
      </c>
      <c r="B37665" s="34">
        <v>788</v>
      </c>
      <c r="C37665" s="34">
        <v>658</v>
      </c>
      <c r="D37665" s="34">
        <v>835</v>
      </c>
      <c r="E37665" s="34">
        <v>788</v>
      </c>
      <c r="F37665" s="34">
        <v>704</v>
      </c>
      <c r="G37665" s="34">
        <v>804</v>
      </c>
      <c r="H37665" s="34">
        <v>912</v>
      </c>
      <c r="I37665" s="34">
        <v>736</v>
      </c>
      <c r="J37665" s="34">
        <v>837</v>
      </c>
      <c r="K37665" s="34">
        <v>565</v>
      </c>
      <c r="L37665" s="34">
        <v>790</v>
      </c>
      <c r="M37665" s="34">
        <v>566</v>
      </c>
    </row>
    <row r="37666" spans="1:13" x14ac:dyDescent="0.2">
      <c r="A37666" s="34" t="s">
        <v>138560</v>
      </c>
      <c r="B37666" s="34">
        <v>509</v>
      </c>
      <c r="C37666" s="34">
        <v>580</v>
      </c>
      <c r="D37666" s="34">
        <v>565</v>
      </c>
      <c r="E37666" s="34">
        <v>571</v>
      </c>
      <c r="F37666" s="34">
        <v>562</v>
      </c>
      <c r="G37666" s="34">
        <v>553</v>
      </c>
      <c r="H37666" s="34">
        <v>639</v>
      </c>
      <c r="I37666" s="34">
        <v>625</v>
      </c>
      <c r="J37666" s="34">
        <v>607</v>
      </c>
      <c r="K37666" s="34">
        <v>512</v>
      </c>
      <c r="L37666" s="34">
        <v>574</v>
      </c>
      <c r="M37666" s="34">
        <v>474</v>
      </c>
    </row>
    <row r="37667" spans="1:13" x14ac:dyDescent="0.2">
      <c r="A37667" s="34" t="s">
        <v>138561</v>
      </c>
      <c r="B37667" s="34">
        <v>1016</v>
      </c>
      <c r="C37667" s="34">
        <v>999</v>
      </c>
      <c r="D37667" s="34">
        <v>1228</v>
      </c>
      <c r="E37667" s="34">
        <v>1012</v>
      </c>
      <c r="F37667" s="34">
        <v>1121</v>
      </c>
      <c r="G37667" s="34">
        <v>991</v>
      </c>
      <c r="H37667" s="34">
        <v>1300</v>
      </c>
      <c r="I37667" s="34">
        <v>958</v>
      </c>
      <c r="J37667" s="34">
        <v>1175</v>
      </c>
      <c r="K37667" s="34">
        <v>818</v>
      </c>
      <c r="L37667" s="34">
        <v>1068</v>
      </c>
      <c r="M37667" s="34">
        <v>814</v>
      </c>
    </row>
    <row r="37668" spans="1:13" x14ac:dyDescent="0.2">
      <c r="A37668" s="34" t="s">
        <v>138562</v>
      </c>
      <c r="B37668" s="34">
        <v>254</v>
      </c>
      <c r="C37668" s="34">
        <v>310</v>
      </c>
      <c r="D37668" s="34">
        <v>325</v>
      </c>
      <c r="E37668" s="34">
        <v>319</v>
      </c>
      <c r="F37668" s="34">
        <v>261</v>
      </c>
      <c r="G37668" s="34">
        <v>272</v>
      </c>
      <c r="H37668" s="34">
        <v>278</v>
      </c>
      <c r="I37668" s="34">
        <v>291</v>
      </c>
      <c r="J37668" s="34">
        <v>291</v>
      </c>
      <c r="K37668" s="34">
        <v>228</v>
      </c>
      <c r="L37668" s="34">
        <v>271</v>
      </c>
      <c r="M37668" s="34">
        <v>221</v>
      </c>
    </row>
    <row r="37669" spans="1:13" x14ac:dyDescent="0.2">
      <c r="A37669" s="34" t="s">
        <v>138563</v>
      </c>
      <c r="B37669" s="34">
        <v>311</v>
      </c>
      <c r="C37669" s="34">
        <v>351</v>
      </c>
      <c r="D37669" s="34">
        <v>307</v>
      </c>
      <c r="E37669" s="34">
        <v>315</v>
      </c>
      <c r="F37669" s="34">
        <v>299</v>
      </c>
      <c r="G37669" s="34">
        <v>314</v>
      </c>
      <c r="H37669" s="34">
        <v>359</v>
      </c>
      <c r="I37669" s="34">
        <v>307</v>
      </c>
      <c r="J37669" s="34">
        <v>367</v>
      </c>
      <c r="K37669" s="34">
        <v>221</v>
      </c>
      <c r="L37669" s="34">
        <v>305</v>
      </c>
      <c r="M37669" s="34">
        <v>232</v>
      </c>
    </row>
    <row r="37670" spans="1:13" x14ac:dyDescent="0.2">
      <c r="A37670" s="34" t="s">
        <v>138564</v>
      </c>
      <c r="B37670" s="34">
        <v>491</v>
      </c>
      <c r="C37670" s="34">
        <v>430</v>
      </c>
      <c r="D37670" s="34">
        <v>484</v>
      </c>
      <c r="E37670" s="34">
        <v>554</v>
      </c>
      <c r="F37670" s="34">
        <v>403</v>
      </c>
      <c r="G37670" s="34">
        <v>532</v>
      </c>
      <c r="H37670" s="34">
        <v>567</v>
      </c>
      <c r="I37670" s="34">
        <v>457</v>
      </c>
      <c r="J37670" s="34">
        <v>485</v>
      </c>
      <c r="K37670" s="34">
        <v>354</v>
      </c>
      <c r="L37670" s="34">
        <v>499</v>
      </c>
      <c r="M37670" s="34">
        <v>361</v>
      </c>
    </row>
    <row r="37671" spans="1:13" x14ac:dyDescent="0.2">
      <c r="A37671" s="34" t="s">
        <v>138565</v>
      </c>
      <c r="B37671" s="34">
        <v>344</v>
      </c>
      <c r="C37671" s="34">
        <v>244</v>
      </c>
      <c r="D37671" s="34">
        <v>274</v>
      </c>
      <c r="E37671" s="34">
        <v>273</v>
      </c>
      <c r="F37671" s="34">
        <v>243</v>
      </c>
      <c r="G37671" s="34">
        <v>237</v>
      </c>
      <c r="H37671" s="34">
        <v>284</v>
      </c>
      <c r="I37671" s="34">
        <v>258</v>
      </c>
      <c r="J37671" s="34">
        <v>224</v>
      </c>
      <c r="K37671" s="34">
        <v>237</v>
      </c>
      <c r="L37671" s="34">
        <v>252</v>
      </c>
      <c r="M37671" s="34">
        <v>232</v>
      </c>
    </row>
    <row r="37672" spans="1:13" x14ac:dyDescent="0.2">
      <c r="A37672" s="34" t="s">
        <v>138566</v>
      </c>
      <c r="B37672" s="34">
        <v>266</v>
      </c>
      <c r="C37672" s="34">
        <v>307</v>
      </c>
      <c r="D37672" s="34">
        <v>311</v>
      </c>
      <c r="E37672" s="34">
        <v>275</v>
      </c>
      <c r="F37672" s="34">
        <v>207</v>
      </c>
      <c r="G37672" s="34">
        <v>272</v>
      </c>
      <c r="H37672" s="34">
        <v>269</v>
      </c>
      <c r="I37672" s="34">
        <v>264</v>
      </c>
      <c r="J37672" s="34">
        <v>256</v>
      </c>
      <c r="K37672" s="34">
        <v>207</v>
      </c>
      <c r="L37672" s="34">
        <v>251</v>
      </c>
      <c r="M37672" s="34">
        <v>189</v>
      </c>
    </row>
    <row r="37673" spans="1:13" x14ac:dyDescent="0.2">
      <c r="A37673" s="34" t="s">
        <v>138567</v>
      </c>
      <c r="B37673" s="34">
        <v>267</v>
      </c>
      <c r="C37673" s="34">
        <v>235</v>
      </c>
      <c r="D37673" s="34">
        <v>297</v>
      </c>
      <c r="E37673" s="34">
        <v>288</v>
      </c>
      <c r="F37673" s="34">
        <v>273</v>
      </c>
      <c r="G37673" s="34">
        <v>240</v>
      </c>
      <c r="H37673" s="34">
        <v>352</v>
      </c>
      <c r="I37673" s="34">
        <v>279</v>
      </c>
      <c r="J37673" s="34">
        <v>355</v>
      </c>
      <c r="K37673" s="34">
        <v>247</v>
      </c>
      <c r="L37673" s="34">
        <v>254</v>
      </c>
      <c r="M37673" s="34">
        <v>240</v>
      </c>
    </row>
    <row r="37674" spans="1:13" x14ac:dyDescent="0.2">
      <c r="A37674" s="34" t="s">
        <v>138568</v>
      </c>
      <c r="B37674" s="34">
        <v>247</v>
      </c>
      <c r="C37674" s="34">
        <v>297</v>
      </c>
      <c r="D37674" s="34">
        <v>302</v>
      </c>
      <c r="E37674" s="34">
        <v>285</v>
      </c>
      <c r="F37674" s="34">
        <v>250</v>
      </c>
      <c r="G37674" s="34">
        <v>229</v>
      </c>
      <c r="H37674" s="34">
        <v>330</v>
      </c>
      <c r="I37674" s="34">
        <v>330</v>
      </c>
      <c r="J37674" s="34">
        <v>318</v>
      </c>
      <c r="K37674" s="34">
        <v>276</v>
      </c>
      <c r="L37674" s="34">
        <v>351</v>
      </c>
      <c r="M37674" s="34">
        <v>213</v>
      </c>
    </row>
    <row r="37675" spans="1:13" x14ac:dyDescent="0.2">
      <c r="A37675" s="34" t="s">
        <v>138569</v>
      </c>
      <c r="B37675" s="34">
        <v>136</v>
      </c>
      <c r="C37675" s="34">
        <v>120</v>
      </c>
      <c r="D37675" s="34">
        <v>143</v>
      </c>
      <c r="E37675" s="34">
        <v>119</v>
      </c>
      <c r="F37675" s="34">
        <v>108</v>
      </c>
      <c r="G37675" s="34">
        <v>136</v>
      </c>
      <c r="H37675" s="34">
        <v>141</v>
      </c>
      <c r="I37675" s="34">
        <v>97</v>
      </c>
      <c r="J37675" s="34">
        <v>145</v>
      </c>
      <c r="K37675" s="34">
        <v>100</v>
      </c>
      <c r="L37675" s="34">
        <v>125</v>
      </c>
      <c r="M37675" s="34">
        <v>99</v>
      </c>
    </row>
    <row r="37676" spans="1:13" x14ac:dyDescent="0.2">
      <c r="A37676" s="34" t="s">
        <v>138570</v>
      </c>
      <c r="B37676" s="34">
        <v>299</v>
      </c>
      <c r="C37676" s="34">
        <v>255</v>
      </c>
      <c r="D37676" s="34">
        <v>284</v>
      </c>
      <c r="E37676" s="34">
        <v>262</v>
      </c>
      <c r="F37676" s="34">
        <v>223</v>
      </c>
      <c r="G37676" s="34">
        <v>181</v>
      </c>
      <c r="H37676" s="34">
        <v>308</v>
      </c>
      <c r="I37676" s="34">
        <v>218</v>
      </c>
      <c r="J37676" s="34">
        <v>311</v>
      </c>
      <c r="K37676" s="34">
        <v>212</v>
      </c>
      <c r="L37676" s="34">
        <v>270</v>
      </c>
      <c r="M37676" s="34">
        <v>212</v>
      </c>
    </row>
    <row r="37677" spans="1:13" x14ac:dyDescent="0.2">
      <c r="A37677" s="34" t="s">
        <v>138571</v>
      </c>
      <c r="B37677" s="34">
        <v>213</v>
      </c>
      <c r="C37677" s="34">
        <v>258</v>
      </c>
      <c r="D37677" s="34">
        <v>232</v>
      </c>
      <c r="E37677" s="34">
        <v>284</v>
      </c>
      <c r="F37677" s="34">
        <v>211</v>
      </c>
      <c r="G37677" s="34">
        <v>277</v>
      </c>
      <c r="H37677" s="34">
        <v>315</v>
      </c>
      <c r="I37677" s="34">
        <v>308</v>
      </c>
      <c r="J37677" s="34">
        <v>287</v>
      </c>
      <c r="K37677" s="34">
        <v>213</v>
      </c>
      <c r="L37677" s="34">
        <v>235</v>
      </c>
      <c r="M37677" s="34">
        <v>210</v>
      </c>
    </row>
    <row r="37678" spans="1:13" x14ac:dyDescent="0.2">
      <c r="A37678" s="34" t="s">
        <v>138572</v>
      </c>
      <c r="B37678" s="34">
        <v>265</v>
      </c>
      <c r="C37678" s="34">
        <v>285</v>
      </c>
      <c r="D37678" s="34">
        <v>374</v>
      </c>
      <c r="E37678" s="34">
        <v>267</v>
      </c>
      <c r="F37678" s="34">
        <v>242</v>
      </c>
      <c r="G37678" s="34">
        <v>224</v>
      </c>
      <c r="H37678" s="34">
        <v>321</v>
      </c>
      <c r="I37678" s="34">
        <v>264</v>
      </c>
      <c r="J37678" s="34">
        <v>261</v>
      </c>
      <c r="K37678" s="34">
        <v>241</v>
      </c>
      <c r="L37678" s="34">
        <v>310</v>
      </c>
      <c r="M37678" s="34">
        <v>183</v>
      </c>
    </row>
    <row r="37679" spans="1:13" x14ac:dyDescent="0.2">
      <c r="A37679" s="34" t="s">
        <v>138573</v>
      </c>
      <c r="B37679" s="34">
        <v>276</v>
      </c>
      <c r="C37679" s="34">
        <v>318</v>
      </c>
      <c r="D37679" s="34">
        <v>371</v>
      </c>
      <c r="E37679" s="34">
        <v>383</v>
      </c>
      <c r="F37679" s="34">
        <v>314</v>
      </c>
      <c r="G37679" s="34">
        <v>358</v>
      </c>
      <c r="H37679" s="34">
        <v>342</v>
      </c>
      <c r="I37679" s="34">
        <v>311</v>
      </c>
      <c r="J37679" s="34">
        <v>321</v>
      </c>
      <c r="K37679" s="34">
        <v>253</v>
      </c>
      <c r="L37679" s="34">
        <v>353</v>
      </c>
      <c r="M37679" s="34">
        <v>255</v>
      </c>
    </row>
    <row r="37680" spans="1:13" x14ac:dyDescent="0.2">
      <c r="A37680" s="34" t="s">
        <v>138574</v>
      </c>
      <c r="B37680" s="34">
        <v>362</v>
      </c>
      <c r="C37680" s="34">
        <v>588</v>
      </c>
      <c r="D37680" s="34">
        <v>445</v>
      </c>
      <c r="E37680" s="34">
        <v>506</v>
      </c>
      <c r="F37680" s="34">
        <v>439</v>
      </c>
      <c r="G37680" s="34">
        <v>508</v>
      </c>
      <c r="H37680" s="34">
        <v>508</v>
      </c>
      <c r="I37680" s="34">
        <v>519</v>
      </c>
      <c r="J37680" s="34">
        <v>519</v>
      </c>
      <c r="K37680" s="34">
        <v>441</v>
      </c>
      <c r="L37680" s="34">
        <v>412</v>
      </c>
      <c r="M37680" s="34">
        <v>402</v>
      </c>
    </row>
    <row r="37681" spans="1:13" x14ac:dyDescent="0.2">
      <c r="A37681" s="34" t="s">
        <v>138575</v>
      </c>
      <c r="B37681" s="34">
        <v>388</v>
      </c>
      <c r="C37681" s="34">
        <v>456</v>
      </c>
      <c r="D37681" s="34">
        <v>542</v>
      </c>
      <c r="E37681" s="34">
        <v>510</v>
      </c>
      <c r="F37681" s="34">
        <v>475</v>
      </c>
      <c r="G37681" s="34">
        <v>484</v>
      </c>
      <c r="H37681" s="34">
        <v>588</v>
      </c>
      <c r="I37681" s="34">
        <v>426</v>
      </c>
      <c r="J37681" s="34">
        <v>542</v>
      </c>
      <c r="K37681" s="34">
        <v>445</v>
      </c>
      <c r="L37681" s="34">
        <v>528</v>
      </c>
      <c r="M37681" s="34">
        <v>387</v>
      </c>
    </row>
    <row r="37682" spans="1:13" x14ac:dyDescent="0.2">
      <c r="A37682" s="34" t="s">
        <v>138576</v>
      </c>
      <c r="B37682" s="34">
        <v>1063</v>
      </c>
      <c r="C37682" s="34">
        <v>910</v>
      </c>
      <c r="D37682" s="34">
        <v>1069</v>
      </c>
      <c r="E37682" s="34">
        <v>1030</v>
      </c>
      <c r="F37682" s="34">
        <v>946</v>
      </c>
      <c r="G37682" s="34">
        <v>796</v>
      </c>
      <c r="H37682" s="34">
        <v>1135</v>
      </c>
      <c r="I37682" s="34">
        <v>887</v>
      </c>
      <c r="J37682" s="34">
        <v>1011</v>
      </c>
      <c r="K37682" s="34">
        <v>685</v>
      </c>
      <c r="L37682" s="34">
        <v>1024</v>
      </c>
      <c r="M37682" s="34">
        <v>699</v>
      </c>
    </row>
    <row r="37683" spans="1:13" x14ac:dyDescent="0.2">
      <c r="A37683" s="34" t="s">
        <v>138577</v>
      </c>
      <c r="B37683" s="34">
        <v>290</v>
      </c>
      <c r="C37683" s="34">
        <v>233</v>
      </c>
      <c r="D37683" s="34">
        <v>247</v>
      </c>
      <c r="E37683" s="34">
        <v>298</v>
      </c>
      <c r="F37683" s="34">
        <v>259</v>
      </c>
      <c r="G37683" s="34">
        <v>262</v>
      </c>
      <c r="H37683" s="34">
        <v>266</v>
      </c>
      <c r="I37683" s="34">
        <v>303</v>
      </c>
      <c r="J37683" s="34">
        <v>315</v>
      </c>
      <c r="K37683" s="34">
        <v>218</v>
      </c>
      <c r="L37683" s="34">
        <v>241</v>
      </c>
      <c r="M37683" s="34">
        <v>220</v>
      </c>
    </row>
    <row r="37684" spans="1:13" x14ac:dyDescent="0.2">
      <c r="A37684" s="34" t="s">
        <v>138578</v>
      </c>
      <c r="B37684" s="34">
        <v>232</v>
      </c>
      <c r="C37684" s="34">
        <v>233</v>
      </c>
      <c r="D37684" s="34">
        <v>298</v>
      </c>
      <c r="E37684" s="34">
        <v>274</v>
      </c>
      <c r="F37684" s="34">
        <v>275</v>
      </c>
      <c r="G37684" s="34">
        <v>279</v>
      </c>
      <c r="H37684" s="34">
        <v>277</v>
      </c>
      <c r="I37684" s="34">
        <v>231</v>
      </c>
      <c r="J37684" s="34">
        <v>326</v>
      </c>
      <c r="K37684" s="34">
        <v>189</v>
      </c>
      <c r="L37684" s="34">
        <v>293</v>
      </c>
      <c r="M37684" s="34">
        <v>228</v>
      </c>
    </row>
    <row r="37685" spans="1:13" x14ac:dyDescent="0.2">
      <c r="A37685" s="34" t="s">
        <v>138579</v>
      </c>
      <c r="B37685" s="34">
        <v>577</v>
      </c>
      <c r="C37685" s="34">
        <v>662</v>
      </c>
      <c r="D37685" s="34">
        <v>665</v>
      </c>
      <c r="E37685" s="34">
        <v>669</v>
      </c>
      <c r="F37685" s="34">
        <v>504</v>
      </c>
      <c r="G37685" s="34">
        <v>599</v>
      </c>
      <c r="H37685" s="34">
        <v>764</v>
      </c>
      <c r="I37685" s="34">
        <v>601</v>
      </c>
      <c r="J37685" s="34">
        <v>649</v>
      </c>
      <c r="K37685" s="34">
        <v>526</v>
      </c>
      <c r="L37685" s="34">
        <v>543</v>
      </c>
      <c r="M37685" s="34">
        <v>511</v>
      </c>
    </row>
    <row r="37686" spans="1:13" x14ac:dyDescent="0.2">
      <c r="A37686" s="34" t="s">
        <v>138580</v>
      </c>
      <c r="B37686" s="34">
        <v>182</v>
      </c>
      <c r="C37686" s="34">
        <v>390</v>
      </c>
      <c r="D37686" s="34">
        <v>320</v>
      </c>
      <c r="E37686" s="34">
        <v>410</v>
      </c>
      <c r="F37686" s="34">
        <v>235</v>
      </c>
      <c r="G37686" s="34">
        <v>392</v>
      </c>
      <c r="H37686" s="34">
        <v>326</v>
      </c>
      <c r="I37686" s="34">
        <v>489</v>
      </c>
      <c r="J37686" s="34">
        <v>236</v>
      </c>
      <c r="K37686" s="34">
        <v>344</v>
      </c>
      <c r="L37686" s="34">
        <v>225</v>
      </c>
      <c r="M37686" s="34">
        <v>334</v>
      </c>
    </row>
    <row r="37687" spans="1:13" x14ac:dyDescent="0.2">
      <c r="A37687" s="34" t="s">
        <v>138581</v>
      </c>
      <c r="B37687" s="34">
        <v>319</v>
      </c>
      <c r="C37687" s="34">
        <v>414</v>
      </c>
      <c r="D37687" s="34">
        <v>338</v>
      </c>
      <c r="E37687" s="34">
        <v>391</v>
      </c>
      <c r="F37687" s="34">
        <v>307</v>
      </c>
      <c r="G37687" s="34">
        <v>340</v>
      </c>
      <c r="H37687" s="34">
        <v>431</v>
      </c>
      <c r="I37687" s="34">
        <v>387</v>
      </c>
      <c r="J37687" s="34">
        <v>329</v>
      </c>
      <c r="K37687" s="34">
        <v>343</v>
      </c>
      <c r="L37687" s="34">
        <v>321</v>
      </c>
      <c r="M37687" s="34">
        <v>290</v>
      </c>
    </row>
    <row r="37688" spans="1:13" x14ac:dyDescent="0.2">
      <c r="A37688" s="34" t="s">
        <v>138582</v>
      </c>
      <c r="B37688" s="34">
        <v>258</v>
      </c>
      <c r="C37688" s="34">
        <v>233</v>
      </c>
      <c r="D37688" s="34">
        <v>279</v>
      </c>
      <c r="E37688" s="34">
        <v>234</v>
      </c>
      <c r="F37688" s="34">
        <v>278</v>
      </c>
      <c r="G37688" s="34">
        <v>241</v>
      </c>
      <c r="H37688" s="34">
        <v>304</v>
      </c>
      <c r="I37688" s="34">
        <v>208</v>
      </c>
      <c r="J37688" s="34">
        <v>307</v>
      </c>
      <c r="K37688" s="34">
        <v>201</v>
      </c>
      <c r="L37688" s="34">
        <v>302</v>
      </c>
      <c r="M37688" s="34">
        <v>215</v>
      </c>
    </row>
    <row r="37689" spans="1:13" x14ac:dyDescent="0.2">
      <c r="A37689" s="34" t="s">
        <v>138583</v>
      </c>
      <c r="B37689" s="34">
        <v>412</v>
      </c>
      <c r="C37689" s="34">
        <v>402</v>
      </c>
      <c r="D37689" s="34">
        <v>365</v>
      </c>
      <c r="E37689" s="34">
        <v>443</v>
      </c>
      <c r="F37689" s="34">
        <v>324</v>
      </c>
      <c r="G37689" s="34">
        <v>346</v>
      </c>
      <c r="H37689" s="34">
        <v>401</v>
      </c>
      <c r="I37689" s="34">
        <v>350</v>
      </c>
      <c r="J37689" s="34">
        <v>385</v>
      </c>
      <c r="K37689" s="34">
        <v>323</v>
      </c>
      <c r="L37689" s="34">
        <v>344</v>
      </c>
      <c r="M37689" s="34">
        <v>324</v>
      </c>
    </row>
    <row r="37690" spans="1:13" x14ac:dyDescent="0.2">
      <c r="A37690" s="34" t="s">
        <v>138584</v>
      </c>
      <c r="B37690" s="34">
        <v>332</v>
      </c>
      <c r="C37690" s="34">
        <v>269</v>
      </c>
      <c r="D37690" s="34">
        <v>299</v>
      </c>
      <c r="E37690" s="34">
        <v>310</v>
      </c>
      <c r="F37690" s="34">
        <v>264</v>
      </c>
      <c r="G37690" s="34">
        <v>240</v>
      </c>
      <c r="H37690" s="34">
        <v>299</v>
      </c>
      <c r="I37690" s="34">
        <v>275</v>
      </c>
      <c r="J37690" s="34">
        <v>284</v>
      </c>
      <c r="K37690" s="34">
        <v>244</v>
      </c>
      <c r="L37690" s="34">
        <v>257</v>
      </c>
      <c r="M37690" s="34">
        <v>206</v>
      </c>
    </row>
    <row r="37691" spans="1:13" x14ac:dyDescent="0.2">
      <c r="A37691" s="34" t="s">
        <v>138585</v>
      </c>
      <c r="B37691" s="34">
        <v>333</v>
      </c>
      <c r="C37691" s="34">
        <v>334</v>
      </c>
      <c r="D37691" s="34">
        <v>363</v>
      </c>
      <c r="E37691" s="34">
        <v>388</v>
      </c>
      <c r="F37691" s="34">
        <v>390</v>
      </c>
      <c r="G37691" s="34">
        <v>298</v>
      </c>
      <c r="H37691" s="34">
        <v>446</v>
      </c>
      <c r="I37691" s="34">
        <v>376</v>
      </c>
      <c r="J37691" s="34">
        <v>393</v>
      </c>
      <c r="K37691" s="34">
        <v>333</v>
      </c>
      <c r="L37691" s="34">
        <v>388</v>
      </c>
      <c r="M37691" s="34">
        <v>309</v>
      </c>
    </row>
    <row r="37692" spans="1:13" x14ac:dyDescent="0.2">
      <c r="A37692" s="34" t="s">
        <v>138586</v>
      </c>
      <c r="B37692" s="34">
        <v>611</v>
      </c>
      <c r="C37692" s="34">
        <v>620</v>
      </c>
      <c r="D37692" s="34">
        <v>715</v>
      </c>
      <c r="E37692" s="34">
        <v>616</v>
      </c>
      <c r="F37692" s="34">
        <v>517</v>
      </c>
      <c r="G37692" s="34">
        <v>609</v>
      </c>
      <c r="H37692" s="34">
        <v>715</v>
      </c>
      <c r="I37692" s="34">
        <v>663</v>
      </c>
      <c r="J37692" s="34">
        <v>650</v>
      </c>
      <c r="K37692" s="34">
        <v>475</v>
      </c>
      <c r="L37692" s="34">
        <v>665</v>
      </c>
      <c r="M37692" s="34">
        <v>439</v>
      </c>
    </row>
    <row r="37693" spans="1:13" x14ac:dyDescent="0.2">
      <c r="A37693" s="34" t="s">
        <v>138587</v>
      </c>
      <c r="B37693" s="34">
        <v>424</v>
      </c>
      <c r="C37693" s="34">
        <v>445</v>
      </c>
      <c r="D37693" s="34">
        <v>384</v>
      </c>
      <c r="E37693" s="34">
        <v>522</v>
      </c>
      <c r="F37693" s="34">
        <v>410</v>
      </c>
      <c r="G37693" s="34">
        <v>480</v>
      </c>
      <c r="H37693" s="34">
        <v>469</v>
      </c>
      <c r="I37693" s="34">
        <v>519</v>
      </c>
      <c r="J37693" s="34">
        <v>510</v>
      </c>
      <c r="K37693" s="34">
        <v>377</v>
      </c>
      <c r="L37693" s="34">
        <v>467</v>
      </c>
      <c r="M37693" s="34">
        <v>377</v>
      </c>
    </row>
    <row r="37694" spans="1:13" x14ac:dyDescent="0.2">
      <c r="A37694" s="34" t="s">
        <v>138588</v>
      </c>
      <c r="B37694" s="34">
        <v>161</v>
      </c>
      <c r="C37694" s="34">
        <v>183</v>
      </c>
      <c r="D37694" s="34">
        <v>144</v>
      </c>
      <c r="E37694" s="34">
        <v>172</v>
      </c>
      <c r="F37694" s="34">
        <v>110</v>
      </c>
      <c r="G37694" s="34">
        <v>148</v>
      </c>
      <c r="H37694" s="34">
        <v>151</v>
      </c>
      <c r="I37694" s="34">
        <v>149</v>
      </c>
      <c r="J37694" s="34">
        <v>172</v>
      </c>
      <c r="K37694" s="34">
        <v>123</v>
      </c>
      <c r="L37694" s="34">
        <v>113</v>
      </c>
      <c r="M37694" s="34">
        <v>172</v>
      </c>
    </row>
    <row r="37695" spans="1:13" x14ac:dyDescent="0.2">
      <c r="A37695" s="34" t="s">
        <v>138589</v>
      </c>
      <c r="B37695" s="34">
        <v>291</v>
      </c>
      <c r="C37695" s="34">
        <v>310</v>
      </c>
      <c r="D37695" s="34">
        <v>284</v>
      </c>
      <c r="E37695" s="34">
        <v>415</v>
      </c>
      <c r="F37695" s="34">
        <v>326</v>
      </c>
      <c r="G37695" s="34">
        <v>339</v>
      </c>
      <c r="H37695" s="34">
        <v>391</v>
      </c>
      <c r="I37695" s="34">
        <v>354</v>
      </c>
      <c r="J37695" s="34">
        <v>323</v>
      </c>
      <c r="K37695" s="34">
        <v>289</v>
      </c>
      <c r="L37695" s="34">
        <v>380</v>
      </c>
      <c r="M37695" s="34">
        <v>271</v>
      </c>
    </row>
    <row r="37696" spans="1:13" x14ac:dyDescent="0.2">
      <c r="A37696" s="34" t="s">
        <v>138590</v>
      </c>
      <c r="B37696" s="34">
        <v>188</v>
      </c>
      <c r="C37696" s="34">
        <v>204</v>
      </c>
      <c r="D37696" s="34">
        <v>237</v>
      </c>
      <c r="E37696" s="34">
        <v>220</v>
      </c>
      <c r="F37696" s="34">
        <v>224</v>
      </c>
      <c r="G37696" s="34">
        <v>226</v>
      </c>
      <c r="H37696" s="34">
        <v>307</v>
      </c>
      <c r="I37696" s="34">
        <v>204</v>
      </c>
      <c r="J37696" s="34">
        <v>288</v>
      </c>
      <c r="K37696" s="34">
        <v>185</v>
      </c>
      <c r="L37696" s="34">
        <v>275</v>
      </c>
      <c r="M37696" s="34">
        <v>192</v>
      </c>
    </row>
    <row r="37697" spans="1:13" x14ac:dyDescent="0.2">
      <c r="A37697" s="34" t="s">
        <v>138591</v>
      </c>
      <c r="B37697" s="34">
        <v>243</v>
      </c>
      <c r="C37697" s="34">
        <v>210</v>
      </c>
      <c r="D37697" s="34">
        <v>205</v>
      </c>
      <c r="E37697" s="34">
        <v>243</v>
      </c>
      <c r="F37697" s="34">
        <v>178</v>
      </c>
      <c r="G37697" s="34">
        <v>186</v>
      </c>
      <c r="H37697" s="34">
        <v>215</v>
      </c>
      <c r="I37697" s="34">
        <v>196</v>
      </c>
      <c r="J37697" s="34">
        <v>208</v>
      </c>
      <c r="K37697" s="34">
        <v>171</v>
      </c>
      <c r="L37697" s="34">
        <v>185</v>
      </c>
      <c r="M37697" s="34">
        <v>191</v>
      </c>
    </row>
    <row r="37698" spans="1:13" x14ac:dyDescent="0.2">
      <c r="A37698" s="34" t="s">
        <v>138592</v>
      </c>
      <c r="B37698" s="34">
        <v>165</v>
      </c>
      <c r="C37698" s="34">
        <v>162</v>
      </c>
      <c r="D37698" s="34">
        <v>203</v>
      </c>
      <c r="E37698" s="34">
        <v>172</v>
      </c>
      <c r="F37698" s="34">
        <v>162</v>
      </c>
      <c r="G37698" s="34">
        <v>182</v>
      </c>
      <c r="H37698" s="34">
        <v>199</v>
      </c>
      <c r="I37698" s="34">
        <v>205</v>
      </c>
      <c r="J37698" s="34">
        <v>177</v>
      </c>
      <c r="K37698" s="34">
        <v>147</v>
      </c>
      <c r="L37698" s="34">
        <v>143</v>
      </c>
      <c r="M37698" s="34">
        <v>128</v>
      </c>
    </row>
    <row r="37699" spans="1:13" x14ac:dyDescent="0.2">
      <c r="A37699" s="34" t="s">
        <v>138593</v>
      </c>
      <c r="B37699" s="34">
        <v>370</v>
      </c>
      <c r="C37699" s="34">
        <v>445</v>
      </c>
      <c r="D37699" s="34">
        <v>428</v>
      </c>
      <c r="E37699" s="34">
        <v>623</v>
      </c>
      <c r="F37699" s="34">
        <v>349</v>
      </c>
      <c r="G37699" s="34">
        <v>419</v>
      </c>
      <c r="H37699" s="34">
        <v>502</v>
      </c>
      <c r="I37699" s="34">
        <v>475</v>
      </c>
      <c r="J37699" s="34">
        <v>426</v>
      </c>
      <c r="K37699" s="34">
        <v>403</v>
      </c>
      <c r="L37699" s="34">
        <v>389</v>
      </c>
      <c r="M37699" s="34">
        <v>378</v>
      </c>
    </row>
    <row r="37700" spans="1:13" x14ac:dyDescent="0.2">
      <c r="A37700" s="34" t="s">
        <v>138594</v>
      </c>
      <c r="B37700" s="34">
        <v>213</v>
      </c>
      <c r="C37700" s="34">
        <v>173</v>
      </c>
      <c r="D37700" s="34">
        <v>222</v>
      </c>
      <c r="E37700" s="34">
        <v>169</v>
      </c>
      <c r="F37700" s="34">
        <v>178</v>
      </c>
      <c r="G37700" s="34">
        <v>153</v>
      </c>
      <c r="H37700" s="34">
        <v>264</v>
      </c>
      <c r="I37700" s="34">
        <v>201</v>
      </c>
      <c r="J37700" s="34">
        <v>234</v>
      </c>
      <c r="K37700" s="34">
        <v>195</v>
      </c>
      <c r="L37700" s="34">
        <v>212</v>
      </c>
      <c r="M37700" s="34">
        <v>124</v>
      </c>
    </row>
    <row r="37701" spans="1:13" x14ac:dyDescent="0.2">
      <c r="A37701" s="34" t="s">
        <v>138595</v>
      </c>
      <c r="B37701" s="34">
        <v>227</v>
      </c>
      <c r="C37701" s="34">
        <v>268</v>
      </c>
      <c r="D37701" s="34">
        <v>341</v>
      </c>
      <c r="E37701" s="34">
        <v>344</v>
      </c>
      <c r="F37701" s="34">
        <v>280</v>
      </c>
      <c r="G37701" s="34">
        <v>257</v>
      </c>
      <c r="H37701" s="34">
        <v>289</v>
      </c>
      <c r="I37701" s="34">
        <v>262</v>
      </c>
      <c r="J37701" s="34">
        <v>293</v>
      </c>
      <c r="K37701" s="34">
        <v>245</v>
      </c>
      <c r="L37701" s="34">
        <v>277</v>
      </c>
      <c r="M37701" s="34">
        <v>184</v>
      </c>
    </row>
    <row r="37702" spans="1:13" x14ac:dyDescent="0.2">
      <c r="A37702" s="34" t="s">
        <v>138596</v>
      </c>
      <c r="B37702" s="34">
        <v>888</v>
      </c>
      <c r="C37702" s="34">
        <v>838</v>
      </c>
      <c r="D37702" s="34">
        <v>880</v>
      </c>
      <c r="E37702" s="34">
        <v>930</v>
      </c>
      <c r="F37702" s="34">
        <v>857</v>
      </c>
      <c r="G37702" s="34">
        <v>765</v>
      </c>
      <c r="H37702" s="34">
        <v>922</v>
      </c>
      <c r="I37702" s="34">
        <v>783</v>
      </c>
      <c r="J37702" s="34">
        <v>913</v>
      </c>
      <c r="K37702" s="34">
        <v>721</v>
      </c>
      <c r="L37702" s="34">
        <v>840</v>
      </c>
      <c r="M37702" s="34">
        <v>678</v>
      </c>
    </row>
    <row r="37703" spans="1:13" x14ac:dyDescent="0.2">
      <c r="A37703" s="34" t="s">
        <v>138597</v>
      </c>
      <c r="B37703" s="34">
        <v>1267</v>
      </c>
      <c r="C37703" s="34">
        <v>1301</v>
      </c>
      <c r="D37703" s="34">
        <v>1460</v>
      </c>
      <c r="E37703" s="34">
        <v>1317</v>
      </c>
      <c r="F37703" s="34">
        <v>1058</v>
      </c>
      <c r="G37703" s="34">
        <v>1264</v>
      </c>
      <c r="H37703" s="34">
        <v>1436</v>
      </c>
      <c r="I37703" s="34">
        <v>1271</v>
      </c>
      <c r="J37703" s="34">
        <v>1334</v>
      </c>
      <c r="K37703" s="34">
        <v>1073</v>
      </c>
      <c r="L37703" s="34">
        <v>1305</v>
      </c>
      <c r="M37703" s="34">
        <v>1034</v>
      </c>
    </row>
    <row r="37704" spans="1:13" x14ac:dyDescent="0.2">
      <c r="A37704" s="34" t="s">
        <v>138598</v>
      </c>
      <c r="B37704" s="34">
        <v>510</v>
      </c>
      <c r="C37704" s="34">
        <v>544</v>
      </c>
      <c r="D37704" s="34">
        <v>596</v>
      </c>
      <c r="E37704" s="34">
        <v>530</v>
      </c>
      <c r="F37704" s="34">
        <v>532</v>
      </c>
      <c r="G37704" s="34">
        <v>535</v>
      </c>
      <c r="H37704" s="34">
        <v>698</v>
      </c>
      <c r="I37704" s="34">
        <v>560</v>
      </c>
      <c r="J37704" s="34">
        <v>591</v>
      </c>
      <c r="K37704" s="34">
        <v>465</v>
      </c>
      <c r="L37704" s="34">
        <v>501</v>
      </c>
      <c r="M37704" s="34">
        <v>440</v>
      </c>
    </row>
    <row r="37705" spans="1:13" x14ac:dyDescent="0.2">
      <c r="A37705" s="34" t="s">
        <v>138599</v>
      </c>
      <c r="B37705" s="34">
        <v>689</v>
      </c>
      <c r="C37705" s="34">
        <v>802</v>
      </c>
      <c r="D37705" s="34">
        <v>863</v>
      </c>
      <c r="E37705" s="34">
        <v>801</v>
      </c>
      <c r="F37705" s="34">
        <v>733</v>
      </c>
      <c r="G37705" s="34">
        <v>724</v>
      </c>
      <c r="H37705" s="34">
        <v>919</v>
      </c>
      <c r="I37705" s="34">
        <v>787</v>
      </c>
      <c r="J37705" s="34">
        <v>840</v>
      </c>
      <c r="K37705" s="34">
        <v>661</v>
      </c>
      <c r="L37705" s="34">
        <v>788</v>
      </c>
      <c r="M37705" s="34">
        <v>600</v>
      </c>
    </row>
    <row r="37706" spans="1:13" x14ac:dyDescent="0.2">
      <c r="A37706" s="34" t="s">
        <v>138600</v>
      </c>
      <c r="B37706" s="34">
        <v>493</v>
      </c>
      <c r="C37706" s="34">
        <v>510</v>
      </c>
      <c r="D37706" s="34">
        <v>522</v>
      </c>
      <c r="E37706" s="34">
        <v>513</v>
      </c>
      <c r="F37706" s="34">
        <v>549</v>
      </c>
      <c r="G37706" s="34">
        <v>504</v>
      </c>
      <c r="H37706" s="34">
        <v>606</v>
      </c>
      <c r="I37706" s="34">
        <v>566</v>
      </c>
      <c r="J37706" s="34">
        <v>640</v>
      </c>
      <c r="K37706" s="34">
        <v>406</v>
      </c>
      <c r="L37706" s="34">
        <v>509</v>
      </c>
      <c r="M37706" s="34">
        <v>458</v>
      </c>
    </row>
    <row r="37707" spans="1:13" x14ac:dyDescent="0.2">
      <c r="A37707" s="34" t="s">
        <v>138601</v>
      </c>
      <c r="B37707" s="34">
        <v>352</v>
      </c>
      <c r="C37707" s="34">
        <v>307</v>
      </c>
      <c r="D37707" s="34">
        <v>358</v>
      </c>
      <c r="E37707" s="34">
        <v>318</v>
      </c>
      <c r="F37707" s="34">
        <v>315</v>
      </c>
      <c r="G37707" s="34">
        <v>328</v>
      </c>
      <c r="H37707" s="34">
        <v>438</v>
      </c>
      <c r="I37707" s="34">
        <v>285</v>
      </c>
      <c r="J37707" s="34">
        <v>433</v>
      </c>
      <c r="K37707" s="34">
        <v>254</v>
      </c>
      <c r="L37707" s="34">
        <v>352</v>
      </c>
      <c r="M37707" s="34">
        <v>263</v>
      </c>
    </row>
    <row r="37708" spans="1:13" x14ac:dyDescent="0.2">
      <c r="A37708" s="34" t="s">
        <v>138602</v>
      </c>
      <c r="B37708" s="34">
        <v>398</v>
      </c>
      <c r="C37708" s="34">
        <v>351</v>
      </c>
      <c r="D37708" s="34">
        <v>357</v>
      </c>
      <c r="E37708" s="34">
        <v>383</v>
      </c>
      <c r="F37708" s="34">
        <v>347</v>
      </c>
      <c r="G37708" s="34">
        <v>352</v>
      </c>
      <c r="H37708" s="34">
        <v>366</v>
      </c>
      <c r="I37708" s="34">
        <v>315</v>
      </c>
      <c r="J37708" s="34">
        <v>334</v>
      </c>
      <c r="K37708" s="34">
        <v>288</v>
      </c>
      <c r="L37708" s="34">
        <v>325</v>
      </c>
      <c r="M37708" s="34">
        <v>293</v>
      </c>
    </row>
    <row r="37709" spans="1:13" x14ac:dyDescent="0.2">
      <c r="A37709" s="34" t="s">
        <v>138603</v>
      </c>
      <c r="B37709" s="34">
        <v>398</v>
      </c>
      <c r="C37709" s="34">
        <v>441</v>
      </c>
      <c r="D37709" s="34">
        <v>511</v>
      </c>
      <c r="E37709" s="34">
        <v>477</v>
      </c>
      <c r="F37709" s="34">
        <v>387</v>
      </c>
      <c r="G37709" s="34">
        <v>398</v>
      </c>
      <c r="H37709" s="34">
        <v>489</v>
      </c>
      <c r="I37709" s="34">
        <v>446</v>
      </c>
      <c r="J37709" s="34">
        <v>476</v>
      </c>
      <c r="K37709" s="34">
        <v>365</v>
      </c>
      <c r="L37709" s="34">
        <v>372</v>
      </c>
      <c r="M37709" s="34">
        <v>355</v>
      </c>
    </row>
    <row r="37710" spans="1:13" x14ac:dyDescent="0.2">
      <c r="A37710" s="34" t="s">
        <v>138604</v>
      </c>
      <c r="B37710" s="34">
        <v>134</v>
      </c>
      <c r="C37710" s="34">
        <v>143</v>
      </c>
      <c r="D37710" s="34">
        <v>148</v>
      </c>
      <c r="E37710" s="34">
        <v>148</v>
      </c>
      <c r="F37710" s="34">
        <v>129</v>
      </c>
      <c r="G37710" s="34">
        <v>145</v>
      </c>
      <c r="H37710" s="34">
        <v>139</v>
      </c>
      <c r="I37710" s="34">
        <v>144</v>
      </c>
      <c r="J37710" s="34">
        <v>123</v>
      </c>
      <c r="K37710" s="34">
        <v>103</v>
      </c>
      <c r="L37710" s="34">
        <v>111</v>
      </c>
      <c r="M37710" s="34">
        <v>86</v>
      </c>
    </row>
    <row r="37711" spans="1:13" x14ac:dyDescent="0.2">
      <c r="A37711" s="34" t="s">
        <v>138605</v>
      </c>
      <c r="B37711" s="34">
        <v>227</v>
      </c>
      <c r="C37711" s="34">
        <v>304</v>
      </c>
      <c r="D37711" s="34">
        <v>322</v>
      </c>
      <c r="E37711" s="34">
        <v>301</v>
      </c>
      <c r="F37711" s="34">
        <v>230</v>
      </c>
      <c r="G37711" s="34">
        <v>245</v>
      </c>
      <c r="H37711" s="34">
        <v>301</v>
      </c>
      <c r="I37711" s="34">
        <v>264</v>
      </c>
      <c r="J37711" s="34">
        <v>261</v>
      </c>
      <c r="K37711" s="34">
        <v>248</v>
      </c>
      <c r="L37711" s="34">
        <v>297</v>
      </c>
      <c r="M37711" s="34">
        <v>207</v>
      </c>
    </row>
    <row r="37712" spans="1:13" x14ac:dyDescent="0.2">
      <c r="A37712" s="34" t="s">
        <v>138606</v>
      </c>
      <c r="B37712" s="34">
        <v>218</v>
      </c>
      <c r="C37712" s="34">
        <v>222</v>
      </c>
      <c r="D37712" s="34">
        <v>218</v>
      </c>
      <c r="E37712" s="34">
        <v>301</v>
      </c>
      <c r="F37712" s="34">
        <v>233</v>
      </c>
      <c r="G37712" s="34">
        <v>189</v>
      </c>
      <c r="H37712" s="34">
        <v>299</v>
      </c>
      <c r="I37712" s="34">
        <v>204</v>
      </c>
      <c r="J37712" s="34">
        <v>245</v>
      </c>
      <c r="K37712" s="34">
        <v>166</v>
      </c>
      <c r="L37712" s="34">
        <v>225</v>
      </c>
      <c r="M37712" s="34">
        <v>164</v>
      </c>
    </row>
    <row r="37713" spans="1:13" x14ac:dyDescent="0.2">
      <c r="A37713" s="34" t="s">
        <v>138607</v>
      </c>
      <c r="B37713" s="34">
        <v>313</v>
      </c>
      <c r="C37713" s="34">
        <v>325</v>
      </c>
      <c r="D37713" s="34">
        <v>320</v>
      </c>
      <c r="E37713" s="34">
        <v>303</v>
      </c>
      <c r="F37713" s="34">
        <v>338</v>
      </c>
      <c r="G37713" s="34">
        <v>302</v>
      </c>
      <c r="H37713" s="34">
        <v>325</v>
      </c>
      <c r="I37713" s="34">
        <v>312</v>
      </c>
      <c r="J37713" s="34">
        <v>357</v>
      </c>
      <c r="K37713" s="34">
        <v>256</v>
      </c>
      <c r="L37713" s="34">
        <v>323</v>
      </c>
      <c r="M37713" s="34">
        <v>292</v>
      </c>
    </row>
    <row r="37714" spans="1:13" x14ac:dyDescent="0.2">
      <c r="A37714" s="34" t="s">
        <v>138608</v>
      </c>
      <c r="B37714" s="34">
        <v>286</v>
      </c>
      <c r="C37714" s="34">
        <v>319</v>
      </c>
      <c r="D37714" s="34">
        <v>266</v>
      </c>
      <c r="E37714" s="34">
        <v>287</v>
      </c>
      <c r="F37714" s="34">
        <v>304</v>
      </c>
      <c r="G37714" s="34">
        <v>262</v>
      </c>
      <c r="H37714" s="34">
        <v>293</v>
      </c>
      <c r="I37714" s="34">
        <v>274</v>
      </c>
      <c r="J37714" s="34">
        <v>319</v>
      </c>
      <c r="K37714" s="34">
        <v>242</v>
      </c>
      <c r="L37714" s="34">
        <v>234</v>
      </c>
      <c r="M37714" s="34">
        <v>242</v>
      </c>
    </row>
    <row r="37715" spans="1:13" x14ac:dyDescent="0.2">
      <c r="A37715" s="34" t="s">
        <v>138609</v>
      </c>
      <c r="B37715" s="34">
        <v>269</v>
      </c>
      <c r="C37715" s="34">
        <v>235</v>
      </c>
      <c r="D37715" s="34">
        <v>228</v>
      </c>
      <c r="E37715" s="34">
        <v>230</v>
      </c>
      <c r="F37715" s="34">
        <v>223</v>
      </c>
      <c r="G37715" s="34">
        <v>223</v>
      </c>
      <c r="H37715" s="34">
        <v>219</v>
      </c>
      <c r="I37715" s="34">
        <v>234</v>
      </c>
      <c r="J37715" s="34">
        <v>207</v>
      </c>
      <c r="K37715" s="34">
        <v>230</v>
      </c>
      <c r="L37715" s="34">
        <v>235</v>
      </c>
      <c r="M37715" s="34">
        <v>241</v>
      </c>
    </row>
    <row r="37716" spans="1:13" x14ac:dyDescent="0.2">
      <c r="A37716" s="34" t="s">
        <v>138610</v>
      </c>
      <c r="B37716" s="34">
        <v>383</v>
      </c>
      <c r="C37716" s="34">
        <v>429</v>
      </c>
      <c r="D37716" s="34">
        <v>487</v>
      </c>
      <c r="E37716" s="34">
        <v>385</v>
      </c>
      <c r="F37716" s="34">
        <v>443</v>
      </c>
      <c r="G37716" s="34">
        <v>389</v>
      </c>
      <c r="H37716" s="34">
        <v>484</v>
      </c>
      <c r="I37716" s="34">
        <v>406</v>
      </c>
      <c r="J37716" s="34">
        <v>471</v>
      </c>
      <c r="K37716" s="34">
        <v>341</v>
      </c>
      <c r="L37716" s="34">
        <v>479</v>
      </c>
      <c r="M37716" s="34">
        <v>366</v>
      </c>
    </row>
    <row r="37717" spans="1:13" x14ac:dyDescent="0.2">
      <c r="A37717" s="34" t="s">
        <v>138611</v>
      </c>
      <c r="B37717" s="34">
        <v>337</v>
      </c>
      <c r="C37717" s="34">
        <v>275</v>
      </c>
      <c r="D37717" s="34">
        <v>320</v>
      </c>
      <c r="E37717" s="34">
        <v>283</v>
      </c>
      <c r="F37717" s="34">
        <v>271</v>
      </c>
      <c r="G37717" s="34">
        <v>299</v>
      </c>
      <c r="H37717" s="34">
        <v>341</v>
      </c>
      <c r="I37717" s="34">
        <v>276</v>
      </c>
      <c r="J37717" s="34">
        <v>382</v>
      </c>
      <c r="K37717" s="34">
        <v>229</v>
      </c>
      <c r="L37717" s="34">
        <v>342</v>
      </c>
      <c r="M37717" s="34">
        <v>228</v>
      </c>
    </row>
    <row r="37718" spans="1:13" x14ac:dyDescent="0.2">
      <c r="A37718" s="34" t="s">
        <v>138612</v>
      </c>
      <c r="B37718" s="34">
        <v>117</v>
      </c>
      <c r="C37718" s="34">
        <v>135</v>
      </c>
      <c r="D37718" s="34">
        <v>152</v>
      </c>
      <c r="E37718" s="34">
        <v>149</v>
      </c>
      <c r="F37718" s="34">
        <v>156</v>
      </c>
      <c r="G37718" s="34">
        <v>153</v>
      </c>
      <c r="H37718" s="34">
        <v>170</v>
      </c>
      <c r="I37718" s="34">
        <v>148</v>
      </c>
      <c r="J37718" s="34">
        <v>205</v>
      </c>
      <c r="K37718" s="34">
        <v>142</v>
      </c>
      <c r="L37718" s="34">
        <v>179</v>
      </c>
      <c r="M37718" s="34">
        <v>112</v>
      </c>
    </row>
    <row r="37719" spans="1:13" x14ac:dyDescent="0.2">
      <c r="A37719" s="34" t="s">
        <v>138613</v>
      </c>
      <c r="B37719" s="34">
        <v>247</v>
      </c>
      <c r="C37719" s="34">
        <v>351</v>
      </c>
      <c r="D37719" s="34">
        <v>252</v>
      </c>
      <c r="E37719" s="34">
        <v>291</v>
      </c>
      <c r="F37719" s="34">
        <v>258</v>
      </c>
      <c r="G37719" s="34">
        <v>313</v>
      </c>
      <c r="H37719" s="34">
        <v>270</v>
      </c>
      <c r="I37719" s="34">
        <v>278</v>
      </c>
      <c r="J37719" s="34">
        <v>335</v>
      </c>
      <c r="K37719" s="34">
        <v>240</v>
      </c>
      <c r="L37719" s="34">
        <v>244</v>
      </c>
      <c r="M37719" s="34">
        <v>223</v>
      </c>
    </row>
    <row r="37720" spans="1:13" x14ac:dyDescent="0.2">
      <c r="A37720" s="34" t="s">
        <v>138614</v>
      </c>
      <c r="B37720" s="34">
        <v>322</v>
      </c>
      <c r="C37720" s="34">
        <v>370</v>
      </c>
      <c r="D37720" s="34">
        <v>413</v>
      </c>
      <c r="E37720" s="34">
        <v>363</v>
      </c>
      <c r="F37720" s="34">
        <v>346</v>
      </c>
      <c r="G37720" s="34">
        <v>276</v>
      </c>
      <c r="H37720" s="34">
        <v>459</v>
      </c>
      <c r="I37720" s="34">
        <v>283</v>
      </c>
      <c r="J37720" s="34">
        <v>409</v>
      </c>
      <c r="K37720" s="34">
        <v>273</v>
      </c>
      <c r="L37720" s="34">
        <v>356</v>
      </c>
      <c r="M37720" s="34">
        <v>242</v>
      </c>
    </row>
    <row r="37721" spans="1:13" x14ac:dyDescent="0.2">
      <c r="A37721" s="34" t="s">
        <v>138615</v>
      </c>
      <c r="B37721" s="34">
        <v>459</v>
      </c>
      <c r="C37721" s="34">
        <v>452</v>
      </c>
      <c r="D37721" s="34">
        <v>453</v>
      </c>
      <c r="E37721" s="34">
        <v>502</v>
      </c>
      <c r="F37721" s="34">
        <v>437</v>
      </c>
      <c r="G37721" s="34">
        <v>400</v>
      </c>
      <c r="H37721" s="34">
        <v>445</v>
      </c>
      <c r="I37721" s="34">
        <v>429</v>
      </c>
      <c r="J37721" s="34">
        <v>557</v>
      </c>
      <c r="K37721" s="34">
        <v>371</v>
      </c>
      <c r="L37721" s="34">
        <v>393</v>
      </c>
      <c r="M37721" s="34">
        <v>351</v>
      </c>
    </row>
    <row r="37722" spans="1:13" x14ac:dyDescent="0.2">
      <c r="A37722" s="34" t="s">
        <v>138616</v>
      </c>
      <c r="B37722" s="34">
        <v>439</v>
      </c>
      <c r="C37722" s="34">
        <v>502</v>
      </c>
      <c r="D37722" s="34">
        <v>536</v>
      </c>
      <c r="E37722" s="34">
        <v>465</v>
      </c>
      <c r="F37722" s="34">
        <v>423</v>
      </c>
      <c r="G37722" s="34">
        <v>512</v>
      </c>
      <c r="H37722" s="34">
        <v>533</v>
      </c>
      <c r="I37722" s="34">
        <v>507</v>
      </c>
      <c r="J37722" s="34">
        <v>577</v>
      </c>
      <c r="K37722" s="34">
        <v>411</v>
      </c>
      <c r="L37722" s="34">
        <v>502</v>
      </c>
      <c r="M37722" s="34">
        <v>352</v>
      </c>
    </row>
    <row r="37723" spans="1:13" x14ac:dyDescent="0.2">
      <c r="A37723" s="34" t="s">
        <v>138617</v>
      </c>
      <c r="B37723" s="34">
        <v>808</v>
      </c>
      <c r="C37723" s="34">
        <v>876</v>
      </c>
      <c r="D37723" s="34">
        <v>818</v>
      </c>
      <c r="E37723" s="34">
        <v>886</v>
      </c>
      <c r="F37723" s="34">
        <v>743</v>
      </c>
      <c r="G37723" s="34">
        <v>742</v>
      </c>
      <c r="H37723" s="34">
        <v>889</v>
      </c>
      <c r="I37723" s="34">
        <v>773</v>
      </c>
      <c r="J37723" s="34">
        <v>800</v>
      </c>
      <c r="K37723" s="34">
        <v>635</v>
      </c>
      <c r="L37723" s="34">
        <v>699</v>
      </c>
      <c r="M37723" s="34">
        <v>616</v>
      </c>
    </row>
    <row r="37724" spans="1:13" x14ac:dyDescent="0.2">
      <c r="A37724" s="34" t="s">
        <v>138618</v>
      </c>
      <c r="B37724" s="34">
        <v>1050</v>
      </c>
      <c r="C37724" s="34">
        <v>1307</v>
      </c>
      <c r="D37724" s="34">
        <v>1276</v>
      </c>
      <c r="E37724" s="34">
        <v>1340</v>
      </c>
      <c r="F37724" s="34">
        <v>1156</v>
      </c>
      <c r="G37724" s="34">
        <v>1158</v>
      </c>
      <c r="H37724" s="34">
        <v>1280</v>
      </c>
      <c r="I37724" s="34">
        <v>1262</v>
      </c>
      <c r="J37724" s="34">
        <v>1266</v>
      </c>
      <c r="K37724" s="34">
        <v>1055</v>
      </c>
      <c r="L37724" s="34">
        <v>1278</v>
      </c>
      <c r="M37724" s="34">
        <v>912</v>
      </c>
    </row>
    <row r="37725" spans="1:13" x14ac:dyDescent="0.2">
      <c r="A37725" s="34" t="s">
        <v>138619</v>
      </c>
      <c r="B37725" s="34">
        <v>749</v>
      </c>
      <c r="C37725" s="34">
        <v>710</v>
      </c>
      <c r="D37725" s="34">
        <v>761</v>
      </c>
      <c r="E37725" s="34">
        <v>769</v>
      </c>
      <c r="F37725" s="34">
        <v>632</v>
      </c>
      <c r="G37725" s="34">
        <v>688</v>
      </c>
      <c r="H37725" s="34">
        <v>849</v>
      </c>
      <c r="I37725" s="34">
        <v>708</v>
      </c>
      <c r="J37725" s="34">
        <v>773</v>
      </c>
      <c r="K37725" s="34">
        <v>520</v>
      </c>
      <c r="L37725" s="34">
        <v>703</v>
      </c>
      <c r="M37725" s="34">
        <v>593</v>
      </c>
    </row>
    <row r="37726" spans="1:13" x14ac:dyDescent="0.2">
      <c r="A37726" s="34" t="s">
        <v>138620</v>
      </c>
      <c r="B37726" s="34">
        <v>538</v>
      </c>
      <c r="C37726" s="34">
        <v>508</v>
      </c>
      <c r="D37726" s="34">
        <v>550</v>
      </c>
      <c r="E37726" s="34">
        <v>565</v>
      </c>
      <c r="F37726" s="34">
        <v>503</v>
      </c>
      <c r="G37726" s="34">
        <v>490</v>
      </c>
      <c r="H37726" s="34">
        <v>569</v>
      </c>
      <c r="I37726" s="34">
        <v>526</v>
      </c>
      <c r="J37726" s="34">
        <v>671</v>
      </c>
      <c r="K37726" s="34">
        <v>433</v>
      </c>
      <c r="L37726" s="34">
        <v>546</v>
      </c>
      <c r="M37726" s="34">
        <v>360</v>
      </c>
    </row>
    <row r="37727" spans="1:13" x14ac:dyDescent="0.2">
      <c r="A37727" s="34" t="s">
        <v>138621</v>
      </c>
      <c r="B37727" s="34">
        <v>680</v>
      </c>
      <c r="C37727" s="34">
        <v>628</v>
      </c>
      <c r="D37727" s="34">
        <v>802</v>
      </c>
      <c r="E37727" s="34">
        <v>751</v>
      </c>
      <c r="F37727" s="34">
        <v>659</v>
      </c>
      <c r="G37727" s="34">
        <v>633</v>
      </c>
      <c r="H37727" s="34">
        <v>698</v>
      </c>
      <c r="I37727" s="34">
        <v>630</v>
      </c>
      <c r="J37727" s="34">
        <v>679</v>
      </c>
      <c r="K37727" s="34">
        <v>517</v>
      </c>
      <c r="L37727" s="34">
        <v>730</v>
      </c>
      <c r="M37727" s="34">
        <v>532</v>
      </c>
    </row>
    <row r="37728" spans="1:13" x14ac:dyDescent="0.2">
      <c r="A37728" s="34" t="s">
        <v>138622</v>
      </c>
      <c r="B37728" s="34">
        <v>268</v>
      </c>
      <c r="C37728" s="34">
        <v>364</v>
      </c>
      <c r="D37728" s="34">
        <v>355</v>
      </c>
      <c r="E37728" s="34">
        <v>431</v>
      </c>
      <c r="F37728" s="34">
        <v>294</v>
      </c>
      <c r="G37728" s="34">
        <v>378</v>
      </c>
      <c r="H37728" s="34">
        <v>351</v>
      </c>
      <c r="I37728" s="34">
        <v>378</v>
      </c>
      <c r="J37728" s="34">
        <v>274</v>
      </c>
      <c r="K37728" s="34">
        <v>309</v>
      </c>
      <c r="L37728" s="34">
        <v>295</v>
      </c>
      <c r="M37728" s="34">
        <v>296</v>
      </c>
    </row>
    <row r="37729" spans="1:13" x14ac:dyDescent="0.2">
      <c r="A37729" s="34" t="s">
        <v>138623</v>
      </c>
      <c r="B37729" s="34">
        <v>422</v>
      </c>
      <c r="C37729" s="34">
        <v>479</v>
      </c>
      <c r="D37729" s="34">
        <v>411</v>
      </c>
      <c r="E37729" s="34">
        <v>392</v>
      </c>
      <c r="F37729" s="34">
        <v>323</v>
      </c>
      <c r="G37729" s="34">
        <v>335</v>
      </c>
      <c r="H37729" s="34">
        <v>411</v>
      </c>
      <c r="I37729" s="34">
        <v>491</v>
      </c>
      <c r="J37729" s="34">
        <v>391</v>
      </c>
      <c r="K37729" s="34">
        <v>323</v>
      </c>
      <c r="L37729" s="34">
        <v>361</v>
      </c>
      <c r="M37729" s="34">
        <v>297</v>
      </c>
    </row>
    <row r="37730" spans="1:13" x14ac:dyDescent="0.2">
      <c r="A37730" s="34" t="s">
        <v>138624</v>
      </c>
      <c r="B37730" s="34">
        <v>333</v>
      </c>
      <c r="C37730" s="34">
        <v>264</v>
      </c>
      <c r="D37730" s="34">
        <v>291</v>
      </c>
      <c r="E37730" s="34">
        <v>244</v>
      </c>
      <c r="F37730" s="34">
        <v>275</v>
      </c>
      <c r="G37730" s="34">
        <v>231</v>
      </c>
      <c r="H37730" s="34">
        <v>326</v>
      </c>
      <c r="I37730" s="34">
        <v>270</v>
      </c>
      <c r="J37730" s="34">
        <v>296</v>
      </c>
      <c r="K37730" s="34">
        <v>216</v>
      </c>
      <c r="L37730" s="34">
        <v>270</v>
      </c>
      <c r="M37730" s="34">
        <v>215</v>
      </c>
    </row>
    <row r="37731" spans="1:13" x14ac:dyDescent="0.2">
      <c r="A37731" s="34" t="s">
        <v>138625</v>
      </c>
      <c r="B37731" s="34">
        <v>246</v>
      </c>
      <c r="C37731" s="34">
        <v>305</v>
      </c>
      <c r="D37731" s="34">
        <v>241</v>
      </c>
      <c r="E37731" s="34">
        <v>286</v>
      </c>
      <c r="F37731" s="34">
        <v>239</v>
      </c>
      <c r="G37731" s="34">
        <v>231</v>
      </c>
      <c r="H37731" s="34">
        <v>304</v>
      </c>
      <c r="I37731" s="34">
        <v>253</v>
      </c>
      <c r="J37731" s="34">
        <v>243</v>
      </c>
      <c r="K37731" s="34">
        <v>215</v>
      </c>
      <c r="L37731" s="34">
        <v>254</v>
      </c>
      <c r="M37731" s="34">
        <v>212</v>
      </c>
    </row>
    <row r="37732" spans="1:13" x14ac:dyDescent="0.2">
      <c r="A37732" s="34" t="s">
        <v>138626</v>
      </c>
      <c r="B37732" s="34">
        <v>278</v>
      </c>
      <c r="C37732" s="34">
        <v>388</v>
      </c>
      <c r="D37732" s="34">
        <v>419</v>
      </c>
      <c r="E37732" s="34">
        <v>449</v>
      </c>
      <c r="F37732" s="34">
        <v>362</v>
      </c>
      <c r="G37732" s="34">
        <v>395</v>
      </c>
      <c r="H37732" s="34">
        <v>467</v>
      </c>
      <c r="I37732" s="34">
        <v>369</v>
      </c>
      <c r="J37732" s="34">
        <v>400</v>
      </c>
      <c r="K37732" s="34">
        <v>305</v>
      </c>
      <c r="L37732" s="34">
        <v>414</v>
      </c>
      <c r="M37732" s="34">
        <v>321</v>
      </c>
    </row>
    <row r="37733" spans="1:13" x14ac:dyDescent="0.2">
      <c r="A37733" s="34" t="s">
        <v>138627</v>
      </c>
      <c r="B37733" s="34">
        <v>229</v>
      </c>
      <c r="C37733" s="34">
        <v>284</v>
      </c>
      <c r="D37733" s="34">
        <v>288</v>
      </c>
      <c r="E37733" s="34">
        <v>322</v>
      </c>
      <c r="F37733" s="34">
        <v>250</v>
      </c>
      <c r="G37733" s="34">
        <v>256</v>
      </c>
      <c r="H37733" s="34">
        <v>295</v>
      </c>
      <c r="I37733" s="34">
        <v>274</v>
      </c>
      <c r="J37733" s="34">
        <v>278</v>
      </c>
      <c r="K37733" s="34">
        <v>250</v>
      </c>
      <c r="L37733" s="34">
        <v>268</v>
      </c>
      <c r="M37733" s="34">
        <v>219</v>
      </c>
    </row>
    <row r="37734" spans="1:13" x14ac:dyDescent="0.2">
      <c r="A37734" s="34" t="s">
        <v>138628</v>
      </c>
      <c r="B37734" s="34">
        <v>244</v>
      </c>
      <c r="C37734" s="34">
        <v>272</v>
      </c>
      <c r="D37734" s="34">
        <v>281</v>
      </c>
      <c r="E37734" s="34">
        <v>298</v>
      </c>
      <c r="F37734" s="34">
        <v>309</v>
      </c>
      <c r="G37734" s="34">
        <v>277</v>
      </c>
      <c r="H37734" s="34">
        <v>277</v>
      </c>
      <c r="I37734" s="34">
        <v>266</v>
      </c>
      <c r="J37734" s="34">
        <v>289</v>
      </c>
      <c r="K37734" s="34">
        <v>257</v>
      </c>
      <c r="L37734" s="34">
        <v>307</v>
      </c>
      <c r="M37734" s="34">
        <v>251</v>
      </c>
    </row>
    <row r="37735" spans="1:13" x14ac:dyDescent="0.2">
      <c r="A37735" s="34" t="s">
        <v>138629</v>
      </c>
      <c r="B37735" s="34">
        <v>748</v>
      </c>
      <c r="C37735" s="34">
        <v>705</v>
      </c>
      <c r="D37735" s="34">
        <v>896</v>
      </c>
      <c r="E37735" s="34">
        <v>843</v>
      </c>
      <c r="F37735" s="34">
        <v>734</v>
      </c>
      <c r="G37735" s="34">
        <v>734</v>
      </c>
      <c r="H37735" s="34">
        <v>1020</v>
      </c>
      <c r="I37735" s="34">
        <v>766</v>
      </c>
      <c r="J37735" s="34">
        <v>827</v>
      </c>
      <c r="K37735" s="34">
        <v>628</v>
      </c>
      <c r="L37735" s="34">
        <v>864</v>
      </c>
      <c r="M37735" s="34">
        <v>635</v>
      </c>
    </row>
    <row r="37736" spans="1:13" x14ac:dyDescent="0.2">
      <c r="A37736" s="34" t="s">
        <v>138630</v>
      </c>
      <c r="B37736" s="34">
        <v>203</v>
      </c>
      <c r="C37736" s="34">
        <v>174</v>
      </c>
      <c r="D37736" s="34">
        <v>181</v>
      </c>
      <c r="E37736" s="34">
        <v>211</v>
      </c>
      <c r="F37736" s="34">
        <v>154</v>
      </c>
      <c r="G37736" s="34">
        <v>131</v>
      </c>
      <c r="H37736" s="34">
        <v>175</v>
      </c>
      <c r="I37736" s="34">
        <v>182</v>
      </c>
      <c r="J37736" s="34">
        <v>151</v>
      </c>
      <c r="K37736" s="34">
        <v>140</v>
      </c>
      <c r="L37736" s="34">
        <v>144</v>
      </c>
      <c r="M37736" s="34">
        <v>154</v>
      </c>
    </row>
    <row r="37737" spans="1:13" x14ac:dyDescent="0.2">
      <c r="A37737" s="34" t="s">
        <v>138631</v>
      </c>
      <c r="B37737" s="34">
        <v>742</v>
      </c>
      <c r="C37737" s="34">
        <v>582</v>
      </c>
      <c r="D37737" s="34">
        <v>618</v>
      </c>
      <c r="E37737" s="34">
        <v>568</v>
      </c>
      <c r="F37737" s="34">
        <v>654</v>
      </c>
      <c r="G37737" s="34">
        <v>557</v>
      </c>
      <c r="H37737" s="34">
        <v>689</v>
      </c>
      <c r="I37737" s="34">
        <v>559</v>
      </c>
      <c r="J37737" s="34">
        <v>754</v>
      </c>
      <c r="K37737" s="34">
        <v>564</v>
      </c>
      <c r="L37737" s="34">
        <v>731</v>
      </c>
      <c r="M37737" s="34">
        <v>448</v>
      </c>
    </row>
    <row r="37738" spans="1:13" x14ac:dyDescent="0.2">
      <c r="A37738" s="34" t="s">
        <v>138632</v>
      </c>
      <c r="B37738" s="34">
        <v>238</v>
      </c>
      <c r="C37738" s="34">
        <v>271</v>
      </c>
      <c r="D37738" s="34">
        <v>190</v>
      </c>
      <c r="E37738" s="34">
        <v>287</v>
      </c>
      <c r="F37738" s="34">
        <v>182</v>
      </c>
      <c r="G37738" s="34">
        <v>290</v>
      </c>
      <c r="H37738" s="34">
        <v>186</v>
      </c>
      <c r="I37738" s="34">
        <v>296</v>
      </c>
      <c r="J37738" s="34">
        <v>204</v>
      </c>
      <c r="K37738" s="34">
        <v>229</v>
      </c>
      <c r="L37738" s="34">
        <v>218</v>
      </c>
      <c r="M37738" s="34">
        <v>251</v>
      </c>
    </row>
    <row r="37739" spans="1:13" x14ac:dyDescent="0.2">
      <c r="A37739" s="34" t="s">
        <v>138633</v>
      </c>
      <c r="B37739" s="34">
        <v>667</v>
      </c>
      <c r="C37739" s="34">
        <v>609</v>
      </c>
      <c r="D37739" s="34">
        <v>677</v>
      </c>
      <c r="E37739" s="34">
        <v>731</v>
      </c>
      <c r="F37739" s="34">
        <v>654</v>
      </c>
      <c r="G37739" s="34">
        <v>560</v>
      </c>
      <c r="H37739" s="34">
        <v>697</v>
      </c>
      <c r="I37739" s="34">
        <v>634</v>
      </c>
      <c r="J37739" s="34">
        <v>759</v>
      </c>
      <c r="K37739" s="34">
        <v>503</v>
      </c>
      <c r="L37739" s="34">
        <v>708</v>
      </c>
      <c r="M37739" s="34">
        <v>472</v>
      </c>
    </row>
    <row r="37740" spans="1:13" x14ac:dyDescent="0.2">
      <c r="A37740" s="34" t="s">
        <v>138634</v>
      </c>
      <c r="B37740" s="34">
        <v>469</v>
      </c>
      <c r="C37740" s="34">
        <v>602</v>
      </c>
      <c r="D37740" s="34">
        <v>662</v>
      </c>
      <c r="E37740" s="34">
        <v>634</v>
      </c>
      <c r="F37740" s="34">
        <v>480</v>
      </c>
      <c r="G37740" s="34">
        <v>581</v>
      </c>
      <c r="H37740" s="34">
        <v>576</v>
      </c>
      <c r="I37740" s="34">
        <v>636</v>
      </c>
      <c r="J37740" s="34">
        <v>639</v>
      </c>
      <c r="K37740" s="34">
        <v>492</v>
      </c>
      <c r="L37740" s="34">
        <v>504</v>
      </c>
      <c r="M37740" s="34">
        <v>469</v>
      </c>
    </row>
    <row r="37741" spans="1:13" x14ac:dyDescent="0.2">
      <c r="A37741" s="34" t="s">
        <v>138635</v>
      </c>
      <c r="B37741" s="34">
        <v>811</v>
      </c>
      <c r="C37741" s="34">
        <v>805</v>
      </c>
      <c r="D37741" s="34">
        <v>880</v>
      </c>
      <c r="E37741" s="34">
        <v>880</v>
      </c>
      <c r="F37741" s="34">
        <v>731</v>
      </c>
      <c r="G37741" s="34">
        <v>744</v>
      </c>
      <c r="H37741" s="34">
        <v>890</v>
      </c>
      <c r="I37741" s="34">
        <v>724</v>
      </c>
      <c r="J37741" s="34">
        <v>844</v>
      </c>
      <c r="K37741" s="34">
        <v>613</v>
      </c>
      <c r="L37741" s="34">
        <v>788</v>
      </c>
      <c r="M37741" s="34">
        <v>565</v>
      </c>
    </row>
    <row r="37742" spans="1:13" x14ac:dyDescent="0.2">
      <c r="A37742" s="34" t="s">
        <v>138636</v>
      </c>
      <c r="B37742" s="34">
        <v>626</v>
      </c>
      <c r="C37742" s="34">
        <v>535</v>
      </c>
      <c r="D37742" s="34">
        <v>610</v>
      </c>
      <c r="E37742" s="34">
        <v>534</v>
      </c>
      <c r="F37742" s="34">
        <v>480</v>
      </c>
      <c r="G37742" s="34">
        <v>516</v>
      </c>
      <c r="H37742" s="34">
        <v>589</v>
      </c>
      <c r="I37742" s="34">
        <v>600</v>
      </c>
      <c r="J37742" s="34">
        <v>601</v>
      </c>
      <c r="K37742" s="34">
        <v>480</v>
      </c>
      <c r="L37742" s="34">
        <v>557</v>
      </c>
      <c r="M37742" s="34">
        <v>435</v>
      </c>
    </row>
    <row r="37743" spans="1:13" x14ac:dyDescent="0.2">
      <c r="A37743" s="34" t="s">
        <v>138637</v>
      </c>
      <c r="B37743" s="34">
        <v>847</v>
      </c>
      <c r="C37743" s="34">
        <v>884</v>
      </c>
      <c r="D37743" s="34">
        <v>1071</v>
      </c>
      <c r="E37743" s="34">
        <v>1133</v>
      </c>
      <c r="F37743" s="34">
        <v>873</v>
      </c>
      <c r="G37743" s="34">
        <v>890</v>
      </c>
      <c r="H37743" s="34">
        <v>1061</v>
      </c>
      <c r="I37743" s="34">
        <v>1042</v>
      </c>
      <c r="J37743" s="34">
        <v>1082</v>
      </c>
      <c r="K37743" s="34">
        <v>921</v>
      </c>
      <c r="L37743" s="34">
        <v>976</v>
      </c>
      <c r="M37743" s="34">
        <v>738</v>
      </c>
    </row>
    <row r="37744" spans="1:13" x14ac:dyDescent="0.2">
      <c r="A37744" s="34" t="s">
        <v>138638</v>
      </c>
      <c r="B37744" s="34">
        <v>612</v>
      </c>
      <c r="C37744" s="34">
        <v>571</v>
      </c>
      <c r="D37744" s="34">
        <v>649</v>
      </c>
      <c r="E37744" s="34">
        <v>505</v>
      </c>
      <c r="F37744" s="34">
        <v>571</v>
      </c>
      <c r="G37744" s="34">
        <v>533</v>
      </c>
      <c r="H37744" s="34">
        <v>635</v>
      </c>
      <c r="I37744" s="34">
        <v>589</v>
      </c>
      <c r="J37744" s="34">
        <v>711</v>
      </c>
      <c r="K37744" s="34">
        <v>487</v>
      </c>
      <c r="L37744" s="34">
        <v>644</v>
      </c>
      <c r="M37744" s="34">
        <v>474</v>
      </c>
    </row>
    <row r="37745" spans="1:13" x14ac:dyDescent="0.2">
      <c r="A37745" s="34" t="s">
        <v>138639</v>
      </c>
      <c r="B37745" s="34">
        <v>875</v>
      </c>
      <c r="C37745" s="34">
        <v>854</v>
      </c>
      <c r="D37745" s="34">
        <v>962</v>
      </c>
      <c r="E37745" s="34">
        <v>915</v>
      </c>
      <c r="F37745" s="34">
        <v>884</v>
      </c>
      <c r="G37745" s="34">
        <v>763</v>
      </c>
      <c r="H37745" s="34">
        <v>965</v>
      </c>
      <c r="I37745" s="34">
        <v>867</v>
      </c>
      <c r="J37745" s="34">
        <v>1013</v>
      </c>
      <c r="K37745" s="34">
        <v>725</v>
      </c>
      <c r="L37745" s="34">
        <v>924</v>
      </c>
      <c r="M37745" s="34">
        <v>677</v>
      </c>
    </row>
    <row r="37746" spans="1:13" x14ac:dyDescent="0.2">
      <c r="A37746" s="34" t="s">
        <v>138640</v>
      </c>
      <c r="B37746" s="34">
        <v>626</v>
      </c>
      <c r="C37746" s="34">
        <v>756</v>
      </c>
      <c r="D37746" s="34">
        <v>658</v>
      </c>
      <c r="E37746" s="34">
        <v>737</v>
      </c>
      <c r="F37746" s="34">
        <v>632</v>
      </c>
      <c r="G37746" s="34">
        <v>643</v>
      </c>
      <c r="H37746" s="34">
        <v>707</v>
      </c>
      <c r="I37746" s="34">
        <v>694</v>
      </c>
      <c r="J37746" s="34">
        <v>698</v>
      </c>
      <c r="K37746" s="34">
        <v>566</v>
      </c>
      <c r="L37746" s="34">
        <v>653</v>
      </c>
      <c r="M37746" s="34">
        <v>463</v>
      </c>
    </row>
    <row r="37747" spans="1:13" x14ac:dyDescent="0.2">
      <c r="A37747" s="34" t="s">
        <v>138641</v>
      </c>
      <c r="B37747" s="34">
        <v>570</v>
      </c>
      <c r="C37747" s="34">
        <v>645</v>
      </c>
      <c r="D37747" s="34">
        <v>607</v>
      </c>
      <c r="E37747" s="34">
        <v>632</v>
      </c>
      <c r="F37747" s="34">
        <v>604</v>
      </c>
      <c r="G37747" s="34">
        <v>585</v>
      </c>
      <c r="H37747" s="34">
        <v>728</v>
      </c>
      <c r="I37747" s="34">
        <v>616</v>
      </c>
      <c r="J37747" s="34">
        <v>561</v>
      </c>
      <c r="K37747" s="34">
        <v>528</v>
      </c>
      <c r="L37747" s="34">
        <v>512</v>
      </c>
      <c r="M37747" s="34">
        <v>451</v>
      </c>
    </row>
    <row r="37748" spans="1:13" x14ac:dyDescent="0.2">
      <c r="A37748" s="34" t="s">
        <v>138642</v>
      </c>
      <c r="B37748" s="34">
        <v>386</v>
      </c>
      <c r="C37748" s="34">
        <v>458</v>
      </c>
      <c r="D37748" s="34">
        <v>396</v>
      </c>
      <c r="E37748" s="34">
        <v>452</v>
      </c>
      <c r="F37748" s="34">
        <v>376</v>
      </c>
      <c r="G37748" s="34">
        <v>436</v>
      </c>
      <c r="H37748" s="34">
        <v>475</v>
      </c>
      <c r="I37748" s="34">
        <v>421</v>
      </c>
      <c r="J37748" s="34">
        <v>379</v>
      </c>
      <c r="K37748" s="34">
        <v>350</v>
      </c>
      <c r="L37748" s="34">
        <v>413</v>
      </c>
      <c r="M37748" s="34">
        <v>388</v>
      </c>
    </row>
    <row r="37749" spans="1:13" x14ac:dyDescent="0.2">
      <c r="A37749" s="34" t="s">
        <v>138643</v>
      </c>
      <c r="B37749" s="34">
        <v>483</v>
      </c>
      <c r="C37749" s="34">
        <v>576</v>
      </c>
      <c r="D37749" s="34">
        <v>544</v>
      </c>
      <c r="E37749" s="34">
        <v>661</v>
      </c>
      <c r="F37749" s="34">
        <v>513</v>
      </c>
      <c r="G37749" s="34">
        <v>573</v>
      </c>
      <c r="H37749" s="34">
        <v>564</v>
      </c>
      <c r="I37749" s="34">
        <v>582</v>
      </c>
      <c r="J37749" s="34">
        <v>588</v>
      </c>
      <c r="K37749" s="34">
        <v>531</v>
      </c>
      <c r="L37749" s="34">
        <v>569</v>
      </c>
      <c r="M37749" s="34">
        <v>485</v>
      </c>
    </row>
    <row r="37750" spans="1:13" x14ac:dyDescent="0.2">
      <c r="A37750" s="34" t="s">
        <v>138644</v>
      </c>
      <c r="B37750" s="34">
        <v>647</v>
      </c>
      <c r="C37750" s="34">
        <v>642</v>
      </c>
      <c r="D37750" s="34">
        <v>699</v>
      </c>
      <c r="E37750" s="34">
        <v>662</v>
      </c>
      <c r="F37750" s="34">
        <v>575</v>
      </c>
      <c r="G37750" s="34">
        <v>707</v>
      </c>
      <c r="H37750" s="34">
        <v>666</v>
      </c>
      <c r="I37750" s="34">
        <v>615</v>
      </c>
      <c r="J37750" s="34">
        <v>684</v>
      </c>
      <c r="K37750" s="34">
        <v>605</v>
      </c>
      <c r="L37750" s="34">
        <v>665</v>
      </c>
      <c r="M37750" s="34">
        <v>484</v>
      </c>
    </row>
    <row r="37751" spans="1:13" x14ac:dyDescent="0.2">
      <c r="A37751" s="34" t="s">
        <v>138645</v>
      </c>
      <c r="B37751" s="34">
        <v>792</v>
      </c>
      <c r="C37751" s="34">
        <v>752</v>
      </c>
      <c r="D37751" s="34">
        <v>715</v>
      </c>
      <c r="E37751" s="34">
        <v>764</v>
      </c>
      <c r="F37751" s="34">
        <v>694</v>
      </c>
      <c r="G37751" s="34">
        <v>728</v>
      </c>
      <c r="H37751" s="34">
        <v>852</v>
      </c>
      <c r="I37751" s="34">
        <v>708</v>
      </c>
      <c r="J37751" s="34">
        <v>742</v>
      </c>
      <c r="K37751" s="34">
        <v>619</v>
      </c>
      <c r="L37751" s="34">
        <v>684</v>
      </c>
      <c r="M37751" s="34">
        <v>588</v>
      </c>
    </row>
    <row r="37752" spans="1:13" x14ac:dyDescent="0.2">
      <c r="A37752" s="34" t="s">
        <v>138646</v>
      </c>
      <c r="B37752" s="34">
        <v>530</v>
      </c>
      <c r="C37752" s="34">
        <v>624</v>
      </c>
      <c r="D37752" s="34">
        <v>689</v>
      </c>
      <c r="E37752" s="34">
        <v>696</v>
      </c>
      <c r="F37752" s="34">
        <v>543</v>
      </c>
      <c r="G37752" s="34">
        <v>607</v>
      </c>
      <c r="H37752" s="34">
        <v>730</v>
      </c>
      <c r="I37752" s="34">
        <v>691</v>
      </c>
      <c r="J37752" s="34">
        <v>714</v>
      </c>
      <c r="K37752" s="34">
        <v>548</v>
      </c>
      <c r="L37752" s="34">
        <v>577</v>
      </c>
      <c r="M37752" s="34">
        <v>513</v>
      </c>
    </row>
    <row r="37753" spans="1:13" x14ac:dyDescent="0.2">
      <c r="A37753" s="34" t="s">
        <v>138647</v>
      </c>
      <c r="B37753" s="34">
        <v>302</v>
      </c>
      <c r="C37753" s="34">
        <v>376</v>
      </c>
      <c r="D37753" s="34">
        <v>397</v>
      </c>
      <c r="E37753" s="34">
        <v>377</v>
      </c>
      <c r="F37753" s="34">
        <v>372</v>
      </c>
      <c r="G37753" s="34">
        <v>362</v>
      </c>
      <c r="H37753" s="34">
        <v>436</v>
      </c>
      <c r="I37753" s="34">
        <v>366</v>
      </c>
      <c r="J37753" s="34">
        <v>405</v>
      </c>
      <c r="K37753" s="34">
        <v>372</v>
      </c>
      <c r="L37753" s="34">
        <v>348</v>
      </c>
      <c r="M37753" s="34">
        <v>295</v>
      </c>
    </row>
    <row r="37754" spans="1:13" x14ac:dyDescent="0.2">
      <c r="A37754" s="34" t="s">
        <v>138648</v>
      </c>
      <c r="B37754" s="34">
        <v>302</v>
      </c>
      <c r="C37754" s="34">
        <v>339</v>
      </c>
      <c r="D37754" s="34">
        <v>352</v>
      </c>
      <c r="E37754" s="34">
        <v>414</v>
      </c>
      <c r="F37754" s="34">
        <v>305</v>
      </c>
      <c r="G37754" s="34">
        <v>309</v>
      </c>
      <c r="H37754" s="34">
        <v>352</v>
      </c>
      <c r="I37754" s="34">
        <v>371</v>
      </c>
      <c r="J37754" s="34">
        <v>311</v>
      </c>
      <c r="K37754" s="34">
        <v>331</v>
      </c>
      <c r="L37754" s="34">
        <v>299</v>
      </c>
      <c r="M37754" s="34">
        <v>291</v>
      </c>
    </row>
    <row r="37755" spans="1:13" x14ac:dyDescent="0.2">
      <c r="A37755" s="34" t="s">
        <v>138649</v>
      </c>
      <c r="B37755" s="34">
        <v>525</v>
      </c>
      <c r="C37755" s="34">
        <v>374</v>
      </c>
      <c r="D37755" s="34">
        <v>452</v>
      </c>
      <c r="E37755" s="34">
        <v>450</v>
      </c>
      <c r="F37755" s="34">
        <v>390</v>
      </c>
      <c r="G37755" s="34">
        <v>437</v>
      </c>
      <c r="H37755" s="34">
        <v>414</v>
      </c>
      <c r="I37755" s="34">
        <v>392</v>
      </c>
      <c r="J37755" s="34">
        <v>456</v>
      </c>
      <c r="K37755" s="34">
        <v>379</v>
      </c>
      <c r="L37755" s="34">
        <v>370</v>
      </c>
      <c r="M37755" s="34">
        <v>348</v>
      </c>
    </row>
    <row r="37756" spans="1:13" x14ac:dyDescent="0.2">
      <c r="A37756" s="34" t="s">
        <v>138650</v>
      </c>
      <c r="B37756" s="34">
        <v>228</v>
      </c>
      <c r="C37756" s="34">
        <v>321</v>
      </c>
      <c r="D37756" s="34">
        <v>320</v>
      </c>
      <c r="E37756" s="34">
        <v>345</v>
      </c>
      <c r="F37756" s="34">
        <v>268</v>
      </c>
      <c r="G37756" s="34">
        <v>322</v>
      </c>
      <c r="H37756" s="34">
        <v>371</v>
      </c>
      <c r="I37756" s="34">
        <v>304</v>
      </c>
      <c r="J37756" s="34">
        <v>333</v>
      </c>
      <c r="K37756" s="34">
        <v>244</v>
      </c>
      <c r="L37756" s="34">
        <v>267</v>
      </c>
      <c r="M37756" s="34">
        <v>235</v>
      </c>
    </row>
    <row r="37757" spans="1:13" x14ac:dyDescent="0.2">
      <c r="A37757" s="34" t="s">
        <v>138651</v>
      </c>
      <c r="B37757" s="34">
        <v>601</v>
      </c>
      <c r="C37757" s="34">
        <v>662</v>
      </c>
      <c r="D37757" s="34">
        <v>730</v>
      </c>
      <c r="E37757" s="34">
        <v>727</v>
      </c>
      <c r="F37757" s="34">
        <v>672</v>
      </c>
      <c r="G37757" s="34">
        <v>624</v>
      </c>
      <c r="H37757" s="34">
        <v>781</v>
      </c>
      <c r="I37757" s="34">
        <v>728</v>
      </c>
      <c r="J37757" s="34">
        <v>780</v>
      </c>
      <c r="K37757" s="34">
        <v>623</v>
      </c>
      <c r="L37757" s="34">
        <v>710</v>
      </c>
      <c r="M37757" s="34">
        <v>565</v>
      </c>
    </row>
    <row r="37758" spans="1:13" x14ac:dyDescent="0.2">
      <c r="A37758" s="34" t="s">
        <v>138652</v>
      </c>
      <c r="B37758" s="34">
        <v>514</v>
      </c>
      <c r="C37758" s="34">
        <v>511</v>
      </c>
      <c r="D37758" s="34">
        <v>587</v>
      </c>
      <c r="E37758" s="34">
        <v>559</v>
      </c>
      <c r="F37758" s="34">
        <v>516</v>
      </c>
      <c r="G37758" s="34">
        <v>538</v>
      </c>
      <c r="H37758" s="34">
        <v>570</v>
      </c>
      <c r="I37758" s="34">
        <v>503</v>
      </c>
      <c r="J37758" s="34">
        <v>514</v>
      </c>
      <c r="K37758" s="34">
        <v>436</v>
      </c>
      <c r="L37758" s="34">
        <v>515</v>
      </c>
      <c r="M37758" s="34">
        <v>404</v>
      </c>
    </row>
    <row r="37759" spans="1:13" x14ac:dyDescent="0.2">
      <c r="A37759" s="34" t="s">
        <v>138653</v>
      </c>
      <c r="B37759" s="34">
        <v>506</v>
      </c>
      <c r="C37759" s="34">
        <v>512</v>
      </c>
      <c r="D37759" s="34">
        <v>522</v>
      </c>
      <c r="E37759" s="34">
        <v>515</v>
      </c>
      <c r="F37759" s="34">
        <v>546</v>
      </c>
      <c r="G37759" s="34">
        <v>489</v>
      </c>
      <c r="H37759" s="34">
        <v>547</v>
      </c>
      <c r="I37759" s="34">
        <v>516</v>
      </c>
      <c r="J37759" s="34">
        <v>507</v>
      </c>
      <c r="K37759" s="34">
        <v>481</v>
      </c>
      <c r="L37759" s="34">
        <v>512</v>
      </c>
      <c r="M37759" s="34">
        <v>417</v>
      </c>
    </row>
    <row r="37760" spans="1:13" x14ac:dyDescent="0.2">
      <c r="A37760" s="34" t="s">
        <v>138654</v>
      </c>
      <c r="B37760" s="34">
        <v>503</v>
      </c>
      <c r="C37760" s="34">
        <v>524</v>
      </c>
      <c r="D37760" s="34">
        <v>549</v>
      </c>
      <c r="E37760" s="34">
        <v>564</v>
      </c>
      <c r="F37760" s="34">
        <v>499</v>
      </c>
      <c r="G37760" s="34">
        <v>489</v>
      </c>
      <c r="H37760" s="34">
        <v>558</v>
      </c>
      <c r="I37760" s="34">
        <v>542</v>
      </c>
      <c r="J37760" s="34">
        <v>641</v>
      </c>
      <c r="K37760" s="34">
        <v>414</v>
      </c>
      <c r="L37760" s="34">
        <v>582</v>
      </c>
      <c r="M37760" s="34">
        <v>388</v>
      </c>
    </row>
    <row r="37761" spans="1:13" x14ac:dyDescent="0.2">
      <c r="A37761" s="34" t="s">
        <v>138655</v>
      </c>
      <c r="B37761" s="34">
        <v>579</v>
      </c>
      <c r="C37761" s="34">
        <v>556</v>
      </c>
      <c r="D37761" s="34">
        <v>563</v>
      </c>
      <c r="E37761" s="34">
        <v>602</v>
      </c>
      <c r="F37761" s="34">
        <v>522</v>
      </c>
      <c r="G37761" s="34">
        <v>509</v>
      </c>
      <c r="H37761" s="34">
        <v>635</v>
      </c>
      <c r="I37761" s="34">
        <v>504</v>
      </c>
      <c r="J37761" s="34">
        <v>556</v>
      </c>
      <c r="K37761" s="34">
        <v>425</v>
      </c>
      <c r="L37761" s="34">
        <v>580</v>
      </c>
      <c r="M37761" s="34">
        <v>460</v>
      </c>
    </row>
    <row r="37762" spans="1:13" x14ac:dyDescent="0.2">
      <c r="A37762" s="34" t="s">
        <v>138656</v>
      </c>
      <c r="B37762" s="34">
        <v>520</v>
      </c>
      <c r="C37762" s="34">
        <v>519</v>
      </c>
      <c r="D37762" s="34">
        <v>599</v>
      </c>
      <c r="E37762" s="34">
        <v>609</v>
      </c>
      <c r="F37762" s="34">
        <v>595</v>
      </c>
      <c r="G37762" s="34">
        <v>492</v>
      </c>
      <c r="H37762" s="34">
        <v>604</v>
      </c>
      <c r="I37762" s="34">
        <v>569</v>
      </c>
      <c r="J37762" s="34">
        <v>647</v>
      </c>
      <c r="K37762" s="34">
        <v>403</v>
      </c>
      <c r="L37762" s="34">
        <v>537</v>
      </c>
      <c r="M37762" s="34">
        <v>403</v>
      </c>
    </row>
    <row r="37763" spans="1:13" x14ac:dyDescent="0.2">
      <c r="A37763" s="34" t="s">
        <v>138657</v>
      </c>
      <c r="B37763" s="34">
        <v>558</v>
      </c>
      <c r="C37763" s="34">
        <v>512</v>
      </c>
      <c r="D37763" s="34">
        <v>537</v>
      </c>
      <c r="E37763" s="34">
        <v>613</v>
      </c>
      <c r="F37763" s="34">
        <v>428</v>
      </c>
      <c r="G37763" s="34">
        <v>544</v>
      </c>
      <c r="H37763" s="34">
        <v>482</v>
      </c>
      <c r="I37763" s="34">
        <v>566</v>
      </c>
      <c r="J37763" s="34">
        <v>559</v>
      </c>
      <c r="K37763" s="34">
        <v>441</v>
      </c>
      <c r="L37763" s="34">
        <v>534</v>
      </c>
      <c r="M37763" s="34">
        <v>480</v>
      </c>
    </row>
    <row r="37764" spans="1:13" x14ac:dyDescent="0.2">
      <c r="A37764" s="34" t="s">
        <v>138658</v>
      </c>
      <c r="B37764" s="34">
        <v>589</v>
      </c>
      <c r="C37764" s="34">
        <v>558</v>
      </c>
      <c r="D37764" s="34">
        <v>623</v>
      </c>
      <c r="E37764" s="34">
        <v>673</v>
      </c>
      <c r="F37764" s="34">
        <v>550</v>
      </c>
      <c r="G37764" s="34">
        <v>559</v>
      </c>
      <c r="H37764" s="34">
        <v>618</v>
      </c>
      <c r="I37764" s="34">
        <v>615</v>
      </c>
      <c r="J37764" s="34">
        <v>625</v>
      </c>
      <c r="K37764" s="34">
        <v>512</v>
      </c>
      <c r="L37764" s="34">
        <v>638</v>
      </c>
      <c r="M37764" s="34">
        <v>445</v>
      </c>
    </row>
    <row r="37765" spans="1:13" x14ac:dyDescent="0.2">
      <c r="A37765" s="34" t="s">
        <v>138659</v>
      </c>
      <c r="B37765" s="34">
        <v>642</v>
      </c>
      <c r="C37765" s="34">
        <v>733</v>
      </c>
      <c r="D37765" s="34">
        <v>699</v>
      </c>
      <c r="E37765" s="34">
        <v>820</v>
      </c>
      <c r="F37765" s="34">
        <v>556</v>
      </c>
      <c r="G37765" s="34">
        <v>733</v>
      </c>
      <c r="H37765" s="34">
        <v>812</v>
      </c>
      <c r="I37765" s="34">
        <v>722</v>
      </c>
      <c r="J37765" s="34">
        <v>701</v>
      </c>
      <c r="K37765" s="34">
        <v>634</v>
      </c>
      <c r="L37765" s="34">
        <v>675</v>
      </c>
      <c r="M37765" s="34">
        <v>554</v>
      </c>
    </row>
    <row r="37766" spans="1:13" x14ac:dyDescent="0.2">
      <c r="A37766" s="34" t="s">
        <v>138660</v>
      </c>
      <c r="B37766" s="34">
        <v>888</v>
      </c>
      <c r="C37766" s="34">
        <v>928</v>
      </c>
      <c r="D37766" s="34">
        <v>1046</v>
      </c>
      <c r="E37766" s="34">
        <v>1000</v>
      </c>
      <c r="F37766" s="34">
        <v>967</v>
      </c>
      <c r="G37766" s="34">
        <v>968</v>
      </c>
      <c r="H37766" s="34">
        <v>1013</v>
      </c>
      <c r="I37766" s="34">
        <v>970</v>
      </c>
      <c r="J37766" s="34">
        <v>996</v>
      </c>
      <c r="K37766" s="34">
        <v>840</v>
      </c>
      <c r="L37766" s="34">
        <v>986</v>
      </c>
      <c r="M37766" s="34">
        <v>760</v>
      </c>
    </row>
    <row r="37767" spans="1:13" x14ac:dyDescent="0.2">
      <c r="A37767" s="34" t="s">
        <v>138661</v>
      </c>
      <c r="B37767" s="34">
        <v>792</v>
      </c>
      <c r="C37767" s="34">
        <v>774</v>
      </c>
      <c r="D37767" s="34">
        <v>793</v>
      </c>
      <c r="E37767" s="34">
        <v>788</v>
      </c>
      <c r="F37767" s="34">
        <v>735</v>
      </c>
      <c r="G37767" s="34">
        <v>823</v>
      </c>
      <c r="H37767" s="34">
        <v>811</v>
      </c>
      <c r="I37767" s="34">
        <v>719</v>
      </c>
      <c r="J37767" s="34">
        <v>747</v>
      </c>
      <c r="K37767" s="34">
        <v>600</v>
      </c>
      <c r="L37767" s="34">
        <v>738</v>
      </c>
      <c r="M37767" s="34">
        <v>607</v>
      </c>
    </row>
    <row r="37768" spans="1:13" x14ac:dyDescent="0.2">
      <c r="A37768" s="34" t="s">
        <v>138662</v>
      </c>
      <c r="B37768" s="34">
        <v>604</v>
      </c>
      <c r="C37768" s="34">
        <v>815</v>
      </c>
      <c r="D37768" s="34">
        <v>795</v>
      </c>
      <c r="E37768" s="34">
        <v>818</v>
      </c>
      <c r="F37768" s="34">
        <v>780</v>
      </c>
      <c r="G37768" s="34">
        <v>702</v>
      </c>
      <c r="H37768" s="34">
        <v>828</v>
      </c>
      <c r="I37768" s="34">
        <v>673</v>
      </c>
      <c r="J37768" s="34">
        <v>765</v>
      </c>
      <c r="K37768" s="34">
        <v>591</v>
      </c>
      <c r="L37768" s="34">
        <v>653</v>
      </c>
      <c r="M37768" s="34">
        <v>557</v>
      </c>
    </row>
    <row r="37769" spans="1:13" x14ac:dyDescent="0.2">
      <c r="A37769" s="34" t="s">
        <v>138663</v>
      </c>
      <c r="B37769" s="34">
        <v>1151</v>
      </c>
      <c r="C37769" s="34">
        <v>1074</v>
      </c>
      <c r="D37769" s="34">
        <v>1223</v>
      </c>
      <c r="E37769" s="34">
        <v>1154</v>
      </c>
      <c r="F37769" s="34">
        <v>1084</v>
      </c>
      <c r="G37769" s="34">
        <v>1060</v>
      </c>
      <c r="H37769" s="34">
        <v>1262</v>
      </c>
      <c r="I37769" s="34">
        <v>1043</v>
      </c>
      <c r="J37769" s="34">
        <v>1336</v>
      </c>
      <c r="K37769" s="34">
        <v>883</v>
      </c>
      <c r="L37769" s="34">
        <v>1183</v>
      </c>
      <c r="M37769" s="34">
        <v>915</v>
      </c>
    </row>
    <row r="37770" spans="1:13" x14ac:dyDescent="0.2">
      <c r="A37770" s="34" t="s">
        <v>138664</v>
      </c>
      <c r="B37770" s="34">
        <v>1223</v>
      </c>
      <c r="C37770" s="34">
        <v>1096</v>
      </c>
      <c r="D37770" s="34">
        <v>1362</v>
      </c>
      <c r="E37770" s="34">
        <v>1283</v>
      </c>
      <c r="F37770" s="34">
        <v>1221</v>
      </c>
      <c r="G37770" s="34">
        <v>1149</v>
      </c>
      <c r="H37770" s="34">
        <v>1407</v>
      </c>
      <c r="I37770" s="34">
        <v>1185</v>
      </c>
      <c r="J37770" s="34">
        <v>1381</v>
      </c>
      <c r="K37770" s="34">
        <v>983</v>
      </c>
      <c r="L37770" s="34">
        <v>1331</v>
      </c>
      <c r="M37770" s="34">
        <v>895</v>
      </c>
    </row>
    <row r="37771" spans="1:13" x14ac:dyDescent="0.2">
      <c r="A37771" s="34" t="s">
        <v>138665</v>
      </c>
      <c r="B37771" s="34">
        <v>425</v>
      </c>
      <c r="C37771" s="34">
        <v>433</v>
      </c>
      <c r="D37771" s="34">
        <v>436</v>
      </c>
      <c r="E37771" s="34">
        <v>420</v>
      </c>
      <c r="F37771" s="34">
        <v>376</v>
      </c>
      <c r="G37771" s="34">
        <v>389</v>
      </c>
      <c r="H37771" s="34">
        <v>440</v>
      </c>
      <c r="I37771" s="34">
        <v>388</v>
      </c>
      <c r="J37771" s="34">
        <v>462</v>
      </c>
      <c r="K37771" s="34">
        <v>297</v>
      </c>
      <c r="L37771" s="34">
        <v>421</v>
      </c>
      <c r="M37771" s="34">
        <v>319</v>
      </c>
    </row>
    <row r="37772" spans="1:13" x14ac:dyDescent="0.2">
      <c r="A37772" s="34" t="s">
        <v>138666</v>
      </c>
      <c r="B37772" s="34">
        <v>654</v>
      </c>
      <c r="C37772" s="34">
        <v>657</v>
      </c>
      <c r="D37772" s="34">
        <v>690</v>
      </c>
      <c r="E37772" s="34">
        <v>617</v>
      </c>
      <c r="F37772" s="34">
        <v>642</v>
      </c>
      <c r="G37772" s="34">
        <v>567</v>
      </c>
      <c r="H37772" s="34">
        <v>644</v>
      </c>
      <c r="I37772" s="34">
        <v>682</v>
      </c>
      <c r="J37772" s="34">
        <v>638</v>
      </c>
      <c r="K37772" s="34">
        <v>574</v>
      </c>
      <c r="L37772" s="34">
        <v>673</v>
      </c>
      <c r="M37772" s="34">
        <v>551</v>
      </c>
    </row>
    <row r="37773" spans="1:13" x14ac:dyDescent="0.2">
      <c r="A37773" s="34" t="s">
        <v>138667</v>
      </c>
      <c r="B37773" s="34">
        <v>607</v>
      </c>
      <c r="C37773" s="34">
        <v>746</v>
      </c>
      <c r="D37773" s="34">
        <v>717</v>
      </c>
      <c r="E37773" s="34">
        <v>800</v>
      </c>
      <c r="F37773" s="34">
        <v>601</v>
      </c>
      <c r="G37773" s="34">
        <v>621</v>
      </c>
      <c r="H37773" s="34">
        <v>692</v>
      </c>
      <c r="I37773" s="34">
        <v>637</v>
      </c>
      <c r="J37773" s="34">
        <v>671</v>
      </c>
      <c r="K37773" s="34">
        <v>545</v>
      </c>
      <c r="L37773" s="34">
        <v>630</v>
      </c>
      <c r="M37773" s="34">
        <v>572</v>
      </c>
    </row>
    <row r="37774" spans="1:13" x14ac:dyDescent="0.2">
      <c r="A37774" s="34" t="s">
        <v>138668</v>
      </c>
      <c r="B37774" s="34">
        <v>695</v>
      </c>
      <c r="C37774" s="34">
        <v>732</v>
      </c>
      <c r="D37774" s="34">
        <v>773</v>
      </c>
      <c r="E37774" s="34">
        <v>827</v>
      </c>
      <c r="F37774" s="34">
        <v>685</v>
      </c>
      <c r="G37774" s="34">
        <v>738</v>
      </c>
      <c r="H37774" s="34">
        <v>887</v>
      </c>
      <c r="I37774" s="34">
        <v>695</v>
      </c>
      <c r="J37774" s="34">
        <v>715</v>
      </c>
      <c r="K37774" s="34">
        <v>614</v>
      </c>
      <c r="L37774" s="34">
        <v>733</v>
      </c>
      <c r="M37774" s="34">
        <v>567</v>
      </c>
    </row>
    <row r="37775" spans="1:13" x14ac:dyDescent="0.2">
      <c r="A37775" s="34" t="s">
        <v>138669</v>
      </c>
      <c r="B37775" s="34">
        <v>1006</v>
      </c>
      <c r="C37775" s="34">
        <v>1029</v>
      </c>
      <c r="D37775" s="34">
        <v>1052</v>
      </c>
      <c r="E37775" s="34">
        <v>1064</v>
      </c>
      <c r="F37775" s="34">
        <v>932</v>
      </c>
      <c r="G37775" s="34">
        <v>991</v>
      </c>
      <c r="H37775" s="34">
        <v>1073</v>
      </c>
      <c r="I37775" s="34">
        <v>1047</v>
      </c>
      <c r="J37775" s="34">
        <v>1059</v>
      </c>
      <c r="K37775" s="34">
        <v>921</v>
      </c>
      <c r="L37775" s="34">
        <v>1036</v>
      </c>
      <c r="M37775" s="34">
        <v>740</v>
      </c>
    </row>
    <row r="37776" spans="1:13" x14ac:dyDescent="0.2">
      <c r="A37776" s="34" t="s">
        <v>138670</v>
      </c>
      <c r="B37776" s="34">
        <v>301</v>
      </c>
      <c r="C37776" s="34">
        <v>384</v>
      </c>
      <c r="D37776" s="34">
        <v>371</v>
      </c>
      <c r="E37776" s="34">
        <v>424</v>
      </c>
      <c r="F37776" s="34">
        <v>345</v>
      </c>
      <c r="G37776" s="34">
        <v>352</v>
      </c>
      <c r="H37776" s="34">
        <v>417</v>
      </c>
      <c r="I37776" s="34">
        <v>419</v>
      </c>
      <c r="J37776" s="34">
        <v>413</v>
      </c>
      <c r="K37776" s="34">
        <v>312</v>
      </c>
      <c r="L37776" s="34">
        <v>384</v>
      </c>
      <c r="M37776" s="34">
        <v>286</v>
      </c>
    </row>
    <row r="37777" spans="1:13" x14ac:dyDescent="0.2">
      <c r="A37777" s="34" t="s">
        <v>138671</v>
      </c>
      <c r="B37777" s="34">
        <v>637</v>
      </c>
      <c r="C37777" s="34">
        <v>540</v>
      </c>
      <c r="D37777" s="34">
        <v>659</v>
      </c>
      <c r="E37777" s="34">
        <v>666</v>
      </c>
      <c r="F37777" s="34">
        <v>462</v>
      </c>
      <c r="G37777" s="34">
        <v>529</v>
      </c>
      <c r="H37777" s="34">
        <v>597</v>
      </c>
      <c r="I37777" s="34">
        <v>552</v>
      </c>
      <c r="J37777" s="34">
        <v>601</v>
      </c>
      <c r="K37777" s="34">
        <v>445</v>
      </c>
      <c r="L37777" s="34">
        <v>544</v>
      </c>
      <c r="M37777" s="34">
        <v>434</v>
      </c>
    </row>
    <row r="37778" spans="1:13" x14ac:dyDescent="0.2">
      <c r="A37778" s="34" t="s">
        <v>138672</v>
      </c>
      <c r="B37778" s="34">
        <v>604</v>
      </c>
      <c r="C37778" s="34">
        <v>602</v>
      </c>
      <c r="D37778" s="34">
        <v>526</v>
      </c>
      <c r="E37778" s="34">
        <v>613</v>
      </c>
      <c r="F37778" s="34">
        <v>653</v>
      </c>
      <c r="G37778" s="34">
        <v>570</v>
      </c>
      <c r="H37778" s="34">
        <v>728</v>
      </c>
      <c r="I37778" s="34">
        <v>563</v>
      </c>
      <c r="J37778" s="34">
        <v>623</v>
      </c>
      <c r="K37778" s="34">
        <v>540</v>
      </c>
      <c r="L37778" s="34">
        <v>641</v>
      </c>
      <c r="M37778" s="34">
        <v>502</v>
      </c>
    </row>
    <row r="37779" spans="1:13" x14ac:dyDescent="0.2">
      <c r="A37779" s="34" t="s">
        <v>138673</v>
      </c>
      <c r="B37779" s="34">
        <v>555</v>
      </c>
      <c r="C37779" s="34">
        <v>629</v>
      </c>
      <c r="D37779" s="34">
        <v>659</v>
      </c>
      <c r="E37779" s="34">
        <v>651</v>
      </c>
      <c r="F37779" s="34">
        <v>595</v>
      </c>
      <c r="G37779" s="34">
        <v>634</v>
      </c>
      <c r="H37779" s="34">
        <v>729</v>
      </c>
      <c r="I37779" s="34">
        <v>631</v>
      </c>
      <c r="J37779" s="34">
        <v>690</v>
      </c>
      <c r="K37779" s="34">
        <v>569</v>
      </c>
      <c r="L37779" s="34">
        <v>581</v>
      </c>
      <c r="M37779" s="34">
        <v>531</v>
      </c>
    </row>
    <row r="37780" spans="1:13" x14ac:dyDescent="0.2">
      <c r="A37780" s="34" t="s">
        <v>138674</v>
      </c>
      <c r="B37780" s="34">
        <v>557</v>
      </c>
      <c r="C37780" s="34">
        <v>521</v>
      </c>
      <c r="D37780" s="34">
        <v>581</v>
      </c>
      <c r="E37780" s="34">
        <v>554</v>
      </c>
      <c r="F37780" s="34">
        <v>502</v>
      </c>
      <c r="G37780" s="34">
        <v>481</v>
      </c>
      <c r="H37780" s="34">
        <v>564</v>
      </c>
      <c r="I37780" s="34">
        <v>531</v>
      </c>
      <c r="J37780" s="34">
        <v>509</v>
      </c>
      <c r="K37780" s="34">
        <v>469</v>
      </c>
      <c r="L37780" s="34">
        <v>419</v>
      </c>
      <c r="M37780" s="34">
        <v>412</v>
      </c>
    </row>
    <row r="37781" spans="1:13" x14ac:dyDescent="0.2">
      <c r="A37781" s="34" t="s">
        <v>138675</v>
      </c>
      <c r="B37781" s="34">
        <v>665</v>
      </c>
      <c r="C37781" s="34">
        <v>592</v>
      </c>
      <c r="D37781" s="34">
        <v>758</v>
      </c>
      <c r="E37781" s="34">
        <v>714</v>
      </c>
      <c r="F37781" s="34">
        <v>636</v>
      </c>
      <c r="G37781" s="34">
        <v>591</v>
      </c>
      <c r="H37781" s="34">
        <v>674</v>
      </c>
      <c r="I37781" s="34">
        <v>657</v>
      </c>
      <c r="J37781" s="34">
        <v>645</v>
      </c>
      <c r="K37781" s="34">
        <v>587</v>
      </c>
      <c r="L37781" s="34">
        <v>657</v>
      </c>
      <c r="M37781" s="34">
        <v>490</v>
      </c>
    </row>
    <row r="37782" spans="1:13" x14ac:dyDescent="0.2">
      <c r="A37782" s="34" t="s">
        <v>138676</v>
      </c>
      <c r="B37782" s="34">
        <v>538</v>
      </c>
      <c r="C37782" s="34">
        <v>510</v>
      </c>
      <c r="D37782" s="34">
        <v>662</v>
      </c>
      <c r="E37782" s="34">
        <v>530</v>
      </c>
      <c r="F37782" s="34">
        <v>470</v>
      </c>
      <c r="G37782" s="34">
        <v>481</v>
      </c>
      <c r="H37782" s="34">
        <v>664</v>
      </c>
      <c r="I37782" s="34">
        <v>419</v>
      </c>
      <c r="J37782" s="34">
        <v>627</v>
      </c>
      <c r="K37782" s="34">
        <v>427</v>
      </c>
      <c r="L37782" s="34">
        <v>583</v>
      </c>
      <c r="M37782" s="34">
        <v>395</v>
      </c>
    </row>
    <row r="37783" spans="1:13" x14ac:dyDescent="0.2">
      <c r="A37783" s="34" t="s">
        <v>138677</v>
      </c>
      <c r="B37783" s="34">
        <v>662</v>
      </c>
      <c r="C37783" s="34">
        <v>688</v>
      </c>
      <c r="D37783" s="34">
        <v>803</v>
      </c>
      <c r="E37783" s="34">
        <v>835</v>
      </c>
      <c r="F37783" s="34">
        <v>652</v>
      </c>
      <c r="G37783" s="34">
        <v>749</v>
      </c>
      <c r="H37783" s="34">
        <v>835</v>
      </c>
      <c r="I37783" s="34">
        <v>665</v>
      </c>
      <c r="J37783" s="34">
        <v>808</v>
      </c>
      <c r="K37783" s="34">
        <v>654</v>
      </c>
      <c r="L37783" s="34">
        <v>736</v>
      </c>
      <c r="M37783" s="34">
        <v>565</v>
      </c>
    </row>
    <row r="37784" spans="1:13" x14ac:dyDescent="0.2">
      <c r="A37784" s="34" t="s">
        <v>138678</v>
      </c>
      <c r="B37784" s="34">
        <v>784</v>
      </c>
      <c r="C37784" s="34">
        <v>913</v>
      </c>
      <c r="D37784" s="34">
        <v>907</v>
      </c>
      <c r="E37784" s="34">
        <v>1054</v>
      </c>
      <c r="F37784" s="34">
        <v>829</v>
      </c>
      <c r="G37784" s="34">
        <v>792</v>
      </c>
      <c r="H37784" s="34">
        <v>1062</v>
      </c>
      <c r="I37784" s="34">
        <v>875</v>
      </c>
      <c r="J37784" s="34">
        <v>996</v>
      </c>
      <c r="K37784" s="34">
        <v>682</v>
      </c>
      <c r="L37784" s="34">
        <v>918</v>
      </c>
      <c r="M37784" s="34">
        <v>781</v>
      </c>
    </row>
    <row r="37785" spans="1:13" x14ac:dyDescent="0.2">
      <c r="A37785" s="34" t="s">
        <v>138679</v>
      </c>
      <c r="B37785" s="34">
        <v>1055</v>
      </c>
      <c r="C37785" s="34">
        <v>1054</v>
      </c>
      <c r="D37785" s="34">
        <v>1091</v>
      </c>
      <c r="E37785" s="34">
        <v>1129</v>
      </c>
      <c r="F37785" s="34">
        <v>970</v>
      </c>
      <c r="G37785" s="34">
        <v>1000</v>
      </c>
      <c r="H37785" s="34">
        <v>1074</v>
      </c>
      <c r="I37785" s="34">
        <v>1061</v>
      </c>
      <c r="J37785" s="34">
        <v>1125</v>
      </c>
      <c r="K37785" s="34">
        <v>844</v>
      </c>
      <c r="L37785" s="34">
        <v>1008</v>
      </c>
      <c r="M37785" s="34">
        <v>812</v>
      </c>
    </row>
    <row r="37786" spans="1:13" x14ac:dyDescent="0.2">
      <c r="A37786" s="34" t="s">
        <v>138680</v>
      </c>
      <c r="B37786" s="34">
        <v>510</v>
      </c>
      <c r="C37786" s="34">
        <v>534</v>
      </c>
      <c r="D37786" s="34">
        <v>558</v>
      </c>
      <c r="E37786" s="34">
        <v>492</v>
      </c>
      <c r="F37786" s="34">
        <v>447</v>
      </c>
      <c r="G37786" s="34">
        <v>461</v>
      </c>
      <c r="H37786" s="34">
        <v>597</v>
      </c>
      <c r="I37786" s="34">
        <v>435</v>
      </c>
      <c r="J37786" s="34">
        <v>602</v>
      </c>
      <c r="K37786" s="34">
        <v>458</v>
      </c>
      <c r="L37786" s="34">
        <v>557</v>
      </c>
      <c r="M37786" s="34">
        <v>369</v>
      </c>
    </row>
    <row r="37787" spans="1:13" x14ac:dyDescent="0.2">
      <c r="A37787" s="34" t="s">
        <v>138681</v>
      </c>
      <c r="B37787" s="34">
        <v>501</v>
      </c>
      <c r="C37787" s="34">
        <v>615</v>
      </c>
      <c r="D37787" s="34">
        <v>590</v>
      </c>
      <c r="E37787" s="34">
        <v>622</v>
      </c>
      <c r="F37787" s="34">
        <v>509</v>
      </c>
      <c r="G37787" s="34">
        <v>440</v>
      </c>
      <c r="H37787" s="34">
        <v>593</v>
      </c>
      <c r="I37787" s="34">
        <v>507</v>
      </c>
      <c r="J37787" s="34">
        <v>597</v>
      </c>
      <c r="K37787" s="34">
        <v>436</v>
      </c>
      <c r="L37787" s="34">
        <v>566</v>
      </c>
      <c r="M37787" s="34">
        <v>429</v>
      </c>
    </row>
    <row r="37788" spans="1:13" x14ac:dyDescent="0.2">
      <c r="A37788" s="34" t="s">
        <v>138682</v>
      </c>
      <c r="B37788" s="34">
        <v>603</v>
      </c>
      <c r="C37788" s="34">
        <v>525</v>
      </c>
      <c r="D37788" s="34">
        <v>693</v>
      </c>
      <c r="E37788" s="34">
        <v>608</v>
      </c>
      <c r="F37788" s="34">
        <v>533</v>
      </c>
      <c r="G37788" s="34">
        <v>528</v>
      </c>
      <c r="H37788" s="34">
        <v>612</v>
      </c>
      <c r="I37788" s="34">
        <v>579</v>
      </c>
      <c r="J37788" s="34">
        <v>562</v>
      </c>
      <c r="K37788" s="34">
        <v>523</v>
      </c>
      <c r="L37788" s="34">
        <v>553</v>
      </c>
      <c r="M37788" s="34">
        <v>445</v>
      </c>
    </row>
    <row r="37789" spans="1:13" x14ac:dyDescent="0.2">
      <c r="A37789" s="34" t="s">
        <v>138683</v>
      </c>
      <c r="B37789" s="34">
        <v>888</v>
      </c>
      <c r="C37789" s="34">
        <v>897</v>
      </c>
      <c r="D37789" s="34">
        <v>1146</v>
      </c>
      <c r="E37789" s="34">
        <v>968</v>
      </c>
      <c r="F37789" s="34">
        <v>961</v>
      </c>
      <c r="G37789" s="34">
        <v>926</v>
      </c>
      <c r="H37789" s="34">
        <v>1085</v>
      </c>
      <c r="I37789" s="34">
        <v>1040</v>
      </c>
      <c r="J37789" s="34">
        <v>1091</v>
      </c>
      <c r="K37789" s="34">
        <v>772</v>
      </c>
      <c r="L37789" s="34">
        <v>996</v>
      </c>
      <c r="M37789" s="34">
        <v>769</v>
      </c>
    </row>
    <row r="37790" spans="1:13" x14ac:dyDescent="0.2">
      <c r="A37790" s="34" t="s">
        <v>138684</v>
      </c>
      <c r="B37790" s="34">
        <v>889</v>
      </c>
      <c r="C37790" s="34">
        <v>853</v>
      </c>
      <c r="D37790" s="34">
        <v>843</v>
      </c>
      <c r="E37790" s="34">
        <v>876</v>
      </c>
      <c r="F37790" s="34">
        <v>808</v>
      </c>
      <c r="G37790" s="34">
        <v>774</v>
      </c>
      <c r="H37790" s="34">
        <v>914</v>
      </c>
      <c r="I37790" s="34">
        <v>891</v>
      </c>
      <c r="J37790" s="34">
        <v>883</v>
      </c>
      <c r="K37790" s="34">
        <v>724</v>
      </c>
      <c r="L37790" s="34">
        <v>929</v>
      </c>
      <c r="M37790" s="34">
        <v>684</v>
      </c>
    </row>
    <row r="37791" spans="1:13" x14ac:dyDescent="0.2">
      <c r="A37791" s="34" t="s">
        <v>138685</v>
      </c>
      <c r="B37791" s="34">
        <v>475</v>
      </c>
      <c r="C37791" s="34">
        <v>523</v>
      </c>
      <c r="D37791" s="34">
        <v>624</v>
      </c>
      <c r="E37791" s="34">
        <v>540</v>
      </c>
      <c r="F37791" s="34">
        <v>485</v>
      </c>
      <c r="G37791" s="34">
        <v>465</v>
      </c>
      <c r="H37791" s="34">
        <v>563</v>
      </c>
      <c r="I37791" s="34">
        <v>542</v>
      </c>
      <c r="J37791" s="34">
        <v>616</v>
      </c>
      <c r="K37791" s="34">
        <v>437</v>
      </c>
      <c r="L37791" s="34">
        <v>501</v>
      </c>
      <c r="M37791" s="34">
        <v>423</v>
      </c>
    </row>
    <row r="37792" spans="1:13" x14ac:dyDescent="0.2">
      <c r="A37792" s="34" t="s">
        <v>138686</v>
      </c>
      <c r="B37792" s="34">
        <v>843</v>
      </c>
      <c r="C37792" s="34">
        <v>872</v>
      </c>
      <c r="D37792" s="34">
        <v>862</v>
      </c>
      <c r="E37792" s="34">
        <v>812</v>
      </c>
      <c r="F37792" s="34">
        <v>723</v>
      </c>
      <c r="G37792" s="34">
        <v>767</v>
      </c>
      <c r="H37792" s="34">
        <v>967</v>
      </c>
      <c r="I37792" s="34">
        <v>833</v>
      </c>
      <c r="J37792" s="34">
        <v>933</v>
      </c>
      <c r="K37792" s="34">
        <v>651</v>
      </c>
      <c r="L37792" s="34">
        <v>877</v>
      </c>
      <c r="M37792" s="34">
        <v>604</v>
      </c>
    </row>
    <row r="37793" spans="1:13" x14ac:dyDescent="0.2">
      <c r="A37793" s="34" t="s">
        <v>138687</v>
      </c>
      <c r="B37793" s="34">
        <v>645</v>
      </c>
      <c r="C37793" s="34">
        <v>640</v>
      </c>
      <c r="D37793" s="34">
        <v>719</v>
      </c>
      <c r="E37793" s="34">
        <v>730</v>
      </c>
      <c r="F37793" s="34">
        <v>594</v>
      </c>
      <c r="G37793" s="34">
        <v>621</v>
      </c>
      <c r="H37793" s="34">
        <v>706</v>
      </c>
      <c r="I37793" s="34">
        <v>603</v>
      </c>
      <c r="J37793" s="34">
        <v>624</v>
      </c>
      <c r="K37793" s="34">
        <v>519</v>
      </c>
      <c r="L37793" s="34">
        <v>654</v>
      </c>
      <c r="M37793" s="34">
        <v>506</v>
      </c>
    </row>
    <row r="37794" spans="1:13" x14ac:dyDescent="0.2">
      <c r="A37794" s="34" t="s">
        <v>138688</v>
      </c>
      <c r="B37794" s="34">
        <v>459</v>
      </c>
      <c r="C37794" s="34">
        <v>558</v>
      </c>
      <c r="D37794" s="34">
        <v>688</v>
      </c>
      <c r="E37794" s="34">
        <v>594</v>
      </c>
      <c r="F37794" s="34">
        <v>540</v>
      </c>
      <c r="G37794" s="34">
        <v>524</v>
      </c>
      <c r="H37794" s="34">
        <v>641</v>
      </c>
      <c r="I37794" s="34">
        <v>587</v>
      </c>
      <c r="J37794" s="34">
        <v>585</v>
      </c>
      <c r="K37794" s="34">
        <v>502</v>
      </c>
      <c r="L37794" s="34">
        <v>597</v>
      </c>
      <c r="M37794" s="34">
        <v>427</v>
      </c>
    </row>
    <row r="37795" spans="1:13" x14ac:dyDescent="0.2">
      <c r="A37795" s="34" t="s">
        <v>138689</v>
      </c>
      <c r="B37795" s="34">
        <v>546</v>
      </c>
      <c r="C37795" s="34">
        <v>514</v>
      </c>
      <c r="D37795" s="34">
        <v>599</v>
      </c>
      <c r="E37795" s="34">
        <v>568</v>
      </c>
      <c r="F37795" s="34">
        <v>570</v>
      </c>
      <c r="G37795" s="34">
        <v>530</v>
      </c>
      <c r="H37795" s="34">
        <v>657</v>
      </c>
      <c r="I37795" s="34">
        <v>530</v>
      </c>
      <c r="J37795" s="34">
        <v>593</v>
      </c>
      <c r="K37795" s="34">
        <v>454</v>
      </c>
      <c r="L37795" s="34">
        <v>455</v>
      </c>
      <c r="M37795" s="34">
        <v>399</v>
      </c>
    </row>
    <row r="37796" spans="1:13" x14ac:dyDescent="0.2">
      <c r="A37796" s="34" t="s">
        <v>138690</v>
      </c>
      <c r="B37796" s="34">
        <v>565</v>
      </c>
      <c r="C37796" s="34">
        <v>610</v>
      </c>
      <c r="D37796" s="34">
        <v>641</v>
      </c>
      <c r="E37796" s="34">
        <v>683</v>
      </c>
      <c r="F37796" s="34">
        <v>578</v>
      </c>
      <c r="G37796" s="34">
        <v>662</v>
      </c>
      <c r="H37796" s="34">
        <v>691</v>
      </c>
      <c r="I37796" s="34">
        <v>629</v>
      </c>
      <c r="J37796" s="34">
        <v>642</v>
      </c>
      <c r="K37796" s="34">
        <v>535</v>
      </c>
      <c r="L37796" s="34">
        <v>542</v>
      </c>
      <c r="M37796" s="34">
        <v>536</v>
      </c>
    </row>
    <row r="37797" spans="1:13" x14ac:dyDescent="0.2">
      <c r="A37797" s="34" t="s">
        <v>138691</v>
      </c>
      <c r="B37797" s="34">
        <v>860</v>
      </c>
      <c r="C37797" s="34">
        <v>891</v>
      </c>
      <c r="D37797" s="34">
        <v>965</v>
      </c>
      <c r="E37797" s="34">
        <v>879</v>
      </c>
      <c r="F37797" s="34">
        <v>735</v>
      </c>
      <c r="G37797" s="34">
        <v>798</v>
      </c>
      <c r="H37797" s="34">
        <v>991</v>
      </c>
      <c r="I37797" s="34">
        <v>832</v>
      </c>
      <c r="J37797" s="34">
        <v>943</v>
      </c>
      <c r="K37797" s="34">
        <v>650</v>
      </c>
      <c r="L37797" s="34">
        <v>830</v>
      </c>
      <c r="M37797" s="34">
        <v>597</v>
      </c>
    </row>
    <row r="37798" spans="1:13" x14ac:dyDescent="0.2">
      <c r="A37798" s="34" t="s">
        <v>138692</v>
      </c>
      <c r="B37798" s="34">
        <v>547</v>
      </c>
      <c r="C37798" s="34">
        <v>575</v>
      </c>
      <c r="D37798" s="34">
        <v>530</v>
      </c>
      <c r="E37798" s="34">
        <v>557</v>
      </c>
      <c r="F37798" s="34">
        <v>448</v>
      </c>
      <c r="G37798" s="34">
        <v>607</v>
      </c>
      <c r="H37798" s="34">
        <v>530</v>
      </c>
      <c r="I37798" s="34">
        <v>543</v>
      </c>
      <c r="J37798" s="34">
        <v>523</v>
      </c>
      <c r="K37798" s="34">
        <v>445</v>
      </c>
      <c r="L37798" s="34">
        <v>470</v>
      </c>
      <c r="M37798" s="34">
        <v>489</v>
      </c>
    </row>
    <row r="37799" spans="1:13" x14ac:dyDescent="0.2">
      <c r="A37799" s="34" t="s">
        <v>138693</v>
      </c>
      <c r="B37799" s="34">
        <v>874</v>
      </c>
      <c r="C37799" s="34">
        <v>868</v>
      </c>
      <c r="D37799" s="34">
        <v>1004</v>
      </c>
      <c r="E37799" s="34">
        <v>956</v>
      </c>
      <c r="F37799" s="34">
        <v>927</v>
      </c>
      <c r="G37799" s="34">
        <v>858</v>
      </c>
      <c r="H37799" s="34">
        <v>1179</v>
      </c>
      <c r="I37799" s="34">
        <v>905</v>
      </c>
      <c r="J37799" s="34">
        <v>963</v>
      </c>
      <c r="K37799" s="34">
        <v>739</v>
      </c>
      <c r="L37799" s="34">
        <v>1004</v>
      </c>
      <c r="M37799" s="34">
        <v>645</v>
      </c>
    </row>
    <row r="37800" spans="1:13" x14ac:dyDescent="0.2">
      <c r="A37800" s="34" t="s">
        <v>138694</v>
      </c>
      <c r="B37800" s="34">
        <v>661</v>
      </c>
      <c r="C37800" s="34">
        <v>559</v>
      </c>
      <c r="D37800" s="34">
        <v>762</v>
      </c>
      <c r="E37800" s="34">
        <v>694</v>
      </c>
      <c r="F37800" s="34">
        <v>684</v>
      </c>
      <c r="G37800" s="34">
        <v>597</v>
      </c>
      <c r="H37800" s="34">
        <v>688</v>
      </c>
      <c r="I37800" s="34">
        <v>636</v>
      </c>
      <c r="J37800" s="34">
        <v>794</v>
      </c>
      <c r="K37800" s="34">
        <v>591</v>
      </c>
      <c r="L37800" s="34">
        <v>689</v>
      </c>
      <c r="M37800" s="34">
        <v>567</v>
      </c>
    </row>
    <row r="37801" spans="1:13" x14ac:dyDescent="0.2">
      <c r="A37801" s="34" t="s">
        <v>138695</v>
      </c>
      <c r="B37801" s="34">
        <v>683</v>
      </c>
      <c r="C37801" s="34">
        <v>738</v>
      </c>
      <c r="D37801" s="34">
        <v>629</v>
      </c>
      <c r="E37801" s="34">
        <v>792</v>
      </c>
      <c r="F37801" s="34">
        <v>377</v>
      </c>
      <c r="G37801" s="34">
        <v>757</v>
      </c>
      <c r="H37801" s="34">
        <v>651</v>
      </c>
      <c r="I37801" s="34">
        <v>752</v>
      </c>
      <c r="J37801" s="34">
        <v>598</v>
      </c>
      <c r="K37801" s="34">
        <v>568</v>
      </c>
      <c r="L37801" s="34">
        <v>465</v>
      </c>
      <c r="M37801" s="34">
        <v>571</v>
      </c>
    </row>
    <row r="37802" spans="1:13" x14ac:dyDescent="0.2">
      <c r="A37802" s="34" t="s">
        <v>138696</v>
      </c>
      <c r="B37802" s="34">
        <v>690</v>
      </c>
      <c r="C37802" s="34">
        <v>660</v>
      </c>
      <c r="D37802" s="34">
        <v>687</v>
      </c>
      <c r="E37802" s="34">
        <v>676</v>
      </c>
      <c r="F37802" s="34">
        <v>643</v>
      </c>
      <c r="G37802" s="34">
        <v>582</v>
      </c>
      <c r="H37802" s="34">
        <v>773</v>
      </c>
      <c r="I37802" s="34">
        <v>665</v>
      </c>
      <c r="J37802" s="34">
        <v>762</v>
      </c>
      <c r="K37802" s="34">
        <v>534</v>
      </c>
      <c r="L37802" s="34">
        <v>717</v>
      </c>
      <c r="M37802" s="34">
        <v>459</v>
      </c>
    </row>
    <row r="37803" spans="1:13" x14ac:dyDescent="0.2">
      <c r="A37803" s="34" t="s">
        <v>138697</v>
      </c>
      <c r="B37803" s="34">
        <v>467</v>
      </c>
      <c r="C37803" s="34">
        <v>450</v>
      </c>
      <c r="D37803" s="34">
        <v>495</v>
      </c>
      <c r="E37803" s="34">
        <v>495</v>
      </c>
      <c r="F37803" s="34">
        <v>363</v>
      </c>
      <c r="G37803" s="34">
        <v>424</v>
      </c>
      <c r="H37803" s="34">
        <v>443</v>
      </c>
      <c r="I37803" s="34">
        <v>485</v>
      </c>
      <c r="J37803" s="34">
        <v>421</v>
      </c>
      <c r="K37803" s="34">
        <v>319</v>
      </c>
      <c r="L37803" s="34">
        <v>398</v>
      </c>
      <c r="M37803" s="34">
        <v>303</v>
      </c>
    </row>
    <row r="37804" spans="1:13" x14ac:dyDescent="0.2">
      <c r="A37804" s="34" t="s">
        <v>138698</v>
      </c>
      <c r="B37804" s="34">
        <v>364</v>
      </c>
      <c r="C37804" s="34">
        <v>365</v>
      </c>
      <c r="D37804" s="34">
        <v>386</v>
      </c>
      <c r="E37804" s="34">
        <v>406</v>
      </c>
      <c r="F37804" s="34">
        <v>332</v>
      </c>
      <c r="G37804" s="34">
        <v>334</v>
      </c>
      <c r="H37804" s="34">
        <v>450</v>
      </c>
      <c r="I37804" s="34">
        <v>355</v>
      </c>
      <c r="J37804" s="34">
        <v>446</v>
      </c>
      <c r="K37804" s="34">
        <v>367</v>
      </c>
      <c r="L37804" s="34">
        <v>418</v>
      </c>
      <c r="M37804" s="34">
        <v>267</v>
      </c>
    </row>
    <row r="37805" spans="1:13" x14ac:dyDescent="0.2">
      <c r="A37805" s="34" t="s">
        <v>138699</v>
      </c>
      <c r="B37805" s="34">
        <v>424</v>
      </c>
      <c r="C37805" s="34">
        <v>363</v>
      </c>
      <c r="D37805" s="34">
        <v>415</v>
      </c>
      <c r="E37805" s="34">
        <v>393</v>
      </c>
      <c r="F37805" s="34">
        <v>319</v>
      </c>
      <c r="G37805" s="34">
        <v>303</v>
      </c>
      <c r="H37805" s="34">
        <v>389</v>
      </c>
      <c r="I37805" s="34">
        <v>324</v>
      </c>
      <c r="J37805" s="34">
        <v>318</v>
      </c>
      <c r="K37805" s="34">
        <v>326</v>
      </c>
      <c r="L37805" s="34">
        <v>314</v>
      </c>
      <c r="M37805" s="34">
        <v>294</v>
      </c>
    </row>
    <row r="37806" spans="1:13" x14ac:dyDescent="0.2">
      <c r="A37806" s="34" t="s">
        <v>138700</v>
      </c>
      <c r="B37806" s="34">
        <v>551</v>
      </c>
      <c r="C37806" s="34">
        <v>586</v>
      </c>
      <c r="D37806" s="34">
        <v>728</v>
      </c>
      <c r="E37806" s="34">
        <v>619</v>
      </c>
      <c r="F37806" s="34">
        <v>528</v>
      </c>
      <c r="G37806" s="34">
        <v>538</v>
      </c>
      <c r="H37806" s="34">
        <v>709</v>
      </c>
      <c r="I37806" s="34">
        <v>623</v>
      </c>
      <c r="J37806" s="34">
        <v>667</v>
      </c>
      <c r="K37806" s="34">
        <v>503</v>
      </c>
      <c r="L37806" s="34">
        <v>614</v>
      </c>
      <c r="M37806" s="34">
        <v>450</v>
      </c>
    </row>
    <row r="37807" spans="1:13" x14ac:dyDescent="0.2">
      <c r="A37807" s="34" t="s">
        <v>138701</v>
      </c>
      <c r="B37807" s="34">
        <v>670</v>
      </c>
      <c r="C37807" s="34">
        <v>648</v>
      </c>
      <c r="D37807" s="34">
        <v>774</v>
      </c>
      <c r="E37807" s="34">
        <v>689</v>
      </c>
      <c r="F37807" s="34">
        <v>683</v>
      </c>
      <c r="G37807" s="34">
        <v>545</v>
      </c>
      <c r="H37807" s="34">
        <v>841</v>
      </c>
      <c r="I37807" s="34">
        <v>633</v>
      </c>
      <c r="J37807" s="34">
        <v>703</v>
      </c>
      <c r="K37807" s="34">
        <v>557</v>
      </c>
      <c r="L37807" s="34">
        <v>708</v>
      </c>
      <c r="M37807" s="34">
        <v>533</v>
      </c>
    </row>
    <row r="37808" spans="1:13" x14ac:dyDescent="0.2">
      <c r="A37808" s="34" t="s">
        <v>138702</v>
      </c>
      <c r="B37808" s="34">
        <v>444</v>
      </c>
      <c r="C37808" s="34">
        <v>458</v>
      </c>
      <c r="D37808" s="34">
        <v>483</v>
      </c>
      <c r="E37808" s="34">
        <v>532</v>
      </c>
      <c r="F37808" s="34">
        <v>477</v>
      </c>
      <c r="G37808" s="34">
        <v>415</v>
      </c>
      <c r="H37808" s="34">
        <v>573</v>
      </c>
      <c r="I37808" s="34">
        <v>468</v>
      </c>
      <c r="J37808" s="34">
        <v>522</v>
      </c>
      <c r="K37808" s="34">
        <v>381</v>
      </c>
      <c r="L37808" s="34">
        <v>548</v>
      </c>
      <c r="M37808" s="34">
        <v>320</v>
      </c>
    </row>
    <row r="37809" spans="1:13" x14ac:dyDescent="0.2">
      <c r="A37809" s="34" t="s">
        <v>138703</v>
      </c>
      <c r="B37809" s="34">
        <v>264</v>
      </c>
      <c r="C37809" s="34">
        <v>370</v>
      </c>
      <c r="D37809" s="34">
        <v>393</v>
      </c>
      <c r="E37809" s="34">
        <v>341</v>
      </c>
      <c r="F37809" s="34">
        <v>272</v>
      </c>
      <c r="G37809" s="34">
        <v>319</v>
      </c>
      <c r="H37809" s="34">
        <v>307</v>
      </c>
      <c r="I37809" s="34">
        <v>322</v>
      </c>
      <c r="J37809" s="34">
        <v>335</v>
      </c>
      <c r="K37809" s="34">
        <v>267</v>
      </c>
      <c r="L37809" s="34">
        <v>414</v>
      </c>
      <c r="M37809" s="34">
        <v>286</v>
      </c>
    </row>
    <row r="37810" spans="1:13" x14ac:dyDescent="0.2">
      <c r="A37810" s="34" t="s">
        <v>138704</v>
      </c>
      <c r="B37810" s="34">
        <v>397</v>
      </c>
      <c r="C37810" s="34">
        <v>402</v>
      </c>
      <c r="D37810" s="34">
        <v>486</v>
      </c>
      <c r="E37810" s="34">
        <v>457</v>
      </c>
      <c r="F37810" s="34">
        <v>404</v>
      </c>
      <c r="G37810" s="34">
        <v>386</v>
      </c>
      <c r="H37810" s="34">
        <v>482</v>
      </c>
      <c r="I37810" s="34">
        <v>376</v>
      </c>
      <c r="J37810" s="34">
        <v>426</v>
      </c>
      <c r="K37810" s="34">
        <v>316</v>
      </c>
      <c r="L37810" s="34">
        <v>428</v>
      </c>
      <c r="M37810" s="34">
        <v>331</v>
      </c>
    </row>
    <row r="37811" spans="1:13" x14ac:dyDescent="0.2">
      <c r="A37811" s="34" t="s">
        <v>138705</v>
      </c>
      <c r="B37811" s="34">
        <v>431</v>
      </c>
      <c r="C37811" s="34">
        <v>538</v>
      </c>
      <c r="D37811" s="34">
        <v>535</v>
      </c>
      <c r="E37811" s="34">
        <v>534</v>
      </c>
      <c r="F37811" s="34">
        <v>460</v>
      </c>
      <c r="G37811" s="34">
        <v>411</v>
      </c>
      <c r="H37811" s="34">
        <v>546</v>
      </c>
      <c r="I37811" s="34">
        <v>500</v>
      </c>
      <c r="J37811" s="34">
        <v>582</v>
      </c>
      <c r="K37811" s="34">
        <v>408</v>
      </c>
      <c r="L37811" s="34">
        <v>473</v>
      </c>
      <c r="M37811" s="34">
        <v>391</v>
      </c>
    </row>
    <row r="37812" spans="1:13" x14ac:dyDescent="0.2">
      <c r="A37812" s="34" t="s">
        <v>138706</v>
      </c>
      <c r="B37812" s="34">
        <v>303</v>
      </c>
      <c r="C37812" s="34">
        <v>385</v>
      </c>
      <c r="D37812" s="34">
        <v>323</v>
      </c>
      <c r="E37812" s="34">
        <v>391</v>
      </c>
      <c r="F37812" s="34">
        <v>291</v>
      </c>
      <c r="G37812" s="34">
        <v>310</v>
      </c>
      <c r="H37812" s="34">
        <v>328</v>
      </c>
      <c r="I37812" s="34">
        <v>328</v>
      </c>
      <c r="J37812" s="34">
        <v>326</v>
      </c>
      <c r="K37812" s="34">
        <v>303</v>
      </c>
      <c r="L37812" s="34">
        <v>316</v>
      </c>
      <c r="M37812" s="34">
        <v>229</v>
      </c>
    </row>
    <row r="37813" spans="1:13" x14ac:dyDescent="0.2">
      <c r="A37813" s="34" t="s">
        <v>138707</v>
      </c>
      <c r="B37813" s="34">
        <v>725</v>
      </c>
      <c r="C37813" s="34">
        <v>687</v>
      </c>
      <c r="D37813" s="34">
        <v>763</v>
      </c>
      <c r="E37813" s="34">
        <v>700</v>
      </c>
      <c r="F37813" s="34">
        <v>622</v>
      </c>
      <c r="G37813" s="34">
        <v>597</v>
      </c>
      <c r="H37813" s="34">
        <v>689</v>
      </c>
      <c r="I37813" s="34">
        <v>675</v>
      </c>
      <c r="J37813" s="34">
        <v>824</v>
      </c>
      <c r="K37813" s="34">
        <v>576</v>
      </c>
      <c r="L37813" s="34">
        <v>672</v>
      </c>
      <c r="M37813" s="34">
        <v>548</v>
      </c>
    </row>
    <row r="37814" spans="1:13" x14ac:dyDescent="0.2">
      <c r="A37814" s="34" t="s">
        <v>138708</v>
      </c>
      <c r="B37814" s="34">
        <v>587</v>
      </c>
      <c r="C37814" s="34">
        <v>643</v>
      </c>
      <c r="D37814" s="34">
        <v>713</v>
      </c>
      <c r="E37814" s="34">
        <v>616</v>
      </c>
      <c r="F37814" s="34">
        <v>543</v>
      </c>
      <c r="G37814" s="34">
        <v>576</v>
      </c>
      <c r="H37814" s="34">
        <v>607</v>
      </c>
      <c r="I37814" s="34">
        <v>613</v>
      </c>
      <c r="J37814" s="34">
        <v>612</v>
      </c>
      <c r="K37814" s="34">
        <v>516</v>
      </c>
      <c r="L37814" s="34">
        <v>586</v>
      </c>
      <c r="M37814" s="34">
        <v>493</v>
      </c>
    </row>
    <row r="37815" spans="1:13" x14ac:dyDescent="0.2">
      <c r="A37815" s="34" t="s">
        <v>138709</v>
      </c>
      <c r="B37815" s="34">
        <v>411</v>
      </c>
      <c r="C37815" s="34">
        <v>362</v>
      </c>
      <c r="D37815" s="34">
        <v>402</v>
      </c>
      <c r="E37815" s="34">
        <v>392</v>
      </c>
      <c r="F37815" s="34">
        <v>367</v>
      </c>
      <c r="G37815" s="34">
        <v>304</v>
      </c>
      <c r="H37815" s="34">
        <v>478</v>
      </c>
      <c r="I37815" s="34">
        <v>364</v>
      </c>
      <c r="J37815" s="34">
        <v>449</v>
      </c>
      <c r="K37815" s="34">
        <v>275</v>
      </c>
      <c r="L37815" s="34">
        <v>371</v>
      </c>
      <c r="M37815" s="34">
        <v>295</v>
      </c>
    </row>
    <row r="37816" spans="1:13" x14ac:dyDescent="0.2">
      <c r="A37816" s="34" t="s">
        <v>138710</v>
      </c>
      <c r="B37816" s="34">
        <v>347</v>
      </c>
      <c r="C37816" s="34">
        <v>473</v>
      </c>
      <c r="D37816" s="34">
        <v>450</v>
      </c>
      <c r="E37816" s="34">
        <v>567</v>
      </c>
      <c r="F37816" s="34">
        <v>423</v>
      </c>
      <c r="G37816" s="34">
        <v>403</v>
      </c>
      <c r="H37816" s="34">
        <v>512</v>
      </c>
      <c r="I37816" s="34">
        <v>451</v>
      </c>
      <c r="J37816" s="34">
        <v>391</v>
      </c>
      <c r="K37816" s="34">
        <v>368</v>
      </c>
      <c r="L37816" s="34">
        <v>398</v>
      </c>
      <c r="M37816" s="34">
        <v>370</v>
      </c>
    </row>
    <row r="37817" spans="1:13" x14ac:dyDescent="0.2">
      <c r="A37817" s="34" t="s">
        <v>138711</v>
      </c>
      <c r="B37817" s="34">
        <v>938</v>
      </c>
      <c r="C37817" s="34">
        <v>840</v>
      </c>
      <c r="D37817" s="34">
        <v>941</v>
      </c>
      <c r="E37817" s="34">
        <v>879</v>
      </c>
      <c r="F37817" s="34">
        <v>834</v>
      </c>
      <c r="G37817" s="34">
        <v>777</v>
      </c>
      <c r="H37817" s="34">
        <v>961</v>
      </c>
      <c r="I37817" s="34">
        <v>805</v>
      </c>
      <c r="J37817" s="34">
        <v>861</v>
      </c>
      <c r="K37817" s="34">
        <v>630</v>
      </c>
      <c r="L37817" s="34">
        <v>874</v>
      </c>
      <c r="M37817" s="34">
        <v>691</v>
      </c>
    </row>
    <row r="37818" spans="1:13" x14ac:dyDescent="0.2">
      <c r="A37818" s="34" t="s">
        <v>138712</v>
      </c>
      <c r="B37818" s="34">
        <v>602</v>
      </c>
      <c r="C37818" s="34">
        <v>607</v>
      </c>
      <c r="D37818" s="34">
        <v>634</v>
      </c>
      <c r="E37818" s="34">
        <v>666</v>
      </c>
      <c r="F37818" s="34">
        <v>707</v>
      </c>
      <c r="G37818" s="34">
        <v>619</v>
      </c>
      <c r="H37818" s="34">
        <v>764</v>
      </c>
      <c r="I37818" s="34">
        <v>666</v>
      </c>
      <c r="J37818" s="34">
        <v>733</v>
      </c>
      <c r="K37818" s="34">
        <v>556</v>
      </c>
      <c r="L37818" s="34">
        <v>724</v>
      </c>
      <c r="M37818" s="34">
        <v>497</v>
      </c>
    </row>
    <row r="37819" spans="1:13" x14ac:dyDescent="0.2">
      <c r="A37819" s="34" t="s">
        <v>138713</v>
      </c>
      <c r="B37819" s="34">
        <v>807</v>
      </c>
      <c r="C37819" s="34">
        <v>718</v>
      </c>
      <c r="D37819" s="34">
        <v>937</v>
      </c>
      <c r="E37819" s="34">
        <v>813</v>
      </c>
      <c r="F37819" s="34">
        <v>743</v>
      </c>
      <c r="G37819" s="34">
        <v>700</v>
      </c>
      <c r="H37819" s="34">
        <v>857</v>
      </c>
      <c r="I37819" s="34">
        <v>714</v>
      </c>
      <c r="J37819" s="34">
        <v>870</v>
      </c>
      <c r="K37819" s="34">
        <v>606</v>
      </c>
      <c r="L37819" s="34">
        <v>740</v>
      </c>
      <c r="M37819" s="34">
        <v>501</v>
      </c>
    </row>
    <row r="37820" spans="1:13" x14ac:dyDescent="0.2">
      <c r="A37820" s="34" t="s">
        <v>138714</v>
      </c>
      <c r="B37820" s="34">
        <v>632</v>
      </c>
      <c r="C37820" s="34">
        <v>557</v>
      </c>
      <c r="D37820" s="34">
        <v>623</v>
      </c>
      <c r="E37820" s="34">
        <v>562</v>
      </c>
      <c r="F37820" s="34">
        <v>500</v>
      </c>
      <c r="G37820" s="34">
        <v>542</v>
      </c>
      <c r="H37820" s="34">
        <v>609</v>
      </c>
      <c r="I37820" s="34">
        <v>541</v>
      </c>
      <c r="J37820" s="34">
        <v>558</v>
      </c>
      <c r="K37820" s="34">
        <v>466</v>
      </c>
      <c r="L37820" s="34">
        <v>538</v>
      </c>
      <c r="M37820" s="34">
        <v>428</v>
      </c>
    </row>
    <row r="37821" spans="1:13" x14ac:dyDescent="0.2">
      <c r="A37821" s="34" t="s">
        <v>138715</v>
      </c>
      <c r="B37821" s="34">
        <v>587</v>
      </c>
      <c r="C37821" s="34">
        <v>619</v>
      </c>
      <c r="D37821" s="34">
        <v>706</v>
      </c>
      <c r="E37821" s="34">
        <v>628</v>
      </c>
      <c r="F37821" s="34">
        <v>539</v>
      </c>
      <c r="G37821" s="34">
        <v>597</v>
      </c>
      <c r="H37821" s="34">
        <v>684</v>
      </c>
      <c r="I37821" s="34">
        <v>622</v>
      </c>
      <c r="J37821" s="34">
        <v>596</v>
      </c>
      <c r="K37821" s="34">
        <v>506</v>
      </c>
      <c r="L37821" s="34">
        <v>614</v>
      </c>
      <c r="M37821" s="34">
        <v>480</v>
      </c>
    </row>
    <row r="37822" spans="1:13" x14ac:dyDescent="0.2">
      <c r="A37822" s="34" t="s">
        <v>138716</v>
      </c>
      <c r="B37822" s="34">
        <v>985</v>
      </c>
      <c r="C37822" s="34">
        <v>784</v>
      </c>
      <c r="D37822" s="34">
        <v>1067</v>
      </c>
      <c r="E37822" s="34">
        <v>1004</v>
      </c>
      <c r="F37822" s="34">
        <v>892</v>
      </c>
      <c r="G37822" s="34">
        <v>764</v>
      </c>
      <c r="H37822" s="34">
        <v>996</v>
      </c>
      <c r="I37822" s="34">
        <v>878</v>
      </c>
      <c r="J37822" s="34">
        <v>969</v>
      </c>
      <c r="K37822" s="34">
        <v>755</v>
      </c>
      <c r="L37822" s="34">
        <v>861</v>
      </c>
      <c r="M37822" s="34">
        <v>686</v>
      </c>
    </row>
    <row r="37823" spans="1:13" x14ac:dyDescent="0.2">
      <c r="A37823" s="34" t="s">
        <v>138717</v>
      </c>
      <c r="B37823" s="34">
        <v>517</v>
      </c>
      <c r="C37823" s="34">
        <v>509</v>
      </c>
      <c r="D37823" s="34">
        <v>497</v>
      </c>
      <c r="E37823" s="34">
        <v>486</v>
      </c>
      <c r="F37823" s="34">
        <v>496</v>
      </c>
      <c r="G37823" s="34">
        <v>437</v>
      </c>
      <c r="H37823" s="34">
        <v>516</v>
      </c>
      <c r="I37823" s="34">
        <v>545</v>
      </c>
      <c r="J37823" s="34">
        <v>550</v>
      </c>
      <c r="K37823" s="34">
        <v>466</v>
      </c>
      <c r="L37823" s="34">
        <v>455</v>
      </c>
      <c r="M37823" s="34">
        <v>368</v>
      </c>
    </row>
    <row r="37824" spans="1:13" x14ac:dyDescent="0.2">
      <c r="A37824" s="34" t="s">
        <v>138718</v>
      </c>
      <c r="B37824" s="34">
        <v>340</v>
      </c>
      <c r="C37824" s="34">
        <v>339</v>
      </c>
      <c r="D37824" s="34">
        <v>316</v>
      </c>
      <c r="E37824" s="34">
        <v>381</v>
      </c>
      <c r="F37824" s="34">
        <v>341</v>
      </c>
      <c r="G37824" s="34">
        <v>334</v>
      </c>
      <c r="H37824" s="34">
        <v>371</v>
      </c>
      <c r="I37824" s="34">
        <v>308</v>
      </c>
      <c r="J37824" s="34">
        <v>338</v>
      </c>
      <c r="K37824" s="34">
        <v>312</v>
      </c>
      <c r="L37824" s="34">
        <v>257</v>
      </c>
      <c r="M37824" s="34">
        <v>286</v>
      </c>
    </row>
    <row r="37825" spans="1:13" x14ac:dyDescent="0.2">
      <c r="A37825" s="34" t="s">
        <v>138719</v>
      </c>
      <c r="B37825" s="34">
        <v>290</v>
      </c>
      <c r="C37825" s="34">
        <v>363</v>
      </c>
      <c r="D37825" s="34">
        <v>354</v>
      </c>
      <c r="E37825" s="34">
        <v>404</v>
      </c>
      <c r="F37825" s="34">
        <v>296</v>
      </c>
      <c r="G37825" s="34">
        <v>307</v>
      </c>
      <c r="H37825" s="34">
        <v>367</v>
      </c>
      <c r="I37825" s="34">
        <v>326</v>
      </c>
      <c r="J37825" s="34">
        <v>384</v>
      </c>
      <c r="K37825" s="34">
        <v>282</v>
      </c>
      <c r="L37825" s="34">
        <v>328</v>
      </c>
      <c r="M37825" s="34">
        <v>292</v>
      </c>
    </row>
    <row r="37826" spans="1:13" x14ac:dyDescent="0.2">
      <c r="A37826" s="34" t="s">
        <v>138720</v>
      </c>
      <c r="B37826" s="34">
        <v>383</v>
      </c>
      <c r="C37826" s="34">
        <v>312</v>
      </c>
      <c r="D37826" s="34">
        <v>316</v>
      </c>
      <c r="E37826" s="34">
        <v>336</v>
      </c>
      <c r="F37826" s="34">
        <v>370</v>
      </c>
      <c r="G37826" s="34">
        <v>343</v>
      </c>
      <c r="H37826" s="34">
        <v>330</v>
      </c>
      <c r="I37826" s="34">
        <v>338</v>
      </c>
      <c r="J37826" s="34">
        <v>429</v>
      </c>
      <c r="K37826" s="34">
        <v>264</v>
      </c>
      <c r="L37826" s="34">
        <v>343</v>
      </c>
      <c r="M37826" s="34">
        <v>263</v>
      </c>
    </row>
    <row r="37827" spans="1:13" x14ac:dyDescent="0.2">
      <c r="A37827" s="34" t="s">
        <v>138721</v>
      </c>
      <c r="B37827" s="34">
        <v>361</v>
      </c>
      <c r="C37827" s="34">
        <v>382</v>
      </c>
      <c r="D37827" s="34">
        <v>487</v>
      </c>
      <c r="E37827" s="34">
        <v>422</v>
      </c>
      <c r="F37827" s="34">
        <v>376</v>
      </c>
      <c r="G37827" s="34">
        <v>360</v>
      </c>
      <c r="H37827" s="34">
        <v>437</v>
      </c>
      <c r="I37827" s="34">
        <v>395</v>
      </c>
      <c r="J37827" s="34">
        <v>368</v>
      </c>
      <c r="K37827" s="34">
        <v>343</v>
      </c>
      <c r="L37827" s="34">
        <v>328</v>
      </c>
      <c r="M37827" s="34">
        <v>287</v>
      </c>
    </row>
    <row r="37828" spans="1:13" x14ac:dyDescent="0.2">
      <c r="A37828" s="34" t="s">
        <v>138722</v>
      </c>
      <c r="B37828" s="34">
        <v>523</v>
      </c>
      <c r="C37828" s="34">
        <v>523</v>
      </c>
      <c r="D37828" s="34">
        <v>627</v>
      </c>
      <c r="E37828" s="34">
        <v>540</v>
      </c>
      <c r="F37828" s="34">
        <v>546</v>
      </c>
      <c r="G37828" s="34">
        <v>577</v>
      </c>
      <c r="H37828" s="34">
        <v>648</v>
      </c>
      <c r="I37828" s="34">
        <v>558</v>
      </c>
      <c r="J37828" s="34">
        <v>583</v>
      </c>
      <c r="K37828" s="34">
        <v>446</v>
      </c>
      <c r="L37828" s="34">
        <v>566</v>
      </c>
      <c r="M37828" s="34">
        <v>432</v>
      </c>
    </row>
    <row r="37829" spans="1:13" x14ac:dyDescent="0.2">
      <c r="A37829" s="34" t="s">
        <v>138723</v>
      </c>
      <c r="B37829" s="34">
        <v>532</v>
      </c>
      <c r="C37829" s="34">
        <v>508</v>
      </c>
      <c r="D37829" s="34">
        <v>500</v>
      </c>
      <c r="E37829" s="34">
        <v>468</v>
      </c>
      <c r="F37829" s="34">
        <v>440</v>
      </c>
      <c r="G37829" s="34">
        <v>486</v>
      </c>
      <c r="H37829" s="34">
        <v>543</v>
      </c>
      <c r="I37829" s="34">
        <v>510</v>
      </c>
      <c r="J37829" s="34">
        <v>518</v>
      </c>
      <c r="K37829" s="34">
        <v>399</v>
      </c>
      <c r="L37829" s="34">
        <v>407</v>
      </c>
      <c r="M37829" s="34">
        <v>433</v>
      </c>
    </row>
    <row r="37830" spans="1:13" x14ac:dyDescent="0.2">
      <c r="A37830" s="34" t="s">
        <v>138724</v>
      </c>
      <c r="B37830" s="34">
        <v>364</v>
      </c>
      <c r="C37830" s="34">
        <v>342</v>
      </c>
      <c r="D37830" s="34">
        <v>371</v>
      </c>
      <c r="E37830" s="34">
        <v>393</v>
      </c>
      <c r="F37830" s="34">
        <v>330</v>
      </c>
      <c r="G37830" s="34">
        <v>317</v>
      </c>
      <c r="H37830" s="34">
        <v>423</v>
      </c>
      <c r="I37830" s="34">
        <v>329</v>
      </c>
      <c r="J37830" s="34">
        <v>450</v>
      </c>
      <c r="K37830" s="34">
        <v>319</v>
      </c>
      <c r="L37830" s="34">
        <v>366</v>
      </c>
      <c r="M37830" s="34">
        <v>309</v>
      </c>
    </row>
    <row r="37831" spans="1:13" x14ac:dyDescent="0.2">
      <c r="A37831" s="34" t="s">
        <v>138725</v>
      </c>
      <c r="B37831" s="34">
        <v>455</v>
      </c>
      <c r="C37831" s="34">
        <v>470</v>
      </c>
      <c r="D37831" s="34">
        <v>503</v>
      </c>
      <c r="E37831" s="34">
        <v>534</v>
      </c>
      <c r="F37831" s="34">
        <v>414</v>
      </c>
      <c r="G37831" s="34">
        <v>401</v>
      </c>
      <c r="H37831" s="34">
        <v>570</v>
      </c>
      <c r="I37831" s="34">
        <v>481</v>
      </c>
      <c r="J37831" s="34">
        <v>502</v>
      </c>
      <c r="K37831" s="34">
        <v>440</v>
      </c>
      <c r="L37831" s="34">
        <v>510</v>
      </c>
      <c r="M37831" s="34">
        <v>408</v>
      </c>
    </row>
    <row r="37832" spans="1:13" x14ac:dyDescent="0.2">
      <c r="A37832" s="34" t="s">
        <v>138726</v>
      </c>
      <c r="B37832" s="34">
        <v>475</v>
      </c>
      <c r="C37832" s="34">
        <v>499</v>
      </c>
      <c r="D37832" s="34">
        <v>568</v>
      </c>
      <c r="E37832" s="34">
        <v>580</v>
      </c>
      <c r="F37832" s="34">
        <v>498</v>
      </c>
      <c r="G37832" s="34">
        <v>468</v>
      </c>
      <c r="H37832" s="34">
        <v>569</v>
      </c>
      <c r="I37832" s="34">
        <v>521</v>
      </c>
      <c r="J37832" s="34">
        <v>570</v>
      </c>
      <c r="K37832" s="34">
        <v>485</v>
      </c>
      <c r="L37832" s="34">
        <v>543</v>
      </c>
      <c r="M37832" s="34">
        <v>446</v>
      </c>
    </row>
    <row r="37833" spans="1:13" x14ac:dyDescent="0.2">
      <c r="A37833" s="34" t="s">
        <v>138727</v>
      </c>
      <c r="B37833" s="34">
        <v>333</v>
      </c>
      <c r="C37833" s="34">
        <v>351</v>
      </c>
      <c r="D37833" s="34">
        <v>358</v>
      </c>
      <c r="E37833" s="34">
        <v>365</v>
      </c>
      <c r="F37833" s="34">
        <v>262</v>
      </c>
      <c r="G37833" s="34">
        <v>273</v>
      </c>
      <c r="H37833" s="34">
        <v>342</v>
      </c>
      <c r="I37833" s="34">
        <v>264</v>
      </c>
      <c r="J37833" s="34">
        <v>382</v>
      </c>
      <c r="K37833" s="34">
        <v>275</v>
      </c>
      <c r="L37833" s="34">
        <v>306</v>
      </c>
      <c r="M37833" s="34">
        <v>282</v>
      </c>
    </row>
    <row r="37834" spans="1:13" x14ac:dyDescent="0.2">
      <c r="A37834" s="34" t="s">
        <v>138728</v>
      </c>
      <c r="B37834" s="34">
        <v>580</v>
      </c>
      <c r="C37834" s="34">
        <v>610</v>
      </c>
      <c r="D37834" s="34">
        <v>795</v>
      </c>
      <c r="E37834" s="34">
        <v>699</v>
      </c>
      <c r="F37834" s="34">
        <v>621</v>
      </c>
      <c r="G37834" s="34">
        <v>602</v>
      </c>
      <c r="H37834" s="34">
        <v>819</v>
      </c>
      <c r="I37834" s="34">
        <v>643</v>
      </c>
      <c r="J37834" s="34">
        <v>751</v>
      </c>
      <c r="K37834" s="34">
        <v>514</v>
      </c>
      <c r="L37834" s="34">
        <v>721</v>
      </c>
      <c r="M37834" s="34">
        <v>428</v>
      </c>
    </row>
    <row r="37835" spans="1:13" x14ac:dyDescent="0.2">
      <c r="A37835" s="34" t="s">
        <v>138729</v>
      </c>
      <c r="B37835" s="34">
        <v>349</v>
      </c>
      <c r="C37835" s="34">
        <v>320</v>
      </c>
      <c r="D37835" s="34">
        <v>417</v>
      </c>
      <c r="E37835" s="34">
        <v>389</v>
      </c>
      <c r="F37835" s="34">
        <v>398</v>
      </c>
      <c r="G37835" s="34">
        <v>269</v>
      </c>
      <c r="H37835" s="34">
        <v>434</v>
      </c>
      <c r="I37835" s="34">
        <v>369</v>
      </c>
      <c r="J37835" s="34">
        <v>453</v>
      </c>
      <c r="K37835" s="34">
        <v>263</v>
      </c>
      <c r="L37835" s="34">
        <v>421</v>
      </c>
      <c r="M37835" s="34">
        <v>282</v>
      </c>
    </row>
    <row r="37836" spans="1:13" x14ac:dyDescent="0.2">
      <c r="A37836" s="34" t="s">
        <v>138730</v>
      </c>
      <c r="B37836" s="34">
        <v>385</v>
      </c>
      <c r="C37836" s="34">
        <v>333</v>
      </c>
      <c r="D37836" s="34">
        <v>406</v>
      </c>
      <c r="E37836" s="34">
        <v>405</v>
      </c>
      <c r="F37836" s="34">
        <v>374</v>
      </c>
      <c r="G37836" s="34">
        <v>285</v>
      </c>
      <c r="H37836" s="34">
        <v>458</v>
      </c>
      <c r="I37836" s="34">
        <v>381</v>
      </c>
      <c r="J37836" s="34">
        <v>454</v>
      </c>
      <c r="K37836" s="34">
        <v>282</v>
      </c>
      <c r="L37836" s="34">
        <v>380</v>
      </c>
      <c r="M37836" s="34">
        <v>277</v>
      </c>
    </row>
    <row r="37837" spans="1:13" x14ac:dyDescent="0.2">
      <c r="A37837" s="34" t="s">
        <v>138731</v>
      </c>
      <c r="B37837" s="34">
        <v>471</v>
      </c>
      <c r="C37837" s="34">
        <v>539</v>
      </c>
      <c r="D37837" s="34">
        <v>470</v>
      </c>
      <c r="E37837" s="34">
        <v>604</v>
      </c>
      <c r="F37837" s="34">
        <v>451</v>
      </c>
      <c r="G37837" s="34">
        <v>469</v>
      </c>
      <c r="H37837" s="34">
        <v>524</v>
      </c>
      <c r="I37837" s="34">
        <v>478</v>
      </c>
      <c r="J37837" s="34">
        <v>481</v>
      </c>
      <c r="K37837" s="34">
        <v>427</v>
      </c>
      <c r="L37837" s="34">
        <v>417</v>
      </c>
      <c r="M37837" s="34">
        <v>408</v>
      </c>
    </row>
    <row r="37838" spans="1:13" x14ac:dyDescent="0.2">
      <c r="A37838" s="34" t="s">
        <v>138732</v>
      </c>
      <c r="B37838" s="34">
        <v>294</v>
      </c>
      <c r="C37838" s="34">
        <v>333</v>
      </c>
      <c r="D37838" s="34">
        <v>357</v>
      </c>
      <c r="E37838" s="34">
        <v>363</v>
      </c>
      <c r="F37838" s="34">
        <v>352</v>
      </c>
      <c r="G37838" s="34">
        <v>324</v>
      </c>
      <c r="H37838" s="34">
        <v>435</v>
      </c>
      <c r="I37838" s="34">
        <v>315</v>
      </c>
      <c r="J37838" s="34">
        <v>337</v>
      </c>
      <c r="K37838" s="34">
        <v>249</v>
      </c>
      <c r="L37838" s="34">
        <v>473</v>
      </c>
      <c r="M37838" s="34">
        <v>283</v>
      </c>
    </row>
    <row r="37839" spans="1:13" x14ac:dyDescent="0.2">
      <c r="A37839" s="34" t="s">
        <v>138733</v>
      </c>
      <c r="B37839" s="34">
        <v>340</v>
      </c>
      <c r="C37839" s="34">
        <v>312</v>
      </c>
      <c r="D37839" s="34">
        <v>358</v>
      </c>
      <c r="E37839" s="34">
        <v>373</v>
      </c>
      <c r="F37839" s="34">
        <v>344</v>
      </c>
      <c r="G37839" s="34">
        <v>349</v>
      </c>
      <c r="H37839" s="34">
        <v>389</v>
      </c>
      <c r="I37839" s="34">
        <v>311</v>
      </c>
      <c r="J37839" s="34">
        <v>409</v>
      </c>
      <c r="K37839" s="34">
        <v>253</v>
      </c>
      <c r="L37839" s="34">
        <v>292</v>
      </c>
      <c r="M37839" s="34">
        <v>247</v>
      </c>
    </row>
    <row r="37840" spans="1:13" x14ac:dyDescent="0.2">
      <c r="A37840" s="34" t="s">
        <v>138734</v>
      </c>
      <c r="B37840" s="34">
        <v>315</v>
      </c>
      <c r="C37840" s="34">
        <v>423</v>
      </c>
      <c r="D37840" s="34">
        <v>409</v>
      </c>
      <c r="E37840" s="34">
        <v>385</v>
      </c>
      <c r="F37840" s="34">
        <v>318</v>
      </c>
      <c r="G37840" s="34">
        <v>371</v>
      </c>
      <c r="H37840" s="34">
        <v>395</v>
      </c>
      <c r="I37840" s="34">
        <v>400</v>
      </c>
      <c r="J37840" s="34">
        <v>397</v>
      </c>
      <c r="K37840" s="34">
        <v>323</v>
      </c>
      <c r="L37840" s="34">
        <v>329</v>
      </c>
      <c r="M37840" s="34">
        <v>277</v>
      </c>
    </row>
    <row r="37841" spans="1:13" x14ac:dyDescent="0.2">
      <c r="A37841" s="34" t="s">
        <v>138735</v>
      </c>
      <c r="B37841" s="34">
        <v>428</v>
      </c>
      <c r="C37841" s="34">
        <v>566</v>
      </c>
      <c r="D37841" s="34">
        <v>407</v>
      </c>
      <c r="E37841" s="34">
        <v>522</v>
      </c>
      <c r="F37841" s="34">
        <v>438</v>
      </c>
      <c r="G37841" s="34">
        <v>423</v>
      </c>
      <c r="H37841" s="34">
        <v>586</v>
      </c>
      <c r="I37841" s="34">
        <v>463</v>
      </c>
      <c r="J37841" s="34">
        <v>475</v>
      </c>
      <c r="K37841" s="34">
        <v>423</v>
      </c>
      <c r="L37841" s="34">
        <v>500</v>
      </c>
      <c r="M37841" s="34">
        <v>385</v>
      </c>
    </row>
    <row r="37842" spans="1:13" x14ac:dyDescent="0.2">
      <c r="A37842" s="34" t="s">
        <v>138736</v>
      </c>
      <c r="B37842" s="34">
        <v>367</v>
      </c>
      <c r="C37842" s="34">
        <v>403</v>
      </c>
      <c r="D37842" s="34">
        <v>432</v>
      </c>
      <c r="E37842" s="34">
        <v>433</v>
      </c>
      <c r="F37842" s="34">
        <v>354</v>
      </c>
      <c r="G37842" s="34">
        <v>370</v>
      </c>
      <c r="H37842" s="34">
        <v>386</v>
      </c>
      <c r="I37842" s="34">
        <v>434</v>
      </c>
      <c r="J37842" s="34">
        <v>433</v>
      </c>
      <c r="K37842" s="34">
        <v>329</v>
      </c>
      <c r="L37842" s="34">
        <v>441</v>
      </c>
      <c r="M37842" s="34">
        <v>314</v>
      </c>
    </row>
    <row r="37843" spans="1:13" x14ac:dyDescent="0.2">
      <c r="A37843" s="34" t="s">
        <v>138737</v>
      </c>
      <c r="B37843" s="34">
        <v>436</v>
      </c>
      <c r="C37843" s="34">
        <v>415</v>
      </c>
      <c r="D37843" s="34">
        <v>396</v>
      </c>
      <c r="E37843" s="34">
        <v>452</v>
      </c>
      <c r="F37843" s="34">
        <v>408</v>
      </c>
      <c r="G37843" s="34">
        <v>420</v>
      </c>
      <c r="H37843" s="34">
        <v>415</v>
      </c>
      <c r="I37843" s="34">
        <v>388</v>
      </c>
      <c r="J37843" s="34">
        <v>498</v>
      </c>
      <c r="K37843" s="34">
        <v>334</v>
      </c>
      <c r="L37843" s="34">
        <v>451</v>
      </c>
      <c r="M37843" s="34">
        <v>336</v>
      </c>
    </row>
    <row r="37844" spans="1:13" x14ac:dyDescent="0.2">
      <c r="A37844" s="34" t="s">
        <v>138738</v>
      </c>
      <c r="B37844" s="34">
        <v>271</v>
      </c>
      <c r="C37844" s="34">
        <v>315</v>
      </c>
      <c r="D37844" s="34">
        <v>325</v>
      </c>
      <c r="E37844" s="34">
        <v>379</v>
      </c>
      <c r="F37844" s="34">
        <v>283</v>
      </c>
      <c r="G37844" s="34">
        <v>320</v>
      </c>
      <c r="H37844" s="34">
        <v>391</v>
      </c>
      <c r="I37844" s="34">
        <v>337</v>
      </c>
      <c r="J37844" s="34">
        <v>375</v>
      </c>
      <c r="K37844" s="34">
        <v>257</v>
      </c>
      <c r="L37844" s="34">
        <v>332</v>
      </c>
      <c r="M37844" s="34">
        <v>263</v>
      </c>
    </row>
    <row r="37845" spans="1:13" x14ac:dyDescent="0.2">
      <c r="A37845" s="34" t="s">
        <v>138739</v>
      </c>
      <c r="B37845" s="34">
        <v>528</v>
      </c>
      <c r="C37845" s="34">
        <v>486</v>
      </c>
      <c r="D37845" s="34">
        <v>636</v>
      </c>
      <c r="E37845" s="34">
        <v>485</v>
      </c>
      <c r="F37845" s="34">
        <v>542</v>
      </c>
      <c r="G37845" s="34">
        <v>444</v>
      </c>
      <c r="H37845" s="34">
        <v>667</v>
      </c>
      <c r="I37845" s="34">
        <v>477</v>
      </c>
      <c r="J37845" s="34">
        <v>522</v>
      </c>
      <c r="K37845" s="34">
        <v>439</v>
      </c>
      <c r="L37845" s="34">
        <v>509</v>
      </c>
      <c r="M37845" s="34">
        <v>352</v>
      </c>
    </row>
    <row r="37846" spans="1:13" x14ac:dyDescent="0.2">
      <c r="A37846" s="34" t="s">
        <v>138740</v>
      </c>
      <c r="B37846" s="34">
        <v>423</v>
      </c>
      <c r="C37846" s="34">
        <v>451</v>
      </c>
      <c r="D37846" s="34">
        <v>485</v>
      </c>
      <c r="E37846" s="34">
        <v>458</v>
      </c>
      <c r="F37846" s="34">
        <v>395</v>
      </c>
      <c r="G37846" s="34">
        <v>369</v>
      </c>
      <c r="H37846" s="34">
        <v>457</v>
      </c>
      <c r="I37846" s="34">
        <v>409</v>
      </c>
      <c r="J37846" s="34">
        <v>428</v>
      </c>
      <c r="K37846" s="34">
        <v>397</v>
      </c>
      <c r="L37846" s="34">
        <v>472</v>
      </c>
      <c r="M37846" s="34">
        <v>328</v>
      </c>
    </row>
    <row r="37847" spans="1:13" x14ac:dyDescent="0.2">
      <c r="A37847" s="34" t="s">
        <v>138741</v>
      </c>
      <c r="B37847" s="34">
        <v>269</v>
      </c>
      <c r="C37847" s="34">
        <v>347</v>
      </c>
      <c r="D37847" s="34">
        <v>332</v>
      </c>
      <c r="E37847" s="34">
        <v>326</v>
      </c>
      <c r="F37847" s="34">
        <v>295</v>
      </c>
      <c r="G37847" s="34">
        <v>325</v>
      </c>
      <c r="H37847" s="34">
        <v>357</v>
      </c>
      <c r="I37847" s="34">
        <v>292</v>
      </c>
      <c r="J37847" s="34">
        <v>312</v>
      </c>
      <c r="K37847" s="34">
        <v>242</v>
      </c>
      <c r="L37847" s="34">
        <v>347</v>
      </c>
      <c r="M37847" s="34">
        <v>271</v>
      </c>
    </row>
    <row r="37848" spans="1:13" x14ac:dyDescent="0.2">
      <c r="A37848" s="34" t="s">
        <v>138742</v>
      </c>
      <c r="B37848" s="34">
        <v>401</v>
      </c>
      <c r="C37848" s="34">
        <v>458</v>
      </c>
      <c r="D37848" s="34">
        <v>402</v>
      </c>
      <c r="E37848" s="34">
        <v>444</v>
      </c>
      <c r="F37848" s="34">
        <v>390</v>
      </c>
      <c r="G37848" s="34">
        <v>398</v>
      </c>
      <c r="H37848" s="34">
        <v>492</v>
      </c>
      <c r="I37848" s="34">
        <v>474</v>
      </c>
      <c r="J37848" s="34">
        <v>396</v>
      </c>
      <c r="K37848" s="34">
        <v>337</v>
      </c>
      <c r="L37848" s="34">
        <v>458</v>
      </c>
      <c r="M37848" s="34">
        <v>348</v>
      </c>
    </row>
    <row r="37849" spans="1:13" x14ac:dyDescent="0.2">
      <c r="A37849" s="34" t="s">
        <v>138743</v>
      </c>
      <c r="B37849" s="34">
        <v>558</v>
      </c>
      <c r="C37849" s="34">
        <v>610</v>
      </c>
      <c r="D37849" s="34">
        <v>664</v>
      </c>
      <c r="E37849" s="34">
        <v>591</v>
      </c>
      <c r="F37849" s="34">
        <v>605</v>
      </c>
      <c r="G37849" s="34">
        <v>525</v>
      </c>
      <c r="H37849" s="34">
        <v>621</v>
      </c>
      <c r="I37849" s="34">
        <v>591</v>
      </c>
      <c r="J37849" s="34">
        <v>602</v>
      </c>
      <c r="K37849" s="34">
        <v>451</v>
      </c>
      <c r="L37849" s="34">
        <v>576</v>
      </c>
      <c r="M37849" s="34">
        <v>441</v>
      </c>
    </row>
    <row r="37850" spans="1:13" x14ac:dyDescent="0.2">
      <c r="A37850" s="34" t="s">
        <v>138744</v>
      </c>
      <c r="B37850" s="34">
        <v>274</v>
      </c>
      <c r="C37850" s="34">
        <v>337</v>
      </c>
      <c r="D37850" s="34">
        <v>323</v>
      </c>
      <c r="E37850" s="34">
        <v>351</v>
      </c>
      <c r="F37850" s="34">
        <v>288</v>
      </c>
      <c r="G37850" s="34">
        <v>295</v>
      </c>
      <c r="H37850" s="34">
        <v>375</v>
      </c>
      <c r="I37850" s="34">
        <v>281</v>
      </c>
      <c r="J37850" s="34">
        <v>360</v>
      </c>
      <c r="K37850" s="34">
        <v>297</v>
      </c>
      <c r="L37850" s="34">
        <v>281</v>
      </c>
      <c r="M37850" s="34">
        <v>257</v>
      </c>
    </row>
    <row r="37851" spans="1:13" x14ac:dyDescent="0.2">
      <c r="A37851" s="34" t="s">
        <v>138745</v>
      </c>
      <c r="B37851" s="34">
        <v>326</v>
      </c>
      <c r="C37851" s="34">
        <v>318</v>
      </c>
      <c r="D37851" s="34">
        <v>303</v>
      </c>
      <c r="E37851" s="34">
        <v>319</v>
      </c>
      <c r="F37851" s="34">
        <v>285</v>
      </c>
      <c r="G37851" s="34">
        <v>282</v>
      </c>
      <c r="H37851" s="34">
        <v>363</v>
      </c>
      <c r="I37851" s="34">
        <v>308</v>
      </c>
      <c r="J37851" s="34">
        <v>361</v>
      </c>
      <c r="K37851" s="34">
        <v>256</v>
      </c>
      <c r="L37851" s="34">
        <v>341</v>
      </c>
      <c r="M37851" s="34">
        <v>240</v>
      </c>
    </row>
    <row r="37852" spans="1:13" x14ac:dyDescent="0.2">
      <c r="A37852" s="34" t="s">
        <v>138746</v>
      </c>
      <c r="B37852" s="34">
        <v>471</v>
      </c>
      <c r="C37852" s="34">
        <v>356</v>
      </c>
      <c r="D37852" s="34">
        <v>412</v>
      </c>
      <c r="E37852" s="34">
        <v>448</v>
      </c>
      <c r="F37852" s="34">
        <v>345</v>
      </c>
      <c r="G37852" s="34">
        <v>400</v>
      </c>
      <c r="H37852" s="34">
        <v>413</v>
      </c>
      <c r="I37852" s="34">
        <v>333</v>
      </c>
      <c r="J37852" s="34">
        <v>476</v>
      </c>
      <c r="K37852" s="34">
        <v>361</v>
      </c>
      <c r="L37852" s="34">
        <v>415</v>
      </c>
      <c r="M37852" s="34">
        <v>303</v>
      </c>
    </row>
    <row r="37853" spans="1:13" x14ac:dyDescent="0.2">
      <c r="A37853" s="34" t="s">
        <v>138747</v>
      </c>
      <c r="B37853" s="34">
        <v>328</v>
      </c>
      <c r="C37853" s="34">
        <v>299</v>
      </c>
      <c r="D37853" s="34">
        <v>365</v>
      </c>
      <c r="E37853" s="34">
        <v>366</v>
      </c>
      <c r="F37853" s="34">
        <v>392</v>
      </c>
      <c r="G37853" s="34">
        <v>275</v>
      </c>
      <c r="H37853" s="34">
        <v>400</v>
      </c>
      <c r="I37853" s="34">
        <v>303</v>
      </c>
      <c r="J37853" s="34">
        <v>351</v>
      </c>
      <c r="K37853" s="34">
        <v>293</v>
      </c>
      <c r="L37853" s="34">
        <v>395</v>
      </c>
      <c r="M37853" s="34">
        <v>276</v>
      </c>
    </row>
    <row r="37854" spans="1:13" x14ac:dyDescent="0.2">
      <c r="A37854" s="34" t="s">
        <v>138748</v>
      </c>
      <c r="B37854" s="34">
        <v>485</v>
      </c>
      <c r="C37854" s="34">
        <v>482</v>
      </c>
      <c r="D37854" s="34">
        <v>412</v>
      </c>
      <c r="E37854" s="34">
        <v>569</v>
      </c>
      <c r="F37854" s="34">
        <v>409</v>
      </c>
      <c r="G37854" s="34">
        <v>426</v>
      </c>
      <c r="H37854" s="34">
        <v>513</v>
      </c>
      <c r="I37854" s="34">
        <v>469</v>
      </c>
      <c r="J37854" s="34">
        <v>534</v>
      </c>
      <c r="K37854" s="34">
        <v>393</v>
      </c>
      <c r="L37854" s="34">
        <v>397</v>
      </c>
      <c r="M37854" s="34">
        <v>335</v>
      </c>
    </row>
    <row r="37855" spans="1:13" x14ac:dyDescent="0.2">
      <c r="A37855" s="34" t="s">
        <v>138749</v>
      </c>
      <c r="B37855" s="34">
        <v>305</v>
      </c>
      <c r="C37855" s="34">
        <v>328</v>
      </c>
      <c r="D37855" s="34">
        <v>352</v>
      </c>
      <c r="E37855" s="34">
        <v>416</v>
      </c>
      <c r="F37855" s="34">
        <v>305</v>
      </c>
      <c r="G37855" s="34">
        <v>328</v>
      </c>
      <c r="H37855" s="34">
        <v>409</v>
      </c>
      <c r="I37855" s="34">
        <v>359</v>
      </c>
      <c r="J37855" s="34">
        <v>304</v>
      </c>
      <c r="K37855" s="34">
        <v>332</v>
      </c>
      <c r="L37855" s="34">
        <v>325</v>
      </c>
      <c r="M37855" s="34">
        <v>289</v>
      </c>
    </row>
    <row r="37856" spans="1:13" x14ac:dyDescent="0.2">
      <c r="A37856" s="34" t="s">
        <v>138750</v>
      </c>
      <c r="B37856" s="34">
        <v>464</v>
      </c>
      <c r="C37856" s="34">
        <v>403</v>
      </c>
      <c r="D37856" s="34">
        <v>504</v>
      </c>
      <c r="E37856" s="34">
        <v>436</v>
      </c>
      <c r="F37856" s="34">
        <v>378</v>
      </c>
      <c r="G37856" s="34">
        <v>370</v>
      </c>
      <c r="H37856" s="34">
        <v>465</v>
      </c>
      <c r="I37856" s="34">
        <v>447</v>
      </c>
      <c r="J37856" s="34">
        <v>471</v>
      </c>
      <c r="K37856" s="34">
        <v>357</v>
      </c>
      <c r="L37856" s="34">
        <v>421</v>
      </c>
      <c r="M37856" s="34">
        <v>322</v>
      </c>
    </row>
    <row r="37857" spans="1:13" x14ac:dyDescent="0.2">
      <c r="A37857" s="34" t="s">
        <v>138751</v>
      </c>
      <c r="B37857" s="34">
        <v>214</v>
      </c>
      <c r="C37857" s="34">
        <v>191</v>
      </c>
      <c r="D37857" s="34">
        <v>255</v>
      </c>
      <c r="E37857" s="34">
        <v>205</v>
      </c>
      <c r="F37857" s="34">
        <v>213</v>
      </c>
      <c r="G37857" s="34">
        <v>153</v>
      </c>
      <c r="H37857" s="34">
        <v>241</v>
      </c>
      <c r="I37857" s="34">
        <v>173</v>
      </c>
      <c r="J37857" s="34">
        <v>269</v>
      </c>
      <c r="K37857" s="34">
        <v>149</v>
      </c>
      <c r="L37857" s="34">
        <v>284</v>
      </c>
      <c r="M37857" s="34">
        <v>169</v>
      </c>
    </row>
    <row r="37858" spans="1:13" x14ac:dyDescent="0.2">
      <c r="A37858" s="34" t="s">
        <v>138752</v>
      </c>
      <c r="B37858" s="34">
        <v>181</v>
      </c>
      <c r="C37858" s="34">
        <v>265</v>
      </c>
      <c r="D37858" s="34">
        <v>204</v>
      </c>
      <c r="E37858" s="34">
        <v>279</v>
      </c>
      <c r="F37858" s="34">
        <v>208</v>
      </c>
      <c r="G37858" s="34">
        <v>249</v>
      </c>
      <c r="H37858" s="34">
        <v>242</v>
      </c>
      <c r="I37858" s="34">
        <v>278</v>
      </c>
      <c r="J37858" s="34">
        <v>237</v>
      </c>
      <c r="K37858" s="34">
        <v>183</v>
      </c>
      <c r="L37858" s="34">
        <v>205</v>
      </c>
      <c r="M37858" s="34">
        <v>171</v>
      </c>
    </row>
    <row r="37859" spans="1:13" x14ac:dyDescent="0.2">
      <c r="A37859" s="34" t="s">
        <v>138753</v>
      </c>
      <c r="B37859" s="34">
        <v>446</v>
      </c>
      <c r="C37859" s="34">
        <v>357</v>
      </c>
      <c r="D37859" s="34">
        <v>370</v>
      </c>
      <c r="E37859" s="34">
        <v>424</v>
      </c>
      <c r="F37859" s="34">
        <v>440</v>
      </c>
      <c r="G37859" s="34">
        <v>374</v>
      </c>
      <c r="H37859" s="34">
        <v>486</v>
      </c>
      <c r="I37859" s="34">
        <v>423</v>
      </c>
      <c r="J37859" s="34">
        <v>405</v>
      </c>
      <c r="K37859" s="34">
        <v>374</v>
      </c>
      <c r="L37859" s="34">
        <v>393</v>
      </c>
      <c r="M37859" s="34">
        <v>276</v>
      </c>
    </row>
    <row r="37860" spans="1:13" x14ac:dyDescent="0.2">
      <c r="A37860" s="34" t="s">
        <v>138754</v>
      </c>
      <c r="B37860" s="34">
        <v>265</v>
      </c>
      <c r="C37860" s="34">
        <v>358</v>
      </c>
      <c r="D37860" s="34">
        <v>354</v>
      </c>
      <c r="E37860" s="34">
        <v>422</v>
      </c>
      <c r="F37860" s="34">
        <v>312</v>
      </c>
      <c r="G37860" s="34">
        <v>433</v>
      </c>
      <c r="H37860" s="34">
        <v>363</v>
      </c>
      <c r="I37860" s="34">
        <v>406</v>
      </c>
      <c r="J37860" s="34">
        <v>357</v>
      </c>
      <c r="K37860" s="34">
        <v>389</v>
      </c>
      <c r="L37860" s="34">
        <v>349</v>
      </c>
      <c r="M37860" s="34">
        <v>310</v>
      </c>
    </row>
    <row r="37861" spans="1:13" x14ac:dyDescent="0.2">
      <c r="A37861" s="34" t="s">
        <v>138755</v>
      </c>
      <c r="B37861" s="34">
        <v>388</v>
      </c>
      <c r="C37861" s="34">
        <v>468</v>
      </c>
      <c r="D37861" s="34">
        <v>450</v>
      </c>
      <c r="E37861" s="34">
        <v>412</v>
      </c>
      <c r="F37861" s="34">
        <v>353</v>
      </c>
      <c r="G37861" s="34">
        <v>415</v>
      </c>
      <c r="H37861" s="34">
        <v>464</v>
      </c>
      <c r="I37861" s="34">
        <v>421</v>
      </c>
      <c r="J37861" s="34">
        <v>449</v>
      </c>
      <c r="K37861" s="34">
        <v>363</v>
      </c>
      <c r="L37861" s="34">
        <v>417</v>
      </c>
      <c r="M37861" s="34">
        <v>347</v>
      </c>
    </row>
    <row r="37862" spans="1:13" x14ac:dyDescent="0.2">
      <c r="A37862" s="34" t="s">
        <v>138756</v>
      </c>
      <c r="B37862" s="34">
        <v>440</v>
      </c>
      <c r="C37862" s="34">
        <v>534</v>
      </c>
      <c r="D37862" s="34">
        <v>503</v>
      </c>
      <c r="E37862" s="34">
        <v>468</v>
      </c>
      <c r="F37862" s="34">
        <v>507</v>
      </c>
      <c r="G37862" s="34">
        <v>458</v>
      </c>
      <c r="H37862" s="34">
        <v>516</v>
      </c>
      <c r="I37862" s="34">
        <v>475</v>
      </c>
      <c r="J37862" s="34">
        <v>508</v>
      </c>
      <c r="K37862" s="34">
        <v>388</v>
      </c>
      <c r="L37862" s="34">
        <v>493</v>
      </c>
      <c r="M37862" s="34">
        <v>349</v>
      </c>
    </row>
    <row r="37863" spans="1:13" x14ac:dyDescent="0.2">
      <c r="A37863" s="34" t="s">
        <v>138757</v>
      </c>
      <c r="B37863" s="34">
        <v>432</v>
      </c>
      <c r="C37863" s="34">
        <v>475</v>
      </c>
      <c r="D37863" s="34">
        <v>422</v>
      </c>
      <c r="E37863" s="34">
        <v>509</v>
      </c>
      <c r="F37863" s="34">
        <v>399</v>
      </c>
      <c r="G37863" s="34">
        <v>407</v>
      </c>
      <c r="H37863" s="34">
        <v>455</v>
      </c>
      <c r="I37863" s="34">
        <v>419</v>
      </c>
      <c r="J37863" s="34">
        <v>433</v>
      </c>
      <c r="K37863" s="34">
        <v>397</v>
      </c>
      <c r="L37863" s="34">
        <v>421</v>
      </c>
      <c r="M37863" s="34">
        <v>355</v>
      </c>
    </row>
    <row r="37864" spans="1:13" x14ac:dyDescent="0.2">
      <c r="A37864" s="34" t="s">
        <v>138758</v>
      </c>
      <c r="B37864" s="34">
        <v>334</v>
      </c>
      <c r="C37864" s="34">
        <v>252</v>
      </c>
      <c r="D37864" s="34">
        <v>281</v>
      </c>
      <c r="E37864" s="34">
        <v>285</v>
      </c>
      <c r="F37864" s="34">
        <v>270</v>
      </c>
      <c r="G37864" s="34">
        <v>269</v>
      </c>
      <c r="H37864" s="34">
        <v>267</v>
      </c>
      <c r="I37864" s="34">
        <v>312</v>
      </c>
      <c r="J37864" s="34">
        <v>378</v>
      </c>
      <c r="K37864" s="34">
        <v>222</v>
      </c>
      <c r="L37864" s="34">
        <v>318</v>
      </c>
      <c r="M37864" s="34">
        <v>182</v>
      </c>
    </row>
    <row r="37865" spans="1:13" x14ac:dyDescent="0.2">
      <c r="A37865" s="34" t="s">
        <v>138759</v>
      </c>
      <c r="B37865" s="34">
        <v>655</v>
      </c>
      <c r="C37865" s="34">
        <v>666</v>
      </c>
      <c r="D37865" s="34">
        <v>656</v>
      </c>
      <c r="E37865" s="34">
        <v>719</v>
      </c>
      <c r="F37865" s="34">
        <v>648</v>
      </c>
      <c r="G37865" s="34">
        <v>568</v>
      </c>
      <c r="H37865" s="34">
        <v>684</v>
      </c>
      <c r="I37865" s="34">
        <v>657</v>
      </c>
      <c r="J37865" s="34">
        <v>738</v>
      </c>
      <c r="K37865" s="34">
        <v>548</v>
      </c>
      <c r="L37865" s="34">
        <v>688</v>
      </c>
      <c r="M37865" s="34">
        <v>473</v>
      </c>
    </row>
    <row r="37866" spans="1:13" x14ac:dyDescent="0.2">
      <c r="A37866" s="34" t="s">
        <v>138760</v>
      </c>
      <c r="B37866" s="34">
        <v>587</v>
      </c>
      <c r="C37866" s="34">
        <v>561</v>
      </c>
      <c r="D37866" s="34">
        <v>582</v>
      </c>
      <c r="E37866" s="34">
        <v>567</v>
      </c>
      <c r="F37866" s="34">
        <v>518</v>
      </c>
      <c r="G37866" s="34">
        <v>562</v>
      </c>
      <c r="H37866" s="34">
        <v>589</v>
      </c>
      <c r="I37866" s="34">
        <v>566</v>
      </c>
      <c r="J37866" s="34">
        <v>568</v>
      </c>
      <c r="K37866" s="34">
        <v>459</v>
      </c>
      <c r="L37866" s="34">
        <v>561</v>
      </c>
      <c r="M37866" s="34">
        <v>413</v>
      </c>
    </row>
    <row r="37867" spans="1:13" x14ac:dyDescent="0.2">
      <c r="A37867" s="34" t="s">
        <v>138761</v>
      </c>
      <c r="B37867" s="34">
        <v>974</v>
      </c>
      <c r="C37867" s="34">
        <v>913</v>
      </c>
      <c r="D37867" s="34">
        <v>1220</v>
      </c>
      <c r="E37867" s="34">
        <v>953</v>
      </c>
      <c r="F37867" s="34">
        <v>947</v>
      </c>
      <c r="G37867" s="34">
        <v>899</v>
      </c>
      <c r="H37867" s="34">
        <v>1067</v>
      </c>
      <c r="I37867" s="34">
        <v>874</v>
      </c>
      <c r="J37867" s="34">
        <v>1109</v>
      </c>
      <c r="K37867" s="34">
        <v>720</v>
      </c>
      <c r="L37867" s="34">
        <v>1076</v>
      </c>
      <c r="M37867" s="34">
        <v>651</v>
      </c>
    </row>
    <row r="37868" spans="1:13" x14ac:dyDescent="0.2">
      <c r="A37868" s="34" t="s">
        <v>138762</v>
      </c>
      <c r="B37868" s="34">
        <v>230</v>
      </c>
      <c r="C37868" s="34">
        <v>302</v>
      </c>
      <c r="D37868" s="34">
        <v>257</v>
      </c>
      <c r="E37868" s="34">
        <v>321</v>
      </c>
      <c r="F37868" s="34">
        <v>219</v>
      </c>
      <c r="G37868" s="34">
        <v>268</v>
      </c>
      <c r="H37868" s="34">
        <v>257</v>
      </c>
      <c r="I37868" s="34">
        <v>317</v>
      </c>
      <c r="J37868" s="34">
        <v>267</v>
      </c>
      <c r="K37868" s="34">
        <v>268</v>
      </c>
      <c r="L37868" s="34">
        <v>288</v>
      </c>
      <c r="M37868" s="34">
        <v>254</v>
      </c>
    </row>
    <row r="37869" spans="1:13" x14ac:dyDescent="0.2">
      <c r="A37869" s="34" t="s">
        <v>138763</v>
      </c>
      <c r="B37869" s="34">
        <v>212</v>
      </c>
      <c r="C37869" s="34">
        <v>225</v>
      </c>
      <c r="D37869" s="34">
        <v>249</v>
      </c>
      <c r="E37869" s="34">
        <v>228</v>
      </c>
      <c r="F37869" s="34">
        <v>141</v>
      </c>
      <c r="G37869" s="34">
        <v>252</v>
      </c>
      <c r="H37869" s="34">
        <v>212</v>
      </c>
      <c r="I37869" s="34">
        <v>194</v>
      </c>
      <c r="J37869" s="34">
        <v>238</v>
      </c>
      <c r="K37869" s="34">
        <v>191</v>
      </c>
      <c r="L37869" s="34">
        <v>190</v>
      </c>
      <c r="M37869" s="34">
        <v>174</v>
      </c>
    </row>
    <row r="37870" spans="1:13" x14ac:dyDescent="0.2">
      <c r="A37870" s="34" t="s">
        <v>138764</v>
      </c>
      <c r="B37870" s="34">
        <v>460</v>
      </c>
      <c r="C37870" s="34">
        <v>479</v>
      </c>
      <c r="D37870" s="34">
        <v>445</v>
      </c>
      <c r="E37870" s="34">
        <v>483</v>
      </c>
      <c r="F37870" s="34">
        <v>423</v>
      </c>
      <c r="G37870" s="34">
        <v>468</v>
      </c>
      <c r="H37870" s="34">
        <v>440</v>
      </c>
      <c r="I37870" s="34">
        <v>437</v>
      </c>
      <c r="J37870" s="34">
        <v>434</v>
      </c>
      <c r="K37870" s="34">
        <v>424</v>
      </c>
      <c r="L37870" s="34">
        <v>447</v>
      </c>
      <c r="M37870" s="34">
        <v>314</v>
      </c>
    </row>
    <row r="37871" spans="1:13" x14ac:dyDescent="0.2">
      <c r="A37871" s="34" t="s">
        <v>138765</v>
      </c>
      <c r="B37871" s="34">
        <v>222</v>
      </c>
      <c r="C37871" s="34">
        <v>262</v>
      </c>
      <c r="D37871" s="34">
        <v>299</v>
      </c>
      <c r="E37871" s="34">
        <v>282</v>
      </c>
      <c r="F37871" s="34">
        <v>215</v>
      </c>
      <c r="G37871" s="34">
        <v>224</v>
      </c>
      <c r="H37871" s="34">
        <v>250</v>
      </c>
      <c r="I37871" s="34">
        <v>253</v>
      </c>
      <c r="J37871" s="34">
        <v>314</v>
      </c>
      <c r="K37871" s="34">
        <v>214</v>
      </c>
      <c r="L37871" s="34">
        <v>291</v>
      </c>
      <c r="M37871" s="34">
        <v>205</v>
      </c>
    </row>
    <row r="37872" spans="1:13" x14ac:dyDescent="0.2">
      <c r="A37872" s="34" t="s">
        <v>138766</v>
      </c>
      <c r="B37872" s="34">
        <v>232</v>
      </c>
      <c r="C37872" s="34">
        <v>221</v>
      </c>
      <c r="D37872" s="34">
        <v>240</v>
      </c>
      <c r="E37872" s="34">
        <v>288</v>
      </c>
      <c r="F37872" s="34">
        <v>222</v>
      </c>
      <c r="G37872" s="34">
        <v>237</v>
      </c>
      <c r="H37872" s="34">
        <v>203</v>
      </c>
      <c r="I37872" s="34">
        <v>242</v>
      </c>
      <c r="J37872" s="34">
        <v>209</v>
      </c>
      <c r="K37872" s="34">
        <v>221</v>
      </c>
      <c r="L37872" s="34">
        <v>283</v>
      </c>
      <c r="M37872" s="34">
        <v>190</v>
      </c>
    </row>
    <row r="37873" spans="1:13" x14ac:dyDescent="0.2">
      <c r="A37873" s="34" t="s">
        <v>138767</v>
      </c>
      <c r="B37873" s="34">
        <v>375</v>
      </c>
      <c r="C37873" s="34">
        <v>249</v>
      </c>
      <c r="D37873" s="34">
        <v>296</v>
      </c>
      <c r="E37873" s="34">
        <v>270</v>
      </c>
      <c r="F37873" s="34">
        <v>240</v>
      </c>
      <c r="G37873" s="34">
        <v>242</v>
      </c>
      <c r="H37873" s="34">
        <v>308</v>
      </c>
      <c r="I37873" s="34">
        <v>244</v>
      </c>
      <c r="J37873" s="34">
        <v>293</v>
      </c>
      <c r="K37873" s="34">
        <v>205</v>
      </c>
      <c r="L37873" s="34">
        <v>288</v>
      </c>
      <c r="M37873" s="34">
        <v>200</v>
      </c>
    </row>
    <row r="37874" spans="1:13" x14ac:dyDescent="0.2">
      <c r="A37874" s="34" t="s">
        <v>138768</v>
      </c>
      <c r="B37874" s="34">
        <v>356</v>
      </c>
      <c r="C37874" s="34">
        <v>263</v>
      </c>
      <c r="D37874" s="34">
        <v>288</v>
      </c>
      <c r="E37874" s="34">
        <v>311</v>
      </c>
      <c r="F37874" s="34">
        <v>267</v>
      </c>
      <c r="G37874" s="34">
        <v>239</v>
      </c>
      <c r="H37874" s="34">
        <v>244</v>
      </c>
      <c r="I37874" s="34">
        <v>228</v>
      </c>
      <c r="J37874" s="34">
        <v>312</v>
      </c>
      <c r="K37874" s="34">
        <v>194</v>
      </c>
      <c r="L37874" s="34">
        <v>296</v>
      </c>
      <c r="M37874" s="34">
        <v>226</v>
      </c>
    </row>
    <row r="37875" spans="1:13" x14ac:dyDescent="0.2">
      <c r="A37875" s="34" t="s">
        <v>138769</v>
      </c>
      <c r="B37875" s="34">
        <v>119</v>
      </c>
      <c r="C37875" s="34">
        <v>153</v>
      </c>
      <c r="D37875" s="34">
        <v>139</v>
      </c>
      <c r="E37875" s="34">
        <v>156</v>
      </c>
      <c r="F37875" s="34">
        <v>91</v>
      </c>
      <c r="G37875" s="34">
        <v>107</v>
      </c>
      <c r="H37875" s="34">
        <v>111</v>
      </c>
      <c r="I37875" s="34">
        <v>119</v>
      </c>
      <c r="J37875" s="34">
        <v>140</v>
      </c>
      <c r="K37875" s="34">
        <v>103</v>
      </c>
      <c r="L37875" s="34">
        <v>108</v>
      </c>
      <c r="M37875" s="34">
        <v>120</v>
      </c>
    </row>
    <row r="37876" spans="1:13" x14ac:dyDescent="0.2">
      <c r="A37876" s="34" t="s">
        <v>138770</v>
      </c>
      <c r="B37876" s="34">
        <v>193</v>
      </c>
      <c r="C37876" s="34">
        <v>188</v>
      </c>
      <c r="D37876" s="34">
        <v>239</v>
      </c>
      <c r="E37876" s="34">
        <v>207</v>
      </c>
      <c r="F37876" s="34">
        <v>244</v>
      </c>
      <c r="G37876" s="34">
        <v>192</v>
      </c>
      <c r="H37876" s="34">
        <v>184</v>
      </c>
      <c r="I37876" s="34">
        <v>206</v>
      </c>
      <c r="J37876" s="34">
        <v>262</v>
      </c>
      <c r="K37876" s="34">
        <v>135</v>
      </c>
      <c r="L37876" s="34">
        <v>224</v>
      </c>
      <c r="M37876" s="34">
        <v>152</v>
      </c>
    </row>
    <row r="37877" spans="1:13" x14ac:dyDescent="0.2">
      <c r="A37877" s="34" t="s">
        <v>138771</v>
      </c>
      <c r="B37877" s="34">
        <v>316</v>
      </c>
      <c r="C37877" s="34">
        <v>205</v>
      </c>
      <c r="D37877" s="34">
        <v>223</v>
      </c>
      <c r="E37877" s="34">
        <v>245</v>
      </c>
      <c r="F37877" s="34">
        <v>223</v>
      </c>
      <c r="G37877" s="34">
        <v>187</v>
      </c>
      <c r="H37877" s="34">
        <v>259</v>
      </c>
      <c r="I37877" s="34">
        <v>188</v>
      </c>
      <c r="J37877" s="34">
        <v>227</v>
      </c>
      <c r="K37877" s="34">
        <v>156</v>
      </c>
      <c r="L37877" s="34">
        <v>229</v>
      </c>
      <c r="M37877" s="34">
        <v>176</v>
      </c>
    </row>
    <row r="37878" spans="1:13" x14ac:dyDescent="0.2">
      <c r="A37878" s="34" t="s">
        <v>138772</v>
      </c>
      <c r="B37878" s="34">
        <v>257</v>
      </c>
      <c r="C37878" s="34">
        <v>247</v>
      </c>
      <c r="D37878" s="34">
        <v>286</v>
      </c>
      <c r="E37878" s="34">
        <v>234</v>
      </c>
      <c r="F37878" s="34">
        <v>249</v>
      </c>
      <c r="G37878" s="34">
        <v>258</v>
      </c>
      <c r="H37878" s="34">
        <v>390</v>
      </c>
      <c r="I37878" s="34">
        <v>237</v>
      </c>
      <c r="J37878" s="34">
        <v>346</v>
      </c>
      <c r="K37878" s="34">
        <v>206</v>
      </c>
      <c r="L37878" s="34">
        <v>296</v>
      </c>
      <c r="M37878" s="34">
        <v>226</v>
      </c>
    </row>
    <row r="37879" spans="1:13" x14ac:dyDescent="0.2">
      <c r="A37879" s="34" t="s">
        <v>138773</v>
      </c>
      <c r="B37879" s="34">
        <v>318</v>
      </c>
      <c r="C37879" s="34">
        <v>314</v>
      </c>
      <c r="D37879" s="34">
        <v>300</v>
      </c>
      <c r="E37879" s="34">
        <v>376</v>
      </c>
      <c r="F37879" s="34">
        <v>297</v>
      </c>
      <c r="G37879" s="34">
        <v>273</v>
      </c>
      <c r="H37879" s="34">
        <v>389</v>
      </c>
      <c r="I37879" s="34">
        <v>280</v>
      </c>
      <c r="J37879" s="34">
        <v>330</v>
      </c>
      <c r="K37879" s="34">
        <v>302</v>
      </c>
      <c r="L37879" s="34">
        <v>388</v>
      </c>
      <c r="M37879" s="34">
        <v>263</v>
      </c>
    </row>
    <row r="37880" spans="1:13" x14ac:dyDescent="0.2">
      <c r="A37880" s="34" t="s">
        <v>138774</v>
      </c>
      <c r="B37880" s="34">
        <v>508</v>
      </c>
      <c r="C37880" s="34">
        <v>486</v>
      </c>
      <c r="D37880" s="34">
        <v>439</v>
      </c>
      <c r="E37880" s="34">
        <v>534</v>
      </c>
      <c r="F37880" s="34">
        <v>418</v>
      </c>
      <c r="G37880" s="34">
        <v>436</v>
      </c>
      <c r="H37880" s="34">
        <v>576</v>
      </c>
      <c r="I37880" s="34">
        <v>476</v>
      </c>
      <c r="J37880" s="34">
        <v>604</v>
      </c>
      <c r="K37880" s="34">
        <v>406</v>
      </c>
      <c r="L37880" s="34">
        <v>500</v>
      </c>
      <c r="M37880" s="34">
        <v>360</v>
      </c>
    </row>
    <row r="37881" spans="1:13" x14ac:dyDescent="0.2">
      <c r="A37881" s="34" t="s">
        <v>138775</v>
      </c>
      <c r="B37881" s="34">
        <v>402</v>
      </c>
      <c r="C37881" s="34">
        <v>357</v>
      </c>
      <c r="D37881" s="34">
        <v>483</v>
      </c>
      <c r="E37881" s="34">
        <v>383</v>
      </c>
      <c r="F37881" s="34">
        <v>368</v>
      </c>
      <c r="G37881" s="34">
        <v>320</v>
      </c>
      <c r="H37881" s="34">
        <v>405</v>
      </c>
      <c r="I37881" s="34">
        <v>361</v>
      </c>
      <c r="J37881" s="34">
        <v>367</v>
      </c>
      <c r="K37881" s="34">
        <v>307</v>
      </c>
      <c r="L37881" s="34">
        <v>437</v>
      </c>
      <c r="M37881" s="34">
        <v>279</v>
      </c>
    </row>
    <row r="37882" spans="1:13" x14ac:dyDescent="0.2">
      <c r="A37882" s="34" t="s">
        <v>138776</v>
      </c>
      <c r="B37882" s="34">
        <v>1003</v>
      </c>
      <c r="C37882" s="34">
        <v>863</v>
      </c>
      <c r="D37882" s="34">
        <v>1018</v>
      </c>
      <c r="E37882" s="34">
        <v>995</v>
      </c>
      <c r="F37882" s="34">
        <v>894</v>
      </c>
      <c r="G37882" s="34">
        <v>834</v>
      </c>
      <c r="H37882" s="34">
        <v>997</v>
      </c>
      <c r="I37882" s="34">
        <v>856</v>
      </c>
      <c r="J37882" s="34">
        <v>1040</v>
      </c>
      <c r="K37882" s="34">
        <v>736</v>
      </c>
      <c r="L37882" s="34">
        <v>891</v>
      </c>
      <c r="M37882" s="34">
        <v>645</v>
      </c>
    </row>
    <row r="37883" spans="1:13" x14ac:dyDescent="0.2">
      <c r="A37883" s="34" t="s">
        <v>138777</v>
      </c>
      <c r="B37883" s="34">
        <v>361</v>
      </c>
      <c r="C37883" s="34">
        <v>315</v>
      </c>
      <c r="D37883" s="34">
        <v>388</v>
      </c>
      <c r="E37883" s="34">
        <v>322</v>
      </c>
      <c r="F37883" s="34">
        <v>335</v>
      </c>
      <c r="G37883" s="34">
        <v>266</v>
      </c>
      <c r="H37883" s="34">
        <v>403</v>
      </c>
      <c r="I37883" s="34">
        <v>393</v>
      </c>
      <c r="J37883" s="34">
        <v>376</v>
      </c>
      <c r="K37883" s="34">
        <v>257</v>
      </c>
      <c r="L37883" s="34">
        <v>411</v>
      </c>
      <c r="M37883" s="34">
        <v>279</v>
      </c>
    </row>
    <row r="37884" spans="1:13" x14ac:dyDescent="0.2">
      <c r="A37884" s="34" t="s">
        <v>138778</v>
      </c>
      <c r="B37884" s="34">
        <v>190</v>
      </c>
      <c r="C37884" s="34">
        <v>206</v>
      </c>
      <c r="D37884" s="34">
        <v>189</v>
      </c>
      <c r="E37884" s="34">
        <v>185</v>
      </c>
      <c r="F37884" s="34">
        <v>207</v>
      </c>
      <c r="G37884" s="34">
        <v>206</v>
      </c>
      <c r="H37884" s="34">
        <v>230</v>
      </c>
      <c r="I37884" s="34">
        <v>234</v>
      </c>
      <c r="J37884" s="34">
        <v>160</v>
      </c>
      <c r="K37884" s="34">
        <v>144</v>
      </c>
      <c r="L37884" s="34">
        <v>182</v>
      </c>
      <c r="M37884" s="34">
        <v>133</v>
      </c>
    </row>
    <row r="37885" spans="1:13" x14ac:dyDescent="0.2">
      <c r="A37885" s="34" t="s">
        <v>138779</v>
      </c>
      <c r="B37885" s="34">
        <v>491</v>
      </c>
      <c r="C37885" s="34">
        <v>482</v>
      </c>
      <c r="D37885" s="34">
        <v>494</v>
      </c>
      <c r="E37885" s="34">
        <v>618</v>
      </c>
      <c r="F37885" s="34">
        <v>508</v>
      </c>
      <c r="G37885" s="34">
        <v>489</v>
      </c>
      <c r="H37885" s="34">
        <v>598</v>
      </c>
      <c r="I37885" s="34">
        <v>519</v>
      </c>
      <c r="J37885" s="34">
        <v>566</v>
      </c>
      <c r="K37885" s="34">
        <v>480</v>
      </c>
      <c r="L37885" s="34">
        <v>516</v>
      </c>
      <c r="M37885" s="34">
        <v>410</v>
      </c>
    </row>
    <row r="37886" spans="1:13" x14ac:dyDescent="0.2">
      <c r="A37886" s="34" t="s">
        <v>138780</v>
      </c>
      <c r="B37886" s="34">
        <v>353</v>
      </c>
      <c r="C37886" s="34">
        <v>350</v>
      </c>
      <c r="D37886" s="34">
        <v>424</v>
      </c>
      <c r="E37886" s="34">
        <v>379</v>
      </c>
      <c r="F37886" s="34">
        <v>385</v>
      </c>
      <c r="G37886" s="34">
        <v>355</v>
      </c>
      <c r="H37886" s="34">
        <v>487</v>
      </c>
      <c r="I37886" s="34">
        <v>360</v>
      </c>
      <c r="J37886" s="34">
        <v>421</v>
      </c>
      <c r="K37886" s="34">
        <v>255</v>
      </c>
      <c r="L37886" s="34">
        <v>390</v>
      </c>
      <c r="M37886" s="34">
        <v>291</v>
      </c>
    </row>
    <row r="37887" spans="1:13" x14ac:dyDescent="0.2">
      <c r="A37887" s="34" t="s">
        <v>138781</v>
      </c>
      <c r="B37887" s="34">
        <v>257</v>
      </c>
      <c r="C37887" s="34">
        <v>207</v>
      </c>
      <c r="D37887" s="34">
        <v>307</v>
      </c>
      <c r="E37887" s="34">
        <v>254</v>
      </c>
      <c r="F37887" s="34">
        <v>210</v>
      </c>
      <c r="G37887" s="34">
        <v>217</v>
      </c>
      <c r="H37887" s="34">
        <v>285</v>
      </c>
      <c r="I37887" s="34">
        <v>155</v>
      </c>
      <c r="J37887" s="34">
        <v>213</v>
      </c>
      <c r="K37887" s="34">
        <v>187</v>
      </c>
      <c r="L37887" s="34">
        <v>235</v>
      </c>
      <c r="M37887" s="34">
        <v>183</v>
      </c>
    </row>
    <row r="37888" spans="1:13" x14ac:dyDescent="0.2">
      <c r="A37888" s="34" t="s">
        <v>138782</v>
      </c>
      <c r="B37888" s="34">
        <v>341</v>
      </c>
      <c r="C37888" s="34">
        <v>375</v>
      </c>
      <c r="D37888" s="34">
        <v>323</v>
      </c>
      <c r="E37888" s="34">
        <v>369</v>
      </c>
      <c r="F37888" s="34">
        <v>339</v>
      </c>
      <c r="G37888" s="34">
        <v>311</v>
      </c>
      <c r="H37888" s="34">
        <v>347</v>
      </c>
      <c r="I37888" s="34">
        <v>326</v>
      </c>
      <c r="J37888" s="34">
        <v>345</v>
      </c>
      <c r="K37888" s="34">
        <v>299</v>
      </c>
      <c r="L37888" s="34">
        <v>331</v>
      </c>
      <c r="M37888" s="34">
        <v>249</v>
      </c>
    </row>
    <row r="37889" spans="1:13" x14ac:dyDescent="0.2">
      <c r="A37889" s="34" t="s">
        <v>138783</v>
      </c>
      <c r="B37889" s="34">
        <v>383</v>
      </c>
      <c r="C37889" s="34">
        <v>361</v>
      </c>
      <c r="D37889" s="34">
        <v>425</v>
      </c>
      <c r="E37889" s="34">
        <v>425</v>
      </c>
      <c r="F37889" s="34">
        <v>338</v>
      </c>
      <c r="G37889" s="34">
        <v>371</v>
      </c>
      <c r="H37889" s="34">
        <v>395</v>
      </c>
      <c r="I37889" s="34">
        <v>357</v>
      </c>
      <c r="J37889" s="34">
        <v>453</v>
      </c>
      <c r="K37889" s="34">
        <v>336</v>
      </c>
      <c r="L37889" s="34">
        <v>331</v>
      </c>
      <c r="M37889" s="34">
        <v>350</v>
      </c>
    </row>
    <row r="37890" spans="1:13" x14ac:dyDescent="0.2">
      <c r="A37890" s="34" t="s">
        <v>138784</v>
      </c>
      <c r="B37890" s="34">
        <v>212</v>
      </c>
      <c r="C37890" s="34">
        <v>248</v>
      </c>
      <c r="D37890" s="34">
        <v>232</v>
      </c>
      <c r="E37890" s="34">
        <v>251</v>
      </c>
      <c r="F37890" s="34">
        <v>201</v>
      </c>
      <c r="G37890" s="34">
        <v>219</v>
      </c>
      <c r="H37890" s="34">
        <v>223</v>
      </c>
      <c r="I37890" s="34">
        <v>201</v>
      </c>
      <c r="J37890" s="34">
        <v>215</v>
      </c>
      <c r="K37890" s="34">
        <v>190</v>
      </c>
      <c r="L37890" s="34">
        <v>223</v>
      </c>
      <c r="M37890" s="34">
        <v>151</v>
      </c>
    </row>
    <row r="37891" spans="1:13" x14ac:dyDescent="0.2">
      <c r="A37891" s="34" t="s">
        <v>138785</v>
      </c>
      <c r="B37891" s="34">
        <v>351</v>
      </c>
      <c r="C37891" s="34">
        <v>433</v>
      </c>
      <c r="D37891" s="34">
        <v>398</v>
      </c>
      <c r="E37891" s="34">
        <v>357</v>
      </c>
      <c r="F37891" s="34">
        <v>345</v>
      </c>
      <c r="G37891" s="34">
        <v>416</v>
      </c>
      <c r="H37891" s="34">
        <v>463</v>
      </c>
      <c r="I37891" s="34">
        <v>356</v>
      </c>
      <c r="J37891" s="34">
        <v>323</v>
      </c>
      <c r="K37891" s="34">
        <v>315</v>
      </c>
      <c r="L37891" s="34">
        <v>395</v>
      </c>
      <c r="M37891" s="34">
        <v>304</v>
      </c>
    </row>
    <row r="37892" spans="1:13" x14ac:dyDescent="0.2">
      <c r="A37892" s="34" t="s">
        <v>138786</v>
      </c>
      <c r="B37892" s="34">
        <v>525</v>
      </c>
      <c r="C37892" s="34">
        <v>532</v>
      </c>
      <c r="D37892" s="34">
        <v>584</v>
      </c>
      <c r="E37892" s="34">
        <v>564</v>
      </c>
      <c r="F37892" s="34">
        <v>510</v>
      </c>
      <c r="G37892" s="34">
        <v>495</v>
      </c>
      <c r="H37892" s="34">
        <v>646</v>
      </c>
      <c r="I37892" s="34">
        <v>533</v>
      </c>
      <c r="J37892" s="34">
        <v>557</v>
      </c>
      <c r="K37892" s="34">
        <v>411</v>
      </c>
      <c r="L37892" s="34">
        <v>538</v>
      </c>
      <c r="M37892" s="34">
        <v>389</v>
      </c>
    </row>
    <row r="37893" spans="1:13" x14ac:dyDescent="0.2">
      <c r="A37893" s="34" t="s">
        <v>138787</v>
      </c>
      <c r="B37893" s="34">
        <v>366</v>
      </c>
      <c r="C37893" s="34">
        <v>363</v>
      </c>
      <c r="D37893" s="34">
        <v>391</v>
      </c>
      <c r="E37893" s="34">
        <v>393</v>
      </c>
      <c r="F37893" s="34">
        <v>358</v>
      </c>
      <c r="G37893" s="34">
        <v>352</v>
      </c>
      <c r="H37893" s="34">
        <v>405</v>
      </c>
      <c r="I37893" s="34">
        <v>402</v>
      </c>
      <c r="J37893" s="34">
        <v>364</v>
      </c>
      <c r="K37893" s="34">
        <v>317</v>
      </c>
      <c r="L37893" s="34">
        <v>345</v>
      </c>
      <c r="M37893" s="34">
        <v>303</v>
      </c>
    </row>
    <row r="37894" spans="1:13" x14ac:dyDescent="0.2">
      <c r="A37894" s="34" t="s">
        <v>138788</v>
      </c>
      <c r="B37894" s="34">
        <v>155</v>
      </c>
      <c r="C37894" s="34">
        <v>126</v>
      </c>
      <c r="D37894" s="34">
        <v>186</v>
      </c>
      <c r="E37894" s="34">
        <v>160</v>
      </c>
      <c r="F37894" s="34">
        <v>131</v>
      </c>
      <c r="G37894" s="34">
        <v>144</v>
      </c>
      <c r="H37894" s="34">
        <v>187</v>
      </c>
      <c r="I37894" s="34">
        <v>140</v>
      </c>
      <c r="J37894" s="34">
        <v>197</v>
      </c>
      <c r="K37894" s="34">
        <v>109</v>
      </c>
      <c r="L37894" s="34">
        <v>140</v>
      </c>
      <c r="M37894" s="34">
        <v>106</v>
      </c>
    </row>
    <row r="37895" spans="1:13" x14ac:dyDescent="0.2">
      <c r="A37895" s="34" t="s">
        <v>138789</v>
      </c>
      <c r="B37895" s="34">
        <v>322</v>
      </c>
      <c r="C37895" s="34">
        <v>383</v>
      </c>
      <c r="D37895" s="34">
        <v>346</v>
      </c>
      <c r="E37895" s="34">
        <v>357</v>
      </c>
      <c r="F37895" s="34">
        <v>305</v>
      </c>
      <c r="G37895" s="34">
        <v>330</v>
      </c>
      <c r="H37895" s="34">
        <v>381</v>
      </c>
      <c r="I37895" s="34">
        <v>365</v>
      </c>
      <c r="J37895" s="34">
        <v>329</v>
      </c>
      <c r="K37895" s="34">
        <v>281</v>
      </c>
      <c r="L37895" s="34">
        <v>332</v>
      </c>
      <c r="M37895" s="34">
        <v>308</v>
      </c>
    </row>
    <row r="37896" spans="1:13" x14ac:dyDescent="0.2">
      <c r="A37896" s="34" t="s">
        <v>138790</v>
      </c>
      <c r="B37896" s="34">
        <v>145</v>
      </c>
      <c r="C37896" s="34">
        <v>174</v>
      </c>
      <c r="D37896" s="34">
        <v>177</v>
      </c>
      <c r="E37896" s="34">
        <v>182</v>
      </c>
      <c r="F37896" s="34">
        <v>162</v>
      </c>
      <c r="G37896" s="34">
        <v>122</v>
      </c>
      <c r="H37896" s="34">
        <v>176</v>
      </c>
      <c r="I37896" s="34">
        <v>158</v>
      </c>
      <c r="J37896" s="34">
        <v>211</v>
      </c>
      <c r="K37896" s="34">
        <v>134</v>
      </c>
      <c r="L37896" s="34">
        <v>203</v>
      </c>
      <c r="M37896" s="34">
        <v>140</v>
      </c>
    </row>
    <row r="37897" spans="1:13" x14ac:dyDescent="0.2">
      <c r="A37897" s="34" t="s">
        <v>138791</v>
      </c>
      <c r="B37897" s="34">
        <v>162</v>
      </c>
      <c r="C37897" s="34">
        <v>227</v>
      </c>
      <c r="D37897" s="34">
        <v>179</v>
      </c>
      <c r="E37897" s="34">
        <v>214</v>
      </c>
      <c r="F37897" s="34">
        <v>175</v>
      </c>
      <c r="G37897" s="34">
        <v>237</v>
      </c>
      <c r="H37897" s="34">
        <v>214</v>
      </c>
      <c r="I37897" s="34">
        <v>209</v>
      </c>
      <c r="J37897" s="34">
        <v>145</v>
      </c>
      <c r="K37897" s="34">
        <v>198</v>
      </c>
      <c r="L37897" s="34">
        <v>175</v>
      </c>
      <c r="M37897" s="34">
        <v>169</v>
      </c>
    </row>
    <row r="37898" spans="1:13" x14ac:dyDescent="0.2">
      <c r="A37898" s="34" t="s">
        <v>138792</v>
      </c>
      <c r="B37898" s="34">
        <v>162</v>
      </c>
      <c r="C37898" s="34">
        <v>234</v>
      </c>
      <c r="D37898" s="34">
        <v>201</v>
      </c>
      <c r="E37898" s="34">
        <v>232</v>
      </c>
      <c r="F37898" s="34">
        <v>233</v>
      </c>
      <c r="G37898" s="34">
        <v>224</v>
      </c>
      <c r="H37898" s="34">
        <v>202</v>
      </c>
      <c r="I37898" s="34">
        <v>230</v>
      </c>
      <c r="J37898" s="34">
        <v>226</v>
      </c>
      <c r="K37898" s="34">
        <v>181</v>
      </c>
      <c r="L37898" s="34">
        <v>216</v>
      </c>
      <c r="M37898" s="34">
        <v>169</v>
      </c>
    </row>
    <row r="37899" spans="1:13" x14ac:dyDescent="0.2">
      <c r="A37899" s="34" t="s">
        <v>138793</v>
      </c>
      <c r="B37899" s="34">
        <v>408</v>
      </c>
      <c r="C37899" s="34">
        <v>381</v>
      </c>
      <c r="D37899" s="34">
        <v>418</v>
      </c>
      <c r="E37899" s="34">
        <v>403</v>
      </c>
      <c r="F37899" s="34">
        <v>384</v>
      </c>
      <c r="G37899" s="34">
        <v>401</v>
      </c>
      <c r="H37899" s="34">
        <v>374</v>
      </c>
      <c r="I37899" s="34">
        <v>343</v>
      </c>
      <c r="J37899" s="34">
        <v>486</v>
      </c>
      <c r="K37899" s="34">
        <v>275</v>
      </c>
      <c r="L37899" s="34">
        <v>395</v>
      </c>
      <c r="M37899" s="34">
        <v>320</v>
      </c>
    </row>
    <row r="37900" spans="1:13" x14ac:dyDescent="0.2">
      <c r="A37900" s="34" t="s">
        <v>138794</v>
      </c>
      <c r="B37900" s="34">
        <v>150</v>
      </c>
      <c r="C37900" s="34">
        <v>136</v>
      </c>
      <c r="D37900" s="34">
        <v>143</v>
      </c>
      <c r="E37900" s="34">
        <v>119</v>
      </c>
      <c r="F37900" s="34">
        <v>146</v>
      </c>
      <c r="G37900" s="34">
        <v>140</v>
      </c>
      <c r="H37900" s="34">
        <v>155</v>
      </c>
      <c r="I37900" s="34">
        <v>169</v>
      </c>
      <c r="J37900" s="34">
        <v>154</v>
      </c>
      <c r="K37900" s="34">
        <v>99</v>
      </c>
      <c r="L37900" s="34">
        <v>125</v>
      </c>
      <c r="M37900" s="34">
        <v>112</v>
      </c>
    </row>
    <row r="37901" spans="1:13" x14ac:dyDescent="0.2">
      <c r="A37901" s="34" t="s">
        <v>138795</v>
      </c>
      <c r="B37901" s="34">
        <v>248</v>
      </c>
      <c r="C37901" s="34">
        <v>306</v>
      </c>
      <c r="D37901" s="34">
        <v>306</v>
      </c>
      <c r="E37901" s="34">
        <v>293</v>
      </c>
      <c r="F37901" s="34">
        <v>307</v>
      </c>
      <c r="G37901" s="34">
        <v>263</v>
      </c>
      <c r="H37901" s="34">
        <v>372</v>
      </c>
      <c r="I37901" s="34">
        <v>305</v>
      </c>
      <c r="J37901" s="34">
        <v>347</v>
      </c>
      <c r="K37901" s="34">
        <v>242</v>
      </c>
      <c r="L37901" s="34">
        <v>322</v>
      </c>
      <c r="M37901" s="34">
        <v>269</v>
      </c>
    </row>
    <row r="37902" spans="1:13" x14ac:dyDescent="0.2">
      <c r="A37902" s="34" t="s">
        <v>138796</v>
      </c>
      <c r="B37902" s="34">
        <v>726</v>
      </c>
      <c r="C37902" s="34">
        <v>647</v>
      </c>
      <c r="D37902" s="34">
        <v>662</v>
      </c>
      <c r="E37902" s="34">
        <v>632</v>
      </c>
      <c r="F37902" s="34">
        <v>635</v>
      </c>
      <c r="G37902" s="34">
        <v>621</v>
      </c>
      <c r="H37902" s="34">
        <v>787</v>
      </c>
      <c r="I37902" s="34">
        <v>677</v>
      </c>
      <c r="J37902" s="34">
        <v>677</v>
      </c>
      <c r="K37902" s="34">
        <v>515</v>
      </c>
      <c r="L37902" s="34">
        <v>589</v>
      </c>
      <c r="M37902" s="34">
        <v>497</v>
      </c>
    </row>
    <row r="37903" spans="1:13" x14ac:dyDescent="0.2">
      <c r="A37903" s="34" t="s">
        <v>138797</v>
      </c>
      <c r="B37903" s="34">
        <v>1407</v>
      </c>
      <c r="C37903" s="34">
        <v>1298</v>
      </c>
      <c r="D37903" s="34">
        <v>1482</v>
      </c>
      <c r="E37903" s="34">
        <v>1410</v>
      </c>
      <c r="F37903" s="34">
        <v>1392</v>
      </c>
      <c r="G37903" s="34">
        <v>1099</v>
      </c>
      <c r="H37903" s="34">
        <v>1618</v>
      </c>
      <c r="I37903" s="34">
        <v>1257</v>
      </c>
      <c r="J37903" s="34">
        <v>1466</v>
      </c>
      <c r="K37903" s="34">
        <v>1024</v>
      </c>
      <c r="L37903" s="34">
        <v>1344</v>
      </c>
      <c r="M37903" s="34">
        <v>960</v>
      </c>
    </row>
    <row r="37904" spans="1:13" x14ac:dyDescent="0.2">
      <c r="A37904" s="34" t="s">
        <v>138798</v>
      </c>
      <c r="B37904" s="34">
        <v>406</v>
      </c>
      <c r="C37904" s="34">
        <v>489</v>
      </c>
      <c r="D37904" s="34">
        <v>480</v>
      </c>
      <c r="E37904" s="34">
        <v>490</v>
      </c>
      <c r="F37904" s="34">
        <v>400</v>
      </c>
      <c r="G37904" s="34">
        <v>411</v>
      </c>
      <c r="H37904" s="34">
        <v>467</v>
      </c>
      <c r="I37904" s="34">
        <v>392</v>
      </c>
      <c r="J37904" s="34">
        <v>494</v>
      </c>
      <c r="K37904" s="34">
        <v>358</v>
      </c>
      <c r="L37904" s="34">
        <v>494</v>
      </c>
      <c r="M37904" s="34">
        <v>320</v>
      </c>
    </row>
    <row r="37905" spans="1:13" x14ac:dyDescent="0.2">
      <c r="A37905" s="34" t="s">
        <v>138799</v>
      </c>
      <c r="B37905" s="34">
        <v>619</v>
      </c>
      <c r="C37905" s="34">
        <v>640</v>
      </c>
      <c r="D37905" s="34">
        <v>640</v>
      </c>
      <c r="E37905" s="34">
        <v>645</v>
      </c>
      <c r="F37905" s="34">
        <v>625</v>
      </c>
      <c r="G37905" s="34">
        <v>561</v>
      </c>
      <c r="H37905" s="34">
        <v>675</v>
      </c>
      <c r="I37905" s="34">
        <v>581</v>
      </c>
      <c r="J37905" s="34">
        <v>677</v>
      </c>
      <c r="K37905" s="34">
        <v>516</v>
      </c>
      <c r="L37905" s="34">
        <v>651</v>
      </c>
      <c r="M37905" s="34">
        <v>521</v>
      </c>
    </row>
    <row r="37906" spans="1:13" x14ac:dyDescent="0.2">
      <c r="A37906" s="34" t="s">
        <v>138800</v>
      </c>
      <c r="B37906" s="34">
        <v>438</v>
      </c>
      <c r="C37906" s="34">
        <v>530</v>
      </c>
      <c r="D37906" s="34">
        <v>491</v>
      </c>
      <c r="E37906" s="34">
        <v>607</v>
      </c>
      <c r="F37906" s="34">
        <v>457</v>
      </c>
      <c r="G37906" s="34">
        <v>441</v>
      </c>
      <c r="H37906" s="34">
        <v>620</v>
      </c>
      <c r="I37906" s="34">
        <v>497</v>
      </c>
      <c r="J37906" s="34">
        <v>589</v>
      </c>
      <c r="K37906" s="34">
        <v>380</v>
      </c>
      <c r="L37906" s="34">
        <v>501</v>
      </c>
      <c r="M37906" s="34">
        <v>458</v>
      </c>
    </row>
    <row r="37907" spans="1:13" x14ac:dyDescent="0.2">
      <c r="A37907" s="34" t="s">
        <v>138801</v>
      </c>
      <c r="B37907" s="34">
        <v>321</v>
      </c>
      <c r="C37907" s="34">
        <v>269</v>
      </c>
      <c r="D37907" s="34">
        <v>338</v>
      </c>
      <c r="E37907" s="34">
        <v>340</v>
      </c>
      <c r="F37907" s="34">
        <v>288</v>
      </c>
      <c r="G37907" s="34">
        <v>271</v>
      </c>
      <c r="H37907" s="34">
        <v>330</v>
      </c>
      <c r="I37907" s="34">
        <v>311</v>
      </c>
      <c r="J37907" s="34">
        <v>325</v>
      </c>
      <c r="K37907" s="34">
        <v>256</v>
      </c>
      <c r="L37907" s="34">
        <v>315</v>
      </c>
      <c r="M37907" s="34">
        <v>241</v>
      </c>
    </row>
    <row r="37908" spans="1:13" x14ac:dyDescent="0.2">
      <c r="A37908" s="34" t="s">
        <v>138802</v>
      </c>
      <c r="B37908" s="34">
        <v>312</v>
      </c>
      <c r="C37908" s="34">
        <v>350</v>
      </c>
      <c r="D37908" s="34">
        <v>338</v>
      </c>
      <c r="E37908" s="34">
        <v>327</v>
      </c>
      <c r="F37908" s="34">
        <v>234</v>
      </c>
      <c r="G37908" s="34">
        <v>323</v>
      </c>
      <c r="H37908" s="34">
        <v>430</v>
      </c>
      <c r="I37908" s="34">
        <v>329</v>
      </c>
      <c r="J37908" s="34">
        <v>417</v>
      </c>
      <c r="K37908" s="34">
        <v>310</v>
      </c>
      <c r="L37908" s="34">
        <v>374</v>
      </c>
      <c r="M37908" s="34">
        <v>229</v>
      </c>
    </row>
    <row r="37909" spans="1:13" x14ac:dyDescent="0.2">
      <c r="A37909" s="34" t="s">
        <v>138803</v>
      </c>
      <c r="B37909" s="34">
        <v>412</v>
      </c>
      <c r="C37909" s="34">
        <v>475</v>
      </c>
      <c r="D37909" s="34">
        <v>496</v>
      </c>
      <c r="E37909" s="34">
        <v>425</v>
      </c>
      <c r="F37909" s="34">
        <v>372</v>
      </c>
      <c r="G37909" s="34">
        <v>340</v>
      </c>
      <c r="H37909" s="34">
        <v>415</v>
      </c>
      <c r="I37909" s="34">
        <v>436</v>
      </c>
      <c r="J37909" s="34">
        <v>488</v>
      </c>
      <c r="K37909" s="34">
        <v>364</v>
      </c>
      <c r="L37909" s="34">
        <v>466</v>
      </c>
      <c r="M37909" s="34">
        <v>335</v>
      </c>
    </row>
    <row r="37910" spans="1:13" x14ac:dyDescent="0.2">
      <c r="A37910" s="34" t="s">
        <v>138804</v>
      </c>
      <c r="B37910" s="34">
        <v>77</v>
      </c>
      <c r="C37910" s="34">
        <v>124</v>
      </c>
      <c r="D37910" s="34">
        <v>117</v>
      </c>
      <c r="E37910" s="34">
        <v>173</v>
      </c>
      <c r="F37910" s="34">
        <v>117</v>
      </c>
      <c r="G37910" s="34">
        <v>144</v>
      </c>
      <c r="H37910" s="34">
        <v>132</v>
      </c>
      <c r="I37910" s="34">
        <v>144</v>
      </c>
      <c r="J37910" s="34">
        <v>172</v>
      </c>
      <c r="K37910" s="34">
        <v>82</v>
      </c>
      <c r="L37910" s="34">
        <v>139</v>
      </c>
      <c r="M37910" s="34">
        <v>94</v>
      </c>
    </row>
    <row r="37911" spans="1:13" x14ac:dyDescent="0.2">
      <c r="A37911" s="34" t="s">
        <v>138805</v>
      </c>
      <c r="B37911" s="34">
        <v>173</v>
      </c>
      <c r="C37911" s="34">
        <v>203</v>
      </c>
      <c r="D37911" s="34">
        <v>262</v>
      </c>
      <c r="E37911" s="34">
        <v>208</v>
      </c>
      <c r="F37911" s="34">
        <v>162</v>
      </c>
      <c r="G37911" s="34">
        <v>207</v>
      </c>
      <c r="H37911" s="34">
        <v>201</v>
      </c>
      <c r="I37911" s="34">
        <v>196</v>
      </c>
      <c r="J37911" s="34">
        <v>227</v>
      </c>
      <c r="K37911" s="34">
        <v>168</v>
      </c>
      <c r="L37911" s="34">
        <v>212</v>
      </c>
      <c r="M37911" s="34">
        <v>148</v>
      </c>
    </row>
    <row r="37912" spans="1:13" x14ac:dyDescent="0.2">
      <c r="A37912" s="34" t="s">
        <v>138806</v>
      </c>
      <c r="B37912" s="34">
        <v>158</v>
      </c>
      <c r="C37912" s="34">
        <v>117</v>
      </c>
      <c r="D37912" s="34">
        <v>134</v>
      </c>
      <c r="E37912" s="34">
        <v>139</v>
      </c>
      <c r="F37912" s="34">
        <v>191</v>
      </c>
      <c r="G37912" s="34">
        <v>141</v>
      </c>
      <c r="H37912" s="34">
        <v>183</v>
      </c>
      <c r="I37912" s="34">
        <v>125</v>
      </c>
      <c r="J37912" s="34">
        <v>123</v>
      </c>
      <c r="K37912" s="34">
        <v>103</v>
      </c>
      <c r="L37912" s="34">
        <v>147</v>
      </c>
      <c r="M37912" s="34">
        <v>100</v>
      </c>
    </row>
    <row r="37913" spans="1:13" x14ac:dyDescent="0.2">
      <c r="A37913" s="34" t="s">
        <v>138807</v>
      </c>
      <c r="B37913" s="34">
        <v>363</v>
      </c>
      <c r="C37913" s="34">
        <v>231</v>
      </c>
      <c r="D37913" s="34">
        <v>278</v>
      </c>
      <c r="E37913" s="34">
        <v>318</v>
      </c>
      <c r="F37913" s="34">
        <v>261</v>
      </c>
      <c r="G37913" s="34">
        <v>316</v>
      </c>
      <c r="H37913" s="34">
        <v>318</v>
      </c>
      <c r="I37913" s="34">
        <v>286</v>
      </c>
      <c r="J37913" s="34">
        <v>297</v>
      </c>
      <c r="K37913" s="34">
        <v>240</v>
      </c>
      <c r="L37913" s="34">
        <v>284</v>
      </c>
      <c r="M37913" s="34">
        <v>231</v>
      </c>
    </row>
    <row r="37914" spans="1:13" x14ac:dyDescent="0.2">
      <c r="A37914" s="34" t="s">
        <v>138808</v>
      </c>
      <c r="B37914" s="34">
        <v>251</v>
      </c>
      <c r="C37914" s="34">
        <v>223</v>
      </c>
      <c r="D37914" s="34">
        <v>290</v>
      </c>
      <c r="E37914" s="34">
        <v>254</v>
      </c>
      <c r="F37914" s="34">
        <v>246</v>
      </c>
      <c r="G37914" s="34">
        <v>231</v>
      </c>
      <c r="H37914" s="34">
        <v>272</v>
      </c>
      <c r="I37914" s="34">
        <v>199</v>
      </c>
      <c r="J37914" s="34">
        <v>275</v>
      </c>
      <c r="K37914" s="34">
        <v>194</v>
      </c>
      <c r="L37914" s="34">
        <v>247</v>
      </c>
      <c r="M37914" s="34">
        <v>168</v>
      </c>
    </row>
    <row r="37915" spans="1:13" x14ac:dyDescent="0.2">
      <c r="A37915" s="34" t="s">
        <v>138809</v>
      </c>
      <c r="B37915" s="34">
        <v>221</v>
      </c>
      <c r="C37915" s="34">
        <v>245</v>
      </c>
      <c r="D37915" s="34">
        <v>300</v>
      </c>
      <c r="E37915" s="34">
        <v>234</v>
      </c>
      <c r="F37915" s="34">
        <v>243</v>
      </c>
      <c r="G37915" s="34">
        <v>221</v>
      </c>
      <c r="H37915" s="34">
        <v>268</v>
      </c>
      <c r="I37915" s="34">
        <v>277</v>
      </c>
      <c r="J37915" s="34">
        <v>294</v>
      </c>
      <c r="K37915" s="34">
        <v>217</v>
      </c>
      <c r="L37915" s="34">
        <v>249</v>
      </c>
      <c r="M37915" s="34">
        <v>200</v>
      </c>
    </row>
    <row r="37916" spans="1:13" x14ac:dyDescent="0.2">
      <c r="A37916" s="34" t="s">
        <v>138810</v>
      </c>
      <c r="B37916" s="34">
        <v>421</v>
      </c>
      <c r="C37916" s="34">
        <v>429</v>
      </c>
      <c r="D37916" s="34">
        <v>480</v>
      </c>
      <c r="E37916" s="34">
        <v>436</v>
      </c>
      <c r="F37916" s="34">
        <v>502</v>
      </c>
      <c r="G37916" s="34">
        <v>411</v>
      </c>
      <c r="H37916" s="34">
        <v>438</v>
      </c>
      <c r="I37916" s="34">
        <v>452</v>
      </c>
      <c r="J37916" s="34">
        <v>392</v>
      </c>
      <c r="K37916" s="34">
        <v>352</v>
      </c>
      <c r="L37916" s="34">
        <v>402</v>
      </c>
      <c r="M37916" s="34">
        <v>326</v>
      </c>
    </row>
    <row r="37917" spans="1:13" x14ac:dyDescent="0.2">
      <c r="A37917" s="34" t="s">
        <v>138811</v>
      </c>
      <c r="B37917" s="34">
        <v>446</v>
      </c>
      <c r="C37917" s="34">
        <v>364</v>
      </c>
      <c r="D37917" s="34">
        <v>376</v>
      </c>
      <c r="E37917" s="34">
        <v>319</v>
      </c>
      <c r="F37917" s="34">
        <v>364</v>
      </c>
      <c r="G37917" s="34">
        <v>364</v>
      </c>
      <c r="H37917" s="34">
        <v>539</v>
      </c>
      <c r="I37917" s="34">
        <v>326</v>
      </c>
      <c r="J37917" s="34">
        <v>467</v>
      </c>
      <c r="K37917" s="34">
        <v>313</v>
      </c>
      <c r="L37917" s="34">
        <v>456</v>
      </c>
      <c r="M37917" s="34">
        <v>276</v>
      </c>
    </row>
    <row r="37918" spans="1:13" x14ac:dyDescent="0.2">
      <c r="A37918" s="34" t="s">
        <v>138812</v>
      </c>
      <c r="B37918" s="34">
        <v>111</v>
      </c>
      <c r="C37918" s="34">
        <v>124</v>
      </c>
      <c r="D37918" s="34">
        <v>144</v>
      </c>
      <c r="E37918" s="34">
        <v>179</v>
      </c>
      <c r="F37918" s="34">
        <v>138</v>
      </c>
      <c r="G37918" s="34">
        <v>141</v>
      </c>
      <c r="H37918" s="34">
        <v>149</v>
      </c>
      <c r="I37918" s="34">
        <v>126</v>
      </c>
      <c r="J37918" s="34">
        <v>155</v>
      </c>
      <c r="K37918" s="34">
        <v>121</v>
      </c>
      <c r="L37918" s="34">
        <v>151</v>
      </c>
      <c r="M37918" s="34">
        <v>126</v>
      </c>
    </row>
    <row r="37919" spans="1:13" x14ac:dyDescent="0.2">
      <c r="A37919" s="34" t="s">
        <v>138813</v>
      </c>
      <c r="B37919" s="34">
        <v>288</v>
      </c>
      <c r="C37919" s="34">
        <v>238</v>
      </c>
      <c r="D37919" s="34">
        <v>278</v>
      </c>
      <c r="E37919" s="34">
        <v>280</v>
      </c>
      <c r="F37919" s="34">
        <v>246</v>
      </c>
      <c r="G37919" s="34">
        <v>233</v>
      </c>
      <c r="H37919" s="34">
        <v>341</v>
      </c>
      <c r="I37919" s="34">
        <v>226</v>
      </c>
      <c r="J37919" s="34">
        <v>257</v>
      </c>
      <c r="K37919" s="34">
        <v>213</v>
      </c>
      <c r="L37919" s="34">
        <v>217</v>
      </c>
      <c r="M37919" s="34">
        <v>173</v>
      </c>
    </row>
    <row r="37920" spans="1:13" x14ac:dyDescent="0.2">
      <c r="A37920" s="34" t="s">
        <v>138814</v>
      </c>
      <c r="B37920" s="34">
        <v>349</v>
      </c>
      <c r="C37920" s="34">
        <v>366</v>
      </c>
      <c r="D37920" s="34">
        <v>361</v>
      </c>
      <c r="E37920" s="34">
        <v>357</v>
      </c>
      <c r="F37920" s="34">
        <v>332</v>
      </c>
      <c r="G37920" s="34">
        <v>343</v>
      </c>
      <c r="H37920" s="34">
        <v>435</v>
      </c>
      <c r="I37920" s="34">
        <v>384</v>
      </c>
      <c r="J37920" s="34">
        <v>371</v>
      </c>
      <c r="K37920" s="34">
        <v>316</v>
      </c>
      <c r="L37920" s="34">
        <v>349</v>
      </c>
      <c r="M37920" s="34">
        <v>287</v>
      </c>
    </row>
    <row r="37921" spans="1:13" x14ac:dyDescent="0.2">
      <c r="A37921" s="34" t="s">
        <v>138815</v>
      </c>
      <c r="B37921" s="34">
        <v>397</v>
      </c>
      <c r="C37921" s="34">
        <v>421</v>
      </c>
      <c r="D37921" s="34">
        <v>499</v>
      </c>
      <c r="E37921" s="34">
        <v>426</v>
      </c>
      <c r="F37921" s="34">
        <v>451</v>
      </c>
      <c r="G37921" s="34">
        <v>331</v>
      </c>
      <c r="H37921" s="34">
        <v>435</v>
      </c>
      <c r="I37921" s="34">
        <v>368</v>
      </c>
      <c r="J37921" s="34">
        <v>435</v>
      </c>
      <c r="K37921" s="34">
        <v>321</v>
      </c>
      <c r="L37921" s="34">
        <v>455</v>
      </c>
      <c r="M37921" s="34">
        <v>294</v>
      </c>
    </row>
    <row r="37922" spans="1:13" x14ac:dyDescent="0.2">
      <c r="A37922" s="34" t="s">
        <v>138816</v>
      </c>
      <c r="B37922" s="34">
        <v>367</v>
      </c>
      <c r="C37922" s="34">
        <v>395</v>
      </c>
      <c r="D37922" s="34">
        <v>379</v>
      </c>
      <c r="E37922" s="34">
        <v>392</v>
      </c>
      <c r="F37922" s="34">
        <v>301</v>
      </c>
      <c r="G37922" s="34">
        <v>369</v>
      </c>
      <c r="H37922" s="34">
        <v>413</v>
      </c>
      <c r="I37922" s="34">
        <v>387</v>
      </c>
      <c r="J37922" s="34">
        <v>402</v>
      </c>
      <c r="K37922" s="34">
        <v>381</v>
      </c>
      <c r="L37922" s="34">
        <v>361</v>
      </c>
      <c r="M37922" s="34">
        <v>314</v>
      </c>
    </row>
    <row r="37923" spans="1:13" x14ac:dyDescent="0.2">
      <c r="A37923" s="34" t="s">
        <v>138817</v>
      </c>
      <c r="B37923" s="34">
        <v>623</v>
      </c>
      <c r="C37923" s="34">
        <v>602</v>
      </c>
      <c r="D37923" s="34">
        <v>681</v>
      </c>
      <c r="E37923" s="34">
        <v>662</v>
      </c>
      <c r="F37923" s="34">
        <v>562</v>
      </c>
      <c r="G37923" s="34">
        <v>502</v>
      </c>
      <c r="H37923" s="34">
        <v>797</v>
      </c>
      <c r="I37923" s="34">
        <v>599</v>
      </c>
      <c r="J37923" s="34">
        <v>715</v>
      </c>
      <c r="K37923" s="34">
        <v>570</v>
      </c>
      <c r="L37923" s="34">
        <v>698</v>
      </c>
      <c r="M37923" s="34">
        <v>468</v>
      </c>
    </row>
    <row r="37924" spans="1:13" x14ac:dyDescent="0.2">
      <c r="A37924" s="34" t="s">
        <v>138818</v>
      </c>
      <c r="B37924" s="34">
        <v>1174</v>
      </c>
      <c r="C37924" s="34">
        <v>1146</v>
      </c>
      <c r="D37924" s="34">
        <v>1314</v>
      </c>
      <c r="E37924" s="34">
        <v>1244</v>
      </c>
      <c r="F37924" s="34">
        <v>1071</v>
      </c>
      <c r="G37924" s="34">
        <v>1041</v>
      </c>
      <c r="H37924" s="34">
        <v>1335</v>
      </c>
      <c r="I37924" s="34">
        <v>1138</v>
      </c>
      <c r="J37924" s="34">
        <v>1265</v>
      </c>
      <c r="K37924" s="34">
        <v>1012</v>
      </c>
      <c r="L37924" s="34">
        <v>1226</v>
      </c>
      <c r="M37924" s="34">
        <v>818</v>
      </c>
    </row>
    <row r="37925" spans="1:13" x14ac:dyDescent="0.2">
      <c r="A37925" s="34" t="s">
        <v>138819</v>
      </c>
      <c r="B37925" s="34">
        <v>532</v>
      </c>
      <c r="C37925" s="34">
        <v>598</v>
      </c>
      <c r="D37925" s="34">
        <v>692</v>
      </c>
      <c r="E37925" s="34">
        <v>596</v>
      </c>
      <c r="F37925" s="34">
        <v>584</v>
      </c>
      <c r="G37925" s="34">
        <v>557</v>
      </c>
      <c r="H37925" s="34">
        <v>606</v>
      </c>
      <c r="I37925" s="34">
        <v>549</v>
      </c>
      <c r="J37925" s="34">
        <v>651</v>
      </c>
      <c r="K37925" s="34">
        <v>481</v>
      </c>
      <c r="L37925" s="34">
        <v>565</v>
      </c>
      <c r="M37925" s="34">
        <v>466</v>
      </c>
    </row>
    <row r="37926" spans="1:13" x14ac:dyDescent="0.2">
      <c r="A37926" s="34" t="s">
        <v>138820</v>
      </c>
      <c r="B37926" s="34">
        <v>439</v>
      </c>
      <c r="C37926" s="34">
        <v>464</v>
      </c>
      <c r="D37926" s="34">
        <v>507</v>
      </c>
      <c r="E37926" s="34">
        <v>526</v>
      </c>
      <c r="F37926" s="34">
        <v>463</v>
      </c>
      <c r="G37926" s="34">
        <v>421</v>
      </c>
      <c r="H37926" s="34">
        <v>571</v>
      </c>
      <c r="I37926" s="34">
        <v>492</v>
      </c>
      <c r="J37926" s="34">
        <v>600</v>
      </c>
      <c r="K37926" s="34">
        <v>387</v>
      </c>
      <c r="L37926" s="34">
        <v>559</v>
      </c>
      <c r="M37926" s="34">
        <v>400</v>
      </c>
    </row>
    <row r="37927" spans="1:13" x14ac:dyDescent="0.2">
      <c r="A37927" s="34" t="s">
        <v>138821</v>
      </c>
      <c r="B37927" s="34">
        <v>653</v>
      </c>
      <c r="C37927" s="34">
        <v>661</v>
      </c>
      <c r="D37927" s="34">
        <v>716</v>
      </c>
      <c r="E37927" s="34">
        <v>702</v>
      </c>
      <c r="F37927" s="34">
        <v>701</v>
      </c>
      <c r="G37927" s="34">
        <v>541</v>
      </c>
      <c r="H37927" s="34">
        <v>771</v>
      </c>
      <c r="I37927" s="34">
        <v>682</v>
      </c>
      <c r="J37927" s="34">
        <v>805</v>
      </c>
      <c r="K37927" s="34">
        <v>509</v>
      </c>
      <c r="L37927" s="34">
        <v>672</v>
      </c>
      <c r="M37927" s="34">
        <v>491</v>
      </c>
    </row>
    <row r="37928" spans="1:13" x14ac:dyDescent="0.2">
      <c r="A37928" s="34" t="s">
        <v>138822</v>
      </c>
      <c r="B37928" s="34">
        <v>336</v>
      </c>
      <c r="C37928" s="34">
        <v>281</v>
      </c>
      <c r="D37928" s="34">
        <v>375</v>
      </c>
      <c r="E37928" s="34">
        <v>340</v>
      </c>
      <c r="F37928" s="34">
        <v>295</v>
      </c>
      <c r="G37928" s="34">
        <v>315</v>
      </c>
      <c r="H37928" s="34">
        <v>400</v>
      </c>
      <c r="I37928" s="34">
        <v>280</v>
      </c>
      <c r="J37928" s="34">
        <v>384</v>
      </c>
      <c r="K37928" s="34">
        <v>295</v>
      </c>
      <c r="L37928" s="34">
        <v>319</v>
      </c>
      <c r="M37928" s="34">
        <v>264</v>
      </c>
    </row>
    <row r="37929" spans="1:13" x14ac:dyDescent="0.2">
      <c r="A37929" s="34" t="s">
        <v>138823</v>
      </c>
      <c r="B37929" s="34">
        <v>389</v>
      </c>
      <c r="C37929" s="34">
        <v>452</v>
      </c>
      <c r="D37929" s="34">
        <v>468</v>
      </c>
      <c r="E37929" s="34">
        <v>477</v>
      </c>
      <c r="F37929" s="34">
        <v>397</v>
      </c>
      <c r="G37929" s="34">
        <v>417</v>
      </c>
      <c r="H37929" s="34">
        <v>452</v>
      </c>
      <c r="I37929" s="34">
        <v>423</v>
      </c>
      <c r="J37929" s="34">
        <v>443</v>
      </c>
      <c r="K37929" s="34">
        <v>333</v>
      </c>
      <c r="L37929" s="34">
        <v>429</v>
      </c>
      <c r="M37929" s="34">
        <v>278</v>
      </c>
    </row>
    <row r="37930" spans="1:13" x14ac:dyDescent="0.2">
      <c r="A37930" s="34" t="s">
        <v>138824</v>
      </c>
      <c r="B37930" s="34">
        <v>209</v>
      </c>
      <c r="C37930" s="34">
        <v>204</v>
      </c>
      <c r="D37930" s="34">
        <v>285</v>
      </c>
      <c r="E37930" s="34">
        <v>288</v>
      </c>
      <c r="F37930" s="34">
        <v>278</v>
      </c>
      <c r="G37930" s="34">
        <v>226</v>
      </c>
      <c r="H37930" s="34">
        <v>305</v>
      </c>
      <c r="I37930" s="34">
        <v>245</v>
      </c>
      <c r="J37930" s="34">
        <v>308</v>
      </c>
      <c r="K37930" s="34">
        <v>239</v>
      </c>
      <c r="L37930" s="34">
        <v>256</v>
      </c>
      <c r="M37930" s="34">
        <v>213</v>
      </c>
    </row>
    <row r="37931" spans="1:13" x14ac:dyDescent="0.2">
      <c r="A37931" s="34" t="s">
        <v>138825</v>
      </c>
      <c r="B37931" s="34">
        <v>326</v>
      </c>
      <c r="C37931" s="34">
        <v>275</v>
      </c>
      <c r="D37931" s="34">
        <v>315</v>
      </c>
      <c r="E37931" s="34">
        <v>263</v>
      </c>
      <c r="F37931" s="34">
        <v>212</v>
      </c>
      <c r="G37931" s="34">
        <v>219</v>
      </c>
      <c r="H37931" s="34">
        <v>284</v>
      </c>
      <c r="I37931" s="34">
        <v>259</v>
      </c>
      <c r="J37931" s="34">
        <v>302</v>
      </c>
      <c r="K37931" s="34">
        <v>260</v>
      </c>
      <c r="L37931" s="34">
        <v>238</v>
      </c>
      <c r="M37931" s="34">
        <v>210</v>
      </c>
    </row>
    <row r="37932" spans="1:13" x14ac:dyDescent="0.2">
      <c r="A37932" s="34" t="s">
        <v>138826</v>
      </c>
      <c r="B37932" s="34">
        <v>459</v>
      </c>
      <c r="C37932" s="34">
        <v>453</v>
      </c>
      <c r="D37932" s="34">
        <v>484</v>
      </c>
      <c r="E37932" s="34">
        <v>450</v>
      </c>
      <c r="F37932" s="34">
        <v>434</v>
      </c>
      <c r="G37932" s="34">
        <v>394</v>
      </c>
      <c r="H37932" s="34">
        <v>545</v>
      </c>
      <c r="I37932" s="34">
        <v>384</v>
      </c>
      <c r="J37932" s="34">
        <v>512</v>
      </c>
      <c r="K37932" s="34">
        <v>361</v>
      </c>
      <c r="L37932" s="34">
        <v>424</v>
      </c>
      <c r="M37932" s="34">
        <v>388</v>
      </c>
    </row>
    <row r="37933" spans="1:13" x14ac:dyDescent="0.2">
      <c r="A37933" s="34" t="s">
        <v>138827</v>
      </c>
      <c r="B37933" s="34">
        <v>256</v>
      </c>
      <c r="C37933" s="34">
        <v>294</v>
      </c>
      <c r="D37933" s="34">
        <v>340</v>
      </c>
      <c r="E37933" s="34">
        <v>298</v>
      </c>
      <c r="F37933" s="34">
        <v>272</v>
      </c>
      <c r="G37933" s="34">
        <v>317</v>
      </c>
      <c r="H37933" s="34">
        <v>334</v>
      </c>
      <c r="I37933" s="34">
        <v>290</v>
      </c>
      <c r="J37933" s="34">
        <v>370</v>
      </c>
      <c r="K37933" s="34">
        <v>235</v>
      </c>
      <c r="L37933" s="34">
        <v>283</v>
      </c>
      <c r="M37933" s="34">
        <v>227</v>
      </c>
    </row>
    <row r="37934" spans="1:13" x14ac:dyDescent="0.2">
      <c r="A37934" s="34" t="s">
        <v>138828</v>
      </c>
      <c r="B37934" s="34">
        <v>249</v>
      </c>
      <c r="C37934" s="34">
        <v>258</v>
      </c>
      <c r="D37934" s="34">
        <v>265</v>
      </c>
      <c r="E37934" s="34">
        <v>274</v>
      </c>
      <c r="F37934" s="34">
        <v>168</v>
      </c>
      <c r="G37934" s="34">
        <v>195</v>
      </c>
      <c r="H37934" s="34">
        <v>352</v>
      </c>
      <c r="I37934" s="34">
        <v>221</v>
      </c>
      <c r="J37934" s="34">
        <v>279</v>
      </c>
      <c r="K37934" s="34">
        <v>186</v>
      </c>
      <c r="L37934" s="34">
        <v>234</v>
      </c>
      <c r="M37934" s="34">
        <v>140</v>
      </c>
    </row>
    <row r="37935" spans="1:13" x14ac:dyDescent="0.2">
      <c r="A37935" s="34" t="s">
        <v>138829</v>
      </c>
      <c r="B37935" s="34">
        <v>877</v>
      </c>
      <c r="C37935" s="34">
        <v>786</v>
      </c>
      <c r="D37935" s="34">
        <v>899</v>
      </c>
      <c r="E37935" s="34">
        <v>919</v>
      </c>
      <c r="F37935" s="34">
        <v>849</v>
      </c>
      <c r="G37935" s="34">
        <v>813</v>
      </c>
      <c r="H37935" s="34">
        <v>996</v>
      </c>
      <c r="I37935" s="34">
        <v>882</v>
      </c>
      <c r="J37935" s="34">
        <v>908</v>
      </c>
      <c r="K37935" s="34">
        <v>673</v>
      </c>
      <c r="L37935" s="34">
        <v>937</v>
      </c>
      <c r="M37935" s="34">
        <v>572</v>
      </c>
    </row>
    <row r="37936" spans="1:13" x14ac:dyDescent="0.2">
      <c r="A37936" s="34" t="s">
        <v>138830</v>
      </c>
      <c r="B37936" s="34">
        <v>258</v>
      </c>
      <c r="C37936" s="34">
        <v>210</v>
      </c>
      <c r="D37936" s="34">
        <v>266</v>
      </c>
      <c r="E37936" s="34">
        <v>255</v>
      </c>
      <c r="F37936" s="34">
        <v>224</v>
      </c>
      <c r="G37936" s="34">
        <v>197</v>
      </c>
      <c r="H37936" s="34">
        <v>292</v>
      </c>
      <c r="I37936" s="34">
        <v>204</v>
      </c>
      <c r="J37936" s="34">
        <v>267</v>
      </c>
      <c r="K37936" s="34">
        <v>212</v>
      </c>
      <c r="L37936" s="34">
        <v>233</v>
      </c>
      <c r="M37936" s="34">
        <v>193</v>
      </c>
    </row>
    <row r="37937" spans="1:13" x14ac:dyDescent="0.2">
      <c r="A37937" s="34" t="s">
        <v>138831</v>
      </c>
      <c r="B37937" s="34">
        <v>564</v>
      </c>
      <c r="C37937" s="34">
        <v>497</v>
      </c>
      <c r="D37937" s="34">
        <v>633</v>
      </c>
      <c r="E37937" s="34">
        <v>530</v>
      </c>
      <c r="F37937" s="34">
        <v>563</v>
      </c>
      <c r="G37937" s="34">
        <v>465</v>
      </c>
      <c r="H37937" s="34">
        <v>700</v>
      </c>
      <c r="I37937" s="34">
        <v>494</v>
      </c>
      <c r="J37937" s="34">
        <v>723</v>
      </c>
      <c r="K37937" s="34">
        <v>414</v>
      </c>
      <c r="L37937" s="34">
        <v>539</v>
      </c>
      <c r="M37937" s="34">
        <v>416</v>
      </c>
    </row>
    <row r="37938" spans="1:13" x14ac:dyDescent="0.2">
      <c r="A37938" s="34" t="s">
        <v>138832</v>
      </c>
      <c r="B37938" s="34">
        <v>273</v>
      </c>
      <c r="C37938" s="34">
        <v>217</v>
      </c>
      <c r="D37938" s="34">
        <v>260</v>
      </c>
      <c r="E37938" s="34">
        <v>261</v>
      </c>
      <c r="F37938" s="34">
        <v>235</v>
      </c>
      <c r="G37938" s="34">
        <v>226</v>
      </c>
      <c r="H37938" s="34">
        <v>283</v>
      </c>
      <c r="I37938" s="34">
        <v>216</v>
      </c>
      <c r="J37938" s="34">
        <v>256</v>
      </c>
      <c r="K37938" s="34">
        <v>186</v>
      </c>
      <c r="L37938" s="34">
        <v>296</v>
      </c>
      <c r="M37938" s="34">
        <v>192</v>
      </c>
    </row>
    <row r="37939" spans="1:13" x14ac:dyDescent="0.2">
      <c r="A37939" s="34" t="s">
        <v>138833</v>
      </c>
      <c r="B37939" s="34">
        <v>881</v>
      </c>
      <c r="C37939" s="34">
        <v>693</v>
      </c>
      <c r="D37939" s="34">
        <v>891</v>
      </c>
      <c r="E37939" s="34">
        <v>749</v>
      </c>
      <c r="F37939" s="34">
        <v>798</v>
      </c>
      <c r="G37939" s="34">
        <v>690</v>
      </c>
      <c r="H37939" s="34">
        <v>980</v>
      </c>
      <c r="I37939" s="34">
        <v>722</v>
      </c>
      <c r="J37939" s="34">
        <v>905</v>
      </c>
      <c r="K37939" s="34">
        <v>610</v>
      </c>
      <c r="L37939" s="34">
        <v>932</v>
      </c>
      <c r="M37939" s="34">
        <v>550</v>
      </c>
    </row>
    <row r="37940" spans="1:13" x14ac:dyDescent="0.2">
      <c r="A37940" s="34" t="s">
        <v>138834</v>
      </c>
      <c r="B37940" s="34">
        <v>531</v>
      </c>
      <c r="C37940" s="34">
        <v>549</v>
      </c>
      <c r="D37940" s="34">
        <v>626</v>
      </c>
      <c r="E37940" s="34">
        <v>553</v>
      </c>
      <c r="F37940" s="34">
        <v>457</v>
      </c>
      <c r="G37940" s="34">
        <v>499</v>
      </c>
      <c r="H37940" s="34">
        <v>604</v>
      </c>
      <c r="I37940" s="34">
        <v>615</v>
      </c>
      <c r="J37940" s="34">
        <v>603</v>
      </c>
      <c r="K37940" s="34">
        <v>443</v>
      </c>
      <c r="L37940" s="34">
        <v>458</v>
      </c>
      <c r="M37940" s="34">
        <v>413</v>
      </c>
    </row>
    <row r="37941" spans="1:13" x14ac:dyDescent="0.2">
      <c r="A37941" s="34" t="s">
        <v>138835</v>
      </c>
      <c r="B37941" s="34">
        <v>776</v>
      </c>
      <c r="C37941" s="34">
        <v>685</v>
      </c>
      <c r="D37941" s="34">
        <v>789</v>
      </c>
      <c r="E37941" s="34">
        <v>844</v>
      </c>
      <c r="F37941" s="34">
        <v>604</v>
      </c>
      <c r="G37941" s="34">
        <v>692</v>
      </c>
      <c r="H37941" s="34">
        <v>732</v>
      </c>
      <c r="I37941" s="34">
        <v>699</v>
      </c>
      <c r="J37941" s="34">
        <v>742</v>
      </c>
      <c r="K37941" s="34">
        <v>568</v>
      </c>
      <c r="L37941" s="34">
        <v>776</v>
      </c>
      <c r="M37941" s="34">
        <v>546</v>
      </c>
    </row>
    <row r="37942" spans="1:13" x14ac:dyDescent="0.2">
      <c r="A37942" s="34" t="s">
        <v>138836</v>
      </c>
      <c r="B37942" s="34">
        <v>337</v>
      </c>
      <c r="C37942" s="34">
        <v>451</v>
      </c>
      <c r="D37942" s="34">
        <v>414</v>
      </c>
      <c r="E37942" s="34">
        <v>494</v>
      </c>
      <c r="F37942" s="34">
        <v>445</v>
      </c>
      <c r="G37942" s="34">
        <v>382</v>
      </c>
      <c r="H37942" s="34">
        <v>464</v>
      </c>
      <c r="I37942" s="34">
        <v>400</v>
      </c>
      <c r="J37942" s="34">
        <v>556</v>
      </c>
      <c r="K37942" s="34">
        <v>360</v>
      </c>
      <c r="L37942" s="34">
        <v>424</v>
      </c>
      <c r="M37942" s="34">
        <v>317</v>
      </c>
    </row>
    <row r="37943" spans="1:13" x14ac:dyDescent="0.2">
      <c r="A37943" s="34" t="s">
        <v>138837</v>
      </c>
      <c r="B37943" s="34">
        <v>1032</v>
      </c>
      <c r="C37943" s="34">
        <v>1035</v>
      </c>
      <c r="D37943" s="34">
        <v>1194</v>
      </c>
      <c r="E37943" s="34">
        <v>1069</v>
      </c>
      <c r="F37943" s="34">
        <v>987</v>
      </c>
      <c r="G37943" s="34">
        <v>895</v>
      </c>
      <c r="H37943" s="34">
        <v>1179</v>
      </c>
      <c r="I37943" s="34">
        <v>1053</v>
      </c>
      <c r="J37943" s="34">
        <v>1214</v>
      </c>
      <c r="K37943" s="34">
        <v>821</v>
      </c>
      <c r="L37943" s="34">
        <v>1041</v>
      </c>
      <c r="M37943" s="34">
        <v>835</v>
      </c>
    </row>
    <row r="37944" spans="1:13" x14ac:dyDescent="0.2">
      <c r="A37944" s="34" t="s">
        <v>138838</v>
      </c>
      <c r="B37944" s="34">
        <v>440</v>
      </c>
      <c r="C37944" s="34">
        <v>432</v>
      </c>
      <c r="D37944" s="34">
        <v>523</v>
      </c>
      <c r="E37944" s="34">
        <v>445</v>
      </c>
      <c r="F37944" s="34">
        <v>457</v>
      </c>
      <c r="G37944" s="34">
        <v>419</v>
      </c>
      <c r="H37944" s="34">
        <v>499</v>
      </c>
      <c r="I37944" s="34">
        <v>445</v>
      </c>
      <c r="J37944" s="34">
        <v>513</v>
      </c>
      <c r="K37944" s="34">
        <v>380</v>
      </c>
      <c r="L37944" s="34">
        <v>462</v>
      </c>
      <c r="M37944" s="34">
        <v>315</v>
      </c>
    </row>
    <row r="37945" spans="1:13" x14ac:dyDescent="0.2">
      <c r="A37945" s="34" t="s">
        <v>138839</v>
      </c>
      <c r="B37945" s="34">
        <v>724</v>
      </c>
      <c r="C37945" s="34">
        <v>984</v>
      </c>
      <c r="D37945" s="34">
        <v>928</v>
      </c>
      <c r="E37945" s="34">
        <v>1040</v>
      </c>
      <c r="F37945" s="34">
        <v>794</v>
      </c>
      <c r="G37945" s="34">
        <v>901</v>
      </c>
      <c r="H37945" s="34">
        <v>891</v>
      </c>
      <c r="I37945" s="34">
        <v>917</v>
      </c>
      <c r="J37945" s="34">
        <v>898</v>
      </c>
      <c r="K37945" s="34">
        <v>773</v>
      </c>
      <c r="L37945" s="34">
        <v>818</v>
      </c>
      <c r="M37945" s="34">
        <v>670</v>
      </c>
    </row>
    <row r="37946" spans="1:13" x14ac:dyDescent="0.2">
      <c r="A37946" s="34" t="s">
        <v>138840</v>
      </c>
      <c r="B37946" s="34">
        <v>801</v>
      </c>
      <c r="C37946" s="34">
        <v>803</v>
      </c>
      <c r="D37946" s="34">
        <v>729</v>
      </c>
      <c r="E37946" s="34">
        <v>787</v>
      </c>
      <c r="F37946" s="34">
        <v>732</v>
      </c>
      <c r="G37946" s="34">
        <v>624</v>
      </c>
      <c r="H37946" s="34">
        <v>776</v>
      </c>
      <c r="I37946" s="34">
        <v>704</v>
      </c>
      <c r="J37946" s="34">
        <v>682</v>
      </c>
      <c r="K37946" s="34">
        <v>541</v>
      </c>
      <c r="L37946" s="34">
        <v>681</v>
      </c>
      <c r="M37946" s="34">
        <v>531</v>
      </c>
    </row>
    <row r="37947" spans="1:13" x14ac:dyDescent="0.2">
      <c r="A37947" s="34" t="s">
        <v>138841</v>
      </c>
      <c r="B37947" s="34">
        <v>554</v>
      </c>
      <c r="C37947" s="34">
        <v>511</v>
      </c>
      <c r="D37947" s="34">
        <v>578</v>
      </c>
      <c r="E37947" s="34">
        <v>518</v>
      </c>
      <c r="F37947" s="34">
        <v>471</v>
      </c>
      <c r="G37947" s="34">
        <v>471</v>
      </c>
      <c r="H37947" s="34">
        <v>586</v>
      </c>
      <c r="I37947" s="34">
        <v>472</v>
      </c>
      <c r="J37947" s="34">
        <v>570</v>
      </c>
      <c r="K37947" s="34">
        <v>400</v>
      </c>
      <c r="L37947" s="34">
        <v>553</v>
      </c>
      <c r="M37947" s="34">
        <v>402</v>
      </c>
    </row>
    <row r="37948" spans="1:13" x14ac:dyDescent="0.2">
      <c r="A37948" s="34" t="s">
        <v>138842</v>
      </c>
      <c r="B37948" s="34">
        <v>332</v>
      </c>
      <c r="C37948" s="34">
        <v>531</v>
      </c>
      <c r="D37948" s="34">
        <v>460</v>
      </c>
      <c r="E37948" s="34">
        <v>589</v>
      </c>
      <c r="F37948" s="34">
        <v>442</v>
      </c>
      <c r="G37948" s="34">
        <v>548</v>
      </c>
      <c r="H37948" s="34">
        <v>445</v>
      </c>
      <c r="I37948" s="34">
        <v>561</v>
      </c>
      <c r="J37948" s="34">
        <v>457</v>
      </c>
      <c r="K37948" s="34">
        <v>393</v>
      </c>
      <c r="L37948" s="34">
        <v>452</v>
      </c>
      <c r="M37948" s="34">
        <v>403</v>
      </c>
    </row>
    <row r="37949" spans="1:13" x14ac:dyDescent="0.2">
      <c r="A37949" s="34" t="s">
        <v>138843</v>
      </c>
      <c r="B37949" s="34">
        <v>498</v>
      </c>
      <c r="C37949" s="34">
        <v>565</v>
      </c>
      <c r="D37949" s="34">
        <v>646</v>
      </c>
      <c r="E37949" s="34">
        <v>619</v>
      </c>
      <c r="F37949" s="34">
        <v>508</v>
      </c>
      <c r="G37949" s="34">
        <v>562</v>
      </c>
      <c r="H37949" s="34">
        <v>632</v>
      </c>
      <c r="I37949" s="34">
        <v>602</v>
      </c>
      <c r="J37949" s="34">
        <v>586</v>
      </c>
      <c r="K37949" s="34">
        <v>517</v>
      </c>
      <c r="L37949" s="34">
        <v>566</v>
      </c>
      <c r="M37949" s="34">
        <v>468</v>
      </c>
    </row>
    <row r="37950" spans="1:13" x14ac:dyDescent="0.2">
      <c r="A37950" s="34" t="s">
        <v>138844</v>
      </c>
      <c r="B37950" s="34">
        <v>557</v>
      </c>
      <c r="C37950" s="34">
        <v>564</v>
      </c>
      <c r="D37950" s="34">
        <v>631</v>
      </c>
      <c r="E37950" s="34">
        <v>631</v>
      </c>
      <c r="F37950" s="34">
        <v>520</v>
      </c>
      <c r="G37950" s="34">
        <v>582</v>
      </c>
      <c r="H37950" s="34">
        <v>661</v>
      </c>
      <c r="I37950" s="34">
        <v>517</v>
      </c>
      <c r="J37950" s="34">
        <v>679</v>
      </c>
      <c r="K37950" s="34">
        <v>436</v>
      </c>
      <c r="L37950" s="34">
        <v>685</v>
      </c>
      <c r="M37950" s="34">
        <v>390</v>
      </c>
    </row>
    <row r="37951" spans="1:13" x14ac:dyDescent="0.2">
      <c r="A37951" s="34" t="s">
        <v>138845</v>
      </c>
      <c r="B37951" s="34">
        <v>544</v>
      </c>
      <c r="C37951" s="34">
        <v>593</v>
      </c>
      <c r="D37951" s="34">
        <v>607</v>
      </c>
      <c r="E37951" s="34">
        <v>584</v>
      </c>
      <c r="F37951" s="34">
        <v>496</v>
      </c>
      <c r="G37951" s="34">
        <v>503</v>
      </c>
      <c r="H37951" s="34">
        <v>751</v>
      </c>
      <c r="I37951" s="34">
        <v>515</v>
      </c>
      <c r="J37951" s="34">
        <v>640</v>
      </c>
      <c r="K37951" s="34">
        <v>454</v>
      </c>
      <c r="L37951" s="34">
        <v>555</v>
      </c>
      <c r="M37951" s="34">
        <v>490</v>
      </c>
    </row>
    <row r="37952" spans="1:13" x14ac:dyDescent="0.2">
      <c r="A37952" s="34" t="s">
        <v>138846</v>
      </c>
      <c r="B37952" s="34">
        <v>583</v>
      </c>
      <c r="C37952" s="34">
        <v>495</v>
      </c>
      <c r="D37952" s="34">
        <v>597</v>
      </c>
      <c r="E37952" s="34">
        <v>486</v>
      </c>
      <c r="F37952" s="34">
        <v>478</v>
      </c>
      <c r="G37952" s="34">
        <v>423</v>
      </c>
      <c r="H37952" s="34">
        <v>555</v>
      </c>
      <c r="I37952" s="34">
        <v>462</v>
      </c>
      <c r="J37952" s="34">
        <v>554</v>
      </c>
      <c r="K37952" s="34">
        <v>460</v>
      </c>
      <c r="L37952" s="34">
        <v>534</v>
      </c>
      <c r="M37952" s="34">
        <v>391</v>
      </c>
    </row>
    <row r="37953" spans="1:13" x14ac:dyDescent="0.2">
      <c r="A37953" s="34" t="s">
        <v>138847</v>
      </c>
      <c r="B37953" s="34">
        <v>287</v>
      </c>
      <c r="C37953" s="34">
        <v>331</v>
      </c>
      <c r="D37953" s="34">
        <v>305</v>
      </c>
      <c r="E37953" s="34">
        <v>425</v>
      </c>
      <c r="F37953" s="34">
        <v>308</v>
      </c>
      <c r="G37953" s="34">
        <v>357</v>
      </c>
      <c r="H37953" s="34">
        <v>340</v>
      </c>
      <c r="I37953" s="34">
        <v>353</v>
      </c>
      <c r="J37953" s="34">
        <v>291</v>
      </c>
      <c r="K37953" s="34">
        <v>304</v>
      </c>
      <c r="L37953" s="34">
        <v>336</v>
      </c>
      <c r="M37953" s="34">
        <v>245</v>
      </c>
    </row>
    <row r="37954" spans="1:13" x14ac:dyDescent="0.2">
      <c r="A37954" s="34" t="s">
        <v>138848</v>
      </c>
      <c r="B37954" s="34">
        <v>288</v>
      </c>
      <c r="C37954" s="34">
        <v>292</v>
      </c>
      <c r="D37954" s="34">
        <v>300</v>
      </c>
      <c r="E37954" s="34">
        <v>295</v>
      </c>
      <c r="F37954" s="34">
        <v>353</v>
      </c>
      <c r="G37954" s="34">
        <v>296</v>
      </c>
      <c r="H37954" s="34">
        <v>451</v>
      </c>
      <c r="I37954" s="34">
        <v>279</v>
      </c>
      <c r="J37954" s="34">
        <v>281</v>
      </c>
      <c r="K37954" s="34">
        <v>246</v>
      </c>
      <c r="L37954" s="34">
        <v>296</v>
      </c>
      <c r="M37954" s="34">
        <v>233</v>
      </c>
    </row>
    <row r="37955" spans="1:13" x14ac:dyDescent="0.2">
      <c r="A37955" s="34" t="s">
        <v>138849</v>
      </c>
      <c r="B37955" s="34">
        <v>440</v>
      </c>
      <c r="C37955" s="34">
        <v>445</v>
      </c>
      <c r="D37955" s="34">
        <v>472</v>
      </c>
      <c r="E37955" s="34">
        <v>497</v>
      </c>
      <c r="F37955" s="34">
        <v>431</v>
      </c>
      <c r="G37955" s="34">
        <v>435</v>
      </c>
      <c r="H37955" s="34">
        <v>432</v>
      </c>
      <c r="I37955" s="34">
        <v>434</v>
      </c>
      <c r="J37955" s="34">
        <v>523</v>
      </c>
      <c r="K37955" s="34">
        <v>389</v>
      </c>
      <c r="L37955" s="34">
        <v>487</v>
      </c>
      <c r="M37955" s="34">
        <v>396</v>
      </c>
    </row>
    <row r="37956" spans="1:13" x14ac:dyDescent="0.2">
      <c r="A37956" s="34" t="s">
        <v>138850</v>
      </c>
      <c r="B37956" s="34">
        <v>436</v>
      </c>
      <c r="C37956" s="34">
        <v>336</v>
      </c>
      <c r="D37956" s="34">
        <v>409</v>
      </c>
      <c r="E37956" s="34">
        <v>358</v>
      </c>
      <c r="F37956" s="34">
        <v>321</v>
      </c>
      <c r="G37956" s="34">
        <v>342</v>
      </c>
      <c r="H37956" s="34">
        <v>380</v>
      </c>
      <c r="I37956" s="34">
        <v>331</v>
      </c>
      <c r="J37956" s="34">
        <v>423</v>
      </c>
      <c r="K37956" s="34">
        <v>305</v>
      </c>
      <c r="L37956" s="34">
        <v>402</v>
      </c>
      <c r="M37956" s="34">
        <v>252</v>
      </c>
    </row>
    <row r="37957" spans="1:13" x14ac:dyDescent="0.2">
      <c r="A37957" s="34" t="s">
        <v>138851</v>
      </c>
      <c r="B37957" s="34">
        <v>603</v>
      </c>
      <c r="C37957" s="34">
        <v>586</v>
      </c>
      <c r="D37957" s="34">
        <v>775</v>
      </c>
      <c r="E37957" s="34">
        <v>689</v>
      </c>
      <c r="F37957" s="34">
        <v>667</v>
      </c>
      <c r="G37957" s="34">
        <v>624</v>
      </c>
      <c r="H37957" s="34">
        <v>715</v>
      </c>
      <c r="I37957" s="34">
        <v>678</v>
      </c>
      <c r="J37957" s="34">
        <v>740</v>
      </c>
      <c r="K37957" s="34">
        <v>521</v>
      </c>
      <c r="L37957" s="34">
        <v>746</v>
      </c>
      <c r="M37957" s="34">
        <v>470</v>
      </c>
    </row>
    <row r="37958" spans="1:13" x14ac:dyDescent="0.2">
      <c r="A37958" s="34" t="s">
        <v>138852</v>
      </c>
      <c r="B37958" s="34">
        <v>440</v>
      </c>
      <c r="C37958" s="34">
        <v>436</v>
      </c>
      <c r="D37958" s="34">
        <v>517</v>
      </c>
      <c r="E37958" s="34">
        <v>457</v>
      </c>
      <c r="F37958" s="34">
        <v>416</v>
      </c>
      <c r="G37958" s="34">
        <v>455</v>
      </c>
      <c r="H37958" s="34">
        <v>509</v>
      </c>
      <c r="I37958" s="34">
        <v>490</v>
      </c>
      <c r="J37958" s="34">
        <v>495</v>
      </c>
      <c r="K37958" s="34">
        <v>372</v>
      </c>
      <c r="L37958" s="34">
        <v>566</v>
      </c>
      <c r="M37958" s="34">
        <v>430</v>
      </c>
    </row>
    <row r="37959" spans="1:13" x14ac:dyDescent="0.2">
      <c r="A37959" s="34" t="s">
        <v>138853</v>
      </c>
      <c r="B37959" s="34">
        <v>417</v>
      </c>
      <c r="C37959" s="34">
        <v>358</v>
      </c>
      <c r="D37959" s="34">
        <v>420</v>
      </c>
      <c r="E37959" s="34">
        <v>391</v>
      </c>
      <c r="F37959" s="34">
        <v>340</v>
      </c>
      <c r="G37959" s="34">
        <v>377</v>
      </c>
      <c r="H37959" s="34">
        <v>472</v>
      </c>
      <c r="I37959" s="34">
        <v>375</v>
      </c>
      <c r="J37959" s="34">
        <v>364</v>
      </c>
      <c r="K37959" s="34">
        <v>369</v>
      </c>
      <c r="L37959" s="34">
        <v>463</v>
      </c>
      <c r="M37959" s="34">
        <v>353</v>
      </c>
    </row>
    <row r="37960" spans="1:13" x14ac:dyDescent="0.2">
      <c r="A37960" s="34" t="s">
        <v>138854</v>
      </c>
      <c r="B37960" s="34">
        <v>442</v>
      </c>
      <c r="C37960" s="34">
        <v>447</v>
      </c>
      <c r="D37960" s="34">
        <v>583</v>
      </c>
      <c r="E37960" s="34">
        <v>520</v>
      </c>
      <c r="F37960" s="34">
        <v>512</v>
      </c>
      <c r="G37960" s="34">
        <v>428</v>
      </c>
      <c r="H37960" s="34">
        <v>628</v>
      </c>
      <c r="I37960" s="34">
        <v>500</v>
      </c>
      <c r="J37960" s="34">
        <v>639</v>
      </c>
      <c r="K37960" s="34">
        <v>405</v>
      </c>
      <c r="L37960" s="34">
        <v>586</v>
      </c>
      <c r="M37960" s="34">
        <v>369</v>
      </c>
    </row>
    <row r="37961" spans="1:13" x14ac:dyDescent="0.2">
      <c r="A37961" s="34" t="s">
        <v>138855</v>
      </c>
      <c r="B37961" s="34">
        <v>550</v>
      </c>
      <c r="C37961" s="34">
        <v>594</v>
      </c>
      <c r="D37961" s="34">
        <v>630</v>
      </c>
      <c r="E37961" s="34">
        <v>568</v>
      </c>
      <c r="F37961" s="34">
        <v>539</v>
      </c>
      <c r="G37961" s="34">
        <v>530</v>
      </c>
      <c r="H37961" s="34">
        <v>533</v>
      </c>
      <c r="I37961" s="34">
        <v>528</v>
      </c>
      <c r="J37961" s="34">
        <v>542</v>
      </c>
      <c r="K37961" s="34">
        <v>455</v>
      </c>
      <c r="L37961" s="34">
        <v>573</v>
      </c>
      <c r="M37961" s="34">
        <v>430</v>
      </c>
    </row>
    <row r="37962" spans="1:13" x14ac:dyDescent="0.2">
      <c r="A37962" s="34" t="s">
        <v>138856</v>
      </c>
      <c r="B37962" s="34">
        <v>471</v>
      </c>
      <c r="C37962" s="34">
        <v>503</v>
      </c>
      <c r="D37962" s="34">
        <v>511</v>
      </c>
      <c r="E37962" s="34">
        <v>481</v>
      </c>
      <c r="F37962" s="34">
        <v>437</v>
      </c>
      <c r="G37962" s="34">
        <v>473</v>
      </c>
      <c r="H37962" s="34">
        <v>570</v>
      </c>
      <c r="I37962" s="34">
        <v>459</v>
      </c>
      <c r="J37962" s="34">
        <v>574</v>
      </c>
      <c r="K37962" s="34">
        <v>396</v>
      </c>
      <c r="L37962" s="34">
        <v>548</v>
      </c>
      <c r="M37962" s="34">
        <v>347</v>
      </c>
    </row>
    <row r="37963" spans="1:13" x14ac:dyDescent="0.2">
      <c r="A37963" s="34" t="s">
        <v>138857</v>
      </c>
      <c r="B37963" s="34">
        <v>608</v>
      </c>
      <c r="C37963" s="34">
        <v>527</v>
      </c>
      <c r="D37963" s="34">
        <v>546</v>
      </c>
      <c r="E37963" s="34">
        <v>526</v>
      </c>
      <c r="F37963" s="34">
        <v>466</v>
      </c>
      <c r="G37963" s="34">
        <v>493</v>
      </c>
      <c r="H37963" s="34">
        <v>612</v>
      </c>
      <c r="I37963" s="34">
        <v>497</v>
      </c>
      <c r="J37963" s="34">
        <v>664</v>
      </c>
      <c r="K37963" s="34">
        <v>424</v>
      </c>
      <c r="L37963" s="34">
        <v>549</v>
      </c>
      <c r="M37963" s="34">
        <v>422</v>
      </c>
    </row>
    <row r="37964" spans="1:13" x14ac:dyDescent="0.2">
      <c r="A37964" s="34" t="s">
        <v>138858</v>
      </c>
      <c r="B37964" s="34">
        <v>541</v>
      </c>
      <c r="C37964" s="34">
        <v>616</v>
      </c>
      <c r="D37964" s="34">
        <v>588</v>
      </c>
      <c r="E37964" s="34">
        <v>696</v>
      </c>
      <c r="F37964" s="34">
        <v>496</v>
      </c>
      <c r="G37964" s="34">
        <v>491</v>
      </c>
      <c r="H37964" s="34">
        <v>601</v>
      </c>
      <c r="I37964" s="34">
        <v>570</v>
      </c>
      <c r="J37964" s="34">
        <v>637</v>
      </c>
      <c r="K37964" s="34">
        <v>395</v>
      </c>
      <c r="L37964" s="34">
        <v>597</v>
      </c>
      <c r="M37964" s="34">
        <v>406</v>
      </c>
    </row>
    <row r="37965" spans="1:13" x14ac:dyDescent="0.2">
      <c r="A37965" s="34" t="s">
        <v>138859</v>
      </c>
      <c r="B37965" s="34">
        <v>560</v>
      </c>
      <c r="C37965" s="34">
        <v>597</v>
      </c>
      <c r="D37965" s="34">
        <v>730</v>
      </c>
      <c r="E37965" s="34">
        <v>653</v>
      </c>
      <c r="F37965" s="34">
        <v>595</v>
      </c>
      <c r="G37965" s="34">
        <v>527</v>
      </c>
      <c r="H37965" s="34">
        <v>706</v>
      </c>
      <c r="I37965" s="34">
        <v>599</v>
      </c>
      <c r="J37965" s="34">
        <v>674</v>
      </c>
      <c r="K37965" s="34">
        <v>501</v>
      </c>
      <c r="L37965" s="34">
        <v>689</v>
      </c>
      <c r="M37965" s="34">
        <v>439</v>
      </c>
    </row>
    <row r="37966" spans="1:13" x14ac:dyDescent="0.2">
      <c r="A37966" s="34" t="s">
        <v>138860</v>
      </c>
      <c r="B37966" s="34">
        <v>1025</v>
      </c>
      <c r="C37966" s="34">
        <v>949</v>
      </c>
      <c r="D37966" s="34">
        <v>1150</v>
      </c>
      <c r="E37966" s="34">
        <v>931</v>
      </c>
      <c r="F37966" s="34">
        <v>954</v>
      </c>
      <c r="G37966" s="34">
        <v>848</v>
      </c>
      <c r="H37966" s="34">
        <v>1064</v>
      </c>
      <c r="I37966" s="34">
        <v>974</v>
      </c>
      <c r="J37966" s="34">
        <v>1027</v>
      </c>
      <c r="K37966" s="34">
        <v>756</v>
      </c>
      <c r="L37966" s="34">
        <v>909</v>
      </c>
      <c r="M37966" s="34">
        <v>735</v>
      </c>
    </row>
    <row r="37967" spans="1:13" x14ac:dyDescent="0.2">
      <c r="A37967" s="34" t="s">
        <v>138861</v>
      </c>
      <c r="B37967" s="34">
        <v>839</v>
      </c>
      <c r="C37967" s="34">
        <v>700</v>
      </c>
      <c r="D37967" s="34">
        <v>816</v>
      </c>
      <c r="E37967" s="34">
        <v>809</v>
      </c>
      <c r="F37967" s="34">
        <v>624</v>
      </c>
      <c r="G37967" s="34">
        <v>664</v>
      </c>
      <c r="H37967" s="34">
        <v>877</v>
      </c>
      <c r="I37967" s="34">
        <v>731</v>
      </c>
      <c r="J37967" s="34">
        <v>842</v>
      </c>
      <c r="K37967" s="34">
        <v>613</v>
      </c>
      <c r="L37967" s="34">
        <v>752</v>
      </c>
      <c r="M37967" s="34">
        <v>644</v>
      </c>
    </row>
    <row r="37968" spans="1:13" x14ac:dyDescent="0.2">
      <c r="A37968" s="34" t="s">
        <v>138862</v>
      </c>
      <c r="B37968" s="34">
        <v>539</v>
      </c>
      <c r="C37968" s="34">
        <v>554</v>
      </c>
      <c r="D37968" s="34">
        <v>575</v>
      </c>
      <c r="E37968" s="34">
        <v>606</v>
      </c>
      <c r="F37968" s="34">
        <v>498</v>
      </c>
      <c r="G37968" s="34">
        <v>466</v>
      </c>
      <c r="H37968" s="34">
        <v>596</v>
      </c>
      <c r="I37968" s="34">
        <v>577</v>
      </c>
      <c r="J37968" s="34">
        <v>546</v>
      </c>
      <c r="K37968" s="34">
        <v>461</v>
      </c>
      <c r="L37968" s="34">
        <v>521</v>
      </c>
      <c r="M37968" s="34">
        <v>448</v>
      </c>
    </row>
    <row r="37969" spans="1:13" x14ac:dyDescent="0.2">
      <c r="A37969" s="34" t="s">
        <v>138863</v>
      </c>
      <c r="B37969" s="34">
        <v>1100</v>
      </c>
      <c r="C37969" s="34">
        <v>998</v>
      </c>
      <c r="D37969" s="34">
        <v>1278</v>
      </c>
      <c r="E37969" s="34">
        <v>990</v>
      </c>
      <c r="F37969" s="34">
        <v>1014</v>
      </c>
      <c r="G37969" s="34">
        <v>934</v>
      </c>
      <c r="H37969" s="34">
        <v>1248</v>
      </c>
      <c r="I37969" s="34">
        <v>978</v>
      </c>
      <c r="J37969" s="34">
        <v>1269</v>
      </c>
      <c r="K37969" s="34">
        <v>827</v>
      </c>
      <c r="L37969" s="34">
        <v>1095</v>
      </c>
      <c r="M37969" s="34">
        <v>746</v>
      </c>
    </row>
    <row r="37970" spans="1:13" x14ac:dyDescent="0.2">
      <c r="A37970" s="34" t="s">
        <v>138864</v>
      </c>
      <c r="B37970" s="34">
        <v>1358</v>
      </c>
      <c r="C37970" s="34">
        <v>1296</v>
      </c>
      <c r="D37970" s="34">
        <v>1446</v>
      </c>
      <c r="E37970" s="34">
        <v>1324</v>
      </c>
      <c r="F37970" s="34">
        <v>1263</v>
      </c>
      <c r="G37970" s="34">
        <v>1191</v>
      </c>
      <c r="H37970" s="34">
        <v>1492</v>
      </c>
      <c r="I37970" s="34">
        <v>1331</v>
      </c>
      <c r="J37970" s="34">
        <v>1501</v>
      </c>
      <c r="K37970" s="34">
        <v>1055</v>
      </c>
      <c r="L37970" s="34">
        <v>1493</v>
      </c>
      <c r="M37970" s="34">
        <v>978</v>
      </c>
    </row>
    <row r="37971" spans="1:13" x14ac:dyDescent="0.2">
      <c r="A37971" s="34" t="s">
        <v>138865</v>
      </c>
      <c r="B37971" s="34">
        <v>358</v>
      </c>
      <c r="C37971" s="34">
        <v>409</v>
      </c>
      <c r="D37971" s="34">
        <v>487</v>
      </c>
      <c r="E37971" s="34">
        <v>465</v>
      </c>
      <c r="F37971" s="34">
        <v>416</v>
      </c>
      <c r="G37971" s="34">
        <v>355</v>
      </c>
      <c r="H37971" s="34">
        <v>512</v>
      </c>
      <c r="I37971" s="34">
        <v>415</v>
      </c>
      <c r="J37971" s="34">
        <v>439</v>
      </c>
      <c r="K37971" s="34">
        <v>342</v>
      </c>
      <c r="L37971" s="34">
        <v>443</v>
      </c>
      <c r="M37971" s="34">
        <v>342</v>
      </c>
    </row>
    <row r="37972" spans="1:13" x14ac:dyDescent="0.2">
      <c r="A37972" s="34" t="s">
        <v>138866</v>
      </c>
      <c r="B37972" s="34">
        <v>557</v>
      </c>
      <c r="C37972" s="34">
        <v>567</v>
      </c>
      <c r="D37972" s="34">
        <v>571</v>
      </c>
      <c r="E37972" s="34">
        <v>671</v>
      </c>
      <c r="F37972" s="34">
        <v>578</v>
      </c>
      <c r="G37972" s="34">
        <v>542</v>
      </c>
      <c r="H37972" s="34">
        <v>652</v>
      </c>
      <c r="I37972" s="34">
        <v>591</v>
      </c>
      <c r="J37972" s="34">
        <v>593</v>
      </c>
      <c r="K37972" s="34">
        <v>462</v>
      </c>
      <c r="L37972" s="34">
        <v>570</v>
      </c>
      <c r="M37972" s="34">
        <v>467</v>
      </c>
    </row>
    <row r="37973" spans="1:13" x14ac:dyDescent="0.2">
      <c r="A37973" s="34" t="s">
        <v>138867</v>
      </c>
      <c r="B37973" s="34">
        <v>581</v>
      </c>
      <c r="C37973" s="34">
        <v>746</v>
      </c>
      <c r="D37973" s="34">
        <v>648</v>
      </c>
      <c r="E37973" s="34">
        <v>713</v>
      </c>
      <c r="F37973" s="34">
        <v>601</v>
      </c>
      <c r="G37973" s="34">
        <v>676</v>
      </c>
      <c r="H37973" s="34">
        <v>700</v>
      </c>
      <c r="I37973" s="34">
        <v>693</v>
      </c>
      <c r="J37973" s="34">
        <v>659</v>
      </c>
      <c r="K37973" s="34">
        <v>543</v>
      </c>
      <c r="L37973" s="34">
        <v>682</v>
      </c>
      <c r="M37973" s="34">
        <v>528</v>
      </c>
    </row>
    <row r="37974" spans="1:13" x14ac:dyDescent="0.2">
      <c r="A37974" s="34" t="s">
        <v>138868</v>
      </c>
      <c r="B37974" s="34">
        <v>883</v>
      </c>
      <c r="C37974" s="34">
        <v>809</v>
      </c>
      <c r="D37974" s="34">
        <v>889</v>
      </c>
      <c r="E37974" s="34">
        <v>874</v>
      </c>
      <c r="F37974" s="34">
        <v>815</v>
      </c>
      <c r="G37974" s="34">
        <v>692</v>
      </c>
      <c r="H37974" s="34">
        <v>933</v>
      </c>
      <c r="I37974" s="34">
        <v>831</v>
      </c>
      <c r="J37974" s="34">
        <v>867</v>
      </c>
      <c r="K37974" s="34">
        <v>679</v>
      </c>
      <c r="L37974" s="34">
        <v>869</v>
      </c>
      <c r="M37974" s="34">
        <v>605</v>
      </c>
    </row>
    <row r="37975" spans="1:13" x14ac:dyDescent="0.2">
      <c r="A37975" s="34" t="s">
        <v>138869</v>
      </c>
      <c r="B37975" s="34">
        <v>1032</v>
      </c>
      <c r="C37975" s="34">
        <v>914</v>
      </c>
      <c r="D37975" s="34">
        <v>1242</v>
      </c>
      <c r="E37975" s="34">
        <v>1053</v>
      </c>
      <c r="F37975" s="34">
        <v>1072</v>
      </c>
      <c r="G37975" s="34">
        <v>834</v>
      </c>
      <c r="H37975" s="34">
        <v>1191</v>
      </c>
      <c r="I37975" s="34">
        <v>1063</v>
      </c>
      <c r="J37975" s="34">
        <v>1168</v>
      </c>
      <c r="K37975" s="34">
        <v>782</v>
      </c>
      <c r="L37975" s="34">
        <v>1136</v>
      </c>
      <c r="M37975" s="34">
        <v>713</v>
      </c>
    </row>
    <row r="37976" spans="1:13" x14ac:dyDescent="0.2">
      <c r="A37976" s="34" t="s">
        <v>138870</v>
      </c>
      <c r="B37976" s="34">
        <v>234</v>
      </c>
      <c r="C37976" s="34">
        <v>493</v>
      </c>
      <c r="D37976" s="34">
        <v>349</v>
      </c>
      <c r="E37976" s="34">
        <v>527</v>
      </c>
      <c r="F37976" s="34">
        <v>320</v>
      </c>
      <c r="G37976" s="34">
        <v>460</v>
      </c>
      <c r="H37976" s="34">
        <v>404</v>
      </c>
      <c r="I37976" s="34">
        <v>475</v>
      </c>
      <c r="J37976" s="34">
        <v>423</v>
      </c>
      <c r="K37976" s="34">
        <v>422</v>
      </c>
      <c r="L37976" s="34">
        <v>338</v>
      </c>
      <c r="M37976" s="34">
        <v>375</v>
      </c>
    </row>
    <row r="37977" spans="1:13" x14ac:dyDescent="0.2">
      <c r="A37977" s="34" t="s">
        <v>138871</v>
      </c>
      <c r="B37977" s="34">
        <v>533</v>
      </c>
      <c r="C37977" s="34">
        <v>536</v>
      </c>
      <c r="D37977" s="34">
        <v>499</v>
      </c>
      <c r="E37977" s="34">
        <v>555</v>
      </c>
      <c r="F37977" s="34">
        <v>467</v>
      </c>
      <c r="G37977" s="34">
        <v>473</v>
      </c>
      <c r="H37977" s="34">
        <v>536</v>
      </c>
      <c r="I37977" s="34">
        <v>540</v>
      </c>
      <c r="J37977" s="34">
        <v>482</v>
      </c>
      <c r="K37977" s="34">
        <v>417</v>
      </c>
      <c r="L37977" s="34">
        <v>533</v>
      </c>
      <c r="M37977" s="34">
        <v>459</v>
      </c>
    </row>
    <row r="37978" spans="1:13" x14ac:dyDescent="0.2">
      <c r="A37978" s="34" t="s">
        <v>138872</v>
      </c>
      <c r="B37978" s="34">
        <v>542</v>
      </c>
      <c r="C37978" s="34">
        <v>712</v>
      </c>
      <c r="D37978" s="34">
        <v>647</v>
      </c>
      <c r="E37978" s="34">
        <v>685</v>
      </c>
      <c r="F37978" s="34">
        <v>618</v>
      </c>
      <c r="G37978" s="34">
        <v>558</v>
      </c>
      <c r="H37978" s="34">
        <v>694</v>
      </c>
      <c r="I37978" s="34">
        <v>620</v>
      </c>
      <c r="J37978" s="34">
        <v>711</v>
      </c>
      <c r="K37978" s="34">
        <v>546</v>
      </c>
      <c r="L37978" s="34">
        <v>624</v>
      </c>
      <c r="M37978" s="34">
        <v>511</v>
      </c>
    </row>
    <row r="37979" spans="1:13" x14ac:dyDescent="0.2">
      <c r="A37979" s="34" t="s">
        <v>138873</v>
      </c>
      <c r="B37979" s="34">
        <v>591</v>
      </c>
      <c r="C37979" s="34">
        <v>651</v>
      </c>
      <c r="D37979" s="34">
        <v>611</v>
      </c>
      <c r="E37979" s="34">
        <v>719</v>
      </c>
      <c r="F37979" s="34">
        <v>632</v>
      </c>
      <c r="G37979" s="34">
        <v>543</v>
      </c>
      <c r="H37979" s="34">
        <v>694</v>
      </c>
      <c r="I37979" s="34">
        <v>622</v>
      </c>
      <c r="J37979" s="34">
        <v>727</v>
      </c>
      <c r="K37979" s="34">
        <v>510</v>
      </c>
      <c r="L37979" s="34">
        <v>582</v>
      </c>
      <c r="M37979" s="34">
        <v>479</v>
      </c>
    </row>
    <row r="37980" spans="1:13" x14ac:dyDescent="0.2">
      <c r="A37980" s="34" t="s">
        <v>138874</v>
      </c>
      <c r="B37980" s="34">
        <v>362</v>
      </c>
      <c r="C37980" s="34">
        <v>393</v>
      </c>
      <c r="D37980" s="34">
        <v>426</v>
      </c>
      <c r="E37980" s="34">
        <v>389</v>
      </c>
      <c r="F37980" s="34">
        <v>337</v>
      </c>
      <c r="G37980" s="34">
        <v>330</v>
      </c>
      <c r="H37980" s="34">
        <v>433</v>
      </c>
      <c r="I37980" s="34">
        <v>376</v>
      </c>
      <c r="J37980" s="34">
        <v>431</v>
      </c>
      <c r="K37980" s="34">
        <v>304</v>
      </c>
      <c r="L37980" s="34">
        <v>393</v>
      </c>
      <c r="M37980" s="34">
        <v>268</v>
      </c>
    </row>
    <row r="37981" spans="1:13" x14ac:dyDescent="0.2">
      <c r="A37981" s="34" t="s">
        <v>138875</v>
      </c>
      <c r="B37981" s="34">
        <v>647</v>
      </c>
      <c r="C37981" s="34">
        <v>532</v>
      </c>
      <c r="D37981" s="34">
        <v>587</v>
      </c>
      <c r="E37981" s="34">
        <v>642</v>
      </c>
      <c r="F37981" s="34">
        <v>509</v>
      </c>
      <c r="G37981" s="34">
        <v>544</v>
      </c>
      <c r="H37981" s="34">
        <v>605</v>
      </c>
      <c r="I37981" s="34">
        <v>545</v>
      </c>
      <c r="J37981" s="34">
        <v>661</v>
      </c>
      <c r="K37981" s="34">
        <v>489</v>
      </c>
      <c r="L37981" s="34">
        <v>568</v>
      </c>
      <c r="M37981" s="34">
        <v>438</v>
      </c>
    </row>
    <row r="37982" spans="1:13" x14ac:dyDescent="0.2">
      <c r="A37982" s="34" t="s">
        <v>138876</v>
      </c>
      <c r="B37982" s="34">
        <v>748</v>
      </c>
      <c r="C37982" s="34">
        <v>586</v>
      </c>
      <c r="D37982" s="34">
        <v>794</v>
      </c>
      <c r="E37982" s="34">
        <v>660</v>
      </c>
      <c r="F37982" s="34">
        <v>732</v>
      </c>
      <c r="G37982" s="34">
        <v>572</v>
      </c>
      <c r="H37982" s="34">
        <v>816</v>
      </c>
      <c r="I37982" s="34">
        <v>641</v>
      </c>
      <c r="J37982" s="34">
        <v>768</v>
      </c>
      <c r="K37982" s="34">
        <v>549</v>
      </c>
      <c r="L37982" s="34">
        <v>714</v>
      </c>
      <c r="M37982" s="34">
        <v>484</v>
      </c>
    </row>
    <row r="37983" spans="1:13" x14ac:dyDescent="0.2">
      <c r="A37983" s="34" t="s">
        <v>138877</v>
      </c>
      <c r="B37983" s="34">
        <v>859</v>
      </c>
      <c r="C37983" s="34">
        <v>658</v>
      </c>
      <c r="D37983" s="34">
        <v>887</v>
      </c>
      <c r="E37983" s="34">
        <v>685</v>
      </c>
      <c r="F37983" s="34">
        <v>667</v>
      </c>
      <c r="G37983" s="34">
        <v>642</v>
      </c>
      <c r="H37983" s="34">
        <v>764</v>
      </c>
      <c r="I37983" s="34">
        <v>666</v>
      </c>
      <c r="J37983" s="34">
        <v>790</v>
      </c>
      <c r="K37983" s="34">
        <v>554</v>
      </c>
      <c r="L37983" s="34">
        <v>651</v>
      </c>
      <c r="M37983" s="34">
        <v>500</v>
      </c>
    </row>
    <row r="37984" spans="1:13" x14ac:dyDescent="0.2">
      <c r="A37984" s="34" t="s">
        <v>138878</v>
      </c>
      <c r="B37984" s="34">
        <v>636</v>
      </c>
      <c r="C37984" s="34">
        <v>744</v>
      </c>
      <c r="D37984" s="34">
        <v>871</v>
      </c>
      <c r="E37984" s="34">
        <v>726</v>
      </c>
      <c r="F37984" s="34">
        <v>673</v>
      </c>
      <c r="G37984" s="34">
        <v>659</v>
      </c>
      <c r="H37984" s="34">
        <v>743</v>
      </c>
      <c r="I37984" s="34">
        <v>768</v>
      </c>
      <c r="J37984" s="34">
        <v>693</v>
      </c>
      <c r="K37984" s="34">
        <v>606</v>
      </c>
      <c r="L37984" s="34">
        <v>646</v>
      </c>
      <c r="M37984" s="34">
        <v>539</v>
      </c>
    </row>
    <row r="37985" spans="1:13" x14ac:dyDescent="0.2">
      <c r="A37985" s="34" t="s">
        <v>138879</v>
      </c>
      <c r="B37985" s="34">
        <v>1004</v>
      </c>
      <c r="C37985" s="34">
        <v>1007</v>
      </c>
      <c r="D37985" s="34">
        <v>1146</v>
      </c>
      <c r="E37985" s="34">
        <v>1174</v>
      </c>
      <c r="F37985" s="34">
        <v>904</v>
      </c>
      <c r="G37985" s="34">
        <v>983</v>
      </c>
      <c r="H37985" s="34">
        <v>1191</v>
      </c>
      <c r="I37985" s="34">
        <v>1091</v>
      </c>
      <c r="J37985" s="34">
        <v>1001</v>
      </c>
      <c r="K37985" s="34">
        <v>805</v>
      </c>
      <c r="L37985" s="34">
        <v>1069</v>
      </c>
      <c r="M37985" s="34">
        <v>848</v>
      </c>
    </row>
    <row r="37986" spans="1:13" x14ac:dyDescent="0.2">
      <c r="A37986" s="34" t="s">
        <v>138880</v>
      </c>
      <c r="B37986" s="34">
        <v>436</v>
      </c>
      <c r="C37986" s="34">
        <v>525</v>
      </c>
      <c r="D37986" s="34">
        <v>571</v>
      </c>
      <c r="E37986" s="34">
        <v>566</v>
      </c>
      <c r="F37986" s="34">
        <v>531</v>
      </c>
      <c r="G37986" s="34">
        <v>491</v>
      </c>
      <c r="H37986" s="34">
        <v>533</v>
      </c>
      <c r="I37986" s="34">
        <v>528</v>
      </c>
      <c r="J37986" s="34">
        <v>576</v>
      </c>
      <c r="K37986" s="34">
        <v>407</v>
      </c>
      <c r="L37986" s="34">
        <v>559</v>
      </c>
      <c r="M37986" s="34">
        <v>441</v>
      </c>
    </row>
    <row r="37987" spans="1:13" x14ac:dyDescent="0.2">
      <c r="A37987" s="34" t="s">
        <v>138881</v>
      </c>
      <c r="B37987" s="34">
        <v>515</v>
      </c>
      <c r="C37987" s="34">
        <v>468</v>
      </c>
      <c r="D37987" s="34">
        <v>502</v>
      </c>
      <c r="E37987" s="34">
        <v>501</v>
      </c>
      <c r="F37987" s="34">
        <v>407</v>
      </c>
      <c r="G37987" s="34">
        <v>417</v>
      </c>
      <c r="H37987" s="34">
        <v>578</v>
      </c>
      <c r="I37987" s="34">
        <v>477</v>
      </c>
      <c r="J37987" s="34">
        <v>514</v>
      </c>
      <c r="K37987" s="34">
        <v>373</v>
      </c>
      <c r="L37987" s="34">
        <v>470</v>
      </c>
      <c r="M37987" s="34">
        <v>346</v>
      </c>
    </row>
    <row r="37988" spans="1:13" x14ac:dyDescent="0.2">
      <c r="A37988" s="34" t="s">
        <v>138882</v>
      </c>
      <c r="B37988" s="34">
        <v>647</v>
      </c>
      <c r="C37988" s="34">
        <v>609</v>
      </c>
      <c r="D37988" s="34">
        <v>744</v>
      </c>
      <c r="E37988" s="34">
        <v>699</v>
      </c>
      <c r="F37988" s="34">
        <v>616</v>
      </c>
      <c r="G37988" s="34">
        <v>530</v>
      </c>
      <c r="H37988" s="34">
        <v>762</v>
      </c>
      <c r="I37988" s="34">
        <v>620</v>
      </c>
      <c r="J37988" s="34">
        <v>719</v>
      </c>
      <c r="K37988" s="34">
        <v>511</v>
      </c>
      <c r="L37988" s="34">
        <v>685</v>
      </c>
      <c r="M37988" s="34">
        <v>477</v>
      </c>
    </row>
    <row r="37989" spans="1:13" x14ac:dyDescent="0.2">
      <c r="A37989" s="34" t="s">
        <v>138883</v>
      </c>
      <c r="B37989" s="34">
        <v>834</v>
      </c>
      <c r="C37989" s="34">
        <v>767</v>
      </c>
      <c r="D37989" s="34">
        <v>799</v>
      </c>
      <c r="E37989" s="34">
        <v>807</v>
      </c>
      <c r="F37989" s="34">
        <v>794</v>
      </c>
      <c r="G37989" s="34">
        <v>701</v>
      </c>
      <c r="H37989" s="34">
        <v>977</v>
      </c>
      <c r="I37989" s="34">
        <v>780</v>
      </c>
      <c r="J37989" s="34">
        <v>920</v>
      </c>
      <c r="K37989" s="34">
        <v>588</v>
      </c>
      <c r="L37989" s="34">
        <v>852</v>
      </c>
      <c r="M37989" s="34">
        <v>624</v>
      </c>
    </row>
    <row r="37990" spans="1:13" x14ac:dyDescent="0.2">
      <c r="A37990" s="34" t="s">
        <v>138884</v>
      </c>
      <c r="B37990" s="34">
        <v>878</v>
      </c>
      <c r="C37990" s="34">
        <v>800</v>
      </c>
      <c r="D37990" s="34">
        <v>975</v>
      </c>
      <c r="E37990" s="34">
        <v>820</v>
      </c>
      <c r="F37990" s="34">
        <v>788</v>
      </c>
      <c r="G37990" s="34">
        <v>693</v>
      </c>
      <c r="H37990" s="34">
        <v>886</v>
      </c>
      <c r="I37990" s="34">
        <v>680</v>
      </c>
      <c r="J37990" s="34">
        <v>791</v>
      </c>
      <c r="K37990" s="34">
        <v>589</v>
      </c>
      <c r="L37990" s="34">
        <v>807</v>
      </c>
      <c r="M37990" s="34">
        <v>637</v>
      </c>
    </row>
    <row r="37991" spans="1:13" x14ac:dyDescent="0.2">
      <c r="A37991" s="34" t="s">
        <v>138885</v>
      </c>
      <c r="B37991" s="34">
        <v>509</v>
      </c>
      <c r="C37991" s="34">
        <v>510</v>
      </c>
      <c r="D37991" s="34">
        <v>511</v>
      </c>
      <c r="E37991" s="34">
        <v>513</v>
      </c>
      <c r="F37991" s="34">
        <v>463</v>
      </c>
      <c r="G37991" s="34">
        <v>440</v>
      </c>
      <c r="H37991" s="34">
        <v>525</v>
      </c>
      <c r="I37991" s="34">
        <v>443</v>
      </c>
      <c r="J37991" s="34">
        <v>616</v>
      </c>
      <c r="K37991" s="34">
        <v>373</v>
      </c>
      <c r="L37991" s="34">
        <v>476</v>
      </c>
      <c r="M37991" s="34">
        <v>327</v>
      </c>
    </row>
    <row r="37992" spans="1:13" x14ac:dyDescent="0.2">
      <c r="A37992" s="34" t="s">
        <v>138886</v>
      </c>
      <c r="B37992" s="34">
        <v>838</v>
      </c>
      <c r="C37992" s="34">
        <v>870</v>
      </c>
      <c r="D37992" s="34">
        <v>948</v>
      </c>
      <c r="E37992" s="34">
        <v>816</v>
      </c>
      <c r="F37992" s="34">
        <v>781</v>
      </c>
      <c r="G37992" s="34">
        <v>712</v>
      </c>
      <c r="H37992" s="34">
        <v>976</v>
      </c>
      <c r="I37992" s="34">
        <v>861</v>
      </c>
      <c r="J37992" s="34">
        <v>900</v>
      </c>
      <c r="K37992" s="34">
        <v>692</v>
      </c>
      <c r="L37992" s="34">
        <v>917</v>
      </c>
      <c r="M37992" s="34">
        <v>575</v>
      </c>
    </row>
    <row r="37993" spans="1:13" x14ac:dyDescent="0.2">
      <c r="A37993" s="34" t="s">
        <v>138887</v>
      </c>
      <c r="B37993" s="34">
        <v>530</v>
      </c>
      <c r="C37993" s="34">
        <v>557</v>
      </c>
      <c r="D37993" s="34">
        <v>671</v>
      </c>
      <c r="E37993" s="34">
        <v>574</v>
      </c>
      <c r="F37993" s="34">
        <v>523</v>
      </c>
      <c r="G37993" s="34">
        <v>520</v>
      </c>
      <c r="H37993" s="34">
        <v>736</v>
      </c>
      <c r="I37993" s="34">
        <v>500</v>
      </c>
      <c r="J37993" s="34">
        <v>600</v>
      </c>
      <c r="K37993" s="34">
        <v>441</v>
      </c>
      <c r="L37993" s="34">
        <v>536</v>
      </c>
      <c r="M37993" s="34">
        <v>479</v>
      </c>
    </row>
    <row r="37994" spans="1:13" x14ac:dyDescent="0.2">
      <c r="A37994" s="34" t="s">
        <v>138888</v>
      </c>
      <c r="B37994" s="34">
        <v>467</v>
      </c>
      <c r="C37994" s="34">
        <v>562</v>
      </c>
      <c r="D37994" s="34">
        <v>419</v>
      </c>
      <c r="E37994" s="34">
        <v>566</v>
      </c>
      <c r="F37994" s="34">
        <v>519</v>
      </c>
      <c r="G37994" s="34">
        <v>521</v>
      </c>
      <c r="H37994" s="34">
        <v>594</v>
      </c>
      <c r="I37994" s="34">
        <v>466</v>
      </c>
      <c r="J37994" s="34">
        <v>518</v>
      </c>
      <c r="K37994" s="34">
        <v>438</v>
      </c>
      <c r="L37994" s="34">
        <v>483</v>
      </c>
      <c r="M37994" s="34">
        <v>388</v>
      </c>
    </row>
    <row r="37995" spans="1:13" x14ac:dyDescent="0.2">
      <c r="A37995" s="34" t="s">
        <v>138889</v>
      </c>
      <c r="B37995" s="34">
        <v>513</v>
      </c>
      <c r="C37995" s="34">
        <v>440</v>
      </c>
      <c r="D37995" s="34">
        <v>531</v>
      </c>
      <c r="E37995" s="34">
        <v>568</v>
      </c>
      <c r="F37995" s="34">
        <v>513</v>
      </c>
      <c r="G37995" s="34">
        <v>479</v>
      </c>
      <c r="H37995" s="34">
        <v>617</v>
      </c>
      <c r="I37995" s="34">
        <v>468</v>
      </c>
      <c r="J37995" s="34">
        <v>582</v>
      </c>
      <c r="K37995" s="34">
        <v>383</v>
      </c>
      <c r="L37995" s="34">
        <v>455</v>
      </c>
      <c r="M37995" s="34">
        <v>424</v>
      </c>
    </row>
    <row r="37996" spans="1:13" x14ac:dyDescent="0.2">
      <c r="A37996" s="34" t="s">
        <v>138890</v>
      </c>
      <c r="B37996" s="34">
        <v>415</v>
      </c>
      <c r="C37996" s="34">
        <v>459</v>
      </c>
      <c r="D37996" s="34">
        <v>430</v>
      </c>
      <c r="E37996" s="34">
        <v>522</v>
      </c>
      <c r="F37996" s="34">
        <v>418</v>
      </c>
      <c r="G37996" s="34">
        <v>465</v>
      </c>
      <c r="H37996" s="34">
        <v>529</v>
      </c>
      <c r="I37996" s="34">
        <v>478</v>
      </c>
      <c r="J37996" s="34">
        <v>465</v>
      </c>
      <c r="K37996" s="34">
        <v>409</v>
      </c>
      <c r="L37996" s="34">
        <v>486</v>
      </c>
      <c r="M37996" s="34">
        <v>357</v>
      </c>
    </row>
    <row r="37997" spans="1:13" x14ac:dyDescent="0.2">
      <c r="A37997" s="34" t="s">
        <v>138891</v>
      </c>
      <c r="B37997" s="34">
        <v>927</v>
      </c>
      <c r="C37997" s="34">
        <v>878</v>
      </c>
      <c r="D37997" s="34">
        <v>885</v>
      </c>
      <c r="E37997" s="34">
        <v>884</v>
      </c>
      <c r="F37997" s="34">
        <v>866</v>
      </c>
      <c r="G37997" s="34">
        <v>775</v>
      </c>
      <c r="H37997" s="34">
        <v>940</v>
      </c>
      <c r="I37997" s="34">
        <v>853</v>
      </c>
      <c r="J37997" s="34">
        <v>916</v>
      </c>
      <c r="K37997" s="34">
        <v>657</v>
      </c>
      <c r="L37997" s="34">
        <v>749</v>
      </c>
      <c r="M37997" s="34">
        <v>659</v>
      </c>
    </row>
    <row r="37998" spans="1:13" x14ac:dyDescent="0.2">
      <c r="A37998" s="34" t="s">
        <v>138892</v>
      </c>
      <c r="B37998" s="34">
        <v>530</v>
      </c>
      <c r="C37998" s="34">
        <v>565</v>
      </c>
      <c r="D37998" s="34">
        <v>564</v>
      </c>
      <c r="E37998" s="34">
        <v>605</v>
      </c>
      <c r="F37998" s="34">
        <v>485</v>
      </c>
      <c r="G37998" s="34">
        <v>574</v>
      </c>
      <c r="H37998" s="34">
        <v>606</v>
      </c>
      <c r="I37998" s="34">
        <v>559</v>
      </c>
      <c r="J37998" s="34">
        <v>561</v>
      </c>
      <c r="K37998" s="34">
        <v>460</v>
      </c>
      <c r="L37998" s="34">
        <v>517</v>
      </c>
      <c r="M37998" s="34">
        <v>431</v>
      </c>
    </row>
    <row r="37999" spans="1:13" x14ac:dyDescent="0.2">
      <c r="A37999" s="34" t="s">
        <v>138893</v>
      </c>
      <c r="B37999" s="34">
        <v>1235</v>
      </c>
      <c r="C37999" s="34">
        <v>1082</v>
      </c>
      <c r="D37999" s="34">
        <v>1143</v>
      </c>
      <c r="E37999" s="34">
        <v>1087</v>
      </c>
      <c r="F37999" s="34">
        <v>965</v>
      </c>
      <c r="G37999" s="34">
        <v>942</v>
      </c>
      <c r="H37999" s="34">
        <v>1156</v>
      </c>
      <c r="I37999" s="34">
        <v>1021</v>
      </c>
      <c r="J37999" s="34">
        <v>1169</v>
      </c>
      <c r="K37999" s="34">
        <v>819</v>
      </c>
      <c r="L37999" s="34">
        <v>1165</v>
      </c>
      <c r="M37999" s="34">
        <v>787</v>
      </c>
    </row>
    <row r="38000" spans="1:13" x14ac:dyDescent="0.2">
      <c r="A38000" s="34" t="s">
        <v>138894</v>
      </c>
      <c r="B38000" s="34">
        <v>598</v>
      </c>
      <c r="C38000" s="34">
        <v>635</v>
      </c>
      <c r="D38000" s="34">
        <v>691</v>
      </c>
      <c r="E38000" s="34">
        <v>722</v>
      </c>
      <c r="F38000" s="34">
        <v>588</v>
      </c>
      <c r="G38000" s="34">
        <v>633</v>
      </c>
      <c r="H38000" s="34">
        <v>726</v>
      </c>
      <c r="I38000" s="34">
        <v>573</v>
      </c>
      <c r="J38000" s="34">
        <v>725</v>
      </c>
      <c r="K38000" s="34">
        <v>565</v>
      </c>
      <c r="L38000" s="34">
        <v>698</v>
      </c>
      <c r="M38000" s="34">
        <v>561</v>
      </c>
    </row>
    <row r="38001" spans="1:13" x14ac:dyDescent="0.2">
      <c r="A38001" s="34" t="s">
        <v>138895</v>
      </c>
      <c r="B38001" s="34">
        <v>448</v>
      </c>
      <c r="C38001" s="34">
        <v>600</v>
      </c>
      <c r="D38001" s="34">
        <v>636</v>
      </c>
      <c r="E38001" s="34">
        <v>677</v>
      </c>
      <c r="F38001" s="34">
        <v>559</v>
      </c>
      <c r="G38001" s="34">
        <v>576</v>
      </c>
      <c r="H38001" s="34">
        <v>695</v>
      </c>
      <c r="I38001" s="34">
        <v>577</v>
      </c>
      <c r="J38001" s="34">
        <v>567</v>
      </c>
      <c r="K38001" s="34">
        <v>524</v>
      </c>
      <c r="L38001" s="34">
        <v>537</v>
      </c>
      <c r="M38001" s="34">
        <v>481</v>
      </c>
    </row>
    <row r="38002" spans="1:13" x14ac:dyDescent="0.2">
      <c r="A38002" s="34" t="s">
        <v>138896</v>
      </c>
      <c r="B38002" s="34">
        <v>694</v>
      </c>
      <c r="C38002" s="34">
        <v>661</v>
      </c>
      <c r="D38002" s="34">
        <v>690</v>
      </c>
      <c r="E38002" s="34">
        <v>666</v>
      </c>
      <c r="F38002" s="34">
        <v>606</v>
      </c>
      <c r="G38002" s="34">
        <v>630</v>
      </c>
      <c r="H38002" s="34">
        <v>767</v>
      </c>
      <c r="I38002" s="34">
        <v>611</v>
      </c>
      <c r="J38002" s="34">
        <v>737</v>
      </c>
      <c r="K38002" s="34">
        <v>523</v>
      </c>
      <c r="L38002" s="34">
        <v>612</v>
      </c>
      <c r="M38002" s="34">
        <v>503</v>
      </c>
    </row>
    <row r="38003" spans="1:13" x14ac:dyDescent="0.2">
      <c r="A38003" s="34" t="s">
        <v>138897</v>
      </c>
      <c r="B38003" s="34">
        <v>421</v>
      </c>
      <c r="C38003" s="34">
        <v>434</v>
      </c>
      <c r="D38003" s="34">
        <v>458</v>
      </c>
      <c r="E38003" s="34">
        <v>505</v>
      </c>
      <c r="F38003" s="34">
        <v>395</v>
      </c>
      <c r="G38003" s="34">
        <v>382</v>
      </c>
      <c r="H38003" s="34">
        <v>487</v>
      </c>
      <c r="I38003" s="34">
        <v>439</v>
      </c>
      <c r="J38003" s="34">
        <v>498</v>
      </c>
      <c r="K38003" s="34">
        <v>364</v>
      </c>
      <c r="L38003" s="34">
        <v>437</v>
      </c>
      <c r="M38003" s="34">
        <v>342</v>
      </c>
    </row>
    <row r="38004" spans="1:13" x14ac:dyDescent="0.2">
      <c r="A38004" s="34" t="s">
        <v>138898</v>
      </c>
      <c r="B38004" s="34">
        <v>325</v>
      </c>
      <c r="C38004" s="34">
        <v>337</v>
      </c>
      <c r="D38004" s="34">
        <v>310</v>
      </c>
      <c r="E38004" s="34">
        <v>328</v>
      </c>
      <c r="F38004" s="34">
        <v>319</v>
      </c>
      <c r="G38004" s="34">
        <v>297</v>
      </c>
      <c r="H38004" s="34">
        <v>373</v>
      </c>
      <c r="I38004" s="34">
        <v>293</v>
      </c>
      <c r="J38004" s="34">
        <v>330</v>
      </c>
      <c r="K38004" s="34">
        <v>249</v>
      </c>
      <c r="L38004" s="34">
        <v>336</v>
      </c>
      <c r="M38004" s="34">
        <v>249</v>
      </c>
    </row>
    <row r="38005" spans="1:13" x14ac:dyDescent="0.2">
      <c r="A38005" s="34" t="s">
        <v>138899</v>
      </c>
      <c r="B38005" s="34">
        <v>450</v>
      </c>
      <c r="C38005" s="34">
        <v>421</v>
      </c>
      <c r="D38005" s="34">
        <v>399</v>
      </c>
      <c r="E38005" s="34">
        <v>410</v>
      </c>
      <c r="F38005" s="34">
        <v>303</v>
      </c>
      <c r="G38005" s="34">
        <v>408</v>
      </c>
      <c r="H38005" s="34">
        <v>399</v>
      </c>
      <c r="I38005" s="34">
        <v>381</v>
      </c>
      <c r="J38005" s="34">
        <v>442</v>
      </c>
      <c r="K38005" s="34">
        <v>338</v>
      </c>
      <c r="L38005" s="34">
        <v>383</v>
      </c>
      <c r="M38005" s="34">
        <v>261</v>
      </c>
    </row>
    <row r="38006" spans="1:13" x14ac:dyDescent="0.2">
      <c r="A38006" s="34" t="s">
        <v>138900</v>
      </c>
      <c r="B38006" s="34">
        <v>630</v>
      </c>
      <c r="C38006" s="34">
        <v>586</v>
      </c>
      <c r="D38006" s="34">
        <v>709</v>
      </c>
      <c r="E38006" s="34">
        <v>607</v>
      </c>
      <c r="F38006" s="34">
        <v>683</v>
      </c>
      <c r="G38006" s="34">
        <v>543</v>
      </c>
      <c r="H38006" s="34">
        <v>741</v>
      </c>
      <c r="I38006" s="34">
        <v>577</v>
      </c>
      <c r="J38006" s="34">
        <v>700</v>
      </c>
      <c r="K38006" s="34">
        <v>421</v>
      </c>
      <c r="L38006" s="34">
        <v>715</v>
      </c>
      <c r="M38006" s="34">
        <v>430</v>
      </c>
    </row>
    <row r="38007" spans="1:13" x14ac:dyDescent="0.2">
      <c r="A38007" s="34" t="s">
        <v>138901</v>
      </c>
      <c r="B38007" s="34">
        <v>195</v>
      </c>
      <c r="C38007" s="34">
        <v>177</v>
      </c>
      <c r="D38007" s="34">
        <v>264</v>
      </c>
      <c r="E38007" s="34">
        <v>197</v>
      </c>
      <c r="F38007" s="34">
        <v>187</v>
      </c>
      <c r="G38007" s="34">
        <v>201</v>
      </c>
      <c r="H38007" s="34">
        <v>240</v>
      </c>
      <c r="I38007" s="34">
        <v>205</v>
      </c>
      <c r="J38007" s="34">
        <v>240</v>
      </c>
      <c r="K38007" s="34">
        <v>149</v>
      </c>
      <c r="L38007" s="34">
        <v>243</v>
      </c>
      <c r="M38007" s="34">
        <v>135</v>
      </c>
    </row>
    <row r="38008" spans="1:13" x14ac:dyDescent="0.2">
      <c r="A38008" s="34" t="s">
        <v>138902</v>
      </c>
      <c r="B38008" s="34">
        <v>463</v>
      </c>
      <c r="C38008" s="34">
        <v>527</v>
      </c>
      <c r="D38008" s="34">
        <v>536</v>
      </c>
      <c r="E38008" s="34">
        <v>524</v>
      </c>
      <c r="F38008" s="34">
        <v>463</v>
      </c>
      <c r="G38008" s="34">
        <v>468</v>
      </c>
      <c r="H38008" s="34">
        <v>496</v>
      </c>
      <c r="I38008" s="34">
        <v>531</v>
      </c>
      <c r="J38008" s="34">
        <v>514</v>
      </c>
      <c r="K38008" s="34">
        <v>453</v>
      </c>
      <c r="L38008" s="34">
        <v>450</v>
      </c>
      <c r="M38008" s="34">
        <v>391</v>
      </c>
    </row>
    <row r="38009" spans="1:13" x14ac:dyDescent="0.2">
      <c r="A38009" s="34" t="s">
        <v>138903</v>
      </c>
      <c r="B38009" s="34">
        <v>275</v>
      </c>
      <c r="C38009" s="34">
        <v>293</v>
      </c>
      <c r="D38009" s="34">
        <v>301</v>
      </c>
      <c r="E38009" s="34">
        <v>271</v>
      </c>
      <c r="F38009" s="34">
        <v>277</v>
      </c>
      <c r="G38009" s="34">
        <v>211</v>
      </c>
      <c r="H38009" s="34">
        <v>323</v>
      </c>
      <c r="I38009" s="34">
        <v>259</v>
      </c>
      <c r="J38009" s="34">
        <v>363</v>
      </c>
      <c r="K38009" s="34">
        <v>217</v>
      </c>
      <c r="L38009" s="34">
        <v>229</v>
      </c>
      <c r="M38009" s="34">
        <v>231</v>
      </c>
    </row>
    <row r="38010" spans="1:13" x14ac:dyDescent="0.2">
      <c r="A38010" s="34" t="s">
        <v>138904</v>
      </c>
      <c r="B38010" s="34">
        <v>368</v>
      </c>
      <c r="C38010" s="34">
        <v>328</v>
      </c>
      <c r="D38010" s="34">
        <v>391</v>
      </c>
      <c r="E38010" s="34">
        <v>354</v>
      </c>
      <c r="F38010" s="34">
        <v>361</v>
      </c>
      <c r="G38010" s="34">
        <v>276</v>
      </c>
      <c r="H38010" s="34">
        <v>394</v>
      </c>
      <c r="I38010" s="34">
        <v>260</v>
      </c>
      <c r="J38010" s="34">
        <v>336</v>
      </c>
      <c r="K38010" s="34">
        <v>275</v>
      </c>
      <c r="L38010" s="34">
        <v>312</v>
      </c>
      <c r="M38010" s="34">
        <v>258</v>
      </c>
    </row>
    <row r="38011" spans="1:13" x14ac:dyDescent="0.2">
      <c r="A38011" s="34" t="s">
        <v>138905</v>
      </c>
      <c r="B38011" s="34">
        <v>438</v>
      </c>
      <c r="C38011" s="34">
        <v>419</v>
      </c>
      <c r="D38011" s="34">
        <v>405</v>
      </c>
      <c r="E38011" s="34">
        <v>463</v>
      </c>
      <c r="F38011" s="34">
        <v>393</v>
      </c>
      <c r="G38011" s="34">
        <v>405</v>
      </c>
      <c r="H38011" s="34">
        <v>437</v>
      </c>
      <c r="I38011" s="34">
        <v>451</v>
      </c>
      <c r="J38011" s="34">
        <v>363</v>
      </c>
      <c r="K38011" s="34">
        <v>357</v>
      </c>
      <c r="L38011" s="34">
        <v>356</v>
      </c>
      <c r="M38011" s="34">
        <v>377</v>
      </c>
    </row>
    <row r="38012" spans="1:13" x14ac:dyDescent="0.2">
      <c r="A38012" s="34" t="s">
        <v>138906</v>
      </c>
      <c r="B38012" s="34">
        <v>338</v>
      </c>
      <c r="C38012" s="34">
        <v>343</v>
      </c>
      <c r="D38012" s="34">
        <v>322</v>
      </c>
      <c r="E38012" s="34">
        <v>297</v>
      </c>
      <c r="F38012" s="34">
        <v>305</v>
      </c>
      <c r="G38012" s="34">
        <v>278</v>
      </c>
      <c r="H38012" s="34">
        <v>300</v>
      </c>
      <c r="I38012" s="34">
        <v>277</v>
      </c>
      <c r="J38012" s="34">
        <v>384</v>
      </c>
      <c r="K38012" s="34">
        <v>272</v>
      </c>
      <c r="L38012" s="34">
        <v>246</v>
      </c>
      <c r="M38012" s="34">
        <v>222</v>
      </c>
    </row>
    <row r="38013" spans="1:13" x14ac:dyDescent="0.2">
      <c r="A38013" s="34" t="s">
        <v>138907</v>
      </c>
      <c r="B38013" s="34">
        <v>510</v>
      </c>
      <c r="C38013" s="34">
        <v>517</v>
      </c>
      <c r="D38013" s="34">
        <v>680</v>
      </c>
      <c r="E38013" s="34">
        <v>529</v>
      </c>
      <c r="F38013" s="34">
        <v>519</v>
      </c>
      <c r="G38013" s="34">
        <v>498</v>
      </c>
      <c r="H38013" s="34">
        <v>608</v>
      </c>
      <c r="I38013" s="34">
        <v>540</v>
      </c>
      <c r="J38013" s="34">
        <v>647</v>
      </c>
      <c r="K38013" s="34">
        <v>437</v>
      </c>
      <c r="L38013" s="34">
        <v>619</v>
      </c>
      <c r="M38013" s="34">
        <v>426</v>
      </c>
    </row>
    <row r="38014" spans="1:13" x14ac:dyDescent="0.2">
      <c r="A38014" s="34" t="s">
        <v>138908</v>
      </c>
      <c r="B38014" s="34">
        <v>575</v>
      </c>
      <c r="C38014" s="34">
        <v>557</v>
      </c>
      <c r="D38014" s="34">
        <v>544</v>
      </c>
      <c r="E38014" s="34">
        <v>586</v>
      </c>
      <c r="F38014" s="34">
        <v>503</v>
      </c>
      <c r="G38014" s="34">
        <v>570</v>
      </c>
      <c r="H38014" s="34">
        <v>613</v>
      </c>
      <c r="I38014" s="34">
        <v>610</v>
      </c>
      <c r="J38014" s="34">
        <v>583</v>
      </c>
      <c r="K38014" s="34">
        <v>476</v>
      </c>
      <c r="L38014" s="34">
        <v>556</v>
      </c>
      <c r="M38014" s="34">
        <v>472</v>
      </c>
    </row>
    <row r="38015" spans="1:13" x14ac:dyDescent="0.2">
      <c r="A38015" s="34" t="s">
        <v>138909</v>
      </c>
      <c r="B38015" s="34">
        <v>346</v>
      </c>
      <c r="C38015" s="34">
        <v>232</v>
      </c>
      <c r="D38015" s="34">
        <v>330</v>
      </c>
      <c r="E38015" s="34">
        <v>305</v>
      </c>
      <c r="F38015" s="34">
        <v>301</v>
      </c>
      <c r="G38015" s="34">
        <v>231</v>
      </c>
      <c r="H38015" s="34">
        <v>387</v>
      </c>
      <c r="I38015" s="34">
        <v>259</v>
      </c>
      <c r="J38015" s="34">
        <v>335</v>
      </c>
      <c r="K38015" s="34">
        <v>230</v>
      </c>
      <c r="L38015" s="34">
        <v>316</v>
      </c>
      <c r="M38015" s="34">
        <v>237</v>
      </c>
    </row>
    <row r="38016" spans="1:13" x14ac:dyDescent="0.2">
      <c r="A38016" s="34" t="s">
        <v>138910</v>
      </c>
      <c r="B38016" s="34">
        <v>362</v>
      </c>
      <c r="C38016" s="34">
        <v>543</v>
      </c>
      <c r="D38016" s="34">
        <v>499</v>
      </c>
      <c r="E38016" s="34">
        <v>600</v>
      </c>
      <c r="F38016" s="34">
        <v>372</v>
      </c>
      <c r="G38016" s="34">
        <v>425</v>
      </c>
      <c r="H38016" s="34">
        <v>503</v>
      </c>
      <c r="I38016" s="34">
        <v>494</v>
      </c>
      <c r="J38016" s="34">
        <v>469</v>
      </c>
      <c r="K38016" s="34">
        <v>449</v>
      </c>
      <c r="L38016" s="34">
        <v>439</v>
      </c>
      <c r="M38016" s="34">
        <v>397</v>
      </c>
    </row>
    <row r="38017" spans="1:13" x14ac:dyDescent="0.2">
      <c r="A38017" s="34" t="s">
        <v>138911</v>
      </c>
      <c r="B38017" s="34">
        <v>1062</v>
      </c>
      <c r="C38017" s="34">
        <v>904</v>
      </c>
      <c r="D38017" s="34">
        <v>1026</v>
      </c>
      <c r="E38017" s="34">
        <v>1020</v>
      </c>
      <c r="F38017" s="34">
        <v>957</v>
      </c>
      <c r="G38017" s="34">
        <v>913</v>
      </c>
      <c r="H38017" s="34">
        <v>1152</v>
      </c>
      <c r="I38017" s="34">
        <v>946</v>
      </c>
      <c r="J38017" s="34">
        <v>1205</v>
      </c>
      <c r="K38017" s="34">
        <v>757</v>
      </c>
      <c r="L38017" s="34">
        <v>1066</v>
      </c>
      <c r="M38017" s="34">
        <v>747</v>
      </c>
    </row>
    <row r="38018" spans="1:13" x14ac:dyDescent="0.2">
      <c r="A38018" s="34" t="s">
        <v>138912</v>
      </c>
      <c r="B38018" s="34">
        <v>609</v>
      </c>
      <c r="C38018" s="34">
        <v>659</v>
      </c>
      <c r="D38018" s="34">
        <v>743</v>
      </c>
      <c r="E38018" s="34">
        <v>678</v>
      </c>
      <c r="F38018" s="34">
        <v>589</v>
      </c>
      <c r="G38018" s="34">
        <v>590</v>
      </c>
      <c r="H38018" s="34">
        <v>758</v>
      </c>
      <c r="I38018" s="34">
        <v>674</v>
      </c>
      <c r="J38018" s="34">
        <v>665</v>
      </c>
      <c r="K38018" s="34">
        <v>505</v>
      </c>
      <c r="L38018" s="34">
        <v>682</v>
      </c>
      <c r="M38018" s="34">
        <v>507</v>
      </c>
    </row>
    <row r="38019" spans="1:13" x14ac:dyDescent="0.2">
      <c r="A38019" s="34" t="s">
        <v>138913</v>
      </c>
      <c r="B38019" s="34">
        <v>567</v>
      </c>
      <c r="C38019" s="34">
        <v>641</v>
      </c>
      <c r="D38019" s="34">
        <v>673</v>
      </c>
      <c r="E38019" s="34">
        <v>732</v>
      </c>
      <c r="F38019" s="34">
        <v>601</v>
      </c>
      <c r="G38019" s="34">
        <v>624</v>
      </c>
      <c r="H38019" s="34">
        <v>748</v>
      </c>
      <c r="I38019" s="34">
        <v>774</v>
      </c>
      <c r="J38019" s="34">
        <v>731</v>
      </c>
      <c r="K38019" s="34">
        <v>544</v>
      </c>
      <c r="L38019" s="34">
        <v>712</v>
      </c>
      <c r="M38019" s="34">
        <v>445</v>
      </c>
    </row>
    <row r="38020" spans="1:13" x14ac:dyDescent="0.2">
      <c r="A38020" s="34" t="s">
        <v>138914</v>
      </c>
      <c r="B38020" s="34">
        <v>389</v>
      </c>
      <c r="C38020" s="34">
        <v>473</v>
      </c>
      <c r="D38020" s="34">
        <v>503</v>
      </c>
      <c r="E38020" s="34">
        <v>509</v>
      </c>
      <c r="F38020" s="34">
        <v>412</v>
      </c>
      <c r="G38020" s="34">
        <v>489</v>
      </c>
      <c r="H38020" s="34">
        <v>487</v>
      </c>
      <c r="I38020" s="34">
        <v>486</v>
      </c>
      <c r="J38020" s="34">
        <v>423</v>
      </c>
      <c r="K38020" s="34">
        <v>420</v>
      </c>
      <c r="L38020" s="34">
        <v>464</v>
      </c>
      <c r="M38020" s="34">
        <v>378</v>
      </c>
    </row>
    <row r="38021" spans="1:13" x14ac:dyDescent="0.2">
      <c r="A38021" s="34" t="s">
        <v>138915</v>
      </c>
      <c r="B38021" s="34">
        <v>588</v>
      </c>
      <c r="C38021" s="34">
        <v>568</v>
      </c>
      <c r="D38021" s="34">
        <v>675</v>
      </c>
      <c r="E38021" s="34">
        <v>652</v>
      </c>
      <c r="F38021" s="34">
        <v>533</v>
      </c>
      <c r="G38021" s="34">
        <v>546</v>
      </c>
      <c r="H38021" s="34">
        <v>651</v>
      </c>
      <c r="I38021" s="34">
        <v>578</v>
      </c>
      <c r="J38021" s="34">
        <v>626</v>
      </c>
      <c r="K38021" s="34">
        <v>446</v>
      </c>
      <c r="L38021" s="34">
        <v>620</v>
      </c>
      <c r="M38021" s="34">
        <v>429</v>
      </c>
    </row>
    <row r="38022" spans="1:13" x14ac:dyDescent="0.2">
      <c r="A38022" s="34" t="s">
        <v>138916</v>
      </c>
      <c r="B38022" s="34">
        <v>873</v>
      </c>
      <c r="C38022" s="34">
        <v>774</v>
      </c>
      <c r="D38022" s="34">
        <v>953</v>
      </c>
      <c r="E38022" s="34">
        <v>902</v>
      </c>
      <c r="F38022" s="34">
        <v>843</v>
      </c>
      <c r="G38022" s="34">
        <v>755</v>
      </c>
      <c r="H38022" s="34">
        <v>947</v>
      </c>
      <c r="I38022" s="34">
        <v>821</v>
      </c>
      <c r="J38022" s="34">
        <v>821</v>
      </c>
      <c r="K38022" s="34">
        <v>707</v>
      </c>
      <c r="L38022" s="34">
        <v>847</v>
      </c>
      <c r="M38022" s="34">
        <v>644</v>
      </c>
    </row>
    <row r="38023" spans="1:13" x14ac:dyDescent="0.2">
      <c r="A38023" s="34" t="s">
        <v>138917</v>
      </c>
      <c r="B38023" s="34">
        <v>397</v>
      </c>
      <c r="C38023" s="34">
        <v>609</v>
      </c>
      <c r="D38023" s="34">
        <v>419</v>
      </c>
      <c r="E38023" s="34">
        <v>585</v>
      </c>
      <c r="F38023" s="34">
        <v>373</v>
      </c>
      <c r="G38023" s="34">
        <v>480</v>
      </c>
      <c r="H38023" s="34">
        <v>465</v>
      </c>
      <c r="I38023" s="34">
        <v>467</v>
      </c>
      <c r="J38023" s="34">
        <v>418</v>
      </c>
      <c r="K38023" s="34">
        <v>420</v>
      </c>
      <c r="L38023" s="34">
        <v>361</v>
      </c>
      <c r="M38023" s="34">
        <v>441</v>
      </c>
    </row>
    <row r="38024" spans="1:13" x14ac:dyDescent="0.2">
      <c r="A38024" s="34" t="s">
        <v>138918</v>
      </c>
      <c r="B38024" s="34">
        <v>351</v>
      </c>
      <c r="C38024" s="34">
        <v>386</v>
      </c>
      <c r="D38024" s="34">
        <v>362</v>
      </c>
      <c r="E38024" s="34">
        <v>447</v>
      </c>
      <c r="F38024" s="34">
        <v>366</v>
      </c>
      <c r="G38024" s="34">
        <v>383</v>
      </c>
      <c r="H38024" s="34">
        <v>463</v>
      </c>
      <c r="I38024" s="34">
        <v>385</v>
      </c>
      <c r="J38024" s="34">
        <v>377</v>
      </c>
      <c r="K38024" s="34">
        <v>336</v>
      </c>
      <c r="L38024" s="34">
        <v>380</v>
      </c>
      <c r="M38024" s="34">
        <v>352</v>
      </c>
    </row>
    <row r="38025" spans="1:13" x14ac:dyDescent="0.2">
      <c r="A38025" s="34" t="s">
        <v>138919</v>
      </c>
      <c r="B38025" s="34">
        <v>270</v>
      </c>
      <c r="C38025" s="34">
        <v>332</v>
      </c>
      <c r="D38025" s="34">
        <v>303</v>
      </c>
      <c r="E38025" s="34">
        <v>279</v>
      </c>
      <c r="F38025" s="34">
        <v>250</v>
      </c>
      <c r="G38025" s="34">
        <v>255</v>
      </c>
      <c r="H38025" s="34">
        <v>316</v>
      </c>
      <c r="I38025" s="34">
        <v>288</v>
      </c>
      <c r="J38025" s="34">
        <v>261</v>
      </c>
      <c r="K38025" s="34">
        <v>279</v>
      </c>
      <c r="L38025" s="34">
        <v>226</v>
      </c>
      <c r="M38025" s="34">
        <v>190</v>
      </c>
    </row>
    <row r="38026" spans="1:13" x14ac:dyDescent="0.2">
      <c r="A38026" s="34" t="s">
        <v>138920</v>
      </c>
      <c r="B38026" s="34">
        <v>318</v>
      </c>
      <c r="C38026" s="34">
        <v>327</v>
      </c>
      <c r="D38026" s="34">
        <v>386</v>
      </c>
      <c r="E38026" s="34">
        <v>309</v>
      </c>
      <c r="F38026" s="34">
        <v>330</v>
      </c>
      <c r="G38026" s="34">
        <v>335</v>
      </c>
      <c r="H38026" s="34">
        <v>372</v>
      </c>
      <c r="I38026" s="34">
        <v>354</v>
      </c>
      <c r="J38026" s="34">
        <v>364</v>
      </c>
      <c r="K38026" s="34">
        <v>272</v>
      </c>
      <c r="L38026" s="34">
        <v>337</v>
      </c>
      <c r="M38026" s="34">
        <v>229</v>
      </c>
    </row>
    <row r="38027" spans="1:13" x14ac:dyDescent="0.2">
      <c r="A38027" s="34" t="s">
        <v>138921</v>
      </c>
      <c r="B38027" s="34">
        <v>446</v>
      </c>
      <c r="C38027" s="34">
        <v>393</v>
      </c>
      <c r="D38027" s="34">
        <v>493</v>
      </c>
      <c r="E38027" s="34">
        <v>447</v>
      </c>
      <c r="F38027" s="34">
        <v>409</v>
      </c>
      <c r="G38027" s="34">
        <v>351</v>
      </c>
      <c r="H38027" s="34">
        <v>521</v>
      </c>
      <c r="I38027" s="34">
        <v>427</v>
      </c>
      <c r="J38027" s="34">
        <v>464</v>
      </c>
      <c r="K38027" s="34">
        <v>346</v>
      </c>
      <c r="L38027" s="34">
        <v>463</v>
      </c>
      <c r="M38027" s="34">
        <v>312</v>
      </c>
    </row>
    <row r="38028" spans="1:13" x14ac:dyDescent="0.2">
      <c r="A38028" s="34" t="s">
        <v>138922</v>
      </c>
      <c r="B38028" s="34">
        <v>595</v>
      </c>
      <c r="C38028" s="34">
        <v>554</v>
      </c>
      <c r="D38028" s="34">
        <v>684</v>
      </c>
      <c r="E38028" s="34">
        <v>598</v>
      </c>
      <c r="F38028" s="34">
        <v>690</v>
      </c>
      <c r="G38028" s="34">
        <v>540</v>
      </c>
      <c r="H38028" s="34">
        <v>623</v>
      </c>
      <c r="I38028" s="34">
        <v>577</v>
      </c>
      <c r="J38028" s="34">
        <v>569</v>
      </c>
      <c r="K38028" s="34">
        <v>469</v>
      </c>
      <c r="L38028" s="34">
        <v>725</v>
      </c>
      <c r="M38028" s="34">
        <v>447</v>
      </c>
    </row>
    <row r="38029" spans="1:13" x14ac:dyDescent="0.2">
      <c r="A38029" s="34" t="s">
        <v>138923</v>
      </c>
      <c r="B38029" s="34">
        <v>330</v>
      </c>
      <c r="C38029" s="34">
        <v>409</v>
      </c>
      <c r="D38029" s="34">
        <v>397</v>
      </c>
      <c r="E38029" s="34">
        <v>361</v>
      </c>
      <c r="F38029" s="34">
        <v>403</v>
      </c>
      <c r="G38029" s="34">
        <v>367</v>
      </c>
      <c r="H38029" s="34">
        <v>434</v>
      </c>
      <c r="I38029" s="34">
        <v>381</v>
      </c>
      <c r="J38029" s="34">
        <v>398</v>
      </c>
      <c r="K38029" s="34">
        <v>342</v>
      </c>
      <c r="L38029" s="34">
        <v>343</v>
      </c>
      <c r="M38029" s="34">
        <v>295</v>
      </c>
    </row>
    <row r="38030" spans="1:13" x14ac:dyDescent="0.2">
      <c r="A38030" s="34" t="s">
        <v>138924</v>
      </c>
      <c r="B38030" s="34">
        <v>319</v>
      </c>
      <c r="C38030" s="34">
        <v>337</v>
      </c>
      <c r="D38030" s="34">
        <v>344</v>
      </c>
      <c r="E38030" s="34">
        <v>295</v>
      </c>
      <c r="F38030" s="34">
        <v>319</v>
      </c>
      <c r="G38030" s="34">
        <v>276</v>
      </c>
      <c r="H38030" s="34">
        <v>353</v>
      </c>
      <c r="I38030" s="34">
        <v>300</v>
      </c>
      <c r="J38030" s="34">
        <v>349</v>
      </c>
      <c r="K38030" s="34">
        <v>277</v>
      </c>
      <c r="L38030" s="34">
        <v>357</v>
      </c>
      <c r="M38030" s="34">
        <v>235</v>
      </c>
    </row>
    <row r="38031" spans="1:13" x14ac:dyDescent="0.2">
      <c r="A38031" s="34" t="s">
        <v>138925</v>
      </c>
      <c r="B38031" s="34">
        <v>364</v>
      </c>
      <c r="C38031" s="34">
        <v>472</v>
      </c>
      <c r="D38031" s="34">
        <v>435</v>
      </c>
      <c r="E38031" s="34">
        <v>403</v>
      </c>
      <c r="F38031" s="34">
        <v>403</v>
      </c>
      <c r="G38031" s="34">
        <v>392</v>
      </c>
      <c r="H38031" s="34">
        <v>446</v>
      </c>
      <c r="I38031" s="34">
        <v>436</v>
      </c>
      <c r="J38031" s="34">
        <v>468</v>
      </c>
      <c r="K38031" s="34">
        <v>326</v>
      </c>
      <c r="L38031" s="34">
        <v>447</v>
      </c>
      <c r="M38031" s="34">
        <v>316</v>
      </c>
    </row>
    <row r="38032" spans="1:13" x14ac:dyDescent="0.2">
      <c r="A38032" s="34" t="s">
        <v>138926</v>
      </c>
      <c r="B38032" s="34">
        <v>358</v>
      </c>
      <c r="C38032" s="34">
        <v>434</v>
      </c>
      <c r="D38032" s="34">
        <v>372</v>
      </c>
      <c r="E38032" s="34">
        <v>402</v>
      </c>
      <c r="F38032" s="34">
        <v>382</v>
      </c>
      <c r="G38032" s="34">
        <v>370</v>
      </c>
      <c r="H38032" s="34">
        <v>396</v>
      </c>
      <c r="I38032" s="34">
        <v>388</v>
      </c>
      <c r="J38032" s="34">
        <v>440</v>
      </c>
      <c r="K38032" s="34">
        <v>344</v>
      </c>
      <c r="L38032" s="34">
        <v>386</v>
      </c>
      <c r="M38032" s="34">
        <v>271</v>
      </c>
    </row>
    <row r="38033" spans="1:13" x14ac:dyDescent="0.2">
      <c r="A38033" s="34" t="s">
        <v>138927</v>
      </c>
      <c r="B38033" s="34">
        <v>364</v>
      </c>
      <c r="C38033" s="34">
        <v>323</v>
      </c>
      <c r="D38033" s="34">
        <v>363</v>
      </c>
      <c r="E38033" s="34">
        <v>383</v>
      </c>
      <c r="F38033" s="34">
        <v>364</v>
      </c>
      <c r="G38033" s="34">
        <v>333</v>
      </c>
      <c r="H38033" s="34">
        <v>364</v>
      </c>
      <c r="I38033" s="34">
        <v>365</v>
      </c>
      <c r="J38033" s="34">
        <v>400</v>
      </c>
      <c r="K38033" s="34">
        <v>307</v>
      </c>
      <c r="L38033" s="34">
        <v>438</v>
      </c>
      <c r="M38033" s="34">
        <v>299</v>
      </c>
    </row>
    <row r="38034" spans="1:13" x14ac:dyDescent="0.2">
      <c r="A38034" s="34" t="s">
        <v>138928</v>
      </c>
      <c r="B38034" s="34">
        <v>656</v>
      </c>
      <c r="C38034" s="34">
        <v>642</v>
      </c>
      <c r="D38034" s="34">
        <v>681</v>
      </c>
      <c r="E38034" s="34">
        <v>714</v>
      </c>
      <c r="F38034" s="34">
        <v>536</v>
      </c>
      <c r="G38034" s="34">
        <v>528</v>
      </c>
      <c r="H38034" s="34">
        <v>824</v>
      </c>
      <c r="I38034" s="34">
        <v>626</v>
      </c>
      <c r="J38034" s="34">
        <v>867</v>
      </c>
      <c r="K38034" s="34">
        <v>484</v>
      </c>
      <c r="L38034" s="34">
        <v>712</v>
      </c>
      <c r="M38034" s="34">
        <v>448</v>
      </c>
    </row>
    <row r="38035" spans="1:13" x14ac:dyDescent="0.2">
      <c r="A38035" s="34" t="s">
        <v>138929</v>
      </c>
      <c r="B38035" s="34">
        <v>401</v>
      </c>
      <c r="C38035" s="34">
        <v>396</v>
      </c>
      <c r="D38035" s="34">
        <v>440</v>
      </c>
      <c r="E38035" s="34">
        <v>361</v>
      </c>
      <c r="F38035" s="34">
        <v>301</v>
      </c>
      <c r="G38035" s="34">
        <v>346</v>
      </c>
      <c r="H38035" s="34">
        <v>419</v>
      </c>
      <c r="I38035" s="34">
        <v>357</v>
      </c>
      <c r="J38035" s="34">
        <v>443</v>
      </c>
      <c r="K38035" s="34">
        <v>300</v>
      </c>
      <c r="L38035" s="34">
        <v>343</v>
      </c>
      <c r="M38035" s="34">
        <v>254</v>
      </c>
    </row>
    <row r="38036" spans="1:13" x14ac:dyDescent="0.2">
      <c r="A38036" s="34" t="s">
        <v>138930</v>
      </c>
      <c r="B38036" s="34">
        <v>312</v>
      </c>
      <c r="C38036" s="34">
        <v>310</v>
      </c>
      <c r="D38036" s="34">
        <v>353</v>
      </c>
      <c r="E38036" s="34">
        <v>372</v>
      </c>
      <c r="F38036" s="34">
        <v>309</v>
      </c>
      <c r="G38036" s="34">
        <v>325</v>
      </c>
      <c r="H38036" s="34">
        <v>397</v>
      </c>
      <c r="I38036" s="34">
        <v>256</v>
      </c>
      <c r="J38036" s="34">
        <v>344</v>
      </c>
      <c r="K38036" s="34">
        <v>290</v>
      </c>
      <c r="L38036" s="34">
        <v>327</v>
      </c>
      <c r="M38036" s="34">
        <v>259</v>
      </c>
    </row>
    <row r="38037" spans="1:13" x14ac:dyDescent="0.2">
      <c r="A38037" s="34" t="s">
        <v>138931</v>
      </c>
      <c r="B38037" s="34">
        <v>402</v>
      </c>
      <c r="C38037" s="34">
        <v>434</v>
      </c>
      <c r="D38037" s="34">
        <v>472</v>
      </c>
      <c r="E38037" s="34">
        <v>424</v>
      </c>
      <c r="F38037" s="34">
        <v>374</v>
      </c>
      <c r="G38037" s="34">
        <v>404</v>
      </c>
      <c r="H38037" s="34">
        <v>513</v>
      </c>
      <c r="I38037" s="34">
        <v>421</v>
      </c>
      <c r="J38037" s="34">
        <v>461</v>
      </c>
      <c r="K38037" s="34">
        <v>325</v>
      </c>
      <c r="L38037" s="34">
        <v>359</v>
      </c>
      <c r="M38037" s="34">
        <v>326</v>
      </c>
    </row>
    <row r="38038" spans="1:13" x14ac:dyDescent="0.2">
      <c r="A38038" s="34" t="s">
        <v>138932</v>
      </c>
      <c r="B38038" s="34">
        <v>244</v>
      </c>
      <c r="C38038" s="34">
        <v>361</v>
      </c>
      <c r="D38038" s="34">
        <v>275</v>
      </c>
      <c r="E38038" s="34">
        <v>361</v>
      </c>
      <c r="F38038" s="34">
        <v>223</v>
      </c>
      <c r="G38038" s="34">
        <v>365</v>
      </c>
      <c r="H38038" s="34">
        <v>234</v>
      </c>
      <c r="I38038" s="34">
        <v>333</v>
      </c>
      <c r="J38038" s="34">
        <v>264</v>
      </c>
      <c r="K38038" s="34">
        <v>293</v>
      </c>
      <c r="L38038" s="34">
        <v>254</v>
      </c>
      <c r="M38038" s="34">
        <v>249</v>
      </c>
    </row>
    <row r="38039" spans="1:13" x14ac:dyDescent="0.2">
      <c r="A38039" s="34" t="s">
        <v>138933</v>
      </c>
      <c r="B38039" s="34">
        <v>339</v>
      </c>
      <c r="C38039" s="34">
        <v>363</v>
      </c>
      <c r="D38039" s="34">
        <v>429</v>
      </c>
      <c r="E38039" s="34">
        <v>394</v>
      </c>
      <c r="F38039" s="34">
        <v>380</v>
      </c>
      <c r="G38039" s="34">
        <v>397</v>
      </c>
      <c r="H38039" s="34">
        <v>401</v>
      </c>
      <c r="I38039" s="34">
        <v>332</v>
      </c>
      <c r="J38039" s="34">
        <v>451</v>
      </c>
      <c r="K38039" s="34">
        <v>268</v>
      </c>
      <c r="L38039" s="34">
        <v>374</v>
      </c>
      <c r="M38039" s="34">
        <v>281</v>
      </c>
    </row>
    <row r="38040" spans="1:13" x14ac:dyDescent="0.2">
      <c r="A38040" s="34" t="s">
        <v>138934</v>
      </c>
      <c r="B38040" s="34">
        <v>361</v>
      </c>
      <c r="C38040" s="34">
        <v>355</v>
      </c>
      <c r="D38040" s="34">
        <v>383</v>
      </c>
      <c r="E38040" s="34">
        <v>432</v>
      </c>
      <c r="F38040" s="34">
        <v>433</v>
      </c>
      <c r="G38040" s="34">
        <v>315</v>
      </c>
      <c r="H38040" s="34">
        <v>376</v>
      </c>
      <c r="I38040" s="34">
        <v>413</v>
      </c>
      <c r="J38040" s="34">
        <v>384</v>
      </c>
      <c r="K38040" s="34">
        <v>282</v>
      </c>
      <c r="L38040" s="34">
        <v>437</v>
      </c>
      <c r="M38040" s="34">
        <v>276</v>
      </c>
    </row>
    <row r="38041" spans="1:13" x14ac:dyDescent="0.2">
      <c r="A38041" s="34" t="s">
        <v>138935</v>
      </c>
      <c r="B38041" s="34">
        <v>400</v>
      </c>
      <c r="C38041" s="34">
        <v>445</v>
      </c>
      <c r="D38041" s="34">
        <v>459</v>
      </c>
      <c r="E38041" s="34">
        <v>500</v>
      </c>
      <c r="F38041" s="34">
        <v>453</v>
      </c>
      <c r="G38041" s="34">
        <v>413</v>
      </c>
      <c r="H38041" s="34">
        <v>508</v>
      </c>
      <c r="I38041" s="34">
        <v>427</v>
      </c>
      <c r="J38041" s="34">
        <v>510</v>
      </c>
      <c r="K38041" s="34">
        <v>360</v>
      </c>
      <c r="L38041" s="34">
        <v>513</v>
      </c>
      <c r="M38041" s="34">
        <v>322</v>
      </c>
    </row>
    <row r="38042" spans="1:13" x14ac:dyDescent="0.2">
      <c r="A38042" s="34" t="s">
        <v>138936</v>
      </c>
      <c r="B38042" s="34">
        <v>362</v>
      </c>
      <c r="C38042" s="34">
        <v>364</v>
      </c>
      <c r="D38042" s="34">
        <v>358</v>
      </c>
      <c r="E38042" s="34">
        <v>433</v>
      </c>
      <c r="F38042" s="34">
        <v>324</v>
      </c>
      <c r="G38042" s="34">
        <v>311</v>
      </c>
      <c r="H38042" s="34">
        <v>395</v>
      </c>
      <c r="I38042" s="34">
        <v>348</v>
      </c>
      <c r="J38042" s="34">
        <v>389</v>
      </c>
      <c r="K38042" s="34">
        <v>270</v>
      </c>
      <c r="L38042" s="34">
        <v>358</v>
      </c>
      <c r="M38042" s="34">
        <v>290</v>
      </c>
    </row>
    <row r="38043" spans="1:13" x14ac:dyDescent="0.2">
      <c r="A38043" s="34" t="s">
        <v>138937</v>
      </c>
      <c r="B38043" s="34">
        <v>280</v>
      </c>
      <c r="C38043" s="34">
        <v>400</v>
      </c>
      <c r="D38043" s="34">
        <v>418</v>
      </c>
      <c r="E38043" s="34">
        <v>445</v>
      </c>
      <c r="F38043" s="34">
        <v>407</v>
      </c>
      <c r="G38043" s="34">
        <v>361</v>
      </c>
      <c r="H38043" s="34">
        <v>422</v>
      </c>
      <c r="I38043" s="34">
        <v>424</v>
      </c>
      <c r="J38043" s="34">
        <v>378</v>
      </c>
      <c r="K38043" s="34">
        <v>353</v>
      </c>
      <c r="L38043" s="34">
        <v>344</v>
      </c>
      <c r="M38043" s="34">
        <v>299</v>
      </c>
    </row>
    <row r="38044" spans="1:13" x14ac:dyDescent="0.2">
      <c r="A38044" s="34" t="s">
        <v>138938</v>
      </c>
      <c r="B38044" s="34">
        <v>371</v>
      </c>
      <c r="C38044" s="34">
        <v>395</v>
      </c>
      <c r="D38044" s="34">
        <v>420</v>
      </c>
      <c r="E38044" s="34">
        <v>377</v>
      </c>
      <c r="F38044" s="34">
        <v>364</v>
      </c>
      <c r="G38044" s="34">
        <v>348</v>
      </c>
      <c r="H38044" s="34">
        <v>349</v>
      </c>
      <c r="I38044" s="34">
        <v>412</v>
      </c>
      <c r="J38044" s="34">
        <v>473</v>
      </c>
      <c r="K38044" s="34">
        <v>338</v>
      </c>
      <c r="L38044" s="34">
        <v>389</v>
      </c>
      <c r="M38044" s="34">
        <v>317</v>
      </c>
    </row>
    <row r="38045" spans="1:13" x14ac:dyDescent="0.2">
      <c r="A38045" s="34" t="s">
        <v>138939</v>
      </c>
      <c r="B38045" s="34">
        <v>617</v>
      </c>
      <c r="C38045" s="34">
        <v>615</v>
      </c>
      <c r="D38045" s="34">
        <v>677</v>
      </c>
      <c r="E38045" s="34">
        <v>679</v>
      </c>
      <c r="F38045" s="34">
        <v>583</v>
      </c>
      <c r="G38045" s="34">
        <v>628</v>
      </c>
      <c r="H38045" s="34">
        <v>648</v>
      </c>
      <c r="I38045" s="34">
        <v>641</v>
      </c>
      <c r="J38045" s="34">
        <v>728</v>
      </c>
      <c r="K38045" s="34">
        <v>523</v>
      </c>
      <c r="L38045" s="34">
        <v>646</v>
      </c>
      <c r="M38045" s="34">
        <v>474</v>
      </c>
    </row>
    <row r="38046" spans="1:13" x14ac:dyDescent="0.2">
      <c r="A38046" s="34" t="s">
        <v>138940</v>
      </c>
      <c r="B38046" s="34">
        <v>501</v>
      </c>
      <c r="C38046" s="34">
        <v>469</v>
      </c>
      <c r="D38046" s="34">
        <v>513</v>
      </c>
      <c r="E38046" s="34">
        <v>509</v>
      </c>
      <c r="F38046" s="34">
        <v>465</v>
      </c>
      <c r="G38046" s="34">
        <v>447</v>
      </c>
      <c r="H38046" s="34">
        <v>545</v>
      </c>
      <c r="I38046" s="34">
        <v>435</v>
      </c>
      <c r="J38046" s="34">
        <v>533</v>
      </c>
      <c r="K38046" s="34">
        <v>385</v>
      </c>
      <c r="L38046" s="34">
        <v>422</v>
      </c>
      <c r="M38046" s="34">
        <v>357</v>
      </c>
    </row>
    <row r="38047" spans="1:13" x14ac:dyDescent="0.2">
      <c r="A38047" s="34" t="s">
        <v>138941</v>
      </c>
      <c r="B38047" s="34">
        <v>298</v>
      </c>
      <c r="C38047" s="34">
        <v>345</v>
      </c>
      <c r="D38047" s="34">
        <v>316</v>
      </c>
      <c r="E38047" s="34">
        <v>332</v>
      </c>
      <c r="F38047" s="34">
        <v>270</v>
      </c>
      <c r="G38047" s="34">
        <v>296</v>
      </c>
      <c r="H38047" s="34">
        <v>319</v>
      </c>
      <c r="I38047" s="34">
        <v>320</v>
      </c>
      <c r="J38047" s="34">
        <v>360</v>
      </c>
      <c r="K38047" s="34">
        <v>248</v>
      </c>
      <c r="L38047" s="34">
        <v>337</v>
      </c>
      <c r="M38047" s="34">
        <v>246</v>
      </c>
    </row>
    <row r="38048" spans="1:13" x14ac:dyDescent="0.2">
      <c r="A38048" s="34" t="s">
        <v>138942</v>
      </c>
      <c r="B38048" s="34">
        <v>408</v>
      </c>
      <c r="C38048" s="34">
        <v>384</v>
      </c>
      <c r="D38048" s="34">
        <v>291</v>
      </c>
      <c r="E38048" s="34">
        <v>390</v>
      </c>
      <c r="F38048" s="34">
        <v>312</v>
      </c>
      <c r="G38048" s="34">
        <v>346</v>
      </c>
      <c r="H38048" s="34">
        <v>289</v>
      </c>
      <c r="I38048" s="34">
        <v>359</v>
      </c>
      <c r="J38048" s="34">
        <v>331</v>
      </c>
      <c r="K38048" s="34">
        <v>302</v>
      </c>
      <c r="L38048" s="34">
        <v>342</v>
      </c>
      <c r="M38048" s="34">
        <v>313</v>
      </c>
    </row>
    <row r="38049" spans="1:13" x14ac:dyDescent="0.2">
      <c r="A38049" s="34" t="s">
        <v>138943</v>
      </c>
      <c r="B38049" s="34">
        <v>339</v>
      </c>
      <c r="C38049" s="34">
        <v>510</v>
      </c>
      <c r="D38049" s="34">
        <v>483</v>
      </c>
      <c r="E38049" s="34">
        <v>553</v>
      </c>
      <c r="F38049" s="34">
        <v>417</v>
      </c>
      <c r="G38049" s="34">
        <v>492</v>
      </c>
      <c r="H38049" s="34">
        <v>459</v>
      </c>
      <c r="I38049" s="34">
        <v>441</v>
      </c>
      <c r="J38049" s="34">
        <v>404</v>
      </c>
      <c r="K38049" s="34">
        <v>423</v>
      </c>
      <c r="L38049" s="34">
        <v>439</v>
      </c>
      <c r="M38049" s="34">
        <v>358</v>
      </c>
    </row>
    <row r="38050" spans="1:13" x14ac:dyDescent="0.2">
      <c r="A38050" s="34" t="s">
        <v>138944</v>
      </c>
      <c r="B38050" s="34">
        <v>368</v>
      </c>
      <c r="C38050" s="34">
        <v>312</v>
      </c>
      <c r="D38050" s="34">
        <v>346</v>
      </c>
      <c r="E38050" s="34">
        <v>345</v>
      </c>
      <c r="F38050" s="34">
        <v>283</v>
      </c>
      <c r="G38050" s="34">
        <v>349</v>
      </c>
      <c r="H38050" s="34">
        <v>345</v>
      </c>
      <c r="I38050" s="34">
        <v>320</v>
      </c>
      <c r="J38050" s="34">
        <v>312</v>
      </c>
      <c r="K38050" s="34">
        <v>292</v>
      </c>
      <c r="L38050" s="34">
        <v>357</v>
      </c>
      <c r="M38050" s="34">
        <v>281</v>
      </c>
    </row>
    <row r="38051" spans="1:13" x14ac:dyDescent="0.2">
      <c r="A38051" s="34" t="s">
        <v>138945</v>
      </c>
      <c r="B38051" s="34">
        <v>221</v>
      </c>
      <c r="C38051" s="34">
        <v>275</v>
      </c>
      <c r="D38051" s="34">
        <v>279</v>
      </c>
      <c r="E38051" s="34">
        <v>308</v>
      </c>
      <c r="F38051" s="34">
        <v>281</v>
      </c>
      <c r="G38051" s="34">
        <v>238</v>
      </c>
      <c r="H38051" s="34">
        <v>330</v>
      </c>
      <c r="I38051" s="34">
        <v>283</v>
      </c>
      <c r="J38051" s="34">
        <v>301</v>
      </c>
      <c r="K38051" s="34">
        <v>242</v>
      </c>
      <c r="L38051" s="34">
        <v>280</v>
      </c>
      <c r="M38051" s="34">
        <v>218</v>
      </c>
    </row>
    <row r="38052" spans="1:13" x14ac:dyDescent="0.2">
      <c r="A38052" s="34" t="s">
        <v>138946</v>
      </c>
      <c r="B38052" s="34">
        <v>337</v>
      </c>
      <c r="C38052" s="34">
        <v>395</v>
      </c>
      <c r="D38052" s="34">
        <v>446</v>
      </c>
      <c r="E38052" s="34">
        <v>432</v>
      </c>
      <c r="F38052" s="34">
        <v>402</v>
      </c>
      <c r="G38052" s="34">
        <v>400</v>
      </c>
      <c r="H38052" s="34">
        <v>393</v>
      </c>
      <c r="I38052" s="34">
        <v>424</v>
      </c>
      <c r="J38052" s="34">
        <v>363</v>
      </c>
      <c r="K38052" s="34">
        <v>344</v>
      </c>
      <c r="L38052" s="34">
        <v>394</v>
      </c>
      <c r="M38052" s="34">
        <v>337</v>
      </c>
    </row>
    <row r="38053" spans="1:13" x14ac:dyDescent="0.2">
      <c r="A38053" s="34" t="s">
        <v>138947</v>
      </c>
      <c r="B38053" s="34">
        <v>334</v>
      </c>
      <c r="C38053" s="34">
        <v>294</v>
      </c>
      <c r="D38053" s="34">
        <v>433</v>
      </c>
      <c r="E38053" s="34">
        <v>321</v>
      </c>
      <c r="F38053" s="34">
        <v>310</v>
      </c>
      <c r="G38053" s="34">
        <v>293</v>
      </c>
      <c r="H38053" s="34">
        <v>367</v>
      </c>
      <c r="I38053" s="34">
        <v>278</v>
      </c>
      <c r="J38053" s="34">
        <v>337</v>
      </c>
      <c r="K38053" s="34">
        <v>237</v>
      </c>
      <c r="L38053" s="34">
        <v>307</v>
      </c>
      <c r="M38053" s="34">
        <v>255</v>
      </c>
    </row>
    <row r="38054" spans="1:13" x14ac:dyDescent="0.2">
      <c r="A38054" s="34" t="s">
        <v>138948</v>
      </c>
      <c r="B38054" s="34">
        <v>371</v>
      </c>
      <c r="C38054" s="34">
        <v>474</v>
      </c>
      <c r="D38054" s="34">
        <v>475</v>
      </c>
      <c r="E38054" s="34">
        <v>478</v>
      </c>
      <c r="F38054" s="34">
        <v>407</v>
      </c>
      <c r="G38054" s="34">
        <v>429</v>
      </c>
      <c r="H38054" s="34">
        <v>539</v>
      </c>
      <c r="I38054" s="34">
        <v>493</v>
      </c>
      <c r="J38054" s="34">
        <v>434</v>
      </c>
      <c r="K38054" s="34">
        <v>362</v>
      </c>
      <c r="L38054" s="34">
        <v>393</v>
      </c>
      <c r="M38054" s="34">
        <v>325</v>
      </c>
    </row>
    <row r="38055" spans="1:13" x14ac:dyDescent="0.2">
      <c r="A38055" s="34" t="s">
        <v>138949</v>
      </c>
      <c r="B38055" s="34">
        <v>354</v>
      </c>
      <c r="C38055" s="34">
        <v>285</v>
      </c>
      <c r="D38055" s="34">
        <v>346</v>
      </c>
      <c r="E38055" s="34">
        <v>289</v>
      </c>
      <c r="F38055" s="34">
        <v>249</v>
      </c>
      <c r="G38055" s="34">
        <v>288</v>
      </c>
      <c r="H38055" s="34">
        <v>351</v>
      </c>
      <c r="I38055" s="34">
        <v>289</v>
      </c>
      <c r="J38055" s="34">
        <v>381</v>
      </c>
      <c r="K38055" s="34">
        <v>251</v>
      </c>
      <c r="L38055" s="34">
        <v>261</v>
      </c>
      <c r="M38055" s="34">
        <v>259</v>
      </c>
    </row>
    <row r="38056" spans="1:13" x14ac:dyDescent="0.2">
      <c r="A38056" s="34" t="s">
        <v>138950</v>
      </c>
      <c r="B38056" s="34">
        <v>465</v>
      </c>
      <c r="C38056" s="34">
        <v>494</v>
      </c>
      <c r="D38056" s="34">
        <v>496</v>
      </c>
      <c r="E38056" s="34">
        <v>457</v>
      </c>
      <c r="F38056" s="34">
        <v>440</v>
      </c>
      <c r="G38056" s="34">
        <v>390</v>
      </c>
      <c r="H38056" s="34">
        <v>485</v>
      </c>
      <c r="I38056" s="34">
        <v>419</v>
      </c>
      <c r="J38056" s="34">
        <v>535</v>
      </c>
      <c r="K38056" s="34">
        <v>355</v>
      </c>
      <c r="L38056" s="34">
        <v>464</v>
      </c>
      <c r="M38056" s="34">
        <v>319</v>
      </c>
    </row>
    <row r="38057" spans="1:13" x14ac:dyDescent="0.2">
      <c r="A38057" s="34" t="s">
        <v>138951</v>
      </c>
      <c r="B38057" s="34">
        <v>232</v>
      </c>
      <c r="C38057" s="34">
        <v>182</v>
      </c>
      <c r="D38057" s="34">
        <v>215</v>
      </c>
      <c r="E38057" s="34">
        <v>210</v>
      </c>
      <c r="F38057" s="34">
        <v>173</v>
      </c>
      <c r="G38057" s="34">
        <v>258</v>
      </c>
      <c r="H38057" s="34">
        <v>214</v>
      </c>
      <c r="I38057" s="34">
        <v>216</v>
      </c>
      <c r="J38057" s="34">
        <v>186</v>
      </c>
      <c r="K38057" s="34">
        <v>161</v>
      </c>
      <c r="L38057" s="34">
        <v>177</v>
      </c>
      <c r="M38057" s="34">
        <v>181</v>
      </c>
    </row>
    <row r="38058" spans="1:13" x14ac:dyDescent="0.2">
      <c r="A38058" s="34" t="s">
        <v>138952</v>
      </c>
      <c r="B38058" s="34">
        <v>137</v>
      </c>
      <c r="C38058" s="34">
        <v>164</v>
      </c>
      <c r="D38058" s="34">
        <v>174</v>
      </c>
      <c r="E38058" s="34">
        <v>197</v>
      </c>
      <c r="F38058" s="34">
        <v>172</v>
      </c>
      <c r="G38058" s="34">
        <v>159</v>
      </c>
      <c r="H38058" s="34">
        <v>183</v>
      </c>
      <c r="I38058" s="34">
        <v>176</v>
      </c>
      <c r="J38058" s="34">
        <v>151</v>
      </c>
      <c r="K38058" s="34">
        <v>128</v>
      </c>
      <c r="L38058" s="34">
        <v>140</v>
      </c>
      <c r="M38058" s="34">
        <v>119</v>
      </c>
    </row>
    <row r="38059" spans="1:13" x14ac:dyDescent="0.2">
      <c r="A38059" s="34" t="s">
        <v>138953</v>
      </c>
      <c r="B38059" s="34">
        <v>364</v>
      </c>
      <c r="C38059" s="34">
        <v>389</v>
      </c>
      <c r="D38059" s="34">
        <v>434</v>
      </c>
      <c r="E38059" s="34">
        <v>449</v>
      </c>
      <c r="F38059" s="34">
        <v>378</v>
      </c>
      <c r="G38059" s="34">
        <v>370</v>
      </c>
      <c r="H38059" s="34">
        <v>391</v>
      </c>
      <c r="I38059" s="34">
        <v>404</v>
      </c>
      <c r="J38059" s="34">
        <v>332</v>
      </c>
      <c r="K38059" s="34">
        <v>306</v>
      </c>
      <c r="L38059" s="34">
        <v>393</v>
      </c>
      <c r="M38059" s="34">
        <v>270</v>
      </c>
    </row>
    <row r="38060" spans="1:13" x14ac:dyDescent="0.2">
      <c r="A38060" s="34" t="s">
        <v>138954</v>
      </c>
      <c r="B38060" s="34">
        <v>366</v>
      </c>
      <c r="C38060" s="34">
        <v>434</v>
      </c>
      <c r="D38060" s="34">
        <v>496</v>
      </c>
      <c r="E38060" s="34">
        <v>502</v>
      </c>
      <c r="F38060" s="34">
        <v>446</v>
      </c>
      <c r="G38060" s="34">
        <v>435</v>
      </c>
      <c r="H38060" s="34">
        <v>408</v>
      </c>
      <c r="I38060" s="34">
        <v>413</v>
      </c>
      <c r="J38060" s="34">
        <v>459</v>
      </c>
      <c r="K38060" s="34">
        <v>345</v>
      </c>
      <c r="L38060" s="34">
        <v>402</v>
      </c>
      <c r="M38060" s="34">
        <v>315</v>
      </c>
    </row>
    <row r="38061" spans="1:13" x14ac:dyDescent="0.2">
      <c r="A38061" s="34" t="s">
        <v>138955</v>
      </c>
      <c r="B38061" s="34">
        <v>387</v>
      </c>
      <c r="C38061" s="34">
        <v>345</v>
      </c>
      <c r="D38061" s="34">
        <v>444</v>
      </c>
      <c r="E38061" s="34">
        <v>464</v>
      </c>
      <c r="F38061" s="34">
        <v>356</v>
      </c>
      <c r="G38061" s="34">
        <v>417</v>
      </c>
      <c r="H38061" s="34">
        <v>464</v>
      </c>
      <c r="I38061" s="34">
        <v>393</v>
      </c>
      <c r="J38061" s="34">
        <v>444</v>
      </c>
      <c r="K38061" s="34">
        <v>303</v>
      </c>
      <c r="L38061" s="34">
        <v>382</v>
      </c>
      <c r="M38061" s="34">
        <v>265</v>
      </c>
    </row>
    <row r="38062" spans="1:13" x14ac:dyDescent="0.2">
      <c r="A38062" s="34" t="s">
        <v>138956</v>
      </c>
      <c r="B38062" s="34">
        <v>393</v>
      </c>
      <c r="C38062" s="34">
        <v>414</v>
      </c>
      <c r="D38062" s="34">
        <v>389</v>
      </c>
      <c r="E38062" s="34">
        <v>464</v>
      </c>
      <c r="F38062" s="34">
        <v>398</v>
      </c>
      <c r="G38062" s="34">
        <v>406</v>
      </c>
      <c r="H38062" s="34">
        <v>392</v>
      </c>
      <c r="I38062" s="34">
        <v>442</v>
      </c>
      <c r="J38062" s="34">
        <v>458</v>
      </c>
      <c r="K38062" s="34">
        <v>356</v>
      </c>
      <c r="L38062" s="34">
        <v>383</v>
      </c>
      <c r="M38062" s="34">
        <v>338</v>
      </c>
    </row>
    <row r="38063" spans="1:13" x14ac:dyDescent="0.2">
      <c r="A38063" s="34" t="s">
        <v>138957</v>
      </c>
      <c r="B38063" s="34">
        <v>310</v>
      </c>
      <c r="C38063" s="34">
        <v>373</v>
      </c>
      <c r="D38063" s="34">
        <v>430</v>
      </c>
      <c r="E38063" s="34">
        <v>498</v>
      </c>
      <c r="F38063" s="34">
        <v>344</v>
      </c>
      <c r="G38063" s="34">
        <v>421</v>
      </c>
      <c r="H38063" s="34">
        <v>461</v>
      </c>
      <c r="I38063" s="34">
        <v>463</v>
      </c>
      <c r="J38063" s="34">
        <v>442</v>
      </c>
      <c r="K38063" s="34">
        <v>362</v>
      </c>
      <c r="L38063" s="34">
        <v>401</v>
      </c>
      <c r="M38063" s="34">
        <v>318</v>
      </c>
    </row>
    <row r="38064" spans="1:13" x14ac:dyDescent="0.2">
      <c r="A38064" s="34" t="s">
        <v>138958</v>
      </c>
      <c r="B38064" s="34">
        <v>206</v>
      </c>
      <c r="C38064" s="34">
        <v>266</v>
      </c>
      <c r="D38064" s="34">
        <v>247</v>
      </c>
      <c r="E38064" s="34">
        <v>200</v>
      </c>
      <c r="F38064" s="34">
        <v>234</v>
      </c>
      <c r="G38064" s="34">
        <v>203</v>
      </c>
      <c r="H38064" s="34">
        <v>238</v>
      </c>
      <c r="I38064" s="34">
        <v>196</v>
      </c>
      <c r="J38064" s="34">
        <v>239</v>
      </c>
      <c r="K38064" s="34">
        <v>175</v>
      </c>
      <c r="L38064" s="34">
        <v>243</v>
      </c>
      <c r="M38064" s="34">
        <v>191</v>
      </c>
    </row>
    <row r="38065" spans="1:13" x14ac:dyDescent="0.2">
      <c r="A38065" s="34" t="s">
        <v>138959</v>
      </c>
      <c r="B38065" s="34">
        <v>329</v>
      </c>
      <c r="C38065" s="34">
        <v>317</v>
      </c>
      <c r="D38065" s="34">
        <v>358</v>
      </c>
      <c r="E38065" s="34">
        <v>339</v>
      </c>
      <c r="F38065" s="34">
        <v>261</v>
      </c>
      <c r="G38065" s="34">
        <v>288</v>
      </c>
      <c r="H38065" s="34">
        <v>367</v>
      </c>
      <c r="I38065" s="34">
        <v>374</v>
      </c>
      <c r="J38065" s="34">
        <v>301</v>
      </c>
      <c r="K38065" s="34">
        <v>294</v>
      </c>
      <c r="L38065" s="34">
        <v>345</v>
      </c>
      <c r="M38065" s="34">
        <v>248</v>
      </c>
    </row>
    <row r="38066" spans="1:13" x14ac:dyDescent="0.2">
      <c r="A38066" s="34" t="s">
        <v>138960</v>
      </c>
      <c r="B38066" s="34">
        <v>400</v>
      </c>
      <c r="C38066" s="34">
        <v>446</v>
      </c>
      <c r="D38066" s="34">
        <v>495</v>
      </c>
      <c r="E38066" s="34">
        <v>471</v>
      </c>
      <c r="F38066" s="34">
        <v>527</v>
      </c>
      <c r="G38066" s="34">
        <v>432</v>
      </c>
      <c r="H38066" s="34">
        <v>477</v>
      </c>
      <c r="I38066" s="34">
        <v>457</v>
      </c>
      <c r="J38066" s="34">
        <v>437</v>
      </c>
      <c r="K38066" s="34">
        <v>372</v>
      </c>
      <c r="L38066" s="34">
        <v>456</v>
      </c>
      <c r="M38066" s="34">
        <v>388</v>
      </c>
    </row>
    <row r="38067" spans="1:13" x14ac:dyDescent="0.2">
      <c r="A38067" s="34" t="s">
        <v>138961</v>
      </c>
      <c r="B38067" s="34">
        <v>1231</v>
      </c>
      <c r="C38067" s="34">
        <v>1099</v>
      </c>
      <c r="D38067" s="34">
        <v>1272</v>
      </c>
      <c r="E38067" s="34">
        <v>1207</v>
      </c>
      <c r="F38067" s="34">
        <v>1236</v>
      </c>
      <c r="G38067" s="34">
        <v>1102</v>
      </c>
      <c r="H38067" s="34">
        <v>1499</v>
      </c>
      <c r="I38067" s="34">
        <v>1109</v>
      </c>
      <c r="J38067" s="34">
        <v>1384</v>
      </c>
      <c r="K38067" s="34">
        <v>898</v>
      </c>
      <c r="L38067" s="34">
        <v>1287</v>
      </c>
      <c r="M38067" s="34">
        <v>798</v>
      </c>
    </row>
    <row r="38068" spans="1:13" x14ac:dyDescent="0.2">
      <c r="A38068" s="34" t="s">
        <v>138962</v>
      </c>
      <c r="B38068" s="34">
        <v>281</v>
      </c>
      <c r="C38068" s="34">
        <v>275</v>
      </c>
      <c r="D38068" s="34">
        <v>290</v>
      </c>
      <c r="E38068" s="34">
        <v>294</v>
      </c>
      <c r="F38068" s="34">
        <v>227</v>
      </c>
      <c r="G38068" s="34">
        <v>275</v>
      </c>
      <c r="H38068" s="34">
        <v>294</v>
      </c>
      <c r="I38068" s="34">
        <v>282</v>
      </c>
      <c r="J38068" s="34">
        <v>321</v>
      </c>
      <c r="K38068" s="34">
        <v>227</v>
      </c>
      <c r="L38068" s="34">
        <v>238</v>
      </c>
      <c r="M38068" s="34">
        <v>202</v>
      </c>
    </row>
    <row r="38069" spans="1:13" x14ac:dyDescent="0.2">
      <c r="A38069" s="34" t="s">
        <v>138963</v>
      </c>
      <c r="B38069" s="34">
        <v>240</v>
      </c>
      <c r="C38069" s="34">
        <v>262</v>
      </c>
      <c r="D38069" s="34">
        <v>241</v>
      </c>
      <c r="E38069" s="34">
        <v>245</v>
      </c>
      <c r="F38069" s="34">
        <v>200</v>
      </c>
      <c r="G38069" s="34">
        <v>234</v>
      </c>
      <c r="H38069" s="34">
        <v>251</v>
      </c>
      <c r="I38069" s="34">
        <v>278</v>
      </c>
      <c r="J38069" s="34">
        <v>237</v>
      </c>
      <c r="K38069" s="34">
        <v>219</v>
      </c>
      <c r="L38069" s="34">
        <v>212</v>
      </c>
      <c r="M38069" s="34">
        <v>182</v>
      </c>
    </row>
    <row r="38070" spans="1:13" x14ac:dyDescent="0.2">
      <c r="A38070" s="34" t="s">
        <v>138964</v>
      </c>
      <c r="B38070" s="34">
        <v>442</v>
      </c>
      <c r="C38070" s="34">
        <v>401</v>
      </c>
      <c r="D38070" s="34">
        <v>445</v>
      </c>
      <c r="E38070" s="34">
        <v>425</v>
      </c>
      <c r="F38070" s="34">
        <v>433</v>
      </c>
      <c r="G38070" s="34">
        <v>420</v>
      </c>
      <c r="H38070" s="34">
        <v>495</v>
      </c>
      <c r="I38070" s="34">
        <v>397</v>
      </c>
      <c r="J38070" s="34">
        <v>490</v>
      </c>
      <c r="K38070" s="34">
        <v>394</v>
      </c>
      <c r="L38070" s="34">
        <v>399</v>
      </c>
      <c r="M38070" s="34">
        <v>290</v>
      </c>
    </row>
    <row r="38071" spans="1:13" x14ac:dyDescent="0.2">
      <c r="A38071" s="34" t="s">
        <v>138965</v>
      </c>
      <c r="B38071" s="34">
        <v>287</v>
      </c>
      <c r="C38071" s="34">
        <v>319</v>
      </c>
      <c r="D38071" s="34">
        <v>284</v>
      </c>
      <c r="E38071" s="34">
        <v>316</v>
      </c>
      <c r="F38071" s="34">
        <v>239</v>
      </c>
      <c r="G38071" s="34">
        <v>242</v>
      </c>
      <c r="H38071" s="34">
        <v>300</v>
      </c>
      <c r="I38071" s="34">
        <v>271</v>
      </c>
      <c r="J38071" s="34">
        <v>264</v>
      </c>
      <c r="K38071" s="34">
        <v>185</v>
      </c>
      <c r="L38071" s="34">
        <v>274</v>
      </c>
      <c r="M38071" s="34">
        <v>207</v>
      </c>
    </row>
    <row r="38072" spans="1:13" x14ac:dyDescent="0.2">
      <c r="A38072" s="34" t="s">
        <v>138966</v>
      </c>
      <c r="B38072" s="34">
        <v>278</v>
      </c>
      <c r="C38072" s="34">
        <v>272</v>
      </c>
      <c r="D38072" s="34">
        <v>317</v>
      </c>
      <c r="E38072" s="34">
        <v>338</v>
      </c>
      <c r="F38072" s="34">
        <v>275</v>
      </c>
      <c r="G38072" s="34">
        <v>268</v>
      </c>
      <c r="H38072" s="34">
        <v>335</v>
      </c>
      <c r="I38072" s="34">
        <v>325</v>
      </c>
      <c r="J38072" s="34">
        <v>305</v>
      </c>
      <c r="K38072" s="34">
        <v>258</v>
      </c>
      <c r="L38072" s="34">
        <v>255</v>
      </c>
      <c r="M38072" s="34">
        <v>257</v>
      </c>
    </row>
    <row r="38073" spans="1:13" x14ac:dyDescent="0.2">
      <c r="A38073" s="34" t="s">
        <v>138967</v>
      </c>
      <c r="B38073" s="34">
        <v>288</v>
      </c>
      <c r="C38073" s="34">
        <v>277</v>
      </c>
      <c r="D38073" s="34">
        <v>322</v>
      </c>
      <c r="E38073" s="34">
        <v>357</v>
      </c>
      <c r="F38073" s="34">
        <v>268</v>
      </c>
      <c r="G38073" s="34">
        <v>311</v>
      </c>
      <c r="H38073" s="34">
        <v>337</v>
      </c>
      <c r="I38073" s="34">
        <v>304</v>
      </c>
      <c r="J38073" s="34">
        <v>277</v>
      </c>
      <c r="K38073" s="34">
        <v>243</v>
      </c>
      <c r="L38073" s="34">
        <v>314</v>
      </c>
      <c r="M38073" s="34">
        <v>235</v>
      </c>
    </row>
    <row r="38074" spans="1:13" x14ac:dyDescent="0.2">
      <c r="A38074" s="34" t="s">
        <v>138968</v>
      </c>
      <c r="B38074" s="34">
        <v>358</v>
      </c>
      <c r="C38074" s="34">
        <v>297</v>
      </c>
      <c r="D38074" s="34">
        <v>322</v>
      </c>
      <c r="E38074" s="34">
        <v>291</v>
      </c>
      <c r="F38074" s="34">
        <v>215</v>
      </c>
      <c r="G38074" s="34">
        <v>274</v>
      </c>
      <c r="H38074" s="34">
        <v>320</v>
      </c>
      <c r="I38074" s="34">
        <v>241</v>
      </c>
      <c r="J38074" s="34">
        <v>271</v>
      </c>
      <c r="K38074" s="34">
        <v>239</v>
      </c>
      <c r="L38074" s="34">
        <v>226</v>
      </c>
      <c r="M38074" s="34">
        <v>201</v>
      </c>
    </row>
    <row r="38075" spans="1:13" x14ac:dyDescent="0.2">
      <c r="A38075" s="34" t="s">
        <v>138969</v>
      </c>
      <c r="B38075" s="34">
        <v>137</v>
      </c>
      <c r="C38075" s="34">
        <v>125</v>
      </c>
      <c r="D38075" s="34">
        <v>122</v>
      </c>
      <c r="E38075" s="34">
        <v>133</v>
      </c>
      <c r="F38075" s="34">
        <v>185</v>
      </c>
      <c r="G38075" s="34">
        <v>93</v>
      </c>
      <c r="H38075" s="34">
        <v>137</v>
      </c>
      <c r="I38075" s="34">
        <v>102</v>
      </c>
      <c r="J38075" s="34">
        <v>176</v>
      </c>
      <c r="K38075" s="34">
        <v>107</v>
      </c>
      <c r="L38075" s="34">
        <v>141</v>
      </c>
      <c r="M38075" s="34">
        <v>83</v>
      </c>
    </row>
    <row r="38076" spans="1:13" x14ac:dyDescent="0.2">
      <c r="A38076" s="34" t="s">
        <v>138970</v>
      </c>
      <c r="B38076" s="34">
        <v>301</v>
      </c>
      <c r="C38076" s="34">
        <v>229</v>
      </c>
      <c r="D38076" s="34">
        <v>233</v>
      </c>
      <c r="E38076" s="34">
        <v>289</v>
      </c>
      <c r="F38076" s="34">
        <v>240</v>
      </c>
      <c r="G38076" s="34">
        <v>234</v>
      </c>
      <c r="H38076" s="34">
        <v>295</v>
      </c>
      <c r="I38076" s="34">
        <v>220</v>
      </c>
      <c r="J38076" s="34">
        <v>275</v>
      </c>
      <c r="K38076" s="34">
        <v>241</v>
      </c>
      <c r="L38076" s="34">
        <v>251</v>
      </c>
      <c r="M38076" s="34">
        <v>184</v>
      </c>
    </row>
    <row r="38077" spans="1:13" x14ac:dyDescent="0.2">
      <c r="A38077" s="34" t="s">
        <v>138971</v>
      </c>
      <c r="B38077" s="34">
        <v>259</v>
      </c>
      <c r="C38077" s="34">
        <v>266</v>
      </c>
      <c r="D38077" s="34">
        <v>278</v>
      </c>
      <c r="E38077" s="34">
        <v>316</v>
      </c>
      <c r="F38077" s="34">
        <v>254</v>
      </c>
      <c r="G38077" s="34">
        <v>218</v>
      </c>
      <c r="H38077" s="34">
        <v>308</v>
      </c>
      <c r="I38077" s="34">
        <v>214</v>
      </c>
      <c r="J38077" s="34">
        <v>304</v>
      </c>
      <c r="K38077" s="34">
        <v>208</v>
      </c>
      <c r="L38077" s="34">
        <v>286</v>
      </c>
      <c r="M38077" s="34">
        <v>178</v>
      </c>
    </row>
    <row r="38078" spans="1:13" x14ac:dyDescent="0.2">
      <c r="A38078" s="34" t="s">
        <v>138972</v>
      </c>
      <c r="B38078" s="34">
        <v>196</v>
      </c>
      <c r="C38078" s="34">
        <v>198</v>
      </c>
      <c r="D38078" s="34">
        <v>262</v>
      </c>
      <c r="E38078" s="34">
        <v>248</v>
      </c>
      <c r="F38078" s="34">
        <v>190</v>
      </c>
      <c r="G38078" s="34">
        <v>209</v>
      </c>
      <c r="H38078" s="34">
        <v>284</v>
      </c>
      <c r="I38078" s="34">
        <v>201</v>
      </c>
      <c r="J38078" s="34">
        <v>222</v>
      </c>
      <c r="K38078" s="34">
        <v>182</v>
      </c>
      <c r="L38078" s="34">
        <v>255</v>
      </c>
      <c r="M38078" s="34">
        <v>181</v>
      </c>
    </row>
    <row r="38079" spans="1:13" x14ac:dyDescent="0.2">
      <c r="A38079" s="34" t="s">
        <v>138973</v>
      </c>
      <c r="B38079" s="34">
        <v>218</v>
      </c>
      <c r="C38079" s="34">
        <v>334</v>
      </c>
      <c r="D38079" s="34">
        <v>339</v>
      </c>
      <c r="E38079" s="34">
        <v>302</v>
      </c>
      <c r="F38079" s="34">
        <v>280</v>
      </c>
      <c r="G38079" s="34">
        <v>288</v>
      </c>
      <c r="H38079" s="34">
        <v>317</v>
      </c>
      <c r="I38079" s="34">
        <v>284</v>
      </c>
      <c r="J38079" s="34">
        <v>309</v>
      </c>
      <c r="K38079" s="34">
        <v>243</v>
      </c>
      <c r="L38079" s="34">
        <v>262</v>
      </c>
      <c r="M38079" s="34">
        <v>207</v>
      </c>
    </row>
    <row r="38080" spans="1:13" x14ac:dyDescent="0.2">
      <c r="A38080" s="34" t="s">
        <v>138974</v>
      </c>
      <c r="B38080" s="34">
        <v>478</v>
      </c>
      <c r="C38080" s="34">
        <v>450</v>
      </c>
      <c r="D38080" s="34">
        <v>500</v>
      </c>
      <c r="E38080" s="34">
        <v>563</v>
      </c>
      <c r="F38080" s="34">
        <v>452</v>
      </c>
      <c r="G38080" s="34">
        <v>354</v>
      </c>
      <c r="H38080" s="34">
        <v>529</v>
      </c>
      <c r="I38080" s="34">
        <v>413</v>
      </c>
      <c r="J38080" s="34">
        <v>491</v>
      </c>
      <c r="K38080" s="34">
        <v>373</v>
      </c>
      <c r="L38080" s="34">
        <v>448</v>
      </c>
      <c r="M38080" s="34">
        <v>307</v>
      </c>
    </row>
    <row r="38081" spans="1:13" x14ac:dyDescent="0.2">
      <c r="A38081" s="34" t="s">
        <v>138975</v>
      </c>
      <c r="B38081" s="34">
        <v>307</v>
      </c>
      <c r="C38081" s="34">
        <v>328</v>
      </c>
      <c r="D38081" s="34">
        <v>287</v>
      </c>
      <c r="E38081" s="34">
        <v>327</v>
      </c>
      <c r="F38081" s="34">
        <v>278</v>
      </c>
      <c r="G38081" s="34">
        <v>260</v>
      </c>
      <c r="H38081" s="34">
        <v>339</v>
      </c>
      <c r="I38081" s="34">
        <v>305</v>
      </c>
      <c r="J38081" s="34">
        <v>300</v>
      </c>
      <c r="K38081" s="34">
        <v>250</v>
      </c>
      <c r="L38081" s="34">
        <v>312</v>
      </c>
      <c r="M38081" s="34">
        <v>220</v>
      </c>
    </row>
    <row r="38082" spans="1:13" x14ac:dyDescent="0.2">
      <c r="A38082" s="34" t="s">
        <v>138976</v>
      </c>
      <c r="B38082" s="34">
        <v>1216</v>
      </c>
      <c r="C38082" s="34">
        <v>1061</v>
      </c>
      <c r="D38082" s="34">
        <v>1235</v>
      </c>
      <c r="E38082" s="34">
        <v>1078</v>
      </c>
      <c r="F38082" s="34">
        <v>1208</v>
      </c>
      <c r="G38082" s="34">
        <v>933</v>
      </c>
      <c r="H38082" s="34">
        <v>1340</v>
      </c>
      <c r="I38082" s="34">
        <v>1020</v>
      </c>
      <c r="J38082" s="34">
        <v>1303</v>
      </c>
      <c r="K38082" s="34">
        <v>877</v>
      </c>
      <c r="L38082" s="34">
        <v>1286</v>
      </c>
      <c r="M38082" s="34">
        <v>835</v>
      </c>
    </row>
    <row r="38083" spans="1:13" x14ac:dyDescent="0.2">
      <c r="A38083" s="34" t="s">
        <v>138977</v>
      </c>
      <c r="B38083" s="34">
        <v>345</v>
      </c>
      <c r="C38083" s="34">
        <v>307</v>
      </c>
      <c r="D38083" s="34">
        <v>263</v>
      </c>
      <c r="E38083" s="34">
        <v>312</v>
      </c>
      <c r="F38083" s="34">
        <v>286</v>
      </c>
      <c r="G38083" s="34">
        <v>253</v>
      </c>
      <c r="H38083" s="34">
        <v>310</v>
      </c>
      <c r="I38083" s="34">
        <v>310</v>
      </c>
      <c r="J38083" s="34">
        <v>269</v>
      </c>
      <c r="K38083" s="34">
        <v>242</v>
      </c>
      <c r="L38083" s="34">
        <v>252</v>
      </c>
      <c r="M38083" s="34">
        <v>236</v>
      </c>
    </row>
    <row r="38084" spans="1:13" x14ac:dyDescent="0.2">
      <c r="A38084" s="34" t="s">
        <v>138978</v>
      </c>
      <c r="B38084" s="34">
        <v>175</v>
      </c>
      <c r="C38084" s="34">
        <v>257</v>
      </c>
      <c r="D38084" s="34">
        <v>161</v>
      </c>
      <c r="E38084" s="34">
        <v>341</v>
      </c>
      <c r="F38084" s="34">
        <v>165</v>
      </c>
      <c r="G38084" s="34">
        <v>278</v>
      </c>
      <c r="H38084" s="34">
        <v>203</v>
      </c>
      <c r="I38084" s="34">
        <v>291</v>
      </c>
      <c r="J38084" s="34">
        <v>160</v>
      </c>
      <c r="K38084" s="34">
        <v>216</v>
      </c>
      <c r="L38084" s="34">
        <v>163</v>
      </c>
      <c r="M38084" s="34">
        <v>218</v>
      </c>
    </row>
    <row r="38085" spans="1:13" x14ac:dyDescent="0.2">
      <c r="A38085" s="34" t="s">
        <v>138979</v>
      </c>
      <c r="B38085" s="34">
        <v>465</v>
      </c>
      <c r="C38085" s="34">
        <v>531</v>
      </c>
      <c r="D38085" s="34">
        <v>524</v>
      </c>
      <c r="E38085" s="34">
        <v>608</v>
      </c>
      <c r="F38085" s="34">
        <v>473</v>
      </c>
      <c r="G38085" s="34">
        <v>486</v>
      </c>
      <c r="H38085" s="34">
        <v>579</v>
      </c>
      <c r="I38085" s="34">
        <v>552</v>
      </c>
      <c r="J38085" s="34">
        <v>593</v>
      </c>
      <c r="K38085" s="34">
        <v>377</v>
      </c>
      <c r="L38085" s="34">
        <v>482</v>
      </c>
      <c r="M38085" s="34">
        <v>373</v>
      </c>
    </row>
    <row r="38086" spans="1:13" x14ac:dyDescent="0.2">
      <c r="A38086" s="34" t="s">
        <v>138980</v>
      </c>
      <c r="B38086" s="34">
        <v>257</v>
      </c>
      <c r="C38086" s="34">
        <v>292</v>
      </c>
      <c r="D38086" s="34">
        <v>291</v>
      </c>
      <c r="E38086" s="34">
        <v>317</v>
      </c>
      <c r="F38086" s="34">
        <v>292</v>
      </c>
      <c r="G38086" s="34">
        <v>286</v>
      </c>
      <c r="H38086" s="34">
        <v>306</v>
      </c>
      <c r="I38086" s="34">
        <v>277</v>
      </c>
      <c r="J38086" s="34">
        <v>280</v>
      </c>
      <c r="K38086" s="34">
        <v>230</v>
      </c>
      <c r="L38086" s="34">
        <v>313</v>
      </c>
      <c r="M38086" s="34">
        <v>228</v>
      </c>
    </row>
    <row r="38087" spans="1:13" x14ac:dyDescent="0.2">
      <c r="A38087" s="34" t="s">
        <v>138981</v>
      </c>
      <c r="B38087" s="34">
        <v>195</v>
      </c>
      <c r="C38087" s="34">
        <v>262</v>
      </c>
      <c r="D38087" s="34">
        <v>269</v>
      </c>
      <c r="E38087" s="34">
        <v>295</v>
      </c>
      <c r="F38087" s="34">
        <v>303</v>
      </c>
      <c r="G38087" s="34">
        <v>277</v>
      </c>
      <c r="H38087" s="34">
        <v>240</v>
      </c>
      <c r="I38087" s="34">
        <v>259</v>
      </c>
      <c r="J38087" s="34">
        <v>289</v>
      </c>
      <c r="K38087" s="34">
        <v>259</v>
      </c>
      <c r="L38087" s="34">
        <v>265</v>
      </c>
      <c r="M38087" s="34">
        <v>209</v>
      </c>
    </row>
    <row r="38088" spans="1:13" x14ac:dyDescent="0.2">
      <c r="A38088" s="34" t="s">
        <v>138982</v>
      </c>
      <c r="B38088" s="34">
        <v>209</v>
      </c>
      <c r="C38088" s="34">
        <v>172</v>
      </c>
      <c r="D38088" s="34">
        <v>259</v>
      </c>
      <c r="E38088" s="34">
        <v>189</v>
      </c>
      <c r="F38088" s="34">
        <v>180</v>
      </c>
      <c r="G38088" s="34">
        <v>183</v>
      </c>
      <c r="H38088" s="34">
        <v>216</v>
      </c>
      <c r="I38088" s="34">
        <v>156</v>
      </c>
      <c r="J38088" s="34">
        <v>223</v>
      </c>
      <c r="K38088" s="34">
        <v>148</v>
      </c>
      <c r="L38088" s="34">
        <v>168</v>
      </c>
      <c r="M38088" s="34">
        <v>167</v>
      </c>
    </row>
    <row r="38089" spans="1:13" x14ac:dyDescent="0.2">
      <c r="A38089" s="34" t="s">
        <v>138983</v>
      </c>
      <c r="B38089" s="34">
        <v>290</v>
      </c>
      <c r="C38089" s="34">
        <v>280</v>
      </c>
      <c r="D38089" s="34">
        <v>332</v>
      </c>
      <c r="E38089" s="34">
        <v>277</v>
      </c>
      <c r="F38089" s="34">
        <v>251</v>
      </c>
      <c r="G38089" s="34">
        <v>240</v>
      </c>
      <c r="H38089" s="34">
        <v>276</v>
      </c>
      <c r="I38089" s="34">
        <v>267</v>
      </c>
      <c r="J38089" s="34">
        <v>339</v>
      </c>
      <c r="K38089" s="34">
        <v>273</v>
      </c>
      <c r="L38089" s="34">
        <v>333</v>
      </c>
      <c r="M38089" s="34">
        <v>225</v>
      </c>
    </row>
    <row r="38090" spans="1:13" x14ac:dyDescent="0.2">
      <c r="A38090" s="34" t="s">
        <v>138984</v>
      </c>
      <c r="B38090" s="34">
        <v>168</v>
      </c>
      <c r="C38090" s="34">
        <v>207</v>
      </c>
      <c r="D38090" s="34">
        <v>203</v>
      </c>
      <c r="E38090" s="34">
        <v>221</v>
      </c>
      <c r="F38090" s="34">
        <v>146</v>
      </c>
      <c r="G38090" s="34">
        <v>192</v>
      </c>
      <c r="H38090" s="34">
        <v>144</v>
      </c>
      <c r="I38090" s="34">
        <v>227</v>
      </c>
      <c r="J38090" s="34">
        <v>200</v>
      </c>
      <c r="K38090" s="34">
        <v>178</v>
      </c>
      <c r="L38090" s="34">
        <v>160</v>
      </c>
      <c r="M38090" s="34">
        <v>116</v>
      </c>
    </row>
    <row r="38091" spans="1:13" x14ac:dyDescent="0.2">
      <c r="A38091" s="34" t="s">
        <v>138985</v>
      </c>
      <c r="B38091" s="34">
        <v>289</v>
      </c>
      <c r="C38091" s="34">
        <v>301</v>
      </c>
      <c r="D38091" s="34">
        <v>434</v>
      </c>
      <c r="E38091" s="34">
        <v>327</v>
      </c>
      <c r="F38091" s="34">
        <v>388</v>
      </c>
      <c r="G38091" s="34">
        <v>289</v>
      </c>
      <c r="H38091" s="34">
        <v>354</v>
      </c>
      <c r="I38091" s="34">
        <v>292</v>
      </c>
      <c r="J38091" s="34">
        <v>450</v>
      </c>
      <c r="K38091" s="34">
        <v>268</v>
      </c>
      <c r="L38091" s="34">
        <v>357</v>
      </c>
      <c r="M38091" s="34">
        <v>268</v>
      </c>
    </row>
    <row r="38092" spans="1:13" x14ac:dyDescent="0.2">
      <c r="A38092" s="34" t="s">
        <v>138986</v>
      </c>
      <c r="B38092" s="34">
        <v>608</v>
      </c>
      <c r="C38092" s="34">
        <v>479</v>
      </c>
      <c r="D38092" s="34">
        <v>624</v>
      </c>
      <c r="E38092" s="34">
        <v>539</v>
      </c>
      <c r="F38092" s="34">
        <v>492</v>
      </c>
      <c r="G38092" s="34">
        <v>464</v>
      </c>
      <c r="H38092" s="34">
        <v>679</v>
      </c>
      <c r="I38092" s="34">
        <v>447</v>
      </c>
      <c r="J38092" s="34">
        <v>622</v>
      </c>
      <c r="K38092" s="34">
        <v>409</v>
      </c>
      <c r="L38092" s="34">
        <v>575</v>
      </c>
      <c r="M38092" s="34">
        <v>369</v>
      </c>
    </row>
    <row r="38093" spans="1:13" x14ac:dyDescent="0.2">
      <c r="A38093" s="34" t="s">
        <v>138987</v>
      </c>
      <c r="B38093" s="34">
        <v>382</v>
      </c>
      <c r="C38093" s="34">
        <v>488</v>
      </c>
      <c r="D38093" s="34">
        <v>430</v>
      </c>
      <c r="E38093" s="34">
        <v>477</v>
      </c>
      <c r="F38093" s="34">
        <v>423</v>
      </c>
      <c r="G38093" s="34">
        <v>374</v>
      </c>
      <c r="H38093" s="34">
        <v>544</v>
      </c>
      <c r="I38093" s="34">
        <v>391</v>
      </c>
      <c r="J38093" s="34">
        <v>499</v>
      </c>
      <c r="K38093" s="34">
        <v>361</v>
      </c>
      <c r="L38093" s="34">
        <v>473</v>
      </c>
      <c r="M38093" s="34">
        <v>350</v>
      </c>
    </row>
    <row r="38094" spans="1:13" x14ac:dyDescent="0.2">
      <c r="A38094" s="34" t="s">
        <v>138988</v>
      </c>
      <c r="B38094" s="34">
        <v>142</v>
      </c>
      <c r="C38094" s="34">
        <v>198</v>
      </c>
      <c r="D38094" s="34">
        <v>194</v>
      </c>
      <c r="E38094" s="34">
        <v>198</v>
      </c>
      <c r="F38094" s="34">
        <v>112</v>
      </c>
      <c r="G38094" s="34">
        <v>212</v>
      </c>
      <c r="H38094" s="34">
        <v>181</v>
      </c>
      <c r="I38094" s="34">
        <v>180</v>
      </c>
      <c r="J38094" s="34">
        <v>180</v>
      </c>
      <c r="K38094" s="34">
        <v>149</v>
      </c>
      <c r="L38094" s="34">
        <v>121</v>
      </c>
      <c r="M38094" s="34">
        <v>178</v>
      </c>
    </row>
    <row r="38095" spans="1:13" x14ac:dyDescent="0.2">
      <c r="A38095" s="34" t="s">
        <v>138989</v>
      </c>
      <c r="B38095" s="34">
        <v>282</v>
      </c>
      <c r="C38095" s="34">
        <v>323</v>
      </c>
      <c r="D38095" s="34">
        <v>273</v>
      </c>
      <c r="E38095" s="34">
        <v>290</v>
      </c>
      <c r="F38095" s="34">
        <v>277</v>
      </c>
      <c r="G38095" s="34">
        <v>288</v>
      </c>
      <c r="H38095" s="34">
        <v>258</v>
      </c>
      <c r="I38095" s="34">
        <v>276</v>
      </c>
      <c r="J38095" s="34">
        <v>275</v>
      </c>
      <c r="K38095" s="34">
        <v>225</v>
      </c>
      <c r="L38095" s="34">
        <v>255</v>
      </c>
      <c r="M38095" s="34">
        <v>235</v>
      </c>
    </row>
    <row r="38096" spans="1:13" x14ac:dyDescent="0.2">
      <c r="A38096" s="34" t="s">
        <v>138990</v>
      </c>
      <c r="B38096" s="34">
        <v>189</v>
      </c>
      <c r="C38096" s="34">
        <v>158</v>
      </c>
      <c r="D38096" s="34">
        <v>170</v>
      </c>
      <c r="E38096" s="34">
        <v>164</v>
      </c>
      <c r="F38096" s="34">
        <v>164</v>
      </c>
      <c r="G38096" s="34">
        <v>168</v>
      </c>
      <c r="H38096" s="34">
        <v>208</v>
      </c>
      <c r="I38096" s="34">
        <v>165</v>
      </c>
      <c r="J38096" s="34">
        <v>199</v>
      </c>
      <c r="K38096" s="34">
        <v>120</v>
      </c>
      <c r="L38096" s="34">
        <v>161</v>
      </c>
      <c r="M38096" s="34">
        <v>142</v>
      </c>
    </row>
    <row r="38097" spans="1:13" x14ac:dyDescent="0.2">
      <c r="A38097" s="34" t="s">
        <v>138991</v>
      </c>
      <c r="B38097" s="34">
        <v>122</v>
      </c>
      <c r="C38097" s="34">
        <v>104</v>
      </c>
      <c r="D38097" s="34">
        <v>147</v>
      </c>
      <c r="E38097" s="34">
        <v>127</v>
      </c>
      <c r="F38097" s="34">
        <v>117</v>
      </c>
      <c r="G38097" s="34">
        <v>116</v>
      </c>
      <c r="H38097" s="34">
        <v>141</v>
      </c>
      <c r="I38097" s="34">
        <v>136</v>
      </c>
      <c r="J38097" s="34">
        <v>127</v>
      </c>
      <c r="K38097" s="34">
        <v>98</v>
      </c>
      <c r="L38097" s="34">
        <v>114</v>
      </c>
      <c r="M38097" s="34">
        <v>105</v>
      </c>
    </row>
    <row r="38098" spans="1:13" x14ac:dyDescent="0.2">
      <c r="A38098" s="34" t="s">
        <v>138992</v>
      </c>
      <c r="B38098" s="34">
        <v>205</v>
      </c>
      <c r="C38098" s="34">
        <v>278</v>
      </c>
      <c r="D38098" s="34">
        <v>178</v>
      </c>
      <c r="E38098" s="34">
        <v>219</v>
      </c>
      <c r="F38098" s="34">
        <v>153</v>
      </c>
      <c r="G38098" s="34">
        <v>197</v>
      </c>
      <c r="H38098" s="34">
        <v>206</v>
      </c>
      <c r="I38098" s="34">
        <v>224</v>
      </c>
      <c r="J38098" s="34">
        <v>168</v>
      </c>
      <c r="K38098" s="34">
        <v>204</v>
      </c>
      <c r="L38098" s="34">
        <v>173</v>
      </c>
      <c r="M38098" s="34">
        <v>167</v>
      </c>
    </row>
    <row r="38099" spans="1:13" x14ac:dyDescent="0.2">
      <c r="A38099" s="34" t="s">
        <v>138993</v>
      </c>
      <c r="B38099" s="34">
        <v>405</v>
      </c>
      <c r="C38099" s="34">
        <v>417</v>
      </c>
      <c r="D38099" s="34">
        <v>366</v>
      </c>
      <c r="E38099" s="34">
        <v>432</v>
      </c>
      <c r="F38099" s="34">
        <v>397</v>
      </c>
      <c r="G38099" s="34">
        <v>370</v>
      </c>
      <c r="H38099" s="34">
        <v>434</v>
      </c>
      <c r="I38099" s="34">
        <v>441</v>
      </c>
      <c r="J38099" s="34">
        <v>420</v>
      </c>
      <c r="K38099" s="34">
        <v>334</v>
      </c>
      <c r="L38099" s="34">
        <v>431</v>
      </c>
      <c r="M38099" s="34">
        <v>311</v>
      </c>
    </row>
    <row r="38100" spans="1:13" x14ac:dyDescent="0.2">
      <c r="A38100" s="34" t="s">
        <v>138994</v>
      </c>
      <c r="B38100" s="34">
        <v>169</v>
      </c>
      <c r="C38100" s="34">
        <v>196</v>
      </c>
      <c r="D38100" s="34">
        <v>189</v>
      </c>
      <c r="E38100" s="34">
        <v>234</v>
      </c>
      <c r="F38100" s="34">
        <v>158</v>
      </c>
      <c r="G38100" s="34">
        <v>213</v>
      </c>
      <c r="H38100" s="34">
        <v>180</v>
      </c>
      <c r="I38100" s="34">
        <v>174</v>
      </c>
      <c r="J38100" s="34">
        <v>205</v>
      </c>
      <c r="K38100" s="34">
        <v>140</v>
      </c>
      <c r="L38100" s="34">
        <v>175</v>
      </c>
      <c r="M38100" s="34">
        <v>143</v>
      </c>
    </row>
    <row r="38101" spans="1:13" x14ac:dyDescent="0.2">
      <c r="A38101" s="34" t="s">
        <v>138995</v>
      </c>
      <c r="B38101" s="34">
        <v>263</v>
      </c>
      <c r="C38101" s="34">
        <v>304</v>
      </c>
      <c r="D38101" s="34">
        <v>295</v>
      </c>
      <c r="E38101" s="34">
        <v>232</v>
      </c>
      <c r="F38101" s="34">
        <v>256</v>
      </c>
      <c r="G38101" s="34">
        <v>236</v>
      </c>
      <c r="H38101" s="34">
        <v>264</v>
      </c>
      <c r="I38101" s="34">
        <v>219</v>
      </c>
      <c r="J38101" s="34">
        <v>301</v>
      </c>
      <c r="K38101" s="34">
        <v>173</v>
      </c>
      <c r="L38101" s="34">
        <v>307</v>
      </c>
      <c r="M38101" s="34">
        <v>205</v>
      </c>
    </row>
    <row r="38102" spans="1:13" x14ac:dyDescent="0.2">
      <c r="A38102" s="34" t="s">
        <v>138996</v>
      </c>
      <c r="B38102" s="34">
        <v>777</v>
      </c>
      <c r="C38102" s="34">
        <v>731</v>
      </c>
      <c r="D38102" s="34">
        <v>845</v>
      </c>
      <c r="E38102" s="34">
        <v>882</v>
      </c>
      <c r="F38102" s="34">
        <v>718</v>
      </c>
      <c r="G38102" s="34">
        <v>832</v>
      </c>
      <c r="H38102" s="34">
        <v>1045</v>
      </c>
      <c r="I38102" s="34">
        <v>742</v>
      </c>
      <c r="J38102" s="34">
        <v>819</v>
      </c>
      <c r="K38102" s="34">
        <v>677</v>
      </c>
      <c r="L38102" s="34">
        <v>868</v>
      </c>
      <c r="M38102" s="34">
        <v>598</v>
      </c>
    </row>
    <row r="38103" spans="1:13" x14ac:dyDescent="0.2">
      <c r="A38103" s="34" t="s">
        <v>138997</v>
      </c>
      <c r="B38103" s="34">
        <v>1347</v>
      </c>
      <c r="C38103" s="34">
        <v>1233</v>
      </c>
      <c r="D38103" s="34">
        <v>1392</v>
      </c>
      <c r="E38103" s="34">
        <v>1386</v>
      </c>
      <c r="F38103" s="34">
        <v>1305</v>
      </c>
      <c r="G38103" s="34">
        <v>1199</v>
      </c>
      <c r="H38103" s="34">
        <v>1368</v>
      </c>
      <c r="I38103" s="34">
        <v>1261</v>
      </c>
      <c r="J38103" s="34">
        <v>1471</v>
      </c>
      <c r="K38103" s="34">
        <v>1082</v>
      </c>
      <c r="L38103" s="34">
        <v>1334</v>
      </c>
      <c r="M38103" s="34">
        <v>1043</v>
      </c>
    </row>
    <row r="38104" spans="1:13" x14ac:dyDescent="0.2">
      <c r="A38104" s="34" t="s">
        <v>138998</v>
      </c>
      <c r="B38104" s="34">
        <v>514</v>
      </c>
      <c r="C38104" s="34">
        <v>417</v>
      </c>
      <c r="D38104" s="34">
        <v>397</v>
      </c>
      <c r="E38104" s="34">
        <v>500</v>
      </c>
      <c r="F38104" s="34">
        <v>389</v>
      </c>
      <c r="G38104" s="34">
        <v>424</v>
      </c>
      <c r="H38104" s="34">
        <v>497</v>
      </c>
      <c r="I38104" s="34">
        <v>494</v>
      </c>
      <c r="J38104" s="34">
        <v>466</v>
      </c>
      <c r="K38104" s="34">
        <v>325</v>
      </c>
      <c r="L38104" s="34">
        <v>447</v>
      </c>
      <c r="M38104" s="34">
        <v>326</v>
      </c>
    </row>
    <row r="38105" spans="1:13" x14ac:dyDescent="0.2">
      <c r="A38105" s="34" t="s">
        <v>138999</v>
      </c>
      <c r="B38105" s="34">
        <v>761</v>
      </c>
      <c r="C38105" s="34">
        <v>785</v>
      </c>
      <c r="D38105" s="34">
        <v>832</v>
      </c>
      <c r="E38105" s="34">
        <v>889</v>
      </c>
      <c r="F38105" s="34">
        <v>814</v>
      </c>
      <c r="G38105" s="34">
        <v>739</v>
      </c>
      <c r="H38105" s="34">
        <v>871</v>
      </c>
      <c r="I38105" s="34">
        <v>801</v>
      </c>
      <c r="J38105" s="34">
        <v>873</v>
      </c>
      <c r="K38105" s="34">
        <v>659</v>
      </c>
      <c r="L38105" s="34">
        <v>770</v>
      </c>
      <c r="M38105" s="34">
        <v>616</v>
      </c>
    </row>
    <row r="38106" spans="1:13" x14ac:dyDescent="0.2">
      <c r="A38106" s="34" t="s">
        <v>139000</v>
      </c>
      <c r="B38106" s="34">
        <v>615</v>
      </c>
      <c r="C38106" s="34">
        <v>528</v>
      </c>
      <c r="D38106" s="34">
        <v>657</v>
      </c>
      <c r="E38106" s="34">
        <v>574</v>
      </c>
      <c r="F38106" s="34">
        <v>558</v>
      </c>
      <c r="G38106" s="34">
        <v>528</v>
      </c>
      <c r="H38106" s="34">
        <v>661</v>
      </c>
      <c r="I38106" s="34">
        <v>573</v>
      </c>
      <c r="J38106" s="34">
        <v>616</v>
      </c>
      <c r="K38106" s="34">
        <v>506</v>
      </c>
      <c r="L38106" s="34">
        <v>589</v>
      </c>
      <c r="M38106" s="34">
        <v>453</v>
      </c>
    </row>
    <row r="38107" spans="1:13" x14ac:dyDescent="0.2">
      <c r="A38107" s="34" t="s">
        <v>139001</v>
      </c>
      <c r="B38107" s="34">
        <v>243</v>
      </c>
      <c r="C38107" s="34">
        <v>248</v>
      </c>
      <c r="D38107" s="34">
        <v>299</v>
      </c>
      <c r="E38107" s="34">
        <v>268</v>
      </c>
      <c r="F38107" s="34">
        <v>304</v>
      </c>
      <c r="G38107" s="34">
        <v>212</v>
      </c>
      <c r="H38107" s="34">
        <v>374</v>
      </c>
      <c r="I38107" s="34">
        <v>253</v>
      </c>
      <c r="J38107" s="34">
        <v>301</v>
      </c>
      <c r="K38107" s="34">
        <v>232</v>
      </c>
      <c r="L38107" s="34">
        <v>284</v>
      </c>
      <c r="M38107" s="34">
        <v>190</v>
      </c>
    </row>
    <row r="38108" spans="1:13" x14ac:dyDescent="0.2">
      <c r="A38108" s="34" t="s">
        <v>139002</v>
      </c>
      <c r="B38108" s="34">
        <v>248</v>
      </c>
      <c r="C38108" s="34">
        <v>270</v>
      </c>
      <c r="D38108" s="34">
        <v>258</v>
      </c>
      <c r="E38108" s="34">
        <v>323</v>
      </c>
      <c r="F38108" s="34">
        <v>243</v>
      </c>
      <c r="G38108" s="34">
        <v>228</v>
      </c>
      <c r="H38108" s="34">
        <v>266</v>
      </c>
      <c r="I38108" s="34">
        <v>267</v>
      </c>
      <c r="J38108" s="34">
        <v>335</v>
      </c>
      <c r="K38108" s="34">
        <v>257</v>
      </c>
      <c r="L38108" s="34">
        <v>269</v>
      </c>
      <c r="M38108" s="34">
        <v>243</v>
      </c>
    </row>
    <row r="38109" spans="1:13" x14ac:dyDescent="0.2">
      <c r="A38109" s="34" t="s">
        <v>139003</v>
      </c>
      <c r="B38109" s="34">
        <v>184</v>
      </c>
      <c r="C38109" s="34">
        <v>255</v>
      </c>
      <c r="D38109" s="34">
        <v>354</v>
      </c>
      <c r="E38109" s="34">
        <v>368</v>
      </c>
      <c r="F38109" s="34">
        <v>220</v>
      </c>
      <c r="G38109" s="34">
        <v>298</v>
      </c>
      <c r="H38109" s="34">
        <v>271</v>
      </c>
      <c r="I38109" s="34">
        <v>274</v>
      </c>
      <c r="J38109" s="34">
        <v>267</v>
      </c>
      <c r="K38109" s="34">
        <v>251</v>
      </c>
      <c r="L38109" s="34">
        <v>237</v>
      </c>
      <c r="M38109" s="34">
        <v>192</v>
      </c>
    </row>
    <row r="38110" spans="1:13" x14ac:dyDescent="0.2">
      <c r="A38110" s="34" t="s">
        <v>139004</v>
      </c>
      <c r="B38110" s="34">
        <v>155</v>
      </c>
      <c r="C38110" s="34">
        <v>168</v>
      </c>
      <c r="D38110" s="34">
        <v>158</v>
      </c>
      <c r="E38110" s="34">
        <v>160</v>
      </c>
      <c r="F38110" s="34">
        <v>108</v>
      </c>
      <c r="G38110" s="34">
        <v>146</v>
      </c>
      <c r="H38110" s="34">
        <v>203</v>
      </c>
      <c r="I38110" s="34">
        <v>136</v>
      </c>
      <c r="J38110" s="34">
        <v>125</v>
      </c>
      <c r="K38110" s="34">
        <v>111</v>
      </c>
      <c r="L38110" s="34">
        <v>125</v>
      </c>
      <c r="M38110" s="34">
        <v>116</v>
      </c>
    </row>
    <row r="38111" spans="1:13" x14ac:dyDescent="0.2">
      <c r="A38111" s="34" t="s">
        <v>139005</v>
      </c>
      <c r="B38111" s="34">
        <v>306</v>
      </c>
      <c r="C38111" s="34">
        <v>264</v>
      </c>
      <c r="D38111" s="34">
        <v>268</v>
      </c>
      <c r="E38111" s="34">
        <v>254</v>
      </c>
      <c r="F38111" s="34">
        <v>253</v>
      </c>
      <c r="G38111" s="34">
        <v>190</v>
      </c>
      <c r="H38111" s="34">
        <v>272</v>
      </c>
      <c r="I38111" s="34">
        <v>257</v>
      </c>
      <c r="J38111" s="34">
        <v>257</v>
      </c>
      <c r="K38111" s="34">
        <v>210</v>
      </c>
      <c r="L38111" s="34">
        <v>266</v>
      </c>
      <c r="M38111" s="34">
        <v>198</v>
      </c>
    </row>
    <row r="38112" spans="1:13" x14ac:dyDescent="0.2">
      <c r="A38112" s="34" t="s">
        <v>139006</v>
      </c>
      <c r="B38112" s="34">
        <v>168</v>
      </c>
      <c r="C38112" s="34">
        <v>185</v>
      </c>
      <c r="D38112" s="34">
        <v>177</v>
      </c>
      <c r="E38112" s="34">
        <v>150</v>
      </c>
      <c r="F38112" s="34">
        <v>149</v>
      </c>
      <c r="G38112" s="34">
        <v>137</v>
      </c>
      <c r="H38112" s="34">
        <v>154</v>
      </c>
      <c r="I38112" s="34">
        <v>160</v>
      </c>
      <c r="J38112" s="34">
        <v>154</v>
      </c>
      <c r="K38112" s="34">
        <v>119</v>
      </c>
      <c r="L38112" s="34">
        <v>154</v>
      </c>
      <c r="M38112" s="34">
        <v>119</v>
      </c>
    </row>
    <row r="38113" spans="1:13" x14ac:dyDescent="0.2">
      <c r="A38113" s="34" t="s">
        <v>139007</v>
      </c>
      <c r="B38113" s="34">
        <v>351</v>
      </c>
      <c r="C38113" s="34">
        <v>303</v>
      </c>
      <c r="D38113" s="34">
        <v>384</v>
      </c>
      <c r="E38113" s="34">
        <v>362</v>
      </c>
      <c r="F38113" s="34">
        <v>289</v>
      </c>
      <c r="G38113" s="34">
        <v>321</v>
      </c>
      <c r="H38113" s="34">
        <v>372</v>
      </c>
      <c r="I38113" s="34">
        <v>323</v>
      </c>
      <c r="J38113" s="34">
        <v>343</v>
      </c>
      <c r="K38113" s="34">
        <v>289</v>
      </c>
      <c r="L38113" s="34">
        <v>372</v>
      </c>
      <c r="M38113" s="34">
        <v>239</v>
      </c>
    </row>
    <row r="38114" spans="1:13" x14ac:dyDescent="0.2">
      <c r="A38114" s="34" t="s">
        <v>139008</v>
      </c>
      <c r="B38114" s="34">
        <v>262</v>
      </c>
      <c r="C38114" s="34">
        <v>252</v>
      </c>
      <c r="D38114" s="34">
        <v>314</v>
      </c>
      <c r="E38114" s="34">
        <v>229</v>
      </c>
      <c r="F38114" s="34">
        <v>192</v>
      </c>
      <c r="G38114" s="34">
        <v>280</v>
      </c>
      <c r="H38114" s="34">
        <v>263</v>
      </c>
      <c r="I38114" s="34">
        <v>332</v>
      </c>
      <c r="J38114" s="34">
        <v>244</v>
      </c>
      <c r="K38114" s="34">
        <v>225</v>
      </c>
      <c r="L38114" s="34">
        <v>254</v>
      </c>
      <c r="M38114" s="34">
        <v>203</v>
      </c>
    </row>
    <row r="38115" spans="1:13" x14ac:dyDescent="0.2">
      <c r="A38115" s="34" t="s">
        <v>139009</v>
      </c>
      <c r="B38115" s="34">
        <v>301</v>
      </c>
      <c r="C38115" s="34">
        <v>243</v>
      </c>
      <c r="D38115" s="34">
        <v>341</v>
      </c>
      <c r="E38115" s="34">
        <v>289</v>
      </c>
      <c r="F38115" s="34">
        <v>333</v>
      </c>
      <c r="G38115" s="34">
        <v>274</v>
      </c>
      <c r="H38115" s="34">
        <v>350</v>
      </c>
      <c r="I38115" s="34">
        <v>262</v>
      </c>
      <c r="J38115" s="34">
        <v>320</v>
      </c>
      <c r="K38115" s="34">
        <v>255</v>
      </c>
      <c r="L38115" s="34">
        <v>300</v>
      </c>
      <c r="M38115" s="34">
        <v>211</v>
      </c>
    </row>
    <row r="38116" spans="1:13" x14ac:dyDescent="0.2">
      <c r="A38116" s="34" t="s">
        <v>139010</v>
      </c>
      <c r="B38116" s="34">
        <v>372</v>
      </c>
      <c r="C38116" s="34">
        <v>348</v>
      </c>
      <c r="D38116" s="34">
        <v>379</v>
      </c>
      <c r="E38116" s="34">
        <v>380</v>
      </c>
      <c r="F38116" s="34">
        <v>361</v>
      </c>
      <c r="G38116" s="34">
        <v>312</v>
      </c>
      <c r="H38116" s="34">
        <v>426</v>
      </c>
      <c r="I38116" s="34">
        <v>337</v>
      </c>
      <c r="J38116" s="34">
        <v>357</v>
      </c>
      <c r="K38116" s="34">
        <v>296</v>
      </c>
      <c r="L38116" s="34">
        <v>387</v>
      </c>
      <c r="M38116" s="34">
        <v>293</v>
      </c>
    </row>
    <row r="38117" spans="1:13" x14ac:dyDescent="0.2">
      <c r="A38117" s="34" t="s">
        <v>139011</v>
      </c>
      <c r="B38117" s="34">
        <v>447</v>
      </c>
      <c r="C38117" s="34">
        <v>340</v>
      </c>
      <c r="D38117" s="34">
        <v>476</v>
      </c>
      <c r="E38117" s="34">
        <v>392</v>
      </c>
      <c r="F38117" s="34">
        <v>419</v>
      </c>
      <c r="G38117" s="34">
        <v>344</v>
      </c>
      <c r="H38117" s="34">
        <v>500</v>
      </c>
      <c r="I38117" s="34">
        <v>389</v>
      </c>
      <c r="J38117" s="34">
        <v>477</v>
      </c>
      <c r="K38117" s="34">
        <v>296</v>
      </c>
      <c r="L38117" s="34">
        <v>472</v>
      </c>
      <c r="M38117" s="34">
        <v>282</v>
      </c>
    </row>
    <row r="38118" spans="1:13" x14ac:dyDescent="0.2">
      <c r="A38118" s="34" t="s">
        <v>139012</v>
      </c>
      <c r="B38118" s="34">
        <v>105</v>
      </c>
      <c r="C38118" s="34">
        <v>155</v>
      </c>
      <c r="D38118" s="34">
        <v>172</v>
      </c>
      <c r="E38118" s="34">
        <v>158</v>
      </c>
      <c r="F38118" s="34">
        <v>137</v>
      </c>
      <c r="G38118" s="34">
        <v>130</v>
      </c>
      <c r="H38118" s="34">
        <v>208</v>
      </c>
      <c r="I38118" s="34">
        <v>154</v>
      </c>
      <c r="J38118" s="34">
        <v>146</v>
      </c>
      <c r="K38118" s="34">
        <v>136</v>
      </c>
      <c r="L38118" s="34">
        <v>139</v>
      </c>
      <c r="M38118" s="34">
        <v>107</v>
      </c>
    </row>
    <row r="38119" spans="1:13" x14ac:dyDescent="0.2">
      <c r="A38119" s="34" t="s">
        <v>139013</v>
      </c>
      <c r="B38119" s="34">
        <v>185</v>
      </c>
      <c r="C38119" s="34">
        <v>171</v>
      </c>
      <c r="D38119" s="34">
        <v>198</v>
      </c>
      <c r="E38119" s="34">
        <v>196</v>
      </c>
      <c r="F38119" s="34">
        <v>229</v>
      </c>
      <c r="G38119" s="34">
        <v>189</v>
      </c>
      <c r="H38119" s="34">
        <v>191</v>
      </c>
      <c r="I38119" s="34">
        <v>182</v>
      </c>
      <c r="J38119" s="34">
        <v>224</v>
      </c>
      <c r="K38119" s="34">
        <v>135</v>
      </c>
      <c r="L38119" s="34">
        <v>216</v>
      </c>
      <c r="M38119" s="34">
        <v>110</v>
      </c>
    </row>
    <row r="38120" spans="1:13" x14ac:dyDescent="0.2">
      <c r="A38120" s="34" t="s">
        <v>139014</v>
      </c>
      <c r="B38120" s="34">
        <v>294</v>
      </c>
      <c r="C38120" s="34">
        <v>325</v>
      </c>
      <c r="D38120" s="34">
        <v>387</v>
      </c>
      <c r="E38120" s="34">
        <v>296</v>
      </c>
      <c r="F38120" s="34">
        <v>289</v>
      </c>
      <c r="G38120" s="34">
        <v>297</v>
      </c>
      <c r="H38120" s="34">
        <v>406</v>
      </c>
      <c r="I38120" s="34">
        <v>326</v>
      </c>
      <c r="J38120" s="34">
        <v>346</v>
      </c>
      <c r="K38120" s="34">
        <v>273</v>
      </c>
      <c r="L38120" s="34">
        <v>405</v>
      </c>
      <c r="M38120" s="34">
        <v>284</v>
      </c>
    </row>
    <row r="38121" spans="1:13" x14ac:dyDescent="0.2">
      <c r="A38121" s="34" t="s">
        <v>139015</v>
      </c>
      <c r="B38121" s="34">
        <v>361</v>
      </c>
      <c r="C38121" s="34">
        <v>487</v>
      </c>
      <c r="D38121" s="34">
        <v>458</v>
      </c>
      <c r="E38121" s="34">
        <v>498</v>
      </c>
      <c r="F38121" s="34">
        <v>440</v>
      </c>
      <c r="G38121" s="34">
        <v>428</v>
      </c>
      <c r="H38121" s="34">
        <v>514</v>
      </c>
      <c r="I38121" s="34">
        <v>439</v>
      </c>
      <c r="J38121" s="34">
        <v>536</v>
      </c>
      <c r="K38121" s="34">
        <v>353</v>
      </c>
      <c r="L38121" s="34">
        <v>435</v>
      </c>
      <c r="M38121" s="34">
        <v>390</v>
      </c>
    </row>
    <row r="38122" spans="1:13" x14ac:dyDescent="0.2">
      <c r="A38122" s="34" t="s">
        <v>139016</v>
      </c>
      <c r="B38122" s="34">
        <v>400</v>
      </c>
      <c r="C38122" s="34">
        <v>413</v>
      </c>
      <c r="D38122" s="34">
        <v>361</v>
      </c>
      <c r="E38122" s="34">
        <v>411</v>
      </c>
      <c r="F38122" s="34">
        <v>339</v>
      </c>
      <c r="G38122" s="34">
        <v>351</v>
      </c>
      <c r="H38122" s="34">
        <v>386</v>
      </c>
      <c r="I38122" s="34">
        <v>421</v>
      </c>
      <c r="J38122" s="34">
        <v>391</v>
      </c>
      <c r="K38122" s="34">
        <v>302</v>
      </c>
      <c r="L38122" s="34">
        <v>372</v>
      </c>
      <c r="M38122" s="34">
        <v>317</v>
      </c>
    </row>
    <row r="38123" spans="1:13" x14ac:dyDescent="0.2">
      <c r="A38123" s="34" t="s">
        <v>139017</v>
      </c>
      <c r="B38123" s="34">
        <v>739</v>
      </c>
      <c r="C38123" s="34">
        <v>617</v>
      </c>
      <c r="D38123" s="34">
        <v>745</v>
      </c>
      <c r="E38123" s="34">
        <v>689</v>
      </c>
      <c r="F38123" s="34">
        <v>564</v>
      </c>
      <c r="G38123" s="34">
        <v>598</v>
      </c>
      <c r="H38123" s="34">
        <v>681</v>
      </c>
      <c r="I38123" s="34">
        <v>641</v>
      </c>
      <c r="J38123" s="34">
        <v>695</v>
      </c>
      <c r="K38123" s="34">
        <v>490</v>
      </c>
      <c r="L38123" s="34">
        <v>580</v>
      </c>
      <c r="M38123" s="34">
        <v>510</v>
      </c>
    </row>
    <row r="38124" spans="1:13" x14ac:dyDescent="0.2">
      <c r="A38124" s="34" t="s">
        <v>139018</v>
      </c>
      <c r="B38124" s="34">
        <v>1243</v>
      </c>
      <c r="C38124" s="34">
        <v>1332</v>
      </c>
      <c r="D38124" s="34">
        <v>1356</v>
      </c>
      <c r="E38124" s="34">
        <v>1311</v>
      </c>
      <c r="F38124" s="34">
        <v>1357</v>
      </c>
      <c r="G38124" s="34">
        <v>1273</v>
      </c>
      <c r="H38124" s="34">
        <v>1485</v>
      </c>
      <c r="I38124" s="34">
        <v>1278</v>
      </c>
      <c r="J38124" s="34">
        <v>1524</v>
      </c>
      <c r="K38124" s="34">
        <v>1087</v>
      </c>
      <c r="L38124" s="34">
        <v>1331</v>
      </c>
      <c r="M38124" s="34">
        <v>958</v>
      </c>
    </row>
    <row r="38125" spans="1:13" x14ac:dyDescent="0.2">
      <c r="A38125" s="34" t="s">
        <v>139019</v>
      </c>
      <c r="B38125" s="34">
        <v>498</v>
      </c>
      <c r="C38125" s="34">
        <v>605</v>
      </c>
      <c r="D38125" s="34">
        <v>545</v>
      </c>
      <c r="E38125" s="34">
        <v>582</v>
      </c>
      <c r="F38125" s="34">
        <v>450</v>
      </c>
      <c r="G38125" s="34">
        <v>569</v>
      </c>
      <c r="H38125" s="34">
        <v>566</v>
      </c>
      <c r="I38125" s="34">
        <v>552</v>
      </c>
      <c r="J38125" s="34">
        <v>520</v>
      </c>
      <c r="K38125" s="34">
        <v>442</v>
      </c>
      <c r="L38125" s="34">
        <v>539</v>
      </c>
      <c r="M38125" s="34">
        <v>464</v>
      </c>
    </row>
    <row r="38126" spans="1:13" x14ac:dyDescent="0.2">
      <c r="A38126" s="34" t="s">
        <v>139020</v>
      </c>
      <c r="B38126" s="34">
        <v>345</v>
      </c>
      <c r="C38126" s="34">
        <v>444</v>
      </c>
      <c r="D38126" s="34">
        <v>421</v>
      </c>
      <c r="E38126" s="34">
        <v>492</v>
      </c>
      <c r="F38126" s="34">
        <v>362</v>
      </c>
      <c r="G38126" s="34">
        <v>391</v>
      </c>
      <c r="H38126" s="34">
        <v>522</v>
      </c>
      <c r="I38126" s="34">
        <v>467</v>
      </c>
      <c r="J38126" s="34">
        <v>465</v>
      </c>
      <c r="K38126" s="34">
        <v>350</v>
      </c>
      <c r="L38126" s="34">
        <v>401</v>
      </c>
      <c r="M38126" s="34">
        <v>340</v>
      </c>
    </row>
    <row r="38127" spans="1:13" x14ac:dyDescent="0.2">
      <c r="A38127" s="34" t="s">
        <v>139021</v>
      </c>
      <c r="B38127" s="34">
        <v>653</v>
      </c>
      <c r="C38127" s="34">
        <v>670</v>
      </c>
      <c r="D38127" s="34">
        <v>764</v>
      </c>
      <c r="E38127" s="34">
        <v>784</v>
      </c>
      <c r="F38127" s="34">
        <v>631</v>
      </c>
      <c r="G38127" s="34">
        <v>643</v>
      </c>
      <c r="H38127" s="34">
        <v>755</v>
      </c>
      <c r="I38127" s="34">
        <v>688</v>
      </c>
      <c r="J38127" s="34">
        <v>686</v>
      </c>
      <c r="K38127" s="34">
        <v>559</v>
      </c>
      <c r="L38127" s="34">
        <v>663</v>
      </c>
      <c r="M38127" s="34">
        <v>465</v>
      </c>
    </row>
    <row r="38128" spans="1:13" x14ac:dyDescent="0.2">
      <c r="A38128" s="34" t="s">
        <v>139022</v>
      </c>
      <c r="B38128" s="34">
        <v>353</v>
      </c>
      <c r="C38128" s="34">
        <v>384</v>
      </c>
      <c r="D38128" s="34">
        <v>379</v>
      </c>
      <c r="E38128" s="34">
        <v>358</v>
      </c>
      <c r="F38128" s="34">
        <v>345</v>
      </c>
      <c r="G38128" s="34">
        <v>363</v>
      </c>
      <c r="H38128" s="34">
        <v>386</v>
      </c>
      <c r="I38128" s="34">
        <v>375</v>
      </c>
      <c r="J38128" s="34">
        <v>340</v>
      </c>
      <c r="K38128" s="34">
        <v>277</v>
      </c>
      <c r="L38128" s="34">
        <v>338</v>
      </c>
      <c r="M38128" s="34">
        <v>301</v>
      </c>
    </row>
    <row r="38129" spans="1:13" x14ac:dyDescent="0.2">
      <c r="A38129" s="34" t="s">
        <v>139023</v>
      </c>
      <c r="B38129" s="34">
        <v>275</v>
      </c>
      <c r="C38129" s="34">
        <v>319</v>
      </c>
      <c r="D38129" s="34">
        <v>332</v>
      </c>
      <c r="E38129" s="34">
        <v>304</v>
      </c>
      <c r="F38129" s="34">
        <v>243</v>
      </c>
      <c r="G38129" s="34">
        <v>266</v>
      </c>
      <c r="H38129" s="34">
        <v>304</v>
      </c>
      <c r="I38129" s="34">
        <v>305</v>
      </c>
      <c r="J38129" s="34">
        <v>333</v>
      </c>
      <c r="K38129" s="34">
        <v>239</v>
      </c>
      <c r="L38129" s="34">
        <v>332</v>
      </c>
      <c r="M38129" s="34">
        <v>231</v>
      </c>
    </row>
    <row r="38130" spans="1:13" x14ac:dyDescent="0.2">
      <c r="A38130" s="34" t="s">
        <v>139024</v>
      </c>
      <c r="B38130" s="34">
        <v>215</v>
      </c>
      <c r="C38130" s="34">
        <v>191</v>
      </c>
      <c r="D38130" s="34">
        <v>222</v>
      </c>
      <c r="E38130" s="34">
        <v>250</v>
      </c>
      <c r="F38130" s="34">
        <v>233</v>
      </c>
      <c r="G38130" s="34">
        <v>201</v>
      </c>
      <c r="H38130" s="34">
        <v>254</v>
      </c>
      <c r="I38130" s="34">
        <v>257</v>
      </c>
      <c r="J38130" s="34">
        <v>312</v>
      </c>
      <c r="K38130" s="34">
        <v>192</v>
      </c>
      <c r="L38130" s="34">
        <v>256</v>
      </c>
      <c r="M38130" s="34">
        <v>172</v>
      </c>
    </row>
    <row r="38131" spans="1:13" x14ac:dyDescent="0.2">
      <c r="A38131" s="34" t="s">
        <v>139025</v>
      </c>
      <c r="B38131" s="34">
        <v>289</v>
      </c>
      <c r="C38131" s="34">
        <v>240</v>
      </c>
      <c r="D38131" s="34">
        <v>275</v>
      </c>
      <c r="E38131" s="34">
        <v>229</v>
      </c>
      <c r="F38131" s="34">
        <v>205</v>
      </c>
      <c r="G38131" s="34">
        <v>238</v>
      </c>
      <c r="H38131" s="34">
        <v>277</v>
      </c>
      <c r="I38131" s="34">
        <v>237</v>
      </c>
      <c r="J38131" s="34">
        <v>280</v>
      </c>
      <c r="K38131" s="34">
        <v>180</v>
      </c>
      <c r="L38131" s="34">
        <v>243</v>
      </c>
      <c r="M38131" s="34">
        <v>207</v>
      </c>
    </row>
    <row r="38132" spans="1:13" x14ac:dyDescent="0.2">
      <c r="A38132" s="34" t="s">
        <v>139026</v>
      </c>
      <c r="B38132" s="34">
        <v>388</v>
      </c>
      <c r="C38132" s="34">
        <v>454</v>
      </c>
      <c r="D38132" s="34">
        <v>398</v>
      </c>
      <c r="E38132" s="34">
        <v>449</v>
      </c>
      <c r="F38132" s="34">
        <v>417</v>
      </c>
      <c r="G38132" s="34">
        <v>356</v>
      </c>
      <c r="H38132" s="34">
        <v>449</v>
      </c>
      <c r="I38132" s="34">
        <v>387</v>
      </c>
      <c r="J38132" s="34">
        <v>503</v>
      </c>
      <c r="K38132" s="34">
        <v>311</v>
      </c>
      <c r="L38132" s="34">
        <v>406</v>
      </c>
      <c r="M38132" s="34">
        <v>313</v>
      </c>
    </row>
    <row r="38133" spans="1:13" x14ac:dyDescent="0.2">
      <c r="A38133" s="34" t="s">
        <v>139027</v>
      </c>
      <c r="B38133" s="34">
        <v>353</v>
      </c>
      <c r="C38133" s="34">
        <v>327</v>
      </c>
      <c r="D38133" s="34">
        <v>340</v>
      </c>
      <c r="E38133" s="34">
        <v>347</v>
      </c>
      <c r="F38133" s="34">
        <v>313</v>
      </c>
      <c r="G38133" s="34">
        <v>339</v>
      </c>
      <c r="H38133" s="34">
        <v>384</v>
      </c>
      <c r="I38133" s="34">
        <v>285</v>
      </c>
      <c r="J38133" s="34">
        <v>358</v>
      </c>
      <c r="K38133" s="34">
        <v>261</v>
      </c>
      <c r="L38133" s="34">
        <v>353</v>
      </c>
      <c r="M38133" s="34">
        <v>290</v>
      </c>
    </row>
    <row r="38134" spans="1:13" x14ac:dyDescent="0.2">
      <c r="A38134" s="34" t="s">
        <v>139028</v>
      </c>
      <c r="B38134" s="34">
        <v>328</v>
      </c>
      <c r="C38134" s="34">
        <v>285</v>
      </c>
      <c r="D38134" s="34">
        <v>259</v>
      </c>
      <c r="E38134" s="34">
        <v>266</v>
      </c>
      <c r="F38134" s="34">
        <v>294</v>
      </c>
      <c r="G38134" s="34">
        <v>267</v>
      </c>
      <c r="H38134" s="34">
        <v>333</v>
      </c>
      <c r="I38134" s="34">
        <v>284</v>
      </c>
      <c r="J38134" s="34">
        <v>304</v>
      </c>
      <c r="K38134" s="34">
        <v>259</v>
      </c>
      <c r="L38134" s="34">
        <v>244</v>
      </c>
      <c r="M38134" s="34">
        <v>224</v>
      </c>
    </row>
    <row r="38135" spans="1:13" x14ac:dyDescent="0.2">
      <c r="A38135" s="34" t="s">
        <v>139029</v>
      </c>
      <c r="B38135" s="34">
        <v>909</v>
      </c>
      <c r="C38135" s="34">
        <v>793</v>
      </c>
      <c r="D38135" s="34">
        <v>1019</v>
      </c>
      <c r="E38135" s="34">
        <v>885</v>
      </c>
      <c r="F38135" s="34">
        <v>927</v>
      </c>
      <c r="G38135" s="34">
        <v>799</v>
      </c>
      <c r="H38135" s="34">
        <v>1117</v>
      </c>
      <c r="I38135" s="34">
        <v>885</v>
      </c>
      <c r="J38135" s="34">
        <v>960</v>
      </c>
      <c r="K38135" s="34">
        <v>689</v>
      </c>
      <c r="L38135" s="34">
        <v>920</v>
      </c>
      <c r="M38135" s="34">
        <v>689</v>
      </c>
    </row>
    <row r="38136" spans="1:13" x14ac:dyDescent="0.2">
      <c r="A38136" s="34" t="s">
        <v>139030</v>
      </c>
      <c r="B38136" s="34">
        <v>185</v>
      </c>
      <c r="C38136" s="34">
        <v>224</v>
      </c>
      <c r="D38136" s="34">
        <v>195</v>
      </c>
      <c r="E38136" s="34">
        <v>255</v>
      </c>
      <c r="F38136" s="34">
        <v>196</v>
      </c>
      <c r="G38136" s="34">
        <v>207</v>
      </c>
      <c r="H38136" s="34">
        <v>242</v>
      </c>
      <c r="I38136" s="34">
        <v>230</v>
      </c>
      <c r="J38136" s="34">
        <v>270</v>
      </c>
      <c r="K38136" s="34">
        <v>180</v>
      </c>
      <c r="L38136" s="34">
        <v>298</v>
      </c>
      <c r="M38136" s="34">
        <v>176</v>
      </c>
    </row>
    <row r="38137" spans="1:13" x14ac:dyDescent="0.2">
      <c r="A38137" s="34" t="s">
        <v>139031</v>
      </c>
      <c r="B38137" s="34">
        <v>614</v>
      </c>
      <c r="C38137" s="34">
        <v>636</v>
      </c>
      <c r="D38137" s="34">
        <v>711</v>
      </c>
      <c r="E38137" s="34">
        <v>657</v>
      </c>
      <c r="F38137" s="34">
        <v>657</v>
      </c>
      <c r="G38137" s="34">
        <v>545</v>
      </c>
      <c r="H38137" s="34">
        <v>666</v>
      </c>
      <c r="I38137" s="34">
        <v>613</v>
      </c>
      <c r="J38137" s="34">
        <v>654</v>
      </c>
      <c r="K38137" s="34">
        <v>481</v>
      </c>
      <c r="L38137" s="34">
        <v>623</v>
      </c>
      <c r="M38137" s="34">
        <v>435</v>
      </c>
    </row>
    <row r="38138" spans="1:13" x14ac:dyDescent="0.2">
      <c r="A38138" s="34" t="s">
        <v>139032</v>
      </c>
      <c r="B38138" s="34">
        <v>185</v>
      </c>
      <c r="C38138" s="34">
        <v>252</v>
      </c>
      <c r="D38138" s="34">
        <v>217</v>
      </c>
      <c r="E38138" s="34">
        <v>210</v>
      </c>
      <c r="F38138" s="34">
        <v>165</v>
      </c>
      <c r="G38138" s="34">
        <v>238</v>
      </c>
      <c r="H38138" s="34">
        <v>198</v>
      </c>
      <c r="I38138" s="34">
        <v>230</v>
      </c>
      <c r="J38138" s="34">
        <v>222</v>
      </c>
      <c r="K38138" s="34">
        <v>193</v>
      </c>
      <c r="L38138" s="34">
        <v>194</v>
      </c>
      <c r="M38138" s="34">
        <v>180</v>
      </c>
    </row>
    <row r="38139" spans="1:13" x14ac:dyDescent="0.2">
      <c r="A38139" s="34" t="s">
        <v>139033</v>
      </c>
      <c r="B38139" s="34">
        <v>871</v>
      </c>
      <c r="C38139" s="34">
        <v>828</v>
      </c>
      <c r="D38139" s="34">
        <v>847</v>
      </c>
      <c r="E38139" s="34">
        <v>907</v>
      </c>
      <c r="F38139" s="34">
        <v>879</v>
      </c>
      <c r="G38139" s="34">
        <v>705</v>
      </c>
      <c r="H38139" s="34">
        <v>950</v>
      </c>
      <c r="I38139" s="34">
        <v>847</v>
      </c>
      <c r="J38139" s="34">
        <v>987</v>
      </c>
      <c r="K38139" s="34">
        <v>641</v>
      </c>
      <c r="L38139" s="34">
        <v>973</v>
      </c>
      <c r="M38139" s="34">
        <v>595</v>
      </c>
    </row>
    <row r="38140" spans="1:13" x14ac:dyDescent="0.2">
      <c r="A38140" s="34" t="s">
        <v>139034</v>
      </c>
      <c r="B38140" s="34">
        <v>502</v>
      </c>
      <c r="C38140" s="34">
        <v>455</v>
      </c>
      <c r="D38140" s="34">
        <v>609</v>
      </c>
      <c r="E38140" s="34">
        <v>527</v>
      </c>
      <c r="F38140" s="34">
        <v>519</v>
      </c>
      <c r="G38140" s="34">
        <v>463</v>
      </c>
      <c r="H38140" s="34">
        <v>568</v>
      </c>
      <c r="I38140" s="34">
        <v>526</v>
      </c>
      <c r="J38140" s="34">
        <v>551</v>
      </c>
      <c r="K38140" s="34">
        <v>423</v>
      </c>
      <c r="L38140" s="34">
        <v>510</v>
      </c>
      <c r="M38140" s="34">
        <v>336</v>
      </c>
    </row>
    <row r="38141" spans="1:13" x14ac:dyDescent="0.2">
      <c r="A38141" s="34" t="s">
        <v>139035</v>
      </c>
      <c r="B38141" s="34">
        <v>532</v>
      </c>
      <c r="C38141" s="34">
        <v>682</v>
      </c>
      <c r="D38141" s="34">
        <v>687</v>
      </c>
      <c r="E38141" s="34">
        <v>687</v>
      </c>
      <c r="F38141" s="34">
        <v>659</v>
      </c>
      <c r="G38141" s="34">
        <v>587</v>
      </c>
      <c r="H38141" s="34">
        <v>709</v>
      </c>
      <c r="I38141" s="34">
        <v>668</v>
      </c>
      <c r="J38141" s="34">
        <v>628</v>
      </c>
      <c r="K38141" s="34">
        <v>527</v>
      </c>
      <c r="L38141" s="34">
        <v>573</v>
      </c>
      <c r="M38141" s="34">
        <v>493</v>
      </c>
    </row>
    <row r="38142" spans="1:13" x14ac:dyDescent="0.2">
      <c r="A38142" s="34" t="s">
        <v>139036</v>
      </c>
      <c r="B38142" s="34">
        <v>621</v>
      </c>
      <c r="C38142" s="34">
        <v>507</v>
      </c>
      <c r="D38142" s="34">
        <v>625</v>
      </c>
      <c r="E38142" s="34">
        <v>535</v>
      </c>
      <c r="F38142" s="34">
        <v>539</v>
      </c>
      <c r="G38142" s="34">
        <v>430</v>
      </c>
      <c r="H38142" s="34">
        <v>668</v>
      </c>
      <c r="I38142" s="34">
        <v>527</v>
      </c>
      <c r="J38142" s="34">
        <v>599</v>
      </c>
      <c r="K38142" s="34">
        <v>375</v>
      </c>
      <c r="L38142" s="34">
        <v>540</v>
      </c>
      <c r="M38142" s="34">
        <v>454</v>
      </c>
    </row>
    <row r="38143" spans="1:13" x14ac:dyDescent="0.2">
      <c r="A38143" s="34" t="s">
        <v>139037</v>
      </c>
      <c r="B38143" s="34">
        <v>910</v>
      </c>
      <c r="C38143" s="34">
        <v>982</v>
      </c>
      <c r="D38143" s="34">
        <v>1138</v>
      </c>
      <c r="E38143" s="34">
        <v>1020</v>
      </c>
      <c r="F38143" s="34">
        <v>900</v>
      </c>
      <c r="G38143" s="34">
        <v>948</v>
      </c>
      <c r="H38143" s="34">
        <v>1106</v>
      </c>
      <c r="I38143" s="34">
        <v>1030</v>
      </c>
      <c r="J38143" s="34">
        <v>965</v>
      </c>
      <c r="K38143" s="34">
        <v>848</v>
      </c>
      <c r="L38143" s="34">
        <v>1000</v>
      </c>
      <c r="M38143" s="34">
        <v>821</v>
      </c>
    </row>
    <row r="38144" spans="1:13" x14ac:dyDescent="0.2">
      <c r="A38144" s="34" t="s">
        <v>139038</v>
      </c>
      <c r="B38144" s="34">
        <v>496</v>
      </c>
      <c r="C38144" s="34">
        <v>540</v>
      </c>
      <c r="D38144" s="34">
        <v>499</v>
      </c>
      <c r="E38144" s="34">
        <v>539</v>
      </c>
      <c r="F38144" s="34">
        <v>470</v>
      </c>
      <c r="G38144" s="34">
        <v>421</v>
      </c>
      <c r="H38144" s="34">
        <v>566</v>
      </c>
      <c r="I38144" s="34">
        <v>553</v>
      </c>
      <c r="J38144" s="34">
        <v>625</v>
      </c>
      <c r="K38144" s="34">
        <v>405</v>
      </c>
      <c r="L38144" s="34">
        <v>488</v>
      </c>
      <c r="M38144" s="34">
        <v>382</v>
      </c>
    </row>
    <row r="38145" spans="1:13" x14ac:dyDescent="0.2">
      <c r="A38145" s="34" t="s">
        <v>139039</v>
      </c>
      <c r="B38145" s="34">
        <v>838</v>
      </c>
      <c r="C38145" s="34">
        <v>873</v>
      </c>
      <c r="D38145" s="34">
        <v>928</v>
      </c>
      <c r="E38145" s="34">
        <v>1020</v>
      </c>
      <c r="F38145" s="34">
        <v>846</v>
      </c>
      <c r="G38145" s="34">
        <v>908</v>
      </c>
      <c r="H38145" s="34">
        <v>1044</v>
      </c>
      <c r="I38145" s="34">
        <v>852</v>
      </c>
      <c r="J38145" s="34">
        <v>951</v>
      </c>
      <c r="K38145" s="34">
        <v>771</v>
      </c>
      <c r="L38145" s="34">
        <v>913</v>
      </c>
      <c r="M38145" s="34">
        <v>680</v>
      </c>
    </row>
    <row r="38146" spans="1:13" x14ac:dyDescent="0.2">
      <c r="A38146" s="34" t="s">
        <v>139040</v>
      </c>
      <c r="B38146" s="34">
        <v>719</v>
      </c>
      <c r="C38146" s="34">
        <v>618</v>
      </c>
      <c r="D38146" s="34">
        <v>671</v>
      </c>
      <c r="E38146" s="34">
        <v>656</v>
      </c>
      <c r="F38146" s="34">
        <v>596</v>
      </c>
      <c r="G38146" s="34">
        <v>577</v>
      </c>
      <c r="H38146" s="34">
        <v>588</v>
      </c>
      <c r="I38146" s="34">
        <v>607</v>
      </c>
      <c r="J38146" s="34">
        <v>654</v>
      </c>
      <c r="K38146" s="34">
        <v>527</v>
      </c>
      <c r="L38146" s="34">
        <v>670</v>
      </c>
      <c r="M38146" s="34">
        <v>519</v>
      </c>
    </row>
    <row r="38147" spans="1:13" x14ac:dyDescent="0.2">
      <c r="A38147" s="34" t="s">
        <v>139041</v>
      </c>
      <c r="B38147" s="34">
        <v>494</v>
      </c>
      <c r="C38147" s="34">
        <v>540</v>
      </c>
      <c r="D38147" s="34">
        <v>718</v>
      </c>
      <c r="E38147" s="34">
        <v>584</v>
      </c>
      <c r="F38147" s="34">
        <v>618</v>
      </c>
      <c r="G38147" s="34">
        <v>545</v>
      </c>
      <c r="H38147" s="34">
        <v>748</v>
      </c>
      <c r="I38147" s="34">
        <v>620</v>
      </c>
      <c r="J38147" s="34">
        <v>671</v>
      </c>
      <c r="K38147" s="34">
        <v>522</v>
      </c>
      <c r="L38147" s="34">
        <v>606</v>
      </c>
      <c r="M38147" s="34">
        <v>457</v>
      </c>
    </row>
    <row r="38148" spans="1:13" x14ac:dyDescent="0.2">
      <c r="A38148" s="34" t="s">
        <v>139042</v>
      </c>
      <c r="B38148" s="34">
        <v>440</v>
      </c>
      <c r="C38148" s="34">
        <v>437</v>
      </c>
      <c r="D38148" s="34">
        <v>406</v>
      </c>
      <c r="E38148" s="34">
        <v>517</v>
      </c>
      <c r="F38148" s="34">
        <v>358</v>
      </c>
      <c r="G38148" s="34">
        <v>448</v>
      </c>
      <c r="H38148" s="34">
        <v>414</v>
      </c>
      <c r="I38148" s="34">
        <v>475</v>
      </c>
      <c r="J38148" s="34">
        <v>418</v>
      </c>
      <c r="K38148" s="34">
        <v>392</v>
      </c>
      <c r="L38148" s="34">
        <v>351</v>
      </c>
      <c r="M38148" s="34">
        <v>378</v>
      </c>
    </row>
    <row r="38149" spans="1:13" x14ac:dyDescent="0.2">
      <c r="A38149" s="34" t="s">
        <v>139043</v>
      </c>
      <c r="B38149" s="34">
        <v>550</v>
      </c>
      <c r="C38149" s="34">
        <v>464</v>
      </c>
      <c r="D38149" s="34">
        <v>689</v>
      </c>
      <c r="E38149" s="34">
        <v>567</v>
      </c>
      <c r="F38149" s="34">
        <v>560</v>
      </c>
      <c r="G38149" s="34">
        <v>494</v>
      </c>
      <c r="H38149" s="34">
        <v>701</v>
      </c>
      <c r="I38149" s="34">
        <v>535</v>
      </c>
      <c r="J38149" s="34">
        <v>547</v>
      </c>
      <c r="K38149" s="34">
        <v>427</v>
      </c>
      <c r="L38149" s="34">
        <v>559</v>
      </c>
      <c r="M38149" s="34">
        <v>402</v>
      </c>
    </row>
    <row r="38150" spans="1:13" x14ac:dyDescent="0.2">
      <c r="A38150" s="34" t="s">
        <v>139044</v>
      </c>
      <c r="B38150" s="34">
        <v>549</v>
      </c>
      <c r="C38150" s="34">
        <v>580</v>
      </c>
      <c r="D38150" s="34">
        <v>591</v>
      </c>
      <c r="E38150" s="34">
        <v>618</v>
      </c>
      <c r="F38150" s="34">
        <v>500</v>
      </c>
      <c r="G38150" s="34">
        <v>522</v>
      </c>
      <c r="H38150" s="34">
        <v>523</v>
      </c>
      <c r="I38150" s="34">
        <v>503</v>
      </c>
      <c r="J38150" s="34">
        <v>496</v>
      </c>
      <c r="K38150" s="34">
        <v>413</v>
      </c>
      <c r="L38150" s="34">
        <v>555</v>
      </c>
      <c r="M38150" s="34">
        <v>473</v>
      </c>
    </row>
    <row r="38151" spans="1:13" x14ac:dyDescent="0.2">
      <c r="A38151" s="34" t="s">
        <v>139045</v>
      </c>
      <c r="B38151" s="34">
        <v>659</v>
      </c>
      <c r="C38151" s="34">
        <v>586</v>
      </c>
      <c r="D38151" s="34">
        <v>755</v>
      </c>
      <c r="E38151" s="34">
        <v>677</v>
      </c>
      <c r="F38151" s="34">
        <v>581</v>
      </c>
      <c r="G38151" s="34">
        <v>587</v>
      </c>
      <c r="H38151" s="34">
        <v>625</v>
      </c>
      <c r="I38151" s="34">
        <v>658</v>
      </c>
      <c r="J38151" s="34">
        <v>670</v>
      </c>
      <c r="K38151" s="34">
        <v>502</v>
      </c>
      <c r="L38151" s="34">
        <v>710</v>
      </c>
      <c r="M38151" s="34">
        <v>530</v>
      </c>
    </row>
    <row r="38152" spans="1:13" x14ac:dyDescent="0.2">
      <c r="A38152" s="34" t="s">
        <v>139046</v>
      </c>
      <c r="B38152" s="34">
        <v>372</v>
      </c>
      <c r="C38152" s="34">
        <v>560</v>
      </c>
      <c r="D38152" s="34">
        <v>426</v>
      </c>
      <c r="E38152" s="34">
        <v>511</v>
      </c>
      <c r="F38152" s="34">
        <v>450</v>
      </c>
      <c r="G38152" s="34">
        <v>407</v>
      </c>
      <c r="H38152" s="34">
        <v>418</v>
      </c>
      <c r="I38152" s="34">
        <v>461</v>
      </c>
      <c r="J38152" s="34">
        <v>401</v>
      </c>
      <c r="K38152" s="34">
        <v>371</v>
      </c>
      <c r="L38152" s="34">
        <v>410</v>
      </c>
      <c r="M38152" s="34">
        <v>377</v>
      </c>
    </row>
    <row r="38153" spans="1:13" x14ac:dyDescent="0.2">
      <c r="A38153" s="34" t="s">
        <v>139047</v>
      </c>
      <c r="B38153" s="34">
        <v>350</v>
      </c>
      <c r="C38153" s="34">
        <v>325</v>
      </c>
      <c r="D38153" s="34">
        <v>288</v>
      </c>
      <c r="E38153" s="34">
        <v>325</v>
      </c>
      <c r="F38153" s="34">
        <v>259</v>
      </c>
      <c r="G38153" s="34">
        <v>248</v>
      </c>
      <c r="H38153" s="34">
        <v>288</v>
      </c>
      <c r="I38153" s="34">
        <v>294</v>
      </c>
      <c r="J38153" s="34">
        <v>376</v>
      </c>
      <c r="K38153" s="34">
        <v>214</v>
      </c>
      <c r="L38153" s="34">
        <v>301</v>
      </c>
      <c r="M38153" s="34">
        <v>233</v>
      </c>
    </row>
    <row r="38154" spans="1:13" x14ac:dyDescent="0.2">
      <c r="A38154" s="34" t="s">
        <v>139048</v>
      </c>
      <c r="B38154" s="34">
        <v>170</v>
      </c>
      <c r="C38154" s="34">
        <v>244</v>
      </c>
      <c r="D38154" s="34">
        <v>253</v>
      </c>
      <c r="E38154" s="34">
        <v>264</v>
      </c>
      <c r="F38154" s="34">
        <v>178</v>
      </c>
      <c r="G38154" s="34">
        <v>233</v>
      </c>
      <c r="H38154" s="34">
        <v>224</v>
      </c>
      <c r="I38154" s="34">
        <v>207</v>
      </c>
      <c r="J38154" s="34">
        <v>237</v>
      </c>
      <c r="K38154" s="34">
        <v>187</v>
      </c>
      <c r="L38154" s="34">
        <v>228</v>
      </c>
      <c r="M38154" s="34">
        <v>180</v>
      </c>
    </row>
    <row r="38155" spans="1:13" x14ac:dyDescent="0.2">
      <c r="A38155" s="34" t="s">
        <v>139049</v>
      </c>
      <c r="B38155" s="34">
        <v>409</v>
      </c>
      <c r="C38155" s="34">
        <v>463</v>
      </c>
      <c r="D38155" s="34">
        <v>512</v>
      </c>
      <c r="E38155" s="34">
        <v>560</v>
      </c>
      <c r="F38155" s="34">
        <v>439</v>
      </c>
      <c r="G38155" s="34">
        <v>461</v>
      </c>
      <c r="H38155" s="34">
        <v>509</v>
      </c>
      <c r="I38155" s="34">
        <v>457</v>
      </c>
      <c r="J38155" s="34">
        <v>496</v>
      </c>
      <c r="K38155" s="34">
        <v>358</v>
      </c>
      <c r="L38155" s="34">
        <v>499</v>
      </c>
      <c r="M38155" s="34">
        <v>395</v>
      </c>
    </row>
    <row r="38156" spans="1:13" x14ac:dyDescent="0.2">
      <c r="A38156" s="34" t="s">
        <v>139050</v>
      </c>
      <c r="B38156" s="34">
        <v>293</v>
      </c>
      <c r="C38156" s="34">
        <v>329</v>
      </c>
      <c r="D38156" s="34">
        <v>386</v>
      </c>
      <c r="E38156" s="34">
        <v>324</v>
      </c>
      <c r="F38156" s="34">
        <v>311</v>
      </c>
      <c r="G38156" s="34">
        <v>307</v>
      </c>
      <c r="H38156" s="34">
        <v>351</v>
      </c>
      <c r="I38156" s="34">
        <v>283</v>
      </c>
      <c r="J38156" s="34">
        <v>390</v>
      </c>
      <c r="K38156" s="34">
        <v>247</v>
      </c>
      <c r="L38156" s="34">
        <v>344</v>
      </c>
      <c r="M38156" s="34">
        <v>266</v>
      </c>
    </row>
    <row r="38157" spans="1:13" x14ac:dyDescent="0.2">
      <c r="A38157" s="34" t="s">
        <v>139051</v>
      </c>
      <c r="B38157" s="34">
        <v>524</v>
      </c>
      <c r="C38157" s="34">
        <v>674</v>
      </c>
      <c r="D38157" s="34">
        <v>698</v>
      </c>
      <c r="E38157" s="34">
        <v>693</v>
      </c>
      <c r="F38157" s="34">
        <v>621</v>
      </c>
      <c r="G38157" s="34">
        <v>631</v>
      </c>
      <c r="H38157" s="34">
        <v>715</v>
      </c>
      <c r="I38157" s="34">
        <v>714</v>
      </c>
      <c r="J38157" s="34">
        <v>678</v>
      </c>
      <c r="K38157" s="34">
        <v>510</v>
      </c>
      <c r="L38157" s="34">
        <v>601</v>
      </c>
      <c r="M38157" s="34">
        <v>501</v>
      </c>
    </row>
    <row r="38158" spans="1:13" x14ac:dyDescent="0.2">
      <c r="A38158" s="34" t="s">
        <v>139052</v>
      </c>
      <c r="B38158" s="34">
        <v>525</v>
      </c>
      <c r="C38158" s="34">
        <v>648</v>
      </c>
      <c r="D38158" s="34">
        <v>654</v>
      </c>
      <c r="E38158" s="34">
        <v>726</v>
      </c>
      <c r="F38158" s="34">
        <v>436</v>
      </c>
      <c r="G38158" s="34">
        <v>603</v>
      </c>
      <c r="H38158" s="34">
        <v>537</v>
      </c>
      <c r="I38158" s="34">
        <v>629</v>
      </c>
      <c r="J38158" s="34">
        <v>537</v>
      </c>
      <c r="K38158" s="34">
        <v>570</v>
      </c>
      <c r="L38158" s="34">
        <v>569</v>
      </c>
      <c r="M38158" s="34">
        <v>559</v>
      </c>
    </row>
    <row r="38159" spans="1:13" x14ac:dyDescent="0.2">
      <c r="A38159" s="34" t="s">
        <v>139053</v>
      </c>
      <c r="B38159" s="34">
        <v>378</v>
      </c>
      <c r="C38159" s="34">
        <v>357</v>
      </c>
      <c r="D38159" s="34">
        <v>388</v>
      </c>
      <c r="E38159" s="34">
        <v>394</v>
      </c>
      <c r="F38159" s="34">
        <v>333</v>
      </c>
      <c r="G38159" s="34">
        <v>383</v>
      </c>
      <c r="H38159" s="34">
        <v>334</v>
      </c>
      <c r="I38159" s="34">
        <v>332</v>
      </c>
      <c r="J38159" s="34">
        <v>397</v>
      </c>
      <c r="K38159" s="34">
        <v>332</v>
      </c>
      <c r="L38159" s="34">
        <v>306</v>
      </c>
      <c r="M38159" s="34">
        <v>324</v>
      </c>
    </row>
    <row r="38160" spans="1:13" x14ac:dyDescent="0.2">
      <c r="A38160" s="34" t="s">
        <v>139054</v>
      </c>
      <c r="B38160" s="34">
        <v>533</v>
      </c>
      <c r="C38160" s="34">
        <v>406</v>
      </c>
      <c r="D38160" s="34">
        <v>485</v>
      </c>
      <c r="E38160" s="34">
        <v>419</v>
      </c>
      <c r="F38160" s="34">
        <v>410</v>
      </c>
      <c r="G38160" s="34">
        <v>392</v>
      </c>
      <c r="H38160" s="34">
        <v>511</v>
      </c>
      <c r="I38160" s="34">
        <v>454</v>
      </c>
      <c r="J38160" s="34">
        <v>493</v>
      </c>
      <c r="K38160" s="34">
        <v>385</v>
      </c>
      <c r="L38160" s="34">
        <v>467</v>
      </c>
      <c r="M38160" s="34">
        <v>342</v>
      </c>
    </row>
    <row r="38161" spans="1:13" x14ac:dyDescent="0.2">
      <c r="A38161" s="34" t="s">
        <v>139055</v>
      </c>
      <c r="B38161" s="34">
        <v>571</v>
      </c>
      <c r="C38161" s="34">
        <v>595</v>
      </c>
      <c r="D38161" s="34">
        <v>501</v>
      </c>
      <c r="E38161" s="34">
        <v>704</v>
      </c>
      <c r="F38161" s="34">
        <v>476</v>
      </c>
      <c r="G38161" s="34">
        <v>572</v>
      </c>
      <c r="H38161" s="34">
        <v>525</v>
      </c>
      <c r="I38161" s="34">
        <v>628</v>
      </c>
      <c r="J38161" s="34">
        <v>572</v>
      </c>
      <c r="K38161" s="34">
        <v>529</v>
      </c>
      <c r="L38161" s="34">
        <v>509</v>
      </c>
      <c r="M38161" s="34">
        <v>458</v>
      </c>
    </row>
    <row r="38162" spans="1:13" x14ac:dyDescent="0.2">
      <c r="A38162" s="34" t="s">
        <v>139056</v>
      </c>
      <c r="B38162" s="34">
        <v>420</v>
      </c>
      <c r="C38162" s="34">
        <v>464</v>
      </c>
      <c r="D38162" s="34">
        <v>574</v>
      </c>
      <c r="E38162" s="34">
        <v>455</v>
      </c>
      <c r="F38162" s="34">
        <v>463</v>
      </c>
      <c r="G38162" s="34">
        <v>383</v>
      </c>
      <c r="H38162" s="34">
        <v>536</v>
      </c>
      <c r="I38162" s="34">
        <v>439</v>
      </c>
      <c r="J38162" s="34">
        <v>493</v>
      </c>
      <c r="K38162" s="34">
        <v>325</v>
      </c>
      <c r="L38162" s="34">
        <v>475</v>
      </c>
      <c r="M38162" s="34">
        <v>339</v>
      </c>
    </row>
    <row r="38163" spans="1:13" x14ac:dyDescent="0.2">
      <c r="A38163" s="34" t="s">
        <v>139057</v>
      </c>
      <c r="B38163" s="34">
        <v>571</v>
      </c>
      <c r="C38163" s="34">
        <v>612</v>
      </c>
      <c r="D38163" s="34">
        <v>592</v>
      </c>
      <c r="E38163" s="34">
        <v>593</v>
      </c>
      <c r="F38163" s="34">
        <v>501</v>
      </c>
      <c r="G38163" s="34">
        <v>558</v>
      </c>
      <c r="H38163" s="34">
        <v>630</v>
      </c>
      <c r="I38163" s="34">
        <v>564</v>
      </c>
      <c r="J38163" s="34">
        <v>577</v>
      </c>
      <c r="K38163" s="34">
        <v>460</v>
      </c>
      <c r="L38163" s="34">
        <v>482</v>
      </c>
      <c r="M38163" s="34">
        <v>549</v>
      </c>
    </row>
    <row r="38164" spans="1:13" x14ac:dyDescent="0.2">
      <c r="A38164" s="34" t="s">
        <v>139058</v>
      </c>
      <c r="B38164" s="34">
        <v>411</v>
      </c>
      <c r="C38164" s="34">
        <v>506</v>
      </c>
      <c r="D38164" s="34">
        <v>475</v>
      </c>
      <c r="E38164" s="34">
        <v>447</v>
      </c>
      <c r="F38164" s="34">
        <v>406</v>
      </c>
      <c r="G38164" s="34">
        <v>406</v>
      </c>
      <c r="H38164" s="34">
        <v>579</v>
      </c>
      <c r="I38164" s="34">
        <v>425</v>
      </c>
      <c r="J38164" s="34">
        <v>530</v>
      </c>
      <c r="K38164" s="34">
        <v>387</v>
      </c>
      <c r="L38164" s="34">
        <v>429</v>
      </c>
      <c r="M38164" s="34">
        <v>343</v>
      </c>
    </row>
    <row r="38165" spans="1:13" x14ac:dyDescent="0.2">
      <c r="A38165" s="34" t="s">
        <v>139059</v>
      </c>
      <c r="B38165" s="34">
        <v>720</v>
      </c>
      <c r="C38165" s="34">
        <v>573</v>
      </c>
      <c r="D38165" s="34">
        <v>690</v>
      </c>
      <c r="E38165" s="34">
        <v>624</v>
      </c>
      <c r="F38165" s="34">
        <v>639</v>
      </c>
      <c r="G38165" s="34">
        <v>570</v>
      </c>
      <c r="H38165" s="34">
        <v>747</v>
      </c>
      <c r="I38165" s="34">
        <v>612</v>
      </c>
      <c r="J38165" s="34">
        <v>652</v>
      </c>
      <c r="K38165" s="34">
        <v>531</v>
      </c>
      <c r="L38165" s="34">
        <v>701</v>
      </c>
      <c r="M38165" s="34">
        <v>474</v>
      </c>
    </row>
    <row r="38166" spans="1:13" x14ac:dyDescent="0.2">
      <c r="A38166" s="34" t="s">
        <v>139060</v>
      </c>
      <c r="B38166" s="34">
        <v>1010</v>
      </c>
      <c r="C38166" s="34">
        <v>962</v>
      </c>
      <c r="D38166" s="34">
        <v>1029</v>
      </c>
      <c r="E38166" s="34">
        <v>1115</v>
      </c>
      <c r="F38166" s="34">
        <v>1048</v>
      </c>
      <c r="G38166" s="34">
        <v>910</v>
      </c>
      <c r="H38166" s="34">
        <v>1138</v>
      </c>
      <c r="I38166" s="34">
        <v>924</v>
      </c>
      <c r="J38166" s="34">
        <v>1106</v>
      </c>
      <c r="K38166" s="34">
        <v>844</v>
      </c>
      <c r="L38166" s="34">
        <v>1075</v>
      </c>
      <c r="M38166" s="34">
        <v>757</v>
      </c>
    </row>
    <row r="38167" spans="1:13" x14ac:dyDescent="0.2">
      <c r="A38167" s="34" t="s">
        <v>139061</v>
      </c>
      <c r="B38167" s="34">
        <v>621</v>
      </c>
      <c r="C38167" s="34">
        <v>564</v>
      </c>
      <c r="D38167" s="34">
        <v>672</v>
      </c>
      <c r="E38167" s="34">
        <v>621</v>
      </c>
      <c r="F38167" s="34">
        <v>673</v>
      </c>
      <c r="G38167" s="34">
        <v>473</v>
      </c>
      <c r="H38167" s="34">
        <v>735</v>
      </c>
      <c r="I38167" s="34">
        <v>600</v>
      </c>
      <c r="J38167" s="34">
        <v>670</v>
      </c>
      <c r="K38167" s="34">
        <v>383</v>
      </c>
      <c r="L38167" s="34">
        <v>565</v>
      </c>
      <c r="M38167" s="34">
        <v>445</v>
      </c>
    </row>
    <row r="38168" spans="1:13" x14ac:dyDescent="0.2">
      <c r="A38168" s="34" t="s">
        <v>139062</v>
      </c>
      <c r="B38168" s="34">
        <v>621</v>
      </c>
      <c r="C38168" s="34">
        <v>694</v>
      </c>
      <c r="D38168" s="34">
        <v>702</v>
      </c>
      <c r="E38168" s="34">
        <v>722</v>
      </c>
      <c r="F38168" s="34">
        <v>595</v>
      </c>
      <c r="G38168" s="34">
        <v>680</v>
      </c>
      <c r="H38168" s="34">
        <v>742</v>
      </c>
      <c r="I38168" s="34">
        <v>573</v>
      </c>
      <c r="J38168" s="34">
        <v>733</v>
      </c>
      <c r="K38168" s="34">
        <v>598</v>
      </c>
      <c r="L38168" s="34">
        <v>624</v>
      </c>
      <c r="M38168" s="34">
        <v>509</v>
      </c>
    </row>
    <row r="38169" spans="1:13" x14ac:dyDescent="0.2">
      <c r="A38169" s="34" t="s">
        <v>139063</v>
      </c>
      <c r="B38169" s="34">
        <v>1140</v>
      </c>
      <c r="C38169" s="34">
        <v>995</v>
      </c>
      <c r="D38169" s="34">
        <v>1227</v>
      </c>
      <c r="E38169" s="34">
        <v>1121</v>
      </c>
      <c r="F38169" s="34">
        <v>1076</v>
      </c>
      <c r="G38169" s="34">
        <v>935</v>
      </c>
      <c r="H38169" s="34">
        <v>1338</v>
      </c>
      <c r="I38169" s="34">
        <v>1024</v>
      </c>
      <c r="J38169" s="34">
        <v>1157</v>
      </c>
      <c r="K38169" s="34">
        <v>801</v>
      </c>
      <c r="L38169" s="34">
        <v>1103</v>
      </c>
      <c r="M38169" s="34">
        <v>840</v>
      </c>
    </row>
    <row r="38170" spans="1:13" x14ac:dyDescent="0.2">
      <c r="A38170" s="34" t="s">
        <v>139064</v>
      </c>
      <c r="B38170" s="34">
        <v>1371</v>
      </c>
      <c r="C38170" s="34">
        <v>1189</v>
      </c>
      <c r="D38170" s="34">
        <v>1368</v>
      </c>
      <c r="E38170" s="34">
        <v>1316</v>
      </c>
      <c r="F38170" s="34">
        <v>1502</v>
      </c>
      <c r="G38170" s="34">
        <v>1208</v>
      </c>
      <c r="H38170" s="34">
        <v>1473</v>
      </c>
      <c r="I38170" s="34">
        <v>1324</v>
      </c>
      <c r="J38170" s="34">
        <v>1498</v>
      </c>
      <c r="K38170" s="34">
        <v>995</v>
      </c>
      <c r="L38170" s="34">
        <v>1363</v>
      </c>
      <c r="M38170" s="34">
        <v>1051</v>
      </c>
    </row>
    <row r="38171" spans="1:13" x14ac:dyDescent="0.2">
      <c r="A38171" s="34" t="s">
        <v>139065</v>
      </c>
      <c r="B38171" s="34">
        <v>392</v>
      </c>
      <c r="C38171" s="34">
        <v>413</v>
      </c>
      <c r="D38171" s="34">
        <v>471</v>
      </c>
      <c r="E38171" s="34">
        <v>392</v>
      </c>
      <c r="F38171" s="34">
        <v>374</v>
      </c>
      <c r="G38171" s="34">
        <v>402</v>
      </c>
      <c r="H38171" s="34">
        <v>507</v>
      </c>
      <c r="I38171" s="34">
        <v>403</v>
      </c>
      <c r="J38171" s="34">
        <v>403</v>
      </c>
      <c r="K38171" s="34">
        <v>328</v>
      </c>
      <c r="L38171" s="34">
        <v>445</v>
      </c>
      <c r="M38171" s="34">
        <v>265</v>
      </c>
    </row>
    <row r="38172" spans="1:13" x14ac:dyDescent="0.2">
      <c r="A38172" s="34" t="s">
        <v>139066</v>
      </c>
      <c r="B38172" s="34">
        <v>305</v>
      </c>
      <c r="C38172" s="34">
        <v>471</v>
      </c>
      <c r="D38172" s="34">
        <v>443</v>
      </c>
      <c r="E38172" s="34">
        <v>494</v>
      </c>
      <c r="F38172" s="34">
        <v>349</v>
      </c>
      <c r="G38172" s="34">
        <v>449</v>
      </c>
      <c r="H38172" s="34">
        <v>487</v>
      </c>
      <c r="I38172" s="34">
        <v>520</v>
      </c>
      <c r="J38172" s="34">
        <v>382</v>
      </c>
      <c r="K38172" s="34">
        <v>374</v>
      </c>
      <c r="L38172" s="34">
        <v>349</v>
      </c>
      <c r="M38172" s="34">
        <v>352</v>
      </c>
    </row>
    <row r="38173" spans="1:13" x14ac:dyDescent="0.2">
      <c r="A38173" s="34" t="s">
        <v>139067</v>
      </c>
      <c r="B38173" s="34">
        <v>412</v>
      </c>
      <c r="C38173" s="34">
        <v>498</v>
      </c>
      <c r="D38173" s="34">
        <v>523</v>
      </c>
      <c r="E38173" s="34">
        <v>570</v>
      </c>
      <c r="F38173" s="34">
        <v>447</v>
      </c>
      <c r="G38173" s="34">
        <v>521</v>
      </c>
      <c r="H38173" s="34">
        <v>641</v>
      </c>
      <c r="I38173" s="34">
        <v>538</v>
      </c>
      <c r="J38173" s="34">
        <v>506</v>
      </c>
      <c r="K38173" s="34">
        <v>447</v>
      </c>
      <c r="L38173" s="34">
        <v>456</v>
      </c>
      <c r="M38173" s="34">
        <v>399</v>
      </c>
    </row>
    <row r="38174" spans="1:13" x14ac:dyDescent="0.2">
      <c r="A38174" s="34" t="s">
        <v>139068</v>
      </c>
      <c r="B38174" s="34">
        <v>465</v>
      </c>
      <c r="C38174" s="34">
        <v>685</v>
      </c>
      <c r="D38174" s="34">
        <v>421</v>
      </c>
      <c r="E38174" s="34">
        <v>704</v>
      </c>
      <c r="F38174" s="34">
        <v>367</v>
      </c>
      <c r="G38174" s="34">
        <v>645</v>
      </c>
      <c r="H38174" s="34">
        <v>537</v>
      </c>
      <c r="I38174" s="34">
        <v>722</v>
      </c>
      <c r="J38174" s="34">
        <v>431</v>
      </c>
      <c r="K38174" s="34">
        <v>514</v>
      </c>
      <c r="L38174" s="34">
        <v>406</v>
      </c>
      <c r="M38174" s="34">
        <v>521</v>
      </c>
    </row>
    <row r="38175" spans="1:13" x14ac:dyDescent="0.2">
      <c r="A38175" s="34" t="s">
        <v>139069</v>
      </c>
      <c r="B38175" s="34">
        <v>1141</v>
      </c>
      <c r="C38175" s="34">
        <v>987</v>
      </c>
      <c r="D38175" s="34">
        <v>1252</v>
      </c>
      <c r="E38175" s="34">
        <v>1070</v>
      </c>
      <c r="F38175" s="34">
        <v>1122</v>
      </c>
      <c r="G38175" s="34">
        <v>943</v>
      </c>
      <c r="H38175" s="34">
        <v>1195</v>
      </c>
      <c r="I38175" s="34">
        <v>1023</v>
      </c>
      <c r="J38175" s="34">
        <v>1232</v>
      </c>
      <c r="K38175" s="34">
        <v>905</v>
      </c>
      <c r="L38175" s="34">
        <v>1077</v>
      </c>
      <c r="M38175" s="34">
        <v>809</v>
      </c>
    </row>
    <row r="38176" spans="1:13" x14ac:dyDescent="0.2">
      <c r="A38176" s="34" t="s">
        <v>139070</v>
      </c>
      <c r="B38176" s="34">
        <v>364</v>
      </c>
      <c r="C38176" s="34">
        <v>377</v>
      </c>
      <c r="D38176" s="34">
        <v>399</v>
      </c>
      <c r="E38176" s="34">
        <v>475</v>
      </c>
      <c r="F38176" s="34">
        <v>346</v>
      </c>
      <c r="G38176" s="34">
        <v>361</v>
      </c>
      <c r="H38176" s="34">
        <v>427</v>
      </c>
      <c r="I38176" s="34">
        <v>378</v>
      </c>
      <c r="J38176" s="34">
        <v>349</v>
      </c>
      <c r="K38176" s="34">
        <v>325</v>
      </c>
      <c r="L38176" s="34">
        <v>379</v>
      </c>
      <c r="M38176" s="34">
        <v>316</v>
      </c>
    </row>
    <row r="38177" spans="1:13" x14ac:dyDescent="0.2">
      <c r="A38177" s="34" t="s">
        <v>139071</v>
      </c>
      <c r="B38177" s="34">
        <v>546</v>
      </c>
      <c r="C38177" s="34">
        <v>568</v>
      </c>
      <c r="D38177" s="34">
        <v>450</v>
      </c>
      <c r="E38177" s="34">
        <v>492</v>
      </c>
      <c r="F38177" s="34">
        <v>383</v>
      </c>
      <c r="G38177" s="34">
        <v>480</v>
      </c>
      <c r="H38177" s="34">
        <v>501</v>
      </c>
      <c r="I38177" s="34">
        <v>488</v>
      </c>
      <c r="J38177" s="34">
        <v>541</v>
      </c>
      <c r="K38177" s="34">
        <v>448</v>
      </c>
      <c r="L38177" s="34">
        <v>476</v>
      </c>
      <c r="M38177" s="34">
        <v>397</v>
      </c>
    </row>
    <row r="38178" spans="1:13" x14ac:dyDescent="0.2">
      <c r="A38178" s="34" t="s">
        <v>139072</v>
      </c>
      <c r="B38178" s="34">
        <v>625</v>
      </c>
      <c r="C38178" s="34">
        <v>584</v>
      </c>
      <c r="D38178" s="34">
        <v>603</v>
      </c>
      <c r="E38178" s="34">
        <v>650</v>
      </c>
      <c r="F38178" s="34">
        <v>594</v>
      </c>
      <c r="G38178" s="34">
        <v>523</v>
      </c>
      <c r="H38178" s="34">
        <v>655</v>
      </c>
      <c r="I38178" s="34">
        <v>491</v>
      </c>
      <c r="J38178" s="34">
        <v>692</v>
      </c>
      <c r="K38178" s="34">
        <v>488</v>
      </c>
      <c r="L38178" s="34">
        <v>583</v>
      </c>
      <c r="M38178" s="34">
        <v>381</v>
      </c>
    </row>
    <row r="38179" spans="1:13" x14ac:dyDescent="0.2">
      <c r="A38179" s="34" t="s">
        <v>139073</v>
      </c>
      <c r="B38179" s="34">
        <v>556</v>
      </c>
      <c r="C38179" s="34">
        <v>655</v>
      </c>
      <c r="D38179" s="34">
        <v>626</v>
      </c>
      <c r="E38179" s="34">
        <v>676</v>
      </c>
      <c r="F38179" s="34">
        <v>551</v>
      </c>
      <c r="G38179" s="34">
        <v>613</v>
      </c>
      <c r="H38179" s="34">
        <v>629</v>
      </c>
      <c r="I38179" s="34">
        <v>605</v>
      </c>
      <c r="J38179" s="34">
        <v>664</v>
      </c>
      <c r="K38179" s="34">
        <v>507</v>
      </c>
      <c r="L38179" s="34">
        <v>650</v>
      </c>
      <c r="M38179" s="34">
        <v>506</v>
      </c>
    </row>
    <row r="38180" spans="1:13" x14ac:dyDescent="0.2">
      <c r="A38180" s="34" t="s">
        <v>139074</v>
      </c>
      <c r="B38180" s="34">
        <v>350</v>
      </c>
      <c r="C38180" s="34">
        <v>388</v>
      </c>
      <c r="D38180" s="34">
        <v>419</v>
      </c>
      <c r="E38180" s="34">
        <v>489</v>
      </c>
      <c r="F38180" s="34">
        <v>362</v>
      </c>
      <c r="G38180" s="34">
        <v>409</v>
      </c>
      <c r="H38180" s="34">
        <v>505</v>
      </c>
      <c r="I38180" s="34">
        <v>362</v>
      </c>
      <c r="J38180" s="34">
        <v>421</v>
      </c>
      <c r="K38180" s="34">
        <v>350</v>
      </c>
      <c r="L38180" s="34">
        <v>381</v>
      </c>
      <c r="M38180" s="34">
        <v>361</v>
      </c>
    </row>
    <row r="38181" spans="1:13" x14ac:dyDescent="0.2">
      <c r="A38181" s="34" t="s">
        <v>139075</v>
      </c>
      <c r="B38181" s="34">
        <v>489</v>
      </c>
      <c r="C38181" s="34">
        <v>472</v>
      </c>
      <c r="D38181" s="34">
        <v>516</v>
      </c>
      <c r="E38181" s="34">
        <v>544</v>
      </c>
      <c r="F38181" s="34">
        <v>502</v>
      </c>
      <c r="G38181" s="34">
        <v>453</v>
      </c>
      <c r="H38181" s="34">
        <v>543</v>
      </c>
      <c r="I38181" s="34">
        <v>477</v>
      </c>
      <c r="J38181" s="34">
        <v>550</v>
      </c>
      <c r="K38181" s="34">
        <v>450</v>
      </c>
      <c r="L38181" s="34">
        <v>596</v>
      </c>
      <c r="M38181" s="34">
        <v>376</v>
      </c>
    </row>
    <row r="38182" spans="1:13" x14ac:dyDescent="0.2">
      <c r="A38182" s="34" t="s">
        <v>139076</v>
      </c>
      <c r="B38182" s="34">
        <v>527</v>
      </c>
      <c r="C38182" s="34">
        <v>503</v>
      </c>
      <c r="D38182" s="34">
        <v>606</v>
      </c>
      <c r="E38182" s="34">
        <v>613</v>
      </c>
      <c r="F38182" s="34">
        <v>518</v>
      </c>
      <c r="G38182" s="34">
        <v>473</v>
      </c>
      <c r="H38182" s="34">
        <v>581</v>
      </c>
      <c r="I38182" s="34">
        <v>529</v>
      </c>
      <c r="J38182" s="34">
        <v>653</v>
      </c>
      <c r="K38182" s="34">
        <v>387</v>
      </c>
      <c r="L38182" s="34">
        <v>507</v>
      </c>
      <c r="M38182" s="34">
        <v>378</v>
      </c>
    </row>
    <row r="38183" spans="1:13" x14ac:dyDescent="0.2">
      <c r="A38183" s="34" t="s">
        <v>139077</v>
      </c>
      <c r="B38183" s="34">
        <v>517</v>
      </c>
      <c r="C38183" s="34">
        <v>542</v>
      </c>
      <c r="D38183" s="34">
        <v>487</v>
      </c>
      <c r="E38183" s="34">
        <v>607</v>
      </c>
      <c r="F38183" s="34">
        <v>520</v>
      </c>
      <c r="G38183" s="34">
        <v>508</v>
      </c>
      <c r="H38183" s="34">
        <v>583</v>
      </c>
      <c r="I38183" s="34">
        <v>490</v>
      </c>
      <c r="J38183" s="34">
        <v>552</v>
      </c>
      <c r="K38183" s="34">
        <v>465</v>
      </c>
      <c r="L38183" s="34">
        <v>567</v>
      </c>
      <c r="M38183" s="34">
        <v>453</v>
      </c>
    </row>
    <row r="38184" spans="1:13" x14ac:dyDescent="0.2">
      <c r="A38184" s="34" t="s">
        <v>139078</v>
      </c>
      <c r="B38184" s="34">
        <v>758</v>
      </c>
      <c r="C38184" s="34">
        <v>685</v>
      </c>
      <c r="D38184" s="34">
        <v>858</v>
      </c>
      <c r="E38184" s="34">
        <v>823</v>
      </c>
      <c r="F38184" s="34">
        <v>753</v>
      </c>
      <c r="G38184" s="34">
        <v>724</v>
      </c>
      <c r="H38184" s="34">
        <v>957</v>
      </c>
      <c r="I38184" s="34">
        <v>787</v>
      </c>
      <c r="J38184" s="34">
        <v>890</v>
      </c>
      <c r="K38184" s="34">
        <v>613</v>
      </c>
      <c r="L38184" s="34">
        <v>794</v>
      </c>
      <c r="M38184" s="34">
        <v>551</v>
      </c>
    </row>
    <row r="38185" spans="1:13" x14ac:dyDescent="0.2">
      <c r="A38185" s="34" t="s">
        <v>139079</v>
      </c>
      <c r="B38185" s="34">
        <v>801</v>
      </c>
      <c r="C38185" s="34">
        <v>871</v>
      </c>
      <c r="D38185" s="34">
        <v>1074</v>
      </c>
      <c r="E38185" s="34">
        <v>808</v>
      </c>
      <c r="F38185" s="34">
        <v>929</v>
      </c>
      <c r="G38185" s="34">
        <v>832</v>
      </c>
      <c r="H38185" s="34">
        <v>1083</v>
      </c>
      <c r="I38185" s="34">
        <v>822</v>
      </c>
      <c r="J38185" s="34">
        <v>906</v>
      </c>
      <c r="K38185" s="34">
        <v>708</v>
      </c>
      <c r="L38185" s="34">
        <v>884</v>
      </c>
      <c r="M38185" s="34">
        <v>667</v>
      </c>
    </row>
    <row r="38186" spans="1:13" x14ac:dyDescent="0.2">
      <c r="A38186" s="34" t="s">
        <v>139080</v>
      </c>
      <c r="B38186" s="34">
        <v>466</v>
      </c>
      <c r="C38186" s="34">
        <v>498</v>
      </c>
      <c r="D38186" s="34">
        <v>534</v>
      </c>
      <c r="E38186" s="34">
        <v>554</v>
      </c>
      <c r="F38186" s="34">
        <v>460</v>
      </c>
      <c r="G38186" s="34">
        <v>449</v>
      </c>
      <c r="H38186" s="34">
        <v>402</v>
      </c>
      <c r="I38186" s="34">
        <v>506</v>
      </c>
      <c r="J38186" s="34">
        <v>573</v>
      </c>
      <c r="K38186" s="34">
        <v>429</v>
      </c>
      <c r="L38186" s="34">
        <v>509</v>
      </c>
      <c r="M38186" s="34">
        <v>426</v>
      </c>
    </row>
    <row r="38187" spans="1:13" x14ac:dyDescent="0.2">
      <c r="A38187" s="34" t="s">
        <v>139081</v>
      </c>
      <c r="B38187" s="34">
        <v>477</v>
      </c>
      <c r="C38187" s="34">
        <v>432</v>
      </c>
      <c r="D38187" s="34">
        <v>423</v>
      </c>
      <c r="E38187" s="34">
        <v>551</v>
      </c>
      <c r="F38187" s="34">
        <v>399</v>
      </c>
      <c r="G38187" s="34">
        <v>467</v>
      </c>
      <c r="H38187" s="34">
        <v>481</v>
      </c>
      <c r="I38187" s="34">
        <v>477</v>
      </c>
      <c r="J38187" s="34">
        <v>431</v>
      </c>
      <c r="K38187" s="34">
        <v>370</v>
      </c>
      <c r="L38187" s="34">
        <v>470</v>
      </c>
      <c r="M38187" s="34">
        <v>344</v>
      </c>
    </row>
    <row r="38188" spans="1:13" x14ac:dyDescent="0.2">
      <c r="A38188" s="34" t="s">
        <v>139082</v>
      </c>
      <c r="B38188" s="34">
        <v>621</v>
      </c>
      <c r="C38188" s="34">
        <v>548</v>
      </c>
      <c r="D38188" s="34">
        <v>575</v>
      </c>
      <c r="E38188" s="34">
        <v>651</v>
      </c>
      <c r="F38188" s="34">
        <v>558</v>
      </c>
      <c r="G38188" s="34">
        <v>577</v>
      </c>
      <c r="H38188" s="34">
        <v>629</v>
      </c>
      <c r="I38188" s="34">
        <v>556</v>
      </c>
      <c r="J38188" s="34">
        <v>625</v>
      </c>
      <c r="K38188" s="34">
        <v>501</v>
      </c>
      <c r="L38188" s="34">
        <v>556</v>
      </c>
      <c r="M38188" s="34">
        <v>447</v>
      </c>
    </row>
    <row r="38189" spans="1:13" x14ac:dyDescent="0.2">
      <c r="A38189" s="34" t="s">
        <v>139083</v>
      </c>
      <c r="B38189" s="34">
        <v>879</v>
      </c>
      <c r="C38189" s="34">
        <v>843</v>
      </c>
      <c r="D38189" s="34">
        <v>962</v>
      </c>
      <c r="E38189" s="34">
        <v>1025</v>
      </c>
      <c r="F38189" s="34">
        <v>879</v>
      </c>
      <c r="G38189" s="34">
        <v>814</v>
      </c>
      <c r="H38189" s="34">
        <v>1058</v>
      </c>
      <c r="I38189" s="34">
        <v>916</v>
      </c>
      <c r="J38189" s="34">
        <v>926</v>
      </c>
      <c r="K38189" s="34">
        <v>743</v>
      </c>
      <c r="L38189" s="34">
        <v>894</v>
      </c>
      <c r="M38189" s="34">
        <v>725</v>
      </c>
    </row>
    <row r="38190" spans="1:13" x14ac:dyDescent="0.2">
      <c r="A38190" s="34" t="s">
        <v>139084</v>
      </c>
      <c r="B38190" s="34">
        <v>863</v>
      </c>
      <c r="C38190" s="34">
        <v>795</v>
      </c>
      <c r="D38190" s="34">
        <v>852</v>
      </c>
      <c r="E38190" s="34">
        <v>785</v>
      </c>
      <c r="F38190" s="34">
        <v>770</v>
      </c>
      <c r="G38190" s="34">
        <v>685</v>
      </c>
      <c r="H38190" s="34">
        <v>945</v>
      </c>
      <c r="I38190" s="34">
        <v>893</v>
      </c>
      <c r="J38190" s="34">
        <v>921</v>
      </c>
      <c r="K38190" s="34">
        <v>631</v>
      </c>
      <c r="L38190" s="34">
        <v>727</v>
      </c>
      <c r="M38190" s="34">
        <v>653</v>
      </c>
    </row>
    <row r="38191" spans="1:13" x14ac:dyDescent="0.2">
      <c r="A38191" s="34" t="s">
        <v>139085</v>
      </c>
      <c r="B38191" s="34">
        <v>417</v>
      </c>
      <c r="C38191" s="34">
        <v>457</v>
      </c>
      <c r="D38191" s="34">
        <v>495</v>
      </c>
      <c r="E38191" s="34">
        <v>493</v>
      </c>
      <c r="F38191" s="34">
        <v>461</v>
      </c>
      <c r="G38191" s="34">
        <v>437</v>
      </c>
      <c r="H38191" s="34">
        <v>507</v>
      </c>
      <c r="I38191" s="34">
        <v>451</v>
      </c>
      <c r="J38191" s="34">
        <v>439</v>
      </c>
      <c r="K38191" s="34">
        <v>369</v>
      </c>
      <c r="L38191" s="34">
        <v>442</v>
      </c>
      <c r="M38191" s="34">
        <v>311</v>
      </c>
    </row>
    <row r="38192" spans="1:13" x14ac:dyDescent="0.2">
      <c r="A38192" s="34" t="s">
        <v>139086</v>
      </c>
      <c r="B38192" s="34">
        <v>912</v>
      </c>
      <c r="C38192" s="34">
        <v>821</v>
      </c>
      <c r="D38192" s="34">
        <v>808</v>
      </c>
      <c r="E38192" s="34">
        <v>903</v>
      </c>
      <c r="F38192" s="34">
        <v>706</v>
      </c>
      <c r="G38192" s="34">
        <v>816</v>
      </c>
      <c r="H38192" s="34">
        <v>871</v>
      </c>
      <c r="I38192" s="34">
        <v>777</v>
      </c>
      <c r="J38192" s="34">
        <v>921</v>
      </c>
      <c r="K38192" s="34">
        <v>696</v>
      </c>
      <c r="L38192" s="34">
        <v>826</v>
      </c>
      <c r="M38192" s="34">
        <v>637</v>
      </c>
    </row>
    <row r="38193" spans="1:13" x14ac:dyDescent="0.2">
      <c r="A38193" s="34" t="s">
        <v>139087</v>
      </c>
      <c r="B38193" s="34">
        <v>615</v>
      </c>
      <c r="C38193" s="34">
        <v>609</v>
      </c>
      <c r="D38193" s="34">
        <v>637</v>
      </c>
      <c r="E38193" s="34">
        <v>644</v>
      </c>
      <c r="F38193" s="34">
        <v>485</v>
      </c>
      <c r="G38193" s="34">
        <v>576</v>
      </c>
      <c r="H38193" s="34">
        <v>686</v>
      </c>
      <c r="I38193" s="34">
        <v>540</v>
      </c>
      <c r="J38193" s="34">
        <v>696</v>
      </c>
      <c r="K38193" s="34">
        <v>503</v>
      </c>
      <c r="L38193" s="34">
        <v>493</v>
      </c>
      <c r="M38193" s="34">
        <v>511</v>
      </c>
    </row>
    <row r="38194" spans="1:13" x14ac:dyDescent="0.2">
      <c r="A38194" s="34" t="s">
        <v>139088</v>
      </c>
      <c r="B38194" s="34">
        <v>450</v>
      </c>
      <c r="C38194" s="34">
        <v>434</v>
      </c>
      <c r="D38194" s="34">
        <v>455</v>
      </c>
      <c r="E38194" s="34">
        <v>448</v>
      </c>
      <c r="F38194" s="34">
        <v>404</v>
      </c>
      <c r="G38194" s="34">
        <v>419</v>
      </c>
      <c r="H38194" s="34">
        <v>514</v>
      </c>
      <c r="I38194" s="34">
        <v>366</v>
      </c>
      <c r="J38194" s="34">
        <v>458</v>
      </c>
      <c r="K38194" s="34">
        <v>338</v>
      </c>
      <c r="L38194" s="34">
        <v>440</v>
      </c>
      <c r="M38194" s="34">
        <v>277</v>
      </c>
    </row>
    <row r="38195" spans="1:13" x14ac:dyDescent="0.2">
      <c r="A38195" s="34" t="s">
        <v>139089</v>
      </c>
      <c r="B38195" s="34">
        <v>354</v>
      </c>
      <c r="C38195" s="34">
        <v>418</v>
      </c>
      <c r="D38195" s="34">
        <v>526</v>
      </c>
      <c r="E38195" s="34">
        <v>492</v>
      </c>
      <c r="F38195" s="34">
        <v>357</v>
      </c>
      <c r="G38195" s="34">
        <v>482</v>
      </c>
      <c r="H38195" s="34">
        <v>495</v>
      </c>
      <c r="I38195" s="34">
        <v>448</v>
      </c>
      <c r="J38195" s="34">
        <v>498</v>
      </c>
      <c r="K38195" s="34">
        <v>364</v>
      </c>
      <c r="L38195" s="34">
        <v>407</v>
      </c>
      <c r="M38195" s="34">
        <v>370</v>
      </c>
    </row>
    <row r="38196" spans="1:13" x14ac:dyDescent="0.2">
      <c r="A38196" s="34" t="s">
        <v>139090</v>
      </c>
      <c r="B38196" s="34">
        <v>498</v>
      </c>
      <c r="C38196" s="34">
        <v>480</v>
      </c>
      <c r="D38196" s="34">
        <v>428</v>
      </c>
      <c r="E38196" s="34">
        <v>494</v>
      </c>
      <c r="F38196" s="34">
        <v>393</v>
      </c>
      <c r="G38196" s="34">
        <v>498</v>
      </c>
      <c r="H38196" s="34">
        <v>483</v>
      </c>
      <c r="I38196" s="34">
        <v>422</v>
      </c>
      <c r="J38196" s="34">
        <v>445</v>
      </c>
      <c r="K38196" s="34">
        <v>442</v>
      </c>
      <c r="L38196" s="34">
        <v>447</v>
      </c>
      <c r="M38196" s="34">
        <v>317</v>
      </c>
    </row>
    <row r="38197" spans="1:13" x14ac:dyDescent="0.2">
      <c r="A38197" s="34" t="s">
        <v>139091</v>
      </c>
      <c r="B38197" s="34">
        <v>924</v>
      </c>
      <c r="C38197" s="34">
        <v>837</v>
      </c>
      <c r="D38197" s="34">
        <v>911</v>
      </c>
      <c r="E38197" s="34">
        <v>835</v>
      </c>
      <c r="F38197" s="34">
        <v>861</v>
      </c>
      <c r="G38197" s="34">
        <v>814</v>
      </c>
      <c r="H38197" s="34">
        <v>958</v>
      </c>
      <c r="I38197" s="34">
        <v>868</v>
      </c>
      <c r="J38197" s="34">
        <v>1020</v>
      </c>
      <c r="K38197" s="34">
        <v>685</v>
      </c>
      <c r="L38197" s="34">
        <v>769</v>
      </c>
      <c r="M38197" s="34">
        <v>638</v>
      </c>
    </row>
    <row r="38198" spans="1:13" x14ac:dyDescent="0.2">
      <c r="A38198" s="34" t="s">
        <v>139092</v>
      </c>
      <c r="B38198" s="34">
        <v>409</v>
      </c>
      <c r="C38198" s="34">
        <v>430</v>
      </c>
      <c r="D38198" s="34">
        <v>434</v>
      </c>
      <c r="E38198" s="34">
        <v>461</v>
      </c>
      <c r="F38198" s="34">
        <v>404</v>
      </c>
      <c r="G38198" s="34">
        <v>361</v>
      </c>
      <c r="H38198" s="34">
        <v>451</v>
      </c>
      <c r="I38198" s="34">
        <v>427</v>
      </c>
      <c r="J38198" s="34">
        <v>437</v>
      </c>
      <c r="K38198" s="34">
        <v>349</v>
      </c>
      <c r="L38198" s="34">
        <v>461</v>
      </c>
      <c r="M38198" s="34">
        <v>315</v>
      </c>
    </row>
    <row r="38199" spans="1:13" x14ac:dyDescent="0.2">
      <c r="A38199" s="34" t="s">
        <v>139093</v>
      </c>
      <c r="B38199" s="34">
        <v>1037</v>
      </c>
      <c r="C38199" s="34">
        <v>868</v>
      </c>
      <c r="D38199" s="34">
        <v>1053</v>
      </c>
      <c r="E38199" s="34">
        <v>982</v>
      </c>
      <c r="F38199" s="34">
        <v>893</v>
      </c>
      <c r="G38199" s="34">
        <v>947</v>
      </c>
      <c r="H38199" s="34">
        <v>1020</v>
      </c>
      <c r="I38199" s="34">
        <v>849</v>
      </c>
      <c r="J38199" s="34">
        <v>1081</v>
      </c>
      <c r="K38199" s="34">
        <v>801</v>
      </c>
      <c r="L38199" s="34">
        <v>959</v>
      </c>
      <c r="M38199" s="34">
        <v>716</v>
      </c>
    </row>
    <row r="38200" spans="1:13" x14ac:dyDescent="0.2">
      <c r="A38200" s="34" t="s">
        <v>139094</v>
      </c>
      <c r="B38200" s="34">
        <v>521</v>
      </c>
      <c r="C38200" s="34">
        <v>667</v>
      </c>
      <c r="D38200" s="34">
        <v>643</v>
      </c>
      <c r="E38200" s="34">
        <v>685</v>
      </c>
      <c r="F38200" s="34">
        <v>516</v>
      </c>
      <c r="G38200" s="34">
        <v>534</v>
      </c>
      <c r="H38200" s="34">
        <v>646</v>
      </c>
      <c r="I38200" s="34">
        <v>644</v>
      </c>
      <c r="J38200" s="34">
        <v>635</v>
      </c>
      <c r="K38200" s="34">
        <v>476</v>
      </c>
      <c r="L38200" s="34">
        <v>656</v>
      </c>
      <c r="M38200" s="34">
        <v>532</v>
      </c>
    </row>
    <row r="38201" spans="1:13" x14ac:dyDescent="0.2">
      <c r="A38201" s="34" t="s">
        <v>139095</v>
      </c>
      <c r="B38201" s="34">
        <v>550</v>
      </c>
      <c r="C38201" s="34">
        <v>475</v>
      </c>
      <c r="D38201" s="34">
        <v>522</v>
      </c>
      <c r="E38201" s="34">
        <v>492</v>
      </c>
      <c r="F38201" s="34">
        <v>419</v>
      </c>
      <c r="G38201" s="34">
        <v>433</v>
      </c>
      <c r="H38201" s="34">
        <v>591</v>
      </c>
      <c r="I38201" s="34">
        <v>460</v>
      </c>
      <c r="J38201" s="34">
        <v>516</v>
      </c>
      <c r="K38201" s="34">
        <v>348</v>
      </c>
      <c r="L38201" s="34">
        <v>496</v>
      </c>
      <c r="M38201" s="34">
        <v>391</v>
      </c>
    </row>
    <row r="38202" spans="1:13" x14ac:dyDescent="0.2">
      <c r="A38202" s="34" t="s">
        <v>139096</v>
      </c>
      <c r="B38202" s="34">
        <v>1030</v>
      </c>
      <c r="C38202" s="34">
        <v>962</v>
      </c>
      <c r="D38202" s="34">
        <v>1030</v>
      </c>
      <c r="E38202" s="34">
        <v>1072</v>
      </c>
      <c r="F38202" s="34">
        <v>940</v>
      </c>
      <c r="G38202" s="34">
        <v>978</v>
      </c>
      <c r="H38202" s="34">
        <v>1092</v>
      </c>
      <c r="I38202" s="34">
        <v>988</v>
      </c>
      <c r="J38202" s="34">
        <v>1062</v>
      </c>
      <c r="K38202" s="34">
        <v>906</v>
      </c>
      <c r="L38202" s="34">
        <v>981</v>
      </c>
      <c r="M38202" s="34">
        <v>747</v>
      </c>
    </row>
    <row r="38203" spans="1:13" x14ac:dyDescent="0.2">
      <c r="A38203" s="34" t="s">
        <v>139097</v>
      </c>
      <c r="B38203" s="34">
        <v>911</v>
      </c>
      <c r="C38203" s="34">
        <v>900</v>
      </c>
      <c r="D38203" s="34">
        <v>957</v>
      </c>
      <c r="E38203" s="34">
        <v>879</v>
      </c>
      <c r="F38203" s="34">
        <v>853</v>
      </c>
      <c r="G38203" s="34">
        <v>879</v>
      </c>
      <c r="H38203" s="34">
        <v>946</v>
      </c>
      <c r="I38203" s="34">
        <v>901</v>
      </c>
      <c r="J38203" s="34">
        <v>812</v>
      </c>
      <c r="K38203" s="34">
        <v>673</v>
      </c>
      <c r="L38203" s="34">
        <v>854</v>
      </c>
      <c r="M38203" s="34">
        <v>650</v>
      </c>
    </row>
    <row r="38204" spans="1:13" x14ac:dyDescent="0.2">
      <c r="A38204" s="34" t="s">
        <v>139098</v>
      </c>
      <c r="B38204" s="34">
        <v>590</v>
      </c>
      <c r="C38204" s="34">
        <v>675</v>
      </c>
      <c r="D38204" s="34">
        <v>593</v>
      </c>
      <c r="E38204" s="34">
        <v>774</v>
      </c>
      <c r="F38204" s="34">
        <v>511</v>
      </c>
      <c r="G38204" s="34">
        <v>629</v>
      </c>
      <c r="H38204" s="34">
        <v>629</v>
      </c>
      <c r="I38204" s="34">
        <v>659</v>
      </c>
      <c r="J38204" s="34">
        <v>676</v>
      </c>
      <c r="K38204" s="34">
        <v>630</v>
      </c>
      <c r="L38204" s="34">
        <v>464</v>
      </c>
      <c r="M38204" s="34">
        <v>525</v>
      </c>
    </row>
    <row r="38205" spans="1:13" x14ac:dyDescent="0.2">
      <c r="A38205" s="34" t="s">
        <v>139099</v>
      </c>
      <c r="B38205" s="34">
        <v>450</v>
      </c>
      <c r="C38205" s="34">
        <v>605</v>
      </c>
      <c r="D38205" s="34">
        <v>489</v>
      </c>
      <c r="E38205" s="34">
        <v>568</v>
      </c>
      <c r="F38205" s="34">
        <v>431</v>
      </c>
      <c r="G38205" s="34">
        <v>527</v>
      </c>
      <c r="H38205" s="34">
        <v>557</v>
      </c>
      <c r="I38205" s="34">
        <v>560</v>
      </c>
      <c r="J38205" s="34">
        <v>489</v>
      </c>
      <c r="K38205" s="34">
        <v>467</v>
      </c>
      <c r="L38205" s="34">
        <v>511</v>
      </c>
      <c r="M38205" s="34">
        <v>424</v>
      </c>
    </row>
    <row r="38206" spans="1:13" x14ac:dyDescent="0.2">
      <c r="A38206" s="34" t="s">
        <v>139100</v>
      </c>
      <c r="B38206" s="34">
        <v>914</v>
      </c>
      <c r="C38206" s="34">
        <v>840</v>
      </c>
      <c r="D38206" s="34">
        <v>885</v>
      </c>
      <c r="E38206" s="34">
        <v>1005</v>
      </c>
      <c r="F38206" s="34">
        <v>847</v>
      </c>
      <c r="G38206" s="34">
        <v>751</v>
      </c>
      <c r="H38206" s="34">
        <v>1000</v>
      </c>
      <c r="I38206" s="34">
        <v>799</v>
      </c>
      <c r="J38206" s="34">
        <v>949</v>
      </c>
      <c r="K38206" s="34">
        <v>703</v>
      </c>
      <c r="L38206" s="34">
        <v>998</v>
      </c>
      <c r="M38206" s="34">
        <v>682</v>
      </c>
    </row>
    <row r="38207" spans="1:13" x14ac:dyDescent="0.2">
      <c r="A38207" s="34" t="s">
        <v>139101</v>
      </c>
      <c r="B38207" s="34">
        <v>482</v>
      </c>
      <c r="C38207" s="34">
        <v>663</v>
      </c>
      <c r="D38207" s="34">
        <v>640</v>
      </c>
      <c r="E38207" s="34">
        <v>719</v>
      </c>
      <c r="F38207" s="34">
        <v>561</v>
      </c>
      <c r="G38207" s="34">
        <v>685</v>
      </c>
      <c r="H38207" s="34">
        <v>648</v>
      </c>
      <c r="I38207" s="34">
        <v>704</v>
      </c>
      <c r="J38207" s="34">
        <v>617</v>
      </c>
      <c r="K38207" s="34">
        <v>573</v>
      </c>
      <c r="L38207" s="34">
        <v>566</v>
      </c>
      <c r="M38207" s="34">
        <v>560</v>
      </c>
    </row>
    <row r="38208" spans="1:13" x14ac:dyDescent="0.2">
      <c r="A38208" s="34" t="s">
        <v>139102</v>
      </c>
      <c r="B38208" s="34">
        <v>517</v>
      </c>
      <c r="C38208" s="34">
        <v>1184</v>
      </c>
      <c r="D38208" s="34">
        <v>657</v>
      </c>
      <c r="E38208" s="34">
        <v>1229</v>
      </c>
      <c r="F38208" s="34">
        <v>538</v>
      </c>
      <c r="G38208" s="34">
        <v>1056</v>
      </c>
      <c r="H38208" s="34">
        <v>626</v>
      </c>
      <c r="I38208" s="34">
        <v>1060</v>
      </c>
      <c r="J38208" s="34">
        <v>645</v>
      </c>
      <c r="K38208" s="34">
        <v>955</v>
      </c>
      <c r="L38208" s="34">
        <v>563</v>
      </c>
      <c r="M38208" s="34">
        <v>882</v>
      </c>
    </row>
    <row r="38209" spans="1:13" x14ac:dyDescent="0.2">
      <c r="A38209" s="34" t="s">
        <v>139103</v>
      </c>
      <c r="B38209" s="34">
        <v>466</v>
      </c>
      <c r="C38209" s="34">
        <v>593</v>
      </c>
      <c r="D38209" s="34">
        <v>610</v>
      </c>
      <c r="E38209" s="34">
        <v>598</v>
      </c>
      <c r="F38209" s="34">
        <v>509</v>
      </c>
      <c r="G38209" s="34">
        <v>521</v>
      </c>
      <c r="H38209" s="34">
        <v>665</v>
      </c>
      <c r="I38209" s="34">
        <v>560</v>
      </c>
      <c r="J38209" s="34">
        <v>497</v>
      </c>
      <c r="K38209" s="34">
        <v>455</v>
      </c>
      <c r="L38209" s="34">
        <v>494</v>
      </c>
      <c r="M38209" s="34">
        <v>442</v>
      </c>
    </row>
    <row r="38210" spans="1:13" x14ac:dyDescent="0.2">
      <c r="A38210" s="34" t="s">
        <v>139104</v>
      </c>
      <c r="B38210" s="34">
        <v>504</v>
      </c>
      <c r="C38210" s="34">
        <v>676</v>
      </c>
      <c r="D38210" s="34">
        <v>657</v>
      </c>
      <c r="E38210" s="34">
        <v>700</v>
      </c>
      <c r="F38210" s="34">
        <v>592</v>
      </c>
      <c r="G38210" s="34">
        <v>700</v>
      </c>
      <c r="H38210" s="34">
        <v>668</v>
      </c>
      <c r="I38210" s="34">
        <v>669</v>
      </c>
      <c r="J38210" s="34">
        <v>614</v>
      </c>
      <c r="K38210" s="34">
        <v>558</v>
      </c>
      <c r="L38210" s="34">
        <v>635</v>
      </c>
      <c r="M38210" s="34">
        <v>494</v>
      </c>
    </row>
    <row r="38211" spans="1:13" x14ac:dyDescent="0.2">
      <c r="A38211" s="34" t="s">
        <v>139105</v>
      </c>
      <c r="B38211" s="34">
        <v>595</v>
      </c>
      <c r="C38211" s="34">
        <v>761</v>
      </c>
      <c r="D38211" s="34">
        <v>599</v>
      </c>
      <c r="E38211" s="34">
        <v>854</v>
      </c>
      <c r="F38211" s="34">
        <v>587</v>
      </c>
      <c r="G38211" s="34">
        <v>729</v>
      </c>
      <c r="H38211" s="34">
        <v>677</v>
      </c>
      <c r="I38211" s="34">
        <v>751</v>
      </c>
      <c r="J38211" s="34">
        <v>629</v>
      </c>
      <c r="K38211" s="34">
        <v>614</v>
      </c>
      <c r="L38211" s="34">
        <v>542</v>
      </c>
      <c r="M38211" s="34">
        <v>523</v>
      </c>
    </row>
    <row r="38212" spans="1:13" x14ac:dyDescent="0.2">
      <c r="A38212" s="34" t="s">
        <v>139106</v>
      </c>
      <c r="B38212" s="34">
        <v>519</v>
      </c>
      <c r="C38212" s="34">
        <v>519</v>
      </c>
      <c r="D38212" s="34">
        <v>491</v>
      </c>
      <c r="E38212" s="34">
        <v>628</v>
      </c>
      <c r="F38212" s="34">
        <v>445</v>
      </c>
      <c r="G38212" s="34">
        <v>555</v>
      </c>
      <c r="H38212" s="34">
        <v>520</v>
      </c>
      <c r="I38212" s="34">
        <v>633</v>
      </c>
      <c r="J38212" s="34">
        <v>504</v>
      </c>
      <c r="K38212" s="34">
        <v>449</v>
      </c>
      <c r="L38212" s="34">
        <v>484</v>
      </c>
      <c r="M38212" s="34">
        <v>431</v>
      </c>
    </row>
    <row r="38213" spans="1:13" x14ac:dyDescent="0.2">
      <c r="A38213" s="34" t="s">
        <v>139107</v>
      </c>
      <c r="B38213" s="34">
        <v>896</v>
      </c>
      <c r="C38213" s="34">
        <v>1043</v>
      </c>
      <c r="D38213" s="34">
        <v>1009</v>
      </c>
      <c r="E38213" s="34">
        <v>1198</v>
      </c>
      <c r="F38213" s="34">
        <v>940</v>
      </c>
      <c r="G38213" s="34">
        <v>1011</v>
      </c>
      <c r="H38213" s="34">
        <v>896</v>
      </c>
      <c r="I38213" s="34">
        <v>1101</v>
      </c>
      <c r="J38213" s="34">
        <v>925</v>
      </c>
      <c r="K38213" s="34">
        <v>860</v>
      </c>
      <c r="L38213" s="34">
        <v>875</v>
      </c>
      <c r="M38213" s="34">
        <v>744</v>
      </c>
    </row>
    <row r="38214" spans="1:13" x14ac:dyDescent="0.2">
      <c r="A38214" s="34" t="s">
        <v>139108</v>
      </c>
      <c r="B38214" s="34">
        <v>820</v>
      </c>
      <c r="C38214" s="34">
        <v>930</v>
      </c>
      <c r="D38214" s="34">
        <v>968</v>
      </c>
      <c r="E38214" s="34">
        <v>963</v>
      </c>
      <c r="F38214" s="34">
        <v>805</v>
      </c>
      <c r="G38214" s="34">
        <v>948</v>
      </c>
      <c r="H38214" s="34">
        <v>985</v>
      </c>
      <c r="I38214" s="34">
        <v>866</v>
      </c>
      <c r="J38214" s="34">
        <v>897</v>
      </c>
      <c r="K38214" s="34">
        <v>795</v>
      </c>
      <c r="L38214" s="34">
        <v>814</v>
      </c>
      <c r="M38214" s="34">
        <v>773</v>
      </c>
    </row>
    <row r="38215" spans="1:13" x14ac:dyDescent="0.2">
      <c r="A38215" s="34" t="s">
        <v>139109</v>
      </c>
      <c r="B38215" s="34">
        <v>502</v>
      </c>
      <c r="C38215" s="34">
        <v>572</v>
      </c>
      <c r="D38215" s="34">
        <v>601</v>
      </c>
      <c r="E38215" s="34">
        <v>677</v>
      </c>
      <c r="F38215" s="34">
        <v>583</v>
      </c>
      <c r="G38215" s="34">
        <v>583</v>
      </c>
      <c r="H38215" s="34">
        <v>646</v>
      </c>
      <c r="I38215" s="34">
        <v>586</v>
      </c>
      <c r="J38215" s="34">
        <v>672</v>
      </c>
      <c r="K38215" s="34">
        <v>471</v>
      </c>
      <c r="L38215" s="34">
        <v>564</v>
      </c>
      <c r="M38215" s="34">
        <v>492</v>
      </c>
    </row>
    <row r="38216" spans="1:13" x14ac:dyDescent="0.2">
      <c r="A38216" s="34" t="s">
        <v>139110</v>
      </c>
      <c r="B38216" s="34">
        <v>797</v>
      </c>
      <c r="C38216" s="34">
        <v>957</v>
      </c>
      <c r="D38216" s="34">
        <v>867</v>
      </c>
      <c r="E38216" s="34">
        <v>956</v>
      </c>
      <c r="F38216" s="34">
        <v>810</v>
      </c>
      <c r="G38216" s="34">
        <v>831</v>
      </c>
      <c r="H38216" s="34">
        <v>920</v>
      </c>
      <c r="I38216" s="34">
        <v>829</v>
      </c>
      <c r="J38216" s="34">
        <v>864</v>
      </c>
      <c r="K38216" s="34">
        <v>699</v>
      </c>
      <c r="L38216" s="34">
        <v>853</v>
      </c>
      <c r="M38216" s="34">
        <v>683</v>
      </c>
    </row>
    <row r="38217" spans="1:13" x14ac:dyDescent="0.2">
      <c r="A38217" s="34" t="s">
        <v>139111</v>
      </c>
      <c r="B38217" s="34">
        <v>1510</v>
      </c>
      <c r="C38217" s="34">
        <v>2079</v>
      </c>
      <c r="D38217" s="34">
        <v>1679</v>
      </c>
      <c r="E38217" s="34">
        <v>2225</v>
      </c>
      <c r="F38217" s="34">
        <v>1202</v>
      </c>
      <c r="G38217" s="34">
        <v>2035</v>
      </c>
      <c r="H38217" s="34">
        <v>1462</v>
      </c>
      <c r="I38217" s="34">
        <v>2176</v>
      </c>
      <c r="J38217" s="34">
        <v>1524</v>
      </c>
      <c r="K38217" s="34">
        <v>1777</v>
      </c>
      <c r="L38217" s="34">
        <v>1509</v>
      </c>
      <c r="M38217" s="34">
        <v>1687</v>
      </c>
    </row>
    <row r="38218" spans="1:13" x14ac:dyDescent="0.2">
      <c r="A38218" s="34" t="s">
        <v>139112</v>
      </c>
      <c r="B38218" s="34">
        <v>949</v>
      </c>
      <c r="C38218" s="34">
        <v>974</v>
      </c>
      <c r="D38218" s="34">
        <v>1096</v>
      </c>
      <c r="E38218" s="34">
        <v>1168</v>
      </c>
      <c r="F38218" s="34">
        <v>874</v>
      </c>
      <c r="G38218" s="34">
        <v>1063</v>
      </c>
      <c r="H38218" s="34">
        <v>1097</v>
      </c>
      <c r="I38218" s="34">
        <v>1049</v>
      </c>
      <c r="J38218" s="34">
        <v>1040</v>
      </c>
      <c r="K38218" s="34">
        <v>894</v>
      </c>
      <c r="L38218" s="34">
        <v>995</v>
      </c>
      <c r="M38218" s="34">
        <v>843</v>
      </c>
    </row>
    <row r="38219" spans="1:13" x14ac:dyDescent="0.2">
      <c r="A38219" s="34" t="s">
        <v>139113</v>
      </c>
      <c r="B38219" s="34">
        <v>694</v>
      </c>
      <c r="C38219" s="34">
        <v>827</v>
      </c>
      <c r="D38219" s="34">
        <v>807</v>
      </c>
      <c r="E38219" s="34">
        <v>918</v>
      </c>
      <c r="F38219" s="34">
        <v>670</v>
      </c>
      <c r="G38219" s="34">
        <v>809</v>
      </c>
      <c r="H38219" s="34">
        <v>845</v>
      </c>
      <c r="I38219" s="34">
        <v>816</v>
      </c>
      <c r="J38219" s="34">
        <v>771</v>
      </c>
      <c r="K38219" s="34">
        <v>671</v>
      </c>
      <c r="L38219" s="34">
        <v>800</v>
      </c>
      <c r="M38219" s="34">
        <v>652</v>
      </c>
    </row>
    <row r="38220" spans="1:13" x14ac:dyDescent="0.2">
      <c r="A38220" s="34" t="s">
        <v>139114</v>
      </c>
      <c r="B38220" s="34">
        <v>871</v>
      </c>
      <c r="C38220" s="34">
        <v>1143</v>
      </c>
      <c r="D38220" s="34">
        <v>1000</v>
      </c>
      <c r="E38220" s="34">
        <v>1143</v>
      </c>
      <c r="F38220" s="34">
        <v>863</v>
      </c>
      <c r="G38220" s="34">
        <v>969</v>
      </c>
      <c r="H38220" s="34">
        <v>1024</v>
      </c>
      <c r="I38220" s="34">
        <v>1082</v>
      </c>
      <c r="J38220" s="34">
        <v>947</v>
      </c>
      <c r="K38220" s="34">
        <v>837</v>
      </c>
      <c r="L38220" s="34">
        <v>865</v>
      </c>
      <c r="M38220" s="34">
        <v>835</v>
      </c>
    </row>
    <row r="38221" spans="1:13" x14ac:dyDescent="0.2">
      <c r="A38221" s="34" t="s">
        <v>139115</v>
      </c>
      <c r="B38221" s="34">
        <v>957</v>
      </c>
      <c r="C38221" s="34">
        <v>1124</v>
      </c>
      <c r="D38221" s="34">
        <v>995</v>
      </c>
      <c r="E38221" s="34">
        <v>1321</v>
      </c>
      <c r="F38221" s="34">
        <v>852</v>
      </c>
      <c r="G38221" s="34">
        <v>1143</v>
      </c>
      <c r="H38221" s="34">
        <v>1116</v>
      </c>
      <c r="I38221" s="34">
        <v>1166</v>
      </c>
      <c r="J38221" s="34">
        <v>919</v>
      </c>
      <c r="K38221" s="34">
        <v>968</v>
      </c>
      <c r="L38221" s="34">
        <v>882</v>
      </c>
      <c r="M38221" s="34">
        <v>960</v>
      </c>
    </row>
    <row r="38222" spans="1:13" x14ac:dyDescent="0.2">
      <c r="A38222" s="34" t="s">
        <v>139116</v>
      </c>
      <c r="B38222" s="34">
        <v>1676</v>
      </c>
      <c r="C38222" s="34">
        <v>1737</v>
      </c>
      <c r="D38222" s="34">
        <v>1821</v>
      </c>
      <c r="E38222" s="34">
        <v>1974</v>
      </c>
      <c r="F38222" s="34">
        <v>1675</v>
      </c>
      <c r="G38222" s="34">
        <v>1758</v>
      </c>
      <c r="H38222" s="34">
        <v>2119</v>
      </c>
      <c r="I38222" s="34">
        <v>1869</v>
      </c>
      <c r="J38222" s="34">
        <v>1941</v>
      </c>
      <c r="K38222" s="34">
        <v>1585</v>
      </c>
      <c r="L38222" s="34">
        <v>1894</v>
      </c>
      <c r="M38222" s="34">
        <v>1347</v>
      </c>
    </row>
    <row r="38223" spans="1:13" x14ac:dyDescent="0.2">
      <c r="A38223" s="34" t="s">
        <v>139117</v>
      </c>
      <c r="B38223" s="34">
        <v>601</v>
      </c>
      <c r="C38223" s="34">
        <v>900</v>
      </c>
      <c r="D38223" s="34">
        <v>640</v>
      </c>
      <c r="E38223" s="34">
        <v>922</v>
      </c>
      <c r="F38223" s="34">
        <v>509</v>
      </c>
      <c r="G38223" s="34">
        <v>852</v>
      </c>
      <c r="H38223" s="34">
        <v>713</v>
      </c>
      <c r="I38223" s="34">
        <v>853</v>
      </c>
      <c r="J38223" s="34">
        <v>583</v>
      </c>
      <c r="K38223" s="34">
        <v>753</v>
      </c>
      <c r="L38223" s="34">
        <v>604</v>
      </c>
      <c r="M38223" s="34">
        <v>645</v>
      </c>
    </row>
    <row r="38224" spans="1:13" x14ac:dyDescent="0.2">
      <c r="A38224" s="34" t="s">
        <v>139118</v>
      </c>
      <c r="B38224" s="34">
        <v>784</v>
      </c>
      <c r="C38224" s="34">
        <v>790</v>
      </c>
      <c r="D38224" s="34">
        <v>713</v>
      </c>
      <c r="E38224" s="34">
        <v>777</v>
      </c>
      <c r="F38224" s="34">
        <v>665</v>
      </c>
      <c r="G38224" s="34">
        <v>704</v>
      </c>
      <c r="H38224" s="34">
        <v>801</v>
      </c>
      <c r="I38224" s="34">
        <v>733</v>
      </c>
      <c r="J38224" s="34">
        <v>782</v>
      </c>
      <c r="K38224" s="34">
        <v>607</v>
      </c>
      <c r="L38224" s="34">
        <v>686</v>
      </c>
      <c r="M38224" s="34">
        <v>536</v>
      </c>
    </row>
    <row r="38225" spans="1:13" x14ac:dyDescent="0.2">
      <c r="A38225" s="34" t="s">
        <v>139119</v>
      </c>
      <c r="B38225" s="34">
        <v>684</v>
      </c>
      <c r="C38225" s="34">
        <v>613</v>
      </c>
      <c r="D38225" s="34">
        <v>598</v>
      </c>
      <c r="E38225" s="34">
        <v>683</v>
      </c>
      <c r="F38225" s="34">
        <v>488</v>
      </c>
      <c r="G38225" s="34">
        <v>616</v>
      </c>
      <c r="H38225" s="34">
        <v>637</v>
      </c>
      <c r="I38225" s="34">
        <v>632</v>
      </c>
      <c r="J38225" s="34">
        <v>641</v>
      </c>
      <c r="K38225" s="34">
        <v>532</v>
      </c>
      <c r="L38225" s="34">
        <v>585</v>
      </c>
      <c r="M38225" s="34">
        <v>518</v>
      </c>
    </row>
    <row r="38226" spans="1:13" x14ac:dyDescent="0.2">
      <c r="A38226" s="34" t="s">
        <v>139120</v>
      </c>
      <c r="B38226" s="34">
        <v>522</v>
      </c>
      <c r="C38226" s="34">
        <v>752</v>
      </c>
      <c r="D38226" s="34">
        <v>641</v>
      </c>
      <c r="E38226" s="34">
        <v>707</v>
      </c>
      <c r="F38226" s="34">
        <v>576</v>
      </c>
      <c r="G38226" s="34">
        <v>693</v>
      </c>
      <c r="H38226" s="34">
        <v>616</v>
      </c>
      <c r="I38226" s="34">
        <v>662</v>
      </c>
      <c r="J38226" s="34">
        <v>603</v>
      </c>
      <c r="K38226" s="34">
        <v>555</v>
      </c>
      <c r="L38226" s="34">
        <v>638</v>
      </c>
      <c r="M38226" s="34">
        <v>549</v>
      </c>
    </row>
    <row r="38227" spans="1:13" x14ac:dyDescent="0.2">
      <c r="A38227" s="34" t="s">
        <v>139121</v>
      </c>
      <c r="B38227" s="34">
        <v>817</v>
      </c>
      <c r="C38227" s="34">
        <v>784</v>
      </c>
      <c r="D38227" s="34">
        <v>767</v>
      </c>
      <c r="E38227" s="34">
        <v>787</v>
      </c>
      <c r="F38227" s="34">
        <v>637</v>
      </c>
      <c r="G38227" s="34">
        <v>809</v>
      </c>
      <c r="H38227" s="34">
        <v>753</v>
      </c>
      <c r="I38227" s="34">
        <v>759</v>
      </c>
      <c r="J38227" s="34">
        <v>757</v>
      </c>
      <c r="K38227" s="34">
        <v>633</v>
      </c>
      <c r="L38227" s="34">
        <v>729</v>
      </c>
      <c r="M38227" s="34">
        <v>631</v>
      </c>
    </row>
    <row r="38228" spans="1:13" x14ac:dyDescent="0.2">
      <c r="A38228" s="34" t="s">
        <v>139122</v>
      </c>
      <c r="B38228" s="34">
        <v>1034</v>
      </c>
      <c r="C38228" s="34">
        <v>1018</v>
      </c>
      <c r="D38228" s="34">
        <v>1119</v>
      </c>
      <c r="E38228" s="34">
        <v>1100</v>
      </c>
      <c r="F38228" s="34">
        <v>931</v>
      </c>
      <c r="G38228" s="34">
        <v>971</v>
      </c>
      <c r="H38228" s="34">
        <v>1052</v>
      </c>
      <c r="I38228" s="34">
        <v>1070</v>
      </c>
      <c r="J38228" s="34">
        <v>1054</v>
      </c>
      <c r="K38228" s="34">
        <v>870</v>
      </c>
      <c r="L38228" s="34">
        <v>1040</v>
      </c>
      <c r="M38228" s="34">
        <v>861</v>
      </c>
    </row>
    <row r="38229" spans="1:13" x14ac:dyDescent="0.2">
      <c r="A38229" s="34" t="s">
        <v>139123</v>
      </c>
      <c r="B38229" s="34">
        <v>213</v>
      </c>
      <c r="C38229" s="34">
        <v>723</v>
      </c>
      <c r="D38229" s="34">
        <v>282</v>
      </c>
      <c r="E38229" s="34">
        <v>777</v>
      </c>
      <c r="F38229" s="34">
        <v>231</v>
      </c>
      <c r="G38229" s="34">
        <v>725</v>
      </c>
      <c r="H38229" s="34">
        <v>193</v>
      </c>
      <c r="I38229" s="34">
        <v>693</v>
      </c>
      <c r="J38229" s="34">
        <v>234</v>
      </c>
      <c r="K38229" s="34">
        <v>553</v>
      </c>
      <c r="L38229" s="34">
        <v>204</v>
      </c>
      <c r="M38229" s="34">
        <v>543</v>
      </c>
    </row>
    <row r="38230" spans="1:13" x14ac:dyDescent="0.2">
      <c r="A38230" s="34" t="s">
        <v>139124</v>
      </c>
      <c r="B38230" s="34">
        <v>337</v>
      </c>
      <c r="C38230" s="34">
        <v>647</v>
      </c>
      <c r="D38230" s="34">
        <v>310</v>
      </c>
      <c r="E38230" s="34">
        <v>681</v>
      </c>
      <c r="F38230" s="34">
        <v>285</v>
      </c>
      <c r="G38230" s="34">
        <v>608</v>
      </c>
      <c r="H38230" s="34">
        <v>309</v>
      </c>
      <c r="I38230" s="34">
        <v>649</v>
      </c>
      <c r="J38230" s="34">
        <v>285</v>
      </c>
      <c r="K38230" s="34">
        <v>573</v>
      </c>
      <c r="L38230" s="34">
        <v>260</v>
      </c>
      <c r="M38230" s="34">
        <v>490</v>
      </c>
    </row>
    <row r="38231" spans="1:13" x14ac:dyDescent="0.2">
      <c r="A38231" s="34" t="s">
        <v>139125</v>
      </c>
      <c r="B38231" s="34">
        <v>456</v>
      </c>
      <c r="C38231" s="34">
        <v>574</v>
      </c>
      <c r="D38231" s="34">
        <v>552</v>
      </c>
      <c r="E38231" s="34">
        <v>679</v>
      </c>
      <c r="F38231" s="34">
        <v>400</v>
      </c>
      <c r="G38231" s="34">
        <v>653</v>
      </c>
      <c r="H38231" s="34">
        <v>546</v>
      </c>
      <c r="I38231" s="34">
        <v>653</v>
      </c>
      <c r="J38231" s="34">
        <v>562</v>
      </c>
      <c r="K38231" s="34">
        <v>549</v>
      </c>
      <c r="L38231" s="34">
        <v>469</v>
      </c>
      <c r="M38231" s="34">
        <v>461</v>
      </c>
    </row>
    <row r="38232" spans="1:13" x14ac:dyDescent="0.2">
      <c r="A38232" s="34" t="s">
        <v>139126</v>
      </c>
      <c r="B38232" s="34">
        <v>424</v>
      </c>
      <c r="C38232" s="34">
        <v>641</v>
      </c>
      <c r="D38232" s="34">
        <v>463</v>
      </c>
      <c r="E38232" s="34">
        <v>660</v>
      </c>
      <c r="F38232" s="34">
        <v>424</v>
      </c>
      <c r="G38232" s="34">
        <v>532</v>
      </c>
      <c r="H38232" s="34">
        <v>626</v>
      </c>
      <c r="I38232" s="34">
        <v>582</v>
      </c>
      <c r="J38232" s="34">
        <v>516</v>
      </c>
      <c r="K38232" s="34">
        <v>532</v>
      </c>
      <c r="L38232" s="34">
        <v>444</v>
      </c>
      <c r="M38232" s="34">
        <v>454</v>
      </c>
    </row>
    <row r="38233" spans="1:13" x14ac:dyDescent="0.2">
      <c r="A38233" s="34" t="s">
        <v>139127</v>
      </c>
      <c r="B38233" s="34">
        <v>354</v>
      </c>
      <c r="C38233" s="34">
        <v>581</v>
      </c>
      <c r="D38233" s="34">
        <v>376</v>
      </c>
      <c r="E38233" s="34">
        <v>501</v>
      </c>
      <c r="F38233" s="34">
        <v>375</v>
      </c>
      <c r="G38233" s="34">
        <v>452</v>
      </c>
      <c r="H38233" s="34">
        <v>464</v>
      </c>
      <c r="I38233" s="34">
        <v>511</v>
      </c>
      <c r="J38233" s="34">
        <v>416</v>
      </c>
      <c r="K38233" s="34">
        <v>415</v>
      </c>
      <c r="L38233" s="34">
        <v>383</v>
      </c>
      <c r="M38233" s="34">
        <v>371</v>
      </c>
    </row>
    <row r="38234" spans="1:13" x14ac:dyDescent="0.2">
      <c r="A38234" s="34" t="s">
        <v>139128</v>
      </c>
      <c r="B38234" s="34">
        <v>1078</v>
      </c>
      <c r="C38234" s="34">
        <v>1099</v>
      </c>
      <c r="D38234" s="34">
        <v>1330</v>
      </c>
      <c r="E38234" s="34">
        <v>1280</v>
      </c>
      <c r="F38234" s="34">
        <v>1225</v>
      </c>
      <c r="G38234" s="34">
        <v>1147</v>
      </c>
      <c r="H38234" s="34">
        <v>1202</v>
      </c>
      <c r="I38234" s="34">
        <v>1158</v>
      </c>
      <c r="J38234" s="34">
        <v>1208</v>
      </c>
      <c r="K38234" s="34">
        <v>997</v>
      </c>
      <c r="L38234" s="34">
        <v>1131</v>
      </c>
      <c r="M38234" s="34">
        <v>836</v>
      </c>
    </row>
    <row r="38235" spans="1:13" x14ac:dyDescent="0.2">
      <c r="A38235" s="34" t="s">
        <v>139129</v>
      </c>
      <c r="B38235" s="34">
        <v>622</v>
      </c>
      <c r="C38235" s="34">
        <v>748</v>
      </c>
      <c r="D38235" s="34">
        <v>599</v>
      </c>
      <c r="E38235" s="34">
        <v>793</v>
      </c>
      <c r="F38235" s="34">
        <v>459</v>
      </c>
      <c r="G38235" s="34">
        <v>720</v>
      </c>
      <c r="H38235" s="34">
        <v>667</v>
      </c>
      <c r="I38235" s="34">
        <v>772</v>
      </c>
      <c r="J38235" s="34">
        <v>623</v>
      </c>
      <c r="K38235" s="34">
        <v>535</v>
      </c>
      <c r="L38235" s="34">
        <v>547</v>
      </c>
      <c r="M38235" s="34">
        <v>577</v>
      </c>
    </row>
    <row r="38236" spans="1:13" x14ac:dyDescent="0.2">
      <c r="A38236" s="34" t="s">
        <v>139130</v>
      </c>
      <c r="B38236" s="34">
        <v>596</v>
      </c>
      <c r="C38236" s="34">
        <v>735</v>
      </c>
      <c r="D38236" s="34">
        <v>622</v>
      </c>
      <c r="E38236" s="34">
        <v>768</v>
      </c>
      <c r="F38236" s="34">
        <v>541</v>
      </c>
      <c r="G38236" s="34">
        <v>685</v>
      </c>
      <c r="H38236" s="34">
        <v>620</v>
      </c>
      <c r="I38236" s="34">
        <v>708</v>
      </c>
      <c r="J38236" s="34">
        <v>583</v>
      </c>
      <c r="K38236" s="34">
        <v>561</v>
      </c>
      <c r="L38236" s="34">
        <v>596</v>
      </c>
      <c r="M38236" s="34">
        <v>545</v>
      </c>
    </row>
    <row r="38237" spans="1:13" x14ac:dyDescent="0.2">
      <c r="A38237" s="34" t="s">
        <v>139131</v>
      </c>
      <c r="B38237" s="34">
        <v>306</v>
      </c>
      <c r="C38237" s="34">
        <v>592</v>
      </c>
      <c r="D38237" s="34">
        <v>397</v>
      </c>
      <c r="E38237" s="34">
        <v>692</v>
      </c>
      <c r="F38237" s="34">
        <v>324</v>
      </c>
      <c r="G38237" s="34">
        <v>583</v>
      </c>
      <c r="H38237" s="34">
        <v>394</v>
      </c>
      <c r="I38237" s="34">
        <v>519</v>
      </c>
      <c r="J38237" s="34">
        <v>362</v>
      </c>
      <c r="K38237" s="34">
        <v>460</v>
      </c>
      <c r="L38237" s="34">
        <v>350</v>
      </c>
      <c r="M38237" s="34">
        <v>465</v>
      </c>
    </row>
    <row r="38238" spans="1:13" x14ac:dyDescent="0.2">
      <c r="A38238" s="34" t="s">
        <v>139132</v>
      </c>
      <c r="B38238" s="34">
        <v>476</v>
      </c>
      <c r="C38238" s="34">
        <v>613</v>
      </c>
      <c r="D38238" s="34">
        <v>568</v>
      </c>
      <c r="E38238" s="34">
        <v>614</v>
      </c>
      <c r="F38238" s="34">
        <v>460</v>
      </c>
      <c r="G38238" s="34">
        <v>542</v>
      </c>
      <c r="H38238" s="34">
        <v>629</v>
      </c>
      <c r="I38238" s="34">
        <v>644</v>
      </c>
      <c r="J38238" s="34">
        <v>518</v>
      </c>
      <c r="K38238" s="34">
        <v>487</v>
      </c>
      <c r="L38238" s="34">
        <v>515</v>
      </c>
      <c r="M38238" s="34">
        <v>430</v>
      </c>
    </row>
    <row r="38239" spans="1:13" x14ac:dyDescent="0.2">
      <c r="A38239" s="34" t="s">
        <v>139133</v>
      </c>
      <c r="B38239" s="34">
        <v>671</v>
      </c>
      <c r="C38239" s="34">
        <v>599</v>
      </c>
      <c r="D38239" s="34">
        <v>583</v>
      </c>
      <c r="E38239" s="34">
        <v>619</v>
      </c>
      <c r="F38239" s="34">
        <v>488</v>
      </c>
      <c r="G38239" s="34">
        <v>506</v>
      </c>
      <c r="H38239" s="34">
        <v>596</v>
      </c>
      <c r="I38239" s="34">
        <v>564</v>
      </c>
      <c r="J38239" s="34">
        <v>632</v>
      </c>
      <c r="K38239" s="34">
        <v>456</v>
      </c>
      <c r="L38239" s="34">
        <v>573</v>
      </c>
      <c r="M38239" s="34">
        <v>449</v>
      </c>
    </row>
    <row r="38240" spans="1:13" x14ac:dyDescent="0.2">
      <c r="A38240" s="34" t="s">
        <v>139134</v>
      </c>
      <c r="B38240" s="34">
        <v>554</v>
      </c>
      <c r="C38240" s="34">
        <v>630</v>
      </c>
      <c r="D38240" s="34">
        <v>553</v>
      </c>
      <c r="E38240" s="34">
        <v>701</v>
      </c>
      <c r="F38240" s="34">
        <v>427</v>
      </c>
      <c r="G38240" s="34">
        <v>573</v>
      </c>
      <c r="H38240" s="34">
        <v>514</v>
      </c>
      <c r="I38240" s="34">
        <v>684</v>
      </c>
      <c r="J38240" s="34">
        <v>639</v>
      </c>
      <c r="K38240" s="34">
        <v>495</v>
      </c>
      <c r="L38240" s="34">
        <v>473</v>
      </c>
      <c r="M38240" s="34">
        <v>477</v>
      </c>
    </row>
    <row r="38241" spans="1:13" x14ac:dyDescent="0.2">
      <c r="A38241" s="34" t="s">
        <v>139135</v>
      </c>
      <c r="B38241" s="34">
        <v>430</v>
      </c>
      <c r="C38241" s="34">
        <v>577</v>
      </c>
      <c r="D38241" s="34">
        <v>602</v>
      </c>
      <c r="E38241" s="34">
        <v>589</v>
      </c>
      <c r="F38241" s="34">
        <v>584</v>
      </c>
      <c r="G38241" s="34">
        <v>578</v>
      </c>
      <c r="H38241" s="34">
        <v>642</v>
      </c>
      <c r="I38241" s="34">
        <v>584</v>
      </c>
      <c r="J38241" s="34">
        <v>599</v>
      </c>
      <c r="K38241" s="34">
        <v>451</v>
      </c>
      <c r="L38241" s="34">
        <v>600</v>
      </c>
      <c r="M38241" s="34">
        <v>438</v>
      </c>
    </row>
    <row r="38242" spans="1:13" x14ac:dyDescent="0.2">
      <c r="A38242" s="34" t="s">
        <v>139136</v>
      </c>
      <c r="B38242" s="34">
        <v>454</v>
      </c>
      <c r="C38242" s="34">
        <v>655</v>
      </c>
      <c r="D38242" s="34">
        <v>586</v>
      </c>
      <c r="E38242" s="34">
        <v>712</v>
      </c>
      <c r="F38242" s="34">
        <v>467</v>
      </c>
      <c r="G38242" s="34">
        <v>583</v>
      </c>
      <c r="H38242" s="34">
        <v>586</v>
      </c>
      <c r="I38242" s="34">
        <v>589</v>
      </c>
      <c r="J38242" s="34">
        <v>524</v>
      </c>
      <c r="K38242" s="34">
        <v>466</v>
      </c>
      <c r="L38242" s="34">
        <v>540</v>
      </c>
      <c r="M38242" s="34">
        <v>475</v>
      </c>
    </row>
    <row r="38243" spans="1:13" x14ac:dyDescent="0.2">
      <c r="A38243" s="34" t="s">
        <v>139137</v>
      </c>
      <c r="B38243" s="34">
        <v>729</v>
      </c>
      <c r="C38243" s="34">
        <v>652</v>
      </c>
      <c r="D38243" s="34">
        <v>746</v>
      </c>
      <c r="E38243" s="34">
        <v>734</v>
      </c>
      <c r="F38243" s="34">
        <v>706</v>
      </c>
      <c r="G38243" s="34">
        <v>659</v>
      </c>
      <c r="H38243" s="34">
        <v>800</v>
      </c>
      <c r="I38243" s="34">
        <v>722</v>
      </c>
      <c r="J38243" s="34">
        <v>647</v>
      </c>
      <c r="K38243" s="34">
        <v>604</v>
      </c>
      <c r="L38243" s="34">
        <v>682</v>
      </c>
      <c r="M38243" s="34">
        <v>563</v>
      </c>
    </row>
    <row r="38244" spans="1:13" x14ac:dyDescent="0.2">
      <c r="A38244" s="34" t="s">
        <v>139138</v>
      </c>
      <c r="B38244" s="34">
        <v>318</v>
      </c>
      <c r="C38244" s="34">
        <v>821</v>
      </c>
      <c r="D38244" s="34">
        <v>330</v>
      </c>
      <c r="E38244" s="34">
        <v>818</v>
      </c>
      <c r="F38244" s="34">
        <v>243</v>
      </c>
      <c r="G38244" s="34">
        <v>784</v>
      </c>
      <c r="H38244" s="34">
        <v>328</v>
      </c>
      <c r="I38244" s="34">
        <v>698</v>
      </c>
      <c r="J38244" s="34">
        <v>353</v>
      </c>
      <c r="K38244" s="34">
        <v>674</v>
      </c>
      <c r="L38244" s="34">
        <v>351</v>
      </c>
      <c r="M38244" s="34">
        <v>640</v>
      </c>
    </row>
    <row r="38245" spans="1:13" x14ac:dyDescent="0.2">
      <c r="A38245" s="34" t="s">
        <v>139139</v>
      </c>
      <c r="B38245" s="34">
        <v>1035</v>
      </c>
      <c r="C38245" s="34">
        <v>1038</v>
      </c>
      <c r="D38245" s="34">
        <v>1189</v>
      </c>
      <c r="E38245" s="34">
        <v>1068</v>
      </c>
      <c r="F38245" s="34">
        <v>939</v>
      </c>
      <c r="G38245" s="34">
        <v>1024</v>
      </c>
      <c r="H38245" s="34">
        <v>1269</v>
      </c>
      <c r="I38245" s="34">
        <v>1023</v>
      </c>
      <c r="J38245" s="34">
        <v>1061</v>
      </c>
      <c r="K38245" s="34">
        <v>834</v>
      </c>
      <c r="L38245" s="34">
        <v>1076</v>
      </c>
      <c r="M38245" s="34">
        <v>806</v>
      </c>
    </row>
    <row r="38246" spans="1:13" x14ac:dyDescent="0.2">
      <c r="A38246" s="34" t="s">
        <v>139140</v>
      </c>
      <c r="B38246" s="34">
        <v>697</v>
      </c>
      <c r="C38246" s="34">
        <v>934</v>
      </c>
      <c r="D38246" s="34">
        <v>940</v>
      </c>
      <c r="E38246" s="34">
        <v>961</v>
      </c>
      <c r="F38246" s="34">
        <v>822</v>
      </c>
      <c r="G38246" s="34">
        <v>859</v>
      </c>
      <c r="H38246" s="34">
        <v>1043</v>
      </c>
      <c r="I38246" s="34">
        <v>869</v>
      </c>
      <c r="J38246" s="34">
        <v>848</v>
      </c>
      <c r="K38246" s="34">
        <v>725</v>
      </c>
      <c r="L38246" s="34">
        <v>823</v>
      </c>
      <c r="M38246" s="34">
        <v>704</v>
      </c>
    </row>
    <row r="38247" spans="1:13" x14ac:dyDescent="0.2">
      <c r="A38247" s="34" t="s">
        <v>139141</v>
      </c>
      <c r="B38247" s="34">
        <v>377</v>
      </c>
      <c r="C38247" s="34">
        <v>519</v>
      </c>
      <c r="D38247" s="34">
        <v>355</v>
      </c>
      <c r="E38247" s="34">
        <v>451</v>
      </c>
      <c r="F38247" s="34">
        <v>347</v>
      </c>
      <c r="G38247" s="34">
        <v>468</v>
      </c>
      <c r="H38247" s="34">
        <v>373</v>
      </c>
      <c r="I38247" s="34">
        <v>472</v>
      </c>
      <c r="J38247" s="34">
        <v>443</v>
      </c>
      <c r="K38247" s="34">
        <v>389</v>
      </c>
      <c r="L38247" s="34">
        <v>432</v>
      </c>
      <c r="M38247" s="34">
        <v>425</v>
      </c>
    </row>
    <row r="38248" spans="1:13" x14ac:dyDescent="0.2">
      <c r="A38248" s="34" t="s">
        <v>139142</v>
      </c>
      <c r="B38248" s="34">
        <v>531</v>
      </c>
      <c r="C38248" s="34">
        <v>682</v>
      </c>
      <c r="D38248" s="34">
        <v>583</v>
      </c>
      <c r="E38248" s="34">
        <v>677</v>
      </c>
      <c r="F38248" s="34">
        <v>566</v>
      </c>
      <c r="G38248" s="34">
        <v>642</v>
      </c>
      <c r="H38248" s="34">
        <v>579</v>
      </c>
      <c r="I38248" s="34">
        <v>596</v>
      </c>
      <c r="J38248" s="34">
        <v>601</v>
      </c>
      <c r="K38248" s="34">
        <v>535</v>
      </c>
      <c r="L38248" s="34">
        <v>612</v>
      </c>
      <c r="M38248" s="34">
        <v>458</v>
      </c>
    </row>
    <row r="38249" spans="1:13" x14ac:dyDescent="0.2">
      <c r="A38249" s="34" t="s">
        <v>139143</v>
      </c>
      <c r="B38249" s="34">
        <v>870</v>
      </c>
      <c r="C38249" s="34">
        <v>872</v>
      </c>
      <c r="D38249" s="34">
        <v>806</v>
      </c>
      <c r="E38249" s="34">
        <v>949</v>
      </c>
      <c r="F38249" s="34">
        <v>824</v>
      </c>
      <c r="G38249" s="34">
        <v>770</v>
      </c>
      <c r="H38249" s="34">
        <v>888</v>
      </c>
      <c r="I38249" s="34">
        <v>791</v>
      </c>
      <c r="J38249" s="34">
        <v>824</v>
      </c>
      <c r="K38249" s="34">
        <v>655</v>
      </c>
      <c r="L38249" s="34">
        <v>840</v>
      </c>
      <c r="M38249" s="34">
        <v>596</v>
      </c>
    </row>
    <row r="38250" spans="1:13" x14ac:dyDescent="0.2">
      <c r="A38250" s="34" t="s">
        <v>139144</v>
      </c>
      <c r="B38250" s="34">
        <v>540</v>
      </c>
      <c r="C38250" s="34">
        <v>640</v>
      </c>
      <c r="D38250" s="34">
        <v>603</v>
      </c>
      <c r="E38250" s="34">
        <v>809</v>
      </c>
      <c r="F38250" s="34">
        <v>642</v>
      </c>
      <c r="G38250" s="34">
        <v>691</v>
      </c>
      <c r="H38250" s="34">
        <v>753</v>
      </c>
      <c r="I38250" s="34">
        <v>677</v>
      </c>
      <c r="J38250" s="34">
        <v>612</v>
      </c>
      <c r="K38250" s="34">
        <v>613</v>
      </c>
      <c r="L38250" s="34">
        <v>637</v>
      </c>
      <c r="M38250" s="34">
        <v>574</v>
      </c>
    </row>
    <row r="38251" spans="1:13" x14ac:dyDescent="0.2">
      <c r="A38251" s="34" t="s">
        <v>139145</v>
      </c>
      <c r="B38251" s="34">
        <v>523</v>
      </c>
      <c r="C38251" s="34">
        <v>599</v>
      </c>
      <c r="D38251" s="34">
        <v>634</v>
      </c>
      <c r="E38251" s="34">
        <v>628</v>
      </c>
      <c r="F38251" s="34">
        <v>452</v>
      </c>
      <c r="G38251" s="34">
        <v>537</v>
      </c>
      <c r="H38251" s="34">
        <v>570</v>
      </c>
      <c r="I38251" s="34">
        <v>619</v>
      </c>
      <c r="J38251" s="34">
        <v>563</v>
      </c>
      <c r="K38251" s="34">
        <v>473</v>
      </c>
      <c r="L38251" s="34">
        <v>530</v>
      </c>
      <c r="M38251" s="34">
        <v>445</v>
      </c>
    </row>
    <row r="38252" spans="1:13" x14ac:dyDescent="0.2">
      <c r="A38252" s="34" t="s">
        <v>139146</v>
      </c>
      <c r="B38252" s="34">
        <v>403</v>
      </c>
      <c r="C38252" s="34">
        <v>621</v>
      </c>
      <c r="D38252" s="34">
        <v>436</v>
      </c>
      <c r="E38252" s="34">
        <v>680</v>
      </c>
      <c r="F38252" s="34">
        <v>482</v>
      </c>
      <c r="G38252" s="34">
        <v>590</v>
      </c>
      <c r="H38252" s="34">
        <v>494</v>
      </c>
      <c r="I38252" s="34">
        <v>541</v>
      </c>
      <c r="J38252" s="34">
        <v>526</v>
      </c>
      <c r="K38252" s="34">
        <v>500</v>
      </c>
      <c r="L38252" s="34">
        <v>451</v>
      </c>
      <c r="M38252" s="34">
        <v>414</v>
      </c>
    </row>
    <row r="38253" spans="1:13" x14ac:dyDescent="0.2">
      <c r="A38253" s="34" t="s">
        <v>139147</v>
      </c>
      <c r="B38253" s="34">
        <v>613</v>
      </c>
      <c r="C38253" s="34">
        <v>582</v>
      </c>
      <c r="D38253" s="34">
        <v>583</v>
      </c>
      <c r="E38253" s="34">
        <v>605</v>
      </c>
      <c r="F38253" s="34">
        <v>520</v>
      </c>
      <c r="G38253" s="34">
        <v>520</v>
      </c>
      <c r="H38253" s="34">
        <v>644</v>
      </c>
      <c r="I38253" s="34">
        <v>563</v>
      </c>
      <c r="J38253" s="34">
        <v>625</v>
      </c>
      <c r="K38253" s="34">
        <v>452</v>
      </c>
      <c r="L38253" s="34">
        <v>582</v>
      </c>
      <c r="M38253" s="34">
        <v>492</v>
      </c>
    </row>
    <row r="38254" spans="1:13" x14ac:dyDescent="0.2">
      <c r="A38254" s="34" t="s">
        <v>139148</v>
      </c>
      <c r="B38254" s="34">
        <v>495</v>
      </c>
      <c r="C38254" s="34">
        <v>741</v>
      </c>
      <c r="D38254" s="34">
        <v>618</v>
      </c>
      <c r="E38254" s="34">
        <v>693</v>
      </c>
      <c r="F38254" s="34">
        <v>584</v>
      </c>
      <c r="G38254" s="34">
        <v>588</v>
      </c>
      <c r="H38254" s="34">
        <v>655</v>
      </c>
      <c r="I38254" s="34">
        <v>653</v>
      </c>
      <c r="J38254" s="34">
        <v>618</v>
      </c>
      <c r="K38254" s="34">
        <v>584</v>
      </c>
      <c r="L38254" s="34">
        <v>567</v>
      </c>
      <c r="M38254" s="34">
        <v>510</v>
      </c>
    </row>
    <row r="38255" spans="1:13" x14ac:dyDescent="0.2">
      <c r="A38255" s="34" t="s">
        <v>139149</v>
      </c>
      <c r="B38255" s="34">
        <v>647</v>
      </c>
      <c r="C38255" s="34">
        <v>621</v>
      </c>
      <c r="D38255" s="34">
        <v>607</v>
      </c>
      <c r="E38255" s="34">
        <v>663</v>
      </c>
      <c r="F38255" s="34">
        <v>540</v>
      </c>
      <c r="G38255" s="34">
        <v>637</v>
      </c>
      <c r="H38255" s="34">
        <v>708</v>
      </c>
      <c r="I38255" s="34">
        <v>623</v>
      </c>
      <c r="J38255" s="34">
        <v>671</v>
      </c>
      <c r="K38255" s="34">
        <v>554</v>
      </c>
      <c r="L38255" s="34">
        <v>530</v>
      </c>
      <c r="M38255" s="34">
        <v>529</v>
      </c>
    </row>
    <row r="38256" spans="1:13" x14ac:dyDescent="0.2">
      <c r="A38256" s="34" t="s">
        <v>139150</v>
      </c>
      <c r="B38256" s="34">
        <v>722</v>
      </c>
      <c r="C38256" s="34">
        <v>684</v>
      </c>
      <c r="D38256" s="34">
        <v>705</v>
      </c>
      <c r="E38256" s="34">
        <v>741</v>
      </c>
      <c r="F38256" s="34">
        <v>672</v>
      </c>
      <c r="G38256" s="34">
        <v>685</v>
      </c>
      <c r="H38256" s="34">
        <v>771</v>
      </c>
      <c r="I38256" s="34">
        <v>628</v>
      </c>
      <c r="J38256" s="34">
        <v>765</v>
      </c>
      <c r="K38256" s="34">
        <v>575</v>
      </c>
      <c r="L38256" s="34">
        <v>598</v>
      </c>
      <c r="M38256" s="34">
        <v>488</v>
      </c>
    </row>
    <row r="38257" spans="1:13" x14ac:dyDescent="0.2">
      <c r="A38257" s="34" t="s">
        <v>139151</v>
      </c>
      <c r="B38257" s="34">
        <v>305</v>
      </c>
      <c r="C38257" s="34">
        <v>304</v>
      </c>
      <c r="D38257" s="34">
        <v>315</v>
      </c>
      <c r="E38257" s="34">
        <v>341</v>
      </c>
      <c r="F38257" s="34">
        <v>312</v>
      </c>
      <c r="G38257" s="34">
        <v>309</v>
      </c>
      <c r="H38257" s="34">
        <v>305</v>
      </c>
      <c r="I38257" s="34">
        <v>355</v>
      </c>
      <c r="J38257" s="34">
        <v>341</v>
      </c>
      <c r="K38257" s="34">
        <v>287</v>
      </c>
      <c r="L38257" s="34">
        <v>310</v>
      </c>
      <c r="M38257" s="34">
        <v>265</v>
      </c>
    </row>
    <row r="38258" spans="1:13" x14ac:dyDescent="0.2">
      <c r="A38258" s="34" t="s">
        <v>139152</v>
      </c>
      <c r="B38258" s="34">
        <v>340</v>
      </c>
      <c r="C38258" s="34">
        <v>378</v>
      </c>
      <c r="D38258" s="34">
        <v>321</v>
      </c>
      <c r="E38258" s="34">
        <v>320</v>
      </c>
      <c r="F38258" s="34">
        <v>226</v>
      </c>
      <c r="G38258" s="34">
        <v>325</v>
      </c>
      <c r="H38258" s="34">
        <v>303</v>
      </c>
      <c r="I38258" s="34">
        <v>320</v>
      </c>
      <c r="J38258" s="34">
        <v>245</v>
      </c>
      <c r="K38258" s="34">
        <v>298</v>
      </c>
      <c r="L38258" s="34">
        <v>227</v>
      </c>
      <c r="M38258" s="34">
        <v>292</v>
      </c>
    </row>
    <row r="38259" spans="1:13" x14ac:dyDescent="0.2">
      <c r="A38259" s="34" t="s">
        <v>139153</v>
      </c>
      <c r="B38259" s="34">
        <v>563</v>
      </c>
      <c r="C38259" s="34">
        <v>719</v>
      </c>
      <c r="D38259" s="34">
        <v>622</v>
      </c>
      <c r="E38259" s="34">
        <v>670</v>
      </c>
      <c r="F38259" s="34">
        <v>588</v>
      </c>
      <c r="G38259" s="34">
        <v>606</v>
      </c>
      <c r="H38259" s="34">
        <v>740</v>
      </c>
      <c r="I38259" s="34">
        <v>617</v>
      </c>
      <c r="J38259" s="34">
        <v>725</v>
      </c>
      <c r="K38259" s="34">
        <v>512</v>
      </c>
      <c r="L38259" s="34">
        <v>569</v>
      </c>
      <c r="M38259" s="34">
        <v>508</v>
      </c>
    </row>
    <row r="38260" spans="1:13" x14ac:dyDescent="0.2">
      <c r="A38260" s="34" t="s">
        <v>139154</v>
      </c>
      <c r="B38260" s="34">
        <v>485</v>
      </c>
      <c r="C38260" s="34">
        <v>628</v>
      </c>
      <c r="D38260" s="34">
        <v>447</v>
      </c>
      <c r="E38260" s="34">
        <v>696</v>
      </c>
      <c r="F38260" s="34">
        <v>427</v>
      </c>
      <c r="G38260" s="34">
        <v>699</v>
      </c>
      <c r="H38260" s="34">
        <v>538</v>
      </c>
      <c r="I38260" s="34">
        <v>725</v>
      </c>
      <c r="J38260" s="34">
        <v>476</v>
      </c>
      <c r="K38260" s="34">
        <v>555</v>
      </c>
      <c r="L38260" s="34">
        <v>447</v>
      </c>
      <c r="M38260" s="34">
        <v>546</v>
      </c>
    </row>
    <row r="38261" spans="1:13" x14ac:dyDescent="0.2">
      <c r="A38261" s="34" t="s">
        <v>139155</v>
      </c>
      <c r="B38261" s="34">
        <v>601</v>
      </c>
      <c r="C38261" s="34">
        <v>687</v>
      </c>
      <c r="D38261" s="34">
        <v>593</v>
      </c>
      <c r="E38261" s="34">
        <v>712</v>
      </c>
      <c r="F38261" s="34">
        <v>594</v>
      </c>
      <c r="G38261" s="34">
        <v>679</v>
      </c>
      <c r="H38261" s="34">
        <v>538</v>
      </c>
      <c r="I38261" s="34">
        <v>635</v>
      </c>
      <c r="J38261" s="34">
        <v>576</v>
      </c>
      <c r="K38261" s="34">
        <v>557</v>
      </c>
      <c r="L38261" s="34">
        <v>603</v>
      </c>
      <c r="M38261" s="34">
        <v>505</v>
      </c>
    </row>
    <row r="38262" spans="1:13" x14ac:dyDescent="0.2">
      <c r="A38262" s="34" t="s">
        <v>139156</v>
      </c>
      <c r="B38262" s="34">
        <v>877</v>
      </c>
      <c r="C38262" s="34">
        <v>905</v>
      </c>
      <c r="D38262" s="34">
        <v>856</v>
      </c>
      <c r="E38262" s="34">
        <v>973</v>
      </c>
      <c r="F38262" s="34">
        <v>737</v>
      </c>
      <c r="G38262" s="34">
        <v>989</v>
      </c>
      <c r="H38262" s="34">
        <v>974</v>
      </c>
      <c r="I38262" s="34">
        <v>990</v>
      </c>
      <c r="J38262" s="34">
        <v>854</v>
      </c>
      <c r="K38262" s="34">
        <v>707</v>
      </c>
      <c r="L38262" s="34">
        <v>874</v>
      </c>
      <c r="M38262" s="34">
        <v>700</v>
      </c>
    </row>
    <row r="38263" spans="1:13" x14ac:dyDescent="0.2">
      <c r="A38263" s="34" t="s">
        <v>139157</v>
      </c>
      <c r="B38263" s="34">
        <v>602</v>
      </c>
      <c r="C38263" s="34">
        <v>744</v>
      </c>
      <c r="D38263" s="34">
        <v>616</v>
      </c>
      <c r="E38263" s="34">
        <v>763</v>
      </c>
      <c r="F38263" s="34">
        <v>597</v>
      </c>
      <c r="G38263" s="34">
        <v>630</v>
      </c>
      <c r="H38263" s="34">
        <v>719</v>
      </c>
      <c r="I38263" s="34">
        <v>657</v>
      </c>
      <c r="J38263" s="34">
        <v>591</v>
      </c>
      <c r="K38263" s="34">
        <v>570</v>
      </c>
      <c r="L38263" s="34">
        <v>581</v>
      </c>
      <c r="M38263" s="34">
        <v>514</v>
      </c>
    </row>
    <row r="38264" spans="1:13" x14ac:dyDescent="0.2">
      <c r="A38264" s="34" t="s">
        <v>139158</v>
      </c>
      <c r="B38264" s="34">
        <v>300</v>
      </c>
      <c r="C38264" s="34">
        <v>716</v>
      </c>
      <c r="D38264" s="34">
        <v>284</v>
      </c>
      <c r="E38264" s="34">
        <v>748</v>
      </c>
      <c r="F38264" s="34">
        <v>275</v>
      </c>
      <c r="G38264" s="34">
        <v>583</v>
      </c>
      <c r="H38264" s="34">
        <v>313</v>
      </c>
      <c r="I38264" s="34">
        <v>652</v>
      </c>
      <c r="J38264" s="34">
        <v>258</v>
      </c>
      <c r="K38264" s="34">
        <v>554</v>
      </c>
      <c r="L38264" s="34">
        <v>286</v>
      </c>
      <c r="M38264" s="34">
        <v>477</v>
      </c>
    </row>
    <row r="38265" spans="1:13" x14ac:dyDescent="0.2">
      <c r="A38265" s="34" t="s">
        <v>139159</v>
      </c>
      <c r="B38265" s="34">
        <v>1022</v>
      </c>
      <c r="C38265" s="34">
        <v>1228</v>
      </c>
      <c r="D38265" s="34">
        <v>1090</v>
      </c>
      <c r="E38265" s="34">
        <v>1274</v>
      </c>
      <c r="F38265" s="34">
        <v>1011</v>
      </c>
      <c r="G38265" s="34">
        <v>1156</v>
      </c>
      <c r="H38265" s="34">
        <v>1145</v>
      </c>
      <c r="I38265" s="34">
        <v>1180</v>
      </c>
      <c r="J38265" s="34">
        <v>1010</v>
      </c>
      <c r="K38265" s="34">
        <v>1058</v>
      </c>
      <c r="L38265" s="34">
        <v>1072</v>
      </c>
      <c r="M38265" s="34">
        <v>876</v>
      </c>
    </row>
    <row r="38266" spans="1:13" x14ac:dyDescent="0.2">
      <c r="A38266" s="34" t="s">
        <v>139160</v>
      </c>
      <c r="B38266" s="34">
        <v>453</v>
      </c>
      <c r="C38266" s="34">
        <v>606</v>
      </c>
      <c r="D38266" s="34">
        <v>515</v>
      </c>
      <c r="E38266" s="34">
        <v>683</v>
      </c>
      <c r="F38266" s="34">
        <v>509</v>
      </c>
      <c r="G38266" s="34">
        <v>635</v>
      </c>
      <c r="H38266" s="34">
        <v>616</v>
      </c>
      <c r="I38266" s="34">
        <v>646</v>
      </c>
      <c r="J38266" s="34">
        <v>504</v>
      </c>
      <c r="K38266" s="34">
        <v>543</v>
      </c>
      <c r="L38266" s="34">
        <v>572</v>
      </c>
      <c r="M38266" s="34">
        <v>553</v>
      </c>
    </row>
    <row r="38267" spans="1:13" x14ac:dyDescent="0.2">
      <c r="A38267" s="34" t="s">
        <v>139161</v>
      </c>
      <c r="B38267" s="34">
        <v>2013</v>
      </c>
      <c r="C38267" s="34">
        <v>1709</v>
      </c>
      <c r="D38267" s="34">
        <v>1924</v>
      </c>
      <c r="E38267" s="34">
        <v>1916</v>
      </c>
      <c r="F38267" s="34">
        <v>1726</v>
      </c>
      <c r="G38267" s="34">
        <v>1618</v>
      </c>
      <c r="H38267" s="34">
        <v>2193</v>
      </c>
      <c r="I38267" s="34">
        <v>1853</v>
      </c>
      <c r="J38267" s="34">
        <v>2088</v>
      </c>
      <c r="K38267" s="34">
        <v>1543</v>
      </c>
      <c r="L38267" s="34">
        <v>1880</v>
      </c>
      <c r="M38267" s="34">
        <v>1383</v>
      </c>
    </row>
    <row r="38268" spans="1:13" x14ac:dyDescent="0.2">
      <c r="A38268" s="34" t="s">
        <v>139162</v>
      </c>
      <c r="B38268" s="34">
        <v>304</v>
      </c>
      <c r="C38268" s="34">
        <v>541</v>
      </c>
      <c r="D38268" s="34">
        <v>378</v>
      </c>
      <c r="E38268" s="34">
        <v>557</v>
      </c>
      <c r="F38268" s="34">
        <v>340</v>
      </c>
      <c r="G38268" s="34">
        <v>477</v>
      </c>
      <c r="H38268" s="34">
        <v>434</v>
      </c>
      <c r="I38268" s="34">
        <v>531</v>
      </c>
      <c r="J38268" s="34">
        <v>443</v>
      </c>
      <c r="K38268" s="34">
        <v>408</v>
      </c>
      <c r="L38268" s="34">
        <v>348</v>
      </c>
      <c r="M38268" s="34">
        <v>348</v>
      </c>
    </row>
    <row r="38269" spans="1:13" x14ac:dyDescent="0.2">
      <c r="A38269" s="34" t="s">
        <v>139163</v>
      </c>
      <c r="B38269" s="34">
        <v>314</v>
      </c>
      <c r="C38269" s="34">
        <v>459</v>
      </c>
      <c r="D38269" s="34">
        <v>371</v>
      </c>
      <c r="E38269" s="34">
        <v>470</v>
      </c>
      <c r="F38269" s="34">
        <v>296</v>
      </c>
      <c r="G38269" s="34">
        <v>419</v>
      </c>
      <c r="H38269" s="34">
        <v>416</v>
      </c>
      <c r="I38269" s="34">
        <v>474</v>
      </c>
      <c r="J38269" s="34">
        <v>274</v>
      </c>
      <c r="K38269" s="34">
        <v>379</v>
      </c>
      <c r="L38269" s="34">
        <v>376</v>
      </c>
      <c r="M38269" s="34">
        <v>320</v>
      </c>
    </row>
    <row r="38270" spans="1:13" x14ac:dyDescent="0.2">
      <c r="A38270" s="34" t="s">
        <v>139164</v>
      </c>
      <c r="B38270" s="34">
        <v>703</v>
      </c>
      <c r="C38270" s="34">
        <v>793</v>
      </c>
      <c r="D38270" s="34">
        <v>794</v>
      </c>
      <c r="E38270" s="34">
        <v>761</v>
      </c>
      <c r="F38270" s="34">
        <v>614</v>
      </c>
      <c r="G38270" s="34">
        <v>761</v>
      </c>
      <c r="H38270" s="34">
        <v>719</v>
      </c>
      <c r="I38270" s="34">
        <v>802</v>
      </c>
      <c r="J38270" s="34">
        <v>591</v>
      </c>
      <c r="K38270" s="34">
        <v>623</v>
      </c>
      <c r="L38270" s="34">
        <v>659</v>
      </c>
      <c r="M38270" s="34">
        <v>531</v>
      </c>
    </row>
    <row r="38271" spans="1:13" x14ac:dyDescent="0.2">
      <c r="A38271" s="34" t="s">
        <v>139165</v>
      </c>
      <c r="B38271" s="34">
        <v>199</v>
      </c>
      <c r="C38271" s="34">
        <v>183</v>
      </c>
      <c r="D38271" s="34">
        <v>138</v>
      </c>
      <c r="E38271" s="34">
        <v>162</v>
      </c>
      <c r="F38271" s="34">
        <v>152</v>
      </c>
      <c r="G38271" s="34">
        <v>173</v>
      </c>
      <c r="H38271" s="34">
        <v>158</v>
      </c>
      <c r="I38271" s="34">
        <v>175</v>
      </c>
      <c r="J38271" s="34">
        <v>170</v>
      </c>
      <c r="K38271" s="34">
        <v>151</v>
      </c>
      <c r="L38271" s="34">
        <v>151</v>
      </c>
      <c r="M38271" s="34">
        <v>146</v>
      </c>
    </row>
    <row r="38272" spans="1:13" x14ac:dyDescent="0.2">
      <c r="A38272" s="34" t="s">
        <v>139166</v>
      </c>
      <c r="B38272" s="34">
        <v>456</v>
      </c>
      <c r="C38272" s="34">
        <v>499</v>
      </c>
      <c r="D38272" s="34">
        <v>464</v>
      </c>
      <c r="E38272" s="34">
        <v>539</v>
      </c>
      <c r="F38272" s="34">
        <v>448</v>
      </c>
      <c r="G38272" s="34">
        <v>433</v>
      </c>
      <c r="H38272" s="34">
        <v>566</v>
      </c>
      <c r="I38272" s="34">
        <v>489</v>
      </c>
      <c r="J38272" s="34">
        <v>498</v>
      </c>
      <c r="K38272" s="34">
        <v>391</v>
      </c>
      <c r="L38272" s="34">
        <v>477</v>
      </c>
      <c r="M38272" s="34">
        <v>420</v>
      </c>
    </row>
    <row r="38273" spans="1:13" x14ac:dyDescent="0.2">
      <c r="A38273" s="34" t="s">
        <v>139167</v>
      </c>
      <c r="B38273" s="34">
        <v>471</v>
      </c>
      <c r="C38273" s="34">
        <v>507</v>
      </c>
      <c r="D38273" s="34">
        <v>467</v>
      </c>
      <c r="E38273" s="34">
        <v>511</v>
      </c>
      <c r="F38273" s="34">
        <v>429</v>
      </c>
      <c r="G38273" s="34">
        <v>476</v>
      </c>
      <c r="H38273" s="34">
        <v>501</v>
      </c>
      <c r="I38273" s="34">
        <v>538</v>
      </c>
      <c r="J38273" s="34">
        <v>499</v>
      </c>
      <c r="K38273" s="34">
        <v>510</v>
      </c>
      <c r="L38273" s="34">
        <v>451</v>
      </c>
      <c r="M38273" s="34">
        <v>380</v>
      </c>
    </row>
    <row r="38274" spans="1:13" x14ac:dyDescent="0.2">
      <c r="A38274" s="34" t="s">
        <v>139168</v>
      </c>
      <c r="B38274" s="34">
        <v>315</v>
      </c>
      <c r="C38274" s="34">
        <v>519</v>
      </c>
      <c r="D38274" s="34">
        <v>485</v>
      </c>
      <c r="E38274" s="34">
        <v>541</v>
      </c>
      <c r="F38274" s="34">
        <v>475</v>
      </c>
      <c r="G38274" s="34">
        <v>507</v>
      </c>
      <c r="H38274" s="34">
        <v>456</v>
      </c>
      <c r="I38274" s="34">
        <v>505</v>
      </c>
      <c r="J38274" s="34">
        <v>433</v>
      </c>
      <c r="K38274" s="34">
        <v>361</v>
      </c>
      <c r="L38274" s="34">
        <v>508</v>
      </c>
      <c r="M38274" s="34">
        <v>357</v>
      </c>
    </row>
    <row r="38275" spans="1:13" x14ac:dyDescent="0.2">
      <c r="A38275" s="34" t="s">
        <v>139169</v>
      </c>
      <c r="B38275" s="34">
        <v>151</v>
      </c>
      <c r="C38275" s="34">
        <v>221</v>
      </c>
      <c r="D38275" s="34">
        <v>213</v>
      </c>
      <c r="E38275" s="34">
        <v>244</v>
      </c>
      <c r="F38275" s="34">
        <v>235</v>
      </c>
      <c r="G38275" s="34">
        <v>262</v>
      </c>
      <c r="H38275" s="34">
        <v>160</v>
      </c>
      <c r="I38275" s="34">
        <v>227</v>
      </c>
      <c r="J38275" s="34">
        <v>242</v>
      </c>
      <c r="K38275" s="34">
        <v>207</v>
      </c>
      <c r="L38275" s="34">
        <v>189</v>
      </c>
      <c r="M38275" s="34">
        <v>191</v>
      </c>
    </row>
    <row r="38276" spans="1:13" x14ac:dyDescent="0.2">
      <c r="A38276" s="34" t="s">
        <v>139170</v>
      </c>
      <c r="B38276" s="34">
        <v>326</v>
      </c>
      <c r="C38276" s="34">
        <v>336</v>
      </c>
      <c r="D38276" s="34">
        <v>319</v>
      </c>
      <c r="E38276" s="34">
        <v>401</v>
      </c>
      <c r="F38276" s="34">
        <v>351</v>
      </c>
      <c r="G38276" s="34">
        <v>387</v>
      </c>
      <c r="H38276" s="34">
        <v>319</v>
      </c>
      <c r="I38276" s="34">
        <v>346</v>
      </c>
      <c r="J38276" s="34">
        <v>407</v>
      </c>
      <c r="K38276" s="34">
        <v>289</v>
      </c>
      <c r="L38276" s="34">
        <v>324</v>
      </c>
      <c r="M38276" s="34">
        <v>250</v>
      </c>
    </row>
    <row r="38277" spans="1:13" x14ac:dyDescent="0.2">
      <c r="A38277" s="34" t="s">
        <v>139171</v>
      </c>
      <c r="B38277" s="34">
        <v>393</v>
      </c>
      <c r="C38277" s="34">
        <v>458</v>
      </c>
      <c r="D38277" s="34">
        <v>454</v>
      </c>
      <c r="E38277" s="34">
        <v>441</v>
      </c>
      <c r="F38277" s="34">
        <v>449</v>
      </c>
      <c r="G38277" s="34">
        <v>396</v>
      </c>
      <c r="H38277" s="34">
        <v>522</v>
      </c>
      <c r="I38277" s="34">
        <v>431</v>
      </c>
      <c r="J38277" s="34">
        <v>449</v>
      </c>
      <c r="K38277" s="34">
        <v>359</v>
      </c>
      <c r="L38277" s="34">
        <v>359</v>
      </c>
      <c r="M38277" s="34">
        <v>358</v>
      </c>
    </row>
    <row r="38278" spans="1:13" x14ac:dyDescent="0.2">
      <c r="A38278" s="34" t="s">
        <v>139172</v>
      </c>
      <c r="B38278" s="34">
        <v>157</v>
      </c>
      <c r="C38278" s="34">
        <v>356</v>
      </c>
      <c r="D38278" s="34">
        <v>175</v>
      </c>
      <c r="E38278" s="34">
        <v>435</v>
      </c>
      <c r="F38278" s="34">
        <v>160</v>
      </c>
      <c r="G38278" s="34">
        <v>343</v>
      </c>
      <c r="H38278" s="34">
        <v>134</v>
      </c>
      <c r="I38278" s="34">
        <v>385</v>
      </c>
      <c r="J38278" s="34">
        <v>135</v>
      </c>
      <c r="K38278" s="34">
        <v>317</v>
      </c>
      <c r="L38278" s="34">
        <v>115</v>
      </c>
      <c r="M38278" s="34">
        <v>315</v>
      </c>
    </row>
    <row r="38279" spans="1:13" x14ac:dyDescent="0.2">
      <c r="A38279" s="34" t="s">
        <v>139173</v>
      </c>
      <c r="B38279" s="34">
        <v>649</v>
      </c>
      <c r="C38279" s="34">
        <v>584</v>
      </c>
      <c r="D38279" s="34">
        <v>631</v>
      </c>
      <c r="E38279" s="34">
        <v>612</v>
      </c>
      <c r="F38279" s="34">
        <v>633</v>
      </c>
      <c r="G38279" s="34">
        <v>559</v>
      </c>
      <c r="H38279" s="34">
        <v>747</v>
      </c>
      <c r="I38279" s="34">
        <v>632</v>
      </c>
      <c r="J38279" s="34">
        <v>714</v>
      </c>
      <c r="K38279" s="34">
        <v>453</v>
      </c>
      <c r="L38279" s="34">
        <v>686</v>
      </c>
      <c r="M38279" s="34">
        <v>485</v>
      </c>
    </row>
    <row r="38280" spans="1:13" x14ac:dyDescent="0.2">
      <c r="A38280" s="34" t="s">
        <v>139174</v>
      </c>
      <c r="B38280" s="34">
        <v>852</v>
      </c>
      <c r="C38280" s="34">
        <v>964</v>
      </c>
      <c r="D38280" s="34">
        <v>918</v>
      </c>
      <c r="E38280" s="34">
        <v>1041</v>
      </c>
      <c r="F38280" s="34">
        <v>694</v>
      </c>
      <c r="G38280" s="34">
        <v>859</v>
      </c>
      <c r="H38280" s="34">
        <v>975</v>
      </c>
      <c r="I38280" s="34">
        <v>878</v>
      </c>
      <c r="J38280" s="34">
        <v>960</v>
      </c>
      <c r="K38280" s="34">
        <v>730</v>
      </c>
      <c r="L38280" s="34">
        <v>881</v>
      </c>
      <c r="M38280" s="34">
        <v>779</v>
      </c>
    </row>
    <row r="38281" spans="1:13" x14ac:dyDescent="0.2">
      <c r="A38281" s="34" t="s">
        <v>139175</v>
      </c>
      <c r="B38281" s="34">
        <v>320</v>
      </c>
      <c r="C38281" s="34">
        <v>923</v>
      </c>
      <c r="D38281" s="34">
        <v>406</v>
      </c>
      <c r="E38281" s="34">
        <v>844</v>
      </c>
      <c r="F38281" s="34">
        <v>256</v>
      </c>
      <c r="G38281" s="34">
        <v>820</v>
      </c>
      <c r="H38281" s="34">
        <v>372</v>
      </c>
      <c r="I38281" s="34">
        <v>879</v>
      </c>
      <c r="J38281" s="34">
        <v>315</v>
      </c>
      <c r="K38281" s="34">
        <v>650</v>
      </c>
      <c r="L38281" s="34">
        <v>385</v>
      </c>
      <c r="M38281" s="34">
        <v>712</v>
      </c>
    </row>
    <row r="38282" spans="1:13" x14ac:dyDescent="0.2">
      <c r="A38282" s="34" t="s">
        <v>139176</v>
      </c>
      <c r="B38282" s="34">
        <v>1473</v>
      </c>
      <c r="C38282" s="34">
        <v>1751</v>
      </c>
      <c r="D38282" s="34">
        <v>1637</v>
      </c>
      <c r="E38282" s="34">
        <v>1956</v>
      </c>
      <c r="F38282" s="34">
        <v>1358</v>
      </c>
      <c r="G38282" s="34">
        <v>1728</v>
      </c>
      <c r="H38282" s="34">
        <v>1615</v>
      </c>
      <c r="I38282" s="34">
        <v>1952</v>
      </c>
      <c r="J38282" s="34">
        <v>1630</v>
      </c>
      <c r="K38282" s="34">
        <v>1686</v>
      </c>
      <c r="L38282" s="34">
        <v>1509</v>
      </c>
      <c r="M38282" s="34">
        <v>1434</v>
      </c>
    </row>
    <row r="38283" spans="1:13" x14ac:dyDescent="0.2">
      <c r="A38283" s="34" t="s">
        <v>139177</v>
      </c>
      <c r="B38283" s="34">
        <v>430</v>
      </c>
      <c r="C38283" s="34">
        <v>649</v>
      </c>
      <c r="D38283" s="34">
        <v>565</v>
      </c>
      <c r="E38283" s="34">
        <v>777</v>
      </c>
      <c r="F38283" s="34">
        <v>497</v>
      </c>
      <c r="G38283" s="34">
        <v>619</v>
      </c>
      <c r="H38283" s="34">
        <v>655</v>
      </c>
      <c r="I38283" s="34">
        <v>637</v>
      </c>
      <c r="J38283" s="34">
        <v>624</v>
      </c>
      <c r="K38283" s="34">
        <v>569</v>
      </c>
      <c r="L38283" s="34">
        <v>543</v>
      </c>
      <c r="M38283" s="34">
        <v>453</v>
      </c>
    </row>
    <row r="38284" spans="1:13" x14ac:dyDescent="0.2">
      <c r="A38284" s="34" t="s">
        <v>139178</v>
      </c>
      <c r="B38284" s="34">
        <v>211</v>
      </c>
      <c r="C38284" s="34">
        <v>346</v>
      </c>
      <c r="D38284" s="34">
        <v>327</v>
      </c>
      <c r="E38284" s="34">
        <v>304</v>
      </c>
      <c r="F38284" s="34">
        <v>313</v>
      </c>
      <c r="G38284" s="34">
        <v>289</v>
      </c>
      <c r="H38284" s="34">
        <v>343</v>
      </c>
      <c r="I38284" s="34">
        <v>308</v>
      </c>
      <c r="J38284" s="34">
        <v>307</v>
      </c>
      <c r="K38284" s="34">
        <v>252</v>
      </c>
      <c r="L38284" s="34">
        <v>354</v>
      </c>
      <c r="M38284" s="34">
        <v>195</v>
      </c>
    </row>
    <row r="38285" spans="1:13" x14ac:dyDescent="0.2">
      <c r="A38285" s="34" t="s">
        <v>139179</v>
      </c>
      <c r="B38285" s="34">
        <v>649</v>
      </c>
      <c r="C38285" s="34">
        <v>904</v>
      </c>
      <c r="D38285" s="34">
        <v>681</v>
      </c>
      <c r="E38285" s="34">
        <v>1067</v>
      </c>
      <c r="F38285" s="34">
        <v>610</v>
      </c>
      <c r="G38285" s="34">
        <v>918</v>
      </c>
      <c r="H38285" s="34">
        <v>633</v>
      </c>
      <c r="I38285" s="34">
        <v>912</v>
      </c>
      <c r="J38285" s="34">
        <v>691</v>
      </c>
      <c r="K38285" s="34">
        <v>795</v>
      </c>
      <c r="L38285" s="34">
        <v>609</v>
      </c>
      <c r="M38285" s="34">
        <v>745</v>
      </c>
    </row>
    <row r="38286" spans="1:13" x14ac:dyDescent="0.2">
      <c r="A38286" s="34" t="s">
        <v>139180</v>
      </c>
      <c r="B38286" s="34">
        <v>396</v>
      </c>
      <c r="C38286" s="34">
        <v>530</v>
      </c>
      <c r="D38286" s="34">
        <v>538</v>
      </c>
      <c r="E38286" s="34">
        <v>535</v>
      </c>
      <c r="F38286" s="34">
        <v>512</v>
      </c>
      <c r="G38286" s="34">
        <v>443</v>
      </c>
      <c r="H38286" s="34">
        <v>552</v>
      </c>
      <c r="I38286" s="34">
        <v>490</v>
      </c>
      <c r="J38286" s="34">
        <v>517</v>
      </c>
      <c r="K38286" s="34">
        <v>396</v>
      </c>
      <c r="L38286" s="34">
        <v>498</v>
      </c>
      <c r="M38286" s="34">
        <v>425</v>
      </c>
    </row>
    <row r="38287" spans="1:13" x14ac:dyDescent="0.2">
      <c r="A38287" s="34" t="s">
        <v>139181</v>
      </c>
      <c r="B38287" s="34">
        <v>225</v>
      </c>
      <c r="C38287" s="34">
        <v>299</v>
      </c>
      <c r="D38287" s="34">
        <v>323</v>
      </c>
      <c r="E38287" s="34">
        <v>371</v>
      </c>
      <c r="F38287" s="34">
        <v>260</v>
      </c>
      <c r="G38287" s="34">
        <v>324</v>
      </c>
      <c r="H38287" s="34">
        <v>372</v>
      </c>
      <c r="I38287" s="34">
        <v>330</v>
      </c>
      <c r="J38287" s="34">
        <v>339</v>
      </c>
      <c r="K38287" s="34">
        <v>279</v>
      </c>
      <c r="L38287" s="34">
        <v>278</v>
      </c>
      <c r="M38287" s="34">
        <v>297</v>
      </c>
    </row>
    <row r="38288" spans="1:13" x14ac:dyDescent="0.2">
      <c r="A38288" s="34" t="s">
        <v>139182</v>
      </c>
      <c r="B38288" s="34">
        <v>373</v>
      </c>
      <c r="C38288" s="34">
        <v>391</v>
      </c>
      <c r="D38288" s="34">
        <v>429</v>
      </c>
      <c r="E38288" s="34">
        <v>367</v>
      </c>
      <c r="F38288" s="34">
        <v>352</v>
      </c>
      <c r="G38288" s="34">
        <v>365</v>
      </c>
      <c r="H38288" s="34">
        <v>389</v>
      </c>
      <c r="I38288" s="34">
        <v>327</v>
      </c>
      <c r="J38288" s="34">
        <v>414</v>
      </c>
      <c r="K38288" s="34">
        <v>310</v>
      </c>
      <c r="L38288" s="34">
        <v>341</v>
      </c>
      <c r="M38288" s="34">
        <v>309</v>
      </c>
    </row>
    <row r="38289" spans="1:13" x14ac:dyDescent="0.2">
      <c r="A38289" s="34" t="s">
        <v>139183</v>
      </c>
      <c r="B38289" s="34">
        <v>400</v>
      </c>
      <c r="C38289" s="34">
        <v>533</v>
      </c>
      <c r="D38289" s="34">
        <v>409</v>
      </c>
      <c r="E38289" s="34">
        <v>611</v>
      </c>
      <c r="F38289" s="34">
        <v>277</v>
      </c>
      <c r="G38289" s="34">
        <v>503</v>
      </c>
      <c r="H38289" s="34">
        <v>315</v>
      </c>
      <c r="I38289" s="34">
        <v>509</v>
      </c>
      <c r="J38289" s="34">
        <v>348</v>
      </c>
      <c r="K38289" s="34">
        <v>436</v>
      </c>
      <c r="L38289" s="34">
        <v>407</v>
      </c>
      <c r="M38289" s="34">
        <v>402</v>
      </c>
    </row>
    <row r="38290" spans="1:13" x14ac:dyDescent="0.2">
      <c r="A38290" s="34" t="s">
        <v>139184</v>
      </c>
      <c r="B38290" s="34">
        <v>393</v>
      </c>
      <c r="C38290" s="34">
        <v>473</v>
      </c>
      <c r="D38290" s="34">
        <v>517</v>
      </c>
      <c r="E38290" s="34">
        <v>498</v>
      </c>
      <c r="F38290" s="34">
        <v>391</v>
      </c>
      <c r="G38290" s="34">
        <v>433</v>
      </c>
      <c r="H38290" s="34">
        <v>477</v>
      </c>
      <c r="I38290" s="34">
        <v>557</v>
      </c>
      <c r="J38290" s="34">
        <v>461</v>
      </c>
      <c r="K38290" s="34">
        <v>469</v>
      </c>
      <c r="L38290" s="34">
        <v>452</v>
      </c>
      <c r="M38290" s="34">
        <v>401</v>
      </c>
    </row>
    <row r="38291" spans="1:13" x14ac:dyDescent="0.2">
      <c r="A38291" s="34" t="s">
        <v>139185</v>
      </c>
      <c r="B38291" s="34">
        <v>481</v>
      </c>
      <c r="C38291" s="34">
        <v>474</v>
      </c>
      <c r="D38291" s="34">
        <v>536</v>
      </c>
      <c r="E38291" s="34">
        <v>508</v>
      </c>
      <c r="F38291" s="34">
        <v>452</v>
      </c>
      <c r="G38291" s="34">
        <v>463</v>
      </c>
      <c r="H38291" s="34">
        <v>493</v>
      </c>
      <c r="I38291" s="34">
        <v>520</v>
      </c>
      <c r="J38291" s="34">
        <v>471</v>
      </c>
      <c r="K38291" s="34">
        <v>430</v>
      </c>
      <c r="L38291" s="34">
        <v>449</v>
      </c>
      <c r="M38291" s="34">
        <v>350</v>
      </c>
    </row>
    <row r="38292" spans="1:13" x14ac:dyDescent="0.2">
      <c r="A38292" s="34" t="s">
        <v>139186</v>
      </c>
      <c r="B38292" s="34">
        <v>1045</v>
      </c>
      <c r="C38292" s="34">
        <v>1124</v>
      </c>
      <c r="D38292" s="34">
        <v>1094</v>
      </c>
      <c r="E38292" s="34">
        <v>1131</v>
      </c>
      <c r="F38292" s="34">
        <v>965</v>
      </c>
      <c r="G38292" s="34">
        <v>974</v>
      </c>
      <c r="H38292" s="34">
        <v>1111</v>
      </c>
      <c r="I38292" s="34">
        <v>914</v>
      </c>
      <c r="J38292" s="34">
        <v>1071</v>
      </c>
      <c r="K38292" s="34">
        <v>836</v>
      </c>
      <c r="L38292" s="34">
        <v>1041</v>
      </c>
      <c r="M38292" s="34">
        <v>755</v>
      </c>
    </row>
    <row r="38293" spans="1:13" x14ac:dyDescent="0.2">
      <c r="A38293" s="34" t="s">
        <v>139187</v>
      </c>
      <c r="B38293" s="34">
        <v>609</v>
      </c>
      <c r="C38293" s="34">
        <v>847</v>
      </c>
      <c r="D38293" s="34">
        <v>791</v>
      </c>
      <c r="E38293" s="34">
        <v>829</v>
      </c>
      <c r="F38293" s="34">
        <v>620</v>
      </c>
      <c r="G38293" s="34">
        <v>740</v>
      </c>
      <c r="H38293" s="34">
        <v>631</v>
      </c>
      <c r="I38293" s="34">
        <v>795</v>
      </c>
      <c r="J38293" s="34">
        <v>776</v>
      </c>
      <c r="K38293" s="34">
        <v>669</v>
      </c>
      <c r="L38293" s="34">
        <v>748</v>
      </c>
      <c r="M38293" s="34">
        <v>709</v>
      </c>
    </row>
    <row r="38294" spans="1:13" x14ac:dyDescent="0.2">
      <c r="A38294" s="34" t="s">
        <v>139188</v>
      </c>
      <c r="B38294" s="34">
        <v>278</v>
      </c>
      <c r="C38294" s="34">
        <v>304</v>
      </c>
      <c r="D38294" s="34">
        <v>363</v>
      </c>
      <c r="E38294" s="34">
        <v>355</v>
      </c>
      <c r="F38294" s="34">
        <v>267</v>
      </c>
      <c r="G38294" s="34">
        <v>346</v>
      </c>
      <c r="H38294" s="34">
        <v>411</v>
      </c>
      <c r="I38294" s="34">
        <v>332</v>
      </c>
      <c r="J38294" s="34">
        <v>300</v>
      </c>
      <c r="K38294" s="34">
        <v>281</v>
      </c>
      <c r="L38294" s="34">
        <v>235</v>
      </c>
      <c r="M38294" s="34">
        <v>275</v>
      </c>
    </row>
    <row r="38295" spans="1:13" x14ac:dyDescent="0.2">
      <c r="A38295" s="34" t="s">
        <v>139189</v>
      </c>
      <c r="B38295" s="34">
        <v>464</v>
      </c>
      <c r="C38295" s="34">
        <v>666</v>
      </c>
      <c r="D38295" s="34">
        <v>526</v>
      </c>
      <c r="E38295" s="34">
        <v>681</v>
      </c>
      <c r="F38295" s="34">
        <v>391</v>
      </c>
      <c r="G38295" s="34">
        <v>599</v>
      </c>
      <c r="H38295" s="34">
        <v>546</v>
      </c>
      <c r="I38295" s="34">
        <v>597</v>
      </c>
      <c r="J38295" s="34">
        <v>502</v>
      </c>
      <c r="K38295" s="34">
        <v>556</v>
      </c>
      <c r="L38295" s="34">
        <v>445</v>
      </c>
      <c r="M38295" s="34">
        <v>507</v>
      </c>
    </row>
    <row r="38296" spans="1:13" x14ac:dyDescent="0.2">
      <c r="A38296" s="34" t="s">
        <v>139190</v>
      </c>
      <c r="B38296" s="34">
        <v>338</v>
      </c>
      <c r="C38296" s="34">
        <v>374</v>
      </c>
      <c r="D38296" s="34">
        <v>336</v>
      </c>
      <c r="E38296" s="34">
        <v>402</v>
      </c>
      <c r="F38296" s="34">
        <v>341</v>
      </c>
      <c r="G38296" s="34">
        <v>298</v>
      </c>
      <c r="H38296" s="34">
        <v>357</v>
      </c>
      <c r="I38296" s="34">
        <v>385</v>
      </c>
      <c r="J38296" s="34">
        <v>345</v>
      </c>
      <c r="K38296" s="34">
        <v>349</v>
      </c>
      <c r="L38296" s="34">
        <v>347</v>
      </c>
      <c r="M38296" s="34">
        <v>291</v>
      </c>
    </row>
    <row r="38297" spans="1:13" x14ac:dyDescent="0.2">
      <c r="A38297" s="34" t="s">
        <v>139191</v>
      </c>
      <c r="B38297" s="34">
        <v>216</v>
      </c>
      <c r="C38297" s="34">
        <v>363</v>
      </c>
      <c r="D38297" s="34">
        <v>308</v>
      </c>
      <c r="E38297" s="34">
        <v>358</v>
      </c>
      <c r="F38297" s="34">
        <v>215</v>
      </c>
      <c r="G38297" s="34">
        <v>311</v>
      </c>
      <c r="H38297" s="34">
        <v>258</v>
      </c>
      <c r="I38297" s="34">
        <v>345</v>
      </c>
      <c r="J38297" s="34">
        <v>271</v>
      </c>
      <c r="K38297" s="34">
        <v>270</v>
      </c>
      <c r="L38297" s="34">
        <v>272</v>
      </c>
      <c r="M38297" s="34">
        <v>253</v>
      </c>
    </row>
    <row r="38298" spans="1:13" x14ac:dyDescent="0.2">
      <c r="A38298" s="34" t="s">
        <v>139192</v>
      </c>
      <c r="B38298" s="34">
        <v>243</v>
      </c>
      <c r="C38298" s="34">
        <v>199</v>
      </c>
      <c r="D38298" s="34">
        <v>244</v>
      </c>
      <c r="E38298" s="34">
        <v>273</v>
      </c>
      <c r="F38298" s="34">
        <v>234</v>
      </c>
      <c r="G38298" s="34">
        <v>223</v>
      </c>
      <c r="H38298" s="34">
        <v>326</v>
      </c>
      <c r="I38298" s="34">
        <v>216</v>
      </c>
      <c r="J38298" s="34">
        <v>294</v>
      </c>
      <c r="K38298" s="34">
        <v>228</v>
      </c>
      <c r="L38298" s="34">
        <v>271</v>
      </c>
      <c r="M38298" s="34">
        <v>193</v>
      </c>
    </row>
    <row r="38299" spans="1:13" x14ac:dyDescent="0.2">
      <c r="A38299" s="34" t="s">
        <v>139193</v>
      </c>
      <c r="B38299" s="34">
        <v>445</v>
      </c>
      <c r="C38299" s="34">
        <v>964</v>
      </c>
      <c r="D38299" s="34">
        <v>445</v>
      </c>
      <c r="E38299" s="34">
        <v>992</v>
      </c>
      <c r="F38299" s="34">
        <v>357</v>
      </c>
      <c r="G38299" s="34">
        <v>888</v>
      </c>
      <c r="H38299" s="34">
        <v>405</v>
      </c>
      <c r="I38299" s="34">
        <v>877</v>
      </c>
      <c r="J38299" s="34">
        <v>430</v>
      </c>
      <c r="K38299" s="34">
        <v>698</v>
      </c>
      <c r="L38299" s="34">
        <v>460</v>
      </c>
      <c r="M38299" s="34">
        <v>724</v>
      </c>
    </row>
    <row r="38300" spans="1:13" x14ac:dyDescent="0.2">
      <c r="A38300" s="34" t="s">
        <v>139194</v>
      </c>
      <c r="B38300" s="34">
        <v>266</v>
      </c>
      <c r="C38300" s="34">
        <v>286</v>
      </c>
      <c r="D38300" s="34">
        <v>298</v>
      </c>
      <c r="E38300" s="34">
        <v>337</v>
      </c>
      <c r="F38300" s="34">
        <v>227</v>
      </c>
      <c r="G38300" s="34">
        <v>292</v>
      </c>
      <c r="H38300" s="34">
        <v>263</v>
      </c>
      <c r="I38300" s="34">
        <v>266</v>
      </c>
      <c r="J38300" s="34">
        <v>256</v>
      </c>
      <c r="K38300" s="34">
        <v>254</v>
      </c>
      <c r="L38300" s="34">
        <v>252</v>
      </c>
      <c r="M38300" s="34">
        <v>220</v>
      </c>
    </row>
    <row r="38301" spans="1:13" x14ac:dyDescent="0.2">
      <c r="A38301" s="34" t="s">
        <v>139195</v>
      </c>
      <c r="B38301" s="34">
        <v>561</v>
      </c>
      <c r="C38301" s="34">
        <v>607</v>
      </c>
      <c r="D38301" s="34">
        <v>614</v>
      </c>
      <c r="E38301" s="34">
        <v>659</v>
      </c>
      <c r="F38301" s="34">
        <v>518</v>
      </c>
      <c r="G38301" s="34">
        <v>619</v>
      </c>
      <c r="H38301" s="34">
        <v>512</v>
      </c>
      <c r="I38301" s="34">
        <v>654</v>
      </c>
      <c r="J38301" s="34">
        <v>556</v>
      </c>
      <c r="K38301" s="34">
        <v>574</v>
      </c>
      <c r="L38301" s="34">
        <v>558</v>
      </c>
      <c r="M38301" s="34">
        <v>535</v>
      </c>
    </row>
    <row r="38302" spans="1:13" x14ac:dyDescent="0.2">
      <c r="A38302" s="34" t="s">
        <v>139196</v>
      </c>
      <c r="B38302" s="34">
        <v>742</v>
      </c>
      <c r="C38302" s="34">
        <v>793</v>
      </c>
      <c r="D38302" s="34">
        <v>872</v>
      </c>
      <c r="E38302" s="34">
        <v>939</v>
      </c>
      <c r="F38302" s="34">
        <v>753</v>
      </c>
      <c r="G38302" s="34">
        <v>834</v>
      </c>
      <c r="H38302" s="34">
        <v>828</v>
      </c>
      <c r="I38302" s="34">
        <v>802</v>
      </c>
      <c r="J38302" s="34">
        <v>882</v>
      </c>
      <c r="K38302" s="34">
        <v>713</v>
      </c>
      <c r="L38302" s="34">
        <v>698</v>
      </c>
      <c r="M38302" s="34">
        <v>566</v>
      </c>
    </row>
    <row r="38303" spans="1:13" x14ac:dyDescent="0.2">
      <c r="A38303" s="34" t="s">
        <v>139197</v>
      </c>
      <c r="B38303" s="34">
        <v>1241</v>
      </c>
      <c r="C38303" s="34">
        <v>2803</v>
      </c>
      <c r="D38303" s="34">
        <v>1395</v>
      </c>
      <c r="E38303" s="34">
        <v>3068</v>
      </c>
      <c r="F38303" s="34">
        <v>1164</v>
      </c>
      <c r="G38303" s="34">
        <v>2651</v>
      </c>
      <c r="H38303" s="34">
        <v>1390</v>
      </c>
      <c r="I38303" s="34">
        <v>2928</v>
      </c>
      <c r="J38303" s="34">
        <v>1305</v>
      </c>
      <c r="K38303" s="34">
        <v>2476</v>
      </c>
      <c r="L38303" s="34">
        <v>1416</v>
      </c>
      <c r="M38303" s="34">
        <v>2296</v>
      </c>
    </row>
    <row r="38304" spans="1:13" x14ac:dyDescent="0.2">
      <c r="A38304" s="34" t="s">
        <v>139198</v>
      </c>
      <c r="B38304" s="34">
        <v>343</v>
      </c>
      <c r="C38304" s="34">
        <v>754</v>
      </c>
      <c r="D38304" s="34">
        <v>435</v>
      </c>
      <c r="E38304" s="34">
        <v>914</v>
      </c>
      <c r="F38304" s="34">
        <v>343</v>
      </c>
      <c r="G38304" s="34">
        <v>826</v>
      </c>
      <c r="H38304" s="34">
        <v>415</v>
      </c>
      <c r="I38304" s="34">
        <v>875</v>
      </c>
      <c r="J38304" s="34">
        <v>376</v>
      </c>
      <c r="K38304" s="34">
        <v>641</v>
      </c>
      <c r="L38304" s="34">
        <v>330</v>
      </c>
      <c r="M38304" s="34">
        <v>643</v>
      </c>
    </row>
    <row r="38305" spans="1:13" x14ac:dyDescent="0.2">
      <c r="A38305" s="34" t="s">
        <v>139199</v>
      </c>
      <c r="B38305" s="34">
        <v>1082</v>
      </c>
      <c r="C38305" s="34">
        <v>1214</v>
      </c>
      <c r="D38305" s="34">
        <v>1142</v>
      </c>
      <c r="E38305" s="34">
        <v>1451</v>
      </c>
      <c r="F38305" s="34">
        <v>973</v>
      </c>
      <c r="G38305" s="34">
        <v>1331</v>
      </c>
      <c r="H38305" s="34">
        <v>1243</v>
      </c>
      <c r="I38305" s="34">
        <v>1328</v>
      </c>
      <c r="J38305" s="34">
        <v>1101</v>
      </c>
      <c r="K38305" s="34">
        <v>1035</v>
      </c>
      <c r="L38305" s="34">
        <v>998</v>
      </c>
      <c r="M38305" s="34">
        <v>1031</v>
      </c>
    </row>
    <row r="38306" spans="1:13" x14ac:dyDescent="0.2">
      <c r="A38306" s="34" t="s">
        <v>139200</v>
      </c>
      <c r="B38306" s="34">
        <v>932</v>
      </c>
      <c r="C38306" s="34">
        <v>914</v>
      </c>
      <c r="D38306" s="34">
        <v>1052</v>
      </c>
      <c r="E38306" s="34">
        <v>1103</v>
      </c>
      <c r="F38306" s="34">
        <v>912</v>
      </c>
      <c r="G38306" s="34">
        <v>902</v>
      </c>
      <c r="H38306" s="34">
        <v>1213</v>
      </c>
      <c r="I38306" s="34">
        <v>948</v>
      </c>
      <c r="J38306" s="34">
        <v>1122</v>
      </c>
      <c r="K38306" s="34">
        <v>780</v>
      </c>
      <c r="L38306" s="34">
        <v>1082</v>
      </c>
      <c r="M38306" s="34">
        <v>766</v>
      </c>
    </row>
    <row r="38307" spans="1:13" x14ac:dyDescent="0.2">
      <c r="A38307" s="34" t="s">
        <v>139201</v>
      </c>
      <c r="B38307" s="34">
        <v>466</v>
      </c>
      <c r="C38307" s="34">
        <v>525</v>
      </c>
      <c r="D38307" s="34">
        <v>553</v>
      </c>
      <c r="E38307" s="34">
        <v>626</v>
      </c>
      <c r="F38307" s="34">
        <v>555</v>
      </c>
      <c r="G38307" s="34">
        <v>571</v>
      </c>
      <c r="H38307" s="34">
        <v>594</v>
      </c>
      <c r="I38307" s="34">
        <v>562</v>
      </c>
      <c r="J38307" s="34">
        <v>564</v>
      </c>
      <c r="K38307" s="34">
        <v>456</v>
      </c>
      <c r="L38307" s="34">
        <v>494</v>
      </c>
      <c r="M38307" s="34">
        <v>477</v>
      </c>
    </row>
    <row r="38308" spans="1:13" x14ac:dyDescent="0.2">
      <c r="A38308" s="34" t="s">
        <v>139202</v>
      </c>
      <c r="B38308" s="34">
        <v>466</v>
      </c>
      <c r="C38308" s="34">
        <v>477</v>
      </c>
      <c r="D38308" s="34">
        <v>458</v>
      </c>
      <c r="E38308" s="34">
        <v>467</v>
      </c>
      <c r="F38308" s="34">
        <v>386</v>
      </c>
      <c r="G38308" s="34">
        <v>365</v>
      </c>
      <c r="H38308" s="34">
        <v>478</v>
      </c>
      <c r="I38308" s="34">
        <v>516</v>
      </c>
      <c r="J38308" s="34">
        <v>412</v>
      </c>
      <c r="K38308" s="34">
        <v>404</v>
      </c>
      <c r="L38308" s="34">
        <v>404</v>
      </c>
      <c r="M38308" s="34">
        <v>313</v>
      </c>
    </row>
    <row r="38309" spans="1:13" x14ac:dyDescent="0.2">
      <c r="A38309" s="34" t="s">
        <v>139203</v>
      </c>
      <c r="B38309" s="34">
        <v>486</v>
      </c>
      <c r="C38309" s="34">
        <v>655</v>
      </c>
      <c r="D38309" s="34">
        <v>506</v>
      </c>
      <c r="E38309" s="34">
        <v>779</v>
      </c>
      <c r="F38309" s="34">
        <v>436</v>
      </c>
      <c r="G38309" s="34">
        <v>551</v>
      </c>
      <c r="H38309" s="34">
        <v>488</v>
      </c>
      <c r="I38309" s="34">
        <v>657</v>
      </c>
      <c r="J38309" s="34">
        <v>420</v>
      </c>
      <c r="K38309" s="34">
        <v>538</v>
      </c>
      <c r="L38309" s="34">
        <v>479</v>
      </c>
      <c r="M38309" s="34">
        <v>448</v>
      </c>
    </row>
    <row r="38310" spans="1:13" x14ac:dyDescent="0.2">
      <c r="A38310" s="34" t="s">
        <v>139204</v>
      </c>
      <c r="B38310" s="34">
        <v>297</v>
      </c>
      <c r="C38310" s="34">
        <v>242</v>
      </c>
      <c r="D38310" s="34">
        <v>221</v>
      </c>
      <c r="E38310" s="34">
        <v>264</v>
      </c>
      <c r="F38310" s="34">
        <v>226</v>
      </c>
      <c r="G38310" s="34">
        <v>268</v>
      </c>
      <c r="H38310" s="34">
        <v>247</v>
      </c>
      <c r="I38310" s="34">
        <v>256</v>
      </c>
      <c r="J38310" s="34">
        <v>203</v>
      </c>
      <c r="K38310" s="34">
        <v>184</v>
      </c>
      <c r="L38310" s="34">
        <v>257</v>
      </c>
      <c r="M38310" s="34">
        <v>205</v>
      </c>
    </row>
    <row r="38311" spans="1:13" x14ac:dyDescent="0.2">
      <c r="A38311" s="34" t="s">
        <v>139205</v>
      </c>
      <c r="B38311" s="34">
        <v>159</v>
      </c>
      <c r="C38311" s="34">
        <v>333</v>
      </c>
      <c r="D38311" s="34">
        <v>224</v>
      </c>
      <c r="E38311" s="34">
        <v>388</v>
      </c>
      <c r="F38311" s="34">
        <v>151</v>
      </c>
      <c r="G38311" s="34">
        <v>381</v>
      </c>
      <c r="H38311" s="34">
        <v>176</v>
      </c>
      <c r="I38311" s="34">
        <v>405</v>
      </c>
      <c r="J38311" s="34">
        <v>230</v>
      </c>
      <c r="K38311" s="34">
        <v>316</v>
      </c>
      <c r="L38311" s="34">
        <v>215</v>
      </c>
      <c r="M38311" s="34">
        <v>303</v>
      </c>
    </row>
    <row r="38312" spans="1:13" x14ac:dyDescent="0.2">
      <c r="A38312" s="34" t="s">
        <v>139206</v>
      </c>
      <c r="B38312" s="34">
        <v>217</v>
      </c>
      <c r="C38312" s="34">
        <v>335</v>
      </c>
      <c r="D38312" s="34">
        <v>313</v>
      </c>
      <c r="E38312" s="34">
        <v>314</v>
      </c>
      <c r="F38312" s="34">
        <v>257</v>
      </c>
      <c r="G38312" s="34">
        <v>322</v>
      </c>
      <c r="H38312" s="34">
        <v>274</v>
      </c>
      <c r="I38312" s="34">
        <v>417</v>
      </c>
      <c r="J38312" s="34">
        <v>332</v>
      </c>
      <c r="K38312" s="34">
        <v>254</v>
      </c>
      <c r="L38312" s="34">
        <v>200</v>
      </c>
      <c r="M38312" s="34">
        <v>253</v>
      </c>
    </row>
    <row r="38313" spans="1:13" x14ac:dyDescent="0.2">
      <c r="A38313" s="34" t="s">
        <v>139207</v>
      </c>
      <c r="B38313" s="34">
        <v>440</v>
      </c>
      <c r="C38313" s="34">
        <v>511</v>
      </c>
      <c r="D38313" s="34">
        <v>453</v>
      </c>
      <c r="E38313" s="34">
        <v>563</v>
      </c>
      <c r="F38313" s="34">
        <v>379</v>
      </c>
      <c r="G38313" s="34">
        <v>480</v>
      </c>
      <c r="H38313" s="34">
        <v>501</v>
      </c>
      <c r="I38313" s="34">
        <v>545</v>
      </c>
      <c r="J38313" s="34">
        <v>529</v>
      </c>
      <c r="K38313" s="34">
        <v>480</v>
      </c>
      <c r="L38313" s="34">
        <v>417</v>
      </c>
      <c r="M38313" s="34">
        <v>428</v>
      </c>
    </row>
    <row r="38314" spans="1:13" x14ac:dyDescent="0.2">
      <c r="A38314" s="34" t="s">
        <v>139208</v>
      </c>
      <c r="B38314" s="34">
        <v>350</v>
      </c>
      <c r="C38314" s="34">
        <v>378</v>
      </c>
      <c r="D38314" s="34">
        <v>368</v>
      </c>
      <c r="E38314" s="34">
        <v>417</v>
      </c>
      <c r="F38314" s="34">
        <v>267</v>
      </c>
      <c r="G38314" s="34">
        <v>345</v>
      </c>
      <c r="H38314" s="34">
        <v>418</v>
      </c>
      <c r="I38314" s="34">
        <v>400</v>
      </c>
      <c r="J38314" s="34">
        <v>396</v>
      </c>
      <c r="K38314" s="34">
        <v>401</v>
      </c>
      <c r="L38314" s="34">
        <v>369</v>
      </c>
      <c r="M38314" s="34">
        <v>268</v>
      </c>
    </row>
    <row r="38315" spans="1:13" x14ac:dyDescent="0.2">
      <c r="A38315" s="34" t="s">
        <v>139209</v>
      </c>
      <c r="B38315" s="34">
        <v>313</v>
      </c>
      <c r="C38315" s="34">
        <v>326</v>
      </c>
      <c r="D38315" s="34">
        <v>298</v>
      </c>
      <c r="E38315" s="34">
        <v>353</v>
      </c>
      <c r="F38315" s="34">
        <v>295</v>
      </c>
      <c r="G38315" s="34">
        <v>337</v>
      </c>
      <c r="H38315" s="34">
        <v>272</v>
      </c>
      <c r="I38315" s="34">
        <v>363</v>
      </c>
      <c r="J38315" s="34">
        <v>352</v>
      </c>
      <c r="K38315" s="34">
        <v>296</v>
      </c>
      <c r="L38315" s="34">
        <v>262</v>
      </c>
      <c r="M38315" s="34">
        <v>275</v>
      </c>
    </row>
    <row r="38316" spans="1:13" x14ac:dyDescent="0.2">
      <c r="A38316" s="34" t="s">
        <v>139210</v>
      </c>
      <c r="B38316" s="34">
        <v>555</v>
      </c>
      <c r="C38316" s="34">
        <v>719</v>
      </c>
      <c r="D38316" s="34">
        <v>682</v>
      </c>
      <c r="E38316" s="34">
        <v>782</v>
      </c>
      <c r="F38316" s="34">
        <v>593</v>
      </c>
      <c r="G38316" s="34">
        <v>738</v>
      </c>
      <c r="H38316" s="34">
        <v>654</v>
      </c>
      <c r="I38316" s="34">
        <v>676</v>
      </c>
      <c r="J38316" s="34">
        <v>725</v>
      </c>
      <c r="K38316" s="34">
        <v>667</v>
      </c>
      <c r="L38316" s="34">
        <v>636</v>
      </c>
      <c r="M38316" s="34">
        <v>634</v>
      </c>
    </row>
    <row r="38317" spans="1:13" x14ac:dyDescent="0.2">
      <c r="A38317" s="34" t="s">
        <v>139211</v>
      </c>
      <c r="B38317" s="34">
        <v>738</v>
      </c>
      <c r="C38317" s="34">
        <v>728</v>
      </c>
      <c r="D38317" s="34">
        <v>676</v>
      </c>
      <c r="E38317" s="34">
        <v>764</v>
      </c>
      <c r="F38317" s="34">
        <v>696</v>
      </c>
      <c r="G38317" s="34">
        <v>701</v>
      </c>
      <c r="H38317" s="34">
        <v>829</v>
      </c>
      <c r="I38317" s="34">
        <v>717</v>
      </c>
      <c r="J38317" s="34">
        <v>682</v>
      </c>
      <c r="K38317" s="34">
        <v>604</v>
      </c>
      <c r="L38317" s="34">
        <v>616</v>
      </c>
      <c r="M38317" s="34">
        <v>553</v>
      </c>
    </row>
    <row r="38318" spans="1:13" x14ac:dyDescent="0.2">
      <c r="A38318" s="34" t="s">
        <v>139212</v>
      </c>
      <c r="B38318" s="34">
        <v>137</v>
      </c>
      <c r="C38318" s="34">
        <v>271</v>
      </c>
      <c r="D38318" s="34">
        <v>192</v>
      </c>
      <c r="E38318" s="34">
        <v>231</v>
      </c>
      <c r="F38318" s="34">
        <v>166</v>
      </c>
      <c r="G38318" s="34">
        <v>280</v>
      </c>
      <c r="H38318" s="34">
        <v>198</v>
      </c>
      <c r="I38318" s="34">
        <v>293</v>
      </c>
      <c r="J38318" s="34">
        <v>183</v>
      </c>
      <c r="K38318" s="34">
        <v>261</v>
      </c>
      <c r="L38318" s="34">
        <v>184</v>
      </c>
      <c r="M38318" s="34">
        <v>202</v>
      </c>
    </row>
    <row r="38319" spans="1:13" x14ac:dyDescent="0.2">
      <c r="A38319" s="34" t="s">
        <v>139213</v>
      </c>
      <c r="B38319" s="34">
        <v>371</v>
      </c>
      <c r="C38319" s="34">
        <v>518</v>
      </c>
      <c r="D38319" s="34">
        <v>330</v>
      </c>
      <c r="E38319" s="34">
        <v>460</v>
      </c>
      <c r="F38319" s="34">
        <v>303</v>
      </c>
      <c r="G38319" s="34">
        <v>474</v>
      </c>
      <c r="H38319" s="34">
        <v>359</v>
      </c>
      <c r="I38319" s="34">
        <v>465</v>
      </c>
      <c r="J38319" s="34">
        <v>320</v>
      </c>
      <c r="K38319" s="34">
        <v>425</v>
      </c>
      <c r="L38319" s="34">
        <v>327</v>
      </c>
      <c r="M38319" s="34">
        <v>361</v>
      </c>
    </row>
    <row r="38320" spans="1:13" x14ac:dyDescent="0.2">
      <c r="A38320" s="34" t="s">
        <v>139214</v>
      </c>
      <c r="B38320" s="34">
        <v>267</v>
      </c>
      <c r="C38320" s="34">
        <v>423</v>
      </c>
      <c r="D38320" s="34">
        <v>391</v>
      </c>
      <c r="E38320" s="34">
        <v>416</v>
      </c>
      <c r="F38320" s="34">
        <v>305</v>
      </c>
      <c r="G38320" s="34">
        <v>394</v>
      </c>
      <c r="H38320" s="34">
        <v>348</v>
      </c>
      <c r="I38320" s="34">
        <v>432</v>
      </c>
      <c r="J38320" s="34">
        <v>347</v>
      </c>
      <c r="K38320" s="34">
        <v>364</v>
      </c>
      <c r="L38320" s="34">
        <v>392</v>
      </c>
      <c r="M38320" s="34">
        <v>357</v>
      </c>
    </row>
    <row r="38321" spans="1:13" x14ac:dyDescent="0.2">
      <c r="A38321" s="34" t="s">
        <v>139215</v>
      </c>
      <c r="B38321" s="34">
        <v>839</v>
      </c>
      <c r="C38321" s="34">
        <v>719</v>
      </c>
      <c r="D38321" s="34">
        <v>789</v>
      </c>
      <c r="E38321" s="34">
        <v>841</v>
      </c>
      <c r="F38321" s="34">
        <v>649</v>
      </c>
      <c r="G38321" s="34">
        <v>734</v>
      </c>
      <c r="H38321" s="34">
        <v>866</v>
      </c>
      <c r="I38321" s="34">
        <v>713</v>
      </c>
      <c r="J38321" s="34">
        <v>800</v>
      </c>
      <c r="K38321" s="34">
        <v>634</v>
      </c>
      <c r="L38321" s="34">
        <v>737</v>
      </c>
      <c r="M38321" s="34">
        <v>602</v>
      </c>
    </row>
    <row r="38322" spans="1:13" x14ac:dyDescent="0.2">
      <c r="A38322" s="34" t="s">
        <v>139216</v>
      </c>
      <c r="B38322" s="34">
        <v>640</v>
      </c>
      <c r="C38322" s="34">
        <v>965</v>
      </c>
      <c r="D38322" s="34">
        <v>782</v>
      </c>
      <c r="E38322" s="34">
        <v>1059</v>
      </c>
      <c r="F38322" s="34">
        <v>693</v>
      </c>
      <c r="G38322" s="34">
        <v>888</v>
      </c>
      <c r="H38322" s="34">
        <v>885</v>
      </c>
      <c r="I38322" s="34">
        <v>910</v>
      </c>
      <c r="J38322" s="34">
        <v>796</v>
      </c>
      <c r="K38322" s="34">
        <v>783</v>
      </c>
      <c r="L38322" s="34">
        <v>830</v>
      </c>
      <c r="M38322" s="34">
        <v>725</v>
      </c>
    </row>
    <row r="38323" spans="1:13" x14ac:dyDescent="0.2">
      <c r="A38323" s="34" t="s">
        <v>139217</v>
      </c>
      <c r="B38323" s="34">
        <v>1001</v>
      </c>
      <c r="C38323" s="34">
        <v>1475</v>
      </c>
      <c r="D38323" s="34">
        <v>1214</v>
      </c>
      <c r="E38323" s="34">
        <v>1562</v>
      </c>
      <c r="F38323" s="34">
        <v>1086</v>
      </c>
      <c r="G38323" s="34">
        <v>1387</v>
      </c>
      <c r="H38323" s="34">
        <v>1264</v>
      </c>
      <c r="I38323" s="34">
        <v>1474</v>
      </c>
      <c r="J38323" s="34">
        <v>1189</v>
      </c>
      <c r="K38323" s="34">
        <v>1221</v>
      </c>
      <c r="L38323" s="34">
        <v>1205</v>
      </c>
      <c r="M38323" s="34">
        <v>1050</v>
      </c>
    </row>
    <row r="38324" spans="1:13" x14ac:dyDescent="0.2">
      <c r="A38324" s="34" t="s">
        <v>139218</v>
      </c>
      <c r="B38324" s="34">
        <v>1626</v>
      </c>
      <c r="C38324" s="34">
        <v>1995</v>
      </c>
      <c r="D38324" s="34">
        <v>1690</v>
      </c>
      <c r="E38324" s="34">
        <v>1952</v>
      </c>
      <c r="F38324" s="34">
        <v>1591</v>
      </c>
      <c r="G38324" s="34">
        <v>1896</v>
      </c>
      <c r="H38324" s="34">
        <v>1941</v>
      </c>
      <c r="I38324" s="34">
        <v>2013</v>
      </c>
      <c r="J38324" s="34">
        <v>1753</v>
      </c>
      <c r="K38324" s="34">
        <v>1552</v>
      </c>
      <c r="L38324" s="34">
        <v>1763</v>
      </c>
      <c r="M38324" s="34">
        <v>1482</v>
      </c>
    </row>
    <row r="38325" spans="1:13" x14ac:dyDescent="0.2">
      <c r="A38325" s="34" t="s">
        <v>139219</v>
      </c>
      <c r="B38325" s="34">
        <v>975</v>
      </c>
      <c r="C38325" s="34">
        <v>1170</v>
      </c>
      <c r="D38325" s="34">
        <v>966</v>
      </c>
      <c r="E38325" s="34">
        <v>1221</v>
      </c>
      <c r="F38325" s="34">
        <v>933</v>
      </c>
      <c r="G38325" s="34">
        <v>1097</v>
      </c>
      <c r="H38325" s="34">
        <v>1040</v>
      </c>
      <c r="I38325" s="34">
        <v>1163</v>
      </c>
      <c r="J38325" s="34">
        <v>898</v>
      </c>
      <c r="K38325" s="34">
        <v>948</v>
      </c>
      <c r="L38325" s="34">
        <v>973</v>
      </c>
      <c r="M38325" s="34">
        <v>858</v>
      </c>
    </row>
    <row r="38326" spans="1:13" x14ac:dyDescent="0.2">
      <c r="A38326" s="34" t="s">
        <v>139220</v>
      </c>
      <c r="B38326" s="34">
        <v>638</v>
      </c>
      <c r="C38326" s="34">
        <v>848</v>
      </c>
      <c r="D38326" s="34">
        <v>677</v>
      </c>
      <c r="E38326" s="34">
        <v>1025</v>
      </c>
      <c r="F38326" s="34">
        <v>713</v>
      </c>
      <c r="G38326" s="34">
        <v>892</v>
      </c>
      <c r="H38326" s="34">
        <v>848</v>
      </c>
      <c r="I38326" s="34">
        <v>955</v>
      </c>
      <c r="J38326" s="34">
        <v>770</v>
      </c>
      <c r="K38326" s="34">
        <v>733</v>
      </c>
      <c r="L38326" s="34">
        <v>665</v>
      </c>
      <c r="M38326" s="34">
        <v>684</v>
      </c>
    </row>
    <row r="38327" spans="1:13" x14ac:dyDescent="0.2">
      <c r="A38327" s="34" t="s">
        <v>139221</v>
      </c>
      <c r="B38327" s="34">
        <v>1112</v>
      </c>
      <c r="C38327" s="34">
        <v>1216</v>
      </c>
      <c r="D38327" s="34">
        <v>848</v>
      </c>
      <c r="E38327" s="34">
        <v>1297</v>
      </c>
      <c r="F38327" s="34">
        <v>804</v>
      </c>
      <c r="G38327" s="34">
        <v>1180</v>
      </c>
      <c r="H38327" s="34">
        <v>957</v>
      </c>
      <c r="I38327" s="34">
        <v>1207</v>
      </c>
      <c r="J38327" s="34">
        <v>1002</v>
      </c>
      <c r="K38327" s="34">
        <v>952</v>
      </c>
      <c r="L38327" s="34">
        <v>962</v>
      </c>
      <c r="M38327" s="34">
        <v>894</v>
      </c>
    </row>
    <row r="38328" spans="1:13" x14ac:dyDescent="0.2">
      <c r="A38328" s="34" t="s">
        <v>139222</v>
      </c>
      <c r="B38328" s="34">
        <v>480</v>
      </c>
      <c r="C38328" s="34">
        <v>539</v>
      </c>
      <c r="D38328" s="34">
        <v>655</v>
      </c>
      <c r="E38328" s="34">
        <v>651</v>
      </c>
      <c r="F38328" s="34">
        <v>453</v>
      </c>
      <c r="G38328" s="34">
        <v>596</v>
      </c>
      <c r="H38328" s="34">
        <v>691</v>
      </c>
      <c r="I38328" s="34">
        <v>562</v>
      </c>
      <c r="J38328" s="34">
        <v>567</v>
      </c>
      <c r="K38328" s="34">
        <v>523</v>
      </c>
      <c r="L38328" s="34">
        <v>593</v>
      </c>
      <c r="M38328" s="34">
        <v>451</v>
      </c>
    </row>
    <row r="38329" spans="1:13" x14ac:dyDescent="0.2">
      <c r="A38329" s="34" t="s">
        <v>139223</v>
      </c>
      <c r="B38329" s="34">
        <v>485</v>
      </c>
      <c r="C38329" s="34">
        <v>610</v>
      </c>
      <c r="D38329" s="34">
        <v>495</v>
      </c>
      <c r="E38329" s="34">
        <v>691</v>
      </c>
      <c r="F38329" s="34">
        <v>500</v>
      </c>
      <c r="G38329" s="34">
        <v>499</v>
      </c>
      <c r="H38329" s="34">
        <v>589</v>
      </c>
      <c r="I38329" s="34">
        <v>497</v>
      </c>
      <c r="J38329" s="34">
        <v>500</v>
      </c>
      <c r="K38329" s="34">
        <v>443</v>
      </c>
      <c r="L38329" s="34">
        <v>527</v>
      </c>
      <c r="M38329" s="34">
        <v>398</v>
      </c>
    </row>
    <row r="38330" spans="1:13" x14ac:dyDescent="0.2">
      <c r="A38330" s="34" t="s">
        <v>139224</v>
      </c>
      <c r="B38330" s="34">
        <v>488</v>
      </c>
      <c r="C38330" s="34">
        <v>411</v>
      </c>
      <c r="D38330" s="34">
        <v>451</v>
      </c>
      <c r="E38330" s="34">
        <v>418</v>
      </c>
      <c r="F38330" s="34">
        <v>410</v>
      </c>
      <c r="G38330" s="34">
        <v>349</v>
      </c>
      <c r="H38330" s="34">
        <v>470</v>
      </c>
      <c r="I38330" s="34">
        <v>396</v>
      </c>
      <c r="J38330" s="34">
        <v>460</v>
      </c>
      <c r="K38330" s="34">
        <v>355</v>
      </c>
      <c r="L38330" s="34">
        <v>434</v>
      </c>
      <c r="M38330" s="34">
        <v>354</v>
      </c>
    </row>
    <row r="38331" spans="1:13" x14ac:dyDescent="0.2">
      <c r="A38331" s="34" t="s">
        <v>139225</v>
      </c>
      <c r="B38331" s="34">
        <v>144</v>
      </c>
      <c r="C38331" s="34">
        <v>442</v>
      </c>
      <c r="D38331" s="34">
        <v>139</v>
      </c>
      <c r="E38331" s="34">
        <v>494</v>
      </c>
      <c r="F38331" s="34">
        <v>134</v>
      </c>
      <c r="G38331" s="34">
        <v>509</v>
      </c>
      <c r="H38331" s="34">
        <v>137</v>
      </c>
      <c r="I38331" s="34">
        <v>464</v>
      </c>
      <c r="J38331" s="34">
        <v>191</v>
      </c>
      <c r="K38331" s="34">
        <v>391</v>
      </c>
      <c r="L38331" s="34">
        <v>143</v>
      </c>
      <c r="M38331" s="34">
        <v>391</v>
      </c>
    </row>
    <row r="38332" spans="1:13" x14ac:dyDescent="0.2">
      <c r="A38332" s="34" t="s">
        <v>139226</v>
      </c>
      <c r="B38332" s="34">
        <v>814</v>
      </c>
      <c r="C38332" s="34">
        <v>770</v>
      </c>
      <c r="D38332" s="34">
        <v>895</v>
      </c>
      <c r="E38332" s="34">
        <v>810</v>
      </c>
      <c r="F38332" s="34">
        <v>698</v>
      </c>
      <c r="G38332" s="34">
        <v>771</v>
      </c>
      <c r="H38332" s="34">
        <v>1053</v>
      </c>
      <c r="I38332" s="34">
        <v>892</v>
      </c>
      <c r="J38332" s="34">
        <v>830</v>
      </c>
      <c r="K38332" s="34">
        <v>698</v>
      </c>
      <c r="L38332" s="34">
        <v>779</v>
      </c>
      <c r="M38332" s="34">
        <v>687</v>
      </c>
    </row>
    <row r="38333" spans="1:13" x14ac:dyDescent="0.2">
      <c r="A38333" s="34" t="s">
        <v>139227</v>
      </c>
      <c r="B38333" s="34">
        <v>235</v>
      </c>
      <c r="C38333" s="34">
        <v>383</v>
      </c>
      <c r="D38333" s="34">
        <v>209</v>
      </c>
      <c r="E38333" s="34">
        <v>465</v>
      </c>
      <c r="F38333" s="34">
        <v>192</v>
      </c>
      <c r="G38333" s="34">
        <v>396</v>
      </c>
      <c r="H38333" s="34">
        <v>192</v>
      </c>
      <c r="I38333" s="34">
        <v>384</v>
      </c>
      <c r="J38333" s="34">
        <v>201</v>
      </c>
      <c r="K38333" s="34">
        <v>299</v>
      </c>
      <c r="L38333" s="34">
        <v>217</v>
      </c>
      <c r="M38333" s="34">
        <v>270</v>
      </c>
    </row>
    <row r="38334" spans="1:13" x14ac:dyDescent="0.2">
      <c r="A38334" s="34" t="s">
        <v>139228</v>
      </c>
      <c r="B38334" s="34">
        <v>303</v>
      </c>
      <c r="C38334" s="34">
        <v>502</v>
      </c>
      <c r="D38334" s="34">
        <v>339</v>
      </c>
      <c r="E38334" s="34">
        <v>488</v>
      </c>
      <c r="F38334" s="34">
        <v>316</v>
      </c>
      <c r="G38334" s="34">
        <v>500</v>
      </c>
      <c r="H38334" s="34">
        <v>385</v>
      </c>
      <c r="I38334" s="34">
        <v>483</v>
      </c>
      <c r="J38334" s="34">
        <v>377</v>
      </c>
      <c r="K38334" s="34">
        <v>391</v>
      </c>
      <c r="L38334" s="34">
        <v>311</v>
      </c>
      <c r="M38334" s="34">
        <v>336</v>
      </c>
    </row>
    <row r="38335" spans="1:13" x14ac:dyDescent="0.2">
      <c r="A38335" s="34" t="s">
        <v>139229</v>
      </c>
      <c r="B38335" s="34">
        <v>1419</v>
      </c>
      <c r="C38335" s="34">
        <v>1573</v>
      </c>
      <c r="D38335" s="34">
        <v>1556</v>
      </c>
      <c r="E38335" s="34">
        <v>1719</v>
      </c>
      <c r="F38335" s="34">
        <v>1496</v>
      </c>
      <c r="G38335" s="34">
        <v>1522</v>
      </c>
      <c r="H38335" s="34">
        <v>1650</v>
      </c>
      <c r="I38335" s="34">
        <v>1631</v>
      </c>
      <c r="J38335" s="34">
        <v>1692</v>
      </c>
      <c r="K38335" s="34">
        <v>1262</v>
      </c>
      <c r="L38335" s="34">
        <v>1439</v>
      </c>
      <c r="M38335" s="34">
        <v>1193</v>
      </c>
    </row>
    <row r="38336" spans="1:13" x14ac:dyDescent="0.2">
      <c r="A38336" s="34" t="s">
        <v>139230</v>
      </c>
      <c r="B38336" s="34">
        <v>283</v>
      </c>
      <c r="C38336" s="34">
        <v>349</v>
      </c>
      <c r="D38336" s="34">
        <v>365</v>
      </c>
      <c r="E38336" s="34">
        <v>442</v>
      </c>
      <c r="F38336" s="34">
        <v>358</v>
      </c>
      <c r="G38336" s="34">
        <v>352</v>
      </c>
      <c r="H38336" s="34">
        <v>336</v>
      </c>
      <c r="I38336" s="34">
        <v>351</v>
      </c>
      <c r="J38336" s="34">
        <v>370</v>
      </c>
      <c r="K38336" s="34">
        <v>284</v>
      </c>
      <c r="L38336" s="34">
        <v>315</v>
      </c>
      <c r="M38336" s="34">
        <v>263</v>
      </c>
    </row>
    <row r="38337" spans="1:13" x14ac:dyDescent="0.2">
      <c r="A38337" s="34" t="s">
        <v>139231</v>
      </c>
      <c r="B38337" s="34">
        <v>728</v>
      </c>
      <c r="C38337" s="34">
        <v>894</v>
      </c>
      <c r="D38337" s="34">
        <v>867</v>
      </c>
      <c r="E38337" s="34">
        <v>886</v>
      </c>
      <c r="F38337" s="34">
        <v>754</v>
      </c>
      <c r="G38337" s="34">
        <v>904</v>
      </c>
      <c r="H38337" s="34">
        <v>944</v>
      </c>
      <c r="I38337" s="34">
        <v>848</v>
      </c>
      <c r="J38337" s="34">
        <v>949</v>
      </c>
      <c r="K38337" s="34">
        <v>821</v>
      </c>
      <c r="L38337" s="34">
        <v>784</v>
      </c>
      <c r="M38337" s="34">
        <v>726</v>
      </c>
    </row>
    <row r="38338" spans="1:13" x14ac:dyDescent="0.2">
      <c r="A38338" s="34" t="s">
        <v>139232</v>
      </c>
      <c r="B38338" s="34">
        <v>115</v>
      </c>
      <c r="C38338" s="34">
        <v>407</v>
      </c>
      <c r="D38338" s="34">
        <v>149</v>
      </c>
      <c r="E38338" s="34">
        <v>387</v>
      </c>
      <c r="F38338" s="34">
        <v>86</v>
      </c>
      <c r="G38338" s="34">
        <v>365</v>
      </c>
      <c r="H38338" s="34">
        <v>114</v>
      </c>
      <c r="I38338" s="34">
        <v>404</v>
      </c>
      <c r="J38338" s="34">
        <v>131</v>
      </c>
      <c r="K38338" s="34">
        <v>304</v>
      </c>
      <c r="L38338" s="34">
        <v>133</v>
      </c>
      <c r="M38338" s="34">
        <v>312</v>
      </c>
    </row>
    <row r="38339" spans="1:13" x14ac:dyDescent="0.2">
      <c r="A38339" s="34" t="s">
        <v>139233</v>
      </c>
      <c r="B38339" s="34">
        <v>1443</v>
      </c>
      <c r="C38339" s="34">
        <v>1375</v>
      </c>
      <c r="D38339" s="34">
        <v>1624</v>
      </c>
      <c r="E38339" s="34">
        <v>1475</v>
      </c>
      <c r="F38339" s="34">
        <v>1320</v>
      </c>
      <c r="G38339" s="34">
        <v>1320</v>
      </c>
      <c r="H38339" s="34">
        <v>1627</v>
      </c>
      <c r="I38339" s="34">
        <v>1284</v>
      </c>
      <c r="J38339" s="34">
        <v>1550</v>
      </c>
      <c r="K38339" s="34">
        <v>1132</v>
      </c>
      <c r="L38339" s="34">
        <v>1447</v>
      </c>
      <c r="M38339" s="34">
        <v>1031</v>
      </c>
    </row>
    <row r="38340" spans="1:13" x14ac:dyDescent="0.2">
      <c r="A38340" s="34" t="s">
        <v>139234</v>
      </c>
      <c r="B38340" s="34">
        <v>395</v>
      </c>
      <c r="C38340" s="34">
        <v>492</v>
      </c>
      <c r="D38340" s="34">
        <v>398</v>
      </c>
      <c r="E38340" s="34">
        <v>579</v>
      </c>
      <c r="F38340" s="34">
        <v>365</v>
      </c>
      <c r="G38340" s="34">
        <v>489</v>
      </c>
      <c r="H38340" s="34">
        <v>473</v>
      </c>
      <c r="I38340" s="34">
        <v>435</v>
      </c>
      <c r="J38340" s="34">
        <v>392</v>
      </c>
      <c r="K38340" s="34">
        <v>408</v>
      </c>
      <c r="L38340" s="34">
        <v>415</v>
      </c>
      <c r="M38340" s="34">
        <v>364</v>
      </c>
    </row>
    <row r="38341" spans="1:13" x14ac:dyDescent="0.2">
      <c r="A38341" s="34" t="s">
        <v>139235</v>
      </c>
      <c r="B38341" s="34">
        <v>973</v>
      </c>
      <c r="C38341" s="34">
        <v>1400</v>
      </c>
      <c r="D38341" s="34">
        <v>1055</v>
      </c>
      <c r="E38341" s="34">
        <v>1431</v>
      </c>
      <c r="F38341" s="34">
        <v>999</v>
      </c>
      <c r="G38341" s="34">
        <v>1283</v>
      </c>
      <c r="H38341" s="34">
        <v>1118</v>
      </c>
      <c r="I38341" s="34">
        <v>1299</v>
      </c>
      <c r="J38341" s="34">
        <v>1085</v>
      </c>
      <c r="K38341" s="34">
        <v>1091</v>
      </c>
      <c r="L38341" s="34">
        <v>981</v>
      </c>
      <c r="M38341" s="34">
        <v>1042</v>
      </c>
    </row>
    <row r="38342" spans="1:13" x14ac:dyDescent="0.2">
      <c r="A38342" s="34" t="s">
        <v>139236</v>
      </c>
      <c r="B38342" s="34">
        <v>821</v>
      </c>
      <c r="C38342" s="34">
        <v>771</v>
      </c>
      <c r="D38342" s="34">
        <v>814</v>
      </c>
      <c r="E38342" s="34">
        <v>857</v>
      </c>
      <c r="F38342" s="34">
        <v>625</v>
      </c>
      <c r="G38342" s="34">
        <v>770</v>
      </c>
      <c r="H38342" s="34">
        <v>802</v>
      </c>
      <c r="I38342" s="34">
        <v>783</v>
      </c>
      <c r="J38342" s="34">
        <v>721</v>
      </c>
      <c r="K38342" s="34">
        <v>638</v>
      </c>
      <c r="L38342" s="34">
        <v>702</v>
      </c>
      <c r="M38342" s="34">
        <v>658</v>
      </c>
    </row>
    <row r="38343" spans="1:13" x14ac:dyDescent="0.2">
      <c r="A38343" s="34" t="s">
        <v>139237</v>
      </c>
      <c r="B38343" s="34">
        <v>1015</v>
      </c>
      <c r="C38343" s="34">
        <v>978</v>
      </c>
      <c r="D38343" s="34">
        <v>1020</v>
      </c>
      <c r="E38343" s="34">
        <v>1118</v>
      </c>
      <c r="F38343" s="34">
        <v>906</v>
      </c>
      <c r="G38343" s="34">
        <v>1010</v>
      </c>
      <c r="H38343" s="34">
        <v>1019</v>
      </c>
      <c r="I38343" s="34">
        <v>1012</v>
      </c>
      <c r="J38343" s="34">
        <v>1151</v>
      </c>
      <c r="K38343" s="34">
        <v>817</v>
      </c>
      <c r="L38343" s="34">
        <v>978</v>
      </c>
      <c r="M38343" s="34">
        <v>821</v>
      </c>
    </row>
    <row r="38344" spans="1:13" x14ac:dyDescent="0.2">
      <c r="A38344" s="34" t="s">
        <v>139238</v>
      </c>
      <c r="B38344" s="34">
        <v>599</v>
      </c>
      <c r="C38344" s="34">
        <v>757</v>
      </c>
      <c r="D38344" s="34">
        <v>558</v>
      </c>
      <c r="E38344" s="34">
        <v>812</v>
      </c>
      <c r="F38344" s="34">
        <v>541</v>
      </c>
      <c r="G38344" s="34">
        <v>693</v>
      </c>
      <c r="H38344" s="34">
        <v>626</v>
      </c>
      <c r="I38344" s="34">
        <v>781</v>
      </c>
      <c r="J38344" s="34">
        <v>636</v>
      </c>
      <c r="K38344" s="34">
        <v>614</v>
      </c>
      <c r="L38344" s="34">
        <v>537</v>
      </c>
      <c r="M38344" s="34">
        <v>598</v>
      </c>
    </row>
    <row r="38345" spans="1:13" x14ac:dyDescent="0.2">
      <c r="A38345" s="34" t="s">
        <v>139239</v>
      </c>
      <c r="B38345" s="34">
        <v>432</v>
      </c>
      <c r="C38345" s="34">
        <v>1025</v>
      </c>
      <c r="D38345" s="34">
        <v>475</v>
      </c>
      <c r="E38345" s="34">
        <v>1034</v>
      </c>
      <c r="F38345" s="34">
        <v>464</v>
      </c>
      <c r="G38345" s="34">
        <v>924</v>
      </c>
      <c r="H38345" s="34">
        <v>594</v>
      </c>
      <c r="I38345" s="34">
        <v>869</v>
      </c>
      <c r="J38345" s="34">
        <v>510</v>
      </c>
      <c r="K38345" s="34">
        <v>753</v>
      </c>
      <c r="L38345" s="34">
        <v>511</v>
      </c>
      <c r="M38345" s="34">
        <v>692</v>
      </c>
    </row>
    <row r="38346" spans="1:13" x14ac:dyDescent="0.2">
      <c r="A38346" s="34" t="s">
        <v>139240</v>
      </c>
      <c r="B38346" s="34">
        <v>1141</v>
      </c>
      <c r="C38346" s="34">
        <v>1140</v>
      </c>
      <c r="D38346" s="34">
        <v>1091</v>
      </c>
      <c r="E38346" s="34">
        <v>1255</v>
      </c>
      <c r="F38346" s="34">
        <v>1098</v>
      </c>
      <c r="G38346" s="34">
        <v>1128</v>
      </c>
      <c r="H38346" s="34">
        <v>1187</v>
      </c>
      <c r="I38346" s="34">
        <v>1171</v>
      </c>
      <c r="J38346" s="34">
        <v>1060</v>
      </c>
      <c r="K38346" s="34">
        <v>997</v>
      </c>
      <c r="L38346" s="34">
        <v>1064</v>
      </c>
      <c r="M38346" s="34">
        <v>904</v>
      </c>
    </row>
    <row r="38347" spans="1:13" x14ac:dyDescent="0.2">
      <c r="A38347" s="34" t="s">
        <v>139241</v>
      </c>
      <c r="B38347" s="34">
        <v>832</v>
      </c>
      <c r="C38347" s="34">
        <v>871</v>
      </c>
      <c r="D38347" s="34">
        <v>931</v>
      </c>
      <c r="E38347" s="34">
        <v>1021</v>
      </c>
      <c r="F38347" s="34">
        <v>802</v>
      </c>
      <c r="G38347" s="34">
        <v>892</v>
      </c>
      <c r="H38347" s="34">
        <v>949</v>
      </c>
      <c r="I38347" s="34">
        <v>816</v>
      </c>
      <c r="J38347" s="34">
        <v>830</v>
      </c>
      <c r="K38347" s="34">
        <v>788</v>
      </c>
      <c r="L38347" s="34">
        <v>797</v>
      </c>
      <c r="M38347" s="34">
        <v>653</v>
      </c>
    </row>
    <row r="38348" spans="1:13" x14ac:dyDescent="0.2">
      <c r="A38348" s="34" t="s">
        <v>139242</v>
      </c>
      <c r="B38348" s="34">
        <v>290</v>
      </c>
      <c r="C38348" s="34">
        <v>880</v>
      </c>
      <c r="D38348" s="34">
        <v>314</v>
      </c>
      <c r="E38348" s="34">
        <v>919</v>
      </c>
      <c r="F38348" s="34">
        <v>271</v>
      </c>
      <c r="G38348" s="34">
        <v>812</v>
      </c>
      <c r="H38348" s="34">
        <v>309</v>
      </c>
      <c r="I38348" s="34">
        <v>815</v>
      </c>
      <c r="J38348" s="34">
        <v>332</v>
      </c>
      <c r="K38348" s="34">
        <v>729</v>
      </c>
      <c r="L38348" s="34">
        <v>289</v>
      </c>
      <c r="M38348" s="34">
        <v>653</v>
      </c>
    </row>
    <row r="38349" spans="1:13" x14ac:dyDescent="0.2">
      <c r="A38349" s="34" t="s">
        <v>139243</v>
      </c>
      <c r="B38349" s="34">
        <v>668</v>
      </c>
      <c r="C38349" s="34">
        <v>1196</v>
      </c>
      <c r="D38349" s="34">
        <v>775</v>
      </c>
      <c r="E38349" s="34">
        <v>1160</v>
      </c>
      <c r="F38349" s="34">
        <v>628</v>
      </c>
      <c r="G38349" s="34">
        <v>1102</v>
      </c>
      <c r="H38349" s="34">
        <v>782</v>
      </c>
      <c r="I38349" s="34">
        <v>1154</v>
      </c>
      <c r="J38349" s="34">
        <v>797</v>
      </c>
      <c r="K38349" s="34">
        <v>848</v>
      </c>
      <c r="L38349" s="34">
        <v>682</v>
      </c>
      <c r="M38349" s="34">
        <v>816</v>
      </c>
    </row>
    <row r="38350" spans="1:13" x14ac:dyDescent="0.2">
      <c r="A38350" s="34" t="s">
        <v>139244</v>
      </c>
      <c r="B38350" s="34">
        <v>597</v>
      </c>
      <c r="C38350" s="34">
        <v>1037</v>
      </c>
      <c r="D38350" s="34">
        <v>808</v>
      </c>
      <c r="E38350" s="34">
        <v>1101</v>
      </c>
      <c r="F38350" s="34">
        <v>688</v>
      </c>
      <c r="G38350" s="34">
        <v>921</v>
      </c>
      <c r="H38350" s="34">
        <v>852</v>
      </c>
      <c r="I38350" s="34">
        <v>893</v>
      </c>
      <c r="J38350" s="34">
        <v>783</v>
      </c>
      <c r="K38350" s="34">
        <v>847</v>
      </c>
      <c r="L38350" s="34">
        <v>775</v>
      </c>
      <c r="M38350" s="34">
        <v>709</v>
      </c>
    </row>
    <row r="38351" spans="1:13" x14ac:dyDescent="0.2">
      <c r="A38351" s="34" t="s">
        <v>139245</v>
      </c>
      <c r="B38351" s="34">
        <v>909</v>
      </c>
      <c r="C38351" s="34">
        <v>1005</v>
      </c>
      <c r="D38351" s="34">
        <v>1062</v>
      </c>
      <c r="E38351" s="34">
        <v>1073</v>
      </c>
      <c r="F38351" s="34">
        <v>972</v>
      </c>
      <c r="G38351" s="34">
        <v>941</v>
      </c>
      <c r="H38351" s="34">
        <v>1141</v>
      </c>
      <c r="I38351" s="34">
        <v>1090</v>
      </c>
      <c r="J38351" s="34">
        <v>1163</v>
      </c>
      <c r="K38351" s="34">
        <v>875</v>
      </c>
      <c r="L38351" s="34">
        <v>978</v>
      </c>
      <c r="M38351" s="34">
        <v>803</v>
      </c>
    </row>
    <row r="38352" spans="1:13" x14ac:dyDescent="0.2">
      <c r="A38352" s="34" t="s">
        <v>139246</v>
      </c>
      <c r="B38352" s="34">
        <v>649</v>
      </c>
      <c r="C38352" s="34">
        <v>967</v>
      </c>
      <c r="D38352" s="34">
        <v>705</v>
      </c>
      <c r="E38352" s="34">
        <v>1082</v>
      </c>
      <c r="F38352" s="34">
        <v>627</v>
      </c>
      <c r="G38352" s="34">
        <v>925</v>
      </c>
      <c r="H38352" s="34">
        <v>792</v>
      </c>
      <c r="I38352" s="34">
        <v>940</v>
      </c>
      <c r="J38352" s="34">
        <v>757</v>
      </c>
      <c r="K38352" s="34">
        <v>873</v>
      </c>
      <c r="L38352" s="34">
        <v>732</v>
      </c>
      <c r="M38352" s="34">
        <v>760</v>
      </c>
    </row>
    <row r="38353" spans="1:13" x14ac:dyDescent="0.2">
      <c r="A38353" s="34" t="s">
        <v>139247</v>
      </c>
      <c r="B38353" s="34">
        <v>288</v>
      </c>
      <c r="C38353" s="34">
        <v>711</v>
      </c>
      <c r="D38353" s="34">
        <v>328</v>
      </c>
      <c r="E38353" s="34">
        <v>776</v>
      </c>
      <c r="F38353" s="34">
        <v>273</v>
      </c>
      <c r="G38353" s="34">
        <v>658</v>
      </c>
      <c r="H38353" s="34">
        <v>379</v>
      </c>
      <c r="I38353" s="34">
        <v>817</v>
      </c>
      <c r="J38353" s="34">
        <v>362</v>
      </c>
      <c r="K38353" s="34">
        <v>684</v>
      </c>
      <c r="L38353" s="34">
        <v>325</v>
      </c>
      <c r="M38353" s="34">
        <v>590</v>
      </c>
    </row>
    <row r="38354" spans="1:13" x14ac:dyDescent="0.2">
      <c r="A38354" s="34" t="s">
        <v>139248</v>
      </c>
      <c r="B38354" s="34">
        <v>376</v>
      </c>
      <c r="C38354" s="34">
        <v>448</v>
      </c>
      <c r="D38354" s="34">
        <v>397</v>
      </c>
      <c r="E38354" s="34">
        <v>466</v>
      </c>
      <c r="F38354" s="34">
        <v>412</v>
      </c>
      <c r="G38354" s="34">
        <v>414</v>
      </c>
      <c r="H38354" s="34">
        <v>438</v>
      </c>
      <c r="I38354" s="34">
        <v>427</v>
      </c>
      <c r="J38354" s="34">
        <v>451</v>
      </c>
      <c r="K38354" s="34">
        <v>367</v>
      </c>
      <c r="L38354" s="34">
        <v>361</v>
      </c>
      <c r="M38354" s="34">
        <v>316</v>
      </c>
    </row>
    <row r="38355" spans="1:13" x14ac:dyDescent="0.2">
      <c r="A38355" s="34" t="s">
        <v>139249</v>
      </c>
      <c r="B38355" s="34">
        <v>509</v>
      </c>
      <c r="C38355" s="34">
        <v>670</v>
      </c>
      <c r="D38355" s="34">
        <v>624</v>
      </c>
      <c r="E38355" s="34">
        <v>737</v>
      </c>
      <c r="F38355" s="34">
        <v>509</v>
      </c>
      <c r="G38355" s="34">
        <v>613</v>
      </c>
      <c r="H38355" s="34">
        <v>648</v>
      </c>
      <c r="I38355" s="34">
        <v>627</v>
      </c>
      <c r="J38355" s="34">
        <v>629</v>
      </c>
      <c r="K38355" s="34">
        <v>602</v>
      </c>
      <c r="L38355" s="34">
        <v>548</v>
      </c>
      <c r="M38355" s="34">
        <v>515</v>
      </c>
    </row>
    <row r="38356" spans="1:13" x14ac:dyDescent="0.2">
      <c r="A38356" s="34" t="s">
        <v>139250</v>
      </c>
      <c r="B38356" s="34">
        <v>570</v>
      </c>
      <c r="C38356" s="34">
        <v>530</v>
      </c>
      <c r="D38356" s="34">
        <v>605</v>
      </c>
      <c r="E38356" s="34">
        <v>533</v>
      </c>
      <c r="F38356" s="34">
        <v>483</v>
      </c>
      <c r="G38356" s="34">
        <v>518</v>
      </c>
      <c r="H38356" s="34">
        <v>563</v>
      </c>
      <c r="I38356" s="34">
        <v>463</v>
      </c>
      <c r="J38356" s="34">
        <v>502</v>
      </c>
      <c r="K38356" s="34">
        <v>420</v>
      </c>
      <c r="L38356" s="34">
        <v>566</v>
      </c>
      <c r="M38356" s="34">
        <v>385</v>
      </c>
    </row>
    <row r="38357" spans="1:13" x14ac:dyDescent="0.2">
      <c r="A38357" s="34" t="s">
        <v>139251</v>
      </c>
      <c r="B38357" s="34">
        <v>969</v>
      </c>
      <c r="C38357" s="34">
        <v>1032</v>
      </c>
      <c r="D38357" s="34">
        <v>1086</v>
      </c>
      <c r="E38357" s="34">
        <v>1022</v>
      </c>
      <c r="F38357" s="34">
        <v>854</v>
      </c>
      <c r="G38357" s="34">
        <v>981</v>
      </c>
      <c r="H38357" s="34">
        <v>1116</v>
      </c>
      <c r="I38357" s="34">
        <v>992</v>
      </c>
      <c r="J38357" s="34">
        <v>1017</v>
      </c>
      <c r="K38357" s="34">
        <v>883</v>
      </c>
      <c r="L38357" s="34">
        <v>969</v>
      </c>
      <c r="M38357" s="34">
        <v>775</v>
      </c>
    </row>
    <row r="38358" spans="1:13" x14ac:dyDescent="0.2">
      <c r="A38358" s="34" t="s">
        <v>139252</v>
      </c>
      <c r="B38358" s="34">
        <v>781</v>
      </c>
      <c r="C38358" s="34">
        <v>924</v>
      </c>
      <c r="D38358" s="34">
        <v>956</v>
      </c>
      <c r="E38358" s="34">
        <v>1079</v>
      </c>
      <c r="F38358" s="34">
        <v>944</v>
      </c>
      <c r="G38358" s="34">
        <v>1004</v>
      </c>
      <c r="H38358" s="34">
        <v>992</v>
      </c>
      <c r="I38358" s="34">
        <v>1037</v>
      </c>
      <c r="J38358" s="34">
        <v>1065</v>
      </c>
      <c r="K38358" s="34">
        <v>823</v>
      </c>
      <c r="L38358" s="34">
        <v>944</v>
      </c>
      <c r="M38358" s="34">
        <v>751</v>
      </c>
    </row>
    <row r="38359" spans="1:13" x14ac:dyDescent="0.2">
      <c r="A38359" s="34" t="s">
        <v>139253</v>
      </c>
      <c r="B38359" s="34">
        <v>393</v>
      </c>
      <c r="C38359" s="34">
        <v>863</v>
      </c>
      <c r="D38359" s="34">
        <v>489</v>
      </c>
      <c r="E38359" s="34">
        <v>940</v>
      </c>
      <c r="F38359" s="34">
        <v>471</v>
      </c>
      <c r="G38359" s="34">
        <v>907</v>
      </c>
      <c r="H38359" s="34">
        <v>420</v>
      </c>
      <c r="I38359" s="34">
        <v>864</v>
      </c>
      <c r="J38359" s="34">
        <v>467</v>
      </c>
      <c r="K38359" s="34">
        <v>651</v>
      </c>
      <c r="L38359" s="34">
        <v>443</v>
      </c>
      <c r="M38359" s="34">
        <v>575</v>
      </c>
    </row>
    <row r="38360" spans="1:13" x14ac:dyDescent="0.2">
      <c r="A38360" s="34" t="s">
        <v>139254</v>
      </c>
      <c r="B38360" s="34">
        <v>828</v>
      </c>
      <c r="C38360" s="34">
        <v>1002</v>
      </c>
      <c r="D38360" s="34">
        <v>901</v>
      </c>
      <c r="E38360" s="34">
        <v>976</v>
      </c>
      <c r="F38360" s="34">
        <v>688</v>
      </c>
      <c r="G38360" s="34">
        <v>917</v>
      </c>
      <c r="H38360" s="34">
        <v>868</v>
      </c>
      <c r="I38360" s="34">
        <v>963</v>
      </c>
      <c r="J38360" s="34">
        <v>837</v>
      </c>
      <c r="K38360" s="34">
        <v>805</v>
      </c>
      <c r="L38360" s="34">
        <v>723</v>
      </c>
      <c r="M38360" s="34">
        <v>737</v>
      </c>
    </row>
    <row r="38361" spans="1:13" x14ac:dyDescent="0.2">
      <c r="A38361" s="34" t="s">
        <v>139255</v>
      </c>
      <c r="B38361" s="34">
        <v>728</v>
      </c>
      <c r="C38361" s="34">
        <v>915</v>
      </c>
      <c r="D38361" s="34">
        <v>693</v>
      </c>
      <c r="E38361" s="34">
        <v>949</v>
      </c>
      <c r="F38361" s="34">
        <v>742</v>
      </c>
      <c r="G38361" s="34">
        <v>793</v>
      </c>
      <c r="H38361" s="34">
        <v>788</v>
      </c>
      <c r="I38361" s="34">
        <v>928</v>
      </c>
      <c r="J38361" s="34">
        <v>734</v>
      </c>
      <c r="K38361" s="34">
        <v>671</v>
      </c>
      <c r="L38361" s="34">
        <v>704</v>
      </c>
      <c r="M38361" s="34">
        <v>633</v>
      </c>
    </row>
    <row r="38362" spans="1:13" x14ac:dyDescent="0.2">
      <c r="A38362" s="34" t="s">
        <v>139256</v>
      </c>
      <c r="B38362" s="34">
        <v>826</v>
      </c>
      <c r="C38362" s="34">
        <v>944</v>
      </c>
      <c r="D38362" s="34">
        <v>889</v>
      </c>
      <c r="E38362" s="34">
        <v>925</v>
      </c>
      <c r="F38362" s="34">
        <v>754</v>
      </c>
      <c r="G38362" s="34">
        <v>776</v>
      </c>
      <c r="H38362" s="34">
        <v>1029</v>
      </c>
      <c r="I38362" s="34">
        <v>847</v>
      </c>
      <c r="J38362" s="34">
        <v>900</v>
      </c>
      <c r="K38362" s="34">
        <v>716</v>
      </c>
      <c r="L38362" s="34">
        <v>819</v>
      </c>
      <c r="M38362" s="34">
        <v>682</v>
      </c>
    </row>
    <row r="38363" spans="1:13" x14ac:dyDescent="0.2">
      <c r="A38363" s="34" t="s">
        <v>139257</v>
      </c>
      <c r="B38363" s="34">
        <v>770</v>
      </c>
      <c r="C38363" s="34">
        <v>953</v>
      </c>
      <c r="D38363" s="34">
        <v>890</v>
      </c>
      <c r="E38363" s="34">
        <v>956</v>
      </c>
      <c r="F38363" s="34">
        <v>787</v>
      </c>
      <c r="G38363" s="34">
        <v>878</v>
      </c>
      <c r="H38363" s="34">
        <v>1005</v>
      </c>
      <c r="I38363" s="34">
        <v>992</v>
      </c>
      <c r="J38363" s="34">
        <v>877</v>
      </c>
      <c r="K38363" s="34">
        <v>767</v>
      </c>
      <c r="L38363" s="34">
        <v>772</v>
      </c>
      <c r="M38363" s="34">
        <v>701</v>
      </c>
    </row>
    <row r="38364" spans="1:13" x14ac:dyDescent="0.2">
      <c r="A38364" s="34" t="s">
        <v>139258</v>
      </c>
      <c r="B38364" s="34">
        <v>486</v>
      </c>
      <c r="C38364" s="34">
        <v>1149</v>
      </c>
      <c r="D38364" s="34">
        <v>463</v>
      </c>
      <c r="E38364" s="34">
        <v>1121</v>
      </c>
      <c r="F38364" s="34">
        <v>497</v>
      </c>
      <c r="G38364" s="34">
        <v>1128</v>
      </c>
      <c r="H38364" s="34">
        <v>639</v>
      </c>
      <c r="I38364" s="34">
        <v>1167</v>
      </c>
      <c r="J38364" s="34">
        <v>490</v>
      </c>
      <c r="K38364" s="34">
        <v>916</v>
      </c>
      <c r="L38364" s="34">
        <v>524</v>
      </c>
      <c r="M38364" s="34">
        <v>867</v>
      </c>
    </row>
    <row r="38365" spans="1:13" x14ac:dyDescent="0.2">
      <c r="A38365" s="34" t="s">
        <v>139259</v>
      </c>
      <c r="B38365" s="34">
        <v>866</v>
      </c>
      <c r="C38365" s="34">
        <v>1218</v>
      </c>
      <c r="D38365" s="34">
        <v>952</v>
      </c>
      <c r="E38365" s="34">
        <v>1269</v>
      </c>
      <c r="F38365" s="34">
        <v>925</v>
      </c>
      <c r="G38365" s="34">
        <v>1166</v>
      </c>
      <c r="H38365" s="34">
        <v>1032</v>
      </c>
      <c r="I38365" s="34">
        <v>1337</v>
      </c>
      <c r="J38365" s="34">
        <v>1037</v>
      </c>
      <c r="K38365" s="34">
        <v>953</v>
      </c>
      <c r="L38365" s="34">
        <v>938</v>
      </c>
      <c r="M38365" s="34">
        <v>955</v>
      </c>
    </row>
    <row r="38366" spans="1:13" x14ac:dyDescent="0.2">
      <c r="A38366" s="34" t="s">
        <v>139260</v>
      </c>
      <c r="B38366" s="34">
        <v>1358</v>
      </c>
      <c r="C38366" s="34">
        <v>1846</v>
      </c>
      <c r="D38366" s="34">
        <v>1480</v>
      </c>
      <c r="E38366" s="34">
        <v>2014</v>
      </c>
      <c r="F38366" s="34">
        <v>1345</v>
      </c>
      <c r="G38366" s="34">
        <v>1792</v>
      </c>
      <c r="H38366" s="34">
        <v>1454</v>
      </c>
      <c r="I38366" s="34">
        <v>1795</v>
      </c>
      <c r="J38366" s="34">
        <v>1566</v>
      </c>
      <c r="K38366" s="34">
        <v>1670</v>
      </c>
      <c r="L38366" s="34">
        <v>1296</v>
      </c>
      <c r="M38366" s="34">
        <v>1433</v>
      </c>
    </row>
    <row r="38367" spans="1:13" x14ac:dyDescent="0.2">
      <c r="A38367" s="34" t="s">
        <v>139261</v>
      </c>
      <c r="B38367" s="34">
        <v>1050</v>
      </c>
      <c r="C38367" s="34">
        <v>1221</v>
      </c>
      <c r="D38367" s="34">
        <v>1146</v>
      </c>
      <c r="E38367" s="34">
        <v>1210</v>
      </c>
      <c r="F38367" s="34">
        <v>1006</v>
      </c>
      <c r="G38367" s="34">
        <v>1130</v>
      </c>
      <c r="H38367" s="34">
        <v>1305</v>
      </c>
      <c r="I38367" s="34">
        <v>1092</v>
      </c>
      <c r="J38367" s="34">
        <v>1189</v>
      </c>
      <c r="K38367" s="34">
        <v>970</v>
      </c>
      <c r="L38367" s="34">
        <v>1132</v>
      </c>
      <c r="M38367" s="34">
        <v>914</v>
      </c>
    </row>
    <row r="38368" spans="1:13" x14ac:dyDescent="0.2">
      <c r="A38368" s="34" t="s">
        <v>139262</v>
      </c>
      <c r="B38368" s="34">
        <v>847</v>
      </c>
      <c r="C38368" s="34">
        <v>866</v>
      </c>
      <c r="D38368" s="34">
        <v>810</v>
      </c>
      <c r="E38368" s="34">
        <v>802</v>
      </c>
      <c r="F38368" s="34">
        <v>752</v>
      </c>
      <c r="G38368" s="34">
        <v>789</v>
      </c>
      <c r="H38368" s="34">
        <v>921</v>
      </c>
      <c r="I38368" s="34">
        <v>804</v>
      </c>
      <c r="J38368" s="34">
        <v>794</v>
      </c>
      <c r="K38368" s="34">
        <v>688</v>
      </c>
      <c r="L38368" s="34">
        <v>742</v>
      </c>
      <c r="M38368" s="34">
        <v>621</v>
      </c>
    </row>
    <row r="38369" spans="1:13" x14ac:dyDescent="0.2">
      <c r="A38369" s="34" t="s">
        <v>139263</v>
      </c>
      <c r="B38369" s="34">
        <v>1850</v>
      </c>
      <c r="C38369" s="34">
        <v>1782</v>
      </c>
      <c r="D38369" s="34">
        <v>1879</v>
      </c>
      <c r="E38369" s="34">
        <v>1868</v>
      </c>
      <c r="F38369" s="34">
        <v>1690</v>
      </c>
      <c r="G38369" s="34">
        <v>1618</v>
      </c>
      <c r="H38369" s="34">
        <v>1945</v>
      </c>
      <c r="I38369" s="34">
        <v>1691</v>
      </c>
      <c r="J38369" s="34">
        <v>1797</v>
      </c>
      <c r="K38369" s="34">
        <v>1473</v>
      </c>
      <c r="L38369" s="34">
        <v>1648</v>
      </c>
      <c r="M38369" s="34">
        <v>1360</v>
      </c>
    </row>
    <row r="38370" spans="1:13" x14ac:dyDescent="0.2">
      <c r="A38370" s="34" t="s">
        <v>139264</v>
      </c>
      <c r="B38370" s="34">
        <v>1701</v>
      </c>
      <c r="C38370" s="34">
        <v>2750</v>
      </c>
      <c r="D38370" s="34">
        <v>1904</v>
      </c>
      <c r="E38370" s="34">
        <v>2968</v>
      </c>
      <c r="F38370" s="34">
        <v>1497</v>
      </c>
      <c r="G38370" s="34">
        <v>2687</v>
      </c>
      <c r="H38370" s="34">
        <v>1866</v>
      </c>
      <c r="I38370" s="34">
        <v>2742</v>
      </c>
      <c r="J38370" s="34">
        <v>1654</v>
      </c>
      <c r="K38370" s="34">
        <v>2371</v>
      </c>
      <c r="L38370" s="34">
        <v>1696</v>
      </c>
      <c r="M38370" s="34">
        <v>2171</v>
      </c>
    </row>
    <row r="38371" spans="1:13" x14ac:dyDescent="0.2">
      <c r="A38371" s="34" t="s">
        <v>139265</v>
      </c>
      <c r="B38371" s="34">
        <v>653</v>
      </c>
      <c r="C38371" s="34">
        <v>686</v>
      </c>
      <c r="D38371" s="34">
        <v>717</v>
      </c>
      <c r="E38371" s="34">
        <v>814</v>
      </c>
      <c r="F38371" s="34">
        <v>665</v>
      </c>
      <c r="G38371" s="34">
        <v>707</v>
      </c>
      <c r="H38371" s="34">
        <v>738</v>
      </c>
      <c r="I38371" s="34">
        <v>775</v>
      </c>
      <c r="J38371" s="34">
        <v>718</v>
      </c>
      <c r="K38371" s="34">
        <v>579</v>
      </c>
      <c r="L38371" s="34">
        <v>691</v>
      </c>
      <c r="M38371" s="34">
        <v>565</v>
      </c>
    </row>
    <row r="38372" spans="1:13" x14ac:dyDescent="0.2">
      <c r="A38372" s="34" t="s">
        <v>139266</v>
      </c>
      <c r="B38372" s="34">
        <v>764</v>
      </c>
      <c r="C38372" s="34">
        <v>692</v>
      </c>
      <c r="D38372" s="34">
        <v>791</v>
      </c>
      <c r="E38372" s="34">
        <v>767</v>
      </c>
      <c r="F38372" s="34">
        <v>616</v>
      </c>
      <c r="G38372" s="34">
        <v>703</v>
      </c>
      <c r="H38372" s="34">
        <v>912</v>
      </c>
      <c r="I38372" s="34">
        <v>738</v>
      </c>
      <c r="J38372" s="34">
        <v>759</v>
      </c>
      <c r="K38372" s="34">
        <v>645</v>
      </c>
      <c r="L38372" s="34">
        <v>739</v>
      </c>
      <c r="M38372" s="34">
        <v>557</v>
      </c>
    </row>
    <row r="38373" spans="1:13" x14ac:dyDescent="0.2">
      <c r="A38373" s="34" t="s">
        <v>139267</v>
      </c>
      <c r="B38373" s="34">
        <v>338</v>
      </c>
      <c r="C38373" s="34">
        <v>416</v>
      </c>
      <c r="D38373" s="34">
        <v>447</v>
      </c>
      <c r="E38373" s="34">
        <v>433</v>
      </c>
      <c r="F38373" s="34">
        <v>373</v>
      </c>
      <c r="G38373" s="34">
        <v>399</v>
      </c>
      <c r="H38373" s="34">
        <v>419</v>
      </c>
      <c r="I38373" s="34">
        <v>388</v>
      </c>
      <c r="J38373" s="34">
        <v>385</v>
      </c>
      <c r="K38373" s="34">
        <v>295</v>
      </c>
      <c r="L38373" s="34">
        <v>381</v>
      </c>
      <c r="M38373" s="34">
        <v>283</v>
      </c>
    </row>
    <row r="38374" spans="1:13" x14ac:dyDescent="0.2">
      <c r="A38374" s="34" t="s">
        <v>139268</v>
      </c>
      <c r="B38374" s="34">
        <v>1250</v>
      </c>
      <c r="C38374" s="34">
        <v>1430</v>
      </c>
      <c r="D38374" s="34">
        <v>1463</v>
      </c>
      <c r="E38374" s="34">
        <v>1434</v>
      </c>
      <c r="F38374" s="34">
        <v>1219</v>
      </c>
      <c r="G38374" s="34">
        <v>1308</v>
      </c>
      <c r="H38374" s="34">
        <v>1422</v>
      </c>
      <c r="I38374" s="34">
        <v>1457</v>
      </c>
      <c r="J38374" s="34">
        <v>1495</v>
      </c>
      <c r="K38374" s="34">
        <v>1147</v>
      </c>
      <c r="L38374" s="34">
        <v>1301</v>
      </c>
      <c r="M38374" s="34">
        <v>1113</v>
      </c>
    </row>
    <row r="38375" spans="1:13" x14ac:dyDescent="0.2">
      <c r="A38375" s="34" t="s">
        <v>139269</v>
      </c>
      <c r="B38375" s="34">
        <v>1780</v>
      </c>
      <c r="C38375" s="34">
        <v>1782</v>
      </c>
      <c r="D38375" s="34">
        <v>1978</v>
      </c>
      <c r="E38375" s="34">
        <v>1891</v>
      </c>
      <c r="F38375" s="34">
        <v>1637</v>
      </c>
      <c r="G38375" s="34">
        <v>1744</v>
      </c>
      <c r="H38375" s="34">
        <v>2084</v>
      </c>
      <c r="I38375" s="34">
        <v>1794</v>
      </c>
      <c r="J38375" s="34">
        <v>2081</v>
      </c>
      <c r="K38375" s="34">
        <v>1455</v>
      </c>
      <c r="L38375" s="34">
        <v>1867</v>
      </c>
      <c r="M38375" s="34">
        <v>1357</v>
      </c>
    </row>
    <row r="38376" spans="1:13" x14ac:dyDescent="0.2">
      <c r="A38376" s="34" t="s">
        <v>139270</v>
      </c>
      <c r="B38376" s="34">
        <v>762</v>
      </c>
      <c r="C38376" s="34">
        <v>830</v>
      </c>
      <c r="D38376" s="34">
        <v>855</v>
      </c>
      <c r="E38376" s="34">
        <v>913</v>
      </c>
      <c r="F38376" s="34">
        <v>701</v>
      </c>
      <c r="G38376" s="34">
        <v>835</v>
      </c>
      <c r="H38376" s="34">
        <v>785</v>
      </c>
      <c r="I38376" s="34">
        <v>811</v>
      </c>
      <c r="J38376" s="34">
        <v>858</v>
      </c>
      <c r="K38376" s="34">
        <v>665</v>
      </c>
      <c r="L38376" s="34">
        <v>887</v>
      </c>
      <c r="M38376" s="34">
        <v>640</v>
      </c>
    </row>
    <row r="38377" spans="1:13" x14ac:dyDescent="0.2">
      <c r="A38377" s="34" t="s">
        <v>139271</v>
      </c>
      <c r="B38377" s="34">
        <v>604</v>
      </c>
      <c r="C38377" s="34">
        <v>1027</v>
      </c>
      <c r="D38377" s="34">
        <v>703</v>
      </c>
      <c r="E38377" s="34">
        <v>1198</v>
      </c>
      <c r="F38377" s="34">
        <v>617</v>
      </c>
      <c r="G38377" s="34">
        <v>1010</v>
      </c>
      <c r="H38377" s="34">
        <v>696</v>
      </c>
      <c r="I38377" s="34">
        <v>1209</v>
      </c>
      <c r="J38377" s="34">
        <v>675</v>
      </c>
      <c r="K38377" s="34">
        <v>858</v>
      </c>
      <c r="L38377" s="34">
        <v>590</v>
      </c>
      <c r="M38377" s="34">
        <v>832</v>
      </c>
    </row>
    <row r="38378" spans="1:13" x14ac:dyDescent="0.2">
      <c r="A38378" s="34" t="s">
        <v>139272</v>
      </c>
      <c r="B38378" s="34">
        <v>984</v>
      </c>
      <c r="C38378" s="34">
        <v>1124</v>
      </c>
      <c r="D38378" s="34">
        <v>1060</v>
      </c>
      <c r="E38378" s="34">
        <v>1156</v>
      </c>
      <c r="F38378" s="34">
        <v>992</v>
      </c>
      <c r="G38378" s="34">
        <v>1062</v>
      </c>
      <c r="H38378" s="34">
        <v>1316</v>
      </c>
      <c r="I38378" s="34">
        <v>1083</v>
      </c>
      <c r="J38378" s="34">
        <v>1043</v>
      </c>
      <c r="K38378" s="34">
        <v>946</v>
      </c>
      <c r="L38378" s="34">
        <v>1023</v>
      </c>
      <c r="M38378" s="34">
        <v>852</v>
      </c>
    </row>
    <row r="38379" spans="1:13" x14ac:dyDescent="0.2">
      <c r="A38379" s="34" t="s">
        <v>139273</v>
      </c>
      <c r="B38379" s="34">
        <v>918</v>
      </c>
      <c r="C38379" s="34">
        <v>1491</v>
      </c>
      <c r="D38379" s="34">
        <v>1000</v>
      </c>
      <c r="E38379" s="34">
        <v>1527</v>
      </c>
      <c r="F38379" s="34">
        <v>826</v>
      </c>
      <c r="G38379" s="34">
        <v>1306</v>
      </c>
      <c r="H38379" s="34">
        <v>1148</v>
      </c>
      <c r="I38379" s="34">
        <v>1400</v>
      </c>
      <c r="J38379" s="34">
        <v>1058</v>
      </c>
      <c r="K38379" s="34">
        <v>1193</v>
      </c>
      <c r="L38379" s="34">
        <v>997</v>
      </c>
      <c r="M38379" s="34">
        <v>1131</v>
      </c>
    </row>
    <row r="38380" spans="1:13" x14ac:dyDescent="0.2">
      <c r="A38380" s="34" t="s">
        <v>139274</v>
      </c>
      <c r="B38380" s="34">
        <v>644</v>
      </c>
      <c r="C38380" s="34">
        <v>576</v>
      </c>
      <c r="D38380" s="34">
        <v>685</v>
      </c>
      <c r="E38380" s="34">
        <v>633</v>
      </c>
      <c r="F38380" s="34">
        <v>616</v>
      </c>
      <c r="G38380" s="34">
        <v>613</v>
      </c>
      <c r="H38380" s="34">
        <v>687</v>
      </c>
      <c r="I38380" s="34">
        <v>629</v>
      </c>
      <c r="J38380" s="34">
        <v>607</v>
      </c>
      <c r="K38380" s="34">
        <v>562</v>
      </c>
      <c r="L38380" s="34">
        <v>693</v>
      </c>
      <c r="M38380" s="34">
        <v>497</v>
      </c>
    </row>
    <row r="38381" spans="1:13" x14ac:dyDescent="0.2">
      <c r="A38381" s="34" t="s">
        <v>139275</v>
      </c>
      <c r="B38381" s="34">
        <v>798</v>
      </c>
      <c r="C38381" s="34">
        <v>783</v>
      </c>
      <c r="D38381" s="34">
        <v>800</v>
      </c>
      <c r="E38381" s="34">
        <v>861</v>
      </c>
      <c r="F38381" s="34">
        <v>759</v>
      </c>
      <c r="G38381" s="34">
        <v>762</v>
      </c>
      <c r="H38381" s="34">
        <v>903</v>
      </c>
      <c r="I38381" s="34">
        <v>867</v>
      </c>
      <c r="J38381" s="34">
        <v>809</v>
      </c>
      <c r="K38381" s="34">
        <v>705</v>
      </c>
      <c r="L38381" s="34">
        <v>789</v>
      </c>
      <c r="M38381" s="34">
        <v>621</v>
      </c>
    </row>
    <row r="38382" spans="1:13" x14ac:dyDescent="0.2">
      <c r="A38382" s="34" t="s">
        <v>139276</v>
      </c>
      <c r="B38382" s="34">
        <v>752</v>
      </c>
      <c r="C38382" s="34">
        <v>772</v>
      </c>
      <c r="D38382" s="34">
        <v>820</v>
      </c>
      <c r="E38382" s="34">
        <v>818</v>
      </c>
      <c r="F38382" s="34">
        <v>741</v>
      </c>
      <c r="G38382" s="34">
        <v>779</v>
      </c>
      <c r="H38382" s="34">
        <v>838</v>
      </c>
      <c r="I38382" s="34">
        <v>838</v>
      </c>
      <c r="J38382" s="34">
        <v>846</v>
      </c>
      <c r="K38382" s="34">
        <v>712</v>
      </c>
      <c r="L38382" s="34">
        <v>777</v>
      </c>
      <c r="M38382" s="34">
        <v>611</v>
      </c>
    </row>
    <row r="38383" spans="1:13" x14ac:dyDescent="0.2">
      <c r="A38383" s="34" t="s">
        <v>139277</v>
      </c>
      <c r="B38383" s="34">
        <v>897</v>
      </c>
      <c r="C38383" s="34">
        <v>910</v>
      </c>
      <c r="D38383" s="34">
        <v>982</v>
      </c>
      <c r="E38383" s="34">
        <v>1013</v>
      </c>
      <c r="F38383" s="34">
        <v>785</v>
      </c>
      <c r="G38383" s="34">
        <v>991</v>
      </c>
      <c r="H38383" s="34">
        <v>1056</v>
      </c>
      <c r="I38383" s="34">
        <v>1002</v>
      </c>
      <c r="J38383" s="34">
        <v>941</v>
      </c>
      <c r="K38383" s="34">
        <v>831</v>
      </c>
      <c r="L38383" s="34">
        <v>1010</v>
      </c>
      <c r="M38383" s="34">
        <v>780</v>
      </c>
    </row>
    <row r="38384" spans="1:13" x14ac:dyDescent="0.2">
      <c r="A38384" s="34" t="s">
        <v>139278</v>
      </c>
      <c r="B38384" s="34">
        <v>1256</v>
      </c>
      <c r="C38384" s="34">
        <v>1187</v>
      </c>
      <c r="D38384" s="34">
        <v>1242</v>
      </c>
      <c r="E38384" s="34">
        <v>1331</v>
      </c>
      <c r="F38384" s="34">
        <v>1183</v>
      </c>
      <c r="G38384" s="34">
        <v>1146</v>
      </c>
      <c r="H38384" s="34">
        <v>1471</v>
      </c>
      <c r="I38384" s="34">
        <v>1255</v>
      </c>
      <c r="J38384" s="34">
        <v>1388</v>
      </c>
      <c r="K38384" s="34">
        <v>1040</v>
      </c>
      <c r="L38384" s="34">
        <v>1273</v>
      </c>
      <c r="M38384" s="34">
        <v>942</v>
      </c>
    </row>
    <row r="38385" spans="1:13" x14ac:dyDescent="0.2">
      <c r="A38385" s="34" t="s">
        <v>139279</v>
      </c>
      <c r="B38385" s="34">
        <v>1251</v>
      </c>
      <c r="C38385" s="34">
        <v>1685</v>
      </c>
      <c r="D38385" s="34">
        <v>1309</v>
      </c>
      <c r="E38385" s="34">
        <v>1767</v>
      </c>
      <c r="F38385" s="34">
        <v>1190</v>
      </c>
      <c r="G38385" s="34">
        <v>1615</v>
      </c>
      <c r="H38385" s="34">
        <v>1388</v>
      </c>
      <c r="I38385" s="34">
        <v>1822</v>
      </c>
      <c r="J38385" s="34">
        <v>1423</v>
      </c>
      <c r="K38385" s="34">
        <v>1525</v>
      </c>
      <c r="L38385" s="34">
        <v>1122</v>
      </c>
      <c r="M38385" s="34">
        <v>1398</v>
      </c>
    </row>
    <row r="38386" spans="1:13" x14ac:dyDescent="0.2">
      <c r="A38386" s="34" t="s">
        <v>139280</v>
      </c>
      <c r="B38386" s="34">
        <v>620</v>
      </c>
      <c r="C38386" s="34">
        <v>775</v>
      </c>
      <c r="D38386" s="34">
        <v>643</v>
      </c>
      <c r="E38386" s="34">
        <v>852</v>
      </c>
      <c r="F38386" s="34">
        <v>648</v>
      </c>
      <c r="G38386" s="34">
        <v>739</v>
      </c>
      <c r="H38386" s="34">
        <v>660</v>
      </c>
      <c r="I38386" s="34">
        <v>800</v>
      </c>
      <c r="J38386" s="34">
        <v>755</v>
      </c>
      <c r="K38386" s="34">
        <v>587</v>
      </c>
      <c r="L38386" s="34">
        <v>614</v>
      </c>
      <c r="M38386" s="34">
        <v>587</v>
      </c>
    </row>
    <row r="38387" spans="1:13" x14ac:dyDescent="0.2">
      <c r="A38387" s="34" t="s">
        <v>139281</v>
      </c>
      <c r="B38387" s="34">
        <v>353</v>
      </c>
      <c r="C38387" s="34">
        <v>1015</v>
      </c>
      <c r="D38387" s="34">
        <v>475</v>
      </c>
      <c r="E38387" s="34">
        <v>1008</v>
      </c>
      <c r="F38387" s="34">
        <v>446</v>
      </c>
      <c r="G38387" s="34">
        <v>865</v>
      </c>
      <c r="H38387" s="34">
        <v>469</v>
      </c>
      <c r="I38387" s="34">
        <v>868</v>
      </c>
      <c r="J38387" s="34">
        <v>469</v>
      </c>
      <c r="K38387" s="34">
        <v>730</v>
      </c>
      <c r="L38387" s="34">
        <v>456</v>
      </c>
      <c r="M38387" s="34">
        <v>700</v>
      </c>
    </row>
    <row r="38388" spans="1:13" x14ac:dyDescent="0.2">
      <c r="A38388" s="34" t="s">
        <v>139282</v>
      </c>
      <c r="B38388" s="34">
        <v>936</v>
      </c>
      <c r="C38388" s="34">
        <v>1109</v>
      </c>
      <c r="D38388" s="34">
        <v>1031</v>
      </c>
      <c r="E38388" s="34">
        <v>1104</v>
      </c>
      <c r="F38388" s="34">
        <v>954</v>
      </c>
      <c r="G38388" s="34">
        <v>1097</v>
      </c>
      <c r="H38388" s="34">
        <v>994</v>
      </c>
      <c r="I38388" s="34">
        <v>1083</v>
      </c>
      <c r="J38388" s="34">
        <v>1037</v>
      </c>
      <c r="K38388" s="34">
        <v>953</v>
      </c>
      <c r="L38388" s="34">
        <v>911</v>
      </c>
      <c r="M38388" s="34">
        <v>828</v>
      </c>
    </row>
    <row r="38389" spans="1:13" x14ac:dyDescent="0.2">
      <c r="A38389" s="34" t="s">
        <v>139283</v>
      </c>
      <c r="B38389" s="34">
        <v>947</v>
      </c>
      <c r="C38389" s="34">
        <v>1471</v>
      </c>
      <c r="D38389" s="34">
        <v>1216</v>
      </c>
      <c r="E38389" s="34">
        <v>1603</v>
      </c>
      <c r="F38389" s="34">
        <v>1007</v>
      </c>
      <c r="G38389" s="34">
        <v>1547</v>
      </c>
      <c r="H38389" s="34">
        <v>1178</v>
      </c>
      <c r="I38389" s="34">
        <v>1555</v>
      </c>
      <c r="J38389" s="34">
        <v>1113</v>
      </c>
      <c r="K38389" s="34">
        <v>1307</v>
      </c>
      <c r="L38389" s="34">
        <v>1167</v>
      </c>
      <c r="M38389" s="34">
        <v>1173</v>
      </c>
    </row>
    <row r="38390" spans="1:13" x14ac:dyDescent="0.2">
      <c r="A38390" s="34" t="s">
        <v>139284</v>
      </c>
      <c r="B38390" s="34">
        <v>1021</v>
      </c>
      <c r="C38390" s="34">
        <v>1197</v>
      </c>
      <c r="D38390" s="34">
        <v>1176</v>
      </c>
      <c r="E38390" s="34">
        <v>1395</v>
      </c>
      <c r="F38390" s="34">
        <v>1058</v>
      </c>
      <c r="G38390" s="34">
        <v>1146</v>
      </c>
      <c r="H38390" s="34">
        <v>1331</v>
      </c>
      <c r="I38390" s="34">
        <v>1257</v>
      </c>
      <c r="J38390" s="34">
        <v>1246</v>
      </c>
      <c r="K38390" s="34">
        <v>1054</v>
      </c>
      <c r="L38390" s="34">
        <v>1194</v>
      </c>
      <c r="M38390" s="34">
        <v>927</v>
      </c>
    </row>
    <row r="38391" spans="1:13" x14ac:dyDescent="0.2">
      <c r="A38391" s="34" t="s">
        <v>139285</v>
      </c>
      <c r="B38391" s="34">
        <v>762</v>
      </c>
      <c r="C38391" s="34">
        <v>912</v>
      </c>
      <c r="D38391" s="34">
        <v>861</v>
      </c>
      <c r="E38391" s="34">
        <v>1104</v>
      </c>
      <c r="F38391" s="34">
        <v>759</v>
      </c>
      <c r="G38391" s="34">
        <v>943</v>
      </c>
      <c r="H38391" s="34">
        <v>821</v>
      </c>
      <c r="I38391" s="34">
        <v>1033</v>
      </c>
      <c r="J38391" s="34">
        <v>852</v>
      </c>
      <c r="K38391" s="34">
        <v>852</v>
      </c>
      <c r="L38391" s="34">
        <v>691</v>
      </c>
      <c r="M38391" s="34">
        <v>804</v>
      </c>
    </row>
    <row r="38392" spans="1:13" x14ac:dyDescent="0.2">
      <c r="A38392" s="34" t="s">
        <v>139286</v>
      </c>
      <c r="B38392" s="34">
        <v>794</v>
      </c>
      <c r="C38392" s="34">
        <v>1078</v>
      </c>
      <c r="D38392" s="34">
        <v>1058</v>
      </c>
      <c r="E38392" s="34">
        <v>1177</v>
      </c>
      <c r="F38392" s="34">
        <v>744</v>
      </c>
      <c r="G38392" s="34">
        <v>1033</v>
      </c>
      <c r="H38392" s="34">
        <v>939</v>
      </c>
      <c r="I38392" s="34">
        <v>1039</v>
      </c>
      <c r="J38392" s="34">
        <v>906</v>
      </c>
      <c r="K38392" s="34">
        <v>906</v>
      </c>
      <c r="L38392" s="34">
        <v>810</v>
      </c>
      <c r="M38392" s="34">
        <v>795</v>
      </c>
    </row>
    <row r="38393" spans="1:13" x14ac:dyDescent="0.2">
      <c r="A38393" s="34" t="s">
        <v>139287</v>
      </c>
      <c r="B38393" s="34">
        <v>1126</v>
      </c>
      <c r="C38393" s="34">
        <v>1156</v>
      </c>
      <c r="D38393" s="34">
        <v>1220</v>
      </c>
      <c r="E38393" s="34">
        <v>1231</v>
      </c>
      <c r="F38393" s="34">
        <v>907</v>
      </c>
      <c r="G38393" s="34">
        <v>1196</v>
      </c>
      <c r="H38393" s="34">
        <v>1219</v>
      </c>
      <c r="I38393" s="34">
        <v>1220</v>
      </c>
      <c r="J38393" s="34">
        <v>1128</v>
      </c>
      <c r="K38393" s="34">
        <v>1001</v>
      </c>
      <c r="L38393" s="34">
        <v>996</v>
      </c>
      <c r="M38393" s="34">
        <v>944</v>
      </c>
    </row>
    <row r="38394" spans="1:13" x14ac:dyDescent="0.2">
      <c r="A38394" s="34" t="s">
        <v>139288</v>
      </c>
      <c r="B38394" s="34">
        <v>795</v>
      </c>
      <c r="C38394" s="34">
        <v>923</v>
      </c>
      <c r="D38394" s="34">
        <v>897</v>
      </c>
      <c r="E38394" s="34">
        <v>1025</v>
      </c>
      <c r="F38394" s="34">
        <v>794</v>
      </c>
      <c r="G38394" s="34">
        <v>984</v>
      </c>
      <c r="H38394" s="34">
        <v>1000</v>
      </c>
      <c r="I38394" s="34">
        <v>977</v>
      </c>
      <c r="J38394" s="34">
        <v>918</v>
      </c>
      <c r="K38394" s="34">
        <v>774</v>
      </c>
      <c r="L38394" s="34">
        <v>817</v>
      </c>
      <c r="M38394" s="34">
        <v>748</v>
      </c>
    </row>
    <row r="38395" spans="1:13" x14ac:dyDescent="0.2">
      <c r="A38395" s="34" t="s">
        <v>139289</v>
      </c>
      <c r="B38395" s="34">
        <v>776</v>
      </c>
      <c r="C38395" s="34">
        <v>954</v>
      </c>
      <c r="D38395" s="34">
        <v>875</v>
      </c>
      <c r="E38395" s="34">
        <v>941</v>
      </c>
      <c r="F38395" s="34">
        <v>659</v>
      </c>
      <c r="G38395" s="34">
        <v>875</v>
      </c>
      <c r="H38395" s="34">
        <v>873</v>
      </c>
      <c r="I38395" s="34">
        <v>827</v>
      </c>
      <c r="J38395" s="34">
        <v>861</v>
      </c>
      <c r="K38395" s="34">
        <v>768</v>
      </c>
      <c r="L38395" s="34">
        <v>673</v>
      </c>
      <c r="M38395" s="34">
        <v>720</v>
      </c>
    </row>
    <row r="38396" spans="1:13" x14ac:dyDescent="0.2">
      <c r="A38396" s="34" t="s">
        <v>139290</v>
      </c>
      <c r="B38396" s="34">
        <v>729</v>
      </c>
      <c r="C38396" s="34">
        <v>1165</v>
      </c>
      <c r="D38396" s="34">
        <v>817</v>
      </c>
      <c r="E38396" s="34">
        <v>1271</v>
      </c>
      <c r="F38396" s="34">
        <v>670</v>
      </c>
      <c r="G38396" s="34">
        <v>1091</v>
      </c>
      <c r="H38396" s="34">
        <v>806</v>
      </c>
      <c r="I38396" s="34">
        <v>1178</v>
      </c>
      <c r="J38396" s="34">
        <v>814</v>
      </c>
      <c r="K38396" s="34">
        <v>896</v>
      </c>
      <c r="L38396" s="34">
        <v>770</v>
      </c>
      <c r="M38396" s="34">
        <v>930</v>
      </c>
    </row>
    <row r="38397" spans="1:13" x14ac:dyDescent="0.2">
      <c r="A38397" s="34" t="s">
        <v>139291</v>
      </c>
      <c r="B38397" s="34">
        <v>801</v>
      </c>
      <c r="C38397" s="34">
        <v>1260</v>
      </c>
      <c r="D38397" s="34">
        <v>741</v>
      </c>
      <c r="E38397" s="34">
        <v>1251</v>
      </c>
      <c r="F38397" s="34">
        <v>616</v>
      </c>
      <c r="G38397" s="34">
        <v>1148</v>
      </c>
      <c r="H38397" s="34">
        <v>779</v>
      </c>
      <c r="I38397" s="34">
        <v>1162</v>
      </c>
      <c r="J38397" s="34">
        <v>808</v>
      </c>
      <c r="K38397" s="34">
        <v>965</v>
      </c>
      <c r="L38397" s="34">
        <v>786</v>
      </c>
      <c r="M38397" s="34">
        <v>924</v>
      </c>
    </row>
    <row r="38398" spans="1:13" x14ac:dyDescent="0.2">
      <c r="A38398" s="34" t="s">
        <v>139292</v>
      </c>
      <c r="B38398" s="34">
        <v>760</v>
      </c>
      <c r="C38398" s="34">
        <v>886</v>
      </c>
      <c r="D38398" s="34">
        <v>778</v>
      </c>
      <c r="E38398" s="34">
        <v>888</v>
      </c>
      <c r="F38398" s="34">
        <v>662</v>
      </c>
      <c r="G38398" s="34">
        <v>822</v>
      </c>
      <c r="H38398" s="34">
        <v>846</v>
      </c>
      <c r="I38398" s="34">
        <v>907</v>
      </c>
      <c r="J38398" s="34">
        <v>857</v>
      </c>
      <c r="K38398" s="34">
        <v>722</v>
      </c>
      <c r="L38398" s="34">
        <v>737</v>
      </c>
      <c r="M38398" s="34">
        <v>701</v>
      </c>
    </row>
    <row r="38399" spans="1:13" x14ac:dyDescent="0.2">
      <c r="A38399" s="34" t="s">
        <v>139293</v>
      </c>
      <c r="B38399" s="34">
        <v>1549</v>
      </c>
      <c r="C38399" s="34">
        <v>1364</v>
      </c>
      <c r="D38399" s="34">
        <v>1493</v>
      </c>
      <c r="E38399" s="34">
        <v>1529</v>
      </c>
      <c r="F38399" s="34">
        <v>1405</v>
      </c>
      <c r="G38399" s="34">
        <v>1349</v>
      </c>
      <c r="H38399" s="34">
        <v>1644</v>
      </c>
      <c r="I38399" s="34">
        <v>1415</v>
      </c>
      <c r="J38399" s="34">
        <v>1539</v>
      </c>
      <c r="K38399" s="34">
        <v>1256</v>
      </c>
      <c r="L38399" s="34">
        <v>1536</v>
      </c>
      <c r="M38399" s="34">
        <v>1052</v>
      </c>
    </row>
    <row r="38400" spans="1:13" x14ac:dyDescent="0.2">
      <c r="A38400" s="34" t="s">
        <v>139294</v>
      </c>
      <c r="B38400" s="34">
        <v>601</v>
      </c>
      <c r="C38400" s="34">
        <v>1027</v>
      </c>
      <c r="D38400" s="34">
        <v>741</v>
      </c>
      <c r="E38400" s="34">
        <v>1010</v>
      </c>
      <c r="F38400" s="34">
        <v>606</v>
      </c>
      <c r="G38400" s="34">
        <v>986</v>
      </c>
      <c r="H38400" s="34">
        <v>821</v>
      </c>
      <c r="I38400" s="34">
        <v>930</v>
      </c>
      <c r="J38400" s="34">
        <v>783</v>
      </c>
      <c r="K38400" s="34">
        <v>806</v>
      </c>
      <c r="L38400" s="34">
        <v>712</v>
      </c>
      <c r="M38400" s="34">
        <v>834</v>
      </c>
    </row>
    <row r="38401" spans="1:13" x14ac:dyDescent="0.2">
      <c r="A38401" s="34" t="s">
        <v>139295</v>
      </c>
      <c r="B38401" s="34">
        <v>761</v>
      </c>
      <c r="C38401" s="34">
        <v>957</v>
      </c>
      <c r="D38401" s="34">
        <v>837</v>
      </c>
      <c r="E38401" s="34">
        <v>975</v>
      </c>
      <c r="F38401" s="34">
        <v>783</v>
      </c>
      <c r="G38401" s="34">
        <v>856</v>
      </c>
      <c r="H38401" s="34">
        <v>872</v>
      </c>
      <c r="I38401" s="34">
        <v>869</v>
      </c>
      <c r="J38401" s="34">
        <v>908</v>
      </c>
      <c r="K38401" s="34">
        <v>737</v>
      </c>
      <c r="L38401" s="34">
        <v>775</v>
      </c>
      <c r="M38401" s="34">
        <v>699</v>
      </c>
    </row>
    <row r="38402" spans="1:13" x14ac:dyDescent="0.2">
      <c r="A38402" s="34" t="s">
        <v>139296</v>
      </c>
      <c r="B38402" s="34">
        <v>412</v>
      </c>
      <c r="C38402" s="34">
        <v>541</v>
      </c>
      <c r="D38402" s="34">
        <v>544</v>
      </c>
      <c r="E38402" s="34">
        <v>530</v>
      </c>
      <c r="F38402" s="34">
        <v>469</v>
      </c>
      <c r="G38402" s="34">
        <v>480</v>
      </c>
      <c r="H38402" s="34">
        <v>607</v>
      </c>
      <c r="I38402" s="34">
        <v>506</v>
      </c>
      <c r="J38402" s="34">
        <v>592</v>
      </c>
      <c r="K38402" s="34">
        <v>463</v>
      </c>
      <c r="L38402" s="34">
        <v>506</v>
      </c>
      <c r="M38402" s="34">
        <v>451</v>
      </c>
    </row>
    <row r="38403" spans="1:13" x14ac:dyDescent="0.2">
      <c r="A38403" s="34" t="s">
        <v>139297</v>
      </c>
      <c r="B38403" s="34">
        <v>367</v>
      </c>
      <c r="C38403" s="34">
        <v>446</v>
      </c>
      <c r="D38403" s="34">
        <v>433</v>
      </c>
      <c r="E38403" s="34">
        <v>442</v>
      </c>
      <c r="F38403" s="34">
        <v>333</v>
      </c>
      <c r="G38403" s="34">
        <v>415</v>
      </c>
      <c r="H38403" s="34">
        <v>420</v>
      </c>
      <c r="I38403" s="34">
        <v>342</v>
      </c>
      <c r="J38403" s="34">
        <v>470</v>
      </c>
      <c r="K38403" s="34">
        <v>311</v>
      </c>
      <c r="L38403" s="34">
        <v>455</v>
      </c>
      <c r="M38403" s="34">
        <v>307</v>
      </c>
    </row>
    <row r="38404" spans="1:13" x14ac:dyDescent="0.2">
      <c r="A38404" s="34" t="s">
        <v>139298</v>
      </c>
      <c r="B38404" s="34">
        <v>339</v>
      </c>
      <c r="C38404" s="34">
        <v>300</v>
      </c>
      <c r="D38404" s="34">
        <v>430</v>
      </c>
      <c r="E38404" s="34">
        <v>323</v>
      </c>
      <c r="F38404" s="34">
        <v>267</v>
      </c>
      <c r="G38404" s="34">
        <v>285</v>
      </c>
      <c r="H38404" s="34">
        <v>331</v>
      </c>
      <c r="I38404" s="34">
        <v>288</v>
      </c>
      <c r="J38404" s="34">
        <v>341</v>
      </c>
      <c r="K38404" s="34">
        <v>236</v>
      </c>
      <c r="L38404" s="34">
        <v>340</v>
      </c>
      <c r="M38404" s="34">
        <v>216</v>
      </c>
    </row>
    <row r="38405" spans="1:13" x14ac:dyDescent="0.2">
      <c r="A38405" s="34" t="s">
        <v>139299</v>
      </c>
      <c r="B38405" s="34">
        <v>266</v>
      </c>
      <c r="C38405" s="34">
        <v>297</v>
      </c>
      <c r="D38405" s="34">
        <v>309</v>
      </c>
      <c r="E38405" s="34">
        <v>358</v>
      </c>
      <c r="F38405" s="34">
        <v>257</v>
      </c>
      <c r="G38405" s="34">
        <v>262</v>
      </c>
      <c r="H38405" s="34">
        <v>367</v>
      </c>
      <c r="I38405" s="34">
        <v>262</v>
      </c>
      <c r="J38405" s="34">
        <v>343</v>
      </c>
      <c r="K38405" s="34">
        <v>274</v>
      </c>
      <c r="L38405" s="34">
        <v>246</v>
      </c>
      <c r="M38405" s="34">
        <v>207</v>
      </c>
    </row>
    <row r="38406" spans="1:13" x14ac:dyDescent="0.2">
      <c r="A38406" s="34" t="s">
        <v>139300</v>
      </c>
      <c r="B38406" s="34">
        <v>497</v>
      </c>
      <c r="C38406" s="34">
        <v>469</v>
      </c>
      <c r="D38406" s="34">
        <v>584</v>
      </c>
      <c r="E38406" s="34">
        <v>550</v>
      </c>
      <c r="F38406" s="34">
        <v>494</v>
      </c>
      <c r="G38406" s="34">
        <v>481</v>
      </c>
      <c r="H38406" s="34">
        <v>642</v>
      </c>
      <c r="I38406" s="34">
        <v>530</v>
      </c>
      <c r="J38406" s="34">
        <v>515</v>
      </c>
      <c r="K38406" s="34">
        <v>412</v>
      </c>
      <c r="L38406" s="34">
        <v>457</v>
      </c>
      <c r="M38406" s="34">
        <v>368</v>
      </c>
    </row>
    <row r="38407" spans="1:13" x14ac:dyDescent="0.2">
      <c r="A38407" s="34" t="s">
        <v>139301</v>
      </c>
      <c r="B38407" s="34">
        <v>485</v>
      </c>
      <c r="C38407" s="34">
        <v>616</v>
      </c>
      <c r="D38407" s="34">
        <v>467</v>
      </c>
      <c r="E38407" s="34">
        <v>618</v>
      </c>
      <c r="F38407" s="34">
        <v>386</v>
      </c>
      <c r="G38407" s="34">
        <v>615</v>
      </c>
      <c r="H38407" s="34">
        <v>478</v>
      </c>
      <c r="I38407" s="34">
        <v>596</v>
      </c>
      <c r="J38407" s="34">
        <v>531</v>
      </c>
      <c r="K38407" s="34">
        <v>526</v>
      </c>
      <c r="L38407" s="34">
        <v>413</v>
      </c>
      <c r="M38407" s="34">
        <v>442</v>
      </c>
    </row>
    <row r="38408" spans="1:13" x14ac:dyDescent="0.2">
      <c r="A38408" s="34" t="s">
        <v>139302</v>
      </c>
      <c r="B38408" s="34">
        <v>439</v>
      </c>
      <c r="C38408" s="34">
        <v>438</v>
      </c>
      <c r="D38408" s="34">
        <v>393</v>
      </c>
      <c r="E38408" s="34">
        <v>414</v>
      </c>
      <c r="F38408" s="34">
        <v>375</v>
      </c>
      <c r="G38408" s="34">
        <v>376</v>
      </c>
      <c r="H38408" s="34">
        <v>433</v>
      </c>
      <c r="I38408" s="34">
        <v>410</v>
      </c>
      <c r="J38408" s="34">
        <v>393</v>
      </c>
      <c r="K38408" s="34">
        <v>305</v>
      </c>
      <c r="L38408" s="34">
        <v>358</v>
      </c>
      <c r="M38408" s="34">
        <v>295</v>
      </c>
    </row>
    <row r="38409" spans="1:13" x14ac:dyDescent="0.2">
      <c r="A38409" s="34" t="s">
        <v>139303</v>
      </c>
      <c r="B38409" s="34">
        <v>245</v>
      </c>
      <c r="C38409" s="34">
        <v>251</v>
      </c>
      <c r="D38409" s="34">
        <v>217</v>
      </c>
      <c r="E38409" s="34">
        <v>256</v>
      </c>
      <c r="F38409" s="34">
        <v>239</v>
      </c>
      <c r="G38409" s="34">
        <v>234</v>
      </c>
      <c r="H38409" s="34">
        <v>276</v>
      </c>
      <c r="I38409" s="34">
        <v>240</v>
      </c>
      <c r="J38409" s="34">
        <v>269</v>
      </c>
      <c r="K38409" s="34">
        <v>182</v>
      </c>
      <c r="L38409" s="34">
        <v>214</v>
      </c>
      <c r="M38409" s="34">
        <v>184</v>
      </c>
    </row>
    <row r="38410" spans="1:13" x14ac:dyDescent="0.2">
      <c r="A38410" s="34" t="s">
        <v>139304</v>
      </c>
      <c r="B38410" s="34">
        <v>322</v>
      </c>
      <c r="C38410" s="34">
        <v>406</v>
      </c>
      <c r="D38410" s="34">
        <v>368</v>
      </c>
      <c r="E38410" s="34">
        <v>409</v>
      </c>
      <c r="F38410" s="34">
        <v>356</v>
      </c>
      <c r="G38410" s="34">
        <v>336</v>
      </c>
      <c r="H38410" s="34">
        <v>359</v>
      </c>
      <c r="I38410" s="34">
        <v>382</v>
      </c>
      <c r="J38410" s="34">
        <v>366</v>
      </c>
      <c r="K38410" s="34">
        <v>332</v>
      </c>
      <c r="L38410" s="34">
        <v>400</v>
      </c>
      <c r="M38410" s="34">
        <v>249</v>
      </c>
    </row>
    <row r="38411" spans="1:13" x14ac:dyDescent="0.2">
      <c r="A38411" s="34" t="s">
        <v>139305</v>
      </c>
      <c r="B38411" s="34">
        <v>359</v>
      </c>
      <c r="C38411" s="34">
        <v>364</v>
      </c>
      <c r="D38411" s="34">
        <v>401</v>
      </c>
      <c r="E38411" s="34">
        <v>427</v>
      </c>
      <c r="F38411" s="34">
        <v>347</v>
      </c>
      <c r="G38411" s="34">
        <v>393</v>
      </c>
      <c r="H38411" s="34">
        <v>343</v>
      </c>
      <c r="I38411" s="34">
        <v>386</v>
      </c>
      <c r="J38411" s="34">
        <v>387</v>
      </c>
      <c r="K38411" s="34">
        <v>296</v>
      </c>
      <c r="L38411" s="34">
        <v>357</v>
      </c>
      <c r="M38411" s="34">
        <v>283</v>
      </c>
    </row>
    <row r="38412" spans="1:13" x14ac:dyDescent="0.2">
      <c r="A38412" s="34" t="s">
        <v>139306</v>
      </c>
      <c r="B38412" s="34">
        <v>197</v>
      </c>
      <c r="C38412" s="34">
        <v>298</v>
      </c>
      <c r="D38412" s="34">
        <v>245</v>
      </c>
      <c r="E38412" s="34">
        <v>332</v>
      </c>
      <c r="F38412" s="34">
        <v>253</v>
      </c>
      <c r="G38412" s="34">
        <v>313</v>
      </c>
      <c r="H38412" s="34">
        <v>354</v>
      </c>
      <c r="I38412" s="34">
        <v>305</v>
      </c>
      <c r="J38412" s="34">
        <v>237</v>
      </c>
      <c r="K38412" s="34">
        <v>254</v>
      </c>
      <c r="L38412" s="34">
        <v>234</v>
      </c>
      <c r="M38412" s="34">
        <v>239</v>
      </c>
    </row>
    <row r="38413" spans="1:13" x14ac:dyDescent="0.2">
      <c r="A38413" s="34" t="s">
        <v>139307</v>
      </c>
      <c r="B38413" s="34">
        <v>484</v>
      </c>
      <c r="C38413" s="34">
        <v>539</v>
      </c>
      <c r="D38413" s="34">
        <v>520</v>
      </c>
      <c r="E38413" s="34">
        <v>581</v>
      </c>
      <c r="F38413" s="34">
        <v>430</v>
      </c>
      <c r="G38413" s="34">
        <v>517</v>
      </c>
      <c r="H38413" s="34">
        <v>557</v>
      </c>
      <c r="I38413" s="34">
        <v>616</v>
      </c>
      <c r="J38413" s="34">
        <v>578</v>
      </c>
      <c r="K38413" s="34">
        <v>491</v>
      </c>
      <c r="L38413" s="34">
        <v>503</v>
      </c>
      <c r="M38413" s="34">
        <v>514</v>
      </c>
    </row>
    <row r="38414" spans="1:13" x14ac:dyDescent="0.2">
      <c r="A38414" s="34" t="s">
        <v>139308</v>
      </c>
      <c r="B38414" s="34">
        <v>385</v>
      </c>
      <c r="C38414" s="34">
        <v>604</v>
      </c>
      <c r="D38414" s="34">
        <v>499</v>
      </c>
      <c r="E38414" s="34">
        <v>710</v>
      </c>
      <c r="F38414" s="34">
        <v>356</v>
      </c>
      <c r="G38414" s="34">
        <v>529</v>
      </c>
      <c r="H38414" s="34">
        <v>526</v>
      </c>
      <c r="I38414" s="34">
        <v>530</v>
      </c>
      <c r="J38414" s="34">
        <v>490</v>
      </c>
      <c r="K38414" s="34">
        <v>454</v>
      </c>
      <c r="L38414" s="34">
        <v>479</v>
      </c>
      <c r="M38414" s="34">
        <v>409</v>
      </c>
    </row>
    <row r="38415" spans="1:13" x14ac:dyDescent="0.2">
      <c r="A38415" s="34" t="s">
        <v>139309</v>
      </c>
      <c r="B38415" s="34">
        <v>257</v>
      </c>
      <c r="C38415" s="34">
        <v>278</v>
      </c>
      <c r="D38415" s="34">
        <v>311</v>
      </c>
      <c r="E38415" s="34">
        <v>296</v>
      </c>
      <c r="F38415" s="34">
        <v>273</v>
      </c>
      <c r="G38415" s="34">
        <v>247</v>
      </c>
      <c r="H38415" s="34">
        <v>342</v>
      </c>
      <c r="I38415" s="34">
        <v>297</v>
      </c>
      <c r="J38415" s="34">
        <v>297</v>
      </c>
      <c r="K38415" s="34">
        <v>272</v>
      </c>
      <c r="L38415" s="34">
        <v>340</v>
      </c>
      <c r="M38415" s="34">
        <v>213</v>
      </c>
    </row>
    <row r="38416" spans="1:13" x14ac:dyDescent="0.2">
      <c r="A38416" s="34" t="s">
        <v>139310</v>
      </c>
      <c r="B38416" s="34">
        <v>368</v>
      </c>
      <c r="C38416" s="34">
        <v>480</v>
      </c>
      <c r="D38416" s="34">
        <v>440</v>
      </c>
      <c r="E38416" s="34">
        <v>541</v>
      </c>
      <c r="F38416" s="34">
        <v>414</v>
      </c>
      <c r="G38416" s="34">
        <v>451</v>
      </c>
      <c r="H38416" s="34">
        <v>477</v>
      </c>
      <c r="I38416" s="34">
        <v>486</v>
      </c>
      <c r="J38416" s="34">
        <v>416</v>
      </c>
      <c r="K38416" s="34">
        <v>432</v>
      </c>
      <c r="L38416" s="34">
        <v>459</v>
      </c>
      <c r="M38416" s="34">
        <v>389</v>
      </c>
    </row>
    <row r="38417" spans="1:13" x14ac:dyDescent="0.2">
      <c r="A38417" s="34" t="s">
        <v>139311</v>
      </c>
      <c r="B38417" s="34">
        <v>780</v>
      </c>
      <c r="C38417" s="34">
        <v>596</v>
      </c>
      <c r="D38417" s="34">
        <v>736</v>
      </c>
      <c r="E38417" s="34">
        <v>740</v>
      </c>
      <c r="F38417" s="34">
        <v>649</v>
      </c>
      <c r="G38417" s="34">
        <v>662</v>
      </c>
      <c r="H38417" s="34">
        <v>883</v>
      </c>
      <c r="I38417" s="34">
        <v>722</v>
      </c>
      <c r="J38417" s="34">
        <v>788</v>
      </c>
      <c r="K38417" s="34">
        <v>542</v>
      </c>
      <c r="L38417" s="34">
        <v>661</v>
      </c>
      <c r="M38417" s="34">
        <v>535</v>
      </c>
    </row>
    <row r="38418" spans="1:13" x14ac:dyDescent="0.2">
      <c r="A38418" s="34" t="s">
        <v>139312</v>
      </c>
      <c r="B38418" s="34">
        <v>671</v>
      </c>
      <c r="C38418" s="34">
        <v>705</v>
      </c>
      <c r="D38418" s="34">
        <v>700</v>
      </c>
      <c r="E38418" s="34">
        <v>662</v>
      </c>
      <c r="F38418" s="34">
        <v>637</v>
      </c>
      <c r="G38418" s="34">
        <v>548</v>
      </c>
      <c r="H38418" s="34">
        <v>699</v>
      </c>
      <c r="I38418" s="34">
        <v>625</v>
      </c>
      <c r="J38418" s="34">
        <v>705</v>
      </c>
      <c r="K38418" s="34">
        <v>589</v>
      </c>
      <c r="L38418" s="34">
        <v>601</v>
      </c>
      <c r="M38418" s="34">
        <v>500</v>
      </c>
    </row>
    <row r="38419" spans="1:13" x14ac:dyDescent="0.2">
      <c r="A38419" s="34" t="s">
        <v>139313</v>
      </c>
      <c r="B38419" s="34">
        <v>788</v>
      </c>
      <c r="C38419" s="34">
        <v>699</v>
      </c>
      <c r="D38419" s="34">
        <v>640</v>
      </c>
      <c r="E38419" s="34">
        <v>672</v>
      </c>
      <c r="F38419" s="34">
        <v>585</v>
      </c>
      <c r="G38419" s="34">
        <v>635</v>
      </c>
      <c r="H38419" s="34">
        <v>635</v>
      </c>
      <c r="I38419" s="34">
        <v>623</v>
      </c>
      <c r="J38419" s="34">
        <v>705</v>
      </c>
      <c r="K38419" s="34">
        <v>520</v>
      </c>
      <c r="L38419" s="34">
        <v>552</v>
      </c>
      <c r="M38419" s="34">
        <v>519</v>
      </c>
    </row>
    <row r="38420" spans="1:13" x14ac:dyDescent="0.2">
      <c r="A38420" s="34" t="s">
        <v>139314</v>
      </c>
      <c r="B38420" s="34">
        <v>396</v>
      </c>
      <c r="C38420" s="34">
        <v>466</v>
      </c>
      <c r="D38420" s="34">
        <v>467</v>
      </c>
      <c r="E38420" s="34">
        <v>466</v>
      </c>
      <c r="F38420" s="34">
        <v>355</v>
      </c>
      <c r="G38420" s="34">
        <v>463</v>
      </c>
      <c r="H38420" s="34">
        <v>445</v>
      </c>
      <c r="I38420" s="34">
        <v>403</v>
      </c>
      <c r="J38420" s="34">
        <v>520</v>
      </c>
      <c r="K38420" s="34">
        <v>350</v>
      </c>
      <c r="L38420" s="34">
        <v>365</v>
      </c>
      <c r="M38420" s="34">
        <v>298</v>
      </c>
    </row>
    <row r="38421" spans="1:13" x14ac:dyDescent="0.2">
      <c r="A38421" s="34" t="s">
        <v>139315</v>
      </c>
      <c r="B38421" s="34">
        <v>437</v>
      </c>
      <c r="C38421" s="34">
        <v>437</v>
      </c>
      <c r="D38421" s="34">
        <v>523</v>
      </c>
      <c r="E38421" s="34">
        <v>515</v>
      </c>
      <c r="F38421" s="34">
        <v>429</v>
      </c>
      <c r="G38421" s="34">
        <v>364</v>
      </c>
      <c r="H38421" s="34">
        <v>483</v>
      </c>
      <c r="I38421" s="34">
        <v>435</v>
      </c>
      <c r="J38421" s="34">
        <v>444</v>
      </c>
      <c r="K38421" s="34">
        <v>411</v>
      </c>
      <c r="L38421" s="34">
        <v>457</v>
      </c>
      <c r="M38421" s="34">
        <v>323</v>
      </c>
    </row>
    <row r="38422" spans="1:13" x14ac:dyDescent="0.2">
      <c r="A38422" s="34" t="s">
        <v>139316</v>
      </c>
      <c r="B38422" s="34">
        <v>833</v>
      </c>
      <c r="C38422" s="34">
        <v>803</v>
      </c>
      <c r="D38422" s="34">
        <v>930</v>
      </c>
      <c r="E38422" s="34">
        <v>791</v>
      </c>
      <c r="F38422" s="34">
        <v>765</v>
      </c>
      <c r="G38422" s="34">
        <v>768</v>
      </c>
      <c r="H38422" s="34">
        <v>929</v>
      </c>
      <c r="I38422" s="34">
        <v>856</v>
      </c>
      <c r="J38422" s="34">
        <v>1007</v>
      </c>
      <c r="K38422" s="34">
        <v>690</v>
      </c>
      <c r="L38422" s="34">
        <v>828</v>
      </c>
      <c r="M38422" s="34">
        <v>612</v>
      </c>
    </row>
    <row r="38423" spans="1:13" x14ac:dyDescent="0.2">
      <c r="A38423" s="34" t="s">
        <v>139317</v>
      </c>
      <c r="B38423" s="34">
        <v>358</v>
      </c>
      <c r="C38423" s="34">
        <v>414</v>
      </c>
      <c r="D38423" s="34">
        <v>460</v>
      </c>
      <c r="E38423" s="34">
        <v>480</v>
      </c>
      <c r="F38423" s="34">
        <v>417</v>
      </c>
      <c r="G38423" s="34">
        <v>391</v>
      </c>
      <c r="H38423" s="34">
        <v>469</v>
      </c>
      <c r="I38423" s="34">
        <v>427</v>
      </c>
      <c r="J38423" s="34">
        <v>458</v>
      </c>
      <c r="K38423" s="34">
        <v>330</v>
      </c>
      <c r="L38423" s="34">
        <v>405</v>
      </c>
      <c r="M38423" s="34">
        <v>304</v>
      </c>
    </row>
    <row r="38424" spans="1:13" x14ac:dyDescent="0.2">
      <c r="A38424" s="34" t="s">
        <v>139318</v>
      </c>
      <c r="B38424" s="34">
        <v>422</v>
      </c>
      <c r="C38424" s="34">
        <v>355</v>
      </c>
      <c r="D38424" s="34">
        <v>297</v>
      </c>
      <c r="E38424" s="34">
        <v>377</v>
      </c>
      <c r="F38424" s="34">
        <v>288</v>
      </c>
      <c r="G38424" s="34">
        <v>362</v>
      </c>
      <c r="H38424" s="34">
        <v>337</v>
      </c>
      <c r="I38424" s="34">
        <v>341</v>
      </c>
      <c r="J38424" s="34">
        <v>360</v>
      </c>
      <c r="K38424" s="34">
        <v>300</v>
      </c>
      <c r="L38424" s="34">
        <v>303</v>
      </c>
      <c r="M38424" s="34">
        <v>274</v>
      </c>
    </row>
    <row r="38425" spans="1:13" x14ac:dyDescent="0.2">
      <c r="A38425" s="34" t="s">
        <v>139319</v>
      </c>
      <c r="B38425" s="34">
        <v>323</v>
      </c>
      <c r="C38425" s="34">
        <v>324</v>
      </c>
      <c r="D38425" s="34">
        <v>349</v>
      </c>
      <c r="E38425" s="34">
        <v>312</v>
      </c>
      <c r="F38425" s="34">
        <v>276</v>
      </c>
      <c r="G38425" s="34">
        <v>317</v>
      </c>
      <c r="H38425" s="34">
        <v>364</v>
      </c>
      <c r="I38425" s="34">
        <v>287</v>
      </c>
      <c r="J38425" s="34">
        <v>311</v>
      </c>
      <c r="K38425" s="34">
        <v>225</v>
      </c>
      <c r="L38425" s="34">
        <v>376</v>
      </c>
      <c r="M38425" s="34">
        <v>238</v>
      </c>
    </row>
    <row r="38426" spans="1:13" x14ac:dyDescent="0.2">
      <c r="A38426" s="34" t="s">
        <v>139320</v>
      </c>
      <c r="B38426" s="34">
        <v>309</v>
      </c>
      <c r="C38426" s="34">
        <v>321</v>
      </c>
      <c r="D38426" s="34">
        <v>237</v>
      </c>
      <c r="E38426" s="34">
        <v>285</v>
      </c>
      <c r="F38426" s="34">
        <v>269</v>
      </c>
      <c r="G38426" s="34">
        <v>289</v>
      </c>
      <c r="H38426" s="34">
        <v>258</v>
      </c>
      <c r="I38426" s="34">
        <v>282</v>
      </c>
      <c r="J38426" s="34">
        <v>252</v>
      </c>
      <c r="K38426" s="34">
        <v>227</v>
      </c>
      <c r="L38426" s="34">
        <v>266</v>
      </c>
      <c r="M38426" s="34">
        <v>201</v>
      </c>
    </row>
    <row r="38427" spans="1:13" x14ac:dyDescent="0.2">
      <c r="A38427" s="34" t="s">
        <v>139321</v>
      </c>
      <c r="B38427" s="34">
        <v>275</v>
      </c>
      <c r="C38427" s="34">
        <v>419</v>
      </c>
      <c r="D38427" s="34">
        <v>428</v>
      </c>
      <c r="E38427" s="34">
        <v>374</v>
      </c>
      <c r="F38427" s="34">
        <v>368</v>
      </c>
      <c r="G38427" s="34">
        <v>280</v>
      </c>
      <c r="H38427" s="34">
        <v>431</v>
      </c>
      <c r="I38427" s="34">
        <v>409</v>
      </c>
      <c r="J38427" s="34">
        <v>389</v>
      </c>
      <c r="K38427" s="34">
        <v>340</v>
      </c>
      <c r="L38427" s="34">
        <v>368</v>
      </c>
      <c r="M38427" s="34">
        <v>342</v>
      </c>
    </row>
    <row r="38428" spans="1:13" x14ac:dyDescent="0.2">
      <c r="A38428" s="34" t="s">
        <v>139322</v>
      </c>
      <c r="B38428" s="34">
        <v>485</v>
      </c>
      <c r="C38428" s="34">
        <v>513</v>
      </c>
      <c r="D38428" s="34">
        <v>470</v>
      </c>
      <c r="E38428" s="34">
        <v>545</v>
      </c>
      <c r="F38428" s="34">
        <v>471</v>
      </c>
      <c r="G38428" s="34">
        <v>422</v>
      </c>
      <c r="H38428" s="34">
        <v>536</v>
      </c>
      <c r="I38428" s="34">
        <v>443</v>
      </c>
      <c r="J38428" s="34">
        <v>398</v>
      </c>
      <c r="K38428" s="34">
        <v>410</v>
      </c>
      <c r="L38428" s="34">
        <v>507</v>
      </c>
      <c r="M38428" s="34">
        <v>347</v>
      </c>
    </row>
    <row r="38429" spans="1:13" x14ac:dyDescent="0.2">
      <c r="A38429" s="34" t="s">
        <v>139323</v>
      </c>
      <c r="B38429" s="34">
        <v>434</v>
      </c>
      <c r="C38429" s="34">
        <v>399</v>
      </c>
      <c r="D38429" s="34">
        <v>422</v>
      </c>
      <c r="E38429" s="34">
        <v>394</v>
      </c>
      <c r="F38429" s="34">
        <v>410</v>
      </c>
      <c r="G38429" s="34">
        <v>386</v>
      </c>
      <c r="H38429" s="34">
        <v>380</v>
      </c>
      <c r="I38429" s="34">
        <v>353</v>
      </c>
      <c r="J38429" s="34">
        <v>376</v>
      </c>
      <c r="K38429" s="34">
        <v>355</v>
      </c>
      <c r="L38429" s="34">
        <v>368</v>
      </c>
      <c r="M38429" s="34">
        <v>310</v>
      </c>
    </row>
    <row r="38430" spans="1:13" x14ac:dyDescent="0.2">
      <c r="A38430" s="34" t="s">
        <v>139324</v>
      </c>
      <c r="B38430" s="34">
        <v>304</v>
      </c>
      <c r="C38430" s="34">
        <v>251</v>
      </c>
      <c r="D38430" s="34">
        <v>312</v>
      </c>
      <c r="E38430" s="34">
        <v>261</v>
      </c>
      <c r="F38430" s="34">
        <v>216</v>
      </c>
      <c r="G38430" s="34">
        <v>202</v>
      </c>
      <c r="H38430" s="34">
        <v>284</v>
      </c>
      <c r="I38430" s="34">
        <v>239</v>
      </c>
      <c r="J38430" s="34">
        <v>242</v>
      </c>
      <c r="K38430" s="34">
        <v>221</v>
      </c>
      <c r="L38430" s="34">
        <v>258</v>
      </c>
      <c r="M38430" s="34">
        <v>200</v>
      </c>
    </row>
    <row r="38431" spans="1:13" x14ac:dyDescent="0.2">
      <c r="A38431" s="34" t="s">
        <v>139325</v>
      </c>
      <c r="B38431" s="34">
        <v>263</v>
      </c>
      <c r="C38431" s="34">
        <v>298</v>
      </c>
      <c r="D38431" s="34">
        <v>324</v>
      </c>
      <c r="E38431" s="34">
        <v>312</v>
      </c>
      <c r="F38431" s="34">
        <v>236</v>
      </c>
      <c r="G38431" s="34">
        <v>222</v>
      </c>
      <c r="H38431" s="34">
        <v>274</v>
      </c>
      <c r="I38431" s="34">
        <v>263</v>
      </c>
      <c r="J38431" s="34">
        <v>308</v>
      </c>
      <c r="K38431" s="34">
        <v>192</v>
      </c>
      <c r="L38431" s="34">
        <v>221</v>
      </c>
      <c r="M38431" s="34">
        <v>190</v>
      </c>
    </row>
    <row r="38432" spans="1:13" x14ac:dyDescent="0.2">
      <c r="A38432" s="34" t="s">
        <v>139326</v>
      </c>
      <c r="B38432" s="34">
        <v>448</v>
      </c>
      <c r="C38432" s="34">
        <v>400</v>
      </c>
      <c r="D38432" s="34">
        <v>423</v>
      </c>
      <c r="E38432" s="34">
        <v>431</v>
      </c>
      <c r="F38432" s="34">
        <v>343</v>
      </c>
      <c r="G38432" s="34">
        <v>371</v>
      </c>
      <c r="H38432" s="34">
        <v>392</v>
      </c>
      <c r="I38432" s="34">
        <v>439</v>
      </c>
      <c r="J38432" s="34">
        <v>432</v>
      </c>
      <c r="K38432" s="34">
        <v>307</v>
      </c>
      <c r="L38432" s="34">
        <v>370</v>
      </c>
      <c r="M38432" s="34">
        <v>345</v>
      </c>
    </row>
    <row r="38433" spans="1:13" x14ac:dyDescent="0.2">
      <c r="A38433" s="34" t="s">
        <v>139327</v>
      </c>
      <c r="B38433" s="34">
        <v>184</v>
      </c>
      <c r="C38433" s="34">
        <v>321</v>
      </c>
      <c r="D38433" s="34">
        <v>290</v>
      </c>
      <c r="E38433" s="34">
        <v>322</v>
      </c>
      <c r="F38433" s="34">
        <v>259</v>
      </c>
      <c r="G38433" s="34">
        <v>360</v>
      </c>
      <c r="H38433" s="34">
        <v>318</v>
      </c>
      <c r="I38433" s="34">
        <v>319</v>
      </c>
      <c r="J38433" s="34">
        <v>281</v>
      </c>
      <c r="K38433" s="34">
        <v>250</v>
      </c>
      <c r="L38433" s="34">
        <v>257</v>
      </c>
      <c r="M38433" s="34">
        <v>274</v>
      </c>
    </row>
    <row r="38434" spans="1:13" x14ac:dyDescent="0.2">
      <c r="A38434" s="34" t="s">
        <v>139328</v>
      </c>
      <c r="B38434" s="34">
        <v>608</v>
      </c>
      <c r="C38434" s="34">
        <v>630</v>
      </c>
      <c r="D38434" s="34">
        <v>666</v>
      </c>
      <c r="E38434" s="34">
        <v>683</v>
      </c>
      <c r="F38434" s="34">
        <v>630</v>
      </c>
      <c r="G38434" s="34">
        <v>583</v>
      </c>
      <c r="H38434" s="34">
        <v>791</v>
      </c>
      <c r="I38434" s="34">
        <v>610</v>
      </c>
      <c r="J38434" s="34">
        <v>718</v>
      </c>
      <c r="K38434" s="34">
        <v>509</v>
      </c>
      <c r="L38434" s="34">
        <v>641</v>
      </c>
      <c r="M38434" s="34">
        <v>436</v>
      </c>
    </row>
    <row r="38435" spans="1:13" x14ac:dyDescent="0.2">
      <c r="A38435" s="34" t="s">
        <v>139329</v>
      </c>
      <c r="B38435" s="34">
        <v>250</v>
      </c>
      <c r="C38435" s="34">
        <v>276</v>
      </c>
      <c r="D38435" s="34">
        <v>342</v>
      </c>
      <c r="E38435" s="34">
        <v>337</v>
      </c>
      <c r="F38435" s="34">
        <v>281</v>
      </c>
      <c r="G38435" s="34">
        <v>268</v>
      </c>
      <c r="H38435" s="34">
        <v>315</v>
      </c>
      <c r="I38435" s="34">
        <v>360</v>
      </c>
      <c r="J38435" s="34">
        <v>313</v>
      </c>
      <c r="K38435" s="34">
        <v>264</v>
      </c>
      <c r="L38435" s="34">
        <v>331</v>
      </c>
      <c r="M38435" s="34">
        <v>211</v>
      </c>
    </row>
    <row r="38436" spans="1:13" x14ac:dyDescent="0.2">
      <c r="A38436" s="34" t="s">
        <v>139330</v>
      </c>
      <c r="B38436" s="34">
        <v>347</v>
      </c>
      <c r="C38436" s="34">
        <v>339</v>
      </c>
      <c r="D38436" s="34">
        <v>392</v>
      </c>
      <c r="E38436" s="34">
        <v>385</v>
      </c>
      <c r="F38436" s="34">
        <v>290</v>
      </c>
      <c r="G38436" s="34">
        <v>355</v>
      </c>
      <c r="H38436" s="34">
        <v>430</v>
      </c>
      <c r="I38436" s="34">
        <v>340</v>
      </c>
      <c r="J38436" s="34">
        <v>333</v>
      </c>
      <c r="K38436" s="34">
        <v>271</v>
      </c>
      <c r="L38436" s="34">
        <v>413</v>
      </c>
      <c r="M38436" s="34">
        <v>289</v>
      </c>
    </row>
    <row r="38437" spans="1:13" x14ac:dyDescent="0.2">
      <c r="A38437" s="34" t="s">
        <v>139331</v>
      </c>
      <c r="B38437" s="34">
        <v>339</v>
      </c>
      <c r="C38437" s="34">
        <v>348</v>
      </c>
      <c r="D38437" s="34">
        <v>361</v>
      </c>
      <c r="E38437" s="34">
        <v>467</v>
      </c>
      <c r="F38437" s="34">
        <v>370</v>
      </c>
      <c r="G38437" s="34">
        <v>409</v>
      </c>
      <c r="H38437" s="34">
        <v>371</v>
      </c>
      <c r="I38437" s="34">
        <v>398</v>
      </c>
      <c r="J38437" s="34">
        <v>382</v>
      </c>
      <c r="K38437" s="34">
        <v>351</v>
      </c>
      <c r="L38437" s="34">
        <v>312</v>
      </c>
      <c r="M38437" s="34">
        <v>280</v>
      </c>
    </row>
    <row r="38438" spans="1:13" x14ac:dyDescent="0.2">
      <c r="A38438" s="34" t="s">
        <v>139332</v>
      </c>
      <c r="B38438" s="34">
        <v>280</v>
      </c>
      <c r="C38438" s="34">
        <v>272</v>
      </c>
      <c r="D38438" s="34">
        <v>255</v>
      </c>
      <c r="E38438" s="34">
        <v>314</v>
      </c>
      <c r="F38438" s="34">
        <v>300</v>
      </c>
      <c r="G38438" s="34">
        <v>275</v>
      </c>
      <c r="H38438" s="34">
        <v>393</v>
      </c>
      <c r="I38438" s="34">
        <v>320</v>
      </c>
      <c r="J38438" s="34">
        <v>296</v>
      </c>
      <c r="K38438" s="34">
        <v>257</v>
      </c>
      <c r="L38438" s="34">
        <v>344</v>
      </c>
      <c r="M38438" s="34">
        <v>234</v>
      </c>
    </row>
    <row r="38439" spans="1:13" x14ac:dyDescent="0.2">
      <c r="A38439" s="34" t="s">
        <v>139333</v>
      </c>
      <c r="B38439" s="34">
        <v>292</v>
      </c>
      <c r="C38439" s="34">
        <v>310</v>
      </c>
      <c r="D38439" s="34">
        <v>335</v>
      </c>
      <c r="E38439" s="34">
        <v>307</v>
      </c>
      <c r="F38439" s="34">
        <v>263</v>
      </c>
      <c r="G38439" s="34">
        <v>223</v>
      </c>
      <c r="H38439" s="34">
        <v>321</v>
      </c>
      <c r="I38439" s="34">
        <v>309</v>
      </c>
      <c r="J38439" s="34">
        <v>343</v>
      </c>
      <c r="K38439" s="34">
        <v>279</v>
      </c>
      <c r="L38439" s="34">
        <v>320</v>
      </c>
      <c r="M38439" s="34">
        <v>195</v>
      </c>
    </row>
    <row r="38440" spans="1:13" x14ac:dyDescent="0.2">
      <c r="A38440" s="34" t="s">
        <v>139334</v>
      </c>
      <c r="B38440" s="34">
        <v>345</v>
      </c>
      <c r="C38440" s="34">
        <v>414</v>
      </c>
      <c r="D38440" s="34">
        <v>407</v>
      </c>
      <c r="E38440" s="34">
        <v>464</v>
      </c>
      <c r="F38440" s="34">
        <v>295</v>
      </c>
      <c r="G38440" s="34">
        <v>284</v>
      </c>
      <c r="H38440" s="34">
        <v>346</v>
      </c>
      <c r="I38440" s="34">
        <v>367</v>
      </c>
      <c r="J38440" s="34">
        <v>329</v>
      </c>
      <c r="K38440" s="34">
        <v>268</v>
      </c>
      <c r="L38440" s="34">
        <v>368</v>
      </c>
      <c r="M38440" s="34">
        <v>295</v>
      </c>
    </row>
    <row r="38441" spans="1:13" x14ac:dyDescent="0.2">
      <c r="A38441" s="34" t="s">
        <v>139335</v>
      </c>
      <c r="B38441" s="34">
        <v>354</v>
      </c>
      <c r="C38441" s="34">
        <v>442</v>
      </c>
      <c r="D38441" s="34">
        <v>409</v>
      </c>
      <c r="E38441" s="34">
        <v>435</v>
      </c>
      <c r="F38441" s="34">
        <v>346</v>
      </c>
      <c r="G38441" s="34">
        <v>343</v>
      </c>
      <c r="H38441" s="34">
        <v>456</v>
      </c>
      <c r="I38441" s="34">
        <v>430</v>
      </c>
      <c r="J38441" s="34">
        <v>394</v>
      </c>
      <c r="K38441" s="34">
        <v>347</v>
      </c>
      <c r="L38441" s="34">
        <v>333</v>
      </c>
      <c r="M38441" s="34">
        <v>273</v>
      </c>
    </row>
    <row r="38442" spans="1:13" x14ac:dyDescent="0.2">
      <c r="A38442" s="34" t="s">
        <v>139336</v>
      </c>
      <c r="B38442" s="34">
        <v>369</v>
      </c>
      <c r="C38442" s="34">
        <v>368</v>
      </c>
      <c r="D38442" s="34">
        <v>443</v>
      </c>
      <c r="E38442" s="34">
        <v>405</v>
      </c>
      <c r="F38442" s="34">
        <v>331</v>
      </c>
      <c r="G38442" s="34">
        <v>333</v>
      </c>
      <c r="H38442" s="34">
        <v>517</v>
      </c>
      <c r="I38442" s="34">
        <v>427</v>
      </c>
      <c r="J38442" s="34">
        <v>409</v>
      </c>
      <c r="K38442" s="34">
        <v>292</v>
      </c>
      <c r="L38442" s="34">
        <v>349</v>
      </c>
      <c r="M38442" s="34">
        <v>309</v>
      </c>
    </row>
    <row r="38443" spans="1:13" x14ac:dyDescent="0.2">
      <c r="A38443" s="34" t="s">
        <v>139337</v>
      </c>
      <c r="B38443" s="34">
        <v>364</v>
      </c>
      <c r="C38443" s="34">
        <v>317</v>
      </c>
      <c r="D38443" s="34">
        <v>350</v>
      </c>
      <c r="E38443" s="34">
        <v>340</v>
      </c>
      <c r="F38443" s="34">
        <v>348</v>
      </c>
      <c r="G38443" s="34">
        <v>304</v>
      </c>
      <c r="H38443" s="34">
        <v>364</v>
      </c>
      <c r="I38443" s="34">
        <v>356</v>
      </c>
      <c r="J38443" s="34">
        <v>383</v>
      </c>
      <c r="K38443" s="34">
        <v>297</v>
      </c>
      <c r="L38443" s="34">
        <v>421</v>
      </c>
      <c r="M38443" s="34">
        <v>257</v>
      </c>
    </row>
    <row r="38444" spans="1:13" x14ac:dyDescent="0.2">
      <c r="A38444" s="34" t="s">
        <v>139338</v>
      </c>
      <c r="B38444" s="34">
        <v>369</v>
      </c>
      <c r="C38444" s="34">
        <v>327</v>
      </c>
      <c r="D38444" s="34">
        <v>354</v>
      </c>
      <c r="E38444" s="34">
        <v>342</v>
      </c>
      <c r="F38444" s="34">
        <v>340</v>
      </c>
      <c r="G38444" s="34">
        <v>280</v>
      </c>
      <c r="H38444" s="34">
        <v>325</v>
      </c>
      <c r="I38444" s="34">
        <v>291</v>
      </c>
      <c r="J38444" s="34">
        <v>368</v>
      </c>
      <c r="K38444" s="34">
        <v>289</v>
      </c>
      <c r="L38444" s="34">
        <v>306</v>
      </c>
      <c r="M38444" s="34">
        <v>247</v>
      </c>
    </row>
    <row r="38445" spans="1:13" x14ac:dyDescent="0.2">
      <c r="A38445" s="34" t="s">
        <v>139339</v>
      </c>
      <c r="B38445" s="34">
        <v>516</v>
      </c>
      <c r="C38445" s="34">
        <v>524</v>
      </c>
      <c r="D38445" s="34">
        <v>625</v>
      </c>
      <c r="E38445" s="34">
        <v>625</v>
      </c>
      <c r="F38445" s="34">
        <v>436</v>
      </c>
      <c r="G38445" s="34">
        <v>531</v>
      </c>
      <c r="H38445" s="34">
        <v>554</v>
      </c>
      <c r="I38445" s="34">
        <v>536</v>
      </c>
      <c r="J38445" s="34">
        <v>502</v>
      </c>
      <c r="K38445" s="34">
        <v>533</v>
      </c>
      <c r="L38445" s="34">
        <v>518</v>
      </c>
      <c r="M38445" s="34">
        <v>440</v>
      </c>
    </row>
    <row r="38446" spans="1:13" x14ac:dyDescent="0.2">
      <c r="A38446" s="34" t="s">
        <v>139340</v>
      </c>
      <c r="B38446" s="34">
        <v>353</v>
      </c>
      <c r="C38446" s="34">
        <v>396</v>
      </c>
      <c r="D38446" s="34">
        <v>408</v>
      </c>
      <c r="E38446" s="34">
        <v>516</v>
      </c>
      <c r="F38446" s="34">
        <v>300</v>
      </c>
      <c r="G38446" s="34">
        <v>395</v>
      </c>
      <c r="H38446" s="34">
        <v>311</v>
      </c>
      <c r="I38446" s="34">
        <v>396</v>
      </c>
      <c r="J38446" s="34">
        <v>314</v>
      </c>
      <c r="K38446" s="34">
        <v>356</v>
      </c>
      <c r="L38446" s="34">
        <v>352</v>
      </c>
      <c r="M38446" s="34">
        <v>337</v>
      </c>
    </row>
    <row r="38447" spans="1:13" x14ac:dyDescent="0.2">
      <c r="A38447" s="34" t="s">
        <v>139341</v>
      </c>
      <c r="B38447" s="34">
        <v>133</v>
      </c>
      <c r="C38447" s="34">
        <v>205</v>
      </c>
      <c r="D38447" s="34">
        <v>163</v>
      </c>
      <c r="E38447" s="34">
        <v>244</v>
      </c>
      <c r="F38447" s="34">
        <v>227</v>
      </c>
      <c r="G38447" s="34">
        <v>230</v>
      </c>
      <c r="H38447" s="34">
        <v>208</v>
      </c>
      <c r="I38447" s="34">
        <v>215</v>
      </c>
      <c r="J38447" s="34">
        <v>181</v>
      </c>
      <c r="K38447" s="34">
        <v>191</v>
      </c>
      <c r="L38447" s="34">
        <v>205</v>
      </c>
      <c r="M38447" s="34">
        <v>197</v>
      </c>
    </row>
    <row r="38448" spans="1:13" x14ac:dyDescent="0.2">
      <c r="A38448" s="34" t="s">
        <v>139342</v>
      </c>
      <c r="B38448" s="34">
        <v>316</v>
      </c>
      <c r="C38448" s="34">
        <v>303</v>
      </c>
      <c r="D38448" s="34">
        <v>377</v>
      </c>
      <c r="E38448" s="34">
        <v>316</v>
      </c>
      <c r="F38448" s="34">
        <v>248</v>
      </c>
      <c r="G38448" s="34">
        <v>291</v>
      </c>
      <c r="H38448" s="34">
        <v>321</v>
      </c>
      <c r="I38448" s="34">
        <v>272</v>
      </c>
      <c r="J38448" s="34">
        <v>301</v>
      </c>
      <c r="K38448" s="34">
        <v>278</v>
      </c>
      <c r="L38448" s="34">
        <v>283</v>
      </c>
      <c r="M38448" s="34">
        <v>234</v>
      </c>
    </row>
    <row r="38449" spans="1:13" x14ac:dyDescent="0.2">
      <c r="A38449" s="34" t="s">
        <v>139343</v>
      </c>
      <c r="B38449" s="34">
        <v>395</v>
      </c>
      <c r="C38449" s="34">
        <v>429</v>
      </c>
      <c r="D38449" s="34">
        <v>508</v>
      </c>
      <c r="E38449" s="34">
        <v>508</v>
      </c>
      <c r="F38449" s="34">
        <v>508</v>
      </c>
      <c r="G38449" s="34">
        <v>470</v>
      </c>
      <c r="H38449" s="34">
        <v>507</v>
      </c>
      <c r="I38449" s="34">
        <v>499</v>
      </c>
      <c r="J38449" s="34">
        <v>481</v>
      </c>
      <c r="K38449" s="34">
        <v>383</v>
      </c>
      <c r="L38449" s="34">
        <v>467</v>
      </c>
      <c r="M38449" s="34">
        <v>375</v>
      </c>
    </row>
    <row r="38450" spans="1:13" x14ac:dyDescent="0.2">
      <c r="A38450" s="34" t="s">
        <v>139344</v>
      </c>
      <c r="B38450" s="34">
        <v>261</v>
      </c>
      <c r="C38450" s="34">
        <v>326</v>
      </c>
      <c r="D38450" s="34">
        <v>282</v>
      </c>
      <c r="E38450" s="34">
        <v>328</v>
      </c>
      <c r="F38450" s="34">
        <v>299</v>
      </c>
      <c r="G38450" s="34">
        <v>336</v>
      </c>
      <c r="H38450" s="34">
        <v>326</v>
      </c>
      <c r="I38450" s="34">
        <v>283</v>
      </c>
      <c r="J38450" s="34">
        <v>292</v>
      </c>
      <c r="K38450" s="34">
        <v>213</v>
      </c>
      <c r="L38450" s="34">
        <v>283</v>
      </c>
      <c r="M38450" s="34">
        <v>207</v>
      </c>
    </row>
    <row r="38451" spans="1:13" x14ac:dyDescent="0.2">
      <c r="A38451" s="34" t="s">
        <v>139345</v>
      </c>
      <c r="B38451" s="34">
        <v>254</v>
      </c>
      <c r="C38451" s="34">
        <v>349</v>
      </c>
      <c r="D38451" s="34">
        <v>399</v>
      </c>
      <c r="E38451" s="34">
        <v>372</v>
      </c>
      <c r="F38451" s="34">
        <v>258</v>
      </c>
      <c r="G38451" s="34">
        <v>346</v>
      </c>
      <c r="H38451" s="34">
        <v>358</v>
      </c>
      <c r="I38451" s="34">
        <v>319</v>
      </c>
      <c r="J38451" s="34">
        <v>320</v>
      </c>
      <c r="K38451" s="34">
        <v>255</v>
      </c>
      <c r="L38451" s="34">
        <v>290</v>
      </c>
      <c r="M38451" s="34">
        <v>237</v>
      </c>
    </row>
    <row r="38452" spans="1:13" x14ac:dyDescent="0.2">
      <c r="A38452" s="34" t="s">
        <v>139346</v>
      </c>
      <c r="B38452" s="34">
        <v>335</v>
      </c>
      <c r="C38452" s="34">
        <v>429</v>
      </c>
      <c r="D38452" s="34">
        <v>353</v>
      </c>
      <c r="E38452" s="34">
        <v>471</v>
      </c>
      <c r="F38452" s="34">
        <v>356</v>
      </c>
      <c r="G38452" s="34">
        <v>455</v>
      </c>
      <c r="H38452" s="34">
        <v>348</v>
      </c>
      <c r="I38452" s="34">
        <v>365</v>
      </c>
      <c r="J38452" s="34">
        <v>366</v>
      </c>
      <c r="K38452" s="34">
        <v>401</v>
      </c>
      <c r="L38452" s="34">
        <v>346</v>
      </c>
      <c r="M38452" s="34">
        <v>351</v>
      </c>
    </row>
    <row r="38453" spans="1:13" x14ac:dyDescent="0.2">
      <c r="A38453" s="34" t="s">
        <v>139347</v>
      </c>
      <c r="B38453" s="34">
        <v>271</v>
      </c>
      <c r="C38453" s="34">
        <v>298</v>
      </c>
      <c r="D38453" s="34">
        <v>267</v>
      </c>
      <c r="E38453" s="34">
        <v>354</v>
      </c>
      <c r="F38453" s="34">
        <v>264</v>
      </c>
      <c r="G38453" s="34">
        <v>304</v>
      </c>
      <c r="H38453" s="34">
        <v>316</v>
      </c>
      <c r="I38453" s="34">
        <v>309</v>
      </c>
      <c r="J38453" s="34">
        <v>268</v>
      </c>
      <c r="K38453" s="34">
        <v>275</v>
      </c>
      <c r="L38453" s="34">
        <v>297</v>
      </c>
      <c r="M38453" s="34">
        <v>272</v>
      </c>
    </row>
    <row r="38454" spans="1:13" x14ac:dyDescent="0.2">
      <c r="A38454" s="34" t="s">
        <v>139348</v>
      </c>
      <c r="B38454" s="34">
        <v>462</v>
      </c>
      <c r="C38454" s="34">
        <v>498</v>
      </c>
      <c r="D38454" s="34">
        <v>430</v>
      </c>
      <c r="E38454" s="34">
        <v>452</v>
      </c>
      <c r="F38454" s="34">
        <v>414</v>
      </c>
      <c r="G38454" s="34">
        <v>443</v>
      </c>
      <c r="H38454" s="34">
        <v>381</v>
      </c>
      <c r="I38454" s="34">
        <v>443</v>
      </c>
      <c r="J38454" s="34">
        <v>380</v>
      </c>
      <c r="K38454" s="34">
        <v>318</v>
      </c>
      <c r="L38454" s="34">
        <v>365</v>
      </c>
      <c r="M38454" s="34">
        <v>326</v>
      </c>
    </row>
    <row r="38455" spans="1:13" x14ac:dyDescent="0.2">
      <c r="A38455" s="34" t="s">
        <v>139349</v>
      </c>
      <c r="B38455" s="34">
        <v>278</v>
      </c>
      <c r="C38455" s="34">
        <v>300</v>
      </c>
      <c r="D38455" s="34">
        <v>389</v>
      </c>
      <c r="E38455" s="34">
        <v>387</v>
      </c>
      <c r="F38455" s="34">
        <v>300</v>
      </c>
      <c r="G38455" s="34">
        <v>314</v>
      </c>
      <c r="H38455" s="34">
        <v>315</v>
      </c>
      <c r="I38455" s="34">
        <v>325</v>
      </c>
      <c r="J38455" s="34">
        <v>386</v>
      </c>
      <c r="K38455" s="34">
        <v>320</v>
      </c>
      <c r="L38455" s="34">
        <v>261</v>
      </c>
      <c r="M38455" s="34">
        <v>315</v>
      </c>
    </row>
    <row r="38456" spans="1:13" x14ac:dyDescent="0.2">
      <c r="A38456" s="34" t="s">
        <v>139350</v>
      </c>
      <c r="B38456" s="34">
        <v>379</v>
      </c>
      <c r="C38456" s="34">
        <v>351</v>
      </c>
      <c r="D38456" s="34">
        <v>394</v>
      </c>
      <c r="E38456" s="34">
        <v>434</v>
      </c>
      <c r="F38456" s="34">
        <v>362</v>
      </c>
      <c r="G38456" s="34">
        <v>296</v>
      </c>
      <c r="H38456" s="34">
        <v>389</v>
      </c>
      <c r="I38456" s="34">
        <v>383</v>
      </c>
      <c r="J38456" s="34">
        <v>334</v>
      </c>
      <c r="K38456" s="34">
        <v>294</v>
      </c>
      <c r="L38456" s="34">
        <v>348</v>
      </c>
      <c r="M38456" s="34">
        <v>283</v>
      </c>
    </row>
    <row r="38457" spans="1:13" x14ac:dyDescent="0.2">
      <c r="A38457" s="34" t="s">
        <v>139351</v>
      </c>
      <c r="B38457" s="34">
        <v>188</v>
      </c>
      <c r="C38457" s="34">
        <v>225</v>
      </c>
      <c r="D38457" s="34">
        <v>185</v>
      </c>
      <c r="E38457" s="34">
        <v>212</v>
      </c>
      <c r="F38457" s="34">
        <v>195</v>
      </c>
      <c r="G38457" s="34">
        <v>178</v>
      </c>
      <c r="H38457" s="34">
        <v>226</v>
      </c>
      <c r="I38457" s="34">
        <v>235</v>
      </c>
      <c r="J38457" s="34">
        <v>252</v>
      </c>
      <c r="K38457" s="34">
        <v>174</v>
      </c>
      <c r="L38457" s="34">
        <v>212</v>
      </c>
      <c r="M38457" s="34">
        <v>179</v>
      </c>
    </row>
    <row r="38458" spans="1:13" x14ac:dyDescent="0.2">
      <c r="A38458" s="34" t="s">
        <v>139352</v>
      </c>
      <c r="B38458" s="34">
        <v>99</v>
      </c>
      <c r="C38458" s="34">
        <v>212</v>
      </c>
      <c r="D38458" s="34">
        <v>145</v>
      </c>
      <c r="E38458" s="34">
        <v>199</v>
      </c>
      <c r="F38458" s="34">
        <v>162</v>
      </c>
      <c r="G38458" s="34">
        <v>168</v>
      </c>
      <c r="H38458" s="34">
        <v>133</v>
      </c>
      <c r="I38458" s="34">
        <v>161</v>
      </c>
      <c r="J38458" s="34">
        <v>100</v>
      </c>
      <c r="K38458" s="34">
        <v>151</v>
      </c>
      <c r="L38458" s="34">
        <v>133</v>
      </c>
      <c r="M38458" s="34">
        <v>142</v>
      </c>
    </row>
    <row r="38459" spans="1:13" x14ac:dyDescent="0.2">
      <c r="A38459" s="34" t="s">
        <v>139353</v>
      </c>
      <c r="B38459" s="34">
        <v>372</v>
      </c>
      <c r="C38459" s="34">
        <v>374</v>
      </c>
      <c r="D38459" s="34">
        <v>337</v>
      </c>
      <c r="E38459" s="34">
        <v>412</v>
      </c>
      <c r="F38459" s="34">
        <v>328</v>
      </c>
      <c r="G38459" s="34">
        <v>294</v>
      </c>
      <c r="H38459" s="34">
        <v>420</v>
      </c>
      <c r="I38459" s="34">
        <v>399</v>
      </c>
      <c r="J38459" s="34">
        <v>398</v>
      </c>
      <c r="K38459" s="34">
        <v>338</v>
      </c>
      <c r="L38459" s="34">
        <v>378</v>
      </c>
      <c r="M38459" s="34">
        <v>284</v>
      </c>
    </row>
    <row r="38460" spans="1:13" x14ac:dyDescent="0.2">
      <c r="A38460" s="34" t="s">
        <v>139354</v>
      </c>
      <c r="B38460" s="34">
        <v>292</v>
      </c>
      <c r="C38460" s="34">
        <v>361</v>
      </c>
      <c r="D38460" s="34">
        <v>335</v>
      </c>
      <c r="E38460" s="34">
        <v>369</v>
      </c>
      <c r="F38460" s="34">
        <v>293</v>
      </c>
      <c r="G38460" s="34">
        <v>306</v>
      </c>
      <c r="H38460" s="34">
        <v>264</v>
      </c>
      <c r="I38460" s="34">
        <v>377</v>
      </c>
      <c r="J38460" s="34">
        <v>288</v>
      </c>
      <c r="K38460" s="34">
        <v>308</v>
      </c>
      <c r="L38460" s="34">
        <v>266</v>
      </c>
      <c r="M38460" s="34">
        <v>250</v>
      </c>
    </row>
    <row r="38461" spans="1:13" x14ac:dyDescent="0.2">
      <c r="A38461" s="34" t="s">
        <v>139355</v>
      </c>
      <c r="B38461" s="34">
        <v>301</v>
      </c>
      <c r="C38461" s="34">
        <v>360</v>
      </c>
      <c r="D38461" s="34">
        <v>355</v>
      </c>
      <c r="E38461" s="34">
        <v>407</v>
      </c>
      <c r="F38461" s="34">
        <v>281</v>
      </c>
      <c r="G38461" s="34">
        <v>341</v>
      </c>
      <c r="H38461" s="34">
        <v>410</v>
      </c>
      <c r="I38461" s="34">
        <v>374</v>
      </c>
      <c r="J38461" s="34">
        <v>303</v>
      </c>
      <c r="K38461" s="34">
        <v>308</v>
      </c>
      <c r="L38461" s="34">
        <v>290</v>
      </c>
      <c r="M38461" s="34">
        <v>280</v>
      </c>
    </row>
    <row r="38462" spans="1:13" x14ac:dyDescent="0.2">
      <c r="A38462" s="34" t="s">
        <v>139356</v>
      </c>
      <c r="B38462" s="34">
        <v>388</v>
      </c>
      <c r="C38462" s="34">
        <v>532</v>
      </c>
      <c r="D38462" s="34">
        <v>555</v>
      </c>
      <c r="E38462" s="34">
        <v>462</v>
      </c>
      <c r="F38462" s="34">
        <v>503</v>
      </c>
      <c r="G38462" s="34">
        <v>488</v>
      </c>
      <c r="H38462" s="34">
        <v>584</v>
      </c>
      <c r="I38462" s="34">
        <v>455</v>
      </c>
      <c r="J38462" s="34">
        <v>562</v>
      </c>
      <c r="K38462" s="34">
        <v>425</v>
      </c>
      <c r="L38462" s="34">
        <v>493</v>
      </c>
      <c r="M38462" s="34">
        <v>402</v>
      </c>
    </row>
    <row r="38463" spans="1:13" x14ac:dyDescent="0.2">
      <c r="A38463" s="34" t="s">
        <v>139357</v>
      </c>
      <c r="B38463" s="34">
        <v>158</v>
      </c>
      <c r="C38463" s="34">
        <v>402</v>
      </c>
      <c r="D38463" s="34">
        <v>208</v>
      </c>
      <c r="E38463" s="34">
        <v>443</v>
      </c>
      <c r="F38463" s="34">
        <v>142</v>
      </c>
      <c r="G38463" s="34">
        <v>413</v>
      </c>
      <c r="H38463" s="34">
        <v>204</v>
      </c>
      <c r="I38463" s="34">
        <v>414</v>
      </c>
      <c r="J38463" s="34">
        <v>209</v>
      </c>
      <c r="K38463" s="34">
        <v>353</v>
      </c>
      <c r="L38463" s="34">
        <v>202</v>
      </c>
      <c r="M38463" s="34">
        <v>283</v>
      </c>
    </row>
    <row r="38464" spans="1:13" x14ac:dyDescent="0.2">
      <c r="A38464" s="34" t="s">
        <v>139358</v>
      </c>
      <c r="B38464" s="34">
        <v>208</v>
      </c>
      <c r="C38464" s="34">
        <v>173</v>
      </c>
      <c r="D38464" s="34">
        <v>218</v>
      </c>
      <c r="E38464" s="34">
        <v>224</v>
      </c>
      <c r="F38464" s="34">
        <v>223</v>
      </c>
      <c r="G38464" s="34">
        <v>209</v>
      </c>
      <c r="H38464" s="34">
        <v>284</v>
      </c>
      <c r="I38464" s="34">
        <v>223</v>
      </c>
      <c r="J38464" s="34">
        <v>240</v>
      </c>
      <c r="K38464" s="34">
        <v>171</v>
      </c>
      <c r="L38464" s="34">
        <v>207</v>
      </c>
      <c r="M38464" s="34">
        <v>152</v>
      </c>
    </row>
    <row r="38465" spans="1:13" x14ac:dyDescent="0.2">
      <c r="A38465" s="34" t="s">
        <v>139359</v>
      </c>
      <c r="B38465" s="34">
        <v>544</v>
      </c>
      <c r="C38465" s="34">
        <v>557</v>
      </c>
      <c r="D38465" s="34">
        <v>633</v>
      </c>
      <c r="E38465" s="34">
        <v>617</v>
      </c>
      <c r="F38465" s="34">
        <v>539</v>
      </c>
      <c r="G38465" s="34">
        <v>578</v>
      </c>
      <c r="H38465" s="34">
        <v>528</v>
      </c>
      <c r="I38465" s="34">
        <v>637</v>
      </c>
      <c r="J38465" s="34">
        <v>609</v>
      </c>
      <c r="K38465" s="34">
        <v>461</v>
      </c>
      <c r="L38465" s="34">
        <v>541</v>
      </c>
      <c r="M38465" s="34">
        <v>440</v>
      </c>
    </row>
    <row r="38466" spans="1:13" x14ac:dyDescent="0.2">
      <c r="A38466" s="34" t="s">
        <v>139360</v>
      </c>
      <c r="B38466" s="34">
        <v>389</v>
      </c>
      <c r="C38466" s="34">
        <v>470</v>
      </c>
      <c r="D38466" s="34">
        <v>383</v>
      </c>
      <c r="E38466" s="34">
        <v>454</v>
      </c>
      <c r="F38466" s="34">
        <v>410</v>
      </c>
      <c r="G38466" s="34">
        <v>433</v>
      </c>
      <c r="H38466" s="34">
        <v>518</v>
      </c>
      <c r="I38466" s="34">
        <v>352</v>
      </c>
      <c r="J38466" s="34">
        <v>406</v>
      </c>
      <c r="K38466" s="34">
        <v>359</v>
      </c>
      <c r="L38466" s="34">
        <v>355</v>
      </c>
      <c r="M38466" s="34">
        <v>303</v>
      </c>
    </row>
    <row r="38467" spans="1:13" x14ac:dyDescent="0.2">
      <c r="A38467" s="34" t="s">
        <v>139361</v>
      </c>
      <c r="B38467" s="34">
        <v>701</v>
      </c>
      <c r="C38467" s="34">
        <v>763</v>
      </c>
      <c r="D38467" s="34">
        <v>877</v>
      </c>
      <c r="E38467" s="34">
        <v>802</v>
      </c>
      <c r="F38467" s="34">
        <v>705</v>
      </c>
      <c r="G38467" s="34">
        <v>695</v>
      </c>
      <c r="H38467" s="34">
        <v>832</v>
      </c>
      <c r="I38467" s="34">
        <v>691</v>
      </c>
      <c r="J38467" s="34">
        <v>922</v>
      </c>
      <c r="K38467" s="34">
        <v>621</v>
      </c>
      <c r="L38467" s="34">
        <v>769</v>
      </c>
      <c r="M38467" s="34">
        <v>550</v>
      </c>
    </row>
    <row r="38468" spans="1:13" x14ac:dyDescent="0.2">
      <c r="A38468" s="34" t="s">
        <v>139362</v>
      </c>
      <c r="B38468" s="34">
        <v>162</v>
      </c>
      <c r="C38468" s="34">
        <v>192</v>
      </c>
      <c r="D38468" s="34">
        <v>223</v>
      </c>
      <c r="E38468" s="34">
        <v>227</v>
      </c>
      <c r="F38468" s="34">
        <v>146</v>
      </c>
      <c r="G38468" s="34">
        <v>207</v>
      </c>
      <c r="H38468" s="34">
        <v>186</v>
      </c>
      <c r="I38468" s="34">
        <v>198</v>
      </c>
      <c r="J38468" s="34">
        <v>208</v>
      </c>
      <c r="K38468" s="34">
        <v>163</v>
      </c>
      <c r="L38468" s="34">
        <v>157</v>
      </c>
      <c r="M38468" s="34">
        <v>148</v>
      </c>
    </row>
    <row r="38469" spans="1:13" x14ac:dyDescent="0.2">
      <c r="A38469" s="34" t="s">
        <v>139363</v>
      </c>
      <c r="B38469" s="34">
        <v>143</v>
      </c>
      <c r="C38469" s="34">
        <v>184</v>
      </c>
      <c r="D38469" s="34">
        <v>169</v>
      </c>
      <c r="E38469" s="34">
        <v>274</v>
      </c>
      <c r="F38469" s="34">
        <v>200</v>
      </c>
      <c r="G38469" s="34">
        <v>228</v>
      </c>
      <c r="H38469" s="34">
        <v>176</v>
      </c>
      <c r="I38469" s="34">
        <v>230</v>
      </c>
      <c r="J38469" s="34">
        <v>220</v>
      </c>
      <c r="K38469" s="34">
        <v>168</v>
      </c>
      <c r="L38469" s="34">
        <v>175</v>
      </c>
      <c r="M38469" s="34">
        <v>201</v>
      </c>
    </row>
    <row r="38470" spans="1:13" x14ac:dyDescent="0.2">
      <c r="A38470" s="34" t="s">
        <v>139364</v>
      </c>
      <c r="B38470" s="34">
        <v>342</v>
      </c>
      <c r="C38470" s="34">
        <v>298</v>
      </c>
      <c r="D38470" s="34">
        <v>341</v>
      </c>
      <c r="E38470" s="34">
        <v>312</v>
      </c>
      <c r="F38470" s="34">
        <v>273</v>
      </c>
      <c r="G38470" s="34">
        <v>323</v>
      </c>
      <c r="H38470" s="34">
        <v>348</v>
      </c>
      <c r="I38470" s="34">
        <v>279</v>
      </c>
      <c r="J38470" s="34">
        <v>345</v>
      </c>
      <c r="K38470" s="34">
        <v>245</v>
      </c>
      <c r="L38470" s="34">
        <v>320</v>
      </c>
      <c r="M38470" s="34">
        <v>223</v>
      </c>
    </row>
    <row r="38471" spans="1:13" x14ac:dyDescent="0.2">
      <c r="A38471" s="34" t="s">
        <v>139365</v>
      </c>
      <c r="B38471" s="34">
        <v>194</v>
      </c>
      <c r="C38471" s="34">
        <v>167</v>
      </c>
      <c r="D38471" s="34">
        <v>179</v>
      </c>
      <c r="E38471" s="34">
        <v>234</v>
      </c>
      <c r="F38471" s="34">
        <v>206</v>
      </c>
      <c r="G38471" s="34">
        <v>196</v>
      </c>
      <c r="H38471" s="34">
        <v>233</v>
      </c>
      <c r="I38471" s="34">
        <v>234</v>
      </c>
      <c r="J38471" s="34">
        <v>172</v>
      </c>
      <c r="K38471" s="34">
        <v>168</v>
      </c>
      <c r="L38471" s="34">
        <v>185</v>
      </c>
      <c r="M38471" s="34">
        <v>159</v>
      </c>
    </row>
    <row r="38472" spans="1:13" x14ac:dyDescent="0.2">
      <c r="A38472" s="34" t="s">
        <v>139366</v>
      </c>
      <c r="B38472" s="34">
        <v>187</v>
      </c>
      <c r="C38472" s="34">
        <v>213</v>
      </c>
      <c r="D38472" s="34">
        <v>209</v>
      </c>
      <c r="E38472" s="34">
        <v>269</v>
      </c>
      <c r="F38472" s="34">
        <v>238</v>
      </c>
      <c r="G38472" s="34">
        <v>222</v>
      </c>
      <c r="H38472" s="34">
        <v>241</v>
      </c>
      <c r="I38472" s="34">
        <v>232</v>
      </c>
      <c r="J38472" s="34">
        <v>197</v>
      </c>
      <c r="K38472" s="34">
        <v>160</v>
      </c>
      <c r="L38472" s="34">
        <v>270</v>
      </c>
      <c r="M38472" s="34">
        <v>191</v>
      </c>
    </row>
    <row r="38473" spans="1:13" x14ac:dyDescent="0.2">
      <c r="A38473" s="34" t="s">
        <v>139367</v>
      </c>
      <c r="B38473" s="34">
        <v>197</v>
      </c>
      <c r="C38473" s="34">
        <v>231</v>
      </c>
      <c r="D38473" s="34">
        <v>218</v>
      </c>
      <c r="E38473" s="34">
        <v>227</v>
      </c>
      <c r="F38473" s="34">
        <v>202</v>
      </c>
      <c r="G38473" s="34">
        <v>214</v>
      </c>
      <c r="H38473" s="34">
        <v>266</v>
      </c>
      <c r="I38473" s="34">
        <v>262</v>
      </c>
      <c r="J38473" s="34">
        <v>241</v>
      </c>
      <c r="K38473" s="34">
        <v>206</v>
      </c>
      <c r="L38473" s="34">
        <v>218</v>
      </c>
      <c r="M38473" s="34">
        <v>192</v>
      </c>
    </row>
    <row r="38474" spans="1:13" x14ac:dyDescent="0.2">
      <c r="A38474" s="34" t="s">
        <v>139368</v>
      </c>
      <c r="B38474" s="34">
        <v>258</v>
      </c>
      <c r="C38474" s="34">
        <v>290</v>
      </c>
      <c r="D38474" s="34">
        <v>280</v>
      </c>
      <c r="E38474" s="34">
        <v>338</v>
      </c>
      <c r="F38474" s="34">
        <v>222</v>
      </c>
      <c r="G38474" s="34">
        <v>270</v>
      </c>
      <c r="H38474" s="34">
        <v>299</v>
      </c>
      <c r="I38474" s="34">
        <v>254</v>
      </c>
      <c r="J38474" s="34">
        <v>274</v>
      </c>
      <c r="K38474" s="34">
        <v>239</v>
      </c>
      <c r="L38474" s="34">
        <v>228</v>
      </c>
      <c r="M38474" s="34">
        <v>234</v>
      </c>
    </row>
    <row r="38475" spans="1:13" x14ac:dyDescent="0.2">
      <c r="A38475" s="34" t="s">
        <v>139369</v>
      </c>
      <c r="B38475" s="34">
        <v>104</v>
      </c>
      <c r="C38475" s="34">
        <v>80</v>
      </c>
      <c r="D38475" s="34">
        <v>106</v>
      </c>
      <c r="E38475" s="34">
        <v>124</v>
      </c>
      <c r="F38475" s="34">
        <v>85</v>
      </c>
      <c r="G38475" s="34">
        <v>89</v>
      </c>
      <c r="H38475" s="34">
        <v>93</v>
      </c>
      <c r="I38475" s="34">
        <v>88</v>
      </c>
      <c r="J38475" s="34">
        <v>74</v>
      </c>
      <c r="K38475" s="34">
        <v>83</v>
      </c>
      <c r="L38475" s="34">
        <v>69</v>
      </c>
      <c r="M38475" s="34">
        <v>76</v>
      </c>
    </row>
    <row r="38476" spans="1:13" x14ac:dyDescent="0.2">
      <c r="A38476" s="34" t="s">
        <v>139370</v>
      </c>
      <c r="B38476" s="34">
        <v>153</v>
      </c>
      <c r="C38476" s="34">
        <v>129</v>
      </c>
      <c r="D38476" s="34">
        <v>171</v>
      </c>
      <c r="E38476" s="34">
        <v>164</v>
      </c>
      <c r="F38476" s="34">
        <v>193</v>
      </c>
      <c r="G38476" s="34">
        <v>145</v>
      </c>
      <c r="H38476" s="34">
        <v>192</v>
      </c>
      <c r="I38476" s="34">
        <v>142</v>
      </c>
      <c r="J38476" s="34">
        <v>176</v>
      </c>
      <c r="K38476" s="34">
        <v>133</v>
      </c>
      <c r="L38476" s="34">
        <v>145</v>
      </c>
      <c r="M38476" s="34">
        <v>135</v>
      </c>
    </row>
    <row r="38477" spans="1:13" x14ac:dyDescent="0.2">
      <c r="A38477" s="34" t="s">
        <v>139371</v>
      </c>
      <c r="B38477" s="34">
        <v>206</v>
      </c>
      <c r="C38477" s="34">
        <v>230</v>
      </c>
      <c r="D38477" s="34">
        <v>206</v>
      </c>
      <c r="E38477" s="34">
        <v>227</v>
      </c>
      <c r="F38477" s="34">
        <v>184</v>
      </c>
      <c r="G38477" s="34">
        <v>217</v>
      </c>
      <c r="H38477" s="34">
        <v>285</v>
      </c>
      <c r="I38477" s="34">
        <v>247</v>
      </c>
      <c r="J38477" s="34">
        <v>242</v>
      </c>
      <c r="K38477" s="34">
        <v>198</v>
      </c>
      <c r="L38477" s="34">
        <v>211</v>
      </c>
      <c r="M38477" s="34">
        <v>166</v>
      </c>
    </row>
    <row r="38478" spans="1:13" x14ac:dyDescent="0.2">
      <c r="A38478" s="34" t="s">
        <v>139372</v>
      </c>
      <c r="B38478" s="34">
        <v>165</v>
      </c>
      <c r="C38478" s="34">
        <v>197</v>
      </c>
      <c r="D38478" s="34">
        <v>154</v>
      </c>
      <c r="E38478" s="34">
        <v>204</v>
      </c>
      <c r="F38478" s="34">
        <v>169</v>
      </c>
      <c r="G38478" s="34">
        <v>190</v>
      </c>
      <c r="H38478" s="34">
        <v>203</v>
      </c>
      <c r="I38478" s="34">
        <v>211</v>
      </c>
      <c r="J38478" s="34">
        <v>213</v>
      </c>
      <c r="K38478" s="34">
        <v>171</v>
      </c>
      <c r="L38478" s="34">
        <v>188</v>
      </c>
      <c r="M38478" s="34">
        <v>190</v>
      </c>
    </row>
    <row r="38479" spans="1:13" x14ac:dyDescent="0.2">
      <c r="A38479" s="34" t="s">
        <v>139373</v>
      </c>
      <c r="B38479" s="34">
        <v>263</v>
      </c>
      <c r="C38479" s="34">
        <v>298</v>
      </c>
      <c r="D38479" s="34">
        <v>307</v>
      </c>
      <c r="E38479" s="34">
        <v>305</v>
      </c>
      <c r="F38479" s="34">
        <v>279</v>
      </c>
      <c r="G38479" s="34">
        <v>214</v>
      </c>
      <c r="H38479" s="34">
        <v>292</v>
      </c>
      <c r="I38479" s="34">
        <v>256</v>
      </c>
      <c r="J38479" s="34">
        <v>283</v>
      </c>
      <c r="K38479" s="34">
        <v>240</v>
      </c>
      <c r="L38479" s="34">
        <v>258</v>
      </c>
      <c r="M38479" s="34">
        <v>179</v>
      </c>
    </row>
    <row r="38480" spans="1:13" x14ac:dyDescent="0.2">
      <c r="A38480" s="34" t="s">
        <v>139374</v>
      </c>
      <c r="B38480" s="34">
        <v>319</v>
      </c>
      <c r="C38480" s="34">
        <v>449</v>
      </c>
      <c r="D38480" s="34">
        <v>369</v>
      </c>
      <c r="E38480" s="34">
        <v>433</v>
      </c>
      <c r="F38480" s="34">
        <v>316</v>
      </c>
      <c r="G38480" s="34">
        <v>351</v>
      </c>
      <c r="H38480" s="34">
        <v>430</v>
      </c>
      <c r="I38480" s="34">
        <v>438</v>
      </c>
      <c r="J38480" s="34">
        <v>414</v>
      </c>
      <c r="K38480" s="34">
        <v>309</v>
      </c>
      <c r="L38480" s="34">
        <v>451</v>
      </c>
      <c r="M38480" s="34">
        <v>281</v>
      </c>
    </row>
    <row r="38481" spans="1:13" x14ac:dyDescent="0.2">
      <c r="A38481" s="34" t="s">
        <v>139375</v>
      </c>
      <c r="B38481" s="34">
        <v>438</v>
      </c>
      <c r="C38481" s="34">
        <v>376</v>
      </c>
      <c r="D38481" s="34">
        <v>479</v>
      </c>
      <c r="E38481" s="34">
        <v>386</v>
      </c>
      <c r="F38481" s="34">
        <v>408</v>
      </c>
      <c r="G38481" s="34">
        <v>420</v>
      </c>
      <c r="H38481" s="34">
        <v>465</v>
      </c>
      <c r="I38481" s="34">
        <v>412</v>
      </c>
      <c r="J38481" s="34">
        <v>437</v>
      </c>
      <c r="K38481" s="34">
        <v>363</v>
      </c>
      <c r="L38481" s="34">
        <v>365</v>
      </c>
      <c r="M38481" s="34">
        <v>317</v>
      </c>
    </row>
    <row r="38482" spans="1:13" x14ac:dyDescent="0.2">
      <c r="A38482" s="34" t="s">
        <v>139376</v>
      </c>
      <c r="B38482" s="34">
        <v>846</v>
      </c>
      <c r="C38482" s="34">
        <v>831</v>
      </c>
      <c r="D38482" s="34">
        <v>864</v>
      </c>
      <c r="E38482" s="34">
        <v>822</v>
      </c>
      <c r="F38482" s="34">
        <v>785</v>
      </c>
      <c r="G38482" s="34">
        <v>771</v>
      </c>
      <c r="H38482" s="34">
        <v>892</v>
      </c>
      <c r="I38482" s="34">
        <v>815</v>
      </c>
      <c r="J38482" s="34">
        <v>933</v>
      </c>
      <c r="K38482" s="34">
        <v>682</v>
      </c>
      <c r="L38482" s="34">
        <v>752</v>
      </c>
      <c r="M38482" s="34">
        <v>642</v>
      </c>
    </row>
    <row r="38483" spans="1:13" x14ac:dyDescent="0.2">
      <c r="A38483" s="34" t="s">
        <v>139377</v>
      </c>
      <c r="B38483" s="34">
        <v>253</v>
      </c>
      <c r="C38483" s="34">
        <v>293</v>
      </c>
      <c r="D38483" s="34">
        <v>277</v>
      </c>
      <c r="E38483" s="34">
        <v>330</v>
      </c>
      <c r="F38483" s="34">
        <v>266</v>
      </c>
      <c r="G38483" s="34">
        <v>254</v>
      </c>
      <c r="H38483" s="34">
        <v>328</v>
      </c>
      <c r="I38483" s="34">
        <v>287</v>
      </c>
      <c r="J38483" s="34">
        <v>322</v>
      </c>
      <c r="K38483" s="34">
        <v>229</v>
      </c>
      <c r="L38483" s="34">
        <v>336</v>
      </c>
      <c r="M38483" s="34">
        <v>232</v>
      </c>
    </row>
    <row r="38484" spans="1:13" x14ac:dyDescent="0.2">
      <c r="A38484" s="34" t="s">
        <v>139378</v>
      </c>
      <c r="B38484" s="34">
        <v>191</v>
      </c>
      <c r="C38484" s="34">
        <v>172</v>
      </c>
      <c r="D38484" s="34">
        <v>215</v>
      </c>
      <c r="E38484" s="34">
        <v>185</v>
      </c>
      <c r="F38484" s="34">
        <v>219</v>
      </c>
      <c r="G38484" s="34">
        <v>184</v>
      </c>
      <c r="H38484" s="34">
        <v>208</v>
      </c>
      <c r="I38484" s="34">
        <v>194</v>
      </c>
      <c r="J38484" s="34">
        <v>206</v>
      </c>
      <c r="K38484" s="34">
        <v>151</v>
      </c>
      <c r="L38484" s="34">
        <v>192</v>
      </c>
      <c r="M38484" s="34">
        <v>160</v>
      </c>
    </row>
    <row r="38485" spans="1:13" x14ac:dyDescent="0.2">
      <c r="A38485" s="34" t="s">
        <v>139379</v>
      </c>
      <c r="B38485" s="34">
        <v>355</v>
      </c>
      <c r="C38485" s="34">
        <v>512</v>
      </c>
      <c r="D38485" s="34">
        <v>502</v>
      </c>
      <c r="E38485" s="34">
        <v>430</v>
      </c>
      <c r="F38485" s="34">
        <v>414</v>
      </c>
      <c r="G38485" s="34">
        <v>415</v>
      </c>
      <c r="H38485" s="34">
        <v>464</v>
      </c>
      <c r="I38485" s="34">
        <v>435</v>
      </c>
      <c r="J38485" s="34">
        <v>425</v>
      </c>
      <c r="K38485" s="34">
        <v>397</v>
      </c>
      <c r="L38485" s="34">
        <v>398</v>
      </c>
      <c r="M38485" s="34">
        <v>345</v>
      </c>
    </row>
    <row r="38486" spans="1:13" x14ac:dyDescent="0.2">
      <c r="A38486" s="34" t="s">
        <v>139380</v>
      </c>
      <c r="B38486" s="34">
        <v>220</v>
      </c>
      <c r="C38486" s="34">
        <v>226</v>
      </c>
      <c r="D38486" s="34">
        <v>259</v>
      </c>
      <c r="E38486" s="34">
        <v>237</v>
      </c>
      <c r="F38486" s="34">
        <v>235</v>
      </c>
      <c r="G38486" s="34">
        <v>199</v>
      </c>
      <c r="H38486" s="34">
        <v>256</v>
      </c>
      <c r="I38486" s="34">
        <v>221</v>
      </c>
      <c r="J38486" s="34">
        <v>223</v>
      </c>
      <c r="K38486" s="34">
        <v>195</v>
      </c>
      <c r="L38486" s="34">
        <v>231</v>
      </c>
      <c r="M38486" s="34">
        <v>148</v>
      </c>
    </row>
    <row r="38487" spans="1:13" x14ac:dyDescent="0.2">
      <c r="A38487" s="34" t="s">
        <v>139381</v>
      </c>
      <c r="B38487" s="34">
        <v>223</v>
      </c>
      <c r="C38487" s="34">
        <v>239</v>
      </c>
      <c r="D38487" s="34">
        <v>193</v>
      </c>
      <c r="E38487" s="34">
        <v>231</v>
      </c>
      <c r="F38487" s="34">
        <v>216</v>
      </c>
      <c r="G38487" s="34">
        <v>237</v>
      </c>
      <c r="H38487" s="34">
        <v>212</v>
      </c>
      <c r="I38487" s="34">
        <v>201</v>
      </c>
      <c r="J38487" s="34">
        <v>253</v>
      </c>
      <c r="K38487" s="34">
        <v>228</v>
      </c>
      <c r="L38487" s="34">
        <v>208</v>
      </c>
      <c r="M38487" s="34">
        <v>191</v>
      </c>
    </row>
    <row r="38488" spans="1:13" x14ac:dyDescent="0.2">
      <c r="A38488" s="34" t="s">
        <v>139382</v>
      </c>
      <c r="B38488" s="34">
        <v>211</v>
      </c>
      <c r="C38488" s="34">
        <v>203</v>
      </c>
      <c r="D38488" s="34">
        <v>225</v>
      </c>
      <c r="E38488" s="34">
        <v>245</v>
      </c>
      <c r="F38488" s="34">
        <v>192</v>
      </c>
      <c r="G38488" s="34">
        <v>235</v>
      </c>
      <c r="H38488" s="34">
        <v>215</v>
      </c>
      <c r="I38488" s="34">
        <v>204</v>
      </c>
      <c r="J38488" s="34">
        <v>230</v>
      </c>
      <c r="K38488" s="34">
        <v>188</v>
      </c>
      <c r="L38488" s="34">
        <v>199</v>
      </c>
      <c r="M38488" s="34">
        <v>144</v>
      </c>
    </row>
    <row r="38489" spans="1:13" x14ac:dyDescent="0.2">
      <c r="A38489" s="34" t="s">
        <v>139383</v>
      </c>
      <c r="B38489" s="34">
        <v>271</v>
      </c>
      <c r="C38489" s="34">
        <v>294</v>
      </c>
      <c r="D38489" s="34">
        <v>253</v>
      </c>
      <c r="E38489" s="34">
        <v>289</v>
      </c>
      <c r="F38489" s="34">
        <v>254</v>
      </c>
      <c r="G38489" s="34">
        <v>249</v>
      </c>
      <c r="H38489" s="34">
        <v>286</v>
      </c>
      <c r="I38489" s="34">
        <v>281</v>
      </c>
      <c r="J38489" s="34">
        <v>266</v>
      </c>
      <c r="K38489" s="34">
        <v>230</v>
      </c>
      <c r="L38489" s="34">
        <v>251</v>
      </c>
      <c r="M38489" s="34">
        <v>204</v>
      </c>
    </row>
    <row r="38490" spans="1:13" x14ac:dyDescent="0.2">
      <c r="A38490" s="34" t="s">
        <v>139384</v>
      </c>
      <c r="B38490" s="34">
        <v>166</v>
      </c>
      <c r="C38490" s="34">
        <v>199</v>
      </c>
      <c r="D38490" s="34">
        <v>211</v>
      </c>
      <c r="E38490" s="34">
        <v>248</v>
      </c>
      <c r="F38490" s="34">
        <v>188</v>
      </c>
      <c r="G38490" s="34">
        <v>173</v>
      </c>
      <c r="H38490" s="34">
        <v>240</v>
      </c>
      <c r="I38490" s="34">
        <v>204</v>
      </c>
      <c r="J38490" s="34">
        <v>164</v>
      </c>
      <c r="K38490" s="34">
        <v>202</v>
      </c>
      <c r="L38490" s="34">
        <v>172</v>
      </c>
      <c r="M38490" s="34">
        <v>149</v>
      </c>
    </row>
    <row r="38491" spans="1:13" x14ac:dyDescent="0.2">
      <c r="A38491" s="34" t="s">
        <v>139385</v>
      </c>
      <c r="B38491" s="34">
        <v>236</v>
      </c>
      <c r="C38491" s="34">
        <v>248</v>
      </c>
      <c r="D38491" s="34">
        <v>329</v>
      </c>
      <c r="E38491" s="34">
        <v>311</v>
      </c>
      <c r="F38491" s="34">
        <v>296</v>
      </c>
      <c r="G38491" s="34">
        <v>222</v>
      </c>
      <c r="H38491" s="34">
        <v>252</v>
      </c>
      <c r="I38491" s="34">
        <v>279</v>
      </c>
      <c r="J38491" s="34">
        <v>261</v>
      </c>
      <c r="K38491" s="34">
        <v>205</v>
      </c>
      <c r="L38491" s="34">
        <v>261</v>
      </c>
      <c r="M38491" s="34">
        <v>255</v>
      </c>
    </row>
    <row r="38492" spans="1:13" x14ac:dyDescent="0.2">
      <c r="A38492" s="34" t="s">
        <v>139386</v>
      </c>
      <c r="B38492" s="34">
        <v>537</v>
      </c>
      <c r="C38492" s="34">
        <v>464</v>
      </c>
      <c r="D38492" s="34">
        <v>499</v>
      </c>
      <c r="E38492" s="34">
        <v>561</v>
      </c>
      <c r="F38492" s="34">
        <v>467</v>
      </c>
      <c r="G38492" s="34">
        <v>475</v>
      </c>
      <c r="H38492" s="34">
        <v>589</v>
      </c>
      <c r="I38492" s="34">
        <v>494</v>
      </c>
      <c r="J38492" s="34">
        <v>502</v>
      </c>
      <c r="K38492" s="34">
        <v>416</v>
      </c>
      <c r="L38492" s="34">
        <v>551</v>
      </c>
      <c r="M38492" s="34">
        <v>369</v>
      </c>
    </row>
    <row r="38493" spans="1:13" x14ac:dyDescent="0.2">
      <c r="A38493" s="34" t="s">
        <v>139387</v>
      </c>
      <c r="B38493" s="34">
        <v>382</v>
      </c>
      <c r="C38493" s="34">
        <v>415</v>
      </c>
      <c r="D38493" s="34">
        <v>359</v>
      </c>
      <c r="E38493" s="34">
        <v>496</v>
      </c>
      <c r="F38493" s="34">
        <v>302</v>
      </c>
      <c r="G38493" s="34">
        <v>360</v>
      </c>
      <c r="H38493" s="34">
        <v>434</v>
      </c>
      <c r="I38493" s="34">
        <v>386</v>
      </c>
      <c r="J38493" s="34">
        <v>367</v>
      </c>
      <c r="K38493" s="34">
        <v>321</v>
      </c>
      <c r="L38493" s="34">
        <v>324</v>
      </c>
      <c r="M38493" s="34">
        <v>348</v>
      </c>
    </row>
    <row r="38494" spans="1:13" x14ac:dyDescent="0.2">
      <c r="A38494" s="34" t="s">
        <v>139388</v>
      </c>
      <c r="B38494" s="34">
        <v>83</v>
      </c>
      <c r="C38494" s="34">
        <v>126</v>
      </c>
      <c r="D38494" s="34">
        <v>138</v>
      </c>
      <c r="E38494" s="34">
        <v>125</v>
      </c>
      <c r="F38494" s="34">
        <v>69</v>
      </c>
      <c r="G38494" s="34">
        <v>137</v>
      </c>
      <c r="H38494" s="34">
        <v>107</v>
      </c>
      <c r="I38494" s="34">
        <v>93</v>
      </c>
      <c r="J38494" s="34">
        <v>112</v>
      </c>
      <c r="K38494" s="34">
        <v>85</v>
      </c>
      <c r="L38494" s="34">
        <v>75</v>
      </c>
      <c r="M38494" s="34">
        <v>99</v>
      </c>
    </row>
    <row r="38495" spans="1:13" x14ac:dyDescent="0.2">
      <c r="A38495" s="34" t="s">
        <v>139389</v>
      </c>
      <c r="B38495" s="34">
        <v>175</v>
      </c>
      <c r="C38495" s="34">
        <v>229</v>
      </c>
      <c r="D38495" s="34">
        <v>197</v>
      </c>
      <c r="E38495" s="34">
        <v>308</v>
      </c>
      <c r="F38495" s="34">
        <v>191</v>
      </c>
      <c r="G38495" s="34">
        <v>265</v>
      </c>
      <c r="H38495" s="34">
        <v>259</v>
      </c>
      <c r="I38495" s="34">
        <v>265</v>
      </c>
      <c r="J38495" s="34">
        <v>239</v>
      </c>
      <c r="K38495" s="34">
        <v>218</v>
      </c>
      <c r="L38495" s="34">
        <v>212</v>
      </c>
      <c r="M38495" s="34">
        <v>206</v>
      </c>
    </row>
    <row r="38496" spans="1:13" x14ac:dyDescent="0.2">
      <c r="A38496" s="34" t="s">
        <v>139390</v>
      </c>
      <c r="B38496" s="34">
        <v>128</v>
      </c>
      <c r="C38496" s="34">
        <v>197</v>
      </c>
      <c r="D38496" s="34">
        <v>174</v>
      </c>
      <c r="E38496" s="34">
        <v>223</v>
      </c>
      <c r="F38496" s="34">
        <v>132</v>
      </c>
      <c r="G38496" s="34">
        <v>217</v>
      </c>
      <c r="H38496" s="34">
        <v>171</v>
      </c>
      <c r="I38496" s="34">
        <v>222</v>
      </c>
      <c r="J38496" s="34">
        <v>206</v>
      </c>
      <c r="K38496" s="34">
        <v>149</v>
      </c>
      <c r="L38496" s="34">
        <v>178</v>
      </c>
      <c r="M38496" s="34">
        <v>170</v>
      </c>
    </row>
    <row r="38497" spans="1:13" x14ac:dyDescent="0.2">
      <c r="A38497" s="34" t="s">
        <v>139391</v>
      </c>
      <c r="B38497" s="34">
        <v>100</v>
      </c>
      <c r="C38497" s="34">
        <v>226</v>
      </c>
      <c r="D38497" s="34">
        <v>149</v>
      </c>
      <c r="E38497" s="34">
        <v>200</v>
      </c>
      <c r="F38497" s="34">
        <v>101</v>
      </c>
      <c r="G38497" s="34">
        <v>218</v>
      </c>
      <c r="H38497" s="34">
        <v>176</v>
      </c>
      <c r="I38497" s="34">
        <v>227</v>
      </c>
      <c r="J38497" s="34">
        <v>158</v>
      </c>
      <c r="K38497" s="34">
        <v>195</v>
      </c>
      <c r="L38497" s="34">
        <v>159</v>
      </c>
      <c r="M38497" s="34">
        <v>157</v>
      </c>
    </row>
    <row r="38498" spans="1:13" x14ac:dyDescent="0.2">
      <c r="A38498" s="34" t="s">
        <v>139392</v>
      </c>
      <c r="B38498" s="34">
        <v>167</v>
      </c>
      <c r="C38498" s="34">
        <v>200</v>
      </c>
      <c r="D38498" s="34">
        <v>214</v>
      </c>
      <c r="E38498" s="34">
        <v>232</v>
      </c>
      <c r="F38498" s="34">
        <v>208</v>
      </c>
      <c r="G38498" s="34">
        <v>169</v>
      </c>
      <c r="H38498" s="34">
        <v>154</v>
      </c>
      <c r="I38498" s="34">
        <v>157</v>
      </c>
      <c r="J38498" s="34">
        <v>186</v>
      </c>
      <c r="K38498" s="34">
        <v>148</v>
      </c>
      <c r="L38498" s="34">
        <v>174</v>
      </c>
      <c r="M38498" s="34">
        <v>133</v>
      </c>
    </row>
    <row r="38499" spans="1:13" x14ac:dyDescent="0.2">
      <c r="A38499" s="34" t="s">
        <v>139393</v>
      </c>
      <c r="B38499" s="34">
        <v>377</v>
      </c>
      <c r="C38499" s="34">
        <v>385</v>
      </c>
      <c r="D38499" s="34">
        <v>330</v>
      </c>
      <c r="E38499" s="34">
        <v>431</v>
      </c>
      <c r="F38499" s="34">
        <v>349</v>
      </c>
      <c r="G38499" s="34">
        <v>372</v>
      </c>
      <c r="H38499" s="34">
        <v>364</v>
      </c>
      <c r="I38499" s="34">
        <v>410</v>
      </c>
      <c r="J38499" s="34">
        <v>435</v>
      </c>
      <c r="K38499" s="34">
        <v>291</v>
      </c>
      <c r="L38499" s="34">
        <v>282</v>
      </c>
      <c r="M38499" s="34">
        <v>316</v>
      </c>
    </row>
    <row r="38500" spans="1:13" x14ac:dyDescent="0.2">
      <c r="A38500" s="34" t="s">
        <v>139394</v>
      </c>
      <c r="B38500" s="34">
        <v>176</v>
      </c>
      <c r="C38500" s="34">
        <v>175</v>
      </c>
      <c r="D38500" s="34">
        <v>209</v>
      </c>
      <c r="E38500" s="34">
        <v>229</v>
      </c>
      <c r="F38500" s="34">
        <v>163</v>
      </c>
      <c r="G38500" s="34">
        <v>189</v>
      </c>
      <c r="H38500" s="34">
        <v>183</v>
      </c>
      <c r="I38500" s="34">
        <v>200</v>
      </c>
      <c r="J38500" s="34">
        <v>179</v>
      </c>
      <c r="K38500" s="34">
        <v>160</v>
      </c>
      <c r="L38500" s="34">
        <v>199</v>
      </c>
      <c r="M38500" s="34">
        <v>136</v>
      </c>
    </row>
    <row r="38501" spans="1:13" x14ac:dyDescent="0.2">
      <c r="A38501" s="34" t="s">
        <v>139395</v>
      </c>
      <c r="B38501" s="34">
        <v>268</v>
      </c>
      <c r="C38501" s="34">
        <v>274</v>
      </c>
      <c r="D38501" s="34">
        <v>243</v>
      </c>
      <c r="E38501" s="34">
        <v>275</v>
      </c>
      <c r="F38501" s="34">
        <v>258</v>
      </c>
      <c r="G38501" s="34">
        <v>236</v>
      </c>
      <c r="H38501" s="34">
        <v>258</v>
      </c>
      <c r="I38501" s="34">
        <v>237</v>
      </c>
      <c r="J38501" s="34">
        <v>288</v>
      </c>
      <c r="K38501" s="34">
        <v>193</v>
      </c>
      <c r="L38501" s="34">
        <v>230</v>
      </c>
      <c r="M38501" s="34">
        <v>217</v>
      </c>
    </row>
    <row r="38502" spans="1:13" x14ac:dyDescent="0.2">
      <c r="A38502" s="34" t="s">
        <v>139396</v>
      </c>
      <c r="B38502" s="34">
        <v>445</v>
      </c>
      <c r="C38502" s="34">
        <v>378</v>
      </c>
      <c r="D38502" s="34">
        <v>425</v>
      </c>
      <c r="E38502" s="34">
        <v>421</v>
      </c>
      <c r="F38502" s="34">
        <v>400</v>
      </c>
      <c r="G38502" s="34">
        <v>378</v>
      </c>
      <c r="H38502" s="34">
        <v>474</v>
      </c>
      <c r="I38502" s="34">
        <v>391</v>
      </c>
      <c r="J38502" s="34">
        <v>389</v>
      </c>
      <c r="K38502" s="34">
        <v>291</v>
      </c>
      <c r="L38502" s="34">
        <v>385</v>
      </c>
      <c r="M38502" s="34">
        <v>308</v>
      </c>
    </row>
    <row r="38503" spans="1:13" x14ac:dyDescent="0.2">
      <c r="A38503" s="34" t="s">
        <v>139397</v>
      </c>
      <c r="B38503" s="34">
        <v>1188</v>
      </c>
      <c r="C38503" s="34">
        <v>1202</v>
      </c>
      <c r="D38503" s="34">
        <v>1293</v>
      </c>
      <c r="E38503" s="34">
        <v>1306</v>
      </c>
      <c r="F38503" s="34">
        <v>1104</v>
      </c>
      <c r="G38503" s="34">
        <v>1105</v>
      </c>
      <c r="H38503" s="34">
        <v>1317</v>
      </c>
      <c r="I38503" s="34">
        <v>1156</v>
      </c>
      <c r="J38503" s="34">
        <v>1278</v>
      </c>
      <c r="K38503" s="34">
        <v>989</v>
      </c>
      <c r="L38503" s="34">
        <v>1198</v>
      </c>
      <c r="M38503" s="34">
        <v>984</v>
      </c>
    </row>
    <row r="38504" spans="1:13" x14ac:dyDescent="0.2">
      <c r="A38504" s="34" t="s">
        <v>139398</v>
      </c>
      <c r="B38504" s="34">
        <v>329</v>
      </c>
      <c r="C38504" s="34">
        <v>486</v>
      </c>
      <c r="D38504" s="34">
        <v>392</v>
      </c>
      <c r="E38504" s="34">
        <v>418</v>
      </c>
      <c r="F38504" s="34">
        <v>309</v>
      </c>
      <c r="G38504" s="34">
        <v>383</v>
      </c>
      <c r="H38504" s="34">
        <v>477</v>
      </c>
      <c r="I38504" s="34">
        <v>455</v>
      </c>
      <c r="J38504" s="34">
        <v>448</v>
      </c>
      <c r="K38504" s="34">
        <v>353</v>
      </c>
      <c r="L38504" s="34">
        <v>427</v>
      </c>
      <c r="M38504" s="34">
        <v>347</v>
      </c>
    </row>
    <row r="38505" spans="1:13" x14ac:dyDescent="0.2">
      <c r="A38505" s="34" t="s">
        <v>139399</v>
      </c>
      <c r="B38505" s="34">
        <v>557</v>
      </c>
      <c r="C38505" s="34">
        <v>552</v>
      </c>
      <c r="D38505" s="34">
        <v>524</v>
      </c>
      <c r="E38505" s="34">
        <v>584</v>
      </c>
      <c r="F38505" s="34">
        <v>485</v>
      </c>
      <c r="G38505" s="34">
        <v>558</v>
      </c>
      <c r="H38505" s="34">
        <v>631</v>
      </c>
      <c r="I38505" s="34">
        <v>542</v>
      </c>
      <c r="J38505" s="34">
        <v>567</v>
      </c>
      <c r="K38505" s="34">
        <v>489</v>
      </c>
      <c r="L38505" s="34">
        <v>552</v>
      </c>
      <c r="M38505" s="34">
        <v>471</v>
      </c>
    </row>
    <row r="38506" spans="1:13" x14ac:dyDescent="0.2">
      <c r="A38506" s="34" t="s">
        <v>139400</v>
      </c>
      <c r="B38506" s="34">
        <v>605</v>
      </c>
      <c r="C38506" s="34">
        <v>501</v>
      </c>
      <c r="D38506" s="34">
        <v>548</v>
      </c>
      <c r="E38506" s="34">
        <v>607</v>
      </c>
      <c r="F38506" s="34">
        <v>631</v>
      </c>
      <c r="G38506" s="34">
        <v>507</v>
      </c>
      <c r="H38506" s="34">
        <v>660</v>
      </c>
      <c r="I38506" s="34">
        <v>569</v>
      </c>
      <c r="J38506" s="34">
        <v>661</v>
      </c>
      <c r="K38506" s="34">
        <v>424</v>
      </c>
      <c r="L38506" s="34">
        <v>618</v>
      </c>
      <c r="M38506" s="34">
        <v>430</v>
      </c>
    </row>
    <row r="38507" spans="1:13" x14ac:dyDescent="0.2">
      <c r="A38507" s="34" t="s">
        <v>139401</v>
      </c>
      <c r="B38507" s="34">
        <v>176</v>
      </c>
      <c r="C38507" s="34">
        <v>238</v>
      </c>
      <c r="D38507" s="34">
        <v>270</v>
      </c>
      <c r="E38507" s="34">
        <v>254</v>
      </c>
      <c r="F38507" s="34">
        <v>224</v>
      </c>
      <c r="G38507" s="34">
        <v>250</v>
      </c>
      <c r="H38507" s="34">
        <v>272</v>
      </c>
      <c r="I38507" s="34">
        <v>236</v>
      </c>
      <c r="J38507" s="34">
        <v>239</v>
      </c>
      <c r="K38507" s="34">
        <v>215</v>
      </c>
      <c r="L38507" s="34">
        <v>255</v>
      </c>
      <c r="M38507" s="34">
        <v>203</v>
      </c>
    </row>
    <row r="38508" spans="1:13" x14ac:dyDescent="0.2">
      <c r="A38508" s="34" t="s">
        <v>139402</v>
      </c>
      <c r="B38508" s="34">
        <v>281</v>
      </c>
      <c r="C38508" s="34">
        <v>321</v>
      </c>
      <c r="D38508" s="34">
        <v>192</v>
      </c>
      <c r="E38508" s="34">
        <v>270</v>
      </c>
      <c r="F38508" s="34">
        <v>176</v>
      </c>
      <c r="G38508" s="34">
        <v>261</v>
      </c>
      <c r="H38508" s="34">
        <v>201</v>
      </c>
      <c r="I38508" s="34">
        <v>260</v>
      </c>
      <c r="J38508" s="34">
        <v>207</v>
      </c>
      <c r="K38508" s="34">
        <v>254</v>
      </c>
      <c r="L38508" s="34">
        <v>214</v>
      </c>
      <c r="M38508" s="34">
        <v>234</v>
      </c>
    </row>
    <row r="38509" spans="1:13" x14ac:dyDescent="0.2">
      <c r="A38509" s="34" t="s">
        <v>139403</v>
      </c>
      <c r="B38509" s="34">
        <v>327</v>
      </c>
      <c r="C38509" s="34">
        <v>345</v>
      </c>
      <c r="D38509" s="34">
        <v>273</v>
      </c>
      <c r="E38509" s="34">
        <v>397</v>
      </c>
      <c r="F38509" s="34">
        <v>240</v>
      </c>
      <c r="G38509" s="34">
        <v>237</v>
      </c>
      <c r="H38509" s="34">
        <v>317</v>
      </c>
      <c r="I38509" s="34">
        <v>347</v>
      </c>
      <c r="J38509" s="34">
        <v>319</v>
      </c>
      <c r="K38509" s="34">
        <v>258</v>
      </c>
      <c r="L38509" s="34">
        <v>289</v>
      </c>
      <c r="M38509" s="34">
        <v>262</v>
      </c>
    </row>
    <row r="38510" spans="1:13" x14ac:dyDescent="0.2">
      <c r="A38510" s="34" t="s">
        <v>139404</v>
      </c>
      <c r="B38510" s="34">
        <v>119</v>
      </c>
      <c r="C38510" s="34">
        <v>132</v>
      </c>
      <c r="D38510" s="34">
        <v>99</v>
      </c>
      <c r="E38510" s="34">
        <v>160</v>
      </c>
      <c r="F38510" s="34">
        <v>100</v>
      </c>
      <c r="G38510" s="34">
        <v>110</v>
      </c>
      <c r="H38510" s="34">
        <v>93</v>
      </c>
      <c r="I38510" s="34">
        <v>143</v>
      </c>
      <c r="J38510" s="34">
        <v>96</v>
      </c>
      <c r="K38510" s="34">
        <v>113</v>
      </c>
      <c r="L38510" s="34">
        <v>73</v>
      </c>
      <c r="M38510" s="34">
        <v>89</v>
      </c>
    </row>
    <row r="38511" spans="1:13" x14ac:dyDescent="0.2">
      <c r="A38511" s="34" t="s">
        <v>139405</v>
      </c>
      <c r="B38511" s="34">
        <v>185</v>
      </c>
      <c r="C38511" s="34">
        <v>186</v>
      </c>
      <c r="D38511" s="34">
        <v>181</v>
      </c>
      <c r="E38511" s="34">
        <v>181</v>
      </c>
      <c r="F38511" s="34">
        <v>162</v>
      </c>
      <c r="G38511" s="34">
        <v>181</v>
      </c>
      <c r="H38511" s="34">
        <v>223</v>
      </c>
      <c r="I38511" s="34">
        <v>225</v>
      </c>
      <c r="J38511" s="34">
        <v>202</v>
      </c>
      <c r="K38511" s="34">
        <v>155</v>
      </c>
      <c r="L38511" s="34">
        <v>123</v>
      </c>
      <c r="M38511" s="34">
        <v>149</v>
      </c>
    </row>
    <row r="38512" spans="1:13" x14ac:dyDescent="0.2">
      <c r="A38512" s="34" t="s">
        <v>139406</v>
      </c>
      <c r="B38512" s="34">
        <v>130</v>
      </c>
      <c r="C38512" s="34">
        <v>120</v>
      </c>
      <c r="D38512" s="34">
        <v>156</v>
      </c>
      <c r="E38512" s="34">
        <v>128</v>
      </c>
      <c r="F38512" s="34">
        <v>94</v>
      </c>
      <c r="G38512" s="34">
        <v>89</v>
      </c>
      <c r="H38512" s="34">
        <v>95</v>
      </c>
      <c r="I38512" s="34">
        <v>128</v>
      </c>
      <c r="J38512" s="34">
        <v>127</v>
      </c>
      <c r="K38512" s="34">
        <v>90</v>
      </c>
      <c r="L38512" s="34">
        <v>81</v>
      </c>
      <c r="M38512" s="34">
        <v>96</v>
      </c>
    </row>
    <row r="38513" spans="1:13" x14ac:dyDescent="0.2">
      <c r="A38513" s="34" t="s">
        <v>139407</v>
      </c>
      <c r="B38513" s="34">
        <v>174</v>
      </c>
      <c r="C38513" s="34">
        <v>227</v>
      </c>
      <c r="D38513" s="34">
        <v>167</v>
      </c>
      <c r="E38513" s="34">
        <v>232</v>
      </c>
      <c r="F38513" s="34">
        <v>207</v>
      </c>
      <c r="G38513" s="34">
        <v>212</v>
      </c>
      <c r="H38513" s="34">
        <v>200</v>
      </c>
      <c r="I38513" s="34">
        <v>266</v>
      </c>
      <c r="J38513" s="34">
        <v>244</v>
      </c>
      <c r="K38513" s="34">
        <v>197</v>
      </c>
      <c r="L38513" s="34">
        <v>208</v>
      </c>
      <c r="M38513" s="34">
        <v>193</v>
      </c>
    </row>
    <row r="38514" spans="1:13" x14ac:dyDescent="0.2">
      <c r="A38514" s="34" t="s">
        <v>139408</v>
      </c>
      <c r="B38514" s="34">
        <v>243</v>
      </c>
      <c r="C38514" s="34">
        <v>227</v>
      </c>
      <c r="D38514" s="34">
        <v>244</v>
      </c>
      <c r="E38514" s="34">
        <v>236</v>
      </c>
      <c r="F38514" s="34">
        <v>189</v>
      </c>
      <c r="G38514" s="34">
        <v>231</v>
      </c>
      <c r="H38514" s="34">
        <v>240</v>
      </c>
      <c r="I38514" s="34">
        <v>217</v>
      </c>
      <c r="J38514" s="34">
        <v>229</v>
      </c>
      <c r="K38514" s="34">
        <v>152</v>
      </c>
      <c r="L38514" s="34">
        <v>182</v>
      </c>
      <c r="M38514" s="34">
        <v>166</v>
      </c>
    </row>
    <row r="38515" spans="1:13" x14ac:dyDescent="0.2">
      <c r="A38515" s="34" t="s">
        <v>139409</v>
      </c>
      <c r="B38515" s="34">
        <v>140</v>
      </c>
      <c r="C38515" s="34">
        <v>168</v>
      </c>
      <c r="D38515" s="34">
        <v>143</v>
      </c>
      <c r="E38515" s="34">
        <v>229</v>
      </c>
      <c r="F38515" s="34">
        <v>138</v>
      </c>
      <c r="G38515" s="34">
        <v>217</v>
      </c>
      <c r="H38515" s="34">
        <v>221</v>
      </c>
      <c r="I38515" s="34">
        <v>224</v>
      </c>
      <c r="J38515" s="34">
        <v>179</v>
      </c>
      <c r="K38515" s="34">
        <v>171</v>
      </c>
      <c r="L38515" s="34">
        <v>182</v>
      </c>
      <c r="M38515" s="34">
        <v>171</v>
      </c>
    </row>
    <row r="38516" spans="1:13" x14ac:dyDescent="0.2">
      <c r="A38516" s="34" t="s">
        <v>139410</v>
      </c>
      <c r="B38516" s="34">
        <v>295</v>
      </c>
      <c r="C38516" s="34">
        <v>273</v>
      </c>
      <c r="D38516" s="34">
        <v>274</v>
      </c>
      <c r="E38516" s="34">
        <v>241</v>
      </c>
      <c r="F38516" s="34">
        <v>294</v>
      </c>
      <c r="G38516" s="34">
        <v>256</v>
      </c>
      <c r="H38516" s="34">
        <v>335</v>
      </c>
      <c r="I38516" s="34">
        <v>240</v>
      </c>
      <c r="J38516" s="34">
        <v>346</v>
      </c>
      <c r="K38516" s="34">
        <v>253</v>
      </c>
      <c r="L38516" s="34">
        <v>326</v>
      </c>
      <c r="M38516" s="34">
        <v>225</v>
      </c>
    </row>
    <row r="38517" spans="1:13" x14ac:dyDescent="0.2">
      <c r="A38517" s="34" t="s">
        <v>139411</v>
      </c>
      <c r="B38517" s="34">
        <v>295</v>
      </c>
      <c r="C38517" s="34">
        <v>313</v>
      </c>
      <c r="D38517" s="34">
        <v>279</v>
      </c>
      <c r="E38517" s="34">
        <v>322</v>
      </c>
      <c r="F38517" s="34">
        <v>225</v>
      </c>
      <c r="G38517" s="34">
        <v>239</v>
      </c>
      <c r="H38517" s="34">
        <v>300</v>
      </c>
      <c r="I38517" s="34">
        <v>296</v>
      </c>
      <c r="J38517" s="34">
        <v>335</v>
      </c>
      <c r="K38517" s="34">
        <v>254</v>
      </c>
      <c r="L38517" s="34">
        <v>331</v>
      </c>
      <c r="M38517" s="34">
        <v>231</v>
      </c>
    </row>
    <row r="38518" spans="1:13" x14ac:dyDescent="0.2">
      <c r="A38518" s="34" t="s">
        <v>139412</v>
      </c>
      <c r="B38518" s="34">
        <v>95</v>
      </c>
      <c r="C38518" s="34">
        <v>113</v>
      </c>
      <c r="D38518" s="34">
        <v>113</v>
      </c>
      <c r="E38518" s="34">
        <v>140</v>
      </c>
      <c r="F38518" s="34">
        <v>86</v>
      </c>
      <c r="G38518" s="34">
        <v>118</v>
      </c>
      <c r="H38518" s="34">
        <v>150</v>
      </c>
      <c r="I38518" s="34">
        <v>151</v>
      </c>
      <c r="J38518" s="34">
        <v>130</v>
      </c>
      <c r="K38518" s="34">
        <v>93</v>
      </c>
      <c r="L38518" s="34">
        <v>109</v>
      </c>
      <c r="M38518" s="34">
        <v>84</v>
      </c>
    </row>
    <row r="38519" spans="1:13" x14ac:dyDescent="0.2">
      <c r="A38519" s="34" t="s">
        <v>139413</v>
      </c>
      <c r="B38519" s="34">
        <v>229</v>
      </c>
      <c r="C38519" s="34">
        <v>233</v>
      </c>
      <c r="D38519" s="34">
        <v>238</v>
      </c>
      <c r="E38519" s="34">
        <v>209</v>
      </c>
      <c r="F38519" s="34">
        <v>210</v>
      </c>
      <c r="G38519" s="34">
        <v>211</v>
      </c>
      <c r="H38519" s="34">
        <v>219</v>
      </c>
      <c r="I38519" s="34">
        <v>203</v>
      </c>
      <c r="J38519" s="34">
        <v>245</v>
      </c>
      <c r="K38519" s="34">
        <v>192</v>
      </c>
      <c r="L38519" s="34">
        <v>198</v>
      </c>
      <c r="M38519" s="34">
        <v>168</v>
      </c>
    </row>
    <row r="38520" spans="1:13" x14ac:dyDescent="0.2">
      <c r="A38520" s="34" t="s">
        <v>139414</v>
      </c>
      <c r="B38520" s="34">
        <v>238</v>
      </c>
      <c r="C38520" s="34">
        <v>355</v>
      </c>
      <c r="D38520" s="34">
        <v>338</v>
      </c>
      <c r="E38520" s="34">
        <v>328</v>
      </c>
      <c r="F38520" s="34">
        <v>223</v>
      </c>
      <c r="G38520" s="34">
        <v>256</v>
      </c>
      <c r="H38520" s="34">
        <v>282</v>
      </c>
      <c r="I38520" s="34">
        <v>282</v>
      </c>
      <c r="J38520" s="34">
        <v>322</v>
      </c>
      <c r="K38520" s="34">
        <v>214</v>
      </c>
      <c r="L38520" s="34">
        <v>287</v>
      </c>
      <c r="M38520" s="34">
        <v>218</v>
      </c>
    </row>
    <row r="38521" spans="1:13" x14ac:dyDescent="0.2">
      <c r="A38521" s="34" t="s">
        <v>139415</v>
      </c>
      <c r="B38521" s="34">
        <v>193</v>
      </c>
      <c r="C38521" s="34">
        <v>492</v>
      </c>
      <c r="D38521" s="34">
        <v>262</v>
      </c>
      <c r="E38521" s="34">
        <v>479</v>
      </c>
      <c r="F38521" s="34">
        <v>234</v>
      </c>
      <c r="G38521" s="34">
        <v>434</v>
      </c>
      <c r="H38521" s="34">
        <v>276</v>
      </c>
      <c r="I38521" s="34">
        <v>448</v>
      </c>
      <c r="J38521" s="34">
        <v>207</v>
      </c>
      <c r="K38521" s="34">
        <v>345</v>
      </c>
      <c r="L38521" s="34">
        <v>236</v>
      </c>
      <c r="M38521" s="34">
        <v>345</v>
      </c>
    </row>
    <row r="38522" spans="1:13" x14ac:dyDescent="0.2">
      <c r="A38522" s="34" t="s">
        <v>139416</v>
      </c>
      <c r="B38522" s="34">
        <v>337</v>
      </c>
      <c r="C38522" s="34">
        <v>408</v>
      </c>
      <c r="D38522" s="34">
        <v>397</v>
      </c>
      <c r="E38522" s="34">
        <v>407</v>
      </c>
      <c r="F38522" s="34">
        <v>324</v>
      </c>
      <c r="G38522" s="34">
        <v>373</v>
      </c>
      <c r="H38522" s="34">
        <v>425</v>
      </c>
      <c r="I38522" s="34">
        <v>409</v>
      </c>
      <c r="J38522" s="34">
        <v>331</v>
      </c>
      <c r="K38522" s="34">
        <v>305</v>
      </c>
      <c r="L38522" s="34">
        <v>379</v>
      </c>
      <c r="M38522" s="34">
        <v>305</v>
      </c>
    </row>
    <row r="38523" spans="1:13" x14ac:dyDescent="0.2">
      <c r="A38523" s="34" t="s">
        <v>139417</v>
      </c>
      <c r="B38523" s="34">
        <v>767</v>
      </c>
      <c r="C38523" s="34">
        <v>739</v>
      </c>
      <c r="D38523" s="34">
        <v>694</v>
      </c>
      <c r="E38523" s="34">
        <v>809</v>
      </c>
      <c r="F38523" s="34">
        <v>688</v>
      </c>
      <c r="G38523" s="34">
        <v>755</v>
      </c>
      <c r="H38523" s="34">
        <v>787</v>
      </c>
      <c r="I38523" s="34">
        <v>751</v>
      </c>
      <c r="J38523" s="34">
        <v>702</v>
      </c>
      <c r="K38523" s="34">
        <v>621</v>
      </c>
      <c r="L38523" s="34">
        <v>758</v>
      </c>
      <c r="M38523" s="34">
        <v>608</v>
      </c>
    </row>
    <row r="38524" spans="1:13" x14ac:dyDescent="0.2">
      <c r="A38524" s="34" t="s">
        <v>139418</v>
      </c>
      <c r="B38524" s="34">
        <v>1124</v>
      </c>
      <c r="C38524" s="34">
        <v>1015</v>
      </c>
      <c r="D38524" s="34">
        <v>1174</v>
      </c>
      <c r="E38524" s="34">
        <v>1091</v>
      </c>
      <c r="F38524" s="34">
        <v>998</v>
      </c>
      <c r="G38524" s="34">
        <v>1029</v>
      </c>
      <c r="H38524" s="34">
        <v>1399</v>
      </c>
      <c r="I38524" s="34">
        <v>1081</v>
      </c>
      <c r="J38524" s="34">
        <v>1157</v>
      </c>
      <c r="K38524" s="34">
        <v>879</v>
      </c>
      <c r="L38524" s="34">
        <v>1118</v>
      </c>
      <c r="M38524" s="34">
        <v>920</v>
      </c>
    </row>
    <row r="38525" spans="1:13" x14ac:dyDescent="0.2">
      <c r="A38525" s="34" t="s">
        <v>139419</v>
      </c>
      <c r="B38525" s="34">
        <v>476</v>
      </c>
      <c r="C38525" s="34">
        <v>616</v>
      </c>
      <c r="D38525" s="34">
        <v>488</v>
      </c>
      <c r="E38525" s="34">
        <v>641</v>
      </c>
      <c r="F38525" s="34">
        <v>454</v>
      </c>
      <c r="G38525" s="34">
        <v>527</v>
      </c>
      <c r="H38525" s="34">
        <v>505</v>
      </c>
      <c r="I38525" s="34">
        <v>511</v>
      </c>
      <c r="J38525" s="34">
        <v>468</v>
      </c>
      <c r="K38525" s="34">
        <v>473</v>
      </c>
      <c r="L38525" s="34">
        <v>516</v>
      </c>
      <c r="M38525" s="34">
        <v>461</v>
      </c>
    </row>
    <row r="38526" spans="1:13" x14ac:dyDescent="0.2">
      <c r="A38526" s="34" t="s">
        <v>139420</v>
      </c>
      <c r="B38526" s="34">
        <v>321</v>
      </c>
      <c r="C38526" s="34">
        <v>365</v>
      </c>
      <c r="D38526" s="34">
        <v>324</v>
      </c>
      <c r="E38526" s="34">
        <v>350</v>
      </c>
      <c r="F38526" s="34">
        <v>306</v>
      </c>
      <c r="G38526" s="34">
        <v>295</v>
      </c>
      <c r="H38526" s="34">
        <v>384</v>
      </c>
      <c r="I38526" s="34">
        <v>356</v>
      </c>
      <c r="J38526" s="34">
        <v>371</v>
      </c>
      <c r="K38526" s="34">
        <v>285</v>
      </c>
      <c r="L38526" s="34">
        <v>349</v>
      </c>
      <c r="M38526" s="34">
        <v>289</v>
      </c>
    </row>
    <row r="38527" spans="1:13" x14ac:dyDescent="0.2">
      <c r="A38527" s="34" t="s">
        <v>139421</v>
      </c>
      <c r="B38527" s="34">
        <v>584</v>
      </c>
      <c r="C38527" s="34">
        <v>601</v>
      </c>
      <c r="D38527" s="34">
        <v>572</v>
      </c>
      <c r="E38527" s="34">
        <v>604</v>
      </c>
      <c r="F38527" s="34">
        <v>633</v>
      </c>
      <c r="G38527" s="34">
        <v>606</v>
      </c>
      <c r="H38527" s="34">
        <v>628</v>
      </c>
      <c r="I38527" s="34">
        <v>550</v>
      </c>
      <c r="J38527" s="34">
        <v>540</v>
      </c>
      <c r="K38527" s="34">
        <v>423</v>
      </c>
      <c r="L38527" s="34">
        <v>539</v>
      </c>
      <c r="M38527" s="34">
        <v>418</v>
      </c>
    </row>
    <row r="38528" spans="1:13" x14ac:dyDescent="0.2">
      <c r="A38528" s="34" t="s">
        <v>139422</v>
      </c>
      <c r="B38528" s="34">
        <v>250</v>
      </c>
      <c r="C38528" s="34">
        <v>246</v>
      </c>
      <c r="D38528" s="34">
        <v>238</v>
      </c>
      <c r="E38528" s="34">
        <v>318</v>
      </c>
      <c r="F38528" s="34">
        <v>239</v>
      </c>
      <c r="G38528" s="34">
        <v>250</v>
      </c>
      <c r="H38528" s="34">
        <v>247</v>
      </c>
      <c r="I38528" s="34">
        <v>300</v>
      </c>
      <c r="J38528" s="34">
        <v>289</v>
      </c>
      <c r="K38528" s="34">
        <v>262</v>
      </c>
      <c r="L38528" s="34">
        <v>266</v>
      </c>
      <c r="M38528" s="34">
        <v>261</v>
      </c>
    </row>
    <row r="38529" spans="1:13" x14ac:dyDescent="0.2">
      <c r="A38529" s="34" t="s">
        <v>139423</v>
      </c>
      <c r="B38529" s="34">
        <v>386</v>
      </c>
      <c r="C38529" s="34">
        <v>404</v>
      </c>
      <c r="D38529" s="34">
        <v>398</v>
      </c>
      <c r="E38529" s="34">
        <v>394</v>
      </c>
      <c r="F38529" s="34">
        <v>274</v>
      </c>
      <c r="G38529" s="34">
        <v>308</v>
      </c>
      <c r="H38529" s="34">
        <v>353</v>
      </c>
      <c r="I38529" s="34">
        <v>378</v>
      </c>
      <c r="J38529" s="34">
        <v>367</v>
      </c>
      <c r="K38529" s="34">
        <v>301</v>
      </c>
      <c r="L38529" s="34">
        <v>317</v>
      </c>
      <c r="M38529" s="34">
        <v>263</v>
      </c>
    </row>
    <row r="38530" spans="1:13" x14ac:dyDescent="0.2">
      <c r="A38530" s="34" t="s">
        <v>139424</v>
      </c>
      <c r="B38530" s="34">
        <v>224</v>
      </c>
      <c r="C38530" s="34">
        <v>264</v>
      </c>
      <c r="D38530" s="34">
        <v>278</v>
      </c>
      <c r="E38530" s="34">
        <v>250</v>
      </c>
      <c r="F38530" s="34">
        <v>210</v>
      </c>
      <c r="G38530" s="34">
        <v>269</v>
      </c>
      <c r="H38530" s="34">
        <v>242</v>
      </c>
      <c r="I38530" s="34">
        <v>250</v>
      </c>
      <c r="J38530" s="34">
        <v>247</v>
      </c>
      <c r="K38530" s="34">
        <v>222</v>
      </c>
      <c r="L38530" s="34">
        <v>200</v>
      </c>
      <c r="M38530" s="34">
        <v>213</v>
      </c>
    </row>
    <row r="38531" spans="1:13" x14ac:dyDescent="0.2">
      <c r="A38531" s="34" t="s">
        <v>139425</v>
      </c>
      <c r="B38531" s="34">
        <v>159</v>
      </c>
      <c r="C38531" s="34">
        <v>216</v>
      </c>
      <c r="D38531" s="34">
        <v>162</v>
      </c>
      <c r="E38531" s="34">
        <v>210</v>
      </c>
      <c r="F38531" s="34">
        <v>179</v>
      </c>
      <c r="G38531" s="34">
        <v>223</v>
      </c>
      <c r="H38531" s="34">
        <v>213</v>
      </c>
      <c r="I38531" s="34">
        <v>149</v>
      </c>
      <c r="J38531" s="34">
        <v>190</v>
      </c>
      <c r="K38531" s="34">
        <v>170</v>
      </c>
      <c r="L38531" s="34">
        <v>167</v>
      </c>
      <c r="M38531" s="34">
        <v>140</v>
      </c>
    </row>
    <row r="38532" spans="1:13" x14ac:dyDescent="0.2">
      <c r="A38532" s="34" t="s">
        <v>139426</v>
      </c>
      <c r="B38532" s="34">
        <v>357</v>
      </c>
      <c r="C38532" s="34">
        <v>406</v>
      </c>
      <c r="D38532" s="34">
        <v>401</v>
      </c>
      <c r="E38532" s="34">
        <v>442</v>
      </c>
      <c r="F38532" s="34">
        <v>393</v>
      </c>
      <c r="G38532" s="34">
        <v>347</v>
      </c>
      <c r="H38532" s="34">
        <v>440</v>
      </c>
      <c r="I38532" s="34">
        <v>409</v>
      </c>
      <c r="J38532" s="34">
        <v>380</v>
      </c>
      <c r="K38532" s="34">
        <v>308</v>
      </c>
      <c r="L38532" s="34">
        <v>372</v>
      </c>
      <c r="M38532" s="34">
        <v>301</v>
      </c>
    </row>
    <row r="38533" spans="1:13" x14ac:dyDescent="0.2">
      <c r="A38533" s="34" t="s">
        <v>139427</v>
      </c>
      <c r="B38533" s="34">
        <v>199</v>
      </c>
      <c r="C38533" s="34">
        <v>266</v>
      </c>
      <c r="D38533" s="34">
        <v>270</v>
      </c>
      <c r="E38533" s="34">
        <v>313</v>
      </c>
      <c r="F38533" s="34">
        <v>221</v>
      </c>
      <c r="G38533" s="34">
        <v>312</v>
      </c>
      <c r="H38533" s="34">
        <v>238</v>
      </c>
      <c r="I38533" s="34">
        <v>267</v>
      </c>
      <c r="J38533" s="34">
        <v>251</v>
      </c>
      <c r="K38533" s="34">
        <v>223</v>
      </c>
      <c r="L38533" s="34">
        <v>251</v>
      </c>
      <c r="M38533" s="34">
        <v>197</v>
      </c>
    </row>
    <row r="38534" spans="1:13" x14ac:dyDescent="0.2">
      <c r="A38534" s="34" t="s">
        <v>139428</v>
      </c>
      <c r="B38534" s="34">
        <v>275</v>
      </c>
      <c r="C38534" s="34">
        <v>258</v>
      </c>
      <c r="D38534" s="34">
        <v>267</v>
      </c>
      <c r="E38534" s="34">
        <v>292</v>
      </c>
      <c r="F38534" s="34">
        <v>208</v>
      </c>
      <c r="G38534" s="34">
        <v>301</v>
      </c>
      <c r="H38534" s="34">
        <v>312</v>
      </c>
      <c r="I38534" s="34">
        <v>314</v>
      </c>
      <c r="J38534" s="34">
        <v>249</v>
      </c>
      <c r="K38534" s="34">
        <v>207</v>
      </c>
      <c r="L38534" s="34">
        <v>256</v>
      </c>
      <c r="M38534" s="34">
        <v>215</v>
      </c>
    </row>
    <row r="38535" spans="1:13" x14ac:dyDescent="0.2">
      <c r="A38535" s="34" t="s">
        <v>139429</v>
      </c>
      <c r="B38535" s="34">
        <v>684</v>
      </c>
      <c r="C38535" s="34">
        <v>697</v>
      </c>
      <c r="D38535" s="34">
        <v>793</v>
      </c>
      <c r="E38535" s="34">
        <v>758</v>
      </c>
      <c r="F38535" s="34">
        <v>792</v>
      </c>
      <c r="G38535" s="34">
        <v>656</v>
      </c>
      <c r="H38535" s="34">
        <v>804</v>
      </c>
      <c r="I38535" s="34">
        <v>745</v>
      </c>
      <c r="J38535" s="34">
        <v>879</v>
      </c>
      <c r="K38535" s="34">
        <v>618</v>
      </c>
      <c r="L38535" s="34">
        <v>746</v>
      </c>
      <c r="M38535" s="34">
        <v>683</v>
      </c>
    </row>
    <row r="38536" spans="1:13" x14ac:dyDescent="0.2">
      <c r="A38536" s="34" t="s">
        <v>139430</v>
      </c>
      <c r="B38536" s="34">
        <v>164</v>
      </c>
      <c r="C38536" s="34">
        <v>183</v>
      </c>
      <c r="D38536" s="34">
        <v>244</v>
      </c>
      <c r="E38536" s="34">
        <v>167</v>
      </c>
      <c r="F38536" s="34">
        <v>162</v>
      </c>
      <c r="G38536" s="34">
        <v>234</v>
      </c>
      <c r="H38536" s="34">
        <v>224</v>
      </c>
      <c r="I38536" s="34">
        <v>168</v>
      </c>
      <c r="J38536" s="34">
        <v>197</v>
      </c>
      <c r="K38536" s="34">
        <v>172</v>
      </c>
      <c r="L38536" s="34">
        <v>187</v>
      </c>
      <c r="M38536" s="34">
        <v>122</v>
      </c>
    </row>
    <row r="38537" spans="1:13" x14ac:dyDescent="0.2">
      <c r="A38537" s="34" t="s">
        <v>139431</v>
      </c>
      <c r="B38537" s="34">
        <v>446</v>
      </c>
      <c r="C38537" s="34">
        <v>346</v>
      </c>
      <c r="D38537" s="34">
        <v>418</v>
      </c>
      <c r="E38537" s="34">
        <v>441</v>
      </c>
      <c r="F38537" s="34">
        <v>382</v>
      </c>
      <c r="G38537" s="34">
        <v>443</v>
      </c>
      <c r="H38537" s="34">
        <v>434</v>
      </c>
      <c r="I38537" s="34">
        <v>429</v>
      </c>
      <c r="J38537" s="34">
        <v>454</v>
      </c>
      <c r="K38537" s="34">
        <v>427</v>
      </c>
      <c r="L38537" s="34">
        <v>443</v>
      </c>
      <c r="M38537" s="34">
        <v>323</v>
      </c>
    </row>
    <row r="38538" spans="1:13" x14ac:dyDescent="0.2">
      <c r="A38538" s="34" t="s">
        <v>139432</v>
      </c>
      <c r="B38538" s="34">
        <v>151</v>
      </c>
      <c r="C38538" s="34">
        <v>177</v>
      </c>
      <c r="D38538" s="34">
        <v>180</v>
      </c>
      <c r="E38538" s="34">
        <v>205</v>
      </c>
      <c r="F38538" s="34">
        <v>138</v>
      </c>
      <c r="G38538" s="34">
        <v>168</v>
      </c>
      <c r="H38538" s="34">
        <v>186</v>
      </c>
      <c r="I38538" s="34">
        <v>192</v>
      </c>
      <c r="J38538" s="34">
        <v>162</v>
      </c>
      <c r="K38538" s="34">
        <v>166</v>
      </c>
      <c r="L38538" s="34">
        <v>205</v>
      </c>
      <c r="M38538" s="34">
        <v>160</v>
      </c>
    </row>
    <row r="38539" spans="1:13" x14ac:dyDescent="0.2">
      <c r="A38539" s="34" t="s">
        <v>139433</v>
      </c>
      <c r="B38539" s="34">
        <v>673</v>
      </c>
      <c r="C38539" s="34">
        <v>694</v>
      </c>
      <c r="D38539" s="34">
        <v>645</v>
      </c>
      <c r="E38539" s="34">
        <v>770</v>
      </c>
      <c r="F38539" s="34">
        <v>678</v>
      </c>
      <c r="G38539" s="34">
        <v>636</v>
      </c>
      <c r="H38539" s="34">
        <v>706</v>
      </c>
      <c r="I38539" s="34">
        <v>704</v>
      </c>
      <c r="J38539" s="34">
        <v>703</v>
      </c>
      <c r="K38539" s="34">
        <v>553</v>
      </c>
      <c r="L38539" s="34">
        <v>588</v>
      </c>
      <c r="M38539" s="34">
        <v>529</v>
      </c>
    </row>
    <row r="38540" spans="1:13" x14ac:dyDescent="0.2">
      <c r="A38540" s="34" t="s">
        <v>139434</v>
      </c>
      <c r="B38540" s="34">
        <v>441</v>
      </c>
      <c r="C38540" s="34">
        <v>491</v>
      </c>
      <c r="D38540" s="34">
        <v>468</v>
      </c>
      <c r="E38540" s="34">
        <v>537</v>
      </c>
      <c r="F38540" s="34">
        <v>424</v>
      </c>
      <c r="G38540" s="34">
        <v>409</v>
      </c>
      <c r="H38540" s="34">
        <v>501</v>
      </c>
      <c r="I38540" s="34">
        <v>457</v>
      </c>
      <c r="J38540" s="34">
        <v>425</v>
      </c>
      <c r="K38540" s="34">
        <v>354</v>
      </c>
      <c r="L38540" s="34">
        <v>504</v>
      </c>
      <c r="M38540" s="34">
        <v>387</v>
      </c>
    </row>
    <row r="38541" spans="1:13" x14ac:dyDescent="0.2">
      <c r="A38541" s="34" t="s">
        <v>139435</v>
      </c>
      <c r="B38541" s="34">
        <v>570</v>
      </c>
      <c r="C38541" s="34">
        <v>615</v>
      </c>
      <c r="D38541" s="34">
        <v>585</v>
      </c>
      <c r="E38541" s="34">
        <v>599</v>
      </c>
      <c r="F38541" s="34">
        <v>577</v>
      </c>
      <c r="G38541" s="34">
        <v>582</v>
      </c>
      <c r="H38541" s="34">
        <v>540</v>
      </c>
      <c r="I38541" s="34">
        <v>678</v>
      </c>
      <c r="J38541" s="34">
        <v>627</v>
      </c>
      <c r="K38541" s="34">
        <v>542</v>
      </c>
      <c r="L38541" s="34">
        <v>532</v>
      </c>
      <c r="M38541" s="34">
        <v>478</v>
      </c>
    </row>
    <row r="38542" spans="1:13" x14ac:dyDescent="0.2">
      <c r="A38542" s="34" t="s">
        <v>139436</v>
      </c>
      <c r="B38542" s="34">
        <v>456</v>
      </c>
      <c r="C38542" s="34">
        <v>477</v>
      </c>
      <c r="D38542" s="34">
        <v>487</v>
      </c>
      <c r="E38542" s="34">
        <v>537</v>
      </c>
      <c r="F38542" s="34">
        <v>458</v>
      </c>
      <c r="G38542" s="34">
        <v>433</v>
      </c>
      <c r="H38542" s="34">
        <v>487</v>
      </c>
      <c r="I38542" s="34">
        <v>417</v>
      </c>
      <c r="J38542" s="34">
        <v>509</v>
      </c>
      <c r="K38542" s="34">
        <v>419</v>
      </c>
      <c r="L38542" s="34">
        <v>431</v>
      </c>
      <c r="M38542" s="34">
        <v>380</v>
      </c>
    </row>
    <row r="38543" spans="1:13" x14ac:dyDescent="0.2">
      <c r="A38543" s="34" t="s">
        <v>139437</v>
      </c>
      <c r="B38543" s="34">
        <v>628</v>
      </c>
      <c r="C38543" s="34">
        <v>828</v>
      </c>
      <c r="D38543" s="34">
        <v>853</v>
      </c>
      <c r="E38543" s="34">
        <v>848</v>
      </c>
      <c r="F38543" s="34">
        <v>773</v>
      </c>
      <c r="G38543" s="34">
        <v>720</v>
      </c>
      <c r="H38543" s="34">
        <v>848</v>
      </c>
      <c r="I38543" s="34">
        <v>748</v>
      </c>
      <c r="J38543" s="34">
        <v>790</v>
      </c>
      <c r="K38543" s="34">
        <v>655</v>
      </c>
      <c r="L38543" s="34">
        <v>689</v>
      </c>
      <c r="M38543" s="34">
        <v>612</v>
      </c>
    </row>
    <row r="38544" spans="1:13" x14ac:dyDescent="0.2">
      <c r="A38544" s="34" t="s">
        <v>139438</v>
      </c>
      <c r="B38544" s="34">
        <v>379</v>
      </c>
      <c r="C38544" s="34">
        <v>383</v>
      </c>
      <c r="D38544" s="34">
        <v>466</v>
      </c>
      <c r="E38544" s="34">
        <v>475</v>
      </c>
      <c r="F38544" s="34">
        <v>406</v>
      </c>
      <c r="G38544" s="34">
        <v>425</v>
      </c>
      <c r="H38544" s="34">
        <v>462</v>
      </c>
      <c r="I38544" s="34">
        <v>445</v>
      </c>
      <c r="J38544" s="34">
        <v>447</v>
      </c>
      <c r="K38544" s="34">
        <v>363</v>
      </c>
      <c r="L38544" s="34">
        <v>404</v>
      </c>
      <c r="M38544" s="34">
        <v>345</v>
      </c>
    </row>
    <row r="38545" spans="1:13" x14ac:dyDescent="0.2">
      <c r="A38545" s="34" t="s">
        <v>139439</v>
      </c>
      <c r="B38545" s="34">
        <v>762</v>
      </c>
      <c r="C38545" s="34">
        <v>757</v>
      </c>
      <c r="D38545" s="34">
        <v>770</v>
      </c>
      <c r="E38545" s="34">
        <v>816</v>
      </c>
      <c r="F38545" s="34">
        <v>611</v>
      </c>
      <c r="G38545" s="34">
        <v>780</v>
      </c>
      <c r="H38545" s="34">
        <v>739</v>
      </c>
      <c r="I38545" s="34">
        <v>725</v>
      </c>
      <c r="J38545" s="34">
        <v>673</v>
      </c>
      <c r="K38545" s="34">
        <v>612</v>
      </c>
      <c r="L38545" s="34">
        <v>704</v>
      </c>
      <c r="M38545" s="34">
        <v>601</v>
      </c>
    </row>
    <row r="38546" spans="1:13" x14ac:dyDescent="0.2">
      <c r="A38546" s="34" t="s">
        <v>139440</v>
      </c>
      <c r="B38546" s="34">
        <v>580</v>
      </c>
      <c r="C38546" s="34">
        <v>577</v>
      </c>
      <c r="D38546" s="34">
        <v>548</v>
      </c>
      <c r="E38546" s="34">
        <v>653</v>
      </c>
      <c r="F38546" s="34">
        <v>506</v>
      </c>
      <c r="G38546" s="34">
        <v>545</v>
      </c>
      <c r="H38546" s="34">
        <v>582</v>
      </c>
      <c r="I38546" s="34">
        <v>635</v>
      </c>
      <c r="J38546" s="34">
        <v>549</v>
      </c>
      <c r="K38546" s="34">
        <v>399</v>
      </c>
      <c r="L38546" s="34">
        <v>538</v>
      </c>
      <c r="M38546" s="34">
        <v>487</v>
      </c>
    </row>
    <row r="38547" spans="1:13" x14ac:dyDescent="0.2">
      <c r="A38547" s="34" t="s">
        <v>139441</v>
      </c>
      <c r="B38547" s="34">
        <v>423</v>
      </c>
      <c r="C38547" s="34">
        <v>455</v>
      </c>
      <c r="D38547" s="34">
        <v>499</v>
      </c>
      <c r="E38547" s="34">
        <v>494</v>
      </c>
      <c r="F38547" s="34">
        <v>496</v>
      </c>
      <c r="G38547" s="34">
        <v>467</v>
      </c>
      <c r="H38547" s="34">
        <v>501</v>
      </c>
      <c r="I38547" s="34">
        <v>469</v>
      </c>
      <c r="J38547" s="34">
        <v>514</v>
      </c>
      <c r="K38547" s="34">
        <v>412</v>
      </c>
      <c r="L38547" s="34">
        <v>477</v>
      </c>
      <c r="M38547" s="34">
        <v>366</v>
      </c>
    </row>
    <row r="38548" spans="1:13" x14ac:dyDescent="0.2">
      <c r="A38548" s="34" t="s">
        <v>139442</v>
      </c>
      <c r="B38548" s="34">
        <v>201</v>
      </c>
      <c r="C38548" s="34">
        <v>375</v>
      </c>
      <c r="D38548" s="34">
        <v>305</v>
      </c>
      <c r="E38548" s="34">
        <v>378</v>
      </c>
      <c r="F38548" s="34">
        <v>245</v>
      </c>
      <c r="G38548" s="34">
        <v>370</v>
      </c>
      <c r="H38548" s="34">
        <v>320</v>
      </c>
      <c r="I38548" s="34">
        <v>374</v>
      </c>
      <c r="J38548" s="34">
        <v>259</v>
      </c>
      <c r="K38548" s="34">
        <v>317</v>
      </c>
      <c r="L38548" s="34">
        <v>252</v>
      </c>
      <c r="M38548" s="34">
        <v>282</v>
      </c>
    </row>
    <row r="38549" spans="1:13" x14ac:dyDescent="0.2">
      <c r="A38549" s="34" t="s">
        <v>139443</v>
      </c>
      <c r="B38549" s="34">
        <v>472</v>
      </c>
      <c r="C38549" s="34">
        <v>458</v>
      </c>
      <c r="D38549" s="34">
        <v>411</v>
      </c>
      <c r="E38549" s="34">
        <v>523</v>
      </c>
      <c r="F38549" s="34">
        <v>480</v>
      </c>
      <c r="G38549" s="34">
        <v>433</v>
      </c>
      <c r="H38549" s="34">
        <v>566</v>
      </c>
      <c r="I38549" s="34">
        <v>499</v>
      </c>
      <c r="J38549" s="34">
        <v>516</v>
      </c>
      <c r="K38549" s="34">
        <v>396</v>
      </c>
      <c r="L38549" s="34">
        <v>507</v>
      </c>
      <c r="M38549" s="34">
        <v>363</v>
      </c>
    </row>
    <row r="38550" spans="1:13" x14ac:dyDescent="0.2">
      <c r="A38550" s="34" t="s">
        <v>139444</v>
      </c>
      <c r="B38550" s="34">
        <v>562</v>
      </c>
      <c r="C38550" s="34">
        <v>487</v>
      </c>
      <c r="D38550" s="34">
        <v>562</v>
      </c>
      <c r="E38550" s="34">
        <v>525</v>
      </c>
      <c r="F38550" s="34">
        <v>398</v>
      </c>
      <c r="G38550" s="34">
        <v>461</v>
      </c>
      <c r="H38550" s="34">
        <v>540</v>
      </c>
      <c r="I38550" s="34">
        <v>509</v>
      </c>
      <c r="J38550" s="34">
        <v>502</v>
      </c>
      <c r="K38550" s="34">
        <v>409</v>
      </c>
      <c r="L38550" s="34">
        <v>422</v>
      </c>
      <c r="M38550" s="34">
        <v>380</v>
      </c>
    </row>
    <row r="38551" spans="1:13" x14ac:dyDescent="0.2">
      <c r="A38551" s="34" t="s">
        <v>139445</v>
      </c>
      <c r="B38551" s="34">
        <v>552</v>
      </c>
      <c r="C38551" s="34">
        <v>538</v>
      </c>
      <c r="D38551" s="34">
        <v>465</v>
      </c>
      <c r="E38551" s="34">
        <v>544</v>
      </c>
      <c r="F38551" s="34">
        <v>430</v>
      </c>
      <c r="G38551" s="34">
        <v>483</v>
      </c>
      <c r="H38551" s="34">
        <v>491</v>
      </c>
      <c r="I38551" s="34">
        <v>503</v>
      </c>
      <c r="J38551" s="34">
        <v>534</v>
      </c>
      <c r="K38551" s="34">
        <v>419</v>
      </c>
      <c r="L38551" s="34">
        <v>525</v>
      </c>
      <c r="M38551" s="34">
        <v>437</v>
      </c>
    </row>
    <row r="38552" spans="1:13" x14ac:dyDescent="0.2">
      <c r="A38552" s="34" t="s">
        <v>139446</v>
      </c>
      <c r="B38552" s="34">
        <v>428</v>
      </c>
      <c r="C38552" s="34">
        <v>469</v>
      </c>
      <c r="D38552" s="34">
        <v>477</v>
      </c>
      <c r="E38552" s="34">
        <v>474</v>
      </c>
      <c r="F38552" s="34">
        <v>376</v>
      </c>
      <c r="G38552" s="34">
        <v>499</v>
      </c>
      <c r="H38552" s="34">
        <v>506</v>
      </c>
      <c r="I38552" s="34">
        <v>519</v>
      </c>
      <c r="J38552" s="34">
        <v>440</v>
      </c>
      <c r="K38552" s="34">
        <v>369</v>
      </c>
      <c r="L38552" s="34">
        <v>423</v>
      </c>
      <c r="M38552" s="34">
        <v>327</v>
      </c>
    </row>
    <row r="38553" spans="1:13" x14ac:dyDescent="0.2">
      <c r="A38553" s="34" t="s">
        <v>139447</v>
      </c>
      <c r="B38553" s="34">
        <v>242</v>
      </c>
      <c r="C38553" s="34">
        <v>241</v>
      </c>
      <c r="D38553" s="34">
        <v>251</v>
      </c>
      <c r="E38553" s="34">
        <v>265</v>
      </c>
      <c r="F38553" s="34">
        <v>253</v>
      </c>
      <c r="G38553" s="34">
        <v>242</v>
      </c>
      <c r="H38553" s="34">
        <v>208</v>
      </c>
      <c r="I38553" s="34">
        <v>284</v>
      </c>
      <c r="J38553" s="34">
        <v>254</v>
      </c>
      <c r="K38553" s="34">
        <v>241</v>
      </c>
      <c r="L38553" s="34">
        <v>214</v>
      </c>
      <c r="M38553" s="34">
        <v>206</v>
      </c>
    </row>
    <row r="38554" spans="1:13" x14ac:dyDescent="0.2">
      <c r="A38554" s="34" t="s">
        <v>139448</v>
      </c>
      <c r="B38554" s="34">
        <v>226</v>
      </c>
      <c r="C38554" s="34">
        <v>293</v>
      </c>
      <c r="D38554" s="34">
        <v>328</v>
      </c>
      <c r="E38554" s="34">
        <v>322</v>
      </c>
      <c r="F38554" s="34">
        <v>273</v>
      </c>
      <c r="G38554" s="34">
        <v>288</v>
      </c>
      <c r="H38554" s="34">
        <v>296</v>
      </c>
      <c r="I38554" s="34">
        <v>274</v>
      </c>
      <c r="J38554" s="34">
        <v>263</v>
      </c>
      <c r="K38554" s="34">
        <v>227</v>
      </c>
      <c r="L38554" s="34">
        <v>269</v>
      </c>
      <c r="M38554" s="34">
        <v>200</v>
      </c>
    </row>
    <row r="38555" spans="1:13" x14ac:dyDescent="0.2">
      <c r="A38555" s="34" t="s">
        <v>139449</v>
      </c>
      <c r="B38555" s="34">
        <v>350</v>
      </c>
      <c r="C38555" s="34">
        <v>301</v>
      </c>
      <c r="D38555" s="34">
        <v>299</v>
      </c>
      <c r="E38555" s="34">
        <v>318</v>
      </c>
      <c r="F38555" s="34">
        <v>267</v>
      </c>
      <c r="G38555" s="34">
        <v>255</v>
      </c>
      <c r="H38555" s="34">
        <v>401</v>
      </c>
      <c r="I38555" s="34">
        <v>304</v>
      </c>
      <c r="J38555" s="34">
        <v>350</v>
      </c>
      <c r="K38555" s="34">
        <v>204</v>
      </c>
      <c r="L38555" s="34">
        <v>302</v>
      </c>
      <c r="M38555" s="34">
        <v>193</v>
      </c>
    </row>
    <row r="38556" spans="1:13" x14ac:dyDescent="0.2">
      <c r="A38556" s="34" t="s">
        <v>139450</v>
      </c>
      <c r="B38556" s="34">
        <v>168</v>
      </c>
      <c r="C38556" s="34">
        <v>317</v>
      </c>
      <c r="D38556" s="34">
        <v>210</v>
      </c>
      <c r="E38556" s="34">
        <v>294</v>
      </c>
      <c r="F38556" s="34">
        <v>238</v>
      </c>
      <c r="G38556" s="34">
        <v>252</v>
      </c>
      <c r="H38556" s="34">
        <v>337</v>
      </c>
      <c r="I38556" s="34">
        <v>263</v>
      </c>
      <c r="J38556" s="34">
        <v>259</v>
      </c>
      <c r="K38556" s="34">
        <v>195</v>
      </c>
      <c r="L38556" s="34">
        <v>243</v>
      </c>
      <c r="M38556" s="34">
        <v>209</v>
      </c>
    </row>
    <row r="38557" spans="1:13" x14ac:dyDescent="0.2">
      <c r="A38557" s="34" t="s">
        <v>139451</v>
      </c>
      <c r="B38557" s="34">
        <v>612</v>
      </c>
      <c r="C38557" s="34">
        <v>745</v>
      </c>
      <c r="D38557" s="34">
        <v>772</v>
      </c>
      <c r="E38557" s="34">
        <v>771</v>
      </c>
      <c r="F38557" s="34">
        <v>629</v>
      </c>
      <c r="G38557" s="34">
        <v>680</v>
      </c>
      <c r="H38557" s="34">
        <v>728</v>
      </c>
      <c r="I38557" s="34">
        <v>674</v>
      </c>
      <c r="J38557" s="34">
        <v>589</v>
      </c>
      <c r="K38557" s="34">
        <v>604</v>
      </c>
      <c r="L38557" s="34">
        <v>685</v>
      </c>
      <c r="M38557" s="34">
        <v>553</v>
      </c>
    </row>
    <row r="38558" spans="1:13" x14ac:dyDescent="0.2">
      <c r="A38558" s="34" t="s">
        <v>139452</v>
      </c>
      <c r="B38558" s="34">
        <v>501</v>
      </c>
      <c r="C38558" s="34">
        <v>580</v>
      </c>
      <c r="D38558" s="34">
        <v>596</v>
      </c>
      <c r="E38558" s="34">
        <v>486</v>
      </c>
      <c r="F38558" s="34">
        <v>431</v>
      </c>
      <c r="G38558" s="34">
        <v>489</v>
      </c>
      <c r="H38558" s="34">
        <v>563</v>
      </c>
      <c r="I38558" s="34">
        <v>510</v>
      </c>
      <c r="J38558" s="34">
        <v>472</v>
      </c>
      <c r="K38558" s="34">
        <v>434</v>
      </c>
      <c r="L38558" s="34">
        <v>486</v>
      </c>
      <c r="M38558" s="34">
        <v>420</v>
      </c>
    </row>
    <row r="38559" spans="1:13" x14ac:dyDescent="0.2">
      <c r="A38559" s="34" t="s">
        <v>139453</v>
      </c>
      <c r="B38559" s="34">
        <v>268</v>
      </c>
      <c r="C38559" s="34">
        <v>351</v>
      </c>
      <c r="D38559" s="34">
        <v>323</v>
      </c>
      <c r="E38559" s="34">
        <v>332</v>
      </c>
      <c r="F38559" s="34">
        <v>276</v>
      </c>
      <c r="G38559" s="34">
        <v>328</v>
      </c>
      <c r="H38559" s="34">
        <v>341</v>
      </c>
      <c r="I38559" s="34">
        <v>306</v>
      </c>
      <c r="J38559" s="34">
        <v>336</v>
      </c>
      <c r="K38559" s="34">
        <v>269</v>
      </c>
      <c r="L38559" s="34">
        <v>287</v>
      </c>
      <c r="M38559" s="34">
        <v>180</v>
      </c>
    </row>
    <row r="38560" spans="1:13" x14ac:dyDescent="0.2">
      <c r="A38560" s="34" t="s">
        <v>139454</v>
      </c>
      <c r="B38560" s="34">
        <v>416</v>
      </c>
      <c r="C38560" s="34">
        <v>444</v>
      </c>
      <c r="D38560" s="34">
        <v>450</v>
      </c>
      <c r="E38560" s="34">
        <v>441</v>
      </c>
      <c r="F38560" s="34">
        <v>470</v>
      </c>
      <c r="G38560" s="34">
        <v>472</v>
      </c>
      <c r="H38560" s="34">
        <v>521</v>
      </c>
      <c r="I38560" s="34">
        <v>441</v>
      </c>
      <c r="J38560" s="34">
        <v>486</v>
      </c>
      <c r="K38560" s="34">
        <v>358</v>
      </c>
      <c r="L38560" s="34">
        <v>436</v>
      </c>
      <c r="M38560" s="34">
        <v>375</v>
      </c>
    </row>
    <row r="38561" spans="1:13" x14ac:dyDescent="0.2">
      <c r="A38561" s="34" t="s">
        <v>139455</v>
      </c>
      <c r="B38561" s="34">
        <v>442</v>
      </c>
      <c r="C38561" s="34">
        <v>604</v>
      </c>
      <c r="D38561" s="34">
        <v>489</v>
      </c>
      <c r="E38561" s="34">
        <v>583</v>
      </c>
      <c r="F38561" s="34">
        <v>463</v>
      </c>
      <c r="G38561" s="34">
        <v>523</v>
      </c>
      <c r="H38561" s="34">
        <v>512</v>
      </c>
      <c r="I38561" s="34">
        <v>542</v>
      </c>
      <c r="J38561" s="34">
        <v>586</v>
      </c>
      <c r="K38561" s="34">
        <v>466</v>
      </c>
      <c r="L38561" s="34">
        <v>513</v>
      </c>
      <c r="M38561" s="34">
        <v>438</v>
      </c>
    </row>
    <row r="38562" spans="1:13" x14ac:dyDescent="0.2">
      <c r="A38562" s="34" t="s">
        <v>139456</v>
      </c>
      <c r="B38562" s="34">
        <v>480</v>
      </c>
      <c r="C38562" s="34">
        <v>419</v>
      </c>
      <c r="D38562" s="34">
        <v>412</v>
      </c>
      <c r="E38562" s="34">
        <v>428</v>
      </c>
      <c r="F38562" s="34">
        <v>372</v>
      </c>
      <c r="G38562" s="34">
        <v>402</v>
      </c>
      <c r="H38562" s="34">
        <v>517</v>
      </c>
      <c r="I38562" s="34">
        <v>430</v>
      </c>
      <c r="J38562" s="34">
        <v>462</v>
      </c>
      <c r="K38562" s="34">
        <v>302</v>
      </c>
      <c r="L38562" s="34">
        <v>412</v>
      </c>
      <c r="M38562" s="34">
        <v>300</v>
      </c>
    </row>
    <row r="38563" spans="1:13" x14ac:dyDescent="0.2">
      <c r="A38563" s="34" t="s">
        <v>139457</v>
      </c>
      <c r="B38563" s="34">
        <v>320</v>
      </c>
      <c r="C38563" s="34">
        <v>457</v>
      </c>
      <c r="D38563" s="34">
        <v>409</v>
      </c>
      <c r="E38563" s="34">
        <v>465</v>
      </c>
      <c r="F38563" s="34">
        <v>385</v>
      </c>
      <c r="G38563" s="34">
        <v>414</v>
      </c>
      <c r="H38563" s="34">
        <v>431</v>
      </c>
      <c r="I38563" s="34">
        <v>456</v>
      </c>
      <c r="J38563" s="34">
        <v>420</v>
      </c>
      <c r="K38563" s="34">
        <v>433</v>
      </c>
      <c r="L38563" s="34">
        <v>479</v>
      </c>
      <c r="M38563" s="34">
        <v>376</v>
      </c>
    </row>
    <row r="38564" spans="1:13" x14ac:dyDescent="0.2">
      <c r="A38564" s="34" t="s">
        <v>139458</v>
      </c>
      <c r="B38564" s="34">
        <v>517</v>
      </c>
      <c r="C38564" s="34">
        <v>453</v>
      </c>
      <c r="D38564" s="34">
        <v>506</v>
      </c>
      <c r="E38564" s="34">
        <v>474</v>
      </c>
      <c r="F38564" s="34">
        <v>407</v>
      </c>
      <c r="G38564" s="34">
        <v>446</v>
      </c>
      <c r="H38564" s="34">
        <v>459</v>
      </c>
      <c r="I38564" s="34">
        <v>418</v>
      </c>
      <c r="J38564" s="34">
        <v>469</v>
      </c>
      <c r="K38564" s="34">
        <v>406</v>
      </c>
      <c r="L38564" s="34">
        <v>430</v>
      </c>
      <c r="M38564" s="34">
        <v>341</v>
      </c>
    </row>
    <row r="38565" spans="1:13" x14ac:dyDescent="0.2">
      <c r="A38565" s="34" t="s">
        <v>139459</v>
      </c>
      <c r="B38565" s="34">
        <v>484</v>
      </c>
      <c r="C38565" s="34">
        <v>577</v>
      </c>
      <c r="D38565" s="34">
        <v>574</v>
      </c>
      <c r="E38565" s="34">
        <v>599</v>
      </c>
      <c r="F38565" s="34">
        <v>504</v>
      </c>
      <c r="G38565" s="34">
        <v>541</v>
      </c>
      <c r="H38565" s="34">
        <v>530</v>
      </c>
      <c r="I38565" s="34">
        <v>529</v>
      </c>
      <c r="J38565" s="34">
        <v>462</v>
      </c>
      <c r="K38565" s="34">
        <v>479</v>
      </c>
      <c r="L38565" s="34">
        <v>563</v>
      </c>
      <c r="M38565" s="34">
        <v>482</v>
      </c>
    </row>
    <row r="38566" spans="1:13" x14ac:dyDescent="0.2">
      <c r="A38566" s="34" t="s">
        <v>139460</v>
      </c>
      <c r="B38566" s="34">
        <v>787</v>
      </c>
      <c r="C38566" s="34">
        <v>923</v>
      </c>
      <c r="D38566" s="34">
        <v>953</v>
      </c>
      <c r="E38566" s="34">
        <v>1037</v>
      </c>
      <c r="F38566" s="34">
        <v>799</v>
      </c>
      <c r="G38566" s="34">
        <v>903</v>
      </c>
      <c r="H38566" s="34">
        <v>932</v>
      </c>
      <c r="I38566" s="34">
        <v>834</v>
      </c>
      <c r="J38566" s="34">
        <v>848</v>
      </c>
      <c r="K38566" s="34">
        <v>792</v>
      </c>
      <c r="L38566" s="34">
        <v>801</v>
      </c>
      <c r="M38566" s="34">
        <v>705</v>
      </c>
    </row>
    <row r="38567" spans="1:13" x14ac:dyDescent="0.2">
      <c r="A38567" s="34" t="s">
        <v>139461</v>
      </c>
      <c r="B38567" s="34">
        <v>765</v>
      </c>
      <c r="C38567" s="34">
        <v>711</v>
      </c>
      <c r="D38567" s="34">
        <v>752</v>
      </c>
      <c r="E38567" s="34">
        <v>738</v>
      </c>
      <c r="F38567" s="34">
        <v>644</v>
      </c>
      <c r="G38567" s="34">
        <v>622</v>
      </c>
      <c r="H38567" s="34">
        <v>789</v>
      </c>
      <c r="I38567" s="34">
        <v>701</v>
      </c>
      <c r="J38567" s="34">
        <v>821</v>
      </c>
      <c r="K38567" s="34">
        <v>605</v>
      </c>
      <c r="L38567" s="34">
        <v>760</v>
      </c>
      <c r="M38567" s="34">
        <v>525</v>
      </c>
    </row>
    <row r="38568" spans="1:13" x14ac:dyDescent="0.2">
      <c r="A38568" s="34" t="s">
        <v>139462</v>
      </c>
      <c r="B38568" s="34">
        <v>476</v>
      </c>
      <c r="C38568" s="34">
        <v>560</v>
      </c>
      <c r="D38568" s="34">
        <v>504</v>
      </c>
      <c r="E38568" s="34">
        <v>609</v>
      </c>
      <c r="F38568" s="34">
        <v>485</v>
      </c>
      <c r="G38568" s="34">
        <v>537</v>
      </c>
      <c r="H38568" s="34">
        <v>535</v>
      </c>
      <c r="I38568" s="34">
        <v>538</v>
      </c>
      <c r="J38568" s="34">
        <v>545</v>
      </c>
      <c r="K38568" s="34">
        <v>487</v>
      </c>
      <c r="L38568" s="34">
        <v>462</v>
      </c>
      <c r="M38568" s="34">
        <v>399</v>
      </c>
    </row>
    <row r="38569" spans="1:13" x14ac:dyDescent="0.2">
      <c r="A38569" s="34" t="s">
        <v>139463</v>
      </c>
      <c r="B38569" s="34">
        <v>923</v>
      </c>
      <c r="C38569" s="34">
        <v>913</v>
      </c>
      <c r="D38569" s="34">
        <v>1070</v>
      </c>
      <c r="E38569" s="34">
        <v>986</v>
      </c>
      <c r="F38569" s="34">
        <v>863</v>
      </c>
      <c r="G38569" s="34">
        <v>842</v>
      </c>
      <c r="H38569" s="34">
        <v>1010</v>
      </c>
      <c r="I38569" s="34">
        <v>884</v>
      </c>
      <c r="J38569" s="34">
        <v>912</v>
      </c>
      <c r="K38569" s="34">
        <v>804</v>
      </c>
      <c r="L38569" s="34">
        <v>985</v>
      </c>
      <c r="M38569" s="34">
        <v>734</v>
      </c>
    </row>
    <row r="38570" spans="1:13" x14ac:dyDescent="0.2">
      <c r="A38570" s="34" t="s">
        <v>139464</v>
      </c>
      <c r="B38570" s="34">
        <v>1178</v>
      </c>
      <c r="C38570" s="34">
        <v>1378</v>
      </c>
      <c r="D38570" s="34">
        <v>1200</v>
      </c>
      <c r="E38570" s="34">
        <v>1364</v>
      </c>
      <c r="F38570" s="34">
        <v>1163</v>
      </c>
      <c r="G38570" s="34">
        <v>1232</v>
      </c>
      <c r="H38570" s="34">
        <v>1265</v>
      </c>
      <c r="I38570" s="34">
        <v>1181</v>
      </c>
      <c r="J38570" s="34">
        <v>1293</v>
      </c>
      <c r="K38570" s="34">
        <v>1080</v>
      </c>
      <c r="L38570" s="34">
        <v>1273</v>
      </c>
      <c r="M38570" s="34">
        <v>986</v>
      </c>
    </row>
    <row r="38571" spans="1:13" x14ac:dyDescent="0.2">
      <c r="A38571" s="34" t="s">
        <v>139465</v>
      </c>
      <c r="B38571" s="34">
        <v>392</v>
      </c>
      <c r="C38571" s="34">
        <v>493</v>
      </c>
      <c r="D38571" s="34">
        <v>468</v>
      </c>
      <c r="E38571" s="34">
        <v>490</v>
      </c>
      <c r="F38571" s="34">
        <v>419</v>
      </c>
      <c r="G38571" s="34">
        <v>413</v>
      </c>
      <c r="H38571" s="34">
        <v>533</v>
      </c>
      <c r="I38571" s="34">
        <v>453</v>
      </c>
      <c r="J38571" s="34">
        <v>470</v>
      </c>
      <c r="K38571" s="34">
        <v>420</v>
      </c>
      <c r="L38571" s="34">
        <v>479</v>
      </c>
      <c r="M38571" s="34">
        <v>359</v>
      </c>
    </row>
    <row r="38572" spans="1:13" x14ac:dyDescent="0.2">
      <c r="A38572" s="34" t="s">
        <v>139466</v>
      </c>
      <c r="B38572" s="34">
        <v>488</v>
      </c>
      <c r="C38572" s="34">
        <v>554</v>
      </c>
      <c r="D38572" s="34">
        <v>656</v>
      </c>
      <c r="E38572" s="34">
        <v>594</v>
      </c>
      <c r="F38572" s="34">
        <v>563</v>
      </c>
      <c r="G38572" s="34">
        <v>485</v>
      </c>
      <c r="H38572" s="34">
        <v>638</v>
      </c>
      <c r="I38572" s="34">
        <v>530</v>
      </c>
      <c r="J38572" s="34">
        <v>546</v>
      </c>
      <c r="K38572" s="34">
        <v>441</v>
      </c>
      <c r="L38572" s="34">
        <v>556</v>
      </c>
      <c r="M38572" s="34">
        <v>442</v>
      </c>
    </row>
    <row r="38573" spans="1:13" x14ac:dyDescent="0.2">
      <c r="A38573" s="34" t="s">
        <v>139467</v>
      </c>
      <c r="B38573" s="34">
        <v>594</v>
      </c>
      <c r="C38573" s="34">
        <v>553</v>
      </c>
      <c r="D38573" s="34">
        <v>531</v>
      </c>
      <c r="E38573" s="34">
        <v>618</v>
      </c>
      <c r="F38573" s="34">
        <v>559</v>
      </c>
      <c r="G38573" s="34">
        <v>523</v>
      </c>
      <c r="H38573" s="34">
        <v>673</v>
      </c>
      <c r="I38573" s="34">
        <v>564</v>
      </c>
      <c r="J38573" s="34">
        <v>600</v>
      </c>
      <c r="K38573" s="34">
        <v>451</v>
      </c>
      <c r="L38573" s="34">
        <v>554</v>
      </c>
      <c r="M38573" s="34">
        <v>437</v>
      </c>
    </row>
    <row r="38574" spans="1:13" x14ac:dyDescent="0.2">
      <c r="A38574" s="34" t="s">
        <v>139468</v>
      </c>
      <c r="B38574" s="34">
        <v>667</v>
      </c>
      <c r="C38574" s="34">
        <v>672</v>
      </c>
      <c r="D38574" s="34">
        <v>780</v>
      </c>
      <c r="E38574" s="34">
        <v>780</v>
      </c>
      <c r="F38574" s="34">
        <v>681</v>
      </c>
      <c r="G38574" s="34">
        <v>736</v>
      </c>
      <c r="H38574" s="34">
        <v>768</v>
      </c>
      <c r="I38574" s="34">
        <v>738</v>
      </c>
      <c r="J38574" s="34">
        <v>794</v>
      </c>
      <c r="K38574" s="34">
        <v>552</v>
      </c>
      <c r="L38574" s="34">
        <v>780</v>
      </c>
      <c r="M38574" s="34">
        <v>591</v>
      </c>
    </row>
    <row r="38575" spans="1:13" x14ac:dyDescent="0.2">
      <c r="A38575" s="34" t="s">
        <v>139469</v>
      </c>
      <c r="B38575" s="34">
        <v>976</v>
      </c>
      <c r="C38575" s="34">
        <v>1007</v>
      </c>
      <c r="D38575" s="34">
        <v>1111</v>
      </c>
      <c r="E38575" s="34">
        <v>1078</v>
      </c>
      <c r="F38575" s="34">
        <v>1000</v>
      </c>
      <c r="G38575" s="34">
        <v>1003</v>
      </c>
      <c r="H38575" s="34">
        <v>1181</v>
      </c>
      <c r="I38575" s="34">
        <v>1019</v>
      </c>
      <c r="J38575" s="34">
        <v>1047</v>
      </c>
      <c r="K38575" s="34">
        <v>815</v>
      </c>
      <c r="L38575" s="34">
        <v>947</v>
      </c>
      <c r="M38575" s="34">
        <v>755</v>
      </c>
    </row>
    <row r="38576" spans="1:13" x14ac:dyDescent="0.2">
      <c r="A38576" s="34" t="s">
        <v>139470</v>
      </c>
      <c r="B38576" s="34">
        <v>382</v>
      </c>
      <c r="C38576" s="34">
        <v>333</v>
      </c>
      <c r="D38576" s="34">
        <v>415</v>
      </c>
      <c r="E38576" s="34">
        <v>425</v>
      </c>
      <c r="F38576" s="34">
        <v>320</v>
      </c>
      <c r="G38576" s="34">
        <v>333</v>
      </c>
      <c r="H38576" s="34">
        <v>347</v>
      </c>
      <c r="I38576" s="34">
        <v>338</v>
      </c>
      <c r="J38576" s="34">
        <v>371</v>
      </c>
      <c r="K38576" s="34">
        <v>295</v>
      </c>
      <c r="L38576" s="34">
        <v>390</v>
      </c>
      <c r="M38576" s="34">
        <v>314</v>
      </c>
    </row>
    <row r="38577" spans="1:13" x14ac:dyDescent="0.2">
      <c r="A38577" s="34" t="s">
        <v>139471</v>
      </c>
      <c r="B38577" s="34">
        <v>505</v>
      </c>
      <c r="C38577" s="34">
        <v>444</v>
      </c>
      <c r="D38577" s="34">
        <v>519</v>
      </c>
      <c r="E38577" s="34">
        <v>585</v>
      </c>
      <c r="F38577" s="34">
        <v>520</v>
      </c>
      <c r="G38577" s="34">
        <v>521</v>
      </c>
      <c r="H38577" s="34">
        <v>543</v>
      </c>
      <c r="I38577" s="34">
        <v>624</v>
      </c>
      <c r="J38577" s="34">
        <v>563</v>
      </c>
      <c r="K38577" s="34">
        <v>404</v>
      </c>
      <c r="L38577" s="34">
        <v>527</v>
      </c>
      <c r="M38577" s="34">
        <v>401</v>
      </c>
    </row>
    <row r="38578" spans="1:13" x14ac:dyDescent="0.2">
      <c r="A38578" s="34" t="s">
        <v>139472</v>
      </c>
      <c r="B38578" s="34">
        <v>541</v>
      </c>
      <c r="C38578" s="34">
        <v>603</v>
      </c>
      <c r="D38578" s="34">
        <v>605</v>
      </c>
      <c r="E38578" s="34">
        <v>699</v>
      </c>
      <c r="F38578" s="34">
        <v>543</v>
      </c>
      <c r="G38578" s="34">
        <v>532</v>
      </c>
      <c r="H38578" s="34">
        <v>603</v>
      </c>
      <c r="I38578" s="34">
        <v>589</v>
      </c>
      <c r="J38578" s="34">
        <v>621</v>
      </c>
      <c r="K38578" s="34">
        <v>482</v>
      </c>
      <c r="L38578" s="34">
        <v>582</v>
      </c>
      <c r="M38578" s="34">
        <v>468</v>
      </c>
    </row>
    <row r="38579" spans="1:13" x14ac:dyDescent="0.2">
      <c r="A38579" s="34" t="s">
        <v>139473</v>
      </c>
      <c r="B38579" s="34">
        <v>529</v>
      </c>
      <c r="C38579" s="34">
        <v>601</v>
      </c>
      <c r="D38579" s="34">
        <v>575</v>
      </c>
      <c r="E38579" s="34">
        <v>597</v>
      </c>
      <c r="F38579" s="34">
        <v>558</v>
      </c>
      <c r="G38579" s="34">
        <v>468</v>
      </c>
      <c r="H38579" s="34">
        <v>662</v>
      </c>
      <c r="I38579" s="34">
        <v>630</v>
      </c>
      <c r="J38579" s="34">
        <v>517</v>
      </c>
      <c r="K38579" s="34">
        <v>488</v>
      </c>
      <c r="L38579" s="34">
        <v>587</v>
      </c>
      <c r="M38579" s="34">
        <v>459</v>
      </c>
    </row>
    <row r="38580" spans="1:13" x14ac:dyDescent="0.2">
      <c r="A38580" s="34" t="s">
        <v>139474</v>
      </c>
      <c r="B38580" s="34">
        <v>268</v>
      </c>
      <c r="C38580" s="34">
        <v>358</v>
      </c>
      <c r="D38580" s="34">
        <v>315</v>
      </c>
      <c r="E38580" s="34">
        <v>429</v>
      </c>
      <c r="F38580" s="34">
        <v>266</v>
      </c>
      <c r="G38580" s="34">
        <v>373</v>
      </c>
      <c r="H38580" s="34">
        <v>344</v>
      </c>
      <c r="I38580" s="34">
        <v>353</v>
      </c>
      <c r="J38580" s="34">
        <v>330</v>
      </c>
      <c r="K38580" s="34">
        <v>306</v>
      </c>
      <c r="L38580" s="34">
        <v>279</v>
      </c>
      <c r="M38580" s="34">
        <v>293</v>
      </c>
    </row>
    <row r="38581" spans="1:13" x14ac:dyDescent="0.2">
      <c r="A38581" s="34" t="s">
        <v>139475</v>
      </c>
      <c r="B38581" s="34">
        <v>405</v>
      </c>
      <c r="C38581" s="34">
        <v>440</v>
      </c>
      <c r="D38581" s="34">
        <v>481</v>
      </c>
      <c r="E38581" s="34">
        <v>506</v>
      </c>
      <c r="F38581" s="34">
        <v>410</v>
      </c>
      <c r="G38581" s="34">
        <v>485</v>
      </c>
      <c r="H38581" s="34">
        <v>443</v>
      </c>
      <c r="I38581" s="34">
        <v>456</v>
      </c>
      <c r="J38581" s="34">
        <v>454</v>
      </c>
      <c r="K38581" s="34">
        <v>383</v>
      </c>
      <c r="L38581" s="34">
        <v>434</v>
      </c>
      <c r="M38581" s="34">
        <v>368</v>
      </c>
    </row>
    <row r="38582" spans="1:13" x14ac:dyDescent="0.2">
      <c r="A38582" s="34" t="s">
        <v>139476</v>
      </c>
      <c r="B38582" s="34">
        <v>463</v>
      </c>
      <c r="C38582" s="34">
        <v>530</v>
      </c>
      <c r="D38582" s="34">
        <v>558</v>
      </c>
      <c r="E38582" s="34">
        <v>561</v>
      </c>
      <c r="F38582" s="34">
        <v>483</v>
      </c>
      <c r="G38582" s="34">
        <v>498</v>
      </c>
      <c r="H38582" s="34">
        <v>602</v>
      </c>
      <c r="I38582" s="34">
        <v>484</v>
      </c>
      <c r="J38582" s="34">
        <v>513</v>
      </c>
      <c r="K38582" s="34">
        <v>427</v>
      </c>
      <c r="L38582" s="34">
        <v>560</v>
      </c>
      <c r="M38582" s="34">
        <v>405</v>
      </c>
    </row>
    <row r="38583" spans="1:13" x14ac:dyDescent="0.2">
      <c r="A38583" s="34" t="s">
        <v>139477</v>
      </c>
      <c r="B38583" s="34">
        <v>422</v>
      </c>
      <c r="C38583" s="34">
        <v>436</v>
      </c>
      <c r="D38583" s="34">
        <v>503</v>
      </c>
      <c r="E38583" s="34">
        <v>558</v>
      </c>
      <c r="F38583" s="34">
        <v>483</v>
      </c>
      <c r="G38583" s="34">
        <v>481</v>
      </c>
      <c r="H38583" s="34">
        <v>535</v>
      </c>
      <c r="I38583" s="34">
        <v>483</v>
      </c>
      <c r="J38583" s="34">
        <v>530</v>
      </c>
      <c r="K38583" s="34">
        <v>390</v>
      </c>
      <c r="L38583" s="34">
        <v>475</v>
      </c>
      <c r="M38583" s="34">
        <v>392</v>
      </c>
    </row>
    <row r="38584" spans="1:13" x14ac:dyDescent="0.2">
      <c r="A38584" s="34" t="s">
        <v>139478</v>
      </c>
      <c r="B38584" s="34">
        <v>414</v>
      </c>
      <c r="C38584" s="34">
        <v>479</v>
      </c>
      <c r="D38584" s="34">
        <v>605</v>
      </c>
      <c r="E38584" s="34">
        <v>600</v>
      </c>
      <c r="F38584" s="34">
        <v>491</v>
      </c>
      <c r="G38584" s="34">
        <v>514</v>
      </c>
      <c r="H38584" s="34">
        <v>565</v>
      </c>
      <c r="I38584" s="34">
        <v>486</v>
      </c>
      <c r="J38584" s="34">
        <v>597</v>
      </c>
      <c r="K38584" s="34">
        <v>379</v>
      </c>
      <c r="L38584" s="34">
        <v>582</v>
      </c>
      <c r="M38584" s="34">
        <v>385</v>
      </c>
    </row>
    <row r="38585" spans="1:13" x14ac:dyDescent="0.2">
      <c r="A38585" s="34" t="s">
        <v>139479</v>
      </c>
      <c r="B38585" s="34">
        <v>809</v>
      </c>
      <c r="C38585" s="34">
        <v>919</v>
      </c>
      <c r="D38585" s="34">
        <v>839</v>
      </c>
      <c r="E38585" s="34">
        <v>943</v>
      </c>
      <c r="F38585" s="34">
        <v>738</v>
      </c>
      <c r="G38585" s="34">
        <v>873</v>
      </c>
      <c r="H38585" s="34">
        <v>878</v>
      </c>
      <c r="I38585" s="34">
        <v>894</v>
      </c>
      <c r="J38585" s="34">
        <v>861</v>
      </c>
      <c r="K38585" s="34">
        <v>768</v>
      </c>
      <c r="L38585" s="34">
        <v>769</v>
      </c>
      <c r="M38585" s="34">
        <v>661</v>
      </c>
    </row>
    <row r="38586" spans="1:13" x14ac:dyDescent="0.2">
      <c r="A38586" s="34" t="s">
        <v>139480</v>
      </c>
      <c r="B38586" s="34">
        <v>415</v>
      </c>
      <c r="C38586" s="34">
        <v>440</v>
      </c>
      <c r="D38586" s="34">
        <v>478</v>
      </c>
      <c r="E38586" s="34">
        <v>522</v>
      </c>
      <c r="F38586" s="34">
        <v>377</v>
      </c>
      <c r="G38586" s="34">
        <v>393</v>
      </c>
      <c r="H38586" s="34">
        <v>496</v>
      </c>
      <c r="I38586" s="34">
        <v>508</v>
      </c>
      <c r="J38586" s="34">
        <v>412</v>
      </c>
      <c r="K38586" s="34">
        <v>376</v>
      </c>
      <c r="L38586" s="34">
        <v>375</v>
      </c>
      <c r="M38586" s="34">
        <v>365</v>
      </c>
    </row>
    <row r="38587" spans="1:13" x14ac:dyDescent="0.2">
      <c r="A38587" s="34" t="s">
        <v>139481</v>
      </c>
      <c r="B38587" s="34">
        <v>316</v>
      </c>
      <c r="C38587" s="34">
        <v>410</v>
      </c>
      <c r="D38587" s="34">
        <v>363</v>
      </c>
      <c r="E38587" s="34">
        <v>406</v>
      </c>
      <c r="F38587" s="34">
        <v>345</v>
      </c>
      <c r="G38587" s="34">
        <v>379</v>
      </c>
      <c r="H38587" s="34">
        <v>390</v>
      </c>
      <c r="I38587" s="34">
        <v>362</v>
      </c>
      <c r="J38587" s="34">
        <v>366</v>
      </c>
      <c r="K38587" s="34">
        <v>357</v>
      </c>
      <c r="L38587" s="34">
        <v>433</v>
      </c>
      <c r="M38587" s="34">
        <v>323</v>
      </c>
    </row>
    <row r="38588" spans="1:13" x14ac:dyDescent="0.2">
      <c r="A38588" s="34" t="s">
        <v>139482</v>
      </c>
      <c r="B38588" s="34">
        <v>358</v>
      </c>
      <c r="C38588" s="34">
        <v>456</v>
      </c>
      <c r="D38588" s="34">
        <v>423</v>
      </c>
      <c r="E38588" s="34">
        <v>452</v>
      </c>
      <c r="F38588" s="34">
        <v>401</v>
      </c>
      <c r="G38588" s="34">
        <v>341</v>
      </c>
      <c r="H38588" s="34">
        <v>467</v>
      </c>
      <c r="I38588" s="34">
        <v>399</v>
      </c>
      <c r="J38588" s="34">
        <v>408</v>
      </c>
      <c r="K38588" s="34">
        <v>378</v>
      </c>
      <c r="L38588" s="34">
        <v>446</v>
      </c>
      <c r="M38588" s="34">
        <v>332</v>
      </c>
    </row>
    <row r="38589" spans="1:13" x14ac:dyDescent="0.2">
      <c r="A38589" s="34" t="s">
        <v>139483</v>
      </c>
      <c r="B38589" s="34">
        <v>686</v>
      </c>
      <c r="C38589" s="34">
        <v>755</v>
      </c>
      <c r="D38589" s="34">
        <v>660</v>
      </c>
      <c r="E38589" s="34">
        <v>799</v>
      </c>
      <c r="F38589" s="34">
        <v>667</v>
      </c>
      <c r="G38589" s="34">
        <v>727</v>
      </c>
      <c r="H38589" s="34">
        <v>825</v>
      </c>
      <c r="I38589" s="34">
        <v>722</v>
      </c>
      <c r="J38589" s="34">
        <v>713</v>
      </c>
      <c r="K38589" s="34">
        <v>635</v>
      </c>
      <c r="L38589" s="34">
        <v>635</v>
      </c>
      <c r="M38589" s="34">
        <v>587</v>
      </c>
    </row>
    <row r="38590" spans="1:13" x14ac:dyDescent="0.2">
      <c r="A38590" s="34" t="s">
        <v>139484</v>
      </c>
      <c r="B38590" s="34">
        <v>755</v>
      </c>
      <c r="C38590" s="34">
        <v>641</v>
      </c>
      <c r="D38590" s="34">
        <v>699</v>
      </c>
      <c r="E38590" s="34">
        <v>661</v>
      </c>
      <c r="F38590" s="34">
        <v>674</v>
      </c>
      <c r="G38590" s="34">
        <v>674</v>
      </c>
      <c r="H38590" s="34">
        <v>855</v>
      </c>
      <c r="I38590" s="34">
        <v>646</v>
      </c>
      <c r="J38590" s="34">
        <v>662</v>
      </c>
      <c r="K38590" s="34">
        <v>561</v>
      </c>
      <c r="L38590" s="34">
        <v>684</v>
      </c>
      <c r="M38590" s="34">
        <v>543</v>
      </c>
    </row>
    <row r="38591" spans="1:13" x14ac:dyDescent="0.2">
      <c r="A38591" s="34" t="s">
        <v>139485</v>
      </c>
      <c r="B38591" s="34">
        <v>541</v>
      </c>
      <c r="C38591" s="34">
        <v>396</v>
      </c>
      <c r="D38591" s="34">
        <v>429</v>
      </c>
      <c r="E38591" s="34">
        <v>423</v>
      </c>
      <c r="F38591" s="34">
        <v>380</v>
      </c>
      <c r="G38591" s="34">
        <v>395</v>
      </c>
      <c r="H38591" s="34">
        <v>495</v>
      </c>
      <c r="I38591" s="34">
        <v>409</v>
      </c>
      <c r="J38591" s="34">
        <v>494</v>
      </c>
      <c r="K38591" s="34">
        <v>331</v>
      </c>
      <c r="L38591" s="34">
        <v>457</v>
      </c>
      <c r="M38591" s="34">
        <v>293</v>
      </c>
    </row>
    <row r="38592" spans="1:13" x14ac:dyDescent="0.2">
      <c r="A38592" s="34" t="s">
        <v>139486</v>
      </c>
      <c r="B38592" s="34">
        <v>774</v>
      </c>
      <c r="C38592" s="34">
        <v>801</v>
      </c>
      <c r="D38592" s="34">
        <v>780</v>
      </c>
      <c r="E38592" s="34">
        <v>847</v>
      </c>
      <c r="F38592" s="34">
        <v>715</v>
      </c>
      <c r="G38592" s="34">
        <v>784</v>
      </c>
      <c r="H38592" s="34">
        <v>866</v>
      </c>
      <c r="I38592" s="34">
        <v>778</v>
      </c>
      <c r="J38592" s="34">
        <v>783</v>
      </c>
      <c r="K38592" s="34">
        <v>733</v>
      </c>
      <c r="L38592" s="34">
        <v>768</v>
      </c>
      <c r="M38592" s="34">
        <v>661</v>
      </c>
    </row>
    <row r="38593" spans="1:13" x14ac:dyDescent="0.2">
      <c r="A38593" s="34" t="s">
        <v>139487</v>
      </c>
      <c r="B38593" s="34">
        <v>511</v>
      </c>
      <c r="C38593" s="34">
        <v>481</v>
      </c>
      <c r="D38593" s="34">
        <v>565</v>
      </c>
      <c r="E38593" s="34">
        <v>591</v>
      </c>
      <c r="F38593" s="34">
        <v>424</v>
      </c>
      <c r="G38593" s="34">
        <v>497</v>
      </c>
      <c r="H38593" s="34">
        <v>667</v>
      </c>
      <c r="I38593" s="34">
        <v>571</v>
      </c>
      <c r="J38593" s="34">
        <v>551</v>
      </c>
      <c r="K38593" s="34">
        <v>432</v>
      </c>
      <c r="L38593" s="34">
        <v>466</v>
      </c>
      <c r="M38593" s="34">
        <v>454</v>
      </c>
    </row>
    <row r="38594" spans="1:13" x14ac:dyDescent="0.2">
      <c r="A38594" s="34" t="s">
        <v>139488</v>
      </c>
      <c r="B38594" s="34">
        <v>340</v>
      </c>
      <c r="C38594" s="34">
        <v>438</v>
      </c>
      <c r="D38594" s="34">
        <v>420</v>
      </c>
      <c r="E38594" s="34">
        <v>548</v>
      </c>
      <c r="F38594" s="34">
        <v>354</v>
      </c>
      <c r="G38594" s="34">
        <v>424</v>
      </c>
      <c r="H38594" s="34">
        <v>398</v>
      </c>
      <c r="I38594" s="34">
        <v>403</v>
      </c>
      <c r="J38594" s="34">
        <v>380</v>
      </c>
      <c r="K38594" s="34">
        <v>398</v>
      </c>
      <c r="L38594" s="34">
        <v>376</v>
      </c>
      <c r="M38594" s="34">
        <v>375</v>
      </c>
    </row>
    <row r="38595" spans="1:13" x14ac:dyDescent="0.2">
      <c r="A38595" s="34" t="s">
        <v>139489</v>
      </c>
      <c r="B38595" s="34">
        <v>418</v>
      </c>
      <c r="C38595" s="34">
        <v>446</v>
      </c>
      <c r="D38595" s="34">
        <v>465</v>
      </c>
      <c r="E38595" s="34">
        <v>462</v>
      </c>
      <c r="F38595" s="34">
        <v>396</v>
      </c>
      <c r="G38595" s="34">
        <v>413</v>
      </c>
      <c r="H38595" s="34">
        <v>411</v>
      </c>
      <c r="I38595" s="34">
        <v>445</v>
      </c>
      <c r="J38595" s="34">
        <v>469</v>
      </c>
      <c r="K38595" s="34">
        <v>382</v>
      </c>
      <c r="L38595" s="34">
        <v>335</v>
      </c>
      <c r="M38595" s="34">
        <v>392</v>
      </c>
    </row>
    <row r="38596" spans="1:13" x14ac:dyDescent="0.2">
      <c r="A38596" s="34" t="s">
        <v>139490</v>
      </c>
      <c r="B38596" s="34">
        <v>467</v>
      </c>
      <c r="C38596" s="34">
        <v>513</v>
      </c>
      <c r="D38596" s="34">
        <v>593</v>
      </c>
      <c r="E38596" s="34">
        <v>535</v>
      </c>
      <c r="F38596" s="34">
        <v>358</v>
      </c>
      <c r="G38596" s="34">
        <v>538</v>
      </c>
      <c r="H38596" s="34">
        <v>558</v>
      </c>
      <c r="I38596" s="34">
        <v>523</v>
      </c>
      <c r="J38596" s="34">
        <v>462</v>
      </c>
      <c r="K38596" s="34">
        <v>408</v>
      </c>
      <c r="L38596" s="34">
        <v>479</v>
      </c>
      <c r="M38596" s="34">
        <v>422</v>
      </c>
    </row>
    <row r="38597" spans="1:13" x14ac:dyDescent="0.2">
      <c r="A38597" s="34" t="s">
        <v>139491</v>
      </c>
      <c r="B38597" s="34">
        <v>573</v>
      </c>
      <c r="C38597" s="34">
        <v>690</v>
      </c>
      <c r="D38597" s="34">
        <v>601</v>
      </c>
      <c r="E38597" s="34">
        <v>714</v>
      </c>
      <c r="F38597" s="34">
        <v>544</v>
      </c>
      <c r="G38597" s="34">
        <v>676</v>
      </c>
      <c r="H38597" s="34">
        <v>719</v>
      </c>
      <c r="I38597" s="34">
        <v>666</v>
      </c>
      <c r="J38597" s="34">
        <v>532</v>
      </c>
      <c r="K38597" s="34">
        <v>541</v>
      </c>
      <c r="L38597" s="34">
        <v>560</v>
      </c>
      <c r="M38597" s="34">
        <v>445</v>
      </c>
    </row>
    <row r="38598" spans="1:13" x14ac:dyDescent="0.2">
      <c r="A38598" s="34" t="s">
        <v>139492</v>
      </c>
      <c r="B38598" s="34">
        <v>361</v>
      </c>
      <c r="C38598" s="34">
        <v>411</v>
      </c>
      <c r="D38598" s="34">
        <v>350</v>
      </c>
      <c r="E38598" s="34">
        <v>431</v>
      </c>
      <c r="F38598" s="34">
        <v>361</v>
      </c>
      <c r="G38598" s="34">
        <v>392</v>
      </c>
      <c r="H38598" s="34">
        <v>410</v>
      </c>
      <c r="I38598" s="34">
        <v>455</v>
      </c>
      <c r="J38598" s="34">
        <v>385</v>
      </c>
      <c r="K38598" s="34">
        <v>356</v>
      </c>
      <c r="L38598" s="34">
        <v>337</v>
      </c>
      <c r="M38598" s="34">
        <v>284</v>
      </c>
    </row>
    <row r="38599" spans="1:13" x14ac:dyDescent="0.2">
      <c r="A38599" s="34" t="s">
        <v>139493</v>
      </c>
      <c r="B38599" s="34">
        <v>597</v>
      </c>
      <c r="C38599" s="34">
        <v>727</v>
      </c>
      <c r="D38599" s="34">
        <v>706</v>
      </c>
      <c r="E38599" s="34">
        <v>749</v>
      </c>
      <c r="F38599" s="34">
        <v>634</v>
      </c>
      <c r="G38599" s="34">
        <v>586</v>
      </c>
      <c r="H38599" s="34">
        <v>804</v>
      </c>
      <c r="I38599" s="34">
        <v>658</v>
      </c>
      <c r="J38599" s="34">
        <v>734</v>
      </c>
      <c r="K38599" s="34">
        <v>545</v>
      </c>
      <c r="L38599" s="34">
        <v>747</v>
      </c>
      <c r="M38599" s="34">
        <v>553</v>
      </c>
    </row>
    <row r="38600" spans="1:13" x14ac:dyDescent="0.2">
      <c r="A38600" s="34" t="s">
        <v>139494</v>
      </c>
      <c r="B38600" s="34">
        <v>464</v>
      </c>
      <c r="C38600" s="34">
        <v>562</v>
      </c>
      <c r="D38600" s="34">
        <v>575</v>
      </c>
      <c r="E38600" s="34">
        <v>568</v>
      </c>
      <c r="F38600" s="34">
        <v>516</v>
      </c>
      <c r="G38600" s="34">
        <v>609</v>
      </c>
      <c r="H38600" s="34">
        <v>633</v>
      </c>
      <c r="I38600" s="34">
        <v>628</v>
      </c>
      <c r="J38600" s="34">
        <v>568</v>
      </c>
      <c r="K38600" s="34">
        <v>502</v>
      </c>
      <c r="L38600" s="34">
        <v>588</v>
      </c>
      <c r="M38600" s="34">
        <v>442</v>
      </c>
    </row>
    <row r="38601" spans="1:13" x14ac:dyDescent="0.2">
      <c r="A38601" s="34" t="s">
        <v>139495</v>
      </c>
      <c r="B38601" s="34">
        <v>470</v>
      </c>
      <c r="C38601" s="34">
        <v>384</v>
      </c>
      <c r="D38601" s="34">
        <v>420</v>
      </c>
      <c r="E38601" s="34">
        <v>436</v>
      </c>
      <c r="F38601" s="34">
        <v>403</v>
      </c>
      <c r="G38601" s="34">
        <v>408</v>
      </c>
      <c r="H38601" s="34">
        <v>465</v>
      </c>
      <c r="I38601" s="34">
        <v>431</v>
      </c>
      <c r="J38601" s="34">
        <v>471</v>
      </c>
      <c r="K38601" s="34">
        <v>332</v>
      </c>
      <c r="L38601" s="34">
        <v>398</v>
      </c>
      <c r="M38601" s="34">
        <v>342</v>
      </c>
    </row>
    <row r="38602" spans="1:13" x14ac:dyDescent="0.2">
      <c r="A38602" s="34" t="s">
        <v>139496</v>
      </c>
      <c r="B38602" s="34">
        <v>484</v>
      </c>
      <c r="C38602" s="34">
        <v>535</v>
      </c>
      <c r="D38602" s="34">
        <v>540</v>
      </c>
      <c r="E38602" s="34">
        <v>596</v>
      </c>
      <c r="F38602" s="34">
        <v>564</v>
      </c>
      <c r="G38602" s="34">
        <v>454</v>
      </c>
      <c r="H38602" s="34">
        <v>705</v>
      </c>
      <c r="I38602" s="34">
        <v>537</v>
      </c>
      <c r="J38602" s="34">
        <v>710</v>
      </c>
      <c r="K38602" s="34">
        <v>436</v>
      </c>
      <c r="L38602" s="34">
        <v>597</v>
      </c>
      <c r="M38602" s="34">
        <v>423</v>
      </c>
    </row>
    <row r="38603" spans="1:13" x14ac:dyDescent="0.2">
      <c r="A38603" s="34" t="s">
        <v>139497</v>
      </c>
      <c r="B38603" s="34">
        <v>273</v>
      </c>
      <c r="C38603" s="34">
        <v>394</v>
      </c>
      <c r="D38603" s="34">
        <v>379</v>
      </c>
      <c r="E38603" s="34">
        <v>413</v>
      </c>
      <c r="F38603" s="34">
        <v>326</v>
      </c>
      <c r="G38603" s="34">
        <v>304</v>
      </c>
      <c r="H38603" s="34">
        <v>452</v>
      </c>
      <c r="I38603" s="34">
        <v>347</v>
      </c>
      <c r="J38603" s="34">
        <v>382</v>
      </c>
      <c r="K38603" s="34">
        <v>282</v>
      </c>
      <c r="L38603" s="34">
        <v>407</v>
      </c>
      <c r="M38603" s="34">
        <v>331</v>
      </c>
    </row>
    <row r="38604" spans="1:13" x14ac:dyDescent="0.2">
      <c r="A38604" s="34" t="s">
        <v>139498</v>
      </c>
      <c r="B38604" s="34">
        <v>249</v>
      </c>
      <c r="C38604" s="34">
        <v>309</v>
      </c>
      <c r="D38604" s="34">
        <v>290</v>
      </c>
      <c r="E38604" s="34">
        <v>345</v>
      </c>
      <c r="F38604" s="34">
        <v>282</v>
      </c>
      <c r="G38604" s="34">
        <v>317</v>
      </c>
      <c r="H38604" s="34">
        <v>360</v>
      </c>
      <c r="I38604" s="34">
        <v>322</v>
      </c>
      <c r="J38604" s="34">
        <v>262</v>
      </c>
      <c r="K38604" s="34">
        <v>247</v>
      </c>
      <c r="L38604" s="34">
        <v>261</v>
      </c>
      <c r="M38604" s="34">
        <v>215</v>
      </c>
    </row>
    <row r="38605" spans="1:13" x14ac:dyDescent="0.2">
      <c r="A38605" s="34" t="s">
        <v>139499</v>
      </c>
      <c r="B38605" s="34">
        <v>285</v>
      </c>
      <c r="C38605" s="34">
        <v>330</v>
      </c>
      <c r="D38605" s="34">
        <v>292</v>
      </c>
      <c r="E38605" s="34">
        <v>349</v>
      </c>
      <c r="F38605" s="34">
        <v>267</v>
      </c>
      <c r="G38605" s="34">
        <v>266</v>
      </c>
      <c r="H38605" s="34">
        <v>348</v>
      </c>
      <c r="I38605" s="34">
        <v>314</v>
      </c>
      <c r="J38605" s="34">
        <v>410</v>
      </c>
      <c r="K38605" s="34">
        <v>267</v>
      </c>
      <c r="L38605" s="34">
        <v>306</v>
      </c>
      <c r="M38605" s="34">
        <v>216</v>
      </c>
    </row>
    <row r="38606" spans="1:13" x14ac:dyDescent="0.2">
      <c r="A38606" s="34" t="s">
        <v>139500</v>
      </c>
      <c r="B38606" s="34">
        <v>468</v>
      </c>
      <c r="C38606" s="34">
        <v>580</v>
      </c>
      <c r="D38606" s="34">
        <v>652</v>
      </c>
      <c r="E38606" s="34">
        <v>640</v>
      </c>
      <c r="F38606" s="34">
        <v>519</v>
      </c>
      <c r="G38606" s="34">
        <v>521</v>
      </c>
      <c r="H38606" s="34">
        <v>627</v>
      </c>
      <c r="I38606" s="34">
        <v>565</v>
      </c>
      <c r="J38606" s="34">
        <v>618</v>
      </c>
      <c r="K38606" s="34">
        <v>445</v>
      </c>
      <c r="L38606" s="34">
        <v>644</v>
      </c>
      <c r="M38606" s="34">
        <v>446</v>
      </c>
    </row>
    <row r="38607" spans="1:13" x14ac:dyDescent="0.2">
      <c r="A38607" s="34" t="s">
        <v>139501</v>
      </c>
      <c r="B38607" s="34">
        <v>546</v>
      </c>
      <c r="C38607" s="34">
        <v>610</v>
      </c>
      <c r="D38607" s="34">
        <v>600</v>
      </c>
      <c r="E38607" s="34">
        <v>629</v>
      </c>
      <c r="F38607" s="34">
        <v>521</v>
      </c>
      <c r="G38607" s="34">
        <v>555</v>
      </c>
      <c r="H38607" s="34">
        <v>699</v>
      </c>
      <c r="I38607" s="34">
        <v>625</v>
      </c>
      <c r="J38607" s="34">
        <v>547</v>
      </c>
      <c r="K38607" s="34">
        <v>494</v>
      </c>
      <c r="L38607" s="34">
        <v>544</v>
      </c>
      <c r="M38607" s="34">
        <v>428</v>
      </c>
    </row>
    <row r="38608" spans="1:13" x14ac:dyDescent="0.2">
      <c r="A38608" s="34" t="s">
        <v>139502</v>
      </c>
      <c r="B38608" s="34">
        <v>415</v>
      </c>
      <c r="C38608" s="34">
        <v>466</v>
      </c>
      <c r="D38608" s="34">
        <v>462</v>
      </c>
      <c r="E38608" s="34">
        <v>548</v>
      </c>
      <c r="F38608" s="34">
        <v>464</v>
      </c>
      <c r="G38608" s="34">
        <v>447</v>
      </c>
      <c r="H38608" s="34">
        <v>501</v>
      </c>
      <c r="I38608" s="34">
        <v>515</v>
      </c>
      <c r="J38608" s="34">
        <v>477</v>
      </c>
      <c r="K38608" s="34">
        <v>383</v>
      </c>
      <c r="L38608" s="34">
        <v>470</v>
      </c>
      <c r="M38608" s="34">
        <v>338</v>
      </c>
    </row>
    <row r="38609" spans="1:13" x14ac:dyDescent="0.2">
      <c r="A38609" s="34" t="s">
        <v>139503</v>
      </c>
      <c r="B38609" s="34">
        <v>313</v>
      </c>
      <c r="C38609" s="34">
        <v>267</v>
      </c>
      <c r="D38609" s="34">
        <v>317</v>
      </c>
      <c r="E38609" s="34">
        <v>241</v>
      </c>
      <c r="F38609" s="34">
        <v>271</v>
      </c>
      <c r="G38609" s="34">
        <v>246</v>
      </c>
      <c r="H38609" s="34">
        <v>329</v>
      </c>
      <c r="I38609" s="34">
        <v>263</v>
      </c>
      <c r="J38609" s="34">
        <v>319</v>
      </c>
      <c r="K38609" s="34">
        <v>212</v>
      </c>
      <c r="L38609" s="34">
        <v>294</v>
      </c>
      <c r="M38609" s="34">
        <v>202</v>
      </c>
    </row>
    <row r="38610" spans="1:13" x14ac:dyDescent="0.2">
      <c r="A38610" s="34" t="s">
        <v>139504</v>
      </c>
      <c r="B38610" s="34">
        <v>236</v>
      </c>
      <c r="C38610" s="34">
        <v>372</v>
      </c>
      <c r="D38610" s="34">
        <v>338</v>
      </c>
      <c r="E38610" s="34">
        <v>352</v>
      </c>
      <c r="F38610" s="34">
        <v>364</v>
      </c>
      <c r="G38610" s="34">
        <v>350</v>
      </c>
      <c r="H38610" s="34">
        <v>373</v>
      </c>
      <c r="I38610" s="34">
        <v>367</v>
      </c>
      <c r="J38610" s="34">
        <v>442</v>
      </c>
      <c r="K38610" s="34">
        <v>291</v>
      </c>
      <c r="L38610" s="34">
        <v>368</v>
      </c>
      <c r="M38610" s="34">
        <v>260</v>
      </c>
    </row>
    <row r="38611" spans="1:13" x14ac:dyDescent="0.2">
      <c r="A38611" s="34" t="s">
        <v>139505</v>
      </c>
      <c r="B38611" s="34">
        <v>331</v>
      </c>
      <c r="C38611" s="34">
        <v>342</v>
      </c>
      <c r="D38611" s="34">
        <v>366</v>
      </c>
      <c r="E38611" s="34">
        <v>381</v>
      </c>
      <c r="F38611" s="34">
        <v>358</v>
      </c>
      <c r="G38611" s="34">
        <v>347</v>
      </c>
      <c r="H38611" s="34">
        <v>364</v>
      </c>
      <c r="I38611" s="34">
        <v>329</v>
      </c>
      <c r="J38611" s="34">
        <v>411</v>
      </c>
      <c r="K38611" s="34">
        <v>279</v>
      </c>
      <c r="L38611" s="34">
        <v>377</v>
      </c>
      <c r="M38611" s="34">
        <v>265</v>
      </c>
    </row>
    <row r="38612" spans="1:13" x14ac:dyDescent="0.2">
      <c r="A38612" s="34" t="s">
        <v>139506</v>
      </c>
      <c r="B38612" s="34">
        <v>318</v>
      </c>
      <c r="C38612" s="34">
        <v>389</v>
      </c>
      <c r="D38612" s="34">
        <v>337</v>
      </c>
      <c r="E38612" s="34">
        <v>376</v>
      </c>
      <c r="F38612" s="34">
        <v>349</v>
      </c>
      <c r="G38612" s="34">
        <v>331</v>
      </c>
      <c r="H38612" s="34">
        <v>413</v>
      </c>
      <c r="I38612" s="34">
        <v>382</v>
      </c>
      <c r="J38612" s="34">
        <v>360</v>
      </c>
      <c r="K38612" s="34">
        <v>316</v>
      </c>
      <c r="L38612" s="34">
        <v>396</v>
      </c>
      <c r="M38612" s="34">
        <v>270</v>
      </c>
    </row>
    <row r="38613" spans="1:13" x14ac:dyDescent="0.2">
      <c r="A38613" s="34" t="s">
        <v>139507</v>
      </c>
      <c r="B38613" s="34">
        <v>647</v>
      </c>
      <c r="C38613" s="34">
        <v>629</v>
      </c>
      <c r="D38613" s="34">
        <v>563</v>
      </c>
      <c r="E38613" s="34">
        <v>633</v>
      </c>
      <c r="F38613" s="34">
        <v>545</v>
      </c>
      <c r="G38613" s="34">
        <v>524</v>
      </c>
      <c r="H38613" s="34">
        <v>550</v>
      </c>
      <c r="I38613" s="34">
        <v>587</v>
      </c>
      <c r="J38613" s="34">
        <v>654</v>
      </c>
      <c r="K38613" s="34">
        <v>507</v>
      </c>
      <c r="L38613" s="34">
        <v>585</v>
      </c>
      <c r="M38613" s="34">
        <v>476</v>
      </c>
    </row>
    <row r="38614" spans="1:13" x14ac:dyDescent="0.2">
      <c r="A38614" s="34" t="s">
        <v>139508</v>
      </c>
      <c r="B38614" s="34">
        <v>455</v>
      </c>
      <c r="C38614" s="34">
        <v>418</v>
      </c>
      <c r="D38614" s="34">
        <v>429</v>
      </c>
      <c r="E38614" s="34">
        <v>476</v>
      </c>
      <c r="F38614" s="34">
        <v>428</v>
      </c>
      <c r="G38614" s="34">
        <v>423</v>
      </c>
      <c r="H38614" s="34">
        <v>565</v>
      </c>
      <c r="I38614" s="34">
        <v>478</v>
      </c>
      <c r="J38614" s="34">
        <v>519</v>
      </c>
      <c r="K38614" s="34">
        <v>394</v>
      </c>
      <c r="L38614" s="34">
        <v>453</v>
      </c>
      <c r="M38614" s="34">
        <v>338</v>
      </c>
    </row>
    <row r="38615" spans="1:13" x14ac:dyDescent="0.2">
      <c r="A38615" s="34" t="s">
        <v>139509</v>
      </c>
      <c r="B38615" s="34">
        <v>296</v>
      </c>
      <c r="C38615" s="34">
        <v>277</v>
      </c>
      <c r="D38615" s="34">
        <v>345</v>
      </c>
      <c r="E38615" s="34">
        <v>314</v>
      </c>
      <c r="F38615" s="34">
        <v>307</v>
      </c>
      <c r="G38615" s="34">
        <v>260</v>
      </c>
      <c r="H38615" s="34">
        <v>264</v>
      </c>
      <c r="I38615" s="34">
        <v>279</v>
      </c>
      <c r="J38615" s="34">
        <v>312</v>
      </c>
      <c r="K38615" s="34">
        <v>239</v>
      </c>
      <c r="L38615" s="34">
        <v>293</v>
      </c>
      <c r="M38615" s="34">
        <v>208</v>
      </c>
    </row>
    <row r="38616" spans="1:13" x14ac:dyDescent="0.2">
      <c r="A38616" s="34" t="s">
        <v>139510</v>
      </c>
      <c r="B38616" s="34">
        <v>337</v>
      </c>
      <c r="C38616" s="34">
        <v>424</v>
      </c>
      <c r="D38616" s="34">
        <v>450</v>
      </c>
      <c r="E38616" s="34">
        <v>438</v>
      </c>
      <c r="F38616" s="34">
        <v>370</v>
      </c>
      <c r="G38616" s="34">
        <v>433</v>
      </c>
      <c r="H38616" s="34">
        <v>542</v>
      </c>
      <c r="I38616" s="34">
        <v>415</v>
      </c>
      <c r="J38616" s="34">
        <v>408</v>
      </c>
      <c r="K38616" s="34">
        <v>333</v>
      </c>
      <c r="L38616" s="34">
        <v>358</v>
      </c>
      <c r="M38616" s="34">
        <v>393</v>
      </c>
    </row>
    <row r="38617" spans="1:13" x14ac:dyDescent="0.2">
      <c r="A38617" s="34" t="s">
        <v>139511</v>
      </c>
      <c r="B38617" s="34">
        <v>730</v>
      </c>
      <c r="C38617" s="34">
        <v>692</v>
      </c>
      <c r="D38617" s="34">
        <v>716</v>
      </c>
      <c r="E38617" s="34">
        <v>758</v>
      </c>
      <c r="F38617" s="34">
        <v>672</v>
      </c>
      <c r="G38617" s="34">
        <v>645</v>
      </c>
      <c r="H38617" s="34">
        <v>748</v>
      </c>
      <c r="I38617" s="34">
        <v>688</v>
      </c>
      <c r="J38617" s="34">
        <v>763</v>
      </c>
      <c r="K38617" s="34">
        <v>582</v>
      </c>
      <c r="L38617" s="34">
        <v>675</v>
      </c>
      <c r="M38617" s="34">
        <v>536</v>
      </c>
    </row>
    <row r="38618" spans="1:13" x14ac:dyDescent="0.2">
      <c r="A38618" s="34" t="s">
        <v>139512</v>
      </c>
      <c r="B38618" s="34">
        <v>476</v>
      </c>
      <c r="C38618" s="34">
        <v>493</v>
      </c>
      <c r="D38618" s="34">
        <v>544</v>
      </c>
      <c r="E38618" s="34">
        <v>492</v>
      </c>
      <c r="F38618" s="34">
        <v>419</v>
      </c>
      <c r="G38618" s="34">
        <v>487</v>
      </c>
      <c r="H38618" s="34">
        <v>513</v>
      </c>
      <c r="I38618" s="34">
        <v>484</v>
      </c>
      <c r="J38618" s="34">
        <v>479</v>
      </c>
      <c r="K38618" s="34">
        <v>422</v>
      </c>
      <c r="L38618" s="34">
        <v>442</v>
      </c>
      <c r="M38618" s="34">
        <v>371</v>
      </c>
    </row>
    <row r="38619" spans="1:13" x14ac:dyDescent="0.2">
      <c r="A38619" s="34" t="s">
        <v>139513</v>
      </c>
      <c r="B38619" s="34">
        <v>639</v>
      </c>
      <c r="C38619" s="34">
        <v>714</v>
      </c>
      <c r="D38619" s="34">
        <v>705</v>
      </c>
      <c r="E38619" s="34">
        <v>708</v>
      </c>
      <c r="F38619" s="34">
        <v>563</v>
      </c>
      <c r="G38619" s="34">
        <v>587</v>
      </c>
      <c r="H38619" s="34">
        <v>603</v>
      </c>
      <c r="I38619" s="34">
        <v>619</v>
      </c>
      <c r="J38619" s="34">
        <v>652</v>
      </c>
      <c r="K38619" s="34">
        <v>518</v>
      </c>
      <c r="L38619" s="34">
        <v>553</v>
      </c>
      <c r="M38619" s="34">
        <v>493</v>
      </c>
    </row>
    <row r="38620" spans="1:13" x14ac:dyDescent="0.2">
      <c r="A38620" s="34" t="s">
        <v>139514</v>
      </c>
      <c r="B38620" s="34">
        <v>397</v>
      </c>
      <c r="C38620" s="34">
        <v>496</v>
      </c>
      <c r="D38620" s="34">
        <v>474</v>
      </c>
      <c r="E38620" s="34">
        <v>444</v>
      </c>
      <c r="F38620" s="34">
        <v>417</v>
      </c>
      <c r="G38620" s="34">
        <v>404</v>
      </c>
      <c r="H38620" s="34">
        <v>520</v>
      </c>
      <c r="I38620" s="34">
        <v>417</v>
      </c>
      <c r="J38620" s="34">
        <v>390</v>
      </c>
      <c r="K38620" s="34">
        <v>352</v>
      </c>
      <c r="L38620" s="34">
        <v>442</v>
      </c>
      <c r="M38620" s="34">
        <v>343</v>
      </c>
    </row>
    <row r="38621" spans="1:13" x14ac:dyDescent="0.2">
      <c r="A38621" s="34" t="s">
        <v>139515</v>
      </c>
      <c r="B38621" s="34">
        <v>492</v>
      </c>
      <c r="C38621" s="34">
        <v>539</v>
      </c>
      <c r="D38621" s="34">
        <v>583</v>
      </c>
      <c r="E38621" s="34">
        <v>536</v>
      </c>
      <c r="F38621" s="34">
        <v>465</v>
      </c>
      <c r="G38621" s="34">
        <v>493</v>
      </c>
      <c r="H38621" s="34">
        <v>604</v>
      </c>
      <c r="I38621" s="34">
        <v>512</v>
      </c>
      <c r="J38621" s="34">
        <v>589</v>
      </c>
      <c r="K38621" s="34">
        <v>424</v>
      </c>
      <c r="L38621" s="34">
        <v>495</v>
      </c>
      <c r="M38621" s="34">
        <v>421</v>
      </c>
    </row>
    <row r="38622" spans="1:13" x14ac:dyDescent="0.2">
      <c r="A38622" s="34" t="s">
        <v>139516</v>
      </c>
      <c r="B38622" s="34">
        <v>872</v>
      </c>
      <c r="C38622" s="34">
        <v>834</v>
      </c>
      <c r="D38622" s="34">
        <v>1005</v>
      </c>
      <c r="E38622" s="34">
        <v>948</v>
      </c>
      <c r="F38622" s="34">
        <v>895</v>
      </c>
      <c r="G38622" s="34">
        <v>795</v>
      </c>
      <c r="H38622" s="34">
        <v>994</v>
      </c>
      <c r="I38622" s="34">
        <v>900</v>
      </c>
      <c r="J38622" s="34">
        <v>893</v>
      </c>
      <c r="K38622" s="34">
        <v>787</v>
      </c>
      <c r="L38622" s="34">
        <v>925</v>
      </c>
      <c r="M38622" s="34">
        <v>619</v>
      </c>
    </row>
    <row r="38623" spans="1:13" x14ac:dyDescent="0.2">
      <c r="A38623" s="34" t="s">
        <v>139517</v>
      </c>
      <c r="B38623" s="34">
        <v>439</v>
      </c>
      <c r="C38623" s="34">
        <v>470</v>
      </c>
      <c r="D38623" s="34">
        <v>434</v>
      </c>
      <c r="E38623" s="34">
        <v>530</v>
      </c>
      <c r="F38623" s="34">
        <v>387</v>
      </c>
      <c r="G38623" s="34">
        <v>472</v>
      </c>
      <c r="H38623" s="34">
        <v>504</v>
      </c>
      <c r="I38623" s="34">
        <v>490</v>
      </c>
      <c r="J38623" s="34">
        <v>468</v>
      </c>
      <c r="K38623" s="34">
        <v>406</v>
      </c>
      <c r="L38623" s="34">
        <v>441</v>
      </c>
      <c r="M38623" s="34">
        <v>379</v>
      </c>
    </row>
    <row r="38624" spans="1:13" x14ac:dyDescent="0.2">
      <c r="A38624" s="34" t="s">
        <v>139518</v>
      </c>
      <c r="B38624" s="34">
        <v>357</v>
      </c>
      <c r="C38624" s="34">
        <v>379</v>
      </c>
      <c r="D38624" s="34">
        <v>355</v>
      </c>
      <c r="E38624" s="34">
        <v>326</v>
      </c>
      <c r="F38624" s="34">
        <v>373</v>
      </c>
      <c r="G38624" s="34">
        <v>324</v>
      </c>
      <c r="H38624" s="34">
        <v>331</v>
      </c>
      <c r="I38624" s="34">
        <v>337</v>
      </c>
      <c r="J38624" s="34">
        <v>314</v>
      </c>
      <c r="K38624" s="34">
        <v>285</v>
      </c>
      <c r="L38624" s="34">
        <v>333</v>
      </c>
      <c r="M38624" s="34">
        <v>223</v>
      </c>
    </row>
    <row r="38625" spans="1:13" x14ac:dyDescent="0.2">
      <c r="A38625" s="34" t="s">
        <v>139519</v>
      </c>
      <c r="B38625" s="34">
        <v>260</v>
      </c>
      <c r="C38625" s="34">
        <v>294</v>
      </c>
      <c r="D38625" s="34">
        <v>296</v>
      </c>
      <c r="E38625" s="34">
        <v>310</v>
      </c>
      <c r="F38625" s="34">
        <v>284</v>
      </c>
      <c r="G38625" s="34">
        <v>291</v>
      </c>
      <c r="H38625" s="34">
        <v>311</v>
      </c>
      <c r="I38625" s="34">
        <v>320</v>
      </c>
      <c r="J38625" s="34">
        <v>328</v>
      </c>
      <c r="K38625" s="34">
        <v>272</v>
      </c>
      <c r="L38625" s="34">
        <v>306</v>
      </c>
      <c r="M38625" s="34">
        <v>274</v>
      </c>
    </row>
    <row r="38626" spans="1:13" x14ac:dyDescent="0.2">
      <c r="A38626" s="34" t="s">
        <v>139520</v>
      </c>
      <c r="B38626" s="34">
        <v>322</v>
      </c>
      <c r="C38626" s="34">
        <v>278</v>
      </c>
      <c r="D38626" s="34">
        <v>276</v>
      </c>
      <c r="E38626" s="34">
        <v>272</v>
      </c>
      <c r="F38626" s="34">
        <v>267</v>
      </c>
      <c r="G38626" s="34">
        <v>275</v>
      </c>
      <c r="H38626" s="34">
        <v>339</v>
      </c>
      <c r="I38626" s="34">
        <v>288</v>
      </c>
      <c r="J38626" s="34">
        <v>302</v>
      </c>
      <c r="K38626" s="34">
        <v>253</v>
      </c>
      <c r="L38626" s="34">
        <v>283</v>
      </c>
      <c r="M38626" s="34">
        <v>206</v>
      </c>
    </row>
    <row r="38627" spans="1:13" x14ac:dyDescent="0.2">
      <c r="A38627" s="34" t="s">
        <v>139521</v>
      </c>
      <c r="B38627" s="34">
        <v>393</v>
      </c>
      <c r="C38627" s="34">
        <v>415</v>
      </c>
      <c r="D38627" s="34">
        <v>386</v>
      </c>
      <c r="E38627" s="34">
        <v>427</v>
      </c>
      <c r="F38627" s="34">
        <v>370</v>
      </c>
      <c r="G38627" s="34">
        <v>340</v>
      </c>
      <c r="H38627" s="34">
        <v>405</v>
      </c>
      <c r="I38627" s="34">
        <v>373</v>
      </c>
      <c r="J38627" s="34">
        <v>481</v>
      </c>
      <c r="K38627" s="34">
        <v>339</v>
      </c>
      <c r="L38627" s="34">
        <v>433</v>
      </c>
      <c r="M38627" s="34">
        <v>307</v>
      </c>
    </row>
    <row r="38628" spans="1:13" x14ac:dyDescent="0.2">
      <c r="A38628" s="34" t="s">
        <v>139522</v>
      </c>
      <c r="B38628" s="34">
        <v>366</v>
      </c>
      <c r="C38628" s="34">
        <v>495</v>
      </c>
      <c r="D38628" s="34">
        <v>615</v>
      </c>
      <c r="E38628" s="34">
        <v>496</v>
      </c>
      <c r="F38628" s="34">
        <v>501</v>
      </c>
      <c r="G38628" s="34">
        <v>493</v>
      </c>
      <c r="H38628" s="34">
        <v>690</v>
      </c>
      <c r="I38628" s="34">
        <v>493</v>
      </c>
      <c r="J38628" s="34">
        <v>530</v>
      </c>
      <c r="K38628" s="34">
        <v>356</v>
      </c>
      <c r="L38628" s="34">
        <v>548</v>
      </c>
      <c r="M38628" s="34">
        <v>395</v>
      </c>
    </row>
    <row r="38629" spans="1:13" x14ac:dyDescent="0.2">
      <c r="A38629" s="34" t="s">
        <v>139523</v>
      </c>
      <c r="B38629" s="34">
        <v>424</v>
      </c>
      <c r="C38629" s="34">
        <v>439</v>
      </c>
      <c r="D38629" s="34">
        <v>475</v>
      </c>
      <c r="E38629" s="34">
        <v>517</v>
      </c>
      <c r="F38629" s="34">
        <v>406</v>
      </c>
      <c r="G38629" s="34">
        <v>454</v>
      </c>
      <c r="H38629" s="34">
        <v>533</v>
      </c>
      <c r="I38629" s="34">
        <v>493</v>
      </c>
      <c r="J38629" s="34">
        <v>471</v>
      </c>
      <c r="K38629" s="34">
        <v>442</v>
      </c>
      <c r="L38629" s="34">
        <v>456</v>
      </c>
      <c r="M38629" s="34">
        <v>376</v>
      </c>
    </row>
    <row r="38630" spans="1:13" x14ac:dyDescent="0.2">
      <c r="A38630" s="34" t="s">
        <v>139524</v>
      </c>
      <c r="B38630" s="34">
        <v>243</v>
      </c>
      <c r="C38630" s="34">
        <v>237</v>
      </c>
      <c r="D38630" s="34">
        <v>277</v>
      </c>
      <c r="E38630" s="34">
        <v>321</v>
      </c>
      <c r="F38630" s="34">
        <v>246</v>
      </c>
      <c r="G38630" s="34">
        <v>299</v>
      </c>
      <c r="H38630" s="34">
        <v>318</v>
      </c>
      <c r="I38630" s="34">
        <v>286</v>
      </c>
      <c r="J38630" s="34">
        <v>300</v>
      </c>
      <c r="K38630" s="34">
        <v>171</v>
      </c>
      <c r="L38630" s="34">
        <v>272</v>
      </c>
      <c r="M38630" s="34">
        <v>217</v>
      </c>
    </row>
    <row r="38631" spans="1:13" x14ac:dyDescent="0.2">
      <c r="A38631" s="34" t="s">
        <v>139525</v>
      </c>
      <c r="B38631" s="34">
        <v>278</v>
      </c>
      <c r="C38631" s="34">
        <v>419</v>
      </c>
      <c r="D38631" s="34">
        <v>350</v>
      </c>
      <c r="E38631" s="34">
        <v>370</v>
      </c>
      <c r="F38631" s="34">
        <v>269</v>
      </c>
      <c r="G38631" s="34">
        <v>324</v>
      </c>
      <c r="H38631" s="34">
        <v>311</v>
      </c>
      <c r="I38631" s="34">
        <v>379</v>
      </c>
      <c r="J38631" s="34">
        <v>346</v>
      </c>
      <c r="K38631" s="34">
        <v>307</v>
      </c>
      <c r="L38631" s="34">
        <v>358</v>
      </c>
      <c r="M38631" s="34">
        <v>292</v>
      </c>
    </row>
    <row r="38632" spans="1:13" x14ac:dyDescent="0.2">
      <c r="A38632" s="34" t="s">
        <v>139526</v>
      </c>
      <c r="B38632" s="34">
        <v>315</v>
      </c>
      <c r="C38632" s="34">
        <v>298</v>
      </c>
      <c r="D38632" s="34">
        <v>338</v>
      </c>
      <c r="E38632" s="34">
        <v>494</v>
      </c>
      <c r="F38632" s="34">
        <v>376</v>
      </c>
      <c r="G38632" s="34">
        <v>329</v>
      </c>
      <c r="H38632" s="34">
        <v>350</v>
      </c>
      <c r="I38632" s="34">
        <v>394</v>
      </c>
      <c r="J38632" s="34">
        <v>364</v>
      </c>
      <c r="K38632" s="34">
        <v>363</v>
      </c>
      <c r="L38632" s="34">
        <v>319</v>
      </c>
      <c r="M38632" s="34">
        <v>298</v>
      </c>
    </row>
    <row r="38633" spans="1:13" x14ac:dyDescent="0.2">
      <c r="A38633" s="34" t="s">
        <v>139527</v>
      </c>
      <c r="B38633" s="34">
        <v>266</v>
      </c>
      <c r="C38633" s="34">
        <v>246</v>
      </c>
      <c r="D38633" s="34">
        <v>326</v>
      </c>
      <c r="E38633" s="34">
        <v>258</v>
      </c>
      <c r="F38633" s="34">
        <v>243</v>
      </c>
      <c r="G38633" s="34">
        <v>247</v>
      </c>
      <c r="H38633" s="34">
        <v>338</v>
      </c>
      <c r="I38633" s="34">
        <v>262</v>
      </c>
      <c r="J38633" s="34">
        <v>328</v>
      </c>
      <c r="K38633" s="34">
        <v>251</v>
      </c>
      <c r="L38633" s="34">
        <v>212</v>
      </c>
      <c r="M38633" s="34">
        <v>200</v>
      </c>
    </row>
    <row r="38634" spans="1:13" x14ac:dyDescent="0.2">
      <c r="A38634" s="34" t="s">
        <v>139528</v>
      </c>
      <c r="B38634" s="34">
        <v>625</v>
      </c>
      <c r="C38634" s="34">
        <v>638</v>
      </c>
      <c r="D38634" s="34">
        <v>713</v>
      </c>
      <c r="E38634" s="34">
        <v>628</v>
      </c>
      <c r="F38634" s="34">
        <v>641</v>
      </c>
      <c r="G38634" s="34">
        <v>622</v>
      </c>
      <c r="H38634" s="34">
        <v>743</v>
      </c>
      <c r="I38634" s="34">
        <v>646</v>
      </c>
      <c r="J38634" s="34">
        <v>679</v>
      </c>
      <c r="K38634" s="34">
        <v>534</v>
      </c>
      <c r="L38634" s="34">
        <v>654</v>
      </c>
      <c r="M38634" s="34">
        <v>463</v>
      </c>
    </row>
    <row r="38635" spans="1:13" x14ac:dyDescent="0.2">
      <c r="A38635" s="34" t="s">
        <v>139529</v>
      </c>
      <c r="B38635" s="34">
        <v>407</v>
      </c>
      <c r="C38635" s="34">
        <v>363</v>
      </c>
      <c r="D38635" s="34">
        <v>354</v>
      </c>
      <c r="E38635" s="34">
        <v>298</v>
      </c>
      <c r="F38635" s="34">
        <v>290</v>
      </c>
      <c r="G38635" s="34">
        <v>255</v>
      </c>
      <c r="H38635" s="34">
        <v>324</v>
      </c>
      <c r="I38635" s="34">
        <v>314</v>
      </c>
      <c r="J38635" s="34">
        <v>357</v>
      </c>
      <c r="K38635" s="34">
        <v>245</v>
      </c>
      <c r="L38635" s="34">
        <v>377</v>
      </c>
      <c r="M38635" s="34">
        <v>227</v>
      </c>
    </row>
    <row r="38636" spans="1:13" x14ac:dyDescent="0.2">
      <c r="A38636" s="34" t="s">
        <v>139530</v>
      </c>
      <c r="B38636" s="34">
        <v>295</v>
      </c>
      <c r="C38636" s="34">
        <v>334</v>
      </c>
      <c r="D38636" s="34">
        <v>412</v>
      </c>
      <c r="E38636" s="34">
        <v>376</v>
      </c>
      <c r="F38636" s="34">
        <v>344</v>
      </c>
      <c r="G38636" s="34">
        <v>303</v>
      </c>
      <c r="H38636" s="34">
        <v>401</v>
      </c>
      <c r="I38636" s="34">
        <v>364</v>
      </c>
      <c r="J38636" s="34">
        <v>393</v>
      </c>
      <c r="K38636" s="34">
        <v>280</v>
      </c>
      <c r="L38636" s="34">
        <v>365</v>
      </c>
      <c r="M38636" s="34">
        <v>279</v>
      </c>
    </row>
    <row r="38637" spans="1:13" x14ac:dyDescent="0.2">
      <c r="A38637" s="34" t="s">
        <v>139531</v>
      </c>
      <c r="B38637" s="34">
        <v>506</v>
      </c>
      <c r="C38637" s="34">
        <v>402</v>
      </c>
      <c r="D38637" s="34">
        <v>465</v>
      </c>
      <c r="E38637" s="34">
        <v>470</v>
      </c>
      <c r="F38637" s="34">
        <v>410</v>
      </c>
      <c r="G38637" s="34">
        <v>370</v>
      </c>
      <c r="H38637" s="34">
        <v>412</v>
      </c>
      <c r="I38637" s="34">
        <v>349</v>
      </c>
      <c r="J38637" s="34">
        <v>419</v>
      </c>
      <c r="K38637" s="34">
        <v>317</v>
      </c>
      <c r="L38637" s="34">
        <v>446</v>
      </c>
      <c r="M38637" s="34">
        <v>285</v>
      </c>
    </row>
    <row r="38638" spans="1:13" x14ac:dyDescent="0.2">
      <c r="A38638" s="34" t="s">
        <v>139532</v>
      </c>
      <c r="B38638" s="34">
        <v>391</v>
      </c>
      <c r="C38638" s="34">
        <v>397</v>
      </c>
      <c r="D38638" s="34">
        <v>511</v>
      </c>
      <c r="E38638" s="34">
        <v>406</v>
      </c>
      <c r="F38638" s="34">
        <v>369</v>
      </c>
      <c r="G38638" s="34">
        <v>383</v>
      </c>
      <c r="H38638" s="34">
        <v>454</v>
      </c>
      <c r="I38638" s="34">
        <v>389</v>
      </c>
      <c r="J38638" s="34">
        <v>433</v>
      </c>
      <c r="K38638" s="34">
        <v>297</v>
      </c>
      <c r="L38638" s="34">
        <v>435</v>
      </c>
      <c r="M38638" s="34">
        <v>267</v>
      </c>
    </row>
    <row r="38639" spans="1:13" x14ac:dyDescent="0.2">
      <c r="A38639" s="34" t="s">
        <v>139533</v>
      </c>
      <c r="B38639" s="34">
        <v>351</v>
      </c>
      <c r="C38639" s="34">
        <v>324</v>
      </c>
      <c r="D38639" s="34">
        <v>342</v>
      </c>
      <c r="E38639" s="34">
        <v>316</v>
      </c>
      <c r="F38639" s="34">
        <v>333</v>
      </c>
      <c r="G38639" s="34">
        <v>290</v>
      </c>
      <c r="H38639" s="34">
        <v>351</v>
      </c>
      <c r="I38639" s="34">
        <v>314</v>
      </c>
      <c r="J38639" s="34">
        <v>395</v>
      </c>
      <c r="K38639" s="34">
        <v>239</v>
      </c>
      <c r="L38639" s="34">
        <v>337</v>
      </c>
      <c r="M38639" s="34">
        <v>247</v>
      </c>
    </row>
    <row r="38640" spans="1:13" x14ac:dyDescent="0.2">
      <c r="A38640" s="34" t="s">
        <v>139534</v>
      </c>
      <c r="B38640" s="34">
        <v>461</v>
      </c>
      <c r="C38640" s="34">
        <v>448</v>
      </c>
      <c r="D38640" s="34">
        <v>404</v>
      </c>
      <c r="E38640" s="34">
        <v>453</v>
      </c>
      <c r="F38640" s="34">
        <v>444</v>
      </c>
      <c r="G38640" s="34">
        <v>425</v>
      </c>
      <c r="H38640" s="34">
        <v>504</v>
      </c>
      <c r="I38640" s="34">
        <v>423</v>
      </c>
      <c r="J38640" s="34">
        <v>431</v>
      </c>
      <c r="K38640" s="34">
        <v>376</v>
      </c>
      <c r="L38640" s="34">
        <v>361</v>
      </c>
      <c r="M38640" s="34">
        <v>340</v>
      </c>
    </row>
    <row r="38641" spans="1:13" x14ac:dyDescent="0.2">
      <c r="A38641" s="34" t="s">
        <v>139535</v>
      </c>
      <c r="B38641" s="34">
        <v>447</v>
      </c>
      <c r="C38641" s="34">
        <v>367</v>
      </c>
      <c r="D38641" s="34">
        <v>431</v>
      </c>
      <c r="E38641" s="34">
        <v>417</v>
      </c>
      <c r="F38641" s="34">
        <v>440</v>
      </c>
      <c r="G38641" s="34">
        <v>368</v>
      </c>
      <c r="H38641" s="34">
        <v>441</v>
      </c>
      <c r="I38641" s="34">
        <v>422</v>
      </c>
      <c r="J38641" s="34">
        <v>388</v>
      </c>
      <c r="K38641" s="34">
        <v>359</v>
      </c>
      <c r="L38641" s="34">
        <v>399</v>
      </c>
      <c r="M38641" s="34">
        <v>305</v>
      </c>
    </row>
    <row r="38642" spans="1:13" x14ac:dyDescent="0.2">
      <c r="A38642" s="34" t="s">
        <v>139536</v>
      </c>
      <c r="B38642" s="34">
        <v>282</v>
      </c>
      <c r="C38642" s="34">
        <v>308</v>
      </c>
      <c r="D38642" s="34">
        <v>363</v>
      </c>
      <c r="E38642" s="34">
        <v>287</v>
      </c>
      <c r="F38642" s="34">
        <v>330</v>
      </c>
      <c r="G38642" s="34">
        <v>273</v>
      </c>
      <c r="H38642" s="34">
        <v>360</v>
      </c>
      <c r="I38642" s="34">
        <v>315</v>
      </c>
      <c r="J38642" s="34">
        <v>257</v>
      </c>
      <c r="K38642" s="34">
        <v>270</v>
      </c>
      <c r="L38642" s="34">
        <v>288</v>
      </c>
      <c r="M38642" s="34">
        <v>224</v>
      </c>
    </row>
    <row r="38643" spans="1:13" x14ac:dyDescent="0.2">
      <c r="A38643" s="34" t="s">
        <v>139537</v>
      </c>
      <c r="B38643" s="34">
        <v>299</v>
      </c>
      <c r="C38643" s="34">
        <v>356</v>
      </c>
      <c r="D38643" s="34">
        <v>417</v>
      </c>
      <c r="E38643" s="34">
        <v>380</v>
      </c>
      <c r="F38643" s="34">
        <v>358</v>
      </c>
      <c r="G38643" s="34">
        <v>359</v>
      </c>
      <c r="H38643" s="34">
        <v>438</v>
      </c>
      <c r="I38643" s="34">
        <v>378</v>
      </c>
      <c r="J38643" s="34">
        <v>389</v>
      </c>
      <c r="K38643" s="34">
        <v>341</v>
      </c>
      <c r="L38643" s="34">
        <v>363</v>
      </c>
      <c r="M38643" s="34">
        <v>320</v>
      </c>
    </row>
    <row r="38644" spans="1:13" x14ac:dyDescent="0.2">
      <c r="A38644" s="34" t="s">
        <v>139538</v>
      </c>
      <c r="B38644" s="34">
        <v>294</v>
      </c>
      <c r="C38644" s="34">
        <v>282</v>
      </c>
      <c r="D38644" s="34">
        <v>407</v>
      </c>
      <c r="E38644" s="34">
        <v>330</v>
      </c>
      <c r="F38644" s="34">
        <v>285</v>
      </c>
      <c r="G38644" s="34">
        <v>281</v>
      </c>
      <c r="H38644" s="34">
        <v>376</v>
      </c>
      <c r="I38644" s="34">
        <v>288</v>
      </c>
      <c r="J38644" s="34">
        <v>346</v>
      </c>
      <c r="K38644" s="34">
        <v>246</v>
      </c>
      <c r="L38644" s="34">
        <v>278</v>
      </c>
      <c r="M38644" s="34">
        <v>199</v>
      </c>
    </row>
    <row r="38645" spans="1:13" x14ac:dyDescent="0.2">
      <c r="A38645" s="34" t="s">
        <v>139539</v>
      </c>
      <c r="B38645" s="34">
        <v>561</v>
      </c>
      <c r="C38645" s="34">
        <v>562</v>
      </c>
      <c r="D38645" s="34">
        <v>654</v>
      </c>
      <c r="E38645" s="34">
        <v>545</v>
      </c>
      <c r="F38645" s="34">
        <v>556</v>
      </c>
      <c r="G38645" s="34">
        <v>529</v>
      </c>
      <c r="H38645" s="34">
        <v>588</v>
      </c>
      <c r="I38645" s="34">
        <v>542</v>
      </c>
      <c r="J38645" s="34">
        <v>584</v>
      </c>
      <c r="K38645" s="34">
        <v>485</v>
      </c>
      <c r="L38645" s="34">
        <v>545</v>
      </c>
      <c r="M38645" s="34">
        <v>439</v>
      </c>
    </row>
    <row r="38646" spans="1:13" x14ac:dyDescent="0.2">
      <c r="A38646" s="34" t="s">
        <v>139540</v>
      </c>
      <c r="B38646" s="34">
        <v>392</v>
      </c>
      <c r="C38646" s="34">
        <v>400</v>
      </c>
      <c r="D38646" s="34">
        <v>383</v>
      </c>
      <c r="E38646" s="34">
        <v>418</v>
      </c>
      <c r="F38646" s="34">
        <v>341</v>
      </c>
      <c r="G38646" s="34">
        <v>423</v>
      </c>
      <c r="H38646" s="34">
        <v>444</v>
      </c>
      <c r="I38646" s="34">
        <v>374</v>
      </c>
      <c r="J38646" s="34">
        <v>415</v>
      </c>
      <c r="K38646" s="34">
        <v>358</v>
      </c>
      <c r="L38646" s="34">
        <v>310</v>
      </c>
      <c r="M38646" s="34">
        <v>308</v>
      </c>
    </row>
    <row r="38647" spans="1:13" x14ac:dyDescent="0.2">
      <c r="A38647" s="34" t="s">
        <v>139541</v>
      </c>
      <c r="B38647" s="34">
        <v>282</v>
      </c>
      <c r="C38647" s="34">
        <v>325</v>
      </c>
      <c r="D38647" s="34">
        <v>336</v>
      </c>
      <c r="E38647" s="34">
        <v>390</v>
      </c>
      <c r="F38647" s="34">
        <v>288</v>
      </c>
      <c r="G38647" s="34">
        <v>353</v>
      </c>
      <c r="H38647" s="34">
        <v>416</v>
      </c>
      <c r="I38647" s="34">
        <v>289</v>
      </c>
      <c r="J38647" s="34">
        <v>386</v>
      </c>
      <c r="K38647" s="34">
        <v>295</v>
      </c>
      <c r="L38647" s="34">
        <v>281</v>
      </c>
      <c r="M38647" s="34">
        <v>252</v>
      </c>
    </row>
    <row r="38648" spans="1:13" x14ac:dyDescent="0.2">
      <c r="A38648" s="34" t="s">
        <v>139542</v>
      </c>
      <c r="B38648" s="34">
        <v>334</v>
      </c>
      <c r="C38648" s="34">
        <v>335</v>
      </c>
      <c r="D38648" s="34">
        <v>384</v>
      </c>
      <c r="E38648" s="34">
        <v>403</v>
      </c>
      <c r="F38648" s="34">
        <v>311</v>
      </c>
      <c r="G38648" s="34">
        <v>342</v>
      </c>
      <c r="H38648" s="34">
        <v>334</v>
      </c>
      <c r="I38648" s="34">
        <v>360</v>
      </c>
      <c r="J38648" s="34">
        <v>314</v>
      </c>
      <c r="K38648" s="34">
        <v>309</v>
      </c>
      <c r="L38648" s="34">
        <v>292</v>
      </c>
      <c r="M38648" s="34">
        <v>300</v>
      </c>
    </row>
    <row r="38649" spans="1:13" x14ac:dyDescent="0.2">
      <c r="A38649" s="34" t="s">
        <v>139543</v>
      </c>
      <c r="B38649" s="34">
        <v>388</v>
      </c>
      <c r="C38649" s="34">
        <v>518</v>
      </c>
      <c r="D38649" s="34">
        <v>471</v>
      </c>
      <c r="E38649" s="34">
        <v>496</v>
      </c>
      <c r="F38649" s="34">
        <v>384</v>
      </c>
      <c r="G38649" s="34">
        <v>410</v>
      </c>
      <c r="H38649" s="34">
        <v>468</v>
      </c>
      <c r="I38649" s="34">
        <v>456</v>
      </c>
      <c r="J38649" s="34">
        <v>489</v>
      </c>
      <c r="K38649" s="34">
        <v>382</v>
      </c>
      <c r="L38649" s="34">
        <v>499</v>
      </c>
      <c r="M38649" s="34">
        <v>375</v>
      </c>
    </row>
    <row r="38650" spans="1:13" x14ac:dyDescent="0.2">
      <c r="A38650" s="34" t="s">
        <v>139544</v>
      </c>
      <c r="B38650" s="34">
        <v>338</v>
      </c>
      <c r="C38650" s="34">
        <v>256</v>
      </c>
      <c r="D38650" s="34">
        <v>276</v>
      </c>
      <c r="E38650" s="34">
        <v>289</v>
      </c>
      <c r="F38650" s="34">
        <v>236</v>
      </c>
      <c r="G38650" s="34">
        <v>238</v>
      </c>
      <c r="H38650" s="34">
        <v>284</v>
      </c>
      <c r="I38650" s="34">
        <v>243</v>
      </c>
      <c r="J38650" s="34">
        <v>311</v>
      </c>
      <c r="K38650" s="34">
        <v>217</v>
      </c>
      <c r="L38650" s="34">
        <v>268</v>
      </c>
      <c r="M38650" s="34">
        <v>183</v>
      </c>
    </row>
    <row r="38651" spans="1:13" x14ac:dyDescent="0.2">
      <c r="A38651" s="34" t="s">
        <v>139545</v>
      </c>
      <c r="B38651" s="34">
        <v>328</v>
      </c>
      <c r="C38651" s="34">
        <v>237</v>
      </c>
      <c r="D38651" s="34">
        <v>266</v>
      </c>
      <c r="E38651" s="34">
        <v>251</v>
      </c>
      <c r="F38651" s="34">
        <v>213</v>
      </c>
      <c r="G38651" s="34">
        <v>252</v>
      </c>
      <c r="H38651" s="34">
        <v>294</v>
      </c>
      <c r="I38651" s="34">
        <v>275</v>
      </c>
      <c r="J38651" s="34">
        <v>274</v>
      </c>
      <c r="K38651" s="34">
        <v>196</v>
      </c>
      <c r="L38651" s="34">
        <v>309</v>
      </c>
      <c r="M38651" s="34">
        <v>216</v>
      </c>
    </row>
    <row r="38652" spans="1:13" x14ac:dyDescent="0.2">
      <c r="A38652" s="34" t="s">
        <v>139546</v>
      </c>
      <c r="B38652" s="34">
        <v>378</v>
      </c>
      <c r="C38652" s="34">
        <v>305</v>
      </c>
      <c r="D38652" s="34">
        <v>318</v>
      </c>
      <c r="E38652" s="34">
        <v>314</v>
      </c>
      <c r="F38652" s="34">
        <v>268</v>
      </c>
      <c r="G38652" s="34">
        <v>326</v>
      </c>
      <c r="H38652" s="34">
        <v>354</v>
      </c>
      <c r="I38652" s="34">
        <v>365</v>
      </c>
      <c r="J38652" s="34">
        <v>392</v>
      </c>
      <c r="K38652" s="34">
        <v>244</v>
      </c>
      <c r="L38652" s="34">
        <v>316</v>
      </c>
      <c r="M38652" s="34">
        <v>265</v>
      </c>
    </row>
    <row r="38653" spans="1:13" x14ac:dyDescent="0.2">
      <c r="A38653" s="34" t="s">
        <v>139547</v>
      </c>
      <c r="B38653" s="34">
        <v>284</v>
      </c>
      <c r="C38653" s="34">
        <v>267</v>
      </c>
      <c r="D38653" s="34">
        <v>352</v>
      </c>
      <c r="E38653" s="34">
        <v>298</v>
      </c>
      <c r="F38653" s="34">
        <v>247</v>
      </c>
      <c r="G38653" s="34">
        <v>224</v>
      </c>
      <c r="H38653" s="34">
        <v>303</v>
      </c>
      <c r="I38653" s="34">
        <v>294</v>
      </c>
      <c r="J38653" s="34">
        <v>355</v>
      </c>
      <c r="K38653" s="34">
        <v>223</v>
      </c>
      <c r="L38653" s="34">
        <v>283</v>
      </c>
      <c r="M38653" s="34">
        <v>233</v>
      </c>
    </row>
    <row r="38654" spans="1:13" x14ac:dyDescent="0.2">
      <c r="A38654" s="34" t="s">
        <v>139548</v>
      </c>
      <c r="B38654" s="34">
        <v>409</v>
      </c>
      <c r="C38654" s="34">
        <v>509</v>
      </c>
      <c r="D38654" s="34">
        <v>522</v>
      </c>
      <c r="E38654" s="34">
        <v>583</v>
      </c>
      <c r="F38654" s="34">
        <v>453</v>
      </c>
      <c r="G38654" s="34">
        <v>527</v>
      </c>
      <c r="H38654" s="34">
        <v>504</v>
      </c>
      <c r="I38654" s="34">
        <v>515</v>
      </c>
      <c r="J38654" s="34">
        <v>526</v>
      </c>
      <c r="K38654" s="34">
        <v>437</v>
      </c>
      <c r="L38654" s="34">
        <v>444</v>
      </c>
      <c r="M38654" s="34">
        <v>396</v>
      </c>
    </row>
    <row r="38655" spans="1:13" x14ac:dyDescent="0.2">
      <c r="A38655" s="34" t="s">
        <v>139549</v>
      </c>
      <c r="B38655" s="34">
        <v>357</v>
      </c>
      <c r="C38655" s="34">
        <v>359</v>
      </c>
      <c r="D38655" s="34">
        <v>380</v>
      </c>
      <c r="E38655" s="34">
        <v>479</v>
      </c>
      <c r="F38655" s="34">
        <v>333</v>
      </c>
      <c r="G38655" s="34">
        <v>403</v>
      </c>
      <c r="H38655" s="34">
        <v>412</v>
      </c>
      <c r="I38655" s="34">
        <v>335</v>
      </c>
      <c r="J38655" s="34">
        <v>379</v>
      </c>
      <c r="K38655" s="34">
        <v>284</v>
      </c>
      <c r="L38655" s="34">
        <v>304</v>
      </c>
      <c r="M38655" s="34">
        <v>308</v>
      </c>
    </row>
    <row r="38656" spans="1:13" x14ac:dyDescent="0.2">
      <c r="A38656" s="34" t="s">
        <v>139550</v>
      </c>
      <c r="B38656" s="34">
        <v>390</v>
      </c>
      <c r="C38656" s="34">
        <v>422</v>
      </c>
      <c r="D38656" s="34">
        <v>389</v>
      </c>
      <c r="E38656" s="34">
        <v>390</v>
      </c>
      <c r="F38656" s="34">
        <v>368</v>
      </c>
      <c r="G38656" s="34">
        <v>342</v>
      </c>
      <c r="H38656" s="34">
        <v>456</v>
      </c>
      <c r="I38656" s="34">
        <v>340</v>
      </c>
      <c r="J38656" s="34">
        <v>379</v>
      </c>
      <c r="K38656" s="34">
        <v>332</v>
      </c>
      <c r="L38656" s="34">
        <v>391</v>
      </c>
      <c r="M38656" s="34">
        <v>258</v>
      </c>
    </row>
    <row r="38657" spans="1:13" x14ac:dyDescent="0.2">
      <c r="A38657" s="34" t="s">
        <v>139551</v>
      </c>
      <c r="B38657" s="34">
        <v>135</v>
      </c>
      <c r="C38657" s="34">
        <v>175</v>
      </c>
      <c r="D38657" s="34">
        <v>155</v>
      </c>
      <c r="E38657" s="34">
        <v>176</v>
      </c>
      <c r="F38657" s="34">
        <v>142</v>
      </c>
      <c r="G38657" s="34">
        <v>152</v>
      </c>
      <c r="H38657" s="34">
        <v>186</v>
      </c>
      <c r="I38657" s="34">
        <v>159</v>
      </c>
      <c r="J38657" s="34">
        <v>147</v>
      </c>
      <c r="K38657" s="34">
        <v>149</v>
      </c>
      <c r="L38657" s="34">
        <v>144</v>
      </c>
      <c r="M38657" s="34">
        <v>154</v>
      </c>
    </row>
    <row r="38658" spans="1:13" x14ac:dyDescent="0.2">
      <c r="A38658" s="34" t="s">
        <v>139552</v>
      </c>
      <c r="B38658" s="34">
        <v>167</v>
      </c>
      <c r="C38658" s="34">
        <v>187</v>
      </c>
      <c r="D38658" s="34">
        <v>181</v>
      </c>
      <c r="E38658" s="34">
        <v>176</v>
      </c>
      <c r="F38658" s="34">
        <v>122</v>
      </c>
      <c r="G38658" s="34">
        <v>170</v>
      </c>
      <c r="H38658" s="34">
        <v>130</v>
      </c>
      <c r="I38658" s="34">
        <v>146</v>
      </c>
      <c r="J38658" s="34">
        <v>168</v>
      </c>
      <c r="K38658" s="34">
        <v>148</v>
      </c>
      <c r="L38658" s="34">
        <v>130</v>
      </c>
      <c r="M38658" s="34">
        <v>130</v>
      </c>
    </row>
    <row r="38659" spans="1:13" x14ac:dyDescent="0.2">
      <c r="A38659" s="34" t="s">
        <v>139553</v>
      </c>
      <c r="B38659" s="34">
        <v>385</v>
      </c>
      <c r="C38659" s="34">
        <v>392</v>
      </c>
      <c r="D38659" s="34">
        <v>429</v>
      </c>
      <c r="E38659" s="34">
        <v>417</v>
      </c>
      <c r="F38659" s="34">
        <v>385</v>
      </c>
      <c r="G38659" s="34">
        <v>401</v>
      </c>
      <c r="H38659" s="34">
        <v>478</v>
      </c>
      <c r="I38659" s="34">
        <v>454</v>
      </c>
      <c r="J38659" s="34">
        <v>493</v>
      </c>
      <c r="K38659" s="34">
        <v>383</v>
      </c>
      <c r="L38659" s="34">
        <v>388</v>
      </c>
      <c r="M38659" s="34">
        <v>308</v>
      </c>
    </row>
    <row r="38660" spans="1:13" x14ac:dyDescent="0.2">
      <c r="A38660" s="34" t="s">
        <v>139554</v>
      </c>
      <c r="B38660" s="34">
        <v>257</v>
      </c>
      <c r="C38660" s="34">
        <v>278</v>
      </c>
      <c r="D38660" s="34">
        <v>289</v>
      </c>
      <c r="E38660" s="34">
        <v>305</v>
      </c>
      <c r="F38660" s="34">
        <v>248</v>
      </c>
      <c r="G38660" s="34">
        <v>248</v>
      </c>
      <c r="H38660" s="34">
        <v>303</v>
      </c>
      <c r="I38660" s="34">
        <v>329</v>
      </c>
      <c r="J38660" s="34">
        <v>262</v>
      </c>
      <c r="K38660" s="34">
        <v>267</v>
      </c>
      <c r="L38660" s="34">
        <v>208</v>
      </c>
      <c r="M38660" s="34">
        <v>241</v>
      </c>
    </row>
    <row r="38661" spans="1:13" x14ac:dyDescent="0.2">
      <c r="A38661" s="34" t="s">
        <v>139555</v>
      </c>
      <c r="B38661" s="34">
        <v>325</v>
      </c>
      <c r="C38661" s="34">
        <v>278</v>
      </c>
      <c r="D38661" s="34">
        <v>328</v>
      </c>
      <c r="E38661" s="34">
        <v>361</v>
      </c>
      <c r="F38661" s="34">
        <v>310</v>
      </c>
      <c r="G38661" s="34">
        <v>337</v>
      </c>
      <c r="H38661" s="34">
        <v>410</v>
      </c>
      <c r="I38661" s="34">
        <v>332</v>
      </c>
      <c r="J38661" s="34">
        <v>307</v>
      </c>
      <c r="K38661" s="34">
        <v>275</v>
      </c>
      <c r="L38661" s="34">
        <v>355</v>
      </c>
      <c r="M38661" s="34">
        <v>252</v>
      </c>
    </row>
    <row r="38662" spans="1:13" x14ac:dyDescent="0.2">
      <c r="A38662" s="34" t="s">
        <v>139556</v>
      </c>
      <c r="B38662" s="34">
        <v>502</v>
      </c>
      <c r="C38662" s="34">
        <v>518</v>
      </c>
      <c r="D38662" s="34">
        <v>472</v>
      </c>
      <c r="E38662" s="34">
        <v>531</v>
      </c>
      <c r="F38662" s="34">
        <v>427</v>
      </c>
      <c r="G38662" s="34">
        <v>440</v>
      </c>
      <c r="H38662" s="34">
        <v>508</v>
      </c>
      <c r="I38662" s="34">
        <v>424</v>
      </c>
      <c r="J38662" s="34">
        <v>546</v>
      </c>
      <c r="K38662" s="34">
        <v>368</v>
      </c>
      <c r="L38662" s="34">
        <v>443</v>
      </c>
      <c r="M38662" s="34">
        <v>375</v>
      </c>
    </row>
    <row r="38663" spans="1:13" x14ac:dyDescent="0.2">
      <c r="A38663" s="34" t="s">
        <v>139557</v>
      </c>
      <c r="B38663" s="34">
        <v>324</v>
      </c>
      <c r="C38663" s="34">
        <v>398</v>
      </c>
      <c r="D38663" s="34">
        <v>337</v>
      </c>
      <c r="E38663" s="34">
        <v>423</v>
      </c>
      <c r="F38663" s="34">
        <v>364</v>
      </c>
      <c r="G38663" s="34">
        <v>344</v>
      </c>
      <c r="H38663" s="34">
        <v>409</v>
      </c>
      <c r="I38663" s="34">
        <v>351</v>
      </c>
      <c r="J38663" s="34">
        <v>385</v>
      </c>
      <c r="K38663" s="34">
        <v>283</v>
      </c>
      <c r="L38663" s="34">
        <v>402</v>
      </c>
      <c r="M38663" s="34">
        <v>264</v>
      </c>
    </row>
    <row r="38664" spans="1:13" x14ac:dyDescent="0.2">
      <c r="A38664" s="34" t="s">
        <v>139558</v>
      </c>
      <c r="B38664" s="34">
        <v>254</v>
      </c>
      <c r="C38664" s="34">
        <v>203</v>
      </c>
      <c r="D38664" s="34">
        <v>245</v>
      </c>
      <c r="E38664" s="34">
        <v>217</v>
      </c>
      <c r="F38664" s="34">
        <v>209</v>
      </c>
      <c r="G38664" s="34">
        <v>191</v>
      </c>
      <c r="H38664" s="34">
        <v>242</v>
      </c>
      <c r="I38664" s="34">
        <v>205</v>
      </c>
      <c r="J38664" s="34">
        <v>239</v>
      </c>
      <c r="K38664" s="34">
        <v>173</v>
      </c>
      <c r="L38664" s="34">
        <v>191</v>
      </c>
      <c r="M38664" s="34">
        <v>131</v>
      </c>
    </row>
    <row r="38665" spans="1:13" x14ac:dyDescent="0.2">
      <c r="A38665" s="34" t="s">
        <v>139559</v>
      </c>
      <c r="B38665" s="34">
        <v>512</v>
      </c>
      <c r="C38665" s="34">
        <v>576</v>
      </c>
      <c r="D38665" s="34">
        <v>612</v>
      </c>
      <c r="E38665" s="34">
        <v>618</v>
      </c>
      <c r="F38665" s="34">
        <v>609</v>
      </c>
      <c r="G38665" s="34">
        <v>543</v>
      </c>
      <c r="H38665" s="34">
        <v>608</v>
      </c>
      <c r="I38665" s="34">
        <v>615</v>
      </c>
      <c r="J38665" s="34">
        <v>662</v>
      </c>
      <c r="K38665" s="34">
        <v>511</v>
      </c>
      <c r="L38665" s="34">
        <v>531</v>
      </c>
      <c r="M38665" s="34">
        <v>450</v>
      </c>
    </row>
    <row r="38666" spans="1:13" x14ac:dyDescent="0.2">
      <c r="A38666" s="34" t="s">
        <v>139560</v>
      </c>
      <c r="B38666" s="34">
        <v>340</v>
      </c>
      <c r="C38666" s="34">
        <v>469</v>
      </c>
      <c r="D38666" s="34">
        <v>384</v>
      </c>
      <c r="E38666" s="34">
        <v>412</v>
      </c>
      <c r="F38666" s="34">
        <v>357</v>
      </c>
      <c r="G38666" s="34">
        <v>368</v>
      </c>
      <c r="H38666" s="34">
        <v>450</v>
      </c>
      <c r="I38666" s="34">
        <v>406</v>
      </c>
      <c r="J38666" s="34">
        <v>391</v>
      </c>
      <c r="K38666" s="34">
        <v>300</v>
      </c>
      <c r="L38666" s="34">
        <v>417</v>
      </c>
      <c r="M38666" s="34">
        <v>320</v>
      </c>
    </row>
    <row r="38667" spans="1:13" x14ac:dyDescent="0.2">
      <c r="A38667" s="34" t="s">
        <v>139561</v>
      </c>
      <c r="B38667" s="34">
        <v>1106</v>
      </c>
      <c r="C38667" s="34">
        <v>1127</v>
      </c>
      <c r="D38667" s="34">
        <v>1208</v>
      </c>
      <c r="E38667" s="34">
        <v>1123</v>
      </c>
      <c r="F38667" s="34">
        <v>947</v>
      </c>
      <c r="G38667" s="34">
        <v>954</v>
      </c>
      <c r="H38667" s="34">
        <v>1268</v>
      </c>
      <c r="I38667" s="34">
        <v>1062</v>
      </c>
      <c r="J38667" s="34">
        <v>1196</v>
      </c>
      <c r="K38667" s="34">
        <v>970</v>
      </c>
      <c r="L38667" s="34">
        <v>1352</v>
      </c>
      <c r="M38667" s="34">
        <v>826</v>
      </c>
    </row>
    <row r="38668" spans="1:13" x14ac:dyDescent="0.2">
      <c r="A38668" s="34" t="s">
        <v>139562</v>
      </c>
      <c r="B38668" s="34">
        <v>242</v>
      </c>
      <c r="C38668" s="34">
        <v>238</v>
      </c>
      <c r="D38668" s="34">
        <v>193</v>
      </c>
      <c r="E38668" s="34">
        <v>316</v>
      </c>
      <c r="F38668" s="34">
        <v>235</v>
      </c>
      <c r="G38668" s="34">
        <v>235</v>
      </c>
      <c r="H38668" s="34">
        <v>243</v>
      </c>
      <c r="I38668" s="34">
        <v>224</v>
      </c>
      <c r="J38668" s="34">
        <v>255</v>
      </c>
      <c r="K38668" s="34">
        <v>243</v>
      </c>
      <c r="L38668" s="34">
        <v>200</v>
      </c>
      <c r="M38668" s="34">
        <v>168</v>
      </c>
    </row>
    <row r="38669" spans="1:13" x14ac:dyDescent="0.2">
      <c r="A38669" s="34" t="s">
        <v>139563</v>
      </c>
      <c r="B38669" s="34">
        <v>192</v>
      </c>
      <c r="C38669" s="34">
        <v>224</v>
      </c>
      <c r="D38669" s="34">
        <v>268</v>
      </c>
      <c r="E38669" s="34">
        <v>227</v>
      </c>
      <c r="F38669" s="34">
        <v>223</v>
      </c>
      <c r="G38669" s="34">
        <v>208</v>
      </c>
      <c r="H38669" s="34">
        <v>234</v>
      </c>
      <c r="I38669" s="34">
        <v>214</v>
      </c>
      <c r="J38669" s="34">
        <v>236</v>
      </c>
      <c r="K38669" s="34">
        <v>167</v>
      </c>
      <c r="L38669" s="34">
        <v>219</v>
      </c>
      <c r="M38669" s="34">
        <v>131</v>
      </c>
    </row>
    <row r="38670" spans="1:13" x14ac:dyDescent="0.2">
      <c r="A38670" s="34" t="s">
        <v>139564</v>
      </c>
      <c r="B38670" s="34">
        <v>341</v>
      </c>
      <c r="C38670" s="34">
        <v>340</v>
      </c>
      <c r="D38670" s="34">
        <v>405</v>
      </c>
      <c r="E38670" s="34">
        <v>346</v>
      </c>
      <c r="F38670" s="34">
        <v>316</v>
      </c>
      <c r="G38670" s="34">
        <v>321</v>
      </c>
      <c r="H38670" s="34">
        <v>433</v>
      </c>
      <c r="I38670" s="34">
        <v>343</v>
      </c>
      <c r="J38670" s="34">
        <v>446</v>
      </c>
      <c r="K38670" s="34">
        <v>330</v>
      </c>
      <c r="L38670" s="34">
        <v>445</v>
      </c>
      <c r="M38670" s="34">
        <v>244</v>
      </c>
    </row>
    <row r="38671" spans="1:13" x14ac:dyDescent="0.2">
      <c r="A38671" s="34" t="s">
        <v>139565</v>
      </c>
      <c r="B38671" s="34">
        <v>214</v>
      </c>
      <c r="C38671" s="34">
        <v>247</v>
      </c>
      <c r="D38671" s="34">
        <v>276</v>
      </c>
      <c r="E38671" s="34">
        <v>268</v>
      </c>
      <c r="F38671" s="34">
        <v>164</v>
      </c>
      <c r="G38671" s="34">
        <v>209</v>
      </c>
      <c r="H38671" s="34">
        <v>284</v>
      </c>
      <c r="I38671" s="34">
        <v>286</v>
      </c>
      <c r="J38671" s="34">
        <v>242</v>
      </c>
      <c r="K38671" s="34">
        <v>242</v>
      </c>
      <c r="L38671" s="34">
        <v>267</v>
      </c>
      <c r="M38671" s="34">
        <v>191</v>
      </c>
    </row>
    <row r="38672" spans="1:13" x14ac:dyDescent="0.2">
      <c r="A38672" s="34" t="s">
        <v>139566</v>
      </c>
      <c r="B38672" s="34">
        <v>208</v>
      </c>
      <c r="C38672" s="34">
        <v>233</v>
      </c>
      <c r="D38672" s="34">
        <v>290</v>
      </c>
      <c r="E38672" s="34">
        <v>217</v>
      </c>
      <c r="F38672" s="34">
        <v>237</v>
      </c>
      <c r="G38672" s="34">
        <v>210</v>
      </c>
      <c r="H38672" s="34">
        <v>272</v>
      </c>
      <c r="I38672" s="34">
        <v>243</v>
      </c>
      <c r="J38672" s="34">
        <v>217</v>
      </c>
      <c r="K38672" s="34">
        <v>208</v>
      </c>
      <c r="L38672" s="34">
        <v>219</v>
      </c>
      <c r="M38672" s="34">
        <v>183</v>
      </c>
    </row>
    <row r="38673" spans="1:13" x14ac:dyDescent="0.2">
      <c r="A38673" s="34" t="s">
        <v>139567</v>
      </c>
      <c r="B38673" s="34">
        <v>108</v>
      </c>
      <c r="C38673" s="34">
        <v>222</v>
      </c>
      <c r="D38673" s="34">
        <v>112</v>
      </c>
      <c r="E38673" s="34">
        <v>268</v>
      </c>
      <c r="F38673" s="34">
        <v>114</v>
      </c>
      <c r="G38673" s="34">
        <v>239</v>
      </c>
      <c r="H38673" s="34">
        <v>127</v>
      </c>
      <c r="I38673" s="34">
        <v>260</v>
      </c>
      <c r="J38673" s="34">
        <v>118</v>
      </c>
      <c r="K38673" s="34">
        <v>228</v>
      </c>
      <c r="L38673" s="34">
        <v>118</v>
      </c>
      <c r="M38673" s="34">
        <v>199</v>
      </c>
    </row>
    <row r="38674" spans="1:13" x14ac:dyDescent="0.2">
      <c r="A38674" s="34" t="s">
        <v>139568</v>
      </c>
      <c r="B38674" s="34">
        <v>343</v>
      </c>
      <c r="C38674" s="34">
        <v>314</v>
      </c>
      <c r="D38674" s="34">
        <v>271</v>
      </c>
      <c r="E38674" s="34">
        <v>308</v>
      </c>
      <c r="F38674" s="34">
        <v>274</v>
      </c>
      <c r="G38674" s="34">
        <v>281</v>
      </c>
      <c r="H38674" s="34">
        <v>342</v>
      </c>
      <c r="I38674" s="34">
        <v>332</v>
      </c>
      <c r="J38674" s="34">
        <v>343</v>
      </c>
      <c r="K38674" s="34">
        <v>247</v>
      </c>
      <c r="L38674" s="34">
        <v>334</v>
      </c>
      <c r="M38674" s="34">
        <v>231</v>
      </c>
    </row>
    <row r="38675" spans="1:13" x14ac:dyDescent="0.2">
      <c r="A38675" s="34" t="s">
        <v>139569</v>
      </c>
      <c r="B38675" s="34">
        <v>109</v>
      </c>
      <c r="C38675" s="34">
        <v>94</v>
      </c>
      <c r="D38675" s="34">
        <v>91</v>
      </c>
      <c r="E38675" s="34">
        <v>110</v>
      </c>
      <c r="F38675" s="34">
        <v>107</v>
      </c>
      <c r="G38675" s="34">
        <v>93</v>
      </c>
      <c r="H38675" s="34">
        <v>126</v>
      </c>
      <c r="I38675" s="34">
        <v>96</v>
      </c>
      <c r="J38675" s="34">
        <v>147</v>
      </c>
      <c r="K38675" s="34">
        <v>92</v>
      </c>
      <c r="L38675" s="34">
        <v>139</v>
      </c>
      <c r="M38675" s="34">
        <v>107</v>
      </c>
    </row>
    <row r="38676" spans="1:13" x14ac:dyDescent="0.2">
      <c r="A38676" s="34" t="s">
        <v>139570</v>
      </c>
      <c r="B38676" s="34">
        <v>147</v>
      </c>
      <c r="C38676" s="34">
        <v>163</v>
      </c>
      <c r="D38676" s="34">
        <v>168</v>
      </c>
      <c r="E38676" s="34">
        <v>150</v>
      </c>
      <c r="F38676" s="34">
        <v>179</v>
      </c>
      <c r="G38676" s="34">
        <v>150</v>
      </c>
      <c r="H38676" s="34">
        <v>179</v>
      </c>
      <c r="I38676" s="34">
        <v>153</v>
      </c>
      <c r="J38676" s="34">
        <v>154</v>
      </c>
      <c r="K38676" s="34">
        <v>143</v>
      </c>
      <c r="L38676" s="34">
        <v>188</v>
      </c>
      <c r="M38676" s="34">
        <v>110</v>
      </c>
    </row>
    <row r="38677" spans="1:13" x14ac:dyDescent="0.2">
      <c r="A38677" s="34" t="s">
        <v>139571</v>
      </c>
      <c r="B38677" s="34">
        <v>191</v>
      </c>
      <c r="C38677" s="34">
        <v>141</v>
      </c>
      <c r="D38677" s="34">
        <v>155</v>
      </c>
      <c r="E38677" s="34">
        <v>150</v>
      </c>
      <c r="F38677" s="34">
        <v>138</v>
      </c>
      <c r="G38677" s="34">
        <v>119</v>
      </c>
      <c r="H38677" s="34">
        <v>189</v>
      </c>
      <c r="I38677" s="34">
        <v>158</v>
      </c>
      <c r="J38677" s="34">
        <v>190</v>
      </c>
      <c r="K38677" s="34">
        <v>100</v>
      </c>
      <c r="L38677" s="34">
        <v>136</v>
      </c>
      <c r="M38677" s="34">
        <v>108</v>
      </c>
    </row>
    <row r="38678" spans="1:13" x14ac:dyDescent="0.2">
      <c r="A38678" s="34" t="s">
        <v>139572</v>
      </c>
      <c r="B38678" s="34">
        <v>240</v>
      </c>
      <c r="C38678" s="34">
        <v>255</v>
      </c>
      <c r="D38678" s="34">
        <v>244</v>
      </c>
      <c r="E38678" s="34">
        <v>241</v>
      </c>
      <c r="F38678" s="34">
        <v>235</v>
      </c>
      <c r="G38678" s="34">
        <v>201</v>
      </c>
      <c r="H38678" s="34">
        <v>284</v>
      </c>
      <c r="I38678" s="34">
        <v>218</v>
      </c>
      <c r="J38678" s="34">
        <v>264</v>
      </c>
      <c r="K38678" s="34">
        <v>207</v>
      </c>
      <c r="L38678" s="34">
        <v>310</v>
      </c>
      <c r="M38678" s="34">
        <v>169</v>
      </c>
    </row>
    <row r="38679" spans="1:13" x14ac:dyDescent="0.2">
      <c r="A38679" s="34" t="s">
        <v>139573</v>
      </c>
      <c r="B38679" s="34">
        <v>275</v>
      </c>
      <c r="C38679" s="34">
        <v>261</v>
      </c>
      <c r="D38679" s="34">
        <v>322</v>
      </c>
      <c r="E38679" s="34">
        <v>295</v>
      </c>
      <c r="F38679" s="34">
        <v>263</v>
      </c>
      <c r="G38679" s="34">
        <v>251</v>
      </c>
      <c r="H38679" s="34">
        <v>256</v>
      </c>
      <c r="I38679" s="34">
        <v>281</v>
      </c>
      <c r="J38679" s="34">
        <v>283</v>
      </c>
      <c r="K38679" s="34">
        <v>239</v>
      </c>
      <c r="L38679" s="34">
        <v>273</v>
      </c>
      <c r="M38679" s="34">
        <v>234</v>
      </c>
    </row>
    <row r="38680" spans="1:13" x14ac:dyDescent="0.2">
      <c r="A38680" s="34" t="s">
        <v>139574</v>
      </c>
      <c r="B38680" s="34">
        <v>449</v>
      </c>
      <c r="C38680" s="34">
        <v>457</v>
      </c>
      <c r="D38680" s="34">
        <v>482</v>
      </c>
      <c r="E38680" s="34">
        <v>500</v>
      </c>
      <c r="F38680" s="34">
        <v>409</v>
      </c>
      <c r="G38680" s="34">
        <v>491</v>
      </c>
      <c r="H38680" s="34">
        <v>491</v>
      </c>
      <c r="I38680" s="34">
        <v>478</v>
      </c>
      <c r="J38680" s="34">
        <v>458</v>
      </c>
      <c r="K38680" s="34">
        <v>377</v>
      </c>
      <c r="L38680" s="34">
        <v>504</v>
      </c>
      <c r="M38680" s="34">
        <v>357</v>
      </c>
    </row>
    <row r="38681" spans="1:13" x14ac:dyDescent="0.2">
      <c r="A38681" s="34" t="s">
        <v>139575</v>
      </c>
      <c r="B38681" s="34">
        <v>356</v>
      </c>
      <c r="C38681" s="34">
        <v>381</v>
      </c>
      <c r="D38681" s="34">
        <v>370</v>
      </c>
      <c r="E38681" s="34">
        <v>361</v>
      </c>
      <c r="F38681" s="34">
        <v>235</v>
      </c>
      <c r="G38681" s="34">
        <v>292</v>
      </c>
      <c r="H38681" s="34">
        <v>360</v>
      </c>
      <c r="I38681" s="34">
        <v>353</v>
      </c>
      <c r="J38681" s="34">
        <v>330</v>
      </c>
      <c r="K38681" s="34">
        <v>338</v>
      </c>
      <c r="L38681" s="34">
        <v>307</v>
      </c>
      <c r="M38681" s="34">
        <v>290</v>
      </c>
    </row>
    <row r="38682" spans="1:13" x14ac:dyDescent="0.2">
      <c r="A38682" s="34" t="s">
        <v>139576</v>
      </c>
      <c r="B38682" s="34">
        <v>941</v>
      </c>
      <c r="C38682" s="34">
        <v>942</v>
      </c>
      <c r="D38682" s="34">
        <v>987</v>
      </c>
      <c r="E38682" s="34">
        <v>979</v>
      </c>
      <c r="F38682" s="34">
        <v>885</v>
      </c>
      <c r="G38682" s="34">
        <v>897</v>
      </c>
      <c r="H38682" s="34">
        <v>1173</v>
      </c>
      <c r="I38682" s="34">
        <v>850</v>
      </c>
      <c r="J38682" s="34">
        <v>1099</v>
      </c>
      <c r="K38682" s="34">
        <v>721</v>
      </c>
      <c r="L38682" s="34">
        <v>984</v>
      </c>
      <c r="M38682" s="34">
        <v>725</v>
      </c>
    </row>
    <row r="38683" spans="1:13" x14ac:dyDescent="0.2">
      <c r="A38683" s="34" t="s">
        <v>139577</v>
      </c>
      <c r="B38683" s="34">
        <v>184</v>
      </c>
      <c r="C38683" s="34">
        <v>335</v>
      </c>
      <c r="D38683" s="34">
        <v>173</v>
      </c>
      <c r="E38683" s="34">
        <v>322</v>
      </c>
      <c r="F38683" s="34">
        <v>167</v>
      </c>
      <c r="G38683" s="34">
        <v>300</v>
      </c>
      <c r="H38683" s="34">
        <v>165</v>
      </c>
      <c r="I38683" s="34">
        <v>349</v>
      </c>
      <c r="J38683" s="34">
        <v>175</v>
      </c>
      <c r="K38683" s="34">
        <v>312</v>
      </c>
      <c r="L38683" s="34">
        <v>129</v>
      </c>
      <c r="M38683" s="34">
        <v>283</v>
      </c>
    </row>
    <row r="38684" spans="1:13" x14ac:dyDescent="0.2">
      <c r="A38684" s="34" t="s">
        <v>139578</v>
      </c>
      <c r="B38684" s="34">
        <v>182</v>
      </c>
      <c r="C38684" s="34">
        <v>153</v>
      </c>
      <c r="D38684" s="34">
        <v>163</v>
      </c>
      <c r="E38684" s="34">
        <v>232</v>
      </c>
      <c r="F38684" s="34">
        <v>180</v>
      </c>
      <c r="G38684" s="34">
        <v>149</v>
      </c>
      <c r="H38684" s="34">
        <v>245</v>
      </c>
      <c r="I38684" s="34">
        <v>173</v>
      </c>
      <c r="J38684" s="34">
        <v>188</v>
      </c>
      <c r="K38684" s="34">
        <v>174</v>
      </c>
      <c r="L38684" s="34">
        <v>177</v>
      </c>
      <c r="M38684" s="34">
        <v>149</v>
      </c>
    </row>
    <row r="38685" spans="1:13" x14ac:dyDescent="0.2">
      <c r="A38685" s="34" t="s">
        <v>139579</v>
      </c>
      <c r="B38685" s="34">
        <v>491</v>
      </c>
      <c r="C38685" s="34">
        <v>572</v>
      </c>
      <c r="D38685" s="34">
        <v>552</v>
      </c>
      <c r="E38685" s="34">
        <v>590</v>
      </c>
      <c r="F38685" s="34">
        <v>465</v>
      </c>
      <c r="G38685" s="34">
        <v>530</v>
      </c>
      <c r="H38685" s="34">
        <v>582</v>
      </c>
      <c r="I38685" s="34">
        <v>565</v>
      </c>
      <c r="J38685" s="34">
        <v>475</v>
      </c>
      <c r="K38685" s="34">
        <v>461</v>
      </c>
      <c r="L38685" s="34">
        <v>462</v>
      </c>
      <c r="M38685" s="34">
        <v>448</v>
      </c>
    </row>
    <row r="38686" spans="1:13" x14ac:dyDescent="0.2">
      <c r="A38686" s="34" t="s">
        <v>139580</v>
      </c>
      <c r="B38686" s="34">
        <v>206</v>
      </c>
      <c r="C38686" s="34">
        <v>281</v>
      </c>
      <c r="D38686" s="34">
        <v>250</v>
      </c>
      <c r="E38686" s="34">
        <v>257</v>
      </c>
      <c r="F38686" s="34">
        <v>260</v>
      </c>
      <c r="G38686" s="34">
        <v>228</v>
      </c>
      <c r="H38686" s="34">
        <v>295</v>
      </c>
      <c r="I38686" s="34">
        <v>250</v>
      </c>
      <c r="J38686" s="34">
        <v>325</v>
      </c>
      <c r="K38686" s="34">
        <v>194</v>
      </c>
      <c r="L38686" s="34">
        <v>252</v>
      </c>
      <c r="M38686" s="34">
        <v>203</v>
      </c>
    </row>
    <row r="38687" spans="1:13" x14ac:dyDescent="0.2">
      <c r="A38687" s="34" t="s">
        <v>139581</v>
      </c>
      <c r="B38687" s="34">
        <v>130</v>
      </c>
      <c r="C38687" s="34">
        <v>178</v>
      </c>
      <c r="D38687" s="34">
        <v>197</v>
      </c>
      <c r="E38687" s="34">
        <v>202</v>
      </c>
      <c r="F38687" s="34">
        <v>199</v>
      </c>
      <c r="G38687" s="34">
        <v>211</v>
      </c>
      <c r="H38687" s="34">
        <v>210</v>
      </c>
      <c r="I38687" s="34">
        <v>173</v>
      </c>
      <c r="J38687" s="34">
        <v>248</v>
      </c>
      <c r="K38687" s="34">
        <v>156</v>
      </c>
      <c r="L38687" s="34">
        <v>179</v>
      </c>
      <c r="M38687" s="34">
        <v>155</v>
      </c>
    </row>
    <row r="38688" spans="1:13" x14ac:dyDescent="0.2">
      <c r="A38688" s="34" t="s">
        <v>139582</v>
      </c>
      <c r="B38688" s="34">
        <v>203</v>
      </c>
      <c r="C38688" s="34">
        <v>215</v>
      </c>
      <c r="D38688" s="34">
        <v>217</v>
      </c>
      <c r="E38688" s="34">
        <v>227</v>
      </c>
      <c r="F38688" s="34">
        <v>189</v>
      </c>
      <c r="G38688" s="34">
        <v>202</v>
      </c>
      <c r="H38688" s="34">
        <v>263</v>
      </c>
      <c r="I38688" s="34">
        <v>217</v>
      </c>
      <c r="J38688" s="34">
        <v>244</v>
      </c>
      <c r="K38688" s="34">
        <v>177</v>
      </c>
      <c r="L38688" s="34">
        <v>242</v>
      </c>
      <c r="M38688" s="34">
        <v>173</v>
      </c>
    </row>
    <row r="38689" spans="1:13" x14ac:dyDescent="0.2">
      <c r="A38689" s="34" t="s">
        <v>139583</v>
      </c>
      <c r="B38689" s="34">
        <v>286</v>
      </c>
      <c r="C38689" s="34">
        <v>292</v>
      </c>
      <c r="D38689" s="34">
        <v>265</v>
      </c>
      <c r="E38689" s="34">
        <v>234</v>
      </c>
      <c r="F38689" s="34">
        <v>208</v>
      </c>
      <c r="G38689" s="34">
        <v>281</v>
      </c>
      <c r="H38689" s="34">
        <v>335</v>
      </c>
      <c r="I38689" s="34">
        <v>240</v>
      </c>
      <c r="J38689" s="34">
        <v>263</v>
      </c>
      <c r="K38689" s="34">
        <v>216</v>
      </c>
      <c r="L38689" s="34">
        <v>253</v>
      </c>
      <c r="M38689" s="34">
        <v>197</v>
      </c>
    </row>
    <row r="38690" spans="1:13" x14ac:dyDescent="0.2">
      <c r="A38690" s="34" t="s">
        <v>139584</v>
      </c>
      <c r="B38690" s="34">
        <v>312</v>
      </c>
      <c r="C38690" s="34">
        <v>197</v>
      </c>
      <c r="D38690" s="34">
        <v>199</v>
      </c>
      <c r="E38690" s="34">
        <v>198</v>
      </c>
      <c r="F38690" s="34">
        <v>190</v>
      </c>
      <c r="G38690" s="34">
        <v>241</v>
      </c>
      <c r="H38690" s="34">
        <v>277</v>
      </c>
      <c r="I38690" s="34">
        <v>207</v>
      </c>
      <c r="J38690" s="34">
        <v>269</v>
      </c>
      <c r="K38690" s="34">
        <v>178</v>
      </c>
      <c r="L38690" s="34">
        <v>214</v>
      </c>
      <c r="M38690" s="34">
        <v>179</v>
      </c>
    </row>
    <row r="38691" spans="1:13" x14ac:dyDescent="0.2">
      <c r="A38691" s="34" t="s">
        <v>139585</v>
      </c>
      <c r="B38691" s="34">
        <v>445</v>
      </c>
      <c r="C38691" s="34">
        <v>354</v>
      </c>
      <c r="D38691" s="34">
        <v>353</v>
      </c>
      <c r="E38691" s="34">
        <v>427</v>
      </c>
      <c r="F38691" s="34">
        <v>318</v>
      </c>
      <c r="G38691" s="34">
        <v>343</v>
      </c>
      <c r="H38691" s="34">
        <v>464</v>
      </c>
      <c r="I38691" s="34">
        <v>329</v>
      </c>
      <c r="J38691" s="34">
        <v>356</v>
      </c>
      <c r="K38691" s="34">
        <v>258</v>
      </c>
      <c r="L38691" s="34">
        <v>397</v>
      </c>
      <c r="M38691" s="34">
        <v>302</v>
      </c>
    </row>
    <row r="38692" spans="1:13" x14ac:dyDescent="0.2">
      <c r="A38692" s="34" t="s">
        <v>139586</v>
      </c>
      <c r="B38692" s="34">
        <v>786</v>
      </c>
      <c r="C38692" s="34">
        <v>557</v>
      </c>
      <c r="D38692" s="34">
        <v>711</v>
      </c>
      <c r="E38692" s="34">
        <v>600</v>
      </c>
      <c r="F38692" s="34">
        <v>543</v>
      </c>
      <c r="G38692" s="34">
        <v>475</v>
      </c>
      <c r="H38692" s="34">
        <v>745</v>
      </c>
      <c r="I38692" s="34">
        <v>558</v>
      </c>
      <c r="J38692" s="34">
        <v>734</v>
      </c>
      <c r="K38692" s="34">
        <v>425</v>
      </c>
      <c r="L38692" s="34">
        <v>641</v>
      </c>
      <c r="M38692" s="34">
        <v>450</v>
      </c>
    </row>
    <row r="38693" spans="1:13" x14ac:dyDescent="0.2">
      <c r="A38693" s="34" t="s">
        <v>139587</v>
      </c>
      <c r="B38693" s="34">
        <v>486</v>
      </c>
      <c r="C38693" s="34">
        <v>485</v>
      </c>
      <c r="D38693" s="34">
        <v>403</v>
      </c>
      <c r="E38693" s="34">
        <v>467</v>
      </c>
      <c r="F38693" s="34">
        <v>423</v>
      </c>
      <c r="G38693" s="34">
        <v>432</v>
      </c>
      <c r="H38693" s="34">
        <v>527</v>
      </c>
      <c r="I38693" s="34">
        <v>492</v>
      </c>
      <c r="J38693" s="34">
        <v>409</v>
      </c>
      <c r="K38693" s="34">
        <v>346</v>
      </c>
      <c r="L38693" s="34">
        <v>396</v>
      </c>
      <c r="M38693" s="34">
        <v>337</v>
      </c>
    </row>
    <row r="38694" spans="1:13" x14ac:dyDescent="0.2">
      <c r="A38694" s="34" t="s">
        <v>139588</v>
      </c>
      <c r="B38694" s="34">
        <v>126</v>
      </c>
      <c r="C38694" s="34">
        <v>145</v>
      </c>
      <c r="D38694" s="34">
        <v>132</v>
      </c>
      <c r="E38694" s="34">
        <v>187</v>
      </c>
      <c r="F38694" s="34">
        <v>110</v>
      </c>
      <c r="G38694" s="34">
        <v>177</v>
      </c>
      <c r="H38694" s="34">
        <v>130</v>
      </c>
      <c r="I38694" s="34">
        <v>164</v>
      </c>
      <c r="J38694" s="34">
        <v>152</v>
      </c>
      <c r="K38694" s="34">
        <v>161</v>
      </c>
      <c r="L38694" s="34">
        <v>81</v>
      </c>
      <c r="M38694" s="34">
        <v>144</v>
      </c>
    </row>
    <row r="38695" spans="1:13" x14ac:dyDescent="0.2">
      <c r="A38695" s="34" t="s">
        <v>139589</v>
      </c>
      <c r="B38695" s="34">
        <v>182</v>
      </c>
      <c r="C38695" s="34">
        <v>245</v>
      </c>
      <c r="D38695" s="34">
        <v>278</v>
      </c>
      <c r="E38695" s="34">
        <v>288</v>
      </c>
      <c r="F38695" s="34">
        <v>224</v>
      </c>
      <c r="G38695" s="34">
        <v>253</v>
      </c>
      <c r="H38695" s="34">
        <v>286</v>
      </c>
      <c r="I38695" s="34">
        <v>285</v>
      </c>
      <c r="J38695" s="34">
        <v>297</v>
      </c>
      <c r="K38695" s="34">
        <v>185</v>
      </c>
      <c r="L38695" s="34">
        <v>282</v>
      </c>
      <c r="M38695" s="34">
        <v>255</v>
      </c>
    </row>
    <row r="38696" spans="1:13" x14ac:dyDescent="0.2">
      <c r="A38696" s="34" t="s">
        <v>139590</v>
      </c>
      <c r="B38696" s="34">
        <v>134</v>
      </c>
      <c r="C38696" s="34">
        <v>130</v>
      </c>
      <c r="D38696" s="34">
        <v>135</v>
      </c>
      <c r="E38696" s="34">
        <v>149</v>
      </c>
      <c r="F38696" s="34">
        <v>139</v>
      </c>
      <c r="G38696" s="34">
        <v>104</v>
      </c>
      <c r="H38696" s="34">
        <v>148</v>
      </c>
      <c r="I38696" s="34">
        <v>160</v>
      </c>
      <c r="J38696" s="34">
        <v>143</v>
      </c>
      <c r="K38696" s="34">
        <v>88</v>
      </c>
      <c r="L38696" s="34">
        <v>117</v>
      </c>
      <c r="M38696" s="34">
        <v>95</v>
      </c>
    </row>
    <row r="38697" spans="1:13" x14ac:dyDescent="0.2">
      <c r="A38697" s="34" t="s">
        <v>139591</v>
      </c>
      <c r="B38697" s="34">
        <v>188</v>
      </c>
      <c r="C38697" s="34">
        <v>172</v>
      </c>
      <c r="D38697" s="34">
        <v>168</v>
      </c>
      <c r="E38697" s="34">
        <v>196</v>
      </c>
      <c r="F38697" s="34">
        <v>155</v>
      </c>
      <c r="G38697" s="34">
        <v>171</v>
      </c>
      <c r="H38697" s="34">
        <v>185</v>
      </c>
      <c r="I38697" s="34">
        <v>150</v>
      </c>
      <c r="J38697" s="34">
        <v>166</v>
      </c>
      <c r="K38697" s="34">
        <v>144</v>
      </c>
      <c r="L38697" s="34">
        <v>170</v>
      </c>
      <c r="M38697" s="34">
        <v>143</v>
      </c>
    </row>
    <row r="38698" spans="1:13" x14ac:dyDescent="0.2">
      <c r="A38698" s="34" t="s">
        <v>139592</v>
      </c>
      <c r="B38698" s="34">
        <v>142</v>
      </c>
      <c r="C38698" s="34">
        <v>191</v>
      </c>
      <c r="D38698" s="34">
        <v>238</v>
      </c>
      <c r="E38698" s="34">
        <v>192</v>
      </c>
      <c r="F38698" s="34">
        <v>174</v>
      </c>
      <c r="G38698" s="34">
        <v>211</v>
      </c>
      <c r="H38698" s="34">
        <v>201</v>
      </c>
      <c r="I38698" s="34">
        <v>203</v>
      </c>
      <c r="J38698" s="34">
        <v>177</v>
      </c>
      <c r="K38698" s="34">
        <v>152</v>
      </c>
      <c r="L38698" s="34">
        <v>148</v>
      </c>
      <c r="M38698" s="34">
        <v>152</v>
      </c>
    </row>
    <row r="38699" spans="1:13" x14ac:dyDescent="0.2">
      <c r="A38699" s="34" t="s">
        <v>139593</v>
      </c>
      <c r="B38699" s="34">
        <v>322</v>
      </c>
      <c r="C38699" s="34">
        <v>353</v>
      </c>
      <c r="D38699" s="34">
        <v>396</v>
      </c>
      <c r="E38699" s="34">
        <v>416</v>
      </c>
      <c r="F38699" s="34">
        <v>345</v>
      </c>
      <c r="G38699" s="34">
        <v>377</v>
      </c>
      <c r="H38699" s="34">
        <v>378</v>
      </c>
      <c r="I38699" s="34">
        <v>337</v>
      </c>
      <c r="J38699" s="34">
        <v>390</v>
      </c>
      <c r="K38699" s="34">
        <v>337</v>
      </c>
      <c r="L38699" s="34">
        <v>462</v>
      </c>
      <c r="M38699" s="34">
        <v>283</v>
      </c>
    </row>
    <row r="38700" spans="1:13" x14ac:dyDescent="0.2">
      <c r="A38700" s="34" t="s">
        <v>139594</v>
      </c>
      <c r="B38700" s="34">
        <v>182</v>
      </c>
      <c r="C38700" s="34">
        <v>142</v>
      </c>
      <c r="D38700" s="34">
        <v>231</v>
      </c>
      <c r="E38700" s="34">
        <v>156</v>
      </c>
      <c r="F38700" s="34">
        <v>185</v>
      </c>
      <c r="G38700" s="34">
        <v>132</v>
      </c>
      <c r="H38700" s="34">
        <v>198</v>
      </c>
      <c r="I38700" s="34">
        <v>166</v>
      </c>
      <c r="J38700" s="34">
        <v>173</v>
      </c>
      <c r="K38700" s="34">
        <v>130</v>
      </c>
      <c r="L38700" s="34">
        <v>167</v>
      </c>
      <c r="M38700" s="34">
        <v>114</v>
      </c>
    </row>
    <row r="38701" spans="1:13" x14ac:dyDescent="0.2">
      <c r="A38701" s="34" t="s">
        <v>139595</v>
      </c>
      <c r="B38701" s="34">
        <v>224</v>
      </c>
      <c r="C38701" s="34">
        <v>293</v>
      </c>
      <c r="D38701" s="34">
        <v>248</v>
      </c>
      <c r="E38701" s="34">
        <v>304</v>
      </c>
      <c r="F38701" s="34">
        <v>227</v>
      </c>
      <c r="G38701" s="34">
        <v>251</v>
      </c>
      <c r="H38701" s="34">
        <v>309</v>
      </c>
      <c r="I38701" s="34">
        <v>255</v>
      </c>
      <c r="J38701" s="34">
        <v>262</v>
      </c>
      <c r="K38701" s="34">
        <v>230</v>
      </c>
      <c r="L38701" s="34">
        <v>277</v>
      </c>
      <c r="M38701" s="34">
        <v>216</v>
      </c>
    </row>
    <row r="38702" spans="1:13" x14ac:dyDescent="0.2">
      <c r="A38702" s="34" t="s">
        <v>139596</v>
      </c>
      <c r="B38702" s="34">
        <v>799</v>
      </c>
      <c r="C38702" s="34">
        <v>836</v>
      </c>
      <c r="D38702" s="34">
        <v>896</v>
      </c>
      <c r="E38702" s="34">
        <v>915</v>
      </c>
      <c r="F38702" s="34">
        <v>695</v>
      </c>
      <c r="G38702" s="34">
        <v>812</v>
      </c>
      <c r="H38702" s="34">
        <v>983</v>
      </c>
      <c r="I38702" s="34">
        <v>847</v>
      </c>
      <c r="J38702" s="34">
        <v>817</v>
      </c>
      <c r="K38702" s="34">
        <v>698</v>
      </c>
      <c r="L38702" s="34">
        <v>817</v>
      </c>
      <c r="M38702" s="34">
        <v>710</v>
      </c>
    </row>
    <row r="38703" spans="1:13" x14ac:dyDescent="0.2">
      <c r="A38703" s="34" t="s">
        <v>139597</v>
      </c>
      <c r="B38703" s="34">
        <v>1170</v>
      </c>
      <c r="C38703" s="34">
        <v>1025</v>
      </c>
      <c r="D38703" s="34">
        <v>1244</v>
      </c>
      <c r="E38703" s="34">
        <v>1060</v>
      </c>
      <c r="F38703" s="34">
        <v>1062</v>
      </c>
      <c r="G38703" s="34">
        <v>971</v>
      </c>
      <c r="H38703" s="34">
        <v>1272</v>
      </c>
      <c r="I38703" s="34">
        <v>1060</v>
      </c>
      <c r="J38703" s="34">
        <v>1325</v>
      </c>
      <c r="K38703" s="34">
        <v>866</v>
      </c>
      <c r="L38703" s="34">
        <v>1107</v>
      </c>
      <c r="M38703" s="34">
        <v>833</v>
      </c>
    </row>
    <row r="38704" spans="1:13" x14ac:dyDescent="0.2">
      <c r="A38704" s="34" t="s">
        <v>139598</v>
      </c>
      <c r="B38704" s="34">
        <v>490</v>
      </c>
      <c r="C38704" s="34">
        <v>519</v>
      </c>
      <c r="D38704" s="34">
        <v>515</v>
      </c>
      <c r="E38704" s="34">
        <v>561</v>
      </c>
      <c r="F38704" s="34">
        <v>469</v>
      </c>
      <c r="G38704" s="34">
        <v>488</v>
      </c>
      <c r="H38704" s="34">
        <v>501</v>
      </c>
      <c r="I38704" s="34">
        <v>457</v>
      </c>
      <c r="J38704" s="34">
        <v>489</v>
      </c>
      <c r="K38704" s="34">
        <v>434</v>
      </c>
      <c r="L38704" s="34">
        <v>422</v>
      </c>
      <c r="M38704" s="34">
        <v>321</v>
      </c>
    </row>
    <row r="38705" spans="1:13" x14ac:dyDescent="0.2">
      <c r="A38705" s="34" t="s">
        <v>139599</v>
      </c>
      <c r="B38705" s="34">
        <v>555</v>
      </c>
      <c r="C38705" s="34">
        <v>505</v>
      </c>
      <c r="D38705" s="34">
        <v>622</v>
      </c>
      <c r="E38705" s="34">
        <v>552</v>
      </c>
      <c r="F38705" s="34">
        <v>511</v>
      </c>
      <c r="G38705" s="34">
        <v>542</v>
      </c>
      <c r="H38705" s="34">
        <v>664</v>
      </c>
      <c r="I38705" s="34">
        <v>572</v>
      </c>
      <c r="J38705" s="34">
        <v>605</v>
      </c>
      <c r="K38705" s="34">
        <v>508</v>
      </c>
      <c r="L38705" s="34">
        <v>556</v>
      </c>
      <c r="M38705" s="34">
        <v>392</v>
      </c>
    </row>
    <row r="38706" spans="1:13" x14ac:dyDescent="0.2">
      <c r="A38706" s="34" t="s">
        <v>139600</v>
      </c>
      <c r="B38706" s="34">
        <v>474</v>
      </c>
      <c r="C38706" s="34">
        <v>410</v>
      </c>
      <c r="D38706" s="34">
        <v>420</v>
      </c>
      <c r="E38706" s="34">
        <v>480</v>
      </c>
      <c r="F38706" s="34">
        <v>369</v>
      </c>
      <c r="G38706" s="34">
        <v>415</v>
      </c>
      <c r="H38706" s="34">
        <v>445</v>
      </c>
      <c r="I38706" s="34">
        <v>418</v>
      </c>
      <c r="J38706" s="34">
        <v>327</v>
      </c>
      <c r="K38706" s="34">
        <v>419</v>
      </c>
      <c r="L38706" s="34">
        <v>385</v>
      </c>
      <c r="M38706" s="34">
        <v>326</v>
      </c>
    </row>
    <row r="38707" spans="1:13" x14ac:dyDescent="0.2">
      <c r="A38707" s="34" t="s">
        <v>139601</v>
      </c>
      <c r="B38707" s="34">
        <v>150</v>
      </c>
      <c r="C38707" s="34">
        <v>253</v>
      </c>
      <c r="D38707" s="34">
        <v>240</v>
      </c>
      <c r="E38707" s="34">
        <v>275</v>
      </c>
      <c r="F38707" s="34">
        <v>220</v>
      </c>
      <c r="G38707" s="34">
        <v>211</v>
      </c>
      <c r="H38707" s="34">
        <v>266</v>
      </c>
      <c r="I38707" s="34">
        <v>244</v>
      </c>
      <c r="J38707" s="34">
        <v>222</v>
      </c>
      <c r="K38707" s="34">
        <v>190</v>
      </c>
      <c r="L38707" s="34">
        <v>219</v>
      </c>
      <c r="M38707" s="34">
        <v>200</v>
      </c>
    </row>
    <row r="38708" spans="1:13" x14ac:dyDescent="0.2">
      <c r="A38708" s="34" t="s">
        <v>139602</v>
      </c>
      <c r="B38708" s="34">
        <v>258</v>
      </c>
      <c r="C38708" s="34">
        <v>290</v>
      </c>
      <c r="D38708" s="34">
        <v>296</v>
      </c>
      <c r="E38708" s="34">
        <v>293</v>
      </c>
      <c r="F38708" s="34">
        <v>226</v>
      </c>
      <c r="G38708" s="34">
        <v>214</v>
      </c>
      <c r="H38708" s="34">
        <v>335</v>
      </c>
      <c r="I38708" s="34">
        <v>292</v>
      </c>
      <c r="J38708" s="34">
        <v>316</v>
      </c>
      <c r="K38708" s="34">
        <v>216</v>
      </c>
      <c r="L38708" s="34">
        <v>244</v>
      </c>
      <c r="M38708" s="34">
        <v>202</v>
      </c>
    </row>
    <row r="38709" spans="1:13" x14ac:dyDescent="0.2">
      <c r="A38709" s="34" t="s">
        <v>139603</v>
      </c>
      <c r="B38709" s="34">
        <v>317</v>
      </c>
      <c r="C38709" s="34">
        <v>299</v>
      </c>
      <c r="D38709" s="34">
        <v>315</v>
      </c>
      <c r="E38709" s="34">
        <v>360</v>
      </c>
      <c r="F38709" s="34">
        <v>258</v>
      </c>
      <c r="G38709" s="34">
        <v>318</v>
      </c>
      <c r="H38709" s="34">
        <v>345</v>
      </c>
      <c r="I38709" s="34">
        <v>395</v>
      </c>
      <c r="J38709" s="34">
        <v>373</v>
      </c>
      <c r="K38709" s="34">
        <v>292</v>
      </c>
      <c r="L38709" s="34">
        <v>314</v>
      </c>
      <c r="M38709" s="34">
        <v>312</v>
      </c>
    </row>
    <row r="38710" spans="1:13" x14ac:dyDescent="0.2">
      <c r="A38710" s="34" t="s">
        <v>139604</v>
      </c>
      <c r="B38710" s="34">
        <v>93</v>
      </c>
      <c r="C38710" s="34">
        <v>92</v>
      </c>
      <c r="D38710" s="34">
        <v>91</v>
      </c>
      <c r="E38710" s="34">
        <v>128</v>
      </c>
      <c r="F38710" s="34">
        <v>122</v>
      </c>
      <c r="G38710" s="34">
        <v>118</v>
      </c>
      <c r="H38710" s="34">
        <v>101</v>
      </c>
      <c r="I38710" s="34">
        <v>98</v>
      </c>
      <c r="J38710" s="34">
        <v>87</v>
      </c>
      <c r="K38710" s="34">
        <v>112</v>
      </c>
      <c r="L38710" s="34">
        <v>96</v>
      </c>
      <c r="M38710" s="34">
        <v>86</v>
      </c>
    </row>
    <row r="38711" spans="1:13" x14ac:dyDescent="0.2">
      <c r="A38711" s="34" t="s">
        <v>139605</v>
      </c>
      <c r="B38711" s="34">
        <v>192</v>
      </c>
      <c r="C38711" s="34">
        <v>203</v>
      </c>
      <c r="D38711" s="34">
        <v>248</v>
      </c>
      <c r="E38711" s="34">
        <v>251</v>
      </c>
      <c r="F38711" s="34">
        <v>192</v>
      </c>
      <c r="G38711" s="34">
        <v>222</v>
      </c>
      <c r="H38711" s="34">
        <v>221</v>
      </c>
      <c r="I38711" s="34">
        <v>218</v>
      </c>
      <c r="J38711" s="34">
        <v>243</v>
      </c>
      <c r="K38711" s="34">
        <v>188</v>
      </c>
      <c r="L38711" s="34">
        <v>234</v>
      </c>
      <c r="M38711" s="34">
        <v>161</v>
      </c>
    </row>
    <row r="38712" spans="1:13" x14ac:dyDescent="0.2">
      <c r="A38712" s="34" t="s">
        <v>139606</v>
      </c>
      <c r="B38712" s="34">
        <v>207</v>
      </c>
      <c r="C38712" s="34">
        <v>132</v>
      </c>
      <c r="D38712" s="34">
        <v>111</v>
      </c>
      <c r="E38712" s="34">
        <v>176</v>
      </c>
      <c r="F38712" s="34">
        <v>145</v>
      </c>
      <c r="G38712" s="34">
        <v>142</v>
      </c>
      <c r="H38712" s="34">
        <v>128</v>
      </c>
      <c r="I38712" s="34">
        <v>160</v>
      </c>
      <c r="J38712" s="34">
        <v>132</v>
      </c>
      <c r="K38712" s="34">
        <v>120</v>
      </c>
      <c r="L38712" s="34">
        <v>138</v>
      </c>
      <c r="M38712" s="34">
        <v>110</v>
      </c>
    </row>
    <row r="38713" spans="1:13" x14ac:dyDescent="0.2">
      <c r="A38713" s="34" t="s">
        <v>139607</v>
      </c>
      <c r="B38713" s="34">
        <v>222</v>
      </c>
      <c r="C38713" s="34">
        <v>227</v>
      </c>
      <c r="D38713" s="34">
        <v>249</v>
      </c>
      <c r="E38713" s="34">
        <v>251</v>
      </c>
      <c r="F38713" s="34">
        <v>254</v>
      </c>
      <c r="G38713" s="34">
        <v>229</v>
      </c>
      <c r="H38713" s="34">
        <v>289</v>
      </c>
      <c r="I38713" s="34">
        <v>225</v>
      </c>
      <c r="J38713" s="34">
        <v>298</v>
      </c>
      <c r="K38713" s="34">
        <v>182</v>
      </c>
      <c r="L38713" s="34">
        <v>240</v>
      </c>
      <c r="M38713" s="34">
        <v>189</v>
      </c>
    </row>
    <row r="38714" spans="1:13" x14ac:dyDescent="0.2">
      <c r="A38714" s="34" t="s">
        <v>139608</v>
      </c>
      <c r="B38714" s="34">
        <v>217</v>
      </c>
      <c r="C38714" s="34">
        <v>237</v>
      </c>
      <c r="D38714" s="34">
        <v>249</v>
      </c>
      <c r="E38714" s="34">
        <v>290</v>
      </c>
      <c r="F38714" s="34">
        <v>222</v>
      </c>
      <c r="G38714" s="34">
        <v>272</v>
      </c>
      <c r="H38714" s="34">
        <v>253</v>
      </c>
      <c r="I38714" s="34">
        <v>246</v>
      </c>
      <c r="J38714" s="34">
        <v>239</v>
      </c>
      <c r="K38714" s="34">
        <v>190</v>
      </c>
      <c r="L38714" s="34">
        <v>233</v>
      </c>
      <c r="M38714" s="34">
        <v>193</v>
      </c>
    </row>
    <row r="38715" spans="1:13" x14ac:dyDescent="0.2">
      <c r="A38715" s="34" t="s">
        <v>139609</v>
      </c>
      <c r="B38715" s="34">
        <v>156</v>
      </c>
      <c r="C38715" s="34">
        <v>259</v>
      </c>
      <c r="D38715" s="34">
        <v>212</v>
      </c>
      <c r="E38715" s="34">
        <v>206</v>
      </c>
      <c r="F38715" s="34">
        <v>191</v>
      </c>
      <c r="G38715" s="34">
        <v>181</v>
      </c>
      <c r="H38715" s="34">
        <v>207</v>
      </c>
      <c r="I38715" s="34">
        <v>242</v>
      </c>
      <c r="J38715" s="34">
        <v>204</v>
      </c>
      <c r="K38715" s="34">
        <v>221</v>
      </c>
      <c r="L38715" s="34">
        <v>187</v>
      </c>
      <c r="M38715" s="34">
        <v>154</v>
      </c>
    </row>
    <row r="38716" spans="1:13" x14ac:dyDescent="0.2">
      <c r="A38716" s="34" t="s">
        <v>139610</v>
      </c>
      <c r="B38716" s="34">
        <v>395</v>
      </c>
      <c r="C38716" s="34">
        <v>309</v>
      </c>
      <c r="D38716" s="34">
        <v>405</v>
      </c>
      <c r="E38716" s="34">
        <v>352</v>
      </c>
      <c r="F38716" s="34">
        <v>358</v>
      </c>
      <c r="G38716" s="34">
        <v>303</v>
      </c>
      <c r="H38716" s="34">
        <v>413</v>
      </c>
      <c r="I38716" s="34">
        <v>328</v>
      </c>
      <c r="J38716" s="34">
        <v>397</v>
      </c>
      <c r="K38716" s="34">
        <v>249</v>
      </c>
      <c r="L38716" s="34">
        <v>395</v>
      </c>
      <c r="M38716" s="34">
        <v>217</v>
      </c>
    </row>
    <row r="38717" spans="1:13" x14ac:dyDescent="0.2">
      <c r="A38717" s="34" t="s">
        <v>139611</v>
      </c>
      <c r="B38717" s="34">
        <v>309</v>
      </c>
      <c r="C38717" s="34">
        <v>355</v>
      </c>
      <c r="D38717" s="34">
        <v>379</v>
      </c>
      <c r="E38717" s="34">
        <v>330</v>
      </c>
      <c r="F38717" s="34">
        <v>408</v>
      </c>
      <c r="G38717" s="34">
        <v>336</v>
      </c>
      <c r="H38717" s="34">
        <v>387</v>
      </c>
      <c r="I38717" s="34">
        <v>338</v>
      </c>
      <c r="J38717" s="34">
        <v>348</v>
      </c>
      <c r="K38717" s="34">
        <v>262</v>
      </c>
      <c r="L38717" s="34">
        <v>349</v>
      </c>
      <c r="M38717" s="34">
        <v>306</v>
      </c>
    </row>
    <row r="38718" spans="1:13" x14ac:dyDescent="0.2">
      <c r="A38718" s="34" t="s">
        <v>139612</v>
      </c>
      <c r="B38718" s="34">
        <v>61</v>
      </c>
      <c r="C38718" s="34">
        <v>97</v>
      </c>
      <c r="D38718" s="34">
        <v>97</v>
      </c>
      <c r="E38718" s="34">
        <v>106</v>
      </c>
      <c r="F38718" s="34">
        <v>100</v>
      </c>
      <c r="G38718" s="34">
        <v>109</v>
      </c>
      <c r="H38718" s="34">
        <v>108</v>
      </c>
      <c r="I38718" s="34">
        <v>86</v>
      </c>
      <c r="J38718" s="34">
        <v>87</v>
      </c>
      <c r="K38718" s="34">
        <v>86</v>
      </c>
      <c r="L38718" s="34">
        <v>122</v>
      </c>
      <c r="M38718" s="34">
        <v>84</v>
      </c>
    </row>
    <row r="38719" spans="1:13" x14ac:dyDescent="0.2">
      <c r="A38719" s="34" t="s">
        <v>139613</v>
      </c>
      <c r="B38719" s="34">
        <v>204</v>
      </c>
      <c r="C38719" s="34">
        <v>237</v>
      </c>
      <c r="D38719" s="34">
        <v>211</v>
      </c>
      <c r="E38719" s="34">
        <v>230</v>
      </c>
      <c r="F38719" s="34">
        <v>188</v>
      </c>
      <c r="G38719" s="34">
        <v>184</v>
      </c>
      <c r="H38719" s="34">
        <v>208</v>
      </c>
      <c r="I38719" s="34">
        <v>259</v>
      </c>
      <c r="J38719" s="34">
        <v>227</v>
      </c>
      <c r="K38719" s="34">
        <v>196</v>
      </c>
      <c r="L38719" s="34">
        <v>230</v>
      </c>
      <c r="M38719" s="34">
        <v>155</v>
      </c>
    </row>
    <row r="38720" spans="1:13" x14ac:dyDescent="0.2">
      <c r="A38720" s="34" t="s">
        <v>139614</v>
      </c>
      <c r="B38720" s="34">
        <v>277</v>
      </c>
      <c r="C38720" s="34">
        <v>307</v>
      </c>
      <c r="D38720" s="34">
        <v>249</v>
      </c>
      <c r="E38720" s="34">
        <v>340</v>
      </c>
      <c r="F38720" s="34">
        <v>224</v>
      </c>
      <c r="G38720" s="34">
        <v>289</v>
      </c>
      <c r="H38720" s="34">
        <v>275</v>
      </c>
      <c r="I38720" s="34">
        <v>308</v>
      </c>
      <c r="J38720" s="34">
        <v>303</v>
      </c>
      <c r="K38720" s="34">
        <v>261</v>
      </c>
      <c r="L38720" s="34">
        <v>288</v>
      </c>
      <c r="M38720" s="34">
        <v>266</v>
      </c>
    </row>
    <row r="38721" spans="1:13" x14ac:dyDescent="0.2">
      <c r="A38721" s="34" t="s">
        <v>139615</v>
      </c>
      <c r="B38721" s="34">
        <v>417</v>
      </c>
      <c r="C38721" s="34">
        <v>399</v>
      </c>
      <c r="D38721" s="34">
        <v>510</v>
      </c>
      <c r="E38721" s="34">
        <v>432</v>
      </c>
      <c r="F38721" s="34">
        <v>379</v>
      </c>
      <c r="G38721" s="34">
        <v>348</v>
      </c>
      <c r="H38721" s="34">
        <v>502</v>
      </c>
      <c r="I38721" s="34">
        <v>366</v>
      </c>
      <c r="J38721" s="34">
        <v>513</v>
      </c>
      <c r="K38721" s="34">
        <v>374</v>
      </c>
      <c r="L38721" s="34">
        <v>393</v>
      </c>
      <c r="M38721" s="34">
        <v>301</v>
      </c>
    </row>
    <row r="38722" spans="1:13" x14ac:dyDescent="0.2">
      <c r="A38722" s="34" t="s">
        <v>139616</v>
      </c>
      <c r="B38722" s="34">
        <v>427</v>
      </c>
      <c r="C38722" s="34">
        <v>487</v>
      </c>
      <c r="D38722" s="34">
        <v>496</v>
      </c>
      <c r="E38722" s="34">
        <v>480</v>
      </c>
      <c r="F38722" s="34">
        <v>418</v>
      </c>
      <c r="G38722" s="34">
        <v>420</v>
      </c>
      <c r="H38722" s="34">
        <v>492</v>
      </c>
      <c r="I38722" s="34">
        <v>433</v>
      </c>
      <c r="J38722" s="34">
        <v>438</v>
      </c>
      <c r="K38722" s="34">
        <v>390</v>
      </c>
      <c r="L38722" s="34">
        <v>398</v>
      </c>
      <c r="M38722" s="34">
        <v>355</v>
      </c>
    </row>
    <row r="38723" spans="1:13" x14ac:dyDescent="0.2">
      <c r="A38723" s="34" t="s">
        <v>139617</v>
      </c>
      <c r="B38723" s="34">
        <v>412</v>
      </c>
      <c r="C38723" s="34">
        <v>441</v>
      </c>
      <c r="D38723" s="34">
        <v>533</v>
      </c>
      <c r="E38723" s="34">
        <v>481</v>
      </c>
      <c r="F38723" s="34">
        <v>460</v>
      </c>
      <c r="G38723" s="34">
        <v>384</v>
      </c>
      <c r="H38723" s="34">
        <v>502</v>
      </c>
      <c r="I38723" s="34">
        <v>439</v>
      </c>
      <c r="J38723" s="34">
        <v>475</v>
      </c>
      <c r="K38723" s="34">
        <v>338</v>
      </c>
      <c r="L38723" s="34">
        <v>447</v>
      </c>
      <c r="M38723" s="34">
        <v>348</v>
      </c>
    </row>
    <row r="38724" spans="1:13" x14ac:dyDescent="0.2">
      <c r="A38724" s="34" t="s">
        <v>139618</v>
      </c>
      <c r="B38724" s="34">
        <v>1085</v>
      </c>
      <c r="C38724" s="34">
        <v>1138</v>
      </c>
      <c r="D38724" s="34">
        <v>1319</v>
      </c>
      <c r="E38724" s="34">
        <v>1203</v>
      </c>
      <c r="F38724" s="34">
        <v>1196</v>
      </c>
      <c r="G38724" s="34">
        <v>1050</v>
      </c>
      <c r="H38724" s="34">
        <v>1405</v>
      </c>
      <c r="I38724" s="34">
        <v>1205</v>
      </c>
      <c r="J38724" s="34">
        <v>1324</v>
      </c>
      <c r="K38724" s="34">
        <v>1066</v>
      </c>
      <c r="L38724" s="34">
        <v>1173</v>
      </c>
      <c r="M38724" s="34">
        <v>901</v>
      </c>
    </row>
    <row r="38725" spans="1:13" x14ac:dyDescent="0.2">
      <c r="A38725" s="34" t="s">
        <v>139619</v>
      </c>
      <c r="B38725" s="34">
        <v>651</v>
      </c>
      <c r="C38725" s="34">
        <v>521</v>
      </c>
      <c r="D38725" s="34">
        <v>538</v>
      </c>
      <c r="E38725" s="34">
        <v>656</v>
      </c>
      <c r="F38725" s="34">
        <v>483</v>
      </c>
      <c r="G38725" s="34">
        <v>495</v>
      </c>
      <c r="H38725" s="34">
        <v>616</v>
      </c>
      <c r="I38725" s="34">
        <v>526</v>
      </c>
      <c r="J38725" s="34">
        <v>627</v>
      </c>
      <c r="K38725" s="34">
        <v>439</v>
      </c>
      <c r="L38725" s="34">
        <v>518</v>
      </c>
      <c r="M38725" s="34">
        <v>358</v>
      </c>
    </row>
    <row r="38726" spans="1:13" x14ac:dyDescent="0.2">
      <c r="A38726" s="34" t="s">
        <v>139620</v>
      </c>
      <c r="B38726" s="34">
        <v>445</v>
      </c>
      <c r="C38726" s="34">
        <v>462</v>
      </c>
      <c r="D38726" s="34">
        <v>550</v>
      </c>
      <c r="E38726" s="34">
        <v>462</v>
      </c>
      <c r="F38726" s="34">
        <v>456</v>
      </c>
      <c r="G38726" s="34">
        <v>407</v>
      </c>
      <c r="H38726" s="34">
        <v>533</v>
      </c>
      <c r="I38726" s="34">
        <v>513</v>
      </c>
      <c r="J38726" s="34">
        <v>561</v>
      </c>
      <c r="K38726" s="34">
        <v>392</v>
      </c>
      <c r="L38726" s="34">
        <v>559</v>
      </c>
      <c r="M38726" s="34">
        <v>353</v>
      </c>
    </row>
    <row r="38727" spans="1:13" x14ac:dyDescent="0.2">
      <c r="A38727" s="34" t="s">
        <v>139621</v>
      </c>
      <c r="B38727" s="34">
        <v>391</v>
      </c>
      <c r="C38727" s="34">
        <v>495</v>
      </c>
      <c r="D38727" s="34">
        <v>574</v>
      </c>
      <c r="E38727" s="34">
        <v>628</v>
      </c>
      <c r="F38727" s="34">
        <v>530</v>
      </c>
      <c r="G38727" s="34">
        <v>571</v>
      </c>
      <c r="H38727" s="34">
        <v>639</v>
      </c>
      <c r="I38727" s="34">
        <v>545</v>
      </c>
      <c r="J38727" s="34">
        <v>586</v>
      </c>
      <c r="K38727" s="34">
        <v>506</v>
      </c>
      <c r="L38727" s="34">
        <v>549</v>
      </c>
      <c r="M38727" s="34">
        <v>442</v>
      </c>
    </row>
    <row r="38728" spans="1:13" x14ac:dyDescent="0.2">
      <c r="A38728" s="34" t="s">
        <v>139622</v>
      </c>
      <c r="B38728" s="34">
        <v>367</v>
      </c>
      <c r="C38728" s="34">
        <v>326</v>
      </c>
      <c r="D38728" s="34">
        <v>387</v>
      </c>
      <c r="E38728" s="34">
        <v>444</v>
      </c>
      <c r="F38728" s="34">
        <v>326</v>
      </c>
      <c r="G38728" s="34">
        <v>369</v>
      </c>
      <c r="H38728" s="34">
        <v>434</v>
      </c>
      <c r="I38728" s="34">
        <v>323</v>
      </c>
      <c r="J38728" s="34">
        <v>298</v>
      </c>
      <c r="K38728" s="34">
        <v>308</v>
      </c>
      <c r="L38728" s="34">
        <v>357</v>
      </c>
      <c r="M38728" s="34">
        <v>261</v>
      </c>
    </row>
    <row r="38729" spans="1:13" x14ac:dyDescent="0.2">
      <c r="A38729" s="34" t="s">
        <v>139623</v>
      </c>
      <c r="B38729" s="34">
        <v>342</v>
      </c>
      <c r="C38729" s="34">
        <v>306</v>
      </c>
      <c r="D38729" s="34">
        <v>384</v>
      </c>
      <c r="E38729" s="34">
        <v>360</v>
      </c>
      <c r="F38729" s="34">
        <v>339</v>
      </c>
      <c r="G38729" s="34">
        <v>293</v>
      </c>
      <c r="H38729" s="34">
        <v>411</v>
      </c>
      <c r="I38729" s="34">
        <v>322</v>
      </c>
      <c r="J38729" s="34">
        <v>398</v>
      </c>
      <c r="K38729" s="34">
        <v>290</v>
      </c>
      <c r="L38729" s="34">
        <v>397</v>
      </c>
      <c r="M38729" s="34">
        <v>259</v>
      </c>
    </row>
    <row r="38730" spans="1:13" x14ac:dyDescent="0.2">
      <c r="A38730" s="34" t="s">
        <v>139624</v>
      </c>
      <c r="B38730" s="34">
        <v>257</v>
      </c>
      <c r="C38730" s="34">
        <v>197</v>
      </c>
      <c r="D38730" s="34">
        <v>217</v>
      </c>
      <c r="E38730" s="34">
        <v>224</v>
      </c>
      <c r="F38730" s="34">
        <v>211</v>
      </c>
      <c r="G38730" s="34">
        <v>167</v>
      </c>
      <c r="H38730" s="34">
        <v>249</v>
      </c>
      <c r="I38730" s="34">
        <v>190</v>
      </c>
      <c r="J38730" s="34">
        <v>259</v>
      </c>
      <c r="K38730" s="34">
        <v>197</v>
      </c>
      <c r="L38730" s="34">
        <v>258</v>
      </c>
      <c r="M38730" s="34">
        <v>166</v>
      </c>
    </row>
    <row r="38731" spans="1:13" x14ac:dyDescent="0.2">
      <c r="A38731" s="34" t="s">
        <v>139625</v>
      </c>
      <c r="B38731" s="34">
        <v>223</v>
      </c>
      <c r="C38731" s="34">
        <v>207</v>
      </c>
      <c r="D38731" s="34">
        <v>269</v>
      </c>
      <c r="E38731" s="34">
        <v>225</v>
      </c>
      <c r="F38731" s="34">
        <v>241</v>
      </c>
      <c r="G38731" s="34">
        <v>186</v>
      </c>
      <c r="H38731" s="34">
        <v>298</v>
      </c>
      <c r="I38731" s="34">
        <v>237</v>
      </c>
      <c r="J38731" s="34">
        <v>185</v>
      </c>
      <c r="K38731" s="34">
        <v>168</v>
      </c>
      <c r="L38731" s="34">
        <v>214</v>
      </c>
      <c r="M38731" s="34">
        <v>203</v>
      </c>
    </row>
    <row r="38732" spans="1:13" x14ac:dyDescent="0.2">
      <c r="A38732" s="34" t="s">
        <v>139626</v>
      </c>
      <c r="B38732" s="34">
        <v>410</v>
      </c>
      <c r="C38732" s="34">
        <v>323</v>
      </c>
      <c r="D38732" s="34">
        <v>453</v>
      </c>
      <c r="E38732" s="34">
        <v>383</v>
      </c>
      <c r="F38732" s="34">
        <v>448</v>
      </c>
      <c r="G38732" s="34">
        <v>306</v>
      </c>
      <c r="H38732" s="34">
        <v>425</v>
      </c>
      <c r="I38732" s="34">
        <v>311</v>
      </c>
      <c r="J38732" s="34">
        <v>467</v>
      </c>
      <c r="K38732" s="34">
        <v>312</v>
      </c>
      <c r="L38732" s="34">
        <v>450</v>
      </c>
      <c r="M38732" s="34">
        <v>284</v>
      </c>
    </row>
    <row r="38733" spans="1:13" x14ac:dyDescent="0.2">
      <c r="A38733" s="34" t="s">
        <v>139627</v>
      </c>
      <c r="B38733" s="34">
        <v>187</v>
      </c>
      <c r="C38733" s="34">
        <v>326</v>
      </c>
      <c r="D38733" s="34">
        <v>185</v>
      </c>
      <c r="E38733" s="34">
        <v>358</v>
      </c>
      <c r="F38733" s="34">
        <v>194</v>
      </c>
      <c r="G38733" s="34">
        <v>310</v>
      </c>
      <c r="H38733" s="34">
        <v>208</v>
      </c>
      <c r="I38733" s="34">
        <v>316</v>
      </c>
      <c r="J38733" s="34">
        <v>148</v>
      </c>
      <c r="K38733" s="34">
        <v>266</v>
      </c>
      <c r="L38733" s="34">
        <v>166</v>
      </c>
      <c r="M38733" s="34">
        <v>238</v>
      </c>
    </row>
    <row r="38734" spans="1:13" x14ac:dyDescent="0.2">
      <c r="A38734" s="34" t="s">
        <v>139628</v>
      </c>
      <c r="B38734" s="34">
        <v>178</v>
      </c>
      <c r="C38734" s="34">
        <v>278</v>
      </c>
      <c r="D38734" s="34">
        <v>232</v>
      </c>
      <c r="E38734" s="34">
        <v>202</v>
      </c>
      <c r="F38734" s="34">
        <v>182</v>
      </c>
      <c r="G38734" s="34">
        <v>185</v>
      </c>
      <c r="H38734" s="34">
        <v>264</v>
      </c>
      <c r="I38734" s="34">
        <v>201</v>
      </c>
      <c r="J38734" s="34">
        <v>234</v>
      </c>
      <c r="K38734" s="34">
        <v>143</v>
      </c>
      <c r="L38734" s="34">
        <v>203</v>
      </c>
      <c r="M38734" s="34">
        <v>149</v>
      </c>
    </row>
    <row r="38735" spans="1:13" x14ac:dyDescent="0.2">
      <c r="A38735" s="34" t="s">
        <v>139629</v>
      </c>
      <c r="B38735" s="34">
        <v>746</v>
      </c>
      <c r="C38735" s="34">
        <v>757</v>
      </c>
      <c r="D38735" s="34">
        <v>847</v>
      </c>
      <c r="E38735" s="34">
        <v>794</v>
      </c>
      <c r="F38735" s="34">
        <v>827</v>
      </c>
      <c r="G38735" s="34">
        <v>703</v>
      </c>
      <c r="H38735" s="34">
        <v>848</v>
      </c>
      <c r="I38735" s="34">
        <v>820</v>
      </c>
      <c r="J38735" s="34">
        <v>812</v>
      </c>
      <c r="K38735" s="34">
        <v>697</v>
      </c>
      <c r="L38735" s="34">
        <v>766</v>
      </c>
      <c r="M38735" s="34">
        <v>618</v>
      </c>
    </row>
    <row r="38736" spans="1:13" x14ac:dyDescent="0.2">
      <c r="A38736" s="34" t="s">
        <v>139630</v>
      </c>
      <c r="B38736" s="34">
        <v>285</v>
      </c>
      <c r="C38736" s="34">
        <v>215</v>
      </c>
      <c r="D38736" s="34">
        <v>240</v>
      </c>
      <c r="E38736" s="34">
        <v>247</v>
      </c>
      <c r="F38736" s="34">
        <v>249</v>
      </c>
      <c r="G38736" s="34">
        <v>231</v>
      </c>
      <c r="H38736" s="34">
        <v>228</v>
      </c>
      <c r="I38736" s="34">
        <v>191</v>
      </c>
      <c r="J38736" s="34">
        <v>252</v>
      </c>
      <c r="K38736" s="34">
        <v>189</v>
      </c>
      <c r="L38736" s="34">
        <v>267</v>
      </c>
      <c r="M38736" s="34">
        <v>193</v>
      </c>
    </row>
    <row r="38737" spans="1:13" x14ac:dyDescent="0.2">
      <c r="A38737" s="34" t="s">
        <v>139631</v>
      </c>
      <c r="B38737" s="34">
        <v>457</v>
      </c>
      <c r="C38737" s="34">
        <v>427</v>
      </c>
      <c r="D38737" s="34">
        <v>492</v>
      </c>
      <c r="E38737" s="34">
        <v>483</v>
      </c>
      <c r="F38737" s="34">
        <v>465</v>
      </c>
      <c r="G38737" s="34">
        <v>420</v>
      </c>
      <c r="H38737" s="34">
        <v>550</v>
      </c>
      <c r="I38737" s="34">
        <v>388</v>
      </c>
      <c r="J38737" s="34">
        <v>580</v>
      </c>
      <c r="K38737" s="34">
        <v>350</v>
      </c>
      <c r="L38737" s="34">
        <v>479</v>
      </c>
      <c r="M38737" s="34">
        <v>324</v>
      </c>
    </row>
    <row r="38738" spans="1:13" x14ac:dyDescent="0.2">
      <c r="A38738" s="34" t="s">
        <v>139632</v>
      </c>
      <c r="B38738" s="34">
        <v>179</v>
      </c>
      <c r="C38738" s="34">
        <v>216</v>
      </c>
      <c r="D38738" s="34">
        <v>185</v>
      </c>
      <c r="E38738" s="34">
        <v>186</v>
      </c>
      <c r="F38738" s="34">
        <v>162</v>
      </c>
      <c r="G38738" s="34">
        <v>206</v>
      </c>
      <c r="H38738" s="34">
        <v>203</v>
      </c>
      <c r="I38738" s="34">
        <v>189</v>
      </c>
      <c r="J38738" s="34">
        <v>209</v>
      </c>
      <c r="K38738" s="34">
        <v>168</v>
      </c>
      <c r="L38738" s="34">
        <v>170</v>
      </c>
      <c r="M38738" s="34">
        <v>152</v>
      </c>
    </row>
    <row r="38739" spans="1:13" x14ac:dyDescent="0.2">
      <c r="A38739" s="34" t="s">
        <v>139633</v>
      </c>
      <c r="B38739" s="34">
        <v>679</v>
      </c>
      <c r="C38739" s="34">
        <v>621</v>
      </c>
      <c r="D38739" s="34">
        <v>690</v>
      </c>
      <c r="E38739" s="34">
        <v>674</v>
      </c>
      <c r="F38739" s="34">
        <v>626</v>
      </c>
      <c r="G38739" s="34">
        <v>528</v>
      </c>
      <c r="H38739" s="34">
        <v>787</v>
      </c>
      <c r="I38739" s="34">
        <v>666</v>
      </c>
      <c r="J38739" s="34">
        <v>677</v>
      </c>
      <c r="K38739" s="34">
        <v>584</v>
      </c>
      <c r="L38739" s="34">
        <v>661</v>
      </c>
      <c r="M38739" s="34">
        <v>489</v>
      </c>
    </row>
    <row r="38740" spans="1:13" x14ac:dyDescent="0.2">
      <c r="A38740" s="34" t="s">
        <v>139634</v>
      </c>
      <c r="B38740" s="34">
        <v>517</v>
      </c>
      <c r="C38740" s="34">
        <v>673</v>
      </c>
      <c r="D38740" s="34">
        <v>625</v>
      </c>
      <c r="E38740" s="34">
        <v>707</v>
      </c>
      <c r="F38740" s="34">
        <v>473</v>
      </c>
      <c r="G38740" s="34">
        <v>642</v>
      </c>
      <c r="H38740" s="34">
        <v>570</v>
      </c>
      <c r="I38740" s="34">
        <v>668</v>
      </c>
      <c r="J38740" s="34">
        <v>474</v>
      </c>
      <c r="K38740" s="34">
        <v>543</v>
      </c>
      <c r="L38740" s="34">
        <v>539</v>
      </c>
      <c r="M38740" s="34">
        <v>478</v>
      </c>
    </row>
    <row r="38741" spans="1:13" x14ac:dyDescent="0.2">
      <c r="A38741" s="34" t="s">
        <v>139635</v>
      </c>
      <c r="B38741" s="34">
        <v>609</v>
      </c>
      <c r="C38741" s="34">
        <v>610</v>
      </c>
      <c r="D38741" s="34">
        <v>617</v>
      </c>
      <c r="E38741" s="34">
        <v>690</v>
      </c>
      <c r="F38741" s="34">
        <v>520</v>
      </c>
      <c r="G38741" s="34">
        <v>599</v>
      </c>
      <c r="H38741" s="34">
        <v>602</v>
      </c>
      <c r="I38741" s="34">
        <v>596</v>
      </c>
      <c r="J38741" s="34">
        <v>630</v>
      </c>
      <c r="K38741" s="34">
        <v>490</v>
      </c>
      <c r="L38741" s="34">
        <v>544</v>
      </c>
      <c r="M38741" s="34">
        <v>443</v>
      </c>
    </row>
    <row r="38742" spans="1:13" x14ac:dyDescent="0.2">
      <c r="A38742" s="34" t="s">
        <v>139636</v>
      </c>
      <c r="B38742" s="34">
        <v>581</v>
      </c>
      <c r="C38742" s="34">
        <v>511</v>
      </c>
      <c r="D38742" s="34">
        <v>576</v>
      </c>
      <c r="E38742" s="34">
        <v>558</v>
      </c>
      <c r="F38742" s="34">
        <v>480</v>
      </c>
      <c r="G38742" s="34">
        <v>515</v>
      </c>
      <c r="H38742" s="34">
        <v>614</v>
      </c>
      <c r="I38742" s="34">
        <v>535</v>
      </c>
      <c r="J38742" s="34">
        <v>564</v>
      </c>
      <c r="K38742" s="34">
        <v>407</v>
      </c>
      <c r="L38742" s="34">
        <v>571</v>
      </c>
      <c r="M38742" s="34">
        <v>452</v>
      </c>
    </row>
    <row r="38743" spans="1:13" x14ac:dyDescent="0.2">
      <c r="A38743" s="34" t="s">
        <v>139637</v>
      </c>
      <c r="B38743" s="34">
        <v>805</v>
      </c>
      <c r="C38743" s="34">
        <v>828</v>
      </c>
      <c r="D38743" s="34">
        <v>976</v>
      </c>
      <c r="E38743" s="34">
        <v>956</v>
      </c>
      <c r="F38743" s="34">
        <v>871</v>
      </c>
      <c r="G38743" s="34">
        <v>844</v>
      </c>
      <c r="H38743" s="34">
        <v>1038</v>
      </c>
      <c r="I38743" s="34">
        <v>909</v>
      </c>
      <c r="J38743" s="34">
        <v>968</v>
      </c>
      <c r="K38743" s="34">
        <v>770</v>
      </c>
      <c r="L38743" s="34">
        <v>859</v>
      </c>
      <c r="M38743" s="34">
        <v>704</v>
      </c>
    </row>
    <row r="38744" spans="1:13" x14ac:dyDescent="0.2">
      <c r="A38744" s="34" t="s">
        <v>139638</v>
      </c>
      <c r="B38744" s="34">
        <v>404</v>
      </c>
      <c r="C38744" s="34">
        <v>446</v>
      </c>
      <c r="D38744" s="34">
        <v>530</v>
      </c>
      <c r="E38744" s="34">
        <v>545</v>
      </c>
      <c r="F38744" s="34">
        <v>428</v>
      </c>
      <c r="G38744" s="34">
        <v>445</v>
      </c>
      <c r="H38744" s="34">
        <v>439</v>
      </c>
      <c r="I38744" s="34">
        <v>387</v>
      </c>
      <c r="J38744" s="34">
        <v>492</v>
      </c>
      <c r="K38744" s="34">
        <v>348</v>
      </c>
      <c r="L38744" s="34">
        <v>435</v>
      </c>
      <c r="M38744" s="34">
        <v>329</v>
      </c>
    </row>
    <row r="38745" spans="1:13" x14ac:dyDescent="0.2">
      <c r="A38745" s="34" t="s">
        <v>139639</v>
      </c>
      <c r="B38745" s="34">
        <v>567</v>
      </c>
      <c r="C38745" s="34">
        <v>736</v>
      </c>
      <c r="D38745" s="34">
        <v>638</v>
      </c>
      <c r="E38745" s="34">
        <v>826</v>
      </c>
      <c r="F38745" s="34">
        <v>556</v>
      </c>
      <c r="G38745" s="34">
        <v>753</v>
      </c>
      <c r="H38745" s="34">
        <v>664</v>
      </c>
      <c r="I38745" s="34">
        <v>764</v>
      </c>
      <c r="J38745" s="34">
        <v>688</v>
      </c>
      <c r="K38745" s="34">
        <v>571</v>
      </c>
      <c r="L38745" s="34">
        <v>654</v>
      </c>
      <c r="M38745" s="34">
        <v>616</v>
      </c>
    </row>
    <row r="38746" spans="1:13" x14ac:dyDescent="0.2">
      <c r="A38746" s="34" t="s">
        <v>139640</v>
      </c>
      <c r="B38746" s="34">
        <v>485</v>
      </c>
      <c r="C38746" s="34">
        <v>541</v>
      </c>
      <c r="D38746" s="34">
        <v>533</v>
      </c>
      <c r="E38746" s="34">
        <v>582</v>
      </c>
      <c r="F38746" s="34">
        <v>449</v>
      </c>
      <c r="G38746" s="34">
        <v>471</v>
      </c>
      <c r="H38746" s="34">
        <v>505</v>
      </c>
      <c r="I38746" s="34">
        <v>556</v>
      </c>
      <c r="J38746" s="34">
        <v>531</v>
      </c>
      <c r="K38746" s="34">
        <v>401</v>
      </c>
      <c r="L38746" s="34">
        <v>549</v>
      </c>
      <c r="M38746" s="34">
        <v>426</v>
      </c>
    </row>
    <row r="38747" spans="1:13" x14ac:dyDescent="0.2">
      <c r="A38747" s="34" t="s">
        <v>139641</v>
      </c>
      <c r="B38747" s="34">
        <v>489</v>
      </c>
      <c r="C38747" s="34">
        <v>427</v>
      </c>
      <c r="D38747" s="34">
        <v>565</v>
      </c>
      <c r="E38747" s="34">
        <v>443</v>
      </c>
      <c r="F38747" s="34">
        <v>473</v>
      </c>
      <c r="G38747" s="34">
        <v>434</v>
      </c>
      <c r="H38747" s="34">
        <v>549</v>
      </c>
      <c r="I38747" s="34">
        <v>510</v>
      </c>
      <c r="J38747" s="34">
        <v>468</v>
      </c>
      <c r="K38747" s="34">
        <v>332</v>
      </c>
      <c r="L38747" s="34">
        <v>534</v>
      </c>
      <c r="M38747" s="34">
        <v>309</v>
      </c>
    </row>
    <row r="38748" spans="1:13" x14ac:dyDescent="0.2">
      <c r="A38748" s="34" t="s">
        <v>139642</v>
      </c>
      <c r="B38748" s="34">
        <v>300</v>
      </c>
      <c r="C38748" s="34">
        <v>434</v>
      </c>
      <c r="D38748" s="34">
        <v>332</v>
      </c>
      <c r="E38748" s="34">
        <v>499</v>
      </c>
      <c r="F38748" s="34">
        <v>292</v>
      </c>
      <c r="G38748" s="34">
        <v>406</v>
      </c>
      <c r="H38748" s="34">
        <v>374</v>
      </c>
      <c r="I38748" s="34">
        <v>417</v>
      </c>
      <c r="J38748" s="34">
        <v>358</v>
      </c>
      <c r="K38748" s="34">
        <v>431</v>
      </c>
      <c r="L38748" s="34">
        <v>330</v>
      </c>
      <c r="M38748" s="34">
        <v>351</v>
      </c>
    </row>
    <row r="38749" spans="1:13" x14ac:dyDescent="0.2">
      <c r="A38749" s="34" t="s">
        <v>139643</v>
      </c>
      <c r="B38749" s="34">
        <v>405</v>
      </c>
      <c r="C38749" s="34">
        <v>427</v>
      </c>
      <c r="D38749" s="34">
        <v>484</v>
      </c>
      <c r="E38749" s="34">
        <v>498</v>
      </c>
      <c r="F38749" s="34">
        <v>420</v>
      </c>
      <c r="G38749" s="34">
        <v>366</v>
      </c>
      <c r="H38749" s="34">
        <v>507</v>
      </c>
      <c r="I38749" s="34">
        <v>450</v>
      </c>
      <c r="J38749" s="34">
        <v>457</v>
      </c>
      <c r="K38749" s="34">
        <v>356</v>
      </c>
      <c r="L38749" s="34">
        <v>440</v>
      </c>
      <c r="M38749" s="34">
        <v>293</v>
      </c>
    </row>
    <row r="38750" spans="1:13" x14ac:dyDescent="0.2">
      <c r="A38750" s="34" t="s">
        <v>139644</v>
      </c>
      <c r="B38750" s="34">
        <v>512</v>
      </c>
      <c r="C38750" s="34">
        <v>527</v>
      </c>
      <c r="D38750" s="34">
        <v>535</v>
      </c>
      <c r="E38750" s="34">
        <v>595</v>
      </c>
      <c r="F38750" s="34">
        <v>430</v>
      </c>
      <c r="G38750" s="34">
        <v>573</v>
      </c>
      <c r="H38750" s="34">
        <v>505</v>
      </c>
      <c r="I38750" s="34">
        <v>534</v>
      </c>
      <c r="J38750" s="34">
        <v>553</v>
      </c>
      <c r="K38750" s="34">
        <v>475</v>
      </c>
      <c r="L38750" s="34">
        <v>475</v>
      </c>
      <c r="M38750" s="34">
        <v>415</v>
      </c>
    </row>
    <row r="38751" spans="1:13" x14ac:dyDescent="0.2">
      <c r="A38751" s="34" t="s">
        <v>139645</v>
      </c>
      <c r="B38751" s="34">
        <v>686</v>
      </c>
      <c r="C38751" s="34">
        <v>661</v>
      </c>
      <c r="D38751" s="34">
        <v>622</v>
      </c>
      <c r="E38751" s="34">
        <v>714</v>
      </c>
      <c r="F38751" s="34">
        <v>650</v>
      </c>
      <c r="G38751" s="34">
        <v>611</v>
      </c>
      <c r="H38751" s="34">
        <v>723</v>
      </c>
      <c r="I38751" s="34">
        <v>636</v>
      </c>
      <c r="J38751" s="34">
        <v>688</v>
      </c>
      <c r="K38751" s="34">
        <v>552</v>
      </c>
      <c r="L38751" s="34">
        <v>732</v>
      </c>
      <c r="M38751" s="34">
        <v>557</v>
      </c>
    </row>
    <row r="38752" spans="1:13" x14ac:dyDescent="0.2">
      <c r="A38752" s="34" t="s">
        <v>139646</v>
      </c>
      <c r="B38752" s="34">
        <v>391</v>
      </c>
      <c r="C38752" s="34">
        <v>350</v>
      </c>
      <c r="D38752" s="34">
        <v>378</v>
      </c>
      <c r="E38752" s="34">
        <v>418</v>
      </c>
      <c r="F38752" s="34">
        <v>369</v>
      </c>
      <c r="G38752" s="34">
        <v>406</v>
      </c>
      <c r="H38752" s="34">
        <v>402</v>
      </c>
      <c r="I38752" s="34">
        <v>398</v>
      </c>
      <c r="J38752" s="34">
        <v>392</v>
      </c>
      <c r="K38752" s="34">
        <v>353</v>
      </c>
      <c r="L38752" s="34">
        <v>423</v>
      </c>
      <c r="M38752" s="34">
        <v>303</v>
      </c>
    </row>
    <row r="38753" spans="1:13" x14ac:dyDescent="0.2">
      <c r="A38753" s="34" t="s">
        <v>139647</v>
      </c>
      <c r="B38753" s="34">
        <v>246</v>
      </c>
      <c r="C38753" s="34">
        <v>316</v>
      </c>
      <c r="D38753" s="34">
        <v>289</v>
      </c>
      <c r="E38753" s="34">
        <v>339</v>
      </c>
      <c r="F38753" s="34">
        <v>229</v>
      </c>
      <c r="G38753" s="34">
        <v>286</v>
      </c>
      <c r="H38753" s="34">
        <v>352</v>
      </c>
      <c r="I38753" s="34">
        <v>286</v>
      </c>
      <c r="J38753" s="34">
        <v>355</v>
      </c>
      <c r="K38753" s="34">
        <v>282</v>
      </c>
      <c r="L38753" s="34">
        <v>255</v>
      </c>
      <c r="M38753" s="34">
        <v>230</v>
      </c>
    </row>
    <row r="38754" spans="1:13" x14ac:dyDescent="0.2">
      <c r="A38754" s="34" t="s">
        <v>139648</v>
      </c>
      <c r="B38754" s="34">
        <v>236</v>
      </c>
      <c r="C38754" s="34">
        <v>270</v>
      </c>
      <c r="D38754" s="34">
        <v>218</v>
      </c>
      <c r="E38754" s="34">
        <v>279</v>
      </c>
      <c r="F38754" s="34">
        <v>265</v>
      </c>
      <c r="G38754" s="34">
        <v>271</v>
      </c>
      <c r="H38754" s="34">
        <v>285</v>
      </c>
      <c r="I38754" s="34">
        <v>258</v>
      </c>
      <c r="J38754" s="34">
        <v>247</v>
      </c>
      <c r="K38754" s="34">
        <v>243</v>
      </c>
      <c r="L38754" s="34">
        <v>303</v>
      </c>
      <c r="M38754" s="34">
        <v>232</v>
      </c>
    </row>
    <row r="38755" spans="1:13" x14ac:dyDescent="0.2">
      <c r="A38755" s="34" t="s">
        <v>139649</v>
      </c>
      <c r="B38755" s="34">
        <v>351</v>
      </c>
      <c r="C38755" s="34">
        <v>413</v>
      </c>
      <c r="D38755" s="34">
        <v>329</v>
      </c>
      <c r="E38755" s="34">
        <v>455</v>
      </c>
      <c r="F38755" s="34">
        <v>349</v>
      </c>
      <c r="G38755" s="34">
        <v>395</v>
      </c>
      <c r="H38755" s="34">
        <v>410</v>
      </c>
      <c r="I38755" s="34">
        <v>386</v>
      </c>
      <c r="J38755" s="34">
        <v>439</v>
      </c>
      <c r="K38755" s="34">
        <v>380</v>
      </c>
      <c r="L38755" s="34">
        <v>411</v>
      </c>
      <c r="M38755" s="34">
        <v>308</v>
      </c>
    </row>
    <row r="38756" spans="1:13" x14ac:dyDescent="0.2">
      <c r="A38756" s="34" t="s">
        <v>139650</v>
      </c>
      <c r="B38756" s="34">
        <v>326</v>
      </c>
      <c r="C38756" s="34">
        <v>239</v>
      </c>
      <c r="D38756" s="34">
        <v>230</v>
      </c>
      <c r="E38756" s="34">
        <v>228</v>
      </c>
      <c r="F38756" s="34">
        <v>190</v>
      </c>
      <c r="G38756" s="34">
        <v>230</v>
      </c>
      <c r="H38756" s="34">
        <v>297</v>
      </c>
      <c r="I38756" s="34">
        <v>237</v>
      </c>
      <c r="J38756" s="34">
        <v>286</v>
      </c>
      <c r="K38756" s="34">
        <v>215</v>
      </c>
      <c r="L38756" s="34">
        <v>224</v>
      </c>
      <c r="M38756" s="34">
        <v>207</v>
      </c>
    </row>
    <row r="38757" spans="1:13" x14ac:dyDescent="0.2">
      <c r="A38757" s="34" t="s">
        <v>139651</v>
      </c>
      <c r="B38757" s="34">
        <v>614</v>
      </c>
      <c r="C38757" s="34">
        <v>650</v>
      </c>
      <c r="D38757" s="34">
        <v>678</v>
      </c>
      <c r="E38757" s="34">
        <v>672</v>
      </c>
      <c r="F38757" s="34">
        <v>572</v>
      </c>
      <c r="G38757" s="34">
        <v>651</v>
      </c>
      <c r="H38757" s="34">
        <v>732</v>
      </c>
      <c r="I38757" s="34">
        <v>619</v>
      </c>
      <c r="J38757" s="34">
        <v>575</v>
      </c>
      <c r="K38757" s="34">
        <v>536</v>
      </c>
      <c r="L38757" s="34">
        <v>603</v>
      </c>
      <c r="M38757" s="34">
        <v>521</v>
      </c>
    </row>
    <row r="38758" spans="1:13" x14ac:dyDescent="0.2">
      <c r="A38758" s="34" t="s">
        <v>139652</v>
      </c>
      <c r="B38758" s="34">
        <v>448</v>
      </c>
      <c r="C38758" s="34">
        <v>531</v>
      </c>
      <c r="D38758" s="34">
        <v>535</v>
      </c>
      <c r="E38758" s="34">
        <v>468</v>
      </c>
      <c r="F38758" s="34">
        <v>509</v>
      </c>
      <c r="G38758" s="34">
        <v>475</v>
      </c>
      <c r="H38758" s="34">
        <v>584</v>
      </c>
      <c r="I38758" s="34">
        <v>447</v>
      </c>
      <c r="J38758" s="34">
        <v>505</v>
      </c>
      <c r="K38758" s="34">
        <v>399</v>
      </c>
      <c r="L38758" s="34">
        <v>557</v>
      </c>
      <c r="M38758" s="34">
        <v>376</v>
      </c>
    </row>
    <row r="38759" spans="1:13" x14ac:dyDescent="0.2">
      <c r="A38759" s="34" t="s">
        <v>139653</v>
      </c>
      <c r="B38759" s="34">
        <v>274</v>
      </c>
      <c r="C38759" s="34">
        <v>315</v>
      </c>
      <c r="D38759" s="34">
        <v>386</v>
      </c>
      <c r="E38759" s="34">
        <v>340</v>
      </c>
      <c r="F38759" s="34">
        <v>328</v>
      </c>
      <c r="G38759" s="34">
        <v>315</v>
      </c>
      <c r="H38759" s="34">
        <v>421</v>
      </c>
      <c r="I38759" s="34">
        <v>369</v>
      </c>
      <c r="J38759" s="34">
        <v>445</v>
      </c>
      <c r="K38759" s="34">
        <v>284</v>
      </c>
      <c r="L38759" s="34">
        <v>363</v>
      </c>
      <c r="M38759" s="34">
        <v>246</v>
      </c>
    </row>
    <row r="38760" spans="1:13" x14ac:dyDescent="0.2">
      <c r="A38760" s="34" t="s">
        <v>139654</v>
      </c>
      <c r="B38760" s="34">
        <v>454</v>
      </c>
      <c r="C38760" s="34">
        <v>537</v>
      </c>
      <c r="D38760" s="34">
        <v>581</v>
      </c>
      <c r="E38760" s="34">
        <v>446</v>
      </c>
      <c r="F38760" s="34">
        <v>469</v>
      </c>
      <c r="G38760" s="34">
        <v>427</v>
      </c>
      <c r="H38760" s="34">
        <v>560</v>
      </c>
      <c r="I38760" s="34">
        <v>429</v>
      </c>
      <c r="J38760" s="34">
        <v>532</v>
      </c>
      <c r="K38760" s="34">
        <v>349</v>
      </c>
      <c r="L38760" s="34">
        <v>487</v>
      </c>
      <c r="M38760" s="34">
        <v>403</v>
      </c>
    </row>
    <row r="38761" spans="1:13" x14ac:dyDescent="0.2">
      <c r="A38761" s="34" t="s">
        <v>139655</v>
      </c>
      <c r="B38761" s="34">
        <v>589</v>
      </c>
      <c r="C38761" s="34">
        <v>487</v>
      </c>
      <c r="D38761" s="34">
        <v>517</v>
      </c>
      <c r="E38761" s="34">
        <v>556</v>
      </c>
      <c r="F38761" s="34">
        <v>473</v>
      </c>
      <c r="G38761" s="34">
        <v>462</v>
      </c>
      <c r="H38761" s="34">
        <v>602</v>
      </c>
      <c r="I38761" s="34">
        <v>530</v>
      </c>
      <c r="J38761" s="34">
        <v>523</v>
      </c>
      <c r="K38761" s="34">
        <v>413</v>
      </c>
      <c r="L38761" s="34">
        <v>468</v>
      </c>
      <c r="M38761" s="34">
        <v>382</v>
      </c>
    </row>
    <row r="38762" spans="1:13" x14ac:dyDescent="0.2">
      <c r="A38762" s="34" t="s">
        <v>139656</v>
      </c>
      <c r="B38762" s="34">
        <v>421</v>
      </c>
      <c r="C38762" s="34">
        <v>476</v>
      </c>
      <c r="D38762" s="34">
        <v>538</v>
      </c>
      <c r="E38762" s="34">
        <v>544</v>
      </c>
      <c r="F38762" s="34">
        <v>484</v>
      </c>
      <c r="G38762" s="34">
        <v>437</v>
      </c>
      <c r="H38762" s="34">
        <v>469</v>
      </c>
      <c r="I38762" s="34">
        <v>529</v>
      </c>
      <c r="J38762" s="34">
        <v>427</v>
      </c>
      <c r="K38762" s="34">
        <v>415</v>
      </c>
      <c r="L38762" s="34">
        <v>588</v>
      </c>
      <c r="M38762" s="34">
        <v>350</v>
      </c>
    </row>
    <row r="38763" spans="1:13" x14ac:dyDescent="0.2">
      <c r="A38763" s="34" t="s">
        <v>139657</v>
      </c>
      <c r="B38763" s="34">
        <v>398</v>
      </c>
      <c r="C38763" s="34">
        <v>520</v>
      </c>
      <c r="D38763" s="34">
        <v>432</v>
      </c>
      <c r="E38763" s="34">
        <v>539</v>
      </c>
      <c r="F38763" s="34">
        <v>400</v>
      </c>
      <c r="G38763" s="34">
        <v>504</v>
      </c>
      <c r="H38763" s="34">
        <v>420</v>
      </c>
      <c r="I38763" s="34">
        <v>483</v>
      </c>
      <c r="J38763" s="34">
        <v>452</v>
      </c>
      <c r="K38763" s="34">
        <v>416</v>
      </c>
      <c r="L38763" s="34">
        <v>391</v>
      </c>
      <c r="M38763" s="34">
        <v>422</v>
      </c>
    </row>
    <row r="38764" spans="1:13" x14ac:dyDescent="0.2">
      <c r="A38764" s="34" t="s">
        <v>139658</v>
      </c>
      <c r="B38764" s="34">
        <v>461</v>
      </c>
      <c r="C38764" s="34">
        <v>515</v>
      </c>
      <c r="D38764" s="34">
        <v>500</v>
      </c>
      <c r="E38764" s="34">
        <v>525</v>
      </c>
      <c r="F38764" s="34">
        <v>451</v>
      </c>
      <c r="G38764" s="34">
        <v>503</v>
      </c>
      <c r="H38764" s="34">
        <v>510</v>
      </c>
      <c r="I38764" s="34">
        <v>504</v>
      </c>
      <c r="J38764" s="34">
        <v>508</v>
      </c>
      <c r="K38764" s="34">
        <v>417</v>
      </c>
      <c r="L38764" s="34">
        <v>472</v>
      </c>
      <c r="M38764" s="34">
        <v>393</v>
      </c>
    </row>
    <row r="38765" spans="1:13" x14ac:dyDescent="0.2">
      <c r="A38765" s="34" t="s">
        <v>139659</v>
      </c>
      <c r="B38765" s="34">
        <v>522</v>
      </c>
      <c r="C38765" s="34">
        <v>558</v>
      </c>
      <c r="D38765" s="34">
        <v>603</v>
      </c>
      <c r="E38765" s="34">
        <v>585</v>
      </c>
      <c r="F38765" s="34">
        <v>491</v>
      </c>
      <c r="G38765" s="34">
        <v>469</v>
      </c>
      <c r="H38765" s="34">
        <v>602</v>
      </c>
      <c r="I38765" s="34">
        <v>542</v>
      </c>
      <c r="J38765" s="34">
        <v>569</v>
      </c>
      <c r="K38765" s="34">
        <v>434</v>
      </c>
      <c r="L38765" s="34">
        <v>549</v>
      </c>
      <c r="M38765" s="34">
        <v>412</v>
      </c>
    </row>
    <row r="38766" spans="1:13" x14ac:dyDescent="0.2">
      <c r="A38766" s="34" t="s">
        <v>139660</v>
      </c>
      <c r="B38766" s="34">
        <v>979</v>
      </c>
      <c r="C38766" s="34">
        <v>839</v>
      </c>
      <c r="D38766" s="34">
        <v>905</v>
      </c>
      <c r="E38766" s="34">
        <v>915</v>
      </c>
      <c r="F38766" s="34">
        <v>796</v>
      </c>
      <c r="G38766" s="34">
        <v>837</v>
      </c>
      <c r="H38766" s="34">
        <v>933</v>
      </c>
      <c r="I38766" s="34">
        <v>794</v>
      </c>
      <c r="J38766" s="34">
        <v>955</v>
      </c>
      <c r="K38766" s="34">
        <v>728</v>
      </c>
      <c r="L38766" s="34">
        <v>814</v>
      </c>
      <c r="M38766" s="34">
        <v>612</v>
      </c>
    </row>
    <row r="38767" spans="1:13" x14ac:dyDescent="0.2">
      <c r="A38767" s="34" t="s">
        <v>139661</v>
      </c>
      <c r="B38767" s="34">
        <v>516</v>
      </c>
      <c r="C38767" s="34">
        <v>803</v>
      </c>
      <c r="D38767" s="34">
        <v>577</v>
      </c>
      <c r="E38767" s="34">
        <v>915</v>
      </c>
      <c r="F38767" s="34">
        <v>463</v>
      </c>
      <c r="G38767" s="34">
        <v>802</v>
      </c>
      <c r="H38767" s="34">
        <v>588</v>
      </c>
      <c r="I38767" s="34">
        <v>798</v>
      </c>
      <c r="J38767" s="34">
        <v>612</v>
      </c>
      <c r="K38767" s="34">
        <v>657</v>
      </c>
      <c r="L38767" s="34">
        <v>537</v>
      </c>
      <c r="M38767" s="34">
        <v>622</v>
      </c>
    </row>
    <row r="38768" spans="1:13" x14ac:dyDescent="0.2">
      <c r="A38768" s="34" t="s">
        <v>139662</v>
      </c>
      <c r="B38768" s="34">
        <v>548</v>
      </c>
      <c r="C38768" s="34">
        <v>544</v>
      </c>
      <c r="D38768" s="34">
        <v>621</v>
      </c>
      <c r="E38768" s="34">
        <v>558</v>
      </c>
      <c r="F38768" s="34">
        <v>496</v>
      </c>
      <c r="G38768" s="34">
        <v>462</v>
      </c>
      <c r="H38768" s="34">
        <v>647</v>
      </c>
      <c r="I38768" s="34">
        <v>487</v>
      </c>
      <c r="J38768" s="34">
        <v>596</v>
      </c>
      <c r="K38768" s="34">
        <v>398</v>
      </c>
      <c r="L38768" s="34">
        <v>601</v>
      </c>
      <c r="M38768" s="34">
        <v>394</v>
      </c>
    </row>
    <row r="38769" spans="1:13" x14ac:dyDescent="0.2">
      <c r="A38769" s="34" t="s">
        <v>139663</v>
      </c>
      <c r="B38769" s="34">
        <v>1190</v>
      </c>
      <c r="C38769" s="34">
        <v>1002</v>
      </c>
      <c r="D38769" s="34">
        <v>1107</v>
      </c>
      <c r="E38769" s="34">
        <v>1049</v>
      </c>
      <c r="F38769" s="34">
        <v>1049</v>
      </c>
      <c r="G38769" s="34">
        <v>974</v>
      </c>
      <c r="H38769" s="34">
        <v>1231</v>
      </c>
      <c r="I38769" s="34">
        <v>993</v>
      </c>
      <c r="J38769" s="34">
        <v>1056</v>
      </c>
      <c r="K38769" s="34">
        <v>861</v>
      </c>
      <c r="L38769" s="34">
        <v>1104</v>
      </c>
      <c r="M38769" s="34">
        <v>712</v>
      </c>
    </row>
    <row r="38770" spans="1:13" x14ac:dyDescent="0.2">
      <c r="A38770" s="34" t="s">
        <v>139664</v>
      </c>
      <c r="B38770" s="34">
        <v>1185</v>
      </c>
      <c r="C38770" s="34">
        <v>1111</v>
      </c>
      <c r="D38770" s="34">
        <v>1308</v>
      </c>
      <c r="E38770" s="34">
        <v>1199</v>
      </c>
      <c r="F38770" s="34">
        <v>1205</v>
      </c>
      <c r="G38770" s="34">
        <v>990</v>
      </c>
      <c r="H38770" s="34">
        <v>1384</v>
      </c>
      <c r="I38770" s="34">
        <v>1157</v>
      </c>
      <c r="J38770" s="34">
        <v>1285</v>
      </c>
      <c r="K38770" s="34">
        <v>945</v>
      </c>
      <c r="L38770" s="34">
        <v>1361</v>
      </c>
      <c r="M38770" s="34">
        <v>943</v>
      </c>
    </row>
    <row r="38771" spans="1:13" x14ac:dyDescent="0.2">
      <c r="A38771" s="34" t="s">
        <v>139665</v>
      </c>
      <c r="B38771" s="34">
        <v>357</v>
      </c>
      <c r="C38771" s="34">
        <v>424</v>
      </c>
      <c r="D38771" s="34">
        <v>439</v>
      </c>
      <c r="E38771" s="34">
        <v>421</v>
      </c>
      <c r="F38771" s="34">
        <v>438</v>
      </c>
      <c r="G38771" s="34">
        <v>405</v>
      </c>
      <c r="H38771" s="34">
        <v>427</v>
      </c>
      <c r="I38771" s="34">
        <v>396</v>
      </c>
      <c r="J38771" s="34">
        <v>388</v>
      </c>
      <c r="K38771" s="34">
        <v>347</v>
      </c>
      <c r="L38771" s="34">
        <v>362</v>
      </c>
      <c r="M38771" s="34">
        <v>358</v>
      </c>
    </row>
    <row r="38772" spans="1:13" x14ac:dyDescent="0.2">
      <c r="A38772" s="34" t="s">
        <v>139666</v>
      </c>
      <c r="B38772" s="34">
        <v>183</v>
      </c>
      <c r="C38772" s="34">
        <v>660</v>
      </c>
      <c r="D38772" s="34">
        <v>212</v>
      </c>
      <c r="E38772" s="34">
        <v>717</v>
      </c>
      <c r="F38772" s="34">
        <v>167</v>
      </c>
      <c r="G38772" s="34">
        <v>570</v>
      </c>
      <c r="H38772" s="34">
        <v>187</v>
      </c>
      <c r="I38772" s="34">
        <v>653</v>
      </c>
      <c r="J38772" s="34">
        <v>190</v>
      </c>
      <c r="K38772" s="34">
        <v>522</v>
      </c>
      <c r="L38772" s="34">
        <v>202</v>
      </c>
      <c r="M38772" s="34">
        <v>495</v>
      </c>
    </row>
    <row r="38773" spans="1:13" x14ac:dyDescent="0.2">
      <c r="A38773" s="34" t="s">
        <v>139667</v>
      </c>
      <c r="B38773" s="34">
        <v>532</v>
      </c>
      <c r="C38773" s="34">
        <v>453</v>
      </c>
      <c r="D38773" s="34">
        <v>542</v>
      </c>
      <c r="E38773" s="34">
        <v>507</v>
      </c>
      <c r="F38773" s="34">
        <v>469</v>
      </c>
      <c r="G38773" s="34">
        <v>548</v>
      </c>
      <c r="H38773" s="34">
        <v>521</v>
      </c>
      <c r="I38773" s="34">
        <v>542</v>
      </c>
      <c r="J38773" s="34">
        <v>672</v>
      </c>
      <c r="K38773" s="34">
        <v>415</v>
      </c>
      <c r="L38773" s="34">
        <v>566</v>
      </c>
      <c r="M38773" s="34">
        <v>400</v>
      </c>
    </row>
    <row r="38774" spans="1:13" x14ac:dyDescent="0.2">
      <c r="A38774" s="34" t="s">
        <v>139668</v>
      </c>
      <c r="B38774" s="34">
        <v>782</v>
      </c>
      <c r="C38774" s="34">
        <v>680</v>
      </c>
      <c r="D38774" s="34">
        <v>891</v>
      </c>
      <c r="E38774" s="34">
        <v>818</v>
      </c>
      <c r="F38774" s="34">
        <v>792</v>
      </c>
      <c r="G38774" s="34">
        <v>756</v>
      </c>
      <c r="H38774" s="34">
        <v>850</v>
      </c>
      <c r="I38774" s="34">
        <v>832</v>
      </c>
      <c r="J38774" s="34">
        <v>854</v>
      </c>
      <c r="K38774" s="34">
        <v>610</v>
      </c>
      <c r="L38774" s="34">
        <v>833</v>
      </c>
      <c r="M38774" s="34">
        <v>621</v>
      </c>
    </row>
    <row r="38775" spans="1:13" x14ac:dyDescent="0.2">
      <c r="A38775" s="34" t="s">
        <v>139669</v>
      </c>
      <c r="B38775" s="34">
        <v>1170</v>
      </c>
      <c r="C38775" s="34">
        <v>1054</v>
      </c>
      <c r="D38775" s="34">
        <v>1372</v>
      </c>
      <c r="E38775" s="34">
        <v>1244</v>
      </c>
      <c r="F38775" s="34">
        <v>1194</v>
      </c>
      <c r="G38775" s="34">
        <v>1067</v>
      </c>
      <c r="H38775" s="34">
        <v>1254</v>
      </c>
      <c r="I38775" s="34">
        <v>1143</v>
      </c>
      <c r="J38775" s="34">
        <v>1311</v>
      </c>
      <c r="K38775" s="34">
        <v>971</v>
      </c>
      <c r="L38775" s="34">
        <v>1145</v>
      </c>
      <c r="M38775" s="34">
        <v>889</v>
      </c>
    </row>
    <row r="38776" spans="1:13" x14ac:dyDescent="0.2">
      <c r="A38776" s="34" t="s">
        <v>139670</v>
      </c>
      <c r="B38776" s="34">
        <v>270</v>
      </c>
      <c r="C38776" s="34">
        <v>303</v>
      </c>
      <c r="D38776" s="34">
        <v>319</v>
      </c>
      <c r="E38776" s="34">
        <v>295</v>
      </c>
      <c r="F38776" s="34">
        <v>257</v>
      </c>
      <c r="G38776" s="34">
        <v>298</v>
      </c>
      <c r="H38776" s="34">
        <v>372</v>
      </c>
      <c r="I38776" s="34">
        <v>283</v>
      </c>
      <c r="J38776" s="34">
        <v>375</v>
      </c>
      <c r="K38776" s="34">
        <v>205</v>
      </c>
      <c r="L38776" s="34">
        <v>280</v>
      </c>
      <c r="M38776" s="34">
        <v>204</v>
      </c>
    </row>
    <row r="38777" spans="1:13" x14ac:dyDescent="0.2">
      <c r="A38777" s="34" t="s">
        <v>139671</v>
      </c>
      <c r="B38777" s="34">
        <v>471</v>
      </c>
      <c r="C38777" s="34">
        <v>468</v>
      </c>
      <c r="D38777" s="34">
        <v>473</v>
      </c>
      <c r="E38777" s="34">
        <v>472</v>
      </c>
      <c r="F38777" s="34">
        <v>397</v>
      </c>
      <c r="G38777" s="34">
        <v>472</v>
      </c>
      <c r="H38777" s="34">
        <v>517</v>
      </c>
      <c r="I38777" s="34">
        <v>478</v>
      </c>
      <c r="J38777" s="34">
        <v>448</v>
      </c>
      <c r="K38777" s="34">
        <v>398</v>
      </c>
      <c r="L38777" s="34">
        <v>479</v>
      </c>
      <c r="M38777" s="34">
        <v>353</v>
      </c>
    </row>
    <row r="38778" spans="1:13" x14ac:dyDescent="0.2">
      <c r="A38778" s="34" t="s">
        <v>139672</v>
      </c>
      <c r="B38778" s="34">
        <v>588</v>
      </c>
      <c r="C38778" s="34">
        <v>528</v>
      </c>
      <c r="D38778" s="34">
        <v>562</v>
      </c>
      <c r="E38778" s="34">
        <v>561</v>
      </c>
      <c r="F38778" s="34">
        <v>453</v>
      </c>
      <c r="G38778" s="34">
        <v>470</v>
      </c>
      <c r="H38778" s="34">
        <v>638</v>
      </c>
      <c r="I38778" s="34">
        <v>484</v>
      </c>
      <c r="J38778" s="34">
        <v>581</v>
      </c>
      <c r="K38778" s="34">
        <v>457</v>
      </c>
      <c r="L38778" s="34">
        <v>488</v>
      </c>
      <c r="M38778" s="34">
        <v>369</v>
      </c>
    </row>
    <row r="38779" spans="1:13" x14ac:dyDescent="0.2">
      <c r="A38779" s="34" t="s">
        <v>139673</v>
      </c>
      <c r="B38779" s="34">
        <v>519</v>
      </c>
      <c r="C38779" s="34">
        <v>611</v>
      </c>
      <c r="D38779" s="34">
        <v>586</v>
      </c>
      <c r="E38779" s="34">
        <v>648</v>
      </c>
      <c r="F38779" s="34">
        <v>437</v>
      </c>
      <c r="G38779" s="34">
        <v>521</v>
      </c>
      <c r="H38779" s="34">
        <v>583</v>
      </c>
      <c r="I38779" s="34">
        <v>576</v>
      </c>
      <c r="J38779" s="34">
        <v>641</v>
      </c>
      <c r="K38779" s="34">
        <v>511</v>
      </c>
      <c r="L38779" s="34">
        <v>493</v>
      </c>
      <c r="M38779" s="34">
        <v>475</v>
      </c>
    </row>
    <row r="38780" spans="1:13" x14ac:dyDescent="0.2">
      <c r="A38780" s="34" t="s">
        <v>139674</v>
      </c>
      <c r="B38780" s="34">
        <v>319</v>
      </c>
      <c r="C38780" s="34">
        <v>390</v>
      </c>
      <c r="D38780" s="34">
        <v>415</v>
      </c>
      <c r="E38780" s="34">
        <v>456</v>
      </c>
      <c r="F38780" s="34">
        <v>379</v>
      </c>
      <c r="G38780" s="34">
        <v>352</v>
      </c>
      <c r="H38780" s="34">
        <v>442</v>
      </c>
      <c r="I38780" s="34">
        <v>421</v>
      </c>
      <c r="J38780" s="34">
        <v>464</v>
      </c>
      <c r="K38780" s="34">
        <v>308</v>
      </c>
      <c r="L38780" s="34">
        <v>334</v>
      </c>
      <c r="M38780" s="34">
        <v>299</v>
      </c>
    </row>
    <row r="38781" spans="1:13" x14ac:dyDescent="0.2">
      <c r="A38781" s="34" t="s">
        <v>139675</v>
      </c>
      <c r="B38781" s="34">
        <v>433</v>
      </c>
      <c r="C38781" s="34">
        <v>466</v>
      </c>
      <c r="D38781" s="34">
        <v>503</v>
      </c>
      <c r="E38781" s="34">
        <v>508</v>
      </c>
      <c r="F38781" s="34">
        <v>388</v>
      </c>
      <c r="G38781" s="34">
        <v>391</v>
      </c>
      <c r="H38781" s="34">
        <v>464</v>
      </c>
      <c r="I38781" s="34">
        <v>468</v>
      </c>
      <c r="J38781" s="34">
        <v>475</v>
      </c>
      <c r="K38781" s="34">
        <v>347</v>
      </c>
      <c r="L38781" s="34">
        <v>483</v>
      </c>
      <c r="M38781" s="34">
        <v>346</v>
      </c>
    </row>
    <row r="38782" spans="1:13" x14ac:dyDescent="0.2">
      <c r="A38782" s="34" t="s">
        <v>139676</v>
      </c>
      <c r="B38782" s="34">
        <v>568</v>
      </c>
      <c r="C38782" s="34">
        <v>559</v>
      </c>
      <c r="D38782" s="34">
        <v>722</v>
      </c>
      <c r="E38782" s="34">
        <v>617</v>
      </c>
      <c r="F38782" s="34">
        <v>680</v>
      </c>
      <c r="G38782" s="34">
        <v>575</v>
      </c>
      <c r="H38782" s="34">
        <v>776</v>
      </c>
      <c r="I38782" s="34">
        <v>553</v>
      </c>
      <c r="J38782" s="34">
        <v>702</v>
      </c>
      <c r="K38782" s="34">
        <v>529</v>
      </c>
      <c r="L38782" s="34">
        <v>662</v>
      </c>
      <c r="M38782" s="34">
        <v>453</v>
      </c>
    </row>
    <row r="38783" spans="1:13" x14ac:dyDescent="0.2">
      <c r="A38783" s="34" t="s">
        <v>139677</v>
      </c>
      <c r="B38783" s="34">
        <v>521</v>
      </c>
      <c r="C38783" s="34">
        <v>536</v>
      </c>
      <c r="D38783" s="34">
        <v>592</v>
      </c>
      <c r="E38783" s="34">
        <v>576</v>
      </c>
      <c r="F38783" s="34">
        <v>527</v>
      </c>
      <c r="G38783" s="34">
        <v>498</v>
      </c>
      <c r="H38783" s="34">
        <v>676</v>
      </c>
      <c r="I38783" s="34">
        <v>542</v>
      </c>
      <c r="J38783" s="34">
        <v>588</v>
      </c>
      <c r="K38783" s="34">
        <v>481</v>
      </c>
      <c r="L38783" s="34">
        <v>648</v>
      </c>
      <c r="M38783" s="34">
        <v>406</v>
      </c>
    </row>
    <row r="38784" spans="1:13" x14ac:dyDescent="0.2">
      <c r="A38784" s="34" t="s">
        <v>139678</v>
      </c>
      <c r="B38784" s="34">
        <v>866</v>
      </c>
      <c r="C38784" s="34">
        <v>807</v>
      </c>
      <c r="D38784" s="34">
        <v>1052</v>
      </c>
      <c r="E38784" s="34">
        <v>814</v>
      </c>
      <c r="F38784" s="34">
        <v>877</v>
      </c>
      <c r="G38784" s="34">
        <v>731</v>
      </c>
      <c r="H38784" s="34">
        <v>1025</v>
      </c>
      <c r="I38784" s="34">
        <v>738</v>
      </c>
      <c r="J38784" s="34">
        <v>1011</v>
      </c>
      <c r="K38784" s="34">
        <v>600</v>
      </c>
      <c r="L38784" s="34">
        <v>846</v>
      </c>
      <c r="M38784" s="34">
        <v>571</v>
      </c>
    </row>
    <row r="38785" spans="1:13" x14ac:dyDescent="0.2">
      <c r="A38785" s="34" t="s">
        <v>139679</v>
      </c>
      <c r="B38785" s="34">
        <v>778</v>
      </c>
      <c r="C38785" s="34">
        <v>880</v>
      </c>
      <c r="D38785" s="34">
        <v>881</v>
      </c>
      <c r="E38785" s="34">
        <v>942</v>
      </c>
      <c r="F38785" s="34">
        <v>828</v>
      </c>
      <c r="G38785" s="34">
        <v>845</v>
      </c>
      <c r="H38785" s="34">
        <v>959</v>
      </c>
      <c r="I38785" s="34">
        <v>846</v>
      </c>
      <c r="J38785" s="34">
        <v>952</v>
      </c>
      <c r="K38785" s="34">
        <v>742</v>
      </c>
      <c r="L38785" s="34">
        <v>863</v>
      </c>
      <c r="M38785" s="34">
        <v>680</v>
      </c>
    </row>
    <row r="38786" spans="1:13" x14ac:dyDescent="0.2">
      <c r="A38786" s="34" t="s">
        <v>139680</v>
      </c>
      <c r="B38786" s="34">
        <v>470</v>
      </c>
      <c r="C38786" s="34">
        <v>488</v>
      </c>
      <c r="D38786" s="34">
        <v>506</v>
      </c>
      <c r="E38786" s="34">
        <v>552</v>
      </c>
      <c r="F38786" s="34">
        <v>409</v>
      </c>
      <c r="G38786" s="34">
        <v>446</v>
      </c>
      <c r="H38786" s="34">
        <v>497</v>
      </c>
      <c r="I38786" s="34">
        <v>504</v>
      </c>
      <c r="J38786" s="34">
        <v>467</v>
      </c>
      <c r="K38786" s="34">
        <v>385</v>
      </c>
      <c r="L38786" s="34">
        <v>448</v>
      </c>
      <c r="M38786" s="34">
        <v>352</v>
      </c>
    </row>
    <row r="38787" spans="1:13" x14ac:dyDescent="0.2">
      <c r="A38787" s="34" t="s">
        <v>139681</v>
      </c>
      <c r="B38787" s="34">
        <v>516</v>
      </c>
      <c r="C38787" s="34">
        <v>487</v>
      </c>
      <c r="D38787" s="34">
        <v>450</v>
      </c>
      <c r="E38787" s="34">
        <v>556</v>
      </c>
      <c r="F38787" s="34">
        <v>447</v>
      </c>
      <c r="G38787" s="34">
        <v>418</v>
      </c>
      <c r="H38787" s="34">
        <v>528</v>
      </c>
      <c r="I38787" s="34">
        <v>484</v>
      </c>
      <c r="J38787" s="34">
        <v>510</v>
      </c>
      <c r="K38787" s="34">
        <v>358</v>
      </c>
      <c r="L38787" s="34">
        <v>485</v>
      </c>
      <c r="M38787" s="34">
        <v>377</v>
      </c>
    </row>
    <row r="38788" spans="1:13" x14ac:dyDescent="0.2">
      <c r="A38788" s="34" t="s">
        <v>139682</v>
      </c>
      <c r="B38788" s="34">
        <v>464</v>
      </c>
      <c r="C38788" s="34">
        <v>591</v>
      </c>
      <c r="D38788" s="34">
        <v>547</v>
      </c>
      <c r="E38788" s="34">
        <v>589</v>
      </c>
      <c r="F38788" s="34">
        <v>425</v>
      </c>
      <c r="G38788" s="34">
        <v>507</v>
      </c>
      <c r="H38788" s="34">
        <v>598</v>
      </c>
      <c r="I38788" s="34">
        <v>543</v>
      </c>
      <c r="J38788" s="34">
        <v>573</v>
      </c>
      <c r="K38788" s="34">
        <v>418</v>
      </c>
      <c r="L38788" s="34">
        <v>518</v>
      </c>
      <c r="M38788" s="34">
        <v>403</v>
      </c>
    </row>
    <row r="38789" spans="1:13" x14ac:dyDescent="0.2">
      <c r="A38789" s="34" t="s">
        <v>139683</v>
      </c>
      <c r="B38789" s="34">
        <v>865</v>
      </c>
      <c r="C38789" s="34">
        <v>744</v>
      </c>
      <c r="D38789" s="34">
        <v>1036</v>
      </c>
      <c r="E38789" s="34">
        <v>861</v>
      </c>
      <c r="F38789" s="34">
        <v>763</v>
      </c>
      <c r="G38789" s="34">
        <v>790</v>
      </c>
      <c r="H38789" s="34">
        <v>963</v>
      </c>
      <c r="I38789" s="34">
        <v>739</v>
      </c>
      <c r="J38789" s="34">
        <v>846</v>
      </c>
      <c r="K38789" s="34">
        <v>702</v>
      </c>
      <c r="L38789" s="34">
        <v>833</v>
      </c>
      <c r="M38789" s="34">
        <v>620</v>
      </c>
    </row>
    <row r="38790" spans="1:13" x14ac:dyDescent="0.2">
      <c r="A38790" s="34" t="s">
        <v>139684</v>
      </c>
      <c r="B38790" s="34">
        <v>752</v>
      </c>
      <c r="C38790" s="34">
        <v>774</v>
      </c>
      <c r="D38790" s="34">
        <v>815</v>
      </c>
      <c r="E38790" s="34">
        <v>844</v>
      </c>
      <c r="F38790" s="34">
        <v>688</v>
      </c>
      <c r="G38790" s="34">
        <v>677</v>
      </c>
      <c r="H38790" s="34">
        <v>965</v>
      </c>
      <c r="I38790" s="34">
        <v>732</v>
      </c>
      <c r="J38790" s="34">
        <v>803</v>
      </c>
      <c r="K38790" s="34">
        <v>633</v>
      </c>
      <c r="L38790" s="34">
        <v>794</v>
      </c>
      <c r="M38790" s="34">
        <v>548</v>
      </c>
    </row>
    <row r="38791" spans="1:13" x14ac:dyDescent="0.2">
      <c r="A38791" s="34" t="s">
        <v>139685</v>
      </c>
      <c r="B38791" s="34">
        <v>444</v>
      </c>
      <c r="C38791" s="34">
        <v>466</v>
      </c>
      <c r="D38791" s="34">
        <v>524</v>
      </c>
      <c r="E38791" s="34">
        <v>506</v>
      </c>
      <c r="F38791" s="34">
        <v>453</v>
      </c>
      <c r="G38791" s="34">
        <v>407</v>
      </c>
      <c r="H38791" s="34">
        <v>513</v>
      </c>
      <c r="I38791" s="34">
        <v>439</v>
      </c>
      <c r="J38791" s="34">
        <v>513</v>
      </c>
      <c r="K38791" s="34">
        <v>407</v>
      </c>
      <c r="L38791" s="34">
        <v>430</v>
      </c>
      <c r="M38791" s="34">
        <v>325</v>
      </c>
    </row>
    <row r="38792" spans="1:13" x14ac:dyDescent="0.2">
      <c r="A38792" s="34" t="s">
        <v>139686</v>
      </c>
      <c r="B38792" s="34">
        <v>725</v>
      </c>
      <c r="C38792" s="34">
        <v>797</v>
      </c>
      <c r="D38792" s="34">
        <v>790</v>
      </c>
      <c r="E38792" s="34">
        <v>837</v>
      </c>
      <c r="F38792" s="34">
        <v>789</v>
      </c>
      <c r="G38792" s="34">
        <v>794</v>
      </c>
      <c r="H38792" s="34">
        <v>870</v>
      </c>
      <c r="I38792" s="34">
        <v>775</v>
      </c>
      <c r="J38792" s="34">
        <v>818</v>
      </c>
      <c r="K38792" s="34">
        <v>728</v>
      </c>
      <c r="L38792" s="34">
        <v>816</v>
      </c>
      <c r="M38792" s="34">
        <v>666</v>
      </c>
    </row>
    <row r="38793" spans="1:13" x14ac:dyDescent="0.2">
      <c r="A38793" s="34" t="s">
        <v>139687</v>
      </c>
      <c r="B38793" s="34">
        <v>544</v>
      </c>
      <c r="C38793" s="34">
        <v>483</v>
      </c>
      <c r="D38793" s="34">
        <v>579</v>
      </c>
      <c r="E38793" s="34">
        <v>531</v>
      </c>
      <c r="F38793" s="34">
        <v>513</v>
      </c>
      <c r="G38793" s="34">
        <v>428</v>
      </c>
      <c r="H38793" s="34">
        <v>567</v>
      </c>
      <c r="I38793" s="34">
        <v>464</v>
      </c>
      <c r="J38793" s="34">
        <v>602</v>
      </c>
      <c r="K38793" s="34">
        <v>389</v>
      </c>
      <c r="L38793" s="34">
        <v>551</v>
      </c>
      <c r="M38793" s="34">
        <v>410</v>
      </c>
    </row>
    <row r="38794" spans="1:13" x14ac:dyDescent="0.2">
      <c r="A38794" s="34" t="s">
        <v>139688</v>
      </c>
      <c r="B38794" s="34">
        <v>449</v>
      </c>
      <c r="C38794" s="34">
        <v>493</v>
      </c>
      <c r="D38794" s="34">
        <v>502</v>
      </c>
      <c r="E38794" s="34">
        <v>530</v>
      </c>
      <c r="F38794" s="34">
        <v>465</v>
      </c>
      <c r="G38794" s="34">
        <v>469</v>
      </c>
      <c r="H38794" s="34">
        <v>500</v>
      </c>
      <c r="I38794" s="34">
        <v>429</v>
      </c>
      <c r="J38794" s="34">
        <v>488</v>
      </c>
      <c r="K38794" s="34">
        <v>408</v>
      </c>
      <c r="L38794" s="34">
        <v>454</v>
      </c>
      <c r="M38794" s="34">
        <v>314</v>
      </c>
    </row>
    <row r="38795" spans="1:13" x14ac:dyDescent="0.2">
      <c r="A38795" s="34" t="s">
        <v>139689</v>
      </c>
      <c r="B38795" s="34">
        <v>509</v>
      </c>
      <c r="C38795" s="34">
        <v>498</v>
      </c>
      <c r="D38795" s="34">
        <v>609</v>
      </c>
      <c r="E38795" s="34">
        <v>537</v>
      </c>
      <c r="F38795" s="34">
        <v>478</v>
      </c>
      <c r="G38795" s="34">
        <v>549</v>
      </c>
      <c r="H38795" s="34">
        <v>581</v>
      </c>
      <c r="I38795" s="34">
        <v>525</v>
      </c>
      <c r="J38795" s="34">
        <v>506</v>
      </c>
      <c r="K38795" s="34">
        <v>420</v>
      </c>
      <c r="L38795" s="34">
        <v>431</v>
      </c>
      <c r="M38795" s="34">
        <v>347</v>
      </c>
    </row>
    <row r="38796" spans="1:13" x14ac:dyDescent="0.2">
      <c r="A38796" s="34" t="s">
        <v>139690</v>
      </c>
      <c r="B38796" s="34">
        <v>378</v>
      </c>
      <c r="C38796" s="34">
        <v>506</v>
      </c>
      <c r="D38796" s="34">
        <v>441</v>
      </c>
      <c r="E38796" s="34">
        <v>500</v>
      </c>
      <c r="F38796" s="34">
        <v>366</v>
      </c>
      <c r="G38796" s="34">
        <v>443</v>
      </c>
      <c r="H38796" s="34">
        <v>492</v>
      </c>
      <c r="I38796" s="34">
        <v>465</v>
      </c>
      <c r="J38796" s="34">
        <v>423</v>
      </c>
      <c r="K38796" s="34">
        <v>388</v>
      </c>
      <c r="L38796" s="34">
        <v>465</v>
      </c>
      <c r="M38796" s="34">
        <v>374</v>
      </c>
    </row>
    <row r="38797" spans="1:13" x14ac:dyDescent="0.2">
      <c r="A38797" s="34" t="s">
        <v>139691</v>
      </c>
      <c r="B38797" s="34">
        <v>520</v>
      </c>
      <c r="C38797" s="34">
        <v>708</v>
      </c>
      <c r="D38797" s="34">
        <v>668</v>
      </c>
      <c r="E38797" s="34">
        <v>872</v>
      </c>
      <c r="F38797" s="34">
        <v>516</v>
      </c>
      <c r="G38797" s="34">
        <v>709</v>
      </c>
      <c r="H38797" s="34">
        <v>665</v>
      </c>
      <c r="I38797" s="34">
        <v>695</v>
      </c>
      <c r="J38797" s="34">
        <v>660</v>
      </c>
      <c r="K38797" s="34">
        <v>590</v>
      </c>
      <c r="L38797" s="34">
        <v>569</v>
      </c>
      <c r="M38797" s="34">
        <v>520</v>
      </c>
    </row>
    <row r="38798" spans="1:13" x14ac:dyDescent="0.2">
      <c r="A38798" s="34" t="s">
        <v>139692</v>
      </c>
      <c r="B38798" s="34">
        <v>389</v>
      </c>
      <c r="C38798" s="34">
        <v>465</v>
      </c>
      <c r="D38798" s="34">
        <v>484</v>
      </c>
      <c r="E38798" s="34">
        <v>481</v>
      </c>
      <c r="F38798" s="34">
        <v>419</v>
      </c>
      <c r="G38798" s="34">
        <v>437</v>
      </c>
      <c r="H38798" s="34">
        <v>560</v>
      </c>
      <c r="I38798" s="34">
        <v>466</v>
      </c>
      <c r="J38798" s="34">
        <v>482</v>
      </c>
      <c r="K38798" s="34">
        <v>371</v>
      </c>
      <c r="L38798" s="34">
        <v>432</v>
      </c>
      <c r="M38798" s="34">
        <v>326</v>
      </c>
    </row>
    <row r="38799" spans="1:13" x14ac:dyDescent="0.2">
      <c r="A38799" s="34" t="s">
        <v>139693</v>
      </c>
      <c r="B38799" s="34">
        <v>914</v>
      </c>
      <c r="C38799" s="34">
        <v>925</v>
      </c>
      <c r="D38799" s="34">
        <v>956</v>
      </c>
      <c r="E38799" s="34">
        <v>922</v>
      </c>
      <c r="F38799" s="34">
        <v>813</v>
      </c>
      <c r="G38799" s="34">
        <v>838</v>
      </c>
      <c r="H38799" s="34">
        <v>955</v>
      </c>
      <c r="I38799" s="34">
        <v>857</v>
      </c>
      <c r="J38799" s="34">
        <v>970</v>
      </c>
      <c r="K38799" s="34">
        <v>780</v>
      </c>
      <c r="L38799" s="34">
        <v>892</v>
      </c>
      <c r="M38799" s="34">
        <v>675</v>
      </c>
    </row>
    <row r="38800" spans="1:13" x14ac:dyDescent="0.2">
      <c r="A38800" s="34" t="s">
        <v>139694</v>
      </c>
      <c r="B38800" s="34">
        <v>542</v>
      </c>
      <c r="C38800" s="34">
        <v>644</v>
      </c>
      <c r="D38800" s="34">
        <v>729</v>
      </c>
      <c r="E38800" s="34">
        <v>643</v>
      </c>
      <c r="F38800" s="34">
        <v>650</v>
      </c>
      <c r="G38800" s="34">
        <v>581</v>
      </c>
      <c r="H38800" s="34">
        <v>677</v>
      </c>
      <c r="I38800" s="34">
        <v>609</v>
      </c>
      <c r="J38800" s="34">
        <v>626</v>
      </c>
      <c r="K38800" s="34">
        <v>577</v>
      </c>
      <c r="L38800" s="34">
        <v>538</v>
      </c>
      <c r="M38800" s="34">
        <v>539</v>
      </c>
    </row>
    <row r="38801" spans="1:13" x14ac:dyDescent="0.2">
      <c r="A38801" s="34" t="s">
        <v>139695</v>
      </c>
      <c r="B38801" s="34">
        <v>318</v>
      </c>
      <c r="C38801" s="34">
        <v>444</v>
      </c>
      <c r="D38801" s="34">
        <v>574</v>
      </c>
      <c r="E38801" s="34">
        <v>439</v>
      </c>
      <c r="F38801" s="34">
        <v>440</v>
      </c>
      <c r="G38801" s="34">
        <v>458</v>
      </c>
      <c r="H38801" s="34">
        <v>571</v>
      </c>
      <c r="I38801" s="34">
        <v>413</v>
      </c>
      <c r="J38801" s="34">
        <v>499</v>
      </c>
      <c r="K38801" s="34">
        <v>412</v>
      </c>
      <c r="L38801" s="34">
        <v>446</v>
      </c>
      <c r="M38801" s="34">
        <v>349</v>
      </c>
    </row>
    <row r="38802" spans="1:13" x14ac:dyDescent="0.2">
      <c r="A38802" s="34" t="s">
        <v>139696</v>
      </c>
      <c r="B38802" s="34">
        <v>1140</v>
      </c>
      <c r="C38802" s="34">
        <v>1112</v>
      </c>
      <c r="D38802" s="34">
        <v>1220</v>
      </c>
      <c r="E38802" s="34">
        <v>1172</v>
      </c>
      <c r="F38802" s="34">
        <v>1123</v>
      </c>
      <c r="G38802" s="34">
        <v>994</v>
      </c>
      <c r="H38802" s="34">
        <v>1234</v>
      </c>
      <c r="I38802" s="34">
        <v>1095</v>
      </c>
      <c r="J38802" s="34">
        <v>1089</v>
      </c>
      <c r="K38802" s="34">
        <v>834</v>
      </c>
      <c r="L38802" s="34">
        <v>1151</v>
      </c>
      <c r="M38802" s="34">
        <v>800</v>
      </c>
    </row>
    <row r="38803" spans="1:13" x14ac:dyDescent="0.2">
      <c r="A38803" s="34" t="s">
        <v>139697</v>
      </c>
      <c r="B38803" s="34">
        <v>822</v>
      </c>
      <c r="C38803" s="34">
        <v>751</v>
      </c>
      <c r="D38803" s="34">
        <v>779</v>
      </c>
      <c r="E38803" s="34">
        <v>814</v>
      </c>
      <c r="F38803" s="34">
        <v>663</v>
      </c>
      <c r="G38803" s="34">
        <v>728</v>
      </c>
      <c r="H38803" s="34">
        <v>854</v>
      </c>
      <c r="I38803" s="34">
        <v>698</v>
      </c>
      <c r="J38803" s="34">
        <v>779</v>
      </c>
      <c r="K38803" s="34">
        <v>651</v>
      </c>
      <c r="L38803" s="34">
        <v>744</v>
      </c>
      <c r="M38803" s="34">
        <v>638</v>
      </c>
    </row>
    <row r="38804" spans="1:13" x14ac:dyDescent="0.2">
      <c r="A38804" s="34" t="s">
        <v>139698</v>
      </c>
      <c r="B38804" s="34">
        <v>542</v>
      </c>
      <c r="C38804" s="34">
        <v>595</v>
      </c>
      <c r="D38804" s="34">
        <v>644</v>
      </c>
      <c r="E38804" s="34">
        <v>599</v>
      </c>
      <c r="F38804" s="34">
        <v>603</v>
      </c>
      <c r="G38804" s="34">
        <v>466</v>
      </c>
      <c r="H38804" s="34">
        <v>654</v>
      </c>
      <c r="I38804" s="34">
        <v>551</v>
      </c>
      <c r="J38804" s="34">
        <v>610</v>
      </c>
      <c r="K38804" s="34">
        <v>426</v>
      </c>
      <c r="L38804" s="34">
        <v>539</v>
      </c>
      <c r="M38804" s="34">
        <v>457</v>
      </c>
    </row>
    <row r="38805" spans="1:13" x14ac:dyDescent="0.2">
      <c r="A38805" s="34" t="s">
        <v>139699</v>
      </c>
      <c r="B38805" s="34">
        <v>439</v>
      </c>
      <c r="C38805" s="34">
        <v>597</v>
      </c>
      <c r="D38805" s="34">
        <v>554</v>
      </c>
      <c r="E38805" s="34">
        <v>642</v>
      </c>
      <c r="F38805" s="34">
        <v>613</v>
      </c>
      <c r="G38805" s="34">
        <v>612</v>
      </c>
      <c r="H38805" s="34">
        <v>637</v>
      </c>
      <c r="I38805" s="34">
        <v>618</v>
      </c>
      <c r="J38805" s="34">
        <v>647</v>
      </c>
      <c r="K38805" s="34">
        <v>517</v>
      </c>
      <c r="L38805" s="34">
        <v>536</v>
      </c>
      <c r="M38805" s="34">
        <v>522</v>
      </c>
    </row>
    <row r="38806" spans="1:13" x14ac:dyDescent="0.2">
      <c r="A38806" s="34" t="s">
        <v>139700</v>
      </c>
      <c r="B38806" s="34">
        <v>925</v>
      </c>
      <c r="C38806" s="34">
        <v>1057</v>
      </c>
      <c r="D38806" s="34">
        <v>1053</v>
      </c>
      <c r="E38806" s="34">
        <v>1159</v>
      </c>
      <c r="F38806" s="34">
        <v>968</v>
      </c>
      <c r="G38806" s="34">
        <v>930</v>
      </c>
      <c r="H38806" s="34">
        <v>1179</v>
      </c>
      <c r="I38806" s="34">
        <v>1032</v>
      </c>
      <c r="J38806" s="34">
        <v>1044</v>
      </c>
      <c r="K38806" s="34">
        <v>949</v>
      </c>
      <c r="L38806" s="34">
        <v>1067</v>
      </c>
      <c r="M38806" s="34">
        <v>817</v>
      </c>
    </row>
    <row r="38807" spans="1:13" x14ac:dyDescent="0.2">
      <c r="A38807" s="34" t="s">
        <v>139701</v>
      </c>
      <c r="B38807" s="34">
        <v>1111</v>
      </c>
      <c r="C38807" s="34">
        <v>1096</v>
      </c>
      <c r="D38807" s="34">
        <v>1117</v>
      </c>
      <c r="E38807" s="34">
        <v>1188</v>
      </c>
      <c r="F38807" s="34">
        <v>991</v>
      </c>
      <c r="G38807" s="34">
        <v>995</v>
      </c>
      <c r="H38807" s="34">
        <v>1191</v>
      </c>
      <c r="I38807" s="34">
        <v>1098</v>
      </c>
      <c r="J38807" s="34">
        <v>1192</v>
      </c>
      <c r="K38807" s="34">
        <v>904</v>
      </c>
      <c r="L38807" s="34">
        <v>1053</v>
      </c>
      <c r="M38807" s="34">
        <v>892</v>
      </c>
    </row>
    <row r="38808" spans="1:13" x14ac:dyDescent="0.2">
      <c r="A38808" s="34" t="s">
        <v>139702</v>
      </c>
      <c r="B38808" s="34">
        <v>696</v>
      </c>
      <c r="C38808" s="34">
        <v>871</v>
      </c>
      <c r="D38808" s="34">
        <v>988</v>
      </c>
      <c r="E38808" s="34">
        <v>946</v>
      </c>
      <c r="F38808" s="34">
        <v>844</v>
      </c>
      <c r="G38808" s="34">
        <v>878</v>
      </c>
      <c r="H38808" s="34">
        <v>986</v>
      </c>
      <c r="I38808" s="34">
        <v>981</v>
      </c>
      <c r="J38808" s="34">
        <v>928</v>
      </c>
      <c r="K38808" s="34">
        <v>700</v>
      </c>
      <c r="L38808" s="34">
        <v>881</v>
      </c>
      <c r="M38808" s="34">
        <v>696</v>
      </c>
    </row>
    <row r="38809" spans="1:13" x14ac:dyDescent="0.2">
      <c r="A38809" s="34" t="s">
        <v>139703</v>
      </c>
      <c r="B38809" s="34">
        <v>533</v>
      </c>
      <c r="C38809" s="34">
        <v>538</v>
      </c>
      <c r="D38809" s="34">
        <v>653</v>
      </c>
      <c r="E38809" s="34">
        <v>590</v>
      </c>
      <c r="F38809" s="34">
        <v>529</v>
      </c>
      <c r="G38809" s="34">
        <v>521</v>
      </c>
      <c r="H38809" s="34">
        <v>709</v>
      </c>
      <c r="I38809" s="34">
        <v>522</v>
      </c>
      <c r="J38809" s="34">
        <v>664</v>
      </c>
      <c r="K38809" s="34">
        <v>437</v>
      </c>
      <c r="L38809" s="34">
        <v>590</v>
      </c>
      <c r="M38809" s="34">
        <v>399</v>
      </c>
    </row>
    <row r="38810" spans="1:13" x14ac:dyDescent="0.2">
      <c r="A38810" s="34" t="s">
        <v>139704</v>
      </c>
      <c r="B38810" s="34">
        <v>650</v>
      </c>
      <c r="C38810" s="34">
        <v>608</v>
      </c>
      <c r="D38810" s="34">
        <v>665</v>
      </c>
      <c r="E38810" s="34">
        <v>692</v>
      </c>
      <c r="F38810" s="34">
        <v>613</v>
      </c>
      <c r="G38810" s="34">
        <v>626</v>
      </c>
      <c r="H38810" s="34">
        <v>735</v>
      </c>
      <c r="I38810" s="34">
        <v>649</v>
      </c>
      <c r="J38810" s="34">
        <v>679</v>
      </c>
      <c r="K38810" s="34">
        <v>589</v>
      </c>
      <c r="L38810" s="34">
        <v>627</v>
      </c>
      <c r="M38810" s="34">
        <v>473</v>
      </c>
    </row>
    <row r="38811" spans="1:13" x14ac:dyDescent="0.2">
      <c r="A38811" s="34" t="s">
        <v>139705</v>
      </c>
      <c r="B38811" s="34">
        <v>717</v>
      </c>
      <c r="C38811" s="34">
        <v>758</v>
      </c>
      <c r="D38811" s="34">
        <v>842</v>
      </c>
      <c r="E38811" s="34">
        <v>837</v>
      </c>
      <c r="F38811" s="34">
        <v>606</v>
      </c>
      <c r="G38811" s="34">
        <v>693</v>
      </c>
      <c r="H38811" s="34">
        <v>828</v>
      </c>
      <c r="I38811" s="34">
        <v>741</v>
      </c>
      <c r="J38811" s="34">
        <v>801</v>
      </c>
      <c r="K38811" s="34">
        <v>658</v>
      </c>
      <c r="L38811" s="34">
        <v>750</v>
      </c>
      <c r="M38811" s="34">
        <v>617</v>
      </c>
    </row>
    <row r="38812" spans="1:13" x14ac:dyDescent="0.2">
      <c r="A38812" s="34" t="s">
        <v>139706</v>
      </c>
      <c r="B38812" s="34">
        <v>538</v>
      </c>
      <c r="C38812" s="34">
        <v>482</v>
      </c>
      <c r="D38812" s="34">
        <v>528</v>
      </c>
      <c r="E38812" s="34">
        <v>641</v>
      </c>
      <c r="F38812" s="34">
        <v>519</v>
      </c>
      <c r="G38812" s="34">
        <v>481</v>
      </c>
      <c r="H38812" s="34">
        <v>681</v>
      </c>
      <c r="I38812" s="34">
        <v>490</v>
      </c>
      <c r="J38812" s="34">
        <v>560</v>
      </c>
      <c r="K38812" s="34">
        <v>386</v>
      </c>
      <c r="L38812" s="34">
        <v>487</v>
      </c>
      <c r="M38812" s="34">
        <v>367</v>
      </c>
    </row>
    <row r="38813" spans="1:13" x14ac:dyDescent="0.2">
      <c r="A38813" s="34" t="s">
        <v>139707</v>
      </c>
      <c r="B38813" s="34">
        <v>845</v>
      </c>
      <c r="C38813" s="34">
        <v>1001</v>
      </c>
      <c r="D38813" s="34">
        <v>1042</v>
      </c>
      <c r="E38813" s="34">
        <v>982</v>
      </c>
      <c r="F38813" s="34">
        <v>943</v>
      </c>
      <c r="G38813" s="34">
        <v>852</v>
      </c>
      <c r="H38813" s="34">
        <v>1010</v>
      </c>
      <c r="I38813" s="34">
        <v>960</v>
      </c>
      <c r="J38813" s="34">
        <v>967</v>
      </c>
      <c r="K38813" s="34">
        <v>752</v>
      </c>
      <c r="L38813" s="34">
        <v>994</v>
      </c>
      <c r="M38813" s="34">
        <v>705</v>
      </c>
    </row>
    <row r="38814" spans="1:13" x14ac:dyDescent="0.2">
      <c r="A38814" s="34" t="s">
        <v>139708</v>
      </c>
      <c r="B38814" s="34">
        <v>950</v>
      </c>
      <c r="C38814" s="34">
        <v>861</v>
      </c>
      <c r="D38814" s="34">
        <v>766</v>
      </c>
      <c r="E38814" s="34">
        <v>882</v>
      </c>
      <c r="F38814" s="34">
        <v>740</v>
      </c>
      <c r="G38814" s="34">
        <v>760</v>
      </c>
      <c r="H38814" s="34">
        <v>864</v>
      </c>
      <c r="I38814" s="34">
        <v>838</v>
      </c>
      <c r="J38814" s="34">
        <v>809</v>
      </c>
      <c r="K38814" s="34">
        <v>692</v>
      </c>
      <c r="L38814" s="34">
        <v>866</v>
      </c>
      <c r="M38814" s="34">
        <v>686</v>
      </c>
    </row>
    <row r="38815" spans="1:13" x14ac:dyDescent="0.2">
      <c r="A38815" s="34" t="s">
        <v>139709</v>
      </c>
      <c r="B38815" s="34">
        <v>524</v>
      </c>
      <c r="C38815" s="34">
        <v>617</v>
      </c>
      <c r="D38815" s="34">
        <v>710</v>
      </c>
      <c r="E38815" s="34">
        <v>722</v>
      </c>
      <c r="F38815" s="34">
        <v>644</v>
      </c>
      <c r="G38815" s="34">
        <v>638</v>
      </c>
      <c r="H38815" s="34">
        <v>629</v>
      </c>
      <c r="I38815" s="34">
        <v>583</v>
      </c>
      <c r="J38815" s="34">
        <v>676</v>
      </c>
      <c r="K38815" s="34">
        <v>537</v>
      </c>
      <c r="L38815" s="34">
        <v>673</v>
      </c>
      <c r="M38815" s="34">
        <v>451</v>
      </c>
    </row>
    <row r="38816" spans="1:13" x14ac:dyDescent="0.2">
      <c r="A38816" s="34" t="s">
        <v>139710</v>
      </c>
      <c r="B38816" s="34">
        <v>719</v>
      </c>
      <c r="C38816" s="34">
        <v>779</v>
      </c>
      <c r="D38816" s="34">
        <v>757</v>
      </c>
      <c r="E38816" s="34">
        <v>933</v>
      </c>
      <c r="F38816" s="34">
        <v>727</v>
      </c>
      <c r="G38816" s="34">
        <v>812</v>
      </c>
      <c r="H38816" s="34">
        <v>921</v>
      </c>
      <c r="I38816" s="34">
        <v>827</v>
      </c>
      <c r="J38816" s="34">
        <v>923</v>
      </c>
      <c r="K38816" s="34">
        <v>679</v>
      </c>
      <c r="L38816" s="34">
        <v>855</v>
      </c>
      <c r="M38816" s="34">
        <v>668</v>
      </c>
    </row>
    <row r="38817" spans="1:13" x14ac:dyDescent="0.2">
      <c r="A38817" s="34" t="s">
        <v>139711</v>
      </c>
      <c r="B38817" s="34">
        <v>1454</v>
      </c>
      <c r="C38817" s="34">
        <v>1613</v>
      </c>
      <c r="D38817" s="34">
        <v>1754</v>
      </c>
      <c r="E38817" s="34">
        <v>1792</v>
      </c>
      <c r="F38817" s="34">
        <v>1544</v>
      </c>
      <c r="G38817" s="34">
        <v>1447</v>
      </c>
      <c r="H38817" s="34">
        <v>1811</v>
      </c>
      <c r="I38817" s="34">
        <v>1588</v>
      </c>
      <c r="J38817" s="34">
        <v>1651</v>
      </c>
      <c r="K38817" s="34">
        <v>1234</v>
      </c>
      <c r="L38817" s="34">
        <v>1610</v>
      </c>
      <c r="M38817" s="34">
        <v>1120</v>
      </c>
    </row>
    <row r="38818" spans="1:13" x14ac:dyDescent="0.2">
      <c r="A38818" s="34" t="s">
        <v>139712</v>
      </c>
      <c r="B38818" s="34">
        <v>998</v>
      </c>
      <c r="C38818" s="34">
        <v>978</v>
      </c>
      <c r="D38818" s="34">
        <v>975</v>
      </c>
      <c r="E38818" s="34">
        <v>1121</v>
      </c>
      <c r="F38818" s="34">
        <v>880</v>
      </c>
      <c r="G38818" s="34">
        <v>927</v>
      </c>
      <c r="H38818" s="34">
        <v>1012</v>
      </c>
      <c r="I38818" s="34">
        <v>1032</v>
      </c>
      <c r="J38818" s="34">
        <v>1039</v>
      </c>
      <c r="K38818" s="34">
        <v>779</v>
      </c>
      <c r="L38818" s="34">
        <v>932</v>
      </c>
      <c r="M38818" s="34">
        <v>690</v>
      </c>
    </row>
    <row r="38819" spans="1:13" x14ac:dyDescent="0.2">
      <c r="A38819" s="34" t="s">
        <v>139713</v>
      </c>
      <c r="B38819" s="34">
        <v>988</v>
      </c>
      <c r="C38819" s="34">
        <v>1067</v>
      </c>
      <c r="D38819" s="34">
        <v>1303</v>
      </c>
      <c r="E38819" s="34">
        <v>1143</v>
      </c>
      <c r="F38819" s="34">
        <v>1062</v>
      </c>
      <c r="G38819" s="34">
        <v>1048</v>
      </c>
      <c r="H38819" s="34">
        <v>1324</v>
      </c>
      <c r="I38819" s="34">
        <v>1053</v>
      </c>
      <c r="J38819" s="34">
        <v>1251</v>
      </c>
      <c r="K38819" s="34">
        <v>913</v>
      </c>
      <c r="L38819" s="34">
        <v>1180</v>
      </c>
      <c r="M38819" s="34">
        <v>865</v>
      </c>
    </row>
    <row r="38820" spans="1:13" x14ac:dyDescent="0.2">
      <c r="A38820" s="34" t="s">
        <v>139714</v>
      </c>
      <c r="B38820" s="34">
        <v>930</v>
      </c>
      <c r="C38820" s="34">
        <v>906</v>
      </c>
      <c r="D38820" s="34">
        <v>1002</v>
      </c>
      <c r="E38820" s="34">
        <v>947</v>
      </c>
      <c r="F38820" s="34">
        <v>908</v>
      </c>
      <c r="G38820" s="34">
        <v>811</v>
      </c>
      <c r="H38820" s="34">
        <v>1064</v>
      </c>
      <c r="I38820" s="34">
        <v>995</v>
      </c>
      <c r="J38820" s="34">
        <v>1048</v>
      </c>
      <c r="K38820" s="34">
        <v>774</v>
      </c>
      <c r="L38820" s="34">
        <v>934</v>
      </c>
      <c r="M38820" s="34">
        <v>720</v>
      </c>
    </row>
    <row r="38821" spans="1:13" x14ac:dyDescent="0.2">
      <c r="A38821" s="34" t="s">
        <v>139715</v>
      </c>
      <c r="B38821" s="34">
        <v>814</v>
      </c>
      <c r="C38821" s="34">
        <v>966</v>
      </c>
      <c r="D38821" s="34">
        <v>1076</v>
      </c>
      <c r="E38821" s="34">
        <v>1058</v>
      </c>
      <c r="F38821" s="34">
        <v>932</v>
      </c>
      <c r="G38821" s="34">
        <v>960</v>
      </c>
      <c r="H38821" s="34">
        <v>1207</v>
      </c>
      <c r="I38821" s="34">
        <v>1104</v>
      </c>
      <c r="J38821" s="34">
        <v>1054</v>
      </c>
      <c r="K38821" s="34">
        <v>779</v>
      </c>
      <c r="L38821" s="34">
        <v>1018</v>
      </c>
      <c r="M38821" s="34">
        <v>812</v>
      </c>
    </row>
    <row r="38822" spans="1:13" x14ac:dyDescent="0.2">
      <c r="A38822" s="34" t="s">
        <v>139716</v>
      </c>
      <c r="B38822" s="34">
        <v>1603</v>
      </c>
      <c r="C38822" s="34">
        <v>1433</v>
      </c>
      <c r="D38822" s="34">
        <v>1687</v>
      </c>
      <c r="E38822" s="34">
        <v>1601</v>
      </c>
      <c r="F38822" s="34">
        <v>1593</v>
      </c>
      <c r="G38822" s="34">
        <v>1342</v>
      </c>
      <c r="H38822" s="34">
        <v>1900</v>
      </c>
      <c r="I38822" s="34">
        <v>1472</v>
      </c>
      <c r="J38822" s="34">
        <v>1602</v>
      </c>
      <c r="K38822" s="34">
        <v>1205</v>
      </c>
      <c r="L38822" s="34">
        <v>1582</v>
      </c>
      <c r="M38822" s="34">
        <v>1160</v>
      </c>
    </row>
    <row r="38823" spans="1:13" x14ac:dyDescent="0.2">
      <c r="A38823" s="34" t="s">
        <v>139717</v>
      </c>
      <c r="B38823" s="34">
        <v>679</v>
      </c>
      <c r="C38823" s="34">
        <v>687</v>
      </c>
      <c r="D38823" s="34">
        <v>705</v>
      </c>
      <c r="E38823" s="34">
        <v>826</v>
      </c>
      <c r="F38823" s="34">
        <v>602</v>
      </c>
      <c r="G38823" s="34">
        <v>694</v>
      </c>
      <c r="H38823" s="34">
        <v>742</v>
      </c>
      <c r="I38823" s="34">
        <v>683</v>
      </c>
      <c r="J38823" s="34">
        <v>712</v>
      </c>
      <c r="K38823" s="34">
        <v>572</v>
      </c>
      <c r="L38823" s="34">
        <v>676</v>
      </c>
      <c r="M38823" s="34">
        <v>508</v>
      </c>
    </row>
    <row r="38824" spans="1:13" x14ac:dyDescent="0.2">
      <c r="A38824" s="34" t="s">
        <v>139718</v>
      </c>
      <c r="B38824" s="34">
        <v>727</v>
      </c>
      <c r="C38824" s="34">
        <v>719</v>
      </c>
      <c r="D38824" s="34">
        <v>773</v>
      </c>
      <c r="E38824" s="34">
        <v>733</v>
      </c>
      <c r="F38824" s="34">
        <v>607</v>
      </c>
      <c r="G38824" s="34">
        <v>711</v>
      </c>
      <c r="H38824" s="34">
        <v>832</v>
      </c>
      <c r="I38824" s="34">
        <v>649</v>
      </c>
      <c r="J38824" s="34">
        <v>768</v>
      </c>
      <c r="K38824" s="34">
        <v>528</v>
      </c>
      <c r="L38824" s="34">
        <v>810</v>
      </c>
      <c r="M38824" s="34">
        <v>469</v>
      </c>
    </row>
    <row r="38825" spans="1:13" x14ac:dyDescent="0.2">
      <c r="A38825" s="34" t="s">
        <v>139719</v>
      </c>
      <c r="B38825" s="34">
        <v>484</v>
      </c>
      <c r="C38825" s="34">
        <v>556</v>
      </c>
      <c r="D38825" s="34">
        <v>513</v>
      </c>
      <c r="E38825" s="34">
        <v>548</v>
      </c>
      <c r="F38825" s="34">
        <v>485</v>
      </c>
      <c r="G38825" s="34">
        <v>486</v>
      </c>
      <c r="H38825" s="34">
        <v>549</v>
      </c>
      <c r="I38825" s="34">
        <v>577</v>
      </c>
      <c r="J38825" s="34">
        <v>551</v>
      </c>
      <c r="K38825" s="34">
        <v>479</v>
      </c>
      <c r="L38825" s="34">
        <v>578</v>
      </c>
      <c r="M38825" s="34">
        <v>430</v>
      </c>
    </row>
    <row r="38826" spans="1:13" x14ac:dyDescent="0.2">
      <c r="A38826" s="34" t="s">
        <v>139720</v>
      </c>
      <c r="B38826" s="34">
        <v>525</v>
      </c>
      <c r="C38826" s="34">
        <v>573</v>
      </c>
      <c r="D38826" s="34">
        <v>619</v>
      </c>
      <c r="E38826" s="34">
        <v>613</v>
      </c>
      <c r="F38826" s="34">
        <v>489</v>
      </c>
      <c r="G38826" s="34">
        <v>590</v>
      </c>
      <c r="H38826" s="34">
        <v>671</v>
      </c>
      <c r="I38826" s="34">
        <v>582</v>
      </c>
      <c r="J38826" s="34">
        <v>582</v>
      </c>
      <c r="K38826" s="34">
        <v>494</v>
      </c>
      <c r="L38826" s="34">
        <v>590</v>
      </c>
      <c r="M38826" s="34">
        <v>367</v>
      </c>
    </row>
    <row r="38827" spans="1:13" x14ac:dyDescent="0.2">
      <c r="A38827" s="34" t="s">
        <v>139721</v>
      </c>
      <c r="B38827" s="34">
        <v>757</v>
      </c>
      <c r="C38827" s="34">
        <v>805</v>
      </c>
      <c r="D38827" s="34">
        <v>826</v>
      </c>
      <c r="E38827" s="34">
        <v>819</v>
      </c>
      <c r="F38827" s="34">
        <v>641</v>
      </c>
      <c r="G38827" s="34">
        <v>728</v>
      </c>
      <c r="H38827" s="34">
        <v>815</v>
      </c>
      <c r="I38827" s="34">
        <v>739</v>
      </c>
      <c r="J38827" s="34">
        <v>753</v>
      </c>
      <c r="K38827" s="34">
        <v>638</v>
      </c>
      <c r="L38827" s="34">
        <v>800</v>
      </c>
      <c r="M38827" s="34">
        <v>626</v>
      </c>
    </row>
    <row r="38828" spans="1:13" x14ac:dyDescent="0.2">
      <c r="A38828" s="34" t="s">
        <v>139722</v>
      </c>
      <c r="B38828" s="34">
        <v>982</v>
      </c>
      <c r="C38828" s="34">
        <v>920</v>
      </c>
      <c r="D38828" s="34">
        <v>1118</v>
      </c>
      <c r="E38828" s="34">
        <v>1010</v>
      </c>
      <c r="F38828" s="34">
        <v>843</v>
      </c>
      <c r="G38828" s="34">
        <v>870</v>
      </c>
      <c r="H38828" s="34">
        <v>1114</v>
      </c>
      <c r="I38828" s="34">
        <v>930</v>
      </c>
      <c r="J38828" s="34">
        <v>1033</v>
      </c>
      <c r="K38828" s="34">
        <v>783</v>
      </c>
      <c r="L38828" s="34">
        <v>1003</v>
      </c>
      <c r="M38828" s="34">
        <v>769</v>
      </c>
    </row>
    <row r="38829" spans="1:13" x14ac:dyDescent="0.2">
      <c r="A38829" s="34" t="s">
        <v>139723</v>
      </c>
      <c r="B38829" s="34">
        <v>753</v>
      </c>
      <c r="C38829" s="34">
        <v>743</v>
      </c>
      <c r="D38829" s="34">
        <v>737</v>
      </c>
      <c r="E38829" s="34">
        <v>840</v>
      </c>
      <c r="F38829" s="34">
        <v>658</v>
      </c>
      <c r="G38829" s="34">
        <v>712</v>
      </c>
      <c r="H38829" s="34">
        <v>785</v>
      </c>
      <c r="I38829" s="34">
        <v>761</v>
      </c>
      <c r="J38829" s="34">
        <v>762</v>
      </c>
      <c r="K38829" s="34">
        <v>645</v>
      </c>
      <c r="L38829" s="34">
        <v>712</v>
      </c>
      <c r="M38829" s="34">
        <v>593</v>
      </c>
    </row>
    <row r="38830" spans="1:13" x14ac:dyDescent="0.2">
      <c r="A38830" s="34" t="s">
        <v>139724</v>
      </c>
      <c r="B38830" s="34">
        <v>443</v>
      </c>
      <c r="C38830" s="34">
        <v>488</v>
      </c>
      <c r="D38830" s="34">
        <v>508</v>
      </c>
      <c r="E38830" s="34">
        <v>561</v>
      </c>
      <c r="F38830" s="34">
        <v>427</v>
      </c>
      <c r="G38830" s="34">
        <v>478</v>
      </c>
      <c r="H38830" s="34">
        <v>467</v>
      </c>
      <c r="I38830" s="34">
        <v>510</v>
      </c>
      <c r="J38830" s="34">
        <v>505</v>
      </c>
      <c r="K38830" s="34">
        <v>383</v>
      </c>
      <c r="L38830" s="34">
        <v>395</v>
      </c>
      <c r="M38830" s="34">
        <v>327</v>
      </c>
    </row>
    <row r="38831" spans="1:13" x14ac:dyDescent="0.2">
      <c r="A38831" s="34" t="s">
        <v>139725</v>
      </c>
      <c r="B38831" s="34">
        <v>419</v>
      </c>
      <c r="C38831" s="34">
        <v>528</v>
      </c>
      <c r="D38831" s="34">
        <v>464</v>
      </c>
      <c r="E38831" s="34">
        <v>590</v>
      </c>
      <c r="F38831" s="34">
        <v>489</v>
      </c>
      <c r="G38831" s="34">
        <v>457</v>
      </c>
      <c r="H38831" s="34">
        <v>473</v>
      </c>
      <c r="I38831" s="34">
        <v>512</v>
      </c>
      <c r="J38831" s="34">
        <v>467</v>
      </c>
      <c r="K38831" s="34">
        <v>453</v>
      </c>
      <c r="L38831" s="34">
        <v>442</v>
      </c>
      <c r="M38831" s="34">
        <v>358</v>
      </c>
    </row>
    <row r="38832" spans="1:13" x14ac:dyDescent="0.2">
      <c r="A38832" s="34" t="s">
        <v>139726</v>
      </c>
      <c r="B38832" s="34">
        <v>686</v>
      </c>
      <c r="C38832" s="34">
        <v>690</v>
      </c>
      <c r="D38832" s="34">
        <v>765</v>
      </c>
      <c r="E38832" s="34">
        <v>655</v>
      </c>
      <c r="F38832" s="34">
        <v>589</v>
      </c>
      <c r="G38832" s="34">
        <v>601</v>
      </c>
      <c r="H38832" s="34">
        <v>783</v>
      </c>
      <c r="I38832" s="34">
        <v>635</v>
      </c>
      <c r="J38832" s="34">
        <v>647</v>
      </c>
      <c r="K38832" s="34">
        <v>561</v>
      </c>
      <c r="L38832" s="34">
        <v>698</v>
      </c>
      <c r="M38832" s="34">
        <v>570</v>
      </c>
    </row>
    <row r="38833" spans="1:13" x14ac:dyDescent="0.2">
      <c r="A38833" s="34" t="s">
        <v>139727</v>
      </c>
      <c r="B38833" s="34">
        <v>495</v>
      </c>
      <c r="C38833" s="34">
        <v>584</v>
      </c>
      <c r="D38833" s="34">
        <v>607</v>
      </c>
      <c r="E38833" s="34">
        <v>582</v>
      </c>
      <c r="F38833" s="34">
        <v>470</v>
      </c>
      <c r="G38833" s="34">
        <v>464</v>
      </c>
      <c r="H38833" s="34">
        <v>651</v>
      </c>
      <c r="I38833" s="34">
        <v>571</v>
      </c>
      <c r="J38833" s="34">
        <v>595</v>
      </c>
      <c r="K38833" s="34">
        <v>508</v>
      </c>
      <c r="L38833" s="34">
        <v>556</v>
      </c>
      <c r="M38833" s="34">
        <v>445</v>
      </c>
    </row>
    <row r="38834" spans="1:13" x14ac:dyDescent="0.2">
      <c r="A38834" s="34" t="s">
        <v>139728</v>
      </c>
      <c r="B38834" s="34">
        <v>1281</v>
      </c>
      <c r="C38834" s="34">
        <v>1175</v>
      </c>
      <c r="D38834" s="34">
        <v>1301</v>
      </c>
      <c r="E38834" s="34">
        <v>1266</v>
      </c>
      <c r="F38834" s="34">
        <v>1095</v>
      </c>
      <c r="G38834" s="34">
        <v>1124</v>
      </c>
      <c r="H38834" s="34">
        <v>1319</v>
      </c>
      <c r="I38834" s="34">
        <v>1187</v>
      </c>
      <c r="J38834" s="34">
        <v>1270</v>
      </c>
      <c r="K38834" s="34">
        <v>945</v>
      </c>
      <c r="L38834" s="34">
        <v>1119</v>
      </c>
      <c r="M38834" s="34">
        <v>1001</v>
      </c>
    </row>
    <row r="38835" spans="1:13" x14ac:dyDescent="0.2">
      <c r="A38835" s="34" t="s">
        <v>139729</v>
      </c>
      <c r="B38835" s="34">
        <v>522</v>
      </c>
      <c r="C38835" s="34">
        <v>689</v>
      </c>
      <c r="D38835" s="34">
        <v>690</v>
      </c>
      <c r="E38835" s="34">
        <v>721</v>
      </c>
      <c r="F38835" s="34">
        <v>561</v>
      </c>
      <c r="G38835" s="34">
        <v>670</v>
      </c>
      <c r="H38835" s="34">
        <v>596</v>
      </c>
      <c r="I38835" s="34">
        <v>647</v>
      </c>
      <c r="J38835" s="34">
        <v>689</v>
      </c>
      <c r="K38835" s="34">
        <v>558</v>
      </c>
      <c r="L38835" s="34">
        <v>624</v>
      </c>
      <c r="M38835" s="34">
        <v>568</v>
      </c>
    </row>
    <row r="38836" spans="1:13" x14ac:dyDescent="0.2">
      <c r="A38836" s="34" t="s">
        <v>139730</v>
      </c>
      <c r="B38836" s="34">
        <v>619</v>
      </c>
      <c r="C38836" s="34">
        <v>561</v>
      </c>
      <c r="D38836" s="34">
        <v>660</v>
      </c>
      <c r="E38836" s="34">
        <v>666</v>
      </c>
      <c r="F38836" s="34">
        <v>530</v>
      </c>
      <c r="G38836" s="34">
        <v>572</v>
      </c>
      <c r="H38836" s="34">
        <v>736</v>
      </c>
      <c r="I38836" s="34">
        <v>599</v>
      </c>
      <c r="J38836" s="34">
        <v>683</v>
      </c>
      <c r="K38836" s="34">
        <v>528</v>
      </c>
      <c r="L38836" s="34">
        <v>534</v>
      </c>
      <c r="M38836" s="34">
        <v>488</v>
      </c>
    </row>
    <row r="38837" spans="1:13" x14ac:dyDescent="0.2">
      <c r="A38837" s="34" t="s">
        <v>139731</v>
      </c>
      <c r="B38837" s="34">
        <v>568</v>
      </c>
      <c r="C38837" s="34">
        <v>653</v>
      </c>
      <c r="D38837" s="34">
        <v>634</v>
      </c>
      <c r="E38837" s="34">
        <v>743</v>
      </c>
      <c r="F38837" s="34">
        <v>512</v>
      </c>
      <c r="G38837" s="34">
        <v>631</v>
      </c>
      <c r="H38837" s="34">
        <v>615</v>
      </c>
      <c r="I38837" s="34">
        <v>612</v>
      </c>
      <c r="J38837" s="34">
        <v>634</v>
      </c>
      <c r="K38837" s="34">
        <v>516</v>
      </c>
      <c r="L38837" s="34">
        <v>554</v>
      </c>
      <c r="M38837" s="34">
        <v>484</v>
      </c>
    </row>
    <row r="38838" spans="1:13" x14ac:dyDescent="0.2">
      <c r="A38838" s="34" t="s">
        <v>139732</v>
      </c>
      <c r="B38838" s="34">
        <v>585</v>
      </c>
      <c r="C38838" s="34">
        <v>614</v>
      </c>
      <c r="D38838" s="34">
        <v>711</v>
      </c>
      <c r="E38838" s="34">
        <v>623</v>
      </c>
      <c r="F38838" s="34">
        <v>598</v>
      </c>
      <c r="G38838" s="34">
        <v>591</v>
      </c>
      <c r="H38838" s="34">
        <v>703</v>
      </c>
      <c r="I38838" s="34">
        <v>640</v>
      </c>
      <c r="J38838" s="34">
        <v>612</v>
      </c>
      <c r="K38838" s="34">
        <v>518</v>
      </c>
      <c r="L38838" s="34">
        <v>657</v>
      </c>
      <c r="M38838" s="34">
        <v>481</v>
      </c>
    </row>
    <row r="38839" spans="1:13" x14ac:dyDescent="0.2">
      <c r="A38839" s="34" t="s">
        <v>139733</v>
      </c>
      <c r="B38839" s="34">
        <v>712</v>
      </c>
      <c r="C38839" s="34">
        <v>733</v>
      </c>
      <c r="D38839" s="34">
        <v>842</v>
      </c>
      <c r="E38839" s="34">
        <v>777</v>
      </c>
      <c r="F38839" s="34">
        <v>689</v>
      </c>
      <c r="G38839" s="34">
        <v>701</v>
      </c>
      <c r="H38839" s="34">
        <v>813</v>
      </c>
      <c r="I38839" s="34">
        <v>752</v>
      </c>
      <c r="J38839" s="34">
        <v>830</v>
      </c>
      <c r="K38839" s="34">
        <v>662</v>
      </c>
      <c r="L38839" s="34">
        <v>718</v>
      </c>
      <c r="M38839" s="34">
        <v>580</v>
      </c>
    </row>
    <row r="38840" spans="1:13" x14ac:dyDescent="0.2">
      <c r="A38840" s="34" t="s">
        <v>139734</v>
      </c>
      <c r="B38840" s="34">
        <v>581</v>
      </c>
      <c r="C38840" s="34">
        <v>720</v>
      </c>
      <c r="D38840" s="34">
        <v>598</v>
      </c>
      <c r="E38840" s="34">
        <v>745</v>
      </c>
      <c r="F38840" s="34">
        <v>526</v>
      </c>
      <c r="G38840" s="34">
        <v>633</v>
      </c>
      <c r="H38840" s="34">
        <v>644</v>
      </c>
      <c r="I38840" s="34">
        <v>600</v>
      </c>
      <c r="J38840" s="34">
        <v>674</v>
      </c>
      <c r="K38840" s="34">
        <v>557</v>
      </c>
      <c r="L38840" s="34">
        <v>552</v>
      </c>
      <c r="M38840" s="34">
        <v>528</v>
      </c>
    </row>
    <row r="38841" spans="1:13" x14ac:dyDescent="0.2">
      <c r="A38841" s="34" t="s">
        <v>139735</v>
      </c>
      <c r="B38841" s="34">
        <v>953</v>
      </c>
      <c r="C38841" s="34">
        <v>864</v>
      </c>
      <c r="D38841" s="34">
        <v>1003</v>
      </c>
      <c r="E38841" s="34">
        <v>953</v>
      </c>
      <c r="F38841" s="34">
        <v>826</v>
      </c>
      <c r="G38841" s="34">
        <v>878</v>
      </c>
      <c r="H38841" s="34">
        <v>1106</v>
      </c>
      <c r="I38841" s="34">
        <v>894</v>
      </c>
      <c r="J38841" s="34">
        <v>1170</v>
      </c>
      <c r="K38841" s="34">
        <v>788</v>
      </c>
      <c r="L38841" s="34">
        <v>1049</v>
      </c>
      <c r="M38841" s="34">
        <v>706</v>
      </c>
    </row>
    <row r="38842" spans="1:13" x14ac:dyDescent="0.2">
      <c r="A38842" s="34" t="s">
        <v>139736</v>
      </c>
      <c r="B38842" s="34">
        <v>594</v>
      </c>
      <c r="C38842" s="34">
        <v>647</v>
      </c>
      <c r="D38842" s="34">
        <v>680</v>
      </c>
      <c r="E38842" s="34">
        <v>656</v>
      </c>
      <c r="F38842" s="34">
        <v>525</v>
      </c>
      <c r="G38842" s="34">
        <v>558</v>
      </c>
      <c r="H38842" s="34">
        <v>710</v>
      </c>
      <c r="I38842" s="34">
        <v>562</v>
      </c>
      <c r="J38842" s="34">
        <v>577</v>
      </c>
      <c r="K38842" s="34">
        <v>485</v>
      </c>
      <c r="L38842" s="34">
        <v>605</v>
      </c>
      <c r="M38842" s="34">
        <v>450</v>
      </c>
    </row>
    <row r="38843" spans="1:13" x14ac:dyDescent="0.2">
      <c r="A38843" s="34" t="s">
        <v>139737</v>
      </c>
      <c r="B38843" s="34">
        <v>721</v>
      </c>
      <c r="C38843" s="34">
        <v>753</v>
      </c>
      <c r="D38843" s="34">
        <v>797</v>
      </c>
      <c r="E38843" s="34">
        <v>887</v>
      </c>
      <c r="F38843" s="34">
        <v>721</v>
      </c>
      <c r="G38843" s="34">
        <v>764</v>
      </c>
      <c r="H38843" s="34">
        <v>825</v>
      </c>
      <c r="I38843" s="34">
        <v>755</v>
      </c>
      <c r="J38843" s="34">
        <v>796</v>
      </c>
      <c r="K38843" s="34">
        <v>589</v>
      </c>
      <c r="L38843" s="34">
        <v>783</v>
      </c>
      <c r="M38843" s="34">
        <v>579</v>
      </c>
    </row>
    <row r="38844" spans="1:13" x14ac:dyDescent="0.2">
      <c r="A38844" s="34" t="s">
        <v>139738</v>
      </c>
      <c r="B38844" s="34">
        <v>539</v>
      </c>
      <c r="C38844" s="34">
        <v>554</v>
      </c>
      <c r="D38844" s="34">
        <v>628</v>
      </c>
      <c r="E38844" s="34">
        <v>663</v>
      </c>
      <c r="F38844" s="34">
        <v>591</v>
      </c>
      <c r="G38844" s="34">
        <v>611</v>
      </c>
      <c r="H38844" s="34">
        <v>729</v>
      </c>
      <c r="I38844" s="34">
        <v>579</v>
      </c>
      <c r="J38844" s="34">
        <v>662</v>
      </c>
      <c r="K38844" s="34">
        <v>489</v>
      </c>
      <c r="L38844" s="34">
        <v>567</v>
      </c>
      <c r="M38844" s="34">
        <v>479</v>
      </c>
    </row>
    <row r="38845" spans="1:13" x14ac:dyDescent="0.2">
      <c r="A38845" s="34" t="s">
        <v>139739</v>
      </c>
      <c r="B38845" s="34">
        <v>905</v>
      </c>
      <c r="C38845" s="34">
        <v>964</v>
      </c>
      <c r="D38845" s="34">
        <v>1136</v>
      </c>
      <c r="E38845" s="34">
        <v>1020</v>
      </c>
      <c r="F38845" s="34">
        <v>942</v>
      </c>
      <c r="G38845" s="34">
        <v>902</v>
      </c>
      <c r="H38845" s="34">
        <v>1095</v>
      </c>
      <c r="I38845" s="34">
        <v>987</v>
      </c>
      <c r="J38845" s="34">
        <v>1213</v>
      </c>
      <c r="K38845" s="34">
        <v>818</v>
      </c>
      <c r="L38845" s="34">
        <v>1097</v>
      </c>
      <c r="M38845" s="34">
        <v>769</v>
      </c>
    </row>
    <row r="38846" spans="1:13" x14ac:dyDescent="0.2">
      <c r="A38846" s="34" t="s">
        <v>139740</v>
      </c>
      <c r="B38846" s="34">
        <v>535</v>
      </c>
      <c r="C38846" s="34">
        <v>616</v>
      </c>
      <c r="D38846" s="34">
        <v>696</v>
      </c>
      <c r="E38846" s="34">
        <v>699</v>
      </c>
      <c r="F38846" s="34">
        <v>610</v>
      </c>
      <c r="G38846" s="34">
        <v>626</v>
      </c>
      <c r="H38846" s="34">
        <v>643</v>
      </c>
      <c r="I38846" s="34">
        <v>685</v>
      </c>
      <c r="J38846" s="34">
        <v>732</v>
      </c>
      <c r="K38846" s="34">
        <v>586</v>
      </c>
      <c r="L38846" s="34">
        <v>603</v>
      </c>
      <c r="M38846" s="34">
        <v>473</v>
      </c>
    </row>
    <row r="38847" spans="1:13" x14ac:dyDescent="0.2">
      <c r="A38847" s="34" t="s">
        <v>139741</v>
      </c>
      <c r="B38847" s="34">
        <v>502</v>
      </c>
      <c r="C38847" s="34">
        <v>501</v>
      </c>
      <c r="D38847" s="34">
        <v>624</v>
      </c>
      <c r="E38847" s="34">
        <v>603</v>
      </c>
      <c r="F38847" s="34">
        <v>407</v>
      </c>
      <c r="G38847" s="34">
        <v>533</v>
      </c>
      <c r="H38847" s="34">
        <v>623</v>
      </c>
      <c r="I38847" s="34">
        <v>490</v>
      </c>
      <c r="J38847" s="34">
        <v>534</v>
      </c>
      <c r="K38847" s="34">
        <v>430</v>
      </c>
      <c r="L38847" s="34">
        <v>541</v>
      </c>
      <c r="M38847" s="34">
        <v>414</v>
      </c>
    </row>
    <row r="38848" spans="1:13" x14ac:dyDescent="0.2">
      <c r="A38848" s="34" t="s">
        <v>139742</v>
      </c>
      <c r="B38848" s="34">
        <v>526</v>
      </c>
      <c r="C38848" s="34">
        <v>595</v>
      </c>
      <c r="D38848" s="34">
        <v>624</v>
      </c>
      <c r="E38848" s="34">
        <v>622</v>
      </c>
      <c r="F38848" s="34">
        <v>541</v>
      </c>
      <c r="G38848" s="34">
        <v>571</v>
      </c>
      <c r="H38848" s="34">
        <v>670</v>
      </c>
      <c r="I38848" s="34">
        <v>572</v>
      </c>
      <c r="J38848" s="34">
        <v>554</v>
      </c>
      <c r="K38848" s="34">
        <v>511</v>
      </c>
      <c r="L38848" s="34">
        <v>523</v>
      </c>
      <c r="M38848" s="34">
        <v>478</v>
      </c>
    </row>
    <row r="38849" spans="1:13" x14ac:dyDescent="0.2">
      <c r="A38849" s="34" t="s">
        <v>139743</v>
      </c>
      <c r="B38849" s="34">
        <v>649</v>
      </c>
      <c r="C38849" s="34">
        <v>791</v>
      </c>
      <c r="D38849" s="34">
        <v>747</v>
      </c>
      <c r="E38849" s="34">
        <v>910</v>
      </c>
      <c r="F38849" s="34">
        <v>760</v>
      </c>
      <c r="G38849" s="34">
        <v>744</v>
      </c>
      <c r="H38849" s="34">
        <v>904</v>
      </c>
      <c r="I38849" s="34">
        <v>802</v>
      </c>
      <c r="J38849" s="34">
        <v>765</v>
      </c>
      <c r="K38849" s="34">
        <v>675</v>
      </c>
      <c r="L38849" s="34">
        <v>832</v>
      </c>
      <c r="M38849" s="34">
        <v>622</v>
      </c>
    </row>
    <row r="38850" spans="1:13" x14ac:dyDescent="0.2">
      <c r="A38850" s="34" t="s">
        <v>139744</v>
      </c>
      <c r="B38850" s="34">
        <v>648</v>
      </c>
      <c r="C38850" s="34">
        <v>640</v>
      </c>
      <c r="D38850" s="34">
        <v>666</v>
      </c>
      <c r="E38850" s="34">
        <v>741</v>
      </c>
      <c r="F38850" s="34">
        <v>637</v>
      </c>
      <c r="G38850" s="34">
        <v>628</v>
      </c>
      <c r="H38850" s="34">
        <v>811</v>
      </c>
      <c r="I38850" s="34">
        <v>651</v>
      </c>
      <c r="J38850" s="34">
        <v>761</v>
      </c>
      <c r="K38850" s="34">
        <v>519</v>
      </c>
      <c r="L38850" s="34">
        <v>619</v>
      </c>
      <c r="M38850" s="34">
        <v>515</v>
      </c>
    </row>
    <row r="38851" spans="1:13" x14ac:dyDescent="0.2">
      <c r="A38851" s="34" t="s">
        <v>139745</v>
      </c>
      <c r="B38851" s="34">
        <v>514</v>
      </c>
      <c r="C38851" s="34">
        <v>492</v>
      </c>
      <c r="D38851" s="34">
        <v>553</v>
      </c>
      <c r="E38851" s="34">
        <v>446</v>
      </c>
      <c r="F38851" s="34">
        <v>454</v>
      </c>
      <c r="G38851" s="34">
        <v>440</v>
      </c>
      <c r="H38851" s="34">
        <v>494</v>
      </c>
      <c r="I38851" s="34">
        <v>452</v>
      </c>
      <c r="J38851" s="34">
        <v>519</v>
      </c>
      <c r="K38851" s="34">
        <v>419</v>
      </c>
      <c r="L38851" s="34">
        <v>481</v>
      </c>
      <c r="M38851" s="34">
        <v>397</v>
      </c>
    </row>
    <row r="38852" spans="1:13" x14ac:dyDescent="0.2">
      <c r="A38852" s="34" t="s">
        <v>139746</v>
      </c>
      <c r="B38852" s="34">
        <v>549</v>
      </c>
      <c r="C38852" s="34">
        <v>689</v>
      </c>
      <c r="D38852" s="34">
        <v>589</v>
      </c>
      <c r="E38852" s="34">
        <v>699</v>
      </c>
      <c r="F38852" s="34">
        <v>498</v>
      </c>
      <c r="G38852" s="34">
        <v>582</v>
      </c>
      <c r="H38852" s="34">
        <v>631</v>
      </c>
      <c r="I38852" s="34">
        <v>623</v>
      </c>
      <c r="J38852" s="34">
        <v>634</v>
      </c>
      <c r="K38852" s="34">
        <v>519</v>
      </c>
      <c r="L38852" s="34">
        <v>624</v>
      </c>
      <c r="M38852" s="34">
        <v>525</v>
      </c>
    </row>
    <row r="38853" spans="1:13" x14ac:dyDescent="0.2">
      <c r="A38853" s="34" t="s">
        <v>139747</v>
      </c>
      <c r="B38853" s="34">
        <v>530</v>
      </c>
      <c r="C38853" s="34">
        <v>508</v>
      </c>
      <c r="D38853" s="34">
        <v>556</v>
      </c>
      <c r="E38853" s="34">
        <v>533</v>
      </c>
      <c r="F38853" s="34">
        <v>528</v>
      </c>
      <c r="G38853" s="34">
        <v>517</v>
      </c>
      <c r="H38853" s="34">
        <v>543</v>
      </c>
      <c r="I38853" s="34">
        <v>550</v>
      </c>
      <c r="J38853" s="34">
        <v>597</v>
      </c>
      <c r="K38853" s="34">
        <v>414</v>
      </c>
      <c r="L38853" s="34">
        <v>532</v>
      </c>
      <c r="M38853" s="34">
        <v>375</v>
      </c>
    </row>
    <row r="38854" spans="1:13" x14ac:dyDescent="0.2">
      <c r="A38854" s="34" t="s">
        <v>139748</v>
      </c>
      <c r="B38854" s="34">
        <v>656</v>
      </c>
      <c r="C38854" s="34">
        <v>792</v>
      </c>
      <c r="D38854" s="34">
        <v>713</v>
      </c>
      <c r="E38854" s="34">
        <v>826</v>
      </c>
      <c r="F38854" s="34">
        <v>797</v>
      </c>
      <c r="G38854" s="34">
        <v>689</v>
      </c>
      <c r="H38854" s="34">
        <v>753</v>
      </c>
      <c r="I38854" s="34">
        <v>765</v>
      </c>
      <c r="J38854" s="34">
        <v>865</v>
      </c>
      <c r="K38854" s="34">
        <v>704</v>
      </c>
      <c r="L38854" s="34">
        <v>716</v>
      </c>
      <c r="M38854" s="34">
        <v>565</v>
      </c>
    </row>
    <row r="38855" spans="1:13" x14ac:dyDescent="0.2">
      <c r="A38855" s="34" t="s">
        <v>139749</v>
      </c>
      <c r="B38855" s="34">
        <v>642</v>
      </c>
      <c r="C38855" s="34">
        <v>618</v>
      </c>
      <c r="D38855" s="34">
        <v>742</v>
      </c>
      <c r="E38855" s="34">
        <v>690</v>
      </c>
      <c r="F38855" s="34">
        <v>597</v>
      </c>
      <c r="G38855" s="34">
        <v>596</v>
      </c>
      <c r="H38855" s="34">
        <v>704</v>
      </c>
      <c r="I38855" s="34">
        <v>586</v>
      </c>
      <c r="J38855" s="34">
        <v>681</v>
      </c>
      <c r="K38855" s="34">
        <v>493</v>
      </c>
      <c r="L38855" s="34">
        <v>582</v>
      </c>
      <c r="M38855" s="34">
        <v>513</v>
      </c>
    </row>
    <row r="38856" spans="1:13" x14ac:dyDescent="0.2">
      <c r="A38856" s="34" t="s">
        <v>139750</v>
      </c>
      <c r="B38856" s="34">
        <v>642</v>
      </c>
      <c r="C38856" s="34">
        <v>707</v>
      </c>
      <c r="D38856" s="34">
        <v>701</v>
      </c>
      <c r="E38856" s="34">
        <v>675</v>
      </c>
      <c r="F38856" s="34">
        <v>641</v>
      </c>
      <c r="G38856" s="34">
        <v>624</v>
      </c>
      <c r="H38856" s="34">
        <v>770</v>
      </c>
      <c r="I38856" s="34">
        <v>743</v>
      </c>
      <c r="J38856" s="34">
        <v>758</v>
      </c>
      <c r="K38856" s="34">
        <v>555</v>
      </c>
      <c r="L38856" s="34">
        <v>688</v>
      </c>
      <c r="M38856" s="34">
        <v>512</v>
      </c>
    </row>
    <row r="38857" spans="1:13" x14ac:dyDescent="0.2">
      <c r="A38857" s="34" t="s">
        <v>139751</v>
      </c>
      <c r="B38857" s="34">
        <v>354</v>
      </c>
      <c r="C38857" s="34">
        <v>385</v>
      </c>
      <c r="D38857" s="34">
        <v>480</v>
      </c>
      <c r="E38857" s="34">
        <v>489</v>
      </c>
      <c r="F38857" s="34">
        <v>416</v>
      </c>
      <c r="G38857" s="34">
        <v>413</v>
      </c>
      <c r="H38857" s="34">
        <v>500</v>
      </c>
      <c r="I38857" s="34">
        <v>427</v>
      </c>
      <c r="J38857" s="34">
        <v>464</v>
      </c>
      <c r="K38857" s="34">
        <v>330</v>
      </c>
      <c r="L38857" s="34">
        <v>399</v>
      </c>
      <c r="M38857" s="34">
        <v>370</v>
      </c>
    </row>
    <row r="38858" spans="1:13" x14ac:dyDescent="0.2">
      <c r="A38858" s="34" t="s">
        <v>139752</v>
      </c>
      <c r="B38858" s="34">
        <v>342</v>
      </c>
      <c r="C38858" s="34">
        <v>356</v>
      </c>
      <c r="D38858" s="34">
        <v>305</v>
      </c>
      <c r="E38858" s="34">
        <v>407</v>
      </c>
      <c r="F38858" s="34">
        <v>237</v>
      </c>
      <c r="G38858" s="34">
        <v>257</v>
      </c>
      <c r="H38858" s="34">
        <v>350</v>
      </c>
      <c r="I38858" s="34">
        <v>398</v>
      </c>
      <c r="J38858" s="34">
        <v>331</v>
      </c>
      <c r="K38858" s="34">
        <v>264</v>
      </c>
      <c r="L38858" s="34">
        <v>283</v>
      </c>
      <c r="M38858" s="34">
        <v>225</v>
      </c>
    </row>
    <row r="38859" spans="1:13" x14ac:dyDescent="0.2">
      <c r="A38859" s="34" t="s">
        <v>139753</v>
      </c>
      <c r="B38859" s="34">
        <v>595</v>
      </c>
      <c r="C38859" s="34">
        <v>603</v>
      </c>
      <c r="D38859" s="34">
        <v>685</v>
      </c>
      <c r="E38859" s="34">
        <v>637</v>
      </c>
      <c r="F38859" s="34">
        <v>647</v>
      </c>
      <c r="G38859" s="34">
        <v>644</v>
      </c>
      <c r="H38859" s="34">
        <v>772</v>
      </c>
      <c r="I38859" s="34">
        <v>676</v>
      </c>
      <c r="J38859" s="34">
        <v>696</v>
      </c>
      <c r="K38859" s="34">
        <v>536</v>
      </c>
      <c r="L38859" s="34">
        <v>610</v>
      </c>
      <c r="M38859" s="34">
        <v>529</v>
      </c>
    </row>
    <row r="38860" spans="1:13" x14ac:dyDescent="0.2">
      <c r="A38860" s="34" t="s">
        <v>139754</v>
      </c>
      <c r="B38860" s="34">
        <v>653</v>
      </c>
      <c r="C38860" s="34">
        <v>696</v>
      </c>
      <c r="D38860" s="34">
        <v>720</v>
      </c>
      <c r="E38860" s="34">
        <v>773</v>
      </c>
      <c r="F38860" s="34">
        <v>570</v>
      </c>
      <c r="G38860" s="34">
        <v>651</v>
      </c>
      <c r="H38860" s="34">
        <v>687</v>
      </c>
      <c r="I38860" s="34">
        <v>742</v>
      </c>
      <c r="J38860" s="34">
        <v>709</v>
      </c>
      <c r="K38860" s="34">
        <v>627</v>
      </c>
      <c r="L38860" s="34">
        <v>564</v>
      </c>
      <c r="M38860" s="34">
        <v>533</v>
      </c>
    </row>
    <row r="38861" spans="1:13" x14ac:dyDescent="0.2">
      <c r="A38861" s="34" t="s">
        <v>139755</v>
      </c>
      <c r="B38861" s="34">
        <v>627</v>
      </c>
      <c r="C38861" s="34">
        <v>715</v>
      </c>
      <c r="D38861" s="34">
        <v>699</v>
      </c>
      <c r="E38861" s="34">
        <v>783</v>
      </c>
      <c r="F38861" s="34">
        <v>627</v>
      </c>
      <c r="G38861" s="34">
        <v>650</v>
      </c>
      <c r="H38861" s="34">
        <v>777</v>
      </c>
      <c r="I38861" s="34">
        <v>685</v>
      </c>
      <c r="J38861" s="34">
        <v>643</v>
      </c>
      <c r="K38861" s="34">
        <v>552</v>
      </c>
      <c r="L38861" s="34">
        <v>668</v>
      </c>
      <c r="M38861" s="34">
        <v>540</v>
      </c>
    </row>
    <row r="38862" spans="1:13" x14ac:dyDescent="0.2">
      <c r="A38862" s="34" t="s">
        <v>139756</v>
      </c>
      <c r="B38862" s="34">
        <v>783</v>
      </c>
      <c r="C38862" s="34">
        <v>883</v>
      </c>
      <c r="D38862" s="34">
        <v>840</v>
      </c>
      <c r="E38862" s="34">
        <v>758</v>
      </c>
      <c r="F38862" s="34">
        <v>745</v>
      </c>
      <c r="G38862" s="34">
        <v>695</v>
      </c>
      <c r="H38862" s="34">
        <v>864</v>
      </c>
      <c r="I38862" s="34">
        <v>776</v>
      </c>
      <c r="J38862" s="34">
        <v>774</v>
      </c>
      <c r="K38862" s="34">
        <v>629</v>
      </c>
      <c r="L38862" s="34">
        <v>785</v>
      </c>
      <c r="M38862" s="34">
        <v>601</v>
      </c>
    </row>
    <row r="38863" spans="1:13" x14ac:dyDescent="0.2">
      <c r="A38863" s="34" t="s">
        <v>139757</v>
      </c>
      <c r="B38863" s="34">
        <v>710</v>
      </c>
      <c r="C38863" s="34">
        <v>696</v>
      </c>
      <c r="D38863" s="34">
        <v>759</v>
      </c>
      <c r="E38863" s="34">
        <v>847</v>
      </c>
      <c r="F38863" s="34">
        <v>687</v>
      </c>
      <c r="G38863" s="34">
        <v>653</v>
      </c>
      <c r="H38863" s="34">
        <v>695</v>
      </c>
      <c r="I38863" s="34">
        <v>722</v>
      </c>
      <c r="J38863" s="34">
        <v>809</v>
      </c>
      <c r="K38863" s="34">
        <v>658</v>
      </c>
      <c r="L38863" s="34">
        <v>622</v>
      </c>
      <c r="M38863" s="34">
        <v>581</v>
      </c>
    </row>
    <row r="38864" spans="1:13" x14ac:dyDescent="0.2">
      <c r="A38864" s="34" t="s">
        <v>139758</v>
      </c>
      <c r="B38864" s="34">
        <v>496</v>
      </c>
      <c r="C38864" s="34">
        <v>457</v>
      </c>
      <c r="D38864" s="34">
        <v>480</v>
      </c>
      <c r="E38864" s="34">
        <v>445</v>
      </c>
      <c r="F38864" s="34">
        <v>354</v>
      </c>
      <c r="G38864" s="34">
        <v>435</v>
      </c>
      <c r="H38864" s="34">
        <v>419</v>
      </c>
      <c r="I38864" s="34">
        <v>442</v>
      </c>
      <c r="J38864" s="34">
        <v>453</v>
      </c>
      <c r="K38864" s="34">
        <v>367</v>
      </c>
      <c r="L38864" s="34">
        <v>440</v>
      </c>
      <c r="M38864" s="34">
        <v>345</v>
      </c>
    </row>
    <row r="38865" spans="1:13" x14ac:dyDescent="0.2">
      <c r="A38865" s="34" t="s">
        <v>139759</v>
      </c>
      <c r="B38865" s="34">
        <v>790</v>
      </c>
      <c r="C38865" s="34">
        <v>995</v>
      </c>
      <c r="D38865" s="34">
        <v>1046</v>
      </c>
      <c r="E38865" s="34">
        <v>1103</v>
      </c>
      <c r="F38865" s="34">
        <v>873</v>
      </c>
      <c r="G38865" s="34">
        <v>986</v>
      </c>
      <c r="H38865" s="34">
        <v>1067</v>
      </c>
      <c r="I38865" s="34">
        <v>971</v>
      </c>
      <c r="J38865" s="34">
        <v>1003</v>
      </c>
      <c r="K38865" s="34">
        <v>891</v>
      </c>
      <c r="L38865" s="34">
        <v>936</v>
      </c>
      <c r="M38865" s="34">
        <v>841</v>
      </c>
    </row>
    <row r="38866" spans="1:13" x14ac:dyDescent="0.2">
      <c r="A38866" s="34" t="s">
        <v>139760</v>
      </c>
      <c r="B38866" s="34">
        <v>650</v>
      </c>
      <c r="C38866" s="34">
        <v>705</v>
      </c>
      <c r="D38866" s="34">
        <v>667</v>
      </c>
      <c r="E38866" s="34">
        <v>709</v>
      </c>
      <c r="F38866" s="34">
        <v>663</v>
      </c>
      <c r="G38866" s="34">
        <v>665</v>
      </c>
      <c r="H38866" s="34">
        <v>749</v>
      </c>
      <c r="I38866" s="34">
        <v>601</v>
      </c>
      <c r="J38866" s="34">
        <v>648</v>
      </c>
      <c r="K38866" s="34">
        <v>488</v>
      </c>
      <c r="L38866" s="34">
        <v>647</v>
      </c>
      <c r="M38866" s="34">
        <v>544</v>
      </c>
    </row>
    <row r="38867" spans="1:13" x14ac:dyDescent="0.2">
      <c r="A38867" s="34" t="s">
        <v>139761</v>
      </c>
      <c r="B38867" s="34">
        <v>1837</v>
      </c>
      <c r="C38867" s="34">
        <v>1747</v>
      </c>
      <c r="D38867" s="34">
        <v>1989</v>
      </c>
      <c r="E38867" s="34">
        <v>1949</v>
      </c>
      <c r="F38867" s="34">
        <v>1735</v>
      </c>
      <c r="G38867" s="34">
        <v>1637</v>
      </c>
      <c r="H38867" s="34">
        <v>2126</v>
      </c>
      <c r="I38867" s="34">
        <v>1771</v>
      </c>
      <c r="J38867" s="34">
        <v>1966</v>
      </c>
      <c r="K38867" s="34">
        <v>1435</v>
      </c>
      <c r="L38867" s="34">
        <v>2051</v>
      </c>
      <c r="M38867" s="34">
        <v>1403</v>
      </c>
    </row>
    <row r="38868" spans="1:13" x14ac:dyDescent="0.2">
      <c r="A38868" s="34" t="s">
        <v>139762</v>
      </c>
      <c r="B38868" s="34">
        <v>531</v>
      </c>
      <c r="C38868" s="34">
        <v>528</v>
      </c>
      <c r="D38868" s="34">
        <v>527</v>
      </c>
      <c r="E38868" s="34">
        <v>563</v>
      </c>
      <c r="F38868" s="34">
        <v>483</v>
      </c>
      <c r="G38868" s="34">
        <v>516</v>
      </c>
      <c r="H38868" s="34">
        <v>568</v>
      </c>
      <c r="I38868" s="34">
        <v>590</v>
      </c>
      <c r="J38868" s="34">
        <v>563</v>
      </c>
      <c r="K38868" s="34">
        <v>458</v>
      </c>
      <c r="L38868" s="34">
        <v>484</v>
      </c>
      <c r="M38868" s="34">
        <v>421</v>
      </c>
    </row>
    <row r="38869" spans="1:13" x14ac:dyDescent="0.2">
      <c r="A38869" s="34" t="s">
        <v>139763</v>
      </c>
      <c r="B38869" s="34">
        <v>346</v>
      </c>
      <c r="C38869" s="34">
        <v>335</v>
      </c>
      <c r="D38869" s="34">
        <v>317</v>
      </c>
      <c r="E38869" s="34">
        <v>354</v>
      </c>
      <c r="F38869" s="34">
        <v>281</v>
      </c>
      <c r="G38869" s="34">
        <v>339</v>
      </c>
      <c r="H38869" s="34">
        <v>384</v>
      </c>
      <c r="I38869" s="34">
        <v>315</v>
      </c>
      <c r="J38869" s="34">
        <v>317</v>
      </c>
      <c r="K38869" s="34">
        <v>277</v>
      </c>
      <c r="L38869" s="34">
        <v>349</v>
      </c>
      <c r="M38869" s="34">
        <v>263</v>
      </c>
    </row>
    <row r="38870" spans="1:13" x14ac:dyDescent="0.2">
      <c r="A38870" s="34" t="s">
        <v>139764</v>
      </c>
      <c r="B38870" s="34">
        <v>633</v>
      </c>
      <c r="C38870" s="34">
        <v>685</v>
      </c>
      <c r="D38870" s="34">
        <v>646</v>
      </c>
      <c r="E38870" s="34">
        <v>636</v>
      </c>
      <c r="F38870" s="34">
        <v>583</v>
      </c>
      <c r="G38870" s="34">
        <v>589</v>
      </c>
      <c r="H38870" s="34">
        <v>757</v>
      </c>
      <c r="I38870" s="34">
        <v>616</v>
      </c>
      <c r="J38870" s="34">
        <v>671</v>
      </c>
      <c r="K38870" s="34">
        <v>499</v>
      </c>
      <c r="L38870" s="34">
        <v>629</v>
      </c>
      <c r="M38870" s="34">
        <v>512</v>
      </c>
    </row>
    <row r="38871" spans="1:13" x14ac:dyDescent="0.2">
      <c r="A38871" s="34" t="s">
        <v>139765</v>
      </c>
      <c r="B38871" s="34">
        <v>465</v>
      </c>
      <c r="C38871" s="34">
        <v>373</v>
      </c>
      <c r="D38871" s="34">
        <v>412</v>
      </c>
      <c r="E38871" s="34">
        <v>408</v>
      </c>
      <c r="F38871" s="34">
        <v>374</v>
      </c>
      <c r="G38871" s="34">
        <v>337</v>
      </c>
      <c r="H38871" s="34">
        <v>458</v>
      </c>
      <c r="I38871" s="34">
        <v>423</v>
      </c>
      <c r="J38871" s="34">
        <v>405</v>
      </c>
      <c r="K38871" s="34">
        <v>320</v>
      </c>
      <c r="L38871" s="34">
        <v>429</v>
      </c>
      <c r="M38871" s="34">
        <v>295</v>
      </c>
    </row>
    <row r="38872" spans="1:13" x14ac:dyDescent="0.2">
      <c r="A38872" s="34" t="s">
        <v>139766</v>
      </c>
      <c r="B38872" s="34">
        <v>565</v>
      </c>
      <c r="C38872" s="34">
        <v>569</v>
      </c>
      <c r="D38872" s="34">
        <v>562</v>
      </c>
      <c r="E38872" s="34">
        <v>574</v>
      </c>
      <c r="F38872" s="34">
        <v>456</v>
      </c>
      <c r="G38872" s="34">
        <v>452</v>
      </c>
      <c r="H38872" s="34">
        <v>541</v>
      </c>
      <c r="I38872" s="34">
        <v>534</v>
      </c>
      <c r="J38872" s="34">
        <v>566</v>
      </c>
      <c r="K38872" s="34">
        <v>448</v>
      </c>
      <c r="L38872" s="34">
        <v>564</v>
      </c>
      <c r="M38872" s="34">
        <v>432</v>
      </c>
    </row>
    <row r="38873" spans="1:13" x14ac:dyDescent="0.2">
      <c r="A38873" s="34" t="s">
        <v>139767</v>
      </c>
      <c r="B38873" s="34">
        <v>394</v>
      </c>
      <c r="C38873" s="34">
        <v>416</v>
      </c>
      <c r="D38873" s="34">
        <v>503</v>
      </c>
      <c r="E38873" s="34">
        <v>457</v>
      </c>
      <c r="F38873" s="34">
        <v>412</v>
      </c>
      <c r="G38873" s="34">
        <v>422</v>
      </c>
      <c r="H38873" s="34">
        <v>525</v>
      </c>
      <c r="I38873" s="34">
        <v>431</v>
      </c>
      <c r="J38873" s="34">
        <v>556</v>
      </c>
      <c r="K38873" s="34">
        <v>340</v>
      </c>
      <c r="L38873" s="34">
        <v>528</v>
      </c>
      <c r="M38873" s="34">
        <v>321</v>
      </c>
    </row>
    <row r="38874" spans="1:13" x14ac:dyDescent="0.2">
      <c r="A38874" s="34" t="s">
        <v>139768</v>
      </c>
      <c r="B38874" s="34">
        <v>484</v>
      </c>
      <c r="C38874" s="34">
        <v>431</v>
      </c>
      <c r="D38874" s="34">
        <v>532</v>
      </c>
      <c r="E38874" s="34">
        <v>444</v>
      </c>
      <c r="F38874" s="34">
        <v>477</v>
      </c>
      <c r="G38874" s="34">
        <v>398</v>
      </c>
      <c r="H38874" s="34">
        <v>496</v>
      </c>
      <c r="I38874" s="34">
        <v>439</v>
      </c>
      <c r="J38874" s="34">
        <v>531</v>
      </c>
      <c r="K38874" s="34">
        <v>390</v>
      </c>
      <c r="L38874" s="34">
        <v>503</v>
      </c>
      <c r="M38874" s="34">
        <v>417</v>
      </c>
    </row>
    <row r="38875" spans="1:13" x14ac:dyDescent="0.2">
      <c r="A38875" s="34" t="s">
        <v>139769</v>
      </c>
      <c r="B38875" s="34">
        <v>248</v>
      </c>
      <c r="C38875" s="34">
        <v>237</v>
      </c>
      <c r="D38875" s="34">
        <v>239</v>
      </c>
      <c r="E38875" s="34">
        <v>278</v>
      </c>
      <c r="F38875" s="34">
        <v>227</v>
      </c>
      <c r="G38875" s="34">
        <v>226</v>
      </c>
      <c r="H38875" s="34">
        <v>336</v>
      </c>
      <c r="I38875" s="34">
        <v>257</v>
      </c>
      <c r="J38875" s="34">
        <v>303</v>
      </c>
      <c r="K38875" s="34">
        <v>199</v>
      </c>
      <c r="L38875" s="34">
        <v>277</v>
      </c>
      <c r="M38875" s="34">
        <v>188</v>
      </c>
    </row>
    <row r="38876" spans="1:13" x14ac:dyDescent="0.2">
      <c r="A38876" s="34" t="s">
        <v>139770</v>
      </c>
      <c r="B38876" s="34">
        <v>295</v>
      </c>
      <c r="C38876" s="34">
        <v>310</v>
      </c>
      <c r="D38876" s="34">
        <v>342</v>
      </c>
      <c r="E38876" s="34">
        <v>396</v>
      </c>
      <c r="F38876" s="34">
        <v>262</v>
      </c>
      <c r="G38876" s="34">
        <v>293</v>
      </c>
      <c r="H38876" s="34">
        <v>377</v>
      </c>
      <c r="I38876" s="34">
        <v>327</v>
      </c>
      <c r="J38876" s="34">
        <v>283</v>
      </c>
      <c r="K38876" s="34">
        <v>259</v>
      </c>
      <c r="L38876" s="34">
        <v>332</v>
      </c>
      <c r="M38876" s="34">
        <v>216</v>
      </c>
    </row>
    <row r="38877" spans="1:13" x14ac:dyDescent="0.2">
      <c r="A38877" s="34" t="s">
        <v>139771</v>
      </c>
      <c r="B38877" s="34">
        <v>493</v>
      </c>
      <c r="C38877" s="34">
        <v>451</v>
      </c>
      <c r="D38877" s="34">
        <v>521</v>
      </c>
      <c r="E38877" s="34">
        <v>496</v>
      </c>
      <c r="F38877" s="34">
        <v>483</v>
      </c>
      <c r="G38877" s="34">
        <v>454</v>
      </c>
      <c r="H38877" s="34">
        <v>486</v>
      </c>
      <c r="I38877" s="34">
        <v>420</v>
      </c>
      <c r="J38877" s="34">
        <v>546</v>
      </c>
      <c r="K38877" s="34">
        <v>352</v>
      </c>
      <c r="L38877" s="34">
        <v>470</v>
      </c>
      <c r="M38877" s="34">
        <v>338</v>
      </c>
    </row>
    <row r="38878" spans="1:13" x14ac:dyDescent="0.2">
      <c r="A38878" s="34" t="s">
        <v>139772</v>
      </c>
      <c r="B38878" s="34">
        <v>445</v>
      </c>
      <c r="C38878" s="34">
        <v>401</v>
      </c>
      <c r="D38878" s="34">
        <v>520</v>
      </c>
      <c r="E38878" s="34">
        <v>438</v>
      </c>
      <c r="F38878" s="34">
        <v>545</v>
      </c>
      <c r="G38878" s="34">
        <v>406</v>
      </c>
      <c r="H38878" s="34">
        <v>580</v>
      </c>
      <c r="I38878" s="34">
        <v>422</v>
      </c>
      <c r="J38878" s="34">
        <v>468</v>
      </c>
      <c r="K38878" s="34">
        <v>320</v>
      </c>
      <c r="L38878" s="34">
        <v>492</v>
      </c>
      <c r="M38878" s="34">
        <v>352</v>
      </c>
    </row>
    <row r="38879" spans="1:13" x14ac:dyDescent="0.2">
      <c r="A38879" s="34" t="s">
        <v>139773</v>
      </c>
      <c r="B38879" s="34">
        <v>411</v>
      </c>
      <c r="C38879" s="34">
        <v>524</v>
      </c>
      <c r="D38879" s="34">
        <v>660</v>
      </c>
      <c r="E38879" s="34">
        <v>632</v>
      </c>
      <c r="F38879" s="34">
        <v>524</v>
      </c>
      <c r="G38879" s="34">
        <v>543</v>
      </c>
      <c r="H38879" s="34">
        <v>705</v>
      </c>
      <c r="I38879" s="34">
        <v>571</v>
      </c>
      <c r="J38879" s="34">
        <v>624</v>
      </c>
      <c r="K38879" s="34">
        <v>455</v>
      </c>
      <c r="L38879" s="34">
        <v>521</v>
      </c>
      <c r="M38879" s="34">
        <v>457</v>
      </c>
    </row>
    <row r="38880" spans="1:13" x14ac:dyDescent="0.2">
      <c r="A38880" s="34" t="s">
        <v>139774</v>
      </c>
      <c r="B38880" s="34">
        <v>888</v>
      </c>
      <c r="C38880" s="34">
        <v>800</v>
      </c>
      <c r="D38880" s="34">
        <v>866</v>
      </c>
      <c r="E38880" s="34">
        <v>769</v>
      </c>
      <c r="F38880" s="34">
        <v>866</v>
      </c>
      <c r="G38880" s="34">
        <v>709</v>
      </c>
      <c r="H38880" s="34">
        <v>959</v>
      </c>
      <c r="I38880" s="34">
        <v>804</v>
      </c>
      <c r="J38880" s="34">
        <v>958</v>
      </c>
      <c r="K38880" s="34">
        <v>713</v>
      </c>
      <c r="L38880" s="34">
        <v>790</v>
      </c>
      <c r="M38880" s="34">
        <v>659</v>
      </c>
    </row>
    <row r="38881" spans="1:13" x14ac:dyDescent="0.2">
      <c r="A38881" s="34" t="s">
        <v>139775</v>
      </c>
      <c r="B38881" s="34">
        <v>672</v>
      </c>
      <c r="C38881" s="34">
        <v>655</v>
      </c>
      <c r="D38881" s="34">
        <v>687</v>
      </c>
      <c r="E38881" s="34">
        <v>742</v>
      </c>
      <c r="F38881" s="34">
        <v>580</v>
      </c>
      <c r="G38881" s="34">
        <v>599</v>
      </c>
      <c r="H38881" s="34">
        <v>775</v>
      </c>
      <c r="I38881" s="34">
        <v>652</v>
      </c>
      <c r="J38881" s="34">
        <v>670</v>
      </c>
      <c r="K38881" s="34">
        <v>575</v>
      </c>
      <c r="L38881" s="34">
        <v>729</v>
      </c>
      <c r="M38881" s="34">
        <v>508</v>
      </c>
    </row>
    <row r="38882" spans="1:13" x14ac:dyDescent="0.2">
      <c r="A38882" s="34" t="s">
        <v>139776</v>
      </c>
      <c r="B38882" s="34">
        <v>1504</v>
      </c>
      <c r="C38882" s="34">
        <v>1467</v>
      </c>
      <c r="D38882" s="34">
        <v>1733</v>
      </c>
      <c r="E38882" s="34">
        <v>1580</v>
      </c>
      <c r="F38882" s="34">
        <v>1504</v>
      </c>
      <c r="G38882" s="34">
        <v>1502</v>
      </c>
      <c r="H38882" s="34">
        <v>1829</v>
      </c>
      <c r="I38882" s="34">
        <v>1433</v>
      </c>
      <c r="J38882" s="34">
        <v>1713</v>
      </c>
      <c r="K38882" s="34">
        <v>1305</v>
      </c>
      <c r="L38882" s="34">
        <v>1529</v>
      </c>
      <c r="M38882" s="34">
        <v>1180</v>
      </c>
    </row>
    <row r="38883" spans="1:13" x14ac:dyDescent="0.2">
      <c r="A38883" s="34" t="s">
        <v>139777</v>
      </c>
      <c r="B38883" s="34">
        <v>387</v>
      </c>
      <c r="C38883" s="34">
        <v>455</v>
      </c>
      <c r="D38883" s="34">
        <v>454</v>
      </c>
      <c r="E38883" s="34">
        <v>525</v>
      </c>
      <c r="F38883" s="34">
        <v>406</v>
      </c>
      <c r="G38883" s="34">
        <v>424</v>
      </c>
      <c r="H38883" s="34">
        <v>495</v>
      </c>
      <c r="I38883" s="34">
        <v>401</v>
      </c>
      <c r="J38883" s="34">
        <v>406</v>
      </c>
      <c r="K38883" s="34">
        <v>382</v>
      </c>
      <c r="L38883" s="34">
        <v>348</v>
      </c>
      <c r="M38883" s="34">
        <v>334</v>
      </c>
    </row>
    <row r="38884" spans="1:13" x14ac:dyDescent="0.2">
      <c r="A38884" s="34" t="s">
        <v>139778</v>
      </c>
      <c r="B38884" s="34">
        <v>366</v>
      </c>
      <c r="C38884" s="34">
        <v>261</v>
      </c>
      <c r="D38884" s="34">
        <v>373</v>
      </c>
      <c r="E38884" s="34">
        <v>383</v>
      </c>
      <c r="F38884" s="34">
        <v>295</v>
      </c>
      <c r="G38884" s="34">
        <v>359</v>
      </c>
      <c r="H38884" s="34">
        <v>396</v>
      </c>
      <c r="I38884" s="34">
        <v>358</v>
      </c>
      <c r="J38884" s="34">
        <v>358</v>
      </c>
      <c r="K38884" s="34">
        <v>281</v>
      </c>
      <c r="L38884" s="34">
        <v>359</v>
      </c>
      <c r="M38884" s="34">
        <v>281</v>
      </c>
    </row>
    <row r="38885" spans="1:13" x14ac:dyDescent="0.2">
      <c r="A38885" s="34" t="s">
        <v>139779</v>
      </c>
      <c r="B38885" s="34">
        <v>906</v>
      </c>
      <c r="C38885" s="34">
        <v>898</v>
      </c>
      <c r="D38885" s="34">
        <v>1040</v>
      </c>
      <c r="E38885" s="34">
        <v>1099</v>
      </c>
      <c r="F38885" s="34">
        <v>839</v>
      </c>
      <c r="G38885" s="34">
        <v>902</v>
      </c>
      <c r="H38885" s="34">
        <v>1072</v>
      </c>
      <c r="I38885" s="34">
        <v>991</v>
      </c>
      <c r="J38885" s="34">
        <v>962</v>
      </c>
      <c r="K38885" s="34">
        <v>850</v>
      </c>
      <c r="L38885" s="34">
        <v>1001</v>
      </c>
      <c r="M38885" s="34">
        <v>756</v>
      </c>
    </row>
    <row r="38886" spans="1:13" x14ac:dyDescent="0.2">
      <c r="A38886" s="34" t="s">
        <v>139780</v>
      </c>
      <c r="B38886" s="34">
        <v>464</v>
      </c>
      <c r="C38886" s="34">
        <v>514</v>
      </c>
      <c r="D38886" s="34">
        <v>590</v>
      </c>
      <c r="E38886" s="34">
        <v>558</v>
      </c>
      <c r="F38886" s="34">
        <v>461</v>
      </c>
      <c r="G38886" s="34">
        <v>527</v>
      </c>
      <c r="H38886" s="34">
        <v>587</v>
      </c>
      <c r="I38886" s="34">
        <v>507</v>
      </c>
      <c r="J38886" s="34">
        <v>550</v>
      </c>
      <c r="K38886" s="34">
        <v>397</v>
      </c>
      <c r="L38886" s="34">
        <v>513</v>
      </c>
      <c r="M38886" s="34">
        <v>352</v>
      </c>
    </row>
    <row r="38887" spans="1:13" x14ac:dyDescent="0.2">
      <c r="A38887" s="34" t="s">
        <v>139781</v>
      </c>
      <c r="B38887" s="34">
        <v>523</v>
      </c>
      <c r="C38887" s="34">
        <v>511</v>
      </c>
      <c r="D38887" s="34">
        <v>475</v>
      </c>
      <c r="E38887" s="34">
        <v>492</v>
      </c>
      <c r="F38887" s="34">
        <v>406</v>
      </c>
      <c r="G38887" s="34">
        <v>522</v>
      </c>
      <c r="H38887" s="34">
        <v>504</v>
      </c>
      <c r="I38887" s="34">
        <v>481</v>
      </c>
      <c r="J38887" s="34">
        <v>490</v>
      </c>
      <c r="K38887" s="34">
        <v>439</v>
      </c>
      <c r="L38887" s="34">
        <v>480</v>
      </c>
      <c r="M38887" s="34">
        <v>401</v>
      </c>
    </row>
    <row r="38888" spans="1:13" x14ac:dyDescent="0.2">
      <c r="A38888" s="34" t="s">
        <v>139782</v>
      </c>
      <c r="B38888" s="34">
        <v>492</v>
      </c>
      <c r="C38888" s="34">
        <v>373</v>
      </c>
      <c r="D38888" s="34">
        <v>470</v>
      </c>
      <c r="E38888" s="34">
        <v>453</v>
      </c>
      <c r="F38888" s="34">
        <v>390</v>
      </c>
      <c r="G38888" s="34">
        <v>354</v>
      </c>
      <c r="H38888" s="34">
        <v>445</v>
      </c>
      <c r="I38888" s="34">
        <v>346</v>
      </c>
      <c r="J38888" s="34">
        <v>492</v>
      </c>
      <c r="K38888" s="34">
        <v>343</v>
      </c>
      <c r="L38888" s="34">
        <v>384</v>
      </c>
      <c r="M38888" s="34">
        <v>319</v>
      </c>
    </row>
    <row r="38889" spans="1:13" x14ac:dyDescent="0.2">
      <c r="A38889" s="34" t="s">
        <v>139783</v>
      </c>
      <c r="B38889" s="34">
        <v>447</v>
      </c>
      <c r="C38889" s="34">
        <v>527</v>
      </c>
      <c r="D38889" s="34">
        <v>558</v>
      </c>
      <c r="E38889" s="34">
        <v>576</v>
      </c>
      <c r="F38889" s="34">
        <v>536</v>
      </c>
      <c r="G38889" s="34">
        <v>586</v>
      </c>
      <c r="H38889" s="34">
        <v>525</v>
      </c>
      <c r="I38889" s="34">
        <v>573</v>
      </c>
      <c r="J38889" s="34">
        <v>541</v>
      </c>
      <c r="K38889" s="34">
        <v>492</v>
      </c>
      <c r="L38889" s="34">
        <v>523</v>
      </c>
      <c r="M38889" s="34">
        <v>396</v>
      </c>
    </row>
    <row r="38890" spans="1:13" x14ac:dyDescent="0.2">
      <c r="A38890" s="34" t="s">
        <v>139784</v>
      </c>
      <c r="B38890" s="34">
        <v>394</v>
      </c>
      <c r="C38890" s="34">
        <v>417</v>
      </c>
      <c r="D38890" s="34">
        <v>442</v>
      </c>
      <c r="E38890" s="34">
        <v>451</v>
      </c>
      <c r="F38890" s="34">
        <v>405</v>
      </c>
      <c r="G38890" s="34">
        <v>353</v>
      </c>
      <c r="H38890" s="34">
        <v>484</v>
      </c>
      <c r="I38890" s="34">
        <v>395</v>
      </c>
      <c r="J38890" s="34">
        <v>396</v>
      </c>
      <c r="K38890" s="34">
        <v>320</v>
      </c>
      <c r="L38890" s="34">
        <v>372</v>
      </c>
      <c r="M38890" s="34">
        <v>293</v>
      </c>
    </row>
    <row r="38891" spans="1:13" x14ac:dyDescent="0.2">
      <c r="A38891" s="34" t="s">
        <v>139785</v>
      </c>
      <c r="B38891" s="34">
        <v>579</v>
      </c>
      <c r="C38891" s="34">
        <v>552</v>
      </c>
      <c r="D38891" s="34">
        <v>666</v>
      </c>
      <c r="E38891" s="34">
        <v>590</v>
      </c>
      <c r="F38891" s="34">
        <v>622</v>
      </c>
      <c r="G38891" s="34">
        <v>546</v>
      </c>
      <c r="H38891" s="34">
        <v>780</v>
      </c>
      <c r="I38891" s="34">
        <v>561</v>
      </c>
      <c r="J38891" s="34">
        <v>641</v>
      </c>
      <c r="K38891" s="34">
        <v>454</v>
      </c>
      <c r="L38891" s="34">
        <v>653</v>
      </c>
      <c r="M38891" s="34">
        <v>450</v>
      </c>
    </row>
    <row r="38892" spans="1:13" x14ac:dyDescent="0.2">
      <c r="A38892" s="34" t="s">
        <v>139786</v>
      </c>
      <c r="B38892" s="34">
        <v>1030</v>
      </c>
      <c r="C38892" s="34">
        <v>928</v>
      </c>
      <c r="D38892" s="34">
        <v>1071</v>
      </c>
      <c r="E38892" s="34">
        <v>979</v>
      </c>
      <c r="F38892" s="34">
        <v>920</v>
      </c>
      <c r="G38892" s="34">
        <v>809</v>
      </c>
      <c r="H38892" s="34">
        <v>1108</v>
      </c>
      <c r="I38892" s="34">
        <v>894</v>
      </c>
      <c r="J38892" s="34">
        <v>1118</v>
      </c>
      <c r="K38892" s="34">
        <v>767</v>
      </c>
      <c r="L38892" s="34">
        <v>957</v>
      </c>
      <c r="M38892" s="34">
        <v>699</v>
      </c>
    </row>
    <row r="38893" spans="1:13" x14ac:dyDescent="0.2">
      <c r="A38893" s="34" t="s">
        <v>139787</v>
      </c>
      <c r="B38893" s="34">
        <v>801</v>
      </c>
      <c r="C38893" s="34">
        <v>735</v>
      </c>
      <c r="D38893" s="34">
        <v>928</v>
      </c>
      <c r="E38893" s="34">
        <v>834</v>
      </c>
      <c r="F38893" s="34">
        <v>744</v>
      </c>
      <c r="G38893" s="34">
        <v>839</v>
      </c>
      <c r="H38893" s="34">
        <v>879</v>
      </c>
      <c r="I38893" s="34">
        <v>803</v>
      </c>
      <c r="J38893" s="34">
        <v>840</v>
      </c>
      <c r="K38893" s="34">
        <v>688</v>
      </c>
      <c r="L38893" s="34">
        <v>797</v>
      </c>
      <c r="M38893" s="34">
        <v>643</v>
      </c>
    </row>
    <row r="38894" spans="1:13" x14ac:dyDescent="0.2">
      <c r="A38894" s="34" t="s">
        <v>139788</v>
      </c>
      <c r="B38894" s="34">
        <v>255</v>
      </c>
      <c r="C38894" s="34">
        <v>269</v>
      </c>
      <c r="D38894" s="34">
        <v>304</v>
      </c>
      <c r="E38894" s="34">
        <v>296</v>
      </c>
      <c r="F38894" s="34">
        <v>220</v>
      </c>
      <c r="G38894" s="34">
        <v>281</v>
      </c>
      <c r="H38894" s="34">
        <v>300</v>
      </c>
      <c r="I38894" s="34">
        <v>244</v>
      </c>
      <c r="J38894" s="34">
        <v>247</v>
      </c>
      <c r="K38894" s="34">
        <v>215</v>
      </c>
      <c r="L38894" s="34">
        <v>202</v>
      </c>
      <c r="M38894" s="34">
        <v>187</v>
      </c>
    </row>
    <row r="38895" spans="1:13" x14ac:dyDescent="0.2">
      <c r="A38895" s="34" t="s">
        <v>139789</v>
      </c>
      <c r="B38895" s="34">
        <v>316</v>
      </c>
      <c r="C38895" s="34">
        <v>373</v>
      </c>
      <c r="D38895" s="34">
        <v>336</v>
      </c>
      <c r="E38895" s="34">
        <v>444</v>
      </c>
      <c r="F38895" s="34">
        <v>290</v>
      </c>
      <c r="G38895" s="34">
        <v>354</v>
      </c>
      <c r="H38895" s="34">
        <v>369</v>
      </c>
      <c r="I38895" s="34">
        <v>326</v>
      </c>
      <c r="J38895" s="34">
        <v>329</v>
      </c>
      <c r="K38895" s="34">
        <v>327</v>
      </c>
      <c r="L38895" s="34">
        <v>329</v>
      </c>
      <c r="M38895" s="34">
        <v>271</v>
      </c>
    </row>
    <row r="38896" spans="1:13" x14ac:dyDescent="0.2">
      <c r="A38896" s="34" t="s">
        <v>139790</v>
      </c>
      <c r="B38896" s="34">
        <v>332</v>
      </c>
      <c r="C38896" s="34">
        <v>346</v>
      </c>
      <c r="D38896" s="34">
        <v>367</v>
      </c>
      <c r="E38896" s="34">
        <v>338</v>
      </c>
      <c r="F38896" s="34">
        <v>323</v>
      </c>
      <c r="G38896" s="34">
        <v>353</v>
      </c>
      <c r="H38896" s="34">
        <v>395</v>
      </c>
      <c r="I38896" s="34">
        <v>370</v>
      </c>
      <c r="J38896" s="34">
        <v>362</v>
      </c>
      <c r="K38896" s="34">
        <v>306</v>
      </c>
      <c r="L38896" s="34">
        <v>338</v>
      </c>
      <c r="M38896" s="34">
        <v>261</v>
      </c>
    </row>
    <row r="38897" spans="1:13" x14ac:dyDescent="0.2">
      <c r="A38897" s="34" t="s">
        <v>139791</v>
      </c>
      <c r="B38897" s="34">
        <v>201</v>
      </c>
      <c r="C38897" s="34">
        <v>252</v>
      </c>
      <c r="D38897" s="34">
        <v>213</v>
      </c>
      <c r="E38897" s="34">
        <v>314</v>
      </c>
      <c r="F38897" s="34">
        <v>264</v>
      </c>
      <c r="G38897" s="34">
        <v>231</v>
      </c>
      <c r="H38897" s="34">
        <v>276</v>
      </c>
      <c r="I38897" s="34">
        <v>314</v>
      </c>
      <c r="J38897" s="34">
        <v>282</v>
      </c>
      <c r="K38897" s="34">
        <v>224</v>
      </c>
      <c r="L38897" s="34">
        <v>242</v>
      </c>
      <c r="M38897" s="34">
        <v>237</v>
      </c>
    </row>
    <row r="38898" spans="1:13" x14ac:dyDescent="0.2">
      <c r="A38898" s="34" t="s">
        <v>139792</v>
      </c>
      <c r="B38898" s="34">
        <v>345</v>
      </c>
      <c r="C38898" s="34">
        <v>360</v>
      </c>
      <c r="D38898" s="34">
        <v>382</v>
      </c>
      <c r="E38898" s="34">
        <v>340</v>
      </c>
      <c r="F38898" s="34">
        <v>300</v>
      </c>
      <c r="G38898" s="34">
        <v>305</v>
      </c>
      <c r="H38898" s="34">
        <v>370</v>
      </c>
      <c r="I38898" s="34">
        <v>325</v>
      </c>
      <c r="J38898" s="34">
        <v>323</v>
      </c>
      <c r="K38898" s="34">
        <v>269</v>
      </c>
      <c r="L38898" s="34">
        <v>324</v>
      </c>
      <c r="M38898" s="34">
        <v>257</v>
      </c>
    </row>
    <row r="38899" spans="1:13" x14ac:dyDescent="0.2">
      <c r="A38899" s="34" t="s">
        <v>139793</v>
      </c>
      <c r="B38899" s="34">
        <v>542</v>
      </c>
      <c r="C38899" s="34">
        <v>547</v>
      </c>
      <c r="D38899" s="34">
        <v>548</v>
      </c>
      <c r="E38899" s="34">
        <v>629</v>
      </c>
      <c r="F38899" s="34">
        <v>627</v>
      </c>
      <c r="G38899" s="34">
        <v>582</v>
      </c>
      <c r="H38899" s="34">
        <v>629</v>
      </c>
      <c r="I38899" s="34">
        <v>613</v>
      </c>
      <c r="J38899" s="34">
        <v>642</v>
      </c>
      <c r="K38899" s="34">
        <v>530</v>
      </c>
      <c r="L38899" s="34">
        <v>608</v>
      </c>
      <c r="M38899" s="34">
        <v>485</v>
      </c>
    </row>
    <row r="38900" spans="1:13" x14ac:dyDescent="0.2">
      <c r="A38900" s="34" t="s">
        <v>139794</v>
      </c>
      <c r="B38900" s="34">
        <v>243</v>
      </c>
      <c r="C38900" s="34">
        <v>220</v>
      </c>
      <c r="D38900" s="34">
        <v>291</v>
      </c>
      <c r="E38900" s="34">
        <v>281</v>
      </c>
      <c r="F38900" s="34">
        <v>218</v>
      </c>
      <c r="G38900" s="34">
        <v>206</v>
      </c>
      <c r="H38900" s="34">
        <v>248</v>
      </c>
      <c r="I38900" s="34">
        <v>258</v>
      </c>
      <c r="J38900" s="34">
        <v>222</v>
      </c>
      <c r="K38900" s="34">
        <v>192</v>
      </c>
      <c r="L38900" s="34">
        <v>253</v>
      </c>
      <c r="M38900" s="34">
        <v>169</v>
      </c>
    </row>
    <row r="38901" spans="1:13" x14ac:dyDescent="0.2">
      <c r="A38901" s="34" t="s">
        <v>139795</v>
      </c>
      <c r="B38901" s="34">
        <v>349</v>
      </c>
      <c r="C38901" s="34">
        <v>327</v>
      </c>
      <c r="D38901" s="34">
        <v>421</v>
      </c>
      <c r="E38901" s="34">
        <v>501</v>
      </c>
      <c r="F38901" s="34">
        <v>370</v>
      </c>
      <c r="G38901" s="34">
        <v>375</v>
      </c>
      <c r="H38901" s="34">
        <v>376</v>
      </c>
      <c r="I38901" s="34">
        <v>375</v>
      </c>
      <c r="J38901" s="34">
        <v>413</v>
      </c>
      <c r="K38901" s="34">
        <v>377</v>
      </c>
      <c r="L38901" s="34">
        <v>410</v>
      </c>
      <c r="M38901" s="34">
        <v>265</v>
      </c>
    </row>
    <row r="38902" spans="1:13" x14ac:dyDescent="0.2">
      <c r="A38902" s="34" t="s">
        <v>139796</v>
      </c>
      <c r="B38902" s="34">
        <v>1111</v>
      </c>
      <c r="C38902" s="34">
        <v>995</v>
      </c>
      <c r="D38902" s="34">
        <v>1171</v>
      </c>
      <c r="E38902" s="34">
        <v>1049</v>
      </c>
      <c r="F38902" s="34">
        <v>1096</v>
      </c>
      <c r="G38902" s="34">
        <v>981</v>
      </c>
      <c r="H38902" s="34">
        <v>1231</v>
      </c>
      <c r="I38902" s="34">
        <v>977</v>
      </c>
      <c r="J38902" s="34">
        <v>1205</v>
      </c>
      <c r="K38902" s="34">
        <v>928</v>
      </c>
      <c r="L38902" s="34">
        <v>1051</v>
      </c>
      <c r="M38902" s="34">
        <v>821</v>
      </c>
    </row>
    <row r="38903" spans="1:13" x14ac:dyDescent="0.2">
      <c r="A38903" s="34" t="s">
        <v>139797</v>
      </c>
      <c r="B38903" s="34">
        <v>2104</v>
      </c>
      <c r="C38903" s="34">
        <v>2026</v>
      </c>
      <c r="D38903" s="34">
        <v>2486</v>
      </c>
      <c r="E38903" s="34">
        <v>2163</v>
      </c>
      <c r="F38903" s="34">
        <v>2000</v>
      </c>
      <c r="G38903" s="34">
        <v>1955</v>
      </c>
      <c r="H38903" s="34">
        <v>2502</v>
      </c>
      <c r="I38903" s="34">
        <v>2215</v>
      </c>
      <c r="J38903" s="34">
        <v>2295</v>
      </c>
      <c r="K38903" s="34">
        <v>1790</v>
      </c>
      <c r="L38903" s="34">
        <v>2190</v>
      </c>
      <c r="M38903" s="34">
        <v>1633</v>
      </c>
    </row>
    <row r="38904" spans="1:13" x14ac:dyDescent="0.2">
      <c r="A38904" s="34" t="s">
        <v>139798</v>
      </c>
      <c r="B38904" s="34">
        <v>607</v>
      </c>
      <c r="C38904" s="34">
        <v>618</v>
      </c>
      <c r="D38904" s="34">
        <v>700</v>
      </c>
      <c r="E38904" s="34">
        <v>637</v>
      </c>
      <c r="F38904" s="34">
        <v>542</v>
      </c>
      <c r="G38904" s="34">
        <v>576</v>
      </c>
      <c r="H38904" s="34">
        <v>707</v>
      </c>
      <c r="I38904" s="34">
        <v>643</v>
      </c>
      <c r="J38904" s="34">
        <v>719</v>
      </c>
      <c r="K38904" s="34">
        <v>473</v>
      </c>
      <c r="L38904" s="34">
        <v>620</v>
      </c>
      <c r="M38904" s="34">
        <v>504</v>
      </c>
    </row>
    <row r="38905" spans="1:13" x14ac:dyDescent="0.2">
      <c r="A38905" s="34" t="s">
        <v>139799</v>
      </c>
      <c r="B38905" s="34">
        <v>1124</v>
      </c>
      <c r="C38905" s="34">
        <v>1184</v>
      </c>
      <c r="D38905" s="34">
        <v>1262</v>
      </c>
      <c r="E38905" s="34">
        <v>1338</v>
      </c>
      <c r="F38905" s="34">
        <v>1109</v>
      </c>
      <c r="G38905" s="34">
        <v>1111</v>
      </c>
      <c r="H38905" s="34">
        <v>1313</v>
      </c>
      <c r="I38905" s="34">
        <v>1168</v>
      </c>
      <c r="J38905" s="34">
        <v>1257</v>
      </c>
      <c r="K38905" s="34">
        <v>1075</v>
      </c>
      <c r="L38905" s="34">
        <v>1045</v>
      </c>
      <c r="M38905" s="34">
        <v>942</v>
      </c>
    </row>
    <row r="38906" spans="1:13" x14ac:dyDescent="0.2">
      <c r="A38906" s="34" t="s">
        <v>139800</v>
      </c>
      <c r="B38906" s="34">
        <v>883</v>
      </c>
      <c r="C38906" s="34">
        <v>866</v>
      </c>
      <c r="D38906" s="34">
        <v>975</v>
      </c>
      <c r="E38906" s="34">
        <v>969</v>
      </c>
      <c r="F38906" s="34">
        <v>902</v>
      </c>
      <c r="G38906" s="34">
        <v>908</v>
      </c>
      <c r="H38906" s="34">
        <v>942</v>
      </c>
      <c r="I38906" s="34">
        <v>884</v>
      </c>
      <c r="J38906" s="34">
        <v>905</v>
      </c>
      <c r="K38906" s="34">
        <v>700</v>
      </c>
      <c r="L38906" s="34">
        <v>925</v>
      </c>
      <c r="M38906" s="34">
        <v>710</v>
      </c>
    </row>
    <row r="38907" spans="1:13" x14ac:dyDescent="0.2">
      <c r="A38907" s="34" t="s">
        <v>139801</v>
      </c>
      <c r="B38907" s="34">
        <v>686</v>
      </c>
      <c r="C38907" s="34">
        <v>433</v>
      </c>
      <c r="D38907" s="34">
        <v>609</v>
      </c>
      <c r="E38907" s="34">
        <v>488</v>
      </c>
      <c r="F38907" s="34">
        <v>522</v>
      </c>
      <c r="G38907" s="34">
        <v>533</v>
      </c>
      <c r="H38907" s="34">
        <v>565</v>
      </c>
      <c r="I38907" s="34">
        <v>503</v>
      </c>
      <c r="J38907" s="34">
        <v>569</v>
      </c>
      <c r="K38907" s="34">
        <v>424</v>
      </c>
      <c r="L38907" s="34">
        <v>481</v>
      </c>
      <c r="M38907" s="34">
        <v>414</v>
      </c>
    </row>
    <row r="38908" spans="1:13" x14ac:dyDescent="0.2">
      <c r="A38908" s="34" t="s">
        <v>139802</v>
      </c>
      <c r="B38908" s="34">
        <v>370</v>
      </c>
      <c r="C38908" s="34">
        <v>418</v>
      </c>
      <c r="D38908" s="34">
        <v>439</v>
      </c>
      <c r="E38908" s="34">
        <v>440</v>
      </c>
      <c r="F38908" s="34">
        <v>425</v>
      </c>
      <c r="G38908" s="34">
        <v>396</v>
      </c>
      <c r="H38908" s="34">
        <v>412</v>
      </c>
      <c r="I38908" s="34">
        <v>399</v>
      </c>
      <c r="J38908" s="34">
        <v>446</v>
      </c>
      <c r="K38908" s="34">
        <v>306</v>
      </c>
      <c r="L38908" s="34">
        <v>387</v>
      </c>
      <c r="M38908" s="34">
        <v>346</v>
      </c>
    </row>
    <row r="38909" spans="1:13" x14ac:dyDescent="0.2">
      <c r="A38909" s="34" t="s">
        <v>139803</v>
      </c>
      <c r="B38909" s="34">
        <v>589</v>
      </c>
      <c r="C38909" s="34">
        <v>476</v>
      </c>
      <c r="D38909" s="34">
        <v>572</v>
      </c>
      <c r="E38909" s="34">
        <v>517</v>
      </c>
      <c r="F38909" s="34">
        <v>559</v>
      </c>
      <c r="G38909" s="34">
        <v>519</v>
      </c>
      <c r="H38909" s="34">
        <v>548</v>
      </c>
      <c r="I38909" s="34">
        <v>550</v>
      </c>
      <c r="J38909" s="34">
        <v>541</v>
      </c>
      <c r="K38909" s="34">
        <v>449</v>
      </c>
      <c r="L38909" s="34">
        <v>545</v>
      </c>
      <c r="M38909" s="34">
        <v>388</v>
      </c>
    </row>
    <row r="38910" spans="1:13" x14ac:dyDescent="0.2">
      <c r="A38910" s="34" t="s">
        <v>139804</v>
      </c>
      <c r="B38910" s="34">
        <v>223</v>
      </c>
      <c r="C38910" s="34">
        <v>199</v>
      </c>
      <c r="D38910" s="34">
        <v>189</v>
      </c>
      <c r="E38910" s="34">
        <v>217</v>
      </c>
      <c r="F38910" s="34">
        <v>163</v>
      </c>
      <c r="G38910" s="34">
        <v>245</v>
      </c>
      <c r="H38910" s="34">
        <v>186</v>
      </c>
      <c r="I38910" s="34">
        <v>229</v>
      </c>
      <c r="J38910" s="34">
        <v>212</v>
      </c>
      <c r="K38910" s="34">
        <v>185</v>
      </c>
      <c r="L38910" s="34">
        <v>211</v>
      </c>
      <c r="M38910" s="34">
        <v>223</v>
      </c>
    </row>
    <row r="38911" spans="1:13" x14ac:dyDescent="0.2">
      <c r="A38911" s="34" t="s">
        <v>139805</v>
      </c>
      <c r="B38911" s="34">
        <v>388</v>
      </c>
      <c r="C38911" s="34">
        <v>448</v>
      </c>
      <c r="D38911" s="34">
        <v>423</v>
      </c>
      <c r="E38911" s="34">
        <v>425</v>
      </c>
      <c r="F38911" s="34">
        <v>384</v>
      </c>
      <c r="G38911" s="34">
        <v>420</v>
      </c>
      <c r="H38911" s="34">
        <v>506</v>
      </c>
      <c r="I38911" s="34">
        <v>372</v>
      </c>
      <c r="J38911" s="34">
        <v>389</v>
      </c>
      <c r="K38911" s="34">
        <v>294</v>
      </c>
      <c r="L38911" s="34">
        <v>388</v>
      </c>
      <c r="M38911" s="34">
        <v>307</v>
      </c>
    </row>
    <row r="38912" spans="1:13" x14ac:dyDescent="0.2">
      <c r="A38912" s="34" t="s">
        <v>139806</v>
      </c>
      <c r="B38912" s="34">
        <v>348</v>
      </c>
      <c r="C38912" s="34">
        <v>324</v>
      </c>
      <c r="D38912" s="34">
        <v>387</v>
      </c>
      <c r="E38912" s="34">
        <v>391</v>
      </c>
      <c r="F38912" s="34">
        <v>334</v>
      </c>
      <c r="G38912" s="34">
        <v>328</v>
      </c>
      <c r="H38912" s="34">
        <v>375</v>
      </c>
      <c r="I38912" s="34">
        <v>357</v>
      </c>
      <c r="J38912" s="34">
        <v>433</v>
      </c>
      <c r="K38912" s="34">
        <v>320</v>
      </c>
      <c r="L38912" s="34">
        <v>360</v>
      </c>
      <c r="M38912" s="34">
        <v>250</v>
      </c>
    </row>
    <row r="38913" spans="1:13" x14ac:dyDescent="0.2">
      <c r="A38913" s="34" t="s">
        <v>139807</v>
      </c>
      <c r="B38913" s="34">
        <v>468</v>
      </c>
      <c r="C38913" s="34">
        <v>482</v>
      </c>
      <c r="D38913" s="34">
        <v>453</v>
      </c>
      <c r="E38913" s="34">
        <v>482</v>
      </c>
      <c r="F38913" s="34">
        <v>481</v>
      </c>
      <c r="G38913" s="34">
        <v>420</v>
      </c>
      <c r="H38913" s="34">
        <v>527</v>
      </c>
      <c r="I38913" s="34">
        <v>498</v>
      </c>
      <c r="J38913" s="34">
        <v>453</v>
      </c>
      <c r="K38913" s="34">
        <v>410</v>
      </c>
      <c r="L38913" s="34">
        <v>541</v>
      </c>
      <c r="M38913" s="34">
        <v>324</v>
      </c>
    </row>
    <row r="38914" spans="1:13" x14ac:dyDescent="0.2">
      <c r="A38914" s="34" t="s">
        <v>139808</v>
      </c>
      <c r="B38914" s="34">
        <v>472</v>
      </c>
      <c r="C38914" s="34">
        <v>454</v>
      </c>
      <c r="D38914" s="34">
        <v>559</v>
      </c>
      <c r="E38914" s="34">
        <v>446</v>
      </c>
      <c r="F38914" s="34">
        <v>524</v>
      </c>
      <c r="G38914" s="34">
        <v>435</v>
      </c>
      <c r="H38914" s="34">
        <v>591</v>
      </c>
      <c r="I38914" s="34">
        <v>489</v>
      </c>
      <c r="J38914" s="34">
        <v>532</v>
      </c>
      <c r="K38914" s="34">
        <v>373</v>
      </c>
      <c r="L38914" s="34">
        <v>482</v>
      </c>
      <c r="M38914" s="34">
        <v>380</v>
      </c>
    </row>
    <row r="38915" spans="1:13" x14ac:dyDescent="0.2">
      <c r="A38915" s="34" t="s">
        <v>139809</v>
      </c>
      <c r="B38915" s="34">
        <v>313</v>
      </c>
      <c r="C38915" s="34">
        <v>417</v>
      </c>
      <c r="D38915" s="34">
        <v>289</v>
      </c>
      <c r="E38915" s="34">
        <v>458</v>
      </c>
      <c r="F38915" s="34">
        <v>337</v>
      </c>
      <c r="G38915" s="34">
        <v>350</v>
      </c>
      <c r="H38915" s="34">
        <v>319</v>
      </c>
      <c r="I38915" s="34">
        <v>388</v>
      </c>
      <c r="J38915" s="34">
        <v>328</v>
      </c>
      <c r="K38915" s="34">
        <v>350</v>
      </c>
      <c r="L38915" s="34">
        <v>295</v>
      </c>
      <c r="M38915" s="34">
        <v>351</v>
      </c>
    </row>
    <row r="38916" spans="1:13" x14ac:dyDescent="0.2">
      <c r="A38916" s="34" t="s">
        <v>139810</v>
      </c>
      <c r="B38916" s="34">
        <v>792</v>
      </c>
      <c r="C38916" s="34">
        <v>718</v>
      </c>
      <c r="D38916" s="34">
        <v>768</v>
      </c>
      <c r="E38916" s="34">
        <v>823</v>
      </c>
      <c r="F38916" s="34">
        <v>680</v>
      </c>
      <c r="G38916" s="34">
        <v>730</v>
      </c>
      <c r="H38916" s="34">
        <v>846</v>
      </c>
      <c r="I38916" s="34">
        <v>749</v>
      </c>
      <c r="J38916" s="34">
        <v>830</v>
      </c>
      <c r="K38916" s="34">
        <v>605</v>
      </c>
      <c r="L38916" s="34">
        <v>680</v>
      </c>
      <c r="M38916" s="34">
        <v>548</v>
      </c>
    </row>
    <row r="38917" spans="1:13" x14ac:dyDescent="0.2">
      <c r="A38917" s="34" t="s">
        <v>139811</v>
      </c>
      <c r="B38917" s="34">
        <v>599</v>
      </c>
      <c r="C38917" s="34">
        <v>630</v>
      </c>
      <c r="D38917" s="34">
        <v>661</v>
      </c>
      <c r="E38917" s="34">
        <v>598</v>
      </c>
      <c r="F38917" s="34">
        <v>519</v>
      </c>
      <c r="G38917" s="34">
        <v>537</v>
      </c>
      <c r="H38917" s="34">
        <v>671</v>
      </c>
      <c r="I38917" s="34">
        <v>594</v>
      </c>
      <c r="J38917" s="34">
        <v>654</v>
      </c>
      <c r="K38917" s="34">
        <v>529</v>
      </c>
      <c r="L38917" s="34">
        <v>652</v>
      </c>
      <c r="M38917" s="34">
        <v>498</v>
      </c>
    </row>
    <row r="38918" spans="1:13" x14ac:dyDescent="0.2">
      <c r="A38918" s="34" t="s">
        <v>139812</v>
      </c>
      <c r="B38918" s="34">
        <v>241</v>
      </c>
      <c r="C38918" s="34">
        <v>221</v>
      </c>
      <c r="D38918" s="34">
        <v>201</v>
      </c>
      <c r="E38918" s="34">
        <v>214</v>
      </c>
      <c r="F38918" s="34">
        <v>246</v>
      </c>
      <c r="G38918" s="34">
        <v>211</v>
      </c>
      <c r="H38918" s="34">
        <v>254</v>
      </c>
      <c r="I38918" s="34">
        <v>228</v>
      </c>
      <c r="J38918" s="34">
        <v>230</v>
      </c>
      <c r="K38918" s="34">
        <v>169</v>
      </c>
      <c r="L38918" s="34">
        <v>223</v>
      </c>
      <c r="M38918" s="34">
        <v>177</v>
      </c>
    </row>
    <row r="38919" spans="1:13" x14ac:dyDescent="0.2">
      <c r="A38919" s="34" t="s">
        <v>139813</v>
      </c>
      <c r="B38919" s="34">
        <v>301</v>
      </c>
      <c r="C38919" s="34">
        <v>291</v>
      </c>
      <c r="D38919" s="34">
        <v>344</v>
      </c>
      <c r="E38919" s="34">
        <v>335</v>
      </c>
      <c r="F38919" s="34">
        <v>251</v>
      </c>
      <c r="G38919" s="34">
        <v>289</v>
      </c>
      <c r="H38919" s="34">
        <v>294</v>
      </c>
      <c r="I38919" s="34">
        <v>289</v>
      </c>
      <c r="J38919" s="34">
        <v>299</v>
      </c>
      <c r="K38919" s="34">
        <v>243</v>
      </c>
      <c r="L38919" s="34">
        <v>263</v>
      </c>
      <c r="M38919" s="34">
        <v>252</v>
      </c>
    </row>
    <row r="38920" spans="1:13" x14ac:dyDescent="0.2">
      <c r="A38920" s="34" t="s">
        <v>139814</v>
      </c>
      <c r="B38920" s="34">
        <v>484</v>
      </c>
      <c r="C38920" s="34">
        <v>474</v>
      </c>
      <c r="D38920" s="34">
        <v>572</v>
      </c>
      <c r="E38920" s="34">
        <v>616</v>
      </c>
      <c r="F38920" s="34">
        <v>420</v>
      </c>
      <c r="G38920" s="34">
        <v>488</v>
      </c>
      <c r="H38920" s="34">
        <v>614</v>
      </c>
      <c r="I38920" s="34">
        <v>566</v>
      </c>
      <c r="J38920" s="34">
        <v>524</v>
      </c>
      <c r="K38920" s="34">
        <v>432</v>
      </c>
      <c r="L38920" s="34">
        <v>522</v>
      </c>
      <c r="M38920" s="34">
        <v>417</v>
      </c>
    </row>
    <row r="38921" spans="1:13" x14ac:dyDescent="0.2">
      <c r="A38921" s="34" t="s">
        <v>139815</v>
      </c>
      <c r="B38921" s="34">
        <v>712</v>
      </c>
      <c r="C38921" s="34">
        <v>780</v>
      </c>
      <c r="D38921" s="34">
        <v>768</v>
      </c>
      <c r="E38921" s="34">
        <v>741</v>
      </c>
      <c r="F38921" s="34">
        <v>705</v>
      </c>
      <c r="G38921" s="34">
        <v>764</v>
      </c>
      <c r="H38921" s="34">
        <v>904</v>
      </c>
      <c r="I38921" s="34">
        <v>764</v>
      </c>
      <c r="J38921" s="34">
        <v>834</v>
      </c>
      <c r="K38921" s="34">
        <v>630</v>
      </c>
      <c r="L38921" s="34">
        <v>735</v>
      </c>
      <c r="M38921" s="34">
        <v>609</v>
      </c>
    </row>
    <row r="38922" spans="1:13" x14ac:dyDescent="0.2">
      <c r="A38922" s="34" t="s">
        <v>139816</v>
      </c>
      <c r="B38922" s="34">
        <v>724</v>
      </c>
      <c r="C38922" s="34">
        <v>834</v>
      </c>
      <c r="D38922" s="34">
        <v>639</v>
      </c>
      <c r="E38922" s="34">
        <v>914</v>
      </c>
      <c r="F38922" s="34">
        <v>592</v>
      </c>
      <c r="G38922" s="34">
        <v>752</v>
      </c>
      <c r="H38922" s="34">
        <v>768</v>
      </c>
      <c r="I38922" s="34">
        <v>824</v>
      </c>
      <c r="J38922" s="34">
        <v>729</v>
      </c>
      <c r="K38922" s="34">
        <v>644</v>
      </c>
      <c r="L38922" s="34">
        <v>638</v>
      </c>
      <c r="M38922" s="34">
        <v>578</v>
      </c>
    </row>
    <row r="38923" spans="1:13" x14ac:dyDescent="0.2">
      <c r="A38923" s="34" t="s">
        <v>139817</v>
      </c>
      <c r="B38923" s="34">
        <v>1416</v>
      </c>
      <c r="C38923" s="34">
        <v>1499</v>
      </c>
      <c r="D38923" s="34">
        <v>1440</v>
      </c>
      <c r="E38923" s="34">
        <v>1627</v>
      </c>
      <c r="F38923" s="34">
        <v>1454</v>
      </c>
      <c r="G38923" s="34">
        <v>1384</v>
      </c>
      <c r="H38923" s="34">
        <v>1514</v>
      </c>
      <c r="I38923" s="34">
        <v>1479</v>
      </c>
      <c r="J38923" s="34">
        <v>1554</v>
      </c>
      <c r="K38923" s="34">
        <v>1170</v>
      </c>
      <c r="L38923" s="34">
        <v>1430</v>
      </c>
      <c r="M38923" s="34">
        <v>1181</v>
      </c>
    </row>
    <row r="38924" spans="1:13" x14ac:dyDescent="0.2">
      <c r="A38924" s="34" t="s">
        <v>139818</v>
      </c>
      <c r="B38924" s="34">
        <v>2136</v>
      </c>
      <c r="C38924" s="34">
        <v>1922</v>
      </c>
      <c r="D38924" s="34">
        <v>2266</v>
      </c>
      <c r="E38924" s="34">
        <v>2206</v>
      </c>
      <c r="F38924" s="34">
        <v>2172</v>
      </c>
      <c r="G38924" s="34">
        <v>1896</v>
      </c>
      <c r="H38924" s="34">
        <v>2456</v>
      </c>
      <c r="I38924" s="34">
        <v>2021</v>
      </c>
      <c r="J38924" s="34">
        <v>2237</v>
      </c>
      <c r="K38924" s="34">
        <v>1643</v>
      </c>
      <c r="L38924" s="34">
        <v>2194</v>
      </c>
      <c r="M38924" s="34">
        <v>1627</v>
      </c>
    </row>
    <row r="38925" spans="1:13" x14ac:dyDescent="0.2">
      <c r="A38925" s="34" t="s">
        <v>139819</v>
      </c>
      <c r="B38925" s="34">
        <v>956</v>
      </c>
      <c r="C38925" s="34">
        <v>1052</v>
      </c>
      <c r="D38925" s="34">
        <v>1046</v>
      </c>
      <c r="E38925" s="34">
        <v>1160</v>
      </c>
      <c r="F38925" s="34">
        <v>928</v>
      </c>
      <c r="G38925" s="34">
        <v>999</v>
      </c>
      <c r="H38925" s="34">
        <v>1105</v>
      </c>
      <c r="I38925" s="34">
        <v>990</v>
      </c>
      <c r="J38925" s="34">
        <v>1022</v>
      </c>
      <c r="K38925" s="34">
        <v>813</v>
      </c>
      <c r="L38925" s="34">
        <v>895</v>
      </c>
      <c r="M38925" s="34">
        <v>727</v>
      </c>
    </row>
    <row r="38926" spans="1:13" x14ac:dyDescent="0.2">
      <c r="A38926" s="34" t="s">
        <v>139820</v>
      </c>
      <c r="B38926" s="34">
        <v>828</v>
      </c>
      <c r="C38926" s="34">
        <v>664</v>
      </c>
      <c r="D38926" s="34">
        <v>617</v>
      </c>
      <c r="E38926" s="34">
        <v>735</v>
      </c>
      <c r="F38926" s="34">
        <v>623</v>
      </c>
      <c r="G38926" s="34">
        <v>607</v>
      </c>
      <c r="H38926" s="34">
        <v>731</v>
      </c>
      <c r="I38926" s="34">
        <v>736</v>
      </c>
      <c r="J38926" s="34">
        <v>755</v>
      </c>
      <c r="K38926" s="34">
        <v>593</v>
      </c>
      <c r="L38926" s="34">
        <v>664</v>
      </c>
      <c r="M38926" s="34">
        <v>520</v>
      </c>
    </row>
    <row r="38927" spans="1:13" x14ac:dyDescent="0.2">
      <c r="A38927" s="34" t="s">
        <v>139821</v>
      </c>
      <c r="B38927" s="34">
        <v>992</v>
      </c>
      <c r="C38927" s="34">
        <v>1092</v>
      </c>
      <c r="D38927" s="34">
        <v>1005</v>
      </c>
      <c r="E38927" s="34">
        <v>1113</v>
      </c>
      <c r="F38927" s="34">
        <v>918</v>
      </c>
      <c r="G38927" s="34">
        <v>963</v>
      </c>
      <c r="H38927" s="34">
        <v>1123</v>
      </c>
      <c r="I38927" s="34">
        <v>1068</v>
      </c>
      <c r="J38927" s="34">
        <v>1102</v>
      </c>
      <c r="K38927" s="34">
        <v>913</v>
      </c>
      <c r="L38927" s="34">
        <v>929</v>
      </c>
      <c r="M38927" s="34">
        <v>866</v>
      </c>
    </row>
    <row r="38928" spans="1:13" x14ac:dyDescent="0.2">
      <c r="A38928" s="34" t="s">
        <v>139822</v>
      </c>
      <c r="B38928" s="34">
        <v>411</v>
      </c>
      <c r="C38928" s="34">
        <v>542</v>
      </c>
      <c r="D38928" s="34">
        <v>545</v>
      </c>
      <c r="E38928" s="34">
        <v>600</v>
      </c>
      <c r="F38928" s="34">
        <v>491</v>
      </c>
      <c r="G38928" s="34">
        <v>484</v>
      </c>
      <c r="H38928" s="34">
        <v>541</v>
      </c>
      <c r="I38928" s="34">
        <v>527</v>
      </c>
      <c r="J38928" s="34">
        <v>521</v>
      </c>
      <c r="K38928" s="34">
        <v>409</v>
      </c>
      <c r="L38928" s="34">
        <v>506</v>
      </c>
      <c r="M38928" s="34">
        <v>400</v>
      </c>
    </row>
    <row r="38929" spans="1:13" x14ac:dyDescent="0.2">
      <c r="A38929" s="34" t="s">
        <v>139823</v>
      </c>
      <c r="B38929" s="34">
        <v>479</v>
      </c>
      <c r="C38929" s="34">
        <v>504</v>
      </c>
      <c r="D38929" s="34">
        <v>553</v>
      </c>
      <c r="E38929" s="34">
        <v>515</v>
      </c>
      <c r="F38929" s="34">
        <v>489</v>
      </c>
      <c r="G38929" s="34">
        <v>498</v>
      </c>
      <c r="H38929" s="34">
        <v>525</v>
      </c>
      <c r="I38929" s="34">
        <v>576</v>
      </c>
      <c r="J38929" s="34">
        <v>530</v>
      </c>
      <c r="K38929" s="34">
        <v>475</v>
      </c>
      <c r="L38929" s="34">
        <v>501</v>
      </c>
      <c r="M38929" s="34">
        <v>407</v>
      </c>
    </row>
    <row r="38930" spans="1:13" x14ac:dyDescent="0.2">
      <c r="A38930" s="34" t="s">
        <v>139824</v>
      </c>
      <c r="B38930" s="34">
        <v>424</v>
      </c>
      <c r="C38930" s="34">
        <v>436</v>
      </c>
      <c r="D38930" s="34">
        <v>384</v>
      </c>
      <c r="E38930" s="34">
        <v>514</v>
      </c>
      <c r="F38930" s="34">
        <v>312</v>
      </c>
      <c r="G38930" s="34">
        <v>406</v>
      </c>
      <c r="H38930" s="34">
        <v>416</v>
      </c>
      <c r="I38930" s="34">
        <v>466</v>
      </c>
      <c r="J38930" s="34">
        <v>410</v>
      </c>
      <c r="K38930" s="34">
        <v>343</v>
      </c>
      <c r="L38930" s="34">
        <v>470</v>
      </c>
      <c r="M38930" s="34">
        <v>328</v>
      </c>
    </row>
    <row r="38931" spans="1:13" x14ac:dyDescent="0.2">
      <c r="A38931" s="34" t="s">
        <v>139825</v>
      </c>
      <c r="B38931" s="34">
        <v>225</v>
      </c>
      <c r="C38931" s="34">
        <v>303</v>
      </c>
      <c r="D38931" s="34">
        <v>319</v>
      </c>
      <c r="E38931" s="34">
        <v>335</v>
      </c>
      <c r="F38931" s="34">
        <v>295</v>
      </c>
      <c r="G38931" s="34">
        <v>258</v>
      </c>
      <c r="H38931" s="34">
        <v>315</v>
      </c>
      <c r="I38931" s="34">
        <v>322</v>
      </c>
      <c r="J38931" s="34">
        <v>284</v>
      </c>
      <c r="K38931" s="34">
        <v>249</v>
      </c>
      <c r="L38931" s="34">
        <v>346</v>
      </c>
      <c r="M38931" s="34">
        <v>246</v>
      </c>
    </row>
    <row r="38932" spans="1:13" x14ac:dyDescent="0.2">
      <c r="A38932" s="34" t="s">
        <v>139826</v>
      </c>
      <c r="B38932" s="34">
        <v>647</v>
      </c>
      <c r="C38932" s="34">
        <v>703</v>
      </c>
      <c r="D38932" s="34">
        <v>786</v>
      </c>
      <c r="E38932" s="34">
        <v>825</v>
      </c>
      <c r="F38932" s="34">
        <v>661</v>
      </c>
      <c r="G38932" s="34">
        <v>736</v>
      </c>
      <c r="H38932" s="34">
        <v>841</v>
      </c>
      <c r="I38932" s="34">
        <v>731</v>
      </c>
      <c r="J38932" s="34">
        <v>884</v>
      </c>
      <c r="K38932" s="34">
        <v>602</v>
      </c>
      <c r="L38932" s="34">
        <v>679</v>
      </c>
      <c r="M38932" s="34">
        <v>601</v>
      </c>
    </row>
    <row r="38933" spans="1:13" x14ac:dyDescent="0.2">
      <c r="A38933" s="34" t="s">
        <v>139827</v>
      </c>
      <c r="B38933" s="34">
        <v>494</v>
      </c>
      <c r="C38933" s="34">
        <v>489</v>
      </c>
      <c r="D38933" s="34">
        <v>543</v>
      </c>
      <c r="E38933" s="34">
        <v>494</v>
      </c>
      <c r="F38933" s="34">
        <v>442</v>
      </c>
      <c r="G38933" s="34">
        <v>451</v>
      </c>
      <c r="H38933" s="34">
        <v>535</v>
      </c>
      <c r="I38933" s="34">
        <v>453</v>
      </c>
      <c r="J38933" s="34">
        <v>526</v>
      </c>
      <c r="K38933" s="34">
        <v>407</v>
      </c>
      <c r="L38933" s="34">
        <v>395</v>
      </c>
      <c r="M38933" s="34">
        <v>365</v>
      </c>
    </row>
    <row r="38934" spans="1:13" x14ac:dyDescent="0.2">
      <c r="A38934" s="34" t="s">
        <v>139828</v>
      </c>
      <c r="B38934" s="34">
        <v>515</v>
      </c>
      <c r="C38934" s="34">
        <v>467</v>
      </c>
      <c r="D38934" s="34">
        <v>502</v>
      </c>
      <c r="E38934" s="34">
        <v>468</v>
      </c>
      <c r="F38934" s="34">
        <v>470</v>
      </c>
      <c r="G38934" s="34">
        <v>463</v>
      </c>
      <c r="H38934" s="34">
        <v>568</v>
      </c>
      <c r="I38934" s="34">
        <v>491</v>
      </c>
      <c r="J38934" s="34">
        <v>543</v>
      </c>
      <c r="K38934" s="34">
        <v>387</v>
      </c>
      <c r="L38934" s="34">
        <v>445</v>
      </c>
      <c r="M38934" s="34">
        <v>362</v>
      </c>
    </row>
    <row r="38935" spans="1:13" x14ac:dyDescent="0.2">
      <c r="A38935" s="34" t="s">
        <v>139829</v>
      </c>
      <c r="B38935" s="34">
        <v>1061</v>
      </c>
      <c r="C38935" s="34">
        <v>1209</v>
      </c>
      <c r="D38935" s="34">
        <v>1172</v>
      </c>
      <c r="E38935" s="34">
        <v>1227</v>
      </c>
      <c r="F38935" s="34">
        <v>1091</v>
      </c>
      <c r="G38935" s="34">
        <v>1126</v>
      </c>
      <c r="H38935" s="34">
        <v>1451</v>
      </c>
      <c r="I38935" s="34">
        <v>1110</v>
      </c>
      <c r="J38935" s="34">
        <v>1316</v>
      </c>
      <c r="K38935" s="34">
        <v>939</v>
      </c>
      <c r="L38935" s="34">
        <v>1214</v>
      </c>
      <c r="M38935" s="34">
        <v>921</v>
      </c>
    </row>
    <row r="38936" spans="1:13" x14ac:dyDescent="0.2">
      <c r="A38936" s="34" t="s">
        <v>139830</v>
      </c>
      <c r="B38936" s="34">
        <v>385</v>
      </c>
      <c r="C38936" s="34">
        <v>500</v>
      </c>
      <c r="D38936" s="34">
        <v>586</v>
      </c>
      <c r="E38936" s="34">
        <v>562</v>
      </c>
      <c r="F38936" s="34">
        <v>415</v>
      </c>
      <c r="G38936" s="34">
        <v>483</v>
      </c>
      <c r="H38936" s="34">
        <v>526</v>
      </c>
      <c r="I38936" s="34">
        <v>487</v>
      </c>
      <c r="J38936" s="34">
        <v>495</v>
      </c>
      <c r="K38936" s="34">
        <v>434</v>
      </c>
      <c r="L38936" s="34">
        <v>501</v>
      </c>
      <c r="M38936" s="34">
        <v>399</v>
      </c>
    </row>
    <row r="38937" spans="1:13" x14ac:dyDescent="0.2">
      <c r="A38937" s="34" t="s">
        <v>139831</v>
      </c>
      <c r="B38937" s="34">
        <v>1051</v>
      </c>
      <c r="C38937" s="34">
        <v>1036</v>
      </c>
      <c r="D38937" s="34">
        <v>1135</v>
      </c>
      <c r="E38937" s="34">
        <v>1148</v>
      </c>
      <c r="F38937" s="34">
        <v>939</v>
      </c>
      <c r="G38937" s="34">
        <v>929</v>
      </c>
      <c r="H38937" s="34">
        <v>1281</v>
      </c>
      <c r="I38937" s="34">
        <v>961</v>
      </c>
      <c r="J38937" s="34">
        <v>1233</v>
      </c>
      <c r="K38937" s="34">
        <v>805</v>
      </c>
      <c r="L38937" s="34">
        <v>1181</v>
      </c>
      <c r="M38937" s="34">
        <v>823</v>
      </c>
    </row>
    <row r="38938" spans="1:13" x14ac:dyDescent="0.2">
      <c r="A38938" s="34" t="s">
        <v>139832</v>
      </c>
      <c r="B38938" s="34">
        <v>285</v>
      </c>
      <c r="C38938" s="34">
        <v>369</v>
      </c>
      <c r="D38938" s="34">
        <v>370</v>
      </c>
      <c r="E38938" s="34">
        <v>353</v>
      </c>
      <c r="F38938" s="34">
        <v>306</v>
      </c>
      <c r="G38938" s="34">
        <v>350</v>
      </c>
      <c r="H38938" s="34">
        <v>382</v>
      </c>
      <c r="I38938" s="34">
        <v>367</v>
      </c>
      <c r="J38938" s="34">
        <v>346</v>
      </c>
      <c r="K38938" s="34">
        <v>270</v>
      </c>
      <c r="L38938" s="34">
        <v>307</v>
      </c>
      <c r="M38938" s="34">
        <v>299</v>
      </c>
    </row>
    <row r="38939" spans="1:13" x14ac:dyDescent="0.2">
      <c r="A38939" s="34" t="s">
        <v>139833</v>
      </c>
      <c r="B38939" s="34">
        <v>1398</v>
      </c>
      <c r="C38939" s="34">
        <v>1100</v>
      </c>
      <c r="D38939" s="34">
        <v>1349</v>
      </c>
      <c r="E38939" s="34">
        <v>1320</v>
      </c>
      <c r="F38939" s="34">
        <v>1190</v>
      </c>
      <c r="G38939" s="34">
        <v>1060</v>
      </c>
      <c r="H38939" s="34">
        <v>1390</v>
      </c>
      <c r="I38939" s="34">
        <v>1165</v>
      </c>
      <c r="J38939" s="34">
        <v>1320</v>
      </c>
      <c r="K38939" s="34">
        <v>968</v>
      </c>
      <c r="L38939" s="34">
        <v>1142</v>
      </c>
      <c r="M38939" s="34">
        <v>969</v>
      </c>
    </row>
    <row r="38940" spans="1:13" x14ac:dyDescent="0.2">
      <c r="A38940" s="34" t="s">
        <v>139834</v>
      </c>
      <c r="B38940" s="34">
        <v>823</v>
      </c>
      <c r="C38940" s="34">
        <v>1000</v>
      </c>
      <c r="D38940" s="34">
        <v>913</v>
      </c>
      <c r="E38940" s="34">
        <v>1075</v>
      </c>
      <c r="F38940" s="34">
        <v>796</v>
      </c>
      <c r="G38940" s="34">
        <v>862</v>
      </c>
      <c r="H38940" s="34">
        <v>936</v>
      </c>
      <c r="I38940" s="34">
        <v>914</v>
      </c>
      <c r="J38940" s="34">
        <v>809</v>
      </c>
      <c r="K38940" s="34">
        <v>742</v>
      </c>
      <c r="L38940" s="34">
        <v>862</v>
      </c>
      <c r="M38940" s="34">
        <v>751</v>
      </c>
    </row>
    <row r="38941" spans="1:13" x14ac:dyDescent="0.2">
      <c r="A38941" s="34" t="s">
        <v>139835</v>
      </c>
      <c r="B38941" s="34">
        <v>1036</v>
      </c>
      <c r="C38941" s="34">
        <v>1148</v>
      </c>
      <c r="D38941" s="34">
        <v>1117</v>
      </c>
      <c r="E38941" s="34">
        <v>1303</v>
      </c>
      <c r="F38941" s="34">
        <v>1033</v>
      </c>
      <c r="G38941" s="34">
        <v>1022</v>
      </c>
      <c r="H38941" s="34">
        <v>1230</v>
      </c>
      <c r="I38941" s="34">
        <v>1080</v>
      </c>
      <c r="J38941" s="34">
        <v>1100</v>
      </c>
      <c r="K38941" s="34">
        <v>945</v>
      </c>
      <c r="L38941" s="34">
        <v>1065</v>
      </c>
      <c r="M38941" s="34">
        <v>843</v>
      </c>
    </row>
    <row r="38942" spans="1:13" x14ac:dyDescent="0.2">
      <c r="A38942" s="34" t="s">
        <v>139836</v>
      </c>
      <c r="B38942" s="34">
        <v>951</v>
      </c>
      <c r="C38942" s="34">
        <v>969</v>
      </c>
      <c r="D38942" s="34">
        <v>871</v>
      </c>
      <c r="E38942" s="34">
        <v>938</v>
      </c>
      <c r="F38942" s="34">
        <v>951</v>
      </c>
      <c r="G38942" s="34">
        <v>926</v>
      </c>
      <c r="H38942" s="34">
        <v>1053</v>
      </c>
      <c r="I38942" s="34">
        <v>866</v>
      </c>
      <c r="J38942" s="34">
        <v>940</v>
      </c>
      <c r="K38942" s="34">
        <v>758</v>
      </c>
      <c r="L38942" s="34">
        <v>908</v>
      </c>
      <c r="M38942" s="34">
        <v>755</v>
      </c>
    </row>
    <row r="38943" spans="1:13" x14ac:dyDescent="0.2">
      <c r="A38943" s="34" t="s">
        <v>139837</v>
      </c>
      <c r="B38943" s="34">
        <v>1726</v>
      </c>
      <c r="C38943" s="34">
        <v>1755</v>
      </c>
      <c r="D38943" s="34">
        <v>1745</v>
      </c>
      <c r="E38943" s="34">
        <v>1822</v>
      </c>
      <c r="F38943" s="34">
        <v>1432</v>
      </c>
      <c r="G38943" s="34">
        <v>1492</v>
      </c>
      <c r="H38943" s="34">
        <v>1759</v>
      </c>
      <c r="I38943" s="34">
        <v>1606</v>
      </c>
      <c r="J38943" s="34">
        <v>1714</v>
      </c>
      <c r="K38943" s="34">
        <v>1400</v>
      </c>
      <c r="L38943" s="34">
        <v>1599</v>
      </c>
      <c r="M38943" s="34">
        <v>1325</v>
      </c>
    </row>
    <row r="38944" spans="1:13" x14ac:dyDescent="0.2">
      <c r="A38944" s="34" t="s">
        <v>139838</v>
      </c>
      <c r="B38944" s="34">
        <v>630</v>
      </c>
      <c r="C38944" s="34">
        <v>742</v>
      </c>
      <c r="D38944" s="34">
        <v>747</v>
      </c>
      <c r="E38944" s="34">
        <v>749</v>
      </c>
      <c r="F38944" s="34">
        <v>616</v>
      </c>
      <c r="G38944" s="34">
        <v>614</v>
      </c>
      <c r="H38944" s="34">
        <v>851</v>
      </c>
      <c r="I38944" s="34">
        <v>721</v>
      </c>
      <c r="J38944" s="34">
        <v>733</v>
      </c>
      <c r="K38944" s="34">
        <v>554</v>
      </c>
      <c r="L38944" s="34">
        <v>733</v>
      </c>
      <c r="M38944" s="34">
        <v>555</v>
      </c>
    </row>
    <row r="38945" spans="1:13" x14ac:dyDescent="0.2">
      <c r="A38945" s="34" t="s">
        <v>139839</v>
      </c>
      <c r="B38945" s="34">
        <v>1400</v>
      </c>
      <c r="C38945" s="34">
        <v>1642</v>
      </c>
      <c r="D38945" s="34">
        <v>1622</v>
      </c>
      <c r="E38945" s="34">
        <v>1711</v>
      </c>
      <c r="F38945" s="34">
        <v>1357</v>
      </c>
      <c r="G38945" s="34">
        <v>1483</v>
      </c>
      <c r="H38945" s="34">
        <v>1570</v>
      </c>
      <c r="I38945" s="34">
        <v>1602</v>
      </c>
      <c r="J38945" s="34">
        <v>1595</v>
      </c>
      <c r="K38945" s="34">
        <v>1411</v>
      </c>
      <c r="L38945" s="34">
        <v>1357</v>
      </c>
      <c r="M38945" s="34">
        <v>1290</v>
      </c>
    </row>
    <row r="38946" spans="1:13" x14ac:dyDescent="0.2">
      <c r="A38946" s="34" t="s">
        <v>139840</v>
      </c>
      <c r="B38946" s="34">
        <v>926</v>
      </c>
      <c r="C38946" s="34">
        <v>1034</v>
      </c>
      <c r="D38946" s="34">
        <v>1015</v>
      </c>
      <c r="E38946" s="34">
        <v>1062</v>
      </c>
      <c r="F38946" s="34">
        <v>903</v>
      </c>
      <c r="G38946" s="34">
        <v>939</v>
      </c>
      <c r="H38946" s="34">
        <v>1065</v>
      </c>
      <c r="I38946" s="34">
        <v>958</v>
      </c>
      <c r="J38946" s="34">
        <v>985</v>
      </c>
      <c r="K38946" s="34">
        <v>872</v>
      </c>
      <c r="L38946" s="34">
        <v>964</v>
      </c>
      <c r="M38946" s="34">
        <v>799</v>
      </c>
    </row>
    <row r="38947" spans="1:13" x14ac:dyDescent="0.2">
      <c r="A38947" s="34" t="s">
        <v>139841</v>
      </c>
      <c r="B38947" s="34">
        <v>878</v>
      </c>
      <c r="C38947" s="34">
        <v>838</v>
      </c>
      <c r="D38947" s="34">
        <v>958</v>
      </c>
      <c r="E38947" s="34">
        <v>1021</v>
      </c>
      <c r="F38947" s="34">
        <v>936</v>
      </c>
      <c r="G38947" s="34">
        <v>853</v>
      </c>
      <c r="H38947" s="34">
        <v>968</v>
      </c>
      <c r="I38947" s="34">
        <v>896</v>
      </c>
      <c r="J38947" s="34">
        <v>941</v>
      </c>
      <c r="K38947" s="34">
        <v>739</v>
      </c>
      <c r="L38947" s="34">
        <v>922</v>
      </c>
      <c r="M38947" s="34">
        <v>638</v>
      </c>
    </row>
    <row r="38948" spans="1:13" x14ac:dyDescent="0.2">
      <c r="A38948" s="34" t="s">
        <v>139842</v>
      </c>
      <c r="B38948" s="34">
        <v>752</v>
      </c>
      <c r="C38948" s="34">
        <v>861</v>
      </c>
      <c r="D38948" s="34">
        <v>882</v>
      </c>
      <c r="E38948" s="34">
        <v>1003</v>
      </c>
      <c r="F38948" s="34">
        <v>671</v>
      </c>
      <c r="G38948" s="34">
        <v>839</v>
      </c>
      <c r="H38948" s="34">
        <v>763</v>
      </c>
      <c r="I38948" s="34">
        <v>969</v>
      </c>
      <c r="J38948" s="34">
        <v>818</v>
      </c>
      <c r="K38948" s="34">
        <v>724</v>
      </c>
      <c r="L38948" s="34">
        <v>738</v>
      </c>
      <c r="M38948" s="34">
        <v>739</v>
      </c>
    </row>
    <row r="38949" spans="1:13" x14ac:dyDescent="0.2">
      <c r="A38949" s="34" t="s">
        <v>139843</v>
      </c>
      <c r="B38949" s="34">
        <v>772</v>
      </c>
      <c r="C38949" s="34">
        <v>946</v>
      </c>
      <c r="D38949" s="34">
        <v>880</v>
      </c>
      <c r="E38949" s="34">
        <v>947</v>
      </c>
      <c r="F38949" s="34">
        <v>747</v>
      </c>
      <c r="G38949" s="34">
        <v>857</v>
      </c>
      <c r="H38949" s="34">
        <v>879</v>
      </c>
      <c r="I38949" s="34">
        <v>901</v>
      </c>
      <c r="J38949" s="34">
        <v>842</v>
      </c>
      <c r="K38949" s="34">
        <v>714</v>
      </c>
      <c r="L38949" s="34">
        <v>740</v>
      </c>
      <c r="M38949" s="34">
        <v>668</v>
      </c>
    </row>
    <row r="38950" spans="1:13" x14ac:dyDescent="0.2">
      <c r="A38950" s="34" t="s">
        <v>139844</v>
      </c>
      <c r="B38950" s="34">
        <v>793</v>
      </c>
      <c r="C38950" s="34">
        <v>847</v>
      </c>
      <c r="D38950" s="34">
        <v>876</v>
      </c>
      <c r="E38950" s="34">
        <v>954</v>
      </c>
      <c r="F38950" s="34">
        <v>718</v>
      </c>
      <c r="G38950" s="34">
        <v>823</v>
      </c>
      <c r="H38950" s="34">
        <v>987</v>
      </c>
      <c r="I38950" s="34">
        <v>807</v>
      </c>
      <c r="J38950" s="34">
        <v>858</v>
      </c>
      <c r="K38950" s="34">
        <v>686</v>
      </c>
      <c r="L38950" s="34">
        <v>806</v>
      </c>
      <c r="M38950" s="34">
        <v>627</v>
      </c>
    </row>
    <row r="38951" spans="1:13" x14ac:dyDescent="0.2">
      <c r="A38951" s="34" t="s">
        <v>139845</v>
      </c>
      <c r="B38951" s="34">
        <v>931</v>
      </c>
      <c r="C38951" s="34">
        <v>929</v>
      </c>
      <c r="D38951" s="34">
        <v>1109</v>
      </c>
      <c r="E38951" s="34">
        <v>1122</v>
      </c>
      <c r="F38951" s="34">
        <v>946</v>
      </c>
      <c r="G38951" s="34">
        <v>869</v>
      </c>
      <c r="H38951" s="34">
        <v>1016</v>
      </c>
      <c r="I38951" s="34">
        <v>971</v>
      </c>
      <c r="J38951" s="34">
        <v>1068</v>
      </c>
      <c r="K38951" s="34">
        <v>879</v>
      </c>
      <c r="L38951" s="34">
        <v>965</v>
      </c>
      <c r="M38951" s="34">
        <v>740</v>
      </c>
    </row>
    <row r="38952" spans="1:13" x14ac:dyDescent="0.2">
      <c r="A38952" s="34" t="s">
        <v>139846</v>
      </c>
      <c r="B38952" s="34">
        <v>779</v>
      </c>
      <c r="C38952" s="34">
        <v>791</v>
      </c>
      <c r="D38952" s="34">
        <v>733</v>
      </c>
      <c r="E38952" s="34">
        <v>833</v>
      </c>
      <c r="F38952" s="34">
        <v>706</v>
      </c>
      <c r="G38952" s="34">
        <v>704</v>
      </c>
      <c r="H38952" s="34">
        <v>880</v>
      </c>
      <c r="I38952" s="34">
        <v>726</v>
      </c>
      <c r="J38952" s="34">
        <v>767</v>
      </c>
      <c r="K38952" s="34">
        <v>676</v>
      </c>
      <c r="L38952" s="34">
        <v>689</v>
      </c>
      <c r="M38952" s="34">
        <v>625</v>
      </c>
    </row>
    <row r="38953" spans="1:13" x14ac:dyDescent="0.2">
      <c r="A38953" s="34" t="s">
        <v>139847</v>
      </c>
      <c r="B38953" s="34">
        <v>469</v>
      </c>
      <c r="C38953" s="34">
        <v>484</v>
      </c>
      <c r="D38953" s="34">
        <v>498</v>
      </c>
      <c r="E38953" s="34">
        <v>564</v>
      </c>
      <c r="F38953" s="34">
        <v>424</v>
      </c>
      <c r="G38953" s="34">
        <v>507</v>
      </c>
      <c r="H38953" s="34">
        <v>533</v>
      </c>
      <c r="I38953" s="34">
        <v>465</v>
      </c>
      <c r="J38953" s="34">
        <v>529</v>
      </c>
      <c r="K38953" s="34">
        <v>417</v>
      </c>
      <c r="L38953" s="34">
        <v>523</v>
      </c>
      <c r="M38953" s="34">
        <v>344</v>
      </c>
    </row>
    <row r="38954" spans="1:13" x14ac:dyDescent="0.2">
      <c r="A38954" s="34" t="s">
        <v>139848</v>
      </c>
      <c r="B38954" s="34">
        <v>344</v>
      </c>
      <c r="C38954" s="34">
        <v>373</v>
      </c>
      <c r="D38954" s="34">
        <v>421</v>
      </c>
      <c r="E38954" s="34">
        <v>450</v>
      </c>
      <c r="F38954" s="34">
        <v>335</v>
      </c>
      <c r="G38954" s="34">
        <v>394</v>
      </c>
      <c r="H38954" s="34">
        <v>389</v>
      </c>
      <c r="I38954" s="34">
        <v>406</v>
      </c>
      <c r="J38954" s="34">
        <v>390</v>
      </c>
      <c r="K38954" s="34">
        <v>310</v>
      </c>
      <c r="L38954" s="34">
        <v>402</v>
      </c>
      <c r="M38954" s="34">
        <v>299</v>
      </c>
    </row>
    <row r="38955" spans="1:13" x14ac:dyDescent="0.2">
      <c r="A38955" s="34" t="s">
        <v>139849</v>
      </c>
      <c r="B38955" s="34">
        <v>637</v>
      </c>
      <c r="C38955" s="34">
        <v>684</v>
      </c>
      <c r="D38955" s="34">
        <v>712</v>
      </c>
      <c r="E38955" s="34">
        <v>736</v>
      </c>
      <c r="F38955" s="34">
        <v>636</v>
      </c>
      <c r="G38955" s="34">
        <v>639</v>
      </c>
      <c r="H38955" s="34">
        <v>738</v>
      </c>
      <c r="I38955" s="34">
        <v>704</v>
      </c>
      <c r="J38955" s="34">
        <v>718</v>
      </c>
      <c r="K38955" s="34">
        <v>582</v>
      </c>
      <c r="L38955" s="34">
        <v>631</v>
      </c>
      <c r="M38955" s="34">
        <v>520</v>
      </c>
    </row>
    <row r="38956" spans="1:13" x14ac:dyDescent="0.2">
      <c r="A38956" s="34" t="s">
        <v>139850</v>
      </c>
      <c r="B38956" s="34">
        <v>484</v>
      </c>
      <c r="C38956" s="34">
        <v>550</v>
      </c>
      <c r="D38956" s="34">
        <v>492</v>
      </c>
      <c r="E38956" s="34">
        <v>503</v>
      </c>
      <c r="F38956" s="34">
        <v>491</v>
      </c>
      <c r="G38956" s="34">
        <v>400</v>
      </c>
      <c r="H38956" s="34">
        <v>532</v>
      </c>
      <c r="I38956" s="34">
        <v>513</v>
      </c>
      <c r="J38956" s="34">
        <v>499</v>
      </c>
      <c r="K38956" s="34">
        <v>416</v>
      </c>
      <c r="L38956" s="34">
        <v>597</v>
      </c>
      <c r="M38956" s="34">
        <v>360</v>
      </c>
    </row>
    <row r="38957" spans="1:13" x14ac:dyDescent="0.2">
      <c r="A38957" s="34" t="s">
        <v>139851</v>
      </c>
      <c r="B38957" s="34">
        <v>973</v>
      </c>
      <c r="C38957" s="34">
        <v>1113</v>
      </c>
      <c r="D38957" s="34">
        <v>1193</v>
      </c>
      <c r="E38957" s="34">
        <v>1174</v>
      </c>
      <c r="F38957" s="34">
        <v>1050</v>
      </c>
      <c r="G38957" s="34">
        <v>1038</v>
      </c>
      <c r="H38957" s="34">
        <v>1255</v>
      </c>
      <c r="I38957" s="34">
        <v>1036</v>
      </c>
      <c r="J38957" s="34">
        <v>1195</v>
      </c>
      <c r="K38957" s="34">
        <v>950</v>
      </c>
      <c r="L38957" s="34">
        <v>1088</v>
      </c>
      <c r="M38957" s="34">
        <v>937</v>
      </c>
    </row>
    <row r="38958" spans="1:13" x14ac:dyDescent="0.2">
      <c r="A38958" s="34" t="s">
        <v>139852</v>
      </c>
      <c r="B38958" s="34">
        <v>1076</v>
      </c>
      <c r="C38958" s="34">
        <v>930</v>
      </c>
      <c r="D38958" s="34">
        <v>993</v>
      </c>
      <c r="E38958" s="34">
        <v>1005</v>
      </c>
      <c r="F38958" s="34">
        <v>993</v>
      </c>
      <c r="G38958" s="34">
        <v>877</v>
      </c>
      <c r="H38958" s="34">
        <v>1104</v>
      </c>
      <c r="I38958" s="34">
        <v>940</v>
      </c>
      <c r="J38958" s="34">
        <v>1061</v>
      </c>
      <c r="K38958" s="34">
        <v>751</v>
      </c>
      <c r="L38958" s="34">
        <v>961</v>
      </c>
      <c r="M38958" s="34">
        <v>706</v>
      </c>
    </row>
    <row r="38959" spans="1:13" x14ac:dyDescent="0.2">
      <c r="A38959" s="34" t="s">
        <v>139853</v>
      </c>
      <c r="B38959" s="34">
        <v>534</v>
      </c>
      <c r="C38959" s="34">
        <v>737</v>
      </c>
      <c r="D38959" s="34">
        <v>769</v>
      </c>
      <c r="E38959" s="34">
        <v>705</v>
      </c>
      <c r="F38959" s="34">
        <v>543</v>
      </c>
      <c r="G38959" s="34">
        <v>614</v>
      </c>
      <c r="H38959" s="34">
        <v>642</v>
      </c>
      <c r="I38959" s="34">
        <v>736</v>
      </c>
      <c r="J38959" s="34">
        <v>687</v>
      </c>
      <c r="K38959" s="34">
        <v>624</v>
      </c>
      <c r="L38959" s="34">
        <v>733</v>
      </c>
      <c r="M38959" s="34">
        <v>568</v>
      </c>
    </row>
    <row r="38960" spans="1:13" x14ac:dyDescent="0.2">
      <c r="A38960" s="34" t="s">
        <v>139854</v>
      </c>
      <c r="B38960" s="34">
        <v>925</v>
      </c>
      <c r="C38960" s="34">
        <v>854</v>
      </c>
      <c r="D38960" s="34">
        <v>876</v>
      </c>
      <c r="E38960" s="34">
        <v>950</v>
      </c>
      <c r="F38960" s="34">
        <v>863</v>
      </c>
      <c r="G38960" s="34">
        <v>750</v>
      </c>
      <c r="H38960" s="34">
        <v>926</v>
      </c>
      <c r="I38960" s="34">
        <v>879</v>
      </c>
      <c r="J38960" s="34">
        <v>1036</v>
      </c>
      <c r="K38960" s="34">
        <v>689</v>
      </c>
      <c r="L38960" s="34">
        <v>944</v>
      </c>
      <c r="M38960" s="34">
        <v>652</v>
      </c>
    </row>
    <row r="38961" spans="1:13" x14ac:dyDescent="0.2">
      <c r="A38961" s="34" t="s">
        <v>139855</v>
      </c>
      <c r="B38961" s="34">
        <v>1005</v>
      </c>
      <c r="C38961" s="34">
        <v>1004</v>
      </c>
      <c r="D38961" s="34">
        <v>1045</v>
      </c>
      <c r="E38961" s="34">
        <v>1177</v>
      </c>
      <c r="F38961" s="34">
        <v>942</v>
      </c>
      <c r="G38961" s="34">
        <v>950</v>
      </c>
      <c r="H38961" s="34">
        <v>1096</v>
      </c>
      <c r="I38961" s="34">
        <v>1069</v>
      </c>
      <c r="J38961" s="34">
        <v>1006</v>
      </c>
      <c r="K38961" s="34">
        <v>845</v>
      </c>
      <c r="L38961" s="34">
        <v>1014</v>
      </c>
      <c r="M38961" s="34">
        <v>842</v>
      </c>
    </row>
    <row r="38962" spans="1:13" x14ac:dyDescent="0.2">
      <c r="A38962" s="34" t="s">
        <v>139856</v>
      </c>
      <c r="B38962" s="34">
        <v>681</v>
      </c>
      <c r="C38962" s="34">
        <v>795</v>
      </c>
      <c r="D38962" s="34">
        <v>779</v>
      </c>
      <c r="E38962" s="34">
        <v>856</v>
      </c>
      <c r="F38962" s="34">
        <v>649</v>
      </c>
      <c r="G38962" s="34">
        <v>695</v>
      </c>
      <c r="H38962" s="34">
        <v>828</v>
      </c>
      <c r="I38962" s="34">
        <v>762</v>
      </c>
      <c r="J38962" s="34">
        <v>763</v>
      </c>
      <c r="K38962" s="34">
        <v>654</v>
      </c>
      <c r="L38962" s="34">
        <v>725</v>
      </c>
      <c r="M38962" s="34">
        <v>592</v>
      </c>
    </row>
    <row r="38963" spans="1:13" x14ac:dyDescent="0.2">
      <c r="A38963" s="34" t="s">
        <v>139857</v>
      </c>
      <c r="B38963" s="34">
        <v>789</v>
      </c>
      <c r="C38963" s="34">
        <v>1019</v>
      </c>
      <c r="D38963" s="34">
        <v>885</v>
      </c>
      <c r="E38963" s="34">
        <v>935</v>
      </c>
      <c r="F38963" s="34">
        <v>761</v>
      </c>
      <c r="G38963" s="34">
        <v>830</v>
      </c>
      <c r="H38963" s="34">
        <v>1032</v>
      </c>
      <c r="I38963" s="34">
        <v>941</v>
      </c>
      <c r="J38963" s="34">
        <v>921</v>
      </c>
      <c r="K38963" s="34">
        <v>713</v>
      </c>
      <c r="L38963" s="34">
        <v>889</v>
      </c>
      <c r="M38963" s="34">
        <v>725</v>
      </c>
    </row>
    <row r="38964" spans="1:13" x14ac:dyDescent="0.2">
      <c r="A38964" s="34" t="s">
        <v>139858</v>
      </c>
      <c r="B38964" s="34">
        <v>806</v>
      </c>
      <c r="C38964" s="34">
        <v>872</v>
      </c>
      <c r="D38964" s="34">
        <v>675</v>
      </c>
      <c r="E38964" s="34">
        <v>875</v>
      </c>
      <c r="F38964" s="34">
        <v>769</v>
      </c>
      <c r="G38964" s="34">
        <v>783</v>
      </c>
      <c r="H38964" s="34">
        <v>1001</v>
      </c>
      <c r="I38964" s="34">
        <v>877</v>
      </c>
      <c r="J38964" s="34">
        <v>912</v>
      </c>
      <c r="K38964" s="34">
        <v>714</v>
      </c>
      <c r="L38964" s="34">
        <v>816</v>
      </c>
      <c r="M38964" s="34">
        <v>743</v>
      </c>
    </row>
    <row r="38965" spans="1:13" x14ac:dyDescent="0.2">
      <c r="A38965" s="34" t="s">
        <v>139859</v>
      </c>
      <c r="B38965" s="34">
        <v>821</v>
      </c>
      <c r="C38965" s="34">
        <v>910</v>
      </c>
      <c r="D38965" s="34">
        <v>1038</v>
      </c>
      <c r="E38965" s="34">
        <v>911</v>
      </c>
      <c r="F38965" s="34">
        <v>900</v>
      </c>
      <c r="G38965" s="34">
        <v>853</v>
      </c>
      <c r="H38965" s="34">
        <v>957</v>
      </c>
      <c r="I38965" s="34">
        <v>885</v>
      </c>
      <c r="J38965" s="34">
        <v>968</v>
      </c>
      <c r="K38965" s="34">
        <v>711</v>
      </c>
      <c r="L38965" s="34">
        <v>942</v>
      </c>
      <c r="M38965" s="34">
        <v>587</v>
      </c>
    </row>
    <row r="38966" spans="1:13" x14ac:dyDescent="0.2">
      <c r="A38966" s="34" t="s">
        <v>139860</v>
      </c>
      <c r="B38966" s="34">
        <v>1448</v>
      </c>
      <c r="C38966" s="34">
        <v>1552</v>
      </c>
      <c r="D38966" s="34">
        <v>1643</v>
      </c>
      <c r="E38966" s="34">
        <v>1737</v>
      </c>
      <c r="F38966" s="34">
        <v>1542</v>
      </c>
      <c r="G38966" s="34">
        <v>1335</v>
      </c>
      <c r="H38966" s="34">
        <v>1675</v>
      </c>
      <c r="I38966" s="34">
        <v>1566</v>
      </c>
      <c r="J38966" s="34">
        <v>1863</v>
      </c>
      <c r="K38966" s="34">
        <v>1273</v>
      </c>
      <c r="L38966" s="34">
        <v>1510</v>
      </c>
      <c r="M38966" s="34">
        <v>1134</v>
      </c>
    </row>
    <row r="38967" spans="1:13" x14ac:dyDescent="0.2">
      <c r="A38967" s="34" t="s">
        <v>139861</v>
      </c>
      <c r="B38967" s="34">
        <v>1198</v>
      </c>
      <c r="C38967" s="34">
        <v>1103</v>
      </c>
      <c r="D38967" s="34">
        <v>1180</v>
      </c>
      <c r="E38967" s="34">
        <v>1090</v>
      </c>
      <c r="F38967" s="34">
        <v>972</v>
      </c>
      <c r="G38967" s="34">
        <v>1069</v>
      </c>
      <c r="H38967" s="34">
        <v>1293</v>
      </c>
      <c r="I38967" s="34">
        <v>1041</v>
      </c>
      <c r="J38967" s="34">
        <v>1148</v>
      </c>
      <c r="K38967" s="34">
        <v>832</v>
      </c>
      <c r="L38967" s="34">
        <v>1080</v>
      </c>
      <c r="M38967" s="34">
        <v>787</v>
      </c>
    </row>
    <row r="38968" spans="1:13" x14ac:dyDescent="0.2">
      <c r="A38968" s="34" t="s">
        <v>139862</v>
      </c>
      <c r="B38968" s="34">
        <v>964</v>
      </c>
      <c r="C38968" s="34">
        <v>1088</v>
      </c>
      <c r="D38968" s="34">
        <v>1066</v>
      </c>
      <c r="E38968" s="34">
        <v>1144</v>
      </c>
      <c r="F38968" s="34">
        <v>959</v>
      </c>
      <c r="G38968" s="34">
        <v>1070</v>
      </c>
      <c r="H38968" s="34">
        <v>1119</v>
      </c>
      <c r="I38968" s="34">
        <v>946</v>
      </c>
      <c r="J38968" s="34">
        <v>1011</v>
      </c>
      <c r="K38968" s="34">
        <v>887</v>
      </c>
      <c r="L38968" s="34">
        <v>1065</v>
      </c>
      <c r="M38968" s="34">
        <v>813</v>
      </c>
    </row>
    <row r="38969" spans="1:13" x14ac:dyDescent="0.2">
      <c r="A38969" s="34" t="s">
        <v>139863</v>
      </c>
      <c r="B38969" s="34">
        <v>1520</v>
      </c>
      <c r="C38969" s="34">
        <v>1758</v>
      </c>
      <c r="D38969" s="34">
        <v>1718</v>
      </c>
      <c r="E38969" s="34">
        <v>1706</v>
      </c>
      <c r="F38969" s="34">
        <v>1525</v>
      </c>
      <c r="G38969" s="34">
        <v>1478</v>
      </c>
      <c r="H38969" s="34">
        <v>1837</v>
      </c>
      <c r="I38969" s="34">
        <v>1648</v>
      </c>
      <c r="J38969" s="34">
        <v>1735</v>
      </c>
      <c r="K38969" s="34">
        <v>1285</v>
      </c>
      <c r="L38969" s="34">
        <v>1648</v>
      </c>
      <c r="M38969" s="34">
        <v>1251</v>
      </c>
    </row>
    <row r="38970" spans="1:13" x14ac:dyDescent="0.2">
      <c r="A38970" s="34" t="s">
        <v>139864</v>
      </c>
      <c r="B38970" s="34">
        <v>2238</v>
      </c>
      <c r="C38970" s="34">
        <v>2224</v>
      </c>
      <c r="D38970" s="34">
        <v>2368</v>
      </c>
      <c r="E38970" s="34">
        <v>2413</v>
      </c>
      <c r="F38970" s="34">
        <v>2302</v>
      </c>
      <c r="G38970" s="34">
        <v>2100</v>
      </c>
      <c r="H38970" s="34">
        <v>2700</v>
      </c>
      <c r="I38970" s="34">
        <v>2100</v>
      </c>
      <c r="J38970" s="34">
        <v>2465</v>
      </c>
      <c r="K38970" s="34">
        <v>1803</v>
      </c>
      <c r="L38970" s="34">
        <v>2415</v>
      </c>
      <c r="M38970" s="34">
        <v>1666</v>
      </c>
    </row>
    <row r="38971" spans="1:13" x14ac:dyDescent="0.2">
      <c r="A38971" s="34" t="s">
        <v>139865</v>
      </c>
      <c r="B38971" s="34">
        <v>602</v>
      </c>
      <c r="C38971" s="34">
        <v>744</v>
      </c>
      <c r="D38971" s="34">
        <v>718</v>
      </c>
      <c r="E38971" s="34">
        <v>810</v>
      </c>
      <c r="F38971" s="34">
        <v>605</v>
      </c>
      <c r="G38971" s="34">
        <v>695</v>
      </c>
      <c r="H38971" s="34">
        <v>832</v>
      </c>
      <c r="I38971" s="34">
        <v>744</v>
      </c>
      <c r="J38971" s="34">
        <v>869</v>
      </c>
      <c r="K38971" s="34">
        <v>644</v>
      </c>
      <c r="L38971" s="34">
        <v>691</v>
      </c>
      <c r="M38971" s="34">
        <v>565</v>
      </c>
    </row>
    <row r="38972" spans="1:13" x14ac:dyDescent="0.2">
      <c r="A38972" s="34" t="s">
        <v>139866</v>
      </c>
      <c r="B38972" s="34">
        <v>974</v>
      </c>
      <c r="C38972" s="34">
        <v>1172</v>
      </c>
      <c r="D38972" s="34">
        <v>1216</v>
      </c>
      <c r="E38972" s="34">
        <v>1121</v>
      </c>
      <c r="F38972" s="34">
        <v>1095</v>
      </c>
      <c r="G38972" s="34">
        <v>1092</v>
      </c>
      <c r="H38972" s="34">
        <v>1269</v>
      </c>
      <c r="I38972" s="34">
        <v>1152</v>
      </c>
      <c r="J38972" s="34">
        <v>1243</v>
      </c>
      <c r="K38972" s="34">
        <v>946</v>
      </c>
      <c r="L38972" s="34">
        <v>1110</v>
      </c>
      <c r="M38972" s="34">
        <v>1014</v>
      </c>
    </row>
    <row r="38973" spans="1:13" x14ac:dyDescent="0.2">
      <c r="A38973" s="34" t="s">
        <v>139867</v>
      </c>
      <c r="B38973" s="34">
        <v>960</v>
      </c>
      <c r="C38973" s="34">
        <v>1127</v>
      </c>
      <c r="D38973" s="34">
        <v>1038</v>
      </c>
      <c r="E38973" s="34">
        <v>1105</v>
      </c>
      <c r="F38973" s="34">
        <v>990</v>
      </c>
      <c r="G38973" s="34">
        <v>1015</v>
      </c>
      <c r="H38973" s="34">
        <v>1087</v>
      </c>
      <c r="I38973" s="34">
        <v>981</v>
      </c>
      <c r="J38973" s="34">
        <v>1104</v>
      </c>
      <c r="K38973" s="34">
        <v>806</v>
      </c>
      <c r="L38973" s="34">
        <v>1028</v>
      </c>
      <c r="M38973" s="34">
        <v>788</v>
      </c>
    </row>
    <row r="38974" spans="1:13" x14ac:dyDescent="0.2">
      <c r="A38974" s="34" t="s">
        <v>139868</v>
      </c>
      <c r="B38974" s="34">
        <v>1150</v>
      </c>
      <c r="C38974" s="34">
        <v>1348</v>
      </c>
      <c r="D38974" s="34">
        <v>1434</v>
      </c>
      <c r="E38974" s="34">
        <v>1420</v>
      </c>
      <c r="F38974" s="34">
        <v>1259</v>
      </c>
      <c r="G38974" s="34">
        <v>1260</v>
      </c>
      <c r="H38974" s="34">
        <v>1437</v>
      </c>
      <c r="I38974" s="34">
        <v>1475</v>
      </c>
      <c r="J38974" s="34">
        <v>1374</v>
      </c>
      <c r="K38974" s="34">
        <v>1131</v>
      </c>
      <c r="L38974" s="34">
        <v>1376</v>
      </c>
      <c r="M38974" s="34">
        <v>1077</v>
      </c>
    </row>
    <row r="38975" spans="1:13" x14ac:dyDescent="0.2">
      <c r="A38975" s="34" t="s">
        <v>139869</v>
      </c>
      <c r="B38975" s="34">
        <v>1830</v>
      </c>
      <c r="C38975" s="34">
        <v>1757</v>
      </c>
      <c r="D38975" s="34">
        <v>1907</v>
      </c>
      <c r="E38975" s="34">
        <v>1919</v>
      </c>
      <c r="F38975" s="34">
        <v>1610</v>
      </c>
      <c r="G38975" s="34">
        <v>1631</v>
      </c>
      <c r="H38975" s="34">
        <v>1991</v>
      </c>
      <c r="I38975" s="34">
        <v>1824</v>
      </c>
      <c r="J38975" s="34">
        <v>1967</v>
      </c>
      <c r="K38975" s="34">
        <v>1475</v>
      </c>
      <c r="L38975" s="34">
        <v>1911</v>
      </c>
      <c r="M38975" s="34">
        <v>1407</v>
      </c>
    </row>
    <row r="38976" spans="1:13" x14ac:dyDescent="0.2">
      <c r="A38976" s="34" t="s">
        <v>139870</v>
      </c>
      <c r="B38976" s="34">
        <v>718</v>
      </c>
      <c r="C38976" s="34">
        <v>771</v>
      </c>
      <c r="D38976" s="34">
        <v>754</v>
      </c>
      <c r="E38976" s="34">
        <v>783</v>
      </c>
      <c r="F38976" s="34">
        <v>678</v>
      </c>
      <c r="G38976" s="34">
        <v>605</v>
      </c>
      <c r="H38976" s="34">
        <v>830</v>
      </c>
      <c r="I38976" s="34">
        <v>714</v>
      </c>
      <c r="J38976" s="34">
        <v>849</v>
      </c>
      <c r="K38976" s="34">
        <v>649</v>
      </c>
      <c r="L38976" s="34">
        <v>679</v>
      </c>
      <c r="M38976" s="34">
        <v>549</v>
      </c>
    </row>
    <row r="38977" spans="1:13" x14ac:dyDescent="0.2">
      <c r="A38977" s="34" t="s">
        <v>139871</v>
      </c>
      <c r="B38977" s="34">
        <v>699</v>
      </c>
      <c r="C38977" s="34">
        <v>925</v>
      </c>
      <c r="D38977" s="34">
        <v>865</v>
      </c>
      <c r="E38977" s="34">
        <v>967</v>
      </c>
      <c r="F38977" s="34">
        <v>750</v>
      </c>
      <c r="G38977" s="34">
        <v>841</v>
      </c>
      <c r="H38977" s="34">
        <v>957</v>
      </c>
      <c r="I38977" s="34">
        <v>899</v>
      </c>
      <c r="J38977" s="34">
        <v>882</v>
      </c>
      <c r="K38977" s="34">
        <v>775</v>
      </c>
      <c r="L38977" s="34">
        <v>851</v>
      </c>
      <c r="M38977" s="34">
        <v>716</v>
      </c>
    </row>
    <row r="38978" spans="1:13" x14ac:dyDescent="0.2">
      <c r="A38978" s="34" t="s">
        <v>139872</v>
      </c>
      <c r="B38978" s="34">
        <v>1149</v>
      </c>
      <c r="C38978" s="34">
        <v>1171</v>
      </c>
      <c r="D38978" s="34">
        <v>1250</v>
      </c>
      <c r="E38978" s="34">
        <v>1130</v>
      </c>
      <c r="F38978" s="34">
        <v>1066</v>
      </c>
      <c r="G38978" s="34">
        <v>934</v>
      </c>
      <c r="H38978" s="34">
        <v>1255</v>
      </c>
      <c r="I38978" s="34">
        <v>1039</v>
      </c>
      <c r="J38978" s="34">
        <v>1231</v>
      </c>
      <c r="K38978" s="34">
        <v>848</v>
      </c>
      <c r="L38978" s="34">
        <v>1186</v>
      </c>
      <c r="M38978" s="34">
        <v>806</v>
      </c>
    </row>
    <row r="38979" spans="1:13" x14ac:dyDescent="0.2">
      <c r="A38979" s="34" t="s">
        <v>139873</v>
      </c>
      <c r="B38979" s="34">
        <v>1056</v>
      </c>
      <c r="C38979" s="34">
        <v>1164</v>
      </c>
      <c r="D38979" s="34">
        <v>1263</v>
      </c>
      <c r="E38979" s="34">
        <v>1214</v>
      </c>
      <c r="F38979" s="34">
        <v>1072</v>
      </c>
      <c r="G38979" s="34">
        <v>996</v>
      </c>
      <c r="H38979" s="34">
        <v>1156</v>
      </c>
      <c r="I38979" s="34">
        <v>1151</v>
      </c>
      <c r="J38979" s="34">
        <v>1125</v>
      </c>
      <c r="K38979" s="34">
        <v>926</v>
      </c>
      <c r="L38979" s="34">
        <v>1065</v>
      </c>
      <c r="M38979" s="34">
        <v>890</v>
      </c>
    </row>
    <row r="38980" spans="1:13" x14ac:dyDescent="0.2">
      <c r="A38980" s="34" t="s">
        <v>139874</v>
      </c>
      <c r="B38980" s="34">
        <v>725</v>
      </c>
      <c r="C38980" s="34">
        <v>678</v>
      </c>
      <c r="D38980" s="34">
        <v>663</v>
      </c>
      <c r="E38980" s="34">
        <v>729</v>
      </c>
      <c r="F38980" s="34">
        <v>639</v>
      </c>
      <c r="G38980" s="34">
        <v>627</v>
      </c>
      <c r="H38980" s="34">
        <v>745</v>
      </c>
      <c r="I38980" s="34">
        <v>646</v>
      </c>
      <c r="J38980" s="34">
        <v>690</v>
      </c>
      <c r="K38980" s="34">
        <v>554</v>
      </c>
      <c r="L38980" s="34">
        <v>639</v>
      </c>
      <c r="M38980" s="34">
        <v>507</v>
      </c>
    </row>
    <row r="38981" spans="1:13" x14ac:dyDescent="0.2">
      <c r="A38981" s="34" t="s">
        <v>139875</v>
      </c>
      <c r="B38981" s="34">
        <v>1115</v>
      </c>
      <c r="C38981" s="34">
        <v>979</v>
      </c>
      <c r="D38981" s="34">
        <v>1062</v>
      </c>
      <c r="E38981" s="34">
        <v>1143</v>
      </c>
      <c r="F38981" s="34">
        <v>911</v>
      </c>
      <c r="G38981" s="34">
        <v>969</v>
      </c>
      <c r="H38981" s="34">
        <v>1100</v>
      </c>
      <c r="I38981" s="34">
        <v>1032</v>
      </c>
      <c r="J38981" s="34">
        <v>1132</v>
      </c>
      <c r="K38981" s="34">
        <v>847</v>
      </c>
      <c r="L38981" s="34">
        <v>947</v>
      </c>
      <c r="M38981" s="34">
        <v>811</v>
      </c>
    </row>
    <row r="38982" spans="1:13" x14ac:dyDescent="0.2">
      <c r="A38982" s="34" t="s">
        <v>139876</v>
      </c>
      <c r="B38982" s="34">
        <v>768</v>
      </c>
      <c r="C38982" s="34">
        <v>710</v>
      </c>
      <c r="D38982" s="34">
        <v>884</v>
      </c>
      <c r="E38982" s="34">
        <v>858</v>
      </c>
      <c r="F38982" s="34">
        <v>855</v>
      </c>
      <c r="G38982" s="34">
        <v>776</v>
      </c>
      <c r="H38982" s="34">
        <v>983</v>
      </c>
      <c r="I38982" s="34">
        <v>875</v>
      </c>
      <c r="J38982" s="34">
        <v>891</v>
      </c>
      <c r="K38982" s="34">
        <v>622</v>
      </c>
      <c r="L38982" s="34">
        <v>772</v>
      </c>
      <c r="M38982" s="34">
        <v>617</v>
      </c>
    </row>
    <row r="38983" spans="1:13" x14ac:dyDescent="0.2">
      <c r="A38983" s="34" t="s">
        <v>139877</v>
      </c>
      <c r="B38983" s="34">
        <v>894</v>
      </c>
      <c r="C38983" s="34">
        <v>836</v>
      </c>
      <c r="D38983" s="34">
        <v>927</v>
      </c>
      <c r="E38983" s="34">
        <v>923</v>
      </c>
      <c r="F38983" s="34">
        <v>846</v>
      </c>
      <c r="G38983" s="34">
        <v>822</v>
      </c>
      <c r="H38983" s="34">
        <v>971</v>
      </c>
      <c r="I38983" s="34">
        <v>846</v>
      </c>
      <c r="J38983" s="34">
        <v>908</v>
      </c>
      <c r="K38983" s="34">
        <v>726</v>
      </c>
      <c r="L38983" s="34">
        <v>868</v>
      </c>
      <c r="M38983" s="34">
        <v>671</v>
      </c>
    </row>
    <row r="38984" spans="1:13" x14ac:dyDescent="0.2">
      <c r="A38984" s="34" t="s">
        <v>139878</v>
      </c>
      <c r="B38984" s="34">
        <v>1395</v>
      </c>
      <c r="C38984" s="34">
        <v>1270</v>
      </c>
      <c r="D38984" s="34">
        <v>1616</v>
      </c>
      <c r="E38984" s="34">
        <v>1338</v>
      </c>
      <c r="F38984" s="34">
        <v>1301</v>
      </c>
      <c r="G38984" s="34">
        <v>1171</v>
      </c>
      <c r="H38984" s="34">
        <v>1764</v>
      </c>
      <c r="I38984" s="34">
        <v>1300</v>
      </c>
      <c r="J38984" s="34">
        <v>1486</v>
      </c>
      <c r="K38984" s="34">
        <v>1030</v>
      </c>
      <c r="L38984" s="34">
        <v>1542</v>
      </c>
      <c r="M38984" s="34">
        <v>931</v>
      </c>
    </row>
    <row r="38985" spans="1:13" x14ac:dyDescent="0.2">
      <c r="A38985" s="34" t="s">
        <v>139879</v>
      </c>
      <c r="B38985" s="34">
        <v>1556</v>
      </c>
      <c r="C38985" s="34">
        <v>1627</v>
      </c>
      <c r="D38985" s="34">
        <v>1641</v>
      </c>
      <c r="E38985" s="34">
        <v>1739</v>
      </c>
      <c r="F38985" s="34">
        <v>1505</v>
      </c>
      <c r="G38985" s="34">
        <v>1447</v>
      </c>
      <c r="H38985" s="34">
        <v>1677</v>
      </c>
      <c r="I38985" s="34">
        <v>1540</v>
      </c>
      <c r="J38985" s="34">
        <v>1657</v>
      </c>
      <c r="K38985" s="34">
        <v>1219</v>
      </c>
      <c r="L38985" s="34">
        <v>1489</v>
      </c>
      <c r="M38985" s="34">
        <v>1221</v>
      </c>
    </row>
    <row r="38986" spans="1:13" x14ac:dyDescent="0.2">
      <c r="A38986" s="34" t="s">
        <v>139880</v>
      </c>
      <c r="B38986" s="34">
        <v>691</v>
      </c>
      <c r="C38986" s="34">
        <v>719</v>
      </c>
      <c r="D38986" s="34">
        <v>820</v>
      </c>
      <c r="E38986" s="34">
        <v>796</v>
      </c>
      <c r="F38986" s="34">
        <v>695</v>
      </c>
      <c r="G38986" s="34">
        <v>689</v>
      </c>
      <c r="H38986" s="34">
        <v>810</v>
      </c>
      <c r="I38986" s="34">
        <v>733</v>
      </c>
      <c r="J38986" s="34">
        <v>894</v>
      </c>
      <c r="K38986" s="34">
        <v>631</v>
      </c>
      <c r="L38986" s="34">
        <v>800</v>
      </c>
      <c r="M38986" s="34">
        <v>588</v>
      </c>
    </row>
    <row r="38987" spans="1:13" x14ac:dyDescent="0.2">
      <c r="A38987" s="34" t="s">
        <v>139881</v>
      </c>
      <c r="B38987" s="34">
        <v>583</v>
      </c>
      <c r="C38987" s="34">
        <v>778</v>
      </c>
      <c r="D38987" s="34">
        <v>772</v>
      </c>
      <c r="E38987" s="34">
        <v>813</v>
      </c>
      <c r="F38987" s="34">
        <v>764</v>
      </c>
      <c r="G38987" s="34">
        <v>768</v>
      </c>
      <c r="H38987" s="34">
        <v>813</v>
      </c>
      <c r="I38987" s="34">
        <v>752</v>
      </c>
      <c r="J38987" s="34">
        <v>739</v>
      </c>
      <c r="K38987" s="34">
        <v>640</v>
      </c>
      <c r="L38987" s="34">
        <v>703</v>
      </c>
      <c r="M38987" s="34">
        <v>623</v>
      </c>
    </row>
    <row r="38988" spans="1:13" x14ac:dyDescent="0.2">
      <c r="A38988" s="34" t="s">
        <v>139882</v>
      </c>
      <c r="B38988" s="34">
        <v>978</v>
      </c>
      <c r="C38988" s="34">
        <v>1069</v>
      </c>
      <c r="D38988" s="34">
        <v>1064</v>
      </c>
      <c r="E38988" s="34">
        <v>1142</v>
      </c>
      <c r="F38988" s="34">
        <v>968</v>
      </c>
      <c r="G38988" s="34">
        <v>1015</v>
      </c>
      <c r="H38988" s="34">
        <v>1195</v>
      </c>
      <c r="I38988" s="34">
        <v>1129</v>
      </c>
      <c r="J38988" s="34">
        <v>1097</v>
      </c>
      <c r="K38988" s="34">
        <v>918</v>
      </c>
      <c r="L38988" s="34">
        <v>1093</v>
      </c>
      <c r="M38988" s="34">
        <v>864</v>
      </c>
    </row>
    <row r="38989" spans="1:13" x14ac:dyDescent="0.2">
      <c r="A38989" s="34" t="s">
        <v>139883</v>
      </c>
      <c r="B38989" s="34">
        <v>1156</v>
      </c>
      <c r="C38989" s="34">
        <v>1210</v>
      </c>
      <c r="D38989" s="34">
        <v>1355</v>
      </c>
      <c r="E38989" s="34">
        <v>1430</v>
      </c>
      <c r="F38989" s="34">
        <v>1167</v>
      </c>
      <c r="G38989" s="34">
        <v>1140</v>
      </c>
      <c r="H38989" s="34">
        <v>1516</v>
      </c>
      <c r="I38989" s="34">
        <v>1238</v>
      </c>
      <c r="J38989" s="34">
        <v>1360</v>
      </c>
      <c r="K38989" s="34">
        <v>983</v>
      </c>
      <c r="L38989" s="34">
        <v>1389</v>
      </c>
      <c r="M38989" s="34">
        <v>1010</v>
      </c>
    </row>
    <row r="38990" spans="1:13" x14ac:dyDescent="0.2">
      <c r="A38990" s="34" t="s">
        <v>139884</v>
      </c>
      <c r="B38990" s="34">
        <v>1172</v>
      </c>
      <c r="C38990" s="34">
        <v>1119</v>
      </c>
      <c r="D38990" s="34">
        <v>1091</v>
      </c>
      <c r="E38990" s="34">
        <v>1251</v>
      </c>
      <c r="F38990" s="34">
        <v>1072</v>
      </c>
      <c r="G38990" s="34">
        <v>1157</v>
      </c>
      <c r="H38990" s="34">
        <v>1293</v>
      </c>
      <c r="I38990" s="34">
        <v>1108</v>
      </c>
      <c r="J38990" s="34">
        <v>1285</v>
      </c>
      <c r="K38990" s="34">
        <v>944</v>
      </c>
      <c r="L38990" s="34">
        <v>1061</v>
      </c>
      <c r="M38990" s="34">
        <v>918</v>
      </c>
    </row>
    <row r="38991" spans="1:13" x14ac:dyDescent="0.2">
      <c r="A38991" s="34" t="s">
        <v>139885</v>
      </c>
      <c r="B38991" s="34">
        <v>903</v>
      </c>
      <c r="C38991" s="34">
        <v>882</v>
      </c>
      <c r="D38991" s="34">
        <v>988</v>
      </c>
      <c r="E38991" s="34">
        <v>896</v>
      </c>
      <c r="F38991" s="34">
        <v>879</v>
      </c>
      <c r="G38991" s="34">
        <v>759</v>
      </c>
      <c r="H38991" s="34">
        <v>977</v>
      </c>
      <c r="I38991" s="34">
        <v>933</v>
      </c>
      <c r="J38991" s="34">
        <v>878</v>
      </c>
      <c r="K38991" s="34">
        <v>643</v>
      </c>
      <c r="L38991" s="34">
        <v>844</v>
      </c>
      <c r="M38991" s="34">
        <v>653</v>
      </c>
    </row>
    <row r="38992" spans="1:13" x14ac:dyDescent="0.2">
      <c r="A38992" s="34" t="s">
        <v>139886</v>
      </c>
      <c r="B38992" s="34">
        <v>1453</v>
      </c>
      <c r="C38992" s="34">
        <v>1330</v>
      </c>
      <c r="D38992" s="34">
        <v>1697</v>
      </c>
      <c r="E38992" s="34">
        <v>1547</v>
      </c>
      <c r="F38992" s="34">
        <v>1282</v>
      </c>
      <c r="G38992" s="34">
        <v>1281</v>
      </c>
      <c r="H38992" s="34">
        <v>1559</v>
      </c>
      <c r="I38992" s="34">
        <v>1480</v>
      </c>
      <c r="J38992" s="34">
        <v>1639</v>
      </c>
      <c r="K38992" s="34">
        <v>1206</v>
      </c>
      <c r="L38992" s="34">
        <v>1330</v>
      </c>
      <c r="M38992" s="34">
        <v>1053</v>
      </c>
    </row>
    <row r="38993" spans="1:13" x14ac:dyDescent="0.2">
      <c r="A38993" s="34" t="s">
        <v>139887</v>
      </c>
      <c r="B38993" s="34">
        <v>901</v>
      </c>
      <c r="C38993" s="34">
        <v>1054</v>
      </c>
      <c r="D38993" s="34">
        <v>1087</v>
      </c>
      <c r="E38993" s="34">
        <v>1032</v>
      </c>
      <c r="F38993" s="34">
        <v>832</v>
      </c>
      <c r="G38993" s="34">
        <v>1001</v>
      </c>
      <c r="H38993" s="34">
        <v>1096</v>
      </c>
      <c r="I38993" s="34">
        <v>973</v>
      </c>
      <c r="J38993" s="34">
        <v>1049</v>
      </c>
      <c r="K38993" s="34">
        <v>861</v>
      </c>
      <c r="L38993" s="34">
        <v>878</v>
      </c>
      <c r="M38993" s="34">
        <v>906</v>
      </c>
    </row>
    <row r="38994" spans="1:13" x14ac:dyDescent="0.2">
      <c r="A38994" s="34" t="s">
        <v>139888</v>
      </c>
      <c r="B38994" s="34">
        <v>706</v>
      </c>
      <c r="C38994" s="34">
        <v>795</v>
      </c>
      <c r="D38994" s="34">
        <v>847</v>
      </c>
      <c r="E38994" s="34">
        <v>747</v>
      </c>
      <c r="F38994" s="34">
        <v>716</v>
      </c>
      <c r="G38994" s="34">
        <v>698</v>
      </c>
      <c r="H38994" s="34">
        <v>727</v>
      </c>
      <c r="I38994" s="34">
        <v>807</v>
      </c>
      <c r="J38994" s="34">
        <v>787</v>
      </c>
      <c r="K38994" s="34">
        <v>674</v>
      </c>
      <c r="L38994" s="34">
        <v>762</v>
      </c>
      <c r="M38994" s="34">
        <v>636</v>
      </c>
    </row>
    <row r="38995" spans="1:13" x14ac:dyDescent="0.2">
      <c r="A38995" s="34" t="s">
        <v>139889</v>
      </c>
      <c r="B38995" s="34">
        <v>767</v>
      </c>
      <c r="C38995" s="34">
        <v>735</v>
      </c>
      <c r="D38995" s="34">
        <v>890</v>
      </c>
      <c r="E38995" s="34">
        <v>884</v>
      </c>
      <c r="F38995" s="34">
        <v>640</v>
      </c>
      <c r="G38995" s="34">
        <v>794</v>
      </c>
      <c r="H38995" s="34">
        <v>959</v>
      </c>
      <c r="I38995" s="34">
        <v>868</v>
      </c>
      <c r="J38995" s="34">
        <v>848</v>
      </c>
      <c r="K38995" s="34">
        <v>697</v>
      </c>
      <c r="L38995" s="34">
        <v>717</v>
      </c>
      <c r="M38995" s="34">
        <v>636</v>
      </c>
    </row>
    <row r="38996" spans="1:13" x14ac:dyDescent="0.2">
      <c r="A38996" s="34" t="s">
        <v>139890</v>
      </c>
      <c r="B38996" s="34">
        <v>882</v>
      </c>
      <c r="C38996" s="34">
        <v>1022</v>
      </c>
      <c r="D38996" s="34">
        <v>1108</v>
      </c>
      <c r="E38996" s="34">
        <v>1070</v>
      </c>
      <c r="F38996" s="34">
        <v>875</v>
      </c>
      <c r="G38996" s="34">
        <v>946</v>
      </c>
      <c r="H38996" s="34">
        <v>1164</v>
      </c>
      <c r="I38996" s="34">
        <v>1063</v>
      </c>
      <c r="J38996" s="34">
        <v>1058</v>
      </c>
      <c r="K38996" s="34">
        <v>811</v>
      </c>
      <c r="L38996" s="34">
        <v>1097</v>
      </c>
      <c r="M38996" s="34">
        <v>813</v>
      </c>
    </row>
    <row r="38997" spans="1:13" x14ac:dyDescent="0.2">
      <c r="A38997" s="34" t="s">
        <v>139891</v>
      </c>
      <c r="B38997" s="34">
        <v>1094</v>
      </c>
      <c r="C38997" s="34">
        <v>1235</v>
      </c>
      <c r="D38997" s="34">
        <v>1331</v>
      </c>
      <c r="E38997" s="34">
        <v>1349</v>
      </c>
      <c r="F38997" s="34">
        <v>1091</v>
      </c>
      <c r="G38997" s="34">
        <v>1339</v>
      </c>
      <c r="H38997" s="34">
        <v>1501</v>
      </c>
      <c r="I38997" s="34">
        <v>1354</v>
      </c>
      <c r="J38997" s="34">
        <v>1346</v>
      </c>
      <c r="K38997" s="34">
        <v>972</v>
      </c>
      <c r="L38997" s="34">
        <v>1403</v>
      </c>
      <c r="M38997" s="34">
        <v>998</v>
      </c>
    </row>
    <row r="38998" spans="1:13" x14ac:dyDescent="0.2">
      <c r="A38998" s="34" t="s">
        <v>139892</v>
      </c>
      <c r="B38998" s="34">
        <v>696</v>
      </c>
      <c r="C38998" s="34">
        <v>825</v>
      </c>
      <c r="D38998" s="34">
        <v>761</v>
      </c>
      <c r="E38998" s="34">
        <v>938</v>
      </c>
      <c r="F38998" s="34">
        <v>695</v>
      </c>
      <c r="G38998" s="34">
        <v>744</v>
      </c>
      <c r="H38998" s="34">
        <v>841</v>
      </c>
      <c r="I38998" s="34">
        <v>861</v>
      </c>
      <c r="J38998" s="34">
        <v>792</v>
      </c>
      <c r="K38998" s="34">
        <v>607</v>
      </c>
      <c r="L38998" s="34">
        <v>730</v>
      </c>
      <c r="M38998" s="34">
        <v>656</v>
      </c>
    </row>
    <row r="38999" spans="1:13" x14ac:dyDescent="0.2">
      <c r="A38999" s="34" t="s">
        <v>139893</v>
      </c>
      <c r="B38999" s="34">
        <v>1406</v>
      </c>
      <c r="C38999" s="34">
        <v>1282</v>
      </c>
      <c r="D38999" s="34">
        <v>1436</v>
      </c>
      <c r="E38999" s="34">
        <v>1413</v>
      </c>
      <c r="F38999" s="34">
        <v>1443</v>
      </c>
      <c r="G38999" s="34">
        <v>1243</v>
      </c>
      <c r="H38999" s="34">
        <v>1558</v>
      </c>
      <c r="I38999" s="34">
        <v>1278</v>
      </c>
      <c r="J38999" s="34">
        <v>1462</v>
      </c>
      <c r="K38999" s="34">
        <v>1103</v>
      </c>
      <c r="L38999" s="34">
        <v>1540</v>
      </c>
      <c r="M38999" s="34">
        <v>1025</v>
      </c>
    </row>
    <row r="39000" spans="1:13" x14ac:dyDescent="0.2">
      <c r="A39000" s="34" t="s">
        <v>139894</v>
      </c>
      <c r="B39000" s="34">
        <v>1207</v>
      </c>
      <c r="C39000" s="34">
        <v>1125</v>
      </c>
      <c r="D39000" s="34">
        <v>1293</v>
      </c>
      <c r="E39000" s="34">
        <v>1180</v>
      </c>
      <c r="F39000" s="34">
        <v>1083</v>
      </c>
      <c r="G39000" s="34">
        <v>1055</v>
      </c>
      <c r="H39000" s="34">
        <v>1251</v>
      </c>
      <c r="I39000" s="34">
        <v>1113</v>
      </c>
      <c r="J39000" s="34">
        <v>1229</v>
      </c>
      <c r="K39000" s="34">
        <v>847</v>
      </c>
      <c r="L39000" s="34">
        <v>1150</v>
      </c>
      <c r="M39000" s="34">
        <v>847</v>
      </c>
    </row>
    <row r="39001" spans="1:13" x14ac:dyDescent="0.2">
      <c r="A39001" s="34" t="s">
        <v>139895</v>
      </c>
      <c r="B39001" s="34">
        <v>782</v>
      </c>
      <c r="C39001" s="34">
        <v>666</v>
      </c>
      <c r="D39001" s="34">
        <v>824</v>
      </c>
      <c r="E39001" s="34">
        <v>699</v>
      </c>
      <c r="F39001" s="34">
        <v>612</v>
      </c>
      <c r="G39001" s="34">
        <v>652</v>
      </c>
      <c r="H39001" s="34">
        <v>767</v>
      </c>
      <c r="I39001" s="34">
        <v>710</v>
      </c>
      <c r="J39001" s="34">
        <v>782</v>
      </c>
      <c r="K39001" s="34">
        <v>627</v>
      </c>
      <c r="L39001" s="34">
        <v>736</v>
      </c>
      <c r="M39001" s="34">
        <v>571</v>
      </c>
    </row>
    <row r="39002" spans="1:13" x14ac:dyDescent="0.2">
      <c r="A39002" s="34" t="s">
        <v>139896</v>
      </c>
      <c r="B39002" s="34">
        <v>636</v>
      </c>
      <c r="C39002" s="34">
        <v>558</v>
      </c>
      <c r="D39002" s="34">
        <v>716</v>
      </c>
      <c r="E39002" s="34">
        <v>600</v>
      </c>
      <c r="F39002" s="34">
        <v>625</v>
      </c>
      <c r="G39002" s="34">
        <v>540</v>
      </c>
      <c r="H39002" s="34">
        <v>661</v>
      </c>
      <c r="I39002" s="34">
        <v>501</v>
      </c>
      <c r="J39002" s="34">
        <v>615</v>
      </c>
      <c r="K39002" s="34">
        <v>448</v>
      </c>
      <c r="L39002" s="34">
        <v>557</v>
      </c>
      <c r="M39002" s="34">
        <v>413</v>
      </c>
    </row>
    <row r="39003" spans="1:13" x14ac:dyDescent="0.2">
      <c r="A39003" s="34" t="s">
        <v>139897</v>
      </c>
      <c r="B39003" s="34">
        <v>458</v>
      </c>
      <c r="C39003" s="34">
        <v>429</v>
      </c>
      <c r="D39003" s="34">
        <v>413</v>
      </c>
      <c r="E39003" s="34">
        <v>437</v>
      </c>
      <c r="F39003" s="34">
        <v>414</v>
      </c>
      <c r="G39003" s="34">
        <v>365</v>
      </c>
      <c r="H39003" s="34">
        <v>466</v>
      </c>
      <c r="I39003" s="34">
        <v>369</v>
      </c>
      <c r="J39003" s="34">
        <v>350</v>
      </c>
      <c r="K39003" s="34">
        <v>330</v>
      </c>
      <c r="L39003" s="34">
        <v>410</v>
      </c>
      <c r="M39003" s="34">
        <v>293</v>
      </c>
    </row>
    <row r="39004" spans="1:13" x14ac:dyDescent="0.2">
      <c r="A39004" s="34" t="s">
        <v>139898</v>
      </c>
      <c r="B39004" s="34">
        <v>315</v>
      </c>
      <c r="C39004" s="34">
        <v>340</v>
      </c>
      <c r="D39004" s="34">
        <v>359</v>
      </c>
      <c r="E39004" s="34">
        <v>395</v>
      </c>
      <c r="F39004" s="34">
        <v>295</v>
      </c>
      <c r="G39004" s="34">
        <v>296</v>
      </c>
      <c r="H39004" s="34">
        <v>406</v>
      </c>
      <c r="I39004" s="34">
        <v>318</v>
      </c>
      <c r="J39004" s="34">
        <v>375</v>
      </c>
      <c r="K39004" s="34">
        <v>305</v>
      </c>
      <c r="L39004" s="34">
        <v>300</v>
      </c>
      <c r="M39004" s="34">
        <v>275</v>
      </c>
    </row>
    <row r="39005" spans="1:13" x14ac:dyDescent="0.2">
      <c r="A39005" s="34" t="s">
        <v>139899</v>
      </c>
      <c r="B39005" s="34">
        <v>307</v>
      </c>
      <c r="C39005" s="34">
        <v>337</v>
      </c>
      <c r="D39005" s="34">
        <v>306</v>
      </c>
      <c r="E39005" s="34">
        <v>364</v>
      </c>
      <c r="F39005" s="34">
        <v>315</v>
      </c>
      <c r="G39005" s="34">
        <v>281</v>
      </c>
      <c r="H39005" s="34">
        <v>379</v>
      </c>
      <c r="I39005" s="34">
        <v>349</v>
      </c>
      <c r="J39005" s="34">
        <v>390</v>
      </c>
      <c r="K39005" s="34">
        <v>252</v>
      </c>
      <c r="L39005" s="34">
        <v>331</v>
      </c>
      <c r="M39005" s="34">
        <v>255</v>
      </c>
    </row>
    <row r="39006" spans="1:13" x14ac:dyDescent="0.2">
      <c r="A39006" s="34" t="s">
        <v>139900</v>
      </c>
      <c r="B39006" s="34">
        <v>609</v>
      </c>
      <c r="C39006" s="34">
        <v>521</v>
      </c>
      <c r="D39006" s="34">
        <v>633</v>
      </c>
      <c r="E39006" s="34">
        <v>562</v>
      </c>
      <c r="F39006" s="34">
        <v>551</v>
      </c>
      <c r="G39006" s="34">
        <v>527</v>
      </c>
      <c r="H39006" s="34">
        <v>743</v>
      </c>
      <c r="I39006" s="34">
        <v>620</v>
      </c>
      <c r="J39006" s="34">
        <v>683</v>
      </c>
      <c r="K39006" s="34">
        <v>460</v>
      </c>
      <c r="L39006" s="34">
        <v>640</v>
      </c>
      <c r="M39006" s="34">
        <v>406</v>
      </c>
    </row>
    <row r="39007" spans="1:13" x14ac:dyDescent="0.2">
      <c r="A39007" s="34" t="s">
        <v>139901</v>
      </c>
      <c r="B39007" s="34">
        <v>618</v>
      </c>
      <c r="C39007" s="34">
        <v>671</v>
      </c>
      <c r="D39007" s="34">
        <v>635</v>
      </c>
      <c r="E39007" s="34">
        <v>782</v>
      </c>
      <c r="F39007" s="34">
        <v>616</v>
      </c>
      <c r="G39007" s="34">
        <v>684</v>
      </c>
      <c r="H39007" s="34">
        <v>631</v>
      </c>
      <c r="I39007" s="34">
        <v>694</v>
      </c>
      <c r="J39007" s="34">
        <v>616</v>
      </c>
      <c r="K39007" s="34">
        <v>557</v>
      </c>
      <c r="L39007" s="34">
        <v>581</v>
      </c>
      <c r="M39007" s="34">
        <v>546</v>
      </c>
    </row>
    <row r="39008" spans="1:13" x14ac:dyDescent="0.2">
      <c r="A39008" s="34" t="s">
        <v>139902</v>
      </c>
      <c r="B39008" s="34">
        <v>480</v>
      </c>
      <c r="C39008" s="34">
        <v>447</v>
      </c>
      <c r="D39008" s="34">
        <v>628</v>
      </c>
      <c r="E39008" s="34">
        <v>499</v>
      </c>
      <c r="F39008" s="34">
        <v>476</v>
      </c>
      <c r="G39008" s="34">
        <v>373</v>
      </c>
      <c r="H39008" s="34">
        <v>559</v>
      </c>
      <c r="I39008" s="34">
        <v>428</v>
      </c>
      <c r="J39008" s="34">
        <v>519</v>
      </c>
      <c r="K39008" s="34">
        <v>352</v>
      </c>
      <c r="L39008" s="34">
        <v>514</v>
      </c>
      <c r="M39008" s="34">
        <v>407</v>
      </c>
    </row>
    <row r="39009" spans="1:13" x14ac:dyDescent="0.2">
      <c r="A39009" s="34" t="s">
        <v>139903</v>
      </c>
      <c r="B39009" s="34">
        <v>304</v>
      </c>
      <c r="C39009" s="34">
        <v>220</v>
      </c>
      <c r="D39009" s="34">
        <v>315</v>
      </c>
      <c r="E39009" s="34">
        <v>292</v>
      </c>
      <c r="F39009" s="34">
        <v>337</v>
      </c>
      <c r="G39009" s="34">
        <v>233</v>
      </c>
      <c r="H39009" s="34">
        <v>280</v>
      </c>
      <c r="I39009" s="34">
        <v>225</v>
      </c>
      <c r="J39009" s="34">
        <v>300</v>
      </c>
      <c r="K39009" s="34">
        <v>241</v>
      </c>
      <c r="L39009" s="34">
        <v>242</v>
      </c>
      <c r="M39009" s="34">
        <v>205</v>
      </c>
    </row>
    <row r="39010" spans="1:13" x14ac:dyDescent="0.2">
      <c r="A39010" s="34" t="s">
        <v>139904</v>
      </c>
      <c r="B39010" s="34">
        <v>316</v>
      </c>
      <c r="C39010" s="34">
        <v>332</v>
      </c>
      <c r="D39010" s="34">
        <v>312</v>
      </c>
      <c r="E39010" s="34">
        <v>313</v>
      </c>
      <c r="F39010" s="34">
        <v>318</v>
      </c>
      <c r="G39010" s="34">
        <v>295</v>
      </c>
      <c r="H39010" s="34">
        <v>328</v>
      </c>
      <c r="I39010" s="34">
        <v>305</v>
      </c>
      <c r="J39010" s="34">
        <v>350</v>
      </c>
      <c r="K39010" s="34">
        <v>205</v>
      </c>
      <c r="L39010" s="34">
        <v>309</v>
      </c>
      <c r="M39010" s="34">
        <v>262</v>
      </c>
    </row>
    <row r="39011" spans="1:13" x14ac:dyDescent="0.2">
      <c r="A39011" s="34" t="s">
        <v>139905</v>
      </c>
      <c r="B39011" s="34">
        <v>440</v>
      </c>
      <c r="C39011" s="34">
        <v>403</v>
      </c>
      <c r="D39011" s="34">
        <v>431</v>
      </c>
      <c r="E39011" s="34">
        <v>462</v>
      </c>
      <c r="F39011" s="34">
        <v>390</v>
      </c>
      <c r="G39011" s="34">
        <v>407</v>
      </c>
      <c r="H39011" s="34">
        <v>510</v>
      </c>
      <c r="I39011" s="34">
        <v>381</v>
      </c>
      <c r="J39011" s="34">
        <v>528</v>
      </c>
      <c r="K39011" s="34">
        <v>348</v>
      </c>
      <c r="L39011" s="34">
        <v>426</v>
      </c>
      <c r="M39011" s="34">
        <v>360</v>
      </c>
    </row>
    <row r="39012" spans="1:13" x14ac:dyDescent="0.2">
      <c r="A39012" s="34" t="s">
        <v>139906</v>
      </c>
      <c r="B39012" s="34">
        <v>527</v>
      </c>
      <c r="C39012" s="34">
        <v>396</v>
      </c>
      <c r="D39012" s="34">
        <v>418</v>
      </c>
      <c r="E39012" s="34">
        <v>406</v>
      </c>
      <c r="F39012" s="34">
        <v>427</v>
      </c>
      <c r="G39012" s="34">
        <v>376</v>
      </c>
      <c r="H39012" s="34">
        <v>527</v>
      </c>
      <c r="I39012" s="34">
        <v>387</v>
      </c>
      <c r="J39012" s="34">
        <v>483</v>
      </c>
      <c r="K39012" s="34">
        <v>298</v>
      </c>
      <c r="L39012" s="34">
        <v>398</v>
      </c>
      <c r="M39012" s="34">
        <v>307</v>
      </c>
    </row>
    <row r="39013" spans="1:13" x14ac:dyDescent="0.2">
      <c r="A39013" s="34" t="s">
        <v>139907</v>
      </c>
      <c r="B39013" s="34">
        <v>633</v>
      </c>
      <c r="C39013" s="34">
        <v>592</v>
      </c>
      <c r="D39013" s="34">
        <v>708</v>
      </c>
      <c r="E39013" s="34">
        <v>700</v>
      </c>
      <c r="F39013" s="34">
        <v>634</v>
      </c>
      <c r="G39013" s="34">
        <v>593</v>
      </c>
      <c r="H39013" s="34">
        <v>837</v>
      </c>
      <c r="I39013" s="34">
        <v>573</v>
      </c>
      <c r="J39013" s="34">
        <v>700</v>
      </c>
      <c r="K39013" s="34">
        <v>590</v>
      </c>
      <c r="L39013" s="34">
        <v>646</v>
      </c>
      <c r="M39013" s="34">
        <v>481</v>
      </c>
    </row>
    <row r="39014" spans="1:13" x14ac:dyDescent="0.2">
      <c r="A39014" s="34" t="s">
        <v>139908</v>
      </c>
      <c r="B39014" s="34">
        <v>518</v>
      </c>
      <c r="C39014" s="34">
        <v>543</v>
      </c>
      <c r="D39014" s="34">
        <v>633</v>
      </c>
      <c r="E39014" s="34">
        <v>561</v>
      </c>
      <c r="F39014" s="34">
        <v>457</v>
      </c>
      <c r="G39014" s="34">
        <v>463</v>
      </c>
      <c r="H39014" s="34">
        <v>581</v>
      </c>
      <c r="I39014" s="34">
        <v>543</v>
      </c>
      <c r="J39014" s="34">
        <v>528</v>
      </c>
      <c r="K39014" s="34">
        <v>427</v>
      </c>
      <c r="L39014" s="34">
        <v>519</v>
      </c>
      <c r="M39014" s="34">
        <v>387</v>
      </c>
    </row>
    <row r="39015" spans="1:13" x14ac:dyDescent="0.2">
      <c r="A39015" s="34" t="s">
        <v>139909</v>
      </c>
      <c r="B39015" s="34">
        <v>434</v>
      </c>
      <c r="C39015" s="34">
        <v>340</v>
      </c>
      <c r="D39015" s="34">
        <v>351</v>
      </c>
      <c r="E39015" s="34">
        <v>372</v>
      </c>
      <c r="F39015" s="34">
        <v>316</v>
      </c>
      <c r="G39015" s="34">
        <v>321</v>
      </c>
      <c r="H39015" s="34">
        <v>390</v>
      </c>
      <c r="I39015" s="34">
        <v>375</v>
      </c>
      <c r="J39015" s="34">
        <v>335</v>
      </c>
      <c r="K39015" s="34">
        <v>304</v>
      </c>
      <c r="L39015" s="34">
        <v>336</v>
      </c>
      <c r="M39015" s="34">
        <v>238</v>
      </c>
    </row>
    <row r="39016" spans="1:13" x14ac:dyDescent="0.2">
      <c r="A39016" s="34" t="s">
        <v>139910</v>
      </c>
      <c r="B39016" s="34">
        <v>360</v>
      </c>
      <c r="C39016" s="34">
        <v>430</v>
      </c>
      <c r="D39016" s="34">
        <v>402</v>
      </c>
      <c r="E39016" s="34">
        <v>408</v>
      </c>
      <c r="F39016" s="34">
        <v>260</v>
      </c>
      <c r="G39016" s="34">
        <v>378</v>
      </c>
      <c r="H39016" s="34">
        <v>438</v>
      </c>
      <c r="I39016" s="34">
        <v>422</v>
      </c>
      <c r="J39016" s="34">
        <v>424</v>
      </c>
      <c r="K39016" s="34">
        <v>420</v>
      </c>
      <c r="L39016" s="34">
        <v>362</v>
      </c>
      <c r="M39016" s="34">
        <v>356</v>
      </c>
    </row>
    <row r="39017" spans="1:13" x14ac:dyDescent="0.2">
      <c r="A39017" s="34" t="s">
        <v>139911</v>
      </c>
      <c r="B39017" s="34">
        <v>842</v>
      </c>
      <c r="C39017" s="34">
        <v>955</v>
      </c>
      <c r="D39017" s="34">
        <v>981</v>
      </c>
      <c r="E39017" s="34">
        <v>912</v>
      </c>
      <c r="F39017" s="34">
        <v>791</v>
      </c>
      <c r="G39017" s="34">
        <v>882</v>
      </c>
      <c r="H39017" s="34">
        <v>997</v>
      </c>
      <c r="I39017" s="34">
        <v>911</v>
      </c>
      <c r="J39017" s="34">
        <v>934</v>
      </c>
      <c r="K39017" s="34">
        <v>745</v>
      </c>
      <c r="L39017" s="34">
        <v>920</v>
      </c>
      <c r="M39017" s="34">
        <v>689</v>
      </c>
    </row>
    <row r="39018" spans="1:13" x14ac:dyDescent="0.2">
      <c r="A39018" s="34" t="s">
        <v>139912</v>
      </c>
      <c r="B39018" s="34">
        <v>562</v>
      </c>
      <c r="C39018" s="34">
        <v>509</v>
      </c>
      <c r="D39018" s="34">
        <v>541</v>
      </c>
      <c r="E39018" s="34">
        <v>601</v>
      </c>
      <c r="F39018" s="34">
        <v>485</v>
      </c>
      <c r="G39018" s="34">
        <v>507</v>
      </c>
      <c r="H39018" s="34">
        <v>641</v>
      </c>
      <c r="I39018" s="34">
        <v>549</v>
      </c>
      <c r="J39018" s="34">
        <v>634</v>
      </c>
      <c r="K39018" s="34">
        <v>416</v>
      </c>
      <c r="L39018" s="34">
        <v>501</v>
      </c>
      <c r="M39018" s="34">
        <v>429</v>
      </c>
    </row>
    <row r="39019" spans="1:13" x14ac:dyDescent="0.2">
      <c r="A39019" s="34" t="s">
        <v>139913</v>
      </c>
      <c r="B39019" s="34">
        <v>729</v>
      </c>
      <c r="C39019" s="34">
        <v>836</v>
      </c>
      <c r="D39019" s="34">
        <v>816</v>
      </c>
      <c r="E39019" s="34">
        <v>904</v>
      </c>
      <c r="F39019" s="34">
        <v>715</v>
      </c>
      <c r="G39019" s="34">
        <v>679</v>
      </c>
      <c r="H39019" s="34">
        <v>957</v>
      </c>
      <c r="I39019" s="34">
        <v>792</v>
      </c>
      <c r="J39019" s="34">
        <v>883</v>
      </c>
      <c r="K39019" s="34">
        <v>611</v>
      </c>
      <c r="L39019" s="34">
        <v>777</v>
      </c>
      <c r="M39019" s="34">
        <v>566</v>
      </c>
    </row>
    <row r="39020" spans="1:13" x14ac:dyDescent="0.2">
      <c r="A39020" s="34" t="s">
        <v>139914</v>
      </c>
      <c r="B39020" s="34">
        <v>511</v>
      </c>
      <c r="C39020" s="34">
        <v>565</v>
      </c>
      <c r="D39020" s="34">
        <v>545</v>
      </c>
      <c r="E39020" s="34">
        <v>585</v>
      </c>
      <c r="F39020" s="34">
        <v>446</v>
      </c>
      <c r="G39020" s="34">
        <v>465</v>
      </c>
      <c r="H39020" s="34">
        <v>588</v>
      </c>
      <c r="I39020" s="34">
        <v>505</v>
      </c>
      <c r="J39020" s="34">
        <v>554</v>
      </c>
      <c r="K39020" s="34">
        <v>449</v>
      </c>
      <c r="L39020" s="34">
        <v>484</v>
      </c>
      <c r="M39020" s="34">
        <v>386</v>
      </c>
    </row>
    <row r="39021" spans="1:13" x14ac:dyDescent="0.2">
      <c r="A39021" s="34" t="s">
        <v>139915</v>
      </c>
      <c r="B39021" s="34">
        <v>497</v>
      </c>
      <c r="C39021" s="34">
        <v>597</v>
      </c>
      <c r="D39021" s="34">
        <v>562</v>
      </c>
      <c r="E39021" s="34">
        <v>594</v>
      </c>
      <c r="F39021" s="34">
        <v>479</v>
      </c>
      <c r="G39021" s="34">
        <v>548</v>
      </c>
      <c r="H39021" s="34">
        <v>593</v>
      </c>
      <c r="I39021" s="34">
        <v>579</v>
      </c>
      <c r="J39021" s="34">
        <v>532</v>
      </c>
      <c r="K39021" s="34">
        <v>400</v>
      </c>
      <c r="L39021" s="34">
        <v>584</v>
      </c>
      <c r="M39021" s="34">
        <v>414</v>
      </c>
    </row>
    <row r="39022" spans="1:13" x14ac:dyDescent="0.2">
      <c r="A39022" s="34" t="s">
        <v>139916</v>
      </c>
      <c r="B39022" s="34">
        <v>830</v>
      </c>
      <c r="C39022" s="34">
        <v>873</v>
      </c>
      <c r="D39022" s="34">
        <v>851</v>
      </c>
      <c r="E39022" s="34">
        <v>898</v>
      </c>
      <c r="F39022" s="34">
        <v>785</v>
      </c>
      <c r="G39022" s="34">
        <v>798</v>
      </c>
      <c r="H39022" s="34">
        <v>966</v>
      </c>
      <c r="I39022" s="34">
        <v>881</v>
      </c>
      <c r="J39022" s="34">
        <v>952</v>
      </c>
      <c r="K39022" s="34">
        <v>697</v>
      </c>
      <c r="L39022" s="34">
        <v>973</v>
      </c>
      <c r="M39022" s="34">
        <v>622</v>
      </c>
    </row>
    <row r="39023" spans="1:13" x14ac:dyDescent="0.2">
      <c r="A39023" s="34" t="s">
        <v>139917</v>
      </c>
      <c r="B39023" s="34">
        <v>447</v>
      </c>
      <c r="C39023" s="34">
        <v>435</v>
      </c>
      <c r="D39023" s="34">
        <v>414</v>
      </c>
      <c r="E39023" s="34">
        <v>445</v>
      </c>
      <c r="F39023" s="34">
        <v>401</v>
      </c>
      <c r="G39023" s="34">
        <v>363</v>
      </c>
      <c r="H39023" s="34">
        <v>430</v>
      </c>
      <c r="I39023" s="34">
        <v>434</v>
      </c>
      <c r="J39023" s="34">
        <v>406</v>
      </c>
      <c r="K39023" s="34">
        <v>373</v>
      </c>
      <c r="L39023" s="34">
        <v>361</v>
      </c>
      <c r="M39023" s="34">
        <v>355</v>
      </c>
    </row>
    <row r="39024" spans="1:13" x14ac:dyDescent="0.2">
      <c r="A39024" s="34" t="s">
        <v>139918</v>
      </c>
      <c r="B39024" s="34">
        <v>407</v>
      </c>
      <c r="C39024" s="34">
        <v>333</v>
      </c>
      <c r="D39024" s="34">
        <v>321</v>
      </c>
      <c r="E39024" s="34">
        <v>302</v>
      </c>
      <c r="F39024" s="34">
        <v>347</v>
      </c>
      <c r="G39024" s="34">
        <v>281</v>
      </c>
      <c r="H39024" s="34">
        <v>437</v>
      </c>
      <c r="I39024" s="34">
        <v>289</v>
      </c>
      <c r="J39024" s="34">
        <v>362</v>
      </c>
      <c r="K39024" s="34">
        <v>261</v>
      </c>
      <c r="L39024" s="34">
        <v>333</v>
      </c>
      <c r="M39024" s="34">
        <v>220</v>
      </c>
    </row>
    <row r="39025" spans="1:13" x14ac:dyDescent="0.2">
      <c r="A39025" s="34" t="s">
        <v>139919</v>
      </c>
      <c r="B39025" s="34">
        <v>412</v>
      </c>
      <c r="C39025" s="34">
        <v>241</v>
      </c>
      <c r="D39025" s="34">
        <v>304</v>
      </c>
      <c r="E39025" s="34">
        <v>272</v>
      </c>
      <c r="F39025" s="34">
        <v>259</v>
      </c>
      <c r="G39025" s="34">
        <v>251</v>
      </c>
      <c r="H39025" s="34">
        <v>333</v>
      </c>
      <c r="I39025" s="34">
        <v>263</v>
      </c>
      <c r="J39025" s="34">
        <v>289</v>
      </c>
      <c r="K39025" s="34">
        <v>216</v>
      </c>
      <c r="L39025" s="34">
        <v>310</v>
      </c>
      <c r="M39025" s="34">
        <v>221</v>
      </c>
    </row>
    <row r="39026" spans="1:13" x14ac:dyDescent="0.2">
      <c r="A39026" s="34" t="s">
        <v>139920</v>
      </c>
      <c r="B39026" s="34">
        <v>252</v>
      </c>
      <c r="C39026" s="34">
        <v>261</v>
      </c>
      <c r="D39026" s="34">
        <v>251</v>
      </c>
      <c r="E39026" s="34">
        <v>347</v>
      </c>
      <c r="F39026" s="34">
        <v>280</v>
      </c>
      <c r="G39026" s="34">
        <v>257</v>
      </c>
      <c r="H39026" s="34">
        <v>362</v>
      </c>
      <c r="I39026" s="34">
        <v>282</v>
      </c>
      <c r="J39026" s="34">
        <v>412</v>
      </c>
      <c r="K39026" s="34">
        <v>257</v>
      </c>
      <c r="L39026" s="34">
        <v>314</v>
      </c>
      <c r="M39026" s="34">
        <v>216</v>
      </c>
    </row>
    <row r="39027" spans="1:13" x14ac:dyDescent="0.2">
      <c r="A39027" s="34" t="s">
        <v>139921</v>
      </c>
      <c r="B39027" s="34">
        <v>376</v>
      </c>
      <c r="C39027" s="34">
        <v>374</v>
      </c>
      <c r="D39027" s="34">
        <v>361</v>
      </c>
      <c r="E39027" s="34">
        <v>388</v>
      </c>
      <c r="F39027" s="34">
        <v>333</v>
      </c>
      <c r="G39027" s="34">
        <v>359</v>
      </c>
      <c r="H39027" s="34">
        <v>362</v>
      </c>
      <c r="I39027" s="34">
        <v>399</v>
      </c>
      <c r="J39027" s="34">
        <v>434</v>
      </c>
      <c r="K39027" s="34">
        <v>295</v>
      </c>
      <c r="L39027" s="34">
        <v>392</v>
      </c>
      <c r="M39027" s="34">
        <v>245</v>
      </c>
    </row>
    <row r="39028" spans="1:13" x14ac:dyDescent="0.2">
      <c r="A39028" s="34" t="s">
        <v>139922</v>
      </c>
      <c r="B39028" s="34">
        <v>410</v>
      </c>
      <c r="C39028" s="34">
        <v>453</v>
      </c>
      <c r="D39028" s="34">
        <v>464</v>
      </c>
      <c r="E39028" s="34">
        <v>561</v>
      </c>
      <c r="F39028" s="34">
        <v>482</v>
      </c>
      <c r="G39028" s="34">
        <v>454</v>
      </c>
      <c r="H39028" s="34">
        <v>513</v>
      </c>
      <c r="I39028" s="34">
        <v>496</v>
      </c>
      <c r="J39028" s="34">
        <v>454</v>
      </c>
      <c r="K39028" s="34">
        <v>384</v>
      </c>
      <c r="L39028" s="34">
        <v>511</v>
      </c>
      <c r="M39028" s="34">
        <v>339</v>
      </c>
    </row>
    <row r="39029" spans="1:13" x14ac:dyDescent="0.2">
      <c r="A39029" s="34" t="s">
        <v>139923</v>
      </c>
      <c r="B39029" s="34">
        <v>403</v>
      </c>
      <c r="C39029" s="34">
        <v>475</v>
      </c>
      <c r="D39029" s="34">
        <v>430</v>
      </c>
      <c r="E39029" s="34">
        <v>588</v>
      </c>
      <c r="F39029" s="34">
        <v>371</v>
      </c>
      <c r="G39029" s="34">
        <v>417</v>
      </c>
      <c r="H39029" s="34">
        <v>550</v>
      </c>
      <c r="I39029" s="34">
        <v>437</v>
      </c>
      <c r="J39029" s="34">
        <v>511</v>
      </c>
      <c r="K39029" s="34">
        <v>428</v>
      </c>
      <c r="L39029" s="34">
        <v>442</v>
      </c>
      <c r="M39029" s="34">
        <v>375</v>
      </c>
    </row>
    <row r="39030" spans="1:13" x14ac:dyDescent="0.2">
      <c r="A39030" s="34" t="s">
        <v>139924</v>
      </c>
      <c r="B39030" s="34">
        <v>355</v>
      </c>
      <c r="C39030" s="34">
        <v>251</v>
      </c>
      <c r="D39030" s="34">
        <v>249</v>
      </c>
      <c r="E39030" s="34">
        <v>271</v>
      </c>
      <c r="F39030" s="34">
        <v>274</v>
      </c>
      <c r="G39030" s="34">
        <v>227</v>
      </c>
      <c r="H39030" s="34">
        <v>308</v>
      </c>
      <c r="I39030" s="34">
        <v>247</v>
      </c>
      <c r="J39030" s="34">
        <v>267</v>
      </c>
      <c r="K39030" s="34">
        <v>206</v>
      </c>
      <c r="L39030" s="34">
        <v>254</v>
      </c>
      <c r="M39030" s="34">
        <v>215</v>
      </c>
    </row>
    <row r="39031" spans="1:13" x14ac:dyDescent="0.2">
      <c r="A39031" s="34" t="s">
        <v>139925</v>
      </c>
      <c r="B39031" s="34">
        <v>236</v>
      </c>
      <c r="C39031" s="34">
        <v>346</v>
      </c>
      <c r="D39031" s="34">
        <v>310</v>
      </c>
      <c r="E39031" s="34">
        <v>341</v>
      </c>
      <c r="F39031" s="34">
        <v>267</v>
      </c>
      <c r="G39031" s="34">
        <v>338</v>
      </c>
      <c r="H39031" s="34">
        <v>336</v>
      </c>
      <c r="I39031" s="34">
        <v>312</v>
      </c>
      <c r="J39031" s="34">
        <v>329</v>
      </c>
      <c r="K39031" s="34">
        <v>253</v>
      </c>
      <c r="L39031" s="34">
        <v>328</v>
      </c>
      <c r="M39031" s="34">
        <v>296</v>
      </c>
    </row>
    <row r="39032" spans="1:13" x14ac:dyDescent="0.2">
      <c r="A39032" s="34" t="s">
        <v>139926</v>
      </c>
      <c r="B39032" s="34">
        <v>403</v>
      </c>
      <c r="C39032" s="34">
        <v>399</v>
      </c>
      <c r="D39032" s="34">
        <v>428</v>
      </c>
      <c r="E39032" s="34">
        <v>423</v>
      </c>
      <c r="F39032" s="34">
        <v>332</v>
      </c>
      <c r="G39032" s="34">
        <v>348</v>
      </c>
      <c r="H39032" s="34">
        <v>474</v>
      </c>
      <c r="I39032" s="34">
        <v>376</v>
      </c>
      <c r="J39032" s="34">
        <v>388</v>
      </c>
      <c r="K39032" s="34">
        <v>292</v>
      </c>
      <c r="L39032" s="34">
        <v>375</v>
      </c>
      <c r="M39032" s="34">
        <v>310</v>
      </c>
    </row>
    <row r="39033" spans="1:13" x14ac:dyDescent="0.2">
      <c r="A39033" s="34" t="s">
        <v>139927</v>
      </c>
      <c r="B39033" s="34">
        <v>288</v>
      </c>
      <c r="C39033" s="34">
        <v>281</v>
      </c>
      <c r="D39033" s="34">
        <v>285</v>
      </c>
      <c r="E39033" s="34">
        <v>323</v>
      </c>
      <c r="F39033" s="34">
        <v>279</v>
      </c>
      <c r="G39033" s="34">
        <v>273</v>
      </c>
      <c r="H39033" s="34">
        <v>328</v>
      </c>
      <c r="I39033" s="34">
        <v>335</v>
      </c>
      <c r="J39033" s="34">
        <v>321</v>
      </c>
      <c r="K39033" s="34">
        <v>268</v>
      </c>
      <c r="L39033" s="34">
        <v>312</v>
      </c>
      <c r="M39033" s="34">
        <v>233</v>
      </c>
    </row>
    <row r="39034" spans="1:13" x14ac:dyDescent="0.2">
      <c r="A39034" s="34" t="s">
        <v>139928</v>
      </c>
      <c r="B39034" s="34">
        <v>530</v>
      </c>
      <c r="C39034" s="34">
        <v>661</v>
      </c>
      <c r="D39034" s="34">
        <v>712</v>
      </c>
      <c r="E39034" s="34">
        <v>657</v>
      </c>
      <c r="F39034" s="34">
        <v>654</v>
      </c>
      <c r="G39034" s="34">
        <v>648</v>
      </c>
      <c r="H39034" s="34">
        <v>779</v>
      </c>
      <c r="I39034" s="34">
        <v>595</v>
      </c>
      <c r="J39034" s="34">
        <v>769</v>
      </c>
      <c r="K39034" s="34">
        <v>536</v>
      </c>
      <c r="L39034" s="34">
        <v>686</v>
      </c>
      <c r="M39034" s="34">
        <v>449</v>
      </c>
    </row>
    <row r="39035" spans="1:13" x14ac:dyDescent="0.2">
      <c r="A39035" s="34" t="s">
        <v>139929</v>
      </c>
      <c r="B39035" s="34">
        <v>339</v>
      </c>
      <c r="C39035" s="34">
        <v>305</v>
      </c>
      <c r="D39035" s="34">
        <v>450</v>
      </c>
      <c r="E39035" s="34">
        <v>355</v>
      </c>
      <c r="F39035" s="34">
        <v>316</v>
      </c>
      <c r="G39035" s="34">
        <v>296</v>
      </c>
      <c r="H39035" s="34">
        <v>389</v>
      </c>
      <c r="I39035" s="34">
        <v>297</v>
      </c>
      <c r="J39035" s="34">
        <v>407</v>
      </c>
      <c r="K39035" s="34">
        <v>274</v>
      </c>
      <c r="L39035" s="34">
        <v>371</v>
      </c>
      <c r="M39035" s="34">
        <v>264</v>
      </c>
    </row>
    <row r="39036" spans="1:13" x14ac:dyDescent="0.2">
      <c r="A39036" s="34" t="s">
        <v>139930</v>
      </c>
      <c r="B39036" s="34">
        <v>350</v>
      </c>
      <c r="C39036" s="34">
        <v>346</v>
      </c>
      <c r="D39036" s="34">
        <v>314</v>
      </c>
      <c r="E39036" s="34">
        <v>335</v>
      </c>
      <c r="F39036" s="34">
        <v>373</v>
      </c>
      <c r="G39036" s="34">
        <v>340</v>
      </c>
      <c r="H39036" s="34">
        <v>366</v>
      </c>
      <c r="I39036" s="34">
        <v>329</v>
      </c>
      <c r="J39036" s="34">
        <v>371</v>
      </c>
      <c r="K39036" s="34">
        <v>312</v>
      </c>
      <c r="L39036" s="34">
        <v>332</v>
      </c>
      <c r="M39036" s="34">
        <v>258</v>
      </c>
    </row>
    <row r="39037" spans="1:13" x14ac:dyDescent="0.2">
      <c r="A39037" s="34" t="s">
        <v>139931</v>
      </c>
      <c r="B39037" s="34">
        <v>368</v>
      </c>
      <c r="C39037" s="34">
        <v>464</v>
      </c>
      <c r="D39037" s="34">
        <v>416</v>
      </c>
      <c r="E39037" s="34">
        <v>451</v>
      </c>
      <c r="F39037" s="34">
        <v>371</v>
      </c>
      <c r="G39037" s="34">
        <v>421</v>
      </c>
      <c r="H39037" s="34">
        <v>513</v>
      </c>
      <c r="I39037" s="34">
        <v>453</v>
      </c>
      <c r="J39037" s="34">
        <v>414</v>
      </c>
      <c r="K39037" s="34">
        <v>426</v>
      </c>
      <c r="L39037" s="34">
        <v>354</v>
      </c>
      <c r="M39037" s="34">
        <v>357</v>
      </c>
    </row>
    <row r="39038" spans="1:13" x14ac:dyDescent="0.2">
      <c r="A39038" s="34" t="s">
        <v>139932</v>
      </c>
      <c r="B39038" s="34">
        <v>374</v>
      </c>
      <c r="C39038" s="34">
        <v>293</v>
      </c>
      <c r="D39038" s="34">
        <v>338</v>
      </c>
      <c r="E39038" s="34">
        <v>364</v>
      </c>
      <c r="F39038" s="34">
        <v>311</v>
      </c>
      <c r="G39038" s="34">
        <v>315</v>
      </c>
      <c r="H39038" s="34">
        <v>365</v>
      </c>
      <c r="I39038" s="34">
        <v>334</v>
      </c>
      <c r="J39038" s="34">
        <v>458</v>
      </c>
      <c r="K39038" s="34">
        <v>262</v>
      </c>
      <c r="L39038" s="34">
        <v>400</v>
      </c>
      <c r="M39038" s="34">
        <v>247</v>
      </c>
    </row>
    <row r="39039" spans="1:13" x14ac:dyDescent="0.2">
      <c r="A39039" s="34" t="s">
        <v>139933</v>
      </c>
      <c r="B39039" s="34">
        <v>298</v>
      </c>
      <c r="C39039" s="34">
        <v>291</v>
      </c>
      <c r="D39039" s="34">
        <v>289</v>
      </c>
      <c r="E39039" s="34">
        <v>366</v>
      </c>
      <c r="F39039" s="34">
        <v>276</v>
      </c>
      <c r="G39039" s="34">
        <v>308</v>
      </c>
      <c r="H39039" s="34">
        <v>402</v>
      </c>
      <c r="I39039" s="34">
        <v>338</v>
      </c>
      <c r="J39039" s="34">
        <v>337</v>
      </c>
      <c r="K39039" s="34">
        <v>264</v>
      </c>
      <c r="L39039" s="34">
        <v>270</v>
      </c>
      <c r="M39039" s="34">
        <v>242</v>
      </c>
    </row>
    <row r="39040" spans="1:13" x14ac:dyDescent="0.2">
      <c r="A39040" s="34" t="s">
        <v>139934</v>
      </c>
      <c r="B39040" s="34">
        <v>270</v>
      </c>
      <c r="C39040" s="34">
        <v>284</v>
      </c>
      <c r="D39040" s="34">
        <v>350</v>
      </c>
      <c r="E39040" s="34">
        <v>360</v>
      </c>
      <c r="F39040" s="34">
        <v>289</v>
      </c>
      <c r="G39040" s="34">
        <v>274</v>
      </c>
      <c r="H39040" s="34">
        <v>347</v>
      </c>
      <c r="I39040" s="34">
        <v>260</v>
      </c>
      <c r="J39040" s="34">
        <v>311</v>
      </c>
      <c r="K39040" s="34">
        <v>216</v>
      </c>
      <c r="L39040" s="34">
        <v>288</v>
      </c>
      <c r="M39040" s="34">
        <v>212</v>
      </c>
    </row>
    <row r="39041" spans="1:13" x14ac:dyDescent="0.2">
      <c r="A39041" s="34" t="s">
        <v>139935</v>
      </c>
      <c r="B39041" s="34">
        <v>432</v>
      </c>
      <c r="C39041" s="34">
        <v>469</v>
      </c>
      <c r="D39041" s="34">
        <v>544</v>
      </c>
      <c r="E39041" s="34">
        <v>513</v>
      </c>
      <c r="F39041" s="34">
        <v>446</v>
      </c>
      <c r="G39041" s="34">
        <v>428</v>
      </c>
      <c r="H39041" s="34">
        <v>523</v>
      </c>
      <c r="I39041" s="34">
        <v>519</v>
      </c>
      <c r="J39041" s="34">
        <v>474</v>
      </c>
      <c r="K39041" s="34">
        <v>456</v>
      </c>
      <c r="L39041" s="34">
        <v>470</v>
      </c>
      <c r="M39041" s="34">
        <v>430</v>
      </c>
    </row>
    <row r="39042" spans="1:13" x14ac:dyDescent="0.2">
      <c r="A39042" s="34" t="s">
        <v>139936</v>
      </c>
      <c r="B39042" s="34">
        <v>460</v>
      </c>
      <c r="C39042" s="34">
        <v>363</v>
      </c>
      <c r="D39042" s="34">
        <v>481</v>
      </c>
      <c r="E39042" s="34">
        <v>375</v>
      </c>
      <c r="F39042" s="34">
        <v>418</v>
      </c>
      <c r="G39042" s="34">
        <v>390</v>
      </c>
      <c r="H39042" s="34">
        <v>458</v>
      </c>
      <c r="I39042" s="34">
        <v>380</v>
      </c>
      <c r="J39042" s="34">
        <v>477</v>
      </c>
      <c r="K39042" s="34">
        <v>312</v>
      </c>
      <c r="L39042" s="34">
        <v>415</v>
      </c>
      <c r="M39042" s="34">
        <v>277</v>
      </c>
    </row>
    <row r="39043" spans="1:13" x14ac:dyDescent="0.2">
      <c r="A39043" s="34" t="s">
        <v>139937</v>
      </c>
      <c r="B39043" s="34">
        <v>426</v>
      </c>
      <c r="C39043" s="34">
        <v>410</v>
      </c>
      <c r="D39043" s="34">
        <v>433</v>
      </c>
      <c r="E39043" s="34">
        <v>451</v>
      </c>
      <c r="F39043" s="34">
        <v>459</v>
      </c>
      <c r="G39043" s="34">
        <v>369</v>
      </c>
      <c r="H39043" s="34">
        <v>420</v>
      </c>
      <c r="I39043" s="34">
        <v>332</v>
      </c>
      <c r="J39043" s="34">
        <v>374</v>
      </c>
      <c r="K39043" s="34">
        <v>315</v>
      </c>
      <c r="L39043" s="34">
        <v>290</v>
      </c>
      <c r="M39043" s="34">
        <v>317</v>
      </c>
    </row>
    <row r="39044" spans="1:13" x14ac:dyDescent="0.2">
      <c r="A39044" s="34" t="s">
        <v>139938</v>
      </c>
      <c r="B39044" s="34">
        <v>394</v>
      </c>
      <c r="C39044" s="34">
        <v>377</v>
      </c>
      <c r="D39044" s="34">
        <v>348</v>
      </c>
      <c r="E39044" s="34">
        <v>430</v>
      </c>
      <c r="F39044" s="34">
        <v>348</v>
      </c>
      <c r="G39044" s="34">
        <v>379</v>
      </c>
      <c r="H39044" s="34">
        <v>384</v>
      </c>
      <c r="I39044" s="34">
        <v>413</v>
      </c>
      <c r="J39044" s="34">
        <v>348</v>
      </c>
      <c r="K39044" s="34">
        <v>322</v>
      </c>
      <c r="L39044" s="34">
        <v>312</v>
      </c>
      <c r="M39044" s="34">
        <v>255</v>
      </c>
    </row>
    <row r="39045" spans="1:13" x14ac:dyDescent="0.2">
      <c r="A39045" s="34" t="s">
        <v>139939</v>
      </c>
      <c r="B39045" s="34">
        <v>570</v>
      </c>
      <c r="C39045" s="34">
        <v>710</v>
      </c>
      <c r="D39045" s="34">
        <v>726</v>
      </c>
      <c r="E39045" s="34">
        <v>807</v>
      </c>
      <c r="F39045" s="34">
        <v>567</v>
      </c>
      <c r="G39045" s="34">
        <v>664</v>
      </c>
      <c r="H39045" s="34">
        <v>670</v>
      </c>
      <c r="I39045" s="34">
        <v>676</v>
      </c>
      <c r="J39045" s="34">
        <v>721</v>
      </c>
      <c r="K39045" s="34">
        <v>613</v>
      </c>
      <c r="L39045" s="34">
        <v>650</v>
      </c>
      <c r="M39045" s="34">
        <v>571</v>
      </c>
    </row>
    <row r="39046" spans="1:13" x14ac:dyDescent="0.2">
      <c r="A39046" s="34" t="s">
        <v>139940</v>
      </c>
      <c r="B39046" s="34">
        <v>455</v>
      </c>
      <c r="C39046" s="34">
        <v>493</v>
      </c>
      <c r="D39046" s="34">
        <v>482</v>
      </c>
      <c r="E39046" s="34">
        <v>597</v>
      </c>
      <c r="F39046" s="34">
        <v>428</v>
      </c>
      <c r="G39046" s="34">
        <v>434</v>
      </c>
      <c r="H39046" s="34">
        <v>476</v>
      </c>
      <c r="I39046" s="34">
        <v>485</v>
      </c>
      <c r="J39046" s="34">
        <v>504</v>
      </c>
      <c r="K39046" s="34">
        <v>389</v>
      </c>
      <c r="L39046" s="34">
        <v>469</v>
      </c>
      <c r="M39046" s="34">
        <v>368</v>
      </c>
    </row>
    <row r="39047" spans="1:13" x14ac:dyDescent="0.2">
      <c r="A39047" s="34" t="s">
        <v>139941</v>
      </c>
      <c r="B39047" s="34">
        <v>205</v>
      </c>
      <c r="C39047" s="34">
        <v>331</v>
      </c>
      <c r="D39047" s="34">
        <v>280</v>
      </c>
      <c r="E39047" s="34">
        <v>351</v>
      </c>
      <c r="F39047" s="34">
        <v>223</v>
      </c>
      <c r="G39047" s="34">
        <v>293</v>
      </c>
      <c r="H39047" s="34">
        <v>236</v>
      </c>
      <c r="I39047" s="34">
        <v>297</v>
      </c>
      <c r="J39047" s="34">
        <v>273</v>
      </c>
      <c r="K39047" s="34">
        <v>283</v>
      </c>
      <c r="L39047" s="34">
        <v>252</v>
      </c>
      <c r="M39047" s="34">
        <v>253</v>
      </c>
    </row>
    <row r="39048" spans="1:13" x14ac:dyDescent="0.2">
      <c r="A39048" s="34" t="s">
        <v>139942</v>
      </c>
      <c r="B39048" s="34">
        <v>289</v>
      </c>
      <c r="C39048" s="34">
        <v>292</v>
      </c>
      <c r="D39048" s="34">
        <v>392</v>
      </c>
      <c r="E39048" s="34">
        <v>380</v>
      </c>
      <c r="F39048" s="34">
        <v>394</v>
      </c>
      <c r="G39048" s="34">
        <v>356</v>
      </c>
      <c r="H39048" s="34">
        <v>329</v>
      </c>
      <c r="I39048" s="34">
        <v>356</v>
      </c>
      <c r="J39048" s="34">
        <v>365</v>
      </c>
      <c r="K39048" s="34">
        <v>331</v>
      </c>
      <c r="L39048" s="34">
        <v>404</v>
      </c>
      <c r="M39048" s="34">
        <v>268</v>
      </c>
    </row>
    <row r="39049" spans="1:13" x14ac:dyDescent="0.2">
      <c r="A39049" s="34" t="s">
        <v>139943</v>
      </c>
      <c r="B39049" s="34">
        <v>431</v>
      </c>
      <c r="C39049" s="34">
        <v>531</v>
      </c>
      <c r="D39049" s="34">
        <v>579</v>
      </c>
      <c r="E39049" s="34">
        <v>566</v>
      </c>
      <c r="F39049" s="34">
        <v>536</v>
      </c>
      <c r="G39049" s="34">
        <v>503</v>
      </c>
      <c r="H39049" s="34">
        <v>552</v>
      </c>
      <c r="I39049" s="34">
        <v>480</v>
      </c>
      <c r="J39049" s="34">
        <v>421</v>
      </c>
      <c r="K39049" s="34">
        <v>428</v>
      </c>
      <c r="L39049" s="34">
        <v>514</v>
      </c>
      <c r="M39049" s="34">
        <v>426</v>
      </c>
    </row>
    <row r="39050" spans="1:13" x14ac:dyDescent="0.2">
      <c r="A39050" s="34" t="s">
        <v>139944</v>
      </c>
      <c r="B39050" s="34">
        <v>400</v>
      </c>
      <c r="C39050" s="34">
        <v>345</v>
      </c>
      <c r="D39050" s="34">
        <v>342</v>
      </c>
      <c r="E39050" s="34">
        <v>400</v>
      </c>
      <c r="F39050" s="34">
        <v>306</v>
      </c>
      <c r="G39050" s="34">
        <v>366</v>
      </c>
      <c r="H39050" s="34">
        <v>406</v>
      </c>
      <c r="I39050" s="34">
        <v>349</v>
      </c>
      <c r="J39050" s="34">
        <v>354</v>
      </c>
      <c r="K39050" s="34">
        <v>290</v>
      </c>
      <c r="L39050" s="34">
        <v>424</v>
      </c>
      <c r="M39050" s="34">
        <v>292</v>
      </c>
    </row>
    <row r="39051" spans="1:13" x14ac:dyDescent="0.2">
      <c r="A39051" s="34" t="s">
        <v>139945</v>
      </c>
      <c r="B39051" s="34">
        <v>415</v>
      </c>
      <c r="C39051" s="34">
        <v>289</v>
      </c>
      <c r="D39051" s="34">
        <v>341</v>
      </c>
      <c r="E39051" s="34">
        <v>278</v>
      </c>
      <c r="F39051" s="34">
        <v>283</v>
      </c>
      <c r="G39051" s="34">
        <v>246</v>
      </c>
      <c r="H39051" s="34">
        <v>377</v>
      </c>
      <c r="I39051" s="34">
        <v>293</v>
      </c>
      <c r="J39051" s="34">
        <v>371</v>
      </c>
      <c r="K39051" s="34">
        <v>255</v>
      </c>
      <c r="L39051" s="34">
        <v>344</v>
      </c>
      <c r="M39051" s="34">
        <v>244</v>
      </c>
    </row>
    <row r="39052" spans="1:13" x14ac:dyDescent="0.2">
      <c r="A39052" s="34" t="s">
        <v>139946</v>
      </c>
      <c r="B39052" s="34">
        <v>392</v>
      </c>
      <c r="C39052" s="34">
        <v>373</v>
      </c>
      <c r="D39052" s="34">
        <v>352</v>
      </c>
      <c r="E39052" s="34">
        <v>355</v>
      </c>
      <c r="F39052" s="34">
        <v>310</v>
      </c>
      <c r="G39052" s="34">
        <v>298</v>
      </c>
      <c r="H39052" s="34">
        <v>420</v>
      </c>
      <c r="I39052" s="34">
        <v>315</v>
      </c>
      <c r="J39052" s="34">
        <v>416</v>
      </c>
      <c r="K39052" s="34">
        <v>293</v>
      </c>
      <c r="L39052" s="34">
        <v>370</v>
      </c>
      <c r="M39052" s="34">
        <v>236</v>
      </c>
    </row>
    <row r="39053" spans="1:13" x14ac:dyDescent="0.2">
      <c r="A39053" s="34" t="s">
        <v>139947</v>
      </c>
      <c r="B39053" s="34">
        <v>265</v>
      </c>
      <c r="C39053" s="34">
        <v>347</v>
      </c>
      <c r="D39053" s="34">
        <v>348</v>
      </c>
      <c r="E39053" s="34">
        <v>361</v>
      </c>
      <c r="F39053" s="34">
        <v>358</v>
      </c>
      <c r="G39053" s="34">
        <v>309</v>
      </c>
      <c r="H39053" s="34">
        <v>339</v>
      </c>
      <c r="I39053" s="34">
        <v>325</v>
      </c>
      <c r="J39053" s="34">
        <v>385</v>
      </c>
      <c r="K39053" s="34">
        <v>278</v>
      </c>
      <c r="L39053" s="34">
        <v>332</v>
      </c>
      <c r="M39053" s="34">
        <v>246</v>
      </c>
    </row>
    <row r="39054" spans="1:13" x14ac:dyDescent="0.2">
      <c r="A39054" s="34" t="s">
        <v>139948</v>
      </c>
      <c r="B39054" s="34">
        <v>390</v>
      </c>
      <c r="C39054" s="34">
        <v>409</v>
      </c>
      <c r="D39054" s="34">
        <v>507</v>
      </c>
      <c r="E39054" s="34">
        <v>467</v>
      </c>
      <c r="F39054" s="34">
        <v>510</v>
      </c>
      <c r="G39054" s="34">
        <v>408</v>
      </c>
      <c r="H39054" s="34">
        <v>532</v>
      </c>
      <c r="I39054" s="34">
        <v>453</v>
      </c>
      <c r="J39054" s="34">
        <v>485</v>
      </c>
      <c r="K39054" s="34">
        <v>332</v>
      </c>
      <c r="L39054" s="34">
        <v>557</v>
      </c>
      <c r="M39054" s="34">
        <v>339</v>
      </c>
    </row>
    <row r="39055" spans="1:13" x14ac:dyDescent="0.2">
      <c r="A39055" s="34" t="s">
        <v>139949</v>
      </c>
      <c r="B39055" s="34">
        <v>269</v>
      </c>
      <c r="C39055" s="34">
        <v>340</v>
      </c>
      <c r="D39055" s="34">
        <v>330</v>
      </c>
      <c r="E39055" s="34">
        <v>406</v>
      </c>
      <c r="F39055" s="34">
        <v>293</v>
      </c>
      <c r="G39055" s="34">
        <v>291</v>
      </c>
      <c r="H39055" s="34">
        <v>263</v>
      </c>
      <c r="I39055" s="34">
        <v>285</v>
      </c>
      <c r="J39055" s="34">
        <v>319</v>
      </c>
      <c r="K39055" s="34">
        <v>272</v>
      </c>
      <c r="L39055" s="34">
        <v>278</v>
      </c>
      <c r="M39055" s="34">
        <v>255</v>
      </c>
    </row>
    <row r="39056" spans="1:13" x14ac:dyDescent="0.2">
      <c r="A39056" s="34" t="s">
        <v>139950</v>
      </c>
      <c r="B39056" s="34">
        <v>395</v>
      </c>
      <c r="C39056" s="34">
        <v>356</v>
      </c>
      <c r="D39056" s="34">
        <v>413</v>
      </c>
      <c r="E39056" s="34">
        <v>406</v>
      </c>
      <c r="F39056" s="34">
        <v>387</v>
      </c>
      <c r="G39056" s="34">
        <v>298</v>
      </c>
      <c r="H39056" s="34">
        <v>469</v>
      </c>
      <c r="I39056" s="34">
        <v>322</v>
      </c>
      <c r="J39056" s="34">
        <v>488</v>
      </c>
      <c r="K39056" s="34">
        <v>318</v>
      </c>
      <c r="L39056" s="34">
        <v>453</v>
      </c>
      <c r="M39056" s="34">
        <v>270</v>
      </c>
    </row>
    <row r="39057" spans="1:13" x14ac:dyDescent="0.2">
      <c r="A39057" s="34" t="s">
        <v>139951</v>
      </c>
      <c r="B39057" s="34">
        <v>161</v>
      </c>
      <c r="C39057" s="34">
        <v>161</v>
      </c>
      <c r="D39057" s="34">
        <v>217</v>
      </c>
      <c r="E39057" s="34">
        <v>191</v>
      </c>
      <c r="F39057" s="34">
        <v>146</v>
      </c>
      <c r="G39057" s="34">
        <v>132</v>
      </c>
      <c r="H39057" s="34">
        <v>183</v>
      </c>
      <c r="I39057" s="34">
        <v>172</v>
      </c>
      <c r="J39057" s="34">
        <v>192</v>
      </c>
      <c r="K39057" s="34">
        <v>126</v>
      </c>
      <c r="L39057" s="34">
        <v>190</v>
      </c>
      <c r="M39057" s="34">
        <v>134</v>
      </c>
    </row>
    <row r="39058" spans="1:13" x14ac:dyDescent="0.2">
      <c r="A39058" s="34" t="s">
        <v>139952</v>
      </c>
      <c r="B39058" s="34">
        <v>193</v>
      </c>
      <c r="C39058" s="34">
        <v>195</v>
      </c>
      <c r="D39058" s="34">
        <v>200</v>
      </c>
      <c r="E39058" s="34">
        <v>221</v>
      </c>
      <c r="F39058" s="34">
        <v>127</v>
      </c>
      <c r="G39058" s="34">
        <v>170</v>
      </c>
      <c r="H39058" s="34">
        <v>207</v>
      </c>
      <c r="I39058" s="34">
        <v>212</v>
      </c>
      <c r="J39058" s="34">
        <v>190</v>
      </c>
      <c r="K39058" s="34">
        <v>195</v>
      </c>
      <c r="L39058" s="34">
        <v>117</v>
      </c>
      <c r="M39058" s="34">
        <v>158</v>
      </c>
    </row>
    <row r="39059" spans="1:13" x14ac:dyDescent="0.2">
      <c r="A39059" s="34" t="s">
        <v>139953</v>
      </c>
      <c r="B39059" s="34">
        <v>382</v>
      </c>
      <c r="C39059" s="34">
        <v>422</v>
      </c>
      <c r="D39059" s="34">
        <v>385</v>
      </c>
      <c r="E39059" s="34">
        <v>448</v>
      </c>
      <c r="F39059" s="34">
        <v>384</v>
      </c>
      <c r="G39059" s="34">
        <v>430</v>
      </c>
      <c r="H39059" s="34">
        <v>446</v>
      </c>
      <c r="I39059" s="34">
        <v>396</v>
      </c>
      <c r="J39059" s="34">
        <v>397</v>
      </c>
      <c r="K39059" s="34">
        <v>326</v>
      </c>
      <c r="L39059" s="34">
        <v>355</v>
      </c>
      <c r="M39059" s="34">
        <v>340</v>
      </c>
    </row>
    <row r="39060" spans="1:13" x14ac:dyDescent="0.2">
      <c r="A39060" s="34" t="s">
        <v>139954</v>
      </c>
      <c r="B39060" s="34">
        <v>322</v>
      </c>
      <c r="C39060" s="34">
        <v>368</v>
      </c>
      <c r="D39060" s="34">
        <v>296</v>
      </c>
      <c r="E39060" s="34">
        <v>440</v>
      </c>
      <c r="F39060" s="34">
        <v>225</v>
      </c>
      <c r="G39060" s="34">
        <v>396</v>
      </c>
      <c r="H39060" s="34">
        <v>288</v>
      </c>
      <c r="I39060" s="34">
        <v>425</v>
      </c>
      <c r="J39060" s="34">
        <v>335</v>
      </c>
      <c r="K39060" s="34">
        <v>402</v>
      </c>
      <c r="L39060" s="34">
        <v>302</v>
      </c>
      <c r="M39060" s="34">
        <v>350</v>
      </c>
    </row>
    <row r="39061" spans="1:13" x14ac:dyDescent="0.2">
      <c r="A39061" s="34" t="s">
        <v>139955</v>
      </c>
      <c r="B39061" s="34">
        <v>328</v>
      </c>
      <c r="C39061" s="34">
        <v>367</v>
      </c>
      <c r="D39061" s="34">
        <v>394</v>
      </c>
      <c r="E39061" s="34">
        <v>414</v>
      </c>
      <c r="F39061" s="34">
        <v>302</v>
      </c>
      <c r="G39061" s="34">
        <v>382</v>
      </c>
      <c r="H39061" s="34">
        <v>365</v>
      </c>
      <c r="I39061" s="34">
        <v>424</v>
      </c>
      <c r="J39061" s="34">
        <v>373</v>
      </c>
      <c r="K39061" s="34">
        <v>325</v>
      </c>
      <c r="L39061" s="34">
        <v>372</v>
      </c>
      <c r="M39061" s="34">
        <v>325</v>
      </c>
    </row>
    <row r="39062" spans="1:13" x14ac:dyDescent="0.2">
      <c r="A39062" s="34" t="s">
        <v>139956</v>
      </c>
      <c r="B39062" s="34">
        <v>414</v>
      </c>
      <c r="C39062" s="34">
        <v>467</v>
      </c>
      <c r="D39062" s="34">
        <v>469</v>
      </c>
      <c r="E39062" s="34">
        <v>492</v>
      </c>
      <c r="F39062" s="34">
        <v>456</v>
      </c>
      <c r="G39062" s="34">
        <v>425</v>
      </c>
      <c r="H39062" s="34">
        <v>531</v>
      </c>
      <c r="I39062" s="34">
        <v>489</v>
      </c>
      <c r="J39062" s="34">
        <v>410</v>
      </c>
      <c r="K39062" s="34">
        <v>380</v>
      </c>
      <c r="L39062" s="34">
        <v>478</v>
      </c>
      <c r="M39062" s="34">
        <v>370</v>
      </c>
    </row>
    <row r="39063" spans="1:13" x14ac:dyDescent="0.2">
      <c r="A39063" s="34" t="s">
        <v>139957</v>
      </c>
      <c r="B39063" s="34">
        <v>318</v>
      </c>
      <c r="C39063" s="34">
        <v>399</v>
      </c>
      <c r="D39063" s="34">
        <v>378</v>
      </c>
      <c r="E39063" s="34">
        <v>475</v>
      </c>
      <c r="F39063" s="34">
        <v>348</v>
      </c>
      <c r="G39063" s="34">
        <v>389</v>
      </c>
      <c r="H39063" s="34">
        <v>484</v>
      </c>
      <c r="I39063" s="34">
        <v>458</v>
      </c>
      <c r="J39063" s="34">
        <v>365</v>
      </c>
      <c r="K39063" s="34">
        <v>347</v>
      </c>
      <c r="L39063" s="34">
        <v>397</v>
      </c>
      <c r="M39063" s="34">
        <v>356</v>
      </c>
    </row>
    <row r="39064" spans="1:13" x14ac:dyDescent="0.2">
      <c r="A39064" s="34" t="s">
        <v>139958</v>
      </c>
      <c r="B39064" s="34">
        <v>274</v>
      </c>
      <c r="C39064" s="34">
        <v>283</v>
      </c>
      <c r="D39064" s="34">
        <v>290</v>
      </c>
      <c r="E39064" s="34">
        <v>314</v>
      </c>
      <c r="F39064" s="34">
        <v>211</v>
      </c>
      <c r="G39064" s="34">
        <v>302</v>
      </c>
      <c r="H39064" s="34">
        <v>259</v>
      </c>
      <c r="I39064" s="34">
        <v>289</v>
      </c>
      <c r="J39064" s="34">
        <v>277</v>
      </c>
      <c r="K39064" s="34">
        <v>221</v>
      </c>
      <c r="L39064" s="34">
        <v>287</v>
      </c>
      <c r="M39064" s="34">
        <v>230</v>
      </c>
    </row>
    <row r="39065" spans="1:13" x14ac:dyDescent="0.2">
      <c r="A39065" s="34" t="s">
        <v>139959</v>
      </c>
      <c r="B39065" s="34">
        <v>598</v>
      </c>
      <c r="C39065" s="34">
        <v>743</v>
      </c>
      <c r="D39065" s="34">
        <v>531</v>
      </c>
      <c r="E39065" s="34">
        <v>713</v>
      </c>
      <c r="F39065" s="34">
        <v>530</v>
      </c>
      <c r="G39065" s="34">
        <v>675</v>
      </c>
      <c r="H39065" s="34">
        <v>701</v>
      </c>
      <c r="I39065" s="34">
        <v>681</v>
      </c>
      <c r="J39065" s="34">
        <v>735</v>
      </c>
      <c r="K39065" s="34">
        <v>582</v>
      </c>
      <c r="L39065" s="34">
        <v>570</v>
      </c>
      <c r="M39065" s="34">
        <v>497</v>
      </c>
    </row>
    <row r="39066" spans="1:13" x14ac:dyDescent="0.2">
      <c r="A39066" s="34" t="s">
        <v>139960</v>
      </c>
      <c r="B39066" s="34">
        <v>488</v>
      </c>
      <c r="C39066" s="34">
        <v>440</v>
      </c>
      <c r="D39066" s="34">
        <v>519</v>
      </c>
      <c r="E39066" s="34">
        <v>513</v>
      </c>
      <c r="F39066" s="34">
        <v>472</v>
      </c>
      <c r="G39066" s="34">
        <v>445</v>
      </c>
      <c r="H39066" s="34">
        <v>559</v>
      </c>
      <c r="I39066" s="34">
        <v>440</v>
      </c>
      <c r="J39066" s="34">
        <v>499</v>
      </c>
      <c r="K39066" s="34">
        <v>414</v>
      </c>
      <c r="L39066" s="34">
        <v>435</v>
      </c>
      <c r="M39066" s="34">
        <v>383</v>
      </c>
    </row>
    <row r="39067" spans="1:13" x14ac:dyDescent="0.2">
      <c r="A39067" s="34" t="s">
        <v>139961</v>
      </c>
      <c r="B39067" s="34">
        <v>1025</v>
      </c>
      <c r="C39067" s="34">
        <v>959</v>
      </c>
      <c r="D39067" s="34">
        <v>1065</v>
      </c>
      <c r="E39067" s="34">
        <v>1109</v>
      </c>
      <c r="F39067" s="34">
        <v>1070</v>
      </c>
      <c r="G39067" s="34">
        <v>914</v>
      </c>
      <c r="H39067" s="34">
        <v>1192</v>
      </c>
      <c r="I39067" s="34">
        <v>978</v>
      </c>
      <c r="J39067" s="34">
        <v>1125</v>
      </c>
      <c r="K39067" s="34">
        <v>812</v>
      </c>
      <c r="L39067" s="34">
        <v>1052</v>
      </c>
      <c r="M39067" s="34">
        <v>781</v>
      </c>
    </row>
    <row r="39068" spans="1:13" x14ac:dyDescent="0.2">
      <c r="A39068" s="34" t="s">
        <v>139962</v>
      </c>
      <c r="B39068" s="34">
        <v>271</v>
      </c>
      <c r="C39068" s="34">
        <v>182</v>
      </c>
      <c r="D39068" s="34">
        <v>228</v>
      </c>
      <c r="E39068" s="34">
        <v>234</v>
      </c>
      <c r="F39068" s="34">
        <v>201</v>
      </c>
      <c r="G39068" s="34">
        <v>182</v>
      </c>
      <c r="H39068" s="34">
        <v>196</v>
      </c>
      <c r="I39068" s="34">
        <v>184</v>
      </c>
      <c r="J39068" s="34">
        <v>221</v>
      </c>
      <c r="K39068" s="34">
        <v>185</v>
      </c>
      <c r="L39068" s="34">
        <v>191</v>
      </c>
      <c r="M39068" s="34">
        <v>177</v>
      </c>
    </row>
    <row r="39069" spans="1:13" x14ac:dyDescent="0.2">
      <c r="A39069" s="34" t="s">
        <v>139963</v>
      </c>
      <c r="B39069" s="34">
        <v>257</v>
      </c>
      <c r="C39069" s="34">
        <v>306</v>
      </c>
      <c r="D39069" s="34">
        <v>295</v>
      </c>
      <c r="E39069" s="34">
        <v>302</v>
      </c>
      <c r="F39069" s="34">
        <v>230</v>
      </c>
      <c r="G39069" s="34">
        <v>275</v>
      </c>
      <c r="H39069" s="34">
        <v>284</v>
      </c>
      <c r="I39069" s="34">
        <v>267</v>
      </c>
      <c r="J39069" s="34">
        <v>239</v>
      </c>
      <c r="K39069" s="34">
        <v>200</v>
      </c>
      <c r="L39069" s="34">
        <v>293</v>
      </c>
      <c r="M39069" s="34">
        <v>185</v>
      </c>
    </row>
    <row r="39070" spans="1:13" x14ac:dyDescent="0.2">
      <c r="A39070" s="34" t="s">
        <v>139964</v>
      </c>
      <c r="B39070" s="34">
        <v>441</v>
      </c>
      <c r="C39070" s="34">
        <v>409</v>
      </c>
      <c r="D39070" s="34">
        <v>511</v>
      </c>
      <c r="E39070" s="34">
        <v>434</v>
      </c>
      <c r="F39070" s="34">
        <v>409</v>
      </c>
      <c r="G39070" s="34">
        <v>435</v>
      </c>
      <c r="H39070" s="34">
        <v>534</v>
      </c>
      <c r="I39070" s="34">
        <v>497</v>
      </c>
      <c r="J39070" s="34">
        <v>547</v>
      </c>
      <c r="K39070" s="34">
        <v>362</v>
      </c>
      <c r="L39070" s="34">
        <v>537</v>
      </c>
      <c r="M39070" s="34">
        <v>387</v>
      </c>
    </row>
    <row r="39071" spans="1:13" x14ac:dyDescent="0.2">
      <c r="A39071" s="34" t="s">
        <v>139965</v>
      </c>
      <c r="B39071" s="34">
        <v>286</v>
      </c>
      <c r="C39071" s="34">
        <v>273</v>
      </c>
      <c r="D39071" s="34">
        <v>355</v>
      </c>
      <c r="E39071" s="34">
        <v>324</v>
      </c>
      <c r="F39071" s="34">
        <v>299</v>
      </c>
      <c r="G39071" s="34">
        <v>288</v>
      </c>
      <c r="H39071" s="34">
        <v>311</v>
      </c>
      <c r="I39071" s="34">
        <v>311</v>
      </c>
      <c r="J39071" s="34">
        <v>346</v>
      </c>
      <c r="K39071" s="34">
        <v>194</v>
      </c>
      <c r="L39071" s="34">
        <v>284</v>
      </c>
      <c r="M39071" s="34">
        <v>258</v>
      </c>
    </row>
    <row r="39072" spans="1:13" x14ac:dyDescent="0.2">
      <c r="A39072" s="34" t="s">
        <v>139966</v>
      </c>
      <c r="B39072" s="34">
        <v>362</v>
      </c>
      <c r="C39072" s="34">
        <v>452</v>
      </c>
      <c r="D39072" s="34">
        <v>372</v>
      </c>
      <c r="E39072" s="34">
        <v>400</v>
      </c>
      <c r="F39072" s="34">
        <v>318</v>
      </c>
      <c r="G39072" s="34">
        <v>367</v>
      </c>
      <c r="H39072" s="34">
        <v>357</v>
      </c>
      <c r="I39072" s="34">
        <v>448</v>
      </c>
      <c r="J39072" s="34">
        <v>366</v>
      </c>
      <c r="K39072" s="34">
        <v>305</v>
      </c>
      <c r="L39072" s="34">
        <v>379</v>
      </c>
      <c r="M39072" s="34">
        <v>301</v>
      </c>
    </row>
    <row r="39073" spans="1:13" x14ac:dyDescent="0.2">
      <c r="A39073" s="34" t="s">
        <v>139967</v>
      </c>
      <c r="B39073" s="34">
        <v>220</v>
      </c>
      <c r="C39073" s="34">
        <v>275</v>
      </c>
      <c r="D39073" s="34">
        <v>209</v>
      </c>
      <c r="E39073" s="34">
        <v>228</v>
      </c>
      <c r="F39073" s="34">
        <v>221</v>
      </c>
      <c r="G39073" s="34">
        <v>221</v>
      </c>
      <c r="H39073" s="34">
        <v>259</v>
      </c>
      <c r="I39073" s="34">
        <v>215</v>
      </c>
      <c r="J39073" s="34">
        <v>202</v>
      </c>
      <c r="K39073" s="34">
        <v>166</v>
      </c>
      <c r="L39073" s="34">
        <v>224</v>
      </c>
      <c r="M39073" s="34">
        <v>202</v>
      </c>
    </row>
    <row r="39074" spans="1:13" x14ac:dyDescent="0.2">
      <c r="A39074" s="34" t="s">
        <v>139968</v>
      </c>
      <c r="B39074" s="34">
        <v>242</v>
      </c>
      <c r="C39074" s="34">
        <v>192</v>
      </c>
      <c r="D39074" s="34">
        <v>257</v>
      </c>
      <c r="E39074" s="34">
        <v>217</v>
      </c>
      <c r="F39074" s="34">
        <v>206</v>
      </c>
      <c r="G39074" s="34">
        <v>262</v>
      </c>
      <c r="H39074" s="34">
        <v>296</v>
      </c>
      <c r="I39074" s="34">
        <v>218</v>
      </c>
      <c r="J39074" s="34">
        <v>238</v>
      </c>
      <c r="K39074" s="34">
        <v>146</v>
      </c>
      <c r="L39074" s="34">
        <v>256</v>
      </c>
      <c r="M39074" s="34">
        <v>133</v>
      </c>
    </row>
    <row r="39075" spans="1:13" x14ac:dyDescent="0.2">
      <c r="A39075" s="34" t="s">
        <v>139969</v>
      </c>
      <c r="B39075" s="34">
        <v>67</v>
      </c>
      <c r="C39075" s="34">
        <v>94</v>
      </c>
      <c r="D39075" s="34">
        <v>115</v>
      </c>
      <c r="E39075" s="34">
        <v>91</v>
      </c>
      <c r="F39075" s="34">
        <v>110</v>
      </c>
      <c r="G39075" s="34">
        <v>122</v>
      </c>
      <c r="H39075" s="34">
        <v>148</v>
      </c>
      <c r="I39075" s="34">
        <v>79</v>
      </c>
      <c r="J39075" s="34">
        <v>108</v>
      </c>
      <c r="K39075" s="34">
        <v>103</v>
      </c>
      <c r="L39075" s="34">
        <v>104</v>
      </c>
      <c r="M39075" s="34">
        <v>86</v>
      </c>
    </row>
    <row r="39076" spans="1:13" x14ac:dyDescent="0.2">
      <c r="A39076" s="34" t="s">
        <v>139970</v>
      </c>
      <c r="B39076" s="34">
        <v>259</v>
      </c>
      <c r="C39076" s="34">
        <v>242</v>
      </c>
      <c r="D39076" s="34">
        <v>319</v>
      </c>
      <c r="E39076" s="34">
        <v>318</v>
      </c>
      <c r="F39076" s="34">
        <v>209</v>
      </c>
      <c r="G39076" s="34">
        <v>228</v>
      </c>
      <c r="H39076" s="34">
        <v>272</v>
      </c>
      <c r="I39076" s="34">
        <v>258</v>
      </c>
      <c r="J39076" s="34">
        <v>208</v>
      </c>
      <c r="K39076" s="34">
        <v>195</v>
      </c>
      <c r="L39076" s="34">
        <v>259</v>
      </c>
      <c r="M39076" s="34">
        <v>156</v>
      </c>
    </row>
    <row r="39077" spans="1:13" x14ac:dyDescent="0.2">
      <c r="A39077" s="34" t="s">
        <v>139971</v>
      </c>
      <c r="B39077" s="34">
        <v>279</v>
      </c>
      <c r="C39077" s="34">
        <v>231</v>
      </c>
      <c r="D39077" s="34">
        <v>318</v>
      </c>
      <c r="E39077" s="34">
        <v>309</v>
      </c>
      <c r="F39077" s="34">
        <v>336</v>
      </c>
      <c r="G39077" s="34">
        <v>261</v>
      </c>
      <c r="H39077" s="34">
        <v>307</v>
      </c>
      <c r="I39077" s="34">
        <v>265</v>
      </c>
      <c r="J39077" s="34">
        <v>302</v>
      </c>
      <c r="K39077" s="34">
        <v>245</v>
      </c>
      <c r="L39077" s="34">
        <v>343</v>
      </c>
      <c r="M39077" s="34">
        <v>216</v>
      </c>
    </row>
    <row r="39078" spans="1:13" x14ac:dyDescent="0.2">
      <c r="A39078" s="34" t="s">
        <v>139972</v>
      </c>
      <c r="B39078" s="34">
        <v>276</v>
      </c>
      <c r="C39078" s="34">
        <v>267</v>
      </c>
      <c r="D39078" s="34">
        <v>265</v>
      </c>
      <c r="E39078" s="34">
        <v>273</v>
      </c>
      <c r="F39078" s="34">
        <v>253</v>
      </c>
      <c r="G39078" s="34">
        <v>226</v>
      </c>
      <c r="H39078" s="34">
        <v>258</v>
      </c>
      <c r="I39078" s="34">
        <v>237</v>
      </c>
      <c r="J39078" s="34">
        <v>327</v>
      </c>
      <c r="K39078" s="34">
        <v>230</v>
      </c>
      <c r="L39078" s="34">
        <v>263</v>
      </c>
      <c r="M39078" s="34">
        <v>206</v>
      </c>
    </row>
    <row r="39079" spans="1:13" x14ac:dyDescent="0.2">
      <c r="A39079" s="34" t="s">
        <v>139973</v>
      </c>
      <c r="B39079" s="34">
        <v>327</v>
      </c>
      <c r="C39079" s="34">
        <v>329</v>
      </c>
      <c r="D39079" s="34">
        <v>360</v>
      </c>
      <c r="E39079" s="34">
        <v>312</v>
      </c>
      <c r="F39079" s="34">
        <v>321</v>
      </c>
      <c r="G39079" s="34">
        <v>247</v>
      </c>
      <c r="H39079" s="34">
        <v>340</v>
      </c>
      <c r="I39079" s="34">
        <v>280</v>
      </c>
      <c r="J39079" s="34">
        <v>362</v>
      </c>
      <c r="K39079" s="34">
        <v>245</v>
      </c>
      <c r="L39079" s="34">
        <v>335</v>
      </c>
      <c r="M39079" s="34">
        <v>236</v>
      </c>
    </row>
    <row r="39080" spans="1:13" x14ac:dyDescent="0.2">
      <c r="A39080" s="34" t="s">
        <v>139974</v>
      </c>
      <c r="B39080" s="34">
        <v>436</v>
      </c>
      <c r="C39080" s="34">
        <v>428</v>
      </c>
      <c r="D39080" s="34">
        <v>484</v>
      </c>
      <c r="E39080" s="34">
        <v>469</v>
      </c>
      <c r="F39080" s="34">
        <v>400</v>
      </c>
      <c r="G39080" s="34">
        <v>449</v>
      </c>
      <c r="H39080" s="34">
        <v>482</v>
      </c>
      <c r="I39080" s="34">
        <v>468</v>
      </c>
      <c r="J39080" s="34">
        <v>447</v>
      </c>
      <c r="K39080" s="34">
        <v>397</v>
      </c>
      <c r="L39080" s="34">
        <v>471</v>
      </c>
      <c r="M39080" s="34">
        <v>400</v>
      </c>
    </row>
    <row r="39081" spans="1:13" x14ac:dyDescent="0.2">
      <c r="A39081" s="34" t="s">
        <v>139975</v>
      </c>
      <c r="B39081" s="34">
        <v>368</v>
      </c>
      <c r="C39081" s="34">
        <v>424</v>
      </c>
      <c r="D39081" s="34">
        <v>348</v>
      </c>
      <c r="E39081" s="34">
        <v>498</v>
      </c>
      <c r="F39081" s="34">
        <v>379</v>
      </c>
      <c r="G39081" s="34">
        <v>405</v>
      </c>
      <c r="H39081" s="34">
        <v>400</v>
      </c>
      <c r="I39081" s="34">
        <v>380</v>
      </c>
      <c r="J39081" s="34">
        <v>391</v>
      </c>
      <c r="K39081" s="34">
        <v>340</v>
      </c>
      <c r="L39081" s="34">
        <v>404</v>
      </c>
      <c r="M39081" s="34">
        <v>296</v>
      </c>
    </row>
    <row r="39082" spans="1:13" x14ac:dyDescent="0.2">
      <c r="A39082" s="34" t="s">
        <v>139976</v>
      </c>
      <c r="B39082" s="34">
        <v>1161</v>
      </c>
      <c r="C39082" s="34">
        <v>1004</v>
      </c>
      <c r="D39082" s="34">
        <v>1205</v>
      </c>
      <c r="E39082" s="34">
        <v>1138</v>
      </c>
      <c r="F39082" s="34">
        <v>1072</v>
      </c>
      <c r="G39082" s="34">
        <v>953</v>
      </c>
      <c r="H39082" s="34">
        <v>1222</v>
      </c>
      <c r="I39082" s="34">
        <v>984</v>
      </c>
      <c r="J39082" s="34">
        <v>1300</v>
      </c>
      <c r="K39082" s="34">
        <v>908</v>
      </c>
      <c r="L39082" s="34">
        <v>1203</v>
      </c>
      <c r="M39082" s="34">
        <v>867</v>
      </c>
    </row>
    <row r="39083" spans="1:13" x14ac:dyDescent="0.2">
      <c r="A39083" s="34" t="s">
        <v>139977</v>
      </c>
      <c r="B39083" s="34">
        <v>253</v>
      </c>
      <c r="C39083" s="34">
        <v>310</v>
      </c>
      <c r="D39083" s="34">
        <v>382</v>
      </c>
      <c r="E39083" s="34">
        <v>316</v>
      </c>
      <c r="F39083" s="34">
        <v>279</v>
      </c>
      <c r="G39083" s="34">
        <v>223</v>
      </c>
      <c r="H39083" s="34">
        <v>333</v>
      </c>
      <c r="I39083" s="34">
        <v>313</v>
      </c>
      <c r="J39083" s="34">
        <v>351</v>
      </c>
      <c r="K39083" s="34">
        <v>246</v>
      </c>
      <c r="L39083" s="34">
        <v>337</v>
      </c>
      <c r="M39083" s="34">
        <v>230</v>
      </c>
    </row>
    <row r="39084" spans="1:13" x14ac:dyDescent="0.2">
      <c r="A39084" s="34" t="s">
        <v>139978</v>
      </c>
      <c r="B39084" s="34">
        <v>217</v>
      </c>
      <c r="C39084" s="34">
        <v>218</v>
      </c>
      <c r="D39084" s="34">
        <v>234</v>
      </c>
      <c r="E39084" s="34">
        <v>236</v>
      </c>
      <c r="F39084" s="34">
        <v>207</v>
      </c>
      <c r="G39084" s="34">
        <v>199</v>
      </c>
      <c r="H39084" s="34">
        <v>193</v>
      </c>
      <c r="I39084" s="34">
        <v>195</v>
      </c>
      <c r="J39084" s="34">
        <v>225</v>
      </c>
      <c r="K39084" s="34">
        <v>179</v>
      </c>
      <c r="L39084" s="34">
        <v>225</v>
      </c>
      <c r="M39084" s="34">
        <v>165</v>
      </c>
    </row>
    <row r="39085" spans="1:13" x14ac:dyDescent="0.2">
      <c r="A39085" s="34" t="s">
        <v>139979</v>
      </c>
      <c r="B39085" s="34">
        <v>466</v>
      </c>
      <c r="C39085" s="34">
        <v>560</v>
      </c>
      <c r="D39085" s="34">
        <v>517</v>
      </c>
      <c r="E39085" s="34">
        <v>546</v>
      </c>
      <c r="F39085" s="34">
        <v>435</v>
      </c>
      <c r="G39085" s="34">
        <v>447</v>
      </c>
      <c r="H39085" s="34">
        <v>546</v>
      </c>
      <c r="I39085" s="34">
        <v>476</v>
      </c>
      <c r="J39085" s="34">
        <v>481</v>
      </c>
      <c r="K39085" s="34">
        <v>420</v>
      </c>
      <c r="L39085" s="34">
        <v>450</v>
      </c>
      <c r="M39085" s="34">
        <v>416</v>
      </c>
    </row>
    <row r="39086" spans="1:13" x14ac:dyDescent="0.2">
      <c r="A39086" s="34" t="s">
        <v>139980</v>
      </c>
      <c r="B39086" s="34">
        <v>305</v>
      </c>
      <c r="C39086" s="34">
        <v>218</v>
      </c>
      <c r="D39086" s="34">
        <v>339</v>
      </c>
      <c r="E39086" s="34">
        <v>293</v>
      </c>
      <c r="F39086" s="34">
        <v>313</v>
      </c>
      <c r="G39086" s="34">
        <v>234</v>
      </c>
      <c r="H39086" s="34">
        <v>411</v>
      </c>
      <c r="I39086" s="34">
        <v>283</v>
      </c>
      <c r="J39086" s="34">
        <v>329</v>
      </c>
      <c r="K39086" s="34">
        <v>236</v>
      </c>
      <c r="L39086" s="34">
        <v>346</v>
      </c>
      <c r="M39086" s="34">
        <v>207</v>
      </c>
    </row>
    <row r="39087" spans="1:13" x14ac:dyDescent="0.2">
      <c r="A39087" s="34" t="s">
        <v>139981</v>
      </c>
      <c r="B39087" s="34">
        <v>221</v>
      </c>
      <c r="C39087" s="34">
        <v>253</v>
      </c>
      <c r="D39087" s="34">
        <v>226</v>
      </c>
      <c r="E39087" s="34">
        <v>263</v>
      </c>
      <c r="F39087" s="34">
        <v>154</v>
      </c>
      <c r="G39087" s="34">
        <v>240</v>
      </c>
      <c r="H39087" s="34">
        <v>241</v>
      </c>
      <c r="I39087" s="34">
        <v>206</v>
      </c>
      <c r="J39087" s="34">
        <v>206</v>
      </c>
      <c r="K39087" s="34">
        <v>170</v>
      </c>
      <c r="L39087" s="34">
        <v>199</v>
      </c>
      <c r="M39087" s="34">
        <v>157</v>
      </c>
    </row>
    <row r="39088" spans="1:13" x14ac:dyDescent="0.2">
      <c r="A39088" s="34" t="s">
        <v>139982</v>
      </c>
      <c r="B39088" s="34">
        <v>228</v>
      </c>
      <c r="C39088" s="34">
        <v>213</v>
      </c>
      <c r="D39088" s="34">
        <v>223</v>
      </c>
      <c r="E39088" s="34">
        <v>239</v>
      </c>
      <c r="F39088" s="34">
        <v>181</v>
      </c>
      <c r="G39088" s="34">
        <v>230</v>
      </c>
      <c r="H39088" s="34">
        <v>314</v>
      </c>
      <c r="I39088" s="34">
        <v>235</v>
      </c>
      <c r="J39088" s="34">
        <v>247</v>
      </c>
      <c r="K39088" s="34">
        <v>215</v>
      </c>
      <c r="L39088" s="34">
        <v>267</v>
      </c>
      <c r="M39088" s="34">
        <v>177</v>
      </c>
    </row>
    <row r="39089" spans="1:13" x14ac:dyDescent="0.2">
      <c r="A39089" s="34" t="s">
        <v>139983</v>
      </c>
      <c r="B39089" s="34">
        <v>283</v>
      </c>
      <c r="C39089" s="34">
        <v>251</v>
      </c>
      <c r="D39089" s="34">
        <v>252</v>
      </c>
      <c r="E39089" s="34">
        <v>269</v>
      </c>
      <c r="F39089" s="34">
        <v>292</v>
      </c>
      <c r="G39089" s="34">
        <v>252</v>
      </c>
      <c r="H39089" s="34">
        <v>301</v>
      </c>
      <c r="I39089" s="34">
        <v>284</v>
      </c>
      <c r="J39089" s="34">
        <v>333</v>
      </c>
      <c r="K39089" s="34">
        <v>184</v>
      </c>
      <c r="L39089" s="34">
        <v>319</v>
      </c>
      <c r="M39089" s="34">
        <v>213</v>
      </c>
    </row>
    <row r="39090" spans="1:13" x14ac:dyDescent="0.2">
      <c r="A39090" s="34" t="s">
        <v>139984</v>
      </c>
      <c r="B39090" s="34">
        <v>192</v>
      </c>
      <c r="C39090" s="34">
        <v>265</v>
      </c>
      <c r="D39090" s="34">
        <v>266</v>
      </c>
      <c r="E39090" s="34">
        <v>259</v>
      </c>
      <c r="F39090" s="34">
        <v>261</v>
      </c>
      <c r="G39090" s="34">
        <v>282</v>
      </c>
      <c r="H39090" s="34">
        <v>277</v>
      </c>
      <c r="I39090" s="34">
        <v>270</v>
      </c>
      <c r="J39090" s="34">
        <v>272</v>
      </c>
      <c r="K39090" s="34">
        <v>242</v>
      </c>
      <c r="L39090" s="34">
        <v>198</v>
      </c>
      <c r="M39090" s="34">
        <v>189</v>
      </c>
    </row>
    <row r="39091" spans="1:13" x14ac:dyDescent="0.2">
      <c r="A39091" s="34" t="s">
        <v>139985</v>
      </c>
      <c r="B39091" s="34">
        <v>252</v>
      </c>
      <c r="C39091" s="34">
        <v>279</v>
      </c>
      <c r="D39091" s="34">
        <v>353</v>
      </c>
      <c r="E39091" s="34">
        <v>360</v>
      </c>
      <c r="F39091" s="34">
        <v>297</v>
      </c>
      <c r="G39091" s="34">
        <v>305</v>
      </c>
      <c r="H39091" s="34">
        <v>424</v>
      </c>
      <c r="I39091" s="34">
        <v>342</v>
      </c>
      <c r="J39091" s="34">
        <v>389</v>
      </c>
      <c r="K39091" s="34">
        <v>298</v>
      </c>
      <c r="L39091" s="34">
        <v>313</v>
      </c>
      <c r="M39091" s="34">
        <v>240</v>
      </c>
    </row>
    <row r="39092" spans="1:13" x14ac:dyDescent="0.2">
      <c r="A39092" s="34" t="s">
        <v>139986</v>
      </c>
      <c r="B39092" s="34">
        <v>508</v>
      </c>
      <c r="C39092" s="34">
        <v>535</v>
      </c>
      <c r="D39092" s="34">
        <v>513</v>
      </c>
      <c r="E39092" s="34">
        <v>488</v>
      </c>
      <c r="F39092" s="34">
        <v>407</v>
      </c>
      <c r="G39092" s="34">
        <v>482</v>
      </c>
      <c r="H39092" s="34">
        <v>632</v>
      </c>
      <c r="I39092" s="34">
        <v>468</v>
      </c>
      <c r="J39092" s="34">
        <v>546</v>
      </c>
      <c r="K39092" s="34">
        <v>501</v>
      </c>
      <c r="L39092" s="34">
        <v>483</v>
      </c>
      <c r="M39092" s="34">
        <v>431</v>
      </c>
    </row>
    <row r="39093" spans="1:13" x14ac:dyDescent="0.2">
      <c r="A39093" s="34" t="s">
        <v>139987</v>
      </c>
      <c r="B39093" s="34">
        <v>311</v>
      </c>
      <c r="C39093" s="34">
        <v>532</v>
      </c>
      <c r="D39093" s="34">
        <v>501</v>
      </c>
      <c r="E39093" s="34">
        <v>577</v>
      </c>
      <c r="F39093" s="34">
        <v>455</v>
      </c>
      <c r="G39093" s="34">
        <v>417</v>
      </c>
      <c r="H39093" s="34">
        <v>529</v>
      </c>
      <c r="I39093" s="34">
        <v>495</v>
      </c>
      <c r="J39093" s="34">
        <v>547</v>
      </c>
      <c r="K39093" s="34">
        <v>380</v>
      </c>
      <c r="L39093" s="34">
        <v>472</v>
      </c>
      <c r="M39093" s="34">
        <v>350</v>
      </c>
    </row>
    <row r="39094" spans="1:13" x14ac:dyDescent="0.2">
      <c r="A39094" s="34" t="s">
        <v>139988</v>
      </c>
      <c r="B39094" s="34">
        <v>194</v>
      </c>
      <c r="C39094" s="34">
        <v>178</v>
      </c>
      <c r="D39094" s="34">
        <v>166</v>
      </c>
      <c r="E39094" s="34">
        <v>178</v>
      </c>
      <c r="F39094" s="34">
        <v>138</v>
      </c>
      <c r="G39094" s="34">
        <v>164</v>
      </c>
      <c r="H39094" s="34">
        <v>202</v>
      </c>
      <c r="I39094" s="34">
        <v>157</v>
      </c>
      <c r="J39094" s="34">
        <v>180</v>
      </c>
      <c r="K39094" s="34">
        <v>131</v>
      </c>
      <c r="L39094" s="34">
        <v>143</v>
      </c>
      <c r="M39094" s="34">
        <v>152</v>
      </c>
    </row>
    <row r="39095" spans="1:13" x14ac:dyDescent="0.2">
      <c r="A39095" s="34" t="s">
        <v>139989</v>
      </c>
      <c r="B39095" s="34">
        <v>351</v>
      </c>
      <c r="C39095" s="34">
        <v>292</v>
      </c>
      <c r="D39095" s="34">
        <v>331</v>
      </c>
      <c r="E39095" s="34">
        <v>316</v>
      </c>
      <c r="F39095" s="34">
        <v>341</v>
      </c>
      <c r="G39095" s="34">
        <v>340</v>
      </c>
      <c r="H39095" s="34">
        <v>297</v>
      </c>
      <c r="I39095" s="34">
        <v>338</v>
      </c>
      <c r="J39095" s="34">
        <v>282</v>
      </c>
      <c r="K39095" s="34">
        <v>217</v>
      </c>
      <c r="L39095" s="34">
        <v>313</v>
      </c>
      <c r="M39095" s="34">
        <v>264</v>
      </c>
    </row>
    <row r="39096" spans="1:13" x14ac:dyDescent="0.2">
      <c r="A39096" s="34" t="s">
        <v>139990</v>
      </c>
      <c r="B39096" s="34">
        <v>239</v>
      </c>
      <c r="C39096" s="34">
        <v>222</v>
      </c>
      <c r="D39096" s="34">
        <v>222</v>
      </c>
      <c r="E39096" s="34">
        <v>277</v>
      </c>
      <c r="F39096" s="34">
        <v>221</v>
      </c>
      <c r="G39096" s="34">
        <v>230</v>
      </c>
      <c r="H39096" s="34">
        <v>242</v>
      </c>
      <c r="I39096" s="34">
        <v>229</v>
      </c>
      <c r="J39096" s="34">
        <v>272</v>
      </c>
      <c r="K39096" s="34">
        <v>182</v>
      </c>
      <c r="L39096" s="34">
        <v>184</v>
      </c>
      <c r="M39096" s="34">
        <v>141</v>
      </c>
    </row>
    <row r="39097" spans="1:13" x14ac:dyDescent="0.2">
      <c r="A39097" s="34" t="s">
        <v>139991</v>
      </c>
      <c r="B39097" s="34">
        <v>181</v>
      </c>
      <c r="C39097" s="34">
        <v>212</v>
      </c>
      <c r="D39097" s="34">
        <v>228</v>
      </c>
      <c r="E39097" s="34">
        <v>193</v>
      </c>
      <c r="F39097" s="34">
        <v>170</v>
      </c>
      <c r="G39097" s="34">
        <v>191</v>
      </c>
      <c r="H39097" s="34">
        <v>231</v>
      </c>
      <c r="I39097" s="34">
        <v>201</v>
      </c>
      <c r="J39097" s="34">
        <v>210</v>
      </c>
      <c r="K39097" s="34">
        <v>133</v>
      </c>
      <c r="L39097" s="34">
        <v>185</v>
      </c>
      <c r="M39097" s="34">
        <v>136</v>
      </c>
    </row>
    <row r="39098" spans="1:13" x14ac:dyDescent="0.2">
      <c r="A39098" s="34" t="s">
        <v>139992</v>
      </c>
      <c r="B39098" s="34">
        <v>171</v>
      </c>
      <c r="C39098" s="34">
        <v>218</v>
      </c>
      <c r="D39098" s="34">
        <v>203</v>
      </c>
      <c r="E39098" s="34">
        <v>254</v>
      </c>
      <c r="F39098" s="34">
        <v>141</v>
      </c>
      <c r="G39098" s="34">
        <v>206</v>
      </c>
      <c r="H39098" s="34">
        <v>175</v>
      </c>
      <c r="I39098" s="34">
        <v>195</v>
      </c>
      <c r="J39098" s="34">
        <v>262</v>
      </c>
      <c r="K39098" s="34">
        <v>148</v>
      </c>
      <c r="L39098" s="34">
        <v>193</v>
      </c>
      <c r="M39098" s="34">
        <v>169</v>
      </c>
    </row>
    <row r="39099" spans="1:13" x14ac:dyDescent="0.2">
      <c r="A39099" s="34" t="s">
        <v>139993</v>
      </c>
      <c r="B39099" s="34">
        <v>320</v>
      </c>
      <c r="C39099" s="34">
        <v>305</v>
      </c>
      <c r="D39099" s="34">
        <v>317</v>
      </c>
      <c r="E39099" s="34">
        <v>322</v>
      </c>
      <c r="F39099" s="34">
        <v>285</v>
      </c>
      <c r="G39099" s="34">
        <v>295</v>
      </c>
      <c r="H39099" s="34">
        <v>366</v>
      </c>
      <c r="I39099" s="34">
        <v>328</v>
      </c>
      <c r="J39099" s="34">
        <v>309</v>
      </c>
      <c r="K39099" s="34">
        <v>240</v>
      </c>
      <c r="L39099" s="34">
        <v>283</v>
      </c>
      <c r="M39099" s="34">
        <v>219</v>
      </c>
    </row>
    <row r="39100" spans="1:13" x14ac:dyDescent="0.2">
      <c r="A39100" s="34" t="s">
        <v>139994</v>
      </c>
      <c r="B39100" s="34">
        <v>129</v>
      </c>
      <c r="C39100" s="34">
        <v>198</v>
      </c>
      <c r="D39100" s="34">
        <v>182</v>
      </c>
      <c r="E39100" s="34">
        <v>140</v>
      </c>
      <c r="F39100" s="34">
        <v>196</v>
      </c>
      <c r="G39100" s="34">
        <v>190</v>
      </c>
      <c r="H39100" s="34">
        <v>235</v>
      </c>
      <c r="I39100" s="34">
        <v>214</v>
      </c>
      <c r="J39100" s="34">
        <v>194</v>
      </c>
      <c r="K39100" s="34">
        <v>176</v>
      </c>
      <c r="L39100" s="34">
        <v>154</v>
      </c>
      <c r="M39100" s="34">
        <v>149</v>
      </c>
    </row>
    <row r="39101" spans="1:13" x14ac:dyDescent="0.2">
      <c r="A39101" s="34" t="s">
        <v>139995</v>
      </c>
      <c r="B39101" s="34">
        <v>271</v>
      </c>
      <c r="C39101" s="34">
        <v>255</v>
      </c>
      <c r="D39101" s="34">
        <v>288</v>
      </c>
      <c r="E39101" s="34">
        <v>287</v>
      </c>
      <c r="F39101" s="34">
        <v>267</v>
      </c>
      <c r="G39101" s="34">
        <v>263</v>
      </c>
      <c r="H39101" s="34">
        <v>282</v>
      </c>
      <c r="I39101" s="34">
        <v>237</v>
      </c>
      <c r="J39101" s="34">
        <v>263</v>
      </c>
      <c r="K39101" s="34">
        <v>238</v>
      </c>
      <c r="L39101" s="34">
        <v>250</v>
      </c>
      <c r="M39101" s="34">
        <v>217</v>
      </c>
    </row>
    <row r="39102" spans="1:13" x14ac:dyDescent="0.2">
      <c r="A39102" s="34" t="s">
        <v>139996</v>
      </c>
      <c r="B39102" s="34">
        <v>752</v>
      </c>
      <c r="C39102" s="34">
        <v>727</v>
      </c>
      <c r="D39102" s="34">
        <v>728</v>
      </c>
      <c r="E39102" s="34">
        <v>843</v>
      </c>
      <c r="F39102" s="34">
        <v>705</v>
      </c>
      <c r="G39102" s="34">
        <v>620</v>
      </c>
      <c r="H39102" s="34">
        <v>750</v>
      </c>
      <c r="I39102" s="34">
        <v>708</v>
      </c>
      <c r="J39102" s="34">
        <v>792</v>
      </c>
      <c r="K39102" s="34">
        <v>579</v>
      </c>
      <c r="L39102" s="34">
        <v>713</v>
      </c>
      <c r="M39102" s="34">
        <v>558</v>
      </c>
    </row>
    <row r="39103" spans="1:13" x14ac:dyDescent="0.2">
      <c r="A39103" s="34" t="s">
        <v>139997</v>
      </c>
      <c r="B39103" s="34">
        <v>1244</v>
      </c>
      <c r="C39103" s="34">
        <v>1271</v>
      </c>
      <c r="D39103" s="34">
        <v>1604</v>
      </c>
      <c r="E39103" s="34">
        <v>1353</v>
      </c>
      <c r="F39103" s="34">
        <v>1317</v>
      </c>
      <c r="G39103" s="34">
        <v>1188</v>
      </c>
      <c r="H39103" s="34">
        <v>1620</v>
      </c>
      <c r="I39103" s="34">
        <v>1439</v>
      </c>
      <c r="J39103" s="34">
        <v>1463</v>
      </c>
      <c r="K39103" s="34">
        <v>1066</v>
      </c>
      <c r="L39103" s="34">
        <v>1451</v>
      </c>
      <c r="M39103" s="34">
        <v>1027</v>
      </c>
    </row>
    <row r="39104" spans="1:13" x14ac:dyDescent="0.2">
      <c r="A39104" s="34" t="s">
        <v>139998</v>
      </c>
      <c r="B39104" s="34">
        <v>373</v>
      </c>
      <c r="C39104" s="34">
        <v>366</v>
      </c>
      <c r="D39104" s="34">
        <v>419</v>
      </c>
      <c r="E39104" s="34">
        <v>434</v>
      </c>
      <c r="F39104" s="34">
        <v>374</v>
      </c>
      <c r="G39104" s="34">
        <v>351</v>
      </c>
      <c r="H39104" s="34">
        <v>513</v>
      </c>
      <c r="I39104" s="34">
        <v>424</v>
      </c>
      <c r="J39104" s="34">
        <v>509</v>
      </c>
      <c r="K39104" s="34">
        <v>300</v>
      </c>
      <c r="L39104" s="34">
        <v>510</v>
      </c>
      <c r="M39104" s="34">
        <v>361</v>
      </c>
    </row>
    <row r="39105" spans="1:13" x14ac:dyDescent="0.2">
      <c r="A39105" s="34" t="s">
        <v>139999</v>
      </c>
      <c r="B39105" s="34">
        <v>588</v>
      </c>
      <c r="C39105" s="34">
        <v>701</v>
      </c>
      <c r="D39105" s="34">
        <v>833</v>
      </c>
      <c r="E39105" s="34">
        <v>645</v>
      </c>
      <c r="F39105" s="34">
        <v>596</v>
      </c>
      <c r="G39105" s="34">
        <v>643</v>
      </c>
      <c r="H39105" s="34">
        <v>659</v>
      </c>
      <c r="I39105" s="34">
        <v>642</v>
      </c>
      <c r="J39105" s="34">
        <v>796</v>
      </c>
      <c r="K39105" s="34">
        <v>545</v>
      </c>
      <c r="L39105" s="34">
        <v>693</v>
      </c>
      <c r="M39105" s="34">
        <v>561</v>
      </c>
    </row>
    <row r="39106" spans="1:13" x14ac:dyDescent="0.2">
      <c r="A39106" s="34" t="s">
        <v>140000</v>
      </c>
      <c r="B39106" s="34">
        <v>511</v>
      </c>
      <c r="C39106" s="34">
        <v>526</v>
      </c>
      <c r="D39106" s="34">
        <v>531</v>
      </c>
      <c r="E39106" s="34">
        <v>595</v>
      </c>
      <c r="F39106" s="34">
        <v>398</v>
      </c>
      <c r="G39106" s="34">
        <v>515</v>
      </c>
      <c r="H39106" s="34">
        <v>602</v>
      </c>
      <c r="I39106" s="34">
        <v>540</v>
      </c>
      <c r="J39106" s="34">
        <v>502</v>
      </c>
      <c r="K39106" s="34">
        <v>450</v>
      </c>
      <c r="L39106" s="34">
        <v>637</v>
      </c>
      <c r="M39106" s="34">
        <v>456</v>
      </c>
    </row>
    <row r="39107" spans="1:13" x14ac:dyDescent="0.2">
      <c r="A39107" s="34" t="s">
        <v>140001</v>
      </c>
      <c r="B39107" s="34">
        <v>297</v>
      </c>
      <c r="C39107" s="34">
        <v>270</v>
      </c>
      <c r="D39107" s="34">
        <v>289</v>
      </c>
      <c r="E39107" s="34">
        <v>278</v>
      </c>
      <c r="F39107" s="34">
        <v>223</v>
      </c>
      <c r="G39107" s="34">
        <v>248</v>
      </c>
      <c r="H39107" s="34">
        <v>342</v>
      </c>
      <c r="I39107" s="34">
        <v>273</v>
      </c>
      <c r="J39107" s="34">
        <v>309</v>
      </c>
      <c r="K39107" s="34">
        <v>230</v>
      </c>
      <c r="L39107" s="34">
        <v>286</v>
      </c>
      <c r="M39107" s="34">
        <v>217</v>
      </c>
    </row>
    <row r="39108" spans="1:13" x14ac:dyDescent="0.2">
      <c r="A39108" s="34" t="s">
        <v>140002</v>
      </c>
      <c r="B39108" s="34">
        <v>313</v>
      </c>
      <c r="C39108" s="34">
        <v>304</v>
      </c>
      <c r="D39108" s="34">
        <v>314</v>
      </c>
      <c r="E39108" s="34">
        <v>344</v>
      </c>
      <c r="F39108" s="34">
        <v>272</v>
      </c>
      <c r="G39108" s="34">
        <v>259</v>
      </c>
      <c r="H39108" s="34">
        <v>361</v>
      </c>
      <c r="I39108" s="34">
        <v>298</v>
      </c>
      <c r="J39108" s="34">
        <v>318</v>
      </c>
      <c r="K39108" s="34">
        <v>197</v>
      </c>
      <c r="L39108" s="34">
        <v>252</v>
      </c>
      <c r="M39108" s="34">
        <v>244</v>
      </c>
    </row>
    <row r="39109" spans="1:13" x14ac:dyDescent="0.2">
      <c r="A39109" s="34" t="s">
        <v>140003</v>
      </c>
      <c r="B39109" s="34">
        <v>289</v>
      </c>
      <c r="C39109" s="34">
        <v>334</v>
      </c>
      <c r="D39109" s="34">
        <v>351</v>
      </c>
      <c r="E39109" s="34">
        <v>406</v>
      </c>
      <c r="F39109" s="34">
        <v>315</v>
      </c>
      <c r="G39109" s="34">
        <v>330</v>
      </c>
      <c r="H39109" s="34">
        <v>369</v>
      </c>
      <c r="I39109" s="34">
        <v>355</v>
      </c>
      <c r="J39109" s="34">
        <v>407</v>
      </c>
      <c r="K39109" s="34">
        <v>314</v>
      </c>
      <c r="L39109" s="34">
        <v>421</v>
      </c>
      <c r="M39109" s="34">
        <v>292</v>
      </c>
    </row>
    <row r="39110" spans="1:13" x14ac:dyDescent="0.2">
      <c r="A39110" s="34" t="s">
        <v>140004</v>
      </c>
      <c r="B39110" s="34">
        <v>168</v>
      </c>
      <c r="C39110" s="34">
        <v>126</v>
      </c>
      <c r="D39110" s="34">
        <v>152</v>
      </c>
      <c r="E39110" s="34">
        <v>129</v>
      </c>
      <c r="F39110" s="34">
        <v>139</v>
      </c>
      <c r="G39110" s="34">
        <v>141</v>
      </c>
      <c r="H39110" s="34">
        <v>205</v>
      </c>
      <c r="I39110" s="34">
        <v>159</v>
      </c>
      <c r="J39110" s="34">
        <v>168</v>
      </c>
      <c r="K39110" s="34">
        <v>127</v>
      </c>
      <c r="L39110" s="34">
        <v>127</v>
      </c>
      <c r="M39110" s="34">
        <v>113</v>
      </c>
    </row>
    <row r="39111" spans="1:13" x14ac:dyDescent="0.2">
      <c r="A39111" s="34" t="s">
        <v>140005</v>
      </c>
      <c r="B39111" s="34">
        <v>240</v>
      </c>
      <c r="C39111" s="34">
        <v>212</v>
      </c>
      <c r="D39111" s="34">
        <v>210</v>
      </c>
      <c r="E39111" s="34">
        <v>258</v>
      </c>
      <c r="F39111" s="34">
        <v>225</v>
      </c>
      <c r="G39111" s="34">
        <v>199</v>
      </c>
      <c r="H39111" s="34">
        <v>253</v>
      </c>
      <c r="I39111" s="34">
        <v>223</v>
      </c>
      <c r="J39111" s="34">
        <v>238</v>
      </c>
      <c r="K39111" s="34">
        <v>199</v>
      </c>
      <c r="L39111" s="34">
        <v>263</v>
      </c>
      <c r="M39111" s="34">
        <v>180</v>
      </c>
    </row>
    <row r="39112" spans="1:13" x14ac:dyDescent="0.2">
      <c r="A39112" s="34" t="s">
        <v>140006</v>
      </c>
      <c r="B39112" s="34">
        <v>137</v>
      </c>
      <c r="C39112" s="34">
        <v>199</v>
      </c>
      <c r="D39112" s="34">
        <v>172</v>
      </c>
      <c r="E39112" s="34">
        <v>192</v>
      </c>
      <c r="F39112" s="34">
        <v>149</v>
      </c>
      <c r="G39112" s="34">
        <v>185</v>
      </c>
      <c r="H39112" s="34">
        <v>215</v>
      </c>
      <c r="I39112" s="34">
        <v>225</v>
      </c>
      <c r="J39112" s="34">
        <v>222</v>
      </c>
      <c r="K39112" s="34">
        <v>137</v>
      </c>
      <c r="L39112" s="34">
        <v>194</v>
      </c>
      <c r="M39112" s="34">
        <v>171</v>
      </c>
    </row>
    <row r="39113" spans="1:13" x14ac:dyDescent="0.2">
      <c r="A39113" s="34" t="s">
        <v>140007</v>
      </c>
      <c r="B39113" s="34">
        <v>291</v>
      </c>
      <c r="C39113" s="34">
        <v>265</v>
      </c>
      <c r="D39113" s="34">
        <v>288</v>
      </c>
      <c r="E39113" s="34">
        <v>260</v>
      </c>
      <c r="F39113" s="34">
        <v>303</v>
      </c>
      <c r="G39113" s="34">
        <v>209</v>
      </c>
      <c r="H39113" s="34">
        <v>304</v>
      </c>
      <c r="I39113" s="34">
        <v>251</v>
      </c>
      <c r="J39113" s="34">
        <v>303</v>
      </c>
      <c r="K39113" s="34">
        <v>202</v>
      </c>
      <c r="L39113" s="34">
        <v>296</v>
      </c>
      <c r="M39113" s="34">
        <v>186</v>
      </c>
    </row>
    <row r="39114" spans="1:13" x14ac:dyDescent="0.2">
      <c r="A39114" s="34" t="s">
        <v>140008</v>
      </c>
      <c r="B39114" s="34">
        <v>185</v>
      </c>
      <c r="C39114" s="34">
        <v>271</v>
      </c>
      <c r="D39114" s="34">
        <v>236</v>
      </c>
      <c r="E39114" s="34">
        <v>269</v>
      </c>
      <c r="F39114" s="34">
        <v>175</v>
      </c>
      <c r="G39114" s="34">
        <v>215</v>
      </c>
      <c r="H39114" s="34">
        <v>209</v>
      </c>
      <c r="I39114" s="34">
        <v>213</v>
      </c>
      <c r="J39114" s="34">
        <v>237</v>
      </c>
      <c r="K39114" s="34">
        <v>209</v>
      </c>
      <c r="L39114" s="34">
        <v>255</v>
      </c>
      <c r="M39114" s="34">
        <v>177</v>
      </c>
    </row>
    <row r="39115" spans="1:13" x14ac:dyDescent="0.2">
      <c r="A39115" s="34" t="s">
        <v>140009</v>
      </c>
      <c r="B39115" s="34">
        <v>207</v>
      </c>
      <c r="C39115" s="34">
        <v>252</v>
      </c>
      <c r="D39115" s="34">
        <v>261</v>
      </c>
      <c r="E39115" s="34">
        <v>205</v>
      </c>
      <c r="F39115" s="34">
        <v>223</v>
      </c>
      <c r="G39115" s="34">
        <v>195</v>
      </c>
      <c r="H39115" s="34">
        <v>233</v>
      </c>
      <c r="I39115" s="34">
        <v>217</v>
      </c>
      <c r="J39115" s="34">
        <v>204</v>
      </c>
      <c r="K39115" s="34">
        <v>224</v>
      </c>
      <c r="L39115" s="34">
        <v>182</v>
      </c>
      <c r="M39115" s="34">
        <v>171</v>
      </c>
    </row>
    <row r="39116" spans="1:13" x14ac:dyDescent="0.2">
      <c r="A39116" s="34" t="s">
        <v>140010</v>
      </c>
      <c r="B39116" s="34">
        <v>363</v>
      </c>
      <c r="C39116" s="34">
        <v>393</v>
      </c>
      <c r="D39116" s="34">
        <v>353</v>
      </c>
      <c r="E39116" s="34">
        <v>428</v>
      </c>
      <c r="F39116" s="34">
        <v>406</v>
      </c>
      <c r="G39116" s="34">
        <v>390</v>
      </c>
      <c r="H39116" s="34">
        <v>399</v>
      </c>
      <c r="I39116" s="34">
        <v>399</v>
      </c>
      <c r="J39116" s="34">
        <v>455</v>
      </c>
      <c r="K39116" s="34">
        <v>321</v>
      </c>
      <c r="L39116" s="34">
        <v>448</v>
      </c>
      <c r="M39116" s="34">
        <v>290</v>
      </c>
    </row>
    <row r="39117" spans="1:13" x14ac:dyDescent="0.2">
      <c r="A39117" s="34" t="s">
        <v>140011</v>
      </c>
      <c r="B39117" s="34">
        <v>406</v>
      </c>
      <c r="C39117" s="34">
        <v>310</v>
      </c>
      <c r="D39117" s="34">
        <v>410</v>
      </c>
      <c r="E39117" s="34">
        <v>356</v>
      </c>
      <c r="F39117" s="34">
        <v>375</v>
      </c>
      <c r="G39117" s="34">
        <v>317</v>
      </c>
      <c r="H39117" s="34">
        <v>447</v>
      </c>
      <c r="I39117" s="34">
        <v>402</v>
      </c>
      <c r="J39117" s="34">
        <v>419</v>
      </c>
      <c r="K39117" s="34">
        <v>290</v>
      </c>
      <c r="L39117" s="34">
        <v>390</v>
      </c>
      <c r="M39117" s="34">
        <v>281</v>
      </c>
    </row>
    <row r="39118" spans="1:13" x14ac:dyDescent="0.2">
      <c r="A39118" s="34" t="s">
        <v>140012</v>
      </c>
      <c r="B39118" s="34">
        <v>237</v>
      </c>
      <c r="C39118" s="34">
        <v>156</v>
      </c>
      <c r="D39118" s="34">
        <v>159</v>
      </c>
      <c r="E39118" s="34">
        <v>157</v>
      </c>
      <c r="F39118" s="34">
        <v>145</v>
      </c>
      <c r="G39118" s="34">
        <v>174</v>
      </c>
      <c r="H39118" s="34">
        <v>183</v>
      </c>
      <c r="I39118" s="34">
        <v>143</v>
      </c>
      <c r="J39118" s="34">
        <v>190</v>
      </c>
      <c r="K39118" s="34">
        <v>132</v>
      </c>
      <c r="L39118" s="34">
        <v>214</v>
      </c>
      <c r="M39118" s="34">
        <v>144</v>
      </c>
    </row>
    <row r="39119" spans="1:13" x14ac:dyDescent="0.2">
      <c r="A39119" s="34" t="s">
        <v>140013</v>
      </c>
      <c r="B39119" s="34">
        <v>217</v>
      </c>
      <c r="C39119" s="34">
        <v>252</v>
      </c>
      <c r="D39119" s="34">
        <v>235</v>
      </c>
      <c r="E39119" s="34">
        <v>276</v>
      </c>
      <c r="F39119" s="34">
        <v>237</v>
      </c>
      <c r="G39119" s="34">
        <v>227</v>
      </c>
      <c r="H39119" s="34">
        <v>280</v>
      </c>
      <c r="I39119" s="34">
        <v>224</v>
      </c>
      <c r="J39119" s="34">
        <v>248</v>
      </c>
      <c r="K39119" s="34">
        <v>212</v>
      </c>
      <c r="L39119" s="34">
        <v>251</v>
      </c>
      <c r="M39119" s="34">
        <v>154</v>
      </c>
    </row>
    <row r="39120" spans="1:13" x14ac:dyDescent="0.2">
      <c r="A39120" s="34" t="s">
        <v>140014</v>
      </c>
      <c r="B39120" s="34">
        <v>264</v>
      </c>
      <c r="C39120" s="34">
        <v>302</v>
      </c>
      <c r="D39120" s="34">
        <v>326</v>
      </c>
      <c r="E39120" s="34">
        <v>316</v>
      </c>
      <c r="F39120" s="34">
        <v>295</v>
      </c>
      <c r="G39120" s="34">
        <v>296</v>
      </c>
      <c r="H39120" s="34">
        <v>284</v>
      </c>
      <c r="I39120" s="34">
        <v>302</v>
      </c>
      <c r="J39120" s="34">
        <v>325</v>
      </c>
      <c r="K39120" s="34">
        <v>271</v>
      </c>
      <c r="L39120" s="34">
        <v>324</v>
      </c>
      <c r="M39120" s="34">
        <v>214</v>
      </c>
    </row>
    <row r="39121" spans="1:13" x14ac:dyDescent="0.2">
      <c r="A39121" s="34" t="s">
        <v>140015</v>
      </c>
      <c r="B39121" s="34">
        <v>374</v>
      </c>
      <c r="C39121" s="34">
        <v>421</v>
      </c>
      <c r="D39121" s="34">
        <v>410</v>
      </c>
      <c r="E39121" s="34">
        <v>390</v>
      </c>
      <c r="F39121" s="34">
        <v>378</v>
      </c>
      <c r="G39121" s="34">
        <v>342</v>
      </c>
      <c r="H39121" s="34">
        <v>466</v>
      </c>
      <c r="I39121" s="34">
        <v>408</v>
      </c>
      <c r="J39121" s="34">
        <v>390</v>
      </c>
      <c r="K39121" s="34">
        <v>338</v>
      </c>
      <c r="L39121" s="34">
        <v>418</v>
      </c>
      <c r="M39121" s="34">
        <v>347</v>
      </c>
    </row>
    <row r="39122" spans="1:13" x14ac:dyDescent="0.2">
      <c r="A39122" s="34" t="s">
        <v>140016</v>
      </c>
      <c r="B39122" s="34">
        <v>554</v>
      </c>
      <c r="C39122" s="34">
        <v>461</v>
      </c>
      <c r="D39122" s="34">
        <v>487</v>
      </c>
      <c r="E39122" s="34">
        <v>512</v>
      </c>
      <c r="F39122" s="34">
        <v>400</v>
      </c>
      <c r="G39122" s="34">
        <v>429</v>
      </c>
      <c r="H39122" s="34">
        <v>500</v>
      </c>
      <c r="I39122" s="34">
        <v>463</v>
      </c>
      <c r="J39122" s="34">
        <v>518</v>
      </c>
      <c r="K39122" s="34">
        <v>412</v>
      </c>
      <c r="L39122" s="34">
        <v>432</v>
      </c>
      <c r="M39122" s="34">
        <v>374</v>
      </c>
    </row>
    <row r="39123" spans="1:13" x14ac:dyDescent="0.2">
      <c r="A39123" s="34" t="s">
        <v>140017</v>
      </c>
      <c r="B39123" s="34">
        <v>793</v>
      </c>
      <c r="C39123" s="34">
        <v>750</v>
      </c>
      <c r="D39123" s="34">
        <v>804</v>
      </c>
      <c r="E39123" s="34">
        <v>726</v>
      </c>
      <c r="F39123" s="34">
        <v>665</v>
      </c>
      <c r="G39123" s="34">
        <v>729</v>
      </c>
      <c r="H39123" s="34">
        <v>823</v>
      </c>
      <c r="I39123" s="34">
        <v>698</v>
      </c>
      <c r="J39123" s="34">
        <v>854</v>
      </c>
      <c r="K39123" s="34">
        <v>586</v>
      </c>
      <c r="L39123" s="34">
        <v>794</v>
      </c>
      <c r="M39123" s="34">
        <v>553</v>
      </c>
    </row>
    <row r="39124" spans="1:13" x14ac:dyDescent="0.2">
      <c r="A39124" s="34" t="s">
        <v>140018</v>
      </c>
      <c r="B39124" s="34">
        <v>1254</v>
      </c>
      <c r="C39124" s="34">
        <v>1098</v>
      </c>
      <c r="D39124" s="34">
        <v>1121</v>
      </c>
      <c r="E39124" s="34">
        <v>1212</v>
      </c>
      <c r="F39124" s="34">
        <v>1000</v>
      </c>
      <c r="G39124" s="34">
        <v>1095</v>
      </c>
      <c r="H39124" s="34">
        <v>1223</v>
      </c>
      <c r="I39124" s="34">
        <v>1151</v>
      </c>
      <c r="J39124" s="34">
        <v>1149</v>
      </c>
      <c r="K39124" s="34">
        <v>964</v>
      </c>
      <c r="L39124" s="34">
        <v>1146</v>
      </c>
      <c r="M39124" s="34">
        <v>879</v>
      </c>
    </row>
    <row r="39125" spans="1:13" x14ac:dyDescent="0.2">
      <c r="A39125" s="34" t="s">
        <v>140019</v>
      </c>
      <c r="B39125" s="34">
        <v>613</v>
      </c>
      <c r="C39125" s="34">
        <v>733</v>
      </c>
      <c r="D39125" s="34">
        <v>650</v>
      </c>
      <c r="E39125" s="34">
        <v>710</v>
      </c>
      <c r="F39125" s="34">
        <v>578</v>
      </c>
      <c r="G39125" s="34">
        <v>631</v>
      </c>
      <c r="H39125" s="34">
        <v>755</v>
      </c>
      <c r="I39125" s="34">
        <v>655</v>
      </c>
      <c r="J39125" s="34">
        <v>623</v>
      </c>
      <c r="K39125" s="34">
        <v>508</v>
      </c>
      <c r="L39125" s="34">
        <v>574</v>
      </c>
      <c r="M39125" s="34">
        <v>453</v>
      </c>
    </row>
    <row r="39126" spans="1:13" x14ac:dyDescent="0.2">
      <c r="A39126" s="34" t="s">
        <v>140020</v>
      </c>
      <c r="B39126" s="34">
        <v>429</v>
      </c>
      <c r="C39126" s="34">
        <v>414</v>
      </c>
      <c r="D39126" s="34">
        <v>440</v>
      </c>
      <c r="E39126" s="34">
        <v>473</v>
      </c>
      <c r="F39126" s="34">
        <v>399</v>
      </c>
      <c r="G39126" s="34">
        <v>373</v>
      </c>
      <c r="H39126" s="34">
        <v>517</v>
      </c>
      <c r="I39126" s="34">
        <v>481</v>
      </c>
      <c r="J39126" s="34">
        <v>448</v>
      </c>
      <c r="K39126" s="34">
        <v>388</v>
      </c>
      <c r="L39126" s="34">
        <v>437</v>
      </c>
      <c r="M39126" s="34">
        <v>333</v>
      </c>
    </row>
    <row r="39127" spans="1:13" x14ac:dyDescent="0.2">
      <c r="A39127" s="34" t="s">
        <v>140021</v>
      </c>
      <c r="B39127" s="34">
        <v>561</v>
      </c>
      <c r="C39127" s="34">
        <v>545</v>
      </c>
      <c r="D39127" s="34">
        <v>628</v>
      </c>
      <c r="E39127" s="34">
        <v>600</v>
      </c>
      <c r="F39127" s="34">
        <v>515</v>
      </c>
      <c r="G39127" s="34">
        <v>513</v>
      </c>
      <c r="H39127" s="34">
        <v>693</v>
      </c>
      <c r="I39127" s="34">
        <v>499</v>
      </c>
      <c r="J39127" s="34">
        <v>657</v>
      </c>
      <c r="K39127" s="34">
        <v>467</v>
      </c>
      <c r="L39127" s="34">
        <v>615</v>
      </c>
      <c r="M39127" s="34">
        <v>403</v>
      </c>
    </row>
    <row r="39128" spans="1:13" x14ac:dyDescent="0.2">
      <c r="A39128" s="34" t="s">
        <v>140022</v>
      </c>
      <c r="B39128" s="34">
        <v>288</v>
      </c>
      <c r="C39128" s="34">
        <v>408</v>
      </c>
      <c r="D39128" s="34">
        <v>343</v>
      </c>
      <c r="E39128" s="34">
        <v>384</v>
      </c>
      <c r="F39128" s="34">
        <v>334</v>
      </c>
      <c r="G39128" s="34">
        <v>365</v>
      </c>
      <c r="H39128" s="34">
        <v>377</v>
      </c>
      <c r="I39128" s="34">
        <v>374</v>
      </c>
      <c r="J39128" s="34">
        <v>352</v>
      </c>
      <c r="K39128" s="34">
        <v>320</v>
      </c>
      <c r="L39128" s="34">
        <v>356</v>
      </c>
      <c r="M39128" s="34">
        <v>315</v>
      </c>
    </row>
    <row r="39129" spans="1:13" x14ac:dyDescent="0.2">
      <c r="A39129" s="34" t="s">
        <v>140023</v>
      </c>
      <c r="B39129" s="34">
        <v>286</v>
      </c>
      <c r="C39129" s="34">
        <v>303</v>
      </c>
      <c r="D39129" s="34">
        <v>341</v>
      </c>
      <c r="E39129" s="34">
        <v>319</v>
      </c>
      <c r="F39129" s="34">
        <v>301</v>
      </c>
      <c r="G39129" s="34">
        <v>306</v>
      </c>
      <c r="H39129" s="34">
        <v>317</v>
      </c>
      <c r="I39129" s="34">
        <v>327</v>
      </c>
      <c r="J39129" s="34">
        <v>392</v>
      </c>
      <c r="K39129" s="34">
        <v>260</v>
      </c>
      <c r="L39129" s="34">
        <v>408</v>
      </c>
      <c r="M39129" s="34">
        <v>221</v>
      </c>
    </row>
    <row r="39130" spans="1:13" x14ac:dyDescent="0.2">
      <c r="A39130" s="34" t="s">
        <v>140024</v>
      </c>
      <c r="B39130" s="34">
        <v>275</v>
      </c>
      <c r="C39130" s="34">
        <v>285</v>
      </c>
      <c r="D39130" s="34">
        <v>216</v>
      </c>
      <c r="E39130" s="34">
        <v>252</v>
      </c>
      <c r="F39130" s="34">
        <v>277</v>
      </c>
      <c r="G39130" s="34">
        <v>231</v>
      </c>
      <c r="H39130" s="34">
        <v>235</v>
      </c>
      <c r="I39130" s="34">
        <v>286</v>
      </c>
      <c r="J39130" s="34">
        <v>222</v>
      </c>
      <c r="K39130" s="34">
        <v>164</v>
      </c>
      <c r="L39130" s="34">
        <v>240</v>
      </c>
      <c r="M39130" s="34">
        <v>211</v>
      </c>
    </row>
    <row r="39131" spans="1:13" x14ac:dyDescent="0.2">
      <c r="A39131" s="34" t="s">
        <v>140025</v>
      </c>
      <c r="B39131" s="34">
        <v>285</v>
      </c>
      <c r="C39131" s="34">
        <v>245</v>
      </c>
      <c r="D39131" s="34">
        <v>302</v>
      </c>
      <c r="E39131" s="34">
        <v>292</v>
      </c>
      <c r="F39131" s="34">
        <v>289</v>
      </c>
      <c r="G39131" s="34">
        <v>232</v>
      </c>
      <c r="H39131" s="34">
        <v>256</v>
      </c>
      <c r="I39131" s="34">
        <v>222</v>
      </c>
      <c r="J39131" s="34">
        <v>295</v>
      </c>
      <c r="K39131" s="34">
        <v>191</v>
      </c>
      <c r="L39131" s="34">
        <v>351</v>
      </c>
      <c r="M39131" s="34">
        <v>222</v>
      </c>
    </row>
    <row r="39132" spans="1:13" x14ac:dyDescent="0.2">
      <c r="A39132" s="34" t="s">
        <v>140026</v>
      </c>
      <c r="B39132" s="34">
        <v>264</v>
      </c>
      <c r="C39132" s="34">
        <v>348</v>
      </c>
      <c r="D39132" s="34">
        <v>333</v>
      </c>
      <c r="E39132" s="34">
        <v>391</v>
      </c>
      <c r="F39132" s="34">
        <v>378</v>
      </c>
      <c r="G39132" s="34">
        <v>348</v>
      </c>
      <c r="H39132" s="34">
        <v>338</v>
      </c>
      <c r="I39132" s="34">
        <v>360</v>
      </c>
      <c r="J39132" s="34">
        <v>349</v>
      </c>
      <c r="K39132" s="34">
        <v>311</v>
      </c>
      <c r="L39132" s="34">
        <v>369</v>
      </c>
      <c r="M39132" s="34">
        <v>270</v>
      </c>
    </row>
    <row r="39133" spans="1:13" x14ac:dyDescent="0.2">
      <c r="A39133" s="34" t="s">
        <v>140027</v>
      </c>
      <c r="B39133" s="34">
        <v>241</v>
      </c>
      <c r="C39133" s="34">
        <v>255</v>
      </c>
      <c r="D39133" s="34">
        <v>283</v>
      </c>
      <c r="E39133" s="34">
        <v>273</v>
      </c>
      <c r="F39133" s="34">
        <v>214</v>
      </c>
      <c r="G39133" s="34">
        <v>268</v>
      </c>
      <c r="H39133" s="34">
        <v>212</v>
      </c>
      <c r="I39133" s="34">
        <v>221</v>
      </c>
      <c r="J39133" s="34">
        <v>258</v>
      </c>
      <c r="K39133" s="34">
        <v>196</v>
      </c>
      <c r="L39133" s="34">
        <v>211</v>
      </c>
      <c r="M39133" s="34">
        <v>180</v>
      </c>
    </row>
    <row r="39134" spans="1:13" x14ac:dyDescent="0.2">
      <c r="A39134" s="34" t="s">
        <v>140028</v>
      </c>
      <c r="B39134" s="34">
        <v>252</v>
      </c>
      <c r="C39134" s="34">
        <v>222</v>
      </c>
      <c r="D39134" s="34">
        <v>283</v>
      </c>
      <c r="E39134" s="34">
        <v>219</v>
      </c>
      <c r="F39134" s="34">
        <v>218</v>
      </c>
      <c r="G39134" s="34">
        <v>202</v>
      </c>
      <c r="H39134" s="34">
        <v>241</v>
      </c>
      <c r="I39134" s="34">
        <v>216</v>
      </c>
      <c r="J39134" s="34">
        <v>275</v>
      </c>
      <c r="K39134" s="34">
        <v>218</v>
      </c>
      <c r="L39134" s="34">
        <v>266</v>
      </c>
      <c r="M39134" s="34">
        <v>181</v>
      </c>
    </row>
    <row r="39135" spans="1:13" x14ac:dyDescent="0.2">
      <c r="A39135" s="34" t="s">
        <v>140029</v>
      </c>
      <c r="B39135" s="34">
        <v>839</v>
      </c>
      <c r="C39135" s="34">
        <v>809</v>
      </c>
      <c r="D39135" s="34">
        <v>997</v>
      </c>
      <c r="E39135" s="34">
        <v>909</v>
      </c>
      <c r="F39135" s="34">
        <v>865</v>
      </c>
      <c r="G39135" s="34">
        <v>791</v>
      </c>
      <c r="H39135" s="34">
        <v>1008</v>
      </c>
      <c r="I39135" s="34">
        <v>831</v>
      </c>
      <c r="J39135" s="34">
        <v>975</v>
      </c>
      <c r="K39135" s="34">
        <v>676</v>
      </c>
      <c r="L39135" s="34">
        <v>923</v>
      </c>
      <c r="M39135" s="34">
        <v>656</v>
      </c>
    </row>
    <row r="39136" spans="1:13" x14ac:dyDescent="0.2">
      <c r="A39136" s="34" t="s">
        <v>140030</v>
      </c>
      <c r="B39136" s="34">
        <v>188</v>
      </c>
      <c r="C39136" s="34">
        <v>236</v>
      </c>
      <c r="D39136" s="34">
        <v>243</v>
      </c>
      <c r="E39136" s="34">
        <v>244</v>
      </c>
      <c r="F39136" s="34">
        <v>164</v>
      </c>
      <c r="G39136" s="34">
        <v>178</v>
      </c>
      <c r="H39136" s="34">
        <v>168</v>
      </c>
      <c r="I39136" s="34">
        <v>181</v>
      </c>
      <c r="J39136" s="34">
        <v>196</v>
      </c>
      <c r="K39136" s="34">
        <v>168</v>
      </c>
      <c r="L39136" s="34">
        <v>205</v>
      </c>
      <c r="M39136" s="34">
        <v>158</v>
      </c>
    </row>
    <row r="39137" spans="1:13" x14ac:dyDescent="0.2">
      <c r="A39137" s="34" t="s">
        <v>140031</v>
      </c>
      <c r="B39137" s="34">
        <v>617</v>
      </c>
      <c r="C39137" s="34">
        <v>542</v>
      </c>
      <c r="D39137" s="34">
        <v>682</v>
      </c>
      <c r="E39137" s="34">
        <v>600</v>
      </c>
      <c r="F39137" s="34">
        <v>536</v>
      </c>
      <c r="G39137" s="34">
        <v>564</v>
      </c>
      <c r="H39137" s="34">
        <v>684</v>
      </c>
      <c r="I39137" s="34">
        <v>517</v>
      </c>
      <c r="J39137" s="34">
        <v>636</v>
      </c>
      <c r="K39137" s="34">
        <v>505</v>
      </c>
      <c r="L39137" s="34">
        <v>649</v>
      </c>
      <c r="M39137" s="34">
        <v>472</v>
      </c>
    </row>
    <row r="39138" spans="1:13" x14ac:dyDescent="0.2">
      <c r="A39138" s="34" t="s">
        <v>140032</v>
      </c>
      <c r="B39138" s="34">
        <v>202</v>
      </c>
      <c r="C39138" s="34">
        <v>298</v>
      </c>
      <c r="D39138" s="34">
        <v>258</v>
      </c>
      <c r="E39138" s="34">
        <v>293</v>
      </c>
      <c r="F39138" s="34">
        <v>251</v>
      </c>
      <c r="G39138" s="34">
        <v>254</v>
      </c>
      <c r="H39138" s="34">
        <v>265</v>
      </c>
      <c r="I39138" s="34">
        <v>250</v>
      </c>
      <c r="J39138" s="34">
        <v>276</v>
      </c>
      <c r="K39138" s="34">
        <v>230</v>
      </c>
      <c r="L39138" s="34">
        <v>252</v>
      </c>
      <c r="M39138" s="34">
        <v>191</v>
      </c>
    </row>
    <row r="39139" spans="1:13" x14ac:dyDescent="0.2">
      <c r="A39139" s="34" t="s">
        <v>140033</v>
      </c>
      <c r="B39139" s="34">
        <v>699</v>
      </c>
      <c r="C39139" s="34">
        <v>648</v>
      </c>
      <c r="D39139" s="34">
        <v>840</v>
      </c>
      <c r="E39139" s="34">
        <v>700</v>
      </c>
      <c r="F39139" s="34">
        <v>683</v>
      </c>
      <c r="G39139" s="34">
        <v>607</v>
      </c>
      <c r="H39139" s="34">
        <v>804</v>
      </c>
      <c r="I39139" s="34">
        <v>600</v>
      </c>
      <c r="J39139" s="34">
        <v>753</v>
      </c>
      <c r="K39139" s="34">
        <v>510</v>
      </c>
      <c r="L39139" s="34">
        <v>719</v>
      </c>
      <c r="M39139" s="34">
        <v>476</v>
      </c>
    </row>
    <row r="39140" spans="1:13" x14ac:dyDescent="0.2">
      <c r="A39140" s="34" t="s">
        <v>140034</v>
      </c>
      <c r="B39140" s="34">
        <v>419</v>
      </c>
      <c r="C39140" s="34">
        <v>574</v>
      </c>
      <c r="D39140" s="34">
        <v>488</v>
      </c>
      <c r="E39140" s="34">
        <v>588</v>
      </c>
      <c r="F39140" s="34">
        <v>363</v>
      </c>
      <c r="G39140" s="34">
        <v>542</v>
      </c>
      <c r="H39140" s="34">
        <v>489</v>
      </c>
      <c r="I39140" s="34">
        <v>601</v>
      </c>
      <c r="J39140" s="34">
        <v>359</v>
      </c>
      <c r="K39140" s="34">
        <v>481</v>
      </c>
      <c r="L39140" s="34">
        <v>425</v>
      </c>
      <c r="M39140" s="34">
        <v>452</v>
      </c>
    </row>
    <row r="39141" spans="1:13" x14ac:dyDescent="0.2">
      <c r="A39141" s="34" t="s">
        <v>140035</v>
      </c>
      <c r="B39141" s="34">
        <v>634</v>
      </c>
      <c r="C39141" s="34">
        <v>694</v>
      </c>
      <c r="D39141" s="34">
        <v>712</v>
      </c>
      <c r="E39141" s="34">
        <v>795</v>
      </c>
      <c r="F39141" s="34">
        <v>689</v>
      </c>
      <c r="G39141" s="34">
        <v>654</v>
      </c>
      <c r="H39141" s="34">
        <v>780</v>
      </c>
      <c r="I39141" s="34">
        <v>683</v>
      </c>
      <c r="J39141" s="34">
        <v>731</v>
      </c>
      <c r="K39141" s="34">
        <v>566</v>
      </c>
      <c r="L39141" s="34">
        <v>696</v>
      </c>
      <c r="M39141" s="34">
        <v>560</v>
      </c>
    </row>
    <row r="39142" spans="1:13" x14ac:dyDescent="0.2">
      <c r="A39142" s="34" t="s">
        <v>140036</v>
      </c>
      <c r="B39142" s="34">
        <v>336</v>
      </c>
      <c r="C39142" s="34">
        <v>394</v>
      </c>
      <c r="D39142" s="34">
        <v>449</v>
      </c>
      <c r="E39142" s="34">
        <v>432</v>
      </c>
      <c r="F39142" s="34">
        <v>402</v>
      </c>
      <c r="G39142" s="34">
        <v>401</v>
      </c>
      <c r="H39142" s="34">
        <v>496</v>
      </c>
      <c r="I39142" s="34">
        <v>469</v>
      </c>
      <c r="J39142" s="34">
        <v>459</v>
      </c>
      <c r="K39142" s="34">
        <v>379</v>
      </c>
      <c r="L39142" s="34">
        <v>433</v>
      </c>
      <c r="M39142" s="34">
        <v>328</v>
      </c>
    </row>
    <row r="39143" spans="1:13" x14ac:dyDescent="0.2">
      <c r="A39143" s="34" t="s">
        <v>140037</v>
      </c>
      <c r="B39143" s="34">
        <v>898</v>
      </c>
      <c r="C39143" s="34">
        <v>916</v>
      </c>
      <c r="D39143" s="34">
        <v>901</v>
      </c>
      <c r="E39143" s="34">
        <v>968</v>
      </c>
      <c r="F39143" s="34">
        <v>843</v>
      </c>
      <c r="G39143" s="34">
        <v>890</v>
      </c>
      <c r="H39143" s="34">
        <v>1004</v>
      </c>
      <c r="I39143" s="34">
        <v>955</v>
      </c>
      <c r="J39143" s="34">
        <v>934</v>
      </c>
      <c r="K39143" s="34">
        <v>821</v>
      </c>
      <c r="L39143" s="34">
        <v>945</v>
      </c>
      <c r="M39143" s="34">
        <v>720</v>
      </c>
    </row>
    <row r="39144" spans="1:13" x14ac:dyDescent="0.2">
      <c r="A39144" s="34" t="s">
        <v>140038</v>
      </c>
      <c r="B39144" s="34">
        <v>417</v>
      </c>
      <c r="C39144" s="34">
        <v>438</v>
      </c>
      <c r="D39144" s="34">
        <v>484</v>
      </c>
      <c r="E39144" s="34">
        <v>486</v>
      </c>
      <c r="F39144" s="34">
        <v>463</v>
      </c>
      <c r="G39144" s="34">
        <v>441</v>
      </c>
      <c r="H39144" s="34">
        <v>440</v>
      </c>
      <c r="I39144" s="34">
        <v>497</v>
      </c>
      <c r="J39144" s="34">
        <v>498</v>
      </c>
      <c r="K39144" s="34">
        <v>397</v>
      </c>
      <c r="L39144" s="34">
        <v>449</v>
      </c>
      <c r="M39144" s="34">
        <v>359</v>
      </c>
    </row>
    <row r="39145" spans="1:13" x14ac:dyDescent="0.2">
      <c r="A39145" s="34" t="s">
        <v>140039</v>
      </c>
      <c r="B39145" s="34">
        <v>872</v>
      </c>
      <c r="C39145" s="34">
        <v>919</v>
      </c>
      <c r="D39145" s="34">
        <v>872</v>
      </c>
      <c r="E39145" s="34">
        <v>950</v>
      </c>
      <c r="F39145" s="34">
        <v>909</v>
      </c>
      <c r="G39145" s="34">
        <v>926</v>
      </c>
      <c r="H39145" s="34">
        <v>959</v>
      </c>
      <c r="I39145" s="34">
        <v>989</v>
      </c>
      <c r="J39145" s="34">
        <v>922</v>
      </c>
      <c r="K39145" s="34">
        <v>838</v>
      </c>
      <c r="L39145" s="34">
        <v>890</v>
      </c>
      <c r="M39145" s="34">
        <v>808</v>
      </c>
    </row>
    <row r="39146" spans="1:13" x14ac:dyDescent="0.2">
      <c r="A39146" s="34" t="s">
        <v>140040</v>
      </c>
      <c r="B39146" s="34">
        <v>512</v>
      </c>
      <c r="C39146" s="34">
        <v>568</v>
      </c>
      <c r="D39146" s="34">
        <v>627</v>
      </c>
      <c r="E39146" s="34">
        <v>591</v>
      </c>
      <c r="F39146" s="34">
        <v>540</v>
      </c>
      <c r="G39146" s="34">
        <v>486</v>
      </c>
      <c r="H39146" s="34">
        <v>587</v>
      </c>
      <c r="I39146" s="34">
        <v>558</v>
      </c>
      <c r="J39146" s="34">
        <v>624</v>
      </c>
      <c r="K39146" s="34">
        <v>511</v>
      </c>
      <c r="L39146" s="34">
        <v>537</v>
      </c>
      <c r="M39146" s="34">
        <v>468</v>
      </c>
    </row>
    <row r="39147" spans="1:13" x14ac:dyDescent="0.2">
      <c r="A39147" s="34" t="s">
        <v>140041</v>
      </c>
      <c r="B39147" s="34">
        <v>653</v>
      </c>
      <c r="C39147" s="34">
        <v>554</v>
      </c>
      <c r="D39147" s="34">
        <v>684</v>
      </c>
      <c r="E39147" s="34">
        <v>629</v>
      </c>
      <c r="F39147" s="34">
        <v>591</v>
      </c>
      <c r="G39147" s="34">
        <v>558</v>
      </c>
      <c r="H39147" s="34">
        <v>722</v>
      </c>
      <c r="I39147" s="34">
        <v>548</v>
      </c>
      <c r="J39147" s="34">
        <v>581</v>
      </c>
      <c r="K39147" s="34">
        <v>484</v>
      </c>
      <c r="L39147" s="34">
        <v>617</v>
      </c>
      <c r="M39147" s="34">
        <v>435</v>
      </c>
    </row>
    <row r="39148" spans="1:13" x14ac:dyDescent="0.2">
      <c r="A39148" s="34" t="s">
        <v>140042</v>
      </c>
      <c r="B39148" s="34">
        <v>278</v>
      </c>
      <c r="C39148" s="34">
        <v>491</v>
      </c>
      <c r="D39148" s="34">
        <v>382</v>
      </c>
      <c r="E39148" s="34">
        <v>523</v>
      </c>
      <c r="F39148" s="34">
        <v>333</v>
      </c>
      <c r="G39148" s="34">
        <v>400</v>
      </c>
      <c r="H39148" s="34">
        <v>362</v>
      </c>
      <c r="I39148" s="34">
        <v>495</v>
      </c>
      <c r="J39148" s="34">
        <v>418</v>
      </c>
      <c r="K39148" s="34">
        <v>415</v>
      </c>
      <c r="L39148" s="34">
        <v>326</v>
      </c>
      <c r="M39148" s="34">
        <v>370</v>
      </c>
    </row>
    <row r="39149" spans="1:13" x14ac:dyDescent="0.2">
      <c r="A39149" s="34" t="s">
        <v>140043</v>
      </c>
      <c r="B39149" s="34">
        <v>566</v>
      </c>
      <c r="C39149" s="34">
        <v>562</v>
      </c>
      <c r="D39149" s="34">
        <v>595</v>
      </c>
      <c r="E39149" s="34">
        <v>553</v>
      </c>
      <c r="F39149" s="34">
        <v>529</v>
      </c>
      <c r="G39149" s="34">
        <v>498</v>
      </c>
      <c r="H39149" s="34">
        <v>676</v>
      </c>
      <c r="I39149" s="34">
        <v>518</v>
      </c>
      <c r="J39149" s="34">
        <v>599</v>
      </c>
      <c r="K39149" s="34">
        <v>470</v>
      </c>
      <c r="L39149" s="34">
        <v>573</v>
      </c>
      <c r="M39149" s="34">
        <v>418</v>
      </c>
    </row>
    <row r="39150" spans="1:13" x14ac:dyDescent="0.2">
      <c r="A39150" s="34" t="s">
        <v>140044</v>
      </c>
      <c r="B39150" s="34">
        <v>485</v>
      </c>
      <c r="C39150" s="34">
        <v>563</v>
      </c>
      <c r="D39150" s="34">
        <v>514</v>
      </c>
      <c r="E39150" s="34">
        <v>602</v>
      </c>
      <c r="F39150" s="34">
        <v>501</v>
      </c>
      <c r="G39150" s="34">
        <v>582</v>
      </c>
      <c r="H39150" s="34">
        <v>638</v>
      </c>
      <c r="I39150" s="34">
        <v>625</v>
      </c>
      <c r="J39150" s="34">
        <v>544</v>
      </c>
      <c r="K39150" s="34">
        <v>479</v>
      </c>
      <c r="L39150" s="34">
        <v>594</v>
      </c>
      <c r="M39150" s="34">
        <v>452</v>
      </c>
    </row>
    <row r="39151" spans="1:13" x14ac:dyDescent="0.2">
      <c r="A39151" s="34" t="s">
        <v>140045</v>
      </c>
      <c r="B39151" s="34">
        <v>580</v>
      </c>
      <c r="C39151" s="34">
        <v>575</v>
      </c>
      <c r="D39151" s="34">
        <v>673</v>
      </c>
      <c r="E39151" s="34">
        <v>576</v>
      </c>
      <c r="F39151" s="34">
        <v>644</v>
      </c>
      <c r="G39151" s="34">
        <v>576</v>
      </c>
      <c r="H39151" s="34">
        <v>675</v>
      </c>
      <c r="I39151" s="34">
        <v>548</v>
      </c>
      <c r="J39151" s="34">
        <v>628</v>
      </c>
      <c r="K39151" s="34">
        <v>447</v>
      </c>
      <c r="L39151" s="34">
        <v>579</v>
      </c>
      <c r="M39151" s="34">
        <v>444</v>
      </c>
    </row>
    <row r="39152" spans="1:13" x14ac:dyDescent="0.2">
      <c r="A39152" s="34" t="s">
        <v>140046</v>
      </c>
      <c r="B39152" s="34">
        <v>370</v>
      </c>
      <c r="C39152" s="34">
        <v>389</v>
      </c>
      <c r="D39152" s="34">
        <v>446</v>
      </c>
      <c r="E39152" s="34">
        <v>424</v>
      </c>
      <c r="F39152" s="34">
        <v>412</v>
      </c>
      <c r="G39152" s="34">
        <v>422</v>
      </c>
      <c r="H39152" s="34">
        <v>458</v>
      </c>
      <c r="I39152" s="34">
        <v>468</v>
      </c>
      <c r="J39152" s="34">
        <v>437</v>
      </c>
      <c r="K39152" s="34">
        <v>377</v>
      </c>
      <c r="L39152" s="34">
        <v>451</v>
      </c>
      <c r="M39152" s="34">
        <v>332</v>
      </c>
    </row>
    <row r="39153" spans="1:13" x14ac:dyDescent="0.2">
      <c r="A39153" s="34" t="s">
        <v>140047</v>
      </c>
      <c r="B39153" s="34">
        <v>263</v>
      </c>
      <c r="C39153" s="34">
        <v>330</v>
      </c>
      <c r="D39153" s="34">
        <v>321</v>
      </c>
      <c r="E39153" s="34">
        <v>337</v>
      </c>
      <c r="F39153" s="34">
        <v>316</v>
      </c>
      <c r="G39153" s="34">
        <v>276</v>
      </c>
      <c r="H39153" s="34">
        <v>346</v>
      </c>
      <c r="I39153" s="34">
        <v>365</v>
      </c>
      <c r="J39153" s="34">
        <v>349</v>
      </c>
      <c r="K39153" s="34">
        <v>277</v>
      </c>
      <c r="L39153" s="34">
        <v>324</v>
      </c>
      <c r="M39153" s="34">
        <v>265</v>
      </c>
    </row>
    <row r="39154" spans="1:13" x14ac:dyDescent="0.2">
      <c r="A39154" s="34" t="s">
        <v>140048</v>
      </c>
      <c r="B39154" s="34">
        <v>212</v>
      </c>
      <c r="C39154" s="34">
        <v>249</v>
      </c>
      <c r="D39154" s="34">
        <v>220</v>
      </c>
      <c r="E39154" s="34">
        <v>230</v>
      </c>
      <c r="F39154" s="34">
        <v>193</v>
      </c>
      <c r="G39154" s="34">
        <v>224</v>
      </c>
      <c r="H39154" s="34">
        <v>256</v>
      </c>
      <c r="I39154" s="34">
        <v>249</v>
      </c>
      <c r="J39154" s="34">
        <v>197</v>
      </c>
      <c r="K39154" s="34">
        <v>172</v>
      </c>
      <c r="L39154" s="34">
        <v>220</v>
      </c>
      <c r="M39154" s="34">
        <v>196</v>
      </c>
    </row>
    <row r="39155" spans="1:13" x14ac:dyDescent="0.2">
      <c r="A39155" s="34" t="s">
        <v>140049</v>
      </c>
      <c r="B39155" s="34">
        <v>412</v>
      </c>
      <c r="C39155" s="34">
        <v>396</v>
      </c>
      <c r="D39155" s="34">
        <v>403</v>
      </c>
      <c r="E39155" s="34">
        <v>457</v>
      </c>
      <c r="F39155" s="34">
        <v>428</v>
      </c>
      <c r="G39155" s="34">
        <v>452</v>
      </c>
      <c r="H39155" s="34">
        <v>443</v>
      </c>
      <c r="I39155" s="34">
        <v>436</v>
      </c>
      <c r="J39155" s="34">
        <v>424</v>
      </c>
      <c r="K39155" s="34">
        <v>333</v>
      </c>
      <c r="L39155" s="34">
        <v>384</v>
      </c>
      <c r="M39155" s="34">
        <v>328</v>
      </c>
    </row>
    <row r="39156" spans="1:13" x14ac:dyDescent="0.2">
      <c r="A39156" s="34" t="s">
        <v>140050</v>
      </c>
      <c r="B39156" s="34">
        <v>277</v>
      </c>
      <c r="C39156" s="34">
        <v>278</v>
      </c>
      <c r="D39156" s="34">
        <v>329</v>
      </c>
      <c r="E39156" s="34">
        <v>274</v>
      </c>
      <c r="F39156" s="34">
        <v>310</v>
      </c>
      <c r="G39156" s="34">
        <v>248</v>
      </c>
      <c r="H39156" s="34">
        <v>299</v>
      </c>
      <c r="I39156" s="34">
        <v>298</v>
      </c>
      <c r="J39156" s="34">
        <v>318</v>
      </c>
      <c r="K39156" s="34">
        <v>210</v>
      </c>
      <c r="L39156" s="34">
        <v>243</v>
      </c>
      <c r="M39156" s="34">
        <v>222</v>
      </c>
    </row>
    <row r="39157" spans="1:13" x14ac:dyDescent="0.2">
      <c r="A39157" s="34" t="s">
        <v>140051</v>
      </c>
      <c r="B39157" s="34">
        <v>594</v>
      </c>
      <c r="C39157" s="34">
        <v>552</v>
      </c>
      <c r="D39157" s="34">
        <v>538</v>
      </c>
      <c r="E39157" s="34">
        <v>636</v>
      </c>
      <c r="F39157" s="34">
        <v>558</v>
      </c>
      <c r="G39157" s="34">
        <v>539</v>
      </c>
      <c r="H39157" s="34">
        <v>600</v>
      </c>
      <c r="I39157" s="34">
        <v>588</v>
      </c>
      <c r="J39157" s="34">
        <v>527</v>
      </c>
      <c r="K39157" s="34">
        <v>447</v>
      </c>
      <c r="L39157" s="34">
        <v>585</v>
      </c>
      <c r="M39157" s="34">
        <v>440</v>
      </c>
    </row>
    <row r="39158" spans="1:13" x14ac:dyDescent="0.2">
      <c r="A39158" s="34" t="s">
        <v>140052</v>
      </c>
      <c r="B39158" s="34">
        <v>532</v>
      </c>
      <c r="C39158" s="34">
        <v>464</v>
      </c>
      <c r="D39158" s="34">
        <v>475</v>
      </c>
      <c r="E39158" s="34">
        <v>626</v>
      </c>
      <c r="F39158" s="34">
        <v>533</v>
      </c>
      <c r="G39158" s="34">
        <v>533</v>
      </c>
      <c r="H39158" s="34">
        <v>537</v>
      </c>
      <c r="I39158" s="34">
        <v>618</v>
      </c>
      <c r="J39158" s="34">
        <v>568</v>
      </c>
      <c r="K39158" s="34">
        <v>441</v>
      </c>
      <c r="L39158" s="34">
        <v>590</v>
      </c>
      <c r="M39158" s="34">
        <v>401</v>
      </c>
    </row>
    <row r="39159" spans="1:13" x14ac:dyDescent="0.2">
      <c r="A39159" s="34" t="s">
        <v>140053</v>
      </c>
      <c r="B39159" s="34">
        <v>312</v>
      </c>
      <c r="C39159" s="34">
        <v>362</v>
      </c>
      <c r="D39159" s="34">
        <v>331</v>
      </c>
      <c r="E39159" s="34">
        <v>414</v>
      </c>
      <c r="F39159" s="34">
        <v>273</v>
      </c>
      <c r="G39159" s="34">
        <v>349</v>
      </c>
      <c r="H39159" s="34">
        <v>378</v>
      </c>
      <c r="I39159" s="34">
        <v>389</v>
      </c>
      <c r="J39159" s="34">
        <v>350</v>
      </c>
      <c r="K39159" s="34">
        <v>263</v>
      </c>
      <c r="L39159" s="34">
        <v>371</v>
      </c>
      <c r="M39159" s="34">
        <v>283</v>
      </c>
    </row>
    <row r="39160" spans="1:13" x14ac:dyDescent="0.2">
      <c r="A39160" s="34" t="s">
        <v>140054</v>
      </c>
      <c r="B39160" s="34">
        <v>536</v>
      </c>
      <c r="C39160" s="34">
        <v>502</v>
      </c>
      <c r="D39160" s="34">
        <v>549</v>
      </c>
      <c r="E39160" s="34">
        <v>637</v>
      </c>
      <c r="F39160" s="34">
        <v>466</v>
      </c>
      <c r="G39160" s="34">
        <v>527</v>
      </c>
      <c r="H39160" s="34">
        <v>550</v>
      </c>
      <c r="I39160" s="34">
        <v>569</v>
      </c>
      <c r="J39160" s="34">
        <v>619</v>
      </c>
      <c r="K39160" s="34">
        <v>434</v>
      </c>
      <c r="L39160" s="34">
        <v>532</v>
      </c>
      <c r="M39160" s="34">
        <v>420</v>
      </c>
    </row>
    <row r="39161" spans="1:13" x14ac:dyDescent="0.2">
      <c r="A39161" s="34" t="s">
        <v>140055</v>
      </c>
      <c r="B39161" s="34">
        <v>712</v>
      </c>
      <c r="C39161" s="34">
        <v>567</v>
      </c>
      <c r="D39161" s="34">
        <v>643</v>
      </c>
      <c r="E39161" s="34">
        <v>607</v>
      </c>
      <c r="F39161" s="34">
        <v>502</v>
      </c>
      <c r="G39161" s="34">
        <v>541</v>
      </c>
      <c r="H39161" s="34">
        <v>587</v>
      </c>
      <c r="I39161" s="34">
        <v>645</v>
      </c>
      <c r="J39161" s="34">
        <v>622</v>
      </c>
      <c r="K39161" s="34">
        <v>520</v>
      </c>
      <c r="L39161" s="34">
        <v>595</v>
      </c>
      <c r="M39161" s="34">
        <v>484</v>
      </c>
    </row>
    <row r="39162" spans="1:13" x14ac:dyDescent="0.2">
      <c r="A39162" s="34" t="s">
        <v>140056</v>
      </c>
      <c r="B39162" s="34">
        <v>427</v>
      </c>
      <c r="C39162" s="34">
        <v>494</v>
      </c>
      <c r="D39162" s="34">
        <v>468</v>
      </c>
      <c r="E39162" s="34">
        <v>581</v>
      </c>
      <c r="F39162" s="34">
        <v>400</v>
      </c>
      <c r="G39162" s="34">
        <v>457</v>
      </c>
      <c r="H39162" s="34">
        <v>518</v>
      </c>
      <c r="I39162" s="34">
        <v>528</v>
      </c>
      <c r="J39162" s="34">
        <v>416</v>
      </c>
      <c r="K39162" s="34">
        <v>415</v>
      </c>
      <c r="L39162" s="34">
        <v>406</v>
      </c>
      <c r="M39162" s="34">
        <v>371</v>
      </c>
    </row>
    <row r="39163" spans="1:13" x14ac:dyDescent="0.2">
      <c r="A39163" s="34" t="s">
        <v>140057</v>
      </c>
      <c r="B39163" s="34">
        <v>506</v>
      </c>
      <c r="C39163" s="34">
        <v>536</v>
      </c>
      <c r="D39163" s="34">
        <v>522</v>
      </c>
      <c r="E39163" s="34">
        <v>481</v>
      </c>
      <c r="F39163" s="34">
        <v>425</v>
      </c>
      <c r="G39163" s="34">
        <v>400</v>
      </c>
      <c r="H39163" s="34">
        <v>480</v>
      </c>
      <c r="I39163" s="34">
        <v>472</v>
      </c>
      <c r="J39163" s="34">
        <v>462</v>
      </c>
      <c r="K39163" s="34">
        <v>350</v>
      </c>
      <c r="L39163" s="34">
        <v>408</v>
      </c>
      <c r="M39163" s="34">
        <v>357</v>
      </c>
    </row>
    <row r="39164" spans="1:13" x14ac:dyDescent="0.2">
      <c r="A39164" s="34" t="s">
        <v>140058</v>
      </c>
      <c r="B39164" s="34">
        <v>625</v>
      </c>
      <c r="C39164" s="34">
        <v>581</v>
      </c>
      <c r="D39164" s="34">
        <v>538</v>
      </c>
      <c r="E39164" s="34">
        <v>555</v>
      </c>
      <c r="F39164" s="34">
        <v>484</v>
      </c>
      <c r="G39164" s="34">
        <v>398</v>
      </c>
      <c r="H39164" s="34">
        <v>614</v>
      </c>
      <c r="I39164" s="34">
        <v>480</v>
      </c>
      <c r="J39164" s="34">
        <v>473</v>
      </c>
      <c r="K39164" s="34">
        <v>366</v>
      </c>
      <c r="L39164" s="34">
        <v>498</v>
      </c>
      <c r="M39164" s="34">
        <v>307</v>
      </c>
    </row>
    <row r="39165" spans="1:13" x14ac:dyDescent="0.2">
      <c r="A39165" s="34" t="s">
        <v>140059</v>
      </c>
      <c r="B39165" s="34">
        <v>541</v>
      </c>
      <c r="C39165" s="34">
        <v>556</v>
      </c>
      <c r="D39165" s="34">
        <v>713</v>
      </c>
      <c r="E39165" s="34">
        <v>571</v>
      </c>
      <c r="F39165" s="34">
        <v>489</v>
      </c>
      <c r="G39165" s="34">
        <v>491</v>
      </c>
      <c r="H39165" s="34">
        <v>627</v>
      </c>
      <c r="I39165" s="34">
        <v>516</v>
      </c>
      <c r="J39165" s="34">
        <v>534</v>
      </c>
      <c r="K39165" s="34">
        <v>476</v>
      </c>
      <c r="L39165" s="34">
        <v>506</v>
      </c>
      <c r="M39165" s="34">
        <v>386</v>
      </c>
    </row>
    <row r="39166" spans="1:13" x14ac:dyDescent="0.2">
      <c r="A39166" s="34" t="s">
        <v>140060</v>
      </c>
      <c r="B39166" s="34">
        <v>858</v>
      </c>
      <c r="C39166" s="34">
        <v>850</v>
      </c>
      <c r="D39166" s="34">
        <v>926</v>
      </c>
      <c r="E39166" s="34">
        <v>929</v>
      </c>
      <c r="F39166" s="34">
        <v>923</v>
      </c>
      <c r="G39166" s="34">
        <v>818</v>
      </c>
      <c r="H39166" s="34">
        <v>1008</v>
      </c>
      <c r="I39166" s="34">
        <v>827</v>
      </c>
      <c r="J39166" s="34">
        <v>879</v>
      </c>
      <c r="K39166" s="34">
        <v>735</v>
      </c>
      <c r="L39166" s="34">
        <v>985</v>
      </c>
      <c r="M39166" s="34">
        <v>672</v>
      </c>
    </row>
    <row r="39167" spans="1:13" x14ac:dyDescent="0.2">
      <c r="A39167" s="34" t="s">
        <v>140061</v>
      </c>
      <c r="B39167" s="34">
        <v>595</v>
      </c>
      <c r="C39167" s="34">
        <v>730</v>
      </c>
      <c r="D39167" s="34">
        <v>783</v>
      </c>
      <c r="E39167" s="34">
        <v>721</v>
      </c>
      <c r="F39167" s="34">
        <v>607</v>
      </c>
      <c r="G39167" s="34">
        <v>584</v>
      </c>
      <c r="H39167" s="34">
        <v>783</v>
      </c>
      <c r="I39167" s="34">
        <v>752</v>
      </c>
      <c r="J39167" s="34">
        <v>735</v>
      </c>
      <c r="K39167" s="34">
        <v>565</v>
      </c>
      <c r="L39167" s="34">
        <v>718</v>
      </c>
      <c r="M39167" s="34">
        <v>580</v>
      </c>
    </row>
    <row r="39168" spans="1:13" x14ac:dyDescent="0.2">
      <c r="A39168" s="34" t="s">
        <v>140062</v>
      </c>
      <c r="B39168" s="34">
        <v>651</v>
      </c>
      <c r="C39168" s="34">
        <v>618</v>
      </c>
      <c r="D39168" s="34">
        <v>629</v>
      </c>
      <c r="E39168" s="34">
        <v>678</v>
      </c>
      <c r="F39168" s="34">
        <v>691</v>
      </c>
      <c r="G39168" s="34">
        <v>598</v>
      </c>
      <c r="H39168" s="34">
        <v>800</v>
      </c>
      <c r="I39168" s="34">
        <v>618</v>
      </c>
      <c r="J39168" s="34">
        <v>767</v>
      </c>
      <c r="K39168" s="34">
        <v>542</v>
      </c>
      <c r="L39168" s="34">
        <v>641</v>
      </c>
      <c r="M39168" s="34">
        <v>482</v>
      </c>
    </row>
    <row r="39169" spans="1:13" x14ac:dyDescent="0.2">
      <c r="A39169" s="34" t="s">
        <v>140063</v>
      </c>
      <c r="B39169" s="34">
        <v>1019</v>
      </c>
      <c r="C39169" s="34">
        <v>1002</v>
      </c>
      <c r="D39169" s="34">
        <v>972</v>
      </c>
      <c r="E39169" s="34">
        <v>1012</v>
      </c>
      <c r="F39169" s="34">
        <v>914</v>
      </c>
      <c r="G39169" s="34">
        <v>932</v>
      </c>
      <c r="H39169" s="34">
        <v>1080</v>
      </c>
      <c r="I39169" s="34">
        <v>993</v>
      </c>
      <c r="J39169" s="34">
        <v>1150</v>
      </c>
      <c r="K39169" s="34">
        <v>823</v>
      </c>
      <c r="L39169" s="34">
        <v>1025</v>
      </c>
      <c r="M39169" s="34">
        <v>704</v>
      </c>
    </row>
    <row r="39170" spans="1:13" x14ac:dyDescent="0.2">
      <c r="A39170" s="34" t="s">
        <v>140064</v>
      </c>
      <c r="B39170" s="34">
        <v>1368</v>
      </c>
      <c r="C39170" s="34">
        <v>1127</v>
      </c>
      <c r="D39170" s="34">
        <v>1346</v>
      </c>
      <c r="E39170" s="34">
        <v>1344</v>
      </c>
      <c r="F39170" s="34">
        <v>1299</v>
      </c>
      <c r="G39170" s="34">
        <v>1075</v>
      </c>
      <c r="H39170" s="34">
        <v>1578</v>
      </c>
      <c r="I39170" s="34">
        <v>1294</v>
      </c>
      <c r="J39170" s="34">
        <v>1428</v>
      </c>
      <c r="K39170" s="34">
        <v>1002</v>
      </c>
      <c r="L39170" s="34">
        <v>1273</v>
      </c>
      <c r="M39170" s="34">
        <v>931</v>
      </c>
    </row>
    <row r="39171" spans="1:13" x14ac:dyDescent="0.2">
      <c r="A39171" s="34" t="s">
        <v>140065</v>
      </c>
      <c r="B39171" s="34">
        <v>359</v>
      </c>
      <c r="C39171" s="34">
        <v>424</v>
      </c>
      <c r="D39171" s="34">
        <v>410</v>
      </c>
      <c r="E39171" s="34">
        <v>433</v>
      </c>
      <c r="F39171" s="34">
        <v>382</v>
      </c>
      <c r="G39171" s="34">
        <v>392</v>
      </c>
      <c r="H39171" s="34">
        <v>443</v>
      </c>
      <c r="I39171" s="34">
        <v>380</v>
      </c>
      <c r="J39171" s="34">
        <v>391</v>
      </c>
      <c r="K39171" s="34">
        <v>386</v>
      </c>
      <c r="L39171" s="34">
        <v>423</v>
      </c>
      <c r="M39171" s="34">
        <v>291</v>
      </c>
    </row>
    <row r="39172" spans="1:13" x14ac:dyDescent="0.2">
      <c r="A39172" s="34" t="s">
        <v>140066</v>
      </c>
      <c r="B39172" s="34">
        <v>538</v>
      </c>
      <c r="C39172" s="34">
        <v>561</v>
      </c>
      <c r="D39172" s="34">
        <v>608</v>
      </c>
      <c r="E39172" s="34">
        <v>626</v>
      </c>
      <c r="F39172" s="34">
        <v>498</v>
      </c>
      <c r="G39172" s="34">
        <v>502</v>
      </c>
      <c r="H39172" s="34">
        <v>620</v>
      </c>
      <c r="I39172" s="34">
        <v>552</v>
      </c>
      <c r="J39172" s="34">
        <v>548</v>
      </c>
      <c r="K39172" s="34">
        <v>458</v>
      </c>
      <c r="L39172" s="34">
        <v>520</v>
      </c>
      <c r="M39172" s="34">
        <v>465</v>
      </c>
    </row>
    <row r="39173" spans="1:13" x14ac:dyDescent="0.2">
      <c r="A39173" s="34" t="s">
        <v>140067</v>
      </c>
      <c r="B39173" s="34">
        <v>612</v>
      </c>
      <c r="C39173" s="34">
        <v>505</v>
      </c>
      <c r="D39173" s="34">
        <v>562</v>
      </c>
      <c r="E39173" s="34">
        <v>592</v>
      </c>
      <c r="F39173" s="34">
        <v>576</v>
      </c>
      <c r="G39173" s="34">
        <v>516</v>
      </c>
      <c r="H39173" s="34">
        <v>621</v>
      </c>
      <c r="I39173" s="34">
        <v>547</v>
      </c>
      <c r="J39173" s="34">
        <v>586</v>
      </c>
      <c r="K39173" s="34">
        <v>434</v>
      </c>
      <c r="L39173" s="34">
        <v>667</v>
      </c>
      <c r="M39173" s="34">
        <v>452</v>
      </c>
    </row>
    <row r="39174" spans="1:13" x14ac:dyDescent="0.2">
      <c r="A39174" s="34" t="s">
        <v>140068</v>
      </c>
      <c r="B39174" s="34">
        <v>663</v>
      </c>
      <c r="C39174" s="34">
        <v>738</v>
      </c>
      <c r="D39174" s="34">
        <v>860</v>
      </c>
      <c r="E39174" s="34">
        <v>792</v>
      </c>
      <c r="F39174" s="34">
        <v>684</v>
      </c>
      <c r="G39174" s="34">
        <v>621</v>
      </c>
      <c r="H39174" s="34">
        <v>881</v>
      </c>
      <c r="I39174" s="34">
        <v>629</v>
      </c>
      <c r="J39174" s="34">
        <v>785</v>
      </c>
      <c r="K39174" s="34">
        <v>558</v>
      </c>
      <c r="L39174" s="34">
        <v>725</v>
      </c>
      <c r="M39174" s="34">
        <v>498</v>
      </c>
    </row>
    <row r="39175" spans="1:13" x14ac:dyDescent="0.2">
      <c r="A39175" s="34" t="s">
        <v>140069</v>
      </c>
      <c r="B39175" s="34">
        <v>861</v>
      </c>
      <c r="C39175" s="34">
        <v>891</v>
      </c>
      <c r="D39175" s="34">
        <v>1003</v>
      </c>
      <c r="E39175" s="34">
        <v>1102</v>
      </c>
      <c r="F39175" s="34">
        <v>993</v>
      </c>
      <c r="G39175" s="34">
        <v>921</v>
      </c>
      <c r="H39175" s="34">
        <v>1126</v>
      </c>
      <c r="I39175" s="34">
        <v>968</v>
      </c>
      <c r="J39175" s="34">
        <v>1026</v>
      </c>
      <c r="K39175" s="34">
        <v>788</v>
      </c>
      <c r="L39175" s="34">
        <v>956</v>
      </c>
      <c r="M39175" s="34">
        <v>784</v>
      </c>
    </row>
    <row r="39176" spans="1:13" x14ac:dyDescent="0.2">
      <c r="A39176" s="34" t="s">
        <v>140070</v>
      </c>
      <c r="B39176" s="34">
        <v>354</v>
      </c>
      <c r="C39176" s="34">
        <v>394</v>
      </c>
      <c r="D39176" s="34">
        <v>409</v>
      </c>
      <c r="E39176" s="34">
        <v>389</v>
      </c>
      <c r="F39176" s="34">
        <v>363</v>
      </c>
      <c r="G39176" s="34">
        <v>365</v>
      </c>
      <c r="H39176" s="34">
        <v>369</v>
      </c>
      <c r="I39176" s="34">
        <v>374</v>
      </c>
      <c r="J39176" s="34">
        <v>443</v>
      </c>
      <c r="K39176" s="34">
        <v>336</v>
      </c>
      <c r="L39176" s="34">
        <v>345</v>
      </c>
      <c r="M39176" s="34">
        <v>356</v>
      </c>
    </row>
    <row r="39177" spans="1:13" x14ac:dyDescent="0.2">
      <c r="A39177" s="34" t="s">
        <v>140071</v>
      </c>
      <c r="B39177" s="34">
        <v>432</v>
      </c>
      <c r="C39177" s="34">
        <v>504</v>
      </c>
      <c r="D39177" s="34">
        <v>504</v>
      </c>
      <c r="E39177" s="34">
        <v>524</v>
      </c>
      <c r="F39177" s="34">
        <v>455</v>
      </c>
      <c r="G39177" s="34">
        <v>510</v>
      </c>
      <c r="H39177" s="34">
        <v>557</v>
      </c>
      <c r="I39177" s="34">
        <v>543</v>
      </c>
      <c r="J39177" s="34">
        <v>538</v>
      </c>
      <c r="K39177" s="34">
        <v>431</v>
      </c>
      <c r="L39177" s="34">
        <v>537</v>
      </c>
      <c r="M39177" s="34">
        <v>463</v>
      </c>
    </row>
    <row r="39178" spans="1:13" x14ac:dyDescent="0.2">
      <c r="A39178" s="34" t="s">
        <v>140072</v>
      </c>
      <c r="B39178" s="34">
        <v>537</v>
      </c>
      <c r="C39178" s="34">
        <v>575</v>
      </c>
      <c r="D39178" s="34">
        <v>698</v>
      </c>
      <c r="E39178" s="34">
        <v>545</v>
      </c>
      <c r="F39178" s="34">
        <v>566</v>
      </c>
      <c r="G39178" s="34">
        <v>528</v>
      </c>
      <c r="H39178" s="34">
        <v>681</v>
      </c>
      <c r="I39178" s="34">
        <v>537</v>
      </c>
      <c r="J39178" s="34">
        <v>644</v>
      </c>
      <c r="K39178" s="34">
        <v>489</v>
      </c>
      <c r="L39178" s="34">
        <v>630</v>
      </c>
      <c r="M39178" s="34">
        <v>490</v>
      </c>
    </row>
    <row r="39179" spans="1:13" x14ac:dyDescent="0.2">
      <c r="A39179" s="34" t="s">
        <v>140073</v>
      </c>
      <c r="B39179" s="34">
        <v>738</v>
      </c>
      <c r="C39179" s="34">
        <v>671</v>
      </c>
      <c r="D39179" s="34">
        <v>708</v>
      </c>
      <c r="E39179" s="34">
        <v>719</v>
      </c>
      <c r="F39179" s="34">
        <v>666</v>
      </c>
      <c r="G39179" s="34">
        <v>607</v>
      </c>
      <c r="H39179" s="34">
        <v>835</v>
      </c>
      <c r="I39179" s="34">
        <v>597</v>
      </c>
      <c r="J39179" s="34">
        <v>729</v>
      </c>
      <c r="K39179" s="34">
        <v>519</v>
      </c>
      <c r="L39179" s="34">
        <v>714</v>
      </c>
      <c r="M39179" s="34">
        <v>462</v>
      </c>
    </row>
    <row r="39180" spans="1:13" x14ac:dyDescent="0.2">
      <c r="A39180" s="34" t="s">
        <v>140074</v>
      </c>
      <c r="B39180" s="34">
        <v>391</v>
      </c>
      <c r="C39180" s="34">
        <v>462</v>
      </c>
      <c r="D39180" s="34">
        <v>451</v>
      </c>
      <c r="E39180" s="34">
        <v>461</v>
      </c>
      <c r="F39180" s="34">
        <v>384</v>
      </c>
      <c r="G39180" s="34">
        <v>440</v>
      </c>
      <c r="H39180" s="34">
        <v>407</v>
      </c>
      <c r="I39180" s="34">
        <v>456</v>
      </c>
      <c r="J39180" s="34">
        <v>458</v>
      </c>
      <c r="K39180" s="34">
        <v>362</v>
      </c>
      <c r="L39180" s="34">
        <v>355</v>
      </c>
      <c r="M39180" s="34">
        <v>361</v>
      </c>
    </row>
    <row r="39181" spans="1:13" x14ac:dyDescent="0.2">
      <c r="A39181" s="34" t="s">
        <v>140075</v>
      </c>
      <c r="B39181" s="34">
        <v>474</v>
      </c>
      <c r="C39181" s="34">
        <v>444</v>
      </c>
      <c r="D39181" s="34">
        <v>470</v>
      </c>
      <c r="E39181" s="34">
        <v>448</v>
      </c>
      <c r="F39181" s="34">
        <v>396</v>
      </c>
      <c r="G39181" s="34">
        <v>391</v>
      </c>
      <c r="H39181" s="34">
        <v>446</v>
      </c>
      <c r="I39181" s="34">
        <v>395</v>
      </c>
      <c r="J39181" s="34">
        <v>560</v>
      </c>
      <c r="K39181" s="34">
        <v>328</v>
      </c>
      <c r="L39181" s="34">
        <v>424</v>
      </c>
      <c r="M39181" s="34">
        <v>312</v>
      </c>
    </row>
    <row r="39182" spans="1:13" x14ac:dyDescent="0.2">
      <c r="A39182" s="34" t="s">
        <v>140076</v>
      </c>
      <c r="B39182" s="34">
        <v>444</v>
      </c>
      <c r="C39182" s="34">
        <v>468</v>
      </c>
      <c r="D39182" s="34">
        <v>464</v>
      </c>
      <c r="E39182" s="34">
        <v>476</v>
      </c>
      <c r="F39182" s="34">
        <v>392</v>
      </c>
      <c r="G39182" s="34">
        <v>450</v>
      </c>
      <c r="H39182" s="34">
        <v>513</v>
      </c>
      <c r="I39182" s="34">
        <v>469</v>
      </c>
      <c r="J39182" s="34">
        <v>430</v>
      </c>
      <c r="K39182" s="34">
        <v>368</v>
      </c>
      <c r="L39182" s="34">
        <v>453</v>
      </c>
      <c r="M39182" s="34">
        <v>318</v>
      </c>
    </row>
    <row r="39183" spans="1:13" x14ac:dyDescent="0.2">
      <c r="A39183" s="34" t="s">
        <v>140077</v>
      </c>
      <c r="B39183" s="34">
        <v>660</v>
      </c>
      <c r="C39183" s="34">
        <v>619</v>
      </c>
      <c r="D39183" s="34">
        <v>605</v>
      </c>
      <c r="E39183" s="34">
        <v>739</v>
      </c>
      <c r="F39183" s="34">
        <v>546</v>
      </c>
      <c r="G39183" s="34">
        <v>554</v>
      </c>
      <c r="H39183" s="34">
        <v>645</v>
      </c>
      <c r="I39183" s="34">
        <v>693</v>
      </c>
      <c r="J39183" s="34">
        <v>539</v>
      </c>
      <c r="K39183" s="34">
        <v>509</v>
      </c>
      <c r="L39183" s="34">
        <v>639</v>
      </c>
      <c r="M39183" s="34">
        <v>485</v>
      </c>
    </row>
    <row r="39184" spans="1:13" x14ac:dyDescent="0.2">
      <c r="A39184" s="34" t="s">
        <v>140078</v>
      </c>
      <c r="B39184" s="34">
        <v>911</v>
      </c>
      <c r="C39184" s="34">
        <v>828</v>
      </c>
      <c r="D39184" s="34">
        <v>981</v>
      </c>
      <c r="E39184" s="34">
        <v>863</v>
      </c>
      <c r="F39184" s="34">
        <v>952</v>
      </c>
      <c r="G39184" s="34">
        <v>801</v>
      </c>
      <c r="H39184" s="34">
        <v>1022</v>
      </c>
      <c r="I39184" s="34">
        <v>815</v>
      </c>
      <c r="J39184" s="34">
        <v>942</v>
      </c>
      <c r="K39184" s="34">
        <v>683</v>
      </c>
      <c r="L39184" s="34">
        <v>942</v>
      </c>
      <c r="M39184" s="34">
        <v>703</v>
      </c>
    </row>
    <row r="39185" spans="1:13" x14ac:dyDescent="0.2">
      <c r="A39185" s="34" t="s">
        <v>140079</v>
      </c>
      <c r="B39185" s="34">
        <v>742</v>
      </c>
      <c r="C39185" s="34">
        <v>797</v>
      </c>
      <c r="D39185" s="34">
        <v>851</v>
      </c>
      <c r="E39185" s="34">
        <v>929</v>
      </c>
      <c r="F39185" s="34">
        <v>802</v>
      </c>
      <c r="G39185" s="34">
        <v>734</v>
      </c>
      <c r="H39185" s="34">
        <v>1023</v>
      </c>
      <c r="I39185" s="34">
        <v>844</v>
      </c>
      <c r="J39185" s="34">
        <v>831</v>
      </c>
      <c r="K39185" s="34">
        <v>688</v>
      </c>
      <c r="L39185" s="34">
        <v>916</v>
      </c>
      <c r="M39185" s="34">
        <v>690</v>
      </c>
    </row>
    <row r="39186" spans="1:13" x14ac:dyDescent="0.2">
      <c r="A39186" s="34" t="s">
        <v>140080</v>
      </c>
      <c r="B39186" s="34">
        <v>564</v>
      </c>
      <c r="C39186" s="34">
        <v>497</v>
      </c>
      <c r="D39186" s="34">
        <v>627</v>
      </c>
      <c r="E39186" s="34">
        <v>673</v>
      </c>
      <c r="F39186" s="34">
        <v>464</v>
      </c>
      <c r="G39186" s="34">
        <v>516</v>
      </c>
      <c r="H39186" s="34">
        <v>616</v>
      </c>
      <c r="I39186" s="34">
        <v>540</v>
      </c>
      <c r="J39186" s="34">
        <v>579</v>
      </c>
      <c r="K39186" s="34">
        <v>447</v>
      </c>
      <c r="L39186" s="34">
        <v>543</v>
      </c>
      <c r="M39186" s="34">
        <v>422</v>
      </c>
    </row>
    <row r="39187" spans="1:13" x14ac:dyDescent="0.2">
      <c r="A39187" s="34" t="s">
        <v>140081</v>
      </c>
      <c r="B39187" s="34">
        <v>421</v>
      </c>
      <c r="C39187" s="34">
        <v>391</v>
      </c>
      <c r="D39187" s="34">
        <v>409</v>
      </c>
      <c r="E39187" s="34">
        <v>440</v>
      </c>
      <c r="F39187" s="34">
        <v>354</v>
      </c>
      <c r="G39187" s="34">
        <v>355</v>
      </c>
      <c r="H39187" s="34">
        <v>483</v>
      </c>
      <c r="I39187" s="34">
        <v>436</v>
      </c>
      <c r="J39187" s="34">
        <v>452</v>
      </c>
      <c r="K39187" s="34">
        <v>399</v>
      </c>
      <c r="L39187" s="34">
        <v>394</v>
      </c>
      <c r="M39187" s="34">
        <v>370</v>
      </c>
    </row>
    <row r="39188" spans="1:13" x14ac:dyDescent="0.2">
      <c r="A39188" s="34" t="s">
        <v>140082</v>
      </c>
      <c r="B39188" s="34">
        <v>694</v>
      </c>
      <c r="C39188" s="34">
        <v>611</v>
      </c>
      <c r="D39188" s="34">
        <v>757</v>
      </c>
      <c r="E39188" s="34">
        <v>737</v>
      </c>
      <c r="F39188" s="34">
        <v>575</v>
      </c>
      <c r="G39188" s="34">
        <v>569</v>
      </c>
      <c r="H39188" s="34">
        <v>745</v>
      </c>
      <c r="I39188" s="34">
        <v>617</v>
      </c>
      <c r="J39188" s="34">
        <v>672</v>
      </c>
      <c r="K39188" s="34">
        <v>554</v>
      </c>
      <c r="L39188" s="34">
        <v>691</v>
      </c>
      <c r="M39188" s="34">
        <v>438</v>
      </c>
    </row>
    <row r="39189" spans="1:13" x14ac:dyDescent="0.2">
      <c r="A39189" s="34" t="s">
        <v>140083</v>
      </c>
      <c r="B39189" s="34">
        <v>759</v>
      </c>
      <c r="C39189" s="34">
        <v>702</v>
      </c>
      <c r="D39189" s="34">
        <v>766</v>
      </c>
      <c r="E39189" s="34">
        <v>787</v>
      </c>
      <c r="F39189" s="34">
        <v>714</v>
      </c>
      <c r="G39189" s="34">
        <v>723</v>
      </c>
      <c r="H39189" s="34">
        <v>782</v>
      </c>
      <c r="I39189" s="34">
        <v>751</v>
      </c>
      <c r="J39189" s="34">
        <v>722</v>
      </c>
      <c r="K39189" s="34">
        <v>603</v>
      </c>
      <c r="L39189" s="34">
        <v>749</v>
      </c>
      <c r="M39189" s="34">
        <v>594</v>
      </c>
    </row>
    <row r="39190" spans="1:13" x14ac:dyDescent="0.2">
      <c r="A39190" s="34" t="s">
        <v>140084</v>
      </c>
      <c r="B39190" s="34">
        <v>681</v>
      </c>
      <c r="C39190" s="34">
        <v>665</v>
      </c>
      <c r="D39190" s="34">
        <v>620</v>
      </c>
      <c r="E39190" s="34">
        <v>759</v>
      </c>
      <c r="F39190" s="34">
        <v>512</v>
      </c>
      <c r="G39190" s="34">
        <v>618</v>
      </c>
      <c r="H39190" s="34">
        <v>662</v>
      </c>
      <c r="I39190" s="34">
        <v>600</v>
      </c>
      <c r="J39190" s="34">
        <v>596</v>
      </c>
      <c r="K39190" s="34">
        <v>561</v>
      </c>
      <c r="L39190" s="34">
        <v>630</v>
      </c>
      <c r="M39190" s="34">
        <v>519</v>
      </c>
    </row>
    <row r="39191" spans="1:13" x14ac:dyDescent="0.2">
      <c r="A39191" s="34" t="s">
        <v>140085</v>
      </c>
      <c r="B39191" s="34">
        <v>344</v>
      </c>
      <c r="C39191" s="34">
        <v>474</v>
      </c>
      <c r="D39191" s="34">
        <v>453</v>
      </c>
      <c r="E39191" s="34">
        <v>440</v>
      </c>
      <c r="F39191" s="34">
        <v>383</v>
      </c>
      <c r="G39191" s="34">
        <v>410</v>
      </c>
      <c r="H39191" s="34">
        <v>451</v>
      </c>
      <c r="I39191" s="34">
        <v>401</v>
      </c>
      <c r="J39191" s="34">
        <v>412</v>
      </c>
      <c r="K39191" s="34">
        <v>372</v>
      </c>
      <c r="L39191" s="34">
        <v>419</v>
      </c>
      <c r="M39191" s="34">
        <v>325</v>
      </c>
    </row>
    <row r="39192" spans="1:13" x14ac:dyDescent="0.2">
      <c r="A39192" s="34" t="s">
        <v>140086</v>
      </c>
      <c r="B39192" s="34">
        <v>766</v>
      </c>
      <c r="C39192" s="34">
        <v>769</v>
      </c>
      <c r="D39192" s="34">
        <v>817</v>
      </c>
      <c r="E39192" s="34">
        <v>775</v>
      </c>
      <c r="F39192" s="34">
        <v>700</v>
      </c>
      <c r="G39192" s="34">
        <v>703</v>
      </c>
      <c r="H39192" s="34">
        <v>791</v>
      </c>
      <c r="I39192" s="34">
        <v>823</v>
      </c>
      <c r="J39192" s="34">
        <v>834</v>
      </c>
      <c r="K39192" s="34">
        <v>608</v>
      </c>
      <c r="L39192" s="34">
        <v>764</v>
      </c>
      <c r="M39192" s="34">
        <v>556</v>
      </c>
    </row>
    <row r="39193" spans="1:13" x14ac:dyDescent="0.2">
      <c r="A39193" s="34" t="s">
        <v>140087</v>
      </c>
      <c r="B39193" s="34">
        <v>589</v>
      </c>
      <c r="C39193" s="34">
        <v>644</v>
      </c>
      <c r="D39193" s="34">
        <v>691</v>
      </c>
      <c r="E39193" s="34">
        <v>674</v>
      </c>
      <c r="F39193" s="34">
        <v>528</v>
      </c>
      <c r="G39193" s="34">
        <v>619</v>
      </c>
      <c r="H39193" s="34">
        <v>750</v>
      </c>
      <c r="I39193" s="34">
        <v>647</v>
      </c>
      <c r="J39193" s="34">
        <v>666</v>
      </c>
      <c r="K39193" s="34">
        <v>517</v>
      </c>
      <c r="L39193" s="34">
        <v>579</v>
      </c>
      <c r="M39193" s="34">
        <v>483</v>
      </c>
    </row>
    <row r="39194" spans="1:13" x14ac:dyDescent="0.2">
      <c r="A39194" s="34" t="s">
        <v>140088</v>
      </c>
      <c r="B39194" s="34">
        <v>427</v>
      </c>
      <c r="C39194" s="34">
        <v>460</v>
      </c>
      <c r="D39194" s="34">
        <v>482</v>
      </c>
      <c r="E39194" s="34">
        <v>542</v>
      </c>
      <c r="F39194" s="34">
        <v>436</v>
      </c>
      <c r="G39194" s="34">
        <v>490</v>
      </c>
      <c r="H39194" s="34">
        <v>484</v>
      </c>
      <c r="I39194" s="34">
        <v>533</v>
      </c>
      <c r="J39194" s="34">
        <v>450</v>
      </c>
      <c r="K39194" s="34">
        <v>443</v>
      </c>
      <c r="L39194" s="34">
        <v>478</v>
      </c>
      <c r="M39194" s="34">
        <v>380</v>
      </c>
    </row>
    <row r="39195" spans="1:13" x14ac:dyDescent="0.2">
      <c r="A39195" s="34" t="s">
        <v>140089</v>
      </c>
      <c r="B39195" s="34">
        <v>514</v>
      </c>
      <c r="C39195" s="34">
        <v>440</v>
      </c>
      <c r="D39195" s="34">
        <v>452</v>
      </c>
      <c r="E39195" s="34">
        <v>402</v>
      </c>
      <c r="F39195" s="34">
        <v>455</v>
      </c>
      <c r="G39195" s="34">
        <v>397</v>
      </c>
      <c r="H39195" s="34">
        <v>474</v>
      </c>
      <c r="I39195" s="34">
        <v>461</v>
      </c>
      <c r="J39195" s="34">
        <v>449</v>
      </c>
      <c r="K39195" s="34">
        <v>346</v>
      </c>
      <c r="L39195" s="34">
        <v>419</v>
      </c>
      <c r="M39195" s="34">
        <v>315</v>
      </c>
    </row>
    <row r="39196" spans="1:13" x14ac:dyDescent="0.2">
      <c r="A39196" s="34" t="s">
        <v>140090</v>
      </c>
      <c r="B39196" s="34">
        <v>550</v>
      </c>
      <c r="C39196" s="34">
        <v>552</v>
      </c>
      <c r="D39196" s="34">
        <v>571</v>
      </c>
      <c r="E39196" s="34">
        <v>656</v>
      </c>
      <c r="F39196" s="34">
        <v>451</v>
      </c>
      <c r="G39196" s="34">
        <v>527</v>
      </c>
      <c r="H39196" s="34">
        <v>635</v>
      </c>
      <c r="I39196" s="34">
        <v>574</v>
      </c>
      <c r="J39196" s="34">
        <v>554</v>
      </c>
      <c r="K39196" s="34">
        <v>452</v>
      </c>
      <c r="L39196" s="34">
        <v>632</v>
      </c>
      <c r="M39196" s="34">
        <v>405</v>
      </c>
    </row>
    <row r="39197" spans="1:13" x14ac:dyDescent="0.2">
      <c r="A39197" s="34" t="s">
        <v>140091</v>
      </c>
      <c r="B39197" s="34">
        <v>771</v>
      </c>
      <c r="C39197" s="34">
        <v>739</v>
      </c>
      <c r="D39197" s="34">
        <v>788</v>
      </c>
      <c r="E39197" s="34">
        <v>774</v>
      </c>
      <c r="F39197" s="34">
        <v>717</v>
      </c>
      <c r="G39197" s="34">
        <v>703</v>
      </c>
      <c r="H39197" s="34">
        <v>972</v>
      </c>
      <c r="I39197" s="34">
        <v>833</v>
      </c>
      <c r="J39197" s="34">
        <v>834</v>
      </c>
      <c r="K39197" s="34">
        <v>683</v>
      </c>
      <c r="L39197" s="34">
        <v>801</v>
      </c>
      <c r="M39197" s="34">
        <v>569</v>
      </c>
    </row>
    <row r="39198" spans="1:13" x14ac:dyDescent="0.2">
      <c r="A39198" s="34" t="s">
        <v>140092</v>
      </c>
      <c r="B39198" s="34">
        <v>425</v>
      </c>
      <c r="C39198" s="34">
        <v>657</v>
      </c>
      <c r="D39198" s="34">
        <v>645</v>
      </c>
      <c r="E39198" s="34">
        <v>658</v>
      </c>
      <c r="F39198" s="34">
        <v>482</v>
      </c>
      <c r="G39198" s="34">
        <v>589</v>
      </c>
      <c r="H39198" s="34">
        <v>658</v>
      </c>
      <c r="I39198" s="34">
        <v>557</v>
      </c>
      <c r="J39198" s="34">
        <v>559</v>
      </c>
      <c r="K39198" s="34">
        <v>457</v>
      </c>
      <c r="L39198" s="34">
        <v>522</v>
      </c>
      <c r="M39198" s="34">
        <v>448</v>
      </c>
    </row>
    <row r="39199" spans="1:13" x14ac:dyDescent="0.2">
      <c r="A39199" s="34" t="s">
        <v>140093</v>
      </c>
      <c r="B39199" s="34">
        <v>946</v>
      </c>
      <c r="C39199" s="34">
        <v>757</v>
      </c>
      <c r="D39199" s="34">
        <v>930</v>
      </c>
      <c r="E39199" s="34">
        <v>837</v>
      </c>
      <c r="F39199" s="34">
        <v>859</v>
      </c>
      <c r="G39199" s="34">
        <v>712</v>
      </c>
      <c r="H39199" s="34">
        <v>1011</v>
      </c>
      <c r="I39199" s="34">
        <v>689</v>
      </c>
      <c r="J39199" s="34">
        <v>862</v>
      </c>
      <c r="K39199" s="34">
        <v>627</v>
      </c>
      <c r="L39199" s="34">
        <v>947</v>
      </c>
      <c r="M39199" s="34">
        <v>610</v>
      </c>
    </row>
    <row r="39200" spans="1:13" x14ac:dyDescent="0.2">
      <c r="A39200" s="34" t="s">
        <v>140094</v>
      </c>
      <c r="B39200" s="34">
        <v>786</v>
      </c>
      <c r="C39200" s="34">
        <v>675</v>
      </c>
      <c r="D39200" s="34">
        <v>689</v>
      </c>
      <c r="E39200" s="34">
        <v>675</v>
      </c>
      <c r="F39200" s="34">
        <v>570</v>
      </c>
      <c r="G39200" s="34">
        <v>555</v>
      </c>
      <c r="H39200" s="34">
        <v>664</v>
      </c>
      <c r="I39200" s="34">
        <v>685</v>
      </c>
      <c r="J39200" s="34">
        <v>648</v>
      </c>
      <c r="K39200" s="34">
        <v>542</v>
      </c>
      <c r="L39200" s="34">
        <v>625</v>
      </c>
      <c r="M39200" s="34">
        <v>543</v>
      </c>
    </row>
    <row r="39201" spans="1:13" x14ac:dyDescent="0.2">
      <c r="A39201" s="34" t="s">
        <v>140095</v>
      </c>
      <c r="B39201" s="34">
        <v>641</v>
      </c>
      <c r="C39201" s="34">
        <v>557</v>
      </c>
      <c r="D39201" s="34">
        <v>614</v>
      </c>
      <c r="E39201" s="34">
        <v>606</v>
      </c>
      <c r="F39201" s="34">
        <v>550</v>
      </c>
      <c r="G39201" s="34">
        <v>558</v>
      </c>
      <c r="H39201" s="34">
        <v>568</v>
      </c>
      <c r="I39201" s="34">
        <v>544</v>
      </c>
      <c r="J39201" s="34">
        <v>488</v>
      </c>
      <c r="K39201" s="34">
        <v>425</v>
      </c>
      <c r="L39201" s="34">
        <v>551</v>
      </c>
      <c r="M39201" s="34">
        <v>430</v>
      </c>
    </row>
    <row r="39202" spans="1:13" x14ac:dyDescent="0.2">
      <c r="A39202" s="34" t="s">
        <v>140096</v>
      </c>
      <c r="B39202" s="34">
        <v>439</v>
      </c>
      <c r="C39202" s="34">
        <v>569</v>
      </c>
      <c r="D39202" s="34">
        <v>525</v>
      </c>
      <c r="E39202" s="34">
        <v>631</v>
      </c>
      <c r="F39202" s="34">
        <v>514</v>
      </c>
      <c r="G39202" s="34">
        <v>547</v>
      </c>
      <c r="H39202" s="34">
        <v>550</v>
      </c>
      <c r="I39202" s="34">
        <v>603</v>
      </c>
      <c r="J39202" s="34">
        <v>522</v>
      </c>
      <c r="K39202" s="34">
        <v>469</v>
      </c>
      <c r="L39202" s="34">
        <v>529</v>
      </c>
      <c r="M39202" s="34">
        <v>421</v>
      </c>
    </row>
    <row r="39203" spans="1:13" x14ac:dyDescent="0.2">
      <c r="A39203" s="34" t="s">
        <v>140097</v>
      </c>
      <c r="B39203" s="34">
        <v>298</v>
      </c>
      <c r="C39203" s="34">
        <v>279</v>
      </c>
      <c r="D39203" s="34">
        <v>285</v>
      </c>
      <c r="E39203" s="34">
        <v>405</v>
      </c>
      <c r="F39203" s="34">
        <v>330</v>
      </c>
      <c r="G39203" s="34">
        <v>298</v>
      </c>
      <c r="H39203" s="34">
        <v>310</v>
      </c>
      <c r="I39203" s="34">
        <v>305</v>
      </c>
      <c r="J39203" s="34">
        <v>339</v>
      </c>
      <c r="K39203" s="34">
        <v>256</v>
      </c>
      <c r="L39203" s="34">
        <v>227</v>
      </c>
      <c r="M39203" s="34">
        <v>255</v>
      </c>
    </row>
    <row r="39204" spans="1:13" x14ac:dyDescent="0.2">
      <c r="A39204" s="34" t="s">
        <v>140098</v>
      </c>
      <c r="B39204" s="34">
        <v>273</v>
      </c>
      <c r="C39204" s="34">
        <v>238</v>
      </c>
      <c r="D39204" s="34">
        <v>286</v>
      </c>
      <c r="E39204" s="34">
        <v>311</v>
      </c>
      <c r="F39204" s="34">
        <v>237</v>
      </c>
      <c r="G39204" s="34">
        <v>211</v>
      </c>
      <c r="H39204" s="34">
        <v>303</v>
      </c>
      <c r="I39204" s="34">
        <v>304</v>
      </c>
      <c r="J39204" s="34">
        <v>316</v>
      </c>
      <c r="K39204" s="34">
        <v>196</v>
      </c>
      <c r="L39204" s="34">
        <v>278</v>
      </c>
      <c r="M39204" s="34">
        <v>184</v>
      </c>
    </row>
    <row r="39205" spans="1:13" x14ac:dyDescent="0.2">
      <c r="A39205" s="34" t="s">
        <v>140099</v>
      </c>
      <c r="B39205" s="34">
        <v>244</v>
      </c>
      <c r="C39205" s="34">
        <v>316</v>
      </c>
      <c r="D39205" s="34">
        <v>311</v>
      </c>
      <c r="E39205" s="34">
        <v>320</v>
      </c>
      <c r="F39205" s="34">
        <v>269</v>
      </c>
      <c r="G39205" s="34">
        <v>273</v>
      </c>
      <c r="H39205" s="34">
        <v>346</v>
      </c>
      <c r="I39205" s="34">
        <v>264</v>
      </c>
      <c r="J39205" s="34">
        <v>294</v>
      </c>
      <c r="K39205" s="34">
        <v>247</v>
      </c>
      <c r="L39205" s="34">
        <v>284</v>
      </c>
      <c r="M39205" s="34">
        <v>245</v>
      </c>
    </row>
    <row r="39206" spans="1:13" x14ac:dyDescent="0.2">
      <c r="A39206" s="34" t="s">
        <v>140100</v>
      </c>
      <c r="B39206" s="34">
        <v>634</v>
      </c>
      <c r="C39206" s="34">
        <v>553</v>
      </c>
      <c r="D39206" s="34">
        <v>640</v>
      </c>
      <c r="E39206" s="34">
        <v>615</v>
      </c>
      <c r="F39206" s="34">
        <v>582</v>
      </c>
      <c r="G39206" s="34">
        <v>529</v>
      </c>
      <c r="H39206" s="34">
        <v>691</v>
      </c>
      <c r="I39206" s="34">
        <v>645</v>
      </c>
      <c r="J39206" s="34">
        <v>705</v>
      </c>
      <c r="K39206" s="34">
        <v>502</v>
      </c>
      <c r="L39206" s="34">
        <v>606</v>
      </c>
      <c r="M39206" s="34">
        <v>452</v>
      </c>
    </row>
    <row r="39207" spans="1:13" x14ac:dyDescent="0.2">
      <c r="A39207" s="34" t="s">
        <v>140101</v>
      </c>
      <c r="B39207" s="34">
        <v>655</v>
      </c>
      <c r="C39207" s="34">
        <v>684</v>
      </c>
      <c r="D39207" s="34">
        <v>679</v>
      </c>
      <c r="E39207" s="34">
        <v>752</v>
      </c>
      <c r="F39207" s="34">
        <v>605</v>
      </c>
      <c r="G39207" s="34">
        <v>686</v>
      </c>
      <c r="H39207" s="34">
        <v>795</v>
      </c>
      <c r="I39207" s="34">
        <v>726</v>
      </c>
      <c r="J39207" s="34">
        <v>635</v>
      </c>
      <c r="K39207" s="34">
        <v>580</v>
      </c>
      <c r="L39207" s="34">
        <v>529</v>
      </c>
      <c r="M39207" s="34">
        <v>551</v>
      </c>
    </row>
    <row r="39208" spans="1:13" x14ac:dyDescent="0.2">
      <c r="A39208" s="34" t="s">
        <v>140102</v>
      </c>
      <c r="B39208" s="34">
        <v>261</v>
      </c>
      <c r="C39208" s="34">
        <v>543</v>
      </c>
      <c r="D39208" s="34">
        <v>373</v>
      </c>
      <c r="E39208" s="34">
        <v>534</v>
      </c>
      <c r="F39208" s="34">
        <v>350</v>
      </c>
      <c r="G39208" s="34">
        <v>573</v>
      </c>
      <c r="H39208" s="34">
        <v>378</v>
      </c>
      <c r="I39208" s="34">
        <v>542</v>
      </c>
      <c r="J39208" s="34">
        <v>365</v>
      </c>
      <c r="K39208" s="34">
        <v>445</v>
      </c>
      <c r="L39208" s="34">
        <v>406</v>
      </c>
      <c r="M39208" s="34">
        <v>423</v>
      </c>
    </row>
    <row r="39209" spans="1:13" x14ac:dyDescent="0.2">
      <c r="A39209" s="34" t="s">
        <v>140103</v>
      </c>
      <c r="B39209" s="34">
        <v>158</v>
      </c>
      <c r="C39209" s="34">
        <v>395</v>
      </c>
      <c r="D39209" s="34">
        <v>250</v>
      </c>
      <c r="E39209" s="34">
        <v>385</v>
      </c>
      <c r="F39209" s="34">
        <v>179</v>
      </c>
      <c r="G39209" s="34">
        <v>335</v>
      </c>
      <c r="H39209" s="34">
        <v>240</v>
      </c>
      <c r="I39209" s="34">
        <v>366</v>
      </c>
      <c r="J39209" s="34">
        <v>197</v>
      </c>
      <c r="K39209" s="34">
        <v>329</v>
      </c>
      <c r="L39209" s="34">
        <v>190</v>
      </c>
      <c r="M39209" s="34">
        <v>267</v>
      </c>
    </row>
    <row r="39210" spans="1:13" x14ac:dyDescent="0.2">
      <c r="A39210" s="34" t="s">
        <v>140104</v>
      </c>
      <c r="B39210" s="34">
        <v>267</v>
      </c>
      <c r="C39210" s="34">
        <v>287</v>
      </c>
      <c r="D39210" s="34">
        <v>310</v>
      </c>
      <c r="E39210" s="34">
        <v>284</v>
      </c>
      <c r="F39210" s="34">
        <v>197</v>
      </c>
      <c r="G39210" s="34">
        <v>293</v>
      </c>
      <c r="H39210" s="34">
        <v>274</v>
      </c>
      <c r="I39210" s="34">
        <v>266</v>
      </c>
      <c r="J39210" s="34">
        <v>264</v>
      </c>
      <c r="K39210" s="34">
        <v>213</v>
      </c>
      <c r="L39210" s="34">
        <v>261</v>
      </c>
      <c r="M39210" s="34">
        <v>198</v>
      </c>
    </row>
    <row r="39211" spans="1:13" x14ac:dyDescent="0.2">
      <c r="A39211" s="34" t="s">
        <v>140105</v>
      </c>
      <c r="B39211" s="34">
        <v>312</v>
      </c>
      <c r="C39211" s="34">
        <v>439</v>
      </c>
      <c r="D39211" s="34">
        <v>313</v>
      </c>
      <c r="E39211" s="34">
        <v>411</v>
      </c>
      <c r="F39211" s="34">
        <v>333</v>
      </c>
      <c r="G39211" s="34">
        <v>376</v>
      </c>
      <c r="H39211" s="34">
        <v>386</v>
      </c>
      <c r="I39211" s="34">
        <v>379</v>
      </c>
      <c r="J39211" s="34">
        <v>312</v>
      </c>
      <c r="K39211" s="34">
        <v>275</v>
      </c>
      <c r="L39211" s="34">
        <v>331</v>
      </c>
      <c r="M39211" s="34">
        <v>279</v>
      </c>
    </row>
    <row r="39212" spans="1:13" x14ac:dyDescent="0.2">
      <c r="A39212" s="34" t="s">
        <v>140106</v>
      </c>
      <c r="B39212" s="34">
        <v>243</v>
      </c>
      <c r="C39212" s="34">
        <v>297</v>
      </c>
      <c r="D39212" s="34">
        <v>323</v>
      </c>
      <c r="E39212" s="34">
        <v>311</v>
      </c>
      <c r="F39212" s="34">
        <v>275</v>
      </c>
      <c r="G39212" s="34">
        <v>260</v>
      </c>
      <c r="H39212" s="34">
        <v>320</v>
      </c>
      <c r="I39212" s="34">
        <v>310</v>
      </c>
      <c r="J39212" s="34">
        <v>271</v>
      </c>
      <c r="K39212" s="34">
        <v>218</v>
      </c>
      <c r="L39212" s="34">
        <v>273</v>
      </c>
      <c r="M39212" s="34">
        <v>204</v>
      </c>
    </row>
    <row r="39213" spans="1:13" x14ac:dyDescent="0.2">
      <c r="A39213" s="34" t="s">
        <v>140107</v>
      </c>
      <c r="B39213" s="34">
        <v>425</v>
      </c>
      <c r="C39213" s="34">
        <v>542</v>
      </c>
      <c r="D39213" s="34">
        <v>502</v>
      </c>
      <c r="E39213" s="34">
        <v>682</v>
      </c>
      <c r="F39213" s="34">
        <v>372</v>
      </c>
      <c r="G39213" s="34">
        <v>570</v>
      </c>
      <c r="H39213" s="34">
        <v>589</v>
      </c>
      <c r="I39213" s="34">
        <v>616</v>
      </c>
      <c r="J39213" s="34">
        <v>567</v>
      </c>
      <c r="K39213" s="34">
        <v>478</v>
      </c>
      <c r="L39213" s="34">
        <v>539</v>
      </c>
      <c r="M39213" s="34">
        <v>431</v>
      </c>
    </row>
    <row r="39214" spans="1:13" x14ac:dyDescent="0.2">
      <c r="A39214" s="34" t="s">
        <v>140108</v>
      </c>
      <c r="B39214" s="34">
        <v>274</v>
      </c>
      <c r="C39214" s="34">
        <v>470</v>
      </c>
      <c r="D39214" s="34">
        <v>287</v>
      </c>
      <c r="E39214" s="34">
        <v>465</v>
      </c>
      <c r="F39214" s="34">
        <v>281</v>
      </c>
      <c r="G39214" s="34">
        <v>454</v>
      </c>
      <c r="H39214" s="34">
        <v>334</v>
      </c>
      <c r="I39214" s="34">
        <v>415</v>
      </c>
      <c r="J39214" s="34">
        <v>332</v>
      </c>
      <c r="K39214" s="34">
        <v>359</v>
      </c>
      <c r="L39214" s="34">
        <v>328</v>
      </c>
      <c r="M39214" s="34">
        <v>394</v>
      </c>
    </row>
    <row r="39215" spans="1:13" x14ac:dyDescent="0.2">
      <c r="A39215" s="34" t="s">
        <v>140109</v>
      </c>
      <c r="B39215" s="34">
        <v>267</v>
      </c>
      <c r="C39215" s="34">
        <v>339</v>
      </c>
      <c r="D39215" s="34">
        <v>334</v>
      </c>
      <c r="E39215" s="34">
        <v>378</v>
      </c>
      <c r="F39215" s="34">
        <v>281</v>
      </c>
      <c r="G39215" s="34">
        <v>349</v>
      </c>
      <c r="H39215" s="34">
        <v>288</v>
      </c>
      <c r="I39215" s="34">
        <v>301</v>
      </c>
      <c r="J39215" s="34">
        <v>292</v>
      </c>
      <c r="K39215" s="34">
        <v>306</v>
      </c>
      <c r="L39215" s="34">
        <v>289</v>
      </c>
      <c r="M39215" s="34">
        <v>274</v>
      </c>
    </row>
    <row r="39216" spans="1:13" x14ac:dyDescent="0.2">
      <c r="A39216" s="34" t="s">
        <v>140110</v>
      </c>
      <c r="B39216" s="34">
        <v>451</v>
      </c>
      <c r="C39216" s="34">
        <v>480</v>
      </c>
      <c r="D39216" s="34">
        <v>400</v>
      </c>
      <c r="E39216" s="34">
        <v>534</v>
      </c>
      <c r="F39216" s="34">
        <v>421</v>
      </c>
      <c r="G39216" s="34">
        <v>476</v>
      </c>
      <c r="H39216" s="34">
        <v>448</v>
      </c>
      <c r="I39216" s="34">
        <v>480</v>
      </c>
      <c r="J39216" s="34">
        <v>399</v>
      </c>
      <c r="K39216" s="34">
        <v>382</v>
      </c>
      <c r="L39216" s="34">
        <v>414</v>
      </c>
      <c r="M39216" s="34">
        <v>421</v>
      </c>
    </row>
    <row r="39217" spans="1:13" x14ac:dyDescent="0.2">
      <c r="A39217" s="34" t="s">
        <v>140111</v>
      </c>
      <c r="B39217" s="34">
        <v>925</v>
      </c>
      <c r="C39217" s="34">
        <v>938</v>
      </c>
      <c r="D39217" s="34">
        <v>978</v>
      </c>
      <c r="E39217" s="34">
        <v>997</v>
      </c>
      <c r="F39217" s="34">
        <v>970</v>
      </c>
      <c r="G39217" s="34">
        <v>856</v>
      </c>
      <c r="H39217" s="34">
        <v>1084</v>
      </c>
      <c r="I39217" s="34">
        <v>874</v>
      </c>
      <c r="J39217" s="34">
        <v>1088</v>
      </c>
      <c r="K39217" s="34">
        <v>777</v>
      </c>
      <c r="L39217" s="34">
        <v>1025</v>
      </c>
      <c r="M39217" s="34">
        <v>734</v>
      </c>
    </row>
    <row r="39218" spans="1:13" x14ac:dyDescent="0.2">
      <c r="A39218" s="34" t="s">
        <v>140112</v>
      </c>
      <c r="B39218" s="34">
        <v>545</v>
      </c>
      <c r="C39218" s="34">
        <v>615</v>
      </c>
      <c r="D39218" s="34">
        <v>621</v>
      </c>
      <c r="E39218" s="34">
        <v>735</v>
      </c>
      <c r="F39218" s="34">
        <v>605</v>
      </c>
      <c r="G39218" s="34">
        <v>633</v>
      </c>
      <c r="H39218" s="34">
        <v>548</v>
      </c>
      <c r="I39218" s="34">
        <v>612</v>
      </c>
      <c r="J39218" s="34">
        <v>568</v>
      </c>
      <c r="K39218" s="34">
        <v>492</v>
      </c>
      <c r="L39218" s="34">
        <v>731</v>
      </c>
      <c r="M39218" s="34">
        <v>524</v>
      </c>
    </row>
    <row r="39219" spans="1:13" x14ac:dyDescent="0.2">
      <c r="A39219" s="34" t="s">
        <v>140113</v>
      </c>
      <c r="B39219" s="34">
        <v>500</v>
      </c>
      <c r="C39219" s="34">
        <v>658</v>
      </c>
      <c r="D39219" s="34">
        <v>640</v>
      </c>
      <c r="E39219" s="34">
        <v>742</v>
      </c>
      <c r="F39219" s="34">
        <v>532</v>
      </c>
      <c r="G39219" s="34">
        <v>657</v>
      </c>
      <c r="H39219" s="34">
        <v>719</v>
      </c>
      <c r="I39219" s="34">
        <v>655</v>
      </c>
      <c r="J39219" s="34">
        <v>710</v>
      </c>
      <c r="K39219" s="34">
        <v>602</v>
      </c>
      <c r="L39219" s="34">
        <v>610</v>
      </c>
      <c r="M39219" s="34">
        <v>498</v>
      </c>
    </row>
    <row r="39220" spans="1:13" x14ac:dyDescent="0.2">
      <c r="A39220" s="34" t="s">
        <v>140114</v>
      </c>
      <c r="B39220" s="34">
        <v>393</v>
      </c>
      <c r="C39220" s="34">
        <v>474</v>
      </c>
      <c r="D39220" s="34">
        <v>525</v>
      </c>
      <c r="E39220" s="34">
        <v>498</v>
      </c>
      <c r="F39220" s="34">
        <v>472</v>
      </c>
      <c r="G39220" s="34">
        <v>475</v>
      </c>
      <c r="H39220" s="34">
        <v>541</v>
      </c>
      <c r="I39220" s="34">
        <v>519</v>
      </c>
      <c r="J39220" s="34">
        <v>530</v>
      </c>
      <c r="K39220" s="34">
        <v>415</v>
      </c>
      <c r="L39220" s="34">
        <v>463</v>
      </c>
      <c r="M39220" s="34">
        <v>368</v>
      </c>
    </row>
    <row r="39221" spans="1:13" x14ac:dyDescent="0.2">
      <c r="A39221" s="34" t="s">
        <v>140115</v>
      </c>
      <c r="B39221" s="34">
        <v>592</v>
      </c>
      <c r="C39221" s="34">
        <v>656</v>
      </c>
      <c r="D39221" s="34">
        <v>561</v>
      </c>
      <c r="E39221" s="34">
        <v>681</v>
      </c>
      <c r="F39221" s="34">
        <v>487</v>
      </c>
      <c r="G39221" s="34">
        <v>592</v>
      </c>
      <c r="H39221" s="34">
        <v>547</v>
      </c>
      <c r="I39221" s="34">
        <v>602</v>
      </c>
      <c r="J39221" s="34">
        <v>603</v>
      </c>
      <c r="K39221" s="34">
        <v>531</v>
      </c>
      <c r="L39221" s="34">
        <v>621</v>
      </c>
      <c r="M39221" s="34">
        <v>456</v>
      </c>
    </row>
    <row r="39222" spans="1:13" x14ac:dyDescent="0.2">
      <c r="A39222" s="34" t="s">
        <v>140116</v>
      </c>
      <c r="B39222" s="34">
        <v>860</v>
      </c>
      <c r="C39222" s="34">
        <v>808</v>
      </c>
      <c r="D39222" s="34">
        <v>916</v>
      </c>
      <c r="E39222" s="34">
        <v>943</v>
      </c>
      <c r="F39222" s="34">
        <v>701</v>
      </c>
      <c r="G39222" s="34">
        <v>697</v>
      </c>
      <c r="H39222" s="34">
        <v>926</v>
      </c>
      <c r="I39222" s="34">
        <v>830</v>
      </c>
      <c r="J39222" s="34">
        <v>844</v>
      </c>
      <c r="K39222" s="34">
        <v>644</v>
      </c>
      <c r="L39222" s="34">
        <v>823</v>
      </c>
      <c r="M39222" s="34">
        <v>680</v>
      </c>
    </row>
    <row r="39223" spans="1:13" x14ac:dyDescent="0.2">
      <c r="A39223" s="34" t="s">
        <v>140117</v>
      </c>
      <c r="B39223" s="34">
        <v>286</v>
      </c>
      <c r="C39223" s="34">
        <v>426</v>
      </c>
      <c r="D39223" s="34">
        <v>340</v>
      </c>
      <c r="E39223" s="34">
        <v>392</v>
      </c>
      <c r="F39223" s="34">
        <v>300</v>
      </c>
      <c r="G39223" s="34">
        <v>344</v>
      </c>
      <c r="H39223" s="34">
        <v>361</v>
      </c>
      <c r="I39223" s="34">
        <v>355</v>
      </c>
      <c r="J39223" s="34">
        <v>321</v>
      </c>
      <c r="K39223" s="34">
        <v>296</v>
      </c>
      <c r="L39223" s="34">
        <v>360</v>
      </c>
      <c r="M39223" s="34">
        <v>290</v>
      </c>
    </row>
    <row r="39224" spans="1:13" x14ac:dyDescent="0.2">
      <c r="A39224" s="34" t="s">
        <v>140118</v>
      </c>
      <c r="B39224" s="34">
        <v>314</v>
      </c>
      <c r="C39224" s="34">
        <v>352</v>
      </c>
      <c r="D39224" s="34">
        <v>333</v>
      </c>
      <c r="E39224" s="34">
        <v>360</v>
      </c>
      <c r="F39224" s="34">
        <v>298</v>
      </c>
      <c r="G39224" s="34">
        <v>300</v>
      </c>
      <c r="H39224" s="34">
        <v>363</v>
      </c>
      <c r="I39224" s="34">
        <v>342</v>
      </c>
      <c r="J39224" s="34">
        <v>369</v>
      </c>
      <c r="K39224" s="34">
        <v>273</v>
      </c>
      <c r="L39224" s="34">
        <v>328</v>
      </c>
      <c r="M39224" s="34">
        <v>229</v>
      </c>
    </row>
    <row r="39225" spans="1:13" x14ac:dyDescent="0.2">
      <c r="A39225" s="34" t="s">
        <v>140119</v>
      </c>
      <c r="B39225" s="34">
        <v>317</v>
      </c>
      <c r="C39225" s="34">
        <v>284</v>
      </c>
      <c r="D39225" s="34">
        <v>310</v>
      </c>
      <c r="E39225" s="34">
        <v>262</v>
      </c>
      <c r="F39225" s="34">
        <v>237</v>
      </c>
      <c r="G39225" s="34">
        <v>299</v>
      </c>
      <c r="H39225" s="34">
        <v>254</v>
      </c>
      <c r="I39225" s="34">
        <v>310</v>
      </c>
      <c r="J39225" s="34">
        <v>246</v>
      </c>
      <c r="K39225" s="34">
        <v>271</v>
      </c>
      <c r="L39225" s="34">
        <v>233</v>
      </c>
      <c r="M39225" s="34">
        <v>223</v>
      </c>
    </row>
    <row r="39226" spans="1:13" x14ac:dyDescent="0.2">
      <c r="A39226" s="34" t="s">
        <v>140120</v>
      </c>
      <c r="B39226" s="34">
        <v>240</v>
      </c>
      <c r="C39226" s="34">
        <v>326</v>
      </c>
      <c r="D39226" s="34">
        <v>330</v>
      </c>
      <c r="E39226" s="34">
        <v>352</v>
      </c>
      <c r="F39226" s="34">
        <v>293</v>
      </c>
      <c r="G39226" s="34">
        <v>248</v>
      </c>
      <c r="H39226" s="34">
        <v>324</v>
      </c>
      <c r="I39226" s="34">
        <v>289</v>
      </c>
      <c r="J39226" s="34">
        <v>282</v>
      </c>
      <c r="K39226" s="34">
        <v>224</v>
      </c>
      <c r="L39226" s="34">
        <v>297</v>
      </c>
      <c r="M39226" s="34">
        <v>189</v>
      </c>
    </row>
    <row r="39227" spans="1:13" x14ac:dyDescent="0.2">
      <c r="A39227" s="34" t="s">
        <v>140121</v>
      </c>
      <c r="B39227" s="34">
        <v>287</v>
      </c>
      <c r="C39227" s="34">
        <v>266</v>
      </c>
      <c r="D39227" s="34">
        <v>318</v>
      </c>
      <c r="E39227" s="34">
        <v>320</v>
      </c>
      <c r="F39227" s="34">
        <v>259</v>
      </c>
      <c r="G39227" s="34">
        <v>261</v>
      </c>
      <c r="H39227" s="34">
        <v>317</v>
      </c>
      <c r="I39227" s="34">
        <v>251</v>
      </c>
      <c r="J39227" s="34">
        <v>350</v>
      </c>
      <c r="K39227" s="34">
        <v>242</v>
      </c>
      <c r="L39227" s="34">
        <v>306</v>
      </c>
      <c r="M39227" s="34">
        <v>222</v>
      </c>
    </row>
    <row r="39228" spans="1:13" x14ac:dyDescent="0.2">
      <c r="A39228" s="34" t="s">
        <v>140122</v>
      </c>
      <c r="B39228" s="34">
        <v>417</v>
      </c>
      <c r="C39228" s="34">
        <v>477</v>
      </c>
      <c r="D39228" s="34">
        <v>489</v>
      </c>
      <c r="E39228" s="34">
        <v>511</v>
      </c>
      <c r="F39228" s="34">
        <v>413</v>
      </c>
      <c r="G39228" s="34">
        <v>484</v>
      </c>
      <c r="H39228" s="34">
        <v>437</v>
      </c>
      <c r="I39228" s="34">
        <v>462</v>
      </c>
      <c r="J39228" s="34">
        <v>429</v>
      </c>
      <c r="K39228" s="34">
        <v>418</v>
      </c>
      <c r="L39228" s="34">
        <v>396</v>
      </c>
      <c r="M39228" s="34">
        <v>376</v>
      </c>
    </row>
    <row r="39229" spans="1:13" x14ac:dyDescent="0.2">
      <c r="A39229" s="34" t="s">
        <v>140123</v>
      </c>
      <c r="B39229" s="34">
        <v>396</v>
      </c>
      <c r="C39229" s="34">
        <v>379</v>
      </c>
      <c r="D39229" s="34">
        <v>374</v>
      </c>
      <c r="E39229" s="34">
        <v>463</v>
      </c>
      <c r="F39229" s="34">
        <v>424</v>
      </c>
      <c r="G39229" s="34">
        <v>352</v>
      </c>
      <c r="H39229" s="34">
        <v>478</v>
      </c>
      <c r="I39229" s="34">
        <v>371</v>
      </c>
      <c r="J39229" s="34">
        <v>391</v>
      </c>
      <c r="K39229" s="34">
        <v>355</v>
      </c>
      <c r="L39229" s="34">
        <v>467</v>
      </c>
      <c r="M39229" s="34">
        <v>349</v>
      </c>
    </row>
    <row r="39230" spans="1:13" x14ac:dyDescent="0.2">
      <c r="A39230" s="34" t="s">
        <v>140124</v>
      </c>
      <c r="B39230" s="34">
        <v>217</v>
      </c>
      <c r="C39230" s="34">
        <v>230</v>
      </c>
      <c r="D39230" s="34">
        <v>279</v>
      </c>
      <c r="E39230" s="34">
        <v>228</v>
      </c>
      <c r="F39230" s="34">
        <v>207</v>
      </c>
      <c r="G39230" s="34">
        <v>197</v>
      </c>
      <c r="H39230" s="34">
        <v>245</v>
      </c>
      <c r="I39230" s="34">
        <v>229</v>
      </c>
      <c r="J39230" s="34">
        <v>254</v>
      </c>
      <c r="K39230" s="34">
        <v>159</v>
      </c>
      <c r="L39230" s="34">
        <v>154</v>
      </c>
      <c r="M39230" s="34">
        <v>173</v>
      </c>
    </row>
    <row r="39231" spans="1:13" x14ac:dyDescent="0.2">
      <c r="A39231" s="34" t="s">
        <v>140125</v>
      </c>
      <c r="B39231" s="34">
        <v>221</v>
      </c>
      <c r="C39231" s="34">
        <v>317</v>
      </c>
      <c r="D39231" s="34">
        <v>228</v>
      </c>
      <c r="E39231" s="34">
        <v>310</v>
      </c>
      <c r="F39231" s="34">
        <v>242</v>
      </c>
      <c r="G39231" s="34">
        <v>255</v>
      </c>
      <c r="H39231" s="34">
        <v>271</v>
      </c>
      <c r="I39231" s="34">
        <v>237</v>
      </c>
      <c r="J39231" s="34">
        <v>236</v>
      </c>
      <c r="K39231" s="34">
        <v>228</v>
      </c>
      <c r="L39231" s="34">
        <v>241</v>
      </c>
      <c r="M39231" s="34">
        <v>220</v>
      </c>
    </row>
    <row r="39232" spans="1:13" x14ac:dyDescent="0.2">
      <c r="A39232" s="34" t="s">
        <v>140126</v>
      </c>
      <c r="B39232" s="34">
        <v>388</v>
      </c>
      <c r="C39232" s="34">
        <v>461</v>
      </c>
      <c r="D39232" s="34">
        <v>380</v>
      </c>
      <c r="E39232" s="34">
        <v>500</v>
      </c>
      <c r="F39232" s="34">
        <v>325</v>
      </c>
      <c r="G39232" s="34">
        <v>413</v>
      </c>
      <c r="H39232" s="34">
        <v>386</v>
      </c>
      <c r="I39232" s="34">
        <v>493</v>
      </c>
      <c r="J39232" s="34">
        <v>450</v>
      </c>
      <c r="K39232" s="34">
        <v>442</v>
      </c>
      <c r="L39232" s="34">
        <v>450</v>
      </c>
      <c r="M39232" s="34">
        <v>343</v>
      </c>
    </row>
    <row r="39233" spans="1:13" x14ac:dyDescent="0.2">
      <c r="A39233" s="34" t="s">
        <v>140127</v>
      </c>
      <c r="B39233" s="34">
        <v>252</v>
      </c>
      <c r="C39233" s="34">
        <v>331</v>
      </c>
      <c r="D39233" s="34">
        <v>301</v>
      </c>
      <c r="E39233" s="34">
        <v>365</v>
      </c>
      <c r="F39233" s="34">
        <v>188</v>
      </c>
      <c r="G39233" s="34">
        <v>385</v>
      </c>
      <c r="H39233" s="34">
        <v>288</v>
      </c>
      <c r="I39233" s="34">
        <v>348</v>
      </c>
      <c r="J39233" s="34">
        <v>277</v>
      </c>
      <c r="K39233" s="34">
        <v>285</v>
      </c>
      <c r="L39233" s="34">
        <v>255</v>
      </c>
      <c r="M39233" s="34">
        <v>307</v>
      </c>
    </row>
    <row r="39234" spans="1:13" x14ac:dyDescent="0.2">
      <c r="A39234" s="34" t="s">
        <v>140128</v>
      </c>
      <c r="B39234" s="34">
        <v>439</v>
      </c>
      <c r="C39234" s="34">
        <v>604</v>
      </c>
      <c r="D39234" s="34">
        <v>588</v>
      </c>
      <c r="E39234" s="34">
        <v>613</v>
      </c>
      <c r="F39234" s="34">
        <v>526</v>
      </c>
      <c r="G39234" s="34">
        <v>535</v>
      </c>
      <c r="H39234" s="34">
        <v>610</v>
      </c>
      <c r="I39234" s="34">
        <v>585</v>
      </c>
      <c r="J39234" s="34">
        <v>627</v>
      </c>
      <c r="K39234" s="34">
        <v>446</v>
      </c>
      <c r="L39234" s="34">
        <v>558</v>
      </c>
      <c r="M39234" s="34">
        <v>550</v>
      </c>
    </row>
    <row r="39235" spans="1:13" x14ac:dyDescent="0.2">
      <c r="A39235" s="34" t="s">
        <v>140129</v>
      </c>
      <c r="B39235" s="34">
        <v>267</v>
      </c>
      <c r="C39235" s="34">
        <v>321</v>
      </c>
      <c r="D39235" s="34">
        <v>319</v>
      </c>
      <c r="E39235" s="34">
        <v>346</v>
      </c>
      <c r="F39235" s="34">
        <v>270</v>
      </c>
      <c r="G39235" s="34">
        <v>318</v>
      </c>
      <c r="H39235" s="34">
        <v>392</v>
      </c>
      <c r="I39235" s="34">
        <v>328</v>
      </c>
      <c r="J39235" s="34">
        <v>331</v>
      </c>
      <c r="K39235" s="34">
        <v>281</v>
      </c>
      <c r="L39235" s="34">
        <v>339</v>
      </c>
      <c r="M39235" s="34">
        <v>252</v>
      </c>
    </row>
    <row r="39236" spans="1:13" x14ac:dyDescent="0.2">
      <c r="A39236" s="34" t="s">
        <v>140130</v>
      </c>
      <c r="B39236" s="34">
        <v>287</v>
      </c>
      <c r="C39236" s="34">
        <v>292</v>
      </c>
      <c r="D39236" s="34">
        <v>273</v>
      </c>
      <c r="E39236" s="34">
        <v>311</v>
      </c>
      <c r="F39236" s="34">
        <v>254</v>
      </c>
      <c r="G39236" s="34">
        <v>263</v>
      </c>
      <c r="H39236" s="34">
        <v>298</v>
      </c>
      <c r="I39236" s="34">
        <v>307</v>
      </c>
      <c r="J39236" s="34">
        <v>388</v>
      </c>
      <c r="K39236" s="34">
        <v>226</v>
      </c>
      <c r="L39236" s="34">
        <v>297</v>
      </c>
      <c r="M39236" s="34">
        <v>222</v>
      </c>
    </row>
    <row r="39237" spans="1:13" x14ac:dyDescent="0.2">
      <c r="A39237" s="34" t="s">
        <v>140131</v>
      </c>
      <c r="B39237" s="34">
        <v>288</v>
      </c>
      <c r="C39237" s="34">
        <v>426</v>
      </c>
      <c r="D39237" s="34">
        <v>284</v>
      </c>
      <c r="E39237" s="34">
        <v>454</v>
      </c>
      <c r="F39237" s="34">
        <v>325</v>
      </c>
      <c r="G39237" s="34">
        <v>413</v>
      </c>
      <c r="H39237" s="34">
        <v>365</v>
      </c>
      <c r="I39237" s="34">
        <v>418</v>
      </c>
      <c r="J39237" s="34">
        <v>334</v>
      </c>
      <c r="K39237" s="34">
        <v>397</v>
      </c>
      <c r="L39237" s="34">
        <v>284</v>
      </c>
      <c r="M39237" s="34">
        <v>337</v>
      </c>
    </row>
    <row r="39238" spans="1:13" x14ac:dyDescent="0.2">
      <c r="A39238" s="34" t="s">
        <v>140132</v>
      </c>
      <c r="B39238" s="34">
        <v>215</v>
      </c>
      <c r="C39238" s="34">
        <v>263</v>
      </c>
      <c r="D39238" s="34">
        <v>258</v>
      </c>
      <c r="E39238" s="34">
        <v>290</v>
      </c>
      <c r="F39238" s="34">
        <v>227</v>
      </c>
      <c r="G39238" s="34">
        <v>262</v>
      </c>
      <c r="H39238" s="34">
        <v>284</v>
      </c>
      <c r="I39238" s="34">
        <v>293</v>
      </c>
      <c r="J39238" s="34">
        <v>230</v>
      </c>
      <c r="K39238" s="34">
        <v>234</v>
      </c>
      <c r="L39238" s="34">
        <v>224</v>
      </c>
      <c r="M39238" s="34">
        <v>257</v>
      </c>
    </row>
    <row r="39239" spans="1:13" x14ac:dyDescent="0.2">
      <c r="A39239" s="34" t="s">
        <v>140133</v>
      </c>
      <c r="B39239" s="34">
        <v>347</v>
      </c>
      <c r="C39239" s="34">
        <v>315</v>
      </c>
      <c r="D39239" s="34">
        <v>327</v>
      </c>
      <c r="E39239" s="34">
        <v>367</v>
      </c>
      <c r="F39239" s="34">
        <v>252</v>
      </c>
      <c r="G39239" s="34">
        <v>282</v>
      </c>
      <c r="H39239" s="34">
        <v>331</v>
      </c>
      <c r="I39239" s="34">
        <v>381</v>
      </c>
      <c r="J39239" s="34">
        <v>315</v>
      </c>
      <c r="K39239" s="34">
        <v>301</v>
      </c>
      <c r="L39239" s="34">
        <v>325</v>
      </c>
      <c r="M39239" s="34">
        <v>245</v>
      </c>
    </row>
    <row r="39240" spans="1:13" x14ac:dyDescent="0.2">
      <c r="A39240" s="34" t="s">
        <v>140134</v>
      </c>
      <c r="B39240" s="34">
        <v>265</v>
      </c>
      <c r="C39240" s="34">
        <v>326</v>
      </c>
      <c r="D39240" s="34">
        <v>284</v>
      </c>
      <c r="E39240" s="34">
        <v>282</v>
      </c>
      <c r="F39240" s="34">
        <v>244</v>
      </c>
      <c r="G39240" s="34">
        <v>272</v>
      </c>
      <c r="H39240" s="34">
        <v>299</v>
      </c>
      <c r="I39240" s="34">
        <v>259</v>
      </c>
      <c r="J39240" s="34">
        <v>268</v>
      </c>
      <c r="K39240" s="34">
        <v>250</v>
      </c>
      <c r="L39240" s="34">
        <v>296</v>
      </c>
      <c r="M39240" s="34">
        <v>196</v>
      </c>
    </row>
    <row r="39241" spans="1:13" x14ac:dyDescent="0.2">
      <c r="A39241" s="34" t="s">
        <v>140135</v>
      </c>
      <c r="B39241" s="34">
        <v>424</v>
      </c>
      <c r="C39241" s="34">
        <v>484</v>
      </c>
      <c r="D39241" s="34">
        <v>477</v>
      </c>
      <c r="E39241" s="34">
        <v>555</v>
      </c>
      <c r="F39241" s="34">
        <v>387</v>
      </c>
      <c r="G39241" s="34">
        <v>457</v>
      </c>
      <c r="H39241" s="34">
        <v>463</v>
      </c>
      <c r="I39241" s="34">
        <v>503</v>
      </c>
      <c r="J39241" s="34">
        <v>410</v>
      </c>
      <c r="K39241" s="34">
        <v>392</v>
      </c>
      <c r="L39241" s="34">
        <v>479</v>
      </c>
      <c r="M39241" s="34">
        <v>380</v>
      </c>
    </row>
    <row r="39242" spans="1:13" x14ac:dyDescent="0.2">
      <c r="A39242" s="34" t="s">
        <v>140136</v>
      </c>
      <c r="B39242" s="34">
        <v>375</v>
      </c>
      <c r="C39242" s="34">
        <v>363</v>
      </c>
      <c r="D39242" s="34">
        <v>411</v>
      </c>
      <c r="E39242" s="34">
        <v>378</v>
      </c>
      <c r="F39242" s="34">
        <v>346</v>
      </c>
      <c r="G39242" s="34">
        <v>302</v>
      </c>
      <c r="H39242" s="34">
        <v>370</v>
      </c>
      <c r="I39242" s="34">
        <v>378</v>
      </c>
      <c r="J39242" s="34">
        <v>425</v>
      </c>
      <c r="K39242" s="34">
        <v>271</v>
      </c>
      <c r="L39242" s="34">
        <v>345</v>
      </c>
      <c r="M39242" s="34">
        <v>297</v>
      </c>
    </row>
    <row r="39243" spans="1:13" x14ac:dyDescent="0.2">
      <c r="A39243" s="34" t="s">
        <v>140137</v>
      </c>
      <c r="B39243" s="34">
        <v>455</v>
      </c>
      <c r="C39243" s="34">
        <v>470</v>
      </c>
      <c r="D39243" s="34">
        <v>418</v>
      </c>
      <c r="E39243" s="34">
        <v>439</v>
      </c>
      <c r="F39243" s="34">
        <v>301</v>
      </c>
      <c r="G39243" s="34">
        <v>345</v>
      </c>
      <c r="H39243" s="34">
        <v>427</v>
      </c>
      <c r="I39243" s="34">
        <v>382</v>
      </c>
      <c r="J39243" s="34">
        <v>438</v>
      </c>
      <c r="K39243" s="34">
        <v>359</v>
      </c>
      <c r="L39243" s="34">
        <v>388</v>
      </c>
      <c r="M39243" s="34">
        <v>333</v>
      </c>
    </row>
    <row r="39244" spans="1:13" x14ac:dyDescent="0.2">
      <c r="A39244" s="34" t="s">
        <v>140138</v>
      </c>
      <c r="B39244" s="34">
        <v>233</v>
      </c>
      <c r="C39244" s="34">
        <v>363</v>
      </c>
      <c r="D39244" s="34">
        <v>302</v>
      </c>
      <c r="E39244" s="34">
        <v>350</v>
      </c>
      <c r="F39244" s="34">
        <v>237</v>
      </c>
      <c r="G39244" s="34">
        <v>320</v>
      </c>
      <c r="H39244" s="34">
        <v>338</v>
      </c>
      <c r="I39244" s="34">
        <v>320</v>
      </c>
      <c r="J39244" s="34">
        <v>334</v>
      </c>
      <c r="K39244" s="34">
        <v>278</v>
      </c>
      <c r="L39244" s="34">
        <v>312</v>
      </c>
      <c r="M39244" s="34">
        <v>289</v>
      </c>
    </row>
    <row r="39245" spans="1:13" x14ac:dyDescent="0.2">
      <c r="A39245" s="34" t="s">
        <v>140139</v>
      </c>
      <c r="B39245" s="34">
        <v>382</v>
      </c>
      <c r="C39245" s="34">
        <v>539</v>
      </c>
      <c r="D39245" s="34">
        <v>588</v>
      </c>
      <c r="E39245" s="34">
        <v>617</v>
      </c>
      <c r="F39245" s="34">
        <v>494</v>
      </c>
      <c r="G39245" s="34">
        <v>407</v>
      </c>
      <c r="H39245" s="34">
        <v>595</v>
      </c>
      <c r="I39245" s="34">
        <v>567</v>
      </c>
      <c r="J39245" s="34">
        <v>548</v>
      </c>
      <c r="K39245" s="34">
        <v>392</v>
      </c>
      <c r="L39245" s="34">
        <v>481</v>
      </c>
      <c r="M39245" s="34">
        <v>355</v>
      </c>
    </row>
    <row r="39246" spans="1:13" x14ac:dyDescent="0.2">
      <c r="A39246" s="34" t="s">
        <v>140140</v>
      </c>
      <c r="B39246" s="34">
        <v>431</v>
      </c>
      <c r="C39246" s="34">
        <v>491</v>
      </c>
      <c r="D39246" s="34">
        <v>410</v>
      </c>
      <c r="E39246" s="34">
        <v>413</v>
      </c>
      <c r="F39246" s="34">
        <v>391</v>
      </c>
      <c r="G39246" s="34">
        <v>352</v>
      </c>
      <c r="H39246" s="34">
        <v>406</v>
      </c>
      <c r="I39246" s="34">
        <v>402</v>
      </c>
      <c r="J39246" s="34">
        <v>481</v>
      </c>
      <c r="K39246" s="34">
        <v>362</v>
      </c>
      <c r="L39246" s="34">
        <v>430</v>
      </c>
      <c r="M39246" s="34">
        <v>367</v>
      </c>
    </row>
    <row r="39247" spans="1:13" x14ac:dyDescent="0.2">
      <c r="A39247" s="34" t="s">
        <v>140141</v>
      </c>
      <c r="B39247" s="34">
        <v>180</v>
      </c>
      <c r="C39247" s="34">
        <v>338</v>
      </c>
      <c r="D39247" s="34">
        <v>219</v>
      </c>
      <c r="E39247" s="34">
        <v>317</v>
      </c>
      <c r="F39247" s="34">
        <v>275</v>
      </c>
      <c r="G39247" s="34">
        <v>331</v>
      </c>
      <c r="H39247" s="34">
        <v>271</v>
      </c>
      <c r="I39247" s="34">
        <v>282</v>
      </c>
      <c r="J39247" s="34">
        <v>239</v>
      </c>
      <c r="K39247" s="34">
        <v>217</v>
      </c>
      <c r="L39247" s="34">
        <v>270</v>
      </c>
      <c r="M39247" s="34">
        <v>258</v>
      </c>
    </row>
    <row r="39248" spans="1:13" x14ac:dyDescent="0.2">
      <c r="A39248" s="34" t="s">
        <v>140142</v>
      </c>
      <c r="B39248" s="34">
        <v>233</v>
      </c>
      <c r="C39248" s="34">
        <v>266</v>
      </c>
      <c r="D39248" s="34">
        <v>258</v>
      </c>
      <c r="E39248" s="34">
        <v>296</v>
      </c>
      <c r="F39248" s="34">
        <v>217</v>
      </c>
      <c r="G39248" s="34">
        <v>267</v>
      </c>
      <c r="H39248" s="34">
        <v>254</v>
      </c>
      <c r="I39248" s="34">
        <v>274</v>
      </c>
      <c r="J39248" s="34">
        <v>293</v>
      </c>
      <c r="K39248" s="34">
        <v>261</v>
      </c>
      <c r="L39248" s="34">
        <v>250</v>
      </c>
      <c r="M39248" s="34">
        <v>242</v>
      </c>
    </row>
    <row r="39249" spans="1:13" x14ac:dyDescent="0.2">
      <c r="A39249" s="34" t="s">
        <v>140143</v>
      </c>
      <c r="B39249" s="34">
        <v>443</v>
      </c>
      <c r="C39249" s="34">
        <v>487</v>
      </c>
      <c r="D39249" s="34">
        <v>490</v>
      </c>
      <c r="E39249" s="34">
        <v>510</v>
      </c>
      <c r="F39249" s="34">
        <v>378</v>
      </c>
      <c r="G39249" s="34">
        <v>438</v>
      </c>
      <c r="H39249" s="34">
        <v>488</v>
      </c>
      <c r="I39249" s="34">
        <v>457</v>
      </c>
      <c r="J39249" s="34">
        <v>492</v>
      </c>
      <c r="K39249" s="34">
        <v>413</v>
      </c>
      <c r="L39249" s="34">
        <v>441</v>
      </c>
      <c r="M39249" s="34">
        <v>369</v>
      </c>
    </row>
    <row r="39250" spans="1:13" x14ac:dyDescent="0.2">
      <c r="A39250" s="34" t="s">
        <v>140144</v>
      </c>
      <c r="B39250" s="34">
        <v>244</v>
      </c>
      <c r="C39250" s="34">
        <v>310</v>
      </c>
      <c r="D39250" s="34">
        <v>249</v>
      </c>
      <c r="E39250" s="34">
        <v>293</v>
      </c>
      <c r="F39250" s="34">
        <v>227</v>
      </c>
      <c r="G39250" s="34">
        <v>244</v>
      </c>
      <c r="H39250" s="34">
        <v>232</v>
      </c>
      <c r="I39250" s="34">
        <v>318</v>
      </c>
      <c r="J39250" s="34">
        <v>274</v>
      </c>
      <c r="K39250" s="34">
        <v>198</v>
      </c>
      <c r="L39250" s="34">
        <v>233</v>
      </c>
      <c r="M39250" s="34">
        <v>252</v>
      </c>
    </row>
    <row r="39251" spans="1:13" x14ac:dyDescent="0.2">
      <c r="A39251" s="34" t="s">
        <v>140145</v>
      </c>
      <c r="B39251" s="34">
        <v>225</v>
      </c>
      <c r="C39251" s="34">
        <v>233</v>
      </c>
      <c r="D39251" s="34">
        <v>354</v>
      </c>
      <c r="E39251" s="34">
        <v>310</v>
      </c>
      <c r="F39251" s="34">
        <v>293</v>
      </c>
      <c r="G39251" s="34">
        <v>257</v>
      </c>
      <c r="H39251" s="34">
        <v>345</v>
      </c>
      <c r="I39251" s="34">
        <v>285</v>
      </c>
      <c r="J39251" s="34">
        <v>323</v>
      </c>
      <c r="K39251" s="34">
        <v>259</v>
      </c>
      <c r="L39251" s="34">
        <v>261</v>
      </c>
      <c r="M39251" s="34">
        <v>195</v>
      </c>
    </row>
    <row r="39252" spans="1:13" x14ac:dyDescent="0.2">
      <c r="A39252" s="34" t="s">
        <v>140146</v>
      </c>
      <c r="B39252" s="34">
        <v>269</v>
      </c>
      <c r="C39252" s="34">
        <v>304</v>
      </c>
      <c r="D39252" s="34">
        <v>308</v>
      </c>
      <c r="E39252" s="34">
        <v>312</v>
      </c>
      <c r="F39252" s="34">
        <v>284</v>
      </c>
      <c r="G39252" s="34">
        <v>306</v>
      </c>
      <c r="H39252" s="34">
        <v>321</v>
      </c>
      <c r="I39252" s="34">
        <v>330</v>
      </c>
      <c r="J39252" s="34">
        <v>303</v>
      </c>
      <c r="K39252" s="34">
        <v>289</v>
      </c>
      <c r="L39252" s="34">
        <v>285</v>
      </c>
      <c r="M39252" s="34">
        <v>217</v>
      </c>
    </row>
    <row r="39253" spans="1:13" x14ac:dyDescent="0.2">
      <c r="A39253" s="34" t="s">
        <v>140147</v>
      </c>
      <c r="B39253" s="34">
        <v>205</v>
      </c>
      <c r="C39253" s="34">
        <v>261</v>
      </c>
      <c r="D39253" s="34">
        <v>241</v>
      </c>
      <c r="E39253" s="34">
        <v>324</v>
      </c>
      <c r="F39253" s="34">
        <v>204</v>
      </c>
      <c r="G39253" s="34">
        <v>278</v>
      </c>
      <c r="H39253" s="34">
        <v>291</v>
      </c>
      <c r="I39253" s="34">
        <v>255</v>
      </c>
      <c r="J39253" s="34">
        <v>204</v>
      </c>
      <c r="K39253" s="34">
        <v>213</v>
      </c>
      <c r="L39253" s="34">
        <v>293</v>
      </c>
      <c r="M39253" s="34">
        <v>213</v>
      </c>
    </row>
    <row r="39254" spans="1:13" x14ac:dyDescent="0.2">
      <c r="A39254" s="34" t="s">
        <v>140148</v>
      </c>
      <c r="B39254" s="34">
        <v>294</v>
      </c>
      <c r="C39254" s="34">
        <v>339</v>
      </c>
      <c r="D39254" s="34">
        <v>317</v>
      </c>
      <c r="E39254" s="34">
        <v>405</v>
      </c>
      <c r="F39254" s="34">
        <v>325</v>
      </c>
      <c r="G39254" s="34">
        <v>325</v>
      </c>
      <c r="H39254" s="34">
        <v>281</v>
      </c>
      <c r="I39254" s="34">
        <v>330</v>
      </c>
      <c r="J39254" s="34">
        <v>269</v>
      </c>
      <c r="K39254" s="34">
        <v>263</v>
      </c>
      <c r="L39254" s="34">
        <v>289</v>
      </c>
      <c r="M39254" s="34">
        <v>308</v>
      </c>
    </row>
    <row r="39255" spans="1:13" x14ac:dyDescent="0.2">
      <c r="A39255" s="34" t="s">
        <v>140149</v>
      </c>
      <c r="B39255" s="34">
        <v>292</v>
      </c>
      <c r="C39255" s="34">
        <v>251</v>
      </c>
      <c r="D39255" s="34">
        <v>356</v>
      </c>
      <c r="E39255" s="34">
        <v>310</v>
      </c>
      <c r="F39255" s="34">
        <v>219</v>
      </c>
      <c r="G39255" s="34">
        <v>304</v>
      </c>
      <c r="H39255" s="34">
        <v>319</v>
      </c>
      <c r="I39255" s="34">
        <v>295</v>
      </c>
      <c r="J39255" s="34">
        <v>299</v>
      </c>
      <c r="K39255" s="34">
        <v>240</v>
      </c>
      <c r="L39255" s="34">
        <v>296</v>
      </c>
      <c r="M39255" s="34">
        <v>269</v>
      </c>
    </row>
    <row r="39256" spans="1:13" x14ac:dyDescent="0.2">
      <c r="A39256" s="34" t="s">
        <v>140150</v>
      </c>
      <c r="B39256" s="34">
        <v>245</v>
      </c>
      <c r="C39256" s="34">
        <v>401</v>
      </c>
      <c r="D39256" s="34">
        <v>211</v>
      </c>
      <c r="E39256" s="34">
        <v>424</v>
      </c>
      <c r="F39256" s="34">
        <v>191</v>
      </c>
      <c r="G39256" s="34">
        <v>336</v>
      </c>
      <c r="H39256" s="34">
        <v>205</v>
      </c>
      <c r="I39256" s="34">
        <v>413</v>
      </c>
      <c r="J39256" s="34">
        <v>253</v>
      </c>
      <c r="K39256" s="34">
        <v>349</v>
      </c>
      <c r="L39256" s="34">
        <v>277</v>
      </c>
      <c r="M39256" s="34">
        <v>325</v>
      </c>
    </row>
    <row r="39257" spans="1:13" x14ac:dyDescent="0.2">
      <c r="A39257" s="34" t="s">
        <v>140151</v>
      </c>
      <c r="B39257" s="34">
        <v>170</v>
      </c>
      <c r="C39257" s="34">
        <v>201</v>
      </c>
      <c r="D39257" s="34">
        <v>173</v>
      </c>
      <c r="E39257" s="34">
        <v>178</v>
      </c>
      <c r="F39257" s="34">
        <v>162</v>
      </c>
      <c r="G39257" s="34">
        <v>200</v>
      </c>
      <c r="H39257" s="34">
        <v>170</v>
      </c>
      <c r="I39257" s="34">
        <v>212</v>
      </c>
      <c r="J39257" s="34">
        <v>176</v>
      </c>
      <c r="K39257" s="34">
        <v>146</v>
      </c>
      <c r="L39257" s="34">
        <v>156</v>
      </c>
      <c r="M39257" s="34">
        <v>138</v>
      </c>
    </row>
    <row r="39258" spans="1:13" x14ac:dyDescent="0.2">
      <c r="A39258" s="34" t="s">
        <v>140152</v>
      </c>
      <c r="B39258" s="34">
        <v>125</v>
      </c>
      <c r="C39258" s="34">
        <v>158</v>
      </c>
      <c r="D39258" s="34">
        <v>117</v>
      </c>
      <c r="E39258" s="34">
        <v>185</v>
      </c>
      <c r="F39258" s="34">
        <v>133</v>
      </c>
      <c r="G39258" s="34">
        <v>175</v>
      </c>
      <c r="H39258" s="34">
        <v>143</v>
      </c>
      <c r="I39258" s="34">
        <v>156</v>
      </c>
      <c r="J39258" s="34">
        <v>164</v>
      </c>
      <c r="K39258" s="34">
        <v>111</v>
      </c>
      <c r="L39258" s="34">
        <v>119</v>
      </c>
      <c r="M39258" s="34">
        <v>124</v>
      </c>
    </row>
    <row r="39259" spans="1:13" x14ac:dyDescent="0.2">
      <c r="A39259" s="34" t="s">
        <v>140153</v>
      </c>
      <c r="B39259" s="34">
        <v>233</v>
      </c>
      <c r="C39259" s="34">
        <v>355</v>
      </c>
      <c r="D39259" s="34">
        <v>400</v>
      </c>
      <c r="E39259" s="34">
        <v>362</v>
      </c>
      <c r="F39259" s="34">
        <v>256</v>
      </c>
      <c r="G39259" s="34">
        <v>353</v>
      </c>
      <c r="H39259" s="34">
        <v>300</v>
      </c>
      <c r="I39259" s="34">
        <v>351</v>
      </c>
      <c r="J39259" s="34">
        <v>388</v>
      </c>
      <c r="K39259" s="34">
        <v>280</v>
      </c>
      <c r="L39259" s="34">
        <v>343</v>
      </c>
      <c r="M39259" s="34">
        <v>267</v>
      </c>
    </row>
    <row r="39260" spans="1:13" x14ac:dyDescent="0.2">
      <c r="A39260" s="34" t="s">
        <v>140154</v>
      </c>
      <c r="B39260" s="34">
        <v>238</v>
      </c>
      <c r="C39260" s="34">
        <v>377</v>
      </c>
      <c r="D39260" s="34">
        <v>310</v>
      </c>
      <c r="E39260" s="34">
        <v>403</v>
      </c>
      <c r="F39260" s="34">
        <v>270</v>
      </c>
      <c r="G39260" s="34">
        <v>335</v>
      </c>
      <c r="H39260" s="34">
        <v>277</v>
      </c>
      <c r="I39260" s="34">
        <v>343</v>
      </c>
      <c r="J39260" s="34">
        <v>292</v>
      </c>
      <c r="K39260" s="34">
        <v>313</v>
      </c>
      <c r="L39260" s="34">
        <v>277</v>
      </c>
      <c r="M39260" s="34">
        <v>282</v>
      </c>
    </row>
    <row r="39261" spans="1:13" x14ac:dyDescent="0.2">
      <c r="A39261" s="34" t="s">
        <v>140155</v>
      </c>
      <c r="B39261" s="34">
        <v>279</v>
      </c>
      <c r="C39261" s="34">
        <v>433</v>
      </c>
      <c r="D39261" s="34">
        <v>310</v>
      </c>
      <c r="E39261" s="34">
        <v>421</v>
      </c>
      <c r="F39261" s="34">
        <v>295</v>
      </c>
      <c r="G39261" s="34">
        <v>353</v>
      </c>
      <c r="H39261" s="34">
        <v>323</v>
      </c>
      <c r="I39261" s="34">
        <v>418</v>
      </c>
      <c r="J39261" s="34">
        <v>328</v>
      </c>
      <c r="K39261" s="34">
        <v>319</v>
      </c>
      <c r="L39261" s="34">
        <v>282</v>
      </c>
      <c r="M39261" s="34">
        <v>275</v>
      </c>
    </row>
    <row r="39262" spans="1:13" x14ac:dyDescent="0.2">
      <c r="A39262" s="34" t="s">
        <v>140156</v>
      </c>
      <c r="B39262" s="34">
        <v>381</v>
      </c>
      <c r="C39262" s="34">
        <v>431</v>
      </c>
      <c r="D39262" s="34">
        <v>455</v>
      </c>
      <c r="E39262" s="34">
        <v>453</v>
      </c>
      <c r="F39262" s="34">
        <v>444</v>
      </c>
      <c r="G39262" s="34">
        <v>400</v>
      </c>
      <c r="H39262" s="34">
        <v>505</v>
      </c>
      <c r="I39262" s="34">
        <v>391</v>
      </c>
      <c r="J39262" s="34">
        <v>480</v>
      </c>
      <c r="K39262" s="34">
        <v>320</v>
      </c>
      <c r="L39262" s="34">
        <v>398</v>
      </c>
      <c r="M39262" s="34">
        <v>319</v>
      </c>
    </row>
    <row r="39263" spans="1:13" x14ac:dyDescent="0.2">
      <c r="A39263" s="34" t="s">
        <v>140157</v>
      </c>
      <c r="B39263" s="34">
        <v>238</v>
      </c>
      <c r="C39263" s="34">
        <v>283</v>
      </c>
      <c r="D39263" s="34">
        <v>307</v>
      </c>
      <c r="E39263" s="34">
        <v>274</v>
      </c>
      <c r="F39263" s="34">
        <v>237</v>
      </c>
      <c r="G39263" s="34">
        <v>275</v>
      </c>
      <c r="H39263" s="34">
        <v>304</v>
      </c>
      <c r="I39263" s="34">
        <v>286</v>
      </c>
      <c r="J39263" s="34">
        <v>259</v>
      </c>
      <c r="K39263" s="34">
        <v>237</v>
      </c>
      <c r="L39263" s="34">
        <v>283</v>
      </c>
      <c r="M39263" s="34">
        <v>238</v>
      </c>
    </row>
    <row r="39264" spans="1:13" x14ac:dyDescent="0.2">
      <c r="A39264" s="34" t="s">
        <v>140158</v>
      </c>
      <c r="B39264" s="34">
        <v>212</v>
      </c>
      <c r="C39264" s="34">
        <v>192</v>
      </c>
      <c r="D39264" s="34">
        <v>250</v>
      </c>
      <c r="E39264" s="34">
        <v>247</v>
      </c>
      <c r="F39264" s="34">
        <v>217</v>
      </c>
      <c r="G39264" s="34">
        <v>236</v>
      </c>
      <c r="H39264" s="34">
        <v>292</v>
      </c>
      <c r="I39264" s="34">
        <v>209</v>
      </c>
      <c r="J39264" s="34">
        <v>262</v>
      </c>
      <c r="K39264" s="34">
        <v>197</v>
      </c>
      <c r="L39264" s="34">
        <v>231</v>
      </c>
      <c r="M39264" s="34">
        <v>206</v>
      </c>
    </row>
    <row r="39265" spans="1:13" x14ac:dyDescent="0.2">
      <c r="A39265" s="34" t="s">
        <v>140159</v>
      </c>
      <c r="B39265" s="34">
        <v>522</v>
      </c>
      <c r="C39265" s="34">
        <v>520</v>
      </c>
      <c r="D39265" s="34">
        <v>554</v>
      </c>
      <c r="E39265" s="34">
        <v>555</v>
      </c>
      <c r="F39265" s="34">
        <v>569</v>
      </c>
      <c r="G39265" s="34">
        <v>527</v>
      </c>
      <c r="H39265" s="34">
        <v>535</v>
      </c>
      <c r="I39265" s="34">
        <v>539</v>
      </c>
      <c r="J39265" s="34">
        <v>471</v>
      </c>
      <c r="K39265" s="34">
        <v>399</v>
      </c>
      <c r="L39265" s="34">
        <v>592</v>
      </c>
      <c r="M39265" s="34">
        <v>384</v>
      </c>
    </row>
    <row r="39266" spans="1:13" x14ac:dyDescent="0.2">
      <c r="A39266" s="34" t="s">
        <v>140160</v>
      </c>
      <c r="B39266" s="34">
        <v>341</v>
      </c>
      <c r="C39266" s="34">
        <v>432</v>
      </c>
      <c r="D39266" s="34">
        <v>510</v>
      </c>
      <c r="E39266" s="34">
        <v>509</v>
      </c>
      <c r="F39266" s="34">
        <v>469</v>
      </c>
      <c r="G39266" s="34">
        <v>442</v>
      </c>
      <c r="H39266" s="34">
        <v>405</v>
      </c>
      <c r="I39266" s="34">
        <v>464</v>
      </c>
      <c r="J39266" s="34">
        <v>490</v>
      </c>
      <c r="K39266" s="34">
        <v>373</v>
      </c>
      <c r="L39266" s="34">
        <v>439</v>
      </c>
      <c r="M39266" s="34">
        <v>369</v>
      </c>
    </row>
    <row r="39267" spans="1:13" x14ac:dyDescent="0.2">
      <c r="A39267" s="34" t="s">
        <v>140161</v>
      </c>
      <c r="B39267" s="34">
        <v>891</v>
      </c>
      <c r="C39267" s="34">
        <v>870</v>
      </c>
      <c r="D39267" s="34">
        <v>859</v>
      </c>
      <c r="E39267" s="34">
        <v>968</v>
      </c>
      <c r="F39267" s="34">
        <v>805</v>
      </c>
      <c r="G39267" s="34">
        <v>879</v>
      </c>
      <c r="H39267" s="34">
        <v>911</v>
      </c>
      <c r="I39267" s="34">
        <v>992</v>
      </c>
      <c r="J39267" s="34">
        <v>877</v>
      </c>
      <c r="K39267" s="34">
        <v>777</v>
      </c>
      <c r="L39267" s="34">
        <v>902</v>
      </c>
      <c r="M39267" s="34">
        <v>691</v>
      </c>
    </row>
    <row r="39268" spans="1:13" x14ac:dyDescent="0.2">
      <c r="A39268" s="34" t="s">
        <v>140162</v>
      </c>
      <c r="B39268" s="34">
        <v>111</v>
      </c>
      <c r="C39268" s="34">
        <v>378</v>
      </c>
      <c r="D39268" s="34">
        <v>72</v>
      </c>
      <c r="E39268" s="34">
        <v>344</v>
      </c>
      <c r="F39268" s="34">
        <v>74</v>
      </c>
      <c r="G39268" s="34">
        <v>347</v>
      </c>
      <c r="H39268" s="34">
        <v>86</v>
      </c>
      <c r="I39268" s="34">
        <v>344</v>
      </c>
      <c r="J39268" s="34">
        <v>90</v>
      </c>
      <c r="K39268" s="34">
        <v>298</v>
      </c>
      <c r="L39268" s="34">
        <v>62</v>
      </c>
      <c r="M39268" s="34">
        <v>239</v>
      </c>
    </row>
    <row r="39269" spans="1:13" x14ac:dyDescent="0.2">
      <c r="A39269" s="34" t="s">
        <v>140163</v>
      </c>
      <c r="B39269" s="34">
        <v>224</v>
      </c>
      <c r="C39269" s="34">
        <v>189</v>
      </c>
      <c r="D39269" s="34">
        <v>200</v>
      </c>
      <c r="E39269" s="34">
        <v>203</v>
      </c>
      <c r="F39269" s="34">
        <v>150</v>
      </c>
      <c r="G39269" s="34">
        <v>194</v>
      </c>
      <c r="H39269" s="34">
        <v>197</v>
      </c>
      <c r="I39269" s="34">
        <v>228</v>
      </c>
      <c r="J39269" s="34">
        <v>229</v>
      </c>
      <c r="K39269" s="34">
        <v>201</v>
      </c>
      <c r="L39269" s="34">
        <v>193</v>
      </c>
      <c r="M39269" s="34">
        <v>175</v>
      </c>
    </row>
    <row r="39270" spans="1:13" x14ac:dyDescent="0.2">
      <c r="A39270" s="34" t="s">
        <v>140164</v>
      </c>
      <c r="B39270" s="34">
        <v>178</v>
      </c>
      <c r="C39270" s="34">
        <v>348</v>
      </c>
      <c r="D39270" s="34">
        <v>210</v>
      </c>
      <c r="E39270" s="34">
        <v>401</v>
      </c>
      <c r="F39270" s="34">
        <v>219</v>
      </c>
      <c r="G39270" s="34">
        <v>313</v>
      </c>
      <c r="H39270" s="34">
        <v>243</v>
      </c>
      <c r="I39270" s="34">
        <v>339</v>
      </c>
      <c r="J39270" s="34">
        <v>230</v>
      </c>
      <c r="K39270" s="34">
        <v>353</v>
      </c>
      <c r="L39270" s="34">
        <v>250</v>
      </c>
      <c r="M39270" s="34">
        <v>315</v>
      </c>
    </row>
    <row r="39271" spans="1:13" x14ac:dyDescent="0.2">
      <c r="A39271" s="34" t="s">
        <v>140165</v>
      </c>
      <c r="B39271" s="34">
        <v>196</v>
      </c>
      <c r="C39271" s="34">
        <v>293</v>
      </c>
      <c r="D39271" s="34">
        <v>223</v>
      </c>
      <c r="E39271" s="34">
        <v>248</v>
      </c>
      <c r="F39271" s="34">
        <v>235</v>
      </c>
      <c r="G39271" s="34">
        <v>270</v>
      </c>
      <c r="H39271" s="34">
        <v>324</v>
      </c>
      <c r="I39271" s="34">
        <v>264</v>
      </c>
      <c r="J39271" s="34">
        <v>207</v>
      </c>
      <c r="K39271" s="34">
        <v>228</v>
      </c>
      <c r="L39271" s="34">
        <v>203</v>
      </c>
      <c r="M39271" s="34">
        <v>202</v>
      </c>
    </row>
    <row r="39272" spans="1:13" x14ac:dyDescent="0.2">
      <c r="A39272" s="34" t="s">
        <v>140166</v>
      </c>
      <c r="B39272" s="34">
        <v>197</v>
      </c>
      <c r="C39272" s="34">
        <v>191</v>
      </c>
      <c r="D39272" s="34">
        <v>253</v>
      </c>
      <c r="E39272" s="34">
        <v>225</v>
      </c>
      <c r="F39272" s="34">
        <v>215</v>
      </c>
      <c r="G39272" s="34">
        <v>192</v>
      </c>
      <c r="H39272" s="34">
        <v>289</v>
      </c>
      <c r="I39272" s="34">
        <v>215</v>
      </c>
      <c r="J39272" s="34">
        <v>261</v>
      </c>
      <c r="K39272" s="34">
        <v>188</v>
      </c>
      <c r="L39272" s="34">
        <v>213</v>
      </c>
      <c r="M39272" s="34">
        <v>166</v>
      </c>
    </row>
    <row r="39273" spans="1:13" x14ac:dyDescent="0.2">
      <c r="A39273" s="34" t="s">
        <v>140167</v>
      </c>
      <c r="B39273" s="34">
        <v>167</v>
      </c>
      <c r="C39273" s="34">
        <v>247</v>
      </c>
      <c r="D39273" s="34">
        <v>165</v>
      </c>
      <c r="E39273" s="34">
        <v>235</v>
      </c>
      <c r="F39273" s="34">
        <v>156</v>
      </c>
      <c r="G39273" s="34">
        <v>181</v>
      </c>
      <c r="H39273" s="34">
        <v>169</v>
      </c>
      <c r="I39273" s="34">
        <v>192</v>
      </c>
      <c r="J39273" s="34">
        <v>174</v>
      </c>
      <c r="K39273" s="34">
        <v>162</v>
      </c>
      <c r="L39273" s="34">
        <v>160</v>
      </c>
      <c r="M39273" s="34">
        <v>182</v>
      </c>
    </row>
    <row r="39274" spans="1:13" x14ac:dyDescent="0.2">
      <c r="A39274" s="34" t="s">
        <v>140168</v>
      </c>
      <c r="B39274" s="34">
        <v>70</v>
      </c>
      <c r="C39274" s="34">
        <v>324</v>
      </c>
      <c r="D39274" s="34">
        <v>146</v>
      </c>
      <c r="E39274" s="34">
        <v>348</v>
      </c>
      <c r="F39274" s="34">
        <v>116</v>
      </c>
      <c r="G39274" s="34">
        <v>331</v>
      </c>
      <c r="H39274" s="34">
        <v>145</v>
      </c>
      <c r="I39274" s="34">
        <v>338</v>
      </c>
      <c r="J39274" s="34">
        <v>153</v>
      </c>
      <c r="K39274" s="34">
        <v>306</v>
      </c>
      <c r="L39274" s="34">
        <v>116</v>
      </c>
      <c r="M39274" s="34">
        <v>257</v>
      </c>
    </row>
    <row r="39275" spans="1:13" x14ac:dyDescent="0.2">
      <c r="A39275" s="34" t="s">
        <v>140169</v>
      </c>
      <c r="B39275" s="34">
        <v>105</v>
      </c>
      <c r="C39275" s="34">
        <v>107</v>
      </c>
      <c r="D39275" s="34">
        <v>113</v>
      </c>
      <c r="E39275" s="34">
        <v>93</v>
      </c>
      <c r="F39275" s="34">
        <v>96</v>
      </c>
      <c r="G39275" s="34">
        <v>90</v>
      </c>
      <c r="H39275" s="34">
        <v>89</v>
      </c>
      <c r="I39275" s="34">
        <v>96</v>
      </c>
      <c r="J39275" s="34">
        <v>102</v>
      </c>
      <c r="K39275" s="34">
        <v>92</v>
      </c>
      <c r="L39275" s="34">
        <v>111</v>
      </c>
      <c r="M39275" s="34">
        <v>79</v>
      </c>
    </row>
    <row r="39276" spans="1:13" x14ac:dyDescent="0.2">
      <c r="A39276" s="34" t="s">
        <v>140170</v>
      </c>
      <c r="B39276" s="34">
        <v>205</v>
      </c>
      <c r="C39276" s="34">
        <v>232</v>
      </c>
      <c r="D39276" s="34">
        <v>205</v>
      </c>
      <c r="E39276" s="34">
        <v>207</v>
      </c>
      <c r="F39276" s="34">
        <v>182</v>
      </c>
      <c r="G39276" s="34">
        <v>208</v>
      </c>
      <c r="H39276" s="34">
        <v>220</v>
      </c>
      <c r="I39276" s="34">
        <v>249</v>
      </c>
      <c r="J39276" s="34">
        <v>227</v>
      </c>
      <c r="K39276" s="34">
        <v>178</v>
      </c>
      <c r="L39276" s="34">
        <v>190</v>
      </c>
      <c r="M39276" s="34">
        <v>176</v>
      </c>
    </row>
    <row r="39277" spans="1:13" x14ac:dyDescent="0.2">
      <c r="A39277" s="34" t="s">
        <v>140171</v>
      </c>
      <c r="B39277" s="34">
        <v>154</v>
      </c>
      <c r="C39277" s="34">
        <v>179</v>
      </c>
      <c r="D39277" s="34">
        <v>187</v>
      </c>
      <c r="E39277" s="34">
        <v>210</v>
      </c>
      <c r="F39277" s="34">
        <v>235</v>
      </c>
      <c r="G39277" s="34">
        <v>144</v>
      </c>
      <c r="H39277" s="34">
        <v>202</v>
      </c>
      <c r="I39277" s="34">
        <v>189</v>
      </c>
      <c r="J39277" s="34">
        <v>238</v>
      </c>
      <c r="K39277" s="34">
        <v>158</v>
      </c>
      <c r="L39277" s="34">
        <v>171</v>
      </c>
      <c r="M39277" s="34">
        <v>140</v>
      </c>
    </row>
    <row r="39278" spans="1:13" x14ac:dyDescent="0.2">
      <c r="A39278" s="34" t="s">
        <v>140172</v>
      </c>
      <c r="B39278" s="34">
        <v>180</v>
      </c>
      <c r="C39278" s="34">
        <v>109</v>
      </c>
      <c r="D39278" s="34">
        <v>154</v>
      </c>
      <c r="E39278" s="34">
        <v>174</v>
      </c>
      <c r="F39278" s="34">
        <v>111</v>
      </c>
      <c r="G39278" s="34">
        <v>129</v>
      </c>
      <c r="H39278" s="34">
        <v>131</v>
      </c>
      <c r="I39278" s="34">
        <v>151</v>
      </c>
      <c r="J39278" s="34">
        <v>153</v>
      </c>
      <c r="K39278" s="34">
        <v>123</v>
      </c>
      <c r="L39278" s="34">
        <v>104</v>
      </c>
      <c r="M39278" s="34">
        <v>91</v>
      </c>
    </row>
    <row r="39279" spans="1:13" x14ac:dyDescent="0.2">
      <c r="A39279" s="34" t="s">
        <v>140173</v>
      </c>
      <c r="B39279" s="34">
        <v>230</v>
      </c>
      <c r="C39279" s="34">
        <v>256</v>
      </c>
      <c r="D39279" s="34">
        <v>251</v>
      </c>
      <c r="E39279" s="34">
        <v>248</v>
      </c>
      <c r="F39279" s="34">
        <v>205</v>
      </c>
      <c r="G39279" s="34">
        <v>260</v>
      </c>
      <c r="H39279" s="34">
        <v>246</v>
      </c>
      <c r="I39279" s="34">
        <v>259</v>
      </c>
      <c r="J39279" s="34">
        <v>197</v>
      </c>
      <c r="K39279" s="34">
        <v>235</v>
      </c>
      <c r="L39279" s="34">
        <v>207</v>
      </c>
      <c r="M39279" s="34">
        <v>206</v>
      </c>
    </row>
    <row r="39280" spans="1:13" x14ac:dyDescent="0.2">
      <c r="A39280" s="34" t="s">
        <v>140174</v>
      </c>
      <c r="B39280" s="34">
        <v>414</v>
      </c>
      <c r="C39280" s="34">
        <v>453</v>
      </c>
      <c r="D39280" s="34">
        <v>413</v>
      </c>
      <c r="E39280" s="34">
        <v>390</v>
      </c>
      <c r="F39280" s="34">
        <v>385</v>
      </c>
      <c r="G39280" s="34">
        <v>371</v>
      </c>
      <c r="H39280" s="34">
        <v>435</v>
      </c>
      <c r="I39280" s="34">
        <v>381</v>
      </c>
      <c r="J39280" s="34">
        <v>439</v>
      </c>
      <c r="K39280" s="34">
        <v>365</v>
      </c>
      <c r="L39280" s="34">
        <v>446</v>
      </c>
      <c r="M39280" s="34">
        <v>301</v>
      </c>
    </row>
    <row r="39281" spans="1:13" x14ac:dyDescent="0.2">
      <c r="A39281" s="34" t="s">
        <v>140175</v>
      </c>
      <c r="B39281" s="34">
        <v>282</v>
      </c>
      <c r="C39281" s="34">
        <v>390</v>
      </c>
      <c r="D39281" s="34">
        <v>334</v>
      </c>
      <c r="E39281" s="34">
        <v>357</v>
      </c>
      <c r="F39281" s="34">
        <v>282</v>
      </c>
      <c r="G39281" s="34">
        <v>342</v>
      </c>
      <c r="H39281" s="34">
        <v>323</v>
      </c>
      <c r="I39281" s="34">
        <v>431</v>
      </c>
      <c r="J39281" s="34">
        <v>325</v>
      </c>
      <c r="K39281" s="34">
        <v>304</v>
      </c>
      <c r="L39281" s="34">
        <v>285</v>
      </c>
      <c r="M39281" s="34">
        <v>334</v>
      </c>
    </row>
    <row r="39282" spans="1:13" x14ac:dyDescent="0.2">
      <c r="A39282" s="34" t="s">
        <v>140176</v>
      </c>
      <c r="B39282" s="34">
        <v>597</v>
      </c>
      <c r="C39282" s="34">
        <v>724</v>
      </c>
      <c r="D39282" s="34">
        <v>680</v>
      </c>
      <c r="E39282" s="34">
        <v>715</v>
      </c>
      <c r="F39282" s="34">
        <v>640</v>
      </c>
      <c r="G39282" s="34">
        <v>623</v>
      </c>
      <c r="H39282" s="34">
        <v>711</v>
      </c>
      <c r="I39282" s="34">
        <v>695</v>
      </c>
      <c r="J39282" s="34">
        <v>718</v>
      </c>
      <c r="K39282" s="34">
        <v>605</v>
      </c>
      <c r="L39282" s="34">
        <v>797</v>
      </c>
      <c r="M39282" s="34">
        <v>529</v>
      </c>
    </row>
    <row r="39283" spans="1:13" x14ac:dyDescent="0.2">
      <c r="A39283" s="34" t="s">
        <v>140177</v>
      </c>
      <c r="B39283" s="34">
        <v>257</v>
      </c>
      <c r="C39283" s="34">
        <v>335</v>
      </c>
      <c r="D39283" s="34">
        <v>336</v>
      </c>
      <c r="E39283" s="34">
        <v>356</v>
      </c>
      <c r="F39283" s="34">
        <v>234</v>
      </c>
      <c r="G39283" s="34">
        <v>312</v>
      </c>
      <c r="H39283" s="34">
        <v>295</v>
      </c>
      <c r="I39283" s="34">
        <v>352</v>
      </c>
      <c r="J39283" s="34">
        <v>303</v>
      </c>
      <c r="K39283" s="34">
        <v>282</v>
      </c>
      <c r="L39283" s="34">
        <v>264</v>
      </c>
      <c r="M39283" s="34">
        <v>247</v>
      </c>
    </row>
    <row r="39284" spans="1:13" x14ac:dyDescent="0.2">
      <c r="A39284" s="34" t="s">
        <v>140178</v>
      </c>
      <c r="B39284" s="34">
        <v>123</v>
      </c>
      <c r="C39284" s="34">
        <v>116</v>
      </c>
      <c r="D39284" s="34">
        <v>118</v>
      </c>
      <c r="E39284" s="34">
        <v>127</v>
      </c>
      <c r="F39284" s="34">
        <v>96</v>
      </c>
      <c r="G39284" s="34">
        <v>112</v>
      </c>
      <c r="H39284" s="34">
        <v>131</v>
      </c>
      <c r="I39284" s="34">
        <v>120</v>
      </c>
      <c r="J39284" s="34">
        <v>140</v>
      </c>
      <c r="K39284" s="34">
        <v>103</v>
      </c>
      <c r="L39284" s="34">
        <v>101</v>
      </c>
      <c r="M39284" s="34">
        <v>88</v>
      </c>
    </row>
    <row r="39285" spans="1:13" x14ac:dyDescent="0.2">
      <c r="A39285" s="34" t="s">
        <v>140179</v>
      </c>
      <c r="B39285" s="34">
        <v>380</v>
      </c>
      <c r="C39285" s="34">
        <v>487</v>
      </c>
      <c r="D39285" s="34">
        <v>338</v>
      </c>
      <c r="E39285" s="34">
        <v>537</v>
      </c>
      <c r="F39285" s="34">
        <v>302</v>
      </c>
      <c r="G39285" s="34">
        <v>438</v>
      </c>
      <c r="H39285" s="34">
        <v>446</v>
      </c>
      <c r="I39285" s="34">
        <v>480</v>
      </c>
      <c r="J39285" s="34">
        <v>345</v>
      </c>
      <c r="K39285" s="34">
        <v>450</v>
      </c>
      <c r="L39285" s="34">
        <v>346</v>
      </c>
      <c r="M39285" s="34">
        <v>371</v>
      </c>
    </row>
    <row r="39286" spans="1:13" x14ac:dyDescent="0.2">
      <c r="A39286" s="34" t="s">
        <v>140180</v>
      </c>
      <c r="B39286" s="34">
        <v>250</v>
      </c>
      <c r="C39286" s="34">
        <v>217</v>
      </c>
      <c r="D39286" s="34">
        <v>219</v>
      </c>
      <c r="E39286" s="34">
        <v>280</v>
      </c>
      <c r="F39286" s="34">
        <v>221</v>
      </c>
      <c r="G39286" s="34">
        <v>271</v>
      </c>
      <c r="H39286" s="34">
        <v>226</v>
      </c>
      <c r="I39286" s="34">
        <v>240</v>
      </c>
      <c r="J39286" s="34">
        <v>189</v>
      </c>
      <c r="K39286" s="34">
        <v>225</v>
      </c>
      <c r="L39286" s="34">
        <v>276</v>
      </c>
      <c r="M39286" s="34">
        <v>174</v>
      </c>
    </row>
    <row r="39287" spans="1:13" x14ac:dyDescent="0.2">
      <c r="A39287" s="34" t="s">
        <v>140181</v>
      </c>
      <c r="B39287" s="34">
        <v>231</v>
      </c>
      <c r="C39287" s="34">
        <v>284</v>
      </c>
      <c r="D39287" s="34">
        <v>297</v>
      </c>
      <c r="E39287" s="34">
        <v>281</v>
      </c>
      <c r="F39287" s="34">
        <v>227</v>
      </c>
      <c r="G39287" s="34">
        <v>259</v>
      </c>
      <c r="H39287" s="34">
        <v>241</v>
      </c>
      <c r="I39287" s="34">
        <v>244</v>
      </c>
      <c r="J39287" s="34">
        <v>240</v>
      </c>
      <c r="K39287" s="34">
        <v>224</v>
      </c>
      <c r="L39287" s="34">
        <v>221</v>
      </c>
      <c r="M39287" s="34">
        <v>222</v>
      </c>
    </row>
    <row r="39288" spans="1:13" x14ac:dyDescent="0.2">
      <c r="A39288" s="34" t="s">
        <v>140182</v>
      </c>
      <c r="B39288" s="34">
        <v>178</v>
      </c>
      <c r="C39288" s="34">
        <v>215</v>
      </c>
      <c r="D39288" s="34">
        <v>211</v>
      </c>
      <c r="E39288" s="34">
        <v>229</v>
      </c>
      <c r="F39288" s="34">
        <v>191</v>
      </c>
      <c r="G39288" s="34">
        <v>222</v>
      </c>
      <c r="H39288" s="34">
        <v>192</v>
      </c>
      <c r="I39288" s="34">
        <v>179</v>
      </c>
      <c r="J39288" s="34">
        <v>203</v>
      </c>
      <c r="K39288" s="34">
        <v>163</v>
      </c>
      <c r="L39288" s="34">
        <v>185</v>
      </c>
      <c r="M39288" s="34">
        <v>208</v>
      </c>
    </row>
    <row r="39289" spans="1:13" x14ac:dyDescent="0.2">
      <c r="A39289" s="34" t="s">
        <v>140183</v>
      </c>
      <c r="B39289" s="34">
        <v>248</v>
      </c>
      <c r="C39289" s="34">
        <v>282</v>
      </c>
      <c r="D39289" s="34">
        <v>241</v>
      </c>
      <c r="E39289" s="34">
        <v>275</v>
      </c>
      <c r="F39289" s="34">
        <v>295</v>
      </c>
      <c r="G39289" s="34">
        <v>243</v>
      </c>
      <c r="H39289" s="34">
        <v>311</v>
      </c>
      <c r="I39289" s="34">
        <v>323</v>
      </c>
      <c r="J39289" s="34">
        <v>263</v>
      </c>
      <c r="K39289" s="34">
        <v>265</v>
      </c>
      <c r="L39289" s="34">
        <v>298</v>
      </c>
      <c r="M39289" s="34">
        <v>199</v>
      </c>
    </row>
    <row r="39290" spans="1:13" x14ac:dyDescent="0.2">
      <c r="A39290" s="34" t="s">
        <v>140184</v>
      </c>
      <c r="B39290" s="34">
        <v>168</v>
      </c>
      <c r="C39290" s="34">
        <v>186</v>
      </c>
      <c r="D39290" s="34">
        <v>194</v>
      </c>
      <c r="E39290" s="34">
        <v>183</v>
      </c>
      <c r="F39290" s="34">
        <v>132</v>
      </c>
      <c r="G39290" s="34">
        <v>159</v>
      </c>
      <c r="H39290" s="34">
        <v>191</v>
      </c>
      <c r="I39290" s="34">
        <v>162</v>
      </c>
      <c r="J39290" s="34">
        <v>201</v>
      </c>
      <c r="K39290" s="34">
        <v>144</v>
      </c>
      <c r="L39290" s="34">
        <v>201</v>
      </c>
      <c r="M39290" s="34">
        <v>130</v>
      </c>
    </row>
    <row r="39291" spans="1:13" x14ac:dyDescent="0.2">
      <c r="A39291" s="34" t="s">
        <v>140185</v>
      </c>
      <c r="B39291" s="34">
        <v>391</v>
      </c>
      <c r="C39291" s="34">
        <v>365</v>
      </c>
      <c r="D39291" s="34">
        <v>387</v>
      </c>
      <c r="E39291" s="34">
        <v>411</v>
      </c>
      <c r="F39291" s="34">
        <v>287</v>
      </c>
      <c r="G39291" s="34">
        <v>351</v>
      </c>
      <c r="H39291" s="34">
        <v>419</v>
      </c>
      <c r="I39291" s="34">
        <v>414</v>
      </c>
      <c r="J39291" s="34">
        <v>459</v>
      </c>
      <c r="K39291" s="34">
        <v>290</v>
      </c>
      <c r="L39291" s="34">
        <v>347</v>
      </c>
      <c r="M39291" s="34">
        <v>322</v>
      </c>
    </row>
    <row r="39292" spans="1:13" x14ac:dyDescent="0.2">
      <c r="A39292" s="34" t="s">
        <v>140186</v>
      </c>
      <c r="B39292" s="34">
        <v>374</v>
      </c>
      <c r="C39292" s="34">
        <v>494</v>
      </c>
      <c r="D39292" s="34">
        <v>471</v>
      </c>
      <c r="E39292" s="34">
        <v>467</v>
      </c>
      <c r="F39292" s="34">
        <v>378</v>
      </c>
      <c r="G39292" s="34">
        <v>370</v>
      </c>
      <c r="H39292" s="34">
        <v>470</v>
      </c>
      <c r="I39292" s="34">
        <v>446</v>
      </c>
      <c r="J39292" s="34">
        <v>414</v>
      </c>
      <c r="K39292" s="34">
        <v>358</v>
      </c>
      <c r="L39292" s="34">
        <v>422</v>
      </c>
      <c r="M39292" s="34">
        <v>331</v>
      </c>
    </row>
    <row r="39293" spans="1:13" x14ac:dyDescent="0.2">
      <c r="A39293" s="34" t="s">
        <v>140187</v>
      </c>
      <c r="B39293" s="34">
        <v>90</v>
      </c>
      <c r="C39293" s="34">
        <v>128</v>
      </c>
      <c r="D39293" s="34">
        <v>114</v>
      </c>
      <c r="E39293" s="34">
        <v>139</v>
      </c>
      <c r="F39293" s="34">
        <v>108</v>
      </c>
      <c r="G39293" s="34">
        <v>127</v>
      </c>
      <c r="H39293" s="34">
        <v>141</v>
      </c>
      <c r="I39293" s="34">
        <v>109</v>
      </c>
      <c r="J39293" s="34">
        <v>149</v>
      </c>
      <c r="K39293" s="34">
        <v>99</v>
      </c>
      <c r="L39293" s="34">
        <v>135</v>
      </c>
      <c r="M39293" s="34">
        <v>92</v>
      </c>
    </row>
    <row r="39294" spans="1:13" x14ac:dyDescent="0.2">
      <c r="A39294" s="34" t="s">
        <v>140188</v>
      </c>
      <c r="B39294" s="34">
        <v>133</v>
      </c>
      <c r="C39294" s="34">
        <v>150</v>
      </c>
      <c r="D39294" s="34">
        <v>166</v>
      </c>
      <c r="E39294" s="34">
        <v>153</v>
      </c>
      <c r="F39294" s="34">
        <v>100</v>
      </c>
      <c r="G39294" s="34">
        <v>136</v>
      </c>
      <c r="H39294" s="34">
        <v>159</v>
      </c>
      <c r="I39294" s="34">
        <v>163</v>
      </c>
      <c r="J39294" s="34">
        <v>158</v>
      </c>
      <c r="K39294" s="34">
        <v>131</v>
      </c>
      <c r="L39294" s="34">
        <v>123</v>
      </c>
      <c r="M39294" s="34">
        <v>142</v>
      </c>
    </row>
    <row r="39295" spans="1:13" x14ac:dyDescent="0.2">
      <c r="A39295" s="34" t="s">
        <v>140189</v>
      </c>
      <c r="B39295" s="34">
        <v>233</v>
      </c>
      <c r="C39295" s="34">
        <v>266</v>
      </c>
      <c r="D39295" s="34">
        <v>216</v>
      </c>
      <c r="E39295" s="34">
        <v>256</v>
      </c>
      <c r="F39295" s="34">
        <v>189</v>
      </c>
      <c r="G39295" s="34">
        <v>212</v>
      </c>
      <c r="H39295" s="34">
        <v>274</v>
      </c>
      <c r="I39295" s="34">
        <v>292</v>
      </c>
      <c r="J39295" s="34">
        <v>195</v>
      </c>
      <c r="K39295" s="34">
        <v>235</v>
      </c>
      <c r="L39295" s="34">
        <v>187</v>
      </c>
      <c r="M39295" s="34">
        <v>214</v>
      </c>
    </row>
    <row r="39296" spans="1:13" x14ac:dyDescent="0.2">
      <c r="A39296" s="34" t="s">
        <v>140190</v>
      </c>
      <c r="B39296" s="34">
        <v>126</v>
      </c>
      <c r="C39296" s="34">
        <v>160</v>
      </c>
      <c r="D39296" s="34">
        <v>157</v>
      </c>
      <c r="E39296" s="34">
        <v>173</v>
      </c>
      <c r="F39296" s="34">
        <v>154</v>
      </c>
      <c r="G39296" s="34">
        <v>133</v>
      </c>
      <c r="H39296" s="34">
        <v>155</v>
      </c>
      <c r="I39296" s="34">
        <v>182</v>
      </c>
      <c r="J39296" s="34">
        <v>145</v>
      </c>
      <c r="K39296" s="34">
        <v>147</v>
      </c>
      <c r="L39296" s="34">
        <v>161</v>
      </c>
      <c r="M39296" s="34">
        <v>145</v>
      </c>
    </row>
    <row r="39297" spans="1:13" x14ac:dyDescent="0.2">
      <c r="A39297" s="34" t="s">
        <v>140191</v>
      </c>
      <c r="B39297" s="34">
        <v>112</v>
      </c>
      <c r="C39297" s="34">
        <v>111</v>
      </c>
      <c r="D39297" s="34">
        <v>73</v>
      </c>
      <c r="E39297" s="34">
        <v>115</v>
      </c>
      <c r="F39297" s="34">
        <v>103</v>
      </c>
      <c r="G39297" s="34">
        <v>91</v>
      </c>
      <c r="H39297" s="34">
        <v>101</v>
      </c>
      <c r="I39297" s="34">
        <v>99</v>
      </c>
      <c r="J39297" s="34">
        <v>86</v>
      </c>
      <c r="K39297" s="34">
        <v>72</v>
      </c>
      <c r="L39297" s="34">
        <v>83</v>
      </c>
      <c r="M39297" s="34">
        <v>94</v>
      </c>
    </row>
    <row r="39298" spans="1:13" x14ac:dyDescent="0.2">
      <c r="A39298" s="34" t="s">
        <v>140192</v>
      </c>
      <c r="B39298" s="34">
        <v>98</v>
      </c>
      <c r="C39298" s="34">
        <v>135</v>
      </c>
      <c r="D39298" s="34">
        <v>116</v>
      </c>
      <c r="E39298" s="34">
        <v>150</v>
      </c>
      <c r="F39298" s="34">
        <v>88</v>
      </c>
      <c r="G39298" s="34">
        <v>118</v>
      </c>
      <c r="H39298" s="34">
        <v>109</v>
      </c>
      <c r="I39298" s="34">
        <v>191</v>
      </c>
      <c r="J39298" s="34">
        <v>111</v>
      </c>
      <c r="K39298" s="34">
        <v>115</v>
      </c>
      <c r="L39298" s="34">
        <v>123</v>
      </c>
      <c r="M39298" s="34">
        <v>107</v>
      </c>
    </row>
    <row r="39299" spans="1:13" x14ac:dyDescent="0.2">
      <c r="A39299" s="34" t="s">
        <v>140193</v>
      </c>
      <c r="B39299" s="34">
        <v>317</v>
      </c>
      <c r="C39299" s="34">
        <v>362</v>
      </c>
      <c r="D39299" s="34">
        <v>343</v>
      </c>
      <c r="E39299" s="34">
        <v>443</v>
      </c>
      <c r="F39299" s="34">
        <v>299</v>
      </c>
      <c r="G39299" s="34">
        <v>339</v>
      </c>
      <c r="H39299" s="34">
        <v>366</v>
      </c>
      <c r="I39299" s="34">
        <v>351</v>
      </c>
      <c r="J39299" s="34">
        <v>363</v>
      </c>
      <c r="K39299" s="34">
        <v>295</v>
      </c>
      <c r="L39299" s="34">
        <v>316</v>
      </c>
      <c r="M39299" s="34">
        <v>249</v>
      </c>
    </row>
    <row r="39300" spans="1:13" x14ac:dyDescent="0.2">
      <c r="A39300" s="34" t="s">
        <v>140194</v>
      </c>
      <c r="B39300" s="34">
        <v>157</v>
      </c>
      <c r="C39300" s="34">
        <v>185</v>
      </c>
      <c r="D39300" s="34">
        <v>162</v>
      </c>
      <c r="E39300" s="34">
        <v>198</v>
      </c>
      <c r="F39300" s="34">
        <v>156</v>
      </c>
      <c r="G39300" s="34">
        <v>179</v>
      </c>
      <c r="H39300" s="34">
        <v>203</v>
      </c>
      <c r="I39300" s="34">
        <v>176</v>
      </c>
      <c r="J39300" s="34">
        <v>195</v>
      </c>
      <c r="K39300" s="34">
        <v>145</v>
      </c>
      <c r="L39300" s="34">
        <v>199</v>
      </c>
      <c r="M39300" s="34">
        <v>145</v>
      </c>
    </row>
    <row r="39301" spans="1:13" x14ac:dyDescent="0.2">
      <c r="A39301" s="34" t="s">
        <v>140195</v>
      </c>
      <c r="B39301" s="34">
        <v>174</v>
      </c>
      <c r="C39301" s="34">
        <v>214</v>
      </c>
      <c r="D39301" s="34">
        <v>206</v>
      </c>
      <c r="E39301" s="34">
        <v>211</v>
      </c>
      <c r="F39301" s="34">
        <v>157</v>
      </c>
      <c r="G39301" s="34">
        <v>219</v>
      </c>
      <c r="H39301" s="34">
        <v>220</v>
      </c>
      <c r="I39301" s="34">
        <v>240</v>
      </c>
      <c r="J39301" s="34">
        <v>184</v>
      </c>
      <c r="K39301" s="34">
        <v>187</v>
      </c>
      <c r="L39301" s="34">
        <v>156</v>
      </c>
      <c r="M39301" s="34">
        <v>173</v>
      </c>
    </row>
    <row r="39302" spans="1:13" x14ac:dyDescent="0.2">
      <c r="A39302" s="34" t="s">
        <v>140196</v>
      </c>
      <c r="B39302" s="34">
        <v>725</v>
      </c>
      <c r="C39302" s="34">
        <v>816</v>
      </c>
      <c r="D39302" s="34">
        <v>827</v>
      </c>
      <c r="E39302" s="34">
        <v>847</v>
      </c>
      <c r="F39302" s="34">
        <v>724</v>
      </c>
      <c r="G39302" s="34">
        <v>664</v>
      </c>
      <c r="H39302" s="34">
        <v>978</v>
      </c>
      <c r="I39302" s="34">
        <v>783</v>
      </c>
      <c r="J39302" s="34">
        <v>773</v>
      </c>
      <c r="K39302" s="34">
        <v>686</v>
      </c>
      <c r="L39302" s="34">
        <v>739</v>
      </c>
      <c r="M39302" s="34">
        <v>582</v>
      </c>
    </row>
    <row r="39303" spans="1:13" x14ac:dyDescent="0.2">
      <c r="A39303" s="34" t="s">
        <v>140197</v>
      </c>
      <c r="B39303" s="34">
        <v>1000</v>
      </c>
      <c r="C39303" s="34">
        <v>1088</v>
      </c>
      <c r="D39303" s="34">
        <v>1116</v>
      </c>
      <c r="E39303" s="34">
        <v>1268</v>
      </c>
      <c r="F39303" s="34">
        <v>1028</v>
      </c>
      <c r="G39303" s="34">
        <v>1050</v>
      </c>
      <c r="H39303" s="34">
        <v>1230</v>
      </c>
      <c r="I39303" s="34">
        <v>1328</v>
      </c>
      <c r="J39303" s="34">
        <v>1154</v>
      </c>
      <c r="K39303" s="34">
        <v>1000</v>
      </c>
      <c r="L39303" s="34">
        <v>1074</v>
      </c>
      <c r="M39303" s="34">
        <v>861</v>
      </c>
    </row>
    <row r="39304" spans="1:13" x14ac:dyDescent="0.2">
      <c r="A39304" s="34" t="s">
        <v>140198</v>
      </c>
      <c r="B39304" s="34">
        <v>287</v>
      </c>
      <c r="C39304" s="34">
        <v>425</v>
      </c>
      <c r="D39304" s="34">
        <v>439</v>
      </c>
      <c r="E39304" s="34">
        <v>444</v>
      </c>
      <c r="F39304" s="34">
        <v>396</v>
      </c>
      <c r="G39304" s="34">
        <v>398</v>
      </c>
      <c r="H39304" s="34">
        <v>342</v>
      </c>
      <c r="I39304" s="34">
        <v>398</v>
      </c>
      <c r="J39304" s="34">
        <v>443</v>
      </c>
      <c r="K39304" s="34">
        <v>367</v>
      </c>
      <c r="L39304" s="34">
        <v>367</v>
      </c>
      <c r="M39304" s="34">
        <v>295</v>
      </c>
    </row>
    <row r="39305" spans="1:13" x14ac:dyDescent="0.2">
      <c r="A39305" s="34" t="s">
        <v>140199</v>
      </c>
      <c r="B39305" s="34">
        <v>500</v>
      </c>
      <c r="C39305" s="34">
        <v>625</v>
      </c>
      <c r="D39305" s="34">
        <v>619</v>
      </c>
      <c r="E39305" s="34">
        <v>639</v>
      </c>
      <c r="F39305" s="34">
        <v>576</v>
      </c>
      <c r="G39305" s="34">
        <v>565</v>
      </c>
      <c r="H39305" s="34">
        <v>641</v>
      </c>
      <c r="I39305" s="34">
        <v>629</v>
      </c>
      <c r="J39305" s="34">
        <v>649</v>
      </c>
      <c r="K39305" s="34">
        <v>510</v>
      </c>
      <c r="L39305" s="34">
        <v>572</v>
      </c>
      <c r="M39305" s="34">
        <v>475</v>
      </c>
    </row>
    <row r="39306" spans="1:13" x14ac:dyDescent="0.2">
      <c r="A39306" s="34" t="s">
        <v>140200</v>
      </c>
      <c r="B39306" s="34">
        <v>481</v>
      </c>
      <c r="C39306" s="34">
        <v>418</v>
      </c>
      <c r="D39306" s="34">
        <v>471</v>
      </c>
      <c r="E39306" s="34">
        <v>526</v>
      </c>
      <c r="F39306" s="34">
        <v>409</v>
      </c>
      <c r="G39306" s="34">
        <v>424</v>
      </c>
      <c r="H39306" s="34">
        <v>515</v>
      </c>
      <c r="I39306" s="34">
        <v>443</v>
      </c>
      <c r="J39306" s="34">
        <v>483</v>
      </c>
      <c r="K39306" s="34">
        <v>370</v>
      </c>
      <c r="L39306" s="34">
        <v>456</v>
      </c>
      <c r="M39306" s="34">
        <v>350</v>
      </c>
    </row>
    <row r="39307" spans="1:13" x14ac:dyDescent="0.2">
      <c r="A39307" s="34" t="s">
        <v>140201</v>
      </c>
      <c r="B39307" s="34">
        <v>194</v>
      </c>
      <c r="C39307" s="34">
        <v>193</v>
      </c>
      <c r="D39307" s="34">
        <v>264</v>
      </c>
      <c r="E39307" s="34">
        <v>178</v>
      </c>
      <c r="F39307" s="34">
        <v>215</v>
      </c>
      <c r="G39307" s="34">
        <v>166</v>
      </c>
      <c r="H39307" s="34">
        <v>223</v>
      </c>
      <c r="I39307" s="34">
        <v>215</v>
      </c>
      <c r="J39307" s="34">
        <v>211</v>
      </c>
      <c r="K39307" s="34">
        <v>211</v>
      </c>
      <c r="L39307" s="34">
        <v>257</v>
      </c>
      <c r="M39307" s="34">
        <v>148</v>
      </c>
    </row>
    <row r="39308" spans="1:13" x14ac:dyDescent="0.2">
      <c r="A39308" s="34" t="s">
        <v>140202</v>
      </c>
      <c r="B39308" s="34">
        <v>240</v>
      </c>
      <c r="C39308" s="34">
        <v>205</v>
      </c>
      <c r="D39308" s="34">
        <v>274</v>
      </c>
      <c r="E39308" s="34">
        <v>308</v>
      </c>
      <c r="F39308" s="34">
        <v>214</v>
      </c>
      <c r="G39308" s="34">
        <v>222</v>
      </c>
      <c r="H39308" s="34">
        <v>233</v>
      </c>
      <c r="I39308" s="34">
        <v>238</v>
      </c>
      <c r="J39308" s="34">
        <v>190</v>
      </c>
      <c r="K39308" s="34">
        <v>246</v>
      </c>
      <c r="L39308" s="34">
        <v>238</v>
      </c>
      <c r="M39308" s="34">
        <v>271</v>
      </c>
    </row>
    <row r="39309" spans="1:13" x14ac:dyDescent="0.2">
      <c r="A39309" s="34" t="s">
        <v>140203</v>
      </c>
      <c r="B39309" s="34">
        <v>226</v>
      </c>
      <c r="C39309" s="34">
        <v>417</v>
      </c>
      <c r="D39309" s="34">
        <v>194</v>
      </c>
      <c r="E39309" s="34">
        <v>387</v>
      </c>
      <c r="F39309" s="34">
        <v>162</v>
      </c>
      <c r="G39309" s="34">
        <v>342</v>
      </c>
      <c r="H39309" s="34">
        <v>186</v>
      </c>
      <c r="I39309" s="34">
        <v>307</v>
      </c>
      <c r="J39309" s="34">
        <v>138</v>
      </c>
      <c r="K39309" s="34">
        <v>288</v>
      </c>
      <c r="L39309" s="34">
        <v>170</v>
      </c>
      <c r="M39309" s="34">
        <v>273</v>
      </c>
    </row>
    <row r="39310" spans="1:13" x14ac:dyDescent="0.2">
      <c r="A39310" s="34" t="s">
        <v>140204</v>
      </c>
      <c r="B39310" s="34">
        <v>81</v>
      </c>
      <c r="C39310" s="34">
        <v>102</v>
      </c>
      <c r="D39310" s="34">
        <v>99</v>
      </c>
      <c r="E39310" s="34">
        <v>95</v>
      </c>
      <c r="F39310" s="34">
        <v>80</v>
      </c>
      <c r="G39310" s="34">
        <v>94</v>
      </c>
      <c r="H39310" s="34">
        <v>135</v>
      </c>
      <c r="I39310" s="34">
        <v>104</v>
      </c>
      <c r="J39310" s="34">
        <v>52</v>
      </c>
      <c r="K39310" s="34">
        <v>81</v>
      </c>
      <c r="L39310" s="34">
        <v>92</v>
      </c>
      <c r="M39310" s="34">
        <v>102</v>
      </c>
    </row>
    <row r="39311" spans="1:13" x14ac:dyDescent="0.2">
      <c r="A39311" s="34" t="s">
        <v>140205</v>
      </c>
      <c r="B39311" s="34">
        <v>82</v>
      </c>
      <c r="C39311" s="34">
        <v>232</v>
      </c>
      <c r="D39311" s="34">
        <v>149</v>
      </c>
      <c r="E39311" s="34">
        <v>304</v>
      </c>
      <c r="F39311" s="34">
        <v>123</v>
      </c>
      <c r="G39311" s="34">
        <v>265</v>
      </c>
      <c r="H39311" s="34">
        <v>147</v>
      </c>
      <c r="I39311" s="34">
        <v>266</v>
      </c>
      <c r="J39311" s="34">
        <v>116</v>
      </c>
      <c r="K39311" s="34">
        <v>199</v>
      </c>
      <c r="L39311" s="34">
        <v>108</v>
      </c>
      <c r="M39311" s="34">
        <v>203</v>
      </c>
    </row>
    <row r="39312" spans="1:13" x14ac:dyDescent="0.2">
      <c r="A39312" s="34" t="s">
        <v>140206</v>
      </c>
      <c r="B39312" s="34">
        <v>137</v>
      </c>
      <c r="C39312" s="34">
        <v>171</v>
      </c>
      <c r="D39312" s="34">
        <v>163</v>
      </c>
      <c r="E39312" s="34">
        <v>230</v>
      </c>
      <c r="F39312" s="34">
        <v>201</v>
      </c>
      <c r="G39312" s="34">
        <v>156</v>
      </c>
      <c r="H39312" s="34">
        <v>206</v>
      </c>
      <c r="I39312" s="34">
        <v>213</v>
      </c>
      <c r="J39312" s="34">
        <v>159</v>
      </c>
      <c r="K39312" s="34">
        <v>185</v>
      </c>
      <c r="L39312" s="34">
        <v>143</v>
      </c>
      <c r="M39312" s="34">
        <v>150</v>
      </c>
    </row>
    <row r="39313" spans="1:13" x14ac:dyDescent="0.2">
      <c r="A39313" s="34" t="s">
        <v>140207</v>
      </c>
      <c r="B39313" s="34">
        <v>222</v>
      </c>
      <c r="C39313" s="34">
        <v>300</v>
      </c>
      <c r="D39313" s="34">
        <v>289</v>
      </c>
      <c r="E39313" s="34">
        <v>293</v>
      </c>
      <c r="F39313" s="34">
        <v>226</v>
      </c>
      <c r="G39313" s="34">
        <v>286</v>
      </c>
      <c r="H39313" s="34">
        <v>307</v>
      </c>
      <c r="I39313" s="34">
        <v>226</v>
      </c>
      <c r="J39313" s="34">
        <v>327</v>
      </c>
      <c r="K39313" s="34">
        <v>259</v>
      </c>
      <c r="L39313" s="34">
        <v>271</v>
      </c>
      <c r="M39313" s="34">
        <v>218</v>
      </c>
    </row>
    <row r="39314" spans="1:13" x14ac:dyDescent="0.2">
      <c r="A39314" s="34" t="s">
        <v>140208</v>
      </c>
      <c r="B39314" s="34">
        <v>152</v>
      </c>
      <c r="C39314" s="34">
        <v>162</v>
      </c>
      <c r="D39314" s="34">
        <v>171</v>
      </c>
      <c r="E39314" s="34">
        <v>183</v>
      </c>
      <c r="F39314" s="34">
        <v>125</v>
      </c>
      <c r="G39314" s="34">
        <v>130</v>
      </c>
      <c r="H39314" s="34">
        <v>164</v>
      </c>
      <c r="I39314" s="34">
        <v>154</v>
      </c>
      <c r="J39314" s="34">
        <v>164</v>
      </c>
      <c r="K39314" s="34">
        <v>115</v>
      </c>
      <c r="L39314" s="34">
        <v>123</v>
      </c>
      <c r="M39314" s="34">
        <v>107</v>
      </c>
    </row>
    <row r="39315" spans="1:13" x14ac:dyDescent="0.2">
      <c r="A39315" s="34" t="s">
        <v>140209</v>
      </c>
      <c r="B39315" s="34">
        <v>163</v>
      </c>
      <c r="C39315" s="34">
        <v>199</v>
      </c>
      <c r="D39315" s="34">
        <v>183</v>
      </c>
      <c r="E39315" s="34">
        <v>205</v>
      </c>
      <c r="F39315" s="34">
        <v>151</v>
      </c>
      <c r="G39315" s="34">
        <v>171</v>
      </c>
      <c r="H39315" s="34">
        <v>137</v>
      </c>
      <c r="I39315" s="34">
        <v>172</v>
      </c>
      <c r="J39315" s="34">
        <v>185</v>
      </c>
      <c r="K39315" s="34">
        <v>116</v>
      </c>
      <c r="L39315" s="34">
        <v>168</v>
      </c>
      <c r="M39315" s="34">
        <v>148</v>
      </c>
    </row>
    <row r="39316" spans="1:13" x14ac:dyDescent="0.2">
      <c r="A39316" s="34" t="s">
        <v>140210</v>
      </c>
      <c r="B39316" s="34">
        <v>359</v>
      </c>
      <c r="C39316" s="34">
        <v>349</v>
      </c>
      <c r="D39316" s="34">
        <v>392</v>
      </c>
      <c r="E39316" s="34">
        <v>413</v>
      </c>
      <c r="F39316" s="34">
        <v>366</v>
      </c>
      <c r="G39316" s="34">
        <v>362</v>
      </c>
      <c r="H39316" s="34">
        <v>519</v>
      </c>
      <c r="I39316" s="34">
        <v>434</v>
      </c>
      <c r="J39316" s="34">
        <v>436</v>
      </c>
      <c r="K39316" s="34">
        <v>362</v>
      </c>
      <c r="L39316" s="34">
        <v>399</v>
      </c>
      <c r="M39316" s="34">
        <v>340</v>
      </c>
    </row>
    <row r="39317" spans="1:13" x14ac:dyDescent="0.2">
      <c r="A39317" s="34" t="s">
        <v>140211</v>
      </c>
      <c r="B39317" s="34">
        <v>296</v>
      </c>
      <c r="C39317" s="34">
        <v>377</v>
      </c>
      <c r="D39317" s="34">
        <v>363</v>
      </c>
      <c r="E39317" s="34">
        <v>343</v>
      </c>
      <c r="F39317" s="34">
        <v>292</v>
      </c>
      <c r="G39317" s="34">
        <v>363</v>
      </c>
      <c r="H39317" s="34">
        <v>343</v>
      </c>
      <c r="I39317" s="34">
        <v>352</v>
      </c>
      <c r="J39317" s="34">
        <v>322</v>
      </c>
      <c r="K39317" s="34">
        <v>277</v>
      </c>
      <c r="L39317" s="34">
        <v>301</v>
      </c>
      <c r="M39317" s="34">
        <v>230</v>
      </c>
    </row>
    <row r="39318" spans="1:13" x14ac:dyDescent="0.2">
      <c r="A39318" s="34" t="s">
        <v>140212</v>
      </c>
      <c r="B39318" s="34">
        <v>112</v>
      </c>
      <c r="C39318" s="34">
        <v>174</v>
      </c>
      <c r="D39318" s="34">
        <v>148</v>
      </c>
      <c r="E39318" s="34">
        <v>178</v>
      </c>
      <c r="F39318" s="34">
        <v>103</v>
      </c>
      <c r="G39318" s="34">
        <v>198</v>
      </c>
      <c r="H39318" s="34">
        <v>140</v>
      </c>
      <c r="I39318" s="34">
        <v>138</v>
      </c>
      <c r="J39318" s="34">
        <v>147</v>
      </c>
      <c r="K39318" s="34">
        <v>143</v>
      </c>
      <c r="L39318" s="34">
        <v>166</v>
      </c>
      <c r="M39318" s="34">
        <v>121</v>
      </c>
    </row>
    <row r="39319" spans="1:13" x14ac:dyDescent="0.2">
      <c r="A39319" s="34" t="s">
        <v>140213</v>
      </c>
      <c r="B39319" s="34">
        <v>210</v>
      </c>
      <c r="C39319" s="34">
        <v>152</v>
      </c>
      <c r="D39319" s="34">
        <v>185</v>
      </c>
      <c r="E39319" s="34">
        <v>188</v>
      </c>
      <c r="F39319" s="34">
        <v>246</v>
      </c>
      <c r="G39319" s="34">
        <v>185</v>
      </c>
      <c r="H39319" s="34">
        <v>219</v>
      </c>
      <c r="I39319" s="34">
        <v>188</v>
      </c>
      <c r="J39319" s="34">
        <v>191</v>
      </c>
      <c r="K39319" s="34">
        <v>141</v>
      </c>
      <c r="L39319" s="34">
        <v>191</v>
      </c>
      <c r="M39319" s="34">
        <v>151</v>
      </c>
    </row>
    <row r="39320" spans="1:13" x14ac:dyDescent="0.2">
      <c r="A39320" s="34" t="s">
        <v>140214</v>
      </c>
      <c r="B39320" s="34">
        <v>216</v>
      </c>
      <c r="C39320" s="34">
        <v>226</v>
      </c>
      <c r="D39320" s="34">
        <v>199</v>
      </c>
      <c r="E39320" s="34">
        <v>218</v>
      </c>
      <c r="F39320" s="34">
        <v>168</v>
      </c>
      <c r="G39320" s="34">
        <v>194</v>
      </c>
      <c r="H39320" s="34">
        <v>258</v>
      </c>
      <c r="I39320" s="34">
        <v>238</v>
      </c>
      <c r="J39320" s="34">
        <v>203</v>
      </c>
      <c r="K39320" s="34">
        <v>183</v>
      </c>
      <c r="L39320" s="34">
        <v>216</v>
      </c>
      <c r="M39320" s="34">
        <v>120</v>
      </c>
    </row>
    <row r="39321" spans="1:13" x14ac:dyDescent="0.2">
      <c r="A39321" s="34" t="s">
        <v>140215</v>
      </c>
      <c r="B39321" s="34">
        <v>415</v>
      </c>
      <c r="C39321" s="34">
        <v>452</v>
      </c>
      <c r="D39321" s="34">
        <v>474</v>
      </c>
      <c r="E39321" s="34">
        <v>557</v>
      </c>
      <c r="F39321" s="34">
        <v>422</v>
      </c>
      <c r="G39321" s="34">
        <v>472</v>
      </c>
      <c r="H39321" s="34">
        <v>540</v>
      </c>
      <c r="I39321" s="34">
        <v>485</v>
      </c>
      <c r="J39321" s="34">
        <v>472</v>
      </c>
      <c r="K39321" s="34">
        <v>383</v>
      </c>
      <c r="L39321" s="34">
        <v>457</v>
      </c>
      <c r="M39321" s="34">
        <v>314</v>
      </c>
    </row>
    <row r="39322" spans="1:13" x14ac:dyDescent="0.2">
      <c r="A39322" s="34" t="s">
        <v>140216</v>
      </c>
      <c r="B39322" s="34">
        <v>302</v>
      </c>
      <c r="C39322" s="34">
        <v>369</v>
      </c>
      <c r="D39322" s="34">
        <v>438</v>
      </c>
      <c r="E39322" s="34">
        <v>356</v>
      </c>
      <c r="F39322" s="34">
        <v>336</v>
      </c>
      <c r="G39322" s="34">
        <v>351</v>
      </c>
      <c r="H39322" s="34">
        <v>390</v>
      </c>
      <c r="I39322" s="34">
        <v>417</v>
      </c>
      <c r="J39322" s="34">
        <v>410</v>
      </c>
      <c r="K39322" s="34">
        <v>315</v>
      </c>
      <c r="L39322" s="34">
        <v>348</v>
      </c>
      <c r="M39322" s="34">
        <v>290</v>
      </c>
    </row>
    <row r="39323" spans="1:13" x14ac:dyDescent="0.2">
      <c r="A39323" s="34" t="s">
        <v>140217</v>
      </c>
      <c r="B39323" s="34">
        <v>519</v>
      </c>
      <c r="C39323" s="34">
        <v>715</v>
      </c>
      <c r="D39323" s="34">
        <v>624</v>
      </c>
      <c r="E39323" s="34">
        <v>735</v>
      </c>
      <c r="F39323" s="34">
        <v>684</v>
      </c>
      <c r="G39323" s="34">
        <v>703</v>
      </c>
      <c r="H39323" s="34">
        <v>718</v>
      </c>
      <c r="I39323" s="34">
        <v>746</v>
      </c>
      <c r="J39323" s="34">
        <v>716</v>
      </c>
      <c r="K39323" s="34">
        <v>594</v>
      </c>
      <c r="L39323" s="34">
        <v>647</v>
      </c>
      <c r="M39323" s="34">
        <v>547</v>
      </c>
    </row>
    <row r="39324" spans="1:13" x14ac:dyDescent="0.2">
      <c r="A39324" s="34" t="s">
        <v>140218</v>
      </c>
      <c r="B39324" s="34">
        <v>1113</v>
      </c>
      <c r="C39324" s="34">
        <v>1229</v>
      </c>
      <c r="D39324" s="34">
        <v>1210</v>
      </c>
      <c r="E39324" s="34">
        <v>1351</v>
      </c>
      <c r="F39324" s="34">
        <v>1050</v>
      </c>
      <c r="G39324" s="34">
        <v>1193</v>
      </c>
      <c r="H39324" s="34">
        <v>1379</v>
      </c>
      <c r="I39324" s="34">
        <v>1248</v>
      </c>
      <c r="J39324" s="34">
        <v>1214</v>
      </c>
      <c r="K39324" s="34">
        <v>1043</v>
      </c>
      <c r="L39324" s="34">
        <v>1229</v>
      </c>
      <c r="M39324" s="34">
        <v>970</v>
      </c>
    </row>
    <row r="39325" spans="1:13" x14ac:dyDescent="0.2">
      <c r="A39325" s="34" t="s">
        <v>140219</v>
      </c>
      <c r="B39325" s="34">
        <v>343</v>
      </c>
      <c r="C39325" s="34">
        <v>622</v>
      </c>
      <c r="D39325" s="34">
        <v>264</v>
      </c>
      <c r="E39325" s="34">
        <v>700</v>
      </c>
      <c r="F39325" s="34">
        <v>211</v>
      </c>
      <c r="G39325" s="34">
        <v>611</v>
      </c>
      <c r="H39325" s="34">
        <v>252</v>
      </c>
      <c r="I39325" s="34">
        <v>611</v>
      </c>
      <c r="J39325" s="34">
        <v>242</v>
      </c>
      <c r="K39325" s="34">
        <v>519</v>
      </c>
      <c r="L39325" s="34">
        <v>227</v>
      </c>
      <c r="M39325" s="34">
        <v>469</v>
      </c>
    </row>
    <row r="39326" spans="1:13" x14ac:dyDescent="0.2">
      <c r="A39326" s="34" t="s">
        <v>140220</v>
      </c>
      <c r="B39326" s="34">
        <v>245</v>
      </c>
      <c r="C39326" s="34">
        <v>441</v>
      </c>
      <c r="D39326" s="34">
        <v>250</v>
      </c>
      <c r="E39326" s="34">
        <v>410</v>
      </c>
      <c r="F39326" s="34">
        <v>231</v>
      </c>
      <c r="G39326" s="34">
        <v>345</v>
      </c>
      <c r="H39326" s="34">
        <v>251</v>
      </c>
      <c r="I39326" s="34">
        <v>333</v>
      </c>
      <c r="J39326" s="34">
        <v>281</v>
      </c>
      <c r="K39326" s="34">
        <v>323</v>
      </c>
      <c r="L39326" s="34">
        <v>258</v>
      </c>
      <c r="M39326" s="34">
        <v>307</v>
      </c>
    </row>
    <row r="39327" spans="1:13" x14ac:dyDescent="0.2">
      <c r="A39327" s="34" t="s">
        <v>140221</v>
      </c>
      <c r="B39327" s="34">
        <v>566</v>
      </c>
      <c r="C39327" s="34">
        <v>637</v>
      </c>
      <c r="D39327" s="34">
        <v>598</v>
      </c>
      <c r="E39327" s="34">
        <v>638</v>
      </c>
      <c r="F39327" s="34">
        <v>583</v>
      </c>
      <c r="G39327" s="34">
        <v>544</v>
      </c>
      <c r="H39327" s="34">
        <v>756</v>
      </c>
      <c r="I39327" s="34">
        <v>537</v>
      </c>
      <c r="J39327" s="34">
        <v>535</v>
      </c>
      <c r="K39327" s="34">
        <v>555</v>
      </c>
      <c r="L39327" s="34">
        <v>619</v>
      </c>
      <c r="M39327" s="34">
        <v>427</v>
      </c>
    </row>
    <row r="39328" spans="1:13" x14ac:dyDescent="0.2">
      <c r="A39328" s="34" t="s">
        <v>140222</v>
      </c>
      <c r="B39328" s="34">
        <v>80</v>
      </c>
      <c r="C39328" s="34">
        <v>329</v>
      </c>
      <c r="D39328" s="34">
        <v>140</v>
      </c>
      <c r="E39328" s="34">
        <v>423</v>
      </c>
      <c r="F39328" s="34">
        <v>86</v>
      </c>
      <c r="G39328" s="34">
        <v>313</v>
      </c>
      <c r="H39328" s="34">
        <v>104</v>
      </c>
      <c r="I39328" s="34">
        <v>388</v>
      </c>
      <c r="J39328" s="34">
        <v>120</v>
      </c>
      <c r="K39328" s="34">
        <v>269</v>
      </c>
      <c r="L39328" s="34">
        <v>92</v>
      </c>
      <c r="M39328" s="34">
        <v>245</v>
      </c>
    </row>
    <row r="39329" spans="1:13" x14ac:dyDescent="0.2">
      <c r="A39329" s="34" t="s">
        <v>140223</v>
      </c>
      <c r="B39329" s="34">
        <v>282</v>
      </c>
      <c r="C39329" s="34">
        <v>346</v>
      </c>
      <c r="D39329" s="34">
        <v>343</v>
      </c>
      <c r="E39329" s="34">
        <v>390</v>
      </c>
      <c r="F39329" s="34">
        <v>344</v>
      </c>
      <c r="G39329" s="34">
        <v>314</v>
      </c>
      <c r="H39329" s="34">
        <v>421</v>
      </c>
      <c r="I39329" s="34">
        <v>333</v>
      </c>
      <c r="J39329" s="34">
        <v>392</v>
      </c>
      <c r="K39329" s="34">
        <v>276</v>
      </c>
      <c r="L39329" s="34">
        <v>320</v>
      </c>
      <c r="M39329" s="34">
        <v>297</v>
      </c>
    </row>
    <row r="39330" spans="1:13" x14ac:dyDescent="0.2">
      <c r="A39330" s="34" t="s">
        <v>140224</v>
      </c>
      <c r="B39330" s="34">
        <v>146</v>
      </c>
      <c r="C39330" s="34">
        <v>164</v>
      </c>
      <c r="D39330" s="34">
        <v>179</v>
      </c>
      <c r="E39330" s="34">
        <v>227</v>
      </c>
      <c r="F39330" s="34">
        <v>174</v>
      </c>
      <c r="G39330" s="34">
        <v>189</v>
      </c>
      <c r="H39330" s="34">
        <v>160</v>
      </c>
      <c r="I39330" s="34">
        <v>187</v>
      </c>
      <c r="J39330" s="34">
        <v>187</v>
      </c>
      <c r="K39330" s="34">
        <v>181</v>
      </c>
      <c r="L39330" s="34">
        <v>159</v>
      </c>
      <c r="M39330" s="34">
        <v>143</v>
      </c>
    </row>
    <row r="39331" spans="1:13" x14ac:dyDescent="0.2">
      <c r="A39331" s="34" t="s">
        <v>140225</v>
      </c>
      <c r="B39331" s="34">
        <v>121</v>
      </c>
      <c r="C39331" s="34">
        <v>230</v>
      </c>
      <c r="D39331" s="34">
        <v>136</v>
      </c>
      <c r="E39331" s="34">
        <v>281</v>
      </c>
      <c r="F39331" s="34">
        <v>119</v>
      </c>
      <c r="G39331" s="34">
        <v>229</v>
      </c>
      <c r="H39331" s="34">
        <v>125</v>
      </c>
      <c r="I39331" s="34">
        <v>345</v>
      </c>
      <c r="J39331" s="34">
        <v>82</v>
      </c>
      <c r="K39331" s="34">
        <v>230</v>
      </c>
      <c r="L39331" s="34">
        <v>78</v>
      </c>
      <c r="M39331" s="34">
        <v>247</v>
      </c>
    </row>
    <row r="39332" spans="1:13" x14ac:dyDescent="0.2">
      <c r="A39332" s="34" t="s">
        <v>140226</v>
      </c>
      <c r="B39332" s="34">
        <v>344</v>
      </c>
      <c r="C39332" s="34">
        <v>377</v>
      </c>
      <c r="D39332" s="34">
        <v>327</v>
      </c>
      <c r="E39332" s="34">
        <v>379</v>
      </c>
      <c r="F39332" s="34">
        <v>350</v>
      </c>
      <c r="G39332" s="34">
        <v>370</v>
      </c>
      <c r="H39332" s="34">
        <v>364</v>
      </c>
      <c r="I39332" s="34">
        <v>282</v>
      </c>
      <c r="J39332" s="34">
        <v>343</v>
      </c>
      <c r="K39332" s="34">
        <v>298</v>
      </c>
      <c r="L39332" s="34">
        <v>347</v>
      </c>
      <c r="M39332" s="34">
        <v>256</v>
      </c>
    </row>
    <row r="39333" spans="1:13" x14ac:dyDescent="0.2">
      <c r="A39333" s="34" t="s">
        <v>140227</v>
      </c>
      <c r="B39333" s="34">
        <v>191</v>
      </c>
      <c r="C39333" s="34">
        <v>301</v>
      </c>
      <c r="D39333" s="34">
        <v>221</v>
      </c>
      <c r="E39333" s="34">
        <v>299</v>
      </c>
      <c r="F39333" s="34">
        <v>185</v>
      </c>
      <c r="G39333" s="34">
        <v>274</v>
      </c>
      <c r="H39333" s="34">
        <v>226</v>
      </c>
      <c r="I39333" s="34">
        <v>306</v>
      </c>
      <c r="J39333" s="34">
        <v>220</v>
      </c>
      <c r="K39333" s="34">
        <v>246</v>
      </c>
      <c r="L39333" s="34">
        <v>221</v>
      </c>
      <c r="M39333" s="34">
        <v>222</v>
      </c>
    </row>
    <row r="39334" spans="1:13" x14ac:dyDescent="0.2">
      <c r="A39334" s="34" t="s">
        <v>140228</v>
      </c>
      <c r="B39334" s="34">
        <v>231</v>
      </c>
      <c r="C39334" s="34">
        <v>220</v>
      </c>
      <c r="D39334" s="34">
        <v>254</v>
      </c>
      <c r="E39334" s="34">
        <v>245</v>
      </c>
      <c r="F39334" s="34">
        <v>190</v>
      </c>
      <c r="G39334" s="34">
        <v>223</v>
      </c>
      <c r="H39334" s="34">
        <v>258</v>
      </c>
      <c r="I39334" s="34">
        <v>178</v>
      </c>
      <c r="J39334" s="34">
        <v>214</v>
      </c>
      <c r="K39334" s="34">
        <v>222</v>
      </c>
      <c r="L39334" s="34">
        <v>201</v>
      </c>
      <c r="M39334" s="34">
        <v>162</v>
      </c>
    </row>
    <row r="39335" spans="1:13" x14ac:dyDescent="0.2">
      <c r="A39335" s="34" t="s">
        <v>140229</v>
      </c>
      <c r="B39335" s="34">
        <v>658</v>
      </c>
      <c r="C39335" s="34">
        <v>609</v>
      </c>
      <c r="D39335" s="34">
        <v>737</v>
      </c>
      <c r="E39335" s="34">
        <v>730</v>
      </c>
      <c r="F39335" s="34">
        <v>712</v>
      </c>
      <c r="G39335" s="34">
        <v>609</v>
      </c>
      <c r="H39335" s="34">
        <v>802</v>
      </c>
      <c r="I39335" s="34">
        <v>659</v>
      </c>
      <c r="J39335" s="34">
        <v>773</v>
      </c>
      <c r="K39335" s="34">
        <v>552</v>
      </c>
      <c r="L39335" s="34">
        <v>719</v>
      </c>
      <c r="M39335" s="34">
        <v>470</v>
      </c>
    </row>
    <row r="39336" spans="1:13" x14ac:dyDescent="0.2">
      <c r="A39336" s="34" t="s">
        <v>140230</v>
      </c>
      <c r="B39336" s="34">
        <v>174</v>
      </c>
      <c r="C39336" s="34">
        <v>182</v>
      </c>
      <c r="D39336" s="34">
        <v>217</v>
      </c>
      <c r="E39336" s="34">
        <v>162</v>
      </c>
      <c r="F39336" s="34">
        <v>144</v>
      </c>
      <c r="G39336" s="34">
        <v>121</v>
      </c>
      <c r="H39336" s="34">
        <v>157</v>
      </c>
      <c r="I39336" s="34">
        <v>153</v>
      </c>
      <c r="J39336" s="34">
        <v>186</v>
      </c>
      <c r="K39336" s="34">
        <v>142</v>
      </c>
      <c r="L39336" s="34">
        <v>159</v>
      </c>
      <c r="M39336" s="34">
        <v>146</v>
      </c>
    </row>
    <row r="39337" spans="1:13" x14ac:dyDescent="0.2">
      <c r="A39337" s="34" t="s">
        <v>140231</v>
      </c>
      <c r="B39337" s="34">
        <v>430</v>
      </c>
      <c r="C39337" s="34">
        <v>516</v>
      </c>
      <c r="D39337" s="34">
        <v>537</v>
      </c>
      <c r="E39337" s="34">
        <v>458</v>
      </c>
      <c r="F39337" s="34">
        <v>432</v>
      </c>
      <c r="G39337" s="34">
        <v>511</v>
      </c>
      <c r="H39337" s="34">
        <v>462</v>
      </c>
      <c r="I39337" s="34">
        <v>456</v>
      </c>
      <c r="J39337" s="34">
        <v>495</v>
      </c>
      <c r="K39337" s="34">
        <v>371</v>
      </c>
      <c r="L39337" s="34">
        <v>460</v>
      </c>
      <c r="M39337" s="34">
        <v>361</v>
      </c>
    </row>
    <row r="39338" spans="1:13" x14ac:dyDescent="0.2">
      <c r="A39338" s="34" t="s">
        <v>140232</v>
      </c>
      <c r="B39338" s="34">
        <v>170</v>
      </c>
      <c r="C39338" s="34">
        <v>218</v>
      </c>
      <c r="D39338" s="34">
        <v>188</v>
      </c>
      <c r="E39338" s="34">
        <v>233</v>
      </c>
      <c r="F39338" s="34">
        <v>192</v>
      </c>
      <c r="G39338" s="34">
        <v>188</v>
      </c>
      <c r="H39338" s="34">
        <v>177</v>
      </c>
      <c r="I39338" s="34">
        <v>243</v>
      </c>
      <c r="J39338" s="34">
        <v>192</v>
      </c>
      <c r="K39338" s="34">
        <v>159</v>
      </c>
      <c r="L39338" s="34">
        <v>193</v>
      </c>
      <c r="M39338" s="34">
        <v>169</v>
      </c>
    </row>
    <row r="39339" spans="1:13" x14ac:dyDescent="0.2">
      <c r="A39339" s="34" t="s">
        <v>140233</v>
      </c>
      <c r="B39339" s="34">
        <v>783</v>
      </c>
      <c r="C39339" s="34">
        <v>570</v>
      </c>
      <c r="D39339" s="34">
        <v>711</v>
      </c>
      <c r="E39339" s="34">
        <v>686</v>
      </c>
      <c r="F39339" s="34">
        <v>658</v>
      </c>
      <c r="G39339" s="34">
        <v>588</v>
      </c>
      <c r="H39339" s="34">
        <v>779</v>
      </c>
      <c r="I39339" s="34">
        <v>611</v>
      </c>
      <c r="J39339" s="34">
        <v>672</v>
      </c>
      <c r="K39339" s="34">
        <v>497</v>
      </c>
      <c r="L39339" s="34">
        <v>664</v>
      </c>
      <c r="M39339" s="34">
        <v>473</v>
      </c>
    </row>
    <row r="39340" spans="1:13" x14ac:dyDescent="0.2">
      <c r="A39340" s="34" t="s">
        <v>140234</v>
      </c>
      <c r="B39340" s="34">
        <v>576</v>
      </c>
      <c r="C39340" s="34">
        <v>582</v>
      </c>
      <c r="D39340" s="34">
        <v>553</v>
      </c>
      <c r="E39340" s="34">
        <v>611</v>
      </c>
      <c r="F39340" s="34">
        <v>426</v>
      </c>
      <c r="G39340" s="34">
        <v>516</v>
      </c>
      <c r="H39340" s="34">
        <v>614</v>
      </c>
      <c r="I39340" s="34">
        <v>535</v>
      </c>
      <c r="J39340" s="34">
        <v>452</v>
      </c>
      <c r="K39340" s="34">
        <v>419</v>
      </c>
      <c r="L39340" s="34">
        <v>514</v>
      </c>
      <c r="M39340" s="34">
        <v>455</v>
      </c>
    </row>
    <row r="39341" spans="1:13" x14ac:dyDescent="0.2">
      <c r="A39341" s="34" t="s">
        <v>140235</v>
      </c>
      <c r="B39341" s="34">
        <v>658</v>
      </c>
      <c r="C39341" s="34">
        <v>721</v>
      </c>
      <c r="D39341" s="34">
        <v>646</v>
      </c>
      <c r="E39341" s="34">
        <v>736</v>
      </c>
      <c r="F39341" s="34">
        <v>555</v>
      </c>
      <c r="G39341" s="34">
        <v>522</v>
      </c>
      <c r="H39341" s="34">
        <v>586</v>
      </c>
      <c r="I39341" s="34">
        <v>550</v>
      </c>
      <c r="J39341" s="34">
        <v>627</v>
      </c>
      <c r="K39341" s="34">
        <v>520</v>
      </c>
      <c r="L39341" s="34">
        <v>584</v>
      </c>
      <c r="M39341" s="34">
        <v>528</v>
      </c>
    </row>
    <row r="39342" spans="1:13" x14ac:dyDescent="0.2">
      <c r="A39342" s="34" t="s">
        <v>140236</v>
      </c>
      <c r="B39342" s="34">
        <v>411</v>
      </c>
      <c r="C39342" s="34">
        <v>454</v>
      </c>
      <c r="D39342" s="34">
        <v>523</v>
      </c>
      <c r="E39342" s="34">
        <v>478</v>
      </c>
      <c r="F39342" s="34">
        <v>424</v>
      </c>
      <c r="G39342" s="34">
        <v>464</v>
      </c>
      <c r="H39342" s="34">
        <v>532</v>
      </c>
      <c r="I39342" s="34">
        <v>461</v>
      </c>
      <c r="J39342" s="34">
        <v>520</v>
      </c>
      <c r="K39342" s="34">
        <v>387</v>
      </c>
      <c r="L39342" s="34">
        <v>467</v>
      </c>
      <c r="M39342" s="34">
        <v>360</v>
      </c>
    </row>
    <row r="39343" spans="1:13" x14ac:dyDescent="0.2">
      <c r="A39343" s="34" t="s">
        <v>140237</v>
      </c>
      <c r="B39343" s="34">
        <v>889</v>
      </c>
      <c r="C39343" s="34">
        <v>980</v>
      </c>
      <c r="D39343" s="34">
        <v>925</v>
      </c>
      <c r="E39343" s="34">
        <v>998</v>
      </c>
      <c r="F39343" s="34">
        <v>830</v>
      </c>
      <c r="G39343" s="34">
        <v>906</v>
      </c>
      <c r="H39343" s="34">
        <v>864</v>
      </c>
      <c r="I39343" s="34">
        <v>952</v>
      </c>
      <c r="J39343" s="34">
        <v>870</v>
      </c>
      <c r="K39343" s="34">
        <v>861</v>
      </c>
      <c r="L39343" s="34">
        <v>880</v>
      </c>
      <c r="M39343" s="34">
        <v>709</v>
      </c>
    </row>
    <row r="39344" spans="1:13" x14ac:dyDescent="0.2">
      <c r="A39344" s="34" t="s">
        <v>140238</v>
      </c>
      <c r="B39344" s="34">
        <v>530</v>
      </c>
      <c r="C39344" s="34">
        <v>548</v>
      </c>
      <c r="D39344" s="34">
        <v>474</v>
      </c>
      <c r="E39344" s="34">
        <v>493</v>
      </c>
      <c r="F39344" s="34">
        <v>512</v>
      </c>
      <c r="G39344" s="34">
        <v>527</v>
      </c>
      <c r="H39344" s="34">
        <v>531</v>
      </c>
      <c r="I39344" s="34">
        <v>559</v>
      </c>
      <c r="J39344" s="34">
        <v>560</v>
      </c>
      <c r="K39344" s="34">
        <v>398</v>
      </c>
      <c r="L39344" s="34">
        <v>518</v>
      </c>
      <c r="M39344" s="34">
        <v>420</v>
      </c>
    </row>
    <row r="39345" spans="1:13" x14ac:dyDescent="0.2">
      <c r="A39345" s="34" t="s">
        <v>140239</v>
      </c>
      <c r="B39345" s="34">
        <v>362</v>
      </c>
      <c r="C39345" s="34">
        <v>829</v>
      </c>
      <c r="D39345" s="34">
        <v>520</v>
      </c>
      <c r="E39345" s="34">
        <v>824</v>
      </c>
      <c r="F39345" s="34">
        <v>426</v>
      </c>
      <c r="G39345" s="34">
        <v>775</v>
      </c>
      <c r="H39345" s="34">
        <v>539</v>
      </c>
      <c r="I39345" s="34">
        <v>795</v>
      </c>
      <c r="J39345" s="34">
        <v>487</v>
      </c>
      <c r="K39345" s="34">
        <v>711</v>
      </c>
      <c r="L39345" s="34">
        <v>461</v>
      </c>
      <c r="M39345" s="34">
        <v>728</v>
      </c>
    </row>
    <row r="39346" spans="1:13" x14ac:dyDescent="0.2">
      <c r="A39346" s="34" t="s">
        <v>140240</v>
      </c>
      <c r="B39346" s="34">
        <v>524</v>
      </c>
      <c r="C39346" s="34">
        <v>521</v>
      </c>
      <c r="D39346" s="34">
        <v>544</v>
      </c>
      <c r="E39346" s="34">
        <v>559</v>
      </c>
      <c r="F39346" s="34">
        <v>506</v>
      </c>
      <c r="G39346" s="34">
        <v>471</v>
      </c>
      <c r="H39346" s="34">
        <v>584</v>
      </c>
      <c r="I39346" s="34">
        <v>537</v>
      </c>
      <c r="J39346" s="34">
        <v>434</v>
      </c>
      <c r="K39346" s="34">
        <v>405</v>
      </c>
      <c r="L39346" s="34">
        <v>495</v>
      </c>
      <c r="M39346" s="34">
        <v>407</v>
      </c>
    </row>
    <row r="39347" spans="1:13" x14ac:dyDescent="0.2">
      <c r="A39347" s="34" t="s">
        <v>140241</v>
      </c>
      <c r="B39347" s="34">
        <v>538</v>
      </c>
      <c r="C39347" s="34">
        <v>497</v>
      </c>
      <c r="D39347" s="34">
        <v>530</v>
      </c>
      <c r="E39347" s="34">
        <v>610</v>
      </c>
      <c r="F39347" s="34">
        <v>598</v>
      </c>
      <c r="G39347" s="34">
        <v>475</v>
      </c>
      <c r="H39347" s="34">
        <v>601</v>
      </c>
      <c r="I39347" s="34">
        <v>567</v>
      </c>
      <c r="J39347" s="34">
        <v>688</v>
      </c>
      <c r="K39347" s="34">
        <v>450</v>
      </c>
      <c r="L39347" s="34">
        <v>583</v>
      </c>
      <c r="M39347" s="34">
        <v>399</v>
      </c>
    </row>
    <row r="39348" spans="1:13" x14ac:dyDescent="0.2">
      <c r="A39348" s="34" t="s">
        <v>140242</v>
      </c>
      <c r="B39348" s="34">
        <v>243</v>
      </c>
      <c r="C39348" s="34">
        <v>502</v>
      </c>
      <c r="D39348" s="34">
        <v>216</v>
      </c>
      <c r="E39348" s="34">
        <v>419</v>
      </c>
      <c r="F39348" s="34">
        <v>223</v>
      </c>
      <c r="G39348" s="34">
        <v>468</v>
      </c>
      <c r="H39348" s="34">
        <v>252</v>
      </c>
      <c r="I39348" s="34">
        <v>485</v>
      </c>
      <c r="J39348" s="34">
        <v>265</v>
      </c>
      <c r="K39348" s="34">
        <v>413</v>
      </c>
      <c r="L39348" s="34">
        <v>229</v>
      </c>
      <c r="M39348" s="34">
        <v>362</v>
      </c>
    </row>
    <row r="39349" spans="1:13" x14ac:dyDescent="0.2">
      <c r="A39349" s="34" t="s">
        <v>140243</v>
      </c>
      <c r="B39349" s="34">
        <v>380</v>
      </c>
      <c r="C39349" s="34">
        <v>525</v>
      </c>
      <c r="D39349" s="34">
        <v>439</v>
      </c>
      <c r="E39349" s="34">
        <v>547</v>
      </c>
      <c r="F39349" s="34">
        <v>392</v>
      </c>
      <c r="G39349" s="34">
        <v>452</v>
      </c>
      <c r="H39349" s="34">
        <v>482</v>
      </c>
      <c r="I39349" s="34">
        <v>494</v>
      </c>
      <c r="J39349" s="34">
        <v>411</v>
      </c>
      <c r="K39349" s="34">
        <v>439</v>
      </c>
      <c r="L39349" s="34">
        <v>487</v>
      </c>
      <c r="M39349" s="34">
        <v>399</v>
      </c>
    </row>
    <row r="39350" spans="1:13" x14ac:dyDescent="0.2">
      <c r="A39350" s="34" t="s">
        <v>140244</v>
      </c>
      <c r="B39350" s="34">
        <v>395</v>
      </c>
      <c r="C39350" s="34">
        <v>456</v>
      </c>
      <c r="D39350" s="34">
        <v>474</v>
      </c>
      <c r="E39350" s="34">
        <v>504</v>
      </c>
      <c r="F39350" s="34">
        <v>411</v>
      </c>
      <c r="G39350" s="34">
        <v>482</v>
      </c>
      <c r="H39350" s="34">
        <v>525</v>
      </c>
      <c r="I39350" s="34">
        <v>453</v>
      </c>
      <c r="J39350" s="34">
        <v>443</v>
      </c>
      <c r="K39350" s="34">
        <v>419</v>
      </c>
      <c r="L39350" s="34">
        <v>408</v>
      </c>
      <c r="M39350" s="34">
        <v>361</v>
      </c>
    </row>
    <row r="39351" spans="1:13" x14ac:dyDescent="0.2">
      <c r="A39351" s="34" t="s">
        <v>140245</v>
      </c>
      <c r="B39351" s="34">
        <v>408</v>
      </c>
      <c r="C39351" s="34">
        <v>466</v>
      </c>
      <c r="D39351" s="34">
        <v>479</v>
      </c>
      <c r="E39351" s="34">
        <v>513</v>
      </c>
      <c r="F39351" s="34">
        <v>339</v>
      </c>
      <c r="G39351" s="34">
        <v>410</v>
      </c>
      <c r="H39351" s="34">
        <v>433</v>
      </c>
      <c r="I39351" s="34">
        <v>483</v>
      </c>
      <c r="J39351" s="34">
        <v>383</v>
      </c>
      <c r="K39351" s="34">
        <v>395</v>
      </c>
      <c r="L39351" s="34">
        <v>349</v>
      </c>
      <c r="M39351" s="34">
        <v>380</v>
      </c>
    </row>
    <row r="39352" spans="1:13" x14ac:dyDescent="0.2">
      <c r="A39352" s="34" t="s">
        <v>140246</v>
      </c>
      <c r="B39352" s="34">
        <v>445</v>
      </c>
      <c r="C39352" s="34">
        <v>459</v>
      </c>
      <c r="D39352" s="34">
        <v>514</v>
      </c>
      <c r="E39352" s="34">
        <v>493</v>
      </c>
      <c r="F39352" s="34">
        <v>425</v>
      </c>
      <c r="G39352" s="34">
        <v>455</v>
      </c>
      <c r="H39352" s="34">
        <v>520</v>
      </c>
      <c r="I39352" s="34">
        <v>455</v>
      </c>
      <c r="J39352" s="34">
        <v>470</v>
      </c>
      <c r="K39352" s="34">
        <v>376</v>
      </c>
      <c r="L39352" s="34">
        <v>457</v>
      </c>
      <c r="M39352" s="34">
        <v>366</v>
      </c>
    </row>
    <row r="39353" spans="1:13" x14ac:dyDescent="0.2">
      <c r="A39353" s="34" t="s">
        <v>140247</v>
      </c>
      <c r="B39353" s="34">
        <v>265</v>
      </c>
      <c r="C39353" s="34">
        <v>312</v>
      </c>
      <c r="D39353" s="34">
        <v>273</v>
      </c>
      <c r="E39353" s="34">
        <v>370</v>
      </c>
      <c r="F39353" s="34">
        <v>288</v>
      </c>
      <c r="G39353" s="34">
        <v>242</v>
      </c>
      <c r="H39353" s="34">
        <v>299</v>
      </c>
      <c r="I39353" s="34">
        <v>315</v>
      </c>
      <c r="J39353" s="34">
        <v>260</v>
      </c>
      <c r="K39353" s="34">
        <v>262</v>
      </c>
      <c r="L39353" s="34">
        <v>271</v>
      </c>
      <c r="M39353" s="34">
        <v>231</v>
      </c>
    </row>
    <row r="39354" spans="1:13" x14ac:dyDescent="0.2">
      <c r="A39354" s="34" t="s">
        <v>140248</v>
      </c>
      <c r="B39354" s="34">
        <v>272</v>
      </c>
      <c r="C39354" s="34">
        <v>318</v>
      </c>
      <c r="D39354" s="34">
        <v>353</v>
      </c>
      <c r="E39354" s="34">
        <v>328</v>
      </c>
      <c r="F39354" s="34">
        <v>275</v>
      </c>
      <c r="G39354" s="34">
        <v>281</v>
      </c>
      <c r="H39354" s="34">
        <v>351</v>
      </c>
      <c r="I39354" s="34">
        <v>319</v>
      </c>
      <c r="J39354" s="34">
        <v>292</v>
      </c>
      <c r="K39354" s="34">
        <v>235</v>
      </c>
      <c r="L39354" s="34">
        <v>315</v>
      </c>
      <c r="M39354" s="34">
        <v>246</v>
      </c>
    </row>
    <row r="39355" spans="1:13" x14ac:dyDescent="0.2">
      <c r="A39355" s="34" t="s">
        <v>140249</v>
      </c>
      <c r="B39355" s="34">
        <v>305</v>
      </c>
      <c r="C39355" s="34">
        <v>283</v>
      </c>
      <c r="D39355" s="34">
        <v>358</v>
      </c>
      <c r="E39355" s="34">
        <v>358</v>
      </c>
      <c r="F39355" s="34">
        <v>286</v>
      </c>
      <c r="G39355" s="34">
        <v>296</v>
      </c>
      <c r="H39355" s="34">
        <v>316</v>
      </c>
      <c r="I39355" s="34">
        <v>309</v>
      </c>
      <c r="J39355" s="34">
        <v>337</v>
      </c>
      <c r="K39355" s="34">
        <v>285</v>
      </c>
      <c r="L39355" s="34">
        <v>314</v>
      </c>
      <c r="M39355" s="34">
        <v>242</v>
      </c>
    </row>
    <row r="39356" spans="1:13" x14ac:dyDescent="0.2">
      <c r="A39356" s="34" t="s">
        <v>140250</v>
      </c>
      <c r="B39356" s="34">
        <v>250</v>
      </c>
      <c r="C39356" s="34">
        <v>297</v>
      </c>
      <c r="D39356" s="34">
        <v>249</v>
      </c>
      <c r="E39356" s="34">
        <v>321</v>
      </c>
      <c r="F39356" s="34">
        <v>262</v>
      </c>
      <c r="G39356" s="34">
        <v>258</v>
      </c>
      <c r="H39356" s="34">
        <v>246</v>
      </c>
      <c r="I39356" s="34">
        <v>323</v>
      </c>
      <c r="J39356" s="34">
        <v>322</v>
      </c>
      <c r="K39356" s="34">
        <v>274</v>
      </c>
      <c r="L39356" s="34">
        <v>294</v>
      </c>
      <c r="M39356" s="34">
        <v>242</v>
      </c>
    </row>
    <row r="39357" spans="1:13" x14ac:dyDescent="0.2">
      <c r="A39357" s="34" t="s">
        <v>140251</v>
      </c>
      <c r="B39357" s="34">
        <v>605</v>
      </c>
      <c r="C39357" s="34">
        <v>761</v>
      </c>
      <c r="D39357" s="34">
        <v>657</v>
      </c>
      <c r="E39357" s="34">
        <v>799</v>
      </c>
      <c r="F39357" s="34">
        <v>534</v>
      </c>
      <c r="G39357" s="34">
        <v>697</v>
      </c>
      <c r="H39357" s="34">
        <v>691</v>
      </c>
      <c r="I39357" s="34">
        <v>745</v>
      </c>
      <c r="J39357" s="34">
        <v>702</v>
      </c>
      <c r="K39357" s="34">
        <v>569</v>
      </c>
      <c r="L39357" s="34">
        <v>634</v>
      </c>
      <c r="M39357" s="34">
        <v>598</v>
      </c>
    </row>
    <row r="39358" spans="1:13" x14ac:dyDescent="0.2">
      <c r="A39358" s="34" t="s">
        <v>140252</v>
      </c>
      <c r="B39358" s="34">
        <v>312</v>
      </c>
      <c r="C39358" s="34">
        <v>614</v>
      </c>
      <c r="D39358" s="34">
        <v>391</v>
      </c>
      <c r="E39358" s="34">
        <v>611</v>
      </c>
      <c r="F39358" s="34">
        <v>272</v>
      </c>
      <c r="G39358" s="34">
        <v>528</v>
      </c>
      <c r="H39358" s="34">
        <v>474</v>
      </c>
      <c r="I39358" s="34">
        <v>536</v>
      </c>
      <c r="J39358" s="34">
        <v>418</v>
      </c>
      <c r="K39358" s="34">
        <v>499</v>
      </c>
      <c r="L39358" s="34">
        <v>354</v>
      </c>
      <c r="M39358" s="34">
        <v>460</v>
      </c>
    </row>
    <row r="39359" spans="1:13" x14ac:dyDescent="0.2">
      <c r="A39359" s="34" t="s">
        <v>140253</v>
      </c>
      <c r="B39359" s="34">
        <v>305</v>
      </c>
      <c r="C39359" s="34">
        <v>262</v>
      </c>
      <c r="D39359" s="34">
        <v>271</v>
      </c>
      <c r="E39359" s="34">
        <v>298</v>
      </c>
      <c r="F39359" s="34">
        <v>271</v>
      </c>
      <c r="G39359" s="34">
        <v>262</v>
      </c>
      <c r="H39359" s="34">
        <v>366</v>
      </c>
      <c r="I39359" s="34">
        <v>330</v>
      </c>
      <c r="J39359" s="34">
        <v>312</v>
      </c>
      <c r="K39359" s="34">
        <v>258</v>
      </c>
      <c r="L39359" s="34">
        <v>264</v>
      </c>
      <c r="M39359" s="34">
        <v>266</v>
      </c>
    </row>
    <row r="39360" spans="1:13" x14ac:dyDescent="0.2">
      <c r="A39360" s="34" t="s">
        <v>140254</v>
      </c>
      <c r="B39360" s="34">
        <v>325</v>
      </c>
      <c r="C39360" s="34">
        <v>619</v>
      </c>
      <c r="D39360" s="34">
        <v>291</v>
      </c>
      <c r="E39360" s="34">
        <v>611</v>
      </c>
      <c r="F39360" s="34">
        <v>249</v>
      </c>
      <c r="G39360" s="34">
        <v>596</v>
      </c>
      <c r="H39360" s="34">
        <v>322</v>
      </c>
      <c r="I39360" s="34">
        <v>595</v>
      </c>
      <c r="J39360" s="34">
        <v>347</v>
      </c>
      <c r="K39360" s="34">
        <v>474</v>
      </c>
      <c r="L39360" s="34">
        <v>315</v>
      </c>
      <c r="M39360" s="34">
        <v>494</v>
      </c>
    </row>
    <row r="39361" spans="1:13" x14ac:dyDescent="0.2">
      <c r="A39361" s="34" t="s">
        <v>140255</v>
      </c>
      <c r="B39361" s="34">
        <v>500</v>
      </c>
      <c r="C39361" s="34">
        <v>590</v>
      </c>
      <c r="D39361" s="34">
        <v>529</v>
      </c>
      <c r="E39361" s="34">
        <v>599</v>
      </c>
      <c r="F39361" s="34">
        <v>458</v>
      </c>
      <c r="G39361" s="34">
        <v>540</v>
      </c>
      <c r="H39361" s="34">
        <v>543</v>
      </c>
      <c r="I39361" s="34">
        <v>589</v>
      </c>
      <c r="J39361" s="34">
        <v>539</v>
      </c>
      <c r="K39361" s="34">
        <v>436</v>
      </c>
      <c r="L39361" s="34">
        <v>506</v>
      </c>
      <c r="M39361" s="34">
        <v>416</v>
      </c>
    </row>
    <row r="39362" spans="1:13" x14ac:dyDescent="0.2">
      <c r="A39362" s="34" t="s">
        <v>140256</v>
      </c>
      <c r="B39362" s="34">
        <v>362</v>
      </c>
      <c r="C39362" s="34">
        <v>432</v>
      </c>
      <c r="D39362" s="34">
        <v>377</v>
      </c>
      <c r="E39362" s="34">
        <v>463</v>
      </c>
      <c r="F39362" s="34">
        <v>356</v>
      </c>
      <c r="G39362" s="34">
        <v>400</v>
      </c>
      <c r="H39362" s="34">
        <v>371</v>
      </c>
      <c r="I39362" s="34">
        <v>467</v>
      </c>
      <c r="J39362" s="34">
        <v>458</v>
      </c>
      <c r="K39362" s="34">
        <v>383</v>
      </c>
      <c r="L39362" s="34">
        <v>433</v>
      </c>
      <c r="M39362" s="34">
        <v>326</v>
      </c>
    </row>
    <row r="39363" spans="1:13" x14ac:dyDescent="0.2">
      <c r="A39363" s="34" t="s">
        <v>140257</v>
      </c>
      <c r="B39363" s="34">
        <v>399</v>
      </c>
      <c r="C39363" s="34">
        <v>421</v>
      </c>
      <c r="D39363" s="34">
        <v>388</v>
      </c>
      <c r="E39363" s="34">
        <v>482</v>
      </c>
      <c r="F39363" s="34">
        <v>293</v>
      </c>
      <c r="G39363" s="34">
        <v>382</v>
      </c>
      <c r="H39363" s="34">
        <v>366</v>
      </c>
      <c r="I39363" s="34">
        <v>410</v>
      </c>
      <c r="J39363" s="34">
        <v>337</v>
      </c>
      <c r="K39363" s="34">
        <v>338</v>
      </c>
      <c r="L39363" s="34">
        <v>390</v>
      </c>
      <c r="M39363" s="34">
        <v>318</v>
      </c>
    </row>
    <row r="39364" spans="1:13" x14ac:dyDescent="0.2">
      <c r="A39364" s="34" t="s">
        <v>140258</v>
      </c>
      <c r="B39364" s="34">
        <v>469</v>
      </c>
      <c r="C39364" s="34">
        <v>455</v>
      </c>
      <c r="D39364" s="34">
        <v>424</v>
      </c>
      <c r="E39364" s="34">
        <v>380</v>
      </c>
      <c r="F39364" s="34">
        <v>368</v>
      </c>
      <c r="G39364" s="34">
        <v>457</v>
      </c>
      <c r="H39364" s="34">
        <v>384</v>
      </c>
      <c r="I39364" s="34">
        <v>512</v>
      </c>
      <c r="J39364" s="34">
        <v>425</v>
      </c>
      <c r="K39364" s="34">
        <v>372</v>
      </c>
      <c r="L39364" s="34">
        <v>428</v>
      </c>
      <c r="M39364" s="34">
        <v>420</v>
      </c>
    </row>
    <row r="39365" spans="1:13" x14ac:dyDescent="0.2">
      <c r="A39365" s="34" t="s">
        <v>140259</v>
      </c>
      <c r="B39365" s="34">
        <v>468</v>
      </c>
      <c r="C39365" s="34">
        <v>476</v>
      </c>
      <c r="D39365" s="34">
        <v>481</v>
      </c>
      <c r="E39365" s="34">
        <v>530</v>
      </c>
      <c r="F39365" s="34">
        <v>429</v>
      </c>
      <c r="G39365" s="34">
        <v>507</v>
      </c>
      <c r="H39365" s="34">
        <v>503</v>
      </c>
      <c r="I39365" s="34">
        <v>481</v>
      </c>
      <c r="J39365" s="34">
        <v>526</v>
      </c>
      <c r="K39365" s="34">
        <v>422</v>
      </c>
      <c r="L39365" s="34">
        <v>455</v>
      </c>
      <c r="M39365" s="34">
        <v>363</v>
      </c>
    </row>
    <row r="39366" spans="1:13" x14ac:dyDescent="0.2">
      <c r="A39366" s="34" t="s">
        <v>140260</v>
      </c>
      <c r="B39366" s="34">
        <v>903</v>
      </c>
      <c r="C39366" s="34">
        <v>973</v>
      </c>
      <c r="D39366" s="34">
        <v>860</v>
      </c>
      <c r="E39366" s="34">
        <v>1078</v>
      </c>
      <c r="F39366" s="34">
        <v>756</v>
      </c>
      <c r="G39366" s="34">
        <v>924</v>
      </c>
      <c r="H39366" s="34">
        <v>873</v>
      </c>
      <c r="I39366" s="34">
        <v>962</v>
      </c>
      <c r="J39366" s="34">
        <v>786</v>
      </c>
      <c r="K39366" s="34">
        <v>807</v>
      </c>
      <c r="L39366" s="34">
        <v>747</v>
      </c>
      <c r="M39366" s="34">
        <v>751</v>
      </c>
    </row>
    <row r="39367" spans="1:13" x14ac:dyDescent="0.2">
      <c r="A39367" s="34" t="s">
        <v>140261</v>
      </c>
      <c r="B39367" s="34">
        <v>580</v>
      </c>
      <c r="C39367" s="34">
        <v>667</v>
      </c>
      <c r="D39367" s="34">
        <v>668</v>
      </c>
      <c r="E39367" s="34">
        <v>777</v>
      </c>
      <c r="F39367" s="34">
        <v>523</v>
      </c>
      <c r="G39367" s="34">
        <v>690</v>
      </c>
      <c r="H39367" s="34">
        <v>700</v>
      </c>
      <c r="I39367" s="34">
        <v>788</v>
      </c>
      <c r="J39367" s="34">
        <v>630</v>
      </c>
      <c r="K39367" s="34">
        <v>592</v>
      </c>
      <c r="L39367" s="34">
        <v>615</v>
      </c>
      <c r="M39367" s="34">
        <v>502</v>
      </c>
    </row>
    <row r="39368" spans="1:13" x14ac:dyDescent="0.2">
      <c r="A39368" s="34" t="s">
        <v>140262</v>
      </c>
      <c r="B39368" s="34">
        <v>490</v>
      </c>
      <c r="C39368" s="34">
        <v>532</v>
      </c>
      <c r="D39368" s="34">
        <v>490</v>
      </c>
      <c r="E39368" s="34">
        <v>513</v>
      </c>
      <c r="F39368" s="34">
        <v>470</v>
      </c>
      <c r="G39368" s="34">
        <v>581</v>
      </c>
      <c r="H39368" s="34">
        <v>501</v>
      </c>
      <c r="I39368" s="34">
        <v>578</v>
      </c>
      <c r="J39368" s="34">
        <v>498</v>
      </c>
      <c r="K39368" s="34">
        <v>422</v>
      </c>
      <c r="L39368" s="34">
        <v>503</v>
      </c>
      <c r="M39368" s="34">
        <v>407</v>
      </c>
    </row>
    <row r="39369" spans="1:13" x14ac:dyDescent="0.2">
      <c r="A39369" s="34" t="s">
        <v>140263</v>
      </c>
      <c r="B39369" s="34">
        <v>862</v>
      </c>
      <c r="C39369" s="34">
        <v>872</v>
      </c>
      <c r="D39369" s="34">
        <v>998</v>
      </c>
      <c r="E39369" s="34">
        <v>1079</v>
      </c>
      <c r="F39369" s="34">
        <v>820</v>
      </c>
      <c r="G39369" s="34">
        <v>825</v>
      </c>
      <c r="H39369" s="34">
        <v>1080</v>
      </c>
      <c r="I39369" s="34">
        <v>920</v>
      </c>
      <c r="J39369" s="34">
        <v>1042</v>
      </c>
      <c r="K39369" s="34">
        <v>767</v>
      </c>
      <c r="L39369" s="34">
        <v>1022</v>
      </c>
      <c r="M39369" s="34">
        <v>743</v>
      </c>
    </row>
    <row r="39370" spans="1:13" x14ac:dyDescent="0.2">
      <c r="A39370" s="34" t="s">
        <v>140264</v>
      </c>
      <c r="B39370" s="34">
        <v>1087</v>
      </c>
      <c r="C39370" s="34">
        <v>1031</v>
      </c>
      <c r="D39370" s="34">
        <v>1227</v>
      </c>
      <c r="E39370" s="34">
        <v>1109</v>
      </c>
      <c r="F39370" s="34">
        <v>1101</v>
      </c>
      <c r="G39370" s="34">
        <v>1004</v>
      </c>
      <c r="H39370" s="34">
        <v>1287</v>
      </c>
      <c r="I39370" s="34">
        <v>1125</v>
      </c>
      <c r="J39370" s="34">
        <v>1106</v>
      </c>
      <c r="K39370" s="34">
        <v>835</v>
      </c>
      <c r="L39370" s="34">
        <v>1187</v>
      </c>
      <c r="M39370" s="34">
        <v>805</v>
      </c>
    </row>
    <row r="39371" spans="1:13" x14ac:dyDescent="0.2">
      <c r="A39371" s="34" t="s">
        <v>140265</v>
      </c>
      <c r="B39371" s="34">
        <v>269</v>
      </c>
      <c r="C39371" s="34">
        <v>391</v>
      </c>
      <c r="D39371" s="34">
        <v>362</v>
      </c>
      <c r="E39371" s="34">
        <v>417</v>
      </c>
      <c r="F39371" s="34">
        <v>314</v>
      </c>
      <c r="G39371" s="34">
        <v>313</v>
      </c>
      <c r="H39371" s="34">
        <v>434</v>
      </c>
      <c r="I39371" s="34">
        <v>356</v>
      </c>
      <c r="J39371" s="34">
        <v>400</v>
      </c>
      <c r="K39371" s="34">
        <v>288</v>
      </c>
      <c r="L39371" s="34">
        <v>333</v>
      </c>
      <c r="M39371" s="34">
        <v>327</v>
      </c>
    </row>
    <row r="39372" spans="1:13" x14ac:dyDescent="0.2">
      <c r="A39372" s="34" t="s">
        <v>140266</v>
      </c>
      <c r="B39372" s="34">
        <v>515</v>
      </c>
      <c r="C39372" s="34">
        <v>588</v>
      </c>
      <c r="D39372" s="34">
        <v>589</v>
      </c>
      <c r="E39372" s="34">
        <v>597</v>
      </c>
      <c r="F39372" s="34">
        <v>500</v>
      </c>
      <c r="G39372" s="34">
        <v>563</v>
      </c>
      <c r="H39372" s="34">
        <v>620</v>
      </c>
      <c r="I39372" s="34">
        <v>574</v>
      </c>
      <c r="J39372" s="34">
        <v>646</v>
      </c>
      <c r="K39372" s="34">
        <v>472</v>
      </c>
      <c r="L39372" s="34">
        <v>544</v>
      </c>
      <c r="M39372" s="34">
        <v>450</v>
      </c>
    </row>
    <row r="39373" spans="1:13" x14ac:dyDescent="0.2">
      <c r="A39373" s="34" t="s">
        <v>140267</v>
      </c>
      <c r="B39373" s="34">
        <v>450</v>
      </c>
      <c r="C39373" s="34">
        <v>543</v>
      </c>
      <c r="D39373" s="34">
        <v>539</v>
      </c>
      <c r="E39373" s="34">
        <v>561</v>
      </c>
      <c r="F39373" s="34">
        <v>436</v>
      </c>
      <c r="G39373" s="34">
        <v>516</v>
      </c>
      <c r="H39373" s="34">
        <v>622</v>
      </c>
      <c r="I39373" s="34">
        <v>470</v>
      </c>
      <c r="J39373" s="34">
        <v>480</v>
      </c>
      <c r="K39373" s="34">
        <v>454</v>
      </c>
      <c r="L39373" s="34">
        <v>570</v>
      </c>
      <c r="M39373" s="34">
        <v>429</v>
      </c>
    </row>
    <row r="39374" spans="1:13" x14ac:dyDescent="0.2">
      <c r="A39374" s="34" t="s">
        <v>140268</v>
      </c>
      <c r="B39374" s="34">
        <v>712</v>
      </c>
      <c r="C39374" s="34">
        <v>633</v>
      </c>
      <c r="D39374" s="34">
        <v>745</v>
      </c>
      <c r="E39374" s="34">
        <v>669</v>
      </c>
      <c r="F39374" s="34">
        <v>682</v>
      </c>
      <c r="G39374" s="34">
        <v>620</v>
      </c>
      <c r="H39374" s="34">
        <v>724</v>
      </c>
      <c r="I39374" s="34">
        <v>665</v>
      </c>
      <c r="J39374" s="34">
        <v>629</v>
      </c>
      <c r="K39374" s="34">
        <v>551</v>
      </c>
      <c r="L39374" s="34">
        <v>692</v>
      </c>
      <c r="M39374" s="34">
        <v>518</v>
      </c>
    </row>
    <row r="39375" spans="1:13" x14ac:dyDescent="0.2">
      <c r="A39375" s="34" t="s">
        <v>140269</v>
      </c>
      <c r="B39375" s="34">
        <v>928</v>
      </c>
      <c r="C39375" s="34">
        <v>838</v>
      </c>
      <c r="D39375" s="34">
        <v>925</v>
      </c>
      <c r="E39375" s="34">
        <v>1010</v>
      </c>
      <c r="F39375" s="34">
        <v>809</v>
      </c>
      <c r="G39375" s="34">
        <v>844</v>
      </c>
      <c r="H39375" s="34">
        <v>985</v>
      </c>
      <c r="I39375" s="34">
        <v>877</v>
      </c>
      <c r="J39375" s="34">
        <v>1000</v>
      </c>
      <c r="K39375" s="34">
        <v>753</v>
      </c>
      <c r="L39375" s="34">
        <v>907</v>
      </c>
      <c r="M39375" s="34">
        <v>648</v>
      </c>
    </row>
    <row r="39376" spans="1:13" x14ac:dyDescent="0.2">
      <c r="A39376" s="34" t="s">
        <v>140270</v>
      </c>
      <c r="B39376" s="34">
        <v>251</v>
      </c>
      <c r="C39376" s="34">
        <v>266</v>
      </c>
      <c r="D39376" s="34">
        <v>274</v>
      </c>
      <c r="E39376" s="34">
        <v>278</v>
      </c>
      <c r="F39376" s="34">
        <v>193</v>
      </c>
      <c r="G39376" s="34">
        <v>288</v>
      </c>
      <c r="H39376" s="34">
        <v>271</v>
      </c>
      <c r="I39376" s="34">
        <v>247</v>
      </c>
      <c r="J39376" s="34">
        <v>246</v>
      </c>
      <c r="K39376" s="34">
        <v>233</v>
      </c>
      <c r="L39376" s="34">
        <v>272</v>
      </c>
      <c r="M39376" s="34">
        <v>225</v>
      </c>
    </row>
    <row r="39377" spans="1:13" x14ac:dyDescent="0.2">
      <c r="A39377" s="34" t="s">
        <v>140271</v>
      </c>
      <c r="B39377" s="34">
        <v>353</v>
      </c>
      <c r="C39377" s="34">
        <v>467</v>
      </c>
      <c r="D39377" s="34">
        <v>448</v>
      </c>
      <c r="E39377" s="34">
        <v>504</v>
      </c>
      <c r="F39377" s="34">
        <v>407</v>
      </c>
      <c r="G39377" s="34">
        <v>465</v>
      </c>
      <c r="H39377" s="34">
        <v>411</v>
      </c>
      <c r="I39377" s="34">
        <v>470</v>
      </c>
      <c r="J39377" s="34">
        <v>504</v>
      </c>
      <c r="K39377" s="34">
        <v>381</v>
      </c>
      <c r="L39377" s="34">
        <v>446</v>
      </c>
      <c r="M39377" s="34">
        <v>418</v>
      </c>
    </row>
    <row r="39378" spans="1:13" x14ac:dyDescent="0.2">
      <c r="A39378" s="34" t="s">
        <v>140272</v>
      </c>
      <c r="B39378" s="34">
        <v>500</v>
      </c>
      <c r="C39378" s="34">
        <v>525</v>
      </c>
      <c r="D39378" s="34">
        <v>480</v>
      </c>
      <c r="E39378" s="34">
        <v>609</v>
      </c>
      <c r="F39378" s="34">
        <v>492</v>
      </c>
      <c r="G39378" s="34">
        <v>508</v>
      </c>
      <c r="H39378" s="34">
        <v>541</v>
      </c>
      <c r="I39378" s="34">
        <v>512</v>
      </c>
      <c r="J39378" s="34">
        <v>561</v>
      </c>
      <c r="K39378" s="34">
        <v>426</v>
      </c>
      <c r="L39378" s="34">
        <v>519</v>
      </c>
      <c r="M39378" s="34">
        <v>416</v>
      </c>
    </row>
    <row r="39379" spans="1:13" x14ac:dyDescent="0.2">
      <c r="A39379" s="34" t="s">
        <v>140273</v>
      </c>
      <c r="B39379" s="34">
        <v>475</v>
      </c>
      <c r="C39379" s="34">
        <v>466</v>
      </c>
      <c r="D39379" s="34">
        <v>434</v>
      </c>
      <c r="E39379" s="34">
        <v>506</v>
      </c>
      <c r="F39379" s="34">
        <v>422</v>
      </c>
      <c r="G39379" s="34">
        <v>527</v>
      </c>
      <c r="H39379" s="34">
        <v>524</v>
      </c>
      <c r="I39379" s="34">
        <v>510</v>
      </c>
      <c r="J39379" s="34">
        <v>486</v>
      </c>
      <c r="K39379" s="34">
        <v>452</v>
      </c>
      <c r="L39379" s="34">
        <v>442</v>
      </c>
      <c r="M39379" s="34">
        <v>463</v>
      </c>
    </row>
    <row r="39380" spans="1:13" x14ac:dyDescent="0.2">
      <c r="A39380" s="34" t="s">
        <v>140274</v>
      </c>
      <c r="B39380" s="34">
        <v>345</v>
      </c>
      <c r="C39380" s="34">
        <v>271</v>
      </c>
      <c r="D39380" s="34">
        <v>335</v>
      </c>
      <c r="E39380" s="34">
        <v>252</v>
      </c>
      <c r="F39380" s="34">
        <v>272</v>
      </c>
      <c r="G39380" s="34">
        <v>229</v>
      </c>
      <c r="H39380" s="34">
        <v>341</v>
      </c>
      <c r="I39380" s="34">
        <v>286</v>
      </c>
      <c r="J39380" s="34">
        <v>376</v>
      </c>
      <c r="K39380" s="34">
        <v>257</v>
      </c>
      <c r="L39380" s="34">
        <v>365</v>
      </c>
      <c r="M39380" s="34">
        <v>187</v>
      </c>
    </row>
    <row r="39381" spans="1:13" x14ac:dyDescent="0.2">
      <c r="A39381" s="34" t="s">
        <v>140275</v>
      </c>
      <c r="B39381" s="34">
        <v>420</v>
      </c>
      <c r="C39381" s="34">
        <v>443</v>
      </c>
      <c r="D39381" s="34">
        <v>411</v>
      </c>
      <c r="E39381" s="34">
        <v>507</v>
      </c>
      <c r="F39381" s="34">
        <v>403</v>
      </c>
      <c r="G39381" s="34">
        <v>423</v>
      </c>
      <c r="H39381" s="34">
        <v>506</v>
      </c>
      <c r="I39381" s="34">
        <v>442</v>
      </c>
      <c r="J39381" s="34">
        <v>475</v>
      </c>
      <c r="K39381" s="34">
        <v>383</v>
      </c>
      <c r="L39381" s="34">
        <v>442</v>
      </c>
      <c r="M39381" s="34">
        <v>322</v>
      </c>
    </row>
    <row r="39382" spans="1:13" x14ac:dyDescent="0.2">
      <c r="A39382" s="34" t="s">
        <v>140276</v>
      </c>
      <c r="B39382" s="34">
        <v>552</v>
      </c>
      <c r="C39382" s="34">
        <v>491</v>
      </c>
      <c r="D39382" s="34">
        <v>600</v>
      </c>
      <c r="E39382" s="34">
        <v>558</v>
      </c>
      <c r="F39382" s="34">
        <v>580</v>
      </c>
      <c r="G39382" s="34">
        <v>443</v>
      </c>
      <c r="H39382" s="34">
        <v>736</v>
      </c>
      <c r="I39382" s="34">
        <v>437</v>
      </c>
      <c r="J39382" s="34">
        <v>629</v>
      </c>
      <c r="K39382" s="34">
        <v>414</v>
      </c>
      <c r="L39382" s="34">
        <v>552</v>
      </c>
      <c r="M39382" s="34">
        <v>462</v>
      </c>
    </row>
    <row r="39383" spans="1:13" x14ac:dyDescent="0.2">
      <c r="A39383" s="34" t="s">
        <v>140277</v>
      </c>
      <c r="B39383" s="34">
        <v>340</v>
      </c>
      <c r="C39383" s="34">
        <v>514</v>
      </c>
      <c r="D39383" s="34">
        <v>371</v>
      </c>
      <c r="E39383" s="34">
        <v>485</v>
      </c>
      <c r="F39383" s="34">
        <v>358</v>
      </c>
      <c r="G39383" s="34">
        <v>482</v>
      </c>
      <c r="H39383" s="34">
        <v>403</v>
      </c>
      <c r="I39383" s="34">
        <v>450</v>
      </c>
      <c r="J39383" s="34">
        <v>381</v>
      </c>
      <c r="K39383" s="34">
        <v>407</v>
      </c>
      <c r="L39383" s="34">
        <v>345</v>
      </c>
      <c r="M39383" s="34">
        <v>385</v>
      </c>
    </row>
    <row r="39384" spans="1:13" x14ac:dyDescent="0.2">
      <c r="A39384" s="34" t="s">
        <v>140278</v>
      </c>
      <c r="B39384" s="34">
        <v>582</v>
      </c>
      <c r="C39384" s="34">
        <v>670</v>
      </c>
      <c r="D39384" s="34">
        <v>696</v>
      </c>
      <c r="E39384" s="34">
        <v>701</v>
      </c>
      <c r="F39384" s="34">
        <v>618</v>
      </c>
      <c r="G39384" s="34">
        <v>641</v>
      </c>
      <c r="H39384" s="34">
        <v>642</v>
      </c>
      <c r="I39384" s="34">
        <v>637</v>
      </c>
      <c r="J39384" s="34">
        <v>662</v>
      </c>
      <c r="K39384" s="34">
        <v>510</v>
      </c>
      <c r="L39384" s="34">
        <v>677</v>
      </c>
      <c r="M39384" s="34">
        <v>512</v>
      </c>
    </row>
    <row r="39385" spans="1:13" x14ac:dyDescent="0.2">
      <c r="A39385" s="34" t="s">
        <v>140279</v>
      </c>
      <c r="B39385" s="34">
        <v>694</v>
      </c>
      <c r="C39385" s="34">
        <v>695</v>
      </c>
      <c r="D39385" s="34">
        <v>691</v>
      </c>
      <c r="E39385" s="34">
        <v>711</v>
      </c>
      <c r="F39385" s="34">
        <v>697</v>
      </c>
      <c r="G39385" s="34">
        <v>687</v>
      </c>
      <c r="H39385" s="34">
        <v>758</v>
      </c>
      <c r="I39385" s="34">
        <v>686</v>
      </c>
      <c r="J39385" s="34">
        <v>718</v>
      </c>
      <c r="K39385" s="34">
        <v>574</v>
      </c>
      <c r="L39385" s="34">
        <v>664</v>
      </c>
      <c r="M39385" s="34">
        <v>525</v>
      </c>
    </row>
    <row r="39386" spans="1:13" x14ac:dyDescent="0.2">
      <c r="A39386" s="34" t="s">
        <v>140280</v>
      </c>
      <c r="B39386" s="34">
        <v>313</v>
      </c>
      <c r="C39386" s="34">
        <v>396</v>
      </c>
      <c r="D39386" s="34">
        <v>281</v>
      </c>
      <c r="E39386" s="34">
        <v>488</v>
      </c>
      <c r="F39386" s="34">
        <v>279</v>
      </c>
      <c r="G39386" s="34">
        <v>392</v>
      </c>
      <c r="H39386" s="34">
        <v>316</v>
      </c>
      <c r="I39386" s="34">
        <v>406</v>
      </c>
      <c r="J39386" s="34">
        <v>353</v>
      </c>
      <c r="K39386" s="34">
        <v>353</v>
      </c>
      <c r="L39386" s="34">
        <v>325</v>
      </c>
      <c r="M39386" s="34">
        <v>319</v>
      </c>
    </row>
    <row r="39387" spans="1:13" x14ac:dyDescent="0.2">
      <c r="A39387" s="34" t="s">
        <v>140281</v>
      </c>
      <c r="B39387" s="34">
        <v>375</v>
      </c>
      <c r="C39387" s="34">
        <v>581</v>
      </c>
      <c r="D39387" s="34">
        <v>447</v>
      </c>
      <c r="E39387" s="34">
        <v>486</v>
      </c>
      <c r="F39387" s="34">
        <v>347</v>
      </c>
      <c r="G39387" s="34">
        <v>437</v>
      </c>
      <c r="H39387" s="34">
        <v>484</v>
      </c>
      <c r="I39387" s="34">
        <v>471</v>
      </c>
      <c r="J39387" s="34">
        <v>386</v>
      </c>
      <c r="K39387" s="34">
        <v>373</v>
      </c>
      <c r="L39387" s="34">
        <v>486</v>
      </c>
      <c r="M39387" s="34">
        <v>422</v>
      </c>
    </row>
    <row r="39388" spans="1:13" x14ac:dyDescent="0.2">
      <c r="A39388" s="34" t="s">
        <v>140282</v>
      </c>
      <c r="B39388" s="34">
        <v>240</v>
      </c>
      <c r="C39388" s="34">
        <v>301</v>
      </c>
      <c r="D39388" s="34">
        <v>316</v>
      </c>
      <c r="E39388" s="34">
        <v>338</v>
      </c>
      <c r="F39388" s="34">
        <v>234</v>
      </c>
      <c r="G39388" s="34">
        <v>281</v>
      </c>
      <c r="H39388" s="34">
        <v>280</v>
      </c>
      <c r="I39388" s="34">
        <v>317</v>
      </c>
      <c r="J39388" s="34">
        <v>290</v>
      </c>
      <c r="K39388" s="34">
        <v>253</v>
      </c>
      <c r="L39388" s="34">
        <v>311</v>
      </c>
      <c r="M39388" s="34">
        <v>206</v>
      </c>
    </row>
    <row r="39389" spans="1:13" x14ac:dyDescent="0.2">
      <c r="A39389" s="34" t="s">
        <v>140283</v>
      </c>
      <c r="B39389" s="34">
        <v>656</v>
      </c>
      <c r="C39389" s="34">
        <v>691</v>
      </c>
      <c r="D39389" s="34">
        <v>667</v>
      </c>
      <c r="E39389" s="34">
        <v>682</v>
      </c>
      <c r="F39389" s="34">
        <v>635</v>
      </c>
      <c r="G39389" s="34">
        <v>644</v>
      </c>
      <c r="H39389" s="34">
        <v>695</v>
      </c>
      <c r="I39389" s="34">
        <v>681</v>
      </c>
      <c r="J39389" s="34">
        <v>697</v>
      </c>
      <c r="K39389" s="34">
        <v>600</v>
      </c>
      <c r="L39389" s="34">
        <v>594</v>
      </c>
      <c r="M39389" s="34">
        <v>438</v>
      </c>
    </row>
    <row r="39390" spans="1:13" x14ac:dyDescent="0.2">
      <c r="A39390" s="34" t="s">
        <v>140284</v>
      </c>
      <c r="B39390" s="34">
        <v>518</v>
      </c>
      <c r="C39390" s="34">
        <v>661</v>
      </c>
      <c r="D39390" s="34">
        <v>638</v>
      </c>
      <c r="E39390" s="34">
        <v>650</v>
      </c>
      <c r="F39390" s="34">
        <v>534</v>
      </c>
      <c r="G39390" s="34">
        <v>597</v>
      </c>
      <c r="H39390" s="34">
        <v>686</v>
      </c>
      <c r="I39390" s="34">
        <v>700</v>
      </c>
      <c r="J39390" s="34">
        <v>685</v>
      </c>
      <c r="K39390" s="34">
        <v>524</v>
      </c>
      <c r="L39390" s="34">
        <v>558</v>
      </c>
      <c r="M39390" s="34">
        <v>472</v>
      </c>
    </row>
    <row r="39391" spans="1:13" x14ac:dyDescent="0.2">
      <c r="A39391" s="34" t="s">
        <v>140285</v>
      </c>
      <c r="B39391" s="34">
        <v>351</v>
      </c>
      <c r="C39391" s="34">
        <v>409</v>
      </c>
      <c r="D39391" s="34">
        <v>307</v>
      </c>
      <c r="E39391" s="34">
        <v>411</v>
      </c>
      <c r="F39391" s="34">
        <v>322</v>
      </c>
      <c r="G39391" s="34">
        <v>408</v>
      </c>
      <c r="H39391" s="34">
        <v>369</v>
      </c>
      <c r="I39391" s="34">
        <v>417</v>
      </c>
      <c r="J39391" s="34">
        <v>367</v>
      </c>
      <c r="K39391" s="34">
        <v>286</v>
      </c>
      <c r="L39391" s="34">
        <v>287</v>
      </c>
      <c r="M39391" s="34">
        <v>288</v>
      </c>
    </row>
    <row r="39392" spans="1:13" x14ac:dyDescent="0.2">
      <c r="A39392" s="34" t="s">
        <v>140286</v>
      </c>
      <c r="B39392" s="34">
        <v>655</v>
      </c>
      <c r="C39392" s="34">
        <v>746</v>
      </c>
      <c r="D39392" s="34">
        <v>662</v>
      </c>
      <c r="E39392" s="34">
        <v>849</v>
      </c>
      <c r="F39392" s="34">
        <v>631</v>
      </c>
      <c r="G39392" s="34">
        <v>754</v>
      </c>
      <c r="H39392" s="34">
        <v>699</v>
      </c>
      <c r="I39392" s="34">
        <v>719</v>
      </c>
      <c r="J39392" s="34">
        <v>751</v>
      </c>
      <c r="K39392" s="34">
        <v>553</v>
      </c>
      <c r="L39392" s="34">
        <v>648</v>
      </c>
      <c r="M39392" s="34">
        <v>590</v>
      </c>
    </row>
    <row r="39393" spans="1:13" x14ac:dyDescent="0.2">
      <c r="A39393" s="34" t="s">
        <v>140287</v>
      </c>
      <c r="B39393" s="34">
        <v>470</v>
      </c>
      <c r="C39393" s="34">
        <v>496</v>
      </c>
      <c r="D39393" s="34">
        <v>469</v>
      </c>
      <c r="E39393" s="34">
        <v>502</v>
      </c>
      <c r="F39393" s="34">
        <v>300</v>
      </c>
      <c r="G39393" s="34">
        <v>483</v>
      </c>
      <c r="H39393" s="34">
        <v>433</v>
      </c>
      <c r="I39393" s="34">
        <v>456</v>
      </c>
      <c r="J39393" s="34">
        <v>427</v>
      </c>
      <c r="K39393" s="34">
        <v>438</v>
      </c>
      <c r="L39393" s="34">
        <v>395</v>
      </c>
      <c r="M39393" s="34">
        <v>371</v>
      </c>
    </row>
    <row r="39394" spans="1:13" x14ac:dyDescent="0.2">
      <c r="A39394" s="34" t="s">
        <v>140288</v>
      </c>
      <c r="B39394" s="34">
        <v>386</v>
      </c>
      <c r="C39394" s="34">
        <v>465</v>
      </c>
      <c r="D39394" s="34">
        <v>501</v>
      </c>
      <c r="E39394" s="34">
        <v>477</v>
      </c>
      <c r="F39394" s="34">
        <v>372</v>
      </c>
      <c r="G39394" s="34">
        <v>481</v>
      </c>
      <c r="H39394" s="34">
        <v>420</v>
      </c>
      <c r="I39394" s="34">
        <v>479</v>
      </c>
      <c r="J39394" s="34">
        <v>427</v>
      </c>
      <c r="K39394" s="34">
        <v>448</v>
      </c>
      <c r="L39394" s="34">
        <v>477</v>
      </c>
      <c r="M39394" s="34">
        <v>339</v>
      </c>
    </row>
    <row r="39395" spans="1:13" x14ac:dyDescent="0.2">
      <c r="A39395" s="34" t="s">
        <v>140289</v>
      </c>
      <c r="B39395" s="34">
        <v>335</v>
      </c>
      <c r="C39395" s="34">
        <v>416</v>
      </c>
      <c r="D39395" s="34">
        <v>436</v>
      </c>
      <c r="E39395" s="34">
        <v>432</v>
      </c>
      <c r="F39395" s="34">
        <v>311</v>
      </c>
      <c r="G39395" s="34">
        <v>436</v>
      </c>
      <c r="H39395" s="34">
        <v>409</v>
      </c>
      <c r="I39395" s="34">
        <v>405</v>
      </c>
      <c r="J39395" s="34">
        <v>441</v>
      </c>
      <c r="K39395" s="34">
        <v>373</v>
      </c>
      <c r="L39395" s="34">
        <v>312</v>
      </c>
      <c r="M39395" s="34">
        <v>321</v>
      </c>
    </row>
    <row r="39396" spans="1:13" x14ac:dyDescent="0.2">
      <c r="A39396" s="34" t="s">
        <v>140290</v>
      </c>
      <c r="B39396" s="34">
        <v>402</v>
      </c>
      <c r="C39396" s="34">
        <v>527</v>
      </c>
      <c r="D39396" s="34">
        <v>409</v>
      </c>
      <c r="E39396" s="34">
        <v>486</v>
      </c>
      <c r="F39396" s="34">
        <v>416</v>
      </c>
      <c r="G39396" s="34">
        <v>448</v>
      </c>
      <c r="H39396" s="34">
        <v>431</v>
      </c>
      <c r="I39396" s="34">
        <v>487</v>
      </c>
      <c r="J39396" s="34">
        <v>393</v>
      </c>
      <c r="K39396" s="34">
        <v>454</v>
      </c>
      <c r="L39396" s="34">
        <v>415</v>
      </c>
      <c r="M39396" s="34">
        <v>401</v>
      </c>
    </row>
    <row r="39397" spans="1:13" x14ac:dyDescent="0.2">
      <c r="A39397" s="34" t="s">
        <v>140291</v>
      </c>
      <c r="B39397" s="34">
        <v>628</v>
      </c>
      <c r="C39397" s="34">
        <v>628</v>
      </c>
      <c r="D39397" s="34">
        <v>703</v>
      </c>
      <c r="E39397" s="34">
        <v>648</v>
      </c>
      <c r="F39397" s="34">
        <v>607</v>
      </c>
      <c r="G39397" s="34">
        <v>636</v>
      </c>
      <c r="H39397" s="34">
        <v>772</v>
      </c>
      <c r="I39397" s="34">
        <v>632</v>
      </c>
      <c r="J39397" s="34">
        <v>637</v>
      </c>
      <c r="K39397" s="34">
        <v>513</v>
      </c>
      <c r="L39397" s="34">
        <v>708</v>
      </c>
      <c r="M39397" s="34">
        <v>492</v>
      </c>
    </row>
    <row r="39398" spans="1:13" x14ac:dyDescent="0.2">
      <c r="A39398" s="34" t="s">
        <v>140292</v>
      </c>
      <c r="B39398" s="34">
        <v>307</v>
      </c>
      <c r="C39398" s="34">
        <v>466</v>
      </c>
      <c r="D39398" s="34">
        <v>428</v>
      </c>
      <c r="E39398" s="34">
        <v>395</v>
      </c>
      <c r="F39398" s="34">
        <v>332</v>
      </c>
      <c r="G39398" s="34">
        <v>363</v>
      </c>
      <c r="H39398" s="34">
        <v>394</v>
      </c>
      <c r="I39398" s="34">
        <v>366</v>
      </c>
      <c r="J39398" s="34">
        <v>358</v>
      </c>
      <c r="K39398" s="34">
        <v>371</v>
      </c>
      <c r="L39398" s="34">
        <v>359</v>
      </c>
      <c r="M39398" s="34">
        <v>342</v>
      </c>
    </row>
    <row r="39399" spans="1:13" x14ac:dyDescent="0.2">
      <c r="A39399" s="34" t="s">
        <v>140293</v>
      </c>
      <c r="B39399" s="34">
        <v>741</v>
      </c>
      <c r="C39399" s="34">
        <v>751</v>
      </c>
      <c r="D39399" s="34">
        <v>939</v>
      </c>
      <c r="E39399" s="34">
        <v>810</v>
      </c>
      <c r="F39399" s="34">
        <v>826</v>
      </c>
      <c r="G39399" s="34">
        <v>692</v>
      </c>
      <c r="H39399" s="34">
        <v>957</v>
      </c>
      <c r="I39399" s="34">
        <v>803</v>
      </c>
      <c r="J39399" s="34">
        <v>1022</v>
      </c>
      <c r="K39399" s="34">
        <v>676</v>
      </c>
      <c r="L39399" s="34">
        <v>858</v>
      </c>
      <c r="M39399" s="34">
        <v>587</v>
      </c>
    </row>
    <row r="39400" spans="1:13" x14ac:dyDescent="0.2">
      <c r="A39400" s="34" t="s">
        <v>140294</v>
      </c>
      <c r="B39400" s="34">
        <v>602</v>
      </c>
      <c r="C39400" s="34">
        <v>652</v>
      </c>
      <c r="D39400" s="34">
        <v>605</v>
      </c>
      <c r="E39400" s="34">
        <v>679</v>
      </c>
      <c r="F39400" s="34">
        <v>505</v>
      </c>
      <c r="G39400" s="34">
        <v>609</v>
      </c>
      <c r="H39400" s="34">
        <v>652</v>
      </c>
      <c r="I39400" s="34">
        <v>611</v>
      </c>
      <c r="J39400" s="34">
        <v>585</v>
      </c>
      <c r="K39400" s="34">
        <v>530</v>
      </c>
      <c r="L39400" s="34">
        <v>498</v>
      </c>
      <c r="M39400" s="34">
        <v>481</v>
      </c>
    </row>
    <row r="39401" spans="1:13" x14ac:dyDescent="0.2">
      <c r="A39401" s="34" t="s">
        <v>140295</v>
      </c>
      <c r="B39401" s="34">
        <v>365</v>
      </c>
      <c r="C39401" s="34">
        <v>315</v>
      </c>
      <c r="D39401" s="34">
        <v>396</v>
      </c>
      <c r="E39401" s="34">
        <v>400</v>
      </c>
      <c r="F39401" s="34">
        <v>364</v>
      </c>
      <c r="G39401" s="34">
        <v>325</v>
      </c>
      <c r="H39401" s="34">
        <v>442</v>
      </c>
      <c r="I39401" s="34">
        <v>313</v>
      </c>
      <c r="J39401" s="34">
        <v>323</v>
      </c>
      <c r="K39401" s="34">
        <v>261</v>
      </c>
      <c r="L39401" s="34">
        <v>304</v>
      </c>
      <c r="M39401" s="34">
        <v>245</v>
      </c>
    </row>
    <row r="39402" spans="1:13" x14ac:dyDescent="0.2">
      <c r="A39402" s="34" t="s">
        <v>140296</v>
      </c>
      <c r="B39402" s="34">
        <v>572</v>
      </c>
      <c r="C39402" s="34">
        <v>522</v>
      </c>
      <c r="D39402" s="34">
        <v>573</v>
      </c>
      <c r="E39402" s="34">
        <v>606</v>
      </c>
      <c r="F39402" s="34">
        <v>599</v>
      </c>
      <c r="G39402" s="34">
        <v>462</v>
      </c>
      <c r="H39402" s="34">
        <v>550</v>
      </c>
      <c r="I39402" s="34">
        <v>580</v>
      </c>
      <c r="J39402" s="34">
        <v>697</v>
      </c>
      <c r="K39402" s="34">
        <v>459</v>
      </c>
      <c r="L39402" s="34">
        <v>666</v>
      </c>
      <c r="M39402" s="34">
        <v>430</v>
      </c>
    </row>
    <row r="39403" spans="1:13" x14ac:dyDescent="0.2">
      <c r="A39403" s="34" t="s">
        <v>140297</v>
      </c>
      <c r="B39403" s="34">
        <v>366</v>
      </c>
      <c r="C39403" s="34">
        <v>323</v>
      </c>
      <c r="D39403" s="34">
        <v>427</v>
      </c>
      <c r="E39403" s="34">
        <v>379</v>
      </c>
      <c r="F39403" s="34">
        <v>339</v>
      </c>
      <c r="G39403" s="34">
        <v>325</v>
      </c>
      <c r="H39403" s="34">
        <v>377</v>
      </c>
      <c r="I39403" s="34">
        <v>298</v>
      </c>
      <c r="J39403" s="34">
        <v>461</v>
      </c>
      <c r="K39403" s="34">
        <v>290</v>
      </c>
      <c r="L39403" s="34">
        <v>380</v>
      </c>
      <c r="M39403" s="34">
        <v>283</v>
      </c>
    </row>
    <row r="39404" spans="1:13" x14ac:dyDescent="0.2">
      <c r="A39404" s="34" t="s">
        <v>140298</v>
      </c>
      <c r="B39404" s="34">
        <v>331</v>
      </c>
      <c r="C39404" s="34">
        <v>348</v>
      </c>
      <c r="D39404" s="34">
        <v>352</v>
      </c>
      <c r="E39404" s="34">
        <v>377</v>
      </c>
      <c r="F39404" s="34">
        <v>293</v>
      </c>
      <c r="G39404" s="34">
        <v>309</v>
      </c>
      <c r="H39404" s="34">
        <v>392</v>
      </c>
      <c r="I39404" s="34">
        <v>389</v>
      </c>
      <c r="J39404" s="34">
        <v>397</v>
      </c>
      <c r="K39404" s="34">
        <v>302</v>
      </c>
      <c r="L39404" s="34">
        <v>304</v>
      </c>
      <c r="M39404" s="34">
        <v>303</v>
      </c>
    </row>
    <row r="39405" spans="1:13" x14ac:dyDescent="0.2">
      <c r="A39405" s="34" t="s">
        <v>140299</v>
      </c>
      <c r="B39405" s="34">
        <v>253</v>
      </c>
      <c r="C39405" s="34">
        <v>260</v>
      </c>
      <c r="D39405" s="34">
        <v>275</v>
      </c>
      <c r="E39405" s="34">
        <v>281</v>
      </c>
      <c r="F39405" s="34">
        <v>228</v>
      </c>
      <c r="G39405" s="34">
        <v>280</v>
      </c>
      <c r="H39405" s="34">
        <v>318</v>
      </c>
      <c r="I39405" s="34">
        <v>225</v>
      </c>
      <c r="J39405" s="34">
        <v>229</v>
      </c>
      <c r="K39405" s="34">
        <v>211</v>
      </c>
      <c r="L39405" s="34">
        <v>231</v>
      </c>
      <c r="M39405" s="34">
        <v>243</v>
      </c>
    </row>
    <row r="39406" spans="1:13" x14ac:dyDescent="0.2">
      <c r="A39406" s="34" t="s">
        <v>140300</v>
      </c>
      <c r="B39406" s="34">
        <v>484</v>
      </c>
      <c r="C39406" s="34">
        <v>516</v>
      </c>
      <c r="D39406" s="34">
        <v>565</v>
      </c>
      <c r="E39406" s="34">
        <v>581</v>
      </c>
      <c r="F39406" s="34">
        <v>514</v>
      </c>
      <c r="G39406" s="34">
        <v>443</v>
      </c>
      <c r="H39406" s="34">
        <v>617</v>
      </c>
      <c r="I39406" s="34">
        <v>516</v>
      </c>
      <c r="J39406" s="34">
        <v>624</v>
      </c>
      <c r="K39406" s="34">
        <v>371</v>
      </c>
      <c r="L39406" s="34">
        <v>557</v>
      </c>
      <c r="M39406" s="34">
        <v>445</v>
      </c>
    </row>
    <row r="39407" spans="1:13" x14ac:dyDescent="0.2">
      <c r="A39407" s="34" t="s">
        <v>140301</v>
      </c>
      <c r="B39407" s="34">
        <v>560</v>
      </c>
      <c r="C39407" s="34">
        <v>633</v>
      </c>
      <c r="D39407" s="34">
        <v>571</v>
      </c>
      <c r="E39407" s="34">
        <v>646</v>
      </c>
      <c r="F39407" s="34">
        <v>533</v>
      </c>
      <c r="G39407" s="34">
        <v>526</v>
      </c>
      <c r="H39407" s="34">
        <v>625</v>
      </c>
      <c r="I39407" s="34">
        <v>545</v>
      </c>
      <c r="J39407" s="34">
        <v>625</v>
      </c>
      <c r="K39407" s="34">
        <v>532</v>
      </c>
      <c r="L39407" s="34">
        <v>596</v>
      </c>
      <c r="M39407" s="34">
        <v>484</v>
      </c>
    </row>
    <row r="39408" spans="1:13" x14ac:dyDescent="0.2">
      <c r="A39408" s="34" t="s">
        <v>140302</v>
      </c>
      <c r="B39408" s="34">
        <v>494</v>
      </c>
      <c r="C39408" s="34">
        <v>447</v>
      </c>
      <c r="D39408" s="34">
        <v>465</v>
      </c>
      <c r="E39408" s="34">
        <v>478</v>
      </c>
      <c r="F39408" s="34">
        <v>410</v>
      </c>
      <c r="G39408" s="34">
        <v>439</v>
      </c>
      <c r="H39408" s="34">
        <v>554</v>
      </c>
      <c r="I39408" s="34">
        <v>493</v>
      </c>
      <c r="J39408" s="34">
        <v>506</v>
      </c>
      <c r="K39408" s="34">
        <v>384</v>
      </c>
      <c r="L39408" s="34">
        <v>517</v>
      </c>
      <c r="M39408" s="34">
        <v>392</v>
      </c>
    </row>
    <row r="39409" spans="1:13" x14ac:dyDescent="0.2">
      <c r="A39409" s="34" t="s">
        <v>140303</v>
      </c>
      <c r="B39409" s="34">
        <v>207</v>
      </c>
      <c r="C39409" s="34">
        <v>271</v>
      </c>
      <c r="D39409" s="34">
        <v>216</v>
      </c>
      <c r="E39409" s="34">
        <v>262</v>
      </c>
      <c r="F39409" s="34">
        <v>238</v>
      </c>
      <c r="G39409" s="34">
        <v>214</v>
      </c>
      <c r="H39409" s="34">
        <v>266</v>
      </c>
      <c r="I39409" s="34">
        <v>249</v>
      </c>
      <c r="J39409" s="34">
        <v>254</v>
      </c>
      <c r="K39409" s="34">
        <v>225</v>
      </c>
      <c r="L39409" s="34">
        <v>203</v>
      </c>
      <c r="M39409" s="34">
        <v>155</v>
      </c>
    </row>
    <row r="39410" spans="1:13" x14ac:dyDescent="0.2">
      <c r="A39410" s="34" t="s">
        <v>140304</v>
      </c>
      <c r="B39410" s="34">
        <v>375</v>
      </c>
      <c r="C39410" s="34">
        <v>336</v>
      </c>
      <c r="D39410" s="34">
        <v>249</v>
      </c>
      <c r="E39410" s="34">
        <v>336</v>
      </c>
      <c r="F39410" s="34">
        <v>242</v>
      </c>
      <c r="G39410" s="34">
        <v>280</v>
      </c>
      <c r="H39410" s="34">
        <v>295</v>
      </c>
      <c r="I39410" s="34">
        <v>287</v>
      </c>
      <c r="J39410" s="34">
        <v>269</v>
      </c>
      <c r="K39410" s="34">
        <v>260</v>
      </c>
      <c r="L39410" s="34">
        <v>265</v>
      </c>
      <c r="M39410" s="34">
        <v>253</v>
      </c>
    </row>
    <row r="39411" spans="1:13" x14ac:dyDescent="0.2">
      <c r="A39411" s="34" t="s">
        <v>140305</v>
      </c>
      <c r="B39411" s="34">
        <v>310</v>
      </c>
      <c r="C39411" s="34">
        <v>312</v>
      </c>
      <c r="D39411" s="34">
        <v>307</v>
      </c>
      <c r="E39411" s="34">
        <v>371</v>
      </c>
      <c r="F39411" s="34">
        <v>314</v>
      </c>
      <c r="G39411" s="34">
        <v>349</v>
      </c>
      <c r="H39411" s="34">
        <v>348</v>
      </c>
      <c r="I39411" s="34">
        <v>372</v>
      </c>
      <c r="J39411" s="34">
        <v>304</v>
      </c>
      <c r="K39411" s="34">
        <v>319</v>
      </c>
      <c r="L39411" s="34">
        <v>296</v>
      </c>
      <c r="M39411" s="34">
        <v>319</v>
      </c>
    </row>
    <row r="39412" spans="1:13" x14ac:dyDescent="0.2">
      <c r="A39412" s="34" t="s">
        <v>140306</v>
      </c>
      <c r="B39412" s="34">
        <v>425</v>
      </c>
      <c r="C39412" s="34">
        <v>338</v>
      </c>
      <c r="D39412" s="34">
        <v>404</v>
      </c>
      <c r="E39412" s="34">
        <v>404</v>
      </c>
      <c r="F39412" s="34">
        <v>381</v>
      </c>
      <c r="G39412" s="34">
        <v>318</v>
      </c>
      <c r="H39412" s="34">
        <v>363</v>
      </c>
      <c r="I39412" s="34">
        <v>389</v>
      </c>
      <c r="J39412" s="34">
        <v>353</v>
      </c>
      <c r="K39412" s="34">
        <v>293</v>
      </c>
      <c r="L39412" s="34">
        <v>348</v>
      </c>
      <c r="M39412" s="34">
        <v>253</v>
      </c>
    </row>
    <row r="39413" spans="1:13" x14ac:dyDescent="0.2">
      <c r="A39413" s="34" t="s">
        <v>140307</v>
      </c>
      <c r="B39413" s="34">
        <v>489</v>
      </c>
      <c r="C39413" s="34">
        <v>498</v>
      </c>
      <c r="D39413" s="34">
        <v>471</v>
      </c>
      <c r="E39413" s="34">
        <v>473</v>
      </c>
      <c r="F39413" s="34">
        <v>360</v>
      </c>
      <c r="G39413" s="34">
        <v>504</v>
      </c>
      <c r="H39413" s="34">
        <v>498</v>
      </c>
      <c r="I39413" s="34">
        <v>457</v>
      </c>
      <c r="J39413" s="34">
        <v>536</v>
      </c>
      <c r="K39413" s="34">
        <v>387</v>
      </c>
      <c r="L39413" s="34">
        <v>443</v>
      </c>
      <c r="M39413" s="34">
        <v>347</v>
      </c>
    </row>
    <row r="39414" spans="1:13" x14ac:dyDescent="0.2">
      <c r="A39414" s="34" t="s">
        <v>140308</v>
      </c>
      <c r="B39414" s="34">
        <v>427</v>
      </c>
      <c r="C39414" s="34">
        <v>419</v>
      </c>
      <c r="D39414" s="34">
        <v>408</v>
      </c>
      <c r="E39414" s="34">
        <v>518</v>
      </c>
      <c r="F39414" s="34">
        <v>480</v>
      </c>
      <c r="G39414" s="34">
        <v>420</v>
      </c>
      <c r="H39414" s="34">
        <v>510</v>
      </c>
      <c r="I39414" s="34">
        <v>476</v>
      </c>
      <c r="J39414" s="34">
        <v>441</v>
      </c>
      <c r="K39414" s="34">
        <v>348</v>
      </c>
      <c r="L39414" s="34">
        <v>392</v>
      </c>
      <c r="M39414" s="34">
        <v>347</v>
      </c>
    </row>
    <row r="39415" spans="1:13" x14ac:dyDescent="0.2">
      <c r="A39415" s="34" t="s">
        <v>140309</v>
      </c>
      <c r="B39415" s="34">
        <v>317</v>
      </c>
      <c r="C39415" s="34">
        <v>334</v>
      </c>
      <c r="D39415" s="34">
        <v>342</v>
      </c>
      <c r="E39415" s="34">
        <v>324</v>
      </c>
      <c r="F39415" s="34">
        <v>279</v>
      </c>
      <c r="G39415" s="34">
        <v>285</v>
      </c>
      <c r="H39415" s="34">
        <v>426</v>
      </c>
      <c r="I39415" s="34">
        <v>289</v>
      </c>
      <c r="J39415" s="34">
        <v>311</v>
      </c>
      <c r="K39415" s="34">
        <v>256</v>
      </c>
      <c r="L39415" s="34">
        <v>332</v>
      </c>
      <c r="M39415" s="34">
        <v>232</v>
      </c>
    </row>
    <row r="39416" spans="1:13" x14ac:dyDescent="0.2">
      <c r="A39416" s="34" t="s">
        <v>140310</v>
      </c>
      <c r="B39416" s="34">
        <v>390</v>
      </c>
      <c r="C39416" s="34">
        <v>393</v>
      </c>
      <c r="D39416" s="34">
        <v>418</v>
      </c>
      <c r="E39416" s="34">
        <v>472</v>
      </c>
      <c r="F39416" s="34">
        <v>364</v>
      </c>
      <c r="G39416" s="34">
        <v>405</v>
      </c>
      <c r="H39416" s="34">
        <v>466</v>
      </c>
      <c r="I39416" s="34">
        <v>435</v>
      </c>
      <c r="J39416" s="34">
        <v>456</v>
      </c>
      <c r="K39416" s="34">
        <v>387</v>
      </c>
      <c r="L39416" s="34">
        <v>386</v>
      </c>
      <c r="M39416" s="34">
        <v>356</v>
      </c>
    </row>
    <row r="39417" spans="1:13" x14ac:dyDescent="0.2">
      <c r="A39417" s="34" t="s">
        <v>140311</v>
      </c>
      <c r="B39417" s="34">
        <v>747</v>
      </c>
      <c r="C39417" s="34">
        <v>679</v>
      </c>
      <c r="D39417" s="34">
        <v>837</v>
      </c>
      <c r="E39417" s="34">
        <v>796</v>
      </c>
      <c r="F39417" s="34">
        <v>695</v>
      </c>
      <c r="G39417" s="34">
        <v>690</v>
      </c>
      <c r="H39417" s="34">
        <v>795</v>
      </c>
      <c r="I39417" s="34">
        <v>782</v>
      </c>
      <c r="J39417" s="34">
        <v>832</v>
      </c>
      <c r="K39417" s="34">
        <v>605</v>
      </c>
      <c r="L39417" s="34">
        <v>762</v>
      </c>
      <c r="M39417" s="34">
        <v>647</v>
      </c>
    </row>
    <row r="39418" spans="1:13" x14ac:dyDescent="0.2">
      <c r="A39418" s="34" t="s">
        <v>140312</v>
      </c>
      <c r="B39418" s="34">
        <v>562</v>
      </c>
      <c r="C39418" s="34">
        <v>676</v>
      </c>
      <c r="D39418" s="34">
        <v>650</v>
      </c>
      <c r="E39418" s="34">
        <v>633</v>
      </c>
      <c r="F39418" s="34">
        <v>498</v>
      </c>
      <c r="G39418" s="34">
        <v>521</v>
      </c>
      <c r="H39418" s="34">
        <v>648</v>
      </c>
      <c r="I39418" s="34">
        <v>661</v>
      </c>
      <c r="J39418" s="34">
        <v>623</v>
      </c>
      <c r="K39418" s="34">
        <v>528</v>
      </c>
      <c r="L39418" s="34">
        <v>553</v>
      </c>
      <c r="M39418" s="34">
        <v>455</v>
      </c>
    </row>
    <row r="39419" spans="1:13" x14ac:dyDescent="0.2">
      <c r="A39419" s="34" t="s">
        <v>140313</v>
      </c>
      <c r="B39419" s="34">
        <v>612</v>
      </c>
      <c r="C39419" s="34">
        <v>643</v>
      </c>
      <c r="D39419" s="34">
        <v>697</v>
      </c>
      <c r="E39419" s="34">
        <v>550</v>
      </c>
      <c r="F39419" s="34">
        <v>748</v>
      </c>
      <c r="G39419" s="34">
        <v>553</v>
      </c>
      <c r="H39419" s="34">
        <v>736</v>
      </c>
      <c r="I39419" s="34">
        <v>664</v>
      </c>
      <c r="J39419" s="34">
        <v>703</v>
      </c>
      <c r="K39419" s="34">
        <v>501</v>
      </c>
      <c r="L39419" s="34">
        <v>649</v>
      </c>
      <c r="M39419" s="34">
        <v>447</v>
      </c>
    </row>
    <row r="39420" spans="1:13" x14ac:dyDescent="0.2">
      <c r="A39420" s="34" t="s">
        <v>140314</v>
      </c>
      <c r="B39420" s="34">
        <v>487</v>
      </c>
      <c r="C39420" s="34">
        <v>447</v>
      </c>
      <c r="D39420" s="34">
        <v>543</v>
      </c>
      <c r="E39420" s="34">
        <v>476</v>
      </c>
      <c r="F39420" s="34">
        <v>418</v>
      </c>
      <c r="G39420" s="34">
        <v>475</v>
      </c>
      <c r="H39420" s="34">
        <v>508</v>
      </c>
      <c r="I39420" s="34">
        <v>516</v>
      </c>
      <c r="J39420" s="34">
        <v>537</v>
      </c>
      <c r="K39420" s="34">
        <v>399</v>
      </c>
      <c r="L39420" s="34">
        <v>407</v>
      </c>
      <c r="M39420" s="34">
        <v>354</v>
      </c>
    </row>
    <row r="39421" spans="1:13" x14ac:dyDescent="0.2">
      <c r="A39421" s="34" t="s">
        <v>140315</v>
      </c>
      <c r="B39421" s="34">
        <v>540</v>
      </c>
      <c r="C39421" s="34">
        <v>561</v>
      </c>
      <c r="D39421" s="34">
        <v>610</v>
      </c>
      <c r="E39421" s="34">
        <v>579</v>
      </c>
      <c r="F39421" s="34">
        <v>502</v>
      </c>
      <c r="G39421" s="34">
        <v>469</v>
      </c>
      <c r="H39421" s="34">
        <v>620</v>
      </c>
      <c r="I39421" s="34">
        <v>509</v>
      </c>
      <c r="J39421" s="34">
        <v>609</v>
      </c>
      <c r="K39421" s="34">
        <v>336</v>
      </c>
      <c r="L39421" s="34">
        <v>496</v>
      </c>
      <c r="M39421" s="34">
        <v>388</v>
      </c>
    </row>
    <row r="39422" spans="1:13" x14ac:dyDescent="0.2">
      <c r="A39422" s="34" t="s">
        <v>140316</v>
      </c>
      <c r="B39422" s="34">
        <v>715</v>
      </c>
      <c r="C39422" s="34">
        <v>681</v>
      </c>
      <c r="D39422" s="34">
        <v>814</v>
      </c>
      <c r="E39422" s="34">
        <v>693</v>
      </c>
      <c r="F39422" s="34">
        <v>729</v>
      </c>
      <c r="G39422" s="34">
        <v>634</v>
      </c>
      <c r="H39422" s="34">
        <v>816</v>
      </c>
      <c r="I39422" s="34">
        <v>694</v>
      </c>
      <c r="J39422" s="34">
        <v>753</v>
      </c>
      <c r="K39422" s="34">
        <v>600</v>
      </c>
      <c r="L39422" s="34">
        <v>816</v>
      </c>
      <c r="M39422" s="34">
        <v>505</v>
      </c>
    </row>
    <row r="39423" spans="1:13" x14ac:dyDescent="0.2">
      <c r="A39423" s="34" t="s">
        <v>140317</v>
      </c>
      <c r="B39423" s="34">
        <v>364</v>
      </c>
      <c r="C39423" s="34">
        <v>287</v>
      </c>
      <c r="D39423" s="34">
        <v>342</v>
      </c>
      <c r="E39423" s="34">
        <v>378</v>
      </c>
      <c r="F39423" s="34">
        <v>306</v>
      </c>
      <c r="G39423" s="34">
        <v>314</v>
      </c>
      <c r="H39423" s="34">
        <v>370</v>
      </c>
      <c r="I39423" s="34">
        <v>363</v>
      </c>
      <c r="J39423" s="34">
        <v>395</v>
      </c>
      <c r="K39423" s="34">
        <v>327</v>
      </c>
      <c r="L39423" s="34">
        <v>308</v>
      </c>
      <c r="M39423" s="34">
        <v>269</v>
      </c>
    </row>
    <row r="39424" spans="1:13" x14ac:dyDescent="0.2">
      <c r="A39424" s="34" t="s">
        <v>140318</v>
      </c>
      <c r="B39424" s="34">
        <v>412</v>
      </c>
      <c r="C39424" s="34">
        <v>320</v>
      </c>
      <c r="D39424" s="34">
        <v>354</v>
      </c>
      <c r="E39424" s="34">
        <v>349</v>
      </c>
      <c r="F39424" s="34">
        <v>260</v>
      </c>
      <c r="G39424" s="34">
        <v>314</v>
      </c>
      <c r="H39424" s="34">
        <v>372</v>
      </c>
      <c r="I39424" s="34">
        <v>344</v>
      </c>
      <c r="J39424" s="34">
        <v>274</v>
      </c>
      <c r="K39424" s="34">
        <v>235</v>
      </c>
      <c r="L39424" s="34">
        <v>380</v>
      </c>
      <c r="M39424" s="34">
        <v>255</v>
      </c>
    </row>
    <row r="39425" spans="1:13" x14ac:dyDescent="0.2">
      <c r="A39425" s="34" t="s">
        <v>140319</v>
      </c>
      <c r="B39425" s="34">
        <v>343</v>
      </c>
      <c r="C39425" s="34">
        <v>385</v>
      </c>
      <c r="D39425" s="34">
        <v>322</v>
      </c>
      <c r="E39425" s="34">
        <v>421</v>
      </c>
      <c r="F39425" s="34">
        <v>326</v>
      </c>
      <c r="G39425" s="34">
        <v>323</v>
      </c>
      <c r="H39425" s="34">
        <v>401</v>
      </c>
      <c r="I39425" s="34">
        <v>311</v>
      </c>
      <c r="J39425" s="34">
        <v>375</v>
      </c>
      <c r="K39425" s="34">
        <v>325</v>
      </c>
      <c r="L39425" s="34">
        <v>339</v>
      </c>
      <c r="M39425" s="34">
        <v>322</v>
      </c>
    </row>
    <row r="39426" spans="1:13" x14ac:dyDescent="0.2">
      <c r="A39426" s="34" t="s">
        <v>140320</v>
      </c>
      <c r="B39426" s="34">
        <v>320</v>
      </c>
      <c r="C39426" s="34">
        <v>396</v>
      </c>
      <c r="D39426" s="34">
        <v>382</v>
      </c>
      <c r="E39426" s="34">
        <v>393</v>
      </c>
      <c r="F39426" s="34">
        <v>302</v>
      </c>
      <c r="G39426" s="34">
        <v>399</v>
      </c>
      <c r="H39426" s="34">
        <v>396</v>
      </c>
      <c r="I39426" s="34">
        <v>374</v>
      </c>
      <c r="J39426" s="34">
        <v>395</v>
      </c>
      <c r="K39426" s="34">
        <v>412</v>
      </c>
      <c r="L39426" s="34">
        <v>308</v>
      </c>
      <c r="M39426" s="34">
        <v>333</v>
      </c>
    </row>
    <row r="39427" spans="1:13" x14ac:dyDescent="0.2">
      <c r="A39427" s="34" t="s">
        <v>140321</v>
      </c>
      <c r="B39427" s="34">
        <v>375</v>
      </c>
      <c r="C39427" s="34">
        <v>388</v>
      </c>
      <c r="D39427" s="34">
        <v>406</v>
      </c>
      <c r="E39427" s="34">
        <v>481</v>
      </c>
      <c r="F39427" s="34">
        <v>341</v>
      </c>
      <c r="G39427" s="34">
        <v>356</v>
      </c>
      <c r="H39427" s="34">
        <v>438</v>
      </c>
      <c r="I39427" s="34">
        <v>440</v>
      </c>
      <c r="J39427" s="34">
        <v>418</v>
      </c>
      <c r="K39427" s="34">
        <v>338</v>
      </c>
      <c r="L39427" s="34">
        <v>339</v>
      </c>
      <c r="M39427" s="34">
        <v>311</v>
      </c>
    </row>
    <row r="39428" spans="1:13" x14ac:dyDescent="0.2">
      <c r="A39428" s="34" t="s">
        <v>140322</v>
      </c>
      <c r="B39428" s="34">
        <v>456</v>
      </c>
      <c r="C39428" s="34">
        <v>475</v>
      </c>
      <c r="D39428" s="34">
        <v>567</v>
      </c>
      <c r="E39428" s="34">
        <v>540</v>
      </c>
      <c r="F39428" s="34">
        <v>507</v>
      </c>
      <c r="G39428" s="34">
        <v>478</v>
      </c>
      <c r="H39428" s="34">
        <v>541</v>
      </c>
      <c r="I39428" s="34">
        <v>464</v>
      </c>
      <c r="J39428" s="34">
        <v>537</v>
      </c>
      <c r="K39428" s="34">
        <v>425</v>
      </c>
      <c r="L39428" s="34">
        <v>560</v>
      </c>
      <c r="M39428" s="34">
        <v>424</v>
      </c>
    </row>
    <row r="39429" spans="1:13" x14ac:dyDescent="0.2">
      <c r="A39429" s="34" t="s">
        <v>140323</v>
      </c>
      <c r="B39429" s="34">
        <v>340</v>
      </c>
      <c r="C39429" s="34">
        <v>385</v>
      </c>
      <c r="D39429" s="34">
        <v>384</v>
      </c>
      <c r="E39429" s="34">
        <v>377</v>
      </c>
      <c r="F39429" s="34">
        <v>382</v>
      </c>
      <c r="G39429" s="34">
        <v>363</v>
      </c>
      <c r="H39429" s="34">
        <v>449</v>
      </c>
      <c r="I39429" s="34">
        <v>346</v>
      </c>
      <c r="J39429" s="34">
        <v>457</v>
      </c>
      <c r="K39429" s="34">
        <v>275</v>
      </c>
      <c r="L39429" s="34">
        <v>408</v>
      </c>
      <c r="M39429" s="34">
        <v>260</v>
      </c>
    </row>
    <row r="39430" spans="1:13" x14ac:dyDescent="0.2">
      <c r="A39430" s="34" t="s">
        <v>140324</v>
      </c>
      <c r="B39430" s="34">
        <v>277</v>
      </c>
      <c r="C39430" s="34">
        <v>218</v>
      </c>
      <c r="D39430" s="34">
        <v>324</v>
      </c>
      <c r="E39430" s="34">
        <v>262</v>
      </c>
      <c r="F39430" s="34">
        <v>246</v>
      </c>
      <c r="G39430" s="34">
        <v>220</v>
      </c>
      <c r="H39430" s="34">
        <v>304</v>
      </c>
      <c r="I39430" s="34">
        <v>205</v>
      </c>
      <c r="J39430" s="34">
        <v>198</v>
      </c>
      <c r="K39430" s="34">
        <v>221</v>
      </c>
      <c r="L39430" s="34">
        <v>209</v>
      </c>
      <c r="M39430" s="34">
        <v>205</v>
      </c>
    </row>
    <row r="39431" spans="1:13" x14ac:dyDescent="0.2">
      <c r="A39431" s="34" t="s">
        <v>140325</v>
      </c>
      <c r="B39431" s="34">
        <v>323</v>
      </c>
      <c r="C39431" s="34">
        <v>322</v>
      </c>
      <c r="D39431" s="34">
        <v>364</v>
      </c>
      <c r="E39431" s="34">
        <v>398</v>
      </c>
      <c r="F39431" s="34">
        <v>330</v>
      </c>
      <c r="G39431" s="34">
        <v>335</v>
      </c>
      <c r="H39431" s="34">
        <v>368</v>
      </c>
      <c r="I39431" s="34">
        <v>260</v>
      </c>
      <c r="J39431" s="34">
        <v>362</v>
      </c>
      <c r="K39431" s="34">
        <v>235</v>
      </c>
      <c r="L39431" s="34">
        <v>308</v>
      </c>
      <c r="M39431" s="34">
        <v>276</v>
      </c>
    </row>
    <row r="39432" spans="1:13" x14ac:dyDescent="0.2">
      <c r="A39432" s="34" t="s">
        <v>140326</v>
      </c>
      <c r="B39432" s="34">
        <v>389</v>
      </c>
      <c r="C39432" s="34">
        <v>422</v>
      </c>
      <c r="D39432" s="34">
        <v>421</v>
      </c>
      <c r="E39432" s="34">
        <v>393</v>
      </c>
      <c r="F39432" s="34">
        <v>392</v>
      </c>
      <c r="G39432" s="34">
        <v>388</v>
      </c>
      <c r="H39432" s="34">
        <v>475</v>
      </c>
      <c r="I39432" s="34">
        <v>411</v>
      </c>
      <c r="J39432" s="34">
        <v>445</v>
      </c>
      <c r="K39432" s="34">
        <v>284</v>
      </c>
      <c r="L39432" s="34">
        <v>365</v>
      </c>
      <c r="M39432" s="34">
        <v>307</v>
      </c>
    </row>
    <row r="39433" spans="1:13" x14ac:dyDescent="0.2">
      <c r="A39433" s="34" t="s">
        <v>140327</v>
      </c>
      <c r="B39433" s="34">
        <v>242</v>
      </c>
      <c r="C39433" s="34">
        <v>316</v>
      </c>
      <c r="D39433" s="34">
        <v>259</v>
      </c>
      <c r="E39433" s="34">
        <v>245</v>
      </c>
      <c r="F39433" s="34">
        <v>243</v>
      </c>
      <c r="G39433" s="34">
        <v>300</v>
      </c>
      <c r="H39433" s="34">
        <v>321</v>
      </c>
      <c r="I39433" s="34">
        <v>276</v>
      </c>
      <c r="J39433" s="34">
        <v>307</v>
      </c>
      <c r="K39433" s="34">
        <v>221</v>
      </c>
      <c r="L39433" s="34">
        <v>297</v>
      </c>
      <c r="M39433" s="34">
        <v>220</v>
      </c>
    </row>
    <row r="39434" spans="1:13" x14ac:dyDescent="0.2">
      <c r="A39434" s="34" t="s">
        <v>140328</v>
      </c>
      <c r="B39434" s="34">
        <v>619</v>
      </c>
      <c r="C39434" s="34">
        <v>672</v>
      </c>
      <c r="D39434" s="34">
        <v>648</v>
      </c>
      <c r="E39434" s="34">
        <v>690</v>
      </c>
      <c r="F39434" s="34">
        <v>575</v>
      </c>
      <c r="G39434" s="34">
        <v>578</v>
      </c>
      <c r="H39434" s="34">
        <v>624</v>
      </c>
      <c r="I39434" s="34">
        <v>604</v>
      </c>
      <c r="J39434" s="34">
        <v>627</v>
      </c>
      <c r="K39434" s="34">
        <v>470</v>
      </c>
      <c r="L39434" s="34">
        <v>612</v>
      </c>
      <c r="M39434" s="34">
        <v>480</v>
      </c>
    </row>
    <row r="39435" spans="1:13" x14ac:dyDescent="0.2">
      <c r="A39435" s="34" t="s">
        <v>140329</v>
      </c>
      <c r="B39435" s="34">
        <v>309</v>
      </c>
      <c r="C39435" s="34">
        <v>336</v>
      </c>
      <c r="D39435" s="34">
        <v>356</v>
      </c>
      <c r="E39435" s="34">
        <v>327</v>
      </c>
      <c r="F39435" s="34">
        <v>323</v>
      </c>
      <c r="G39435" s="34">
        <v>297</v>
      </c>
      <c r="H39435" s="34">
        <v>413</v>
      </c>
      <c r="I39435" s="34">
        <v>358</v>
      </c>
      <c r="J39435" s="34">
        <v>341</v>
      </c>
      <c r="K39435" s="34">
        <v>261</v>
      </c>
      <c r="L39435" s="34">
        <v>337</v>
      </c>
      <c r="M39435" s="34">
        <v>257</v>
      </c>
    </row>
    <row r="39436" spans="1:13" x14ac:dyDescent="0.2">
      <c r="A39436" s="34" t="s">
        <v>140330</v>
      </c>
      <c r="B39436" s="34">
        <v>396</v>
      </c>
      <c r="C39436" s="34">
        <v>471</v>
      </c>
      <c r="D39436" s="34">
        <v>390</v>
      </c>
      <c r="E39436" s="34">
        <v>444</v>
      </c>
      <c r="F39436" s="34">
        <v>385</v>
      </c>
      <c r="G39436" s="34">
        <v>399</v>
      </c>
      <c r="H39436" s="34">
        <v>388</v>
      </c>
      <c r="I39436" s="34">
        <v>427</v>
      </c>
      <c r="J39436" s="34">
        <v>342</v>
      </c>
      <c r="K39436" s="34">
        <v>349</v>
      </c>
      <c r="L39436" s="34">
        <v>387</v>
      </c>
      <c r="M39436" s="34">
        <v>354</v>
      </c>
    </row>
    <row r="39437" spans="1:13" x14ac:dyDescent="0.2">
      <c r="A39437" s="34" t="s">
        <v>140331</v>
      </c>
      <c r="B39437" s="34">
        <v>300</v>
      </c>
      <c r="C39437" s="34">
        <v>354</v>
      </c>
      <c r="D39437" s="34">
        <v>318</v>
      </c>
      <c r="E39437" s="34">
        <v>346</v>
      </c>
      <c r="F39437" s="34">
        <v>300</v>
      </c>
      <c r="G39437" s="34">
        <v>327</v>
      </c>
      <c r="H39437" s="34">
        <v>387</v>
      </c>
      <c r="I39437" s="34">
        <v>293</v>
      </c>
      <c r="J39437" s="34">
        <v>401</v>
      </c>
      <c r="K39437" s="34">
        <v>279</v>
      </c>
      <c r="L39437" s="34">
        <v>322</v>
      </c>
      <c r="M39437" s="34">
        <v>300</v>
      </c>
    </row>
    <row r="39438" spans="1:13" x14ac:dyDescent="0.2">
      <c r="A39438" s="34" t="s">
        <v>140332</v>
      </c>
      <c r="B39438" s="34">
        <v>215</v>
      </c>
      <c r="C39438" s="34">
        <v>264</v>
      </c>
      <c r="D39438" s="34">
        <v>291</v>
      </c>
      <c r="E39438" s="34">
        <v>222</v>
      </c>
      <c r="F39438" s="34">
        <v>250</v>
      </c>
      <c r="G39438" s="34">
        <v>282</v>
      </c>
      <c r="H39438" s="34">
        <v>295</v>
      </c>
      <c r="I39438" s="34">
        <v>270</v>
      </c>
      <c r="J39438" s="34">
        <v>297</v>
      </c>
      <c r="K39438" s="34">
        <v>213</v>
      </c>
      <c r="L39438" s="34">
        <v>235</v>
      </c>
      <c r="M39438" s="34">
        <v>223</v>
      </c>
    </row>
    <row r="39439" spans="1:13" x14ac:dyDescent="0.2">
      <c r="A39439" s="34" t="s">
        <v>140333</v>
      </c>
      <c r="B39439" s="34">
        <v>303</v>
      </c>
      <c r="C39439" s="34">
        <v>350</v>
      </c>
      <c r="D39439" s="34">
        <v>342</v>
      </c>
      <c r="E39439" s="34">
        <v>362</v>
      </c>
      <c r="F39439" s="34">
        <v>348</v>
      </c>
      <c r="G39439" s="34">
        <v>321</v>
      </c>
      <c r="H39439" s="34">
        <v>338</v>
      </c>
      <c r="I39439" s="34">
        <v>320</v>
      </c>
      <c r="J39439" s="34">
        <v>408</v>
      </c>
      <c r="K39439" s="34">
        <v>267</v>
      </c>
      <c r="L39439" s="34">
        <v>352</v>
      </c>
      <c r="M39439" s="34">
        <v>274</v>
      </c>
    </row>
    <row r="39440" spans="1:13" x14ac:dyDescent="0.2">
      <c r="A39440" s="34" t="s">
        <v>140334</v>
      </c>
      <c r="B39440" s="34">
        <v>351</v>
      </c>
      <c r="C39440" s="34">
        <v>347</v>
      </c>
      <c r="D39440" s="34">
        <v>361</v>
      </c>
      <c r="E39440" s="34">
        <v>439</v>
      </c>
      <c r="F39440" s="34">
        <v>321</v>
      </c>
      <c r="G39440" s="34">
        <v>378</v>
      </c>
      <c r="H39440" s="34">
        <v>423</v>
      </c>
      <c r="I39440" s="34">
        <v>388</v>
      </c>
      <c r="J39440" s="34">
        <v>336</v>
      </c>
      <c r="K39440" s="34">
        <v>281</v>
      </c>
      <c r="L39440" s="34">
        <v>357</v>
      </c>
      <c r="M39440" s="34">
        <v>248</v>
      </c>
    </row>
    <row r="39441" spans="1:13" x14ac:dyDescent="0.2">
      <c r="A39441" s="34" t="s">
        <v>140335</v>
      </c>
      <c r="B39441" s="34">
        <v>436</v>
      </c>
      <c r="C39441" s="34">
        <v>480</v>
      </c>
      <c r="D39441" s="34">
        <v>530</v>
      </c>
      <c r="E39441" s="34">
        <v>488</v>
      </c>
      <c r="F39441" s="34">
        <v>515</v>
      </c>
      <c r="G39441" s="34">
        <v>413</v>
      </c>
      <c r="H39441" s="34">
        <v>554</v>
      </c>
      <c r="I39441" s="34">
        <v>483</v>
      </c>
      <c r="J39441" s="34">
        <v>579</v>
      </c>
      <c r="K39441" s="34">
        <v>362</v>
      </c>
      <c r="L39441" s="34">
        <v>541</v>
      </c>
      <c r="M39441" s="34">
        <v>348</v>
      </c>
    </row>
    <row r="39442" spans="1:13" x14ac:dyDescent="0.2">
      <c r="A39442" s="34" t="s">
        <v>140336</v>
      </c>
      <c r="B39442" s="34">
        <v>301</v>
      </c>
      <c r="C39442" s="34">
        <v>310</v>
      </c>
      <c r="D39442" s="34">
        <v>249</v>
      </c>
      <c r="E39442" s="34">
        <v>328</v>
      </c>
      <c r="F39442" s="34">
        <v>260</v>
      </c>
      <c r="G39442" s="34">
        <v>307</v>
      </c>
      <c r="H39442" s="34">
        <v>349</v>
      </c>
      <c r="I39442" s="34">
        <v>275</v>
      </c>
      <c r="J39442" s="34">
        <v>292</v>
      </c>
      <c r="K39442" s="34">
        <v>292</v>
      </c>
      <c r="L39442" s="34">
        <v>220</v>
      </c>
      <c r="M39442" s="34">
        <v>227</v>
      </c>
    </row>
    <row r="39443" spans="1:13" x14ac:dyDescent="0.2">
      <c r="A39443" s="34" t="s">
        <v>140337</v>
      </c>
      <c r="B39443" s="34">
        <v>234</v>
      </c>
      <c r="C39443" s="34">
        <v>372</v>
      </c>
      <c r="D39443" s="34">
        <v>387</v>
      </c>
      <c r="E39443" s="34">
        <v>420</v>
      </c>
      <c r="F39443" s="34">
        <v>323</v>
      </c>
      <c r="G39443" s="34">
        <v>353</v>
      </c>
      <c r="H39443" s="34">
        <v>486</v>
      </c>
      <c r="I39443" s="34">
        <v>381</v>
      </c>
      <c r="J39443" s="34">
        <v>465</v>
      </c>
      <c r="K39443" s="34">
        <v>322</v>
      </c>
      <c r="L39443" s="34">
        <v>339</v>
      </c>
      <c r="M39443" s="34">
        <v>300</v>
      </c>
    </row>
    <row r="39444" spans="1:13" x14ac:dyDescent="0.2">
      <c r="A39444" s="34" t="s">
        <v>140338</v>
      </c>
      <c r="B39444" s="34">
        <v>343</v>
      </c>
      <c r="C39444" s="34">
        <v>426</v>
      </c>
      <c r="D39444" s="34">
        <v>338</v>
      </c>
      <c r="E39444" s="34">
        <v>443</v>
      </c>
      <c r="F39444" s="34">
        <v>291</v>
      </c>
      <c r="G39444" s="34">
        <v>378</v>
      </c>
      <c r="H39444" s="34">
        <v>353</v>
      </c>
      <c r="I39444" s="34">
        <v>343</v>
      </c>
      <c r="J39444" s="34">
        <v>408</v>
      </c>
      <c r="K39444" s="34">
        <v>333</v>
      </c>
      <c r="L39444" s="34">
        <v>382</v>
      </c>
      <c r="M39444" s="34">
        <v>361</v>
      </c>
    </row>
    <row r="39445" spans="1:13" x14ac:dyDescent="0.2">
      <c r="A39445" s="34" t="s">
        <v>140339</v>
      </c>
      <c r="B39445" s="34">
        <v>450</v>
      </c>
      <c r="C39445" s="34">
        <v>511</v>
      </c>
      <c r="D39445" s="34">
        <v>543</v>
      </c>
      <c r="E39445" s="34">
        <v>576</v>
      </c>
      <c r="F39445" s="34">
        <v>487</v>
      </c>
      <c r="G39445" s="34">
        <v>426</v>
      </c>
      <c r="H39445" s="34">
        <v>550</v>
      </c>
      <c r="I39445" s="34">
        <v>521</v>
      </c>
      <c r="J39445" s="34">
        <v>566</v>
      </c>
      <c r="K39445" s="34">
        <v>418</v>
      </c>
      <c r="L39445" s="34">
        <v>473</v>
      </c>
      <c r="M39445" s="34">
        <v>409</v>
      </c>
    </row>
    <row r="39446" spans="1:13" x14ac:dyDescent="0.2">
      <c r="A39446" s="34" t="s">
        <v>140340</v>
      </c>
      <c r="B39446" s="34">
        <v>304</v>
      </c>
      <c r="C39446" s="34">
        <v>327</v>
      </c>
      <c r="D39446" s="34">
        <v>418</v>
      </c>
      <c r="E39446" s="34">
        <v>363</v>
      </c>
      <c r="F39446" s="34">
        <v>384</v>
      </c>
      <c r="G39446" s="34">
        <v>330</v>
      </c>
      <c r="H39446" s="34">
        <v>454</v>
      </c>
      <c r="I39446" s="34">
        <v>357</v>
      </c>
      <c r="J39446" s="34">
        <v>410</v>
      </c>
      <c r="K39446" s="34">
        <v>335</v>
      </c>
      <c r="L39446" s="34">
        <v>379</v>
      </c>
      <c r="M39446" s="34">
        <v>274</v>
      </c>
    </row>
    <row r="39447" spans="1:13" x14ac:dyDescent="0.2">
      <c r="A39447" s="34" t="s">
        <v>140341</v>
      </c>
      <c r="B39447" s="34">
        <v>245</v>
      </c>
      <c r="C39447" s="34">
        <v>294</v>
      </c>
      <c r="D39447" s="34">
        <v>294</v>
      </c>
      <c r="E39447" s="34">
        <v>256</v>
      </c>
      <c r="F39447" s="34">
        <v>260</v>
      </c>
      <c r="G39447" s="34">
        <v>268</v>
      </c>
      <c r="H39447" s="34">
        <v>275</v>
      </c>
      <c r="I39447" s="34">
        <v>288</v>
      </c>
      <c r="J39447" s="34">
        <v>294</v>
      </c>
      <c r="K39447" s="34">
        <v>229</v>
      </c>
      <c r="L39447" s="34">
        <v>272</v>
      </c>
      <c r="M39447" s="34">
        <v>228</v>
      </c>
    </row>
    <row r="39448" spans="1:13" x14ac:dyDescent="0.2">
      <c r="A39448" s="34" t="s">
        <v>140342</v>
      </c>
      <c r="B39448" s="34">
        <v>257</v>
      </c>
      <c r="C39448" s="34">
        <v>288</v>
      </c>
      <c r="D39448" s="34">
        <v>256</v>
      </c>
      <c r="E39448" s="34">
        <v>309</v>
      </c>
      <c r="F39448" s="34">
        <v>243</v>
      </c>
      <c r="G39448" s="34">
        <v>347</v>
      </c>
      <c r="H39448" s="34">
        <v>322</v>
      </c>
      <c r="I39448" s="34">
        <v>301</v>
      </c>
      <c r="J39448" s="34">
        <v>289</v>
      </c>
      <c r="K39448" s="34">
        <v>261</v>
      </c>
      <c r="L39448" s="34">
        <v>276</v>
      </c>
      <c r="M39448" s="34">
        <v>241</v>
      </c>
    </row>
    <row r="39449" spans="1:13" x14ac:dyDescent="0.2">
      <c r="A39449" s="34" t="s">
        <v>140343</v>
      </c>
      <c r="B39449" s="34">
        <v>448</v>
      </c>
      <c r="C39449" s="34">
        <v>431</v>
      </c>
      <c r="D39449" s="34">
        <v>474</v>
      </c>
      <c r="E39449" s="34">
        <v>437</v>
      </c>
      <c r="F39449" s="34">
        <v>450</v>
      </c>
      <c r="G39449" s="34">
        <v>374</v>
      </c>
      <c r="H39449" s="34">
        <v>479</v>
      </c>
      <c r="I39449" s="34">
        <v>419</v>
      </c>
      <c r="J39449" s="34">
        <v>540</v>
      </c>
      <c r="K39449" s="34">
        <v>379</v>
      </c>
      <c r="L39449" s="34">
        <v>430</v>
      </c>
      <c r="M39449" s="34">
        <v>335</v>
      </c>
    </row>
    <row r="39450" spans="1:13" x14ac:dyDescent="0.2">
      <c r="A39450" s="34" t="s">
        <v>140344</v>
      </c>
      <c r="B39450" s="34">
        <v>288</v>
      </c>
      <c r="C39450" s="34">
        <v>385</v>
      </c>
      <c r="D39450" s="34">
        <v>379</v>
      </c>
      <c r="E39450" s="34">
        <v>376</v>
      </c>
      <c r="F39450" s="34">
        <v>293</v>
      </c>
      <c r="G39450" s="34">
        <v>315</v>
      </c>
      <c r="H39450" s="34">
        <v>414</v>
      </c>
      <c r="I39450" s="34">
        <v>328</v>
      </c>
      <c r="J39450" s="34">
        <v>375</v>
      </c>
      <c r="K39450" s="34">
        <v>284</v>
      </c>
      <c r="L39450" s="34">
        <v>371</v>
      </c>
      <c r="M39450" s="34">
        <v>263</v>
      </c>
    </row>
    <row r="39451" spans="1:13" x14ac:dyDescent="0.2">
      <c r="A39451" s="34" t="s">
        <v>140345</v>
      </c>
      <c r="B39451" s="34">
        <v>260</v>
      </c>
      <c r="C39451" s="34">
        <v>249</v>
      </c>
      <c r="D39451" s="34">
        <v>257</v>
      </c>
      <c r="E39451" s="34">
        <v>255</v>
      </c>
      <c r="F39451" s="34">
        <v>222</v>
      </c>
      <c r="G39451" s="34">
        <v>219</v>
      </c>
      <c r="H39451" s="34">
        <v>317</v>
      </c>
      <c r="I39451" s="34">
        <v>249</v>
      </c>
      <c r="J39451" s="34">
        <v>266</v>
      </c>
      <c r="K39451" s="34">
        <v>231</v>
      </c>
      <c r="L39451" s="34">
        <v>225</v>
      </c>
      <c r="M39451" s="34">
        <v>183</v>
      </c>
    </row>
    <row r="39452" spans="1:13" x14ac:dyDescent="0.2">
      <c r="A39452" s="34" t="s">
        <v>140346</v>
      </c>
      <c r="B39452" s="34">
        <v>320</v>
      </c>
      <c r="C39452" s="34">
        <v>346</v>
      </c>
      <c r="D39452" s="34">
        <v>298</v>
      </c>
      <c r="E39452" s="34">
        <v>335</v>
      </c>
      <c r="F39452" s="34">
        <v>324</v>
      </c>
      <c r="G39452" s="34">
        <v>303</v>
      </c>
      <c r="H39452" s="34">
        <v>310</v>
      </c>
      <c r="I39452" s="34">
        <v>284</v>
      </c>
      <c r="J39452" s="34">
        <v>344</v>
      </c>
      <c r="K39452" s="34">
        <v>314</v>
      </c>
      <c r="L39452" s="34">
        <v>279</v>
      </c>
      <c r="M39452" s="34">
        <v>274</v>
      </c>
    </row>
    <row r="39453" spans="1:13" x14ac:dyDescent="0.2">
      <c r="A39453" s="34" t="s">
        <v>140347</v>
      </c>
      <c r="B39453" s="34">
        <v>228</v>
      </c>
      <c r="C39453" s="34">
        <v>237</v>
      </c>
      <c r="D39453" s="34">
        <v>214</v>
      </c>
      <c r="E39453" s="34">
        <v>246</v>
      </c>
      <c r="F39453" s="34">
        <v>195</v>
      </c>
      <c r="G39453" s="34">
        <v>221</v>
      </c>
      <c r="H39453" s="34">
        <v>202</v>
      </c>
      <c r="I39453" s="34">
        <v>211</v>
      </c>
      <c r="J39453" s="34">
        <v>248</v>
      </c>
      <c r="K39453" s="34">
        <v>192</v>
      </c>
      <c r="L39453" s="34">
        <v>180</v>
      </c>
      <c r="M39453" s="34">
        <v>183</v>
      </c>
    </row>
    <row r="39454" spans="1:13" x14ac:dyDescent="0.2">
      <c r="A39454" s="34" t="s">
        <v>140348</v>
      </c>
      <c r="B39454" s="34">
        <v>420</v>
      </c>
      <c r="C39454" s="34">
        <v>402</v>
      </c>
      <c r="D39454" s="34">
        <v>549</v>
      </c>
      <c r="E39454" s="34">
        <v>454</v>
      </c>
      <c r="F39454" s="34">
        <v>481</v>
      </c>
      <c r="G39454" s="34">
        <v>422</v>
      </c>
      <c r="H39454" s="34">
        <v>540</v>
      </c>
      <c r="I39454" s="34">
        <v>471</v>
      </c>
      <c r="J39454" s="34">
        <v>430</v>
      </c>
      <c r="K39454" s="34">
        <v>323</v>
      </c>
      <c r="L39454" s="34">
        <v>472</v>
      </c>
      <c r="M39454" s="34">
        <v>336</v>
      </c>
    </row>
    <row r="39455" spans="1:13" x14ac:dyDescent="0.2">
      <c r="A39455" s="34" t="s">
        <v>140349</v>
      </c>
      <c r="B39455" s="34">
        <v>216</v>
      </c>
      <c r="C39455" s="34">
        <v>295</v>
      </c>
      <c r="D39455" s="34">
        <v>299</v>
      </c>
      <c r="E39455" s="34">
        <v>287</v>
      </c>
      <c r="F39455" s="34">
        <v>176</v>
      </c>
      <c r="G39455" s="34">
        <v>266</v>
      </c>
      <c r="H39455" s="34">
        <v>301</v>
      </c>
      <c r="I39455" s="34">
        <v>264</v>
      </c>
      <c r="J39455" s="34">
        <v>314</v>
      </c>
      <c r="K39455" s="34">
        <v>230</v>
      </c>
      <c r="L39455" s="34">
        <v>222</v>
      </c>
      <c r="M39455" s="34">
        <v>251</v>
      </c>
    </row>
    <row r="39456" spans="1:13" x14ac:dyDescent="0.2">
      <c r="A39456" s="34" t="s">
        <v>140350</v>
      </c>
      <c r="B39456" s="34">
        <v>322</v>
      </c>
      <c r="C39456" s="34">
        <v>327</v>
      </c>
      <c r="D39456" s="34">
        <v>357</v>
      </c>
      <c r="E39456" s="34">
        <v>408</v>
      </c>
      <c r="F39456" s="34">
        <v>287</v>
      </c>
      <c r="G39456" s="34">
        <v>317</v>
      </c>
      <c r="H39456" s="34">
        <v>433</v>
      </c>
      <c r="I39456" s="34">
        <v>370</v>
      </c>
      <c r="J39456" s="34">
        <v>387</v>
      </c>
      <c r="K39456" s="34">
        <v>246</v>
      </c>
      <c r="L39456" s="34">
        <v>347</v>
      </c>
      <c r="M39456" s="34">
        <v>265</v>
      </c>
    </row>
    <row r="39457" spans="1:13" x14ac:dyDescent="0.2">
      <c r="A39457" s="34" t="s">
        <v>140351</v>
      </c>
      <c r="B39457" s="34">
        <v>230</v>
      </c>
      <c r="C39457" s="34">
        <v>192</v>
      </c>
      <c r="D39457" s="34">
        <v>168</v>
      </c>
      <c r="E39457" s="34">
        <v>185</v>
      </c>
      <c r="F39457" s="34">
        <v>160</v>
      </c>
      <c r="G39457" s="34">
        <v>124</v>
      </c>
      <c r="H39457" s="34">
        <v>229</v>
      </c>
      <c r="I39457" s="34">
        <v>212</v>
      </c>
      <c r="J39457" s="34">
        <v>199</v>
      </c>
      <c r="K39457" s="34">
        <v>128</v>
      </c>
      <c r="L39457" s="34">
        <v>260</v>
      </c>
      <c r="M39457" s="34">
        <v>107</v>
      </c>
    </row>
    <row r="39458" spans="1:13" x14ac:dyDescent="0.2">
      <c r="A39458" s="34" t="s">
        <v>140352</v>
      </c>
      <c r="B39458" s="34">
        <v>153</v>
      </c>
      <c r="C39458" s="34">
        <v>160</v>
      </c>
      <c r="D39458" s="34">
        <v>141</v>
      </c>
      <c r="E39458" s="34">
        <v>197</v>
      </c>
      <c r="F39458" s="34">
        <v>130</v>
      </c>
      <c r="G39458" s="34">
        <v>141</v>
      </c>
      <c r="H39458" s="34">
        <v>177</v>
      </c>
      <c r="I39458" s="34">
        <v>178</v>
      </c>
      <c r="J39458" s="34">
        <v>147</v>
      </c>
      <c r="K39458" s="34">
        <v>127</v>
      </c>
      <c r="L39458" s="34">
        <v>127</v>
      </c>
      <c r="M39458" s="34">
        <v>119</v>
      </c>
    </row>
    <row r="39459" spans="1:13" x14ac:dyDescent="0.2">
      <c r="A39459" s="34" t="s">
        <v>140353</v>
      </c>
      <c r="B39459" s="34">
        <v>384</v>
      </c>
      <c r="C39459" s="34">
        <v>467</v>
      </c>
      <c r="D39459" s="34">
        <v>385</v>
      </c>
      <c r="E39459" s="34">
        <v>416</v>
      </c>
      <c r="F39459" s="34">
        <v>368</v>
      </c>
      <c r="G39459" s="34">
        <v>359</v>
      </c>
      <c r="H39459" s="34">
        <v>385</v>
      </c>
      <c r="I39459" s="34">
        <v>400</v>
      </c>
      <c r="J39459" s="34">
        <v>443</v>
      </c>
      <c r="K39459" s="34">
        <v>326</v>
      </c>
      <c r="L39459" s="34">
        <v>393</v>
      </c>
      <c r="M39459" s="34">
        <v>309</v>
      </c>
    </row>
    <row r="39460" spans="1:13" x14ac:dyDescent="0.2">
      <c r="A39460" s="34" t="s">
        <v>140354</v>
      </c>
      <c r="B39460" s="34">
        <v>229</v>
      </c>
      <c r="C39460" s="34">
        <v>375</v>
      </c>
      <c r="D39460" s="34">
        <v>351</v>
      </c>
      <c r="E39460" s="34">
        <v>435</v>
      </c>
      <c r="F39460" s="34">
        <v>298</v>
      </c>
      <c r="G39460" s="34">
        <v>360</v>
      </c>
      <c r="H39460" s="34">
        <v>317</v>
      </c>
      <c r="I39460" s="34">
        <v>362</v>
      </c>
      <c r="J39460" s="34">
        <v>367</v>
      </c>
      <c r="K39460" s="34">
        <v>316</v>
      </c>
      <c r="L39460" s="34">
        <v>305</v>
      </c>
      <c r="M39460" s="34">
        <v>284</v>
      </c>
    </row>
    <row r="39461" spans="1:13" x14ac:dyDescent="0.2">
      <c r="A39461" s="34" t="s">
        <v>140355</v>
      </c>
      <c r="B39461" s="34">
        <v>314</v>
      </c>
      <c r="C39461" s="34">
        <v>365</v>
      </c>
      <c r="D39461" s="34">
        <v>343</v>
      </c>
      <c r="E39461" s="34">
        <v>340</v>
      </c>
      <c r="F39461" s="34">
        <v>361</v>
      </c>
      <c r="G39461" s="34">
        <v>362</v>
      </c>
      <c r="H39461" s="34">
        <v>400</v>
      </c>
      <c r="I39461" s="34">
        <v>384</v>
      </c>
      <c r="J39461" s="34">
        <v>353</v>
      </c>
      <c r="K39461" s="34">
        <v>235</v>
      </c>
      <c r="L39461" s="34">
        <v>345</v>
      </c>
      <c r="M39461" s="34">
        <v>242</v>
      </c>
    </row>
    <row r="39462" spans="1:13" x14ac:dyDescent="0.2">
      <c r="A39462" s="34" t="s">
        <v>140356</v>
      </c>
      <c r="B39462" s="34">
        <v>514</v>
      </c>
      <c r="C39462" s="34">
        <v>468</v>
      </c>
      <c r="D39462" s="34">
        <v>457</v>
      </c>
      <c r="E39462" s="34">
        <v>431</v>
      </c>
      <c r="F39462" s="34">
        <v>382</v>
      </c>
      <c r="G39462" s="34">
        <v>385</v>
      </c>
      <c r="H39462" s="34">
        <v>473</v>
      </c>
      <c r="I39462" s="34">
        <v>411</v>
      </c>
      <c r="J39462" s="34">
        <v>425</v>
      </c>
      <c r="K39462" s="34">
        <v>345</v>
      </c>
      <c r="L39462" s="34">
        <v>389</v>
      </c>
      <c r="M39462" s="34">
        <v>358</v>
      </c>
    </row>
    <row r="39463" spans="1:13" x14ac:dyDescent="0.2">
      <c r="A39463" s="34" t="s">
        <v>140357</v>
      </c>
      <c r="B39463" s="34">
        <v>308</v>
      </c>
      <c r="C39463" s="34">
        <v>393</v>
      </c>
      <c r="D39463" s="34">
        <v>376</v>
      </c>
      <c r="E39463" s="34">
        <v>367</v>
      </c>
      <c r="F39463" s="34">
        <v>258</v>
      </c>
      <c r="G39463" s="34">
        <v>337</v>
      </c>
      <c r="H39463" s="34">
        <v>289</v>
      </c>
      <c r="I39463" s="34">
        <v>386</v>
      </c>
      <c r="J39463" s="34">
        <v>324</v>
      </c>
      <c r="K39463" s="34">
        <v>297</v>
      </c>
      <c r="L39463" s="34">
        <v>387</v>
      </c>
      <c r="M39463" s="34">
        <v>278</v>
      </c>
    </row>
    <row r="39464" spans="1:13" x14ac:dyDescent="0.2">
      <c r="A39464" s="34" t="s">
        <v>140358</v>
      </c>
      <c r="B39464" s="34">
        <v>215</v>
      </c>
      <c r="C39464" s="34">
        <v>218</v>
      </c>
      <c r="D39464" s="34">
        <v>252</v>
      </c>
      <c r="E39464" s="34">
        <v>254</v>
      </c>
      <c r="F39464" s="34">
        <v>228</v>
      </c>
      <c r="G39464" s="34">
        <v>205</v>
      </c>
      <c r="H39464" s="34">
        <v>178</v>
      </c>
      <c r="I39464" s="34">
        <v>201</v>
      </c>
      <c r="J39464" s="34">
        <v>212</v>
      </c>
      <c r="K39464" s="34">
        <v>136</v>
      </c>
      <c r="L39464" s="34">
        <v>170</v>
      </c>
      <c r="M39464" s="34">
        <v>184</v>
      </c>
    </row>
    <row r="39465" spans="1:13" x14ac:dyDescent="0.2">
      <c r="A39465" s="34" t="s">
        <v>140359</v>
      </c>
      <c r="B39465" s="34">
        <v>530</v>
      </c>
      <c r="C39465" s="34">
        <v>621</v>
      </c>
      <c r="D39465" s="34">
        <v>623</v>
      </c>
      <c r="E39465" s="34">
        <v>578</v>
      </c>
      <c r="F39465" s="34">
        <v>569</v>
      </c>
      <c r="G39465" s="34">
        <v>534</v>
      </c>
      <c r="H39465" s="34">
        <v>627</v>
      </c>
      <c r="I39465" s="34">
        <v>599</v>
      </c>
      <c r="J39465" s="34">
        <v>674</v>
      </c>
      <c r="K39465" s="34">
        <v>517</v>
      </c>
      <c r="L39465" s="34">
        <v>566</v>
      </c>
      <c r="M39465" s="34">
        <v>479</v>
      </c>
    </row>
    <row r="39466" spans="1:13" x14ac:dyDescent="0.2">
      <c r="A39466" s="34" t="s">
        <v>140360</v>
      </c>
      <c r="B39466" s="34">
        <v>428</v>
      </c>
      <c r="C39466" s="34">
        <v>355</v>
      </c>
      <c r="D39466" s="34">
        <v>367</v>
      </c>
      <c r="E39466" s="34">
        <v>450</v>
      </c>
      <c r="F39466" s="34">
        <v>363</v>
      </c>
      <c r="G39466" s="34">
        <v>445</v>
      </c>
      <c r="H39466" s="34">
        <v>435</v>
      </c>
      <c r="I39466" s="34">
        <v>398</v>
      </c>
      <c r="J39466" s="34">
        <v>402</v>
      </c>
      <c r="K39466" s="34">
        <v>296</v>
      </c>
      <c r="L39466" s="34">
        <v>407</v>
      </c>
      <c r="M39466" s="34">
        <v>311</v>
      </c>
    </row>
    <row r="39467" spans="1:13" x14ac:dyDescent="0.2">
      <c r="A39467" s="34" t="s">
        <v>140361</v>
      </c>
      <c r="B39467" s="34">
        <v>889</v>
      </c>
      <c r="C39467" s="34">
        <v>840</v>
      </c>
      <c r="D39467" s="34">
        <v>1030</v>
      </c>
      <c r="E39467" s="34">
        <v>947</v>
      </c>
      <c r="F39467" s="34">
        <v>938</v>
      </c>
      <c r="G39467" s="34">
        <v>800</v>
      </c>
      <c r="H39467" s="34">
        <v>955</v>
      </c>
      <c r="I39467" s="34">
        <v>827</v>
      </c>
      <c r="J39467" s="34">
        <v>992</v>
      </c>
      <c r="K39467" s="34">
        <v>746</v>
      </c>
      <c r="L39467" s="34">
        <v>952</v>
      </c>
      <c r="M39467" s="34">
        <v>689</v>
      </c>
    </row>
    <row r="39468" spans="1:13" x14ac:dyDescent="0.2">
      <c r="A39468" s="34" t="s">
        <v>140362</v>
      </c>
      <c r="B39468" s="34">
        <v>215</v>
      </c>
      <c r="C39468" s="34">
        <v>249</v>
      </c>
      <c r="D39468" s="34">
        <v>208</v>
      </c>
      <c r="E39468" s="34">
        <v>245</v>
      </c>
      <c r="F39468" s="34">
        <v>197</v>
      </c>
      <c r="G39468" s="34">
        <v>212</v>
      </c>
      <c r="H39468" s="34">
        <v>271</v>
      </c>
      <c r="I39468" s="34">
        <v>257</v>
      </c>
      <c r="J39468" s="34">
        <v>240</v>
      </c>
      <c r="K39468" s="34">
        <v>216</v>
      </c>
      <c r="L39468" s="34">
        <v>167</v>
      </c>
      <c r="M39468" s="34">
        <v>200</v>
      </c>
    </row>
    <row r="39469" spans="1:13" x14ac:dyDescent="0.2">
      <c r="A39469" s="34" t="s">
        <v>140363</v>
      </c>
      <c r="B39469" s="34">
        <v>237</v>
      </c>
      <c r="C39469" s="34">
        <v>247</v>
      </c>
      <c r="D39469" s="34">
        <v>222</v>
      </c>
      <c r="E39469" s="34">
        <v>293</v>
      </c>
      <c r="F39469" s="34">
        <v>152</v>
      </c>
      <c r="G39469" s="34">
        <v>239</v>
      </c>
      <c r="H39469" s="34">
        <v>246</v>
      </c>
      <c r="I39469" s="34">
        <v>274</v>
      </c>
      <c r="J39469" s="34">
        <v>230</v>
      </c>
      <c r="K39469" s="34">
        <v>200</v>
      </c>
      <c r="L39469" s="34">
        <v>244</v>
      </c>
      <c r="M39469" s="34">
        <v>166</v>
      </c>
    </row>
    <row r="39470" spans="1:13" x14ac:dyDescent="0.2">
      <c r="A39470" s="34" t="s">
        <v>140364</v>
      </c>
      <c r="B39470" s="34">
        <v>231</v>
      </c>
      <c r="C39470" s="34">
        <v>351</v>
      </c>
      <c r="D39470" s="34">
        <v>335</v>
      </c>
      <c r="E39470" s="34">
        <v>363</v>
      </c>
      <c r="F39470" s="34">
        <v>281</v>
      </c>
      <c r="G39470" s="34">
        <v>286</v>
      </c>
      <c r="H39470" s="34">
        <v>362</v>
      </c>
      <c r="I39470" s="34">
        <v>365</v>
      </c>
      <c r="J39470" s="34">
        <v>356</v>
      </c>
      <c r="K39470" s="34">
        <v>292</v>
      </c>
      <c r="L39470" s="34">
        <v>286</v>
      </c>
      <c r="M39470" s="34">
        <v>239</v>
      </c>
    </row>
    <row r="39471" spans="1:13" x14ac:dyDescent="0.2">
      <c r="A39471" s="34" t="s">
        <v>140365</v>
      </c>
      <c r="B39471" s="34">
        <v>179</v>
      </c>
      <c r="C39471" s="34">
        <v>182</v>
      </c>
      <c r="D39471" s="34">
        <v>224</v>
      </c>
      <c r="E39471" s="34">
        <v>196</v>
      </c>
      <c r="F39471" s="34">
        <v>174</v>
      </c>
      <c r="G39471" s="34">
        <v>203</v>
      </c>
      <c r="H39471" s="34">
        <v>266</v>
      </c>
      <c r="I39471" s="34">
        <v>212</v>
      </c>
      <c r="J39471" s="34">
        <v>255</v>
      </c>
      <c r="K39471" s="34">
        <v>180</v>
      </c>
      <c r="L39471" s="34">
        <v>242</v>
      </c>
      <c r="M39471" s="34">
        <v>173</v>
      </c>
    </row>
    <row r="39472" spans="1:13" x14ac:dyDescent="0.2">
      <c r="A39472" s="34" t="s">
        <v>140366</v>
      </c>
      <c r="B39472" s="34">
        <v>280</v>
      </c>
      <c r="C39472" s="34">
        <v>230</v>
      </c>
      <c r="D39472" s="34">
        <v>322</v>
      </c>
      <c r="E39472" s="34">
        <v>299</v>
      </c>
      <c r="F39472" s="34">
        <v>213</v>
      </c>
      <c r="G39472" s="34">
        <v>240</v>
      </c>
      <c r="H39472" s="34">
        <v>280</v>
      </c>
      <c r="I39472" s="34">
        <v>266</v>
      </c>
      <c r="J39472" s="34">
        <v>268</v>
      </c>
      <c r="K39472" s="34">
        <v>212</v>
      </c>
      <c r="L39472" s="34">
        <v>243</v>
      </c>
      <c r="M39472" s="34">
        <v>226</v>
      </c>
    </row>
    <row r="39473" spans="1:13" x14ac:dyDescent="0.2">
      <c r="A39473" s="34" t="s">
        <v>140367</v>
      </c>
      <c r="B39473" s="34">
        <v>207</v>
      </c>
      <c r="C39473" s="34">
        <v>216</v>
      </c>
      <c r="D39473" s="34">
        <v>282</v>
      </c>
      <c r="E39473" s="34">
        <v>274</v>
      </c>
      <c r="F39473" s="34">
        <v>208</v>
      </c>
      <c r="G39473" s="34">
        <v>223</v>
      </c>
      <c r="H39473" s="34">
        <v>291</v>
      </c>
      <c r="I39473" s="34">
        <v>224</v>
      </c>
      <c r="J39473" s="34">
        <v>267</v>
      </c>
      <c r="K39473" s="34">
        <v>205</v>
      </c>
      <c r="L39473" s="34">
        <v>219</v>
      </c>
      <c r="M39473" s="34">
        <v>154</v>
      </c>
    </row>
    <row r="39474" spans="1:13" x14ac:dyDescent="0.2">
      <c r="A39474" s="34" t="s">
        <v>140368</v>
      </c>
      <c r="B39474" s="34">
        <v>221</v>
      </c>
      <c r="C39474" s="34">
        <v>210</v>
      </c>
      <c r="D39474" s="34">
        <v>233</v>
      </c>
      <c r="E39474" s="34">
        <v>211</v>
      </c>
      <c r="F39474" s="34">
        <v>219</v>
      </c>
      <c r="G39474" s="34">
        <v>192</v>
      </c>
      <c r="H39474" s="34">
        <v>235</v>
      </c>
      <c r="I39474" s="34">
        <v>141</v>
      </c>
      <c r="J39474" s="34">
        <v>211</v>
      </c>
      <c r="K39474" s="34">
        <v>158</v>
      </c>
      <c r="L39474" s="34">
        <v>198</v>
      </c>
      <c r="M39474" s="34">
        <v>170</v>
      </c>
    </row>
    <row r="39475" spans="1:13" x14ac:dyDescent="0.2">
      <c r="A39475" s="34" t="s">
        <v>140369</v>
      </c>
      <c r="B39475" s="34">
        <v>203</v>
      </c>
      <c r="C39475" s="34">
        <v>123</v>
      </c>
      <c r="D39475" s="34">
        <v>134</v>
      </c>
      <c r="E39475" s="34">
        <v>118</v>
      </c>
      <c r="F39475" s="34">
        <v>144</v>
      </c>
      <c r="G39475" s="34">
        <v>113</v>
      </c>
      <c r="H39475" s="34">
        <v>166</v>
      </c>
      <c r="I39475" s="34">
        <v>139</v>
      </c>
      <c r="J39475" s="34">
        <v>151</v>
      </c>
      <c r="K39475" s="34">
        <v>110</v>
      </c>
      <c r="L39475" s="34">
        <v>101</v>
      </c>
      <c r="M39475" s="34">
        <v>78</v>
      </c>
    </row>
    <row r="39476" spans="1:13" x14ac:dyDescent="0.2">
      <c r="A39476" s="34" t="s">
        <v>140370</v>
      </c>
      <c r="B39476" s="34">
        <v>251</v>
      </c>
      <c r="C39476" s="34">
        <v>151</v>
      </c>
      <c r="D39476" s="34">
        <v>218</v>
      </c>
      <c r="E39476" s="34">
        <v>195</v>
      </c>
      <c r="F39476" s="34">
        <v>185</v>
      </c>
      <c r="G39476" s="34">
        <v>129</v>
      </c>
      <c r="H39476" s="34">
        <v>234</v>
      </c>
      <c r="I39476" s="34">
        <v>142</v>
      </c>
      <c r="J39476" s="34">
        <v>270</v>
      </c>
      <c r="K39476" s="34">
        <v>145</v>
      </c>
      <c r="L39476" s="34">
        <v>185</v>
      </c>
      <c r="M39476" s="34">
        <v>115</v>
      </c>
    </row>
    <row r="39477" spans="1:13" x14ac:dyDescent="0.2">
      <c r="A39477" s="34" t="s">
        <v>140371</v>
      </c>
      <c r="B39477" s="34">
        <v>227</v>
      </c>
      <c r="C39477" s="34">
        <v>251</v>
      </c>
      <c r="D39477" s="34">
        <v>273</v>
      </c>
      <c r="E39477" s="34">
        <v>290</v>
      </c>
      <c r="F39477" s="34">
        <v>266</v>
      </c>
      <c r="G39477" s="34">
        <v>212</v>
      </c>
      <c r="H39477" s="34">
        <v>351</v>
      </c>
      <c r="I39477" s="34">
        <v>277</v>
      </c>
      <c r="J39477" s="34">
        <v>302</v>
      </c>
      <c r="K39477" s="34">
        <v>229</v>
      </c>
      <c r="L39477" s="34">
        <v>254</v>
      </c>
      <c r="M39477" s="34">
        <v>210</v>
      </c>
    </row>
    <row r="39478" spans="1:13" x14ac:dyDescent="0.2">
      <c r="A39478" s="34" t="s">
        <v>140372</v>
      </c>
      <c r="B39478" s="34">
        <v>256</v>
      </c>
      <c r="C39478" s="34">
        <v>168</v>
      </c>
      <c r="D39478" s="34">
        <v>235</v>
      </c>
      <c r="E39478" s="34">
        <v>157</v>
      </c>
      <c r="F39478" s="34">
        <v>167</v>
      </c>
      <c r="G39478" s="34">
        <v>140</v>
      </c>
      <c r="H39478" s="34">
        <v>229</v>
      </c>
      <c r="I39478" s="34">
        <v>200</v>
      </c>
      <c r="J39478" s="34">
        <v>199</v>
      </c>
      <c r="K39478" s="34">
        <v>121</v>
      </c>
      <c r="L39478" s="34">
        <v>172</v>
      </c>
      <c r="M39478" s="34">
        <v>128</v>
      </c>
    </row>
    <row r="39479" spans="1:13" x14ac:dyDescent="0.2">
      <c r="A39479" s="34" t="s">
        <v>140373</v>
      </c>
      <c r="B39479" s="34">
        <v>297</v>
      </c>
      <c r="C39479" s="34">
        <v>358</v>
      </c>
      <c r="D39479" s="34">
        <v>321</v>
      </c>
      <c r="E39479" s="34">
        <v>297</v>
      </c>
      <c r="F39479" s="34">
        <v>287</v>
      </c>
      <c r="G39479" s="34">
        <v>298</v>
      </c>
      <c r="H39479" s="34">
        <v>335</v>
      </c>
      <c r="I39479" s="34">
        <v>317</v>
      </c>
      <c r="J39479" s="34">
        <v>343</v>
      </c>
      <c r="K39479" s="34">
        <v>227</v>
      </c>
      <c r="L39479" s="34">
        <v>332</v>
      </c>
      <c r="M39479" s="34">
        <v>252</v>
      </c>
    </row>
    <row r="39480" spans="1:13" x14ac:dyDescent="0.2">
      <c r="A39480" s="34" t="s">
        <v>140374</v>
      </c>
      <c r="B39480" s="34">
        <v>493</v>
      </c>
      <c r="C39480" s="34">
        <v>469</v>
      </c>
      <c r="D39480" s="34">
        <v>599</v>
      </c>
      <c r="E39480" s="34">
        <v>534</v>
      </c>
      <c r="F39480" s="34">
        <v>464</v>
      </c>
      <c r="G39480" s="34">
        <v>440</v>
      </c>
      <c r="H39480" s="34">
        <v>638</v>
      </c>
      <c r="I39480" s="34">
        <v>426</v>
      </c>
      <c r="J39480" s="34">
        <v>522</v>
      </c>
      <c r="K39480" s="34">
        <v>351</v>
      </c>
      <c r="L39480" s="34">
        <v>490</v>
      </c>
      <c r="M39480" s="34">
        <v>389</v>
      </c>
    </row>
    <row r="39481" spans="1:13" x14ac:dyDescent="0.2">
      <c r="A39481" s="34" t="s">
        <v>140375</v>
      </c>
      <c r="B39481" s="34">
        <v>328</v>
      </c>
      <c r="C39481" s="34">
        <v>370</v>
      </c>
      <c r="D39481" s="34">
        <v>383</v>
      </c>
      <c r="E39481" s="34">
        <v>367</v>
      </c>
      <c r="F39481" s="34">
        <v>311</v>
      </c>
      <c r="G39481" s="34">
        <v>351</v>
      </c>
      <c r="H39481" s="34">
        <v>418</v>
      </c>
      <c r="I39481" s="34">
        <v>361</v>
      </c>
      <c r="J39481" s="34">
        <v>373</v>
      </c>
      <c r="K39481" s="34">
        <v>320</v>
      </c>
      <c r="L39481" s="34">
        <v>350</v>
      </c>
      <c r="M39481" s="34">
        <v>305</v>
      </c>
    </row>
    <row r="39482" spans="1:13" x14ac:dyDescent="0.2">
      <c r="A39482" s="34" t="s">
        <v>140376</v>
      </c>
      <c r="B39482" s="34">
        <v>781</v>
      </c>
      <c r="C39482" s="34">
        <v>702</v>
      </c>
      <c r="D39482" s="34">
        <v>972</v>
      </c>
      <c r="E39482" s="34">
        <v>735</v>
      </c>
      <c r="F39482" s="34">
        <v>774</v>
      </c>
      <c r="G39482" s="34">
        <v>718</v>
      </c>
      <c r="H39482" s="34">
        <v>987</v>
      </c>
      <c r="I39482" s="34">
        <v>733</v>
      </c>
      <c r="J39482" s="34">
        <v>820</v>
      </c>
      <c r="K39482" s="34">
        <v>615</v>
      </c>
      <c r="L39482" s="34">
        <v>891</v>
      </c>
      <c r="M39482" s="34">
        <v>555</v>
      </c>
    </row>
    <row r="39483" spans="1:13" x14ac:dyDescent="0.2">
      <c r="A39483" s="34" t="s">
        <v>140377</v>
      </c>
      <c r="B39483" s="34">
        <v>278</v>
      </c>
      <c r="C39483" s="34">
        <v>252</v>
      </c>
      <c r="D39483" s="34">
        <v>317</v>
      </c>
      <c r="E39483" s="34">
        <v>220</v>
      </c>
      <c r="F39483" s="34">
        <v>288</v>
      </c>
      <c r="G39483" s="34">
        <v>256</v>
      </c>
      <c r="H39483" s="34">
        <v>316</v>
      </c>
      <c r="I39483" s="34">
        <v>275</v>
      </c>
      <c r="J39483" s="34">
        <v>361</v>
      </c>
      <c r="K39483" s="34">
        <v>271</v>
      </c>
      <c r="L39483" s="34">
        <v>346</v>
      </c>
      <c r="M39483" s="34">
        <v>201</v>
      </c>
    </row>
    <row r="39484" spans="1:13" x14ac:dyDescent="0.2">
      <c r="A39484" s="34" t="s">
        <v>140378</v>
      </c>
      <c r="B39484" s="34">
        <v>116</v>
      </c>
      <c r="C39484" s="34">
        <v>161</v>
      </c>
      <c r="D39484" s="34">
        <v>138</v>
      </c>
      <c r="E39484" s="34">
        <v>163</v>
      </c>
      <c r="F39484" s="34">
        <v>165</v>
      </c>
      <c r="G39484" s="34">
        <v>146</v>
      </c>
      <c r="H39484" s="34">
        <v>149</v>
      </c>
      <c r="I39484" s="34">
        <v>170</v>
      </c>
      <c r="J39484" s="34">
        <v>163</v>
      </c>
      <c r="K39484" s="34">
        <v>167</v>
      </c>
      <c r="L39484" s="34">
        <v>192</v>
      </c>
      <c r="M39484" s="34">
        <v>134</v>
      </c>
    </row>
    <row r="39485" spans="1:13" x14ac:dyDescent="0.2">
      <c r="A39485" s="34" t="s">
        <v>140379</v>
      </c>
      <c r="B39485" s="34">
        <v>498</v>
      </c>
      <c r="C39485" s="34">
        <v>543</v>
      </c>
      <c r="D39485" s="34">
        <v>534</v>
      </c>
      <c r="E39485" s="34">
        <v>602</v>
      </c>
      <c r="F39485" s="34">
        <v>450</v>
      </c>
      <c r="G39485" s="34">
        <v>512</v>
      </c>
      <c r="H39485" s="34">
        <v>536</v>
      </c>
      <c r="I39485" s="34">
        <v>620</v>
      </c>
      <c r="J39485" s="34">
        <v>583</v>
      </c>
      <c r="K39485" s="34">
        <v>443</v>
      </c>
      <c r="L39485" s="34">
        <v>460</v>
      </c>
      <c r="M39485" s="34">
        <v>434</v>
      </c>
    </row>
    <row r="39486" spans="1:13" x14ac:dyDescent="0.2">
      <c r="A39486" s="34" t="s">
        <v>140380</v>
      </c>
      <c r="B39486" s="34">
        <v>314</v>
      </c>
      <c r="C39486" s="34">
        <v>217</v>
      </c>
      <c r="D39486" s="34">
        <v>308</v>
      </c>
      <c r="E39486" s="34">
        <v>266</v>
      </c>
      <c r="F39486" s="34">
        <v>240</v>
      </c>
      <c r="G39486" s="34">
        <v>229</v>
      </c>
      <c r="H39486" s="34">
        <v>293</v>
      </c>
      <c r="I39486" s="34">
        <v>230</v>
      </c>
      <c r="J39486" s="34">
        <v>316</v>
      </c>
      <c r="K39486" s="34">
        <v>234</v>
      </c>
      <c r="L39486" s="34">
        <v>277</v>
      </c>
      <c r="M39486" s="34">
        <v>204</v>
      </c>
    </row>
    <row r="39487" spans="1:13" x14ac:dyDescent="0.2">
      <c r="A39487" s="34" t="s">
        <v>140381</v>
      </c>
      <c r="B39487" s="34">
        <v>237</v>
      </c>
      <c r="C39487" s="34">
        <v>293</v>
      </c>
      <c r="D39487" s="34">
        <v>252</v>
      </c>
      <c r="E39487" s="34">
        <v>320</v>
      </c>
      <c r="F39487" s="34">
        <v>204</v>
      </c>
      <c r="G39487" s="34">
        <v>265</v>
      </c>
      <c r="H39487" s="34">
        <v>223</v>
      </c>
      <c r="I39487" s="34">
        <v>255</v>
      </c>
      <c r="J39487" s="34">
        <v>330</v>
      </c>
      <c r="K39487" s="34">
        <v>199</v>
      </c>
      <c r="L39487" s="34">
        <v>245</v>
      </c>
      <c r="M39487" s="34">
        <v>182</v>
      </c>
    </row>
    <row r="39488" spans="1:13" x14ac:dyDescent="0.2">
      <c r="A39488" s="34" t="s">
        <v>140382</v>
      </c>
      <c r="B39488" s="34">
        <v>174</v>
      </c>
      <c r="C39488" s="34">
        <v>208</v>
      </c>
      <c r="D39488" s="34">
        <v>191</v>
      </c>
      <c r="E39488" s="34">
        <v>205</v>
      </c>
      <c r="F39488" s="34">
        <v>212</v>
      </c>
      <c r="G39488" s="34">
        <v>213</v>
      </c>
      <c r="H39488" s="34">
        <v>228</v>
      </c>
      <c r="I39488" s="34">
        <v>232</v>
      </c>
      <c r="J39488" s="34">
        <v>278</v>
      </c>
      <c r="K39488" s="34">
        <v>162</v>
      </c>
      <c r="L39488" s="34">
        <v>183</v>
      </c>
      <c r="M39488" s="34">
        <v>173</v>
      </c>
    </row>
    <row r="39489" spans="1:13" x14ac:dyDescent="0.2">
      <c r="A39489" s="34" t="s">
        <v>140383</v>
      </c>
      <c r="B39489" s="34">
        <v>207</v>
      </c>
      <c r="C39489" s="34">
        <v>219</v>
      </c>
      <c r="D39489" s="34">
        <v>280</v>
      </c>
      <c r="E39489" s="34">
        <v>210</v>
      </c>
      <c r="F39489" s="34">
        <v>226</v>
      </c>
      <c r="G39489" s="34">
        <v>220</v>
      </c>
      <c r="H39489" s="34">
        <v>215</v>
      </c>
      <c r="I39489" s="34">
        <v>211</v>
      </c>
      <c r="J39489" s="34">
        <v>164</v>
      </c>
      <c r="K39489" s="34">
        <v>186</v>
      </c>
      <c r="L39489" s="34">
        <v>242</v>
      </c>
      <c r="M39489" s="34">
        <v>211</v>
      </c>
    </row>
    <row r="39490" spans="1:13" x14ac:dyDescent="0.2">
      <c r="A39490" s="34" t="s">
        <v>140384</v>
      </c>
      <c r="B39490" s="34">
        <v>176</v>
      </c>
      <c r="C39490" s="34">
        <v>149</v>
      </c>
      <c r="D39490" s="34">
        <v>179</v>
      </c>
      <c r="E39490" s="34">
        <v>180</v>
      </c>
      <c r="F39490" s="34">
        <v>201</v>
      </c>
      <c r="G39490" s="34">
        <v>169</v>
      </c>
      <c r="H39490" s="34">
        <v>192</v>
      </c>
      <c r="I39490" s="34">
        <v>181</v>
      </c>
      <c r="J39490" s="34">
        <v>203</v>
      </c>
      <c r="K39490" s="34">
        <v>131</v>
      </c>
      <c r="L39490" s="34">
        <v>176</v>
      </c>
      <c r="M39490" s="34">
        <v>135</v>
      </c>
    </row>
    <row r="39491" spans="1:13" x14ac:dyDescent="0.2">
      <c r="A39491" s="34" t="s">
        <v>140385</v>
      </c>
      <c r="B39491" s="34">
        <v>283</v>
      </c>
      <c r="C39491" s="34">
        <v>342</v>
      </c>
      <c r="D39491" s="34">
        <v>279</v>
      </c>
      <c r="E39491" s="34">
        <v>421</v>
      </c>
      <c r="F39491" s="34">
        <v>292</v>
      </c>
      <c r="G39491" s="34">
        <v>341</v>
      </c>
      <c r="H39491" s="34">
        <v>336</v>
      </c>
      <c r="I39491" s="34">
        <v>305</v>
      </c>
      <c r="J39491" s="34">
        <v>317</v>
      </c>
      <c r="K39491" s="34">
        <v>307</v>
      </c>
      <c r="L39491" s="34">
        <v>305</v>
      </c>
      <c r="M39491" s="34">
        <v>275</v>
      </c>
    </row>
    <row r="39492" spans="1:13" x14ac:dyDescent="0.2">
      <c r="A39492" s="34" t="s">
        <v>140386</v>
      </c>
      <c r="B39492" s="34">
        <v>403</v>
      </c>
      <c r="C39492" s="34">
        <v>393</v>
      </c>
      <c r="D39492" s="34">
        <v>468</v>
      </c>
      <c r="E39492" s="34">
        <v>456</v>
      </c>
      <c r="F39492" s="34">
        <v>397</v>
      </c>
      <c r="G39492" s="34">
        <v>402</v>
      </c>
      <c r="H39492" s="34">
        <v>354</v>
      </c>
      <c r="I39492" s="34">
        <v>375</v>
      </c>
      <c r="J39492" s="34">
        <v>369</v>
      </c>
      <c r="K39492" s="34">
        <v>381</v>
      </c>
      <c r="L39492" s="34">
        <v>318</v>
      </c>
      <c r="M39492" s="34">
        <v>308</v>
      </c>
    </row>
    <row r="39493" spans="1:13" x14ac:dyDescent="0.2">
      <c r="A39493" s="34" t="s">
        <v>140387</v>
      </c>
      <c r="B39493" s="34">
        <v>361</v>
      </c>
      <c r="C39493" s="34">
        <v>403</v>
      </c>
      <c r="D39493" s="34">
        <v>354</v>
      </c>
      <c r="E39493" s="34">
        <v>485</v>
      </c>
      <c r="F39493" s="34">
        <v>348</v>
      </c>
      <c r="G39493" s="34">
        <v>442</v>
      </c>
      <c r="H39493" s="34">
        <v>400</v>
      </c>
      <c r="I39493" s="34">
        <v>354</v>
      </c>
      <c r="J39493" s="34">
        <v>391</v>
      </c>
      <c r="K39493" s="34">
        <v>368</v>
      </c>
      <c r="L39493" s="34">
        <v>348</v>
      </c>
      <c r="M39493" s="34">
        <v>343</v>
      </c>
    </row>
    <row r="39494" spans="1:13" x14ac:dyDescent="0.2">
      <c r="A39494" s="34" t="s">
        <v>140388</v>
      </c>
      <c r="B39494" s="34">
        <v>143</v>
      </c>
      <c r="C39494" s="34">
        <v>162</v>
      </c>
      <c r="D39494" s="34">
        <v>214</v>
      </c>
      <c r="E39494" s="34">
        <v>173</v>
      </c>
      <c r="F39494" s="34">
        <v>161</v>
      </c>
      <c r="G39494" s="34">
        <v>141</v>
      </c>
      <c r="H39494" s="34">
        <v>149</v>
      </c>
      <c r="I39494" s="34">
        <v>140</v>
      </c>
      <c r="J39494" s="34">
        <v>198</v>
      </c>
      <c r="K39494" s="34">
        <v>120</v>
      </c>
      <c r="L39494" s="34">
        <v>147</v>
      </c>
      <c r="M39494" s="34">
        <v>151</v>
      </c>
    </row>
    <row r="39495" spans="1:13" x14ac:dyDescent="0.2">
      <c r="A39495" s="34" t="s">
        <v>140389</v>
      </c>
      <c r="B39495" s="34">
        <v>208</v>
      </c>
      <c r="C39495" s="34">
        <v>230</v>
      </c>
      <c r="D39495" s="34">
        <v>216</v>
      </c>
      <c r="E39495" s="34">
        <v>210</v>
      </c>
      <c r="F39495" s="34">
        <v>189</v>
      </c>
      <c r="G39495" s="34">
        <v>237</v>
      </c>
      <c r="H39495" s="34">
        <v>194</v>
      </c>
      <c r="I39495" s="34">
        <v>202</v>
      </c>
      <c r="J39495" s="34">
        <v>162</v>
      </c>
      <c r="K39495" s="34">
        <v>197</v>
      </c>
      <c r="L39495" s="34">
        <v>164</v>
      </c>
      <c r="M39495" s="34">
        <v>211</v>
      </c>
    </row>
    <row r="39496" spans="1:13" x14ac:dyDescent="0.2">
      <c r="A39496" s="34" t="s">
        <v>140390</v>
      </c>
      <c r="B39496" s="34">
        <v>209</v>
      </c>
      <c r="C39496" s="34">
        <v>188</v>
      </c>
      <c r="D39496" s="34">
        <v>209</v>
      </c>
      <c r="E39496" s="34">
        <v>132</v>
      </c>
      <c r="F39496" s="34">
        <v>180</v>
      </c>
      <c r="G39496" s="34">
        <v>142</v>
      </c>
      <c r="H39496" s="34">
        <v>173</v>
      </c>
      <c r="I39496" s="34">
        <v>157</v>
      </c>
      <c r="J39496" s="34">
        <v>176</v>
      </c>
      <c r="K39496" s="34">
        <v>125</v>
      </c>
      <c r="L39496" s="34">
        <v>158</v>
      </c>
      <c r="M39496" s="34">
        <v>166</v>
      </c>
    </row>
    <row r="39497" spans="1:13" x14ac:dyDescent="0.2">
      <c r="A39497" s="34" t="s">
        <v>140391</v>
      </c>
      <c r="B39497" s="34">
        <v>135</v>
      </c>
      <c r="C39497" s="34">
        <v>168</v>
      </c>
      <c r="D39497" s="34">
        <v>165</v>
      </c>
      <c r="E39497" s="34">
        <v>164</v>
      </c>
      <c r="F39497" s="34">
        <v>146</v>
      </c>
      <c r="G39497" s="34">
        <v>157</v>
      </c>
      <c r="H39497" s="34">
        <v>190</v>
      </c>
      <c r="I39497" s="34">
        <v>152</v>
      </c>
      <c r="J39497" s="34">
        <v>123</v>
      </c>
      <c r="K39497" s="34">
        <v>146</v>
      </c>
      <c r="L39497" s="34">
        <v>133</v>
      </c>
      <c r="M39497" s="34">
        <v>139</v>
      </c>
    </row>
    <row r="39498" spans="1:13" x14ac:dyDescent="0.2">
      <c r="A39498" s="34" t="s">
        <v>140392</v>
      </c>
      <c r="B39498" s="34">
        <v>158</v>
      </c>
      <c r="C39498" s="34">
        <v>200</v>
      </c>
      <c r="D39498" s="34">
        <v>155</v>
      </c>
      <c r="E39498" s="34">
        <v>259</v>
      </c>
      <c r="F39498" s="34">
        <v>133</v>
      </c>
      <c r="G39498" s="34">
        <v>220</v>
      </c>
      <c r="H39498" s="34">
        <v>171</v>
      </c>
      <c r="I39498" s="34">
        <v>240</v>
      </c>
      <c r="J39498" s="34">
        <v>176</v>
      </c>
      <c r="K39498" s="34">
        <v>166</v>
      </c>
      <c r="L39498" s="34">
        <v>153</v>
      </c>
      <c r="M39498" s="34">
        <v>170</v>
      </c>
    </row>
    <row r="39499" spans="1:13" x14ac:dyDescent="0.2">
      <c r="A39499" s="34" t="s">
        <v>140393</v>
      </c>
      <c r="B39499" s="34">
        <v>307</v>
      </c>
      <c r="C39499" s="34">
        <v>386</v>
      </c>
      <c r="D39499" s="34">
        <v>402</v>
      </c>
      <c r="E39499" s="34">
        <v>390</v>
      </c>
      <c r="F39499" s="34">
        <v>344</v>
      </c>
      <c r="G39499" s="34">
        <v>326</v>
      </c>
      <c r="H39499" s="34">
        <v>430</v>
      </c>
      <c r="I39499" s="34">
        <v>355</v>
      </c>
      <c r="J39499" s="34">
        <v>487</v>
      </c>
      <c r="K39499" s="34">
        <v>282</v>
      </c>
      <c r="L39499" s="34">
        <v>403</v>
      </c>
      <c r="M39499" s="34">
        <v>254</v>
      </c>
    </row>
    <row r="39500" spans="1:13" x14ac:dyDescent="0.2">
      <c r="A39500" s="34" t="s">
        <v>140394</v>
      </c>
      <c r="B39500" s="34">
        <v>122</v>
      </c>
      <c r="C39500" s="34">
        <v>135</v>
      </c>
      <c r="D39500" s="34">
        <v>244</v>
      </c>
      <c r="E39500" s="34">
        <v>212</v>
      </c>
      <c r="F39500" s="34">
        <v>145</v>
      </c>
      <c r="G39500" s="34">
        <v>163</v>
      </c>
      <c r="H39500" s="34">
        <v>201</v>
      </c>
      <c r="I39500" s="34">
        <v>168</v>
      </c>
      <c r="J39500" s="34">
        <v>190</v>
      </c>
      <c r="K39500" s="34">
        <v>171</v>
      </c>
      <c r="L39500" s="34">
        <v>199</v>
      </c>
      <c r="M39500" s="34">
        <v>134</v>
      </c>
    </row>
    <row r="39501" spans="1:13" x14ac:dyDescent="0.2">
      <c r="A39501" s="34" t="s">
        <v>140395</v>
      </c>
      <c r="B39501" s="34">
        <v>220</v>
      </c>
      <c r="C39501" s="34">
        <v>204</v>
      </c>
      <c r="D39501" s="34">
        <v>240</v>
      </c>
      <c r="E39501" s="34">
        <v>246</v>
      </c>
      <c r="F39501" s="34">
        <v>214</v>
      </c>
      <c r="G39501" s="34">
        <v>190</v>
      </c>
      <c r="H39501" s="34">
        <v>271</v>
      </c>
      <c r="I39501" s="34">
        <v>210</v>
      </c>
      <c r="J39501" s="34">
        <v>188</v>
      </c>
      <c r="K39501" s="34">
        <v>175</v>
      </c>
      <c r="L39501" s="34">
        <v>217</v>
      </c>
      <c r="M39501" s="34">
        <v>153</v>
      </c>
    </row>
    <row r="39502" spans="1:13" x14ac:dyDescent="0.2">
      <c r="A39502" s="34" t="s">
        <v>140396</v>
      </c>
      <c r="B39502" s="34">
        <v>768</v>
      </c>
      <c r="C39502" s="34">
        <v>777</v>
      </c>
      <c r="D39502" s="34">
        <v>804</v>
      </c>
      <c r="E39502" s="34">
        <v>759</v>
      </c>
      <c r="F39502" s="34">
        <v>700</v>
      </c>
      <c r="G39502" s="34">
        <v>650</v>
      </c>
      <c r="H39502" s="34">
        <v>768</v>
      </c>
      <c r="I39502" s="34">
        <v>720</v>
      </c>
      <c r="J39502" s="34">
        <v>808</v>
      </c>
      <c r="K39502" s="34">
        <v>626</v>
      </c>
      <c r="L39502" s="34">
        <v>790</v>
      </c>
      <c r="M39502" s="34">
        <v>597</v>
      </c>
    </row>
    <row r="39503" spans="1:13" x14ac:dyDescent="0.2">
      <c r="A39503" s="34" t="s">
        <v>140397</v>
      </c>
      <c r="B39503" s="34">
        <v>996</v>
      </c>
      <c r="C39503" s="34">
        <v>1147</v>
      </c>
      <c r="D39503" s="34">
        <v>1108</v>
      </c>
      <c r="E39503" s="34">
        <v>1187</v>
      </c>
      <c r="F39503" s="34">
        <v>999</v>
      </c>
      <c r="G39503" s="34">
        <v>999</v>
      </c>
      <c r="H39503" s="34">
        <v>1160</v>
      </c>
      <c r="I39503" s="34">
        <v>1079</v>
      </c>
      <c r="J39503" s="34">
        <v>1151</v>
      </c>
      <c r="K39503" s="34">
        <v>928</v>
      </c>
      <c r="L39503" s="34">
        <v>1035</v>
      </c>
      <c r="M39503" s="34">
        <v>841</v>
      </c>
    </row>
    <row r="39504" spans="1:13" x14ac:dyDescent="0.2">
      <c r="A39504" s="34" t="s">
        <v>140398</v>
      </c>
      <c r="B39504" s="34">
        <v>383</v>
      </c>
      <c r="C39504" s="34">
        <v>453</v>
      </c>
      <c r="D39504" s="34">
        <v>423</v>
      </c>
      <c r="E39504" s="34">
        <v>472</v>
      </c>
      <c r="F39504" s="34">
        <v>364</v>
      </c>
      <c r="G39504" s="34">
        <v>391</v>
      </c>
      <c r="H39504" s="34">
        <v>413</v>
      </c>
      <c r="I39504" s="34">
        <v>408</v>
      </c>
      <c r="J39504" s="34">
        <v>424</v>
      </c>
      <c r="K39504" s="34">
        <v>342</v>
      </c>
      <c r="L39504" s="34">
        <v>348</v>
      </c>
      <c r="M39504" s="34">
        <v>250</v>
      </c>
    </row>
    <row r="39505" spans="1:13" x14ac:dyDescent="0.2">
      <c r="A39505" s="34" t="s">
        <v>140399</v>
      </c>
      <c r="B39505" s="34">
        <v>590</v>
      </c>
      <c r="C39505" s="34">
        <v>683</v>
      </c>
      <c r="D39505" s="34">
        <v>637</v>
      </c>
      <c r="E39505" s="34">
        <v>678</v>
      </c>
      <c r="F39505" s="34">
        <v>585</v>
      </c>
      <c r="G39505" s="34">
        <v>593</v>
      </c>
      <c r="H39505" s="34">
        <v>631</v>
      </c>
      <c r="I39505" s="34">
        <v>603</v>
      </c>
      <c r="J39505" s="34">
        <v>708</v>
      </c>
      <c r="K39505" s="34">
        <v>536</v>
      </c>
      <c r="L39505" s="34">
        <v>613</v>
      </c>
      <c r="M39505" s="34">
        <v>496</v>
      </c>
    </row>
    <row r="39506" spans="1:13" x14ac:dyDescent="0.2">
      <c r="A39506" s="34" t="s">
        <v>140400</v>
      </c>
      <c r="B39506" s="34">
        <v>465</v>
      </c>
      <c r="C39506" s="34">
        <v>378</v>
      </c>
      <c r="D39506" s="34">
        <v>474</v>
      </c>
      <c r="E39506" s="34">
        <v>434</v>
      </c>
      <c r="F39506" s="34">
        <v>370</v>
      </c>
      <c r="G39506" s="34">
        <v>384</v>
      </c>
      <c r="H39506" s="34">
        <v>493</v>
      </c>
      <c r="I39506" s="34">
        <v>418</v>
      </c>
      <c r="J39506" s="34">
        <v>421</v>
      </c>
      <c r="K39506" s="34">
        <v>330</v>
      </c>
      <c r="L39506" s="34">
        <v>407</v>
      </c>
      <c r="M39506" s="34">
        <v>286</v>
      </c>
    </row>
    <row r="39507" spans="1:13" x14ac:dyDescent="0.2">
      <c r="A39507" s="34" t="s">
        <v>140401</v>
      </c>
      <c r="B39507" s="34">
        <v>182</v>
      </c>
      <c r="C39507" s="34">
        <v>246</v>
      </c>
      <c r="D39507" s="34">
        <v>257</v>
      </c>
      <c r="E39507" s="34">
        <v>203</v>
      </c>
      <c r="F39507" s="34">
        <v>173</v>
      </c>
      <c r="G39507" s="34">
        <v>164</v>
      </c>
      <c r="H39507" s="34">
        <v>212</v>
      </c>
      <c r="I39507" s="34">
        <v>194</v>
      </c>
      <c r="J39507" s="34">
        <v>190</v>
      </c>
      <c r="K39507" s="34">
        <v>145</v>
      </c>
      <c r="L39507" s="34">
        <v>222</v>
      </c>
      <c r="M39507" s="34">
        <v>180</v>
      </c>
    </row>
    <row r="39508" spans="1:13" x14ac:dyDescent="0.2">
      <c r="A39508" s="34" t="s">
        <v>140402</v>
      </c>
      <c r="B39508" s="34">
        <v>243</v>
      </c>
      <c r="C39508" s="34">
        <v>296</v>
      </c>
      <c r="D39508" s="34">
        <v>303</v>
      </c>
      <c r="E39508" s="34">
        <v>355</v>
      </c>
      <c r="F39508" s="34">
        <v>290</v>
      </c>
      <c r="G39508" s="34">
        <v>304</v>
      </c>
      <c r="H39508" s="34">
        <v>341</v>
      </c>
      <c r="I39508" s="34">
        <v>305</v>
      </c>
      <c r="J39508" s="34">
        <v>223</v>
      </c>
      <c r="K39508" s="34">
        <v>272</v>
      </c>
      <c r="L39508" s="34">
        <v>291</v>
      </c>
      <c r="M39508" s="34">
        <v>232</v>
      </c>
    </row>
    <row r="39509" spans="1:13" x14ac:dyDescent="0.2">
      <c r="A39509" s="34" t="s">
        <v>140403</v>
      </c>
      <c r="B39509" s="34">
        <v>322</v>
      </c>
      <c r="C39509" s="34">
        <v>322</v>
      </c>
      <c r="D39509" s="34">
        <v>330</v>
      </c>
      <c r="E39509" s="34">
        <v>276</v>
      </c>
      <c r="F39509" s="34">
        <v>305</v>
      </c>
      <c r="G39509" s="34">
        <v>252</v>
      </c>
      <c r="H39509" s="34">
        <v>371</v>
      </c>
      <c r="I39509" s="34">
        <v>306</v>
      </c>
      <c r="J39509" s="34">
        <v>418</v>
      </c>
      <c r="K39509" s="34">
        <v>218</v>
      </c>
      <c r="L39509" s="34">
        <v>251</v>
      </c>
      <c r="M39509" s="34">
        <v>227</v>
      </c>
    </row>
    <row r="39510" spans="1:13" x14ac:dyDescent="0.2">
      <c r="A39510" s="34" t="s">
        <v>140404</v>
      </c>
      <c r="B39510" s="34">
        <v>97</v>
      </c>
      <c r="C39510" s="34">
        <v>108</v>
      </c>
      <c r="D39510" s="34">
        <v>123</v>
      </c>
      <c r="E39510" s="34">
        <v>175</v>
      </c>
      <c r="F39510" s="34">
        <v>96</v>
      </c>
      <c r="G39510" s="34">
        <v>104</v>
      </c>
      <c r="H39510" s="34">
        <v>139</v>
      </c>
      <c r="I39510" s="34">
        <v>147</v>
      </c>
      <c r="J39510" s="34">
        <v>166</v>
      </c>
      <c r="K39510" s="34">
        <v>136</v>
      </c>
      <c r="L39510" s="34">
        <v>114</v>
      </c>
      <c r="M39510" s="34">
        <v>102</v>
      </c>
    </row>
    <row r="39511" spans="1:13" x14ac:dyDescent="0.2">
      <c r="A39511" s="34" t="s">
        <v>140405</v>
      </c>
      <c r="B39511" s="34">
        <v>195</v>
      </c>
      <c r="C39511" s="34">
        <v>210</v>
      </c>
      <c r="D39511" s="34">
        <v>222</v>
      </c>
      <c r="E39511" s="34">
        <v>197</v>
      </c>
      <c r="F39511" s="34">
        <v>171</v>
      </c>
      <c r="G39511" s="34">
        <v>212</v>
      </c>
      <c r="H39511" s="34">
        <v>159</v>
      </c>
      <c r="I39511" s="34">
        <v>191</v>
      </c>
      <c r="J39511" s="34">
        <v>207</v>
      </c>
      <c r="K39511" s="34">
        <v>193</v>
      </c>
      <c r="L39511" s="34">
        <v>199</v>
      </c>
      <c r="M39511" s="34">
        <v>188</v>
      </c>
    </row>
    <row r="39512" spans="1:13" x14ac:dyDescent="0.2">
      <c r="A39512" s="34" t="s">
        <v>140406</v>
      </c>
      <c r="B39512" s="34">
        <v>119</v>
      </c>
      <c r="C39512" s="34">
        <v>99</v>
      </c>
      <c r="D39512" s="34">
        <v>150</v>
      </c>
      <c r="E39512" s="34">
        <v>167</v>
      </c>
      <c r="F39512" s="34">
        <v>115</v>
      </c>
      <c r="G39512" s="34">
        <v>87</v>
      </c>
      <c r="H39512" s="34">
        <v>153</v>
      </c>
      <c r="I39512" s="34">
        <v>132</v>
      </c>
      <c r="J39512" s="34">
        <v>132</v>
      </c>
      <c r="K39512" s="34">
        <v>99</v>
      </c>
      <c r="L39512" s="34">
        <v>132</v>
      </c>
      <c r="M39512" s="34">
        <v>89</v>
      </c>
    </row>
    <row r="39513" spans="1:13" x14ac:dyDescent="0.2">
      <c r="A39513" s="34" t="s">
        <v>140407</v>
      </c>
      <c r="B39513" s="34">
        <v>333</v>
      </c>
      <c r="C39513" s="34">
        <v>262</v>
      </c>
      <c r="D39513" s="34">
        <v>290</v>
      </c>
      <c r="E39513" s="34">
        <v>282</v>
      </c>
      <c r="F39513" s="34">
        <v>296</v>
      </c>
      <c r="G39513" s="34">
        <v>226</v>
      </c>
      <c r="H39513" s="34">
        <v>297</v>
      </c>
      <c r="I39513" s="34">
        <v>232</v>
      </c>
      <c r="J39513" s="34">
        <v>325</v>
      </c>
      <c r="K39513" s="34">
        <v>221</v>
      </c>
      <c r="L39513" s="34">
        <v>288</v>
      </c>
      <c r="M39513" s="34">
        <v>223</v>
      </c>
    </row>
    <row r="39514" spans="1:13" x14ac:dyDescent="0.2">
      <c r="A39514" s="34" t="s">
        <v>140408</v>
      </c>
      <c r="B39514" s="34">
        <v>180</v>
      </c>
      <c r="C39514" s="34">
        <v>242</v>
      </c>
      <c r="D39514" s="34">
        <v>256</v>
      </c>
      <c r="E39514" s="34">
        <v>231</v>
      </c>
      <c r="F39514" s="34">
        <v>261</v>
      </c>
      <c r="G39514" s="34">
        <v>180</v>
      </c>
      <c r="H39514" s="34">
        <v>221</v>
      </c>
      <c r="I39514" s="34">
        <v>199</v>
      </c>
      <c r="J39514" s="34">
        <v>275</v>
      </c>
      <c r="K39514" s="34">
        <v>158</v>
      </c>
      <c r="L39514" s="34">
        <v>232</v>
      </c>
      <c r="M39514" s="34">
        <v>123</v>
      </c>
    </row>
    <row r="39515" spans="1:13" x14ac:dyDescent="0.2">
      <c r="A39515" s="34" t="s">
        <v>140409</v>
      </c>
      <c r="B39515" s="34">
        <v>215</v>
      </c>
      <c r="C39515" s="34">
        <v>217</v>
      </c>
      <c r="D39515" s="34">
        <v>173</v>
      </c>
      <c r="E39515" s="34">
        <v>227</v>
      </c>
      <c r="F39515" s="34">
        <v>255</v>
      </c>
      <c r="G39515" s="34">
        <v>163</v>
      </c>
      <c r="H39515" s="34">
        <v>271</v>
      </c>
      <c r="I39515" s="34">
        <v>200</v>
      </c>
      <c r="J39515" s="34">
        <v>223</v>
      </c>
      <c r="K39515" s="34">
        <v>172</v>
      </c>
      <c r="L39515" s="34">
        <v>193</v>
      </c>
      <c r="M39515" s="34">
        <v>184</v>
      </c>
    </row>
    <row r="39516" spans="1:13" x14ac:dyDescent="0.2">
      <c r="A39516" s="34" t="s">
        <v>140410</v>
      </c>
      <c r="B39516" s="34">
        <v>413</v>
      </c>
      <c r="C39516" s="34">
        <v>304</v>
      </c>
      <c r="D39516" s="34">
        <v>400</v>
      </c>
      <c r="E39516" s="34">
        <v>373</v>
      </c>
      <c r="F39516" s="34">
        <v>384</v>
      </c>
      <c r="G39516" s="34">
        <v>357</v>
      </c>
      <c r="H39516" s="34">
        <v>419</v>
      </c>
      <c r="I39516" s="34">
        <v>363</v>
      </c>
      <c r="J39516" s="34">
        <v>481</v>
      </c>
      <c r="K39516" s="34">
        <v>289</v>
      </c>
      <c r="L39516" s="34">
        <v>380</v>
      </c>
      <c r="M39516" s="34">
        <v>282</v>
      </c>
    </row>
    <row r="39517" spans="1:13" x14ac:dyDescent="0.2">
      <c r="A39517" s="34" t="s">
        <v>140411</v>
      </c>
      <c r="B39517" s="34">
        <v>297</v>
      </c>
      <c r="C39517" s="34">
        <v>312</v>
      </c>
      <c r="D39517" s="34">
        <v>393</v>
      </c>
      <c r="E39517" s="34">
        <v>327</v>
      </c>
      <c r="F39517" s="34">
        <v>368</v>
      </c>
      <c r="G39517" s="34">
        <v>344</v>
      </c>
      <c r="H39517" s="34">
        <v>417</v>
      </c>
      <c r="I39517" s="34">
        <v>345</v>
      </c>
      <c r="J39517" s="34">
        <v>422</v>
      </c>
      <c r="K39517" s="34">
        <v>240</v>
      </c>
      <c r="L39517" s="34">
        <v>372</v>
      </c>
      <c r="M39517" s="34">
        <v>261</v>
      </c>
    </row>
    <row r="39518" spans="1:13" x14ac:dyDescent="0.2">
      <c r="A39518" s="34" t="s">
        <v>140412</v>
      </c>
      <c r="B39518" s="34">
        <v>136</v>
      </c>
      <c r="C39518" s="34">
        <v>135</v>
      </c>
      <c r="D39518" s="34">
        <v>139</v>
      </c>
      <c r="E39518" s="34">
        <v>185</v>
      </c>
      <c r="F39518" s="34">
        <v>121</v>
      </c>
      <c r="G39518" s="34">
        <v>113</v>
      </c>
      <c r="H39518" s="34">
        <v>172</v>
      </c>
      <c r="I39518" s="34">
        <v>131</v>
      </c>
      <c r="J39518" s="34">
        <v>173</v>
      </c>
      <c r="K39518" s="34">
        <v>139</v>
      </c>
      <c r="L39518" s="34">
        <v>158</v>
      </c>
      <c r="M39518" s="34">
        <v>133</v>
      </c>
    </row>
    <row r="39519" spans="1:13" x14ac:dyDescent="0.2">
      <c r="A39519" s="34" t="s">
        <v>140413</v>
      </c>
      <c r="B39519" s="34">
        <v>212</v>
      </c>
      <c r="C39519" s="34">
        <v>232</v>
      </c>
      <c r="D39519" s="34">
        <v>317</v>
      </c>
      <c r="E39519" s="34">
        <v>228</v>
      </c>
      <c r="F39519" s="34">
        <v>236</v>
      </c>
      <c r="G39519" s="34">
        <v>203</v>
      </c>
      <c r="H39519" s="34">
        <v>250</v>
      </c>
      <c r="I39519" s="34">
        <v>248</v>
      </c>
      <c r="J39519" s="34">
        <v>276</v>
      </c>
      <c r="K39519" s="34">
        <v>202</v>
      </c>
      <c r="L39519" s="34">
        <v>263</v>
      </c>
      <c r="M39519" s="34">
        <v>162</v>
      </c>
    </row>
    <row r="39520" spans="1:13" x14ac:dyDescent="0.2">
      <c r="A39520" s="34" t="s">
        <v>140414</v>
      </c>
      <c r="B39520" s="34">
        <v>271</v>
      </c>
      <c r="C39520" s="34">
        <v>254</v>
      </c>
      <c r="D39520" s="34">
        <v>316</v>
      </c>
      <c r="E39520" s="34">
        <v>269</v>
      </c>
      <c r="F39520" s="34">
        <v>275</v>
      </c>
      <c r="G39520" s="34">
        <v>239</v>
      </c>
      <c r="H39520" s="34">
        <v>270</v>
      </c>
      <c r="I39520" s="34">
        <v>246</v>
      </c>
      <c r="J39520" s="34">
        <v>339</v>
      </c>
      <c r="K39520" s="34">
        <v>185</v>
      </c>
      <c r="L39520" s="34">
        <v>278</v>
      </c>
      <c r="M39520" s="34">
        <v>214</v>
      </c>
    </row>
    <row r="39521" spans="1:13" x14ac:dyDescent="0.2">
      <c r="A39521" s="34" t="s">
        <v>140415</v>
      </c>
      <c r="B39521" s="34">
        <v>416</v>
      </c>
      <c r="C39521" s="34">
        <v>340</v>
      </c>
      <c r="D39521" s="34">
        <v>307</v>
      </c>
      <c r="E39521" s="34">
        <v>396</v>
      </c>
      <c r="F39521" s="34">
        <v>338</v>
      </c>
      <c r="G39521" s="34">
        <v>291</v>
      </c>
      <c r="H39521" s="34">
        <v>370</v>
      </c>
      <c r="I39521" s="34">
        <v>357</v>
      </c>
      <c r="J39521" s="34">
        <v>357</v>
      </c>
      <c r="K39521" s="34">
        <v>279</v>
      </c>
      <c r="L39521" s="34">
        <v>377</v>
      </c>
      <c r="M39521" s="34">
        <v>300</v>
      </c>
    </row>
    <row r="39522" spans="1:13" x14ac:dyDescent="0.2">
      <c r="A39522" s="34" t="s">
        <v>140416</v>
      </c>
      <c r="B39522" s="34">
        <v>313</v>
      </c>
      <c r="C39522" s="34">
        <v>395</v>
      </c>
      <c r="D39522" s="34">
        <v>418</v>
      </c>
      <c r="E39522" s="34">
        <v>399</v>
      </c>
      <c r="F39522" s="34">
        <v>316</v>
      </c>
      <c r="G39522" s="34">
        <v>377</v>
      </c>
      <c r="H39522" s="34">
        <v>392</v>
      </c>
      <c r="I39522" s="34">
        <v>444</v>
      </c>
      <c r="J39522" s="34">
        <v>359</v>
      </c>
      <c r="K39522" s="34">
        <v>357</v>
      </c>
      <c r="L39522" s="34">
        <v>386</v>
      </c>
      <c r="M39522" s="34">
        <v>306</v>
      </c>
    </row>
    <row r="39523" spans="1:13" x14ac:dyDescent="0.2">
      <c r="A39523" s="34" t="s">
        <v>140417</v>
      </c>
      <c r="B39523" s="34">
        <v>532</v>
      </c>
      <c r="C39523" s="34">
        <v>612</v>
      </c>
      <c r="D39523" s="34">
        <v>749</v>
      </c>
      <c r="E39523" s="34">
        <v>660</v>
      </c>
      <c r="F39523" s="34">
        <v>560</v>
      </c>
      <c r="G39523" s="34">
        <v>589</v>
      </c>
      <c r="H39523" s="34">
        <v>794</v>
      </c>
      <c r="I39523" s="34">
        <v>640</v>
      </c>
      <c r="J39523" s="34">
        <v>669</v>
      </c>
      <c r="K39523" s="34">
        <v>480</v>
      </c>
      <c r="L39523" s="34">
        <v>620</v>
      </c>
      <c r="M39523" s="34">
        <v>489</v>
      </c>
    </row>
    <row r="39524" spans="1:13" x14ac:dyDescent="0.2">
      <c r="A39524" s="34" t="s">
        <v>140418</v>
      </c>
      <c r="B39524" s="34">
        <v>1180</v>
      </c>
      <c r="C39524" s="34">
        <v>1215</v>
      </c>
      <c r="D39524" s="34">
        <v>1176</v>
      </c>
      <c r="E39524" s="34">
        <v>1271</v>
      </c>
      <c r="F39524" s="34">
        <v>1066</v>
      </c>
      <c r="G39524" s="34">
        <v>1135</v>
      </c>
      <c r="H39524" s="34">
        <v>1265</v>
      </c>
      <c r="I39524" s="34">
        <v>1108</v>
      </c>
      <c r="J39524" s="34">
        <v>1193</v>
      </c>
      <c r="K39524" s="34">
        <v>995</v>
      </c>
      <c r="L39524" s="34">
        <v>1132</v>
      </c>
      <c r="M39524" s="34">
        <v>819</v>
      </c>
    </row>
    <row r="39525" spans="1:13" x14ac:dyDescent="0.2">
      <c r="A39525" s="34" t="s">
        <v>140419</v>
      </c>
      <c r="B39525" s="34">
        <v>362</v>
      </c>
      <c r="C39525" s="34">
        <v>686</v>
      </c>
      <c r="D39525" s="34">
        <v>475</v>
      </c>
      <c r="E39525" s="34">
        <v>677</v>
      </c>
      <c r="F39525" s="34">
        <v>308</v>
      </c>
      <c r="G39525" s="34">
        <v>687</v>
      </c>
      <c r="H39525" s="34">
        <v>410</v>
      </c>
      <c r="I39525" s="34">
        <v>657</v>
      </c>
      <c r="J39525" s="34">
        <v>470</v>
      </c>
      <c r="K39525" s="34">
        <v>581</v>
      </c>
      <c r="L39525" s="34">
        <v>419</v>
      </c>
      <c r="M39525" s="34">
        <v>521</v>
      </c>
    </row>
    <row r="39526" spans="1:13" x14ac:dyDescent="0.2">
      <c r="A39526" s="34" t="s">
        <v>140420</v>
      </c>
      <c r="B39526" s="34">
        <v>330</v>
      </c>
      <c r="C39526" s="34">
        <v>316</v>
      </c>
      <c r="D39526" s="34">
        <v>395</v>
      </c>
      <c r="E39526" s="34">
        <v>350</v>
      </c>
      <c r="F39526" s="34">
        <v>297</v>
      </c>
      <c r="G39526" s="34">
        <v>248</v>
      </c>
      <c r="H39526" s="34">
        <v>387</v>
      </c>
      <c r="I39526" s="34">
        <v>312</v>
      </c>
      <c r="J39526" s="34">
        <v>414</v>
      </c>
      <c r="K39526" s="34">
        <v>245</v>
      </c>
      <c r="L39526" s="34">
        <v>363</v>
      </c>
      <c r="M39526" s="34">
        <v>238</v>
      </c>
    </row>
    <row r="39527" spans="1:13" x14ac:dyDescent="0.2">
      <c r="A39527" s="34" t="s">
        <v>140421</v>
      </c>
      <c r="B39527" s="34">
        <v>568</v>
      </c>
      <c r="C39527" s="34">
        <v>602</v>
      </c>
      <c r="D39527" s="34">
        <v>546</v>
      </c>
      <c r="E39527" s="34">
        <v>620</v>
      </c>
      <c r="F39527" s="34">
        <v>479</v>
      </c>
      <c r="G39527" s="34">
        <v>525</v>
      </c>
      <c r="H39527" s="34">
        <v>589</v>
      </c>
      <c r="I39527" s="34">
        <v>592</v>
      </c>
      <c r="J39527" s="34">
        <v>588</v>
      </c>
      <c r="K39527" s="34">
        <v>512</v>
      </c>
      <c r="L39527" s="34">
        <v>534</v>
      </c>
      <c r="M39527" s="34">
        <v>423</v>
      </c>
    </row>
    <row r="39528" spans="1:13" x14ac:dyDescent="0.2">
      <c r="A39528" s="34" t="s">
        <v>140422</v>
      </c>
      <c r="B39528" s="34">
        <v>356</v>
      </c>
      <c r="C39528" s="34">
        <v>336</v>
      </c>
      <c r="D39528" s="34">
        <v>299</v>
      </c>
      <c r="E39528" s="34">
        <v>304</v>
      </c>
      <c r="F39528" s="34">
        <v>330</v>
      </c>
      <c r="G39528" s="34">
        <v>302</v>
      </c>
      <c r="H39528" s="34">
        <v>284</v>
      </c>
      <c r="I39528" s="34">
        <v>281</v>
      </c>
      <c r="J39528" s="34">
        <v>286</v>
      </c>
      <c r="K39528" s="34">
        <v>265</v>
      </c>
      <c r="L39528" s="34">
        <v>260</v>
      </c>
      <c r="M39528" s="34">
        <v>225</v>
      </c>
    </row>
    <row r="39529" spans="1:13" x14ac:dyDescent="0.2">
      <c r="A39529" s="34" t="s">
        <v>140423</v>
      </c>
      <c r="B39529" s="34">
        <v>477</v>
      </c>
      <c r="C39529" s="34">
        <v>424</v>
      </c>
      <c r="D39529" s="34">
        <v>387</v>
      </c>
      <c r="E39529" s="34">
        <v>377</v>
      </c>
      <c r="F39529" s="34">
        <v>341</v>
      </c>
      <c r="G39529" s="34">
        <v>317</v>
      </c>
      <c r="H39529" s="34">
        <v>374</v>
      </c>
      <c r="I39529" s="34">
        <v>382</v>
      </c>
      <c r="J39529" s="34">
        <v>418</v>
      </c>
      <c r="K39529" s="34">
        <v>302</v>
      </c>
      <c r="L39529" s="34">
        <v>360</v>
      </c>
      <c r="M39529" s="34">
        <v>320</v>
      </c>
    </row>
    <row r="39530" spans="1:13" x14ac:dyDescent="0.2">
      <c r="A39530" s="34" t="s">
        <v>140424</v>
      </c>
      <c r="B39530" s="34">
        <v>202</v>
      </c>
      <c r="C39530" s="34">
        <v>294</v>
      </c>
      <c r="D39530" s="34">
        <v>302</v>
      </c>
      <c r="E39530" s="34">
        <v>291</v>
      </c>
      <c r="F39530" s="34">
        <v>244</v>
      </c>
      <c r="G39530" s="34">
        <v>287</v>
      </c>
      <c r="H39530" s="34">
        <v>322</v>
      </c>
      <c r="I39530" s="34">
        <v>289</v>
      </c>
      <c r="J39530" s="34">
        <v>340</v>
      </c>
      <c r="K39530" s="34">
        <v>248</v>
      </c>
      <c r="L39530" s="34">
        <v>253</v>
      </c>
      <c r="M39530" s="34">
        <v>218</v>
      </c>
    </row>
    <row r="39531" spans="1:13" x14ac:dyDescent="0.2">
      <c r="A39531" s="34" t="s">
        <v>140425</v>
      </c>
      <c r="B39531" s="34">
        <v>220</v>
      </c>
      <c r="C39531" s="34">
        <v>181</v>
      </c>
      <c r="D39531" s="34">
        <v>176</v>
      </c>
      <c r="E39531" s="34">
        <v>207</v>
      </c>
      <c r="F39531" s="34">
        <v>202</v>
      </c>
      <c r="G39531" s="34">
        <v>169</v>
      </c>
      <c r="H39531" s="34">
        <v>234</v>
      </c>
      <c r="I39531" s="34">
        <v>216</v>
      </c>
      <c r="J39531" s="34">
        <v>257</v>
      </c>
      <c r="K39531" s="34">
        <v>158</v>
      </c>
      <c r="L39531" s="34">
        <v>209</v>
      </c>
      <c r="M39531" s="34">
        <v>183</v>
      </c>
    </row>
    <row r="39532" spans="1:13" x14ac:dyDescent="0.2">
      <c r="A39532" s="34" t="s">
        <v>140426</v>
      </c>
      <c r="B39532" s="34">
        <v>351</v>
      </c>
      <c r="C39532" s="34">
        <v>396</v>
      </c>
      <c r="D39532" s="34">
        <v>318</v>
      </c>
      <c r="E39532" s="34">
        <v>394</v>
      </c>
      <c r="F39532" s="34">
        <v>320</v>
      </c>
      <c r="G39532" s="34">
        <v>349</v>
      </c>
      <c r="H39532" s="34">
        <v>419</v>
      </c>
      <c r="I39532" s="34">
        <v>367</v>
      </c>
      <c r="J39532" s="34">
        <v>428</v>
      </c>
      <c r="K39532" s="34">
        <v>274</v>
      </c>
      <c r="L39532" s="34">
        <v>301</v>
      </c>
      <c r="M39532" s="34">
        <v>241</v>
      </c>
    </row>
    <row r="39533" spans="1:13" x14ac:dyDescent="0.2">
      <c r="A39533" s="34" t="s">
        <v>140427</v>
      </c>
      <c r="B39533" s="34">
        <v>270</v>
      </c>
      <c r="C39533" s="34">
        <v>211</v>
      </c>
      <c r="D39533" s="34">
        <v>228</v>
      </c>
      <c r="E39533" s="34">
        <v>211</v>
      </c>
      <c r="F39533" s="34">
        <v>192</v>
      </c>
      <c r="G39533" s="34">
        <v>192</v>
      </c>
      <c r="H39533" s="34">
        <v>188</v>
      </c>
      <c r="I39533" s="34">
        <v>216</v>
      </c>
      <c r="J39533" s="34">
        <v>259</v>
      </c>
      <c r="K39533" s="34">
        <v>163</v>
      </c>
      <c r="L39533" s="34">
        <v>207</v>
      </c>
      <c r="M39533" s="34">
        <v>166</v>
      </c>
    </row>
    <row r="39534" spans="1:13" x14ac:dyDescent="0.2">
      <c r="A39534" s="34" t="s">
        <v>140428</v>
      </c>
      <c r="B39534" s="34">
        <v>193</v>
      </c>
      <c r="C39534" s="34">
        <v>232</v>
      </c>
      <c r="D39534" s="34">
        <v>139</v>
      </c>
      <c r="E39534" s="34">
        <v>233</v>
      </c>
      <c r="F39534" s="34">
        <v>169</v>
      </c>
      <c r="G39534" s="34">
        <v>194</v>
      </c>
      <c r="H39534" s="34">
        <v>207</v>
      </c>
      <c r="I39534" s="34">
        <v>208</v>
      </c>
      <c r="J39534" s="34">
        <v>201</v>
      </c>
      <c r="K39534" s="34">
        <v>166</v>
      </c>
      <c r="L39534" s="34">
        <v>209</v>
      </c>
      <c r="M39534" s="34">
        <v>166</v>
      </c>
    </row>
    <row r="39535" spans="1:13" x14ac:dyDescent="0.2">
      <c r="A39535" s="34" t="s">
        <v>140429</v>
      </c>
      <c r="B39535" s="34">
        <v>711</v>
      </c>
      <c r="C39535" s="34">
        <v>738</v>
      </c>
      <c r="D39535" s="34">
        <v>836</v>
      </c>
      <c r="E39535" s="34">
        <v>798</v>
      </c>
      <c r="F39535" s="34">
        <v>718</v>
      </c>
      <c r="G39535" s="34">
        <v>682</v>
      </c>
      <c r="H39535" s="34">
        <v>735</v>
      </c>
      <c r="I39535" s="34">
        <v>711</v>
      </c>
      <c r="J39535" s="34">
        <v>740</v>
      </c>
      <c r="K39535" s="34">
        <v>561</v>
      </c>
      <c r="L39535" s="34">
        <v>755</v>
      </c>
      <c r="M39535" s="34">
        <v>591</v>
      </c>
    </row>
    <row r="39536" spans="1:13" x14ac:dyDescent="0.2">
      <c r="A39536" s="34" t="s">
        <v>140430</v>
      </c>
      <c r="B39536" s="34">
        <v>166</v>
      </c>
      <c r="C39536" s="34">
        <v>148</v>
      </c>
      <c r="D39536" s="34">
        <v>161</v>
      </c>
      <c r="E39536" s="34">
        <v>130</v>
      </c>
      <c r="F39536" s="34">
        <v>136</v>
      </c>
      <c r="G39536" s="34">
        <v>95</v>
      </c>
      <c r="H39536" s="34">
        <v>158</v>
      </c>
      <c r="I39536" s="34">
        <v>159</v>
      </c>
      <c r="J39536" s="34">
        <v>177</v>
      </c>
      <c r="K39536" s="34">
        <v>118</v>
      </c>
      <c r="L39536" s="34">
        <v>152</v>
      </c>
      <c r="M39536" s="34">
        <v>153</v>
      </c>
    </row>
    <row r="39537" spans="1:13" x14ac:dyDescent="0.2">
      <c r="A39537" s="34" t="s">
        <v>140431</v>
      </c>
      <c r="B39537" s="34">
        <v>521</v>
      </c>
      <c r="C39537" s="34">
        <v>481</v>
      </c>
      <c r="D39537" s="34">
        <v>579</v>
      </c>
      <c r="E39537" s="34">
        <v>548</v>
      </c>
      <c r="F39537" s="34">
        <v>422</v>
      </c>
      <c r="G39537" s="34">
        <v>460</v>
      </c>
      <c r="H39537" s="34">
        <v>556</v>
      </c>
      <c r="I39537" s="34">
        <v>454</v>
      </c>
      <c r="J39537" s="34">
        <v>527</v>
      </c>
      <c r="K39537" s="34">
        <v>408</v>
      </c>
      <c r="L39537" s="34">
        <v>512</v>
      </c>
      <c r="M39537" s="34">
        <v>407</v>
      </c>
    </row>
    <row r="39538" spans="1:13" x14ac:dyDescent="0.2">
      <c r="A39538" s="34" t="s">
        <v>140432</v>
      </c>
      <c r="B39538" s="34">
        <v>172</v>
      </c>
      <c r="C39538" s="34">
        <v>237</v>
      </c>
      <c r="D39538" s="34">
        <v>189</v>
      </c>
      <c r="E39538" s="34">
        <v>257</v>
      </c>
      <c r="F39538" s="34">
        <v>209</v>
      </c>
      <c r="G39538" s="34">
        <v>267</v>
      </c>
      <c r="H39538" s="34">
        <v>176</v>
      </c>
      <c r="I39538" s="34">
        <v>201</v>
      </c>
      <c r="J39538" s="34">
        <v>206</v>
      </c>
      <c r="K39538" s="34">
        <v>179</v>
      </c>
      <c r="L39538" s="34">
        <v>247</v>
      </c>
      <c r="M39538" s="34">
        <v>206</v>
      </c>
    </row>
    <row r="39539" spans="1:13" x14ac:dyDescent="0.2">
      <c r="A39539" s="34" t="s">
        <v>140433</v>
      </c>
      <c r="B39539" s="34">
        <v>570</v>
      </c>
      <c r="C39539" s="34">
        <v>539</v>
      </c>
      <c r="D39539" s="34">
        <v>640</v>
      </c>
      <c r="E39539" s="34">
        <v>630</v>
      </c>
      <c r="F39539" s="34">
        <v>581</v>
      </c>
      <c r="G39539" s="34">
        <v>572</v>
      </c>
      <c r="H39539" s="34">
        <v>690</v>
      </c>
      <c r="I39539" s="34">
        <v>669</v>
      </c>
      <c r="J39539" s="34">
        <v>645</v>
      </c>
      <c r="K39539" s="34">
        <v>476</v>
      </c>
      <c r="L39539" s="34">
        <v>611</v>
      </c>
      <c r="M39539" s="34">
        <v>459</v>
      </c>
    </row>
    <row r="39540" spans="1:13" x14ac:dyDescent="0.2">
      <c r="A39540" s="34" t="s">
        <v>140434</v>
      </c>
      <c r="B39540" s="34">
        <v>482</v>
      </c>
      <c r="C39540" s="34">
        <v>543</v>
      </c>
      <c r="D39540" s="34">
        <v>488</v>
      </c>
      <c r="E39540" s="34">
        <v>576</v>
      </c>
      <c r="F39540" s="34">
        <v>392</v>
      </c>
      <c r="G39540" s="34">
        <v>490</v>
      </c>
      <c r="H39540" s="34">
        <v>501</v>
      </c>
      <c r="I39540" s="34">
        <v>551</v>
      </c>
      <c r="J39540" s="34">
        <v>488</v>
      </c>
      <c r="K39540" s="34">
        <v>429</v>
      </c>
      <c r="L39540" s="34">
        <v>521</v>
      </c>
      <c r="M39540" s="34">
        <v>438</v>
      </c>
    </row>
    <row r="39541" spans="1:13" x14ac:dyDescent="0.2">
      <c r="A39541" s="34" t="s">
        <v>140435</v>
      </c>
      <c r="B39541" s="34">
        <v>449</v>
      </c>
      <c r="C39541" s="34">
        <v>567</v>
      </c>
      <c r="D39541" s="34">
        <v>534</v>
      </c>
      <c r="E39541" s="34">
        <v>572</v>
      </c>
      <c r="F39541" s="34">
        <v>446</v>
      </c>
      <c r="G39541" s="34">
        <v>448</v>
      </c>
      <c r="H39541" s="34">
        <v>497</v>
      </c>
      <c r="I39541" s="34">
        <v>452</v>
      </c>
      <c r="J39541" s="34">
        <v>640</v>
      </c>
      <c r="K39541" s="34">
        <v>449</v>
      </c>
      <c r="L39541" s="34">
        <v>589</v>
      </c>
      <c r="M39541" s="34">
        <v>437</v>
      </c>
    </row>
    <row r="39542" spans="1:13" x14ac:dyDescent="0.2">
      <c r="A39542" s="34" t="s">
        <v>140436</v>
      </c>
      <c r="B39542" s="34">
        <v>462</v>
      </c>
      <c r="C39542" s="34">
        <v>492</v>
      </c>
      <c r="D39542" s="34">
        <v>519</v>
      </c>
      <c r="E39542" s="34">
        <v>581</v>
      </c>
      <c r="F39542" s="34">
        <v>432</v>
      </c>
      <c r="G39542" s="34">
        <v>485</v>
      </c>
      <c r="H39542" s="34">
        <v>593</v>
      </c>
      <c r="I39542" s="34">
        <v>507</v>
      </c>
      <c r="J39542" s="34">
        <v>443</v>
      </c>
      <c r="K39542" s="34">
        <v>411</v>
      </c>
      <c r="L39542" s="34">
        <v>490</v>
      </c>
      <c r="M39542" s="34">
        <v>404</v>
      </c>
    </row>
    <row r="39543" spans="1:13" x14ac:dyDescent="0.2">
      <c r="A39543" s="34" t="s">
        <v>140437</v>
      </c>
      <c r="B39543" s="34">
        <v>727</v>
      </c>
      <c r="C39543" s="34">
        <v>830</v>
      </c>
      <c r="D39543" s="34">
        <v>867</v>
      </c>
      <c r="E39543" s="34">
        <v>1020</v>
      </c>
      <c r="F39543" s="34">
        <v>756</v>
      </c>
      <c r="G39543" s="34">
        <v>768</v>
      </c>
      <c r="H39543" s="34">
        <v>869</v>
      </c>
      <c r="I39543" s="34">
        <v>854</v>
      </c>
      <c r="J39543" s="34">
        <v>853</v>
      </c>
      <c r="K39543" s="34">
        <v>684</v>
      </c>
      <c r="L39543" s="34">
        <v>845</v>
      </c>
      <c r="M39543" s="34">
        <v>638</v>
      </c>
    </row>
    <row r="39544" spans="1:13" x14ac:dyDescent="0.2">
      <c r="A39544" s="34" t="s">
        <v>140438</v>
      </c>
      <c r="B39544" s="34">
        <v>342</v>
      </c>
      <c r="C39544" s="34">
        <v>395</v>
      </c>
      <c r="D39544" s="34">
        <v>387</v>
      </c>
      <c r="E39544" s="34">
        <v>404</v>
      </c>
      <c r="F39544" s="34">
        <v>317</v>
      </c>
      <c r="G39544" s="34">
        <v>407</v>
      </c>
      <c r="H39544" s="34">
        <v>412</v>
      </c>
      <c r="I39544" s="34">
        <v>467</v>
      </c>
      <c r="J39544" s="34">
        <v>384</v>
      </c>
      <c r="K39544" s="34">
        <v>303</v>
      </c>
      <c r="L39544" s="34">
        <v>377</v>
      </c>
      <c r="M39544" s="34">
        <v>302</v>
      </c>
    </row>
    <row r="39545" spans="1:13" x14ac:dyDescent="0.2">
      <c r="A39545" s="34" t="s">
        <v>140439</v>
      </c>
      <c r="B39545" s="34">
        <v>680</v>
      </c>
      <c r="C39545" s="34">
        <v>916</v>
      </c>
      <c r="D39545" s="34">
        <v>837</v>
      </c>
      <c r="E39545" s="34">
        <v>888</v>
      </c>
      <c r="F39545" s="34">
        <v>729</v>
      </c>
      <c r="G39545" s="34">
        <v>848</v>
      </c>
      <c r="H39545" s="34">
        <v>884</v>
      </c>
      <c r="I39545" s="34">
        <v>877</v>
      </c>
      <c r="J39545" s="34">
        <v>920</v>
      </c>
      <c r="K39545" s="34">
        <v>782</v>
      </c>
      <c r="L39545" s="34">
        <v>705</v>
      </c>
      <c r="M39545" s="34">
        <v>690</v>
      </c>
    </row>
    <row r="39546" spans="1:13" x14ac:dyDescent="0.2">
      <c r="A39546" s="34" t="s">
        <v>140440</v>
      </c>
      <c r="B39546" s="34">
        <v>585</v>
      </c>
      <c r="C39546" s="34">
        <v>570</v>
      </c>
      <c r="D39546" s="34">
        <v>611</v>
      </c>
      <c r="E39546" s="34">
        <v>608</v>
      </c>
      <c r="F39546" s="34">
        <v>593</v>
      </c>
      <c r="G39546" s="34">
        <v>593</v>
      </c>
      <c r="H39546" s="34">
        <v>699</v>
      </c>
      <c r="I39546" s="34">
        <v>593</v>
      </c>
      <c r="J39546" s="34">
        <v>713</v>
      </c>
      <c r="K39546" s="34">
        <v>458</v>
      </c>
      <c r="L39546" s="34">
        <v>616</v>
      </c>
      <c r="M39546" s="34">
        <v>480</v>
      </c>
    </row>
    <row r="39547" spans="1:13" x14ac:dyDescent="0.2">
      <c r="A39547" s="34" t="s">
        <v>140441</v>
      </c>
      <c r="B39547" s="34">
        <v>446</v>
      </c>
      <c r="C39547" s="34">
        <v>430</v>
      </c>
      <c r="D39547" s="34">
        <v>477</v>
      </c>
      <c r="E39547" s="34">
        <v>433</v>
      </c>
      <c r="F39547" s="34">
        <v>417</v>
      </c>
      <c r="G39547" s="34">
        <v>422</v>
      </c>
      <c r="H39547" s="34">
        <v>552</v>
      </c>
      <c r="I39547" s="34">
        <v>386</v>
      </c>
      <c r="J39547" s="34">
        <v>510</v>
      </c>
      <c r="K39547" s="34">
        <v>386</v>
      </c>
      <c r="L39547" s="34">
        <v>455</v>
      </c>
      <c r="M39547" s="34">
        <v>340</v>
      </c>
    </row>
    <row r="39548" spans="1:13" x14ac:dyDescent="0.2">
      <c r="A39548" s="34" t="s">
        <v>140442</v>
      </c>
      <c r="B39548" s="34">
        <v>339</v>
      </c>
      <c r="C39548" s="34">
        <v>445</v>
      </c>
      <c r="D39548" s="34">
        <v>417</v>
      </c>
      <c r="E39548" s="34">
        <v>503</v>
      </c>
      <c r="F39548" s="34">
        <v>326</v>
      </c>
      <c r="G39548" s="34">
        <v>436</v>
      </c>
      <c r="H39548" s="34">
        <v>434</v>
      </c>
      <c r="I39548" s="34">
        <v>477</v>
      </c>
      <c r="J39548" s="34">
        <v>414</v>
      </c>
      <c r="K39548" s="34">
        <v>364</v>
      </c>
      <c r="L39548" s="34">
        <v>390</v>
      </c>
      <c r="M39548" s="34">
        <v>416</v>
      </c>
    </row>
    <row r="39549" spans="1:13" x14ac:dyDescent="0.2">
      <c r="A39549" s="34" t="s">
        <v>140443</v>
      </c>
      <c r="B39549" s="34">
        <v>417</v>
      </c>
      <c r="C39549" s="34">
        <v>517</v>
      </c>
      <c r="D39549" s="34">
        <v>545</v>
      </c>
      <c r="E39549" s="34">
        <v>579</v>
      </c>
      <c r="F39549" s="34">
        <v>393</v>
      </c>
      <c r="G39549" s="34">
        <v>514</v>
      </c>
      <c r="H39549" s="34">
        <v>547</v>
      </c>
      <c r="I39549" s="34">
        <v>482</v>
      </c>
      <c r="J39549" s="34">
        <v>549</v>
      </c>
      <c r="K39549" s="34">
        <v>410</v>
      </c>
      <c r="L39549" s="34">
        <v>492</v>
      </c>
      <c r="M39549" s="34">
        <v>395</v>
      </c>
    </row>
    <row r="39550" spans="1:13" x14ac:dyDescent="0.2">
      <c r="A39550" s="34" t="s">
        <v>140444</v>
      </c>
      <c r="B39550" s="34">
        <v>511</v>
      </c>
      <c r="C39550" s="34">
        <v>573</v>
      </c>
      <c r="D39550" s="34">
        <v>446</v>
      </c>
      <c r="E39550" s="34">
        <v>641</v>
      </c>
      <c r="F39550" s="34">
        <v>483</v>
      </c>
      <c r="G39550" s="34">
        <v>503</v>
      </c>
      <c r="H39550" s="34">
        <v>573</v>
      </c>
      <c r="I39550" s="34">
        <v>520</v>
      </c>
      <c r="J39550" s="34">
        <v>481</v>
      </c>
      <c r="K39550" s="34">
        <v>497</v>
      </c>
      <c r="L39550" s="34">
        <v>498</v>
      </c>
      <c r="M39550" s="34">
        <v>451</v>
      </c>
    </row>
    <row r="39551" spans="1:13" x14ac:dyDescent="0.2">
      <c r="A39551" s="34" t="s">
        <v>140445</v>
      </c>
      <c r="B39551" s="34">
        <v>556</v>
      </c>
      <c r="C39551" s="34">
        <v>600</v>
      </c>
      <c r="D39551" s="34">
        <v>657</v>
      </c>
      <c r="E39551" s="34">
        <v>717</v>
      </c>
      <c r="F39551" s="34">
        <v>594</v>
      </c>
      <c r="G39551" s="34">
        <v>631</v>
      </c>
      <c r="H39551" s="34">
        <v>584</v>
      </c>
      <c r="I39551" s="34">
        <v>636</v>
      </c>
      <c r="J39551" s="34">
        <v>620</v>
      </c>
      <c r="K39551" s="34">
        <v>528</v>
      </c>
      <c r="L39551" s="34">
        <v>586</v>
      </c>
      <c r="M39551" s="34">
        <v>455</v>
      </c>
    </row>
    <row r="39552" spans="1:13" x14ac:dyDescent="0.2">
      <c r="A39552" s="34" t="s">
        <v>140446</v>
      </c>
      <c r="B39552" s="34">
        <v>354</v>
      </c>
      <c r="C39552" s="34">
        <v>446</v>
      </c>
      <c r="D39552" s="34">
        <v>420</v>
      </c>
      <c r="E39552" s="34">
        <v>472</v>
      </c>
      <c r="F39552" s="34">
        <v>374</v>
      </c>
      <c r="G39552" s="34">
        <v>370</v>
      </c>
      <c r="H39552" s="34">
        <v>478</v>
      </c>
      <c r="I39552" s="34">
        <v>427</v>
      </c>
      <c r="J39552" s="34">
        <v>421</v>
      </c>
      <c r="K39552" s="34">
        <v>358</v>
      </c>
      <c r="L39552" s="34">
        <v>396</v>
      </c>
      <c r="M39552" s="34">
        <v>379</v>
      </c>
    </row>
    <row r="39553" spans="1:13" x14ac:dyDescent="0.2">
      <c r="A39553" s="34" t="s">
        <v>140447</v>
      </c>
      <c r="B39553" s="34">
        <v>280</v>
      </c>
      <c r="C39553" s="34">
        <v>345</v>
      </c>
      <c r="D39553" s="34">
        <v>279</v>
      </c>
      <c r="E39553" s="34">
        <v>357</v>
      </c>
      <c r="F39553" s="34">
        <v>244</v>
      </c>
      <c r="G39553" s="34">
        <v>349</v>
      </c>
      <c r="H39553" s="34">
        <v>403</v>
      </c>
      <c r="I39553" s="34">
        <v>337</v>
      </c>
      <c r="J39553" s="34">
        <v>306</v>
      </c>
      <c r="K39553" s="34">
        <v>282</v>
      </c>
      <c r="L39553" s="34">
        <v>302</v>
      </c>
      <c r="M39553" s="34">
        <v>294</v>
      </c>
    </row>
    <row r="39554" spans="1:13" x14ac:dyDescent="0.2">
      <c r="A39554" s="34" t="s">
        <v>140448</v>
      </c>
      <c r="B39554" s="34">
        <v>165</v>
      </c>
      <c r="C39554" s="34">
        <v>176</v>
      </c>
      <c r="D39554" s="34">
        <v>208</v>
      </c>
      <c r="E39554" s="34">
        <v>210</v>
      </c>
      <c r="F39554" s="34">
        <v>244</v>
      </c>
      <c r="G39554" s="34">
        <v>205</v>
      </c>
      <c r="H39554" s="34">
        <v>212</v>
      </c>
      <c r="I39554" s="34">
        <v>157</v>
      </c>
      <c r="J39554" s="34">
        <v>161</v>
      </c>
      <c r="K39554" s="34">
        <v>143</v>
      </c>
      <c r="L39554" s="34">
        <v>230</v>
      </c>
      <c r="M39554" s="34">
        <v>137</v>
      </c>
    </row>
    <row r="39555" spans="1:13" x14ac:dyDescent="0.2">
      <c r="A39555" s="34" t="s">
        <v>140449</v>
      </c>
      <c r="B39555" s="34">
        <v>349</v>
      </c>
      <c r="C39555" s="34">
        <v>359</v>
      </c>
      <c r="D39555" s="34">
        <v>347</v>
      </c>
      <c r="E39555" s="34">
        <v>386</v>
      </c>
      <c r="F39555" s="34">
        <v>348</v>
      </c>
      <c r="G39555" s="34">
        <v>376</v>
      </c>
      <c r="H39555" s="34">
        <v>403</v>
      </c>
      <c r="I39555" s="34">
        <v>342</v>
      </c>
      <c r="J39555" s="34">
        <v>330</v>
      </c>
      <c r="K39555" s="34">
        <v>316</v>
      </c>
      <c r="L39555" s="34">
        <v>323</v>
      </c>
      <c r="M39555" s="34">
        <v>281</v>
      </c>
    </row>
    <row r="39556" spans="1:13" x14ac:dyDescent="0.2">
      <c r="A39556" s="34" t="s">
        <v>140450</v>
      </c>
      <c r="B39556" s="34">
        <v>285</v>
      </c>
      <c r="C39556" s="34">
        <v>257</v>
      </c>
      <c r="D39556" s="34">
        <v>260</v>
      </c>
      <c r="E39556" s="34">
        <v>339</v>
      </c>
      <c r="F39556" s="34">
        <v>185</v>
      </c>
      <c r="G39556" s="34">
        <v>267</v>
      </c>
      <c r="H39556" s="34">
        <v>291</v>
      </c>
      <c r="I39556" s="34">
        <v>265</v>
      </c>
      <c r="J39556" s="34">
        <v>293</v>
      </c>
      <c r="K39556" s="34">
        <v>246</v>
      </c>
      <c r="L39556" s="34">
        <v>244</v>
      </c>
      <c r="M39556" s="34">
        <v>213</v>
      </c>
    </row>
    <row r="39557" spans="1:13" x14ac:dyDescent="0.2">
      <c r="A39557" s="34" t="s">
        <v>140451</v>
      </c>
      <c r="B39557" s="34">
        <v>532</v>
      </c>
      <c r="C39557" s="34">
        <v>532</v>
      </c>
      <c r="D39557" s="34">
        <v>675</v>
      </c>
      <c r="E39557" s="34">
        <v>530</v>
      </c>
      <c r="F39557" s="34">
        <v>543</v>
      </c>
      <c r="G39557" s="34">
        <v>452</v>
      </c>
      <c r="H39557" s="34">
        <v>735</v>
      </c>
      <c r="I39557" s="34">
        <v>507</v>
      </c>
      <c r="J39557" s="34">
        <v>547</v>
      </c>
      <c r="K39557" s="34">
        <v>419</v>
      </c>
      <c r="L39557" s="34">
        <v>598</v>
      </c>
      <c r="M39557" s="34">
        <v>372</v>
      </c>
    </row>
    <row r="39558" spans="1:13" x14ac:dyDescent="0.2">
      <c r="A39558" s="34" t="s">
        <v>140452</v>
      </c>
      <c r="B39558" s="34">
        <v>524</v>
      </c>
      <c r="C39558" s="34">
        <v>507</v>
      </c>
      <c r="D39558" s="34">
        <v>490</v>
      </c>
      <c r="E39558" s="34">
        <v>559</v>
      </c>
      <c r="F39558" s="34">
        <v>493</v>
      </c>
      <c r="G39558" s="34">
        <v>450</v>
      </c>
      <c r="H39558" s="34">
        <v>612</v>
      </c>
      <c r="I39558" s="34">
        <v>446</v>
      </c>
      <c r="J39558" s="34">
        <v>536</v>
      </c>
      <c r="K39558" s="34">
        <v>412</v>
      </c>
      <c r="L39558" s="34">
        <v>559</v>
      </c>
      <c r="M39558" s="34">
        <v>377</v>
      </c>
    </row>
    <row r="39559" spans="1:13" x14ac:dyDescent="0.2">
      <c r="A39559" s="34" t="s">
        <v>140453</v>
      </c>
      <c r="B39559" s="34">
        <v>297</v>
      </c>
      <c r="C39559" s="34">
        <v>361</v>
      </c>
      <c r="D39559" s="34">
        <v>310</v>
      </c>
      <c r="E39559" s="34">
        <v>398</v>
      </c>
      <c r="F39559" s="34">
        <v>323</v>
      </c>
      <c r="G39559" s="34">
        <v>303</v>
      </c>
      <c r="H39559" s="34">
        <v>351</v>
      </c>
      <c r="I39559" s="34">
        <v>341</v>
      </c>
      <c r="J39559" s="34">
        <v>348</v>
      </c>
      <c r="K39559" s="34">
        <v>320</v>
      </c>
      <c r="L39559" s="34">
        <v>346</v>
      </c>
      <c r="M39559" s="34">
        <v>315</v>
      </c>
    </row>
    <row r="39560" spans="1:13" x14ac:dyDescent="0.2">
      <c r="A39560" s="34" t="s">
        <v>140454</v>
      </c>
      <c r="B39560" s="34">
        <v>472</v>
      </c>
      <c r="C39560" s="34">
        <v>497</v>
      </c>
      <c r="D39560" s="34">
        <v>458</v>
      </c>
      <c r="E39560" s="34">
        <v>493</v>
      </c>
      <c r="F39560" s="34">
        <v>462</v>
      </c>
      <c r="G39560" s="34">
        <v>411</v>
      </c>
      <c r="H39560" s="34">
        <v>519</v>
      </c>
      <c r="I39560" s="34">
        <v>417</v>
      </c>
      <c r="J39560" s="34">
        <v>526</v>
      </c>
      <c r="K39560" s="34">
        <v>357</v>
      </c>
      <c r="L39560" s="34">
        <v>513</v>
      </c>
      <c r="M39560" s="34">
        <v>352</v>
      </c>
    </row>
    <row r="39561" spans="1:13" x14ac:dyDescent="0.2">
      <c r="A39561" s="34" t="s">
        <v>140455</v>
      </c>
      <c r="B39561" s="34">
        <v>691</v>
      </c>
      <c r="C39561" s="34">
        <v>565</v>
      </c>
      <c r="D39561" s="34">
        <v>670</v>
      </c>
      <c r="E39561" s="34">
        <v>571</v>
      </c>
      <c r="F39561" s="34">
        <v>448</v>
      </c>
      <c r="G39561" s="34">
        <v>581</v>
      </c>
      <c r="H39561" s="34">
        <v>537</v>
      </c>
      <c r="I39561" s="34">
        <v>575</v>
      </c>
      <c r="J39561" s="34">
        <v>678</v>
      </c>
      <c r="K39561" s="34">
        <v>459</v>
      </c>
      <c r="L39561" s="34">
        <v>513</v>
      </c>
      <c r="M39561" s="34">
        <v>483</v>
      </c>
    </row>
    <row r="39562" spans="1:13" x14ac:dyDescent="0.2">
      <c r="A39562" s="34" t="s">
        <v>140456</v>
      </c>
      <c r="B39562" s="34">
        <v>434</v>
      </c>
      <c r="C39562" s="34">
        <v>423</v>
      </c>
      <c r="D39562" s="34">
        <v>432</v>
      </c>
      <c r="E39562" s="34">
        <v>487</v>
      </c>
      <c r="F39562" s="34">
        <v>405</v>
      </c>
      <c r="G39562" s="34">
        <v>427</v>
      </c>
      <c r="H39562" s="34">
        <v>474</v>
      </c>
      <c r="I39562" s="34">
        <v>422</v>
      </c>
      <c r="J39562" s="34">
        <v>528</v>
      </c>
      <c r="K39562" s="34">
        <v>336</v>
      </c>
      <c r="L39562" s="34">
        <v>437</v>
      </c>
      <c r="M39562" s="34">
        <v>329</v>
      </c>
    </row>
    <row r="39563" spans="1:13" x14ac:dyDescent="0.2">
      <c r="A39563" s="34" t="s">
        <v>140457</v>
      </c>
      <c r="B39563" s="34">
        <v>329</v>
      </c>
      <c r="C39563" s="34">
        <v>373</v>
      </c>
      <c r="D39563" s="34">
        <v>313</v>
      </c>
      <c r="E39563" s="34">
        <v>409</v>
      </c>
      <c r="F39563" s="34">
        <v>276</v>
      </c>
      <c r="G39563" s="34">
        <v>369</v>
      </c>
      <c r="H39563" s="34">
        <v>356</v>
      </c>
      <c r="I39563" s="34">
        <v>361</v>
      </c>
      <c r="J39563" s="34">
        <v>314</v>
      </c>
      <c r="K39563" s="34">
        <v>358</v>
      </c>
      <c r="L39563" s="34">
        <v>324</v>
      </c>
      <c r="M39563" s="34">
        <v>258</v>
      </c>
    </row>
    <row r="39564" spans="1:13" x14ac:dyDescent="0.2">
      <c r="A39564" s="34" t="s">
        <v>140458</v>
      </c>
      <c r="B39564" s="34">
        <v>459</v>
      </c>
      <c r="C39564" s="34">
        <v>486</v>
      </c>
      <c r="D39564" s="34">
        <v>492</v>
      </c>
      <c r="E39564" s="34">
        <v>480</v>
      </c>
      <c r="F39564" s="34">
        <v>437</v>
      </c>
      <c r="G39564" s="34">
        <v>453</v>
      </c>
      <c r="H39564" s="34">
        <v>568</v>
      </c>
      <c r="I39564" s="34">
        <v>491</v>
      </c>
      <c r="J39564" s="34">
        <v>484</v>
      </c>
      <c r="K39564" s="34">
        <v>399</v>
      </c>
      <c r="L39564" s="34">
        <v>438</v>
      </c>
      <c r="M39564" s="34">
        <v>452</v>
      </c>
    </row>
    <row r="39565" spans="1:13" x14ac:dyDescent="0.2">
      <c r="A39565" s="34" t="s">
        <v>140459</v>
      </c>
      <c r="B39565" s="34">
        <v>477</v>
      </c>
      <c r="C39565" s="34">
        <v>546</v>
      </c>
      <c r="D39565" s="34">
        <v>541</v>
      </c>
      <c r="E39565" s="34">
        <v>567</v>
      </c>
      <c r="F39565" s="34">
        <v>421</v>
      </c>
      <c r="G39565" s="34">
        <v>466</v>
      </c>
      <c r="H39565" s="34">
        <v>576</v>
      </c>
      <c r="I39565" s="34">
        <v>523</v>
      </c>
      <c r="J39565" s="34">
        <v>486</v>
      </c>
      <c r="K39565" s="34">
        <v>403</v>
      </c>
      <c r="L39565" s="34">
        <v>418</v>
      </c>
      <c r="M39565" s="34">
        <v>376</v>
      </c>
    </row>
    <row r="39566" spans="1:13" x14ac:dyDescent="0.2">
      <c r="A39566" s="34" t="s">
        <v>140460</v>
      </c>
      <c r="B39566" s="34">
        <v>891</v>
      </c>
      <c r="C39566" s="34">
        <v>873</v>
      </c>
      <c r="D39566" s="34">
        <v>904</v>
      </c>
      <c r="E39566" s="34">
        <v>845</v>
      </c>
      <c r="F39566" s="34">
        <v>822</v>
      </c>
      <c r="G39566" s="34">
        <v>847</v>
      </c>
      <c r="H39566" s="34">
        <v>997</v>
      </c>
      <c r="I39566" s="34">
        <v>810</v>
      </c>
      <c r="J39566" s="34">
        <v>965</v>
      </c>
      <c r="K39566" s="34">
        <v>685</v>
      </c>
      <c r="L39566" s="34">
        <v>851</v>
      </c>
      <c r="M39566" s="34">
        <v>661</v>
      </c>
    </row>
    <row r="39567" spans="1:13" x14ac:dyDescent="0.2">
      <c r="A39567" s="34" t="s">
        <v>140461</v>
      </c>
      <c r="B39567" s="34">
        <v>656</v>
      </c>
      <c r="C39567" s="34">
        <v>597</v>
      </c>
      <c r="D39567" s="34">
        <v>691</v>
      </c>
      <c r="E39567" s="34">
        <v>589</v>
      </c>
      <c r="F39567" s="34">
        <v>640</v>
      </c>
      <c r="G39567" s="34">
        <v>586</v>
      </c>
      <c r="H39567" s="34">
        <v>758</v>
      </c>
      <c r="I39567" s="34">
        <v>633</v>
      </c>
      <c r="J39567" s="34">
        <v>657</v>
      </c>
      <c r="K39567" s="34">
        <v>568</v>
      </c>
      <c r="L39567" s="34">
        <v>650</v>
      </c>
      <c r="M39567" s="34">
        <v>449</v>
      </c>
    </row>
    <row r="39568" spans="1:13" x14ac:dyDescent="0.2">
      <c r="A39568" s="34" t="s">
        <v>140462</v>
      </c>
      <c r="B39568" s="34">
        <v>546</v>
      </c>
      <c r="C39568" s="34">
        <v>534</v>
      </c>
      <c r="D39568" s="34">
        <v>568</v>
      </c>
      <c r="E39568" s="34">
        <v>689</v>
      </c>
      <c r="F39568" s="34">
        <v>608</v>
      </c>
      <c r="G39568" s="34">
        <v>554</v>
      </c>
      <c r="H39568" s="34">
        <v>644</v>
      </c>
      <c r="I39568" s="34">
        <v>552</v>
      </c>
      <c r="J39568" s="34">
        <v>628</v>
      </c>
      <c r="K39568" s="34">
        <v>451</v>
      </c>
      <c r="L39568" s="34">
        <v>594</v>
      </c>
      <c r="M39568" s="34">
        <v>470</v>
      </c>
    </row>
    <row r="39569" spans="1:13" x14ac:dyDescent="0.2">
      <c r="A39569" s="34" t="s">
        <v>140463</v>
      </c>
      <c r="B39569" s="34">
        <v>846</v>
      </c>
      <c r="C39569" s="34">
        <v>788</v>
      </c>
      <c r="D39569" s="34">
        <v>898</v>
      </c>
      <c r="E39569" s="34">
        <v>925</v>
      </c>
      <c r="F39569" s="34">
        <v>850</v>
      </c>
      <c r="G39569" s="34">
        <v>742</v>
      </c>
      <c r="H39569" s="34">
        <v>880</v>
      </c>
      <c r="I39569" s="34">
        <v>812</v>
      </c>
      <c r="J39569" s="34">
        <v>940</v>
      </c>
      <c r="K39569" s="34">
        <v>697</v>
      </c>
      <c r="L39569" s="34">
        <v>840</v>
      </c>
      <c r="M39569" s="34">
        <v>666</v>
      </c>
    </row>
    <row r="39570" spans="1:13" x14ac:dyDescent="0.2">
      <c r="A39570" s="34" t="s">
        <v>140464</v>
      </c>
      <c r="B39570" s="34">
        <v>1054</v>
      </c>
      <c r="C39570" s="34">
        <v>1037</v>
      </c>
      <c r="D39570" s="34">
        <v>1150</v>
      </c>
      <c r="E39570" s="34">
        <v>1098</v>
      </c>
      <c r="F39570" s="34">
        <v>979</v>
      </c>
      <c r="G39570" s="34">
        <v>884</v>
      </c>
      <c r="H39570" s="34">
        <v>1317</v>
      </c>
      <c r="I39570" s="34">
        <v>1051</v>
      </c>
      <c r="J39570" s="34">
        <v>1144</v>
      </c>
      <c r="K39570" s="34">
        <v>884</v>
      </c>
      <c r="L39570" s="34">
        <v>1044</v>
      </c>
      <c r="M39570" s="34">
        <v>824</v>
      </c>
    </row>
    <row r="39571" spans="1:13" x14ac:dyDescent="0.2">
      <c r="A39571" s="34" t="s">
        <v>140465</v>
      </c>
      <c r="B39571" s="34">
        <v>335</v>
      </c>
      <c r="C39571" s="34">
        <v>349</v>
      </c>
      <c r="D39571" s="34">
        <v>336</v>
      </c>
      <c r="E39571" s="34">
        <v>449</v>
      </c>
      <c r="F39571" s="34">
        <v>297</v>
      </c>
      <c r="G39571" s="34">
        <v>365</v>
      </c>
      <c r="H39571" s="34">
        <v>399</v>
      </c>
      <c r="I39571" s="34">
        <v>348</v>
      </c>
      <c r="J39571" s="34">
        <v>368</v>
      </c>
      <c r="K39571" s="34">
        <v>272</v>
      </c>
      <c r="L39571" s="34">
        <v>388</v>
      </c>
      <c r="M39571" s="34">
        <v>284</v>
      </c>
    </row>
    <row r="39572" spans="1:13" x14ac:dyDescent="0.2">
      <c r="A39572" s="34" t="s">
        <v>140466</v>
      </c>
      <c r="B39572" s="34">
        <v>457</v>
      </c>
      <c r="C39572" s="34">
        <v>587</v>
      </c>
      <c r="D39572" s="34">
        <v>546</v>
      </c>
      <c r="E39572" s="34">
        <v>595</v>
      </c>
      <c r="F39572" s="34">
        <v>482</v>
      </c>
      <c r="G39572" s="34">
        <v>507</v>
      </c>
      <c r="H39572" s="34">
        <v>555</v>
      </c>
      <c r="I39572" s="34">
        <v>542</v>
      </c>
      <c r="J39572" s="34">
        <v>550</v>
      </c>
      <c r="K39572" s="34">
        <v>438</v>
      </c>
      <c r="L39572" s="34">
        <v>553</v>
      </c>
      <c r="M39572" s="34">
        <v>409</v>
      </c>
    </row>
    <row r="39573" spans="1:13" x14ac:dyDescent="0.2">
      <c r="A39573" s="34" t="s">
        <v>140467</v>
      </c>
      <c r="B39573" s="34">
        <v>439</v>
      </c>
      <c r="C39573" s="34">
        <v>504</v>
      </c>
      <c r="D39573" s="34">
        <v>540</v>
      </c>
      <c r="E39573" s="34">
        <v>572</v>
      </c>
      <c r="F39573" s="34">
        <v>501</v>
      </c>
      <c r="G39573" s="34">
        <v>461</v>
      </c>
      <c r="H39573" s="34">
        <v>508</v>
      </c>
      <c r="I39573" s="34">
        <v>423</v>
      </c>
      <c r="J39573" s="34">
        <v>484</v>
      </c>
      <c r="K39573" s="34">
        <v>435</v>
      </c>
      <c r="L39573" s="34">
        <v>490</v>
      </c>
      <c r="M39573" s="34">
        <v>386</v>
      </c>
    </row>
    <row r="39574" spans="1:13" x14ac:dyDescent="0.2">
      <c r="A39574" s="34" t="s">
        <v>140468</v>
      </c>
      <c r="B39574" s="34">
        <v>684</v>
      </c>
      <c r="C39574" s="34">
        <v>744</v>
      </c>
      <c r="D39574" s="34">
        <v>801</v>
      </c>
      <c r="E39574" s="34">
        <v>820</v>
      </c>
      <c r="F39574" s="34">
        <v>674</v>
      </c>
      <c r="G39574" s="34">
        <v>714</v>
      </c>
      <c r="H39574" s="34">
        <v>896</v>
      </c>
      <c r="I39574" s="34">
        <v>809</v>
      </c>
      <c r="J39574" s="34">
        <v>883</v>
      </c>
      <c r="K39574" s="34">
        <v>623</v>
      </c>
      <c r="L39574" s="34">
        <v>792</v>
      </c>
      <c r="M39574" s="34">
        <v>588</v>
      </c>
    </row>
    <row r="39575" spans="1:13" x14ac:dyDescent="0.2">
      <c r="A39575" s="34" t="s">
        <v>140469</v>
      </c>
      <c r="B39575" s="34">
        <v>908</v>
      </c>
      <c r="C39575" s="34">
        <v>938</v>
      </c>
      <c r="D39575" s="34">
        <v>950</v>
      </c>
      <c r="E39575" s="34">
        <v>914</v>
      </c>
      <c r="F39575" s="34">
        <v>868</v>
      </c>
      <c r="G39575" s="34">
        <v>800</v>
      </c>
      <c r="H39575" s="34">
        <v>1048</v>
      </c>
      <c r="I39575" s="34">
        <v>901</v>
      </c>
      <c r="J39575" s="34">
        <v>1063</v>
      </c>
      <c r="K39575" s="34">
        <v>710</v>
      </c>
      <c r="L39575" s="34">
        <v>920</v>
      </c>
      <c r="M39575" s="34">
        <v>704</v>
      </c>
    </row>
    <row r="39576" spans="1:13" x14ac:dyDescent="0.2">
      <c r="A39576" s="34" t="s">
        <v>140470</v>
      </c>
      <c r="B39576" s="34">
        <v>349</v>
      </c>
      <c r="C39576" s="34">
        <v>342</v>
      </c>
      <c r="D39576" s="34">
        <v>304</v>
      </c>
      <c r="E39576" s="34">
        <v>382</v>
      </c>
      <c r="F39576" s="34">
        <v>303</v>
      </c>
      <c r="G39576" s="34">
        <v>303</v>
      </c>
      <c r="H39576" s="34">
        <v>335</v>
      </c>
      <c r="I39576" s="34">
        <v>318</v>
      </c>
      <c r="J39576" s="34">
        <v>343</v>
      </c>
      <c r="K39576" s="34">
        <v>277</v>
      </c>
      <c r="L39576" s="34">
        <v>351</v>
      </c>
      <c r="M39576" s="34">
        <v>215</v>
      </c>
    </row>
    <row r="39577" spans="1:13" x14ac:dyDescent="0.2">
      <c r="A39577" s="34" t="s">
        <v>140471</v>
      </c>
      <c r="B39577" s="34">
        <v>492</v>
      </c>
      <c r="C39577" s="34">
        <v>564</v>
      </c>
      <c r="D39577" s="34">
        <v>560</v>
      </c>
      <c r="E39577" s="34">
        <v>606</v>
      </c>
      <c r="F39577" s="34">
        <v>506</v>
      </c>
      <c r="G39577" s="34">
        <v>510</v>
      </c>
      <c r="H39577" s="34">
        <v>578</v>
      </c>
      <c r="I39577" s="34">
        <v>596</v>
      </c>
      <c r="J39577" s="34">
        <v>514</v>
      </c>
      <c r="K39577" s="34">
        <v>488</v>
      </c>
      <c r="L39577" s="34">
        <v>519</v>
      </c>
      <c r="M39577" s="34">
        <v>447</v>
      </c>
    </row>
    <row r="39578" spans="1:13" x14ac:dyDescent="0.2">
      <c r="A39578" s="34" t="s">
        <v>140472</v>
      </c>
      <c r="B39578" s="34">
        <v>545</v>
      </c>
      <c r="C39578" s="34">
        <v>403</v>
      </c>
      <c r="D39578" s="34">
        <v>612</v>
      </c>
      <c r="E39578" s="34">
        <v>545</v>
      </c>
      <c r="F39578" s="34">
        <v>568</v>
      </c>
      <c r="G39578" s="34">
        <v>503</v>
      </c>
      <c r="H39578" s="34">
        <v>606</v>
      </c>
      <c r="I39578" s="34">
        <v>480</v>
      </c>
      <c r="J39578" s="34">
        <v>582</v>
      </c>
      <c r="K39578" s="34">
        <v>452</v>
      </c>
      <c r="L39578" s="34">
        <v>625</v>
      </c>
      <c r="M39578" s="34">
        <v>387</v>
      </c>
    </row>
    <row r="39579" spans="1:13" x14ac:dyDescent="0.2">
      <c r="A39579" s="34" t="s">
        <v>140473</v>
      </c>
      <c r="B39579" s="34">
        <v>389</v>
      </c>
      <c r="C39579" s="34">
        <v>501</v>
      </c>
      <c r="D39579" s="34">
        <v>459</v>
      </c>
      <c r="E39579" s="34">
        <v>507</v>
      </c>
      <c r="F39579" s="34">
        <v>433</v>
      </c>
      <c r="G39579" s="34">
        <v>516</v>
      </c>
      <c r="H39579" s="34">
        <v>515</v>
      </c>
      <c r="I39579" s="34">
        <v>535</v>
      </c>
      <c r="J39579" s="34">
        <v>452</v>
      </c>
      <c r="K39579" s="34">
        <v>381</v>
      </c>
      <c r="L39579" s="34">
        <v>514</v>
      </c>
      <c r="M39579" s="34">
        <v>387</v>
      </c>
    </row>
    <row r="39580" spans="1:13" x14ac:dyDescent="0.2">
      <c r="A39580" s="34" t="s">
        <v>140474</v>
      </c>
      <c r="B39580" s="34">
        <v>427</v>
      </c>
      <c r="C39580" s="34">
        <v>378</v>
      </c>
      <c r="D39580" s="34">
        <v>513</v>
      </c>
      <c r="E39580" s="34">
        <v>501</v>
      </c>
      <c r="F39580" s="34">
        <v>465</v>
      </c>
      <c r="G39580" s="34">
        <v>433</v>
      </c>
      <c r="H39580" s="34">
        <v>559</v>
      </c>
      <c r="I39580" s="34">
        <v>407</v>
      </c>
      <c r="J39580" s="34">
        <v>511</v>
      </c>
      <c r="K39580" s="34">
        <v>336</v>
      </c>
      <c r="L39580" s="34">
        <v>456</v>
      </c>
      <c r="M39580" s="34">
        <v>342</v>
      </c>
    </row>
    <row r="39581" spans="1:13" x14ac:dyDescent="0.2">
      <c r="A39581" s="34" t="s">
        <v>140475</v>
      </c>
      <c r="B39581" s="34">
        <v>503</v>
      </c>
      <c r="C39581" s="34">
        <v>495</v>
      </c>
      <c r="D39581" s="34">
        <v>518</v>
      </c>
      <c r="E39581" s="34">
        <v>463</v>
      </c>
      <c r="F39581" s="34">
        <v>457</v>
      </c>
      <c r="G39581" s="34">
        <v>359</v>
      </c>
      <c r="H39581" s="34">
        <v>521</v>
      </c>
      <c r="I39581" s="34">
        <v>453</v>
      </c>
      <c r="J39581" s="34">
        <v>523</v>
      </c>
      <c r="K39581" s="34">
        <v>441</v>
      </c>
      <c r="L39581" s="34">
        <v>469</v>
      </c>
      <c r="M39581" s="34">
        <v>360</v>
      </c>
    </row>
    <row r="39582" spans="1:13" x14ac:dyDescent="0.2">
      <c r="A39582" s="34" t="s">
        <v>140476</v>
      </c>
      <c r="B39582" s="34">
        <v>667</v>
      </c>
      <c r="C39582" s="34">
        <v>576</v>
      </c>
      <c r="D39582" s="34">
        <v>552</v>
      </c>
      <c r="E39582" s="34">
        <v>541</v>
      </c>
      <c r="F39582" s="34">
        <v>537</v>
      </c>
      <c r="G39582" s="34">
        <v>548</v>
      </c>
      <c r="H39582" s="34">
        <v>698</v>
      </c>
      <c r="I39582" s="34">
        <v>573</v>
      </c>
      <c r="J39582" s="34">
        <v>615</v>
      </c>
      <c r="K39582" s="34">
        <v>450</v>
      </c>
      <c r="L39582" s="34">
        <v>625</v>
      </c>
      <c r="M39582" s="34">
        <v>462</v>
      </c>
    </row>
    <row r="39583" spans="1:13" x14ac:dyDescent="0.2">
      <c r="A39583" s="34" t="s">
        <v>140477</v>
      </c>
      <c r="B39583" s="34">
        <v>374</v>
      </c>
      <c r="C39583" s="34">
        <v>495</v>
      </c>
      <c r="D39583" s="34">
        <v>485</v>
      </c>
      <c r="E39583" s="34">
        <v>580</v>
      </c>
      <c r="F39583" s="34">
        <v>390</v>
      </c>
      <c r="G39583" s="34">
        <v>440</v>
      </c>
      <c r="H39583" s="34">
        <v>490</v>
      </c>
      <c r="I39583" s="34">
        <v>425</v>
      </c>
      <c r="J39583" s="34">
        <v>440</v>
      </c>
      <c r="K39583" s="34">
        <v>378</v>
      </c>
      <c r="L39583" s="34">
        <v>436</v>
      </c>
      <c r="M39583" s="34">
        <v>378</v>
      </c>
    </row>
    <row r="39584" spans="1:13" x14ac:dyDescent="0.2">
      <c r="A39584" s="34" t="s">
        <v>140478</v>
      </c>
      <c r="B39584" s="34">
        <v>679</v>
      </c>
      <c r="C39584" s="34">
        <v>572</v>
      </c>
      <c r="D39584" s="34">
        <v>746</v>
      </c>
      <c r="E39584" s="34">
        <v>669</v>
      </c>
      <c r="F39584" s="34">
        <v>622</v>
      </c>
      <c r="G39584" s="34">
        <v>572</v>
      </c>
      <c r="H39584" s="34">
        <v>806</v>
      </c>
      <c r="I39584" s="34">
        <v>573</v>
      </c>
      <c r="J39584" s="34">
        <v>715</v>
      </c>
      <c r="K39584" s="34">
        <v>456</v>
      </c>
      <c r="L39584" s="34">
        <v>698</v>
      </c>
      <c r="M39584" s="34">
        <v>480</v>
      </c>
    </row>
    <row r="39585" spans="1:13" x14ac:dyDescent="0.2">
      <c r="A39585" s="34" t="s">
        <v>140479</v>
      </c>
      <c r="B39585" s="34">
        <v>785</v>
      </c>
      <c r="C39585" s="34">
        <v>700</v>
      </c>
      <c r="D39585" s="34">
        <v>875</v>
      </c>
      <c r="E39585" s="34">
        <v>714</v>
      </c>
      <c r="F39585" s="34">
        <v>833</v>
      </c>
      <c r="G39585" s="34">
        <v>711</v>
      </c>
      <c r="H39585" s="34">
        <v>938</v>
      </c>
      <c r="I39585" s="34">
        <v>772</v>
      </c>
      <c r="J39585" s="34">
        <v>721</v>
      </c>
      <c r="K39585" s="34">
        <v>630</v>
      </c>
      <c r="L39585" s="34">
        <v>756</v>
      </c>
      <c r="M39585" s="34">
        <v>565</v>
      </c>
    </row>
    <row r="39586" spans="1:13" x14ac:dyDescent="0.2">
      <c r="A39586" s="34" t="s">
        <v>140480</v>
      </c>
      <c r="B39586" s="34">
        <v>324</v>
      </c>
      <c r="C39586" s="34">
        <v>392</v>
      </c>
      <c r="D39586" s="34">
        <v>389</v>
      </c>
      <c r="E39586" s="34">
        <v>413</v>
      </c>
      <c r="F39586" s="34">
        <v>334</v>
      </c>
      <c r="G39586" s="34">
        <v>411</v>
      </c>
      <c r="H39586" s="34">
        <v>413</v>
      </c>
      <c r="I39586" s="34">
        <v>449</v>
      </c>
      <c r="J39586" s="34">
        <v>461</v>
      </c>
      <c r="K39586" s="34">
        <v>337</v>
      </c>
      <c r="L39586" s="34">
        <v>422</v>
      </c>
      <c r="M39586" s="34">
        <v>307</v>
      </c>
    </row>
    <row r="39587" spans="1:13" x14ac:dyDescent="0.2">
      <c r="A39587" s="34" t="s">
        <v>140481</v>
      </c>
      <c r="B39587" s="34">
        <v>414</v>
      </c>
      <c r="C39587" s="34">
        <v>393</v>
      </c>
      <c r="D39587" s="34">
        <v>472</v>
      </c>
      <c r="E39587" s="34">
        <v>465</v>
      </c>
      <c r="F39587" s="34">
        <v>424</v>
      </c>
      <c r="G39587" s="34">
        <v>376</v>
      </c>
      <c r="H39587" s="34">
        <v>556</v>
      </c>
      <c r="I39587" s="34">
        <v>455</v>
      </c>
      <c r="J39587" s="34">
        <v>535</v>
      </c>
      <c r="K39587" s="34">
        <v>365</v>
      </c>
      <c r="L39587" s="34">
        <v>419</v>
      </c>
      <c r="M39587" s="34">
        <v>379</v>
      </c>
    </row>
    <row r="39588" spans="1:13" x14ac:dyDescent="0.2">
      <c r="A39588" s="34" t="s">
        <v>140482</v>
      </c>
      <c r="B39588" s="34">
        <v>429</v>
      </c>
      <c r="C39588" s="34">
        <v>485</v>
      </c>
      <c r="D39588" s="34">
        <v>498</v>
      </c>
      <c r="E39588" s="34">
        <v>549</v>
      </c>
      <c r="F39588" s="34">
        <v>493</v>
      </c>
      <c r="G39588" s="34">
        <v>443</v>
      </c>
      <c r="H39588" s="34">
        <v>498</v>
      </c>
      <c r="I39588" s="34">
        <v>514</v>
      </c>
      <c r="J39588" s="34">
        <v>548</v>
      </c>
      <c r="K39588" s="34">
        <v>393</v>
      </c>
      <c r="L39588" s="34">
        <v>435</v>
      </c>
      <c r="M39588" s="34">
        <v>390</v>
      </c>
    </row>
    <row r="39589" spans="1:13" x14ac:dyDescent="0.2">
      <c r="A39589" s="34" t="s">
        <v>140483</v>
      </c>
      <c r="B39589" s="34">
        <v>586</v>
      </c>
      <c r="C39589" s="34">
        <v>790</v>
      </c>
      <c r="D39589" s="34">
        <v>760</v>
      </c>
      <c r="E39589" s="34">
        <v>789</v>
      </c>
      <c r="F39589" s="34">
        <v>628</v>
      </c>
      <c r="G39589" s="34">
        <v>747</v>
      </c>
      <c r="H39589" s="34">
        <v>859</v>
      </c>
      <c r="I39589" s="34">
        <v>699</v>
      </c>
      <c r="J39589" s="34">
        <v>688</v>
      </c>
      <c r="K39589" s="34">
        <v>560</v>
      </c>
      <c r="L39589" s="34">
        <v>763</v>
      </c>
      <c r="M39589" s="34">
        <v>583</v>
      </c>
    </row>
    <row r="39590" spans="1:13" x14ac:dyDescent="0.2">
      <c r="A39590" s="34" t="s">
        <v>140484</v>
      </c>
      <c r="B39590" s="34">
        <v>642</v>
      </c>
      <c r="C39590" s="34">
        <v>704</v>
      </c>
      <c r="D39590" s="34">
        <v>673</v>
      </c>
      <c r="E39590" s="34">
        <v>643</v>
      </c>
      <c r="F39590" s="34">
        <v>488</v>
      </c>
      <c r="G39590" s="34">
        <v>598</v>
      </c>
      <c r="H39590" s="34">
        <v>684</v>
      </c>
      <c r="I39590" s="34">
        <v>685</v>
      </c>
      <c r="J39590" s="34">
        <v>639</v>
      </c>
      <c r="K39590" s="34">
        <v>526</v>
      </c>
      <c r="L39590" s="34">
        <v>597</v>
      </c>
      <c r="M39590" s="34">
        <v>552</v>
      </c>
    </row>
    <row r="39591" spans="1:13" x14ac:dyDescent="0.2">
      <c r="A39591" s="34" t="s">
        <v>140485</v>
      </c>
      <c r="B39591" s="34">
        <v>394</v>
      </c>
      <c r="C39591" s="34">
        <v>384</v>
      </c>
      <c r="D39591" s="34">
        <v>411</v>
      </c>
      <c r="E39591" s="34">
        <v>422</v>
      </c>
      <c r="F39591" s="34">
        <v>354</v>
      </c>
      <c r="G39591" s="34">
        <v>353</v>
      </c>
      <c r="H39591" s="34">
        <v>469</v>
      </c>
      <c r="I39591" s="34">
        <v>462</v>
      </c>
      <c r="J39591" s="34">
        <v>412</v>
      </c>
      <c r="K39591" s="34">
        <v>310</v>
      </c>
      <c r="L39591" s="34">
        <v>415</v>
      </c>
      <c r="M39591" s="34">
        <v>286</v>
      </c>
    </row>
    <row r="39592" spans="1:13" x14ac:dyDescent="0.2">
      <c r="A39592" s="34" t="s">
        <v>140486</v>
      </c>
      <c r="B39592" s="34">
        <v>600</v>
      </c>
      <c r="C39592" s="34">
        <v>702</v>
      </c>
      <c r="D39592" s="34">
        <v>613</v>
      </c>
      <c r="E39592" s="34">
        <v>662</v>
      </c>
      <c r="F39592" s="34">
        <v>534</v>
      </c>
      <c r="G39592" s="34">
        <v>592</v>
      </c>
      <c r="H39592" s="34">
        <v>843</v>
      </c>
      <c r="I39592" s="34">
        <v>611</v>
      </c>
      <c r="J39592" s="34">
        <v>748</v>
      </c>
      <c r="K39592" s="34">
        <v>616</v>
      </c>
      <c r="L39592" s="34">
        <v>604</v>
      </c>
      <c r="M39592" s="34">
        <v>535</v>
      </c>
    </row>
    <row r="39593" spans="1:13" x14ac:dyDescent="0.2">
      <c r="A39593" s="34" t="s">
        <v>140487</v>
      </c>
      <c r="B39593" s="34">
        <v>518</v>
      </c>
      <c r="C39593" s="34">
        <v>506</v>
      </c>
      <c r="D39593" s="34">
        <v>566</v>
      </c>
      <c r="E39593" s="34">
        <v>569</v>
      </c>
      <c r="F39593" s="34">
        <v>466</v>
      </c>
      <c r="G39593" s="34">
        <v>554</v>
      </c>
      <c r="H39593" s="34">
        <v>635</v>
      </c>
      <c r="I39593" s="34">
        <v>572</v>
      </c>
      <c r="J39593" s="34">
        <v>576</v>
      </c>
      <c r="K39593" s="34">
        <v>397</v>
      </c>
      <c r="L39593" s="34">
        <v>420</v>
      </c>
      <c r="M39593" s="34">
        <v>436</v>
      </c>
    </row>
    <row r="39594" spans="1:13" x14ac:dyDescent="0.2">
      <c r="A39594" s="34" t="s">
        <v>140488</v>
      </c>
      <c r="B39594" s="34">
        <v>462</v>
      </c>
      <c r="C39594" s="34">
        <v>482</v>
      </c>
      <c r="D39594" s="34">
        <v>592</v>
      </c>
      <c r="E39594" s="34">
        <v>573</v>
      </c>
      <c r="F39594" s="34">
        <v>450</v>
      </c>
      <c r="G39594" s="34">
        <v>487</v>
      </c>
      <c r="H39594" s="34">
        <v>503</v>
      </c>
      <c r="I39594" s="34">
        <v>528</v>
      </c>
      <c r="J39594" s="34">
        <v>476</v>
      </c>
      <c r="K39594" s="34">
        <v>366</v>
      </c>
      <c r="L39594" s="34">
        <v>491</v>
      </c>
      <c r="M39594" s="34">
        <v>436</v>
      </c>
    </row>
    <row r="39595" spans="1:13" x14ac:dyDescent="0.2">
      <c r="A39595" s="34" t="s">
        <v>140489</v>
      </c>
      <c r="B39595" s="34">
        <v>519</v>
      </c>
      <c r="C39595" s="34">
        <v>448</v>
      </c>
      <c r="D39595" s="34">
        <v>564</v>
      </c>
      <c r="E39595" s="34">
        <v>483</v>
      </c>
      <c r="F39595" s="34">
        <v>379</v>
      </c>
      <c r="G39595" s="34">
        <v>449</v>
      </c>
      <c r="H39595" s="34">
        <v>531</v>
      </c>
      <c r="I39595" s="34">
        <v>471</v>
      </c>
      <c r="J39595" s="34">
        <v>502</v>
      </c>
      <c r="K39595" s="34">
        <v>382</v>
      </c>
      <c r="L39595" s="34">
        <v>413</v>
      </c>
      <c r="M39595" s="34">
        <v>395</v>
      </c>
    </row>
    <row r="39596" spans="1:13" x14ac:dyDescent="0.2">
      <c r="A39596" s="34" t="s">
        <v>140490</v>
      </c>
      <c r="B39596" s="34">
        <v>558</v>
      </c>
      <c r="C39596" s="34">
        <v>563</v>
      </c>
      <c r="D39596" s="34">
        <v>600</v>
      </c>
      <c r="E39596" s="34">
        <v>584</v>
      </c>
      <c r="F39596" s="34">
        <v>530</v>
      </c>
      <c r="G39596" s="34">
        <v>513</v>
      </c>
      <c r="H39596" s="34">
        <v>579</v>
      </c>
      <c r="I39596" s="34">
        <v>564</v>
      </c>
      <c r="J39596" s="34">
        <v>548</v>
      </c>
      <c r="K39596" s="34">
        <v>410</v>
      </c>
      <c r="L39596" s="34">
        <v>512</v>
      </c>
      <c r="M39596" s="34">
        <v>411</v>
      </c>
    </row>
    <row r="39597" spans="1:13" x14ac:dyDescent="0.2">
      <c r="A39597" s="34" t="s">
        <v>140491</v>
      </c>
      <c r="B39597" s="34">
        <v>516</v>
      </c>
      <c r="C39597" s="34">
        <v>583</v>
      </c>
      <c r="D39597" s="34">
        <v>612</v>
      </c>
      <c r="E39597" s="34">
        <v>563</v>
      </c>
      <c r="F39597" s="34">
        <v>570</v>
      </c>
      <c r="G39597" s="34">
        <v>521</v>
      </c>
      <c r="H39597" s="34">
        <v>696</v>
      </c>
      <c r="I39597" s="34">
        <v>572</v>
      </c>
      <c r="J39597" s="34">
        <v>561</v>
      </c>
      <c r="K39597" s="34">
        <v>510</v>
      </c>
      <c r="L39597" s="34">
        <v>600</v>
      </c>
      <c r="M39597" s="34">
        <v>446</v>
      </c>
    </row>
    <row r="39598" spans="1:13" x14ac:dyDescent="0.2">
      <c r="A39598" s="34" t="s">
        <v>140492</v>
      </c>
      <c r="B39598" s="34">
        <v>350</v>
      </c>
      <c r="C39598" s="34">
        <v>515</v>
      </c>
      <c r="D39598" s="34">
        <v>483</v>
      </c>
      <c r="E39598" s="34">
        <v>534</v>
      </c>
      <c r="F39598" s="34">
        <v>420</v>
      </c>
      <c r="G39598" s="34">
        <v>460</v>
      </c>
      <c r="H39598" s="34">
        <v>451</v>
      </c>
      <c r="I39598" s="34">
        <v>463</v>
      </c>
      <c r="J39598" s="34">
        <v>521</v>
      </c>
      <c r="K39598" s="34">
        <v>381</v>
      </c>
      <c r="L39598" s="34">
        <v>363</v>
      </c>
      <c r="M39598" s="34">
        <v>338</v>
      </c>
    </row>
    <row r="39599" spans="1:13" x14ac:dyDescent="0.2">
      <c r="A39599" s="34" t="s">
        <v>140493</v>
      </c>
      <c r="B39599" s="34">
        <v>710</v>
      </c>
      <c r="C39599" s="34">
        <v>746</v>
      </c>
      <c r="D39599" s="34">
        <v>1008</v>
      </c>
      <c r="E39599" s="34">
        <v>857</v>
      </c>
      <c r="F39599" s="34">
        <v>724</v>
      </c>
      <c r="G39599" s="34">
        <v>813</v>
      </c>
      <c r="H39599" s="34">
        <v>967</v>
      </c>
      <c r="I39599" s="34">
        <v>843</v>
      </c>
      <c r="J39599" s="34">
        <v>866</v>
      </c>
      <c r="K39599" s="34">
        <v>682</v>
      </c>
      <c r="L39599" s="34">
        <v>883</v>
      </c>
      <c r="M39599" s="34">
        <v>628</v>
      </c>
    </row>
    <row r="39600" spans="1:13" x14ac:dyDescent="0.2">
      <c r="A39600" s="34" t="s">
        <v>140494</v>
      </c>
      <c r="B39600" s="34">
        <v>508</v>
      </c>
      <c r="C39600" s="34">
        <v>615</v>
      </c>
      <c r="D39600" s="34">
        <v>736</v>
      </c>
      <c r="E39600" s="34">
        <v>691</v>
      </c>
      <c r="F39600" s="34">
        <v>549</v>
      </c>
      <c r="G39600" s="34">
        <v>619</v>
      </c>
      <c r="H39600" s="34">
        <v>640</v>
      </c>
      <c r="I39600" s="34">
        <v>608</v>
      </c>
      <c r="J39600" s="34">
        <v>650</v>
      </c>
      <c r="K39600" s="34">
        <v>544</v>
      </c>
      <c r="L39600" s="34">
        <v>588</v>
      </c>
      <c r="M39600" s="34">
        <v>459</v>
      </c>
    </row>
    <row r="39601" spans="1:13" x14ac:dyDescent="0.2">
      <c r="A39601" s="34" t="s">
        <v>140495</v>
      </c>
      <c r="B39601" s="34">
        <v>428</v>
      </c>
      <c r="C39601" s="34">
        <v>497</v>
      </c>
      <c r="D39601" s="34">
        <v>466</v>
      </c>
      <c r="E39601" s="34">
        <v>505</v>
      </c>
      <c r="F39601" s="34">
        <v>194</v>
      </c>
      <c r="G39601" s="34">
        <v>580</v>
      </c>
      <c r="H39601" s="34">
        <v>440</v>
      </c>
      <c r="I39601" s="34">
        <v>553</v>
      </c>
      <c r="J39601" s="34">
        <v>402</v>
      </c>
      <c r="K39601" s="34">
        <v>400</v>
      </c>
      <c r="L39601" s="34">
        <v>142</v>
      </c>
      <c r="M39601" s="34">
        <v>439</v>
      </c>
    </row>
    <row r="39602" spans="1:13" x14ac:dyDescent="0.2">
      <c r="A39602" s="34" t="s">
        <v>140496</v>
      </c>
      <c r="B39602" s="34">
        <v>667</v>
      </c>
      <c r="C39602" s="34">
        <v>825</v>
      </c>
      <c r="D39602" s="34">
        <v>730</v>
      </c>
      <c r="E39602" s="34">
        <v>771</v>
      </c>
      <c r="F39602" s="34">
        <v>645</v>
      </c>
      <c r="G39602" s="34">
        <v>711</v>
      </c>
      <c r="H39602" s="34">
        <v>783</v>
      </c>
      <c r="I39602" s="34">
        <v>791</v>
      </c>
      <c r="J39602" s="34">
        <v>685</v>
      </c>
      <c r="K39602" s="34">
        <v>677</v>
      </c>
      <c r="L39602" s="34">
        <v>742</v>
      </c>
      <c r="M39602" s="34">
        <v>626</v>
      </c>
    </row>
    <row r="39603" spans="1:13" x14ac:dyDescent="0.2">
      <c r="A39603" s="34" t="s">
        <v>140497</v>
      </c>
      <c r="B39603" s="34">
        <v>513</v>
      </c>
      <c r="C39603" s="34">
        <v>691</v>
      </c>
      <c r="D39603" s="34">
        <v>573</v>
      </c>
      <c r="E39603" s="34">
        <v>599</v>
      </c>
      <c r="F39603" s="34">
        <v>500</v>
      </c>
      <c r="G39603" s="34">
        <v>532</v>
      </c>
      <c r="H39603" s="34">
        <v>599</v>
      </c>
      <c r="I39603" s="34">
        <v>543</v>
      </c>
      <c r="J39603" s="34">
        <v>535</v>
      </c>
      <c r="K39603" s="34">
        <v>463</v>
      </c>
      <c r="L39603" s="34">
        <v>416</v>
      </c>
      <c r="M39603" s="34">
        <v>449</v>
      </c>
    </row>
    <row r="39604" spans="1:13" x14ac:dyDescent="0.2">
      <c r="A39604" s="34" t="s">
        <v>140498</v>
      </c>
      <c r="B39604" s="34">
        <v>500</v>
      </c>
      <c r="C39604" s="34">
        <v>544</v>
      </c>
      <c r="D39604" s="34">
        <v>614</v>
      </c>
      <c r="E39604" s="34">
        <v>554</v>
      </c>
      <c r="F39604" s="34">
        <v>476</v>
      </c>
      <c r="G39604" s="34">
        <v>513</v>
      </c>
      <c r="H39604" s="34">
        <v>591</v>
      </c>
      <c r="I39604" s="34">
        <v>556</v>
      </c>
      <c r="J39604" s="34">
        <v>483</v>
      </c>
      <c r="K39604" s="34">
        <v>400</v>
      </c>
      <c r="L39604" s="34">
        <v>488</v>
      </c>
      <c r="M39604" s="34">
        <v>413</v>
      </c>
    </row>
    <row r="39605" spans="1:13" x14ac:dyDescent="0.2">
      <c r="A39605" s="34" t="s">
        <v>140499</v>
      </c>
      <c r="B39605" s="34">
        <v>434</v>
      </c>
      <c r="C39605" s="34">
        <v>496</v>
      </c>
      <c r="D39605" s="34">
        <v>430</v>
      </c>
      <c r="E39605" s="34">
        <v>455</v>
      </c>
      <c r="F39605" s="34">
        <v>410</v>
      </c>
      <c r="G39605" s="34">
        <v>447</v>
      </c>
      <c r="H39605" s="34">
        <v>436</v>
      </c>
      <c r="I39605" s="34">
        <v>412</v>
      </c>
      <c r="J39605" s="34">
        <v>426</v>
      </c>
      <c r="K39605" s="34">
        <v>430</v>
      </c>
      <c r="L39605" s="34">
        <v>426</v>
      </c>
      <c r="M39605" s="34">
        <v>351</v>
      </c>
    </row>
    <row r="39606" spans="1:13" x14ac:dyDescent="0.2">
      <c r="A39606" s="34" t="s">
        <v>140500</v>
      </c>
      <c r="B39606" s="34">
        <v>741</v>
      </c>
      <c r="C39606" s="34">
        <v>714</v>
      </c>
      <c r="D39606" s="34">
        <v>761</v>
      </c>
      <c r="E39606" s="34">
        <v>850</v>
      </c>
      <c r="F39606" s="34">
        <v>772</v>
      </c>
      <c r="G39606" s="34">
        <v>698</v>
      </c>
      <c r="H39606" s="34">
        <v>884</v>
      </c>
      <c r="I39606" s="34">
        <v>824</v>
      </c>
      <c r="J39606" s="34">
        <v>827</v>
      </c>
      <c r="K39606" s="34">
        <v>686</v>
      </c>
      <c r="L39606" s="34">
        <v>686</v>
      </c>
      <c r="M39606" s="34">
        <v>594</v>
      </c>
    </row>
    <row r="39607" spans="1:13" x14ac:dyDescent="0.2">
      <c r="A39607" s="34" t="s">
        <v>140501</v>
      </c>
      <c r="B39607" s="34">
        <v>1003</v>
      </c>
      <c r="C39607" s="34">
        <v>1086</v>
      </c>
      <c r="D39607" s="34">
        <v>878</v>
      </c>
      <c r="E39607" s="34">
        <v>1105</v>
      </c>
      <c r="F39607" s="34">
        <v>927</v>
      </c>
      <c r="G39607" s="34">
        <v>943</v>
      </c>
      <c r="H39607" s="34">
        <v>1124</v>
      </c>
      <c r="I39607" s="34">
        <v>1081</v>
      </c>
      <c r="J39607" s="34">
        <v>1012</v>
      </c>
      <c r="K39607" s="34">
        <v>863</v>
      </c>
      <c r="L39607" s="34">
        <v>1011</v>
      </c>
      <c r="M39607" s="34">
        <v>851</v>
      </c>
    </row>
    <row r="39608" spans="1:13" x14ac:dyDescent="0.2">
      <c r="A39608" s="34" t="s">
        <v>140502</v>
      </c>
      <c r="B39608" s="34">
        <v>748</v>
      </c>
      <c r="C39608" s="34">
        <v>878</v>
      </c>
      <c r="D39608" s="34">
        <v>778</v>
      </c>
      <c r="E39608" s="34">
        <v>820</v>
      </c>
      <c r="F39608" s="34">
        <v>584</v>
      </c>
      <c r="G39608" s="34">
        <v>751</v>
      </c>
      <c r="H39608" s="34">
        <v>700</v>
      </c>
      <c r="I39608" s="34">
        <v>755</v>
      </c>
      <c r="J39608" s="34">
        <v>749</v>
      </c>
      <c r="K39608" s="34">
        <v>683</v>
      </c>
      <c r="L39608" s="34">
        <v>579</v>
      </c>
      <c r="M39608" s="34">
        <v>681</v>
      </c>
    </row>
    <row r="39609" spans="1:13" x14ac:dyDescent="0.2">
      <c r="A39609" s="34" t="s">
        <v>140503</v>
      </c>
      <c r="B39609" s="34">
        <v>392</v>
      </c>
      <c r="C39609" s="34">
        <v>365</v>
      </c>
      <c r="D39609" s="34">
        <v>338</v>
      </c>
      <c r="E39609" s="34">
        <v>333</v>
      </c>
      <c r="F39609" s="34">
        <v>323</v>
      </c>
      <c r="G39609" s="34">
        <v>331</v>
      </c>
      <c r="H39609" s="34">
        <v>331</v>
      </c>
      <c r="I39609" s="34">
        <v>331</v>
      </c>
      <c r="J39609" s="34">
        <v>390</v>
      </c>
      <c r="K39609" s="34">
        <v>278</v>
      </c>
      <c r="L39609" s="34">
        <v>330</v>
      </c>
      <c r="M39609" s="34">
        <v>304</v>
      </c>
    </row>
    <row r="39610" spans="1:13" x14ac:dyDescent="0.2">
      <c r="A39610" s="34" t="s">
        <v>140504</v>
      </c>
      <c r="B39610" s="34">
        <v>530</v>
      </c>
      <c r="C39610" s="34">
        <v>476</v>
      </c>
      <c r="D39610" s="34">
        <v>608</v>
      </c>
      <c r="E39610" s="34">
        <v>616</v>
      </c>
      <c r="F39610" s="34">
        <v>515</v>
      </c>
      <c r="G39610" s="34">
        <v>503</v>
      </c>
      <c r="H39610" s="34">
        <v>495</v>
      </c>
      <c r="I39610" s="34">
        <v>504</v>
      </c>
      <c r="J39610" s="34">
        <v>573</v>
      </c>
      <c r="K39610" s="34">
        <v>386</v>
      </c>
      <c r="L39610" s="34">
        <v>536</v>
      </c>
      <c r="M39610" s="34">
        <v>406</v>
      </c>
    </row>
    <row r="39611" spans="1:13" x14ac:dyDescent="0.2">
      <c r="A39611" s="34" t="s">
        <v>140505</v>
      </c>
      <c r="B39611" s="34">
        <v>388</v>
      </c>
      <c r="C39611" s="34">
        <v>800</v>
      </c>
      <c r="D39611" s="34">
        <v>425</v>
      </c>
      <c r="E39611" s="34">
        <v>704</v>
      </c>
      <c r="F39611" s="34">
        <v>293</v>
      </c>
      <c r="G39611" s="34">
        <v>699</v>
      </c>
      <c r="H39611" s="34">
        <v>482</v>
      </c>
      <c r="I39611" s="34">
        <v>729</v>
      </c>
      <c r="J39611" s="34">
        <v>420</v>
      </c>
      <c r="K39611" s="34">
        <v>588</v>
      </c>
      <c r="L39611" s="34">
        <v>357</v>
      </c>
      <c r="M39611" s="34">
        <v>596</v>
      </c>
    </row>
    <row r="39612" spans="1:13" x14ac:dyDescent="0.2">
      <c r="A39612" s="34" t="s">
        <v>140506</v>
      </c>
      <c r="B39612" s="34">
        <v>423</v>
      </c>
      <c r="C39612" s="34">
        <v>433</v>
      </c>
      <c r="D39612" s="34">
        <v>392</v>
      </c>
      <c r="E39612" s="34">
        <v>507</v>
      </c>
      <c r="F39612" s="34">
        <v>385</v>
      </c>
      <c r="G39612" s="34">
        <v>415</v>
      </c>
      <c r="H39612" s="34">
        <v>389</v>
      </c>
      <c r="I39612" s="34">
        <v>426</v>
      </c>
      <c r="J39612" s="34">
        <v>414</v>
      </c>
      <c r="K39612" s="34">
        <v>383</v>
      </c>
      <c r="L39612" s="34">
        <v>459</v>
      </c>
      <c r="M39612" s="34">
        <v>367</v>
      </c>
    </row>
    <row r="39613" spans="1:13" x14ac:dyDescent="0.2">
      <c r="A39613" s="34" t="s">
        <v>140507</v>
      </c>
      <c r="B39613" s="34">
        <v>736</v>
      </c>
      <c r="C39613" s="34">
        <v>805</v>
      </c>
      <c r="D39613" s="34">
        <v>800</v>
      </c>
      <c r="E39613" s="34">
        <v>846</v>
      </c>
      <c r="F39613" s="34">
        <v>717</v>
      </c>
      <c r="G39613" s="34">
        <v>767</v>
      </c>
      <c r="H39613" s="34">
        <v>890</v>
      </c>
      <c r="I39613" s="34">
        <v>806</v>
      </c>
      <c r="J39613" s="34">
        <v>870</v>
      </c>
      <c r="K39613" s="34">
        <v>682</v>
      </c>
      <c r="L39613" s="34">
        <v>777</v>
      </c>
      <c r="M39613" s="34">
        <v>645</v>
      </c>
    </row>
    <row r="39614" spans="1:13" x14ac:dyDescent="0.2">
      <c r="A39614" s="34" t="s">
        <v>140508</v>
      </c>
      <c r="B39614" s="34">
        <v>568</v>
      </c>
      <c r="C39614" s="34">
        <v>701</v>
      </c>
      <c r="D39614" s="34">
        <v>579</v>
      </c>
      <c r="E39614" s="34">
        <v>771</v>
      </c>
      <c r="F39614" s="34">
        <v>426</v>
      </c>
      <c r="G39614" s="34">
        <v>684</v>
      </c>
      <c r="H39614" s="34">
        <v>596</v>
      </c>
      <c r="I39614" s="34">
        <v>711</v>
      </c>
      <c r="J39614" s="34">
        <v>490</v>
      </c>
      <c r="K39614" s="34">
        <v>607</v>
      </c>
      <c r="L39614" s="34">
        <v>513</v>
      </c>
      <c r="M39614" s="34">
        <v>503</v>
      </c>
    </row>
    <row r="39615" spans="1:13" x14ac:dyDescent="0.2">
      <c r="A39615" s="34" t="s">
        <v>140509</v>
      </c>
      <c r="B39615" s="34">
        <v>386</v>
      </c>
      <c r="C39615" s="34">
        <v>437</v>
      </c>
      <c r="D39615" s="34">
        <v>401</v>
      </c>
      <c r="E39615" s="34">
        <v>538</v>
      </c>
      <c r="F39615" s="34">
        <v>369</v>
      </c>
      <c r="G39615" s="34">
        <v>413</v>
      </c>
      <c r="H39615" s="34">
        <v>425</v>
      </c>
      <c r="I39615" s="34">
        <v>442</v>
      </c>
      <c r="J39615" s="34">
        <v>339</v>
      </c>
      <c r="K39615" s="34">
        <v>409</v>
      </c>
      <c r="L39615" s="34">
        <v>374</v>
      </c>
      <c r="M39615" s="34">
        <v>333</v>
      </c>
    </row>
    <row r="39616" spans="1:13" x14ac:dyDescent="0.2">
      <c r="A39616" s="34" t="s">
        <v>140510</v>
      </c>
      <c r="B39616" s="34">
        <v>562</v>
      </c>
      <c r="C39616" s="34">
        <v>657</v>
      </c>
      <c r="D39616" s="34">
        <v>625</v>
      </c>
      <c r="E39616" s="34">
        <v>707</v>
      </c>
      <c r="F39616" s="34">
        <v>487</v>
      </c>
      <c r="G39616" s="34">
        <v>538</v>
      </c>
      <c r="H39616" s="34">
        <v>550</v>
      </c>
      <c r="I39616" s="34">
        <v>657</v>
      </c>
      <c r="J39616" s="34">
        <v>479</v>
      </c>
      <c r="K39616" s="34">
        <v>545</v>
      </c>
      <c r="L39616" s="34">
        <v>489</v>
      </c>
      <c r="M39616" s="34">
        <v>455</v>
      </c>
    </row>
    <row r="39617" spans="1:13" x14ac:dyDescent="0.2">
      <c r="A39617" s="34" t="s">
        <v>140511</v>
      </c>
      <c r="B39617" s="34">
        <v>720</v>
      </c>
      <c r="C39617" s="34">
        <v>1470</v>
      </c>
      <c r="D39617" s="34">
        <v>970</v>
      </c>
      <c r="E39617" s="34">
        <v>1524</v>
      </c>
      <c r="F39617" s="34">
        <v>888</v>
      </c>
      <c r="G39617" s="34">
        <v>1364</v>
      </c>
      <c r="H39617" s="34">
        <v>1051</v>
      </c>
      <c r="I39617" s="34">
        <v>1500</v>
      </c>
      <c r="J39617" s="34">
        <v>1033</v>
      </c>
      <c r="K39617" s="34">
        <v>1181</v>
      </c>
      <c r="L39617" s="34">
        <v>930</v>
      </c>
      <c r="M39617" s="34">
        <v>1115</v>
      </c>
    </row>
    <row r="39618" spans="1:13" x14ac:dyDescent="0.2">
      <c r="A39618" s="34" t="s">
        <v>140512</v>
      </c>
      <c r="B39618" s="34">
        <v>493</v>
      </c>
      <c r="C39618" s="34">
        <v>950</v>
      </c>
      <c r="D39618" s="34">
        <v>494</v>
      </c>
      <c r="E39618" s="34">
        <v>1117</v>
      </c>
      <c r="F39618" s="34">
        <v>388</v>
      </c>
      <c r="G39618" s="34">
        <v>921</v>
      </c>
      <c r="H39618" s="34">
        <v>544</v>
      </c>
      <c r="I39618" s="34">
        <v>980</v>
      </c>
      <c r="J39618" s="34">
        <v>491</v>
      </c>
      <c r="K39618" s="34">
        <v>784</v>
      </c>
      <c r="L39618" s="34">
        <v>449</v>
      </c>
      <c r="M39618" s="34">
        <v>686</v>
      </c>
    </row>
    <row r="39619" spans="1:13" x14ac:dyDescent="0.2">
      <c r="A39619" s="34" t="s">
        <v>140513</v>
      </c>
      <c r="B39619" s="34">
        <v>973</v>
      </c>
      <c r="C39619" s="34">
        <v>1027</v>
      </c>
      <c r="D39619" s="34">
        <v>1119</v>
      </c>
      <c r="E39619" s="34">
        <v>1100</v>
      </c>
      <c r="F39619" s="34">
        <v>872</v>
      </c>
      <c r="G39619" s="34">
        <v>935</v>
      </c>
      <c r="H39619" s="34">
        <v>1076</v>
      </c>
      <c r="I39619" s="34">
        <v>1042</v>
      </c>
      <c r="J39619" s="34">
        <v>966</v>
      </c>
      <c r="K39619" s="34">
        <v>866</v>
      </c>
      <c r="L39619" s="34">
        <v>993</v>
      </c>
      <c r="M39619" s="34">
        <v>849</v>
      </c>
    </row>
    <row r="39620" spans="1:13" x14ac:dyDescent="0.2">
      <c r="A39620" s="34" t="s">
        <v>140514</v>
      </c>
      <c r="B39620" s="34">
        <v>630</v>
      </c>
      <c r="C39620" s="34">
        <v>690</v>
      </c>
      <c r="D39620" s="34">
        <v>717</v>
      </c>
      <c r="E39620" s="34">
        <v>737</v>
      </c>
      <c r="F39620" s="34">
        <v>552</v>
      </c>
      <c r="G39620" s="34">
        <v>674</v>
      </c>
      <c r="H39620" s="34">
        <v>678</v>
      </c>
      <c r="I39620" s="34">
        <v>629</v>
      </c>
      <c r="J39620" s="34">
        <v>582</v>
      </c>
      <c r="K39620" s="34">
        <v>597</v>
      </c>
      <c r="L39620" s="34">
        <v>539</v>
      </c>
      <c r="M39620" s="34">
        <v>489</v>
      </c>
    </row>
    <row r="39621" spans="1:13" x14ac:dyDescent="0.2">
      <c r="A39621" s="34" t="s">
        <v>140515</v>
      </c>
      <c r="B39621" s="34">
        <v>715</v>
      </c>
      <c r="C39621" s="34">
        <v>750</v>
      </c>
      <c r="D39621" s="34">
        <v>701</v>
      </c>
      <c r="E39621" s="34">
        <v>757</v>
      </c>
      <c r="F39621" s="34">
        <v>682</v>
      </c>
      <c r="G39621" s="34">
        <v>696</v>
      </c>
      <c r="H39621" s="34">
        <v>789</v>
      </c>
      <c r="I39621" s="34">
        <v>754</v>
      </c>
      <c r="J39621" s="34">
        <v>788</v>
      </c>
      <c r="K39621" s="34">
        <v>651</v>
      </c>
      <c r="L39621" s="34">
        <v>744</v>
      </c>
      <c r="M39621" s="34">
        <v>582</v>
      </c>
    </row>
    <row r="39622" spans="1:13" x14ac:dyDescent="0.2">
      <c r="A39622" s="34" t="s">
        <v>140516</v>
      </c>
      <c r="B39622" s="34">
        <v>1114</v>
      </c>
      <c r="C39622" s="34">
        <v>1126</v>
      </c>
      <c r="D39622" s="34">
        <v>1345</v>
      </c>
      <c r="E39622" s="34">
        <v>1280</v>
      </c>
      <c r="F39622" s="34">
        <v>1167</v>
      </c>
      <c r="G39622" s="34">
        <v>1236</v>
      </c>
      <c r="H39622" s="34">
        <v>1333</v>
      </c>
      <c r="I39622" s="34">
        <v>1290</v>
      </c>
      <c r="J39622" s="34">
        <v>1368</v>
      </c>
      <c r="K39622" s="34">
        <v>984</v>
      </c>
      <c r="L39622" s="34">
        <v>1154</v>
      </c>
      <c r="M39622" s="34">
        <v>983</v>
      </c>
    </row>
    <row r="39623" spans="1:13" x14ac:dyDescent="0.2">
      <c r="A39623" s="34" t="s">
        <v>140517</v>
      </c>
      <c r="B39623" s="34">
        <v>536</v>
      </c>
      <c r="C39623" s="34">
        <v>606</v>
      </c>
      <c r="D39623" s="34">
        <v>564</v>
      </c>
      <c r="E39623" s="34">
        <v>580</v>
      </c>
      <c r="F39623" s="34">
        <v>450</v>
      </c>
      <c r="G39623" s="34">
        <v>585</v>
      </c>
      <c r="H39623" s="34">
        <v>541</v>
      </c>
      <c r="I39623" s="34">
        <v>572</v>
      </c>
      <c r="J39623" s="34">
        <v>492</v>
      </c>
      <c r="K39623" s="34">
        <v>523</v>
      </c>
      <c r="L39623" s="34">
        <v>562</v>
      </c>
      <c r="M39623" s="34">
        <v>463</v>
      </c>
    </row>
    <row r="39624" spans="1:13" x14ac:dyDescent="0.2">
      <c r="A39624" s="34" t="s">
        <v>140518</v>
      </c>
      <c r="B39624" s="34">
        <v>498</v>
      </c>
      <c r="C39624" s="34">
        <v>561</v>
      </c>
      <c r="D39624" s="34">
        <v>565</v>
      </c>
      <c r="E39624" s="34">
        <v>583</v>
      </c>
      <c r="F39624" s="34">
        <v>410</v>
      </c>
      <c r="G39624" s="34">
        <v>438</v>
      </c>
      <c r="H39624" s="34">
        <v>625</v>
      </c>
      <c r="I39624" s="34">
        <v>550</v>
      </c>
      <c r="J39624" s="34">
        <v>401</v>
      </c>
      <c r="K39624" s="34">
        <v>440</v>
      </c>
      <c r="L39624" s="34">
        <v>524</v>
      </c>
      <c r="M39624" s="34">
        <v>446</v>
      </c>
    </row>
    <row r="39625" spans="1:13" x14ac:dyDescent="0.2">
      <c r="A39625" s="34" t="s">
        <v>140519</v>
      </c>
      <c r="B39625" s="34">
        <v>436</v>
      </c>
      <c r="C39625" s="34">
        <v>352</v>
      </c>
      <c r="D39625" s="34">
        <v>411</v>
      </c>
      <c r="E39625" s="34">
        <v>418</v>
      </c>
      <c r="F39625" s="34">
        <v>367</v>
      </c>
      <c r="G39625" s="34">
        <v>365</v>
      </c>
      <c r="H39625" s="34">
        <v>395</v>
      </c>
      <c r="I39625" s="34">
        <v>364</v>
      </c>
      <c r="J39625" s="34">
        <v>437</v>
      </c>
      <c r="K39625" s="34">
        <v>317</v>
      </c>
      <c r="L39625" s="34">
        <v>331</v>
      </c>
      <c r="M39625" s="34">
        <v>310</v>
      </c>
    </row>
    <row r="39626" spans="1:13" x14ac:dyDescent="0.2">
      <c r="A39626" s="34" t="s">
        <v>140520</v>
      </c>
      <c r="B39626" s="34">
        <v>92</v>
      </c>
      <c r="C39626" s="34">
        <v>519</v>
      </c>
      <c r="D39626" s="34">
        <v>125</v>
      </c>
      <c r="E39626" s="34">
        <v>472</v>
      </c>
      <c r="F39626" s="34">
        <v>100</v>
      </c>
      <c r="G39626" s="34">
        <v>507</v>
      </c>
      <c r="H39626" s="34">
        <v>112</v>
      </c>
      <c r="I39626" s="34">
        <v>504</v>
      </c>
      <c r="J39626" s="34">
        <v>112</v>
      </c>
      <c r="K39626" s="34">
        <v>427</v>
      </c>
      <c r="L39626" s="34">
        <v>121</v>
      </c>
      <c r="M39626" s="34">
        <v>367</v>
      </c>
    </row>
    <row r="39627" spans="1:13" x14ac:dyDescent="0.2">
      <c r="A39627" s="34" t="s">
        <v>140521</v>
      </c>
      <c r="B39627" s="34">
        <v>494</v>
      </c>
      <c r="C39627" s="34">
        <v>589</v>
      </c>
      <c r="D39627" s="34">
        <v>645</v>
      </c>
      <c r="E39627" s="34">
        <v>627</v>
      </c>
      <c r="F39627" s="34">
        <v>614</v>
      </c>
      <c r="G39627" s="34">
        <v>533</v>
      </c>
      <c r="H39627" s="34">
        <v>745</v>
      </c>
      <c r="I39627" s="34">
        <v>548</v>
      </c>
      <c r="J39627" s="34">
        <v>594</v>
      </c>
      <c r="K39627" s="34">
        <v>555</v>
      </c>
      <c r="L39627" s="34">
        <v>502</v>
      </c>
      <c r="M39627" s="34">
        <v>434</v>
      </c>
    </row>
    <row r="39628" spans="1:13" x14ac:dyDescent="0.2">
      <c r="A39628" s="34" t="s">
        <v>140522</v>
      </c>
      <c r="B39628" s="34">
        <v>941</v>
      </c>
      <c r="C39628" s="34">
        <v>977</v>
      </c>
      <c r="D39628" s="34">
        <v>867</v>
      </c>
      <c r="E39628" s="34">
        <v>967</v>
      </c>
      <c r="F39628" s="34">
        <v>861</v>
      </c>
      <c r="G39628" s="34">
        <v>987</v>
      </c>
      <c r="H39628" s="34">
        <v>974</v>
      </c>
      <c r="I39628" s="34">
        <v>1004</v>
      </c>
      <c r="J39628" s="34">
        <v>923</v>
      </c>
      <c r="K39628" s="34">
        <v>803</v>
      </c>
      <c r="L39628" s="34">
        <v>841</v>
      </c>
      <c r="M39628" s="34">
        <v>775</v>
      </c>
    </row>
    <row r="39629" spans="1:13" x14ac:dyDescent="0.2">
      <c r="A39629" s="34" t="s">
        <v>140523</v>
      </c>
      <c r="B39629" s="34">
        <v>520</v>
      </c>
      <c r="C39629" s="34">
        <v>659</v>
      </c>
      <c r="D39629" s="34">
        <v>622</v>
      </c>
      <c r="E39629" s="34">
        <v>720</v>
      </c>
      <c r="F39629" s="34">
        <v>628</v>
      </c>
      <c r="G39629" s="34">
        <v>661</v>
      </c>
      <c r="H39629" s="34">
        <v>610</v>
      </c>
      <c r="I39629" s="34">
        <v>670</v>
      </c>
      <c r="J39629" s="34">
        <v>652</v>
      </c>
      <c r="K39629" s="34">
        <v>553</v>
      </c>
      <c r="L39629" s="34">
        <v>600</v>
      </c>
      <c r="M39629" s="34">
        <v>549</v>
      </c>
    </row>
    <row r="39630" spans="1:13" x14ac:dyDescent="0.2">
      <c r="A39630" s="34" t="s">
        <v>140524</v>
      </c>
      <c r="B39630" s="34">
        <v>356</v>
      </c>
      <c r="C39630" s="34">
        <v>406</v>
      </c>
      <c r="D39630" s="34">
        <v>389</v>
      </c>
      <c r="E39630" s="34">
        <v>394</v>
      </c>
      <c r="F39630" s="34">
        <v>295</v>
      </c>
      <c r="G39630" s="34">
        <v>360</v>
      </c>
      <c r="H39630" s="34">
        <v>397</v>
      </c>
      <c r="I39630" s="34">
        <v>392</v>
      </c>
      <c r="J39630" s="34">
        <v>396</v>
      </c>
      <c r="K39630" s="34">
        <v>303</v>
      </c>
      <c r="L39630" s="34">
        <v>347</v>
      </c>
      <c r="M39630" s="34">
        <v>321</v>
      </c>
    </row>
    <row r="39631" spans="1:13" x14ac:dyDescent="0.2">
      <c r="A39631" s="34" t="s">
        <v>140525</v>
      </c>
      <c r="B39631" s="34">
        <v>438</v>
      </c>
      <c r="C39631" s="34">
        <v>588</v>
      </c>
      <c r="D39631" s="34">
        <v>406</v>
      </c>
      <c r="E39631" s="34">
        <v>540</v>
      </c>
      <c r="F39631" s="34">
        <v>468</v>
      </c>
      <c r="G39631" s="34">
        <v>492</v>
      </c>
      <c r="H39631" s="34">
        <v>481</v>
      </c>
      <c r="I39631" s="34">
        <v>477</v>
      </c>
      <c r="J39631" s="34">
        <v>387</v>
      </c>
      <c r="K39631" s="34">
        <v>462</v>
      </c>
      <c r="L39631" s="34">
        <v>379</v>
      </c>
      <c r="M39631" s="34">
        <v>410</v>
      </c>
    </row>
    <row r="39632" spans="1:13" x14ac:dyDescent="0.2">
      <c r="A39632" s="34" t="s">
        <v>140526</v>
      </c>
      <c r="B39632" s="34">
        <v>441</v>
      </c>
      <c r="C39632" s="34">
        <v>571</v>
      </c>
      <c r="D39632" s="34">
        <v>488</v>
      </c>
      <c r="E39632" s="34">
        <v>642</v>
      </c>
      <c r="F39632" s="34">
        <v>410</v>
      </c>
      <c r="G39632" s="34">
        <v>547</v>
      </c>
      <c r="H39632" s="34">
        <v>606</v>
      </c>
      <c r="I39632" s="34">
        <v>604</v>
      </c>
      <c r="J39632" s="34">
        <v>466</v>
      </c>
      <c r="K39632" s="34">
        <v>529</v>
      </c>
      <c r="L39632" s="34">
        <v>468</v>
      </c>
      <c r="M39632" s="34">
        <v>435</v>
      </c>
    </row>
    <row r="39633" spans="1:13" x14ac:dyDescent="0.2">
      <c r="A39633" s="34" t="s">
        <v>140527</v>
      </c>
      <c r="B39633" s="34">
        <v>337</v>
      </c>
      <c r="C39633" s="34">
        <v>519</v>
      </c>
      <c r="D39633" s="34">
        <v>473</v>
      </c>
      <c r="E39633" s="34">
        <v>504</v>
      </c>
      <c r="F39633" s="34">
        <v>329</v>
      </c>
      <c r="G39633" s="34">
        <v>494</v>
      </c>
      <c r="H39633" s="34">
        <v>426</v>
      </c>
      <c r="I39633" s="34">
        <v>536</v>
      </c>
      <c r="J39633" s="34">
        <v>349</v>
      </c>
      <c r="K39633" s="34">
        <v>390</v>
      </c>
      <c r="L39633" s="34">
        <v>381</v>
      </c>
      <c r="M39633" s="34">
        <v>438</v>
      </c>
    </row>
    <row r="39634" spans="1:13" x14ac:dyDescent="0.2">
      <c r="A39634" s="34" t="s">
        <v>140528</v>
      </c>
      <c r="B39634" s="34">
        <v>876</v>
      </c>
      <c r="C39634" s="34">
        <v>850</v>
      </c>
      <c r="D39634" s="34">
        <v>1037</v>
      </c>
      <c r="E39634" s="34">
        <v>979</v>
      </c>
      <c r="F39634" s="34">
        <v>793</v>
      </c>
      <c r="G39634" s="34">
        <v>845</v>
      </c>
      <c r="H39634" s="34">
        <v>1047</v>
      </c>
      <c r="I39634" s="34">
        <v>969</v>
      </c>
      <c r="J39634" s="34">
        <v>895</v>
      </c>
      <c r="K39634" s="34">
        <v>772</v>
      </c>
      <c r="L39634" s="34">
        <v>953</v>
      </c>
      <c r="M39634" s="34">
        <v>620</v>
      </c>
    </row>
    <row r="39635" spans="1:13" x14ac:dyDescent="0.2">
      <c r="A39635" s="34" t="s">
        <v>140529</v>
      </c>
      <c r="B39635" s="34">
        <v>332</v>
      </c>
      <c r="C39635" s="34">
        <v>417</v>
      </c>
      <c r="D39635" s="34">
        <v>452</v>
      </c>
      <c r="E39635" s="34">
        <v>516</v>
      </c>
      <c r="F39635" s="34">
        <v>383</v>
      </c>
      <c r="G39635" s="34">
        <v>453</v>
      </c>
      <c r="H39635" s="34">
        <v>498</v>
      </c>
      <c r="I39635" s="34">
        <v>450</v>
      </c>
      <c r="J39635" s="34">
        <v>483</v>
      </c>
      <c r="K39635" s="34">
        <v>404</v>
      </c>
      <c r="L39635" s="34">
        <v>472</v>
      </c>
      <c r="M39635" s="34">
        <v>314</v>
      </c>
    </row>
    <row r="39636" spans="1:13" x14ac:dyDescent="0.2">
      <c r="A39636" s="34" t="s">
        <v>140530</v>
      </c>
      <c r="B39636" s="34">
        <v>562</v>
      </c>
      <c r="C39636" s="34">
        <v>597</v>
      </c>
      <c r="D39636" s="34">
        <v>561</v>
      </c>
      <c r="E39636" s="34">
        <v>555</v>
      </c>
      <c r="F39636" s="34">
        <v>432</v>
      </c>
      <c r="G39636" s="34">
        <v>553</v>
      </c>
      <c r="H39636" s="34">
        <v>491</v>
      </c>
      <c r="I39636" s="34">
        <v>547</v>
      </c>
      <c r="J39636" s="34">
        <v>554</v>
      </c>
      <c r="K39636" s="34">
        <v>435</v>
      </c>
      <c r="L39636" s="34">
        <v>485</v>
      </c>
      <c r="M39636" s="34">
        <v>436</v>
      </c>
    </row>
    <row r="39637" spans="1:13" x14ac:dyDescent="0.2">
      <c r="A39637" s="34" t="s">
        <v>140531</v>
      </c>
      <c r="B39637" s="34">
        <v>421</v>
      </c>
      <c r="C39637" s="34">
        <v>636</v>
      </c>
      <c r="D39637" s="34">
        <v>536</v>
      </c>
      <c r="E39637" s="34">
        <v>713</v>
      </c>
      <c r="F39637" s="34">
        <v>454</v>
      </c>
      <c r="G39637" s="34">
        <v>554</v>
      </c>
      <c r="H39637" s="34">
        <v>504</v>
      </c>
      <c r="I39637" s="34">
        <v>513</v>
      </c>
      <c r="J39637" s="34">
        <v>499</v>
      </c>
      <c r="K39637" s="34">
        <v>472</v>
      </c>
      <c r="L39637" s="34">
        <v>428</v>
      </c>
      <c r="M39637" s="34">
        <v>531</v>
      </c>
    </row>
    <row r="39638" spans="1:13" x14ac:dyDescent="0.2">
      <c r="A39638" s="34" t="s">
        <v>140532</v>
      </c>
      <c r="B39638" s="34">
        <v>290</v>
      </c>
      <c r="C39638" s="34">
        <v>665</v>
      </c>
      <c r="D39638" s="34">
        <v>304</v>
      </c>
      <c r="E39638" s="34">
        <v>689</v>
      </c>
      <c r="F39638" s="34">
        <v>280</v>
      </c>
      <c r="G39638" s="34">
        <v>640</v>
      </c>
      <c r="H39638" s="34">
        <v>334</v>
      </c>
      <c r="I39638" s="34">
        <v>647</v>
      </c>
      <c r="J39638" s="34">
        <v>262</v>
      </c>
      <c r="K39638" s="34">
        <v>500</v>
      </c>
      <c r="L39638" s="34">
        <v>316</v>
      </c>
      <c r="M39638" s="34">
        <v>500</v>
      </c>
    </row>
    <row r="39639" spans="1:13" x14ac:dyDescent="0.2">
      <c r="A39639" s="34" t="s">
        <v>140533</v>
      </c>
      <c r="B39639" s="34">
        <v>525</v>
      </c>
      <c r="C39639" s="34">
        <v>540</v>
      </c>
      <c r="D39639" s="34">
        <v>507</v>
      </c>
      <c r="E39639" s="34">
        <v>483</v>
      </c>
      <c r="F39639" s="34">
        <v>402</v>
      </c>
      <c r="G39639" s="34">
        <v>445</v>
      </c>
      <c r="H39639" s="34">
        <v>491</v>
      </c>
      <c r="I39639" s="34">
        <v>484</v>
      </c>
      <c r="J39639" s="34">
        <v>547</v>
      </c>
      <c r="K39639" s="34">
        <v>406</v>
      </c>
      <c r="L39639" s="34">
        <v>452</v>
      </c>
      <c r="M39639" s="34">
        <v>355</v>
      </c>
    </row>
    <row r="39640" spans="1:13" x14ac:dyDescent="0.2">
      <c r="A39640" s="34" t="s">
        <v>140534</v>
      </c>
      <c r="B39640" s="34">
        <v>395</v>
      </c>
      <c r="C39640" s="34">
        <v>515</v>
      </c>
      <c r="D39640" s="34">
        <v>510</v>
      </c>
      <c r="E39640" s="34">
        <v>516</v>
      </c>
      <c r="F39640" s="34">
        <v>365</v>
      </c>
      <c r="G39640" s="34">
        <v>452</v>
      </c>
      <c r="H39640" s="34">
        <v>540</v>
      </c>
      <c r="I39640" s="34">
        <v>497</v>
      </c>
      <c r="J39640" s="34">
        <v>479</v>
      </c>
      <c r="K39640" s="34">
        <v>387</v>
      </c>
      <c r="L39640" s="34">
        <v>467</v>
      </c>
      <c r="M39640" s="34">
        <v>418</v>
      </c>
    </row>
    <row r="39641" spans="1:13" x14ac:dyDescent="0.2">
      <c r="A39641" s="34" t="s">
        <v>140535</v>
      </c>
      <c r="B39641" s="34">
        <v>695</v>
      </c>
      <c r="C39641" s="34">
        <v>665</v>
      </c>
      <c r="D39641" s="34">
        <v>738</v>
      </c>
      <c r="E39641" s="34">
        <v>796</v>
      </c>
      <c r="F39641" s="34">
        <v>670</v>
      </c>
      <c r="G39641" s="34">
        <v>714</v>
      </c>
      <c r="H39641" s="34">
        <v>800</v>
      </c>
      <c r="I39641" s="34">
        <v>703</v>
      </c>
      <c r="J39641" s="34">
        <v>640</v>
      </c>
      <c r="K39641" s="34">
        <v>555</v>
      </c>
      <c r="L39641" s="34">
        <v>639</v>
      </c>
      <c r="M39641" s="34">
        <v>597</v>
      </c>
    </row>
    <row r="39642" spans="1:13" x14ac:dyDescent="0.2">
      <c r="A39642" s="34" t="s">
        <v>140536</v>
      </c>
      <c r="B39642" s="34">
        <v>387</v>
      </c>
      <c r="C39642" s="34">
        <v>463</v>
      </c>
      <c r="D39642" s="34">
        <v>451</v>
      </c>
      <c r="E39642" s="34">
        <v>459</v>
      </c>
      <c r="F39642" s="34">
        <v>398</v>
      </c>
      <c r="G39642" s="34">
        <v>395</v>
      </c>
      <c r="H39642" s="34">
        <v>517</v>
      </c>
      <c r="I39642" s="34">
        <v>413</v>
      </c>
      <c r="J39642" s="34">
        <v>543</v>
      </c>
      <c r="K39642" s="34">
        <v>362</v>
      </c>
      <c r="L39642" s="34">
        <v>438</v>
      </c>
      <c r="M39642" s="34">
        <v>349</v>
      </c>
    </row>
    <row r="39643" spans="1:13" x14ac:dyDescent="0.2">
      <c r="A39643" s="34" t="s">
        <v>140537</v>
      </c>
      <c r="B39643" s="34">
        <v>621</v>
      </c>
      <c r="C39643" s="34">
        <v>581</v>
      </c>
      <c r="D39643" s="34">
        <v>572</v>
      </c>
      <c r="E39643" s="34">
        <v>603</v>
      </c>
      <c r="F39643" s="34">
        <v>488</v>
      </c>
      <c r="G39643" s="34">
        <v>561</v>
      </c>
      <c r="H39643" s="34">
        <v>551</v>
      </c>
      <c r="I39643" s="34">
        <v>636</v>
      </c>
      <c r="J39643" s="34">
        <v>562</v>
      </c>
      <c r="K39643" s="34">
        <v>546</v>
      </c>
      <c r="L39643" s="34">
        <v>512</v>
      </c>
      <c r="M39643" s="34">
        <v>493</v>
      </c>
    </row>
    <row r="39644" spans="1:13" x14ac:dyDescent="0.2">
      <c r="A39644" s="34" t="s">
        <v>140538</v>
      </c>
      <c r="B39644" s="34">
        <v>427</v>
      </c>
      <c r="C39644" s="34">
        <v>468</v>
      </c>
      <c r="D39644" s="34">
        <v>509</v>
      </c>
      <c r="E39644" s="34">
        <v>492</v>
      </c>
      <c r="F39644" s="34">
        <v>363</v>
      </c>
      <c r="G39644" s="34">
        <v>502</v>
      </c>
      <c r="H39644" s="34">
        <v>486</v>
      </c>
      <c r="I39644" s="34">
        <v>463</v>
      </c>
      <c r="J39644" s="34">
        <v>428</v>
      </c>
      <c r="K39644" s="34">
        <v>365</v>
      </c>
      <c r="L39644" s="34">
        <v>403</v>
      </c>
      <c r="M39644" s="34">
        <v>369</v>
      </c>
    </row>
    <row r="39645" spans="1:13" x14ac:dyDescent="0.2">
      <c r="A39645" s="34" t="s">
        <v>140539</v>
      </c>
      <c r="B39645" s="34">
        <v>773</v>
      </c>
      <c r="C39645" s="34">
        <v>883</v>
      </c>
      <c r="D39645" s="34">
        <v>930</v>
      </c>
      <c r="E39645" s="34">
        <v>926</v>
      </c>
      <c r="F39645" s="34">
        <v>682</v>
      </c>
      <c r="G39645" s="34">
        <v>845</v>
      </c>
      <c r="H39645" s="34">
        <v>884</v>
      </c>
      <c r="I39645" s="34">
        <v>933</v>
      </c>
      <c r="J39645" s="34">
        <v>735</v>
      </c>
      <c r="K39645" s="34">
        <v>758</v>
      </c>
      <c r="L39645" s="34">
        <v>761</v>
      </c>
      <c r="M39645" s="34">
        <v>697</v>
      </c>
    </row>
    <row r="39646" spans="1:13" x14ac:dyDescent="0.2">
      <c r="A39646" s="34" t="s">
        <v>140540</v>
      </c>
      <c r="B39646" s="34">
        <v>464</v>
      </c>
      <c r="C39646" s="34">
        <v>615</v>
      </c>
      <c r="D39646" s="34">
        <v>570</v>
      </c>
      <c r="E39646" s="34">
        <v>647</v>
      </c>
      <c r="F39646" s="34">
        <v>485</v>
      </c>
      <c r="G39646" s="34">
        <v>533</v>
      </c>
      <c r="H39646" s="34">
        <v>572</v>
      </c>
      <c r="I39646" s="34">
        <v>546</v>
      </c>
      <c r="J39646" s="34">
        <v>539</v>
      </c>
      <c r="K39646" s="34">
        <v>461</v>
      </c>
      <c r="L39646" s="34">
        <v>525</v>
      </c>
      <c r="M39646" s="34">
        <v>423</v>
      </c>
    </row>
    <row r="39647" spans="1:13" x14ac:dyDescent="0.2">
      <c r="A39647" s="34" t="s">
        <v>140541</v>
      </c>
      <c r="B39647" s="34">
        <v>144</v>
      </c>
      <c r="C39647" s="34">
        <v>484</v>
      </c>
      <c r="D39647" s="34">
        <v>260</v>
      </c>
      <c r="E39647" s="34">
        <v>564</v>
      </c>
      <c r="F39647" s="34">
        <v>186</v>
      </c>
      <c r="G39647" s="34">
        <v>462</v>
      </c>
      <c r="H39647" s="34">
        <v>282</v>
      </c>
      <c r="I39647" s="34">
        <v>453</v>
      </c>
      <c r="J39647" s="34">
        <v>205</v>
      </c>
      <c r="K39647" s="34">
        <v>420</v>
      </c>
      <c r="L39647" s="34">
        <v>172</v>
      </c>
      <c r="M39647" s="34">
        <v>317</v>
      </c>
    </row>
    <row r="39648" spans="1:13" x14ac:dyDescent="0.2">
      <c r="A39648" s="34" t="s">
        <v>140542</v>
      </c>
      <c r="B39648" s="34">
        <v>518</v>
      </c>
      <c r="C39648" s="34">
        <v>537</v>
      </c>
      <c r="D39648" s="34">
        <v>496</v>
      </c>
      <c r="E39648" s="34">
        <v>516</v>
      </c>
      <c r="F39648" s="34">
        <v>416</v>
      </c>
      <c r="G39648" s="34">
        <v>449</v>
      </c>
      <c r="H39648" s="34">
        <v>520</v>
      </c>
      <c r="I39648" s="34">
        <v>522</v>
      </c>
      <c r="J39648" s="34">
        <v>464</v>
      </c>
      <c r="K39648" s="34">
        <v>445</v>
      </c>
      <c r="L39648" s="34">
        <v>427</v>
      </c>
      <c r="M39648" s="34">
        <v>432</v>
      </c>
    </row>
    <row r="39649" spans="1:13" x14ac:dyDescent="0.2">
      <c r="A39649" s="34" t="s">
        <v>140543</v>
      </c>
      <c r="B39649" s="34">
        <v>765</v>
      </c>
      <c r="C39649" s="34">
        <v>645</v>
      </c>
      <c r="D39649" s="34">
        <v>752</v>
      </c>
      <c r="E39649" s="34">
        <v>789</v>
      </c>
      <c r="F39649" s="34">
        <v>572</v>
      </c>
      <c r="G39649" s="34">
        <v>725</v>
      </c>
      <c r="H39649" s="34">
        <v>759</v>
      </c>
      <c r="I39649" s="34">
        <v>764</v>
      </c>
      <c r="J39649" s="34">
        <v>720</v>
      </c>
      <c r="K39649" s="34">
        <v>561</v>
      </c>
      <c r="L39649" s="34">
        <v>713</v>
      </c>
      <c r="M39649" s="34">
        <v>603</v>
      </c>
    </row>
    <row r="39650" spans="1:13" x14ac:dyDescent="0.2">
      <c r="A39650" s="34" t="s">
        <v>140544</v>
      </c>
      <c r="B39650" s="34">
        <v>519</v>
      </c>
      <c r="C39650" s="34">
        <v>441</v>
      </c>
      <c r="D39650" s="34">
        <v>415</v>
      </c>
      <c r="E39650" s="34">
        <v>594</v>
      </c>
      <c r="F39650" s="34">
        <v>379</v>
      </c>
      <c r="G39650" s="34">
        <v>485</v>
      </c>
      <c r="H39650" s="34">
        <v>508</v>
      </c>
      <c r="I39650" s="34">
        <v>497</v>
      </c>
      <c r="J39650" s="34">
        <v>458</v>
      </c>
      <c r="K39650" s="34">
        <v>395</v>
      </c>
      <c r="L39650" s="34">
        <v>430</v>
      </c>
      <c r="M39650" s="34">
        <v>355</v>
      </c>
    </row>
    <row r="39651" spans="1:13" x14ac:dyDescent="0.2">
      <c r="A39651" s="34" t="s">
        <v>140545</v>
      </c>
      <c r="B39651" s="34">
        <v>422</v>
      </c>
      <c r="C39651" s="34">
        <v>417</v>
      </c>
      <c r="D39651" s="34">
        <v>392</v>
      </c>
      <c r="E39651" s="34">
        <v>507</v>
      </c>
      <c r="F39651" s="34">
        <v>328</v>
      </c>
      <c r="G39651" s="34">
        <v>420</v>
      </c>
      <c r="H39651" s="34">
        <v>438</v>
      </c>
      <c r="I39651" s="34">
        <v>429</v>
      </c>
      <c r="J39651" s="34">
        <v>431</v>
      </c>
      <c r="K39651" s="34">
        <v>355</v>
      </c>
      <c r="L39651" s="34">
        <v>379</v>
      </c>
      <c r="M39651" s="34">
        <v>332</v>
      </c>
    </row>
    <row r="39652" spans="1:13" x14ac:dyDescent="0.2">
      <c r="A39652" s="34" t="s">
        <v>140546</v>
      </c>
      <c r="B39652" s="34">
        <v>428</v>
      </c>
      <c r="C39652" s="34">
        <v>534</v>
      </c>
      <c r="D39652" s="34">
        <v>479</v>
      </c>
      <c r="E39652" s="34">
        <v>550</v>
      </c>
      <c r="F39652" s="34">
        <v>439</v>
      </c>
      <c r="G39652" s="34">
        <v>501</v>
      </c>
      <c r="H39652" s="34">
        <v>484</v>
      </c>
      <c r="I39652" s="34">
        <v>540</v>
      </c>
      <c r="J39652" s="34">
        <v>475</v>
      </c>
      <c r="K39652" s="34">
        <v>427</v>
      </c>
      <c r="L39652" s="34">
        <v>436</v>
      </c>
      <c r="M39652" s="34">
        <v>378</v>
      </c>
    </row>
    <row r="39653" spans="1:13" x14ac:dyDescent="0.2">
      <c r="A39653" s="34" t="s">
        <v>140547</v>
      </c>
      <c r="B39653" s="34">
        <v>289</v>
      </c>
      <c r="C39653" s="34">
        <v>377</v>
      </c>
      <c r="D39653" s="34">
        <v>370</v>
      </c>
      <c r="E39653" s="34">
        <v>410</v>
      </c>
      <c r="F39653" s="34">
        <v>300</v>
      </c>
      <c r="G39653" s="34">
        <v>343</v>
      </c>
      <c r="H39653" s="34">
        <v>384</v>
      </c>
      <c r="I39653" s="34">
        <v>356</v>
      </c>
      <c r="J39653" s="34">
        <v>342</v>
      </c>
      <c r="K39653" s="34">
        <v>328</v>
      </c>
      <c r="L39653" s="34">
        <v>275</v>
      </c>
      <c r="M39653" s="34">
        <v>237</v>
      </c>
    </row>
    <row r="39654" spans="1:13" x14ac:dyDescent="0.2">
      <c r="A39654" s="34" t="s">
        <v>140548</v>
      </c>
      <c r="B39654" s="34">
        <v>504</v>
      </c>
      <c r="C39654" s="34">
        <v>615</v>
      </c>
      <c r="D39654" s="34">
        <v>592</v>
      </c>
      <c r="E39654" s="34">
        <v>655</v>
      </c>
      <c r="F39654" s="34">
        <v>559</v>
      </c>
      <c r="G39654" s="34">
        <v>552</v>
      </c>
      <c r="H39654" s="34">
        <v>605</v>
      </c>
      <c r="I39654" s="34">
        <v>607</v>
      </c>
      <c r="J39654" s="34">
        <v>565</v>
      </c>
      <c r="K39654" s="34">
        <v>548</v>
      </c>
      <c r="L39654" s="34">
        <v>575</v>
      </c>
      <c r="M39654" s="34">
        <v>385</v>
      </c>
    </row>
    <row r="39655" spans="1:13" x14ac:dyDescent="0.2">
      <c r="A39655" s="34" t="s">
        <v>140549</v>
      </c>
      <c r="B39655" s="34">
        <v>392</v>
      </c>
      <c r="C39655" s="34">
        <v>502</v>
      </c>
      <c r="D39655" s="34">
        <v>514</v>
      </c>
      <c r="E39655" s="34">
        <v>579</v>
      </c>
      <c r="F39655" s="34">
        <v>411</v>
      </c>
      <c r="G39655" s="34">
        <v>511</v>
      </c>
      <c r="H39655" s="34">
        <v>543</v>
      </c>
      <c r="I39655" s="34">
        <v>585</v>
      </c>
      <c r="J39655" s="34">
        <v>509</v>
      </c>
      <c r="K39655" s="34">
        <v>415</v>
      </c>
      <c r="L39655" s="34">
        <v>381</v>
      </c>
      <c r="M39655" s="34">
        <v>428</v>
      </c>
    </row>
    <row r="39656" spans="1:13" x14ac:dyDescent="0.2">
      <c r="A39656" s="34" t="s">
        <v>140550</v>
      </c>
      <c r="B39656" s="34">
        <v>485</v>
      </c>
      <c r="C39656" s="34">
        <v>534</v>
      </c>
      <c r="D39656" s="34">
        <v>471</v>
      </c>
      <c r="E39656" s="34">
        <v>613</v>
      </c>
      <c r="F39656" s="34">
        <v>488</v>
      </c>
      <c r="G39656" s="34">
        <v>529</v>
      </c>
      <c r="H39656" s="34">
        <v>499</v>
      </c>
      <c r="I39656" s="34">
        <v>518</v>
      </c>
      <c r="J39656" s="34">
        <v>533</v>
      </c>
      <c r="K39656" s="34">
        <v>482</v>
      </c>
      <c r="L39656" s="34">
        <v>449</v>
      </c>
      <c r="M39656" s="34">
        <v>435</v>
      </c>
    </row>
    <row r="39657" spans="1:13" x14ac:dyDescent="0.2">
      <c r="A39657" s="34" t="s">
        <v>140551</v>
      </c>
      <c r="B39657" s="34">
        <v>171</v>
      </c>
      <c r="C39657" s="34">
        <v>321</v>
      </c>
      <c r="D39657" s="34">
        <v>234</v>
      </c>
      <c r="E39657" s="34">
        <v>251</v>
      </c>
      <c r="F39657" s="34">
        <v>229</v>
      </c>
      <c r="G39657" s="34">
        <v>223</v>
      </c>
      <c r="H39657" s="34">
        <v>225</v>
      </c>
      <c r="I39657" s="34">
        <v>290</v>
      </c>
      <c r="J39657" s="34">
        <v>237</v>
      </c>
      <c r="K39657" s="34">
        <v>186</v>
      </c>
      <c r="L39657" s="34">
        <v>219</v>
      </c>
      <c r="M39657" s="34">
        <v>164</v>
      </c>
    </row>
    <row r="39658" spans="1:13" x14ac:dyDescent="0.2">
      <c r="A39658" s="34" t="s">
        <v>140552</v>
      </c>
      <c r="B39658" s="34">
        <v>260</v>
      </c>
      <c r="C39658" s="34">
        <v>309</v>
      </c>
      <c r="D39658" s="34">
        <v>244</v>
      </c>
      <c r="E39658" s="34">
        <v>364</v>
      </c>
      <c r="F39658" s="34">
        <v>173</v>
      </c>
      <c r="G39658" s="34">
        <v>353</v>
      </c>
      <c r="H39658" s="34">
        <v>242</v>
      </c>
      <c r="I39658" s="34">
        <v>299</v>
      </c>
      <c r="J39658" s="34">
        <v>244</v>
      </c>
      <c r="K39658" s="34">
        <v>288</v>
      </c>
      <c r="L39658" s="34">
        <v>218</v>
      </c>
      <c r="M39658" s="34">
        <v>270</v>
      </c>
    </row>
    <row r="39659" spans="1:13" x14ac:dyDescent="0.2">
      <c r="A39659" s="34" t="s">
        <v>140553</v>
      </c>
      <c r="B39659" s="34">
        <v>454</v>
      </c>
      <c r="C39659" s="34">
        <v>535</v>
      </c>
      <c r="D39659" s="34">
        <v>611</v>
      </c>
      <c r="E39659" s="34">
        <v>661</v>
      </c>
      <c r="F39659" s="34">
        <v>559</v>
      </c>
      <c r="G39659" s="34">
        <v>569</v>
      </c>
      <c r="H39659" s="34">
        <v>662</v>
      </c>
      <c r="I39659" s="34">
        <v>623</v>
      </c>
      <c r="J39659" s="34">
        <v>619</v>
      </c>
      <c r="K39659" s="34">
        <v>499</v>
      </c>
      <c r="L39659" s="34">
        <v>545</v>
      </c>
      <c r="M39659" s="34">
        <v>429</v>
      </c>
    </row>
    <row r="39660" spans="1:13" x14ac:dyDescent="0.2">
      <c r="A39660" s="34" t="s">
        <v>140554</v>
      </c>
      <c r="B39660" s="34">
        <v>572</v>
      </c>
      <c r="C39660" s="34">
        <v>595</v>
      </c>
      <c r="D39660" s="34">
        <v>574</v>
      </c>
      <c r="E39660" s="34">
        <v>585</v>
      </c>
      <c r="F39660" s="34">
        <v>475</v>
      </c>
      <c r="G39660" s="34">
        <v>652</v>
      </c>
      <c r="H39660" s="34">
        <v>597</v>
      </c>
      <c r="I39660" s="34">
        <v>608</v>
      </c>
      <c r="J39660" s="34">
        <v>534</v>
      </c>
      <c r="K39660" s="34">
        <v>495</v>
      </c>
      <c r="L39660" s="34">
        <v>467</v>
      </c>
      <c r="M39660" s="34">
        <v>427</v>
      </c>
    </row>
    <row r="39661" spans="1:13" x14ac:dyDescent="0.2">
      <c r="A39661" s="34" t="s">
        <v>140555</v>
      </c>
      <c r="B39661" s="34">
        <v>427</v>
      </c>
      <c r="C39661" s="34">
        <v>547</v>
      </c>
      <c r="D39661" s="34">
        <v>455</v>
      </c>
      <c r="E39661" s="34">
        <v>616</v>
      </c>
      <c r="F39661" s="34">
        <v>483</v>
      </c>
      <c r="G39661" s="34">
        <v>449</v>
      </c>
      <c r="H39661" s="34">
        <v>463</v>
      </c>
      <c r="I39661" s="34">
        <v>522</v>
      </c>
      <c r="J39661" s="34">
        <v>544</v>
      </c>
      <c r="K39661" s="34">
        <v>443</v>
      </c>
      <c r="L39661" s="34">
        <v>452</v>
      </c>
      <c r="M39661" s="34">
        <v>419</v>
      </c>
    </row>
    <row r="39662" spans="1:13" x14ac:dyDescent="0.2">
      <c r="A39662" s="34" t="s">
        <v>140556</v>
      </c>
      <c r="B39662" s="34">
        <v>723</v>
      </c>
      <c r="C39662" s="34">
        <v>899</v>
      </c>
      <c r="D39662" s="34">
        <v>645</v>
      </c>
      <c r="E39662" s="34">
        <v>853</v>
      </c>
      <c r="F39662" s="34">
        <v>679</v>
      </c>
      <c r="G39662" s="34">
        <v>740</v>
      </c>
      <c r="H39662" s="34">
        <v>729</v>
      </c>
      <c r="I39662" s="34">
        <v>745</v>
      </c>
      <c r="J39662" s="34">
        <v>681</v>
      </c>
      <c r="K39662" s="34">
        <v>711</v>
      </c>
      <c r="L39662" s="34">
        <v>637</v>
      </c>
      <c r="M39662" s="34">
        <v>673</v>
      </c>
    </row>
    <row r="39663" spans="1:13" x14ac:dyDescent="0.2">
      <c r="A39663" s="34" t="s">
        <v>140557</v>
      </c>
      <c r="B39663" s="34">
        <v>416</v>
      </c>
      <c r="C39663" s="34">
        <v>549</v>
      </c>
      <c r="D39663" s="34">
        <v>436</v>
      </c>
      <c r="E39663" s="34">
        <v>612</v>
      </c>
      <c r="F39663" s="34">
        <v>417</v>
      </c>
      <c r="G39663" s="34">
        <v>520</v>
      </c>
      <c r="H39663" s="34">
        <v>518</v>
      </c>
      <c r="I39663" s="34">
        <v>570</v>
      </c>
      <c r="J39663" s="34">
        <v>491</v>
      </c>
      <c r="K39663" s="34">
        <v>452</v>
      </c>
      <c r="L39663" s="34">
        <v>498</v>
      </c>
      <c r="M39663" s="34">
        <v>451</v>
      </c>
    </row>
    <row r="39664" spans="1:13" x14ac:dyDescent="0.2">
      <c r="A39664" s="34" t="s">
        <v>140558</v>
      </c>
      <c r="B39664" s="34">
        <v>331</v>
      </c>
      <c r="C39664" s="34">
        <v>400</v>
      </c>
      <c r="D39664" s="34">
        <v>343</v>
      </c>
      <c r="E39664" s="34">
        <v>344</v>
      </c>
      <c r="F39664" s="34">
        <v>310</v>
      </c>
      <c r="G39664" s="34">
        <v>287</v>
      </c>
      <c r="H39664" s="34">
        <v>290</v>
      </c>
      <c r="I39664" s="34">
        <v>309</v>
      </c>
      <c r="J39664" s="34">
        <v>333</v>
      </c>
      <c r="K39664" s="34">
        <v>286</v>
      </c>
      <c r="L39664" s="34">
        <v>263</v>
      </c>
      <c r="M39664" s="34">
        <v>240</v>
      </c>
    </row>
    <row r="39665" spans="1:13" x14ac:dyDescent="0.2">
      <c r="A39665" s="34" t="s">
        <v>140559</v>
      </c>
      <c r="B39665" s="34">
        <v>822</v>
      </c>
      <c r="C39665" s="34">
        <v>862</v>
      </c>
      <c r="D39665" s="34">
        <v>871</v>
      </c>
      <c r="E39665" s="34">
        <v>935</v>
      </c>
      <c r="F39665" s="34">
        <v>727</v>
      </c>
      <c r="G39665" s="34">
        <v>800</v>
      </c>
      <c r="H39665" s="34">
        <v>991</v>
      </c>
      <c r="I39665" s="34">
        <v>857</v>
      </c>
      <c r="J39665" s="34">
        <v>946</v>
      </c>
      <c r="K39665" s="34">
        <v>758</v>
      </c>
      <c r="L39665" s="34">
        <v>828</v>
      </c>
      <c r="M39665" s="34">
        <v>683</v>
      </c>
    </row>
    <row r="39666" spans="1:13" x14ac:dyDescent="0.2">
      <c r="A39666" s="34" t="s">
        <v>140560</v>
      </c>
      <c r="B39666" s="34">
        <v>470</v>
      </c>
      <c r="C39666" s="34">
        <v>1021</v>
      </c>
      <c r="D39666" s="34">
        <v>534</v>
      </c>
      <c r="E39666" s="34">
        <v>1002</v>
      </c>
      <c r="F39666" s="34">
        <v>379</v>
      </c>
      <c r="G39666" s="34">
        <v>890</v>
      </c>
      <c r="H39666" s="34">
        <v>522</v>
      </c>
      <c r="I39666" s="34">
        <v>953</v>
      </c>
      <c r="J39666" s="34">
        <v>464</v>
      </c>
      <c r="K39666" s="34">
        <v>807</v>
      </c>
      <c r="L39666" s="34">
        <v>503</v>
      </c>
      <c r="M39666" s="34">
        <v>748</v>
      </c>
    </row>
    <row r="39667" spans="1:13" x14ac:dyDescent="0.2">
      <c r="A39667" s="34" t="s">
        <v>140561</v>
      </c>
      <c r="B39667" s="34">
        <v>1363</v>
      </c>
      <c r="C39667" s="34">
        <v>1549</v>
      </c>
      <c r="D39667" s="34">
        <v>1454</v>
      </c>
      <c r="E39667" s="34">
        <v>1623</v>
      </c>
      <c r="F39667" s="34">
        <v>1340</v>
      </c>
      <c r="G39667" s="34">
        <v>1361</v>
      </c>
      <c r="H39667" s="34">
        <v>1516</v>
      </c>
      <c r="I39667" s="34">
        <v>1570</v>
      </c>
      <c r="J39667" s="34">
        <v>1352</v>
      </c>
      <c r="K39667" s="34">
        <v>1175</v>
      </c>
      <c r="L39667" s="34">
        <v>1430</v>
      </c>
      <c r="M39667" s="34">
        <v>1151</v>
      </c>
    </row>
    <row r="39668" spans="1:13" x14ac:dyDescent="0.2">
      <c r="A39668" s="34" t="s">
        <v>140562</v>
      </c>
      <c r="B39668" s="34">
        <v>111</v>
      </c>
      <c r="C39668" s="34">
        <v>467</v>
      </c>
      <c r="D39668" s="34">
        <v>196</v>
      </c>
      <c r="E39668" s="34">
        <v>489</v>
      </c>
      <c r="F39668" s="34">
        <v>171</v>
      </c>
      <c r="G39668" s="34">
        <v>402</v>
      </c>
      <c r="H39668" s="34">
        <v>185</v>
      </c>
      <c r="I39668" s="34">
        <v>456</v>
      </c>
      <c r="J39668" s="34">
        <v>152</v>
      </c>
      <c r="K39668" s="34">
        <v>381</v>
      </c>
      <c r="L39668" s="34">
        <v>147</v>
      </c>
      <c r="M39668" s="34">
        <v>342</v>
      </c>
    </row>
    <row r="39669" spans="1:13" x14ac:dyDescent="0.2">
      <c r="A39669" s="34" t="s">
        <v>140563</v>
      </c>
      <c r="B39669" s="34">
        <v>253</v>
      </c>
      <c r="C39669" s="34">
        <v>379</v>
      </c>
      <c r="D39669" s="34">
        <v>349</v>
      </c>
      <c r="E39669" s="34">
        <v>489</v>
      </c>
      <c r="F39669" s="34">
        <v>277</v>
      </c>
      <c r="G39669" s="34">
        <v>372</v>
      </c>
      <c r="H39669" s="34">
        <v>380</v>
      </c>
      <c r="I39669" s="34">
        <v>429</v>
      </c>
      <c r="J39669" s="34">
        <v>358</v>
      </c>
      <c r="K39669" s="34">
        <v>336</v>
      </c>
      <c r="L39669" s="34">
        <v>386</v>
      </c>
      <c r="M39669" s="34">
        <v>325</v>
      </c>
    </row>
    <row r="39670" spans="1:13" x14ac:dyDescent="0.2">
      <c r="A39670" s="34" t="s">
        <v>140564</v>
      </c>
      <c r="B39670" s="34">
        <v>59</v>
      </c>
      <c r="C39670" s="34">
        <v>631</v>
      </c>
      <c r="D39670" s="34">
        <v>102</v>
      </c>
      <c r="E39670" s="34">
        <v>614</v>
      </c>
      <c r="F39670" s="34">
        <v>101</v>
      </c>
      <c r="G39670" s="34">
        <v>552</v>
      </c>
      <c r="H39670" s="34">
        <v>106</v>
      </c>
      <c r="I39670" s="34">
        <v>625</v>
      </c>
      <c r="J39670" s="34">
        <v>95</v>
      </c>
      <c r="K39670" s="34">
        <v>503</v>
      </c>
      <c r="L39670" s="34">
        <v>97</v>
      </c>
      <c r="M39670" s="34">
        <v>436</v>
      </c>
    </row>
    <row r="39671" spans="1:13" x14ac:dyDescent="0.2">
      <c r="A39671" s="34" t="s">
        <v>140565</v>
      </c>
      <c r="B39671" s="34">
        <v>317</v>
      </c>
      <c r="C39671" s="34">
        <v>366</v>
      </c>
      <c r="D39671" s="34">
        <v>310</v>
      </c>
      <c r="E39671" s="34">
        <v>355</v>
      </c>
      <c r="F39671" s="34">
        <v>293</v>
      </c>
      <c r="G39671" s="34">
        <v>350</v>
      </c>
      <c r="H39671" s="34">
        <v>339</v>
      </c>
      <c r="I39671" s="34">
        <v>392</v>
      </c>
      <c r="J39671" s="34">
        <v>323</v>
      </c>
      <c r="K39671" s="34">
        <v>288</v>
      </c>
      <c r="L39671" s="34">
        <v>275</v>
      </c>
      <c r="M39671" s="34">
        <v>266</v>
      </c>
    </row>
    <row r="39672" spans="1:13" x14ac:dyDescent="0.2">
      <c r="A39672" s="34" t="s">
        <v>140566</v>
      </c>
      <c r="B39672" s="34">
        <v>331</v>
      </c>
      <c r="C39672" s="34">
        <v>412</v>
      </c>
      <c r="D39672" s="34">
        <v>348</v>
      </c>
      <c r="E39672" s="34">
        <v>430</v>
      </c>
      <c r="F39672" s="34">
        <v>265</v>
      </c>
      <c r="G39672" s="34">
        <v>387</v>
      </c>
      <c r="H39672" s="34">
        <v>280</v>
      </c>
      <c r="I39672" s="34">
        <v>440</v>
      </c>
      <c r="J39672" s="34">
        <v>292</v>
      </c>
      <c r="K39672" s="34">
        <v>321</v>
      </c>
      <c r="L39672" s="34">
        <v>275</v>
      </c>
      <c r="M39672" s="34">
        <v>318</v>
      </c>
    </row>
    <row r="39673" spans="1:13" x14ac:dyDescent="0.2">
      <c r="A39673" s="34" t="s">
        <v>140567</v>
      </c>
      <c r="B39673" s="34">
        <v>348</v>
      </c>
      <c r="C39673" s="34">
        <v>312</v>
      </c>
      <c r="D39673" s="34">
        <v>309</v>
      </c>
      <c r="E39673" s="34">
        <v>360</v>
      </c>
      <c r="F39673" s="34">
        <v>260</v>
      </c>
      <c r="G39673" s="34">
        <v>285</v>
      </c>
      <c r="H39673" s="34">
        <v>348</v>
      </c>
      <c r="I39673" s="34">
        <v>340</v>
      </c>
      <c r="J39673" s="34">
        <v>284</v>
      </c>
      <c r="K39673" s="34">
        <v>261</v>
      </c>
      <c r="L39673" s="34">
        <v>336</v>
      </c>
      <c r="M39673" s="34">
        <v>261</v>
      </c>
    </row>
    <row r="39674" spans="1:13" x14ac:dyDescent="0.2">
      <c r="A39674" s="34" t="s">
        <v>140568</v>
      </c>
      <c r="B39674" s="34">
        <v>390</v>
      </c>
      <c r="C39674" s="34">
        <v>374</v>
      </c>
      <c r="D39674" s="34">
        <v>378</v>
      </c>
      <c r="E39674" s="34">
        <v>390</v>
      </c>
      <c r="F39674" s="34">
        <v>359</v>
      </c>
      <c r="G39674" s="34">
        <v>451</v>
      </c>
      <c r="H39674" s="34">
        <v>390</v>
      </c>
      <c r="I39674" s="34">
        <v>339</v>
      </c>
      <c r="J39674" s="34">
        <v>368</v>
      </c>
      <c r="K39674" s="34">
        <v>359</v>
      </c>
      <c r="L39674" s="34">
        <v>388</v>
      </c>
      <c r="M39674" s="34">
        <v>368</v>
      </c>
    </row>
    <row r="39675" spans="1:13" x14ac:dyDescent="0.2">
      <c r="A39675" s="34" t="s">
        <v>140569</v>
      </c>
      <c r="B39675" s="34">
        <v>157</v>
      </c>
      <c r="C39675" s="34">
        <v>184</v>
      </c>
      <c r="D39675" s="34">
        <v>196</v>
      </c>
      <c r="E39675" s="34">
        <v>188</v>
      </c>
      <c r="F39675" s="34">
        <v>156</v>
      </c>
      <c r="G39675" s="34">
        <v>156</v>
      </c>
      <c r="H39675" s="34">
        <v>184</v>
      </c>
      <c r="I39675" s="34">
        <v>208</v>
      </c>
      <c r="J39675" s="34">
        <v>222</v>
      </c>
      <c r="K39675" s="34">
        <v>159</v>
      </c>
      <c r="L39675" s="34">
        <v>170</v>
      </c>
      <c r="M39675" s="34">
        <v>116</v>
      </c>
    </row>
    <row r="39676" spans="1:13" x14ac:dyDescent="0.2">
      <c r="A39676" s="34" t="s">
        <v>140570</v>
      </c>
      <c r="B39676" s="34">
        <v>284</v>
      </c>
      <c r="C39676" s="34">
        <v>343</v>
      </c>
      <c r="D39676" s="34">
        <v>275</v>
      </c>
      <c r="E39676" s="34">
        <v>410</v>
      </c>
      <c r="F39676" s="34">
        <v>323</v>
      </c>
      <c r="G39676" s="34">
        <v>311</v>
      </c>
      <c r="H39676" s="34">
        <v>382</v>
      </c>
      <c r="I39676" s="34">
        <v>319</v>
      </c>
      <c r="J39676" s="34">
        <v>345</v>
      </c>
      <c r="K39676" s="34">
        <v>259</v>
      </c>
      <c r="L39676" s="34">
        <v>313</v>
      </c>
      <c r="M39676" s="34">
        <v>234</v>
      </c>
    </row>
    <row r="39677" spans="1:13" x14ac:dyDescent="0.2">
      <c r="A39677" s="34" t="s">
        <v>140571</v>
      </c>
      <c r="B39677" s="34">
        <v>398</v>
      </c>
      <c r="C39677" s="34">
        <v>264</v>
      </c>
      <c r="D39677" s="34">
        <v>354</v>
      </c>
      <c r="E39677" s="34">
        <v>353</v>
      </c>
      <c r="F39677" s="34">
        <v>275</v>
      </c>
      <c r="G39677" s="34">
        <v>287</v>
      </c>
      <c r="H39677" s="34">
        <v>414</v>
      </c>
      <c r="I39677" s="34">
        <v>369</v>
      </c>
      <c r="J39677" s="34">
        <v>405</v>
      </c>
      <c r="K39677" s="34">
        <v>282</v>
      </c>
      <c r="L39677" s="34">
        <v>389</v>
      </c>
      <c r="M39677" s="34">
        <v>299</v>
      </c>
    </row>
    <row r="39678" spans="1:13" x14ac:dyDescent="0.2">
      <c r="A39678" s="34" t="s">
        <v>140572</v>
      </c>
      <c r="B39678" s="34">
        <v>288</v>
      </c>
      <c r="C39678" s="34">
        <v>358</v>
      </c>
      <c r="D39678" s="34">
        <v>290</v>
      </c>
      <c r="E39678" s="34">
        <v>292</v>
      </c>
      <c r="F39678" s="34">
        <v>266</v>
      </c>
      <c r="G39678" s="34">
        <v>298</v>
      </c>
      <c r="H39678" s="34">
        <v>334</v>
      </c>
      <c r="I39678" s="34">
        <v>296</v>
      </c>
      <c r="J39678" s="34">
        <v>306</v>
      </c>
      <c r="K39678" s="34">
        <v>281</v>
      </c>
      <c r="L39678" s="34">
        <v>241</v>
      </c>
      <c r="M39678" s="34">
        <v>238</v>
      </c>
    </row>
    <row r="39679" spans="1:13" x14ac:dyDescent="0.2">
      <c r="A39679" s="34" t="s">
        <v>140573</v>
      </c>
      <c r="B39679" s="34">
        <v>456</v>
      </c>
      <c r="C39679" s="34">
        <v>421</v>
      </c>
      <c r="D39679" s="34">
        <v>394</v>
      </c>
      <c r="E39679" s="34">
        <v>460</v>
      </c>
      <c r="F39679" s="34">
        <v>328</v>
      </c>
      <c r="G39679" s="34">
        <v>376</v>
      </c>
      <c r="H39679" s="34">
        <v>424</v>
      </c>
      <c r="I39679" s="34">
        <v>437</v>
      </c>
      <c r="J39679" s="34">
        <v>416</v>
      </c>
      <c r="K39679" s="34">
        <v>371</v>
      </c>
      <c r="L39679" s="34">
        <v>430</v>
      </c>
      <c r="M39679" s="34">
        <v>330</v>
      </c>
    </row>
    <row r="39680" spans="1:13" x14ac:dyDescent="0.2">
      <c r="A39680" s="34" t="s">
        <v>140574</v>
      </c>
      <c r="B39680" s="34">
        <v>525</v>
      </c>
      <c r="C39680" s="34">
        <v>541</v>
      </c>
      <c r="D39680" s="34">
        <v>578</v>
      </c>
      <c r="E39680" s="34">
        <v>682</v>
      </c>
      <c r="F39680" s="34">
        <v>481</v>
      </c>
      <c r="G39680" s="34">
        <v>589</v>
      </c>
      <c r="H39680" s="34">
        <v>511</v>
      </c>
      <c r="I39680" s="34">
        <v>589</v>
      </c>
      <c r="J39680" s="34">
        <v>505</v>
      </c>
      <c r="K39680" s="34">
        <v>527</v>
      </c>
      <c r="L39680" s="34">
        <v>508</v>
      </c>
      <c r="M39680" s="34">
        <v>512</v>
      </c>
    </row>
    <row r="39681" spans="1:13" x14ac:dyDescent="0.2">
      <c r="A39681" s="34" t="s">
        <v>140575</v>
      </c>
      <c r="B39681" s="34">
        <v>501</v>
      </c>
      <c r="C39681" s="34">
        <v>805</v>
      </c>
      <c r="D39681" s="34">
        <v>516</v>
      </c>
      <c r="E39681" s="34">
        <v>813</v>
      </c>
      <c r="F39681" s="34">
        <v>389</v>
      </c>
      <c r="G39681" s="34">
        <v>871</v>
      </c>
      <c r="H39681" s="34">
        <v>464</v>
      </c>
      <c r="I39681" s="34">
        <v>789</v>
      </c>
      <c r="J39681" s="34">
        <v>490</v>
      </c>
      <c r="K39681" s="34">
        <v>658</v>
      </c>
      <c r="L39681" s="34">
        <v>468</v>
      </c>
      <c r="M39681" s="34">
        <v>560</v>
      </c>
    </row>
    <row r="39682" spans="1:13" x14ac:dyDescent="0.2">
      <c r="A39682" s="34" t="s">
        <v>140576</v>
      </c>
      <c r="B39682" s="34">
        <v>1076</v>
      </c>
      <c r="C39682" s="34">
        <v>1191</v>
      </c>
      <c r="D39682" s="34">
        <v>1163</v>
      </c>
      <c r="E39682" s="34">
        <v>1299</v>
      </c>
      <c r="F39682" s="34">
        <v>1007</v>
      </c>
      <c r="G39682" s="34">
        <v>1114</v>
      </c>
      <c r="H39682" s="34">
        <v>1162</v>
      </c>
      <c r="I39682" s="34">
        <v>1164</v>
      </c>
      <c r="J39682" s="34">
        <v>1235</v>
      </c>
      <c r="K39682" s="34">
        <v>966</v>
      </c>
      <c r="L39682" s="34">
        <v>1071</v>
      </c>
      <c r="M39682" s="34">
        <v>917</v>
      </c>
    </row>
    <row r="39683" spans="1:13" x14ac:dyDescent="0.2">
      <c r="A39683" s="34" t="s">
        <v>140577</v>
      </c>
      <c r="B39683" s="34">
        <v>408</v>
      </c>
      <c r="C39683" s="34">
        <v>435</v>
      </c>
      <c r="D39683" s="34">
        <v>451</v>
      </c>
      <c r="E39683" s="34">
        <v>534</v>
      </c>
      <c r="F39683" s="34">
        <v>425</v>
      </c>
      <c r="G39683" s="34">
        <v>398</v>
      </c>
      <c r="H39683" s="34">
        <v>499</v>
      </c>
      <c r="I39683" s="34">
        <v>415</v>
      </c>
      <c r="J39683" s="34">
        <v>422</v>
      </c>
      <c r="K39683" s="34">
        <v>388</v>
      </c>
      <c r="L39683" s="34">
        <v>485</v>
      </c>
      <c r="M39683" s="34">
        <v>382</v>
      </c>
    </row>
    <row r="39684" spans="1:13" x14ac:dyDescent="0.2">
      <c r="A39684" s="34" t="s">
        <v>140578</v>
      </c>
      <c r="B39684" s="34">
        <v>133</v>
      </c>
      <c r="C39684" s="34">
        <v>240</v>
      </c>
      <c r="D39684" s="34">
        <v>171</v>
      </c>
      <c r="E39684" s="34">
        <v>263</v>
      </c>
      <c r="F39684" s="34">
        <v>127</v>
      </c>
      <c r="G39684" s="34">
        <v>263</v>
      </c>
      <c r="H39684" s="34">
        <v>143</v>
      </c>
      <c r="I39684" s="34">
        <v>262</v>
      </c>
      <c r="J39684" s="34">
        <v>148</v>
      </c>
      <c r="K39684" s="34">
        <v>221</v>
      </c>
      <c r="L39684" s="34">
        <v>177</v>
      </c>
      <c r="M39684" s="34">
        <v>236</v>
      </c>
    </row>
    <row r="39685" spans="1:13" x14ac:dyDescent="0.2">
      <c r="A39685" s="34" t="s">
        <v>140579</v>
      </c>
      <c r="B39685" s="34">
        <v>390</v>
      </c>
      <c r="C39685" s="34">
        <v>955</v>
      </c>
      <c r="D39685" s="34">
        <v>451</v>
      </c>
      <c r="E39685" s="34">
        <v>972</v>
      </c>
      <c r="F39685" s="34">
        <v>331</v>
      </c>
      <c r="G39685" s="34">
        <v>856</v>
      </c>
      <c r="H39685" s="34">
        <v>454</v>
      </c>
      <c r="I39685" s="34">
        <v>949</v>
      </c>
      <c r="J39685" s="34">
        <v>402</v>
      </c>
      <c r="K39685" s="34">
        <v>771</v>
      </c>
      <c r="L39685" s="34">
        <v>506</v>
      </c>
      <c r="M39685" s="34">
        <v>780</v>
      </c>
    </row>
    <row r="39686" spans="1:13" x14ac:dyDescent="0.2">
      <c r="A39686" s="34" t="s">
        <v>140580</v>
      </c>
      <c r="B39686" s="34">
        <v>411</v>
      </c>
      <c r="C39686" s="34">
        <v>524</v>
      </c>
      <c r="D39686" s="34">
        <v>433</v>
      </c>
      <c r="E39686" s="34">
        <v>558</v>
      </c>
      <c r="F39686" s="34">
        <v>286</v>
      </c>
      <c r="G39686" s="34">
        <v>438</v>
      </c>
      <c r="H39686" s="34">
        <v>418</v>
      </c>
      <c r="I39686" s="34">
        <v>568</v>
      </c>
      <c r="J39686" s="34">
        <v>401</v>
      </c>
      <c r="K39686" s="34">
        <v>380</v>
      </c>
      <c r="L39686" s="34">
        <v>347</v>
      </c>
      <c r="M39686" s="34">
        <v>381</v>
      </c>
    </row>
    <row r="39687" spans="1:13" x14ac:dyDescent="0.2">
      <c r="A39687" s="34" t="s">
        <v>140581</v>
      </c>
      <c r="B39687" s="34">
        <v>270</v>
      </c>
      <c r="C39687" s="34">
        <v>574</v>
      </c>
      <c r="D39687" s="34">
        <v>262</v>
      </c>
      <c r="E39687" s="34">
        <v>624</v>
      </c>
      <c r="F39687" s="34">
        <v>188</v>
      </c>
      <c r="G39687" s="34">
        <v>553</v>
      </c>
      <c r="H39687" s="34">
        <v>217</v>
      </c>
      <c r="I39687" s="34">
        <v>524</v>
      </c>
      <c r="J39687" s="34">
        <v>187</v>
      </c>
      <c r="K39687" s="34">
        <v>440</v>
      </c>
      <c r="L39687" s="34">
        <v>239</v>
      </c>
      <c r="M39687" s="34">
        <v>389</v>
      </c>
    </row>
    <row r="39688" spans="1:13" x14ac:dyDescent="0.2">
      <c r="A39688" s="34" t="s">
        <v>140582</v>
      </c>
      <c r="B39688" s="34">
        <v>319</v>
      </c>
      <c r="C39688" s="34">
        <v>247</v>
      </c>
      <c r="D39688" s="34">
        <v>282</v>
      </c>
      <c r="E39688" s="34">
        <v>359</v>
      </c>
      <c r="F39688" s="34">
        <v>243</v>
      </c>
      <c r="G39688" s="34">
        <v>296</v>
      </c>
      <c r="H39688" s="34">
        <v>320</v>
      </c>
      <c r="I39688" s="34">
        <v>332</v>
      </c>
      <c r="J39688" s="34">
        <v>342</v>
      </c>
      <c r="K39688" s="34">
        <v>235</v>
      </c>
      <c r="L39688" s="34">
        <v>318</v>
      </c>
      <c r="M39688" s="34">
        <v>217</v>
      </c>
    </row>
    <row r="39689" spans="1:13" x14ac:dyDescent="0.2">
      <c r="A39689" s="34" t="s">
        <v>140583</v>
      </c>
      <c r="B39689" s="34">
        <v>406</v>
      </c>
      <c r="C39689" s="34">
        <v>434</v>
      </c>
      <c r="D39689" s="34">
        <v>380</v>
      </c>
      <c r="E39689" s="34">
        <v>478</v>
      </c>
      <c r="F39689" s="34">
        <v>347</v>
      </c>
      <c r="G39689" s="34">
        <v>408</v>
      </c>
      <c r="H39689" s="34">
        <v>430</v>
      </c>
      <c r="I39689" s="34">
        <v>457</v>
      </c>
      <c r="J39689" s="34">
        <v>402</v>
      </c>
      <c r="K39689" s="34">
        <v>354</v>
      </c>
      <c r="L39689" s="34">
        <v>433</v>
      </c>
      <c r="M39689" s="34">
        <v>350</v>
      </c>
    </row>
    <row r="39690" spans="1:13" x14ac:dyDescent="0.2">
      <c r="A39690" s="34" t="s">
        <v>140584</v>
      </c>
      <c r="B39690" s="34">
        <v>262</v>
      </c>
      <c r="C39690" s="34">
        <v>314</v>
      </c>
      <c r="D39690" s="34">
        <v>312</v>
      </c>
      <c r="E39690" s="34">
        <v>349</v>
      </c>
      <c r="F39690" s="34">
        <v>280</v>
      </c>
      <c r="G39690" s="34">
        <v>326</v>
      </c>
      <c r="H39690" s="34">
        <v>318</v>
      </c>
      <c r="I39690" s="34">
        <v>384</v>
      </c>
      <c r="J39690" s="34">
        <v>290</v>
      </c>
      <c r="K39690" s="34">
        <v>297</v>
      </c>
      <c r="L39690" s="34">
        <v>283</v>
      </c>
      <c r="M39690" s="34">
        <v>245</v>
      </c>
    </row>
    <row r="39691" spans="1:13" x14ac:dyDescent="0.2">
      <c r="A39691" s="34" t="s">
        <v>140585</v>
      </c>
      <c r="B39691" s="34">
        <v>493</v>
      </c>
      <c r="C39691" s="34">
        <v>527</v>
      </c>
      <c r="D39691" s="34">
        <v>573</v>
      </c>
      <c r="E39691" s="34">
        <v>551</v>
      </c>
      <c r="F39691" s="34">
        <v>512</v>
      </c>
      <c r="G39691" s="34">
        <v>433</v>
      </c>
      <c r="H39691" s="34">
        <v>542</v>
      </c>
      <c r="I39691" s="34">
        <v>510</v>
      </c>
      <c r="J39691" s="34">
        <v>546</v>
      </c>
      <c r="K39691" s="34">
        <v>420</v>
      </c>
      <c r="L39691" s="34">
        <v>513</v>
      </c>
      <c r="M39691" s="34">
        <v>401</v>
      </c>
    </row>
    <row r="39692" spans="1:13" x14ac:dyDescent="0.2">
      <c r="A39692" s="34" t="s">
        <v>140586</v>
      </c>
      <c r="B39692" s="34">
        <v>661</v>
      </c>
      <c r="C39692" s="34">
        <v>746</v>
      </c>
      <c r="D39692" s="34">
        <v>806</v>
      </c>
      <c r="E39692" s="34">
        <v>946</v>
      </c>
      <c r="F39692" s="34">
        <v>688</v>
      </c>
      <c r="G39692" s="34">
        <v>808</v>
      </c>
      <c r="H39692" s="34">
        <v>801</v>
      </c>
      <c r="I39692" s="34">
        <v>798</v>
      </c>
      <c r="J39692" s="34">
        <v>756</v>
      </c>
      <c r="K39692" s="34">
        <v>678</v>
      </c>
      <c r="L39692" s="34">
        <v>695</v>
      </c>
      <c r="M39692" s="34">
        <v>652</v>
      </c>
    </row>
    <row r="39693" spans="1:13" x14ac:dyDescent="0.2">
      <c r="A39693" s="34" t="s">
        <v>140587</v>
      </c>
      <c r="B39693" s="34">
        <v>560</v>
      </c>
      <c r="C39693" s="34">
        <v>649</v>
      </c>
      <c r="D39693" s="34">
        <v>603</v>
      </c>
      <c r="E39693" s="34">
        <v>602</v>
      </c>
      <c r="F39693" s="34">
        <v>519</v>
      </c>
      <c r="G39693" s="34">
        <v>594</v>
      </c>
      <c r="H39693" s="34">
        <v>688</v>
      </c>
      <c r="I39693" s="34">
        <v>654</v>
      </c>
      <c r="J39693" s="34">
        <v>584</v>
      </c>
      <c r="K39693" s="34">
        <v>488</v>
      </c>
      <c r="L39693" s="34">
        <v>507</v>
      </c>
      <c r="M39693" s="34">
        <v>437</v>
      </c>
    </row>
    <row r="39694" spans="1:13" x14ac:dyDescent="0.2">
      <c r="A39694" s="34" t="s">
        <v>140588</v>
      </c>
      <c r="B39694" s="34">
        <v>218</v>
      </c>
      <c r="C39694" s="34">
        <v>283</v>
      </c>
      <c r="D39694" s="34">
        <v>230</v>
      </c>
      <c r="E39694" s="34">
        <v>323</v>
      </c>
      <c r="F39694" s="34">
        <v>252</v>
      </c>
      <c r="G39694" s="34">
        <v>294</v>
      </c>
      <c r="H39694" s="34">
        <v>294</v>
      </c>
      <c r="I39694" s="34">
        <v>253</v>
      </c>
      <c r="J39694" s="34">
        <v>283</v>
      </c>
      <c r="K39694" s="34">
        <v>261</v>
      </c>
      <c r="L39694" s="34">
        <v>225</v>
      </c>
      <c r="M39694" s="34">
        <v>261</v>
      </c>
    </row>
    <row r="39695" spans="1:13" x14ac:dyDescent="0.2">
      <c r="A39695" s="34" t="s">
        <v>140589</v>
      </c>
      <c r="B39695" s="34">
        <v>389</v>
      </c>
      <c r="C39695" s="34">
        <v>440</v>
      </c>
      <c r="D39695" s="34">
        <v>385</v>
      </c>
      <c r="E39695" s="34">
        <v>480</v>
      </c>
      <c r="F39695" s="34">
        <v>294</v>
      </c>
      <c r="G39695" s="34">
        <v>393</v>
      </c>
      <c r="H39695" s="34">
        <v>404</v>
      </c>
      <c r="I39695" s="34">
        <v>488</v>
      </c>
      <c r="J39695" s="34">
        <v>330</v>
      </c>
      <c r="K39695" s="34">
        <v>361</v>
      </c>
      <c r="L39695" s="34">
        <v>368</v>
      </c>
      <c r="M39695" s="34">
        <v>363</v>
      </c>
    </row>
    <row r="39696" spans="1:13" x14ac:dyDescent="0.2">
      <c r="A39696" s="34" t="s">
        <v>140590</v>
      </c>
      <c r="B39696" s="34">
        <v>128</v>
      </c>
      <c r="C39696" s="34">
        <v>245</v>
      </c>
      <c r="D39696" s="34">
        <v>174</v>
      </c>
      <c r="E39696" s="34">
        <v>217</v>
      </c>
      <c r="F39696" s="34">
        <v>196</v>
      </c>
      <c r="G39696" s="34">
        <v>217</v>
      </c>
      <c r="H39696" s="34">
        <v>170</v>
      </c>
      <c r="I39696" s="34">
        <v>220</v>
      </c>
      <c r="J39696" s="34">
        <v>186</v>
      </c>
      <c r="K39696" s="34">
        <v>194</v>
      </c>
      <c r="L39696" s="34">
        <v>192</v>
      </c>
      <c r="M39696" s="34">
        <v>164</v>
      </c>
    </row>
    <row r="39697" spans="1:13" x14ac:dyDescent="0.2">
      <c r="A39697" s="34" t="s">
        <v>140591</v>
      </c>
      <c r="B39697" s="34">
        <v>285</v>
      </c>
      <c r="C39697" s="34">
        <v>230</v>
      </c>
      <c r="D39697" s="34">
        <v>195</v>
      </c>
      <c r="E39697" s="34">
        <v>282</v>
      </c>
      <c r="F39697" s="34">
        <v>213</v>
      </c>
      <c r="G39697" s="34">
        <v>232</v>
      </c>
      <c r="H39697" s="34">
        <v>287</v>
      </c>
      <c r="I39697" s="34">
        <v>226</v>
      </c>
      <c r="J39697" s="34">
        <v>240</v>
      </c>
      <c r="K39697" s="34">
        <v>214</v>
      </c>
      <c r="L39697" s="34">
        <v>214</v>
      </c>
      <c r="M39697" s="34">
        <v>168</v>
      </c>
    </row>
    <row r="39698" spans="1:13" x14ac:dyDescent="0.2">
      <c r="A39698" s="34" t="s">
        <v>140592</v>
      </c>
      <c r="B39698" s="34">
        <v>244</v>
      </c>
      <c r="C39698" s="34">
        <v>340</v>
      </c>
      <c r="D39698" s="34">
        <v>240</v>
      </c>
      <c r="E39698" s="34">
        <v>346</v>
      </c>
      <c r="F39698" s="34">
        <v>243</v>
      </c>
      <c r="G39698" s="34">
        <v>309</v>
      </c>
      <c r="H39698" s="34">
        <v>326</v>
      </c>
      <c r="I39698" s="34">
        <v>330</v>
      </c>
      <c r="J39698" s="34">
        <v>274</v>
      </c>
      <c r="K39698" s="34">
        <v>282</v>
      </c>
      <c r="L39698" s="34">
        <v>196</v>
      </c>
      <c r="M39698" s="34">
        <v>266</v>
      </c>
    </row>
    <row r="39699" spans="1:13" x14ac:dyDescent="0.2">
      <c r="A39699" s="34" t="s">
        <v>140593</v>
      </c>
      <c r="B39699" s="34">
        <v>466</v>
      </c>
      <c r="C39699" s="34">
        <v>609</v>
      </c>
      <c r="D39699" s="34">
        <v>548</v>
      </c>
      <c r="E39699" s="34">
        <v>698</v>
      </c>
      <c r="F39699" s="34">
        <v>515</v>
      </c>
      <c r="G39699" s="34">
        <v>583</v>
      </c>
      <c r="H39699" s="34">
        <v>562</v>
      </c>
      <c r="I39699" s="34">
        <v>623</v>
      </c>
      <c r="J39699" s="34">
        <v>559</v>
      </c>
      <c r="K39699" s="34">
        <v>534</v>
      </c>
      <c r="L39699" s="34">
        <v>562</v>
      </c>
      <c r="M39699" s="34">
        <v>514</v>
      </c>
    </row>
    <row r="39700" spans="1:13" x14ac:dyDescent="0.2">
      <c r="A39700" s="34" t="s">
        <v>140594</v>
      </c>
      <c r="B39700" s="34">
        <v>235</v>
      </c>
      <c r="C39700" s="34">
        <v>284</v>
      </c>
      <c r="D39700" s="34">
        <v>282</v>
      </c>
      <c r="E39700" s="34">
        <v>302</v>
      </c>
      <c r="F39700" s="34">
        <v>239</v>
      </c>
      <c r="G39700" s="34">
        <v>273</v>
      </c>
      <c r="H39700" s="34">
        <v>279</v>
      </c>
      <c r="I39700" s="34">
        <v>287</v>
      </c>
      <c r="J39700" s="34">
        <v>275</v>
      </c>
      <c r="K39700" s="34">
        <v>244</v>
      </c>
      <c r="L39700" s="34">
        <v>235</v>
      </c>
      <c r="M39700" s="34">
        <v>205</v>
      </c>
    </row>
    <row r="39701" spans="1:13" x14ac:dyDescent="0.2">
      <c r="A39701" s="34" t="s">
        <v>140595</v>
      </c>
      <c r="B39701" s="34">
        <v>312</v>
      </c>
      <c r="C39701" s="34">
        <v>511</v>
      </c>
      <c r="D39701" s="34">
        <v>406</v>
      </c>
      <c r="E39701" s="34">
        <v>531</v>
      </c>
      <c r="F39701" s="34">
        <v>334</v>
      </c>
      <c r="G39701" s="34">
        <v>483</v>
      </c>
      <c r="H39701" s="34">
        <v>381</v>
      </c>
      <c r="I39701" s="34">
        <v>608</v>
      </c>
      <c r="J39701" s="34">
        <v>392</v>
      </c>
      <c r="K39701" s="34">
        <v>492</v>
      </c>
      <c r="L39701" s="34">
        <v>378</v>
      </c>
      <c r="M39701" s="34">
        <v>435</v>
      </c>
    </row>
    <row r="39702" spans="1:13" x14ac:dyDescent="0.2">
      <c r="A39702" s="34" t="s">
        <v>140596</v>
      </c>
      <c r="B39702" s="34">
        <v>387</v>
      </c>
      <c r="C39702" s="34">
        <v>557</v>
      </c>
      <c r="D39702" s="34">
        <v>479</v>
      </c>
      <c r="E39702" s="34">
        <v>501</v>
      </c>
      <c r="F39702" s="34">
        <v>437</v>
      </c>
      <c r="G39702" s="34">
        <v>482</v>
      </c>
      <c r="H39702" s="34">
        <v>547</v>
      </c>
      <c r="I39702" s="34">
        <v>571</v>
      </c>
      <c r="J39702" s="34">
        <v>469</v>
      </c>
      <c r="K39702" s="34">
        <v>433</v>
      </c>
      <c r="L39702" s="34">
        <v>438</v>
      </c>
      <c r="M39702" s="34">
        <v>368</v>
      </c>
    </row>
    <row r="39703" spans="1:13" x14ac:dyDescent="0.2">
      <c r="A39703" s="34" t="s">
        <v>140597</v>
      </c>
      <c r="B39703" s="34">
        <v>1266</v>
      </c>
      <c r="C39703" s="34">
        <v>2207</v>
      </c>
      <c r="D39703" s="34">
        <v>1341</v>
      </c>
      <c r="E39703" s="34">
        <v>2335</v>
      </c>
      <c r="F39703" s="34">
        <v>1159</v>
      </c>
      <c r="G39703" s="34">
        <v>1998</v>
      </c>
      <c r="H39703" s="34">
        <v>1413</v>
      </c>
      <c r="I39703" s="34">
        <v>2040</v>
      </c>
      <c r="J39703" s="34">
        <v>1289</v>
      </c>
      <c r="K39703" s="34">
        <v>1722</v>
      </c>
      <c r="L39703" s="34">
        <v>1258</v>
      </c>
      <c r="M39703" s="34">
        <v>1673</v>
      </c>
    </row>
    <row r="39704" spans="1:13" x14ac:dyDescent="0.2">
      <c r="A39704" s="34" t="s">
        <v>140598</v>
      </c>
      <c r="B39704" s="34">
        <v>655</v>
      </c>
      <c r="C39704" s="34">
        <v>692</v>
      </c>
      <c r="D39704" s="34">
        <v>698</v>
      </c>
      <c r="E39704" s="34">
        <v>679</v>
      </c>
      <c r="F39704" s="34">
        <v>450</v>
      </c>
      <c r="G39704" s="34">
        <v>678</v>
      </c>
      <c r="H39704" s="34">
        <v>665</v>
      </c>
      <c r="I39704" s="34">
        <v>611</v>
      </c>
      <c r="J39704" s="34">
        <v>677</v>
      </c>
      <c r="K39704" s="34">
        <v>532</v>
      </c>
      <c r="L39704" s="34">
        <v>597</v>
      </c>
      <c r="M39704" s="34">
        <v>539</v>
      </c>
    </row>
    <row r="39705" spans="1:13" x14ac:dyDescent="0.2">
      <c r="A39705" s="34" t="s">
        <v>140599</v>
      </c>
      <c r="B39705" s="34">
        <v>749</v>
      </c>
      <c r="C39705" s="34">
        <v>1091</v>
      </c>
      <c r="D39705" s="34">
        <v>885</v>
      </c>
      <c r="E39705" s="34">
        <v>1222</v>
      </c>
      <c r="F39705" s="34">
        <v>799</v>
      </c>
      <c r="G39705" s="34">
        <v>987</v>
      </c>
      <c r="H39705" s="34">
        <v>1051</v>
      </c>
      <c r="I39705" s="34">
        <v>1139</v>
      </c>
      <c r="J39705" s="34">
        <v>918</v>
      </c>
      <c r="K39705" s="34">
        <v>956</v>
      </c>
      <c r="L39705" s="34">
        <v>849</v>
      </c>
      <c r="M39705" s="34">
        <v>928</v>
      </c>
    </row>
    <row r="39706" spans="1:13" x14ac:dyDescent="0.2">
      <c r="A39706" s="34" t="s">
        <v>140600</v>
      </c>
      <c r="B39706" s="34">
        <v>617</v>
      </c>
      <c r="C39706" s="34">
        <v>730</v>
      </c>
      <c r="D39706" s="34">
        <v>655</v>
      </c>
      <c r="E39706" s="34">
        <v>769</v>
      </c>
      <c r="F39706" s="34">
        <v>584</v>
      </c>
      <c r="G39706" s="34">
        <v>694</v>
      </c>
      <c r="H39706" s="34">
        <v>689</v>
      </c>
      <c r="I39706" s="34">
        <v>733</v>
      </c>
      <c r="J39706" s="34">
        <v>722</v>
      </c>
      <c r="K39706" s="34">
        <v>611</v>
      </c>
      <c r="L39706" s="34">
        <v>688</v>
      </c>
      <c r="M39706" s="34">
        <v>542</v>
      </c>
    </row>
    <row r="39707" spans="1:13" x14ac:dyDescent="0.2">
      <c r="A39707" s="34" t="s">
        <v>140601</v>
      </c>
      <c r="B39707" s="34">
        <v>459</v>
      </c>
      <c r="C39707" s="34">
        <v>467</v>
      </c>
      <c r="D39707" s="34">
        <v>505</v>
      </c>
      <c r="E39707" s="34">
        <v>553</v>
      </c>
      <c r="F39707" s="34">
        <v>397</v>
      </c>
      <c r="G39707" s="34">
        <v>456</v>
      </c>
      <c r="H39707" s="34">
        <v>488</v>
      </c>
      <c r="I39707" s="34">
        <v>519</v>
      </c>
      <c r="J39707" s="34">
        <v>449</v>
      </c>
      <c r="K39707" s="34">
        <v>424</v>
      </c>
      <c r="L39707" s="34">
        <v>431</v>
      </c>
      <c r="M39707" s="34">
        <v>446</v>
      </c>
    </row>
    <row r="39708" spans="1:13" x14ac:dyDescent="0.2">
      <c r="A39708" s="34" t="s">
        <v>140602</v>
      </c>
      <c r="B39708" s="34">
        <v>265</v>
      </c>
      <c r="C39708" s="34">
        <v>397</v>
      </c>
      <c r="D39708" s="34">
        <v>339</v>
      </c>
      <c r="E39708" s="34">
        <v>431</v>
      </c>
      <c r="F39708" s="34">
        <v>330</v>
      </c>
      <c r="G39708" s="34">
        <v>307</v>
      </c>
      <c r="H39708" s="34">
        <v>403</v>
      </c>
      <c r="I39708" s="34">
        <v>369</v>
      </c>
      <c r="J39708" s="34">
        <v>378</v>
      </c>
      <c r="K39708" s="34">
        <v>334</v>
      </c>
      <c r="L39708" s="34">
        <v>346</v>
      </c>
      <c r="M39708" s="34">
        <v>314</v>
      </c>
    </row>
    <row r="39709" spans="1:13" x14ac:dyDescent="0.2">
      <c r="A39709" s="34" t="s">
        <v>140603</v>
      </c>
      <c r="B39709" s="34">
        <v>360</v>
      </c>
      <c r="C39709" s="34">
        <v>454</v>
      </c>
      <c r="D39709" s="34">
        <v>479</v>
      </c>
      <c r="E39709" s="34">
        <v>459</v>
      </c>
      <c r="F39709" s="34">
        <v>496</v>
      </c>
      <c r="G39709" s="34">
        <v>439</v>
      </c>
      <c r="H39709" s="34">
        <v>491</v>
      </c>
      <c r="I39709" s="34">
        <v>447</v>
      </c>
      <c r="J39709" s="34">
        <v>419</v>
      </c>
      <c r="K39709" s="34">
        <v>396</v>
      </c>
      <c r="L39709" s="34">
        <v>368</v>
      </c>
      <c r="M39709" s="34">
        <v>364</v>
      </c>
    </row>
    <row r="39710" spans="1:13" x14ac:dyDescent="0.2">
      <c r="A39710" s="34" t="s">
        <v>140604</v>
      </c>
      <c r="B39710" s="34">
        <v>185</v>
      </c>
      <c r="C39710" s="34">
        <v>169</v>
      </c>
      <c r="D39710" s="34">
        <v>161</v>
      </c>
      <c r="E39710" s="34">
        <v>175</v>
      </c>
      <c r="F39710" s="34">
        <v>145</v>
      </c>
      <c r="G39710" s="34">
        <v>176</v>
      </c>
      <c r="H39710" s="34">
        <v>148</v>
      </c>
      <c r="I39710" s="34">
        <v>189</v>
      </c>
      <c r="J39710" s="34">
        <v>165</v>
      </c>
      <c r="K39710" s="34">
        <v>156</v>
      </c>
      <c r="L39710" s="34">
        <v>128</v>
      </c>
      <c r="M39710" s="34">
        <v>137</v>
      </c>
    </row>
    <row r="39711" spans="1:13" x14ac:dyDescent="0.2">
      <c r="A39711" s="34" t="s">
        <v>140605</v>
      </c>
      <c r="B39711" s="34">
        <v>276</v>
      </c>
      <c r="C39711" s="34">
        <v>309</v>
      </c>
      <c r="D39711" s="34">
        <v>356</v>
      </c>
      <c r="E39711" s="34">
        <v>394</v>
      </c>
      <c r="F39711" s="34">
        <v>225</v>
      </c>
      <c r="G39711" s="34">
        <v>303</v>
      </c>
      <c r="H39711" s="34">
        <v>304</v>
      </c>
      <c r="I39711" s="34">
        <v>265</v>
      </c>
      <c r="J39711" s="34">
        <v>367</v>
      </c>
      <c r="K39711" s="34">
        <v>253</v>
      </c>
      <c r="L39711" s="34">
        <v>283</v>
      </c>
      <c r="M39711" s="34">
        <v>190</v>
      </c>
    </row>
    <row r="39712" spans="1:13" x14ac:dyDescent="0.2">
      <c r="A39712" s="34" t="s">
        <v>140606</v>
      </c>
      <c r="B39712" s="34">
        <v>266</v>
      </c>
      <c r="C39712" s="34">
        <v>306</v>
      </c>
      <c r="D39712" s="34">
        <v>275</v>
      </c>
      <c r="E39712" s="34">
        <v>322</v>
      </c>
      <c r="F39712" s="34">
        <v>295</v>
      </c>
      <c r="G39712" s="34">
        <v>232</v>
      </c>
      <c r="H39712" s="34">
        <v>222</v>
      </c>
      <c r="I39712" s="34">
        <v>297</v>
      </c>
      <c r="J39712" s="34">
        <v>283</v>
      </c>
      <c r="K39712" s="34">
        <v>241</v>
      </c>
      <c r="L39712" s="34">
        <v>237</v>
      </c>
      <c r="M39712" s="34">
        <v>218</v>
      </c>
    </row>
    <row r="39713" spans="1:13" x14ac:dyDescent="0.2">
      <c r="A39713" s="34" t="s">
        <v>140607</v>
      </c>
      <c r="B39713" s="34">
        <v>340</v>
      </c>
      <c r="C39713" s="34">
        <v>445</v>
      </c>
      <c r="D39713" s="34">
        <v>446</v>
      </c>
      <c r="E39713" s="34">
        <v>547</v>
      </c>
      <c r="F39713" s="34">
        <v>353</v>
      </c>
      <c r="G39713" s="34">
        <v>401</v>
      </c>
      <c r="H39713" s="34">
        <v>437</v>
      </c>
      <c r="I39713" s="34">
        <v>441</v>
      </c>
      <c r="J39713" s="34">
        <v>436</v>
      </c>
      <c r="K39713" s="34">
        <v>444</v>
      </c>
      <c r="L39713" s="34">
        <v>466</v>
      </c>
      <c r="M39713" s="34">
        <v>361</v>
      </c>
    </row>
    <row r="39714" spans="1:13" x14ac:dyDescent="0.2">
      <c r="A39714" s="34" t="s">
        <v>140608</v>
      </c>
      <c r="B39714" s="34">
        <v>260</v>
      </c>
      <c r="C39714" s="34">
        <v>353</v>
      </c>
      <c r="D39714" s="34">
        <v>256</v>
      </c>
      <c r="E39714" s="34">
        <v>373</v>
      </c>
      <c r="F39714" s="34">
        <v>305</v>
      </c>
      <c r="G39714" s="34">
        <v>321</v>
      </c>
      <c r="H39714" s="34">
        <v>337</v>
      </c>
      <c r="I39714" s="34">
        <v>329</v>
      </c>
      <c r="J39714" s="34">
        <v>343</v>
      </c>
      <c r="K39714" s="34">
        <v>290</v>
      </c>
      <c r="L39714" s="34">
        <v>310</v>
      </c>
      <c r="M39714" s="34">
        <v>304</v>
      </c>
    </row>
    <row r="39715" spans="1:13" x14ac:dyDescent="0.2">
      <c r="A39715" s="34" t="s">
        <v>140609</v>
      </c>
      <c r="B39715" s="34">
        <v>340</v>
      </c>
      <c r="C39715" s="34">
        <v>315</v>
      </c>
      <c r="D39715" s="34">
        <v>339</v>
      </c>
      <c r="E39715" s="34">
        <v>335</v>
      </c>
      <c r="F39715" s="34">
        <v>285</v>
      </c>
      <c r="G39715" s="34">
        <v>297</v>
      </c>
      <c r="H39715" s="34">
        <v>366</v>
      </c>
      <c r="I39715" s="34">
        <v>323</v>
      </c>
      <c r="J39715" s="34">
        <v>238</v>
      </c>
      <c r="K39715" s="34">
        <v>272</v>
      </c>
      <c r="L39715" s="34">
        <v>240</v>
      </c>
      <c r="M39715" s="34">
        <v>271</v>
      </c>
    </row>
    <row r="39716" spans="1:13" x14ac:dyDescent="0.2">
      <c r="A39716" s="34" t="s">
        <v>140610</v>
      </c>
      <c r="B39716" s="34">
        <v>512</v>
      </c>
      <c r="C39716" s="34">
        <v>434</v>
      </c>
      <c r="D39716" s="34">
        <v>477</v>
      </c>
      <c r="E39716" s="34">
        <v>454</v>
      </c>
      <c r="F39716" s="34">
        <v>372</v>
      </c>
      <c r="G39716" s="34">
        <v>440</v>
      </c>
      <c r="H39716" s="34">
        <v>529</v>
      </c>
      <c r="I39716" s="34">
        <v>452</v>
      </c>
      <c r="J39716" s="34">
        <v>495</v>
      </c>
      <c r="K39716" s="34">
        <v>374</v>
      </c>
      <c r="L39716" s="34">
        <v>422</v>
      </c>
      <c r="M39716" s="34">
        <v>370</v>
      </c>
    </row>
    <row r="39717" spans="1:13" x14ac:dyDescent="0.2">
      <c r="A39717" s="34" t="s">
        <v>140611</v>
      </c>
      <c r="B39717" s="34">
        <v>514</v>
      </c>
      <c r="C39717" s="34">
        <v>441</v>
      </c>
      <c r="D39717" s="34">
        <v>503</v>
      </c>
      <c r="E39717" s="34">
        <v>583</v>
      </c>
      <c r="F39717" s="34">
        <v>485</v>
      </c>
      <c r="G39717" s="34">
        <v>478</v>
      </c>
      <c r="H39717" s="34">
        <v>519</v>
      </c>
      <c r="I39717" s="34">
        <v>537</v>
      </c>
      <c r="J39717" s="34">
        <v>452</v>
      </c>
      <c r="K39717" s="34">
        <v>391</v>
      </c>
      <c r="L39717" s="34">
        <v>476</v>
      </c>
      <c r="M39717" s="34">
        <v>348</v>
      </c>
    </row>
    <row r="39718" spans="1:13" x14ac:dyDescent="0.2">
      <c r="A39718" s="34" t="s">
        <v>140612</v>
      </c>
      <c r="B39718" s="34">
        <v>62</v>
      </c>
      <c r="C39718" s="34">
        <v>331</v>
      </c>
      <c r="D39718" s="34">
        <v>47</v>
      </c>
      <c r="E39718" s="34">
        <v>275</v>
      </c>
      <c r="F39718" s="34">
        <v>24</v>
      </c>
      <c r="G39718" s="34">
        <v>276</v>
      </c>
      <c r="H39718" s="34">
        <v>61</v>
      </c>
      <c r="I39718" s="34">
        <v>303</v>
      </c>
      <c r="J39718" s="34">
        <v>48</v>
      </c>
      <c r="K39718" s="34">
        <v>207</v>
      </c>
      <c r="L39718" s="34">
        <v>52</v>
      </c>
      <c r="M39718" s="34">
        <v>198</v>
      </c>
    </row>
    <row r="39719" spans="1:13" x14ac:dyDescent="0.2">
      <c r="A39719" s="34" t="s">
        <v>140613</v>
      </c>
      <c r="B39719" s="34">
        <v>336</v>
      </c>
      <c r="C39719" s="34">
        <v>375</v>
      </c>
      <c r="D39719" s="34">
        <v>299</v>
      </c>
      <c r="E39719" s="34">
        <v>355</v>
      </c>
      <c r="F39719" s="34">
        <v>296</v>
      </c>
      <c r="G39719" s="34">
        <v>302</v>
      </c>
      <c r="H39719" s="34">
        <v>345</v>
      </c>
      <c r="I39719" s="34">
        <v>294</v>
      </c>
      <c r="J39719" s="34">
        <v>316</v>
      </c>
      <c r="K39719" s="34">
        <v>286</v>
      </c>
      <c r="L39719" s="34">
        <v>278</v>
      </c>
      <c r="M39719" s="34">
        <v>244</v>
      </c>
    </row>
    <row r="39720" spans="1:13" x14ac:dyDescent="0.2">
      <c r="A39720" s="34" t="s">
        <v>140614</v>
      </c>
      <c r="B39720" s="34">
        <v>374</v>
      </c>
      <c r="C39720" s="34">
        <v>427</v>
      </c>
      <c r="D39720" s="34">
        <v>367</v>
      </c>
      <c r="E39720" s="34">
        <v>479</v>
      </c>
      <c r="F39720" s="34">
        <v>380</v>
      </c>
      <c r="G39720" s="34">
        <v>443</v>
      </c>
      <c r="H39720" s="34">
        <v>432</v>
      </c>
      <c r="I39720" s="34">
        <v>420</v>
      </c>
      <c r="J39720" s="34">
        <v>353</v>
      </c>
      <c r="K39720" s="34">
        <v>383</v>
      </c>
      <c r="L39720" s="34">
        <v>331</v>
      </c>
      <c r="M39720" s="34">
        <v>349</v>
      </c>
    </row>
    <row r="39721" spans="1:13" x14ac:dyDescent="0.2">
      <c r="A39721" s="34" t="s">
        <v>140615</v>
      </c>
      <c r="B39721" s="34">
        <v>521</v>
      </c>
      <c r="C39721" s="34">
        <v>632</v>
      </c>
      <c r="D39721" s="34">
        <v>596</v>
      </c>
      <c r="E39721" s="34">
        <v>661</v>
      </c>
      <c r="F39721" s="34">
        <v>505</v>
      </c>
      <c r="G39721" s="34">
        <v>598</v>
      </c>
      <c r="H39721" s="34">
        <v>566</v>
      </c>
      <c r="I39721" s="34">
        <v>653</v>
      </c>
      <c r="J39721" s="34">
        <v>654</v>
      </c>
      <c r="K39721" s="34">
        <v>555</v>
      </c>
      <c r="L39721" s="34">
        <v>587</v>
      </c>
      <c r="M39721" s="34">
        <v>492</v>
      </c>
    </row>
    <row r="39722" spans="1:13" x14ac:dyDescent="0.2">
      <c r="A39722" s="34" t="s">
        <v>140616</v>
      </c>
      <c r="B39722" s="34">
        <v>531</v>
      </c>
      <c r="C39722" s="34">
        <v>639</v>
      </c>
      <c r="D39722" s="34">
        <v>599</v>
      </c>
      <c r="E39722" s="34">
        <v>695</v>
      </c>
      <c r="F39722" s="34">
        <v>396</v>
      </c>
      <c r="G39722" s="34">
        <v>617</v>
      </c>
      <c r="H39722" s="34">
        <v>592</v>
      </c>
      <c r="I39722" s="34">
        <v>640</v>
      </c>
      <c r="J39722" s="34">
        <v>571</v>
      </c>
      <c r="K39722" s="34">
        <v>553</v>
      </c>
      <c r="L39722" s="34">
        <v>519</v>
      </c>
      <c r="M39722" s="34">
        <v>465</v>
      </c>
    </row>
    <row r="39723" spans="1:13" x14ac:dyDescent="0.2">
      <c r="A39723" s="34" t="s">
        <v>140617</v>
      </c>
      <c r="B39723" s="34">
        <v>1035</v>
      </c>
      <c r="C39723" s="34">
        <v>1021</v>
      </c>
      <c r="D39723" s="34">
        <v>1039</v>
      </c>
      <c r="E39723" s="34">
        <v>1106</v>
      </c>
      <c r="F39723" s="34">
        <v>920</v>
      </c>
      <c r="G39723" s="34">
        <v>1053</v>
      </c>
      <c r="H39723" s="34">
        <v>1078</v>
      </c>
      <c r="I39723" s="34">
        <v>994</v>
      </c>
      <c r="J39723" s="34">
        <v>1015</v>
      </c>
      <c r="K39723" s="34">
        <v>870</v>
      </c>
      <c r="L39723" s="34">
        <v>977</v>
      </c>
      <c r="M39723" s="34">
        <v>813</v>
      </c>
    </row>
    <row r="39724" spans="1:13" x14ac:dyDescent="0.2">
      <c r="A39724" s="34" t="s">
        <v>140618</v>
      </c>
      <c r="B39724" s="34">
        <v>1590</v>
      </c>
      <c r="C39724" s="34">
        <v>1608</v>
      </c>
      <c r="D39724" s="34">
        <v>1590</v>
      </c>
      <c r="E39724" s="34">
        <v>1719</v>
      </c>
      <c r="F39724" s="34">
        <v>1403</v>
      </c>
      <c r="G39724" s="34">
        <v>1492</v>
      </c>
      <c r="H39724" s="34">
        <v>1780</v>
      </c>
      <c r="I39724" s="34">
        <v>1651</v>
      </c>
      <c r="J39724" s="34">
        <v>1732</v>
      </c>
      <c r="K39724" s="34">
        <v>1337</v>
      </c>
      <c r="L39724" s="34">
        <v>1578</v>
      </c>
      <c r="M39724" s="34">
        <v>1251</v>
      </c>
    </row>
    <row r="39725" spans="1:13" x14ac:dyDescent="0.2">
      <c r="A39725" s="34" t="s">
        <v>140619</v>
      </c>
      <c r="B39725" s="34">
        <v>508</v>
      </c>
      <c r="C39725" s="34">
        <v>876</v>
      </c>
      <c r="D39725" s="34">
        <v>618</v>
      </c>
      <c r="E39725" s="34">
        <v>957</v>
      </c>
      <c r="F39725" s="34">
        <v>482</v>
      </c>
      <c r="G39725" s="34">
        <v>767</v>
      </c>
      <c r="H39725" s="34">
        <v>729</v>
      </c>
      <c r="I39725" s="34">
        <v>787</v>
      </c>
      <c r="J39725" s="34">
        <v>586</v>
      </c>
      <c r="K39725" s="34">
        <v>633</v>
      </c>
      <c r="L39725" s="34">
        <v>551</v>
      </c>
      <c r="M39725" s="34">
        <v>651</v>
      </c>
    </row>
    <row r="39726" spans="1:13" x14ac:dyDescent="0.2">
      <c r="A39726" s="34" t="s">
        <v>140620</v>
      </c>
      <c r="B39726" s="34">
        <v>469</v>
      </c>
      <c r="C39726" s="34">
        <v>513</v>
      </c>
      <c r="D39726" s="34">
        <v>550</v>
      </c>
      <c r="E39726" s="34">
        <v>595</v>
      </c>
      <c r="F39726" s="34">
        <v>499</v>
      </c>
      <c r="G39726" s="34">
        <v>497</v>
      </c>
      <c r="H39726" s="34">
        <v>541</v>
      </c>
      <c r="I39726" s="34">
        <v>538</v>
      </c>
      <c r="J39726" s="34">
        <v>512</v>
      </c>
      <c r="K39726" s="34">
        <v>456</v>
      </c>
      <c r="L39726" s="34">
        <v>481</v>
      </c>
      <c r="M39726" s="34">
        <v>432</v>
      </c>
    </row>
    <row r="39727" spans="1:13" x14ac:dyDescent="0.2">
      <c r="A39727" s="34" t="s">
        <v>140621</v>
      </c>
      <c r="B39727" s="34">
        <v>473</v>
      </c>
      <c r="C39727" s="34">
        <v>1005</v>
      </c>
      <c r="D39727" s="34">
        <v>554</v>
      </c>
      <c r="E39727" s="34">
        <v>1068</v>
      </c>
      <c r="F39727" s="34">
        <v>436</v>
      </c>
      <c r="G39727" s="34">
        <v>1104</v>
      </c>
      <c r="H39727" s="34">
        <v>570</v>
      </c>
      <c r="I39727" s="34">
        <v>1040</v>
      </c>
      <c r="J39727" s="34">
        <v>590</v>
      </c>
      <c r="K39727" s="34">
        <v>843</v>
      </c>
      <c r="L39727" s="34">
        <v>521</v>
      </c>
      <c r="M39727" s="34">
        <v>848</v>
      </c>
    </row>
    <row r="39728" spans="1:13" x14ac:dyDescent="0.2">
      <c r="A39728" s="34" t="s">
        <v>140622</v>
      </c>
      <c r="B39728" s="34">
        <v>302</v>
      </c>
      <c r="C39728" s="34">
        <v>613</v>
      </c>
      <c r="D39728" s="34">
        <v>389</v>
      </c>
      <c r="E39728" s="34">
        <v>622</v>
      </c>
      <c r="F39728" s="34">
        <v>262</v>
      </c>
      <c r="G39728" s="34">
        <v>610</v>
      </c>
      <c r="H39728" s="34">
        <v>342</v>
      </c>
      <c r="I39728" s="34">
        <v>579</v>
      </c>
      <c r="J39728" s="34">
        <v>316</v>
      </c>
      <c r="K39728" s="34">
        <v>527</v>
      </c>
      <c r="L39728" s="34">
        <v>325</v>
      </c>
      <c r="M39728" s="34">
        <v>447</v>
      </c>
    </row>
    <row r="39729" spans="1:13" x14ac:dyDescent="0.2">
      <c r="A39729" s="34" t="s">
        <v>140623</v>
      </c>
      <c r="B39729" s="34">
        <v>345</v>
      </c>
      <c r="C39729" s="34">
        <v>441</v>
      </c>
      <c r="D39729" s="34">
        <v>418</v>
      </c>
      <c r="E39729" s="34">
        <v>487</v>
      </c>
      <c r="F39729" s="34">
        <v>350</v>
      </c>
      <c r="G39729" s="34">
        <v>392</v>
      </c>
      <c r="H39729" s="34">
        <v>369</v>
      </c>
      <c r="I39729" s="34">
        <v>411</v>
      </c>
      <c r="J39729" s="34">
        <v>306</v>
      </c>
      <c r="K39729" s="34">
        <v>344</v>
      </c>
      <c r="L39729" s="34">
        <v>325</v>
      </c>
      <c r="M39729" s="34">
        <v>304</v>
      </c>
    </row>
    <row r="39730" spans="1:13" x14ac:dyDescent="0.2">
      <c r="A39730" s="34" t="s">
        <v>140624</v>
      </c>
      <c r="B39730" s="34">
        <v>357</v>
      </c>
      <c r="C39730" s="34">
        <v>407</v>
      </c>
      <c r="D39730" s="34">
        <v>359</v>
      </c>
      <c r="E39730" s="34">
        <v>392</v>
      </c>
      <c r="F39730" s="34">
        <v>309</v>
      </c>
      <c r="G39730" s="34">
        <v>348</v>
      </c>
      <c r="H39730" s="34">
        <v>390</v>
      </c>
      <c r="I39730" s="34">
        <v>333</v>
      </c>
      <c r="J39730" s="34">
        <v>355</v>
      </c>
      <c r="K39730" s="34">
        <v>345</v>
      </c>
      <c r="L39730" s="34">
        <v>306</v>
      </c>
      <c r="M39730" s="34">
        <v>310</v>
      </c>
    </row>
    <row r="39731" spans="1:13" x14ac:dyDescent="0.2">
      <c r="A39731" s="34" t="s">
        <v>140625</v>
      </c>
      <c r="B39731" s="34">
        <v>299</v>
      </c>
      <c r="C39731" s="34">
        <v>407</v>
      </c>
      <c r="D39731" s="34">
        <v>370</v>
      </c>
      <c r="E39731" s="34">
        <v>453</v>
      </c>
      <c r="F39731" s="34">
        <v>286</v>
      </c>
      <c r="G39731" s="34">
        <v>393</v>
      </c>
      <c r="H39731" s="34">
        <v>344</v>
      </c>
      <c r="I39731" s="34">
        <v>414</v>
      </c>
      <c r="J39731" s="34">
        <v>256</v>
      </c>
      <c r="K39731" s="34">
        <v>332</v>
      </c>
      <c r="L39731" s="34">
        <v>350</v>
      </c>
      <c r="M39731" s="34">
        <v>323</v>
      </c>
    </row>
    <row r="39732" spans="1:13" x14ac:dyDescent="0.2">
      <c r="A39732" s="34" t="s">
        <v>140626</v>
      </c>
      <c r="B39732" s="34">
        <v>586</v>
      </c>
      <c r="C39732" s="34">
        <v>513</v>
      </c>
      <c r="D39732" s="34">
        <v>514</v>
      </c>
      <c r="E39732" s="34">
        <v>555</v>
      </c>
      <c r="F39732" s="34">
        <v>441</v>
      </c>
      <c r="G39732" s="34">
        <v>543</v>
      </c>
      <c r="H39732" s="34">
        <v>535</v>
      </c>
      <c r="I39732" s="34">
        <v>529</v>
      </c>
      <c r="J39732" s="34">
        <v>519</v>
      </c>
      <c r="K39732" s="34">
        <v>454</v>
      </c>
      <c r="L39732" s="34">
        <v>448</v>
      </c>
      <c r="M39732" s="34">
        <v>425</v>
      </c>
    </row>
    <row r="39733" spans="1:13" x14ac:dyDescent="0.2">
      <c r="A39733" s="34" t="s">
        <v>140627</v>
      </c>
      <c r="B39733" s="34">
        <v>137</v>
      </c>
      <c r="C39733" s="34">
        <v>485</v>
      </c>
      <c r="D39733" s="34">
        <v>159</v>
      </c>
      <c r="E39733" s="34">
        <v>515</v>
      </c>
      <c r="F39733" s="34">
        <v>171</v>
      </c>
      <c r="G39733" s="34">
        <v>456</v>
      </c>
      <c r="H39733" s="34">
        <v>186</v>
      </c>
      <c r="I39733" s="34">
        <v>479</v>
      </c>
      <c r="J39733" s="34">
        <v>165</v>
      </c>
      <c r="K39733" s="34">
        <v>377</v>
      </c>
      <c r="L39733" s="34">
        <v>172</v>
      </c>
      <c r="M39733" s="34">
        <v>370</v>
      </c>
    </row>
    <row r="39734" spans="1:13" x14ac:dyDescent="0.2">
      <c r="A39734" s="34" t="s">
        <v>140628</v>
      </c>
      <c r="B39734" s="34">
        <v>277</v>
      </c>
      <c r="C39734" s="34">
        <v>360</v>
      </c>
      <c r="D39734" s="34">
        <v>382</v>
      </c>
      <c r="E39734" s="34">
        <v>364</v>
      </c>
      <c r="F39734" s="34">
        <v>273</v>
      </c>
      <c r="G39734" s="34">
        <v>351</v>
      </c>
      <c r="H39734" s="34">
        <v>342</v>
      </c>
      <c r="I39734" s="34">
        <v>365</v>
      </c>
      <c r="J39734" s="34">
        <v>347</v>
      </c>
      <c r="K39734" s="34">
        <v>271</v>
      </c>
      <c r="L39734" s="34">
        <v>328</v>
      </c>
      <c r="M39734" s="34">
        <v>276</v>
      </c>
    </row>
    <row r="39735" spans="1:13" x14ac:dyDescent="0.2">
      <c r="A39735" s="34" t="s">
        <v>140629</v>
      </c>
      <c r="B39735" s="34">
        <v>1012</v>
      </c>
      <c r="C39735" s="34">
        <v>1127</v>
      </c>
      <c r="D39735" s="34">
        <v>1186</v>
      </c>
      <c r="E39735" s="34">
        <v>1150</v>
      </c>
      <c r="F39735" s="34">
        <v>832</v>
      </c>
      <c r="G39735" s="34">
        <v>1025</v>
      </c>
      <c r="H39735" s="34">
        <v>1063</v>
      </c>
      <c r="I39735" s="34">
        <v>1061</v>
      </c>
      <c r="J39735" s="34">
        <v>1060</v>
      </c>
      <c r="K39735" s="34">
        <v>835</v>
      </c>
      <c r="L39735" s="34">
        <v>1008</v>
      </c>
      <c r="M39735" s="34">
        <v>831</v>
      </c>
    </row>
    <row r="39736" spans="1:13" x14ac:dyDescent="0.2">
      <c r="A39736" s="34" t="s">
        <v>140630</v>
      </c>
      <c r="B39736" s="34">
        <v>266</v>
      </c>
      <c r="C39736" s="34">
        <v>325</v>
      </c>
      <c r="D39736" s="34">
        <v>227</v>
      </c>
      <c r="E39736" s="34">
        <v>321</v>
      </c>
      <c r="F39736" s="34">
        <v>239</v>
      </c>
      <c r="G39736" s="34">
        <v>308</v>
      </c>
      <c r="H39736" s="34">
        <v>246</v>
      </c>
      <c r="I39736" s="34">
        <v>316</v>
      </c>
      <c r="J39736" s="34">
        <v>260</v>
      </c>
      <c r="K39736" s="34">
        <v>278</v>
      </c>
      <c r="L39736" s="34">
        <v>265</v>
      </c>
      <c r="M39736" s="34">
        <v>223</v>
      </c>
    </row>
    <row r="39737" spans="1:13" x14ac:dyDescent="0.2">
      <c r="A39737" s="34" t="s">
        <v>140631</v>
      </c>
      <c r="B39737" s="34">
        <v>701</v>
      </c>
      <c r="C39737" s="34">
        <v>797</v>
      </c>
      <c r="D39737" s="34">
        <v>728</v>
      </c>
      <c r="E39737" s="34">
        <v>730</v>
      </c>
      <c r="F39737" s="34">
        <v>585</v>
      </c>
      <c r="G39737" s="34">
        <v>782</v>
      </c>
      <c r="H39737" s="34">
        <v>741</v>
      </c>
      <c r="I39737" s="34">
        <v>805</v>
      </c>
      <c r="J39737" s="34">
        <v>682</v>
      </c>
      <c r="K39737" s="34">
        <v>633</v>
      </c>
      <c r="L39737" s="34">
        <v>697</v>
      </c>
      <c r="M39737" s="34">
        <v>625</v>
      </c>
    </row>
    <row r="39738" spans="1:13" x14ac:dyDescent="0.2">
      <c r="A39738" s="34" t="s">
        <v>140632</v>
      </c>
      <c r="B39738" s="34">
        <v>229</v>
      </c>
      <c r="C39738" s="34">
        <v>280</v>
      </c>
      <c r="D39738" s="34">
        <v>220</v>
      </c>
      <c r="E39738" s="34">
        <v>348</v>
      </c>
      <c r="F39738" s="34">
        <v>259</v>
      </c>
      <c r="G39738" s="34">
        <v>308</v>
      </c>
      <c r="H39738" s="34">
        <v>251</v>
      </c>
      <c r="I39738" s="34">
        <v>295</v>
      </c>
      <c r="J39738" s="34">
        <v>263</v>
      </c>
      <c r="K39738" s="34">
        <v>249</v>
      </c>
      <c r="L39738" s="34">
        <v>263</v>
      </c>
      <c r="M39738" s="34">
        <v>249</v>
      </c>
    </row>
    <row r="39739" spans="1:13" x14ac:dyDescent="0.2">
      <c r="A39739" s="34" t="s">
        <v>140633</v>
      </c>
      <c r="B39739" s="34">
        <v>977</v>
      </c>
      <c r="C39739" s="34">
        <v>880</v>
      </c>
      <c r="D39739" s="34">
        <v>860</v>
      </c>
      <c r="E39739" s="34">
        <v>938</v>
      </c>
      <c r="F39739" s="34">
        <v>825</v>
      </c>
      <c r="G39739" s="34">
        <v>843</v>
      </c>
      <c r="H39739" s="34">
        <v>831</v>
      </c>
      <c r="I39739" s="34">
        <v>915</v>
      </c>
      <c r="J39739" s="34">
        <v>1090</v>
      </c>
      <c r="K39739" s="34">
        <v>781</v>
      </c>
      <c r="L39739" s="34">
        <v>897</v>
      </c>
      <c r="M39739" s="34">
        <v>638</v>
      </c>
    </row>
    <row r="39740" spans="1:13" x14ac:dyDescent="0.2">
      <c r="A39740" s="34" t="s">
        <v>140634</v>
      </c>
      <c r="B39740" s="34">
        <v>616</v>
      </c>
      <c r="C39740" s="34">
        <v>986</v>
      </c>
      <c r="D39740" s="34">
        <v>495</v>
      </c>
      <c r="E39740" s="34">
        <v>1053</v>
      </c>
      <c r="F39740" s="34">
        <v>460</v>
      </c>
      <c r="G39740" s="34">
        <v>995</v>
      </c>
      <c r="H39740" s="34">
        <v>612</v>
      </c>
      <c r="I39740" s="34">
        <v>980</v>
      </c>
      <c r="J39740" s="34">
        <v>576</v>
      </c>
      <c r="K39740" s="34">
        <v>815</v>
      </c>
      <c r="L39740" s="34">
        <v>448</v>
      </c>
      <c r="M39740" s="34">
        <v>793</v>
      </c>
    </row>
    <row r="39741" spans="1:13" x14ac:dyDescent="0.2">
      <c r="A39741" s="34" t="s">
        <v>140635</v>
      </c>
      <c r="B39741" s="34">
        <v>883</v>
      </c>
      <c r="C39741" s="34">
        <v>903</v>
      </c>
      <c r="D39741" s="34">
        <v>847</v>
      </c>
      <c r="E39741" s="34">
        <v>1030</v>
      </c>
      <c r="F39741" s="34">
        <v>856</v>
      </c>
      <c r="G39741" s="34">
        <v>872</v>
      </c>
      <c r="H39741" s="34">
        <v>991</v>
      </c>
      <c r="I39741" s="34">
        <v>1010</v>
      </c>
      <c r="J39741" s="34">
        <v>936</v>
      </c>
      <c r="K39741" s="34">
        <v>774</v>
      </c>
      <c r="L39741" s="34">
        <v>802</v>
      </c>
      <c r="M39741" s="34">
        <v>776</v>
      </c>
    </row>
    <row r="39742" spans="1:13" x14ac:dyDescent="0.2">
      <c r="A39742" s="34" t="s">
        <v>140636</v>
      </c>
      <c r="B39742" s="34">
        <v>554</v>
      </c>
      <c r="C39742" s="34">
        <v>695</v>
      </c>
      <c r="D39742" s="34">
        <v>662</v>
      </c>
      <c r="E39742" s="34">
        <v>769</v>
      </c>
      <c r="F39742" s="34">
        <v>494</v>
      </c>
      <c r="G39742" s="34">
        <v>723</v>
      </c>
      <c r="H39742" s="34">
        <v>582</v>
      </c>
      <c r="I39742" s="34">
        <v>723</v>
      </c>
      <c r="J39742" s="34">
        <v>592</v>
      </c>
      <c r="K39742" s="34">
        <v>610</v>
      </c>
      <c r="L39742" s="34">
        <v>614</v>
      </c>
      <c r="M39742" s="34">
        <v>545</v>
      </c>
    </row>
    <row r="39743" spans="1:13" x14ac:dyDescent="0.2">
      <c r="A39743" s="34" t="s">
        <v>140637</v>
      </c>
      <c r="B39743" s="34">
        <v>923</v>
      </c>
      <c r="C39743" s="34">
        <v>1275</v>
      </c>
      <c r="D39743" s="34">
        <v>1088</v>
      </c>
      <c r="E39743" s="34">
        <v>1285</v>
      </c>
      <c r="F39743" s="34">
        <v>860</v>
      </c>
      <c r="G39743" s="34">
        <v>1166</v>
      </c>
      <c r="H39743" s="34">
        <v>1106</v>
      </c>
      <c r="I39743" s="34">
        <v>1306</v>
      </c>
      <c r="J39743" s="34">
        <v>1066</v>
      </c>
      <c r="K39743" s="34">
        <v>954</v>
      </c>
      <c r="L39743" s="34">
        <v>1006</v>
      </c>
      <c r="M39743" s="34">
        <v>1013</v>
      </c>
    </row>
    <row r="39744" spans="1:13" x14ac:dyDescent="0.2">
      <c r="A39744" s="34" t="s">
        <v>140638</v>
      </c>
      <c r="B39744" s="34">
        <v>565</v>
      </c>
      <c r="C39744" s="34">
        <v>701</v>
      </c>
      <c r="D39744" s="34">
        <v>544</v>
      </c>
      <c r="E39744" s="34">
        <v>754</v>
      </c>
      <c r="F39744" s="34">
        <v>584</v>
      </c>
      <c r="G39744" s="34">
        <v>636</v>
      </c>
      <c r="H39744" s="34">
        <v>742</v>
      </c>
      <c r="I39744" s="34">
        <v>775</v>
      </c>
      <c r="J39744" s="34">
        <v>638</v>
      </c>
      <c r="K39744" s="34">
        <v>564</v>
      </c>
      <c r="L39744" s="34">
        <v>654</v>
      </c>
      <c r="M39744" s="34">
        <v>533</v>
      </c>
    </row>
    <row r="39745" spans="1:13" x14ac:dyDescent="0.2">
      <c r="A39745" s="34" t="s">
        <v>140639</v>
      </c>
      <c r="B39745" s="34">
        <v>1079</v>
      </c>
      <c r="C39745" s="34">
        <v>1251</v>
      </c>
      <c r="D39745" s="34">
        <v>1109</v>
      </c>
      <c r="E39745" s="34">
        <v>1326</v>
      </c>
      <c r="F39745" s="34">
        <v>903</v>
      </c>
      <c r="G39745" s="34">
        <v>1268</v>
      </c>
      <c r="H39745" s="34">
        <v>1176</v>
      </c>
      <c r="I39745" s="34">
        <v>1202</v>
      </c>
      <c r="J39745" s="34">
        <v>1016</v>
      </c>
      <c r="K39745" s="34">
        <v>1038</v>
      </c>
      <c r="L39745" s="34">
        <v>980</v>
      </c>
      <c r="M39745" s="34">
        <v>935</v>
      </c>
    </row>
    <row r="39746" spans="1:13" x14ac:dyDescent="0.2">
      <c r="A39746" s="34" t="s">
        <v>140640</v>
      </c>
      <c r="B39746" s="34">
        <v>212</v>
      </c>
      <c r="C39746" s="34">
        <v>1076</v>
      </c>
      <c r="D39746" s="34">
        <v>233</v>
      </c>
      <c r="E39746" s="34">
        <v>1255</v>
      </c>
      <c r="F39746" s="34">
        <v>224</v>
      </c>
      <c r="G39746" s="34">
        <v>1139</v>
      </c>
      <c r="H39746" s="34">
        <v>211</v>
      </c>
      <c r="I39746" s="34">
        <v>1148</v>
      </c>
      <c r="J39746" s="34">
        <v>253</v>
      </c>
      <c r="K39746" s="34">
        <v>943</v>
      </c>
      <c r="L39746" s="34">
        <v>195</v>
      </c>
      <c r="M39746" s="34">
        <v>816</v>
      </c>
    </row>
    <row r="39747" spans="1:13" x14ac:dyDescent="0.2">
      <c r="A39747" s="34" t="s">
        <v>140641</v>
      </c>
      <c r="B39747" s="34">
        <v>648</v>
      </c>
      <c r="C39747" s="34">
        <v>834</v>
      </c>
      <c r="D39747" s="34">
        <v>746</v>
      </c>
      <c r="E39747" s="34">
        <v>944</v>
      </c>
      <c r="F39747" s="34">
        <v>640</v>
      </c>
      <c r="G39747" s="34">
        <v>820</v>
      </c>
      <c r="H39747" s="34">
        <v>730</v>
      </c>
      <c r="I39747" s="34">
        <v>839</v>
      </c>
      <c r="J39747" s="34">
        <v>895</v>
      </c>
      <c r="K39747" s="34">
        <v>712</v>
      </c>
      <c r="L39747" s="34">
        <v>760</v>
      </c>
      <c r="M39747" s="34">
        <v>646</v>
      </c>
    </row>
    <row r="39748" spans="1:13" x14ac:dyDescent="0.2">
      <c r="A39748" s="34" t="s">
        <v>140642</v>
      </c>
      <c r="B39748" s="34">
        <v>366</v>
      </c>
      <c r="C39748" s="34">
        <v>615</v>
      </c>
      <c r="D39748" s="34">
        <v>399</v>
      </c>
      <c r="E39748" s="34">
        <v>719</v>
      </c>
      <c r="F39748" s="34">
        <v>404</v>
      </c>
      <c r="G39748" s="34">
        <v>663</v>
      </c>
      <c r="H39748" s="34">
        <v>446</v>
      </c>
      <c r="I39748" s="34">
        <v>662</v>
      </c>
      <c r="J39748" s="34">
        <v>421</v>
      </c>
      <c r="K39748" s="34">
        <v>535</v>
      </c>
      <c r="L39748" s="34">
        <v>402</v>
      </c>
      <c r="M39748" s="34">
        <v>530</v>
      </c>
    </row>
    <row r="39749" spans="1:13" x14ac:dyDescent="0.2">
      <c r="A39749" s="34" t="s">
        <v>140643</v>
      </c>
      <c r="B39749" s="34">
        <v>350</v>
      </c>
      <c r="C39749" s="34">
        <v>981</v>
      </c>
      <c r="D39749" s="34">
        <v>405</v>
      </c>
      <c r="E39749" s="34">
        <v>1124</v>
      </c>
      <c r="F39749" s="34">
        <v>321</v>
      </c>
      <c r="G39749" s="34">
        <v>974</v>
      </c>
      <c r="H39749" s="34">
        <v>429</v>
      </c>
      <c r="I39749" s="34">
        <v>1056</v>
      </c>
      <c r="J39749" s="34">
        <v>362</v>
      </c>
      <c r="K39749" s="34">
        <v>908</v>
      </c>
      <c r="L39749" s="34">
        <v>426</v>
      </c>
      <c r="M39749" s="34">
        <v>859</v>
      </c>
    </row>
    <row r="39750" spans="1:13" x14ac:dyDescent="0.2">
      <c r="A39750" s="34" t="s">
        <v>140644</v>
      </c>
      <c r="B39750" s="34">
        <v>644</v>
      </c>
      <c r="C39750" s="34">
        <v>804</v>
      </c>
      <c r="D39750" s="34">
        <v>770</v>
      </c>
      <c r="E39750" s="34">
        <v>911</v>
      </c>
      <c r="F39750" s="34">
        <v>657</v>
      </c>
      <c r="G39750" s="34">
        <v>772</v>
      </c>
      <c r="H39750" s="34">
        <v>731</v>
      </c>
      <c r="I39750" s="34">
        <v>814</v>
      </c>
      <c r="J39750" s="34">
        <v>794</v>
      </c>
      <c r="K39750" s="34">
        <v>715</v>
      </c>
      <c r="L39750" s="34">
        <v>711</v>
      </c>
      <c r="M39750" s="34">
        <v>686</v>
      </c>
    </row>
    <row r="39751" spans="1:13" x14ac:dyDescent="0.2">
      <c r="A39751" s="34" t="s">
        <v>140645</v>
      </c>
      <c r="B39751" s="34">
        <v>274</v>
      </c>
      <c r="C39751" s="34">
        <v>1292</v>
      </c>
      <c r="D39751" s="34">
        <v>293</v>
      </c>
      <c r="E39751" s="34">
        <v>1361</v>
      </c>
      <c r="F39751" s="34">
        <v>202</v>
      </c>
      <c r="G39751" s="34">
        <v>1146</v>
      </c>
      <c r="H39751" s="34">
        <v>308</v>
      </c>
      <c r="I39751" s="34">
        <v>1192</v>
      </c>
      <c r="J39751" s="34">
        <v>251</v>
      </c>
      <c r="K39751" s="34">
        <v>1028</v>
      </c>
      <c r="L39751" s="34">
        <v>235</v>
      </c>
      <c r="M39751" s="34">
        <v>937</v>
      </c>
    </row>
    <row r="39752" spans="1:13" x14ac:dyDescent="0.2">
      <c r="A39752" s="34" t="s">
        <v>140646</v>
      </c>
      <c r="B39752" s="34">
        <v>649</v>
      </c>
      <c r="C39752" s="34">
        <v>685</v>
      </c>
      <c r="D39752" s="34">
        <v>595</v>
      </c>
      <c r="E39752" s="34">
        <v>722</v>
      </c>
      <c r="F39752" s="34">
        <v>545</v>
      </c>
      <c r="G39752" s="34">
        <v>611</v>
      </c>
      <c r="H39752" s="34">
        <v>684</v>
      </c>
      <c r="I39752" s="34">
        <v>587</v>
      </c>
      <c r="J39752" s="34">
        <v>638</v>
      </c>
      <c r="K39752" s="34">
        <v>561</v>
      </c>
      <c r="L39752" s="34">
        <v>642</v>
      </c>
      <c r="M39752" s="34">
        <v>489</v>
      </c>
    </row>
    <row r="39753" spans="1:13" x14ac:dyDescent="0.2">
      <c r="A39753" s="34" t="s">
        <v>140647</v>
      </c>
      <c r="B39753" s="34">
        <v>316</v>
      </c>
      <c r="C39753" s="34">
        <v>464</v>
      </c>
      <c r="D39753" s="34">
        <v>374</v>
      </c>
      <c r="E39753" s="34">
        <v>489</v>
      </c>
      <c r="F39753" s="34">
        <v>399</v>
      </c>
      <c r="G39753" s="34">
        <v>437</v>
      </c>
      <c r="H39753" s="34">
        <v>430</v>
      </c>
      <c r="I39753" s="34">
        <v>438</v>
      </c>
      <c r="J39753" s="34">
        <v>359</v>
      </c>
      <c r="K39753" s="34">
        <v>358</v>
      </c>
      <c r="L39753" s="34">
        <v>379</v>
      </c>
      <c r="M39753" s="34">
        <v>360</v>
      </c>
    </row>
    <row r="39754" spans="1:13" x14ac:dyDescent="0.2">
      <c r="A39754" s="34" t="s">
        <v>140648</v>
      </c>
      <c r="B39754" s="34">
        <v>347</v>
      </c>
      <c r="C39754" s="34">
        <v>336</v>
      </c>
      <c r="D39754" s="34">
        <v>352</v>
      </c>
      <c r="E39754" s="34">
        <v>384</v>
      </c>
      <c r="F39754" s="34">
        <v>365</v>
      </c>
      <c r="G39754" s="34">
        <v>321</v>
      </c>
      <c r="H39754" s="34">
        <v>381</v>
      </c>
      <c r="I39754" s="34">
        <v>388</v>
      </c>
      <c r="J39754" s="34">
        <v>303</v>
      </c>
      <c r="K39754" s="34">
        <v>290</v>
      </c>
      <c r="L39754" s="34">
        <v>350</v>
      </c>
      <c r="M39754" s="34">
        <v>292</v>
      </c>
    </row>
    <row r="39755" spans="1:13" x14ac:dyDescent="0.2">
      <c r="A39755" s="34" t="s">
        <v>140649</v>
      </c>
      <c r="B39755" s="34">
        <v>472</v>
      </c>
      <c r="C39755" s="34">
        <v>651</v>
      </c>
      <c r="D39755" s="34">
        <v>461</v>
      </c>
      <c r="E39755" s="34">
        <v>648</v>
      </c>
      <c r="F39755" s="34">
        <v>522</v>
      </c>
      <c r="G39755" s="34">
        <v>598</v>
      </c>
      <c r="H39755" s="34">
        <v>554</v>
      </c>
      <c r="I39755" s="34">
        <v>541</v>
      </c>
      <c r="J39755" s="34">
        <v>495</v>
      </c>
      <c r="K39755" s="34">
        <v>502</v>
      </c>
      <c r="L39755" s="34">
        <v>549</v>
      </c>
      <c r="M39755" s="34">
        <v>424</v>
      </c>
    </row>
    <row r="39756" spans="1:13" x14ac:dyDescent="0.2">
      <c r="A39756" s="34" t="s">
        <v>140650</v>
      </c>
      <c r="B39756" s="34">
        <v>286</v>
      </c>
      <c r="C39756" s="34">
        <v>419</v>
      </c>
      <c r="D39756" s="34">
        <v>435</v>
      </c>
      <c r="E39756" s="34">
        <v>418</v>
      </c>
      <c r="F39756" s="34">
        <v>409</v>
      </c>
      <c r="G39756" s="34">
        <v>388</v>
      </c>
      <c r="H39756" s="34">
        <v>406</v>
      </c>
      <c r="I39756" s="34">
        <v>455</v>
      </c>
      <c r="J39756" s="34">
        <v>470</v>
      </c>
      <c r="K39756" s="34">
        <v>371</v>
      </c>
      <c r="L39756" s="34">
        <v>446</v>
      </c>
      <c r="M39756" s="34">
        <v>343</v>
      </c>
    </row>
    <row r="39757" spans="1:13" x14ac:dyDescent="0.2">
      <c r="A39757" s="34" t="s">
        <v>140651</v>
      </c>
      <c r="B39757" s="34">
        <v>357</v>
      </c>
      <c r="C39757" s="34">
        <v>1151</v>
      </c>
      <c r="D39757" s="34">
        <v>382</v>
      </c>
      <c r="E39757" s="34">
        <v>1256</v>
      </c>
      <c r="F39757" s="34">
        <v>323</v>
      </c>
      <c r="G39757" s="34">
        <v>1100</v>
      </c>
      <c r="H39757" s="34">
        <v>365</v>
      </c>
      <c r="I39757" s="34">
        <v>1106</v>
      </c>
      <c r="J39757" s="34">
        <v>299</v>
      </c>
      <c r="K39757" s="34">
        <v>983</v>
      </c>
      <c r="L39757" s="34">
        <v>391</v>
      </c>
      <c r="M39757" s="34">
        <v>921</v>
      </c>
    </row>
    <row r="39758" spans="1:13" x14ac:dyDescent="0.2">
      <c r="A39758" s="34" t="s">
        <v>140652</v>
      </c>
      <c r="B39758" s="34">
        <v>605</v>
      </c>
      <c r="C39758" s="34">
        <v>815</v>
      </c>
      <c r="D39758" s="34">
        <v>672</v>
      </c>
      <c r="E39758" s="34">
        <v>830</v>
      </c>
      <c r="F39758" s="34">
        <v>629</v>
      </c>
      <c r="G39758" s="34">
        <v>684</v>
      </c>
      <c r="H39758" s="34">
        <v>705</v>
      </c>
      <c r="I39758" s="34">
        <v>847</v>
      </c>
      <c r="J39758" s="34">
        <v>696</v>
      </c>
      <c r="K39758" s="34">
        <v>688</v>
      </c>
      <c r="L39758" s="34">
        <v>577</v>
      </c>
      <c r="M39758" s="34">
        <v>561</v>
      </c>
    </row>
    <row r="39759" spans="1:13" x14ac:dyDescent="0.2">
      <c r="A39759" s="34" t="s">
        <v>140653</v>
      </c>
      <c r="B39759" s="34">
        <v>401</v>
      </c>
      <c r="C39759" s="34">
        <v>541</v>
      </c>
      <c r="D39759" s="34">
        <v>522</v>
      </c>
      <c r="E39759" s="34">
        <v>604</v>
      </c>
      <c r="F39759" s="34">
        <v>385</v>
      </c>
      <c r="G39759" s="34">
        <v>492</v>
      </c>
      <c r="H39759" s="34">
        <v>521</v>
      </c>
      <c r="I39759" s="34">
        <v>588</v>
      </c>
      <c r="J39759" s="34">
        <v>474</v>
      </c>
      <c r="K39759" s="34">
        <v>382</v>
      </c>
      <c r="L39759" s="34">
        <v>514</v>
      </c>
      <c r="M39759" s="34">
        <v>453</v>
      </c>
    </row>
    <row r="39760" spans="1:13" x14ac:dyDescent="0.2">
      <c r="A39760" s="34" t="s">
        <v>140654</v>
      </c>
      <c r="B39760" s="34">
        <v>327</v>
      </c>
      <c r="C39760" s="34">
        <v>707</v>
      </c>
      <c r="D39760" s="34">
        <v>375</v>
      </c>
      <c r="E39760" s="34">
        <v>799</v>
      </c>
      <c r="F39760" s="34">
        <v>299</v>
      </c>
      <c r="G39760" s="34">
        <v>591</v>
      </c>
      <c r="H39760" s="34">
        <v>368</v>
      </c>
      <c r="I39760" s="34">
        <v>755</v>
      </c>
      <c r="J39760" s="34">
        <v>328</v>
      </c>
      <c r="K39760" s="34">
        <v>612</v>
      </c>
      <c r="L39760" s="34">
        <v>410</v>
      </c>
      <c r="M39760" s="34">
        <v>568</v>
      </c>
    </row>
    <row r="39761" spans="1:13" x14ac:dyDescent="0.2">
      <c r="A39761" s="34" t="s">
        <v>140655</v>
      </c>
      <c r="B39761" s="34">
        <v>766</v>
      </c>
      <c r="C39761" s="34">
        <v>885</v>
      </c>
      <c r="D39761" s="34">
        <v>714</v>
      </c>
      <c r="E39761" s="34">
        <v>887</v>
      </c>
      <c r="F39761" s="34">
        <v>718</v>
      </c>
      <c r="G39761" s="34">
        <v>861</v>
      </c>
      <c r="H39761" s="34">
        <v>752</v>
      </c>
      <c r="I39761" s="34">
        <v>917</v>
      </c>
      <c r="J39761" s="34">
        <v>786</v>
      </c>
      <c r="K39761" s="34">
        <v>693</v>
      </c>
      <c r="L39761" s="34">
        <v>686</v>
      </c>
      <c r="M39761" s="34">
        <v>615</v>
      </c>
    </row>
    <row r="39762" spans="1:13" x14ac:dyDescent="0.2">
      <c r="A39762" s="34" t="s">
        <v>140656</v>
      </c>
      <c r="B39762" s="34">
        <v>273</v>
      </c>
      <c r="C39762" s="34">
        <v>866</v>
      </c>
      <c r="D39762" s="34">
        <v>282</v>
      </c>
      <c r="E39762" s="34">
        <v>918</v>
      </c>
      <c r="F39762" s="34">
        <v>254</v>
      </c>
      <c r="G39762" s="34">
        <v>754</v>
      </c>
      <c r="H39762" s="34">
        <v>330</v>
      </c>
      <c r="I39762" s="34">
        <v>739</v>
      </c>
      <c r="J39762" s="34">
        <v>266</v>
      </c>
      <c r="K39762" s="34">
        <v>648</v>
      </c>
      <c r="L39762" s="34">
        <v>296</v>
      </c>
      <c r="M39762" s="34">
        <v>632</v>
      </c>
    </row>
    <row r="39763" spans="1:13" x14ac:dyDescent="0.2">
      <c r="A39763" s="34" t="s">
        <v>140657</v>
      </c>
      <c r="B39763" s="34">
        <v>682</v>
      </c>
      <c r="C39763" s="34">
        <v>747</v>
      </c>
      <c r="D39763" s="34">
        <v>709</v>
      </c>
      <c r="E39763" s="34">
        <v>741</v>
      </c>
      <c r="F39763" s="34">
        <v>610</v>
      </c>
      <c r="G39763" s="34">
        <v>697</v>
      </c>
      <c r="H39763" s="34">
        <v>825</v>
      </c>
      <c r="I39763" s="34">
        <v>728</v>
      </c>
      <c r="J39763" s="34">
        <v>726</v>
      </c>
      <c r="K39763" s="34">
        <v>595</v>
      </c>
      <c r="L39763" s="34">
        <v>711</v>
      </c>
      <c r="M39763" s="34">
        <v>600</v>
      </c>
    </row>
    <row r="39764" spans="1:13" x14ac:dyDescent="0.2">
      <c r="A39764" s="34" t="s">
        <v>140658</v>
      </c>
      <c r="B39764" s="34">
        <v>726</v>
      </c>
      <c r="C39764" s="34">
        <v>815</v>
      </c>
      <c r="D39764" s="34">
        <v>732</v>
      </c>
      <c r="E39764" s="34">
        <v>911</v>
      </c>
      <c r="F39764" s="34">
        <v>586</v>
      </c>
      <c r="G39764" s="34">
        <v>783</v>
      </c>
      <c r="H39764" s="34">
        <v>769</v>
      </c>
      <c r="I39764" s="34">
        <v>838</v>
      </c>
      <c r="J39764" s="34">
        <v>761</v>
      </c>
      <c r="K39764" s="34">
        <v>672</v>
      </c>
      <c r="L39764" s="34">
        <v>696</v>
      </c>
      <c r="M39764" s="34">
        <v>596</v>
      </c>
    </row>
    <row r="39765" spans="1:13" x14ac:dyDescent="0.2">
      <c r="A39765" s="34" t="s">
        <v>140659</v>
      </c>
      <c r="B39765" s="34">
        <v>280</v>
      </c>
      <c r="C39765" s="34">
        <v>1136</v>
      </c>
      <c r="D39765" s="34">
        <v>343</v>
      </c>
      <c r="E39765" s="34">
        <v>1088</v>
      </c>
      <c r="F39765" s="34">
        <v>260</v>
      </c>
      <c r="G39765" s="34">
        <v>1006</v>
      </c>
      <c r="H39765" s="34">
        <v>297</v>
      </c>
      <c r="I39765" s="34">
        <v>1013</v>
      </c>
      <c r="J39765" s="34">
        <v>317</v>
      </c>
      <c r="K39765" s="34">
        <v>869</v>
      </c>
      <c r="L39765" s="34">
        <v>280</v>
      </c>
      <c r="M39765" s="34">
        <v>842</v>
      </c>
    </row>
    <row r="39766" spans="1:13" x14ac:dyDescent="0.2">
      <c r="A39766" s="34" t="s">
        <v>140660</v>
      </c>
      <c r="B39766" s="34">
        <v>999</v>
      </c>
      <c r="C39766" s="34">
        <v>1101</v>
      </c>
      <c r="D39766" s="34">
        <v>1138</v>
      </c>
      <c r="E39766" s="34">
        <v>1296</v>
      </c>
      <c r="F39766" s="34">
        <v>969</v>
      </c>
      <c r="G39766" s="34">
        <v>1108</v>
      </c>
      <c r="H39766" s="34">
        <v>1246</v>
      </c>
      <c r="I39766" s="34">
        <v>1116</v>
      </c>
      <c r="J39766" s="34">
        <v>1221</v>
      </c>
      <c r="K39766" s="34">
        <v>984</v>
      </c>
      <c r="L39766" s="34">
        <v>1048</v>
      </c>
      <c r="M39766" s="34">
        <v>906</v>
      </c>
    </row>
    <row r="39767" spans="1:13" x14ac:dyDescent="0.2">
      <c r="A39767" s="34" t="s">
        <v>140661</v>
      </c>
      <c r="B39767" s="34">
        <v>1063</v>
      </c>
      <c r="C39767" s="34">
        <v>982</v>
      </c>
      <c r="D39767" s="34">
        <v>1164</v>
      </c>
      <c r="E39767" s="34">
        <v>1308</v>
      </c>
      <c r="F39767" s="34">
        <v>1121</v>
      </c>
      <c r="G39767" s="34">
        <v>1020</v>
      </c>
      <c r="H39767" s="34">
        <v>1254</v>
      </c>
      <c r="I39767" s="34">
        <v>1123</v>
      </c>
      <c r="J39767" s="34">
        <v>1160</v>
      </c>
      <c r="K39767" s="34">
        <v>982</v>
      </c>
      <c r="L39767" s="34">
        <v>1093</v>
      </c>
      <c r="M39767" s="34">
        <v>852</v>
      </c>
    </row>
    <row r="39768" spans="1:13" x14ac:dyDescent="0.2">
      <c r="A39768" s="34" t="s">
        <v>140662</v>
      </c>
      <c r="B39768" s="34">
        <v>706</v>
      </c>
      <c r="C39768" s="34">
        <v>929</v>
      </c>
      <c r="D39768" s="34">
        <v>796</v>
      </c>
      <c r="E39768" s="34">
        <v>1005</v>
      </c>
      <c r="F39768" s="34">
        <v>662</v>
      </c>
      <c r="G39768" s="34">
        <v>830</v>
      </c>
      <c r="H39768" s="34">
        <v>723</v>
      </c>
      <c r="I39768" s="34">
        <v>939</v>
      </c>
      <c r="J39768" s="34">
        <v>824</v>
      </c>
      <c r="K39768" s="34">
        <v>845</v>
      </c>
      <c r="L39768" s="34">
        <v>717</v>
      </c>
      <c r="M39768" s="34">
        <v>788</v>
      </c>
    </row>
    <row r="39769" spans="1:13" x14ac:dyDescent="0.2">
      <c r="A39769" s="34" t="s">
        <v>140663</v>
      </c>
      <c r="B39769" s="34">
        <v>1247</v>
      </c>
      <c r="C39769" s="34">
        <v>1314</v>
      </c>
      <c r="D39769" s="34">
        <v>1275</v>
      </c>
      <c r="E39769" s="34">
        <v>1392</v>
      </c>
      <c r="F39769" s="34">
        <v>1193</v>
      </c>
      <c r="G39769" s="34">
        <v>1227</v>
      </c>
      <c r="H39769" s="34">
        <v>1446</v>
      </c>
      <c r="I39769" s="34">
        <v>1248</v>
      </c>
      <c r="J39769" s="34">
        <v>1397</v>
      </c>
      <c r="K39769" s="34">
        <v>1068</v>
      </c>
      <c r="L39769" s="34">
        <v>1185</v>
      </c>
      <c r="M39769" s="34">
        <v>948</v>
      </c>
    </row>
    <row r="39770" spans="1:13" x14ac:dyDescent="0.2">
      <c r="A39770" s="34" t="s">
        <v>140664</v>
      </c>
      <c r="B39770" s="34">
        <v>1550</v>
      </c>
      <c r="C39770" s="34">
        <v>1732</v>
      </c>
      <c r="D39770" s="34">
        <v>1808</v>
      </c>
      <c r="E39770" s="34">
        <v>1657</v>
      </c>
      <c r="F39770" s="34">
        <v>1542</v>
      </c>
      <c r="G39770" s="34">
        <v>1529</v>
      </c>
      <c r="H39770" s="34">
        <v>1800</v>
      </c>
      <c r="I39770" s="34">
        <v>1654</v>
      </c>
      <c r="J39770" s="34">
        <v>1842</v>
      </c>
      <c r="K39770" s="34">
        <v>1440</v>
      </c>
      <c r="L39770" s="34">
        <v>1803</v>
      </c>
      <c r="M39770" s="34">
        <v>1228</v>
      </c>
    </row>
    <row r="39771" spans="1:13" x14ac:dyDescent="0.2">
      <c r="A39771" s="34" t="s">
        <v>140665</v>
      </c>
      <c r="B39771" s="34">
        <v>561</v>
      </c>
      <c r="C39771" s="34">
        <v>635</v>
      </c>
      <c r="D39771" s="34">
        <v>554</v>
      </c>
      <c r="E39771" s="34">
        <v>690</v>
      </c>
      <c r="F39771" s="34">
        <v>536</v>
      </c>
      <c r="G39771" s="34">
        <v>542</v>
      </c>
      <c r="H39771" s="34">
        <v>653</v>
      </c>
      <c r="I39771" s="34">
        <v>629</v>
      </c>
      <c r="J39771" s="34">
        <v>565</v>
      </c>
      <c r="K39771" s="34">
        <v>517</v>
      </c>
      <c r="L39771" s="34">
        <v>557</v>
      </c>
      <c r="M39771" s="34">
        <v>531</v>
      </c>
    </row>
    <row r="39772" spans="1:13" x14ac:dyDescent="0.2">
      <c r="A39772" s="34" t="s">
        <v>140666</v>
      </c>
      <c r="B39772" s="34">
        <v>680</v>
      </c>
      <c r="C39772" s="34">
        <v>819</v>
      </c>
      <c r="D39772" s="34">
        <v>770</v>
      </c>
      <c r="E39772" s="34">
        <v>859</v>
      </c>
      <c r="F39772" s="34">
        <v>803</v>
      </c>
      <c r="G39772" s="34">
        <v>758</v>
      </c>
      <c r="H39772" s="34">
        <v>880</v>
      </c>
      <c r="I39772" s="34">
        <v>913</v>
      </c>
      <c r="J39772" s="34">
        <v>906</v>
      </c>
      <c r="K39772" s="34">
        <v>680</v>
      </c>
      <c r="L39772" s="34">
        <v>778</v>
      </c>
      <c r="M39772" s="34">
        <v>553</v>
      </c>
    </row>
    <row r="39773" spans="1:13" x14ac:dyDescent="0.2">
      <c r="A39773" s="34" t="s">
        <v>140667</v>
      </c>
      <c r="B39773" s="34">
        <v>567</v>
      </c>
      <c r="C39773" s="34">
        <v>827</v>
      </c>
      <c r="D39773" s="34">
        <v>707</v>
      </c>
      <c r="E39773" s="34">
        <v>834</v>
      </c>
      <c r="F39773" s="34">
        <v>608</v>
      </c>
      <c r="G39773" s="34">
        <v>735</v>
      </c>
      <c r="H39773" s="34">
        <v>767</v>
      </c>
      <c r="I39773" s="34">
        <v>776</v>
      </c>
      <c r="J39773" s="34">
        <v>622</v>
      </c>
      <c r="K39773" s="34">
        <v>705</v>
      </c>
      <c r="L39773" s="34">
        <v>582</v>
      </c>
      <c r="M39773" s="34">
        <v>606</v>
      </c>
    </row>
    <row r="39774" spans="1:13" x14ac:dyDescent="0.2">
      <c r="A39774" s="34" t="s">
        <v>140668</v>
      </c>
      <c r="B39774" s="34">
        <v>898</v>
      </c>
      <c r="C39774" s="34">
        <v>1176</v>
      </c>
      <c r="D39774" s="34">
        <v>978</v>
      </c>
      <c r="E39774" s="34">
        <v>1211</v>
      </c>
      <c r="F39774" s="34">
        <v>889</v>
      </c>
      <c r="G39774" s="34">
        <v>1150</v>
      </c>
      <c r="H39774" s="34">
        <v>1122</v>
      </c>
      <c r="I39774" s="34">
        <v>1113</v>
      </c>
      <c r="J39774" s="34">
        <v>1048</v>
      </c>
      <c r="K39774" s="34">
        <v>1048</v>
      </c>
      <c r="L39774" s="34">
        <v>927</v>
      </c>
      <c r="M39774" s="34">
        <v>922</v>
      </c>
    </row>
    <row r="39775" spans="1:13" x14ac:dyDescent="0.2">
      <c r="A39775" s="34" t="s">
        <v>140669</v>
      </c>
      <c r="B39775" s="34">
        <v>1459</v>
      </c>
      <c r="C39775" s="34">
        <v>1496</v>
      </c>
      <c r="D39775" s="34">
        <v>1637</v>
      </c>
      <c r="E39775" s="34">
        <v>1807</v>
      </c>
      <c r="F39775" s="34">
        <v>1565</v>
      </c>
      <c r="G39775" s="34">
        <v>1403</v>
      </c>
      <c r="H39775" s="34">
        <v>1813</v>
      </c>
      <c r="I39775" s="34">
        <v>1551</v>
      </c>
      <c r="J39775" s="34">
        <v>1668</v>
      </c>
      <c r="K39775" s="34">
        <v>1336</v>
      </c>
      <c r="L39775" s="34">
        <v>1520</v>
      </c>
      <c r="M39775" s="34">
        <v>1175</v>
      </c>
    </row>
    <row r="39776" spans="1:13" x14ac:dyDescent="0.2">
      <c r="A39776" s="34" t="s">
        <v>140670</v>
      </c>
      <c r="B39776" s="34">
        <v>445</v>
      </c>
      <c r="C39776" s="34">
        <v>528</v>
      </c>
      <c r="D39776" s="34">
        <v>432</v>
      </c>
      <c r="E39776" s="34">
        <v>619</v>
      </c>
      <c r="F39776" s="34">
        <v>471</v>
      </c>
      <c r="G39776" s="34">
        <v>568</v>
      </c>
      <c r="H39776" s="34">
        <v>534</v>
      </c>
      <c r="I39776" s="34">
        <v>525</v>
      </c>
      <c r="J39776" s="34">
        <v>496</v>
      </c>
      <c r="K39776" s="34">
        <v>426</v>
      </c>
      <c r="L39776" s="34">
        <v>428</v>
      </c>
      <c r="M39776" s="34">
        <v>440</v>
      </c>
    </row>
    <row r="39777" spans="1:13" x14ac:dyDescent="0.2">
      <c r="A39777" s="34" t="s">
        <v>140671</v>
      </c>
      <c r="B39777" s="34">
        <v>466</v>
      </c>
      <c r="C39777" s="34">
        <v>690</v>
      </c>
      <c r="D39777" s="34">
        <v>685</v>
      </c>
      <c r="E39777" s="34">
        <v>749</v>
      </c>
      <c r="F39777" s="34">
        <v>561</v>
      </c>
      <c r="G39777" s="34">
        <v>683</v>
      </c>
      <c r="H39777" s="34">
        <v>661</v>
      </c>
      <c r="I39777" s="34">
        <v>741</v>
      </c>
      <c r="J39777" s="34">
        <v>710</v>
      </c>
      <c r="K39777" s="34">
        <v>612</v>
      </c>
      <c r="L39777" s="34">
        <v>633</v>
      </c>
      <c r="M39777" s="34">
        <v>605</v>
      </c>
    </row>
    <row r="39778" spans="1:13" x14ac:dyDescent="0.2">
      <c r="A39778" s="34" t="s">
        <v>140672</v>
      </c>
      <c r="B39778" s="34">
        <v>594</v>
      </c>
      <c r="C39778" s="34">
        <v>761</v>
      </c>
      <c r="D39778" s="34">
        <v>799</v>
      </c>
      <c r="E39778" s="34">
        <v>862</v>
      </c>
      <c r="F39778" s="34">
        <v>718</v>
      </c>
      <c r="G39778" s="34">
        <v>711</v>
      </c>
      <c r="H39778" s="34">
        <v>788</v>
      </c>
      <c r="I39778" s="34">
        <v>722</v>
      </c>
      <c r="J39778" s="34">
        <v>798</v>
      </c>
      <c r="K39778" s="34">
        <v>684</v>
      </c>
      <c r="L39778" s="34">
        <v>743</v>
      </c>
      <c r="M39778" s="34">
        <v>554</v>
      </c>
    </row>
    <row r="39779" spans="1:13" x14ac:dyDescent="0.2">
      <c r="A39779" s="34" t="s">
        <v>140673</v>
      </c>
      <c r="B39779" s="34">
        <v>887</v>
      </c>
      <c r="C39779" s="34">
        <v>893</v>
      </c>
      <c r="D39779" s="34">
        <v>899</v>
      </c>
      <c r="E39779" s="34">
        <v>1165</v>
      </c>
      <c r="F39779" s="34">
        <v>797</v>
      </c>
      <c r="G39779" s="34">
        <v>933</v>
      </c>
      <c r="H39779" s="34">
        <v>921</v>
      </c>
      <c r="I39779" s="34">
        <v>978</v>
      </c>
      <c r="J39779" s="34">
        <v>968</v>
      </c>
      <c r="K39779" s="34">
        <v>805</v>
      </c>
      <c r="L39779" s="34">
        <v>945</v>
      </c>
      <c r="M39779" s="34">
        <v>741</v>
      </c>
    </row>
    <row r="39780" spans="1:13" x14ac:dyDescent="0.2">
      <c r="A39780" s="34" t="s">
        <v>140674</v>
      </c>
      <c r="B39780" s="34">
        <v>296</v>
      </c>
      <c r="C39780" s="34">
        <v>925</v>
      </c>
      <c r="D39780" s="34">
        <v>293</v>
      </c>
      <c r="E39780" s="34">
        <v>895</v>
      </c>
      <c r="F39780" s="34">
        <v>283</v>
      </c>
      <c r="G39780" s="34">
        <v>828</v>
      </c>
      <c r="H39780" s="34">
        <v>292</v>
      </c>
      <c r="I39780" s="34">
        <v>931</v>
      </c>
      <c r="J39780" s="34">
        <v>300</v>
      </c>
      <c r="K39780" s="34">
        <v>748</v>
      </c>
      <c r="L39780" s="34">
        <v>305</v>
      </c>
      <c r="M39780" s="34">
        <v>621</v>
      </c>
    </row>
    <row r="39781" spans="1:13" x14ac:dyDescent="0.2">
      <c r="A39781" s="34" t="s">
        <v>140675</v>
      </c>
      <c r="B39781" s="34">
        <v>593</v>
      </c>
      <c r="C39781" s="34">
        <v>668</v>
      </c>
      <c r="D39781" s="34">
        <v>623</v>
      </c>
      <c r="E39781" s="34">
        <v>732</v>
      </c>
      <c r="F39781" s="34">
        <v>579</v>
      </c>
      <c r="G39781" s="34">
        <v>671</v>
      </c>
      <c r="H39781" s="34">
        <v>705</v>
      </c>
      <c r="I39781" s="34">
        <v>726</v>
      </c>
      <c r="J39781" s="34">
        <v>708</v>
      </c>
      <c r="K39781" s="34">
        <v>598</v>
      </c>
      <c r="L39781" s="34">
        <v>605</v>
      </c>
      <c r="M39781" s="34">
        <v>500</v>
      </c>
    </row>
    <row r="39782" spans="1:13" x14ac:dyDescent="0.2">
      <c r="A39782" s="34" t="s">
        <v>140676</v>
      </c>
      <c r="B39782" s="34">
        <v>537</v>
      </c>
      <c r="C39782" s="34">
        <v>638</v>
      </c>
      <c r="D39782" s="34">
        <v>543</v>
      </c>
      <c r="E39782" s="34">
        <v>629</v>
      </c>
      <c r="F39782" s="34">
        <v>506</v>
      </c>
      <c r="G39782" s="34">
        <v>569</v>
      </c>
      <c r="H39782" s="34">
        <v>628</v>
      </c>
      <c r="I39782" s="34">
        <v>540</v>
      </c>
      <c r="J39782" s="34">
        <v>570</v>
      </c>
      <c r="K39782" s="34">
        <v>494</v>
      </c>
      <c r="L39782" s="34">
        <v>575</v>
      </c>
      <c r="M39782" s="34">
        <v>455</v>
      </c>
    </row>
    <row r="39783" spans="1:13" x14ac:dyDescent="0.2">
      <c r="A39783" s="34" t="s">
        <v>140677</v>
      </c>
      <c r="B39783" s="34">
        <v>725</v>
      </c>
      <c r="C39783" s="34">
        <v>889</v>
      </c>
      <c r="D39783" s="34">
        <v>626</v>
      </c>
      <c r="E39783" s="34">
        <v>942</v>
      </c>
      <c r="F39783" s="34">
        <v>668</v>
      </c>
      <c r="G39783" s="34">
        <v>750</v>
      </c>
      <c r="H39783" s="34">
        <v>636</v>
      </c>
      <c r="I39783" s="34">
        <v>804</v>
      </c>
      <c r="J39783" s="34">
        <v>688</v>
      </c>
      <c r="K39783" s="34">
        <v>642</v>
      </c>
      <c r="L39783" s="34">
        <v>645</v>
      </c>
      <c r="M39783" s="34">
        <v>594</v>
      </c>
    </row>
    <row r="39784" spans="1:13" x14ac:dyDescent="0.2">
      <c r="A39784" s="34" t="s">
        <v>140678</v>
      </c>
      <c r="B39784" s="34">
        <v>587</v>
      </c>
      <c r="C39784" s="34">
        <v>710</v>
      </c>
      <c r="D39784" s="34">
        <v>631</v>
      </c>
      <c r="E39784" s="34">
        <v>681</v>
      </c>
      <c r="F39784" s="34">
        <v>576</v>
      </c>
      <c r="G39784" s="34">
        <v>618</v>
      </c>
      <c r="H39784" s="34">
        <v>637</v>
      </c>
      <c r="I39784" s="34">
        <v>676</v>
      </c>
      <c r="J39784" s="34">
        <v>553</v>
      </c>
      <c r="K39784" s="34">
        <v>544</v>
      </c>
      <c r="L39784" s="34">
        <v>534</v>
      </c>
      <c r="M39784" s="34">
        <v>504</v>
      </c>
    </row>
    <row r="39785" spans="1:13" x14ac:dyDescent="0.2">
      <c r="A39785" s="34" t="s">
        <v>140679</v>
      </c>
      <c r="B39785" s="34">
        <v>1235</v>
      </c>
      <c r="C39785" s="34">
        <v>1214</v>
      </c>
      <c r="D39785" s="34">
        <v>1212</v>
      </c>
      <c r="E39785" s="34">
        <v>1188</v>
      </c>
      <c r="F39785" s="34">
        <v>1015</v>
      </c>
      <c r="G39785" s="34">
        <v>1219</v>
      </c>
      <c r="H39785" s="34">
        <v>1232</v>
      </c>
      <c r="I39785" s="34">
        <v>1207</v>
      </c>
      <c r="J39785" s="34">
        <v>1165</v>
      </c>
      <c r="K39785" s="34">
        <v>1023</v>
      </c>
      <c r="L39785" s="34">
        <v>1211</v>
      </c>
      <c r="M39785" s="34">
        <v>1082</v>
      </c>
    </row>
    <row r="39786" spans="1:13" x14ac:dyDescent="0.2">
      <c r="A39786" s="34" t="s">
        <v>140680</v>
      </c>
      <c r="B39786" s="34">
        <v>551</v>
      </c>
      <c r="C39786" s="34">
        <v>769</v>
      </c>
      <c r="D39786" s="34">
        <v>626</v>
      </c>
      <c r="E39786" s="34">
        <v>728</v>
      </c>
      <c r="F39786" s="34">
        <v>512</v>
      </c>
      <c r="G39786" s="34">
        <v>683</v>
      </c>
      <c r="H39786" s="34">
        <v>671</v>
      </c>
      <c r="I39786" s="34">
        <v>744</v>
      </c>
      <c r="J39786" s="34">
        <v>605</v>
      </c>
      <c r="K39786" s="34">
        <v>508</v>
      </c>
      <c r="L39786" s="34">
        <v>575</v>
      </c>
      <c r="M39786" s="34">
        <v>520</v>
      </c>
    </row>
    <row r="39787" spans="1:13" x14ac:dyDescent="0.2">
      <c r="A39787" s="34" t="s">
        <v>140681</v>
      </c>
      <c r="B39787" s="34">
        <v>548</v>
      </c>
      <c r="C39787" s="34">
        <v>707</v>
      </c>
      <c r="D39787" s="34">
        <v>551</v>
      </c>
      <c r="E39787" s="34">
        <v>738</v>
      </c>
      <c r="F39787" s="34">
        <v>568</v>
      </c>
      <c r="G39787" s="34">
        <v>617</v>
      </c>
      <c r="H39787" s="34">
        <v>672</v>
      </c>
      <c r="I39787" s="34">
        <v>715</v>
      </c>
      <c r="J39787" s="34">
        <v>788</v>
      </c>
      <c r="K39787" s="34">
        <v>575</v>
      </c>
      <c r="L39787" s="34">
        <v>559</v>
      </c>
      <c r="M39787" s="34">
        <v>503</v>
      </c>
    </row>
    <row r="39788" spans="1:13" x14ac:dyDescent="0.2">
      <c r="A39788" s="34" t="s">
        <v>140682</v>
      </c>
      <c r="B39788" s="34">
        <v>297</v>
      </c>
      <c r="C39788" s="34">
        <v>1177</v>
      </c>
      <c r="D39788" s="34">
        <v>402</v>
      </c>
      <c r="E39788" s="34">
        <v>1123</v>
      </c>
      <c r="F39788" s="34">
        <v>259</v>
      </c>
      <c r="G39788" s="34">
        <v>1053</v>
      </c>
      <c r="H39788" s="34">
        <v>362</v>
      </c>
      <c r="I39788" s="34">
        <v>1102</v>
      </c>
      <c r="J39788" s="34">
        <v>318</v>
      </c>
      <c r="K39788" s="34">
        <v>886</v>
      </c>
      <c r="L39788" s="34">
        <v>340</v>
      </c>
      <c r="M39788" s="34">
        <v>821</v>
      </c>
    </row>
    <row r="39789" spans="1:13" x14ac:dyDescent="0.2">
      <c r="A39789" s="34" t="s">
        <v>140683</v>
      </c>
      <c r="B39789" s="34">
        <v>1299</v>
      </c>
      <c r="C39789" s="34">
        <v>1158</v>
      </c>
      <c r="D39789" s="34">
        <v>1118</v>
      </c>
      <c r="E39789" s="34">
        <v>1254</v>
      </c>
      <c r="F39789" s="34">
        <v>948</v>
      </c>
      <c r="G39789" s="34">
        <v>1027</v>
      </c>
      <c r="H39789" s="34">
        <v>1205</v>
      </c>
      <c r="I39789" s="34">
        <v>1161</v>
      </c>
      <c r="J39789" s="34">
        <v>1103</v>
      </c>
      <c r="K39789" s="34">
        <v>998</v>
      </c>
      <c r="L39789" s="34">
        <v>1123</v>
      </c>
      <c r="M39789" s="34">
        <v>892</v>
      </c>
    </row>
    <row r="39790" spans="1:13" x14ac:dyDescent="0.2">
      <c r="A39790" s="34" t="s">
        <v>140684</v>
      </c>
      <c r="B39790" s="34">
        <v>824</v>
      </c>
      <c r="C39790" s="34">
        <v>914</v>
      </c>
      <c r="D39790" s="34">
        <v>950</v>
      </c>
      <c r="E39790" s="34">
        <v>989</v>
      </c>
      <c r="F39790" s="34">
        <v>903</v>
      </c>
      <c r="G39790" s="34">
        <v>887</v>
      </c>
      <c r="H39790" s="34">
        <v>1015</v>
      </c>
      <c r="I39790" s="34">
        <v>986</v>
      </c>
      <c r="J39790" s="34">
        <v>895</v>
      </c>
      <c r="K39790" s="34">
        <v>750</v>
      </c>
      <c r="L39790" s="34">
        <v>824</v>
      </c>
      <c r="M39790" s="34">
        <v>802</v>
      </c>
    </row>
    <row r="39791" spans="1:13" x14ac:dyDescent="0.2">
      <c r="A39791" s="34" t="s">
        <v>140685</v>
      </c>
      <c r="B39791" s="34">
        <v>533</v>
      </c>
      <c r="C39791" s="34">
        <v>641</v>
      </c>
      <c r="D39791" s="34">
        <v>593</v>
      </c>
      <c r="E39791" s="34">
        <v>728</v>
      </c>
      <c r="F39791" s="34">
        <v>594</v>
      </c>
      <c r="G39791" s="34">
        <v>648</v>
      </c>
      <c r="H39791" s="34">
        <v>664</v>
      </c>
      <c r="I39791" s="34">
        <v>718</v>
      </c>
      <c r="J39791" s="34">
        <v>680</v>
      </c>
      <c r="K39791" s="34">
        <v>554</v>
      </c>
      <c r="L39791" s="34">
        <v>580</v>
      </c>
      <c r="M39791" s="34">
        <v>503</v>
      </c>
    </row>
    <row r="39792" spans="1:13" x14ac:dyDescent="0.2">
      <c r="A39792" s="34" t="s">
        <v>140686</v>
      </c>
      <c r="B39792" s="34">
        <v>848</v>
      </c>
      <c r="C39792" s="34">
        <v>963</v>
      </c>
      <c r="D39792" s="34">
        <v>897</v>
      </c>
      <c r="E39792" s="34">
        <v>1068</v>
      </c>
      <c r="F39792" s="34">
        <v>799</v>
      </c>
      <c r="G39792" s="34">
        <v>980</v>
      </c>
      <c r="H39792" s="34">
        <v>1044</v>
      </c>
      <c r="I39792" s="34">
        <v>1052</v>
      </c>
      <c r="J39792" s="34">
        <v>898</v>
      </c>
      <c r="K39792" s="34">
        <v>878</v>
      </c>
      <c r="L39792" s="34">
        <v>949</v>
      </c>
      <c r="M39792" s="34">
        <v>802</v>
      </c>
    </row>
    <row r="39793" spans="1:13" x14ac:dyDescent="0.2">
      <c r="A39793" s="34" t="s">
        <v>140687</v>
      </c>
      <c r="B39793" s="34">
        <v>601</v>
      </c>
      <c r="C39793" s="34">
        <v>806</v>
      </c>
      <c r="D39793" s="34">
        <v>714</v>
      </c>
      <c r="E39793" s="34">
        <v>855</v>
      </c>
      <c r="F39793" s="34">
        <v>588</v>
      </c>
      <c r="G39793" s="34">
        <v>761</v>
      </c>
      <c r="H39793" s="34">
        <v>740</v>
      </c>
      <c r="I39793" s="34">
        <v>817</v>
      </c>
      <c r="J39793" s="34">
        <v>771</v>
      </c>
      <c r="K39793" s="34">
        <v>629</v>
      </c>
      <c r="L39793" s="34">
        <v>614</v>
      </c>
      <c r="M39793" s="34">
        <v>574</v>
      </c>
    </row>
    <row r="39794" spans="1:13" x14ac:dyDescent="0.2">
      <c r="A39794" s="34" t="s">
        <v>140688</v>
      </c>
      <c r="B39794" s="34">
        <v>651</v>
      </c>
      <c r="C39794" s="34">
        <v>775</v>
      </c>
      <c r="D39794" s="34">
        <v>678</v>
      </c>
      <c r="E39794" s="34">
        <v>756</v>
      </c>
      <c r="F39794" s="34">
        <v>548</v>
      </c>
      <c r="G39794" s="34">
        <v>647</v>
      </c>
      <c r="H39794" s="34">
        <v>619</v>
      </c>
      <c r="I39794" s="34">
        <v>700</v>
      </c>
      <c r="J39794" s="34">
        <v>722</v>
      </c>
      <c r="K39794" s="34">
        <v>563</v>
      </c>
      <c r="L39794" s="34">
        <v>549</v>
      </c>
      <c r="M39794" s="34">
        <v>485</v>
      </c>
    </row>
    <row r="39795" spans="1:13" x14ac:dyDescent="0.2">
      <c r="A39795" s="34" t="s">
        <v>140689</v>
      </c>
      <c r="B39795" s="34">
        <v>582</v>
      </c>
      <c r="C39795" s="34">
        <v>678</v>
      </c>
      <c r="D39795" s="34">
        <v>653</v>
      </c>
      <c r="E39795" s="34">
        <v>779</v>
      </c>
      <c r="F39795" s="34">
        <v>564</v>
      </c>
      <c r="G39795" s="34">
        <v>682</v>
      </c>
      <c r="H39795" s="34">
        <v>672</v>
      </c>
      <c r="I39795" s="34">
        <v>688</v>
      </c>
      <c r="J39795" s="34">
        <v>698</v>
      </c>
      <c r="K39795" s="34">
        <v>553</v>
      </c>
      <c r="L39795" s="34">
        <v>623</v>
      </c>
      <c r="M39795" s="34">
        <v>557</v>
      </c>
    </row>
    <row r="39796" spans="1:13" x14ac:dyDescent="0.2">
      <c r="A39796" s="34" t="s">
        <v>140690</v>
      </c>
      <c r="B39796" s="34">
        <v>180</v>
      </c>
      <c r="C39796" s="34">
        <v>1064</v>
      </c>
      <c r="D39796" s="34">
        <v>227</v>
      </c>
      <c r="E39796" s="34">
        <v>1229</v>
      </c>
      <c r="F39796" s="34">
        <v>218</v>
      </c>
      <c r="G39796" s="34">
        <v>1023</v>
      </c>
      <c r="H39796" s="34">
        <v>171</v>
      </c>
      <c r="I39796" s="34">
        <v>1047</v>
      </c>
      <c r="J39796" s="34">
        <v>290</v>
      </c>
      <c r="K39796" s="34">
        <v>881</v>
      </c>
      <c r="L39796" s="34">
        <v>206</v>
      </c>
      <c r="M39796" s="34">
        <v>817</v>
      </c>
    </row>
    <row r="39797" spans="1:13" x14ac:dyDescent="0.2">
      <c r="A39797" s="34" t="s">
        <v>140691</v>
      </c>
      <c r="B39797" s="34">
        <v>856</v>
      </c>
      <c r="C39797" s="34">
        <v>931</v>
      </c>
      <c r="D39797" s="34">
        <v>862</v>
      </c>
      <c r="E39797" s="34">
        <v>922</v>
      </c>
      <c r="F39797" s="34">
        <v>676</v>
      </c>
      <c r="G39797" s="34">
        <v>861</v>
      </c>
      <c r="H39797" s="34">
        <v>859</v>
      </c>
      <c r="I39797" s="34">
        <v>764</v>
      </c>
      <c r="J39797" s="34">
        <v>890</v>
      </c>
      <c r="K39797" s="34">
        <v>685</v>
      </c>
      <c r="L39797" s="34">
        <v>807</v>
      </c>
      <c r="M39797" s="34">
        <v>708</v>
      </c>
    </row>
    <row r="39798" spans="1:13" x14ac:dyDescent="0.2">
      <c r="A39798" s="34" t="s">
        <v>140692</v>
      </c>
      <c r="B39798" s="34">
        <v>473</v>
      </c>
      <c r="C39798" s="34">
        <v>701</v>
      </c>
      <c r="D39798" s="34">
        <v>532</v>
      </c>
      <c r="E39798" s="34">
        <v>724</v>
      </c>
      <c r="F39798" s="34">
        <v>512</v>
      </c>
      <c r="G39798" s="34">
        <v>689</v>
      </c>
      <c r="H39798" s="34">
        <v>535</v>
      </c>
      <c r="I39798" s="34">
        <v>696</v>
      </c>
      <c r="J39798" s="34">
        <v>557</v>
      </c>
      <c r="K39798" s="34">
        <v>612</v>
      </c>
      <c r="L39798" s="34">
        <v>541</v>
      </c>
      <c r="M39798" s="34">
        <v>540</v>
      </c>
    </row>
    <row r="39799" spans="1:13" x14ac:dyDescent="0.2">
      <c r="A39799" s="34" t="s">
        <v>140693</v>
      </c>
      <c r="B39799" s="34">
        <v>1022</v>
      </c>
      <c r="C39799" s="34">
        <v>1164</v>
      </c>
      <c r="D39799" s="34">
        <v>1132</v>
      </c>
      <c r="E39799" s="34">
        <v>1345</v>
      </c>
      <c r="F39799" s="34">
        <v>1017</v>
      </c>
      <c r="G39799" s="34">
        <v>1096</v>
      </c>
      <c r="H39799" s="34">
        <v>1168</v>
      </c>
      <c r="I39799" s="34">
        <v>1155</v>
      </c>
      <c r="J39799" s="34">
        <v>1184</v>
      </c>
      <c r="K39799" s="34">
        <v>958</v>
      </c>
      <c r="L39799" s="34">
        <v>1187</v>
      </c>
      <c r="M39799" s="34">
        <v>923</v>
      </c>
    </row>
    <row r="39800" spans="1:13" x14ac:dyDescent="0.2">
      <c r="A39800" s="34" t="s">
        <v>140694</v>
      </c>
      <c r="B39800" s="34">
        <v>1018</v>
      </c>
      <c r="C39800" s="34">
        <v>904</v>
      </c>
      <c r="D39800" s="34">
        <v>813</v>
      </c>
      <c r="E39800" s="34">
        <v>972</v>
      </c>
      <c r="F39800" s="34">
        <v>736</v>
      </c>
      <c r="G39800" s="34">
        <v>956</v>
      </c>
      <c r="H39800" s="34">
        <v>931</v>
      </c>
      <c r="I39800" s="34">
        <v>879</v>
      </c>
      <c r="J39800" s="34">
        <v>887</v>
      </c>
      <c r="K39800" s="34">
        <v>743</v>
      </c>
      <c r="L39800" s="34">
        <v>836</v>
      </c>
      <c r="M39800" s="34">
        <v>688</v>
      </c>
    </row>
    <row r="39801" spans="1:13" x14ac:dyDescent="0.2">
      <c r="A39801" s="34" t="s">
        <v>140695</v>
      </c>
      <c r="B39801" s="34">
        <v>613</v>
      </c>
      <c r="C39801" s="34">
        <v>750</v>
      </c>
      <c r="D39801" s="34">
        <v>682</v>
      </c>
      <c r="E39801" s="34">
        <v>911</v>
      </c>
      <c r="F39801" s="34">
        <v>648</v>
      </c>
      <c r="G39801" s="34">
        <v>725</v>
      </c>
      <c r="H39801" s="34">
        <v>667</v>
      </c>
      <c r="I39801" s="34">
        <v>755</v>
      </c>
      <c r="J39801" s="34">
        <v>670</v>
      </c>
      <c r="K39801" s="34">
        <v>644</v>
      </c>
      <c r="L39801" s="34">
        <v>590</v>
      </c>
      <c r="M39801" s="34">
        <v>587</v>
      </c>
    </row>
    <row r="39802" spans="1:13" x14ac:dyDescent="0.2">
      <c r="A39802" s="34" t="s">
        <v>140696</v>
      </c>
      <c r="B39802" s="34">
        <v>724</v>
      </c>
      <c r="C39802" s="34">
        <v>754</v>
      </c>
      <c r="D39802" s="34">
        <v>792</v>
      </c>
      <c r="E39802" s="34">
        <v>768</v>
      </c>
      <c r="F39802" s="34">
        <v>734</v>
      </c>
      <c r="G39802" s="34">
        <v>645</v>
      </c>
      <c r="H39802" s="34">
        <v>757</v>
      </c>
      <c r="I39802" s="34">
        <v>721</v>
      </c>
      <c r="J39802" s="34">
        <v>788</v>
      </c>
      <c r="K39802" s="34">
        <v>610</v>
      </c>
      <c r="L39802" s="34">
        <v>714</v>
      </c>
      <c r="M39802" s="34">
        <v>517</v>
      </c>
    </row>
    <row r="39803" spans="1:13" x14ac:dyDescent="0.2">
      <c r="A39803" s="34" t="s">
        <v>140697</v>
      </c>
      <c r="B39803" s="34">
        <v>456</v>
      </c>
      <c r="C39803" s="34">
        <v>388</v>
      </c>
      <c r="D39803" s="34">
        <v>492</v>
      </c>
      <c r="E39803" s="34">
        <v>467</v>
      </c>
      <c r="F39803" s="34">
        <v>415</v>
      </c>
      <c r="G39803" s="34">
        <v>441</v>
      </c>
      <c r="H39803" s="34">
        <v>532</v>
      </c>
      <c r="I39803" s="34">
        <v>403</v>
      </c>
      <c r="J39803" s="34">
        <v>480</v>
      </c>
      <c r="K39803" s="34">
        <v>355</v>
      </c>
      <c r="L39803" s="34">
        <v>475</v>
      </c>
      <c r="M39803" s="34">
        <v>358</v>
      </c>
    </row>
    <row r="39804" spans="1:13" x14ac:dyDescent="0.2">
      <c r="A39804" s="34" t="s">
        <v>140698</v>
      </c>
      <c r="B39804" s="34">
        <v>387</v>
      </c>
      <c r="C39804" s="34">
        <v>401</v>
      </c>
      <c r="D39804" s="34">
        <v>426</v>
      </c>
      <c r="E39804" s="34">
        <v>412</v>
      </c>
      <c r="F39804" s="34">
        <v>400</v>
      </c>
      <c r="G39804" s="34">
        <v>364</v>
      </c>
      <c r="H39804" s="34">
        <v>507</v>
      </c>
      <c r="I39804" s="34">
        <v>420</v>
      </c>
      <c r="J39804" s="34">
        <v>457</v>
      </c>
      <c r="K39804" s="34">
        <v>385</v>
      </c>
      <c r="L39804" s="34">
        <v>381</v>
      </c>
      <c r="M39804" s="34">
        <v>292</v>
      </c>
    </row>
    <row r="39805" spans="1:13" x14ac:dyDescent="0.2">
      <c r="A39805" s="34" t="s">
        <v>140699</v>
      </c>
      <c r="B39805" s="34">
        <v>359</v>
      </c>
      <c r="C39805" s="34">
        <v>518</v>
      </c>
      <c r="D39805" s="34">
        <v>494</v>
      </c>
      <c r="E39805" s="34">
        <v>522</v>
      </c>
      <c r="F39805" s="34">
        <v>385</v>
      </c>
      <c r="G39805" s="34">
        <v>432</v>
      </c>
      <c r="H39805" s="34">
        <v>467</v>
      </c>
      <c r="I39805" s="34">
        <v>480</v>
      </c>
      <c r="J39805" s="34">
        <v>465</v>
      </c>
      <c r="K39805" s="34">
        <v>379</v>
      </c>
      <c r="L39805" s="34">
        <v>448</v>
      </c>
      <c r="M39805" s="34">
        <v>362</v>
      </c>
    </row>
    <row r="39806" spans="1:13" x14ac:dyDescent="0.2">
      <c r="A39806" s="34" t="s">
        <v>140700</v>
      </c>
      <c r="B39806" s="34">
        <v>715</v>
      </c>
      <c r="C39806" s="34">
        <v>635</v>
      </c>
      <c r="D39806" s="34">
        <v>817</v>
      </c>
      <c r="E39806" s="34">
        <v>713</v>
      </c>
      <c r="F39806" s="34">
        <v>632</v>
      </c>
      <c r="G39806" s="34">
        <v>660</v>
      </c>
      <c r="H39806" s="34">
        <v>765</v>
      </c>
      <c r="I39806" s="34">
        <v>662</v>
      </c>
      <c r="J39806" s="34">
        <v>855</v>
      </c>
      <c r="K39806" s="34">
        <v>562</v>
      </c>
      <c r="L39806" s="34">
        <v>784</v>
      </c>
      <c r="M39806" s="34">
        <v>520</v>
      </c>
    </row>
    <row r="39807" spans="1:13" x14ac:dyDescent="0.2">
      <c r="A39807" s="34" t="s">
        <v>140701</v>
      </c>
      <c r="B39807" s="34">
        <v>742</v>
      </c>
      <c r="C39807" s="34">
        <v>682</v>
      </c>
      <c r="D39807" s="34">
        <v>785</v>
      </c>
      <c r="E39807" s="34">
        <v>787</v>
      </c>
      <c r="F39807" s="34">
        <v>624</v>
      </c>
      <c r="G39807" s="34">
        <v>666</v>
      </c>
      <c r="H39807" s="34">
        <v>811</v>
      </c>
      <c r="I39807" s="34">
        <v>697</v>
      </c>
      <c r="J39807" s="34">
        <v>687</v>
      </c>
      <c r="K39807" s="34">
        <v>580</v>
      </c>
      <c r="L39807" s="34">
        <v>688</v>
      </c>
      <c r="M39807" s="34">
        <v>564</v>
      </c>
    </row>
    <row r="39808" spans="1:13" x14ac:dyDescent="0.2">
      <c r="A39808" s="34" t="s">
        <v>140702</v>
      </c>
      <c r="B39808" s="34">
        <v>581</v>
      </c>
      <c r="C39808" s="34">
        <v>617</v>
      </c>
      <c r="D39808" s="34">
        <v>723</v>
      </c>
      <c r="E39808" s="34">
        <v>747</v>
      </c>
      <c r="F39808" s="34">
        <v>563</v>
      </c>
      <c r="G39808" s="34">
        <v>604</v>
      </c>
      <c r="H39808" s="34">
        <v>672</v>
      </c>
      <c r="I39808" s="34">
        <v>721</v>
      </c>
      <c r="J39808" s="34">
        <v>740</v>
      </c>
      <c r="K39808" s="34">
        <v>595</v>
      </c>
      <c r="L39808" s="34">
        <v>657</v>
      </c>
      <c r="M39808" s="34">
        <v>470</v>
      </c>
    </row>
    <row r="39809" spans="1:13" x14ac:dyDescent="0.2">
      <c r="A39809" s="34" t="s">
        <v>140703</v>
      </c>
      <c r="B39809" s="34">
        <v>329</v>
      </c>
      <c r="C39809" s="34">
        <v>333</v>
      </c>
      <c r="D39809" s="34">
        <v>301</v>
      </c>
      <c r="E39809" s="34">
        <v>358</v>
      </c>
      <c r="F39809" s="34">
        <v>318</v>
      </c>
      <c r="G39809" s="34">
        <v>338</v>
      </c>
      <c r="H39809" s="34">
        <v>361</v>
      </c>
      <c r="I39809" s="34">
        <v>292</v>
      </c>
      <c r="J39809" s="34">
        <v>388</v>
      </c>
      <c r="K39809" s="34">
        <v>314</v>
      </c>
      <c r="L39809" s="34">
        <v>318</v>
      </c>
      <c r="M39809" s="34">
        <v>268</v>
      </c>
    </row>
    <row r="39810" spans="1:13" x14ac:dyDescent="0.2">
      <c r="A39810" s="34" t="s">
        <v>140704</v>
      </c>
      <c r="B39810" s="34">
        <v>483</v>
      </c>
      <c r="C39810" s="34">
        <v>461</v>
      </c>
      <c r="D39810" s="34">
        <v>500</v>
      </c>
      <c r="E39810" s="34">
        <v>465</v>
      </c>
      <c r="F39810" s="34">
        <v>460</v>
      </c>
      <c r="G39810" s="34">
        <v>449</v>
      </c>
      <c r="H39810" s="34">
        <v>637</v>
      </c>
      <c r="I39810" s="34">
        <v>471</v>
      </c>
      <c r="J39810" s="34">
        <v>519</v>
      </c>
      <c r="K39810" s="34">
        <v>360</v>
      </c>
      <c r="L39810" s="34">
        <v>522</v>
      </c>
      <c r="M39810" s="34">
        <v>365</v>
      </c>
    </row>
    <row r="39811" spans="1:13" x14ac:dyDescent="0.2">
      <c r="A39811" s="34" t="s">
        <v>140705</v>
      </c>
      <c r="B39811" s="34">
        <v>459</v>
      </c>
      <c r="C39811" s="34">
        <v>453</v>
      </c>
      <c r="D39811" s="34">
        <v>441</v>
      </c>
      <c r="E39811" s="34">
        <v>451</v>
      </c>
      <c r="F39811" s="34">
        <v>384</v>
      </c>
      <c r="G39811" s="34">
        <v>370</v>
      </c>
      <c r="H39811" s="34">
        <v>418</v>
      </c>
      <c r="I39811" s="34">
        <v>473</v>
      </c>
      <c r="J39811" s="34">
        <v>445</v>
      </c>
      <c r="K39811" s="34">
        <v>357</v>
      </c>
      <c r="L39811" s="34">
        <v>419</v>
      </c>
      <c r="M39811" s="34">
        <v>362</v>
      </c>
    </row>
    <row r="39812" spans="1:13" x14ac:dyDescent="0.2">
      <c r="A39812" s="34" t="s">
        <v>140706</v>
      </c>
      <c r="B39812" s="34">
        <v>388</v>
      </c>
      <c r="C39812" s="34">
        <v>399</v>
      </c>
      <c r="D39812" s="34">
        <v>362</v>
      </c>
      <c r="E39812" s="34">
        <v>414</v>
      </c>
      <c r="F39812" s="34">
        <v>404</v>
      </c>
      <c r="G39812" s="34">
        <v>342</v>
      </c>
      <c r="H39812" s="34">
        <v>445</v>
      </c>
      <c r="I39812" s="34">
        <v>357</v>
      </c>
      <c r="J39812" s="34">
        <v>466</v>
      </c>
      <c r="K39812" s="34">
        <v>324</v>
      </c>
      <c r="L39812" s="34">
        <v>344</v>
      </c>
      <c r="M39812" s="34">
        <v>304</v>
      </c>
    </row>
    <row r="39813" spans="1:13" x14ac:dyDescent="0.2">
      <c r="A39813" s="34" t="s">
        <v>140707</v>
      </c>
      <c r="B39813" s="34">
        <v>740</v>
      </c>
      <c r="C39813" s="34">
        <v>829</v>
      </c>
      <c r="D39813" s="34">
        <v>730</v>
      </c>
      <c r="E39813" s="34">
        <v>741</v>
      </c>
      <c r="F39813" s="34">
        <v>711</v>
      </c>
      <c r="G39813" s="34">
        <v>719</v>
      </c>
      <c r="H39813" s="34">
        <v>872</v>
      </c>
      <c r="I39813" s="34">
        <v>685</v>
      </c>
      <c r="J39813" s="34">
        <v>626</v>
      </c>
      <c r="K39813" s="34">
        <v>637</v>
      </c>
      <c r="L39813" s="34">
        <v>701</v>
      </c>
      <c r="M39813" s="34">
        <v>585</v>
      </c>
    </row>
    <row r="39814" spans="1:13" x14ac:dyDescent="0.2">
      <c r="A39814" s="34" t="s">
        <v>140708</v>
      </c>
      <c r="B39814" s="34">
        <v>611</v>
      </c>
      <c r="C39814" s="34">
        <v>524</v>
      </c>
      <c r="D39814" s="34">
        <v>543</v>
      </c>
      <c r="E39814" s="34">
        <v>627</v>
      </c>
      <c r="F39814" s="34">
        <v>433</v>
      </c>
      <c r="G39814" s="34">
        <v>549</v>
      </c>
      <c r="H39814" s="34">
        <v>581</v>
      </c>
      <c r="I39814" s="34">
        <v>571</v>
      </c>
      <c r="J39814" s="34">
        <v>590</v>
      </c>
      <c r="K39814" s="34">
        <v>410</v>
      </c>
      <c r="L39814" s="34">
        <v>481</v>
      </c>
      <c r="M39814" s="34">
        <v>439</v>
      </c>
    </row>
    <row r="39815" spans="1:13" x14ac:dyDescent="0.2">
      <c r="A39815" s="34" t="s">
        <v>140709</v>
      </c>
      <c r="B39815" s="34">
        <v>418</v>
      </c>
      <c r="C39815" s="34">
        <v>432</v>
      </c>
      <c r="D39815" s="34">
        <v>430</v>
      </c>
      <c r="E39815" s="34">
        <v>453</v>
      </c>
      <c r="F39815" s="34">
        <v>334</v>
      </c>
      <c r="G39815" s="34">
        <v>402</v>
      </c>
      <c r="H39815" s="34">
        <v>467</v>
      </c>
      <c r="I39815" s="34">
        <v>398</v>
      </c>
      <c r="J39815" s="34">
        <v>464</v>
      </c>
      <c r="K39815" s="34">
        <v>317</v>
      </c>
      <c r="L39815" s="34">
        <v>444</v>
      </c>
      <c r="M39815" s="34">
        <v>335</v>
      </c>
    </row>
    <row r="39816" spans="1:13" x14ac:dyDescent="0.2">
      <c r="A39816" s="34" t="s">
        <v>140710</v>
      </c>
      <c r="B39816" s="34">
        <v>564</v>
      </c>
      <c r="C39816" s="34">
        <v>621</v>
      </c>
      <c r="D39816" s="34">
        <v>604</v>
      </c>
      <c r="E39816" s="34">
        <v>664</v>
      </c>
      <c r="F39816" s="34">
        <v>494</v>
      </c>
      <c r="G39816" s="34">
        <v>554</v>
      </c>
      <c r="H39816" s="34">
        <v>573</v>
      </c>
      <c r="I39816" s="34">
        <v>601</v>
      </c>
      <c r="J39816" s="34">
        <v>653</v>
      </c>
      <c r="K39816" s="34">
        <v>549</v>
      </c>
      <c r="L39816" s="34">
        <v>559</v>
      </c>
      <c r="M39816" s="34">
        <v>405</v>
      </c>
    </row>
    <row r="39817" spans="1:13" x14ac:dyDescent="0.2">
      <c r="A39817" s="34" t="s">
        <v>140711</v>
      </c>
      <c r="B39817" s="34">
        <v>1078</v>
      </c>
      <c r="C39817" s="34">
        <v>965</v>
      </c>
      <c r="D39817" s="34">
        <v>1175</v>
      </c>
      <c r="E39817" s="34">
        <v>1062</v>
      </c>
      <c r="F39817" s="34">
        <v>955</v>
      </c>
      <c r="G39817" s="34">
        <v>939</v>
      </c>
      <c r="H39817" s="34">
        <v>1173</v>
      </c>
      <c r="I39817" s="34">
        <v>1066</v>
      </c>
      <c r="J39817" s="34">
        <v>1271</v>
      </c>
      <c r="K39817" s="34">
        <v>847</v>
      </c>
      <c r="L39817" s="34">
        <v>1099</v>
      </c>
      <c r="M39817" s="34">
        <v>819</v>
      </c>
    </row>
    <row r="39818" spans="1:13" x14ac:dyDescent="0.2">
      <c r="A39818" s="34" t="s">
        <v>140712</v>
      </c>
      <c r="B39818" s="34">
        <v>882</v>
      </c>
      <c r="C39818" s="34">
        <v>672</v>
      </c>
      <c r="D39818" s="34">
        <v>807</v>
      </c>
      <c r="E39818" s="34">
        <v>831</v>
      </c>
      <c r="F39818" s="34">
        <v>720</v>
      </c>
      <c r="G39818" s="34">
        <v>696</v>
      </c>
      <c r="H39818" s="34">
        <v>791</v>
      </c>
      <c r="I39818" s="34">
        <v>738</v>
      </c>
      <c r="J39818" s="34">
        <v>846</v>
      </c>
      <c r="K39818" s="34">
        <v>607</v>
      </c>
      <c r="L39818" s="34">
        <v>793</v>
      </c>
      <c r="M39818" s="34">
        <v>604</v>
      </c>
    </row>
    <row r="39819" spans="1:13" x14ac:dyDescent="0.2">
      <c r="A39819" s="34" t="s">
        <v>140713</v>
      </c>
      <c r="B39819" s="34">
        <v>954</v>
      </c>
      <c r="C39819" s="34">
        <v>945</v>
      </c>
      <c r="D39819" s="34">
        <v>1018</v>
      </c>
      <c r="E39819" s="34">
        <v>1072</v>
      </c>
      <c r="F39819" s="34">
        <v>917</v>
      </c>
      <c r="G39819" s="34">
        <v>905</v>
      </c>
      <c r="H39819" s="34">
        <v>1148</v>
      </c>
      <c r="I39819" s="34">
        <v>998</v>
      </c>
      <c r="J39819" s="34">
        <v>951</v>
      </c>
      <c r="K39819" s="34">
        <v>802</v>
      </c>
      <c r="L39819" s="34">
        <v>942</v>
      </c>
      <c r="M39819" s="34">
        <v>723</v>
      </c>
    </row>
    <row r="39820" spans="1:13" x14ac:dyDescent="0.2">
      <c r="A39820" s="34" t="s">
        <v>140714</v>
      </c>
      <c r="B39820" s="34">
        <v>681</v>
      </c>
      <c r="C39820" s="34">
        <v>639</v>
      </c>
      <c r="D39820" s="34">
        <v>559</v>
      </c>
      <c r="E39820" s="34">
        <v>690</v>
      </c>
      <c r="F39820" s="34">
        <v>558</v>
      </c>
      <c r="G39820" s="34">
        <v>678</v>
      </c>
      <c r="H39820" s="34">
        <v>776</v>
      </c>
      <c r="I39820" s="34">
        <v>701</v>
      </c>
      <c r="J39820" s="34">
        <v>584</v>
      </c>
      <c r="K39820" s="34">
        <v>531</v>
      </c>
      <c r="L39820" s="34">
        <v>585</v>
      </c>
      <c r="M39820" s="34">
        <v>573</v>
      </c>
    </row>
    <row r="39821" spans="1:13" x14ac:dyDescent="0.2">
      <c r="A39821" s="34" t="s">
        <v>140715</v>
      </c>
      <c r="B39821" s="34">
        <v>571</v>
      </c>
      <c r="C39821" s="34">
        <v>511</v>
      </c>
      <c r="D39821" s="34">
        <v>624</v>
      </c>
      <c r="E39821" s="34">
        <v>558</v>
      </c>
      <c r="F39821" s="34">
        <v>548</v>
      </c>
      <c r="G39821" s="34">
        <v>553</v>
      </c>
      <c r="H39821" s="34">
        <v>574</v>
      </c>
      <c r="I39821" s="34">
        <v>604</v>
      </c>
      <c r="J39821" s="34">
        <v>620</v>
      </c>
      <c r="K39821" s="34">
        <v>398</v>
      </c>
      <c r="L39821" s="34">
        <v>635</v>
      </c>
      <c r="M39821" s="34">
        <v>426</v>
      </c>
    </row>
    <row r="39822" spans="1:13" x14ac:dyDescent="0.2">
      <c r="A39822" s="34" t="s">
        <v>140716</v>
      </c>
      <c r="B39822" s="34">
        <v>1249</v>
      </c>
      <c r="C39822" s="34">
        <v>1033</v>
      </c>
      <c r="D39822" s="34">
        <v>1234</v>
      </c>
      <c r="E39822" s="34">
        <v>1174</v>
      </c>
      <c r="F39822" s="34">
        <v>1119</v>
      </c>
      <c r="G39822" s="34">
        <v>1033</v>
      </c>
      <c r="H39822" s="34">
        <v>1176</v>
      </c>
      <c r="I39822" s="34">
        <v>1047</v>
      </c>
      <c r="J39822" s="34">
        <v>1199</v>
      </c>
      <c r="K39822" s="34">
        <v>834</v>
      </c>
      <c r="L39822" s="34">
        <v>1132</v>
      </c>
      <c r="M39822" s="34">
        <v>809</v>
      </c>
    </row>
    <row r="39823" spans="1:13" x14ac:dyDescent="0.2">
      <c r="A39823" s="34" t="s">
        <v>140717</v>
      </c>
      <c r="B39823" s="34">
        <v>495</v>
      </c>
      <c r="C39823" s="34">
        <v>510</v>
      </c>
      <c r="D39823" s="34">
        <v>568</v>
      </c>
      <c r="E39823" s="34">
        <v>622</v>
      </c>
      <c r="F39823" s="34">
        <v>433</v>
      </c>
      <c r="G39823" s="34">
        <v>517</v>
      </c>
      <c r="H39823" s="34">
        <v>533</v>
      </c>
      <c r="I39823" s="34">
        <v>564</v>
      </c>
      <c r="J39823" s="34">
        <v>508</v>
      </c>
      <c r="K39823" s="34">
        <v>487</v>
      </c>
      <c r="L39823" s="34">
        <v>475</v>
      </c>
      <c r="M39823" s="34">
        <v>378</v>
      </c>
    </row>
    <row r="39824" spans="1:13" x14ac:dyDescent="0.2">
      <c r="A39824" s="34" t="s">
        <v>140718</v>
      </c>
      <c r="B39824" s="34">
        <v>455</v>
      </c>
      <c r="C39824" s="34">
        <v>430</v>
      </c>
      <c r="D39824" s="34">
        <v>397</v>
      </c>
      <c r="E39824" s="34">
        <v>461</v>
      </c>
      <c r="F39824" s="34">
        <v>369</v>
      </c>
      <c r="G39824" s="34">
        <v>411</v>
      </c>
      <c r="H39824" s="34">
        <v>447</v>
      </c>
      <c r="I39824" s="34">
        <v>453</v>
      </c>
      <c r="J39824" s="34">
        <v>475</v>
      </c>
      <c r="K39824" s="34">
        <v>348</v>
      </c>
      <c r="L39824" s="34">
        <v>465</v>
      </c>
      <c r="M39824" s="34">
        <v>309</v>
      </c>
    </row>
    <row r="39825" spans="1:13" x14ac:dyDescent="0.2">
      <c r="A39825" s="34" t="s">
        <v>140719</v>
      </c>
      <c r="B39825" s="34">
        <v>333</v>
      </c>
      <c r="C39825" s="34">
        <v>352</v>
      </c>
      <c r="D39825" s="34">
        <v>432</v>
      </c>
      <c r="E39825" s="34">
        <v>410</v>
      </c>
      <c r="F39825" s="34">
        <v>428</v>
      </c>
      <c r="G39825" s="34">
        <v>404</v>
      </c>
      <c r="H39825" s="34">
        <v>457</v>
      </c>
      <c r="I39825" s="34">
        <v>395</v>
      </c>
      <c r="J39825" s="34">
        <v>427</v>
      </c>
      <c r="K39825" s="34">
        <v>342</v>
      </c>
      <c r="L39825" s="34">
        <v>361</v>
      </c>
      <c r="M39825" s="34">
        <v>341</v>
      </c>
    </row>
    <row r="39826" spans="1:13" x14ac:dyDescent="0.2">
      <c r="A39826" s="34" t="s">
        <v>140720</v>
      </c>
      <c r="B39826" s="34">
        <v>448</v>
      </c>
      <c r="C39826" s="34">
        <v>500</v>
      </c>
      <c r="D39826" s="34">
        <v>483</v>
      </c>
      <c r="E39826" s="34">
        <v>552</v>
      </c>
      <c r="F39826" s="34">
        <v>459</v>
      </c>
      <c r="G39826" s="34">
        <v>458</v>
      </c>
      <c r="H39826" s="34">
        <v>488</v>
      </c>
      <c r="I39826" s="34">
        <v>518</v>
      </c>
      <c r="J39826" s="34">
        <v>484</v>
      </c>
      <c r="K39826" s="34">
        <v>419</v>
      </c>
      <c r="L39826" s="34">
        <v>470</v>
      </c>
      <c r="M39826" s="34">
        <v>404</v>
      </c>
    </row>
    <row r="39827" spans="1:13" x14ac:dyDescent="0.2">
      <c r="A39827" s="34" t="s">
        <v>140721</v>
      </c>
      <c r="B39827" s="34">
        <v>551</v>
      </c>
      <c r="C39827" s="34">
        <v>449</v>
      </c>
      <c r="D39827" s="34">
        <v>532</v>
      </c>
      <c r="E39827" s="34">
        <v>473</v>
      </c>
      <c r="F39827" s="34">
        <v>472</v>
      </c>
      <c r="G39827" s="34">
        <v>441</v>
      </c>
      <c r="H39827" s="34">
        <v>571</v>
      </c>
      <c r="I39827" s="34">
        <v>497</v>
      </c>
      <c r="J39827" s="34">
        <v>538</v>
      </c>
      <c r="K39827" s="34">
        <v>396</v>
      </c>
      <c r="L39827" s="34">
        <v>493</v>
      </c>
      <c r="M39827" s="34">
        <v>345</v>
      </c>
    </row>
    <row r="39828" spans="1:13" x14ac:dyDescent="0.2">
      <c r="A39828" s="34" t="s">
        <v>140722</v>
      </c>
      <c r="B39828" s="34">
        <v>576</v>
      </c>
      <c r="C39828" s="34">
        <v>769</v>
      </c>
      <c r="D39828" s="34">
        <v>816</v>
      </c>
      <c r="E39828" s="34">
        <v>742</v>
      </c>
      <c r="F39828" s="34">
        <v>632</v>
      </c>
      <c r="G39828" s="34">
        <v>635</v>
      </c>
      <c r="H39828" s="34">
        <v>742</v>
      </c>
      <c r="I39828" s="34">
        <v>677</v>
      </c>
      <c r="J39828" s="34">
        <v>756</v>
      </c>
      <c r="K39828" s="34">
        <v>621</v>
      </c>
      <c r="L39828" s="34">
        <v>743</v>
      </c>
      <c r="M39828" s="34">
        <v>586</v>
      </c>
    </row>
    <row r="39829" spans="1:13" x14ac:dyDescent="0.2">
      <c r="A39829" s="34" t="s">
        <v>140723</v>
      </c>
      <c r="B39829" s="34">
        <v>473</v>
      </c>
      <c r="C39829" s="34">
        <v>501</v>
      </c>
      <c r="D39829" s="34">
        <v>594</v>
      </c>
      <c r="E39829" s="34">
        <v>580</v>
      </c>
      <c r="F39829" s="34">
        <v>533</v>
      </c>
      <c r="G39829" s="34">
        <v>471</v>
      </c>
      <c r="H39829" s="34">
        <v>605</v>
      </c>
      <c r="I39829" s="34">
        <v>544</v>
      </c>
      <c r="J39829" s="34">
        <v>563</v>
      </c>
      <c r="K39829" s="34">
        <v>454</v>
      </c>
      <c r="L39829" s="34">
        <v>531</v>
      </c>
      <c r="M39829" s="34">
        <v>469</v>
      </c>
    </row>
    <row r="39830" spans="1:13" x14ac:dyDescent="0.2">
      <c r="A39830" s="34" t="s">
        <v>140724</v>
      </c>
      <c r="B39830" s="34">
        <v>462</v>
      </c>
      <c r="C39830" s="34">
        <v>348</v>
      </c>
      <c r="D39830" s="34">
        <v>414</v>
      </c>
      <c r="E39830" s="34">
        <v>431</v>
      </c>
      <c r="F39830" s="34">
        <v>474</v>
      </c>
      <c r="G39830" s="34">
        <v>381</v>
      </c>
      <c r="H39830" s="34">
        <v>401</v>
      </c>
      <c r="I39830" s="34">
        <v>419</v>
      </c>
      <c r="J39830" s="34">
        <v>427</v>
      </c>
      <c r="K39830" s="34">
        <v>331</v>
      </c>
      <c r="L39830" s="34">
        <v>402</v>
      </c>
      <c r="M39830" s="34">
        <v>306</v>
      </c>
    </row>
    <row r="39831" spans="1:13" x14ac:dyDescent="0.2">
      <c r="A39831" s="34" t="s">
        <v>140725</v>
      </c>
      <c r="B39831" s="34">
        <v>452</v>
      </c>
      <c r="C39831" s="34">
        <v>393</v>
      </c>
      <c r="D39831" s="34">
        <v>416</v>
      </c>
      <c r="E39831" s="34">
        <v>545</v>
      </c>
      <c r="F39831" s="34">
        <v>375</v>
      </c>
      <c r="G39831" s="34">
        <v>393</v>
      </c>
      <c r="H39831" s="34">
        <v>548</v>
      </c>
      <c r="I39831" s="34">
        <v>446</v>
      </c>
      <c r="J39831" s="34">
        <v>488</v>
      </c>
      <c r="K39831" s="34">
        <v>392</v>
      </c>
      <c r="L39831" s="34">
        <v>463</v>
      </c>
      <c r="M39831" s="34">
        <v>344</v>
      </c>
    </row>
    <row r="39832" spans="1:13" x14ac:dyDescent="0.2">
      <c r="A39832" s="34" t="s">
        <v>140726</v>
      </c>
      <c r="B39832" s="34">
        <v>664</v>
      </c>
      <c r="C39832" s="34">
        <v>617</v>
      </c>
      <c r="D39832" s="34">
        <v>674</v>
      </c>
      <c r="E39832" s="34">
        <v>620</v>
      </c>
      <c r="F39832" s="34">
        <v>600</v>
      </c>
      <c r="G39832" s="34">
        <v>519</v>
      </c>
      <c r="H39832" s="34">
        <v>596</v>
      </c>
      <c r="I39832" s="34">
        <v>621</v>
      </c>
      <c r="J39832" s="34">
        <v>673</v>
      </c>
      <c r="K39832" s="34">
        <v>439</v>
      </c>
      <c r="L39832" s="34">
        <v>537</v>
      </c>
      <c r="M39832" s="34">
        <v>394</v>
      </c>
    </row>
    <row r="39833" spans="1:13" x14ac:dyDescent="0.2">
      <c r="A39833" s="34" t="s">
        <v>140727</v>
      </c>
      <c r="B39833" s="34">
        <v>288</v>
      </c>
      <c r="C39833" s="34">
        <v>306</v>
      </c>
      <c r="D39833" s="34">
        <v>265</v>
      </c>
      <c r="E39833" s="34">
        <v>328</v>
      </c>
      <c r="F39833" s="34">
        <v>295</v>
      </c>
      <c r="G39833" s="34">
        <v>328</v>
      </c>
      <c r="H39833" s="34">
        <v>326</v>
      </c>
      <c r="I39833" s="34">
        <v>292</v>
      </c>
      <c r="J39833" s="34">
        <v>249</v>
      </c>
      <c r="K39833" s="34">
        <v>236</v>
      </c>
      <c r="L39833" s="34">
        <v>288</v>
      </c>
      <c r="M39833" s="34">
        <v>257</v>
      </c>
    </row>
    <row r="39834" spans="1:13" x14ac:dyDescent="0.2">
      <c r="A39834" s="34" t="s">
        <v>140728</v>
      </c>
      <c r="B39834" s="34">
        <v>970</v>
      </c>
      <c r="C39834" s="34">
        <v>950</v>
      </c>
      <c r="D39834" s="34">
        <v>1237</v>
      </c>
      <c r="E39834" s="34">
        <v>986</v>
      </c>
      <c r="F39834" s="34">
        <v>1001</v>
      </c>
      <c r="G39834" s="34">
        <v>978</v>
      </c>
      <c r="H39834" s="34">
        <v>1113</v>
      </c>
      <c r="I39834" s="34">
        <v>895</v>
      </c>
      <c r="J39834" s="34">
        <v>1101</v>
      </c>
      <c r="K39834" s="34">
        <v>798</v>
      </c>
      <c r="L39834" s="34">
        <v>1106</v>
      </c>
      <c r="M39834" s="34">
        <v>793</v>
      </c>
    </row>
    <row r="39835" spans="1:13" x14ac:dyDescent="0.2">
      <c r="A39835" s="34" t="s">
        <v>140729</v>
      </c>
      <c r="B39835" s="34">
        <v>510</v>
      </c>
      <c r="C39835" s="34">
        <v>542</v>
      </c>
      <c r="D39835" s="34">
        <v>452</v>
      </c>
      <c r="E39835" s="34">
        <v>508</v>
      </c>
      <c r="F39835" s="34">
        <v>531</v>
      </c>
      <c r="G39835" s="34">
        <v>486</v>
      </c>
      <c r="H39835" s="34">
        <v>539</v>
      </c>
      <c r="I39835" s="34">
        <v>486</v>
      </c>
      <c r="J39835" s="34">
        <v>476</v>
      </c>
      <c r="K39835" s="34">
        <v>383</v>
      </c>
      <c r="L39835" s="34">
        <v>491</v>
      </c>
      <c r="M39835" s="34">
        <v>328</v>
      </c>
    </row>
    <row r="39836" spans="1:13" x14ac:dyDescent="0.2">
      <c r="A39836" s="34" t="s">
        <v>140730</v>
      </c>
      <c r="B39836" s="34">
        <v>432</v>
      </c>
      <c r="C39836" s="34">
        <v>381</v>
      </c>
      <c r="D39836" s="34">
        <v>399</v>
      </c>
      <c r="E39836" s="34">
        <v>431</v>
      </c>
      <c r="F39836" s="34">
        <v>435</v>
      </c>
      <c r="G39836" s="34">
        <v>350</v>
      </c>
      <c r="H39836" s="34">
        <v>419</v>
      </c>
      <c r="I39836" s="34">
        <v>400</v>
      </c>
      <c r="J39836" s="34">
        <v>479</v>
      </c>
      <c r="K39836" s="34">
        <v>327</v>
      </c>
      <c r="L39836" s="34">
        <v>368</v>
      </c>
      <c r="M39836" s="34">
        <v>313</v>
      </c>
    </row>
    <row r="39837" spans="1:13" x14ac:dyDescent="0.2">
      <c r="A39837" s="34" t="s">
        <v>140731</v>
      </c>
      <c r="B39837" s="34">
        <v>401</v>
      </c>
      <c r="C39837" s="34">
        <v>549</v>
      </c>
      <c r="D39837" s="34">
        <v>468</v>
      </c>
      <c r="E39837" s="34">
        <v>626</v>
      </c>
      <c r="F39837" s="34">
        <v>437</v>
      </c>
      <c r="G39837" s="34">
        <v>533</v>
      </c>
      <c r="H39837" s="34">
        <v>519</v>
      </c>
      <c r="I39837" s="34">
        <v>599</v>
      </c>
      <c r="J39837" s="34">
        <v>444</v>
      </c>
      <c r="K39837" s="34">
        <v>433</v>
      </c>
      <c r="L39837" s="34">
        <v>446</v>
      </c>
      <c r="M39837" s="34">
        <v>452</v>
      </c>
    </row>
    <row r="39838" spans="1:13" x14ac:dyDescent="0.2">
      <c r="A39838" s="34" t="s">
        <v>140732</v>
      </c>
      <c r="B39838" s="34">
        <v>375</v>
      </c>
      <c r="C39838" s="34">
        <v>396</v>
      </c>
      <c r="D39838" s="34">
        <v>499</v>
      </c>
      <c r="E39838" s="34">
        <v>429</v>
      </c>
      <c r="F39838" s="34">
        <v>397</v>
      </c>
      <c r="G39838" s="34">
        <v>440</v>
      </c>
      <c r="H39838" s="34">
        <v>485</v>
      </c>
      <c r="I39838" s="34">
        <v>416</v>
      </c>
      <c r="J39838" s="34">
        <v>427</v>
      </c>
      <c r="K39838" s="34">
        <v>341</v>
      </c>
      <c r="L39838" s="34">
        <v>416</v>
      </c>
      <c r="M39838" s="34">
        <v>283</v>
      </c>
    </row>
    <row r="39839" spans="1:13" x14ac:dyDescent="0.2">
      <c r="A39839" s="34" t="s">
        <v>140733</v>
      </c>
      <c r="B39839" s="34">
        <v>486</v>
      </c>
      <c r="C39839" s="34">
        <v>418</v>
      </c>
      <c r="D39839" s="34">
        <v>459</v>
      </c>
      <c r="E39839" s="34">
        <v>440</v>
      </c>
      <c r="F39839" s="34">
        <v>342</v>
      </c>
      <c r="G39839" s="34">
        <v>347</v>
      </c>
      <c r="H39839" s="34">
        <v>414</v>
      </c>
      <c r="I39839" s="34">
        <v>429</v>
      </c>
      <c r="J39839" s="34">
        <v>401</v>
      </c>
      <c r="K39839" s="34">
        <v>361</v>
      </c>
      <c r="L39839" s="34">
        <v>374</v>
      </c>
      <c r="M39839" s="34">
        <v>372</v>
      </c>
    </row>
    <row r="39840" spans="1:13" x14ac:dyDescent="0.2">
      <c r="A39840" s="34" t="s">
        <v>140734</v>
      </c>
      <c r="B39840" s="34">
        <v>425</v>
      </c>
      <c r="C39840" s="34">
        <v>498</v>
      </c>
      <c r="D39840" s="34">
        <v>559</v>
      </c>
      <c r="E39840" s="34">
        <v>595</v>
      </c>
      <c r="F39840" s="34">
        <v>521</v>
      </c>
      <c r="G39840" s="34">
        <v>524</v>
      </c>
      <c r="H39840" s="34">
        <v>611</v>
      </c>
      <c r="I39840" s="34">
        <v>541</v>
      </c>
      <c r="J39840" s="34">
        <v>529</v>
      </c>
      <c r="K39840" s="34">
        <v>436</v>
      </c>
      <c r="L39840" s="34">
        <v>492</v>
      </c>
      <c r="M39840" s="34">
        <v>410</v>
      </c>
    </row>
    <row r="39841" spans="1:13" x14ac:dyDescent="0.2">
      <c r="A39841" s="34" t="s">
        <v>140735</v>
      </c>
      <c r="B39841" s="34">
        <v>556</v>
      </c>
      <c r="C39841" s="34">
        <v>616</v>
      </c>
      <c r="D39841" s="34">
        <v>745</v>
      </c>
      <c r="E39841" s="34">
        <v>623</v>
      </c>
      <c r="F39841" s="34">
        <v>672</v>
      </c>
      <c r="G39841" s="34">
        <v>614</v>
      </c>
      <c r="H39841" s="34">
        <v>769</v>
      </c>
      <c r="I39841" s="34">
        <v>623</v>
      </c>
      <c r="J39841" s="34">
        <v>694</v>
      </c>
      <c r="K39841" s="34">
        <v>504</v>
      </c>
      <c r="L39841" s="34">
        <v>618</v>
      </c>
      <c r="M39841" s="34">
        <v>478</v>
      </c>
    </row>
    <row r="39842" spans="1:13" x14ac:dyDescent="0.2">
      <c r="A39842" s="34" t="s">
        <v>140736</v>
      </c>
      <c r="B39842" s="34">
        <v>408</v>
      </c>
      <c r="C39842" s="34">
        <v>395</v>
      </c>
      <c r="D39842" s="34">
        <v>480</v>
      </c>
      <c r="E39842" s="34">
        <v>456</v>
      </c>
      <c r="F39842" s="34">
        <v>480</v>
      </c>
      <c r="G39842" s="34">
        <v>414</v>
      </c>
      <c r="H39842" s="34">
        <v>515</v>
      </c>
      <c r="I39842" s="34">
        <v>446</v>
      </c>
      <c r="J39842" s="34">
        <v>495</v>
      </c>
      <c r="K39842" s="34">
        <v>332</v>
      </c>
      <c r="L39842" s="34">
        <v>465</v>
      </c>
      <c r="M39842" s="34">
        <v>350</v>
      </c>
    </row>
    <row r="39843" spans="1:13" x14ac:dyDescent="0.2">
      <c r="A39843" s="34" t="s">
        <v>140737</v>
      </c>
      <c r="B39843" s="34">
        <v>507</v>
      </c>
      <c r="C39843" s="34">
        <v>551</v>
      </c>
      <c r="D39843" s="34">
        <v>555</v>
      </c>
      <c r="E39843" s="34">
        <v>604</v>
      </c>
      <c r="F39843" s="34">
        <v>512</v>
      </c>
      <c r="G39843" s="34">
        <v>435</v>
      </c>
      <c r="H39843" s="34">
        <v>526</v>
      </c>
      <c r="I39843" s="34">
        <v>538</v>
      </c>
      <c r="J39843" s="34">
        <v>555</v>
      </c>
      <c r="K39843" s="34">
        <v>423</v>
      </c>
      <c r="L39843" s="34">
        <v>460</v>
      </c>
      <c r="M39843" s="34">
        <v>410</v>
      </c>
    </row>
    <row r="39844" spans="1:13" x14ac:dyDescent="0.2">
      <c r="A39844" s="34" t="s">
        <v>140738</v>
      </c>
      <c r="B39844" s="34">
        <v>395</v>
      </c>
      <c r="C39844" s="34">
        <v>460</v>
      </c>
      <c r="D39844" s="34">
        <v>533</v>
      </c>
      <c r="E39844" s="34">
        <v>546</v>
      </c>
      <c r="F39844" s="34">
        <v>445</v>
      </c>
      <c r="G39844" s="34">
        <v>399</v>
      </c>
      <c r="H39844" s="34">
        <v>568</v>
      </c>
      <c r="I39844" s="34">
        <v>496</v>
      </c>
      <c r="J39844" s="34">
        <v>549</v>
      </c>
      <c r="K39844" s="34">
        <v>416</v>
      </c>
      <c r="L39844" s="34">
        <v>480</v>
      </c>
      <c r="M39844" s="34">
        <v>403</v>
      </c>
    </row>
    <row r="39845" spans="1:13" x14ac:dyDescent="0.2">
      <c r="A39845" s="34" t="s">
        <v>140739</v>
      </c>
      <c r="B39845" s="34">
        <v>475</v>
      </c>
      <c r="C39845" s="34">
        <v>561</v>
      </c>
      <c r="D39845" s="34">
        <v>588</v>
      </c>
      <c r="E39845" s="34">
        <v>513</v>
      </c>
      <c r="F39845" s="34">
        <v>561</v>
      </c>
      <c r="G39845" s="34">
        <v>553</v>
      </c>
      <c r="H39845" s="34">
        <v>648</v>
      </c>
      <c r="I39845" s="34">
        <v>579</v>
      </c>
      <c r="J39845" s="34">
        <v>627</v>
      </c>
      <c r="K39845" s="34">
        <v>494</v>
      </c>
      <c r="L39845" s="34">
        <v>650</v>
      </c>
      <c r="M39845" s="34">
        <v>521</v>
      </c>
    </row>
    <row r="39846" spans="1:13" x14ac:dyDescent="0.2">
      <c r="A39846" s="34" t="s">
        <v>140740</v>
      </c>
      <c r="B39846" s="34">
        <v>385</v>
      </c>
      <c r="C39846" s="34">
        <v>575</v>
      </c>
      <c r="D39846" s="34">
        <v>535</v>
      </c>
      <c r="E39846" s="34">
        <v>681</v>
      </c>
      <c r="F39846" s="34">
        <v>482</v>
      </c>
      <c r="G39846" s="34">
        <v>528</v>
      </c>
      <c r="H39846" s="34">
        <v>577</v>
      </c>
      <c r="I39846" s="34">
        <v>581</v>
      </c>
      <c r="J39846" s="34">
        <v>610</v>
      </c>
      <c r="K39846" s="34">
        <v>472</v>
      </c>
      <c r="L39846" s="34">
        <v>525</v>
      </c>
      <c r="M39846" s="34">
        <v>485</v>
      </c>
    </row>
    <row r="39847" spans="1:13" x14ac:dyDescent="0.2">
      <c r="A39847" s="34" t="s">
        <v>140741</v>
      </c>
      <c r="B39847" s="34">
        <v>259</v>
      </c>
      <c r="C39847" s="34">
        <v>332</v>
      </c>
      <c r="D39847" s="34">
        <v>347</v>
      </c>
      <c r="E39847" s="34">
        <v>352</v>
      </c>
      <c r="F39847" s="34">
        <v>253</v>
      </c>
      <c r="G39847" s="34">
        <v>276</v>
      </c>
      <c r="H39847" s="34">
        <v>297</v>
      </c>
      <c r="I39847" s="34">
        <v>329</v>
      </c>
      <c r="J39847" s="34">
        <v>347</v>
      </c>
      <c r="K39847" s="34">
        <v>251</v>
      </c>
      <c r="L39847" s="34">
        <v>305</v>
      </c>
      <c r="M39847" s="34">
        <v>247</v>
      </c>
    </row>
    <row r="39848" spans="1:13" x14ac:dyDescent="0.2">
      <c r="A39848" s="34" t="s">
        <v>140742</v>
      </c>
      <c r="B39848" s="34">
        <v>337</v>
      </c>
      <c r="C39848" s="34">
        <v>424</v>
      </c>
      <c r="D39848" s="34">
        <v>374</v>
      </c>
      <c r="E39848" s="34">
        <v>385</v>
      </c>
      <c r="F39848" s="34">
        <v>424</v>
      </c>
      <c r="G39848" s="34">
        <v>369</v>
      </c>
      <c r="H39848" s="34">
        <v>405</v>
      </c>
      <c r="I39848" s="34">
        <v>404</v>
      </c>
      <c r="J39848" s="34">
        <v>351</v>
      </c>
      <c r="K39848" s="34">
        <v>356</v>
      </c>
      <c r="L39848" s="34">
        <v>368</v>
      </c>
      <c r="M39848" s="34">
        <v>297</v>
      </c>
    </row>
    <row r="39849" spans="1:13" x14ac:dyDescent="0.2">
      <c r="A39849" s="34" t="s">
        <v>140743</v>
      </c>
      <c r="B39849" s="34">
        <v>555</v>
      </c>
      <c r="C39849" s="34">
        <v>601</v>
      </c>
      <c r="D39849" s="34">
        <v>567</v>
      </c>
      <c r="E39849" s="34">
        <v>670</v>
      </c>
      <c r="F39849" s="34">
        <v>515</v>
      </c>
      <c r="G39849" s="34">
        <v>545</v>
      </c>
      <c r="H39849" s="34">
        <v>639</v>
      </c>
      <c r="I39849" s="34">
        <v>647</v>
      </c>
      <c r="J39849" s="34">
        <v>588</v>
      </c>
      <c r="K39849" s="34">
        <v>498</v>
      </c>
      <c r="L39849" s="34">
        <v>522</v>
      </c>
      <c r="M39849" s="34">
        <v>440</v>
      </c>
    </row>
    <row r="39850" spans="1:13" x14ac:dyDescent="0.2">
      <c r="A39850" s="34" t="s">
        <v>140744</v>
      </c>
      <c r="B39850" s="34">
        <v>376</v>
      </c>
      <c r="C39850" s="34">
        <v>366</v>
      </c>
      <c r="D39850" s="34">
        <v>391</v>
      </c>
      <c r="E39850" s="34">
        <v>350</v>
      </c>
      <c r="F39850" s="34">
        <v>333</v>
      </c>
      <c r="G39850" s="34">
        <v>364</v>
      </c>
      <c r="H39850" s="34">
        <v>348</v>
      </c>
      <c r="I39850" s="34">
        <v>357</v>
      </c>
      <c r="J39850" s="34">
        <v>389</v>
      </c>
      <c r="K39850" s="34">
        <v>302</v>
      </c>
      <c r="L39850" s="34">
        <v>337</v>
      </c>
      <c r="M39850" s="34">
        <v>257</v>
      </c>
    </row>
    <row r="39851" spans="1:13" x14ac:dyDescent="0.2">
      <c r="A39851" s="34" t="s">
        <v>140745</v>
      </c>
      <c r="B39851" s="34">
        <v>283</v>
      </c>
      <c r="C39851" s="34">
        <v>334</v>
      </c>
      <c r="D39851" s="34">
        <v>332</v>
      </c>
      <c r="E39851" s="34">
        <v>414</v>
      </c>
      <c r="F39851" s="34">
        <v>327</v>
      </c>
      <c r="G39851" s="34">
        <v>290</v>
      </c>
      <c r="H39851" s="34">
        <v>371</v>
      </c>
      <c r="I39851" s="34">
        <v>311</v>
      </c>
      <c r="J39851" s="34">
        <v>345</v>
      </c>
      <c r="K39851" s="34">
        <v>256</v>
      </c>
      <c r="L39851" s="34">
        <v>320</v>
      </c>
      <c r="M39851" s="34">
        <v>224</v>
      </c>
    </row>
    <row r="39852" spans="1:13" x14ac:dyDescent="0.2">
      <c r="A39852" s="34" t="s">
        <v>140746</v>
      </c>
      <c r="B39852" s="34">
        <v>434</v>
      </c>
      <c r="C39852" s="34">
        <v>493</v>
      </c>
      <c r="D39852" s="34">
        <v>445</v>
      </c>
      <c r="E39852" s="34">
        <v>565</v>
      </c>
      <c r="F39852" s="34">
        <v>379</v>
      </c>
      <c r="G39852" s="34">
        <v>449</v>
      </c>
      <c r="H39852" s="34">
        <v>444</v>
      </c>
      <c r="I39852" s="34">
        <v>461</v>
      </c>
      <c r="J39852" s="34">
        <v>494</v>
      </c>
      <c r="K39852" s="34">
        <v>386</v>
      </c>
      <c r="L39852" s="34">
        <v>406</v>
      </c>
      <c r="M39852" s="34">
        <v>424</v>
      </c>
    </row>
    <row r="39853" spans="1:13" x14ac:dyDescent="0.2">
      <c r="A39853" s="34" t="s">
        <v>140747</v>
      </c>
      <c r="B39853" s="34">
        <v>281</v>
      </c>
      <c r="C39853" s="34">
        <v>327</v>
      </c>
      <c r="D39853" s="34">
        <v>282</v>
      </c>
      <c r="E39853" s="34">
        <v>327</v>
      </c>
      <c r="F39853" s="34">
        <v>304</v>
      </c>
      <c r="G39853" s="34">
        <v>275</v>
      </c>
      <c r="H39853" s="34">
        <v>395</v>
      </c>
      <c r="I39853" s="34">
        <v>358</v>
      </c>
      <c r="J39853" s="34">
        <v>392</v>
      </c>
      <c r="K39853" s="34">
        <v>271</v>
      </c>
      <c r="L39853" s="34">
        <v>328</v>
      </c>
      <c r="M39853" s="34">
        <v>253</v>
      </c>
    </row>
    <row r="39854" spans="1:13" x14ac:dyDescent="0.2">
      <c r="A39854" s="34" t="s">
        <v>140748</v>
      </c>
      <c r="B39854" s="34">
        <v>538</v>
      </c>
      <c r="C39854" s="34">
        <v>541</v>
      </c>
      <c r="D39854" s="34">
        <v>524</v>
      </c>
      <c r="E39854" s="34">
        <v>594</v>
      </c>
      <c r="F39854" s="34">
        <v>608</v>
      </c>
      <c r="G39854" s="34">
        <v>545</v>
      </c>
      <c r="H39854" s="34">
        <v>594</v>
      </c>
      <c r="I39854" s="34">
        <v>593</v>
      </c>
      <c r="J39854" s="34">
        <v>571</v>
      </c>
      <c r="K39854" s="34">
        <v>470</v>
      </c>
      <c r="L39854" s="34">
        <v>584</v>
      </c>
      <c r="M39854" s="34">
        <v>386</v>
      </c>
    </row>
    <row r="39855" spans="1:13" x14ac:dyDescent="0.2">
      <c r="A39855" s="34" t="s">
        <v>140749</v>
      </c>
      <c r="B39855" s="34">
        <v>337</v>
      </c>
      <c r="C39855" s="34">
        <v>410</v>
      </c>
      <c r="D39855" s="34">
        <v>432</v>
      </c>
      <c r="E39855" s="34">
        <v>445</v>
      </c>
      <c r="F39855" s="34">
        <v>286</v>
      </c>
      <c r="G39855" s="34">
        <v>463</v>
      </c>
      <c r="H39855" s="34">
        <v>463</v>
      </c>
      <c r="I39855" s="34">
        <v>450</v>
      </c>
      <c r="J39855" s="34">
        <v>478</v>
      </c>
      <c r="K39855" s="34">
        <v>346</v>
      </c>
      <c r="L39855" s="34">
        <v>319</v>
      </c>
      <c r="M39855" s="34">
        <v>377</v>
      </c>
    </row>
    <row r="39856" spans="1:13" x14ac:dyDescent="0.2">
      <c r="A39856" s="34" t="s">
        <v>140750</v>
      </c>
      <c r="B39856" s="34">
        <v>443</v>
      </c>
      <c r="C39856" s="34">
        <v>477</v>
      </c>
      <c r="D39856" s="34">
        <v>525</v>
      </c>
      <c r="E39856" s="34">
        <v>558</v>
      </c>
      <c r="F39856" s="34">
        <v>527</v>
      </c>
      <c r="G39856" s="34">
        <v>491</v>
      </c>
      <c r="H39856" s="34">
        <v>625</v>
      </c>
      <c r="I39856" s="34">
        <v>518</v>
      </c>
      <c r="J39856" s="34">
        <v>503</v>
      </c>
      <c r="K39856" s="34">
        <v>413</v>
      </c>
      <c r="L39856" s="34">
        <v>543</v>
      </c>
      <c r="M39856" s="34">
        <v>379</v>
      </c>
    </row>
    <row r="39857" spans="1:13" x14ac:dyDescent="0.2">
      <c r="A39857" s="34" t="s">
        <v>140751</v>
      </c>
      <c r="B39857" s="34">
        <v>209</v>
      </c>
      <c r="C39857" s="34">
        <v>288</v>
      </c>
      <c r="D39857" s="34">
        <v>235</v>
      </c>
      <c r="E39857" s="34">
        <v>327</v>
      </c>
      <c r="F39857" s="34">
        <v>199</v>
      </c>
      <c r="G39857" s="34">
        <v>297</v>
      </c>
      <c r="H39857" s="34">
        <v>294</v>
      </c>
      <c r="I39857" s="34">
        <v>294</v>
      </c>
      <c r="J39857" s="34">
        <v>193</v>
      </c>
      <c r="K39857" s="34">
        <v>235</v>
      </c>
      <c r="L39857" s="34">
        <v>247</v>
      </c>
      <c r="M39857" s="34">
        <v>221</v>
      </c>
    </row>
    <row r="39858" spans="1:13" x14ac:dyDescent="0.2">
      <c r="A39858" s="34" t="s">
        <v>140752</v>
      </c>
      <c r="B39858" s="34">
        <v>177</v>
      </c>
      <c r="C39858" s="34">
        <v>209</v>
      </c>
      <c r="D39858" s="34">
        <v>216</v>
      </c>
      <c r="E39858" s="34">
        <v>249</v>
      </c>
      <c r="F39858" s="34">
        <v>232</v>
      </c>
      <c r="G39858" s="34">
        <v>198</v>
      </c>
      <c r="H39858" s="34">
        <v>264</v>
      </c>
      <c r="I39858" s="34">
        <v>276</v>
      </c>
      <c r="J39858" s="34">
        <v>293</v>
      </c>
      <c r="K39858" s="34">
        <v>234</v>
      </c>
      <c r="L39858" s="34">
        <v>266</v>
      </c>
      <c r="M39858" s="34">
        <v>162</v>
      </c>
    </row>
    <row r="39859" spans="1:13" x14ac:dyDescent="0.2">
      <c r="A39859" s="34" t="s">
        <v>140753</v>
      </c>
      <c r="B39859" s="34">
        <v>515</v>
      </c>
      <c r="C39859" s="34">
        <v>572</v>
      </c>
      <c r="D39859" s="34">
        <v>588</v>
      </c>
      <c r="E39859" s="34">
        <v>572</v>
      </c>
      <c r="F39859" s="34">
        <v>515</v>
      </c>
      <c r="G39859" s="34">
        <v>549</v>
      </c>
      <c r="H39859" s="34">
        <v>519</v>
      </c>
      <c r="I39859" s="34">
        <v>568</v>
      </c>
      <c r="J39859" s="34">
        <v>537</v>
      </c>
      <c r="K39859" s="34">
        <v>436</v>
      </c>
      <c r="L39859" s="34">
        <v>489</v>
      </c>
      <c r="M39859" s="34">
        <v>427</v>
      </c>
    </row>
    <row r="39860" spans="1:13" x14ac:dyDescent="0.2">
      <c r="A39860" s="34" t="s">
        <v>140754</v>
      </c>
      <c r="B39860" s="34">
        <v>465</v>
      </c>
      <c r="C39860" s="34">
        <v>509</v>
      </c>
      <c r="D39860" s="34">
        <v>516</v>
      </c>
      <c r="E39860" s="34">
        <v>516</v>
      </c>
      <c r="F39860" s="34">
        <v>445</v>
      </c>
      <c r="G39860" s="34">
        <v>500</v>
      </c>
      <c r="H39860" s="34">
        <v>517</v>
      </c>
      <c r="I39860" s="34">
        <v>457</v>
      </c>
      <c r="J39860" s="34">
        <v>498</v>
      </c>
      <c r="K39860" s="34">
        <v>436</v>
      </c>
      <c r="L39860" s="34">
        <v>563</v>
      </c>
      <c r="M39860" s="34">
        <v>426</v>
      </c>
    </row>
    <row r="39861" spans="1:13" x14ac:dyDescent="0.2">
      <c r="A39861" s="34" t="s">
        <v>140755</v>
      </c>
      <c r="B39861" s="34">
        <v>484</v>
      </c>
      <c r="C39861" s="34">
        <v>429</v>
      </c>
      <c r="D39861" s="34">
        <v>508</v>
      </c>
      <c r="E39861" s="34">
        <v>457</v>
      </c>
      <c r="F39861" s="34">
        <v>370</v>
      </c>
      <c r="G39861" s="34">
        <v>408</v>
      </c>
      <c r="H39861" s="34">
        <v>463</v>
      </c>
      <c r="I39861" s="34">
        <v>488</v>
      </c>
      <c r="J39861" s="34">
        <v>427</v>
      </c>
      <c r="K39861" s="34">
        <v>408</v>
      </c>
      <c r="L39861" s="34">
        <v>412</v>
      </c>
      <c r="M39861" s="34">
        <v>347</v>
      </c>
    </row>
    <row r="39862" spans="1:13" x14ac:dyDescent="0.2">
      <c r="A39862" s="34" t="s">
        <v>140756</v>
      </c>
      <c r="B39862" s="34">
        <v>649</v>
      </c>
      <c r="C39862" s="34">
        <v>576</v>
      </c>
      <c r="D39862" s="34">
        <v>649</v>
      </c>
      <c r="E39862" s="34">
        <v>650</v>
      </c>
      <c r="F39862" s="34">
        <v>528</v>
      </c>
      <c r="G39862" s="34">
        <v>561</v>
      </c>
      <c r="H39862" s="34">
        <v>645</v>
      </c>
      <c r="I39862" s="34">
        <v>582</v>
      </c>
      <c r="J39862" s="34">
        <v>553</v>
      </c>
      <c r="K39862" s="34">
        <v>523</v>
      </c>
      <c r="L39862" s="34">
        <v>583</v>
      </c>
      <c r="M39862" s="34">
        <v>440</v>
      </c>
    </row>
    <row r="39863" spans="1:13" x14ac:dyDescent="0.2">
      <c r="A39863" s="34" t="s">
        <v>140757</v>
      </c>
      <c r="B39863" s="34">
        <v>272</v>
      </c>
      <c r="C39863" s="34">
        <v>418</v>
      </c>
      <c r="D39863" s="34">
        <v>433</v>
      </c>
      <c r="E39863" s="34">
        <v>420</v>
      </c>
      <c r="F39863" s="34">
        <v>320</v>
      </c>
      <c r="G39863" s="34">
        <v>382</v>
      </c>
      <c r="H39863" s="34">
        <v>364</v>
      </c>
      <c r="I39863" s="34">
        <v>374</v>
      </c>
      <c r="J39863" s="34">
        <v>417</v>
      </c>
      <c r="K39863" s="34">
        <v>307</v>
      </c>
      <c r="L39863" s="34">
        <v>365</v>
      </c>
      <c r="M39863" s="34">
        <v>307</v>
      </c>
    </row>
    <row r="39864" spans="1:13" x14ac:dyDescent="0.2">
      <c r="A39864" s="34" t="s">
        <v>140758</v>
      </c>
      <c r="B39864" s="34">
        <v>250</v>
      </c>
      <c r="C39864" s="34">
        <v>238</v>
      </c>
      <c r="D39864" s="34">
        <v>238</v>
      </c>
      <c r="E39864" s="34">
        <v>281</v>
      </c>
      <c r="F39864" s="34">
        <v>217</v>
      </c>
      <c r="G39864" s="34">
        <v>240</v>
      </c>
      <c r="H39864" s="34">
        <v>250</v>
      </c>
      <c r="I39864" s="34">
        <v>272</v>
      </c>
      <c r="J39864" s="34">
        <v>226</v>
      </c>
      <c r="K39864" s="34">
        <v>240</v>
      </c>
      <c r="L39864" s="34">
        <v>206</v>
      </c>
      <c r="M39864" s="34">
        <v>212</v>
      </c>
    </row>
    <row r="39865" spans="1:13" x14ac:dyDescent="0.2">
      <c r="A39865" s="34" t="s">
        <v>140759</v>
      </c>
      <c r="B39865" s="34">
        <v>788</v>
      </c>
      <c r="C39865" s="34">
        <v>804</v>
      </c>
      <c r="D39865" s="34">
        <v>741</v>
      </c>
      <c r="E39865" s="34">
        <v>838</v>
      </c>
      <c r="F39865" s="34">
        <v>763</v>
      </c>
      <c r="G39865" s="34">
        <v>780</v>
      </c>
      <c r="H39865" s="34">
        <v>854</v>
      </c>
      <c r="I39865" s="34">
        <v>797</v>
      </c>
      <c r="J39865" s="34">
        <v>834</v>
      </c>
      <c r="K39865" s="34">
        <v>662</v>
      </c>
      <c r="L39865" s="34">
        <v>773</v>
      </c>
      <c r="M39865" s="34">
        <v>598</v>
      </c>
    </row>
    <row r="39866" spans="1:13" x14ac:dyDescent="0.2">
      <c r="A39866" s="34" t="s">
        <v>140760</v>
      </c>
      <c r="B39866" s="34">
        <v>608</v>
      </c>
      <c r="C39866" s="34">
        <v>562</v>
      </c>
      <c r="D39866" s="34">
        <v>556</v>
      </c>
      <c r="E39866" s="34">
        <v>625</v>
      </c>
      <c r="F39866" s="34">
        <v>500</v>
      </c>
      <c r="G39866" s="34">
        <v>481</v>
      </c>
      <c r="H39866" s="34">
        <v>628</v>
      </c>
      <c r="I39866" s="34">
        <v>514</v>
      </c>
      <c r="J39866" s="34">
        <v>636</v>
      </c>
      <c r="K39866" s="34">
        <v>414</v>
      </c>
      <c r="L39866" s="34">
        <v>441</v>
      </c>
      <c r="M39866" s="34">
        <v>423</v>
      </c>
    </row>
    <row r="39867" spans="1:13" x14ac:dyDescent="0.2">
      <c r="A39867" s="34" t="s">
        <v>140761</v>
      </c>
      <c r="B39867" s="34">
        <v>1157</v>
      </c>
      <c r="C39867" s="34">
        <v>1042</v>
      </c>
      <c r="D39867" s="34">
        <v>1336</v>
      </c>
      <c r="E39867" s="34">
        <v>1154</v>
      </c>
      <c r="F39867" s="34">
        <v>1118</v>
      </c>
      <c r="G39867" s="34">
        <v>1033</v>
      </c>
      <c r="H39867" s="34">
        <v>1226</v>
      </c>
      <c r="I39867" s="34">
        <v>1149</v>
      </c>
      <c r="J39867" s="34">
        <v>1151</v>
      </c>
      <c r="K39867" s="34">
        <v>877</v>
      </c>
      <c r="L39867" s="34">
        <v>1063</v>
      </c>
      <c r="M39867" s="34">
        <v>859</v>
      </c>
    </row>
    <row r="39868" spans="1:13" x14ac:dyDescent="0.2">
      <c r="A39868" s="34" t="s">
        <v>140762</v>
      </c>
      <c r="B39868" s="34">
        <v>203</v>
      </c>
      <c r="C39868" s="34">
        <v>301</v>
      </c>
      <c r="D39868" s="34">
        <v>281</v>
      </c>
      <c r="E39868" s="34">
        <v>332</v>
      </c>
      <c r="F39868" s="34">
        <v>265</v>
      </c>
      <c r="G39868" s="34">
        <v>232</v>
      </c>
      <c r="H39868" s="34">
        <v>272</v>
      </c>
      <c r="I39868" s="34">
        <v>345</v>
      </c>
      <c r="J39868" s="34">
        <v>277</v>
      </c>
      <c r="K39868" s="34">
        <v>214</v>
      </c>
      <c r="L39868" s="34">
        <v>242</v>
      </c>
      <c r="M39868" s="34">
        <v>235</v>
      </c>
    </row>
    <row r="39869" spans="1:13" x14ac:dyDescent="0.2">
      <c r="A39869" s="34" t="s">
        <v>140763</v>
      </c>
      <c r="B39869" s="34">
        <v>169</v>
      </c>
      <c r="C39869" s="34">
        <v>254</v>
      </c>
      <c r="D39869" s="34">
        <v>325</v>
      </c>
      <c r="E39869" s="34">
        <v>277</v>
      </c>
      <c r="F39869" s="34">
        <v>204</v>
      </c>
      <c r="G39869" s="34">
        <v>234</v>
      </c>
      <c r="H39869" s="34">
        <v>283</v>
      </c>
      <c r="I39869" s="34">
        <v>295</v>
      </c>
      <c r="J39869" s="34">
        <v>276</v>
      </c>
      <c r="K39869" s="34">
        <v>242</v>
      </c>
      <c r="L39869" s="34">
        <v>244</v>
      </c>
      <c r="M39869" s="34">
        <v>221</v>
      </c>
    </row>
    <row r="39870" spans="1:13" x14ac:dyDescent="0.2">
      <c r="A39870" s="34" t="s">
        <v>140764</v>
      </c>
      <c r="B39870" s="34">
        <v>481</v>
      </c>
      <c r="C39870" s="34">
        <v>519</v>
      </c>
      <c r="D39870" s="34">
        <v>411</v>
      </c>
      <c r="E39870" s="34">
        <v>545</v>
      </c>
      <c r="F39870" s="34">
        <v>414</v>
      </c>
      <c r="G39870" s="34">
        <v>457</v>
      </c>
      <c r="H39870" s="34">
        <v>536</v>
      </c>
      <c r="I39870" s="34">
        <v>492</v>
      </c>
      <c r="J39870" s="34">
        <v>467</v>
      </c>
      <c r="K39870" s="34">
        <v>398</v>
      </c>
      <c r="L39870" s="34">
        <v>455</v>
      </c>
      <c r="M39870" s="34">
        <v>344</v>
      </c>
    </row>
    <row r="39871" spans="1:13" x14ac:dyDescent="0.2">
      <c r="A39871" s="34" t="s">
        <v>140765</v>
      </c>
      <c r="B39871" s="34">
        <v>250</v>
      </c>
      <c r="C39871" s="34">
        <v>265</v>
      </c>
      <c r="D39871" s="34">
        <v>243</v>
      </c>
      <c r="E39871" s="34">
        <v>331</v>
      </c>
      <c r="F39871" s="34">
        <v>260</v>
      </c>
      <c r="G39871" s="34">
        <v>253</v>
      </c>
      <c r="H39871" s="34">
        <v>215</v>
      </c>
      <c r="I39871" s="34">
        <v>280</v>
      </c>
      <c r="J39871" s="34">
        <v>280</v>
      </c>
      <c r="K39871" s="34">
        <v>240</v>
      </c>
      <c r="L39871" s="34">
        <v>232</v>
      </c>
      <c r="M39871" s="34">
        <v>205</v>
      </c>
    </row>
    <row r="39872" spans="1:13" x14ac:dyDescent="0.2">
      <c r="A39872" s="34" t="s">
        <v>140766</v>
      </c>
      <c r="B39872" s="34">
        <v>324</v>
      </c>
      <c r="C39872" s="34">
        <v>380</v>
      </c>
      <c r="D39872" s="34">
        <v>350</v>
      </c>
      <c r="E39872" s="34">
        <v>447</v>
      </c>
      <c r="F39872" s="34">
        <v>303</v>
      </c>
      <c r="G39872" s="34">
        <v>361</v>
      </c>
      <c r="H39872" s="34">
        <v>313</v>
      </c>
      <c r="I39872" s="34">
        <v>426</v>
      </c>
      <c r="J39872" s="34">
        <v>398</v>
      </c>
      <c r="K39872" s="34">
        <v>335</v>
      </c>
      <c r="L39872" s="34">
        <v>387</v>
      </c>
      <c r="M39872" s="34">
        <v>246</v>
      </c>
    </row>
    <row r="39873" spans="1:13" x14ac:dyDescent="0.2">
      <c r="A39873" s="34" t="s">
        <v>140767</v>
      </c>
      <c r="B39873" s="34">
        <v>242</v>
      </c>
      <c r="C39873" s="34">
        <v>292</v>
      </c>
      <c r="D39873" s="34">
        <v>279</v>
      </c>
      <c r="E39873" s="34">
        <v>333</v>
      </c>
      <c r="F39873" s="34">
        <v>333</v>
      </c>
      <c r="G39873" s="34">
        <v>281</v>
      </c>
      <c r="H39873" s="34">
        <v>291</v>
      </c>
      <c r="I39873" s="34">
        <v>285</v>
      </c>
      <c r="J39873" s="34">
        <v>365</v>
      </c>
      <c r="K39873" s="34">
        <v>248</v>
      </c>
      <c r="L39873" s="34">
        <v>311</v>
      </c>
      <c r="M39873" s="34">
        <v>269</v>
      </c>
    </row>
    <row r="39874" spans="1:13" x14ac:dyDescent="0.2">
      <c r="A39874" s="34" t="s">
        <v>140768</v>
      </c>
      <c r="B39874" s="34">
        <v>315</v>
      </c>
      <c r="C39874" s="34">
        <v>338</v>
      </c>
      <c r="D39874" s="34">
        <v>332</v>
      </c>
      <c r="E39874" s="34">
        <v>404</v>
      </c>
      <c r="F39874" s="34">
        <v>306</v>
      </c>
      <c r="G39874" s="34">
        <v>377</v>
      </c>
      <c r="H39874" s="34">
        <v>356</v>
      </c>
      <c r="I39874" s="34">
        <v>400</v>
      </c>
      <c r="J39874" s="34">
        <v>364</v>
      </c>
      <c r="K39874" s="34">
        <v>312</v>
      </c>
      <c r="L39874" s="34">
        <v>342</v>
      </c>
      <c r="M39874" s="34">
        <v>220</v>
      </c>
    </row>
    <row r="39875" spans="1:13" x14ac:dyDescent="0.2">
      <c r="A39875" s="34" t="s">
        <v>140769</v>
      </c>
      <c r="B39875" s="34">
        <v>146</v>
      </c>
      <c r="C39875" s="34">
        <v>148</v>
      </c>
      <c r="D39875" s="34">
        <v>164</v>
      </c>
      <c r="E39875" s="34">
        <v>156</v>
      </c>
      <c r="F39875" s="34">
        <v>170</v>
      </c>
      <c r="G39875" s="34">
        <v>159</v>
      </c>
      <c r="H39875" s="34">
        <v>159</v>
      </c>
      <c r="I39875" s="34">
        <v>146</v>
      </c>
      <c r="J39875" s="34">
        <v>145</v>
      </c>
      <c r="K39875" s="34">
        <v>98</v>
      </c>
      <c r="L39875" s="34">
        <v>176</v>
      </c>
      <c r="M39875" s="34">
        <v>107</v>
      </c>
    </row>
    <row r="39876" spans="1:13" x14ac:dyDescent="0.2">
      <c r="A39876" s="34" t="s">
        <v>140770</v>
      </c>
      <c r="B39876" s="34">
        <v>242</v>
      </c>
      <c r="C39876" s="34">
        <v>214</v>
      </c>
      <c r="D39876" s="34">
        <v>267</v>
      </c>
      <c r="E39876" s="34">
        <v>260</v>
      </c>
      <c r="F39876" s="34">
        <v>205</v>
      </c>
      <c r="G39876" s="34">
        <v>263</v>
      </c>
      <c r="H39876" s="34">
        <v>204</v>
      </c>
      <c r="I39876" s="34">
        <v>209</v>
      </c>
      <c r="J39876" s="34">
        <v>183</v>
      </c>
      <c r="K39876" s="34">
        <v>200</v>
      </c>
      <c r="L39876" s="34">
        <v>193</v>
      </c>
      <c r="M39876" s="34">
        <v>171</v>
      </c>
    </row>
    <row r="39877" spans="1:13" x14ac:dyDescent="0.2">
      <c r="A39877" s="34" t="s">
        <v>140771</v>
      </c>
      <c r="B39877" s="34">
        <v>255</v>
      </c>
      <c r="C39877" s="34">
        <v>329</v>
      </c>
      <c r="D39877" s="34">
        <v>299</v>
      </c>
      <c r="E39877" s="34">
        <v>326</v>
      </c>
      <c r="F39877" s="34">
        <v>263</v>
      </c>
      <c r="G39877" s="34">
        <v>271</v>
      </c>
      <c r="H39877" s="34">
        <v>295</v>
      </c>
      <c r="I39877" s="34">
        <v>298</v>
      </c>
      <c r="J39877" s="34">
        <v>243</v>
      </c>
      <c r="K39877" s="34">
        <v>250</v>
      </c>
      <c r="L39877" s="34">
        <v>316</v>
      </c>
      <c r="M39877" s="34">
        <v>261</v>
      </c>
    </row>
    <row r="39878" spans="1:13" x14ac:dyDescent="0.2">
      <c r="A39878" s="34" t="s">
        <v>140772</v>
      </c>
      <c r="B39878" s="34">
        <v>260</v>
      </c>
      <c r="C39878" s="34">
        <v>302</v>
      </c>
      <c r="D39878" s="34">
        <v>303</v>
      </c>
      <c r="E39878" s="34">
        <v>331</v>
      </c>
      <c r="F39878" s="34">
        <v>321</v>
      </c>
      <c r="G39878" s="34">
        <v>303</v>
      </c>
      <c r="H39878" s="34">
        <v>342</v>
      </c>
      <c r="I39878" s="34">
        <v>338</v>
      </c>
      <c r="J39878" s="34">
        <v>356</v>
      </c>
      <c r="K39878" s="34">
        <v>309</v>
      </c>
      <c r="L39878" s="34">
        <v>297</v>
      </c>
      <c r="M39878" s="34">
        <v>216</v>
      </c>
    </row>
    <row r="39879" spans="1:13" x14ac:dyDescent="0.2">
      <c r="A39879" s="34" t="s">
        <v>140773</v>
      </c>
      <c r="B39879" s="34">
        <v>335</v>
      </c>
      <c r="C39879" s="34">
        <v>415</v>
      </c>
      <c r="D39879" s="34">
        <v>365</v>
      </c>
      <c r="E39879" s="34">
        <v>432</v>
      </c>
      <c r="F39879" s="34">
        <v>338</v>
      </c>
      <c r="G39879" s="34">
        <v>375</v>
      </c>
      <c r="H39879" s="34">
        <v>398</v>
      </c>
      <c r="I39879" s="34">
        <v>450</v>
      </c>
      <c r="J39879" s="34">
        <v>454</v>
      </c>
      <c r="K39879" s="34">
        <v>280</v>
      </c>
      <c r="L39879" s="34">
        <v>335</v>
      </c>
      <c r="M39879" s="34">
        <v>334</v>
      </c>
    </row>
    <row r="39880" spans="1:13" x14ac:dyDescent="0.2">
      <c r="A39880" s="34" t="s">
        <v>140774</v>
      </c>
      <c r="B39880" s="34">
        <v>609</v>
      </c>
      <c r="C39880" s="34">
        <v>674</v>
      </c>
      <c r="D39880" s="34">
        <v>680</v>
      </c>
      <c r="E39880" s="34">
        <v>811</v>
      </c>
      <c r="F39880" s="34">
        <v>543</v>
      </c>
      <c r="G39880" s="34">
        <v>573</v>
      </c>
      <c r="H39880" s="34">
        <v>674</v>
      </c>
      <c r="I39880" s="34">
        <v>653</v>
      </c>
      <c r="J39880" s="34">
        <v>752</v>
      </c>
      <c r="K39880" s="34">
        <v>577</v>
      </c>
      <c r="L39880" s="34">
        <v>608</v>
      </c>
      <c r="M39880" s="34">
        <v>502</v>
      </c>
    </row>
    <row r="39881" spans="1:13" x14ac:dyDescent="0.2">
      <c r="A39881" s="34" t="s">
        <v>140775</v>
      </c>
      <c r="B39881" s="34">
        <v>429</v>
      </c>
      <c r="C39881" s="34">
        <v>548</v>
      </c>
      <c r="D39881" s="34">
        <v>592</v>
      </c>
      <c r="E39881" s="34">
        <v>526</v>
      </c>
      <c r="F39881" s="34">
        <v>440</v>
      </c>
      <c r="G39881" s="34">
        <v>517</v>
      </c>
      <c r="H39881" s="34">
        <v>547</v>
      </c>
      <c r="I39881" s="34">
        <v>537</v>
      </c>
      <c r="J39881" s="34">
        <v>555</v>
      </c>
      <c r="K39881" s="34">
        <v>459</v>
      </c>
      <c r="L39881" s="34">
        <v>494</v>
      </c>
      <c r="M39881" s="34">
        <v>394</v>
      </c>
    </row>
    <row r="39882" spans="1:13" x14ac:dyDescent="0.2">
      <c r="A39882" s="34" t="s">
        <v>140776</v>
      </c>
      <c r="B39882" s="34">
        <v>902</v>
      </c>
      <c r="C39882" s="34">
        <v>1023</v>
      </c>
      <c r="D39882" s="34">
        <v>967</v>
      </c>
      <c r="E39882" s="34">
        <v>1061</v>
      </c>
      <c r="F39882" s="34">
        <v>941</v>
      </c>
      <c r="G39882" s="34">
        <v>895</v>
      </c>
      <c r="H39882" s="34">
        <v>1078</v>
      </c>
      <c r="I39882" s="34">
        <v>965</v>
      </c>
      <c r="J39882" s="34">
        <v>903</v>
      </c>
      <c r="K39882" s="34">
        <v>763</v>
      </c>
      <c r="L39882" s="34">
        <v>966</v>
      </c>
      <c r="M39882" s="34">
        <v>767</v>
      </c>
    </row>
    <row r="39883" spans="1:13" x14ac:dyDescent="0.2">
      <c r="A39883" s="34" t="s">
        <v>140777</v>
      </c>
      <c r="B39883" s="34">
        <v>314</v>
      </c>
      <c r="C39883" s="34">
        <v>330</v>
      </c>
      <c r="D39883" s="34">
        <v>335</v>
      </c>
      <c r="E39883" s="34">
        <v>353</v>
      </c>
      <c r="F39883" s="34">
        <v>327</v>
      </c>
      <c r="G39883" s="34">
        <v>356</v>
      </c>
      <c r="H39883" s="34">
        <v>375</v>
      </c>
      <c r="I39883" s="34">
        <v>352</v>
      </c>
      <c r="J39883" s="34">
        <v>465</v>
      </c>
      <c r="K39883" s="34">
        <v>279</v>
      </c>
      <c r="L39883" s="34">
        <v>345</v>
      </c>
      <c r="M39883" s="34">
        <v>292</v>
      </c>
    </row>
    <row r="39884" spans="1:13" x14ac:dyDescent="0.2">
      <c r="A39884" s="34" t="s">
        <v>140778</v>
      </c>
      <c r="B39884" s="34">
        <v>356</v>
      </c>
      <c r="C39884" s="34">
        <v>322</v>
      </c>
      <c r="D39884" s="34">
        <v>324</v>
      </c>
      <c r="E39884" s="34">
        <v>255</v>
      </c>
      <c r="F39884" s="34">
        <v>220</v>
      </c>
      <c r="G39884" s="34">
        <v>261</v>
      </c>
      <c r="H39884" s="34">
        <v>310</v>
      </c>
      <c r="I39884" s="34">
        <v>321</v>
      </c>
      <c r="J39884" s="34">
        <v>280</v>
      </c>
      <c r="K39884" s="34">
        <v>176</v>
      </c>
      <c r="L39884" s="34">
        <v>275</v>
      </c>
      <c r="M39884" s="34">
        <v>192</v>
      </c>
    </row>
    <row r="39885" spans="1:13" x14ac:dyDescent="0.2">
      <c r="A39885" s="34" t="s">
        <v>140779</v>
      </c>
      <c r="B39885" s="34">
        <v>635</v>
      </c>
      <c r="C39885" s="34">
        <v>637</v>
      </c>
      <c r="D39885" s="34">
        <v>642</v>
      </c>
      <c r="E39885" s="34">
        <v>649</v>
      </c>
      <c r="F39885" s="34">
        <v>516</v>
      </c>
      <c r="G39885" s="34">
        <v>565</v>
      </c>
      <c r="H39885" s="34">
        <v>739</v>
      </c>
      <c r="I39885" s="34">
        <v>673</v>
      </c>
      <c r="J39885" s="34">
        <v>603</v>
      </c>
      <c r="K39885" s="34">
        <v>544</v>
      </c>
      <c r="L39885" s="34">
        <v>599</v>
      </c>
      <c r="M39885" s="34">
        <v>443</v>
      </c>
    </row>
    <row r="39886" spans="1:13" x14ac:dyDescent="0.2">
      <c r="A39886" s="34" t="s">
        <v>140780</v>
      </c>
      <c r="B39886" s="34">
        <v>472</v>
      </c>
      <c r="C39886" s="34">
        <v>457</v>
      </c>
      <c r="D39886" s="34">
        <v>432</v>
      </c>
      <c r="E39886" s="34">
        <v>474</v>
      </c>
      <c r="F39886" s="34">
        <v>322</v>
      </c>
      <c r="G39886" s="34">
        <v>415</v>
      </c>
      <c r="H39886" s="34">
        <v>403</v>
      </c>
      <c r="I39886" s="34">
        <v>383</v>
      </c>
      <c r="J39886" s="34">
        <v>366</v>
      </c>
      <c r="K39886" s="34">
        <v>310</v>
      </c>
      <c r="L39886" s="34">
        <v>361</v>
      </c>
      <c r="M39886" s="34">
        <v>333</v>
      </c>
    </row>
    <row r="39887" spans="1:13" x14ac:dyDescent="0.2">
      <c r="A39887" s="34" t="s">
        <v>140781</v>
      </c>
      <c r="B39887" s="34">
        <v>274</v>
      </c>
      <c r="C39887" s="34">
        <v>332</v>
      </c>
      <c r="D39887" s="34">
        <v>237</v>
      </c>
      <c r="E39887" s="34">
        <v>343</v>
      </c>
      <c r="F39887" s="34">
        <v>220</v>
      </c>
      <c r="G39887" s="34">
        <v>288</v>
      </c>
      <c r="H39887" s="34">
        <v>238</v>
      </c>
      <c r="I39887" s="34">
        <v>308</v>
      </c>
      <c r="J39887" s="34">
        <v>230</v>
      </c>
      <c r="K39887" s="34">
        <v>272</v>
      </c>
      <c r="L39887" s="34">
        <v>215</v>
      </c>
      <c r="M39887" s="34">
        <v>242</v>
      </c>
    </row>
    <row r="39888" spans="1:13" x14ac:dyDescent="0.2">
      <c r="A39888" s="34" t="s">
        <v>140782</v>
      </c>
      <c r="B39888" s="34">
        <v>284</v>
      </c>
      <c r="C39888" s="34">
        <v>260</v>
      </c>
      <c r="D39888" s="34">
        <v>307</v>
      </c>
      <c r="E39888" s="34">
        <v>296</v>
      </c>
      <c r="F39888" s="34">
        <v>308</v>
      </c>
      <c r="G39888" s="34">
        <v>271</v>
      </c>
      <c r="H39888" s="34">
        <v>304</v>
      </c>
      <c r="I39888" s="34">
        <v>292</v>
      </c>
      <c r="J39888" s="34">
        <v>279</v>
      </c>
      <c r="K39888" s="34">
        <v>271</v>
      </c>
      <c r="L39888" s="34">
        <v>342</v>
      </c>
      <c r="M39888" s="34">
        <v>219</v>
      </c>
    </row>
    <row r="39889" spans="1:13" x14ac:dyDescent="0.2">
      <c r="A39889" s="34" t="s">
        <v>140783</v>
      </c>
      <c r="B39889" s="34">
        <v>362</v>
      </c>
      <c r="C39889" s="34">
        <v>358</v>
      </c>
      <c r="D39889" s="34">
        <v>332</v>
      </c>
      <c r="E39889" s="34">
        <v>385</v>
      </c>
      <c r="F39889" s="34">
        <v>300</v>
      </c>
      <c r="G39889" s="34">
        <v>283</v>
      </c>
      <c r="H39889" s="34">
        <v>370</v>
      </c>
      <c r="I39889" s="34">
        <v>335</v>
      </c>
      <c r="J39889" s="34">
        <v>349</v>
      </c>
      <c r="K39889" s="34">
        <v>307</v>
      </c>
      <c r="L39889" s="34">
        <v>308</v>
      </c>
      <c r="M39889" s="34">
        <v>294</v>
      </c>
    </row>
    <row r="39890" spans="1:13" x14ac:dyDescent="0.2">
      <c r="A39890" s="34" t="s">
        <v>140784</v>
      </c>
      <c r="B39890" s="34">
        <v>307</v>
      </c>
      <c r="C39890" s="34">
        <v>284</v>
      </c>
      <c r="D39890" s="34">
        <v>353</v>
      </c>
      <c r="E39890" s="34">
        <v>296</v>
      </c>
      <c r="F39890" s="34">
        <v>359</v>
      </c>
      <c r="G39890" s="34">
        <v>337</v>
      </c>
      <c r="H39890" s="34">
        <v>377</v>
      </c>
      <c r="I39890" s="34">
        <v>343</v>
      </c>
      <c r="J39890" s="34">
        <v>449</v>
      </c>
      <c r="K39890" s="34">
        <v>264</v>
      </c>
      <c r="L39890" s="34">
        <v>324</v>
      </c>
      <c r="M39890" s="34">
        <v>300</v>
      </c>
    </row>
    <row r="39891" spans="1:13" x14ac:dyDescent="0.2">
      <c r="A39891" s="34" t="s">
        <v>140785</v>
      </c>
      <c r="B39891" s="34">
        <v>501</v>
      </c>
      <c r="C39891" s="34">
        <v>449</v>
      </c>
      <c r="D39891" s="34">
        <v>503</v>
      </c>
      <c r="E39891" s="34">
        <v>485</v>
      </c>
      <c r="F39891" s="34">
        <v>500</v>
      </c>
      <c r="G39891" s="34">
        <v>509</v>
      </c>
      <c r="H39891" s="34">
        <v>606</v>
      </c>
      <c r="I39891" s="34">
        <v>433</v>
      </c>
      <c r="J39891" s="34">
        <v>570</v>
      </c>
      <c r="K39891" s="34">
        <v>383</v>
      </c>
      <c r="L39891" s="34">
        <v>505</v>
      </c>
      <c r="M39891" s="34">
        <v>384</v>
      </c>
    </row>
    <row r="39892" spans="1:13" x14ac:dyDescent="0.2">
      <c r="A39892" s="34" t="s">
        <v>140786</v>
      </c>
      <c r="B39892" s="34">
        <v>535</v>
      </c>
      <c r="C39892" s="34">
        <v>590</v>
      </c>
      <c r="D39892" s="34">
        <v>693</v>
      </c>
      <c r="E39892" s="34">
        <v>643</v>
      </c>
      <c r="F39892" s="34">
        <v>635</v>
      </c>
      <c r="G39892" s="34">
        <v>537</v>
      </c>
      <c r="H39892" s="34">
        <v>716</v>
      </c>
      <c r="I39892" s="34">
        <v>624</v>
      </c>
      <c r="J39892" s="34">
        <v>715</v>
      </c>
      <c r="K39892" s="34">
        <v>494</v>
      </c>
      <c r="L39892" s="34">
        <v>632</v>
      </c>
      <c r="M39892" s="34">
        <v>459</v>
      </c>
    </row>
    <row r="39893" spans="1:13" x14ac:dyDescent="0.2">
      <c r="A39893" s="34" t="s">
        <v>140787</v>
      </c>
      <c r="B39893" s="34">
        <v>555</v>
      </c>
      <c r="C39893" s="34">
        <v>520</v>
      </c>
      <c r="D39893" s="34">
        <v>571</v>
      </c>
      <c r="E39893" s="34">
        <v>523</v>
      </c>
      <c r="F39893" s="34">
        <v>459</v>
      </c>
      <c r="G39893" s="34">
        <v>512</v>
      </c>
      <c r="H39893" s="34">
        <v>622</v>
      </c>
      <c r="I39893" s="34">
        <v>466</v>
      </c>
      <c r="J39893" s="34">
        <v>550</v>
      </c>
      <c r="K39893" s="34">
        <v>398</v>
      </c>
      <c r="L39893" s="34">
        <v>436</v>
      </c>
      <c r="M39893" s="34">
        <v>377</v>
      </c>
    </row>
    <row r="39894" spans="1:13" x14ac:dyDescent="0.2">
      <c r="A39894" s="34" t="s">
        <v>140788</v>
      </c>
      <c r="B39894" s="34">
        <v>151</v>
      </c>
      <c r="C39894" s="34">
        <v>246</v>
      </c>
      <c r="D39894" s="34">
        <v>190</v>
      </c>
      <c r="E39894" s="34">
        <v>220</v>
      </c>
      <c r="F39894" s="34">
        <v>115</v>
      </c>
      <c r="G39894" s="34">
        <v>224</v>
      </c>
      <c r="H39894" s="34">
        <v>229</v>
      </c>
      <c r="I39894" s="34">
        <v>166</v>
      </c>
      <c r="J39894" s="34">
        <v>232</v>
      </c>
      <c r="K39894" s="34">
        <v>173</v>
      </c>
      <c r="L39894" s="34">
        <v>138</v>
      </c>
      <c r="M39894" s="34">
        <v>196</v>
      </c>
    </row>
    <row r="39895" spans="1:13" x14ac:dyDescent="0.2">
      <c r="A39895" s="34" t="s">
        <v>140789</v>
      </c>
      <c r="B39895" s="34">
        <v>244</v>
      </c>
      <c r="C39895" s="34">
        <v>293</v>
      </c>
      <c r="D39895" s="34">
        <v>262</v>
      </c>
      <c r="E39895" s="34">
        <v>291</v>
      </c>
      <c r="F39895" s="34">
        <v>238</v>
      </c>
      <c r="G39895" s="34">
        <v>323</v>
      </c>
      <c r="H39895" s="34">
        <v>288</v>
      </c>
      <c r="I39895" s="34">
        <v>363</v>
      </c>
      <c r="J39895" s="34">
        <v>298</v>
      </c>
      <c r="K39895" s="34">
        <v>237</v>
      </c>
      <c r="L39895" s="34">
        <v>287</v>
      </c>
      <c r="M39895" s="34">
        <v>241</v>
      </c>
    </row>
    <row r="39896" spans="1:13" x14ac:dyDescent="0.2">
      <c r="A39896" s="34" t="s">
        <v>140790</v>
      </c>
      <c r="B39896" s="34">
        <v>293</v>
      </c>
      <c r="C39896" s="34">
        <v>212</v>
      </c>
      <c r="D39896" s="34">
        <v>286</v>
      </c>
      <c r="E39896" s="34">
        <v>241</v>
      </c>
      <c r="F39896" s="34">
        <v>240</v>
      </c>
      <c r="G39896" s="34">
        <v>217</v>
      </c>
      <c r="H39896" s="34">
        <v>337</v>
      </c>
      <c r="I39896" s="34">
        <v>236</v>
      </c>
      <c r="J39896" s="34">
        <v>306</v>
      </c>
      <c r="K39896" s="34">
        <v>212</v>
      </c>
      <c r="L39896" s="34">
        <v>276</v>
      </c>
      <c r="M39896" s="34">
        <v>203</v>
      </c>
    </row>
    <row r="39897" spans="1:13" x14ac:dyDescent="0.2">
      <c r="A39897" s="34" t="s">
        <v>140791</v>
      </c>
      <c r="B39897" s="34">
        <v>152</v>
      </c>
      <c r="C39897" s="34">
        <v>144</v>
      </c>
      <c r="D39897" s="34">
        <v>155</v>
      </c>
      <c r="E39897" s="34">
        <v>182</v>
      </c>
      <c r="F39897" s="34">
        <v>125</v>
      </c>
      <c r="G39897" s="34">
        <v>171</v>
      </c>
      <c r="H39897" s="34">
        <v>212</v>
      </c>
      <c r="I39897" s="34">
        <v>153</v>
      </c>
      <c r="J39897" s="34">
        <v>178</v>
      </c>
      <c r="K39897" s="34">
        <v>162</v>
      </c>
      <c r="L39897" s="34">
        <v>155</v>
      </c>
      <c r="M39897" s="34">
        <v>141</v>
      </c>
    </row>
    <row r="39898" spans="1:13" x14ac:dyDescent="0.2">
      <c r="A39898" s="34" t="s">
        <v>140792</v>
      </c>
      <c r="B39898" s="34">
        <v>283</v>
      </c>
      <c r="C39898" s="34">
        <v>248</v>
      </c>
      <c r="D39898" s="34">
        <v>279</v>
      </c>
      <c r="E39898" s="34">
        <v>290</v>
      </c>
      <c r="F39898" s="34">
        <v>212</v>
      </c>
      <c r="G39898" s="34">
        <v>210</v>
      </c>
      <c r="H39898" s="34">
        <v>238</v>
      </c>
      <c r="I39898" s="34">
        <v>282</v>
      </c>
      <c r="J39898" s="34">
        <v>284</v>
      </c>
      <c r="K39898" s="34">
        <v>195</v>
      </c>
      <c r="L39898" s="34">
        <v>255</v>
      </c>
      <c r="M39898" s="34">
        <v>175</v>
      </c>
    </row>
    <row r="39899" spans="1:13" x14ac:dyDescent="0.2">
      <c r="A39899" s="34" t="s">
        <v>140793</v>
      </c>
      <c r="B39899" s="34">
        <v>522</v>
      </c>
      <c r="C39899" s="34">
        <v>459</v>
      </c>
      <c r="D39899" s="34">
        <v>450</v>
      </c>
      <c r="E39899" s="34">
        <v>520</v>
      </c>
      <c r="F39899" s="34">
        <v>447</v>
      </c>
      <c r="G39899" s="34">
        <v>471</v>
      </c>
      <c r="H39899" s="34">
        <v>552</v>
      </c>
      <c r="I39899" s="34">
        <v>440</v>
      </c>
      <c r="J39899" s="34">
        <v>479</v>
      </c>
      <c r="K39899" s="34">
        <v>438</v>
      </c>
      <c r="L39899" s="34">
        <v>444</v>
      </c>
      <c r="M39899" s="34">
        <v>335</v>
      </c>
    </row>
    <row r="39900" spans="1:13" x14ac:dyDescent="0.2">
      <c r="A39900" s="34" t="s">
        <v>140794</v>
      </c>
      <c r="B39900" s="34">
        <v>161</v>
      </c>
      <c r="C39900" s="34">
        <v>237</v>
      </c>
      <c r="D39900" s="34">
        <v>188</v>
      </c>
      <c r="E39900" s="34">
        <v>214</v>
      </c>
      <c r="F39900" s="34">
        <v>237</v>
      </c>
      <c r="G39900" s="34">
        <v>193</v>
      </c>
      <c r="H39900" s="34">
        <v>195</v>
      </c>
      <c r="I39900" s="34">
        <v>195</v>
      </c>
      <c r="J39900" s="34">
        <v>229</v>
      </c>
      <c r="K39900" s="34">
        <v>164</v>
      </c>
      <c r="L39900" s="34">
        <v>175</v>
      </c>
      <c r="M39900" s="34">
        <v>149</v>
      </c>
    </row>
    <row r="39901" spans="1:13" x14ac:dyDescent="0.2">
      <c r="A39901" s="34" t="s">
        <v>140795</v>
      </c>
      <c r="B39901" s="34">
        <v>404</v>
      </c>
      <c r="C39901" s="34">
        <v>339</v>
      </c>
      <c r="D39901" s="34">
        <v>373</v>
      </c>
      <c r="E39901" s="34">
        <v>361</v>
      </c>
      <c r="F39901" s="34">
        <v>308</v>
      </c>
      <c r="G39901" s="34">
        <v>281</v>
      </c>
      <c r="H39901" s="34">
        <v>336</v>
      </c>
      <c r="I39901" s="34">
        <v>279</v>
      </c>
      <c r="J39901" s="34">
        <v>401</v>
      </c>
      <c r="K39901" s="34">
        <v>258</v>
      </c>
      <c r="L39901" s="34">
        <v>282</v>
      </c>
      <c r="M39901" s="34">
        <v>231</v>
      </c>
    </row>
    <row r="39902" spans="1:13" x14ac:dyDescent="0.2">
      <c r="A39902" s="34" t="s">
        <v>140796</v>
      </c>
      <c r="B39902" s="34">
        <v>935</v>
      </c>
      <c r="C39902" s="34">
        <v>933</v>
      </c>
      <c r="D39902" s="34">
        <v>1158</v>
      </c>
      <c r="E39902" s="34">
        <v>978</v>
      </c>
      <c r="F39902" s="34">
        <v>876</v>
      </c>
      <c r="G39902" s="34">
        <v>965</v>
      </c>
      <c r="H39902" s="34">
        <v>1043</v>
      </c>
      <c r="I39902" s="34">
        <v>947</v>
      </c>
      <c r="J39902" s="34">
        <v>1024</v>
      </c>
      <c r="K39902" s="34">
        <v>802</v>
      </c>
      <c r="L39902" s="34">
        <v>1013</v>
      </c>
      <c r="M39902" s="34">
        <v>703</v>
      </c>
    </row>
    <row r="39903" spans="1:13" x14ac:dyDescent="0.2">
      <c r="A39903" s="34" t="s">
        <v>140797</v>
      </c>
      <c r="B39903" s="34">
        <v>1193</v>
      </c>
      <c r="C39903" s="34">
        <v>1086</v>
      </c>
      <c r="D39903" s="34">
        <v>1204</v>
      </c>
      <c r="E39903" s="34">
        <v>1308</v>
      </c>
      <c r="F39903" s="34">
        <v>1245</v>
      </c>
      <c r="G39903" s="34">
        <v>1179</v>
      </c>
      <c r="H39903" s="34">
        <v>1509</v>
      </c>
      <c r="I39903" s="34">
        <v>1085</v>
      </c>
      <c r="J39903" s="34">
        <v>1308</v>
      </c>
      <c r="K39903" s="34">
        <v>1011</v>
      </c>
      <c r="L39903" s="34">
        <v>1278</v>
      </c>
      <c r="M39903" s="34">
        <v>831</v>
      </c>
    </row>
    <row r="39904" spans="1:13" x14ac:dyDescent="0.2">
      <c r="A39904" s="34" t="s">
        <v>140798</v>
      </c>
      <c r="B39904" s="34">
        <v>419</v>
      </c>
      <c r="C39904" s="34">
        <v>652</v>
      </c>
      <c r="D39904" s="34">
        <v>481</v>
      </c>
      <c r="E39904" s="34">
        <v>550</v>
      </c>
      <c r="F39904" s="34">
        <v>501</v>
      </c>
      <c r="G39904" s="34">
        <v>511</v>
      </c>
      <c r="H39904" s="34">
        <v>581</v>
      </c>
      <c r="I39904" s="34">
        <v>547</v>
      </c>
      <c r="J39904" s="34">
        <v>579</v>
      </c>
      <c r="K39904" s="34">
        <v>461</v>
      </c>
      <c r="L39904" s="34">
        <v>511</v>
      </c>
      <c r="M39904" s="34">
        <v>437</v>
      </c>
    </row>
    <row r="39905" spans="1:13" x14ac:dyDescent="0.2">
      <c r="A39905" s="34" t="s">
        <v>140799</v>
      </c>
      <c r="B39905" s="34">
        <v>925</v>
      </c>
      <c r="C39905" s="34">
        <v>933</v>
      </c>
      <c r="D39905" s="34">
        <v>780</v>
      </c>
      <c r="E39905" s="34">
        <v>860</v>
      </c>
      <c r="F39905" s="34">
        <v>768</v>
      </c>
      <c r="G39905" s="34">
        <v>904</v>
      </c>
      <c r="H39905" s="34">
        <v>964</v>
      </c>
      <c r="I39905" s="34">
        <v>849</v>
      </c>
      <c r="J39905" s="34">
        <v>915</v>
      </c>
      <c r="K39905" s="34">
        <v>743</v>
      </c>
      <c r="L39905" s="34">
        <v>780</v>
      </c>
      <c r="M39905" s="34">
        <v>722</v>
      </c>
    </row>
    <row r="39906" spans="1:13" x14ac:dyDescent="0.2">
      <c r="A39906" s="34" t="s">
        <v>140800</v>
      </c>
      <c r="B39906" s="34">
        <v>722</v>
      </c>
      <c r="C39906" s="34">
        <v>700</v>
      </c>
      <c r="D39906" s="34">
        <v>809</v>
      </c>
      <c r="E39906" s="34">
        <v>796</v>
      </c>
      <c r="F39906" s="34">
        <v>770</v>
      </c>
      <c r="G39906" s="34">
        <v>696</v>
      </c>
      <c r="H39906" s="34">
        <v>788</v>
      </c>
      <c r="I39906" s="34">
        <v>677</v>
      </c>
      <c r="J39906" s="34">
        <v>825</v>
      </c>
      <c r="K39906" s="34">
        <v>577</v>
      </c>
      <c r="L39906" s="34">
        <v>712</v>
      </c>
      <c r="M39906" s="34">
        <v>554</v>
      </c>
    </row>
    <row r="39907" spans="1:13" x14ac:dyDescent="0.2">
      <c r="A39907" s="34" t="s">
        <v>140801</v>
      </c>
      <c r="B39907" s="34">
        <v>372</v>
      </c>
      <c r="C39907" s="34">
        <v>384</v>
      </c>
      <c r="D39907" s="34">
        <v>436</v>
      </c>
      <c r="E39907" s="34">
        <v>393</v>
      </c>
      <c r="F39907" s="34">
        <v>329</v>
      </c>
      <c r="G39907" s="34">
        <v>349</v>
      </c>
      <c r="H39907" s="34">
        <v>427</v>
      </c>
      <c r="I39907" s="34">
        <v>374</v>
      </c>
      <c r="J39907" s="34">
        <v>391</v>
      </c>
      <c r="K39907" s="34">
        <v>293</v>
      </c>
      <c r="L39907" s="34">
        <v>331</v>
      </c>
      <c r="M39907" s="34">
        <v>296</v>
      </c>
    </row>
    <row r="39908" spans="1:13" x14ac:dyDescent="0.2">
      <c r="A39908" s="34" t="s">
        <v>140802</v>
      </c>
      <c r="B39908" s="34">
        <v>319</v>
      </c>
      <c r="C39908" s="34">
        <v>399</v>
      </c>
      <c r="D39908" s="34">
        <v>298</v>
      </c>
      <c r="E39908" s="34">
        <v>402</v>
      </c>
      <c r="F39908" s="34">
        <v>320</v>
      </c>
      <c r="G39908" s="34">
        <v>371</v>
      </c>
      <c r="H39908" s="34">
        <v>367</v>
      </c>
      <c r="I39908" s="34">
        <v>376</v>
      </c>
      <c r="J39908" s="34">
        <v>390</v>
      </c>
      <c r="K39908" s="34">
        <v>316</v>
      </c>
      <c r="L39908" s="34">
        <v>376</v>
      </c>
      <c r="M39908" s="34">
        <v>281</v>
      </c>
    </row>
    <row r="39909" spans="1:13" x14ac:dyDescent="0.2">
      <c r="A39909" s="34" t="s">
        <v>140803</v>
      </c>
      <c r="B39909" s="34">
        <v>397</v>
      </c>
      <c r="C39909" s="34">
        <v>363</v>
      </c>
      <c r="D39909" s="34">
        <v>426</v>
      </c>
      <c r="E39909" s="34">
        <v>481</v>
      </c>
      <c r="F39909" s="34">
        <v>353</v>
      </c>
      <c r="G39909" s="34">
        <v>362</v>
      </c>
      <c r="H39909" s="34">
        <v>469</v>
      </c>
      <c r="I39909" s="34">
        <v>393</v>
      </c>
      <c r="J39909" s="34">
        <v>398</v>
      </c>
      <c r="K39909" s="34">
        <v>307</v>
      </c>
      <c r="L39909" s="34">
        <v>412</v>
      </c>
      <c r="M39909" s="34">
        <v>304</v>
      </c>
    </row>
    <row r="39910" spans="1:13" x14ac:dyDescent="0.2">
      <c r="A39910" s="34" t="s">
        <v>140804</v>
      </c>
      <c r="B39910" s="34">
        <v>180</v>
      </c>
      <c r="C39910" s="34">
        <v>189</v>
      </c>
      <c r="D39910" s="34">
        <v>151</v>
      </c>
      <c r="E39910" s="34">
        <v>187</v>
      </c>
      <c r="F39910" s="34">
        <v>190</v>
      </c>
      <c r="G39910" s="34">
        <v>196</v>
      </c>
      <c r="H39910" s="34">
        <v>178</v>
      </c>
      <c r="I39910" s="34">
        <v>176</v>
      </c>
      <c r="J39910" s="34">
        <v>193</v>
      </c>
      <c r="K39910" s="34">
        <v>157</v>
      </c>
      <c r="L39910" s="34">
        <v>200</v>
      </c>
      <c r="M39910" s="34">
        <v>152</v>
      </c>
    </row>
    <row r="39911" spans="1:13" x14ac:dyDescent="0.2">
      <c r="A39911" s="34" t="s">
        <v>140805</v>
      </c>
      <c r="B39911" s="34">
        <v>272</v>
      </c>
      <c r="C39911" s="34">
        <v>316</v>
      </c>
      <c r="D39911" s="34">
        <v>331</v>
      </c>
      <c r="E39911" s="34">
        <v>352</v>
      </c>
      <c r="F39911" s="34">
        <v>290</v>
      </c>
      <c r="G39911" s="34">
        <v>306</v>
      </c>
      <c r="H39911" s="34">
        <v>344</v>
      </c>
      <c r="I39911" s="34">
        <v>290</v>
      </c>
      <c r="J39911" s="34">
        <v>321</v>
      </c>
      <c r="K39911" s="34">
        <v>266</v>
      </c>
      <c r="L39911" s="34">
        <v>292</v>
      </c>
      <c r="M39911" s="34">
        <v>238</v>
      </c>
    </row>
    <row r="39912" spans="1:13" x14ac:dyDescent="0.2">
      <c r="A39912" s="34" t="s">
        <v>140806</v>
      </c>
      <c r="B39912" s="34">
        <v>219</v>
      </c>
      <c r="C39912" s="34">
        <v>182</v>
      </c>
      <c r="D39912" s="34">
        <v>246</v>
      </c>
      <c r="E39912" s="34">
        <v>186</v>
      </c>
      <c r="F39912" s="34">
        <v>171</v>
      </c>
      <c r="G39912" s="34">
        <v>154</v>
      </c>
      <c r="H39912" s="34">
        <v>279</v>
      </c>
      <c r="I39912" s="34">
        <v>141</v>
      </c>
      <c r="J39912" s="34">
        <v>203</v>
      </c>
      <c r="K39912" s="34">
        <v>143</v>
      </c>
      <c r="L39912" s="34">
        <v>220</v>
      </c>
      <c r="M39912" s="34">
        <v>158</v>
      </c>
    </row>
    <row r="39913" spans="1:13" x14ac:dyDescent="0.2">
      <c r="A39913" s="34" t="s">
        <v>140807</v>
      </c>
      <c r="B39913" s="34">
        <v>350</v>
      </c>
      <c r="C39913" s="34">
        <v>357</v>
      </c>
      <c r="D39913" s="34">
        <v>355</v>
      </c>
      <c r="E39913" s="34">
        <v>445</v>
      </c>
      <c r="F39913" s="34">
        <v>347</v>
      </c>
      <c r="G39913" s="34">
        <v>369</v>
      </c>
      <c r="H39913" s="34">
        <v>390</v>
      </c>
      <c r="I39913" s="34">
        <v>363</v>
      </c>
      <c r="J39913" s="34">
        <v>385</v>
      </c>
      <c r="K39913" s="34">
        <v>318</v>
      </c>
      <c r="L39913" s="34">
        <v>359</v>
      </c>
      <c r="M39913" s="34">
        <v>298</v>
      </c>
    </row>
    <row r="39914" spans="1:13" x14ac:dyDescent="0.2">
      <c r="A39914" s="34" t="s">
        <v>140808</v>
      </c>
      <c r="B39914" s="34">
        <v>177</v>
      </c>
      <c r="C39914" s="34">
        <v>254</v>
      </c>
      <c r="D39914" s="34">
        <v>256</v>
      </c>
      <c r="E39914" s="34">
        <v>287</v>
      </c>
      <c r="F39914" s="34">
        <v>217</v>
      </c>
      <c r="G39914" s="34">
        <v>283</v>
      </c>
      <c r="H39914" s="34">
        <v>257</v>
      </c>
      <c r="I39914" s="34">
        <v>229</v>
      </c>
      <c r="J39914" s="34">
        <v>254</v>
      </c>
      <c r="K39914" s="34">
        <v>229</v>
      </c>
      <c r="L39914" s="34">
        <v>264</v>
      </c>
      <c r="M39914" s="34">
        <v>213</v>
      </c>
    </row>
    <row r="39915" spans="1:13" x14ac:dyDescent="0.2">
      <c r="A39915" s="34" t="s">
        <v>140809</v>
      </c>
      <c r="B39915" s="34">
        <v>268</v>
      </c>
      <c r="C39915" s="34">
        <v>277</v>
      </c>
      <c r="D39915" s="34">
        <v>303</v>
      </c>
      <c r="E39915" s="34">
        <v>311</v>
      </c>
      <c r="F39915" s="34">
        <v>268</v>
      </c>
      <c r="G39915" s="34">
        <v>241</v>
      </c>
      <c r="H39915" s="34">
        <v>289</v>
      </c>
      <c r="I39915" s="34">
        <v>288</v>
      </c>
      <c r="J39915" s="34">
        <v>292</v>
      </c>
      <c r="K39915" s="34">
        <v>232</v>
      </c>
      <c r="L39915" s="34">
        <v>280</v>
      </c>
      <c r="M39915" s="34">
        <v>214</v>
      </c>
    </row>
    <row r="39916" spans="1:13" x14ac:dyDescent="0.2">
      <c r="A39916" s="34" t="s">
        <v>140810</v>
      </c>
      <c r="B39916" s="34">
        <v>409</v>
      </c>
      <c r="C39916" s="34">
        <v>474</v>
      </c>
      <c r="D39916" s="34">
        <v>497</v>
      </c>
      <c r="E39916" s="34">
        <v>446</v>
      </c>
      <c r="F39916" s="34">
        <v>423</v>
      </c>
      <c r="G39916" s="34">
        <v>422</v>
      </c>
      <c r="H39916" s="34">
        <v>566</v>
      </c>
      <c r="I39916" s="34">
        <v>475</v>
      </c>
      <c r="J39916" s="34">
        <v>464</v>
      </c>
      <c r="K39916" s="34">
        <v>378</v>
      </c>
      <c r="L39916" s="34">
        <v>484</v>
      </c>
      <c r="M39916" s="34">
        <v>357</v>
      </c>
    </row>
    <row r="39917" spans="1:13" x14ac:dyDescent="0.2">
      <c r="A39917" s="34" t="s">
        <v>140811</v>
      </c>
      <c r="B39917" s="34">
        <v>533</v>
      </c>
      <c r="C39917" s="34">
        <v>553</v>
      </c>
      <c r="D39917" s="34">
        <v>593</v>
      </c>
      <c r="E39917" s="34">
        <v>623</v>
      </c>
      <c r="F39917" s="34">
        <v>522</v>
      </c>
      <c r="G39917" s="34">
        <v>544</v>
      </c>
      <c r="H39917" s="34">
        <v>658</v>
      </c>
      <c r="I39917" s="34">
        <v>532</v>
      </c>
      <c r="J39917" s="34">
        <v>623</v>
      </c>
      <c r="K39917" s="34">
        <v>439</v>
      </c>
      <c r="L39917" s="34">
        <v>618</v>
      </c>
      <c r="M39917" s="34">
        <v>432</v>
      </c>
    </row>
    <row r="39918" spans="1:13" x14ac:dyDescent="0.2">
      <c r="A39918" s="34" t="s">
        <v>140812</v>
      </c>
      <c r="B39918" s="34">
        <v>164</v>
      </c>
      <c r="C39918" s="34">
        <v>183</v>
      </c>
      <c r="D39918" s="34">
        <v>215</v>
      </c>
      <c r="E39918" s="34">
        <v>170</v>
      </c>
      <c r="F39918" s="34">
        <v>147</v>
      </c>
      <c r="G39918" s="34">
        <v>197</v>
      </c>
      <c r="H39918" s="34">
        <v>187</v>
      </c>
      <c r="I39918" s="34">
        <v>216</v>
      </c>
      <c r="J39918" s="34">
        <v>175</v>
      </c>
      <c r="K39918" s="34">
        <v>142</v>
      </c>
      <c r="L39918" s="34">
        <v>188</v>
      </c>
      <c r="M39918" s="34">
        <v>126</v>
      </c>
    </row>
    <row r="39919" spans="1:13" x14ac:dyDescent="0.2">
      <c r="A39919" s="34" t="s">
        <v>140813</v>
      </c>
      <c r="B39919" s="34">
        <v>355</v>
      </c>
      <c r="C39919" s="34">
        <v>314</v>
      </c>
      <c r="D39919" s="34">
        <v>344</v>
      </c>
      <c r="E39919" s="34">
        <v>336</v>
      </c>
      <c r="F39919" s="34">
        <v>281</v>
      </c>
      <c r="G39919" s="34">
        <v>339</v>
      </c>
      <c r="H39919" s="34">
        <v>361</v>
      </c>
      <c r="I39919" s="34">
        <v>342</v>
      </c>
      <c r="J39919" s="34">
        <v>362</v>
      </c>
      <c r="K39919" s="34">
        <v>281</v>
      </c>
      <c r="L39919" s="34">
        <v>328</v>
      </c>
      <c r="M39919" s="34">
        <v>273</v>
      </c>
    </row>
    <row r="39920" spans="1:13" x14ac:dyDescent="0.2">
      <c r="A39920" s="34" t="s">
        <v>140814</v>
      </c>
      <c r="B39920" s="34">
        <v>318</v>
      </c>
      <c r="C39920" s="34">
        <v>353</v>
      </c>
      <c r="D39920" s="34">
        <v>350</v>
      </c>
      <c r="E39920" s="34">
        <v>429</v>
      </c>
      <c r="F39920" s="34">
        <v>322</v>
      </c>
      <c r="G39920" s="34">
        <v>352</v>
      </c>
      <c r="H39920" s="34">
        <v>409</v>
      </c>
      <c r="I39920" s="34">
        <v>362</v>
      </c>
      <c r="J39920" s="34">
        <v>379</v>
      </c>
      <c r="K39920" s="34">
        <v>319</v>
      </c>
      <c r="L39920" s="34">
        <v>368</v>
      </c>
      <c r="M39920" s="34">
        <v>286</v>
      </c>
    </row>
    <row r="39921" spans="1:13" x14ac:dyDescent="0.2">
      <c r="A39921" s="34" t="s">
        <v>140815</v>
      </c>
      <c r="B39921" s="34">
        <v>437</v>
      </c>
      <c r="C39921" s="34">
        <v>465</v>
      </c>
      <c r="D39921" s="34">
        <v>487</v>
      </c>
      <c r="E39921" s="34">
        <v>519</v>
      </c>
      <c r="F39921" s="34">
        <v>438</v>
      </c>
      <c r="G39921" s="34">
        <v>483</v>
      </c>
      <c r="H39921" s="34">
        <v>602</v>
      </c>
      <c r="I39921" s="34">
        <v>552</v>
      </c>
      <c r="J39921" s="34">
        <v>604</v>
      </c>
      <c r="K39921" s="34">
        <v>380</v>
      </c>
      <c r="L39921" s="34">
        <v>526</v>
      </c>
      <c r="M39921" s="34">
        <v>395</v>
      </c>
    </row>
    <row r="39922" spans="1:13" x14ac:dyDescent="0.2">
      <c r="A39922" s="34" t="s">
        <v>140816</v>
      </c>
      <c r="B39922" s="34">
        <v>545</v>
      </c>
      <c r="C39922" s="34">
        <v>545</v>
      </c>
      <c r="D39922" s="34">
        <v>533</v>
      </c>
      <c r="E39922" s="34">
        <v>596</v>
      </c>
      <c r="F39922" s="34">
        <v>521</v>
      </c>
      <c r="G39922" s="34">
        <v>507</v>
      </c>
      <c r="H39922" s="34">
        <v>554</v>
      </c>
      <c r="I39922" s="34">
        <v>568</v>
      </c>
      <c r="J39922" s="34">
        <v>473</v>
      </c>
      <c r="K39922" s="34">
        <v>411</v>
      </c>
      <c r="L39922" s="34">
        <v>490</v>
      </c>
      <c r="M39922" s="34">
        <v>427</v>
      </c>
    </row>
    <row r="39923" spans="1:13" x14ac:dyDescent="0.2">
      <c r="A39923" s="34" t="s">
        <v>140817</v>
      </c>
      <c r="B39923" s="34">
        <v>966</v>
      </c>
      <c r="C39923" s="34">
        <v>1053</v>
      </c>
      <c r="D39923" s="34">
        <v>1023</v>
      </c>
      <c r="E39923" s="34">
        <v>937</v>
      </c>
      <c r="F39923" s="34">
        <v>928</v>
      </c>
      <c r="G39923" s="34">
        <v>891</v>
      </c>
      <c r="H39923" s="34">
        <v>998</v>
      </c>
      <c r="I39923" s="34">
        <v>950</v>
      </c>
      <c r="J39923" s="34">
        <v>982</v>
      </c>
      <c r="K39923" s="34">
        <v>780</v>
      </c>
      <c r="L39923" s="34">
        <v>898</v>
      </c>
      <c r="M39923" s="34">
        <v>679</v>
      </c>
    </row>
    <row r="39924" spans="1:13" x14ac:dyDescent="0.2">
      <c r="A39924" s="34" t="s">
        <v>140818</v>
      </c>
      <c r="B39924" s="34">
        <v>1507</v>
      </c>
      <c r="C39924" s="34">
        <v>1677</v>
      </c>
      <c r="D39924" s="34">
        <v>1548</v>
      </c>
      <c r="E39924" s="34">
        <v>1640</v>
      </c>
      <c r="F39924" s="34">
        <v>1458</v>
      </c>
      <c r="G39924" s="34">
        <v>1455</v>
      </c>
      <c r="H39924" s="34">
        <v>1913</v>
      </c>
      <c r="I39924" s="34">
        <v>1420</v>
      </c>
      <c r="J39924" s="34">
        <v>1728</v>
      </c>
      <c r="K39924" s="34">
        <v>1311</v>
      </c>
      <c r="L39924" s="34">
        <v>1602</v>
      </c>
      <c r="M39924" s="34">
        <v>1182</v>
      </c>
    </row>
    <row r="39925" spans="1:13" x14ac:dyDescent="0.2">
      <c r="A39925" s="34" t="s">
        <v>140819</v>
      </c>
      <c r="B39925" s="34">
        <v>638</v>
      </c>
      <c r="C39925" s="34">
        <v>707</v>
      </c>
      <c r="D39925" s="34">
        <v>711</v>
      </c>
      <c r="E39925" s="34">
        <v>784</v>
      </c>
      <c r="F39925" s="34">
        <v>587</v>
      </c>
      <c r="G39925" s="34">
        <v>670</v>
      </c>
      <c r="H39925" s="34">
        <v>784</v>
      </c>
      <c r="I39925" s="34">
        <v>776</v>
      </c>
      <c r="J39925" s="34">
        <v>674</v>
      </c>
      <c r="K39925" s="34">
        <v>671</v>
      </c>
      <c r="L39925" s="34">
        <v>594</v>
      </c>
      <c r="M39925" s="34">
        <v>602</v>
      </c>
    </row>
    <row r="39926" spans="1:13" x14ac:dyDescent="0.2">
      <c r="A39926" s="34" t="s">
        <v>140820</v>
      </c>
      <c r="B39926" s="34">
        <v>470</v>
      </c>
      <c r="C39926" s="34">
        <v>492</v>
      </c>
      <c r="D39926" s="34">
        <v>514</v>
      </c>
      <c r="E39926" s="34">
        <v>550</v>
      </c>
      <c r="F39926" s="34">
        <v>489</v>
      </c>
      <c r="G39926" s="34">
        <v>483</v>
      </c>
      <c r="H39926" s="34">
        <v>644</v>
      </c>
      <c r="I39926" s="34">
        <v>493</v>
      </c>
      <c r="J39926" s="34">
        <v>510</v>
      </c>
      <c r="K39926" s="34">
        <v>420</v>
      </c>
      <c r="L39926" s="34">
        <v>529</v>
      </c>
      <c r="M39926" s="34">
        <v>415</v>
      </c>
    </row>
    <row r="39927" spans="1:13" x14ac:dyDescent="0.2">
      <c r="A39927" s="34" t="s">
        <v>140821</v>
      </c>
      <c r="B39927" s="34">
        <v>663</v>
      </c>
      <c r="C39927" s="34">
        <v>714</v>
      </c>
      <c r="D39927" s="34">
        <v>648</v>
      </c>
      <c r="E39927" s="34">
        <v>747</v>
      </c>
      <c r="F39927" s="34">
        <v>596</v>
      </c>
      <c r="G39927" s="34">
        <v>609</v>
      </c>
      <c r="H39927" s="34">
        <v>770</v>
      </c>
      <c r="I39927" s="34">
        <v>605</v>
      </c>
      <c r="J39927" s="34">
        <v>651</v>
      </c>
      <c r="K39927" s="34">
        <v>494</v>
      </c>
      <c r="L39927" s="34">
        <v>556</v>
      </c>
      <c r="M39927" s="34">
        <v>526</v>
      </c>
    </row>
    <row r="39928" spans="1:13" x14ac:dyDescent="0.2">
      <c r="A39928" s="34" t="s">
        <v>140822</v>
      </c>
      <c r="B39928" s="34">
        <v>339</v>
      </c>
      <c r="C39928" s="34">
        <v>440</v>
      </c>
      <c r="D39928" s="34">
        <v>407</v>
      </c>
      <c r="E39928" s="34">
        <v>446</v>
      </c>
      <c r="F39928" s="34">
        <v>359</v>
      </c>
      <c r="G39928" s="34">
        <v>451</v>
      </c>
      <c r="H39928" s="34">
        <v>376</v>
      </c>
      <c r="I39928" s="34">
        <v>436</v>
      </c>
      <c r="J39928" s="34">
        <v>359</v>
      </c>
      <c r="K39928" s="34">
        <v>372</v>
      </c>
      <c r="L39928" s="34">
        <v>353</v>
      </c>
      <c r="M39928" s="34">
        <v>340</v>
      </c>
    </row>
    <row r="39929" spans="1:13" x14ac:dyDescent="0.2">
      <c r="A39929" s="34" t="s">
        <v>140823</v>
      </c>
      <c r="B39929" s="34">
        <v>289</v>
      </c>
      <c r="C39929" s="34">
        <v>367</v>
      </c>
      <c r="D39929" s="34">
        <v>383</v>
      </c>
      <c r="E39929" s="34">
        <v>426</v>
      </c>
      <c r="F39929" s="34">
        <v>288</v>
      </c>
      <c r="G39929" s="34">
        <v>359</v>
      </c>
      <c r="H39929" s="34">
        <v>382</v>
      </c>
      <c r="I39929" s="34">
        <v>380</v>
      </c>
      <c r="J39929" s="34">
        <v>362</v>
      </c>
      <c r="K39929" s="34">
        <v>335</v>
      </c>
      <c r="L39929" s="34">
        <v>358</v>
      </c>
      <c r="M39929" s="34">
        <v>285</v>
      </c>
    </row>
    <row r="39930" spans="1:13" x14ac:dyDescent="0.2">
      <c r="A39930" s="34" t="s">
        <v>140824</v>
      </c>
      <c r="B39930" s="34">
        <v>324</v>
      </c>
      <c r="C39930" s="34">
        <v>242</v>
      </c>
      <c r="D39930" s="34">
        <v>292</v>
      </c>
      <c r="E39930" s="34">
        <v>315</v>
      </c>
      <c r="F39930" s="34">
        <v>329</v>
      </c>
      <c r="G39930" s="34">
        <v>282</v>
      </c>
      <c r="H39930" s="34">
        <v>394</v>
      </c>
      <c r="I39930" s="34">
        <v>305</v>
      </c>
      <c r="J39930" s="34">
        <v>300</v>
      </c>
      <c r="K39930" s="34">
        <v>252</v>
      </c>
      <c r="L39930" s="34">
        <v>332</v>
      </c>
      <c r="M39930" s="34">
        <v>225</v>
      </c>
    </row>
    <row r="39931" spans="1:13" x14ac:dyDescent="0.2">
      <c r="A39931" s="34" t="s">
        <v>140825</v>
      </c>
      <c r="B39931" s="34">
        <v>220</v>
      </c>
      <c r="C39931" s="34">
        <v>291</v>
      </c>
      <c r="D39931" s="34">
        <v>262</v>
      </c>
      <c r="E39931" s="34">
        <v>238</v>
      </c>
      <c r="F39931" s="34">
        <v>228</v>
      </c>
      <c r="G39931" s="34">
        <v>205</v>
      </c>
      <c r="H39931" s="34">
        <v>287</v>
      </c>
      <c r="I39931" s="34">
        <v>240</v>
      </c>
      <c r="J39931" s="34">
        <v>212</v>
      </c>
      <c r="K39931" s="34">
        <v>227</v>
      </c>
      <c r="L39931" s="34">
        <v>192</v>
      </c>
      <c r="M39931" s="34">
        <v>193</v>
      </c>
    </row>
    <row r="39932" spans="1:13" x14ac:dyDescent="0.2">
      <c r="A39932" s="34" t="s">
        <v>140826</v>
      </c>
      <c r="B39932" s="34">
        <v>528</v>
      </c>
      <c r="C39932" s="34">
        <v>585</v>
      </c>
      <c r="D39932" s="34">
        <v>542</v>
      </c>
      <c r="E39932" s="34">
        <v>578</v>
      </c>
      <c r="F39932" s="34">
        <v>497</v>
      </c>
      <c r="G39932" s="34">
        <v>538</v>
      </c>
      <c r="H39932" s="34">
        <v>586</v>
      </c>
      <c r="I39932" s="34">
        <v>543</v>
      </c>
      <c r="J39932" s="34">
        <v>566</v>
      </c>
      <c r="K39932" s="34">
        <v>462</v>
      </c>
      <c r="L39932" s="34">
        <v>560</v>
      </c>
      <c r="M39932" s="34">
        <v>418</v>
      </c>
    </row>
    <row r="39933" spans="1:13" x14ac:dyDescent="0.2">
      <c r="A39933" s="34" t="s">
        <v>140827</v>
      </c>
      <c r="B39933" s="34">
        <v>265</v>
      </c>
      <c r="C39933" s="34">
        <v>355</v>
      </c>
      <c r="D39933" s="34">
        <v>379</v>
      </c>
      <c r="E39933" s="34">
        <v>391</v>
      </c>
      <c r="F39933" s="34">
        <v>281</v>
      </c>
      <c r="G39933" s="34">
        <v>299</v>
      </c>
      <c r="H39933" s="34">
        <v>332</v>
      </c>
      <c r="I39933" s="34">
        <v>334</v>
      </c>
      <c r="J39933" s="34">
        <v>368</v>
      </c>
      <c r="K39933" s="34">
        <v>320</v>
      </c>
      <c r="L39933" s="34">
        <v>376</v>
      </c>
      <c r="M39933" s="34">
        <v>282</v>
      </c>
    </row>
    <row r="39934" spans="1:13" x14ac:dyDescent="0.2">
      <c r="A39934" s="34" t="s">
        <v>140828</v>
      </c>
      <c r="B39934" s="34">
        <v>349</v>
      </c>
      <c r="C39934" s="34">
        <v>294</v>
      </c>
      <c r="D39934" s="34">
        <v>337</v>
      </c>
      <c r="E39934" s="34">
        <v>378</v>
      </c>
      <c r="F39934" s="34">
        <v>304</v>
      </c>
      <c r="G39934" s="34">
        <v>322</v>
      </c>
      <c r="H39934" s="34">
        <v>386</v>
      </c>
      <c r="I39934" s="34">
        <v>342</v>
      </c>
      <c r="J39934" s="34">
        <v>334</v>
      </c>
      <c r="K39934" s="34">
        <v>261</v>
      </c>
      <c r="L39934" s="34">
        <v>291</v>
      </c>
      <c r="M39934" s="34">
        <v>266</v>
      </c>
    </row>
    <row r="39935" spans="1:13" x14ac:dyDescent="0.2">
      <c r="A39935" s="34" t="s">
        <v>140829</v>
      </c>
      <c r="B39935" s="34">
        <v>922</v>
      </c>
      <c r="C39935" s="34">
        <v>958</v>
      </c>
      <c r="D39935" s="34">
        <v>1029</v>
      </c>
      <c r="E39935" s="34">
        <v>1025</v>
      </c>
      <c r="F39935" s="34">
        <v>851</v>
      </c>
      <c r="G39935" s="34">
        <v>887</v>
      </c>
      <c r="H39935" s="34">
        <v>973</v>
      </c>
      <c r="I39935" s="34">
        <v>931</v>
      </c>
      <c r="J39935" s="34">
        <v>1049</v>
      </c>
      <c r="K39935" s="34">
        <v>738</v>
      </c>
      <c r="L39935" s="34">
        <v>887</v>
      </c>
      <c r="M39935" s="34">
        <v>694</v>
      </c>
    </row>
    <row r="39936" spans="1:13" x14ac:dyDescent="0.2">
      <c r="A39936" s="34" t="s">
        <v>140830</v>
      </c>
      <c r="B39936" s="34">
        <v>231</v>
      </c>
      <c r="C39936" s="34">
        <v>236</v>
      </c>
      <c r="D39936" s="34">
        <v>229</v>
      </c>
      <c r="E39936" s="34">
        <v>248</v>
      </c>
      <c r="F39936" s="34">
        <v>225</v>
      </c>
      <c r="G39936" s="34">
        <v>226</v>
      </c>
      <c r="H39936" s="34">
        <v>294</v>
      </c>
      <c r="I39936" s="34">
        <v>231</v>
      </c>
      <c r="J39936" s="34">
        <v>277</v>
      </c>
      <c r="K39936" s="34">
        <v>183</v>
      </c>
      <c r="L39936" s="34">
        <v>268</v>
      </c>
      <c r="M39936" s="34">
        <v>164</v>
      </c>
    </row>
    <row r="39937" spans="1:13" x14ac:dyDescent="0.2">
      <c r="A39937" s="34" t="s">
        <v>140831</v>
      </c>
      <c r="B39937" s="34">
        <v>699</v>
      </c>
      <c r="C39937" s="34">
        <v>675</v>
      </c>
      <c r="D39937" s="34">
        <v>692</v>
      </c>
      <c r="E39937" s="34">
        <v>727</v>
      </c>
      <c r="F39937" s="34">
        <v>621</v>
      </c>
      <c r="G39937" s="34">
        <v>673</v>
      </c>
      <c r="H39937" s="34">
        <v>807</v>
      </c>
      <c r="I39937" s="34">
        <v>663</v>
      </c>
      <c r="J39937" s="34">
        <v>760</v>
      </c>
      <c r="K39937" s="34">
        <v>569</v>
      </c>
      <c r="L39937" s="34">
        <v>674</v>
      </c>
      <c r="M39937" s="34">
        <v>484</v>
      </c>
    </row>
    <row r="39938" spans="1:13" x14ac:dyDescent="0.2">
      <c r="A39938" s="34" t="s">
        <v>140832</v>
      </c>
      <c r="B39938" s="34">
        <v>212</v>
      </c>
      <c r="C39938" s="34">
        <v>217</v>
      </c>
      <c r="D39938" s="34">
        <v>250</v>
      </c>
      <c r="E39938" s="34">
        <v>242</v>
      </c>
      <c r="F39938" s="34">
        <v>208</v>
      </c>
      <c r="G39938" s="34">
        <v>258</v>
      </c>
      <c r="H39938" s="34">
        <v>281</v>
      </c>
      <c r="I39938" s="34">
        <v>240</v>
      </c>
      <c r="J39938" s="34">
        <v>263</v>
      </c>
      <c r="K39938" s="34">
        <v>213</v>
      </c>
      <c r="L39938" s="34">
        <v>200</v>
      </c>
      <c r="M39938" s="34">
        <v>205</v>
      </c>
    </row>
    <row r="39939" spans="1:13" x14ac:dyDescent="0.2">
      <c r="A39939" s="34" t="s">
        <v>140833</v>
      </c>
      <c r="B39939" s="34">
        <v>874</v>
      </c>
      <c r="C39939" s="34">
        <v>1045</v>
      </c>
      <c r="D39939" s="34">
        <v>1087</v>
      </c>
      <c r="E39939" s="34">
        <v>1038</v>
      </c>
      <c r="F39939" s="34">
        <v>877</v>
      </c>
      <c r="G39939" s="34">
        <v>961</v>
      </c>
      <c r="H39939" s="34">
        <v>1040</v>
      </c>
      <c r="I39939" s="34">
        <v>946</v>
      </c>
      <c r="J39939" s="34">
        <v>1077</v>
      </c>
      <c r="K39939" s="34">
        <v>838</v>
      </c>
      <c r="L39939" s="34">
        <v>1050</v>
      </c>
      <c r="M39939" s="34">
        <v>731</v>
      </c>
    </row>
    <row r="39940" spans="1:13" x14ac:dyDescent="0.2">
      <c r="A39940" s="34" t="s">
        <v>140834</v>
      </c>
      <c r="B39940" s="34">
        <v>337</v>
      </c>
      <c r="C39940" s="34">
        <v>437</v>
      </c>
      <c r="D39940" s="34">
        <v>416</v>
      </c>
      <c r="E39940" s="34">
        <v>513</v>
      </c>
      <c r="F39940" s="34">
        <v>424</v>
      </c>
      <c r="G39940" s="34">
        <v>391</v>
      </c>
      <c r="H39940" s="34">
        <v>499</v>
      </c>
      <c r="I39940" s="34">
        <v>461</v>
      </c>
      <c r="J39940" s="34">
        <v>514</v>
      </c>
      <c r="K39940" s="34">
        <v>373</v>
      </c>
      <c r="L39940" s="34">
        <v>434</v>
      </c>
      <c r="M39940" s="34">
        <v>306</v>
      </c>
    </row>
    <row r="39941" spans="1:13" x14ac:dyDescent="0.2">
      <c r="A39941" s="34" t="s">
        <v>140835</v>
      </c>
      <c r="B39941" s="34">
        <v>694</v>
      </c>
      <c r="C39941" s="34">
        <v>843</v>
      </c>
      <c r="D39941" s="34">
        <v>776</v>
      </c>
      <c r="E39941" s="34">
        <v>802</v>
      </c>
      <c r="F39941" s="34">
        <v>706</v>
      </c>
      <c r="G39941" s="34">
        <v>702</v>
      </c>
      <c r="H39941" s="34">
        <v>798</v>
      </c>
      <c r="I39941" s="34">
        <v>788</v>
      </c>
      <c r="J39941" s="34">
        <v>815</v>
      </c>
      <c r="K39941" s="34">
        <v>593</v>
      </c>
      <c r="L39941" s="34">
        <v>764</v>
      </c>
      <c r="M39941" s="34">
        <v>614</v>
      </c>
    </row>
    <row r="39942" spans="1:13" x14ac:dyDescent="0.2">
      <c r="A39942" s="34" t="s">
        <v>140836</v>
      </c>
      <c r="B39942" s="34">
        <v>559</v>
      </c>
      <c r="C39942" s="34">
        <v>657</v>
      </c>
      <c r="D39942" s="34">
        <v>648</v>
      </c>
      <c r="E39942" s="34">
        <v>593</v>
      </c>
      <c r="F39942" s="34">
        <v>569</v>
      </c>
      <c r="G39942" s="34">
        <v>612</v>
      </c>
      <c r="H39942" s="34">
        <v>653</v>
      </c>
      <c r="I39942" s="34">
        <v>571</v>
      </c>
      <c r="J39942" s="34">
        <v>657</v>
      </c>
      <c r="K39942" s="34">
        <v>504</v>
      </c>
      <c r="L39942" s="34">
        <v>635</v>
      </c>
      <c r="M39942" s="34">
        <v>457</v>
      </c>
    </row>
    <row r="39943" spans="1:13" x14ac:dyDescent="0.2">
      <c r="A39943" s="34" t="s">
        <v>140837</v>
      </c>
      <c r="B39943" s="34">
        <v>1129</v>
      </c>
      <c r="C39943" s="34">
        <v>1296</v>
      </c>
      <c r="D39943" s="34">
        <v>1136</v>
      </c>
      <c r="E39943" s="34">
        <v>1288</v>
      </c>
      <c r="F39943" s="34">
        <v>1059</v>
      </c>
      <c r="G39943" s="34">
        <v>1204</v>
      </c>
      <c r="H39943" s="34">
        <v>1092</v>
      </c>
      <c r="I39943" s="34">
        <v>1222</v>
      </c>
      <c r="J39943" s="34">
        <v>1229</v>
      </c>
      <c r="K39943" s="34">
        <v>1074</v>
      </c>
      <c r="L39943" s="34">
        <v>1205</v>
      </c>
      <c r="M39943" s="34">
        <v>1080</v>
      </c>
    </row>
    <row r="39944" spans="1:13" x14ac:dyDescent="0.2">
      <c r="A39944" s="34" t="s">
        <v>140838</v>
      </c>
      <c r="B39944" s="34">
        <v>656</v>
      </c>
      <c r="C39944" s="34">
        <v>595</v>
      </c>
      <c r="D39944" s="34">
        <v>662</v>
      </c>
      <c r="E39944" s="34">
        <v>679</v>
      </c>
      <c r="F39944" s="34">
        <v>570</v>
      </c>
      <c r="G39944" s="34">
        <v>611</v>
      </c>
      <c r="H39944" s="34">
        <v>615</v>
      </c>
      <c r="I39944" s="34">
        <v>670</v>
      </c>
      <c r="J39944" s="34">
        <v>707</v>
      </c>
      <c r="K39944" s="34">
        <v>497</v>
      </c>
      <c r="L39944" s="34">
        <v>603</v>
      </c>
      <c r="M39944" s="34">
        <v>474</v>
      </c>
    </row>
    <row r="39945" spans="1:13" x14ac:dyDescent="0.2">
      <c r="A39945" s="34" t="s">
        <v>140839</v>
      </c>
      <c r="B39945" s="34">
        <v>984</v>
      </c>
      <c r="C39945" s="34">
        <v>1142</v>
      </c>
      <c r="D39945" s="34">
        <v>1161</v>
      </c>
      <c r="E39945" s="34">
        <v>1101</v>
      </c>
      <c r="F39945" s="34">
        <v>999</v>
      </c>
      <c r="G39945" s="34">
        <v>1041</v>
      </c>
      <c r="H39945" s="34">
        <v>1177</v>
      </c>
      <c r="I39945" s="34">
        <v>1086</v>
      </c>
      <c r="J39945" s="34">
        <v>1068</v>
      </c>
      <c r="K39945" s="34">
        <v>907</v>
      </c>
      <c r="L39945" s="34">
        <v>1090</v>
      </c>
      <c r="M39945" s="34">
        <v>848</v>
      </c>
    </row>
    <row r="39946" spans="1:13" x14ac:dyDescent="0.2">
      <c r="A39946" s="34" t="s">
        <v>140840</v>
      </c>
      <c r="B39946" s="34">
        <v>741</v>
      </c>
      <c r="C39946" s="34">
        <v>801</v>
      </c>
      <c r="D39946" s="34">
        <v>785</v>
      </c>
      <c r="E39946" s="34">
        <v>807</v>
      </c>
      <c r="F39946" s="34">
        <v>693</v>
      </c>
      <c r="G39946" s="34">
        <v>649</v>
      </c>
      <c r="H39946" s="34">
        <v>834</v>
      </c>
      <c r="I39946" s="34">
        <v>794</v>
      </c>
      <c r="J39946" s="34">
        <v>806</v>
      </c>
      <c r="K39946" s="34">
        <v>587</v>
      </c>
      <c r="L39946" s="34">
        <v>738</v>
      </c>
      <c r="M39946" s="34">
        <v>587</v>
      </c>
    </row>
    <row r="39947" spans="1:13" x14ac:dyDescent="0.2">
      <c r="A39947" s="34" t="s">
        <v>140841</v>
      </c>
      <c r="B39947" s="34">
        <v>600</v>
      </c>
      <c r="C39947" s="34">
        <v>723</v>
      </c>
      <c r="D39947" s="34">
        <v>611</v>
      </c>
      <c r="E39947" s="34">
        <v>837</v>
      </c>
      <c r="F39947" s="34">
        <v>559</v>
      </c>
      <c r="G39947" s="34">
        <v>743</v>
      </c>
      <c r="H39947" s="34">
        <v>698</v>
      </c>
      <c r="I39947" s="34">
        <v>779</v>
      </c>
      <c r="J39947" s="34">
        <v>575</v>
      </c>
      <c r="K39947" s="34">
        <v>667</v>
      </c>
      <c r="L39947" s="34">
        <v>568</v>
      </c>
      <c r="M39947" s="34">
        <v>611</v>
      </c>
    </row>
    <row r="39948" spans="1:13" x14ac:dyDescent="0.2">
      <c r="A39948" s="34" t="s">
        <v>140842</v>
      </c>
      <c r="B39948" s="34">
        <v>104</v>
      </c>
      <c r="C39948" s="34">
        <v>652</v>
      </c>
      <c r="D39948" s="34">
        <v>142</v>
      </c>
      <c r="E39948" s="34">
        <v>648</v>
      </c>
      <c r="F39948" s="34">
        <v>100</v>
      </c>
      <c r="G39948" s="34">
        <v>579</v>
      </c>
      <c r="H39948" s="34">
        <v>198</v>
      </c>
      <c r="I39948" s="34">
        <v>652</v>
      </c>
      <c r="J39948" s="34">
        <v>136</v>
      </c>
      <c r="K39948" s="34">
        <v>503</v>
      </c>
      <c r="L39948" s="34">
        <v>152</v>
      </c>
      <c r="M39948" s="34">
        <v>498</v>
      </c>
    </row>
    <row r="39949" spans="1:13" x14ac:dyDescent="0.2">
      <c r="A39949" s="34" t="s">
        <v>140843</v>
      </c>
      <c r="B39949" s="34">
        <v>548</v>
      </c>
      <c r="C39949" s="34">
        <v>781</v>
      </c>
      <c r="D39949" s="34">
        <v>539</v>
      </c>
      <c r="E39949" s="34">
        <v>723</v>
      </c>
      <c r="F39949" s="34">
        <v>520</v>
      </c>
      <c r="G39949" s="34">
        <v>670</v>
      </c>
      <c r="H39949" s="34">
        <v>651</v>
      </c>
      <c r="I39949" s="34">
        <v>616</v>
      </c>
      <c r="J39949" s="34">
        <v>619</v>
      </c>
      <c r="K39949" s="34">
        <v>582</v>
      </c>
      <c r="L39949" s="34">
        <v>543</v>
      </c>
      <c r="M39949" s="34">
        <v>549</v>
      </c>
    </row>
    <row r="39950" spans="1:13" x14ac:dyDescent="0.2">
      <c r="A39950" s="34" t="s">
        <v>140844</v>
      </c>
      <c r="B39950" s="34">
        <v>646</v>
      </c>
      <c r="C39950" s="34">
        <v>596</v>
      </c>
      <c r="D39950" s="34">
        <v>656</v>
      </c>
      <c r="E39950" s="34">
        <v>630</v>
      </c>
      <c r="F39950" s="34">
        <v>500</v>
      </c>
      <c r="G39950" s="34">
        <v>579</v>
      </c>
      <c r="H39950" s="34">
        <v>696</v>
      </c>
      <c r="I39950" s="34">
        <v>576</v>
      </c>
      <c r="J39950" s="34">
        <v>646</v>
      </c>
      <c r="K39950" s="34">
        <v>529</v>
      </c>
      <c r="L39950" s="34">
        <v>556</v>
      </c>
      <c r="M39950" s="34">
        <v>461</v>
      </c>
    </row>
    <row r="39951" spans="1:13" x14ac:dyDescent="0.2">
      <c r="A39951" s="34" t="s">
        <v>140845</v>
      </c>
      <c r="B39951" s="34">
        <v>751</v>
      </c>
      <c r="C39951" s="34">
        <v>919</v>
      </c>
      <c r="D39951" s="34">
        <v>797</v>
      </c>
      <c r="E39951" s="34">
        <v>786</v>
      </c>
      <c r="F39951" s="34">
        <v>780</v>
      </c>
      <c r="G39951" s="34">
        <v>789</v>
      </c>
      <c r="H39951" s="34">
        <v>923</v>
      </c>
      <c r="I39951" s="34">
        <v>770</v>
      </c>
      <c r="J39951" s="34">
        <v>826</v>
      </c>
      <c r="K39951" s="34">
        <v>727</v>
      </c>
      <c r="L39951" s="34">
        <v>808</v>
      </c>
      <c r="M39951" s="34">
        <v>659</v>
      </c>
    </row>
    <row r="39952" spans="1:13" x14ac:dyDescent="0.2">
      <c r="A39952" s="34" t="s">
        <v>140846</v>
      </c>
      <c r="B39952" s="34">
        <v>469</v>
      </c>
      <c r="C39952" s="34">
        <v>542</v>
      </c>
      <c r="D39952" s="34">
        <v>502</v>
      </c>
      <c r="E39952" s="34">
        <v>582</v>
      </c>
      <c r="F39952" s="34">
        <v>442</v>
      </c>
      <c r="G39952" s="34">
        <v>531</v>
      </c>
      <c r="H39952" s="34">
        <v>509</v>
      </c>
      <c r="I39952" s="34">
        <v>602</v>
      </c>
      <c r="J39952" s="34">
        <v>548</v>
      </c>
      <c r="K39952" s="34">
        <v>455</v>
      </c>
      <c r="L39952" s="34">
        <v>541</v>
      </c>
      <c r="M39952" s="34">
        <v>417</v>
      </c>
    </row>
    <row r="39953" spans="1:13" x14ac:dyDescent="0.2">
      <c r="A39953" s="34" t="s">
        <v>140847</v>
      </c>
      <c r="B39953" s="34">
        <v>373</v>
      </c>
      <c r="C39953" s="34">
        <v>414</v>
      </c>
      <c r="D39953" s="34">
        <v>386</v>
      </c>
      <c r="E39953" s="34">
        <v>430</v>
      </c>
      <c r="F39953" s="34">
        <v>354</v>
      </c>
      <c r="G39953" s="34">
        <v>357</v>
      </c>
      <c r="H39953" s="34">
        <v>379</v>
      </c>
      <c r="I39953" s="34">
        <v>371</v>
      </c>
      <c r="J39953" s="34">
        <v>440</v>
      </c>
      <c r="K39953" s="34">
        <v>279</v>
      </c>
      <c r="L39953" s="34">
        <v>433</v>
      </c>
      <c r="M39953" s="34">
        <v>325</v>
      </c>
    </row>
    <row r="39954" spans="1:13" x14ac:dyDescent="0.2">
      <c r="A39954" s="34" t="s">
        <v>140848</v>
      </c>
      <c r="B39954" s="34">
        <v>337</v>
      </c>
      <c r="C39954" s="34">
        <v>342</v>
      </c>
      <c r="D39954" s="34">
        <v>336</v>
      </c>
      <c r="E39954" s="34">
        <v>310</v>
      </c>
      <c r="F39954" s="34">
        <v>312</v>
      </c>
      <c r="G39954" s="34">
        <v>324</v>
      </c>
      <c r="H39954" s="34">
        <v>287</v>
      </c>
      <c r="I39954" s="34">
        <v>299</v>
      </c>
      <c r="J39954" s="34">
        <v>262</v>
      </c>
      <c r="K39954" s="34">
        <v>234</v>
      </c>
      <c r="L39954" s="34">
        <v>257</v>
      </c>
      <c r="M39954" s="34">
        <v>261</v>
      </c>
    </row>
    <row r="39955" spans="1:13" x14ac:dyDescent="0.2">
      <c r="A39955" s="34" t="s">
        <v>140849</v>
      </c>
      <c r="B39955" s="34">
        <v>395</v>
      </c>
      <c r="C39955" s="34">
        <v>562</v>
      </c>
      <c r="D39955" s="34">
        <v>539</v>
      </c>
      <c r="E39955" s="34">
        <v>632</v>
      </c>
      <c r="F39955" s="34">
        <v>478</v>
      </c>
      <c r="G39955" s="34">
        <v>503</v>
      </c>
      <c r="H39955" s="34">
        <v>537</v>
      </c>
      <c r="I39955" s="34">
        <v>592</v>
      </c>
      <c r="J39955" s="34">
        <v>528</v>
      </c>
      <c r="K39955" s="34">
        <v>462</v>
      </c>
      <c r="L39955" s="34">
        <v>534</v>
      </c>
      <c r="M39955" s="34">
        <v>443</v>
      </c>
    </row>
    <row r="39956" spans="1:13" x14ac:dyDescent="0.2">
      <c r="A39956" s="34" t="s">
        <v>140850</v>
      </c>
      <c r="B39956" s="34">
        <v>439</v>
      </c>
      <c r="C39956" s="34">
        <v>388</v>
      </c>
      <c r="D39956" s="34">
        <v>390</v>
      </c>
      <c r="E39956" s="34">
        <v>402</v>
      </c>
      <c r="F39956" s="34">
        <v>389</v>
      </c>
      <c r="G39956" s="34">
        <v>442</v>
      </c>
      <c r="H39956" s="34">
        <v>468</v>
      </c>
      <c r="I39956" s="34">
        <v>415</v>
      </c>
      <c r="J39956" s="34">
        <v>454</v>
      </c>
      <c r="K39956" s="34">
        <v>365</v>
      </c>
      <c r="L39956" s="34">
        <v>392</v>
      </c>
      <c r="M39956" s="34">
        <v>333</v>
      </c>
    </row>
    <row r="39957" spans="1:13" x14ac:dyDescent="0.2">
      <c r="A39957" s="34" t="s">
        <v>140851</v>
      </c>
      <c r="B39957" s="34">
        <v>834</v>
      </c>
      <c r="C39957" s="34">
        <v>741</v>
      </c>
      <c r="D39957" s="34">
        <v>847</v>
      </c>
      <c r="E39957" s="34">
        <v>755</v>
      </c>
      <c r="F39957" s="34">
        <v>724</v>
      </c>
      <c r="G39957" s="34">
        <v>687</v>
      </c>
      <c r="H39957" s="34">
        <v>822</v>
      </c>
      <c r="I39957" s="34">
        <v>797</v>
      </c>
      <c r="J39957" s="34">
        <v>870</v>
      </c>
      <c r="K39957" s="34">
        <v>556</v>
      </c>
      <c r="L39957" s="34">
        <v>729</v>
      </c>
      <c r="M39957" s="34">
        <v>618</v>
      </c>
    </row>
    <row r="39958" spans="1:13" x14ac:dyDescent="0.2">
      <c r="A39958" s="34" t="s">
        <v>140852</v>
      </c>
      <c r="B39958" s="34">
        <v>674</v>
      </c>
      <c r="C39958" s="34">
        <v>706</v>
      </c>
      <c r="D39958" s="34">
        <v>596</v>
      </c>
      <c r="E39958" s="34">
        <v>689</v>
      </c>
      <c r="F39958" s="34">
        <v>620</v>
      </c>
      <c r="G39958" s="34">
        <v>663</v>
      </c>
      <c r="H39958" s="34">
        <v>723</v>
      </c>
      <c r="I39958" s="34">
        <v>645</v>
      </c>
      <c r="J39958" s="34">
        <v>767</v>
      </c>
      <c r="K39958" s="34">
        <v>578</v>
      </c>
      <c r="L39958" s="34">
        <v>714</v>
      </c>
      <c r="M39958" s="34">
        <v>444</v>
      </c>
    </row>
    <row r="39959" spans="1:13" x14ac:dyDescent="0.2">
      <c r="A39959" s="34" t="s">
        <v>140853</v>
      </c>
      <c r="B39959" s="34">
        <v>415</v>
      </c>
      <c r="C39959" s="34">
        <v>353</v>
      </c>
      <c r="D39959" s="34">
        <v>403</v>
      </c>
      <c r="E39959" s="34">
        <v>450</v>
      </c>
      <c r="F39959" s="34">
        <v>356</v>
      </c>
      <c r="G39959" s="34">
        <v>450</v>
      </c>
      <c r="H39959" s="34">
        <v>420</v>
      </c>
      <c r="I39959" s="34">
        <v>436</v>
      </c>
      <c r="J39959" s="34">
        <v>376</v>
      </c>
      <c r="K39959" s="34">
        <v>389</v>
      </c>
      <c r="L39959" s="34">
        <v>439</v>
      </c>
      <c r="M39959" s="34">
        <v>307</v>
      </c>
    </row>
    <row r="39960" spans="1:13" x14ac:dyDescent="0.2">
      <c r="A39960" s="34" t="s">
        <v>140854</v>
      </c>
      <c r="B39960" s="34">
        <v>461</v>
      </c>
      <c r="C39960" s="34">
        <v>513</v>
      </c>
      <c r="D39960" s="34">
        <v>546</v>
      </c>
      <c r="E39960" s="34">
        <v>620</v>
      </c>
      <c r="F39960" s="34">
        <v>500</v>
      </c>
      <c r="G39960" s="34">
        <v>449</v>
      </c>
      <c r="H39960" s="34">
        <v>604</v>
      </c>
      <c r="I39960" s="34">
        <v>542</v>
      </c>
      <c r="J39960" s="34">
        <v>561</v>
      </c>
      <c r="K39960" s="34">
        <v>406</v>
      </c>
      <c r="L39960" s="34">
        <v>576</v>
      </c>
      <c r="M39960" s="34">
        <v>389</v>
      </c>
    </row>
    <row r="39961" spans="1:13" x14ac:dyDescent="0.2">
      <c r="A39961" s="34" t="s">
        <v>140855</v>
      </c>
      <c r="B39961" s="34">
        <v>573</v>
      </c>
      <c r="C39961" s="34">
        <v>727</v>
      </c>
      <c r="D39961" s="34">
        <v>637</v>
      </c>
      <c r="E39961" s="34">
        <v>760</v>
      </c>
      <c r="F39961" s="34">
        <v>586</v>
      </c>
      <c r="G39961" s="34">
        <v>589</v>
      </c>
      <c r="H39961" s="34">
        <v>716</v>
      </c>
      <c r="I39961" s="34">
        <v>698</v>
      </c>
      <c r="J39961" s="34">
        <v>742</v>
      </c>
      <c r="K39961" s="34">
        <v>595</v>
      </c>
      <c r="L39961" s="34">
        <v>723</v>
      </c>
      <c r="M39961" s="34">
        <v>549</v>
      </c>
    </row>
    <row r="39962" spans="1:13" x14ac:dyDescent="0.2">
      <c r="A39962" s="34" t="s">
        <v>140856</v>
      </c>
      <c r="B39962" s="34">
        <v>499</v>
      </c>
      <c r="C39962" s="34">
        <v>525</v>
      </c>
      <c r="D39962" s="34">
        <v>521</v>
      </c>
      <c r="E39962" s="34">
        <v>591</v>
      </c>
      <c r="F39962" s="34">
        <v>499</v>
      </c>
      <c r="G39962" s="34">
        <v>572</v>
      </c>
      <c r="H39962" s="34">
        <v>567</v>
      </c>
      <c r="I39962" s="34">
        <v>528</v>
      </c>
      <c r="J39962" s="34">
        <v>574</v>
      </c>
      <c r="K39962" s="34">
        <v>452</v>
      </c>
      <c r="L39962" s="34">
        <v>581</v>
      </c>
      <c r="M39962" s="34">
        <v>402</v>
      </c>
    </row>
    <row r="39963" spans="1:13" x14ac:dyDescent="0.2">
      <c r="A39963" s="34" t="s">
        <v>140857</v>
      </c>
      <c r="B39963" s="34">
        <v>528</v>
      </c>
      <c r="C39963" s="34">
        <v>536</v>
      </c>
      <c r="D39963" s="34">
        <v>546</v>
      </c>
      <c r="E39963" s="34">
        <v>573</v>
      </c>
      <c r="F39963" s="34">
        <v>494</v>
      </c>
      <c r="G39963" s="34">
        <v>521</v>
      </c>
      <c r="H39963" s="34">
        <v>552</v>
      </c>
      <c r="I39963" s="34">
        <v>523</v>
      </c>
      <c r="J39963" s="34">
        <v>568</v>
      </c>
      <c r="K39963" s="34">
        <v>421</v>
      </c>
      <c r="L39963" s="34">
        <v>565</v>
      </c>
      <c r="M39963" s="34">
        <v>418</v>
      </c>
    </row>
    <row r="39964" spans="1:13" x14ac:dyDescent="0.2">
      <c r="A39964" s="34" t="s">
        <v>140858</v>
      </c>
      <c r="B39964" s="34">
        <v>497</v>
      </c>
      <c r="C39964" s="34">
        <v>445</v>
      </c>
      <c r="D39964" s="34">
        <v>572</v>
      </c>
      <c r="E39964" s="34">
        <v>575</v>
      </c>
      <c r="F39964" s="34">
        <v>448</v>
      </c>
      <c r="G39964" s="34">
        <v>453</v>
      </c>
      <c r="H39964" s="34">
        <v>652</v>
      </c>
      <c r="I39964" s="34">
        <v>544</v>
      </c>
      <c r="J39964" s="34">
        <v>522</v>
      </c>
      <c r="K39964" s="34">
        <v>427</v>
      </c>
      <c r="L39964" s="34">
        <v>547</v>
      </c>
      <c r="M39964" s="34">
        <v>420</v>
      </c>
    </row>
    <row r="39965" spans="1:13" x14ac:dyDescent="0.2">
      <c r="A39965" s="34" t="s">
        <v>140859</v>
      </c>
      <c r="B39965" s="34">
        <v>632</v>
      </c>
      <c r="C39965" s="34">
        <v>583</v>
      </c>
      <c r="D39965" s="34">
        <v>663</v>
      </c>
      <c r="E39965" s="34">
        <v>716</v>
      </c>
      <c r="F39965" s="34">
        <v>650</v>
      </c>
      <c r="G39965" s="34">
        <v>646</v>
      </c>
      <c r="H39965" s="34">
        <v>640</v>
      </c>
      <c r="I39965" s="34">
        <v>642</v>
      </c>
      <c r="J39965" s="34">
        <v>733</v>
      </c>
      <c r="K39965" s="34">
        <v>508</v>
      </c>
      <c r="L39965" s="34">
        <v>594</v>
      </c>
      <c r="M39965" s="34">
        <v>435</v>
      </c>
    </row>
    <row r="39966" spans="1:13" x14ac:dyDescent="0.2">
      <c r="A39966" s="34" t="s">
        <v>140860</v>
      </c>
      <c r="B39966" s="34">
        <v>1079</v>
      </c>
      <c r="C39966" s="34">
        <v>1101</v>
      </c>
      <c r="D39966" s="34">
        <v>1213</v>
      </c>
      <c r="E39966" s="34">
        <v>1212</v>
      </c>
      <c r="F39966" s="34">
        <v>1013</v>
      </c>
      <c r="G39966" s="34">
        <v>961</v>
      </c>
      <c r="H39966" s="34">
        <v>1323</v>
      </c>
      <c r="I39966" s="34">
        <v>1072</v>
      </c>
      <c r="J39966" s="34">
        <v>1185</v>
      </c>
      <c r="K39966" s="34">
        <v>895</v>
      </c>
      <c r="L39966" s="34">
        <v>1143</v>
      </c>
      <c r="M39966" s="34">
        <v>843</v>
      </c>
    </row>
    <row r="39967" spans="1:13" x14ac:dyDescent="0.2">
      <c r="A39967" s="34" t="s">
        <v>140861</v>
      </c>
      <c r="B39967" s="34">
        <v>906</v>
      </c>
      <c r="C39967" s="34">
        <v>1054</v>
      </c>
      <c r="D39967" s="34">
        <v>1075</v>
      </c>
      <c r="E39967" s="34">
        <v>921</v>
      </c>
      <c r="F39967" s="34">
        <v>873</v>
      </c>
      <c r="G39967" s="34">
        <v>932</v>
      </c>
      <c r="H39967" s="34">
        <v>890</v>
      </c>
      <c r="I39967" s="34">
        <v>960</v>
      </c>
      <c r="J39967" s="34">
        <v>1107</v>
      </c>
      <c r="K39967" s="34">
        <v>720</v>
      </c>
      <c r="L39967" s="34">
        <v>901</v>
      </c>
      <c r="M39967" s="34">
        <v>765</v>
      </c>
    </row>
    <row r="39968" spans="1:13" x14ac:dyDescent="0.2">
      <c r="A39968" s="34" t="s">
        <v>140862</v>
      </c>
      <c r="B39968" s="34">
        <v>712</v>
      </c>
      <c r="C39968" s="34">
        <v>704</v>
      </c>
      <c r="D39968" s="34">
        <v>672</v>
      </c>
      <c r="E39968" s="34">
        <v>840</v>
      </c>
      <c r="F39968" s="34">
        <v>574</v>
      </c>
      <c r="G39968" s="34">
        <v>715</v>
      </c>
      <c r="H39968" s="34">
        <v>823</v>
      </c>
      <c r="I39968" s="34">
        <v>689</v>
      </c>
      <c r="J39968" s="34">
        <v>742</v>
      </c>
      <c r="K39968" s="34">
        <v>517</v>
      </c>
      <c r="L39968" s="34">
        <v>652</v>
      </c>
      <c r="M39968" s="34">
        <v>590</v>
      </c>
    </row>
    <row r="39969" spans="1:13" x14ac:dyDescent="0.2">
      <c r="A39969" s="34" t="s">
        <v>140863</v>
      </c>
      <c r="B39969" s="34">
        <v>1388</v>
      </c>
      <c r="C39969" s="34">
        <v>1282</v>
      </c>
      <c r="D39969" s="34">
        <v>1504</v>
      </c>
      <c r="E39969" s="34">
        <v>1391</v>
      </c>
      <c r="F39969" s="34">
        <v>1278</v>
      </c>
      <c r="G39969" s="34">
        <v>1212</v>
      </c>
      <c r="H39969" s="34">
        <v>1718</v>
      </c>
      <c r="I39969" s="34">
        <v>1207</v>
      </c>
      <c r="J39969" s="34">
        <v>1509</v>
      </c>
      <c r="K39969" s="34">
        <v>1048</v>
      </c>
      <c r="L39969" s="34">
        <v>1369</v>
      </c>
      <c r="M39969" s="34">
        <v>982</v>
      </c>
    </row>
    <row r="39970" spans="1:13" x14ac:dyDescent="0.2">
      <c r="A39970" s="34" t="s">
        <v>140864</v>
      </c>
      <c r="B39970" s="34">
        <v>1497</v>
      </c>
      <c r="C39970" s="34">
        <v>1484</v>
      </c>
      <c r="D39970" s="34">
        <v>1632</v>
      </c>
      <c r="E39970" s="34">
        <v>1519</v>
      </c>
      <c r="F39970" s="34">
        <v>1505</v>
      </c>
      <c r="G39970" s="34">
        <v>1388</v>
      </c>
      <c r="H39970" s="34">
        <v>1694</v>
      </c>
      <c r="I39970" s="34">
        <v>1436</v>
      </c>
      <c r="J39970" s="34">
        <v>1634</v>
      </c>
      <c r="K39970" s="34">
        <v>1177</v>
      </c>
      <c r="L39970" s="34">
        <v>1565</v>
      </c>
      <c r="M39970" s="34">
        <v>1056</v>
      </c>
    </row>
    <row r="39971" spans="1:13" x14ac:dyDescent="0.2">
      <c r="A39971" s="34" t="s">
        <v>140865</v>
      </c>
      <c r="B39971" s="34">
        <v>441</v>
      </c>
      <c r="C39971" s="34">
        <v>468</v>
      </c>
      <c r="D39971" s="34">
        <v>561</v>
      </c>
      <c r="E39971" s="34">
        <v>540</v>
      </c>
      <c r="F39971" s="34">
        <v>437</v>
      </c>
      <c r="G39971" s="34">
        <v>457</v>
      </c>
      <c r="H39971" s="34">
        <v>552</v>
      </c>
      <c r="I39971" s="34">
        <v>431</v>
      </c>
      <c r="J39971" s="34">
        <v>514</v>
      </c>
      <c r="K39971" s="34">
        <v>383</v>
      </c>
      <c r="L39971" s="34">
        <v>529</v>
      </c>
      <c r="M39971" s="34">
        <v>388</v>
      </c>
    </row>
    <row r="39972" spans="1:13" x14ac:dyDescent="0.2">
      <c r="A39972" s="34" t="s">
        <v>140866</v>
      </c>
      <c r="B39972" s="34">
        <v>686</v>
      </c>
      <c r="C39972" s="34">
        <v>847</v>
      </c>
      <c r="D39972" s="34">
        <v>872</v>
      </c>
      <c r="E39972" s="34">
        <v>826</v>
      </c>
      <c r="F39972" s="34">
        <v>676</v>
      </c>
      <c r="G39972" s="34">
        <v>709</v>
      </c>
      <c r="H39972" s="34">
        <v>847</v>
      </c>
      <c r="I39972" s="34">
        <v>750</v>
      </c>
      <c r="J39972" s="34">
        <v>913</v>
      </c>
      <c r="K39972" s="34">
        <v>622</v>
      </c>
      <c r="L39972" s="34">
        <v>760</v>
      </c>
      <c r="M39972" s="34">
        <v>608</v>
      </c>
    </row>
    <row r="39973" spans="1:13" x14ac:dyDescent="0.2">
      <c r="A39973" s="34" t="s">
        <v>140867</v>
      </c>
      <c r="B39973" s="34">
        <v>753</v>
      </c>
      <c r="C39973" s="34">
        <v>855</v>
      </c>
      <c r="D39973" s="34">
        <v>798</v>
      </c>
      <c r="E39973" s="34">
        <v>917</v>
      </c>
      <c r="F39973" s="34">
        <v>731</v>
      </c>
      <c r="G39973" s="34">
        <v>775</v>
      </c>
      <c r="H39973" s="34">
        <v>937</v>
      </c>
      <c r="I39973" s="34">
        <v>811</v>
      </c>
      <c r="J39973" s="34">
        <v>868</v>
      </c>
      <c r="K39973" s="34">
        <v>719</v>
      </c>
      <c r="L39973" s="34">
        <v>826</v>
      </c>
      <c r="M39973" s="34">
        <v>634</v>
      </c>
    </row>
    <row r="39974" spans="1:13" x14ac:dyDescent="0.2">
      <c r="A39974" s="34" t="s">
        <v>140868</v>
      </c>
      <c r="B39974" s="34">
        <v>978</v>
      </c>
      <c r="C39974" s="34">
        <v>1019</v>
      </c>
      <c r="D39974" s="34">
        <v>997</v>
      </c>
      <c r="E39974" s="34">
        <v>1052</v>
      </c>
      <c r="F39974" s="34">
        <v>943</v>
      </c>
      <c r="G39974" s="34">
        <v>980</v>
      </c>
      <c r="H39974" s="34">
        <v>1065</v>
      </c>
      <c r="I39974" s="34">
        <v>1012</v>
      </c>
      <c r="J39974" s="34">
        <v>959</v>
      </c>
      <c r="K39974" s="34">
        <v>835</v>
      </c>
      <c r="L39974" s="34">
        <v>948</v>
      </c>
      <c r="M39974" s="34">
        <v>852</v>
      </c>
    </row>
    <row r="39975" spans="1:13" x14ac:dyDescent="0.2">
      <c r="A39975" s="34" t="s">
        <v>140869</v>
      </c>
      <c r="B39975" s="34">
        <v>1360</v>
      </c>
      <c r="C39975" s="34">
        <v>1297</v>
      </c>
      <c r="D39975" s="34">
        <v>1490</v>
      </c>
      <c r="E39975" s="34">
        <v>1596</v>
      </c>
      <c r="F39975" s="34">
        <v>1291</v>
      </c>
      <c r="G39975" s="34">
        <v>1249</v>
      </c>
      <c r="H39975" s="34">
        <v>1556</v>
      </c>
      <c r="I39975" s="34">
        <v>1491</v>
      </c>
      <c r="J39975" s="34">
        <v>1540</v>
      </c>
      <c r="K39975" s="34">
        <v>1152</v>
      </c>
      <c r="L39975" s="34">
        <v>1477</v>
      </c>
      <c r="M39975" s="34">
        <v>1032</v>
      </c>
    </row>
    <row r="39976" spans="1:13" x14ac:dyDescent="0.2">
      <c r="A39976" s="34" t="s">
        <v>140870</v>
      </c>
      <c r="B39976" s="34">
        <v>491</v>
      </c>
      <c r="C39976" s="34">
        <v>456</v>
      </c>
      <c r="D39976" s="34">
        <v>459</v>
      </c>
      <c r="E39976" s="34">
        <v>452</v>
      </c>
      <c r="F39976" s="34">
        <v>480</v>
      </c>
      <c r="G39976" s="34">
        <v>471</v>
      </c>
      <c r="H39976" s="34">
        <v>540</v>
      </c>
      <c r="I39976" s="34">
        <v>401</v>
      </c>
      <c r="J39976" s="34">
        <v>522</v>
      </c>
      <c r="K39976" s="34">
        <v>393</v>
      </c>
      <c r="L39976" s="34">
        <v>508</v>
      </c>
      <c r="M39976" s="34">
        <v>352</v>
      </c>
    </row>
    <row r="39977" spans="1:13" x14ac:dyDescent="0.2">
      <c r="A39977" s="34" t="s">
        <v>140871</v>
      </c>
      <c r="B39977" s="34">
        <v>339</v>
      </c>
      <c r="C39977" s="34">
        <v>380</v>
      </c>
      <c r="D39977" s="34">
        <v>454</v>
      </c>
      <c r="E39977" s="34">
        <v>425</v>
      </c>
      <c r="F39977" s="34">
        <v>343</v>
      </c>
      <c r="G39977" s="34">
        <v>408</v>
      </c>
      <c r="H39977" s="34">
        <v>446</v>
      </c>
      <c r="I39977" s="34">
        <v>383</v>
      </c>
      <c r="J39977" s="34">
        <v>409</v>
      </c>
      <c r="K39977" s="34">
        <v>309</v>
      </c>
      <c r="L39977" s="34">
        <v>367</v>
      </c>
      <c r="M39977" s="34">
        <v>314</v>
      </c>
    </row>
    <row r="39978" spans="1:13" x14ac:dyDescent="0.2">
      <c r="A39978" s="34" t="s">
        <v>140872</v>
      </c>
      <c r="B39978" s="34">
        <v>689</v>
      </c>
      <c r="C39978" s="34">
        <v>752</v>
      </c>
      <c r="D39978" s="34">
        <v>857</v>
      </c>
      <c r="E39978" s="34">
        <v>823</v>
      </c>
      <c r="F39978" s="34">
        <v>792</v>
      </c>
      <c r="G39978" s="34">
        <v>794</v>
      </c>
      <c r="H39978" s="34">
        <v>903</v>
      </c>
      <c r="I39978" s="34">
        <v>820</v>
      </c>
      <c r="J39978" s="34">
        <v>784</v>
      </c>
      <c r="K39978" s="34">
        <v>648</v>
      </c>
      <c r="L39978" s="34">
        <v>788</v>
      </c>
      <c r="M39978" s="34">
        <v>655</v>
      </c>
    </row>
    <row r="39979" spans="1:13" x14ac:dyDescent="0.2">
      <c r="A39979" s="34" t="s">
        <v>140873</v>
      </c>
      <c r="B39979" s="34">
        <v>649</v>
      </c>
      <c r="C39979" s="34">
        <v>747</v>
      </c>
      <c r="D39979" s="34">
        <v>783</v>
      </c>
      <c r="E39979" s="34">
        <v>830</v>
      </c>
      <c r="F39979" s="34">
        <v>586</v>
      </c>
      <c r="G39979" s="34">
        <v>661</v>
      </c>
      <c r="H39979" s="34">
        <v>756</v>
      </c>
      <c r="I39979" s="34">
        <v>777</v>
      </c>
      <c r="J39979" s="34">
        <v>736</v>
      </c>
      <c r="K39979" s="34">
        <v>687</v>
      </c>
      <c r="L39979" s="34">
        <v>743</v>
      </c>
      <c r="M39979" s="34">
        <v>565</v>
      </c>
    </row>
    <row r="39980" spans="1:13" x14ac:dyDescent="0.2">
      <c r="A39980" s="34" t="s">
        <v>140874</v>
      </c>
      <c r="B39980" s="34">
        <v>548</v>
      </c>
      <c r="C39980" s="34">
        <v>553</v>
      </c>
      <c r="D39980" s="34">
        <v>689</v>
      </c>
      <c r="E39980" s="34">
        <v>523</v>
      </c>
      <c r="F39980" s="34">
        <v>549</v>
      </c>
      <c r="G39980" s="34">
        <v>459</v>
      </c>
      <c r="H39980" s="34">
        <v>644</v>
      </c>
      <c r="I39980" s="34">
        <v>534</v>
      </c>
      <c r="J39980" s="34">
        <v>591</v>
      </c>
      <c r="K39980" s="34">
        <v>458</v>
      </c>
      <c r="L39980" s="34">
        <v>453</v>
      </c>
      <c r="M39980" s="34">
        <v>366</v>
      </c>
    </row>
    <row r="39981" spans="1:13" x14ac:dyDescent="0.2">
      <c r="A39981" s="34" t="s">
        <v>140875</v>
      </c>
      <c r="B39981" s="34">
        <v>695</v>
      </c>
      <c r="C39981" s="34">
        <v>660</v>
      </c>
      <c r="D39981" s="34">
        <v>723</v>
      </c>
      <c r="E39981" s="34">
        <v>644</v>
      </c>
      <c r="F39981" s="34">
        <v>640</v>
      </c>
      <c r="G39981" s="34">
        <v>547</v>
      </c>
      <c r="H39981" s="34">
        <v>644</v>
      </c>
      <c r="I39981" s="34">
        <v>524</v>
      </c>
      <c r="J39981" s="34">
        <v>718</v>
      </c>
      <c r="K39981" s="34">
        <v>497</v>
      </c>
      <c r="L39981" s="34">
        <v>633</v>
      </c>
      <c r="M39981" s="34">
        <v>497</v>
      </c>
    </row>
    <row r="39982" spans="1:13" x14ac:dyDescent="0.2">
      <c r="A39982" s="34" t="s">
        <v>140876</v>
      </c>
      <c r="B39982" s="34">
        <v>716</v>
      </c>
      <c r="C39982" s="34">
        <v>778</v>
      </c>
      <c r="D39982" s="34">
        <v>822</v>
      </c>
      <c r="E39982" s="34">
        <v>704</v>
      </c>
      <c r="F39982" s="34">
        <v>580</v>
      </c>
      <c r="G39982" s="34">
        <v>662</v>
      </c>
      <c r="H39982" s="34">
        <v>721</v>
      </c>
      <c r="I39982" s="34">
        <v>661</v>
      </c>
      <c r="J39982" s="34">
        <v>742</v>
      </c>
      <c r="K39982" s="34">
        <v>521</v>
      </c>
      <c r="L39982" s="34">
        <v>736</v>
      </c>
      <c r="M39982" s="34">
        <v>461</v>
      </c>
    </row>
    <row r="39983" spans="1:13" x14ac:dyDescent="0.2">
      <c r="A39983" s="34" t="s">
        <v>140877</v>
      </c>
      <c r="B39983" s="34">
        <v>734</v>
      </c>
      <c r="C39983" s="34">
        <v>745</v>
      </c>
      <c r="D39983" s="34">
        <v>834</v>
      </c>
      <c r="E39983" s="34">
        <v>721</v>
      </c>
      <c r="F39983" s="34">
        <v>849</v>
      </c>
      <c r="G39983" s="34">
        <v>615</v>
      </c>
      <c r="H39983" s="34">
        <v>784</v>
      </c>
      <c r="I39983" s="34">
        <v>690</v>
      </c>
      <c r="J39983" s="34">
        <v>740</v>
      </c>
      <c r="K39983" s="34">
        <v>619</v>
      </c>
      <c r="L39983" s="34">
        <v>746</v>
      </c>
      <c r="M39983" s="34">
        <v>583</v>
      </c>
    </row>
    <row r="39984" spans="1:13" x14ac:dyDescent="0.2">
      <c r="A39984" s="34" t="s">
        <v>140878</v>
      </c>
      <c r="B39984" s="34">
        <v>1100</v>
      </c>
      <c r="C39984" s="34">
        <v>1044</v>
      </c>
      <c r="D39984" s="34">
        <v>1051</v>
      </c>
      <c r="E39984" s="34">
        <v>955</v>
      </c>
      <c r="F39984" s="34">
        <v>912</v>
      </c>
      <c r="G39984" s="34">
        <v>986</v>
      </c>
      <c r="H39984" s="34">
        <v>1211</v>
      </c>
      <c r="I39984" s="34">
        <v>1040</v>
      </c>
      <c r="J39984" s="34">
        <v>1188</v>
      </c>
      <c r="K39984" s="34">
        <v>974</v>
      </c>
      <c r="L39984" s="34">
        <v>1122</v>
      </c>
      <c r="M39984" s="34">
        <v>807</v>
      </c>
    </row>
    <row r="39985" spans="1:13" x14ac:dyDescent="0.2">
      <c r="A39985" s="34" t="s">
        <v>140879</v>
      </c>
      <c r="B39985" s="34">
        <v>1050</v>
      </c>
      <c r="C39985" s="34">
        <v>1085</v>
      </c>
      <c r="D39985" s="34">
        <v>1003</v>
      </c>
      <c r="E39985" s="34">
        <v>1079</v>
      </c>
      <c r="F39985" s="34">
        <v>1065</v>
      </c>
      <c r="G39985" s="34">
        <v>1076</v>
      </c>
      <c r="H39985" s="34">
        <v>1133</v>
      </c>
      <c r="I39985" s="34">
        <v>985</v>
      </c>
      <c r="J39985" s="34">
        <v>1044</v>
      </c>
      <c r="K39985" s="34">
        <v>889</v>
      </c>
      <c r="L39985" s="34">
        <v>960</v>
      </c>
      <c r="M39985" s="34">
        <v>892</v>
      </c>
    </row>
    <row r="39986" spans="1:13" x14ac:dyDescent="0.2">
      <c r="A39986" s="34" t="s">
        <v>140880</v>
      </c>
      <c r="B39986" s="34">
        <v>651</v>
      </c>
      <c r="C39986" s="34">
        <v>589</v>
      </c>
      <c r="D39986" s="34">
        <v>708</v>
      </c>
      <c r="E39986" s="34">
        <v>828</v>
      </c>
      <c r="F39986" s="34">
        <v>563</v>
      </c>
      <c r="G39986" s="34">
        <v>645</v>
      </c>
      <c r="H39986" s="34">
        <v>653</v>
      </c>
      <c r="I39986" s="34">
        <v>691</v>
      </c>
      <c r="J39986" s="34">
        <v>718</v>
      </c>
      <c r="K39986" s="34">
        <v>525</v>
      </c>
      <c r="L39986" s="34">
        <v>585</v>
      </c>
      <c r="M39986" s="34">
        <v>520</v>
      </c>
    </row>
    <row r="39987" spans="1:13" x14ac:dyDescent="0.2">
      <c r="A39987" s="34" t="s">
        <v>140881</v>
      </c>
      <c r="B39987" s="34">
        <v>622</v>
      </c>
      <c r="C39987" s="34">
        <v>482</v>
      </c>
      <c r="D39987" s="34">
        <v>561</v>
      </c>
      <c r="E39987" s="34">
        <v>520</v>
      </c>
      <c r="F39987" s="34">
        <v>530</v>
      </c>
      <c r="G39987" s="34">
        <v>528</v>
      </c>
      <c r="H39987" s="34">
        <v>563</v>
      </c>
      <c r="I39987" s="34">
        <v>568</v>
      </c>
      <c r="J39987" s="34">
        <v>605</v>
      </c>
      <c r="K39987" s="34">
        <v>393</v>
      </c>
      <c r="L39987" s="34">
        <v>494</v>
      </c>
      <c r="M39987" s="34">
        <v>427</v>
      </c>
    </row>
    <row r="39988" spans="1:13" x14ac:dyDescent="0.2">
      <c r="A39988" s="34" t="s">
        <v>140882</v>
      </c>
      <c r="B39988" s="34">
        <v>499</v>
      </c>
      <c r="C39988" s="34">
        <v>609</v>
      </c>
      <c r="D39988" s="34">
        <v>543</v>
      </c>
      <c r="E39988" s="34">
        <v>639</v>
      </c>
      <c r="F39988" s="34">
        <v>441</v>
      </c>
      <c r="G39988" s="34">
        <v>568</v>
      </c>
      <c r="H39988" s="34">
        <v>616</v>
      </c>
      <c r="I39988" s="34">
        <v>575</v>
      </c>
      <c r="J39988" s="34">
        <v>524</v>
      </c>
      <c r="K39988" s="34">
        <v>496</v>
      </c>
      <c r="L39988" s="34">
        <v>543</v>
      </c>
      <c r="M39988" s="34">
        <v>458</v>
      </c>
    </row>
    <row r="39989" spans="1:13" x14ac:dyDescent="0.2">
      <c r="A39989" s="34" t="s">
        <v>140883</v>
      </c>
      <c r="B39989" s="34">
        <v>817</v>
      </c>
      <c r="C39989" s="34">
        <v>955</v>
      </c>
      <c r="D39989" s="34">
        <v>994</v>
      </c>
      <c r="E39989" s="34">
        <v>1048</v>
      </c>
      <c r="F39989" s="34">
        <v>1051</v>
      </c>
      <c r="G39989" s="34">
        <v>841</v>
      </c>
      <c r="H39989" s="34">
        <v>1047</v>
      </c>
      <c r="I39989" s="34">
        <v>965</v>
      </c>
      <c r="J39989" s="34">
        <v>1022</v>
      </c>
      <c r="K39989" s="34">
        <v>865</v>
      </c>
      <c r="L39989" s="34">
        <v>953</v>
      </c>
      <c r="M39989" s="34">
        <v>740</v>
      </c>
    </row>
    <row r="39990" spans="1:13" x14ac:dyDescent="0.2">
      <c r="A39990" s="34" t="s">
        <v>140884</v>
      </c>
      <c r="B39990" s="34">
        <v>824</v>
      </c>
      <c r="C39990" s="34">
        <v>866</v>
      </c>
      <c r="D39990" s="34">
        <v>1014</v>
      </c>
      <c r="E39990" s="34">
        <v>899</v>
      </c>
      <c r="F39990" s="34">
        <v>901</v>
      </c>
      <c r="G39990" s="34">
        <v>896</v>
      </c>
      <c r="H39990" s="34">
        <v>978</v>
      </c>
      <c r="I39990" s="34">
        <v>892</v>
      </c>
      <c r="J39990" s="34">
        <v>954</v>
      </c>
      <c r="K39990" s="34">
        <v>670</v>
      </c>
      <c r="L39990" s="34">
        <v>938</v>
      </c>
      <c r="M39990" s="34">
        <v>693</v>
      </c>
    </row>
    <row r="39991" spans="1:13" x14ac:dyDescent="0.2">
      <c r="A39991" s="34" t="s">
        <v>140885</v>
      </c>
      <c r="B39991" s="34">
        <v>360</v>
      </c>
      <c r="C39991" s="34">
        <v>382</v>
      </c>
      <c r="D39991" s="34">
        <v>512</v>
      </c>
      <c r="E39991" s="34">
        <v>462</v>
      </c>
      <c r="F39991" s="34">
        <v>410</v>
      </c>
      <c r="G39991" s="34">
        <v>392</v>
      </c>
      <c r="H39991" s="34">
        <v>447</v>
      </c>
      <c r="I39991" s="34">
        <v>458</v>
      </c>
      <c r="J39991" s="34">
        <v>485</v>
      </c>
      <c r="K39991" s="34">
        <v>343</v>
      </c>
      <c r="L39991" s="34">
        <v>389</v>
      </c>
      <c r="M39991" s="34">
        <v>364</v>
      </c>
    </row>
    <row r="39992" spans="1:13" x14ac:dyDescent="0.2">
      <c r="A39992" s="34" t="s">
        <v>140886</v>
      </c>
      <c r="B39992" s="34">
        <v>923</v>
      </c>
      <c r="C39992" s="34">
        <v>879</v>
      </c>
      <c r="D39992" s="34">
        <v>1038</v>
      </c>
      <c r="E39992" s="34">
        <v>1075</v>
      </c>
      <c r="F39992" s="34">
        <v>936</v>
      </c>
      <c r="G39992" s="34">
        <v>882</v>
      </c>
      <c r="H39992" s="34">
        <v>1153</v>
      </c>
      <c r="I39992" s="34">
        <v>940</v>
      </c>
      <c r="J39992" s="34">
        <v>1105</v>
      </c>
      <c r="K39992" s="34">
        <v>827</v>
      </c>
      <c r="L39992" s="34">
        <v>968</v>
      </c>
      <c r="M39992" s="34">
        <v>781</v>
      </c>
    </row>
    <row r="39993" spans="1:13" x14ac:dyDescent="0.2">
      <c r="A39993" s="34" t="s">
        <v>140887</v>
      </c>
      <c r="B39993" s="34">
        <v>776</v>
      </c>
      <c r="C39993" s="34">
        <v>840</v>
      </c>
      <c r="D39993" s="34">
        <v>970</v>
      </c>
      <c r="E39993" s="34">
        <v>949</v>
      </c>
      <c r="F39993" s="34">
        <v>723</v>
      </c>
      <c r="G39993" s="34">
        <v>834</v>
      </c>
      <c r="H39993" s="34">
        <v>918</v>
      </c>
      <c r="I39993" s="34">
        <v>765</v>
      </c>
      <c r="J39993" s="34">
        <v>864</v>
      </c>
      <c r="K39993" s="34">
        <v>683</v>
      </c>
      <c r="L39993" s="34">
        <v>800</v>
      </c>
      <c r="M39993" s="34">
        <v>688</v>
      </c>
    </row>
    <row r="39994" spans="1:13" x14ac:dyDescent="0.2">
      <c r="A39994" s="34" t="s">
        <v>140888</v>
      </c>
      <c r="B39994" s="34">
        <v>551</v>
      </c>
      <c r="C39994" s="34">
        <v>564</v>
      </c>
      <c r="D39994" s="34">
        <v>582</v>
      </c>
      <c r="E39994" s="34">
        <v>566</v>
      </c>
      <c r="F39994" s="34">
        <v>451</v>
      </c>
      <c r="G39994" s="34">
        <v>534</v>
      </c>
      <c r="H39994" s="34">
        <v>585</v>
      </c>
      <c r="I39994" s="34">
        <v>624</v>
      </c>
      <c r="J39994" s="34">
        <v>582</v>
      </c>
      <c r="K39994" s="34">
        <v>413</v>
      </c>
      <c r="L39994" s="34">
        <v>465</v>
      </c>
      <c r="M39994" s="34">
        <v>469</v>
      </c>
    </row>
    <row r="39995" spans="1:13" x14ac:dyDescent="0.2">
      <c r="A39995" s="34" t="s">
        <v>140889</v>
      </c>
      <c r="B39995" s="34">
        <v>571</v>
      </c>
      <c r="C39995" s="34">
        <v>603</v>
      </c>
      <c r="D39995" s="34">
        <v>584</v>
      </c>
      <c r="E39995" s="34">
        <v>625</v>
      </c>
      <c r="F39995" s="34">
        <v>458</v>
      </c>
      <c r="G39995" s="34">
        <v>570</v>
      </c>
      <c r="H39995" s="34">
        <v>571</v>
      </c>
      <c r="I39995" s="34">
        <v>600</v>
      </c>
      <c r="J39995" s="34">
        <v>635</v>
      </c>
      <c r="K39995" s="34">
        <v>473</v>
      </c>
      <c r="L39995" s="34">
        <v>464</v>
      </c>
      <c r="M39995" s="34">
        <v>479</v>
      </c>
    </row>
    <row r="39996" spans="1:13" x14ac:dyDescent="0.2">
      <c r="A39996" s="34" t="s">
        <v>140890</v>
      </c>
      <c r="B39996" s="34">
        <v>664</v>
      </c>
      <c r="C39996" s="34">
        <v>646</v>
      </c>
      <c r="D39996" s="34">
        <v>753</v>
      </c>
      <c r="E39996" s="34">
        <v>708</v>
      </c>
      <c r="F39996" s="34">
        <v>509</v>
      </c>
      <c r="G39996" s="34">
        <v>660</v>
      </c>
      <c r="H39996" s="34">
        <v>706</v>
      </c>
      <c r="I39996" s="34">
        <v>597</v>
      </c>
      <c r="J39996" s="34">
        <v>660</v>
      </c>
      <c r="K39996" s="34">
        <v>558</v>
      </c>
      <c r="L39996" s="34">
        <v>562</v>
      </c>
      <c r="M39996" s="34">
        <v>533</v>
      </c>
    </row>
    <row r="39997" spans="1:13" x14ac:dyDescent="0.2">
      <c r="A39997" s="34" t="s">
        <v>140891</v>
      </c>
      <c r="B39997" s="34">
        <v>823</v>
      </c>
      <c r="C39997" s="34">
        <v>854</v>
      </c>
      <c r="D39997" s="34">
        <v>825</v>
      </c>
      <c r="E39997" s="34">
        <v>874</v>
      </c>
      <c r="F39997" s="34">
        <v>667</v>
      </c>
      <c r="G39997" s="34">
        <v>789</v>
      </c>
      <c r="H39997" s="34">
        <v>912</v>
      </c>
      <c r="I39997" s="34">
        <v>910</v>
      </c>
      <c r="J39997" s="34">
        <v>930</v>
      </c>
      <c r="K39997" s="34">
        <v>701</v>
      </c>
      <c r="L39997" s="34">
        <v>840</v>
      </c>
      <c r="M39997" s="34">
        <v>629</v>
      </c>
    </row>
    <row r="39998" spans="1:13" x14ac:dyDescent="0.2">
      <c r="A39998" s="34" t="s">
        <v>140892</v>
      </c>
      <c r="B39998" s="34">
        <v>531</v>
      </c>
      <c r="C39998" s="34">
        <v>601</v>
      </c>
      <c r="D39998" s="34">
        <v>489</v>
      </c>
      <c r="E39998" s="34">
        <v>682</v>
      </c>
      <c r="F39998" s="34">
        <v>488</v>
      </c>
      <c r="G39998" s="34">
        <v>600</v>
      </c>
      <c r="H39998" s="34">
        <v>581</v>
      </c>
      <c r="I39998" s="34">
        <v>584</v>
      </c>
      <c r="J39998" s="34">
        <v>535</v>
      </c>
      <c r="K39998" s="34">
        <v>475</v>
      </c>
      <c r="L39998" s="34">
        <v>462</v>
      </c>
      <c r="M39998" s="34">
        <v>463</v>
      </c>
    </row>
    <row r="39999" spans="1:13" x14ac:dyDescent="0.2">
      <c r="A39999" s="34" t="s">
        <v>140893</v>
      </c>
      <c r="B39999" s="34">
        <v>978</v>
      </c>
      <c r="C39999" s="34">
        <v>1084</v>
      </c>
      <c r="D39999" s="34">
        <v>1136</v>
      </c>
      <c r="E39999" s="34">
        <v>1189</v>
      </c>
      <c r="F39999" s="34">
        <v>1152</v>
      </c>
      <c r="G39999" s="34">
        <v>1040</v>
      </c>
      <c r="H39999" s="34">
        <v>1232</v>
      </c>
      <c r="I39999" s="34">
        <v>1114</v>
      </c>
      <c r="J39999" s="34">
        <v>1086</v>
      </c>
      <c r="K39999" s="34">
        <v>935</v>
      </c>
      <c r="L39999" s="34">
        <v>1054</v>
      </c>
      <c r="M39999" s="34">
        <v>820</v>
      </c>
    </row>
    <row r="40000" spans="1:13" x14ac:dyDescent="0.2">
      <c r="A40000" s="34" t="s">
        <v>140894</v>
      </c>
      <c r="B40000" s="34">
        <v>634</v>
      </c>
      <c r="C40000" s="34">
        <v>740</v>
      </c>
      <c r="D40000" s="34">
        <v>710</v>
      </c>
      <c r="E40000" s="34">
        <v>828</v>
      </c>
      <c r="F40000" s="34">
        <v>637</v>
      </c>
      <c r="G40000" s="34">
        <v>700</v>
      </c>
      <c r="H40000" s="34">
        <v>828</v>
      </c>
      <c r="I40000" s="34">
        <v>797</v>
      </c>
      <c r="J40000" s="34">
        <v>677</v>
      </c>
      <c r="K40000" s="34">
        <v>642</v>
      </c>
      <c r="L40000" s="34">
        <v>704</v>
      </c>
      <c r="M40000" s="34">
        <v>621</v>
      </c>
    </row>
    <row r="40001" spans="1:13" x14ac:dyDescent="0.2">
      <c r="A40001" s="34" t="s">
        <v>100895</v>
      </c>
      <c r="B40001" s="34">
        <v>671</v>
      </c>
      <c r="C40001" s="34">
        <v>716</v>
      </c>
      <c r="D40001" s="34">
        <v>706</v>
      </c>
      <c r="E40001" s="34">
        <v>698</v>
      </c>
      <c r="F40001" s="34">
        <v>146</v>
      </c>
      <c r="G40001" s="34">
        <v>786</v>
      </c>
      <c r="H40001" s="34">
        <v>747</v>
      </c>
      <c r="I40001" s="34">
        <v>634</v>
      </c>
      <c r="J40001" s="34">
        <v>629</v>
      </c>
      <c r="K40001" s="34">
        <v>449</v>
      </c>
      <c r="L40001" s="34">
        <v>205</v>
      </c>
      <c r="M40001" s="34">
        <v>662</v>
      </c>
    </row>
  </sheetData>
  <pageMargins left="0.75" right="0.75" top="1" bottom="1" header="0.5" footer="0.5"/>
</worksheet>
</file>

<file path=xl/worksheets/sheet8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99F593D9-4094-374F-B981-A420FFABA704}">
  <dimension ref="A1:D10003"/>
  <sheetViews>
    <sheetView workbookViewId="0">
      <selection activeCell="G13" sqref="G13"/>
    </sheetView>
  </sheetViews>
  <sheetFormatPr baseColWidth="10" defaultColWidth="8.83203125" defaultRowHeight="15" x14ac:dyDescent="0.2"/>
  <cols>
    <col min="1" max="1" width="19.5" bestFit="1" customWidth="1"/>
    <col min="2" max="2" width="51.6640625" style="19" bestFit="1" customWidth="1"/>
    <col min="3" max="4" width="14.83203125" style="19" bestFit="1" customWidth="1"/>
    <col min="5" max="18" width="7.6640625" bestFit="1" customWidth="1"/>
  </cols>
  <sheetData>
    <row r="1" spans="1:4" x14ac:dyDescent="0.2">
      <c r="A1" s="1" t="s">
        <v>40306</v>
      </c>
    </row>
    <row r="3" spans="1:4" s="7" customFormat="1" ht="16" x14ac:dyDescent="0.2">
      <c r="B3" s="7" t="s">
        <v>40260</v>
      </c>
      <c r="C3" s="7" t="s">
        <v>40307</v>
      </c>
      <c r="D3" s="7" t="s">
        <v>40308</v>
      </c>
    </row>
    <row r="4" spans="1:4" s="7" customFormat="1" ht="16" x14ac:dyDescent="0.2">
      <c r="A4" s="8"/>
      <c r="B4" s="7" t="s">
        <v>40309</v>
      </c>
      <c r="C4" s="7">
        <v>-4.7021747159496002E-2</v>
      </c>
      <c r="D4" s="7">
        <v>0.91453018958782395</v>
      </c>
    </row>
    <row r="5" spans="1:4" s="7" customFormat="1" ht="16" x14ac:dyDescent="0.2">
      <c r="A5" s="8"/>
      <c r="B5" s="7" t="s">
        <v>40310</v>
      </c>
      <c r="C5" s="7">
        <v>-0.116094849273463</v>
      </c>
      <c r="D5" s="7">
        <v>8.8633498187856596E-2</v>
      </c>
    </row>
    <row r="6" spans="1:4" s="7" customFormat="1" ht="16" x14ac:dyDescent="0.2">
      <c r="A6" s="8"/>
      <c r="B6" s="7" t="s">
        <v>40311</v>
      </c>
      <c r="C6" s="7">
        <v>-2.4580579204309699E-2</v>
      </c>
      <c r="D6" s="7">
        <v>0.18251691797205999</v>
      </c>
    </row>
    <row r="7" spans="1:4" s="7" customFormat="1" ht="16" x14ac:dyDescent="0.2">
      <c r="A7" s="8"/>
      <c r="B7" s="7" t="s">
        <v>40312</v>
      </c>
      <c r="C7" s="7">
        <v>-0.111750879027465</v>
      </c>
      <c r="D7" s="7">
        <v>-5.7189405263899901E-2</v>
      </c>
    </row>
    <row r="8" spans="1:4" s="7" customFormat="1" ht="16" x14ac:dyDescent="0.2">
      <c r="B8" s="7" t="s">
        <v>40313</v>
      </c>
      <c r="C8" s="7">
        <v>1.2390234842026599E-2</v>
      </c>
      <c r="D8" s="7">
        <v>-3.3511780356925598E-2</v>
      </c>
    </row>
    <row r="9" spans="1:4" s="7" customFormat="1" ht="16" x14ac:dyDescent="0.2">
      <c r="B9" s="7" t="s">
        <v>50484</v>
      </c>
      <c r="C9" s="7">
        <v>7.5917775614110297E-2</v>
      </c>
      <c r="D9" s="7">
        <v>-5.60764079943314E-3</v>
      </c>
    </row>
    <row r="10" spans="1:4" s="7" customFormat="1" ht="16" x14ac:dyDescent="0.2">
      <c r="B10" s="7" t="s">
        <v>50485</v>
      </c>
      <c r="C10" s="7">
        <v>0.25842234814634502</v>
      </c>
      <c r="D10" s="7">
        <v>0.227660318727127</v>
      </c>
    </row>
    <row r="11" spans="1:4" s="7" customFormat="1" ht="16" x14ac:dyDescent="0.2">
      <c r="B11" s="7" t="s">
        <v>50486</v>
      </c>
      <c r="C11" s="7">
        <v>-0.16591104144844801</v>
      </c>
      <c r="D11" s="7">
        <v>0.135713643244814</v>
      </c>
    </row>
    <row r="12" spans="1:4" s="7" customFormat="1" ht="16" x14ac:dyDescent="0.2">
      <c r="B12" s="7" t="s">
        <v>50487</v>
      </c>
      <c r="C12" s="7">
        <v>-0.25456590024902997</v>
      </c>
      <c r="D12" s="7">
        <v>1.13126111137275E-2</v>
      </c>
    </row>
    <row r="13" spans="1:4" s="7" customFormat="1" ht="16" x14ac:dyDescent="0.2">
      <c r="B13" s="7" t="s">
        <v>50488</v>
      </c>
      <c r="C13" s="7">
        <v>-1.60409247849422E-2</v>
      </c>
      <c r="D13" s="7">
        <v>6.0305206335482503E-2</v>
      </c>
    </row>
    <row r="14" spans="1:4" s="7" customFormat="1" ht="16" x14ac:dyDescent="0.2">
      <c r="B14" s="7" t="s">
        <v>50489</v>
      </c>
      <c r="C14" s="7">
        <v>0.222809155967651</v>
      </c>
      <c r="D14" s="7">
        <v>1.8445950726838099E-2</v>
      </c>
    </row>
    <row r="15" spans="1:4" s="7" customFormat="1" ht="16" x14ac:dyDescent="0.2">
      <c r="B15" s="7" t="s">
        <v>50490</v>
      </c>
      <c r="C15" s="7">
        <v>5.4499852808125297E-2</v>
      </c>
      <c r="D15" s="7">
        <v>3.9544055221888003E-2</v>
      </c>
    </row>
    <row r="16" spans="1:4" s="7" customFormat="1" ht="16" x14ac:dyDescent="0.2">
      <c r="B16" s="7" t="s">
        <v>50491</v>
      </c>
      <c r="C16" s="7">
        <v>-0.161274170638806</v>
      </c>
      <c r="D16" s="7">
        <v>-1.98178407653418E-2</v>
      </c>
    </row>
    <row r="17" spans="2:4" s="7" customFormat="1" ht="16" x14ac:dyDescent="0.2">
      <c r="B17" s="7" t="s">
        <v>50492</v>
      </c>
      <c r="C17" s="7">
        <v>-2.5131757764293998E-3</v>
      </c>
      <c r="D17" s="7">
        <v>2.5671215437676299E-2</v>
      </c>
    </row>
    <row r="18" spans="2:4" s="7" customFormat="1" ht="16" x14ac:dyDescent="0.2">
      <c r="B18" s="7" t="s">
        <v>50493</v>
      </c>
      <c r="C18" s="7">
        <v>9.2052226193243505E-2</v>
      </c>
      <c r="D18" s="7">
        <v>0.23292896338587299</v>
      </c>
    </row>
    <row r="19" spans="2:4" s="7" customFormat="1" ht="16" x14ac:dyDescent="0.2">
      <c r="B19" s="7" t="s">
        <v>50494</v>
      </c>
      <c r="C19" s="7">
        <v>-4.4699120942430802E-2</v>
      </c>
      <c r="D19" s="7">
        <v>2.6994924012649399E-2</v>
      </c>
    </row>
    <row r="20" spans="2:4" s="7" customFormat="1" ht="16" x14ac:dyDescent="0.2">
      <c r="B20" s="7" t="s">
        <v>50495</v>
      </c>
      <c r="C20" s="7">
        <v>-3.5026334351382399E-3</v>
      </c>
      <c r="D20" s="7">
        <v>-9.5657357673520196E-2</v>
      </c>
    </row>
    <row r="21" spans="2:4" s="7" customFormat="1" ht="16" x14ac:dyDescent="0.2">
      <c r="B21" s="7" t="s">
        <v>50496</v>
      </c>
      <c r="C21" s="7">
        <v>8.2532417224273402E-2</v>
      </c>
      <c r="D21" s="7">
        <v>-4.3713106756956797E-2</v>
      </c>
    </row>
    <row r="22" spans="2:4" s="7" customFormat="1" ht="16" x14ac:dyDescent="0.2">
      <c r="B22" s="7" t="s">
        <v>50497</v>
      </c>
      <c r="C22" s="7">
        <v>2.9346316714646801E-2</v>
      </c>
      <c r="D22" s="7">
        <v>2.9023724363849701E-2</v>
      </c>
    </row>
    <row r="23" spans="2:4" s="7" customFormat="1" ht="16" x14ac:dyDescent="0.2">
      <c r="B23" s="7" t="s">
        <v>50498</v>
      </c>
      <c r="C23" s="7">
        <v>5.2984697162244701E-2</v>
      </c>
      <c r="D23" s="7">
        <v>7.6558937113286899E-3</v>
      </c>
    </row>
    <row r="24" spans="2:4" s="7" customFormat="1" ht="16" x14ac:dyDescent="0.2">
      <c r="B24" s="7" t="s">
        <v>50499</v>
      </c>
      <c r="C24" s="7">
        <v>-0.108538999276156</v>
      </c>
      <c r="D24" s="7">
        <v>-3.5140397594358802E-2</v>
      </c>
    </row>
    <row r="25" spans="2:4" s="7" customFormat="1" ht="16" x14ac:dyDescent="0.2">
      <c r="B25" s="7" t="s">
        <v>50500</v>
      </c>
      <c r="C25" s="7">
        <v>-7.1580923902960295E-2</v>
      </c>
      <c r="D25" s="7">
        <v>-8.4827255210405197E-2</v>
      </c>
    </row>
    <row r="26" spans="2:4" s="7" customFormat="1" ht="16" x14ac:dyDescent="0.2">
      <c r="B26" s="7" t="s">
        <v>50501</v>
      </c>
      <c r="C26" s="7">
        <v>1.66157799574389E-2</v>
      </c>
      <c r="D26" s="7">
        <v>-8.8517010760282792E-3</v>
      </c>
    </row>
    <row r="27" spans="2:4" s="7" customFormat="1" ht="16" x14ac:dyDescent="0.2">
      <c r="B27" s="7" t="s">
        <v>50502</v>
      </c>
      <c r="C27" s="7">
        <v>0.138739315588079</v>
      </c>
      <c r="D27" s="7">
        <v>-6.2730733726603205E-2</v>
      </c>
    </row>
    <row r="28" spans="2:4" s="7" customFormat="1" ht="16" x14ac:dyDescent="0.2">
      <c r="B28" s="7" t="s">
        <v>50503</v>
      </c>
      <c r="C28" s="7">
        <v>-3.2703014495322001E-2</v>
      </c>
      <c r="D28" s="7">
        <v>0.12523732339287499</v>
      </c>
    </row>
    <row r="29" spans="2:4" s="7" customFormat="1" ht="16" x14ac:dyDescent="0.2">
      <c r="B29" s="7" t="s">
        <v>50504</v>
      </c>
      <c r="C29" s="7">
        <v>-5.2650875297197301E-2</v>
      </c>
      <c r="D29" s="7">
        <v>5.4525295083221202E-2</v>
      </c>
    </row>
    <row r="30" spans="2:4" s="7" customFormat="1" ht="16" x14ac:dyDescent="0.2">
      <c r="B30" s="7" t="s">
        <v>50505</v>
      </c>
      <c r="C30" s="7">
        <v>-0.12451852540700201</v>
      </c>
      <c r="D30" s="7">
        <v>-4.3199958228908502E-3</v>
      </c>
    </row>
    <row r="31" spans="2:4" s="7" customFormat="1" ht="16" x14ac:dyDescent="0.2">
      <c r="B31" s="7" t="s">
        <v>50506</v>
      </c>
      <c r="C31" s="7">
        <v>-9.9569957128515796E-3</v>
      </c>
      <c r="D31" s="7">
        <v>1.49657593531535E-2</v>
      </c>
    </row>
    <row r="32" spans="2:4" s="7" customFormat="1" ht="16" x14ac:dyDescent="0.2">
      <c r="B32" s="7" t="s">
        <v>50507</v>
      </c>
      <c r="C32" s="7">
        <v>-0.12344128101518401</v>
      </c>
      <c r="D32" s="7">
        <v>-7.2037090184319794E-2</v>
      </c>
    </row>
    <row r="33" spans="2:4" s="7" customFormat="1" ht="16" x14ac:dyDescent="0.2">
      <c r="B33" s="7" t="s">
        <v>50508</v>
      </c>
      <c r="C33" s="7">
        <v>-0.15063200785323699</v>
      </c>
      <c r="D33" s="7">
        <v>-6.2484723862995205E-4</v>
      </c>
    </row>
    <row r="34" spans="2:4" s="7" customFormat="1" ht="16" x14ac:dyDescent="0.2">
      <c r="B34" s="7" t="s">
        <v>50509</v>
      </c>
      <c r="C34" s="7">
        <v>0.111858593505968</v>
      </c>
      <c r="D34" s="7">
        <v>7.46896069986865E-2</v>
      </c>
    </row>
    <row r="35" spans="2:4" s="7" customFormat="1" ht="16" x14ac:dyDescent="0.2">
      <c r="B35" s="7" t="s">
        <v>50510</v>
      </c>
      <c r="C35" s="7">
        <v>0.15971292820452801</v>
      </c>
      <c r="D35" s="7">
        <v>0.101022294916818</v>
      </c>
    </row>
    <row r="36" spans="2:4" s="7" customFormat="1" ht="16" x14ac:dyDescent="0.2">
      <c r="B36" s="7" t="s">
        <v>50511</v>
      </c>
      <c r="C36" s="7">
        <v>-3.12459138281245E-2</v>
      </c>
      <c r="D36" s="7">
        <v>0.11626857529336</v>
      </c>
    </row>
    <row r="37" spans="2:4" s="7" customFormat="1" ht="16" x14ac:dyDescent="0.2">
      <c r="B37" s="7" t="s">
        <v>50512</v>
      </c>
      <c r="C37" s="7">
        <v>0.118594011905365</v>
      </c>
      <c r="D37" s="7">
        <v>0.18062996053910599</v>
      </c>
    </row>
    <row r="38" spans="2:4" s="7" customFormat="1" ht="16" x14ac:dyDescent="0.2">
      <c r="B38" s="7" t="s">
        <v>50513</v>
      </c>
      <c r="C38" s="7">
        <v>-3.0761794159411202E-2</v>
      </c>
      <c r="D38" s="7">
        <v>3.3439957830031397E-2</v>
      </c>
    </row>
    <row r="39" spans="2:4" s="7" customFormat="1" ht="16" x14ac:dyDescent="0.2">
      <c r="B39" s="7" t="s">
        <v>50514</v>
      </c>
      <c r="C39" s="7">
        <v>0.23349976697493999</v>
      </c>
      <c r="D39" s="7">
        <v>0.109885822097844</v>
      </c>
    </row>
    <row r="40" spans="2:4" s="7" customFormat="1" ht="16" x14ac:dyDescent="0.2">
      <c r="B40" s="7" t="s">
        <v>50515</v>
      </c>
      <c r="C40" s="7">
        <v>-7.5540945427841101E-3</v>
      </c>
      <c r="D40" s="7">
        <v>5.6917875725667401E-2</v>
      </c>
    </row>
    <row r="41" spans="2:4" s="7" customFormat="1" ht="16" x14ac:dyDescent="0.2">
      <c r="B41" s="7" t="s">
        <v>50516</v>
      </c>
      <c r="C41" s="7">
        <v>0.16149922675540301</v>
      </c>
      <c r="D41" s="7">
        <v>1.8076121057825401E-2</v>
      </c>
    </row>
    <row r="42" spans="2:4" s="7" customFormat="1" ht="16" x14ac:dyDescent="0.2">
      <c r="B42" s="7" t="s">
        <v>50517</v>
      </c>
      <c r="C42" s="7">
        <v>2.5381267187683E-3</v>
      </c>
      <c r="D42" s="7">
        <v>-2.3818282093657502E-2</v>
      </c>
    </row>
    <row r="43" spans="2:4" s="7" customFormat="1" ht="16" x14ac:dyDescent="0.2">
      <c r="B43" s="7" t="s">
        <v>50518</v>
      </c>
      <c r="C43" s="7">
        <v>5.2382757574450003E-2</v>
      </c>
      <c r="D43" s="7">
        <v>0.13354266303024301</v>
      </c>
    </row>
    <row r="44" spans="2:4" s="7" customFormat="1" ht="16" x14ac:dyDescent="0.2">
      <c r="B44" s="7" t="s">
        <v>50519</v>
      </c>
      <c r="C44" s="7">
        <v>1.8513834490561501E-2</v>
      </c>
      <c r="D44" s="7">
        <v>6.5328604639440499E-2</v>
      </c>
    </row>
    <row r="45" spans="2:4" s="7" customFormat="1" ht="16" x14ac:dyDescent="0.2">
      <c r="B45" s="7" t="s">
        <v>50520</v>
      </c>
      <c r="C45" s="7">
        <v>-0.14788951968981501</v>
      </c>
      <c r="D45" s="7">
        <v>1.12480851670025E-2</v>
      </c>
    </row>
    <row r="46" spans="2:4" ht="16" x14ac:dyDescent="0.2">
      <c r="B46" s="6" t="s">
        <v>50521</v>
      </c>
      <c r="C46" s="6">
        <v>-4.4323420128722403E-2</v>
      </c>
      <c r="D46" s="6">
        <v>1.23358217886439E-2</v>
      </c>
    </row>
    <row r="47" spans="2:4" ht="16" x14ac:dyDescent="0.2">
      <c r="B47" s="6" t="s">
        <v>50522</v>
      </c>
      <c r="C47" s="6">
        <v>-2.6015954104159401E-2</v>
      </c>
      <c r="D47" s="6">
        <v>1.9376779295826999E-2</v>
      </c>
    </row>
    <row r="48" spans="2:4" ht="16" x14ac:dyDescent="0.2">
      <c r="B48" s="6" t="s">
        <v>50523</v>
      </c>
      <c r="C48" s="6">
        <v>-9.2785877524139693E-3</v>
      </c>
      <c r="D48" s="6">
        <v>5.55018174136655E-2</v>
      </c>
    </row>
    <row r="49" spans="2:4" ht="16" x14ac:dyDescent="0.2">
      <c r="B49" s="6" t="s">
        <v>50524</v>
      </c>
      <c r="C49" s="6">
        <v>-6.5558692277653194E-2</v>
      </c>
      <c r="D49" s="6">
        <v>-1.6684072340576801E-2</v>
      </c>
    </row>
    <row r="50" spans="2:4" ht="16" x14ac:dyDescent="0.2">
      <c r="B50" s="6" t="s">
        <v>50525</v>
      </c>
      <c r="C50" s="6">
        <v>-0.301922895254576</v>
      </c>
      <c r="D50" s="6">
        <v>-0.110225011316039</v>
      </c>
    </row>
    <row r="51" spans="2:4" ht="16" x14ac:dyDescent="0.2">
      <c r="B51" s="6" t="s">
        <v>50526</v>
      </c>
      <c r="C51" s="6">
        <v>1.3179937742509499E-2</v>
      </c>
      <c r="D51" s="6">
        <v>2.2900137469281202E-2</v>
      </c>
    </row>
    <row r="52" spans="2:4" ht="16" x14ac:dyDescent="0.2">
      <c r="B52" s="6" t="s">
        <v>50527</v>
      </c>
      <c r="C52" s="6">
        <v>-0.108512144094084</v>
      </c>
      <c r="D52" s="6">
        <v>-9.22307002618699E-2</v>
      </c>
    </row>
    <row r="53" spans="2:4" ht="16" x14ac:dyDescent="0.2">
      <c r="B53" s="6" t="s">
        <v>50528</v>
      </c>
      <c r="C53" s="6">
        <v>-7.5325615184668807E-2</v>
      </c>
      <c r="D53" s="6">
        <v>-3.7082890546136201E-3</v>
      </c>
    </row>
    <row r="54" spans="2:4" ht="16" x14ac:dyDescent="0.2">
      <c r="B54" s="6" t="s">
        <v>50529</v>
      </c>
      <c r="C54" s="6">
        <v>-0.108999223639103</v>
      </c>
      <c r="D54" s="6">
        <v>3.91907245934335E-2</v>
      </c>
    </row>
    <row r="55" spans="2:4" ht="16" x14ac:dyDescent="0.2">
      <c r="B55" s="6" t="s">
        <v>50530</v>
      </c>
      <c r="C55" s="6">
        <v>-0.104863201691934</v>
      </c>
      <c r="D55" s="6">
        <v>-7.06410054314561E-2</v>
      </c>
    </row>
    <row r="56" spans="2:4" ht="16" x14ac:dyDescent="0.2">
      <c r="B56" s="6" t="s">
        <v>50531</v>
      </c>
      <c r="C56" s="6">
        <v>-7.2035422805610594E-2</v>
      </c>
      <c r="D56" s="6">
        <v>0.10617742183826399</v>
      </c>
    </row>
    <row r="57" spans="2:4" ht="16" x14ac:dyDescent="0.2">
      <c r="B57" s="6" t="s">
        <v>50532</v>
      </c>
      <c r="C57" s="6">
        <v>-8.2225932718680297E-2</v>
      </c>
      <c r="D57" s="6">
        <v>-8.5259785105168795E-2</v>
      </c>
    </row>
    <row r="58" spans="2:4" ht="16" x14ac:dyDescent="0.2">
      <c r="B58" s="6" t="s">
        <v>50533</v>
      </c>
      <c r="C58" s="6">
        <v>0.155250846719306</v>
      </c>
      <c r="D58" s="6">
        <v>2.0348599560817499E-2</v>
      </c>
    </row>
    <row r="59" spans="2:4" ht="16" x14ac:dyDescent="0.2">
      <c r="B59" s="6" t="s">
        <v>50534</v>
      </c>
      <c r="C59" s="6">
        <v>-9.5216233250867297E-2</v>
      </c>
      <c r="D59" s="6">
        <v>-9.1887050378723495E-2</v>
      </c>
    </row>
    <row r="60" spans="2:4" ht="16" x14ac:dyDescent="0.2">
      <c r="B60" s="6" t="s">
        <v>50535</v>
      </c>
      <c r="C60" s="6">
        <v>-0.16443188046044699</v>
      </c>
      <c r="D60" s="6">
        <v>-6.0298535505798001E-2</v>
      </c>
    </row>
    <row r="61" spans="2:4" ht="16" x14ac:dyDescent="0.2">
      <c r="B61" s="6" t="s">
        <v>50536</v>
      </c>
      <c r="C61" s="6">
        <v>-0.266334949139094</v>
      </c>
      <c r="D61" s="6">
        <v>-0.10639898985605099</v>
      </c>
    </row>
    <row r="62" spans="2:4" ht="16" x14ac:dyDescent="0.2">
      <c r="B62" s="6" t="s">
        <v>50537</v>
      </c>
      <c r="C62" s="6">
        <v>-9.0401729600680297E-2</v>
      </c>
      <c r="D62" s="6">
        <v>-6.2123176361766397E-2</v>
      </c>
    </row>
    <row r="63" spans="2:4" ht="16" x14ac:dyDescent="0.2">
      <c r="B63" s="6" t="s">
        <v>50538</v>
      </c>
      <c r="C63" s="6">
        <v>0.14790215825293301</v>
      </c>
      <c r="D63" s="6">
        <v>6.6232953230917893E-2</v>
      </c>
    </row>
    <row r="64" spans="2:4" ht="16" x14ac:dyDescent="0.2">
      <c r="B64" s="6" t="s">
        <v>50539</v>
      </c>
      <c r="C64" s="6">
        <v>9.3045386393374202E-2</v>
      </c>
      <c r="D64" s="6">
        <v>0.15141814010532101</v>
      </c>
    </row>
    <row r="65" spans="2:4" ht="16" x14ac:dyDescent="0.2">
      <c r="B65" s="6" t="s">
        <v>50540</v>
      </c>
      <c r="C65" s="6">
        <v>0.111732639055138</v>
      </c>
      <c r="D65" s="6">
        <v>0.13449963548937399</v>
      </c>
    </row>
    <row r="66" spans="2:4" ht="16" x14ac:dyDescent="0.2">
      <c r="B66" s="6" t="s">
        <v>50541</v>
      </c>
      <c r="C66" s="6">
        <v>-1.9245530798881E-2</v>
      </c>
      <c r="D66" s="6">
        <v>-6.2103907186202199E-2</v>
      </c>
    </row>
    <row r="67" spans="2:4" ht="16" x14ac:dyDescent="0.2">
      <c r="B67" s="6" t="s">
        <v>50542</v>
      </c>
      <c r="C67" s="6">
        <v>4.7481246850996903E-2</v>
      </c>
      <c r="D67" s="6">
        <v>0.12015261098685</v>
      </c>
    </row>
    <row r="68" spans="2:4" ht="16" x14ac:dyDescent="0.2">
      <c r="B68" s="6" t="s">
        <v>50543</v>
      </c>
      <c r="C68" s="6">
        <v>1.47024876333495E-2</v>
      </c>
      <c r="D68" s="6">
        <v>-5.2322897878095001E-3</v>
      </c>
    </row>
    <row r="69" spans="2:4" ht="16" x14ac:dyDescent="0.2">
      <c r="B69" s="6" t="s">
        <v>50544</v>
      </c>
      <c r="C69" s="6">
        <v>1.23264815391586E-2</v>
      </c>
      <c r="D69" s="6">
        <v>-3.2565528282731897E-2</v>
      </c>
    </row>
    <row r="70" spans="2:4" ht="16" x14ac:dyDescent="0.2">
      <c r="B70" s="6" t="s">
        <v>50545</v>
      </c>
      <c r="C70" s="6">
        <v>-3.8758325890000798E-2</v>
      </c>
      <c r="D70" s="6">
        <v>0.115523667530481</v>
      </c>
    </row>
    <row r="71" spans="2:4" ht="16" x14ac:dyDescent="0.2">
      <c r="B71" s="6" t="s">
        <v>50546</v>
      </c>
      <c r="C71" s="6">
        <v>-0.11950220029326</v>
      </c>
      <c r="D71" s="6">
        <v>-0.10346295995055101</v>
      </c>
    </row>
    <row r="72" spans="2:4" ht="16" x14ac:dyDescent="0.2">
      <c r="B72" s="6" t="s">
        <v>50547</v>
      </c>
      <c r="C72" s="6">
        <v>-8.5208254888993196E-3</v>
      </c>
      <c r="D72" s="6">
        <v>0.10886646327789901</v>
      </c>
    </row>
    <row r="73" spans="2:4" ht="16" x14ac:dyDescent="0.2">
      <c r="B73" s="6" t="s">
        <v>50548</v>
      </c>
      <c r="C73" s="6">
        <v>7.81361243699044E-2</v>
      </c>
      <c r="D73" s="6">
        <v>7.5112899967215596E-2</v>
      </c>
    </row>
    <row r="74" spans="2:4" ht="16" x14ac:dyDescent="0.2">
      <c r="B74" s="6" t="s">
        <v>50549</v>
      </c>
      <c r="C74" s="6">
        <v>6.05109112122557E-2</v>
      </c>
      <c r="D74" s="6">
        <v>-4.4438570907455399E-2</v>
      </c>
    </row>
    <row r="75" spans="2:4" ht="16" x14ac:dyDescent="0.2">
      <c r="B75" s="6" t="s">
        <v>50550</v>
      </c>
      <c r="C75" s="6">
        <v>4.84906166944832E-2</v>
      </c>
      <c r="D75" s="6">
        <v>2.4118316623663798E-2</v>
      </c>
    </row>
    <row r="76" spans="2:4" ht="16" x14ac:dyDescent="0.2">
      <c r="B76" s="6" t="s">
        <v>50551</v>
      </c>
      <c r="C76" s="6">
        <v>0.115562014981397</v>
      </c>
      <c r="D76" s="6">
        <v>9.7947585622009697E-2</v>
      </c>
    </row>
    <row r="77" spans="2:4" ht="16" x14ac:dyDescent="0.2">
      <c r="B77" s="6" t="s">
        <v>50552</v>
      </c>
      <c r="C77" s="6">
        <v>-6.1062954936487002E-2</v>
      </c>
      <c r="D77" s="6">
        <v>-3.9558912965778702E-2</v>
      </c>
    </row>
    <row r="78" spans="2:4" ht="16" x14ac:dyDescent="0.2">
      <c r="B78" s="6" t="s">
        <v>50553</v>
      </c>
      <c r="C78" s="6">
        <v>-9.1844492387250995E-2</v>
      </c>
      <c r="D78" s="6">
        <v>-5.6825567003181497E-2</v>
      </c>
    </row>
    <row r="79" spans="2:4" ht="16" x14ac:dyDescent="0.2">
      <c r="B79" s="6" t="s">
        <v>50554</v>
      </c>
      <c r="C79" s="6">
        <v>-0.12458349704421399</v>
      </c>
      <c r="D79" s="6">
        <v>-0.16837593988498201</v>
      </c>
    </row>
    <row r="80" spans="2:4" ht="16" x14ac:dyDescent="0.2">
      <c r="B80" s="6" t="s">
        <v>50555</v>
      </c>
      <c r="C80" s="6">
        <v>-0.107782202880339</v>
      </c>
      <c r="D80" s="6">
        <v>-6.1024416776291397E-2</v>
      </c>
    </row>
    <row r="81" spans="2:4" ht="16" x14ac:dyDescent="0.2">
      <c r="B81" s="6" t="s">
        <v>50556</v>
      </c>
      <c r="C81" s="6">
        <v>-5.7647950315688597E-2</v>
      </c>
      <c r="D81" s="6">
        <v>-8.63669265153829E-3</v>
      </c>
    </row>
    <row r="82" spans="2:4" ht="16" x14ac:dyDescent="0.2">
      <c r="B82" s="6" t="s">
        <v>50557</v>
      </c>
      <c r="C82" s="6">
        <v>-8.1630344053051501E-2</v>
      </c>
      <c r="D82" s="6">
        <v>2.5460426934003199E-2</v>
      </c>
    </row>
    <row r="83" spans="2:4" ht="16" x14ac:dyDescent="0.2">
      <c r="B83" s="6" t="s">
        <v>50558</v>
      </c>
      <c r="C83" s="6">
        <v>-0.15879087668446401</v>
      </c>
      <c r="D83" s="6">
        <v>-7.5907369993129703E-4</v>
      </c>
    </row>
    <row r="84" spans="2:4" ht="16" x14ac:dyDescent="0.2">
      <c r="B84" s="6" t="s">
        <v>50559</v>
      </c>
      <c r="C84" s="6">
        <v>-2.2652217022791602E-3</v>
      </c>
      <c r="D84" s="6">
        <v>1.1958544978611501E-2</v>
      </c>
    </row>
    <row r="85" spans="2:4" ht="16" x14ac:dyDescent="0.2">
      <c r="B85" s="6" t="s">
        <v>50560</v>
      </c>
      <c r="C85" s="6">
        <v>-6.7339970861901599E-4</v>
      </c>
      <c r="D85" s="6">
        <v>0.13803433353575201</v>
      </c>
    </row>
    <row r="86" spans="2:4" ht="16" x14ac:dyDescent="0.2">
      <c r="B86" s="6" t="s">
        <v>50561</v>
      </c>
      <c r="C86" s="6">
        <v>-9.3052188333921898E-2</v>
      </c>
      <c r="D86" s="6">
        <v>9.6674902777746596E-2</v>
      </c>
    </row>
    <row r="87" spans="2:4" ht="16" x14ac:dyDescent="0.2">
      <c r="B87" s="6" t="s">
        <v>50562</v>
      </c>
      <c r="C87" s="6">
        <v>-2.1747743597459599E-2</v>
      </c>
      <c r="D87" s="6">
        <v>0.11478841001932601</v>
      </c>
    </row>
    <row r="88" spans="2:4" ht="16" x14ac:dyDescent="0.2">
      <c r="B88" s="6" t="s">
        <v>50563</v>
      </c>
      <c r="C88" s="6">
        <v>-9.6062972863054E-2</v>
      </c>
      <c r="D88" s="6">
        <v>8.5928992516903904E-2</v>
      </c>
    </row>
    <row r="89" spans="2:4" ht="16" x14ac:dyDescent="0.2">
      <c r="B89" s="6" t="s">
        <v>50564</v>
      </c>
      <c r="C89" s="6">
        <v>1.9551448200735101E-2</v>
      </c>
      <c r="D89" s="6">
        <v>3.6281747886693402E-2</v>
      </c>
    </row>
    <row r="90" spans="2:4" ht="16" x14ac:dyDescent="0.2">
      <c r="B90" s="6" t="s">
        <v>50565</v>
      </c>
      <c r="C90" s="6">
        <v>0.112215476452681</v>
      </c>
      <c r="D90" s="6">
        <v>4.7198775239954999E-2</v>
      </c>
    </row>
    <row r="91" spans="2:4" ht="16" x14ac:dyDescent="0.2">
      <c r="B91" s="6" t="s">
        <v>50566</v>
      </c>
      <c r="C91" s="6">
        <v>-0.104652187743564</v>
      </c>
      <c r="D91" s="6">
        <v>-4.6671896036450902E-2</v>
      </c>
    </row>
    <row r="92" spans="2:4" ht="16" x14ac:dyDescent="0.2">
      <c r="B92" s="6" t="s">
        <v>50567</v>
      </c>
      <c r="C92" s="6">
        <v>0.14102553900693199</v>
      </c>
      <c r="D92" s="6">
        <v>4.4088907887009199E-2</v>
      </c>
    </row>
    <row r="93" spans="2:4" ht="16" x14ac:dyDescent="0.2">
      <c r="B93" s="6" t="s">
        <v>50568</v>
      </c>
      <c r="C93" s="6">
        <v>-0.15128017168456701</v>
      </c>
      <c r="D93" s="6">
        <v>-2.2880531704826301E-2</v>
      </c>
    </row>
    <row r="94" spans="2:4" ht="16" x14ac:dyDescent="0.2">
      <c r="B94" s="6" t="s">
        <v>50569</v>
      </c>
      <c r="C94" s="6">
        <v>9.9587838181148094E-2</v>
      </c>
      <c r="D94" s="6">
        <v>0.10732762822886199</v>
      </c>
    </row>
    <row r="95" spans="2:4" ht="16" x14ac:dyDescent="0.2">
      <c r="B95" s="6" t="s">
        <v>50570</v>
      </c>
      <c r="C95" s="6">
        <v>0.151210716314674</v>
      </c>
      <c r="D95" s="6">
        <v>0.19849124259947301</v>
      </c>
    </row>
    <row r="96" spans="2:4" ht="16" x14ac:dyDescent="0.2">
      <c r="B96" s="6" t="s">
        <v>50571</v>
      </c>
      <c r="C96" s="6">
        <v>4.1991216627892E-2</v>
      </c>
      <c r="D96" s="6">
        <v>-1.6850679501028601E-2</v>
      </c>
    </row>
    <row r="97" spans="2:4" ht="16" x14ac:dyDescent="0.2">
      <c r="B97" s="6" t="s">
        <v>50572</v>
      </c>
      <c r="C97" s="6">
        <v>4.1183191449016797E-2</v>
      </c>
      <c r="D97" s="6">
        <v>6.5936970392605999E-3</v>
      </c>
    </row>
    <row r="98" spans="2:4" ht="16" x14ac:dyDescent="0.2">
      <c r="B98" s="6" t="s">
        <v>50573</v>
      </c>
      <c r="C98" s="6">
        <v>-8.8491897672731107E-2</v>
      </c>
      <c r="D98" s="6">
        <v>-0.10331546528195</v>
      </c>
    </row>
    <row r="99" spans="2:4" ht="16" x14ac:dyDescent="0.2">
      <c r="B99" s="6" t="s">
        <v>50574</v>
      </c>
      <c r="C99" s="6">
        <v>-0.249068924388019</v>
      </c>
      <c r="D99" s="6">
        <v>-3.7696098627275601E-3</v>
      </c>
    </row>
    <row r="100" spans="2:4" ht="16" x14ac:dyDescent="0.2">
      <c r="B100" s="6" t="s">
        <v>50575</v>
      </c>
      <c r="C100" s="6">
        <v>-9.2197847676046302E-2</v>
      </c>
      <c r="D100" s="6">
        <v>-2.1116526786061699E-4</v>
      </c>
    </row>
    <row r="101" spans="2:4" ht="16" x14ac:dyDescent="0.2">
      <c r="B101" s="6" t="s">
        <v>50576</v>
      </c>
      <c r="C101" s="6">
        <v>-0.227726092800657</v>
      </c>
      <c r="D101" s="6">
        <v>-7.2547673428599802E-2</v>
      </c>
    </row>
    <row r="102" spans="2:4" ht="16" x14ac:dyDescent="0.2">
      <c r="B102" s="6" t="s">
        <v>50577</v>
      </c>
      <c r="C102" s="6">
        <v>0.16241126569949799</v>
      </c>
      <c r="D102" s="6">
        <v>4.0766746738447601E-2</v>
      </c>
    </row>
    <row r="103" spans="2:4" ht="16" x14ac:dyDescent="0.2">
      <c r="B103" s="6" t="s">
        <v>50578</v>
      </c>
      <c r="C103" s="6">
        <v>8.1130638057646601E-2</v>
      </c>
      <c r="D103" s="6">
        <v>-6.0126962611574498E-2</v>
      </c>
    </row>
    <row r="104" spans="2:4" ht="16" x14ac:dyDescent="0.2">
      <c r="B104" s="6" t="s">
        <v>40314</v>
      </c>
      <c r="C104" s="6">
        <v>1.93488596718536E-2</v>
      </c>
      <c r="D104" s="6">
        <v>3.00280586602127E-2</v>
      </c>
    </row>
    <row r="105" spans="2:4" ht="16" x14ac:dyDescent="0.2">
      <c r="B105" s="6" t="s">
        <v>40315</v>
      </c>
      <c r="C105" s="6">
        <v>4.6312492345854203E-2</v>
      </c>
      <c r="D105" s="6">
        <v>0.72047122249812201</v>
      </c>
    </row>
    <row r="106" spans="2:4" ht="16" x14ac:dyDescent="0.2">
      <c r="B106" s="6" t="s">
        <v>40316</v>
      </c>
      <c r="C106" s="6">
        <v>6.7892836206584498E-2</v>
      </c>
      <c r="D106" s="6">
        <v>-2.87164627877248E-2</v>
      </c>
    </row>
    <row r="107" spans="2:4" ht="16" x14ac:dyDescent="0.2">
      <c r="B107" s="6" t="s">
        <v>40317</v>
      </c>
      <c r="C107" s="6">
        <v>1.4460769207649301E-2</v>
      </c>
      <c r="D107" s="6">
        <v>-3.6940323335554297E-2</v>
      </c>
    </row>
    <row r="108" spans="2:4" ht="16" x14ac:dyDescent="0.2">
      <c r="B108" s="6" t="s">
        <v>40318</v>
      </c>
      <c r="C108" s="6">
        <v>-6.7961273910987594E-2</v>
      </c>
      <c r="D108" s="6">
        <v>6.5443217295369102E-2</v>
      </c>
    </row>
    <row r="109" spans="2:4" ht="16" x14ac:dyDescent="0.2">
      <c r="B109" s="6" t="s">
        <v>50579</v>
      </c>
      <c r="C109" s="6">
        <v>9.9946662329370994E-2</v>
      </c>
      <c r="D109" s="6">
        <v>0.15629033185399299</v>
      </c>
    </row>
    <row r="110" spans="2:4" ht="16" x14ac:dyDescent="0.2">
      <c r="B110" s="6" t="s">
        <v>50580</v>
      </c>
      <c r="C110" s="6">
        <v>-7.2690779340744499E-2</v>
      </c>
      <c r="D110" s="6">
        <v>0.13545130769595501</v>
      </c>
    </row>
    <row r="111" spans="2:4" ht="16" x14ac:dyDescent="0.2">
      <c r="B111" s="6" t="s">
        <v>50581</v>
      </c>
      <c r="C111" s="6">
        <v>-0.137287142070531</v>
      </c>
      <c r="D111" s="6">
        <v>4.7827474206023598E-3</v>
      </c>
    </row>
    <row r="112" spans="2:4" ht="16" x14ac:dyDescent="0.2">
      <c r="B112" s="6" t="s">
        <v>50582</v>
      </c>
      <c r="C112" s="6">
        <v>0.23923202740935201</v>
      </c>
      <c r="D112" s="6">
        <v>0.14587689113173399</v>
      </c>
    </row>
    <row r="113" spans="2:4" ht="16" x14ac:dyDescent="0.2">
      <c r="B113" s="6" t="s">
        <v>50583</v>
      </c>
      <c r="C113" s="6">
        <v>-1.4256396381445499E-2</v>
      </c>
      <c r="D113" s="6">
        <v>-9.8639251493140997E-2</v>
      </c>
    </row>
    <row r="114" spans="2:4" ht="16" x14ac:dyDescent="0.2">
      <c r="B114" s="6" t="s">
        <v>50584</v>
      </c>
      <c r="C114" s="6">
        <v>2.0016753302325402E-3</v>
      </c>
      <c r="D114" s="6">
        <v>2.98200668052899E-2</v>
      </c>
    </row>
    <row r="115" spans="2:4" ht="16" x14ac:dyDescent="0.2">
      <c r="B115" s="6" t="s">
        <v>50585</v>
      </c>
      <c r="C115" s="6">
        <v>7.4484045762943707E-2</v>
      </c>
      <c r="D115" s="6">
        <v>5.6653523734155102E-2</v>
      </c>
    </row>
    <row r="116" spans="2:4" ht="16" x14ac:dyDescent="0.2">
      <c r="B116" s="6" t="s">
        <v>50586</v>
      </c>
      <c r="C116" s="6">
        <v>-8.4048235775604496E-3</v>
      </c>
      <c r="D116" s="6">
        <v>-8.5023407848183602E-2</v>
      </c>
    </row>
    <row r="117" spans="2:4" ht="16" x14ac:dyDescent="0.2">
      <c r="B117" s="6" t="s">
        <v>50587</v>
      </c>
      <c r="C117" s="6">
        <v>-3.4553259597149798E-2</v>
      </c>
      <c r="D117" s="6">
        <v>-1.36313352032822E-2</v>
      </c>
    </row>
    <row r="118" spans="2:4" ht="16" x14ac:dyDescent="0.2">
      <c r="B118" s="6" t="s">
        <v>50588</v>
      </c>
      <c r="C118" s="6">
        <v>2.8227894504656299E-2</v>
      </c>
      <c r="D118" s="6">
        <v>-2.6902177356657699E-2</v>
      </c>
    </row>
    <row r="119" spans="2:4" ht="16" x14ac:dyDescent="0.2">
      <c r="B119" s="6" t="s">
        <v>50589</v>
      </c>
      <c r="C119" s="6">
        <v>-5.0375326674368302E-2</v>
      </c>
      <c r="D119" s="6">
        <v>-1.23750837706525E-2</v>
      </c>
    </row>
    <row r="120" spans="2:4" ht="16" x14ac:dyDescent="0.2">
      <c r="B120" s="6" t="s">
        <v>50590</v>
      </c>
      <c r="C120" s="6">
        <v>-4.8052782302498501E-2</v>
      </c>
      <c r="D120" s="6">
        <v>-5.6077662766534503E-3</v>
      </c>
    </row>
    <row r="121" spans="2:4" ht="16" x14ac:dyDescent="0.2">
      <c r="B121" s="6" t="s">
        <v>50591</v>
      </c>
      <c r="C121" s="6">
        <v>0.132741783025079</v>
      </c>
      <c r="D121" s="6">
        <v>2.7995111663880599E-2</v>
      </c>
    </row>
    <row r="122" spans="2:4" ht="16" x14ac:dyDescent="0.2">
      <c r="B122" s="6" t="s">
        <v>50592</v>
      </c>
      <c r="C122" s="6">
        <v>6.6865761548307002E-4</v>
      </c>
      <c r="D122" s="6">
        <v>3.8235275020487201E-2</v>
      </c>
    </row>
    <row r="123" spans="2:4" ht="16" x14ac:dyDescent="0.2">
      <c r="B123" s="6" t="s">
        <v>50593</v>
      </c>
      <c r="C123" s="6">
        <v>8.8253599848981096E-2</v>
      </c>
      <c r="D123" s="6">
        <v>-5.5756321285069702E-2</v>
      </c>
    </row>
    <row r="124" spans="2:4" ht="16" x14ac:dyDescent="0.2">
      <c r="B124" s="6" t="s">
        <v>50594</v>
      </c>
      <c r="C124" s="6">
        <v>-0.17005216344365801</v>
      </c>
      <c r="D124" s="6">
        <v>-4.4224435329626402E-2</v>
      </c>
    </row>
    <row r="125" spans="2:4" ht="16" x14ac:dyDescent="0.2">
      <c r="B125" s="6" t="s">
        <v>50595</v>
      </c>
      <c r="C125" s="6">
        <v>-4.2428169230442202E-2</v>
      </c>
      <c r="D125" s="6">
        <v>2.6035298384929201E-2</v>
      </c>
    </row>
    <row r="126" spans="2:4" ht="16" x14ac:dyDescent="0.2">
      <c r="B126" s="6" t="s">
        <v>50596</v>
      </c>
      <c r="C126" s="6">
        <v>0.102834521410244</v>
      </c>
      <c r="D126" s="6">
        <v>2.9225790709379699E-2</v>
      </c>
    </row>
    <row r="127" spans="2:4" ht="16" x14ac:dyDescent="0.2">
      <c r="B127" s="6" t="s">
        <v>50597</v>
      </c>
      <c r="C127" s="6">
        <v>0.102183928167123</v>
      </c>
      <c r="D127" s="6">
        <v>8.6387705572593204E-2</v>
      </c>
    </row>
    <row r="128" spans="2:4" ht="16" x14ac:dyDescent="0.2">
      <c r="B128" s="6" t="s">
        <v>50598</v>
      </c>
      <c r="C128" s="6">
        <v>5.8810098320094497E-6</v>
      </c>
      <c r="D128" s="6">
        <v>1.32001297169261E-2</v>
      </c>
    </row>
    <row r="129" spans="2:4" ht="16" x14ac:dyDescent="0.2">
      <c r="B129" s="6" t="s">
        <v>50599</v>
      </c>
      <c r="C129" s="6">
        <v>7.1853435935927301E-2</v>
      </c>
      <c r="D129" s="6">
        <v>2.8438037306578101E-3</v>
      </c>
    </row>
    <row r="130" spans="2:4" ht="16" x14ac:dyDescent="0.2">
      <c r="B130" s="6" t="s">
        <v>50600</v>
      </c>
      <c r="C130" s="6">
        <v>-5.3194413548464298E-2</v>
      </c>
      <c r="D130" s="6">
        <v>-2.0239921309877399E-2</v>
      </c>
    </row>
    <row r="131" spans="2:4" ht="16" x14ac:dyDescent="0.2">
      <c r="B131" s="6" t="s">
        <v>50601</v>
      </c>
      <c r="C131" s="6">
        <v>-5.5001387875867301E-2</v>
      </c>
      <c r="D131" s="6">
        <v>3.4851546574399997E-2</v>
      </c>
    </row>
    <row r="132" spans="2:4" ht="16" x14ac:dyDescent="0.2">
      <c r="B132" s="6" t="s">
        <v>50602</v>
      </c>
      <c r="C132" s="6">
        <v>5.0819637088516799E-2</v>
      </c>
      <c r="D132" s="6">
        <v>4.5194461996013999E-2</v>
      </c>
    </row>
    <row r="133" spans="2:4" ht="16" x14ac:dyDescent="0.2">
      <c r="B133" s="6" t="s">
        <v>50603</v>
      </c>
      <c r="C133" s="6">
        <v>0.186114272882065</v>
      </c>
      <c r="D133" s="6">
        <v>0.14053559923959699</v>
      </c>
    </row>
    <row r="134" spans="2:4" ht="16" x14ac:dyDescent="0.2">
      <c r="B134" s="6" t="s">
        <v>50604</v>
      </c>
      <c r="C134" s="6">
        <v>5.1433952618141099E-2</v>
      </c>
      <c r="D134" s="6">
        <v>7.5586888653459902E-2</v>
      </c>
    </row>
    <row r="135" spans="2:4" ht="16" x14ac:dyDescent="0.2">
      <c r="B135" s="6" t="s">
        <v>50605</v>
      </c>
      <c r="C135" s="6">
        <v>7.7545354234090702E-2</v>
      </c>
      <c r="D135" s="6">
        <v>-5.5787883545331901E-2</v>
      </c>
    </row>
    <row r="136" spans="2:4" ht="16" x14ac:dyDescent="0.2">
      <c r="B136" s="6" t="s">
        <v>50606</v>
      </c>
      <c r="C136" s="6">
        <v>0.23086211592102299</v>
      </c>
      <c r="D136" s="6">
        <v>0.148949643879278</v>
      </c>
    </row>
    <row r="137" spans="2:4" ht="16" x14ac:dyDescent="0.2">
      <c r="B137" s="6" t="s">
        <v>50607</v>
      </c>
      <c r="C137" s="6">
        <v>-7.8480130292864395E-2</v>
      </c>
      <c r="D137" s="6">
        <v>-2.49104491038524E-2</v>
      </c>
    </row>
    <row r="138" spans="2:4" ht="16" x14ac:dyDescent="0.2">
      <c r="B138" s="6" t="s">
        <v>50608</v>
      </c>
      <c r="C138" s="6">
        <v>5.6482126081160502E-2</v>
      </c>
      <c r="D138" s="6">
        <v>-1.7578456609888299E-2</v>
      </c>
    </row>
    <row r="139" spans="2:4" ht="16" x14ac:dyDescent="0.2">
      <c r="B139" s="6" t="s">
        <v>50609</v>
      </c>
      <c r="C139" s="6">
        <v>7.0738314266409794E-2</v>
      </c>
      <c r="D139" s="6">
        <v>7.3750631674419295E-2</v>
      </c>
    </row>
    <row r="140" spans="2:4" ht="16" x14ac:dyDescent="0.2">
      <c r="B140" s="6" t="s">
        <v>50610</v>
      </c>
      <c r="C140" s="6">
        <v>5.81602774413792E-2</v>
      </c>
      <c r="D140" s="6">
        <v>0.107634623619719</v>
      </c>
    </row>
    <row r="141" spans="2:4" ht="16" x14ac:dyDescent="0.2">
      <c r="B141" s="6" t="s">
        <v>50611</v>
      </c>
      <c r="C141" s="6">
        <v>0.134332579618409</v>
      </c>
      <c r="D141" s="6">
        <v>3.4445614212422697E-2</v>
      </c>
    </row>
    <row r="142" spans="2:4" ht="16" x14ac:dyDescent="0.2">
      <c r="B142" s="6" t="s">
        <v>50612</v>
      </c>
      <c r="C142" s="6">
        <v>-0.159491736167549</v>
      </c>
      <c r="D142" s="6">
        <v>2.4605134653489999E-2</v>
      </c>
    </row>
    <row r="143" spans="2:4" ht="16" x14ac:dyDescent="0.2">
      <c r="B143" s="6" t="s">
        <v>50613</v>
      </c>
      <c r="C143" s="6">
        <v>7.2866408522947304E-2</v>
      </c>
      <c r="D143" s="6">
        <v>1.3480862649271201E-2</v>
      </c>
    </row>
    <row r="144" spans="2:4" ht="16" x14ac:dyDescent="0.2">
      <c r="B144" s="6" t="s">
        <v>50614</v>
      </c>
      <c r="C144" s="6">
        <v>-0.11681837060254099</v>
      </c>
      <c r="D144" s="6">
        <v>-1.7615880209222098E-2</v>
      </c>
    </row>
    <row r="145" spans="2:4" ht="16" x14ac:dyDescent="0.2">
      <c r="B145" s="6" t="s">
        <v>50615</v>
      </c>
      <c r="C145" s="6">
        <v>3.4065017191072598E-2</v>
      </c>
      <c r="D145" s="6">
        <v>-6.2556020859227998E-2</v>
      </c>
    </row>
    <row r="146" spans="2:4" ht="16" x14ac:dyDescent="0.2">
      <c r="B146" s="6" t="s">
        <v>50616</v>
      </c>
      <c r="C146" s="6">
        <v>0.13098632272779701</v>
      </c>
      <c r="D146" s="6">
        <v>0.12924907718721701</v>
      </c>
    </row>
    <row r="147" spans="2:4" ht="16" x14ac:dyDescent="0.2">
      <c r="B147" s="6" t="s">
        <v>50617</v>
      </c>
      <c r="C147" s="6">
        <v>1.1159438578895099E-2</v>
      </c>
      <c r="D147" s="6">
        <v>-2.5818867877748501E-2</v>
      </c>
    </row>
    <row r="148" spans="2:4" ht="16" x14ac:dyDescent="0.2">
      <c r="B148" s="6" t="s">
        <v>50618</v>
      </c>
      <c r="C148" s="6">
        <v>-8.6293828485798599E-2</v>
      </c>
      <c r="D148" s="6">
        <v>-2.8712234229478401E-2</v>
      </c>
    </row>
    <row r="149" spans="2:4" ht="16" x14ac:dyDescent="0.2">
      <c r="B149" s="6" t="s">
        <v>50619</v>
      </c>
      <c r="C149" s="6">
        <v>9.3252050613560095E-2</v>
      </c>
      <c r="D149" s="6">
        <v>3.4892023963383402E-2</v>
      </c>
    </row>
    <row r="150" spans="2:4" ht="16" x14ac:dyDescent="0.2">
      <c r="B150" s="6" t="s">
        <v>50620</v>
      </c>
      <c r="C150" s="6">
        <v>9.1582191864292298E-2</v>
      </c>
      <c r="D150" s="6">
        <v>3.7368266073967697E-2</v>
      </c>
    </row>
    <row r="151" spans="2:4" ht="16" x14ac:dyDescent="0.2">
      <c r="B151" s="6" t="s">
        <v>50621</v>
      </c>
      <c r="C151" s="6">
        <v>-7.7154902562059896E-2</v>
      </c>
      <c r="D151" s="6">
        <v>-2.40465451867381E-2</v>
      </c>
    </row>
    <row r="152" spans="2:4" ht="16" x14ac:dyDescent="0.2">
      <c r="B152" s="6" t="s">
        <v>50622</v>
      </c>
      <c r="C152" s="6">
        <v>4.4628169444659499E-2</v>
      </c>
      <c r="D152" s="6">
        <v>7.6451145708981399E-2</v>
      </c>
    </row>
    <row r="153" spans="2:4" ht="16" x14ac:dyDescent="0.2">
      <c r="B153" s="6" t="s">
        <v>50623</v>
      </c>
      <c r="C153" s="6">
        <v>-1.9859619959993E-2</v>
      </c>
      <c r="D153" s="6">
        <v>-3.0781255582957599E-2</v>
      </c>
    </row>
    <row r="154" spans="2:4" ht="16" x14ac:dyDescent="0.2">
      <c r="B154" s="6" t="s">
        <v>50624</v>
      </c>
      <c r="C154" s="6">
        <v>0.14359847198740899</v>
      </c>
      <c r="D154" s="6">
        <v>9.3403747112772606E-2</v>
      </c>
    </row>
    <row r="155" spans="2:4" ht="16" x14ac:dyDescent="0.2">
      <c r="B155" s="6" t="s">
        <v>50625</v>
      </c>
      <c r="C155" s="6">
        <v>-0.116472328016322</v>
      </c>
      <c r="D155" s="6">
        <v>-1.67939348975178E-2</v>
      </c>
    </row>
    <row r="156" spans="2:4" ht="16" x14ac:dyDescent="0.2">
      <c r="B156" s="6" t="s">
        <v>50626</v>
      </c>
      <c r="C156" s="6">
        <v>0.110363589580234</v>
      </c>
      <c r="D156" s="6">
        <v>6.5557574127723506E-2</v>
      </c>
    </row>
    <row r="157" spans="2:4" ht="16" x14ac:dyDescent="0.2">
      <c r="B157" s="6" t="s">
        <v>50627</v>
      </c>
      <c r="C157" s="6">
        <v>6.8666251171851697E-2</v>
      </c>
      <c r="D157" s="6">
        <v>-5.9745688098926698E-2</v>
      </c>
    </row>
    <row r="158" spans="2:4" ht="16" x14ac:dyDescent="0.2">
      <c r="B158" s="6" t="s">
        <v>50628</v>
      </c>
      <c r="C158" s="6">
        <v>-0.20853838558389001</v>
      </c>
      <c r="D158" s="6">
        <v>-9.8325450636735007E-2</v>
      </c>
    </row>
    <row r="159" spans="2:4" ht="16" x14ac:dyDescent="0.2">
      <c r="B159" s="6" t="s">
        <v>50629</v>
      </c>
      <c r="C159" s="6">
        <v>9.9050815309189105E-2</v>
      </c>
      <c r="D159" s="6">
        <v>0.121399238261212</v>
      </c>
    </row>
    <row r="160" spans="2:4" ht="16" x14ac:dyDescent="0.2">
      <c r="B160" s="6" t="s">
        <v>50630</v>
      </c>
      <c r="C160" s="6">
        <v>5.80632116911746E-2</v>
      </c>
      <c r="D160" s="6">
        <v>0.12881164695053901</v>
      </c>
    </row>
    <row r="161" spans="2:4" ht="16" x14ac:dyDescent="0.2">
      <c r="B161" s="6" t="s">
        <v>50631</v>
      </c>
      <c r="C161" s="6">
        <v>1.7551535569679401E-2</v>
      </c>
      <c r="D161" s="6">
        <v>-8.7092289393398595E-2</v>
      </c>
    </row>
    <row r="162" spans="2:4" ht="16" x14ac:dyDescent="0.2">
      <c r="B162" s="6" t="s">
        <v>50632</v>
      </c>
      <c r="C162" s="6">
        <v>-8.5402137031689307E-3</v>
      </c>
      <c r="D162" s="6">
        <v>3.42401633485417E-2</v>
      </c>
    </row>
    <row r="163" spans="2:4" ht="16" x14ac:dyDescent="0.2">
      <c r="B163" s="6" t="s">
        <v>50633</v>
      </c>
      <c r="C163" s="6">
        <v>-3.1774180540509199E-2</v>
      </c>
      <c r="D163" s="6">
        <v>-5.1610968748915E-2</v>
      </c>
    </row>
    <row r="164" spans="2:4" ht="16" x14ac:dyDescent="0.2">
      <c r="B164" s="6" t="s">
        <v>50634</v>
      </c>
      <c r="C164" s="6">
        <v>7.5777334601720106E-2</v>
      </c>
      <c r="D164" s="6">
        <v>5.50477835562318E-2</v>
      </c>
    </row>
    <row r="165" spans="2:4" ht="16" x14ac:dyDescent="0.2">
      <c r="B165" s="6" t="s">
        <v>50635</v>
      </c>
      <c r="C165" s="6">
        <v>4.9958755579361899E-2</v>
      </c>
      <c r="D165" s="6">
        <v>4.1250763491312001E-2</v>
      </c>
    </row>
    <row r="166" spans="2:4" ht="16" x14ac:dyDescent="0.2">
      <c r="B166" s="6" t="s">
        <v>50636</v>
      </c>
      <c r="C166" s="6">
        <v>6.0002138936182399E-2</v>
      </c>
      <c r="D166" s="6">
        <v>-3.60794090535939E-2</v>
      </c>
    </row>
    <row r="167" spans="2:4" ht="16" x14ac:dyDescent="0.2">
      <c r="B167" s="6" t="s">
        <v>50637</v>
      </c>
      <c r="C167" s="6">
        <v>-0.11089346395848</v>
      </c>
      <c r="D167" s="6">
        <v>-1.40285561580074E-2</v>
      </c>
    </row>
    <row r="168" spans="2:4" ht="16" x14ac:dyDescent="0.2">
      <c r="B168" s="6" t="s">
        <v>50638</v>
      </c>
      <c r="C168" s="6">
        <v>9.6704709313435392E-3</v>
      </c>
      <c r="D168" s="6">
        <v>1.7220553583587601E-2</v>
      </c>
    </row>
    <row r="169" spans="2:4" ht="16" x14ac:dyDescent="0.2">
      <c r="B169" s="6" t="s">
        <v>50639</v>
      </c>
      <c r="C169" s="6">
        <v>7.6729579626384501E-3</v>
      </c>
      <c r="D169" s="6">
        <v>-4.5249617935483599E-2</v>
      </c>
    </row>
    <row r="170" spans="2:4" ht="16" x14ac:dyDescent="0.2">
      <c r="B170" s="6" t="s">
        <v>50640</v>
      </c>
      <c r="C170" s="6">
        <v>-0.15484770888308699</v>
      </c>
      <c r="D170" s="6">
        <v>-0.10426027003408</v>
      </c>
    </row>
    <row r="171" spans="2:4" ht="16" x14ac:dyDescent="0.2">
      <c r="B171" s="6" t="s">
        <v>50641</v>
      </c>
      <c r="C171" s="6">
        <v>2.0418634364399502E-2</v>
      </c>
      <c r="D171" s="6">
        <v>-3.3771780415984401E-2</v>
      </c>
    </row>
    <row r="172" spans="2:4" ht="16" x14ac:dyDescent="0.2">
      <c r="B172" s="6" t="s">
        <v>50642</v>
      </c>
      <c r="C172" s="6">
        <v>0.10607693279062499</v>
      </c>
      <c r="D172" s="6">
        <v>3.4071162076806202E-2</v>
      </c>
    </row>
    <row r="173" spans="2:4" ht="16" x14ac:dyDescent="0.2">
      <c r="B173" s="6" t="s">
        <v>50643</v>
      </c>
      <c r="C173" s="6">
        <v>3.7099703335741201E-3</v>
      </c>
      <c r="D173" s="6">
        <v>-2.1615146021346399E-2</v>
      </c>
    </row>
    <row r="174" spans="2:4" ht="16" x14ac:dyDescent="0.2">
      <c r="B174" s="6" t="s">
        <v>50644</v>
      </c>
      <c r="C174" s="6">
        <v>-7.2868238990642098E-2</v>
      </c>
      <c r="D174" s="6">
        <v>-3.8668961245268002E-2</v>
      </c>
    </row>
    <row r="175" spans="2:4" ht="16" x14ac:dyDescent="0.2">
      <c r="B175" s="6" t="s">
        <v>50645</v>
      </c>
      <c r="C175" s="6">
        <v>-8.0428289961546703E-2</v>
      </c>
      <c r="D175" s="6">
        <v>-4.16550666589997E-2</v>
      </c>
    </row>
    <row r="176" spans="2:4" ht="16" x14ac:dyDescent="0.2">
      <c r="B176" s="6" t="s">
        <v>50646</v>
      </c>
      <c r="C176" s="6">
        <v>-3.57110934151983E-3</v>
      </c>
      <c r="D176" s="6">
        <v>-1.37325595466201E-2</v>
      </c>
    </row>
    <row r="177" spans="2:4" ht="16" x14ac:dyDescent="0.2">
      <c r="B177" s="6" t="s">
        <v>50647</v>
      </c>
      <c r="C177" s="6">
        <v>7.56914679982401E-5</v>
      </c>
      <c r="D177" s="6">
        <v>-7.7017908809857594E-2</v>
      </c>
    </row>
    <row r="178" spans="2:4" ht="16" x14ac:dyDescent="0.2">
      <c r="B178" s="6" t="s">
        <v>50648</v>
      </c>
      <c r="C178" s="6">
        <v>-0.27901172468615398</v>
      </c>
      <c r="D178" s="6">
        <v>-0.129517371067704</v>
      </c>
    </row>
    <row r="179" spans="2:4" ht="16" x14ac:dyDescent="0.2">
      <c r="B179" s="6" t="s">
        <v>50649</v>
      </c>
      <c r="C179" s="6">
        <v>0.134850253296079</v>
      </c>
      <c r="D179" s="6">
        <v>1.5985710870214501E-2</v>
      </c>
    </row>
    <row r="180" spans="2:4" ht="16" x14ac:dyDescent="0.2">
      <c r="B180" s="6" t="s">
        <v>50650</v>
      </c>
      <c r="C180" s="6">
        <v>0.14829948265293799</v>
      </c>
      <c r="D180" s="6">
        <v>0.15142931411052199</v>
      </c>
    </row>
    <row r="181" spans="2:4" ht="16" x14ac:dyDescent="0.2">
      <c r="B181" s="6" t="s">
        <v>50651</v>
      </c>
      <c r="C181" s="6">
        <v>-2.5438345661052998E-3</v>
      </c>
      <c r="D181" s="6">
        <v>4.5315912021360497E-2</v>
      </c>
    </row>
    <row r="182" spans="2:4" ht="16" x14ac:dyDescent="0.2">
      <c r="B182" s="6" t="s">
        <v>50652</v>
      </c>
      <c r="C182" s="6">
        <v>-0.16981177554881499</v>
      </c>
      <c r="D182" s="6">
        <v>-6.7234642240506695E-2</v>
      </c>
    </row>
    <row r="183" spans="2:4" ht="16" x14ac:dyDescent="0.2">
      <c r="B183" s="6" t="s">
        <v>50653</v>
      </c>
      <c r="C183" s="6">
        <v>8.2624130700511805E-2</v>
      </c>
      <c r="D183" s="6">
        <v>0.106703386156508</v>
      </c>
    </row>
    <row r="184" spans="2:4" ht="16" x14ac:dyDescent="0.2">
      <c r="B184" s="6" t="s">
        <v>50654</v>
      </c>
      <c r="C184" s="6">
        <v>1.5891611940413799E-2</v>
      </c>
      <c r="D184" s="6">
        <v>-6.9156067845307298E-2</v>
      </c>
    </row>
    <row r="185" spans="2:4" ht="16" x14ac:dyDescent="0.2">
      <c r="B185" s="6" t="s">
        <v>50655</v>
      </c>
      <c r="C185" s="6">
        <v>-7.3682918585937795E-4</v>
      </c>
      <c r="D185" s="6">
        <v>-2.04650837231997E-2</v>
      </c>
    </row>
    <row r="186" spans="2:4" ht="16" x14ac:dyDescent="0.2">
      <c r="B186" s="6" t="s">
        <v>50656</v>
      </c>
      <c r="C186" s="6">
        <v>9.8901393701211801E-2</v>
      </c>
      <c r="D186" s="6">
        <v>5.6464207532430102E-2</v>
      </c>
    </row>
    <row r="187" spans="2:4" ht="16" x14ac:dyDescent="0.2">
      <c r="B187" s="6" t="s">
        <v>50657</v>
      </c>
      <c r="C187" s="6">
        <v>-2.7475085072809199E-2</v>
      </c>
      <c r="D187" s="6">
        <v>-2.02004502213236E-2</v>
      </c>
    </row>
    <row r="188" spans="2:4" ht="16" x14ac:dyDescent="0.2">
      <c r="B188" s="6" t="s">
        <v>50658</v>
      </c>
      <c r="C188" s="6">
        <v>-0.144945412896586</v>
      </c>
      <c r="D188" s="6">
        <v>-0.124947947147103</v>
      </c>
    </row>
    <row r="189" spans="2:4" ht="16" x14ac:dyDescent="0.2">
      <c r="B189" s="6" t="s">
        <v>50659</v>
      </c>
      <c r="C189" s="6">
        <v>-6.5502775356519799E-2</v>
      </c>
      <c r="D189" s="6">
        <v>2.2141943118331401E-2</v>
      </c>
    </row>
    <row r="190" spans="2:4" ht="16" x14ac:dyDescent="0.2">
      <c r="B190" s="6" t="s">
        <v>50660</v>
      </c>
      <c r="C190" s="6">
        <v>5.4001204624709604E-3</v>
      </c>
      <c r="D190" s="6">
        <v>-3.7643561002894299E-3</v>
      </c>
    </row>
    <row r="191" spans="2:4" ht="16" x14ac:dyDescent="0.2">
      <c r="B191" s="6" t="s">
        <v>50661</v>
      </c>
      <c r="C191" s="6">
        <v>4.07822787731007E-2</v>
      </c>
      <c r="D191" s="6">
        <v>-6.1587859142479502E-2</v>
      </c>
    </row>
    <row r="192" spans="2:4" ht="16" x14ac:dyDescent="0.2">
      <c r="B192" s="6" t="s">
        <v>50662</v>
      </c>
      <c r="C192" s="6">
        <v>-6.8708611054724103E-2</v>
      </c>
      <c r="D192" s="6">
        <v>2.5927409867651501E-2</v>
      </c>
    </row>
    <row r="193" spans="2:4" ht="16" x14ac:dyDescent="0.2">
      <c r="B193" s="6" t="s">
        <v>50663</v>
      </c>
      <c r="C193" s="6">
        <v>-6.4615376276130093E-2</v>
      </c>
      <c r="D193" s="6">
        <v>-8.8811953623344805E-2</v>
      </c>
    </row>
    <row r="194" spans="2:4" ht="16" x14ac:dyDescent="0.2">
      <c r="B194" s="6" t="s">
        <v>50664</v>
      </c>
      <c r="C194" s="6">
        <v>8.6898295910048204E-2</v>
      </c>
      <c r="D194" s="6">
        <v>0.139378730401719</v>
      </c>
    </row>
    <row r="195" spans="2:4" ht="16" x14ac:dyDescent="0.2">
      <c r="B195" s="6" t="s">
        <v>50665</v>
      </c>
      <c r="C195" s="6">
        <v>9.6489887236307595E-2</v>
      </c>
      <c r="D195" s="6">
        <v>0.17315238650634199</v>
      </c>
    </row>
    <row r="196" spans="2:4" ht="16" x14ac:dyDescent="0.2">
      <c r="B196" s="6" t="s">
        <v>50666</v>
      </c>
      <c r="C196" s="6">
        <v>-4.8426409269462E-3</v>
      </c>
      <c r="D196" s="6">
        <v>1.5488075481559799E-2</v>
      </c>
    </row>
    <row r="197" spans="2:4" ht="16" x14ac:dyDescent="0.2">
      <c r="B197" s="6" t="s">
        <v>50667</v>
      </c>
      <c r="C197" s="6">
        <v>0.13302759331172101</v>
      </c>
      <c r="D197" s="6">
        <v>5.8099814409011401E-2</v>
      </c>
    </row>
    <row r="198" spans="2:4" ht="16" x14ac:dyDescent="0.2">
      <c r="B198" s="6" t="s">
        <v>50668</v>
      </c>
      <c r="C198" s="6">
        <v>-0.16125552596248499</v>
      </c>
      <c r="D198" s="6">
        <v>-5.5244749534502098E-2</v>
      </c>
    </row>
    <row r="199" spans="2:4" ht="16" x14ac:dyDescent="0.2">
      <c r="B199" s="6" t="s">
        <v>50669</v>
      </c>
      <c r="C199" s="6">
        <v>3.6821838302468997E-2</v>
      </c>
      <c r="D199" s="6">
        <v>5.1494589670664204E-4</v>
      </c>
    </row>
    <row r="200" spans="2:4" ht="16" x14ac:dyDescent="0.2">
      <c r="B200" s="6" t="s">
        <v>50670</v>
      </c>
      <c r="C200" s="6">
        <v>1.28006461783565E-2</v>
      </c>
      <c r="D200" s="6">
        <v>7.7846308726241403E-2</v>
      </c>
    </row>
    <row r="201" spans="2:4" ht="16" x14ac:dyDescent="0.2">
      <c r="B201" s="6" t="s">
        <v>50671</v>
      </c>
      <c r="C201" s="6">
        <v>-0.17272380468714599</v>
      </c>
      <c r="D201" s="6">
        <v>-9.3209163316785498E-2</v>
      </c>
    </row>
    <row r="202" spans="2:4" ht="16" x14ac:dyDescent="0.2">
      <c r="B202" s="6" t="s">
        <v>50672</v>
      </c>
      <c r="C202" s="6">
        <v>5.1037129266793699E-2</v>
      </c>
      <c r="D202" s="6">
        <v>-3.0511316078328899E-2</v>
      </c>
    </row>
    <row r="203" spans="2:4" ht="16" x14ac:dyDescent="0.2">
      <c r="B203" s="6" t="s">
        <v>50673</v>
      </c>
      <c r="C203" s="6">
        <v>-3.4168565335657597E-2</v>
      </c>
      <c r="D203" s="6">
        <v>-2.7676114273539002E-3</v>
      </c>
    </row>
    <row r="204" spans="2:4" ht="16" x14ac:dyDescent="0.2">
      <c r="B204" s="6" t="s">
        <v>40319</v>
      </c>
      <c r="C204" s="6">
        <v>7.3922303521870306E-2</v>
      </c>
      <c r="D204" s="6">
        <v>5.8538546445321402E-2</v>
      </c>
    </row>
    <row r="205" spans="2:4" ht="16" x14ac:dyDescent="0.2">
      <c r="B205" s="6" t="s">
        <v>40320</v>
      </c>
      <c r="C205" s="6">
        <v>0.179444396235172</v>
      </c>
      <c r="D205" s="6">
        <v>0.10067615483777199</v>
      </c>
    </row>
    <row r="206" spans="2:4" ht="16" x14ac:dyDescent="0.2">
      <c r="B206" s="6" t="s">
        <v>40321</v>
      </c>
      <c r="C206" s="6">
        <v>0.17754828481965201</v>
      </c>
      <c r="D206" s="6">
        <v>1.65331884977718</v>
      </c>
    </row>
    <row r="207" spans="2:4" ht="16" x14ac:dyDescent="0.2">
      <c r="B207" s="6" t="s">
        <v>40322</v>
      </c>
      <c r="C207" s="6">
        <v>-2.14164051461498E-2</v>
      </c>
      <c r="D207" s="6">
        <v>5.4765252599638103E-2</v>
      </c>
    </row>
    <row r="208" spans="2:4" ht="16" x14ac:dyDescent="0.2">
      <c r="B208" s="6" t="s">
        <v>40323</v>
      </c>
      <c r="C208" s="6">
        <v>4.6762023140003002E-2</v>
      </c>
      <c r="D208" s="6">
        <v>3.7831927546990399E-2</v>
      </c>
    </row>
    <row r="209" spans="2:4" ht="16" x14ac:dyDescent="0.2">
      <c r="B209" s="6" t="s">
        <v>50674</v>
      </c>
      <c r="C209" s="6">
        <v>6.4915337318685901E-2</v>
      </c>
      <c r="D209" s="6">
        <v>0.105266856058969</v>
      </c>
    </row>
    <row r="210" spans="2:4" ht="16" x14ac:dyDescent="0.2">
      <c r="B210" s="6" t="s">
        <v>50675</v>
      </c>
      <c r="C210" s="6">
        <v>0.24913075047966199</v>
      </c>
      <c r="D210" s="6">
        <v>0.20199489389768299</v>
      </c>
    </row>
    <row r="211" spans="2:4" ht="16" x14ac:dyDescent="0.2">
      <c r="B211" s="6" t="s">
        <v>50676</v>
      </c>
      <c r="C211" s="6">
        <v>8.9453953914475207E-2</v>
      </c>
      <c r="D211" s="6">
        <v>0.116631105550506</v>
      </c>
    </row>
    <row r="212" spans="2:4" ht="16" x14ac:dyDescent="0.2">
      <c r="B212" s="6" t="s">
        <v>50677</v>
      </c>
      <c r="C212" s="6">
        <v>0.12780030924763799</v>
      </c>
      <c r="D212" s="6">
        <v>0.143549175419489</v>
      </c>
    </row>
    <row r="213" spans="2:4" ht="16" x14ac:dyDescent="0.2">
      <c r="B213" s="6" t="s">
        <v>50678</v>
      </c>
      <c r="C213" s="6">
        <v>-7.7182615232391796E-2</v>
      </c>
      <c r="D213" s="6">
        <v>7.5979735680119101E-3</v>
      </c>
    </row>
    <row r="214" spans="2:4" ht="16" x14ac:dyDescent="0.2">
      <c r="B214" s="6" t="s">
        <v>50679</v>
      </c>
      <c r="C214" s="6">
        <v>-0.14840967956935799</v>
      </c>
      <c r="D214" s="6">
        <v>-7.9874249061902006E-2</v>
      </c>
    </row>
    <row r="215" spans="2:4" ht="16" x14ac:dyDescent="0.2">
      <c r="B215" s="6" t="s">
        <v>50680</v>
      </c>
      <c r="C215" s="6">
        <v>3.0202245499216601E-2</v>
      </c>
      <c r="D215" s="6">
        <v>4.7807413546773397E-2</v>
      </c>
    </row>
    <row r="216" spans="2:4" ht="16" x14ac:dyDescent="0.2">
      <c r="B216" s="6" t="s">
        <v>50681</v>
      </c>
      <c r="C216" s="6">
        <v>5.4308005514434002E-2</v>
      </c>
      <c r="D216" s="6">
        <v>5.4511765616461802E-2</v>
      </c>
    </row>
    <row r="217" spans="2:4" ht="16" x14ac:dyDescent="0.2">
      <c r="B217" s="6" t="s">
        <v>50682</v>
      </c>
      <c r="C217" s="6">
        <v>-1.26887293943803E-2</v>
      </c>
      <c r="D217" s="6">
        <v>-7.3543406980362505E-2</v>
      </c>
    </row>
    <row r="218" spans="2:4" ht="16" x14ac:dyDescent="0.2">
      <c r="B218" s="6" t="s">
        <v>50683</v>
      </c>
      <c r="C218" s="6">
        <v>-1.00181273213522E-2</v>
      </c>
      <c r="D218" s="6">
        <v>2.1213698447960599E-2</v>
      </c>
    </row>
    <row r="219" spans="2:4" ht="16" x14ac:dyDescent="0.2">
      <c r="B219" s="6" t="s">
        <v>50684</v>
      </c>
      <c r="C219" s="6">
        <v>-2.8545114847611699E-2</v>
      </c>
      <c r="D219" s="6">
        <v>4.6272723981431903E-2</v>
      </c>
    </row>
    <row r="220" spans="2:4" ht="16" x14ac:dyDescent="0.2">
      <c r="B220" s="6" t="s">
        <v>50685</v>
      </c>
      <c r="C220" s="6">
        <v>-0.13937282590525699</v>
      </c>
      <c r="D220" s="6">
        <v>0.119147925091223</v>
      </c>
    </row>
    <row r="221" spans="2:4" ht="16" x14ac:dyDescent="0.2">
      <c r="B221" s="6" t="s">
        <v>50686</v>
      </c>
      <c r="C221" s="6">
        <v>-2.7684967577775901E-2</v>
      </c>
      <c r="D221" s="6">
        <v>0.13486812214441701</v>
      </c>
    </row>
    <row r="222" spans="2:4" ht="16" x14ac:dyDescent="0.2">
      <c r="B222" s="6" t="s">
        <v>50687</v>
      </c>
      <c r="C222" s="6">
        <v>0.13801413515239599</v>
      </c>
      <c r="D222" s="6">
        <v>9.7091528641703603E-2</v>
      </c>
    </row>
    <row r="223" spans="2:4" ht="16" x14ac:dyDescent="0.2">
      <c r="B223" s="6" t="s">
        <v>50688</v>
      </c>
      <c r="C223" s="6">
        <v>5.3810506217715198E-3</v>
      </c>
      <c r="D223" s="6">
        <v>-9.6983341665705894E-2</v>
      </c>
    </row>
    <row r="224" spans="2:4" ht="16" x14ac:dyDescent="0.2">
      <c r="B224" s="6" t="s">
        <v>50689</v>
      </c>
      <c r="C224" s="6">
        <v>-3.5535723829633901E-2</v>
      </c>
      <c r="D224" s="6">
        <v>-0.13111086737821301</v>
      </c>
    </row>
    <row r="225" spans="2:4" ht="16" x14ac:dyDescent="0.2">
      <c r="B225" s="6" t="s">
        <v>50690</v>
      </c>
      <c r="C225" s="6">
        <v>2.9592830063656099E-3</v>
      </c>
      <c r="D225" s="6">
        <v>7.8807668043670807E-3</v>
      </c>
    </row>
    <row r="226" spans="2:4" ht="16" x14ac:dyDescent="0.2">
      <c r="B226" s="6" t="s">
        <v>50691</v>
      </c>
      <c r="C226" s="6">
        <v>-1.8578374989578698E-2</v>
      </c>
      <c r="D226" s="6">
        <v>0.125391719263477</v>
      </c>
    </row>
    <row r="227" spans="2:4" ht="16" x14ac:dyDescent="0.2">
      <c r="B227" s="6" t="s">
        <v>50692</v>
      </c>
      <c r="C227" s="6">
        <v>2.4818247891685598E-2</v>
      </c>
      <c r="D227" s="6">
        <v>-2.80545048511496E-2</v>
      </c>
    </row>
    <row r="228" spans="2:4" ht="16" x14ac:dyDescent="0.2">
      <c r="B228" s="6" t="s">
        <v>50693</v>
      </c>
      <c r="C228" s="6">
        <v>-3.1491513927495197E-2</v>
      </c>
      <c r="D228" s="6">
        <v>9.2021271094703608E-3</v>
      </c>
    </row>
    <row r="229" spans="2:4" ht="16" x14ac:dyDescent="0.2">
      <c r="B229" s="6" t="s">
        <v>50694</v>
      </c>
      <c r="C229" s="6">
        <v>-1.10801690818825E-2</v>
      </c>
      <c r="D229" s="6">
        <v>2.9179266288233901E-2</v>
      </c>
    </row>
    <row r="230" spans="2:4" ht="16" x14ac:dyDescent="0.2">
      <c r="B230" s="6" t="s">
        <v>50695</v>
      </c>
      <c r="C230" s="6">
        <v>-0.269525942225329</v>
      </c>
      <c r="D230" s="6">
        <v>8.2128656490129508E-3</v>
      </c>
    </row>
    <row r="231" spans="2:4" ht="16" x14ac:dyDescent="0.2">
      <c r="B231" s="6" t="s">
        <v>50696</v>
      </c>
      <c r="C231" s="6">
        <v>-6.4707868113249106E-2</v>
      </c>
      <c r="D231" s="6">
        <v>4.5423793964493697E-2</v>
      </c>
    </row>
    <row r="232" spans="2:4" ht="16" x14ac:dyDescent="0.2">
      <c r="B232" s="6" t="s">
        <v>50697</v>
      </c>
      <c r="C232" s="6">
        <v>-5.6920282670896299E-2</v>
      </c>
      <c r="D232" s="6">
        <v>1.71445052713253E-2</v>
      </c>
    </row>
    <row r="233" spans="2:4" ht="16" x14ac:dyDescent="0.2">
      <c r="B233" s="6" t="s">
        <v>50698</v>
      </c>
      <c r="C233" s="6">
        <v>-0.12751293692549501</v>
      </c>
      <c r="D233" s="6">
        <v>-3.4417607509212203E-2</v>
      </c>
    </row>
    <row r="234" spans="2:4" ht="16" x14ac:dyDescent="0.2">
      <c r="B234" s="6" t="s">
        <v>50699</v>
      </c>
      <c r="C234" s="6">
        <v>3.45115847529165E-3</v>
      </c>
      <c r="D234" s="6">
        <v>-6.5144190251434295E-2</v>
      </c>
    </row>
    <row r="235" spans="2:4" ht="16" x14ac:dyDescent="0.2">
      <c r="B235" s="6" t="s">
        <v>50700</v>
      </c>
      <c r="C235" s="6">
        <v>-0.21777791976194799</v>
      </c>
      <c r="D235" s="6">
        <v>2.8602231162337802E-2</v>
      </c>
    </row>
    <row r="236" spans="2:4" ht="16" x14ac:dyDescent="0.2">
      <c r="B236" s="6" t="s">
        <v>50701</v>
      </c>
      <c r="C236" s="6">
        <v>0.190965445079296</v>
      </c>
      <c r="D236" s="6">
        <v>0.155656698565492</v>
      </c>
    </row>
    <row r="237" spans="2:4" ht="16" x14ac:dyDescent="0.2">
      <c r="B237" s="6" t="s">
        <v>50702</v>
      </c>
      <c r="C237" s="6">
        <v>0.17446211086346</v>
      </c>
      <c r="D237" s="6">
        <v>6.1806792318578302E-2</v>
      </c>
    </row>
    <row r="238" spans="2:4" ht="16" x14ac:dyDescent="0.2">
      <c r="B238" s="6" t="s">
        <v>50703</v>
      </c>
      <c r="C238" s="6">
        <v>0.132969154532945</v>
      </c>
      <c r="D238" s="6">
        <v>5.1498839072693002E-2</v>
      </c>
    </row>
    <row r="239" spans="2:4" ht="16" x14ac:dyDescent="0.2">
      <c r="B239" s="6" t="s">
        <v>50704</v>
      </c>
      <c r="C239" s="6">
        <v>-7.69725861594317E-3</v>
      </c>
      <c r="D239" s="6">
        <v>7.0759431524409805E-2</v>
      </c>
    </row>
    <row r="240" spans="2:4" ht="16" x14ac:dyDescent="0.2">
      <c r="B240" s="6" t="s">
        <v>50705</v>
      </c>
      <c r="C240" s="6">
        <v>-5.3428242625386702E-2</v>
      </c>
      <c r="D240" s="6">
        <v>0.134714103398303</v>
      </c>
    </row>
    <row r="241" spans="2:4" ht="16" x14ac:dyDescent="0.2">
      <c r="B241" s="6" t="s">
        <v>50706</v>
      </c>
      <c r="C241" s="6">
        <v>5.5108347349669601E-2</v>
      </c>
      <c r="D241" s="6">
        <v>4.6369313409398899E-2</v>
      </c>
    </row>
    <row r="242" spans="2:4" ht="16" x14ac:dyDescent="0.2">
      <c r="B242" s="6" t="s">
        <v>50707</v>
      </c>
      <c r="C242" s="6">
        <v>-9.8291996260719793E-3</v>
      </c>
      <c r="D242" s="6">
        <v>0.10176289787004</v>
      </c>
    </row>
    <row r="243" spans="2:4" ht="16" x14ac:dyDescent="0.2">
      <c r="B243" s="6" t="s">
        <v>50708</v>
      </c>
      <c r="C243" s="6">
        <v>8.3219723865774101E-2</v>
      </c>
      <c r="D243" s="6">
        <v>3.60502752552515E-2</v>
      </c>
    </row>
    <row r="244" spans="2:4" ht="16" x14ac:dyDescent="0.2">
      <c r="B244" s="6" t="s">
        <v>50709</v>
      </c>
      <c r="C244" s="6">
        <v>8.0394114787972995E-2</v>
      </c>
      <c r="D244" s="6">
        <v>-1.8114568699905E-2</v>
      </c>
    </row>
    <row r="245" spans="2:4" ht="16" x14ac:dyDescent="0.2">
      <c r="B245" s="6" t="s">
        <v>50710</v>
      </c>
      <c r="C245" s="6">
        <v>3.6378252590802497E-2</v>
      </c>
      <c r="D245" s="6">
        <v>8.3364500542674705E-2</v>
      </c>
    </row>
    <row r="246" spans="2:4" ht="16" x14ac:dyDescent="0.2">
      <c r="B246" s="6" t="s">
        <v>50711</v>
      </c>
      <c r="C246" s="6">
        <v>1.5787469329108499E-2</v>
      </c>
      <c r="D246" s="6">
        <v>1.45206008984786E-2</v>
      </c>
    </row>
    <row r="247" spans="2:4" ht="16" x14ac:dyDescent="0.2">
      <c r="B247" s="6" t="s">
        <v>50712</v>
      </c>
      <c r="C247" s="6">
        <v>0.19565563641384301</v>
      </c>
      <c r="D247" s="6">
        <v>0.14250824626092001</v>
      </c>
    </row>
    <row r="248" spans="2:4" ht="16" x14ac:dyDescent="0.2">
      <c r="B248" s="6" t="s">
        <v>50713</v>
      </c>
      <c r="C248" s="6">
        <v>-8.2132161234024906E-2</v>
      </c>
      <c r="D248" s="6">
        <v>-4.5120378156226996E-3</v>
      </c>
    </row>
    <row r="249" spans="2:4" ht="16" x14ac:dyDescent="0.2">
      <c r="B249" s="6" t="s">
        <v>50714</v>
      </c>
      <c r="C249" s="6">
        <v>-4.2728433932635902E-2</v>
      </c>
      <c r="D249" s="6">
        <v>-1.6386762395831599E-2</v>
      </c>
    </row>
    <row r="250" spans="2:4" ht="16" x14ac:dyDescent="0.2">
      <c r="B250" s="6" t="s">
        <v>50715</v>
      </c>
      <c r="C250" s="6">
        <v>-9.3516103090774294E-2</v>
      </c>
      <c r="D250" s="6">
        <v>-1.25090722932022E-2</v>
      </c>
    </row>
    <row r="251" spans="2:4" ht="16" x14ac:dyDescent="0.2">
      <c r="B251" s="6" t="s">
        <v>50716</v>
      </c>
      <c r="C251" s="6">
        <v>5.43874254967864E-2</v>
      </c>
      <c r="D251" s="6">
        <v>0.170843493613862</v>
      </c>
    </row>
    <row r="252" spans="2:4" ht="16" x14ac:dyDescent="0.2">
      <c r="B252" s="6" t="s">
        <v>50717</v>
      </c>
      <c r="C252" s="6">
        <v>-0.23412489492514299</v>
      </c>
      <c r="D252" s="6">
        <v>-3.0614567121641401E-2</v>
      </c>
    </row>
    <row r="253" spans="2:4" ht="16" x14ac:dyDescent="0.2">
      <c r="B253" s="6" t="s">
        <v>50718</v>
      </c>
      <c r="C253" s="6">
        <v>-4.48337530989278E-2</v>
      </c>
      <c r="D253" s="6">
        <v>5.3577142271397697E-2</v>
      </c>
    </row>
    <row r="254" spans="2:4" ht="16" x14ac:dyDescent="0.2">
      <c r="B254" s="6" t="s">
        <v>50719</v>
      </c>
      <c r="C254" s="6">
        <v>-3.7642178060979199E-2</v>
      </c>
      <c r="D254" s="6">
        <v>4.1153384598335799E-2</v>
      </c>
    </row>
    <row r="255" spans="2:4" ht="16" x14ac:dyDescent="0.2">
      <c r="B255" s="6" t="s">
        <v>50720</v>
      </c>
      <c r="C255" s="6">
        <v>4.0966700864876401E-2</v>
      </c>
      <c r="D255" s="6">
        <v>4.9111098322223198E-2</v>
      </c>
    </row>
    <row r="256" spans="2:4" ht="16" x14ac:dyDescent="0.2">
      <c r="B256" s="6" t="s">
        <v>50721</v>
      </c>
      <c r="C256" s="6">
        <v>-4.0490070842510703E-2</v>
      </c>
      <c r="D256" s="6">
        <v>0.14956135696444001</v>
      </c>
    </row>
    <row r="257" spans="2:4" ht="16" x14ac:dyDescent="0.2">
      <c r="B257" s="6" t="s">
        <v>50722</v>
      </c>
      <c r="C257" s="6">
        <v>0.123832152553048</v>
      </c>
      <c r="D257" s="6">
        <v>4.0397328381176899E-2</v>
      </c>
    </row>
    <row r="258" spans="2:4" ht="16" x14ac:dyDescent="0.2">
      <c r="B258" s="6" t="s">
        <v>50723</v>
      </c>
      <c r="C258" s="6">
        <v>-7.8287583531253105E-2</v>
      </c>
      <c r="D258" s="6">
        <v>6.8302271491334698E-3</v>
      </c>
    </row>
    <row r="259" spans="2:4" ht="16" x14ac:dyDescent="0.2">
      <c r="B259" s="6" t="s">
        <v>50724</v>
      </c>
      <c r="C259" s="6">
        <v>-8.6583840265516798E-2</v>
      </c>
      <c r="D259" s="6">
        <v>-4.0608525477922597E-2</v>
      </c>
    </row>
    <row r="260" spans="2:4" ht="16" x14ac:dyDescent="0.2">
      <c r="B260" s="6" t="s">
        <v>50725</v>
      </c>
      <c r="C260" s="6">
        <v>-0.132038356332318</v>
      </c>
      <c r="D260" s="6">
        <v>-7.4873358434656395E-2</v>
      </c>
    </row>
    <row r="261" spans="2:4" ht="16" x14ac:dyDescent="0.2">
      <c r="B261" s="6" t="s">
        <v>50726</v>
      </c>
      <c r="C261" s="6">
        <v>-5.4393187049507602E-2</v>
      </c>
      <c r="D261" s="6">
        <v>1.6803988199058598E-2</v>
      </c>
    </row>
    <row r="262" spans="2:4" ht="16" x14ac:dyDescent="0.2">
      <c r="B262" s="6" t="s">
        <v>50727</v>
      </c>
      <c r="C262" s="6">
        <v>9.1477345312043195E-3</v>
      </c>
      <c r="D262" s="6">
        <v>4.54334448691813E-2</v>
      </c>
    </row>
    <row r="263" spans="2:4" ht="16" x14ac:dyDescent="0.2">
      <c r="B263" s="6" t="s">
        <v>50728</v>
      </c>
      <c r="C263" s="6">
        <v>0.127105954844598</v>
      </c>
      <c r="D263" s="6">
        <v>4.1480418286611198E-2</v>
      </c>
    </row>
    <row r="264" spans="2:4" ht="16" x14ac:dyDescent="0.2">
      <c r="B264" s="6" t="s">
        <v>50729</v>
      </c>
      <c r="C264" s="6">
        <v>0.26606642892950899</v>
      </c>
      <c r="D264" s="6">
        <v>-4.0074771110596404E-3</v>
      </c>
    </row>
    <row r="265" spans="2:4" ht="16" x14ac:dyDescent="0.2">
      <c r="B265" s="6" t="s">
        <v>50730</v>
      </c>
      <c r="C265" s="6">
        <v>-9.7086731856888903E-2</v>
      </c>
      <c r="D265" s="6">
        <v>9.3000094620572696E-2</v>
      </c>
    </row>
    <row r="266" spans="2:4" ht="16" x14ac:dyDescent="0.2">
      <c r="B266" s="6" t="s">
        <v>50731</v>
      </c>
      <c r="C266" s="6">
        <v>2.1066842968444601E-2</v>
      </c>
      <c r="D266" s="6">
        <v>3.9813135894306698E-2</v>
      </c>
    </row>
    <row r="267" spans="2:4" ht="16" x14ac:dyDescent="0.2">
      <c r="B267" s="6" t="s">
        <v>50732</v>
      </c>
      <c r="C267" s="6">
        <v>4.6534872881435901E-2</v>
      </c>
      <c r="D267" s="6">
        <v>-2.3836678367256801E-2</v>
      </c>
    </row>
    <row r="268" spans="2:4" ht="16" x14ac:dyDescent="0.2">
      <c r="B268" s="6" t="s">
        <v>50733</v>
      </c>
      <c r="C268" s="6">
        <v>-0.16933428619155999</v>
      </c>
      <c r="D268" s="6">
        <v>7.9556282156699396E-2</v>
      </c>
    </row>
    <row r="269" spans="2:4" ht="16" x14ac:dyDescent="0.2">
      <c r="B269" s="6" t="s">
        <v>50734</v>
      </c>
      <c r="C269" s="6">
        <v>6.8916616103425796E-2</v>
      </c>
      <c r="D269" s="6">
        <v>-6.1539875768465001E-2</v>
      </c>
    </row>
    <row r="270" spans="2:4" ht="16" x14ac:dyDescent="0.2">
      <c r="B270" s="6" t="s">
        <v>50735</v>
      </c>
      <c r="C270" s="6">
        <v>5.4572258361471199E-2</v>
      </c>
      <c r="D270" s="6">
        <v>-2.7522778832948301E-3</v>
      </c>
    </row>
    <row r="271" spans="2:4" ht="16" x14ac:dyDescent="0.2">
      <c r="B271" s="6" t="s">
        <v>50736</v>
      </c>
      <c r="C271" s="6">
        <v>4.0719183509741803E-2</v>
      </c>
      <c r="D271" s="6">
        <v>0.124212177290339</v>
      </c>
    </row>
    <row r="272" spans="2:4" ht="16" x14ac:dyDescent="0.2">
      <c r="B272" s="6" t="s">
        <v>50737</v>
      </c>
      <c r="C272" s="6">
        <v>-0.216271484010365</v>
      </c>
      <c r="D272" s="6">
        <v>3.1267207122644101E-2</v>
      </c>
    </row>
    <row r="273" spans="2:4" ht="16" x14ac:dyDescent="0.2">
      <c r="B273" s="6" t="s">
        <v>50738</v>
      </c>
      <c r="C273" s="6">
        <v>-2.8876765357496E-2</v>
      </c>
      <c r="D273" s="6">
        <v>-4.4883099299581203E-2</v>
      </c>
    </row>
    <row r="274" spans="2:4" ht="16" x14ac:dyDescent="0.2">
      <c r="B274" s="6" t="s">
        <v>50739</v>
      </c>
      <c r="C274" s="6">
        <v>7.9575948916733794E-2</v>
      </c>
      <c r="D274" s="6">
        <v>0.14136941376991599</v>
      </c>
    </row>
    <row r="275" spans="2:4" ht="16" x14ac:dyDescent="0.2">
      <c r="B275" s="6" t="s">
        <v>50740</v>
      </c>
      <c r="C275" s="6">
        <v>-2.4782036402013902E-2</v>
      </c>
      <c r="D275" s="6">
        <v>0.100456448426519</v>
      </c>
    </row>
    <row r="276" spans="2:4" ht="16" x14ac:dyDescent="0.2">
      <c r="B276" s="6" t="s">
        <v>50741</v>
      </c>
      <c r="C276" s="6">
        <v>-9.4102424882718694E-2</v>
      </c>
      <c r="D276" s="6">
        <v>0.209369813735267</v>
      </c>
    </row>
    <row r="277" spans="2:4" ht="16" x14ac:dyDescent="0.2">
      <c r="B277" s="6" t="s">
        <v>50742</v>
      </c>
      <c r="C277" s="6">
        <v>4.7288642871944099E-2</v>
      </c>
      <c r="D277" s="6">
        <v>0.104913131515287</v>
      </c>
    </row>
    <row r="278" spans="2:4" ht="16" x14ac:dyDescent="0.2">
      <c r="B278" s="6" t="s">
        <v>50743</v>
      </c>
      <c r="C278" s="6">
        <v>-0.119089323767781</v>
      </c>
      <c r="D278" s="6">
        <v>-4.5869660254222601E-2</v>
      </c>
    </row>
    <row r="279" spans="2:4" ht="16" x14ac:dyDescent="0.2">
      <c r="B279" s="6" t="s">
        <v>50744</v>
      </c>
      <c r="C279" s="6">
        <v>-0.121719113990453</v>
      </c>
      <c r="D279" s="6">
        <v>8.6322405194188406E-2</v>
      </c>
    </row>
    <row r="280" spans="2:4" ht="16" x14ac:dyDescent="0.2">
      <c r="B280" s="6" t="s">
        <v>50745</v>
      </c>
      <c r="C280" s="6">
        <v>9.3553169175351093E-3</v>
      </c>
      <c r="D280" s="6">
        <v>-2.2014563868298798E-2</v>
      </c>
    </row>
    <row r="281" spans="2:4" ht="16" x14ac:dyDescent="0.2">
      <c r="B281" s="6" t="s">
        <v>50746</v>
      </c>
      <c r="C281" s="6">
        <v>-0.14759357465771</v>
      </c>
      <c r="D281" s="6">
        <v>-8.4850963483909594E-2</v>
      </c>
    </row>
    <row r="282" spans="2:4" ht="16" x14ac:dyDescent="0.2">
      <c r="B282" s="6" t="s">
        <v>50747</v>
      </c>
      <c r="C282" s="6">
        <v>-8.3245721810459195E-2</v>
      </c>
      <c r="D282" s="6">
        <v>5.7332285060484302E-2</v>
      </c>
    </row>
    <row r="283" spans="2:4" ht="16" x14ac:dyDescent="0.2">
      <c r="B283" s="6" t="s">
        <v>50748</v>
      </c>
      <c r="C283" s="6">
        <v>1.7016690744792801E-2</v>
      </c>
      <c r="D283" s="6">
        <v>3.6080023000186798E-2</v>
      </c>
    </row>
    <row r="284" spans="2:4" ht="16" x14ac:dyDescent="0.2">
      <c r="B284" s="6" t="s">
        <v>50749</v>
      </c>
      <c r="C284" s="6">
        <v>-0.25065621132405302</v>
      </c>
      <c r="D284" s="6">
        <v>-0.117457346268555</v>
      </c>
    </row>
    <row r="285" spans="2:4" ht="16" x14ac:dyDescent="0.2">
      <c r="B285" s="6" t="s">
        <v>50750</v>
      </c>
      <c r="C285" s="6">
        <v>-7.3383814161596603E-2</v>
      </c>
      <c r="D285" s="6">
        <v>6.1824605262448401E-2</v>
      </c>
    </row>
    <row r="286" spans="2:4" ht="16" x14ac:dyDescent="0.2">
      <c r="B286" s="6" t="s">
        <v>50751</v>
      </c>
      <c r="C286" s="6">
        <v>4.16610853614632E-2</v>
      </c>
      <c r="D286" s="6">
        <v>0.12540316055939499</v>
      </c>
    </row>
    <row r="287" spans="2:4" ht="16" x14ac:dyDescent="0.2">
      <c r="B287" s="6" t="s">
        <v>50752</v>
      </c>
      <c r="C287" s="6">
        <v>-0.103194154639684</v>
      </c>
      <c r="D287" s="6">
        <v>1.5989385235329199E-2</v>
      </c>
    </row>
    <row r="288" spans="2:4" ht="16" x14ac:dyDescent="0.2">
      <c r="B288" s="6" t="s">
        <v>50753</v>
      </c>
      <c r="C288" s="6">
        <v>0.107625571969358</v>
      </c>
      <c r="D288" s="6">
        <v>1.6120866713406401E-2</v>
      </c>
    </row>
    <row r="289" spans="2:4" ht="16" x14ac:dyDescent="0.2">
      <c r="B289" s="6" t="s">
        <v>50754</v>
      </c>
      <c r="C289" s="6">
        <v>-8.3742922327473907E-2</v>
      </c>
      <c r="D289" s="6">
        <v>-2.6686258784849301E-2</v>
      </c>
    </row>
    <row r="290" spans="2:4" ht="16" x14ac:dyDescent="0.2">
      <c r="B290" s="6" t="s">
        <v>50755</v>
      </c>
      <c r="C290" s="6">
        <v>-2.48628698250997E-3</v>
      </c>
      <c r="D290" s="6">
        <v>-1.8167891443249599E-2</v>
      </c>
    </row>
    <row r="291" spans="2:4" ht="16" x14ac:dyDescent="0.2">
      <c r="B291" s="6" t="s">
        <v>50756</v>
      </c>
      <c r="C291" s="6">
        <v>-8.9955015441031294E-2</v>
      </c>
      <c r="D291" s="6">
        <v>-2.6229302769388101E-2</v>
      </c>
    </row>
    <row r="292" spans="2:4" ht="16" x14ac:dyDescent="0.2">
      <c r="B292" s="6" t="s">
        <v>50757</v>
      </c>
      <c r="C292" s="6">
        <v>-5.0781826388693198E-2</v>
      </c>
      <c r="D292" s="6">
        <v>9.5569043533708695E-2</v>
      </c>
    </row>
    <row r="293" spans="2:4" ht="16" x14ac:dyDescent="0.2">
      <c r="B293" s="6" t="s">
        <v>50758</v>
      </c>
      <c r="C293" s="6">
        <v>0.2468384272977</v>
      </c>
      <c r="D293" s="6">
        <v>0.100427084066572</v>
      </c>
    </row>
    <row r="294" spans="2:4" ht="16" x14ac:dyDescent="0.2">
      <c r="B294" s="6" t="s">
        <v>50759</v>
      </c>
      <c r="C294" s="6">
        <v>-8.1279207801033607E-2</v>
      </c>
      <c r="D294" s="6">
        <v>3.2242101501073102E-2</v>
      </c>
    </row>
    <row r="295" spans="2:4" ht="16" x14ac:dyDescent="0.2">
      <c r="B295" s="6" t="s">
        <v>50760</v>
      </c>
      <c r="C295" s="6">
        <v>8.0787549455372698E-2</v>
      </c>
      <c r="D295" s="6">
        <v>6.4888032544391294E-2</v>
      </c>
    </row>
    <row r="296" spans="2:4" ht="16" x14ac:dyDescent="0.2">
      <c r="B296" s="6" t="s">
        <v>50761</v>
      </c>
      <c r="C296" s="6">
        <v>0.15229959379665201</v>
      </c>
      <c r="D296" s="6">
        <v>2.6885389356280001E-2</v>
      </c>
    </row>
    <row r="297" spans="2:4" ht="16" x14ac:dyDescent="0.2">
      <c r="B297" s="6" t="s">
        <v>50762</v>
      </c>
      <c r="C297" s="6">
        <v>1.6953466629852101E-2</v>
      </c>
      <c r="D297" s="6">
        <v>-6.6646173749092597E-2</v>
      </c>
    </row>
    <row r="298" spans="2:4" ht="16" x14ac:dyDescent="0.2">
      <c r="B298" s="6" t="s">
        <v>50763</v>
      </c>
      <c r="C298" s="6">
        <v>-0.18663213288458</v>
      </c>
      <c r="D298" s="6">
        <v>4.5332041048489799E-2</v>
      </c>
    </row>
    <row r="299" spans="2:4" ht="16" x14ac:dyDescent="0.2">
      <c r="B299" s="6" t="s">
        <v>50764</v>
      </c>
      <c r="C299" s="6">
        <v>-0.14653489698192501</v>
      </c>
      <c r="D299" s="6">
        <v>-9.7751975502319802E-2</v>
      </c>
    </row>
    <row r="300" spans="2:4" ht="16" x14ac:dyDescent="0.2">
      <c r="B300" s="6" t="s">
        <v>50765</v>
      </c>
      <c r="C300" s="6">
        <v>0.12472469374528</v>
      </c>
      <c r="D300" s="6">
        <v>-4.5440198878561502E-2</v>
      </c>
    </row>
    <row r="301" spans="2:4" ht="16" x14ac:dyDescent="0.2">
      <c r="B301" s="6" t="s">
        <v>50766</v>
      </c>
      <c r="C301" s="6">
        <v>-6.4437609150312297E-2</v>
      </c>
      <c r="D301" s="6">
        <v>-7.5055261076801202E-2</v>
      </c>
    </row>
    <row r="302" spans="2:4" ht="16" x14ac:dyDescent="0.2">
      <c r="B302" s="6" t="s">
        <v>50767</v>
      </c>
      <c r="C302" s="6">
        <v>4.4448082273140302E-2</v>
      </c>
      <c r="D302" s="6">
        <v>3.3799432741576603E-2</v>
      </c>
    </row>
    <row r="303" spans="2:4" ht="16" x14ac:dyDescent="0.2">
      <c r="B303" s="6" t="s">
        <v>50768</v>
      </c>
      <c r="C303" s="6">
        <v>2.97823307945215E-2</v>
      </c>
      <c r="D303" s="6">
        <v>6.4559447997889194E-2</v>
      </c>
    </row>
    <row r="304" spans="2:4" ht="16" x14ac:dyDescent="0.2">
      <c r="B304" s="6" t="s">
        <v>40324</v>
      </c>
      <c r="C304" s="6">
        <v>3.6044967528457802E-2</v>
      </c>
      <c r="D304" s="6">
        <v>9.1335715662722194E-2</v>
      </c>
    </row>
    <row r="305" spans="2:4" ht="16" x14ac:dyDescent="0.2">
      <c r="B305" s="6" t="s">
        <v>40325</v>
      </c>
      <c r="C305" s="6">
        <v>-0.11784236437036499</v>
      </c>
      <c r="D305" s="6">
        <v>1.08536142146901E-2</v>
      </c>
    </row>
    <row r="306" spans="2:4" ht="16" x14ac:dyDescent="0.2">
      <c r="B306" s="6" t="s">
        <v>40326</v>
      </c>
      <c r="C306" s="6">
        <v>0.116699964083415</v>
      </c>
      <c r="D306" s="6">
        <v>7.1740481458017896E-2</v>
      </c>
    </row>
    <row r="307" spans="2:4" ht="16" x14ac:dyDescent="0.2">
      <c r="B307" s="6" t="s">
        <v>40327</v>
      </c>
      <c r="C307" s="6">
        <v>7.16870505579488E-2</v>
      </c>
      <c r="D307" s="6">
        <v>0.70684007915949298</v>
      </c>
    </row>
    <row r="308" spans="2:4" ht="16" x14ac:dyDescent="0.2">
      <c r="B308" s="6" t="s">
        <v>40328</v>
      </c>
      <c r="C308" s="6">
        <v>-8.5642957752019896E-2</v>
      </c>
      <c r="D308" s="6">
        <v>8.5328889376765304E-2</v>
      </c>
    </row>
    <row r="309" spans="2:4" ht="16" x14ac:dyDescent="0.2">
      <c r="B309" s="6" t="s">
        <v>50769</v>
      </c>
      <c r="C309" s="6">
        <v>-8.0376109457159103E-2</v>
      </c>
      <c r="D309" s="6">
        <v>-4.5510598061067498E-2</v>
      </c>
    </row>
    <row r="310" spans="2:4" ht="16" x14ac:dyDescent="0.2">
      <c r="B310" s="6" t="s">
        <v>50770</v>
      </c>
      <c r="C310" s="6">
        <v>6.8901259290274899E-3</v>
      </c>
      <c r="D310" s="6">
        <v>0.17461575319765199</v>
      </c>
    </row>
    <row r="311" spans="2:4" ht="16" x14ac:dyDescent="0.2">
      <c r="B311" s="6" t="s">
        <v>50771</v>
      </c>
      <c r="C311" s="6">
        <v>8.0950885475653295E-2</v>
      </c>
      <c r="D311" s="6">
        <v>-1.7083821734885901E-2</v>
      </c>
    </row>
    <row r="312" spans="2:4" ht="16" x14ac:dyDescent="0.2">
      <c r="B312" s="6" t="s">
        <v>50772</v>
      </c>
      <c r="C312" s="6">
        <v>-8.3781421220567899E-3</v>
      </c>
      <c r="D312" s="6">
        <v>-8.90143537387586E-2</v>
      </c>
    </row>
    <row r="313" spans="2:4" ht="16" x14ac:dyDescent="0.2">
      <c r="B313" s="6" t="s">
        <v>50773</v>
      </c>
      <c r="C313" s="6">
        <v>-2.35147460459171E-2</v>
      </c>
      <c r="D313" s="6">
        <v>7.3964560101323698E-2</v>
      </c>
    </row>
    <row r="314" spans="2:4" ht="16" x14ac:dyDescent="0.2">
      <c r="B314" s="6" t="s">
        <v>50774</v>
      </c>
      <c r="C314" s="6">
        <v>-2.3570652512800501E-2</v>
      </c>
      <c r="D314" s="6">
        <v>2.5610272199712E-2</v>
      </c>
    </row>
    <row r="315" spans="2:4" ht="16" x14ac:dyDescent="0.2">
      <c r="B315" s="6" t="s">
        <v>50775</v>
      </c>
      <c r="C315" s="6">
        <v>3.7309287047105698E-2</v>
      </c>
      <c r="D315" s="6">
        <v>-3.31758328845453E-2</v>
      </c>
    </row>
    <row r="316" spans="2:4" ht="16" x14ac:dyDescent="0.2">
      <c r="B316" s="6" t="s">
        <v>50776</v>
      </c>
      <c r="C316" s="6">
        <v>4.6015443860548899E-2</v>
      </c>
      <c r="D316" s="6">
        <v>-0.15761309470012499</v>
      </c>
    </row>
    <row r="317" spans="2:4" ht="16" x14ac:dyDescent="0.2">
      <c r="B317" s="6" t="s">
        <v>50777</v>
      </c>
      <c r="C317" s="6">
        <v>-0.177431487634857</v>
      </c>
      <c r="D317" s="6">
        <v>-0.10072771521554499</v>
      </c>
    </row>
    <row r="318" spans="2:4" ht="16" x14ac:dyDescent="0.2">
      <c r="B318" s="6" t="s">
        <v>50778</v>
      </c>
      <c r="C318" s="6">
        <v>-6.9287915471642605E-2</v>
      </c>
      <c r="D318" s="6">
        <v>-8.3126593282185496E-2</v>
      </c>
    </row>
    <row r="319" spans="2:4" ht="16" x14ac:dyDescent="0.2">
      <c r="B319" s="6" t="s">
        <v>50779</v>
      </c>
      <c r="C319" s="6">
        <v>-6.0859634360770798E-2</v>
      </c>
      <c r="D319" s="6">
        <v>-0.19893372833772099</v>
      </c>
    </row>
    <row r="320" spans="2:4" ht="16" x14ac:dyDescent="0.2">
      <c r="B320" s="6" t="s">
        <v>50780</v>
      </c>
      <c r="C320" s="6">
        <v>5.3922430073768603E-2</v>
      </c>
      <c r="D320" s="6">
        <v>8.3235477270177299E-2</v>
      </c>
    </row>
    <row r="321" spans="2:4" ht="16" x14ac:dyDescent="0.2">
      <c r="B321" s="6" t="s">
        <v>50781</v>
      </c>
      <c r="C321" s="6">
        <v>-7.2748714666037301E-2</v>
      </c>
      <c r="D321" s="6">
        <v>0.11643960348252499</v>
      </c>
    </row>
    <row r="322" spans="2:4" ht="16" x14ac:dyDescent="0.2">
      <c r="B322" s="6" t="s">
        <v>50782</v>
      </c>
      <c r="C322" s="6">
        <v>7.7221257081099299E-3</v>
      </c>
      <c r="D322" s="6">
        <v>8.5797069985287494E-2</v>
      </c>
    </row>
    <row r="323" spans="2:4" ht="16" x14ac:dyDescent="0.2">
      <c r="B323" s="6" t="s">
        <v>50783</v>
      </c>
      <c r="C323" s="6">
        <v>-1.00763194735034E-2</v>
      </c>
      <c r="D323" s="6">
        <v>5.4864466812932E-2</v>
      </c>
    </row>
    <row r="324" spans="2:4" ht="16" x14ac:dyDescent="0.2">
      <c r="B324" s="6" t="s">
        <v>50784</v>
      </c>
      <c r="C324" s="6">
        <v>-2.1854043974176601E-2</v>
      </c>
      <c r="D324" s="6">
        <v>3.1714169099345803E-2</v>
      </c>
    </row>
    <row r="325" spans="2:4" ht="16" x14ac:dyDescent="0.2">
      <c r="B325" s="6" t="s">
        <v>50785</v>
      </c>
      <c r="C325" s="6">
        <v>3.0081344819162598E-2</v>
      </c>
      <c r="D325" s="6">
        <v>2.9598024275824E-2</v>
      </c>
    </row>
    <row r="326" spans="2:4" ht="16" x14ac:dyDescent="0.2">
      <c r="B326" s="6" t="s">
        <v>50786</v>
      </c>
      <c r="C326" s="6">
        <v>-2.38991743252015E-2</v>
      </c>
      <c r="D326" s="6">
        <v>2.4917621069771301E-2</v>
      </c>
    </row>
    <row r="327" spans="2:4" ht="16" x14ac:dyDescent="0.2">
      <c r="B327" s="6" t="s">
        <v>50787</v>
      </c>
      <c r="C327" s="6">
        <v>-8.1841540948232705E-2</v>
      </c>
      <c r="D327" s="6">
        <v>-5.7792434688115797E-2</v>
      </c>
    </row>
    <row r="328" spans="2:4" ht="16" x14ac:dyDescent="0.2">
      <c r="B328" s="6" t="s">
        <v>50788</v>
      </c>
      <c r="C328" s="6">
        <v>-0.141445370916157</v>
      </c>
      <c r="D328" s="6">
        <v>2.6394956921609598E-2</v>
      </c>
    </row>
    <row r="329" spans="2:4" ht="16" x14ac:dyDescent="0.2">
      <c r="B329" s="6" t="s">
        <v>50789</v>
      </c>
      <c r="C329" s="6">
        <v>0.27371496864044997</v>
      </c>
      <c r="D329" s="6">
        <v>3.7039791338910298E-2</v>
      </c>
    </row>
    <row r="330" spans="2:4" ht="16" x14ac:dyDescent="0.2">
      <c r="B330" s="6" t="s">
        <v>50790</v>
      </c>
      <c r="C330" s="6">
        <v>-0.107016777819959</v>
      </c>
      <c r="D330" s="6">
        <v>-1.29993876070819E-2</v>
      </c>
    </row>
    <row r="331" spans="2:4" ht="16" x14ac:dyDescent="0.2">
      <c r="B331" s="6" t="s">
        <v>50791</v>
      </c>
      <c r="C331" s="6">
        <v>-1.4293372555007599E-2</v>
      </c>
      <c r="D331" s="6">
        <v>2.0193231937038099E-2</v>
      </c>
    </row>
    <row r="332" spans="2:4" ht="16" x14ac:dyDescent="0.2">
      <c r="B332" s="6" t="s">
        <v>50792</v>
      </c>
      <c r="C332" s="6">
        <v>-0.13163957673520901</v>
      </c>
      <c r="D332" s="6">
        <v>-9.9053957510041202E-2</v>
      </c>
    </row>
    <row r="333" spans="2:4" ht="16" x14ac:dyDescent="0.2">
      <c r="B333" s="6" t="s">
        <v>50793</v>
      </c>
      <c r="C333" s="6">
        <v>0.13219583577021199</v>
      </c>
      <c r="D333" s="6">
        <v>9.7149434868222501E-2</v>
      </c>
    </row>
    <row r="334" spans="2:4" ht="16" x14ac:dyDescent="0.2">
      <c r="B334" s="6" t="s">
        <v>50794</v>
      </c>
      <c r="C334" s="6">
        <v>-0.108392725203823</v>
      </c>
      <c r="D334" s="6">
        <v>6.3078120275713197E-3</v>
      </c>
    </row>
    <row r="335" spans="2:4" ht="16" x14ac:dyDescent="0.2">
      <c r="B335" s="6" t="s">
        <v>50795</v>
      </c>
      <c r="C335" s="6">
        <v>0.15371628977006099</v>
      </c>
      <c r="D335" s="6">
        <v>-2.2937193840136299E-2</v>
      </c>
    </row>
    <row r="336" spans="2:4" ht="16" x14ac:dyDescent="0.2">
      <c r="B336" s="6" t="s">
        <v>50796</v>
      </c>
      <c r="C336" s="6">
        <v>0.101013537341252</v>
      </c>
      <c r="D336" s="6">
        <v>0.16392489724482501</v>
      </c>
    </row>
    <row r="337" spans="2:4" ht="16" x14ac:dyDescent="0.2">
      <c r="B337" s="6" t="s">
        <v>50797</v>
      </c>
      <c r="C337" s="6">
        <v>-2.28599065298951E-3</v>
      </c>
      <c r="D337" s="6">
        <v>7.5910294143307105E-2</v>
      </c>
    </row>
    <row r="338" spans="2:4" ht="16" x14ac:dyDescent="0.2">
      <c r="B338" s="6" t="s">
        <v>50798</v>
      </c>
      <c r="C338" s="6">
        <v>-9.3038251648981607E-2</v>
      </c>
      <c r="D338" s="6">
        <v>-3.8268416947984399E-2</v>
      </c>
    </row>
    <row r="339" spans="2:4" ht="16" x14ac:dyDescent="0.2">
      <c r="B339" s="6" t="s">
        <v>50799</v>
      </c>
      <c r="C339" s="6">
        <v>7.8033551574092599E-2</v>
      </c>
      <c r="D339" s="6">
        <v>8.1139667703216903E-3</v>
      </c>
    </row>
    <row r="340" spans="2:4" ht="16" x14ac:dyDescent="0.2">
      <c r="B340" s="6" t="s">
        <v>50800</v>
      </c>
      <c r="C340" s="6">
        <v>-1.58529496976136E-2</v>
      </c>
      <c r="D340" s="6">
        <v>4.2087955260927998E-2</v>
      </c>
    </row>
    <row r="341" spans="2:4" ht="16" x14ac:dyDescent="0.2">
      <c r="B341" s="6" t="s">
        <v>50801</v>
      </c>
      <c r="C341" s="6">
        <v>0.11423190353879201</v>
      </c>
      <c r="D341" s="6">
        <v>0.19539382087847301</v>
      </c>
    </row>
    <row r="342" spans="2:4" ht="16" x14ac:dyDescent="0.2">
      <c r="B342" s="6" t="s">
        <v>50802</v>
      </c>
      <c r="C342" s="6">
        <v>-0.15975659682131599</v>
      </c>
      <c r="D342" s="6">
        <v>-0.130408352563464</v>
      </c>
    </row>
    <row r="343" spans="2:4" ht="16" x14ac:dyDescent="0.2">
      <c r="B343" s="6" t="s">
        <v>50803</v>
      </c>
      <c r="C343" s="6">
        <v>-3.38558371972386E-2</v>
      </c>
      <c r="D343" s="6">
        <v>3.2810054770894902E-2</v>
      </c>
    </row>
    <row r="344" spans="2:4" ht="16" x14ac:dyDescent="0.2">
      <c r="B344" s="6" t="s">
        <v>50804</v>
      </c>
      <c r="C344" s="6">
        <v>0.16903239543253101</v>
      </c>
      <c r="D344" s="6">
        <v>-9.3222418987634698E-2</v>
      </c>
    </row>
    <row r="345" spans="2:4" ht="16" x14ac:dyDescent="0.2">
      <c r="B345" s="6" t="s">
        <v>50805</v>
      </c>
      <c r="C345" s="6">
        <v>-8.76540089367044E-2</v>
      </c>
      <c r="D345" s="6">
        <v>-4.8925989094142301E-2</v>
      </c>
    </row>
    <row r="346" spans="2:4" ht="16" x14ac:dyDescent="0.2">
      <c r="B346" s="6" t="s">
        <v>50806</v>
      </c>
      <c r="C346" s="6">
        <v>-0.122948265166031</v>
      </c>
      <c r="D346" s="6">
        <v>-4.568858527775E-2</v>
      </c>
    </row>
    <row r="347" spans="2:4" ht="16" x14ac:dyDescent="0.2">
      <c r="B347" s="6" t="s">
        <v>50807</v>
      </c>
      <c r="C347" s="6">
        <v>0.13415652410823101</v>
      </c>
      <c r="D347" s="6">
        <v>0.15535698274179099</v>
      </c>
    </row>
    <row r="348" spans="2:4" ht="16" x14ac:dyDescent="0.2">
      <c r="B348" s="6" t="s">
        <v>50808</v>
      </c>
      <c r="C348" s="6">
        <v>3.32411007837266E-2</v>
      </c>
      <c r="D348" s="6">
        <v>8.7878096386349497E-2</v>
      </c>
    </row>
    <row r="349" spans="2:4" ht="16" x14ac:dyDescent="0.2">
      <c r="B349" s="6" t="s">
        <v>50809</v>
      </c>
      <c r="C349" s="6">
        <v>-8.6352221075578897E-2</v>
      </c>
      <c r="D349" s="6">
        <v>-2.98639735130302E-2</v>
      </c>
    </row>
    <row r="350" spans="2:4" ht="16" x14ac:dyDescent="0.2">
      <c r="B350" s="6" t="s">
        <v>50810</v>
      </c>
      <c r="C350" s="6">
        <v>1.5581932387338101E-2</v>
      </c>
      <c r="D350" s="6">
        <v>1.27776778078144E-2</v>
      </c>
    </row>
    <row r="351" spans="2:4" ht="16" x14ac:dyDescent="0.2">
      <c r="B351" s="6" t="s">
        <v>50811</v>
      </c>
      <c r="C351" s="6">
        <v>0.104271423259162</v>
      </c>
      <c r="D351" s="6">
        <v>4.2897246016486597E-2</v>
      </c>
    </row>
    <row r="352" spans="2:4" ht="16" x14ac:dyDescent="0.2">
      <c r="B352" s="6" t="s">
        <v>50812</v>
      </c>
      <c r="C352" s="6">
        <v>-4.8169581627099901E-4</v>
      </c>
      <c r="D352" s="6">
        <v>-5.13424649996264E-2</v>
      </c>
    </row>
    <row r="353" spans="2:4" ht="16" x14ac:dyDescent="0.2">
      <c r="B353" s="6" t="s">
        <v>50813</v>
      </c>
      <c r="C353" s="6">
        <v>-1.54566275576418E-2</v>
      </c>
      <c r="D353" s="6">
        <v>-2.4870871566087398E-2</v>
      </c>
    </row>
    <row r="354" spans="2:4" ht="16" x14ac:dyDescent="0.2">
      <c r="B354" s="6" t="s">
        <v>50814</v>
      </c>
      <c r="C354" s="6">
        <v>-1.00684029700595E-2</v>
      </c>
      <c r="D354" s="6">
        <v>9.5583311239687802E-2</v>
      </c>
    </row>
    <row r="355" spans="2:4" ht="16" x14ac:dyDescent="0.2">
      <c r="B355" s="6" t="s">
        <v>50815</v>
      </c>
      <c r="C355" s="6">
        <v>-7.6684584157298702E-2</v>
      </c>
      <c r="D355" s="6">
        <v>-0.174457156843458</v>
      </c>
    </row>
    <row r="356" spans="2:4" ht="16" x14ac:dyDescent="0.2">
      <c r="B356" s="6" t="s">
        <v>50816</v>
      </c>
      <c r="C356" s="6">
        <v>0.12485468103935</v>
      </c>
      <c r="D356" s="6">
        <v>0.17689505300360001</v>
      </c>
    </row>
    <row r="357" spans="2:4" ht="16" x14ac:dyDescent="0.2">
      <c r="B357" s="6" t="s">
        <v>50817</v>
      </c>
      <c r="C357" s="6">
        <v>-2.8907166560374599E-2</v>
      </c>
      <c r="D357" s="6">
        <v>9.8198617907350197E-2</v>
      </c>
    </row>
    <row r="358" spans="2:4" ht="16" x14ac:dyDescent="0.2">
      <c r="B358" s="6" t="s">
        <v>50818</v>
      </c>
      <c r="C358" s="6">
        <v>-6.2833756924012704E-2</v>
      </c>
      <c r="D358" s="6">
        <v>4.4931733176321501E-2</v>
      </c>
    </row>
    <row r="359" spans="2:4" ht="16" x14ac:dyDescent="0.2">
      <c r="B359" s="6" t="s">
        <v>50819</v>
      </c>
      <c r="C359" s="6">
        <v>-0.17400788067233799</v>
      </c>
      <c r="D359" s="6">
        <v>-0.23632994893739301</v>
      </c>
    </row>
    <row r="360" spans="2:4" ht="16" x14ac:dyDescent="0.2">
      <c r="B360" s="6" t="s">
        <v>50820</v>
      </c>
      <c r="C360" s="6">
        <v>-5.2113855267435803E-2</v>
      </c>
      <c r="D360" s="6">
        <v>6.3324504872352805E-2</v>
      </c>
    </row>
    <row r="361" spans="2:4" ht="16" x14ac:dyDescent="0.2">
      <c r="B361" s="6" t="s">
        <v>50821</v>
      </c>
      <c r="C361" s="6">
        <v>-0.233347056125464</v>
      </c>
      <c r="D361" s="6">
        <v>-0.117135232916879</v>
      </c>
    </row>
    <row r="362" spans="2:4" ht="16" x14ac:dyDescent="0.2">
      <c r="B362" s="6" t="s">
        <v>50822</v>
      </c>
      <c r="C362" s="6">
        <v>1.5553886945362199E-2</v>
      </c>
      <c r="D362" s="6">
        <v>6.9508851656969704E-3</v>
      </c>
    </row>
    <row r="363" spans="2:4" ht="16" x14ac:dyDescent="0.2">
      <c r="B363" s="6" t="s">
        <v>50823</v>
      </c>
      <c r="C363" s="6">
        <v>-0.14711533658763001</v>
      </c>
      <c r="D363" s="6">
        <v>-1.0723262380086701E-2</v>
      </c>
    </row>
    <row r="364" spans="2:4" ht="16" x14ac:dyDescent="0.2">
      <c r="B364" s="6" t="s">
        <v>50824</v>
      </c>
      <c r="C364" s="6">
        <v>2.5540467271595101E-2</v>
      </c>
      <c r="D364" s="6">
        <v>-3.8468777691476198E-2</v>
      </c>
    </row>
    <row r="365" spans="2:4" ht="16" x14ac:dyDescent="0.2">
      <c r="B365" s="6" t="s">
        <v>50825</v>
      </c>
      <c r="C365" s="6">
        <v>-7.2042288993124301E-2</v>
      </c>
      <c r="D365" s="6">
        <v>-0.12845253861206901</v>
      </c>
    </row>
    <row r="366" spans="2:4" ht="16" x14ac:dyDescent="0.2">
      <c r="B366" s="6" t="s">
        <v>50826</v>
      </c>
      <c r="C366" s="6">
        <v>-0.343363977494128</v>
      </c>
      <c r="D366" s="6">
        <v>6.5660334163156397E-3</v>
      </c>
    </row>
    <row r="367" spans="2:4" ht="16" x14ac:dyDescent="0.2">
      <c r="B367" s="6" t="s">
        <v>50827</v>
      </c>
      <c r="C367" s="6">
        <v>0.15104462904438901</v>
      </c>
      <c r="D367" s="6">
        <v>5.0104436734276697E-2</v>
      </c>
    </row>
    <row r="368" spans="2:4" ht="16" x14ac:dyDescent="0.2">
      <c r="B368" s="6" t="s">
        <v>50828</v>
      </c>
      <c r="C368" s="6">
        <v>5.9768825611795903E-2</v>
      </c>
      <c r="D368" s="6">
        <v>-5.86682048761199E-2</v>
      </c>
    </row>
    <row r="369" spans="2:4" ht="16" x14ac:dyDescent="0.2">
      <c r="B369" s="6" t="s">
        <v>50829</v>
      </c>
      <c r="C369" s="6">
        <v>-9.8959377080877403E-2</v>
      </c>
      <c r="D369" s="6">
        <v>-2.5804480304942701E-2</v>
      </c>
    </row>
    <row r="370" spans="2:4" ht="16" x14ac:dyDescent="0.2">
      <c r="B370" s="6" t="s">
        <v>50830</v>
      </c>
      <c r="C370" s="6">
        <v>-2.92553764363035E-2</v>
      </c>
      <c r="D370" s="6">
        <v>4.38010205489784E-3</v>
      </c>
    </row>
    <row r="371" spans="2:4" ht="16" x14ac:dyDescent="0.2">
      <c r="B371" s="6" t="s">
        <v>50831</v>
      </c>
      <c r="C371" s="6">
        <v>-5.4066671989524202E-2</v>
      </c>
      <c r="D371" s="6">
        <v>-3.39948196124246E-2</v>
      </c>
    </row>
    <row r="372" spans="2:4" ht="16" x14ac:dyDescent="0.2">
      <c r="B372" s="6" t="s">
        <v>50832</v>
      </c>
      <c r="C372" s="6">
        <v>-0.13643393028175099</v>
      </c>
      <c r="D372" s="6">
        <v>-1.1225382622022601E-2</v>
      </c>
    </row>
    <row r="373" spans="2:4" ht="16" x14ac:dyDescent="0.2">
      <c r="B373" s="6" t="s">
        <v>50833</v>
      </c>
      <c r="C373" s="6">
        <v>-0.13914149873047299</v>
      </c>
      <c r="D373" s="6">
        <v>-3.0807879370892799E-2</v>
      </c>
    </row>
    <row r="374" spans="2:4" ht="16" x14ac:dyDescent="0.2">
      <c r="B374" s="6" t="s">
        <v>50834</v>
      </c>
      <c r="C374" s="6">
        <v>-0.13728053512904001</v>
      </c>
      <c r="D374" s="6">
        <v>5.4096921893920097E-2</v>
      </c>
    </row>
    <row r="375" spans="2:4" ht="16" x14ac:dyDescent="0.2">
      <c r="B375" s="6" t="s">
        <v>50835</v>
      </c>
      <c r="C375" s="6">
        <v>-0.12813560863165399</v>
      </c>
      <c r="D375" s="6">
        <v>-2.4670651217459E-2</v>
      </c>
    </row>
    <row r="376" spans="2:4" ht="16" x14ac:dyDescent="0.2">
      <c r="B376" s="6" t="s">
        <v>50836</v>
      </c>
      <c r="C376" s="6">
        <v>-0.18109630618330599</v>
      </c>
      <c r="D376" s="6">
        <v>-0.12818779635317901</v>
      </c>
    </row>
    <row r="377" spans="2:4" ht="16" x14ac:dyDescent="0.2">
      <c r="B377" s="6" t="s">
        <v>50837</v>
      </c>
      <c r="C377" s="6">
        <v>-8.2211754507618195E-2</v>
      </c>
      <c r="D377" s="6">
        <v>-0.115545148968196</v>
      </c>
    </row>
    <row r="378" spans="2:4" ht="16" x14ac:dyDescent="0.2">
      <c r="B378" s="6" t="s">
        <v>50838</v>
      </c>
      <c r="C378" s="6">
        <v>3.3104829881995798E-2</v>
      </c>
      <c r="D378" s="6">
        <v>-0.13754056123455799</v>
      </c>
    </row>
    <row r="379" spans="2:4" ht="16" x14ac:dyDescent="0.2">
      <c r="B379" s="6" t="s">
        <v>50839</v>
      </c>
      <c r="C379" s="6">
        <v>-0.24123748907774001</v>
      </c>
      <c r="D379" s="6">
        <v>-8.0748454519151594E-2</v>
      </c>
    </row>
    <row r="380" spans="2:4" ht="16" x14ac:dyDescent="0.2">
      <c r="B380" s="6" t="s">
        <v>50840</v>
      </c>
      <c r="C380" s="6">
        <v>-0.10748333896289899</v>
      </c>
      <c r="D380" s="6">
        <v>-0.15098090546165199</v>
      </c>
    </row>
    <row r="381" spans="2:4" ht="16" x14ac:dyDescent="0.2">
      <c r="B381" s="6" t="s">
        <v>50841</v>
      </c>
      <c r="C381" s="6">
        <v>-7.1263106497715598E-2</v>
      </c>
      <c r="D381" s="6">
        <v>-0.12688569200566499</v>
      </c>
    </row>
    <row r="382" spans="2:4" ht="16" x14ac:dyDescent="0.2">
      <c r="B382" s="6" t="s">
        <v>50842</v>
      </c>
      <c r="C382" s="6">
        <v>7.7287289957652704E-3</v>
      </c>
      <c r="D382" s="6">
        <v>-9.4513401244704198E-2</v>
      </c>
    </row>
    <row r="383" spans="2:4" ht="16" x14ac:dyDescent="0.2">
      <c r="B383" s="6" t="s">
        <v>50843</v>
      </c>
      <c r="C383" s="6">
        <v>-8.5098956242486406E-3</v>
      </c>
      <c r="D383" s="6">
        <v>0.137929635672528</v>
      </c>
    </row>
    <row r="384" spans="2:4" ht="16" x14ac:dyDescent="0.2">
      <c r="B384" s="6" t="s">
        <v>50844</v>
      </c>
      <c r="C384" s="6">
        <v>-0.13999811224419501</v>
      </c>
      <c r="D384" s="6">
        <v>-7.4606260507640201E-2</v>
      </c>
    </row>
    <row r="385" spans="2:4" ht="16" x14ac:dyDescent="0.2">
      <c r="B385" s="6" t="s">
        <v>50845</v>
      </c>
      <c r="C385" s="6">
        <v>-0.111094920162758</v>
      </c>
      <c r="D385" s="6">
        <v>6.1892049641886701E-2</v>
      </c>
    </row>
    <row r="386" spans="2:4" ht="16" x14ac:dyDescent="0.2">
      <c r="B386" s="6" t="s">
        <v>50846</v>
      </c>
      <c r="C386" s="6">
        <v>0.13762284852632001</v>
      </c>
      <c r="D386" s="6">
        <v>8.0447085179226704E-2</v>
      </c>
    </row>
    <row r="387" spans="2:4" ht="16" x14ac:dyDescent="0.2">
      <c r="B387" s="6" t="s">
        <v>50847</v>
      </c>
      <c r="C387" s="6">
        <v>-6.9207041772546801E-2</v>
      </c>
      <c r="D387" s="6">
        <v>-0.131176768140816</v>
      </c>
    </row>
    <row r="388" spans="2:4" ht="16" x14ac:dyDescent="0.2">
      <c r="B388" s="6" t="s">
        <v>50848</v>
      </c>
      <c r="C388" s="6">
        <v>8.9457480973443596E-2</v>
      </c>
      <c r="D388" s="6">
        <v>6.6330597849132006E-2</v>
      </c>
    </row>
    <row r="389" spans="2:4" ht="16" x14ac:dyDescent="0.2">
      <c r="B389" s="6" t="s">
        <v>50849</v>
      </c>
      <c r="C389" s="6">
        <v>-7.9751463683386703E-2</v>
      </c>
      <c r="D389" s="6">
        <v>-5.3595446925610202E-4</v>
      </c>
    </row>
    <row r="390" spans="2:4" ht="16" x14ac:dyDescent="0.2">
      <c r="B390" s="6" t="s">
        <v>50850</v>
      </c>
      <c r="C390" s="6">
        <v>1.6905222962641599E-2</v>
      </c>
      <c r="D390" s="6">
        <v>-4.3728374790787797E-2</v>
      </c>
    </row>
    <row r="391" spans="2:4" ht="16" x14ac:dyDescent="0.2">
      <c r="B391" s="6" t="s">
        <v>50851</v>
      </c>
      <c r="C391" s="6">
        <v>0.32313205941614198</v>
      </c>
      <c r="D391" s="6">
        <v>0.15233088362531699</v>
      </c>
    </row>
    <row r="392" spans="2:4" ht="16" x14ac:dyDescent="0.2">
      <c r="B392" s="6" t="s">
        <v>50852</v>
      </c>
      <c r="C392" s="6">
        <v>7.4527759045912106E-2</v>
      </c>
      <c r="D392" s="6">
        <v>-5.5139998408220599E-2</v>
      </c>
    </row>
    <row r="393" spans="2:4" ht="16" x14ac:dyDescent="0.2">
      <c r="B393" s="6" t="s">
        <v>50853</v>
      </c>
      <c r="C393" s="6">
        <v>0.200522210297782</v>
      </c>
      <c r="D393" s="6">
        <v>0.12093365459145999</v>
      </c>
    </row>
    <row r="394" spans="2:4" ht="16" x14ac:dyDescent="0.2">
      <c r="B394" s="6" t="s">
        <v>50854</v>
      </c>
      <c r="C394" s="6">
        <v>0.101189323907507</v>
      </c>
      <c r="D394" s="6">
        <v>9.68921841614237E-2</v>
      </c>
    </row>
    <row r="395" spans="2:4" ht="16" x14ac:dyDescent="0.2">
      <c r="B395" s="6" t="s">
        <v>50855</v>
      </c>
      <c r="C395" s="6">
        <v>0.108727802225799</v>
      </c>
      <c r="D395" s="6">
        <v>0.100041446120518</v>
      </c>
    </row>
    <row r="396" spans="2:4" ht="16" x14ac:dyDescent="0.2">
      <c r="B396" s="6" t="s">
        <v>50856</v>
      </c>
      <c r="C396" s="6">
        <v>8.0288769981306601E-2</v>
      </c>
      <c r="D396" s="6">
        <v>5.65672017243758E-2</v>
      </c>
    </row>
    <row r="397" spans="2:4" ht="16" x14ac:dyDescent="0.2">
      <c r="B397" s="6" t="s">
        <v>50857</v>
      </c>
      <c r="C397" s="6">
        <v>-6.27095373785682E-2</v>
      </c>
      <c r="D397" s="6">
        <v>-1.68607738572331E-2</v>
      </c>
    </row>
    <row r="398" spans="2:4" ht="16" x14ac:dyDescent="0.2">
      <c r="B398" s="6" t="s">
        <v>50858</v>
      </c>
      <c r="C398" s="6">
        <v>-3.7477490171031699E-3</v>
      </c>
      <c r="D398" s="6">
        <v>8.5340023026378303E-3</v>
      </c>
    </row>
    <row r="399" spans="2:4" ht="16" x14ac:dyDescent="0.2">
      <c r="B399" s="6" t="s">
        <v>50859</v>
      </c>
      <c r="C399" s="6">
        <v>-2.8299063757778201E-2</v>
      </c>
      <c r="D399" s="6">
        <v>-5.0907303264369402E-2</v>
      </c>
    </row>
    <row r="400" spans="2:4" ht="16" x14ac:dyDescent="0.2">
      <c r="B400" s="6" t="s">
        <v>50860</v>
      </c>
      <c r="C400" s="6">
        <v>0.124906769897555</v>
      </c>
      <c r="D400" s="6">
        <v>-4.93819537144672E-2</v>
      </c>
    </row>
    <row r="401" spans="2:4" ht="16" x14ac:dyDescent="0.2">
      <c r="B401" s="6" t="s">
        <v>50861</v>
      </c>
      <c r="C401" s="6">
        <v>-0.12613119410352699</v>
      </c>
      <c r="D401" s="6">
        <v>-8.5707331958018898E-2</v>
      </c>
    </row>
    <row r="402" spans="2:4" ht="16" x14ac:dyDescent="0.2">
      <c r="B402" s="6" t="s">
        <v>50862</v>
      </c>
      <c r="C402" s="6">
        <v>0.17141882474168699</v>
      </c>
      <c r="D402" s="6">
        <v>-5.37546893472829E-3</v>
      </c>
    </row>
    <row r="403" spans="2:4" ht="16" x14ac:dyDescent="0.2">
      <c r="B403" s="6" t="s">
        <v>50863</v>
      </c>
      <c r="C403" s="6">
        <v>6.6783819700686003E-2</v>
      </c>
      <c r="D403" s="6">
        <v>-5.9714622524211301E-2</v>
      </c>
    </row>
    <row r="404" spans="2:4" ht="16" x14ac:dyDescent="0.2">
      <c r="B404" s="6" t="s">
        <v>40329</v>
      </c>
      <c r="C404" s="6">
        <v>1.8655089972357399E-2</v>
      </c>
      <c r="D404" s="6">
        <v>-2.35914445058517E-2</v>
      </c>
    </row>
    <row r="405" spans="2:4" ht="16" x14ac:dyDescent="0.2">
      <c r="B405" s="6" t="s">
        <v>40330</v>
      </c>
      <c r="C405" s="6">
        <v>9.5268104897641606E-2</v>
      </c>
      <c r="D405" s="6">
        <v>0.12630748883836301</v>
      </c>
    </row>
    <row r="406" spans="2:4" ht="16" x14ac:dyDescent="0.2">
      <c r="B406" s="6" t="s">
        <v>40331</v>
      </c>
      <c r="C406" s="6">
        <v>1.8178731727843501E-2</v>
      </c>
      <c r="D406" s="6">
        <v>1.2982469514438899E-2</v>
      </c>
    </row>
    <row r="407" spans="2:4" ht="16" x14ac:dyDescent="0.2">
      <c r="B407" s="6" t="s">
        <v>40332</v>
      </c>
      <c r="C407" s="6">
        <v>0.310749603004006</v>
      </c>
      <c r="D407" s="6">
        <v>0.12136613077066501</v>
      </c>
    </row>
    <row r="408" spans="2:4" ht="16" x14ac:dyDescent="0.2">
      <c r="B408" s="6" t="s">
        <v>40333</v>
      </c>
      <c r="C408" s="6">
        <v>6.8838892833751303E-2</v>
      </c>
      <c r="D408" s="6">
        <v>0.54673876445168701</v>
      </c>
    </row>
    <row r="409" spans="2:4" ht="16" x14ac:dyDescent="0.2">
      <c r="B409" s="6" t="s">
        <v>50864</v>
      </c>
      <c r="C409" s="6">
        <v>0.12527036020601301</v>
      </c>
      <c r="D409" s="6">
        <v>-4.6620400551331001E-2</v>
      </c>
    </row>
    <row r="410" spans="2:4" ht="16" x14ac:dyDescent="0.2">
      <c r="B410" s="6" t="s">
        <v>50865</v>
      </c>
      <c r="C410" s="6">
        <v>0.22413725368364401</v>
      </c>
      <c r="D410" s="6">
        <v>0.26044494921540601</v>
      </c>
    </row>
    <row r="411" spans="2:4" ht="16" x14ac:dyDescent="0.2">
      <c r="B411" s="6" t="s">
        <v>50866</v>
      </c>
      <c r="C411" s="6">
        <v>-4.4337533396383598E-2</v>
      </c>
      <c r="D411" s="6">
        <v>4.7776853015264499E-3</v>
      </c>
    </row>
    <row r="412" spans="2:4" ht="16" x14ac:dyDescent="0.2">
      <c r="B412" s="6" t="s">
        <v>50867</v>
      </c>
      <c r="C412" s="6">
        <v>0.12887239398915401</v>
      </c>
      <c r="D412" s="6">
        <v>-3.6480445357121E-2</v>
      </c>
    </row>
    <row r="413" spans="2:4" ht="16" x14ac:dyDescent="0.2">
      <c r="B413" s="6" t="s">
        <v>50868</v>
      </c>
      <c r="C413" s="6">
        <v>1.1522524307307999E-2</v>
      </c>
      <c r="D413" s="6">
        <v>5.1006194174296603E-2</v>
      </c>
    </row>
    <row r="414" spans="2:4" ht="16" x14ac:dyDescent="0.2">
      <c r="B414" s="6" t="s">
        <v>50869</v>
      </c>
      <c r="C414" s="6">
        <v>1.9127795738205201E-2</v>
      </c>
      <c r="D414" s="6">
        <v>-5.2007152659758901E-2</v>
      </c>
    </row>
    <row r="415" spans="2:4" ht="16" x14ac:dyDescent="0.2">
      <c r="B415" s="6" t="s">
        <v>50870</v>
      </c>
      <c r="C415" s="6">
        <v>6.4531383836628806E-2</v>
      </c>
      <c r="D415" s="6">
        <v>3.9516615358015997E-2</v>
      </c>
    </row>
    <row r="416" spans="2:4" ht="16" x14ac:dyDescent="0.2">
      <c r="B416" s="6" t="s">
        <v>50871</v>
      </c>
      <c r="C416" s="6">
        <v>-9.13863737355083E-2</v>
      </c>
      <c r="D416" s="6">
        <v>-4.37770153608271E-2</v>
      </c>
    </row>
    <row r="417" spans="2:4" ht="16" x14ac:dyDescent="0.2">
      <c r="B417" s="6" t="s">
        <v>50872</v>
      </c>
      <c r="C417" s="6">
        <v>-5.5472750266417799E-2</v>
      </c>
      <c r="D417" s="6">
        <v>4.40898858579786E-4</v>
      </c>
    </row>
    <row r="418" spans="2:4" ht="16" x14ac:dyDescent="0.2">
      <c r="B418" s="6" t="s">
        <v>50873</v>
      </c>
      <c r="C418" s="6">
        <v>8.7439158721160495E-2</v>
      </c>
      <c r="D418" s="6">
        <v>-0.10688876544303599</v>
      </c>
    </row>
    <row r="419" spans="2:4" ht="16" x14ac:dyDescent="0.2">
      <c r="B419" s="6" t="s">
        <v>50874</v>
      </c>
      <c r="C419" s="6">
        <v>-9.9734962452830103E-2</v>
      </c>
      <c r="D419" s="6">
        <v>-2.53526716281307E-2</v>
      </c>
    </row>
    <row r="420" spans="2:4" ht="16" x14ac:dyDescent="0.2">
      <c r="B420" s="6" t="s">
        <v>50875</v>
      </c>
      <c r="C420" s="6">
        <v>1.6327381563824499E-2</v>
      </c>
      <c r="D420" s="6">
        <v>4.1305833883512201E-2</v>
      </c>
    </row>
    <row r="421" spans="2:4" ht="16" x14ac:dyDescent="0.2">
      <c r="B421" s="6" t="s">
        <v>50876</v>
      </c>
      <c r="C421" s="6">
        <v>-4.18254690690123E-2</v>
      </c>
      <c r="D421" s="6">
        <v>-6.4540782386525705E-2</v>
      </c>
    </row>
    <row r="422" spans="2:4" ht="16" x14ac:dyDescent="0.2">
      <c r="B422" s="6" t="s">
        <v>50877</v>
      </c>
      <c r="C422" s="6">
        <v>1.5933581258194E-2</v>
      </c>
      <c r="D422" s="6">
        <v>3.6636630772996802E-2</v>
      </c>
    </row>
    <row r="423" spans="2:4" ht="16" x14ac:dyDescent="0.2">
      <c r="B423" s="6" t="s">
        <v>50878</v>
      </c>
      <c r="C423" s="6">
        <v>-0.160444839299034</v>
      </c>
      <c r="D423" s="6">
        <v>5.5720463765229801E-3</v>
      </c>
    </row>
    <row r="424" spans="2:4" ht="16" x14ac:dyDescent="0.2">
      <c r="B424" s="6" t="s">
        <v>50879</v>
      </c>
      <c r="C424" s="6">
        <v>-8.2593375387285006E-2</v>
      </c>
      <c r="D424" s="6">
        <v>-8.2560644584192794E-2</v>
      </c>
    </row>
    <row r="425" spans="2:4" ht="16" x14ac:dyDescent="0.2">
      <c r="B425" s="6" t="s">
        <v>50880</v>
      </c>
      <c r="C425" s="6">
        <v>-9.0584322128925993E-3</v>
      </c>
      <c r="D425" s="6">
        <v>-5.7829034817858102E-2</v>
      </c>
    </row>
    <row r="426" spans="2:4" ht="16" x14ac:dyDescent="0.2">
      <c r="B426" s="6" t="s">
        <v>50881</v>
      </c>
      <c r="C426" s="6">
        <v>0.16779447338008199</v>
      </c>
      <c r="D426" s="6">
        <v>0.13003358468864901</v>
      </c>
    </row>
    <row r="427" spans="2:4" ht="16" x14ac:dyDescent="0.2">
      <c r="B427" s="6" t="s">
        <v>50882</v>
      </c>
      <c r="C427" s="6">
        <v>-0.16618356103999299</v>
      </c>
      <c r="D427" s="6">
        <v>-5.18815842525591E-2</v>
      </c>
    </row>
    <row r="428" spans="2:4" ht="16" x14ac:dyDescent="0.2">
      <c r="B428" s="6" t="s">
        <v>50883</v>
      </c>
      <c r="C428" s="6">
        <v>0.166306326408936</v>
      </c>
      <c r="D428" s="6">
        <v>6.6433565552598495E-2</v>
      </c>
    </row>
    <row r="429" spans="2:4" ht="16" x14ac:dyDescent="0.2">
      <c r="B429" s="6" t="s">
        <v>50884</v>
      </c>
      <c r="C429" s="6">
        <v>9.3092283842450399E-2</v>
      </c>
      <c r="D429" s="6">
        <v>-6.3859652015475898E-3</v>
      </c>
    </row>
    <row r="430" spans="2:4" ht="16" x14ac:dyDescent="0.2">
      <c r="B430" s="6" t="s">
        <v>50885</v>
      </c>
      <c r="C430" s="6">
        <v>-0.17608542720154799</v>
      </c>
      <c r="D430" s="6">
        <v>-9.2901637452622296E-2</v>
      </c>
    </row>
    <row r="431" spans="2:4" ht="16" x14ac:dyDescent="0.2">
      <c r="B431" s="6" t="s">
        <v>50886</v>
      </c>
      <c r="C431" s="6">
        <v>6.6468370915300695E-2</v>
      </c>
      <c r="D431" s="6">
        <v>0.227019383408572</v>
      </c>
    </row>
    <row r="432" spans="2:4" ht="16" x14ac:dyDescent="0.2">
      <c r="B432" s="6" t="s">
        <v>50887</v>
      </c>
      <c r="C432" s="6">
        <v>-8.76990545297964E-2</v>
      </c>
      <c r="D432" s="6">
        <v>-0.14639584892224999</v>
      </c>
    </row>
    <row r="433" spans="2:4" ht="16" x14ac:dyDescent="0.2">
      <c r="B433" s="6" t="s">
        <v>50888</v>
      </c>
      <c r="C433" s="6">
        <v>-5.5199199753612803E-3</v>
      </c>
      <c r="D433" s="6">
        <v>-2.67076990728299E-3</v>
      </c>
    </row>
    <row r="434" spans="2:4" ht="16" x14ac:dyDescent="0.2">
      <c r="B434" s="6" t="s">
        <v>50889</v>
      </c>
      <c r="C434" s="6">
        <v>-4.6391851316348799E-2</v>
      </c>
      <c r="D434" s="6">
        <v>-9.9739723422503701E-2</v>
      </c>
    </row>
    <row r="435" spans="2:4" ht="16" x14ac:dyDescent="0.2">
      <c r="B435" s="6" t="s">
        <v>50890</v>
      </c>
      <c r="C435" s="6">
        <v>2.0856335218457601E-3</v>
      </c>
      <c r="D435" s="6">
        <v>6.2673536650786205E-2</v>
      </c>
    </row>
    <row r="436" spans="2:4" ht="16" x14ac:dyDescent="0.2">
      <c r="B436" s="6" t="s">
        <v>50891</v>
      </c>
      <c r="C436" s="6">
        <v>0.203617599351995</v>
      </c>
      <c r="D436" s="6">
        <v>0.117847669011443</v>
      </c>
    </row>
    <row r="437" spans="2:4" ht="16" x14ac:dyDescent="0.2">
      <c r="B437" s="6" t="s">
        <v>50892</v>
      </c>
      <c r="C437" s="6">
        <v>-3.63645681481728E-2</v>
      </c>
      <c r="D437" s="6">
        <v>-5.2032105557828202E-2</v>
      </c>
    </row>
    <row r="438" spans="2:4" ht="16" x14ac:dyDescent="0.2">
      <c r="B438" s="6" t="s">
        <v>50893</v>
      </c>
      <c r="C438" s="6">
        <v>-4.9293195675176101E-2</v>
      </c>
      <c r="D438" s="6">
        <v>-9.2028330977077702E-2</v>
      </c>
    </row>
    <row r="439" spans="2:4" ht="16" x14ac:dyDescent="0.2">
      <c r="B439" s="6" t="s">
        <v>50894</v>
      </c>
      <c r="C439" s="6">
        <v>-4.1604638772580999E-2</v>
      </c>
      <c r="D439" s="6">
        <v>-0.11243664248334501</v>
      </c>
    </row>
    <row r="440" spans="2:4" ht="16" x14ac:dyDescent="0.2">
      <c r="B440" s="6" t="s">
        <v>50895</v>
      </c>
      <c r="C440" s="6">
        <v>-6.6480064170004696E-2</v>
      </c>
      <c r="D440" s="6">
        <v>6.9418754923789294E-2</v>
      </c>
    </row>
    <row r="441" spans="2:4" ht="16" x14ac:dyDescent="0.2">
      <c r="B441" s="6" t="s">
        <v>50896</v>
      </c>
      <c r="C441" s="6">
        <v>8.6785824254595995E-2</v>
      </c>
      <c r="D441" s="6">
        <v>5.3138006330234099E-2</v>
      </c>
    </row>
    <row r="442" spans="2:4" ht="16" x14ac:dyDescent="0.2">
      <c r="B442" s="6" t="s">
        <v>50897</v>
      </c>
      <c r="C442" s="6">
        <v>1.3059176076232901E-2</v>
      </c>
      <c r="D442" s="6">
        <v>-1.8101402119832199E-2</v>
      </c>
    </row>
    <row r="443" spans="2:4" ht="16" x14ac:dyDescent="0.2">
      <c r="B443" s="6" t="s">
        <v>50898</v>
      </c>
      <c r="C443" s="6">
        <v>0.11840127457557199</v>
      </c>
      <c r="D443" s="6">
        <v>3.1340849604783699E-2</v>
      </c>
    </row>
    <row r="444" spans="2:4" ht="16" x14ac:dyDescent="0.2">
      <c r="B444" s="6" t="s">
        <v>50899</v>
      </c>
      <c r="C444" s="6">
        <v>-7.8712713880991103E-2</v>
      </c>
      <c r="D444" s="6">
        <v>6.6782652184635097E-2</v>
      </c>
    </row>
    <row r="445" spans="2:4" ht="16" x14ac:dyDescent="0.2">
      <c r="B445" s="6" t="s">
        <v>50900</v>
      </c>
      <c r="C445" s="6">
        <v>6.7559070865712598E-2</v>
      </c>
      <c r="D445" s="6">
        <v>6.0386822490037503E-2</v>
      </c>
    </row>
    <row r="446" spans="2:4" ht="16" x14ac:dyDescent="0.2">
      <c r="B446" s="6" t="s">
        <v>50901</v>
      </c>
      <c r="C446" s="6">
        <v>-5.2376059626244101E-2</v>
      </c>
      <c r="D446" s="6">
        <v>2.7688333567131899E-2</v>
      </c>
    </row>
    <row r="447" spans="2:4" ht="16" x14ac:dyDescent="0.2">
      <c r="B447" s="6" t="s">
        <v>50902</v>
      </c>
      <c r="C447" s="6">
        <v>-0.13379203780522</v>
      </c>
      <c r="D447" s="6">
        <v>6.8077598948389606E-2</v>
      </c>
    </row>
    <row r="448" spans="2:4" ht="16" x14ac:dyDescent="0.2">
      <c r="B448" s="6" t="s">
        <v>50903</v>
      </c>
      <c r="C448" s="6">
        <v>0.25129645855059102</v>
      </c>
      <c r="D448" s="6">
        <v>0.172083895024119</v>
      </c>
    </row>
    <row r="449" spans="2:4" ht="16" x14ac:dyDescent="0.2">
      <c r="B449" s="6" t="s">
        <v>50904</v>
      </c>
      <c r="C449" s="6">
        <v>0.104173755446797</v>
      </c>
      <c r="D449" s="6">
        <v>3.9556982889947098E-3</v>
      </c>
    </row>
    <row r="450" spans="2:4" ht="16" x14ac:dyDescent="0.2">
      <c r="B450" s="6" t="s">
        <v>50905</v>
      </c>
      <c r="C450" s="6">
        <v>-8.2310565837566702E-3</v>
      </c>
      <c r="D450" s="6">
        <v>1.5799580620612399E-2</v>
      </c>
    </row>
    <row r="451" spans="2:4" ht="16" x14ac:dyDescent="0.2">
      <c r="B451" s="6" t="s">
        <v>50906</v>
      </c>
      <c r="C451" s="6">
        <v>8.6804120240211405E-2</v>
      </c>
      <c r="D451" s="6">
        <v>4.08054917690907E-3</v>
      </c>
    </row>
    <row r="452" spans="2:4" ht="16" x14ac:dyDescent="0.2">
      <c r="B452" s="6" t="s">
        <v>50907</v>
      </c>
      <c r="C452" s="6">
        <v>4.8345484084530099E-2</v>
      </c>
      <c r="D452" s="6">
        <v>-7.6378240634716404E-2</v>
      </c>
    </row>
    <row r="453" spans="2:4" ht="16" x14ac:dyDescent="0.2">
      <c r="B453" s="6" t="s">
        <v>50908</v>
      </c>
      <c r="C453" s="6">
        <v>-0.17670425906580101</v>
      </c>
      <c r="D453" s="6">
        <v>-5.69911813862157E-2</v>
      </c>
    </row>
    <row r="454" spans="2:4" ht="16" x14ac:dyDescent="0.2">
      <c r="B454" s="6" t="s">
        <v>50909</v>
      </c>
      <c r="C454" s="6">
        <v>9.6736523180084105E-2</v>
      </c>
      <c r="D454" s="6">
        <v>0.171779492511206</v>
      </c>
    </row>
    <row r="455" spans="2:4" ht="16" x14ac:dyDescent="0.2">
      <c r="B455" s="6" t="s">
        <v>50910</v>
      </c>
      <c r="C455" s="6">
        <v>6.4308156749429898E-2</v>
      </c>
      <c r="D455" s="6">
        <v>-6.6564763176009095E-2</v>
      </c>
    </row>
    <row r="456" spans="2:4" ht="16" x14ac:dyDescent="0.2">
      <c r="B456" s="6" t="s">
        <v>50911</v>
      </c>
      <c r="C456" s="6">
        <v>0.172439589965284</v>
      </c>
      <c r="D456" s="6">
        <v>0.191079313050879</v>
      </c>
    </row>
    <row r="457" spans="2:4" ht="16" x14ac:dyDescent="0.2">
      <c r="B457" s="6" t="s">
        <v>50912</v>
      </c>
      <c r="C457" s="6">
        <v>0.21762732961647499</v>
      </c>
      <c r="D457" s="6">
        <v>8.0874464952237601E-2</v>
      </c>
    </row>
    <row r="458" spans="2:4" ht="16" x14ac:dyDescent="0.2">
      <c r="B458" s="6" t="s">
        <v>50913</v>
      </c>
      <c r="C458" s="6">
        <v>0.17041099856529299</v>
      </c>
      <c r="D458" s="6">
        <v>5.1550487112697503E-2</v>
      </c>
    </row>
    <row r="459" spans="2:4" ht="16" x14ac:dyDescent="0.2">
      <c r="B459" s="6" t="s">
        <v>50914</v>
      </c>
      <c r="C459" s="6">
        <v>3.0237892111807999E-2</v>
      </c>
      <c r="D459" s="6">
        <v>1.7420242031516198E-2</v>
      </c>
    </row>
    <row r="460" spans="2:4" ht="16" x14ac:dyDescent="0.2">
      <c r="B460" s="6" t="s">
        <v>50915</v>
      </c>
      <c r="C460" s="6">
        <v>5.9486059906443997E-2</v>
      </c>
      <c r="D460" s="6">
        <v>-0.118318389951277</v>
      </c>
    </row>
    <row r="461" spans="2:4" ht="16" x14ac:dyDescent="0.2">
      <c r="B461" s="6" t="s">
        <v>50916</v>
      </c>
      <c r="C461" s="6">
        <v>-8.0804418518463095E-2</v>
      </c>
      <c r="D461" s="6">
        <v>6.8365268741667706E-2</v>
      </c>
    </row>
    <row r="462" spans="2:4" ht="16" x14ac:dyDescent="0.2">
      <c r="B462" s="6" t="s">
        <v>50917</v>
      </c>
      <c r="C462" s="6">
        <v>0.134041673440459</v>
      </c>
      <c r="D462" s="6">
        <v>-1.6332439836908502E-2</v>
      </c>
    </row>
    <row r="463" spans="2:4" ht="16" x14ac:dyDescent="0.2">
      <c r="B463" s="6" t="s">
        <v>50918</v>
      </c>
      <c r="C463" s="6">
        <v>-3.4741976288842097E-2</v>
      </c>
      <c r="D463" s="6">
        <v>2.3776117136365599E-2</v>
      </c>
    </row>
    <row r="464" spans="2:4" ht="16" x14ac:dyDescent="0.2">
      <c r="B464" s="6" t="s">
        <v>50919</v>
      </c>
      <c r="C464" s="6">
        <v>0.10882921602465399</v>
      </c>
      <c r="D464" s="6">
        <v>1.5772139127982102E-2</v>
      </c>
    </row>
    <row r="465" spans="2:4" ht="16" x14ac:dyDescent="0.2">
      <c r="B465" s="6" t="s">
        <v>50920</v>
      </c>
      <c r="C465" s="6">
        <v>-2.0890902933668801E-2</v>
      </c>
      <c r="D465" s="6">
        <v>1.0278404249593399E-2</v>
      </c>
    </row>
    <row r="466" spans="2:4" ht="16" x14ac:dyDescent="0.2">
      <c r="B466" s="6" t="s">
        <v>50921</v>
      </c>
      <c r="C466" s="6">
        <v>4.8099902295557898E-2</v>
      </c>
      <c r="D466" s="6">
        <v>-6.7726721371834997E-2</v>
      </c>
    </row>
    <row r="467" spans="2:4" ht="16" x14ac:dyDescent="0.2">
      <c r="B467" s="6" t="s">
        <v>50922</v>
      </c>
      <c r="C467" s="6">
        <v>0.105919331551191</v>
      </c>
      <c r="D467" s="6">
        <v>0.102179533052405</v>
      </c>
    </row>
    <row r="468" spans="2:4" ht="16" x14ac:dyDescent="0.2">
      <c r="B468" s="6" t="s">
        <v>50923</v>
      </c>
      <c r="C468" s="6">
        <v>0.13749962659478501</v>
      </c>
      <c r="D468" s="6">
        <v>2.81113012508107E-2</v>
      </c>
    </row>
    <row r="469" spans="2:4" ht="16" x14ac:dyDescent="0.2">
      <c r="B469" s="6" t="s">
        <v>50924</v>
      </c>
      <c r="C469" s="6">
        <v>1.51498917448407E-2</v>
      </c>
      <c r="D469" s="6">
        <v>1.6259032318307199E-4</v>
      </c>
    </row>
    <row r="470" spans="2:4" ht="16" x14ac:dyDescent="0.2">
      <c r="B470" s="6" t="s">
        <v>50925</v>
      </c>
      <c r="C470" s="6">
        <v>8.1369268811201295E-2</v>
      </c>
      <c r="D470" s="6">
        <v>1.66826093931783E-2</v>
      </c>
    </row>
    <row r="471" spans="2:4" ht="16" x14ac:dyDescent="0.2">
      <c r="B471" s="6" t="s">
        <v>50926</v>
      </c>
      <c r="C471" s="6">
        <v>-5.7835289453546303E-2</v>
      </c>
      <c r="D471" s="6">
        <v>4.5054154639111998E-2</v>
      </c>
    </row>
    <row r="472" spans="2:4" ht="16" x14ac:dyDescent="0.2">
      <c r="B472" s="6" t="s">
        <v>50927</v>
      </c>
      <c r="C472" s="6">
        <v>5.3883007877164601E-3</v>
      </c>
      <c r="D472" s="6">
        <v>-0.13863622685830601</v>
      </c>
    </row>
    <row r="473" spans="2:4" ht="16" x14ac:dyDescent="0.2">
      <c r="B473" s="6" t="s">
        <v>50928</v>
      </c>
      <c r="C473" s="6">
        <v>0.13300456581633399</v>
      </c>
      <c r="D473" s="6">
        <v>-5.7679467559702602E-2</v>
      </c>
    </row>
    <row r="474" spans="2:4" ht="16" x14ac:dyDescent="0.2">
      <c r="B474" s="6" t="s">
        <v>50929</v>
      </c>
      <c r="C474" s="6">
        <v>-8.9890068320101994E-3</v>
      </c>
      <c r="D474" s="6">
        <v>9.6913719102940908E-3</v>
      </c>
    </row>
    <row r="475" spans="2:4" ht="16" x14ac:dyDescent="0.2">
      <c r="B475" s="6" t="s">
        <v>50930</v>
      </c>
      <c r="C475" s="6">
        <v>-0.214020730231195</v>
      </c>
      <c r="D475" s="6">
        <v>-3.5085213287464903E-2</v>
      </c>
    </row>
    <row r="476" spans="2:4" ht="16" x14ac:dyDescent="0.2">
      <c r="B476" s="6" t="s">
        <v>50931</v>
      </c>
      <c r="C476" s="6">
        <v>0.13382413332743301</v>
      </c>
      <c r="D476" s="6">
        <v>-1.9771754547066402E-2</v>
      </c>
    </row>
    <row r="477" spans="2:4" ht="16" x14ac:dyDescent="0.2">
      <c r="B477" s="6" t="s">
        <v>50932</v>
      </c>
      <c r="C477" s="6">
        <v>-2.6120063419121198E-2</v>
      </c>
      <c r="D477" s="6">
        <v>-0.11733137721067401</v>
      </c>
    </row>
    <row r="478" spans="2:4" ht="16" x14ac:dyDescent="0.2">
      <c r="B478" s="6" t="s">
        <v>50933</v>
      </c>
      <c r="C478" s="6">
        <v>-0.12232050857700499</v>
      </c>
      <c r="D478" s="6">
        <v>-0.13664894853600601</v>
      </c>
    </row>
    <row r="479" spans="2:4" ht="16" x14ac:dyDescent="0.2">
      <c r="B479" s="6" t="s">
        <v>50934</v>
      </c>
      <c r="C479" s="6">
        <v>-3.6995701068976303E-2</v>
      </c>
      <c r="D479" s="6">
        <v>-2.8371854958392E-2</v>
      </c>
    </row>
    <row r="480" spans="2:4" ht="16" x14ac:dyDescent="0.2">
      <c r="B480" s="6" t="s">
        <v>50935</v>
      </c>
      <c r="C480" s="6">
        <v>-0.27307595350599301</v>
      </c>
      <c r="D480" s="6">
        <v>-7.9997724388619004E-2</v>
      </c>
    </row>
    <row r="481" spans="2:4" ht="16" x14ac:dyDescent="0.2">
      <c r="B481" s="6" t="s">
        <v>50936</v>
      </c>
      <c r="C481" s="6">
        <v>-0.11299673665900301</v>
      </c>
      <c r="D481" s="6">
        <v>-0.13129769496496299</v>
      </c>
    </row>
    <row r="482" spans="2:4" ht="16" x14ac:dyDescent="0.2">
      <c r="B482" s="6" t="s">
        <v>50937</v>
      </c>
      <c r="C482" s="6">
        <v>0.119604137017175</v>
      </c>
      <c r="D482" s="6">
        <v>-5.8557289487242897E-2</v>
      </c>
    </row>
    <row r="483" spans="2:4" ht="16" x14ac:dyDescent="0.2">
      <c r="B483" s="6" t="s">
        <v>50938</v>
      </c>
      <c r="C483" s="6">
        <v>-4.35706118163814E-3</v>
      </c>
      <c r="D483" s="6">
        <v>1.8463374029466899E-2</v>
      </c>
    </row>
    <row r="484" spans="2:4" ht="16" x14ac:dyDescent="0.2">
      <c r="B484" s="6" t="s">
        <v>50939</v>
      </c>
      <c r="C484" s="6">
        <v>2.46085301991332E-2</v>
      </c>
      <c r="D484" s="6">
        <v>-3.0484596378338798E-3</v>
      </c>
    </row>
    <row r="485" spans="2:4" ht="16" x14ac:dyDescent="0.2">
      <c r="B485" s="6" t="s">
        <v>50940</v>
      </c>
      <c r="C485" s="6">
        <v>5.4370618042018003E-2</v>
      </c>
      <c r="D485" s="6">
        <v>1.7739897954186901E-2</v>
      </c>
    </row>
    <row r="486" spans="2:4" ht="16" x14ac:dyDescent="0.2">
      <c r="B486" s="6" t="s">
        <v>50941</v>
      </c>
      <c r="C486" s="6">
        <v>-2.80734970110217E-2</v>
      </c>
      <c r="D486" s="6">
        <v>-5.21131598689391E-2</v>
      </c>
    </row>
    <row r="487" spans="2:4" ht="16" x14ac:dyDescent="0.2">
      <c r="B487" s="6" t="s">
        <v>50942</v>
      </c>
      <c r="C487" s="6">
        <v>5.8874472698413199E-2</v>
      </c>
      <c r="D487" s="6">
        <v>2.2139439122507699E-2</v>
      </c>
    </row>
    <row r="488" spans="2:4" ht="16" x14ac:dyDescent="0.2">
      <c r="B488" s="6" t="s">
        <v>50943</v>
      </c>
      <c r="C488" s="6">
        <v>9.38403108646675E-2</v>
      </c>
      <c r="D488" s="6">
        <v>8.6597757457988395E-2</v>
      </c>
    </row>
    <row r="489" spans="2:4" ht="16" x14ac:dyDescent="0.2">
      <c r="B489" s="6" t="s">
        <v>50944</v>
      </c>
      <c r="C489" s="6">
        <v>7.9475257345976005E-2</v>
      </c>
      <c r="D489" s="6">
        <v>-1.1935186354132101E-2</v>
      </c>
    </row>
    <row r="490" spans="2:4" ht="16" x14ac:dyDescent="0.2">
      <c r="B490" s="6" t="s">
        <v>50945</v>
      </c>
      <c r="C490" s="6">
        <v>3.60838280379756E-2</v>
      </c>
      <c r="D490" s="6">
        <v>8.7971554922374295E-2</v>
      </c>
    </row>
    <row r="491" spans="2:4" ht="16" x14ac:dyDescent="0.2">
      <c r="B491" s="6" t="s">
        <v>50946</v>
      </c>
      <c r="C491" s="6">
        <v>-2.9097780241734501E-2</v>
      </c>
      <c r="D491" s="6">
        <v>0.176378292798689</v>
      </c>
    </row>
    <row r="492" spans="2:4" ht="16" x14ac:dyDescent="0.2">
      <c r="B492" s="6" t="s">
        <v>50947</v>
      </c>
      <c r="C492" s="6">
        <v>-1.6338332464094701E-2</v>
      </c>
      <c r="D492" s="6">
        <v>-7.6032350585135106E-2</v>
      </c>
    </row>
    <row r="493" spans="2:4" ht="16" x14ac:dyDescent="0.2">
      <c r="B493" s="6" t="s">
        <v>50948</v>
      </c>
      <c r="C493" s="6">
        <v>0.15385802710862401</v>
      </c>
      <c r="D493" s="6">
        <v>0.180348196775692</v>
      </c>
    </row>
    <row r="494" spans="2:4" ht="16" x14ac:dyDescent="0.2">
      <c r="B494" s="6" t="s">
        <v>50949</v>
      </c>
      <c r="C494" s="6">
        <v>0.166975335750568</v>
      </c>
      <c r="D494" s="6">
        <v>9.7548836346774692E-3</v>
      </c>
    </row>
    <row r="495" spans="2:4" ht="16" x14ac:dyDescent="0.2">
      <c r="B495" s="6" t="s">
        <v>50950</v>
      </c>
      <c r="C495" s="6">
        <v>0.15067309465947101</v>
      </c>
      <c r="D495" s="6">
        <v>0.124535704202635</v>
      </c>
    </row>
    <row r="496" spans="2:4" ht="16" x14ac:dyDescent="0.2">
      <c r="B496" s="6" t="s">
        <v>50951</v>
      </c>
      <c r="C496" s="6">
        <v>7.1788037384834498E-3</v>
      </c>
      <c r="D496" s="6">
        <v>4.0977234720380999E-2</v>
      </c>
    </row>
    <row r="497" spans="2:4" ht="16" x14ac:dyDescent="0.2">
      <c r="B497" s="6" t="s">
        <v>50952</v>
      </c>
      <c r="C497" s="6">
        <v>-3.6169200305860003E-2</v>
      </c>
      <c r="D497" s="6">
        <v>-7.1449921231592994E-2</v>
      </c>
    </row>
    <row r="498" spans="2:4" ht="16" x14ac:dyDescent="0.2">
      <c r="B498" s="6" t="s">
        <v>50953</v>
      </c>
      <c r="C498" s="6">
        <v>7.0584675610753295E-2</v>
      </c>
      <c r="D498" s="6">
        <v>4.7043914517471298E-4</v>
      </c>
    </row>
    <row r="499" spans="2:4" ht="16" x14ac:dyDescent="0.2">
      <c r="B499" s="6" t="s">
        <v>50954</v>
      </c>
      <c r="C499" s="6">
        <v>8.1330537490741206E-2</v>
      </c>
      <c r="D499" s="6">
        <v>-2.5527345912165602E-3</v>
      </c>
    </row>
    <row r="500" spans="2:4" ht="16" x14ac:dyDescent="0.2">
      <c r="B500" s="6" t="s">
        <v>50955</v>
      </c>
      <c r="C500" s="6">
        <v>-2.5987328691307699E-2</v>
      </c>
      <c r="D500" s="6">
        <v>-1.12654852814185E-2</v>
      </c>
    </row>
    <row r="501" spans="2:4" ht="16" x14ac:dyDescent="0.2">
      <c r="B501" s="6" t="s">
        <v>50956</v>
      </c>
      <c r="C501" s="6">
        <v>5.7215889064220697E-2</v>
      </c>
      <c r="D501" s="6">
        <v>-0.10032492743772201</v>
      </c>
    </row>
    <row r="502" spans="2:4" ht="16" x14ac:dyDescent="0.2">
      <c r="B502" s="6" t="s">
        <v>50957</v>
      </c>
      <c r="C502" s="6">
        <v>0.16661992718621799</v>
      </c>
      <c r="D502" s="6">
        <v>0.167197355519935</v>
      </c>
    </row>
    <row r="503" spans="2:4" ht="16" x14ac:dyDescent="0.2">
      <c r="B503" s="6" t="s">
        <v>50958</v>
      </c>
      <c r="C503" s="6">
        <v>-8.8460139372923394E-2</v>
      </c>
      <c r="D503" s="6">
        <v>0.122068216143723</v>
      </c>
    </row>
    <row r="504" spans="2:4" ht="16" x14ac:dyDescent="0.2">
      <c r="B504" s="6" t="s">
        <v>50959</v>
      </c>
      <c r="C504" s="6">
        <v>-0.12676129153690899</v>
      </c>
      <c r="D504" s="6">
        <v>-0.10026058843928801</v>
      </c>
    </row>
    <row r="505" spans="2:4" ht="16" x14ac:dyDescent="0.2">
      <c r="B505" s="6" t="s">
        <v>50960</v>
      </c>
      <c r="C505" s="6">
        <v>-9.5537987413530701E-2</v>
      </c>
      <c r="D505" s="6">
        <v>9.7012345380864104E-2</v>
      </c>
    </row>
    <row r="506" spans="2:4" ht="16" x14ac:dyDescent="0.2">
      <c r="B506" s="6" t="s">
        <v>50961</v>
      </c>
      <c r="C506" s="6">
        <v>0.13140588363226</v>
      </c>
      <c r="D506" s="6">
        <v>-5.7613412513273198E-3</v>
      </c>
    </row>
    <row r="507" spans="2:4" ht="16" x14ac:dyDescent="0.2">
      <c r="B507" s="6" t="s">
        <v>50962</v>
      </c>
      <c r="C507" s="6">
        <v>-6.7612832382346597E-2</v>
      </c>
      <c r="D507" s="6">
        <v>7.1749709644693696E-2</v>
      </c>
    </row>
    <row r="508" spans="2:4" ht="16" x14ac:dyDescent="0.2">
      <c r="B508" s="6" t="s">
        <v>50963</v>
      </c>
      <c r="C508" s="6">
        <v>8.4426977630048597E-2</v>
      </c>
      <c r="D508" s="6">
        <v>8.5529344866216106E-2</v>
      </c>
    </row>
    <row r="509" spans="2:4" ht="16" x14ac:dyDescent="0.2">
      <c r="B509" s="6" t="s">
        <v>50964</v>
      </c>
      <c r="C509" s="6">
        <v>0.163310747829536</v>
      </c>
      <c r="D509" s="6">
        <v>5.5852434970375996E-3</v>
      </c>
    </row>
    <row r="510" spans="2:4" ht="16" x14ac:dyDescent="0.2">
      <c r="B510" s="6" t="s">
        <v>50965</v>
      </c>
      <c r="C510" s="6">
        <v>7.5874490814985804E-2</v>
      </c>
      <c r="D510" s="6">
        <v>9.8143254601262497E-2</v>
      </c>
    </row>
    <row r="511" spans="2:4" ht="16" x14ac:dyDescent="0.2">
      <c r="B511" s="6" t="s">
        <v>50966</v>
      </c>
      <c r="C511" s="6">
        <v>2.19757304516985E-2</v>
      </c>
      <c r="D511" s="6">
        <v>2.7104358491937298E-2</v>
      </c>
    </row>
    <row r="512" spans="2:4" ht="16" x14ac:dyDescent="0.2">
      <c r="B512" s="6" t="s">
        <v>50967</v>
      </c>
      <c r="C512" s="6">
        <v>-3.6173817913637003E-2</v>
      </c>
      <c r="D512" s="6">
        <v>-0.104418962676458</v>
      </c>
    </row>
    <row r="513" spans="2:4" ht="16" x14ac:dyDescent="0.2">
      <c r="B513" s="6" t="s">
        <v>50968</v>
      </c>
      <c r="C513" s="6">
        <v>0.10961602318006</v>
      </c>
      <c r="D513" s="6">
        <v>-4.1048479239953799E-2</v>
      </c>
    </row>
    <row r="514" spans="2:4" ht="16" x14ac:dyDescent="0.2">
      <c r="B514" s="6" t="s">
        <v>50969</v>
      </c>
      <c r="C514" s="6">
        <v>2.09483774662367E-3</v>
      </c>
      <c r="D514" s="6">
        <v>-5.3773287336856199E-2</v>
      </c>
    </row>
    <row r="515" spans="2:4" ht="16" x14ac:dyDescent="0.2">
      <c r="B515" s="6" t="s">
        <v>50970</v>
      </c>
      <c r="C515" s="6">
        <v>-9.8838642495659101E-2</v>
      </c>
      <c r="D515" s="6">
        <v>4.8000880421106701E-2</v>
      </c>
    </row>
    <row r="516" spans="2:4" ht="16" x14ac:dyDescent="0.2">
      <c r="B516" s="6" t="s">
        <v>50971</v>
      </c>
      <c r="C516" s="6">
        <v>-2.16314141483256E-2</v>
      </c>
      <c r="D516" s="6">
        <v>-0.16998625235992501</v>
      </c>
    </row>
    <row r="517" spans="2:4" ht="16" x14ac:dyDescent="0.2">
      <c r="B517" s="6" t="s">
        <v>50972</v>
      </c>
      <c r="C517" s="6">
        <v>5.8857290445448698E-2</v>
      </c>
      <c r="D517" s="6">
        <v>-2.37808598459329E-3</v>
      </c>
    </row>
    <row r="518" spans="2:4" ht="16" x14ac:dyDescent="0.2">
      <c r="B518" s="6" t="s">
        <v>50973</v>
      </c>
      <c r="C518" s="6">
        <v>-1.29120443039277E-3</v>
      </c>
      <c r="D518" s="6">
        <v>9.1178864999385795E-2</v>
      </c>
    </row>
    <row r="519" spans="2:4" ht="16" x14ac:dyDescent="0.2">
      <c r="B519" s="6" t="s">
        <v>50974</v>
      </c>
      <c r="C519" s="6">
        <v>3.1656077105191499E-2</v>
      </c>
      <c r="D519" s="6">
        <v>-9.6058395048300295E-4</v>
      </c>
    </row>
    <row r="520" spans="2:4" ht="16" x14ac:dyDescent="0.2">
      <c r="B520" s="6" t="s">
        <v>50975</v>
      </c>
      <c r="C520" s="6">
        <v>2.8857635198150398E-2</v>
      </c>
      <c r="D520" s="6">
        <v>4.8208853019500501E-2</v>
      </c>
    </row>
    <row r="521" spans="2:4" ht="16" x14ac:dyDescent="0.2">
      <c r="B521" s="6" t="s">
        <v>50976</v>
      </c>
      <c r="C521" s="6">
        <v>-5.3738584986138697E-2</v>
      </c>
      <c r="D521" s="6">
        <v>-2.7454249630599399E-2</v>
      </c>
    </row>
    <row r="522" spans="2:4" ht="16" x14ac:dyDescent="0.2">
      <c r="B522" s="6" t="s">
        <v>50977</v>
      </c>
      <c r="C522" s="6">
        <v>0.12175790392904801</v>
      </c>
      <c r="D522" s="6">
        <v>8.6648668686477706E-2</v>
      </c>
    </row>
    <row r="523" spans="2:4" ht="16" x14ac:dyDescent="0.2">
      <c r="B523" s="6" t="s">
        <v>50978</v>
      </c>
      <c r="C523" s="6">
        <v>-4.6777388386265897E-2</v>
      </c>
      <c r="D523" s="6">
        <v>-2.0102643146614099E-2</v>
      </c>
    </row>
    <row r="524" spans="2:4" ht="16" x14ac:dyDescent="0.2">
      <c r="B524" s="6" t="s">
        <v>50979</v>
      </c>
      <c r="C524" s="6">
        <v>-0.13416696624070201</v>
      </c>
      <c r="D524" s="6">
        <v>-4.0090082606618303E-2</v>
      </c>
    </row>
    <row r="525" spans="2:4" ht="16" x14ac:dyDescent="0.2">
      <c r="B525" s="6" t="s">
        <v>50980</v>
      </c>
      <c r="C525" s="6">
        <v>-0.10688524830547901</v>
      </c>
      <c r="D525" s="6">
        <v>-0.134075295244203</v>
      </c>
    </row>
    <row r="526" spans="2:4" ht="16" x14ac:dyDescent="0.2">
      <c r="B526" s="6" t="s">
        <v>50981</v>
      </c>
      <c r="C526" s="6">
        <v>0.20729444597558599</v>
      </c>
      <c r="D526" s="6">
        <v>0.13611199675441499</v>
      </c>
    </row>
    <row r="527" spans="2:4" ht="16" x14ac:dyDescent="0.2">
      <c r="B527" s="6" t="s">
        <v>50982</v>
      </c>
      <c r="C527" s="6">
        <v>-2.2827840424966401E-2</v>
      </c>
      <c r="D527" s="6">
        <v>-4.14980017687707E-2</v>
      </c>
    </row>
    <row r="528" spans="2:4" ht="16" x14ac:dyDescent="0.2">
      <c r="B528" s="6" t="s">
        <v>50983</v>
      </c>
      <c r="C528" s="6">
        <v>0.197902994065869</v>
      </c>
      <c r="D528" s="6">
        <v>6.9604243719679701E-2</v>
      </c>
    </row>
    <row r="529" spans="2:4" ht="16" x14ac:dyDescent="0.2">
      <c r="B529" s="6" t="s">
        <v>50984</v>
      </c>
      <c r="C529" s="6">
        <v>-0.122985339023355</v>
      </c>
      <c r="D529" s="6">
        <v>-5.8747802979816903E-2</v>
      </c>
    </row>
    <row r="530" spans="2:4" ht="16" x14ac:dyDescent="0.2">
      <c r="B530" s="6" t="s">
        <v>50985</v>
      </c>
      <c r="C530" s="6">
        <v>-0.226450567812398</v>
      </c>
      <c r="D530" s="6">
        <v>-0.101361416235458</v>
      </c>
    </row>
    <row r="531" spans="2:4" ht="16" x14ac:dyDescent="0.2">
      <c r="B531" s="6" t="s">
        <v>50986</v>
      </c>
      <c r="C531" s="6">
        <v>4.06735743417403E-2</v>
      </c>
      <c r="D531" s="6">
        <v>-4.6879051237550498E-2</v>
      </c>
    </row>
    <row r="532" spans="2:4" ht="16" x14ac:dyDescent="0.2">
      <c r="B532" s="6" t="s">
        <v>50987</v>
      </c>
      <c r="C532" s="6">
        <v>0.104311884413905</v>
      </c>
      <c r="D532" s="6">
        <v>0.100173175114602</v>
      </c>
    </row>
    <row r="533" spans="2:4" ht="16" x14ac:dyDescent="0.2">
      <c r="B533" s="6" t="s">
        <v>50988</v>
      </c>
      <c r="C533" s="6">
        <v>-2.74496783899085E-2</v>
      </c>
      <c r="D533" s="6">
        <v>2.16255532426987E-2</v>
      </c>
    </row>
    <row r="534" spans="2:4" ht="16" x14ac:dyDescent="0.2">
      <c r="B534" s="6" t="s">
        <v>50989</v>
      </c>
      <c r="C534" s="6">
        <v>4.1005924594676599E-2</v>
      </c>
      <c r="D534" s="6">
        <v>-6.7781947332733197E-2</v>
      </c>
    </row>
    <row r="535" spans="2:4" ht="16" x14ac:dyDescent="0.2">
      <c r="B535" s="6" t="s">
        <v>50990</v>
      </c>
      <c r="C535" s="6">
        <v>4.7921150825711599E-2</v>
      </c>
      <c r="D535" s="6">
        <v>2.6129356796627E-2</v>
      </c>
    </row>
    <row r="536" spans="2:4" ht="16" x14ac:dyDescent="0.2">
      <c r="B536" s="6" t="s">
        <v>50991</v>
      </c>
      <c r="C536" s="6">
        <v>8.23807293727601E-2</v>
      </c>
      <c r="D536" s="6">
        <v>3.9725329557161501E-2</v>
      </c>
    </row>
    <row r="537" spans="2:4" ht="16" x14ac:dyDescent="0.2">
      <c r="B537" s="6" t="s">
        <v>50992</v>
      </c>
      <c r="C537" s="6">
        <v>0.160871107982897</v>
      </c>
      <c r="D537" s="6">
        <v>-6.23951258769294E-2</v>
      </c>
    </row>
    <row r="538" spans="2:4" ht="16" x14ac:dyDescent="0.2">
      <c r="B538" s="6" t="s">
        <v>50993</v>
      </c>
      <c r="C538" s="6">
        <v>7.9004237879445292E-3</v>
      </c>
      <c r="D538" s="6">
        <v>0.13403302497196301</v>
      </c>
    </row>
    <row r="539" spans="2:4" ht="16" x14ac:dyDescent="0.2">
      <c r="B539" s="6" t="s">
        <v>50994</v>
      </c>
      <c r="C539" s="6">
        <v>-6.24668159302644E-3</v>
      </c>
      <c r="D539" s="6">
        <v>-0.12879753864916799</v>
      </c>
    </row>
    <row r="540" spans="2:4" ht="16" x14ac:dyDescent="0.2">
      <c r="B540" s="6" t="s">
        <v>50995</v>
      </c>
      <c r="C540" s="6">
        <v>5.2986438636416701E-2</v>
      </c>
      <c r="D540" s="6">
        <v>-4.1086542254399602E-2</v>
      </c>
    </row>
    <row r="541" spans="2:4" ht="16" x14ac:dyDescent="0.2">
      <c r="B541" s="6" t="s">
        <v>50996</v>
      </c>
      <c r="C541" s="6">
        <v>4.4948924053869597E-2</v>
      </c>
      <c r="D541" s="6">
        <v>6.4007456965908205E-2</v>
      </c>
    </row>
    <row r="542" spans="2:4" ht="16" x14ac:dyDescent="0.2">
      <c r="B542" s="6" t="s">
        <v>50997</v>
      </c>
      <c r="C542" s="6">
        <v>-7.3468318079932303E-3</v>
      </c>
      <c r="D542" s="6">
        <v>-6.89805099780543E-2</v>
      </c>
    </row>
    <row r="543" spans="2:4" ht="16" x14ac:dyDescent="0.2">
      <c r="B543" s="6" t="s">
        <v>50998</v>
      </c>
      <c r="C543" s="6">
        <v>-8.1269082241494303E-2</v>
      </c>
      <c r="D543" s="6">
        <v>4.5840242716662299E-4</v>
      </c>
    </row>
    <row r="544" spans="2:4" ht="16" x14ac:dyDescent="0.2">
      <c r="B544" s="6" t="s">
        <v>50999</v>
      </c>
      <c r="C544" s="6">
        <v>5.7979718415650097E-2</v>
      </c>
      <c r="D544" s="6">
        <v>1.1531455497955499E-2</v>
      </c>
    </row>
    <row r="545" spans="2:4" ht="16" x14ac:dyDescent="0.2">
      <c r="B545" s="6" t="s">
        <v>51000</v>
      </c>
      <c r="C545" s="6">
        <v>5.5751687885656799E-3</v>
      </c>
      <c r="D545" s="6">
        <v>5.2852284784710497E-2</v>
      </c>
    </row>
    <row r="546" spans="2:4" ht="16" x14ac:dyDescent="0.2">
      <c r="B546" s="6" t="s">
        <v>51001</v>
      </c>
      <c r="C546" s="6">
        <v>-0.174172725530546</v>
      </c>
      <c r="D546" s="6">
        <v>8.8516012045966305E-2</v>
      </c>
    </row>
    <row r="547" spans="2:4" ht="16" x14ac:dyDescent="0.2">
      <c r="B547" s="6" t="s">
        <v>51002</v>
      </c>
      <c r="C547" s="6">
        <v>-9.5250698140846496E-2</v>
      </c>
      <c r="D547" s="6">
        <v>-6.9455166311111399E-2</v>
      </c>
    </row>
    <row r="548" spans="2:4" ht="16" x14ac:dyDescent="0.2">
      <c r="B548" s="6" t="s">
        <v>51003</v>
      </c>
      <c r="C548" s="6">
        <v>-6.6681653584902606E-2</v>
      </c>
      <c r="D548" s="6">
        <v>4.8680917451829203E-2</v>
      </c>
    </row>
    <row r="549" spans="2:4" ht="16" x14ac:dyDescent="0.2">
      <c r="B549" s="6" t="s">
        <v>51004</v>
      </c>
      <c r="C549" s="6">
        <v>1.2931840046385401E-2</v>
      </c>
      <c r="D549" s="6">
        <v>4.5431453321966103E-2</v>
      </c>
    </row>
    <row r="550" spans="2:4" ht="16" x14ac:dyDescent="0.2">
      <c r="B550" s="6" t="s">
        <v>51005</v>
      </c>
      <c r="C550" s="6">
        <v>6.7931977944324401E-2</v>
      </c>
      <c r="D550" s="6">
        <v>6.5770065059043703E-2</v>
      </c>
    </row>
    <row r="551" spans="2:4" ht="16" x14ac:dyDescent="0.2">
      <c r="B551" s="6" t="s">
        <v>51006</v>
      </c>
      <c r="C551" s="6">
        <v>2.4700767404457502E-3</v>
      </c>
      <c r="D551" s="6">
        <v>-4.4404064783107003E-2</v>
      </c>
    </row>
    <row r="552" spans="2:4" ht="16" x14ac:dyDescent="0.2">
      <c r="B552" s="6" t="s">
        <v>51007</v>
      </c>
      <c r="C552" s="6">
        <v>0.130823330137224</v>
      </c>
      <c r="D552" s="6">
        <v>5.2878301122591502E-2</v>
      </c>
    </row>
    <row r="553" spans="2:4" ht="16" x14ac:dyDescent="0.2">
      <c r="B553" s="6" t="s">
        <v>51008</v>
      </c>
      <c r="C553" s="6">
        <v>-5.4779441668044299E-2</v>
      </c>
      <c r="D553" s="6">
        <v>6.08001907519959E-2</v>
      </c>
    </row>
    <row r="554" spans="2:4" ht="16" x14ac:dyDescent="0.2">
      <c r="B554" s="6" t="s">
        <v>51009</v>
      </c>
      <c r="C554" s="6">
        <v>9.4692406588059398E-4</v>
      </c>
      <c r="D554" s="6">
        <v>-6.5974885056279603E-2</v>
      </c>
    </row>
    <row r="555" spans="2:4" ht="16" x14ac:dyDescent="0.2">
      <c r="B555" s="6" t="s">
        <v>51010</v>
      </c>
      <c r="C555" s="6">
        <v>-8.0150330055454702E-2</v>
      </c>
      <c r="D555" s="6">
        <v>3.9147667073927798E-2</v>
      </c>
    </row>
    <row r="556" spans="2:4" ht="16" x14ac:dyDescent="0.2">
      <c r="B556" s="6" t="s">
        <v>51011</v>
      </c>
      <c r="C556" s="6">
        <v>9.1096563134104996E-2</v>
      </c>
      <c r="D556" s="6">
        <v>7.0070173287430607E-2</v>
      </c>
    </row>
    <row r="557" spans="2:4" ht="16" x14ac:dyDescent="0.2">
      <c r="B557" s="6" t="s">
        <v>51012</v>
      </c>
      <c r="C557" s="6">
        <v>3.9282849227404902E-2</v>
      </c>
      <c r="D557" s="6">
        <v>-2.8641656138503899E-3</v>
      </c>
    </row>
    <row r="558" spans="2:4" ht="16" x14ac:dyDescent="0.2">
      <c r="B558" s="6" t="s">
        <v>51013</v>
      </c>
      <c r="C558" s="6">
        <v>-0.21211693546579</v>
      </c>
      <c r="D558" s="6">
        <v>-7.0527358649522202E-3</v>
      </c>
    </row>
    <row r="559" spans="2:4" ht="16" x14ac:dyDescent="0.2">
      <c r="B559" s="6" t="s">
        <v>51014</v>
      </c>
      <c r="C559" s="6">
        <v>-1.22718558864499E-3</v>
      </c>
      <c r="D559" s="6">
        <v>-1.56176809336402E-2</v>
      </c>
    </row>
    <row r="560" spans="2:4" ht="16" x14ac:dyDescent="0.2">
      <c r="B560" s="6" t="s">
        <v>51015</v>
      </c>
      <c r="C560" s="6">
        <v>0.16774928203016901</v>
      </c>
      <c r="D560" s="6">
        <v>5.80038479648515E-3</v>
      </c>
    </row>
    <row r="561" spans="2:4" ht="16" x14ac:dyDescent="0.2">
      <c r="B561" s="6" t="s">
        <v>51016</v>
      </c>
      <c r="C561" s="6">
        <v>-8.97082416473758E-2</v>
      </c>
      <c r="D561" s="6">
        <v>-4.9822006998743E-2</v>
      </c>
    </row>
    <row r="562" spans="2:4" ht="16" x14ac:dyDescent="0.2">
      <c r="B562" s="6" t="s">
        <v>51017</v>
      </c>
      <c r="C562" s="6">
        <v>-1.2703943752987E-2</v>
      </c>
      <c r="D562" s="6">
        <v>2.0863441652151E-2</v>
      </c>
    </row>
    <row r="563" spans="2:4" ht="16" x14ac:dyDescent="0.2">
      <c r="B563" s="6" t="s">
        <v>51018</v>
      </c>
      <c r="C563" s="6">
        <v>1.9662094940381201E-2</v>
      </c>
      <c r="D563" s="6">
        <v>4.1477023215100203E-2</v>
      </c>
    </row>
    <row r="564" spans="2:4" ht="16" x14ac:dyDescent="0.2">
      <c r="B564" s="6" t="s">
        <v>51019</v>
      </c>
      <c r="C564" s="6">
        <v>-3.7612673470819799E-2</v>
      </c>
      <c r="D564" s="6">
        <v>4.3413461698555998E-2</v>
      </c>
    </row>
    <row r="565" spans="2:4" ht="16" x14ac:dyDescent="0.2">
      <c r="B565" s="6" t="s">
        <v>51020</v>
      </c>
      <c r="C565" s="6">
        <v>-8.2831984085292003E-3</v>
      </c>
      <c r="D565" s="6">
        <v>-2.8817112949422401E-2</v>
      </c>
    </row>
    <row r="566" spans="2:4" ht="16" x14ac:dyDescent="0.2">
      <c r="B566" s="6" t="s">
        <v>51021</v>
      </c>
      <c r="C566" s="6">
        <v>-3.8108251305844797E-2</v>
      </c>
      <c r="D566" s="6">
        <v>-6.8350872655666806E-2</v>
      </c>
    </row>
    <row r="567" spans="2:4" ht="16" x14ac:dyDescent="0.2">
      <c r="B567" s="6" t="s">
        <v>51022</v>
      </c>
      <c r="C567" s="6">
        <v>0.136947308072218</v>
      </c>
      <c r="D567" s="6">
        <v>-8.1512619727289407E-3</v>
      </c>
    </row>
    <row r="568" spans="2:4" ht="16" x14ac:dyDescent="0.2">
      <c r="B568" s="6" t="s">
        <v>51023</v>
      </c>
      <c r="C568" s="6">
        <v>0.13317478481439901</v>
      </c>
      <c r="D568" s="6">
        <v>1.8710942914848299E-2</v>
      </c>
    </row>
    <row r="569" spans="2:4" ht="16" x14ac:dyDescent="0.2">
      <c r="B569" s="6" t="s">
        <v>51024</v>
      </c>
      <c r="C569" s="6">
        <v>-7.3129718634788801E-2</v>
      </c>
      <c r="D569" s="6">
        <v>-2.6264438305865102E-2</v>
      </c>
    </row>
    <row r="570" spans="2:4" ht="16" x14ac:dyDescent="0.2">
      <c r="B570" s="6" t="s">
        <v>51025</v>
      </c>
      <c r="C570" s="6">
        <v>-8.0460496119716396E-2</v>
      </c>
      <c r="D570" s="6">
        <v>-1.8502134545371401E-2</v>
      </c>
    </row>
    <row r="571" spans="2:4" ht="16" x14ac:dyDescent="0.2">
      <c r="B571" s="6" t="s">
        <v>51026</v>
      </c>
      <c r="C571" s="6">
        <v>-0.118246255801745</v>
      </c>
      <c r="D571" s="6">
        <v>-1.8437865147542198E-2</v>
      </c>
    </row>
    <row r="572" spans="2:4" ht="16" x14ac:dyDescent="0.2">
      <c r="B572" s="6" t="s">
        <v>51027</v>
      </c>
      <c r="C572" s="6">
        <v>-3.7720600142751699E-2</v>
      </c>
      <c r="D572" s="6">
        <v>-2.7436971346532502E-2</v>
      </c>
    </row>
    <row r="573" spans="2:4" ht="16" x14ac:dyDescent="0.2">
      <c r="B573" s="6" t="s">
        <v>51028</v>
      </c>
      <c r="C573" s="6">
        <v>-7.9087753560495203E-2</v>
      </c>
      <c r="D573" s="6">
        <v>4.5157721506986603E-2</v>
      </c>
    </row>
    <row r="574" spans="2:4" ht="16" x14ac:dyDescent="0.2">
      <c r="B574" s="6" t="s">
        <v>51029</v>
      </c>
      <c r="C574" s="6">
        <v>2.9965776191573901E-3</v>
      </c>
      <c r="D574" s="6">
        <v>6.8215761070474598E-2</v>
      </c>
    </row>
    <row r="575" spans="2:4" ht="16" x14ac:dyDescent="0.2">
      <c r="B575" s="6" t="s">
        <v>51030</v>
      </c>
      <c r="C575" s="6">
        <v>0.11293897725216299</v>
      </c>
      <c r="D575" s="6">
        <v>7.9190944030713695E-3</v>
      </c>
    </row>
    <row r="576" spans="2:4" ht="16" x14ac:dyDescent="0.2">
      <c r="B576" s="6" t="s">
        <v>51031</v>
      </c>
      <c r="C576" s="6">
        <v>-1.3239583309108099E-2</v>
      </c>
      <c r="D576" s="6">
        <v>8.05637392554968E-2</v>
      </c>
    </row>
    <row r="577" spans="2:4" ht="16" x14ac:dyDescent="0.2">
      <c r="B577" s="6" t="s">
        <v>51032</v>
      </c>
      <c r="C577" s="6">
        <v>-7.7322877267935297E-2</v>
      </c>
      <c r="D577" s="6">
        <v>-4.2850636024232003E-2</v>
      </c>
    </row>
    <row r="578" spans="2:4" ht="16" x14ac:dyDescent="0.2">
      <c r="B578" s="6" t="s">
        <v>51033</v>
      </c>
      <c r="C578" s="6">
        <v>-0.21172826526313801</v>
      </c>
      <c r="D578" s="6">
        <v>-9.3891485412203296E-2</v>
      </c>
    </row>
    <row r="579" spans="2:4" ht="16" x14ac:dyDescent="0.2">
      <c r="B579" s="6" t="s">
        <v>51034</v>
      </c>
      <c r="C579" s="6">
        <v>3.4018410849140999E-2</v>
      </c>
      <c r="D579" s="6">
        <v>2.5915131737276598E-2</v>
      </c>
    </row>
    <row r="580" spans="2:4" ht="16" x14ac:dyDescent="0.2">
      <c r="B580" s="6" t="s">
        <v>51035</v>
      </c>
      <c r="C580" s="6">
        <v>-6.3279556758352798E-2</v>
      </c>
      <c r="D580" s="6">
        <v>-0.143919372249634</v>
      </c>
    </row>
    <row r="581" spans="2:4" ht="16" x14ac:dyDescent="0.2">
      <c r="B581" s="6" t="s">
        <v>51036</v>
      </c>
      <c r="C581" s="6">
        <v>-0.16267649005565399</v>
      </c>
      <c r="D581" s="6">
        <v>-5.3806493318441902E-2</v>
      </c>
    </row>
    <row r="582" spans="2:4" ht="16" x14ac:dyDescent="0.2">
      <c r="B582" s="6" t="s">
        <v>51037</v>
      </c>
      <c r="C582" s="6">
        <v>2.8533395893799E-2</v>
      </c>
      <c r="D582" s="6">
        <v>-3.28248648151514E-2</v>
      </c>
    </row>
    <row r="583" spans="2:4" ht="16" x14ac:dyDescent="0.2">
      <c r="B583" s="6" t="s">
        <v>51038</v>
      </c>
      <c r="C583" s="6">
        <v>-9.7696409106529103E-2</v>
      </c>
      <c r="D583" s="6">
        <v>-3.7769714264057903E-2</v>
      </c>
    </row>
    <row r="584" spans="2:4" ht="16" x14ac:dyDescent="0.2">
      <c r="B584" s="6" t="s">
        <v>51039</v>
      </c>
      <c r="C584" s="6">
        <v>-0.124641034197756</v>
      </c>
      <c r="D584" s="6">
        <v>-9.9117195160574795E-2</v>
      </c>
    </row>
    <row r="585" spans="2:4" ht="16" x14ac:dyDescent="0.2">
      <c r="B585" s="6" t="s">
        <v>51040</v>
      </c>
      <c r="C585" s="6">
        <v>7.6128910648058899E-3</v>
      </c>
      <c r="D585" s="6">
        <v>-4.4875130493396198E-2</v>
      </c>
    </row>
    <row r="586" spans="2:4" ht="16" x14ac:dyDescent="0.2">
      <c r="B586" s="6" t="s">
        <v>51041</v>
      </c>
      <c r="C586" s="6">
        <v>9.9360499576661709E-4</v>
      </c>
      <c r="D586" s="6">
        <v>-6.8467494614169497E-2</v>
      </c>
    </row>
    <row r="587" spans="2:4" ht="16" x14ac:dyDescent="0.2">
      <c r="B587" s="6" t="s">
        <v>51042</v>
      </c>
      <c r="C587" s="6">
        <v>0.116697790323071</v>
      </c>
      <c r="D587" s="6">
        <v>0.104300399179349</v>
      </c>
    </row>
    <row r="588" spans="2:4" ht="16" x14ac:dyDescent="0.2">
      <c r="B588" s="6" t="s">
        <v>51043</v>
      </c>
      <c r="C588" s="6">
        <v>0.154070378647924</v>
      </c>
      <c r="D588" s="6">
        <v>-5.8316758097950797E-3</v>
      </c>
    </row>
    <row r="589" spans="2:4" ht="16" x14ac:dyDescent="0.2">
      <c r="B589" s="6" t="s">
        <v>51044</v>
      </c>
      <c r="C589" s="6">
        <v>-0.17069089451785799</v>
      </c>
      <c r="D589" s="6">
        <v>-0.144967776751357</v>
      </c>
    </row>
    <row r="590" spans="2:4" ht="16" x14ac:dyDescent="0.2">
      <c r="B590" s="6" t="s">
        <v>51045</v>
      </c>
      <c r="C590" s="6">
        <v>0.110055380749927</v>
      </c>
      <c r="D590" s="6">
        <v>2.85539884242626E-2</v>
      </c>
    </row>
    <row r="591" spans="2:4" ht="16" x14ac:dyDescent="0.2">
      <c r="B591" s="6" t="s">
        <v>51046</v>
      </c>
      <c r="C591" s="6">
        <v>4.7862078223204202E-4</v>
      </c>
      <c r="D591" s="6">
        <v>-6.1952832379886302E-2</v>
      </c>
    </row>
    <row r="592" spans="2:4" ht="16" x14ac:dyDescent="0.2">
      <c r="B592" s="6" t="s">
        <v>51047</v>
      </c>
      <c r="C592" s="6">
        <v>-4.8176776219429798E-2</v>
      </c>
      <c r="D592" s="6">
        <v>-1.36139432720264E-2</v>
      </c>
    </row>
    <row r="593" spans="2:4" ht="16" x14ac:dyDescent="0.2">
      <c r="B593" s="6" t="s">
        <v>51048</v>
      </c>
      <c r="C593" s="6">
        <v>4.17053574027157E-2</v>
      </c>
      <c r="D593" s="6">
        <v>-9.1951415177960703E-3</v>
      </c>
    </row>
    <row r="594" spans="2:4" ht="16" x14ac:dyDescent="0.2">
      <c r="B594" s="6" t="s">
        <v>51049</v>
      </c>
      <c r="C594" s="6">
        <v>-5.3200307496641799E-2</v>
      </c>
      <c r="D594" s="6">
        <v>3.4158001363594002E-2</v>
      </c>
    </row>
    <row r="595" spans="2:4" ht="16" x14ac:dyDescent="0.2">
      <c r="B595" s="6" t="s">
        <v>51050</v>
      </c>
      <c r="C595" s="6">
        <v>0.117605048361137</v>
      </c>
      <c r="D595" s="6">
        <v>2.67175035323509E-2</v>
      </c>
    </row>
    <row r="596" spans="2:4" ht="16" x14ac:dyDescent="0.2">
      <c r="B596" s="6" t="s">
        <v>51051</v>
      </c>
      <c r="C596" s="6">
        <v>8.1706948290333897E-2</v>
      </c>
      <c r="D596" s="6">
        <v>-3.5910716548629103E-2</v>
      </c>
    </row>
    <row r="597" spans="2:4" ht="16" x14ac:dyDescent="0.2">
      <c r="B597" s="6" t="s">
        <v>51052</v>
      </c>
      <c r="C597" s="6">
        <v>-0.17207284169708201</v>
      </c>
      <c r="D597" s="6">
        <v>2.58123879141028E-2</v>
      </c>
    </row>
    <row r="598" spans="2:4" ht="16" x14ac:dyDescent="0.2">
      <c r="B598" s="6" t="s">
        <v>51053</v>
      </c>
      <c r="C598" s="6">
        <v>6.8653681058307797E-2</v>
      </c>
      <c r="D598" s="6">
        <v>5.7011863183730603E-2</v>
      </c>
    </row>
    <row r="599" spans="2:4" ht="16" x14ac:dyDescent="0.2">
      <c r="B599" s="6" t="s">
        <v>51054</v>
      </c>
      <c r="C599" s="6">
        <v>0.15410841554289201</v>
      </c>
      <c r="D599" s="6">
        <v>4.1879704811211803E-3</v>
      </c>
    </row>
    <row r="600" spans="2:4" ht="16" x14ac:dyDescent="0.2">
      <c r="B600" s="6" t="s">
        <v>51055</v>
      </c>
      <c r="C600" s="6">
        <v>0.14412775532876099</v>
      </c>
      <c r="D600" s="6">
        <v>-3.1436850952905701E-2</v>
      </c>
    </row>
    <row r="601" spans="2:4" ht="16" x14ac:dyDescent="0.2">
      <c r="B601" s="6" t="s">
        <v>51056</v>
      </c>
      <c r="C601" s="6">
        <v>-0.21067617593860199</v>
      </c>
      <c r="D601" s="6">
        <v>-0.179508158477548</v>
      </c>
    </row>
    <row r="602" spans="2:4" ht="16" x14ac:dyDescent="0.2">
      <c r="B602" s="6" t="s">
        <v>51057</v>
      </c>
      <c r="C602" s="6">
        <v>7.8828138519474705E-2</v>
      </c>
      <c r="D602" s="6">
        <v>-2.8812771226040399E-2</v>
      </c>
    </row>
    <row r="603" spans="2:4" ht="16" x14ac:dyDescent="0.2">
      <c r="B603" s="6" t="s">
        <v>51058</v>
      </c>
      <c r="C603" s="6">
        <v>2.8811565649416299E-2</v>
      </c>
      <c r="D603" s="6">
        <v>-6.0898487338561097E-2</v>
      </c>
    </row>
    <row r="604" spans="2:4" ht="16" x14ac:dyDescent="0.2">
      <c r="B604" s="6" t="s">
        <v>51059</v>
      </c>
      <c r="C604" s="6">
        <v>-0.15549759389248799</v>
      </c>
      <c r="D604" s="6">
        <v>0.104424449376883</v>
      </c>
    </row>
    <row r="605" spans="2:4" ht="16" x14ac:dyDescent="0.2">
      <c r="B605" s="6" t="s">
        <v>51060</v>
      </c>
      <c r="C605" s="6">
        <v>-6.6417166036142603E-2</v>
      </c>
      <c r="D605" s="6">
        <v>2.7841305152536001E-2</v>
      </c>
    </row>
    <row r="606" spans="2:4" ht="16" x14ac:dyDescent="0.2">
      <c r="B606" s="6" t="s">
        <v>51061</v>
      </c>
      <c r="C606" s="6">
        <v>2.04700207553365E-2</v>
      </c>
      <c r="D606" s="6">
        <v>6.6547503601920396E-2</v>
      </c>
    </row>
    <row r="607" spans="2:4" ht="16" x14ac:dyDescent="0.2">
      <c r="B607" s="6" t="s">
        <v>51062</v>
      </c>
      <c r="C607" s="6">
        <v>-1.0277659919344401E-2</v>
      </c>
      <c r="D607" s="6">
        <v>4.1356130247567201E-2</v>
      </c>
    </row>
    <row r="608" spans="2:4" ht="16" x14ac:dyDescent="0.2">
      <c r="B608" s="6" t="s">
        <v>51063</v>
      </c>
      <c r="C608" s="6">
        <v>5.7896595788386997E-2</v>
      </c>
      <c r="D608" s="6">
        <v>-2.4411460487378599E-2</v>
      </c>
    </row>
    <row r="609" spans="2:4" ht="16" x14ac:dyDescent="0.2">
      <c r="B609" s="6" t="s">
        <v>51064</v>
      </c>
      <c r="C609" s="6">
        <v>0.13660318861228199</v>
      </c>
      <c r="D609" s="6">
        <v>-1.2653290777168501E-2</v>
      </c>
    </row>
    <row r="610" spans="2:4" ht="16" x14ac:dyDescent="0.2">
      <c r="B610" s="6" t="s">
        <v>51065</v>
      </c>
      <c r="C610" s="6">
        <v>0.24206055629079901</v>
      </c>
      <c r="D610" s="6">
        <v>0.17337503990446301</v>
      </c>
    </row>
    <row r="611" spans="2:4" ht="16" x14ac:dyDescent="0.2">
      <c r="B611" s="6" t="s">
        <v>51066</v>
      </c>
      <c r="C611" s="6">
        <v>-0.11749866200984201</v>
      </c>
      <c r="D611" s="6">
        <v>-6.5756263548613803E-2</v>
      </c>
    </row>
    <row r="612" spans="2:4" ht="16" x14ac:dyDescent="0.2">
      <c r="B612" s="6" t="s">
        <v>51067</v>
      </c>
      <c r="C612" s="6">
        <v>3.3783875552748199E-2</v>
      </c>
      <c r="D612" s="6">
        <v>5.8409515856204998E-2</v>
      </c>
    </row>
    <row r="613" spans="2:4" ht="16" x14ac:dyDescent="0.2">
      <c r="B613" s="6" t="s">
        <v>51068</v>
      </c>
      <c r="C613" s="6">
        <v>-0.16987851916461599</v>
      </c>
      <c r="D613" s="6">
        <v>7.5191706181288495E-2</v>
      </c>
    </row>
    <row r="614" spans="2:4" ht="16" x14ac:dyDescent="0.2">
      <c r="B614" s="6" t="s">
        <v>51069</v>
      </c>
      <c r="C614" s="6">
        <v>0.20723484856138399</v>
      </c>
      <c r="D614" s="6">
        <v>1.25803265669345E-2</v>
      </c>
    </row>
    <row r="615" spans="2:4" ht="16" x14ac:dyDescent="0.2">
      <c r="B615" s="6" t="s">
        <v>51070</v>
      </c>
      <c r="C615" s="6">
        <v>0.15340527092359599</v>
      </c>
      <c r="D615" s="6">
        <v>8.1245089074413301E-2</v>
      </c>
    </row>
    <row r="616" spans="2:4" ht="16" x14ac:dyDescent="0.2">
      <c r="B616" s="6" t="s">
        <v>51071</v>
      </c>
      <c r="C616" s="6">
        <v>-0.140385485484567</v>
      </c>
      <c r="D616" s="6">
        <v>-6.6666895166627896E-2</v>
      </c>
    </row>
    <row r="617" spans="2:4" ht="16" x14ac:dyDescent="0.2">
      <c r="B617" s="6" t="s">
        <v>51072</v>
      </c>
      <c r="C617" s="6">
        <v>-6.7835926785843298E-2</v>
      </c>
      <c r="D617" s="6">
        <v>-0.104699251067622</v>
      </c>
    </row>
    <row r="618" spans="2:4" ht="16" x14ac:dyDescent="0.2">
      <c r="B618" s="6" t="s">
        <v>51073</v>
      </c>
      <c r="C618" s="6">
        <v>-0.108902726783294</v>
      </c>
      <c r="D618" s="6">
        <v>-0.12424827349480599</v>
      </c>
    </row>
    <row r="619" spans="2:4" ht="16" x14ac:dyDescent="0.2">
      <c r="B619" s="6" t="s">
        <v>51074</v>
      </c>
      <c r="C619" s="6">
        <v>-2.9516861914998999E-2</v>
      </c>
      <c r="D619" s="6">
        <v>-3.7537445750301601E-2</v>
      </c>
    </row>
    <row r="620" spans="2:4" ht="16" x14ac:dyDescent="0.2">
      <c r="B620" s="6" t="s">
        <v>51075</v>
      </c>
      <c r="C620" s="6">
        <v>0.105369879683712</v>
      </c>
      <c r="D620" s="6">
        <v>4.2750542480646303E-2</v>
      </c>
    </row>
    <row r="621" spans="2:4" ht="16" x14ac:dyDescent="0.2">
      <c r="B621" s="6" t="s">
        <v>51076</v>
      </c>
      <c r="C621" s="6">
        <v>0.24848662663555601</v>
      </c>
      <c r="D621" s="6">
        <v>1.94087275533465E-3</v>
      </c>
    </row>
    <row r="622" spans="2:4" ht="16" x14ac:dyDescent="0.2">
      <c r="B622" s="6" t="s">
        <v>51077</v>
      </c>
      <c r="C622" s="6">
        <v>0.240421459624406</v>
      </c>
      <c r="D622" s="6">
        <v>0.148539765409444</v>
      </c>
    </row>
    <row r="623" spans="2:4" ht="16" x14ac:dyDescent="0.2">
      <c r="B623" s="6" t="s">
        <v>51078</v>
      </c>
      <c r="C623" s="6">
        <v>-1.70122544957838E-2</v>
      </c>
      <c r="D623" s="6">
        <v>1.1538128673350899E-2</v>
      </c>
    </row>
    <row r="624" spans="2:4" ht="16" x14ac:dyDescent="0.2">
      <c r="B624" s="6" t="s">
        <v>51079</v>
      </c>
      <c r="C624" s="6">
        <v>-0.276285163454073</v>
      </c>
      <c r="D624" s="6">
        <v>-4.2784505821070802E-2</v>
      </c>
    </row>
    <row r="625" spans="2:4" ht="16" x14ac:dyDescent="0.2">
      <c r="B625" s="6" t="s">
        <v>51080</v>
      </c>
      <c r="C625" s="6">
        <v>-4.14413204252604E-2</v>
      </c>
      <c r="D625" s="6">
        <v>1.81382234703437E-2</v>
      </c>
    </row>
    <row r="626" spans="2:4" ht="16" x14ac:dyDescent="0.2">
      <c r="B626" s="6" t="s">
        <v>51081</v>
      </c>
      <c r="C626" s="6">
        <v>0.26097794151262699</v>
      </c>
      <c r="D626" s="6">
        <v>0.28499679754544499</v>
      </c>
    </row>
    <row r="627" spans="2:4" ht="16" x14ac:dyDescent="0.2">
      <c r="B627" s="6" t="s">
        <v>51082</v>
      </c>
      <c r="C627" s="6">
        <v>0.18867740895884899</v>
      </c>
      <c r="D627" s="6">
        <v>6.6306697815191995E-2</v>
      </c>
    </row>
    <row r="628" spans="2:4" ht="16" x14ac:dyDescent="0.2">
      <c r="B628" s="6" t="s">
        <v>51083</v>
      </c>
      <c r="C628" s="6">
        <v>0.21155717606534799</v>
      </c>
      <c r="D628" s="6">
        <v>0.21271885007323901</v>
      </c>
    </row>
    <row r="629" spans="2:4" ht="16" x14ac:dyDescent="0.2">
      <c r="B629" s="6" t="s">
        <v>51084</v>
      </c>
      <c r="C629" s="6">
        <v>0.104333160251079</v>
      </c>
      <c r="D629" s="6">
        <v>8.8073084496188003E-2</v>
      </c>
    </row>
    <row r="630" spans="2:4" ht="16" x14ac:dyDescent="0.2">
      <c r="B630" s="6" t="s">
        <v>51085</v>
      </c>
      <c r="C630" s="6">
        <v>-7.4255841446459997E-2</v>
      </c>
      <c r="D630" s="6">
        <v>-4.3324311448603901E-2</v>
      </c>
    </row>
    <row r="631" spans="2:4" ht="16" x14ac:dyDescent="0.2">
      <c r="B631" s="6" t="s">
        <v>51086</v>
      </c>
      <c r="C631" s="6">
        <v>-2.3525626716685E-2</v>
      </c>
      <c r="D631" s="6">
        <v>-8.0672267873932696E-2</v>
      </c>
    </row>
    <row r="632" spans="2:4" ht="16" x14ac:dyDescent="0.2">
      <c r="B632" s="6" t="s">
        <v>51087</v>
      </c>
      <c r="C632" s="6">
        <v>0.16238855296530599</v>
      </c>
      <c r="D632" s="6">
        <v>-3.4138011900717899E-2</v>
      </c>
    </row>
    <row r="633" spans="2:4" ht="16" x14ac:dyDescent="0.2">
      <c r="B633" s="6" t="s">
        <v>51088</v>
      </c>
      <c r="C633" s="6">
        <v>-6.5857217556908806E-2</v>
      </c>
      <c r="D633" s="6">
        <v>-9.8649228450595899E-2</v>
      </c>
    </row>
    <row r="634" spans="2:4" ht="16" x14ac:dyDescent="0.2">
      <c r="B634" s="6" t="s">
        <v>51089</v>
      </c>
      <c r="C634" s="6">
        <v>0.13432174192399601</v>
      </c>
      <c r="D634" s="6">
        <v>6.7606189059929406E-2</v>
      </c>
    </row>
    <row r="635" spans="2:4" ht="16" x14ac:dyDescent="0.2">
      <c r="B635" s="6" t="s">
        <v>51090</v>
      </c>
      <c r="C635" s="6">
        <v>0.170738682887352</v>
      </c>
      <c r="D635" s="6">
        <v>0.20495597181817901</v>
      </c>
    </row>
    <row r="636" spans="2:4" ht="16" x14ac:dyDescent="0.2">
      <c r="B636" s="6" t="s">
        <v>51091</v>
      </c>
      <c r="C636" s="6">
        <v>0.26763441324549198</v>
      </c>
      <c r="D636" s="6">
        <v>0.14017251182179699</v>
      </c>
    </row>
    <row r="637" spans="2:4" ht="16" x14ac:dyDescent="0.2">
      <c r="B637" s="6" t="s">
        <v>51092</v>
      </c>
      <c r="C637" s="6">
        <v>-1.27589900958824E-3</v>
      </c>
      <c r="D637" s="6">
        <v>3.5510754302189702E-2</v>
      </c>
    </row>
    <row r="638" spans="2:4" ht="16" x14ac:dyDescent="0.2">
      <c r="B638" s="6" t="s">
        <v>51093</v>
      </c>
      <c r="C638" s="6">
        <v>4.2434644995067203E-2</v>
      </c>
      <c r="D638" s="6">
        <v>-2.5334143246821501E-2</v>
      </c>
    </row>
    <row r="639" spans="2:4" ht="16" x14ac:dyDescent="0.2">
      <c r="B639" s="6" t="s">
        <v>51094</v>
      </c>
      <c r="C639" s="6">
        <v>0.14170916926861199</v>
      </c>
      <c r="D639" s="6">
        <v>9.9938862228660497E-2</v>
      </c>
    </row>
    <row r="640" spans="2:4" ht="16" x14ac:dyDescent="0.2">
      <c r="B640" s="6" t="s">
        <v>51095</v>
      </c>
      <c r="C640" s="6">
        <v>-5.2142524996373403E-2</v>
      </c>
      <c r="D640" s="6">
        <v>8.1428250984464795E-2</v>
      </c>
    </row>
    <row r="641" spans="2:4" ht="16" x14ac:dyDescent="0.2">
      <c r="B641" s="6" t="s">
        <v>51096</v>
      </c>
      <c r="C641" s="6">
        <v>7.3895787155107598E-2</v>
      </c>
      <c r="D641" s="6">
        <v>4.8494922250576201E-2</v>
      </c>
    </row>
    <row r="642" spans="2:4" ht="16" x14ac:dyDescent="0.2">
      <c r="B642" s="6" t="s">
        <v>51097</v>
      </c>
      <c r="C642" s="6">
        <v>6.1772904782603902E-2</v>
      </c>
      <c r="D642" s="6">
        <v>1.77423460301718E-3</v>
      </c>
    </row>
    <row r="643" spans="2:4" ht="16" x14ac:dyDescent="0.2">
      <c r="B643" s="6" t="s">
        <v>51098</v>
      </c>
      <c r="C643" s="6">
        <v>9.8607527746054302E-2</v>
      </c>
      <c r="D643" s="6">
        <v>5.9748114535543899E-2</v>
      </c>
    </row>
    <row r="644" spans="2:4" ht="16" x14ac:dyDescent="0.2">
      <c r="B644" s="6" t="s">
        <v>51099</v>
      </c>
      <c r="C644" s="6">
        <v>0.123012869046029</v>
      </c>
      <c r="D644" s="6">
        <v>-3.0859313447527601E-2</v>
      </c>
    </row>
    <row r="645" spans="2:4" ht="16" x14ac:dyDescent="0.2">
      <c r="B645" s="6" t="s">
        <v>51100</v>
      </c>
      <c r="C645" s="6">
        <v>0.25960956047440598</v>
      </c>
      <c r="D645" s="6">
        <v>-5.3496600147286202E-2</v>
      </c>
    </row>
    <row r="646" spans="2:4" ht="16" x14ac:dyDescent="0.2">
      <c r="B646" s="6" t="s">
        <v>51101</v>
      </c>
      <c r="C646" s="6">
        <v>1.8184448782564599E-2</v>
      </c>
      <c r="D646" s="6">
        <v>1.7703969256145299E-2</v>
      </c>
    </row>
    <row r="647" spans="2:4" ht="16" x14ac:dyDescent="0.2">
      <c r="B647" s="6" t="s">
        <v>51102</v>
      </c>
      <c r="C647" s="6">
        <v>5.0651031974750203E-2</v>
      </c>
      <c r="D647" s="6">
        <v>7.8471940286908307E-2</v>
      </c>
    </row>
    <row r="648" spans="2:4" ht="16" x14ac:dyDescent="0.2">
      <c r="B648" s="6" t="s">
        <v>51103</v>
      </c>
      <c r="C648" s="6">
        <v>8.8575067537910002E-2</v>
      </c>
      <c r="D648" s="6">
        <v>8.6261766738597102E-4</v>
      </c>
    </row>
    <row r="649" spans="2:4" ht="16" x14ac:dyDescent="0.2">
      <c r="B649" s="6" t="s">
        <v>51104</v>
      </c>
      <c r="C649" s="6">
        <v>0.173718441621554</v>
      </c>
      <c r="D649" s="6">
        <v>8.3174097171946001E-2</v>
      </c>
    </row>
    <row r="650" spans="2:4" ht="16" x14ac:dyDescent="0.2">
      <c r="B650" s="6" t="s">
        <v>51105</v>
      </c>
      <c r="C650" s="6">
        <v>3.4533421369346201E-2</v>
      </c>
      <c r="D650" s="6">
        <v>1.2826760146488401E-2</v>
      </c>
    </row>
    <row r="651" spans="2:4" ht="16" x14ac:dyDescent="0.2">
      <c r="B651" s="6" t="s">
        <v>51106</v>
      </c>
      <c r="C651" s="6">
        <v>7.2944181216760398E-2</v>
      </c>
      <c r="D651" s="6">
        <v>1.9845016415833E-2</v>
      </c>
    </row>
    <row r="652" spans="2:4" ht="16" x14ac:dyDescent="0.2">
      <c r="B652" s="6" t="s">
        <v>51107</v>
      </c>
      <c r="C652" s="6">
        <v>-6.1050636837892497E-2</v>
      </c>
      <c r="D652" s="6">
        <v>4.8214802586326003E-2</v>
      </c>
    </row>
    <row r="653" spans="2:4" ht="16" x14ac:dyDescent="0.2">
      <c r="B653" s="6" t="s">
        <v>51108</v>
      </c>
      <c r="C653" s="6">
        <v>-9.2508472408462994E-2</v>
      </c>
      <c r="D653" s="6">
        <v>2.95031258449866E-2</v>
      </c>
    </row>
    <row r="654" spans="2:4" ht="16" x14ac:dyDescent="0.2">
      <c r="B654" s="6" t="s">
        <v>51109</v>
      </c>
      <c r="C654" s="6">
        <v>6.5376840668747604E-2</v>
      </c>
      <c r="D654" s="6">
        <v>8.5442159384697305E-2</v>
      </c>
    </row>
    <row r="655" spans="2:4" ht="16" x14ac:dyDescent="0.2">
      <c r="B655" s="6" t="s">
        <v>51110</v>
      </c>
      <c r="C655" s="6">
        <v>5.7585564834017298E-2</v>
      </c>
      <c r="D655" s="6">
        <v>8.7211427384463094E-2</v>
      </c>
    </row>
    <row r="656" spans="2:4" ht="16" x14ac:dyDescent="0.2">
      <c r="B656" s="6" t="s">
        <v>51111</v>
      </c>
      <c r="C656" s="6">
        <v>0.240941309494065</v>
      </c>
      <c r="D656" s="6">
        <v>0.20307231557789199</v>
      </c>
    </row>
    <row r="657" spans="2:4" ht="16" x14ac:dyDescent="0.2">
      <c r="B657" s="6" t="s">
        <v>51112</v>
      </c>
      <c r="C657" s="6">
        <v>0.108219703899776</v>
      </c>
      <c r="D657" s="6">
        <v>5.9195331784796003E-2</v>
      </c>
    </row>
    <row r="658" spans="2:4" ht="16" x14ac:dyDescent="0.2">
      <c r="B658" s="6" t="s">
        <v>51113</v>
      </c>
      <c r="C658" s="6">
        <v>-0.110749911682602</v>
      </c>
      <c r="D658" s="6">
        <v>-4.8179828600076198E-2</v>
      </c>
    </row>
    <row r="659" spans="2:4" ht="16" x14ac:dyDescent="0.2">
      <c r="B659" s="6" t="s">
        <v>51114</v>
      </c>
      <c r="C659" s="6">
        <v>5.4822220494639098E-2</v>
      </c>
      <c r="D659" s="6">
        <v>1.37902630198686E-2</v>
      </c>
    </row>
    <row r="660" spans="2:4" ht="16" x14ac:dyDescent="0.2">
      <c r="B660" s="6" t="s">
        <v>51115</v>
      </c>
      <c r="C660" s="6">
        <v>-5.8996655525613E-2</v>
      </c>
      <c r="D660" s="6">
        <v>4.3261038091084003E-2</v>
      </c>
    </row>
    <row r="661" spans="2:4" ht="16" x14ac:dyDescent="0.2">
      <c r="B661" s="6" t="s">
        <v>51116</v>
      </c>
      <c r="C661" s="6">
        <v>-2.1725394888939299E-2</v>
      </c>
      <c r="D661" s="6">
        <v>-8.5672761714272697E-2</v>
      </c>
    </row>
    <row r="662" spans="2:4" ht="16" x14ac:dyDescent="0.2">
      <c r="B662" s="6" t="s">
        <v>51117</v>
      </c>
      <c r="C662" s="6">
        <v>6.4664839682126996E-2</v>
      </c>
      <c r="D662" s="6">
        <v>-7.3034909373532698E-3</v>
      </c>
    </row>
    <row r="663" spans="2:4" ht="16" x14ac:dyDescent="0.2">
      <c r="B663" s="6" t="s">
        <v>51118</v>
      </c>
      <c r="C663" s="6">
        <v>1.65040850069413E-2</v>
      </c>
      <c r="D663" s="6">
        <v>2.0537867514665499E-2</v>
      </c>
    </row>
    <row r="664" spans="2:4" ht="16" x14ac:dyDescent="0.2">
      <c r="B664" s="6" t="s">
        <v>51119</v>
      </c>
      <c r="C664" s="6">
        <v>-3.3719603078056402E-2</v>
      </c>
      <c r="D664" s="6">
        <v>8.3220745180829198E-2</v>
      </c>
    </row>
    <row r="665" spans="2:4" ht="16" x14ac:dyDescent="0.2">
      <c r="B665" s="6" t="s">
        <v>51120</v>
      </c>
      <c r="C665" s="6">
        <v>8.9408694684426096E-2</v>
      </c>
      <c r="D665" s="6">
        <v>9.1559587011193599E-2</v>
      </c>
    </row>
    <row r="666" spans="2:4" ht="16" x14ac:dyDescent="0.2">
      <c r="B666" s="6" t="s">
        <v>51121</v>
      </c>
      <c r="C666" s="6">
        <v>7.3210159301151396E-3</v>
      </c>
      <c r="D666" s="6">
        <v>-0.106151047510794</v>
      </c>
    </row>
    <row r="667" spans="2:4" ht="16" x14ac:dyDescent="0.2">
      <c r="B667" s="6" t="s">
        <v>51122</v>
      </c>
      <c r="C667" s="6">
        <v>7.6387629428321405E-2</v>
      </c>
      <c r="D667" s="6">
        <v>0.16926354237145799</v>
      </c>
    </row>
    <row r="668" spans="2:4" ht="16" x14ac:dyDescent="0.2">
      <c r="B668" s="6" t="s">
        <v>51123</v>
      </c>
      <c r="C668" s="6">
        <v>0.11163374511780701</v>
      </c>
      <c r="D668" s="6">
        <v>0.18450316978277201</v>
      </c>
    </row>
    <row r="669" spans="2:4" ht="16" x14ac:dyDescent="0.2">
      <c r="B669" s="6" t="s">
        <v>51124</v>
      </c>
      <c r="C669" s="6">
        <v>-7.4550422663561405E-2</v>
      </c>
      <c r="D669" s="6">
        <v>-5.3065090025377501E-2</v>
      </c>
    </row>
    <row r="670" spans="2:4" ht="16" x14ac:dyDescent="0.2">
      <c r="B670" s="6" t="s">
        <v>51125</v>
      </c>
      <c r="C670" s="6">
        <v>8.1967202236155501E-2</v>
      </c>
      <c r="D670" s="6">
        <v>3.9449448739932898E-2</v>
      </c>
    </row>
    <row r="671" spans="2:4" ht="16" x14ac:dyDescent="0.2">
      <c r="B671" s="6" t="s">
        <v>51126</v>
      </c>
      <c r="C671" s="6">
        <v>4.4924834675352798E-2</v>
      </c>
      <c r="D671" s="6">
        <v>-0.101111952538129</v>
      </c>
    </row>
    <row r="672" spans="2:4" ht="16" x14ac:dyDescent="0.2">
      <c r="B672" s="6" t="s">
        <v>51127</v>
      </c>
      <c r="C672" s="6">
        <v>-0.17680375058852801</v>
      </c>
      <c r="D672" s="6">
        <v>-2.0473862579615101E-2</v>
      </c>
    </row>
    <row r="673" spans="2:4" ht="16" x14ac:dyDescent="0.2">
      <c r="B673" s="6" t="s">
        <v>51128</v>
      </c>
      <c r="C673" s="6">
        <v>9.7221679352212896E-3</v>
      </c>
      <c r="D673" s="6">
        <v>1.7913957518750599E-2</v>
      </c>
    </row>
    <row r="674" spans="2:4" ht="16" x14ac:dyDescent="0.2">
      <c r="B674" s="6" t="s">
        <v>51129</v>
      </c>
      <c r="C674" s="6">
        <v>9.4797687735965794E-2</v>
      </c>
      <c r="D674" s="6">
        <v>0.103605857835266</v>
      </c>
    </row>
    <row r="675" spans="2:4" ht="16" x14ac:dyDescent="0.2">
      <c r="B675" s="6" t="s">
        <v>51130</v>
      </c>
      <c r="C675" s="6">
        <v>3.59963768591154E-2</v>
      </c>
      <c r="D675" s="6">
        <v>0.12630882589655601</v>
      </c>
    </row>
    <row r="676" spans="2:4" ht="16" x14ac:dyDescent="0.2">
      <c r="B676" s="6" t="s">
        <v>51131</v>
      </c>
      <c r="C676" s="6">
        <v>0.50728099158167494</v>
      </c>
      <c r="D676" s="6">
        <v>0.46403339575317198</v>
      </c>
    </row>
    <row r="677" spans="2:4" ht="16" x14ac:dyDescent="0.2">
      <c r="B677" s="6" t="s">
        <v>51132</v>
      </c>
      <c r="C677" s="6">
        <v>-0.300579431655361</v>
      </c>
      <c r="D677" s="6">
        <v>-0.13403471718280199</v>
      </c>
    </row>
    <row r="678" spans="2:4" ht="16" x14ac:dyDescent="0.2">
      <c r="B678" s="6" t="s">
        <v>51133</v>
      </c>
      <c r="C678" s="6">
        <v>8.1236609844840005E-2</v>
      </c>
      <c r="D678" s="6">
        <v>-7.5406978165243999E-2</v>
      </c>
    </row>
    <row r="679" spans="2:4" ht="16" x14ac:dyDescent="0.2">
      <c r="B679" s="6" t="s">
        <v>51134</v>
      </c>
      <c r="C679" s="6">
        <v>7.8467676156543903E-2</v>
      </c>
      <c r="D679" s="6">
        <v>8.0283276845927204E-2</v>
      </c>
    </row>
    <row r="680" spans="2:4" ht="16" x14ac:dyDescent="0.2">
      <c r="B680" s="6" t="s">
        <v>51135</v>
      </c>
      <c r="C680" s="6">
        <v>3.2298660803984802E-2</v>
      </c>
      <c r="D680" s="6">
        <v>2.3970934013304301E-2</v>
      </c>
    </row>
    <row r="681" spans="2:4" ht="16" x14ac:dyDescent="0.2">
      <c r="B681" s="6" t="s">
        <v>51136</v>
      </c>
      <c r="C681" s="6">
        <v>6.2226154670470997E-2</v>
      </c>
      <c r="D681" s="6">
        <v>4.26065871599626E-2</v>
      </c>
    </row>
    <row r="682" spans="2:4" ht="16" x14ac:dyDescent="0.2">
      <c r="B682" s="6" t="s">
        <v>51137</v>
      </c>
      <c r="C682" s="6">
        <v>-0.17623187064332901</v>
      </c>
      <c r="D682" s="6">
        <v>-1.40914932316427E-2</v>
      </c>
    </row>
    <row r="683" spans="2:4" ht="16" x14ac:dyDescent="0.2">
      <c r="B683" s="6" t="s">
        <v>51138</v>
      </c>
      <c r="C683" s="6">
        <v>9.2386338865027895E-2</v>
      </c>
      <c r="D683" s="6">
        <v>6.7742924183018999E-2</v>
      </c>
    </row>
    <row r="684" spans="2:4" ht="16" x14ac:dyDescent="0.2">
      <c r="B684" s="6" t="s">
        <v>51139</v>
      </c>
      <c r="C684" s="6">
        <v>5.3968910123160199E-2</v>
      </c>
      <c r="D684" s="6">
        <v>-6.3633195984622304E-2</v>
      </c>
    </row>
    <row r="685" spans="2:4" ht="16" x14ac:dyDescent="0.2">
      <c r="B685" s="6" t="s">
        <v>51140</v>
      </c>
      <c r="C685" s="6">
        <v>-6.68562641703421E-2</v>
      </c>
      <c r="D685" s="6">
        <v>-5.3197698895897198E-2</v>
      </c>
    </row>
    <row r="686" spans="2:4" ht="16" x14ac:dyDescent="0.2">
      <c r="B686" s="6" t="s">
        <v>51141</v>
      </c>
      <c r="C686" s="6">
        <v>-1.2471182072459901E-3</v>
      </c>
      <c r="D686" s="6">
        <v>-2.86050377368448E-2</v>
      </c>
    </row>
    <row r="687" spans="2:4" ht="16" x14ac:dyDescent="0.2">
      <c r="B687" s="6" t="s">
        <v>51142</v>
      </c>
      <c r="C687" s="6">
        <v>1.5498001712375101E-2</v>
      </c>
      <c r="D687" s="6">
        <v>1.69510298334134E-2</v>
      </c>
    </row>
    <row r="688" spans="2:4" ht="16" x14ac:dyDescent="0.2">
      <c r="B688" s="6" t="s">
        <v>51143</v>
      </c>
      <c r="C688" s="6">
        <v>-6.7005708849565707E-2</v>
      </c>
      <c r="D688" s="6">
        <v>-3.3561259090694399E-2</v>
      </c>
    </row>
    <row r="689" spans="2:4" ht="16" x14ac:dyDescent="0.2">
      <c r="B689" s="6" t="s">
        <v>51144</v>
      </c>
      <c r="C689" s="6">
        <v>0.24867677668115501</v>
      </c>
      <c r="D689" s="6">
        <v>0.12518600228002</v>
      </c>
    </row>
    <row r="690" spans="2:4" ht="16" x14ac:dyDescent="0.2">
      <c r="B690" s="6" t="s">
        <v>51145</v>
      </c>
      <c r="C690" s="6">
        <v>2.48196310095175E-2</v>
      </c>
      <c r="D690" s="6">
        <v>-7.1875058595538305E-2</v>
      </c>
    </row>
    <row r="691" spans="2:4" ht="16" x14ac:dyDescent="0.2">
      <c r="B691" s="6" t="s">
        <v>51146</v>
      </c>
      <c r="C691" s="6">
        <v>0.121524975452502</v>
      </c>
      <c r="D691" s="6">
        <v>2.6208034533999201E-2</v>
      </c>
    </row>
    <row r="692" spans="2:4" ht="16" x14ac:dyDescent="0.2">
      <c r="B692" s="6" t="s">
        <v>51147</v>
      </c>
      <c r="C692" s="6">
        <v>1.36146467135418E-2</v>
      </c>
      <c r="D692" s="6">
        <v>-2.55374300028848E-2</v>
      </c>
    </row>
    <row r="693" spans="2:4" ht="16" x14ac:dyDescent="0.2">
      <c r="B693" s="6" t="s">
        <v>51148</v>
      </c>
      <c r="C693" s="6">
        <v>0.15433249081346101</v>
      </c>
      <c r="D693" s="6">
        <v>0.11403452220023701</v>
      </c>
    </row>
    <row r="694" spans="2:4" ht="16" x14ac:dyDescent="0.2">
      <c r="B694" s="6" t="s">
        <v>51149</v>
      </c>
      <c r="C694" s="6">
        <v>0.188662743523484</v>
      </c>
      <c r="D694" s="6">
        <v>5.69896114462504E-2</v>
      </c>
    </row>
    <row r="695" spans="2:4" ht="16" x14ac:dyDescent="0.2">
      <c r="B695" s="6" t="s">
        <v>51150</v>
      </c>
      <c r="C695" s="6">
        <v>4.5922645774938403E-2</v>
      </c>
      <c r="D695" s="6">
        <v>5.9453052047518398E-2</v>
      </c>
    </row>
    <row r="696" spans="2:4" ht="16" x14ac:dyDescent="0.2">
      <c r="B696" s="6" t="s">
        <v>51151</v>
      </c>
      <c r="C696" s="6">
        <v>0.19345211950829</v>
      </c>
      <c r="D696" s="6">
        <v>7.2793455271688998E-2</v>
      </c>
    </row>
    <row r="697" spans="2:4" ht="16" x14ac:dyDescent="0.2">
      <c r="B697" s="6" t="s">
        <v>51152</v>
      </c>
      <c r="C697" s="6">
        <v>-2.6629829689381899E-2</v>
      </c>
      <c r="D697" s="6">
        <v>4.2765347592877E-2</v>
      </c>
    </row>
    <row r="698" spans="2:4" ht="16" x14ac:dyDescent="0.2">
      <c r="B698" s="6" t="s">
        <v>51153</v>
      </c>
      <c r="C698" s="6">
        <v>-2.8191226663226501E-2</v>
      </c>
      <c r="D698" s="6">
        <v>8.7769787727551094E-3</v>
      </c>
    </row>
    <row r="699" spans="2:4" ht="16" x14ac:dyDescent="0.2">
      <c r="B699" s="6" t="s">
        <v>51154</v>
      </c>
      <c r="C699" s="6">
        <v>0.161720749340581</v>
      </c>
      <c r="D699" s="6">
        <v>-5.7592848452388302E-2</v>
      </c>
    </row>
    <row r="700" spans="2:4" ht="16" x14ac:dyDescent="0.2">
      <c r="B700" s="6" t="s">
        <v>51155</v>
      </c>
      <c r="C700" s="6">
        <v>-3.8894557422910498E-3</v>
      </c>
      <c r="D700" s="6">
        <v>-5.6779586018258499E-3</v>
      </c>
    </row>
    <row r="701" spans="2:4" ht="16" x14ac:dyDescent="0.2">
      <c r="B701" s="6" t="s">
        <v>51156</v>
      </c>
      <c r="C701" s="6">
        <v>-7.2046989839531497E-3</v>
      </c>
      <c r="D701" s="6">
        <v>4.9024911114429998E-2</v>
      </c>
    </row>
    <row r="702" spans="2:4" ht="16" x14ac:dyDescent="0.2">
      <c r="B702" s="6" t="s">
        <v>51157</v>
      </c>
      <c r="C702" s="6">
        <v>0.15414198934631099</v>
      </c>
      <c r="D702" s="6">
        <v>8.6103222061081397E-2</v>
      </c>
    </row>
    <row r="703" spans="2:4" ht="16" x14ac:dyDescent="0.2">
      <c r="B703" s="6" t="s">
        <v>51158</v>
      </c>
      <c r="C703" s="6">
        <v>1.79475123555317E-2</v>
      </c>
      <c r="D703" s="6">
        <v>5.1169712882502497E-3</v>
      </c>
    </row>
    <row r="704" spans="2:4" ht="16" x14ac:dyDescent="0.2">
      <c r="B704" s="6" t="s">
        <v>51159</v>
      </c>
      <c r="C704" s="6">
        <v>0.18674469528357601</v>
      </c>
      <c r="D704" s="6">
        <v>4.8255756414317702E-2</v>
      </c>
    </row>
    <row r="705" spans="2:4" ht="16" x14ac:dyDescent="0.2">
      <c r="B705" s="6" t="s">
        <v>51160</v>
      </c>
      <c r="C705" s="6">
        <v>-2.3861278147531799E-2</v>
      </c>
      <c r="D705" s="6">
        <v>-4.8642642199573601E-2</v>
      </c>
    </row>
    <row r="706" spans="2:4" ht="16" x14ac:dyDescent="0.2">
      <c r="B706" s="6" t="s">
        <v>51161</v>
      </c>
      <c r="C706" s="6">
        <v>-6.4903356672982901E-2</v>
      </c>
      <c r="D706" s="6">
        <v>-3.6578460091265398E-2</v>
      </c>
    </row>
    <row r="707" spans="2:4" ht="16" x14ac:dyDescent="0.2">
      <c r="B707" s="6" t="s">
        <v>51162</v>
      </c>
      <c r="C707" s="6">
        <v>-5.1676021573125099E-2</v>
      </c>
      <c r="D707" s="6">
        <v>-5.6275943338487601E-2</v>
      </c>
    </row>
    <row r="708" spans="2:4" ht="16" x14ac:dyDescent="0.2">
      <c r="B708" s="6" t="s">
        <v>51163</v>
      </c>
      <c r="C708" s="6">
        <v>5.5462679325327002E-2</v>
      </c>
      <c r="D708" s="6">
        <v>8.6175156973088002E-2</v>
      </c>
    </row>
    <row r="709" spans="2:4" ht="16" x14ac:dyDescent="0.2">
      <c r="B709" s="6" t="s">
        <v>51164</v>
      </c>
      <c r="C709" s="6">
        <v>5.5504842653389702E-2</v>
      </c>
      <c r="D709" s="6">
        <v>2.22958604498057E-2</v>
      </c>
    </row>
    <row r="710" spans="2:4" ht="16" x14ac:dyDescent="0.2">
      <c r="B710" s="6" t="s">
        <v>51165</v>
      </c>
      <c r="C710" s="6">
        <v>0.234835222690217</v>
      </c>
      <c r="D710" s="6">
        <v>8.3591578542385706E-2</v>
      </c>
    </row>
    <row r="711" spans="2:4" ht="16" x14ac:dyDescent="0.2">
      <c r="B711" s="6" t="s">
        <v>51166</v>
      </c>
      <c r="C711" s="6">
        <v>-2.26305883286031E-2</v>
      </c>
      <c r="D711" s="6">
        <v>9.4201622560114801E-2</v>
      </c>
    </row>
    <row r="712" spans="2:4" ht="16" x14ac:dyDescent="0.2">
      <c r="B712" s="6" t="s">
        <v>51167</v>
      </c>
      <c r="C712" s="6">
        <v>8.0505241254828996E-2</v>
      </c>
      <c r="D712" s="6">
        <v>4.5645663917095E-2</v>
      </c>
    </row>
    <row r="713" spans="2:4" ht="16" x14ac:dyDescent="0.2">
      <c r="B713" s="6" t="s">
        <v>51168</v>
      </c>
      <c r="C713" s="6">
        <v>0.155236374594829</v>
      </c>
      <c r="D713" s="6">
        <v>6.1961345949366503E-2</v>
      </c>
    </row>
    <row r="714" spans="2:4" ht="16" x14ac:dyDescent="0.2">
      <c r="B714" s="6" t="s">
        <v>51169</v>
      </c>
      <c r="C714" s="6">
        <v>-0.119253285864135</v>
      </c>
      <c r="D714" s="6">
        <v>-9.7243941521429997E-2</v>
      </c>
    </row>
    <row r="715" spans="2:4" ht="16" x14ac:dyDescent="0.2">
      <c r="B715" s="6" t="s">
        <v>51170</v>
      </c>
      <c r="C715" s="6">
        <v>1.00732967534194E-2</v>
      </c>
      <c r="D715" s="6">
        <v>-5.1147141242561298E-2</v>
      </c>
    </row>
    <row r="716" spans="2:4" ht="16" x14ac:dyDescent="0.2">
      <c r="B716" s="6" t="s">
        <v>51171</v>
      </c>
      <c r="C716" s="6">
        <v>-0.13053081858117799</v>
      </c>
      <c r="D716" s="6">
        <v>-5.0856919834443098E-2</v>
      </c>
    </row>
    <row r="717" spans="2:4" ht="16" x14ac:dyDescent="0.2">
      <c r="B717" s="6" t="s">
        <v>51172</v>
      </c>
      <c r="C717" s="6">
        <v>-4.0926838356586601E-2</v>
      </c>
      <c r="D717" s="6">
        <v>1.22864288636505E-2</v>
      </c>
    </row>
    <row r="718" spans="2:4" ht="16" x14ac:dyDescent="0.2">
      <c r="B718" s="6" t="s">
        <v>51173</v>
      </c>
      <c r="C718" s="6">
        <v>0.119041120103151</v>
      </c>
      <c r="D718" s="6">
        <v>-0.12772716682916799</v>
      </c>
    </row>
    <row r="719" spans="2:4" ht="16" x14ac:dyDescent="0.2">
      <c r="B719" s="6" t="s">
        <v>51174</v>
      </c>
      <c r="C719" s="6">
        <v>6.3077906637921899E-2</v>
      </c>
      <c r="D719" s="6">
        <v>2.5341837031609398E-3</v>
      </c>
    </row>
    <row r="720" spans="2:4" ht="16" x14ac:dyDescent="0.2">
      <c r="B720" s="6" t="s">
        <v>51175</v>
      </c>
      <c r="C720" s="6">
        <v>-1.3495908340988899E-2</v>
      </c>
      <c r="D720" s="6">
        <v>-1.8558260947683199E-2</v>
      </c>
    </row>
    <row r="721" spans="2:4" ht="16" x14ac:dyDescent="0.2">
      <c r="B721" s="6" t="s">
        <v>51176</v>
      </c>
      <c r="C721" s="6">
        <v>4.9587589554183097E-2</v>
      </c>
      <c r="D721" s="6">
        <v>-9.4387061124135592E-3</v>
      </c>
    </row>
    <row r="722" spans="2:4" ht="16" x14ac:dyDescent="0.2">
      <c r="B722" s="6" t="s">
        <v>51177</v>
      </c>
      <c r="C722" s="6">
        <v>-0.10077896936077101</v>
      </c>
      <c r="D722" s="6">
        <v>4.5753779417085597E-2</v>
      </c>
    </row>
    <row r="723" spans="2:4" ht="16" x14ac:dyDescent="0.2">
      <c r="B723" s="6" t="s">
        <v>51178</v>
      </c>
      <c r="C723" s="6">
        <v>3.0070988575428E-2</v>
      </c>
      <c r="D723" s="6">
        <v>5.42072126572982E-2</v>
      </c>
    </row>
    <row r="724" spans="2:4" ht="16" x14ac:dyDescent="0.2">
      <c r="B724" s="6" t="s">
        <v>51179</v>
      </c>
      <c r="C724" s="6">
        <v>9.4554315343788903E-3</v>
      </c>
      <c r="D724" s="6">
        <v>-4.1443968803151297E-3</v>
      </c>
    </row>
    <row r="725" spans="2:4" ht="16" x14ac:dyDescent="0.2">
      <c r="B725" s="6" t="s">
        <v>51180</v>
      </c>
      <c r="C725" s="6">
        <v>9.5615752128818302E-2</v>
      </c>
      <c r="D725" s="6">
        <v>3.0534608902858799E-2</v>
      </c>
    </row>
    <row r="726" spans="2:4" ht="16" x14ac:dyDescent="0.2">
      <c r="B726" s="6" t="s">
        <v>51181</v>
      </c>
      <c r="C726" s="6">
        <v>7.2992631449956505E-2</v>
      </c>
      <c r="D726" s="6">
        <v>0.194564669753234</v>
      </c>
    </row>
    <row r="727" spans="2:4" ht="16" x14ac:dyDescent="0.2">
      <c r="B727" s="6" t="s">
        <v>51182</v>
      </c>
      <c r="C727" s="6">
        <v>0.107520522459186</v>
      </c>
      <c r="D727" s="6">
        <v>-1.4334321243327799E-2</v>
      </c>
    </row>
    <row r="728" spans="2:4" ht="16" x14ac:dyDescent="0.2">
      <c r="B728" s="6" t="s">
        <v>51183</v>
      </c>
      <c r="C728" s="6">
        <v>9.5939189292625598E-2</v>
      </c>
      <c r="D728" s="6">
        <v>6.0121646025207802E-3</v>
      </c>
    </row>
    <row r="729" spans="2:4" ht="16" x14ac:dyDescent="0.2">
      <c r="B729" s="6" t="s">
        <v>51184</v>
      </c>
      <c r="C729" s="6">
        <v>8.8017906807135005E-2</v>
      </c>
      <c r="D729" s="6">
        <v>-6.6420142856670097E-2</v>
      </c>
    </row>
    <row r="730" spans="2:4" ht="16" x14ac:dyDescent="0.2">
      <c r="B730" s="6" t="s">
        <v>51185</v>
      </c>
      <c r="C730" s="6">
        <v>-5.28060893359905E-2</v>
      </c>
      <c r="D730" s="6">
        <v>5.1054442072029404E-3</v>
      </c>
    </row>
    <row r="731" spans="2:4" ht="16" x14ac:dyDescent="0.2">
      <c r="B731" s="6" t="s">
        <v>51186</v>
      </c>
      <c r="C731" s="6">
        <v>4.3619287151477303E-2</v>
      </c>
      <c r="D731" s="6">
        <v>-9.8470575698283005E-2</v>
      </c>
    </row>
    <row r="732" spans="2:4" ht="16" x14ac:dyDescent="0.2">
      <c r="B732" s="6" t="s">
        <v>51187</v>
      </c>
      <c r="C732" s="6">
        <v>-8.5522215762836098E-2</v>
      </c>
      <c r="D732" s="6">
        <v>4.0797010911277597E-2</v>
      </c>
    </row>
    <row r="733" spans="2:4" ht="16" x14ac:dyDescent="0.2">
      <c r="B733" s="6" t="s">
        <v>51188</v>
      </c>
      <c r="C733" s="6">
        <v>2.51529953116876E-2</v>
      </c>
      <c r="D733" s="6">
        <v>4.4244842381245902E-2</v>
      </c>
    </row>
    <row r="734" spans="2:4" ht="16" x14ac:dyDescent="0.2">
      <c r="B734" s="6" t="s">
        <v>51189</v>
      </c>
      <c r="C734" s="6">
        <v>-1.29192798018511E-2</v>
      </c>
      <c r="D734" s="6">
        <v>-3.9648974715380099E-2</v>
      </c>
    </row>
    <row r="735" spans="2:4" ht="16" x14ac:dyDescent="0.2">
      <c r="B735" s="6" t="s">
        <v>51190</v>
      </c>
      <c r="C735" s="6">
        <v>-2.5497973864047702E-2</v>
      </c>
      <c r="D735" s="6">
        <v>4.2964769578782501E-2</v>
      </c>
    </row>
    <row r="736" spans="2:4" ht="16" x14ac:dyDescent="0.2">
      <c r="B736" s="6" t="s">
        <v>51191</v>
      </c>
      <c r="C736" s="6">
        <v>6.3508262971795099E-2</v>
      </c>
      <c r="D736" s="6">
        <v>-8.6764394627211402E-2</v>
      </c>
    </row>
    <row r="737" spans="2:4" ht="16" x14ac:dyDescent="0.2">
      <c r="B737" s="6" t="s">
        <v>51192</v>
      </c>
      <c r="C737" s="6">
        <v>3.1899037458716299E-2</v>
      </c>
      <c r="D737" s="6">
        <v>-1.1280232244529899E-2</v>
      </c>
    </row>
    <row r="738" spans="2:4" ht="16" x14ac:dyDescent="0.2">
      <c r="B738" s="6" t="s">
        <v>51193</v>
      </c>
      <c r="C738" s="6">
        <v>-4.0047578530289001E-2</v>
      </c>
      <c r="D738" s="6">
        <v>6.6534598106691795E-2</v>
      </c>
    </row>
    <row r="739" spans="2:4" ht="16" x14ac:dyDescent="0.2">
      <c r="B739" s="6" t="s">
        <v>51194</v>
      </c>
      <c r="C739" s="6">
        <v>-3.1699165050949503E-2</v>
      </c>
      <c r="D739" s="6">
        <v>2.0422239684767099E-2</v>
      </c>
    </row>
    <row r="740" spans="2:4" ht="16" x14ac:dyDescent="0.2">
      <c r="B740" s="6" t="s">
        <v>51195</v>
      </c>
      <c r="C740" s="6">
        <v>0.20448071941197599</v>
      </c>
      <c r="D740" s="6">
        <v>0.134728411686073</v>
      </c>
    </row>
    <row r="741" spans="2:4" ht="16" x14ac:dyDescent="0.2">
      <c r="B741" s="6" t="s">
        <v>51196</v>
      </c>
      <c r="C741" s="6">
        <v>7.5554387596898898E-4</v>
      </c>
      <c r="D741" s="6">
        <v>-5.3506701888133897E-2</v>
      </c>
    </row>
    <row r="742" spans="2:4" ht="16" x14ac:dyDescent="0.2">
      <c r="B742" s="6" t="s">
        <v>51197</v>
      </c>
      <c r="C742" s="6">
        <v>2.01321387914444E-2</v>
      </c>
      <c r="D742" s="6">
        <v>-1.4068780695471799E-2</v>
      </c>
    </row>
    <row r="743" spans="2:4" ht="16" x14ac:dyDescent="0.2">
      <c r="B743" s="6" t="s">
        <v>51198</v>
      </c>
      <c r="C743" s="6">
        <v>-0.17546979521632999</v>
      </c>
      <c r="D743" s="6">
        <v>4.1871085341928299E-3</v>
      </c>
    </row>
    <row r="744" spans="2:4" ht="16" x14ac:dyDescent="0.2">
      <c r="B744" s="6" t="s">
        <v>51199</v>
      </c>
      <c r="C744" s="6">
        <v>-7.39151560138014E-2</v>
      </c>
      <c r="D744" s="6">
        <v>-8.3694573366358604E-2</v>
      </c>
    </row>
    <row r="745" spans="2:4" ht="16" x14ac:dyDescent="0.2">
      <c r="B745" s="6" t="s">
        <v>51200</v>
      </c>
      <c r="C745" s="6">
        <v>3.5169749903239698E-2</v>
      </c>
      <c r="D745" s="6">
        <v>-3.7568383924319299E-2</v>
      </c>
    </row>
    <row r="746" spans="2:4" ht="16" x14ac:dyDescent="0.2">
      <c r="B746" s="6" t="s">
        <v>51201</v>
      </c>
      <c r="C746" s="6">
        <v>3.33384152630707E-2</v>
      </c>
      <c r="D746" s="6">
        <v>-2.17671319696967E-2</v>
      </c>
    </row>
    <row r="747" spans="2:4" ht="16" x14ac:dyDescent="0.2">
      <c r="B747" s="6" t="s">
        <v>51202</v>
      </c>
      <c r="C747" s="6">
        <v>-3.4965787544363601E-2</v>
      </c>
      <c r="D747" s="6">
        <v>2.1668337576841199E-2</v>
      </c>
    </row>
    <row r="748" spans="2:4" ht="16" x14ac:dyDescent="0.2">
      <c r="B748" s="6" t="s">
        <v>51203</v>
      </c>
      <c r="C748" s="6">
        <v>-5.7765648151926599E-2</v>
      </c>
      <c r="D748" s="6">
        <v>-1.78021386752008E-2</v>
      </c>
    </row>
    <row r="749" spans="2:4" ht="16" x14ac:dyDescent="0.2">
      <c r="B749" s="6" t="s">
        <v>51204</v>
      </c>
      <c r="C749" s="6">
        <v>6.4358243650151095E-2</v>
      </c>
      <c r="D749" s="6">
        <v>-2.9098024453509699E-2</v>
      </c>
    </row>
    <row r="750" spans="2:4" ht="16" x14ac:dyDescent="0.2">
      <c r="B750" s="6" t="s">
        <v>51205</v>
      </c>
      <c r="C750" s="6">
        <v>-2.25444944823927E-2</v>
      </c>
      <c r="D750" s="6">
        <v>1.18207547256866E-2</v>
      </c>
    </row>
    <row r="751" spans="2:4" ht="16" x14ac:dyDescent="0.2">
      <c r="B751" s="6" t="s">
        <v>51206</v>
      </c>
      <c r="C751" s="6">
        <v>-7.4248319569453394E-2</v>
      </c>
      <c r="D751" s="6">
        <v>-4.33070306171386E-2</v>
      </c>
    </row>
    <row r="752" spans="2:4" ht="16" x14ac:dyDescent="0.2">
      <c r="B752" s="6" t="s">
        <v>51207</v>
      </c>
      <c r="C752" s="6">
        <v>1.1791880306494E-2</v>
      </c>
      <c r="D752" s="6">
        <v>-0.11628988189711199</v>
      </c>
    </row>
    <row r="753" spans="2:4" ht="16" x14ac:dyDescent="0.2">
      <c r="B753" s="6" t="s">
        <v>51208</v>
      </c>
      <c r="C753" s="6">
        <v>3.8270101795776897E-2</v>
      </c>
      <c r="D753" s="6">
        <v>1.83086760277839E-2</v>
      </c>
    </row>
    <row r="754" spans="2:4" ht="16" x14ac:dyDescent="0.2">
      <c r="B754" s="6" t="s">
        <v>51209</v>
      </c>
      <c r="C754" s="6">
        <v>0.18453910652417499</v>
      </c>
      <c r="D754" s="6">
        <v>-2.8201271259483199E-2</v>
      </c>
    </row>
    <row r="755" spans="2:4" ht="16" x14ac:dyDescent="0.2">
      <c r="B755" s="6" t="s">
        <v>51210</v>
      </c>
      <c r="C755" s="6">
        <v>-5.7293691870187402E-2</v>
      </c>
      <c r="D755" s="6">
        <v>-0.120804290976218</v>
      </c>
    </row>
    <row r="756" spans="2:4" ht="16" x14ac:dyDescent="0.2">
      <c r="B756" s="6" t="s">
        <v>51211</v>
      </c>
      <c r="C756" s="6">
        <v>-1.0490488817552501E-2</v>
      </c>
      <c r="D756" s="6">
        <v>-8.4079110862967404E-2</v>
      </c>
    </row>
    <row r="757" spans="2:4" ht="16" x14ac:dyDescent="0.2">
      <c r="B757" s="6" t="s">
        <v>51212</v>
      </c>
      <c r="C757" s="6">
        <v>4.1370445699857199E-2</v>
      </c>
      <c r="D757" s="6">
        <v>3.08627750626282E-2</v>
      </c>
    </row>
    <row r="758" spans="2:4" ht="16" x14ac:dyDescent="0.2">
      <c r="B758" s="6" t="s">
        <v>51213</v>
      </c>
      <c r="C758" s="6">
        <v>4.1806484466668799E-2</v>
      </c>
      <c r="D758" s="6">
        <v>-5.8814915916987197E-2</v>
      </c>
    </row>
    <row r="759" spans="2:4" ht="16" x14ac:dyDescent="0.2">
      <c r="B759" s="6" t="s">
        <v>51214</v>
      </c>
      <c r="C759" s="6">
        <v>-4.6922864810527501E-2</v>
      </c>
      <c r="D759" s="6">
        <v>-1.2382660123201701E-3</v>
      </c>
    </row>
    <row r="760" spans="2:4" ht="16" x14ac:dyDescent="0.2">
      <c r="B760" s="6" t="s">
        <v>51215</v>
      </c>
      <c r="C760" s="6">
        <v>-4.2143391792314397E-2</v>
      </c>
      <c r="D760" s="6">
        <v>-5.4473702150931801E-2</v>
      </c>
    </row>
    <row r="761" spans="2:4" ht="16" x14ac:dyDescent="0.2">
      <c r="B761" s="6" t="s">
        <v>51216</v>
      </c>
      <c r="C761" s="6">
        <v>5.23098289142769E-2</v>
      </c>
      <c r="D761" s="6">
        <v>-5.1061225339599198E-2</v>
      </c>
    </row>
    <row r="762" spans="2:4" ht="16" x14ac:dyDescent="0.2">
      <c r="B762" s="6" t="s">
        <v>51217</v>
      </c>
      <c r="C762" s="6">
        <v>-5.2230723133280997E-2</v>
      </c>
      <c r="D762" s="6">
        <v>3.59547887158514E-2</v>
      </c>
    </row>
    <row r="763" spans="2:4" ht="16" x14ac:dyDescent="0.2">
      <c r="B763" s="6" t="s">
        <v>51218</v>
      </c>
      <c r="C763" s="6">
        <v>1.8092128272718899E-2</v>
      </c>
      <c r="D763" s="6">
        <v>-6.1172917271457898E-2</v>
      </c>
    </row>
    <row r="764" spans="2:4" ht="16" x14ac:dyDescent="0.2">
      <c r="B764" s="6" t="s">
        <v>51219</v>
      </c>
      <c r="C764" s="6">
        <v>-1.54535271043326E-2</v>
      </c>
      <c r="D764" s="6">
        <v>-5.3852220400742098E-2</v>
      </c>
    </row>
    <row r="765" spans="2:4" ht="16" x14ac:dyDescent="0.2">
      <c r="B765" s="6" t="s">
        <v>51220</v>
      </c>
      <c r="C765" s="6">
        <v>0.103271508446116</v>
      </c>
      <c r="D765" s="6">
        <v>-5.1879389976713002E-3</v>
      </c>
    </row>
    <row r="766" spans="2:4" ht="16" x14ac:dyDescent="0.2">
      <c r="B766" s="6" t="s">
        <v>51221</v>
      </c>
      <c r="C766" s="6">
        <v>1.9433597102977099E-2</v>
      </c>
      <c r="D766" s="6">
        <v>-3.67686037766794E-3</v>
      </c>
    </row>
    <row r="767" spans="2:4" ht="16" x14ac:dyDescent="0.2">
      <c r="B767" s="6" t="s">
        <v>51222</v>
      </c>
      <c r="C767" s="6">
        <v>1.9470560907858901E-2</v>
      </c>
      <c r="D767" s="6">
        <v>-3.8266045246486399E-2</v>
      </c>
    </row>
    <row r="768" spans="2:4" ht="16" x14ac:dyDescent="0.2">
      <c r="B768" s="6" t="s">
        <v>51223</v>
      </c>
      <c r="C768" s="6">
        <v>0.14566871666669801</v>
      </c>
      <c r="D768" s="6">
        <v>-4.1162120760460802E-2</v>
      </c>
    </row>
    <row r="769" spans="2:4" ht="16" x14ac:dyDescent="0.2">
      <c r="B769" s="6" t="s">
        <v>51224</v>
      </c>
      <c r="C769" s="6">
        <v>-2.66985221313591E-2</v>
      </c>
      <c r="D769" s="6">
        <v>-4.2492144323336298E-2</v>
      </c>
    </row>
    <row r="770" spans="2:4" ht="16" x14ac:dyDescent="0.2">
      <c r="B770" s="6" t="s">
        <v>51225</v>
      </c>
      <c r="C770" s="6">
        <v>-0.14543171671873401</v>
      </c>
      <c r="D770" s="6">
        <v>-5.4067457323409798E-2</v>
      </c>
    </row>
    <row r="771" spans="2:4" ht="16" x14ac:dyDescent="0.2">
      <c r="B771" s="6" t="s">
        <v>51226</v>
      </c>
      <c r="C771" s="6">
        <v>0.120747721328457</v>
      </c>
      <c r="D771" s="6">
        <v>6.5414609990194897E-2</v>
      </c>
    </row>
    <row r="772" spans="2:4" ht="16" x14ac:dyDescent="0.2">
      <c r="B772" s="6" t="s">
        <v>51227</v>
      </c>
      <c r="C772" s="6">
        <v>-1.8906944022462301E-2</v>
      </c>
      <c r="D772" s="6">
        <v>-6.6548048325709402E-2</v>
      </c>
    </row>
    <row r="773" spans="2:4" ht="16" x14ac:dyDescent="0.2">
      <c r="B773" s="6" t="s">
        <v>51228</v>
      </c>
      <c r="C773" s="6">
        <v>0.113687943853176</v>
      </c>
      <c r="D773" s="6">
        <v>-3.2588572781397898E-3</v>
      </c>
    </row>
    <row r="774" spans="2:4" ht="16" x14ac:dyDescent="0.2">
      <c r="B774" s="6" t="s">
        <v>51229</v>
      </c>
      <c r="C774" s="6">
        <v>-0.111838465408566</v>
      </c>
      <c r="D774" s="6">
        <v>-5.0910213941031998E-2</v>
      </c>
    </row>
    <row r="775" spans="2:4" ht="16" x14ac:dyDescent="0.2">
      <c r="B775" s="6" t="s">
        <v>51230</v>
      </c>
      <c r="C775" s="6">
        <v>3.8614994181675598E-2</v>
      </c>
      <c r="D775" s="6">
        <v>-6.3980939619607505E-2</v>
      </c>
    </row>
    <row r="776" spans="2:4" ht="16" x14ac:dyDescent="0.2">
      <c r="B776" s="6" t="s">
        <v>51231</v>
      </c>
      <c r="C776" s="6">
        <v>2.9799526443626202E-2</v>
      </c>
      <c r="D776" s="6">
        <v>6.2524074061805393E-2</v>
      </c>
    </row>
    <row r="777" spans="2:4" ht="16" x14ac:dyDescent="0.2">
      <c r="B777" s="6" t="s">
        <v>51232</v>
      </c>
      <c r="C777" s="6">
        <v>-5.5886198781060201E-2</v>
      </c>
      <c r="D777" s="6">
        <v>-4.2547183884389099E-2</v>
      </c>
    </row>
    <row r="778" spans="2:4" ht="16" x14ac:dyDescent="0.2">
      <c r="B778" s="6" t="s">
        <v>51233</v>
      </c>
      <c r="C778" s="6">
        <v>-0.20603629132495599</v>
      </c>
      <c r="D778" s="6">
        <v>-0.16337096008979399</v>
      </c>
    </row>
    <row r="779" spans="2:4" ht="16" x14ac:dyDescent="0.2">
      <c r="B779" s="6" t="s">
        <v>51234</v>
      </c>
      <c r="C779" s="6">
        <v>-1.2708622858712101E-2</v>
      </c>
      <c r="D779" s="6">
        <v>-1.88936437908644E-2</v>
      </c>
    </row>
    <row r="780" spans="2:4" ht="16" x14ac:dyDescent="0.2">
      <c r="B780" s="6" t="s">
        <v>51235</v>
      </c>
      <c r="C780" s="6">
        <v>-0.20942064248478601</v>
      </c>
      <c r="D780" s="6">
        <v>-0.14311946348395799</v>
      </c>
    </row>
    <row r="781" spans="2:4" ht="16" x14ac:dyDescent="0.2">
      <c r="B781" s="6" t="s">
        <v>51236</v>
      </c>
      <c r="C781" s="6">
        <v>-7.5703453924456099E-2</v>
      </c>
      <c r="D781" s="6">
        <v>-1.6657252029174199E-2</v>
      </c>
    </row>
    <row r="782" spans="2:4" ht="16" x14ac:dyDescent="0.2">
      <c r="B782" s="6" t="s">
        <v>51237</v>
      </c>
      <c r="C782" s="6">
        <v>7.4525293766160197E-2</v>
      </c>
      <c r="D782" s="6">
        <v>8.7870128363268102E-2</v>
      </c>
    </row>
    <row r="783" spans="2:4" ht="16" x14ac:dyDescent="0.2">
      <c r="B783" s="6" t="s">
        <v>51238</v>
      </c>
      <c r="C783" s="6">
        <v>-1.1885768432130701E-2</v>
      </c>
      <c r="D783" s="6">
        <v>-5.7543294936450898E-2</v>
      </c>
    </row>
    <row r="784" spans="2:4" ht="16" x14ac:dyDescent="0.2">
      <c r="B784" s="6" t="s">
        <v>51239</v>
      </c>
      <c r="C784" s="6">
        <v>-0.122878102253189</v>
      </c>
      <c r="D784" s="6">
        <v>1.22653148875743E-2</v>
      </c>
    </row>
    <row r="785" spans="2:4" ht="16" x14ac:dyDescent="0.2">
      <c r="B785" s="6" t="s">
        <v>51240</v>
      </c>
      <c r="C785" s="6">
        <v>0.118592647247032</v>
      </c>
      <c r="D785" s="6">
        <v>2.1723955030861199E-2</v>
      </c>
    </row>
    <row r="786" spans="2:4" ht="16" x14ac:dyDescent="0.2">
      <c r="B786" s="6" t="s">
        <v>51241</v>
      </c>
      <c r="C786" s="6">
        <v>-0.101753972794502</v>
      </c>
      <c r="D786" s="6">
        <v>-3.1547006416969801E-3</v>
      </c>
    </row>
    <row r="787" spans="2:4" ht="16" x14ac:dyDescent="0.2">
      <c r="B787" s="6" t="s">
        <v>51242</v>
      </c>
      <c r="C787" s="6">
        <v>5.2865004566512198E-2</v>
      </c>
      <c r="D787" s="6">
        <v>4.1823240658714501E-3</v>
      </c>
    </row>
    <row r="788" spans="2:4" ht="16" x14ac:dyDescent="0.2">
      <c r="B788" s="6" t="s">
        <v>51243</v>
      </c>
      <c r="C788" s="6">
        <v>-1.8070256357612301E-2</v>
      </c>
      <c r="D788" s="6">
        <v>-1.2316384406978201E-2</v>
      </c>
    </row>
    <row r="789" spans="2:4" ht="16" x14ac:dyDescent="0.2">
      <c r="B789" s="6" t="s">
        <v>51244</v>
      </c>
      <c r="C789" s="6">
        <v>-0.41564989387454998</v>
      </c>
      <c r="D789" s="6">
        <v>-0.146463358763012</v>
      </c>
    </row>
    <row r="790" spans="2:4" ht="16" x14ac:dyDescent="0.2">
      <c r="B790" s="6" t="s">
        <v>51245</v>
      </c>
      <c r="C790" s="6">
        <v>-4.1067869913089097E-2</v>
      </c>
      <c r="D790" s="6">
        <v>-3.0010462843928699E-2</v>
      </c>
    </row>
    <row r="791" spans="2:4" ht="16" x14ac:dyDescent="0.2">
      <c r="B791" s="6" t="s">
        <v>51246</v>
      </c>
      <c r="C791" s="6">
        <v>0.13220074680490901</v>
      </c>
      <c r="D791" s="6">
        <v>2.5794909823772801E-2</v>
      </c>
    </row>
    <row r="792" spans="2:4" ht="16" x14ac:dyDescent="0.2">
      <c r="B792" s="6" t="s">
        <v>51247</v>
      </c>
      <c r="C792" s="6">
        <v>0.15627214026634101</v>
      </c>
      <c r="D792" s="6">
        <v>7.8542834808376802E-2</v>
      </c>
    </row>
    <row r="793" spans="2:4" ht="16" x14ac:dyDescent="0.2">
      <c r="B793" s="6" t="s">
        <v>51248</v>
      </c>
      <c r="C793" s="6">
        <v>-3.5213092189691202E-2</v>
      </c>
      <c r="D793" s="6">
        <v>-2.3604977860483298E-2</v>
      </c>
    </row>
    <row r="794" spans="2:4" ht="16" x14ac:dyDescent="0.2">
      <c r="B794" s="6" t="s">
        <v>51249</v>
      </c>
      <c r="C794" s="6">
        <v>-0.16644312691496399</v>
      </c>
      <c r="D794" s="6">
        <v>-0.11300108371768</v>
      </c>
    </row>
    <row r="795" spans="2:4" ht="16" x14ac:dyDescent="0.2">
      <c r="B795" s="6" t="s">
        <v>51250</v>
      </c>
      <c r="C795" s="6">
        <v>-6.9417906222654799E-2</v>
      </c>
      <c r="D795" s="6">
        <v>1.06582393251603E-2</v>
      </c>
    </row>
    <row r="796" spans="2:4" ht="16" x14ac:dyDescent="0.2">
      <c r="B796" s="6" t="s">
        <v>51251</v>
      </c>
      <c r="C796" s="6">
        <v>-0.13824663552986499</v>
      </c>
      <c r="D796" s="6">
        <v>1.8313862006868301E-2</v>
      </c>
    </row>
    <row r="797" spans="2:4" ht="16" x14ac:dyDescent="0.2">
      <c r="B797" s="6" t="s">
        <v>51252</v>
      </c>
      <c r="C797" s="6">
        <v>-5.3498279857553399E-3</v>
      </c>
      <c r="D797" s="6">
        <v>7.9542287612874907E-2</v>
      </c>
    </row>
    <row r="798" spans="2:4" ht="16" x14ac:dyDescent="0.2">
      <c r="B798" s="6" t="s">
        <v>51253</v>
      </c>
      <c r="C798" s="6">
        <v>-0.13989802145564401</v>
      </c>
      <c r="D798" s="6">
        <v>-3.0363741576993099E-3</v>
      </c>
    </row>
    <row r="799" spans="2:4" ht="16" x14ac:dyDescent="0.2">
      <c r="B799" s="6" t="s">
        <v>51254</v>
      </c>
      <c r="C799" s="6">
        <v>4.7798253047161197E-2</v>
      </c>
      <c r="D799" s="6">
        <v>1.00280260097119E-2</v>
      </c>
    </row>
    <row r="800" spans="2:4" ht="16" x14ac:dyDescent="0.2">
      <c r="B800" s="6" t="s">
        <v>51255</v>
      </c>
      <c r="C800" s="6">
        <v>-3.1152111915108801E-2</v>
      </c>
      <c r="D800" s="6">
        <v>-7.2056326479315799E-3</v>
      </c>
    </row>
    <row r="801" spans="2:4" ht="16" x14ac:dyDescent="0.2">
      <c r="B801" s="6" t="s">
        <v>51256</v>
      </c>
      <c r="C801" s="6">
        <v>-2.0107233032338599E-2</v>
      </c>
      <c r="D801" s="6">
        <v>1.0076542735531799E-2</v>
      </c>
    </row>
    <row r="802" spans="2:4" ht="16" x14ac:dyDescent="0.2">
      <c r="B802" s="6" t="s">
        <v>51257</v>
      </c>
      <c r="C802" s="6">
        <v>-6.0015441355769604E-3</v>
      </c>
      <c r="D802" s="6">
        <v>-2.17134083123375E-2</v>
      </c>
    </row>
    <row r="803" spans="2:4" ht="16" x14ac:dyDescent="0.2">
      <c r="B803" s="6" t="s">
        <v>51258</v>
      </c>
      <c r="C803" s="6">
        <v>0.127990857803196</v>
      </c>
      <c r="D803" s="6">
        <v>-1.9351269164006101E-2</v>
      </c>
    </row>
    <row r="804" spans="2:4" ht="16" x14ac:dyDescent="0.2">
      <c r="B804" s="6" t="s">
        <v>51259</v>
      </c>
      <c r="C804" s="6">
        <v>8.0706438613427495E-2</v>
      </c>
      <c r="D804" s="6">
        <v>-5.3222938499093396E-3</v>
      </c>
    </row>
    <row r="805" spans="2:4" ht="16" x14ac:dyDescent="0.2">
      <c r="B805" s="6" t="s">
        <v>51260</v>
      </c>
      <c r="C805" s="6">
        <v>-0.121336720106632</v>
      </c>
      <c r="D805" s="6">
        <v>-6.20921165667839E-2</v>
      </c>
    </row>
    <row r="806" spans="2:4" ht="16" x14ac:dyDescent="0.2">
      <c r="B806" s="6" t="s">
        <v>51261</v>
      </c>
      <c r="C806" s="6">
        <v>0.19816656984875</v>
      </c>
      <c r="D806" s="6">
        <v>0.174119892195926</v>
      </c>
    </row>
    <row r="807" spans="2:4" ht="16" x14ac:dyDescent="0.2">
      <c r="B807" s="6" t="s">
        <v>51262</v>
      </c>
      <c r="C807" s="6">
        <v>3.2822617412630699E-2</v>
      </c>
      <c r="D807" s="6">
        <v>-6.1101481990017199E-2</v>
      </c>
    </row>
    <row r="808" spans="2:4" ht="16" x14ac:dyDescent="0.2">
      <c r="B808" s="6" t="s">
        <v>51263</v>
      </c>
      <c r="C808" s="6">
        <v>-8.5315241287117899E-2</v>
      </c>
      <c r="D808" s="6">
        <v>-5.9868213039522999E-2</v>
      </c>
    </row>
    <row r="809" spans="2:4" ht="16" x14ac:dyDescent="0.2">
      <c r="B809" s="6" t="s">
        <v>51264</v>
      </c>
      <c r="C809" s="6">
        <v>-3.5736485850387502E-2</v>
      </c>
      <c r="D809" s="6">
        <v>-9.4749129701788504E-2</v>
      </c>
    </row>
    <row r="810" spans="2:4" ht="16" x14ac:dyDescent="0.2">
      <c r="B810" s="6" t="s">
        <v>51265</v>
      </c>
      <c r="C810" s="6">
        <v>0.12781943226346501</v>
      </c>
      <c r="D810" s="6">
        <v>6.6348211684864197E-2</v>
      </c>
    </row>
    <row r="811" spans="2:4" ht="16" x14ac:dyDescent="0.2">
      <c r="B811" s="6" t="s">
        <v>51266</v>
      </c>
      <c r="C811" s="6">
        <v>-1.40127717326557E-2</v>
      </c>
      <c r="D811" s="6">
        <v>-4.5670010021607303E-2</v>
      </c>
    </row>
    <row r="812" spans="2:4" ht="16" x14ac:dyDescent="0.2">
      <c r="B812" s="6" t="s">
        <v>51267</v>
      </c>
      <c r="C812" s="6">
        <v>-9.7944957669261298E-2</v>
      </c>
      <c r="D812" s="6">
        <v>-8.3888983475018705E-2</v>
      </c>
    </row>
    <row r="813" spans="2:4" ht="16" x14ac:dyDescent="0.2">
      <c r="B813" s="6" t="s">
        <v>51268</v>
      </c>
      <c r="C813" s="6">
        <v>5.3136739323829098E-2</v>
      </c>
      <c r="D813" s="6">
        <v>1.6918892752624301E-3</v>
      </c>
    </row>
    <row r="814" spans="2:4" ht="16" x14ac:dyDescent="0.2">
      <c r="B814" s="6" t="s">
        <v>51269</v>
      </c>
      <c r="C814" s="6">
        <v>-7.1153536384340299E-2</v>
      </c>
      <c r="D814" s="6">
        <v>2.27777126451644E-2</v>
      </c>
    </row>
    <row r="815" spans="2:4" ht="16" x14ac:dyDescent="0.2">
      <c r="B815" s="6" t="s">
        <v>51270</v>
      </c>
      <c r="C815" s="6">
        <v>-2.3405005484525201E-2</v>
      </c>
      <c r="D815" s="6">
        <v>1.0109853945942E-2</v>
      </c>
    </row>
    <row r="816" spans="2:4" ht="16" x14ac:dyDescent="0.2">
      <c r="B816" s="6" t="s">
        <v>51271</v>
      </c>
      <c r="C816" s="6">
        <v>2.1321486344724899E-2</v>
      </c>
      <c r="D816" s="6">
        <v>-3.0207562624899102E-2</v>
      </c>
    </row>
    <row r="817" spans="2:4" ht="16" x14ac:dyDescent="0.2">
      <c r="B817" s="6" t="s">
        <v>51272</v>
      </c>
      <c r="C817" s="6">
        <v>-9.3669057885604104E-2</v>
      </c>
      <c r="D817" s="6">
        <v>-3.5864368453215903E-2</v>
      </c>
    </row>
    <row r="818" spans="2:4" ht="16" x14ac:dyDescent="0.2">
      <c r="B818" s="6" t="s">
        <v>51273</v>
      </c>
      <c r="C818" s="6">
        <v>-0.16575455043738599</v>
      </c>
      <c r="D818" s="6">
        <v>-1.6731004013496E-2</v>
      </c>
    </row>
    <row r="819" spans="2:4" ht="16" x14ac:dyDescent="0.2">
      <c r="B819" s="6" t="s">
        <v>51274</v>
      </c>
      <c r="C819" s="6">
        <v>-0.186478540458408</v>
      </c>
      <c r="D819" s="6">
        <v>-0.15948283233772201</v>
      </c>
    </row>
    <row r="820" spans="2:4" ht="16" x14ac:dyDescent="0.2">
      <c r="B820" s="6" t="s">
        <v>51275</v>
      </c>
      <c r="C820" s="6">
        <v>-0.109706988198916</v>
      </c>
      <c r="D820" s="6">
        <v>-7.1392551062518905E-2</v>
      </c>
    </row>
    <row r="821" spans="2:4" ht="16" x14ac:dyDescent="0.2">
      <c r="B821" s="6" t="s">
        <v>51276</v>
      </c>
      <c r="C821" s="6">
        <v>-0.132932928497842</v>
      </c>
      <c r="D821" s="6">
        <v>-0.18075988681279001</v>
      </c>
    </row>
    <row r="822" spans="2:4" ht="16" x14ac:dyDescent="0.2">
      <c r="B822" s="6" t="s">
        <v>51277</v>
      </c>
      <c r="C822" s="6">
        <v>-7.8685620291985003E-4</v>
      </c>
      <c r="D822" s="6">
        <v>3.3975463222260402E-2</v>
      </c>
    </row>
    <row r="823" spans="2:4" ht="16" x14ac:dyDescent="0.2">
      <c r="B823" s="6" t="s">
        <v>51278</v>
      </c>
      <c r="C823" s="6">
        <v>-0.111408903298608</v>
      </c>
      <c r="D823" s="6">
        <v>1.6595999990631299E-2</v>
      </c>
    </row>
    <row r="824" spans="2:4" ht="16" x14ac:dyDescent="0.2">
      <c r="B824" s="6" t="s">
        <v>51279</v>
      </c>
      <c r="C824" s="6">
        <v>-0.17601128315692299</v>
      </c>
      <c r="D824" s="6">
        <v>-0.15302942436681499</v>
      </c>
    </row>
    <row r="825" spans="2:4" ht="16" x14ac:dyDescent="0.2">
      <c r="B825" s="6" t="s">
        <v>51280</v>
      </c>
      <c r="C825" s="6">
        <v>-4.2547786061248897E-3</v>
      </c>
      <c r="D825" s="6">
        <v>-6.9882912596632707E-2</v>
      </c>
    </row>
    <row r="826" spans="2:4" ht="16" x14ac:dyDescent="0.2">
      <c r="B826" s="6" t="s">
        <v>51281</v>
      </c>
      <c r="C826" s="6">
        <v>-6.4339532699923693E-2</v>
      </c>
      <c r="D826" s="6">
        <v>1.4960826455464401E-2</v>
      </c>
    </row>
    <row r="827" spans="2:4" ht="16" x14ac:dyDescent="0.2">
      <c r="B827" s="6" t="s">
        <v>51282</v>
      </c>
      <c r="C827" s="6">
        <v>-0.127459260368044</v>
      </c>
      <c r="D827" s="6">
        <v>-3.9379698148053997E-2</v>
      </c>
    </row>
    <row r="828" spans="2:4" ht="16" x14ac:dyDescent="0.2">
      <c r="B828" s="6" t="s">
        <v>51283</v>
      </c>
      <c r="C828" s="6">
        <v>0.143776772840575</v>
      </c>
      <c r="D828" s="6">
        <v>3.7904217890238998E-2</v>
      </c>
    </row>
    <row r="829" spans="2:4" ht="16" x14ac:dyDescent="0.2">
      <c r="B829" s="6" t="s">
        <v>51284</v>
      </c>
      <c r="C829" s="6">
        <v>-6.6404210605295305E-2</v>
      </c>
      <c r="D829" s="6">
        <v>-8.3887185788764598E-2</v>
      </c>
    </row>
    <row r="830" spans="2:4" ht="16" x14ac:dyDescent="0.2">
      <c r="B830" s="6" t="s">
        <v>51285</v>
      </c>
      <c r="C830" s="6">
        <v>-0.167518626637186</v>
      </c>
      <c r="D830" s="6">
        <v>-0.16160603519300401</v>
      </c>
    </row>
    <row r="831" spans="2:4" ht="16" x14ac:dyDescent="0.2">
      <c r="B831" s="6" t="s">
        <v>51286</v>
      </c>
      <c r="C831" s="6">
        <v>-1.58671788433935E-2</v>
      </c>
      <c r="D831" s="6">
        <v>1.2185575892346499E-2</v>
      </c>
    </row>
    <row r="832" spans="2:4" ht="16" x14ac:dyDescent="0.2">
      <c r="B832" s="6" t="s">
        <v>51287</v>
      </c>
      <c r="C832" s="6">
        <v>-0.18681857795460599</v>
      </c>
      <c r="D832" s="6">
        <v>-0.10994832607570899</v>
      </c>
    </row>
    <row r="833" spans="2:4" ht="16" x14ac:dyDescent="0.2">
      <c r="B833" s="6" t="s">
        <v>51288</v>
      </c>
      <c r="C833" s="6">
        <v>-9.4250287925063993E-3</v>
      </c>
      <c r="D833" s="6">
        <v>-0.101186389217715</v>
      </c>
    </row>
    <row r="834" spans="2:4" ht="16" x14ac:dyDescent="0.2">
      <c r="B834" s="6" t="s">
        <v>51289</v>
      </c>
      <c r="C834" s="6">
        <v>-7.1247383381729507E-2</v>
      </c>
      <c r="D834" s="6">
        <v>-4.0165465827237498E-2</v>
      </c>
    </row>
    <row r="835" spans="2:4" ht="16" x14ac:dyDescent="0.2">
      <c r="B835" s="6" t="s">
        <v>51290</v>
      </c>
      <c r="C835" s="6">
        <v>-0.15879017925443301</v>
      </c>
      <c r="D835" s="6">
        <v>-2.1898198091670099E-2</v>
      </c>
    </row>
    <row r="836" spans="2:4" ht="16" x14ac:dyDescent="0.2">
      <c r="B836" s="6" t="s">
        <v>51291</v>
      </c>
      <c r="C836" s="6">
        <v>-2.42529852509232E-2</v>
      </c>
      <c r="D836" s="6">
        <v>1.77271189087869E-2</v>
      </c>
    </row>
    <row r="837" spans="2:4" ht="16" x14ac:dyDescent="0.2">
      <c r="B837" s="6" t="s">
        <v>51292</v>
      </c>
      <c r="C837" s="6">
        <v>-3.02740624875746E-2</v>
      </c>
      <c r="D837" s="6">
        <v>-0.23991233551975</v>
      </c>
    </row>
    <row r="838" spans="2:4" ht="16" x14ac:dyDescent="0.2">
      <c r="B838" s="6" t="s">
        <v>51293</v>
      </c>
      <c r="C838" s="6">
        <v>-0.248140625135882</v>
      </c>
      <c r="D838" s="6">
        <v>-0.21390666672792499</v>
      </c>
    </row>
    <row r="839" spans="2:4" ht="16" x14ac:dyDescent="0.2">
      <c r="B839" s="6" t="s">
        <v>51294</v>
      </c>
      <c r="C839" s="6">
        <v>-0.19121831615691101</v>
      </c>
      <c r="D839" s="6">
        <v>-6.3558338470834003E-2</v>
      </c>
    </row>
    <row r="840" spans="2:4" ht="16" x14ac:dyDescent="0.2">
      <c r="B840" s="6" t="s">
        <v>51295</v>
      </c>
      <c r="C840" s="6">
        <v>-3.8140272369085799E-2</v>
      </c>
      <c r="D840" s="6">
        <v>-7.2900507873551804E-2</v>
      </c>
    </row>
    <row r="841" spans="2:4" ht="16" x14ac:dyDescent="0.2">
      <c r="B841" s="6" t="s">
        <v>51296</v>
      </c>
      <c r="C841" s="6">
        <v>-3.0806923988226501E-2</v>
      </c>
      <c r="D841" s="6">
        <v>-1.2669152817996601E-2</v>
      </c>
    </row>
    <row r="842" spans="2:4" ht="16" x14ac:dyDescent="0.2">
      <c r="B842" s="6" t="s">
        <v>51297</v>
      </c>
      <c r="C842" s="6">
        <v>-1.7883394297939499E-3</v>
      </c>
      <c r="D842" s="6">
        <v>7.3974038288771001E-3</v>
      </c>
    </row>
    <row r="843" spans="2:4" ht="16" x14ac:dyDescent="0.2">
      <c r="B843" s="6" t="s">
        <v>51298</v>
      </c>
      <c r="C843" s="6">
        <v>-4.7630923276635401E-2</v>
      </c>
      <c r="D843" s="6">
        <v>1.28638044289454E-2</v>
      </c>
    </row>
    <row r="844" spans="2:4" ht="16" x14ac:dyDescent="0.2">
      <c r="B844" s="6" t="s">
        <v>51299</v>
      </c>
      <c r="C844" s="6">
        <v>-1.4790806172200599E-2</v>
      </c>
      <c r="D844" s="6">
        <v>-7.2952588011728397E-3</v>
      </c>
    </row>
    <row r="845" spans="2:4" ht="16" x14ac:dyDescent="0.2">
      <c r="B845" s="6" t="s">
        <v>51300</v>
      </c>
      <c r="C845" s="6">
        <v>-0.17035755509224501</v>
      </c>
      <c r="D845" s="6">
        <v>-6.5644275738082E-2</v>
      </c>
    </row>
    <row r="846" spans="2:4" ht="16" x14ac:dyDescent="0.2">
      <c r="B846" s="6" t="s">
        <v>51301</v>
      </c>
      <c r="C846" s="6">
        <v>-4.9580650420232103E-2</v>
      </c>
      <c r="D846" s="6">
        <v>-0.158072617123969</v>
      </c>
    </row>
    <row r="847" spans="2:4" ht="16" x14ac:dyDescent="0.2">
      <c r="B847" s="6" t="s">
        <v>51302</v>
      </c>
      <c r="C847" s="6">
        <v>4.7314166696844899E-2</v>
      </c>
      <c r="D847" s="6">
        <v>-0.12496015990793199</v>
      </c>
    </row>
    <row r="848" spans="2:4" ht="16" x14ac:dyDescent="0.2">
      <c r="B848" s="6" t="s">
        <v>51303</v>
      </c>
      <c r="C848" s="6">
        <v>0.13452597797384899</v>
      </c>
      <c r="D848" s="6">
        <v>4.0575298130599201E-2</v>
      </c>
    </row>
    <row r="849" spans="2:4" ht="16" x14ac:dyDescent="0.2">
      <c r="B849" s="6" t="s">
        <v>51304</v>
      </c>
      <c r="C849" s="6">
        <v>-6.3667053095778095E-2</v>
      </c>
      <c r="D849" s="6">
        <v>-2.6627309466137001E-3</v>
      </c>
    </row>
    <row r="850" spans="2:4" ht="16" x14ac:dyDescent="0.2">
      <c r="B850" s="6" t="s">
        <v>51305</v>
      </c>
      <c r="C850" s="6">
        <v>5.72915310771904E-2</v>
      </c>
      <c r="D850" s="6">
        <v>-0.115895505051459</v>
      </c>
    </row>
    <row r="851" spans="2:4" ht="16" x14ac:dyDescent="0.2">
      <c r="B851" s="6" t="s">
        <v>51306</v>
      </c>
      <c r="C851" s="6">
        <v>-4.7665168737864902E-2</v>
      </c>
      <c r="D851" s="6">
        <v>-2.7285035789404301E-2</v>
      </c>
    </row>
    <row r="852" spans="2:4" ht="16" x14ac:dyDescent="0.2">
      <c r="B852" s="6" t="s">
        <v>51307</v>
      </c>
      <c r="C852" s="6">
        <v>-5.8250718610814503E-2</v>
      </c>
      <c r="D852" s="6">
        <v>-8.8591668205961496E-2</v>
      </c>
    </row>
    <row r="853" spans="2:4" ht="16" x14ac:dyDescent="0.2">
      <c r="B853" s="6" t="s">
        <v>51308</v>
      </c>
      <c r="C853" s="6">
        <v>-0.125653466967801</v>
      </c>
      <c r="D853" s="6">
        <v>-0.12732762520392499</v>
      </c>
    </row>
    <row r="854" spans="2:4" ht="16" x14ac:dyDescent="0.2">
      <c r="B854" s="6" t="s">
        <v>51309</v>
      </c>
      <c r="C854" s="6">
        <v>-0.12737469024133599</v>
      </c>
      <c r="D854" s="6">
        <v>-3.3313542532878201E-2</v>
      </c>
    </row>
    <row r="855" spans="2:4" ht="16" x14ac:dyDescent="0.2">
      <c r="B855" s="6" t="s">
        <v>51310</v>
      </c>
      <c r="C855" s="6">
        <v>0.119009168354989</v>
      </c>
      <c r="D855" s="6">
        <v>-5.8097753319396303E-2</v>
      </c>
    </row>
    <row r="856" spans="2:4" ht="16" x14ac:dyDescent="0.2">
      <c r="B856" s="6" t="s">
        <v>51311</v>
      </c>
      <c r="C856" s="6">
        <v>5.2309043748598703E-2</v>
      </c>
      <c r="D856" s="6">
        <v>1.85035486031454E-2</v>
      </c>
    </row>
    <row r="857" spans="2:4" ht="16" x14ac:dyDescent="0.2">
      <c r="B857" s="6" t="s">
        <v>51312</v>
      </c>
      <c r="C857" s="6">
        <v>-1.8338842572695999E-4</v>
      </c>
      <c r="D857" s="6">
        <v>3.02341928558943E-3</v>
      </c>
    </row>
    <row r="858" spans="2:4" ht="16" x14ac:dyDescent="0.2">
      <c r="B858" s="6" t="s">
        <v>51313</v>
      </c>
      <c r="C858" s="6">
        <v>2.7111076628498799E-2</v>
      </c>
      <c r="D858" s="6">
        <v>7.5697485503548999E-3</v>
      </c>
    </row>
    <row r="859" spans="2:4" ht="16" x14ac:dyDescent="0.2">
      <c r="B859" s="6" t="s">
        <v>51314</v>
      </c>
      <c r="C859" s="6">
        <v>-0.11350867967495799</v>
      </c>
      <c r="D859" s="6">
        <v>-7.74096610404751E-2</v>
      </c>
    </row>
    <row r="860" spans="2:4" ht="16" x14ac:dyDescent="0.2">
      <c r="B860" s="6" t="s">
        <v>51315</v>
      </c>
      <c r="C860" s="6">
        <v>2.2138751674207299E-2</v>
      </c>
      <c r="D860" s="6">
        <v>-1.89233056211187E-2</v>
      </c>
    </row>
    <row r="861" spans="2:4" ht="16" x14ac:dyDescent="0.2">
      <c r="B861" s="6" t="s">
        <v>51316</v>
      </c>
      <c r="C861" s="6">
        <v>-0.21347638099517699</v>
      </c>
      <c r="D861" s="6">
        <v>-0.17459788181658401</v>
      </c>
    </row>
    <row r="862" spans="2:4" ht="16" x14ac:dyDescent="0.2">
      <c r="B862" s="6" t="s">
        <v>51317</v>
      </c>
      <c r="C862" s="6">
        <v>-7.5892973121044704E-2</v>
      </c>
      <c r="D862" s="6">
        <v>-0.108697235625953</v>
      </c>
    </row>
    <row r="863" spans="2:4" ht="16" x14ac:dyDescent="0.2">
      <c r="B863" s="6" t="s">
        <v>51318</v>
      </c>
      <c r="C863" s="6">
        <v>-4.0384154956262498E-2</v>
      </c>
      <c r="D863" s="6">
        <v>-0.14661051235959099</v>
      </c>
    </row>
    <row r="864" spans="2:4" ht="16" x14ac:dyDescent="0.2">
      <c r="B864" s="6" t="s">
        <v>51319</v>
      </c>
      <c r="C864" s="6">
        <v>-9.2927955190848593E-2</v>
      </c>
      <c r="D864" s="6">
        <v>1.40081186050421E-2</v>
      </c>
    </row>
    <row r="865" spans="2:4" ht="16" x14ac:dyDescent="0.2">
      <c r="B865" s="6" t="s">
        <v>51320</v>
      </c>
      <c r="C865" s="6">
        <v>-3.1603034869886998E-2</v>
      </c>
      <c r="D865" s="6">
        <v>-1.1644847363345E-3</v>
      </c>
    </row>
    <row r="866" spans="2:4" ht="16" x14ac:dyDescent="0.2">
      <c r="B866" s="6" t="s">
        <v>51321</v>
      </c>
      <c r="C866" s="6">
        <v>-7.5409173838064406E-2</v>
      </c>
      <c r="D866" s="6">
        <v>6.0817096617770501E-3</v>
      </c>
    </row>
    <row r="867" spans="2:4" ht="16" x14ac:dyDescent="0.2">
      <c r="B867" s="6" t="s">
        <v>51322</v>
      </c>
      <c r="C867" s="6">
        <v>7.9258110914828706E-2</v>
      </c>
      <c r="D867" s="6">
        <v>1.77744468227659E-2</v>
      </c>
    </row>
    <row r="868" spans="2:4" ht="16" x14ac:dyDescent="0.2">
      <c r="B868" s="6" t="s">
        <v>51323</v>
      </c>
      <c r="C868" s="6">
        <v>3.3138885875482402E-2</v>
      </c>
      <c r="D868" s="6">
        <v>-0.109005087389795</v>
      </c>
    </row>
    <row r="869" spans="2:4" ht="16" x14ac:dyDescent="0.2">
      <c r="B869" s="6" t="s">
        <v>51324</v>
      </c>
      <c r="C869" s="6">
        <v>-0.14531452755896801</v>
      </c>
      <c r="D869" s="6">
        <v>-0.15547540771384599</v>
      </c>
    </row>
    <row r="870" spans="2:4" ht="16" x14ac:dyDescent="0.2">
      <c r="B870" s="6" t="s">
        <v>51325</v>
      </c>
      <c r="C870" s="6">
        <v>-0.17746786908237899</v>
      </c>
      <c r="D870" s="6">
        <v>-0.109748874318848</v>
      </c>
    </row>
    <row r="871" spans="2:4" ht="16" x14ac:dyDescent="0.2">
      <c r="B871" s="6" t="s">
        <v>51326</v>
      </c>
      <c r="C871" s="6">
        <v>-1.4302844765206E-2</v>
      </c>
      <c r="D871" s="6">
        <v>5.9394775043747003E-3</v>
      </c>
    </row>
    <row r="872" spans="2:4" ht="16" x14ac:dyDescent="0.2">
      <c r="B872" s="6" t="s">
        <v>51327</v>
      </c>
      <c r="C872" s="6">
        <v>-0.10757997180347099</v>
      </c>
      <c r="D872" s="6">
        <v>-0.17173277461738801</v>
      </c>
    </row>
    <row r="873" spans="2:4" ht="16" x14ac:dyDescent="0.2">
      <c r="B873" s="6" t="s">
        <v>51328</v>
      </c>
      <c r="C873" s="6">
        <v>-3.9996357999838097E-2</v>
      </c>
      <c r="D873" s="6">
        <v>-1.6470581004136599E-2</v>
      </c>
    </row>
    <row r="874" spans="2:4" ht="16" x14ac:dyDescent="0.2">
      <c r="B874" s="6" t="s">
        <v>51329</v>
      </c>
      <c r="C874" s="6">
        <v>7.4803056300726894E-2</v>
      </c>
      <c r="D874" s="6">
        <v>-1.98389367705166E-2</v>
      </c>
    </row>
    <row r="875" spans="2:4" ht="16" x14ac:dyDescent="0.2">
      <c r="B875" s="6" t="s">
        <v>51330</v>
      </c>
      <c r="C875" s="6">
        <v>-4.4287642527873303E-2</v>
      </c>
      <c r="D875" s="6">
        <v>-4.1643919046630701E-2</v>
      </c>
    </row>
    <row r="876" spans="2:4" ht="16" x14ac:dyDescent="0.2">
      <c r="B876" s="6" t="s">
        <v>51331</v>
      </c>
      <c r="C876" s="6">
        <v>-8.2380009671140897E-2</v>
      </c>
      <c r="D876" s="6">
        <v>-6.44281239429247E-2</v>
      </c>
    </row>
    <row r="877" spans="2:4" ht="16" x14ac:dyDescent="0.2">
      <c r="B877" s="6" t="s">
        <v>51332</v>
      </c>
      <c r="C877" s="6">
        <v>-0.24619749134518701</v>
      </c>
      <c r="D877" s="6">
        <v>-0.19639931563610899</v>
      </c>
    </row>
    <row r="878" spans="2:4" ht="16" x14ac:dyDescent="0.2">
      <c r="B878" s="6" t="s">
        <v>51333</v>
      </c>
      <c r="C878" s="6">
        <v>-9.3208366459114303E-2</v>
      </c>
      <c r="D878" s="6">
        <v>-0.102954671935888</v>
      </c>
    </row>
    <row r="879" spans="2:4" ht="16" x14ac:dyDescent="0.2">
      <c r="B879" s="6" t="s">
        <v>51334</v>
      </c>
      <c r="C879" s="6">
        <v>-4.8228395704429203E-2</v>
      </c>
      <c r="D879" s="6">
        <v>-1.54945841767991E-2</v>
      </c>
    </row>
    <row r="880" spans="2:4" ht="16" x14ac:dyDescent="0.2">
      <c r="B880" s="6" t="s">
        <v>51335</v>
      </c>
      <c r="C880" s="6">
        <v>-3.6365078759820001E-2</v>
      </c>
      <c r="D880" s="6">
        <v>-0.124836838544455</v>
      </c>
    </row>
    <row r="881" spans="2:4" ht="16" x14ac:dyDescent="0.2">
      <c r="B881" s="6" t="s">
        <v>51336</v>
      </c>
      <c r="C881" s="6">
        <v>-8.4326983004412895E-2</v>
      </c>
      <c r="D881" s="6">
        <v>-1.6092398575627501E-2</v>
      </c>
    </row>
    <row r="882" spans="2:4" ht="16" x14ac:dyDescent="0.2">
      <c r="B882" s="6" t="s">
        <v>51337</v>
      </c>
      <c r="C882" s="6">
        <v>-5.3555479454228602E-2</v>
      </c>
      <c r="D882" s="6">
        <v>-1.5798054323926902E-2</v>
      </c>
    </row>
    <row r="883" spans="2:4" ht="16" x14ac:dyDescent="0.2">
      <c r="B883" s="6" t="s">
        <v>51338</v>
      </c>
      <c r="C883" s="6">
        <v>2.1521784927644599E-2</v>
      </c>
      <c r="D883" s="6">
        <v>-7.9191022063939798E-2</v>
      </c>
    </row>
    <row r="884" spans="2:4" ht="16" x14ac:dyDescent="0.2">
      <c r="B884" s="6" t="s">
        <v>51339</v>
      </c>
      <c r="C884" s="6">
        <v>-1.8368283150905999E-2</v>
      </c>
      <c r="D884" s="6">
        <v>-8.5697591299873893E-2</v>
      </c>
    </row>
    <row r="885" spans="2:4" ht="16" x14ac:dyDescent="0.2">
      <c r="B885" s="6" t="s">
        <v>51340</v>
      </c>
      <c r="C885" s="6">
        <v>-3.7053621631871501E-2</v>
      </c>
      <c r="D885" s="6">
        <v>-8.3945136494928504E-2</v>
      </c>
    </row>
    <row r="886" spans="2:4" ht="16" x14ac:dyDescent="0.2">
      <c r="B886" s="6" t="s">
        <v>51341</v>
      </c>
      <c r="C886" s="6">
        <v>9.2148564877192002E-2</v>
      </c>
      <c r="D886" s="6">
        <v>-0.14283651811553599</v>
      </c>
    </row>
    <row r="887" spans="2:4" ht="16" x14ac:dyDescent="0.2">
      <c r="B887" s="6" t="s">
        <v>51342</v>
      </c>
      <c r="C887" s="6">
        <v>1.65931215894339E-2</v>
      </c>
      <c r="D887" s="6">
        <v>-6.6578909144210996E-2</v>
      </c>
    </row>
    <row r="888" spans="2:4" ht="16" x14ac:dyDescent="0.2">
      <c r="B888" s="6" t="s">
        <v>51343</v>
      </c>
      <c r="C888" s="6">
        <v>-0.116395187930836</v>
      </c>
      <c r="D888" s="6">
        <v>-3.5651910660370503E-2</v>
      </c>
    </row>
    <row r="889" spans="2:4" ht="16" x14ac:dyDescent="0.2">
      <c r="B889" s="6" t="s">
        <v>51344</v>
      </c>
      <c r="C889" s="6">
        <v>-3.06395229890555E-2</v>
      </c>
      <c r="D889" s="6">
        <v>-0.14980892315828501</v>
      </c>
    </row>
    <row r="890" spans="2:4" ht="16" x14ac:dyDescent="0.2">
      <c r="B890" s="6" t="s">
        <v>51345</v>
      </c>
      <c r="C890" s="6">
        <v>-3.9288437744591703E-2</v>
      </c>
      <c r="D890" s="6">
        <v>4.1459984869274401E-2</v>
      </c>
    </row>
    <row r="891" spans="2:4" ht="16" x14ac:dyDescent="0.2">
      <c r="B891" s="6" t="s">
        <v>51346</v>
      </c>
      <c r="C891" s="6">
        <v>-0.100052229660424</v>
      </c>
      <c r="D891" s="6">
        <v>-4.0278635352042499E-2</v>
      </c>
    </row>
    <row r="892" spans="2:4" ht="16" x14ac:dyDescent="0.2">
      <c r="B892" s="6" t="s">
        <v>51347</v>
      </c>
      <c r="C892" s="6">
        <v>-0.103068152503358</v>
      </c>
      <c r="D892" s="6">
        <v>-6.3117388362071494E-2</v>
      </c>
    </row>
    <row r="893" spans="2:4" ht="16" x14ac:dyDescent="0.2">
      <c r="B893" s="6" t="s">
        <v>51348</v>
      </c>
      <c r="C893" s="6">
        <v>0.14219160191815999</v>
      </c>
      <c r="D893" s="6">
        <v>7.0851229419280001E-2</v>
      </c>
    </row>
    <row r="894" spans="2:4" ht="16" x14ac:dyDescent="0.2">
      <c r="B894" s="6" t="s">
        <v>51349</v>
      </c>
      <c r="C894" s="6">
        <v>-0.149047389046045</v>
      </c>
      <c r="D894" s="6">
        <v>-7.3395984986011201E-2</v>
      </c>
    </row>
    <row r="895" spans="2:4" ht="16" x14ac:dyDescent="0.2">
      <c r="B895" s="6" t="s">
        <v>51350</v>
      </c>
      <c r="C895" s="6">
        <v>0.17107121119783</v>
      </c>
      <c r="D895" s="6">
        <v>-1.26472772223275E-2</v>
      </c>
    </row>
    <row r="896" spans="2:4" ht="16" x14ac:dyDescent="0.2">
      <c r="B896" s="6" t="s">
        <v>51351</v>
      </c>
      <c r="C896" s="6">
        <v>-9.3203023513504804E-2</v>
      </c>
      <c r="D896" s="6">
        <v>-7.2197267281452995E-2</v>
      </c>
    </row>
    <row r="897" spans="2:4" ht="16" x14ac:dyDescent="0.2">
      <c r="B897" s="6" t="s">
        <v>51352</v>
      </c>
      <c r="C897" s="6">
        <v>-0.164227250481911</v>
      </c>
      <c r="D897" s="6">
        <v>-0.15270846255475101</v>
      </c>
    </row>
    <row r="898" spans="2:4" ht="16" x14ac:dyDescent="0.2">
      <c r="B898" s="6" t="s">
        <v>51353</v>
      </c>
      <c r="C898" s="6">
        <v>0.14219677925438201</v>
      </c>
      <c r="D898" s="6">
        <v>-3.7010347342324203E-2</v>
      </c>
    </row>
    <row r="899" spans="2:4" ht="16" x14ac:dyDescent="0.2">
      <c r="B899" s="6" t="s">
        <v>51354</v>
      </c>
      <c r="C899" s="6">
        <v>5.0760439922464998E-2</v>
      </c>
      <c r="D899" s="6">
        <v>-4.5113162748547098E-2</v>
      </c>
    </row>
    <row r="900" spans="2:4" ht="16" x14ac:dyDescent="0.2">
      <c r="B900" s="6" t="s">
        <v>51355</v>
      </c>
      <c r="C900" s="6">
        <v>-0.13787120654777499</v>
      </c>
      <c r="D900" s="6">
        <v>-2.24816721272738E-2</v>
      </c>
    </row>
    <row r="901" spans="2:4" ht="16" x14ac:dyDescent="0.2">
      <c r="B901" s="6" t="s">
        <v>51356</v>
      </c>
      <c r="C901" s="6">
        <v>6.5565909431876804E-2</v>
      </c>
      <c r="D901" s="6">
        <v>-2.9600686283130201E-2</v>
      </c>
    </row>
    <row r="902" spans="2:4" ht="16" x14ac:dyDescent="0.2">
      <c r="B902" s="6" t="s">
        <v>51357</v>
      </c>
      <c r="C902" s="6">
        <v>-2.6307982334841998E-2</v>
      </c>
      <c r="D902" s="6">
        <v>2.8676396748837301E-2</v>
      </c>
    </row>
    <row r="903" spans="2:4" ht="16" x14ac:dyDescent="0.2">
      <c r="B903" s="6" t="s">
        <v>51358</v>
      </c>
      <c r="C903" s="6">
        <v>9.57571997075473E-2</v>
      </c>
      <c r="D903" s="6">
        <v>-3.9394606177525701E-2</v>
      </c>
    </row>
    <row r="904" spans="2:4" ht="16" x14ac:dyDescent="0.2">
      <c r="B904" s="6" t="s">
        <v>51359</v>
      </c>
      <c r="C904" s="6">
        <v>-9.5073161938100406E-2</v>
      </c>
      <c r="D904" s="6">
        <v>-4.0743140928189703E-2</v>
      </c>
    </row>
    <row r="905" spans="2:4" ht="16" x14ac:dyDescent="0.2">
      <c r="B905" s="6" t="s">
        <v>51360</v>
      </c>
      <c r="C905" s="6">
        <v>-5.3036876700169003E-2</v>
      </c>
      <c r="D905" s="6">
        <v>4.1507596565224403E-2</v>
      </c>
    </row>
    <row r="906" spans="2:4" ht="16" x14ac:dyDescent="0.2">
      <c r="B906" s="6" t="s">
        <v>51361</v>
      </c>
      <c r="C906" s="6">
        <v>-1.65352245139605E-3</v>
      </c>
      <c r="D906" s="6">
        <v>-5.3446686672768501E-2</v>
      </c>
    </row>
    <row r="907" spans="2:4" ht="16" x14ac:dyDescent="0.2">
      <c r="B907" s="6" t="s">
        <v>51362</v>
      </c>
      <c r="C907" s="6">
        <v>-0.13527087592190601</v>
      </c>
      <c r="D907" s="6">
        <v>-4.4733417072014502E-4</v>
      </c>
    </row>
    <row r="908" spans="2:4" ht="16" x14ac:dyDescent="0.2">
      <c r="B908" s="6" t="s">
        <v>51363</v>
      </c>
      <c r="C908" s="6">
        <v>-0.178542526368696</v>
      </c>
      <c r="D908" s="6">
        <v>-0.10168725879989</v>
      </c>
    </row>
    <row r="909" spans="2:4" ht="16" x14ac:dyDescent="0.2">
      <c r="B909" s="6" t="s">
        <v>51364</v>
      </c>
      <c r="C909" s="6">
        <v>-0.16075537702384399</v>
      </c>
      <c r="D909" s="6">
        <v>-5.0822162959941103E-2</v>
      </c>
    </row>
    <row r="910" spans="2:4" ht="16" x14ac:dyDescent="0.2">
      <c r="B910" s="6" t="s">
        <v>51365</v>
      </c>
      <c r="C910" s="6">
        <v>4.0255415626818399E-2</v>
      </c>
      <c r="D910" s="6">
        <v>-2.7135608089132901E-2</v>
      </c>
    </row>
    <row r="911" spans="2:4" ht="16" x14ac:dyDescent="0.2">
      <c r="B911" s="6" t="s">
        <v>51366</v>
      </c>
      <c r="C911" s="6">
        <v>-9.6604832879627595E-2</v>
      </c>
      <c r="D911" s="6">
        <v>-4.1319568254855603E-2</v>
      </c>
    </row>
    <row r="912" spans="2:4" ht="16" x14ac:dyDescent="0.2">
      <c r="B912" s="6" t="s">
        <v>51367</v>
      </c>
      <c r="C912" s="6">
        <v>-0.16898807095717</v>
      </c>
      <c r="D912" s="6">
        <v>-4.0980097647838797E-2</v>
      </c>
    </row>
    <row r="913" spans="2:4" ht="16" x14ac:dyDescent="0.2">
      <c r="B913" s="6" t="s">
        <v>51368</v>
      </c>
      <c r="C913" s="6">
        <v>-7.5273874348660303E-3</v>
      </c>
      <c r="D913" s="6">
        <v>3.4490623726329203E-2</v>
      </c>
    </row>
    <row r="914" spans="2:4" ht="16" x14ac:dyDescent="0.2">
      <c r="B914" s="6" t="s">
        <v>51369</v>
      </c>
      <c r="C914" s="6">
        <v>-7.4731570552926604E-2</v>
      </c>
      <c r="D914" s="6">
        <v>-8.9289762825538101E-3</v>
      </c>
    </row>
    <row r="915" spans="2:4" ht="16" x14ac:dyDescent="0.2">
      <c r="B915" s="6" t="s">
        <v>51370</v>
      </c>
      <c r="C915" s="6">
        <v>2.1481959118897699E-2</v>
      </c>
      <c r="D915" s="6">
        <v>5.4779817489377998E-2</v>
      </c>
    </row>
    <row r="916" spans="2:4" ht="16" x14ac:dyDescent="0.2">
      <c r="B916" s="6" t="s">
        <v>51371</v>
      </c>
      <c r="C916" s="6">
        <v>7.7846801933280793E-2</v>
      </c>
      <c r="D916" s="6">
        <v>1.0170045448857599E-2</v>
      </c>
    </row>
    <row r="917" spans="2:4" ht="16" x14ac:dyDescent="0.2">
      <c r="B917" s="6" t="s">
        <v>51372</v>
      </c>
      <c r="C917" s="6">
        <v>-4.0820461820734601E-2</v>
      </c>
      <c r="D917" s="6">
        <v>1.9988348912197199E-2</v>
      </c>
    </row>
    <row r="918" spans="2:4" ht="16" x14ac:dyDescent="0.2">
      <c r="B918" s="6" t="s">
        <v>51373</v>
      </c>
      <c r="C918" s="6">
        <v>-6.0884874936857798E-2</v>
      </c>
      <c r="D918" s="6">
        <v>-2.3090027016620801E-2</v>
      </c>
    </row>
    <row r="919" spans="2:4" ht="16" x14ac:dyDescent="0.2">
      <c r="B919" s="6" t="s">
        <v>51374</v>
      </c>
      <c r="C919" s="6">
        <v>-6.5062115448263597E-2</v>
      </c>
      <c r="D919" s="6">
        <v>-6.3200701076661203E-2</v>
      </c>
    </row>
    <row r="920" spans="2:4" ht="16" x14ac:dyDescent="0.2">
      <c r="B920" s="6" t="s">
        <v>51375</v>
      </c>
      <c r="C920" s="6">
        <v>0.156286649585228</v>
      </c>
      <c r="D920" s="6">
        <v>2.7131190523984799E-2</v>
      </c>
    </row>
    <row r="921" spans="2:4" ht="16" x14ac:dyDescent="0.2">
      <c r="B921" s="6" t="s">
        <v>51376</v>
      </c>
      <c r="C921" s="6">
        <v>-3.3404058592642699E-2</v>
      </c>
      <c r="D921" s="6">
        <v>8.0834003628526205E-2</v>
      </c>
    </row>
    <row r="922" spans="2:4" ht="16" x14ac:dyDescent="0.2">
      <c r="B922" s="6" t="s">
        <v>51377</v>
      </c>
      <c r="C922" s="6">
        <v>8.8944933194921E-2</v>
      </c>
      <c r="D922" s="6">
        <v>8.8228897652398892E-3</v>
      </c>
    </row>
    <row r="923" spans="2:4" ht="16" x14ac:dyDescent="0.2">
      <c r="B923" s="6" t="s">
        <v>51378</v>
      </c>
      <c r="C923" s="6">
        <v>-7.14798819922038E-2</v>
      </c>
      <c r="D923" s="6">
        <v>-0.20134401475831401</v>
      </c>
    </row>
    <row r="924" spans="2:4" ht="16" x14ac:dyDescent="0.2">
      <c r="B924" s="6" t="s">
        <v>51379</v>
      </c>
      <c r="C924" s="6">
        <v>7.0034383854538099E-2</v>
      </c>
      <c r="D924" s="6">
        <v>4.3844105650033598E-2</v>
      </c>
    </row>
    <row r="925" spans="2:4" ht="16" x14ac:dyDescent="0.2">
      <c r="B925" s="6" t="s">
        <v>51380</v>
      </c>
      <c r="C925" s="6">
        <v>-6.5181446161478404E-2</v>
      </c>
      <c r="D925" s="6">
        <v>6.62950835897472E-2</v>
      </c>
    </row>
    <row r="926" spans="2:4" ht="16" x14ac:dyDescent="0.2">
      <c r="B926" s="6" t="s">
        <v>51381</v>
      </c>
      <c r="C926" s="6">
        <v>2.1821181488392401E-2</v>
      </c>
      <c r="D926" s="6">
        <v>4.3668433407191599E-2</v>
      </c>
    </row>
    <row r="927" spans="2:4" ht="16" x14ac:dyDescent="0.2">
      <c r="B927" s="6" t="s">
        <v>51382</v>
      </c>
      <c r="C927" s="6">
        <v>1.35660333154668E-2</v>
      </c>
      <c r="D927" s="6">
        <v>-3.2165265126027201E-2</v>
      </c>
    </row>
    <row r="928" spans="2:4" ht="16" x14ac:dyDescent="0.2">
      <c r="B928" s="6" t="s">
        <v>51383</v>
      </c>
      <c r="C928" s="6">
        <v>1.1133436524632501E-2</v>
      </c>
      <c r="D928" s="6">
        <v>-1.6833766478966301E-2</v>
      </c>
    </row>
    <row r="929" spans="2:4" ht="16" x14ac:dyDescent="0.2">
      <c r="B929" s="6" t="s">
        <v>51384</v>
      </c>
      <c r="C929" s="6">
        <v>0.233642102298526</v>
      </c>
      <c r="D929" s="6">
        <v>6.0138400371585597E-2</v>
      </c>
    </row>
    <row r="930" spans="2:4" ht="16" x14ac:dyDescent="0.2">
      <c r="B930" s="6" t="s">
        <v>51385</v>
      </c>
      <c r="C930" s="6">
        <v>-5.1907943250318701E-2</v>
      </c>
      <c r="D930" s="6">
        <v>4.2339277977591301E-2</v>
      </c>
    </row>
    <row r="931" spans="2:4" ht="16" x14ac:dyDescent="0.2">
      <c r="B931" s="6" t="s">
        <v>51386</v>
      </c>
      <c r="C931" s="6">
        <v>-4.8860263559502596E-3</v>
      </c>
      <c r="D931" s="6">
        <v>0.11860426929580201</v>
      </c>
    </row>
    <row r="932" spans="2:4" ht="16" x14ac:dyDescent="0.2">
      <c r="B932" s="6" t="s">
        <v>51387</v>
      </c>
      <c r="C932" s="6">
        <v>-4.6870260813971498E-2</v>
      </c>
      <c r="D932" s="6">
        <v>0.14853041061172301</v>
      </c>
    </row>
    <row r="933" spans="2:4" ht="16" x14ac:dyDescent="0.2">
      <c r="B933" s="6" t="s">
        <v>51388</v>
      </c>
      <c r="C933" s="6">
        <v>-2.54583512897462E-2</v>
      </c>
      <c r="D933" s="6">
        <v>-1.3146268387547601E-2</v>
      </c>
    </row>
    <row r="934" spans="2:4" ht="16" x14ac:dyDescent="0.2">
      <c r="B934" s="6" t="s">
        <v>51389</v>
      </c>
      <c r="C934" s="6">
        <v>-5.6787253029582097E-2</v>
      </c>
      <c r="D934" s="6">
        <v>-6.8395443538515899E-2</v>
      </c>
    </row>
    <row r="935" spans="2:4" ht="16" x14ac:dyDescent="0.2">
      <c r="B935" s="6" t="s">
        <v>51390</v>
      </c>
      <c r="C935" s="6">
        <v>7.9671740315385306E-2</v>
      </c>
      <c r="D935" s="6">
        <v>2.1459395734184199E-2</v>
      </c>
    </row>
    <row r="936" spans="2:4" ht="16" x14ac:dyDescent="0.2">
      <c r="B936" s="6" t="s">
        <v>51391</v>
      </c>
      <c r="C936" s="6">
        <v>-1.14072397889347E-2</v>
      </c>
      <c r="D936" s="6">
        <v>5.7714532243170497E-2</v>
      </c>
    </row>
    <row r="937" spans="2:4" ht="16" x14ac:dyDescent="0.2">
      <c r="B937" s="6" t="s">
        <v>51392</v>
      </c>
      <c r="C937" s="6">
        <v>0.11147799795687501</v>
      </c>
      <c r="D937" s="6">
        <v>9.3359338103223805E-2</v>
      </c>
    </row>
    <row r="938" spans="2:4" ht="16" x14ac:dyDescent="0.2">
      <c r="B938" s="6" t="s">
        <v>51393</v>
      </c>
      <c r="C938" s="6">
        <v>-0.155342007054878</v>
      </c>
      <c r="D938" s="6">
        <v>-3.3394590195795999E-2</v>
      </c>
    </row>
    <row r="939" spans="2:4" ht="16" x14ac:dyDescent="0.2">
      <c r="B939" s="6" t="s">
        <v>51394</v>
      </c>
      <c r="C939" s="6">
        <v>4.4143256932398997E-2</v>
      </c>
      <c r="D939" s="6">
        <v>5.3474596213097404E-3</v>
      </c>
    </row>
    <row r="940" spans="2:4" ht="16" x14ac:dyDescent="0.2">
      <c r="B940" s="6" t="s">
        <v>51395</v>
      </c>
      <c r="C940" s="6">
        <v>-0.119597586255694</v>
      </c>
      <c r="D940" s="6">
        <v>-5.9414591079669697E-2</v>
      </c>
    </row>
    <row r="941" spans="2:4" ht="16" x14ac:dyDescent="0.2">
      <c r="B941" s="6" t="s">
        <v>51396</v>
      </c>
      <c r="C941" s="6">
        <v>8.3031932983716999E-2</v>
      </c>
      <c r="D941" s="6">
        <v>-5.6861593088456796E-3</v>
      </c>
    </row>
    <row r="942" spans="2:4" ht="16" x14ac:dyDescent="0.2">
      <c r="B942" s="6" t="s">
        <v>51397</v>
      </c>
      <c r="C942" s="6">
        <v>9.5647798086080399E-2</v>
      </c>
      <c r="D942" s="6">
        <v>4.5462416507225697E-2</v>
      </c>
    </row>
    <row r="943" spans="2:4" ht="16" x14ac:dyDescent="0.2">
      <c r="B943" s="6" t="s">
        <v>51398</v>
      </c>
      <c r="C943" s="6">
        <v>-4.7329078368662202E-2</v>
      </c>
      <c r="D943" s="6">
        <v>0.156306048187453</v>
      </c>
    </row>
    <row r="944" spans="2:4" ht="16" x14ac:dyDescent="0.2">
      <c r="B944" s="6" t="s">
        <v>51399</v>
      </c>
      <c r="C944" s="6">
        <v>8.9555141998492793E-2</v>
      </c>
      <c r="D944" s="6">
        <v>5.4196183067765497E-2</v>
      </c>
    </row>
    <row r="945" spans="2:4" ht="16" x14ac:dyDescent="0.2">
      <c r="B945" s="6" t="s">
        <v>51400</v>
      </c>
      <c r="C945" s="6">
        <v>0.15695781367936801</v>
      </c>
      <c r="D945" s="6">
        <v>0.14844246724532401</v>
      </c>
    </row>
    <row r="946" spans="2:4" ht="16" x14ac:dyDescent="0.2">
      <c r="B946" s="6" t="s">
        <v>51401</v>
      </c>
      <c r="C946" s="6">
        <v>-0.168088589845375</v>
      </c>
      <c r="D946" s="6">
        <v>-0.12180968290721</v>
      </c>
    </row>
    <row r="947" spans="2:4" ht="16" x14ac:dyDescent="0.2">
      <c r="B947" s="6" t="s">
        <v>51402</v>
      </c>
      <c r="C947" s="6">
        <v>-0.15223512498476299</v>
      </c>
      <c r="D947" s="6">
        <v>2.5751866835563901E-2</v>
      </c>
    </row>
    <row r="948" spans="2:4" ht="16" x14ac:dyDescent="0.2">
      <c r="B948" s="6" t="s">
        <v>51403</v>
      </c>
      <c r="C948" s="6">
        <v>-2.2319368512638601E-2</v>
      </c>
      <c r="D948" s="6">
        <v>6.6141932836671594E-2</v>
      </c>
    </row>
    <row r="949" spans="2:4" ht="16" x14ac:dyDescent="0.2">
      <c r="B949" s="6" t="s">
        <v>51404</v>
      </c>
      <c r="C949" s="6">
        <v>-8.7312305717368602E-2</v>
      </c>
      <c r="D949" s="6">
        <v>-0.12498753766272</v>
      </c>
    </row>
    <row r="950" spans="2:4" ht="16" x14ac:dyDescent="0.2">
      <c r="B950" s="6" t="s">
        <v>51405</v>
      </c>
      <c r="C950" s="6">
        <v>0.114660006836748</v>
      </c>
      <c r="D950" s="6">
        <v>-8.9544211874399302E-2</v>
      </c>
    </row>
    <row r="951" spans="2:4" ht="16" x14ac:dyDescent="0.2">
      <c r="B951" s="6" t="s">
        <v>51406</v>
      </c>
      <c r="C951" s="6">
        <v>-1.1843437630216299E-2</v>
      </c>
      <c r="D951" s="6">
        <v>6.4385833254204296E-3</v>
      </c>
    </row>
    <row r="952" spans="2:4" ht="16" x14ac:dyDescent="0.2">
      <c r="B952" s="6" t="s">
        <v>51407</v>
      </c>
      <c r="C952" s="6">
        <v>-4.5479465407719702E-2</v>
      </c>
      <c r="D952" s="6">
        <v>5.1926993871231203E-2</v>
      </c>
    </row>
    <row r="953" spans="2:4" ht="16" x14ac:dyDescent="0.2">
      <c r="B953" s="6" t="s">
        <v>51408</v>
      </c>
      <c r="C953" s="6">
        <v>2.9684629493854899E-2</v>
      </c>
      <c r="D953" s="6">
        <v>3.4699991553702402E-3</v>
      </c>
    </row>
    <row r="954" spans="2:4" ht="16" x14ac:dyDescent="0.2">
      <c r="B954" s="6" t="s">
        <v>51409</v>
      </c>
      <c r="C954" s="6">
        <v>-0.10088333081687099</v>
      </c>
      <c r="D954" s="6">
        <v>-7.2706082610646205E-2</v>
      </c>
    </row>
    <row r="955" spans="2:4" ht="16" x14ac:dyDescent="0.2">
      <c r="B955" s="6" t="s">
        <v>51410</v>
      </c>
      <c r="C955" s="6">
        <v>7.4836592298339602E-3</v>
      </c>
      <c r="D955" s="6">
        <v>8.4526231468566096E-3</v>
      </c>
    </row>
    <row r="956" spans="2:4" ht="16" x14ac:dyDescent="0.2">
      <c r="B956" s="6" t="s">
        <v>51411</v>
      </c>
      <c r="C956" s="6">
        <v>-4.88657562049815E-2</v>
      </c>
      <c r="D956" s="6">
        <v>1.1118692674910899E-2</v>
      </c>
    </row>
    <row r="957" spans="2:4" ht="16" x14ac:dyDescent="0.2">
      <c r="B957" s="6" t="s">
        <v>51412</v>
      </c>
      <c r="C957" s="6">
        <v>-7.6782059428041699E-2</v>
      </c>
      <c r="D957" s="6">
        <v>1.76817352980372E-2</v>
      </c>
    </row>
    <row r="958" spans="2:4" ht="16" x14ac:dyDescent="0.2">
      <c r="B958" s="6" t="s">
        <v>51413</v>
      </c>
      <c r="C958" s="6">
        <v>-0.23325460496588701</v>
      </c>
      <c r="D958" s="6">
        <v>1.7847399035810601E-2</v>
      </c>
    </row>
    <row r="959" spans="2:4" ht="16" x14ac:dyDescent="0.2">
      <c r="B959" s="6" t="s">
        <v>51414</v>
      </c>
      <c r="C959" s="6">
        <v>0.13194248897684599</v>
      </c>
      <c r="D959" s="6">
        <v>-1.26681554486936E-2</v>
      </c>
    </row>
    <row r="960" spans="2:4" ht="16" x14ac:dyDescent="0.2">
      <c r="B960" s="6" t="s">
        <v>51415</v>
      </c>
      <c r="C960" s="6">
        <v>2.6175290710913401E-2</v>
      </c>
      <c r="D960" s="6">
        <v>2.5596218848004199E-2</v>
      </c>
    </row>
    <row r="961" spans="2:4" ht="16" x14ac:dyDescent="0.2">
      <c r="B961" s="6" t="s">
        <v>51416</v>
      </c>
      <c r="C961" s="6">
        <v>5.7472956146011001E-2</v>
      </c>
      <c r="D961" s="6">
        <v>-8.9868518536041098E-3</v>
      </c>
    </row>
    <row r="962" spans="2:4" ht="16" x14ac:dyDescent="0.2">
      <c r="B962" s="6" t="s">
        <v>51417</v>
      </c>
      <c r="C962" s="6">
        <v>-2.05668658375142E-2</v>
      </c>
      <c r="D962" s="6">
        <v>4.0362943871198098E-2</v>
      </c>
    </row>
    <row r="963" spans="2:4" ht="16" x14ac:dyDescent="0.2">
      <c r="B963" s="6" t="s">
        <v>51418</v>
      </c>
      <c r="C963" s="6">
        <v>-9.0566897338819202E-2</v>
      </c>
      <c r="D963" s="6">
        <v>4.1619802585732502E-2</v>
      </c>
    </row>
    <row r="964" spans="2:4" ht="16" x14ac:dyDescent="0.2">
      <c r="B964" s="6" t="s">
        <v>51419</v>
      </c>
      <c r="C964" s="6">
        <v>-0.227836950602789</v>
      </c>
      <c r="D964" s="6">
        <v>-8.4861432962600403E-2</v>
      </c>
    </row>
    <row r="965" spans="2:4" ht="16" x14ac:dyDescent="0.2">
      <c r="B965" s="6" t="s">
        <v>51420</v>
      </c>
      <c r="C965" s="6">
        <v>3.8967184916771203E-2</v>
      </c>
      <c r="D965" s="6">
        <v>-7.2283378106678994E-2</v>
      </c>
    </row>
    <row r="966" spans="2:4" ht="16" x14ac:dyDescent="0.2">
      <c r="B966" s="6" t="s">
        <v>51421</v>
      </c>
      <c r="C966" s="6">
        <v>-0.149003427744552</v>
      </c>
      <c r="D966" s="6">
        <v>-0.105641743112842</v>
      </c>
    </row>
    <row r="967" spans="2:4" ht="16" x14ac:dyDescent="0.2">
      <c r="B967" s="6" t="s">
        <v>51422</v>
      </c>
      <c r="C967" s="6">
        <v>6.20635691699611E-2</v>
      </c>
      <c r="D967" s="6">
        <v>7.7959559041042695E-2</v>
      </c>
    </row>
    <row r="968" spans="2:4" ht="16" x14ac:dyDescent="0.2">
      <c r="B968" s="6" t="s">
        <v>51423</v>
      </c>
      <c r="C968" s="6">
        <v>-3.40227042091703E-2</v>
      </c>
      <c r="D968" s="6">
        <v>-4.0336564687170999E-2</v>
      </c>
    </row>
    <row r="969" spans="2:4" ht="16" x14ac:dyDescent="0.2">
      <c r="B969" s="6" t="s">
        <v>51424</v>
      </c>
      <c r="C969" s="6">
        <v>-5.7668052397108503E-2</v>
      </c>
      <c r="D969" s="6">
        <v>7.8863978724906303E-2</v>
      </c>
    </row>
    <row r="970" spans="2:4" ht="16" x14ac:dyDescent="0.2">
      <c r="B970" s="6" t="s">
        <v>51425</v>
      </c>
      <c r="C970" s="6">
        <v>-0.14433742997893401</v>
      </c>
      <c r="D970" s="6">
        <v>-8.4655773925854702E-2</v>
      </c>
    </row>
    <row r="971" spans="2:4" ht="16" x14ac:dyDescent="0.2">
      <c r="B971" s="6" t="s">
        <v>51426</v>
      </c>
      <c r="C971" s="6">
        <v>-0.26273592045794703</v>
      </c>
      <c r="D971" s="6">
        <v>-8.6360182094049803E-2</v>
      </c>
    </row>
    <row r="972" spans="2:4" ht="16" x14ac:dyDescent="0.2">
      <c r="B972" s="6" t="s">
        <v>51427</v>
      </c>
      <c r="C972" s="6">
        <v>6.0073330114123601E-2</v>
      </c>
      <c r="D972" s="6">
        <v>-0.107534365403591</v>
      </c>
    </row>
    <row r="973" spans="2:4" ht="16" x14ac:dyDescent="0.2">
      <c r="B973" s="6" t="s">
        <v>51428</v>
      </c>
      <c r="C973" s="6">
        <v>-7.6338601987648901E-3</v>
      </c>
      <c r="D973" s="6">
        <v>-0.142217705890682</v>
      </c>
    </row>
    <row r="974" spans="2:4" ht="16" x14ac:dyDescent="0.2">
      <c r="B974" s="6" t="s">
        <v>51429</v>
      </c>
      <c r="C974" s="6">
        <v>-8.00575395120076E-2</v>
      </c>
      <c r="D974" s="6">
        <v>0.10584079498938601</v>
      </c>
    </row>
    <row r="975" spans="2:4" ht="16" x14ac:dyDescent="0.2">
      <c r="B975" s="6" t="s">
        <v>51430</v>
      </c>
      <c r="C975" s="6">
        <v>-0.11357024215900401</v>
      </c>
      <c r="D975" s="6">
        <v>-9.9277730069380496E-2</v>
      </c>
    </row>
    <row r="976" spans="2:4" ht="16" x14ac:dyDescent="0.2">
      <c r="B976" s="6" t="s">
        <v>51431</v>
      </c>
      <c r="C976" s="6">
        <v>-0.2459229434445</v>
      </c>
      <c r="D976" s="6">
        <v>-5.1445983566263898E-2</v>
      </c>
    </row>
    <row r="977" spans="2:4" ht="16" x14ac:dyDescent="0.2">
      <c r="B977" s="6" t="s">
        <v>51432</v>
      </c>
      <c r="C977" s="6">
        <v>-9.7720944152920999E-2</v>
      </c>
      <c r="D977" s="6">
        <v>-3.4712987898603699E-2</v>
      </c>
    </row>
    <row r="978" spans="2:4" ht="16" x14ac:dyDescent="0.2">
      <c r="B978" s="6" t="s">
        <v>51433</v>
      </c>
      <c r="C978" s="6">
        <v>-0.153539734260939</v>
      </c>
      <c r="D978" s="6">
        <v>-0.19421302039838401</v>
      </c>
    </row>
    <row r="979" spans="2:4" ht="16" x14ac:dyDescent="0.2">
      <c r="B979" s="6" t="s">
        <v>51434</v>
      </c>
      <c r="C979" s="6">
        <v>-2.8455917330009399E-2</v>
      </c>
      <c r="D979" s="6">
        <v>-1.8107175959534601E-2</v>
      </c>
    </row>
    <row r="980" spans="2:4" ht="16" x14ac:dyDescent="0.2">
      <c r="B980" s="6" t="s">
        <v>51435</v>
      </c>
      <c r="C980" s="6">
        <v>5.6630555037022702E-3</v>
      </c>
      <c r="D980" s="6">
        <v>9.3439311241421394E-2</v>
      </c>
    </row>
    <row r="981" spans="2:4" ht="16" x14ac:dyDescent="0.2">
      <c r="B981" s="6" t="s">
        <v>51436</v>
      </c>
      <c r="C981" s="6">
        <v>-8.3376511056845196E-2</v>
      </c>
      <c r="D981" s="6">
        <v>-0.125186784578383</v>
      </c>
    </row>
    <row r="982" spans="2:4" ht="16" x14ac:dyDescent="0.2">
      <c r="B982" s="6" t="s">
        <v>51437</v>
      </c>
      <c r="C982" s="6">
        <v>-1.2447155151773101E-2</v>
      </c>
      <c r="D982" s="6">
        <v>5.6278281732195602E-2</v>
      </c>
    </row>
    <row r="983" spans="2:4" ht="16" x14ac:dyDescent="0.2">
      <c r="B983" s="6" t="s">
        <v>51438</v>
      </c>
      <c r="C983" s="6">
        <v>-0.199727866823462</v>
      </c>
      <c r="D983" s="6">
        <v>-5.8438801160759102E-3</v>
      </c>
    </row>
    <row r="984" spans="2:4" ht="16" x14ac:dyDescent="0.2">
      <c r="B984" s="6" t="s">
        <v>51439</v>
      </c>
      <c r="C984" s="6">
        <v>-7.9163909164607898E-3</v>
      </c>
      <c r="D984" s="6">
        <v>-0.1226144696071</v>
      </c>
    </row>
    <row r="985" spans="2:4" ht="16" x14ac:dyDescent="0.2">
      <c r="B985" s="6" t="s">
        <v>51440</v>
      </c>
      <c r="C985" s="6">
        <v>2.13328306192366E-2</v>
      </c>
      <c r="D985" s="6">
        <v>-8.4205842554780502E-2</v>
      </c>
    </row>
    <row r="986" spans="2:4" ht="16" x14ac:dyDescent="0.2">
      <c r="B986" s="6" t="s">
        <v>51441</v>
      </c>
      <c r="C986" s="6">
        <v>0.102884289705667</v>
      </c>
      <c r="D986" s="6">
        <v>7.6579950862585094E-2</v>
      </c>
    </row>
    <row r="987" spans="2:4" ht="16" x14ac:dyDescent="0.2">
      <c r="B987" s="6" t="s">
        <v>51442</v>
      </c>
      <c r="C987" s="6">
        <v>-1.28284545978543E-2</v>
      </c>
      <c r="D987" s="6">
        <v>2.2309559170603999E-2</v>
      </c>
    </row>
    <row r="988" spans="2:4" ht="16" x14ac:dyDescent="0.2">
      <c r="B988" s="6" t="s">
        <v>51443</v>
      </c>
      <c r="C988" s="6">
        <v>0.105221667445106</v>
      </c>
      <c r="D988" s="6">
        <v>1.4903519263066701E-2</v>
      </c>
    </row>
    <row r="989" spans="2:4" ht="16" x14ac:dyDescent="0.2">
      <c r="B989" s="6" t="s">
        <v>51444</v>
      </c>
      <c r="C989" s="6">
        <v>4.8089940172766403E-2</v>
      </c>
      <c r="D989" s="6">
        <v>3.4038512928118103E-2</v>
      </c>
    </row>
    <row r="990" spans="2:4" ht="16" x14ac:dyDescent="0.2">
      <c r="B990" s="6" t="s">
        <v>51445</v>
      </c>
      <c r="C990" s="6">
        <v>0.14332000780574999</v>
      </c>
      <c r="D990" s="6">
        <v>2.49059612999603E-2</v>
      </c>
    </row>
    <row r="991" spans="2:4" ht="16" x14ac:dyDescent="0.2">
      <c r="B991" s="6" t="s">
        <v>51446</v>
      </c>
      <c r="C991" s="6">
        <v>-0.115331687419756</v>
      </c>
      <c r="D991" s="6">
        <v>-0.16506952396414101</v>
      </c>
    </row>
    <row r="992" spans="2:4" ht="16" x14ac:dyDescent="0.2">
      <c r="B992" s="6" t="s">
        <v>51447</v>
      </c>
      <c r="C992" s="6">
        <v>-0.10895509594750399</v>
      </c>
      <c r="D992" s="6">
        <v>-4.5017766014283603E-2</v>
      </c>
    </row>
    <row r="993" spans="2:4" ht="16" x14ac:dyDescent="0.2">
      <c r="B993" s="6" t="s">
        <v>51448</v>
      </c>
      <c r="C993" s="6">
        <v>-6.5781675901269501E-2</v>
      </c>
      <c r="D993" s="6">
        <v>-6.4271921446022598E-3</v>
      </c>
    </row>
    <row r="994" spans="2:4" ht="16" x14ac:dyDescent="0.2">
      <c r="B994" s="6" t="s">
        <v>51449</v>
      </c>
      <c r="C994" s="6">
        <v>5.29501122957532E-2</v>
      </c>
      <c r="D994" s="6">
        <v>6.8734280960681807E-2</v>
      </c>
    </row>
    <row r="995" spans="2:4" ht="16" x14ac:dyDescent="0.2">
      <c r="B995" s="6" t="s">
        <v>51450</v>
      </c>
      <c r="C995" s="6">
        <v>-3.7263378062434099E-2</v>
      </c>
      <c r="D995" s="6">
        <v>-5.1290180469677801E-2</v>
      </c>
    </row>
    <row r="996" spans="2:4" ht="16" x14ac:dyDescent="0.2">
      <c r="B996" s="6" t="s">
        <v>51451</v>
      </c>
      <c r="C996" s="6">
        <v>-4.3404092094463401E-2</v>
      </c>
      <c r="D996" s="6">
        <v>-0.13141597623503101</v>
      </c>
    </row>
    <row r="997" spans="2:4" ht="16" x14ac:dyDescent="0.2">
      <c r="B997" s="6" t="s">
        <v>51452</v>
      </c>
      <c r="C997" s="6">
        <v>-4.93969805682841E-2</v>
      </c>
      <c r="D997" s="6">
        <v>-7.1329181530110503E-2</v>
      </c>
    </row>
    <row r="998" spans="2:4" ht="16" x14ac:dyDescent="0.2">
      <c r="B998" s="6" t="s">
        <v>51453</v>
      </c>
      <c r="C998" s="6">
        <v>-7.9463292172218494E-2</v>
      </c>
      <c r="D998" s="6">
        <v>-5.6020222272197599E-2</v>
      </c>
    </row>
    <row r="999" spans="2:4" ht="16" x14ac:dyDescent="0.2">
      <c r="B999" s="6" t="s">
        <v>51454</v>
      </c>
      <c r="C999" s="6">
        <v>0.116572629807179</v>
      </c>
      <c r="D999" s="6">
        <v>5.3319604120263597E-2</v>
      </c>
    </row>
    <row r="1000" spans="2:4" ht="16" x14ac:dyDescent="0.2">
      <c r="B1000" s="6" t="s">
        <v>51455</v>
      </c>
      <c r="C1000" s="6">
        <v>8.41105954112553E-3</v>
      </c>
      <c r="D1000" s="6">
        <v>3.7900357672838197E-2</v>
      </c>
    </row>
    <row r="1001" spans="2:4" ht="16" x14ac:dyDescent="0.2">
      <c r="B1001" s="6" t="s">
        <v>51456</v>
      </c>
      <c r="C1001" s="6">
        <v>-0.13655293984559999</v>
      </c>
      <c r="D1001" s="6">
        <v>2.7881117254514999E-3</v>
      </c>
    </row>
    <row r="1002" spans="2:4" ht="16" x14ac:dyDescent="0.2">
      <c r="B1002" s="6" t="s">
        <v>51457</v>
      </c>
      <c r="C1002" s="6">
        <v>0.212227358646389</v>
      </c>
      <c r="D1002" s="6">
        <v>3.9347451727756201E-2</v>
      </c>
    </row>
    <row r="1003" spans="2:4" ht="16" x14ac:dyDescent="0.2">
      <c r="B1003" s="6" t="s">
        <v>51458</v>
      </c>
      <c r="C1003" s="6">
        <v>-0.153672900011664</v>
      </c>
      <c r="D1003" s="6">
        <v>-8.4023641449159497E-2</v>
      </c>
    </row>
    <row r="1004" spans="2:4" ht="16" x14ac:dyDescent="0.2">
      <c r="B1004" s="6" t="s">
        <v>51459</v>
      </c>
      <c r="C1004" s="6">
        <v>0.190980620030651</v>
      </c>
      <c r="D1004" s="6">
        <v>-7.1227792359999598E-2</v>
      </c>
    </row>
    <row r="1005" spans="2:4" ht="16" x14ac:dyDescent="0.2">
      <c r="B1005" s="6" t="s">
        <v>51460</v>
      </c>
      <c r="C1005" s="6">
        <v>-0.19226210896902399</v>
      </c>
      <c r="D1005" s="6">
        <v>-9.6099597360460698E-2</v>
      </c>
    </row>
    <row r="1006" spans="2:4" ht="16" x14ac:dyDescent="0.2">
      <c r="B1006" s="6" t="s">
        <v>51461</v>
      </c>
      <c r="C1006" s="6">
        <v>0.16487044679892601</v>
      </c>
      <c r="D1006" s="6">
        <v>0.123938295645992</v>
      </c>
    </row>
    <row r="1007" spans="2:4" ht="16" x14ac:dyDescent="0.2">
      <c r="B1007" s="6" t="s">
        <v>51462</v>
      </c>
      <c r="C1007" s="6">
        <v>-0.126927766017188</v>
      </c>
      <c r="D1007" s="6">
        <v>6.2210719908095798E-2</v>
      </c>
    </row>
    <row r="1008" spans="2:4" ht="16" x14ac:dyDescent="0.2">
      <c r="B1008" s="6" t="s">
        <v>51463</v>
      </c>
      <c r="C1008" s="6">
        <v>0.176025315990747</v>
      </c>
      <c r="D1008" s="6">
        <v>2.8390677761382301E-2</v>
      </c>
    </row>
    <row r="1009" spans="2:4" ht="16" x14ac:dyDescent="0.2">
      <c r="B1009" s="6" t="s">
        <v>51464</v>
      </c>
      <c r="C1009" s="6">
        <v>-7.8219358841274705E-2</v>
      </c>
      <c r="D1009" s="6">
        <v>-8.1926060909587498E-2</v>
      </c>
    </row>
    <row r="1010" spans="2:4" ht="16" x14ac:dyDescent="0.2">
      <c r="B1010" s="6" t="s">
        <v>51465</v>
      </c>
      <c r="C1010" s="6">
        <v>0.26785296412447002</v>
      </c>
      <c r="D1010" s="6">
        <v>6.9921212502714894E-2</v>
      </c>
    </row>
    <row r="1011" spans="2:4" ht="16" x14ac:dyDescent="0.2">
      <c r="B1011" s="6" t="s">
        <v>51466</v>
      </c>
      <c r="C1011" s="6">
        <v>-0.13657112554921499</v>
      </c>
      <c r="D1011" s="6">
        <v>-7.7899049275336807E-2</v>
      </c>
    </row>
    <row r="1012" spans="2:4" ht="16" x14ac:dyDescent="0.2">
      <c r="B1012" s="6" t="s">
        <v>51467</v>
      </c>
      <c r="C1012" s="6">
        <v>-6.0050664750226801E-2</v>
      </c>
      <c r="D1012" s="6">
        <v>-0.116031515019378</v>
      </c>
    </row>
    <row r="1013" spans="2:4" ht="16" x14ac:dyDescent="0.2">
      <c r="B1013" s="6" t="s">
        <v>51468</v>
      </c>
      <c r="C1013" s="6">
        <v>0.131192780109222</v>
      </c>
      <c r="D1013" s="6">
        <v>5.6878233059241702E-2</v>
      </c>
    </row>
    <row r="1014" spans="2:4" ht="16" x14ac:dyDescent="0.2">
      <c r="B1014" s="6" t="s">
        <v>51469</v>
      </c>
      <c r="C1014" s="6">
        <v>-7.4961854162632194E-2</v>
      </c>
      <c r="D1014" s="6">
        <v>-3.5592085843752799E-2</v>
      </c>
    </row>
    <row r="1015" spans="2:4" ht="16" x14ac:dyDescent="0.2">
      <c r="B1015" s="6" t="s">
        <v>51470</v>
      </c>
      <c r="C1015" s="6">
        <v>6.19295838899703E-3</v>
      </c>
      <c r="D1015" s="6">
        <v>-2.2050015565948699E-3</v>
      </c>
    </row>
    <row r="1016" spans="2:4" ht="16" x14ac:dyDescent="0.2">
      <c r="B1016" s="6" t="s">
        <v>51471</v>
      </c>
      <c r="C1016" s="6">
        <v>7.7847923504297298E-2</v>
      </c>
      <c r="D1016" s="6">
        <v>-5.2243993521082402E-2</v>
      </c>
    </row>
    <row r="1017" spans="2:4" ht="16" x14ac:dyDescent="0.2">
      <c r="B1017" s="6" t="s">
        <v>51472</v>
      </c>
      <c r="C1017" s="6">
        <v>-6.8351010690644601E-2</v>
      </c>
      <c r="D1017" s="6">
        <v>3.3626713994989302E-2</v>
      </c>
    </row>
    <row r="1018" spans="2:4" ht="16" x14ac:dyDescent="0.2">
      <c r="B1018" s="6" t="s">
        <v>51473</v>
      </c>
      <c r="C1018" s="6">
        <v>-4.2454593626816403E-2</v>
      </c>
      <c r="D1018" s="6">
        <v>1.04027796239468E-2</v>
      </c>
    </row>
    <row r="1019" spans="2:4" ht="16" x14ac:dyDescent="0.2">
      <c r="B1019" s="6" t="s">
        <v>51474</v>
      </c>
      <c r="C1019" s="6">
        <v>-0.14566992730620301</v>
      </c>
      <c r="D1019" s="6">
        <v>-0.19368871509928301</v>
      </c>
    </row>
    <row r="1020" spans="2:4" ht="16" x14ac:dyDescent="0.2">
      <c r="B1020" s="6" t="s">
        <v>51475</v>
      </c>
      <c r="C1020" s="6">
        <v>-8.0720526122482802E-2</v>
      </c>
      <c r="D1020" s="6">
        <v>3.2886694617062999E-2</v>
      </c>
    </row>
    <row r="1021" spans="2:4" ht="16" x14ac:dyDescent="0.2">
      <c r="B1021" s="6" t="s">
        <v>51476</v>
      </c>
      <c r="C1021" s="6">
        <v>-4.3894661931711099E-2</v>
      </c>
      <c r="D1021" s="6">
        <v>3.7998145336128303E-2</v>
      </c>
    </row>
    <row r="1022" spans="2:4" ht="16" x14ac:dyDescent="0.2">
      <c r="B1022" s="6" t="s">
        <v>51477</v>
      </c>
      <c r="C1022" s="6">
        <v>0.120696963675339</v>
      </c>
      <c r="D1022" s="6">
        <v>5.1416569544315102E-2</v>
      </c>
    </row>
    <row r="1023" spans="2:4" ht="16" x14ac:dyDescent="0.2">
      <c r="B1023" s="6" t="s">
        <v>51478</v>
      </c>
      <c r="C1023" s="6">
        <v>1.43764068515955E-2</v>
      </c>
      <c r="D1023" s="6">
        <v>-1.8160772976135799E-2</v>
      </c>
    </row>
    <row r="1024" spans="2:4" ht="16" x14ac:dyDescent="0.2">
      <c r="B1024" s="6" t="s">
        <v>51479</v>
      </c>
      <c r="C1024" s="6">
        <v>-3.2999897018883402E-2</v>
      </c>
      <c r="D1024" s="6">
        <v>-3.4887927743851299E-2</v>
      </c>
    </row>
    <row r="1025" spans="2:4" ht="16" x14ac:dyDescent="0.2">
      <c r="B1025" s="6" t="s">
        <v>51480</v>
      </c>
      <c r="C1025" s="6">
        <v>-0.117977437483269</v>
      </c>
      <c r="D1025" s="6">
        <v>-9.7794390718158694E-2</v>
      </c>
    </row>
    <row r="1026" spans="2:4" ht="16" x14ac:dyDescent="0.2">
      <c r="B1026" s="6" t="s">
        <v>51481</v>
      </c>
      <c r="C1026" s="6">
        <v>0.155801294111299</v>
      </c>
      <c r="D1026" s="6">
        <v>8.2918926013161504E-2</v>
      </c>
    </row>
    <row r="1027" spans="2:4" ht="16" x14ac:dyDescent="0.2">
      <c r="B1027" s="6" t="s">
        <v>51482</v>
      </c>
      <c r="C1027" s="6">
        <v>-2.19562607581896E-2</v>
      </c>
      <c r="D1027" s="6">
        <v>0.18416577333826301</v>
      </c>
    </row>
    <row r="1028" spans="2:4" ht="16" x14ac:dyDescent="0.2">
      <c r="B1028" s="6" t="s">
        <v>51483</v>
      </c>
      <c r="C1028" s="6">
        <v>0.24755580809337899</v>
      </c>
      <c r="D1028" s="6">
        <v>0.108763387725873</v>
      </c>
    </row>
    <row r="1029" spans="2:4" ht="16" x14ac:dyDescent="0.2">
      <c r="B1029" s="6" t="s">
        <v>51484</v>
      </c>
      <c r="C1029" s="6">
        <v>-0.12678682536064501</v>
      </c>
      <c r="D1029" s="6">
        <v>-1.3048874226601699E-2</v>
      </c>
    </row>
    <row r="1030" spans="2:4" ht="16" x14ac:dyDescent="0.2">
      <c r="B1030" s="6" t="s">
        <v>51485</v>
      </c>
      <c r="C1030" s="6">
        <v>8.3203582466943302E-2</v>
      </c>
      <c r="D1030" s="6">
        <v>2.6927759401315199E-2</v>
      </c>
    </row>
    <row r="1031" spans="2:4" ht="16" x14ac:dyDescent="0.2">
      <c r="B1031" s="6" t="s">
        <v>51486</v>
      </c>
      <c r="C1031" s="6">
        <v>5.5770725593901303E-2</v>
      </c>
      <c r="D1031" s="6">
        <v>4.8707317196325199E-3</v>
      </c>
    </row>
    <row r="1032" spans="2:4" ht="16" x14ac:dyDescent="0.2">
      <c r="B1032" s="6" t="s">
        <v>51487</v>
      </c>
      <c r="C1032" s="6">
        <v>-0.29056000207173599</v>
      </c>
      <c r="D1032" s="6">
        <v>-8.1014826366891696E-2</v>
      </c>
    </row>
    <row r="1033" spans="2:4" ht="16" x14ac:dyDescent="0.2">
      <c r="B1033" s="6" t="s">
        <v>51488</v>
      </c>
      <c r="C1033" s="6">
        <v>-0.14481316449131201</v>
      </c>
      <c r="D1033" s="6">
        <v>-2.0373086425843599E-2</v>
      </c>
    </row>
    <row r="1034" spans="2:4" ht="16" x14ac:dyDescent="0.2">
      <c r="B1034" s="6" t="s">
        <v>51489</v>
      </c>
      <c r="C1034" s="6">
        <v>-1.52522042228247E-2</v>
      </c>
      <c r="D1034" s="6">
        <v>-5.8055274485084601E-2</v>
      </c>
    </row>
    <row r="1035" spans="2:4" ht="16" x14ac:dyDescent="0.2">
      <c r="B1035" s="6" t="s">
        <v>51490</v>
      </c>
      <c r="C1035" s="6">
        <v>3.2081060615262003E-2</v>
      </c>
      <c r="D1035" s="6">
        <v>1.95080861674954E-2</v>
      </c>
    </row>
    <row r="1036" spans="2:4" ht="16" x14ac:dyDescent="0.2">
      <c r="B1036" s="6" t="s">
        <v>51491</v>
      </c>
      <c r="C1036" s="6">
        <v>-6.1785455122684903E-3</v>
      </c>
      <c r="D1036" s="6">
        <v>-6.8586873294830306E-2</v>
      </c>
    </row>
    <row r="1037" spans="2:4" ht="16" x14ac:dyDescent="0.2">
      <c r="B1037" s="6" t="s">
        <v>51492</v>
      </c>
      <c r="C1037" s="6">
        <v>-2.4809538493957301E-2</v>
      </c>
      <c r="D1037" s="6">
        <v>-8.0392937400250802E-2</v>
      </c>
    </row>
    <row r="1038" spans="2:4" ht="16" x14ac:dyDescent="0.2">
      <c r="B1038" s="6" t="s">
        <v>51493</v>
      </c>
      <c r="C1038" s="6">
        <v>-6.0057207743653897E-2</v>
      </c>
      <c r="D1038" s="6">
        <v>-7.8543794067523001E-2</v>
      </c>
    </row>
    <row r="1039" spans="2:4" ht="16" x14ac:dyDescent="0.2">
      <c r="B1039" s="6" t="s">
        <v>51494</v>
      </c>
      <c r="C1039" s="6">
        <v>0.28986364477594301</v>
      </c>
      <c r="D1039" s="6">
        <v>1.4457510171791201E-2</v>
      </c>
    </row>
    <row r="1040" spans="2:4" ht="16" x14ac:dyDescent="0.2">
      <c r="B1040" s="6" t="s">
        <v>51495</v>
      </c>
      <c r="C1040" s="6">
        <v>7.0379898352735296E-2</v>
      </c>
      <c r="D1040" s="6">
        <v>-4.7338208699190601E-2</v>
      </c>
    </row>
    <row r="1041" spans="2:4" ht="16" x14ac:dyDescent="0.2">
      <c r="B1041" s="6" t="s">
        <v>51496</v>
      </c>
      <c r="C1041" s="6">
        <v>-0.15032079637191101</v>
      </c>
      <c r="D1041" s="6">
        <v>4.7272301858869901E-2</v>
      </c>
    </row>
    <row r="1042" spans="2:4" ht="16" x14ac:dyDescent="0.2">
      <c r="B1042" s="6" t="s">
        <v>51497</v>
      </c>
      <c r="C1042" s="6">
        <v>-0.11623686353773199</v>
      </c>
      <c r="D1042" s="6">
        <v>-2.1446565656609299E-2</v>
      </c>
    </row>
    <row r="1043" spans="2:4" ht="16" x14ac:dyDescent="0.2">
      <c r="B1043" s="6" t="s">
        <v>51498</v>
      </c>
      <c r="C1043" s="6">
        <v>-9.4260576328308004E-2</v>
      </c>
      <c r="D1043" s="6">
        <v>-3.4373637242596899E-2</v>
      </c>
    </row>
    <row r="1044" spans="2:4" ht="16" x14ac:dyDescent="0.2">
      <c r="B1044" s="6" t="s">
        <v>51499</v>
      </c>
      <c r="C1044" s="6">
        <v>-7.9311923968067993E-2</v>
      </c>
      <c r="D1044" s="6">
        <v>-7.1984101187642499E-3</v>
      </c>
    </row>
    <row r="1045" spans="2:4" ht="16" x14ac:dyDescent="0.2">
      <c r="B1045" s="6" t="s">
        <v>51500</v>
      </c>
      <c r="C1045" s="6">
        <v>-0.17000288157753499</v>
      </c>
      <c r="D1045" s="6">
        <v>-0.15571145488082799</v>
      </c>
    </row>
    <row r="1046" spans="2:4" ht="16" x14ac:dyDescent="0.2">
      <c r="B1046" s="6" t="s">
        <v>51501</v>
      </c>
      <c r="C1046" s="6">
        <v>-0.16659039557602801</v>
      </c>
      <c r="D1046" s="6">
        <v>-0.124083512511107</v>
      </c>
    </row>
    <row r="1047" spans="2:4" ht="16" x14ac:dyDescent="0.2">
      <c r="B1047" s="6" t="s">
        <v>51502</v>
      </c>
      <c r="C1047" s="6">
        <v>-0.130832801292805</v>
      </c>
      <c r="D1047" s="6">
        <v>-2.7701516966157701E-2</v>
      </c>
    </row>
    <row r="1048" spans="2:4" ht="16" x14ac:dyDescent="0.2">
      <c r="B1048" s="6" t="s">
        <v>51503</v>
      </c>
      <c r="C1048" s="6">
        <v>6.2063479004413197E-2</v>
      </c>
      <c r="D1048" s="6">
        <v>-7.8484719021959706E-2</v>
      </c>
    </row>
    <row r="1049" spans="2:4" ht="16" x14ac:dyDescent="0.2">
      <c r="B1049" s="6" t="s">
        <v>51504</v>
      </c>
      <c r="C1049" s="6">
        <v>-9.4046249630776096E-2</v>
      </c>
      <c r="D1049" s="6">
        <v>-3.1316379724801599E-2</v>
      </c>
    </row>
    <row r="1050" spans="2:4" ht="16" x14ac:dyDescent="0.2">
      <c r="B1050" s="6" t="s">
        <v>51505</v>
      </c>
      <c r="C1050" s="6">
        <v>4.2118587921910602E-2</v>
      </c>
      <c r="D1050" s="6">
        <v>0.123541700958702</v>
      </c>
    </row>
    <row r="1051" spans="2:4" ht="16" x14ac:dyDescent="0.2">
      <c r="B1051" s="6" t="s">
        <v>51506</v>
      </c>
      <c r="C1051" s="6">
        <v>-9.7703319330285907E-2</v>
      </c>
      <c r="D1051" s="6">
        <v>8.6085478985327604E-2</v>
      </c>
    </row>
    <row r="1052" spans="2:4" ht="16" x14ac:dyDescent="0.2">
      <c r="B1052" s="6" t="s">
        <v>51507</v>
      </c>
      <c r="C1052" s="6">
        <v>-7.8478188102205401E-2</v>
      </c>
      <c r="D1052" s="6">
        <v>-1.58343153347037E-2</v>
      </c>
    </row>
    <row r="1053" spans="2:4" ht="16" x14ac:dyDescent="0.2">
      <c r="B1053" s="6" t="s">
        <v>51508</v>
      </c>
      <c r="C1053" s="6">
        <v>-9.0525377680573393E-2</v>
      </c>
      <c r="D1053" s="6">
        <v>-0.12847912260706801</v>
      </c>
    </row>
    <row r="1054" spans="2:4" ht="16" x14ac:dyDescent="0.2">
      <c r="B1054" s="6" t="s">
        <v>51509</v>
      </c>
      <c r="C1054" s="6">
        <v>7.7462679065230397E-2</v>
      </c>
      <c r="D1054" s="6">
        <v>3.0257954935019399E-2</v>
      </c>
    </row>
    <row r="1055" spans="2:4" ht="16" x14ac:dyDescent="0.2">
      <c r="B1055" s="6" t="s">
        <v>51510</v>
      </c>
      <c r="C1055" s="6">
        <v>-2.7906147044359599E-2</v>
      </c>
      <c r="D1055" s="6">
        <v>9.0074260211788507E-2</v>
      </c>
    </row>
    <row r="1056" spans="2:4" ht="16" x14ac:dyDescent="0.2">
      <c r="B1056" s="6" t="s">
        <v>51511</v>
      </c>
      <c r="C1056" s="6">
        <v>-0.10224178334807001</v>
      </c>
      <c r="D1056" s="6">
        <v>4.0722851572185498E-2</v>
      </c>
    </row>
    <row r="1057" spans="2:4" ht="16" x14ac:dyDescent="0.2">
      <c r="B1057" s="6" t="s">
        <v>51512</v>
      </c>
      <c r="C1057" s="6">
        <v>8.4966153147391296E-2</v>
      </c>
      <c r="D1057" s="6">
        <v>5.2534025180790396E-3</v>
      </c>
    </row>
    <row r="1058" spans="2:4" ht="16" x14ac:dyDescent="0.2">
      <c r="B1058" s="6" t="s">
        <v>51513</v>
      </c>
      <c r="C1058" s="6">
        <v>-2.44521177756374E-2</v>
      </c>
      <c r="D1058" s="6">
        <v>-0.15084673752571301</v>
      </c>
    </row>
    <row r="1059" spans="2:4" ht="16" x14ac:dyDescent="0.2">
      <c r="B1059" s="6" t="s">
        <v>51514</v>
      </c>
      <c r="C1059" s="6">
        <v>1.5294512733111E-2</v>
      </c>
      <c r="D1059" s="6">
        <v>8.3268757939237298E-2</v>
      </c>
    </row>
    <row r="1060" spans="2:4" ht="16" x14ac:dyDescent="0.2">
      <c r="B1060" s="6" t="s">
        <v>51515</v>
      </c>
      <c r="C1060" s="6">
        <v>-1.8894519305336002E-2</v>
      </c>
      <c r="D1060" s="6">
        <v>3.8264610373094699E-3</v>
      </c>
    </row>
    <row r="1061" spans="2:4" ht="16" x14ac:dyDescent="0.2">
      <c r="B1061" s="6" t="s">
        <v>51516</v>
      </c>
      <c r="C1061" s="6">
        <v>-3.4347366870139998E-3</v>
      </c>
      <c r="D1061" s="6">
        <v>-0.17420966916054401</v>
      </c>
    </row>
    <row r="1062" spans="2:4" ht="16" x14ac:dyDescent="0.2">
      <c r="B1062" s="6" t="s">
        <v>51517</v>
      </c>
      <c r="C1062" s="6">
        <v>-0.155742199614119</v>
      </c>
      <c r="D1062" s="6">
        <v>-7.5885200237779699E-2</v>
      </c>
    </row>
    <row r="1063" spans="2:4" ht="16" x14ac:dyDescent="0.2">
      <c r="B1063" s="6" t="s">
        <v>51518</v>
      </c>
      <c r="C1063" s="6">
        <v>-0.25061553841371498</v>
      </c>
      <c r="D1063" s="6">
        <v>-6.4550186559102302E-2</v>
      </c>
    </row>
    <row r="1064" spans="2:4" ht="16" x14ac:dyDescent="0.2">
      <c r="B1064" s="6" t="s">
        <v>51519</v>
      </c>
      <c r="C1064" s="6">
        <v>-9.0105802205760796E-2</v>
      </c>
      <c r="D1064" s="6">
        <v>-7.87108971730692E-2</v>
      </c>
    </row>
    <row r="1065" spans="2:4" ht="16" x14ac:dyDescent="0.2">
      <c r="B1065" s="6" t="s">
        <v>51520</v>
      </c>
      <c r="C1065" s="6">
        <v>-4.8427016524263101E-2</v>
      </c>
      <c r="D1065" s="6">
        <v>-8.69050371986268E-2</v>
      </c>
    </row>
    <row r="1066" spans="2:4" ht="16" x14ac:dyDescent="0.2">
      <c r="B1066" s="6" t="s">
        <v>51521</v>
      </c>
      <c r="C1066" s="6">
        <v>-8.6054596961003996E-2</v>
      </c>
      <c r="D1066" s="6">
        <v>-3.1974548310046799E-2</v>
      </c>
    </row>
    <row r="1067" spans="2:4" ht="16" x14ac:dyDescent="0.2">
      <c r="B1067" s="6" t="s">
        <v>51522</v>
      </c>
      <c r="C1067" s="6">
        <v>-6.0983506245007001E-2</v>
      </c>
      <c r="D1067" s="6">
        <v>6.4301408839876695E-4</v>
      </c>
    </row>
    <row r="1068" spans="2:4" ht="16" x14ac:dyDescent="0.2">
      <c r="B1068" s="6" t="s">
        <v>51523</v>
      </c>
      <c r="C1068" s="6">
        <v>1.1182387079101901E-2</v>
      </c>
      <c r="D1068" s="6">
        <v>2.091259283714E-2</v>
      </c>
    </row>
    <row r="1069" spans="2:4" ht="16" x14ac:dyDescent="0.2">
      <c r="B1069" s="6" t="s">
        <v>51524</v>
      </c>
      <c r="C1069" s="6">
        <v>9.7243878509123902E-2</v>
      </c>
      <c r="D1069" s="6">
        <v>3.8554109550574402E-2</v>
      </c>
    </row>
    <row r="1070" spans="2:4" ht="16" x14ac:dyDescent="0.2">
      <c r="B1070" s="6" t="s">
        <v>51525</v>
      </c>
      <c r="C1070" s="6">
        <v>-1.9937646422425501E-2</v>
      </c>
      <c r="D1070" s="6">
        <v>-3.1960689483928703E-2</v>
      </c>
    </row>
    <row r="1071" spans="2:4" ht="16" x14ac:dyDescent="0.2">
      <c r="B1071" s="6" t="s">
        <v>51526</v>
      </c>
      <c r="C1071" s="6">
        <v>-9.3214209495394898E-2</v>
      </c>
      <c r="D1071" s="6">
        <v>-8.7389915312221497E-2</v>
      </c>
    </row>
    <row r="1072" spans="2:4" ht="16" x14ac:dyDescent="0.2">
      <c r="B1072" s="6" t="s">
        <v>51527</v>
      </c>
      <c r="C1072" s="6">
        <v>-2.1513128403430701E-2</v>
      </c>
      <c r="D1072" s="6">
        <v>2.4880193930161599E-2</v>
      </c>
    </row>
    <row r="1073" spans="2:4" ht="16" x14ac:dyDescent="0.2">
      <c r="B1073" s="6" t="s">
        <v>51528</v>
      </c>
      <c r="C1073" s="6">
        <v>-3.1719049485326799E-2</v>
      </c>
      <c r="D1073" s="6">
        <v>5.71012556049494E-2</v>
      </c>
    </row>
    <row r="1074" spans="2:4" ht="16" x14ac:dyDescent="0.2">
      <c r="B1074" s="6" t="s">
        <v>51529</v>
      </c>
      <c r="C1074" s="6">
        <v>-3.52174464345998E-2</v>
      </c>
      <c r="D1074" s="6">
        <v>-0.123750880173434</v>
      </c>
    </row>
    <row r="1075" spans="2:4" ht="16" x14ac:dyDescent="0.2">
      <c r="B1075" s="6" t="s">
        <v>51530</v>
      </c>
      <c r="C1075" s="6">
        <v>-5.0381251488090598E-2</v>
      </c>
      <c r="D1075" s="6">
        <v>-8.6892190898405896E-3</v>
      </c>
    </row>
    <row r="1076" spans="2:4" ht="16" x14ac:dyDescent="0.2">
      <c r="B1076" s="6" t="s">
        <v>51531</v>
      </c>
      <c r="C1076" s="6">
        <v>1.0383794710262099E-2</v>
      </c>
      <c r="D1076" s="6">
        <v>-9.5955196571986007E-2</v>
      </c>
    </row>
    <row r="1077" spans="2:4" ht="16" x14ac:dyDescent="0.2">
      <c r="B1077" s="6" t="s">
        <v>51532</v>
      </c>
      <c r="C1077" s="6">
        <v>3.59317845633704E-2</v>
      </c>
      <c r="D1077" s="6">
        <v>1.1710502334062499E-2</v>
      </c>
    </row>
    <row r="1078" spans="2:4" ht="16" x14ac:dyDescent="0.2">
      <c r="B1078" s="6" t="s">
        <v>51533</v>
      </c>
      <c r="C1078" s="6">
        <v>-0.18733772743107799</v>
      </c>
      <c r="D1078" s="6">
        <v>-0.138185195430993</v>
      </c>
    </row>
    <row r="1079" spans="2:4" ht="16" x14ac:dyDescent="0.2">
      <c r="B1079" s="6" t="s">
        <v>51534</v>
      </c>
      <c r="C1079" s="6">
        <v>-4.80873153442598E-2</v>
      </c>
      <c r="D1079" s="6">
        <v>-0.119026632496261</v>
      </c>
    </row>
    <row r="1080" spans="2:4" ht="16" x14ac:dyDescent="0.2">
      <c r="B1080" s="6" t="s">
        <v>51535</v>
      </c>
      <c r="C1080" s="6">
        <v>-7.4436107337021397E-3</v>
      </c>
      <c r="D1080" s="6">
        <v>5.0852662925503098E-2</v>
      </c>
    </row>
    <row r="1081" spans="2:4" ht="16" x14ac:dyDescent="0.2">
      <c r="B1081" s="6" t="s">
        <v>51536</v>
      </c>
      <c r="C1081" s="6">
        <v>-0.15108258759628801</v>
      </c>
      <c r="D1081" s="6">
        <v>-0.109154577495807</v>
      </c>
    </row>
    <row r="1082" spans="2:4" ht="16" x14ac:dyDescent="0.2">
      <c r="B1082" s="6" t="s">
        <v>51537</v>
      </c>
      <c r="C1082" s="6">
        <v>-0.17394971372767001</v>
      </c>
      <c r="D1082" s="6">
        <v>-9.6495424488361195E-2</v>
      </c>
    </row>
    <row r="1083" spans="2:4" ht="16" x14ac:dyDescent="0.2">
      <c r="B1083" s="6" t="s">
        <v>51538</v>
      </c>
      <c r="C1083" s="6">
        <v>2.9839626919227601E-2</v>
      </c>
      <c r="D1083" s="6">
        <v>9.8108920144258996E-2</v>
      </c>
    </row>
    <row r="1084" spans="2:4" ht="16" x14ac:dyDescent="0.2">
      <c r="B1084" s="6" t="s">
        <v>51539</v>
      </c>
      <c r="C1084" s="6">
        <v>-1.35788194528379E-2</v>
      </c>
      <c r="D1084" s="6">
        <v>-4.8416601430899001E-2</v>
      </c>
    </row>
    <row r="1085" spans="2:4" ht="16" x14ac:dyDescent="0.2">
      <c r="B1085" s="6" t="s">
        <v>51540</v>
      </c>
      <c r="C1085" s="6">
        <v>-1.1351387580433E-2</v>
      </c>
      <c r="D1085" s="6">
        <v>3.6314998523057101E-4</v>
      </c>
    </row>
    <row r="1086" spans="2:4" ht="16" x14ac:dyDescent="0.2">
      <c r="B1086" s="6" t="s">
        <v>51541</v>
      </c>
      <c r="C1086" s="6">
        <v>-7.2553938195198994E-2</v>
      </c>
      <c r="D1086" s="6">
        <v>-8.4050851644766694E-2</v>
      </c>
    </row>
    <row r="1087" spans="2:4" ht="16" x14ac:dyDescent="0.2">
      <c r="B1087" s="6" t="s">
        <v>51542</v>
      </c>
      <c r="C1087" s="6">
        <v>0.16146031790549001</v>
      </c>
      <c r="D1087" s="6">
        <v>1.9007769670108001E-2</v>
      </c>
    </row>
    <row r="1088" spans="2:4" ht="16" x14ac:dyDescent="0.2">
      <c r="B1088" s="6" t="s">
        <v>51543</v>
      </c>
      <c r="C1088" s="6">
        <v>-5.4413413082778903E-2</v>
      </c>
      <c r="D1088" s="6">
        <v>-2.7330802961470699E-2</v>
      </c>
    </row>
    <row r="1089" spans="2:4" ht="16" x14ac:dyDescent="0.2">
      <c r="B1089" s="6" t="s">
        <v>51544</v>
      </c>
      <c r="C1089" s="6">
        <v>9.7804242866613003E-2</v>
      </c>
      <c r="D1089" s="6">
        <v>0.10158967226222899</v>
      </c>
    </row>
    <row r="1090" spans="2:4" ht="16" x14ac:dyDescent="0.2">
      <c r="B1090" s="6" t="s">
        <v>51545</v>
      </c>
      <c r="C1090" s="6">
        <v>4.5853520387311199E-3</v>
      </c>
      <c r="D1090" s="6">
        <v>2.4761601620832401E-2</v>
      </c>
    </row>
    <row r="1091" spans="2:4" ht="16" x14ac:dyDescent="0.2">
      <c r="B1091" s="6" t="s">
        <v>51546</v>
      </c>
      <c r="C1091" s="6">
        <v>1.2685589705701401E-2</v>
      </c>
      <c r="D1091" s="6">
        <v>-1.37238881137375E-2</v>
      </c>
    </row>
    <row r="1092" spans="2:4" ht="16" x14ac:dyDescent="0.2">
      <c r="B1092" s="6" t="s">
        <v>51547</v>
      </c>
      <c r="C1092" s="6">
        <v>-1.06438468566541E-2</v>
      </c>
      <c r="D1092" s="6">
        <v>-4.9971219983461303E-2</v>
      </c>
    </row>
    <row r="1093" spans="2:4" ht="16" x14ac:dyDescent="0.2">
      <c r="B1093" s="6" t="s">
        <v>51548</v>
      </c>
      <c r="C1093" s="6">
        <v>7.8105246904872402E-2</v>
      </c>
      <c r="D1093" s="6">
        <v>-6.3059247563269097E-2</v>
      </c>
    </row>
    <row r="1094" spans="2:4" ht="16" x14ac:dyDescent="0.2">
      <c r="B1094" s="6" t="s">
        <v>51549</v>
      </c>
      <c r="C1094" s="6">
        <v>9.2460295218968397E-2</v>
      </c>
      <c r="D1094" s="6">
        <v>0.10583137512965</v>
      </c>
    </row>
    <row r="1095" spans="2:4" ht="16" x14ac:dyDescent="0.2">
      <c r="B1095" s="6" t="s">
        <v>51550</v>
      </c>
      <c r="C1095" s="6">
        <v>0.141854523161563</v>
      </c>
      <c r="D1095" s="6">
        <v>0.14043471481271699</v>
      </c>
    </row>
    <row r="1096" spans="2:4" ht="16" x14ac:dyDescent="0.2">
      <c r="B1096" s="6" t="s">
        <v>51551</v>
      </c>
      <c r="C1096" s="6">
        <v>0.20998627177321499</v>
      </c>
      <c r="D1096" s="6">
        <v>5.9751893347784503E-2</v>
      </c>
    </row>
    <row r="1097" spans="2:4" ht="16" x14ac:dyDescent="0.2">
      <c r="B1097" s="6" t="s">
        <v>51552</v>
      </c>
      <c r="C1097" s="6">
        <v>1.53677750615184E-2</v>
      </c>
      <c r="D1097" s="6">
        <v>-3.1115605262489101E-2</v>
      </c>
    </row>
    <row r="1098" spans="2:4" ht="16" x14ac:dyDescent="0.2">
      <c r="B1098" s="6" t="s">
        <v>51553</v>
      </c>
      <c r="C1098" s="6">
        <v>5.1702183830749399E-2</v>
      </c>
      <c r="D1098" s="6">
        <v>-1.36187409663491E-2</v>
      </c>
    </row>
    <row r="1099" spans="2:4" ht="16" x14ac:dyDescent="0.2">
      <c r="B1099" s="6" t="s">
        <v>51554</v>
      </c>
      <c r="C1099" s="6">
        <v>-0.25323387982643902</v>
      </c>
      <c r="D1099" s="6">
        <v>-9.1683948554144301E-2</v>
      </c>
    </row>
    <row r="1100" spans="2:4" ht="16" x14ac:dyDescent="0.2">
      <c r="B1100" s="6" t="s">
        <v>51555</v>
      </c>
      <c r="C1100" s="6">
        <v>0.14228905749206999</v>
      </c>
      <c r="D1100" s="6">
        <v>-1.3293264287687101E-2</v>
      </c>
    </row>
    <row r="1101" spans="2:4" ht="16" x14ac:dyDescent="0.2">
      <c r="B1101" s="6" t="s">
        <v>51556</v>
      </c>
      <c r="C1101" s="6">
        <v>-0.19175546730603199</v>
      </c>
      <c r="D1101" s="6">
        <v>-6.8300793955460307E-2</v>
      </c>
    </row>
    <row r="1102" spans="2:4" ht="16" x14ac:dyDescent="0.2">
      <c r="B1102" s="6" t="s">
        <v>51557</v>
      </c>
      <c r="C1102" s="6">
        <v>8.8101588739723596E-2</v>
      </c>
      <c r="D1102" s="6">
        <v>-1.6379265429192099E-2</v>
      </c>
    </row>
    <row r="1103" spans="2:4" ht="16" x14ac:dyDescent="0.2">
      <c r="B1103" s="6" t="s">
        <v>51558</v>
      </c>
      <c r="C1103" s="6">
        <v>-7.5812745642123994E-2</v>
      </c>
      <c r="D1103" s="6">
        <v>-5.8453449406488403E-2</v>
      </c>
    </row>
    <row r="1104" spans="2:4" ht="16" x14ac:dyDescent="0.2">
      <c r="B1104" s="6" t="s">
        <v>51559</v>
      </c>
      <c r="C1104" s="6">
        <v>0.15737512752361699</v>
      </c>
      <c r="D1104" s="6">
        <v>7.2732971377143699E-2</v>
      </c>
    </row>
    <row r="1105" spans="2:4" ht="16" x14ac:dyDescent="0.2">
      <c r="B1105" s="6" t="s">
        <v>51560</v>
      </c>
      <c r="C1105" s="6">
        <v>-4.7855786681916299E-2</v>
      </c>
      <c r="D1105" s="6">
        <v>9.8943537606879003E-2</v>
      </c>
    </row>
    <row r="1106" spans="2:4" ht="16" x14ac:dyDescent="0.2">
      <c r="B1106" s="6" t="s">
        <v>51561</v>
      </c>
      <c r="C1106" s="6">
        <v>4.1389130405837797E-2</v>
      </c>
      <c r="D1106" s="6">
        <v>0.100843252356231</v>
      </c>
    </row>
    <row r="1107" spans="2:4" ht="16" x14ac:dyDescent="0.2">
      <c r="B1107" s="6" t="s">
        <v>51562</v>
      </c>
      <c r="C1107" s="6">
        <v>-1.9512090116982999E-2</v>
      </c>
      <c r="D1107" s="6">
        <v>-2.8817913460726999E-2</v>
      </c>
    </row>
    <row r="1108" spans="2:4" ht="16" x14ac:dyDescent="0.2">
      <c r="B1108" s="6" t="s">
        <v>51563</v>
      </c>
      <c r="C1108" s="6">
        <v>6.7766120110537304E-3</v>
      </c>
      <c r="D1108" s="6">
        <v>0.127812133683778</v>
      </c>
    </row>
    <row r="1109" spans="2:4" ht="16" x14ac:dyDescent="0.2">
      <c r="B1109" s="6" t="s">
        <v>51564</v>
      </c>
      <c r="C1109" s="6">
        <v>0.152395698810947</v>
      </c>
      <c r="D1109" s="6">
        <v>9.5835580908444698E-3</v>
      </c>
    </row>
    <row r="1110" spans="2:4" ht="16" x14ac:dyDescent="0.2">
      <c r="B1110" s="6" t="s">
        <v>51565</v>
      </c>
      <c r="C1110" s="6">
        <v>0.20016797608508499</v>
      </c>
      <c r="D1110" s="6">
        <v>0.16190479758161899</v>
      </c>
    </row>
    <row r="1111" spans="2:4" ht="16" x14ac:dyDescent="0.2">
      <c r="B1111" s="6" t="s">
        <v>51566</v>
      </c>
      <c r="C1111" s="6">
        <v>1.31066098888493E-2</v>
      </c>
      <c r="D1111" s="6">
        <v>9.5545957438781401E-2</v>
      </c>
    </row>
    <row r="1112" spans="2:4" ht="16" x14ac:dyDescent="0.2">
      <c r="B1112" s="6" t="s">
        <v>51567</v>
      </c>
      <c r="C1112" s="6">
        <v>-4.4858787897830203E-2</v>
      </c>
      <c r="D1112" s="6">
        <v>2.4306025758568501E-3</v>
      </c>
    </row>
    <row r="1113" spans="2:4" ht="16" x14ac:dyDescent="0.2">
      <c r="B1113" s="6" t="s">
        <v>51568</v>
      </c>
      <c r="C1113" s="6">
        <v>-9.8011753290858598E-3</v>
      </c>
      <c r="D1113" s="6">
        <v>0.10204380171253601</v>
      </c>
    </row>
    <row r="1114" spans="2:4" ht="16" x14ac:dyDescent="0.2">
      <c r="B1114" s="6" t="s">
        <v>51569</v>
      </c>
      <c r="C1114" s="6">
        <v>2.6550171426038102E-2</v>
      </c>
      <c r="D1114" s="6">
        <v>0.131634860807927</v>
      </c>
    </row>
    <row r="1115" spans="2:4" ht="16" x14ac:dyDescent="0.2">
      <c r="B1115" s="6" t="s">
        <v>51570</v>
      </c>
      <c r="C1115" s="6">
        <v>0.13432362665867201</v>
      </c>
      <c r="D1115" s="6">
        <v>0.124393399836414</v>
      </c>
    </row>
    <row r="1116" spans="2:4" ht="16" x14ac:dyDescent="0.2">
      <c r="B1116" s="6" t="s">
        <v>51571</v>
      </c>
      <c r="C1116" s="6">
        <v>3.2935678525911199E-2</v>
      </c>
      <c r="D1116" s="6">
        <v>-2.3756250919251602E-2</v>
      </c>
    </row>
    <row r="1117" spans="2:4" ht="16" x14ac:dyDescent="0.2">
      <c r="B1117" s="6" t="s">
        <v>51572</v>
      </c>
      <c r="C1117" s="6">
        <v>8.9217246738581196E-2</v>
      </c>
      <c r="D1117" s="6">
        <v>5.7232039339287E-2</v>
      </c>
    </row>
    <row r="1118" spans="2:4" ht="16" x14ac:dyDescent="0.2">
      <c r="B1118" s="6" t="s">
        <v>51573</v>
      </c>
      <c r="C1118" s="6">
        <v>5.4483815886131402E-2</v>
      </c>
      <c r="D1118" s="6">
        <v>-3.98282334530441E-2</v>
      </c>
    </row>
    <row r="1119" spans="2:4" ht="16" x14ac:dyDescent="0.2">
      <c r="B1119" s="6" t="s">
        <v>51574</v>
      </c>
      <c r="C1119" s="6">
        <v>-2.5009509586544399E-2</v>
      </c>
      <c r="D1119" s="6">
        <v>-6.1153827000852701E-2</v>
      </c>
    </row>
    <row r="1120" spans="2:4" ht="16" x14ac:dyDescent="0.2">
      <c r="B1120" s="6" t="s">
        <v>51575</v>
      </c>
      <c r="C1120" s="6">
        <v>-0.107757999490801</v>
      </c>
      <c r="D1120" s="6">
        <v>-5.9382751179122402E-2</v>
      </c>
    </row>
    <row r="1121" spans="2:4" ht="16" x14ac:dyDescent="0.2">
      <c r="B1121" s="6" t="s">
        <v>51576</v>
      </c>
      <c r="C1121" s="6">
        <v>0.15319753032649799</v>
      </c>
      <c r="D1121" s="6">
        <v>5.8242231061795401E-2</v>
      </c>
    </row>
    <row r="1122" spans="2:4" ht="16" x14ac:dyDescent="0.2">
      <c r="B1122" s="6" t="s">
        <v>51577</v>
      </c>
      <c r="C1122" s="6">
        <v>3.6870037167744799E-2</v>
      </c>
      <c r="D1122" s="6">
        <v>0.20199746147587599</v>
      </c>
    </row>
    <row r="1123" spans="2:4" ht="16" x14ac:dyDescent="0.2">
      <c r="B1123" s="6" t="s">
        <v>51578</v>
      </c>
      <c r="C1123" s="6">
        <v>-0.21295337819779001</v>
      </c>
      <c r="D1123" s="6">
        <v>-7.5863595557703903E-2</v>
      </c>
    </row>
    <row r="1124" spans="2:4" ht="16" x14ac:dyDescent="0.2">
      <c r="B1124" s="6" t="s">
        <v>51579</v>
      </c>
      <c r="C1124" s="6">
        <v>-0.22170783256603099</v>
      </c>
      <c r="D1124" s="6">
        <v>-0.17658605368859001</v>
      </c>
    </row>
    <row r="1125" spans="2:4" ht="16" x14ac:dyDescent="0.2">
      <c r="B1125" s="6" t="s">
        <v>51580</v>
      </c>
      <c r="C1125" s="6">
        <v>6.89505354939417E-2</v>
      </c>
      <c r="D1125" s="6">
        <v>3.7830988768661797E-2</v>
      </c>
    </row>
    <row r="1126" spans="2:4" ht="16" x14ac:dyDescent="0.2">
      <c r="B1126" s="6" t="s">
        <v>51581</v>
      </c>
      <c r="C1126" s="6">
        <v>0.14481788354977301</v>
      </c>
      <c r="D1126" s="6">
        <v>0.117346850923707</v>
      </c>
    </row>
    <row r="1127" spans="2:4" ht="16" x14ac:dyDescent="0.2">
      <c r="B1127" s="6" t="s">
        <v>51582</v>
      </c>
      <c r="C1127" s="6">
        <v>-0.163751276127416</v>
      </c>
      <c r="D1127" s="6">
        <v>2.0695869133047499E-2</v>
      </c>
    </row>
    <row r="1128" spans="2:4" ht="16" x14ac:dyDescent="0.2">
      <c r="B1128" s="6" t="s">
        <v>51583</v>
      </c>
      <c r="C1128" s="6">
        <v>0.13204529400109299</v>
      </c>
      <c r="D1128" s="6">
        <v>0.14178456002537501</v>
      </c>
    </row>
    <row r="1129" spans="2:4" ht="16" x14ac:dyDescent="0.2">
      <c r="B1129" s="6" t="s">
        <v>51584</v>
      </c>
      <c r="C1129" s="6">
        <v>3.50060298937152E-2</v>
      </c>
      <c r="D1129" s="6">
        <v>-6.8521680625154999E-2</v>
      </c>
    </row>
    <row r="1130" spans="2:4" ht="16" x14ac:dyDescent="0.2">
      <c r="B1130" s="6" t="s">
        <v>51585</v>
      </c>
      <c r="C1130" s="6">
        <v>6.8595658785941496E-2</v>
      </c>
      <c r="D1130" s="6">
        <v>-9.9443814881418902E-2</v>
      </c>
    </row>
    <row r="1131" spans="2:4" ht="16" x14ac:dyDescent="0.2">
      <c r="B1131" s="6" t="s">
        <v>51586</v>
      </c>
      <c r="C1131" s="6">
        <v>-0.125694402632966</v>
      </c>
      <c r="D1131" s="6">
        <v>4.1200332107784697E-3</v>
      </c>
    </row>
    <row r="1132" spans="2:4" ht="16" x14ac:dyDescent="0.2">
      <c r="B1132" s="6" t="s">
        <v>51587</v>
      </c>
      <c r="C1132" s="6">
        <v>0.19492242299621201</v>
      </c>
      <c r="D1132" s="6">
        <v>6.3023259016533198E-3</v>
      </c>
    </row>
    <row r="1133" spans="2:4" ht="16" x14ac:dyDescent="0.2">
      <c r="B1133" s="6" t="s">
        <v>51588</v>
      </c>
      <c r="C1133" s="6">
        <v>-2.2021527539582302E-2</v>
      </c>
      <c r="D1133" s="6">
        <v>8.4248045771940297E-2</v>
      </c>
    </row>
    <row r="1134" spans="2:4" ht="16" x14ac:dyDescent="0.2">
      <c r="B1134" s="6" t="s">
        <v>51589</v>
      </c>
      <c r="C1134" s="6">
        <v>-2.8428687595733099E-2</v>
      </c>
      <c r="D1134" s="6">
        <v>4.8652395294848702E-2</v>
      </c>
    </row>
    <row r="1135" spans="2:4" ht="16" x14ac:dyDescent="0.2">
      <c r="B1135" s="6" t="s">
        <v>51590</v>
      </c>
      <c r="C1135" s="6">
        <v>-0.160056677108079</v>
      </c>
      <c r="D1135" s="6">
        <v>6.8596612991719E-2</v>
      </c>
    </row>
    <row r="1136" spans="2:4" ht="16" x14ac:dyDescent="0.2">
      <c r="B1136" s="6" t="s">
        <v>51591</v>
      </c>
      <c r="C1136" s="6">
        <v>-2.67082084105894E-2</v>
      </c>
      <c r="D1136" s="6">
        <v>5.6383318412333801E-2</v>
      </c>
    </row>
    <row r="1137" spans="2:4" ht="16" x14ac:dyDescent="0.2">
      <c r="B1137" s="6" t="s">
        <v>51592</v>
      </c>
      <c r="C1137" s="6">
        <v>3.3895809244359802E-2</v>
      </c>
      <c r="D1137" s="6">
        <v>1.1686919274740901E-2</v>
      </c>
    </row>
    <row r="1138" spans="2:4" ht="16" x14ac:dyDescent="0.2">
      <c r="B1138" s="6" t="s">
        <v>51593</v>
      </c>
      <c r="C1138" s="6">
        <v>0.12714343912032799</v>
      </c>
      <c r="D1138" s="6">
        <v>9.5970594000765706E-3</v>
      </c>
    </row>
    <row r="1139" spans="2:4" ht="16" x14ac:dyDescent="0.2">
      <c r="B1139" s="6" t="s">
        <v>51594</v>
      </c>
      <c r="C1139" s="6">
        <v>9.4291119783267902E-2</v>
      </c>
      <c r="D1139" s="6">
        <v>0.101646487179131</v>
      </c>
    </row>
    <row r="1140" spans="2:4" ht="16" x14ac:dyDescent="0.2">
      <c r="B1140" s="6" t="s">
        <v>51595</v>
      </c>
      <c r="C1140" s="6">
        <v>-2.51229283114363E-2</v>
      </c>
      <c r="D1140" s="6">
        <v>5.6603014910554202E-2</v>
      </c>
    </row>
    <row r="1141" spans="2:4" ht="16" x14ac:dyDescent="0.2">
      <c r="B1141" s="6" t="s">
        <v>51596</v>
      </c>
      <c r="C1141" s="6">
        <v>-5.3531788542020599E-2</v>
      </c>
      <c r="D1141" s="6">
        <v>7.1333595534504496E-2</v>
      </c>
    </row>
    <row r="1142" spans="2:4" ht="16" x14ac:dyDescent="0.2">
      <c r="B1142" s="6" t="s">
        <v>51597</v>
      </c>
      <c r="C1142" s="6">
        <v>-4.5989087032106503E-2</v>
      </c>
      <c r="D1142" s="6">
        <v>-2.8329167575140701E-3</v>
      </c>
    </row>
    <row r="1143" spans="2:4" ht="16" x14ac:dyDescent="0.2">
      <c r="B1143" s="6" t="s">
        <v>51598</v>
      </c>
      <c r="C1143" s="6">
        <v>-9.2894687800836095E-2</v>
      </c>
      <c r="D1143" s="6">
        <v>5.2090245594439297E-2</v>
      </c>
    </row>
    <row r="1144" spans="2:4" ht="16" x14ac:dyDescent="0.2">
      <c r="B1144" s="6" t="s">
        <v>51599</v>
      </c>
      <c r="C1144" s="6">
        <v>-9.0051883992897402E-2</v>
      </c>
      <c r="D1144" s="6">
        <v>3.4022759837305003E-2</v>
      </c>
    </row>
    <row r="1145" spans="2:4" ht="16" x14ac:dyDescent="0.2">
      <c r="B1145" s="6" t="s">
        <v>51600</v>
      </c>
      <c r="C1145" s="6">
        <v>0.132043790299779</v>
      </c>
      <c r="D1145" s="6">
        <v>9.8404066329870601E-2</v>
      </c>
    </row>
    <row r="1146" spans="2:4" ht="16" x14ac:dyDescent="0.2">
      <c r="B1146" s="6" t="s">
        <v>51601</v>
      </c>
      <c r="C1146" s="6">
        <v>-2.1051396336847699E-2</v>
      </c>
      <c r="D1146" s="6">
        <v>4.8623559150054001E-2</v>
      </c>
    </row>
    <row r="1147" spans="2:4" ht="16" x14ac:dyDescent="0.2">
      <c r="B1147" s="6" t="s">
        <v>51602</v>
      </c>
      <c r="C1147" s="6">
        <v>8.4556282224870202E-2</v>
      </c>
      <c r="D1147" s="6">
        <v>-5.2002830976694697E-3</v>
      </c>
    </row>
    <row r="1148" spans="2:4" ht="16" x14ac:dyDescent="0.2">
      <c r="B1148" s="6" t="s">
        <v>51603</v>
      </c>
      <c r="C1148" s="6">
        <v>0.19010132543014499</v>
      </c>
      <c r="D1148" s="6">
        <v>9.6935578606711204E-2</v>
      </c>
    </row>
    <row r="1149" spans="2:4" ht="16" x14ac:dyDescent="0.2">
      <c r="B1149" s="6" t="s">
        <v>51604</v>
      </c>
      <c r="C1149" s="6">
        <v>-2.8067719899135899E-2</v>
      </c>
      <c r="D1149" s="6">
        <v>6.1848270016293803E-2</v>
      </c>
    </row>
    <row r="1150" spans="2:4" ht="16" x14ac:dyDescent="0.2">
      <c r="B1150" s="6" t="s">
        <v>51605</v>
      </c>
      <c r="C1150" s="6">
        <v>0.106615363737115</v>
      </c>
      <c r="D1150" s="6">
        <v>4.7190761620586399E-2</v>
      </c>
    </row>
    <row r="1151" spans="2:4" ht="16" x14ac:dyDescent="0.2">
      <c r="B1151" s="6" t="s">
        <v>51606</v>
      </c>
      <c r="C1151" s="6">
        <v>0.20623293003097301</v>
      </c>
      <c r="D1151" s="6">
        <v>6.8666844758989598E-2</v>
      </c>
    </row>
    <row r="1152" spans="2:4" ht="16" x14ac:dyDescent="0.2">
      <c r="B1152" s="6" t="s">
        <v>51607</v>
      </c>
      <c r="C1152" s="6">
        <v>1.82371809241779E-2</v>
      </c>
      <c r="D1152" s="6">
        <v>3.8039860213283802E-2</v>
      </c>
    </row>
    <row r="1153" spans="2:4" ht="16" x14ac:dyDescent="0.2">
      <c r="B1153" s="6" t="s">
        <v>51608</v>
      </c>
      <c r="C1153" s="6">
        <v>-5.3774290824698298E-2</v>
      </c>
      <c r="D1153" s="6">
        <v>2.1571805751387198E-2</v>
      </c>
    </row>
    <row r="1154" spans="2:4" ht="16" x14ac:dyDescent="0.2">
      <c r="B1154" s="6" t="s">
        <v>51609</v>
      </c>
      <c r="C1154" s="6">
        <v>0.18511089538998801</v>
      </c>
      <c r="D1154" s="6">
        <v>5.1768654091563497E-2</v>
      </c>
    </row>
    <row r="1155" spans="2:4" ht="16" x14ac:dyDescent="0.2">
      <c r="B1155" s="6" t="s">
        <v>51610</v>
      </c>
      <c r="C1155" s="6">
        <v>-2.2660291545022901E-2</v>
      </c>
      <c r="D1155" s="6">
        <v>4.9241667706382899E-2</v>
      </c>
    </row>
    <row r="1156" spans="2:4" ht="16" x14ac:dyDescent="0.2">
      <c r="B1156" s="6" t="s">
        <v>51611</v>
      </c>
      <c r="C1156" s="6">
        <v>-5.1353041707446999E-2</v>
      </c>
      <c r="D1156" s="6">
        <v>-6.0139478094534703E-2</v>
      </c>
    </row>
    <row r="1157" spans="2:4" ht="16" x14ac:dyDescent="0.2">
      <c r="B1157" s="6" t="s">
        <v>51612</v>
      </c>
      <c r="C1157" s="6">
        <v>-5.26801075592171E-2</v>
      </c>
      <c r="D1157" s="6">
        <v>8.8820244061557398E-3</v>
      </c>
    </row>
    <row r="1158" spans="2:4" ht="16" x14ac:dyDescent="0.2">
      <c r="B1158" s="6" t="s">
        <v>51613</v>
      </c>
      <c r="C1158" s="6">
        <v>6.2377650056474103E-2</v>
      </c>
      <c r="D1158" s="6">
        <v>4.0907813920560102E-2</v>
      </c>
    </row>
    <row r="1159" spans="2:4" ht="16" x14ac:dyDescent="0.2">
      <c r="B1159" s="6" t="s">
        <v>51614</v>
      </c>
      <c r="C1159" s="6">
        <v>7.7290158370351095E-2</v>
      </c>
      <c r="D1159" s="6">
        <v>-5.3758707678971E-2</v>
      </c>
    </row>
    <row r="1160" spans="2:4" ht="16" x14ac:dyDescent="0.2">
      <c r="B1160" s="6" t="s">
        <v>51615</v>
      </c>
      <c r="C1160" s="6">
        <v>-1.49968289875062E-2</v>
      </c>
      <c r="D1160" s="6">
        <v>-6.5688936766120998E-3</v>
      </c>
    </row>
    <row r="1161" spans="2:4" ht="16" x14ac:dyDescent="0.2">
      <c r="B1161" s="6" t="s">
        <v>51616</v>
      </c>
      <c r="C1161" s="6">
        <v>-0.13520775776624699</v>
      </c>
      <c r="D1161" s="6">
        <v>-0.22900401912583701</v>
      </c>
    </row>
    <row r="1162" spans="2:4" ht="16" x14ac:dyDescent="0.2">
      <c r="B1162" s="6" t="s">
        <v>51617</v>
      </c>
      <c r="C1162" s="6">
        <v>8.4511372488616801E-2</v>
      </c>
      <c r="D1162" s="6">
        <v>9.8218752308601599E-3</v>
      </c>
    </row>
    <row r="1163" spans="2:4" ht="16" x14ac:dyDescent="0.2">
      <c r="B1163" s="6" t="s">
        <v>51618</v>
      </c>
      <c r="C1163" s="6">
        <v>0.185289737006958</v>
      </c>
      <c r="D1163" s="6">
        <v>0.13304184392280799</v>
      </c>
    </row>
    <row r="1164" spans="2:4" ht="16" x14ac:dyDescent="0.2">
      <c r="B1164" s="6" t="s">
        <v>51619</v>
      </c>
      <c r="C1164" s="6">
        <v>-0.109871318983346</v>
      </c>
      <c r="D1164" s="6">
        <v>6.1987954994480801E-2</v>
      </c>
    </row>
    <row r="1165" spans="2:4" ht="16" x14ac:dyDescent="0.2">
      <c r="B1165" s="6" t="s">
        <v>51620</v>
      </c>
      <c r="C1165" s="6">
        <v>0.31138644132424398</v>
      </c>
      <c r="D1165" s="6">
        <v>0.15684755722191401</v>
      </c>
    </row>
    <row r="1166" spans="2:4" ht="16" x14ac:dyDescent="0.2">
      <c r="B1166" s="6" t="s">
        <v>51621</v>
      </c>
      <c r="C1166" s="6">
        <v>3.8466605910397099E-2</v>
      </c>
      <c r="D1166" s="6">
        <v>-8.4428170781178494E-2</v>
      </c>
    </row>
    <row r="1167" spans="2:4" ht="16" x14ac:dyDescent="0.2">
      <c r="B1167" s="6" t="s">
        <v>51622</v>
      </c>
      <c r="C1167" s="6">
        <v>-2.53825655627118E-2</v>
      </c>
      <c r="D1167" s="6">
        <v>5.9678066436489402E-2</v>
      </c>
    </row>
    <row r="1168" spans="2:4" ht="16" x14ac:dyDescent="0.2">
      <c r="B1168" s="6" t="s">
        <v>51623</v>
      </c>
      <c r="C1168" s="6">
        <v>-0.106615673747816</v>
      </c>
      <c r="D1168" s="6">
        <v>1.4605187329396601E-2</v>
      </c>
    </row>
    <row r="1169" spans="2:4" ht="16" x14ac:dyDescent="0.2">
      <c r="B1169" s="6" t="s">
        <v>51624</v>
      </c>
      <c r="C1169" s="6">
        <v>-0.14898696921898999</v>
      </c>
      <c r="D1169" s="6">
        <v>-8.6678867975555504E-2</v>
      </c>
    </row>
    <row r="1170" spans="2:4" ht="16" x14ac:dyDescent="0.2">
      <c r="B1170" s="6" t="s">
        <v>51625</v>
      </c>
      <c r="C1170" s="6">
        <v>-3.9422544240316902E-2</v>
      </c>
      <c r="D1170" s="6">
        <v>-0.110390536998098</v>
      </c>
    </row>
    <row r="1171" spans="2:4" ht="16" x14ac:dyDescent="0.2">
      <c r="B1171" s="6" t="s">
        <v>51626</v>
      </c>
      <c r="C1171" s="6">
        <v>-0.24908137576396799</v>
      </c>
      <c r="D1171" s="6">
        <v>-7.7297724425211101E-2</v>
      </c>
    </row>
    <row r="1172" spans="2:4" ht="16" x14ac:dyDescent="0.2">
      <c r="B1172" s="6" t="s">
        <v>51627</v>
      </c>
      <c r="C1172" s="6">
        <v>-0.141520295013114</v>
      </c>
      <c r="D1172" s="6">
        <v>-0.16554707976833699</v>
      </c>
    </row>
    <row r="1173" spans="2:4" ht="16" x14ac:dyDescent="0.2">
      <c r="B1173" s="6" t="s">
        <v>51628</v>
      </c>
      <c r="C1173" s="6">
        <v>4.3358098468285498E-2</v>
      </c>
      <c r="D1173" s="6">
        <v>6.2410702263877703E-2</v>
      </c>
    </row>
    <row r="1174" spans="2:4" ht="16" x14ac:dyDescent="0.2">
      <c r="B1174" s="6" t="s">
        <v>51629</v>
      </c>
      <c r="C1174" s="6">
        <v>6.2570070080743001E-2</v>
      </c>
      <c r="D1174" s="6">
        <v>6.6735091572103195E-2</v>
      </c>
    </row>
    <row r="1175" spans="2:4" ht="16" x14ac:dyDescent="0.2">
      <c r="B1175" s="6" t="s">
        <v>51630</v>
      </c>
      <c r="C1175" s="6">
        <v>-1.3393789492145199E-2</v>
      </c>
      <c r="D1175" s="6">
        <v>0.14149753272423399</v>
      </c>
    </row>
    <row r="1176" spans="2:4" ht="16" x14ac:dyDescent="0.2">
      <c r="B1176" s="6" t="s">
        <v>51631</v>
      </c>
      <c r="C1176" s="6">
        <v>8.3090003989614303E-2</v>
      </c>
      <c r="D1176" s="6">
        <v>7.2585120532529301E-2</v>
      </c>
    </row>
    <row r="1177" spans="2:4" ht="16" x14ac:dyDescent="0.2">
      <c r="B1177" s="6" t="s">
        <v>51632</v>
      </c>
      <c r="C1177" s="6">
        <v>-4.4329974713530597E-2</v>
      </c>
      <c r="D1177" s="6">
        <v>-6.9322326238328499E-2</v>
      </c>
    </row>
    <row r="1178" spans="2:4" ht="16" x14ac:dyDescent="0.2">
      <c r="B1178" s="6" t="s">
        <v>51633</v>
      </c>
      <c r="C1178" s="6">
        <v>-0.170367972775294</v>
      </c>
      <c r="D1178" s="6">
        <v>-8.6027807328700107E-2</v>
      </c>
    </row>
    <row r="1179" spans="2:4" ht="16" x14ac:dyDescent="0.2">
      <c r="B1179" s="6" t="s">
        <v>51634</v>
      </c>
      <c r="C1179" s="6">
        <v>-2.6996159876862401E-2</v>
      </c>
      <c r="D1179" s="6">
        <v>6.4935647612369807E-2</v>
      </c>
    </row>
    <row r="1180" spans="2:4" ht="16" x14ac:dyDescent="0.2">
      <c r="B1180" s="6" t="s">
        <v>51635</v>
      </c>
      <c r="C1180" s="6">
        <v>8.4570501610874899E-2</v>
      </c>
      <c r="D1180" s="6">
        <v>-7.2380059507628006E-2</v>
      </c>
    </row>
    <row r="1181" spans="2:4" ht="16" x14ac:dyDescent="0.2">
      <c r="B1181" s="6" t="s">
        <v>51636</v>
      </c>
      <c r="C1181" s="6">
        <v>-0.243689382086821</v>
      </c>
      <c r="D1181" s="6">
        <v>8.3607053420061306E-2</v>
      </c>
    </row>
    <row r="1182" spans="2:4" ht="16" x14ac:dyDescent="0.2">
      <c r="B1182" s="6" t="s">
        <v>51637</v>
      </c>
      <c r="C1182" s="6">
        <v>7.2556874494008397E-2</v>
      </c>
      <c r="D1182" s="6">
        <v>2.4135088155829799E-2</v>
      </c>
    </row>
    <row r="1183" spans="2:4" ht="16" x14ac:dyDescent="0.2">
      <c r="B1183" s="6" t="s">
        <v>51638</v>
      </c>
      <c r="C1183" s="6">
        <v>-3.0261113564167299E-2</v>
      </c>
      <c r="D1183" s="6">
        <v>6.5162533267033695E-2</v>
      </c>
    </row>
    <row r="1184" spans="2:4" ht="16" x14ac:dyDescent="0.2">
      <c r="B1184" s="6" t="s">
        <v>51639</v>
      </c>
      <c r="C1184" s="6">
        <v>-0.16396477006907301</v>
      </c>
      <c r="D1184" s="6">
        <v>3.6109361001166501E-3</v>
      </c>
    </row>
    <row r="1185" spans="2:4" ht="16" x14ac:dyDescent="0.2">
      <c r="B1185" s="6" t="s">
        <v>51640</v>
      </c>
      <c r="C1185" s="6">
        <v>7.8603759483510102E-2</v>
      </c>
      <c r="D1185" s="6">
        <v>8.62657452343676E-2</v>
      </c>
    </row>
    <row r="1186" spans="2:4" ht="16" x14ac:dyDescent="0.2">
      <c r="B1186" s="6" t="s">
        <v>51641</v>
      </c>
      <c r="C1186" s="6">
        <v>3.9030792888731E-2</v>
      </c>
      <c r="D1186" s="6">
        <v>9.7168603763403E-2</v>
      </c>
    </row>
    <row r="1187" spans="2:4" ht="16" x14ac:dyDescent="0.2">
      <c r="B1187" s="6" t="s">
        <v>51642</v>
      </c>
      <c r="C1187" s="6">
        <v>-1.1434780357442199E-2</v>
      </c>
      <c r="D1187" s="6">
        <v>4.4432512635594898E-3</v>
      </c>
    </row>
    <row r="1188" spans="2:4" ht="16" x14ac:dyDescent="0.2">
      <c r="B1188" s="6" t="s">
        <v>51643</v>
      </c>
      <c r="C1188" s="6">
        <v>0.313299749317759</v>
      </c>
      <c r="D1188" s="6">
        <v>0.231924334830754</v>
      </c>
    </row>
    <row r="1189" spans="2:4" ht="16" x14ac:dyDescent="0.2">
      <c r="B1189" s="6" t="s">
        <v>51644</v>
      </c>
      <c r="C1189" s="6">
        <v>2.0065447706180399E-2</v>
      </c>
      <c r="D1189" s="6">
        <v>-2.3289184904305898E-2</v>
      </c>
    </row>
    <row r="1190" spans="2:4" ht="16" x14ac:dyDescent="0.2">
      <c r="B1190" s="6" t="s">
        <v>51645</v>
      </c>
      <c r="C1190" s="6">
        <v>9.0252861586872495E-3</v>
      </c>
      <c r="D1190" s="6">
        <v>-5.6635673963233102E-2</v>
      </c>
    </row>
    <row r="1191" spans="2:4" ht="16" x14ac:dyDescent="0.2">
      <c r="B1191" s="6" t="s">
        <v>51646</v>
      </c>
      <c r="C1191" s="6">
        <v>0.104998982762032</v>
      </c>
      <c r="D1191" s="6">
        <v>2.51607015862216E-2</v>
      </c>
    </row>
    <row r="1192" spans="2:4" ht="16" x14ac:dyDescent="0.2">
      <c r="B1192" s="6" t="s">
        <v>51647</v>
      </c>
      <c r="C1192" s="6">
        <v>-8.8868258602248701E-2</v>
      </c>
      <c r="D1192" s="6">
        <v>2.88912453129514E-2</v>
      </c>
    </row>
    <row r="1193" spans="2:4" ht="16" x14ac:dyDescent="0.2">
      <c r="B1193" s="6" t="s">
        <v>51648</v>
      </c>
      <c r="C1193" s="6">
        <v>6.4564948547239695E-2</v>
      </c>
      <c r="D1193" s="6">
        <v>9.9873391919219401E-2</v>
      </c>
    </row>
    <row r="1194" spans="2:4" ht="16" x14ac:dyDescent="0.2">
      <c r="B1194" s="6" t="s">
        <v>51649</v>
      </c>
      <c r="C1194" s="6">
        <v>0.13218749351454101</v>
      </c>
      <c r="D1194" s="6">
        <v>8.7810847024596697E-2</v>
      </c>
    </row>
    <row r="1195" spans="2:4" ht="16" x14ac:dyDescent="0.2">
      <c r="B1195" s="6" t="s">
        <v>51650</v>
      </c>
      <c r="C1195" s="6">
        <v>9.0957312840510299E-2</v>
      </c>
      <c r="D1195" s="6">
        <v>0.120518554823326</v>
      </c>
    </row>
    <row r="1196" spans="2:4" ht="16" x14ac:dyDescent="0.2">
      <c r="B1196" s="6" t="s">
        <v>51651</v>
      </c>
      <c r="C1196" s="6">
        <v>-4.3726832885385002E-2</v>
      </c>
      <c r="D1196" s="6">
        <v>-4.7007968947535603E-2</v>
      </c>
    </row>
    <row r="1197" spans="2:4" ht="16" x14ac:dyDescent="0.2">
      <c r="B1197" s="6" t="s">
        <v>51652</v>
      </c>
      <c r="C1197" s="6">
        <v>-0.111792617579859</v>
      </c>
      <c r="D1197" s="6">
        <v>-3.9040064220897598E-2</v>
      </c>
    </row>
    <row r="1198" spans="2:4" ht="16" x14ac:dyDescent="0.2">
      <c r="B1198" s="6" t="s">
        <v>51653</v>
      </c>
      <c r="C1198" s="6">
        <v>0.158979490938947</v>
      </c>
      <c r="D1198" s="6">
        <v>-9.1305700055297496E-3</v>
      </c>
    </row>
    <row r="1199" spans="2:4" ht="16" x14ac:dyDescent="0.2">
      <c r="B1199" s="6" t="s">
        <v>51654</v>
      </c>
      <c r="C1199" s="6">
        <v>-1.9437139303999399E-3</v>
      </c>
      <c r="D1199" s="6">
        <v>-5.9828587600628397E-3</v>
      </c>
    </row>
    <row r="1200" spans="2:4" ht="16" x14ac:dyDescent="0.2">
      <c r="B1200" s="6" t="s">
        <v>51655</v>
      </c>
      <c r="C1200" s="6">
        <v>-2.6234901905219501E-2</v>
      </c>
      <c r="D1200" s="6">
        <v>-1.1079133017020701E-2</v>
      </c>
    </row>
    <row r="1201" spans="2:4" ht="16" x14ac:dyDescent="0.2">
      <c r="B1201" s="6" t="s">
        <v>51656</v>
      </c>
      <c r="C1201" s="6">
        <v>2.7975442192607499E-2</v>
      </c>
      <c r="D1201" s="6">
        <v>3.9255634730223504E-3</v>
      </c>
    </row>
    <row r="1202" spans="2:4" ht="16" x14ac:dyDescent="0.2">
      <c r="B1202" s="6" t="s">
        <v>51657</v>
      </c>
      <c r="C1202" s="6">
        <v>0.146475670640315</v>
      </c>
      <c r="D1202" s="6">
        <v>0.10630909718859601</v>
      </c>
    </row>
    <row r="1203" spans="2:4" ht="16" x14ac:dyDescent="0.2">
      <c r="B1203" s="6" t="s">
        <v>51658</v>
      </c>
      <c r="C1203" s="6">
        <v>6.2014697804505303E-2</v>
      </c>
      <c r="D1203" s="6">
        <v>-1.3364515309566101E-2</v>
      </c>
    </row>
    <row r="1204" spans="2:4" ht="16" x14ac:dyDescent="0.2">
      <c r="B1204" s="6" t="s">
        <v>51659</v>
      </c>
      <c r="C1204" s="6">
        <v>5.5634798152055097E-2</v>
      </c>
      <c r="D1204" s="6">
        <v>7.5959441268517003E-2</v>
      </c>
    </row>
    <row r="1205" spans="2:4" ht="16" x14ac:dyDescent="0.2">
      <c r="B1205" s="6" t="s">
        <v>51660</v>
      </c>
      <c r="C1205" s="6">
        <v>-9.2158207998194203E-3</v>
      </c>
      <c r="D1205" s="6">
        <v>-1.7730512944343201E-2</v>
      </c>
    </row>
    <row r="1206" spans="2:4" ht="16" x14ac:dyDescent="0.2">
      <c r="B1206" s="6" t="s">
        <v>51661</v>
      </c>
      <c r="C1206" s="6">
        <v>5.5456895473304797E-2</v>
      </c>
      <c r="D1206" s="6">
        <v>0.111548554358343</v>
      </c>
    </row>
    <row r="1207" spans="2:4" ht="16" x14ac:dyDescent="0.2">
      <c r="B1207" s="6" t="s">
        <v>51662</v>
      </c>
      <c r="C1207" s="6">
        <v>-5.7388257491484601E-2</v>
      </c>
      <c r="D1207" s="6">
        <v>-3.1430651278680201E-2</v>
      </c>
    </row>
    <row r="1208" spans="2:4" ht="16" x14ac:dyDescent="0.2">
      <c r="B1208" s="6" t="s">
        <v>51663</v>
      </c>
      <c r="C1208" s="6">
        <v>3.5243380098792798E-2</v>
      </c>
      <c r="D1208" s="6">
        <v>1.94646749586012E-2</v>
      </c>
    </row>
    <row r="1209" spans="2:4" ht="16" x14ac:dyDescent="0.2">
      <c r="B1209" s="6" t="s">
        <v>51664</v>
      </c>
      <c r="C1209" s="6">
        <v>1.8055784736788798E-2</v>
      </c>
      <c r="D1209" s="6">
        <v>-3.1041271464470301E-2</v>
      </c>
    </row>
    <row r="1210" spans="2:4" ht="16" x14ac:dyDescent="0.2">
      <c r="B1210" s="6" t="s">
        <v>51665</v>
      </c>
      <c r="C1210" s="6">
        <v>0.22451142162214099</v>
      </c>
      <c r="D1210" s="6">
        <v>8.9829437751252697E-2</v>
      </c>
    </row>
    <row r="1211" spans="2:4" ht="16" x14ac:dyDescent="0.2">
      <c r="B1211" s="6" t="s">
        <v>51666</v>
      </c>
      <c r="C1211" s="6">
        <v>-3.7630597597035E-2</v>
      </c>
      <c r="D1211" s="6">
        <v>-6.1947910171706297E-2</v>
      </c>
    </row>
    <row r="1212" spans="2:4" ht="16" x14ac:dyDescent="0.2">
      <c r="B1212" s="6" t="s">
        <v>51667</v>
      </c>
      <c r="C1212" s="6">
        <v>0.118160882871608</v>
      </c>
      <c r="D1212" s="6">
        <v>-1.8921996916593801E-2</v>
      </c>
    </row>
    <row r="1213" spans="2:4" ht="16" x14ac:dyDescent="0.2">
      <c r="B1213" s="6" t="s">
        <v>51668</v>
      </c>
      <c r="C1213" s="6">
        <v>0.25050315494270198</v>
      </c>
      <c r="D1213" s="6">
        <v>5.2664638236075902E-2</v>
      </c>
    </row>
    <row r="1214" spans="2:4" ht="16" x14ac:dyDescent="0.2">
      <c r="B1214" s="6" t="s">
        <v>51669</v>
      </c>
      <c r="C1214" s="6">
        <v>-1.8231498589686999E-2</v>
      </c>
      <c r="D1214" s="6">
        <v>5.63927389871954E-2</v>
      </c>
    </row>
    <row r="1215" spans="2:4" ht="16" x14ac:dyDescent="0.2">
      <c r="B1215" s="6" t="s">
        <v>51670</v>
      </c>
      <c r="C1215" s="6">
        <v>7.1433250954192395E-2</v>
      </c>
      <c r="D1215" s="6">
        <v>0.12711275850798101</v>
      </c>
    </row>
    <row r="1216" spans="2:4" ht="16" x14ac:dyDescent="0.2">
      <c r="B1216" s="6" t="s">
        <v>51671</v>
      </c>
      <c r="C1216" s="6">
        <v>-0.121007387088613</v>
      </c>
      <c r="D1216" s="6">
        <v>-4.7431654424496102E-2</v>
      </c>
    </row>
    <row r="1217" spans="2:4" ht="16" x14ac:dyDescent="0.2">
      <c r="B1217" s="6" t="s">
        <v>51672</v>
      </c>
      <c r="C1217" s="6">
        <v>-5.08261006124755E-3</v>
      </c>
      <c r="D1217" s="6">
        <v>6.6886366918971901E-2</v>
      </c>
    </row>
    <row r="1218" spans="2:4" ht="16" x14ac:dyDescent="0.2">
      <c r="B1218" s="6" t="s">
        <v>51673</v>
      </c>
      <c r="C1218" s="6">
        <v>0.100603436507561</v>
      </c>
      <c r="D1218" s="6">
        <v>3.3464313481485597E-2</v>
      </c>
    </row>
    <row r="1219" spans="2:4" ht="16" x14ac:dyDescent="0.2">
      <c r="B1219" s="6" t="s">
        <v>51674</v>
      </c>
      <c r="C1219" s="6">
        <v>-0.28978773161688098</v>
      </c>
      <c r="D1219" s="6">
        <v>7.3815850201454499E-3</v>
      </c>
    </row>
    <row r="1220" spans="2:4" ht="16" x14ac:dyDescent="0.2">
      <c r="B1220" s="6" t="s">
        <v>51675</v>
      </c>
      <c r="C1220" s="6">
        <v>-7.1274871279957394E-2</v>
      </c>
      <c r="D1220" s="6">
        <v>-8.4920120249982693E-3</v>
      </c>
    </row>
    <row r="1221" spans="2:4" ht="16" x14ac:dyDescent="0.2">
      <c r="B1221" s="6" t="s">
        <v>51676</v>
      </c>
      <c r="C1221" s="6">
        <v>-5.1986236188793299E-2</v>
      </c>
      <c r="D1221" s="6">
        <v>-3.6639102437900598E-2</v>
      </c>
    </row>
    <row r="1222" spans="2:4" ht="16" x14ac:dyDescent="0.2">
      <c r="B1222" s="6" t="s">
        <v>51677</v>
      </c>
      <c r="C1222" s="6">
        <v>6.1213449477756803E-2</v>
      </c>
      <c r="D1222" s="6">
        <v>0.12642244200022801</v>
      </c>
    </row>
    <row r="1223" spans="2:4" ht="16" x14ac:dyDescent="0.2">
      <c r="B1223" s="6" t="s">
        <v>51678</v>
      </c>
      <c r="C1223" s="6">
        <v>-7.8717495435379106E-2</v>
      </c>
      <c r="D1223" s="6">
        <v>7.3834212753002504E-2</v>
      </c>
    </row>
    <row r="1224" spans="2:4" ht="16" x14ac:dyDescent="0.2">
      <c r="B1224" s="6" t="s">
        <v>51679</v>
      </c>
      <c r="C1224" s="6">
        <v>-2.5151345352440999E-2</v>
      </c>
      <c r="D1224" s="6">
        <v>-6.0529671265921799E-2</v>
      </c>
    </row>
    <row r="1225" spans="2:4" ht="16" x14ac:dyDescent="0.2">
      <c r="B1225" s="6" t="s">
        <v>51680</v>
      </c>
      <c r="C1225" s="6">
        <v>5.0865720818731801E-2</v>
      </c>
      <c r="D1225" s="6">
        <v>0.11587744785565</v>
      </c>
    </row>
    <row r="1226" spans="2:4" ht="16" x14ac:dyDescent="0.2">
      <c r="B1226" s="6" t="s">
        <v>51681</v>
      </c>
      <c r="C1226" s="6">
        <v>-0.136220147458681</v>
      </c>
      <c r="D1226" s="6">
        <v>3.5382024627812002E-2</v>
      </c>
    </row>
    <row r="1227" spans="2:4" ht="16" x14ac:dyDescent="0.2">
      <c r="B1227" s="6" t="s">
        <v>51682</v>
      </c>
      <c r="C1227" s="6">
        <v>-2.3770343503226601E-4</v>
      </c>
      <c r="D1227" s="6">
        <v>0.10060383145418</v>
      </c>
    </row>
    <row r="1228" spans="2:4" ht="16" x14ac:dyDescent="0.2">
      <c r="B1228" s="6" t="s">
        <v>51683</v>
      </c>
      <c r="C1228" s="6">
        <v>0.206900391208828</v>
      </c>
      <c r="D1228" s="6">
        <v>0.113924546955083</v>
      </c>
    </row>
    <row r="1229" spans="2:4" ht="16" x14ac:dyDescent="0.2">
      <c r="B1229" s="6" t="s">
        <v>51684</v>
      </c>
      <c r="C1229" s="6">
        <v>-0.19935146086726699</v>
      </c>
      <c r="D1229" s="6">
        <v>1.24901544304098E-2</v>
      </c>
    </row>
    <row r="1230" spans="2:4" ht="16" x14ac:dyDescent="0.2">
      <c r="B1230" s="6" t="s">
        <v>51685</v>
      </c>
      <c r="C1230" s="6">
        <v>5.3805532302730399E-2</v>
      </c>
      <c r="D1230" s="6">
        <v>-6.0332802015855896E-3</v>
      </c>
    </row>
    <row r="1231" spans="2:4" ht="16" x14ac:dyDescent="0.2">
      <c r="B1231" s="6" t="s">
        <v>51686</v>
      </c>
      <c r="C1231" s="6">
        <v>-3.0946096427567401E-2</v>
      </c>
      <c r="D1231" s="6">
        <v>-6.7609599803755097E-2</v>
      </c>
    </row>
    <row r="1232" spans="2:4" ht="16" x14ac:dyDescent="0.2">
      <c r="B1232" s="6" t="s">
        <v>51687</v>
      </c>
      <c r="C1232" s="6">
        <v>-7.4530215263386004E-2</v>
      </c>
      <c r="D1232" s="6">
        <v>9.6469762927549205E-2</v>
      </c>
    </row>
    <row r="1233" spans="2:4" ht="16" x14ac:dyDescent="0.2">
      <c r="B1233" s="6" t="s">
        <v>51688</v>
      </c>
      <c r="C1233" s="6">
        <v>4.9814527037279198E-2</v>
      </c>
      <c r="D1233" s="6">
        <v>-9.1897116625789102E-2</v>
      </c>
    </row>
    <row r="1234" spans="2:4" ht="16" x14ac:dyDescent="0.2">
      <c r="B1234" s="6" t="s">
        <v>51689</v>
      </c>
      <c r="C1234" s="6">
        <v>-3.9944013136979699E-2</v>
      </c>
      <c r="D1234" s="6">
        <v>-1.6134719825976401E-2</v>
      </c>
    </row>
    <row r="1235" spans="2:4" ht="16" x14ac:dyDescent="0.2">
      <c r="B1235" s="6" t="s">
        <v>51690</v>
      </c>
      <c r="C1235" s="6">
        <v>-4.1195761841939004E-3</v>
      </c>
      <c r="D1235" s="6">
        <v>6.28284583911706E-2</v>
      </c>
    </row>
    <row r="1236" spans="2:4" ht="16" x14ac:dyDescent="0.2">
      <c r="B1236" s="6" t="s">
        <v>51691</v>
      </c>
      <c r="C1236" s="6">
        <v>-2.65167340482373E-2</v>
      </c>
      <c r="D1236" s="6">
        <v>0.13544978743358699</v>
      </c>
    </row>
    <row r="1237" spans="2:4" ht="16" x14ac:dyDescent="0.2">
      <c r="B1237" s="6" t="s">
        <v>51692</v>
      </c>
      <c r="C1237" s="6">
        <v>-0.195600335219416</v>
      </c>
      <c r="D1237" s="6">
        <v>-3.0837185697390499E-2</v>
      </c>
    </row>
    <row r="1238" spans="2:4" ht="16" x14ac:dyDescent="0.2">
      <c r="B1238" s="6" t="s">
        <v>51693</v>
      </c>
      <c r="C1238" s="6">
        <v>1.95676996690946E-2</v>
      </c>
      <c r="D1238" s="6">
        <v>8.6926696103573099E-3</v>
      </c>
    </row>
    <row r="1239" spans="2:4" ht="16" x14ac:dyDescent="0.2">
      <c r="B1239" s="6" t="s">
        <v>51694</v>
      </c>
      <c r="C1239" s="6">
        <v>-7.7905828960195905E-2</v>
      </c>
      <c r="D1239" s="6">
        <v>-2.17524757244044E-3</v>
      </c>
    </row>
    <row r="1240" spans="2:4" ht="16" x14ac:dyDescent="0.2">
      <c r="B1240" s="6" t="s">
        <v>51695</v>
      </c>
      <c r="C1240" s="6">
        <v>3.58849870479361E-2</v>
      </c>
      <c r="D1240" s="6">
        <v>3.1327212594052398E-2</v>
      </c>
    </row>
    <row r="1241" spans="2:4" ht="16" x14ac:dyDescent="0.2">
      <c r="B1241" s="6" t="s">
        <v>51696</v>
      </c>
      <c r="C1241" s="6">
        <v>0.171201786694539</v>
      </c>
      <c r="D1241" s="6">
        <v>-2.4450120672766501E-2</v>
      </c>
    </row>
    <row r="1242" spans="2:4" ht="16" x14ac:dyDescent="0.2">
      <c r="B1242" s="6" t="s">
        <v>51697</v>
      </c>
      <c r="C1242" s="6">
        <v>0.106493440955974</v>
      </c>
      <c r="D1242" s="6">
        <v>1.7952235346570599E-2</v>
      </c>
    </row>
    <row r="1243" spans="2:4" ht="16" x14ac:dyDescent="0.2">
      <c r="B1243" s="6" t="s">
        <v>51698</v>
      </c>
      <c r="C1243" s="6">
        <v>6.7085295742781895E-2</v>
      </c>
      <c r="D1243" s="6">
        <v>0.12005436954338899</v>
      </c>
    </row>
    <row r="1244" spans="2:4" ht="16" x14ac:dyDescent="0.2">
      <c r="B1244" s="6" t="s">
        <v>51699</v>
      </c>
      <c r="C1244" s="6">
        <v>2.61863946272811E-2</v>
      </c>
      <c r="D1244" s="6">
        <v>5.3772981353426702E-3</v>
      </c>
    </row>
    <row r="1245" spans="2:4" ht="16" x14ac:dyDescent="0.2">
      <c r="B1245" s="6" t="s">
        <v>51700</v>
      </c>
      <c r="C1245" s="6">
        <v>9.7640669721161394E-2</v>
      </c>
      <c r="D1245" s="6">
        <v>0.116113515096159</v>
      </c>
    </row>
    <row r="1246" spans="2:4" ht="16" x14ac:dyDescent="0.2">
      <c r="B1246" s="6" t="s">
        <v>51701</v>
      </c>
      <c r="C1246" s="6">
        <v>-0.23136562842653399</v>
      </c>
      <c r="D1246" s="6">
        <v>-5.8271818883122599E-2</v>
      </c>
    </row>
    <row r="1247" spans="2:4" ht="16" x14ac:dyDescent="0.2">
      <c r="B1247" s="6" t="s">
        <v>51702</v>
      </c>
      <c r="C1247" s="6">
        <v>0.13985804440475</v>
      </c>
      <c r="D1247" s="6">
        <v>8.7320053814593707E-2</v>
      </c>
    </row>
    <row r="1248" spans="2:4" ht="16" x14ac:dyDescent="0.2">
      <c r="B1248" s="6" t="s">
        <v>51703</v>
      </c>
      <c r="C1248" s="6">
        <v>-6.5005934693474807E-2</v>
      </c>
      <c r="D1248" s="6">
        <v>3.7456644771389797E-2</v>
      </c>
    </row>
    <row r="1249" spans="2:4" ht="16" x14ac:dyDescent="0.2">
      <c r="B1249" s="6" t="s">
        <v>51704</v>
      </c>
      <c r="C1249" s="6">
        <v>8.8492066607412503E-2</v>
      </c>
      <c r="D1249" s="6">
        <v>-5.7786059079968297E-2</v>
      </c>
    </row>
    <row r="1250" spans="2:4" ht="16" x14ac:dyDescent="0.2">
      <c r="B1250" s="6" t="s">
        <v>51705</v>
      </c>
      <c r="C1250" s="6">
        <v>-3.1656975181396901E-2</v>
      </c>
      <c r="D1250" s="6">
        <v>6.6091909405931695E-2</v>
      </c>
    </row>
    <row r="1251" spans="2:4" ht="16" x14ac:dyDescent="0.2">
      <c r="B1251" s="6" t="s">
        <v>51706</v>
      </c>
      <c r="C1251" s="6">
        <v>2.4936924635608398E-2</v>
      </c>
      <c r="D1251" s="6">
        <v>3.89743593600311E-3</v>
      </c>
    </row>
    <row r="1252" spans="2:4" ht="16" x14ac:dyDescent="0.2">
      <c r="B1252" s="6" t="s">
        <v>51707</v>
      </c>
      <c r="C1252" s="6">
        <v>-6.0822334983079397E-4</v>
      </c>
      <c r="D1252" s="6">
        <v>0.121908526909453</v>
      </c>
    </row>
    <row r="1253" spans="2:4" ht="16" x14ac:dyDescent="0.2">
      <c r="B1253" s="6" t="s">
        <v>51708</v>
      </c>
      <c r="C1253" s="6">
        <v>-3.9789817980743401E-2</v>
      </c>
      <c r="D1253" s="6">
        <v>-2.5819228265977601E-2</v>
      </c>
    </row>
    <row r="1254" spans="2:4" ht="16" x14ac:dyDescent="0.2">
      <c r="B1254" s="6" t="s">
        <v>51709</v>
      </c>
      <c r="C1254" s="6">
        <v>0.117854653330687</v>
      </c>
      <c r="D1254" s="6">
        <v>0.13607564377140199</v>
      </c>
    </row>
    <row r="1255" spans="2:4" ht="16" x14ac:dyDescent="0.2">
      <c r="B1255" s="6" t="s">
        <v>51710</v>
      </c>
      <c r="C1255" s="6">
        <v>0.107645420276176</v>
      </c>
      <c r="D1255" s="6">
        <v>0.100369357151624</v>
      </c>
    </row>
    <row r="1256" spans="2:4" ht="16" x14ac:dyDescent="0.2">
      <c r="B1256" s="6" t="s">
        <v>51711</v>
      </c>
      <c r="C1256" s="6">
        <v>0.102726333030947</v>
      </c>
      <c r="D1256" s="6">
        <v>-2.31834587991697E-2</v>
      </c>
    </row>
    <row r="1257" spans="2:4" ht="16" x14ac:dyDescent="0.2">
      <c r="B1257" s="6" t="s">
        <v>51712</v>
      </c>
      <c r="C1257" s="6">
        <v>0.15392316421048999</v>
      </c>
      <c r="D1257" s="6">
        <v>-4.8505543686511401E-2</v>
      </c>
    </row>
    <row r="1258" spans="2:4" ht="16" x14ac:dyDescent="0.2">
      <c r="B1258" s="6" t="s">
        <v>51713</v>
      </c>
      <c r="C1258" s="6">
        <v>1.8644050896575899E-2</v>
      </c>
      <c r="D1258" s="6">
        <v>-5.2369887513695701E-2</v>
      </c>
    </row>
    <row r="1259" spans="2:4" ht="16" x14ac:dyDescent="0.2">
      <c r="B1259" s="6" t="s">
        <v>51714</v>
      </c>
      <c r="C1259" s="6">
        <v>6.8335101574243495E-2</v>
      </c>
      <c r="D1259" s="6">
        <v>-7.2253821503913407E-2</v>
      </c>
    </row>
    <row r="1260" spans="2:4" ht="16" x14ac:dyDescent="0.2">
      <c r="B1260" s="6" t="s">
        <v>51715</v>
      </c>
      <c r="C1260" s="6">
        <v>0.104866797477611</v>
      </c>
      <c r="D1260" s="6">
        <v>2.9808114945987299E-2</v>
      </c>
    </row>
    <row r="1261" spans="2:4" ht="16" x14ac:dyDescent="0.2">
      <c r="B1261" s="6" t="s">
        <v>51716</v>
      </c>
      <c r="C1261" s="6">
        <v>-0.105833033090239</v>
      </c>
      <c r="D1261" s="6">
        <v>-6.2375435060349801E-2</v>
      </c>
    </row>
    <row r="1262" spans="2:4" ht="16" x14ac:dyDescent="0.2">
      <c r="B1262" s="6" t="s">
        <v>51717</v>
      </c>
      <c r="C1262" s="6">
        <v>2.85809616833195E-2</v>
      </c>
      <c r="D1262" s="6">
        <v>6.3932800233577794E-2</v>
      </c>
    </row>
    <row r="1263" spans="2:4" ht="16" x14ac:dyDescent="0.2">
      <c r="B1263" s="6" t="s">
        <v>51718</v>
      </c>
      <c r="C1263" s="6">
        <v>2.9929710601541301E-2</v>
      </c>
      <c r="D1263" s="6">
        <v>-0.10262461984716301</v>
      </c>
    </row>
    <row r="1264" spans="2:4" ht="16" x14ac:dyDescent="0.2">
      <c r="B1264" s="6" t="s">
        <v>51719</v>
      </c>
      <c r="C1264" s="6">
        <v>-0.18994435608037699</v>
      </c>
      <c r="D1264" s="6">
        <v>2.63134025035624E-2</v>
      </c>
    </row>
    <row r="1265" spans="2:4" ht="16" x14ac:dyDescent="0.2">
      <c r="B1265" s="6" t="s">
        <v>51720</v>
      </c>
      <c r="C1265" s="6">
        <v>6.5918213093830502E-2</v>
      </c>
      <c r="D1265" s="6">
        <v>-1.9654605328916799E-2</v>
      </c>
    </row>
    <row r="1266" spans="2:4" ht="16" x14ac:dyDescent="0.2">
      <c r="B1266" s="6" t="s">
        <v>51721</v>
      </c>
      <c r="C1266" s="6">
        <v>7.8989916917381095E-2</v>
      </c>
      <c r="D1266" s="6">
        <v>0.196506119193808</v>
      </c>
    </row>
    <row r="1267" spans="2:4" ht="16" x14ac:dyDescent="0.2">
      <c r="B1267" s="6" t="s">
        <v>51722</v>
      </c>
      <c r="C1267" s="6">
        <v>-0.19577592874295999</v>
      </c>
      <c r="D1267" s="6">
        <v>-6.9177994457871997E-2</v>
      </c>
    </row>
    <row r="1268" spans="2:4" ht="16" x14ac:dyDescent="0.2">
      <c r="B1268" s="6" t="s">
        <v>51723</v>
      </c>
      <c r="C1268" s="6">
        <v>0.129980029395874</v>
      </c>
      <c r="D1268" s="6">
        <v>0.12908693593909101</v>
      </c>
    </row>
    <row r="1269" spans="2:4" ht="16" x14ac:dyDescent="0.2">
      <c r="B1269" s="6" t="s">
        <v>51724</v>
      </c>
      <c r="C1269" s="6">
        <v>-3.8460992840311903E-2</v>
      </c>
      <c r="D1269" s="6">
        <v>-7.2648013958327595E-2</v>
      </c>
    </row>
    <row r="1270" spans="2:4" ht="16" x14ac:dyDescent="0.2">
      <c r="B1270" s="6" t="s">
        <v>51725</v>
      </c>
      <c r="C1270" s="6">
        <v>-7.2127816242435498E-3</v>
      </c>
      <c r="D1270" s="6">
        <v>8.6960684597842203E-2</v>
      </c>
    </row>
    <row r="1271" spans="2:4" ht="16" x14ac:dyDescent="0.2">
      <c r="B1271" s="6" t="s">
        <v>51726</v>
      </c>
      <c r="C1271" s="6">
        <v>-9.0446801545997602E-2</v>
      </c>
      <c r="D1271" s="6">
        <v>5.5187470337124601E-2</v>
      </c>
    </row>
    <row r="1272" spans="2:4" ht="16" x14ac:dyDescent="0.2">
      <c r="B1272" s="6" t="s">
        <v>51727</v>
      </c>
      <c r="C1272" s="6">
        <v>-2.0115324028051201E-2</v>
      </c>
      <c r="D1272" s="6">
        <v>-8.8572956420858995E-2</v>
      </c>
    </row>
    <row r="1273" spans="2:4" ht="16" x14ac:dyDescent="0.2">
      <c r="B1273" s="6" t="s">
        <v>51728</v>
      </c>
      <c r="C1273" s="6">
        <v>1.7858544120521499E-3</v>
      </c>
      <c r="D1273" s="6">
        <v>0.14305717521699099</v>
      </c>
    </row>
    <row r="1274" spans="2:4" ht="16" x14ac:dyDescent="0.2">
      <c r="B1274" s="6" t="s">
        <v>51729</v>
      </c>
      <c r="C1274" s="6">
        <v>3.7515839313388498E-2</v>
      </c>
      <c r="D1274" s="6">
        <v>-5.7171131052006899E-2</v>
      </c>
    </row>
    <row r="1275" spans="2:4" ht="16" x14ac:dyDescent="0.2">
      <c r="B1275" s="6" t="s">
        <v>51730</v>
      </c>
      <c r="C1275" s="6">
        <v>8.4421089127051402E-2</v>
      </c>
      <c r="D1275" s="6">
        <v>0.130005380203357</v>
      </c>
    </row>
    <row r="1276" spans="2:4" ht="16" x14ac:dyDescent="0.2">
      <c r="B1276" s="6" t="s">
        <v>51731</v>
      </c>
      <c r="C1276" s="6">
        <v>-9.1366129723501097E-2</v>
      </c>
      <c r="D1276" s="6">
        <v>-5.0813998894914399E-2</v>
      </c>
    </row>
    <row r="1277" spans="2:4" ht="16" x14ac:dyDescent="0.2">
      <c r="B1277" s="6" t="s">
        <v>51732</v>
      </c>
      <c r="C1277" s="6">
        <v>0.135352841320937</v>
      </c>
      <c r="D1277" s="6">
        <v>-1.0108288176001999E-2</v>
      </c>
    </row>
    <row r="1278" spans="2:4" ht="16" x14ac:dyDescent="0.2">
      <c r="B1278" s="6" t="s">
        <v>51733</v>
      </c>
      <c r="C1278" s="6">
        <v>4.4596274072219402E-2</v>
      </c>
      <c r="D1278" s="6">
        <v>-5.5887114604796402E-2</v>
      </c>
    </row>
    <row r="1279" spans="2:4" ht="16" x14ac:dyDescent="0.2">
      <c r="B1279" s="6" t="s">
        <v>51734</v>
      </c>
      <c r="C1279" s="6">
        <v>-5.2139991766226898E-2</v>
      </c>
      <c r="D1279" s="6">
        <v>-3.1808758227774299E-2</v>
      </c>
    </row>
    <row r="1280" spans="2:4" ht="16" x14ac:dyDescent="0.2">
      <c r="B1280" s="6" t="s">
        <v>51735</v>
      </c>
      <c r="C1280" s="6">
        <v>2.0100874812958299E-2</v>
      </c>
      <c r="D1280" s="6">
        <v>-0.107833187252351</v>
      </c>
    </row>
    <row r="1281" spans="2:4" ht="16" x14ac:dyDescent="0.2">
      <c r="B1281" s="6" t="s">
        <v>51736</v>
      </c>
      <c r="C1281" s="6">
        <v>2.0570747226672698E-2</v>
      </c>
      <c r="D1281" s="6">
        <v>1.57497963660485E-2</v>
      </c>
    </row>
    <row r="1282" spans="2:4" ht="16" x14ac:dyDescent="0.2">
      <c r="B1282" s="6" t="s">
        <v>51737</v>
      </c>
      <c r="C1282" s="6">
        <v>0.17648794833145201</v>
      </c>
      <c r="D1282" s="6">
        <v>9.5855086147053001E-2</v>
      </c>
    </row>
    <row r="1283" spans="2:4" ht="16" x14ac:dyDescent="0.2">
      <c r="B1283" s="6" t="s">
        <v>51738</v>
      </c>
      <c r="C1283" s="6">
        <v>-9.6862929738827895E-3</v>
      </c>
      <c r="D1283" s="6">
        <v>1.5828021259708301E-2</v>
      </c>
    </row>
    <row r="1284" spans="2:4" ht="16" x14ac:dyDescent="0.2">
      <c r="B1284" s="6" t="s">
        <v>51739</v>
      </c>
      <c r="C1284" s="6">
        <v>0.107917462973824</v>
      </c>
      <c r="D1284" s="6">
        <v>-0.111135124475135</v>
      </c>
    </row>
    <row r="1285" spans="2:4" ht="16" x14ac:dyDescent="0.2">
      <c r="B1285" s="6" t="s">
        <v>51740</v>
      </c>
      <c r="C1285" s="6">
        <v>-9.0833218668410404E-2</v>
      </c>
      <c r="D1285" s="6">
        <v>1.1921943439228399E-2</v>
      </c>
    </row>
    <row r="1286" spans="2:4" ht="16" x14ac:dyDescent="0.2">
      <c r="B1286" s="6" t="s">
        <v>51741</v>
      </c>
      <c r="C1286" s="6">
        <v>-6.9530637773979706E-2</v>
      </c>
      <c r="D1286" s="6">
        <v>-8.0711265116030703E-2</v>
      </c>
    </row>
    <row r="1287" spans="2:4" ht="16" x14ac:dyDescent="0.2">
      <c r="B1287" s="6" t="s">
        <v>51742</v>
      </c>
      <c r="C1287" s="6">
        <v>-2.9703724397956301E-2</v>
      </c>
      <c r="D1287" s="6">
        <v>0.101934679825681</v>
      </c>
    </row>
    <row r="1288" spans="2:4" ht="16" x14ac:dyDescent="0.2">
      <c r="B1288" s="6" t="s">
        <v>51743</v>
      </c>
      <c r="C1288" s="6">
        <v>-8.4584201174484602E-3</v>
      </c>
      <c r="D1288" s="6">
        <v>-5.9620345881074698E-2</v>
      </c>
    </row>
    <row r="1289" spans="2:4" ht="16" x14ac:dyDescent="0.2">
      <c r="B1289" s="6" t="s">
        <v>51744</v>
      </c>
      <c r="C1289" s="6">
        <v>4.3089378117195501E-2</v>
      </c>
      <c r="D1289" s="6">
        <v>-4.3114268498798999E-2</v>
      </c>
    </row>
    <row r="1290" spans="2:4" ht="16" x14ac:dyDescent="0.2">
      <c r="B1290" s="6" t="s">
        <v>51745</v>
      </c>
      <c r="C1290" s="6">
        <v>8.5777911774022705E-2</v>
      </c>
      <c r="D1290" s="6">
        <v>0.120857534764862</v>
      </c>
    </row>
    <row r="1291" spans="2:4" ht="16" x14ac:dyDescent="0.2">
      <c r="B1291" s="6" t="s">
        <v>51746</v>
      </c>
      <c r="C1291" s="6">
        <v>7.4404272141439506E-2</v>
      </c>
      <c r="D1291" s="6">
        <v>0.16648890106050501</v>
      </c>
    </row>
    <row r="1292" spans="2:4" ht="16" x14ac:dyDescent="0.2">
      <c r="B1292" s="6" t="s">
        <v>51747</v>
      </c>
      <c r="C1292" s="6">
        <v>1.89758248939231E-3</v>
      </c>
      <c r="D1292" s="6">
        <v>1.8061222530471099E-2</v>
      </c>
    </row>
    <row r="1293" spans="2:4" ht="16" x14ac:dyDescent="0.2">
      <c r="B1293" s="6" t="s">
        <v>51748</v>
      </c>
      <c r="C1293" s="6">
        <v>2.5125652381410299E-3</v>
      </c>
      <c r="D1293" s="6">
        <v>-8.6240808606374203E-2</v>
      </c>
    </row>
    <row r="1294" spans="2:4" ht="16" x14ac:dyDescent="0.2">
      <c r="B1294" s="6" t="s">
        <v>51749</v>
      </c>
      <c r="C1294" s="6">
        <v>7.0191840198267699E-2</v>
      </c>
      <c r="D1294" s="6">
        <v>8.7611847915715593E-2</v>
      </c>
    </row>
    <row r="1295" spans="2:4" ht="16" x14ac:dyDescent="0.2">
      <c r="B1295" s="6" t="s">
        <v>51750</v>
      </c>
      <c r="C1295" s="6">
        <v>0.18382414843519901</v>
      </c>
      <c r="D1295" s="6">
        <v>0.110612789556229</v>
      </c>
    </row>
    <row r="1296" spans="2:4" ht="16" x14ac:dyDescent="0.2">
      <c r="B1296" s="6" t="s">
        <v>51751</v>
      </c>
      <c r="C1296" s="6">
        <v>4.8646976666189397E-2</v>
      </c>
      <c r="D1296" s="6">
        <v>0.108020819110799</v>
      </c>
    </row>
    <row r="1297" spans="2:4" ht="16" x14ac:dyDescent="0.2">
      <c r="B1297" s="6" t="s">
        <v>51752</v>
      </c>
      <c r="C1297" s="6">
        <v>1.6298188467741798E-2</v>
      </c>
      <c r="D1297" s="6">
        <v>0.11394140750785101</v>
      </c>
    </row>
    <row r="1298" spans="2:4" ht="16" x14ac:dyDescent="0.2">
      <c r="B1298" s="6" t="s">
        <v>51753</v>
      </c>
      <c r="C1298" s="6">
        <v>-8.7152259103315394E-2</v>
      </c>
      <c r="D1298" s="6">
        <v>-4.84268052418593E-2</v>
      </c>
    </row>
    <row r="1299" spans="2:4" ht="16" x14ac:dyDescent="0.2">
      <c r="B1299" s="6" t="s">
        <v>51754</v>
      </c>
      <c r="C1299" s="6">
        <v>-2.5680451954341901E-2</v>
      </c>
      <c r="D1299" s="6">
        <v>-5.8201251875096602E-2</v>
      </c>
    </row>
    <row r="1300" spans="2:4" ht="16" x14ac:dyDescent="0.2">
      <c r="B1300" s="6" t="s">
        <v>51755</v>
      </c>
      <c r="C1300" s="6">
        <v>-2.6254315320324299E-3</v>
      </c>
      <c r="D1300" s="6">
        <v>-0.100772701846273</v>
      </c>
    </row>
    <row r="1301" spans="2:4" ht="16" x14ac:dyDescent="0.2">
      <c r="B1301" s="6" t="s">
        <v>51756</v>
      </c>
      <c r="C1301" s="6">
        <v>-0.183179426844365</v>
      </c>
      <c r="D1301" s="6">
        <v>-0.108896180839336</v>
      </c>
    </row>
    <row r="1302" spans="2:4" ht="16" x14ac:dyDescent="0.2">
      <c r="B1302" s="6" t="s">
        <v>51757</v>
      </c>
      <c r="C1302" s="6">
        <v>5.7374172910034098E-2</v>
      </c>
      <c r="D1302" s="6">
        <v>1.6264980347562099E-2</v>
      </c>
    </row>
    <row r="1303" spans="2:4" ht="16" x14ac:dyDescent="0.2">
      <c r="B1303" s="6" t="s">
        <v>51758</v>
      </c>
      <c r="C1303" s="6">
        <v>3.6849895574073699E-2</v>
      </c>
      <c r="D1303" s="6">
        <v>-3.5182429033249897E-2</v>
      </c>
    </row>
    <row r="1304" spans="2:4" ht="16" x14ac:dyDescent="0.2">
      <c r="B1304" s="6" t="s">
        <v>51759</v>
      </c>
      <c r="C1304" s="6">
        <v>0.29416199500613299</v>
      </c>
      <c r="D1304" s="6">
        <v>0.36321038949983803</v>
      </c>
    </row>
    <row r="1305" spans="2:4" ht="16" x14ac:dyDescent="0.2">
      <c r="B1305" s="6" t="s">
        <v>51760</v>
      </c>
      <c r="C1305" s="6">
        <v>0.192890977895779</v>
      </c>
      <c r="D1305" s="6">
        <v>0.23342429248395599</v>
      </c>
    </row>
    <row r="1306" spans="2:4" ht="16" x14ac:dyDescent="0.2">
      <c r="B1306" s="6" t="s">
        <v>51761</v>
      </c>
      <c r="C1306" s="6">
        <v>0.21438359021727699</v>
      </c>
      <c r="D1306" s="6">
        <v>0.33164181128479597</v>
      </c>
    </row>
    <row r="1307" spans="2:4" ht="16" x14ac:dyDescent="0.2">
      <c r="B1307" s="6" t="s">
        <v>51762</v>
      </c>
      <c r="C1307" s="6">
        <v>0.17514281549611799</v>
      </c>
      <c r="D1307" s="6">
        <v>0.188153607607568</v>
      </c>
    </row>
    <row r="1308" spans="2:4" ht="16" x14ac:dyDescent="0.2">
      <c r="B1308" s="6" t="s">
        <v>51763</v>
      </c>
      <c r="C1308" s="6">
        <v>0.25569063117436902</v>
      </c>
      <c r="D1308" s="6">
        <v>0.21071000022540101</v>
      </c>
    </row>
    <row r="1309" spans="2:4" ht="16" x14ac:dyDescent="0.2">
      <c r="B1309" s="6" t="s">
        <v>51764</v>
      </c>
      <c r="C1309" s="6">
        <v>0.15290161104442701</v>
      </c>
      <c r="D1309" s="6">
        <v>0.138746964769003</v>
      </c>
    </row>
    <row r="1310" spans="2:4" ht="16" x14ac:dyDescent="0.2">
      <c r="B1310" s="6" t="s">
        <v>51765</v>
      </c>
      <c r="C1310" s="6">
        <v>0.51596210408662402</v>
      </c>
      <c r="D1310" s="6">
        <v>0.43687718703637501</v>
      </c>
    </row>
    <row r="1311" spans="2:4" ht="16" x14ac:dyDescent="0.2">
      <c r="B1311" s="6" t="s">
        <v>51766</v>
      </c>
      <c r="C1311" s="6">
        <v>0.40061499839910097</v>
      </c>
      <c r="D1311" s="6">
        <v>0.47752103808840901</v>
      </c>
    </row>
    <row r="1312" spans="2:4" ht="16" x14ac:dyDescent="0.2">
      <c r="B1312" s="6" t="s">
        <v>51767</v>
      </c>
      <c r="C1312" s="6">
        <v>3.1766413124682202E-2</v>
      </c>
      <c r="D1312" s="6">
        <v>-1.65432053364907E-3</v>
      </c>
    </row>
    <row r="1313" spans="2:4" ht="16" x14ac:dyDescent="0.2">
      <c r="B1313" s="6" t="s">
        <v>51768</v>
      </c>
      <c r="C1313" s="6">
        <v>4.41114756518051E-2</v>
      </c>
      <c r="D1313" s="6">
        <v>9.3650967056112505E-2</v>
      </c>
    </row>
    <row r="1314" spans="2:4" ht="16" x14ac:dyDescent="0.2">
      <c r="B1314" s="6" t="s">
        <v>51769</v>
      </c>
      <c r="C1314" s="6">
        <v>0.14307739865633501</v>
      </c>
      <c r="D1314" s="6">
        <v>0.19237980790283701</v>
      </c>
    </row>
    <row r="1315" spans="2:4" ht="16" x14ac:dyDescent="0.2">
      <c r="B1315" s="6" t="s">
        <v>51770</v>
      </c>
      <c r="C1315" s="6">
        <v>5.6229297198140002E-2</v>
      </c>
      <c r="D1315" s="6">
        <v>7.2210883259441999E-2</v>
      </c>
    </row>
    <row r="1316" spans="2:4" ht="16" x14ac:dyDescent="0.2">
      <c r="B1316" s="6" t="s">
        <v>51771</v>
      </c>
      <c r="C1316" s="6">
        <v>-0.24620275720283</v>
      </c>
      <c r="D1316" s="6">
        <v>-7.3666039195560501E-2</v>
      </c>
    </row>
    <row r="1317" spans="2:4" ht="16" x14ac:dyDescent="0.2">
      <c r="B1317" s="6" t="s">
        <v>51772</v>
      </c>
      <c r="C1317" s="6">
        <v>3.56533818336029E-2</v>
      </c>
      <c r="D1317" s="6">
        <v>0.11708887164493199</v>
      </c>
    </row>
    <row r="1318" spans="2:4" ht="16" x14ac:dyDescent="0.2">
      <c r="B1318" s="6" t="s">
        <v>51773</v>
      </c>
      <c r="C1318" s="6">
        <v>-2.05113571607622E-2</v>
      </c>
      <c r="D1318" s="6">
        <v>0.12678666954307699</v>
      </c>
    </row>
    <row r="1319" spans="2:4" ht="16" x14ac:dyDescent="0.2">
      <c r="B1319" s="6" t="s">
        <v>51774</v>
      </c>
      <c r="C1319" s="6">
        <v>1.32219295958169E-2</v>
      </c>
      <c r="D1319" s="6">
        <v>1.23638358455593E-2</v>
      </c>
    </row>
    <row r="1320" spans="2:4" ht="16" x14ac:dyDescent="0.2">
      <c r="B1320" s="6" t="s">
        <v>51775</v>
      </c>
      <c r="C1320" s="6">
        <v>-0.144790690077441</v>
      </c>
      <c r="D1320" s="6">
        <v>1.6954858936195201E-2</v>
      </c>
    </row>
    <row r="1321" spans="2:4" ht="16" x14ac:dyDescent="0.2">
      <c r="B1321" s="6" t="s">
        <v>51776</v>
      </c>
      <c r="C1321" s="6">
        <v>8.1695665390116204E-2</v>
      </c>
      <c r="D1321" s="6">
        <v>0.100983586372457</v>
      </c>
    </row>
    <row r="1322" spans="2:4" ht="16" x14ac:dyDescent="0.2">
      <c r="B1322" s="6" t="s">
        <v>51777</v>
      </c>
      <c r="C1322" s="6">
        <v>0.35802365413916898</v>
      </c>
      <c r="D1322" s="6">
        <v>0.26526008065798701</v>
      </c>
    </row>
    <row r="1323" spans="2:4" ht="16" x14ac:dyDescent="0.2">
      <c r="B1323" s="6" t="s">
        <v>51778</v>
      </c>
      <c r="C1323" s="6">
        <v>5.3981753580910001E-2</v>
      </c>
      <c r="D1323" s="6">
        <v>0.15949620334518599</v>
      </c>
    </row>
    <row r="1324" spans="2:4" ht="16" x14ac:dyDescent="0.2">
      <c r="B1324" s="6" t="s">
        <v>51779</v>
      </c>
      <c r="C1324" s="6">
        <v>-0.20674460981286899</v>
      </c>
      <c r="D1324" s="6">
        <v>-0.221171756741357</v>
      </c>
    </row>
    <row r="1325" spans="2:4" ht="16" x14ac:dyDescent="0.2">
      <c r="B1325" s="6" t="s">
        <v>51780</v>
      </c>
      <c r="C1325" s="6">
        <v>0.40873480314393301</v>
      </c>
      <c r="D1325" s="6">
        <v>0.26838627241288499</v>
      </c>
    </row>
    <row r="1326" spans="2:4" ht="16" x14ac:dyDescent="0.2">
      <c r="B1326" s="6" t="s">
        <v>51781</v>
      </c>
      <c r="C1326" s="6">
        <v>0.18654434840141601</v>
      </c>
      <c r="D1326" s="6">
        <v>0.15298150600292101</v>
      </c>
    </row>
    <row r="1327" spans="2:4" ht="16" x14ac:dyDescent="0.2">
      <c r="B1327" s="6" t="s">
        <v>51782</v>
      </c>
      <c r="C1327" s="6">
        <v>0.207848266220786</v>
      </c>
      <c r="D1327" s="6">
        <v>9.2904161734702201E-2</v>
      </c>
    </row>
    <row r="1328" spans="2:4" ht="16" x14ac:dyDescent="0.2">
      <c r="B1328" s="6" t="s">
        <v>51783</v>
      </c>
      <c r="C1328" s="6">
        <v>9.0736676006690303E-2</v>
      </c>
      <c r="D1328" s="6">
        <v>0.192986663942353</v>
      </c>
    </row>
    <row r="1329" spans="2:4" ht="16" x14ac:dyDescent="0.2">
      <c r="B1329" s="6" t="s">
        <v>51784</v>
      </c>
      <c r="C1329" s="6">
        <v>3.1001492476569598E-2</v>
      </c>
      <c r="D1329" s="6">
        <v>4.1470540038083301E-2</v>
      </c>
    </row>
    <row r="1330" spans="2:4" ht="16" x14ac:dyDescent="0.2">
      <c r="B1330" s="6" t="s">
        <v>51785</v>
      </c>
      <c r="C1330" s="6">
        <v>7.1793164491603903E-2</v>
      </c>
      <c r="D1330" s="6">
        <v>7.3400933194799095E-2</v>
      </c>
    </row>
    <row r="1331" spans="2:4" ht="16" x14ac:dyDescent="0.2">
      <c r="B1331" s="6" t="s">
        <v>51786</v>
      </c>
      <c r="C1331" s="6">
        <v>0.21032741584916301</v>
      </c>
      <c r="D1331" s="6">
        <v>0.14211366987840399</v>
      </c>
    </row>
    <row r="1332" spans="2:4" ht="16" x14ac:dyDescent="0.2">
      <c r="B1332" s="6" t="s">
        <v>51787</v>
      </c>
      <c r="C1332" s="6">
        <v>0.26876630674539498</v>
      </c>
      <c r="D1332" s="6">
        <v>0.23392340865062</v>
      </c>
    </row>
    <row r="1333" spans="2:4" ht="16" x14ac:dyDescent="0.2">
      <c r="B1333" s="6" t="s">
        <v>51788</v>
      </c>
      <c r="C1333" s="6">
        <v>0.37609922327995599</v>
      </c>
      <c r="D1333" s="6">
        <v>0.28176162975234598</v>
      </c>
    </row>
    <row r="1334" spans="2:4" ht="16" x14ac:dyDescent="0.2">
      <c r="B1334" s="6" t="s">
        <v>51789</v>
      </c>
      <c r="C1334" s="6">
        <v>0.13329612005233199</v>
      </c>
      <c r="D1334" s="6">
        <v>0.16719657748451899</v>
      </c>
    </row>
    <row r="1335" spans="2:4" ht="16" x14ac:dyDescent="0.2">
      <c r="B1335" s="6" t="s">
        <v>51790</v>
      </c>
      <c r="C1335" s="6">
        <v>0.12991009826754801</v>
      </c>
      <c r="D1335" s="6">
        <v>3.9329597237400697E-2</v>
      </c>
    </row>
    <row r="1336" spans="2:4" ht="16" x14ac:dyDescent="0.2">
      <c r="B1336" s="6" t="s">
        <v>51791</v>
      </c>
      <c r="C1336" s="6">
        <v>0.321509361915776</v>
      </c>
      <c r="D1336" s="6">
        <v>0.31738096592647003</v>
      </c>
    </row>
    <row r="1337" spans="2:4" ht="16" x14ac:dyDescent="0.2">
      <c r="B1337" s="6" t="s">
        <v>51792</v>
      </c>
      <c r="C1337" s="6">
        <v>2.1028558624202698</v>
      </c>
      <c r="D1337" s="6">
        <v>2.1699962716116401</v>
      </c>
    </row>
    <row r="1338" spans="2:4" ht="16" x14ac:dyDescent="0.2">
      <c r="B1338" s="6" t="s">
        <v>51793</v>
      </c>
      <c r="C1338" s="6">
        <v>9.0570732254880298E-2</v>
      </c>
      <c r="D1338" s="6">
        <v>-0.17660983187804299</v>
      </c>
    </row>
    <row r="1339" spans="2:4" ht="16" x14ac:dyDescent="0.2">
      <c r="B1339" s="6" t="s">
        <v>51794</v>
      </c>
      <c r="C1339" s="6">
        <v>4.9817628646131602E-2</v>
      </c>
      <c r="D1339" s="6">
        <v>0.18046428865929001</v>
      </c>
    </row>
    <row r="1340" spans="2:4" ht="16" x14ac:dyDescent="0.2">
      <c r="B1340" s="6" t="s">
        <v>51795</v>
      </c>
      <c r="C1340" s="6">
        <v>0.18405195953061701</v>
      </c>
      <c r="D1340" s="6">
        <v>0.227870988435281</v>
      </c>
    </row>
    <row r="1341" spans="2:4" ht="16" x14ac:dyDescent="0.2">
      <c r="B1341" s="6" t="s">
        <v>51796</v>
      </c>
      <c r="C1341" s="6">
        <v>0.13029956176161001</v>
      </c>
      <c r="D1341" s="6">
        <v>0.16799487198809299</v>
      </c>
    </row>
    <row r="1342" spans="2:4" ht="16" x14ac:dyDescent="0.2">
      <c r="B1342" s="6" t="s">
        <v>51797</v>
      </c>
      <c r="C1342" s="6">
        <v>0.16012828975885399</v>
      </c>
      <c r="D1342" s="6">
        <v>7.6081981571881202E-2</v>
      </c>
    </row>
    <row r="1343" spans="2:4" ht="16" x14ac:dyDescent="0.2">
      <c r="B1343" s="6" t="s">
        <v>51798</v>
      </c>
      <c r="C1343" s="6">
        <v>0.221923328709632</v>
      </c>
      <c r="D1343" s="6">
        <v>0.133261058725375</v>
      </c>
    </row>
    <row r="1344" spans="2:4" ht="16" x14ac:dyDescent="0.2">
      <c r="B1344" s="6" t="s">
        <v>51799</v>
      </c>
      <c r="C1344" s="6">
        <v>0.172637944982549</v>
      </c>
      <c r="D1344" s="6">
        <v>0.13015137694073101</v>
      </c>
    </row>
    <row r="1345" spans="2:4" ht="16" x14ac:dyDescent="0.2">
      <c r="B1345" s="6" t="s">
        <v>51800</v>
      </c>
      <c r="C1345" s="6">
        <v>0.128717276889036</v>
      </c>
      <c r="D1345" s="6">
        <v>0.17595025332814301</v>
      </c>
    </row>
    <row r="1346" spans="2:4" ht="16" x14ac:dyDescent="0.2">
      <c r="B1346" s="6" t="s">
        <v>51801</v>
      </c>
      <c r="C1346" s="6">
        <v>5.06440172364915E-2</v>
      </c>
      <c r="D1346" s="6">
        <v>0.15726554602543499</v>
      </c>
    </row>
    <row r="1347" spans="2:4" ht="16" x14ac:dyDescent="0.2">
      <c r="B1347" s="6" t="s">
        <v>51802</v>
      </c>
      <c r="C1347" s="6">
        <v>0.217911410818385</v>
      </c>
      <c r="D1347" s="6">
        <v>0.133762136309485</v>
      </c>
    </row>
    <row r="1348" spans="2:4" ht="16" x14ac:dyDescent="0.2">
      <c r="B1348" s="6" t="s">
        <v>51803</v>
      </c>
      <c r="C1348" s="6">
        <v>0.30885772569169101</v>
      </c>
      <c r="D1348" s="6">
        <v>0.34638158766357602</v>
      </c>
    </row>
    <row r="1349" spans="2:4" ht="16" x14ac:dyDescent="0.2">
      <c r="B1349" s="6" t="s">
        <v>51804</v>
      </c>
      <c r="C1349" s="6">
        <v>7.5190197418345803E-2</v>
      </c>
      <c r="D1349" s="6">
        <v>-2.93725371688357E-2</v>
      </c>
    </row>
    <row r="1350" spans="2:4" ht="16" x14ac:dyDescent="0.2">
      <c r="B1350" s="6" t="s">
        <v>51805</v>
      </c>
      <c r="C1350" s="6">
        <v>0.178161327431509</v>
      </c>
      <c r="D1350" s="6">
        <v>0.159693770688206</v>
      </c>
    </row>
    <row r="1351" spans="2:4" ht="16" x14ac:dyDescent="0.2">
      <c r="B1351" s="6" t="s">
        <v>51806</v>
      </c>
      <c r="C1351" s="6">
        <v>2.4618265181239E-2</v>
      </c>
      <c r="D1351" s="6">
        <v>0.18408947624344099</v>
      </c>
    </row>
    <row r="1352" spans="2:4" ht="16" x14ac:dyDescent="0.2">
      <c r="B1352" s="6" t="s">
        <v>51807</v>
      </c>
      <c r="C1352" s="6">
        <v>2.1704981166608999E-2</v>
      </c>
      <c r="D1352" s="6">
        <v>5.27540897382461E-2</v>
      </c>
    </row>
    <row r="1353" spans="2:4" ht="16" x14ac:dyDescent="0.2">
      <c r="B1353" s="6" t="s">
        <v>51808</v>
      </c>
      <c r="C1353" s="6">
        <v>0.22629229364315701</v>
      </c>
      <c r="D1353" s="6">
        <v>0.19708651424450499</v>
      </c>
    </row>
    <row r="1354" spans="2:4" ht="16" x14ac:dyDescent="0.2">
      <c r="B1354" s="6" t="s">
        <v>51809</v>
      </c>
      <c r="C1354" s="6">
        <v>0.21034732872578801</v>
      </c>
      <c r="D1354" s="6">
        <v>0.227322617445916</v>
      </c>
    </row>
    <row r="1355" spans="2:4" ht="16" x14ac:dyDescent="0.2">
      <c r="B1355" s="6" t="s">
        <v>51810</v>
      </c>
      <c r="C1355" s="6">
        <v>9.6235500660624099E-2</v>
      </c>
      <c r="D1355" s="6">
        <v>5.31750789134081E-2</v>
      </c>
    </row>
    <row r="1356" spans="2:4" ht="16" x14ac:dyDescent="0.2">
      <c r="B1356" s="6" t="s">
        <v>51811</v>
      </c>
      <c r="C1356" s="6">
        <v>0.21165957573649199</v>
      </c>
      <c r="D1356" s="6">
        <v>9.8947785530224805E-2</v>
      </c>
    </row>
    <row r="1357" spans="2:4" ht="16" x14ac:dyDescent="0.2">
      <c r="B1357" s="6" t="s">
        <v>51812</v>
      </c>
      <c r="C1357" s="6">
        <v>0.81343572131435804</v>
      </c>
      <c r="D1357" s="6">
        <v>0.84221909049940002</v>
      </c>
    </row>
    <row r="1358" spans="2:4" ht="16" x14ac:dyDescent="0.2">
      <c r="B1358" s="6" t="s">
        <v>51813</v>
      </c>
      <c r="C1358" s="6">
        <v>4.0121402924022199E-2</v>
      </c>
      <c r="D1358" s="6">
        <v>2.20039023976835E-2</v>
      </c>
    </row>
    <row r="1359" spans="2:4" ht="16" x14ac:dyDescent="0.2">
      <c r="B1359" s="6" t="s">
        <v>51814</v>
      </c>
      <c r="C1359" s="6">
        <v>0.117885252062431</v>
      </c>
      <c r="D1359" s="6">
        <v>0.145484319669093</v>
      </c>
    </row>
    <row r="1360" spans="2:4" ht="16" x14ac:dyDescent="0.2">
      <c r="B1360" s="6" t="s">
        <v>51815</v>
      </c>
      <c r="C1360" s="6">
        <v>0.22482239836536</v>
      </c>
      <c r="D1360" s="6">
        <v>0.123327702122915</v>
      </c>
    </row>
    <row r="1361" spans="2:4" ht="16" x14ac:dyDescent="0.2">
      <c r="B1361" s="6" t="s">
        <v>51816</v>
      </c>
      <c r="C1361" s="6">
        <v>-3.7262117630071097E-2</v>
      </c>
      <c r="D1361" s="6">
        <v>-6.8568614399427602E-2</v>
      </c>
    </row>
    <row r="1362" spans="2:4" ht="16" x14ac:dyDescent="0.2">
      <c r="B1362" s="6" t="s">
        <v>51817</v>
      </c>
      <c r="C1362" s="6">
        <v>0.13783328485678401</v>
      </c>
      <c r="D1362" s="6">
        <v>0.15325834751043299</v>
      </c>
    </row>
    <row r="1363" spans="2:4" ht="16" x14ac:dyDescent="0.2">
      <c r="B1363" s="6" t="s">
        <v>51818</v>
      </c>
      <c r="C1363" s="6">
        <v>2.5324817801610799E-3</v>
      </c>
      <c r="D1363" s="6">
        <v>-1.7547776585757899E-3</v>
      </c>
    </row>
    <row r="1364" spans="2:4" ht="16" x14ac:dyDescent="0.2">
      <c r="B1364" s="6" t="s">
        <v>51819</v>
      </c>
      <c r="C1364" s="6">
        <v>0.241734942768558</v>
      </c>
      <c r="D1364" s="6">
        <v>0.13969071376724701</v>
      </c>
    </row>
    <row r="1365" spans="2:4" ht="16" x14ac:dyDescent="0.2">
      <c r="B1365" s="6" t="s">
        <v>51820</v>
      </c>
      <c r="C1365" s="6">
        <v>0.24840965235679</v>
      </c>
      <c r="D1365" s="6">
        <v>0.207162915682195</v>
      </c>
    </row>
    <row r="1366" spans="2:4" ht="16" x14ac:dyDescent="0.2">
      <c r="B1366" s="6" t="s">
        <v>51821</v>
      </c>
      <c r="C1366" s="6">
        <v>0.111358190994878</v>
      </c>
      <c r="D1366" s="6">
        <v>0.12544916164137801</v>
      </c>
    </row>
    <row r="1367" spans="2:4" ht="16" x14ac:dyDescent="0.2">
      <c r="B1367" s="6" t="s">
        <v>51822</v>
      </c>
      <c r="C1367" s="6">
        <v>0.14194670741183499</v>
      </c>
      <c r="D1367" s="6">
        <v>0.177832077401749</v>
      </c>
    </row>
    <row r="1368" spans="2:4" ht="16" x14ac:dyDescent="0.2">
      <c r="B1368" s="6" t="s">
        <v>51823</v>
      </c>
      <c r="C1368" s="6">
        <v>5.26794736131748E-2</v>
      </c>
      <c r="D1368" s="6">
        <v>0.152386953978731</v>
      </c>
    </row>
    <row r="1369" spans="2:4" ht="16" x14ac:dyDescent="0.2">
      <c r="B1369" s="6" t="s">
        <v>51824</v>
      </c>
      <c r="C1369" s="6">
        <v>3.0449959095150799E-2</v>
      </c>
      <c r="D1369" s="6">
        <v>0.12983284525304101</v>
      </c>
    </row>
    <row r="1370" spans="2:4" ht="16" x14ac:dyDescent="0.2">
      <c r="B1370" s="6" t="s">
        <v>51825</v>
      </c>
      <c r="C1370" s="6">
        <v>9.4366691535306302E-2</v>
      </c>
      <c r="D1370" s="6">
        <v>0.114179498910971</v>
      </c>
    </row>
    <row r="1371" spans="2:4" ht="16" x14ac:dyDescent="0.2">
      <c r="B1371" s="6" t="s">
        <v>51826</v>
      </c>
      <c r="C1371" s="6">
        <v>4.0270727767989498E-2</v>
      </c>
      <c r="D1371" s="6">
        <v>4.6603474374242899E-2</v>
      </c>
    </row>
    <row r="1372" spans="2:4" ht="16" x14ac:dyDescent="0.2">
      <c r="B1372" s="6" t="s">
        <v>51827</v>
      </c>
      <c r="C1372" s="6">
        <v>-1.3007461261382899E-2</v>
      </c>
      <c r="D1372" s="6">
        <v>7.7742345746149993E-2</v>
      </c>
    </row>
    <row r="1373" spans="2:4" ht="16" x14ac:dyDescent="0.2">
      <c r="B1373" s="6" t="s">
        <v>51828</v>
      </c>
      <c r="C1373" s="6">
        <v>9.4592455865020894E-2</v>
      </c>
      <c r="D1373" s="6">
        <v>9.6009643517753304E-2</v>
      </c>
    </row>
    <row r="1374" spans="2:4" ht="16" x14ac:dyDescent="0.2">
      <c r="B1374" s="6" t="s">
        <v>51829</v>
      </c>
      <c r="C1374" s="6">
        <v>0.25918690969130298</v>
      </c>
      <c r="D1374" s="6">
        <v>0.168151388547158</v>
      </c>
    </row>
    <row r="1375" spans="2:4" ht="16" x14ac:dyDescent="0.2">
      <c r="B1375" s="6" t="s">
        <v>51830</v>
      </c>
      <c r="C1375" s="6">
        <v>0.17491257099485</v>
      </c>
      <c r="D1375" s="6">
        <v>0.14279517753721199</v>
      </c>
    </row>
    <row r="1376" spans="2:4" ht="16" x14ac:dyDescent="0.2">
      <c r="B1376" s="6" t="s">
        <v>51831</v>
      </c>
      <c r="C1376" s="6">
        <v>3.7514994464862297E-2</v>
      </c>
      <c r="D1376" s="6">
        <v>0.171600226165115</v>
      </c>
    </row>
    <row r="1377" spans="2:4" ht="16" x14ac:dyDescent="0.2">
      <c r="B1377" s="6" t="s">
        <v>51832</v>
      </c>
      <c r="C1377" s="6">
        <v>1.1789781931485201E-2</v>
      </c>
      <c r="D1377" s="6">
        <v>-9.1282039872098196E-4</v>
      </c>
    </row>
    <row r="1378" spans="2:4" ht="16" x14ac:dyDescent="0.2">
      <c r="B1378" s="6" t="s">
        <v>51833</v>
      </c>
      <c r="C1378" s="6">
        <v>4.7361986743751999E-2</v>
      </c>
      <c r="D1378" s="6">
        <v>2.0867941051383999E-2</v>
      </c>
    </row>
    <row r="1379" spans="2:4" ht="16" x14ac:dyDescent="0.2">
      <c r="B1379" s="6" t="s">
        <v>51834</v>
      </c>
      <c r="C1379" s="6">
        <v>0.12059889168054599</v>
      </c>
      <c r="D1379" s="6">
        <v>0.159260095045511</v>
      </c>
    </row>
    <row r="1380" spans="2:4" ht="16" x14ac:dyDescent="0.2">
      <c r="B1380" s="6" t="s">
        <v>51835</v>
      </c>
      <c r="C1380" s="6">
        <v>-3.6214723287471898E-2</v>
      </c>
      <c r="D1380" s="6">
        <v>-8.6051197247699704E-2</v>
      </c>
    </row>
    <row r="1381" spans="2:4" ht="16" x14ac:dyDescent="0.2">
      <c r="B1381" s="6" t="s">
        <v>51836</v>
      </c>
      <c r="C1381" s="6">
        <v>0.25377098362716699</v>
      </c>
      <c r="D1381" s="6">
        <v>0.14432903995985999</v>
      </c>
    </row>
    <row r="1382" spans="2:4" ht="16" x14ac:dyDescent="0.2">
      <c r="B1382" s="6" t="s">
        <v>51837</v>
      </c>
      <c r="C1382" s="6">
        <v>0.169338879694759</v>
      </c>
      <c r="D1382" s="6">
        <v>0.21666143540171801</v>
      </c>
    </row>
    <row r="1383" spans="2:4" ht="16" x14ac:dyDescent="0.2">
      <c r="B1383" s="6" t="s">
        <v>51838</v>
      </c>
      <c r="C1383" s="6">
        <v>0.105719521740244</v>
      </c>
      <c r="D1383" s="6">
        <v>6.0850663053097803E-2</v>
      </c>
    </row>
    <row r="1384" spans="2:4" ht="16" x14ac:dyDescent="0.2">
      <c r="B1384" s="6" t="s">
        <v>51839</v>
      </c>
      <c r="C1384" s="6">
        <v>4.5580106624349498E-2</v>
      </c>
      <c r="D1384" s="6">
        <v>5.2317570395797403E-2</v>
      </c>
    </row>
    <row r="1385" spans="2:4" ht="16" x14ac:dyDescent="0.2">
      <c r="B1385" s="6" t="s">
        <v>51840</v>
      </c>
      <c r="C1385" s="6">
        <v>0.13186007971070501</v>
      </c>
      <c r="D1385" s="6">
        <v>7.3771106964922395E-2</v>
      </c>
    </row>
    <row r="1386" spans="2:4" ht="16" x14ac:dyDescent="0.2">
      <c r="B1386" s="6" t="s">
        <v>51841</v>
      </c>
      <c r="C1386" s="6">
        <v>-5.3824847044847197E-2</v>
      </c>
      <c r="D1386" s="6">
        <v>-9.3705733769889804E-2</v>
      </c>
    </row>
    <row r="1387" spans="2:4" ht="16" x14ac:dyDescent="0.2">
      <c r="B1387" s="6" t="s">
        <v>51842</v>
      </c>
      <c r="C1387" s="6">
        <v>-6.3581258588806505E-2</v>
      </c>
      <c r="D1387" s="6">
        <v>6.3626032017268699E-2</v>
      </c>
    </row>
    <row r="1388" spans="2:4" ht="16" x14ac:dyDescent="0.2">
      <c r="B1388" s="6" t="s">
        <v>51843</v>
      </c>
      <c r="C1388" s="6">
        <v>0.21463258401409699</v>
      </c>
      <c r="D1388" s="6">
        <v>0.16210697184741299</v>
      </c>
    </row>
    <row r="1389" spans="2:4" ht="16" x14ac:dyDescent="0.2">
      <c r="B1389" s="6" t="s">
        <v>51844</v>
      </c>
      <c r="C1389" s="6">
        <v>0.23196050946911501</v>
      </c>
      <c r="D1389" s="6">
        <v>0.189981138726416</v>
      </c>
    </row>
    <row r="1390" spans="2:4" ht="16" x14ac:dyDescent="0.2">
      <c r="B1390" s="6" t="s">
        <v>51845</v>
      </c>
      <c r="C1390" s="6">
        <v>0.32665143098288302</v>
      </c>
      <c r="D1390" s="6">
        <v>0.21813450741787599</v>
      </c>
    </row>
    <row r="1391" spans="2:4" ht="16" x14ac:dyDescent="0.2">
      <c r="B1391" s="6" t="s">
        <v>51846</v>
      </c>
      <c r="C1391" s="6">
        <v>0.222357618888052</v>
      </c>
      <c r="D1391" s="6">
        <v>5.7545738155335799E-2</v>
      </c>
    </row>
    <row r="1392" spans="2:4" ht="16" x14ac:dyDescent="0.2">
      <c r="B1392" s="6" t="s">
        <v>51847</v>
      </c>
      <c r="C1392" s="6">
        <v>-8.7733713913706896E-3</v>
      </c>
      <c r="D1392" s="6">
        <v>7.7005979120314096E-3</v>
      </c>
    </row>
    <row r="1393" spans="2:4" ht="16" x14ac:dyDescent="0.2">
      <c r="B1393" s="6" t="s">
        <v>51848</v>
      </c>
      <c r="C1393" s="6">
        <v>0.11383830208367</v>
      </c>
      <c r="D1393" s="6">
        <v>0.11572774965230601</v>
      </c>
    </row>
    <row r="1394" spans="2:4" ht="16" x14ac:dyDescent="0.2">
      <c r="B1394" s="6" t="s">
        <v>51849</v>
      </c>
      <c r="C1394" s="6">
        <v>0.18958881421564699</v>
      </c>
      <c r="D1394" s="6">
        <v>0.21165592105703401</v>
      </c>
    </row>
    <row r="1395" spans="2:4" ht="16" x14ac:dyDescent="0.2">
      <c r="B1395" s="6" t="s">
        <v>51850</v>
      </c>
      <c r="C1395" s="6">
        <v>3.4671453154702499E-2</v>
      </c>
      <c r="D1395" s="6">
        <v>6.6603391001846604E-2</v>
      </c>
    </row>
    <row r="1396" spans="2:4" ht="16" x14ac:dyDescent="0.2">
      <c r="B1396" s="6" t="s">
        <v>51851</v>
      </c>
      <c r="C1396" s="6">
        <v>0.15575592374009201</v>
      </c>
      <c r="D1396" s="6">
        <v>0.21694654454371201</v>
      </c>
    </row>
    <row r="1397" spans="2:4" ht="16" x14ac:dyDescent="0.2">
      <c r="B1397" s="6" t="s">
        <v>51852</v>
      </c>
      <c r="C1397" s="6">
        <v>-0.10536131706931499</v>
      </c>
      <c r="D1397" s="6">
        <v>-7.2003574652854396E-2</v>
      </c>
    </row>
    <row r="1398" spans="2:4" ht="16" x14ac:dyDescent="0.2">
      <c r="B1398" s="6" t="s">
        <v>51853</v>
      </c>
      <c r="C1398" s="6">
        <v>0.13933475938967099</v>
      </c>
      <c r="D1398" s="6">
        <v>0.14115940503889601</v>
      </c>
    </row>
    <row r="1399" spans="2:4" ht="16" x14ac:dyDescent="0.2">
      <c r="B1399" s="6" t="s">
        <v>51854</v>
      </c>
      <c r="C1399" s="6">
        <v>4.9526744076565897E-2</v>
      </c>
      <c r="D1399" s="6">
        <v>6.5470234116677503E-2</v>
      </c>
    </row>
    <row r="1400" spans="2:4" ht="16" x14ac:dyDescent="0.2">
      <c r="B1400" s="6" t="s">
        <v>51855</v>
      </c>
      <c r="C1400" s="6">
        <v>6.4882146619476402E-2</v>
      </c>
      <c r="D1400" s="6">
        <v>0.13212397332420001</v>
      </c>
    </row>
    <row r="1401" spans="2:4" ht="16" x14ac:dyDescent="0.2">
      <c r="B1401" s="6" t="s">
        <v>51856</v>
      </c>
      <c r="C1401" s="6">
        <v>5.8316973012661998E-3</v>
      </c>
      <c r="D1401" s="6">
        <v>3.8315569366942498E-2</v>
      </c>
    </row>
    <row r="1402" spans="2:4" ht="16" x14ac:dyDescent="0.2">
      <c r="B1402" s="6" t="s">
        <v>51857</v>
      </c>
      <c r="C1402" s="6">
        <v>0.16890811502578501</v>
      </c>
      <c r="D1402" s="6">
        <v>0.140385913028448</v>
      </c>
    </row>
    <row r="1403" spans="2:4" ht="16" x14ac:dyDescent="0.2">
      <c r="B1403" s="6" t="s">
        <v>51858</v>
      </c>
      <c r="C1403" s="6">
        <v>0.11242222249957499</v>
      </c>
      <c r="D1403" s="6">
        <v>0.14856191476279901</v>
      </c>
    </row>
    <row r="1404" spans="2:4" ht="16" x14ac:dyDescent="0.2">
      <c r="B1404" s="6" t="s">
        <v>51859</v>
      </c>
      <c r="C1404" s="6">
        <v>-3.6496655660478401E-4</v>
      </c>
      <c r="D1404" s="6">
        <v>7.2453363768684206E-2</v>
      </c>
    </row>
    <row r="1405" spans="2:4" ht="16" x14ac:dyDescent="0.2">
      <c r="B1405" s="6" t="s">
        <v>51860</v>
      </c>
      <c r="C1405" s="6">
        <v>9.4655331120745395E-2</v>
      </c>
      <c r="D1405" s="6">
        <v>-1.76096141793434E-2</v>
      </c>
    </row>
    <row r="1406" spans="2:4" ht="16" x14ac:dyDescent="0.2">
      <c r="B1406" s="6" t="s">
        <v>51861</v>
      </c>
      <c r="C1406" s="6">
        <v>6.9177164024036798E-3</v>
      </c>
      <c r="D1406" s="6">
        <v>5.1152617464193903E-2</v>
      </c>
    </row>
    <row r="1407" spans="2:4" ht="16" x14ac:dyDescent="0.2">
      <c r="B1407" s="6" t="s">
        <v>51862</v>
      </c>
      <c r="C1407" s="6">
        <v>5.9872524951428502E-2</v>
      </c>
      <c r="D1407" s="6">
        <v>-5.16026527818291E-2</v>
      </c>
    </row>
    <row r="1408" spans="2:4" ht="16" x14ac:dyDescent="0.2">
      <c r="B1408" s="6" t="s">
        <v>51863</v>
      </c>
      <c r="C1408" s="6">
        <v>-0.16317238539291401</v>
      </c>
      <c r="D1408" s="6">
        <v>-4.3961223095887902E-2</v>
      </c>
    </row>
    <row r="1409" spans="2:4" ht="16" x14ac:dyDescent="0.2">
      <c r="B1409" s="6" t="s">
        <v>51864</v>
      </c>
      <c r="C1409" s="6">
        <v>-4.5377436190220201E-2</v>
      </c>
      <c r="D1409" s="6">
        <v>-0.118103796916169</v>
      </c>
    </row>
    <row r="1410" spans="2:4" ht="16" x14ac:dyDescent="0.2">
      <c r="B1410" s="6" t="s">
        <v>51865</v>
      </c>
      <c r="C1410" s="6">
        <v>-9.6193477572833294E-2</v>
      </c>
      <c r="D1410" s="6">
        <v>3.4521780808015698E-2</v>
      </c>
    </row>
    <row r="1411" spans="2:4" ht="16" x14ac:dyDescent="0.2">
      <c r="B1411" s="6" t="s">
        <v>51866</v>
      </c>
      <c r="C1411" s="6">
        <v>-8.3122256685006099E-2</v>
      </c>
      <c r="D1411" s="6">
        <v>1.0759484006453801E-2</v>
      </c>
    </row>
    <row r="1412" spans="2:4" ht="16" x14ac:dyDescent="0.2">
      <c r="B1412" s="6" t="s">
        <v>51867</v>
      </c>
      <c r="C1412" s="6">
        <v>9.4287488734142499E-2</v>
      </c>
      <c r="D1412" s="6">
        <v>-5.2339921965650398E-2</v>
      </c>
    </row>
    <row r="1413" spans="2:4" ht="16" x14ac:dyDescent="0.2">
      <c r="B1413" s="6" t="s">
        <v>51868</v>
      </c>
      <c r="C1413" s="6">
        <v>4.82603764547411E-2</v>
      </c>
      <c r="D1413" s="6">
        <v>-0.205614470595127</v>
      </c>
    </row>
    <row r="1414" spans="2:4" ht="16" x14ac:dyDescent="0.2">
      <c r="B1414" s="6" t="s">
        <v>51869</v>
      </c>
      <c r="C1414" s="6">
        <v>-0.118450505781018</v>
      </c>
      <c r="D1414" s="6">
        <v>-6.4646690373555402E-2</v>
      </c>
    </row>
    <row r="1415" spans="2:4" ht="16" x14ac:dyDescent="0.2">
      <c r="B1415" s="6" t="s">
        <v>51870</v>
      </c>
      <c r="C1415" s="6">
        <v>7.6955737615832298E-2</v>
      </c>
      <c r="D1415" s="6">
        <v>-9.0491548641592097E-3</v>
      </c>
    </row>
    <row r="1416" spans="2:4" ht="16" x14ac:dyDescent="0.2">
      <c r="B1416" s="6" t="s">
        <v>51871</v>
      </c>
      <c r="C1416" s="6">
        <v>-3.00248265605116E-2</v>
      </c>
      <c r="D1416" s="6">
        <v>-2.0315915662134899E-2</v>
      </c>
    </row>
    <row r="1417" spans="2:4" ht="16" x14ac:dyDescent="0.2">
      <c r="B1417" s="6" t="s">
        <v>51872</v>
      </c>
      <c r="C1417" s="6">
        <v>0.175555959926919</v>
      </c>
      <c r="D1417" s="6">
        <v>7.4261252012953194E-2</v>
      </c>
    </row>
    <row r="1418" spans="2:4" ht="16" x14ac:dyDescent="0.2">
      <c r="B1418" s="6" t="s">
        <v>51873</v>
      </c>
      <c r="C1418" s="6">
        <v>0.163627408911519</v>
      </c>
      <c r="D1418" s="6">
        <v>6.9574349188601503E-2</v>
      </c>
    </row>
    <row r="1419" spans="2:4" ht="16" x14ac:dyDescent="0.2">
      <c r="B1419" s="6" t="s">
        <v>51874</v>
      </c>
      <c r="C1419" s="6">
        <v>9.2649103203636493E-2</v>
      </c>
      <c r="D1419" s="6">
        <v>-7.9002396958263305E-2</v>
      </c>
    </row>
    <row r="1420" spans="2:4" ht="16" x14ac:dyDescent="0.2">
      <c r="B1420" s="6" t="s">
        <v>51875</v>
      </c>
      <c r="C1420" s="6">
        <v>5.9374123207996697E-2</v>
      </c>
      <c r="D1420" s="6">
        <v>-4.1515340753932699E-2</v>
      </c>
    </row>
    <row r="1421" spans="2:4" ht="16" x14ac:dyDescent="0.2">
      <c r="B1421" s="6" t="s">
        <v>51876</v>
      </c>
      <c r="C1421" s="6">
        <v>7.6837939531616301E-2</v>
      </c>
      <c r="D1421" s="6">
        <v>4.6610828514580802E-2</v>
      </c>
    </row>
    <row r="1422" spans="2:4" ht="16" x14ac:dyDescent="0.2">
      <c r="B1422" s="6" t="s">
        <v>51877</v>
      </c>
      <c r="C1422" s="6">
        <v>-0.12919291790950199</v>
      </c>
      <c r="D1422" s="6">
        <v>4.5095675620115599E-2</v>
      </c>
    </row>
    <row r="1423" spans="2:4" ht="16" x14ac:dyDescent="0.2">
      <c r="B1423" s="6" t="s">
        <v>51878</v>
      </c>
      <c r="C1423" s="6">
        <v>5.43474689533072E-2</v>
      </c>
      <c r="D1423" s="6">
        <v>0.14657305389490299</v>
      </c>
    </row>
    <row r="1424" spans="2:4" ht="16" x14ac:dyDescent="0.2">
      <c r="B1424" s="6" t="s">
        <v>51879</v>
      </c>
      <c r="C1424" s="6">
        <v>-0.10996614647269599</v>
      </c>
      <c r="D1424" s="6">
        <v>1.23832309481105E-2</v>
      </c>
    </row>
    <row r="1425" spans="2:4" ht="16" x14ac:dyDescent="0.2">
      <c r="B1425" s="6" t="s">
        <v>51880</v>
      </c>
      <c r="C1425" s="6">
        <v>9.9673296312298404E-2</v>
      </c>
      <c r="D1425" s="6">
        <v>-9.5500039334014297E-2</v>
      </c>
    </row>
    <row r="1426" spans="2:4" ht="16" x14ac:dyDescent="0.2">
      <c r="B1426" s="6" t="s">
        <v>51881</v>
      </c>
      <c r="C1426" s="6">
        <v>4.01481557230721E-2</v>
      </c>
      <c r="D1426" s="6">
        <v>-9.5554590155043903E-2</v>
      </c>
    </row>
    <row r="1427" spans="2:4" ht="16" x14ac:dyDescent="0.2">
      <c r="B1427" s="6" t="s">
        <v>51882</v>
      </c>
      <c r="C1427" s="6">
        <v>9.6659065005196595E-2</v>
      </c>
      <c r="D1427" s="6">
        <v>6.5923896640373805E-2</v>
      </c>
    </row>
    <row r="1428" spans="2:4" ht="16" x14ac:dyDescent="0.2">
      <c r="B1428" s="6" t="s">
        <v>51883</v>
      </c>
      <c r="C1428" s="6">
        <v>-9.6201653603784201E-2</v>
      </c>
      <c r="D1428" s="6">
        <v>-0.103633655998804</v>
      </c>
    </row>
    <row r="1429" spans="2:4" ht="16" x14ac:dyDescent="0.2">
      <c r="B1429" s="6" t="s">
        <v>51884</v>
      </c>
      <c r="C1429" s="6">
        <v>0.11602147627602399</v>
      </c>
      <c r="D1429" s="6">
        <v>2.4498987389894599E-2</v>
      </c>
    </row>
    <row r="1430" spans="2:4" ht="16" x14ac:dyDescent="0.2">
      <c r="B1430" s="6" t="s">
        <v>51885</v>
      </c>
      <c r="C1430" s="6">
        <v>5.2951916587806701E-3</v>
      </c>
      <c r="D1430" s="6">
        <v>-7.9072306121256694E-2</v>
      </c>
    </row>
    <row r="1431" spans="2:4" ht="16" x14ac:dyDescent="0.2">
      <c r="B1431" s="6" t="s">
        <v>51886</v>
      </c>
      <c r="C1431" s="6">
        <v>0.23006367346518899</v>
      </c>
      <c r="D1431" s="6">
        <v>-9.7324408470421495E-2</v>
      </c>
    </row>
    <row r="1432" spans="2:4" ht="16" x14ac:dyDescent="0.2">
      <c r="B1432" s="6" t="s">
        <v>51887</v>
      </c>
      <c r="C1432" s="6">
        <v>-6.6105407120648593E-2</v>
      </c>
      <c r="D1432" s="6">
        <v>-4.17466945950421E-2</v>
      </c>
    </row>
    <row r="1433" spans="2:4" ht="16" x14ac:dyDescent="0.2">
      <c r="B1433" s="6" t="s">
        <v>51888</v>
      </c>
      <c r="C1433" s="6">
        <v>-5.8002075428583502E-2</v>
      </c>
      <c r="D1433" s="6">
        <v>-5.0338347650370402E-2</v>
      </c>
    </row>
    <row r="1434" spans="2:4" ht="16" x14ac:dyDescent="0.2">
      <c r="B1434" s="6" t="s">
        <v>51889</v>
      </c>
      <c r="C1434" s="6">
        <v>-8.5316788670297705E-4</v>
      </c>
      <c r="D1434" s="6">
        <v>-1.5731800528489399E-2</v>
      </c>
    </row>
    <row r="1435" spans="2:4" ht="16" x14ac:dyDescent="0.2">
      <c r="B1435" s="6" t="s">
        <v>51890</v>
      </c>
      <c r="C1435" s="6">
        <v>-9.6992690542636595E-2</v>
      </c>
      <c r="D1435" s="6">
        <v>-9.70449081026169E-2</v>
      </c>
    </row>
    <row r="1436" spans="2:4" ht="16" x14ac:dyDescent="0.2">
      <c r="B1436" s="6" t="s">
        <v>51891</v>
      </c>
      <c r="C1436" s="6">
        <v>3.4179515869027503E-2</v>
      </c>
      <c r="D1436" s="6">
        <v>7.6552659862589301E-2</v>
      </c>
    </row>
    <row r="1437" spans="2:4" ht="16" x14ac:dyDescent="0.2">
      <c r="B1437" s="6" t="s">
        <v>51892</v>
      </c>
      <c r="C1437" s="6">
        <v>3.7183157628373202E-2</v>
      </c>
      <c r="D1437" s="6">
        <v>-3.4739043606562603E-2</v>
      </c>
    </row>
    <row r="1438" spans="2:4" ht="16" x14ac:dyDescent="0.2">
      <c r="B1438" s="6" t="s">
        <v>51893</v>
      </c>
      <c r="C1438" s="6">
        <v>-0.122376945751817</v>
      </c>
      <c r="D1438" s="6">
        <v>-5.4714695590644902E-2</v>
      </c>
    </row>
    <row r="1439" spans="2:4" ht="16" x14ac:dyDescent="0.2">
      <c r="B1439" s="6" t="s">
        <v>51894</v>
      </c>
      <c r="C1439" s="6">
        <v>0.33260168001081603</v>
      </c>
      <c r="D1439" s="6">
        <v>-6.6448762512329104E-2</v>
      </c>
    </row>
    <row r="1440" spans="2:4" ht="16" x14ac:dyDescent="0.2">
      <c r="B1440" s="6" t="s">
        <v>51895</v>
      </c>
      <c r="C1440" s="6">
        <v>-0.13925224059753599</v>
      </c>
      <c r="D1440" s="6">
        <v>-7.7442099844095197E-2</v>
      </c>
    </row>
    <row r="1441" spans="2:4" ht="16" x14ac:dyDescent="0.2">
      <c r="B1441" s="6" t="s">
        <v>51896</v>
      </c>
      <c r="C1441" s="6">
        <v>7.2020899864549306E-2</v>
      </c>
      <c r="D1441" s="6">
        <v>8.6533318497007006E-3</v>
      </c>
    </row>
    <row r="1442" spans="2:4" ht="16" x14ac:dyDescent="0.2">
      <c r="B1442" s="6" t="s">
        <v>51897</v>
      </c>
      <c r="C1442" s="6">
        <v>-5.6882026206064799E-2</v>
      </c>
      <c r="D1442" s="6">
        <v>1.5162887538337199E-2</v>
      </c>
    </row>
    <row r="1443" spans="2:4" ht="16" x14ac:dyDescent="0.2">
      <c r="B1443" s="6" t="s">
        <v>51898</v>
      </c>
      <c r="C1443" s="6">
        <v>-2.6812839658454401E-3</v>
      </c>
      <c r="D1443" s="6">
        <v>5.2558957473239402E-2</v>
      </c>
    </row>
    <row r="1444" spans="2:4" ht="16" x14ac:dyDescent="0.2">
      <c r="B1444" s="6" t="s">
        <v>51899</v>
      </c>
      <c r="C1444" s="6">
        <v>-2.0255556134571001E-2</v>
      </c>
      <c r="D1444" s="6">
        <v>1.7050482693319598E-2</v>
      </c>
    </row>
    <row r="1445" spans="2:4" ht="16" x14ac:dyDescent="0.2">
      <c r="B1445" s="6" t="s">
        <v>51900</v>
      </c>
      <c r="C1445" s="6">
        <v>0.14557562529124199</v>
      </c>
      <c r="D1445" s="6">
        <v>0.18381228707021599</v>
      </c>
    </row>
    <row r="1446" spans="2:4" ht="16" x14ac:dyDescent="0.2">
      <c r="B1446" s="6" t="s">
        <v>51901</v>
      </c>
      <c r="C1446" s="6">
        <v>-1.6142676697136E-2</v>
      </c>
      <c r="D1446" s="6">
        <v>-4.8851465497487097E-2</v>
      </c>
    </row>
    <row r="1447" spans="2:4" ht="16" x14ac:dyDescent="0.2">
      <c r="B1447" s="6" t="s">
        <v>51902</v>
      </c>
      <c r="C1447" s="6">
        <v>-7.5292045549801401E-2</v>
      </c>
      <c r="D1447" s="6">
        <v>-4.0799574714249297E-2</v>
      </c>
    </row>
    <row r="1448" spans="2:4" ht="16" x14ac:dyDescent="0.2">
      <c r="B1448" s="6" t="s">
        <v>51903</v>
      </c>
      <c r="C1448" s="6">
        <v>0.179493184231758</v>
      </c>
      <c r="D1448" s="6">
        <v>0.14326442031960299</v>
      </c>
    </row>
    <row r="1449" spans="2:4" ht="16" x14ac:dyDescent="0.2">
      <c r="B1449" s="6" t="s">
        <v>51904</v>
      </c>
      <c r="C1449" s="6">
        <v>-3.3157256473018898E-2</v>
      </c>
      <c r="D1449" s="6">
        <v>-5.8897742843036498E-2</v>
      </c>
    </row>
    <row r="1450" spans="2:4" ht="16" x14ac:dyDescent="0.2">
      <c r="B1450" s="6" t="s">
        <v>51905</v>
      </c>
      <c r="C1450" s="6">
        <v>-2.63390405239496E-2</v>
      </c>
      <c r="D1450" s="6">
        <v>-1.82352828890361E-2</v>
      </c>
    </row>
    <row r="1451" spans="2:4" ht="16" x14ac:dyDescent="0.2">
      <c r="B1451" s="6" t="s">
        <v>51906</v>
      </c>
      <c r="C1451" s="6">
        <v>-6.2225218948519503E-3</v>
      </c>
      <c r="D1451" s="6">
        <v>7.9448307189119702E-2</v>
      </c>
    </row>
    <row r="1452" spans="2:4" ht="16" x14ac:dyDescent="0.2">
      <c r="B1452" s="6" t="s">
        <v>51907</v>
      </c>
      <c r="C1452" s="6">
        <v>-0.10768029324537</v>
      </c>
      <c r="D1452" s="6">
        <v>-6.0932954639046001E-2</v>
      </c>
    </row>
    <row r="1453" spans="2:4" ht="16" x14ac:dyDescent="0.2">
      <c r="B1453" s="6" t="s">
        <v>51908</v>
      </c>
      <c r="C1453" s="6">
        <v>-7.2670488467810698E-2</v>
      </c>
      <c r="D1453" s="6">
        <v>6.4246920529988899E-2</v>
      </c>
    </row>
    <row r="1454" spans="2:4" ht="16" x14ac:dyDescent="0.2">
      <c r="B1454" s="6" t="s">
        <v>51909</v>
      </c>
      <c r="C1454" s="6">
        <v>-6.6047825749995695E-2</v>
      </c>
      <c r="D1454" s="6">
        <v>2.87794475342074E-2</v>
      </c>
    </row>
    <row r="1455" spans="2:4" ht="16" x14ac:dyDescent="0.2">
      <c r="B1455" s="6" t="s">
        <v>51910</v>
      </c>
      <c r="C1455" s="6">
        <v>3.5972823269366599E-2</v>
      </c>
      <c r="D1455" s="6">
        <v>-4.9245706989912499E-2</v>
      </c>
    </row>
    <row r="1456" spans="2:4" ht="16" x14ac:dyDescent="0.2">
      <c r="B1456" s="6" t="s">
        <v>51911</v>
      </c>
      <c r="C1456" s="6">
        <v>4.7508609997279896E-3</v>
      </c>
      <c r="D1456" s="6">
        <v>-1.7934764574410299E-2</v>
      </c>
    </row>
    <row r="1457" spans="2:4" ht="16" x14ac:dyDescent="0.2">
      <c r="B1457" s="6" t="s">
        <v>51912</v>
      </c>
      <c r="C1457" s="6">
        <v>-4.6491630901993403E-2</v>
      </c>
      <c r="D1457" s="6">
        <v>-4.3972397513565603E-2</v>
      </c>
    </row>
    <row r="1458" spans="2:4" ht="16" x14ac:dyDescent="0.2">
      <c r="B1458" s="6" t="s">
        <v>51913</v>
      </c>
      <c r="C1458" s="6">
        <v>4.24028160170771E-2</v>
      </c>
      <c r="D1458" s="6">
        <v>9.1782014745973601E-3</v>
      </c>
    </row>
    <row r="1459" spans="2:4" ht="16" x14ac:dyDescent="0.2">
      <c r="B1459" s="6" t="s">
        <v>51914</v>
      </c>
      <c r="C1459" s="6">
        <v>-8.0725173038957501E-2</v>
      </c>
      <c r="D1459" s="6">
        <v>-6.3737113574321796E-2</v>
      </c>
    </row>
    <row r="1460" spans="2:4" ht="16" x14ac:dyDescent="0.2">
      <c r="B1460" s="6" t="s">
        <v>51915</v>
      </c>
      <c r="C1460" s="6">
        <v>-0.123061492974002</v>
      </c>
      <c r="D1460" s="6">
        <v>-1.9647406922075599E-2</v>
      </c>
    </row>
    <row r="1461" spans="2:4" ht="16" x14ac:dyDescent="0.2">
      <c r="B1461" s="6" t="s">
        <v>51916</v>
      </c>
      <c r="C1461" s="6">
        <v>-0.12357982285199</v>
      </c>
      <c r="D1461" s="6">
        <v>-5.9453665636030599E-2</v>
      </c>
    </row>
    <row r="1462" spans="2:4" ht="16" x14ac:dyDescent="0.2">
      <c r="B1462" s="6" t="s">
        <v>51917</v>
      </c>
      <c r="C1462" s="6">
        <v>-5.7929114484102803E-2</v>
      </c>
      <c r="D1462" s="6">
        <v>-2.94698785767054E-2</v>
      </c>
    </row>
    <row r="1463" spans="2:4" ht="16" x14ac:dyDescent="0.2">
      <c r="B1463" s="6" t="s">
        <v>51918</v>
      </c>
      <c r="C1463" s="6">
        <v>-0.17896715395598001</v>
      </c>
      <c r="D1463" s="6">
        <v>-0.113037398849601</v>
      </c>
    </row>
    <row r="1464" spans="2:4" ht="16" x14ac:dyDescent="0.2">
      <c r="B1464" s="6" t="s">
        <v>51919</v>
      </c>
      <c r="C1464" s="6">
        <v>-6.6236938201347698E-2</v>
      </c>
      <c r="D1464" s="6">
        <v>-0.100155145572856</v>
      </c>
    </row>
    <row r="1465" spans="2:4" ht="16" x14ac:dyDescent="0.2">
      <c r="B1465" s="6" t="s">
        <v>51920</v>
      </c>
      <c r="C1465" s="6">
        <v>0.19967669708089</v>
      </c>
      <c r="D1465" s="6">
        <v>0.16616571196280999</v>
      </c>
    </row>
    <row r="1466" spans="2:4" ht="16" x14ac:dyDescent="0.2">
      <c r="B1466" s="6" t="s">
        <v>51921</v>
      </c>
      <c r="C1466" s="6">
        <v>-0.15169627734136101</v>
      </c>
      <c r="D1466" s="6">
        <v>-6.2198922343677097E-2</v>
      </c>
    </row>
    <row r="1467" spans="2:4" ht="16" x14ac:dyDescent="0.2">
      <c r="B1467" s="6" t="s">
        <v>51922</v>
      </c>
      <c r="C1467" s="6">
        <v>-6.4772797293084503E-3</v>
      </c>
      <c r="D1467" s="6">
        <v>8.1771369223858095E-2</v>
      </c>
    </row>
    <row r="1468" spans="2:4" ht="16" x14ac:dyDescent="0.2">
      <c r="B1468" s="6" t="s">
        <v>51923</v>
      </c>
      <c r="C1468" s="6">
        <v>3.1420756184083097E-2</v>
      </c>
      <c r="D1468" s="6">
        <v>-5.4703497761249401E-2</v>
      </c>
    </row>
    <row r="1469" spans="2:4" ht="16" x14ac:dyDescent="0.2">
      <c r="B1469" s="6" t="s">
        <v>51924</v>
      </c>
      <c r="C1469" s="6">
        <v>-0.416389135326107</v>
      </c>
      <c r="D1469" s="6">
        <v>-0.41762389723990301</v>
      </c>
    </row>
    <row r="1470" spans="2:4" ht="16" x14ac:dyDescent="0.2">
      <c r="B1470" s="6" t="s">
        <v>51925</v>
      </c>
      <c r="C1470" s="6">
        <v>0.20518036606219001</v>
      </c>
      <c r="D1470" s="6">
        <v>2.4123756739509599E-2</v>
      </c>
    </row>
    <row r="1471" spans="2:4" ht="16" x14ac:dyDescent="0.2">
      <c r="B1471" s="6" t="s">
        <v>51926</v>
      </c>
      <c r="C1471" s="6">
        <v>2.60581726341522E-2</v>
      </c>
      <c r="D1471" s="6">
        <v>0.123155592210087</v>
      </c>
    </row>
    <row r="1472" spans="2:4" ht="16" x14ac:dyDescent="0.2">
      <c r="B1472" s="6" t="s">
        <v>51927</v>
      </c>
      <c r="C1472" s="6">
        <v>3.2083828558652903E-2</v>
      </c>
      <c r="D1472" s="6">
        <v>1.4861696315939801E-3</v>
      </c>
    </row>
    <row r="1473" spans="2:4" ht="16" x14ac:dyDescent="0.2">
      <c r="B1473" s="6" t="s">
        <v>51928</v>
      </c>
      <c r="C1473" s="6">
        <v>-8.8466463041567203E-2</v>
      </c>
      <c r="D1473" s="6">
        <v>-4.45760530954065E-2</v>
      </c>
    </row>
    <row r="1474" spans="2:4" ht="16" x14ac:dyDescent="0.2">
      <c r="B1474" s="6" t="s">
        <v>51929</v>
      </c>
      <c r="C1474" s="6">
        <v>-6.0454191762579997E-2</v>
      </c>
      <c r="D1474" s="6">
        <v>5.8906870212915699E-2</v>
      </c>
    </row>
    <row r="1475" spans="2:4" ht="16" x14ac:dyDescent="0.2">
      <c r="B1475" s="6" t="s">
        <v>51930</v>
      </c>
      <c r="C1475" s="6">
        <v>-7.9236039677076597E-2</v>
      </c>
      <c r="D1475" s="6">
        <v>-2.2667480445313699E-2</v>
      </c>
    </row>
    <row r="1476" spans="2:4" ht="16" x14ac:dyDescent="0.2">
      <c r="B1476" s="6" t="s">
        <v>51931</v>
      </c>
      <c r="C1476" s="6">
        <v>3.8797704815705998E-2</v>
      </c>
      <c r="D1476" s="6">
        <v>6.5374003551058102E-2</v>
      </c>
    </row>
    <row r="1477" spans="2:4" ht="16" x14ac:dyDescent="0.2">
      <c r="B1477" s="6" t="s">
        <v>51932</v>
      </c>
      <c r="C1477" s="6">
        <v>0.15831659858053099</v>
      </c>
      <c r="D1477" s="6">
        <v>-0.112296199732916</v>
      </c>
    </row>
    <row r="1478" spans="2:4" ht="16" x14ac:dyDescent="0.2">
      <c r="B1478" s="6" t="s">
        <v>51933</v>
      </c>
      <c r="C1478" s="6">
        <v>-6.6656531367784502E-2</v>
      </c>
      <c r="D1478" s="6">
        <v>-1.81431585805522E-2</v>
      </c>
    </row>
    <row r="1479" spans="2:4" ht="16" x14ac:dyDescent="0.2">
      <c r="B1479" s="6" t="s">
        <v>51934</v>
      </c>
      <c r="C1479" s="6">
        <v>1.6945190230194002E-2</v>
      </c>
      <c r="D1479" s="6">
        <v>9.2509675584241294E-2</v>
      </c>
    </row>
    <row r="1480" spans="2:4" ht="16" x14ac:dyDescent="0.2">
      <c r="B1480" s="6" t="s">
        <v>51935</v>
      </c>
      <c r="C1480" s="6">
        <v>-0.108753604714716</v>
      </c>
      <c r="D1480" s="6">
        <v>-1.4993281043837899E-2</v>
      </c>
    </row>
    <row r="1481" spans="2:4" ht="16" x14ac:dyDescent="0.2">
      <c r="B1481" s="6" t="s">
        <v>51936</v>
      </c>
      <c r="C1481" s="6">
        <v>5.5996462002676503E-3</v>
      </c>
      <c r="D1481" s="6">
        <v>-4.6456722001601402E-3</v>
      </c>
    </row>
    <row r="1482" spans="2:4" ht="16" x14ac:dyDescent="0.2">
      <c r="B1482" s="6" t="s">
        <v>51937</v>
      </c>
      <c r="C1482" s="6">
        <v>8.8686599294600706E-3</v>
      </c>
      <c r="D1482" s="6">
        <v>4.5440625142437803E-2</v>
      </c>
    </row>
    <row r="1483" spans="2:4" ht="16" x14ac:dyDescent="0.2">
      <c r="B1483" s="6" t="s">
        <v>51938</v>
      </c>
      <c r="C1483" s="6">
        <v>-1.6724331517968601E-2</v>
      </c>
      <c r="D1483" s="6">
        <v>-9.7777437227097898E-3</v>
      </c>
    </row>
    <row r="1484" spans="2:4" ht="16" x14ac:dyDescent="0.2">
      <c r="B1484" s="6" t="s">
        <v>51939</v>
      </c>
      <c r="C1484" s="6">
        <v>2.1429920050124499E-3</v>
      </c>
      <c r="D1484" s="6">
        <v>1.6497607634628202E-2</v>
      </c>
    </row>
    <row r="1485" spans="2:4" ht="16" x14ac:dyDescent="0.2">
      <c r="B1485" s="6" t="s">
        <v>51940</v>
      </c>
      <c r="C1485" s="6">
        <v>0.17540245876243499</v>
      </c>
      <c r="D1485" s="6">
        <v>-7.7234126164041697E-2</v>
      </c>
    </row>
    <row r="1486" spans="2:4" ht="16" x14ac:dyDescent="0.2">
      <c r="B1486" s="6" t="s">
        <v>51941</v>
      </c>
      <c r="C1486" s="6">
        <v>-9.1717453434796398E-2</v>
      </c>
      <c r="D1486" s="6">
        <v>5.1444712450463399E-2</v>
      </c>
    </row>
    <row r="1487" spans="2:4" ht="16" x14ac:dyDescent="0.2">
      <c r="B1487" s="6" t="s">
        <v>51942</v>
      </c>
      <c r="C1487" s="6">
        <v>-7.7838661074389696E-3</v>
      </c>
      <c r="D1487" s="6">
        <v>-8.2356197016225402E-2</v>
      </c>
    </row>
    <row r="1488" spans="2:4" ht="16" x14ac:dyDescent="0.2">
      <c r="B1488" s="6" t="s">
        <v>51943</v>
      </c>
      <c r="C1488" s="6">
        <v>-6.5527859530204693E-2</v>
      </c>
      <c r="D1488" s="6">
        <v>-0.115760999691067</v>
      </c>
    </row>
    <row r="1489" spans="2:4" ht="16" x14ac:dyDescent="0.2">
      <c r="B1489" s="6" t="s">
        <v>51944</v>
      </c>
      <c r="C1489" s="6">
        <v>7.4352962039381701E-2</v>
      </c>
      <c r="D1489" s="6">
        <v>0.15118912013438801</v>
      </c>
    </row>
    <row r="1490" spans="2:4" ht="16" x14ac:dyDescent="0.2">
      <c r="B1490" s="6" t="s">
        <v>51945</v>
      </c>
      <c r="C1490" s="6">
        <v>-9.1580440613601207E-3</v>
      </c>
      <c r="D1490" s="6">
        <v>5.1777916989861603E-2</v>
      </c>
    </row>
    <row r="1491" spans="2:4" ht="16" x14ac:dyDescent="0.2">
      <c r="B1491" s="6" t="s">
        <v>51946</v>
      </c>
      <c r="C1491" s="6">
        <v>-1.51033967187804E-2</v>
      </c>
      <c r="D1491" s="6">
        <v>-2.0274199180670201E-2</v>
      </c>
    </row>
    <row r="1492" spans="2:4" ht="16" x14ac:dyDescent="0.2">
      <c r="B1492" s="6" t="s">
        <v>51947</v>
      </c>
      <c r="C1492" s="6">
        <v>8.7003945305497207E-3</v>
      </c>
      <c r="D1492" s="6">
        <v>-2.5956000322920201E-2</v>
      </c>
    </row>
    <row r="1493" spans="2:4" ht="16" x14ac:dyDescent="0.2">
      <c r="B1493" s="6" t="s">
        <v>51948</v>
      </c>
      <c r="C1493" s="6">
        <v>8.8900065507821105E-2</v>
      </c>
      <c r="D1493" s="6">
        <v>-4.26799138435442E-2</v>
      </c>
    </row>
    <row r="1494" spans="2:4" ht="16" x14ac:dyDescent="0.2">
      <c r="B1494" s="6" t="s">
        <v>51949</v>
      </c>
      <c r="C1494" s="6">
        <v>-8.0993519975656597E-2</v>
      </c>
      <c r="D1494" s="6">
        <v>5.9271219165811601E-2</v>
      </c>
    </row>
    <row r="1495" spans="2:4" ht="16" x14ac:dyDescent="0.2">
      <c r="B1495" s="6" t="s">
        <v>51950</v>
      </c>
      <c r="C1495" s="6">
        <v>0.16010759979688899</v>
      </c>
      <c r="D1495" s="6">
        <v>0.102032470394846</v>
      </c>
    </row>
    <row r="1496" spans="2:4" ht="16" x14ac:dyDescent="0.2">
      <c r="B1496" s="6" t="s">
        <v>51951</v>
      </c>
      <c r="C1496" s="6">
        <v>0.110594216994737</v>
      </c>
      <c r="D1496" s="6">
        <v>4.32550515306881E-2</v>
      </c>
    </row>
    <row r="1497" spans="2:4" ht="16" x14ac:dyDescent="0.2">
      <c r="B1497" s="6" t="s">
        <v>51952</v>
      </c>
      <c r="C1497" s="6">
        <v>0.11498928807964599</v>
      </c>
      <c r="D1497" s="6">
        <v>6.5220767698279197E-2</v>
      </c>
    </row>
    <row r="1498" spans="2:4" ht="16" x14ac:dyDescent="0.2">
      <c r="B1498" s="6" t="s">
        <v>51953</v>
      </c>
      <c r="C1498" s="6">
        <v>-0.175590313769344</v>
      </c>
      <c r="D1498" s="6">
        <v>-5.0132261111007397E-3</v>
      </c>
    </row>
    <row r="1499" spans="2:4" ht="16" x14ac:dyDescent="0.2">
      <c r="B1499" s="6" t="s">
        <v>51954</v>
      </c>
      <c r="C1499" s="6">
        <v>-6.4976850008588494E-2</v>
      </c>
      <c r="D1499" s="6">
        <v>-8.6907714992461693E-2</v>
      </c>
    </row>
    <row r="1500" spans="2:4" ht="16" x14ac:dyDescent="0.2">
      <c r="B1500" s="6" t="s">
        <v>51955</v>
      </c>
      <c r="C1500" s="6">
        <v>-3.2469189464354301E-2</v>
      </c>
      <c r="D1500" s="6">
        <v>5.4941219712527002E-2</v>
      </c>
    </row>
    <row r="1501" spans="2:4" ht="16" x14ac:dyDescent="0.2">
      <c r="B1501" s="6" t="s">
        <v>51956</v>
      </c>
      <c r="C1501" s="6">
        <v>4.4897984344578902E-2</v>
      </c>
      <c r="D1501" s="6">
        <v>2.02559158361479E-2</v>
      </c>
    </row>
    <row r="1502" spans="2:4" ht="16" x14ac:dyDescent="0.2">
      <c r="B1502" s="6" t="s">
        <v>51957</v>
      </c>
      <c r="C1502" s="6">
        <v>4.5829819051974099E-2</v>
      </c>
      <c r="D1502" s="6">
        <v>-5.5797646145891297E-3</v>
      </c>
    </row>
    <row r="1503" spans="2:4" ht="16" x14ac:dyDescent="0.2">
      <c r="B1503" s="6" t="s">
        <v>51958</v>
      </c>
      <c r="C1503" s="6">
        <v>2.3457110394955901E-2</v>
      </c>
      <c r="D1503" s="6">
        <v>5.1960613977437398E-2</v>
      </c>
    </row>
    <row r="1504" spans="2:4" ht="16" x14ac:dyDescent="0.2">
      <c r="B1504" s="6" t="s">
        <v>51959</v>
      </c>
      <c r="C1504" s="6">
        <v>-0.17374458581521501</v>
      </c>
      <c r="D1504" s="6">
        <v>2.56857036146864E-2</v>
      </c>
    </row>
    <row r="1505" spans="2:4" ht="16" x14ac:dyDescent="0.2">
      <c r="B1505" s="6" t="s">
        <v>51960</v>
      </c>
      <c r="C1505" s="6">
        <v>1.17800535544079E-2</v>
      </c>
      <c r="D1505" s="6">
        <v>6.5064457275967796E-2</v>
      </c>
    </row>
    <row r="1506" spans="2:4" ht="16" x14ac:dyDescent="0.2">
      <c r="B1506" s="6" t="s">
        <v>51961</v>
      </c>
      <c r="C1506" s="6">
        <v>1.53454003007605E-2</v>
      </c>
      <c r="D1506" s="6">
        <v>-3.1093381913029201E-2</v>
      </c>
    </row>
    <row r="1507" spans="2:4" ht="16" x14ac:dyDescent="0.2">
      <c r="B1507" s="6" t="s">
        <v>51962</v>
      </c>
      <c r="C1507" s="6">
        <v>-0.120430916183459</v>
      </c>
      <c r="D1507" s="6">
        <v>2.0258096488508601E-2</v>
      </c>
    </row>
    <row r="1508" spans="2:4" ht="16" x14ac:dyDescent="0.2">
      <c r="B1508" s="6" t="s">
        <v>51963</v>
      </c>
      <c r="C1508" s="6">
        <v>-0.14396004172833399</v>
      </c>
      <c r="D1508" s="6">
        <v>-8.3391549999454903E-2</v>
      </c>
    </row>
    <row r="1509" spans="2:4" ht="16" x14ac:dyDescent="0.2">
      <c r="B1509" s="6" t="s">
        <v>51964</v>
      </c>
      <c r="C1509" s="6">
        <v>-6.4082153068415706E-2</v>
      </c>
      <c r="D1509" s="6">
        <v>2.3455456984657699E-2</v>
      </c>
    </row>
    <row r="1510" spans="2:4" ht="16" x14ac:dyDescent="0.2">
      <c r="B1510" s="6" t="s">
        <v>51965</v>
      </c>
      <c r="C1510" s="6">
        <v>1.9102000957126102E-2</v>
      </c>
      <c r="D1510" s="6">
        <v>0.12757134377085999</v>
      </c>
    </row>
    <row r="1511" spans="2:4" ht="16" x14ac:dyDescent="0.2">
      <c r="B1511" s="6" t="s">
        <v>51966</v>
      </c>
      <c r="C1511" s="6">
        <v>2.7114355875009499E-2</v>
      </c>
      <c r="D1511" s="6">
        <v>1.1908260715630999E-2</v>
      </c>
    </row>
    <row r="1512" spans="2:4" ht="16" x14ac:dyDescent="0.2">
      <c r="B1512" s="6" t="s">
        <v>51967</v>
      </c>
      <c r="C1512" s="6">
        <v>-5.9467942475146501E-2</v>
      </c>
      <c r="D1512" s="6">
        <v>-3.3695785502549001E-2</v>
      </c>
    </row>
    <row r="1513" spans="2:4" ht="16" x14ac:dyDescent="0.2">
      <c r="B1513" s="6" t="s">
        <v>51968</v>
      </c>
      <c r="C1513" s="6">
        <v>-0.134765155066496</v>
      </c>
      <c r="D1513" s="6">
        <v>-5.1099843430256399E-2</v>
      </c>
    </row>
    <row r="1514" spans="2:4" ht="16" x14ac:dyDescent="0.2">
      <c r="B1514" s="6" t="s">
        <v>51969</v>
      </c>
      <c r="C1514" s="6">
        <v>6.66219625984876E-2</v>
      </c>
      <c r="D1514" s="6">
        <v>4.74052077541115E-2</v>
      </c>
    </row>
    <row r="1515" spans="2:4" ht="16" x14ac:dyDescent="0.2">
      <c r="B1515" s="6" t="s">
        <v>51970</v>
      </c>
      <c r="C1515" s="6">
        <v>-0.20751488041390101</v>
      </c>
      <c r="D1515" s="6">
        <v>-0.102649868787243</v>
      </c>
    </row>
    <row r="1516" spans="2:4" ht="16" x14ac:dyDescent="0.2">
      <c r="B1516" s="6" t="s">
        <v>51971</v>
      </c>
      <c r="C1516" s="6">
        <v>9.6657923697129906E-3</v>
      </c>
      <c r="D1516" s="6">
        <v>-2.77052456877156E-2</v>
      </c>
    </row>
    <row r="1517" spans="2:4" ht="16" x14ac:dyDescent="0.2">
      <c r="B1517" s="6" t="s">
        <v>51972</v>
      </c>
      <c r="C1517" s="6">
        <v>-1.3749319205613701E-2</v>
      </c>
      <c r="D1517" s="6">
        <v>-6.98998225173246E-2</v>
      </c>
    </row>
    <row r="1518" spans="2:4" ht="16" x14ac:dyDescent="0.2">
      <c r="B1518" s="6" t="s">
        <v>51973</v>
      </c>
      <c r="C1518" s="6">
        <v>-8.5927331529239495E-2</v>
      </c>
      <c r="D1518" s="6">
        <v>2.6428907929133501E-2</v>
      </c>
    </row>
    <row r="1519" spans="2:4" ht="16" x14ac:dyDescent="0.2">
      <c r="B1519" s="6" t="s">
        <v>51974</v>
      </c>
      <c r="C1519" s="6">
        <v>0.16920104998138999</v>
      </c>
      <c r="D1519" s="6">
        <v>7.2020865473151697E-3</v>
      </c>
    </row>
    <row r="1520" spans="2:4" ht="16" x14ac:dyDescent="0.2">
      <c r="B1520" s="6" t="s">
        <v>51975</v>
      </c>
      <c r="C1520" s="6">
        <v>6.5966115145430501E-3</v>
      </c>
      <c r="D1520" s="6">
        <v>5.4947483163201902E-2</v>
      </c>
    </row>
    <row r="1521" spans="2:4" ht="16" x14ac:dyDescent="0.2">
      <c r="B1521" s="6" t="s">
        <v>51976</v>
      </c>
      <c r="C1521" s="6">
        <v>-3.8748598551196202E-2</v>
      </c>
      <c r="D1521" s="6">
        <v>-3.3209087134586597E-2</v>
      </c>
    </row>
    <row r="1522" spans="2:4" ht="16" x14ac:dyDescent="0.2">
      <c r="B1522" s="6" t="s">
        <v>51977</v>
      </c>
      <c r="C1522" s="6">
        <v>-0.14676732362314801</v>
      </c>
      <c r="D1522" s="6">
        <v>-8.0879490938285101E-2</v>
      </c>
    </row>
    <row r="1523" spans="2:4" ht="16" x14ac:dyDescent="0.2">
      <c r="B1523" s="6" t="s">
        <v>51978</v>
      </c>
      <c r="C1523" s="6">
        <v>-5.0703941551688602E-4</v>
      </c>
      <c r="D1523" s="6">
        <v>2.82931747511036E-2</v>
      </c>
    </row>
    <row r="1524" spans="2:4" ht="16" x14ac:dyDescent="0.2">
      <c r="B1524" s="6" t="s">
        <v>51979</v>
      </c>
      <c r="C1524" s="6">
        <v>-0.103138532483078</v>
      </c>
      <c r="D1524" s="6">
        <v>6.0062345800405502E-2</v>
      </c>
    </row>
    <row r="1525" spans="2:4" ht="16" x14ac:dyDescent="0.2">
      <c r="B1525" s="6" t="s">
        <v>51980</v>
      </c>
      <c r="C1525" s="6">
        <v>2.3241767036918E-2</v>
      </c>
      <c r="D1525" s="6">
        <v>2.1675705615355902E-2</v>
      </c>
    </row>
    <row r="1526" spans="2:4" ht="16" x14ac:dyDescent="0.2">
      <c r="B1526" s="6" t="s">
        <v>51981</v>
      </c>
      <c r="C1526" s="6">
        <v>1.14778349268398E-2</v>
      </c>
      <c r="D1526" s="6">
        <v>-4.4731845890269198E-2</v>
      </c>
    </row>
    <row r="1527" spans="2:4" ht="16" x14ac:dyDescent="0.2">
      <c r="B1527" s="6" t="s">
        <v>51982</v>
      </c>
      <c r="C1527" s="6">
        <v>-0.120250623456181</v>
      </c>
      <c r="D1527" s="6">
        <v>2.9284163597726998E-2</v>
      </c>
    </row>
    <row r="1528" spans="2:4" ht="16" x14ac:dyDescent="0.2">
      <c r="B1528" s="6" t="s">
        <v>51983</v>
      </c>
      <c r="C1528" s="6">
        <v>8.94237288933937E-2</v>
      </c>
      <c r="D1528" s="6">
        <v>3.1110359277300301E-2</v>
      </c>
    </row>
    <row r="1529" spans="2:4" ht="16" x14ac:dyDescent="0.2">
      <c r="B1529" s="6" t="s">
        <v>51984</v>
      </c>
      <c r="C1529" s="6">
        <v>-0.14282831755384501</v>
      </c>
      <c r="D1529" s="6">
        <v>-2.0253876842710699E-3</v>
      </c>
    </row>
    <row r="1530" spans="2:4" ht="16" x14ac:dyDescent="0.2">
      <c r="B1530" s="6" t="s">
        <v>51985</v>
      </c>
      <c r="C1530" s="6">
        <v>9.4572590585683805E-2</v>
      </c>
      <c r="D1530" s="6">
        <v>-3.1961755141572297E-2</v>
      </c>
    </row>
    <row r="1531" spans="2:4" ht="16" x14ac:dyDescent="0.2">
      <c r="B1531" s="6" t="s">
        <v>51986</v>
      </c>
      <c r="C1531" s="6">
        <v>0.106726565064185</v>
      </c>
      <c r="D1531" s="6">
        <v>-5.8641806700351601E-2</v>
      </c>
    </row>
    <row r="1532" spans="2:4" ht="16" x14ac:dyDescent="0.2">
      <c r="B1532" s="6" t="s">
        <v>51987</v>
      </c>
      <c r="C1532" s="6">
        <v>0.124763601528547</v>
      </c>
      <c r="D1532" s="6">
        <v>0.16771472799498999</v>
      </c>
    </row>
    <row r="1533" spans="2:4" ht="16" x14ac:dyDescent="0.2">
      <c r="B1533" s="6" t="s">
        <v>51988</v>
      </c>
      <c r="C1533" s="6">
        <v>0.13450645208723799</v>
      </c>
      <c r="D1533" s="6">
        <v>8.2463719698069801E-2</v>
      </c>
    </row>
    <row r="1534" spans="2:4" ht="16" x14ac:dyDescent="0.2">
      <c r="B1534" s="6" t="s">
        <v>51989</v>
      </c>
      <c r="C1534" s="6">
        <v>2.4177511053978602E-2</v>
      </c>
      <c r="D1534" s="6">
        <v>3.2625266903399601E-3</v>
      </c>
    </row>
    <row r="1535" spans="2:4" ht="16" x14ac:dyDescent="0.2">
      <c r="B1535" s="6" t="s">
        <v>51990</v>
      </c>
      <c r="C1535" s="6">
        <v>-1.53099377535701E-2</v>
      </c>
      <c r="D1535" s="6">
        <v>2.91864497595196E-2</v>
      </c>
    </row>
    <row r="1536" spans="2:4" ht="16" x14ac:dyDescent="0.2">
      <c r="B1536" s="6" t="s">
        <v>51991</v>
      </c>
      <c r="C1536" s="6">
        <v>-0.124350884901385</v>
      </c>
      <c r="D1536" s="6">
        <v>-1.10746803983076E-2</v>
      </c>
    </row>
    <row r="1537" spans="2:4" ht="16" x14ac:dyDescent="0.2">
      <c r="B1537" s="6" t="s">
        <v>51992</v>
      </c>
      <c r="C1537" s="6">
        <v>4.5035026900152701E-2</v>
      </c>
      <c r="D1537" s="6">
        <v>0.104417419854216</v>
      </c>
    </row>
    <row r="1538" spans="2:4" ht="16" x14ac:dyDescent="0.2">
      <c r="B1538" s="6" t="s">
        <v>51993</v>
      </c>
      <c r="C1538" s="6">
        <v>5.7440755949763798E-2</v>
      </c>
      <c r="D1538" s="6">
        <v>2.0449109466940001E-2</v>
      </c>
    </row>
    <row r="1539" spans="2:4" ht="16" x14ac:dyDescent="0.2">
      <c r="B1539" s="6" t="s">
        <v>51994</v>
      </c>
      <c r="C1539" s="6">
        <v>-9.3026778429147902E-2</v>
      </c>
      <c r="D1539" s="6">
        <v>-2.9818403390569199E-2</v>
      </c>
    </row>
    <row r="1540" spans="2:4" ht="16" x14ac:dyDescent="0.2">
      <c r="B1540" s="6" t="s">
        <v>51995</v>
      </c>
      <c r="C1540" s="6">
        <v>-9.6339846643584096E-2</v>
      </c>
      <c r="D1540" s="6">
        <v>-7.8612700610890193E-2</v>
      </c>
    </row>
    <row r="1541" spans="2:4" ht="16" x14ac:dyDescent="0.2">
      <c r="B1541" s="6" t="s">
        <v>51996</v>
      </c>
      <c r="C1541" s="6">
        <v>4.6319115354966902E-3</v>
      </c>
      <c r="D1541" s="6">
        <v>-3.4013017080021697E-2</v>
      </c>
    </row>
    <row r="1542" spans="2:4" ht="16" x14ac:dyDescent="0.2">
      <c r="B1542" s="6" t="s">
        <v>51997</v>
      </c>
      <c r="C1542" s="6">
        <v>-5.02837737927653E-3</v>
      </c>
      <c r="D1542" s="6">
        <v>2.82753640998799E-2</v>
      </c>
    </row>
    <row r="1543" spans="2:4" ht="16" x14ac:dyDescent="0.2">
      <c r="B1543" s="6" t="s">
        <v>51998</v>
      </c>
      <c r="C1543" s="6">
        <v>1.54108159852413E-2</v>
      </c>
      <c r="D1543" s="6">
        <v>-4.4007737078820497E-2</v>
      </c>
    </row>
    <row r="1544" spans="2:4" ht="16" x14ac:dyDescent="0.2">
      <c r="B1544" s="6" t="s">
        <v>51999</v>
      </c>
      <c r="C1544" s="6">
        <v>0.13264980827341599</v>
      </c>
      <c r="D1544" s="6">
        <v>-2.2481056407875101E-2</v>
      </c>
    </row>
    <row r="1545" spans="2:4" ht="16" x14ac:dyDescent="0.2">
      <c r="B1545" s="6" t="s">
        <v>52000</v>
      </c>
      <c r="C1545" s="6">
        <v>-4.6296593849820801E-2</v>
      </c>
      <c r="D1545" s="6">
        <v>-7.4604088114913498E-3</v>
      </c>
    </row>
    <row r="1546" spans="2:4" ht="16" x14ac:dyDescent="0.2">
      <c r="B1546" s="6" t="s">
        <v>52001</v>
      </c>
      <c r="C1546" s="6">
        <v>-4.0555543776511299E-2</v>
      </c>
      <c r="D1546" s="6">
        <v>3.6787280674664601E-2</v>
      </c>
    </row>
    <row r="1547" spans="2:4" ht="16" x14ac:dyDescent="0.2">
      <c r="B1547" s="6" t="s">
        <v>52002</v>
      </c>
      <c r="C1547" s="6">
        <v>-0.116383160565283</v>
      </c>
      <c r="D1547" s="6">
        <v>-8.6918424031256797E-2</v>
      </c>
    </row>
    <row r="1548" spans="2:4" ht="16" x14ac:dyDescent="0.2">
      <c r="B1548" s="6" t="s">
        <v>52003</v>
      </c>
      <c r="C1548" s="6">
        <v>1.4551390765253001E-2</v>
      </c>
      <c r="D1548" s="6">
        <v>9.7866343003093603E-2</v>
      </c>
    </row>
    <row r="1549" spans="2:4" ht="16" x14ac:dyDescent="0.2">
      <c r="B1549" s="6" t="s">
        <v>52004</v>
      </c>
      <c r="C1549" s="6">
        <v>2.8921982144078501E-2</v>
      </c>
      <c r="D1549" s="6">
        <v>-3.9151451209479601E-3</v>
      </c>
    </row>
    <row r="1550" spans="2:4" ht="16" x14ac:dyDescent="0.2">
      <c r="B1550" s="6" t="s">
        <v>52005</v>
      </c>
      <c r="C1550" s="6">
        <v>-7.9446744385522905E-3</v>
      </c>
      <c r="D1550" s="6">
        <v>4.3945598703527003E-2</v>
      </c>
    </row>
    <row r="1551" spans="2:4" ht="16" x14ac:dyDescent="0.2">
      <c r="B1551" s="6" t="s">
        <v>52006</v>
      </c>
      <c r="C1551" s="6">
        <v>2.7223725517851301E-2</v>
      </c>
      <c r="D1551" s="6">
        <v>-7.5662888794089E-2</v>
      </c>
    </row>
    <row r="1552" spans="2:4" ht="16" x14ac:dyDescent="0.2">
      <c r="B1552" s="6" t="s">
        <v>52007</v>
      </c>
      <c r="C1552" s="6">
        <v>0.153328865703343</v>
      </c>
      <c r="D1552" s="6">
        <v>3.5595749351450899E-2</v>
      </c>
    </row>
    <row r="1553" spans="2:4" ht="16" x14ac:dyDescent="0.2">
      <c r="B1553" s="6" t="s">
        <v>52008</v>
      </c>
      <c r="C1553" s="6">
        <v>-2.4103176994194599E-2</v>
      </c>
      <c r="D1553" s="6">
        <v>-6.1110928101704202E-2</v>
      </c>
    </row>
    <row r="1554" spans="2:4" ht="16" x14ac:dyDescent="0.2">
      <c r="B1554" s="6" t="s">
        <v>52009</v>
      </c>
      <c r="C1554" s="6">
        <v>-5.9973381071731801E-4</v>
      </c>
      <c r="D1554" s="6">
        <v>-1.8982301964141399E-2</v>
      </c>
    </row>
    <row r="1555" spans="2:4" ht="16" x14ac:dyDescent="0.2">
      <c r="B1555" s="6" t="s">
        <v>52010</v>
      </c>
      <c r="C1555" s="6">
        <v>-4.6559082345067899E-2</v>
      </c>
      <c r="D1555" s="6">
        <v>1.44791757868233E-2</v>
      </c>
    </row>
    <row r="1556" spans="2:4" ht="16" x14ac:dyDescent="0.2">
      <c r="B1556" s="6" t="s">
        <v>52011</v>
      </c>
      <c r="C1556" s="6">
        <v>5.3838435154756503E-2</v>
      </c>
      <c r="D1556" s="6">
        <v>-3.2738606670277698E-2</v>
      </c>
    </row>
    <row r="1557" spans="2:4" ht="16" x14ac:dyDescent="0.2">
      <c r="B1557" s="6" t="s">
        <v>52012</v>
      </c>
      <c r="C1557" s="6">
        <v>-5.4864428698324197E-2</v>
      </c>
      <c r="D1557" s="6">
        <v>4.5493014026243998E-2</v>
      </c>
    </row>
    <row r="1558" spans="2:4" ht="16" x14ac:dyDescent="0.2">
      <c r="B1558" s="6" t="s">
        <v>52013</v>
      </c>
      <c r="C1558" s="6">
        <v>-7.3898561007946603E-2</v>
      </c>
      <c r="D1558" s="6">
        <v>6.3887548793556903E-2</v>
      </c>
    </row>
    <row r="1559" spans="2:4" ht="16" x14ac:dyDescent="0.2">
      <c r="B1559" s="6" t="s">
        <v>52014</v>
      </c>
      <c r="C1559" s="6">
        <v>-0.13843085146457099</v>
      </c>
      <c r="D1559" s="6">
        <v>-3.7127878186351999E-2</v>
      </c>
    </row>
    <row r="1560" spans="2:4" ht="16" x14ac:dyDescent="0.2">
      <c r="B1560" s="6" t="s">
        <v>52015</v>
      </c>
      <c r="C1560" s="6">
        <v>-0.100119065412765</v>
      </c>
      <c r="D1560" s="6">
        <v>6.28302990195235E-2</v>
      </c>
    </row>
    <row r="1561" spans="2:4" ht="16" x14ac:dyDescent="0.2">
      <c r="B1561" s="6" t="s">
        <v>52016</v>
      </c>
      <c r="C1561" s="6">
        <v>-1.22832980982839E-2</v>
      </c>
      <c r="D1561" s="6">
        <v>-0.18401048514305801</v>
      </c>
    </row>
    <row r="1562" spans="2:4" ht="16" x14ac:dyDescent="0.2">
      <c r="B1562" s="6" t="s">
        <v>52017</v>
      </c>
      <c r="C1562" s="6">
        <v>3.304744993744E-2</v>
      </c>
      <c r="D1562" s="6">
        <v>0.105924651152079</v>
      </c>
    </row>
    <row r="1563" spans="2:4" ht="16" x14ac:dyDescent="0.2">
      <c r="B1563" s="6" t="s">
        <v>52018</v>
      </c>
      <c r="C1563" s="6">
        <v>2.7251773944640501E-2</v>
      </c>
      <c r="D1563" s="6">
        <v>4.85992395142315E-2</v>
      </c>
    </row>
    <row r="1564" spans="2:4" ht="16" x14ac:dyDescent="0.2">
      <c r="B1564" s="6" t="s">
        <v>52019</v>
      </c>
      <c r="C1564" s="6">
        <v>-7.7290741338664802E-4</v>
      </c>
      <c r="D1564" s="6">
        <v>6.4615868021320494E-2</v>
      </c>
    </row>
    <row r="1565" spans="2:4" ht="16" x14ac:dyDescent="0.2">
      <c r="B1565" s="6" t="s">
        <v>52020</v>
      </c>
      <c r="C1565" s="6">
        <v>-2.8422533314539099E-2</v>
      </c>
      <c r="D1565" s="6">
        <v>1.17342294637117E-2</v>
      </c>
    </row>
    <row r="1566" spans="2:4" ht="16" x14ac:dyDescent="0.2">
      <c r="B1566" s="6" t="s">
        <v>52021</v>
      </c>
      <c r="C1566" s="6">
        <v>-0.108901557829929</v>
      </c>
      <c r="D1566" s="6">
        <v>-4.8192691711534202E-2</v>
      </c>
    </row>
    <row r="1567" spans="2:4" ht="16" x14ac:dyDescent="0.2">
      <c r="B1567" s="6" t="s">
        <v>52022</v>
      </c>
      <c r="C1567" s="6">
        <v>-1.2966234370193101E-3</v>
      </c>
      <c r="D1567" s="6">
        <v>5.2644453488286801E-2</v>
      </c>
    </row>
    <row r="1568" spans="2:4" ht="16" x14ac:dyDescent="0.2">
      <c r="B1568" s="6" t="s">
        <v>52023</v>
      </c>
      <c r="C1568" s="6">
        <v>-7.7923842733795797E-3</v>
      </c>
      <c r="D1568" s="6">
        <v>-4.0060584548289001E-2</v>
      </c>
    </row>
    <row r="1569" spans="2:4" ht="16" x14ac:dyDescent="0.2">
      <c r="B1569" s="6" t="s">
        <v>52024</v>
      </c>
      <c r="C1569" s="6">
        <v>-0.23339230857856799</v>
      </c>
      <c r="D1569" s="6">
        <v>-1.08670361486955E-2</v>
      </c>
    </row>
    <row r="1570" spans="2:4" ht="16" x14ac:dyDescent="0.2">
      <c r="B1570" s="6" t="s">
        <v>52025</v>
      </c>
      <c r="C1570" s="6">
        <v>4.5026614884577001E-2</v>
      </c>
      <c r="D1570" s="6">
        <v>7.6500120163405405E-2</v>
      </c>
    </row>
    <row r="1571" spans="2:4" ht="16" x14ac:dyDescent="0.2">
      <c r="B1571" s="6" t="s">
        <v>52026</v>
      </c>
      <c r="C1571" s="6">
        <v>5.69266463848122E-2</v>
      </c>
      <c r="D1571" s="6">
        <v>3.7966887295053403E-2</v>
      </c>
    </row>
    <row r="1572" spans="2:4" ht="16" x14ac:dyDescent="0.2">
      <c r="B1572" s="6" t="s">
        <v>52027</v>
      </c>
      <c r="C1572" s="6">
        <v>0.103703615450754</v>
      </c>
      <c r="D1572" s="6">
        <v>2.7976552727520101E-2</v>
      </c>
    </row>
    <row r="1573" spans="2:4" ht="16" x14ac:dyDescent="0.2">
      <c r="B1573" s="6" t="s">
        <v>52028</v>
      </c>
      <c r="C1573" s="6">
        <v>0.126301822192358</v>
      </c>
      <c r="D1573" s="6">
        <v>-2.2238346614548401E-2</v>
      </c>
    </row>
    <row r="1574" spans="2:4" ht="16" x14ac:dyDescent="0.2">
      <c r="B1574" s="6" t="s">
        <v>52029</v>
      </c>
      <c r="C1574" s="6">
        <v>-8.2093264038766406E-2</v>
      </c>
      <c r="D1574" s="6">
        <v>-1.5748811240140902E-2</v>
      </c>
    </row>
    <row r="1575" spans="2:4" ht="16" x14ac:dyDescent="0.2">
      <c r="B1575" s="6" t="s">
        <v>52030</v>
      </c>
      <c r="C1575" s="6">
        <v>4.4862684710548897E-2</v>
      </c>
      <c r="D1575" s="6">
        <v>3.4871691438919598E-2</v>
      </c>
    </row>
    <row r="1576" spans="2:4" ht="16" x14ac:dyDescent="0.2">
      <c r="B1576" s="6" t="s">
        <v>52031</v>
      </c>
      <c r="C1576" s="6">
        <v>-1.30835209445186E-2</v>
      </c>
      <c r="D1576" s="6">
        <v>-3.72322814382837E-2</v>
      </c>
    </row>
    <row r="1577" spans="2:4" ht="16" x14ac:dyDescent="0.2">
      <c r="B1577" s="6" t="s">
        <v>52032</v>
      </c>
      <c r="C1577" s="6">
        <v>-0.16950733746463101</v>
      </c>
      <c r="D1577" s="6">
        <v>-1.5865627790723199E-2</v>
      </c>
    </row>
    <row r="1578" spans="2:4" ht="16" x14ac:dyDescent="0.2">
      <c r="B1578" s="6" t="s">
        <v>52033</v>
      </c>
      <c r="C1578" s="6">
        <v>4.3746940683330002E-2</v>
      </c>
      <c r="D1578" s="6">
        <v>-1.06029207141359E-2</v>
      </c>
    </row>
    <row r="1579" spans="2:4" ht="16" x14ac:dyDescent="0.2">
      <c r="B1579" s="6" t="s">
        <v>52034</v>
      </c>
      <c r="C1579" s="6">
        <v>-6.2801709414904899E-2</v>
      </c>
      <c r="D1579" s="6">
        <v>-3.0253661473648101E-2</v>
      </c>
    </row>
    <row r="1580" spans="2:4" ht="16" x14ac:dyDescent="0.2">
      <c r="B1580" s="6" t="s">
        <v>52035</v>
      </c>
      <c r="C1580" s="6">
        <v>-0.143093613676578</v>
      </c>
      <c r="D1580" s="6">
        <v>1.93023406722173E-2</v>
      </c>
    </row>
    <row r="1581" spans="2:4" ht="16" x14ac:dyDescent="0.2">
      <c r="B1581" s="6" t="s">
        <v>52036</v>
      </c>
      <c r="C1581" s="6">
        <v>-8.6718938025846598E-2</v>
      </c>
      <c r="D1581" s="6">
        <v>-3.0858373588014102E-3</v>
      </c>
    </row>
    <row r="1582" spans="2:4" ht="16" x14ac:dyDescent="0.2">
      <c r="B1582" s="6" t="s">
        <v>52037</v>
      </c>
      <c r="C1582" s="6">
        <v>8.8144632751636601E-2</v>
      </c>
      <c r="D1582" s="6">
        <v>5.7570083687922498E-2</v>
      </c>
    </row>
    <row r="1583" spans="2:4" ht="16" x14ac:dyDescent="0.2">
      <c r="B1583" s="6" t="s">
        <v>52038</v>
      </c>
      <c r="C1583" s="6">
        <v>-0.13698263984550099</v>
      </c>
      <c r="D1583" s="6">
        <v>-1.2657427708004901E-3</v>
      </c>
    </row>
    <row r="1584" spans="2:4" ht="16" x14ac:dyDescent="0.2">
      <c r="B1584" s="6" t="s">
        <v>52039</v>
      </c>
      <c r="C1584" s="6">
        <v>6.9863199338486802E-3</v>
      </c>
      <c r="D1584" s="6">
        <v>6.8266787209038796E-2</v>
      </c>
    </row>
    <row r="1585" spans="2:4" ht="16" x14ac:dyDescent="0.2">
      <c r="B1585" s="6" t="s">
        <v>52040</v>
      </c>
      <c r="C1585" s="6">
        <v>-0.111039786247288</v>
      </c>
      <c r="D1585" s="6">
        <v>5.9872637170588702E-2</v>
      </c>
    </row>
    <row r="1586" spans="2:4" ht="16" x14ac:dyDescent="0.2">
      <c r="B1586" s="6" t="s">
        <v>52041</v>
      </c>
      <c r="C1586" s="6">
        <v>-0.18403776858471399</v>
      </c>
      <c r="D1586" s="6">
        <v>-8.25236449765165E-2</v>
      </c>
    </row>
    <row r="1587" spans="2:4" ht="16" x14ac:dyDescent="0.2">
      <c r="B1587" s="6" t="s">
        <v>52042</v>
      </c>
      <c r="C1587" s="6">
        <v>-8.1619464908095907E-3</v>
      </c>
      <c r="D1587" s="6">
        <v>-6.1029215805318997E-2</v>
      </c>
    </row>
    <row r="1588" spans="2:4" ht="16" x14ac:dyDescent="0.2">
      <c r="B1588" s="6" t="s">
        <v>52043</v>
      </c>
      <c r="C1588" s="6">
        <v>-1.1895452152713501E-2</v>
      </c>
      <c r="D1588" s="6">
        <v>-4.7248295237349303E-2</v>
      </c>
    </row>
    <row r="1589" spans="2:4" ht="16" x14ac:dyDescent="0.2">
      <c r="B1589" s="6" t="s">
        <v>52044</v>
      </c>
      <c r="C1589" s="6">
        <v>7.2571839356422502E-2</v>
      </c>
      <c r="D1589" s="6">
        <v>0.125858957254604</v>
      </c>
    </row>
    <row r="1590" spans="2:4" ht="16" x14ac:dyDescent="0.2">
      <c r="B1590" s="6" t="s">
        <v>52045</v>
      </c>
      <c r="C1590" s="6">
        <v>-4.0162381678267203E-2</v>
      </c>
      <c r="D1590" s="6">
        <v>5.4790250189307201E-2</v>
      </c>
    </row>
    <row r="1591" spans="2:4" ht="16" x14ac:dyDescent="0.2">
      <c r="B1591" s="6" t="s">
        <v>52046</v>
      </c>
      <c r="C1591" s="6">
        <v>-4.8601938650080903E-2</v>
      </c>
      <c r="D1591" s="6">
        <v>-6.3958334367216998E-2</v>
      </c>
    </row>
    <row r="1592" spans="2:4" ht="16" x14ac:dyDescent="0.2">
      <c r="B1592" s="6" t="s">
        <v>52047</v>
      </c>
      <c r="C1592" s="6">
        <v>-3.8554167117853297E-2</v>
      </c>
      <c r="D1592" s="6">
        <v>-3.1443623578029198E-2</v>
      </c>
    </row>
    <row r="1593" spans="2:4" ht="16" x14ac:dyDescent="0.2">
      <c r="B1593" s="6" t="s">
        <v>52048</v>
      </c>
      <c r="C1593" s="6">
        <v>8.4248718573323195E-2</v>
      </c>
      <c r="D1593" s="6">
        <v>1.2151663937631001E-2</v>
      </c>
    </row>
    <row r="1594" spans="2:4" ht="16" x14ac:dyDescent="0.2">
      <c r="B1594" s="6" t="s">
        <v>52049</v>
      </c>
      <c r="C1594" s="6">
        <v>9.5694202943390899E-2</v>
      </c>
      <c r="D1594" s="6">
        <v>8.7602820616195606E-2</v>
      </c>
    </row>
    <row r="1595" spans="2:4" ht="16" x14ac:dyDescent="0.2">
      <c r="B1595" s="6" t="s">
        <v>52050</v>
      </c>
      <c r="C1595" s="6">
        <v>-5.4334327396255801E-2</v>
      </c>
      <c r="D1595" s="6">
        <v>9.8823811882763402E-2</v>
      </c>
    </row>
    <row r="1596" spans="2:4" ht="16" x14ac:dyDescent="0.2">
      <c r="B1596" s="6" t="s">
        <v>52051</v>
      </c>
      <c r="C1596" s="6">
        <v>-7.5587450737465603E-2</v>
      </c>
      <c r="D1596" s="6">
        <v>-0.112900565493239</v>
      </c>
    </row>
    <row r="1597" spans="2:4" ht="16" x14ac:dyDescent="0.2">
      <c r="B1597" s="6" t="s">
        <v>52052</v>
      </c>
      <c r="C1597" s="6">
        <v>-0.22816428507762601</v>
      </c>
      <c r="D1597" s="6">
        <v>-4.2249475052807697E-2</v>
      </c>
    </row>
    <row r="1598" spans="2:4" ht="16" x14ac:dyDescent="0.2">
      <c r="B1598" s="6" t="s">
        <v>52053</v>
      </c>
      <c r="C1598" s="6">
        <v>6.8334209340678201E-2</v>
      </c>
      <c r="D1598" s="6">
        <v>0.11380159893323399</v>
      </c>
    </row>
    <row r="1599" spans="2:4" ht="16" x14ac:dyDescent="0.2">
      <c r="B1599" s="6" t="s">
        <v>52054</v>
      </c>
      <c r="C1599" s="6">
        <v>-4.5032214367068902E-3</v>
      </c>
      <c r="D1599" s="6">
        <v>-3.18200548468578E-2</v>
      </c>
    </row>
    <row r="1600" spans="2:4" ht="16" x14ac:dyDescent="0.2">
      <c r="B1600" s="6" t="s">
        <v>52055</v>
      </c>
      <c r="C1600" s="6">
        <v>-0.12073260018578399</v>
      </c>
      <c r="D1600" s="6">
        <v>-9.9297125341080594E-2</v>
      </c>
    </row>
    <row r="1601" spans="2:4" ht="16" x14ac:dyDescent="0.2">
      <c r="B1601" s="6" t="s">
        <v>52056</v>
      </c>
      <c r="C1601" s="6">
        <v>-2.8958474476535701E-2</v>
      </c>
      <c r="D1601" s="6">
        <v>-1.8639677101662099E-2</v>
      </c>
    </row>
    <row r="1602" spans="2:4" ht="16" x14ac:dyDescent="0.2">
      <c r="B1602" s="6" t="s">
        <v>52057</v>
      </c>
      <c r="C1602" s="6">
        <v>-5.7754982087175201E-2</v>
      </c>
      <c r="D1602" s="6">
        <v>3.7778314530545601E-2</v>
      </c>
    </row>
    <row r="1603" spans="2:4" ht="16" x14ac:dyDescent="0.2">
      <c r="B1603" s="6" t="s">
        <v>52058</v>
      </c>
      <c r="C1603" s="6">
        <v>-2.7269080170418299E-2</v>
      </c>
      <c r="D1603" s="6">
        <v>-3.3770650047661901E-2</v>
      </c>
    </row>
    <row r="1604" spans="2:4" ht="16" x14ac:dyDescent="0.2">
      <c r="B1604" s="6" t="s">
        <v>52059</v>
      </c>
      <c r="C1604" s="6">
        <v>-0.11659155473285999</v>
      </c>
      <c r="D1604" s="6">
        <v>7.61181743064408E-2</v>
      </c>
    </row>
    <row r="1605" spans="2:4" ht="16" x14ac:dyDescent="0.2">
      <c r="B1605" s="6" t="s">
        <v>52060</v>
      </c>
      <c r="C1605" s="6">
        <v>0.108354909774365</v>
      </c>
      <c r="D1605" s="6">
        <v>0.15708878062835799</v>
      </c>
    </row>
    <row r="1606" spans="2:4" ht="16" x14ac:dyDescent="0.2">
      <c r="B1606" s="6" t="s">
        <v>52061</v>
      </c>
      <c r="C1606" s="6">
        <v>4.2379813820649502E-2</v>
      </c>
      <c r="D1606" s="6">
        <v>-4.0360973498427398E-2</v>
      </c>
    </row>
    <row r="1607" spans="2:4" ht="16" x14ac:dyDescent="0.2">
      <c r="B1607" s="6" t="s">
        <v>52062</v>
      </c>
      <c r="C1607" s="6">
        <v>7.3621185762799093E-2</v>
      </c>
      <c r="D1607" s="6">
        <v>-2.6768684372176698E-4</v>
      </c>
    </row>
    <row r="1608" spans="2:4" ht="16" x14ac:dyDescent="0.2">
      <c r="B1608" s="6" t="s">
        <v>52063</v>
      </c>
      <c r="C1608" s="6">
        <v>7.3045651787506202E-2</v>
      </c>
      <c r="D1608" s="6">
        <v>6.2016976574889499E-2</v>
      </c>
    </row>
    <row r="1609" spans="2:4" ht="16" x14ac:dyDescent="0.2">
      <c r="B1609" s="6" t="s">
        <v>52064</v>
      </c>
      <c r="C1609" s="6">
        <v>6.5345812785627899E-2</v>
      </c>
      <c r="D1609" s="6">
        <v>-4.9695900516686202E-2</v>
      </c>
    </row>
    <row r="1610" spans="2:4" ht="16" x14ac:dyDescent="0.2">
      <c r="B1610" s="6" t="s">
        <v>52065</v>
      </c>
      <c r="C1610" s="6">
        <v>0.38242260537126799</v>
      </c>
      <c r="D1610" s="6">
        <v>0.292523125017083</v>
      </c>
    </row>
    <row r="1611" spans="2:4" ht="16" x14ac:dyDescent="0.2">
      <c r="B1611" s="6" t="s">
        <v>52066</v>
      </c>
      <c r="C1611" s="6">
        <v>0.187756906843355</v>
      </c>
      <c r="D1611" s="6">
        <v>8.6034293036423001E-2</v>
      </c>
    </row>
    <row r="1612" spans="2:4" ht="16" x14ac:dyDescent="0.2">
      <c r="B1612" s="6" t="s">
        <v>52067</v>
      </c>
      <c r="C1612" s="6">
        <v>0.14578540567336501</v>
      </c>
      <c r="D1612" s="6">
        <v>-2.86076970885339E-2</v>
      </c>
    </row>
    <row r="1613" spans="2:4" ht="16" x14ac:dyDescent="0.2">
      <c r="B1613" s="6" t="s">
        <v>52068</v>
      </c>
      <c r="C1613" s="6">
        <v>4.6107610070567497E-2</v>
      </c>
      <c r="D1613" s="6">
        <v>0.17187198622062699</v>
      </c>
    </row>
    <row r="1614" spans="2:4" ht="16" x14ac:dyDescent="0.2">
      <c r="B1614" s="6" t="s">
        <v>52069</v>
      </c>
      <c r="C1614" s="6">
        <v>4.1600269923036698E-2</v>
      </c>
      <c r="D1614" s="6">
        <v>2.10175469321161E-3</v>
      </c>
    </row>
    <row r="1615" spans="2:4" ht="16" x14ac:dyDescent="0.2">
      <c r="B1615" s="6" t="s">
        <v>52070</v>
      </c>
      <c r="C1615" s="6">
        <v>-3.9451905985730597E-2</v>
      </c>
      <c r="D1615" s="6">
        <v>-3.3493865926338899E-2</v>
      </c>
    </row>
    <row r="1616" spans="2:4" ht="16" x14ac:dyDescent="0.2">
      <c r="B1616" s="6" t="s">
        <v>52071</v>
      </c>
      <c r="C1616" s="6">
        <v>-6.92137174324969E-3</v>
      </c>
      <c r="D1616" s="6">
        <v>-5.1023577505040899E-2</v>
      </c>
    </row>
    <row r="1617" spans="2:4" ht="16" x14ac:dyDescent="0.2">
      <c r="B1617" s="6" t="s">
        <v>52072</v>
      </c>
      <c r="C1617" s="6">
        <v>1.24521873480683E-2</v>
      </c>
      <c r="D1617" s="6">
        <v>7.7386664803069494E-2</v>
      </c>
    </row>
    <row r="1618" spans="2:4" ht="16" x14ac:dyDescent="0.2">
      <c r="B1618" s="6" t="s">
        <v>52073</v>
      </c>
      <c r="C1618" s="6">
        <v>0.27186752184072099</v>
      </c>
      <c r="D1618" s="6">
        <v>0.145623597753436</v>
      </c>
    </row>
    <row r="1619" spans="2:4" ht="16" x14ac:dyDescent="0.2">
      <c r="B1619" s="6" t="s">
        <v>52074</v>
      </c>
      <c r="C1619" s="6">
        <v>5.1373358361092698E-2</v>
      </c>
      <c r="D1619" s="6">
        <v>0.10846803258276499</v>
      </c>
    </row>
    <row r="1620" spans="2:4" ht="16" x14ac:dyDescent="0.2">
      <c r="B1620" s="6" t="s">
        <v>52075</v>
      </c>
      <c r="C1620" s="6">
        <v>-8.5517670897030704E-2</v>
      </c>
      <c r="D1620" s="6">
        <v>-2.9881025554409701E-2</v>
      </c>
    </row>
    <row r="1621" spans="2:4" ht="16" x14ac:dyDescent="0.2">
      <c r="B1621" s="6" t="s">
        <v>52076</v>
      </c>
      <c r="C1621" s="6">
        <v>2.09835380033212E-2</v>
      </c>
      <c r="D1621" s="6">
        <v>7.0233822574088195E-2</v>
      </c>
    </row>
    <row r="1622" spans="2:4" ht="16" x14ac:dyDescent="0.2">
      <c r="B1622" s="6" t="s">
        <v>52077</v>
      </c>
      <c r="C1622" s="6">
        <v>5.93674549651819E-2</v>
      </c>
      <c r="D1622" s="6">
        <v>0.143224156412843</v>
      </c>
    </row>
    <row r="1623" spans="2:4" ht="16" x14ac:dyDescent="0.2">
      <c r="B1623" s="6" t="s">
        <v>52078</v>
      </c>
      <c r="C1623" s="6">
        <v>5.0037478891731303E-2</v>
      </c>
      <c r="D1623" s="6">
        <v>4.4025091367420097E-2</v>
      </c>
    </row>
    <row r="1624" spans="2:4" ht="16" x14ac:dyDescent="0.2">
      <c r="B1624" s="6" t="s">
        <v>52079</v>
      </c>
      <c r="C1624" s="6">
        <v>-9.2783097543842202E-2</v>
      </c>
      <c r="D1624" s="6">
        <v>-6.2346880646209399E-2</v>
      </c>
    </row>
    <row r="1625" spans="2:4" ht="16" x14ac:dyDescent="0.2">
      <c r="B1625" s="6" t="s">
        <v>52080</v>
      </c>
      <c r="C1625" s="6">
        <v>-3.8199687724576499E-2</v>
      </c>
      <c r="D1625" s="6">
        <v>-8.2689789440171801E-2</v>
      </c>
    </row>
    <row r="1626" spans="2:4" ht="16" x14ac:dyDescent="0.2">
      <c r="B1626" s="6" t="s">
        <v>52081</v>
      </c>
      <c r="C1626" s="6">
        <v>0.14183361552130599</v>
      </c>
      <c r="D1626" s="6">
        <v>1.6664026632775001E-2</v>
      </c>
    </row>
    <row r="1627" spans="2:4" ht="16" x14ac:dyDescent="0.2">
      <c r="B1627" s="6" t="s">
        <v>52082</v>
      </c>
      <c r="C1627" s="6">
        <v>5.1847025907518302E-2</v>
      </c>
      <c r="D1627" s="6">
        <v>4.5578477541111703E-2</v>
      </c>
    </row>
    <row r="1628" spans="2:4" ht="16" x14ac:dyDescent="0.2">
      <c r="B1628" s="6" t="s">
        <v>52083</v>
      </c>
      <c r="C1628" s="6">
        <v>0.10922159413322299</v>
      </c>
      <c r="D1628" s="6">
        <v>3.35976913927271E-2</v>
      </c>
    </row>
    <row r="1629" spans="2:4" ht="16" x14ac:dyDescent="0.2">
      <c r="B1629" s="6" t="s">
        <v>52084</v>
      </c>
      <c r="C1629" s="6">
        <v>0.119718572220039</v>
      </c>
      <c r="D1629" s="6">
        <v>4.9140095387801503E-3</v>
      </c>
    </row>
    <row r="1630" spans="2:4" ht="16" x14ac:dyDescent="0.2">
      <c r="B1630" s="6" t="s">
        <v>52085</v>
      </c>
      <c r="C1630" s="6">
        <v>-0.12632344698689699</v>
      </c>
      <c r="D1630" s="6">
        <v>-8.3006466533309897E-2</v>
      </c>
    </row>
    <row r="1631" spans="2:4" ht="16" x14ac:dyDescent="0.2">
      <c r="B1631" s="6" t="s">
        <v>52086</v>
      </c>
      <c r="C1631" s="6">
        <v>-3.0784269005438101E-2</v>
      </c>
      <c r="D1631" s="6">
        <v>9.8576616879132203E-2</v>
      </c>
    </row>
    <row r="1632" spans="2:4" ht="16" x14ac:dyDescent="0.2">
      <c r="B1632" s="6" t="s">
        <v>52087</v>
      </c>
      <c r="C1632" s="6">
        <v>0.101773427760098</v>
      </c>
      <c r="D1632" s="6">
        <v>6.9811774465454696E-2</v>
      </c>
    </row>
    <row r="1633" spans="2:4" ht="16" x14ac:dyDescent="0.2">
      <c r="B1633" s="6" t="s">
        <v>52088</v>
      </c>
      <c r="C1633" s="6">
        <v>2.17918602918372E-2</v>
      </c>
      <c r="D1633" s="6">
        <v>7.4769566545262706E-2</v>
      </c>
    </row>
    <row r="1634" spans="2:4" ht="16" x14ac:dyDescent="0.2">
      <c r="B1634" s="6" t="s">
        <v>52089</v>
      </c>
      <c r="C1634" s="6">
        <v>9.6195950930675303E-2</v>
      </c>
      <c r="D1634" s="6">
        <v>-7.8486408913806295E-4</v>
      </c>
    </row>
    <row r="1635" spans="2:4" ht="16" x14ac:dyDescent="0.2">
      <c r="B1635" s="6" t="s">
        <v>52090</v>
      </c>
      <c r="C1635" s="6">
        <v>8.5334797493290503E-3</v>
      </c>
      <c r="D1635" s="6">
        <v>-3.3632583349015199E-2</v>
      </c>
    </row>
    <row r="1636" spans="2:4" ht="16" x14ac:dyDescent="0.2">
      <c r="B1636" s="6" t="s">
        <v>52091</v>
      </c>
      <c r="C1636" s="6">
        <v>6.1270907602502901E-2</v>
      </c>
      <c r="D1636" s="6">
        <v>-2.7882359371069199E-2</v>
      </c>
    </row>
    <row r="1637" spans="2:4" ht="16" x14ac:dyDescent="0.2">
      <c r="B1637" s="6" t="s">
        <v>52092</v>
      </c>
      <c r="C1637" s="6">
        <v>-4.6395860807126398E-2</v>
      </c>
      <c r="D1637" s="6">
        <v>9.7721744676544098E-2</v>
      </c>
    </row>
    <row r="1638" spans="2:4" ht="16" x14ac:dyDescent="0.2">
      <c r="B1638" s="6" t="s">
        <v>52093</v>
      </c>
      <c r="C1638" s="6">
        <v>-3.7527485239622599E-2</v>
      </c>
      <c r="D1638" s="6">
        <v>-4.9304090243267297E-2</v>
      </c>
    </row>
    <row r="1639" spans="2:4" ht="16" x14ac:dyDescent="0.2">
      <c r="B1639" s="6" t="s">
        <v>52094</v>
      </c>
      <c r="C1639" s="6">
        <v>3.9996915375776397E-2</v>
      </c>
      <c r="D1639" s="6">
        <v>-4.5842803294346996E-3</v>
      </c>
    </row>
    <row r="1640" spans="2:4" ht="16" x14ac:dyDescent="0.2">
      <c r="B1640" s="6" t="s">
        <v>52095</v>
      </c>
      <c r="C1640" s="6">
        <v>0.158098904238238</v>
      </c>
      <c r="D1640" s="6">
        <v>0.191464640636371</v>
      </c>
    </row>
    <row r="1641" spans="2:4" ht="16" x14ac:dyDescent="0.2">
      <c r="B1641" s="6" t="s">
        <v>52096</v>
      </c>
      <c r="C1641" s="6">
        <v>3.1893219405461103E-2</v>
      </c>
      <c r="D1641" s="6">
        <v>0.168314918820273</v>
      </c>
    </row>
    <row r="1642" spans="2:4" ht="16" x14ac:dyDescent="0.2">
      <c r="B1642" s="6" t="s">
        <v>52097</v>
      </c>
      <c r="C1642" s="6">
        <v>9.7143958383123993E-2</v>
      </c>
      <c r="D1642" s="6">
        <v>-0.110929068219156</v>
      </c>
    </row>
    <row r="1643" spans="2:4" ht="16" x14ac:dyDescent="0.2">
      <c r="B1643" s="6" t="s">
        <v>52098</v>
      </c>
      <c r="C1643" s="6">
        <v>0.26697881777152499</v>
      </c>
      <c r="D1643" s="6">
        <v>0.15108632076454401</v>
      </c>
    </row>
    <row r="1644" spans="2:4" ht="16" x14ac:dyDescent="0.2">
      <c r="B1644" s="6" t="s">
        <v>52099</v>
      </c>
      <c r="C1644" s="6">
        <v>0.111893899587625</v>
      </c>
      <c r="D1644" s="6">
        <v>5.9374047085223203E-2</v>
      </c>
    </row>
    <row r="1645" spans="2:4" ht="16" x14ac:dyDescent="0.2">
      <c r="B1645" s="6" t="s">
        <v>52100</v>
      </c>
      <c r="C1645" s="6">
        <v>4.9037799990194302E-2</v>
      </c>
      <c r="D1645" s="6">
        <v>-6.3499759236399306E-2</v>
      </c>
    </row>
    <row r="1646" spans="2:4" ht="16" x14ac:dyDescent="0.2">
      <c r="B1646" s="6" t="s">
        <v>52101</v>
      </c>
      <c r="C1646" s="6">
        <v>9.8754834580740997E-2</v>
      </c>
      <c r="D1646" s="6">
        <v>3.4218754721535398E-2</v>
      </c>
    </row>
    <row r="1647" spans="2:4" ht="16" x14ac:dyDescent="0.2">
      <c r="B1647" s="6" t="s">
        <v>52102</v>
      </c>
      <c r="C1647" s="6">
        <v>4.1955814729990798E-2</v>
      </c>
      <c r="D1647" s="6">
        <v>-2.6864890832826799E-2</v>
      </c>
    </row>
    <row r="1648" spans="2:4" ht="16" x14ac:dyDescent="0.2">
      <c r="B1648" s="6" t="s">
        <v>52103</v>
      </c>
      <c r="C1648" s="6">
        <v>-1.82389181446432E-2</v>
      </c>
      <c r="D1648" s="6">
        <v>6.3623694540234298E-4</v>
      </c>
    </row>
    <row r="1649" spans="2:4" ht="16" x14ac:dyDescent="0.2">
      <c r="B1649" s="6" t="s">
        <v>52104</v>
      </c>
      <c r="C1649" s="6">
        <v>4.0477251701611601E-2</v>
      </c>
      <c r="D1649" s="6">
        <v>-4.3396271582482597E-2</v>
      </c>
    </row>
    <row r="1650" spans="2:4" ht="16" x14ac:dyDescent="0.2">
      <c r="B1650" s="6" t="s">
        <v>52105</v>
      </c>
      <c r="C1650" s="6">
        <v>-7.3183549174630394E-2</v>
      </c>
      <c r="D1650" s="6">
        <v>0.11167423937865301</v>
      </c>
    </row>
    <row r="1651" spans="2:4" ht="16" x14ac:dyDescent="0.2">
      <c r="B1651" s="6" t="s">
        <v>52106</v>
      </c>
      <c r="C1651" s="6">
        <v>0.215538708705343</v>
      </c>
      <c r="D1651" s="6">
        <v>0.112148388652304</v>
      </c>
    </row>
    <row r="1652" spans="2:4" ht="16" x14ac:dyDescent="0.2">
      <c r="B1652" s="6" t="s">
        <v>52107</v>
      </c>
      <c r="C1652" s="6">
        <v>8.9674213056554208E-3</v>
      </c>
      <c r="D1652" s="6">
        <v>5.85517644713918E-2</v>
      </c>
    </row>
    <row r="1653" spans="2:4" ht="16" x14ac:dyDescent="0.2">
      <c r="B1653" s="6" t="s">
        <v>52108</v>
      </c>
      <c r="C1653" s="6">
        <v>-7.0119024451642503E-2</v>
      </c>
      <c r="D1653" s="6">
        <v>-5.4368752280037902E-2</v>
      </c>
    </row>
    <row r="1654" spans="2:4" ht="16" x14ac:dyDescent="0.2">
      <c r="B1654" s="6" t="s">
        <v>52109</v>
      </c>
      <c r="C1654" s="6">
        <v>-1.15198676099215E-2</v>
      </c>
      <c r="D1654" s="6">
        <v>-5.1311898803442703E-2</v>
      </c>
    </row>
    <row r="1655" spans="2:4" ht="16" x14ac:dyDescent="0.2">
      <c r="B1655" s="6" t="s">
        <v>52110</v>
      </c>
      <c r="C1655" s="6">
        <v>-0.117952937467298</v>
      </c>
      <c r="D1655" s="6">
        <v>1.72656038754351E-2</v>
      </c>
    </row>
    <row r="1656" spans="2:4" ht="16" x14ac:dyDescent="0.2">
      <c r="B1656" s="6" t="s">
        <v>52111</v>
      </c>
      <c r="C1656" s="6">
        <v>4.5112162365503701E-2</v>
      </c>
      <c r="D1656" s="6">
        <v>5.2926004158304202E-2</v>
      </c>
    </row>
    <row r="1657" spans="2:4" ht="16" x14ac:dyDescent="0.2">
      <c r="B1657" s="6" t="s">
        <v>52112</v>
      </c>
      <c r="C1657" s="6">
        <v>2.6105857064441001E-2</v>
      </c>
      <c r="D1657" s="6">
        <v>6.8045313841580607E-2</v>
      </c>
    </row>
    <row r="1658" spans="2:4" ht="16" x14ac:dyDescent="0.2">
      <c r="B1658" s="6" t="s">
        <v>52113</v>
      </c>
      <c r="C1658" s="6">
        <v>7.4417772387105799E-2</v>
      </c>
      <c r="D1658" s="6">
        <v>1.31499116032217E-2</v>
      </c>
    </row>
    <row r="1659" spans="2:4" ht="16" x14ac:dyDescent="0.2">
      <c r="B1659" s="6" t="s">
        <v>52114</v>
      </c>
      <c r="C1659" s="6">
        <v>4.5780340215182E-2</v>
      </c>
      <c r="D1659" s="6">
        <v>1.6921268956184999E-2</v>
      </c>
    </row>
    <row r="1660" spans="2:4" ht="16" x14ac:dyDescent="0.2">
      <c r="B1660" s="6" t="s">
        <v>52115</v>
      </c>
      <c r="C1660" s="6">
        <v>-7.2864229416564896E-2</v>
      </c>
      <c r="D1660" s="6">
        <v>-6.27097639099823E-2</v>
      </c>
    </row>
    <row r="1661" spans="2:4" ht="16" x14ac:dyDescent="0.2">
      <c r="B1661" s="6" t="s">
        <v>52116</v>
      </c>
      <c r="C1661" s="6">
        <v>7.3845844873176206E-2</v>
      </c>
      <c r="D1661" s="6">
        <v>-3.8210038860907999E-2</v>
      </c>
    </row>
    <row r="1662" spans="2:4" ht="16" x14ac:dyDescent="0.2">
      <c r="B1662" s="6" t="s">
        <v>52117</v>
      </c>
      <c r="C1662" s="6">
        <v>0.211564809253112</v>
      </c>
      <c r="D1662" s="6">
        <v>0.24852646644342899</v>
      </c>
    </row>
    <row r="1663" spans="2:4" ht="16" x14ac:dyDescent="0.2">
      <c r="B1663" s="6" t="s">
        <v>52118</v>
      </c>
      <c r="C1663" s="6">
        <v>0.16105972337937799</v>
      </c>
      <c r="D1663" s="6">
        <v>3.2865329474367898E-2</v>
      </c>
    </row>
    <row r="1664" spans="2:4" ht="16" x14ac:dyDescent="0.2">
      <c r="B1664" s="6" t="s">
        <v>52119</v>
      </c>
      <c r="C1664" s="6">
        <v>4.5702691638797303E-2</v>
      </c>
      <c r="D1664" s="6">
        <v>0.132227058214274</v>
      </c>
    </row>
    <row r="1665" spans="2:4" ht="16" x14ac:dyDescent="0.2">
      <c r="B1665" s="6" t="s">
        <v>52120</v>
      </c>
      <c r="C1665" s="6">
        <v>0.11921674381399799</v>
      </c>
      <c r="D1665" s="6">
        <v>8.9642197952348901E-2</v>
      </c>
    </row>
    <row r="1666" spans="2:4" ht="16" x14ac:dyDescent="0.2">
      <c r="B1666" s="6" t="s">
        <v>52121</v>
      </c>
      <c r="C1666" s="6">
        <v>-2.4278463840185598E-2</v>
      </c>
      <c r="D1666" s="6">
        <v>-3.23443284778294E-2</v>
      </c>
    </row>
    <row r="1667" spans="2:4" ht="16" x14ac:dyDescent="0.2">
      <c r="B1667" s="6" t="s">
        <v>52122</v>
      </c>
      <c r="C1667" s="6">
        <v>-1.20670277114536E-2</v>
      </c>
      <c r="D1667" s="6">
        <v>-1.49104627872217E-2</v>
      </c>
    </row>
    <row r="1668" spans="2:4" ht="16" x14ac:dyDescent="0.2">
      <c r="B1668" s="6" t="s">
        <v>52123</v>
      </c>
      <c r="C1668" s="6">
        <v>4.0318033285039703E-2</v>
      </c>
      <c r="D1668" s="6">
        <v>-3.0710941943821599E-2</v>
      </c>
    </row>
    <row r="1669" spans="2:4" ht="16" x14ac:dyDescent="0.2">
      <c r="B1669" s="6" t="s">
        <v>52124</v>
      </c>
      <c r="C1669" s="6">
        <v>6.9340105594944704E-2</v>
      </c>
      <c r="D1669" s="6">
        <v>9.1907102560727594E-2</v>
      </c>
    </row>
    <row r="1670" spans="2:4" ht="16" x14ac:dyDescent="0.2">
      <c r="B1670" s="6" t="s">
        <v>52125</v>
      </c>
      <c r="C1670" s="6">
        <v>-0.12199517273960001</v>
      </c>
      <c r="D1670" s="6">
        <v>-3.2972247650199897E-2</v>
      </c>
    </row>
    <row r="1671" spans="2:4" ht="16" x14ac:dyDescent="0.2">
      <c r="B1671" s="6" t="s">
        <v>52126</v>
      </c>
      <c r="C1671" s="6">
        <v>-2.0776548469360299E-2</v>
      </c>
      <c r="D1671" s="6">
        <v>6.8453506478600601E-2</v>
      </c>
    </row>
    <row r="1672" spans="2:4" ht="16" x14ac:dyDescent="0.2">
      <c r="B1672" s="6" t="s">
        <v>52127</v>
      </c>
      <c r="C1672" s="6">
        <v>6.6315210401009003E-2</v>
      </c>
      <c r="D1672" s="6">
        <v>0.101028149377342</v>
      </c>
    </row>
    <row r="1673" spans="2:4" ht="16" x14ac:dyDescent="0.2">
      <c r="B1673" s="6" t="s">
        <v>52128</v>
      </c>
      <c r="C1673" s="6">
        <v>0.121329941121449</v>
      </c>
      <c r="D1673" s="6">
        <v>-4.0637943552569999E-2</v>
      </c>
    </row>
    <row r="1674" spans="2:4" ht="16" x14ac:dyDescent="0.2">
      <c r="B1674" s="6" t="s">
        <v>52129</v>
      </c>
      <c r="C1674" s="6">
        <v>8.3721543326116296E-2</v>
      </c>
      <c r="D1674" s="6">
        <v>6.47768267092967E-2</v>
      </c>
    </row>
    <row r="1675" spans="2:4" ht="16" x14ac:dyDescent="0.2">
      <c r="B1675" s="6" t="s">
        <v>52130</v>
      </c>
      <c r="C1675" s="6">
        <v>0.13751064976608399</v>
      </c>
      <c r="D1675" s="6">
        <v>-6.7417807672270503E-3</v>
      </c>
    </row>
    <row r="1676" spans="2:4" ht="16" x14ac:dyDescent="0.2">
      <c r="B1676" s="6" t="s">
        <v>52131</v>
      </c>
      <c r="C1676" s="6">
        <v>0.21995721375601901</v>
      </c>
      <c r="D1676" s="6">
        <v>5.4148223626739302E-2</v>
      </c>
    </row>
    <row r="1677" spans="2:4" ht="16" x14ac:dyDescent="0.2">
      <c r="B1677" s="6" t="s">
        <v>52132</v>
      </c>
      <c r="C1677" s="6">
        <v>-9.2498341141191695E-2</v>
      </c>
      <c r="D1677" s="6">
        <v>7.6691360807318198E-2</v>
      </c>
    </row>
    <row r="1678" spans="2:4" ht="16" x14ac:dyDescent="0.2">
      <c r="B1678" s="6" t="s">
        <v>52133</v>
      </c>
      <c r="C1678" s="6">
        <v>-0.112862589031863</v>
      </c>
      <c r="D1678" s="6">
        <v>-8.8038776663967901E-3</v>
      </c>
    </row>
    <row r="1679" spans="2:4" ht="16" x14ac:dyDescent="0.2">
      <c r="B1679" s="6" t="s">
        <v>52134</v>
      </c>
      <c r="C1679" s="6">
        <v>8.6235399852342604E-2</v>
      </c>
      <c r="D1679" s="6">
        <v>3.4148761097283598E-2</v>
      </c>
    </row>
    <row r="1680" spans="2:4" ht="16" x14ac:dyDescent="0.2">
      <c r="B1680" s="6" t="s">
        <v>52135</v>
      </c>
      <c r="C1680" s="6">
        <v>2.3654133504940101E-2</v>
      </c>
      <c r="D1680" s="6">
        <v>4.8541930232512798E-2</v>
      </c>
    </row>
    <row r="1681" spans="2:4" ht="16" x14ac:dyDescent="0.2">
      <c r="B1681" s="6" t="s">
        <v>52136</v>
      </c>
      <c r="C1681" s="6">
        <v>-2.6796151342448001E-2</v>
      </c>
      <c r="D1681" s="6">
        <v>6.3321734227530504E-3</v>
      </c>
    </row>
    <row r="1682" spans="2:4" ht="16" x14ac:dyDescent="0.2">
      <c r="B1682" s="6" t="s">
        <v>52137</v>
      </c>
      <c r="C1682" s="6">
        <v>1.8431574843252599E-2</v>
      </c>
      <c r="D1682" s="6">
        <v>6.0906049571316699E-2</v>
      </c>
    </row>
    <row r="1683" spans="2:4" ht="16" x14ac:dyDescent="0.2">
      <c r="B1683" s="6" t="s">
        <v>52138</v>
      </c>
      <c r="C1683" s="6">
        <v>-5.2403565206923901E-2</v>
      </c>
      <c r="D1683" s="6">
        <v>-7.6002459675734704E-3</v>
      </c>
    </row>
    <row r="1684" spans="2:4" ht="16" x14ac:dyDescent="0.2">
      <c r="B1684" s="6" t="s">
        <v>52139</v>
      </c>
      <c r="C1684" s="6">
        <v>-0.27663784489451099</v>
      </c>
      <c r="D1684" s="6">
        <v>2.7863105550374901E-2</v>
      </c>
    </row>
    <row r="1685" spans="2:4" ht="16" x14ac:dyDescent="0.2">
      <c r="B1685" s="6" t="s">
        <v>52140</v>
      </c>
      <c r="C1685" s="6">
        <v>3.2860959571935099E-2</v>
      </c>
      <c r="D1685" s="6">
        <v>1.00721032029509E-2</v>
      </c>
    </row>
    <row r="1686" spans="2:4" ht="16" x14ac:dyDescent="0.2">
      <c r="B1686" s="6" t="s">
        <v>52141</v>
      </c>
      <c r="C1686" s="6">
        <v>0.133418751244443</v>
      </c>
      <c r="D1686" s="6">
        <v>9.2673572898314696E-2</v>
      </c>
    </row>
    <row r="1687" spans="2:4" ht="16" x14ac:dyDescent="0.2">
      <c r="B1687" s="6" t="s">
        <v>52142</v>
      </c>
      <c r="C1687" s="6">
        <v>-0.22803374814997299</v>
      </c>
      <c r="D1687" s="6">
        <v>-0.16066858101290901</v>
      </c>
    </row>
    <row r="1688" spans="2:4" ht="16" x14ac:dyDescent="0.2">
      <c r="B1688" s="6" t="s">
        <v>52143</v>
      </c>
      <c r="C1688" s="6">
        <v>-5.01327406948473E-2</v>
      </c>
      <c r="D1688" s="6">
        <v>-9.2908206225423805E-3</v>
      </c>
    </row>
    <row r="1689" spans="2:4" ht="16" x14ac:dyDescent="0.2">
      <c r="B1689" s="6" t="s">
        <v>52144</v>
      </c>
      <c r="C1689" s="6">
        <v>-7.96022440797612E-2</v>
      </c>
      <c r="D1689" s="6">
        <v>-5.5338446920873202E-3</v>
      </c>
    </row>
    <row r="1690" spans="2:4" ht="16" x14ac:dyDescent="0.2">
      <c r="B1690" s="6" t="s">
        <v>52145</v>
      </c>
      <c r="C1690" s="6">
        <v>1.3013537191728399E-2</v>
      </c>
      <c r="D1690" s="6">
        <v>6.2576249866504896E-2</v>
      </c>
    </row>
    <row r="1691" spans="2:4" ht="16" x14ac:dyDescent="0.2">
      <c r="B1691" s="6" t="s">
        <v>52146</v>
      </c>
      <c r="C1691" s="6">
        <v>6.5161617081882298E-2</v>
      </c>
      <c r="D1691" s="6">
        <v>-6.48716218885141E-2</v>
      </c>
    </row>
    <row r="1692" spans="2:4" ht="16" x14ac:dyDescent="0.2">
      <c r="B1692" s="6" t="s">
        <v>52147</v>
      </c>
      <c r="C1692" s="6">
        <v>-4.4841501465995699E-2</v>
      </c>
      <c r="D1692" s="6">
        <v>9.4019679167897302E-2</v>
      </c>
    </row>
    <row r="1693" spans="2:4" ht="16" x14ac:dyDescent="0.2">
      <c r="B1693" s="6" t="s">
        <v>52148</v>
      </c>
      <c r="C1693" s="6">
        <v>0.111630204247041</v>
      </c>
      <c r="D1693" s="6">
        <v>-2.3951516290172999E-2</v>
      </c>
    </row>
    <row r="1694" spans="2:4" ht="16" x14ac:dyDescent="0.2">
      <c r="B1694" s="6" t="s">
        <v>52149</v>
      </c>
      <c r="C1694" s="6">
        <v>-5.3432876874885502E-2</v>
      </c>
      <c r="D1694" s="6">
        <v>-1.8305477893862901E-2</v>
      </c>
    </row>
    <row r="1695" spans="2:4" ht="16" x14ac:dyDescent="0.2">
      <c r="B1695" s="6" t="s">
        <v>52150</v>
      </c>
      <c r="C1695" s="6">
        <v>4.27197060225133E-2</v>
      </c>
      <c r="D1695" s="6">
        <v>6.4704601497575495E-2</v>
      </c>
    </row>
    <row r="1696" spans="2:4" ht="16" x14ac:dyDescent="0.2">
      <c r="B1696" s="6" t="s">
        <v>52151</v>
      </c>
      <c r="C1696" s="6">
        <v>0.10680645361043201</v>
      </c>
      <c r="D1696" s="6">
        <v>0.113539013249069</v>
      </c>
    </row>
    <row r="1697" spans="2:4" ht="16" x14ac:dyDescent="0.2">
      <c r="B1697" s="6" t="s">
        <v>52152</v>
      </c>
      <c r="C1697" s="6">
        <v>-0.125013403417126</v>
      </c>
      <c r="D1697" s="6">
        <v>-5.2393371130211398E-2</v>
      </c>
    </row>
    <row r="1698" spans="2:4" ht="16" x14ac:dyDescent="0.2">
      <c r="B1698" s="6" t="s">
        <v>52153</v>
      </c>
      <c r="C1698" s="6">
        <v>0.30391194973336999</v>
      </c>
      <c r="D1698" s="6">
        <v>0.17733969177842299</v>
      </c>
    </row>
    <row r="1699" spans="2:4" ht="16" x14ac:dyDescent="0.2">
      <c r="B1699" s="6" t="s">
        <v>52154</v>
      </c>
      <c r="C1699" s="6">
        <v>4.2718030160279398E-2</v>
      </c>
      <c r="D1699" s="6">
        <v>-7.8805678870987897E-2</v>
      </c>
    </row>
    <row r="1700" spans="2:4" ht="16" x14ac:dyDescent="0.2">
      <c r="B1700" s="6" t="s">
        <v>52155</v>
      </c>
      <c r="C1700" s="6">
        <v>8.6228109967967398E-2</v>
      </c>
      <c r="D1700" s="6">
        <v>6.6289553153664194E-2</v>
      </c>
    </row>
    <row r="1701" spans="2:4" ht="16" x14ac:dyDescent="0.2">
      <c r="B1701" s="6" t="s">
        <v>52156</v>
      </c>
      <c r="C1701" s="6">
        <v>-2.55069735620621E-2</v>
      </c>
      <c r="D1701" s="6">
        <v>-5.9395590790549797E-2</v>
      </c>
    </row>
    <row r="1702" spans="2:4" ht="16" x14ac:dyDescent="0.2">
      <c r="B1702" s="6" t="s">
        <v>52157</v>
      </c>
      <c r="C1702" s="6">
        <v>7.2656425944535905E-2</v>
      </c>
      <c r="D1702" s="6">
        <v>0.160385655813331</v>
      </c>
    </row>
    <row r="1703" spans="2:4" ht="16" x14ac:dyDescent="0.2">
      <c r="B1703" s="6" t="s">
        <v>52158</v>
      </c>
      <c r="C1703" s="6">
        <v>5.6053924113521197E-2</v>
      </c>
      <c r="D1703" s="6">
        <v>1.2453915974549999E-2</v>
      </c>
    </row>
    <row r="1704" spans="2:4" ht="16" x14ac:dyDescent="0.2">
      <c r="B1704" s="6" t="s">
        <v>52159</v>
      </c>
      <c r="C1704" s="6">
        <v>-6.7996579633719606E-2</v>
      </c>
      <c r="D1704" s="6">
        <v>-5.3514084381612599E-2</v>
      </c>
    </row>
    <row r="1705" spans="2:4" ht="16" x14ac:dyDescent="0.2">
      <c r="B1705" s="6" t="s">
        <v>52160</v>
      </c>
      <c r="C1705" s="6">
        <v>0.115309536361798</v>
      </c>
      <c r="D1705" s="6">
        <v>-3.3427234516896199E-3</v>
      </c>
    </row>
    <row r="1706" spans="2:4" ht="16" x14ac:dyDescent="0.2">
      <c r="B1706" s="6" t="s">
        <v>52161</v>
      </c>
      <c r="C1706" s="6">
        <v>-3.99926051529658E-2</v>
      </c>
      <c r="D1706" s="6">
        <v>-1.2351196486705501E-2</v>
      </c>
    </row>
    <row r="1707" spans="2:4" ht="16" x14ac:dyDescent="0.2">
      <c r="B1707" s="6" t="s">
        <v>52162</v>
      </c>
      <c r="C1707" s="6">
        <v>0.118979684632817</v>
      </c>
      <c r="D1707" s="6">
        <v>-6.0898482909946601E-2</v>
      </c>
    </row>
    <row r="1708" spans="2:4" ht="16" x14ac:dyDescent="0.2">
      <c r="B1708" s="6" t="s">
        <v>52163</v>
      </c>
      <c r="C1708" s="6">
        <v>-5.6329099462637103E-2</v>
      </c>
      <c r="D1708" s="6">
        <v>2.5963624052947599E-2</v>
      </c>
    </row>
    <row r="1709" spans="2:4" ht="16" x14ac:dyDescent="0.2">
      <c r="B1709" s="6" t="s">
        <v>52164</v>
      </c>
      <c r="C1709" s="6">
        <v>0.154768310336205</v>
      </c>
      <c r="D1709" s="6">
        <v>9.0032717455721098E-2</v>
      </c>
    </row>
    <row r="1710" spans="2:4" ht="16" x14ac:dyDescent="0.2">
      <c r="B1710" s="6" t="s">
        <v>52165</v>
      </c>
      <c r="C1710" s="6">
        <v>0.24622501233889901</v>
      </c>
      <c r="D1710" s="6">
        <v>0.108431373419784</v>
      </c>
    </row>
    <row r="1711" spans="2:4" ht="16" x14ac:dyDescent="0.2">
      <c r="B1711" s="6" t="s">
        <v>52166</v>
      </c>
      <c r="C1711" s="6">
        <v>-0.111381909097135</v>
      </c>
      <c r="D1711" s="6">
        <v>-0.119504205299042</v>
      </c>
    </row>
    <row r="1712" spans="2:4" ht="16" x14ac:dyDescent="0.2">
      <c r="B1712" s="6" t="s">
        <v>52167</v>
      </c>
      <c r="C1712" s="6">
        <v>-0.18285847984853601</v>
      </c>
      <c r="D1712" s="6">
        <v>-0.200546949783556</v>
      </c>
    </row>
    <row r="1713" spans="2:4" ht="16" x14ac:dyDescent="0.2">
      <c r="B1713" s="6" t="s">
        <v>52168</v>
      </c>
      <c r="C1713" s="6">
        <v>-6.4753432999243202E-2</v>
      </c>
      <c r="D1713" s="6">
        <v>4.0823116626030498E-2</v>
      </c>
    </row>
    <row r="1714" spans="2:4" ht="16" x14ac:dyDescent="0.2">
      <c r="B1714" s="6" t="s">
        <v>52169</v>
      </c>
      <c r="C1714" s="6">
        <v>-1.30155830304552E-2</v>
      </c>
      <c r="D1714" s="6">
        <v>-1.31039401799994E-2</v>
      </c>
    </row>
    <row r="1715" spans="2:4" ht="16" x14ac:dyDescent="0.2">
      <c r="B1715" s="6" t="s">
        <v>52170</v>
      </c>
      <c r="C1715" s="6">
        <v>-1.74372037534773E-2</v>
      </c>
      <c r="D1715" s="6">
        <v>6.1084723495099198E-2</v>
      </c>
    </row>
    <row r="1716" spans="2:4" ht="16" x14ac:dyDescent="0.2">
      <c r="B1716" s="6" t="s">
        <v>52171</v>
      </c>
      <c r="C1716" s="6">
        <v>-4.4392078878113098E-2</v>
      </c>
      <c r="D1716" s="6">
        <v>-4.8624936893932102E-2</v>
      </c>
    </row>
    <row r="1717" spans="2:4" ht="16" x14ac:dyDescent="0.2">
      <c r="B1717" s="6" t="s">
        <v>52172</v>
      </c>
      <c r="C1717" s="6">
        <v>-0.11450132218013399</v>
      </c>
      <c r="D1717" s="6">
        <v>2.20309392008694E-2</v>
      </c>
    </row>
    <row r="1718" spans="2:4" ht="16" x14ac:dyDescent="0.2">
      <c r="B1718" s="6" t="s">
        <v>52173</v>
      </c>
      <c r="C1718" s="6">
        <v>-0.200444524970432</v>
      </c>
      <c r="D1718" s="6">
        <v>-0.11845141111580799</v>
      </c>
    </row>
    <row r="1719" spans="2:4" ht="16" x14ac:dyDescent="0.2">
      <c r="B1719" s="6" t="s">
        <v>52174</v>
      </c>
      <c r="C1719" s="6">
        <v>0.150647333499109</v>
      </c>
      <c r="D1719" s="6">
        <v>4.3677363369672199E-2</v>
      </c>
    </row>
    <row r="1720" spans="2:4" ht="16" x14ac:dyDescent="0.2">
      <c r="B1720" s="6" t="s">
        <v>52175</v>
      </c>
      <c r="C1720" s="6">
        <v>1.6004069263573201E-2</v>
      </c>
      <c r="D1720" s="6">
        <v>-6.0664736654739898E-2</v>
      </c>
    </row>
    <row r="1721" spans="2:4" ht="16" x14ac:dyDescent="0.2">
      <c r="B1721" s="6" t="s">
        <v>52176</v>
      </c>
      <c r="C1721" s="6">
        <v>-0.108009376999972</v>
      </c>
      <c r="D1721" s="6">
        <v>-6.7178198193203698E-2</v>
      </c>
    </row>
    <row r="1722" spans="2:4" ht="16" x14ac:dyDescent="0.2">
      <c r="B1722" s="6" t="s">
        <v>52177</v>
      </c>
      <c r="C1722" s="6">
        <v>0.13225091947513901</v>
      </c>
      <c r="D1722" s="6">
        <v>2.98474732128504E-2</v>
      </c>
    </row>
    <row r="1723" spans="2:4" ht="16" x14ac:dyDescent="0.2">
      <c r="B1723" s="6" t="s">
        <v>52178</v>
      </c>
      <c r="C1723" s="6">
        <v>-0.102672226589512</v>
      </c>
      <c r="D1723" s="6">
        <v>-0.108626189243689</v>
      </c>
    </row>
    <row r="1724" spans="2:4" ht="16" x14ac:dyDescent="0.2">
      <c r="B1724" s="6" t="s">
        <v>52179</v>
      </c>
      <c r="C1724" s="6">
        <v>-0.10683308241139</v>
      </c>
      <c r="D1724" s="6">
        <v>-3.4162895787137201E-2</v>
      </c>
    </row>
    <row r="1725" spans="2:4" ht="16" x14ac:dyDescent="0.2">
      <c r="B1725" s="6" t="s">
        <v>52180</v>
      </c>
      <c r="C1725" s="6">
        <v>-0.31229736366851502</v>
      </c>
      <c r="D1725" s="6">
        <v>-8.0896840615536703E-2</v>
      </c>
    </row>
    <row r="1726" spans="2:4" ht="16" x14ac:dyDescent="0.2">
      <c r="B1726" s="6" t="s">
        <v>52181</v>
      </c>
      <c r="C1726" s="6">
        <v>-8.8246468044608201E-2</v>
      </c>
      <c r="D1726" s="6">
        <v>0.12234077386664199</v>
      </c>
    </row>
    <row r="1727" spans="2:4" ht="16" x14ac:dyDescent="0.2">
      <c r="B1727" s="6" t="s">
        <v>52182</v>
      </c>
      <c r="C1727" s="6">
        <v>0.22180163651541901</v>
      </c>
      <c r="D1727" s="6">
        <v>5.1701043582962E-2</v>
      </c>
    </row>
    <row r="1728" spans="2:4" ht="16" x14ac:dyDescent="0.2">
      <c r="B1728" s="6" t="s">
        <v>52183</v>
      </c>
      <c r="C1728" s="6">
        <v>-0.13449910666668799</v>
      </c>
      <c r="D1728" s="6">
        <v>3.3094804456470797E-2</v>
      </c>
    </row>
    <row r="1729" spans="2:4" ht="16" x14ac:dyDescent="0.2">
      <c r="B1729" s="6" t="s">
        <v>52184</v>
      </c>
      <c r="C1729" s="6">
        <v>-9.7973425519375795E-2</v>
      </c>
      <c r="D1729" s="6">
        <v>-9.16593003061556E-2</v>
      </c>
    </row>
    <row r="1730" spans="2:4" ht="16" x14ac:dyDescent="0.2">
      <c r="B1730" s="6" t="s">
        <v>52185</v>
      </c>
      <c r="C1730" s="6">
        <v>-2.8432240535343201E-2</v>
      </c>
      <c r="D1730" s="6">
        <v>3.81446331009586E-2</v>
      </c>
    </row>
    <row r="1731" spans="2:4" ht="16" x14ac:dyDescent="0.2">
      <c r="B1731" s="6" t="s">
        <v>52186</v>
      </c>
      <c r="C1731" s="6">
        <v>2.7624537285651798E-2</v>
      </c>
      <c r="D1731" s="6">
        <v>-9.5106857633420305E-2</v>
      </c>
    </row>
    <row r="1732" spans="2:4" ht="16" x14ac:dyDescent="0.2">
      <c r="B1732" s="6" t="s">
        <v>52187</v>
      </c>
      <c r="C1732" s="6">
        <v>6.8752046730082797E-2</v>
      </c>
      <c r="D1732" s="6">
        <v>-1.1391458954956701E-2</v>
      </c>
    </row>
    <row r="1733" spans="2:4" ht="16" x14ac:dyDescent="0.2">
      <c r="B1733" s="6" t="s">
        <v>52188</v>
      </c>
      <c r="C1733" s="6">
        <v>-0.14077249074325601</v>
      </c>
      <c r="D1733" s="6">
        <v>-0.167691240685862</v>
      </c>
    </row>
    <row r="1734" spans="2:4" ht="16" x14ac:dyDescent="0.2">
      <c r="B1734" s="6" t="s">
        <v>52189</v>
      </c>
      <c r="C1734" s="6">
        <v>0.126731174969683</v>
      </c>
      <c r="D1734" s="6">
        <v>2.6396679260195399E-2</v>
      </c>
    </row>
    <row r="1735" spans="2:4" ht="16" x14ac:dyDescent="0.2">
      <c r="B1735" s="6" t="s">
        <v>52190</v>
      </c>
      <c r="C1735" s="6">
        <v>8.8604406648714801E-2</v>
      </c>
      <c r="D1735" s="6">
        <v>-4.9066640533888303E-2</v>
      </c>
    </row>
    <row r="1736" spans="2:4" ht="16" x14ac:dyDescent="0.2">
      <c r="B1736" s="6" t="s">
        <v>52191</v>
      </c>
      <c r="C1736" s="6">
        <v>6.9712953615122905E-2</v>
      </c>
      <c r="D1736" s="6">
        <v>-2.3295088181771902E-2</v>
      </c>
    </row>
    <row r="1737" spans="2:4" ht="16" x14ac:dyDescent="0.2">
      <c r="B1737" s="6" t="s">
        <v>52192</v>
      </c>
      <c r="C1737" s="6">
        <v>-9.1735873048115501E-4</v>
      </c>
      <c r="D1737" s="6">
        <v>4.46565568349791E-2</v>
      </c>
    </row>
    <row r="1738" spans="2:4" ht="16" x14ac:dyDescent="0.2">
      <c r="B1738" s="6" t="s">
        <v>52193</v>
      </c>
      <c r="C1738" s="6">
        <v>1.8055859135959199E-2</v>
      </c>
      <c r="D1738" s="6">
        <v>-6.84196031943234E-2</v>
      </c>
    </row>
    <row r="1739" spans="2:4" ht="16" x14ac:dyDescent="0.2">
      <c r="B1739" s="6" t="s">
        <v>52194</v>
      </c>
      <c r="C1739" s="6">
        <v>8.9277422757163497E-3</v>
      </c>
      <c r="D1739" s="6">
        <v>-3.4746157670583103E-2</v>
      </c>
    </row>
    <row r="1740" spans="2:4" ht="16" x14ac:dyDescent="0.2">
      <c r="B1740" s="6" t="s">
        <v>52195</v>
      </c>
      <c r="C1740" s="6">
        <v>4.2401834714945998E-2</v>
      </c>
      <c r="D1740" s="6">
        <v>-4.2872367634427498E-2</v>
      </c>
    </row>
    <row r="1741" spans="2:4" ht="16" x14ac:dyDescent="0.2">
      <c r="B1741" s="6" t="s">
        <v>52196</v>
      </c>
      <c r="C1741" s="6">
        <v>-8.9715928239176193E-2</v>
      </c>
      <c r="D1741" s="6">
        <v>-2.2983103022803299E-2</v>
      </c>
    </row>
    <row r="1742" spans="2:4" ht="16" x14ac:dyDescent="0.2">
      <c r="B1742" s="6" t="s">
        <v>52197</v>
      </c>
      <c r="C1742" s="6">
        <v>8.1715877107065196E-2</v>
      </c>
      <c r="D1742" s="6">
        <v>-5.3045999214814299E-4</v>
      </c>
    </row>
    <row r="1743" spans="2:4" ht="16" x14ac:dyDescent="0.2">
      <c r="B1743" s="6" t="s">
        <v>52198</v>
      </c>
      <c r="C1743" s="6">
        <v>0.14049632150907099</v>
      </c>
      <c r="D1743" s="6">
        <v>8.1093521719994399E-2</v>
      </c>
    </row>
    <row r="1744" spans="2:4" ht="16" x14ac:dyDescent="0.2">
      <c r="B1744" s="6" t="s">
        <v>52199</v>
      </c>
      <c r="C1744" s="6">
        <v>6.3096442372369693E-2</v>
      </c>
      <c r="D1744" s="6">
        <v>-0.11227784910720801</v>
      </c>
    </row>
    <row r="1745" spans="2:4" ht="16" x14ac:dyDescent="0.2">
      <c r="B1745" s="6" t="s">
        <v>52200</v>
      </c>
      <c r="C1745" s="6">
        <v>-0.105212341422012</v>
      </c>
      <c r="D1745" s="6">
        <v>6.82564287729341E-2</v>
      </c>
    </row>
    <row r="1746" spans="2:4" ht="16" x14ac:dyDescent="0.2">
      <c r="B1746" s="6" t="s">
        <v>52201</v>
      </c>
      <c r="C1746" s="6">
        <v>0.12481019011185</v>
      </c>
      <c r="D1746" s="6">
        <v>-1.6029171438308499E-2</v>
      </c>
    </row>
    <row r="1747" spans="2:4" ht="16" x14ac:dyDescent="0.2">
      <c r="B1747" s="6" t="s">
        <v>52202</v>
      </c>
      <c r="C1747" s="6">
        <v>5.1145556181859703E-2</v>
      </c>
      <c r="D1747" s="6">
        <v>6.7473351713400603E-2</v>
      </c>
    </row>
    <row r="1748" spans="2:4" ht="16" x14ac:dyDescent="0.2">
      <c r="B1748" s="6" t="s">
        <v>52203</v>
      </c>
      <c r="C1748" s="6">
        <v>-1.83565002769637E-2</v>
      </c>
      <c r="D1748" s="6">
        <v>3.3605770076042298E-2</v>
      </c>
    </row>
    <row r="1749" spans="2:4" ht="16" x14ac:dyDescent="0.2">
      <c r="B1749" s="6" t="s">
        <v>52204</v>
      </c>
      <c r="C1749" s="6">
        <v>-0.121606326587175</v>
      </c>
      <c r="D1749" s="6">
        <v>-0.117630339297127</v>
      </c>
    </row>
    <row r="1750" spans="2:4" ht="16" x14ac:dyDescent="0.2">
      <c r="B1750" s="6" t="s">
        <v>52205</v>
      </c>
      <c r="C1750" s="6">
        <v>4.8504208310275097E-2</v>
      </c>
      <c r="D1750" s="6">
        <v>-7.5373382391631494E-2</v>
      </c>
    </row>
    <row r="1751" spans="2:4" ht="16" x14ac:dyDescent="0.2">
      <c r="B1751" s="6" t="s">
        <v>52206</v>
      </c>
      <c r="C1751" s="6">
        <v>0.140947525279392</v>
      </c>
      <c r="D1751" s="6">
        <v>2.71945662467819E-2</v>
      </c>
    </row>
    <row r="1752" spans="2:4" ht="16" x14ac:dyDescent="0.2">
      <c r="B1752" s="6" t="s">
        <v>52207</v>
      </c>
      <c r="C1752" s="6">
        <v>5.3185331391077298E-2</v>
      </c>
      <c r="D1752" s="6">
        <v>9.2651766469867794E-2</v>
      </c>
    </row>
    <row r="1753" spans="2:4" ht="16" x14ac:dyDescent="0.2">
      <c r="B1753" s="6" t="s">
        <v>52208</v>
      </c>
      <c r="C1753" s="6">
        <v>8.6091035951904302E-2</v>
      </c>
      <c r="D1753" s="6">
        <v>-1.6798133604741101E-2</v>
      </c>
    </row>
    <row r="1754" spans="2:4" ht="16" x14ac:dyDescent="0.2">
      <c r="B1754" s="6" t="s">
        <v>52209</v>
      </c>
      <c r="C1754" s="6">
        <v>3.4813882103506402E-2</v>
      </c>
      <c r="D1754" s="6">
        <v>6.0552695881833998E-3</v>
      </c>
    </row>
    <row r="1755" spans="2:4" ht="16" x14ac:dyDescent="0.2">
      <c r="B1755" s="6" t="s">
        <v>52210</v>
      </c>
      <c r="C1755" s="6">
        <v>8.0411447285714005E-2</v>
      </c>
      <c r="D1755" s="6">
        <v>-5.0261026554055101E-2</v>
      </c>
    </row>
    <row r="1756" spans="2:4" ht="16" x14ac:dyDescent="0.2">
      <c r="B1756" s="6" t="s">
        <v>52211</v>
      </c>
      <c r="C1756" s="6">
        <v>-1.3048214068957601E-2</v>
      </c>
      <c r="D1756" s="6">
        <v>0.134252781949417</v>
      </c>
    </row>
    <row r="1757" spans="2:4" ht="16" x14ac:dyDescent="0.2">
      <c r="B1757" s="6" t="s">
        <v>52212</v>
      </c>
      <c r="C1757" s="6">
        <v>-7.2086704360542E-2</v>
      </c>
      <c r="D1757" s="6">
        <v>-9.6778474915263702E-4</v>
      </c>
    </row>
    <row r="1758" spans="2:4" ht="16" x14ac:dyDescent="0.2">
      <c r="B1758" s="6" t="s">
        <v>52213</v>
      </c>
      <c r="C1758" s="6">
        <v>-0.10783850630983401</v>
      </c>
      <c r="D1758" s="6">
        <v>1.68842636341845E-2</v>
      </c>
    </row>
    <row r="1759" spans="2:4" ht="16" x14ac:dyDescent="0.2">
      <c r="B1759" s="6" t="s">
        <v>52214</v>
      </c>
      <c r="C1759" s="6">
        <v>-2.8361600175477598E-2</v>
      </c>
      <c r="D1759" s="6">
        <v>-5.6304481338997903E-3</v>
      </c>
    </row>
    <row r="1760" spans="2:4" ht="16" x14ac:dyDescent="0.2">
      <c r="B1760" s="6" t="s">
        <v>52215</v>
      </c>
      <c r="C1760" s="6">
        <v>-4.19926382995452E-2</v>
      </c>
      <c r="D1760" s="6">
        <v>-6.4956677718351799E-2</v>
      </c>
    </row>
    <row r="1761" spans="2:4" ht="16" x14ac:dyDescent="0.2">
      <c r="B1761" s="6" t="s">
        <v>52216</v>
      </c>
      <c r="C1761" s="6">
        <v>9.8083813284432594E-2</v>
      </c>
      <c r="D1761" s="6">
        <v>-1.28504116238807E-2</v>
      </c>
    </row>
    <row r="1762" spans="2:4" ht="16" x14ac:dyDescent="0.2">
      <c r="B1762" s="6" t="s">
        <v>52217</v>
      </c>
      <c r="C1762" s="6">
        <v>-0.108232797988489</v>
      </c>
      <c r="D1762" s="6">
        <v>-5.2417246934570103E-2</v>
      </c>
    </row>
    <row r="1763" spans="2:4" ht="16" x14ac:dyDescent="0.2">
      <c r="B1763" s="6" t="s">
        <v>52218</v>
      </c>
      <c r="C1763" s="6">
        <v>0.20433545106559201</v>
      </c>
      <c r="D1763" s="6">
        <v>-7.1448589156336298E-2</v>
      </c>
    </row>
    <row r="1764" spans="2:4" ht="16" x14ac:dyDescent="0.2">
      <c r="B1764" s="6" t="s">
        <v>52219</v>
      </c>
      <c r="C1764" s="6">
        <v>-7.1446569146646197E-2</v>
      </c>
      <c r="D1764" s="6">
        <v>-5.4700635486349E-2</v>
      </c>
    </row>
    <row r="1765" spans="2:4" ht="16" x14ac:dyDescent="0.2">
      <c r="B1765" s="6" t="s">
        <v>52220</v>
      </c>
      <c r="C1765" s="6">
        <v>-9.6892972741555297E-2</v>
      </c>
      <c r="D1765" s="6">
        <v>2.0638401786665501E-2</v>
      </c>
    </row>
    <row r="1766" spans="2:4" ht="16" x14ac:dyDescent="0.2">
      <c r="B1766" s="6" t="s">
        <v>52221</v>
      </c>
      <c r="C1766" s="6">
        <v>-1.38544527382809E-2</v>
      </c>
      <c r="D1766" s="6">
        <v>3.4279828587468003E-2</v>
      </c>
    </row>
    <row r="1767" spans="2:4" ht="16" x14ac:dyDescent="0.2">
      <c r="B1767" s="6" t="s">
        <v>52222</v>
      </c>
      <c r="C1767" s="6">
        <v>3.2765077536587299E-2</v>
      </c>
      <c r="D1767" s="6">
        <v>1.46912770962745E-2</v>
      </c>
    </row>
    <row r="1768" spans="2:4" ht="16" x14ac:dyDescent="0.2">
      <c r="B1768" s="6" t="s">
        <v>52223</v>
      </c>
      <c r="C1768" s="6">
        <v>3.4197342310990898E-2</v>
      </c>
      <c r="D1768" s="6">
        <v>-4.5545905337802998E-2</v>
      </c>
    </row>
    <row r="1769" spans="2:4" ht="16" x14ac:dyDescent="0.2">
      <c r="B1769" s="6" t="s">
        <v>52224</v>
      </c>
      <c r="C1769" s="6">
        <v>-0.14815572686845299</v>
      </c>
      <c r="D1769" s="6">
        <v>-0.128613138910319</v>
      </c>
    </row>
    <row r="1770" spans="2:4" ht="16" x14ac:dyDescent="0.2">
      <c r="B1770" s="6" t="s">
        <v>52225</v>
      </c>
      <c r="C1770" s="6">
        <v>0.173448002733608</v>
      </c>
      <c r="D1770" s="6">
        <v>-0.13323696979743899</v>
      </c>
    </row>
    <row r="1771" spans="2:4" ht="16" x14ac:dyDescent="0.2">
      <c r="B1771" s="6" t="s">
        <v>52226</v>
      </c>
      <c r="C1771" s="6">
        <v>-6.4195452846712797E-2</v>
      </c>
      <c r="D1771" s="6">
        <v>-5.0380122046375E-2</v>
      </c>
    </row>
    <row r="1772" spans="2:4" ht="16" x14ac:dyDescent="0.2">
      <c r="B1772" s="6" t="s">
        <v>52227</v>
      </c>
      <c r="C1772" s="6">
        <v>-5.2487759521930001E-2</v>
      </c>
      <c r="D1772" s="6">
        <v>-4.91937784575344E-2</v>
      </c>
    </row>
    <row r="1773" spans="2:4" ht="16" x14ac:dyDescent="0.2">
      <c r="B1773" s="6" t="s">
        <v>52228</v>
      </c>
      <c r="C1773" s="6">
        <v>-0.16180678670904</v>
      </c>
      <c r="D1773" s="6">
        <v>1.13327554462502E-2</v>
      </c>
    </row>
    <row r="1774" spans="2:4" ht="16" x14ac:dyDescent="0.2">
      <c r="B1774" s="6" t="s">
        <v>52229</v>
      </c>
      <c r="C1774" s="6">
        <v>-6.4961543487870102E-2</v>
      </c>
      <c r="D1774" s="6">
        <v>-5.2806572696398199E-2</v>
      </c>
    </row>
    <row r="1775" spans="2:4" ht="16" x14ac:dyDescent="0.2">
      <c r="B1775" s="6" t="s">
        <v>52230</v>
      </c>
      <c r="C1775" s="6">
        <v>0.13069554285511101</v>
      </c>
      <c r="D1775" s="6">
        <v>8.3664820222585007E-2</v>
      </c>
    </row>
    <row r="1776" spans="2:4" ht="16" x14ac:dyDescent="0.2">
      <c r="B1776" s="6" t="s">
        <v>52231</v>
      </c>
      <c r="C1776" s="6">
        <v>8.1201461093878699E-2</v>
      </c>
      <c r="D1776" s="6">
        <v>8.4889430922019393E-2</v>
      </c>
    </row>
    <row r="1777" spans="2:4" ht="16" x14ac:dyDescent="0.2">
      <c r="B1777" s="6" t="s">
        <v>52232</v>
      </c>
      <c r="C1777" s="6">
        <v>-5.51339818629017E-2</v>
      </c>
      <c r="D1777" s="6">
        <v>-0.142281303651699</v>
      </c>
    </row>
    <row r="1778" spans="2:4" ht="16" x14ac:dyDescent="0.2">
      <c r="B1778" s="6" t="s">
        <v>52233</v>
      </c>
      <c r="C1778" s="6">
        <v>9.4456399865068305E-2</v>
      </c>
      <c r="D1778" s="6">
        <v>3.6447302382275899E-2</v>
      </c>
    </row>
    <row r="1779" spans="2:4" ht="16" x14ac:dyDescent="0.2">
      <c r="B1779" s="6" t="s">
        <v>52234</v>
      </c>
      <c r="C1779" s="6">
        <v>4.8429941749720498E-2</v>
      </c>
      <c r="D1779" s="6">
        <v>-8.3568959852433594E-2</v>
      </c>
    </row>
    <row r="1780" spans="2:4" ht="16" x14ac:dyDescent="0.2">
      <c r="B1780" s="6" t="s">
        <v>52235</v>
      </c>
      <c r="C1780" s="6">
        <v>-0.212895971035266</v>
      </c>
      <c r="D1780" s="6">
        <v>-2.3816789561056598E-2</v>
      </c>
    </row>
    <row r="1781" spans="2:4" ht="16" x14ac:dyDescent="0.2">
      <c r="B1781" s="6" t="s">
        <v>52236</v>
      </c>
      <c r="C1781" s="6">
        <v>-6.3843819405962995E-2</v>
      </c>
      <c r="D1781" s="6">
        <v>-2.7015051059183399E-2</v>
      </c>
    </row>
    <row r="1782" spans="2:4" ht="16" x14ac:dyDescent="0.2">
      <c r="B1782" s="6" t="s">
        <v>52237</v>
      </c>
      <c r="C1782" s="6">
        <v>-2.8045243593089401E-2</v>
      </c>
      <c r="D1782" s="6">
        <v>9.1460235987147094E-3</v>
      </c>
    </row>
    <row r="1783" spans="2:4" ht="16" x14ac:dyDescent="0.2">
      <c r="B1783" s="6" t="s">
        <v>52238</v>
      </c>
      <c r="C1783" s="6">
        <v>-0.17603994235013001</v>
      </c>
      <c r="D1783" s="6">
        <v>-0.15380812294872001</v>
      </c>
    </row>
    <row r="1784" spans="2:4" ht="16" x14ac:dyDescent="0.2">
      <c r="B1784" s="6" t="s">
        <v>52239</v>
      </c>
      <c r="C1784" s="6">
        <v>-3.3169658616429801E-2</v>
      </c>
      <c r="D1784" s="6">
        <v>2.1586237583642E-2</v>
      </c>
    </row>
    <row r="1785" spans="2:4" ht="16" x14ac:dyDescent="0.2">
      <c r="B1785" s="6" t="s">
        <v>52240</v>
      </c>
      <c r="C1785" s="6">
        <v>-0.16742231657273099</v>
      </c>
      <c r="D1785" s="6">
        <v>-5.1426433414609E-2</v>
      </c>
    </row>
    <row r="1786" spans="2:4" ht="16" x14ac:dyDescent="0.2">
      <c r="B1786" s="6" t="s">
        <v>52241</v>
      </c>
      <c r="C1786" s="6">
        <v>-0.15011171013732</v>
      </c>
      <c r="D1786" s="6">
        <v>5.32751856902808E-2</v>
      </c>
    </row>
    <row r="1787" spans="2:4" ht="16" x14ac:dyDescent="0.2">
      <c r="B1787" s="6" t="s">
        <v>52242</v>
      </c>
      <c r="C1787" s="6">
        <v>-0.16799604863349599</v>
      </c>
      <c r="D1787" s="6">
        <v>0.115672330248184</v>
      </c>
    </row>
    <row r="1788" spans="2:4" ht="16" x14ac:dyDescent="0.2">
      <c r="B1788" s="6" t="s">
        <v>52243</v>
      </c>
      <c r="C1788" s="6">
        <v>-0.17122785955853101</v>
      </c>
      <c r="D1788" s="6">
        <v>-5.1543247492201502E-2</v>
      </c>
    </row>
    <row r="1789" spans="2:4" ht="16" x14ac:dyDescent="0.2">
      <c r="B1789" s="6" t="s">
        <v>52244</v>
      </c>
      <c r="C1789" s="6">
        <v>9.1542290219042092E-3</v>
      </c>
      <c r="D1789" s="6">
        <v>1.9074790380867498E-2</v>
      </c>
    </row>
    <row r="1790" spans="2:4" ht="16" x14ac:dyDescent="0.2">
      <c r="B1790" s="6" t="s">
        <v>52245</v>
      </c>
      <c r="C1790" s="6">
        <v>5.30852709137788E-2</v>
      </c>
      <c r="D1790" s="6">
        <v>-0.113684553277627</v>
      </c>
    </row>
    <row r="1791" spans="2:4" ht="16" x14ac:dyDescent="0.2">
      <c r="B1791" s="6" t="s">
        <v>52246</v>
      </c>
      <c r="C1791" s="6">
        <v>-0.13627038920390799</v>
      </c>
      <c r="D1791" s="6">
        <v>-9.7352907921665094E-2</v>
      </c>
    </row>
    <row r="1792" spans="2:4" ht="16" x14ac:dyDescent="0.2">
      <c r="B1792" s="6" t="s">
        <v>52247</v>
      </c>
      <c r="C1792" s="6">
        <v>-6.1953942658192297E-2</v>
      </c>
      <c r="D1792" s="6">
        <v>-7.4522049069093696E-2</v>
      </c>
    </row>
    <row r="1793" spans="2:4" ht="16" x14ac:dyDescent="0.2">
      <c r="B1793" s="6" t="s">
        <v>52248</v>
      </c>
      <c r="C1793" s="6">
        <v>0.12908656476382599</v>
      </c>
      <c r="D1793" s="6">
        <v>-4.7395569428622601E-2</v>
      </c>
    </row>
    <row r="1794" spans="2:4" ht="16" x14ac:dyDescent="0.2">
      <c r="B1794" s="6" t="s">
        <v>52249</v>
      </c>
      <c r="C1794" s="6">
        <v>-2.80499339547369E-2</v>
      </c>
      <c r="D1794" s="6">
        <v>1.01194613455681E-2</v>
      </c>
    </row>
    <row r="1795" spans="2:4" ht="16" x14ac:dyDescent="0.2">
      <c r="B1795" s="6" t="s">
        <v>52250</v>
      </c>
      <c r="C1795" s="6">
        <v>-1.7217044972827701E-2</v>
      </c>
      <c r="D1795" s="6">
        <v>5.3822944678271298E-2</v>
      </c>
    </row>
    <row r="1796" spans="2:4" ht="16" x14ac:dyDescent="0.2">
      <c r="B1796" s="6" t="s">
        <v>52251</v>
      </c>
      <c r="C1796" s="6">
        <v>-5.8778571137938898E-2</v>
      </c>
      <c r="D1796" s="6">
        <v>-1.11255428266392E-2</v>
      </c>
    </row>
    <row r="1797" spans="2:4" ht="16" x14ac:dyDescent="0.2">
      <c r="B1797" s="6" t="s">
        <v>52252</v>
      </c>
      <c r="C1797" s="6">
        <v>-4.7035047899440997E-2</v>
      </c>
      <c r="D1797" s="6">
        <v>-2.57585586058224E-2</v>
      </c>
    </row>
    <row r="1798" spans="2:4" ht="16" x14ac:dyDescent="0.2">
      <c r="B1798" s="6" t="s">
        <v>52253</v>
      </c>
      <c r="C1798" s="6">
        <v>0.13811849736124199</v>
      </c>
      <c r="D1798" s="6">
        <v>2.37602614877825E-2</v>
      </c>
    </row>
    <row r="1799" spans="2:4" ht="16" x14ac:dyDescent="0.2">
      <c r="B1799" s="6" t="s">
        <v>52254</v>
      </c>
      <c r="C1799" s="6">
        <v>0.184638945253599</v>
      </c>
      <c r="D1799" s="6">
        <v>-8.8333844442760295E-2</v>
      </c>
    </row>
    <row r="1800" spans="2:4" ht="16" x14ac:dyDescent="0.2">
      <c r="B1800" s="6" t="s">
        <v>52255</v>
      </c>
      <c r="C1800" s="6">
        <v>6.2749178444901701E-2</v>
      </c>
      <c r="D1800" s="6">
        <v>-0.12550700149834901</v>
      </c>
    </row>
    <row r="1801" spans="2:4" ht="16" x14ac:dyDescent="0.2">
      <c r="B1801" s="6" t="s">
        <v>52256</v>
      </c>
      <c r="C1801" s="6">
        <v>3.6469627552061297E-2</v>
      </c>
      <c r="D1801" s="6">
        <v>2.5601539310347501E-2</v>
      </c>
    </row>
    <row r="1802" spans="2:4" ht="16" x14ac:dyDescent="0.2">
      <c r="B1802" s="6" t="s">
        <v>52257</v>
      </c>
      <c r="C1802" s="6">
        <v>5.0207149787439703E-2</v>
      </c>
      <c r="D1802" s="6">
        <v>4.5053256916330496E-3</v>
      </c>
    </row>
    <row r="1803" spans="2:4" ht="16" x14ac:dyDescent="0.2">
      <c r="B1803" s="6" t="s">
        <v>52258</v>
      </c>
      <c r="C1803" s="6">
        <v>-5.52575038559322E-3</v>
      </c>
      <c r="D1803" s="6">
        <v>-2.32128025936203E-2</v>
      </c>
    </row>
    <row r="1804" spans="2:4" ht="16" x14ac:dyDescent="0.2">
      <c r="B1804" s="6" t="s">
        <v>52259</v>
      </c>
      <c r="C1804" s="6">
        <v>5.9608231949674503E-2</v>
      </c>
      <c r="D1804" s="6">
        <v>-0.16898758278661499</v>
      </c>
    </row>
    <row r="1805" spans="2:4" ht="16" x14ac:dyDescent="0.2">
      <c r="B1805" s="6" t="s">
        <v>52260</v>
      </c>
      <c r="C1805" s="6">
        <v>-8.6159225488684002E-2</v>
      </c>
      <c r="D1805" s="6">
        <v>-4.1783690005754999E-2</v>
      </c>
    </row>
    <row r="1806" spans="2:4" ht="16" x14ac:dyDescent="0.2">
      <c r="B1806" s="6" t="s">
        <v>52261</v>
      </c>
      <c r="C1806" s="6">
        <v>6.1831421197004098E-2</v>
      </c>
      <c r="D1806" s="6">
        <v>0.15097148165240501</v>
      </c>
    </row>
    <row r="1807" spans="2:4" ht="16" x14ac:dyDescent="0.2">
      <c r="B1807" s="6" t="s">
        <v>52262</v>
      </c>
      <c r="C1807" s="6">
        <v>0.19284998862873501</v>
      </c>
      <c r="D1807" s="6">
        <v>5.4400017981693097E-2</v>
      </c>
    </row>
    <row r="1808" spans="2:4" ht="16" x14ac:dyDescent="0.2">
      <c r="B1808" s="6" t="s">
        <v>52263</v>
      </c>
      <c r="C1808" s="6">
        <v>5.1692938711482804E-3</v>
      </c>
      <c r="D1808" s="6">
        <v>3.4671924554956497E-2</v>
      </c>
    </row>
    <row r="1809" spans="2:4" ht="16" x14ac:dyDescent="0.2">
      <c r="B1809" s="6" t="s">
        <v>52264</v>
      </c>
      <c r="C1809" s="6">
        <v>-1.45681483627662E-2</v>
      </c>
      <c r="D1809" s="6">
        <v>8.4671223518467301E-2</v>
      </c>
    </row>
    <row r="1810" spans="2:4" ht="16" x14ac:dyDescent="0.2">
      <c r="B1810" s="6" t="s">
        <v>52265</v>
      </c>
      <c r="C1810" s="6">
        <v>0.194178866392333</v>
      </c>
      <c r="D1810" s="6">
        <v>2.3797989000553198E-2</v>
      </c>
    </row>
    <row r="1811" spans="2:4" ht="16" x14ac:dyDescent="0.2">
      <c r="B1811" s="6" t="s">
        <v>52266</v>
      </c>
      <c r="C1811" s="6">
        <v>-2.6243454877787901E-2</v>
      </c>
      <c r="D1811" s="6">
        <v>-1.3513241238986401E-2</v>
      </c>
    </row>
    <row r="1812" spans="2:4" ht="16" x14ac:dyDescent="0.2">
      <c r="B1812" s="6" t="s">
        <v>52267</v>
      </c>
      <c r="C1812" s="6">
        <v>-7.9088393297888998E-2</v>
      </c>
      <c r="D1812" s="6">
        <v>0.11969236049524699</v>
      </c>
    </row>
    <row r="1813" spans="2:4" ht="16" x14ac:dyDescent="0.2">
      <c r="B1813" s="6" t="s">
        <v>52268</v>
      </c>
      <c r="C1813" s="6">
        <v>7.5841216163388098E-2</v>
      </c>
      <c r="D1813" s="6">
        <v>-4.3317996842102802E-2</v>
      </c>
    </row>
    <row r="1814" spans="2:4" ht="16" x14ac:dyDescent="0.2">
      <c r="B1814" s="6" t="s">
        <v>52269</v>
      </c>
      <c r="C1814" s="6">
        <v>-2.7865357383772601E-2</v>
      </c>
      <c r="D1814" s="6">
        <v>-2.2428825274776201E-2</v>
      </c>
    </row>
    <row r="1815" spans="2:4" ht="16" x14ac:dyDescent="0.2">
      <c r="B1815" s="6" t="s">
        <v>52270</v>
      </c>
      <c r="C1815" s="6">
        <v>-0.142590851165801</v>
      </c>
      <c r="D1815" s="6">
        <v>-4.3605471981639603E-2</v>
      </c>
    </row>
    <row r="1816" spans="2:4" ht="16" x14ac:dyDescent="0.2">
      <c r="B1816" s="6" t="s">
        <v>52271</v>
      </c>
      <c r="C1816" s="6">
        <v>-0.16944452343288299</v>
      </c>
      <c r="D1816" s="6">
        <v>-7.24504850218229E-2</v>
      </c>
    </row>
    <row r="1817" spans="2:4" ht="16" x14ac:dyDescent="0.2">
      <c r="B1817" s="6" t="s">
        <v>52272</v>
      </c>
      <c r="C1817" s="6">
        <v>-4.42439696582149E-2</v>
      </c>
      <c r="D1817" s="6">
        <v>2.9895974676144601E-2</v>
      </c>
    </row>
    <row r="1818" spans="2:4" ht="16" x14ac:dyDescent="0.2">
      <c r="B1818" s="6" t="s">
        <v>52273</v>
      </c>
      <c r="C1818" s="6">
        <v>-2.6074048837324799E-2</v>
      </c>
      <c r="D1818" s="6">
        <v>-0.123443757356932</v>
      </c>
    </row>
    <row r="1819" spans="2:4" ht="16" x14ac:dyDescent="0.2">
      <c r="B1819" s="6" t="s">
        <v>52274</v>
      </c>
      <c r="C1819" s="6">
        <v>-0.348122312995304</v>
      </c>
      <c r="D1819" s="6">
        <v>-3.8172056760889299E-2</v>
      </c>
    </row>
    <row r="1820" spans="2:4" ht="16" x14ac:dyDescent="0.2">
      <c r="B1820" s="6" t="s">
        <v>52275</v>
      </c>
      <c r="C1820" s="6">
        <v>-0.123420979481546</v>
      </c>
      <c r="D1820" s="6">
        <v>8.3041202670517095E-2</v>
      </c>
    </row>
    <row r="1821" spans="2:4" ht="16" x14ac:dyDescent="0.2">
      <c r="B1821" s="6" t="s">
        <v>52276</v>
      </c>
      <c r="C1821" s="6">
        <v>5.3744288507850499E-2</v>
      </c>
      <c r="D1821" s="6">
        <v>-6.3907830386084399E-3</v>
      </c>
    </row>
    <row r="1822" spans="2:4" ht="16" x14ac:dyDescent="0.2">
      <c r="B1822" s="6" t="s">
        <v>52277</v>
      </c>
      <c r="C1822" s="6">
        <v>9.7348128852145194E-2</v>
      </c>
      <c r="D1822" s="6">
        <v>0.22908348397168601</v>
      </c>
    </row>
    <row r="1823" spans="2:4" ht="16" x14ac:dyDescent="0.2">
      <c r="B1823" s="6" t="s">
        <v>52278</v>
      </c>
      <c r="C1823" s="6">
        <v>0.17174348698135899</v>
      </c>
      <c r="D1823" s="6">
        <v>2.2368580007314301E-2</v>
      </c>
    </row>
    <row r="1824" spans="2:4" ht="16" x14ac:dyDescent="0.2">
      <c r="B1824" s="6" t="s">
        <v>52279</v>
      </c>
      <c r="C1824" s="6">
        <v>-9.5381530261887407E-2</v>
      </c>
      <c r="D1824" s="6">
        <v>-8.3429979968389106E-2</v>
      </c>
    </row>
    <row r="1825" spans="2:4" ht="16" x14ac:dyDescent="0.2">
      <c r="B1825" s="6" t="s">
        <v>52280</v>
      </c>
      <c r="C1825" s="6">
        <v>-4.8430114267309997E-2</v>
      </c>
      <c r="D1825" s="6">
        <v>-7.6089271906469094E-2</v>
      </c>
    </row>
    <row r="1826" spans="2:4" ht="16" x14ac:dyDescent="0.2">
      <c r="B1826" s="6" t="s">
        <v>52281</v>
      </c>
      <c r="C1826" s="6">
        <v>-0.124556561458183</v>
      </c>
      <c r="D1826" s="6">
        <v>-5.6704489246999501E-2</v>
      </c>
    </row>
    <row r="1827" spans="2:4" ht="16" x14ac:dyDescent="0.2">
      <c r="B1827" s="6" t="s">
        <v>52282</v>
      </c>
      <c r="C1827" s="6">
        <v>-1.38486171053689E-2</v>
      </c>
      <c r="D1827" s="6">
        <v>-1.6574288661794001E-2</v>
      </c>
    </row>
    <row r="1828" spans="2:4" ht="16" x14ac:dyDescent="0.2">
      <c r="B1828" s="6" t="s">
        <v>52283</v>
      </c>
      <c r="C1828" s="6">
        <v>0.273984233526329</v>
      </c>
      <c r="D1828" s="6">
        <v>9.7031062836541906E-2</v>
      </c>
    </row>
    <row r="1829" spans="2:4" ht="16" x14ac:dyDescent="0.2">
      <c r="B1829" s="6" t="s">
        <v>52284</v>
      </c>
      <c r="C1829" s="6">
        <v>-8.7827639030262396E-3</v>
      </c>
      <c r="D1829" s="6">
        <v>7.3381542020469995E-2</v>
      </c>
    </row>
    <row r="1830" spans="2:4" ht="16" x14ac:dyDescent="0.2">
      <c r="B1830" s="6" t="s">
        <v>52285</v>
      </c>
      <c r="C1830" s="6">
        <v>2.5268469251093599E-2</v>
      </c>
      <c r="D1830" s="6">
        <v>5.5374420300119902E-2</v>
      </c>
    </row>
    <row r="1831" spans="2:4" ht="16" x14ac:dyDescent="0.2">
      <c r="B1831" s="6" t="s">
        <v>52286</v>
      </c>
      <c r="C1831" s="6">
        <v>5.8287268945019101E-2</v>
      </c>
      <c r="D1831" s="6">
        <v>-8.0198728733363395E-2</v>
      </c>
    </row>
    <row r="1832" spans="2:4" ht="16" x14ac:dyDescent="0.2">
      <c r="B1832" s="6" t="s">
        <v>52287</v>
      </c>
      <c r="C1832" s="6">
        <v>6.2572749139691894E-2</v>
      </c>
      <c r="D1832" s="6">
        <v>-1.36593133860909E-2</v>
      </c>
    </row>
    <row r="1833" spans="2:4" ht="16" x14ac:dyDescent="0.2">
      <c r="B1833" s="6" t="s">
        <v>52288</v>
      </c>
      <c r="C1833" s="6">
        <v>-9.4118081336768397E-2</v>
      </c>
      <c r="D1833" s="6">
        <v>-9.7257292518360003E-2</v>
      </c>
    </row>
    <row r="1834" spans="2:4" ht="16" x14ac:dyDescent="0.2">
      <c r="B1834" s="6" t="s">
        <v>52289</v>
      </c>
      <c r="C1834" s="6">
        <v>0.142691648223472</v>
      </c>
      <c r="D1834" s="6">
        <v>-1.8090900642537999E-2</v>
      </c>
    </row>
    <row r="1835" spans="2:4" ht="16" x14ac:dyDescent="0.2">
      <c r="B1835" s="6" t="s">
        <v>52290</v>
      </c>
      <c r="C1835" s="6">
        <v>1.5836559169544601E-2</v>
      </c>
      <c r="D1835" s="6">
        <v>-1.8421994212448702E-2</v>
      </c>
    </row>
    <row r="1836" spans="2:4" ht="16" x14ac:dyDescent="0.2">
      <c r="B1836" s="6" t="s">
        <v>52291</v>
      </c>
      <c r="C1836" s="6">
        <v>0.15394836194535</v>
      </c>
      <c r="D1836" s="6">
        <v>9.9989024367121201E-3</v>
      </c>
    </row>
    <row r="1837" spans="2:4" ht="16" x14ac:dyDescent="0.2">
      <c r="B1837" s="6" t="s">
        <v>52292</v>
      </c>
      <c r="C1837" s="6">
        <v>1.55882523871593E-2</v>
      </c>
      <c r="D1837" s="6">
        <v>1.1284562543411701E-2</v>
      </c>
    </row>
    <row r="1838" spans="2:4" ht="16" x14ac:dyDescent="0.2">
      <c r="B1838" s="6" t="s">
        <v>52293</v>
      </c>
      <c r="C1838" s="6">
        <v>-0.12636581809405101</v>
      </c>
      <c r="D1838" s="6">
        <v>1.3911113912238701E-4</v>
      </c>
    </row>
    <row r="1839" spans="2:4" ht="16" x14ac:dyDescent="0.2">
      <c r="B1839" s="6" t="s">
        <v>52294</v>
      </c>
      <c r="C1839" s="6">
        <v>-4.3610347452213802E-2</v>
      </c>
      <c r="D1839" s="6">
        <v>6.1171038220459002E-2</v>
      </c>
    </row>
    <row r="1840" spans="2:4" ht="16" x14ac:dyDescent="0.2">
      <c r="B1840" s="6" t="s">
        <v>52295</v>
      </c>
      <c r="C1840" s="6">
        <v>-0.261051504149792</v>
      </c>
      <c r="D1840" s="6">
        <v>6.4398374238286593E-2</v>
      </c>
    </row>
    <row r="1841" spans="2:4" ht="16" x14ac:dyDescent="0.2">
      <c r="B1841" s="6" t="s">
        <v>52296</v>
      </c>
      <c r="C1841" s="6">
        <v>9.3728965216552496E-2</v>
      </c>
      <c r="D1841" s="6">
        <v>7.7721029945177406E-2</v>
      </c>
    </row>
    <row r="1842" spans="2:4" ht="16" x14ac:dyDescent="0.2">
      <c r="B1842" s="6" t="s">
        <v>52297</v>
      </c>
      <c r="C1842" s="6">
        <v>3.9215936284634302E-2</v>
      </c>
      <c r="D1842" s="6">
        <v>-4.0293691440540201E-2</v>
      </c>
    </row>
    <row r="1843" spans="2:4" ht="16" x14ac:dyDescent="0.2">
      <c r="B1843" s="6" t="s">
        <v>52298</v>
      </c>
      <c r="C1843" s="6">
        <v>-3.9005157814049299E-2</v>
      </c>
      <c r="D1843" s="6">
        <v>-0.16251586840889201</v>
      </c>
    </row>
    <row r="1844" spans="2:4" ht="16" x14ac:dyDescent="0.2">
      <c r="B1844" s="6" t="s">
        <v>52299</v>
      </c>
      <c r="C1844" s="6">
        <v>1.08102823922174E-2</v>
      </c>
      <c r="D1844" s="6">
        <v>2.5331367896371901E-2</v>
      </c>
    </row>
    <row r="1845" spans="2:4" ht="16" x14ac:dyDescent="0.2">
      <c r="B1845" s="6" t="s">
        <v>52300</v>
      </c>
      <c r="C1845" s="6">
        <v>-1.434016643503E-2</v>
      </c>
      <c r="D1845" s="6">
        <v>-2.1758719610072998E-2</v>
      </c>
    </row>
    <row r="1846" spans="2:4" ht="16" x14ac:dyDescent="0.2">
      <c r="B1846" s="6" t="s">
        <v>52301</v>
      </c>
      <c r="C1846" s="6">
        <v>7.5734672239169895E-2</v>
      </c>
      <c r="D1846" s="6">
        <v>3.7444359633762303E-2</v>
      </c>
    </row>
    <row r="1847" spans="2:4" ht="16" x14ac:dyDescent="0.2">
      <c r="B1847" s="6" t="s">
        <v>52302</v>
      </c>
      <c r="C1847" s="6">
        <v>-6.5999899219850305E-2</v>
      </c>
      <c r="D1847" s="6">
        <v>2.70913837928249E-2</v>
      </c>
    </row>
    <row r="1848" spans="2:4" ht="16" x14ac:dyDescent="0.2">
      <c r="B1848" s="6" t="s">
        <v>52303</v>
      </c>
      <c r="C1848" s="6">
        <v>-7.8259376302264996E-2</v>
      </c>
      <c r="D1848" s="6">
        <v>2.6184187921271501E-2</v>
      </c>
    </row>
    <row r="1849" spans="2:4" ht="16" x14ac:dyDescent="0.2">
      <c r="B1849" s="6" t="s">
        <v>52304</v>
      </c>
      <c r="C1849" s="6">
        <v>4.1346614061354502E-2</v>
      </c>
      <c r="D1849" s="6">
        <v>-1.6117780099740998E-2</v>
      </c>
    </row>
    <row r="1850" spans="2:4" ht="16" x14ac:dyDescent="0.2">
      <c r="B1850" s="6" t="s">
        <v>52305</v>
      </c>
      <c r="C1850" s="6">
        <v>3.5146768653817197E-2</v>
      </c>
      <c r="D1850" s="6">
        <v>1.33920122891909E-2</v>
      </c>
    </row>
    <row r="1851" spans="2:4" ht="16" x14ac:dyDescent="0.2">
      <c r="B1851" s="6" t="s">
        <v>52306</v>
      </c>
      <c r="C1851" s="6">
        <v>-7.9952218912238096E-2</v>
      </c>
      <c r="D1851" s="6">
        <v>1.30413304560613E-2</v>
      </c>
    </row>
    <row r="1852" spans="2:4" ht="16" x14ac:dyDescent="0.2">
      <c r="B1852" s="6" t="s">
        <v>52307</v>
      </c>
      <c r="C1852" s="6">
        <v>-0.105710166661906</v>
      </c>
      <c r="D1852" s="6">
        <v>-2.6227721657771E-2</v>
      </c>
    </row>
    <row r="1853" spans="2:4" ht="16" x14ac:dyDescent="0.2">
      <c r="B1853" s="6" t="s">
        <v>52308</v>
      </c>
      <c r="C1853" s="6">
        <v>-0.15263305287735299</v>
      </c>
      <c r="D1853" s="6">
        <v>-7.6216458507172902E-2</v>
      </c>
    </row>
    <row r="1854" spans="2:4" ht="16" x14ac:dyDescent="0.2">
      <c r="B1854" s="6" t="s">
        <v>52309</v>
      </c>
      <c r="C1854" s="6">
        <v>7.9031571960388E-2</v>
      </c>
      <c r="D1854" s="6">
        <v>5.0000785105910502E-2</v>
      </c>
    </row>
    <row r="1855" spans="2:4" ht="16" x14ac:dyDescent="0.2">
      <c r="B1855" s="6" t="s">
        <v>52310</v>
      </c>
      <c r="C1855" s="6">
        <v>3.4516341536535003E-2</v>
      </c>
      <c r="D1855" s="6">
        <v>1.6912543260960301E-2</v>
      </c>
    </row>
    <row r="1856" spans="2:4" ht="16" x14ac:dyDescent="0.2">
      <c r="B1856" s="6" t="s">
        <v>52311</v>
      </c>
      <c r="C1856" s="6">
        <v>0.17937457865071199</v>
      </c>
      <c r="D1856" s="6">
        <v>4.9522404752521502E-3</v>
      </c>
    </row>
    <row r="1857" spans="2:4" ht="16" x14ac:dyDescent="0.2">
      <c r="B1857" s="6" t="s">
        <v>52312</v>
      </c>
      <c r="C1857" s="6">
        <v>3.8450670961829299E-3</v>
      </c>
      <c r="D1857" s="6">
        <v>0.106530863768418</v>
      </c>
    </row>
    <row r="1858" spans="2:4" ht="16" x14ac:dyDescent="0.2">
      <c r="B1858" s="6" t="s">
        <v>52313</v>
      </c>
      <c r="C1858" s="6">
        <v>0.10623980803308999</v>
      </c>
      <c r="D1858" s="6">
        <v>-4.8837214218233803E-2</v>
      </c>
    </row>
    <row r="1859" spans="2:4" ht="16" x14ac:dyDescent="0.2">
      <c r="B1859" s="6" t="s">
        <v>52314</v>
      </c>
      <c r="C1859" s="6">
        <v>-9.0309813399350999E-2</v>
      </c>
      <c r="D1859" s="6">
        <v>-5.2323575708567098E-2</v>
      </c>
    </row>
    <row r="1860" spans="2:4" ht="16" x14ac:dyDescent="0.2">
      <c r="B1860" s="6" t="s">
        <v>52315</v>
      </c>
      <c r="C1860" s="6">
        <v>0.154334159247945</v>
      </c>
      <c r="D1860" s="6">
        <v>-6.3148534329815306E-2</v>
      </c>
    </row>
    <row r="1861" spans="2:4" ht="16" x14ac:dyDescent="0.2">
      <c r="B1861" s="6" t="s">
        <v>52316</v>
      </c>
      <c r="C1861" s="6">
        <v>-5.05314541282171E-2</v>
      </c>
      <c r="D1861" s="6">
        <v>-0.124863936610079</v>
      </c>
    </row>
    <row r="1862" spans="2:4" ht="16" x14ac:dyDescent="0.2">
      <c r="B1862" s="6" t="s">
        <v>52317</v>
      </c>
      <c r="C1862" s="6">
        <v>-6.1488514849189699E-2</v>
      </c>
      <c r="D1862" s="6">
        <v>-4.9175476626904403E-3</v>
      </c>
    </row>
    <row r="1863" spans="2:4" ht="16" x14ac:dyDescent="0.2">
      <c r="B1863" s="6" t="s">
        <v>52318</v>
      </c>
      <c r="C1863" s="6">
        <v>8.0396344788606897E-2</v>
      </c>
      <c r="D1863" s="6">
        <v>3.1901829249568102E-2</v>
      </c>
    </row>
    <row r="1864" spans="2:4" ht="16" x14ac:dyDescent="0.2">
      <c r="B1864" s="6" t="s">
        <v>52319</v>
      </c>
      <c r="C1864" s="6">
        <v>-0.10258843194084501</v>
      </c>
      <c r="D1864" s="6">
        <v>2.9573952275659E-2</v>
      </c>
    </row>
    <row r="1865" spans="2:4" ht="16" x14ac:dyDescent="0.2">
      <c r="B1865" s="6" t="s">
        <v>52320</v>
      </c>
      <c r="C1865" s="6">
        <v>1.6663271416959401E-2</v>
      </c>
      <c r="D1865" s="6">
        <v>5.4654063727018198E-2</v>
      </c>
    </row>
    <row r="1866" spans="2:4" ht="16" x14ac:dyDescent="0.2">
      <c r="B1866" s="6" t="s">
        <v>52321</v>
      </c>
      <c r="C1866" s="6">
        <v>-0.14080243013999899</v>
      </c>
      <c r="D1866" s="6">
        <v>-1.6094506845127799E-2</v>
      </c>
    </row>
    <row r="1867" spans="2:4" ht="16" x14ac:dyDescent="0.2">
      <c r="B1867" s="6" t="s">
        <v>52322</v>
      </c>
      <c r="C1867" s="6">
        <v>0.19974623920753801</v>
      </c>
      <c r="D1867" s="6">
        <v>0.10329772107489001</v>
      </c>
    </row>
    <row r="1868" spans="2:4" ht="16" x14ac:dyDescent="0.2">
      <c r="B1868" s="6" t="s">
        <v>52323</v>
      </c>
      <c r="C1868" s="6">
        <v>-5.1899091273547499E-2</v>
      </c>
      <c r="D1868" s="6">
        <v>-7.9686168023923698E-2</v>
      </c>
    </row>
    <row r="1869" spans="2:4" ht="16" x14ac:dyDescent="0.2">
      <c r="B1869" s="6" t="s">
        <v>52324</v>
      </c>
      <c r="C1869" s="6">
        <v>2.24023225384808E-2</v>
      </c>
      <c r="D1869" s="6">
        <v>-2.2459798313538702E-2</v>
      </c>
    </row>
    <row r="1870" spans="2:4" ht="16" x14ac:dyDescent="0.2">
      <c r="B1870" s="6" t="s">
        <v>52325</v>
      </c>
      <c r="C1870" s="6">
        <v>-8.1660060364718802E-4</v>
      </c>
      <c r="D1870" s="6">
        <v>-6.1608182818695498E-2</v>
      </c>
    </row>
    <row r="1871" spans="2:4" ht="16" x14ac:dyDescent="0.2">
      <c r="B1871" s="6" t="s">
        <v>52326</v>
      </c>
      <c r="C1871" s="6">
        <v>-0.10278157626704899</v>
      </c>
      <c r="D1871" s="6">
        <v>-2.1559645548467302E-2</v>
      </c>
    </row>
    <row r="1872" spans="2:4" ht="16" x14ac:dyDescent="0.2">
      <c r="B1872" s="6" t="s">
        <v>52327</v>
      </c>
      <c r="C1872" s="6">
        <v>-0.229747204662964</v>
      </c>
      <c r="D1872" s="6">
        <v>-0.15995035463695101</v>
      </c>
    </row>
    <row r="1873" spans="2:4" ht="16" x14ac:dyDescent="0.2">
      <c r="B1873" s="6" t="s">
        <v>52328</v>
      </c>
      <c r="C1873" s="6">
        <v>6.6235921734616498E-3</v>
      </c>
      <c r="D1873" s="6">
        <v>-5.2321185401994902E-2</v>
      </c>
    </row>
    <row r="1874" spans="2:4" ht="16" x14ac:dyDescent="0.2">
      <c r="B1874" s="6" t="s">
        <v>52329</v>
      </c>
      <c r="C1874" s="6">
        <v>0.125135183617433</v>
      </c>
      <c r="D1874" s="6">
        <v>7.2485971731228005E-2</v>
      </c>
    </row>
    <row r="1875" spans="2:4" ht="16" x14ac:dyDescent="0.2">
      <c r="B1875" s="6" t="s">
        <v>52330</v>
      </c>
      <c r="C1875" s="6">
        <v>-0.102078524355829</v>
      </c>
      <c r="D1875" s="6">
        <v>7.0174964123091597E-3</v>
      </c>
    </row>
    <row r="1876" spans="2:4" ht="16" x14ac:dyDescent="0.2">
      <c r="B1876" s="6" t="s">
        <v>52331</v>
      </c>
      <c r="C1876" s="6">
        <v>-1.26846935782972E-2</v>
      </c>
      <c r="D1876" s="6">
        <v>-2.8748125353737701E-3</v>
      </c>
    </row>
    <row r="1877" spans="2:4" ht="16" x14ac:dyDescent="0.2">
      <c r="B1877" s="6" t="s">
        <v>52332</v>
      </c>
      <c r="C1877" s="6">
        <v>2.9204592261885799E-2</v>
      </c>
      <c r="D1877" s="6">
        <v>-9.6447014204382397E-2</v>
      </c>
    </row>
    <row r="1878" spans="2:4" ht="16" x14ac:dyDescent="0.2">
      <c r="B1878" s="6" t="s">
        <v>52333</v>
      </c>
      <c r="C1878" s="6">
        <v>0.16137743685740499</v>
      </c>
      <c r="D1878" s="6">
        <v>2.0087410564236401E-2</v>
      </c>
    </row>
    <row r="1879" spans="2:4" ht="16" x14ac:dyDescent="0.2">
      <c r="B1879" s="6" t="s">
        <v>52334</v>
      </c>
      <c r="C1879" s="6">
        <v>0.14588558693481901</v>
      </c>
      <c r="D1879" s="6">
        <v>9.9400185297838006E-2</v>
      </c>
    </row>
    <row r="1880" spans="2:4" ht="16" x14ac:dyDescent="0.2">
      <c r="B1880" s="6" t="s">
        <v>52335</v>
      </c>
      <c r="C1880" s="6">
        <v>-0.107426070504445</v>
      </c>
      <c r="D1880" s="6">
        <v>3.6950371814626799E-2</v>
      </c>
    </row>
    <row r="1881" spans="2:4" ht="16" x14ac:dyDescent="0.2">
      <c r="B1881" s="6" t="s">
        <v>52336</v>
      </c>
      <c r="C1881" s="6">
        <v>-3.9443776701654401E-2</v>
      </c>
      <c r="D1881" s="6">
        <v>-5.8991217010261696E-3</v>
      </c>
    </row>
    <row r="1882" spans="2:4" ht="16" x14ac:dyDescent="0.2">
      <c r="B1882" s="6" t="s">
        <v>52337</v>
      </c>
      <c r="C1882" s="6">
        <v>-5.8942883140317398E-2</v>
      </c>
      <c r="D1882" s="6">
        <v>-7.3472417804649595E-2</v>
      </c>
    </row>
    <row r="1883" spans="2:4" ht="16" x14ac:dyDescent="0.2">
      <c r="B1883" s="6" t="s">
        <v>52338</v>
      </c>
      <c r="C1883" s="6">
        <v>0.164270968998249</v>
      </c>
      <c r="D1883" s="6">
        <v>-1.8987815698142899E-2</v>
      </c>
    </row>
    <row r="1884" spans="2:4" ht="16" x14ac:dyDescent="0.2">
      <c r="B1884" s="6" t="s">
        <v>52339</v>
      </c>
      <c r="C1884" s="6">
        <v>8.6434007751030606E-2</v>
      </c>
      <c r="D1884" s="6">
        <v>-0.114610545586322</v>
      </c>
    </row>
    <row r="1885" spans="2:4" ht="16" x14ac:dyDescent="0.2">
      <c r="B1885" s="6" t="s">
        <v>52340</v>
      </c>
      <c r="C1885" s="6">
        <v>-0.17249811105597401</v>
      </c>
      <c r="D1885" s="6">
        <v>-4.5071838327922099E-3</v>
      </c>
    </row>
    <row r="1886" spans="2:4" ht="16" x14ac:dyDescent="0.2">
      <c r="B1886" s="6" t="s">
        <v>52341</v>
      </c>
      <c r="C1886" s="6">
        <v>0.13750195350470801</v>
      </c>
      <c r="D1886" s="6">
        <v>0.22574967266278101</v>
      </c>
    </row>
    <row r="1887" spans="2:4" ht="16" x14ac:dyDescent="0.2">
      <c r="B1887" s="6" t="s">
        <v>52342</v>
      </c>
      <c r="C1887" s="6">
        <v>-4.6217484384522202E-2</v>
      </c>
      <c r="D1887" s="6">
        <v>-7.0920649461916299E-2</v>
      </c>
    </row>
    <row r="1888" spans="2:4" ht="16" x14ac:dyDescent="0.2">
      <c r="B1888" s="6" t="s">
        <v>52343</v>
      </c>
      <c r="C1888" s="6">
        <v>0.124833245364822</v>
      </c>
      <c r="D1888" s="6">
        <v>8.2055210685392496E-2</v>
      </c>
    </row>
    <row r="1889" spans="2:4" ht="16" x14ac:dyDescent="0.2">
      <c r="B1889" s="6" t="s">
        <v>52344</v>
      </c>
      <c r="C1889" s="6">
        <v>2.65577690829399E-2</v>
      </c>
      <c r="D1889" s="6">
        <v>6.4599185536075396E-2</v>
      </c>
    </row>
    <row r="1890" spans="2:4" ht="16" x14ac:dyDescent="0.2">
      <c r="B1890" s="6" t="s">
        <v>52345</v>
      </c>
      <c r="C1890" s="6">
        <v>6.2756649381601201E-3</v>
      </c>
      <c r="D1890" s="6">
        <v>-7.6742896002616107E-2</v>
      </c>
    </row>
    <row r="1891" spans="2:4" ht="16" x14ac:dyDescent="0.2">
      <c r="B1891" s="6" t="s">
        <v>52346</v>
      </c>
      <c r="C1891" s="6">
        <v>5.9417909331710199E-2</v>
      </c>
      <c r="D1891" s="6">
        <v>-4.0456130860976103E-2</v>
      </c>
    </row>
    <row r="1892" spans="2:4" ht="16" x14ac:dyDescent="0.2">
      <c r="B1892" s="6" t="s">
        <v>52347</v>
      </c>
      <c r="C1892" s="6">
        <v>-2.0427437276486798E-2</v>
      </c>
      <c r="D1892" s="6">
        <v>5.5350166371236298E-2</v>
      </c>
    </row>
    <row r="1893" spans="2:4" ht="16" x14ac:dyDescent="0.2">
      <c r="B1893" s="6" t="s">
        <v>52348</v>
      </c>
      <c r="C1893" s="6">
        <v>0.190751098419362</v>
      </c>
      <c r="D1893" s="6">
        <v>6.0385232836399197E-2</v>
      </c>
    </row>
    <row r="1894" spans="2:4" ht="16" x14ac:dyDescent="0.2">
      <c r="B1894" s="6" t="s">
        <v>52349</v>
      </c>
      <c r="C1894" s="6">
        <v>-2.9198617773671401E-2</v>
      </c>
      <c r="D1894" s="6">
        <v>0.107957751530247</v>
      </c>
    </row>
    <row r="1895" spans="2:4" ht="16" x14ac:dyDescent="0.2">
      <c r="B1895" s="6" t="s">
        <v>52350</v>
      </c>
      <c r="C1895" s="6">
        <v>-3.7122441469442401E-2</v>
      </c>
      <c r="D1895" s="6">
        <v>2.9839718379271601E-2</v>
      </c>
    </row>
    <row r="1896" spans="2:4" ht="16" x14ac:dyDescent="0.2">
      <c r="B1896" s="6" t="s">
        <v>52351</v>
      </c>
      <c r="C1896" s="6">
        <v>6.1823255244663103E-2</v>
      </c>
      <c r="D1896" s="6">
        <v>0.12899174682124201</v>
      </c>
    </row>
    <row r="1897" spans="2:4" ht="16" x14ac:dyDescent="0.2">
      <c r="B1897" s="6" t="s">
        <v>52352</v>
      </c>
      <c r="C1897" s="6">
        <v>-0.225025677638825</v>
      </c>
      <c r="D1897" s="6">
        <v>9.9985312033511797E-2</v>
      </c>
    </row>
    <row r="1898" spans="2:4" ht="16" x14ac:dyDescent="0.2">
      <c r="B1898" s="6" t="s">
        <v>52353</v>
      </c>
      <c r="C1898" s="6">
        <v>-0.124161602941222</v>
      </c>
      <c r="D1898" s="6">
        <v>-5.4062025582120796E-3</v>
      </c>
    </row>
    <row r="1899" spans="2:4" ht="16" x14ac:dyDescent="0.2">
      <c r="B1899" s="6" t="s">
        <v>52354</v>
      </c>
      <c r="C1899" s="6">
        <v>-4.6673141944561201E-2</v>
      </c>
      <c r="D1899" s="6">
        <v>5.44817315587144E-2</v>
      </c>
    </row>
    <row r="1900" spans="2:4" ht="16" x14ac:dyDescent="0.2">
      <c r="B1900" s="6" t="s">
        <v>52355</v>
      </c>
      <c r="C1900" s="6">
        <v>-2.1776362414591701E-3</v>
      </c>
      <c r="D1900" s="6">
        <v>-1.4671125572609999E-2</v>
      </c>
    </row>
    <row r="1901" spans="2:4" ht="16" x14ac:dyDescent="0.2">
      <c r="B1901" s="6" t="s">
        <v>52356</v>
      </c>
      <c r="C1901" s="6">
        <v>-0.18376711959842701</v>
      </c>
      <c r="D1901" s="6">
        <v>-9.1766462181282094E-2</v>
      </c>
    </row>
    <row r="1902" spans="2:4" ht="16" x14ac:dyDescent="0.2">
      <c r="B1902" s="6" t="s">
        <v>52357</v>
      </c>
      <c r="C1902" s="6">
        <v>0.117352699633111</v>
      </c>
      <c r="D1902" s="6">
        <v>-3.8741407994464801E-2</v>
      </c>
    </row>
    <row r="1903" spans="2:4" ht="16" x14ac:dyDescent="0.2">
      <c r="B1903" s="6" t="s">
        <v>52358</v>
      </c>
      <c r="C1903" s="6">
        <v>-0.13762453211050399</v>
      </c>
      <c r="D1903" s="6">
        <v>-0.23566033807967701</v>
      </c>
    </row>
    <row r="1904" spans="2:4" ht="16" x14ac:dyDescent="0.2">
      <c r="B1904" s="6" t="s">
        <v>52359</v>
      </c>
      <c r="C1904" s="6">
        <v>5.0406448610950803E-2</v>
      </c>
      <c r="D1904" s="6">
        <v>0.102119337691575</v>
      </c>
    </row>
    <row r="1905" spans="2:4" ht="16" x14ac:dyDescent="0.2">
      <c r="B1905" s="6" t="s">
        <v>52360</v>
      </c>
      <c r="C1905" s="6">
        <v>-4.6196061639654402E-2</v>
      </c>
      <c r="D1905" s="6">
        <v>9.8387624333255097E-2</v>
      </c>
    </row>
    <row r="1906" spans="2:4" ht="16" x14ac:dyDescent="0.2">
      <c r="B1906" s="6" t="s">
        <v>52361</v>
      </c>
      <c r="C1906" s="6">
        <v>3.6516693868261299E-2</v>
      </c>
      <c r="D1906" s="6">
        <v>4.8251228938198998E-2</v>
      </c>
    </row>
    <row r="1907" spans="2:4" ht="16" x14ac:dyDescent="0.2">
      <c r="B1907" s="6" t="s">
        <v>52362</v>
      </c>
      <c r="C1907" s="6">
        <v>6.0855938278245397E-2</v>
      </c>
      <c r="D1907" s="6">
        <v>-3.782168873947E-4</v>
      </c>
    </row>
    <row r="1908" spans="2:4" ht="16" x14ac:dyDescent="0.2">
      <c r="B1908" s="6" t="s">
        <v>52363</v>
      </c>
      <c r="C1908" s="6">
        <v>-5.8205421512784704E-3</v>
      </c>
      <c r="D1908" s="6">
        <v>7.3201831308227105E-2</v>
      </c>
    </row>
    <row r="1909" spans="2:4" ht="16" x14ac:dyDescent="0.2">
      <c r="B1909" s="6" t="s">
        <v>52364</v>
      </c>
      <c r="C1909" s="6">
        <v>-3.8157989596252002E-2</v>
      </c>
      <c r="D1909" s="6">
        <v>-0.108776806164238</v>
      </c>
    </row>
    <row r="1910" spans="2:4" ht="16" x14ac:dyDescent="0.2">
      <c r="B1910" s="6" t="s">
        <v>52365</v>
      </c>
      <c r="C1910" s="6">
        <v>0.253108147287122</v>
      </c>
      <c r="D1910" s="6">
        <v>0.124672483465083</v>
      </c>
    </row>
    <row r="1911" spans="2:4" ht="16" x14ac:dyDescent="0.2">
      <c r="B1911" s="6" t="s">
        <v>52366</v>
      </c>
      <c r="C1911" s="6">
        <v>0.194719956187106</v>
      </c>
      <c r="D1911" s="6">
        <v>0.107644065397325</v>
      </c>
    </row>
    <row r="1912" spans="2:4" ht="16" x14ac:dyDescent="0.2">
      <c r="B1912" s="6" t="s">
        <v>52367</v>
      </c>
      <c r="C1912" s="6">
        <v>9.4108139050703699E-2</v>
      </c>
      <c r="D1912" s="6">
        <v>6.6730035973200402E-2</v>
      </c>
    </row>
    <row r="1913" spans="2:4" ht="16" x14ac:dyDescent="0.2">
      <c r="B1913" s="6" t="s">
        <v>52368</v>
      </c>
      <c r="C1913" s="6">
        <v>-0.112104470245555</v>
      </c>
      <c r="D1913" s="6">
        <v>-0.114007998574387</v>
      </c>
    </row>
    <row r="1914" spans="2:4" ht="16" x14ac:dyDescent="0.2">
      <c r="B1914" s="6" t="s">
        <v>52369</v>
      </c>
      <c r="C1914" s="6">
        <v>0.149508256914027</v>
      </c>
      <c r="D1914" s="6">
        <v>7.1120693912125901E-2</v>
      </c>
    </row>
    <row r="1915" spans="2:4" ht="16" x14ac:dyDescent="0.2">
      <c r="B1915" s="6" t="s">
        <v>52370</v>
      </c>
      <c r="C1915" s="6">
        <v>3.3060119945044902E-2</v>
      </c>
      <c r="D1915" s="6">
        <v>6.76836962818778E-2</v>
      </c>
    </row>
    <row r="1916" spans="2:4" ht="16" x14ac:dyDescent="0.2">
      <c r="B1916" s="6" t="s">
        <v>52371</v>
      </c>
      <c r="C1916" s="6">
        <v>-4.7255559058777798E-2</v>
      </c>
      <c r="D1916" s="6">
        <v>-3.6818078502225397E-2</v>
      </c>
    </row>
    <row r="1917" spans="2:4" ht="16" x14ac:dyDescent="0.2">
      <c r="B1917" s="6" t="s">
        <v>52372</v>
      </c>
      <c r="C1917" s="6">
        <v>6.4664206118097298E-2</v>
      </c>
      <c r="D1917" s="6">
        <v>2.0919353461571501E-2</v>
      </c>
    </row>
    <row r="1918" spans="2:4" ht="16" x14ac:dyDescent="0.2">
      <c r="B1918" s="6" t="s">
        <v>52373</v>
      </c>
      <c r="C1918" s="6">
        <v>6.6328219882866093E-2</v>
      </c>
      <c r="D1918" s="6">
        <v>0.131676236614304</v>
      </c>
    </row>
    <row r="1919" spans="2:4" ht="16" x14ac:dyDescent="0.2">
      <c r="B1919" s="6" t="s">
        <v>52374</v>
      </c>
      <c r="C1919" s="6">
        <v>0.14832952122804099</v>
      </c>
      <c r="D1919" s="6">
        <v>3.4385189091931799E-2</v>
      </c>
    </row>
    <row r="1920" spans="2:4" ht="16" x14ac:dyDescent="0.2">
      <c r="B1920" s="6" t="s">
        <v>52375</v>
      </c>
      <c r="C1920" s="6">
        <v>-7.6588309115672701E-2</v>
      </c>
      <c r="D1920" s="6">
        <v>-2.86748001710298E-3</v>
      </c>
    </row>
    <row r="1921" spans="2:4" ht="16" x14ac:dyDescent="0.2">
      <c r="B1921" s="6" t="s">
        <v>52376</v>
      </c>
      <c r="C1921" s="6">
        <v>7.7367782616679596E-3</v>
      </c>
      <c r="D1921" s="6">
        <v>6.0528009079737002E-2</v>
      </c>
    </row>
    <row r="1922" spans="2:4" ht="16" x14ac:dyDescent="0.2">
      <c r="B1922" s="6" t="s">
        <v>52377</v>
      </c>
      <c r="C1922" s="6">
        <v>-4.1423819634168503E-2</v>
      </c>
      <c r="D1922" s="6">
        <v>-1.5967480970638E-2</v>
      </c>
    </row>
    <row r="1923" spans="2:4" ht="16" x14ac:dyDescent="0.2">
      <c r="B1923" s="6" t="s">
        <v>52378</v>
      </c>
      <c r="C1923" s="6">
        <v>1.2346514025140601E-2</v>
      </c>
      <c r="D1923" s="6">
        <v>7.9695308030964095E-3</v>
      </c>
    </row>
    <row r="1924" spans="2:4" ht="16" x14ac:dyDescent="0.2">
      <c r="B1924" s="6" t="s">
        <v>52379</v>
      </c>
      <c r="C1924" s="6">
        <v>4.2157139412445602E-2</v>
      </c>
      <c r="D1924" s="6">
        <v>4.8076469746417202E-2</v>
      </c>
    </row>
    <row r="1925" spans="2:4" ht="16" x14ac:dyDescent="0.2">
      <c r="B1925" s="6" t="s">
        <v>52380</v>
      </c>
      <c r="C1925" s="6">
        <v>-2.2164805393634499E-2</v>
      </c>
      <c r="D1925" s="6">
        <v>1.8810676095501602E-2</v>
      </c>
    </row>
    <row r="1926" spans="2:4" ht="16" x14ac:dyDescent="0.2">
      <c r="B1926" s="6" t="s">
        <v>52381</v>
      </c>
      <c r="C1926" s="6">
        <v>-5.3890282642292703E-2</v>
      </c>
      <c r="D1926" s="6">
        <v>-6.0041224826385103E-2</v>
      </c>
    </row>
    <row r="1927" spans="2:4" ht="16" x14ac:dyDescent="0.2">
      <c r="B1927" s="6" t="s">
        <v>52382</v>
      </c>
      <c r="C1927" s="6">
        <v>9.6711523058676405E-2</v>
      </c>
      <c r="D1927" s="6">
        <v>-3.2840936255999702E-2</v>
      </c>
    </row>
    <row r="1928" spans="2:4" ht="16" x14ac:dyDescent="0.2">
      <c r="B1928" s="6" t="s">
        <v>52383</v>
      </c>
      <c r="C1928" s="6">
        <v>9.1726808003459198E-2</v>
      </c>
      <c r="D1928" s="6">
        <v>0.13126239177455101</v>
      </c>
    </row>
    <row r="1929" spans="2:4" ht="16" x14ac:dyDescent="0.2">
      <c r="B1929" s="6" t="s">
        <v>52384</v>
      </c>
      <c r="C1929" s="6">
        <v>-7.1399568600282001E-2</v>
      </c>
      <c r="D1929" s="6">
        <v>-3.1870489207763701E-3</v>
      </c>
    </row>
    <row r="1930" spans="2:4" ht="16" x14ac:dyDescent="0.2">
      <c r="B1930" s="6" t="s">
        <v>52385</v>
      </c>
      <c r="C1930" s="6">
        <v>-7.2915176933419104E-2</v>
      </c>
      <c r="D1930" s="6">
        <v>3.0517046752371699E-2</v>
      </c>
    </row>
    <row r="1931" spans="2:4" ht="16" x14ac:dyDescent="0.2">
      <c r="B1931" s="6" t="s">
        <v>52386</v>
      </c>
      <c r="C1931" s="6">
        <v>-8.8861361453018303E-2</v>
      </c>
      <c r="D1931" s="6">
        <v>-1.74912604794203E-2</v>
      </c>
    </row>
    <row r="1932" spans="2:4" ht="16" x14ac:dyDescent="0.2">
      <c r="B1932" s="6" t="s">
        <v>52387</v>
      </c>
      <c r="C1932" s="6">
        <v>-2.4537250963915E-2</v>
      </c>
      <c r="D1932" s="6">
        <v>4.78054683222311E-2</v>
      </c>
    </row>
    <row r="1933" spans="2:4" ht="16" x14ac:dyDescent="0.2">
      <c r="B1933" s="6" t="s">
        <v>52388</v>
      </c>
      <c r="C1933" s="6">
        <v>6.87748248043452E-2</v>
      </c>
      <c r="D1933" s="6">
        <v>4.7187716540642299E-2</v>
      </c>
    </row>
    <row r="1934" spans="2:4" ht="16" x14ac:dyDescent="0.2">
      <c r="B1934" s="6" t="s">
        <v>52389</v>
      </c>
      <c r="C1934" s="6">
        <v>0.11232935116547201</v>
      </c>
      <c r="D1934" s="6">
        <v>5.89172945569333E-2</v>
      </c>
    </row>
    <row r="1935" spans="2:4" ht="16" x14ac:dyDescent="0.2">
      <c r="B1935" s="6" t="s">
        <v>52390</v>
      </c>
      <c r="C1935" s="6">
        <v>4.5837202818473699E-2</v>
      </c>
      <c r="D1935" s="6">
        <v>5.9036545470694597E-2</v>
      </c>
    </row>
    <row r="1936" spans="2:4" ht="16" x14ac:dyDescent="0.2">
      <c r="B1936" s="6" t="s">
        <v>52391</v>
      </c>
      <c r="C1936" s="6">
        <v>0.18447952689407601</v>
      </c>
      <c r="D1936" s="6">
        <v>3.9076516438678703E-2</v>
      </c>
    </row>
    <row r="1937" spans="2:4" ht="16" x14ac:dyDescent="0.2">
      <c r="B1937" s="6" t="s">
        <v>52392</v>
      </c>
      <c r="C1937" s="6">
        <v>6.3015412109424906E-2</v>
      </c>
      <c r="D1937" s="6">
        <v>-3.38149161398752E-3</v>
      </c>
    </row>
    <row r="1938" spans="2:4" ht="16" x14ac:dyDescent="0.2">
      <c r="B1938" s="6" t="s">
        <v>52393</v>
      </c>
      <c r="C1938" s="6">
        <v>0.12601077383614001</v>
      </c>
      <c r="D1938" s="6">
        <v>0.10258908278975699</v>
      </c>
    </row>
    <row r="1939" spans="2:4" ht="16" x14ac:dyDescent="0.2">
      <c r="B1939" s="6" t="s">
        <v>52394</v>
      </c>
      <c r="C1939" s="6">
        <v>2.9119712273679701E-3</v>
      </c>
      <c r="D1939" s="6">
        <v>1.7792233342825401E-2</v>
      </c>
    </row>
    <row r="1940" spans="2:4" ht="16" x14ac:dyDescent="0.2">
      <c r="B1940" s="6" t="s">
        <v>52395</v>
      </c>
      <c r="C1940" s="6">
        <v>2.4369879234006599E-2</v>
      </c>
      <c r="D1940" s="6">
        <v>9.2509580348273501E-2</v>
      </c>
    </row>
    <row r="1941" spans="2:4" ht="16" x14ac:dyDescent="0.2">
      <c r="B1941" s="6" t="s">
        <v>52396</v>
      </c>
      <c r="C1941" s="6">
        <v>1.6431665968609E-2</v>
      </c>
      <c r="D1941" s="6">
        <v>-0.123245873635043</v>
      </c>
    </row>
    <row r="1942" spans="2:4" ht="16" x14ac:dyDescent="0.2">
      <c r="B1942" s="6" t="s">
        <v>52397</v>
      </c>
      <c r="C1942" s="6">
        <v>0.126342039757359</v>
      </c>
      <c r="D1942" s="6">
        <v>7.8532077280840398E-2</v>
      </c>
    </row>
    <row r="1943" spans="2:4" ht="16" x14ac:dyDescent="0.2">
      <c r="B1943" s="6" t="s">
        <v>52398</v>
      </c>
      <c r="C1943" s="6">
        <v>0.13338426114867899</v>
      </c>
      <c r="D1943" s="6">
        <v>6.6895724983615096E-2</v>
      </c>
    </row>
    <row r="1944" spans="2:4" ht="16" x14ac:dyDescent="0.2">
      <c r="B1944" s="6" t="s">
        <v>52399</v>
      </c>
      <c r="C1944" s="6">
        <v>-0.102508695769723</v>
      </c>
      <c r="D1944" s="6">
        <v>2.4801682313954701E-2</v>
      </c>
    </row>
    <row r="1945" spans="2:4" ht="16" x14ac:dyDescent="0.2">
      <c r="B1945" s="6" t="s">
        <v>52400</v>
      </c>
      <c r="C1945" s="6">
        <v>5.6213127165383597E-2</v>
      </c>
      <c r="D1945" s="6">
        <v>4.2287558654692803E-2</v>
      </c>
    </row>
    <row r="1946" spans="2:4" ht="16" x14ac:dyDescent="0.2">
      <c r="B1946" s="6" t="s">
        <v>52401</v>
      </c>
      <c r="C1946" s="6">
        <v>-6.4927938150052697E-2</v>
      </c>
      <c r="D1946" s="6">
        <v>-1.41250514222288E-2</v>
      </c>
    </row>
    <row r="1947" spans="2:4" ht="16" x14ac:dyDescent="0.2">
      <c r="B1947" s="6" t="s">
        <v>52402</v>
      </c>
      <c r="C1947" s="6">
        <v>0.10238129929683699</v>
      </c>
      <c r="D1947" s="6">
        <v>5.29120958812885E-2</v>
      </c>
    </row>
    <row r="1948" spans="2:4" ht="16" x14ac:dyDescent="0.2">
      <c r="B1948" s="6" t="s">
        <v>52403</v>
      </c>
      <c r="C1948" s="6">
        <v>0.15783987645505901</v>
      </c>
      <c r="D1948" s="6">
        <v>-7.59512604947125E-2</v>
      </c>
    </row>
    <row r="1949" spans="2:4" ht="16" x14ac:dyDescent="0.2">
      <c r="B1949" s="6" t="s">
        <v>52404</v>
      </c>
      <c r="C1949" s="6">
        <v>-2.5580971832697599E-2</v>
      </c>
      <c r="D1949" s="6">
        <v>4.5090983195253599E-2</v>
      </c>
    </row>
    <row r="1950" spans="2:4" ht="16" x14ac:dyDescent="0.2">
      <c r="B1950" s="6" t="s">
        <v>52405</v>
      </c>
      <c r="C1950" s="6">
        <v>-7.4545545073004094E-2</v>
      </c>
      <c r="D1950" s="6">
        <v>-0.12775789678456201</v>
      </c>
    </row>
    <row r="1951" spans="2:4" ht="16" x14ac:dyDescent="0.2">
      <c r="B1951" s="6" t="s">
        <v>52406</v>
      </c>
      <c r="C1951" s="6">
        <v>4.20859206308428E-2</v>
      </c>
      <c r="D1951" s="6">
        <v>5.4936580217341102E-2</v>
      </c>
    </row>
    <row r="1952" spans="2:4" ht="16" x14ac:dyDescent="0.2">
      <c r="B1952" s="6" t="s">
        <v>52407</v>
      </c>
      <c r="C1952" s="6">
        <v>7.8946150423446299E-2</v>
      </c>
      <c r="D1952" s="6">
        <v>1.9255549570688198E-2</v>
      </c>
    </row>
    <row r="1953" spans="2:4" ht="16" x14ac:dyDescent="0.2">
      <c r="B1953" s="6" t="s">
        <v>52408</v>
      </c>
      <c r="C1953" s="6">
        <v>7.7274777939996001E-2</v>
      </c>
      <c r="D1953" s="6">
        <v>2.3708887344042199E-2</v>
      </c>
    </row>
    <row r="1954" spans="2:4" ht="16" x14ac:dyDescent="0.2">
      <c r="B1954" s="6" t="s">
        <v>52409</v>
      </c>
      <c r="C1954" s="6">
        <v>-0.20479339961263099</v>
      </c>
      <c r="D1954" s="6">
        <v>-4.8662560822861503E-3</v>
      </c>
    </row>
    <row r="1955" spans="2:4" ht="16" x14ac:dyDescent="0.2">
      <c r="B1955" s="6" t="s">
        <v>52410</v>
      </c>
      <c r="C1955" s="6">
        <v>6.8527170334528306E-2</v>
      </c>
      <c r="D1955" s="6">
        <v>-4.5490340937645299E-2</v>
      </c>
    </row>
    <row r="1956" spans="2:4" ht="16" x14ac:dyDescent="0.2">
      <c r="B1956" s="6" t="s">
        <v>52411</v>
      </c>
      <c r="C1956" s="6">
        <v>7.5887061700964195E-2</v>
      </c>
      <c r="D1956" s="6">
        <v>3.8888258435312302E-2</v>
      </c>
    </row>
    <row r="1957" spans="2:4" ht="16" x14ac:dyDescent="0.2">
      <c r="B1957" s="6" t="s">
        <v>52412</v>
      </c>
      <c r="C1957" s="6">
        <v>-2.7140796155213899E-2</v>
      </c>
      <c r="D1957" s="6">
        <v>-7.1727792141159596E-2</v>
      </c>
    </row>
    <row r="1958" spans="2:4" ht="16" x14ac:dyDescent="0.2">
      <c r="B1958" s="6" t="s">
        <v>52413</v>
      </c>
      <c r="C1958" s="6">
        <v>7.9890274330084707E-2</v>
      </c>
      <c r="D1958" s="6">
        <v>4.9293808047868497E-3</v>
      </c>
    </row>
    <row r="1959" spans="2:4" ht="16" x14ac:dyDescent="0.2">
      <c r="B1959" s="6" t="s">
        <v>52414</v>
      </c>
      <c r="C1959" s="6">
        <v>-9.47310096860772E-2</v>
      </c>
      <c r="D1959" s="6">
        <v>-6.6168374062248398E-3</v>
      </c>
    </row>
    <row r="1960" spans="2:4" ht="16" x14ac:dyDescent="0.2">
      <c r="B1960" s="6" t="s">
        <v>52415</v>
      </c>
      <c r="C1960" s="6">
        <v>7.7720385373186901E-2</v>
      </c>
      <c r="D1960" s="6">
        <v>-2.2482854985543199E-2</v>
      </c>
    </row>
    <row r="1961" spans="2:4" ht="16" x14ac:dyDescent="0.2">
      <c r="B1961" s="6" t="s">
        <v>52416</v>
      </c>
      <c r="C1961" s="6">
        <v>-0.220912719620902</v>
      </c>
      <c r="D1961" s="6">
        <v>-7.1797057812716503E-2</v>
      </c>
    </row>
    <row r="1962" spans="2:4" ht="16" x14ac:dyDescent="0.2">
      <c r="B1962" s="6" t="s">
        <v>52417</v>
      </c>
      <c r="C1962" s="6">
        <v>-3.9791887602705203E-2</v>
      </c>
      <c r="D1962" s="6">
        <v>2.5683241759287701E-2</v>
      </c>
    </row>
    <row r="1963" spans="2:4" ht="16" x14ac:dyDescent="0.2">
      <c r="B1963" s="6" t="s">
        <v>52418</v>
      </c>
      <c r="C1963" s="6">
        <v>-0.109094969777598</v>
      </c>
      <c r="D1963" s="6">
        <v>8.5964180485949705E-4</v>
      </c>
    </row>
    <row r="1964" spans="2:4" ht="16" x14ac:dyDescent="0.2">
      <c r="B1964" s="6" t="s">
        <v>52419</v>
      </c>
      <c r="C1964" s="6">
        <v>4.65314768081075E-2</v>
      </c>
      <c r="D1964" s="6">
        <v>-2.4492515384891299E-2</v>
      </c>
    </row>
    <row r="1965" spans="2:4" ht="16" x14ac:dyDescent="0.2">
      <c r="B1965" s="6" t="s">
        <v>52420</v>
      </c>
      <c r="C1965" s="6">
        <v>1.20211684875358E-2</v>
      </c>
      <c r="D1965" s="6">
        <v>5.56886856851957E-2</v>
      </c>
    </row>
    <row r="1966" spans="2:4" ht="16" x14ac:dyDescent="0.2">
      <c r="B1966" s="6" t="s">
        <v>52421</v>
      </c>
      <c r="C1966" s="6">
        <v>8.5523222538181898E-3</v>
      </c>
      <c r="D1966" s="6">
        <v>-2.00422538895004E-2</v>
      </c>
    </row>
    <row r="1967" spans="2:4" ht="16" x14ac:dyDescent="0.2">
      <c r="B1967" s="6" t="s">
        <v>52422</v>
      </c>
      <c r="C1967" s="6">
        <v>-5.8046189867271301E-2</v>
      </c>
      <c r="D1967" s="6">
        <v>-1.9431911400709299E-2</v>
      </c>
    </row>
    <row r="1968" spans="2:4" ht="16" x14ac:dyDescent="0.2">
      <c r="B1968" s="6" t="s">
        <v>52423</v>
      </c>
      <c r="C1968" s="6">
        <v>5.4594640222907401E-2</v>
      </c>
      <c r="D1968" s="6">
        <v>-4.4152504895190403E-2</v>
      </c>
    </row>
    <row r="1969" spans="2:4" ht="16" x14ac:dyDescent="0.2">
      <c r="B1969" s="6" t="s">
        <v>52424</v>
      </c>
      <c r="C1969" s="6">
        <v>-3.1158431941530999E-2</v>
      </c>
      <c r="D1969" s="6">
        <v>-3.1494554945148003E-2</v>
      </c>
    </row>
    <row r="1970" spans="2:4" ht="16" x14ac:dyDescent="0.2">
      <c r="B1970" s="6" t="s">
        <v>52425</v>
      </c>
      <c r="C1970" s="6">
        <v>0.14541402275115101</v>
      </c>
      <c r="D1970" s="6">
        <v>0.10055284506107701</v>
      </c>
    </row>
    <row r="1971" spans="2:4" ht="16" x14ac:dyDescent="0.2">
      <c r="B1971" s="6" t="s">
        <v>52426</v>
      </c>
      <c r="C1971" s="6">
        <v>1.9492818754063301E-3</v>
      </c>
      <c r="D1971" s="6">
        <v>-6.8323888920301307E-2</v>
      </c>
    </row>
    <row r="1972" spans="2:4" ht="16" x14ac:dyDescent="0.2">
      <c r="B1972" s="6" t="s">
        <v>52427</v>
      </c>
      <c r="C1972" s="6">
        <v>9.2534671192492403E-3</v>
      </c>
      <c r="D1972" s="6">
        <v>-0.139192889862743</v>
      </c>
    </row>
    <row r="1973" spans="2:4" ht="16" x14ac:dyDescent="0.2">
      <c r="B1973" s="6" t="s">
        <v>52428</v>
      </c>
      <c r="C1973" s="6">
        <v>9.7065429724132492E-3</v>
      </c>
      <c r="D1973" s="6">
        <v>0.131775297320707</v>
      </c>
    </row>
    <row r="1974" spans="2:4" ht="16" x14ac:dyDescent="0.2">
      <c r="B1974" s="6" t="s">
        <v>52429</v>
      </c>
      <c r="C1974" s="6">
        <v>-3.6313023405956997E-2</v>
      </c>
      <c r="D1974" s="6">
        <v>6.2892091649002196E-2</v>
      </c>
    </row>
    <row r="1975" spans="2:4" ht="16" x14ac:dyDescent="0.2">
      <c r="B1975" s="6" t="s">
        <v>52430</v>
      </c>
      <c r="C1975" s="6">
        <v>0.16363062541968401</v>
      </c>
      <c r="D1975" s="6">
        <v>-4.4782727749532597E-2</v>
      </c>
    </row>
    <row r="1976" spans="2:4" ht="16" x14ac:dyDescent="0.2">
      <c r="B1976" s="6" t="s">
        <v>52431</v>
      </c>
      <c r="C1976" s="6">
        <v>-0.14952311392391399</v>
      </c>
      <c r="D1976" s="6">
        <v>3.7451905740421502E-2</v>
      </c>
    </row>
    <row r="1977" spans="2:4" ht="16" x14ac:dyDescent="0.2">
      <c r="B1977" s="6" t="s">
        <v>52432</v>
      </c>
      <c r="C1977" s="6">
        <v>3.2438768802546002E-2</v>
      </c>
      <c r="D1977" s="6">
        <v>-0.17481250020787301</v>
      </c>
    </row>
    <row r="1978" spans="2:4" ht="16" x14ac:dyDescent="0.2">
      <c r="B1978" s="6" t="s">
        <v>52433</v>
      </c>
      <c r="C1978" s="6">
        <v>-6.7782799021852497E-2</v>
      </c>
      <c r="D1978" s="6">
        <v>-0.16649267499960299</v>
      </c>
    </row>
    <row r="1979" spans="2:4" ht="16" x14ac:dyDescent="0.2">
      <c r="B1979" s="6" t="s">
        <v>52434</v>
      </c>
      <c r="C1979" s="6">
        <v>-7.45912758434919E-3</v>
      </c>
      <c r="D1979" s="6">
        <v>7.8613585749235895E-2</v>
      </c>
    </row>
    <row r="1980" spans="2:4" ht="16" x14ac:dyDescent="0.2">
      <c r="B1980" s="6" t="s">
        <v>52435</v>
      </c>
      <c r="C1980" s="6">
        <v>-0.123811753743924</v>
      </c>
      <c r="D1980" s="6">
        <v>7.03470270126344E-2</v>
      </c>
    </row>
    <row r="1981" spans="2:4" ht="16" x14ac:dyDescent="0.2">
      <c r="B1981" s="6" t="s">
        <v>52436</v>
      </c>
      <c r="C1981" s="6">
        <v>-8.3719008771732106E-2</v>
      </c>
      <c r="D1981" s="6">
        <v>3.7468776855677802E-2</v>
      </c>
    </row>
    <row r="1982" spans="2:4" ht="16" x14ac:dyDescent="0.2">
      <c r="B1982" s="6" t="s">
        <v>52437</v>
      </c>
      <c r="C1982" s="6">
        <v>2.03452840772274E-2</v>
      </c>
      <c r="D1982" s="6">
        <v>-1.6424580421786301E-2</v>
      </c>
    </row>
    <row r="1983" spans="2:4" ht="16" x14ac:dyDescent="0.2">
      <c r="B1983" s="6" t="s">
        <v>52438</v>
      </c>
      <c r="C1983" s="6">
        <v>0.16613358848881599</v>
      </c>
      <c r="D1983" s="6">
        <v>-1.20797194974494E-2</v>
      </c>
    </row>
    <row r="1984" spans="2:4" ht="16" x14ac:dyDescent="0.2">
      <c r="B1984" s="6" t="s">
        <v>52439</v>
      </c>
      <c r="C1984" s="6">
        <v>7.3886049621124897E-2</v>
      </c>
      <c r="D1984" s="6">
        <v>2.6503509175057599E-4</v>
      </c>
    </row>
    <row r="1985" spans="2:4" ht="16" x14ac:dyDescent="0.2">
      <c r="B1985" s="6" t="s">
        <v>52440</v>
      </c>
      <c r="C1985" s="6">
        <v>0.12845771654361601</v>
      </c>
      <c r="D1985" s="6">
        <v>8.4110344022395103E-2</v>
      </c>
    </row>
    <row r="1986" spans="2:4" ht="16" x14ac:dyDescent="0.2">
      <c r="B1986" s="6" t="s">
        <v>52441</v>
      </c>
      <c r="C1986" s="6">
        <v>0.10709961378593</v>
      </c>
      <c r="D1986" s="6">
        <v>-0.101321592623523</v>
      </c>
    </row>
    <row r="1987" spans="2:4" ht="16" x14ac:dyDescent="0.2">
      <c r="B1987" s="6" t="s">
        <v>52442</v>
      </c>
      <c r="C1987" s="6">
        <v>8.9962969561561607E-2</v>
      </c>
      <c r="D1987" s="6">
        <v>-9.1451552365439198E-2</v>
      </c>
    </row>
    <row r="1988" spans="2:4" ht="16" x14ac:dyDescent="0.2">
      <c r="B1988" s="6" t="s">
        <v>52443</v>
      </c>
      <c r="C1988" s="6">
        <v>8.9822648181252504E-2</v>
      </c>
      <c r="D1988" s="6">
        <v>-8.1793718087202094E-2</v>
      </c>
    </row>
    <row r="1989" spans="2:4" ht="16" x14ac:dyDescent="0.2">
      <c r="B1989" s="6" t="s">
        <v>52444</v>
      </c>
      <c r="C1989" s="6">
        <v>-9.7926167284379403E-2</v>
      </c>
      <c r="D1989" s="6">
        <v>8.2454905243815602E-2</v>
      </c>
    </row>
    <row r="1990" spans="2:4" ht="16" x14ac:dyDescent="0.2">
      <c r="B1990" s="6" t="s">
        <v>52445</v>
      </c>
      <c r="C1990" s="6">
        <v>-2.6779106205554001E-2</v>
      </c>
      <c r="D1990" s="6">
        <v>-5.1651713411771098E-2</v>
      </c>
    </row>
    <row r="1991" spans="2:4" ht="16" x14ac:dyDescent="0.2">
      <c r="B1991" s="6" t="s">
        <v>52446</v>
      </c>
      <c r="C1991" s="6">
        <v>-6.0838612743758298E-2</v>
      </c>
      <c r="D1991" s="6">
        <v>7.4294565360259704E-2</v>
      </c>
    </row>
    <row r="1992" spans="2:4" ht="16" x14ac:dyDescent="0.2">
      <c r="B1992" s="6" t="s">
        <v>52447</v>
      </c>
      <c r="C1992" s="6">
        <v>-9.1958714717746304E-2</v>
      </c>
      <c r="D1992" s="6">
        <v>-0.10971464504999399</v>
      </c>
    </row>
    <row r="1993" spans="2:4" ht="16" x14ac:dyDescent="0.2">
      <c r="B1993" s="6" t="s">
        <v>52448</v>
      </c>
      <c r="C1993" s="6">
        <v>-3.6721250480667302E-2</v>
      </c>
      <c r="D1993" s="6">
        <v>-7.9774726191791601E-2</v>
      </c>
    </row>
    <row r="1994" spans="2:4" ht="16" x14ac:dyDescent="0.2">
      <c r="B1994" s="6" t="s">
        <v>52449</v>
      </c>
      <c r="C1994" s="6">
        <v>0.121595726897768</v>
      </c>
      <c r="D1994" s="6">
        <v>0.117173865871499</v>
      </c>
    </row>
    <row r="1995" spans="2:4" ht="16" x14ac:dyDescent="0.2">
      <c r="B1995" s="6" t="s">
        <v>52450</v>
      </c>
      <c r="C1995" s="6">
        <v>0.14224398149836401</v>
      </c>
      <c r="D1995" s="6">
        <v>3.8562339447355001E-2</v>
      </c>
    </row>
    <row r="1996" spans="2:4" ht="16" x14ac:dyDescent="0.2">
      <c r="B1996" s="6" t="s">
        <v>52451</v>
      </c>
      <c r="C1996" s="6">
        <v>5.2775925926677996E-3</v>
      </c>
      <c r="D1996" s="6">
        <v>1.628224938776E-2</v>
      </c>
    </row>
    <row r="1997" spans="2:4" ht="16" x14ac:dyDescent="0.2">
      <c r="B1997" s="6" t="s">
        <v>52452</v>
      </c>
      <c r="C1997" s="6">
        <v>0.15875133613477199</v>
      </c>
      <c r="D1997" s="6">
        <v>1.3455428025852799E-2</v>
      </c>
    </row>
    <row r="1998" spans="2:4" ht="16" x14ac:dyDescent="0.2">
      <c r="B1998" s="6" t="s">
        <v>52453</v>
      </c>
      <c r="C1998" s="6">
        <v>-5.2722427565763397E-2</v>
      </c>
      <c r="D1998" s="6">
        <v>-3.97379555509563E-2</v>
      </c>
    </row>
    <row r="1999" spans="2:4" ht="16" x14ac:dyDescent="0.2">
      <c r="B1999" s="6" t="s">
        <v>52454</v>
      </c>
      <c r="C1999" s="6">
        <v>-0.29178583352064702</v>
      </c>
      <c r="D1999" s="6">
        <v>-3.1376428414549302E-2</v>
      </c>
    </row>
    <row r="2000" spans="2:4" ht="16" x14ac:dyDescent="0.2">
      <c r="B2000" s="6" t="s">
        <v>52455</v>
      </c>
      <c r="C2000" s="6">
        <v>-1.8130879886273401E-2</v>
      </c>
      <c r="D2000" s="6">
        <v>-5.69118705699167E-2</v>
      </c>
    </row>
    <row r="2001" spans="2:4" ht="16" x14ac:dyDescent="0.2">
      <c r="B2001" s="6" t="s">
        <v>52456</v>
      </c>
      <c r="C2001" s="6">
        <v>-0.20360304143814101</v>
      </c>
      <c r="D2001" s="6">
        <v>5.1568261283002001E-2</v>
      </c>
    </row>
    <row r="2002" spans="2:4" ht="16" x14ac:dyDescent="0.2">
      <c r="B2002" s="6" t="s">
        <v>52457</v>
      </c>
      <c r="C2002" s="6">
        <v>-8.6860648121890094E-2</v>
      </c>
      <c r="D2002" s="6">
        <v>7.6142777934296801E-2</v>
      </c>
    </row>
    <row r="2003" spans="2:4" ht="16" x14ac:dyDescent="0.2">
      <c r="B2003" s="6" t="s">
        <v>52458</v>
      </c>
      <c r="C2003" s="6">
        <v>-0.12964181490808199</v>
      </c>
      <c r="D2003" s="6">
        <v>5.1951895218440299E-2</v>
      </c>
    </row>
    <row r="2004" spans="2:4" ht="16" x14ac:dyDescent="0.2">
      <c r="B2004" s="6" t="s">
        <v>52459</v>
      </c>
      <c r="C2004" s="6">
        <v>1.5524233488233299E-2</v>
      </c>
      <c r="D2004" s="6">
        <v>0.23590969294147901</v>
      </c>
    </row>
    <row r="2005" spans="2:4" ht="16" x14ac:dyDescent="0.2">
      <c r="B2005" s="6" t="s">
        <v>52460</v>
      </c>
      <c r="C2005" s="6">
        <v>0.23186850492476299</v>
      </c>
      <c r="D2005" s="6">
        <v>-1.9374501954502299E-2</v>
      </c>
    </row>
    <row r="2006" spans="2:4" ht="16" x14ac:dyDescent="0.2">
      <c r="B2006" s="6" t="s">
        <v>52461</v>
      </c>
      <c r="C2006" s="6">
        <v>-6.7934473268640397E-2</v>
      </c>
      <c r="D2006" s="6">
        <v>-2.0860747860523599E-2</v>
      </c>
    </row>
    <row r="2007" spans="2:4" ht="16" x14ac:dyDescent="0.2">
      <c r="B2007" s="6" t="s">
        <v>52462</v>
      </c>
      <c r="C2007" s="6">
        <v>3.6863168934285498E-2</v>
      </c>
      <c r="D2007" s="6">
        <v>6.4353947865662994E-2</v>
      </c>
    </row>
    <row r="2008" spans="2:4" ht="16" x14ac:dyDescent="0.2">
      <c r="B2008" s="6" t="s">
        <v>52463</v>
      </c>
      <c r="C2008" s="6">
        <v>7.1815696179800895E-2</v>
      </c>
      <c r="D2008" s="6">
        <v>4.0295974808900103E-3</v>
      </c>
    </row>
    <row r="2009" spans="2:4" ht="16" x14ac:dyDescent="0.2">
      <c r="B2009" s="6" t="s">
        <v>52464</v>
      </c>
      <c r="C2009" s="6">
        <v>-4.4840633531579898E-3</v>
      </c>
      <c r="D2009" s="6">
        <v>6.3921340852500896E-2</v>
      </c>
    </row>
    <row r="2010" spans="2:4" ht="16" x14ac:dyDescent="0.2">
      <c r="B2010" s="6" t="s">
        <v>52465</v>
      </c>
      <c r="C2010" s="6">
        <v>0.20616566023989</v>
      </c>
      <c r="D2010" s="6">
        <v>0.15979275215313901</v>
      </c>
    </row>
    <row r="2011" spans="2:4" ht="16" x14ac:dyDescent="0.2">
      <c r="B2011" s="6" t="s">
        <v>52466</v>
      </c>
      <c r="C2011" s="6">
        <v>0.12613951948792801</v>
      </c>
      <c r="D2011" s="6">
        <v>-4.7825777712968601E-2</v>
      </c>
    </row>
    <row r="2012" spans="2:4" ht="16" x14ac:dyDescent="0.2">
      <c r="B2012" s="6" t="s">
        <v>52467</v>
      </c>
      <c r="C2012" s="6">
        <v>5.7924262834294603E-2</v>
      </c>
      <c r="D2012" s="6">
        <v>-2.4043146463347001E-2</v>
      </c>
    </row>
    <row r="2013" spans="2:4" ht="16" x14ac:dyDescent="0.2">
      <c r="B2013" s="6" t="s">
        <v>52468</v>
      </c>
      <c r="C2013" s="6">
        <v>0.189081255413551</v>
      </c>
      <c r="D2013" s="6">
        <v>0.11090295293338499</v>
      </c>
    </row>
    <row r="2014" spans="2:4" ht="16" x14ac:dyDescent="0.2">
      <c r="B2014" s="6" t="s">
        <v>52469</v>
      </c>
      <c r="C2014" s="6">
        <v>7.3395902716821004E-2</v>
      </c>
      <c r="D2014" s="6">
        <v>9.3765831084022699E-2</v>
      </c>
    </row>
    <row r="2015" spans="2:4" ht="16" x14ac:dyDescent="0.2">
      <c r="B2015" s="6" t="s">
        <v>52470</v>
      </c>
      <c r="C2015" s="6">
        <v>1.1763115428286701E-2</v>
      </c>
      <c r="D2015" s="6">
        <v>1.34213404306231E-2</v>
      </c>
    </row>
    <row r="2016" spans="2:4" ht="16" x14ac:dyDescent="0.2">
      <c r="B2016" s="6" t="s">
        <v>52471</v>
      </c>
      <c r="C2016" s="6">
        <v>-0.12698723243611401</v>
      </c>
      <c r="D2016" s="6">
        <v>-4.3175382674247604E-3</v>
      </c>
    </row>
    <row r="2017" spans="2:4" ht="16" x14ac:dyDescent="0.2">
      <c r="B2017" s="6" t="s">
        <v>52472</v>
      </c>
      <c r="C2017" s="6">
        <v>0.154485041957098</v>
      </c>
      <c r="D2017" s="6">
        <v>0.16565047050303999</v>
      </c>
    </row>
    <row r="2018" spans="2:4" ht="16" x14ac:dyDescent="0.2">
      <c r="B2018" s="6" t="s">
        <v>52473</v>
      </c>
      <c r="C2018" s="6">
        <v>-8.6136247904082808E-3</v>
      </c>
      <c r="D2018" s="6">
        <v>2.4966932159724599E-3</v>
      </c>
    </row>
    <row r="2019" spans="2:4" ht="16" x14ac:dyDescent="0.2">
      <c r="B2019" s="6" t="s">
        <v>52474</v>
      </c>
      <c r="C2019" s="6">
        <v>0.147955344775616</v>
      </c>
      <c r="D2019" s="6">
        <v>-2.8344445222211099E-3</v>
      </c>
    </row>
    <row r="2020" spans="2:4" ht="16" x14ac:dyDescent="0.2">
      <c r="B2020" s="6" t="s">
        <v>52475</v>
      </c>
      <c r="C2020" s="6">
        <v>1.7565595759564599E-2</v>
      </c>
      <c r="D2020" s="6">
        <v>5.5965573577251397E-2</v>
      </c>
    </row>
    <row r="2021" spans="2:4" ht="16" x14ac:dyDescent="0.2">
      <c r="B2021" s="6" t="s">
        <v>52476</v>
      </c>
      <c r="C2021" s="6">
        <v>-1.12554487650129E-4</v>
      </c>
      <c r="D2021" s="6">
        <v>-0.16072582867100799</v>
      </c>
    </row>
    <row r="2022" spans="2:4" ht="16" x14ac:dyDescent="0.2">
      <c r="B2022" s="6" t="s">
        <v>52477</v>
      </c>
      <c r="C2022" s="6">
        <v>1.8066793402385699E-2</v>
      </c>
      <c r="D2022" s="6">
        <v>0.11447052535689201</v>
      </c>
    </row>
    <row r="2023" spans="2:4" ht="16" x14ac:dyDescent="0.2">
      <c r="B2023" s="6" t="s">
        <v>52478</v>
      </c>
      <c r="C2023" s="6">
        <v>-4.5512587803942003E-2</v>
      </c>
      <c r="D2023" s="6">
        <v>-8.2191647225060394E-2</v>
      </c>
    </row>
    <row r="2024" spans="2:4" ht="16" x14ac:dyDescent="0.2">
      <c r="B2024" s="6" t="s">
        <v>52479</v>
      </c>
      <c r="C2024" s="6">
        <v>-9.3842521779006205E-2</v>
      </c>
      <c r="D2024" s="6">
        <v>-9.2722080450989799E-2</v>
      </c>
    </row>
    <row r="2025" spans="2:4" ht="16" x14ac:dyDescent="0.2">
      <c r="B2025" s="6" t="s">
        <v>52480</v>
      </c>
      <c r="C2025" s="6">
        <v>-2.6292701609920099E-2</v>
      </c>
      <c r="D2025" s="6">
        <v>5.2536437131521403E-3</v>
      </c>
    </row>
    <row r="2026" spans="2:4" ht="16" x14ac:dyDescent="0.2">
      <c r="B2026" s="6" t="s">
        <v>52481</v>
      </c>
      <c r="C2026" s="6">
        <v>0.23932970221842301</v>
      </c>
      <c r="D2026" s="6">
        <v>6.5863102330031204E-2</v>
      </c>
    </row>
    <row r="2027" spans="2:4" ht="16" x14ac:dyDescent="0.2">
      <c r="B2027" s="6" t="s">
        <v>52482</v>
      </c>
      <c r="C2027" s="6">
        <v>1.19032874408278E-2</v>
      </c>
      <c r="D2027" s="6">
        <v>-5.1040305207091401E-2</v>
      </c>
    </row>
    <row r="2028" spans="2:4" ht="16" x14ac:dyDescent="0.2">
      <c r="B2028" s="6" t="s">
        <v>52483</v>
      </c>
      <c r="C2028" s="6">
        <v>-1.7359731118219202E-2</v>
      </c>
      <c r="D2028" s="6">
        <v>0.16868952947073901</v>
      </c>
    </row>
    <row r="2029" spans="2:4" ht="16" x14ac:dyDescent="0.2">
      <c r="B2029" s="6" t="s">
        <v>52484</v>
      </c>
      <c r="C2029" s="6">
        <v>0.106791023437077</v>
      </c>
      <c r="D2029" s="6">
        <v>-4.8706424776018602E-2</v>
      </c>
    </row>
    <row r="2030" spans="2:4" ht="16" x14ac:dyDescent="0.2">
      <c r="B2030" s="6" t="s">
        <v>52485</v>
      </c>
      <c r="C2030" s="6">
        <v>-0.18646988130526601</v>
      </c>
      <c r="D2030" s="6">
        <v>-8.9995471697649002E-2</v>
      </c>
    </row>
    <row r="2031" spans="2:4" ht="16" x14ac:dyDescent="0.2">
      <c r="B2031" s="6" t="s">
        <v>52486</v>
      </c>
      <c r="C2031" s="6">
        <v>-7.3487549953832804E-2</v>
      </c>
      <c r="D2031" s="6">
        <v>8.3594200375935995E-3</v>
      </c>
    </row>
    <row r="2032" spans="2:4" ht="16" x14ac:dyDescent="0.2">
      <c r="B2032" s="6" t="s">
        <v>52487</v>
      </c>
      <c r="C2032" s="6">
        <v>2.5550570389922801E-2</v>
      </c>
      <c r="D2032" s="6">
        <v>-4.77921536194158E-2</v>
      </c>
    </row>
    <row r="2033" spans="2:4" ht="16" x14ac:dyDescent="0.2">
      <c r="B2033" s="6" t="s">
        <v>52488</v>
      </c>
      <c r="C2033" s="6">
        <v>8.1430594916532206E-2</v>
      </c>
      <c r="D2033" s="6">
        <v>-3.4261061913865E-2</v>
      </c>
    </row>
    <row r="2034" spans="2:4" ht="16" x14ac:dyDescent="0.2">
      <c r="B2034" s="6" t="s">
        <v>52489</v>
      </c>
      <c r="C2034" s="6">
        <v>1.87359386300034E-3</v>
      </c>
      <c r="D2034" s="6">
        <v>-2.1913351579584E-2</v>
      </c>
    </row>
    <row r="2035" spans="2:4" ht="16" x14ac:dyDescent="0.2">
      <c r="B2035" s="6" t="s">
        <v>52490</v>
      </c>
      <c r="C2035" s="6">
        <v>-8.8347707727021593E-2</v>
      </c>
      <c r="D2035" s="6">
        <v>9.7819761469831804E-2</v>
      </c>
    </row>
    <row r="2036" spans="2:4" ht="16" x14ac:dyDescent="0.2">
      <c r="B2036" s="6" t="s">
        <v>52491</v>
      </c>
      <c r="C2036" s="6">
        <v>5.9892767099414698E-2</v>
      </c>
      <c r="D2036" s="6">
        <v>2.7734599442448001E-2</v>
      </c>
    </row>
    <row r="2037" spans="2:4" ht="16" x14ac:dyDescent="0.2">
      <c r="B2037" s="6" t="s">
        <v>52492</v>
      </c>
      <c r="C2037" s="6">
        <v>0.12142402250413201</v>
      </c>
      <c r="D2037" s="6">
        <v>-5.1606865459148998E-2</v>
      </c>
    </row>
    <row r="2038" spans="2:4" ht="16" x14ac:dyDescent="0.2">
      <c r="B2038" s="6" t="s">
        <v>52493</v>
      </c>
      <c r="C2038" s="6">
        <v>-1.3935036969996E-2</v>
      </c>
      <c r="D2038" s="6">
        <v>1.0403263826024601E-2</v>
      </c>
    </row>
    <row r="2039" spans="2:4" ht="16" x14ac:dyDescent="0.2">
      <c r="B2039" s="6" t="s">
        <v>52494</v>
      </c>
      <c r="C2039" s="6">
        <v>0.150481902832445</v>
      </c>
      <c r="D2039" s="6">
        <v>0.15767901162352899</v>
      </c>
    </row>
    <row r="2040" spans="2:4" ht="16" x14ac:dyDescent="0.2">
      <c r="B2040" s="6" t="s">
        <v>52495</v>
      </c>
      <c r="C2040" s="6">
        <v>-0.13233547309723301</v>
      </c>
      <c r="D2040" s="6">
        <v>2.5260395239795001E-2</v>
      </c>
    </row>
    <row r="2041" spans="2:4" ht="16" x14ac:dyDescent="0.2">
      <c r="B2041" s="6" t="s">
        <v>52496</v>
      </c>
      <c r="C2041" s="6">
        <v>-1.1290976084796799E-2</v>
      </c>
      <c r="D2041" s="6">
        <v>7.5923056540272704E-2</v>
      </c>
    </row>
    <row r="2042" spans="2:4" ht="16" x14ac:dyDescent="0.2">
      <c r="B2042" s="6" t="s">
        <v>52497</v>
      </c>
      <c r="C2042" s="6">
        <v>-1.34873002101372E-2</v>
      </c>
      <c r="D2042" s="6">
        <v>-9.3391382820458696E-2</v>
      </c>
    </row>
    <row r="2043" spans="2:4" ht="16" x14ac:dyDescent="0.2">
      <c r="B2043" s="6" t="s">
        <v>52498</v>
      </c>
      <c r="C2043" s="6">
        <v>-2.5304478368802601E-2</v>
      </c>
      <c r="D2043" s="6">
        <v>1.37423699427378E-2</v>
      </c>
    </row>
    <row r="2044" spans="2:4" ht="16" x14ac:dyDescent="0.2">
      <c r="B2044" s="6" t="s">
        <v>52499</v>
      </c>
      <c r="C2044" s="6">
        <v>-8.9065312343474395E-2</v>
      </c>
      <c r="D2044" s="6">
        <v>2.24835071618215E-2</v>
      </c>
    </row>
    <row r="2045" spans="2:4" ht="16" x14ac:dyDescent="0.2">
      <c r="B2045" s="6" t="s">
        <v>52500</v>
      </c>
      <c r="C2045" s="6">
        <v>-0.14245508809924801</v>
      </c>
      <c r="D2045" s="6">
        <v>4.5631006290166199E-4</v>
      </c>
    </row>
    <row r="2046" spans="2:4" ht="16" x14ac:dyDescent="0.2">
      <c r="B2046" s="6" t="s">
        <v>52501</v>
      </c>
      <c r="C2046" s="6">
        <v>-7.4695914173671205E-2</v>
      </c>
      <c r="D2046" s="6">
        <v>-5.4635409243757899E-2</v>
      </c>
    </row>
    <row r="2047" spans="2:4" ht="16" x14ac:dyDescent="0.2">
      <c r="B2047" s="6" t="s">
        <v>52502</v>
      </c>
      <c r="C2047" s="6">
        <v>-3.1998812517103098E-2</v>
      </c>
      <c r="D2047" s="6">
        <v>4.6900962812768697E-2</v>
      </c>
    </row>
    <row r="2048" spans="2:4" ht="16" x14ac:dyDescent="0.2">
      <c r="B2048" s="6" t="s">
        <v>52503</v>
      </c>
      <c r="C2048" s="6">
        <v>-1.8065320756779401E-3</v>
      </c>
      <c r="D2048" s="6">
        <v>1.92376028468377E-2</v>
      </c>
    </row>
    <row r="2049" spans="2:4" ht="16" x14ac:dyDescent="0.2">
      <c r="B2049" s="6" t="s">
        <v>52504</v>
      </c>
      <c r="C2049" s="6">
        <v>-6.9512931920625604E-2</v>
      </c>
      <c r="D2049" s="6">
        <v>0.11155161726655299</v>
      </c>
    </row>
    <row r="2050" spans="2:4" ht="16" x14ac:dyDescent="0.2">
      <c r="B2050" s="6" t="s">
        <v>52505</v>
      </c>
      <c r="C2050" s="6">
        <v>7.9738352921010502E-3</v>
      </c>
      <c r="D2050" s="6">
        <v>-4.9123835419996702E-3</v>
      </c>
    </row>
    <row r="2051" spans="2:4" ht="16" x14ac:dyDescent="0.2">
      <c r="B2051" s="6" t="s">
        <v>52506</v>
      </c>
      <c r="C2051" s="6">
        <v>6.7646181569790201E-2</v>
      </c>
      <c r="D2051" s="6">
        <v>1.6563544913868099E-2</v>
      </c>
    </row>
    <row r="2052" spans="2:4" ht="16" x14ac:dyDescent="0.2">
      <c r="B2052" s="6" t="s">
        <v>52507</v>
      </c>
      <c r="C2052" s="6">
        <v>-8.9566914981075399E-2</v>
      </c>
      <c r="D2052" s="6">
        <v>0.14559534367217</v>
      </c>
    </row>
    <row r="2053" spans="2:4" ht="16" x14ac:dyDescent="0.2">
      <c r="B2053" s="6" t="s">
        <v>52508</v>
      </c>
      <c r="C2053" s="6">
        <v>-0.13665908071201299</v>
      </c>
      <c r="D2053" s="6">
        <v>8.0569993034727602E-2</v>
      </c>
    </row>
    <row r="2054" spans="2:4" ht="16" x14ac:dyDescent="0.2">
      <c r="B2054" s="6" t="s">
        <v>52509</v>
      </c>
      <c r="C2054" s="6">
        <v>4.4271979239015401E-2</v>
      </c>
      <c r="D2054" s="6">
        <v>1.07763284169276E-2</v>
      </c>
    </row>
    <row r="2055" spans="2:4" ht="16" x14ac:dyDescent="0.2">
      <c r="B2055" s="6" t="s">
        <v>52510</v>
      </c>
      <c r="C2055" s="6">
        <v>1.5477218035303299E-2</v>
      </c>
      <c r="D2055" s="6">
        <v>-3.0892580719437599E-2</v>
      </c>
    </row>
    <row r="2056" spans="2:4" ht="16" x14ac:dyDescent="0.2">
      <c r="B2056" s="6" t="s">
        <v>52511</v>
      </c>
      <c r="C2056" s="6">
        <v>7.2813086443057201E-2</v>
      </c>
      <c r="D2056" s="6">
        <v>0.12405053278860199</v>
      </c>
    </row>
    <row r="2057" spans="2:4" ht="16" x14ac:dyDescent="0.2">
      <c r="B2057" s="6" t="s">
        <v>52512</v>
      </c>
      <c r="C2057" s="6">
        <v>-5.9460762802332902E-2</v>
      </c>
      <c r="D2057" s="6">
        <v>-2.6713928704844899E-2</v>
      </c>
    </row>
    <row r="2058" spans="2:4" ht="16" x14ac:dyDescent="0.2">
      <c r="B2058" s="6" t="s">
        <v>52513</v>
      </c>
      <c r="C2058" s="6">
        <v>2.02633149097604E-2</v>
      </c>
      <c r="D2058" s="6">
        <v>5.54757522066378E-2</v>
      </c>
    </row>
    <row r="2059" spans="2:4" ht="16" x14ac:dyDescent="0.2">
      <c r="B2059" s="6" t="s">
        <v>52514</v>
      </c>
      <c r="C2059" s="6">
        <v>-6.9481289033171301E-2</v>
      </c>
      <c r="D2059" s="6">
        <v>6.16520758979009E-2</v>
      </c>
    </row>
    <row r="2060" spans="2:4" ht="16" x14ac:dyDescent="0.2">
      <c r="B2060" s="6" t="s">
        <v>52515</v>
      </c>
      <c r="C2060" s="6">
        <v>-4.81061521783301E-2</v>
      </c>
      <c r="D2060" s="6">
        <v>0.103396673380793</v>
      </c>
    </row>
    <row r="2061" spans="2:4" ht="16" x14ac:dyDescent="0.2">
      <c r="B2061" s="6" t="s">
        <v>52516</v>
      </c>
      <c r="C2061" s="6">
        <v>-4.8600054204635902E-2</v>
      </c>
      <c r="D2061" s="6">
        <v>-6.4095770235818E-2</v>
      </c>
    </row>
    <row r="2062" spans="2:4" ht="16" x14ac:dyDescent="0.2">
      <c r="B2062" s="6" t="s">
        <v>52517</v>
      </c>
      <c r="C2062" s="6">
        <v>4.1851779206899302E-2</v>
      </c>
      <c r="D2062" s="6">
        <v>6.6499177072133903E-3</v>
      </c>
    </row>
    <row r="2063" spans="2:4" ht="16" x14ac:dyDescent="0.2">
      <c r="B2063" s="6" t="s">
        <v>52518</v>
      </c>
      <c r="C2063" s="6">
        <v>-0.17643221811906801</v>
      </c>
      <c r="D2063" s="6">
        <v>-7.9104296149127798E-2</v>
      </c>
    </row>
    <row r="2064" spans="2:4" ht="16" x14ac:dyDescent="0.2">
      <c r="B2064" s="6" t="s">
        <v>52519</v>
      </c>
      <c r="C2064" s="6">
        <v>0.14794739300242199</v>
      </c>
      <c r="D2064" s="6">
        <v>8.4114955671542105E-2</v>
      </c>
    </row>
    <row r="2065" spans="2:4" ht="16" x14ac:dyDescent="0.2">
      <c r="B2065" s="6" t="s">
        <v>52520</v>
      </c>
      <c r="C2065" s="6">
        <v>6.94308213545662E-2</v>
      </c>
      <c r="D2065" s="6">
        <v>-6.0564327562258801E-4</v>
      </c>
    </row>
    <row r="2066" spans="2:4" ht="16" x14ac:dyDescent="0.2">
      <c r="B2066" s="6" t="s">
        <v>52521</v>
      </c>
      <c r="C2066" s="6">
        <v>-4.87948021876159E-2</v>
      </c>
      <c r="D2066" s="6">
        <v>-2.97745284811347E-2</v>
      </c>
    </row>
    <row r="2067" spans="2:4" ht="16" x14ac:dyDescent="0.2">
      <c r="B2067" s="6" t="s">
        <v>52522</v>
      </c>
      <c r="C2067" s="6">
        <v>-1.03978508950231E-3</v>
      </c>
      <c r="D2067" s="6">
        <v>1.69172117044365E-2</v>
      </c>
    </row>
    <row r="2068" spans="2:4" ht="16" x14ac:dyDescent="0.2">
      <c r="B2068" s="6" t="s">
        <v>52523</v>
      </c>
      <c r="C2068" s="6">
        <v>4.4209251252663499E-2</v>
      </c>
      <c r="D2068" s="6">
        <v>8.1712116820919292E-3</v>
      </c>
    </row>
    <row r="2069" spans="2:4" ht="16" x14ac:dyDescent="0.2">
      <c r="B2069" s="6" t="s">
        <v>52524</v>
      </c>
      <c r="C2069" s="6">
        <v>-9.9377184207311203E-2</v>
      </c>
      <c r="D2069" s="6">
        <v>-2.57732912706536E-2</v>
      </c>
    </row>
    <row r="2070" spans="2:4" ht="16" x14ac:dyDescent="0.2">
      <c r="B2070" s="6" t="s">
        <v>52525</v>
      </c>
      <c r="C2070" s="6">
        <v>5.82591229671632E-2</v>
      </c>
      <c r="D2070" s="6">
        <v>-3.3340372702793303E-2</v>
      </c>
    </row>
    <row r="2071" spans="2:4" ht="16" x14ac:dyDescent="0.2">
      <c r="B2071" s="6" t="s">
        <v>52526</v>
      </c>
      <c r="C2071" s="6">
        <v>-0.143142678777226</v>
      </c>
      <c r="D2071" s="6">
        <v>4.4001129145249798E-2</v>
      </c>
    </row>
    <row r="2072" spans="2:4" ht="16" x14ac:dyDescent="0.2">
      <c r="B2072" s="6" t="s">
        <v>52527</v>
      </c>
      <c r="C2072" s="6">
        <v>-0.119566391771769</v>
      </c>
      <c r="D2072" s="6">
        <v>-4.9590319822979602E-2</v>
      </c>
    </row>
    <row r="2073" spans="2:4" ht="16" x14ac:dyDescent="0.2">
      <c r="B2073" s="6" t="s">
        <v>52528</v>
      </c>
      <c r="C2073" s="6">
        <v>-1.09062725553084E-2</v>
      </c>
      <c r="D2073" s="6">
        <v>4.9482599997772297E-2</v>
      </c>
    </row>
    <row r="2074" spans="2:4" ht="16" x14ac:dyDescent="0.2">
      <c r="B2074" s="6" t="s">
        <v>52529</v>
      </c>
      <c r="C2074" s="6">
        <v>-2.3105271900032399E-3</v>
      </c>
      <c r="D2074" s="6">
        <v>-6.5896061832580594E-2</v>
      </c>
    </row>
    <row r="2075" spans="2:4" ht="16" x14ac:dyDescent="0.2">
      <c r="B2075" s="6" t="s">
        <v>52530</v>
      </c>
      <c r="C2075" s="6">
        <v>-3.4530185146997502E-2</v>
      </c>
      <c r="D2075" s="6">
        <v>4.75625775451579E-2</v>
      </c>
    </row>
    <row r="2076" spans="2:4" ht="16" x14ac:dyDescent="0.2">
      <c r="B2076" s="6" t="s">
        <v>52531</v>
      </c>
      <c r="C2076" s="6">
        <v>-0.142356056090233</v>
      </c>
      <c r="D2076" s="6">
        <v>-6.7948030659292294E-2</v>
      </c>
    </row>
    <row r="2077" spans="2:4" ht="16" x14ac:dyDescent="0.2">
      <c r="B2077" s="6" t="s">
        <v>52532</v>
      </c>
      <c r="C2077" s="6">
        <v>-1.8870152994206399E-2</v>
      </c>
      <c r="D2077" s="6">
        <v>-6.10041233856509E-2</v>
      </c>
    </row>
    <row r="2078" spans="2:4" ht="16" x14ac:dyDescent="0.2">
      <c r="B2078" s="6" t="s">
        <v>52533</v>
      </c>
      <c r="C2078" s="6">
        <v>-2.8486191265011802E-2</v>
      </c>
      <c r="D2078" s="6">
        <v>3.4571077265579099E-2</v>
      </c>
    </row>
    <row r="2079" spans="2:4" ht="16" x14ac:dyDescent="0.2">
      <c r="B2079" s="6" t="s">
        <v>52534</v>
      </c>
      <c r="C2079" s="6">
        <v>9.1266754568799496E-3</v>
      </c>
      <c r="D2079" s="6">
        <v>4.3867204566180797E-2</v>
      </c>
    </row>
    <row r="2080" spans="2:4" ht="16" x14ac:dyDescent="0.2">
      <c r="B2080" s="6" t="s">
        <v>52535</v>
      </c>
      <c r="C2080" s="6">
        <v>0.103601505955079</v>
      </c>
      <c r="D2080" s="6">
        <v>-5.85670827929246E-2</v>
      </c>
    </row>
    <row r="2081" spans="2:4" ht="16" x14ac:dyDescent="0.2">
      <c r="B2081" s="6" t="s">
        <v>52536</v>
      </c>
      <c r="C2081" s="6">
        <v>3.4322149921342401E-2</v>
      </c>
      <c r="D2081" s="6">
        <v>-3.61456795140815E-2</v>
      </c>
    </row>
    <row r="2082" spans="2:4" ht="16" x14ac:dyDescent="0.2">
      <c r="B2082" s="6" t="s">
        <v>52537</v>
      </c>
      <c r="C2082" s="6">
        <v>2.9359591203289299E-2</v>
      </c>
      <c r="D2082" s="6">
        <v>1.9248801186806799E-2</v>
      </c>
    </row>
    <row r="2083" spans="2:4" ht="16" x14ac:dyDescent="0.2">
      <c r="B2083" s="6" t="s">
        <v>52538</v>
      </c>
      <c r="C2083" s="6">
        <v>2.4562803484009499E-3</v>
      </c>
      <c r="D2083" s="6">
        <v>4.4118426679066403E-2</v>
      </c>
    </row>
    <row r="2084" spans="2:4" ht="16" x14ac:dyDescent="0.2">
      <c r="B2084" s="6" t="s">
        <v>52539</v>
      </c>
      <c r="C2084" s="6">
        <v>-9.8407945325852203E-2</v>
      </c>
      <c r="D2084" s="6">
        <v>-5.5964219934112699E-2</v>
      </c>
    </row>
    <row r="2085" spans="2:4" ht="16" x14ac:dyDescent="0.2">
      <c r="B2085" s="6" t="s">
        <v>52540</v>
      </c>
      <c r="C2085" s="6">
        <v>-1.88696924090106E-2</v>
      </c>
      <c r="D2085" s="6">
        <v>6.5492320991152403E-2</v>
      </c>
    </row>
    <row r="2086" spans="2:4" ht="16" x14ac:dyDescent="0.2">
      <c r="B2086" s="6" t="s">
        <v>52541</v>
      </c>
      <c r="C2086" s="6">
        <v>0.124261536367202</v>
      </c>
      <c r="D2086" s="6">
        <v>-1.75580122984875E-2</v>
      </c>
    </row>
    <row r="2087" spans="2:4" ht="16" x14ac:dyDescent="0.2">
      <c r="B2087" s="6" t="s">
        <v>52542</v>
      </c>
      <c r="C2087" s="6">
        <v>-7.8309104613019501E-2</v>
      </c>
      <c r="D2087" s="6">
        <v>-0.102289924730687</v>
      </c>
    </row>
    <row r="2088" spans="2:4" ht="16" x14ac:dyDescent="0.2">
      <c r="B2088" s="6" t="s">
        <v>52543</v>
      </c>
      <c r="C2088" s="6">
        <v>-2.5355697429034802E-3</v>
      </c>
      <c r="D2088" s="6">
        <v>6.3996010898893105E-2</v>
      </c>
    </row>
    <row r="2089" spans="2:4" ht="16" x14ac:dyDescent="0.2">
      <c r="B2089" s="6" t="s">
        <v>52544</v>
      </c>
      <c r="C2089" s="6">
        <v>0.151910646256152</v>
      </c>
      <c r="D2089" s="6">
        <v>0.14338213989080301</v>
      </c>
    </row>
    <row r="2090" spans="2:4" ht="16" x14ac:dyDescent="0.2">
      <c r="B2090" s="6" t="s">
        <v>52545</v>
      </c>
      <c r="C2090" s="6">
        <v>-5.0062615566536003E-2</v>
      </c>
      <c r="D2090" s="6">
        <v>-0.147283129736241</v>
      </c>
    </row>
    <row r="2091" spans="2:4" ht="16" x14ac:dyDescent="0.2">
      <c r="B2091" s="6" t="s">
        <v>52546</v>
      </c>
      <c r="C2091" s="6">
        <v>0.117073248251976</v>
      </c>
      <c r="D2091" s="6">
        <v>9.6540071620188107E-3</v>
      </c>
    </row>
    <row r="2092" spans="2:4" ht="16" x14ac:dyDescent="0.2">
      <c r="B2092" s="6" t="s">
        <v>52547</v>
      </c>
      <c r="C2092" s="6">
        <v>8.8365413883287197E-2</v>
      </c>
      <c r="D2092" s="6">
        <v>-8.8830658367025795E-3</v>
      </c>
    </row>
    <row r="2093" spans="2:4" ht="16" x14ac:dyDescent="0.2">
      <c r="B2093" s="6" t="s">
        <v>52548</v>
      </c>
      <c r="C2093" s="6">
        <v>0.14627676196904699</v>
      </c>
      <c r="D2093" s="6">
        <v>1.4489510877560299E-2</v>
      </c>
    </row>
    <row r="2094" spans="2:4" ht="16" x14ac:dyDescent="0.2">
      <c r="B2094" s="6" t="s">
        <v>52549</v>
      </c>
      <c r="C2094" s="6">
        <v>0.138645810267748</v>
      </c>
      <c r="D2094" s="6">
        <v>9.6638547324963894E-2</v>
      </c>
    </row>
    <row r="2095" spans="2:4" ht="16" x14ac:dyDescent="0.2">
      <c r="B2095" s="6" t="s">
        <v>52550</v>
      </c>
      <c r="C2095" s="6">
        <v>-9.8567774897291294E-2</v>
      </c>
      <c r="D2095" s="6">
        <v>2.2695131499646701E-4</v>
      </c>
    </row>
    <row r="2096" spans="2:4" ht="16" x14ac:dyDescent="0.2">
      <c r="B2096" s="6" t="s">
        <v>52551</v>
      </c>
      <c r="C2096" s="6">
        <v>-5.9510349538320503E-2</v>
      </c>
      <c r="D2096" s="6">
        <v>1.8816121880075701E-2</v>
      </c>
    </row>
    <row r="2097" spans="2:4" ht="16" x14ac:dyDescent="0.2">
      <c r="B2097" s="6" t="s">
        <v>52552</v>
      </c>
      <c r="C2097" s="6">
        <v>6.2168286785666098E-2</v>
      </c>
      <c r="D2097" s="6">
        <v>-2.3084479462890599E-2</v>
      </c>
    </row>
    <row r="2098" spans="2:4" ht="16" x14ac:dyDescent="0.2">
      <c r="B2098" s="6" t="s">
        <v>52553</v>
      </c>
      <c r="C2098" s="6">
        <v>-0.15279208782165299</v>
      </c>
      <c r="D2098" s="6">
        <v>-0.11687993740079</v>
      </c>
    </row>
    <row r="2099" spans="2:4" ht="16" x14ac:dyDescent="0.2">
      <c r="B2099" s="6" t="s">
        <v>52554</v>
      </c>
      <c r="C2099" s="6">
        <v>7.49432838868795E-2</v>
      </c>
      <c r="D2099" s="6">
        <v>-9.0833549128263705E-2</v>
      </c>
    </row>
    <row r="2100" spans="2:4" ht="16" x14ac:dyDescent="0.2">
      <c r="B2100" s="6" t="s">
        <v>52555</v>
      </c>
      <c r="C2100" s="6">
        <v>9.0364917342129494E-2</v>
      </c>
      <c r="D2100" s="6">
        <v>1.49922378415797E-2</v>
      </c>
    </row>
    <row r="2101" spans="2:4" ht="16" x14ac:dyDescent="0.2">
      <c r="B2101" s="6" t="s">
        <v>52556</v>
      </c>
      <c r="C2101" s="6">
        <v>-4.5458036842747497E-2</v>
      </c>
      <c r="D2101" s="6">
        <v>-0.13103475931691799</v>
      </c>
    </row>
    <row r="2102" spans="2:4" ht="16" x14ac:dyDescent="0.2">
      <c r="B2102" s="6" t="s">
        <v>52557</v>
      </c>
      <c r="C2102" s="6">
        <v>-0.115239823453683</v>
      </c>
      <c r="D2102" s="6">
        <v>-2.6784588826510101E-2</v>
      </c>
    </row>
    <row r="2103" spans="2:4" ht="16" x14ac:dyDescent="0.2">
      <c r="B2103" s="6" t="s">
        <v>52558</v>
      </c>
      <c r="C2103" s="6">
        <v>-0.16759802734971499</v>
      </c>
      <c r="D2103" s="6">
        <v>-2.3930608266557699E-2</v>
      </c>
    </row>
    <row r="2104" spans="2:4" ht="16" x14ac:dyDescent="0.2">
      <c r="B2104" s="6" t="s">
        <v>52559</v>
      </c>
      <c r="C2104" s="6">
        <v>4.7121630303983003E-2</v>
      </c>
      <c r="D2104" s="6">
        <v>4.2160937527935298E-4</v>
      </c>
    </row>
    <row r="2105" spans="2:4" ht="16" x14ac:dyDescent="0.2">
      <c r="B2105" s="6" t="s">
        <v>52560</v>
      </c>
      <c r="C2105" s="6">
        <v>8.1912172892249793E-2</v>
      </c>
      <c r="D2105" s="6">
        <v>-9.4841379394970907E-2</v>
      </c>
    </row>
    <row r="2106" spans="2:4" ht="16" x14ac:dyDescent="0.2">
      <c r="B2106" s="6" t="s">
        <v>52561</v>
      </c>
      <c r="C2106" s="6">
        <v>0.10759187964444999</v>
      </c>
      <c r="D2106" s="6">
        <v>0.106405146015736</v>
      </c>
    </row>
    <row r="2107" spans="2:4" ht="16" x14ac:dyDescent="0.2">
      <c r="B2107" s="6" t="s">
        <v>52562</v>
      </c>
      <c r="C2107" s="6">
        <v>2.7741861382910599E-2</v>
      </c>
      <c r="D2107" s="6">
        <v>-6.6370182516904394E-2</v>
      </c>
    </row>
    <row r="2108" spans="2:4" ht="16" x14ac:dyDescent="0.2">
      <c r="B2108" s="6" t="s">
        <v>52563</v>
      </c>
      <c r="C2108" s="6">
        <v>-6.9935761324364503E-3</v>
      </c>
      <c r="D2108" s="6">
        <v>3.6327841609358501E-2</v>
      </c>
    </row>
    <row r="2109" spans="2:4" ht="16" x14ac:dyDescent="0.2">
      <c r="B2109" s="6" t="s">
        <v>52564</v>
      </c>
      <c r="C2109" s="6">
        <v>0.14424354947419701</v>
      </c>
      <c r="D2109" s="6">
        <v>-9.3365220853044092E-3</v>
      </c>
    </row>
    <row r="2110" spans="2:4" ht="16" x14ac:dyDescent="0.2">
      <c r="B2110" s="6" t="s">
        <v>52565</v>
      </c>
      <c r="C2110" s="6">
        <v>0.79004213383100097</v>
      </c>
      <c r="D2110" s="6">
        <v>0.58685044419603305</v>
      </c>
    </row>
    <row r="2111" spans="2:4" ht="16" x14ac:dyDescent="0.2">
      <c r="B2111" s="6" t="s">
        <v>52566</v>
      </c>
      <c r="C2111" s="6">
        <v>-8.61886228053894E-2</v>
      </c>
      <c r="D2111" s="6">
        <v>6.3852963119326006E-2</v>
      </c>
    </row>
    <row r="2112" spans="2:4" ht="16" x14ac:dyDescent="0.2">
      <c r="B2112" s="6" t="s">
        <v>52567</v>
      </c>
      <c r="C2112" s="6">
        <v>0.109491461451196</v>
      </c>
      <c r="D2112" s="6">
        <v>1.9999255124240299E-2</v>
      </c>
    </row>
    <row r="2113" spans="2:4" ht="16" x14ac:dyDescent="0.2">
      <c r="B2113" s="6" t="s">
        <v>52568</v>
      </c>
      <c r="C2113" s="6">
        <v>0.122475161190348</v>
      </c>
      <c r="D2113" s="6">
        <v>0.15557741238794101</v>
      </c>
    </row>
    <row r="2114" spans="2:4" ht="16" x14ac:dyDescent="0.2">
      <c r="B2114" s="6" t="s">
        <v>52569</v>
      </c>
      <c r="C2114" s="6">
        <v>-5.1043668526871101E-3</v>
      </c>
      <c r="D2114" s="6">
        <v>8.8948492214834501E-2</v>
      </c>
    </row>
    <row r="2115" spans="2:4" ht="16" x14ac:dyDescent="0.2">
      <c r="B2115" s="6" t="s">
        <v>52570</v>
      </c>
      <c r="C2115" s="6">
        <v>0.27349967561600202</v>
      </c>
      <c r="D2115" s="6">
        <v>0.191718029427213</v>
      </c>
    </row>
    <row r="2116" spans="2:4" ht="16" x14ac:dyDescent="0.2">
      <c r="B2116" s="6" t="s">
        <v>52571</v>
      </c>
      <c r="C2116" s="6">
        <v>-3.4193988665301801E-2</v>
      </c>
      <c r="D2116" s="6">
        <v>-7.3573064222906701E-2</v>
      </c>
    </row>
    <row r="2117" spans="2:4" ht="16" x14ac:dyDescent="0.2">
      <c r="B2117" s="6" t="s">
        <v>52572</v>
      </c>
      <c r="C2117" s="6">
        <v>-0.13448364899033899</v>
      </c>
      <c r="D2117" s="6">
        <v>-1.6078734448166002E-2</v>
      </c>
    </row>
    <row r="2118" spans="2:4" ht="16" x14ac:dyDescent="0.2">
      <c r="B2118" s="6" t="s">
        <v>52573</v>
      </c>
      <c r="C2118" s="6">
        <v>3.37485094556964E-2</v>
      </c>
      <c r="D2118" s="6">
        <v>-5.4224726505973798E-2</v>
      </c>
    </row>
    <row r="2119" spans="2:4" ht="16" x14ac:dyDescent="0.2">
      <c r="B2119" s="6" t="s">
        <v>52574</v>
      </c>
      <c r="C2119" s="6">
        <v>-0.13123925525060501</v>
      </c>
      <c r="D2119" s="6">
        <v>1.36474425722322E-2</v>
      </c>
    </row>
    <row r="2120" spans="2:4" ht="16" x14ac:dyDescent="0.2">
      <c r="B2120" s="6" t="s">
        <v>52575</v>
      </c>
      <c r="C2120" s="6">
        <v>-0.142601895770572</v>
      </c>
      <c r="D2120" s="6">
        <v>-2.6900003522792499E-2</v>
      </c>
    </row>
    <row r="2121" spans="2:4" ht="16" x14ac:dyDescent="0.2">
      <c r="B2121" s="6" t="s">
        <v>52576</v>
      </c>
      <c r="C2121" s="6">
        <v>0.12061354076159</v>
      </c>
      <c r="D2121" s="6">
        <v>-1.58711933796152E-3</v>
      </c>
    </row>
    <row r="2122" spans="2:4" ht="16" x14ac:dyDescent="0.2">
      <c r="B2122" s="6" t="s">
        <v>52577</v>
      </c>
      <c r="C2122" s="6">
        <v>8.9279088397622899E-2</v>
      </c>
      <c r="D2122" s="6">
        <v>0.187675180322184</v>
      </c>
    </row>
    <row r="2123" spans="2:4" ht="16" x14ac:dyDescent="0.2">
      <c r="B2123" s="6" t="s">
        <v>52578</v>
      </c>
      <c r="C2123" s="6">
        <v>0.16584099317413201</v>
      </c>
      <c r="D2123" s="6">
        <v>0.109316657026158</v>
      </c>
    </row>
    <row r="2124" spans="2:4" ht="16" x14ac:dyDescent="0.2">
      <c r="B2124" s="6" t="s">
        <v>52579</v>
      </c>
      <c r="C2124" s="6">
        <v>-8.0566886319445502E-2</v>
      </c>
      <c r="D2124" s="6">
        <v>2.8254182594996999E-2</v>
      </c>
    </row>
    <row r="2125" spans="2:4" ht="16" x14ac:dyDescent="0.2">
      <c r="B2125" s="6" t="s">
        <v>52580</v>
      </c>
      <c r="C2125" s="6">
        <v>1.1929396029946899E-2</v>
      </c>
      <c r="D2125" s="6">
        <v>2.1570128407885199E-2</v>
      </c>
    </row>
    <row r="2126" spans="2:4" ht="16" x14ac:dyDescent="0.2">
      <c r="B2126" s="6" t="s">
        <v>52581</v>
      </c>
      <c r="C2126" s="6">
        <v>0.121607125017792</v>
      </c>
      <c r="D2126" s="6">
        <v>7.1835655134248902E-2</v>
      </c>
    </row>
    <row r="2127" spans="2:4" ht="16" x14ac:dyDescent="0.2">
      <c r="B2127" s="6" t="s">
        <v>52582</v>
      </c>
      <c r="C2127" s="6">
        <v>0.116997248527693</v>
      </c>
      <c r="D2127" s="6">
        <v>7.3403577321304397E-2</v>
      </c>
    </row>
    <row r="2128" spans="2:4" ht="16" x14ac:dyDescent="0.2">
      <c r="B2128" s="6" t="s">
        <v>52583</v>
      </c>
      <c r="C2128" s="6">
        <v>0.16498535551476001</v>
      </c>
      <c r="D2128" s="6">
        <v>2.58343137003735E-2</v>
      </c>
    </row>
    <row r="2129" spans="2:4" ht="16" x14ac:dyDescent="0.2">
      <c r="B2129" s="6" t="s">
        <v>52584</v>
      </c>
      <c r="C2129" s="6">
        <v>0.14276919756050399</v>
      </c>
      <c r="D2129" s="6">
        <v>1.2996804108925701E-2</v>
      </c>
    </row>
    <row r="2130" spans="2:4" ht="16" x14ac:dyDescent="0.2">
      <c r="B2130" s="6" t="s">
        <v>52585</v>
      </c>
      <c r="C2130" s="6">
        <v>-0.123492580527908</v>
      </c>
      <c r="D2130" s="6">
        <v>-2.8044611605103902E-2</v>
      </c>
    </row>
    <row r="2131" spans="2:4" ht="16" x14ac:dyDescent="0.2">
      <c r="B2131" s="6" t="s">
        <v>52586</v>
      </c>
      <c r="C2131" s="6">
        <v>0.109675534745278</v>
      </c>
      <c r="D2131" s="6">
        <v>-5.5194844235527301E-3</v>
      </c>
    </row>
    <row r="2132" spans="2:4" ht="16" x14ac:dyDescent="0.2">
      <c r="B2132" s="6" t="s">
        <v>52587</v>
      </c>
      <c r="C2132" s="6">
        <v>8.6925177165406708E-3</v>
      </c>
      <c r="D2132" s="6">
        <v>3.6333818140006401E-3</v>
      </c>
    </row>
    <row r="2133" spans="2:4" ht="16" x14ac:dyDescent="0.2">
      <c r="B2133" s="6" t="s">
        <v>52588</v>
      </c>
      <c r="C2133" s="6">
        <v>5.1481370133538797E-2</v>
      </c>
      <c r="D2133" s="6">
        <v>0.113740510651757</v>
      </c>
    </row>
    <row r="2134" spans="2:4" ht="16" x14ac:dyDescent="0.2">
      <c r="B2134" s="6" t="s">
        <v>52589</v>
      </c>
      <c r="C2134" s="6">
        <v>1.73233284621555E-2</v>
      </c>
      <c r="D2134" s="6">
        <v>3.26606318132402E-2</v>
      </c>
    </row>
    <row r="2135" spans="2:4" ht="16" x14ac:dyDescent="0.2">
      <c r="B2135" s="6" t="s">
        <v>52590</v>
      </c>
      <c r="C2135" s="6">
        <v>-8.8192373383133604E-4</v>
      </c>
      <c r="D2135" s="6">
        <v>-6.6157738837586799E-2</v>
      </c>
    </row>
    <row r="2136" spans="2:4" ht="16" x14ac:dyDescent="0.2">
      <c r="B2136" s="6" t="s">
        <v>52591</v>
      </c>
      <c r="C2136" s="6">
        <v>3.2441321518649403E-2</v>
      </c>
      <c r="D2136" s="6">
        <v>8.9086333641169801E-2</v>
      </c>
    </row>
    <row r="2137" spans="2:4" ht="16" x14ac:dyDescent="0.2">
      <c r="B2137" s="6" t="s">
        <v>52592</v>
      </c>
      <c r="C2137" s="6">
        <v>0.26530265038219197</v>
      </c>
      <c r="D2137" s="6">
        <v>-7.0475877088961497E-2</v>
      </c>
    </row>
    <row r="2138" spans="2:4" ht="16" x14ac:dyDescent="0.2">
      <c r="B2138" s="6" t="s">
        <v>52593</v>
      </c>
      <c r="C2138" s="6">
        <v>-3.7776288648168503E-2</v>
      </c>
      <c r="D2138" s="6">
        <v>-1.45992661243589E-2</v>
      </c>
    </row>
    <row r="2139" spans="2:4" ht="16" x14ac:dyDescent="0.2">
      <c r="B2139" s="6" t="s">
        <v>52594</v>
      </c>
      <c r="C2139" s="6">
        <v>-0.145996331961012</v>
      </c>
      <c r="D2139" s="6">
        <v>-5.80232787829165E-2</v>
      </c>
    </row>
    <row r="2140" spans="2:4" ht="16" x14ac:dyDescent="0.2">
      <c r="B2140" s="6" t="s">
        <v>52595</v>
      </c>
      <c r="C2140" s="6">
        <v>-8.9796968201660805E-5</v>
      </c>
      <c r="D2140" s="6">
        <v>7.1466896464184998E-2</v>
      </c>
    </row>
    <row r="2141" spans="2:4" ht="16" x14ac:dyDescent="0.2">
      <c r="B2141" s="6" t="s">
        <v>52596</v>
      </c>
      <c r="C2141" s="6">
        <v>8.8130810463846708E-3</v>
      </c>
      <c r="D2141" s="6">
        <v>4.9761925686587702E-2</v>
      </c>
    </row>
    <row r="2142" spans="2:4" ht="16" x14ac:dyDescent="0.2">
      <c r="B2142" s="6" t="s">
        <v>52597</v>
      </c>
      <c r="C2142" s="6">
        <v>0.104202957929621</v>
      </c>
      <c r="D2142" s="6">
        <v>7.4087094760826894E-2</v>
      </c>
    </row>
    <row r="2143" spans="2:4" ht="16" x14ac:dyDescent="0.2">
      <c r="B2143" s="6" t="s">
        <v>52598</v>
      </c>
      <c r="C2143" s="6">
        <v>0.17465181409583999</v>
      </c>
      <c r="D2143" s="6">
        <v>0.128360285453263</v>
      </c>
    </row>
    <row r="2144" spans="2:4" ht="16" x14ac:dyDescent="0.2">
      <c r="B2144" s="6" t="s">
        <v>52599</v>
      </c>
      <c r="C2144" s="6">
        <v>6.8276604884793798E-2</v>
      </c>
      <c r="D2144" s="6">
        <v>0.13376875706657201</v>
      </c>
    </row>
    <row r="2145" spans="2:4" ht="16" x14ac:dyDescent="0.2">
      <c r="B2145" s="6" t="s">
        <v>52600</v>
      </c>
      <c r="C2145" s="6">
        <v>-8.2774568711363905E-2</v>
      </c>
      <c r="D2145" s="6">
        <v>-1.73015225363976E-2</v>
      </c>
    </row>
    <row r="2146" spans="2:4" ht="16" x14ac:dyDescent="0.2">
      <c r="B2146" s="6" t="s">
        <v>52601</v>
      </c>
      <c r="C2146" s="6">
        <v>0.10518892932955699</v>
      </c>
      <c r="D2146" s="6">
        <v>2.8941325611944201E-2</v>
      </c>
    </row>
    <row r="2147" spans="2:4" ht="16" x14ac:dyDescent="0.2">
      <c r="B2147" s="6" t="s">
        <v>52602</v>
      </c>
      <c r="C2147" s="6">
        <v>-2.8961651173222702E-2</v>
      </c>
      <c r="D2147" s="6">
        <v>5.6623205592042702E-2</v>
      </c>
    </row>
    <row r="2148" spans="2:4" ht="16" x14ac:dyDescent="0.2">
      <c r="B2148" s="6" t="s">
        <v>52603</v>
      </c>
      <c r="C2148" s="6">
        <v>-5.2545558339741803E-2</v>
      </c>
      <c r="D2148" s="6">
        <v>3.5647895077185097E-2</v>
      </c>
    </row>
    <row r="2149" spans="2:4" ht="16" x14ac:dyDescent="0.2">
      <c r="B2149" s="6" t="s">
        <v>52604</v>
      </c>
      <c r="C2149" s="6">
        <v>2.49315438135813E-2</v>
      </c>
      <c r="D2149" s="6">
        <v>-2.7141880829145901E-2</v>
      </c>
    </row>
    <row r="2150" spans="2:4" ht="16" x14ac:dyDescent="0.2">
      <c r="B2150" s="6" t="s">
        <v>52605</v>
      </c>
      <c r="C2150" s="6">
        <v>8.5267965945374294E-2</v>
      </c>
      <c r="D2150" s="6">
        <v>4.20380236733481E-2</v>
      </c>
    </row>
    <row r="2151" spans="2:4" ht="16" x14ac:dyDescent="0.2">
      <c r="B2151" s="6" t="s">
        <v>52606</v>
      </c>
      <c r="C2151" s="6">
        <v>8.5197210279823701E-2</v>
      </c>
      <c r="D2151" s="6">
        <v>6.5868086871873302E-2</v>
      </c>
    </row>
    <row r="2152" spans="2:4" ht="16" x14ac:dyDescent="0.2">
      <c r="B2152" s="6" t="s">
        <v>52607</v>
      </c>
      <c r="C2152" s="6">
        <v>2.8013058997641099E-2</v>
      </c>
      <c r="D2152" s="6">
        <v>-4.2446508879567503E-2</v>
      </c>
    </row>
    <row r="2153" spans="2:4" ht="16" x14ac:dyDescent="0.2">
      <c r="B2153" s="6" t="s">
        <v>52608</v>
      </c>
      <c r="C2153" s="6">
        <v>-7.5866053697931896E-2</v>
      </c>
      <c r="D2153" s="6">
        <v>-5.3418635009077099E-2</v>
      </c>
    </row>
    <row r="2154" spans="2:4" ht="16" x14ac:dyDescent="0.2">
      <c r="B2154" s="6" t="s">
        <v>52609</v>
      </c>
      <c r="C2154" s="6">
        <v>9.5629077719304498E-2</v>
      </c>
      <c r="D2154" s="6">
        <v>0.117637284336471</v>
      </c>
    </row>
    <row r="2155" spans="2:4" ht="16" x14ac:dyDescent="0.2">
      <c r="B2155" s="6" t="s">
        <v>52610</v>
      </c>
      <c r="C2155" s="6">
        <v>2.7299544516513001E-2</v>
      </c>
      <c r="D2155" s="6">
        <v>3.3846941264648302E-2</v>
      </c>
    </row>
    <row r="2156" spans="2:4" ht="16" x14ac:dyDescent="0.2">
      <c r="B2156" s="6" t="s">
        <v>52611</v>
      </c>
      <c r="C2156" s="6">
        <v>-0.180141202186022</v>
      </c>
      <c r="D2156" s="6">
        <v>-2.9227456146804401E-2</v>
      </c>
    </row>
    <row r="2157" spans="2:4" ht="16" x14ac:dyDescent="0.2">
      <c r="B2157" s="6" t="s">
        <v>52612</v>
      </c>
      <c r="C2157" s="6">
        <v>-5.0089499833816803E-2</v>
      </c>
      <c r="D2157" s="6">
        <v>1.8499200021570801E-2</v>
      </c>
    </row>
    <row r="2158" spans="2:4" ht="16" x14ac:dyDescent="0.2">
      <c r="B2158" s="6" t="s">
        <v>52613</v>
      </c>
      <c r="C2158" s="6">
        <v>0.131215564573537</v>
      </c>
      <c r="D2158" s="6">
        <v>-4.0356427542035903E-2</v>
      </c>
    </row>
    <row r="2159" spans="2:4" ht="16" x14ac:dyDescent="0.2">
      <c r="B2159" s="6" t="s">
        <v>52614</v>
      </c>
      <c r="C2159" s="6">
        <v>4.8825164272095399E-2</v>
      </c>
      <c r="D2159" s="6">
        <v>3.0063049911942901E-2</v>
      </c>
    </row>
    <row r="2160" spans="2:4" ht="16" x14ac:dyDescent="0.2">
      <c r="B2160" s="6" t="s">
        <v>52615</v>
      </c>
      <c r="C2160" s="6">
        <v>-3.3478593445455097E-2</v>
      </c>
      <c r="D2160" s="6">
        <v>3.7677609036410702E-2</v>
      </c>
    </row>
    <row r="2161" spans="2:4" ht="16" x14ac:dyDescent="0.2">
      <c r="B2161" s="6" t="s">
        <v>52616</v>
      </c>
      <c r="C2161" s="6">
        <v>-1.50528390268647E-2</v>
      </c>
      <c r="D2161" s="6">
        <v>-3.1724138966794701E-3</v>
      </c>
    </row>
    <row r="2162" spans="2:4" ht="16" x14ac:dyDescent="0.2">
      <c r="B2162" s="6" t="s">
        <v>52617</v>
      </c>
      <c r="C2162" s="6">
        <v>-0.110518599347545</v>
      </c>
      <c r="D2162" s="6">
        <v>-0.108034824238701</v>
      </c>
    </row>
    <row r="2163" spans="2:4" ht="16" x14ac:dyDescent="0.2">
      <c r="B2163" s="6" t="s">
        <v>52618</v>
      </c>
      <c r="C2163" s="6">
        <v>0.22306037576976401</v>
      </c>
      <c r="D2163" s="6">
        <v>6.5073802652827695E-2</v>
      </c>
    </row>
    <row r="2164" spans="2:4" ht="16" x14ac:dyDescent="0.2">
      <c r="B2164" s="6" t="s">
        <v>52619</v>
      </c>
      <c r="C2164" s="6">
        <v>-0.152721720287289</v>
      </c>
      <c r="D2164" s="6">
        <v>-8.8032225905862998E-3</v>
      </c>
    </row>
    <row r="2165" spans="2:4" ht="16" x14ac:dyDescent="0.2">
      <c r="B2165" s="6" t="s">
        <v>52620</v>
      </c>
      <c r="C2165" s="6">
        <v>0.20126894045850799</v>
      </c>
      <c r="D2165" s="6">
        <v>5.1809764767932398E-3</v>
      </c>
    </row>
    <row r="2166" spans="2:4" ht="16" x14ac:dyDescent="0.2">
      <c r="B2166" s="6" t="s">
        <v>52621</v>
      </c>
      <c r="C2166" s="6">
        <v>-6.3701297667613198E-3</v>
      </c>
      <c r="D2166" s="6">
        <v>2.8033353968920299E-2</v>
      </c>
    </row>
    <row r="2167" spans="2:4" ht="16" x14ac:dyDescent="0.2">
      <c r="B2167" s="6" t="s">
        <v>52622</v>
      </c>
      <c r="C2167" s="6">
        <v>-6.1069307316978801E-2</v>
      </c>
      <c r="D2167" s="6">
        <v>-5.1117174271550301E-3</v>
      </c>
    </row>
    <row r="2168" spans="2:4" ht="16" x14ac:dyDescent="0.2">
      <c r="B2168" s="6" t="s">
        <v>52623</v>
      </c>
      <c r="C2168" s="6">
        <v>-9.2085782590865903E-2</v>
      </c>
      <c r="D2168" s="6">
        <v>2.10054960550998E-3</v>
      </c>
    </row>
    <row r="2169" spans="2:4" ht="16" x14ac:dyDescent="0.2">
      <c r="B2169" s="6" t="s">
        <v>52624</v>
      </c>
      <c r="C2169" s="6">
        <v>-0.12056665493020401</v>
      </c>
      <c r="D2169" s="6">
        <v>2.47973153975742E-2</v>
      </c>
    </row>
    <row r="2170" spans="2:4" ht="16" x14ac:dyDescent="0.2">
      <c r="B2170" s="6" t="s">
        <v>52625</v>
      </c>
      <c r="C2170" s="6">
        <v>0.40287006757412802</v>
      </c>
      <c r="D2170" s="6">
        <v>0.31577974834643202</v>
      </c>
    </row>
    <row r="2171" spans="2:4" ht="16" x14ac:dyDescent="0.2">
      <c r="B2171" s="6" t="s">
        <v>52626</v>
      </c>
      <c r="C2171" s="6">
        <v>-4.6940403005948803E-2</v>
      </c>
      <c r="D2171" s="6">
        <v>3.23502573793902E-2</v>
      </c>
    </row>
    <row r="2172" spans="2:4" ht="16" x14ac:dyDescent="0.2">
      <c r="B2172" s="6" t="s">
        <v>52627</v>
      </c>
      <c r="C2172" s="6">
        <v>3.6897500456319697E-2</v>
      </c>
      <c r="D2172" s="6">
        <v>-6.2564408630772003E-3</v>
      </c>
    </row>
    <row r="2173" spans="2:4" ht="16" x14ac:dyDescent="0.2">
      <c r="B2173" s="6" t="s">
        <v>52628</v>
      </c>
      <c r="C2173" s="6">
        <v>0.153930902546628</v>
      </c>
      <c r="D2173" s="6">
        <v>1.3991391707283101E-2</v>
      </c>
    </row>
    <row r="2174" spans="2:4" ht="16" x14ac:dyDescent="0.2">
      <c r="B2174" s="6" t="s">
        <v>52629</v>
      </c>
      <c r="C2174" s="6">
        <v>4.9942002738914602E-2</v>
      </c>
      <c r="D2174" s="6">
        <v>9.7038018727352196E-2</v>
      </c>
    </row>
    <row r="2175" spans="2:4" ht="16" x14ac:dyDescent="0.2">
      <c r="B2175" s="6" t="s">
        <v>52630</v>
      </c>
      <c r="C2175" s="6">
        <v>3.3761436829410997E-2</v>
      </c>
      <c r="D2175" s="6">
        <v>9.5153872003094997E-2</v>
      </c>
    </row>
    <row r="2176" spans="2:4" ht="16" x14ac:dyDescent="0.2">
      <c r="B2176" s="6" t="s">
        <v>52631</v>
      </c>
      <c r="C2176" s="6">
        <v>3.0496506437442499E-2</v>
      </c>
      <c r="D2176" s="6">
        <v>4.5640812914607302E-2</v>
      </c>
    </row>
    <row r="2177" spans="2:4" ht="16" x14ac:dyDescent="0.2">
      <c r="B2177" s="6" t="s">
        <v>52632</v>
      </c>
      <c r="C2177" s="6">
        <v>0.153089205441864</v>
      </c>
      <c r="D2177" s="6">
        <v>0.21996719377075299</v>
      </c>
    </row>
    <row r="2178" spans="2:4" ht="16" x14ac:dyDescent="0.2">
      <c r="B2178" s="6" t="s">
        <v>52633</v>
      </c>
      <c r="C2178" s="6">
        <v>1.1520276108052801E-2</v>
      </c>
      <c r="D2178" s="6">
        <v>1.14706543116444E-2</v>
      </c>
    </row>
    <row r="2179" spans="2:4" ht="16" x14ac:dyDescent="0.2">
      <c r="B2179" s="6" t="s">
        <v>52634</v>
      </c>
      <c r="C2179" s="6">
        <v>-8.8255582978646899E-2</v>
      </c>
      <c r="D2179" s="6">
        <v>1.3023922032343699E-2</v>
      </c>
    </row>
    <row r="2180" spans="2:4" ht="16" x14ac:dyDescent="0.2">
      <c r="B2180" s="6" t="s">
        <v>52635</v>
      </c>
      <c r="C2180" s="6">
        <v>8.3036901856242906E-2</v>
      </c>
      <c r="D2180" s="6">
        <v>0.12853179266390399</v>
      </c>
    </row>
    <row r="2181" spans="2:4" ht="16" x14ac:dyDescent="0.2">
      <c r="B2181" s="6" t="s">
        <v>52636</v>
      </c>
      <c r="C2181" s="6">
        <v>-7.4734600064317605E-2</v>
      </c>
      <c r="D2181" s="6">
        <v>-4.8369902407302802E-2</v>
      </c>
    </row>
    <row r="2182" spans="2:4" ht="16" x14ac:dyDescent="0.2">
      <c r="B2182" s="6" t="s">
        <v>52637</v>
      </c>
      <c r="C2182" s="6">
        <v>5.9092841990097802E-2</v>
      </c>
      <c r="D2182" s="6">
        <v>2.872033126466E-3</v>
      </c>
    </row>
    <row r="2183" spans="2:4" ht="16" x14ac:dyDescent="0.2">
      <c r="B2183" s="6" t="s">
        <v>52638</v>
      </c>
      <c r="C2183" s="6">
        <v>-5.8589194184198098E-2</v>
      </c>
      <c r="D2183" s="6">
        <v>-8.9940783606591801E-2</v>
      </c>
    </row>
    <row r="2184" spans="2:4" ht="16" x14ac:dyDescent="0.2">
      <c r="B2184" s="6" t="s">
        <v>52639</v>
      </c>
      <c r="C2184" s="6">
        <v>-0.11304235692004801</v>
      </c>
      <c r="D2184" s="6">
        <v>-2.3356405878128698E-2</v>
      </c>
    </row>
    <row r="2185" spans="2:4" ht="16" x14ac:dyDescent="0.2">
      <c r="B2185" s="6" t="s">
        <v>52640</v>
      </c>
      <c r="C2185" s="6">
        <v>0.15087627675710499</v>
      </c>
      <c r="D2185" s="6">
        <v>-5.3235512109202103E-3</v>
      </c>
    </row>
    <row r="2186" spans="2:4" ht="16" x14ac:dyDescent="0.2">
      <c r="B2186" s="6" t="s">
        <v>52641</v>
      </c>
      <c r="C2186" s="6">
        <v>1.0638618504659201E-2</v>
      </c>
      <c r="D2186" s="6">
        <v>3.2870333125982198E-2</v>
      </c>
    </row>
    <row r="2187" spans="2:4" ht="16" x14ac:dyDescent="0.2">
      <c r="B2187" s="6" t="s">
        <v>52642</v>
      </c>
      <c r="C2187" s="6">
        <v>-5.0045499255471498E-2</v>
      </c>
      <c r="D2187" s="6">
        <v>2.7216267125375899E-2</v>
      </c>
    </row>
    <row r="2188" spans="2:4" ht="16" x14ac:dyDescent="0.2">
      <c r="B2188" s="6" t="s">
        <v>52643</v>
      </c>
      <c r="C2188" s="6">
        <v>-9.4896085164101904E-2</v>
      </c>
      <c r="D2188" s="6">
        <v>-4.4082213204207001E-2</v>
      </c>
    </row>
    <row r="2189" spans="2:4" ht="16" x14ac:dyDescent="0.2">
      <c r="B2189" s="6" t="s">
        <v>52644</v>
      </c>
      <c r="C2189" s="6">
        <v>-4.2471572003505799E-2</v>
      </c>
      <c r="D2189" s="6">
        <v>-5.4255080464242503E-2</v>
      </c>
    </row>
    <row r="2190" spans="2:4" ht="16" x14ac:dyDescent="0.2">
      <c r="B2190" s="6" t="s">
        <v>52645</v>
      </c>
      <c r="C2190" s="6">
        <v>-8.4953137300800598E-3</v>
      </c>
      <c r="D2190" s="6">
        <v>-8.3770483428279405E-2</v>
      </c>
    </row>
    <row r="2191" spans="2:4" ht="16" x14ac:dyDescent="0.2">
      <c r="B2191" s="6" t="s">
        <v>52646</v>
      </c>
      <c r="C2191" s="6">
        <v>8.4884481691728894E-2</v>
      </c>
      <c r="D2191" s="6">
        <v>9.0737116729376802E-2</v>
      </c>
    </row>
    <row r="2192" spans="2:4" ht="16" x14ac:dyDescent="0.2">
      <c r="B2192" s="6" t="s">
        <v>52647</v>
      </c>
      <c r="C2192" s="6">
        <v>0.13731862307748299</v>
      </c>
      <c r="D2192" s="6">
        <v>0.102424403752447</v>
      </c>
    </row>
    <row r="2193" spans="2:4" ht="16" x14ac:dyDescent="0.2">
      <c r="B2193" s="6" t="s">
        <v>52648</v>
      </c>
      <c r="C2193" s="6">
        <v>0.19256824879294501</v>
      </c>
      <c r="D2193" s="6">
        <v>0.102515427757345</v>
      </c>
    </row>
    <row r="2194" spans="2:4" ht="16" x14ac:dyDescent="0.2">
      <c r="B2194" s="6" t="s">
        <v>52649</v>
      </c>
      <c r="C2194" s="6">
        <v>-3.8229478629461702E-2</v>
      </c>
      <c r="D2194" s="6">
        <v>0.121240495214147</v>
      </c>
    </row>
    <row r="2195" spans="2:4" ht="16" x14ac:dyDescent="0.2">
      <c r="B2195" s="6" t="s">
        <v>52650</v>
      </c>
      <c r="C2195" s="6">
        <v>7.6650044811221299E-2</v>
      </c>
      <c r="D2195" s="6">
        <v>9.4501422505726004E-2</v>
      </c>
    </row>
    <row r="2196" spans="2:4" ht="16" x14ac:dyDescent="0.2">
      <c r="B2196" s="6" t="s">
        <v>52651</v>
      </c>
      <c r="C2196" s="6">
        <v>-7.3406381073759497E-4</v>
      </c>
      <c r="D2196" s="6">
        <v>-2.9145738793938999E-2</v>
      </c>
    </row>
    <row r="2197" spans="2:4" ht="16" x14ac:dyDescent="0.2">
      <c r="B2197" s="6" t="s">
        <v>52652</v>
      </c>
      <c r="C2197" s="6">
        <v>-1.47807174939594E-2</v>
      </c>
      <c r="D2197" s="6">
        <v>-2.5677121801379599E-2</v>
      </c>
    </row>
    <row r="2198" spans="2:4" ht="16" x14ac:dyDescent="0.2">
      <c r="B2198" s="6" t="s">
        <v>52653</v>
      </c>
      <c r="C2198" s="6">
        <v>0.22216902444540601</v>
      </c>
      <c r="D2198" s="6">
        <v>0.12571065973058901</v>
      </c>
    </row>
    <row r="2199" spans="2:4" ht="16" x14ac:dyDescent="0.2">
      <c r="B2199" s="6" t="s">
        <v>52654</v>
      </c>
      <c r="C2199" s="6">
        <v>-1.46247013210834E-2</v>
      </c>
      <c r="D2199" s="6">
        <v>-6.3778463479554695E-2</v>
      </c>
    </row>
    <row r="2200" spans="2:4" ht="16" x14ac:dyDescent="0.2">
      <c r="B2200" s="6" t="s">
        <v>52655</v>
      </c>
      <c r="C2200" s="6">
        <v>-7.4780626873238304E-2</v>
      </c>
      <c r="D2200" s="6">
        <v>-0.20022722026443501</v>
      </c>
    </row>
    <row r="2201" spans="2:4" ht="16" x14ac:dyDescent="0.2">
      <c r="B2201" s="6" t="s">
        <v>52656</v>
      </c>
      <c r="C2201" s="6">
        <v>7.7684079616044094E-2</v>
      </c>
      <c r="D2201" s="6">
        <v>-2.8002694773905198E-2</v>
      </c>
    </row>
    <row r="2202" spans="2:4" ht="16" x14ac:dyDescent="0.2">
      <c r="B2202" s="6" t="s">
        <v>52657</v>
      </c>
      <c r="C2202" s="6">
        <v>0.135053918332006</v>
      </c>
      <c r="D2202" s="6">
        <v>7.2284562186853904E-2</v>
      </c>
    </row>
    <row r="2203" spans="2:4" ht="16" x14ac:dyDescent="0.2">
      <c r="B2203" s="6" t="s">
        <v>52658</v>
      </c>
      <c r="C2203" s="6">
        <v>2.2495947429029599E-2</v>
      </c>
      <c r="D2203" s="6">
        <v>6.8850158565932004E-2</v>
      </c>
    </row>
    <row r="2204" spans="2:4" ht="16" x14ac:dyDescent="0.2">
      <c r="B2204" s="6" t="s">
        <v>52659</v>
      </c>
      <c r="C2204" s="6">
        <v>0.249674895900487</v>
      </c>
      <c r="D2204" s="6">
        <v>2.5077527244349699E-2</v>
      </c>
    </row>
    <row r="2205" spans="2:4" ht="16" x14ac:dyDescent="0.2">
      <c r="B2205" s="6" t="s">
        <v>52660</v>
      </c>
      <c r="C2205" s="6">
        <v>-3.00732530185659E-2</v>
      </c>
      <c r="D2205" s="6">
        <v>6.4288116170395995E-2</v>
      </c>
    </row>
    <row r="2206" spans="2:4" ht="16" x14ac:dyDescent="0.2">
      <c r="B2206" s="6" t="s">
        <v>52661</v>
      </c>
      <c r="C2206" s="6">
        <v>-0.124945790347922</v>
      </c>
      <c r="D2206" s="6">
        <v>-3.1721516818957497E-2</v>
      </c>
    </row>
    <row r="2207" spans="2:4" ht="16" x14ac:dyDescent="0.2">
      <c r="B2207" s="6" t="s">
        <v>52662</v>
      </c>
      <c r="C2207" s="6">
        <v>4.56186065210211E-2</v>
      </c>
      <c r="D2207" s="6">
        <v>-2.0124040744899901E-2</v>
      </c>
    </row>
    <row r="2208" spans="2:4" ht="16" x14ac:dyDescent="0.2">
      <c r="B2208" s="6" t="s">
        <v>52663</v>
      </c>
      <c r="C2208" s="6">
        <v>-1.37299879374417E-2</v>
      </c>
      <c r="D2208" s="6">
        <v>2.3018758076818898E-3</v>
      </c>
    </row>
    <row r="2209" spans="2:4" ht="16" x14ac:dyDescent="0.2">
      <c r="B2209" s="6" t="s">
        <v>52664</v>
      </c>
      <c r="C2209" s="6">
        <v>-8.2625727317218206E-2</v>
      </c>
      <c r="D2209" s="6">
        <v>-7.0268860601037403E-2</v>
      </c>
    </row>
    <row r="2210" spans="2:4" ht="16" x14ac:dyDescent="0.2">
      <c r="B2210" s="6" t="s">
        <v>52665</v>
      </c>
      <c r="C2210" s="6">
        <v>0.20837572437792301</v>
      </c>
      <c r="D2210" s="6">
        <v>0.19913208745033101</v>
      </c>
    </row>
    <row r="2211" spans="2:4" ht="16" x14ac:dyDescent="0.2">
      <c r="B2211" s="6" t="s">
        <v>52666</v>
      </c>
      <c r="C2211" s="6">
        <v>-3.4650117822776501E-2</v>
      </c>
      <c r="D2211" s="6">
        <v>-1.1793478737143199E-3</v>
      </c>
    </row>
    <row r="2212" spans="2:4" ht="16" x14ac:dyDescent="0.2">
      <c r="B2212" s="6" t="s">
        <v>52667</v>
      </c>
      <c r="C2212" s="6">
        <v>5.7751861775811299E-2</v>
      </c>
      <c r="D2212" s="6">
        <v>-4.9076882250830102E-2</v>
      </c>
    </row>
    <row r="2213" spans="2:4" ht="16" x14ac:dyDescent="0.2">
      <c r="B2213" s="6" t="s">
        <v>52668</v>
      </c>
      <c r="C2213" s="6">
        <v>-2.8051824443236801E-2</v>
      </c>
      <c r="D2213" s="6">
        <v>-0.11038773097777201</v>
      </c>
    </row>
    <row r="2214" spans="2:4" ht="16" x14ac:dyDescent="0.2">
      <c r="B2214" s="6" t="s">
        <v>52669</v>
      </c>
      <c r="C2214" s="6">
        <v>-1.05817501583072E-2</v>
      </c>
      <c r="D2214" s="6">
        <v>6.2911037634000203E-2</v>
      </c>
    </row>
    <row r="2215" spans="2:4" ht="16" x14ac:dyDescent="0.2">
      <c r="B2215" s="6" t="s">
        <v>52670</v>
      </c>
      <c r="C2215" s="6">
        <v>-0.109870601699986</v>
      </c>
      <c r="D2215" s="6">
        <v>6.9288700540814596E-2</v>
      </c>
    </row>
    <row r="2216" spans="2:4" ht="16" x14ac:dyDescent="0.2">
      <c r="B2216" s="6" t="s">
        <v>52671</v>
      </c>
      <c r="C2216" s="6">
        <v>-6.92511405644467E-2</v>
      </c>
      <c r="D2216" s="6">
        <v>-5.1070692122433897E-2</v>
      </c>
    </row>
    <row r="2217" spans="2:4" ht="16" x14ac:dyDescent="0.2">
      <c r="B2217" s="6" t="s">
        <v>52672</v>
      </c>
      <c r="C2217" s="6">
        <v>-2.8101707752439301E-3</v>
      </c>
      <c r="D2217" s="6">
        <v>-0.11412512888437901</v>
      </c>
    </row>
    <row r="2218" spans="2:4" ht="16" x14ac:dyDescent="0.2">
      <c r="B2218" s="6" t="s">
        <v>52673</v>
      </c>
      <c r="C2218" s="6">
        <v>-9.6688071701422906E-2</v>
      </c>
      <c r="D2218" s="6">
        <v>-7.2311654797702907E-2</v>
      </c>
    </row>
    <row r="2219" spans="2:4" ht="16" x14ac:dyDescent="0.2">
      <c r="B2219" s="6" t="s">
        <v>52674</v>
      </c>
      <c r="C2219" s="6">
        <v>-3.08959926210974E-2</v>
      </c>
      <c r="D2219" s="6">
        <v>-8.96602287006113E-2</v>
      </c>
    </row>
    <row r="2220" spans="2:4" ht="16" x14ac:dyDescent="0.2">
      <c r="B2220" s="6" t="s">
        <v>52675</v>
      </c>
      <c r="C2220" s="6">
        <v>-0.35774990853974697</v>
      </c>
      <c r="D2220" s="6">
        <v>-0.109216209328626</v>
      </c>
    </row>
    <row r="2221" spans="2:4" ht="16" x14ac:dyDescent="0.2">
      <c r="B2221" s="6" t="s">
        <v>52676</v>
      </c>
      <c r="C2221" s="6">
        <v>-0.19233430443784599</v>
      </c>
      <c r="D2221" s="6">
        <v>-0.113731091981722</v>
      </c>
    </row>
    <row r="2222" spans="2:4" ht="16" x14ac:dyDescent="0.2">
      <c r="B2222" s="6" t="s">
        <v>52677</v>
      </c>
      <c r="C2222" s="6">
        <v>0.10131013427058499</v>
      </c>
      <c r="D2222" s="6">
        <v>2.3290459773706199E-2</v>
      </c>
    </row>
    <row r="2223" spans="2:4" ht="16" x14ac:dyDescent="0.2">
      <c r="B2223" s="6" t="s">
        <v>52678</v>
      </c>
      <c r="C2223" s="6">
        <v>-3.1056634749731402E-2</v>
      </c>
      <c r="D2223" s="6">
        <v>-5.8737698001726797E-2</v>
      </c>
    </row>
    <row r="2224" spans="2:4" ht="16" x14ac:dyDescent="0.2">
      <c r="B2224" s="6" t="s">
        <v>52679</v>
      </c>
      <c r="C2224" s="6">
        <v>-0.19702418533802701</v>
      </c>
      <c r="D2224" s="6">
        <v>-0.20593465375112899</v>
      </c>
    </row>
    <row r="2225" spans="2:4" ht="16" x14ac:dyDescent="0.2">
      <c r="B2225" s="6" t="s">
        <v>52680</v>
      </c>
      <c r="C2225" s="6">
        <v>-3.0473979575109701E-2</v>
      </c>
      <c r="D2225" s="6">
        <v>-5.1611738729619702E-2</v>
      </c>
    </row>
    <row r="2226" spans="2:4" ht="16" x14ac:dyDescent="0.2">
      <c r="B2226" s="6" t="s">
        <v>52681</v>
      </c>
      <c r="C2226" s="6">
        <v>-2.9367419630436799E-2</v>
      </c>
      <c r="D2226" s="6">
        <v>4.92136963427778E-2</v>
      </c>
    </row>
    <row r="2227" spans="2:4" ht="16" x14ac:dyDescent="0.2">
      <c r="B2227" s="6" t="s">
        <v>52682</v>
      </c>
      <c r="C2227" s="6">
        <v>-0.148277842690581</v>
      </c>
      <c r="D2227" s="6">
        <v>4.38612194594548E-2</v>
      </c>
    </row>
    <row r="2228" spans="2:4" ht="16" x14ac:dyDescent="0.2">
      <c r="B2228" s="6" t="s">
        <v>52683</v>
      </c>
      <c r="C2228" s="6">
        <v>4.9653994710026503E-2</v>
      </c>
      <c r="D2228" s="6">
        <v>2.38103777166477E-2</v>
      </c>
    </row>
    <row r="2229" spans="2:4" ht="16" x14ac:dyDescent="0.2">
      <c r="B2229" s="6" t="s">
        <v>52684</v>
      </c>
      <c r="C2229" s="6">
        <v>-0.124082514837008</v>
      </c>
      <c r="D2229" s="6">
        <v>-0.179542057257535</v>
      </c>
    </row>
    <row r="2230" spans="2:4" ht="16" x14ac:dyDescent="0.2">
      <c r="B2230" s="6" t="s">
        <v>52685</v>
      </c>
      <c r="C2230" s="6">
        <v>-3.48503095401753E-3</v>
      </c>
      <c r="D2230" s="6">
        <v>-5.9039459101276996E-3</v>
      </c>
    </row>
    <row r="2231" spans="2:4" ht="16" x14ac:dyDescent="0.2">
      <c r="B2231" s="6" t="s">
        <v>52686</v>
      </c>
      <c r="C2231" s="6">
        <v>1.0227207817112401E-2</v>
      </c>
      <c r="D2231" s="6">
        <v>-6.18319488664563E-2</v>
      </c>
    </row>
    <row r="2232" spans="2:4" ht="16" x14ac:dyDescent="0.2">
      <c r="B2232" s="6" t="s">
        <v>52687</v>
      </c>
      <c r="C2232" s="6">
        <v>0.17724517872478701</v>
      </c>
      <c r="D2232" s="6">
        <v>1.9190999306072001E-2</v>
      </c>
    </row>
    <row r="2233" spans="2:4" ht="16" x14ac:dyDescent="0.2">
      <c r="B2233" s="6" t="s">
        <v>52688</v>
      </c>
      <c r="C2233" s="6">
        <v>0.134402966556605</v>
      </c>
      <c r="D2233" s="6">
        <v>9.1933963382633301E-3</v>
      </c>
    </row>
    <row r="2234" spans="2:4" ht="16" x14ac:dyDescent="0.2">
      <c r="B2234" s="6" t="s">
        <v>52689</v>
      </c>
      <c r="C2234" s="6">
        <v>-0.14876288465722501</v>
      </c>
      <c r="D2234" s="6">
        <v>-6.0887081262330597E-2</v>
      </c>
    </row>
    <row r="2235" spans="2:4" ht="16" x14ac:dyDescent="0.2">
      <c r="B2235" s="6" t="s">
        <v>52690</v>
      </c>
      <c r="C2235" s="6">
        <v>0.14407728462821701</v>
      </c>
      <c r="D2235" s="6">
        <v>3.0501405045655499E-2</v>
      </c>
    </row>
    <row r="2236" spans="2:4" ht="16" x14ac:dyDescent="0.2">
      <c r="B2236" s="6" t="s">
        <v>52691</v>
      </c>
      <c r="C2236" s="6">
        <v>0.14455109580529399</v>
      </c>
      <c r="D2236" s="6">
        <v>0.11809091788677099</v>
      </c>
    </row>
    <row r="2237" spans="2:4" ht="16" x14ac:dyDescent="0.2">
      <c r="B2237" s="6" t="s">
        <v>52692</v>
      </c>
      <c r="C2237" s="6">
        <v>-8.6478908708565796E-2</v>
      </c>
      <c r="D2237" s="6">
        <v>-9.1664487991198002E-2</v>
      </c>
    </row>
    <row r="2238" spans="2:4" ht="16" x14ac:dyDescent="0.2">
      <c r="B2238" s="6" t="s">
        <v>52693</v>
      </c>
      <c r="C2238" s="6">
        <v>-0.28064564661004199</v>
      </c>
      <c r="D2238" s="6">
        <v>-0.24742128564482199</v>
      </c>
    </row>
    <row r="2239" spans="2:4" ht="16" x14ac:dyDescent="0.2">
      <c r="B2239" s="6" t="s">
        <v>52694</v>
      </c>
      <c r="C2239" s="6">
        <v>0.26753815673199799</v>
      </c>
      <c r="D2239" s="6">
        <v>2.3623921412442701E-2</v>
      </c>
    </row>
    <row r="2240" spans="2:4" ht="16" x14ac:dyDescent="0.2">
      <c r="B2240" s="6" t="s">
        <v>52695</v>
      </c>
      <c r="C2240" s="6">
        <v>-0.19688031044735299</v>
      </c>
      <c r="D2240" s="6">
        <v>-0.140262760053909</v>
      </c>
    </row>
    <row r="2241" spans="2:4" ht="16" x14ac:dyDescent="0.2">
      <c r="B2241" s="6" t="s">
        <v>52696</v>
      </c>
      <c r="C2241" s="6">
        <v>8.3813840360296196E-2</v>
      </c>
      <c r="D2241" s="6">
        <v>6.1834417982666999E-2</v>
      </c>
    </row>
    <row r="2242" spans="2:4" ht="16" x14ac:dyDescent="0.2">
      <c r="B2242" s="6" t="s">
        <v>52697</v>
      </c>
      <c r="C2242" s="6">
        <v>9.5946633434196293E-2</v>
      </c>
      <c r="D2242" s="6">
        <v>-2.8894651884031401E-2</v>
      </c>
    </row>
    <row r="2243" spans="2:4" ht="16" x14ac:dyDescent="0.2">
      <c r="B2243" s="6" t="s">
        <v>52698</v>
      </c>
      <c r="C2243" s="6">
        <v>0.11773800748435</v>
      </c>
      <c r="D2243" s="6">
        <v>3.8304012648996001E-2</v>
      </c>
    </row>
    <row r="2244" spans="2:4" ht="16" x14ac:dyDescent="0.2">
      <c r="B2244" s="6" t="s">
        <v>52699</v>
      </c>
      <c r="C2244" s="6">
        <v>-4.6634816091884801E-2</v>
      </c>
      <c r="D2244" s="6">
        <v>-1.2787401303898599E-2</v>
      </c>
    </row>
    <row r="2245" spans="2:4" ht="16" x14ac:dyDescent="0.2">
      <c r="B2245" s="6" t="s">
        <v>52700</v>
      </c>
      <c r="C2245" s="6">
        <v>8.3208357905936794E-2</v>
      </c>
      <c r="D2245" s="6">
        <v>9.2480474925534906E-2</v>
      </c>
    </row>
    <row r="2246" spans="2:4" ht="16" x14ac:dyDescent="0.2">
      <c r="B2246" s="6" t="s">
        <v>52701</v>
      </c>
      <c r="C2246" s="6">
        <v>3.9449183420014598E-2</v>
      </c>
      <c r="D2246" s="6">
        <v>5.9482891882701398E-3</v>
      </c>
    </row>
    <row r="2247" spans="2:4" ht="16" x14ac:dyDescent="0.2">
      <c r="B2247" s="6" t="s">
        <v>52702</v>
      </c>
      <c r="C2247" s="6">
        <v>-0.105189190558363</v>
      </c>
      <c r="D2247" s="6">
        <v>-4.7476055106679099E-2</v>
      </c>
    </row>
    <row r="2248" spans="2:4" ht="16" x14ac:dyDescent="0.2">
      <c r="B2248" s="6" t="s">
        <v>52703</v>
      </c>
      <c r="C2248" s="6">
        <v>-7.5263864209999198E-2</v>
      </c>
      <c r="D2248" s="6">
        <v>3.0372345826884601E-2</v>
      </c>
    </row>
    <row r="2249" spans="2:4" ht="16" x14ac:dyDescent="0.2">
      <c r="B2249" s="6" t="s">
        <v>52704</v>
      </c>
      <c r="C2249" s="6">
        <v>1.21138768399032E-2</v>
      </c>
      <c r="D2249" s="6">
        <v>-6.5760305905998601E-2</v>
      </c>
    </row>
    <row r="2250" spans="2:4" ht="16" x14ac:dyDescent="0.2">
      <c r="B2250" s="6" t="s">
        <v>52705</v>
      </c>
      <c r="C2250" s="6">
        <v>0.13409322067656501</v>
      </c>
      <c r="D2250" s="6">
        <v>-1.91551330729626E-3</v>
      </c>
    </row>
    <row r="2251" spans="2:4" ht="16" x14ac:dyDescent="0.2">
      <c r="B2251" s="6" t="s">
        <v>52706</v>
      </c>
      <c r="C2251" s="6">
        <v>-7.7903686124770402E-2</v>
      </c>
      <c r="D2251" s="6">
        <v>-5.1710358954767499E-2</v>
      </c>
    </row>
    <row r="2252" spans="2:4" ht="16" x14ac:dyDescent="0.2">
      <c r="B2252" s="6" t="s">
        <v>52707</v>
      </c>
      <c r="C2252" s="6">
        <v>1.07512502539286E-3</v>
      </c>
      <c r="D2252" s="6">
        <v>-1.8957371015670701E-2</v>
      </c>
    </row>
    <row r="2253" spans="2:4" ht="16" x14ac:dyDescent="0.2">
      <c r="B2253" s="6" t="s">
        <v>52708</v>
      </c>
      <c r="C2253" s="6">
        <v>-0.289331726878927</v>
      </c>
      <c r="D2253" s="6">
        <v>-0.12939674612287899</v>
      </c>
    </row>
    <row r="2254" spans="2:4" ht="16" x14ac:dyDescent="0.2">
      <c r="B2254" s="6" t="s">
        <v>52709</v>
      </c>
      <c r="C2254" s="6">
        <v>5.2912387520240897E-2</v>
      </c>
      <c r="D2254" s="6">
        <v>-1.3216537104306401E-2</v>
      </c>
    </row>
    <row r="2255" spans="2:4" ht="16" x14ac:dyDescent="0.2">
      <c r="B2255" s="6" t="s">
        <v>52710</v>
      </c>
      <c r="C2255" s="6">
        <v>-0.13215818857655701</v>
      </c>
      <c r="D2255" s="6">
        <v>-0.17823126315423299</v>
      </c>
    </row>
    <row r="2256" spans="2:4" ht="16" x14ac:dyDescent="0.2">
      <c r="B2256" s="6" t="s">
        <v>52711</v>
      </c>
      <c r="C2256" s="6">
        <v>5.3137165032826103E-2</v>
      </c>
      <c r="D2256" s="6">
        <v>-7.9740006614883896E-2</v>
      </c>
    </row>
    <row r="2257" spans="2:4" ht="16" x14ac:dyDescent="0.2">
      <c r="B2257" s="6" t="s">
        <v>52712</v>
      </c>
      <c r="C2257" s="6">
        <v>6.29851942024926E-2</v>
      </c>
      <c r="D2257" s="6">
        <v>-4.0782554917395401E-2</v>
      </c>
    </row>
    <row r="2258" spans="2:4" ht="16" x14ac:dyDescent="0.2">
      <c r="B2258" s="6" t="s">
        <v>52713</v>
      </c>
      <c r="C2258" s="6">
        <v>6.7220814167603402E-3</v>
      </c>
      <c r="D2258" s="6">
        <v>-8.4714225509120403E-2</v>
      </c>
    </row>
    <row r="2259" spans="2:4" ht="16" x14ac:dyDescent="0.2">
      <c r="B2259" s="6" t="s">
        <v>52714</v>
      </c>
      <c r="C2259" s="6">
        <v>-1.6199629038339901E-2</v>
      </c>
      <c r="D2259" s="6">
        <v>4.6698675995163703E-2</v>
      </c>
    </row>
    <row r="2260" spans="2:4" ht="16" x14ac:dyDescent="0.2">
      <c r="B2260" s="6" t="s">
        <v>52715</v>
      </c>
      <c r="C2260" s="6">
        <v>8.9306856480271299E-2</v>
      </c>
      <c r="D2260" s="6">
        <v>9.9013027845885795E-2</v>
      </c>
    </row>
    <row r="2261" spans="2:4" ht="16" x14ac:dyDescent="0.2">
      <c r="B2261" s="6" t="s">
        <v>52716</v>
      </c>
      <c r="C2261" s="6">
        <v>0.176182535195677</v>
      </c>
      <c r="D2261" s="6">
        <v>2.67907293155491E-2</v>
      </c>
    </row>
    <row r="2262" spans="2:4" ht="16" x14ac:dyDescent="0.2">
      <c r="B2262" s="6" t="s">
        <v>52717</v>
      </c>
      <c r="C2262" s="6">
        <v>-0.13771294712301299</v>
      </c>
      <c r="D2262" s="6">
        <v>-3.0545740592002001E-2</v>
      </c>
    </row>
    <row r="2263" spans="2:4" ht="16" x14ac:dyDescent="0.2">
      <c r="B2263" s="6" t="s">
        <v>52718</v>
      </c>
      <c r="C2263" s="6">
        <v>2.05794413468894E-2</v>
      </c>
      <c r="D2263" s="6">
        <v>8.2279863570725795E-2</v>
      </c>
    </row>
    <row r="2264" spans="2:4" ht="16" x14ac:dyDescent="0.2">
      <c r="B2264" s="6" t="s">
        <v>52719</v>
      </c>
      <c r="C2264" s="6">
        <v>-4.5147280875211103E-2</v>
      </c>
      <c r="D2264" s="6">
        <v>5.0651952604674503E-3</v>
      </c>
    </row>
    <row r="2265" spans="2:4" ht="16" x14ac:dyDescent="0.2">
      <c r="B2265" s="6" t="s">
        <v>52720</v>
      </c>
      <c r="C2265" s="6">
        <v>4.5990976660105397E-2</v>
      </c>
      <c r="D2265" s="6">
        <v>7.41079492770898E-3</v>
      </c>
    </row>
    <row r="2266" spans="2:4" ht="16" x14ac:dyDescent="0.2">
      <c r="B2266" s="6" t="s">
        <v>52721</v>
      </c>
      <c r="C2266" s="6">
        <v>-4.9578296104119297E-2</v>
      </c>
      <c r="D2266" s="6">
        <v>-1.7929184966010099E-2</v>
      </c>
    </row>
    <row r="2267" spans="2:4" ht="16" x14ac:dyDescent="0.2">
      <c r="B2267" s="6" t="s">
        <v>52722</v>
      </c>
      <c r="C2267" s="6">
        <v>6.8415555636187602E-3</v>
      </c>
      <c r="D2267" s="6">
        <v>6.1843442265600401E-2</v>
      </c>
    </row>
    <row r="2268" spans="2:4" ht="16" x14ac:dyDescent="0.2">
      <c r="B2268" s="6" t="s">
        <v>52723</v>
      </c>
      <c r="C2268" s="6">
        <v>4.3546906060729597E-3</v>
      </c>
      <c r="D2268" s="6">
        <v>1.0966906870490799E-2</v>
      </c>
    </row>
    <row r="2269" spans="2:4" ht="16" x14ac:dyDescent="0.2">
      <c r="B2269" s="6" t="s">
        <v>52724</v>
      </c>
      <c r="C2269" s="6">
        <v>9.5858221894682002E-2</v>
      </c>
      <c r="D2269" s="6">
        <v>-2.9199323330644199E-2</v>
      </c>
    </row>
    <row r="2270" spans="2:4" ht="16" x14ac:dyDescent="0.2">
      <c r="B2270" s="6" t="s">
        <v>52725</v>
      </c>
      <c r="C2270" s="6">
        <v>-0.11340425607960999</v>
      </c>
      <c r="D2270" s="6">
        <v>-5.9863956217607601E-2</v>
      </c>
    </row>
    <row r="2271" spans="2:4" ht="16" x14ac:dyDescent="0.2">
      <c r="B2271" s="6" t="s">
        <v>52726</v>
      </c>
      <c r="C2271" s="6">
        <v>-2.8174191870471401E-2</v>
      </c>
      <c r="D2271" s="6">
        <v>-6.5219712190014399E-3</v>
      </c>
    </row>
    <row r="2272" spans="2:4" ht="16" x14ac:dyDescent="0.2">
      <c r="B2272" s="6" t="s">
        <v>52727</v>
      </c>
      <c r="C2272" s="6">
        <v>0.14514212088982101</v>
      </c>
      <c r="D2272" s="6">
        <v>3.7268247192748398E-2</v>
      </c>
    </row>
    <row r="2273" spans="2:4" ht="16" x14ac:dyDescent="0.2">
      <c r="B2273" s="6" t="s">
        <v>52728</v>
      </c>
      <c r="C2273" s="6">
        <v>4.12028012075858E-2</v>
      </c>
      <c r="D2273" s="6">
        <v>9.4440301550398204E-2</v>
      </c>
    </row>
    <row r="2274" spans="2:4" ht="16" x14ac:dyDescent="0.2">
      <c r="B2274" s="6" t="s">
        <v>52729</v>
      </c>
      <c r="C2274" s="6">
        <v>6.7987661865306095E-2</v>
      </c>
      <c r="D2274" s="6">
        <v>6.6654672080582095E-2</v>
      </c>
    </row>
    <row r="2275" spans="2:4" ht="16" x14ac:dyDescent="0.2">
      <c r="B2275" s="6" t="s">
        <v>52730</v>
      </c>
      <c r="C2275" s="6">
        <v>3.7568246792209999E-2</v>
      </c>
      <c r="D2275" s="6">
        <v>5.2458950155109796E-4</v>
      </c>
    </row>
    <row r="2276" spans="2:4" ht="16" x14ac:dyDescent="0.2">
      <c r="B2276" s="6" t="s">
        <v>52731</v>
      </c>
      <c r="C2276" s="6">
        <v>4.3012083848328303E-2</v>
      </c>
      <c r="D2276" s="6">
        <v>0.11667255964748</v>
      </c>
    </row>
    <row r="2277" spans="2:4" ht="16" x14ac:dyDescent="0.2">
      <c r="B2277" s="6" t="s">
        <v>52732</v>
      </c>
      <c r="C2277" s="6">
        <v>2.35253214462183E-2</v>
      </c>
      <c r="D2277" s="6">
        <v>-2.4393419804354399E-2</v>
      </c>
    </row>
    <row r="2278" spans="2:4" ht="16" x14ac:dyDescent="0.2">
      <c r="B2278" s="6" t="s">
        <v>52733</v>
      </c>
      <c r="C2278" s="6">
        <v>-0.22100795441951199</v>
      </c>
      <c r="D2278" s="6">
        <v>-0.14566877894791799</v>
      </c>
    </row>
    <row r="2279" spans="2:4" ht="16" x14ac:dyDescent="0.2">
      <c r="B2279" s="6" t="s">
        <v>52734</v>
      </c>
      <c r="C2279" s="6">
        <v>9.6393553019780099E-4</v>
      </c>
      <c r="D2279" s="6">
        <v>7.5268952478637604E-3</v>
      </c>
    </row>
    <row r="2280" spans="2:4" ht="16" x14ac:dyDescent="0.2">
      <c r="B2280" s="6" t="s">
        <v>52735</v>
      </c>
      <c r="C2280" s="6">
        <v>-0.197531571576533</v>
      </c>
      <c r="D2280" s="6">
        <v>7.6057268495170305E-2</v>
      </c>
    </row>
    <row r="2281" spans="2:4" ht="16" x14ac:dyDescent="0.2">
      <c r="B2281" s="6" t="s">
        <v>52736</v>
      </c>
      <c r="C2281" s="6">
        <v>0.1645884115889</v>
      </c>
      <c r="D2281" s="6">
        <v>3.3740877573045801E-2</v>
      </c>
    </row>
    <row r="2282" spans="2:4" ht="16" x14ac:dyDescent="0.2">
      <c r="B2282" s="6" t="s">
        <v>52737</v>
      </c>
      <c r="C2282" s="6">
        <v>-8.0737680273798199E-2</v>
      </c>
      <c r="D2282" s="6">
        <v>-0.16020472503244901</v>
      </c>
    </row>
    <row r="2283" spans="2:4" ht="16" x14ac:dyDescent="0.2">
      <c r="B2283" s="6" t="s">
        <v>52738</v>
      </c>
      <c r="C2283" s="6">
        <v>8.8754271812638799E-2</v>
      </c>
      <c r="D2283" s="6">
        <v>-6.1589097443355299E-2</v>
      </c>
    </row>
    <row r="2284" spans="2:4" ht="16" x14ac:dyDescent="0.2">
      <c r="B2284" s="6" t="s">
        <v>52739</v>
      </c>
      <c r="C2284" s="6">
        <v>-0.22225242663042599</v>
      </c>
      <c r="D2284" s="6">
        <v>-9.3703727446208404E-2</v>
      </c>
    </row>
    <row r="2285" spans="2:4" ht="16" x14ac:dyDescent="0.2">
      <c r="B2285" s="6" t="s">
        <v>52740</v>
      </c>
      <c r="C2285" s="6">
        <v>-9.4173306564068901E-2</v>
      </c>
      <c r="D2285" s="6">
        <v>-7.13339619291453E-3</v>
      </c>
    </row>
    <row r="2286" spans="2:4" ht="16" x14ac:dyDescent="0.2">
      <c r="B2286" s="6" t="s">
        <v>52741</v>
      </c>
      <c r="C2286" s="6">
        <v>-6.6796529945557695E-2</v>
      </c>
      <c r="D2286" s="6">
        <v>8.5735285454170806E-2</v>
      </c>
    </row>
    <row r="2287" spans="2:4" ht="16" x14ac:dyDescent="0.2">
      <c r="B2287" s="6" t="s">
        <v>52742</v>
      </c>
      <c r="C2287" s="6">
        <v>-2.91583531946484E-2</v>
      </c>
      <c r="D2287" s="6">
        <v>5.2460512494076197E-2</v>
      </c>
    </row>
    <row r="2288" spans="2:4" ht="16" x14ac:dyDescent="0.2">
      <c r="B2288" s="6" t="s">
        <v>52743</v>
      </c>
      <c r="C2288" s="6">
        <v>-2.27480311529717E-2</v>
      </c>
      <c r="D2288" s="6">
        <v>0.119685253068196</v>
      </c>
    </row>
    <row r="2289" spans="2:4" ht="16" x14ac:dyDescent="0.2">
      <c r="B2289" s="6" t="s">
        <v>52744</v>
      </c>
      <c r="C2289" s="6">
        <v>3.5873285728891702E-2</v>
      </c>
      <c r="D2289" s="6">
        <v>-1.23213948797272E-2</v>
      </c>
    </row>
    <row r="2290" spans="2:4" ht="16" x14ac:dyDescent="0.2">
      <c r="B2290" s="6" t="s">
        <v>52745</v>
      </c>
      <c r="C2290" s="6">
        <v>7.8228976794637403E-2</v>
      </c>
      <c r="D2290" s="6">
        <v>5.2346611044409699E-2</v>
      </c>
    </row>
    <row r="2291" spans="2:4" ht="16" x14ac:dyDescent="0.2">
      <c r="B2291" s="6" t="s">
        <v>52746</v>
      </c>
      <c r="C2291" s="6">
        <v>-8.4065861700624495E-2</v>
      </c>
      <c r="D2291" s="6">
        <v>6.4445330928406E-2</v>
      </c>
    </row>
    <row r="2292" spans="2:4" ht="16" x14ac:dyDescent="0.2">
      <c r="B2292" s="6" t="s">
        <v>52747</v>
      </c>
      <c r="C2292" s="6">
        <v>1.3855423153561501E-3</v>
      </c>
      <c r="D2292" s="6">
        <v>-4.5723997044079298E-2</v>
      </c>
    </row>
    <row r="2293" spans="2:4" ht="16" x14ac:dyDescent="0.2">
      <c r="B2293" s="6" t="s">
        <v>52748</v>
      </c>
      <c r="C2293" s="6">
        <v>-0.13634724606405199</v>
      </c>
      <c r="D2293" s="6">
        <v>-0.19207194721572299</v>
      </c>
    </row>
    <row r="2294" spans="2:4" ht="16" x14ac:dyDescent="0.2">
      <c r="B2294" s="6" t="s">
        <v>52749</v>
      </c>
      <c r="C2294" s="6">
        <v>0.21831208560429299</v>
      </c>
      <c r="D2294" s="6">
        <v>6.9031774947530905E-2</v>
      </c>
    </row>
    <row r="2295" spans="2:4" ht="16" x14ac:dyDescent="0.2">
      <c r="B2295" s="6" t="s">
        <v>52750</v>
      </c>
      <c r="C2295" s="6">
        <v>-0.105250107933598</v>
      </c>
      <c r="D2295" s="6">
        <v>-4.7068113111486697E-2</v>
      </c>
    </row>
    <row r="2296" spans="2:4" ht="16" x14ac:dyDescent="0.2">
      <c r="B2296" s="6" t="s">
        <v>52751</v>
      </c>
      <c r="C2296" s="6">
        <v>-2.6935888225580101E-2</v>
      </c>
      <c r="D2296" s="6">
        <v>-3.9673587612970899E-2</v>
      </c>
    </row>
    <row r="2297" spans="2:4" ht="16" x14ac:dyDescent="0.2">
      <c r="B2297" s="6" t="s">
        <v>52752</v>
      </c>
      <c r="C2297" s="6">
        <v>-0.15450146014202801</v>
      </c>
      <c r="D2297" s="6">
        <v>-5.6760051197658798E-2</v>
      </c>
    </row>
    <row r="2298" spans="2:4" ht="16" x14ac:dyDescent="0.2">
      <c r="B2298" s="6" t="s">
        <v>52753</v>
      </c>
      <c r="C2298" s="6">
        <v>-0.11358842634580001</v>
      </c>
      <c r="D2298" s="6">
        <v>-5.0766095436388298E-2</v>
      </c>
    </row>
    <row r="2299" spans="2:4" ht="16" x14ac:dyDescent="0.2">
      <c r="B2299" s="6" t="s">
        <v>52754</v>
      </c>
      <c r="C2299" s="6">
        <v>-4.61364748480824E-2</v>
      </c>
      <c r="D2299" s="6">
        <v>-2.0330524214712299E-2</v>
      </c>
    </row>
    <row r="2300" spans="2:4" ht="16" x14ac:dyDescent="0.2">
      <c r="B2300" s="6" t="s">
        <v>52755</v>
      </c>
      <c r="C2300" s="6">
        <v>-0.18140736062563501</v>
      </c>
      <c r="D2300" s="6">
        <v>4.2820137629140498E-2</v>
      </c>
    </row>
    <row r="2301" spans="2:4" ht="16" x14ac:dyDescent="0.2">
      <c r="B2301" s="6" t="s">
        <v>52756</v>
      </c>
      <c r="C2301" s="6">
        <v>-0.15223755882479501</v>
      </c>
      <c r="D2301" s="6">
        <v>-3.2790960941233599E-2</v>
      </c>
    </row>
    <row r="2302" spans="2:4" ht="16" x14ac:dyDescent="0.2">
      <c r="B2302" s="6" t="s">
        <v>52757</v>
      </c>
      <c r="C2302" s="6">
        <v>0.30654822037267998</v>
      </c>
      <c r="D2302" s="6">
        <v>7.8412462987847903E-2</v>
      </c>
    </row>
    <row r="2303" spans="2:4" ht="16" x14ac:dyDescent="0.2">
      <c r="B2303" s="6" t="s">
        <v>52758</v>
      </c>
      <c r="C2303" s="6">
        <v>0.111594366304843</v>
      </c>
      <c r="D2303" s="6">
        <v>-6.6052108581299507E-2</v>
      </c>
    </row>
    <row r="2304" spans="2:4" ht="16" x14ac:dyDescent="0.2">
      <c r="B2304" s="6" t="s">
        <v>52759</v>
      </c>
      <c r="C2304" s="6">
        <v>-3.7450874488273597E-2</v>
      </c>
      <c r="D2304" s="6">
        <v>-2.85422782285547E-2</v>
      </c>
    </row>
    <row r="2305" spans="2:4" ht="16" x14ac:dyDescent="0.2">
      <c r="B2305" s="6" t="s">
        <v>52760</v>
      </c>
      <c r="C2305" s="6">
        <v>-0.13922257103726399</v>
      </c>
      <c r="D2305" s="6">
        <v>4.9324573025172E-3</v>
      </c>
    </row>
    <row r="2306" spans="2:4" ht="16" x14ac:dyDescent="0.2">
      <c r="B2306" s="6" t="s">
        <v>52761</v>
      </c>
      <c r="C2306" s="6">
        <v>-0.21513350944406301</v>
      </c>
      <c r="D2306" s="6">
        <v>-0.10828149635494</v>
      </c>
    </row>
    <row r="2307" spans="2:4" ht="16" x14ac:dyDescent="0.2">
      <c r="B2307" s="6" t="s">
        <v>52762</v>
      </c>
      <c r="C2307" s="6">
        <v>-3.0522100764418498E-4</v>
      </c>
      <c r="D2307" s="6">
        <v>-4.6453748633519802E-2</v>
      </c>
    </row>
    <row r="2308" spans="2:4" ht="16" x14ac:dyDescent="0.2">
      <c r="B2308" s="6" t="s">
        <v>52763</v>
      </c>
      <c r="C2308" s="6">
        <v>2.6327371323107598E-2</v>
      </c>
      <c r="D2308" s="6">
        <v>-4.36727133742177E-2</v>
      </c>
    </row>
    <row r="2309" spans="2:4" ht="16" x14ac:dyDescent="0.2">
      <c r="B2309" s="6" t="s">
        <v>52764</v>
      </c>
      <c r="C2309" s="6">
        <v>4.9955414250511899E-2</v>
      </c>
      <c r="D2309" s="6">
        <v>5.5873267133645599E-2</v>
      </c>
    </row>
    <row r="2310" spans="2:4" ht="16" x14ac:dyDescent="0.2">
      <c r="B2310" s="6" t="s">
        <v>52765</v>
      </c>
      <c r="C2310" s="6">
        <v>8.5180142274108306E-3</v>
      </c>
      <c r="D2310" s="6">
        <v>-2.67159039189355E-2</v>
      </c>
    </row>
    <row r="2311" spans="2:4" ht="16" x14ac:dyDescent="0.2">
      <c r="B2311" s="6" t="s">
        <v>52766</v>
      </c>
      <c r="C2311" s="6">
        <v>-4.3873152752251302E-2</v>
      </c>
      <c r="D2311" s="6">
        <v>-8.6686992300947494E-2</v>
      </c>
    </row>
    <row r="2312" spans="2:4" ht="16" x14ac:dyDescent="0.2">
      <c r="B2312" s="6" t="s">
        <v>52767</v>
      </c>
      <c r="C2312" s="6">
        <v>3.7973413708165503E-2</v>
      </c>
      <c r="D2312" s="6">
        <v>-2.7610621397473799E-2</v>
      </c>
    </row>
    <row r="2313" spans="2:4" ht="16" x14ac:dyDescent="0.2">
      <c r="B2313" s="6" t="s">
        <v>52768</v>
      </c>
      <c r="C2313" s="6">
        <v>3.1620097022408103E-2</v>
      </c>
      <c r="D2313" s="6">
        <v>-2.31317367047594E-2</v>
      </c>
    </row>
    <row r="2314" spans="2:4" ht="16" x14ac:dyDescent="0.2">
      <c r="B2314" s="6" t="s">
        <v>52769</v>
      </c>
      <c r="C2314" s="6">
        <v>0.107637596342873</v>
      </c>
      <c r="D2314" s="6">
        <v>7.6142755068826701E-2</v>
      </c>
    </row>
    <row r="2315" spans="2:4" ht="16" x14ac:dyDescent="0.2">
      <c r="B2315" s="6" t="s">
        <v>52770</v>
      </c>
      <c r="C2315" s="6">
        <v>-4.6410101890205398E-2</v>
      </c>
      <c r="D2315" s="6">
        <v>1.05504878044587E-2</v>
      </c>
    </row>
    <row r="2316" spans="2:4" ht="16" x14ac:dyDescent="0.2">
      <c r="B2316" s="6" t="s">
        <v>52771</v>
      </c>
      <c r="C2316" s="6">
        <v>-0.17797855993880199</v>
      </c>
      <c r="D2316" s="6">
        <v>-7.0985603547193604E-2</v>
      </c>
    </row>
    <row r="2317" spans="2:4" ht="16" x14ac:dyDescent="0.2">
      <c r="B2317" s="6" t="s">
        <v>52772</v>
      </c>
      <c r="C2317" s="6">
        <v>-1.4860873848673999E-2</v>
      </c>
      <c r="D2317" s="6">
        <v>-7.4498495702926604E-2</v>
      </c>
    </row>
    <row r="2318" spans="2:4" ht="16" x14ac:dyDescent="0.2">
      <c r="B2318" s="6" t="s">
        <v>52773</v>
      </c>
      <c r="C2318" s="6">
        <v>-0.13395969483693701</v>
      </c>
      <c r="D2318" s="6">
        <v>-1.5736017466535901E-3</v>
      </c>
    </row>
    <row r="2319" spans="2:4" ht="16" x14ac:dyDescent="0.2">
      <c r="B2319" s="6" t="s">
        <v>52774</v>
      </c>
      <c r="C2319" s="6">
        <v>-5.0511717690371299E-2</v>
      </c>
      <c r="D2319" s="6">
        <v>-1.0894673289225099E-2</v>
      </c>
    </row>
    <row r="2320" spans="2:4" ht="16" x14ac:dyDescent="0.2">
      <c r="B2320" s="6" t="s">
        <v>52775</v>
      </c>
      <c r="C2320" s="6">
        <v>8.1342693419378206E-2</v>
      </c>
      <c r="D2320" s="6">
        <v>-4.8729578138955202E-3</v>
      </c>
    </row>
    <row r="2321" spans="2:4" ht="16" x14ac:dyDescent="0.2">
      <c r="B2321" s="6" t="s">
        <v>52776</v>
      </c>
      <c r="C2321" s="6">
        <v>-2.5490235863849801E-2</v>
      </c>
      <c r="D2321" s="6">
        <v>4.5826594965079799E-2</v>
      </c>
    </row>
    <row r="2322" spans="2:4" ht="16" x14ac:dyDescent="0.2">
      <c r="B2322" s="6" t="s">
        <v>52777</v>
      </c>
      <c r="C2322" s="6">
        <v>0.118187164415545</v>
      </c>
      <c r="D2322" s="6">
        <v>9.3010832960794508E-3</v>
      </c>
    </row>
    <row r="2323" spans="2:4" ht="16" x14ac:dyDescent="0.2">
      <c r="B2323" s="6" t="s">
        <v>52778</v>
      </c>
      <c r="C2323" s="6">
        <v>6.1162236739019903E-2</v>
      </c>
      <c r="D2323" s="6">
        <v>6.5712775441819901E-2</v>
      </c>
    </row>
    <row r="2324" spans="2:4" ht="16" x14ac:dyDescent="0.2">
      <c r="B2324" s="6" t="s">
        <v>52779</v>
      </c>
      <c r="C2324" s="6">
        <v>-0.13941393048939801</v>
      </c>
      <c r="D2324" s="6">
        <v>-7.4986445026596599E-2</v>
      </c>
    </row>
    <row r="2325" spans="2:4" ht="16" x14ac:dyDescent="0.2">
      <c r="B2325" s="6" t="s">
        <v>52780</v>
      </c>
      <c r="C2325" s="6">
        <v>0.104524965736381</v>
      </c>
      <c r="D2325" s="6">
        <v>3.5735698262548403E-2</v>
      </c>
    </row>
    <row r="2326" spans="2:4" ht="16" x14ac:dyDescent="0.2">
      <c r="B2326" s="6" t="s">
        <v>52781</v>
      </c>
      <c r="C2326" s="6">
        <v>1.13965597497705E-2</v>
      </c>
      <c r="D2326" s="6">
        <v>8.7847722356552999E-2</v>
      </c>
    </row>
    <row r="2327" spans="2:4" ht="16" x14ac:dyDescent="0.2">
      <c r="B2327" s="6" t="s">
        <v>52782</v>
      </c>
      <c r="C2327" s="6">
        <v>3.2258947120357803E-2</v>
      </c>
      <c r="D2327" s="6">
        <v>-3.95768092258173E-2</v>
      </c>
    </row>
    <row r="2328" spans="2:4" ht="16" x14ac:dyDescent="0.2">
      <c r="B2328" s="6" t="s">
        <v>52783</v>
      </c>
      <c r="C2328" s="6">
        <v>-5.3786851893592703E-2</v>
      </c>
      <c r="D2328" s="6">
        <v>4.1052840874825698E-2</v>
      </c>
    </row>
    <row r="2329" spans="2:4" ht="16" x14ac:dyDescent="0.2">
      <c r="B2329" s="6" t="s">
        <v>52784</v>
      </c>
      <c r="C2329" s="6">
        <v>-0.115237200819175</v>
      </c>
      <c r="D2329" s="6">
        <v>-3.6178229123689697E-2</v>
      </c>
    </row>
    <row r="2330" spans="2:4" ht="16" x14ac:dyDescent="0.2">
      <c r="B2330" s="6" t="s">
        <v>52785</v>
      </c>
      <c r="C2330" s="6">
        <v>-3.8906584718040101E-2</v>
      </c>
      <c r="D2330" s="6">
        <v>-8.3065454702796998E-2</v>
      </c>
    </row>
    <row r="2331" spans="2:4" ht="16" x14ac:dyDescent="0.2">
      <c r="B2331" s="6" t="s">
        <v>52786</v>
      </c>
      <c r="C2331" s="6">
        <v>6.4154689035086102E-2</v>
      </c>
      <c r="D2331" s="6">
        <v>-2.40565567878743E-2</v>
      </c>
    </row>
    <row r="2332" spans="2:4" ht="16" x14ac:dyDescent="0.2">
      <c r="B2332" s="6" t="s">
        <v>52787</v>
      </c>
      <c r="C2332" s="6">
        <v>0.173985324622945</v>
      </c>
      <c r="D2332" s="6">
        <v>-2.7418507712761601E-2</v>
      </c>
    </row>
    <row r="2333" spans="2:4" ht="16" x14ac:dyDescent="0.2">
      <c r="B2333" s="6" t="s">
        <v>52788</v>
      </c>
      <c r="C2333" s="6">
        <v>2.34500983101356E-2</v>
      </c>
      <c r="D2333" s="6">
        <v>-3.2086726892162701E-2</v>
      </c>
    </row>
    <row r="2334" spans="2:4" ht="16" x14ac:dyDescent="0.2">
      <c r="B2334" s="6" t="s">
        <v>52789</v>
      </c>
      <c r="C2334" s="6">
        <v>-3.93982704837832E-2</v>
      </c>
      <c r="D2334" s="6">
        <v>-3.06057100454564E-2</v>
      </c>
    </row>
    <row r="2335" spans="2:4" ht="16" x14ac:dyDescent="0.2">
      <c r="B2335" s="6" t="s">
        <v>52790</v>
      </c>
      <c r="C2335" s="6">
        <v>5.2016905531200301E-2</v>
      </c>
      <c r="D2335" s="6">
        <v>1.06443763166967E-3</v>
      </c>
    </row>
    <row r="2336" spans="2:4" ht="16" x14ac:dyDescent="0.2">
      <c r="B2336" s="6" t="s">
        <v>52791</v>
      </c>
      <c r="C2336" s="6">
        <v>-5.8132842715240302E-2</v>
      </c>
      <c r="D2336" s="6">
        <v>0.127421255104474</v>
      </c>
    </row>
    <row r="2337" spans="2:4" ht="16" x14ac:dyDescent="0.2">
      <c r="B2337" s="6" t="s">
        <v>52792</v>
      </c>
      <c r="C2337" s="6">
        <v>-7.3323273861517699E-2</v>
      </c>
      <c r="D2337" s="6">
        <v>2.59631724415928E-2</v>
      </c>
    </row>
    <row r="2338" spans="2:4" ht="16" x14ac:dyDescent="0.2">
      <c r="B2338" s="6" t="s">
        <v>52793</v>
      </c>
      <c r="C2338" s="6">
        <v>-6.8762423076208307E-2</v>
      </c>
      <c r="D2338" s="6">
        <v>-0.15755990864696401</v>
      </c>
    </row>
    <row r="2339" spans="2:4" ht="16" x14ac:dyDescent="0.2">
      <c r="B2339" s="6" t="s">
        <v>52794</v>
      </c>
      <c r="C2339" s="6">
        <v>-8.2886555399065601E-2</v>
      </c>
      <c r="D2339" s="6">
        <v>1.2875089797010599E-2</v>
      </c>
    </row>
    <row r="2340" spans="2:4" ht="16" x14ac:dyDescent="0.2">
      <c r="B2340" s="6" t="s">
        <v>52795</v>
      </c>
      <c r="C2340" s="6">
        <v>-1.5119616553391801E-3</v>
      </c>
      <c r="D2340" s="6">
        <v>-1.9012844036751599E-2</v>
      </c>
    </row>
    <row r="2341" spans="2:4" ht="16" x14ac:dyDescent="0.2">
      <c r="B2341" s="6" t="s">
        <v>52796</v>
      </c>
      <c r="C2341" s="6">
        <v>3.9422918757569599E-2</v>
      </c>
      <c r="D2341" s="6">
        <v>6.8729899027563504E-2</v>
      </c>
    </row>
    <row r="2342" spans="2:4" ht="16" x14ac:dyDescent="0.2">
      <c r="B2342" s="6" t="s">
        <v>52797</v>
      </c>
      <c r="C2342" s="6">
        <v>-1.09334496400084E-2</v>
      </c>
      <c r="D2342" s="6">
        <v>3.7318065525363202E-2</v>
      </c>
    </row>
    <row r="2343" spans="2:4" ht="16" x14ac:dyDescent="0.2">
      <c r="B2343" s="6" t="s">
        <v>52798</v>
      </c>
      <c r="C2343" s="6">
        <v>-2.5219575760617698E-2</v>
      </c>
      <c r="D2343" s="6">
        <v>4.6000034138241198E-2</v>
      </c>
    </row>
    <row r="2344" spans="2:4" ht="16" x14ac:dyDescent="0.2">
      <c r="B2344" s="6" t="s">
        <v>52799</v>
      </c>
      <c r="C2344" s="6">
        <v>-0.16093077308791101</v>
      </c>
      <c r="D2344" s="6">
        <v>-7.6421574321026101E-2</v>
      </c>
    </row>
    <row r="2345" spans="2:4" ht="16" x14ac:dyDescent="0.2">
      <c r="B2345" s="6" t="s">
        <v>52800</v>
      </c>
      <c r="C2345" s="6">
        <v>5.9111878142386901E-2</v>
      </c>
      <c r="D2345" s="6">
        <v>-4.4104258702746597E-2</v>
      </c>
    </row>
    <row r="2346" spans="2:4" ht="16" x14ac:dyDescent="0.2">
      <c r="B2346" s="6" t="s">
        <v>52801</v>
      </c>
      <c r="C2346" s="6">
        <v>-0.178510317674898</v>
      </c>
      <c r="D2346" s="6">
        <v>-7.8818403841099005E-2</v>
      </c>
    </row>
    <row r="2347" spans="2:4" ht="16" x14ac:dyDescent="0.2">
      <c r="B2347" s="6" t="s">
        <v>52802</v>
      </c>
      <c r="C2347" s="6">
        <v>6.6040373323405205E-2</v>
      </c>
      <c r="D2347" s="6">
        <v>8.8770906202060004E-2</v>
      </c>
    </row>
    <row r="2348" spans="2:4" ht="16" x14ac:dyDescent="0.2">
      <c r="B2348" s="6" t="s">
        <v>52803</v>
      </c>
      <c r="C2348" s="6">
        <v>-9.0212195031963205E-2</v>
      </c>
      <c r="D2348" s="6">
        <v>-3.3514859983900698E-2</v>
      </c>
    </row>
    <row r="2349" spans="2:4" ht="16" x14ac:dyDescent="0.2">
      <c r="B2349" s="6" t="s">
        <v>52804</v>
      </c>
      <c r="C2349" s="6">
        <v>-0.170239766072041</v>
      </c>
      <c r="D2349" s="6">
        <v>-6.8162905778575797E-2</v>
      </c>
    </row>
    <row r="2350" spans="2:4" ht="16" x14ac:dyDescent="0.2">
      <c r="B2350" s="6" t="s">
        <v>52805</v>
      </c>
      <c r="C2350" s="6">
        <v>0.166854328012501</v>
      </c>
      <c r="D2350" s="6">
        <v>-6.8656478330611406E-2</v>
      </c>
    </row>
    <row r="2351" spans="2:4" ht="16" x14ac:dyDescent="0.2">
      <c r="B2351" s="6" t="s">
        <v>52806</v>
      </c>
      <c r="C2351" s="6">
        <v>0.16363856948241601</v>
      </c>
      <c r="D2351" s="6">
        <v>3.3339026789081599E-2</v>
      </c>
    </row>
    <row r="2352" spans="2:4" ht="16" x14ac:dyDescent="0.2">
      <c r="B2352" s="6" t="s">
        <v>52807</v>
      </c>
      <c r="C2352" s="6">
        <v>6.3341139578715996E-2</v>
      </c>
      <c r="D2352" s="6">
        <v>0.10848250505644801</v>
      </c>
    </row>
    <row r="2353" spans="2:4" ht="16" x14ac:dyDescent="0.2">
      <c r="B2353" s="6" t="s">
        <v>52808</v>
      </c>
      <c r="C2353" s="6">
        <v>9.5425570725651304E-2</v>
      </c>
      <c r="D2353" s="6">
        <v>0.11631254729458</v>
      </c>
    </row>
    <row r="2354" spans="2:4" ht="16" x14ac:dyDescent="0.2">
      <c r="B2354" s="6" t="s">
        <v>52809</v>
      </c>
      <c r="C2354" s="6">
        <v>6.3264450378399699E-3</v>
      </c>
      <c r="D2354" s="6">
        <v>8.90413165740392E-2</v>
      </c>
    </row>
    <row r="2355" spans="2:4" ht="16" x14ac:dyDescent="0.2">
      <c r="B2355" s="6" t="s">
        <v>52810</v>
      </c>
      <c r="C2355" s="6">
        <v>-0.11750081316324899</v>
      </c>
      <c r="D2355" s="6">
        <v>-4.0299378846470396E-3</v>
      </c>
    </row>
    <row r="2356" spans="2:4" ht="16" x14ac:dyDescent="0.2">
      <c r="B2356" s="6" t="s">
        <v>52811</v>
      </c>
      <c r="C2356" s="6">
        <v>0.105735331362088</v>
      </c>
      <c r="D2356" s="6">
        <v>4.5528678125788397E-2</v>
      </c>
    </row>
    <row r="2357" spans="2:4" ht="16" x14ac:dyDescent="0.2">
      <c r="B2357" s="6" t="s">
        <v>52812</v>
      </c>
      <c r="C2357" s="6">
        <v>0.23936836515283799</v>
      </c>
      <c r="D2357" s="6">
        <v>1.6010549923861899E-2</v>
      </c>
    </row>
    <row r="2358" spans="2:4" ht="16" x14ac:dyDescent="0.2">
      <c r="B2358" s="6" t="s">
        <v>52813</v>
      </c>
      <c r="C2358" s="6">
        <v>-0.12037292828046001</v>
      </c>
      <c r="D2358" s="6">
        <v>-3.3073169633243103E-2</v>
      </c>
    </row>
    <row r="2359" spans="2:4" ht="16" x14ac:dyDescent="0.2">
      <c r="B2359" s="6" t="s">
        <v>52814</v>
      </c>
      <c r="C2359" s="6">
        <v>0.10364514917878501</v>
      </c>
      <c r="D2359" s="6">
        <v>7.40342568378634E-3</v>
      </c>
    </row>
    <row r="2360" spans="2:4" ht="16" x14ac:dyDescent="0.2">
      <c r="B2360" s="6" t="s">
        <v>52815</v>
      </c>
      <c r="C2360" s="6">
        <v>0.191497237663739</v>
      </c>
      <c r="D2360" s="6">
        <v>6.4702646746763307E-2</v>
      </c>
    </row>
    <row r="2361" spans="2:4" ht="16" x14ac:dyDescent="0.2">
      <c r="B2361" s="6" t="s">
        <v>52816</v>
      </c>
      <c r="C2361" s="6">
        <v>0.177511304602783</v>
      </c>
      <c r="D2361" s="6">
        <v>-1.3086373102252601E-2</v>
      </c>
    </row>
    <row r="2362" spans="2:4" ht="16" x14ac:dyDescent="0.2">
      <c r="B2362" s="6" t="s">
        <v>52817</v>
      </c>
      <c r="C2362" s="6">
        <v>-9.1205928662379407E-2</v>
      </c>
      <c r="D2362" s="6">
        <v>-0.184039587934445</v>
      </c>
    </row>
    <row r="2363" spans="2:4" ht="16" x14ac:dyDescent="0.2">
      <c r="B2363" s="6" t="s">
        <v>52818</v>
      </c>
      <c r="C2363" s="6">
        <v>-1.5857957441808099E-2</v>
      </c>
      <c r="D2363" s="6">
        <v>2.6590722756034E-2</v>
      </c>
    </row>
    <row r="2364" spans="2:4" ht="16" x14ac:dyDescent="0.2">
      <c r="B2364" s="6" t="s">
        <v>52819</v>
      </c>
      <c r="C2364" s="6">
        <v>6.6762054485477201E-2</v>
      </c>
      <c r="D2364" s="6">
        <v>-8.5078466004451E-2</v>
      </c>
    </row>
    <row r="2365" spans="2:4" ht="16" x14ac:dyDescent="0.2">
      <c r="B2365" s="6" t="s">
        <v>52820</v>
      </c>
      <c r="C2365" s="6">
        <v>-7.8819172392279299E-2</v>
      </c>
      <c r="D2365" s="6">
        <v>-8.1609270150794402E-2</v>
      </c>
    </row>
    <row r="2366" spans="2:4" ht="16" x14ac:dyDescent="0.2">
      <c r="B2366" s="6" t="s">
        <v>52821</v>
      </c>
      <c r="C2366" s="6">
        <v>-1.7831001546511498E-2</v>
      </c>
      <c r="D2366" s="6">
        <v>-1.3224602349629E-2</v>
      </c>
    </row>
    <row r="2367" spans="2:4" ht="16" x14ac:dyDescent="0.2">
      <c r="B2367" s="6" t="s">
        <v>52822</v>
      </c>
      <c r="C2367" s="6">
        <v>0.21451338901727501</v>
      </c>
      <c r="D2367" s="6">
        <v>0.313921872552611</v>
      </c>
    </row>
    <row r="2368" spans="2:4" ht="16" x14ac:dyDescent="0.2">
      <c r="B2368" s="6" t="s">
        <v>52823</v>
      </c>
      <c r="C2368" s="6">
        <v>-5.62002101927188E-2</v>
      </c>
      <c r="D2368" s="6">
        <v>-5.91102473361656E-2</v>
      </c>
    </row>
    <row r="2369" spans="2:4" ht="16" x14ac:dyDescent="0.2">
      <c r="B2369" s="6" t="s">
        <v>52824</v>
      </c>
      <c r="C2369" s="6">
        <v>6.7464329367135506E-2</v>
      </c>
      <c r="D2369" s="6">
        <v>5.9744645339221698E-2</v>
      </c>
    </row>
    <row r="2370" spans="2:4" ht="16" x14ac:dyDescent="0.2">
      <c r="B2370" s="6" t="s">
        <v>52825</v>
      </c>
      <c r="C2370" s="6">
        <v>5.0711643756235603E-2</v>
      </c>
      <c r="D2370" s="6">
        <v>-0.13221983285696401</v>
      </c>
    </row>
    <row r="2371" spans="2:4" ht="16" x14ac:dyDescent="0.2">
      <c r="B2371" s="6" t="s">
        <v>52826</v>
      </c>
      <c r="C2371" s="6">
        <v>-2.1395422413625E-2</v>
      </c>
      <c r="D2371" s="6">
        <v>-7.0796031499158502E-2</v>
      </c>
    </row>
    <row r="2372" spans="2:4" ht="16" x14ac:dyDescent="0.2">
      <c r="B2372" s="6" t="s">
        <v>52827</v>
      </c>
      <c r="C2372" s="6">
        <v>-0.108316013127381</v>
      </c>
      <c r="D2372" s="6">
        <v>1.7262388443516401E-2</v>
      </c>
    </row>
    <row r="2373" spans="2:4" ht="16" x14ac:dyDescent="0.2">
      <c r="B2373" s="6" t="s">
        <v>52828</v>
      </c>
      <c r="C2373" s="6">
        <v>-8.2901537019110599E-2</v>
      </c>
      <c r="D2373" s="6">
        <v>-0.195960394773527</v>
      </c>
    </row>
    <row r="2374" spans="2:4" ht="16" x14ac:dyDescent="0.2">
      <c r="B2374" s="6" t="s">
        <v>52829</v>
      </c>
      <c r="C2374" s="6">
        <v>0.15335974331291499</v>
      </c>
      <c r="D2374" s="6">
        <v>4.1068230776595299E-2</v>
      </c>
    </row>
    <row r="2375" spans="2:4" ht="16" x14ac:dyDescent="0.2">
      <c r="B2375" s="6" t="s">
        <v>52830</v>
      </c>
      <c r="C2375" s="6">
        <v>-0.19085212140449401</v>
      </c>
      <c r="D2375" s="6">
        <v>5.5651953241539702E-2</v>
      </c>
    </row>
    <row r="2376" spans="2:4" ht="16" x14ac:dyDescent="0.2">
      <c r="B2376" s="6" t="s">
        <v>52831</v>
      </c>
      <c r="C2376" s="6">
        <v>0.14471336013778899</v>
      </c>
      <c r="D2376" s="6">
        <v>-0.131107013642142</v>
      </c>
    </row>
    <row r="2377" spans="2:4" ht="16" x14ac:dyDescent="0.2">
      <c r="B2377" s="6" t="s">
        <v>52832</v>
      </c>
      <c r="C2377" s="6">
        <v>-0.116226414692802</v>
      </c>
      <c r="D2377" s="6">
        <v>-6.54395847556829E-2</v>
      </c>
    </row>
    <row r="2378" spans="2:4" ht="16" x14ac:dyDescent="0.2">
      <c r="B2378" s="6" t="s">
        <v>52833</v>
      </c>
      <c r="C2378" s="6">
        <v>-1.2421685040486401E-2</v>
      </c>
      <c r="D2378" s="6">
        <v>-2.73195925425984E-2</v>
      </c>
    </row>
    <row r="2379" spans="2:4" ht="16" x14ac:dyDescent="0.2">
      <c r="B2379" s="6" t="s">
        <v>52834</v>
      </c>
      <c r="C2379" s="6">
        <v>-0.103765319281342</v>
      </c>
      <c r="D2379" s="6">
        <v>9.5334388077681406E-3</v>
      </c>
    </row>
    <row r="2380" spans="2:4" ht="16" x14ac:dyDescent="0.2">
      <c r="B2380" s="6" t="s">
        <v>52835</v>
      </c>
      <c r="C2380" s="6">
        <v>-0.103076969124103</v>
      </c>
      <c r="D2380" s="6">
        <v>3.8806502912301803E-2</v>
      </c>
    </row>
    <row r="2381" spans="2:4" ht="16" x14ac:dyDescent="0.2">
      <c r="B2381" s="6" t="s">
        <v>52836</v>
      </c>
      <c r="C2381" s="6">
        <v>7.8520882194767997E-3</v>
      </c>
      <c r="D2381" s="6">
        <v>2.0464624400618501E-2</v>
      </c>
    </row>
    <row r="2382" spans="2:4" ht="16" x14ac:dyDescent="0.2">
      <c r="B2382" s="6" t="s">
        <v>52837</v>
      </c>
      <c r="C2382" s="6">
        <v>0.12491418996329599</v>
      </c>
      <c r="D2382" s="6">
        <v>5.7294154207816299E-2</v>
      </c>
    </row>
    <row r="2383" spans="2:4" ht="16" x14ac:dyDescent="0.2">
      <c r="B2383" s="6" t="s">
        <v>52838</v>
      </c>
      <c r="C2383" s="6">
        <v>-6.0659522830533802E-2</v>
      </c>
      <c r="D2383" s="6">
        <v>-2.0346088257980999E-2</v>
      </c>
    </row>
    <row r="2384" spans="2:4" ht="16" x14ac:dyDescent="0.2">
      <c r="B2384" s="6" t="s">
        <v>52839</v>
      </c>
      <c r="C2384" s="6">
        <v>-6.7643609513867303E-2</v>
      </c>
      <c r="D2384" s="6">
        <v>1.2867602752939701E-2</v>
      </c>
    </row>
    <row r="2385" spans="2:4" ht="16" x14ac:dyDescent="0.2">
      <c r="B2385" s="6" t="s">
        <v>52840</v>
      </c>
      <c r="C2385" s="6">
        <v>6.2040922729144299E-2</v>
      </c>
      <c r="D2385" s="6">
        <v>-3.95417872492419E-2</v>
      </c>
    </row>
    <row r="2386" spans="2:4" ht="16" x14ac:dyDescent="0.2">
      <c r="B2386" s="6" t="s">
        <v>52841</v>
      </c>
      <c r="C2386" s="6">
        <v>9.2219375507044204E-2</v>
      </c>
      <c r="D2386" s="6">
        <v>4.9071591937696397E-2</v>
      </c>
    </row>
    <row r="2387" spans="2:4" ht="16" x14ac:dyDescent="0.2">
      <c r="B2387" s="6" t="s">
        <v>52842</v>
      </c>
      <c r="C2387" s="6">
        <v>-1.92078195154455E-2</v>
      </c>
      <c r="D2387" s="6">
        <v>1.3173022062892101E-2</v>
      </c>
    </row>
    <row r="2388" spans="2:4" ht="16" x14ac:dyDescent="0.2">
      <c r="B2388" s="6" t="s">
        <v>52843</v>
      </c>
      <c r="C2388" s="6">
        <v>8.0716927355943796E-2</v>
      </c>
      <c r="D2388" s="6">
        <v>-9.8549195096254594E-2</v>
      </c>
    </row>
    <row r="2389" spans="2:4" ht="16" x14ac:dyDescent="0.2">
      <c r="B2389" s="6" t="s">
        <v>52844</v>
      </c>
      <c r="C2389" s="6">
        <v>1.40532032616152E-2</v>
      </c>
      <c r="D2389" s="6">
        <v>5.7626374641476297E-2</v>
      </c>
    </row>
    <row r="2390" spans="2:4" ht="16" x14ac:dyDescent="0.2">
      <c r="B2390" s="6" t="s">
        <v>52845</v>
      </c>
      <c r="C2390" s="6">
        <v>7.1581321897133093E-2</v>
      </c>
      <c r="D2390" s="6">
        <v>8.5338488246144401E-2</v>
      </c>
    </row>
    <row r="2391" spans="2:4" ht="16" x14ac:dyDescent="0.2">
      <c r="B2391" s="6" t="s">
        <v>52846</v>
      </c>
      <c r="C2391" s="6">
        <v>-3.3558639737519998E-2</v>
      </c>
      <c r="D2391" s="6">
        <v>-0.16154927388218701</v>
      </c>
    </row>
    <row r="2392" spans="2:4" ht="16" x14ac:dyDescent="0.2">
      <c r="B2392" s="6" t="s">
        <v>52847</v>
      </c>
      <c r="C2392" s="6">
        <v>0.15756671851401199</v>
      </c>
      <c r="D2392" s="6">
        <v>0.109190643642639</v>
      </c>
    </row>
    <row r="2393" spans="2:4" ht="16" x14ac:dyDescent="0.2">
      <c r="B2393" s="6" t="s">
        <v>52848</v>
      </c>
      <c r="C2393" s="6">
        <v>6.3207515723127494E-2</v>
      </c>
      <c r="D2393" s="6">
        <v>-0.14412333900573501</v>
      </c>
    </row>
    <row r="2394" spans="2:4" ht="16" x14ac:dyDescent="0.2">
      <c r="B2394" s="6" t="s">
        <v>52849</v>
      </c>
      <c r="C2394" s="6">
        <v>1.05563297485496E-2</v>
      </c>
      <c r="D2394" s="6">
        <v>-1.28781689222131E-2</v>
      </c>
    </row>
    <row r="2395" spans="2:4" ht="16" x14ac:dyDescent="0.2">
      <c r="B2395" s="6" t="s">
        <v>52850</v>
      </c>
      <c r="C2395" s="6">
        <v>-4.3064438299341E-2</v>
      </c>
      <c r="D2395" s="6">
        <v>-0.111332800662896</v>
      </c>
    </row>
    <row r="2396" spans="2:4" ht="16" x14ac:dyDescent="0.2">
      <c r="B2396" s="6" t="s">
        <v>52851</v>
      </c>
      <c r="C2396" s="6">
        <v>-0.106243648552711</v>
      </c>
      <c r="D2396" s="6">
        <v>1.52320012644858E-2</v>
      </c>
    </row>
    <row r="2397" spans="2:4" ht="16" x14ac:dyDescent="0.2">
      <c r="B2397" s="6" t="s">
        <v>52852</v>
      </c>
      <c r="C2397" s="6">
        <v>-8.88089986424134E-2</v>
      </c>
      <c r="D2397" s="6">
        <v>8.1672290470956796E-2</v>
      </c>
    </row>
    <row r="2398" spans="2:4" ht="16" x14ac:dyDescent="0.2">
      <c r="B2398" s="6" t="s">
        <v>52853</v>
      </c>
      <c r="C2398" s="6">
        <v>-6.6957448792550195E-2</v>
      </c>
      <c r="D2398" s="6">
        <v>4.5023141643967597E-2</v>
      </c>
    </row>
    <row r="2399" spans="2:4" ht="16" x14ac:dyDescent="0.2">
      <c r="B2399" s="6" t="s">
        <v>52854</v>
      </c>
      <c r="C2399" s="6">
        <v>9.4725854699056797E-2</v>
      </c>
      <c r="D2399" s="6">
        <v>-2.93689149594639E-2</v>
      </c>
    </row>
    <row r="2400" spans="2:4" ht="16" x14ac:dyDescent="0.2">
      <c r="B2400" s="6" t="s">
        <v>52855</v>
      </c>
      <c r="C2400" s="6">
        <v>-0.117015657454557</v>
      </c>
      <c r="D2400" s="6">
        <v>-6.6834701928710799E-2</v>
      </c>
    </row>
    <row r="2401" spans="2:4" ht="16" x14ac:dyDescent="0.2">
      <c r="B2401" s="6" t="s">
        <v>52856</v>
      </c>
      <c r="C2401" s="6">
        <v>-2.7261352663715301E-2</v>
      </c>
      <c r="D2401" s="6">
        <v>-5.5140076936269503E-2</v>
      </c>
    </row>
    <row r="2402" spans="2:4" ht="16" x14ac:dyDescent="0.2">
      <c r="B2402" s="6" t="s">
        <v>52857</v>
      </c>
      <c r="C2402" s="6">
        <v>-8.1132004654133297E-2</v>
      </c>
      <c r="D2402" s="6">
        <v>-0.13128201370217599</v>
      </c>
    </row>
    <row r="2403" spans="2:4" ht="16" x14ac:dyDescent="0.2">
      <c r="B2403" s="6" t="s">
        <v>52858</v>
      </c>
      <c r="C2403" s="6">
        <v>3.0472500976468801E-2</v>
      </c>
      <c r="D2403" s="6">
        <v>-2.8292284263408498E-3</v>
      </c>
    </row>
    <row r="2404" spans="2:4" ht="16" x14ac:dyDescent="0.2">
      <c r="B2404" s="6" t="s">
        <v>52859</v>
      </c>
      <c r="C2404" s="6">
        <v>8.8762793218663205E-2</v>
      </c>
      <c r="D2404" s="6">
        <v>7.1421359165937004E-2</v>
      </c>
    </row>
    <row r="2405" spans="2:4" ht="16" x14ac:dyDescent="0.2">
      <c r="B2405" s="6" t="s">
        <v>52860</v>
      </c>
      <c r="C2405" s="6">
        <v>1.8578041250720798E-2</v>
      </c>
      <c r="D2405" s="6">
        <v>-1.2033074743241E-2</v>
      </c>
    </row>
    <row r="2406" spans="2:4" ht="16" x14ac:dyDescent="0.2">
      <c r="B2406" s="6" t="s">
        <v>52861</v>
      </c>
      <c r="C2406" s="6">
        <v>3.8053925447618701E-3</v>
      </c>
      <c r="D2406" s="6">
        <v>-1.87034876632038E-3</v>
      </c>
    </row>
    <row r="2407" spans="2:4" ht="16" x14ac:dyDescent="0.2">
      <c r="B2407" s="6" t="s">
        <v>52862</v>
      </c>
      <c r="C2407" s="6">
        <v>3.0279904534884501E-2</v>
      </c>
      <c r="D2407" s="6">
        <v>2.65035162622646E-2</v>
      </c>
    </row>
    <row r="2408" spans="2:4" ht="16" x14ac:dyDescent="0.2">
      <c r="B2408" s="6" t="s">
        <v>52863</v>
      </c>
      <c r="C2408" s="6">
        <v>4.8303507682738299E-2</v>
      </c>
      <c r="D2408" s="6">
        <v>4.7792255620992798E-2</v>
      </c>
    </row>
    <row r="2409" spans="2:4" ht="16" x14ac:dyDescent="0.2">
      <c r="B2409" s="6" t="s">
        <v>52864</v>
      </c>
      <c r="C2409" s="6">
        <v>3.3669305443856601E-2</v>
      </c>
      <c r="D2409" s="6">
        <v>3.7761338932430298E-2</v>
      </c>
    </row>
    <row r="2410" spans="2:4" ht="16" x14ac:dyDescent="0.2">
      <c r="B2410" s="6" t="s">
        <v>52865</v>
      </c>
      <c r="C2410" s="6">
        <v>0.11149004695491301</v>
      </c>
      <c r="D2410" s="6">
        <v>2.54444753418538E-2</v>
      </c>
    </row>
    <row r="2411" spans="2:4" ht="16" x14ac:dyDescent="0.2">
      <c r="B2411" s="6" t="s">
        <v>52866</v>
      </c>
      <c r="C2411" s="6">
        <v>-8.1827060611114905E-3</v>
      </c>
      <c r="D2411" s="6">
        <v>-3.4745997939574898E-2</v>
      </c>
    </row>
    <row r="2412" spans="2:4" ht="16" x14ac:dyDescent="0.2">
      <c r="B2412" s="6" t="s">
        <v>52867</v>
      </c>
      <c r="C2412" s="6">
        <v>-0.129033504666481</v>
      </c>
      <c r="D2412" s="6">
        <v>-9.3648830926634702E-2</v>
      </c>
    </row>
    <row r="2413" spans="2:4" ht="16" x14ac:dyDescent="0.2">
      <c r="B2413" s="6" t="s">
        <v>52868</v>
      </c>
      <c r="C2413" s="6">
        <v>6.1608777052091702E-2</v>
      </c>
      <c r="D2413" s="6">
        <v>2.0954598801073601E-2</v>
      </c>
    </row>
    <row r="2414" spans="2:4" ht="16" x14ac:dyDescent="0.2">
      <c r="B2414" s="6" t="s">
        <v>52869</v>
      </c>
      <c r="C2414" s="6">
        <v>0.100682439434015</v>
      </c>
      <c r="D2414" s="6">
        <v>0.126511018130162</v>
      </c>
    </row>
    <row r="2415" spans="2:4" ht="16" x14ac:dyDescent="0.2">
      <c r="B2415" s="6" t="s">
        <v>52870</v>
      </c>
      <c r="C2415" s="6">
        <v>-7.2287947851926895E-2</v>
      </c>
      <c r="D2415" s="6">
        <v>-0.20420312789612599</v>
      </c>
    </row>
    <row r="2416" spans="2:4" ht="16" x14ac:dyDescent="0.2">
      <c r="B2416" s="6" t="s">
        <v>52871</v>
      </c>
      <c r="C2416" s="6">
        <v>-6.2608331531583503E-2</v>
      </c>
      <c r="D2416" s="6">
        <v>-7.7939052526738606E-2</v>
      </c>
    </row>
    <row r="2417" spans="2:4" ht="16" x14ac:dyDescent="0.2">
      <c r="B2417" s="6" t="s">
        <v>52872</v>
      </c>
      <c r="C2417" s="6">
        <v>5.0197743881003697E-2</v>
      </c>
      <c r="D2417" s="6">
        <v>6.6094667135168095E-2</v>
      </c>
    </row>
    <row r="2418" spans="2:4" ht="16" x14ac:dyDescent="0.2">
      <c r="B2418" s="6" t="s">
        <v>52873</v>
      </c>
      <c r="C2418" s="6">
        <v>-4.7678783400064297E-2</v>
      </c>
      <c r="D2418" s="6">
        <v>8.5020194829257996E-3</v>
      </c>
    </row>
    <row r="2419" spans="2:4" ht="16" x14ac:dyDescent="0.2">
      <c r="B2419" s="6" t="s">
        <v>52874</v>
      </c>
      <c r="C2419" s="6">
        <v>-0.169510528291653</v>
      </c>
      <c r="D2419" s="6">
        <v>-1.7708080806458502E-2</v>
      </c>
    </row>
    <row r="2420" spans="2:4" ht="16" x14ac:dyDescent="0.2">
      <c r="B2420" s="6" t="s">
        <v>52875</v>
      </c>
      <c r="C2420" s="6">
        <v>5.4355231600225401E-2</v>
      </c>
      <c r="D2420" s="6">
        <v>6.00828356076984E-2</v>
      </c>
    </row>
    <row r="2421" spans="2:4" ht="16" x14ac:dyDescent="0.2">
      <c r="B2421" s="6" t="s">
        <v>52876</v>
      </c>
      <c r="C2421" s="6">
        <v>0.117824725827246</v>
      </c>
      <c r="D2421" s="6">
        <v>2.1775108737500399E-2</v>
      </c>
    </row>
    <row r="2422" spans="2:4" ht="16" x14ac:dyDescent="0.2">
      <c r="B2422" s="6" t="s">
        <v>52877</v>
      </c>
      <c r="C2422" s="6">
        <v>-8.5987640691898001E-2</v>
      </c>
      <c r="D2422" s="6">
        <v>-8.7201095705342305E-2</v>
      </c>
    </row>
    <row r="2423" spans="2:4" ht="16" x14ac:dyDescent="0.2">
      <c r="B2423" s="6" t="s">
        <v>52878</v>
      </c>
      <c r="C2423" s="6">
        <v>1.30004816957694E-2</v>
      </c>
      <c r="D2423" s="6">
        <v>2.1910256173531099E-2</v>
      </c>
    </row>
    <row r="2424" spans="2:4" ht="16" x14ac:dyDescent="0.2">
      <c r="B2424" s="6" t="s">
        <v>52879</v>
      </c>
      <c r="C2424" s="6">
        <v>3.8916608698890798E-2</v>
      </c>
      <c r="D2424" s="6">
        <v>6.97647359779697E-2</v>
      </c>
    </row>
    <row r="2425" spans="2:4" ht="16" x14ac:dyDescent="0.2">
      <c r="B2425" s="6" t="s">
        <v>52880</v>
      </c>
      <c r="C2425" s="6">
        <v>1.4864760911919499E-2</v>
      </c>
      <c r="D2425" s="6">
        <v>-3.5841267438048198E-2</v>
      </c>
    </row>
    <row r="2426" spans="2:4" ht="16" x14ac:dyDescent="0.2">
      <c r="B2426" s="6" t="s">
        <v>52881</v>
      </c>
      <c r="C2426" s="6">
        <v>-0.21424992176858201</v>
      </c>
      <c r="D2426" s="6">
        <v>0.137982620868458</v>
      </c>
    </row>
    <row r="2427" spans="2:4" ht="16" x14ac:dyDescent="0.2">
      <c r="B2427" s="6" t="s">
        <v>52882</v>
      </c>
      <c r="C2427" s="6">
        <v>-0.145339632119518</v>
      </c>
      <c r="D2427" s="6">
        <v>-2.2582586492515801E-2</v>
      </c>
    </row>
    <row r="2428" spans="2:4" ht="16" x14ac:dyDescent="0.2">
      <c r="B2428" s="6" t="s">
        <v>52883</v>
      </c>
      <c r="C2428" s="6">
        <v>7.9927259246028698E-2</v>
      </c>
      <c r="D2428" s="6">
        <v>9.5778834073747404E-2</v>
      </c>
    </row>
    <row r="2429" spans="2:4" ht="16" x14ac:dyDescent="0.2">
      <c r="B2429" s="6" t="s">
        <v>52884</v>
      </c>
      <c r="C2429" s="6">
        <v>7.3076221222860005E-2</v>
      </c>
      <c r="D2429" s="6">
        <v>4.8318826369089699E-2</v>
      </c>
    </row>
    <row r="2430" spans="2:4" ht="16" x14ac:dyDescent="0.2">
      <c r="B2430" s="6" t="s">
        <v>52885</v>
      </c>
      <c r="C2430" s="6">
        <v>-0.113685272159998</v>
      </c>
      <c r="D2430" s="6">
        <v>-0.153766208233479</v>
      </c>
    </row>
    <row r="2431" spans="2:4" ht="16" x14ac:dyDescent="0.2">
      <c r="B2431" s="6" t="s">
        <v>52886</v>
      </c>
      <c r="C2431" s="6">
        <v>7.3791660873996398E-2</v>
      </c>
      <c r="D2431" s="6">
        <v>-1.29607938935351E-2</v>
      </c>
    </row>
    <row r="2432" spans="2:4" ht="16" x14ac:dyDescent="0.2">
      <c r="B2432" s="6" t="s">
        <v>52887</v>
      </c>
      <c r="C2432" s="6">
        <v>-0.13287366320751301</v>
      </c>
      <c r="D2432" s="6">
        <v>-0.29483937879504901</v>
      </c>
    </row>
    <row r="2433" spans="2:4" ht="16" x14ac:dyDescent="0.2">
      <c r="B2433" s="6" t="s">
        <v>52888</v>
      </c>
      <c r="C2433" s="6">
        <v>4.2982644241812203E-2</v>
      </c>
      <c r="D2433" s="6">
        <v>0.118904173220855</v>
      </c>
    </row>
    <row r="2434" spans="2:4" ht="16" x14ac:dyDescent="0.2">
      <c r="B2434" s="6" t="s">
        <v>52889</v>
      </c>
      <c r="C2434" s="6">
        <v>1.9940530279033201E-2</v>
      </c>
      <c r="D2434" s="6">
        <v>1.7457638192360899E-2</v>
      </c>
    </row>
    <row r="2435" spans="2:4" ht="16" x14ac:dyDescent="0.2">
      <c r="B2435" s="6" t="s">
        <v>52890</v>
      </c>
      <c r="C2435" s="6">
        <v>2.01364800217236E-2</v>
      </c>
      <c r="D2435" s="6">
        <v>8.1019368418602106E-2</v>
      </c>
    </row>
    <row r="2436" spans="2:4" ht="16" x14ac:dyDescent="0.2">
      <c r="B2436" s="6" t="s">
        <v>52891</v>
      </c>
      <c r="C2436" s="6">
        <v>-3.07882743102539E-2</v>
      </c>
      <c r="D2436" s="6">
        <v>-5.0915255360657503E-2</v>
      </c>
    </row>
    <row r="2437" spans="2:4" ht="16" x14ac:dyDescent="0.2">
      <c r="B2437" s="6" t="s">
        <v>52892</v>
      </c>
      <c r="C2437" s="6">
        <v>-9.9732694938206898E-2</v>
      </c>
      <c r="D2437" s="6">
        <v>2.3697930181588899E-2</v>
      </c>
    </row>
    <row r="2438" spans="2:4" ht="16" x14ac:dyDescent="0.2">
      <c r="B2438" s="6" t="s">
        <v>52893</v>
      </c>
      <c r="C2438" s="6">
        <v>-0.15200476748598099</v>
      </c>
      <c r="D2438" s="6">
        <v>-4.0239635912017499E-2</v>
      </c>
    </row>
    <row r="2439" spans="2:4" ht="16" x14ac:dyDescent="0.2">
      <c r="B2439" s="6" t="s">
        <v>52894</v>
      </c>
      <c r="C2439" s="6">
        <v>0.120002494129738</v>
      </c>
      <c r="D2439" s="6">
        <v>5.55839895840613E-2</v>
      </c>
    </row>
    <row r="2440" spans="2:4" ht="16" x14ac:dyDescent="0.2">
      <c r="B2440" s="6" t="s">
        <v>52895</v>
      </c>
      <c r="C2440" s="6">
        <v>0.13965204501839501</v>
      </c>
      <c r="D2440" s="6">
        <v>7.1806522708950404E-4</v>
      </c>
    </row>
    <row r="2441" spans="2:4" ht="16" x14ac:dyDescent="0.2">
      <c r="B2441" s="6" t="s">
        <v>52896</v>
      </c>
      <c r="C2441" s="6">
        <v>0.154478091167563</v>
      </c>
      <c r="D2441" s="6">
        <v>5.6342773980950597E-2</v>
      </c>
    </row>
    <row r="2442" spans="2:4" ht="16" x14ac:dyDescent="0.2">
      <c r="B2442" s="6" t="s">
        <v>52897</v>
      </c>
      <c r="C2442" s="6">
        <v>-2.3084708700687399E-2</v>
      </c>
      <c r="D2442" s="6">
        <v>3.9711511860122201E-2</v>
      </c>
    </row>
    <row r="2443" spans="2:4" ht="16" x14ac:dyDescent="0.2">
      <c r="B2443" s="6" t="s">
        <v>52898</v>
      </c>
      <c r="C2443" s="6">
        <v>0.197987764446003</v>
      </c>
      <c r="D2443" s="6">
        <v>7.0124328636760297E-2</v>
      </c>
    </row>
    <row r="2444" spans="2:4" ht="16" x14ac:dyDescent="0.2">
      <c r="B2444" s="6" t="s">
        <v>52899</v>
      </c>
      <c r="C2444" s="6">
        <v>1.61493474984944E-2</v>
      </c>
      <c r="D2444" s="6">
        <v>-2.9399319672882299E-2</v>
      </c>
    </row>
    <row r="2445" spans="2:4" ht="16" x14ac:dyDescent="0.2">
      <c r="B2445" s="6" t="s">
        <v>52900</v>
      </c>
      <c r="C2445" s="6">
        <v>2.09155710807529E-3</v>
      </c>
      <c r="D2445" s="6">
        <v>2.05393902420473E-2</v>
      </c>
    </row>
    <row r="2446" spans="2:4" ht="16" x14ac:dyDescent="0.2">
      <c r="B2446" s="6" t="s">
        <v>52901</v>
      </c>
      <c r="C2446" s="6">
        <v>-0.121774812852761</v>
      </c>
      <c r="D2446" s="6">
        <v>-2.02145244485799E-2</v>
      </c>
    </row>
    <row r="2447" spans="2:4" ht="16" x14ac:dyDescent="0.2">
      <c r="B2447" s="6" t="s">
        <v>52902</v>
      </c>
      <c r="C2447" s="6">
        <v>0.186122997839821</v>
      </c>
      <c r="D2447" s="6">
        <v>-3.3445624799671399E-2</v>
      </c>
    </row>
    <row r="2448" spans="2:4" ht="16" x14ac:dyDescent="0.2">
      <c r="B2448" s="6" t="s">
        <v>52903</v>
      </c>
      <c r="C2448" s="6">
        <v>-9.4159361781410503E-2</v>
      </c>
      <c r="D2448" s="6">
        <v>2.2786664545327798E-2</v>
      </c>
    </row>
    <row r="2449" spans="2:4" ht="16" x14ac:dyDescent="0.2">
      <c r="B2449" s="6" t="s">
        <v>52904</v>
      </c>
      <c r="C2449" s="6">
        <v>-6.7605649410145602E-2</v>
      </c>
      <c r="D2449" s="6">
        <v>9.1208061370768007E-2</v>
      </c>
    </row>
    <row r="2450" spans="2:4" ht="16" x14ac:dyDescent="0.2">
      <c r="B2450" s="6" t="s">
        <v>52905</v>
      </c>
      <c r="C2450" s="6">
        <v>6.2808031530459593E-2</v>
      </c>
      <c r="D2450" s="6">
        <v>-9.4194967244103103E-2</v>
      </c>
    </row>
    <row r="2451" spans="2:4" ht="16" x14ac:dyDescent="0.2">
      <c r="B2451" s="6" t="s">
        <v>52906</v>
      </c>
      <c r="C2451" s="6">
        <v>-0.15076698233899699</v>
      </c>
      <c r="D2451" s="6">
        <v>-5.1339278453050703E-2</v>
      </c>
    </row>
    <row r="2452" spans="2:4" ht="16" x14ac:dyDescent="0.2">
      <c r="B2452" s="6" t="s">
        <v>52907</v>
      </c>
      <c r="C2452" s="6">
        <v>0.103497858050929</v>
      </c>
      <c r="D2452" s="6">
        <v>2.28872984971999E-2</v>
      </c>
    </row>
    <row r="2453" spans="2:4" ht="16" x14ac:dyDescent="0.2">
      <c r="B2453" s="6" t="s">
        <v>52908</v>
      </c>
      <c r="C2453" s="6">
        <v>2.8796848454199199E-2</v>
      </c>
      <c r="D2453" s="6">
        <v>8.9027989551483194E-2</v>
      </c>
    </row>
    <row r="2454" spans="2:4" ht="16" x14ac:dyDescent="0.2">
      <c r="B2454" s="6" t="s">
        <v>52909</v>
      </c>
      <c r="C2454" s="6">
        <v>0.10883510373783201</v>
      </c>
      <c r="D2454" s="6">
        <v>1.6336949915742398E-2</v>
      </c>
    </row>
    <row r="2455" spans="2:4" ht="16" x14ac:dyDescent="0.2">
      <c r="B2455" s="6" t="s">
        <v>52910</v>
      </c>
      <c r="C2455" s="6">
        <v>7.4757191806868999E-3</v>
      </c>
      <c r="D2455" s="6">
        <v>1.8144515453627701E-2</v>
      </c>
    </row>
    <row r="2456" spans="2:4" ht="16" x14ac:dyDescent="0.2">
      <c r="B2456" s="6" t="s">
        <v>52911</v>
      </c>
      <c r="C2456" s="6">
        <v>-4.98999275164431E-2</v>
      </c>
      <c r="D2456" s="6">
        <v>-1.5647231664585998E-2</v>
      </c>
    </row>
    <row r="2457" spans="2:4" ht="16" x14ac:dyDescent="0.2">
      <c r="B2457" s="6" t="s">
        <v>52912</v>
      </c>
      <c r="C2457" s="6">
        <v>-2.8150536510966401E-2</v>
      </c>
      <c r="D2457" s="6">
        <v>-4.2988198263477599E-2</v>
      </c>
    </row>
    <row r="2458" spans="2:4" ht="16" x14ac:dyDescent="0.2">
      <c r="B2458" s="6" t="s">
        <v>52913</v>
      </c>
      <c r="C2458" s="6">
        <v>-5.9188222024806302E-2</v>
      </c>
      <c r="D2458" s="6">
        <v>-2.09423478860238E-2</v>
      </c>
    </row>
    <row r="2459" spans="2:4" ht="16" x14ac:dyDescent="0.2">
      <c r="B2459" s="6" t="s">
        <v>52914</v>
      </c>
      <c r="C2459" s="6">
        <v>-4.1373921041538302E-2</v>
      </c>
      <c r="D2459" s="6">
        <v>-2.9791794553485001E-2</v>
      </c>
    </row>
    <row r="2460" spans="2:4" ht="16" x14ac:dyDescent="0.2">
      <c r="B2460" s="6" t="s">
        <v>52915</v>
      </c>
      <c r="C2460" s="6">
        <v>9.6720859992765404E-2</v>
      </c>
      <c r="D2460" s="6">
        <v>-4.2921856283369302E-2</v>
      </c>
    </row>
    <row r="2461" spans="2:4" ht="16" x14ac:dyDescent="0.2">
      <c r="B2461" s="6" t="s">
        <v>52916</v>
      </c>
      <c r="C2461" s="6">
        <v>3.1860167812958202E-2</v>
      </c>
      <c r="D2461" s="6">
        <v>-6.9781075554079294E-2</v>
      </c>
    </row>
    <row r="2462" spans="2:4" ht="16" x14ac:dyDescent="0.2">
      <c r="B2462" s="6" t="s">
        <v>52917</v>
      </c>
      <c r="C2462" s="6">
        <v>-0.16664753029228399</v>
      </c>
      <c r="D2462" s="6">
        <v>-2.6102063280143601E-2</v>
      </c>
    </row>
    <row r="2463" spans="2:4" ht="16" x14ac:dyDescent="0.2">
      <c r="B2463" s="6" t="s">
        <v>52918</v>
      </c>
      <c r="C2463" s="6">
        <v>3.6497628769396301E-2</v>
      </c>
      <c r="D2463" s="6">
        <v>-1.9046521065184799E-2</v>
      </c>
    </row>
    <row r="2464" spans="2:4" ht="16" x14ac:dyDescent="0.2">
      <c r="B2464" s="6" t="s">
        <v>52919</v>
      </c>
      <c r="C2464" s="6">
        <v>-0.15289996732999001</v>
      </c>
      <c r="D2464" s="6">
        <v>1.9508817230724701E-2</v>
      </c>
    </row>
    <row r="2465" spans="2:4" ht="16" x14ac:dyDescent="0.2">
      <c r="B2465" s="6" t="s">
        <v>52920</v>
      </c>
      <c r="C2465" s="6">
        <v>0.119396988948322</v>
      </c>
      <c r="D2465" s="6">
        <v>-7.4455810625018203E-4</v>
      </c>
    </row>
    <row r="2466" spans="2:4" ht="16" x14ac:dyDescent="0.2">
      <c r="B2466" s="6" t="s">
        <v>52921</v>
      </c>
      <c r="C2466" s="6">
        <v>-5.9807002139924001E-2</v>
      </c>
      <c r="D2466" s="6">
        <v>5.1443206716511999E-3</v>
      </c>
    </row>
    <row r="2467" spans="2:4" ht="16" x14ac:dyDescent="0.2">
      <c r="B2467" s="6" t="s">
        <v>52922</v>
      </c>
      <c r="C2467" s="6">
        <v>9.5229451702353501E-2</v>
      </c>
      <c r="D2467" s="6">
        <v>6.8294541265374598E-2</v>
      </c>
    </row>
    <row r="2468" spans="2:4" ht="16" x14ac:dyDescent="0.2">
      <c r="B2468" s="6" t="s">
        <v>52923</v>
      </c>
      <c r="C2468" s="6">
        <v>-3.99727636531928E-2</v>
      </c>
      <c r="D2468" s="6">
        <v>2.7036517549420599E-2</v>
      </c>
    </row>
    <row r="2469" spans="2:4" ht="16" x14ac:dyDescent="0.2">
      <c r="B2469" s="6" t="s">
        <v>52924</v>
      </c>
      <c r="C2469" s="6">
        <v>-6.0672563875297E-2</v>
      </c>
      <c r="D2469" s="6">
        <v>-3.0335355232051501E-2</v>
      </c>
    </row>
    <row r="2470" spans="2:4" ht="16" x14ac:dyDescent="0.2">
      <c r="B2470" s="6" t="s">
        <v>52925</v>
      </c>
      <c r="C2470" s="6">
        <v>-0.145970293268496</v>
      </c>
      <c r="D2470" s="6">
        <v>-5.0244099154554099E-2</v>
      </c>
    </row>
    <row r="2471" spans="2:4" ht="16" x14ac:dyDescent="0.2">
      <c r="B2471" s="6" t="s">
        <v>52926</v>
      </c>
      <c r="C2471" s="6">
        <v>-6.7738811849014993E-2</v>
      </c>
      <c r="D2471" s="6">
        <v>4.5308969719126697E-3</v>
      </c>
    </row>
    <row r="2472" spans="2:4" ht="16" x14ac:dyDescent="0.2">
      <c r="B2472" s="6" t="s">
        <v>52927</v>
      </c>
      <c r="C2472" s="6">
        <v>3.1488725849450297E-2</v>
      </c>
      <c r="D2472" s="6">
        <v>-2.9710202661862701E-3</v>
      </c>
    </row>
    <row r="2473" spans="2:4" ht="16" x14ac:dyDescent="0.2">
      <c r="B2473" s="6" t="s">
        <v>52928</v>
      </c>
      <c r="C2473" s="6">
        <v>-8.7417761801192206E-2</v>
      </c>
      <c r="D2473" s="6">
        <v>-0.102520504454207</v>
      </c>
    </row>
    <row r="2474" spans="2:4" ht="16" x14ac:dyDescent="0.2">
      <c r="B2474" s="6" t="s">
        <v>52929</v>
      </c>
      <c r="C2474" s="6">
        <v>-6.9825257165872401E-2</v>
      </c>
      <c r="D2474" s="6">
        <v>7.1565987690226707E-2</v>
      </c>
    </row>
    <row r="2475" spans="2:4" ht="16" x14ac:dyDescent="0.2">
      <c r="B2475" s="6" t="s">
        <v>52930</v>
      </c>
      <c r="C2475" s="6">
        <v>-4.7017315750765398E-2</v>
      </c>
      <c r="D2475" s="6">
        <v>-8.4204666882802301E-2</v>
      </c>
    </row>
    <row r="2476" spans="2:4" ht="16" x14ac:dyDescent="0.2">
      <c r="B2476" s="6" t="s">
        <v>52931</v>
      </c>
      <c r="C2476" s="6">
        <v>-3.4985280731257597E-2</v>
      </c>
      <c r="D2476" s="6">
        <v>-3.5137796608596E-3</v>
      </c>
    </row>
    <row r="2477" spans="2:4" ht="16" x14ac:dyDescent="0.2">
      <c r="B2477" s="6" t="s">
        <v>52932</v>
      </c>
      <c r="C2477" s="6">
        <v>2.96794829044238E-2</v>
      </c>
      <c r="D2477" s="6">
        <v>-0.101389155616961</v>
      </c>
    </row>
    <row r="2478" spans="2:4" ht="16" x14ac:dyDescent="0.2">
      <c r="B2478" s="6" t="s">
        <v>52933</v>
      </c>
      <c r="C2478" s="6">
        <v>-0.10342486678049</v>
      </c>
      <c r="D2478" s="6">
        <v>-0.114343625195685</v>
      </c>
    </row>
    <row r="2479" spans="2:4" ht="16" x14ac:dyDescent="0.2">
      <c r="B2479" s="6" t="s">
        <v>52934</v>
      </c>
      <c r="C2479" s="6">
        <v>7.2270340764463398E-2</v>
      </c>
      <c r="D2479" s="6">
        <v>2.6380994971832501E-2</v>
      </c>
    </row>
    <row r="2480" spans="2:4" ht="16" x14ac:dyDescent="0.2">
      <c r="B2480" s="6" t="s">
        <v>52935</v>
      </c>
      <c r="C2480" s="6">
        <v>-4.5934212617421401E-2</v>
      </c>
      <c r="D2480" s="6">
        <v>-9.4125507488693999E-2</v>
      </c>
    </row>
    <row r="2481" spans="2:4" ht="16" x14ac:dyDescent="0.2">
      <c r="B2481" s="6" t="s">
        <v>52936</v>
      </c>
      <c r="C2481" s="6">
        <v>-2.53118754316368E-2</v>
      </c>
      <c r="D2481" s="6">
        <v>0.115195893070915</v>
      </c>
    </row>
    <row r="2482" spans="2:4" ht="16" x14ac:dyDescent="0.2">
      <c r="B2482" s="6" t="s">
        <v>52937</v>
      </c>
      <c r="C2482" s="6">
        <v>-4.4822672143660598E-2</v>
      </c>
      <c r="D2482" s="6">
        <v>1.03748238406129E-2</v>
      </c>
    </row>
    <row r="2483" spans="2:4" ht="16" x14ac:dyDescent="0.2">
      <c r="B2483" s="6" t="s">
        <v>52938</v>
      </c>
      <c r="C2483" s="6">
        <v>8.5915840571040292E-3</v>
      </c>
      <c r="D2483" s="6">
        <v>-2.9562958052345E-2</v>
      </c>
    </row>
    <row r="2484" spans="2:4" ht="16" x14ac:dyDescent="0.2">
      <c r="B2484" s="6" t="s">
        <v>52939</v>
      </c>
      <c r="C2484" s="6">
        <v>1.2580590521874799E-2</v>
      </c>
      <c r="D2484" s="6">
        <v>-2.31737450798149E-2</v>
      </c>
    </row>
    <row r="2485" spans="2:4" ht="16" x14ac:dyDescent="0.2">
      <c r="B2485" s="6" t="s">
        <v>52940</v>
      </c>
      <c r="C2485" s="6">
        <v>7.5276948037945601E-2</v>
      </c>
      <c r="D2485" s="6">
        <v>9.5910063602640705E-2</v>
      </c>
    </row>
    <row r="2486" spans="2:4" ht="16" x14ac:dyDescent="0.2">
      <c r="B2486" s="6" t="s">
        <v>52941</v>
      </c>
      <c r="C2486" s="6">
        <v>0.18370518462079</v>
      </c>
      <c r="D2486" s="6">
        <v>0.116726100138601</v>
      </c>
    </row>
    <row r="2487" spans="2:4" ht="16" x14ac:dyDescent="0.2">
      <c r="B2487" s="6" t="s">
        <v>52942</v>
      </c>
      <c r="C2487" s="6">
        <v>-2.6271162303245901E-2</v>
      </c>
      <c r="D2487" s="6">
        <v>-2.8560013027639101E-2</v>
      </c>
    </row>
    <row r="2488" spans="2:4" ht="16" x14ac:dyDescent="0.2">
      <c r="B2488" s="6" t="s">
        <v>52943</v>
      </c>
      <c r="C2488" s="6">
        <v>-2.7428349533832601E-2</v>
      </c>
      <c r="D2488" s="6">
        <v>4.2300488455487298E-2</v>
      </c>
    </row>
    <row r="2489" spans="2:4" ht="16" x14ac:dyDescent="0.2">
      <c r="B2489" s="6" t="s">
        <v>52944</v>
      </c>
      <c r="C2489" s="6">
        <v>-8.64498855878333E-2</v>
      </c>
      <c r="D2489" s="6">
        <v>-8.9975563878926607E-2</v>
      </c>
    </row>
    <row r="2490" spans="2:4" ht="16" x14ac:dyDescent="0.2">
      <c r="B2490" s="6" t="s">
        <v>52945</v>
      </c>
      <c r="C2490" s="6">
        <v>-7.8452836595460901E-2</v>
      </c>
      <c r="D2490" s="6">
        <v>2.96122057475664E-2</v>
      </c>
    </row>
    <row r="2491" spans="2:4" ht="16" x14ac:dyDescent="0.2">
      <c r="B2491" s="6" t="s">
        <v>52946</v>
      </c>
      <c r="C2491" s="6">
        <v>3.4671770522963101E-2</v>
      </c>
      <c r="D2491" s="6">
        <v>5.3060190145709897E-3</v>
      </c>
    </row>
    <row r="2492" spans="2:4" ht="16" x14ac:dyDescent="0.2">
      <c r="B2492" s="6" t="s">
        <v>52947</v>
      </c>
      <c r="C2492" s="6">
        <v>6.5055499670254605E-2</v>
      </c>
      <c r="D2492" s="6">
        <v>-5.8490787972927699E-2</v>
      </c>
    </row>
    <row r="2493" spans="2:4" ht="16" x14ac:dyDescent="0.2">
      <c r="B2493" s="6" t="s">
        <v>52948</v>
      </c>
      <c r="C2493" s="6">
        <v>-0.102925115988485</v>
      </c>
      <c r="D2493" s="6">
        <v>-2.9316517254683198E-2</v>
      </c>
    </row>
    <row r="2494" spans="2:4" ht="16" x14ac:dyDescent="0.2">
      <c r="B2494" s="6" t="s">
        <v>52949</v>
      </c>
      <c r="C2494" s="6">
        <v>0.132168554546753</v>
      </c>
      <c r="D2494" s="6">
        <v>-7.1311635854299907E-2</v>
      </c>
    </row>
    <row r="2495" spans="2:4" ht="16" x14ac:dyDescent="0.2">
      <c r="B2495" s="6" t="s">
        <v>52950</v>
      </c>
      <c r="C2495" s="6">
        <v>-4.06696545807144E-2</v>
      </c>
      <c r="D2495" s="6">
        <v>0.13957956823141099</v>
      </c>
    </row>
    <row r="2496" spans="2:4" ht="16" x14ac:dyDescent="0.2">
      <c r="B2496" s="6" t="s">
        <v>52951</v>
      </c>
      <c r="C2496" s="6">
        <v>-4.3750982292085197E-2</v>
      </c>
      <c r="D2496" s="6">
        <v>-8.36667958605289E-2</v>
      </c>
    </row>
    <row r="2497" spans="2:4" ht="16" x14ac:dyDescent="0.2">
      <c r="B2497" s="6" t="s">
        <v>52952</v>
      </c>
      <c r="C2497" s="6">
        <v>-0.18192186183996001</v>
      </c>
      <c r="D2497" s="6">
        <v>-0.105906165521857</v>
      </c>
    </row>
    <row r="2498" spans="2:4" ht="16" x14ac:dyDescent="0.2">
      <c r="B2498" s="6" t="s">
        <v>52953</v>
      </c>
      <c r="C2498" s="6">
        <v>-5.6786264022230498E-2</v>
      </c>
      <c r="D2498" s="6">
        <v>4.3604498441301799E-2</v>
      </c>
    </row>
    <row r="2499" spans="2:4" ht="16" x14ac:dyDescent="0.2">
      <c r="B2499" s="6" t="s">
        <v>52954</v>
      </c>
      <c r="C2499" s="6">
        <v>-1.0135155772324799E-2</v>
      </c>
      <c r="D2499" s="6">
        <v>0.109461769540702</v>
      </c>
    </row>
    <row r="2500" spans="2:4" ht="16" x14ac:dyDescent="0.2">
      <c r="B2500" s="6" t="s">
        <v>52955</v>
      </c>
      <c r="C2500" s="6">
        <v>-6.5803110692232103E-2</v>
      </c>
      <c r="D2500" s="6">
        <v>-6.9090386669112797E-2</v>
      </c>
    </row>
    <row r="2501" spans="2:4" ht="16" x14ac:dyDescent="0.2">
      <c r="B2501" s="6" t="s">
        <v>52956</v>
      </c>
      <c r="C2501" s="6">
        <v>4.4344809627174797E-3</v>
      </c>
      <c r="D2501" s="6">
        <v>-1.6618058669172001E-2</v>
      </c>
    </row>
    <row r="2502" spans="2:4" ht="16" x14ac:dyDescent="0.2">
      <c r="B2502" s="6" t="s">
        <v>52957</v>
      </c>
      <c r="C2502" s="6">
        <v>0.22040845935053399</v>
      </c>
      <c r="D2502" s="6">
        <v>0.116045661149956</v>
      </c>
    </row>
    <row r="2503" spans="2:4" ht="16" x14ac:dyDescent="0.2">
      <c r="B2503" s="6" t="s">
        <v>52958</v>
      </c>
      <c r="C2503" s="6">
        <v>-3.4099717633557299E-2</v>
      </c>
      <c r="D2503" s="6">
        <v>-6.7461159808533594E-2</v>
      </c>
    </row>
    <row r="2504" spans="2:4" ht="16" x14ac:dyDescent="0.2">
      <c r="B2504" s="6" t="s">
        <v>52959</v>
      </c>
      <c r="C2504" s="6">
        <v>-0.13171881035251701</v>
      </c>
      <c r="D2504" s="6">
        <v>7.4095705634192696E-2</v>
      </c>
    </row>
    <row r="2505" spans="2:4" ht="16" x14ac:dyDescent="0.2">
      <c r="B2505" s="6" t="s">
        <v>52960</v>
      </c>
      <c r="C2505" s="6">
        <v>-2.7941130957520599E-2</v>
      </c>
      <c r="D2505" s="6">
        <v>8.4681796284982597E-2</v>
      </c>
    </row>
    <row r="2506" spans="2:4" ht="16" x14ac:dyDescent="0.2">
      <c r="B2506" s="6" t="s">
        <v>52961</v>
      </c>
      <c r="C2506" s="6">
        <v>-4.8472276905782201E-2</v>
      </c>
      <c r="D2506" s="6">
        <v>9.0003172077038202E-2</v>
      </c>
    </row>
    <row r="2507" spans="2:4" ht="16" x14ac:dyDescent="0.2">
      <c r="B2507" s="6" t="s">
        <v>52962</v>
      </c>
      <c r="C2507" s="6">
        <v>0.18594980462434799</v>
      </c>
      <c r="D2507" s="6">
        <v>0.12754612733282</v>
      </c>
    </row>
    <row r="2508" spans="2:4" ht="16" x14ac:dyDescent="0.2">
      <c r="B2508" s="6" t="s">
        <v>52963</v>
      </c>
      <c r="C2508" s="6">
        <v>-0.119720975157566</v>
      </c>
      <c r="D2508" s="6">
        <v>5.20346951828436E-2</v>
      </c>
    </row>
    <row r="2509" spans="2:4" ht="16" x14ac:dyDescent="0.2">
      <c r="B2509" s="6" t="s">
        <v>52964</v>
      </c>
      <c r="C2509" s="6">
        <v>-5.3541784352903597E-2</v>
      </c>
      <c r="D2509" s="6">
        <v>-5.5738186983843398E-2</v>
      </c>
    </row>
    <row r="2510" spans="2:4" ht="16" x14ac:dyDescent="0.2">
      <c r="B2510" s="6" t="s">
        <v>52965</v>
      </c>
      <c r="C2510" s="6">
        <v>0.16252470177332001</v>
      </c>
      <c r="D2510" s="6">
        <v>0.24946480864651499</v>
      </c>
    </row>
    <row r="2511" spans="2:4" ht="16" x14ac:dyDescent="0.2">
      <c r="B2511" s="6" t="s">
        <v>52966</v>
      </c>
      <c r="C2511" s="6">
        <v>0.111817152975226</v>
      </c>
      <c r="D2511" s="6">
        <v>0.10236608398272801</v>
      </c>
    </row>
    <row r="2512" spans="2:4" ht="16" x14ac:dyDescent="0.2">
      <c r="B2512" s="6" t="s">
        <v>52967</v>
      </c>
      <c r="C2512" s="6">
        <v>-7.9044035930412093E-2</v>
      </c>
      <c r="D2512" s="6">
        <v>-1.5096968044410001E-2</v>
      </c>
    </row>
    <row r="2513" spans="2:4" ht="16" x14ac:dyDescent="0.2">
      <c r="B2513" s="6" t="s">
        <v>52968</v>
      </c>
      <c r="C2513" s="6">
        <v>-0.117155274674706</v>
      </c>
      <c r="D2513" s="6">
        <v>-4.5554579215046097E-2</v>
      </c>
    </row>
    <row r="2514" spans="2:4" ht="16" x14ac:dyDescent="0.2">
      <c r="B2514" s="6" t="s">
        <v>52969</v>
      </c>
      <c r="C2514" s="6">
        <v>-4.2265714040658202E-2</v>
      </c>
      <c r="D2514" s="6">
        <v>-2.7690009183154202E-2</v>
      </c>
    </row>
    <row r="2515" spans="2:4" ht="16" x14ac:dyDescent="0.2">
      <c r="B2515" s="6" t="s">
        <v>52970</v>
      </c>
      <c r="C2515" s="6">
        <v>7.1494581904200799E-2</v>
      </c>
      <c r="D2515" s="6">
        <v>7.6539071280683005E-2</v>
      </c>
    </row>
    <row r="2516" spans="2:4" ht="16" x14ac:dyDescent="0.2">
      <c r="B2516" s="6" t="s">
        <v>52971</v>
      </c>
      <c r="C2516" s="6">
        <v>4.8709817837254497E-2</v>
      </c>
      <c r="D2516" s="6">
        <v>-6.4806251035604404E-2</v>
      </c>
    </row>
    <row r="2517" spans="2:4" ht="16" x14ac:dyDescent="0.2">
      <c r="B2517" s="6" t="s">
        <v>52972</v>
      </c>
      <c r="C2517" s="6">
        <v>6.6440295765243504E-2</v>
      </c>
      <c r="D2517" s="6">
        <v>5.9788881871911698E-2</v>
      </c>
    </row>
    <row r="2518" spans="2:4" ht="16" x14ac:dyDescent="0.2">
      <c r="B2518" s="6" t="s">
        <v>52973</v>
      </c>
      <c r="C2518" s="6">
        <v>6.4664773576161794E-2</v>
      </c>
      <c r="D2518" s="6">
        <v>3.9395479803228398E-2</v>
      </c>
    </row>
    <row r="2519" spans="2:4" ht="16" x14ac:dyDescent="0.2">
      <c r="B2519" s="6" t="s">
        <v>52974</v>
      </c>
      <c r="C2519" s="6">
        <v>1.7303552560347799E-2</v>
      </c>
      <c r="D2519" s="6">
        <v>3.4971162448724002E-2</v>
      </c>
    </row>
    <row r="2520" spans="2:4" ht="16" x14ac:dyDescent="0.2">
      <c r="B2520" s="6" t="s">
        <v>52975</v>
      </c>
      <c r="C2520" s="6">
        <v>0.15505288602362699</v>
      </c>
      <c r="D2520" s="6">
        <v>0.110833564042217</v>
      </c>
    </row>
    <row r="2521" spans="2:4" ht="16" x14ac:dyDescent="0.2">
      <c r="B2521" s="6" t="s">
        <v>52976</v>
      </c>
      <c r="C2521" s="6">
        <v>-1.29964729846002E-2</v>
      </c>
      <c r="D2521" s="6">
        <v>3.7209252691823097E-2</v>
      </c>
    </row>
    <row r="2522" spans="2:4" ht="16" x14ac:dyDescent="0.2">
      <c r="B2522" s="6" t="s">
        <v>52977</v>
      </c>
      <c r="C2522" s="6">
        <v>0.16353093686372899</v>
      </c>
      <c r="D2522" s="6">
        <v>4.3573267795612401E-2</v>
      </c>
    </row>
    <row r="2523" spans="2:4" ht="16" x14ac:dyDescent="0.2">
      <c r="B2523" s="6" t="s">
        <v>52978</v>
      </c>
      <c r="C2523" s="6">
        <v>-0.21800348745437101</v>
      </c>
      <c r="D2523" s="6">
        <v>-0.109204332971286</v>
      </c>
    </row>
    <row r="2524" spans="2:4" ht="16" x14ac:dyDescent="0.2">
      <c r="B2524" s="6" t="s">
        <v>52979</v>
      </c>
      <c r="C2524" s="6">
        <v>-3.97901356627237E-2</v>
      </c>
      <c r="D2524" s="6">
        <v>-0.12034655643584299</v>
      </c>
    </row>
    <row r="2525" spans="2:4" ht="16" x14ac:dyDescent="0.2">
      <c r="B2525" s="6" t="s">
        <v>52980</v>
      </c>
      <c r="C2525" s="6">
        <v>8.1758701100385495E-2</v>
      </c>
      <c r="D2525" s="6">
        <v>0.100218160922764</v>
      </c>
    </row>
    <row r="2526" spans="2:4" ht="16" x14ac:dyDescent="0.2">
      <c r="B2526" s="6" t="s">
        <v>52981</v>
      </c>
      <c r="C2526" s="6">
        <v>4.2107882112446801E-2</v>
      </c>
      <c r="D2526" s="6">
        <v>0.17385502034529099</v>
      </c>
    </row>
    <row r="2527" spans="2:4" ht="16" x14ac:dyDescent="0.2">
      <c r="B2527" s="6" t="s">
        <v>52982</v>
      </c>
      <c r="C2527" s="6">
        <v>8.1196765057725898E-2</v>
      </c>
      <c r="D2527" s="6">
        <v>3.1135184357335501E-2</v>
      </c>
    </row>
    <row r="2528" spans="2:4" ht="16" x14ac:dyDescent="0.2">
      <c r="B2528" s="6" t="s">
        <v>52983</v>
      </c>
      <c r="C2528" s="6">
        <v>-5.2762770846595001E-3</v>
      </c>
      <c r="D2528" s="6">
        <v>0.13639686217628599</v>
      </c>
    </row>
    <row r="2529" spans="2:4" ht="16" x14ac:dyDescent="0.2">
      <c r="B2529" s="6" t="s">
        <v>52984</v>
      </c>
      <c r="C2529" s="6">
        <v>0.107097239497568</v>
      </c>
      <c r="D2529" s="6">
        <v>-1.1804095028438201E-3</v>
      </c>
    </row>
    <row r="2530" spans="2:4" ht="16" x14ac:dyDescent="0.2">
      <c r="B2530" s="6" t="s">
        <v>52985</v>
      </c>
      <c r="C2530" s="6">
        <v>-3.9412152480572601E-2</v>
      </c>
      <c r="D2530" s="6">
        <v>4.1542087625793797E-2</v>
      </c>
    </row>
    <row r="2531" spans="2:4" ht="16" x14ac:dyDescent="0.2">
      <c r="B2531" s="6" t="s">
        <v>52986</v>
      </c>
      <c r="C2531" s="6">
        <v>3.1283737958158801E-2</v>
      </c>
      <c r="D2531" s="6">
        <v>8.0794095183425299E-2</v>
      </c>
    </row>
    <row r="2532" spans="2:4" ht="16" x14ac:dyDescent="0.2">
      <c r="B2532" s="6" t="s">
        <v>52987</v>
      </c>
      <c r="C2532" s="6">
        <v>-0.123523420681916</v>
      </c>
      <c r="D2532" s="6">
        <v>0.14678218210632199</v>
      </c>
    </row>
    <row r="2533" spans="2:4" ht="16" x14ac:dyDescent="0.2">
      <c r="B2533" s="6" t="s">
        <v>52988</v>
      </c>
      <c r="C2533" s="6">
        <v>6.5315314038205202E-2</v>
      </c>
      <c r="D2533" s="6">
        <v>1.7348188757447699E-2</v>
      </c>
    </row>
    <row r="2534" spans="2:4" ht="16" x14ac:dyDescent="0.2">
      <c r="B2534" s="6" t="s">
        <v>52989</v>
      </c>
      <c r="C2534" s="6">
        <v>6.5518970780955102E-2</v>
      </c>
      <c r="D2534" s="6">
        <v>2.3186439567844899E-2</v>
      </c>
    </row>
    <row r="2535" spans="2:4" ht="16" x14ac:dyDescent="0.2">
      <c r="B2535" s="6" t="s">
        <v>52990</v>
      </c>
      <c r="C2535" s="6">
        <v>-7.7654836650616205E-2</v>
      </c>
      <c r="D2535" s="6">
        <v>-4.9005213936504496E-3</v>
      </c>
    </row>
    <row r="2536" spans="2:4" ht="16" x14ac:dyDescent="0.2">
      <c r="B2536" s="6" t="s">
        <v>52991</v>
      </c>
      <c r="C2536" s="6">
        <v>-5.6663970242176703E-2</v>
      </c>
      <c r="D2536" s="6">
        <v>-3.3104445895491601E-2</v>
      </c>
    </row>
    <row r="2537" spans="2:4" ht="16" x14ac:dyDescent="0.2">
      <c r="B2537" s="6" t="s">
        <v>52992</v>
      </c>
      <c r="C2537" s="6">
        <v>7.0709103807496704E-2</v>
      </c>
      <c r="D2537" s="6">
        <v>8.2344548389142999E-2</v>
      </c>
    </row>
    <row r="2538" spans="2:4" ht="16" x14ac:dyDescent="0.2">
      <c r="B2538" s="6" t="s">
        <v>52993</v>
      </c>
      <c r="C2538" s="6">
        <v>-0.10898994960206899</v>
      </c>
      <c r="D2538" s="6">
        <v>0.104970770720165</v>
      </c>
    </row>
    <row r="2539" spans="2:4" ht="16" x14ac:dyDescent="0.2">
      <c r="B2539" s="6" t="s">
        <v>52994</v>
      </c>
      <c r="C2539" s="6">
        <v>2.9306356098597799E-2</v>
      </c>
      <c r="D2539" s="6">
        <v>-9.2774477997779201E-2</v>
      </c>
    </row>
    <row r="2540" spans="2:4" ht="16" x14ac:dyDescent="0.2">
      <c r="B2540" s="6" t="s">
        <v>52995</v>
      </c>
      <c r="C2540" s="6">
        <v>0.19566441658270001</v>
      </c>
      <c r="D2540" s="6">
        <v>4.46215609244245E-2</v>
      </c>
    </row>
    <row r="2541" spans="2:4" ht="16" x14ac:dyDescent="0.2">
      <c r="B2541" s="6" t="s">
        <v>52996</v>
      </c>
      <c r="C2541" s="6">
        <v>-7.1699872018928801E-3</v>
      </c>
      <c r="D2541" s="6">
        <v>-9.27083247836578E-2</v>
      </c>
    </row>
    <row r="2542" spans="2:4" ht="16" x14ac:dyDescent="0.2">
      <c r="B2542" s="6" t="s">
        <v>52997</v>
      </c>
      <c r="C2542" s="6">
        <v>1.5964543826458E-2</v>
      </c>
      <c r="D2542" s="6">
        <v>6.68510712147352E-2</v>
      </c>
    </row>
    <row r="2543" spans="2:4" ht="16" x14ac:dyDescent="0.2">
      <c r="B2543" s="6" t="s">
        <v>52998</v>
      </c>
      <c r="C2543" s="6">
        <v>-9.6865010932944501E-2</v>
      </c>
      <c r="D2543" s="6">
        <v>5.3780614274175499E-2</v>
      </c>
    </row>
    <row r="2544" spans="2:4" ht="16" x14ac:dyDescent="0.2">
      <c r="B2544" s="6" t="s">
        <v>52999</v>
      </c>
      <c r="C2544" s="6">
        <v>9.3934359933411898E-2</v>
      </c>
      <c r="D2544" s="6">
        <v>0.11756734837989</v>
      </c>
    </row>
    <row r="2545" spans="2:4" ht="16" x14ac:dyDescent="0.2">
      <c r="B2545" s="6" t="s">
        <v>53000</v>
      </c>
      <c r="C2545" s="6">
        <v>6.2713614118106206E-2</v>
      </c>
      <c r="D2545" s="6">
        <v>1.46585269109677E-2</v>
      </c>
    </row>
    <row r="2546" spans="2:4" ht="16" x14ac:dyDescent="0.2">
      <c r="B2546" s="6" t="s">
        <v>53001</v>
      </c>
      <c r="C2546" s="6">
        <v>0.12191214426654499</v>
      </c>
      <c r="D2546" s="6">
        <v>0.137430460436678</v>
      </c>
    </row>
    <row r="2547" spans="2:4" ht="16" x14ac:dyDescent="0.2">
      <c r="B2547" s="6" t="s">
        <v>53002</v>
      </c>
      <c r="C2547" s="6">
        <v>-2.8415225337113301E-2</v>
      </c>
      <c r="D2547" s="6">
        <v>4.3761264404890199E-2</v>
      </c>
    </row>
    <row r="2548" spans="2:4" ht="16" x14ac:dyDescent="0.2">
      <c r="B2548" s="6" t="s">
        <v>53003</v>
      </c>
      <c r="C2548" s="6">
        <v>7.9950921359081703E-2</v>
      </c>
      <c r="D2548" s="6">
        <v>-1.2456896919607901E-2</v>
      </c>
    </row>
    <row r="2549" spans="2:4" ht="16" x14ac:dyDescent="0.2">
      <c r="B2549" s="6" t="s">
        <v>53004</v>
      </c>
      <c r="C2549" s="6">
        <v>-0.148065940569931</v>
      </c>
      <c r="D2549" s="6">
        <v>4.0389292312272097E-2</v>
      </c>
    </row>
    <row r="2550" spans="2:4" ht="16" x14ac:dyDescent="0.2">
      <c r="B2550" s="6" t="s">
        <v>53005</v>
      </c>
      <c r="C2550" s="6">
        <v>-3.3102760611498597E-2</v>
      </c>
      <c r="D2550" s="6">
        <v>-4.2144881118666398E-2</v>
      </c>
    </row>
    <row r="2551" spans="2:4" ht="16" x14ac:dyDescent="0.2">
      <c r="B2551" s="6" t="s">
        <v>53006</v>
      </c>
      <c r="C2551" s="6">
        <v>1.96351765729155E-2</v>
      </c>
      <c r="D2551" s="6">
        <v>-3.2432509238140297E-2</v>
      </c>
    </row>
    <row r="2552" spans="2:4" ht="16" x14ac:dyDescent="0.2">
      <c r="B2552" s="6" t="s">
        <v>53007</v>
      </c>
      <c r="C2552" s="6">
        <v>6.8771902702804893E-2</v>
      </c>
      <c r="D2552" s="6">
        <v>-8.6368990984245393E-3</v>
      </c>
    </row>
    <row r="2553" spans="2:4" ht="16" x14ac:dyDescent="0.2">
      <c r="B2553" s="6" t="s">
        <v>53008</v>
      </c>
      <c r="C2553" s="6">
        <v>2.6033680027765599E-2</v>
      </c>
      <c r="D2553" s="6">
        <v>2.9732494145364399E-2</v>
      </c>
    </row>
    <row r="2554" spans="2:4" ht="16" x14ac:dyDescent="0.2">
      <c r="B2554" s="6" t="s">
        <v>53009</v>
      </c>
      <c r="C2554" s="6">
        <v>-0.16530876449995399</v>
      </c>
      <c r="D2554" s="6">
        <v>-5.1513038865230398E-2</v>
      </c>
    </row>
    <row r="2555" spans="2:4" ht="16" x14ac:dyDescent="0.2">
      <c r="B2555" s="6" t="s">
        <v>53010</v>
      </c>
      <c r="C2555" s="6">
        <v>2.19848728087104E-2</v>
      </c>
      <c r="D2555" s="6">
        <v>4.8693732865863502E-2</v>
      </c>
    </row>
    <row r="2556" spans="2:4" ht="16" x14ac:dyDescent="0.2">
      <c r="B2556" s="6" t="s">
        <v>53011</v>
      </c>
      <c r="C2556" s="6">
        <v>0.19313693010800201</v>
      </c>
      <c r="D2556" s="6">
        <v>2.8717160579059101E-2</v>
      </c>
    </row>
    <row r="2557" spans="2:4" ht="16" x14ac:dyDescent="0.2">
      <c r="B2557" s="6" t="s">
        <v>53012</v>
      </c>
      <c r="C2557" s="6">
        <v>-1.5436726510058601E-2</v>
      </c>
      <c r="D2557" s="6">
        <v>4.4148315616872297E-2</v>
      </c>
    </row>
    <row r="2558" spans="2:4" ht="16" x14ac:dyDescent="0.2">
      <c r="B2558" s="6" t="s">
        <v>53013</v>
      </c>
      <c r="C2558" s="6">
        <v>2.31804648298954E-2</v>
      </c>
      <c r="D2558" s="6">
        <v>-2.3643186282191302E-2</v>
      </c>
    </row>
    <row r="2559" spans="2:4" ht="16" x14ac:dyDescent="0.2">
      <c r="B2559" s="6" t="s">
        <v>53014</v>
      </c>
      <c r="C2559" s="6">
        <v>4.9183879297542497E-2</v>
      </c>
      <c r="D2559" s="6">
        <v>-3.1606338538251698E-2</v>
      </c>
    </row>
    <row r="2560" spans="2:4" ht="16" x14ac:dyDescent="0.2">
      <c r="B2560" s="6" t="s">
        <v>53015</v>
      </c>
      <c r="C2560" s="6">
        <v>0.104508362715379</v>
      </c>
      <c r="D2560" s="6">
        <v>3.8431008078242498E-2</v>
      </c>
    </row>
    <row r="2561" spans="2:4" ht="16" x14ac:dyDescent="0.2">
      <c r="B2561" s="6" t="s">
        <v>53016</v>
      </c>
      <c r="C2561" s="6">
        <v>-0.115513082003245</v>
      </c>
      <c r="D2561" s="6">
        <v>-6.8005845148770006E-2</v>
      </c>
    </row>
    <row r="2562" spans="2:4" ht="16" x14ac:dyDescent="0.2">
      <c r="B2562" s="6" t="s">
        <v>53017</v>
      </c>
      <c r="C2562" s="6">
        <v>-5.1017739915897302E-2</v>
      </c>
      <c r="D2562" s="6">
        <v>3.5046160938422402E-2</v>
      </c>
    </row>
    <row r="2563" spans="2:4" ht="16" x14ac:dyDescent="0.2">
      <c r="B2563" s="6" t="s">
        <v>53018</v>
      </c>
      <c r="C2563" s="6">
        <v>0.118092086535848</v>
      </c>
      <c r="D2563" s="6">
        <v>7.8518656588862298E-2</v>
      </c>
    </row>
    <row r="2564" spans="2:4" ht="16" x14ac:dyDescent="0.2">
      <c r="B2564" s="6" t="s">
        <v>53019</v>
      </c>
      <c r="C2564" s="6">
        <v>7.8215478676710894E-3</v>
      </c>
      <c r="D2564" s="6">
        <v>9.19310580516631E-2</v>
      </c>
    </row>
    <row r="2565" spans="2:4" ht="16" x14ac:dyDescent="0.2">
      <c r="B2565" s="6" t="s">
        <v>53020</v>
      </c>
      <c r="C2565" s="6">
        <v>-0.158937622107995</v>
      </c>
      <c r="D2565" s="6">
        <v>-3.3591516036721E-3</v>
      </c>
    </row>
    <row r="2566" spans="2:4" ht="16" x14ac:dyDescent="0.2">
      <c r="B2566" s="6" t="s">
        <v>53021</v>
      </c>
      <c r="C2566" s="6">
        <v>-2.7050870524055502E-2</v>
      </c>
      <c r="D2566" s="6">
        <v>-1.09100029441732E-2</v>
      </c>
    </row>
    <row r="2567" spans="2:4" ht="16" x14ac:dyDescent="0.2">
      <c r="B2567" s="6" t="s">
        <v>53022</v>
      </c>
      <c r="C2567" s="6">
        <v>-2.6291014967165802E-3</v>
      </c>
      <c r="D2567" s="6">
        <v>-6.8636785052739596E-3</v>
      </c>
    </row>
    <row r="2568" spans="2:4" ht="16" x14ac:dyDescent="0.2">
      <c r="B2568" s="6" t="s">
        <v>53023</v>
      </c>
      <c r="C2568" s="6">
        <v>0.111483576213876</v>
      </c>
      <c r="D2568" s="6">
        <v>5.0616067070780701E-2</v>
      </c>
    </row>
    <row r="2569" spans="2:4" ht="16" x14ac:dyDescent="0.2">
      <c r="B2569" s="6" t="s">
        <v>53024</v>
      </c>
      <c r="C2569" s="6">
        <v>4.9697176502922602E-2</v>
      </c>
      <c r="D2569" s="6">
        <v>-1.1597859934571001E-2</v>
      </c>
    </row>
    <row r="2570" spans="2:4" ht="16" x14ac:dyDescent="0.2">
      <c r="B2570" s="6" t="s">
        <v>53025</v>
      </c>
      <c r="C2570" s="6">
        <v>-2.4403545790374199E-2</v>
      </c>
      <c r="D2570" s="6">
        <v>-1.7142810045241302E-2</v>
      </c>
    </row>
    <row r="2571" spans="2:4" ht="16" x14ac:dyDescent="0.2">
      <c r="B2571" s="6" t="s">
        <v>53026</v>
      </c>
      <c r="C2571" s="6">
        <v>-3.4443670349260103E-2</v>
      </c>
      <c r="D2571" s="6">
        <v>4.2814071466193503E-2</v>
      </c>
    </row>
    <row r="2572" spans="2:4" ht="16" x14ac:dyDescent="0.2">
      <c r="B2572" s="6" t="s">
        <v>53027</v>
      </c>
      <c r="C2572" s="6">
        <v>-3.5204471789196397E-2</v>
      </c>
      <c r="D2572" s="6">
        <v>-1.4737467906639301E-2</v>
      </c>
    </row>
    <row r="2573" spans="2:4" ht="16" x14ac:dyDescent="0.2">
      <c r="B2573" s="6" t="s">
        <v>53028</v>
      </c>
      <c r="C2573" s="6">
        <v>-9.3631191196252003E-2</v>
      </c>
      <c r="D2573" s="6">
        <v>4.3783374152841503E-3</v>
      </c>
    </row>
    <row r="2574" spans="2:4" ht="16" x14ac:dyDescent="0.2">
      <c r="B2574" s="6" t="s">
        <v>53029</v>
      </c>
      <c r="C2574" s="6">
        <v>0.11058302224331</v>
      </c>
      <c r="D2574" s="6">
        <v>0.13029328623633399</v>
      </c>
    </row>
    <row r="2575" spans="2:4" ht="16" x14ac:dyDescent="0.2">
      <c r="B2575" s="6" t="s">
        <v>53030</v>
      </c>
      <c r="C2575" s="6">
        <v>5.2469630800944203E-2</v>
      </c>
      <c r="D2575" s="6">
        <v>-1.9098828420539199E-2</v>
      </c>
    </row>
    <row r="2576" spans="2:4" ht="16" x14ac:dyDescent="0.2">
      <c r="B2576" s="6" t="s">
        <v>53031</v>
      </c>
      <c r="C2576" s="6">
        <v>0.112184027112569</v>
      </c>
      <c r="D2576" s="6">
        <v>3.6486859394653799E-2</v>
      </c>
    </row>
    <row r="2577" spans="2:4" ht="16" x14ac:dyDescent="0.2">
      <c r="B2577" s="6" t="s">
        <v>53032</v>
      </c>
      <c r="C2577" s="6">
        <v>-0.18470147864111799</v>
      </c>
      <c r="D2577" s="6">
        <v>-0.19374477087507899</v>
      </c>
    </row>
    <row r="2578" spans="2:4" ht="16" x14ac:dyDescent="0.2">
      <c r="B2578" s="6" t="s">
        <v>53033</v>
      </c>
      <c r="C2578" s="6">
        <v>-7.7185967746924398E-3</v>
      </c>
      <c r="D2578" s="6">
        <v>-8.2125185110302895E-2</v>
      </c>
    </row>
    <row r="2579" spans="2:4" ht="16" x14ac:dyDescent="0.2">
      <c r="B2579" s="6" t="s">
        <v>53034</v>
      </c>
      <c r="C2579" s="6">
        <v>-9.24725054473363E-3</v>
      </c>
      <c r="D2579" s="6">
        <v>9.6736147866696001E-2</v>
      </c>
    </row>
    <row r="2580" spans="2:4" ht="16" x14ac:dyDescent="0.2">
      <c r="B2580" s="6" t="s">
        <v>53035</v>
      </c>
      <c r="C2580" s="6">
        <v>4.6815910757791498E-2</v>
      </c>
      <c r="D2580" s="6">
        <v>-6.8023450848483394E-2</v>
      </c>
    </row>
    <row r="2581" spans="2:4" ht="16" x14ac:dyDescent="0.2">
      <c r="B2581" s="6" t="s">
        <v>53036</v>
      </c>
      <c r="C2581" s="6">
        <v>-9.4303239171257006E-2</v>
      </c>
      <c r="D2581" s="6">
        <v>-2.69742024176155E-2</v>
      </c>
    </row>
    <row r="2582" spans="2:4" ht="16" x14ac:dyDescent="0.2">
      <c r="B2582" s="6" t="s">
        <v>53037</v>
      </c>
      <c r="C2582" s="6">
        <v>0.123058882127806</v>
      </c>
      <c r="D2582" s="6">
        <v>6.2488312956940503E-2</v>
      </c>
    </row>
    <row r="2583" spans="2:4" ht="16" x14ac:dyDescent="0.2">
      <c r="B2583" s="6" t="s">
        <v>53038</v>
      </c>
      <c r="C2583" s="6">
        <v>5.0921397472510697E-2</v>
      </c>
      <c r="D2583" s="6">
        <v>-5.9664621659352497E-2</v>
      </c>
    </row>
    <row r="2584" spans="2:4" ht="16" x14ac:dyDescent="0.2">
      <c r="B2584" s="6" t="s">
        <v>53039</v>
      </c>
      <c r="C2584" s="6">
        <v>-5.8595678978171903E-2</v>
      </c>
      <c r="D2584" s="6">
        <v>6.31785916788251E-2</v>
      </c>
    </row>
    <row r="2585" spans="2:4" ht="16" x14ac:dyDescent="0.2">
      <c r="B2585" s="6" t="s">
        <v>53040</v>
      </c>
      <c r="C2585" s="6">
        <v>0.170298735236138</v>
      </c>
      <c r="D2585" s="6">
        <v>0.12097270730711</v>
      </c>
    </row>
    <row r="2586" spans="2:4" ht="16" x14ac:dyDescent="0.2">
      <c r="B2586" s="6" t="s">
        <v>53041</v>
      </c>
      <c r="C2586" s="6">
        <v>-3.7281840957826197E-2</v>
      </c>
      <c r="D2586" s="6">
        <v>2.0915168764287201E-2</v>
      </c>
    </row>
    <row r="2587" spans="2:4" ht="16" x14ac:dyDescent="0.2">
      <c r="B2587" s="6" t="s">
        <v>53042</v>
      </c>
      <c r="C2587" s="6">
        <v>0.22997315505595001</v>
      </c>
      <c r="D2587" s="6">
        <v>-0.110777180333262</v>
      </c>
    </row>
    <row r="2588" spans="2:4" ht="16" x14ac:dyDescent="0.2">
      <c r="B2588" s="6" t="s">
        <v>53043</v>
      </c>
      <c r="C2588" s="6">
        <v>0.12991501923301199</v>
      </c>
      <c r="D2588" s="6">
        <v>1.9816080868035098E-3</v>
      </c>
    </row>
    <row r="2589" spans="2:4" ht="16" x14ac:dyDescent="0.2">
      <c r="B2589" s="6" t="s">
        <v>53044</v>
      </c>
      <c r="C2589" s="6">
        <v>0.188498373031949</v>
      </c>
      <c r="D2589" s="6">
        <v>0.150314191536597</v>
      </c>
    </row>
    <row r="2590" spans="2:4" ht="16" x14ac:dyDescent="0.2">
      <c r="B2590" s="6" t="s">
        <v>53045</v>
      </c>
      <c r="C2590" s="6">
        <v>-2.9846940694796799E-2</v>
      </c>
      <c r="D2590" s="6">
        <v>-3.1913953998903899E-2</v>
      </c>
    </row>
    <row r="2591" spans="2:4" ht="16" x14ac:dyDescent="0.2">
      <c r="B2591" s="6" t="s">
        <v>53046</v>
      </c>
      <c r="C2591" s="6">
        <v>-8.8223393639031797E-2</v>
      </c>
      <c r="D2591" s="6">
        <v>-7.6731765123686402E-2</v>
      </c>
    </row>
    <row r="2592" spans="2:4" ht="16" x14ac:dyDescent="0.2">
      <c r="B2592" s="6" t="s">
        <v>53047</v>
      </c>
      <c r="C2592" s="6">
        <v>1.1690426946355401E-2</v>
      </c>
      <c r="D2592" s="6">
        <v>5.8386909642240498E-2</v>
      </c>
    </row>
    <row r="2593" spans="2:4" ht="16" x14ac:dyDescent="0.2">
      <c r="B2593" s="6" t="s">
        <v>53048</v>
      </c>
      <c r="C2593" s="6">
        <v>-1.5888365908656599E-2</v>
      </c>
      <c r="D2593" s="6">
        <v>-6.5639258330681604E-3</v>
      </c>
    </row>
    <row r="2594" spans="2:4" ht="16" x14ac:dyDescent="0.2">
      <c r="B2594" s="6" t="s">
        <v>53049</v>
      </c>
      <c r="C2594" s="6">
        <v>-1.9335383029913399E-2</v>
      </c>
      <c r="D2594" s="6">
        <v>-3.2906248081070899E-2</v>
      </c>
    </row>
    <row r="2595" spans="2:4" ht="16" x14ac:dyDescent="0.2">
      <c r="B2595" s="6" t="s">
        <v>53050</v>
      </c>
      <c r="C2595" s="6">
        <v>0.14963497240243001</v>
      </c>
      <c r="D2595" s="6">
        <v>0.13254592119980599</v>
      </c>
    </row>
    <row r="2596" spans="2:4" ht="16" x14ac:dyDescent="0.2">
      <c r="B2596" s="6" t="s">
        <v>53051</v>
      </c>
      <c r="C2596" s="6">
        <v>0.17737870033508699</v>
      </c>
      <c r="D2596" s="6">
        <v>0.14477543911997701</v>
      </c>
    </row>
    <row r="2597" spans="2:4" ht="16" x14ac:dyDescent="0.2">
      <c r="B2597" s="6" t="s">
        <v>53052</v>
      </c>
      <c r="C2597" s="6">
        <v>-3.4330625965370799E-3</v>
      </c>
      <c r="D2597" s="6">
        <v>-0.124368221910371</v>
      </c>
    </row>
    <row r="2598" spans="2:4" ht="16" x14ac:dyDescent="0.2">
      <c r="B2598" s="6" t="s">
        <v>53053</v>
      </c>
      <c r="C2598" s="6">
        <v>5.0286808107905798E-2</v>
      </c>
      <c r="D2598" s="6">
        <v>5.7153581282400098E-2</v>
      </c>
    </row>
    <row r="2599" spans="2:4" ht="16" x14ac:dyDescent="0.2">
      <c r="B2599" s="6" t="s">
        <v>53054</v>
      </c>
      <c r="C2599" s="6">
        <v>3.7207687939950799E-3</v>
      </c>
      <c r="D2599" s="6">
        <v>-1.6441649725771001E-2</v>
      </c>
    </row>
    <row r="2600" spans="2:4" ht="16" x14ac:dyDescent="0.2">
      <c r="B2600" s="6" t="s">
        <v>53055</v>
      </c>
      <c r="C2600" s="6">
        <v>0.124889443952998</v>
      </c>
      <c r="D2600" s="6">
        <v>6.5034591212864895E-2</v>
      </c>
    </row>
    <row r="2601" spans="2:4" ht="16" x14ac:dyDescent="0.2">
      <c r="B2601" s="6" t="s">
        <v>53056</v>
      </c>
      <c r="C2601" s="6">
        <v>-9.9932900951316093E-3</v>
      </c>
      <c r="D2601" s="6">
        <v>3.62477161679629E-2</v>
      </c>
    </row>
    <row r="2602" spans="2:4" ht="16" x14ac:dyDescent="0.2">
      <c r="B2602" s="6" t="s">
        <v>53057</v>
      </c>
      <c r="C2602" s="6">
        <v>9.2443761265345301E-2</v>
      </c>
      <c r="D2602" s="6">
        <v>-1.43521573778482E-2</v>
      </c>
    </row>
    <row r="2603" spans="2:4" ht="16" x14ac:dyDescent="0.2">
      <c r="B2603" s="6" t="s">
        <v>53058</v>
      </c>
      <c r="C2603" s="6">
        <v>0.108138009482694</v>
      </c>
      <c r="D2603" s="6">
        <v>5.5800171110659498E-2</v>
      </c>
    </row>
    <row r="2604" spans="2:4" ht="16" x14ac:dyDescent="0.2">
      <c r="B2604" s="6" t="s">
        <v>53059</v>
      </c>
      <c r="C2604" s="6">
        <v>3.5156838107948098E-2</v>
      </c>
      <c r="D2604" s="6">
        <v>4.1539550591706997E-2</v>
      </c>
    </row>
    <row r="2605" spans="2:4" ht="16" x14ac:dyDescent="0.2">
      <c r="B2605" s="6" t="s">
        <v>53060</v>
      </c>
      <c r="C2605" s="6">
        <v>-0.13506153179392799</v>
      </c>
      <c r="D2605" s="6">
        <v>-6.13474355986122E-2</v>
      </c>
    </row>
    <row r="2606" spans="2:4" ht="16" x14ac:dyDescent="0.2">
      <c r="B2606" s="6" t="s">
        <v>53061</v>
      </c>
      <c r="C2606" s="6">
        <v>-2.70412863869396E-2</v>
      </c>
      <c r="D2606" s="6">
        <v>0.100547139314679</v>
      </c>
    </row>
    <row r="2607" spans="2:4" ht="16" x14ac:dyDescent="0.2">
      <c r="B2607" s="6" t="s">
        <v>53062</v>
      </c>
      <c r="C2607" s="6">
        <v>-6.2527513600109302E-2</v>
      </c>
      <c r="D2607" s="6">
        <v>-7.4681716428759301E-2</v>
      </c>
    </row>
    <row r="2608" spans="2:4" ht="16" x14ac:dyDescent="0.2">
      <c r="B2608" s="6" t="s">
        <v>53063</v>
      </c>
      <c r="C2608" s="6">
        <v>4.0413768807001198E-2</v>
      </c>
      <c r="D2608" s="6">
        <v>0.14304656636674401</v>
      </c>
    </row>
    <row r="2609" spans="2:4" ht="16" x14ac:dyDescent="0.2">
      <c r="B2609" s="6" t="s">
        <v>53064</v>
      </c>
      <c r="C2609" s="6">
        <v>-4.8043022693446999E-2</v>
      </c>
      <c r="D2609" s="6">
        <v>-0.107208088151446</v>
      </c>
    </row>
    <row r="2610" spans="2:4" ht="16" x14ac:dyDescent="0.2">
      <c r="B2610" s="6" t="s">
        <v>53065</v>
      </c>
      <c r="C2610" s="6">
        <v>0.1104522517282</v>
      </c>
      <c r="D2610" s="6">
        <v>0.103803714319637</v>
      </c>
    </row>
    <row r="2611" spans="2:4" ht="16" x14ac:dyDescent="0.2">
      <c r="B2611" s="6" t="s">
        <v>53066</v>
      </c>
      <c r="C2611" s="6">
        <v>0.17814886719662401</v>
      </c>
      <c r="D2611" s="6">
        <v>7.6434191013949701E-2</v>
      </c>
    </row>
    <row r="2612" spans="2:4" ht="16" x14ac:dyDescent="0.2">
      <c r="B2612" s="6" t="s">
        <v>53067</v>
      </c>
      <c r="C2612" s="6">
        <v>7.6747865344394497E-2</v>
      </c>
      <c r="D2612" s="6">
        <v>-2.3581916853444199E-2</v>
      </c>
    </row>
    <row r="2613" spans="2:4" ht="16" x14ac:dyDescent="0.2">
      <c r="B2613" s="6" t="s">
        <v>53068</v>
      </c>
      <c r="C2613" s="6">
        <v>-6.8459368986987498E-2</v>
      </c>
      <c r="D2613" s="6">
        <v>-9.9574702397842302E-2</v>
      </c>
    </row>
    <row r="2614" spans="2:4" ht="16" x14ac:dyDescent="0.2">
      <c r="B2614" s="6" t="s">
        <v>53069</v>
      </c>
      <c r="C2614" s="6">
        <v>-1.1610554200025499E-4</v>
      </c>
      <c r="D2614" s="6">
        <v>7.0006586793030706E-2</v>
      </c>
    </row>
    <row r="2615" spans="2:4" ht="16" x14ac:dyDescent="0.2">
      <c r="B2615" s="6" t="s">
        <v>53070</v>
      </c>
      <c r="C2615" s="6">
        <v>-0.26938445150679302</v>
      </c>
      <c r="D2615" s="6">
        <v>-4.7111189031307801E-2</v>
      </c>
    </row>
    <row r="2616" spans="2:4" ht="16" x14ac:dyDescent="0.2">
      <c r="B2616" s="6" t="s">
        <v>53071</v>
      </c>
      <c r="C2616" s="6">
        <v>-2.2743592604434999E-4</v>
      </c>
      <c r="D2616" s="6">
        <v>-7.9534103417475494E-2</v>
      </c>
    </row>
    <row r="2617" spans="2:4" ht="16" x14ac:dyDescent="0.2">
      <c r="B2617" s="6" t="s">
        <v>53072</v>
      </c>
      <c r="C2617" s="6">
        <v>-0.15297141530379901</v>
      </c>
      <c r="D2617" s="6">
        <v>-7.4266622877783997E-3</v>
      </c>
    </row>
    <row r="2618" spans="2:4" ht="16" x14ac:dyDescent="0.2">
      <c r="B2618" s="6" t="s">
        <v>53073</v>
      </c>
      <c r="C2618" s="6">
        <v>3.6508543524202998E-3</v>
      </c>
      <c r="D2618" s="6">
        <v>3.4332723825585298E-3</v>
      </c>
    </row>
    <row r="2619" spans="2:4" ht="16" x14ac:dyDescent="0.2">
      <c r="B2619" s="6" t="s">
        <v>53074</v>
      </c>
      <c r="C2619" s="6">
        <v>-0.18912033426421701</v>
      </c>
      <c r="D2619" s="6">
        <v>-0.19525501059966799</v>
      </c>
    </row>
    <row r="2620" spans="2:4" ht="16" x14ac:dyDescent="0.2">
      <c r="B2620" s="6" t="s">
        <v>53075</v>
      </c>
      <c r="C2620" s="6">
        <v>-3.9721440753330797E-2</v>
      </c>
      <c r="D2620" s="6">
        <v>7.3603149918000099E-3</v>
      </c>
    </row>
    <row r="2621" spans="2:4" ht="16" x14ac:dyDescent="0.2">
      <c r="B2621" s="6" t="s">
        <v>53076</v>
      </c>
      <c r="C2621" s="6">
        <v>0.113072914252543</v>
      </c>
      <c r="D2621" s="6">
        <v>1.71554783424632E-3</v>
      </c>
    </row>
    <row r="2622" spans="2:4" ht="16" x14ac:dyDescent="0.2">
      <c r="B2622" s="6" t="s">
        <v>53077</v>
      </c>
      <c r="C2622" s="6">
        <v>0.12580722580508699</v>
      </c>
      <c r="D2622" s="6">
        <v>0.26375798610255102</v>
      </c>
    </row>
    <row r="2623" spans="2:4" ht="16" x14ac:dyDescent="0.2">
      <c r="B2623" s="6" t="s">
        <v>53078</v>
      </c>
      <c r="C2623" s="6">
        <v>2.2618927719051399E-2</v>
      </c>
      <c r="D2623" s="6">
        <v>-3.1838004205157602E-2</v>
      </c>
    </row>
    <row r="2624" spans="2:4" ht="16" x14ac:dyDescent="0.2">
      <c r="B2624" s="6" t="s">
        <v>53079</v>
      </c>
      <c r="C2624" s="6">
        <v>-0.157953963072996</v>
      </c>
      <c r="D2624" s="6">
        <v>-9.0942039006059502E-2</v>
      </c>
    </row>
    <row r="2625" spans="2:4" ht="16" x14ac:dyDescent="0.2">
      <c r="B2625" s="6" t="s">
        <v>53080</v>
      </c>
      <c r="C2625" s="6">
        <v>-9.3681566243683206E-2</v>
      </c>
      <c r="D2625" s="6">
        <v>-6.0239429985911599E-2</v>
      </c>
    </row>
    <row r="2626" spans="2:4" ht="16" x14ac:dyDescent="0.2">
      <c r="B2626" s="6" t="s">
        <v>53081</v>
      </c>
      <c r="C2626" s="6">
        <v>-8.77665771748148E-2</v>
      </c>
      <c r="D2626" s="6">
        <v>0.14094684807409899</v>
      </c>
    </row>
    <row r="2627" spans="2:4" ht="16" x14ac:dyDescent="0.2">
      <c r="B2627" s="6" t="s">
        <v>53082</v>
      </c>
      <c r="C2627" s="6">
        <v>-6.2154786480668599E-2</v>
      </c>
      <c r="D2627" s="6">
        <v>1.5899113768677801E-2</v>
      </c>
    </row>
    <row r="2628" spans="2:4" ht="16" x14ac:dyDescent="0.2">
      <c r="B2628" s="6" t="s">
        <v>53083</v>
      </c>
      <c r="C2628" s="6">
        <v>0.122684178769898</v>
      </c>
      <c r="D2628" s="6">
        <v>7.4777109200463002E-2</v>
      </c>
    </row>
    <row r="2629" spans="2:4" ht="16" x14ac:dyDescent="0.2">
      <c r="B2629" s="6" t="s">
        <v>53084</v>
      </c>
      <c r="C2629" s="6">
        <v>-5.4459278075869498E-2</v>
      </c>
      <c r="D2629" s="6">
        <v>-8.2532348737173605E-2</v>
      </c>
    </row>
    <row r="2630" spans="2:4" ht="16" x14ac:dyDescent="0.2">
      <c r="B2630" s="6" t="s">
        <v>53085</v>
      </c>
      <c r="C2630" s="6">
        <v>-0.23450664026635301</v>
      </c>
      <c r="D2630" s="6">
        <v>-0.17067201646974001</v>
      </c>
    </row>
    <row r="2631" spans="2:4" ht="16" x14ac:dyDescent="0.2">
      <c r="B2631" s="6" t="s">
        <v>53086</v>
      </c>
      <c r="C2631" s="6">
        <v>-8.3519398009729101E-2</v>
      </c>
      <c r="D2631" s="6">
        <v>-0.196399160196812</v>
      </c>
    </row>
    <row r="2632" spans="2:4" ht="16" x14ac:dyDescent="0.2">
      <c r="B2632" s="6" t="s">
        <v>53087</v>
      </c>
      <c r="C2632" s="6">
        <v>-2.5665949325462699E-2</v>
      </c>
      <c r="D2632" s="6">
        <v>-3.2604026131704003E-2</v>
      </c>
    </row>
    <row r="2633" spans="2:4" ht="16" x14ac:dyDescent="0.2">
      <c r="B2633" s="6" t="s">
        <v>53088</v>
      </c>
      <c r="C2633" s="6">
        <v>-0.26701732449467902</v>
      </c>
      <c r="D2633" s="6">
        <v>-0.142561296310459</v>
      </c>
    </row>
    <row r="2634" spans="2:4" ht="16" x14ac:dyDescent="0.2">
      <c r="B2634" s="6" t="s">
        <v>53089</v>
      </c>
      <c r="C2634" s="6">
        <v>-4.8351828501029797E-3</v>
      </c>
      <c r="D2634" s="6">
        <v>3.3646539289659799E-2</v>
      </c>
    </row>
    <row r="2635" spans="2:4" ht="16" x14ac:dyDescent="0.2">
      <c r="B2635" s="6" t="s">
        <v>53090</v>
      </c>
      <c r="C2635" s="6">
        <v>9.4680508611064695E-2</v>
      </c>
      <c r="D2635" s="6">
        <v>5.6970131888165298E-2</v>
      </c>
    </row>
    <row r="2636" spans="2:4" ht="16" x14ac:dyDescent="0.2">
      <c r="B2636" s="6" t="s">
        <v>53091</v>
      </c>
      <c r="C2636" s="6">
        <v>-3.70327628331584E-2</v>
      </c>
      <c r="D2636" s="6">
        <v>-0.11842406724959501</v>
      </c>
    </row>
    <row r="2637" spans="2:4" ht="16" x14ac:dyDescent="0.2">
      <c r="B2637" s="6" t="s">
        <v>53092</v>
      </c>
      <c r="C2637" s="6">
        <v>-6.5478032674768398E-3</v>
      </c>
      <c r="D2637" s="6">
        <v>-8.9121959510340104E-2</v>
      </c>
    </row>
    <row r="2638" spans="2:4" ht="16" x14ac:dyDescent="0.2">
      <c r="B2638" s="6" t="s">
        <v>53093</v>
      </c>
      <c r="C2638" s="6">
        <v>7.0963689341869696E-2</v>
      </c>
      <c r="D2638" s="6">
        <v>-0.15641698501385801</v>
      </c>
    </row>
    <row r="2639" spans="2:4" ht="16" x14ac:dyDescent="0.2">
      <c r="B2639" s="6" t="s">
        <v>53094</v>
      </c>
      <c r="C2639" s="6">
        <v>0.116983454425716</v>
      </c>
      <c r="D2639" s="6">
        <v>-7.6756936279605704E-4</v>
      </c>
    </row>
    <row r="2640" spans="2:4" ht="16" x14ac:dyDescent="0.2">
      <c r="B2640" s="6" t="s">
        <v>53095</v>
      </c>
      <c r="C2640" s="6">
        <v>6.2348826421544601E-2</v>
      </c>
      <c r="D2640" s="6">
        <v>0.104272662796182</v>
      </c>
    </row>
    <row r="2641" spans="2:4" ht="16" x14ac:dyDescent="0.2">
      <c r="B2641" s="6" t="s">
        <v>53096</v>
      </c>
      <c r="C2641" s="6">
        <v>4.1156809447658198E-2</v>
      </c>
      <c r="D2641" s="6">
        <v>-7.2339384617023904E-3</v>
      </c>
    </row>
    <row r="2642" spans="2:4" ht="16" x14ac:dyDescent="0.2">
      <c r="B2642" s="6" t="s">
        <v>53097</v>
      </c>
      <c r="C2642" s="6">
        <v>-4.3570421974394001E-2</v>
      </c>
      <c r="D2642" s="6">
        <v>-8.1050737583359095E-2</v>
      </c>
    </row>
    <row r="2643" spans="2:4" ht="16" x14ac:dyDescent="0.2">
      <c r="B2643" s="6" t="s">
        <v>53098</v>
      </c>
      <c r="C2643" s="6">
        <v>0.25432072961148</v>
      </c>
      <c r="D2643" s="6">
        <v>0.136347895256094</v>
      </c>
    </row>
    <row r="2644" spans="2:4" ht="16" x14ac:dyDescent="0.2">
      <c r="B2644" s="6" t="s">
        <v>53099</v>
      </c>
      <c r="C2644" s="6">
        <v>-0.149125939086204</v>
      </c>
      <c r="D2644" s="6">
        <v>3.6759035208492702E-4</v>
      </c>
    </row>
    <row r="2645" spans="2:4" ht="16" x14ac:dyDescent="0.2">
      <c r="B2645" s="6" t="s">
        <v>53100</v>
      </c>
      <c r="C2645" s="6">
        <v>-4.4878427773765502E-2</v>
      </c>
      <c r="D2645" s="6">
        <v>-3.02754981394244E-2</v>
      </c>
    </row>
    <row r="2646" spans="2:4" ht="16" x14ac:dyDescent="0.2">
      <c r="B2646" s="6" t="s">
        <v>53101</v>
      </c>
      <c r="C2646" s="6">
        <v>-0.10308245430669601</v>
      </c>
      <c r="D2646" s="6">
        <v>-0.109485359803421</v>
      </c>
    </row>
    <row r="2647" spans="2:4" ht="16" x14ac:dyDescent="0.2">
      <c r="B2647" s="6" t="s">
        <v>53102</v>
      </c>
      <c r="C2647" s="6">
        <v>-0.15958014628299999</v>
      </c>
      <c r="D2647" s="6">
        <v>-7.3706247383269002E-2</v>
      </c>
    </row>
    <row r="2648" spans="2:4" ht="16" x14ac:dyDescent="0.2">
      <c r="B2648" s="6" t="s">
        <v>53103</v>
      </c>
      <c r="C2648" s="6">
        <v>-3.8459492663207601E-3</v>
      </c>
      <c r="D2648" s="6">
        <v>3.0202377298344601E-2</v>
      </c>
    </row>
    <row r="2649" spans="2:4" ht="16" x14ac:dyDescent="0.2">
      <c r="B2649" s="6" t="s">
        <v>53104</v>
      </c>
      <c r="C2649" s="6">
        <v>0.11158536785095</v>
      </c>
      <c r="D2649" s="6">
        <v>0.160245815796454</v>
      </c>
    </row>
    <row r="2650" spans="2:4" ht="16" x14ac:dyDescent="0.2">
      <c r="B2650" s="6" t="s">
        <v>53105</v>
      </c>
      <c r="C2650" s="6">
        <v>5.5719590551877501E-2</v>
      </c>
      <c r="D2650" s="6">
        <v>-4.1495171713676199E-3</v>
      </c>
    </row>
    <row r="2651" spans="2:4" ht="16" x14ac:dyDescent="0.2">
      <c r="B2651" s="6" t="s">
        <v>53106</v>
      </c>
      <c r="C2651" s="6">
        <v>9.6186225659955896E-2</v>
      </c>
      <c r="D2651" s="6">
        <v>4.6664763538585098E-2</v>
      </c>
    </row>
    <row r="2652" spans="2:4" ht="16" x14ac:dyDescent="0.2">
      <c r="B2652" s="6" t="s">
        <v>53107</v>
      </c>
      <c r="C2652" s="6">
        <v>0.1475077202401</v>
      </c>
      <c r="D2652" s="6">
        <v>-4.1430391799232497E-2</v>
      </c>
    </row>
    <row r="2653" spans="2:4" ht="16" x14ac:dyDescent="0.2">
      <c r="B2653" s="6" t="s">
        <v>53108</v>
      </c>
      <c r="C2653" s="6">
        <v>0.116138298993588</v>
      </c>
      <c r="D2653" s="6">
        <v>7.5839788278807801E-2</v>
      </c>
    </row>
    <row r="2654" spans="2:4" ht="16" x14ac:dyDescent="0.2">
      <c r="B2654" s="6" t="s">
        <v>53109</v>
      </c>
      <c r="C2654" s="6">
        <v>-5.7556404431027303E-2</v>
      </c>
      <c r="D2654" s="6">
        <v>7.9676432707013106E-2</v>
      </c>
    </row>
    <row r="2655" spans="2:4" ht="16" x14ac:dyDescent="0.2">
      <c r="B2655" s="6" t="s">
        <v>53110</v>
      </c>
      <c r="C2655" s="6">
        <v>-8.05683221152282E-2</v>
      </c>
      <c r="D2655" s="6">
        <v>-0.131016179741167</v>
      </c>
    </row>
    <row r="2656" spans="2:4" ht="16" x14ac:dyDescent="0.2">
      <c r="B2656" s="6" t="s">
        <v>53111</v>
      </c>
      <c r="C2656" s="6">
        <v>-3.7786203135276301E-2</v>
      </c>
      <c r="D2656" s="6">
        <v>5.9025074622463598E-2</v>
      </c>
    </row>
    <row r="2657" spans="2:4" ht="16" x14ac:dyDescent="0.2">
      <c r="B2657" s="6" t="s">
        <v>53112</v>
      </c>
      <c r="C2657" s="6">
        <v>8.5914569169791094E-2</v>
      </c>
      <c r="D2657" s="6">
        <v>0.12151882350507</v>
      </c>
    </row>
    <row r="2658" spans="2:4" ht="16" x14ac:dyDescent="0.2">
      <c r="B2658" s="6" t="s">
        <v>53113</v>
      </c>
      <c r="C2658" s="6">
        <v>2.3907657960423399E-2</v>
      </c>
      <c r="D2658" s="6">
        <v>-0.109597139754084</v>
      </c>
    </row>
    <row r="2659" spans="2:4" ht="16" x14ac:dyDescent="0.2">
      <c r="B2659" s="6" t="s">
        <v>53114</v>
      </c>
      <c r="C2659" s="6">
        <v>-2.19527448857324E-2</v>
      </c>
      <c r="D2659" s="6">
        <v>-7.0712152356611796E-2</v>
      </c>
    </row>
    <row r="2660" spans="2:4" ht="16" x14ac:dyDescent="0.2">
      <c r="B2660" s="6" t="s">
        <v>53115</v>
      </c>
      <c r="C2660" s="6">
        <v>-0.29532732357538</v>
      </c>
      <c r="D2660" s="6">
        <v>-2.2526870316886799E-2</v>
      </c>
    </row>
    <row r="2661" spans="2:4" ht="16" x14ac:dyDescent="0.2">
      <c r="B2661" s="6" t="s">
        <v>53116</v>
      </c>
      <c r="C2661" s="6">
        <v>-1.5032437297977101E-2</v>
      </c>
      <c r="D2661" s="6">
        <v>-0.12638497809548799</v>
      </c>
    </row>
    <row r="2662" spans="2:4" ht="16" x14ac:dyDescent="0.2">
      <c r="B2662" s="6" t="s">
        <v>53117</v>
      </c>
      <c r="C2662" s="6">
        <v>-0.17043724989786699</v>
      </c>
      <c r="D2662" s="6">
        <v>-9.7269622816723907E-3</v>
      </c>
    </row>
    <row r="2663" spans="2:4" ht="16" x14ac:dyDescent="0.2">
      <c r="B2663" s="6" t="s">
        <v>53118</v>
      </c>
      <c r="C2663" s="6">
        <v>-0.19089749449182999</v>
      </c>
      <c r="D2663" s="6">
        <v>-0.107698978601736</v>
      </c>
    </row>
    <row r="2664" spans="2:4" ht="16" x14ac:dyDescent="0.2">
      <c r="B2664" s="6" t="s">
        <v>53119</v>
      </c>
      <c r="C2664" s="6">
        <v>-2.30096499995547E-3</v>
      </c>
      <c r="D2664" s="6">
        <v>-9.9798486964980792E-3</v>
      </c>
    </row>
    <row r="2665" spans="2:4" ht="16" x14ac:dyDescent="0.2">
      <c r="B2665" s="6" t="s">
        <v>53120</v>
      </c>
      <c r="C2665" s="6">
        <v>-0.21951259402788101</v>
      </c>
      <c r="D2665" s="6">
        <v>-7.7265799254657097E-2</v>
      </c>
    </row>
    <row r="2666" spans="2:4" ht="16" x14ac:dyDescent="0.2">
      <c r="B2666" s="6" t="s">
        <v>53121</v>
      </c>
      <c r="C2666" s="6">
        <v>-2.2375742827076598E-3</v>
      </c>
      <c r="D2666" s="6">
        <v>-3.36840693290483E-2</v>
      </c>
    </row>
    <row r="2667" spans="2:4" ht="16" x14ac:dyDescent="0.2">
      <c r="B2667" s="6" t="s">
        <v>53122</v>
      </c>
      <c r="C2667" s="6">
        <v>-1.160149836827E-2</v>
      </c>
      <c r="D2667" s="6">
        <v>9.8479269736407901E-2</v>
      </c>
    </row>
    <row r="2668" spans="2:4" ht="16" x14ac:dyDescent="0.2">
      <c r="B2668" s="6" t="s">
        <v>53123</v>
      </c>
      <c r="C2668" s="6">
        <v>1.06016690632416E-3</v>
      </c>
      <c r="D2668" s="6">
        <v>-2.3780074683125201E-2</v>
      </c>
    </row>
    <row r="2669" spans="2:4" ht="16" x14ac:dyDescent="0.2">
      <c r="B2669" s="6" t="s">
        <v>53124</v>
      </c>
      <c r="C2669" s="6">
        <v>-2.7839930495511901E-2</v>
      </c>
      <c r="D2669" s="6">
        <v>-9.6848693358081703E-2</v>
      </c>
    </row>
    <row r="2670" spans="2:4" ht="16" x14ac:dyDescent="0.2">
      <c r="B2670" s="6" t="s">
        <v>53125</v>
      </c>
      <c r="C2670" s="6">
        <v>-4.9015299272682E-2</v>
      </c>
      <c r="D2670" s="6">
        <v>-4.9055171165013199E-2</v>
      </c>
    </row>
    <row r="2671" spans="2:4" ht="16" x14ac:dyDescent="0.2">
      <c r="B2671" s="6" t="s">
        <v>53126</v>
      </c>
      <c r="C2671" s="6">
        <v>0.10397042379600099</v>
      </c>
      <c r="D2671" s="6">
        <v>-3.4300251151761301E-3</v>
      </c>
    </row>
    <row r="2672" spans="2:4" ht="16" x14ac:dyDescent="0.2">
      <c r="B2672" s="6" t="s">
        <v>53127</v>
      </c>
      <c r="C2672" s="6">
        <v>-8.7569662512798602E-2</v>
      </c>
      <c r="D2672" s="6">
        <v>-4.5086851684278798E-2</v>
      </c>
    </row>
    <row r="2673" spans="2:4" ht="16" x14ac:dyDescent="0.2">
      <c r="B2673" s="6" t="s">
        <v>53128</v>
      </c>
      <c r="C2673" s="6">
        <v>-2.63590769218176E-2</v>
      </c>
      <c r="D2673" s="6">
        <v>3.4913891594614603E-2</v>
      </c>
    </row>
    <row r="2674" spans="2:4" ht="16" x14ac:dyDescent="0.2">
      <c r="B2674" s="6" t="s">
        <v>53129</v>
      </c>
      <c r="C2674" s="6">
        <v>2.9504532491326799E-2</v>
      </c>
      <c r="D2674" s="6">
        <v>1.8388519075934699E-2</v>
      </c>
    </row>
    <row r="2675" spans="2:4" ht="16" x14ac:dyDescent="0.2">
      <c r="B2675" s="6" t="s">
        <v>53130</v>
      </c>
      <c r="C2675" s="6">
        <v>8.1305759953325604E-2</v>
      </c>
      <c r="D2675" s="6">
        <v>-5.1730907770576103E-2</v>
      </c>
    </row>
    <row r="2676" spans="2:4" ht="16" x14ac:dyDescent="0.2">
      <c r="B2676" s="6" t="s">
        <v>53131</v>
      </c>
      <c r="C2676" s="6">
        <v>0.28440187669377598</v>
      </c>
      <c r="D2676" s="6">
        <v>0.12271575851731099</v>
      </c>
    </row>
    <row r="2677" spans="2:4" ht="16" x14ac:dyDescent="0.2">
      <c r="B2677" s="6" t="s">
        <v>53132</v>
      </c>
      <c r="C2677" s="6">
        <v>-9.8156070164291606E-2</v>
      </c>
      <c r="D2677" s="6">
        <v>-0.12879868694080199</v>
      </c>
    </row>
    <row r="2678" spans="2:4" ht="16" x14ac:dyDescent="0.2">
      <c r="B2678" s="6" t="s">
        <v>53133</v>
      </c>
      <c r="C2678" s="6">
        <v>-0.12099932818713</v>
      </c>
      <c r="D2678" s="6">
        <v>-6.3127494398258294E-2</v>
      </c>
    </row>
    <row r="2679" spans="2:4" ht="16" x14ac:dyDescent="0.2">
      <c r="B2679" s="6" t="s">
        <v>53134</v>
      </c>
      <c r="C2679" s="6">
        <v>6.20431607243273E-2</v>
      </c>
      <c r="D2679" s="6">
        <v>-5.31152361012103E-2</v>
      </c>
    </row>
    <row r="2680" spans="2:4" ht="16" x14ac:dyDescent="0.2">
      <c r="B2680" s="6" t="s">
        <v>53135</v>
      </c>
      <c r="C2680" s="6">
        <v>0.11885110308293</v>
      </c>
      <c r="D2680" s="6">
        <v>5.6741922170133401E-2</v>
      </c>
    </row>
    <row r="2681" spans="2:4" ht="16" x14ac:dyDescent="0.2">
      <c r="B2681" s="6" t="s">
        <v>53136</v>
      </c>
      <c r="C2681" s="6">
        <v>7.1545723298981997E-2</v>
      </c>
      <c r="D2681" s="6">
        <v>-9.8382367679897501E-3</v>
      </c>
    </row>
    <row r="2682" spans="2:4" ht="16" x14ac:dyDescent="0.2">
      <c r="B2682" s="6" t="s">
        <v>53137</v>
      </c>
      <c r="C2682" s="6">
        <v>-0.158559292908308</v>
      </c>
      <c r="D2682" s="6">
        <v>3.1887641026800799E-2</v>
      </c>
    </row>
    <row r="2683" spans="2:4" ht="16" x14ac:dyDescent="0.2">
      <c r="B2683" s="6" t="s">
        <v>53138</v>
      </c>
      <c r="C2683" s="6">
        <v>8.1920256705401998E-2</v>
      </c>
      <c r="D2683" s="6">
        <v>-2.1204134860850501E-2</v>
      </c>
    </row>
    <row r="2684" spans="2:4" ht="16" x14ac:dyDescent="0.2">
      <c r="B2684" s="6" t="s">
        <v>53139</v>
      </c>
      <c r="C2684" s="6">
        <v>-0.14108452471861799</v>
      </c>
      <c r="D2684" s="6">
        <v>-4.4581567993026497E-2</v>
      </c>
    </row>
    <row r="2685" spans="2:4" ht="16" x14ac:dyDescent="0.2">
      <c r="B2685" s="6" t="s">
        <v>53140</v>
      </c>
      <c r="C2685" s="6">
        <v>9.4221047660720796E-3</v>
      </c>
      <c r="D2685" s="6">
        <v>-0.10823782015196599</v>
      </c>
    </row>
    <row r="2686" spans="2:4" ht="16" x14ac:dyDescent="0.2">
      <c r="B2686" s="6" t="s">
        <v>53141</v>
      </c>
      <c r="C2686" s="6">
        <v>-0.211529715616004</v>
      </c>
      <c r="D2686" s="6">
        <v>-7.2106592824488502E-2</v>
      </c>
    </row>
    <row r="2687" spans="2:4" ht="16" x14ac:dyDescent="0.2">
      <c r="B2687" s="6" t="s">
        <v>53142</v>
      </c>
      <c r="C2687" s="6">
        <v>-9.5598655930597704E-3</v>
      </c>
      <c r="D2687" s="6">
        <v>9.5949533426995998E-2</v>
      </c>
    </row>
    <row r="2688" spans="2:4" ht="16" x14ac:dyDescent="0.2">
      <c r="B2688" s="6" t="s">
        <v>53143</v>
      </c>
      <c r="C2688" s="6">
        <v>-0.15168456386207099</v>
      </c>
      <c r="D2688" s="6">
        <v>-7.39952246846443E-3</v>
      </c>
    </row>
    <row r="2689" spans="2:4" ht="16" x14ac:dyDescent="0.2">
      <c r="B2689" s="6" t="s">
        <v>53144</v>
      </c>
      <c r="C2689" s="6">
        <v>-9.8784201439933397E-2</v>
      </c>
      <c r="D2689" s="6">
        <v>-5.5259745834681198E-2</v>
      </c>
    </row>
    <row r="2690" spans="2:4" ht="16" x14ac:dyDescent="0.2">
      <c r="B2690" s="6" t="s">
        <v>53145</v>
      </c>
      <c r="C2690" s="6">
        <v>0.107784320937753</v>
      </c>
      <c r="D2690" s="6">
        <v>-6.6575014194322393E-2</v>
      </c>
    </row>
    <row r="2691" spans="2:4" ht="16" x14ac:dyDescent="0.2">
      <c r="B2691" s="6" t="s">
        <v>53146</v>
      </c>
      <c r="C2691" s="6">
        <v>9.3064171299379994E-2</v>
      </c>
      <c r="D2691" s="6">
        <v>8.5195750919494894E-3</v>
      </c>
    </row>
    <row r="2692" spans="2:4" ht="16" x14ac:dyDescent="0.2">
      <c r="B2692" s="6" t="s">
        <v>53147</v>
      </c>
      <c r="C2692" s="6">
        <v>3.06394042896443E-2</v>
      </c>
      <c r="D2692" s="6">
        <v>0.12852821202297601</v>
      </c>
    </row>
    <row r="2693" spans="2:4" ht="16" x14ac:dyDescent="0.2">
      <c r="B2693" s="6" t="s">
        <v>53148</v>
      </c>
      <c r="C2693" s="6">
        <v>3.9637190589198602E-2</v>
      </c>
      <c r="D2693" s="6">
        <v>8.3166760353282895E-2</v>
      </c>
    </row>
    <row r="2694" spans="2:4" ht="16" x14ac:dyDescent="0.2">
      <c r="B2694" s="6" t="s">
        <v>53149</v>
      </c>
      <c r="C2694" s="6">
        <v>5.4270838966825599E-3</v>
      </c>
      <c r="D2694" s="6">
        <v>0.116286705199022</v>
      </c>
    </row>
    <row r="2695" spans="2:4" ht="16" x14ac:dyDescent="0.2">
      <c r="B2695" s="6" t="s">
        <v>53150</v>
      </c>
      <c r="C2695" s="6">
        <v>8.6179238333659897E-2</v>
      </c>
      <c r="D2695" s="6">
        <v>4.5000996429441402E-3</v>
      </c>
    </row>
    <row r="2696" spans="2:4" ht="16" x14ac:dyDescent="0.2">
      <c r="B2696" s="6" t="s">
        <v>53151</v>
      </c>
      <c r="C2696" s="6">
        <v>-4.3857583467278999E-2</v>
      </c>
      <c r="D2696" s="6">
        <v>-2.82325417550696E-2</v>
      </c>
    </row>
    <row r="2697" spans="2:4" ht="16" x14ac:dyDescent="0.2">
      <c r="B2697" s="6" t="s">
        <v>53152</v>
      </c>
      <c r="C2697" s="6">
        <v>-0.14669098215262</v>
      </c>
      <c r="D2697" s="6">
        <v>-0.18050043884794201</v>
      </c>
    </row>
    <row r="2698" spans="2:4" ht="16" x14ac:dyDescent="0.2">
      <c r="B2698" s="6" t="s">
        <v>53153</v>
      </c>
      <c r="C2698" s="6">
        <v>-0.11321046834682499</v>
      </c>
      <c r="D2698" s="6">
        <v>3.07863420156771E-2</v>
      </c>
    </row>
    <row r="2699" spans="2:4" ht="16" x14ac:dyDescent="0.2">
      <c r="B2699" s="6" t="s">
        <v>53154</v>
      </c>
      <c r="C2699" s="6">
        <v>-9.9807717174394697E-2</v>
      </c>
      <c r="D2699" s="6">
        <v>-0.11423509308610599</v>
      </c>
    </row>
    <row r="2700" spans="2:4" ht="16" x14ac:dyDescent="0.2">
      <c r="B2700" s="6" t="s">
        <v>53155</v>
      </c>
      <c r="C2700" s="6">
        <v>-5.70932302853802E-2</v>
      </c>
      <c r="D2700" s="6">
        <v>-4.7519203482583698E-2</v>
      </c>
    </row>
    <row r="2701" spans="2:4" ht="16" x14ac:dyDescent="0.2">
      <c r="B2701" s="6" t="s">
        <v>53156</v>
      </c>
      <c r="C2701" s="6">
        <v>-7.4581633593551203E-2</v>
      </c>
      <c r="D2701" s="6">
        <v>-0.110331983134073</v>
      </c>
    </row>
    <row r="2702" spans="2:4" ht="16" x14ac:dyDescent="0.2">
      <c r="B2702" s="6" t="s">
        <v>53157</v>
      </c>
      <c r="C2702" s="6">
        <v>5.0661149785664598E-2</v>
      </c>
      <c r="D2702" s="6">
        <v>0.103430336510253</v>
      </c>
    </row>
    <row r="2703" spans="2:4" ht="16" x14ac:dyDescent="0.2">
      <c r="B2703" s="6" t="s">
        <v>53158</v>
      </c>
      <c r="C2703" s="6">
        <v>-0.19333374927816199</v>
      </c>
      <c r="D2703" s="6">
        <v>-0.10404840886578599</v>
      </c>
    </row>
    <row r="2704" spans="2:4" ht="16" x14ac:dyDescent="0.2">
      <c r="B2704" s="6" t="s">
        <v>53159</v>
      </c>
      <c r="C2704" s="6">
        <v>3.4379538676079201E-2</v>
      </c>
      <c r="D2704" s="6">
        <v>1.4747509783502999E-2</v>
      </c>
    </row>
    <row r="2705" spans="2:4" ht="16" x14ac:dyDescent="0.2">
      <c r="B2705" s="6" t="s">
        <v>53160</v>
      </c>
      <c r="C2705" s="6">
        <v>0.219838938531696</v>
      </c>
      <c r="D2705" s="6">
        <v>3.3968104956810997E-2</v>
      </c>
    </row>
    <row r="2706" spans="2:4" ht="16" x14ac:dyDescent="0.2">
      <c r="B2706" s="6" t="s">
        <v>53161</v>
      </c>
      <c r="C2706" s="6">
        <v>-7.4925852667106205E-2</v>
      </c>
      <c r="D2706" s="6">
        <v>1.90254028091067E-3</v>
      </c>
    </row>
    <row r="2707" spans="2:4" ht="16" x14ac:dyDescent="0.2">
      <c r="B2707" s="6" t="s">
        <v>53162</v>
      </c>
      <c r="C2707" s="6">
        <v>-0.11453335503394101</v>
      </c>
      <c r="D2707" s="6">
        <v>9.2269188263737298E-2</v>
      </c>
    </row>
    <row r="2708" spans="2:4" ht="16" x14ac:dyDescent="0.2">
      <c r="B2708" s="6" t="s">
        <v>53163</v>
      </c>
      <c r="C2708" s="6">
        <v>7.32107037504139E-2</v>
      </c>
      <c r="D2708" s="6">
        <v>-9.6697399374105195E-2</v>
      </c>
    </row>
    <row r="2709" spans="2:4" ht="16" x14ac:dyDescent="0.2">
      <c r="B2709" s="6" t="s">
        <v>53164</v>
      </c>
      <c r="C2709" s="6">
        <v>-4.9429701502925E-2</v>
      </c>
      <c r="D2709" s="6">
        <v>-1.12153890119634E-2</v>
      </c>
    </row>
    <row r="2710" spans="2:4" ht="16" x14ac:dyDescent="0.2">
      <c r="B2710" s="6" t="s">
        <v>53165</v>
      </c>
      <c r="C2710" s="6">
        <v>0.207662645694139</v>
      </c>
      <c r="D2710" s="6">
        <v>5.7713606297734102E-2</v>
      </c>
    </row>
    <row r="2711" spans="2:4" ht="16" x14ac:dyDescent="0.2">
      <c r="B2711" s="6" t="s">
        <v>53166</v>
      </c>
      <c r="C2711" s="6">
        <v>5.8441796007889103E-2</v>
      </c>
      <c r="D2711" s="6">
        <v>-4.7164323717037597E-2</v>
      </c>
    </row>
    <row r="2712" spans="2:4" ht="16" x14ac:dyDescent="0.2">
      <c r="B2712" s="6" t="s">
        <v>53167</v>
      </c>
      <c r="C2712" s="6">
        <v>1.6646730426538501E-2</v>
      </c>
      <c r="D2712" s="6">
        <v>4.5791822134919596E-3</v>
      </c>
    </row>
    <row r="2713" spans="2:4" ht="16" x14ac:dyDescent="0.2">
      <c r="B2713" s="6" t="s">
        <v>53168</v>
      </c>
      <c r="C2713" s="6">
        <v>4.0817986661856799E-2</v>
      </c>
      <c r="D2713" s="6">
        <v>0.104301344253516</v>
      </c>
    </row>
    <row r="2714" spans="2:4" ht="16" x14ac:dyDescent="0.2">
      <c r="B2714" s="6" t="s">
        <v>53169</v>
      </c>
      <c r="C2714" s="6">
        <v>6.4823531204980994E-2</v>
      </c>
      <c r="D2714" s="6">
        <v>8.4658705308058302E-2</v>
      </c>
    </row>
    <row r="2715" spans="2:4" ht="16" x14ac:dyDescent="0.2">
      <c r="B2715" s="6" t="s">
        <v>53170</v>
      </c>
      <c r="C2715" s="6">
        <v>-5.9711159469080698E-2</v>
      </c>
      <c r="D2715" s="6">
        <v>1.1352859641648399E-2</v>
      </c>
    </row>
    <row r="2716" spans="2:4" ht="16" x14ac:dyDescent="0.2">
      <c r="B2716" s="6" t="s">
        <v>53171</v>
      </c>
      <c r="C2716" s="6">
        <v>7.9998371290658496E-2</v>
      </c>
      <c r="D2716" s="6">
        <v>-1.67711817742392E-2</v>
      </c>
    </row>
    <row r="2717" spans="2:4" ht="16" x14ac:dyDescent="0.2">
      <c r="B2717" s="6" t="s">
        <v>53172</v>
      </c>
      <c r="C2717" s="6">
        <v>0.130531051214854</v>
      </c>
      <c r="D2717" s="6">
        <v>1.3982592667655801E-2</v>
      </c>
    </row>
    <row r="2718" spans="2:4" ht="16" x14ac:dyDescent="0.2">
      <c r="B2718" s="6" t="s">
        <v>53173</v>
      </c>
      <c r="C2718" s="6">
        <v>-7.6729639786405499E-2</v>
      </c>
      <c r="D2718" s="6">
        <v>8.1641966775075403E-2</v>
      </c>
    </row>
    <row r="2719" spans="2:4" ht="16" x14ac:dyDescent="0.2">
      <c r="B2719" s="6" t="s">
        <v>53174</v>
      </c>
      <c r="C2719" s="6">
        <v>-0.31881868509525702</v>
      </c>
      <c r="D2719" s="6">
        <v>-0.16490315824360999</v>
      </c>
    </row>
    <row r="2720" spans="2:4" ht="16" x14ac:dyDescent="0.2">
      <c r="B2720" s="6" t="s">
        <v>53175</v>
      </c>
      <c r="C2720" s="6">
        <v>0.12506363431065501</v>
      </c>
      <c r="D2720" s="6">
        <v>-4.6276868504820101E-2</v>
      </c>
    </row>
    <row r="2721" spans="2:4" ht="16" x14ac:dyDescent="0.2">
      <c r="B2721" s="6" t="s">
        <v>53176</v>
      </c>
      <c r="C2721" s="6">
        <v>3.1759075160408698E-2</v>
      </c>
      <c r="D2721" s="6">
        <v>6.8282241013761194E-2</v>
      </c>
    </row>
    <row r="2722" spans="2:4" ht="16" x14ac:dyDescent="0.2">
      <c r="B2722" s="6" t="s">
        <v>53177</v>
      </c>
      <c r="C2722" s="6">
        <v>0.168631984142742</v>
      </c>
      <c r="D2722" s="6">
        <v>7.9909360593225898E-2</v>
      </c>
    </row>
    <row r="2723" spans="2:4" ht="16" x14ac:dyDescent="0.2">
      <c r="B2723" s="6" t="s">
        <v>53178</v>
      </c>
      <c r="C2723" s="6">
        <v>0.144556433766796</v>
      </c>
      <c r="D2723" s="6">
        <v>8.5187187549069399E-2</v>
      </c>
    </row>
    <row r="2724" spans="2:4" ht="16" x14ac:dyDescent="0.2">
      <c r="B2724" s="6" t="s">
        <v>53179</v>
      </c>
      <c r="C2724" s="6">
        <v>-0.19459477733403599</v>
      </c>
      <c r="D2724" s="6">
        <v>-6.6362773884167198E-2</v>
      </c>
    </row>
    <row r="2725" spans="2:4" ht="16" x14ac:dyDescent="0.2">
      <c r="B2725" s="6" t="s">
        <v>53180</v>
      </c>
      <c r="C2725" s="6">
        <v>0.12714968154602599</v>
      </c>
      <c r="D2725" s="6">
        <v>-1.42010630639421E-2</v>
      </c>
    </row>
    <row r="2726" spans="2:4" ht="16" x14ac:dyDescent="0.2">
      <c r="B2726" s="6" t="s">
        <v>53181</v>
      </c>
      <c r="C2726" s="6">
        <v>-1.24338601906491E-2</v>
      </c>
      <c r="D2726" s="6">
        <v>7.4341509489966498E-2</v>
      </c>
    </row>
    <row r="2727" spans="2:4" ht="16" x14ac:dyDescent="0.2">
      <c r="B2727" s="6" t="s">
        <v>53182</v>
      </c>
      <c r="C2727" s="6">
        <v>4.9074433664410201E-2</v>
      </c>
      <c r="D2727" s="6">
        <v>3.2976212163723297E-2</v>
      </c>
    </row>
    <row r="2728" spans="2:4" ht="16" x14ac:dyDescent="0.2">
      <c r="B2728" s="6" t="s">
        <v>53183</v>
      </c>
      <c r="C2728" s="6">
        <v>4.5567681300477503E-2</v>
      </c>
      <c r="D2728" s="6">
        <v>8.97405043016863E-2</v>
      </c>
    </row>
    <row r="2729" spans="2:4" ht="16" x14ac:dyDescent="0.2">
      <c r="B2729" s="6" t="s">
        <v>53184</v>
      </c>
      <c r="C2729" s="6">
        <v>-8.6420644630891296E-4</v>
      </c>
      <c r="D2729" s="6">
        <v>7.8242734505995698E-2</v>
      </c>
    </row>
    <row r="2730" spans="2:4" ht="16" x14ac:dyDescent="0.2">
      <c r="B2730" s="6" t="s">
        <v>53185</v>
      </c>
      <c r="C2730" s="6">
        <v>-0.293071893396812</v>
      </c>
      <c r="D2730" s="6">
        <v>-0.20806575327569199</v>
      </c>
    </row>
    <row r="2731" spans="2:4" ht="16" x14ac:dyDescent="0.2">
      <c r="B2731" s="6" t="s">
        <v>53186</v>
      </c>
      <c r="C2731" s="6">
        <v>-3.4372357002798302E-2</v>
      </c>
      <c r="D2731" s="6">
        <v>-0.16751932153099899</v>
      </c>
    </row>
    <row r="2732" spans="2:4" ht="16" x14ac:dyDescent="0.2">
      <c r="B2732" s="6" t="s">
        <v>53187</v>
      </c>
      <c r="C2732" s="6">
        <v>-2.49542869988186E-2</v>
      </c>
      <c r="D2732" s="6">
        <v>4.9386284764324898E-2</v>
      </c>
    </row>
    <row r="2733" spans="2:4" ht="16" x14ac:dyDescent="0.2">
      <c r="B2733" s="6" t="s">
        <v>53188</v>
      </c>
      <c r="C2733" s="6">
        <v>8.4232629977970305E-2</v>
      </c>
      <c r="D2733" s="6">
        <v>8.0314546582931995E-2</v>
      </c>
    </row>
    <row r="2734" spans="2:4" ht="16" x14ac:dyDescent="0.2">
      <c r="B2734" s="6" t="s">
        <v>53189</v>
      </c>
      <c r="C2734" s="6">
        <v>0.107556836751577</v>
      </c>
      <c r="D2734" s="6">
        <v>-3.9384672878542901E-2</v>
      </c>
    </row>
    <row r="2735" spans="2:4" ht="16" x14ac:dyDescent="0.2">
      <c r="B2735" s="6" t="s">
        <v>53190</v>
      </c>
      <c r="C2735" s="6">
        <v>0.148060006484622</v>
      </c>
      <c r="D2735" s="6">
        <v>5.61877165323873E-2</v>
      </c>
    </row>
    <row r="2736" spans="2:4" ht="16" x14ac:dyDescent="0.2">
      <c r="B2736" s="6" t="s">
        <v>53191</v>
      </c>
      <c r="C2736" s="6">
        <v>7.1146437972503307E-2</v>
      </c>
      <c r="D2736" s="6">
        <v>6.60508892854417E-2</v>
      </c>
    </row>
    <row r="2737" spans="2:4" ht="16" x14ac:dyDescent="0.2">
      <c r="B2737" s="6" t="s">
        <v>53192</v>
      </c>
      <c r="C2737" s="6">
        <v>-0.28548482005499498</v>
      </c>
      <c r="D2737" s="6">
        <v>-8.2910516464306902E-2</v>
      </c>
    </row>
    <row r="2738" spans="2:4" ht="16" x14ac:dyDescent="0.2">
      <c r="B2738" s="6" t="s">
        <v>53193</v>
      </c>
      <c r="C2738" s="6">
        <v>-7.0264323016082195E-2</v>
      </c>
      <c r="D2738" s="6">
        <v>-2.6319563936959299E-2</v>
      </c>
    </row>
    <row r="2739" spans="2:4" ht="16" x14ac:dyDescent="0.2">
      <c r="B2739" s="6" t="s">
        <v>53194</v>
      </c>
      <c r="C2739" s="6">
        <v>-1.6248222789325702E-2</v>
      </c>
      <c r="D2739" s="6">
        <v>-6.2903164313448001E-2</v>
      </c>
    </row>
    <row r="2740" spans="2:4" ht="16" x14ac:dyDescent="0.2">
      <c r="B2740" s="6" t="s">
        <v>53195</v>
      </c>
      <c r="C2740" s="6">
        <v>0.14335427027383801</v>
      </c>
      <c r="D2740" s="6">
        <v>2.4252819823448801E-2</v>
      </c>
    </row>
    <row r="2741" spans="2:4" ht="16" x14ac:dyDescent="0.2">
      <c r="B2741" s="6" t="s">
        <v>53196</v>
      </c>
      <c r="C2741" s="6">
        <v>3.5468182311724702E-2</v>
      </c>
      <c r="D2741" s="6">
        <v>0.13122654427817401</v>
      </c>
    </row>
    <row r="2742" spans="2:4" ht="16" x14ac:dyDescent="0.2">
      <c r="B2742" s="6" t="s">
        <v>53197</v>
      </c>
      <c r="C2742" s="6">
        <v>9.2338903571750605E-2</v>
      </c>
      <c r="D2742" s="6">
        <v>7.5993582811079805E-2</v>
      </c>
    </row>
    <row r="2743" spans="2:4" ht="16" x14ac:dyDescent="0.2">
      <c r="B2743" s="6" t="s">
        <v>53198</v>
      </c>
      <c r="C2743" s="6">
        <v>-0.123987958757318</v>
      </c>
      <c r="D2743" s="6">
        <v>-4.0648808149655401E-2</v>
      </c>
    </row>
    <row r="2744" spans="2:4" ht="16" x14ac:dyDescent="0.2">
      <c r="B2744" s="6" t="s">
        <v>53199</v>
      </c>
      <c r="C2744" s="6">
        <v>6.6114510177746E-2</v>
      </c>
      <c r="D2744" s="6">
        <v>-3.46037150296035E-2</v>
      </c>
    </row>
    <row r="2745" spans="2:4" ht="16" x14ac:dyDescent="0.2">
      <c r="B2745" s="6" t="s">
        <v>53200</v>
      </c>
      <c r="C2745" s="6">
        <v>0.16107733979289701</v>
      </c>
      <c r="D2745" s="6">
        <v>2.1612070066078501E-2</v>
      </c>
    </row>
    <row r="2746" spans="2:4" ht="16" x14ac:dyDescent="0.2">
      <c r="B2746" s="6" t="s">
        <v>53201</v>
      </c>
      <c r="C2746" s="6">
        <v>0.142126704802221</v>
      </c>
      <c r="D2746" s="6">
        <v>5.2211271547713302E-2</v>
      </c>
    </row>
    <row r="2747" spans="2:4" ht="16" x14ac:dyDescent="0.2">
      <c r="B2747" s="6" t="s">
        <v>53202</v>
      </c>
      <c r="C2747" s="6">
        <v>0.19838369585941301</v>
      </c>
      <c r="D2747" s="6">
        <v>-1.29792765365308E-2</v>
      </c>
    </row>
    <row r="2748" spans="2:4" ht="16" x14ac:dyDescent="0.2">
      <c r="B2748" s="6" t="s">
        <v>53203</v>
      </c>
      <c r="C2748" s="6">
        <v>0.181176002909023</v>
      </c>
      <c r="D2748" s="6">
        <v>-5.7913042215741201E-2</v>
      </c>
    </row>
    <row r="2749" spans="2:4" ht="16" x14ac:dyDescent="0.2">
      <c r="B2749" s="6" t="s">
        <v>53204</v>
      </c>
      <c r="C2749" s="6">
        <v>-4.8093571172541899E-2</v>
      </c>
      <c r="D2749" s="6">
        <v>6.2857953625950799E-2</v>
      </c>
    </row>
    <row r="2750" spans="2:4" ht="16" x14ac:dyDescent="0.2">
      <c r="B2750" s="6" t="s">
        <v>53205</v>
      </c>
      <c r="C2750" s="6">
        <v>8.7364707248678303E-3</v>
      </c>
      <c r="D2750" s="6">
        <v>3.3942330747670703E-2</v>
      </c>
    </row>
    <row r="2751" spans="2:4" ht="16" x14ac:dyDescent="0.2">
      <c r="B2751" s="6" t="s">
        <v>53206</v>
      </c>
      <c r="C2751" s="6">
        <v>-1.5926400046106799E-2</v>
      </c>
      <c r="D2751" s="6">
        <v>2.4076491258510298E-2</v>
      </c>
    </row>
    <row r="2752" spans="2:4" ht="16" x14ac:dyDescent="0.2">
      <c r="B2752" s="6" t="s">
        <v>53207</v>
      </c>
      <c r="C2752" s="6">
        <v>0.256605405484715</v>
      </c>
      <c r="D2752" s="6">
        <v>0.10543451542662401</v>
      </c>
    </row>
    <row r="2753" spans="2:4" ht="16" x14ac:dyDescent="0.2">
      <c r="B2753" s="6" t="s">
        <v>53208</v>
      </c>
      <c r="C2753" s="6">
        <v>2.2787113851625102E-2</v>
      </c>
      <c r="D2753" s="6">
        <v>1.3136519078415501E-2</v>
      </c>
    </row>
    <row r="2754" spans="2:4" ht="16" x14ac:dyDescent="0.2">
      <c r="B2754" s="6" t="s">
        <v>53209</v>
      </c>
      <c r="C2754" s="6">
        <v>-1.82680876717125E-2</v>
      </c>
      <c r="D2754" s="6">
        <v>2.47191597580946E-3</v>
      </c>
    </row>
    <row r="2755" spans="2:4" ht="16" x14ac:dyDescent="0.2">
      <c r="B2755" s="6" t="s">
        <v>53210</v>
      </c>
      <c r="C2755" s="6">
        <v>-3.2160426744079401E-2</v>
      </c>
      <c r="D2755" s="6">
        <v>-0.11818454574508901</v>
      </c>
    </row>
    <row r="2756" spans="2:4" ht="16" x14ac:dyDescent="0.2">
      <c r="B2756" s="6" t="s">
        <v>53211</v>
      </c>
      <c r="C2756" s="6">
        <v>-0.16673714425453101</v>
      </c>
      <c r="D2756" s="6">
        <v>-4.5877685507605903E-2</v>
      </c>
    </row>
    <row r="2757" spans="2:4" ht="16" x14ac:dyDescent="0.2">
      <c r="B2757" s="6" t="s">
        <v>53212</v>
      </c>
      <c r="C2757" s="6">
        <v>0.130036965962264</v>
      </c>
      <c r="D2757" s="6">
        <v>5.5980085710262504E-3</v>
      </c>
    </row>
    <row r="2758" spans="2:4" ht="16" x14ac:dyDescent="0.2">
      <c r="B2758" s="6" t="s">
        <v>53213</v>
      </c>
      <c r="C2758" s="6">
        <v>-9.2368405292484496E-2</v>
      </c>
      <c r="D2758" s="6">
        <v>-7.7676747649304004E-2</v>
      </c>
    </row>
    <row r="2759" spans="2:4" ht="16" x14ac:dyDescent="0.2">
      <c r="B2759" s="6" t="s">
        <v>53214</v>
      </c>
      <c r="C2759" s="6">
        <v>-8.6323556650525796E-2</v>
      </c>
      <c r="D2759" s="6">
        <v>6.44773689322993E-3</v>
      </c>
    </row>
    <row r="2760" spans="2:4" ht="16" x14ac:dyDescent="0.2">
      <c r="B2760" s="6" t="s">
        <v>53215</v>
      </c>
      <c r="C2760" s="6">
        <v>-0.103622338192546</v>
      </c>
      <c r="D2760" s="6">
        <v>9.7145097804349503E-2</v>
      </c>
    </row>
    <row r="2761" spans="2:4" ht="16" x14ac:dyDescent="0.2">
      <c r="B2761" s="6" t="s">
        <v>53216</v>
      </c>
      <c r="C2761" s="6">
        <v>-0.134340168754223</v>
      </c>
      <c r="D2761" s="6">
        <v>-0.122204382932699</v>
      </c>
    </row>
    <row r="2762" spans="2:4" ht="16" x14ac:dyDescent="0.2">
      <c r="B2762" s="6" t="s">
        <v>53217</v>
      </c>
      <c r="C2762" s="6">
        <v>6.3201629252789701E-2</v>
      </c>
      <c r="D2762" s="6">
        <v>1.9842054606359701E-3</v>
      </c>
    </row>
    <row r="2763" spans="2:4" ht="16" x14ac:dyDescent="0.2">
      <c r="B2763" s="6" t="s">
        <v>53218</v>
      </c>
      <c r="C2763" s="6">
        <v>-9.2880433696823403E-2</v>
      </c>
      <c r="D2763" s="6">
        <v>9.8527117260064301E-2</v>
      </c>
    </row>
    <row r="2764" spans="2:4" ht="16" x14ac:dyDescent="0.2">
      <c r="B2764" s="6" t="s">
        <v>53219</v>
      </c>
      <c r="C2764" s="6">
        <v>2.25628575792651E-2</v>
      </c>
      <c r="D2764" s="6">
        <v>-4.38011028920441E-2</v>
      </c>
    </row>
    <row r="2765" spans="2:4" ht="16" x14ac:dyDescent="0.2">
      <c r="B2765" s="6" t="s">
        <v>53220</v>
      </c>
      <c r="C2765" s="6">
        <v>-9.0775556194977E-2</v>
      </c>
      <c r="D2765" s="6">
        <v>-5.6624209152105302E-2</v>
      </c>
    </row>
    <row r="2766" spans="2:4" ht="16" x14ac:dyDescent="0.2">
      <c r="B2766" s="6" t="s">
        <v>53221</v>
      </c>
      <c r="C2766" s="6">
        <v>-6.8986380101617506E-2</v>
      </c>
      <c r="D2766" s="6">
        <v>-0.119758534441072</v>
      </c>
    </row>
    <row r="2767" spans="2:4" ht="16" x14ac:dyDescent="0.2">
      <c r="B2767" s="6" t="s">
        <v>53222</v>
      </c>
      <c r="C2767" s="6">
        <v>-2.03953360693809E-2</v>
      </c>
      <c r="D2767" s="6">
        <v>5.2913008359859702E-2</v>
      </c>
    </row>
    <row r="2768" spans="2:4" ht="16" x14ac:dyDescent="0.2">
      <c r="B2768" s="6" t="s">
        <v>53223</v>
      </c>
      <c r="C2768" s="6">
        <v>0.15388022434535401</v>
      </c>
      <c r="D2768" s="6">
        <v>5.2649407248383802E-2</v>
      </c>
    </row>
    <row r="2769" spans="2:4" ht="16" x14ac:dyDescent="0.2">
      <c r="B2769" s="6" t="s">
        <v>53224</v>
      </c>
      <c r="C2769" s="6">
        <v>3.5294783817532101E-2</v>
      </c>
      <c r="D2769" s="6">
        <v>1.7629731426022598E-2</v>
      </c>
    </row>
    <row r="2770" spans="2:4" ht="16" x14ac:dyDescent="0.2">
      <c r="B2770" s="6" t="s">
        <v>53225</v>
      </c>
      <c r="C2770" s="6">
        <v>-7.3533211207777796E-2</v>
      </c>
      <c r="D2770" s="6">
        <v>1.7589123088038498E-2</v>
      </c>
    </row>
    <row r="2771" spans="2:4" ht="16" x14ac:dyDescent="0.2">
      <c r="B2771" s="6" t="s">
        <v>53226</v>
      </c>
      <c r="C2771" s="6">
        <v>-1.47289230358689E-2</v>
      </c>
      <c r="D2771" s="6">
        <v>6.4297194719400999E-2</v>
      </c>
    </row>
    <row r="2772" spans="2:4" ht="16" x14ac:dyDescent="0.2">
      <c r="B2772" s="6" t="s">
        <v>53227</v>
      </c>
      <c r="C2772" s="6">
        <v>-0.11782722860744101</v>
      </c>
      <c r="D2772" s="6">
        <v>-0.22860805290167999</v>
      </c>
    </row>
    <row r="2773" spans="2:4" ht="16" x14ac:dyDescent="0.2">
      <c r="B2773" s="6" t="s">
        <v>53228</v>
      </c>
      <c r="C2773" s="6">
        <v>-8.1394950044684205E-3</v>
      </c>
      <c r="D2773" s="6">
        <v>3.5246671665920999E-2</v>
      </c>
    </row>
    <row r="2774" spans="2:4" ht="16" x14ac:dyDescent="0.2">
      <c r="B2774" s="6" t="s">
        <v>53229</v>
      </c>
      <c r="C2774" s="6">
        <v>-3.24028739157569E-2</v>
      </c>
      <c r="D2774" s="6">
        <v>5.3170084381485502E-2</v>
      </c>
    </row>
    <row r="2775" spans="2:4" ht="16" x14ac:dyDescent="0.2">
      <c r="B2775" s="6" t="s">
        <v>53230</v>
      </c>
      <c r="C2775" s="6">
        <v>0.17042408465005601</v>
      </c>
      <c r="D2775" s="6">
        <v>-2.2174680106751599E-2</v>
      </c>
    </row>
    <row r="2776" spans="2:4" ht="16" x14ac:dyDescent="0.2">
      <c r="B2776" s="6" t="s">
        <v>53231</v>
      </c>
      <c r="C2776" s="6">
        <v>-0.18041862815684001</v>
      </c>
      <c r="D2776" s="6">
        <v>-8.5694627363536099E-2</v>
      </c>
    </row>
    <row r="2777" spans="2:4" ht="16" x14ac:dyDescent="0.2">
      <c r="B2777" s="6" t="s">
        <v>53232</v>
      </c>
      <c r="C2777" s="6">
        <v>-0.107917657966009</v>
      </c>
      <c r="D2777" s="6">
        <v>-5.8598132079858103E-2</v>
      </c>
    </row>
    <row r="2778" spans="2:4" ht="16" x14ac:dyDescent="0.2">
      <c r="B2778" s="6" t="s">
        <v>53233</v>
      </c>
      <c r="C2778" s="6">
        <v>-7.7725259201207195E-2</v>
      </c>
      <c r="D2778" s="6">
        <v>1.0532691475071101E-2</v>
      </c>
    </row>
    <row r="2779" spans="2:4" ht="16" x14ac:dyDescent="0.2">
      <c r="B2779" s="6" t="s">
        <v>53234</v>
      </c>
      <c r="C2779" s="6">
        <v>8.5331906897852902E-2</v>
      </c>
      <c r="D2779" s="6">
        <v>-2.03517760924855E-2</v>
      </c>
    </row>
    <row r="2780" spans="2:4" ht="16" x14ac:dyDescent="0.2">
      <c r="B2780" s="6" t="s">
        <v>53235</v>
      </c>
      <c r="C2780" s="6">
        <v>-4.7238917798841498E-2</v>
      </c>
      <c r="D2780" s="6">
        <v>-5.4954727593268402E-2</v>
      </c>
    </row>
    <row r="2781" spans="2:4" ht="16" x14ac:dyDescent="0.2">
      <c r="B2781" s="6" t="s">
        <v>53236</v>
      </c>
      <c r="C2781" s="6">
        <v>-0.17492315969931299</v>
      </c>
      <c r="D2781" s="6">
        <v>-3.6167827340401998E-2</v>
      </c>
    </row>
    <row r="2782" spans="2:4" ht="16" x14ac:dyDescent="0.2">
      <c r="B2782" s="6" t="s">
        <v>53237</v>
      </c>
      <c r="C2782" s="6">
        <v>-0.11362019808217</v>
      </c>
      <c r="D2782" s="6">
        <v>-0.146676722441859</v>
      </c>
    </row>
    <row r="2783" spans="2:4" ht="16" x14ac:dyDescent="0.2">
      <c r="B2783" s="6" t="s">
        <v>53238</v>
      </c>
      <c r="C2783" s="6">
        <v>0.14860755693807701</v>
      </c>
      <c r="D2783" s="6">
        <v>-5.2551635826066097E-2</v>
      </c>
    </row>
    <row r="2784" spans="2:4" ht="16" x14ac:dyDescent="0.2">
      <c r="B2784" s="6" t="s">
        <v>53239</v>
      </c>
      <c r="C2784" s="6">
        <v>-0.15630849481937001</v>
      </c>
      <c r="D2784" s="6">
        <v>-1.6283115833841701E-2</v>
      </c>
    </row>
    <row r="2785" spans="2:4" ht="16" x14ac:dyDescent="0.2">
      <c r="B2785" s="6" t="s">
        <v>53240</v>
      </c>
      <c r="C2785" s="6">
        <v>-2.4532759622685401E-2</v>
      </c>
      <c r="D2785" s="6">
        <v>-3.1840356671002802E-2</v>
      </c>
    </row>
    <row r="2786" spans="2:4" ht="16" x14ac:dyDescent="0.2">
      <c r="B2786" s="6" t="s">
        <v>53241</v>
      </c>
      <c r="C2786" s="6">
        <v>-3.4931805626212203E-2</v>
      </c>
      <c r="D2786" s="6">
        <v>0.12936635100890101</v>
      </c>
    </row>
    <row r="2787" spans="2:4" ht="16" x14ac:dyDescent="0.2">
      <c r="B2787" s="6" t="s">
        <v>53242</v>
      </c>
      <c r="C2787" s="6">
        <v>-1.4901666204903701E-2</v>
      </c>
      <c r="D2787" s="6">
        <v>6.2606532660041403E-2</v>
      </c>
    </row>
    <row r="2788" spans="2:4" ht="16" x14ac:dyDescent="0.2">
      <c r="B2788" s="6" t="s">
        <v>53243</v>
      </c>
      <c r="C2788" s="6">
        <v>-0.12046092622751201</v>
      </c>
      <c r="D2788" s="6">
        <v>6.0932721690151098E-2</v>
      </c>
    </row>
    <row r="2789" spans="2:4" ht="16" x14ac:dyDescent="0.2">
      <c r="B2789" s="6" t="s">
        <v>53244</v>
      </c>
      <c r="C2789" s="6">
        <v>0.34350431728008401</v>
      </c>
      <c r="D2789" s="6">
        <v>0.13602416610726301</v>
      </c>
    </row>
    <row r="2790" spans="2:4" ht="16" x14ac:dyDescent="0.2">
      <c r="B2790" s="6" t="s">
        <v>53245</v>
      </c>
      <c r="C2790" s="6">
        <v>-3.7971703672101703E-2</v>
      </c>
      <c r="D2790" s="6">
        <v>-3.7224039778026899E-3</v>
      </c>
    </row>
    <row r="2791" spans="2:4" ht="16" x14ac:dyDescent="0.2">
      <c r="B2791" s="6" t="s">
        <v>53246</v>
      </c>
      <c r="C2791" s="6">
        <v>0.14198944427070001</v>
      </c>
      <c r="D2791" s="6">
        <v>0.13923797570068699</v>
      </c>
    </row>
    <row r="2792" spans="2:4" ht="16" x14ac:dyDescent="0.2">
      <c r="B2792" s="6" t="s">
        <v>53247</v>
      </c>
      <c r="C2792" s="6">
        <v>6.6147147227299599E-2</v>
      </c>
      <c r="D2792" s="6">
        <v>-4.1365158398218603E-2</v>
      </c>
    </row>
    <row r="2793" spans="2:4" ht="16" x14ac:dyDescent="0.2">
      <c r="B2793" s="6" t="s">
        <v>53248</v>
      </c>
      <c r="C2793" s="6">
        <v>-0.134553655293114</v>
      </c>
      <c r="D2793" s="6">
        <v>-1.2298151929851901E-2</v>
      </c>
    </row>
    <row r="2794" spans="2:4" ht="16" x14ac:dyDescent="0.2">
      <c r="B2794" s="6" t="s">
        <v>53249</v>
      </c>
      <c r="C2794" s="6">
        <v>5.0627841191896998E-2</v>
      </c>
      <c r="D2794" s="6">
        <v>3.0324580099160701E-2</v>
      </c>
    </row>
    <row r="2795" spans="2:4" ht="16" x14ac:dyDescent="0.2">
      <c r="B2795" s="6" t="s">
        <v>53250</v>
      </c>
      <c r="C2795" s="6">
        <v>3.6607177391628602E-2</v>
      </c>
      <c r="D2795" s="6">
        <v>0.117794800201316</v>
      </c>
    </row>
    <row r="2796" spans="2:4" ht="16" x14ac:dyDescent="0.2">
      <c r="B2796" s="6" t="s">
        <v>53251</v>
      </c>
      <c r="C2796" s="6">
        <v>1.8010339072086299E-2</v>
      </c>
      <c r="D2796" s="6">
        <v>2.1564299172759101E-2</v>
      </c>
    </row>
    <row r="2797" spans="2:4" ht="16" x14ac:dyDescent="0.2">
      <c r="B2797" s="6" t="s">
        <v>53252</v>
      </c>
      <c r="C2797" s="6">
        <v>7.8109204381030806E-2</v>
      </c>
      <c r="D2797" s="6">
        <v>3.4173152933984298E-2</v>
      </c>
    </row>
    <row r="2798" spans="2:4" ht="16" x14ac:dyDescent="0.2">
      <c r="B2798" s="6" t="s">
        <v>53253</v>
      </c>
      <c r="C2798" s="6">
        <v>-6.8364705157089006E-2</v>
      </c>
      <c r="D2798" s="6">
        <v>-2.24910444418054E-2</v>
      </c>
    </row>
    <row r="2799" spans="2:4" ht="16" x14ac:dyDescent="0.2">
      <c r="B2799" s="6" t="s">
        <v>53254</v>
      </c>
      <c r="C2799" s="6">
        <v>-0.11659996252749701</v>
      </c>
      <c r="D2799" s="6">
        <v>-2.4545331447542999E-2</v>
      </c>
    </row>
    <row r="2800" spans="2:4" ht="16" x14ac:dyDescent="0.2">
      <c r="B2800" s="6" t="s">
        <v>53255</v>
      </c>
      <c r="C2800" s="6">
        <v>-7.7103084777398606E-2</v>
      </c>
      <c r="D2800" s="6">
        <v>-3.4513172778270401E-2</v>
      </c>
    </row>
    <row r="2801" spans="2:4" ht="16" x14ac:dyDescent="0.2">
      <c r="B2801" s="6" t="s">
        <v>53256</v>
      </c>
      <c r="C2801" s="6">
        <v>-0.12318044202016599</v>
      </c>
      <c r="D2801" s="6">
        <v>-0.14112682426939599</v>
      </c>
    </row>
    <row r="2802" spans="2:4" ht="16" x14ac:dyDescent="0.2">
      <c r="B2802" s="6" t="s">
        <v>53257</v>
      </c>
      <c r="C2802" s="6">
        <v>4.5519926344683298E-2</v>
      </c>
      <c r="D2802" s="6">
        <v>-5.8907288481073898E-2</v>
      </c>
    </row>
    <row r="2803" spans="2:4" ht="16" x14ac:dyDescent="0.2">
      <c r="B2803" s="6" t="s">
        <v>53258</v>
      </c>
      <c r="C2803" s="6">
        <v>-0.16168822697500901</v>
      </c>
      <c r="D2803" s="6">
        <v>-5.07679916626348E-2</v>
      </c>
    </row>
    <row r="2804" spans="2:4" ht="16" x14ac:dyDescent="0.2">
      <c r="B2804" s="6" t="s">
        <v>53259</v>
      </c>
      <c r="C2804" s="6">
        <v>-6.1990809432410601E-2</v>
      </c>
      <c r="D2804" s="6">
        <v>-9.2111612924006395E-2</v>
      </c>
    </row>
    <row r="2805" spans="2:4" ht="16" x14ac:dyDescent="0.2">
      <c r="B2805" s="6" t="s">
        <v>53260</v>
      </c>
      <c r="C2805" s="6">
        <v>6.8386230643839405E-2</v>
      </c>
      <c r="D2805" s="6">
        <v>7.4183863003099995E-2</v>
      </c>
    </row>
    <row r="2806" spans="2:4" ht="16" x14ac:dyDescent="0.2">
      <c r="B2806" s="6" t="s">
        <v>53261</v>
      </c>
      <c r="C2806" s="6">
        <v>4.3971408297393197E-2</v>
      </c>
      <c r="D2806" s="6">
        <v>0.115582353747406</v>
      </c>
    </row>
    <row r="2807" spans="2:4" ht="16" x14ac:dyDescent="0.2">
      <c r="B2807" s="6" t="s">
        <v>53262</v>
      </c>
      <c r="C2807" s="6">
        <v>9.6698114058346701E-3</v>
      </c>
      <c r="D2807" s="6">
        <v>0.218659179391991</v>
      </c>
    </row>
    <row r="2808" spans="2:4" ht="16" x14ac:dyDescent="0.2">
      <c r="B2808" s="6" t="s">
        <v>53263</v>
      </c>
      <c r="C2808" s="6">
        <v>-6.4186940373265805E-2</v>
      </c>
      <c r="D2808" s="6">
        <v>5.9547805124353502E-2</v>
      </c>
    </row>
    <row r="2809" spans="2:4" ht="16" x14ac:dyDescent="0.2">
      <c r="B2809" s="6" t="s">
        <v>53264</v>
      </c>
      <c r="C2809" s="6">
        <v>-6.2372569554190301E-2</v>
      </c>
      <c r="D2809" s="6">
        <v>9.0772451492036003E-3</v>
      </c>
    </row>
    <row r="2810" spans="2:4" ht="16" x14ac:dyDescent="0.2">
      <c r="B2810" s="6" t="s">
        <v>53265</v>
      </c>
      <c r="C2810" s="6">
        <v>0.233219517542439</v>
      </c>
      <c r="D2810" s="6">
        <v>9.3383875159698093E-2</v>
      </c>
    </row>
    <row r="2811" spans="2:4" ht="16" x14ac:dyDescent="0.2">
      <c r="B2811" s="6" t="s">
        <v>53266</v>
      </c>
      <c r="C2811" s="6">
        <v>-0.13770743864986201</v>
      </c>
      <c r="D2811" s="6">
        <v>9.2176407938235096E-3</v>
      </c>
    </row>
    <row r="2812" spans="2:4" ht="16" x14ac:dyDescent="0.2">
      <c r="B2812" s="6" t="s">
        <v>53267</v>
      </c>
      <c r="C2812" s="6">
        <v>-8.4672580971052E-2</v>
      </c>
      <c r="D2812" s="6">
        <v>-9.18141638984806E-2</v>
      </c>
    </row>
    <row r="2813" spans="2:4" ht="16" x14ac:dyDescent="0.2">
      <c r="B2813" s="6" t="s">
        <v>53268</v>
      </c>
      <c r="C2813" s="6">
        <v>-4.5425233246104903E-2</v>
      </c>
      <c r="D2813" s="6">
        <v>3.55140629512357E-2</v>
      </c>
    </row>
    <row r="2814" spans="2:4" ht="16" x14ac:dyDescent="0.2">
      <c r="B2814" s="6" t="s">
        <v>53269</v>
      </c>
      <c r="C2814" s="6">
        <v>-0.122214973963665</v>
      </c>
      <c r="D2814" s="6">
        <v>-0.17377397269337799</v>
      </c>
    </row>
    <row r="2815" spans="2:4" ht="16" x14ac:dyDescent="0.2">
      <c r="B2815" s="6" t="s">
        <v>53270</v>
      </c>
      <c r="C2815" s="6">
        <v>-2.6443617287036099E-2</v>
      </c>
      <c r="D2815" s="6">
        <v>-4.6334618822871897E-3</v>
      </c>
    </row>
    <row r="2816" spans="2:4" ht="16" x14ac:dyDescent="0.2">
      <c r="B2816" s="6" t="s">
        <v>53271</v>
      </c>
      <c r="C2816" s="6">
        <v>-0.18029901331888501</v>
      </c>
      <c r="D2816" s="6">
        <v>-4.3064427546968397E-2</v>
      </c>
    </row>
    <row r="2817" spans="2:4" ht="16" x14ac:dyDescent="0.2">
      <c r="B2817" s="6" t="s">
        <v>53272</v>
      </c>
      <c r="C2817" s="6">
        <v>-0.117870034775854</v>
      </c>
      <c r="D2817" s="6">
        <v>-0.14400702380616001</v>
      </c>
    </row>
    <row r="2818" spans="2:4" ht="16" x14ac:dyDescent="0.2">
      <c r="B2818" s="6" t="s">
        <v>53273</v>
      </c>
      <c r="C2818" s="6">
        <v>5.1223479214979002E-2</v>
      </c>
      <c r="D2818" s="6">
        <v>-5.2255014553242503E-2</v>
      </c>
    </row>
    <row r="2819" spans="2:4" ht="16" x14ac:dyDescent="0.2">
      <c r="B2819" s="6" t="s">
        <v>53274</v>
      </c>
      <c r="C2819" s="6">
        <v>-3.3847464750760302E-2</v>
      </c>
      <c r="D2819" s="6">
        <v>-6.1826633259403997E-2</v>
      </c>
    </row>
    <row r="2820" spans="2:4" ht="16" x14ac:dyDescent="0.2">
      <c r="B2820" s="6" t="s">
        <v>53275</v>
      </c>
      <c r="C2820" s="6">
        <v>5.2897216635525303E-2</v>
      </c>
      <c r="D2820" s="6">
        <v>-4.1221641125314797E-2</v>
      </c>
    </row>
    <row r="2821" spans="2:4" ht="16" x14ac:dyDescent="0.2">
      <c r="B2821" s="6" t="s">
        <v>53276</v>
      </c>
      <c r="C2821" s="6">
        <v>6.0293532328116399E-2</v>
      </c>
      <c r="D2821" s="6">
        <v>0.17264701904340299</v>
      </c>
    </row>
    <row r="2822" spans="2:4" ht="16" x14ac:dyDescent="0.2">
      <c r="B2822" s="6" t="s">
        <v>53277</v>
      </c>
      <c r="C2822" s="6">
        <v>0.267812156568493</v>
      </c>
      <c r="D2822" s="6">
        <v>0.12932714790737199</v>
      </c>
    </row>
    <row r="2823" spans="2:4" ht="16" x14ac:dyDescent="0.2">
      <c r="B2823" s="6" t="s">
        <v>53278</v>
      </c>
      <c r="C2823" s="6">
        <v>5.3339048112164304E-3</v>
      </c>
      <c r="D2823" s="6">
        <v>-8.0147397674091195E-2</v>
      </c>
    </row>
    <row r="2824" spans="2:4" ht="16" x14ac:dyDescent="0.2">
      <c r="B2824" s="6" t="s">
        <v>53279</v>
      </c>
      <c r="C2824" s="6">
        <v>-2.9172549524246499E-2</v>
      </c>
      <c r="D2824" s="6">
        <v>-0.100083812929598</v>
      </c>
    </row>
    <row r="2825" spans="2:4" ht="16" x14ac:dyDescent="0.2">
      <c r="B2825" s="6" t="s">
        <v>53280</v>
      </c>
      <c r="C2825" s="6">
        <v>0.154850140220569</v>
      </c>
      <c r="D2825" s="6">
        <v>0.16988206999217301</v>
      </c>
    </row>
    <row r="2826" spans="2:4" ht="16" x14ac:dyDescent="0.2">
      <c r="B2826" s="6" t="s">
        <v>53281</v>
      </c>
      <c r="C2826" s="6">
        <v>7.7312729380975206E-2</v>
      </c>
      <c r="D2826" s="6">
        <v>3.22129367978106E-2</v>
      </c>
    </row>
    <row r="2827" spans="2:4" ht="16" x14ac:dyDescent="0.2">
      <c r="B2827" s="6" t="s">
        <v>53282</v>
      </c>
      <c r="C2827" s="6">
        <v>1.4372753224183299E-3</v>
      </c>
      <c r="D2827" s="6">
        <v>0.15443024394034299</v>
      </c>
    </row>
    <row r="2828" spans="2:4" ht="16" x14ac:dyDescent="0.2">
      <c r="B2828" s="6" t="s">
        <v>53283</v>
      </c>
      <c r="C2828" s="6">
        <v>0.105669921428969</v>
      </c>
      <c r="D2828" s="6">
        <v>4.1527080604628501E-2</v>
      </c>
    </row>
    <row r="2829" spans="2:4" ht="16" x14ac:dyDescent="0.2">
      <c r="B2829" s="6" t="s">
        <v>53284</v>
      </c>
      <c r="C2829" s="6">
        <v>-4.7166891904522501E-2</v>
      </c>
      <c r="D2829" s="6">
        <v>-5.1775959350976598E-2</v>
      </c>
    </row>
    <row r="2830" spans="2:4" ht="16" x14ac:dyDescent="0.2">
      <c r="B2830" s="6" t="s">
        <v>53285</v>
      </c>
      <c r="C2830" s="6">
        <v>-3.73272023265354E-2</v>
      </c>
      <c r="D2830" s="6">
        <v>-0.110195505841445</v>
      </c>
    </row>
    <row r="2831" spans="2:4" ht="16" x14ac:dyDescent="0.2">
      <c r="B2831" s="6" t="s">
        <v>53286</v>
      </c>
      <c r="C2831" s="6">
        <v>-2.27160117986713E-2</v>
      </c>
      <c r="D2831" s="6">
        <v>2.3941234572898699E-2</v>
      </c>
    </row>
    <row r="2832" spans="2:4" ht="16" x14ac:dyDescent="0.2">
      <c r="B2832" s="6" t="s">
        <v>53287</v>
      </c>
      <c r="C2832" s="6">
        <v>8.9023051575676197E-3</v>
      </c>
      <c r="D2832" s="6">
        <v>9.2499814840808298E-2</v>
      </c>
    </row>
    <row r="2833" spans="2:4" ht="16" x14ac:dyDescent="0.2">
      <c r="B2833" s="6" t="s">
        <v>53288</v>
      </c>
      <c r="C2833" s="6">
        <v>-4.6123190345634099E-2</v>
      </c>
      <c r="D2833" s="6">
        <v>-3.5809421566192698E-2</v>
      </c>
    </row>
    <row r="2834" spans="2:4" ht="16" x14ac:dyDescent="0.2">
      <c r="B2834" s="6" t="s">
        <v>53289</v>
      </c>
      <c r="C2834" s="6">
        <v>0.14287083095300299</v>
      </c>
      <c r="D2834" s="6">
        <v>-7.08244360884495E-3</v>
      </c>
    </row>
    <row r="2835" spans="2:4" ht="16" x14ac:dyDescent="0.2">
      <c r="B2835" s="6" t="s">
        <v>53290</v>
      </c>
      <c r="C2835" s="6">
        <v>-0.14594649326707901</v>
      </c>
      <c r="D2835" s="6">
        <v>-0.11576978747396501</v>
      </c>
    </row>
    <row r="2836" spans="2:4" ht="16" x14ac:dyDescent="0.2">
      <c r="B2836" s="6" t="s">
        <v>53291</v>
      </c>
      <c r="C2836" s="6">
        <v>2.67162005350201E-2</v>
      </c>
      <c r="D2836" s="6">
        <v>3.3657114479726302E-2</v>
      </c>
    </row>
    <row r="2837" spans="2:4" ht="16" x14ac:dyDescent="0.2">
      <c r="B2837" s="6" t="s">
        <v>53292</v>
      </c>
      <c r="C2837" s="6">
        <v>0.19712922999569901</v>
      </c>
      <c r="D2837" s="6">
        <v>-0.10593822959417799</v>
      </c>
    </row>
    <row r="2838" spans="2:4" ht="16" x14ac:dyDescent="0.2">
      <c r="B2838" s="6" t="s">
        <v>53293</v>
      </c>
      <c r="C2838" s="6">
        <v>-7.4933432285894802E-2</v>
      </c>
      <c r="D2838" s="6">
        <v>4.4935534295510997E-2</v>
      </c>
    </row>
    <row r="2839" spans="2:4" ht="16" x14ac:dyDescent="0.2">
      <c r="B2839" s="6" t="s">
        <v>53294</v>
      </c>
      <c r="C2839" s="6">
        <v>4.0187199029622499E-2</v>
      </c>
      <c r="D2839" s="6">
        <v>-6.1543811322220997E-2</v>
      </c>
    </row>
    <row r="2840" spans="2:4" ht="16" x14ac:dyDescent="0.2">
      <c r="B2840" s="6" t="s">
        <v>53295</v>
      </c>
      <c r="C2840" s="6">
        <v>3.0295273451223199E-2</v>
      </c>
      <c r="D2840" s="6">
        <v>-4.3113291004115602E-2</v>
      </c>
    </row>
    <row r="2841" spans="2:4" ht="16" x14ac:dyDescent="0.2">
      <c r="B2841" s="6" t="s">
        <v>53296</v>
      </c>
      <c r="C2841" s="6">
        <v>6.3997512977630705E-2</v>
      </c>
      <c r="D2841" s="6">
        <v>7.8237984054941506E-2</v>
      </c>
    </row>
    <row r="2842" spans="2:4" ht="16" x14ac:dyDescent="0.2">
      <c r="B2842" s="6" t="s">
        <v>53297</v>
      </c>
      <c r="C2842" s="6">
        <v>6.7933780139554797E-2</v>
      </c>
      <c r="D2842" s="6">
        <v>-4.63300393051954E-2</v>
      </c>
    </row>
    <row r="2843" spans="2:4" ht="16" x14ac:dyDescent="0.2">
      <c r="B2843" s="6" t="s">
        <v>53298</v>
      </c>
      <c r="C2843" s="6">
        <v>0.39072113022688298</v>
      </c>
      <c r="D2843" s="6">
        <v>0.24194031369401001</v>
      </c>
    </row>
    <row r="2844" spans="2:4" ht="16" x14ac:dyDescent="0.2">
      <c r="B2844" s="6" t="s">
        <v>53299</v>
      </c>
      <c r="C2844" s="6">
        <v>-3.7857869708805197E-2</v>
      </c>
      <c r="D2844" s="6">
        <v>-5.7364184432375502E-2</v>
      </c>
    </row>
    <row r="2845" spans="2:4" ht="16" x14ac:dyDescent="0.2">
      <c r="B2845" s="6" t="s">
        <v>53300</v>
      </c>
      <c r="C2845" s="6">
        <v>-4.8363682122389E-2</v>
      </c>
      <c r="D2845" s="6">
        <v>-4.6523250721371902E-2</v>
      </c>
    </row>
    <row r="2846" spans="2:4" ht="16" x14ac:dyDescent="0.2">
      <c r="B2846" s="6" t="s">
        <v>53301</v>
      </c>
      <c r="C2846" s="6">
        <v>2.15783787307018E-2</v>
      </c>
      <c r="D2846" s="6">
        <v>-1.0906407570597999E-2</v>
      </c>
    </row>
    <row r="2847" spans="2:4" ht="16" x14ac:dyDescent="0.2">
      <c r="B2847" s="6" t="s">
        <v>53302</v>
      </c>
      <c r="C2847" s="6">
        <v>4.7227512950906103E-2</v>
      </c>
      <c r="D2847" s="6">
        <v>6.7622088925010796E-3</v>
      </c>
    </row>
    <row r="2848" spans="2:4" ht="16" x14ac:dyDescent="0.2">
      <c r="B2848" s="6" t="s">
        <v>53303</v>
      </c>
      <c r="C2848" s="6">
        <v>-2.5818780818296399E-2</v>
      </c>
      <c r="D2848" s="6">
        <v>5.0314504113491303E-2</v>
      </c>
    </row>
    <row r="2849" spans="2:4" ht="16" x14ac:dyDescent="0.2">
      <c r="B2849" s="6" t="s">
        <v>53304</v>
      </c>
      <c r="C2849" s="6">
        <v>5.6599967173944802E-3</v>
      </c>
      <c r="D2849" s="6">
        <v>-1.38077433968942E-3</v>
      </c>
    </row>
    <row r="2850" spans="2:4" ht="16" x14ac:dyDescent="0.2">
      <c r="B2850" s="6" t="s">
        <v>53305</v>
      </c>
      <c r="C2850" s="6">
        <v>-0.100523444909806</v>
      </c>
      <c r="D2850" s="6">
        <v>3.0945360423693599E-2</v>
      </c>
    </row>
    <row r="2851" spans="2:4" ht="16" x14ac:dyDescent="0.2">
      <c r="B2851" s="6" t="s">
        <v>53306</v>
      </c>
      <c r="C2851" s="6">
        <v>-0.11928367176779101</v>
      </c>
      <c r="D2851" s="6">
        <v>-2.5537741519344799E-2</v>
      </c>
    </row>
    <row r="2852" spans="2:4" ht="16" x14ac:dyDescent="0.2">
      <c r="B2852" s="6" t="s">
        <v>53307</v>
      </c>
      <c r="C2852" s="6">
        <v>6.8976311806601104E-2</v>
      </c>
      <c r="D2852" s="6">
        <v>-4.1428689181755601E-2</v>
      </c>
    </row>
    <row r="2853" spans="2:4" ht="16" x14ac:dyDescent="0.2">
      <c r="B2853" s="6" t="s">
        <v>53308</v>
      </c>
      <c r="C2853" s="6">
        <v>-0.20577543440113999</v>
      </c>
      <c r="D2853" s="6">
        <v>0.12472291390481</v>
      </c>
    </row>
    <row r="2854" spans="2:4" ht="16" x14ac:dyDescent="0.2">
      <c r="B2854" s="6" t="s">
        <v>53309</v>
      </c>
      <c r="C2854" s="6">
        <v>3.19870516207637E-2</v>
      </c>
      <c r="D2854" s="6">
        <v>-8.1590640313808204E-3</v>
      </c>
    </row>
    <row r="2855" spans="2:4" ht="16" x14ac:dyDescent="0.2">
      <c r="B2855" s="6" t="s">
        <v>53310</v>
      </c>
      <c r="C2855" s="6">
        <v>-0.19789572931020399</v>
      </c>
      <c r="D2855" s="6">
        <v>-8.3173746557341999E-2</v>
      </c>
    </row>
    <row r="2856" spans="2:4" ht="16" x14ac:dyDescent="0.2">
      <c r="B2856" s="6" t="s">
        <v>53311</v>
      </c>
      <c r="C2856" s="6">
        <v>-2.5748053006280401E-3</v>
      </c>
      <c r="D2856" s="6">
        <v>5.4285774527612601E-2</v>
      </c>
    </row>
    <row r="2857" spans="2:4" ht="16" x14ac:dyDescent="0.2">
      <c r="B2857" s="6" t="s">
        <v>53312</v>
      </c>
      <c r="C2857" s="6">
        <v>-5.8974945696377299E-3</v>
      </c>
      <c r="D2857" s="6">
        <v>7.3866106755469105E-2</v>
      </c>
    </row>
    <row r="2858" spans="2:4" ht="16" x14ac:dyDescent="0.2">
      <c r="B2858" s="6" t="s">
        <v>53313</v>
      </c>
      <c r="C2858" s="6">
        <v>0.18310703121356101</v>
      </c>
      <c r="D2858" s="6">
        <v>9.7894495161790801E-2</v>
      </c>
    </row>
    <row r="2859" spans="2:4" ht="16" x14ac:dyDescent="0.2">
      <c r="B2859" s="6" t="s">
        <v>53314</v>
      </c>
      <c r="C2859" s="6">
        <v>-5.33274142339E-2</v>
      </c>
      <c r="D2859" s="6">
        <v>6.4561545705328294E-2</v>
      </c>
    </row>
    <row r="2860" spans="2:4" ht="16" x14ac:dyDescent="0.2">
      <c r="B2860" s="6" t="s">
        <v>53315</v>
      </c>
      <c r="C2860" s="6">
        <v>-2.48484462826646E-2</v>
      </c>
      <c r="D2860" s="6">
        <v>0.20619685269642599</v>
      </c>
    </row>
    <row r="2861" spans="2:4" ht="16" x14ac:dyDescent="0.2">
      <c r="B2861" s="6" t="s">
        <v>53316</v>
      </c>
      <c r="C2861" s="6">
        <v>-9.7205088400251299E-2</v>
      </c>
      <c r="D2861" s="6">
        <v>-0.13509331729195301</v>
      </c>
    </row>
    <row r="2862" spans="2:4" ht="16" x14ac:dyDescent="0.2">
      <c r="B2862" s="6" t="s">
        <v>53317</v>
      </c>
      <c r="C2862" s="6">
        <v>0.21393611873999099</v>
      </c>
      <c r="D2862" s="6">
        <v>2.66397896997006E-3</v>
      </c>
    </row>
    <row r="2863" spans="2:4" ht="16" x14ac:dyDescent="0.2">
      <c r="B2863" s="6" t="s">
        <v>53318</v>
      </c>
      <c r="C2863" s="6">
        <v>7.4193813614467502E-2</v>
      </c>
      <c r="D2863" s="6">
        <v>1.3695250202678399E-2</v>
      </c>
    </row>
    <row r="2864" spans="2:4" ht="16" x14ac:dyDescent="0.2">
      <c r="B2864" s="6" t="s">
        <v>53319</v>
      </c>
      <c r="C2864" s="6">
        <v>8.76511938023459E-2</v>
      </c>
      <c r="D2864" s="6">
        <v>0.143541462730958</v>
      </c>
    </row>
    <row r="2865" spans="2:4" ht="16" x14ac:dyDescent="0.2">
      <c r="B2865" s="6" t="s">
        <v>53320</v>
      </c>
      <c r="C2865" s="6">
        <v>-1.7471533401536701E-2</v>
      </c>
      <c r="D2865" s="6">
        <v>9.5091213996183796E-2</v>
      </c>
    </row>
    <row r="2866" spans="2:4" ht="16" x14ac:dyDescent="0.2">
      <c r="B2866" s="6" t="s">
        <v>53321</v>
      </c>
      <c r="C2866" s="6">
        <v>1.2659734519697701E-3</v>
      </c>
      <c r="D2866" s="6">
        <v>-5.83081896547787E-2</v>
      </c>
    </row>
    <row r="2867" spans="2:4" ht="16" x14ac:dyDescent="0.2">
      <c r="B2867" s="6" t="s">
        <v>53322</v>
      </c>
      <c r="C2867" s="6">
        <v>-0.16470959316061301</v>
      </c>
      <c r="D2867" s="6">
        <v>-5.5508107559087199E-3</v>
      </c>
    </row>
    <row r="2868" spans="2:4" ht="16" x14ac:dyDescent="0.2">
      <c r="B2868" s="6" t="s">
        <v>53323</v>
      </c>
      <c r="C2868" s="6">
        <v>7.5083695696420705E-4</v>
      </c>
      <c r="D2868" s="6">
        <v>4.5332087895766697E-2</v>
      </c>
    </row>
    <row r="2869" spans="2:4" ht="16" x14ac:dyDescent="0.2">
      <c r="B2869" s="6" t="s">
        <v>53324</v>
      </c>
      <c r="C2869" s="6">
        <v>-1.72562584151006E-2</v>
      </c>
      <c r="D2869" s="6">
        <v>-7.6447206773509703E-3</v>
      </c>
    </row>
    <row r="2870" spans="2:4" ht="16" x14ac:dyDescent="0.2">
      <c r="B2870" s="6" t="s">
        <v>53325</v>
      </c>
      <c r="C2870" s="6">
        <v>3.5151564483218302E-2</v>
      </c>
      <c r="D2870" s="6">
        <v>-5.4183077180062697E-2</v>
      </c>
    </row>
    <row r="2871" spans="2:4" ht="16" x14ac:dyDescent="0.2">
      <c r="B2871" s="6" t="s">
        <v>53326</v>
      </c>
      <c r="C2871" s="6">
        <v>7.3687690244208098E-2</v>
      </c>
      <c r="D2871" s="6">
        <v>6.0527684709521801E-2</v>
      </c>
    </row>
    <row r="2872" spans="2:4" ht="16" x14ac:dyDescent="0.2">
      <c r="B2872" s="6" t="s">
        <v>53327</v>
      </c>
      <c r="C2872" s="6">
        <v>-4.8591013796185599E-2</v>
      </c>
      <c r="D2872" s="6">
        <v>-0.106771234797122</v>
      </c>
    </row>
    <row r="2873" spans="2:4" ht="16" x14ac:dyDescent="0.2">
      <c r="B2873" s="6" t="s">
        <v>53328</v>
      </c>
      <c r="C2873" s="6">
        <v>5.91054921333534E-2</v>
      </c>
      <c r="D2873" s="6">
        <v>5.2349331699982599E-2</v>
      </c>
    </row>
    <row r="2874" spans="2:4" ht="16" x14ac:dyDescent="0.2">
      <c r="B2874" s="6" t="s">
        <v>53329</v>
      </c>
      <c r="C2874" s="6">
        <v>0.227320667745291</v>
      </c>
      <c r="D2874" s="6">
        <v>0.11171998260226899</v>
      </c>
    </row>
    <row r="2875" spans="2:4" ht="16" x14ac:dyDescent="0.2">
      <c r="B2875" s="6" t="s">
        <v>53330</v>
      </c>
      <c r="C2875" s="6">
        <v>-5.9510456662323498E-2</v>
      </c>
      <c r="D2875" s="6">
        <v>0.117493599922345</v>
      </c>
    </row>
    <row r="2876" spans="2:4" ht="16" x14ac:dyDescent="0.2">
      <c r="B2876" s="6" t="s">
        <v>53331</v>
      </c>
      <c r="C2876" s="6">
        <v>9.84207600487981E-2</v>
      </c>
      <c r="D2876" s="6">
        <v>-5.7320889430852902E-2</v>
      </c>
    </row>
    <row r="2877" spans="2:4" ht="16" x14ac:dyDescent="0.2">
      <c r="B2877" s="6" t="s">
        <v>53332</v>
      </c>
      <c r="C2877" s="6">
        <v>-7.4760583072279702E-2</v>
      </c>
      <c r="D2877" s="6">
        <v>-0.20106042660158499</v>
      </c>
    </row>
    <row r="2878" spans="2:4" ht="16" x14ac:dyDescent="0.2">
      <c r="B2878" s="6" t="s">
        <v>53333</v>
      </c>
      <c r="C2878" s="6">
        <v>-6.5381448608100398E-2</v>
      </c>
      <c r="D2878" s="6">
        <v>-6.1750082381320697E-3</v>
      </c>
    </row>
    <row r="2879" spans="2:4" ht="16" x14ac:dyDescent="0.2">
      <c r="B2879" s="6" t="s">
        <v>53334</v>
      </c>
      <c r="C2879" s="6">
        <v>-0.127679525718878</v>
      </c>
      <c r="D2879" s="6">
        <v>-4.6704463498397103E-2</v>
      </c>
    </row>
    <row r="2880" spans="2:4" ht="16" x14ac:dyDescent="0.2">
      <c r="B2880" s="6" t="s">
        <v>53335</v>
      </c>
      <c r="C2880" s="6">
        <v>-0.15962366830882499</v>
      </c>
      <c r="D2880" s="6">
        <v>-6.04606557482281E-2</v>
      </c>
    </row>
    <row r="2881" spans="2:4" ht="16" x14ac:dyDescent="0.2">
      <c r="B2881" s="6" t="s">
        <v>53336</v>
      </c>
      <c r="C2881" s="6">
        <v>6.5778576134079003E-2</v>
      </c>
      <c r="D2881" s="6">
        <v>2.8136836121574301E-2</v>
      </c>
    </row>
    <row r="2882" spans="2:4" ht="16" x14ac:dyDescent="0.2">
      <c r="B2882" s="6" t="s">
        <v>53337</v>
      </c>
      <c r="C2882" s="6">
        <v>-5.7529932496176002E-2</v>
      </c>
      <c r="D2882" s="6">
        <v>0.115323648882987</v>
      </c>
    </row>
    <row r="2883" spans="2:4" ht="16" x14ac:dyDescent="0.2">
      <c r="B2883" s="6" t="s">
        <v>53338</v>
      </c>
      <c r="C2883" s="6">
        <v>-2.7928759760129699E-3</v>
      </c>
      <c r="D2883" s="6">
        <v>5.1727780446292101E-2</v>
      </c>
    </row>
    <row r="2884" spans="2:4" ht="16" x14ac:dyDescent="0.2">
      <c r="B2884" s="6" t="s">
        <v>53339</v>
      </c>
      <c r="C2884" s="6">
        <v>-0.15254965352826</v>
      </c>
      <c r="D2884" s="6">
        <v>-0.101726380571833</v>
      </c>
    </row>
    <row r="2885" spans="2:4" ht="16" x14ac:dyDescent="0.2">
      <c r="B2885" s="6" t="s">
        <v>53340</v>
      </c>
      <c r="C2885" s="6">
        <v>3.1418912566389998E-2</v>
      </c>
      <c r="D2885" s="6">
        <v>-1.58791827416935E-2</v>
      </c>
    </row>
    <row r="2886" spans="2:4" ht="16" x14ac:dyDescent="0.2">
      <c r="B2886" s="6" t="s">
        <v>53341</v>
      </c>
      <c r="C2886" s="6">
        <v>2.63856333238266E-2</v>
      </c>
      <c r="D2886" s="6">
        <v>4.06799913308422E-2</v>
      </c>
    </row>
    <row r="2887" spans="2:4" ht="16" x14ac:dyDescent="0.2">
      <c r="B2887" s="6" t="s">
        <v>53342</v>
      </c>
      <c r="C2887" s="6">
        <v>0.25946346971434198</v>
      </c>
      <c r="D2887" s="6">
        <v>0.106713891084252</v>
      </c>
    </row>
    <row r="2888" spans="2:4" ht="16" x14ac:dyDescent="0.2">
      <c r="B2888" s="6" t="s">
        <v>53343</v>
      </c>
      <c r="C2888" s="6">
        <v>0.20455620633829399</v>
      </c>
      <c r="D2888" s="6">
        <v>1.3690991692941501E-2</v>
      </c>
    </row>
    <row r="2889" spans="2:4" ht="16" x14ac:dyDescent="0.2">
      <c r="B2889" s="6" t="s">
        <v>53344</v>
      </c>
      <c r="C2889" s="6">
        <v>4.2675797986873903E-2</v>
      </c>
      <c r="D2889" s="6">
        <v>9.6158447883567498E-3</v>
      </c>
    </row>
    <row r="2890" spans="2:4" ht="16" x14ac:dyDescent="0.2">
      <c r="B2890" s="6" t="s">
        <v>53345</v>
      </c>
      <c r="C2890" s="6">
        <v>0.1246146561955</v>
      </c>
      <c r="D2890" s="6">
        <v>2.3968146721862201E-2</v>
      </c>
    </row>
    <row r="2891" spans="2:4" ht="16" x14ac:dyDescent="0.2">
      <c r="B2891" s="6" t="s">
        <v>53346</v>
      </c>
      <c r="C2891" s="6">
        <v>-5.5213846035233202E-2</v>
      </c>
      <c r="D2891" s="6">
        <v>-6.4981318230905999E-2</v>
      </c>
    </row>
    <row r="2892" spans="2:4" ht="16" x14ac:dyDescent="0.2">
      <c r="B2892" s="6" t="s">
        <v>53347</v>
      </c>
      <c r="C2892" s="6">
        <v>0.10103200588349499</v>
      </c>
      <c r="D2892" s="6">
        <v>2.7150745513165399E-2</v>
      </c>
    </row>
    <row r="2893" spans="2:4" ht="16" x14ac:dyDescent="0.2">
      <c r="B2893" s="6" t="s">
        <v>53348</v>
      </c>
      <c r="C2893" s="6">
        <v>-1.0668272402952501E-2</v>
      </c>
      <c r="D2893" s="6">
        <v>2.9273658628286601E-2</v>
      </c>
    </row>
    <row r="2894" spans="2:4" ht="16" x14ac:dyDescent="0.2">
      <c r="B2894" s="6" t="s">
        <v>53349</v>
      </c>
      <c r="C2894" s="6">
        <v>-3.5949603177131799E-2</v>
      </c>
      <c r="D2894" s="6">
        <v>1.7942960048721701E-2</v>
      </c>
    </row>
    <row r="2895" spans="2:4" ht="16" x14ac:dyDescent="0.2">
      <c r="B2895" s="6" t="s">
        <v>53350</v>
      </c>
      <c r="C2895" s="6">
        <v>0.10110221278590401</v>
      </c>
      <c r="D2895" s="6">
        <v>1.82430204820546E-2</v>
      </c>
    </row>
    <row r="2896" spans="2:4" ht="16" x14ac:dyDescent="0.2">
      <c r="B2896" s="6" t="s">
        <v>53351</v>
      </c>
      <c r="C2896" s="6">
        <v>0.103970145122632</v>
      </c>
      <c r="D2896" s="6">
        <v>-2.70165725680904E-2</v>
      </c>
    </row>
    <row r="2897" spans="2:4" ht="16" x14ac:dyDescent="0.2">
      <c r="B2897" s="6" t="s">
        <v>53352</v>
      </c>
      <c r="C2897" s="6">
        <v>-0.24439338884616099</v>
      </c>
      <c r="D2897" s="6">
        <v>-2.1205350888675902E-2</v>
      </c>
    </row>
    <row r="2898" spans="2:4" ht="16" x14ac:dyDescent="0.2">
      <c r="B2898" s="6" t="s">
        <v>53353</v>
      </c>
      <c r="C2898" s="6">
        <v>-0.121336659468485</v>
      </c>
      <c r="D2898" s="6">
        <v>7.4802011503563798E-3</v>
      </c>
    </row>
    <row r="2899" spans="2:4" ht="16" x14ac:dyDescent="0.2">
      <c r="B2899" s="6" t="s">
        <v>53354</v>
      </c>
      <c r="C2899" s="6">
        <v>-1.8729890222594699E-2</v>
      </c>
      <c r="D2899" s="6">
        <v>1.60665270451688E-2</v>
      </c>
    </row>
    <row r="2900" spans="2:4" ht="16" x14ac:dyDescent="0.2">
      <c r="B2900" s="6" t="s">
        <v>53355</v>
      </c>
      <c r="C2900" s="6">
        <v>6.2485331944886403E-2</v>
      </c>
      <c r="D2900" s="6">
        <v>-5.1989601534706602E-2</v>
      </c>
    </row>
    <row r="2901" spans="2:4" ht="16" x14ac:dyDescent="0.2">
      <c r="B2901" s="6" t="s">
        <v>53356</v>
      </c>
      <c r="C2901" s="6">
        <v>-1.5597055916348501E-2</v>
      </c>
      <c r="D2901" s="6">
        <v>4.7104419499865699E-2</v>
      </c>
    </row>
    <row r="2902" spans="2:4" ht="16" x14ac:dyDescent="0.2">
      <c r="B2902" s="6" t="s">
        <v>53357</v>
      </c>
      <c r="C2902" s="6">
        <v>0.13158926197203899</v>
      </c>
      <c r="D2902" s="6">
        <v>6.0126014048191102E-2</v>
      </c>
    </row>
    <row r="2903" spans="2:4" ht="16" x14ac:dyDescent="0.2">
      <c r="B2903" s="6" t="s">
        <v>53358</v>
      </c>
      <c r="C2903" s="6">
        <v>-0.14482001153048599</v>
      </c>
      <c r="D2903" s="6">
        <v>-5.5413976460646601E-2</v>
      </c>
    </row>
    <row r="2904" spans="2:4" ht="16" x14ac:dyDescent="0.2">
      <c r="B2904" s="6" t="s">
        <v>53359</v>
      </c>
      <c r="C2904" s="6">
        <v>4.8848477375506703E-2</v>
      </c>
      <c r="D2904" s="6">
        <v>-4.4807436797536397E-2</v>
      </c>
    </row>
    <row r="2905" spans="2:4" ht="16" x14ac:dyDescent="0.2">
      <c r="B2905" s="6" t="s">
        <v>53360</v>
      </c>
      <c r="C2905" s="6">
        <v>5.04049978156536E-2</v>
      </c>
      <c r="D2905" s="6">
        <v>-5.8501042350623103E-2</v>
      </c>
    </row>
    <row r="2906" spans="2:4" ht="16" x14ac:dyDescent="0.2">
      <c r="B2906" s="6" t="s">
        <v>53361</v>
      </c>
      <c r="C2906" s="6">
        <v>3.8324458485821999E-2</v>
      </c>
      <c r="D2906" s="6">
        <v>-5.5069835884502198E-2</v>
      </c>
    </row>
    <row r="2907" spans="2:4" ht="16" x14ac:dyDescent="0.2">
      <c r="B2907" s="6" t="s">
        <v>53362</v>
      </c>
      <c r="C2907" s="6">
        <v>4.3954053482049303E-2</v>
      </c>
      <c r="D2907" s="6">
        <v>-5.3287039704671899E-2</v>
      </c>
    </row>
    <row r="2908" spans="2:4" ht="16" x14ac:dyDescent="0.2">
      <c r="B2908" s="6" t="s">
        <v>53363</v>
      </c>
      <c r="C2908" s="6">
        <v>-5.33804613515088E-3</v>
      </c>
      <c r="D2908" s="6">
        <v>3.3240175869252101E-3</v>
      </c>
    </row>
    <row r="2909" spans="2:4" ht="16" x14ac:dyDescent="0.2">
      <c r="B2909" s="6" t="s">
        <v>53364</v>
      </c>
      <c r="C2909" s="6">
        <v>0.15922207160158999</v>
      </c>
      <c r="D2909" s="6">
        <v>7.6046795131936101E-2</v>
      </c>
    </row>
    <row r="2910" spans="2:4" ht="16" x14ac:dyDescent="0.2">
      <c r="B2910" s="6" t="s">
        <v>53365</v>
      </c>
      <c r="C2910" s="6">
        <v>-3.0572292052754701E-2</v>
      </c>
      <c r="D2910" s="6">
        <v>-2.823798508517E-2</v>
      </c>
    </row>
    <row r="2911" spans="2:4" ht="16" x14ac:dyDescent="0.2">
      <c r="B2911" s="6" t="s">
        <v>53366</v>
      </c>
      <c r="C2911" s="6">
        <v>0.15423645603956301</v>
      </c>
      <c r="D2911" s="6">
        <v>2.74600617431651E-2</v>
      </c>
    </row>
    <row r="2912" spans="2:4" ht="16" x14ac:dyDescent="0.2">
      <c r="B2912" s="6" t="s">
        <v>53367</v>
      </c>
      <c r="C2912" s="6">
        <v>-0.11834442344579001</v>
      </c>
      <c r="D2912" s="6">
        <v>-0.119343092295308</v>
      </c>
    </row>
    <row r="2913" spans="2:4" ht="16" x14ac:dyDescent="0.2">
      <c r="B2913" s="6" t="s">
        <v>53368</v>
      </c>
      <c r="C2913" s="6">
        <v>6.0083381146972301E-2</v>
      </c>
      <c r="D2913" s="6">
        <v>-5.6257166075499299E-2</v>
      </c>
    </row>
    <row r="2914" spans="2:4" ht="16" x14ac:dyDescent="0.2">
      <c r="B2914" s="6" t="s">
        <v>53369</v>
      </c>
      <c r="C2914" s="6">
        <v>0.17256827031255101</v>
      </c>
      <c r="D2914" s="6">
        <v>-6.0222327206131097E-2</v>
      </c>
    </row>
    <row r="2915" spans="2:4" ht="16" x14ac:dyDescent="0.2">
      <c r="B2915" s="6" t="s">
        <v>53370</v>
      </c>
      <c r="C2915" s="6">
        <v>-4.5946819403122098E-3</v>
      </c>
      <c r="D2915" s="6">
        <v>-6.4760734791669003E-3</v>
      </c>
    </row>
    <row r="2916" spans="2:4" ht="16" x14ac:dyDescent="0.2">
      <c r="B2916" s="6" t="s">
        <v>53371</v>
      </c>
      <c r="C2916" s="6">
        <v>-0.18702863371759701</v>
      </c>
      <c r="D2916" s="6">
        <v>-0.11505132323116</v>
      </c>
    </row>
    <row r="2917" spans="2:4" ht="16" x14ac:dyDescent="0.2">
      <c r="B2917" s="6" t="s">
        <v>53372</v>
      </c>
      <c r="C2917" s="6">
        <v>0.121718596553769</v>
      </c>
      <c r="D2917" s="6">
        <v>4.6435144337795699E-2</v>
      </c>
    </row>
    <row r="2918" spans="2:4" ht="16" x14ac:dyDescent="0.2">
      <c r="B2918" s="6" t="s">
        <v>53373</v>
      </c>
      <c r="C2918" s="6">
        <v>5.5456665902908299E-2</v>
      </c>
      <c r="D2918" s="6">
        <v>2.2465438531001799E-2</v>
      </c>
    </row>
    <row r="2919" spans="2:4" ht="16" x14ac:dyDescent="0.2">
      <c r="B2919" s="6" t="s">
        <v>53374</v>
      </c>
      <c r="C2919" s="6">
        <v>8.1373953748077099E-2</v>
      </c>
      <c r="D2919" s="6">
        <v>-2.8416740016878599E-2</v>
      </c>
    </row>
    <row r="2920" spans="2:4" ht="16" x14ac:dyDescent="0.2">
      <c r="B2920" s="6" t="s">
        <v>53375</v>
      </c>
      <c r="C2920" s="6">
        <v>0.12891717571886099</v>
      </c>
      <c r="D2920" s="6">
        <v>1.5717884840354902E-2</v>
      </c>
    </row>
    <row r="2921" spans="2:4" ht="16" x14ac:dyDescent="0.2">
      <c r="B2921" s="6" t="s">
        <v>53376</v>
      </c>
      <c r="C2921" s="6">
        <v>9.7340789345059502E-3</v>
      </c>
      <c r="D2921" s="6">
        <v>9.4961261574508293E-2</v>
      </c>
    </row>
    <row r="2922" spans="2:4" ht="16" x14ac:dyDescent="0.2">
      <c r="B2922" s="6" t="s">
        <v>53377</v>
      </c>
      <c r="C2922" s="6">
        <v>-2.5219303026006799E-2</v>
      </c>
      <c r="D2922" s="6">
        <v>9.0345638445660601E-3</v>
      </c>
    </row>
    <row r="2923" spans="2:4" ht="16" x14ac:dyDescent="0.2">
      <c r="B2923" s="6" t="s">
        <v>53378</v>
      </c>
      <c r="C2923" s="6">
        <v>6.6818019947539206E-2</v>
      </c>
      <c r="D2923" s="6">
        <v>-9.3372180795664506E-2</v>
      </c>
    </row>
    <row r="2924" spans="2:4" ht="16" x14ac:dyDescent="0.2">
      <c r="B2924" s="6" t="s">
        <v>53379</v>
      </c>
      <c r="C2924" s="6">
        <v>-9.5414704589584804E-3</v>
      </c>
      <c r="D2924" s="6">
        <v>3.30635567544834E-2</v>
      </c>
    </row>
    <row r="2925" spans="2:4" ht="16" x14ac:dyDescent="0.2">
      <c r="B2925" s="6" t="s">
        <v>53380</v>
      </c>
      <c r="C2925" s="6">
        <v>-0.12784389998548401</v>
      </c>
      <c r="D2925" s="6">
        <v>3.5744772413904002E-2</v>
      </c>
    </row>
    <row r="2926" spans="2:4" ht="16" x14ac:dyDescent="0.2">
      <c r="B2926" s="6" t="s">
        <v>53381</v>
      </c>
      <c r="C2926" s="6">
        <v>-6.1883697942119099E-2</v>
      </c>
      <c r="D2926" s="6">
        <v>-5.9456936419726297E-2</v>
      </c>
    </row>
    <row r="2927" spans="2:4" ht="16" x14ac:dyDescent="0.2">
      <c r="B2927" s="6" t="s">
        <v>53382</v>
      </c>
      <c r="C2927" s="6">
        <v>-5.7903378049241297E-2</v>
      </c>
      <c r="D2927" s="6">
        <v>-5.8796371702443402E-2</v>
      </c>
    </row>
    <row r="2928" spans="2:4" ht="16" x14ac:dyDescent="0.2">
      <c r="B2928" s="6" t="s">
        <v>53383</v>
      </c>
      <c r="C2928" s="6">
        <v>-4.3551920152346199E-2</v>
      </c>
      <c r="D2928" s="6">
        <v>-2.8507450726525399E-2</v>
      </c>
    </row>
    <row r="2929" spans="2:4" ht="16" x14ac:dyDescent="0.2">
      <c r="B2929" s="6" t="s">
        <v>53384</v>
      </c>
      <c r="C2929" s="6">
        <v>-0.113559974551062</v>
      </c>
      <c r="D2929" s="6">
        <v>4.42784848181965E-3</v>
      </c>
    </row>
    <row r="2930" spans="2:4" ht="16" x14ac:dyDescent="0.2">
      <c r="B2930" s="6" t="s">
        <v>53385</v>
      </c>
      <c r="C2930" s="6">
        <v>-0.16202142065174899</v>
      </c>
      <c r="D2930" s="6">
        <v>-2.9538497628052201E-2</v>
      </c>
    </row>
    <row r="2931" spans="2:4" ht="16" x14ac:dyDescent="0.2">
      <c r="B2931" s="6" t="s">
        <v>53386</v>
      </c>
      <c r="C2931" s="6">
        <v>-9.38439928496759E-2</v>
      </c>
      <c r="D2931" s="6">
        <v>-7.26321296611806E-2</v>
      </c>
    </row>
    <row r="2932" spans="2:4" ht="16" x14ac:dyDescent="0.2">
      <c r="B2932" s="6" t="s">
        <v>53387</v>
      </c>
      <c r="C2932" s="6">
        <v>0.13348937104962799</v>
      </c>
      <c r="D2932" s="6">
        <v>2.9005088887697799E-2</v>
      </c>
    </row>
    <row r="2933" spans="2:4" ht="16" x14ac:dyDescent="0.2">
      <c r="B2933" s="6" t="s">
        <v>53388</v>
      </c>
      <c r="C2933" s="6">
        <v>4.5030812858044599E-3</v>
      </c>
      <c r="D2933" s="6">
        <v>9.0939613885712298E-2</v>
      </c>
    </row>
    <row r="2934" spans="2:4" ht="16" x14ac:dyDescent="0.2">
      <c r="B2934" s="6" t="s">
        <v>53389</v>
      </c>
      <c r="C2934" s="6">
        <v>-5.7151004728552002E-2</v>
      </c>
      <c r="D2934" s="6">
        <v>-1.10109809471298E-2</v>
      </c>
    </row>
    <row r="2935" spans="2:4" ht="16" x14ac:dyDescent="0.2">
      <c r="B2935" s="6" t="s">
        <v>53390</v>
      </c>
      <c r="C2935" s="6">
        <v>-6.2330881278698201E-2</v>
      </c>
      <c r="D2935" s="6">
        <v>-3.6821019384405899E-2</v>
      </c>
    </row>
    <row r="2936" spans="2:4" ht="16" x14ac:dyDescent="0.2">
      <c r="B2936" s="6" t="s">
        <v>53391</v>
      </c>
      <c r="C2936" s="6">
        <v>0.17632032782687401</v>
      </c>
      <c r="D2936" s="6">
        <v>7.5619829090055796E-2</v>
      </c>
    </row>
    <row r="2937" spans="2:4" ht="16" x14ac:dyDescent="0.2">
      <c r="B2937" s="6" t="s">
        <v>53392</v>
      </c>
      <c r="C2937" s="6">
        <v>-8.1632843638912399E-3</v>
      </c>
      <c r="D2937" s="6">
        <v>-3.6126691760249102E-2</v>
      </c>
    </row>
    <row r="2938" spans="2:4" ht="16" x14ac:dyDescent="0.2">
      <c r="B2938" s="6" t="s">
        <v>53393</v>
      </c>
      <c r="C2938" s="6">
        <v>-3.6700533295326701E-2</v>
      </c>
      <c r="D2938" s="6">
        <v>6.5685609677102505E-2</v>
      </c>
    </row>
    <row r="2939" spans="2:4" ht="16" x14ac:dyDescent="0.2">
      <c r="B2939" s="6" t="s">
        <v>53394</v>
      </c>
      <c r="C2939" s="6">
        <v>0.16651733198628099</v>
      </c>
      <c r="D2939" s="6">
        <v>-9.9892825912668605E-3</v>
      </c>
    </row>
    <row r="2940" spans="2:4" ht="16" x14ac:dyDescent="0.2">
      <c r="B2940" s="6" t="s">
        <v>53395</v>
      </c>
      <c r="C2940" s="6">
        <v>-0.22294700460994599</v>
      </c>
      <c r="D2940" s="6">
        <v>-3.08530548692998E-2</v>
      </c>
    </row>
    <row r="2941" spans="2:4" ht="16" x14ac:dyDescent="0.2">
      <c r="B2941" s="6" t="s">
        <v>53396</v>
      </c>
      <c r="C2941" s="6">
        <v>5.8951922817319903E-2</v>
      </c>
      <c r="D2941" s="6">
        <v>-2.80041849261294E-2</v>
      </c>
    </row>
    <row r="2942" spans="2:4" ht="16" x14ac:dyDescent="0.2">
      <c r="B2942" s="6" t="s">
        <v>53397</v>
      </c>
      <c r="C2942" s="6">
        <v>-2.6331045566465101E-2</v>
      </c>
      <c r="D2942" s="6">
        <v>1.0580631774741301E-2</v>
      </c>
    </row>
    <row r="2943" spans="2:4" ht="16" x14ac:dyDescent="0.2">
      <c r="B2943" s="6" t="s">
        <v>53398</v>
      </c>
      <c r="C2943" s="6">
        <v>5.6473706104487299E-2</v>
      </c>
      <c r="D2943" s="6">
        <v>9.7667166347410905E-2</v>
      </c>
    </row>
    <row r="2944" spans="2:4" ht="16" x14ac:dyDescent="0.2">
      <c r="B2944" s="6" t="s">
        <v>53399</v>
      </c>
      <c r="C2944" s="6">
        <v>-0.14586144452053501</v>
      </c>
      <c r="D2944" s="6">
        <v>1.1910072030356499E-2</v>
      </c>
    </row>
    <row r="2945" spans="2:4" ht="16" x14ac:dyDescent="0.2">
      <c r="B2945" s="6" t="s">
        <v>53400</v>
      </c>
      <c r="C2945" s="6">
        <v>-0.12659791289481201</v>
      </c>
      <c r="D2945" s="6">
        <v>-6.7127285601127198E-2</v>
      </c>
    </row>
    <row r="2946" spans="2:4" ht="16" x14ac:dyDescent="0.2">
      <c r="B2946" s="6" t="s">
        <v>53401</v>
      </c>
      <c r="C2946" s="6">
        <v>-7.9436130967056998E-2</v>
      </c>
      <c r="D2946" s="6">
        <v>-0.15223002564110599</v>
      </c>
    </row>
    <row r="2947" spans="2:4" ht="16" x14ac:dyDescent="0.2">
      <c r="B2947" s="6" t="s">
        <v>53402</v>
      </c>
      <c r="C2947" s="6">
        <v>6.18847570495831E-2</v>
      </c>
      <c r="D2947" s="6">
        <v>1.3616193795684199E-2</v>
      </c>
    </row>
    <row r="2948" spans="2:4" ht="16" x14ac:dyDescent="0.2">
      <c r="B2948" s="6" t="s">
        <v>53403</v>
      </c>
      <c r="C2948" s="6">
        <v>-1.9206971569699E-2</v>
      </c>
      <c r="D2948" s="6">
        <v>2.8850231860958801E-2</v>
      </c>
    </row>
    <row r="2949" spans="2:4" ht="16" x14ac:dyDescent="0.2">
      <c r="B2949" s="6" t="s">
        <v>53404</v>
      </c>
      <c r="C2949" s="6">
        <v>-5.68018659394669E-2</v>
      </c>
      <c r="D2949" s="6">
        <v>-3.4742169814632198E-2</v>
      </c>
    </row>
    <row r="2950" spans="2:4" ht="16" x14ac:dyDescent="0.2">
      <c r="B2950" s="6" t="s">
        <v>53405</v>
      </c>
      <c r="C2950" s="6">
        <v>-4.17024173259017E-2</v>
      </c>
      <c r="D2950" s="6">
        <v>-3.4546347042502298E-2</v>
      </c>
    </row>
    <row r="2951" spans="2:4" ht="16" x14ac:dyDescent="0.2">
      <c r="B2951" s="6" t="s">
        <v>53406</v>
      </c>
      <c r="C2951" s="6">
        <v>-0.10496568317331301</v>
      </c>
      <c r="D2951" s="6">
        <v>4.5089745648682303E-2</v>
      </c>
    </row>
    <row r="2952" spans="2:4" ht="16" x14ac:dyDescent="0.2">
      <c r="B2952" s="6" t="s">
        <v>53407</v>
      </c>
      <c r="C2952" s="6">
        <v>2.8175662658792799E-2</v>
      </c>
      <c r="D2952" s="6">
        <v>2.1857700117426E-2</v>
      </c>
    </row>
    <row r="2953" spans="2:4" ht="16" x14ac:dyDescent="0.2">
      <c r="B2953" s="6" t="s">
        <v>53408</v>
      </c>
      <c r="C2953" s="6">
        <v>-1.59833900186248E-2</v>
      </c>
      <c r="D2953" s="6">
        <v>-3.7143608039628502E-3</v>
      </c>
    </row>
    <row r="2954" spans="2:4" ht="16" x14ac:dyDescent="0.2">
      <c r="B2954" s="6" t="s">
        <v>53409</v>
      </c>
      <c r="C2954" s="6">
        <v>-9.1219750621255494E-2</v>
      </c>
      <c r="D2954" s="6">
        <v>-0.12237310880883701</v>
      </c>
    </row>
    <row r="2955" spans="2:4" ht="16" x14ac:dyDescent="0.2">
      <c r="B2955" s="6" t="s">
        <v>53410</v>
      </c>
      <c r="C2955" s="6">
        <v>0.187447256300144</v>
      </c>
      <c r="D2955" s="6">
        <v>7.4265445579206002E-2</v>
      </c>
    </row>
    <row r="2956" spans="2:4" ht="16" x14ac:dyDescent="0.2">
      <c r="B2956" s="6" t="s">
        <v>53411</v>
      </c>
      <c r="C2956" s="6">
        <v>-2.5738719223904898E-2</v>
      </c>
      <c r="D2956" s="6">
        <v>3.8229948544412203E-2</v>
      </c>
    </row>
    <row r="2957" spans="2:4" ht="16" x14ac:dyDescent="0.2">
      <c r="B2957" s="6" t="s">
        <v>53412</v>
      </c>
      <c r="C2957" s="6">
        <v>2.40672870406815E-2</v>
      </c>
      <c r="D2957" s="6">
        <v>5.04825551594053E-2</v>
      </c>
    </row>
    <row r="2958" spans="2:4" ht="16" x14ac:dyDescent="0.2">
      <c r="B2958" s="6" t="s">
        <v>53413</v>
      </c>
      <c r="C2958" s="6">
        <v>6.4144842789627204E-2</v>
      </c>
      <c r="D2958" s="6">
        <v>8.8270082793991997E-2</v>
      </c>
    </row>
    <row r="2959" spans="2:4" ht="16" x14ac:dyDescent="0.2">
      <c r="B2959" s="6" t="s">
        <v>53414</v>
      </c>
      <c r="C2959" s="6">
        <v>-0.146817276188631</v>
      </c>
      <c r="D2959" s="6">
        <v>7.3074334567383098E-3</v>
      </c>
    </row>
    <row r="2960" spans="2:4" ht="16" x14ac:dyDescent="0.2">
      <c r="B2960" s="6" t="s">
        <v>53415</v>
      </c>
      <c r="C2960" s="6">
        <v>-1.09967905469279E-2</v>
      </c>
      <c r="D2960" s="6">
        <v>-6.8623477712378395E-2</v>
      </c>
    </row>
    <row r="2961" spans="2:4" ht="16" x14ac:dyDescent="0.2">
      <c r="B2961" s="6" t="s">
        <v>53416</v>
      </c>
      <c r="C2961" s="6">
        <v>-8.8182702443267799E-2</v>
      </c>
      <c r="D2961" s="6">
        <v>-2.9160580148644501E-2</v>
      </c>
    </row>
    <row r="2962" spans="2:4" ht="16" x14ac:dyDescent="0.2">
      <c r="B2962" s="6" t="s">
        <v>53417</v>
      </c>
      <c r="C2962" s="6">
        <v>-6.5004404248465E-2</v>
      </c>
      <c r="D2962" s="6">
        <v>-1.28527514593128E-2</v>
      </c>
    </row>
    <row r="2963" spans="2:4" ht="16" x14ac:dyDescent="0.2">
      <c r="B2963" s="6" t="s">
        <v>53418</v>
      </c>
      <c r="C2963" s="6">
        <v>1.94460484754027E-2</v>
      </c>
      <c r="D2963" s="6">
        <v>-0.12849932024579999</v>
      </c>
    </row>
    <row r="2964" spans="2:4" ht="16" x14ac:dyDescent="0.2">
      <c r="B2964" s="6" t="s">
        <v>53419</v>
      </c>
      <c r="C2964" s="6">
        <v>-9.3743174612384905E-2</v>
      </c>
      <c r="D2964" s="6">
        <v>-0.107670099223158</v>
      </c>
    </row>
    <row r="2965" spans="2:4" ht="16" x14ac:dyDescent="0.2">
      <c r="B2965" s="6" t="s">
        <v>53420</v>
      </c>
      <c r="C2965" s="6">
        <v>-5.1351575699106498E-2</v>
      </c>
      <c r="D2965" s="6">
        <v>-5.1227644294898501E-3</v>
      </c>
    </row>
    <row r="2966" spans="2:4" ht="16" x14ac:dyDescent="0.2">
      <c r="B2966" s="6" t="s">
        <v>53421</v>
      </c>
      <c r="C2966" s="6">
        <v>-0.145811831208879</v>
      </c>
      <c r="D2966" s="6">
        <v>-5.6853873759824501E-2</v>
      </c>
    </row>
    <row r="2967" spans="2:4" ht="16" x14ac:dyDescent="0.2">
      <c r="B2967" s="6" t="s">
        <v>53422</v>
      </c>
      <c r="C2967" s="6">
        <v>-4.33464269227146E-2</v>
      </c>
      <c r="D2967" s="6">
        <v>-9.6912297044413603E-3</v>
      </c>
    </row>
    <row r="2968" spans="2:4" ht="16" x14ac:dyDescent="0.2">
      <c r="B2968" s="6" t="s">
        <v>53423</v>
      </c>
      <c r="C2968" s="6">
        <v>-4.7405383361321697E-2</v>
      </c>
      <c r="D2968" s="6">
        <v>4.1995853320669498E-2</v>
      </c>
    </row>
    <row r="2969" spans="2:4" ht="16" x14ac:dyDescent="0.2">
      <c r="B2969" s="6" t="s">
        <v>53424</v>
      </c>
      <c r="C2969" s="6">
        <v>0.107819935468366</v>
      </c>
      <c r="D2969" s="6">
        <v>6.1021238674641702E-2</v>
      </c>
    </row>
    <row r="2970" spans="2:4" ht="16" x14ac:dyDescent="0.2">
      <c r="B2970" s="6" t="s">
        <v>53425</v>
      </c>
      <c r="C2970" s="6">
        <v>-7.1963378710095505E-2</v>
      </c>
      <c r="D2970" s="6">
        <v>-6.15946624912211E-2</v>
      </c>
    </row>
    <row r="2971" spans="2:4" ht="16" x14ac:dyDescent="0.2">
      <c r="B2971" s="6" t="s">
        <v>53426</v>
      </c>
      <c r="C2971" s="6">
        <v>-5.3778742140948098E-2</v>
      </c>
      <c r="D2971" s="6">
        <v>4.5420369314403401E-2</v>
      </c>
    </row>
    <row r="2972" spans="2:4" ht="16" x14ac:dyDescent="0.2">
      <c r="B2972" s="6" t="s">
        <v>53427</v>
      </c>
      <c r="C2972" s="6">
        <v>-5.5332437254370398E-2</v>
      </c>
      <c r="D2972" s="6">
        <v>5.9144999949411102E-2</v>
      </c>
    </row>
    <row r="2973" spans="2:4" ht="16" x14ac:dyDescent="0.2">
      <c r="B2973" s="6" t="s">
        <v>53428</v>
      </c>
      <c r="C2973" s="6">
        <v>-9.7250119296931295E-2</v>
      </c>
      <c r="D2973" s="6">
        <v>-5.2264445362411004E-3</v>
      </c>
    </row>
    <row r="2974" spans="2:4" ht="16" x14ac:dyDescent="0.2">
      <c r="B2974" s="6" t="s">
        <v>53429</v>
      </c>
      <c r="C2974" s="6">
        <v>-0.14387534028874999</v>
      </c>
      <c r="D2974" s="6">
        <v>-4.4270658872706099E-2</v>
      </c>
    </row>
    <row r="2975" spans="2:4" ht="16" x14ac:dyDescent="0.2">
      <c r="B2975" s="6" t="s">
        <v>53430</v>
      </c>
      <c r="C2975" s="6">
        <v>4.5429913107319897E-4</v>
      </c>
      <c r="D2975" s="6">
        <v>1.6032365661459699E-2</v>
      </c>
    </row>
    <row r="2976" spans="2:4" ht="16" x14ac:dyDescent="0.2">
      <c r="B2976" s="6" t="s">
        <v>53431</v>
      </c>
      <c r="C2976" s="6">
        <v>6.2378249961944299E-2</v>
      </c>
      <c r="D2976" s="6">
        <v>3.2959077425928997E-2</v>
      </c>
    </row>
    <row r="2977" spans="2:4" ht="16" x14ac:dyDescent="0.2">
      <c r="B2977" s="6" t="s">
        <v>53432</v>
      </c>
      <c r="C2977" s="6">
        <v>5.2250245583827001E-2</v>
      </c>
      <c r="D2977" s="6">
        <v>-1.27427582663699E-2</v>
      </c>
    </row>
    <row r="2978" spans="2:4" ht="16" x14ac:dyDescent="0.2">
      <c r="B2978" s="6" t="s">
        <v>53433</v>
      </c>
      <c r="C2978" s="6">
        <v>-0.15103833317497201</v>
      </c>
      <c r="D2978" s="6">
        <v>-9.1388315984563803E-2</v>
      </c>
    </row>
    <row r="2979" spans="2:4" ht="16" x14ac:dyDescent="0.2">
      <c r="B2979" s="6" t="s">
        <v>53434</v>
      </c>
      <c r="C2979" s="6">
        <v>-1.8186012215695199E-2</v>
      </c>
      <c r="D2979" s="6">
        <v>3.96076740376025E-2</v>
      </c>
    </row>
    <row r="2980" spans="2:4" ht="16" x14ac:dyDescent="0.2">
      <c r="B2980" s="6" t="s">
        <v>53435</v>
      </c>
      <c r="C2980" s="6">
        <v>-6.2304949895360701E-2</v>
      </c>
      <c r="D2980" s="6">
        <v>3.6999947602323502E-2</v>
      </c>
    </row>
    <row r="2981" spans="2:4" ht="16" x14ac:dyDescent="0.2">
      <c r="B2981" s="6" t="s">
        <v>53436</v>
      </c>
      <c r="C2981" s="6">
        <v>-4.6205961585255501E-2</v>
      </c>
      <c r="D2981" s="6">
        <v>-1.7161697030451499E-2</v>
      </c>
    </row>
    <row r="2982" spans="2:4" ht="16" x14ac:dyDescent="0.2">
      <c r="B2982" s="6" t="s">
        <v>53437</v>
      </c>
      <c r="C2982" s="6">
        <v>-3.41765506297547E-2</v>
      </c>
      <c r="D2982" s="6">
        <v>1.06287930749313E-2</v>
      </c>
    </row>
    <row r="2983" spans="2:4" ht="16" x14ac:dyDescent="0.2">
      <c r="B2983" s="6" t="s">
        <v>53438</v>
      </c>
      <c r="C2983" s="6">
        <v>7.4678255334223606E-2</v>
      </c>
      <c r="D2983" s="6">
        <v>5.0091070302207101E-2</v>
      </c>
    </row>
    <row r="2984" spans="2:4" ht="16" x14ac:dyDescent="0.2">
      <c r="B2984" s="6" t="s">
        <v>53439</v>
      </c>
      <c r="C2984" s="6">
        <v>4.6604399500340697E-2</v>
      </c>
      <c r="D2984" s="6">
        <v>1.29962772766836E-2</v>
      </c>
    </row>
    <row r="2985" spans="2:4" ht="16" x14ac:dyDescent="0.2">
      <c r="B2985" s="6" t="s">
        <v>53440</v>
      </c>
      <c r="C2985" s="6">
        <v>-1.5032078885508501E-2</v>
      </c>
      <c r="D2985" s="6">
        <v>-4.7952527879111202E-2</v>
      </c>
    </row>
    <row r="2986" spans="2:4" ht="16" x14ac:dyDescent="0.2">
      <c r="B2986" s="6" t="s">
        <v>53441</v>
      </c>
      <c r="C2986" s="6">
        <v>2.9950083754698702E-2</v>
      </c>
      <c r="D2986" s="6">
        <v>-5.9247196130118099E-3</v>
      </c>
    </row>
    <row r="2987" spans="2:4" ht="16" x14ac:dyDescent="0.2">
      <c r="B2987" s="6" t="s">
        <v>53442</v>
      </c>
      <c r="C2987" s="6">
        <v>-4.3232320902750303E-2</v>
      </c>
      <c r="D2987" s="6">
        <v>-8.8087323052583599E-2</v>
      </c>
    </row>
    <row r="2988" spans="2:4" ht="16" x14ac:dyDescent="0.2">
      <c r="B2988" s="6" t="s">
        <v>53443</v>
      </c>
      <c r="C2988" s="6">
        <v>-0.13892249626094999</v>
      </c>
      <c r="D2988" s="6">
        <v>-0.118280586133718</v>
      </c>
    </row>
    <row r="2989" spans="2:4" ht="16" x14ac:dyDescent="0.2">
      <c r="B2989" s="6" t="s">
        <v>53444</v>
      </c>
      <c r="C2989" s="6">
        <v>0.21800360634400701</v>
      </c>
      <c r="D2989" s="6">
        <v>0.13841477398968899</v>
      </c>
    </row>
    <row r="2990" spans="2:4" ht="16" x14ac:dyDescent="0.2">
      <c r="B2990" s="6" t="s">
        <v>53445</v>
      </c>
      <c r="C2990" s="6">
        <v>3.1532686630550998E-2</v>
      </c>
      <c r="D2990" s="6">
        <v>-2.2380439232128999E-2</v>
      </c>
    </row>
    <row r="2991" spans="2:4" ht="16" x14ac:dyDescent="0.2">
      <c r="B2991" s="6" t="s">
        <v>53446</v>
      </c>
      <c r="C2991" s="6">
        <v>-4.7382263161277499E-2</v>
      </c>
      <c r="D2991" s="6">
        <v>4.8347940724804701E-2</v>
      </c>
    </row>
    <row r="2992" spans="2:4" ht="16" x14ac:dyDescent="0.2">
      <c r="B2992" s="6" t="s">
        <v>53447</v>
      </c>
      <c r="C2992" s="6">
        <v>-0.14005914874320999</v>
      </c>
      <c r="D2992" s="6">
        <v>-2.8416846018867702E-2</v>
      </c>
    </row>
    <row r="2993" spans="2:4" ht="16" x14ac:dyDescent="0.2">
      <c r="B2993" s="6" t="s">
        <v>53448</v>
      </c>
      <c r="C2993" s="6">
        <v>-4.2165818180814399E-2</v>
      </c>
      <c r="D2993" s="6">
        <v>-4.4974654485834299E-2</v>
      </c>
    </row>
    <row r="2994" spans="2:4" ht="16" x14ac:dyDescent="0.2">
      <c r="B2994" s="6" t="s">
        <v>53449</v>
      </c>
      <c r="C2994" s="6">
        <v>-8.6290630579277704E-4</v>
      </c>
      <c r="D2994" s="6">
        <v>0.103861575079623</v>
      </c>
    </row>
    <row r="2995" spans="2:4" ht="16" x14ac:dyDescent="0.2">
      <c r="B2995" s="6" t="s">
        <v>53450</v>
      </c>
      <c r="C2995" s="6">
        <v>8.5229087684917104E-2</v>
      </c>
      <c r="D2995" s="6">
        <v>-6.4151529892543593E-2</v>
      </c>
    </row>
    <row r="2996" spans="2:4" ht="16" x14ac:dyDescent="0.2">
      <c r="B2996" s="6" t="s">
        <v>53451</v>
      </c>
      <c r="C2996" s="6">
        <v>3.9832328187879198E-2</v>
      </c>
      <c r="D2996" s="6">
        <v>-9.7557994276508103E-2</v>
      </c>
    </row>
    <row r="2997" spans="2:4" ht="16" x14ac:dyDescent="0.2">
      <c r="B2997" s="6" t="s">
        <v>53452</v>
      </c>
      <c r="C2997" s="6">
        <v>0.14513426115761999</v>
      </c>
      <c r="D2997" s="6">
        <v>6.5926941050569801E-2</v>
      </c>
    </row>
    <row r="2998" spans="2:4" ht="16" x14ac:dyDescent="0.2">
      <c r="B2998" s="6" t="s">
        <v>53453</v>
      </c>
      <c r="C2998" s="6">
        <v>-7.3204415507564805E-2</v>
      </c>
      <c r="D2998" s="6">
        <v>1.41290293497335E-2</v>
      </c>
    </row>
    <row r="2999" spans="2:4" ht="16" x14ac:dyDescent="0.2">
      <c r="B2999" s="6" t="s">
        <v>53454</v>
      </c>
      <c r="C2999" s="6">
        <v>-4.0753111360328602E-2</v>
      </c>
      <c r="D2999" s="6">
        <v>-2.6359872936242399E-2</v>
      </c>
    </row>
    <row r="3000" spans="2:4" ht="16" x14ac:dyDescent="0.2">
      <c r="B3000" s="6" t="s">
        <v>53455</v>
      </c>
      <c r="C3000" s="6">
        <v>-4.8923034463408399E-3</v>
      </c>
      <c r="D3000" s="6">
        <v>-1.2714698204069001E-3</v>
      </c>
    </row>
    <row r="3001" spans="2:4" ht="16" x14ac:dyDescent="0.2">
      <c r="B3001" s="6" t="s">
        <v>53456</v>
      </c>
      <c r="C3001" s="6">
        <v>-0.10213855731638299</v>
      </c>
      <c r="D3001" s="6">
        <v>-8.2853882208372795E-2</v>
      </c>
    </row>
    <row r="3002" spans="2:4" ht="16" x14ac:dyDescent="0.2">
      <c r="B3002" s="6" t="s">
        <v>53457</v>
      </c>
      <c r="C3002" s="6">
        <v>0.144372346394395</v>
      </c>
      <c r="D3002" s="6">
        <v>-2.7916937051930503E-4</v>
      </c>
    </row>
    <row r="3003" spans="2:4" ht="16" x14ac:dyDescent="0.2">
      <c r="B3003" s="6" t="s">
        <v>53458</v>
      </c>
      <c r="C3003" s="6">
        <v>-2.2484240082221202E-3</v>
      </c>
      <c r="D3003" s="6">
        <v>-4.4911220158695302E-2</v>
      </c>
    </row>
    <row r="3004" spans="2:4" ht="16" x14ac:dyDescent="0.2">
      <c r="B3004" s="6" t="s">
        <v>53459</v>
      </c>
      <c r="C3004" s="6">
        <v>-7.7435763923317004E-3</v>
      </c>
      <c r="D3004" s="6">
        <v>-1.7453921091399E-2</v>
      </c>
    </row>
    <row r="3005" spans="2:4" ht="16" x14ac:dyDescent="0.2">
      <c r="B3005" s="6" t="s">
        <v>53460</v>
      </c>
      <c r="C3005" s="6">
        <v>3.2115644056810701E-2</v>
      </c>
      <c r="D3005" s="6">
        <v>1.2019625293262899E-2</v>
      </c>
    </row>
    <row r="3006" spans="2:4" ht="16" x14ac:dyDescent="0.2">
      <c r="B3006" s="6" t="s">
        <v>53461</v>
      </c>
      <c r="C3006" s="6">
        <v>3.1630388525436502E-2</v>
      </c>
      <c r="D3006" s="6">
        <v>0.148228846202313</v>
      </c>
    </row>
    <row r="3007" spans="2:4" ht="16" x14ac:dyDescent="0.2">
      <c r="B3007" s="6" t="s">
        <v>53462</v>
      </c>
      <c r="C3007" s="6">
        <v>-4.8511688380828297E-2</v>
      </c>
      <c r="D3007" s="6">
        <v>6.6912162133254696E-2</v>
      </c>
    </row>
    <row r="3008" spans="2:4" ht="16" x14ac:dyDescent="0.2">
      <c r="B3008" s="6" t="s">
        <v>53463</v>
      </c>
      <c r="C3008" s="6">
        <v>-0.105912769089304</v>
      </c>
      <c r="D3008" s="6">
        <v>-5.4542289503759597E-2</v>
      </c>
    </row>
    <row r="3009" spans="2:4" ht="16" x14ac:dyDescent="0.2">
      <c r="B3009" s="6" t="s">
        <v>53464</v>
      </c>
      <c r="C3009" s="6">
        <v>-3.32594628046863E-2</v>
      </c>
      <c r="D3009" s="6">
        <v>9.20249607365662E-2</v>
      </c>
    </row>
    <row r="3010" spans="2:4" ht="16" x14ac:dyDescent="0.2">
      <c r="B3010" s="6" t="s">
        <v>53465</v>
      </c>
      <c r="C3010" s="6">
        <v>-6.2235973184172601E-2</v>
      </c>
      <c r="D3010" s="6">
        <v>-6.4528275078922406E-2</v>
      </c>
    </row>
    <row r="3011" spans="2:4" ht="16" x14ac:dyDescent="0.2">
      <c r="B3011" s="6" t="s">
        <v>53466</v>
      </c>
      <c r="C3011" s="6">
        <v>-8.1372587561274301E-2</v>
      </c>
      <c r="D3011" s="6">
        <v>-0.164635610317934</v>
      </c>
    </row>
    <row r="3012" spans="2:4" ht="16" x14ac:dyDescent="0.2">
      <c r="B3012" s="6" t="s">
        <v>53467</v>
      </c>
      <c r="C3012" s="6">
        <v>-6.9348883580087096E-3</v>
      </c>
      <c r="D3012" s="6">
        <v>-4.6024999247188503E-2</v>
      </c>
    </row>
    <row r="3013" spans="2:4" ht="16" x14ac:dyDescent="0.2">
      <c r="B3013" s="6" t="s">
        <v>53468</v>
      </c>
      <c r="C3013" s="6">
        <v>3.2886158358788699E-2</v>
      </c>
      <c r="D3013" s="6">
        <v>-9.0824670088598097E-2</v>
      </c>
    </row>
    <row r="3014" spans="2:4" ht="16" x14ac:dyDescent="0.2">
      <c r="B3014" s="6" t="s">
        <v>53469</v>
      </c>
      <c r="C3014" s="6">
        <v>-0.13940444999203</v>
      </c>
      <c r="D3014" s="6">
        <v>-3.8551322279669599E-2</v>
      </c>
    </row>
    <row r="3015" spans="2:4" ht="16" x14ac:dyDescent="0.2">
      <c r="B3015" s="6" t="s">
        <v>53470</v>
      </c>
      <c r="C3015" s="6">
        <v>0.105517858288231</v>
      </c>
      <c r="D3015" s="6">
        <v>6.1927724128076997E-2</v>
      </c>
    </row>
    <row r="3016" spans="2:4" ht="16" x14ac:dyDescent="0.2">
      <c r="B3016" s="6" t="s">
        <v>53471</v>
      </c>
      <c r="C3016" s="6">
        <v>7.5913165576700706E-2</v>
      </c>
      <c r="D3016" s="6">
        <v>-7.5468961859499499E-3</v>
      </c>
    </row>
    <row r="3017" spans="2:4" ht="16" x14ac:dyDescent="0.2">
      <c r="B3017" s="6" t="s">
        <v>53472</v>
      </c>
      <c r="C3017" s="6">
        <v>3.3903136880393703E-2</v>
      </c>
      <c r="D3017" s="6">
        <v>-7.6899031027567205E-2</v>
      </c>
    </row>
    <row r="3018" spans="2:4" ht="16" x14ac:dyDescent="0.2">
      <c r="B3018" s="6" t="s">
        <v>53473</v>
      </c>
      <c r="C3018" s="6">
        <v>-2.1541442220396299E-4</v>
      </c>
      <c r="D3018" s="6">
        <v>-6.2514224846179203E-2</v>
      </c>
    </row>
    <row r="3019" spans="2:4" ht="16" x14ac:dyDescent="0.2">
      <c r="B3019" s="6" t="s">
        <v>53474</v>
      </c>
      <c r="C3019" s="6">
        <v>6.5330686777684797E-3</v>
      </c>
      <c r="D3019" s="6">
        <v>1.50542895338504E-2</v>
      </c>
    </row>
    <row r="3020" spans="2:4" ht="16" x14ac:dyDescent="0.2">
      <c r="B3020" s="6" t="s">
        <v>53475</v>
      </c>
      <c r="C3020" s="6">
        <v>-0.12500472099561399</v>
      </c>
      <c r="D3020" s="6">
        <v>-5.8964595824066698E-2</v>
      </c>
    </row>
    <row r="3021" spans="2:4" ht="16" x14ac:dyDescent="0.2">
      <c r="B3021" s="6" t="s">
        <v>53476</v>
      </c>
      <c r="C3021" s="6">
        <v>-9.6571634311595198E-2</v>
      </c>
      <c r="D3021" s="6">
        <v>-1.8115149232324799E-2</v>
      </c>
    </row>
    <row r="3022" spans="2:4" ht="16" x14ac:dyDescent="0.2">
      <c r="B3022" s="6" t="s">
        <v>53477</v>
      </c>
      <c r="C3022" s="6">
        <v>0.123227309812713</v>
      </c>
      <c r="D3022" s="6">
        <v>8.0424798877324996E-2</v>
      </c>
    </row>
    <row r="3023" spans="2:4" ht="16" x14ac:dyDescent="0.2">
      <c r="B3023" s="6" t="s">
        <v>53478</v>
      </c>
      <c r="C3023" s="6">
        <v>7.2208342376569604E-2</v>
      </c>
      <c r="D3023" s="6">
        <v>5.5040142947396099E-2</v>
      </c>
    </row>
    <row r="3024" spans="2:4" ht="16" x14ac:dyDescent="0.2">
      <c r="B3024" s="6" t="s">
        <v>53479</v>
      </c>
      <c r="C3024" s="6">
        <v>8.0200140848150497E-2</v>
      </c>
      <c r="D3024" s="6">
        <v>-0.11017491985721201</v>
      </c>
    </row>
    <row r="3025" spans="2:4" ht="16" x14ac:dyDescent="0.2">
      <c r="B3025" s="6" t="s">
        <v>53480</v>
      </c>
      <c r="C3025" s="6">
        <v>8.4235855536690898E-2</v>
      </c>
      <c r="D3025" s="6">
        <v>-5.5203014759305703E-2</v>
      </c>
    </row>
    <row r="3026" spans="2:4" ht="16" x14ac:dyDescent="0.2">
      <c r="B3026" s="6" t="s">
        <v>53481</v>
      </c>
      <c r="C3026" s="6">
        <v>-1.1525889512251201E-2</v>
      </c>
      <c r="D3026" s="6">
        <v>1.45908121844833E-2</v>
      </c>
    </row>
    <row r="3027" spans="2:4" ht="16" x14ac:dyDescent="0.2">
      <c r="B3027" s="6" t="s">
        <v>53482</v>
      </c>
      <c r="C3027" s="6">
        <v>-4.4185741552929897E-2</v>
      </c>
      <c r="D3027" s="6">
        <v>-3.4115381028920901E-2</v>
      </c>
    </row>
    <row r="3028" spans="2:4" ht="16" x14ac:dyDescent="0.2">
      <c r="B3028" s="6" t="s">
        <v>53483</v>
      </c>
      <c r="C3028" s="6">
        <v>8.47299657019462E-2</v>
      </c>
      <c r="D3028" s="6">
        <v>-0.11909010980979901</v>
      </c>
    </row>
    <row r="3029" spans="2:4" ht="16" x14ac:dyDescent="0.2">
      <c r="B3029" s="6" t="s">
        <v>53484</v>
      </c>
      <c r="C3029" s="6">
        <v>1.2858154761469899E-2</v>
      </c>
      <c r="D3029" s="6">
        <v>3.29129213159189E-2</v>
      </c>
    </row>
    <row r="3030" spans="2:4" ht="16" x14ac:dyDescent="0.2">
      <c r="B3030" s="6" t="s">
        <v>53485</v>
      </c>
      <c r="C3030" s="6">
        <v>9.0158211023911895E-3</v>
      </c>
      <c r="D3030" s="6">
        <v>-0.15203725224857401</v>
      </c>
    </row>
    <row r="3031" spans="2:4" ht="16" x14ac:dyDescent="0.2">
      <c r="B3031" s="6" t="s">
        <v>53486</v>
      </c>
      <c r="C3031" s="6">
        <v>5.4295576849305903E-3</v>
      </c>
      <c r="D3031" s="6">
        <v>-4.9594458955005201E-2</v>
      </c>
    </row>
    <row r="3032" spans="2:4" ht="16" x14ac:dyDescent="0.2">
      <c r="B3032" s="6" t="s">
        <v>53487</v>
      </c>
      <c r="C3032" s="6">
        <v>-4.75164066696614E-2</v>
      </c>
      <c r="D3032" s="6">
        <v>-7.8607817294704396E-2</v>
      </c>
    </row>
    <row r="3033" spans="2:4" ht="16" x14ac:dyDescent="0.2">
      <c r="B3033" s="6" t="s">
        <v>53488</v>
      </c>
      <c r="C3033" s="6">
        <v>4.8551979755423198E-2</v>
      </c>
      <c r="D3033" s="6">
        <v>6.2400473797193698E-2</v>
      </c>
    </row>
    <row r="3034" spans="2:4" ht="16" x14ac:dyDescent="0.2">
      <c r="B3034" s="6" t="s">
        <v>53489</v>
      </c>
      <c r="C3034" s="6">
        <v>-4.9992672134763397E-2</v>
      </c>
      <c r="D3034" s="6">
        <v>-5.3485926000979199E-2</v>
      </c>
    </row>
    <row r="3035" spans="2:4" ht="16" x14ac:dyDescent="0.2">
      <c r="B3035" s="6" t="s">
        <v>53490</v>
      </c>
      <c r="C3035" s="6">
        <v>-5.2216840861945002E-2</v>
      </c>
      <c r="D3035" s="6">
        <v>0.120742347159237</v>
      </c>
    </row>
    <row r="3036" spans="2:4" ht="16" x14ac:dyDescent="0.2">
      <c r="B3036" s="6" t="s">
        <v>53491</v>
      </c>
      <c r="C3036" s="6">
        <v>8.5251552817659601E-2</v>
      </c>
      <c r="D3036" s="6">
        <v>0.132611577959551</v>
      </c>
    </row>
    <row r="3037" spans="2:4" ht="16" x14ac:dyDescent="0.2">
      <c r="B3037" s="6" t="s">
        <v>53492</v>
      </c>
      <c r="C3037" s="6">
        <v>-4.0051909602748702E-2</v>
      </c>
      <c r="D3037" s="6">
        <v>-5.3122896509910603E-2</v>
      </c>
    </row>
    <row r="3038" spans="2:4" ht="16" x14ac:dyDescent="0.2">
      <c r="B3038" s="6" t="s">
        <v>53493</v>
      </c>
      <c r="C3038" s="6">
        <v>-0.115963766979092</v>
      </c>
      <c r="D3038" s="6">
        <v>-7.3386728076291596E-2</v>
      </c>
    </row>
    <row r="3039" spans="2:4" ht="16" x14ac:dyDescent="0.2">
      <c r="B3039" s="6" t="s">
        <v>53494</v>
      </c>
      <c r="C3039" s="6">
        <v>7.9959942456328606E-2</v>
      </c>
      <c r="D3039" s="6">
        <v>-2.74102645709959E-2</v>
      </c>
    </row>
    <row r="3040" spans="2:4" ht="16" x14ac:dyDescent="0.2">
      <c r="B3040" s="6" t="s">
        <v>53495</v>
      </c>
      <c r="C3040" s="6">
        <v>0.11757143005116601</v>
      </c>
      <c r="D3040" s="6">
        <v>-3.13802047459723E-2</v>
      </c>
    </row>
    <row r="3041" spans="2:4" ht="16" x14ac:dyDescent="0.2">
      <c r="B3041" s="6" t="s">
        <v>53496</v>
      </c>
      <c r="C3041" s="6">
        <v>-8.59031746473118E-2</v>
      </c>
      <c r="D3041" s="6">
        <v>-8.3773415002767096E-2</v>
      </c>
    </row>
    <row r="3042" spans="2:4" ht="16" x14ac:dyDescent="0.2">
      <c r="B3042" s="6" t="s">
        <v>53497</v>
      </c>
      <c r="C3042" s="6">
        <v>1.7783657434009101E-2</v>
      </c>
      <c r="D3042" s="6">
        <v>-0.141441440089279</v>
      </c>
    </row>
    <row r="3043" spans="2:4" ht="16" x14ac:dyDescent="0.2">
      <c r="B3043" s="6" t="s">
        <v>53498</v>
      </c>
      <c r="C3043" s="6">
        <v>-0.181681009210305</v>
      </c>
      <c r="D3043" s="6">
        <v>-7.2850006661357797E-2</v>
      </c>
    </row>
    <row r="3044" spans="2:4" ht="16" x14ac:dyDescent="0.2">
      <c r="B3044" s="6" t="s">
        <v>53499</v>
      </c>
      <c r="C3044" s="6">
        <v>-1.45082234630234E-2</v>
      </c>
      <c r="D3044" s="6">
        <v>-7.3944106357390793E-2</v>
      </c>
    </row>
    <row r="3045" spans="2:4" ht="16" x14ac:dyDescent="0.2">
      <c r="B3045" s="6" t="s">
        <v>53500</v>
      </c>
      <c r="C3045" s="6">
        <v>-0.18711052020791999</v>
      </c>
      <c r="D3045" s="6">
        <v>-0.104825415418736</v>
      </c>
    </row>
    <row r="3046" spans="2:4" ht="16" x14ac:dyDescent="0.2">
      <c r="B3046" s="6" t="s">
        <v>53501</v>
      </c>
      <c r="C3046" s="6">
        <v>-9.9870516249775498E-2</v>
      </c>
      <c r="D3046" s="6">
        <v>-1.82178158591887E-3</v>
      </c>
    </row>
    <row r="3047" spans="2:4" ht="16" x14ac:dyDescent="0.2">
      <c r="B3047" s="6" t="s">
        <v>53502</v>
      </c>
      <c r="C3047" s="6">
        <v>7.9027579956631996E-2</v>
      </c>
      <c r="D3047" s="6">
        <v>-1.7107915518317099E-2</v>
      </c>
    </row>
    <row r="3048" spans="2:4" ht="16" x14ac:dyDescent="0.2">
      <c r="B3048" s="6" t="s">
        <v>53503</v>
      </c>
      <c r="C3048" s="6">
        <v>0.27518090877720702</v>
      </c>
      <c r="D3048" s="6">
        <v>-4.58155923682331E-4</v>
      </c>
    </row>
    <row r="3049" spans="2:4" ht="16" x14ac:dyDescent="0.2">
      <c r="B3049" s="6" t="s">
        <v>53504</v>
      </c>
      <c r="C3049" s="6">
        <v>2.9054232855956201E-2</v>
      </c>
      <c r="D3049" s="6">
        <v>-0.115107728035479</v>
      </c>
    </row>
    <row r="3050" spans="2:4" ht="16" x14ac:dyDescent="0.2">
      <c r="B3050" s="6" t="s">
        <v>53505</v>
      </c>
      <c r="C3050" s="6">
        <v>3.2946890183849199E-2</v>
      </c>
      <c r="D3050" s="6">
        <v>-5.1029458988727697E-2</v>
      </c>
    </row>
    <row r="3051" spans="2:4" ht="16" x14ac:dyDescent="0.2">
      <c r="B3051" s="6" t="s">
        <v>53506</v>
      </c>
      <c r="C3051" s="6">
        <v>-9.6393815246617706E-2</v>
      </c>
      <c r="D3051" s="6">
        <v>5.9768993792038297E-3</v>
      </c>
    </row>
    <row r="3052" spans="2:4" ht="16" x14ac:dyDescent="0.2">
      <c r="B3052" s="6" t="s">
        <v>53507</v>
      </c>
      <c r="C3052" s="6">
        <v>2.9410296607626E-3</v>
      </c>
      <c r="D3052" s="6">
        <v>-2.4441129471370601E-2</v>
      </c>
    </row>
    <row r="3053" spans="2:4" ht="16" x14ac:dyDescent="0.2">
      <c r="B3053" s="6" t="s">
        <v>53508</v>
      </c>
      <c r="C3053" s="6">
        <v>9.3738665263529697E-3</v>
      </c>
      <c r="D3053" s="6">
        <v>-1.61741390455011E-2</v>
      </c>
    </row>
    <row r="3054" spans="2:4" ht="16" x14ac:dyDescent="0.2">
      <c r="B3054" s="6" t="s">
        <v>53509</v>
      </c>
      <c r="C3054" s="6">
        <v>2.3252801092817198E-2</v>
      </c>
      <c r="D3054" s="6">
        <v>4.8248721126863202E-2</v>
      </c>
    </row>
    <row r="3055" spans="2:4" ht="16" x14ac:dyDescent="0.2">
      <c r="B3055" s="6" t="s">
        <v>53510</v>
      </c>
      <c r="C3055" s="6">
        <v>3.9664757771814302E-2</v>
      </c>
      <c r="D3055" s="6">
        <v>-6.8915353682189498E-2</v>
      </c>
    </row>
    <row r="3056" spans="2:4" ht="16" x14ac:dyDescent="0.2">
      <c r="B3056" s="6" t="s">
        <v>53511</v>
      </c>
      <c r="C3056" s="6">
        <v>-2.46555918406948E-2</v>
      </c>
      <c r="D3056" s="6">
        <v>-6.03401205376356E-2</v>
      </c>
    </row>
    <row r="3057" spans="2:4" ht="16" x14ac:dyDescent="0.2">
      <c r="B3057" s="6" t="s">
        <v>53512</v>
      </c>
      <c r="C3057" s="6">
        <v>7.6586761022413796E-2</v>
      </c>
      <c r="D3057" s="6">
        <v>3.2912817404994299E-2</v>
      </c>
    </row>
    <row r="3058" spans="2:4" ht="16" x14ac:dyDescent="0.2">
      <c r="B3058" s="6" t="s">
        <v>53513</v>
      </c>
      <c r="C3058" s="6">
        <v>-4.3681707469876797E-2</v>
      </c>
      <c r="D3058" s="6">
        <v>-4.8454525662181502E-2</v>
      </c>
    </row>
    <row r="3059" spans="2:4" ht="16" x14ac:dyDescent="0.2">
      <c r="B3059" s="6" t="s">
        <v>53514</v>
      </c>
      <c r="C3059" s="6">
        <v>-0.23814508826342001</v>
      </c>
      <c r="D3059" s="6">
        <v>-0.16755272074439501</v>
      </c>
    </row>
    <row r="3060" spans="2:4" ht="16" x14ac:dyDescent="0.2">
      <c r="B3060" s="6" t="s">
        <v>53515</v>
      </c>
      <c r="C3060" s="6">
        <v>-3.1616791101621203E-2</v>
      </c>
      <c r="D3060" s="6">
        <v>5.6127270210197998E-2</v>
      </c>
    </row>
    <row r="3061" spans="2:4" ht="16" x14ac:dyDescent="0.2">
      <c r="B3061" s="6" t="s">
        <v>53516</v>
      </c>
      <c r="C3061" s="6">
        <v>-6.8454136304520602E-2</v>
      </c>
      <c r="D3061" s="6">
        <v>-5.1431630988417999E-2</v>
      </c>
    </row>
    <row r="3062" spans="2:4" ht="16" x14ac:dyDescent="0.2">
      <c r="B3062" s="6" t="s">
        <v>53517</v>
      </c>
      <c r="C3062" s="6">
        <v>0.159850449380986</v>
      </c>
      <c r="D3062" s="6">
        <v>2.1945102026107201E-2</v>
      </c>
    </row>
    <row r="3063" spans="2:4" ht="16" x14ac:dyDescent="0.2">
      <c r="B3063" s="6" t="s">
        <v>53518</v>
      </c>
      <c r="C3063" s="6">
        <v>-2.20572435884492E-2</v>
      </c>
      <c r="D3063" s="6">
        <v>-7.0890082373403301E-2</v>
      </c>
    </row>
    <row r="3064" spans="2:4" ht="16" x14ac:dyDescent="0.2">
      <c r="B3064" s="6" t="s">
        <v>53519</v>
      </c>
      <c r="C3064" s="6">
        <v>-4.0067297175131203E-2</v>
      </c>
      <c r="D3064" s="6">
        <v>-9.1581920091558203E-2</v>
      </c>
    </row>
    <row r="3065" spans="2:4" ht="16" x14ac:dyDescent="0.2">
      <c r="B3065" s="6" t="s">
        <v>53520</v>
      </c>
      <c r="C3065" s="6">
        <v>-0.18960804527268099</v>
      </c>
      <c r="D3065" s="6">
        <v>-5.0513782677746498E-2</v>
      </c>
    </row>
    <row r="3066" spans="2:4" ht="16" x14ac:dyDescent="0.2">
      <c r="B3066" s="6" t="s">
        <v>53521</v>
      </c>
      <c r="C3066" s="6">
        <v>-0.11442772438983</v>
      </c>
      <c r="D3066" s="6">
        <v>-5.8988040296298699E-2</v>
      </c>
    </row>
    <row r="3067" spans="2:4" ht="16" x14ac:dyDescent="0.2">
      <c r="B3067" s="6" t="s">
        <v>53522</v>
      </c>
      <c r="C3067" s="6">
        <v>1.61756674085956E-2</v>
      </c>
      <c r="D3067" s="6">
        <v>-3.7627589767671103E-2</v>
      </c>
    </row>
    <row r="3068" spans="2:4" ht="16" x14ac:dyDescent="0.2">
      <c r="B3068" s="6" t="s">
        <v>53523</v>
      </c>
      <c r="C3068" s="6">
        <v>7.2355458476541998E-2</v>
      </c>
      <c r="D3068" s="6">
        <v>3.7867599491420399E-2</v>
      </c>
    </row>
    <row r="3069" spans="2:4" ht="16" x14ac:dyDescent="0.2">
      <c r="B3069" s="6" t="s">
        <v>53524</v>
      </c>
      <c r="C3069" s="6">
        <v>8.4095136181840502E-2</v>
      </c>
      <c r="D3069" s="6">
        <v>9.5967265263883106E-2</v>
      </c>
    </row>
    <row r="3070" spans="2:4" ht="16" x14ac:dyDescent="0.2">
      <c r="B3070" s="6" t="s">
        <v>53525</v>
      </c>
      <c r="C3070" s="6">
        <v>-6.4481446279192001E-2</v>
      </c>
      <c r="D3070" s="6">
        <v>-6.0539083116923999E-2</v>
      </c>
    </row>
    <row r="3071" spans="2:4" ht="16" x14ac:dyDescent="0.2">
      <c r="B3071" s="6" t="s">
        <v>53526</v>
      </c>
      <c r="C3071" s="6">
        <v>5.12732927336828E-2</v>
      </c>
      <c r="D3071" s="6">
        <v>-2.4832188680662198E-2</v>
      </c>
    </row>
    <row r="3072" spans="2:4" ht="16" x14ac:dyDescent="0.2">
      <c r="B3072" s="6" t="s">
        <v>53527</v>
      </c>
      <c r="C3072" s="6">
        <v>-0.191898210825652</v>
      </c>
      <c r="D3072" s="6">
        <v>-0.14309943225029201</v>
      </c>
    </row>
    <row r="3073" spans="2:4" ht="16" x14ac:dyDescent="0.2">
      <c r="B3073" s="6" t="s">
        <v>53528</v>
      </c>
      <c r="C3073" s="6">
        <v>-0.13957796026434299</v>
      </c>
      <c r="D3073" s="6">
        <v>-2.23963765819176E-2</v>
      </c>
    </row>
    <row r="3074" spans="2:4" ht="16" x14ac:dyDescent="0.2">
      <c r="B3074" s="6" t="s">
        <v>53529</v>
      </c>
      <c r="C3074" s="6">
        <v>5.45330196612452E-2</v>
      </c>
      <c r="D3074" s="6">
        <v>-6.6110242871935995E-2</v>
      </c>
    </row>
    <row r="3075" spans="2:4" ht="16" x14ac:dyDescent="0.2">
      <c r="B3075" s="6" t="s">
        <v>53530</v>
      </c>
      <c r="C3075" s="6">
        <v>-0.17623776697114599</v>
      </c>
      <c r="D3075" s="6">
        <v>-6.7960763375119804E-2</v>
      </c>
    </row>
    <row r="3076" spans="2:4" ht="16" x14ac:dyDescent="0.2">
      <c r="B3076" s="6" t="s">
        <v>53531</v>
      </c>
      <c r="C3076" s="6">
        <v>-0.106155139253157</v>
      </c>
      <c r="D3076" s="6">
        <v>2.2878546893464E-2</v>
      </c>
    </row>
    <row r="3077" spans="2:4" ht="16" x14ac:dyDescent="0.2">
      <c r="B3077" s="6" t="s">
        <v>53532</v>
      </c>
      <c r="C3077" s="6">
        <v>-1.4241058144236299E-2</v>
      </c>
      <c r="D3077" s="6">
        <v>1.39865411170881E-3</v>
      </c>
    </row>
    <row r="3078" spans="2:4" ht="16" x14ac:dyDescent="0.2">
      <c r="B3078" s="6" t="s">
        <v>53533</v>
      </c>
      <c r="C3078" s="6">
        <v>-8.4638327717673406E-2</v>
      </c>
      <c r="D3078" s="6">
        <v>-0.14982986585827099</v>
      </c>
    </row>
    <row r="3079" spans="2:4" ht="16" x14ac:dyDescent="0.2">
      <c r="B3079" s="6" t="s">
        <v>53534</v>
      </c>
      <c r="C3079" s="6">
        <v>-0.138195492666704</v>
      </c>
      <c r="D3079" s="6">
        <v>-5.4721293615956502E-3</v>
      </c>
    </row>
    <row r="3080" spans="2:4" ht="16" x14ac:dyDescent="0.2">
      <c r="B3080" s="6" t="s">
        <v>53535</v>
      </c>
      <c r="C3080" s="6">
        <v>-4.8899214082666703E-2</v>
      </c>
      <c r="D3080" s="6">
        <v>-9.2709417691969206E-2</v>
      </c>
    </row>
    <row r="3081" spans="2:4" ht="16" x14ac:dyDescent="0.2">
      <c r="B3081" s="6" t="s">
        <v>53536</v>
      </c>
      <c r="C3081" s="6">
        <v>7.7592759414848401E-3</v>
      </c>
      <c r="D3081" s="6">
        <v>-6.9221860920029202E-2</v>
      </c>
    </row>
    <row r="3082" spans="2:4" ht="16" x14ac:dyDescent="0.2">
      <c r="B3082" s="6" t="s">
        <v>53537</v>
      </c>
      <c r="C3082" s="6">
        <v>-0.20241955197850001</v>
      </c>
      <c r="D3082" s="6">
        <v>-1.9782392762051501E-2</v>
      </c>
    </row>
    <row r="3083" spans="2:4" ht="16" x14ac:dyDescent="0.2">
      <c r="B3083" s="6" t="s">
        <v>53538</v>
      </c>
      <c r="C3083" s="6">
        <v>0.145939327112069</v>
      </c>
      <c r="D3083" s="6">
        <v>3.2173836059466297E-2</v>
      </c>
    </row>
    <row r="3084" spans="2:4" ht="16" x14ac:dyDescent="0.2">
      <c r="B3084" s="6" t="s">
        <v>53539</v>
      </c>
      <c r="C3084" s="6">
        <v>-7.6871815331145399E-2</v>
      </c>
      <c r="D3084" s="6">
        <v>4.1311861702640201E-2</v>
      </c>
    </row>
    <row r="3085" spans="2:4" ht="16" x14ac:dyDescent="0.2">
      <c r="B3085" s="6" t="s">
        <v>53540</v>
      </c>
      <c r="C3085" s="6">
        <v>-0.17997330351416899</v>
      </c>
      <c r="D3085" s="6">
        <v>-0.117639485413433</v>
      </c>
    </row>
    <row r="3086" spans="2:4" ht="16" x14ac:dyDescent="0.2">
      <c r="B3086" s="6" t="s">
        <v>53541</v>
      </c>
      <c r="C3086" s="6">
        <v>-0.118345204163026</v>
      </c>
      <c r="D3086" s="6">
        <v>-4.4419568008316701E-2</v>
      </c>
    </row>
    <row r="3087" spans="2:4" ht="16" x14ac:dyDescent="0.2">
      <c r="B3087" s="6" t="s">
        <v>53542</v>
      </c>
      <c r="C3087" s="6">
        <v>7.8307535733277894E-2</v>
      </c>
      <c r="D3087" s="6">
        <v>-4.9516958810936998E-2</v>
      </c>
    </row>
    <row r="3088" spans="2:4" ht="16" x14ac:dyDescent="0.2">
      <c r="B3088" s="6" t="s">
        <v>53543</v>
      </c>
      <c r="C3088" s="6">
        <v>3.8979667298555398E-2</v>
      </c>
      <c r="D3088" s="6">
        <v>1.6373656439005398E-2</v>
      </c>
    </row>
    <row r="3089" spans="2:4" ht="16" x14ac:dyDescent="0.2">
      <c r="B3089" s="6" t="s">
        <v>53544</v>
      </c>
      <c r="C3089" s="6">
        <v>-5.3944167204606999E-2</v>
      </c>
      <c r="D3089" s="6">
        <v>9.1239448455706196E-2</v>
      </c>
    </row>
    <row r="3090" spans="2:4" ht="16" x14ac:dyDescent="0.2">
      <c r="B3090" s="6" t="s">
        <v>53545</v>
      </c>
      <c r="C3090" s="6">
        <v>1.5132509235735701E-3</v>
      </c>
      <c r="D3090" s="6">
        <v>1.8573284832430498E-2</v>
      </c>
    </row>
    <row r="3091" spans="2:4" ht="16" x14ac:dyDescent="0.2">
      <c r="B3091" s="6" t="s">
        <v>53546</v>
      </c>
      <c r="C3091" s="6">
        <v>-0.294157749045592</v>
      </c>
      <c r="D3091" s="6">
        <v>-0.13850595747775901</v>
      </c>
    </row>
    <row r="3092" spans="2:4" ht="16" x14ac:dyDescent="0.2">
      <c r="B3092" s="6" t="s">
        <v>53547</v>
      </c>
      <c r="C3092" s="6">
        <v>-8.4657294375032804E-2</v>
      </c>
      <c r="D3092" s="6">
        <v>-3.6682544023728197E-2</v>
      </c>
    </row>
    <row r="3093" spans="2:4" ht="16" x14ac:dyDescent="0.2">
      <c r="B3093" s="6" t="s">
        <v>53548</v>
      </c>
      <c r="C3093" s="6">
        <v>4.9694121787460702E-2</v>
      </c>
      <c r="D3093" s="6">
        <v>-2.1984657485359299E-2</v>
      </c>
    </row>
    <row r="3094" spans="2:4" ht="16" x14ac:dyDescent="0.2">
      <c r="B3094" s="6" t="s">
        <v>53549</v>
      </c>
      <c r="C3094" s="6">
        <v>3.1582883768761498E-2</v>
      </c>
      <c r="D3094" s="6">
        <v>2.31877865598401E-2</v>
      </c>
    </row>
    <row r="3095" spans="2:4" ht="16" x14ac:dyDescent="0.2">
      <c r="B3095" s="6" t="s">
        <v>53550</v>
      </c>
      <c r="C3095" s="6">
        <v>-3.48050682189971E-2</v>
      </c>
      <c r="D3095" s="6">
        <v>-5.1346047760810398E-4</v>
      </c>
    </row>
    <row r="3096" spans="2:4" ht="16" x14ac:dyDescent="0.2">
      <c r="B3096" s="6" t="s">
        <v>53551</v>
      </c>
      <c r="C3096" s="6">
        <v>-0.145639730351974</v>
      </c>
      <c r="D3096" s="6">
        <v>3.3945252940269399E-2</v>
      </c>
    </row>
    <row r="3097" spans="2:4" ht="16" x14ac:dyDescent="0.2">
      <c r="B3097" s="6" t="s">
        <v>53552</v>
      </c>
      <c r="C3097" s="6">
        <v>7.2988947207903703E-3</v>
      </c>
      <c r="D3097" s="6">
        <v>-1.7292543631923799E-2</v>
      </c>
    </row>
    <row r="3098" spans="2:4" ht="16" x14ac:dyDescent="0.2">
      <c r="B3098" s="6" t="s">
        <v>53553</v>
      </c>
      <c r="C3098" s="6">
        <v>0.11363999401667001</v>
      </c>
      <c r="D3098" s="6">
        <v>0.11707136838012</v>
      </c>
    </row>
    <row r="3099" spans="2:4" ht="16" x14ac:dyDescent="0.2">
      <c r="B3099" s="6" t="s">
        <v>53554</v>
      </c>
      <c r="C3099" s="6">
        <v>-0.124379108583807</v>
      </c>
      <c r="D3099" s="6">
        <v>-0.249954853096966</v>
      </c>
    </row>
    <row r="3100" spans="2:4" ht="16" x14ac:dyDescent="0.2">
      <c r="B3100" s="6" t="s">
        <v>53555</v>
      </c>
      <c r="C3100" s="6">
        <v>-6.8320147551510502E-2</v>
      </c>
      <c r="D3100" s="6">
        <v>-0.17237000705946701</v>
      </c>
    </row>
    <row r="3101" spans="2:4" ht="16" x14ac:dyDescent="0.2">
      <c r="B3101" s="6" t="s">
        <v>53556</v>
      </c>
      <c r="C3101" s="6">
        <v>-0.12569455769705801</v>
      </c>
      <c r="D3101" s="6">
        <v>-3.2120586583421498E-2</v>
      </c>
    </row>
    <row r="3102" spans="2:4" ht="16" x14ac:dyDescent="0.2">
      <c r="B3102" s="6" t="s">
        <v>53557</v>
      </c>
      <c r="C3102" s="6">
        <v>3.9238474741631897E-2</v>
      </c>
      <c r="D3102" s="6">
        <v>7.0697277177795698E-2</v>
      </c>
    </row>
    <row r="3103" spans="2:4" ht="16" x14ac:dyDescent="0.2">
      <c r="B3103" s="6" t="s">
        <v>53558</v>
      </c>
      <c r="C3103" s="6">
        <v>-1.8661624609352501E-2</v>
      </c>
      <c r="D3103" s="6">
        <v>7.6623519567311496E-3</v>
      </c>
    </row>
    <row r="3104" spans="2:4" ht="16" x14ac:dyDescent="0.2">
      <c r="B3104" s="6" t="s">
        <v>53559</v>
      </c>
      <c r="C3104" s="6">
        <v>-1.0953845291053799E-2</v>
      </c>
      <c r="D3104" s="6">
        <v>6.7023164191362297E-2</v>
      </c>
    </row>
    <row r="3105" spans="2:4" ht="16" x14ac:dyDescent="0.2">
      <c r="B3105" s="6" t="s">
        <v>53560</v>
      </c>
      <c r="C3105" s="6">
        <v>7.2071698467599497E-3</v>
      </c>
      <c r="D3105" s="6">
        <v>0.103684412890304</v>
      </c>
    </row>
    <row r="3106" spans="2:4" ht="16" x14ac:dyDescent="0.2">
      <c r="B3106" s="6" t="s">
        <v>53561</v>
      </c>
      <c r="C3106" s="6">
        <v>7.8023725229299706E-2</v>
      </c>
      <c r="D3106" s="6">
        <v>0.14816599096928601</v>
      </c>
    </row>
    <row r="3107" spans="2:4" ht="16" x14ac:dyDescent="0.2">
      <c r="B3107" s="6" t="s">
        <v>53562</v>
      </c>
      <c r="C3107" s="6">
        <v>0.119227668475164</v>
      </c>
      <c r="D3107" s="6">
        <v>-5.59790792836177E-2</v>
      </c>
    </row>
    <row r="3108" spans="2:4" ht="16" x14ac:dyDescent="0.2">
      <c r="B3108" s="6" t="s">
        <v>53563</v>
      </c>
      <c r="C3108" s="6">
        <v>2.5061451126360298E-3</v>
      </c>
      <c r="D3108" s="6">
        <v>-9.0384295904929204E-2</v>
      </c>
    </row>
    <row r="3109" spans="2:4" ht="16" x14ac:dyDescent="0.2">
      <c r="B3109" s="6" t="s">
        <v>53564</v>
      </c>
      <c r="C3109" s="6">
        <v>0.15780927958344501</v>
      </c>
      <c r="D3109" s="6">
        <v>-3.45510039618038E-2</v>
      </c>
    </row>
    <row r="3110" spans="2:4" ht="16" x14ac:dyDescent="0.2">
      <c r="B3110" s="6" t="s">
        <v>53565</v>
      </c>
      <c r="C3110" s="6">
        <v>-1.8752136129599299E-2</v>
      </c>
      <c r="D3110" s="6">
        <v>0.16195353287220099</v>
      </c>
    </row>
    <row r="3111" spans="2:4" ht="16" x14ac:dyDescent="0.2">
      <c r="B3111" s="6" t="s">
        <v>53566</v>
      </c>
      <c r="C3111" s="6">
        <v>9.6996229748349094E-2</v>
      </c>
      <c r="D3111" s="6">
        <v>5.09300220733616E-2</v>
      </c>
    </row>
    <row r="3112" spans="2:4" ht="16" x14ac:dyDescent="0.2">
      <c r="B3112" s="6" t="s">
        <v>53567</v>
      </c>
      <c r="C3112" s="6">
        <v>3.1895735336835399E-3</v>
      </c>
      <c r="D3112" s="6">
        <v>8.7535999436177903E-2</v>
      </c>
    </row>
    <row r="3113" spans="2:4" ht="16" x14ac:dyDescent="0.2">
      <c r="B3113" s="6" t="s">
        <v>53568</v>
      </c>
      <c r="C3113" s="6">
        <v>0.114862282495858</v>
      </c>
      <c r="D3113" s="6">
        <v>4.9244440675083802E-2</v>
      </c>
    </row>
    <row r="3114" spans="2:4" ht="16" x14ac:dyDescent="0.2">
      <c r="B3114" s="6" t="s">
        <v>53569</v>
      </c>
      <c r="C3114" s="6">
        <v>7.8987708989766096E-3</v>
      </c>
      <c r="D3114" s="6">
        <v>-1.6491145354472402E-2</v>
      </c>
    </row>
    <row r="3115" spans="2:4" ht="16" x14ac:dyDescent="0.2">
      <c r="B3115" s="6" t="s">
        <v>53570</v>
      </c>
      <c r="C3115" s="6">
        <v>-0.112416490909519</v>
      </c>
      <c r="D3115" s="6">
        <v>-5.5121836034614296E-3</v>
      </c>
    </row>
    <row r="3116" spans="2:4" ht="16" x14ac:dyDescent="0.2">
      <c r="B3116" s="6" t="s">
        <v>53571</v>
      </c>
      <c r="C3116" s="6">
        <v>-0.20707908331771199</v>
      </c>
      <c r="D3116" s="6">
        <v>-0.19778882085139399</v>
      </c>
    </row>
    <row r="3117" spans="2:4" ht="16" x14ac:dyDescent="0.2">
      <c r="B3117" s="6" t="s">
        <v>53572</v>
      </c>
      <c r="C3117" s="6">
        <v>-7.6538837839557096E-3</v>
      </c>
      <c r="D3117" s="6">
        <v>4.7864778303441199E-2</v>
      </c>
    </row>
    <row r="3118" spans="2:4" ht="16" x14ac:dyDescent="0.2">
      <c r="B3118" s="6" t="s">
        <v>53573</v>
      </c>
      <c r="C3118" s="6">
        <v>-8.1201080075967297E-2</v>
      </c>
      <c r="D3118" s="6">
        <v>-1.3725612177740499E-2</v>
      </c>
    </row>
    <row r="3119" spans="2:4" ht="16" x14ac:dyDescent="0.2">
      <c r="B3119" s="6" t="s">
        <v>53574</v>
      </c>
      <c r="C3119" s="6">
        <v>2.0764449771260001E-3</v>
      </c>
      <c r="D3119" s="6">
        <v>5.2407583516613301E-2</v>
      </c>
    </row>
    <row r="3120" spans="2:4" ht="16" x14ac:dyDescent="0.2">
      <c r="B3120" s="6" t="s">
        <v>53575</v>
      </c>
      <c r="C3120" s="6">
        <v>-6.3442786029945394E-2</v>
      </c>
      <c r="D3120" s="6">
        <v>6.2038332678052199E-2</v>
      </c>
    </row>
    <row r="3121" spans="2:4" ht="16" x14ac:dyDescent="0.2">
      <c r="B3121" s="6" t="s">
        <v>53576</v>
      </c>
      <c r="C3121" s="6">
        <v>3.8458492450127203E-2</v>
      </c>
      <c r="D3121" s="6">
        <v>1.44773875881482E-2</v>
      </c>
    </row>
    <row r="3122" spans="2:4" ht="16" x14ac:dyDescent="0.2">
      <c r="B3122" s="6" t="s">
        <v>53577</v>
      </c>
      <c r="C3122" s="6">
        <v>0.142600687966322</v>
      </c>
      <c r="D3122" s="6">
        <v>7.9254074418590406E-2</v>
      </c>
    </row>
    <row r="3123" spans="2:4" ht="16" x14ac:dyDescent="0.2">
      <c r="B3123" s="6" t="s">
        <v>53578</v>
      </c>
      <c r="C3123" s="6">
        <v>0.15061706884539899</v>
      </c>
      <c r="D3123" s="6">
        <v>0.212540185732598</v>
      </c>
    </row>
    <row r="3124" spans="2:4" ht="16" x14ac:dyDescent="0.2">
      <c r="B3124" s="6" t="s">
        <v>53579</v>
      </c>
      <c r="C3124" s="6">
        <v>2.9987443059427601E-2</v>
      </c>
      <c r="D3124" s="6">
        <v>-4.8540522709442001E-2</v>
      </c>
    </row>
    <row r="3125" spans="2:4" ht="16" x14ac:dyDescent="0.2">
      <c r="B3125" s="6" t="s">
        <v>53580</v>
      </c>
      <c r="C3125" s="6">
        <v>6.5557802797577803E-4</v>
      </c>
      <c r="D3125" s="6">
        <v>-2.1643282019422699E-2</v>
      </c>
    </row>
    <row r="3126" spans="2:4" ht="16" x14ac:dyDescent="0.2">
      <c r="B3126" s="6" t="s">
        <v>53581</v>
      </c>
      <c r="C3126" s="6">
        <v>7.0588075244346599E-2</v>
      </c>
      <c r="D3126" s="6">
        <v>8.7353494059358397E-2</v>
      </c>
    </row>
    <row r="3127" spans="2:4" ht="16" x14ac:dyDescent="0.2">
      <c r="B3127" s="6" t="s">
        <v>53582</v>
      </c>
      <c r="C3127" s="6">
        <v>3.7661749597626602E-2</v>
      </c>
      <c r="D3127" s="6">
        <v>-8.1733814067979693E-2</v>
      </c>
    </row>
    <row r="3128" spans="2:4" ht="16" x14ac:dyDescent="0.2">
      <c r="B3128" s="6" t="s">
        <v>53583</v>
      </c>
      <c r="C3128" s="6">
        <v>0.110182938187474</v>
      </c>
      <c r="D3128" s="6">
        <v>7.6153150680386403E-2</v>
      </c>
    </row>
    <row r="3129" spans="2:4" ht="16" x14ac:dyDescent="0.2">
      <c r="B3129" s="6" t="s">
        <v>53584</v>
      </c>
      <c r="C3129" s="6">
        <v>-0.108347005719015</v>
      </c>
      <c r="D3129" s="6">
        <v>1.1847825185933299E-2</v>
      </c>
    </row>
    <row r="3130" spans="2:4" ht="16" x14ac:dyDescent="0.2">
      <c r="B3130" s="6" t="s">
        <v>53585</v>
      </c>
      <c r="C3130" s="6">
        <v>-3.8167680796750099E-2</v>
      </c>
      <c r="D3130" s="6">
        <v>2.69605015181652E-2</v>
      </c>
    </row>
    <row r="3131" spans="2:4" ht="16" x14ac:dyDescent="0.2">
      <c r="B3131" s="6" t="s">
        <v>53586</v>
      </c>
      <c r="C3131" s="6">
        <v>-0.102257209844119</v>
      </c>
      <c r="D3131" s="6">
        <v>-6.6054018150178196E-4</v>
      </c>
    </row>
    <row r="3132" spans="2:4" ht="16" x14ac:dyDescent="0.2">
      <c r="B3132" s="6" t="s">
        <v>53587</v>
      </c>
      <c r="C3132" s="6">
        <v>-3.2347635792014301E-2</v>
      </c>
      <c r="D3132" s="6">
        <v>3.3535249182606301E-2</v>
      </c>
    </row>
    <row r="3133" spans="2:4" ht="16" x14ac:dyDescent="0.2">
      <c r="B3133" s="6" t="s">
        <v>53588</v>
      </c>
      <c r="C3133" s="6">
        <v>2.25022433899831E-2</v>
      </c>
      <c r="D3133" s="6">
        <v>4.6562820264658897E-2</v>
      </c>
    </row>
    <row r="3134" spans="2:4" ht="16" x14ac:dyDescent="0.2">
      <c r="B3134" s="6" t="s">
        <v>53589</v>
      </c>
      <c r="C3134" s="6">
        <v>-3.8686289154776801E-2</v>
      </c>
      <c r="D3134" s="6">
        <v>1.4190306863927299E-2</v>
      </c>
    </row>
    <row r="3135" spans="2:4" ht="16" x14ac:dyDescent="0.2">
      <c r="B3135" s="6" t="s">
        <v>53590</v>
      </c>
      <c r="C3135" s="6">
        <v>-8.1956175748754106E-2</v>
      </c>
      <c r="D3135" s="6">
        <v>-7.4671099580588304E-2</v>
      </c>
    </row>
    <row r="3136" spans="2:4" ht="16" x14ac:dyDescent="0.2">
      <c r="B3136" s="6" t="s">
        <v>53591</v>
      </c>
      <c r="C3136" s="6">
        <v>0.26733431755241299</v>
      </c>
      <c r="D3136" s="6">
        <v>0.24264821763692701</v>
      </c>
    </row>
    <row r="3137" spans="2:4" ht="16" x14ac:dyDescent="0.2">
      <c r="B3137" s="6" t="s">
        <v>53592</v>
      </c>
      <c r="C3137" s="6">
        <v>-7.5396826433444794E-2</v>
      </c>
      <c r="D3137" s="6">
        <v>-0.10405737292009801</v>
      </c>
    </row>
    <row r="3138" spans="2:4" ht="16" x14ac:dyDescent="0.2">
      <c r="B3138" s="6" t="s">
        <v>53593</v>
      </c>
      <c r="C3138" s="6">
        <v>-2.4744399873668499E-2</v>
      </c>
      <c r="D3138" s="6">
        <v>-0.14576708343210401</v>
      </c>
    </row>
    <row r="3139" spans="2:4" ht="16" x14ac:dyDescent="0.2">
      <c r="B3139" s="6" t="s">
        <v>53594</v>
      </c>
      <c r="C3139" s="6">
        <v>0.267356416965498</v>
      </c>
      <c r="D3139" s="6">
        <v>4.1113468928496502E-2</v>
      </c>
    </row>
    <row r="3140" spans="2:4" ht="16" x14ac:dyDescent="0.2">
      <c r="B3140" s="6" t="s">
        <v>53595</v>
      </c>
      <c r="C3140" s="6">
        <v>-1.21110343996005E-2</v>
      </c>
      <c r="D3140" s="6">
        <v>0.112411966165051</v>
      </c>
    </row>
    <row r="3141" spans="2:4" ht="16" x14ac:dyDescent="0.2">
      <c r="B3141" s="6" t="s">
        <v>53596</v>
      </c>
      <c r="C3141" s="6">
        <v>1.9093106610767999E-4</v>
      </c>
      <c r="D3141" s="6">
        <v>0.13390186940274601</v>
      </c>
    </row>
    <row r="3142" spans="2:4" ht="16" x14ac:dyDescent="0.2">
      <c r="B3142" s="6" t="s">
        <v>53597</v>
      </c>
      <c r="C3142" s="6">
        <v>-2.6162555256044901E-2</v>
      </c>
      <c r="D3142" s="6">
        <v>3.02739262851629E-2</v>
      </c>
    </row>
    <row r="3143" spans="2:4" ht="16" x14ac:dyDescent="0.2">
      <c r="B3143" s="6" t="s">
        <v>53598</v>
      </c>
      <c r="C3143" s="6">
        <v>0.20618306016025301</v>
      </c>
      <c r="D3143" s="6">
        <v>9.2399527380117405E-2</v>
      </c>
    </row>
    <row r="3144" spans="2:4" ht="16" x14ac:dyDescent="0.2">
      <c r="B3144" s="6" t="s">
        <v>53599</v>
      </c>
      <c r="C3144" s="6">
        <v>-6.8540125603533397E-2</v>
      </c>
      <c r="D3144" s="6">
        <v>-7.3322419920198003E-3</v>
      </c>
    </row>
    <row r="3145" spans="2:4" ht="16" x14ac:dyDescent="0.2">
      <c r="B3145" s="6" t="s">
        <v>53600</v>
      </c>
      <c r="C3145" s="6">
        <v>-0.10201976671119301</v>
      </c>
      <c r="D3145" s="6">
        <v>0.14221077155048101</v>
      </c>
    </row>
    <row r="3146" spans="2:4" ht="16" x14ac:dyDescent="0.2">
      <c r="B3146" s="6" t="s">
        <v>53601</v>
      </c>
      <c r="C3146" s="6">
        <v>2.75477269647748E-2</v>
      </c>
      <c r="D3146" s="6">
        <v>6.4518969454374797E-2</v>
      </c>
    </row>
    <row r="3147" spans="2:4" ht="16" x14ac:dyDescent="0.2">
      <c r="B3147" s="6" t="s">
        <v>53602</v>
      </c>
      <c r="C3147" s="6">
        <v>-8.3930333862428E-2</v>
      </c>
      <c r="D3147" s="6">
        <v>-2.1777270042430099E-2</v>
      </c>
    </row>
    <row r="3148" spans="2:4" ht="16" x14ac:dyDescent="0.2">
      <c r="B3148" s="6" t="s">
        <v>53603</v>
      </c>
      <c r="C3148" s="6">
        <v>3.7542118788126203E-2</v>
      </c>
      <c r="D3148" s="6">
        <v>1.57914079153301E-2</v>
      </c>
    </row>
    <row r="3149" spans="2:4" ht="16" x14ac:dyDescent="0.2">
      <c r="B3149" s="6" t="s">
        <v>53604</v>
      </c>
      <c r="C3149" s="6">
        <v>-2.1606671297194099E-3</v>
      </c>
      <c r="D3149" s="6">
        <v>4.9565838580338797E-3</v>
      </c>
    </row>
    <row r="3150" spans="2:4" ht="16" x14ac:dyDescent="0.2">
      <c r="B3150" s="6" t="s">
        <v>53605</v>
      </c>
      <c r="C3150" s="6">
        <v>-0.12362120056798501</v>
      </c>
      <c r="D3150" s="6">
        <v>-4.1513476934854996E-3</v>
      </c>
    </row>
    <row r="3151" spans="2:4" ht="16" x14ac:dyDescent="0.2">
      <c r="B3151" s="6" t="s">
        <v>53606</v>
      </c>
      <c r="C3151" s="6">
        <v>1.56909166996577E-3</v>
      </c>
      <c r="D3151" s="6">
        <v>-1.2141074988925001E-3</v>
      </c>
    </row>
    <row r="3152" spans="2:4" ht="16" x14ac:dyDescent="0.2">
      <c r="B3152" s="6" t="s">
        <v>53607</v>
      </c>
      <c r="C3152" s="6">
        <v>-6.4354228065969493E-2</v>
      </c>
      <c r="D3152" s="6">
        <v>-7.6893271612877803E-2</v>
      </c>
    </row>
    <row r="3153" spans="2:4" ht="16" x14ac:dyDescent="0.2">
      <c r="B3153" s="6" t="s">
        <v>53608</v>
      </c>
      <c r="C3153" s="6">
        <v>-0.16101723188968001</v>
      </c>
      <c r="D3153" s="6">
        <v>1.04285372054047E-2</v>
      </c>
    </row>
    <row r="3154" spans="2:4" ht="16" x14ac:dyDescent="0.2">
      <c r="B3154" s="6" t="s">
        <v>53609</v>
      </c>
      <c r="C3154" s="6">
        <v>7.3429026103610795E-2</v>
      </c>
      <c r="D3154" s="6">
        <v>1.47160728563082E-3</v>
      </c>
    </row>
    <row r="3155" spans="2:4" ht="16" x14ac:dyDescent="0.2">
      <c r="B3155" s="6" t="s">
        <v>53610</v>
      </c>
      <c r="C3155" s="6">
        <v>-7.2732377105635806E-2</v>
      </c>
      <c r="D3155" s="6">
        <v>1.42647287185627E-2</v>
      </c>
    </row>
    <row r="3156" spans="2:4" ht="16" x14ac:dyDescent="0.2">
      <c r="B3156" s="6" t="s">
        <v>53611</v>
      </c>
      <c r="C3156" s="6">
        <v>0.137647686795622</v>
      </c>
      <c r="D3156" s="6">
        <v>-0.104537036341807</v>
      </c>
    </row>
    <row r="3157" spans="2:4" ht="16" x14ac:dyDescent="0.2">
      <c r="B3157" s="6" t="s">
        <v>53612</v>
      </c>
      <c r="C3157" s="6">
        <v>-1.7608448774616599E-2</v>
      </c>
      <c r="D3157" s="6">
        <v>7.5666703712116104E-2</v>
      </c>
    </row>
    <row r="3158" spans="2:4" ht="16" x14ac:dyDescent="0.2">
      <c r="B3158" s="6" t="s">
        <v>53613</v>
      </c>
      <c r="C3158" s="6">
        <v>7.6016905592055702E-3</v>
      </c>
      <c r="D3158" s="6">
        <v>-5.2705795475279898E-2</v>
      </c>
    </row>
    <row r="3159" spans="2:4" ht="16" x14ac:dyDescent="0.2">
      <c r="B3159" s="6" t="s">
        <v>53614</v>
      </c>
      <c r="C3159" s="6">
        <v>-1.1720374820898299E-2</v>
      </c>
      <c r="D3159" s="6">
        <v>-2.45214054574028E-3</v>
      </c>
    </row>
    <row r="3160" spans="2:4" ht="16" x14ac:dyDescent="0.2">
      <c r="B3160" s="6" t="s">
        <v>53615</v>
      </c>
      <c r="C3160" s="6">
        <v>0.112609107215475</v>
      </c>
      <c r="D3160" s="6">
        <v>1.5771047126632901E-3</v>
      </c>
    </row>
    <row r="3161" spans="2:4" ht="16" x14ac:dyDescent="0.2">
      <c r="B3161" s="6" t="s">
        <v>53616</v>
      </c>
      <c r="C3161" s="6">
        <v>-0.15594458645721199</v>
      </c>
      <c r="D3161" s="6">
        <v>-6.5066877728565203E-2</v>
      </c>
    </row>
    <row r="3162" spans="2:4" ht="16" x14ac:dyDescent="0.2">
      <c r="B3162" s="6" t="s">
        <v>53617</v>
      </c>
      <c r="C3162" s="6">
        <v>-1.15038977986526E-2</v>
      </c>
      <c r="D3162" s="6">
        <v>5.59712490008651E-2</v>
      </c>
    </row>
    <row r="3163" spans="2:4" ht="16" x14ac:dyDescent="0.2">
      <c r="B3163" s="6" t="s">
        <v>53618</v>
      </c>
      <c r="C3163" s="6">
        <v>6.5321661487013599E-2</v>
      </c>
      <c r="D3163" s="6">
        <v>0.11354705673043999</v>
      </c>
    </row>
    <row r="3164" spans="2:4" ht="16" x14ac:dyDescent="0.2">
      <c r="B3164" s="6" t="s">
        <v>53619</v>
      </c>
      <c r="C3164" s="6">
        <v>-0.12951688699275901</v>
      </c>
      <c r="D3164" s="6">
        <v>-9.9019759010605696E-2</v>
      </c>
    </row>
    <row r="3165" spans="2:4" ht="16" x14ac:dyDescent="0.2">
      <c r="B3165" s="6" t="s">
        <v>53620</v>
      </c>
      <c r="C3165" s="6">
        <v>0.15309106749100301</v>
      </c>
      <c r="D3165" s="6">
        <v>8.0118875019170605E-3</v>
      </c>
    </row>
    <row r="3166" spans="2:4" ht="16" x14ac:dyDescent="0.2">
      <c r="B3166" s="6" t="s">
        <v>53621</v>
      </c>
      <c r="C3166" s="6">
        <v>5.9945657102282703E-2</v>
      </c>
      <c r="D3166" s="6">
        <v>0.11073075985384</v>
      </c>
    </row>
    <row r="3167" spans="2:4" ht="16" x14ac:dyDescent="0.2">
      <c r="B3167" s="6" t="s">
        <v>53622</v>
      </c>
      <c r="C3167" s="6">
        <v>-3.2908884678389101E-2</v>
      </c>
      <c r="D3167" s="6">
        <v>-9.2411642609207006E-2</v>
      </c>
    </row>
    <row r="3168" spans="2:4" ht="16" x14ac:dyDescent="0.2">
      <c r="B3168" s="6" t="s">
        <v>53623</v>
      </c>
      <c r="C3168" s="6">
        <v>4.3453325089686202E-3</v>
      </c>
      <c r="D3168" s="6">
        <v>-2.4003647828081398E-3</v>
      </c>
    </row>
    <row r="3169" spans="2:4" ht="16" x14ac:dyDescent="0.2">
      <c r="B3169" s="6" t="s">
        <v>53624</v>
      </c>
      <c r="C3169" s="6">
        <v>1.4197519994388201E-2</v>
      </c>
      <c r="D3169" s="6">
        <v>9.4528793913964904E-2</v>
      </c>
    </row>
    <row r="3170" spans="2:4" ht="16" x14ac:dyDescent="0.2">
      <c r="B3170" s="6" t="s">
        <v>53625</v>
      </c>
      <c r="C3170" s="6">
        <v>2.4522499303829499E-2</v>
      </c>
      <c r="D3170" s="6">
        <v>7.5885153303083498E-3</v>
      </c>
    </row>
    <row r="3171" spans="2:4" ht="16" x14ac:dyDescent="0.2">
      <c r="B3171" s="6" t="s">
        <v>53626</v>
      </c>
      <c r="C3171" s="6">
        <v>1.55922369168948E-2</v>
      </c>
      <c r="D3171" s="6">
        <v>-5.8359020452782601E-2</v>
      </c>
    </row>
    <row r="3172" spans="2:4" ht="16" x14ac:dyDescent="0.2">
      <c r="B3172" s="6" t="s">
        <v>53627</v>
      </c>
      <c r="C3172" s="6">
        <v>-0.15685410833455099</v>
      </c>
      <c r="D3172" s="6">
        <v>-0.13647771854968199</v>
      </c>
    </row>
    <row r="3173" spans="2:4" ht="16" x14ac:dyDescent="0.2">
      <c r="B3173" s="6" t="s">
        <v>53628</v>
      </c>
      <c r="C3173" s="6">
        <v>3.1221203904863999E-2</v>
      </c>
      <c r="D3173" s="6">
        <v>5.73606591588132E-2</v>
      </c>
    </row>
    <row r="3174" spans="2:4" ht="16" x14ac:dyDescent="0.2">
      <c r="B3174" s="6" t="s">
        <v>53629</v>
      </c>
      <c r="C3174" s="6">
        <v>3.7004860864059602E-2</v>
      </c>
      <c r="D3174" s="6">
        <v>6.4514526979641496E-2</v>
      </c>
    </row>
    <row r="3175" spans="2:4" ht="16" x14ac:dyDescent="0.2">
      <c r="B3175" s="6" t="s">
        <v>53630</v>
      </c>
      <c r="C3175" s="6">
        <v>0.14915676900658401</v>
      </c>
      <c r="D3175" s="6">
        <v>2.6973221052561901E-2</v>
      </c>
    </row>
    <row r="3176" spans="2:4" ht="16" x14ac:dyDescent="0.2">
      <c r="B3176" s="6" t="s">
        <v>53631</v>
      </c>
      <c r="C3176" s="6">
        <v>0.106915137491136</v>
      </c>
      <c r="D3176" s="6">
        <v>-0.109009499555884</v>
      </c>
    </row>
    <row r="3177" spans="2:4" ht="16" x14ac:dyDescent="0.2">
      <c r="B3177" s="6" t="s">
        <v>53632</v>
      </c>
      <c r="C3177" s="6">
        <v>-0.105559894981619</v>
      </c>
      <c r="D3177" s="6">
        <v>8.2767727573690095E-3</v>
      </c>
    </row>
    <row r="3178" spans="2:4" ht="16" x14ac:dyDescent="0.2">
      <c r="B3178" s="6" t="s">
        <v>53633</v>
      </c>
      <c r="C3178" s="6">
        <v>-9.7916673703499796E-2</v>
      </c>
      <c r="D3178" s="6">
        <v>-7.2646220773913001E-2</v>
      </c>
    </row>
    <row r="3179" spans="2:4" ht="16" x14ac:dyDescent="0.2">
      <c r="B3179" s="6" t="s">
        <v>53634</v>
      </c>
      <c r="C3179" s="6">
        <v>-7.0227401554488394E-2</v>
      </c>
      <c r="D3179" s="6">
        <v>1.2195422049689601E-2</v>
      </c>
    </row>
    <row r="3180" spans="2:4" ht="16" x14ac:dyDescent="0.2">
      <c r="B3180" s="6" t="s">
        <v>53635</v>
      </c>
      <c r="C3180" s="6">
        <v>-4.4831464246339402E-2</v>
      </c>
      <c r="D3180" s="6">
        <v>6.0235936434741802E-2</v>
      </c>
    </row>
    <row r="3181" spans="2:4" ht="16" x14ac:dyDescent="0.2">
      <c r="B3181" s="6" t="s">
        <v>53636</v>
      </c>
      <c r="C3181" s="6">
        <v>4.2161877763986097E-2</v>
      </c>
      <c r="D3181" s="6">
        <v>3.80960677752415E-2</v>
      </c>
    </row>
    <row r="3182" spans="2:4" ht="16" x14ac:dyDescent="0.2">
      <c r="B3182" s="6" t="s">
        <v>53637</v>
      </c>
      <c r="C3182" s="6">
        <v>3.9455718956094898E-2</v>
      </c>
      <c r="D3182" s="6">
        <v>6.3959583176454005E-2</v>
      </c>
    </row>
    <row r="3183" spans="2:4" ht="16" x14ac:dyDescent="0.2">
      <c r="B3183" s="6" t="s">
        <v>53638</v>
      </c>
      <c r="C3183" s="6">
        <v>-1.9751957042109899E-2</v>
      </c>
      <c r="D3183" s="6">
        <v>-2.7154385195657899E-2</v>
      </c>
    </row>
    <row r="3184" spans="2:4" ht="16" x14ac:dyDescent="0.2">
      <c r="B3184" s="6" t="s">
        <v>53639</v>
      </c>
      <c r="C3184" s="6">
        <v>-0.16185504650532301</v>
      </c>
      <c r="D3184" s="6">
        <v>6.6244110292072805E-2</v>
      </c>
    </row>
    <row r="3185" spans="2:4" ht="16" x14ac:dyDescent="0.2">
      <c r="B3185" s="6" t="s">
        <v>53640</v>
      </c>
      <c r="C3185" s="6">
        <v>-6.69616573605225E-3</v>
      </c>
      <c r="D3185" s="6">
        <v>-4.9215568026798301E-2</v>
      </c>
    </row>
    <row r="3186" spans="2:4" ht="16" x14ac:dyDescent="0.2">
      <c r="B3186" s="6" t="s">
        <v>53641</v>
      </c>
      <c r="C3186" s="6">
        <v>0.13805560274288201</v>
      </c>
      <c r="D3186" s="6">
        <v>3.2886895890661301E-2</v>
      </c>
    </row>
    <row r="3187" spans="2:4" ht="16" x14ac:dyDescent="0.2">
      <c r="B3187" s="6" t="s">
        <v>53642</v>
      </c>
      <c r="C3187" s="6">
        <v>6.3179548461988602E-2</v>
      </c>
      <c r="D3187" s="6">
        <v>6.1286304956447303E-2</v>
      </c>
    </row>
    <row r="3188" spans="2:4" ht="16" x14ac:dyDescent="0.2">
      <c r="B3188" s="6" t="s">
        <v>53643</v>
      </c>
      <c r="C3188" s="6">
        <v>-3.5069563363981301E-2</v>
      </c>
      <c r="D3188" s="6">
        <v>4.0535273177640697E-2</v>
      </c>
    </row>
    <row r="3189" spans="2:4" ht="16" x14ac:dyDescent="0.2">
      <c r="B3189" s="6" t="s">
        <v>53644</v>
      </c>
      <c r="C3189" s="6">
        <v>-0.122642139807283</v>
      </c>
      <c r="D3189" s="6">
        <v>-5.6707608112412603E-3</v>
      </c>
    </row>
    <row r="3190" spans="2:4" ht="16" x14ac:dyDescent="0.2">
      <c r="B3190" s="6" t="s">
        <v>53645</v>
      </c>
      <c r="C3190" s="6">
        <v>-8.1367157668245801E-2</v>
      </c>
      <c r="D3190" s="6">
        <v>6.99143831038542E-2</v>
      </c>
    </row>
    <row r="3191" spans="2:4" ht="16" x14ac:dyDescent="0.2">
      <c r="B3191" s="6" t="s">
        <v>53646</v>
      </c>
      <c r="C3191" s="6">
        <v>-4.6532464909986998E-2</v>
      </c>
      <c r="D3191" s="6">
        <v>0.14369992199228299</v>
      </c>
    </row>
    <row r="3192" spans="2:4" ht="16" x14ac:dyDescent="0.2">
      <c r="B3192" s="6" t="s">
        <v>53647</v>
      </c>
      <c r="C3192" s="6">
        <v>-0.11766225414991301</v>
      </c>
      <c r="D3192" s="6">
        <v>-1.0719086187473701E-2</v>
      </c>
    </row>
    <row r="3193" spans="2:4" ht="16" x14ac:dyDescent="0.2">
      <c r="B3193" s="6" t="s">
        <v>53648</v>
      </c>
      <c r="C3193" s="6">
        <v>7.2455054949299894E-2</v>
      </c>
      <c r="D3193" s="6">
        <v>-4.3514035064289303E-2</v>
      </c>
    </row>
    <row r="3194" spans="2:4" ht="16" x14ac:dyDescent="0.2">
      <c r="B3194" s="6" t="s">
        <v>53649</v>
      </c>
      <c r="C3194" s="6">
        <v>5.7678814978263701E-2</v>
      </c>
      <c r="D3194" s="6">
        <v>0.16204384532791399</v>
      </c>
    </row>
    <row r="3195" spans="2:4" ht="16" x14ac:dyDescent="0.2">
      <c r="B3195" s="6" t="s">
        <v>53650</v>
      </c>
      <c r="C3195" s="6">
        <v>-5.9123919515805298E-2</v>
      </c>
      <c r="D3195" s="6">
        <v>3.3626791076390099E-2</v>
      </c>
    </row>
    <row r="3196" spans="2:4" ht="16" x14ac:dyDescent="0.2">
      <c r="B3196" s="6" t="s">
        <v>53651</v>
      </c>
      <c r="C3196" s="6">
        <v>-5.0261923180812601E-2</v>
      </c>
      <c r="D3196" s="6">
        <v>4.40388364659767E-2</v>
      </c>
    </row>
    <row r="3197" spans="2:4" ht="16" x14ac:dyDescent="0.2">
      <c r="B3197" s="6" t="s">
        <v>53652</v>
      </c>
      <c r="C3197" s="6">
        <v>-1.9798688286360999E-3</v>
      </c>
      <c r="D3197" s="6">
        <v>8.9862183977577004E-2</v>
      </c>
    </row>
    <row r="3198" spans="2:4" ht="16" x14ac:dyDescent="0.2">
      <c r="B3198" s="6" t="s">
        <v>53653</v>
      </c>
      <c r="C3198" s="6">
        <v>3.6227433276065903E-2</v>
      </c>
      <c r="D3198" s="6">
        <v>-6.22878035481952E-2</v>
      </c>
    </row>
    <row r="3199" spans="2:4" ht="16" x14ac:dyDescent="0.2">
      <c r="B3199" s="6" t="s">
        <v>53654</v>
      </c>
      <c r="C3199" s="6">
        <v>-5.7014693830705503E-2</v>
      </c>
      <c r="D3199" s="6">
        <v>-0.114066237946628</v>
      </c>
    </row>
    <row r="3200" spans="2:4" ht="16" x14ac:dyDescent="0.2">
      <c r="B3200" s="6" t="s">
        <v>53655</v>
      </c>
      <c r="C3200" s="6">
        <v>0.18271303181009599</v>
      </c>
      <c r="D3200" s="6">
        <v>9.4013079773501304E-2</v>
      </c>
    </row>
    <row r="3201" spans="2:4" ht="16" x14ac:dyDescent="0.2">
      <c r="B3201" s="6" t="s">
        <v>53656</v>
      </c>
      <c r="C3201" s="6">
        <v>-6.7188140612637795E-2</v>
      </c>
      <c r="D3201" s="6">
        <v>-3.54460340140683E-3</v>
      </c>
    </row>
    <row r="3202" spans="2:4" ht="16" x14ac:dyDescent="0.2">
      <c r="B3202" s="6" t="s">
        <v>53657</v>
      </c>
      <c r="C3202" s="6">
        <v>6.73359992834932E-3</v>
      </c>
      <c r="D3202" s="6">
        <v>-2.1253903684733899E-2</v>
      </c>
    </row>
    <row r="3203" spans="2:4" ht="16" x14ac:dyDescent="0.2">
      <c r="B3203" s="6" t="s">
        <v>53658</v>
      </c>
      <c r="C3203" s="6">
        <v>-3.0183440828839302E-2</v>
      </c>
      <c r="D3203" s="6">
        <v>-8.3590469700768697E-3</v>
      </c>
    </row>
    <row r="3204" spans="2:4" ht="16" x14ac:dyDescent="0.2">
      <c r="B3204" s="6" t="s">
        <v>53659</v>
      </c>
      <c r="C3204" s="6">
        <v>-5.4073604791090801E-2</v>
      </c>
      <c r="D3204" s="6">
        <v>6.0418784249465701E-2</v>
      </c>
    </row>
    <row r="3205" spans="2:4" ht="16" x14ac:dyDescent="0.2">
      <c r="B3205" s="6" t="s">
        <v>53660</v>
      </c>
      <c r="C3205" s="6">
        <v>7.5024385110889796E-2</v>
      </c>
      <c r="D3205" s="6">
        <v>0.13978614697703601</v>
      </c>
    </row>
    <row r="3206" spans="2:4" ht="16" x14ac:dyDescent="0.2">
      <c r="B3206" s="6" t="s">
        <v>53661</v>
      </c>
      <c r="C3206" s="6">
        <v>2.84644765370228E-2</v>
      </c>
      <c r="D3206" s="6">
        <v>3.7138332641604897E-2</v>
      </c>
    </row>
    <row r="3207" spans="2:4" ht="16" x14ac:dyDescent="0.2">
      <c r="B3207" s="6" t="s">
        <v>53662</v>
      </c>
      <c r="C3207" s="6">
        <v>1.28399423777514E-2</v>
      </c>
      <c r="D3207" s="6">
        <v>0.19219765291169899</v>
      </c>
    </row>
    <row r="3208" spans="2:4" ht="16" x14ac:dyDescent="0.2">
      <c r="B3208" s="6" t="s">
        <v>53663</v>
      </c>
      <c r="C3208" s="6">
        <v>1.9270579407246299E-2</v>
      </c>
      <c r="D3208" s="6">
        <v>2.4113303976872801E-2</v>
      </c>
    </row>
    <row r="3209" spans="2:4" ht="16" x14ac:dyDescent="0.2">
      <c r="B3209" s="6" t="s">
        <v>53664</v>
      </c>
      <c r="C3209" s="6">
        <v>1.86328468230244E-2</v>
      </c>
      <c r="D3209" s="6">
        <v>9.0288404383445695E-2</v>
      </c>
    </row>
    <row r="3210" spans="2:4" ht="16" x14ac:dyDescent="0.2">
      <c r="B3210" s="6" t="s">
        <v>53665</v>
      </c>
      <c r="C3210" s="6">
        <v>0.114815617319474</v>
      </c>
      <c r="D3210" s="6">
        <v>0.170889850797416</v>
      </c>
    </row>
    <row r="3211" spans="2:4" ht="16" x14ac:dyDescent="0.2">
      <c r="B3211" s="6" t="s">
        <v>53666</v>
      </c>
      <c r="C3211" s="6">
        <v>-4.2172739037846803E-2</v>
      </c>
      <c r="D3211" s="6">
        <v>-6.9034615632614205E-2</v>
      </c>
    </row>
    <row r="3212" spans="2:4" ht="16" x14ac:dyDescent="0.2">
      <c r="B3212" s="6" t="s">
        <v>53667</v>
      </c>
      <c r="C3212" s="6">
        <v>2.5712841669836499E-2</v>
      </c>
      <c r="D3212" s="6">
        <v>-1.4691830624158801E-2</v>
      </c>
    </row>
    <row r="3213" spans="2:4" ht="16" x14ac:dyDescent="0.2">
      <c r="B3213" s="6" t="s">
        <v>53668</v>
      </c>
      <c r="C3213" s="6">
        <v>-4.3702440961620702E-2</v>
      </c>
      <c r="D3213" s="6">
        <v>4.7293830022129099E-2</v>
      </c>
    </row>
    <row r="3214" spans="2:4" ht="16" x14ac:dyDescent="0.2">
      <c r="B3214" s="6" t="s">
        <v>53669</v>
      </c>
      <c r="C3214" s="6">
        <v>0.11134221921863501</v>
      </c>
      <c r="D3214" s="6">
        <v>-7.0781287027780096E-2</v>
      </c>
    </row>
    <row r="3215" spans="2:4" ht="16" x14ac:dyDescent="0.2">
      <c r="B3215" s="6" t="s">
        <v>53670</v>
      </c>
      <c r="C3215" s="6">
        <v>3.8078355002189902E-2</v>
      </c>
      <c r="D3215" s="6">
        <v>2.6449652912907799E-2</v>
      </c>
    </row>
    <row r="3216" spans="2:4" ht="16" x14ac:dyDescent="0.2">
      <c r="B3216" s="6" t="s">
        <v>53671</v>
      </c>
      <c r="C3216" s="6">
        <v>6.7991659618758901E-2</v>
      </c>
      <c r="D3216" s="6">
        <v>8.1495432665006404E-2</v>
      </c>
    </row>
    <row r="3217" spans="2:4" ht="16" x14ac:dyDescent="0.2">
      <c r="B3217" s="6" t="s">
        <v>53672</v>
      </c>
      <c r="C3217" s="6">
        <v>6.4877334170775597E-2</v>
      </c>
      <c r="D3217" s="6">
        <v>9.2527297373402196E-3</v>
      </c>
    </row>
    <row r="3218" spans="2:4" ht="16" x14ac:dyDescent="0.2">
      <c r="B3218" s="6" t="s">
        <v>53673</v>
      </c>
      <c r="C3218" s="6">
        <v>3.15903375636086E-2</v>
      </c>
      <c r="D3218" s="6">
        <v>8.84874314831781E-2</v>
      </c>
    </row>
    <row r="3219" spans="2:4" ht="16" x14ac:dyDescent="0.2">
      <c r="B3219" s="6" t="s">
        <v>53674</v>
      </c>
      <c r="C3219" s="6">
        <v>-0.193595863020571</v>
      </c>
      <c r="D3219" s="6">
        <v>-9.5196136383379995E-2</v>
      </c>
    </row>
    <row r="3220" spans="2:4" ht="16" x14ac:dyDescent="0.2">
      <c r="B3220" s="6" t="s">
        <v>53675</v>
      </c>
      <c r="C3220" s="6">
        <v>2.4461467503753598E-2</v>
      </c>
      <c r="D3220" s="6">
        <v>-9.2004497308362701E-2</v>
      </c>
    </row>
    <row r="3221" spans="2:4" ht="16" x14ac:dyDescent="0.2">
      <c r="B3221" s="6" t="s">
        <v>53676</v>
      </c>
      <c r="C3221" s="6">
        <v>8.9834591981201597E-2</v>
      </c>
      <c r="D3221" s="6">
        <v>0.125951123899117</v>
      </c>
    </row>
    <row r="3222" spans="2:4" ht="16" x14ac:dyDescent="0.2">
      <c r="B3222" s="6" t="s">
        <v>53677</v>
      </c>
      <c r="C3222" s="6">
        <v>6.4671655459846999E-4</v>
      </c>
      <c r="D3222" s="6">
        <v>4.3811407006521296E-3</v>
      </c>
    </row>
    <row r="3223" spans="2:4" ht="16" x14ac:dyDescent="0.2">
      <c r="B3223" s="6" t="s">
        <v>53678</v>
      </c>
      <c r="C3223" s="6">
        <v>2.50865190769218E-2</v>
      </c>
      <c r="D3223" s="6">
        <v>-7.84078515296317E-2</v>
      </c>
    </row>
    <row r="3224" spans="2:4" ht="16" x14ac:dyDescent="0.2">
      <c r="B3224" s="6" t="s">
        <v>53679</v>
      </c>
      <c r="C3224" s="6">
        <v>-8.1056410558726796E-2</v>
      </c>
      <c r="D3224" s="6">
        <v>-9.0191791767126703E-2</v>
      </c>
    </row>
    <row r="3225" spans="2:4" ht="16" x14ac:dyDescent="0.2">
      <c r="B3225" s="6" t="s">
        <v>53680</v>
      </c>
      <c r="C3225" s="6">
        <v>7.0037052437532707E-2</v>
      </c>
      <c r="D3225" s="6">
        <v>8.5657073888309995E-2</v>
      </c>
    </row>
    <row r="3226" spans="2:4" ht="16" x14ac:dyDescent="0.2">
      <c r="B3226" s="6" t="s">
        <v>53681</v>
      </c>
      <c r="C3226" s="6">
        <v>0.154228770527887</v>
      </c>
      <c r="D3226" s="6">
        <v>5.0407624705227902E-2</v>
      </c>
    </row>
    <row r="3227" spans="2:4" ht="16" x14ac:dyDescent="0.2">
      <c r="B3227" s="6" t="s">
        <v>53682</v>
      </c>
      <c r="C3227" s="6">
        <v>5.4617732773536397E-3</v>
      </c>
      <c r="D3227" s="6">
        <v>3.4889074339763099E-2</v>
      </c>
    </row>
    <row r="3228" spans="2:4" ht="16" x14ac:dyDescent="0.2">
      <c r="B3228" s="6" t="s">
        <v>53683</v>
      </c>
      <c r="C3228" s="6">
        <v>0.15968194272480801</v>
      </c>
      <c r="D3228" s="6">
        <v>5.3718066106794603E-2</v>
      </c>
    </row>
    <row r="3229" spans="2:4" ht="16" x14ac:dyDescent="0.2">
      <c r="B3229" s="6" t="s">
        <v>53684</v>
      </c>
      <c r="C3229" s="6">
        <v>-5.8931376574811602E-2</v>
      </c>
      <c r="D3229" s="6">
        <v>2.2560823697200898E-2</v>
      </c>
    </row>
    <row r="3230" spans="2:4" ht="16" x14ac:dyDescent="0.2">
      <c r="B3230" s="6" t="s">
        <v>53685</v>
      </c>
      <c r="C3230" s="6">
        <v>5.3356043378212101E-3</v>
      </c>
      <c r="D3230" s="6">
        <v>-2.0840884786218001E-2</v>
      </c>
    </row>
    <row r="3231" spans="2:4" ht="16" x14ac:dyDescent="0.2">
      <c r="B3231" s="6" t="s">
        <v>53686</v>
      </c>
      <c r="C3231" s="6">
        <v>5.2617893416066201E-2</v>
      </c>
      <c r="D3231" s="6">
        <v>0.24717502077954301</v>
      </c>
    </row>
    <row r="3232" spans="2:4" ht="16" x14ac:dyDescent="0.2">
      <c r="B3232" s="6" t="s">
        <v>53687</v>
      </c>
      <c r="C3232" s="6">
        <v>-2.9928746659493299E-3</v>
      </c>
      <c r="D3232" s="6">
        <v>-0.15413431381051701</v>
      </c>
    </row>
    <row r="3233" spans="2:4" ht="16" x14ac:dyDescent="0.2">
      <c r="B3233" s="6" t="s">
        <v>53688</v>
      </c>
      <c r="C3233" s="6">
        <v>7.9051433169269103E-2</v>
      </c>
      <c r="D3233" s="6">
        <v>0.108923517857066</v>
      </c>
    </row>
    <row r="3234" spans="2:4" ht="16" x14ac:dyDescent="0.2">
      <c r="B3234" s="6" t="s">
        <v>53689</v>
      </c>
      <c r="C3234" s="6">
        <v>-7.0846819066810299E-2</v>
      </c>
      <c r="D3234" s="6">
        <v>-5.29913341761509E-2</v>
      </c>
    </row>
    <row r="3235" spans="2:4" ht="16" x14ac:dyDescent="0.2">
      <c r="B3235" s="6" t="s">
        <v>53690</v>
      </c>
      <c r="C3235" s="6">
        <v>8.34687114791208E-2</v>
      </c>
      <c r="D3235" s="6">
        <v>0.16502856102763999</v>
      </c>
    </row>
    <row r="3236" spans="2:4" ht="16" x14ac:dyDescent="0.2">
      <c r="B3236" s="6" t="s">
        <v>53691</v>
      </c>
      <c r="C3236" s="6">
        <v>0.107008892276987</v>
      </c>
      <c r="D3236" s="6">
        <v>0.15420090242832399</v>
      </c>
    </row>
    <row r="3237" spans="2:4" ht="16" x14ac:dyDescent="0.2">
      <c r="B3237" s="6" t="s">
        <v>53692</v>
      </c>
      <c r="C3237" s="6">
        <v>-6.6395927706137697E-2</v>
      </c>
      <c r="D3237" s="6">
        <v>-9.6446521614573996E-2</v>
      </c>
    </row>
    <row r="3238" spans="2:4" ht="16" x14ac:dyDescent="0.2">
      <c r="B3238" s="6" t="s">
        <v>53693</v>
      </c>
      <c r="C3238" s="6">
        <v>-0.17128339700004599</v>
      </c>
      <c r="D3238" s="6">
        <v>-5.0747293408377303E-2</v>
      </c>
    </row>
    <row r="3239" spans="2:4" ht="16" x14ac:dyDescent="0.2">
      <c r="B3239" s="6" t="s">
        <v>53694</v>
      </c>
      <c r="C3239" s="6">
        <v>-0.26244017943824399</v>
      </c>
      <c r="D3239" s="6">
        <v>-8.2524584888248001E-2</v>
      </c>
    </row>
    <row r="3240" spans="2:4" ht="16" x14ac:dyDescent="0.2">
      <c r="B3240" s="6" t="s">
        <v>53695</v>
      </c>
      <c r="C3240" s="6">
        <v>6.0274423486831097E-2</v>
      </c>
      <c r="D3240" s="6">
        <v>6.6247715888219205E-2</v>
      </c>
    </row>
    <row r="3241" spans="2:4" ht="16" x14ac:dyDescent="0.2">
      <c r="B3241" s="6" t="s">
        <v>53696</v>
      </c>
      <c r="C3241" s="6">
        <v>-1.6968170106268901E-2</v>
      </c>
      <c r="D3241" s="6">
        <v>-9.2305303077826195E-2</v>
      </c>
    </row>
    <row r="3242" spans="2:4" ht="16" x14ac:dyDescent="0.2">
      <c r="B3242" s="6" t="s">
        <v>53697</v>
      </c>
      <c r="C3242" s="6">
        <v>0.13015745479108401</v>
      </c>
      <c r="D3242" s="6">
        <v>3.9845606628884297E-2</v>
      </c>
    </row>
    <row r="3243" spans="2:4" ht="16" x14ac:dyDescent="0.2">
      <c r="B3243" s="6" t="s">
        <v>53698</v>
      </c>
      <c r="C3243" s="6">
        <v>0.108010708879613</v>
      </c>
      <c r="D3243" s="6">
        <v>0.18037660462008201</v>
      </c>
    </row>
    <row r="3244" spans="2:4" ht="16" x14ac:dyDescent="0.2">
      <c r="B3244" s="6" t="s">
        <v>53699</v>
      </c>
      <c r="C3244" s="6">
        <v>0.123103939940492</v>
      </c>
      <c r="D3244" s="6">
        <v>6.7650940151303005E-2</v>
      </c>
    </row>
    <row r="3245" spans="2:4" ht="16" x14ac:dyDescent="0.2">
      <c r="B3245" s="6" t="s">
        <v>53700</v>
      </c>
      <c r="C3245" s="6">
        <v>7.0053485082956599E-2</v>
      </c>
      <c r="D3245" s="6">
        <v>-1.45678174084936E-2</v>
      </c>
    </row>
    <row r="3246" spans="2:4" ht="16" x14ac:dyDescent="0.2">
      <c r="B3246" s="6" t="s">
        <v>53701</v>
      </c>
      <c r="C3246" s="6">
        <v>3.07708565607712E-3</v>
      </c>
      <c r="D3246" s="6">
        <v>-1.1495553233353099E-2</v>
      </c>
    </row>
    <row r="3247" spans="2:4" ht="16" x14ac:dyDescent="0.2">
      <c r="B3247" s="6" t="s">
        <v>53702</v>
      </c>
      <c r="C3247" s="6">
        <v>0.14958027991752901</v>
      </c>
      <c r="D3247" s="6">
        <v>9.7501617226353005E-2</v>
      </c>
    </row>
    <row r="3248" spans="2:4" ht="16" x14ac:dyDescent="0.2">
      <c r="B3248" s="6" t="s">
        <v>53703</v>
      </c>
      <c r="C3248" s="6">
        <v>0.181383020575618</v>
      </c>
      <c r="D3248" s="6">
        <v>0.115576760140605</v>
      </c>
    </row>
    <row r="3249" spans="2:4" ht="16" x14ac:dyDescent="0.2">
      <c r="B3249" s="6" t="s">
        <v>53704</v>
      </c>
      <c r="C3249" s="6">
        <v>4.5612747888280403E-2</v>
      </c>
      <c r="D3249" s="6">
        <v>0.12753294253447101</v>
      </c>
    </row>
    <row r="3250" spans="2:4" ht="16" x14ac:dyDescent="0.2">
      <c r="B3250" s="6" t="s">
        <v>53705</v>
      </c>
      <c r="C3250" s="6">
        <v>9.1582120677236006E-2</v>
      </c>
      <c r="D3250" s="6">
        <v>-8.8660752434931794E-2</v>
      </c>
    </row>
    <row r="3251" spans="2:4" ht="16" x14ac:dyDescent="0.2">
      <c r="B3251" s="6" t="s">
        <v>53706</v>
      </c>
      <c r="C3251" s="6">
        <v>0.155572158435204</v>
      </c>
      <c r="D3251" s="6">
        <v>7.6632383949863901E-3</v>
      </c>
    </row>
    <row r="3252" spans="2:4" ht="16" x14ac:dyDescent="0.2">
      <c r="B3252" s="6" t="s">
        <v>53707</v>
      </c>
      <c r="C3252" s="6">
        <v>5.6377925152061102E-2</v>
      </c>
      <c r="D3252" s="6">
        <v>-2.86501053103526E-2</v>
      </c>
    </row>
    <row r="3253" spans="2:4" ht="16" x14ac:dyDescent="0.2">
      <c r="B3253" s="6" t="s">
        <v>53708</v>
      </c>
      <c r="C3253" s="6">
        <v>6.4114675763663698E-2</v>
      </c>
      <c r="D3253" s="6">
        <v>-2.5103625797289801E-2</v>
      </c>
    </row>
    <row r="3254" spans="2:4" ht="16" x14ac:dyDescent="0.2">
      <c r="B3254" s="6" t="s">
        <v>53709</v>
      </c>
      <c r="C3254" s="6">
        <v>6.6561295969709304E-3</v>
      </c>
      <c r="D3254" s="6">
        <v>6.3931085807826804E-2</v>
      </c>
    </row>
    <row r="3255" spans="2:4" ht="16" x14ac:dyDescent="0.2">
      <c r="B3255" s="6" t="s">
        <v>53710</v>
      </c>
      <c r="C3255" s="6">
        <v>-2.1059838183466802E-2</v>
      </c>
      <c r="D3255" s="6">
        <v>4.8051988665326298E-2</v>
      </c>
    </row>
    <row r="3256" spans="2:4" ht="16" x14ac:dyDescent="0.2">
      <c r="B3256" s="6" t="s">
        <v>53711</v>
      </c>
      <c r="C3256" s="6">
        <v>0.13365806941944</v>
      </c>
      <c r="D3256" s="6">
        <v>-6.6941285276231596E-2</v>
      </c>
    </row>
    <row r="3257" spans="2:4" ht="16" x14ac:dyDescent="0.2">
      <c r="B3257" s="6" t="s">
        <v>53712</v>
      </c>
      <c r="C3257" s="6">
        <v>0.18911095647748299</v>
      </c>
      <c r="D3257" s="6">
        <v>0.149163765626318</v>
      </c>
    </row>
    <row r="3258" spans="2:4" ht="16" x14ac:dyDescent="0.2">
      <c r="B3258" s="6" t="s">
        <v>53713</v>
      </c>
      <c r="C3258" s="6">
        <v>-0.176179086655088</v>
      </c>
      <c r="D3258" s="6">
        <v>-0.115614556603853</v>
      </c>
    </row>
    <row r="3259" spans="2:4" ht="16" x14ac:dyDescent="0.2">
      <c r="B3259" s="6" t="s">
        <v>53714</v>
      </c>
      <c r="C3259" s="6">
        <v>-1.5683116396095501E-2</v>
      </c>
      <c r="D3259" s="6">
        <v>-0.13310922199277</v>
      </c>
    </row>
    <row r="3260" spans="2:4" ht="16" x14ac:dyDescent="0.2">
      <c r="B3260" s="6" t="s">
        <v>53715</v>
      </c>
      <c r="C3260" s="6">
        <v>-0.12057369633477499</v>
      </c>
      <c r="D3260" s="6">
        <v>-3.7592253605880102E-2</v>
      </c>
    </row>
    <row r="3261" spans="2:4" ht="16" x14ac:dyDescent="0.2">
      <c r="B3261" s="6" t="s">
        <v>53716</v>
      </c>
      <c r="C3261" s="6">
        <v>-3.3045213117157198E-2</v>
      </c>
      <c r="D3261" s="6">
        <v>-3.0169604708887601E-2</v>
      </c>
    </row>
    <row r="3262" spans="2:4" ht="16" x14ac:dyDescent="0.2">
      <c r="B3262" s="6" t="s">
        <v>53717</v>
      </c>
      <c r="C3262" s="6">
        <v>-7.6082382069344598E-3</v>
      </c>
      <c r="D3262" s="6">
        <v>1.7799154489312099E-2</v>
      </c>
    </row>
    <row r="3263" spans="2:4" ht="16" x14ac:dyDescent="0.2">
      <c r="B3263" s="6" t="s">
        <v>53718</v>
      </c>
      <c r="C3263" s="6">
        <v>2.3198377831578298E-2</v>
      </c>
      <c r="D3263" s="6">
        <v>3.8209180520246001E-2</v>
      </c>
    </row>
    <row r="3264" spans="2:4" ht="16" x14ac:dyDescent="0.2">
      <c r="B3264" s="6" t="s">
        <v>53719</v>
      </c>
      <c r="C3264" s="6">
        <v>-6.0387445981445999E-2</v>
      </c>
      <c r="D3264" s="6">
        <v>2.6082246813790701E-2</v>
      </c>
    </row>
    <row r="3265" spans="2:4" ht="16" x14ac:dyDescent="0.2">
      <c r="B3265" s="6" t="s">
        <v>53720</v>
      </c>
      <c r="C3265" s="6">
        <v>3.3325272480306402E-2</v>
      </c>
      <c r="D3265" s="6">
        <v>0.145099068859286</v>
      </c>
    </row>
    <row r="3266" spans="2:4" ht="16" x14ac:dyDescent="0.2">
      <c r="B3266" s="6" t="s">
        <v>53721</v>
      </c>
      <c r="C3266" s="6">
        <v>-4.05962197218077E-2</v>
      </c>
      <c r="D3266" s="6">
        <v>-3.7214652465579E-2</v>
      </c>
    </row>
    <row r="3267" spans="2:4" ht="16" x14ac:dyDescent="0.2">
      <c r="B3267" s="6" t="s">
        <v>53722</v>
      </c>
      <c r="C3267" s="6">
        <v>3.0616382382426401E-2</v>
      </c>
      <c r="D3267" s="6">
        <v>2.2292178486200201E-2</v>
      </c>
    </row>
    <row r="3268" spans="2:4" ht="16" x14ac:dyDescent="0.2">
      <c r="B3268" s="6" t="s">
        <v>53723</v>
      </c>
      <c r="C3268" s="6">
        <v>-0.113400175501226</v>
      </c>
      <c r="D3268" s="6">
        <v>9.5407837409453595E-3</v>
      </c>
    </row>
    <row r="3269" spans="2:4" ht="16" x14ac:dyDescent="0.2">
      <c r="B3269" s="6" t="s">
        <v>53724</v>
      </c>
      <c r="C3269" s="6">
        <v>-6.1984956674033101E-2</v>
      </c>
      <c r="D3269" s="6">
        <v>-3.7044324138599698E-2</v>
      </c>
    </row>
    <row r="3270" spans="2:4" ht="16" x14ac:dyDescent="0.2">
      <c r="B3270" s="6" t="s">
        <v>53725</v>
      </c>
      <c r="C3270" s="6">
        <v>-0.201170702416789</v>
      </c>
      <c r="D3270" s="6">
        <v>-9.26466670213794E-2</v>
      </c>
    </row>
    <row r="3271" spans="2:4" ht="16" x14ac:dyDescent="0.2">
      <c r="B3271" s="6" t="s">
        <v>53726</v>
      </c>
      <c r="C3271" s="6">
        <v>0.12544872673446</v>
      </c>
      <c r="D3271" s="6">
        <v>5.3496137564032202E-2</v>
      </c>
    </row>
    <row r="3272" spans="2:4" ht="16" x14ac:dyDescent="0.2">
      <c r="B3272" s="6" t="s">
        <v>53727</v>
      </c>
      <c r="C3272" s="6">
        <v>-0.23199415624268299</v>
      </c>
      <c r="D3272" s="6">
        <v>-4.57767873753466E-2</v>
      </c>
    </row>
    <row r="3273" spans="2:4" ht="16" x14ac:dyDescent="0.2">
      <c r="B3273" s="6" t="s">
        <v>53728</v>
      </c>
      <c r="C3273" s="6">
        <v>7.4122530613348003E-2</v>
      </c>
      <c r="D3273" s="6">
        <v>-1.5071173365581E-2</v>
      </c>
    </row>
    <row r="3274" spans="2:4" ht="16" x14ac:dyDescent="0.2">
      <c r="B3274" s="6" t="s">
        <v>53729</v>
      </c>
      <c r="C3274" s="6">
        <v>-0.17337075206385899</v>
      </c>
      <c r="D3274" s="6">
        <v>-2.7059415120079401E-2</v>
      </c>
    </row>
    <row r="3275" spans="2:4" ht="16" x14ac:dyDescent="0.2">
      <c r="B3275" s="6" t="s">
        <v>53730</v>
      </c>
      <c r="C3275" s="6">
        <v>-7.4335172666293303E-2</v>
      </c>
      <c r="D3275" s="6">
        <v>4.1104210391899001E-2</v>
      </c>
    </row>
    <row r="3276" spans="2:4" ht="16" x14ac:dyDescent="0.2">
      <c r="B3276" s="6" t="s">
        <v>53731</v>
      </c>
      <c r="C3276" s="6">
        <v>-5.2524011040144796E-3</v>
      </c>
      <c r="D3276" s="6">
        <v>-3.0799765174161099E-2</v>
      </c>
    </row>
    <row r="3277" spans="2:4" ht="16" x14ac:dyDescent="0.2">
      <c r="B3277" s="6" t="s">
        <v>53732</v>
      </c>
      <c r="C3277" s="6">
        <v>-0.18341272282297</v>
      </c>
      <c r="D3277" s="6">
        <v>-0.248939790580053</v>
      </c>
    </row>
    <row r="3278" spans="2:4" ht="16" x14ac:dyDescent="0.2">
      <c r="B3278" s="6" t="s">
        <v>53733</v>
      </c>
      <c r="C3278" s="6">
        <v>0.21657014189016599</v>
      </c>
      <c r="D3278" s="6">
        <v>-5.0135062643124798E-2</v>
      </c>
    </row>
    <row r="3279" spans="2:4" ht="16" x14ac:dyDescent="0.2">
      <c r="B3279" s="6" t="s">
        <v>53734</v>
      </c>
      <c r="C3279" s="6">
        <v>7.5243079481115402E-2</v>
      </c>
      <c r="D3279" s="6">
        <v>6.4097118535975994E-2</v>
      </c>
    </row>
    <row r="3280" spans="2:4" ht="16" x14ac:dyDescent="0.2">
      <c r="B3280" s="6" t="s">
        <v>53735</v>
      </c>
      <c r="C3280" s="6">
        <v>-0.161937119140802</v>
      </c>
      <c r="D3280" s="6">
        <v>-0.116543739819225</v>
      </c>
    </row>
    <row r="3281" spans="2:4" ht="16" x14ac:dyDescent="0.2">
      <c r="B3281" s="6" t="s">
        <v>53736</v>
      </c>
      <c r="C3281" s="6">
        <v>2.75942859258471E-3</v>
      </c>
      <c r="D3281" s="6">
        <v>-8.5846426524310501E-2</v>
      </c>
    </row>
    <row r="3282" spans="2:4" ht="16" x14ac:dyDescent="0.2">
      <c r="B3282" s="6" t="s">
        <v>53737</v>
      </c>
      <c r="C3282" s="6">
        <v>-4.1947499428879098E-2</v>
      </c>
      <c r="D3282" s="6">
        <v>0.12095686129505399</v>
      </c>
    </row>
    <row r="3283" spans="2:4" ht="16" x14ac:dyDescent="0.2">
      <c r="B3283" s="6" t="s">
        <v>53738</v>
      </c>
      <c r="C3283" s="6">
        <v>0.23627171442005801</v>
      </c>
      <c r="D3283" s="6">
        <v>5.0828803697894401E-2</v>
      </c>
    </row>
    <row r="3284" spans="2:4" ht="16" x14ac:dyDescent="0.2">
      <c r="B3284" s="6" t="s">
        <v>53739</v>
      </c>
      <c r="C3284" s="6">
        <v>0.14799308724898999</v>
      </c>
      <c r="D3284" s="6">
        <v>-1.6234641785777899E-2</v>
      </c>
    </row>
    <row r="3285" spans="2:4" ht="16" x14ac:dyDescent="0.2">
      <c r="B3285" s="6" t="s">
        <v>53740</v>
      </c>
      <c r="C3285" s="6">
        <v>-7.1180075433064302E-2</v>
      </c>
      <c r="D3285" s="6">
        <v>-5.4003280443493402E-2</v>
      </c>
    </row>
    <row r="3286" spans="2:4" ht="16" x14ac:dyDescent="0.2">
      <c r="B3286" s="6" t="s">
        <v>53741</v>
      </c>
      <c r="C3286" s="6">
        <v>1.28793720138773E-2</v>
      </c>
      <c r="D3286" s="6">
        <v>-8.3521086113744793E-3</v>
      </c>
    </row>
    <row r="3287" spans="2:4" ht="16" x14ac:dyDescent="0.2">
      <c r="B3287" s="6" t="s">
        <v>53742</v>
      </c>
      <c r="C3287" s="6">
        <v>-0.11918035394620401</v>
      </c>
      <c r="D3287" s="6">
        <v>5.6396875302199098E-2</v>
      </c>
    </row>
    <row r="3288" spans="2:4" ht="16" x14ac:dyDescent="0.2">
      <c r="B3288" s="6" t="s">
        <v>53743</v>
      </c>
      <c r="C3288" s="6">
        <v>3.8042333870272699E-2</v>
      </c>
      <c r="D3288" s="6">
        <v>-0.124212998264951</v>
      </c>
    </row>
    <row r="3289" spans="2:4" ht="16" x14ac:dyDescent="0.2">
      <c r="B3289" s="6" t="s">
        <v>53744</v>
      </c>
      <c r="C3289" s="6">
        <v>8.5707696729677693E-2</v>
      </c>
      <c r="D3289" s="6">
        <v>4.7580572514959299E-2</v>
      </c>
    </row>
    <row r="3290" spans="2:4" ht="16" x14ac:dyDescent="0.2">
      <c r="B3290" s="6" t="s">
        <v>53745</v>
      </c>
      <c r="C3290" s="6">
        <v>0.112219124510908</v>
      </c>
      <c r="D3290" s="6">
        <v>6.6186039740367505E-2</v>
      </c>
    </row>
    <row r="3291" spans="2:4" ht="16" x14ac:dyDescent="0.2">
      <c r="B3291" s="6" t="s">
        <v>53746</v>
      </c>
      <c r="C3291" s="6">
        <v>3.7888757773831801E-3</v>
      </c>
      <c r="D3291" s="6">
        <v>2.3081540389068098E-2</v>
      </c>
    </row>
    <row r="3292" spans="2:4" ht="16" x14ac:dyDescent="0.2">
      <c r="B3292" s="6" t="s">
        <v>53747</v>
      </c>
      <c r="C3292" s="6">
        <v>-2.0746847164558001E-2</v>
      </c>
      <c r="D3292" s="6">
        <v>9.2491853234335508E-3</v>
      </c>
    </row>
    <row r="3293" spans="2:4" ht="16" x14ac:dyDescent="0.2">
      <c r="B3293" s="6" t="s">
        <v>53748</v>
      </c>
      <c r="C3293" s="6">
        <v>1.65450723652967E-2</v>
      </c>
      <c r="D3293" s="6">
        <v>7.2151128896232805E-2</v>
      </c>
    </row>
    <row r="3294" spans="2:4" ht="16" x14ac:dyDescent="0.2">
      <c r="B3294" s="6" t="s">
        <v>53749</v>
      </c>
      <c r="C3294" s="6">
        <v>-4.3761558168810701E-2</v>
      </c>
      <c r="D3294" s="6">
        <v>-1.7400514856535201E-3</v>
      </c>
    </row>
    <row r="3295" spans="2:4" ht="16" x14ac:dyDescent="0.2">
      <c r="B3295" s="6" t="s">
        <v>53750</v>
      </c>
      <c r="C3295" s="6">
        <v>8.7573706426537598E-2</v>
      </c>
      <c r="D3295" s="6">
        <v>4.1872180301176301E-2</v>
      </c>
    </row>
    <row r="3296" spans="2:4" ht="16" x14ac:dyDescent="0.2">
      <c r="B3296" s="6" t="s">
        <v>53751</v>
      </c>
      <c r="C3296" s="6">
        <v>3.2011527090853399E-2</v>
      </c>
      <c r="D3296" s="6">
        <v>-5.2824212057224998E-2</v>
      </c>
    </row>
    <row r="3297" spans="2:4" ht="16" x14ac:dyDescent="0.2">
      <c r="B3297" s="6" t="s">
        <v>53752</v>
      </c>
      <c r="C3297" s="6">
        <v>-0.11933403474804601</v>
      </c>
      <c r="D3297" s="6">
        <v>-8.1033331834160394E-2</v>
      </c>
    </row>
    <row r="3298" spans="2:4" ht="16" x14ac:dyDescent="0.2">
      <c r="B3298" s="6" t="s">
        <v>53753</v>
      </c>
      <c r="C3298" s="6">
        <v>-0.12876064394193101</v>
      </c>
      <c r="D3298" s="6">
        <v>-5.8823626012218397E-2</v>
      </c>
    </row>
    <row r="3299" spans="2:4" ht="16" x14ac:dyDescent="0.2">
      <c r="B3299" s="6" t="s">
        <v>53754</v>
      </c>
      <c r="C3299" s="6">
        <v>1.7468041840286799E-2</v>
      </c>
      <c r="D3299" s="6">
        <v>-0.125732248265158</v>
      </c>
    </row>
    <row r="3300" spans="2:4" ht="16" x14ac:dyDescent="0.2">
      <c r="B3300" s="6" t="s">
        <v>53755</v>
      </c>
      <c r="C3300" s="6">
        <v>0.17215915221665101</v>
      </c>
      <c r="D3300" s="6">
        <v>2.0379526571367998E-3</v>
      </c>
    </row>
    <row r="3301" spans="2:4" ht="16" x14ac:dyDescent="0.2">
      <c r="B3301" s="6" t="s">
        <v>53756</v>
      </c>
      <c r="C3301" s="6">
        <v>-0.15550882310102501</v>
      </c>
      <c r="D3301" s="6">
        <v>-0.16968559597435601</v>
      </c>
    </row>
    <row r="3302" spans="2:4" ht="16" x14ac:dyDescent="0.2">
      <c r="B3302" s="6" t="s">
        <v>53757</v>
      </c>
      <c r="C3302" s="6">
        <v>2.2479988553930901E-2</v>
      </c>
      <c r="D3302" s="6">
        <v>-6.6573485955943298E-2</v>
      </c>
    </row>
    <row r="3303" spans="2:4" ht="16" x14ac:dyDescent="0.2">
      <c r="B3303" s="6" t="s">
        <v>53758</v>
      </c>
      <c r="C3303" s="6">
        <v>-0.13842586452233299</v>
      </c>
      <c r="D3303" s="6">
        <v>-4.3016950426319901E-2</v>
      </c>
    </row>
    <row r="3304" spans="2:4" ht="16" x14ac:dyDescent="0.2">
      <c r="B3304" s="6" t="s">
        <v>53759</v>
      </c>
      <c r="C3304" s="6">
        <v>1.14745142161556E-2</v>
      </c>
      <c r="D3304" s="6">
        <v>0.11574180376234899</v>
      </c>
    </row>
    <row r="3305" spans="2:4" ht="16" x14ac:dyDescent="0.2">
      <c r="B3305" s="6" t="s">
        <v>53760</v>
      </c>
      <c r="C3305" s="6">
        <v>0.124337818162536</v>
      </c>
      <c r="D3305" s="6">
        <v>-3.4088484595827397E-2</v>
      </c>
    </row>
    <row r="3306" spans="2:4" ht="16" x14ac:dyDescent="0.2">
      <c r="B3306" s="6" t="s">
        <v>53761</v>
      </c>
      <c r="C3306" s="6">
        <v>1.3527965435518E-2</v>
      </c>
      <c r="D3306" s="6">
        <v>-9.9028591463613799E-2</v>
      </c>
    </row>
    <row r="3307" spans="2:4" ht="16" x14ac:dyDescent="0.2">
      <c r="B3307" s="6" t="s">
        <v>53762</v>
      </c>
      <c r="C3307" s="6">
        <v>7.35212260591913E-2</v>
      </c>
      <c r="D3307" s="6">
        <v>1.4566802622987001E-2</v>
      </c>
    </row>
    <row r="3308" spans="2:4" ht="16" x14ac:dyDescent="0.2">
      <c r="B3308" s="6" t="s">
        <v>53763</v>
      </c>
      <c r="C3308" s="6">
        <v>-2.7293770502466501E-2</v>
      </c>
      <c r="D3308" s="6">
        <v>3.68552109560542E-3</v>
      </c>
    </row>
    <row r="3309" spans="2:4" ht="16" x14ac:dyDescent="0.2">
      <c r="B3309" s="6" t="s">
        <v>53764</v>
      </c>
      <c r="C3309" s="6">
        <v>0.137225743457804</v>
      </c>
      <c r="D3309" s="6">
        <v>0.166232092156755</v>
      </c>
    </row>
    <row r="3310" spans="2:4" ht="16" x14ac:dyDescent="0.2">
      <c r="B3310" s="6" t="s">
        <v>53765</v>
      </c>
      <c r="C3310" s="6">
        <v>0.134893420827296</v>
      </c>
      <c r="D3310" s="6">
        <v>0.199506605165537</v>
      </c>
    </row>
    <row r="3311" spans="2:4" ht="16" x14ac:dyDescent="0.2">
      <c r="B3311" s="6" t="s">
        <v>53766</v>
      </c>
      <c r="C3311" s="6">
        <v>8.3698115102874796E-2</v>
      </c>
      <c r="D3311" s="6">
        <v>-4.7954039035928403E-2</v>
      </c>
    </row>
    <row r="3312" spans="2:4" ht="16" x14ac:dyDescent="0.2">
      <c r="B3312" s="6" t="s">
        <v>53767</v>
      </c>
      <c r="C3312" s="6">
        <v>-3.3351310096154702E-3</v>
      </c>
      <c r="D3312" s="6">
        <v>0.170914684129924</v>
      </c>
    </row>
    <row r="3313" spans="2:4" ht="16" x14ac:dyDescent="0.2">
      <c r="B3313" s="6" t="s">
        <v>53768</v>
      </c>
      <c r="C3313" s="6">
        <v>0.159513987268082</v>
      </c>
      <c r="D3313" s="6">
        <v>3.0480868388654801E-2</v>
      </c>
    </row>
    <row r="3314" spans="2:4" ht="16" x14ac:dyDescent="0.2">
      <c r="B3314" s="6" t="s">
        <v>53769</v>
      </c>
      <c r="C3314" s="6">
        <v>-5.1723533023381001E-2</v>
      </c>
      <c r="D3314" s="6">
        <v>9.3679222332263001E-2</v>
      </c>
    </row>
    <row r="3315" spans="2:4" ht="16" x14ac:dyDescent="0.2">
      <c r="B3315" s="6" t="s">
        <v>53770</v>
      </c>
      <c r="C3315" s="6">
        <v>0.10589210330540801</v>
      </c>
      <c r="D3315" s="6">
        <v>3.9504565221872803E-2</v>
      </c>
    </row>
    <row r="3316" spans="2:4" ht="16" x14ac:dyDescent="0.2">
      <c r="B3316" s="6" t="s">
        <v>53771</v>
      </c>
      <c r="C3316" s="6">
        <v>-4.7488044475531198E-2</v>
      </c>
      <c r="D3316" s="6">
        <v>-1.61351911949324E-2</v>
      </c>
    </row>
    <row r="3317" spans="2:4" ht="16" x14ac:dyDescent="0.2">
      <c r="B3317" s="6" t="s">
        <v>53772</v>
      </c>
      <c r="C3317" s="6">
        <v>-1.76611772155475E-2</v>
      </c>
      <c r="D3317" s="6">
        <v>-0.13167260751875501</v>
      </c>
    </row>
    <row r="3318" spans="2:4" ht="16" x14ac:dyDescent="0.2">
      <c r="B3318" s="6" t="s">
        <v>53773</v>
      </c>
      <c r="C3318" s="6">
        <v>-0.14296443340388401</v>
      </c>
      <c r="D3318" s="6">
        <v>-2.3798662611221801E-2</v>
      </c>
    </row>
    <row r="3319" spans="2:4" ht="16" x14ac:dyDescent="0.2">
      <c r="B3319" s="6" t="s">
        <v>53774</v>
      </c>
      <c r="C3319" s="6">
        <v>6.4602610741463506E-2</v>
      </c>
      <c r="D3319" s="6">
        <v>3.1872121267947903E-2</v>
      </c>
    </row>
    <row r="3320" spans="2:4" ht="16" x14ac:dyDescent="0.2">
      <c r="B3320" s="6" t="s">
        <v>53775</v>
      </c>
      <c r="C3320" s="6">
        <v>0.20647888425973801</v>
      </c>
      <c r="D3320" s="6">
        <v>6.4110364156472102E-2</v>
      </c>
    </row>
    <row r="3321" spans="2:4" ht="16" x14ac:dyDescent="0.2">
      <c r="B3321" s="6" t="s">
        <v>53776</v>
      </c>
      <c r="C3321" s="6">
        <v>8.6725210068179195E-2</v>
      </c>
      <c r="D3321" s="6">
        <v>-3.9335690144702597E-2</v>
      </c>
    </row>
    <row r="3322" spans="2:4" ht="16" x14ac:dyDescent="0.2">
      <c r="B3322" s="6" t="s">
        <v>53777</v>
      </c>
      <c r="C3322" s="6">
        <v>-5.3223937830580298E-2</v>
      </c>
      <c r="D3322" s="6">
        <v>-4.2542317169103498E-2</v>
      </c>
    </row>
    <row r="3323" spans="2:4" ht="16" x14ac:dyDescent="0.2">
      <c r="B3323" s="6" t="s">
        <v>53778</v>
      </c>
      <c r="C3323" s="6">
        <v>4.6807232279472401E-2</v>
      </c>
      <c r="D3323" s="6">
        <v>0.14870071984859401</v>
      </c>
    </row>
    <row r="3324" spans="2:4" ht="16" x14ac:dyDescent="0.2">
      <c r="B3324" s="6" t="s">
        <v>53779</v>
      </c>
      <c r="C3324" s="6">
        <v>-7.37922839174079E-2</v>
      </c>
      <c r="D3324" s="6">
        <v>-8.2035188003165893E-2</v>
      </c>
    </row>
    <row r="3325" spans="2:4" ht="16" x14ac:dyDescent="0.2">
      <c r="B3325" s="6" t="s">
        <v>53780</v>
      </c>
      <c r="C3325" s="6">
        <v>4.8963213033039701E-2</v>
      </c>
      <c r="D3325" s="6">
        <v>0.129828016295224</v>
      </c>
    </row>
    <row r="3326" spans="2:4" ht="16" x14ac:dyDescent="0.2">
      <c r="B3326" s="6" t="s">
        <v>53781</v>
      </c>
      <c r="C3326" s="6">
        <v>0.123227716429558</v>
      </c>
      <c r="D3326" s="6">
        <v>9.0170798016709797E-2</v>
      </c>
    </row>
    <row r="3327" spans="2:4" ht="16" x14ac:dyDescent="0.2">
      <c r="B3327" s="6" t="s">
        <v>53782</v>
      </c>
      <c r="C3327" s="6">
        <v>-4.2357261178898001E-2</v>
      </c>
      <c r="D3327" s="6">
        <v>-2.6816872266273901E-2</v>
      </c>
    </row>
    <row r="3328" spans="2:4" ht="16" x14ac:dyDescent="0.2">
      <c r="B3328" s="6" t="s">
        <v>53783</v>
      </c>
      <c r="C3328" s="6">
        <v>1.0653676287772E-2</v>
      </c>
      <c r="D3328" s="6">
        <v>7.2200499208379995E-2</v>
      </c>
    </row>
    <row r="3329" spans="2:4" ht="16" x14ac:dyDescent="0.2">
      <c r="B3329" s="6" t="s">
        <v>53784</v>
      </c>
      <c r="C3329" s="6">
        <v>1.66768672647555E-2</v>
      </c>
      <c r="D3329" s="6">
        <v>3.3732061389295701E-2</v>
      </c>
    </row>
    <row r="3330" spans="2:4" ht="16" x14ac:dyDescent="0.2">
      <c r="B3330" s="6" t="s">
        <v>53785</v>
      </c>
      <c r="C3330" s="6">
        <v>-4.6634910263540198E-2</v>
      </c>
      <c r="D3330" s="6">
        <v>-2.3880665689649E-2</v>
      </c>
    </row>
    <row r="3331" spans="2:4" ht="16" x14ac:dyDescent="0.2">
      <c r="B3331" s="6" t="s">
        <v>53786</v>
      </c>
      <c r="C3331" s="6">
        <v>-5.3597983435516002E-3</v>
      </c>
      <c r="D3331" s="6">
        <v>-2.3135788051212299E-2</v>
      </c>
    </row>
    <row r="3332" spans="2:4" ht="16" x14ac:dyDescent="0.2">
      <c r="B3332" s="6" t="s">
        <v>53787</v>
      </c>
      <c r="C3332" s="6">
        <v>-0.10456525796351999</v>
      </c>
      <c r="D3332" s="6">
        <v>2.2539731997411501E-2</v>
      </c>
    </row>
    <row r="3333" spans="2:4" ht="16" x14ac:dyDescent="0.2">
      <c r="B3333" s="6" t="s">
        <v>53788</v>
      </c>
      <c r="C3333" s="6">
        <v>0.120859261529734</v>
      </c>
      <c r="D3333" s="6">
        <v>8.2099938733695907E-3</v>
      </c>
    </row>
    <row r="3334" spans="2:4" ht="16" x14ac:dyDescent="0.2">
      <c r="B3334" s="6" t="s">
        <v>53789</v>
      </c>
      <c r="C3334" s="6">
        <v>6.6994106162045597E-2</v>
      </c>
      <c r="D3334" s="6">
        <v>5.6096219163809601E-2</v>
      </c>
    </row>
    <row r="3335" spans="2:4" ht="16" x14ac:dyDescent="0.2">
      <c r="B3335" s="6" t="s">
        <v>53790</v>
      </c>
      <c r="C3335" s="6">
        <v>-0.20852639156877301</v>
      </c>
      <c r="D3335" s="6">
        <v>-1.11869330298304E-2</v>
      </c>
    </row>
    <row r="3336" spans="2:4" ht="16" x14ac:dyDescent="0.2">
      <c r="B3336" s="6" t="s">
        <v>53791</v>
      </c>
      <c r="C3336" s="6">
        <v>-3.7937099370806103E-2</v>
      </c>
      <c r="D3336" s="6">
        <v>-0.108280292073546</v>
      </c>
    </row>
    <row r="3337" spans="2:4" ht="16" x14ac:dyDescent="0.2">
      <c r="B3337" s="6" t="s">
        <v>53792</v>
      </c>
      <c r="C3337" s="6">
        <v>-5.8163869128254199E-2</v>
      </c>
      <c r="D3337" s="6">
        <v>3.3314427687153099E-2</v>
      </c>
    </row>
    <row r="3338" spans="2:4" ht="16" x14ac:dyDescent="0.2">
      <c r="B3338" s="6" t="s">
        <v>53793</v>
      </c>
      <c r="C3338" s="6">
        <v>-5.4773071368495102E-2</v>
      </c>
      <c r="D3338" s="6">
        <v>-0.15055795359799401</v>
      </c>
    </row>
    <row r="3339" spans="2:4" ht="16" x14ac:dyDescent="0.2">
      <c r="B3339" s="6" t="s">
        <v>53794</v>
      </c>
      <c r="C3339" s="6">
        <v>1.1577038422843499E-2</v>
      </c>
      <c r="D3339" s="6">
        <v>6.4249166269222294E-2</v>
      </c>
    </row>
    <row r="3340" spans="2:4" ht="16" x14ac:dyDescent="0.2">
      <c r="B3340" s="6" t="s">
        <v>53795</v>
      </c>
      <c r="C3340" s="6">
        <v>0.183620535903743</v>
      </c>
      <c r="D3340" s="6">
        <v>0.141112536520831</v>
      </c>
    </row>
    <row r="3341" spans="2:4" ht="16" x14ac:dyDescent="0.2">
      <c r="B3341" s="6" t="s">
        <v>53796</v>
      </c>
      <c r="C3341" s="6">
        <v>2.27685049083046E-2</v>
      </c>
      <c r="D3341" s="6">
        <v>0.145094062557865</v>
      </c>
    </row>
    <row r="3342" spans="2:4" ht="16" x14ac:dyDescent="0.2">
      <c r="B3342" s="6" t="s">
        <v>53797</v>
      </c>
      <c r="C3342" s="6">
        <v>0.12580619121612199</v>
      </c>
      <c r="D3342" s="6">
        <v>6.3306991594401396E-2</v>
      </c>
    </row>
    <row r="3343" spans="2:4" ht="16" x14ac:dyDescent="0.2">
      <c r="B3343" s="6" t="s">
        <v>53798</v>
      </c>
      <c r="C3343" s="6">
        <v>-2.3333488514447599E-2</v>
      </c>
      <c r="D3343" s="6">
        <v>5.2292499728835099E-3</v>
      </c>
    </row>
    <row r="3344" spans="2:4" ht="16" x14ac:dyDescent="0.2">
      <c r="B3344" s="6" t="s">
        <v>53799</v>
      </c>
      <c r="C3344" s="6">
        <v>5.6793202437801497E-2</v>
      </c>
      <c r="D3344" s="6">
        <v>-9.3029424727328405E-2</v>
      </c>
    </row>
    <row r="3345" spans="2:4" ht="16" x14ac:dyDescent="0.2">
      <c r="B3345" s="6" t="s">
        <v>53800</v>
      </c>
      <c r="C3345" s="6">
        <v>3.5685007145485098E-3</v>
      </c>
      <c r="D3345" s="6">
        <v>-7.4872918932382404E-2</v>
      </c>
    </row>
    <row r="3346" spans="2:4" ht="16" x14ac:dyDescent="0.2">
      <c r="B3346" s="6" t="s">
        <v>53801</v>
      </c>
      <c r="C3346" s="6">
        <v>7.8931324920077407E-3</v>
      </c>
      <c r="D3346" s="6">
        <v>1.6329679253000599E-2</v>
      </c>
    </row>
    <row r="3347" spans="2:4" ht="16" x14ac:dyDescent="0.2">
      <c r="B3347" s="6" t="s">
        <v>53802</v>
      </c>
      <c r="C3347" s="6">
        <v>4.2773312210631098E-4</v>
      </c>
      <c r="D3347" s="6">
        <v>9.3351906330625595E-2</v>
      </c>
    </row>
    <row r="3348" spans="2:4" ht="16" x14ac:dyDescent="0.2">
      <c r="B3348" s="6" t="s">
        <v>53803</v>
      </c>
      <c r="C3348" s="6">
        <v>7.4395501593521401E-2</v>
      </c>
      <c r="D3348" s="6">
        <v>0.10838616652439501</v>
      </c>
    </row>
    <row r="3349" spans="2:4" ht="16" x14ac:dyDescent="0.2">
      <c r="B3349" s="6" t="s">
        <v>53804</v>
      </c>
      <c r="C3349" s="6">
        <v>-0.18758106406963401</v>
      </c>
      <c r="D3349" s="6">
        <v>6.3448654122530198E-3</v>
      </c>
    </row>
    <row r="3350" spans="2:4" ht="16" x14ac:dyDescent="0.2">
      <c r="B3350" s="6" t="s">
        <v>53805</v>
      </c>
      <c r="C3350" s="6">
        <v>2.9300052347037898E-2</v>
      </c>
      <c r="D3350" s="6">
        <v>-7.1746342649058506E-2</v>
      </c>
    </row>
    <row r="3351" spans="2:4" ht="16" x14ac:dyDescent="0.2">
      <c r="B3351" s="6" t="s">
        <v>53806</v>
      </c>
      <c r="C3351" s="6">
        <v>3.2422286559024897E-2</v>
      </c>
      <c r="D3351" s="6">
        <v>5.9760088932119003E-2</v>
      </c>
    </row>
    <row r="3352" spans="2:4" ht="16" x14ac:dyDescent="0.2">
      <c r="B3352" s="6" t="s">
        <v>53807</v>
      </c>
      <c r="C3352" s="6">
        <v>6.11254462323867E-2</v>
      </c>
      <c r="D3352" s="6">
        <v>-3.7321009002409297E-2</v>
      </c>
    </row>
    <row r="3353" spans="2:4" ht="16" x14ac:dyDescent="0.2">
      <c r="B3353" s="6" t="s">
        <v>53808</v>
      </c>
      <c r="C3353" s="6">
        <v>1.0090526090773501E-2</v>
      </c>
      <c r="D3353" s="6">
        <v>-5.2304978115174101E-2</v>
      </c>
    </row>
    <row r="3354" spans="2:4" ht="16" x14ac:dyDescent="0.2">
      <c r="B3354" s="6" t="s">
        <v>53809</v>
      </c>
      <c r="C3354" s="6">
        <v>-3.1880158194833398E-2</v>
      </c>
      <c r="D3354" s="6">
        <v>-0.17191881325450001</v>
      </c>
    </row>
    <row r="3355" spans="2:4" ht="16" x14ac:dyDescent="0.2">
      <c r="B3355" s="6" t="s">
        <v>53810</v>
      </c>
      <c r="C3355" s="6">
        <v>6.9332385460829593E-2</v>
      </c>
      <c r="D3355" s="6">
        <v>2.9730790763512E-2</v>
      </c>
    </row>
    <row r="3356" spans="2:4" ht="16" x14ac:dyDescent="0.2">
      <c r="B3356" s="6" t="s">
        <v>53811</v>
      </c>
      <c r="C3356" s="6">
        <v>2.4403330741431101E-2</v>
      </c>
      <c r="D3356" s="6">
        <v>8.66235533457556E-3</v>
      </c>
    </row>
    <row r="3357" spans="2:4" ht="16" x14ac:dyDescent="0.2">
      <c r="B3357" s="6" t="s">
        <v>53812</v>
      </c>
      <c r="C3357" s="6">
        <v>-3.3402723073479002E-3</v>
      </c>
      <c r="D3357" s="6">
        <v>-2.4845471371723601E-2</v>
      </c>
    </row>
    <row r="3358" spans="2:4" ht="16" x14ac:dyDescent="0.2">
      <c r="B3358" s="6" t="s">
        <v>53813</v>
      </c>
      <c r="C3358" s="6">
        <v>-8.2908927850365202E-2</v>
      </c>
      <c r="D3358" s="6">
        <v>1.3515255993915501E-2</v>
      </c>
    </row>
    <row r="3359" spans="2:4" ht="16" x14ac:dyDescent="0.2">
      <c r="B3359" s="6" t="s">
        <v>53814</v>
      </c>
      <c r="C3359" s="6">
        <v>-0.14390231817066601</v>
      </c>
      <c r="D3359" s="6">
        <v>-1.02021346831362E-2</v>
      </c>
    </row>
    <row r="3360" spans="2:4" ht="16" x14ac:dyDescent="0.2">
      <c r="B3360" s="6" t="s">
        <v>53815</v>
      </c>
      <c r="C3360" s="6">
        <v>4.9092274563424403E-2</v>
      </c>
      <c r="D3360" s="6">
        <v>-8.0634441550486696E-3</v>
      </c>
    </row>
    <row r="3361" spans="2:4" ht="16" x14ac:dyDescent="0.2">
      <c r="B3361" s="6" t="s">
        <v>53816</v>
      </c>
      <c r="C3361" s="6">
        <v>3.11235958318683E-2</v>
      </c>
      <c r="D3361" s="6">
        <v>-9.9018527348229995E-2</v>
      </c>
    </row>
    <row r="3362" spans="2:4" ht="16" x14ac:dyDescent="0.2">
      <c r="B3362" s="6" t="s">
        <v>53817</v>
      </c>
      <c r="C3362" s="6">
        <v>0.104081036335192</v>
      </c>
      <c r="D3362" s="6">
        <v>5.6805750447578497E-2</v>
      </c>
    </row>
    <row r="3363" spans="2:4" ht="16" x14ac:dyDescent="0.2">
      <c r="B3363" s="6" t="s">
        <v>53818</v>
      </c>
      <c r="C3363" s="6">
        <v>1.42309530285694E-2</v>
      </c>
      <c r="D3363" s="6">
        <v>-5.2960344030154899E-2</v>
      </c>
    </row>
    <row r="3364" spans="2:4" ht="16" x14ac:dyDescent="0.2">
      <c r="B3364" s="6" t="s">
        <v>53819</v>
      </c>
      <c r="C3364" s="6">
        <v>-4.7138439909629098E-2</v>
      </c>
      <c r="D3364" s="6">
        <v>2.4447240946273902E-2</v>
      </c>
    </row>
    <row r="3365" spans="2:4" ht="16" x14ac:dyDescent="0.2">
      <c r="B3365" s="6" t="s">
        <v>53820</v>
      </c>
      <c r="C3365" s="6">
        <v>-7.40142197578013E-2</v>
      </c>
      <c r="D3365" s="6">
        <v>2.6581332570631399E-3</v>
      </c>
    </row>
    <row r="3366" spans="2:4" ht="16" x14ac:dyDescent="0.2">
      <c r="B3366" s="6" t="s">
        <v>53821</v>
      </c>
      <c r="C3366" s="6">
        <v>-1.1693291108088001E-3</v>
      </c>
      <c r="D3366" s="6">
        <v>8.1101041057201808E-3</v>
      </c>
    </row>
    <row r="3367" spans="2:4" ht="16" x14ac:dyDescent="0.2">
      <c r="B3367" s="6" t="s">
        <v>53822</v>
      </c>
      <c r="C3367" s="6">
        <v>1.70202468583662E-2</v>
      </c>
      <c r="D3367" s="6">
        <v>-9.5047350265893699E-2</v>
      </c>
    </row>
    <row r="3368" spans="2:4" ht="16" x14ac:dyDescent="0.2">
      <c r="B3368" s="6" t="s">
        <v>53823</v>
      </c>
      <c r="C3368" s="6">
        <v>-3.1755171132022801E-2</v>
      </c>
      <c r="D3368" s="6">
        <v>-3.7230437003202603E-2</v>
      </c>
    </row>
    <row r="3369" spans="2:4" ht="16" x14ac:dyDescent="0.2">
      <c r="B3369" s="6" t="s">
        <v>53824</v>
      </c>
      <c r="C3369" s="6">
        <v>2.31428423920228E-2</v>
      </c>
      <c r="D3369" s="6">
        <v>2.2892591336797601E-2</v>
      </c>
    </row>
    <row r="3370" spans="2:4" ht="16" x14ac:dyDescent="0.2">
      <c r="B3370" s="6" t="s">
        <v>53825</v>
      </c>
      <c r="C3370" s="6">
        <v>0.151870563121523</v>
      </c>
      <c r="D3370" s="6">
        <v>7.6474220520784302E-3</v>
      </c>
    </row>
    <row r="3371" spans="2:4" ht="16" x14ac:dyDescent="0.2">
      <c r="B3371" s="6" t="s">
        <v>53826</v>
      </c>
      <c r="C3371" s="6">
        <v>-0.22604337910345701</v>
      </c>
      <c r="D3371" s="6">
        <v>-4.49939452607548E-2</v>
      </c>
    </row>
    <row r="3372" spans="2:4" ht="16" x14ac:dyDescent="0.2">
      <c r="B3372" s="6" t="s">
        <v>53827</v>
      </c>
      <c r="C3372" s="6">
        <v>1.47210808053995E-2</v>
      </c>
      <c r="D3372" s="6">
        <v>0.146839942191793</v>
      </c>
    </row>
    <row r="3373" spans="2:4" ht="16" x14ac:dyDescent="0.2">
      <c r="B3373" s="6" t="s">
        <v>53828</v>
      </c>
      <c r="C3373" s="6">
        <v>5.9184778798338798E-2</v>
      </c>
      <c r="D3373" s="6">
        <v>-1.9639452245790501E-2</v>
      </c>
    </row>
    <row r="3374" spans="2:4" ht="16" x14ac:dyDescent="0.2">
      <c r="B3374" s="6" t="s">
        <v>53829</v>
      </c>
      <c r="C3374" s="6">
        <v>0.110613005192316</v>
      </c>
      <c r="D3374" s="6">
        <v>-1.92182685748114E-2</v>
      </c>
    </row>
    <row r="3375" spans="2:4" ht="16" x14ac:dyDescent="0.2">
      <c r="B3375" s="6" t="s">
        <v>53830</v>
      </c>
      <c r="C3375" s="6">
        <v>2.65673366128132E-2</v>
      </c>
      <c r="D3375" s="6">
        <v>8.6951708582968301E-2</v>
      </c>
    </row>
    <row r="3376" spans="2:4" ht="16" x14ac:dyDescent="0.2">
      <c r="B3376" s="6" t="s">
        <v>53831</v>
      </c>
      <c r="C3376" s="6">
        <v>-4.1165765875490496E-3</v>
      </c>
      <c r="D3376" s="6">
        <v>-0.131295751019357</v>
      </c>
    </row>
    <row r="3377" spans="2:4" ht="16" x14ac:dyDescent="0.2">
      <c r="B3377" s="6" t="s">
        <v>53832</v>
      </c>
      <c r="C3377" s="6">
        <v>-6.3110628820082199E-2</v>
      </c>
      <c r="D3377" s="6">
        <v>3.3857613659007399E-2</v>
      </c>
    </row>
    <row r="3378" spans="2:4" ht="16" x14ac:dyDescent="0.2">
      <c r="B3378" s="6" t="s">
        <v>53833</v>
      </c>
      <c r="C3378" s="6">
        <v>-3.4112452033347999E-2</v>
      </c>
      <c r="D3378" s="6">
        <v>-4.7737615824054003E-2</v>
      </c>
    </row>
    <row r="3379" spans="2:4" ht="16" x14ac:dyDescent="0.2">
      <c r="B3379" s="6" t="s">
        <v>53834</v>
      </c>
      <c r="C3379" s="6">
        <v>-0.121413196911664</v>
      </c>
      <c r="D3379" s="6">
        <v>-0.16455199444521501</v>
      </c>
    </row>
    <row r="3380" spans="2:4" ht="16" x14ac:dyDescent="0.2">
      <c r="B3380" s="6" t="s">
        <v>53835</v>
      </c>
      <c r="C3380" s="6">
        <v>0.23734394193500399</v>
      </c>
      <c r="D3380" s="6">
        <v>-1.0872255396686599E-2</v>
      </c>
    </row>
    <row r="3381" spans="2:4" ht="16" x14ac:dyDescent="0.2">
      <c r="B3381" s="6" t="s">
        <v>53836</v>
      </c>
      <c r="C3381" s="6">
        <v>1.1022693716098399E-2</v>
      </c>
      <c r="D3381" s="6">
        <v>6.4810206897395098E-2</v>
      </c>
    </row>
    <row r="3382" spans="2:4" ht="16" x14ac:dyDescent="0.2">
      <c r="B3382" s="6" t="s">
        <v>53837</v>
      </c>
      <c r="C3382" s="6">
        <v>0.169678635114904</v>
      </c>
      <c r="D3382" s="6">
        <v>2.1181019610032499E-2</v>
      </c>
    </row>
    <row r="3383" spans="2:4" ht="16" x14ac:dyDescent="0.2">
      <c r="B3383" s="6" t="s">
        <v>53838</v>
      </c>
      <c r="C3383" s="6">
        <v>-0.19522744866637401</v>
      </c>
      <c r="D3383" s="6">
        <v>2.2448697731177799E-2</v>
      </c>
    </row>
    <row r="3384" spans="2:4" ht="16" x14ac:dyDescent="0.2">
      <c r="B3384" s="6" t="s">
        <v>53839</v>
      </c>
      <c r="C3384" s="6">
        <v>5.4851547691399096E-3</v>
      </c>
      <c r="D3384" s="6">
        <v>5.7650204441956503E-2</v>
      </c>
    </row>
    <row r="3385" spans="2:4" ht="16" x14ac:dyDescent="0.2">
      <c r="B3385" s="6" t="s">
        <v>53840</v>
      </c>
      <c r="C3385" s="6">
        <v>-9.5916951061919803E-2</v>
      </c>
      <c r="D3385" s="6">
        <v>-6.7726060702385696E-2</v>
      </c>
    </row>
    <row r="3386" spans="2:4" ht="16" x14ac:dyDescent="0.2">
      <c r="B3386" s="6" t="s">
        <v>53841</v>
      </c>
      <c r="C3386" s="6">
        <v>5.0401625576920801E-2</v>
      </c>
      <c r="D3386" s="6">
        <v>6.2031324050145102E-2</v>
      </c>
    </row>
    <row r="3387" spans="2:4" ht="16" x14ac:dyDescent="0.2">
      <c r="B3387" s="6" t="s">
        <v>53842</v>
      </c>
      <c r="C3387" s="6">
        <v>2.9870408300996399E-2</v>
      </c>
      <c r="D3387" s="6">
        <v>6.5224326887097603E-2</v>
      </c>
    </row>
    <row r="3388" spans="2:4" ht="16" x14ac:dyDescent="0.2">
      <c r="B3388" s="6" t="s">
        <v>53843</v>
      </c>
      <c r="C3388" s="6">
        <v>-0.156220980665321</v>
      </c>
      <c r="D3388" s="6">
        <v>-4.64515088634515E-2</v>
      </c>
    </row>
    <row r="3389" spans="2:4" ht="16" x14ac:dyDescent="0.2">
      <c r="B3389" s="6" t="s">
        <v>53844</v>
      </c>
      <c r="C3389" s="6">
        <v>4.3462507593214503E-2</v>
      </c>
      <c r="D3389" s="6">
        <v>-8.9907226326369702E-2</v>
      </c>
    </row>
    <row r="3390" spans="2:4" ht="16" x14ac:dyDescent="0.2">
      <c r="B3390" s="6" t="s">
        <v>53845</v>
      </c>
      <c r="C3390" s="6">
        <v>2.4560876326688699E-2</v>
      </c>
      <c r="D3390" s="6">
        <v>9.0632008299627601E-2</v>
      </c>
    </row>
    <row r="3391" spans="2:4" ht="16" x14ac:dyDescent="0.2">
      <c r="B3391" s="6" t="s">
        <v>53846</v>
      </c>
      <c r="C3391" s="6">
        <v>-5.4292002105160698E-4</v>
      </c>
      <c r="D3391" s="6">
        <v>-6.2744826044048893E-2</v>
      </c>
    </row>
    <row r="3392" spans="2:4" ht="16" x14ac:dyDescent="0.2">
      <c r="B3392" s="6" t="s">
        <v>53847</v>
      </c>
      <c r="C3392" s="6">
        <v>-2.0830260944396901E-2</v>
      </c>
      <c r="D3392" s="6">
        <v>-0.14200667419367599</v>
      </c>
    </row>
    <row r="3393" spans="2:4" ht="16" x14ac:dyDescent="0.2">
      <c r="B3393" s="6" t="s">
        <v>53848</v>
      </c>
      <c r="C3393" s="6">
        <v>-2.91926279987447E-2</v>
      </c>
      <c r="D3393" s="6">
        <v>0.121382847934183</v>
      </c>
    </row>
    <row r="3394" spans="2:4" ht="16" x14ac:dyDescent="0.2">
      <c r="B3394" s="6" t="s">
        <v>53849</v>
      </c>
      <c r="C3394" s="6">
        <v>-1.3915572349397999E-2</v>
      </c>
      <c r="D3394" s="6">
        <v>-2.1514207046356499E-2</v>
      </c>
    </row>
    <row r="3395" spans="2:4" ht="16" x14ac:dyDescent="0.2">
      <c r="B3395" s="6" t="s">
        <v>53850</v>
      </c>
      <c r="C3395" s="6">
        <v>7.0330496693625996E-2</v>
      </c>
      <c r="D3395" s="6">
        <v>1.6902269042687702E-2</v>
      </c>
    </row>
    <row r="3396" spans="2:4" ht="16" x14ac:dyDescent="0.2">
      <c r="B3396" s="6" t="s">
        <v>53851</v>
      </c>
      <c r="C3396" s="6">
        <v>0.21997908375661601</v>
      </c>
      <c r="D3396" s="6">
        <v>3.7414300835417698E-2</v>
      </c>
    </row>
    <row r="3397" spans="2:4" ht="16" x14ac:dyDescent="0.2">
      <c r="B3397" s="6" t="s">
        <v>53852</v>
      </c>
      <c r="C3397" s="6">
        <v>0.17742763023094499</v>
      </c>
      <c r="D3397" s="6">
        <v>0.15130160069943299</v>
      </c>
    </row>
    <row r="3398" spans="2:4" ht="16" x14ac:dyDescent="0.2">
      <c r="B3398" s="6" t="s">
        <v>53853</v>
      </c>
      <c r="C3398" s="6">
        <v>-9.7512425412524806E-3</v>
      </c>
      <c r="D3398" s="6">
        <v>0.11370262128669199</v>
      </c>
    </row>
    <row r="3399" spans="2:4" ht="16" x14ac:dyDescent="0.2">
      <c r="B3399" s="6" t="s">
        <v>53854</v>
      </c>
      <c r="C3399" s="6">
        <v>0.13767170666275999</v>
      </c>
      <c r="D3399" s="6">
        <v>-1.5702206389883702E-2</v>
      </c>
    </row>
    <row r="3400" spans="2:4" ht="16" x14ac:dyDescent="0.2">
      <c r="B3400" s="6" t="s">
        <v>53855</v>
      </c>
      <c r="C3400" s="6">
        <v>-8.3009063069320099E-2</v>
      </c>
      <c r="D3400" s="6">
        <v>-3.76684203673587E-2</v>
      </c>
    </row>
    <row r="3401" spans="2:4" ht="16" x14ac:dyDescent="0.2">
      <c r="B3401" s="6" t="s">
        <v>53856</v>
      </c>
      <c r="C3401" s="6">
        <v>7.69809724921444E-3</v>
      </c>
      <c r="D3401" s="6">
        <v>-9.1351785238067307E-2</v>
      </c>
    </row>
    <row r="3402" spans="2:4" ht="16" x14ac:dyDescent="0.2">
      <c r="B3402" s="6" t="s">
        <v>53857</v>
      </c>
      <c r="C3402" s="6">
        <v>2.6387544644393301E-2</v>
      </c>
      <c r="D3402" s="6">
        <v>0.15649017280269301</v>
      </c>
    </row>
    <row r="3403" spans="2:4" ht="16" x14ac:dyDescent="0.2">
      <c r="B3403" s="6" t="s">
        <v>53858</v>
      </c>
      <c r="C3403" s="6">
        <v>-0.24536416289244201</v>
      </c>
      <c r="D3403" s="6">
        <v>-8.5405069986087198E-2</v>
      </c>
    </row>
    <row r="3404" spans="2:4" ht="16" x14ac:dyDescent="0.2">
      <c r="B3404" s="6" t="s">
        <v>53859</v>
      </c>
      <c r="C3404" s="6">
        <v>0.124464437008092</v>
      </c>
      <c r="D3404" s="6">
        <v>5.1092229181735199E-2</v>
      </c>
    </row>
    <row r="3405" spans="2:4" ht="16" x14ac:dyDescent="0.2">
      <c r="B3405" s="6" t="s">
        <v>53860</v>
      </c>
      <c r="C3405" s="6">
        <v>1.5972062390686E-2</v>
      </c>
      <c r="D3405" s="6">
        <v>0.16114495445329699</v>
      </c>
    </row>
    <row r="3406" spans="2:4" ht="16" x14ac:dyDescent="0.2">
      <c r="B3406" s="6" t="s">
        <v>53861</v>
      </c>
      <c r="C3406" s="6">
        <v>-1.5490188624893301E-2</v>
      </c>
      <c r="D3406" s="6">
        <v>-3.2610961933129602E-2</v>
      </c>
    </row>
    <row r="3407" spans="2:4" ht="16" x14ac:dyDescent="0.2">
      <c r="B3407" s="6" t="s">
        <v>53862</v>
      </c>
      <c r="C3407" s="6">
        <v>-9.09890948638159E-2</v>
      </c>
      <c r="D3407" s="6">
        <v>-6.2529351539199404E-2</v>
      </c>
    </row>
    <row r="3408" spans="2:4" ht="16" x14ac:dyDescent="0.2">
      <c r="B3408" s="6" t="s">
        <v>53863</v>
      </c>
      <c r="C3408" s="6">
        <v>0.20598603629600401</v>
      </c>
      <c r="D3408" s="6">
        <v>-2.3218103360424201E-2</v>
      </c>
    </row>
    <row r="3409" spans="2:4" ht="16" x14ac:dyDescent="0.2">
      <c r="B3409" s="6" t="s">
        <v>53864</v>
      </c>
      <c r="C3409" s="6">
        <v>-9.6863338416850894E-2</v>
      </c>
      <c r="D3409" s="6">
        <v>3.1640501277843E-2</v>
      </c>
    </row>
    <row r="3410" spans="2:4" ht="16" x14ac:dyDescent="0.2">
      <c r="B3410" s="6" t="s">
        <v>53865</v>
      </c>
      <c r="C3410" s="6">
        <v>0.42500840784405503</v>
      </c>
      <c r="D3410" s="6">
        <v>0.31308090166361002</v>
      </c>
    </row>
    <row r="3411" spans="2:4" ht="16" x14ac:dyDescent="0.2">
      <c r="B3411" s="6" t="s">
        <v>53866</v>
      </c>
      <c r="C3411" s="6">
        <v>5.8047659710245697E-2</v>
      </c>
      <c r="D3411" s="6">
        <v>3.1049327596409299E-2</v>
      </c>
    </row>
    <row r="3412" spans="2:4" ht="16" x14ac:dyDescent="0.2">
      <c r="B3412" s="6" t="s">
        <v>53867</v>
      </c>
      <c r="C3412" s="6">
        <v>-2.3074401038147801E-3</v>
      </c>
      <c r="D3412" s="6">
        <v>6.8734131454596906E-2</v>
      </c>
    </row>
    <row r="3413" spans="2:4" ht="16" x14ac:dyDescent="0.2">
      <c r="B3413" s="6" t="s">
        <v>53868</v>
      </c>
      <c r="C3413" s="6">
        <v>-0.28867899920012602</v>
      </c>
      <c r="D3413" s="6">
        <v>-0.154475910151575</v>
      </c>
    </row>
    <row r="3414" spans="2:4" ht="16" x14ac:dyDescent="0.2">
      <c r="B3414" s="6" t="s">
        <v>53869</v>
      </c>
      <c r="C3414" s="6">
        <v>5.89442846335047E-2</v>
      </c>
      <c r="D3414" s="6">
        <v>2.4189120595134299E-4</v>
      </c>
    </row>
    <row r="3415" spans="2:4" ht="16" x14ac:dyDescent="0.2">
      <c r="B3415" s="6" t="s">
        <v>53870</v>
      </c>
      <c r="C3415" s="6">
        <v>2.1773744201142999E-2</v>
      </c>
      <c r="D3415" s="6">
        <v>2.3455024875689599E-2</v>
      </c>
    </row>
    <row r="3416" spans="2:4" ht="16" x14ac:dyDescent="0.2">
      <c r="B3416" s="6" t="s">
        <v>53871</v>
      </c>
      <c r="C3416" s="6">
        <v>-7.9131476366661999E-2</v>
      </c>
      <c r="D3416" s="6">
        <v>-0.12435695184339</v>
      </c>
    </row>
    <row r="3417" spans="2:4" ht="16" x14ac:dyDescent="0.2">
      <c r="B3417" s="6" t="s">
        <v>53872</v>
      </c>
      <c r="C3417" s="6">
        <v>0.102806934332882</v>
      </c>
      <c r="D3417" s="6">
        <v>4.4134923337464799E-2</v>
      </c>
    </row>
    <row r="3418" spans="2:4" ht="16" x14ac:dyDescent="0.2">
      <c r="B3418" s="6" t="s">
        <v>53873</v>
      </c>
      <c r="C3418" s="6">
        <v>-2.51285155902892E-2</v>
      </c>
      <c r="D3418" s="6">
        <v>-3.9031391525122403E-2</v>
      </c>
    </row>
    <row r="3419" spans="2:4" ht="16" x14ac:dyDescent="0.2">
      <c r="B3419" s="6" t="s">
        <v>53874</v>
      </c>
      <c r="C3419" s="6">
        <v>-8.8447483696015197E-2</v>
      </c>
      <c r="D3419" s="6">
        <v>-8.0210917397114001E-2</v>
      </c>
    </row>
    <row r="3420" spans="2:4" ht="16" x14ac:dyDescent="0.2">
      <c r="B3420" s="6" t="s">
        <v>53875</v>
      </c>
      <c r="C3420" s="6">
        <v>-9.9567792396566494E-3</v>
      </c>
      <c r="D3420" s="6">
        <v>-6.6636343290165101E-2</v>
      </c>
    </row>
    <row r="3421" spans="2:4" ht="16" x14ac:dyDescent="0.2">
      <c r="B3421" s="6" t="s">
        <v>53876</v>
      </c>
      <c r="C3421" s="6">
        <v>-0.20882417711808199</v>
      </c>
      <c r="D3421" s="6">
        <v>-0.19807774705689499</v>
      </c>
    </row>
    <row r="3422" spans="2:4" ht="16" x14ac:dyDescent="0.2">
      <c r="B3422" s="6" t="s">
        <v>53877</v>
      </c>
      <c r="C3422" s="6">
        <v>-1.44226295154102E-2</v>
      </c>
      <c r="D3422" s="6">
        <v>-2.50189777074716E-2</v>
      </c>
    </row>
    <row r="3423" spans="2:4" ht="16" x14ac:dyDescent="0.2">
      <c r="B3423" s="6" t="s">
        <v>53878</v>
      </c>
      <c r="C3423" s="6">
        <v>9.8658591080997803E-3</v>
      </c>
      <c r="D3423" s="6">
        <v>3.2563115850313899E-2</v>
      </c>
    </row>
    <row r="3424" spans="2:4" ht="16" x14ac:dyDescent="0.2">
      <c r="B3424" s="6" t="s">
        <v>53879</v>
      </c>
      <c r="C3424" s="6">
        <v>-8.8408891081375202E-2</v>
      </c>
      <c r="D3424" s="6">
        <v>-6.3930717435356499E-2</v>
      </c>
    </row>
    <row r="3425" spans="2:4" ht="16" x14ac:dyDescent="0.2">
      <c r="B3425" s="6" t="s">
        <v>53880</v>
      </c>
      <c r="C3425" s="6">
        <v>1.1466339811269301E-2</v>
      </c>
      <c r="D3425" s="6">
        <v>6.5340558387593006E-2</v>
      </c>
    </row>
    <row r="3426" spans="2:4" ht="16" x14ac:dyDescent="0.2">
      <c r="B3426" s="6" t="s">
        <v>53881</v>
      </c>
      <c r="C3426" s="6">
        <v>-4.9302178060973902E-2</v>
      </c>
      <c r="D3426" s="6">
        <v>5.95332195217129E-2</v>
      </c>
    </row>
    <row r="3427" spans="2:4" ht="16" x14ac:dyDescent="0.2">
      <c r="B3427" s="6" t="s">
        <v>53882</v>
      </c>
      <c r="C3427" s="6">
        <v>-4.75921769716088E-2</v>
      </c>
      <c r="D3427" s="6">
        <v>3.1143615029838801E-2</v>
      </c>
    </row>
    <row r="3428" spans="2:4" ht="16" x14ac:dyDescent="0.2">
      <c r="B3428" s="6" t="s">
        <v>53883</v>
      </c>
      <c r="C3428" s="6">
        <v>0.21924741148797</v>
      </c>
      <c r="D3428" s="6">
        <v>4.8487856001092497E-2</v>
      </c>
    </row>
    <row r="3429" spans="2:4" ht="16" x14ac:dyDescent="0.2">
      <c r="B3429" s="6" t="s">
        <v>53884</v>
      </c>
      <c r="C3429" s="6">
        <v>6.9656102344062298E-4</v>
      </c>
      <c r="D3429" s="6">
        <v>4.5543449843309602E-2</v>
      </c>
    </row>
    <row r="3430" spans="2:4" ht="16" x14ac:dyDescent="0.2">
      <c r="B3430" s="6" t="s">
        <v>53885</v>
      </c>
      <c r="C3430" s="6">
        <v>-8.6489855744034103E-2</v>
      </c>
      <c r="D3430" s="6">
        <v>-0.209192428460065</v>
      </c>
    </row>
    <row r="3431" spans="2:4" ht="16" x14ac:dyDescent="0.2">
      <c r="B3431" s="6" t="s">
        <v>53886</v>
      </c>
      <c r="C3431" s="6">
        <v>-0.21233643361979801</v>
      </c>
      <c r="D3431" s="6">
        <v>-1.5841041882205E-2</v>
      </c>
    </row>
    <row r="3432" spans="2:4" ht="16" x14ac:dyDescent="0.2">
      <c r="B3432" s="6" t="s">
        <v>53887</v>
      </c>
      <c r="C3432" s="6">
        <v>1.2908261448504999E-2</v>
      </c>
      <c r="D3432" s="6">
        <v>-0.115158554019812</v>
      </c>
    </row>
    <row r="3433" spans="2:4" ht="16" x14ac:dyDescent="0.2">
      <c r="B3433" s="6" t="s">
        <v>53888</v>
      </c>
      <c r="C3433" s="6">
        <v>-3.9913791558483097E-2</v>
      </c>
      <c r="D3433" s="6">
        <v>-5.35579913564058E-2</v>
      </c>
    </row>
    <row r="3434" spans="2:4" ht="16" x14ac:dyDescent="0.2">
      <c r="B3434" s="6" t="s">
        <v>53889</v>
      </c>
      <c r="C3434" s="6">
        <v>4.1000340657887997E-2</v>
      </c>
      <c r="D3434" s="6">
        <v>0.104656246212431</v>
      </c>
    </row>
    <row r="3435" spans="2:4" ht="16" x14ac:dyDescent="0.2">
      <c r="B3435" s="6" t="s">
        <v>53890</v>
      </c>
      <c r="C3435" s="6">
        <v>5.5529164399065002E-2</v>
      </c>
      <c r="D3435" s="6">
        <v>2.9791395813252401E-2</v>
      </c>
    </row>
    <row r="3436" spans="2:4" ht="16" x14ac:dyDescent="0.2">
      <c r="B3436" s="6" t="s">
        <v>53891</v>
      </c>
      <c r="C3436" s="6">
        <v>5.3858848406115101E-2</v>
      </c>
      <c r="D3436" s="6">
        <v>-5.6586164089639599E-3</v>
      </c>
    </row>
    <row r="3437" spans="2:4" ht="16" x14ac:dyDescent="0.2">
      <c r="B3437" s="6" t="s">
        <v>53892</v>
      </c>
      <c r="C3437" s="6">
        <v>-0.111812092158456</v>
      </c>
      <c r="D3437" s="6">
        <v>-7.0195501926527903E-2</v>
      </c>
    </row>
    <row r="3438" spans="2:4" ht="16" x14ac:dyDescent="0.2">
      <c r="B3438" s="6" t="s">
        <v>53893</v>
      </c>
      <c r="C3438" s="6">
        <v>-3.4697391782965603E-2</v>
      </c>
      <c r="D3438" s="6">
        <v>-7.7765645278285903E-2</v>
      </c>
    </row>
    <row r="3439" spans="2:4" ht="16" x14ac:dyDescent="0.2">
      <c r="B3439" s="6" t="s">
        <v>53894</v>
      </c>
      <c r="C3439" s="6">
        <v>3.1452034472787098E-2</v>
      </c>
      <c r="D3439" s="6">
        <v>-5.5279119135973297E-2</v>
      </c>
    </row>
    <row r="3440" spans="2:4" ht="16" x14ac:dyDescent="0.2">
      <c r="B3440" s="6" t="s">
        <v>53895</v>
      </c>
      <c r="C3440" s="6">
        <v>-4.1216957438058102E-2</v>
      </c>
      <c r="D3440" s="6">
        <v>-0.106373367078968</v>
      </c>
    </row>
    <row r="3441" spans="2:4" ht="16" x14ac:dyDescent="0.2">
      <c r="B3441" s="6" t="s">
        <v>53896</v>
      </c>
      <c r="C3441" s="6">
        <v>0.13544425299379301</v>
      </c>
      <c r="D3441" s="6">
        <v>-4.7924999807403203E-2</v>
      </c>
    </row>
    <row r="3442" spans="2:4" ht="16" x14ac:dyDescent="0.2">
      <c r="B3442" s="6" t="s">
        <v>53897</v>
      </c>
      <c r="C3442" s="6">
        <v>-0.20702258530850101</v>
      </c>
      <c r="D3442" s="6">
        <v>-3.5057660806820899E-2</v>
      </c>
    </row>
    <row r="3443" spans="2:4" ht="16" x14ac:dyDescent="0.2">
      <c r="B3443" s="6" t="s">
        <v>53898</v>
      </c>
      <c r="C3443" s="6">
        <v>0.101996017199358</v>
      </c>
      <c r="D3443" s="6">
        <v>-8.1731359060288E-2</v>
      </c>
    </row>
    <row r="3444" spans="2:4" ht="16" x14ac:dyDescent="0.2">
      <c r="B3444" s="6" t="s">
        <v>53899</v>
      </c>
      <c r="C3444" s="6">
        <v>5.00587593080297E-2</v>
      </c>
      <c r="D3444" s="6">
        <v>2.9337688082431899E-2</v>
      </c>
    </row>
    <row r="3445" spans="2:4" ht="16" x14ac:dyDescent="0.2">
      <c r="B3445" s="6" t="s">
        <v>53900</v>
      </c>
      <c r="C3445" s="6">
        <v>-3.7363169978778601E-2</v>
      </c>
      <c r="D3445" s="6">
        <v>-0.114887193757713</v>
      </c>
    </row>
    <row r="3446" spans="2:4" ht="16" x14ac:dyDescent="0.2">
      <c r="B3446" s="6" t="s">
        <v>53901</v>
      </c>
      <c r="C3446" s="6">
        <v>-0.12522989837371601</v>
      </c>
      <c r="D3446" s="6">
        <v>-1.40488980708415E-2</v>
      </c>
    </row>
    <row r="3447" spans="2:4" ht="16" x14ac:dyDescent="0.2">
      <c r="B3447" s="6" t="s">
        <v>53902</v>
      </c>
      <c r="C3447" s="6">
        <v>4.0887354882705998E-3</v>
      </c>
      <c r="D3447" s="6">
        <v>-8.2022418377568698E-2</v>
      </c>
    </row>
    <row r="3448" spans="2:4" ht="16" x14ac:dyDescent="0.2">
      <c r="B3448" s="6" t="s">
        <v>53903</v>
      </c>
      <c r="C3448" s="6">
        <v>0.123869960743971</v>
      </c>
      <c r="D3448" s="6">
        <v>4.8609824999459803E-2</v>
      </c>
    </row>
    <row r="3449" spans="2:4" ht="16" x14ac:dyDescent="0.2">
      <c r="B3449" s="6" t="s">
        <v>53904</v>
      </c>
      <c r="C3449" s="6">
        <v>-2.0017847519976199E-2</v>
      </c>
      <c r="D3449" s="6">
        <v>2.1570894623095201E-2</v>
      </c>
    </row>
    <row r="3450" spans="2:4" ht="16" x14ac:dyDescent="0.2">
      <c r="B3450" s="6" t="s">
        <v>53905</v>
      </c>
      <c r="C3450" s="6">
        <v>-0.11557064573439001</v>
      </c>
      <c r="D3450" s="6">
        <v>-8.7815007620033497E-2</v>
      </c>
    </row>
    <row r="3451" spans="2:4" ht="16" x14ac:dyDescent="0.2">
      <c r="B3451" s="6" t="s">
        <v>53906</v>
      </c>
      <c r="C3451" s="6">
        <v>0.101900518244308</v>
      </c>
      <c r="D3451" s="6">
        <v>4.41287336842393E-2</v>
      </c>
    </row>
    <row r="3452" spans="2:4" ht="16" x14ac:dyDescent="0.2">
      <c r="B3452" s="6" t="s">
        <v>53907</v>
      </c>
      <c r="C3452" s="6">
        <v>-0.14285165383911799</v>
      </c>
      <c r="D3452" s="6">
        <v>2.5558423310762E-2</v>
      </c>
    </row>
    <row r="3453" spans="2:4" ht="16" x14ac:dyDescent="0.2">
      <c r="B3453" s="6" t="s">
        <v>53908</v>
      </c>
      <c r="C3453" s="6">
        <v>-9.39394933245907E-2</v>
      </c>
      <c r="D3453" s="6">
        <v>5.5667439410857597E-2</v>
      </c>
    </row>
    <row r="3454" spans="2:4" ht="16" x14ac:dyDescent="0.2">
      <c r="B3454" s="6" t="s">
        <v>53909</v>
      </c>
      <c r="C3454" s="6">
        <v>-5.6913879790574402E-3</v>
      </c>
      <c r="D3454" s="6">
        <v>4.8264597164492898E-2</v>
      </c>
    </row>
    <row r="3455" spans="2:4" ht="16" x14ac:dyDescent="0.2">
      <c r="B3455" s="6" t="s">
        <v>53910</v>
      </c>
      <c r="C3455" s="6">
        <v>-6.5666533607089395E-4</v>
      </c>
      <c r="D3455" s="6">
        <v>-0.104596423746165</v>
      </c>
    </row>
    <row r="3456" spans="2:4" ht="16" x14ac:dyDescent="0.2">
      <c r="B3456" s="6" t="s">
        <v>53911</v>
      </c>
      <c r="C3456" s="6">
        <v>9.7710991393980401E-2</v>
      </c>
      <c r="D3456" s="6">
        <v>-1.4176405087737199E-3</v>
      </c>
    </row>
    <row r="3457" spans="2:4" ht="16" x14ac:dyDescent="0.2">
      <c r="B3457" s="6" t="s">
        <v>53912</v>
      </c>
      <c r="C3457" s="6">
        <v>-0.10891212375938</v>
      </c>
      <c r="D3457" s="6">
        <v>-6.3401479836555794E-2</v>
      </c>
    </row>
    <row r="3458" spans="2:4" ht="16" x14ac:dyDescent="0.2">
      <c r="B3458" s="6" t="s">
        <v>53913</v>
      </c>
      <c r="C3458" s="6">
        <v>-2.3195522226792799E-2</v>
      </c>
      <c r="D3458" s="6">
        <v>-1.85368972562963E-2</v>
      </c>
    </row>
    <row r="3459" spans="2:4" ht="16" x14ac:dyDescent="0.2">
      <c r="B3459" s="6" t="s">
        <v>53914</v>
      </c>
      <c r="C3459" s="6">
        <v>2.98881462518104E-2</v>
      </c>
      <c r="D3459" s="6">
        <v>-0.14406043684445299</v>
      </c>
    </row>
    <row r="3460" spans="2:4" ht="16" x14ac:dyDescent="0.2">
      <c r="B3460" s="6" t="s">
        <v>53915</v>
      </c>
      <c r="C3460" s="6">
        <v>-3.4409270561097202E-2</v>
      </c>
      <c r="D3460" s="6">
        <v>1.43287710134971E-2</v>
      </c>
    </row>
    <row r="3461" spans="2:4" ht="16" x14ac:dyDescent="0.2">
      <c r="B3461" s="6" t="s">
        <v>53916</v>
      </c>
      <c r="C3461" s="6">
        <v>-0.10633170621180101</v>
      </c>
      <c r="D3461" s="6">
        <v>-0.142738651285018</v>
      </c>
    </row>
    <row r="3462" spans="2:4" ht="16" x14ac:dyDescent="0.2">
      <c r="B3462" s="6" t="s">
        <v>53917</v>
      </c>
      <c r="C3462" s="6">
        <v>8.90349779506696E-2</v>
      </c>
      <c r="D3462" s="6">
        <v>9.2146077658397801E-2</v>
      </c>
    </row>
    <row r="3463" spans="2:4" ht="16" x14ac:dyDescent="0.2">
      <c r="B3463" s="6" t="s">
        <v>53918</v>
      </c>
      <c r="C3463" s="6">
        <v>-4.8821722103905799E-2</v>
      </c>
      <c r="D3463" s="6">
        <v>-0.13075079036117199</v>
      </c>
    </row>
    <row r="3464" spans="2:4" ht="16" x14ac:dyDescent="0.2">
      <c r="B3464" s="6" t="s">
        <v>53919</v>
      </c>
      <c r="C3464" s="6">
        <v>3.1656982501033298E-2</v>
      </c>
      <c r="D3464" s="6">
        <v>6.1304156984389097E-2</v>
      </c>
    </row>
    <row r="3465" spans="2:4" ht="16" x14ac:dyDescent="0.2">
      <c r="B3465" s="6" t="s">
        <v>53920</v>
      </c>
      <c r="C3465" s="6">
        <v>-9.0905789197369899E-2</v>
      </c>
      <c r="D3465" s="6">
        <v>-6.9633343739317496E-2</v>
      </c>
    </row>
    <row r="3466" spans="2:4" ht="16" x14ac:dyDescent="0.2">
      <c r="B3466" s="6" t="s">
        <v>53921</v>
      </c>
      <c r="C3466" s="6">
        <v>8.2036785997100695E-2</v>
      </c>
      <c r="D3466" s="6">
        <v>8.6686990418851806E-2</v>
      </c>
    </row>
    <row r="3467" spans="2:4" ht="16" x14ac:dyDescent="0.2">
      <c r="B3467" s="6" t="s">
        <v>53922</v>
      </c>
      <c r="C3467" s="6">
        <v>-1.17840140837231E-2</v>
      </c>
      <c r="D3467" s="6">
        <v>-4.6160157276716497E-2</v>
      </c>
    </row>
    <row r="3468" spans="2:4" ht="16" x14ac:dyDescent="0.2">
      <c r="B3468" s="6" t="s">
        <v>53923</v>
      </c>
      <c r="C3468" s="6">
        <v>-0.140654765584106</v>
      </c>
      <c r="D3468" s="6">
        <v>-9.2534912864720098E-2</v>
      </c>
    </row>
    <row r="3469" spans="2:4" ht="16" x14ac:dyDescent="0.2">
      <c r="B3469" s="6" t="s">
        <v>53924</v>
      </c>
      <c r="C3469" s="6">
        <v>-0.13817137631564499</v>
      </c>
      <c r="D3469" s="6">
        <v>-0.116594466877424</v>
      </c>
    </row>
    <row r="3470" spans="2:4" ht="16" x14ac:dyDescent="0.2">
      <c r="B3470" s="6" t="s">
        <v>53925</v>
      </c>
      <c r="C3470" s="6">
        <v>-2.06630130729284E-2</v>
      </c>
      <c r="D3470" s="6">
        <v>-8.6359850393845902E-2</v>
      </c>
    </row>
    <row r="3471" spans="2:4" ht="16" x14ac:dyDescent="0.2">
      <c r="B3471" s="6" t="s">
        <v>53926</v>
      </c>
      <c r="C3471" s="6">
        <v>5.44202803130567E-2</v>
      </c>
      <c r="D3471" s="6">
        <v>3.30772249280393E-2</v>
      </c>
    </row>
    <row r="3472" spans="2:4" ht="16" x14ac:dyDescent="0.2">
      <c r="B3472" s="6" t="s">
        <v>53927</v>
      </c>
      <c r="C3472" s="6">
        <v>-0.114112503724732</v>
      </c>
      <c r="D3472" s="6">
        <v>-4.4851996704823699E-4</v>
      </c>
    </row>
    <row r="3473" spans="2:4" ht="16" x14ac:dyDescent="0.2">
      <c r="B3473" s="6" t="s">
        <v>53928</v>
      </c>
      <c r="C3473" s="6">
        <v>-4.1019063738502802E-2</v>
      </c>
      <c r="D3473" s="6">
        <v>-2.5113495242820801E-2</v>
      </c>
    </row>
    <row r="3474" spans="2:4" ht="16" x14ac:dyDescent="0.2">
      <c r="B3474" s="6" t="s">
        <v>53929</v>
      </c>
      <c r="C3474" s="6">
        <v>-0.122355169550735</v>
      </c>
      <c r="D3474" s="6">
        <v>-0.148246686616538</v>
      </c>
    </row>
    <row r="3475" spans="2:4" ht="16" x14ac:dyDescent="0.2">
      <c r="B3475" s="6" t="s">
        <v>53930</v>
      </c>
      <c r="C3475" s="6">
        <v>-7.3319297148710702E-2</v>
      </c>
      <c r="D3475" s="6">
        <v>-4.3343821205159103E-2</v>
      </c>
    </row>
    <row r="3476" spans="2:4" ht="16" x14ac:dyDescent="0.2">
      <c r="B3476" s="6" t="s">
        <v>53931</v>
      </c>
      <c r="C3476" s="6">
        <v>-5.08217269697342E-2</v>
      </c>
      <c r="D3476" s="6">
        <v>-6.9013323333425497E-2</v>
      </c>
    </row>
    <row r="3477" spans="2:4" ht="16" x14ac:dyDescent="0.2">
      <c r="B3477" s="6" t="s">
        <v>53932</v>
      </c>
      <c r="C3477" s="6">
        <v>-6.7029350970635396E-3</v>
      </c>
      <c r="D3477" s="6">
        <v>-0.139093026562602</v>
      </c>
    </row>
    <row r="3478" spans="2:4" ht="16" x14ac:dyDescent="0.2">
      <c r="B3478" s="6" t="s">
        <v>53933</v>
      </c>
      <c r="C3478" s="6">
        <v>0.12292867405456499</v>
      </c>
      <c r="D3478" s="6">
        <v>8.2382656098430901E-2</v>
      </c>
    </row>
    <row r="3479" spans="2:4" ht="16" x14ac:dyDescent="0.2">
      <c r="B3479" s="6" t="s">
        <v>53934</v>
      </c>
      <c r="C3479" s="6">
        <v>0.14286207131369</v>
      </c>
      <c r="D3479" s="6">
        <v>-5.4339593319946103E-2</v>
      </c>
    </row>
    <row r="3480" spans="2:4" ht="16" x14ac:dyDescent="0.2">
      <c r="B3480" s="6" t="s">
        <v>53935</v>
      </c>
      <c r="C3480" s="6">
        <v>0.201626444898313</v>
      </c>
      <c r="D3480" s="6">
        <v>5.2639363465887101E-2</v>
      </c>
    </row>
    <row r="3481" spans="2:4" ht="16" x14ac:dyDescent="0.2">
      <c r="B3481" s="6" t="s">
        <v>53936</v>
      </c>
      <c r="C3481" s="6">
        <v>-5.6638759172994199E-2</v>
      </c>
      <c r="D3481" s="6">
        <v>-9.7358005901811602E-3</v>
      </c>
    </row>
    <row r="3482" spans="2:4" ht="16" x14ac:dyDescent="0.2">
      <c r="B3482" s="6" t="s">
        <v>53937</v>
      </c>
      <c r="C3482" s="6">
        <v>0.145878351205635</v>
      </c>
      <c r="D3482" s="6">
        <v>5.8003002793721404E-3</v>
      </c>
    </row>
    <row r="3483" spans="2:4" ht="16" x14ac:dyDescent="0.2">
      <c r="B3483" s="6" t="s">
        <v>53938</v>
      </c>
      <c r="C3483" s="6">
        <v>-0.201648941354829</v>
      </c>
      <c r="D3483" s="6">
        <v>-0.24741475585673001</v>
      </c>
    </row>
    <row r="3484" spans="2:4" ht="16" x14ac:dyDescent="0.2">
      <c r="B3484" s="6" t="s">
        <v>53939</v>
      </c>
      <c r="C3484" s="6">
        <v>6.64097685585716E-2</v>
      </c>
      <c r="D3484" s="6">
        <v>-4.6041389045812502E-2</v>
      </c>
    </row>
    <row r="3485" spans="2:4" ht="16" x14ac:dyDescent="0.2">
      <c r="B3485" s="6" t="s">
        <v>53940</v>
      </c>
      <c r="C3485" s="6">
        <v>-8.8794073358267001E-2</v>
      </c>
      <c r="D3485" s="6">
        <v>-7.6408111543291496E-2</v>
      </c>
    </row>
    <row r="3486" spans="2:4" ht="16" x14ac:dyDescent="0.2">
      <c r="B3486" s="6" t="s">
        <v>53941</v>
      </c>
      <c r="C3486" s="6">
        <v>7.9176224644008607E-3</v>
      </c>
      <c r="D3486" s="6">
        <v>-1.73563428736895E-2</v>
      </c>
    </row>
    <row r="3487" spans="2:4" ht="16" x14ac:dyDescent="0.2">
      <c r="B3487" s="6" t="s">
        <v>53942</v>
      </c>
      <c r="C3487" s="6">
        <v>8.65975805866874E-2</v>
      </c>
      <c r="D3487" s="6">
        <v>-3.6032960557505503E-2</v>
      </c>
    </row>
    <row r="3488" spans="2:4" ht="16" x14ac:dyDescent="0.2">
      <c r="B3488" s="6" t="s">
        <v>53943</v>
      </c>
      <c r="C3488" s="6">
        <v>9.1900940969175296E-2</v>
      </c>
      <c r="D3488" s="6">
        <v>7.9816921460488202E-2</v>
      </c>
    </row>
    <row r="3489" spans="2:4" ht="16" x14ac:dyDescent="0.2">
      <c r="B3489" s="6" t="s">
        <v>53944</v>
      </c>
      <c r="C3489" s="6">
        <v>-0.16017313056433999</v>
      </c>
      <c r="D3489" s="6">
        <v>-5.4736259258495699E-2</v>
      </c>
    </row>
    <row r="3490" spans="2:4" ht="16" x14ac:dyDescent="0.2">
      <c r="B3490" s="6" t="s">
        <v>53945</v>
      </c>
      <c r="C3490" s="6">
        <v>-0.13034914752305199</v>
      </c>
      <c r="D3490" s="6">
        <v>6.9855914459967194E-2</v>
      </c>
    </row>
    <row r="3491" spans="2:4" ht="16" x14ac:dyDescent="0.2">
      <c r="B3491" s="6" t="s">
        <v>53946</v>
      </c>
      <c r="C3491" s="6">
        <v>-0.134338367999216</v>
      </c>
      <c r="D3491" s="6">
        <v>-0.108494520926776</v>
      </c>
    </row>
    <row r="3492" spans="2:4" ht="16" x14ac:dyDescent="0.2">
      <c r="B3492" s="6" t="s">
        <v>53947</v>
      </c>
      <c r="C3492" s="6">
        <v>0.11363029542944</v>
      </c>
      <c r="D3492" s="6">
        <v>-3.0005612508998001E-2</v>
      </c>
    </row>
    <row r="3493" spans="2:4" ht="16" x14ac:dyDescent="0.2">
      <c r="B3493" s="6" t="s">
        <v>53948</v>
      </c>
      <c r="C3493" s="6">
        <v>-0.10805846078572599</v>
      </c>
      <c r="D3493" s="6">
        <v>-5.01877548269807E-2</v>
      </c>
    </row>
    <row r="3494" spans="2:4" ht="16" x14ac:dyDescent="0.2">
      <c r="B3494" s="6" t="s">
        <v>53949</v>
      </c>
      <c r="C3494" s="6">
        <v>-8.0790599492876994E-2</v>
      </c>
      <c r="D3494" s="6">
        <v>-1.00834725740739E-3</v>
      </c>
    </row>
    <row r="3495" spans="2:4" ht="16" x14ac:dyDescent="0.2">
      <c r="B3495" s="6" t="s">
        <v>53950</v>
      </c>
      <c r="C3495" s="6">
        <v>-5.5858714630513603E-2</v>
      </c>
      <c r="D3495" s="6">
        <v>-8.8271639121610193E-2</v>
      </c>
    </row>
    <row r="3496" spans="2:4" ht="16" x14ac:dyDescent="0.2">
      <c r="B3496" s="6" t="s">
        <v>53951</v>
      </c>
      <c r="C3496" s="6">
        <v>1.98217283064217E-3</v>
      </c>
      <c r="D3496" s="6">
        <v>-2.2955374261259199E-2</v>
      </c>
    </row>
    <row r="3497" spans="2:4" ht="16" x14ac:dyDescent="0.2">
      <c r="B3497" s="6" t="s">
        <v>53952</v>
      </c>
      <c r="C3497" s="6">
        <v>-0.14450802020334</v>
      </c>
      <c r="D3497" s="6">
        <v>-5.4088698930840999E-2</v>
      </c>
    </row>
    <row r="3498" spans="2:4" ht="16" x14ac:dyDescent="0.2">
      <c r="B3498" s="6" t="s">
        <v>53953</v>
      </c>
      <c r="C3498" s="6">
        <v>-0.17970980668665201</v>
      </c>
      <c r="D3498" s="6">
        <v>-2.6027275257879599E-2</v>
      </c>
    </row>
    <row r="3499" spans="2:4" ht="16" x14ac:dyDescent="0.2">
      <c r="B3499" s="6" t="s">
        <v>53954</v>
      </c>
      <c r="C3499" s="6">
        <v>-3.9502198891822701E-2</v>
      </c>
      <c r="D3499" s="6">
        <v>-1.64042877879318E-2</v>
      </c>
    </row>
    <row r="3500" spans="2:4" ht="16" x14ac:dyDescent="0.2">
      <c r="B3500" s="6" t="s">
        <v>53955</v>
      </c>
      <c r="C3500" s="6">
        <v>1.8687140983757899E-2</v>
      </c>
      <c r="D3500" s="6">
        <v>-1.6284412414936E-2</v>
      </c>
    </row>
    <row r="3501" spans="2:4" ht="16" x14ac:dyDescent="0.2">
      <c r="B3501" s="6" t="s">
        <v>53956</v>
      </c>
      <c r="C3501" s="6">
        <v>-0.21423892170120201</v>
      </c>
      <c r="D3501" s="6">
        <v>-9.7433880566854897E-2</v>
      </c>
    </row>
    <row r="3502" spans="2:4" ht="16" x14ac:dyDescent="0.2">
      <c r="B3502" s="6" t="s">
        <v>53957</v>
      </c>
      <c r="C3502" s="6">
        <v>-9.6025308583588001E-2</v>
      </c>
      <c r="D3502" s="6">
        <v>6.6707476089990303E-3</v>
      </c>
    </row>
    <row r="3503" spans="2:4" ht="16" x14ac:dyDescent="0.2">
      <c r="B3503" s="6" t="s">
        <v>53958</v>
      </c>
      <c r="C3503" s="6">
        <v>-3.4582557146078899E-2</v>
      </c>
      <c r="D3503" s="6">
        <v>5.1361760114006696E-3</v>
      </c>
    </row>
    <row r="3504" spans="2:4" ht="16" x14ac:dyDescent="0.2">
      <c r="B3504" s="6" t="s">
        <v>53959</v>
      </c>
      <c r="C3504" s="6">
        <v>0.118555181802565</v>
      </c>
      <c r="D3504" s="6">
        <v>5.4565404747428103E-2</v>
      </c>
    </row>
    <row r="3505" spans="2:4" ht="16" x14ac:dyDescent="0.2">
      <c r="B3505" s="6" t="s">
        <v>53960</v>
      </c>
      <c r="C3505" s="6">
        <v>-3.51487760859239E-2</v>
      </c>
      <c r="D3505" s="6">
        <v>-3.2977697584521203E-2</v>
      </c>
    </row>
    <row r="3506" spans="2:4" ht="16" x14ac:dyDescent="0.2">
      <c r="B3506" s="6" t="s">
        <v>53961</v>
      </c>
      <c r="C3506" s="6">
        <v>3.8396990627177302E-2</v>
      </c>
      <c r="D3506" s="6">
        <v>6.7957861075506998E-2</v>
      </c>
    </row>
    <row r="3507" spans="2:4" ht="16" x14ac:dyDescent="0.2">
      <c r="B3507" s="6" t="s">
        <v>53962</v>
      </c>
      <c r="C3507" s="6">
        <v>6.1683654831114203E-2</v>
      </c>
      <c r="D3507" s="6">
        <v>4.88580883479433E-2</v>
      </c>
    </row>
    <row r="3508" spans="2:4" ht="16" x14ac:dyDescent="0.2">
      <c r="B3508" s="6" t="s">
        <v>53963</v>
      </c>
      <c r="C3508" s="6">
        <v>-6.1731737028905401E-2</v>
      </c>
      <c r="D3508" s="6">
        <v>4.6173321424980403E-3</v>
      </c>
    </row>
    <row r="3509" spans="2:4" ht="16" x14ac:dyDescent="0.2">
      <c r="B3509" s="6" t="s">
        <v>53964</v>
      </c>
      <c r="C3509" s="6">
        <v>0.15988440710865801</v>
      </c>
      <c r="D3509" s="6">
        <v>3.5529036920748901E-2</v>
      </c>
    </row>
    <row r="3510" spans="2:4" ht="16" x14ac:dyDescent="0.2">
      <c r="B3510" s="6" t="s">
        <v>53965</v>
      </c>
      <c r="C3510" s="6">
        <v>0.24892786356100599</v>
      </c>
      <c r="D3510" s="6">
        <v>0.26633231682785402</v>
      </c>
    </row>
    <row r="3511" spans="2:4" ht="16" x14ac:dyDescent="0.2">
      <c r="B3511" s="6" t="s">
        <v>53966</v>
      </c>
      <c r="C3511" s="6">
        <v>-7.1081779462911499E-3</v>
      </c>
      <c r="D3511" s="6">
        <v>-8.0229827281177293E-2</v>
      </c>
    </row>
    <row r="3512" spans="2:4" ht="16" x14ac:dyDescent="0.2">
      <c r="B3512" s="6" t="s">
        <v>53967</v>
      </c>
      <c r="C3512" s="6">
        <v>-4.2993428031499199E-2</v>
      </c>
      <c r="D3512" s="6">
        <v>-3.26882165165963E-2</v>
      </c>
    </row>
    <row r="3513" spans="2:4" ht="16" x14ac:dyDescent="0.2">
      <c r="B3513" s="6" t="s">
        <v>53968</v>
      </c>
      <c r="C3513" s="6">
        <v>3.1807532214534397E-2</v>
      </c>
      <c r="D3513" s="6">
        <v>-7.09782715464691E-3</v>
      </c>
    </row>
    <row r="3514" spans="2:4" ht="16" x14ac:dyDescent="0.2">
      <c r="B3514" s="6" t="s">
        <v>53969</v>
      </c>
      <c r="C3514" s="6">
        <v>0.22773681525050399</v>
      </c>
      <c r="D3514" s="6">
        <v>4.9871624497882301E-2</v>
      </c>
    </row>
    <row r="3515" spans="2:4" ht="16" x14ac:dyDescent="0.2">
      <c r="B3515" s="6" t="s">
        <v>53970</v>
      </c>
      <c r="C3515" s="6">
        <v>3.67583031565051E-2</v>
      </c>
      <c r="D3515" s="6">
        <v>-5.5663542219067601E-2</v>
      </c>
    </row>
    <row r="3516" spans="2:4" ht="16" x14ac:dyDescent="0.2">
      <c r="B3516" s="6" t="s">
        <v>53971</v>
      </c>
      <c r="C3516" s="6">
        <v>-4.1701924272635103E-2</v>
      </c>
      <c r="D3516" s="6">
        <v>1.75900814784864E-2</v>
      </c>
    </row>
    <row r="3517" spans="2:4" ht="16" x14ac:dyDescent="0.2">
      <c r="B3517" s="6" t="s">
        <v>53972</v>
      </c>
      <c r="C3517" s="6">
        <v>7.6781829839180901E-2</v>
      </c>
      <c r="D3517" s="6">
        <v>7.0774957373142697E-2</v>
      </c>
    </row>
    <row r="3518" spans="2:4" ht="16" x14ac:dyDescent="0.2">
      <c r="B3518" s="6" t="s">
        <v>53973</v>
      </c>
      <c r="C3518" s="6">
        <v>-9.2003475077930802E-2</v>
      </c>
      <c r="D3518" s="6">
        <v>-9.6583800421002494E-2</v>
      </c>
    </row>
    <row r="3519" spans="2:4" ht="16" x14ac:dyDescent="0.2">
      <c r="B3519" s="6" t="s">
        <v>53974</v>
      </c>
      <c r="C3519" s="6">
        <v>-4.6192443611793997E-2</v>
      </c>
      <c r="D3519" s="6">
        <v>-0.10083892219645001</v>
      </c>
    </row>
    <row r="3520" spans="2:4" ht="16" x14ac:dyDescent="0.2">
      <c r="B3520" s="6" t="s">
        <v>53975</v>
      </c>
      <c r="C3520" s="6">
        <v>7.6884435833937601E-2</v>
      </c>
      <c r="D3520" s="6">
        <v>-5.3915207159187503E-2</v>
      </c>
    </row>
    <row r="3521" spans="2:4" ht="16" x14ac:dyDescent="0.2">
      <c r="B3521" s="6" t="s">
        <v>53976</v>
      </c>
      <c r="C3521" s="6">
        <v>0.24022671292908299</v>
      </c>
      <c r="D3521" s="6">
        <v>3.7064188400174002E-3</v>
      </c>
    </row>
    <row r="3522" spans="2:4" ht="16" x14ac:dyDescent="0.2">
      <c r="B3522" s="6" t="s">
        <v>53977</v>
      </c>
      <c r="C3522" s="6">
        <v>0.102903300741787</v>
      </c>
      <c r="D3522" s="6">
        <v>5.98929016435873E-2</v>
      </c>
    </row>
    <row r="3523" spans="2:4" ht="16" x14ac:dyDescent="0.2">
      <c r="B3523" s="6" t="s">
        <v>53978</v>
      </c>
      <c r="C3523" s="6">
        <v>-1.6844415700495202E-2</v>
      </c>
      <c r="D3523" s="6">
        <v>-4.6450785008879898E-2</v>
      </c>
    </row>
    <row r="3524" spans="2:4" ht="16" x14ac:dyDescent="0.2">
      <c r="B3524" s="6" t="s">
        <v>53979</v>
      </c>
      <c r="C3524" s="6">
        <v>-0.111368723965731</v>
      </c>
      <c r="D3524" s="6">
        <v>-7.02134734233055E-2</v>
      </c>
    </row>
    <row r="3525" spans="2:4" ht="16" x14ac:dyDescent="0.2">
      <c r="B3525" s="6" t="s">
        <v>53980</v>
      </c>
      <c r="C3525" s="6">
        <v>9.9918169808042006E-3</v>
      </c>
      <c r="D3525" s="6">
        <v>-2.58824824217404E-3</v>
      </c>
    </row>
    <row r="3526" spans="2:4" ht="16" x14ac:dyDescent="0.2">
      <c r="B3526" s="6" t="s">
        <v>53981</v>
      </c>
      <c r="C3526" s="6">
        <v>0.23666952853428899</v>
      </c>
      <c r="D3526" s="6">
        <v>0.246837597662701</v>
      </c>
    </row>
    <row r="3527" spans="2:4" ht="16" x14ac:dyDescent="0.2">
      <c r="B3527" s="6" t="s">
        <v>53982</v>
      </c>
      <c r="C3527" s="6">
        <v>3.9416679722570798E-2</v>
      </c>
      <c r="D3527" s="6">
        <v>2.19984758941691E-2</v>
      </c>
    </row>
    <row r="3528" spans="2:4" ht="16" x14ac:dyDescent="0.2">
      <c r="B3528" s="6" t="s">
        <v>53983</v>
      </c>
      <c r="C3528" s="6">
        <v>0.24543954761789899</v>
      </c>
      <c r="D3528" s="6">
        <v>0.164724518400859</v>
      </c>
    </row>
    <row r="3529" spans="2:4" ht="16" x14ac:dyDescent="0.2">
      <c r="B3529" s="6" t="s">
        <v>53984</v>
      </c>
      <c r="C3529" s="6">
        <v>-0.110245845613406</v>
      </c>
      <c r="D3529" s="6">
        <v>0.110445730950691</v>
      </c>
    </row>
    <row r="3530" spans="2:4" ht="16" x14ac:dyDescent="0.2">
      <c r="B3530" s="6" t="s">
        <v>53985</v>
      </c>
      <c r="C3530" s="6">
        <v>-0.197944598803417</v>
      </c>
      <c r="D3530" s="6">
        <v>-6.7711971012731298E-2</v>
      </c>
    </row>
    <row r="3531" spans="2:4" ht="16" x14ac:dyDescent="0.2">
      <c r="B3531" s="6" t="s">
        <v>53986</v>
      </c>
      <c r="C3531" s="6">
        <v>-2.7711272743370999E-2</v>
      </c>
      <c r="D3531" s="6">
        <v>-3.88304664770599E-2</v>
      </c>
    </row>
    <row r="3532" spans="2:4" ht="16" x14ac:dyDescent="0.2">
      <c r="B3532" s="6" t="s">
        <v>53987</v>
      </c>
      <c r="C3532" s="6">
        <v>-0.15168111163971301</v>
      </c>
      <c r="D3532" s="6">
        <v>-0.110425431814013</v>
      </c>
    </row>
    <row r="3533" spans="2:4" ht="16" x14ac:dyDescent="0.2">
      <c r="B3533" s="6" t="s">
        <v>53988</v>
      </c>
      <c r="C3533" s="6">
        <v>0.12678054985444301</v>
      </c>
      <c r="D3533" s="6">
        <v>1.4324249355074901E-2</v>
      </c>
    </row>
    <row r="3534" spans="2:4" ht="16" x14ac:dyDescent="0.2">
      <c r="B3534" s="6" t="s">
        <v>53989</v>
      </c>
      <c r="C3534" s="6">
        <v>-0.23906755820634401</v>
      </c>
      <c r="D3534" s="6">
        <v>-0.11785314544070701</v>
      </c>
    </row>
    <row r="3535" spans="2:4" ht="16" x14ac:dyDescent="0.2">
      <c r="B3535" s="6" t="s">
        <v>53990</v>
      </c>
      <c r="C3535" s="6">
        <v>-0.113491337757702</v>
      </c>
      <c r="D3535" s="6">
        <v>-0.102416022154507</v>
      </c>
    </row>
    <row r="3536" spans="2:4" ht="16" x14ac:dyDescent="0.2">
      <c r="B3536" s="6" t="s">
        <v>53991</v>
      </c>
      <c r="C3536" s="6">
        <v>-5.06898773934292E-2</v>
      </c>
      <c r="D3536" s="6">
        <v>4.9065146238452401E-2</v>
      </c>
    </row>
    <row r="3537" spans="2:4" ht="16" x14ac:dyDescent="0.2">
      <c r="B3537" s="6" t="s">
        <v>53992</v>
      </c>
      <c r="C3537" s="6">
        <v>-6.1448974912448003E-2</v>
      </c>
      <c r="D3537" s="6">
        <v>6.94367694796109E-3</v>
      </c>
    </row>
    <row r="3538" spans="2:4" ht="16" x14ac:dyDescent="0.2">
      <c r="B3538" s="6" t="s">
        <v>53993</v>
      </c>
      <c r="C3538" s="6">
        <v>-8.6268171098794297E-2</v>
      </c>
      <c r="D3538" s="6">
        <v>8.6264986794155601E-3</v>
      </c>
    </row>
    <row r="3539" spans="2:4" ht="16" x14ac:dyDescent="0.2">
      <c r="B3539" s="6" t="s">
        <v>53994</v>
      </c>
      <c r="C3539" s="6">
        <v>4.2390552194113702E-2</v>
      </c>
      <c r="D3539" s="6">
        <v>5.8861581568277699E-2</v>
      </c>
    </row>
    <row r="3540" spans="2:4" ht="16" x14ac:dyDescent="0.2">
      <c r="B3540" s="6" t="s">
        <v>53995</v>
      </c>
      <c r="C3540" s="6">
        <v>5.2209492316718502E-2</v>
      </c>
      <c r="D3540" s="6">
        <v>1.4208472100162199E-2</v>
      </c>
    </row>
    <row r="3541" spans="2:4" ht="16" x14ac:dyDescent="0.2">
      <c r="B3541" s="6" t="s">
        <v>53996</v>
      </c>
      <c r="C3541" s="6">
        <v>0.18850873371521701</v>
      </c>
      <c r="D3541" s="6">
        <v>0.24916878688317101</v>
      </c>
    </row>
    <row r="3542" spans="2:4" ht="16" x14ac:dyDescent="0.2">
      <c r="B3542" s="6" t="s">
        <v>53997</v>
      </c>
      <c r="C3542" s="6">
        <v>-1.7914271764409399E-2</v>
      </c>
      <c r="D3542" s="6">
        <v>2.5481232195443099E-2</v>
      </c>
    </row>
    <row r="3543" spans="2:4" ht="16" x14ac:dyDescent="0.2">
      <c r="B3543" s="6" t="s">
        <v>53998</v>
      </c>
      <c r="C3543" s="6">
        <v>0.110473180056225</v>
      </c>
      <c r="D3543" s="6">
        <v>2.96076627719917E-3</v>
      </c>
    </row>
    <row r="3544" spans="2:4" ht="16" x14ac:dyDescent="0.2">
      <c r="B3544" s="6" t="s">
        <v>53999</v>
      </c>
      <c r="C3544" s="6">
        <v>-0.16207738618137699</v>
      </c>
      <c r="D3544" s="6">
        <v>-4.5031486223525298E-2</v>
      </c>
    </row>
    <row r="3545" spans="2:4" ht="16" x14ac:dyDescent="0.2">
      <c r="B3545" s="6" t="s">
        <v>54000</v>
      </c>
      <c r="C3545" s="6">
        <v>1.3782474921827201E-2</v>
      </c>
      <c r="D3545" s="6">
        <v>4.7204323488157299E-2</v>
      </c>
    </row>
    <row r="3546" spans="2:4" ht="16" x14ac:dyDescent="0.2">
      <c r="B3546" s="6" t="s">
        <v>54001</v>
      </c>
      <c r="C3546" s="6">
        <v>0.206403138791213</v>
      </c>
      <c r="D3546" s="6">
        <v>0.10009409974373799</v>
      </c>
    </row>
    <row r="3547" spans="2:4" ht="16" x14ac:dyDescent="0.2">
      <c r="B3547" s="6" t="s">
        <v>54002</v>
      </c>
      <c r="C3547" s="6">
        <v>8.8121908479248407E-3</v>
      </c>
      <c r="D3547" s="6">
        <v>-3.6499851771928001E-2</v>
      </c>
    </row>
    <row r="3548" spans="2:4" ht="16" x14ac:dyDescent="0.2">
      <c r="B3548" s="6" t="s">
        <v>54003</v>
      </c>
      <c r="C3548" s="6">
        <v>-0.104380176192262</v>
      </c>
      <c r="D3548" s="6">
        <v>-4.8824358381916497E-2</v>
      </c>
    </row>
    <row r="3549" spans="2:4" ht="16" x14ac:dyDescent="0.2">
      <c r="B3549" s="6" t="s">
        <v>54004</v>
      </c>
      <c r="C3549" s="6">
        <v>5.4537187277165201E-2</v>
      </c>
      <c r="D3549" s="6">
        <v>-9.0755385039861899E-2</v>
      </c>
    </row>
    <row r="3550" spans="2:4" ht="16" x14ac:dyDescent="0.2">
      <c r="B3550" s="6" t="s">
        <v>54005</v>
      </c>
      <c r="C3550" s="6">
        <v>6.4383489543082803E-2</v>
      </c>
      <c r="D3550" s="6">
        <v>2.6437192274864699E-2</v>
      </c>
    </row>
    <row r="3551" spans="2:4" ht="16" x14ac:dyDescent="0.2">
      <c r="B3551" s="6" t="s">
        <v>54006</v>
      </c>
      <c r="C3551" s="6">
        <v>0.19545223965602601</v>
      </c>
      <c r="D3551" s="6">
        <v>1.4748655195341799E-2</v>
      </c>
    </row>
    <row r="3552" spans="2:4" ht="16" x14ac:dyDescent="0.2">
      <c r="B3552" s="6" t="s">
        <v>54007</v>
      </c>
      <c r="C3552" s="6">
        <v>0.12907688082983901</v>
      </c>
      <c r="D3552" s="6">
        <v>5.6194403144736199E-2</v>
      </c>
    </row>
    <row r="3553" spans="2:4" ht="16" x14ac:dyDescent="0.2">
      <c r="B3553" s="6" t="s">
        <v>54008</v>
      </c>
      <c r="C3553" s="6">
        <v>-1.06991443601094E-2</v>
      </c>
      <c r="D3553" s="6">
        <v>1.2445581274898899E-2</v>
      </c>
    </row>
    <row r="3554" spans="2:4" ht="16" x14ac:dyDescent="0.2">
      <c r="B3554" s="6" t="s">
        <v>54009</v>
      </c>
      <c r="C3554" s="6">
        <v>-3.6288649508183099E-2</v>
      </c>
      <c r="D3554" s="6">
        <v>2.02100227746419E-2</v>
      </c>
    </row>
    <row r="3555" spans="2:4" ht="16" x14ac:dyDescent="0.2">
      <c r="B3555" s="6" t="s">
        <v>54010</v>
      </c>
      <c r="C3555" s="6">
        <v>-0.107439110429478</v>
      </c>
      <c r="D3555" s="6">
        <v>8.4844684037911094E-2</v>
      </c>
    </row>
    <row r="3556" spans="2:4" ht="16" x14ac:dyDescent="0.2">
      <c r="B3556" s="6" t="s">
        <v>54011</v>
      </c>
      <c r="C3556" s="6">
        <v>0.18632809989308699</v>
      </c>
      <c r="D3556" s="6">
        <v>2.9921759083378501E-2</v>
      </c>
    </row>
    <row r="3557" spans="2:4" ht="16" x14ac:dyDescent="0.2">
      <c r="B3557" s="6" t="s">
        <v>54012</v>
      </c>
      <c r="C3557" s="6">
        <v>-9.8537349436318394E-2</v>
      </c>
      <c r="D3557" s="6">
        <v>3.5543531670299999E-2</v>
      </c>
    </row>
    <row r="3558" spans="2:4" ht="16" x14ac:dyDescent="0.2">
      <c r="B3558" s="6" t="s">
        <v>54013</v>
      </c>
      <c r="C3558" s="6">
        <v>-0.115788168111038</v>
      </c>
      <c r="D3558" s="6">
        <v>8.6452650107915502E-2</v>
      </c>
    </row>
    <row r="3559" spans="2:4" ht="16" x14ac:dyDescent="0.2">
      <c r="B3559" s="6" t="s">
        <v>54014</v>
      </c>
      <c r="C3559" s="6">
        <v>3.6672623165610901E-2</v>
      </c>
      <c r="D3559" s="6">
        <v>-5.9782006208825698E-2</v>
      </c>
    </row>
    <row r="3560" spans="2:4" ht="16" x14ac:dyDescent="0.2">
      <c r="B3560" s="6" t="s">
        <v>54015</v>
      </c>
      <c r="C3560" s="6">
        <v>-5.4560624974369497E-2</v>
      </c>
      <c r="D3560" s="6">
        <v>2.89928335935556E-2</v>
      </c>
    </row>
    <row r="3561" spans="2:4" ht="16" x14ac:dyDescent="0.2">
      <c r="B3561" s="6" t="s">
        <v>54016</v>
      </c>
      <c r="C3561" s="6">
        <v>-0.10133831121152199</v>
      </c>
      <c r="D3561" s="6">
        <v>-7.4080093281103501E-2</v>
      </c>
    </row>
    <row r="3562" spans="2:4" ht="16" x14ac:dyDescent="0.2">
      <c r="B3562" s="6" t="s">
        <v>54017</v>
      </c>
      <c r="C3562" s="6">
        <v>0.123780874773948</v>
      </c>
      <c r="D3562" s="6">
        <v>3.4779993605154602E-2</v>
      </c>
    </row>
    <row r="3563" spans="2:4" ht="16" x14ac:dyDescent="0.2">
      <c r="B3563" s="6" t="s">
        <v>54018</v>
      </c>
      <c r="C3563" s="6">
        <v>-2.3998035561282501E-2</v>
      </c>
      <c r="D3563" s="6">
        <v>-0.14866309059541899</v>
      </c>
    </row>
    <row r="3564" spans="2:4" ht="16" x14ac:dyDescent="0.2">
      <c r="B3564" s="6" t="s">
        <v>54019</v>
      </c>
      <c r="C3564" s="6">
        <v>3.96363044841994E-2</v>
      </c>
      <c r="D3564" s="6">
        <v>-2.2045134192466599E-2</v>
      </c>
    </row>
    <row r="3565" spans="2:4" ht="16" x14ac:dyDescent="0.2">
      <c r="B3565" s="6" t="s">
        <v>54020</v>
      </c>
      <c r="C3565" s="6">
        <v>4.4035273030107902E-2</v>
      </c>
      <c r="D3565" s="6">
        <v>-1.60962036231567E-2</v>
      </c>
    </row>
    <row r="3566" spans="2:4" ht="16" x14ac:dyDescent="0.2">
      <c r="B3566" s="6" t="s">
        <v>54021</v>
      </c>
      <c r="C3566" s="6">
        <v>-1.7839972625056402E-2</v>
      </c>
      <c r="D3566" s="6">
        <v>3.07641659949951E-2</v>
      </c>
    </row>
    <row r="3567" spans="2:4" ht="16" x14ac:dyDescent="0.2">
      <c r="B3567" s="6" t="s">
        <v>54022</v>
      </c>
      <c r="C3567" s="6">
        <v>2.7573931594659502E-2</v>
      </c>
      <c r="D3567" s="6">
        <v>-5.6746695129292903E-2</v>
      </c>
    </row>
    <row r="3568" spans="2:4" ht="16" x14ac:dyDescent="0.2">
      <c r="B3568" s="6" t="s">
        <v>54023</v>
      </c>
      <c r="C3568" s="6">
        <v>-5.1578110066223801E-2</v>
      </c>
      <c r="D3568" s="6">
        <v>-5.6077313809365002E-2</v>
      </c>
    </row>
    <row r="3569" spans="2:4" ht="16" x14ac:dyDescent="0.2">
      <c r="B3569" s="6" t="s">
        <v>54024</v>
      </c>
      <c r="C3569" s="6">
        <v>6.9528148152292205E-2</v>
      </c>
      <c r="D3569" s="6">
        <v>-6.6025617650756999E-2</v>
      </c>
    </row>
    <row r="3570" spans="2:4" ht="16" x14ac:dyDescent="0.2">
      <c r="B3570" s="6" t="s">
        <v>54025</v>
      </c>
      <c r="C3570" s="6">
        <v>0.14344497325098399</v>
      </c>
      <c r="D3570" s="6">
        <v>5.6790373430627497E-2</v>
      </c>
    </row>
    <row r="3571" spans="2:4" ht="16" x14ac:dyDescent="0.2">
      <c r="B3571" s="6" t="s">
        <v>54026</v>
      </c>
      <c r="C3571" s="6">
        <v>-2.4928112934318802E-2</v>
      </c>
      <c r="D3571" s="6">
        <v>-0.232890002051892</v>
      </c>
    </row>
    <row r="3572" spans="2:4" ht="16" x14ac:dyDescent="0.2">
      <c r="B3572" s="6" t="s">
        <v>54027</v>
      </c>
      <c r="C3572" s="6">
        <v>-0.108617894498584</v>
      </c>
      <c r="D3572" s="6">
        <v>-0.168592453324689</v>
      </c>
    </row>
    <row r="3573" spans="2:4" ht="16" x14ac:dyDescent="0.2">
      <c r="B3573" s="6" t="s">
        <v>54028</v>
      </c>
      <c r="C3573" s="6">
        <v>-0.12354518309168599</v>
      </c>
      <c r="D3573" s="6">
        <v>-1.00423185886302E-2</v>
      </c>
    </row>
    <row r="3574" spans="2:4" ht="16" x14ac:dyDescent="0.2">
      <c r="B3574" s="6" t="s">
        <v>54029</v>
      </c>
      <c r="C3574" s="6">
        <v>8.9206149713145794E-3</v>
      </c>
      <c r="D3574" s="6">
        <v>-9.3809353069721907E-3</v>
      </c>
    </row>
    <row r="3575" spans="2:4" ht="16" x14ac:dyDescent="0.2">
      <c r="B3575" s="6" t="s">
        <v>54030</v>
      </c>
      <c r="C3575" s="6">
        <v>-1.0690570127268401E-2</v>
      </c>
      <c r="D3575" s="6">
        <v>-1.86669474375366E-2</v>
      </c>
    </row>
    <row r="3576" spans="2:4" ht="16" x14ac:dyDescent="0.2">
      <c r="B3576" s="6" t="s">
        <v>54031</v>
      </c>
      <c r="C3576" s="6">
        <v>6.6241257458639097E-2</v>
      </c>
      <c r="D3576" s="6">
        <v>5.41242036290542E-2</v>
      </c>
    </row>
    <row r="3577" spans="2:4" ht="16" x14ac:dyDescent="0.2">
      <c r="B3577" s="6" t="s">
        <v>54032</v>
      </c>
      <c r="C3577" s="6">
        <v>-7.9582484893409203E-2</v>
      </c>
      <c r="D3577" s="6">
        <v>-9.0105808323024006E-2</v>
      </c>
    </row>
    <row r="3578" spans="2:4" ht="16" x14ac:dyDescent="0.2">
      <c r="B3578" s="6" t="s">
        <v>54033</v>
      </c>
      <c r="C3578" s="6">
        <v>-0.115438872396483</v>
      </c>
      <c r="D3578" s="6">
        <v>-0.133134541640615</v>
      </c>
    </row>
    <row r="3579" spans="2:4" ht="16" x14ac:dyDescent="0.2">
      <c r="B3579" s="6" t="s">
        <v>54034</v>
      </c>
      <c r="C3579" s="6">
        <v>0.189680101213964</v>
      </c>
      <c r="D3579" s="6">
        <v>0.19877082985691499</v>
      </c>
    </row>
    <row r="3580" spans="2:4" ht="16" x14ac:dyDescent="0.2">
      <c r="B3580" s="6" t="s">
        <v>54035</v>
      </c>
      <c r="C3580" s="6">
        <v>2.0070934147913299E-3</v>
      </c>
      <c r="D3580" s="6">
        <v>5.5272181495807302E-2</v>
      </c>
    </row>
    <row r="3581" spans="2:4" ht="16" x14ac:dyDescent="0.2">
      <c r="B3581" s="6" t="s">
        <v>54036</v>
      </c>
      <c r="C3581" s="6">
        <v>0.147748124717896</v>
      </c>
      <c r="D3581" s="6">
        <v>-5.8585900917565298E-2</v>
      </c>
    </row>
    <row r="3582" spans="2:4" ht="16" x14ac:dyDescent="0.2">
      <c r="B3582" s="6" t="s">
        <v>54037</v>
      </c>
      <c r="C3582" s="6">
        <v>-0.123714330289875</v>
      </c>
      <c r="D3582" s="6">
        <v>-4.0540056739324397E-3</v>
      </c>
    </row>
    <row r="3583" spans="2:4" ht="16" x14ac:dyDescent="0.2">
      <c r="B3583" s="6" t="s">
        <v>54038</v>
      </c>
      <c r="C3583" s="6">
        <v>0.184133278395402</v>
      </c>
      <c r="D3583" s="6">
        <v>-4.1933014883970998E-2</v>
      </c>
    </row>
    <row r="3584" spans="2:4" ht="16" x14ac:dyDescent="0.2">
      <c r="B3584" s="6" t="s">
        <v>54039</v>
      </c>
      <c r="C3584" s="6">
        <v>-0.193203716564607</v>
      </c>
      <c r="D3584" s="6">
        <v>-8.8337116812380601E-2</v>
      </c>
    </row>
    <row r="3585" spans="2:4" ht="16" x14ac:dyDescent="0.2">
      <c r="B3585" s="6" t="s">
        <v>54040</v>
      </c>
      <c r="C3585" s="6">
        <v>-2.3832973925477698E-2</v>
      </c>
      <c r="D3585" s="6">
        <v>-6.5729491954032895E-2</v>
      </c>
    </row>
    <row r="3586" spans="2:4" ht="16" x14ac:dyDescent="0.2">
      <c r="B3586" s="6" t="s">
        <v>54041</v>
      </c>
      <c r="C3586" s="6">
        <v>-0.20855778250034601</v>
      </c>
      <c r="D3586" s="6">
        <v>1.43822057382413E-2</v>
      </c>
    </row>
    <row r="3587" spans="2:4" ht="16" x14ac:dyDescent="0.2">
      <c r="B3587" s="6" t="s">
        <v>54042</v>
      </c>
      <c r="C3587" s="6">
        <v>0.24669724020726699</v>
      </c>
      <c r="D3587" s="6">
        <v>-4.3178672545654002E-2</v>
      </c>
    </row>
    <row r="3588" spans="2:4" ht="16" x14ac:dyDescent="0.2">
      <c r="B3588" s="6" t="s">
        <v>54043</v>
      </c>
      <c r="C3588" s="6">
        <v>0.26510993454153298</v>
      </c>
      <c r="D3588" s="6">
        <v>0.25320361914705503</v>
      </c>
    </row>
    <row r="3589" spans="2:4" ht="16" x14ac:dyDescent="0.2">
      <c r="B3589" s="6" t="s">
        <v>54044</v>
      </c>
      <c r="C3589" s="6">
        <v>-0.15857645932931799</v>
      </c>
      <c r="D3589" s="6">
        <v>-6.9996328238173505E-2</v>
      </c>
    </row>
    <row r="3590" spans="2:4" ht="16" x14ac:dyDescent="0.2">
      <c r="B3590" s="6" t="s">
        <v>54045</v>
      </c>
      <c r="C3590" s="6">
        <v>7.6086258158572007E-2</v>
      </c>
      <c r="D3590" s="6">
        <v>6.7774903464895203E-2</v>
      </c>
    </row>
    <row r="3591" spans="2:4" ht="16" x14ac:dyDescent="0.2">
      <c r="B3591" s="6" t="s">
        <v>54046</v>
      </c>
      <c r="C3591" s="6">
        <v>-7.9948657147719294E-3</v>
      </c>
      <c r="D3591" s="6">
        <v>7.5007381982564403E-2</v>
      </c>
    </row>
    <row r="3592" spans="2:4" ht="16" x14ac:dyDescent="0.2">
      <c r="B3592" s="6" t="s">
        <v>54047</v>
      </c>
      <c r="C3592" s="6">
        <v>-1.8171880557455101E-2</v>
      </c>
      <c r="D3592" s="6">
        <v>-2.4511204031021801E-2</v>
      </c>
    </row>
    <row r="3593" spans="2:4" ht="16" x14ac:dyDescent="0.2">
      <c r="B3593" s="6" t="s">
        <v>54048</v>
      </c>
      <c r="C3593" s="6">
        <v>-6.4752830210407494E-2</v>
      </c>
      <c r="D3593" s="6">
        <v>-3.1532873216851497E-5</v>
      </c>
    </row>
    <row r="3594" spans="2:4" ht="16" x14ac:dyDescent="0.2">
      <c r="B3594" s="6" t="s">
        <v>54049</v>
      </c>
      <c r="C3594" s="6">
        <v>-9.5912618720580795E-2</v>
      </c>
      <c r="D3594" s="6">
        <v>-9.0560295657591994E-2</v>
      </c>
    </row>
    <row r="3595" spans="2:4" ht="16" x14ac:dyDescent="0.2">
      <c r="B3595" s="6" t="s">
        <v>54050</v>
      </c>
      <c r="C3595" s="6">
        <v>-0.11595999175305501</v>
      </c>
      <c r="D3595" s="6">
        <v>-1.8128258668305398E-2</v>
      </c>
    </row>
    <row r="3596" spans="2:4" ht="16" x14ac:dyDescent="0.2">
      <c r="B3596" s="6" t="s">
        <v>54051</v>
      </c>
      <c r="C3596" s="6">
        <v>0.20549532598926501</v>
      </c>
      <c r="D3596" s="6">
        <v>-7.6183529436085196E-2</v>
      </c>
    </row>
    <row r="3597" spans="2:4" ht="16" x14ac:dyDescent="0.2">
      <c r="B3597" s="6" t="s">
        <v>54052</v>
      </c>
      <c r="C3597" s="6">
        <v>-2.5173560459304401E-2</v>
      </c>
      <c r="D3597" s="6">
        <v>-4.9742888382197002E-2</v>
      </c>
    </row>
    <row r="3598" spans="2:4" ht="16" x14ac:dyDescent="0.2">
      <c r="B3598" s="6" t="s">
        <v>54053</v>
      </c>
      <c r="C3598" s="6">
        <v>-0.11826310302177299</v>
      </c>
      <c r="D3598" s="6">
        <v>-5.7997683488702399E-2</v>
      </c>
    </row>
    <row r="3599" spans="2:4" ht="16" x14ac:dyDescent="0.2">
      <c r="B3599" s="6" t="s">
        <v>54054</v>
      </c>
      <c r="C3599" s="6">
        <v>-0.137153788145321</v>
      </c>
      <c r="D3599" s="6">
        <v>-4.49840569013382E-2</v>
      </c>
    </row>
    <row r="3600" spans="2:4" ht="16" x14ac:dyDescent="0.2">
      <c r="B3600" s="6" t="s">
        <v>54055</v>
      </c>
      <c r="C3600" s="6">
        <v>-3.84941061620356E-2</v>
      </c>
      <c r="D3600" s="6">
        <v>-0.117735490492936</v>
      </c>
    </row>
    <row r="3601" spans="2:4" ht="16" x14ac:dyDescent="0.2">
      <c r="B3601" s="6" t="s">
        <v>54056</v>
      </c>
      <c r="C3601" s="6">
        <v>-0.13777451904912399</v>
      </c>
      <c r="D3601" s="6">
        <v>-4.89736751893931E-2</v>
      </c>
    </row>
    <row r="3602" spans="2:4" ht="16" x14ac:dyDescent="0.2">
      <c r="B3602" s="6" t="s">
        <v>54057</v>
      </c>
      <c r="C3602" s="6">
        <v>-3.4028113247881499E-3</v>
      </c>
      <c r="D3602" s="6">
        <v>5.4762385073262997E-4</v>
      </c>
    </row>
    <row r="3603" spans="2:4" ht="16" x14ac:dyDescent="0.2">
      <c r="B3603" s="6" t="s">
        <v>54058</v>
      </c>
      <c r="C3603" s="6">
        <v>3.06096089832231E-2</v>
      </c>
      <c r="D3603" s="6">
        <v>5.3162233605058597E-2</v>
      </c>
    </row>
    <row r="3604" spans="2:4" ht="16" x14ac:dyDescent="0.2">
      <c r="B3604" s="6" t="s">
        <v>54059</v>
      </c>
      <c r="C3604" s="6">
        <v>-3.4016726369602103E-2</v>
      </c>
      <c r="D3604" s="6">
        <v>-2.2278675151137399E-2</v>
      </c>
    </row>
    <row r="3605" spans="2:4" ht="16" x14ac:dyDescent="0.2">
      <c r="B3605" s="6" t="s">
        <v>54060</v>
      </c>
      <c r="C3605" s="6">
        <v>-7.1030839009603497E-2</v>
      </c>
      <c r="D3605" s="6">
        <v>4.4803778305674696E-3</v>
      </c>
    </row>
    <row r="3606" spans="2:4" ht="16" x14ac:dyDescent="0.2">
      <c r="B3606" s="6" t="s">
        <v>54061</v>
      </c>
      <c r="C3606" s="6">
        <v>-4.7857333228328101E-2</v>
      </c>
      <c r="D3606" s="6">
        <v>-3.4281849794071298E-2</v>
      </c>
    </row>
    <row r="3607" spans="2:4" ht="16" x14ac:dyDescent="0.2">
      <c r="B3607" s="6" t="s">
        <v>54062</v>
      </c>
      <c r="C3607" s="6">
        <v>-0.119062788712279</v>
      </c>
      <c r="D3607" s="6">
        <v>-9.2994551456516295E-3</v>
      </c>
    </row>
    <row r="3608" spans="2:4" ht="16" x14ac:dyDescent="0.2">
      <c r="B3608" s="6" t="s">
        <v>54063</v>
      </c>
      <c r="C3608" s="6">
        <v>-2.81743559608412E-2</v>
      </c>
      <c r="D3608" s="6">
        <v>-4.5576801952738499E-2</v>
      </c>
    </row>
    <row r="3609" spans="2:4" ht="16" x14ac:dyDescent="0.2">
      <c r="B3609" s="6" t="s">
        <v>54064</v>
      </c>
      <c r="C3609" s="6">
        <v>-2.37351573011946E-2</v>
      </c>
      <c r="D3609" s="6">
        <v>3.02125818278813E-2</v>
      </c>
    </row>
    <row r="3610" spans="2:4" ht="16" x14ac:dyDescent="0.2">
      <c r="B3610" s="6" t="s">
        <v>54065</v>
      </c>
      <c r="C3610" s="6">
        <v>0.22367524632806901</v>
      </c>
      <c r="D3610" s="6">
        <v>0.18798888916180601</v>
      </c>
    </row>
    <row r="3611" spans="2:4" ht="16" x14ac:dyDescent="0.2">
      <c r="B3611" s="6" t="s">
        <v>54066</v>
      </c>
      <c r="C3611" s="6">
        <v>5.2289389880067802E-2</v>
      </c>
      <c r="D3611" s="6">
        <v>-6.2000459637359298E-2</v>
      </c>
    </row>
    <row r="3612" spans="2:4" ht="16" x14ac:dyDescent="0.2">
      <c r="B3612" s="6" t="s">
        <v>54067</v>
      </c>
      <c r="C3612" s="6">
        <v>2.2845353580871499E-2</v>
      </c>
      <c r="D3612" s="6">
        <v>6.0266472597464399E-2</v>
      </c>
    </row>
    <row r="3613" spans="2:4" ht="16" x14ac:dyDescent="0.2">
      <c r="B3613" s="6" t="s">
        <v>54068</v>
      </c>
      <c r="C3613" s="6">
        <v>-2.5700691518652601E-2</v>
      </c>
      <c r="D3613" s="6">
        <v>-8.7875168552349295E-2</v>
      </c>
    </row>
    <row r="3614" spans="2:4" ht="16" x14ac:dyDescent="0.2">
      <c r="B3614" s="6" t="s">
        <v>54069</v>
      </c>
      <c r="C3614" s="6">
        <v>-5.1397592243070299E-2</v>
      </c>
      <c r="D3614" s="6">
        <v>4.4027604353607003E-2</v>
      </c>
    </row>
    <row r="3615" spans="2:4" ht="16" x14ac:dyDescent="0.2">
      <c r="B3615" s="6" t="s">
        <v>54070</v>
      </c>
      <c r="C3615" s="6">
        <v>4.6696572527061997E-2</v>
      </c>
      <c r="D3615" s="6">
        <v>-2.6660860166546899E-2</v>
      </c>
    </row>
    <row r="3616" spans="2:4" ht="16" x14ac:dyDescent="0.2">
      <c r="B3616" s="6" t="s">
        <v>54071</v>
      </c>
      <c r="C3616" s="6">
        <v>-0.119809643522465</v>
      </c>
      <c r="D3616" s="6">
        <v>-9.5727898431312297E-2</v>
      </c>
    </row>
    <row r="3617" spans="2:4" ht="16" x14ac:dyDescent="0.2">
      <c r="B3617" s="6" t="s">
        <v>54072</v>
      </c>
      <c r="C3617" s="6">
        <v>-0.16002720596217501</v>
      </c>
      <c r="D3617" s="6">
        <v>-0.13818635990296901</v>
      </c>
    </row>
    <row r="3618" spans="2:4" ht="16" x14ac:dyDescent="0.2">
      <c r="B3618" s="6" t="s">
        <v>54073</v>
      </c>
      <c r="C3618" s="6">
        <v>5.4049165630006599E-2</v>
      </c>
      <c r="D3618" s="6">
        <v>5.67256596385022E-2</v>
      </c>
    </row>
    <row r="3619" spans="2:4" ht="16" x14ac:dyDescent="0.2">
      <c r="B3619" s="6" t="s">
        <v>54074</v>
      </c>
      <c r="C3619" s="6">
        <v>6.12793695301104E-2</v>
      </c>
      <c r="D3619" s="6">
        <v>-7.5763671505860899E-2</v>
      </c>
    </row>
    <row r="3620" spans="2:4" ht="16" x14ac:dyDescent="0.2">
      <c r="B3620" s="6" t="s">
        <v>54075</v>
      </c>
      <c r="C3620" s="6">
        <v>-0.19510925318526201</v>
      </c>
      <c r="D3620" s="6">
        <v>-2.35578852509324E-2</v>
      </c>
    </row>
    <row r="3621" spans="2:4" ht="16" x14ac:dyDescent="0.2">
      <c r="B3621" s="6" t="s">
        <v>54076</v>
      </c>
      <c r="C3621" s="6">
        <v>-7.0149567206309299E-2</v>
      </c>
      <c r="D3621" s="6">
        <v>-3.4581501240111799E-2</v>
      </c>
    </row>
    <row r="3622" spans="2:4" ht="16" x14ac:dyDescent="0.2">
      <c r="B3622" s="6" t="s">
        <v>54077</v>
      </c>
      <c r="C3622" s="6">
        <v>-2.5840255898996699E-2</v>
      </c>
      <c r="D3622" s="6">
        <v>0.17451597785685999</v>
      </c>
    </row>
    <row r="3623" spans="2:4" ht="16" x14ac:dyDescent="0.2">
      <c r="B3623" s="6" t="s">
        <v>54078</v>
      </c>
      <c r="C3623" s="6">
        <v>-3.56991607188029E-2</v>
      </c>
      <c r="D3623" s="6">
        <v>-1.29000996453315E-2</v>
      </c>
    </row>
    <row r="3624" spans="2:4" ht="16" x14ac:dyDescent="0.2">
      <c r="B3624" s="6" t="s">
        <v>54079</v>
      </c>
      <c r="C3624" s="6">
        <v>-4.7736520764079401E-2</v>
      </c>
      <c r="D3624" s="6">
        <v>-0.14625332881529601</v>
      </c>
    </row>
    <row r="3625" spans="2:4" ht="16" x14ac:dyDescent="0.2">
      <c r="B3625" s="6" t="s">
        <v>54080</v>
      </c>
      <c r="C3625" s="6">
        <v>0.132650541326711</v>
      </c>
      <c r="D3625" s="6">
        <v>9.4165712642525407E-2</v>
      </c>
    </row>
    <row r="3626" spans="2:4" ht="16" x14ac:dyDescent="0.2">
      <c r="B3626" s="6" t="s">
        <v>54081</v>
      </c>
      <c r="C3626" s="6">
        <v>-3.3153350066043301E-2</v>
      </c>
      <c r="D3626" s="6">
        <v>0.122938655999978</v>
      </c>
    </row>
    <row r="3627" spans="2:4" ht="16" x14ac:dyDescent="0.2">
      <c r="B3627" s="6" t="s">
        <v>54082</v>
      </c>
      <c r="C3627" s="6">
        <v>3.2501594601207301E-2</v>
      </c>
      <c r="D3627" s="6">
        <v>9.2554723682119103E-2</v>
      </c>
    </row>
    <row r="3628" spans="2:4" ht="16" x14ac:dyDescent="0.2">
      <c r="B3628" s="6" t="s">
        <v>54083</v>
      </c>
      <c r="C3628" s="6">
        <v>-6.3400751467543896E-3</v>
      </c>
      <c r="D3628" s="6">
        <v>3.7024698482996499E-2</v>
      </c>
    </row>
    <row r="3629" spans="2:4" ht="16" x14ac:dyDescent="0.2">
      <c r="B3629" s="6" t="s">
        <v>54084</v>
      </c>
      <c r="C3629" s="6">
        <v>-6.7635473963800805E-2</v>
      </c>
      <c r="D3629" s="6">
        <v>-2.3412984715146599E-2</v>
      </c>
    </row>
    <row r="3630" spans="2:4" ht="16" x14ac:dyDescent="0.2">
      <c r="B3630" s="6" t="s">
        <v>54085</v>
      </c>
      <c r="C3630" s="6">
        <v>-3.6110219301795303E-2</v>
      </c>
      <c r="D3630" s="6">
        <v>-0.23400696884337699</v>
      </c>
    </row>
    <row r="3631" spans="2:4" ht="16" x14ac:dyDescent="0.2">
      <c r="B3631" s="6" t="s">
        <v>54086</v>
      </c>
      <c r="C3631" s="6">
        <v>-3.6896765467323803E-2</v>
      </c>
      <c r="D3631" s="6">
        <v>-5.9008678713444403E-2</v>
      </c>
    </row>
    <row r="3632" spans="2:4" ht="16" x14ac:dyDescent="0.2">
      <c r="B3632" s="6" t="s">
        <v>54087</v>
      </c>
      <c r="C3632" s="6">
        <v>-5.1633438962943097E-2</v>
      </c>
      <c r="D3632" s="6">
        <v>6.4918362852359E-3</v>
      </c>
    </row>
    <row r="3633" spans="2:4" ht="16" x14ac:dyDescent="0.2">
      <c r="B3633" s="6" t="s">
        <v>54088</v>
      </c>
      <c r="C3633" s="6">
        <v>6.9287999021211605E-2</v>
      </c>
      <c r="D3633" s="6">
        <v>2.84453044964081E-2</v>
      </c>
    </row>
    <row r="3634" spans="2:4" ht="16" x14ac:dyDescent="0.2">
      <c r="B3634" s="6" t="s">
        <v>54089</v>
      </c>
      <c r="C3634" s="6">
        <v>9.2486420686162404E-2</v>
      </c>
      <c r="D3634" s="6">
        <v>-3.1140910706769901E-3</v>
      </c>
    </row>
    <row r="3635" spans="2:4" ht="16" x14ac:dyDescent="0.2">
      <c r="B3635" s="6" t="s">
        <v>54090</v>
      </c>
      <c r="C3635" s="6">
        <v>3.2468684219927497E-2</v>
      </c>
      <c r="D3635" s="6">
        <v>8.0850144783291E-3</v>
      </c>
    </row>
    <row r="3636" spans="2:4" ht="16" x14ac:dyDescent="0.2">
      <c r="B3636" s="6" t="s">
        <v>54091</v>
      </c>
      <c r="C3636" s="6">
        <v>8.7389926112757102E-2</v>
      </c>
      <c r="D3636" s="6">
        <v>7.6521367824566006E-2</v>
      </c>
    </row>
    <row r="3637" spans="2:4" ht="16" x14ac:dyDescent="0.2">
      <c r="B3637" s="6" t="s">
        <v>54092</v>
      </c>
      <c r="C3637" s="6">
        <v>-4.9844466242196198E-2</v>
      </c>
      <c r="D3637" s="6">
        <v>-2.53946188808989E-2</v>
      </c>
    </row>
    <row r="3638" spans="2:4" ht="16" x14ac:dyDescent="0.2">
      <c r="B3638" s="6" t="s">
        <v>54093</v>
      </c>
      <c r="C3638" s="6">
        <v>-0.12970208814307099</v>
      </c>
      <c r="D3638" s="6">
        <v>-5.4157780799738403E-2</v>
      </c>
    </row>
    <row r="3639" spans="2:4" ht="16" x14ac:dyDescent="0.2">
      <c r="B3639" s="6" t="s">
        <v>54094</v>
      </c>
      <c r="C3639" s="6">
        <v>-5.29497384209794E-2</v>
      </c>
      <c r="D3639" s="6">
        <v>-6.0183646458712103E-2</v>
      </c>
    </row>
    <row r="3640" spans="2:4" ht="16" x14ac:dyDescent="0.2">
      <c r="B3640" s="6" t="s">
        <v>54095</v>
      </c>
      <c r="C3640" s="6">
        <v>0.120187137194547</v>
      </c>
      <c r="D3640" s="6">
        <v>5.94907543466109E-2</v>
      </c>
    </row>
    <row r="3641" spans="2:4" ht="16" x14ac:dyDescent="0.2">
      <c r="B3641" s="6" t="s">
        <v>54096</v>
      </c>
      <c r="C3641" s="6">
        <v>5.2771405794754103E-2</v>
      </c>
      <c r="D3641" s="6">
        <v>-8.02454538864487E-2</v>
      </c>
    </row>
    <row r="3642" spans="2:4" ht="16" x14ac:dyDescent="0.2">
      <c r="B3642" s="6" t="s">
        <v>54097</v>
      </c>
      <c r="C3642" s="6">
        <v>-2.5379004222291002E-2</v>
      </c>
      <c r="D3642" s="6">
        <v>4.5473216245931099E-2</v>
      </c>
    </row>
    <row r="3643" spans="2:4" ht="16" x14ac:dyDescent="0.2">
      <c r="B3643" s="6" t="s">
        <v>54098</v>
      </c>
      <c r="C3643" s="6">
        <v>7.1670305451737804E-2</v>
      </c>
      <c r="D3643" s="6">
        <v>4.6806890250252302E-2</v>
      </c>
    </row>
    <row r="3644" spans="2:4" ht="16" x14ac:dyDescent="0.2">
      <c r="B3644" s="6" t="s">
        <v>54099</v>
      </c>
      <c r="C3644" s="6">
        <v>0.16724297835115401</v>
      </c>
      <c r="D3644" s="6">
        <v>7.5753795030434098E-2</v>
      </c>
    </row>
    <row r="3645" spans="2:4" ht="16" x14ac:dyDescent="0.2">
      <c r="B3645" s="6" t="s">
        <v>54100</v>
      </c>
      <c r="C3645" s="6">
        <v>-7.9758364364897402E-2</v>
      </c>
      <c r="D3645" s="6">
        <v>7.0640481621210796E-2</v>
      </c>
    </row>
    <row r="3646" spans="2:4" ht="16" x14ac:dyDescent="0.2">
      <c r="B3646" s="6" t="s">
        <v>54101</v>
      </c>
      <c r="C3646" s="6">
        <v>0.12993685051763701</v>
      </c>
      <c r="D3646" s="6">
        <v>7.5212421702220894E-2</v>
      </c>
    </row>
    <row r="3647" spans="2:4" ht="16" x14ac:dyDescent="0.2">
      <c r="B3647" s="6" t="s">
        <v>54102</v>
      </c>
      <c r="C3647" s="6">
        <v>0.101237612502089</v>
      </c>
      <c r="D3647" s="6">
        <v>3.5929473183652298E-2</v>
      </c>
    </row>
    <row r="3648" spans="2:4" ht="16" x14ac:dyDescent="0.2">
      <c r="B3648" s="6" t="s">
        <v>54103</v>
      </c>
      <c r="C3648" s="6">
        <v>0.16003590919070201</v>
      </c>
      <c r="D3648" s="6">
        <v>0.101585421814815</v>
      </c>
    </row>
    <row r="3649" spans="2:4" ht="16" x14ac:dyDescent="0.2">
      <c r="B3649" s="6" t="s">
        <v>54104</v>
      </c>
      <c r="C3649" s="6">
        <v>7.7029291937691403E-3</v>
      </c>
      <c r="D3649" s="6">
        <v>-4.9636693267107602E-2</v>
      </c>
    </row>
    <row r="3650" spans="2:4" ht="16" x14ac:dyDescent="0.2">
      <c r="B3650" s="6" t="s">
        <v>54105</v>
      </c>
      <c r="C3650" s="6">
        <v>0.109288753252455</v>
      </c>
      <c r="D3650" s="6">
        <v>-6.5397027080068795E-2</v>
      </c>
    </row>
    <row r="3651" spans="2:4" ht="16" x14ac:dyDescent="0.2">
      <c r="B3651" s="6" t="s">
        <v>54106</v>
      </c>
      <c r="C3651" s="6">
        <v>1.6956042048660101E-2</v>
      </c>
      <c r="D3651" s="6">
        <v>-9.8798845675322794E-2</v>
      </c>
    </row>
    <row r="3652" spans="2:4" ht="16" x14ac:dyDescent="0.2">
      <c r="B3652" s="6" t="s">
        <v>54107</v>
      </c>
      <c r="C3652" s="6">
        <v>-3.3331712320382699E-2</v>
      </c>
      <c r="D3652" s="6">
        <v>6.7182915325372405E-2</v>
      </c>
    </row>
    <row r="3653" spans="2:4" ht="16" x14ac:dyDescent="0.2">
      <c r="B3653" s="6" t="s">
        <v>54108</v>
      </c>
      <c r="C3653" s="6">
        <v>-5.2586370789557101E-2</v>
      </c>
      <c r="D3653" s="6">
        <v>8.1149599703259998E-3</v>
      </c>
    </row>
    <row r="3654" spans="2:4" ht="16" x14ac:dyDescent="0.2">
      <c r="B3654" s="6" t="s">
        <v>54109</v>
      </c>
      <c r="C3654" s="6">
        <v>-8.4993010282459203E-2</v>
      </c>
      <c r="D3654" s="6">
        <v>-3.2599981706375403E-2</v>
      </c>
    </row>
    <row r="3655" spans="2:4" ht="16" x14ac:dyDescent="0.2">
      <c r="B3655" s="6" t="s">
        <v>54110</v>
      </c>
      <c r="C3655" s="6">
        <v>-6.1378060830278101E-2</v>
      </c>
      <c r="D3655" s="6">
        <v>-6.2625407762921803E-2</v>
      </c>
    </row>
    <row r="3656" spans="2:4" ht="16" x14ac:dyDescent="0.2">
      <c r="B3656" s="6" t="s">
        <v>54111</v>
      </c>
      <c r="C3656" s="6">
        <v>0.134681519716812</v>
      </c>
      <c r="D3656" s="6">
        <v>0.113870577191238</v>
      </c>
    </row>
    <row r="3657" spans="2:4" ht="16" x14ac:dyDescent="0.2">
      <c r="B3657" s="6" t="s">
        <v>54112</v>
      </c>
      <c r="C3657" s="6">
        <v>-3.1266735037480203E-2</v>
      </c>
      <c r="D3657" s="6">
        <v>-7.5414034499630106E-2</v>
      </c>
    </row>
    <row r="3658" spans="2:4" ht="16" x14ac:dyDescent="0.2">
      <c r="B3658" s="6" t="s">
        <v>54113</v>
      </c>
      <c r="C3658" s="6">
        <v>-2.7809091883401701E-3</v>
      </c>
      <c r="D3658" s="6">
        <v>-7.2471183710216103E-2</v>
      </c>
    </row>
    <row r="3659" spans="2:4" ht="16" x14ac:dyDescent="0.2">
      <c r="B3659" s="6" t="s">
        <v>54114</v>
      </c>
      <c r="C3659" s="6">
        <v>-1.1292171313346699E-2</v>
      </c>
      <c r="D3659" s="6">
        <v>6.1909243716932801E-2</v>
      </c>
    </row>
    <row r="3660" spans="2:4" ht="16" x14ac:dyDescent="0.2">
      <c r="B3660" s="6" t="s">
        <v>54115</v>
      </c>
      <c r="C3660" s="6">
        <v>-1.12910055034661E-2</v>
      </c>
      <c r="D3660" s="6">
        <v>2.1561668328810801E-2</v>
      </c>
    </row>
    <row r="3661" spans="2:4" ht="16" x14ac:dyDescent="0.2">
      <c r="B3661" s="6" t="s">
        <v>54116</v>
      </c>
      <c r="C3661" s="6">
        <v>-7.1704060700087197E-2</v>
      </c>
      <c r="D3661" s="6">
        <v>-3.1049909456451499E-2</v>
      </c>
    </row>
    <row r="3662" spans="2:4" ht="16" x14ac:dyDescent="0.2">
      <c r="B3662" s="6" t="s">
        <v>54117</v>
      </c>
      <c r="C3662" s="6">
        <v>-8.2181546009067602E-2</v>
      </c>
      <c r="D3662" s="6">
        <v>-4.35199560379083E-2</v>
      </c>
    </row>
    <row r="3663" spans="2:4" ht="16" x14ac:dyDescent="0.2">
      <c r="B3663" s="6" t="s">
        <v>54118</v>
      </c>
      <c r="C3663" s="6">
        <v>-0.30582272308095398</v>
      </c>
      <c r="D3663" s="6">
        <v>-4.7307320798357297E-2</v>
      </c>
    </row>
    <row r="3664" spans="2:4" ht="16" x14ac:dyDescent="0.2">
      <c r="B3664" s="6" t="s">
        <v>54119</v>
      </c>
      <c r="C3664" s="6">
        <v>1.9357026304193801E-2</v>
      </c>
      <c r="D3664" s="6">
        <v>5.20624017657857E-2</v>
      </c>
    </row>
    <row r="3665" spans="2:4" ht="16" x14ac:dyDescent="0.2">
      <c r="B3665" s="6" t="s">
        <v>54120</v>
      </c>
      <c r="C3665" s="6">
        <v>1.4357764747378699E-2</v>
      </c>
      <c r="D3665" s="6">
        <v>-5.98996644448722E-2</v>
      </c>
    </row>
    <row r="3666" spans="2:4" ht="16" x14ac:dyDescent="0.2">
      <c r="B3666" s="6" t="s">
        <v>54121</v>
      </c>
      <c r="C3666" s="6">
        <v>6.7446270904651898E-2</v>
      </c>
      <c r="D3666" s="6">
        <v>9.3532110105018204E-2</v>
      </c>
    </row>
    <row r="3667" spans="2:4" ht="16" x14ac:dyDescent="0.2">
      <c r="B3667" s="6" t="s">
        <v>54122</v>
      </c>
      <c r="C3667" s="6">
        <v>-1.5172682323370899E-2</v>
      </c>
      <c r="D3667" s="6">
        <v>-0.111257716405775</v>
      </c>
    </row>
    <row r="3668" spans="2:4" ht="16" x14ac:dyDescent="0.2">
      <c r="B3668" s="6" t="s">
        <v>54123</v>
      </c>
      <c r="C3668" s="6">
        <v>-2.6007109818415602E-4</v>
      </c>
      <c r="D3668" s="6">
        <v>-7.1100840576696897E-2</v>
      </c>
    </row>
    <row r="3669" spans="2:4" ht="16" x14ac:dyDescent="0.2">
      <c r="B3669" s="6" t="s">
        <v>54124</v>
      </c>
      <c r="C3669" s="6">
        <v>3.36472323472723E-2</v>
      </c>
      <c r="D3669" s="6">
        <v>3.8655062672619402E-2</v>
      </c>
    </row>
    <row r="3670" spans="2:4" ht="16" x14ac:dyDescent="0.2">
      <c r="B3670" s="6" t="s">
        <v>54125</v>
      </c>
      <c r="C3670" s="6">
        <v>5.9117905561434397E-2</v>
      </c>
      <c r="D3670" s="6">
        <v>-2.3845825515764502E-2</v>
      </c>
    </row>
    <row r="3671" spans="2:4" ht="16" x14ac:dyDescent="0.2">
      <c r="B3671" s="6" t="s">
        <v>54126</v>
      </c>
      <c r="C3671" s="6">
        <v>-5.5213342738288602E-2</v>
      </c>
      <c r="D3671" s="6">
        <v>-0.10036023304038</v>
      </c>
    </row>
    <row r="3672" spans="2:4" ht="16" x14ac:dyDescent="0.2">
      <c r="B3672" s="6" t="s">
        <v>54127</v>
      </c>
      <c r="C3672" s="6">
        <v>4.4770933631985699E-2</v>
      </c>
      <c r="D3672" s="6">
        <v>-9.5838539719921997E-2</v>
      </c>
    </row>
    <row r="3673" spans="2:4" ht="16" x14ac:dyDescent="0.2">
      <c r="B3673" s="6" t="s">
        <v>54128</v>
      </c>
      <c r="C3673" s="6">
        <v>-0.105217073622301</v>
      </c>
      <c r="D3673" s="6">
        <v>-7.08290004048268E-2</v>
      </c>
    </row>
    <row r="3674" spans="2:4" ht="16" x14ac:dyDescent="0.2">
      <c r="B3674" s="6" t="s">
        <v>54129</v>
      </c>
      <c r="C3674" s="6">
        <v>-4.79507521591227E-3</v>
      </c>
      <c r="D3674" s="6">
        <v>2.8299225734739301E-2</v>
      </c>
    </row>
    <row r="3675" spans="2:4" ht="16" x14ac:dyDescent="0.2">
      <c r="B3675" s="6" t="s">
        <v>54130</v>
      </c>
      <c r="C3675" s="6">
        <v>7.8001910739192895E-2</v>
      </c>
      <c r="D3675" s="6">
        <v>0.115878782262017</v>
      </c>
    </row>
    <row r="3676" spans="2:4" ht="16" x14ac:dyDescent="0.2">
      <c r="B3676" s="6" t="s">
        <v>54131</v>
      </c>
      <c r="C3676" s="6">
        <v>-8.5406164319285202E-2</v>
      </c>
      <c r="D3676" s="6">
        <v>-2.0832787497593201E-2</v>
      </c>
    </row>
    <row r="3677" spans="2:4" ht="16" x14ac:dyDescent="0.2">
      <c r="B3677" s="6" t="s">
        <v>54132</v>
      </c>
      <c r="C3677" s="6">
        <v>-0.156123747695187</v>
      </c>
      <c r="D3677" s="6">
        <v>-6.8126429728253599E-2</v>
      </c>
    </row>
    <row r="3678" spans="2:4" ht="16" x14ac:dyDescent="0.2">
      <c r="B3678" s="6" t="s">
        <v>54133</v>
      </c>
      <c r="C3678" s="6">
        <v>-0.22302772682702701</v>
      </c>
      <c r="D3678" s="6">
        <v>-0.201724021943334</v>
      </c>
    </row>
    <row r="3679" spans="2:4" ht="16" x14ac:dyDescent="0.2">
      <c r="B3679" s="6" t="s">
        <v>54134</v>
      </c>
      <c r="C3679" s="6">
        <v>1.71302130925177E-2</v>
      </c>
      <c r="D3679" s="6">
        <v>3.1387610518519203E-2</v>
      </c>
    </row>
    <row r="3680" spans="2:4" ht="16" x14ac:dyDescent="0.2">
      <c r="B3680" s="6" t="s">
        <v>54135</v>
      </c>
      <c r="C3680" s="6">
        <v>-8.3083561794209601E-2</v>
      </c>
      <c r="D3680" s="6">
        <v>-1.14272619541277E-2</v>
      </c>
    </row>
    <row r="3681" spans="2:4" ht="16" x14ac:dyDescent="0.2">
      <c r="B3681" s="6" t="s">
        <v>54136</v>
      </c>
      <c r="C3681" s="6">
        <v>6.2838165907591795E-2</v>
      </c>
      <c r="D3681" s="6">
        <v>-7.9647948656355397E-3</v>
      </c>
    </row>
    <row r="3682" spans="2:4" ht="16" x14ac:dyDescent="0.2">
      <c r="B3682" s="6" t="s">
        <v>54137</v>
      </c>
      <c r="C3682" s="6">
        <v>-2.6680803983238899E-2</v>
      </c>
      <c r="D3682" s="6">
        <v>0.12014098381958201</v>
      </c>
    </row>
    <row r="3683" spans="2:4" ht="16" x14ac:dyDescent="0.2">
      <c r="B3683" s="6" t="s">
        <v>54138</v>
      </c>
      <c r="C3683" s="6">
        <v>-1.09154356247227E-2</v>
      </c>
      <c r="D3683" s="6">
        <v>7.58989741582905E-2</v>
      </c>
    </row>
    <row r="3684" spans="2:4" ht="16" x14ac:dyDescent="0.2">
      <c r="B3684" s="6" t="s">
        <v>54139</v>
      </c>
      <c r="C3684" s="6">
        <v>-8.8045905040466693E-2</v>
      </c>
      <c r="D3684" s="6">
        <v>-3.9299353720269404E-3</v>
      </c>
    </row>
    <row r="3685" spans="2:4" ht="16" x14ac:dyDescent="0.2">
      <c r="B3685" s="6" t="s">
        <v>54140</v>
      </c>
      <c r="C3685" s="6">
        <v>-0.16392783208268699</v>
      </c>
      <c r="D3685" s="6">
        <v>6.9012376436842104E-2</v>
      </c>
    </row>
    <row r="3686" spans="2:4" ht="16" x14ac:dyDescent="0.2">
      <c r="B3686" s="6" t="s">
        <v>54141</v>
      </c>
      <c r="C3686" s="6">
        <v>-2.0466990057850701E-2</v>
      </c>
      <c r="D3686" s="6">
        <v>5.5524793695041402E-2</v>
      </c>
    </row>
    <row r="3687" spans="2:4" ht="16" x14ac:dyDescent="0.2">
      <c r="B3687" s="6" t="s">
        <v>54142</v>
      </c>
      <c r="C3687" s="6">
        <v>7.2140054726173006E-2</v>
      </c>
      <c r="D3687" s="6">
        <v>9.1195479950324398E-2</v>
      </c>
    </row>
    <row r="3688" spans="2:4" ht="16" x14ac:dyDescent="0.2">
      <c r="B3688" s="6" t="s">
        <v>54143</v>
      </c>
      <c r="C3688" s="6">
        <v>-7.7200458776539804E-2</v>
      </c>
      <c r="D3688" s="6">
        <v>-0.10910795424849901</v>
      </c>
    </row>
    <row r="3689" spans="2:4" ht="16" x14ac:dyDescent="0.2">
      <c r="B3689" s="6" t="s">
        <v>54144</v>
      </c>
      <c r="C3689" s="6">
        <v>3.29499842426575E-2</v>
      </c>
      <c r="D3689" s="6">
        <v>1.42609152653073E-3</v>
      </c>
    </row>
    <row r="3690" spans="2:4" ht="16" x14ac:dyDescent="0.2">
      <c r="B3690" s="6" t="s">
        <v>54145</v>
      </c>
      <c r="C3690" s="6">
        <v>-0.18153873463031001</v>
      </c>
      <c r="D3690" s="6">
        <v>-9.2541424154581105E-3</v>
      </c>
    </row>
    <row r="3691" spans="2:4" ht="16" x14ac:dyDescent="0.2">
      <c r="B3691" s="6" t="s">
        <v>54146</v>
      </c>
      <c r="C3691" s="6">
        <v>-5.6412248770791401E-2</v>
      </c>
      <c r="D3691" s="6">
        <v>-3.95487992291133E-2</v>
      </c>
    </row>
    <row r="3692" spans="2:4" ht="16" x14ac:dyDescent="0.2">
      <c r="B3692" s="6" t="s">
        <v>54147</v>
      </c>
      <c r="C3692" s="6">
        <v>-3.25304889596136E-2</v>
      </c>
      <c r="D3692" s="6">
        <v>-3.90970816090963E-2</v>
      </c>
    </row>
    <row r="3693" spans="2:4" ht="16" x14ac:dyDescent="0.2">
      <c r="B3693" s="6" t="s">
        <v>54148</v>
      </c>
      <c r="C3693" s="6">
        <v>-0.108006541663699</v>
      </c>
      <c r="D3693" s="6">
        <v>-8.2900109133157998E-2</v>
      </c>
    </row>
    <row r="3694" spans="2:4" ht="16" x14ac:dyDescent="0.2">
      <c r="B3694" s="6" t="s">
        <v>54149</v>
      </c>
      <c r="C3694" s="6">
        <v>8.7956883624721996E-2</v>
      </c>
      <c r="D3694" s="6">
        <v>-2.3329464127206399E-2</v>
      </c>
    </row>
    <row r="3695" spans="2:4" ht="16" x14ac:dyDescent="0.2">
      <c r="B3695" s="6" t="s">
        <v>54150</v>
      </c>
      <c r="C3695" s="6">
        <v>0.14380583751023801</v>
      </c>
      <c r="D3695" s="6">
        <v>8.9553670443048503E-3</v>
      </c>
    </row>
    <row r="3696" spans="2:4" ht="16" x14ac:dyDescent="0.2">
      <c r="B3696" s="6" t="s">
        <v>54151</v>
      </c>
      <c r="C3696" s="6">
        <v>-4.3936017865014797E-2</v>
      </c>
      <c r="D3696" s="6">
        <v>-0.14051862188820799</v>
      </c>
    </row>
    <row r="3697" spans="2:4" ht="16" x14ac:dyDescent="0.2">
      <c r="B3697" s="6" t="s">
        <v>54152</v>
      </c>
      <c r="C3697" s="6">
        <v>0.15888539605478999</v>
      </c>
      <c r="D3697" s="6">
        <v>-4.99175725244543E-2</v>
      </c>
    </row>
    <row r="3698" spans="2:4" ht="16" x14ac:dyDescent="0.2">
      <c r="B3698" s="6" t="s">
        <v>54153</v>
      </c>
      <c r="C3698" s="6">
        <v>3.37069821515215E-2</v>
      </c>
      <c r="D3698" s="6">
        <v>9.2098390446585299E-2</v>
      </c>
    </row>
    <row r="3699" spans="2:4" ht="16" x14ac:dyDescent="0.2">
      <c r="B3699" s="6" t="s">
        <v>54154</v>
      </c>
      <c r="C3699" s="6">
        <v>-6.5960675954036305E-2</v>
      </c>
      <c r="D3699" s="6">
        <v>-0.157995499462913</v>
      </c>
    </row>
    <row r="3700" spans="2:4" ht="16" x14ac:dyDescent="0.2">
      <c r="B3700" s="6" t="s">
        <v>54155</v>
      </c>
      <c r="C3700" s="6">
        <v>1.4218762276691201E-2</v>
      </c>
      <c r="D3700" s="6">
        <v>-3.1947064310100998E-2</v>
      </c>
    </row>
    <row r="3701" spans="2:4" ht="16" x14ac:dyDescent="0.2">
      <c r="B3701" s="6" t="s">
        <v>54156</v>
      </c>
      <c r="C3701" s="6">
        <v>-5.2434493956221601E-2</v>
      </c>
      <c r="D3701" s="6">
        <v>-2.8418221618711801E-2</v>
      </c>
    </row>
    <row r="3702" spans="2:4" ht="16" x14ac:dyDescent="0.2">
      <c r="B3702" s="6" t="s">
        <v>54157</v>
      </c>
      <c r="C3702" s="6">
        <v>-8.9028193039945705E-2</v>
      </c>
      <c r="D3702" s="6">
        <v>0.109794943326314</v>
      </c>
    </row>
    <row r="3703" spans="2:4" ht="16" x14ac:dyDescent="0.2">
      <c r="B3703" s="6" t="s">
        <v>54158</v>
      </c>
      <c r="C3703" s="6">
        <v>2.13874052777587E-2</v>
      </c>
      <c r="D3703" s="6">
        <v>4.7589118860195498E-2</v>
      </c>
    </row>
    <row r="3704" spans="2:4" ht="16" x14ac:dyDescent="0.2">
      <c r="B3704" s="6" t="s">
        <v>54159</v>
      </c>
      <c r="C3704" s="6">
        <v>-2.0436151706721101E-2</v>
      </c>
      <c r="D3704" s="6">
        <v>-1.23727079156429E-2</v>
      </c>
    </row>
    <row r="3705" spans="2:4" ht="16" x14ac:dyDescent="0.2">
      <c r="B3705" s="6" t="s">
        <v>54160</v>
      </c>
      <c r="C3705" s="6">
        <v>-0.17087377285148</v>
      </c>
      <c r="D3705" s="6">
        <v>3.8619456762380003E-2</v>
      </c>
    </row>
    <row r="3706" spans="2:4" ht="16" x14ac:dyDescent="0.2">
      <c r="B3706" s="6" t="s">
        <v>54161</v>
      </c>
      <c r="C3706" s="6">
        <v>-1.5679419366088101E-2</v>
      </c>
      <c r="D3706" s="6">
        <v>9.3802492008241103E-2</v>
      </c>
    </row>
    <row r="3707" spans="2:4" ht="16" x14ac:dyDescent="0.2">
      <c r="B3707" s="6" t="s">
        <v>54162</v>
      </c>
      <c r="C3707" s="6">
        <v>-5.4063925040289E-2</v>
      </c>
      <c r="D3707" s="6">
        <v>-7.2535055545968702E-2</v>
      </c>
    </row>
    <row r="3708" spans="2:4" ht="16" x14ac:dyDescent="0.2">
      <c r="B3708" s="6" t="s">
        <v>54163</v>
      </c>
      <c r="C3708" s="6">
        <v>-3.2591440885896703E-2</v>
      </c>
      <c r="D3708" s="6">
        <v>-0.13213511784936299</v>
      </c>
    </row>
    <row r="3709" spans="2:4" ht="16" x14ac:dyDescent="0.2">
      <c r="B3709" s="6" t="s">
        <v>54164</v>
      </c>
      <c r="C3709" s="6">
        <v>0.17929050842434599</v>
      </c>
      <c r="D3709" s="6">
        <v>7.4813082848408499E-2</v>
      </c>
    </row>
    <row r="3710" spans="2:4" ht="16" x14ac:dyDescent="0.2">
      <c r="B3710" s="6" t="s">
        <v>54165</v>
      </c>
      <c r="C3710" s="6">
        <v>0.115294489416657</v>
      </c>
      <c r="D3710" s="6">
        <v>2.22302613958535E-2</v>
      </c>
    </row>
    <row r="3711" spans="2:4" ht="16" x14ac:dyDescent="0.2">
      <c r="B3711" s="6" t="s">
        <v>54166</v>
      </c>
      <c r="C3711" s="6">
        <v>0.26026059220436298</v>
      </c>
      <c r="D3711" s="6">
        <v>0.12841386450791101</v>
      </c>
    </row>
    <row r="3712" spans="2:4" ht="16" x14ac:dyDescent="0.2">
      <c r="B3712" s="6" t="s">
        <v>54167</v>
      </c>
      <c r="C3712" s="6">
        <v>-0.13187879979686901</v>
      </c>
      <c r="D3712" s="6">
        <v>4.7405589546165403E-2</v>
      </c>
    </row>
    <row r="3713" spans="2:4" ht="16" x14ac:dyDescent="0.2">
      <c r="B3713" s="6" t="s">
        <v>54168</v>
      </c>
      <c r="C3713" s="6">
        <v>-1.65951992112898E-2</v>
      </c>
      <c r="D3713" s="6">
        <v>-0.104337787068189</v>
      </c>
    </row>
    <row r="3714" spans="2:4" ht="16" x14ac:dyDescent="0.2">
      <c r="B3714" s="6" t="s">
        <v>54169</v>
      </c>
      <c r="C3714" s="6">
        <v>-0.19527345339092</v>
      </c>
      <c r="D3714" s="6">
        <v>-0.115965414603523</v>
      </c>
    </row>
    <row r="3715" spans="2:4" ht="16" x14ac:dyDescent="0.2">
      <c r="B3715" s="6" t="s">
        <v>54170</v>
      </c>
      <c r="C3715" s="6">
        <v>8.1564010900725001E-2</v>
      </c>
      <c r="D3715" s="6">
        <v>-1.77544780872229E-2</v>
      </c>
    </row>
    <row r="3716" spans="2:4" ht="16" x14ac:dyDescent="0.2">
      <c r="B3716" s="6" t="s">
        <v>54171</v>
      </c>
      <c r="C3716" s="6">
        <v>7.6578104450879494E-2</v>
      </c>
      <c r="D3716" s="6">
        <v>-0.106646193578098</v>
      </c>
    </row>
    <row r="3717" spans="2:4" ht="16" x14ac:dyDescent="0.2">
      <c r="B3717" s="6" t="s">
        <v>54172</v>
      </c>
      <c r="C3717" s="6">
        <v>0.159381003962277</v>
      </c>
      <c r="D3717" s="6">
        <v>0.10077986998675099</v>
      </c>
    </row>
    <row r="3718" spans="2:4" ht="16" x14ac:dyDescent="0.2">
      <c r="B3718" s="6" t="s">
        <v>54173</v>
      </c>
      <c r="C3718" s="6">
        <v>-8.3010924278560994E-2</v>
      </c>
      <c r="D3718" s="6">
        <v>-8.0827264443455796E-2</v>
      </c>
    </row>
    <row r="3719" spans="2:4" ht="16" x14ac:dyDescent="0.2">
      <c r="B3719" s="6" t="s">
        <v>54174</v>
      </c>
      <c r="C3719" s="6">
        <v>6.4177467884492898E-2</v>
      </c>
      <c r="D3719" s="6">
        <v>0.256240063367416</v>
      </c>
    </row>
    <row r="3720" spans="2:4" ht="16" x14ac:dyDescent="0.2">
      <c r="B3720" s="6" t="s">
        <v>54175</v>
      </c>
      <c r="C3720" s="6">
        <v>0.123898717787658</v>
      </c>
      <c r="D3720" s="6">
        <v>4.11565004426541E-2</v>
      </c>
    </row>
    <row r="3721" spans="2:4" ht="16" x14ac:dyDescent="0.2">
      <c r="B3721" s="6" t="s">
        <v>54176</v>
      </c>
      <c r="C3721" s="6">
        <v>3.2347351744513198E-2</v>
      </c>
      <c r="D3721" s="6">
        <v>0.101656998568482</v>
      </c>
    </row>
    <row r="3722" spans="2:4" ht="16" x14ac:dyDescent="0.2">
      <c r="B3722" s="6" t="s">
        <v>54177</v>
      </c>
      <c r="C3722" s="6">
        <v>0.110445467436579</v>
      </c>
      <c r="D3722" s="6">
        <v>9.7845458910820592E-3</v>
      </c>
    </row>
    <row r="3723" spans="2:4" ht="16" x14ac:dyDescent="0.2">
      <c r="B3723" s="6" t="s">
        <v>54178</v>
      </c>
      <c r="C3723" s="6">
        <v>8.2969856496260902E-2</v>
      </c>
      <c r="D3723" s="6">
        <v>-2.95820109707827E-2</v>
      </c>
    </row>
    <row r="3724" spans="2:4" ht="16" x14ac:dyDescent="0.2">
      <c r="B3724" s="6" t="s">
        <v>54179</v>
      </c>
      <c r="C3724" s="6">
        <v>9.7417740769483192E-3</v>
      </c>
      <c r="D3724" s="6">
        <v>-0.132494596211473</v>
      </c>
    </row>
    <row r="3725" spans="2:4" ht="16" x14ac:dyDescent="0.2">
      <c r="B3725" s="6" t="s">
        <v>54180</v>
      </c>
      <c r="C3725" s="6">
        <v>-0.17793744591006799</v>
      </c>
      <c r="D3725" s="6">
        <v>-3.2387784352331798E-2</v>
      </c>
    </row>
    <row r="3726" spans="2:4" ht="16" x14ac:dyDescent="0.2">
      <c r="B3726" s="6" t="s">
        <v>54181</v>
      </c>
      <c r="C3726" s="6">
        <v>0.139139890992931</v>
      </c>
      <c r="D3726" s="6">
        <v>0.11753008956</v>
      </c>
    </row>
    <row r="3727" spans="2:4" ht="16" x14ac:dyDescent="0.2">
      <c r="B3727" s="6" t="s">
        <v>54182</v>
      </c>
      <c r="C3727" s="6">
        <v>3.4663701728030502E-2</v>
      </c>
      <c r="D3727" s="6">
        <v>5.02724954987019E-2</v>
      </c>
    </row>
    <row r="3728" spans="2:4" ht="16" x14ac:dyDescent="0.2">
      <c r="B3728" s="6" t="s">
        <v>54183</v>
      </c>
      <c r="C3728" s="6">
        <v>-2.5861169935534001E-2</v>
      </c>
      <c r="D3728" s="6">
        <v>4.1339362812753598E-2</v>
      </c>
    </row>
    <row r="3729" spans="2:4" ht="16" x14ac:dyDescent="0.2">
      <c r="B3729" s="6" t="s">
        <v>54184</v>
      </c>
      <c r="C3729" s="6">
        <v>-0.107723043491822</v>
      </c>
      <c r="D3729" s="6">
        <v>2.0942336603438801E-2</v>
      </c>
    </row>
    <row r="3730" spans="2:4" ht="16" x14ac:dyDescent="0.2">
      <c r="B3730" s="6" t="s">
        <v>54185</v>
      </c>
      <c r="C3730" s="6">
        <v>0.106178078912344</v>
      </c>
      <c r="D3730" s="6">
        <v>-0.17655417605968499</v>
      </c>
    </row>
    <row r="3731" spans="2:4" ht="16" x14ac:dyDescent="0.2">
      <c r="B3731" s="6" t="s">
        <v>54186</v>
      </c>
      <c r="C3731" s="6">
        <v>3.9406826096935403E-2</v>
      </c>
      <c r="D3731" s="6">
        <v>1.2044215704340401E-2</v>
      </c>
    </row>
    <row r="3732" spans="2:4" ht="16" x14ac:dyDescent="0.2">
      <c r="B3732" s="6" t="s">
        <v>54187</v>
      </c>
      <c r="C3732" s="6">
        <v>-3.7158427404682101E-2</v>
      </c>
      <c r="D3732" s="6">
        <v>-7.5647835963730897E-2</v>
      </c>
    </row>
    <row r="3733" spans="2:4" ht="16" x14ac:dyDescent="0.2">
      <c r="B3733" s="6" t="s">
        <v>54188</v>
      </c>
      <c r="C3733" s="6">
        <v>-0.164780526015014</v>
      </c>
      <c r="D3733" s="6">
        <v>-1.12929360467258E-2</v>
      </c>
    </row>
    <row r="3734" spans="2:4" ht="16" x14ac:dyDescent="0.2">
      <c r="B3734" s="6" t="s">
        <v>54189</v>
      </c>
      <c r="C3734" s="6">
        <v>0.113054591232187</v>
      </c>
      <c r="D3734" s="6">
        <v>-3.6196266543669801E-2</v>
      </c>
    </row>
    <row r="3735" spans="2:4" ht="16" x14ac:dyDescent="0.2">
      <c r="B3735" s="6" t="s">
        <v>54190</v>
      </c>
      <c r="C3735" s="6">
        <v>-9.6873040953200401E-2</v>
      </c>
      <c r="D3735" s="6">
        <v>-1.0499183220828099E-2</v>
      </c>
    </row>
    <row r="3736" spans="2:4" ht="16" x14ac:dyDescent="0.2">
      <c r="B3736" s="6" t="s">
        <v>54191</v>
      </c>
      <c r="C3736" s="6">
        <v>7.3142367022559704E-2</v>
      </c>
      <c r="D3736" s="6">
        <v>6.7302242760163694E-2</v>
      </c>
    </row>
    <row r="3737" spans="2:4" ht="16" x14ac:dyDescent="0.2">
      <c r="B3737" s="6" t="s">
        <v>54192</v>
      </c>
      <c r="C3737" s="6">
        <v>3.98446996729271E-2</v>
      </c>
      <c r="D3737" s="6">
        <v>1.8529459884727699E-2</v>
      </c>
    </row>
    <row r="3738" spans="2:4" ht="16" x14ac:dyDescent="0.2">
      <c r="B3738" s="6" t="s">
        <v>54193</v>
      </c>
      <c r="C3738" s="6">
        <v>1.33349328286458E-2</v>
      </c>
      <c r="D3738" s="6">
        <v>-9.3622280171595101E-2</v>
      </c>
    </row>
    <row r="3739" spans="2:4" ht="16" x14ac:dyDescent="0.2">
      <c r="B3739" s="6" t="s">
        <v>54194</v>
      </c>
      <c r="C3739" s="6">
        <v>-5.8471670141043E-2</v>
      </c>
      <c r="D3739" s="6">
        <v>-0.13649143501022301</v>
      </c>
    </row>
    <row r="3740" spans="2:4" ht="16" x14ac:dyDescent="0.2">
      <c r="B3740" s="6" t="s">
        <v>54195</v>
      </c>
      <c r="C3740" s="6">
        <v>-3.7334605190681103E-2</v>
      </c>
      <c r="D3740" s="6">
        <v>-8.44303230153335E-3</v>
      </c>
    </row>
    <row r="3741" spans="2:4" ht="16" x14ac:dyDescent="0.2">
      <c r="B3741" s="6" t="s">
        <v>54196</v>
      </c>
      <c r="C3741" s="6">
        <v>-7.0033727662940096E-2</v>
      </c>
      <c r="D3741" s="6">
        <v>5.4477033866360998E-2</v>
      </c>
    </row>
    <row r="3742" spans="2:4" ht="16" x14ac:dyDescent="0.2">
      <c r="B3742" s="6" t="s">
        <v>54197</v>
      </c>
      <c r="C3742" s="6">
        <v>9.9993217673786994E-2</v>
      </c>
      <c r="D3742" s="6">
        <v>-4.6031254894674696E-3</v>
      </c>
    </row>
    <row r="3743" spans="2:4" ht="16" x14ac:dyDescent="0.2">
      <c r="B3743" s="6" t="s">
        <v>54198</v>
      </c>
      <c r="C3743" s="6">
        <v>0.132856038277609</v>
      </c>
      <c r="D3743" s="6">
        <v>9.7518646509307402E-2</v>
      </c>
    </row>
    <row r="3744" spans="2:4" ht="16" x14ac:dyDescent="0.2">
      <c r="B3744" s="6" t="s">
        <v>54199</v>
      </c>
      <c r="C3744" s="6">
        <v>0.164188259215795</v>
      </c>
      <c r="D3744" s="6">
        <v>0.13512515081408999</v>
      </c>
    </row>
    <row r="3745" spans="2:4" ht="16" x14ac:dyDescent="0.2">
      <c r="B3745" s="6" t="s">
        <v>54200</v>
      </c>
      <c r="C3745" s="6">
        <v>-4.9837977544294497E-2</v>
      </c>
      <c r="D3745" s="6">
        <v>-1.9396093886327601E-2</v>
      </c>
    </row>
    <row r="3746" spans="2:4" ht="16" x14ac:dyDescent="0.2">
      <c r="B3746" s="6" t="s">
        <v>54201</v>
      </c>
      <c r="C3746" s="6">
        <v>-1.87524326415387E-2</v>
      </c>
      <c r="D3746" s="6">
        <v>-4.4770615904629003E-2</v>
      </c>
    </row>
    <row r="3747" spans="2:4" ht="16" x14ac:dyDescent="0.2">
      <c r="B3747" s="6" t="s">
        <v>54202</v>
      </c>
      <c r="C3747" s="6">
        <v>-0.19347539901032701</v>
      </c>
      <c r="D3747" s="6">
        <v>-8.0262390442765494E-2</v>
      </c>
    </row>
    <row r="3748" spans="2:4" ht="16" x14ac:dyDescent="0.2">
      <c r="B3748" s="6" t="s">
        <v>54203</v>
      </c>
      <c r="C3748" s="6">
        <v>-0.15823048228018599</v>
      </c>
      <c r="D3748" s="6">
        <v>-2.5234485035660101E-2</v>
      </c>
    </row>
    <row r="3749" spans="2:4" ht="16" x14ac:dyDescent="0.2">
      <c r="B3749" s="6" t="s">
        <v>54204</v>
      </c>
      <c r="C3749" s="6">
        <v>6.2392178310201302E-2</v>
      </c>
      <c r="D3749" s="6">
        <v>-8.3960020389269498E-3</v>
      </c>
    </row>
    <row r="3750" spans="2:4" ht="16" x14ac:dyDescent="0.2">
      <c r="B3750" s="6" t="s">
        <v>54205</v>
      </c>
      <c r="C3750" s="6">
        <v>-2.9416642713110602E-2</v>
      </c>
      <c r="D3750" s="6">
        <v>5.7059641479977304E-3</v>
      </c>
    </row>
    <row r="3751" spans="2:4" ht="16" x14ac:dyDescent="0.2">
      <c r="B3751" s="6" t="s">
        <v>54206</v>
      </c>
      <c r="C3751" s="6">
        <v>4.1483154316146902E-2</v>
      </c>
      <c r="D3751" s="6">
        <v>0.10920349971132</v>
      </c>
    </row>
    <row r="3752" spans="2:4" ht="16" x14ac:dyDescent="0.2">
      <c r="B3752" s="6" t="s">
        <v>54207</v>
      </c>
      <c r="C3752" s="6">
        <v>-1.489892485802E-2</v>
      </c>
      <c r="D3752" s="6">
        <v>-0.121725815490559</v>
      </c>
    </row>
    <row r="3753" spans="2:4" ht="16" x14ac:dyDescent="0.2">
      <c r="B3753" s="6" t="s">
        <v>54208</v>
      </c>
      <c r="C3753" s="6">
        <v>-5.2542277699988198E-2</v>
      </c>
      <c r="D3753" s="6">
        <v>-8.9432865991415603E-2</v>
      </c>
    </row>
    <row r="3754" spans="2:4" ht="16" x14ac:dyDescent="0.2">
      <c r="B3754" s="6" t="s">
        <v>54209</v>
      </c>
      <c r="C3754" s="6">
        <v>1.9920502113318899E-2</v>
      </c>
      <c r="D3754" s="6">
        <v>0.13841603134458899</v>
      </c>
    </row>
    <row r="3755" spans="2:4" ht="16" x14ac:dyDescent="0.2">
      <c r="B3755" s="6" t="s">
        <v>54210</v>
      </c>
      <c r="C3755" s="6">
        <v>-8.5032708328926204E-2</v>
      </c>
      <c r="D3755" s="6">
        <v>-3.47270449855408E-3</v>
      </c>
    </row>
    <row r="3756" spans="2:4" ht="16" x14ac:dyDescent="0.2">
      <c r="B3756" s="6" t="s">
        <v>54211</v>
      </c>
      <c r="C3756" s="6">
        <v>-4.0671074038066003E-2</v>
      </c>
      <c r="D3756" s="6">
        <v>3.33540648436426E-3</v>
      </c>
    </row>
    <row r="3757" spans="2:4" ht="16" x14ac:dyDescent="0.2">
      <c r="B3757" s="6" t="s">
        <v>54212</v>
      </c>
      <c r="C3757" s="6">
        <v>0.19714377159181501</v>
      </c>
      <c r="D3757" s="6">
        <v>-7.2534348626229594E-2</v>
      </c>
    </row>
    <row r="3758" spans="2:4" ht="16" x14ac:dyDescent="0.2">
      <c r="B3758" s="6" t="s">
        <v>54213</v>
      </c>
      <c r="C3758" s="6">
        <v>-6.0745092820776697E-2</v>
      </c>
      <c r="D3758" s="6">
        <v>-3.6606473087230897E-2</v>
      </c>
    </row>
    <row r="3759" spans="2:4" ht="16" x14ac:dyDescent="0.2">
      <c r="B3759" s="6" t="s">
        <v>54214</v>
      </c>
      <c r="C3759" s="6">
        <v>-0.15272733243773801</v>
      </c>
      <c r="D3759" s="6">
        <v>-7.8146491717766595E-2</v>
      </c>
    </row>
    <row r="3760" spans="2:4" ht="16" x14ac:dyDescent="0.2">
      <c r="B3760" s="6" t="s">
        <v>54215</v>
      </c>
      <c r="C3760" s="6">
        <v>3.8216629172734599E-2</v>
      </c>
      <c r="D3760" s="6">
        <v>-1.4982876342732101E-2</v>
      </c>
    </row>
    <row r="3761" spans="2:4" ht="16" x14ac:dyDescent="0.2">
      <c r="B3761" s="6" t="s">
        <v>54216</v>
      </c>
      <c r="C3761" s="6">
        <v>-5.6557669280353599E-2</v>
      </c>
      <c r="D3761" s="6">
        <v>5.8895142542257403E-2</v>
      </c>
    </row>
    <row r="3762" spans="2:4" ht="16" x14ac:dyDescent="0.2">
      <c r="B3762" s="6" t="s">
        <v>54217</v>
      </c>
      <c r="C3762" s="6">
        <v>-5.2855185999527897E-2</v>
      </c>
      <c r="D3762" s="6">
        <v>-9.2814645402240093E-3</v>
      </c>
    </row>
    <row r="3763" spans="2:4" ht="16" x14ac:dyDescent="0.2">
      <c r="B3763" s="6" t="s">
        <v>54218</v>
      </c>
      <c r="C3763" s="6">
        <v>2.1215799276578001E-2</v>
      </c>
      <c r="D3763" s="6">
        <v>3.5344087979257303E-2</v>
      </c>
    </row>
    <row r="3764" spans="2:4" ht="16" x14ac:dyDescent="0.2">
      <c r="B3764" s="6" t="s">
        <v>54219</v>
      </c>
      <c r="C3764" s="6">
        <v>-0.12490720729212</v>
      </c>
      <c r="D3764" s="6">
        <v>-6.4034266315632698E-3</v>
      </c>
    </row>
    <row r="3765" spans="2:4" ht="16" x14ac:dyDescent="0.2">
      <c r="B3765" s="6" t="s">
        <v>54220</v>
      </c>
      <c r="C3765" s="6">
        <v>2.51353835804933E-2</v>
      </c>
      <c r="D3765" s="6">
        <v>9.9748361041589496E-3</v>
      </c>
    </row>
    <row r="3766" spans="2:4" ht="16" x14ac:dyDescent="0.2">
      <c r="B3766" s="6" t="s">
        <v>54221</v>
      </c>
      <c r="C3766" s="6">
        <v>1.29587919731762E-2</v>
      </c>
      <c r="D3766" s="6">
        <v>-1.3545775745630699E-3</v>
      </c>
    </row>
    <row r="3767" spans="2:4" ht="16" x14ac:dyDescent="0.2">
      <c r="B3767" s="6" t="s">
        <v>54222</v>
      </c>
      <c r="C3767" s="6">
        <v>-4.36458231166039E-2</v>
      </c>
      <c r="D3767" s="6">
        <v>-1.1113264141780699E-2</v>
      </c>
    </row>
    <row r="3768" spans="2:4" ht="16" x14ac:dyDescent="0.2">
      <c r="B3768" s="6" t="s">
        <v>54223</v>
      </c>
      <c r="C3768" s="6">
        <v>1.5974063493803901E-2</v>
      </c>
      <c r="D3768" s="6">
        <v>-8.9144668707588706E-2</v>
      </c>
    </row>
    <row r="3769" spans="2:4" ht="16" x14ac:dyDescent="0.2">
      <c r="B3769" s="6" t="s">
        <v>54224</v>
      </c>
      <c r="C3769" s="6">
        <v>-3.3266177535443503E-2</v>
      </c>
      <c r="D3769" s="6">
        <v>5.6641768413526201E-2</v>
      </c>
    </row>
    <row r="3770" spans="2:4" ht="16" x14ac:dyDescent="0.2">
      <c r="B3770" s="6" t="s">
        <v>54225</v>
      </c>
      <c r="C3770" s="6">
        <v>2.8288148837604301E-2</v>
      </c>
      <c r="D3770" s="6">
        <v>-2.0242169543059501E-2</v>
      </c>
    </row>
    <row r="3771" spans="2:4" ht="16" x14ac:dyDescent="0.2">
      <c r="B3771" s="6" t="s">
        <v>54226</v>
      </c>
      <c r="C3771" s="6">
        <v>6.6471805884062499E-2</v>
      </c>
      <c r="D3771" s="6">
        <v>-7.1897142316926996E-2</v>
      </c>
    </row>
    <row r="3772" spans="2:4" ht="16" x14ac:dyDescent="0.2">
      <c r="B3772" s="6" t="s">
        <v>54227</v>
      </c>
      <c r="C3772" s="6">
        <v>-8.6473986165646693E-2</v>
      </c>
      <c r="D3772" s="6">
        <v>-8.5495940898136502E-2</v>
      </c>
    </row>
    <row r="3773" spans="2:4" ht="16" x14ac:dyDescent="0.2">
      <c r="B3773" s="6" t="s">
        <v>54228</v>
      </c>
      <c r="C3773" s="6">
        <v>2.5448866281202201E-2</v>
      </c>
      <c r="D3773" s="6">
        <v>8.5133961864777993E-2</v>
      </c>
    </row>
    <row r="3774" spans="2:4" ht="16" x14ac:dyDescent="0.2">
      <c r="B3774" s="6" t="s">
        <v>54229</v>
      </c>
      <c r="C3774" s="6">
        <v>6.2344378799974003E-2</v>
      </c>
      <c r="D3774" s="6">
        <v>-1.6701738570938301E-2</v>
      </c>
    </row>
    <row r="3775" spans="2:4" ht="16" x14ac:dyDescent="0.2">
      <c r="B3775" s="6" t="s">
        <v>54230</v>
      </c>
      <c r="C3775" s="6">
        <v>6.4083732628183998E-4</v>
      </c>
      <c r="D3775" s="6">
        <v>-0.10286447459178701</v>
      </c>
    </row>
    <row r="3776" spans="2:4" ht="16" x14ac:dyDescent="0.2">
      <c r="B3776" s="6" t="s">
        <v>54231</v>
      </c>
      <c r="C3776" s="6">
        <v>0.17043953617184601</v>
      </c>
      <c r="D3776" s="6">
        <v>-5.0715846760486301E-2</v>
      </c>
    </row>
    <row r="3777" spans="2:4" ht="16" x14ac:dyDescent="0.2">
      <c r="B3777" s="6" t="s">
        <v>54232</v>
      </c>
      <c r="C3777" s="6">
        <v>-7.0186581586044697E-2</v>
      </c>
      <c r="D3777" s="6">
        <v>-3.0382274073965401E-2</v>
      </c>
    </row>
    <row r="3778" spans="2:4" ht="16" x14ac:dyDescent="0.2">
      <c r="B3778" s="6" t="s">
        <v>54233</v>
      </c>
      <c r="C3778" s="6">
        <v>-0.106233061017006</v>
      </c>
      <c r="D3778" s="6">
        <v>-4.83237010197985E-2</v>
      </c>
    </row>
    <row r="3779" spans="2:4" ht="16" x14ac:dyDescent="0.2">
      <c r="B3779" s="6" t="s">
        <v>54234</v>
      </c>
      <c r="C3779" s="6">
        <v>-6.6446487063095597E-2</v>
      </c>
      <c r="D3779" s="6">
        <v>-6.3212110172161204E-2</v>
      </c>
    </row>
    <row r="3780" spans="2:4" ht="16" x14ac:dyDescent="0.2">
      <c r="B3780" s="6" t="s">
        <v>54235</v>
      </c>
      <c r="C3780" s="6">
        <v>-0.17362216385024401</v>
      </c>
      <c r="D3780" s="6">
        <v>1.1325804795374299E-2</v>
      </c>
    </row>
    <row r="3781" spans="2:4" ht="16" x14ac:dyDescent="0.2">
      <c r="B3781" s="6" t="s">
        <v>54236</v>
      </c>
      <c r="C3781" s="6">
        <v>5.1608811171327297E-2</v>
      </c>
      <c r="D3781" s="6">
        <v>-8.7891722397482497E-2</v>
      </c>
    </row>
    <row r="3782" spans="2:4" ht="16" x14ac:dyDescent="0.2">
      <c r="B3782" s="6" t="s">
        <v>54237</v>
      </c>
      <c r="C3782" s="6">
        <v>5.7056593130961501E-2</v>
      </c>
      <c r="D3782" s="6">
        <v>8.5157521904616704E-3</v>
      </c>
    </row>
    <row r="3783" spans="2:4" ht="16" x14ac:dyDescent="0.2">
      <c r="B3783" s="6" t="s">
        <v>54238</v>
      </c>
      <c r="C3783" s="6">
        <v>7.6514260182724697E-2</v>
      </c>
      <c r="D3783" s="6">
        <v>4.3380872178552202E-2</v>
      </c>
    </row>
    <row r="3784" spans="2:4" ht="16" x14ac:dyDescent="0.2">
      <c r="B3784" s="6" t="s">
        <v>54239</v>
      </c>
      <c r="C3784" s="6">
        <v>-4.7631251706304702E-2</v>
      </c>
      <c r="D3784" s="6">
        <v>-0.108835112219158</v>
      </c>
    </row>
    <row r="3785" spans="2:4" ht="16" x14ac:dyDescent="0.2">
      <c r="B3785" s="6" t="s">
        <v>54240</v>
      </c>
      <c r="C3785" s="6">
        <v>-6.6558898588373994E-2</v>
      </c>
      <c r="D3785" s="6">
        <v>-8.72690529727492E-2</v>
      </c>
    </row>
    <row r="3786" spans="2:4" ht="16" x14ac:dyDescent="0.2">
      <c r="B3786" s="6" t="s">
        <v>54241</v>
      </c>
      <c r="C3786" s="6">
        <v>7.3419962437496294E-2</v>
      </c>
      <c r="D3786" s="6">
        <v>9.9181122319214901E-2</v>
      </c>
    </row>
    <row r="3787" spans="2:4" ht="16" x14ac:dyDescent="0.2">
      <c r="B3787" s="6" t="s">
        <v>54242</v>
      </c>
      <c r="C3787" s="6">
        <v>-0.12688866836298601</v>
      </c>
      <c r="D3787" s="6">
        <v>-6.0524443921690799E-3</v>
      </c>
    </row>
    <row r="3788" spans="2:4" ht="16" x14ac:dyDescent="0.2">
      <c r="B3788" s="6" t="s">
        <v>54243</v>
      </c>
      <c r="C3788" s="6">
        <v>-1.13606684144862E-3</v>
      </c>
      <c r="D3788" s="6">
        <v>3.2805783045198197E-2</v>
      </c>
    </row>
    <row r="3789" spans="2:4" ht="16" x14ac:dyDescent="0.2">
      <c r="B3789" s="6" t="s">
        <v>54244</v>
      </c>
      <c r="C3789" s="6">
        <v>-0.138630437879256</v>
      </c>
      <c r="D3789" s="6">
        <v>0.119407424990365</v>
      </c>
    </row>
    <row r="3790" spans="2:4" ht="16" x14ac:dyDescent="0.2">
      <c r="B3790" s="6" t="s">
        <v>54245</v>
      </c>
      <c r="C3790" s="6">
        <v>0.23757405714944099</v>
      </c>
      <c r="D3790" s="6">
        <v>8.0100063886274497E-2</v>
      </c>
    </row>
    <row r="3791" spans="2:4" ht="16" x14ac:dyDescent="0.2">
      <c r="B3791" s="6" t="s">
        <v>54246</v>
      </c>
      <c r="C3791" s="6">
        <v>-6.7473518122428203E-2</v>
      </c>
      <c r="D3791" s="6">
        <v>4.3984342854613799E-2</v>
      </c>
    </row>
    <row r="3792" spans="2:4" ht="16" x14ac:dyDescent="0.2">
      <c r="B3792" s="6" t="s">
        <v>54247</v>
      </c>
      <c r="C3792" s="6">
        <v>-4.7427971442736798E-2</v>
      </c>
      <c r="D3792" s="6">
        <v>-2.04365673217097E-2</v>
      </c>
    </row>
    <row r="3793" spans="2:4" ht="16" x14ac:dyDescent="0.2">
      <c r="B3793" s="6" t="s">
        <v>54248</v>
      </c>
      <c r="C3793" s="6">
        <v>-8.1702210600186995E-2</v>
      </c>
      <c r="D3793" s="6">
        <v>8.6459107118818296E-2</v>
      </c>
    </row>
    <row r="3794" spans="2:4" ht="16" x14ac:dyDescent="0.2">
      <c r="B3794" s="6" t="s">
        <v>54249</v>
      </c>
      <c r="C3794" s="6">
        <v>4.4003456652369301E-2</v>
      </c>
      <c r="D3794" s="6">
        <v>-6.5057718152057006E-2</v>
      </c>
    </row>
    <row r="3795" spans="2:4" ht="16" x14ac:dyDescent="0.2">
      <c r="B3795" s="6" t="s">
        <v>54250</v>
      </c>
      <c r="C3795" s="6">
        <v>-0.15928692216368001</v>
      </c>
      <c r="D3795" s="6">
        <v>-1.49959707076143E-2</v>
      </c>
    </row>
    <row r="3796" spans="2:4" ht="16" x14ac:dyDescent="0.2">
      <c r="B3796" s="6" t="s">
        <v>54251</v>
      </c>
      <c r="C3796" s="6">
        <v>-6.0081729774275998E-2</v>
      </c>
      <c r="D3796" s="6">
        <v>-7.5647934196172897E-2</v>
      </c>
    </row>
    <row r="3797" spans="2:4" ht="16" x14ac:dyDescent="0.2">
      <c r="B3797" s="6" t="s">
        <v>54252</v>
      </c>
      <c r="C3797" s="6">
        <v>9.3467184140480206E-2</v>
      </c>
      <c r="D3797" s="6">
        <v>-1.69426621825319E-2</v>
      </c>
    </row>
    <row r="3798" spans="2:4" ht="16" x14ac:dyDescent="0.2">
      <c r="B3798" s="6" t="s">
        <v>54253</v>
      </c>
      <c r="C3798" s="6">
        <v>1.2961907215265399E-3</v>
      </c>
      <c r="D3798" s="6">
        <v>5.8447394549392101E-2</v>
      </c>
    </row>
    <row r="3799" spans="2:4" ht="16" x14ac:dyDescent="0.2">
      <c r="B3799" s="6" t="s">
        <v>54254</v>
      </c>
      <c r="C3799" s="6">
        <v>-2.4536415773962299E-2</v>
      </c>
      <c r="D3799" s="6">
        <v>-5.6286879038808602E-3</v>
      </c>
    </row>
    <row r="3800" spans="2:4" ht="16" x14ac:dyDescent="0.2">
      <c r="B3800" s="6" t="s">
        <v>54255</v>
      </c>
      <c r="C3800" s="6">
        <v>2.2301672107373001E-2</v>
      </c>
      <c r="D3800" s="6">
        <v>-2.2905628243729999E-2</v>
      </c>
    </row>
    <row r="3801" spans="2:4" ht="16" x14ac:dyDescent="0.2">
      <c r="B3801" s="6" t="s">
        <v>54256</v>
      </c>
      <c r="C3801" s="6">
        <v>4.0161597457459002E-2</v>
      </c>
      <c r="D3801" s="6">
        <v>-2.7652919962811801E-2</v>
      </c>
    </row>
    <row r="3802" spans="2:4" ht="16" x14ac:dyDescent="0.2">
      <c r="B3802" s="6" t="s">
        <v>54257</v>
      </c>
      <c r="C3802" s="6">
        <v>-6.8057241784394804E-2</v>
      </c>
      <c r="D3802" s="6">
        <v>9.1996899049377107E-2</v>
      </c>
    </row>
    <row r="3803" spans="2:4" ht="16" x14ac:dyDescent="0.2">
      <c r="B3803" s="6" t="s">
        <v>54258</v>
      </c>
      <c r="C3803" s="6">
        <v>-4.9085134185217399E-2</v>
      </c>
      <c r="D3803" s="6">
        <v>1.3372330594209E-2</v>
      </c>
    </row>
    <row r="3804" spans="2:4" ht="16" x14ac:dyDescent="0.2">
      <c r="B3804" s="6" t="s">
        <v>54259</v>
      </c>
      <c r="C3804" s="6">
        <v>0.217068674966619</v>
      </c>
      <c r="D3804" s="6">
        <v>0.131916021053154</v>
      </c>
    </row>
    <row r="3805" spans="2:4" ht="16" x14ac:dyDescent="0.2">
      <c r="B3805" s="6" t="s">
        <v>54260</v>
      </c>
      <c r="C3805" s="6">
        <v>0.13440857521553101</v>
      </c>
      <c r="D3805" s="6">
        <v>9.7345546363155705E-2</v>
      </c>
    </row>
    <row r="3806" spans="2:4" ht="16" x14ac:dyDescent="0.2">
      <c r="B3806" s="6" t="s">
        <v>54261</v>
      </c>
      <c r="C3806" s="6">
        <v>0.141942152145346</v>
      </c>
      <c r="D3806" s="6">
        <v>0.111582081857227</v>
      </c>
    </row>
    <row r="3807" spans="2:4" ht="16" x14ac:dyDescent="0.2">
      <c r="B3807" s="6" t="s">
        <v>54262</v>
      </c>
      <c r="C3807" s="6">
        <v>-3.4444470375358797E-2</v>
      </c>
      <c r="D3807" s="6">
        <v>-3.67054656254234E-2</v>
      </c>
    </row>
    <row r="3808" spans="2:4" ht="16" x14ac:dyDescent="0.2">
      <c r="B3808" s="6" t="s">
        <v>54263</v>
      </c>
      <c r="C3808" s="6">
        <v>1.17775401384872E-2</v>
      </c>
      <c r="D3808" s="6">
        <v>6.8677540911715795E-2</v>
      </c>
    </row>
    <row r="3809" spans="2:4" ht="16" x14ac:dyDescent="0.2">
      <c r="B3809" s="6" t="s">
        <v>54264</v>
      </c>
      <c r="C3809" s="6">
        <v>-4.0166749608184601E-2</v>
      </c>
      <c r="D3809" s="6">
        <v>8.5469525408187905E-2</v>
      </c>
    </row>
    <row r="3810" spans="2:4" ht="16" x14ac:dyDescent="0.2">
      <c r="B3810" s="6" t="s">
        <v>54265</v>
      </c>
      <c r="C3810" s="6">
        <v>0.57020587844470505</v>
      </c>
      <c r="D3810" s="6">
        <v>0.44432534500422199</v>
      </c>
    </row>
    <row r="3811" spans="2:4" ht="16" x14ac:dyDescent="0.2">
      <c r="B3811" s="6" t="s">
        <v>54266</v>
      </c>
      <c r="C3811" s="6">
        <v>-9.1135366790331004E-2</v>
      </c>
      <c r="D3811" s="6">
        <v>8.0710777744204903E-2</v>
      </c>
    </row>
    <row r="3812" spans="2:4" ht="16" x14ac:dyDescent="0.2">
      <c r="B3812" s="6" t="s">
        <v>54267</v>
      </c>
      <c r="C3812" s="6">
        <v>3.00944318965062E-2</v>
      </c>
      <c r="D3812" s="6">
        <v>7.2375578730776893E-2</v>
      </c>
    </row>
    <row r="3813" spans="2:4" ht="16" x14ac:dyDescent="0.2">
      <c r="B3813" s="6" t="s">
        <v>54268</v>
      </c>
      <c r="C3813" s="6">
        <v>0.12977826776482901</v>
      </c>
      <c r="D3813" s="6">
        <v>0.103701262419312</v>
      </c>
    </row>
    <row r="3814" spans="2:4" ht="16" x14ac:dyDescent="0.2">
      <c r="B3814" s="6" t="s">
        <v>54269</v>
      </c>
      <c r="C3814" s="6">
        <v>7.1542660282588599E-2</v>
      </c>
      <c r="D3814" s="6">
        <v>7.6748334914177194E-2</v>
      </c>
    </row>
    <row r="3815" spans="2:4" ht="16" x14ac:dyDescent="0.2">
      <c r="B3815" s="6" t="s">
        <v>54270</v>
      </c>
      <c r="C3815" s="6">
        <v>-0.129396731896291</v>
      </c>
      <c r="D3815" s="6">
        <v>-6.2456825324041801E-2</v>
      </c>
    </row>
    <row r="3816" spans="2:4" ht="16" x14ac:dyDescent="0.2">
      <c r="B3816" s="6" t="s">
        <v>54271</v>
      </c>
      <c r="C3816" s="6">
        <v>-0.16984204762428601</v>
      </c>
      <c r="D3816" s="6">
        <v>6.0041631215313501E-2</v>
      </c>
    </row>
    <row r="3817" spans="2:4" ht="16" x14ac:dyDescent="0.2">
      <c r="B3817" s="6" t="s">
        <v>54272</v>
      </c>
      <c r="C3817" s="6">
        <v>0.21463572477968601</v>
      </c>
      <c r="D3817" s="6">
        <v>7.2433875805328896E-2</v>
      </c>
    </row>
    <row r="3818" spans="2:4" ht="16" x14ac:dyDescent="0.2">
      <c r="B3818" s="6" t="s">
        <v>54273</v>
      </c>
      <c r="C3818" s="6">
        <v>9.3603739962310001E-2</v>
      </c>
      <c r="D3818" s="6">
        <v>-3.9845110514000602E-2</v>
      </c>
    </row>
    <row r="3819" spans="2:4" ht="16" x14ac:dyDescent="0.2">
      <c r="B3819" s="6" t="s">
        <v>54274</v>
      </c>
      <c r="C3819" s="6">
        <v>-0.130432125087937</v>
      </c>
      <c r="D3819" s="6">
        <v>-8.8782539604579797E-2</v>
      </c>
    </row>
    <row r="3820" spans="2:4" ht="16" x14ac:dyDescent="0.2">
      <c r="B3820" s="6" t="s">
        <v>54275</v>
      </c>
      <c r="C3820" s="6">
        <v>-0.126400579289873</v>
      </c>
      <c r="D3820" s="6">
        <v>-5.23208589941788E-2</v>
      </c>
    </row>
    <row r="3821" spans="2:4" ht="16" x14ac:dyDescent="0.2">
      <c r="B3821" s="6" t="s">
        <v>54276</v>
      </c>
      <c r="C3821" s="6">
        <v>7.7471794513386705E-2</v>
      </c>
      <c r="D3821" s="6">
        <v>-1.0079582967452601E-2</v>
      </c>
    </row>
    <row r="3822" spans="2:4" ht="16" x14ac:dyDescent="0.2">
      <c r="B3822" s="6" t="s">
        <v>54277</v>
      </c>
      <c r="C3822" s="6">
        <v>-0.13606314382983201</v>
      </c>
      <c r="D3822" s="6">
        <v>6.1693260304960997E-3</v>
      </c>
    </row>
    <row r="3823" spans="2:4" ht="16" x14ac:dyDescent="0.2">
      <c r="B3823" s="6" t="s">
        <v>54278</v>
      </c>
      <c r="C3823" s="6">
        <v>-6.6282632422671697E-2</v>
      </c>
      <c r="D3823" s="6">
        <v>1.9456271198454399E-2</v>
      </c>
    </row>
    <row r="3824" spans="2:4" ht="16" x14ac:dyDescent="0.2">
      <c r="B3824" s="6" t="s">
        <v>54279</v>
      </c>
      <c r="C3824" s="6">
        <v>-6.9248050825745401E-3</v>
      </c>
      <c r="D3824" s="6">
        <v>-3.7630858446035503E-2</v>
      </c>
    </row>
    <row r="3825" spans="2:4" ht="16" x14ac:dyDescent="0.2">
      <c r="B3825" s="6" t="s">
        <v>54280</v>
      </c>
      <c r="C3825" s="6">
        <v>7.2317331951635894E-2</v>
      </c>
      <c r="D3825" s="6">
        <v>3.7097745451253203E-2</v>
      </c>
    </row>
    <row r="3826" spans="2:4" ht="16" x14ac:dyDescent="0.2">
      <c r="B3826" s="6" t="s">
        <v>54281</v>
      </c>
      <c r="C3826" s="6">
        <v>8.96019952335987E-2</v>
      </c>
      <c r="D3826" s="6">
        <v>0.217684425284353</v>
      </c>
    </row>
    <row r="3827" spans="2:4" ht="16" x14ac:dyDescent="0.2">
      <c r="B3827" s="6" t="s">
        <v>54282</v>
      </c>
      <c r="C3827" s="6">
        <v>-4.5492664849037502E-2</v>
      </c>
      <c r="D3827" s="6">
        <v>0.100865619325925</v>
      </c>
    </row>
    <row r="3828" spans="2:4" ht="16" x14ac:dyDescent="0.2">
      <c r="B3828" s="6" t="s">
        <v>54283</v>
      </c>
      <c r="C3828" s="6">
        <v>0.23786021976125199</v>
      </c>
      <c r="D3828" s="6">
        <v>0.201534644322065</v>
      </c>
    </row>
    <row r="3829" spans="2:4" ht="16" x14ac:dyDescent="0.2">
      <c r="B3829" s="6" t="s">
        <v>54284</v>
      </c>
      <c r="C3829" s="6">
        <v>-7.63273957857908E-2</v>
      </c>
      <c r="D3829" s="6">
        <v>-0.16611848613767599</v>
      </c>
    </row>
    <row r="3830" spans="2:4" ht="16" x14ac:dyDescent="0.2">
      <c r="B3830" s="6" t="s">
        <v>54285</v>
      </c>
      <c r="C3830" s="6">
        <v>-3.11625935120858E-2</v>
      </c>
      <c r="D3830" s="6">
        <v>-3.9063273866464202E-2</v>
      </c>
    </row>
    <row r="3831" spans="2:4" ht="16" x14ac:dyDescent="0.2">
      <c r="B3831" s="6" t="s">
        <v>54286</v>
      </c>
      <c r="C3831" s="6">
        <v>-0.17005661461511501</v>
      </c>
      <c r="D3831" s="6">
        <v>-0.11410043346293</v>
      </c>
    </row>
    <row r="3832" spans="2:4" ht="16" x14ac:dyDescent="0.2">
      <c r="B3832" s="6" t="s">
        <v>54287</v>
      </c>
      <c r="C3832" s="6">
        <v>-8.5525968826509299E-2</v>
      </c>
      <c r="D3832" s="6">
        <v>9.5723463901824402E-2</v>
      </c>
    </row>
    <row r="3833" spans="2:4" ht="16" x14ac:dyDescent="0.2">
      <c r="B3833" s="6" t="s">
        <v>54288</v>
      </c>
      <c r="C3833" s="6">
        <v>0.183520229560731</v>
      </c>
      <c r="D3833" s="6">
        <v>0.181967500972917</v>
      </c>
    </row>
    <row r="3834" spans="2:4" ht="16" x14ac:dyDescent="0.2">
      <c r="B3834" s="6" t="s">
        <v>54289</v>
      </c>
      <c r="C3834" s="6">
        <v>8.4928845582281198E-2</v>
      </c>
      <c r="D3834" s="6">
        <v>-3.3181413151335597E-2</v>
      </c>
    </row>
    <row r="3835" spans="2:4" ht="16" x14ac:dyDescent="0.2">
      <c r="B3835" s="6" t="s">
        <v>54290</v>
      </c>
      <c r="C3835" s="6">
        <v>4.7242285627214997E-2</v>
      </c>
      <c r="D3835" s="6">
        <v>0.13266460058995699</v>
      </c>
    </row>
    <row r="3836" spans="2:4" ht="16" x14ac:dyDescent="0.2">
      <c r="B3836" s="6" t="s">
        <v>54291</v>
      </c>
      <c r="C3836" s="6">
        <v>0.129191855615959</v>
      </c>
      <c r="D3836" s="6">
        <v>1.33169192545471E-2</v>
      </c>
    </row>
    <row r="3837" spans="2:4" ht="16" x14ac:dyDescent="0.2">
      <c r="B3837" s="6" t="s">
        <v>54292</v>
      </c>
      <c r="C3837" s="6">
        <v>-0.103514251935232</v>
      </c>
      <c r="D3837" s="6">
        <v>-3.64645459712266E-2</v>
      </c>
    </row>
    <row r="3838" spans="2:4" ht="16" x14ac:dyDescent="0.2">
      <c r="B3838" s="6" t="s">
        <v>54293</v>
      </c>
      <c r="C3838" s="6">
        <v>-0.10263319931728</v>
      </c>
      <c r="D3838" s="6">
        <v>3.036150690587E-2</v>
      </c>
    </row>
    <row r="3839" spans="2:4" ht="16" x14ac:dyDescent="0.2">
      <c r="B3839" s="6" t="s">
        <v>54294</v>
      </c>
      <c r="C3839" s="6">
        <v>8.2751717664356406E-2</v>
      </c>
      <c r="D3839" s="6">
        <v>-2.78002933055734E-2</v>
      </c>
    </row>
    <row r="3840" spans="2:4" ht="16" x14ac:dyDescent="0.2">
      <c r="B3840" s="6" t="s">
        <v>54295</v>
      </c>
      <c r="C3840" s="6">
        <v>0.101639010655623</v>
      </c>
      <c r="D3840" s="6">
        <v>-2.0804264228817801E-2</v>
      </c>
    </row>
    <row r="3841" spans="2:4" ht="16" x14ac:dyDescent="0.2">
      <c r="B3841" s="6" t="s">
        <v>54296</v>
      </c>
      <c r="C3841" s="6">
        <v>0.248407484774811</v>
      </c>
      <c r="D3841" s="6">
        <v>0.16645160873713599</v>
      </c>
    </row>
    <row r="3842" spans="2:4" ht="16" x14ac:dyDescent="0.2">
      <c r="B3842" s="6" t="s">
        <v>54297</v>
      </c>
      <c r="C3842" s="6">
        <v>2.6011229084208099E-2</v>
      </c>
      <c r="D3842" s="6">
        <v>4.4671175349623199E-2</v>
      </c>
    </row>
    <row r="3843" spans="2:4" ht="16" x14ac:dyDescent="0.2">
      <c r="B3843" s="6" t="s">
        <v>54298</v>
      </c>
      <c r="C3843" s="6">
        <v>4.3067762496459501E-2</v>
      </c>
      <c r="D3843" s="6">
        <v>3.9167545327670097E-2</v>
      </c>
    </row>
    <row r="3844" spans="2:4" ht="16" x14ac:dyDescent="0.2">
      <c r="B3844" s="6" t="s">
        <v>54299</v>
      </c>
      <c r="C3844" s="6">
        <v>2.16343188556678E-2</v>
      </c>
      <c r="D3844" s="6">
        <v>7.3331243142890301E-2</v>
      </c>
    </row>
    <row r="3845" spans="2:4" ht="16" x14ac:dyDescent="0.2">
      <c r="B3845" s="6" t="s">
        <v>54300</v>
      </c>
      <c r="C3845" s="6">
        <v>-4.5963240025494997E-2</v>
      </c>
      <c r="D3845" s="6">
        <v>-2.0157955898289601E-2</v>
      </c>
    </row>
    <row r="3846" spans="2:4" ht="16" x14ac:dyDescent="0.2">
      <c r="B3846" s="6" t="s">
        <v>54301</v>
      </c>
      <c r="C3846" s="6">
        <v>0.101813148204005</v>
      </c>
      <c r="D3846" s="6">
        <v>4.6122173741782298E-2</v>
      </c>
    </row>
    <row r="3847" spans="2:4" ht="16" x14ac:dyDescent="0.2">
      <c r="B3847" s="6" t="s">
        <v>54302</v>
      </c>
      <c r="C3847" s="6">
        <v>0.29137934824057499</v>
      </c>
      <c r="D3847" s="6">
        <v>0.33871223070168499</v>
      </c>
    </row>
    <row r="3848" spans="2:4" ht="16" x14ac:dyDescent="0.2">
      <c r="B3848" s="6" t="s">
        <v>54303</v>
      </c>
      <c r="C3848" s="6">
        <v>7.1671477997392999E-2</v>
      </c>
      <c r="D3848" s="6">
        <v>0.167795072899211</v>
      </c>
    </row>
    <row r="3849" spans="2:4" ht="16" x14ac:dyDescent="0.2">
      <c r="B3849" s="6" t="s">
        <v>54304</v>
      </c>
      <c r="C3849" s="6">
        <v>-4.2178769323769801E-2</v>
      </c>
      <c r="D3849" s="6">
        <v>-4.7713834756127199E-2</v>
      </c>
    </row>
    <row r="3850" spans="2:4" ht="16" x14ac:dyDescent="0.2">
      <c r="B3850" s="6" t="s">
        <v>54305</v>
      </c>
      <c r="C3850" s="6">
        <v>0.20335510647121799</v>
      </c>
      <c r="D3850" s="6">
        <v>0.180619626329102</v>
      </c>
    </row>
    <row r="3851" spans="2:4" ht="16" x14ac:dyDescent="0.2">
      <c r="B3851" s="6" t="s">
        <v>54306</v>
      </c>
      <c r="C3851" s="6">
        <v>-0.10787941226982101</v>
      </c>
      <c r="D3851" s="6">
        <v>8.1716527846679099E-2</v>
      </c>
    </row>
    <row r="3852" spans="2:4" ht="16" x14ac:dyDescent="0.2">
      <c r="B3852" s="6" t="s">
        <v>54307</v>
      </c>
      <c r="C3852" s="6">
        <v>5.7378815409332901E-2</v>
      </c>
      <c r="D3852" s="6">
        <v>-5.27295944657169E-3</v>
      </c>
    </row>
    <row r="3853" spans="2:4" ht="16" x14ac:dyDescent="0.2">
      <c r="B3853" s="6" t="s">
        <v>54308</v>
      </c>
      <c r="C3853" s="6">
        <v>0.16153038471127901</v>
      </c>
      <c r="D3853" s="6">
        <v>-1.3547896026776E-2</v>
      </c>
    </row>
    <row r="3854" spans="2:4" ht="16" x14ac:dyDescent="0.2">
      <c r="B3854" s="6" t="s">
        <v>54309</v>
      </c>
      <c r="C3854" s="6">
        <v>2.72809292993994E-2</v>
      </c>
      <c r="D3854" s="6">
        <v>6.5702019445534896E-3</v>
      </c>
    </row>
    <row r="3855" spans="2:4" ht="16" x14ac:dyDescent="0.2">
      <c r="B3855" s="6" t="s">
        <v>54310</v>
      </c>
      <c r="C3855" s="6">
        <v>9.6794545646454302E-2</v>
      </c>
      <c r="D3855" s="6">
        <v>0.117972571936166</v>
      </c>
    </row>
    <row r="3856" spans="2:4" ht="16" x14ac:dyDescent="0.2">
      <c r="B3856" s="6" t="s">
        <v>54311</v>
      </c>
      <c r="C3856" s="6">
        <v>-9.8350012704539594E-2</v>
      </c>
      <c r="D3856" s="6">
        <v>-3.5762439785016198E-2</v>
      </c>
    </row>
    <row r="3857" spans="2:4" ht="16" x14ac:dyDescent="0.2">
      <c r="B3857" s="6" t="s">
        <v>54312</v>
      </c>
      <c r="C3857" s="6">
        <v>1.29142441660175E-2</v>
      </c>
      <c r="D3857" s="6">
        <v>8.6554363837923504E-2</v>
      </c>
    </row>
    <row r="3858" spans="2:4" ht="16" x14ac:dyDescent="0.2">
      <c r="B3858" s="6" t="s">
        <v>54313</v>
      </c>
      <c r="C3858" s="6">
        <v>-5.1517208711510797E-2</v>
      </c>
      <c r="D3858" s="6">
        <v>6.0031574693641199E-3</v>
      </c>
    </row>
    <row r="3859" spans="2:4" ht="16" x14ac:dyDescent="0.2">
      <c r="B3859" s="6" t="s">
        <v>54314</v>
      </c>
      <c r="C3859" s="6">
        <v>-3.1021296642816099E-2</v>
      </c>
      <c r="D3859" s="6">
        <v>-0.106508739323427</v>
      </c>
    </row>
    <row r="3860" spans="2:4" ht="16" x14ac:dyDescent="0.2">
      <c r="B3860" s="6" t="s">
        <v>54315</v>
      </c>
      <c r="C3860" s="6">
        <v>3.18353161681788E-2</v>
      </c>
      <c r="D3860" s="6">
        <v>1.8618268371878199E-2</v>
      </c>
    </row>
    <row r="3861" spans="2:4" ht="16" x14ac:dyDescent="0.2">
      <c r="B3861" s="6" t="s">
        <v>54316</v>
      </c>
      <c r="C3861" s="6">
        <v>-6.41871227999911E-2</v>
      </c>
      <c r="D3861" s="6">
        <v>2.19118814399266E-2</v>
      </c>
    </row>
    <row r="3862" spans="2:4" ht="16" x14ac:dyDescent="0.2">
      <c r="B3862" s="6" t="s">
        <v>54317</v>
      </c>
      <c r="C3862" s="6">
        <v>0.16015314885336801</v>
      </c>
      <c r="D3862" s="6">
        <v>2.49307194708338E-2</v>
      </c>
    </row>
    <row r="3863" spans="2:4" ht="16" x14ac:dyDescent="0.2">
      <c r="B3863" s="6" t="s">
        <v>54318</v>
      </c>
      <c r="C3863" s="6">
        <v>-0.155432725508071</v>
      </c>
      <c r="D3863" s="6">
        <v>-1.8811985812627999E-2</v>
      </c>
    </row>
    <row r="3864" spans="2:4" ht="16" x14ac:dyDescent="0.2">
      <c r="B3864" s="6" t="s">
        <v>54319</v>
      </c>
      <c r="C3864" s="6">
        <v>8.9380242260688192E-3</v>
      </c>
      <c r="D3864" s="6">
        <v>6.8067860700097696E-2</v>
      </c>
    </row>
    <row r="3865" spans="2:4" ht="16" x14ac:dyDescent="0.2">
      <c r="B3865" s="6" t="s">
        <v>54320</v>
      </c>
      <c r="C3865" s="6">
        <v>0.198656197920075</v>
      </c>
      <c r="D3865" s="6">
        <v>9.5795028222096804E-2</v>
      </c>
    </row>
    <row r="3866" spans="2:4" ht="16" x14ac:dyDescent="0.2">
      <c r="B3866" s="6" t="s">
        <v>54321</v>
      </c>
      <c r="C3866" s="6">
        <v>0.153269091742393</v>
      </c>
      <c r="D3866" s="6">
        <v>4.1883589002016698E-2</v>
      </c>
    </row>
    <row r="3867" spans="2:4" ht="16" x14ac:dyDescent="0.2">
      <c r="B3867" s="6" t="s">
        <v>54322</v>
      </c>
      <c r="C3867" s="6">
        <v>1.6281071859208601E-2</v>
      </c>
      <c r="D3867" s="6">
        <v>6.1220482910079498E-2</v>
      </c>
    </row>
    <row r="3868" spans="2:4" ht="16" x14ac:dyDescent="0.2">
      <c r="B3868" s="6" t="s">
        <v>54323</v>
      </c>
      <c r="C3868" s="6">
        <v>0.17427203577362199</v>
      </c>
      <c r="D3868" s="6">
        <v>9.0019068705691693E-2</v>
      </c>
    </row>
    <row r="3869" spans="2:4" ht="16" x14ac:dyDescent="0.2">
      <c r="B3869" s="6" t="s">
        <v>54324</v>
      </c>
      <c r="C3869" s="6">
        <v>-0.17562480870539199</v>
      </c>
      <c r="D3869" s="6">
        <v>-4.5856337537613201E-2</v>
      </c>
    </row>
    <row r="3870" spans="2:4" ht="16" x14ac:dyDescent="0.2">
      <c r="B3870" s="6" t="s">
        <v>54325</v>
      </c>
      <c r="C3870" s="6">
        <v>3.4781883289252101E-2</v>
      </c>
      <c r="D3870" s="6">
        <v>4.1667202301863299E-2</v>
      </c>
    </row>
    <row r="3871" spans="2:4" ht="16" x14ac:dyDescent="0.2">
      <c r="B3871" s="6" t="s">
        <v>54326</v>
      </c>
      <c r="C3871" s="6">
        <v>0.14770407062886201</v>
      </c>
      <c r="D3871" s="6">
        <v>8.6381432119502204E-3</v>
      </c>
    </row>
    <row r="3872" spans="2:4" ht="16" x14ac:dyDescent="0.2">
      <c r="B3872" s="6" t="s">
        <v>54327</v>
      </c>
      <c r="C3872" s="6">
        <v>-7.59125623598393E-2</v>
      </c>
      <c r="D3872" s="6">
        <v>-0.12746698959560601</v>
      </c>
    </row>
    <row r="3873" spans="2:4" ht="16" x14ac:dyDescent="0.2">
      <c r="B3873" s="6" t="s">
        <v>54328</v>
      </c>
      <c r="C3873" s="6">
        <v>1.25569384240576E-2</v>
      </c>
      <c r="D3873" s="6">
        <v>8.4950042748123303E-2</v>
      </c>
    </row>
    <row r="3874" spans="2:4" ht="16" x14ac:dyDescent="0.2">
      <c r="B3874" s="6" t="s">
        <v>54329</v>
      </c>
      <c r="C3874" s="6">
        <v>8.2080412513638699E-3</v>
      </c>
      <c r="D3874" s="6">
        <v>-4.2931218188680703E-2</v>
      </c>
    </row>
    <row r="3875" spans="2:4" ht="16" x14ac:dyDescent="0.2">
      <c r="B3875" s="6" t="s">
        <v>54330</v>
      </c>
      <c r="C3875" s="6">
        <v>2.7770757402944199E-2</v>
      </c>
      <c r="D3875" s="6">
        <v>7.1367683696812206E-2</v>
      </c>
    </row>
    <row r="3876" spans="2:4" ht="16" x14ac:dyDescent="0.2">
      <c r="B3876" s="6" t="s">
        <v>54331</v>
      </c>
      <c r="C3876" s="6">
        <v>0.19491648664569999</v>
      </c>
      <c r="D3876" s="6">
        <v>0.123376864616678</v>
      </c>
    </row>
    <row r="3877" spans="2:4" ht="16" x14ac:dyDescent="0.2">
      <c r="B3877" s="6" t="s">
        <v>54332</v>
      </c>
      <c r="C3877" s="6">
        <v>0.102066201928855</v>
      </c>
      <c r="D3877" s="6">
        <v>-2.1763438052320901E-2</v>
      </c>
    </row>
    <row r="3878" spans="2:4" ht="16" x14ac:dyDescent="0.2">
      <c r="B3878" s="6" t="s">
        <v>54333</v>
      </c>
      <c r="C3878" s="6">
        <v>8.8179079104282507E-2</v>
      </c>
      <c r="D3878" s="6">
        <v>3.5906047146763001E-2</v>
      </c>
    </row>
    <row r="3879" spans="2:4" ht="16" x14ac:dyDescent="0.2">
      <c r="B3879" s="6" t="s">
        <v>54334</v>
      </c>
      <c r="C3879" s="6">
        <v>-3.5186003315070401E-2</v>
      </c>
      <c r="D3879" s="6">
        <v>0.10898179412805201</v>
      </c>
    </row>
    <row r="3880" spans="2:4" ht="16" x14ac:dyDescent="0.2">
      <c r="B3880" s="6" t="s">
        <v>54335</v>
      </c>
      <c r="C3880" s="6">
        <v>-3.8376611908176997E-2</v>
      </c>
      <c r="D3880" s="6">
        <v>-2.2419122972353999E-4</v>
      </c>
    </row>
    <row r="3881" spans="2:4" ht="16" x14ac:dyDescent="0.2">
      <c r="B3881" s="6" t="s">
        <v>54336</v>
      </c>
      <c r="C3881" s="6">
        <v>-8.364178225834E-2</v>
      </c>
      <c r="D3881" s="6">
        <v>-9.2979177370496699E-2</v>
      </c>
    </row>
    <row r="3882" spans="2:4" ht="16" x14ac:dyDescent="0.2">
      <c r="B3882" s="6" t="s">
        <v>54337</v>
      </c>
      <c r="C3882" s="6">
        <v>0.20387149703867499</v>
      </c>
      <c r="D3882" s="6">
        <v>0.14615472124784201</v>
      </c>
    </row>
    <row r="3883" spans="2:4" ht="16" x14ac:dyDescent="0.2">
      <c r="B3883" s="6" t="s">
        <v>54338</v>
      </c>
      <c r="C3883" s="6">
        <v>6.8872648520631699E-2</v>
      </c>
      <c r="D3883" s="6">
        <v>-6.0557252681636697E-3</v>
      </c>
    </row>
    <row r="3884" spans="2:4" ht="16" x14ac:dyDescent="0.2">
      <c r="B3884" s="6" t="s">
        <v>54339</v>
      </c>
      <c r="C3884" s="6">
        <v>-6.6748791839067706E-2</v>
      </c>
      <c r="D3884" s="6">
        <v>-6.4595429632691506E-2</v>
      </c>
    </row>
    <row r="3885" spans="2:4" ht="16" x14ac:dyDescent="0.2">
      <c r="B3885" s="6" t="s">
        <v>54340</v>
      </c>
      <c r="C3885" s="6">
        <v>0.12796244821193001</v>
      </c>
      <c r="D3885" s="6">
        <v>-1.6819719608033499E-2</v>
      </c>
    </row>
    <row r="3886" spans="2:4" ht="16" x14ac:dyDescent="0.2">
      <c r="B3886" s="6" t="s">
        <v>54341</v>
      </c>
      <c r="C3886" s="6">
        <v>2.4565563022429501E-2</v>
      </c>
      <c r="D3886" s="6">
        <v>8.5499606795415004E-2</v>
      </c>
    </row>
    <row r="3887" spans="2:4" ht="16" x14ac:dyDescent="0.2">
      <c r="B3887" s="6" t="s">
        <v>54342</v>
      </c>
      <c r="C3887" s="6">
        <v>-4.3848828423261203E-2</v>
      </c>
      <c r="D3887" s="6">
        <v>-2.17617869481549E-2</v>
      </c>
    </row>
    <row r="3888" spans="2:4" ht="16" x14ac:dyDescent="0.2">
      <c r="B3888" s="6" t="s">
        <v>54343</v>
      </c>
      <c r="C3888" s="6">
        <v>-2.5498996598150501E-2</v>
      </c>
      <c r="D3888" s="6">
        <v>4.9323331666127401E-2</v>
      </c>
    </row>
    <row r="3889" spans="2:4" ht="16" x14ac:dyDescent="0.2">
      <c r="B3889" s="6" t="s">
        <v>54344</v>
      </c>
      <c r="C3889" s="6">
        <v>7.7000524359592107E-2</v>
      </c>
      <c r="D3889" s="6">
        <v>-9.0115377167180696E-2</v>
      </c>
    </row>
    <row r="3890" spans="2:4" ht="16" x14ac:dyDescent="0.2">
      <c r="B3890" s="6" t="s">
        <v>54345</v>
      </c>
      <c r="C3890" s="6">
        <v>0.23371250778826</v>
      </c>
      <c r="D3890" s="6">
        <v>5.6407202441303497E-2</v>
      </c>
    </row>
    <row r="3891" spans="2:4" ht="16" x14ac:dyDescent="0.2">
      <c r="B3891" s="6" t="s">
        <v>54346</v>
      </c>
      <c r="C3891" s="6">
        <v>0.195235560706012</v>
      </c>
      <c r="D3891" s="6">
        <v>5.7664803107270998E-2</v>
      </c>
    </row>
    <row r="3892" spans="2:4" ht="16" x14ac:dyDescent="0.2">
      <c r="B3892" s="6" t="s">
        <v>54347</v>
      </c>
      <c r="C3892" s="6">
        <v>0.272022955692377</v>
      </c>
      <c r="D3892" s="6">
        <v>0.24252189541941699</v>
      </c>
    </row>
    <row r="3893" spans="2:4" ht="16" x14ac:dyDescent="0.2">
      <c r="B3893" s="6" t="s">
        <v>54348</v>
      </c>
      <c r="C3893" s="6">
        <v>1.1811704709286301E-2</v>
      </c>
      <c r="D3893" s="6">
        <v>3.6729249534523403E-2</v>
      </c>
    </row>
    <row r="3894" spans="2:4" ht="16" x14ac:dyDescent="0.2">
      <c r="B3894" s="6" t="s">
        <v>54349</v>
      </c>
      <c r="C3894" s="6">
        <v>-0.17064584940614899</v>
      </c>
      <c r="D3894" s="6">
        <v>-2.0435854822888299E-2</v>
      </c>
    </row>
    <row r="3895" spans="2:4" ht="16" x14ac:dyDescent="0.2">
      <c r="B3895" s="6" t="s">
        <v>54350</v>
      </c>
      <c r="C3895" s="6">
        <v>0.21375818416817999</v>
      </c>
      <c r="D3895" s="6">
        <v>-4.0069142588317098E-2</v>
      </c>
    </row>
    <row r="3896" spans="2:4" ht="16" x14ac:dyDescent="0.2">
      <c r="B3896" s="6" t="s">
        <v>54351</v>
      </c>
      <c r="C3896" s="6">
        <v>-2.44697800536233E-2</v>
      </c>
      <c r="D3896" s="6">
        <v>-6.2999534347261105E-2</v>
      </c>
    </row>
    <row r="3897" spans="2:4" ht="16" x14ac:dyDescent="0.2">
      <c r="B3897" s="6" t="s">
        <v>54352</v>
      </c>
      <c r="C3897" s="6">
        <v>-1.06367324011156E-2</v>
      </c>
      <c r="D3897" s="6">
        <v>-4.4569890111308297E-2</v>
      </c>
    </row>
    <row r="3898" spans="2:4" ht="16" x14ac:dyDescent="0.2">
      <c r="B3898" s="6" t="s">
        <v>54353</v>
      </c>
      <c r="C3898" s="6">
        <v>1.197913195087E-2</v>
      </c>
      <c r="D3898" s="6">
        <v>-3.92265206022374E-2</v>
      </c>
    </row>
    <row r="3899" spans="2:4" ht="16" x14ac:dyDescent="0.2">
      <c r="B3899" s="6" t="s">
        <v>54354</v>
      </c>
      <c r="C3899" s="6">
        <v>6.9230459967441094E-2</v>
      </c>
      <c r="D3899" s="6">
        <v>2.0606287668191701E-2</v>
      </c>
    </row>
    <row r="3900" spans="2:4" ht="16" x14ac:dyDescent="0.2">
      <c r="B3900" s="6" t="s">
        <v>54355</v>
      </c>
      <c r="C3900" s="6">
        <v>5.7125375167279599E-2</v>
      </c>
      <c r="D3900" s="6">
        <v>8.6164048257820994E-2</v>
      </c>
    </row>
    <row r="3901" spans="2:4" ht="16" x14ac:dyDescent="0.2">
      <c r="B3901" s="6" t="s">
        <v>54356</v>
      </c>
      <c r="C3901" s="6">
        <v>9.0956599802948901E-2</v>
      </c>
      <c r="D3901" s="6">
        <v>3.1720354348054897E-2</v>
      </c>
    </row>
    <row r="3902" spans="2:4" ht="16" x14ac:dyDescent="0.2">
      <c r="B3902" s="6" t="s">
        <v>54357</v>
      </c>
      <c r="C3902" s="6">
        <v>-4.7551407507233599E-2</v>
      </c>
      <c r="D3902" s="6">
        <v>5.0901407907413598E-2</v>
      </c>
    </row>
    <row r="3903" spans="2:4" ht="16" x14ac:dyDescent="0.2">
      <c r="B3903" s="6" t="s">
        <v>54358</v>
      </c>
      <c r="C3903" s="6">
        <v>-8.7372320582506505E-2</v>
      </c>
      <c r="D3903" s="6">
        <v>2.4968960796272199E-3</v>
      </c>
    </row>
    <row r="3904" spans="2:4" ht="16" x14ac:dyDescent="0.2">
      <c r="B3904" s="6" t="s">
        <v>54359</v>
      </c>
      <c r="C3904" s="6">
        <v>-5.7414289242879099E-2</v>
      </c>
      <c r="D3904" s="6">
        <v>8.3152416281022198E-2</v>
      </c>
    </row>
    <row r="3905" spans="2:4" ht="16" x14ac:dyDescent="0.2">
      <c r="B3905" s="6" t="s">
        <v>54360</v>
      </c>
      <c r="C3905" s="6">
        <v>8.26285747934596E-2</v>
      </c>
      <c r="D3905" s="6">
        <v>0.120944942053744</v>
      </c>
    </row>
    <row r="3906" spans="2:4" ht="16" x14ac:dyDescent="0.2">
      <c r="B3906" s="6" t="s">
        <v>54361</v>
      </c>
      <c r="C3906" s="6">
        <v>3.52598905258183E-4</v>
      </c>
      <c r="D3906" s="6">
        <v>2.2168634801294801E-2</v>
      </c>
    </row>
    <row r="3907" spans="2:4" ht="16" x14ac:dyDescent="0.2">
      <c r="B3907" s="6" t="s">
        <v>54362</v>
      </c>
      <c r="C3907" s="6">
        <v>-1.7516413399760299E-2</v>
      </c>
      <c r="D3907" s="6">
        <v>-0.12832013149994501</v>
      </c>
    </row>
    <row r="3908" spans="2:4" ht="16" x14ac:dyDescent="0.2">
      <c r="B3908" s="6" t="s">
        <v>54363</v>
      </c>
      <c r="C3908" s="6">
        <v>-0.118533792921034</v>
      </c>
      <c r="D3908" s="6">
        <v>7.6169640337716005E-2</v>
      </c>
    </row>
    <row r="3909" spans="2:4" ht="16" x14ac:dyDescent="0.2">
      <c r="B3909" s="6" t="s">
        <v>54364</v>
      </c>
      <c r="C3909" s="6">
        <v>3.8116449560600799E-2</v>
      </c>
      <c r="D3909" s="6">
        <v>8.9043183975411694E-2</v>
      </c>
    </row>
    <row r="3910" spans="2:4" ht="16" x14ac:dyDescent="0.2">
      <c r="B3910" s="6" t="s">
        <v>54365</v>
      </c>
      <c r="C3910" s="6">
        <v>0.15858998968058</v>
      </c>
      <c r="D3910" s="6">
        <v>2.32798682672536E-2</v>
      </c>
    </row>
    <row r="3911" spans="2:4" ht="16" x14ac:dyDescent="0.2">
      <c r="B3911" s="6" t="s">
        <v>54366</v>
      </c>
      <c r="C3911" s="6">
        <v>8.6979953819273703E-2</v>
      </c>
      <c r="D3911" s="6">
        <v>-6.5731982118482097E-3</v>
      </c>
    </row>
    <row r="3912" spans="2:4" ht="16" x14ac:dyDescent="0.2">
      <c r="B3912" s="6" t="s">
        <v>54367</v>
      </c>
      <c r="C3912" s="6">
        <v>-2.1350287055284401E-2</v>
      </c>
      <c r="D3912" s="6">
        <v>2.9553459549855301E-2</v>
      </c>
    </row>
    <row r="3913" spans="2:4" ht="16" x14ac:dyDescent="0.2">
      <c r="B3913" s="6" t="s">
        <v>54368</v>
      </c>
      <c r="C3913" s="6">
        <v>-8.2452367546306193E-2</v>
      </c>
      <c r="D3913" s="6">
        <v>-0.11038575834365499</v>
      </c>
    </row>
    <row r="3914" spans="2:4" ht="16" x14ac:dyDescent="0.2">
      <c r="B3914" s="6" t="s">
        <v>54369</v>
      </c>
      <c r="C3914" s="6">
        <v>5.1162790415965297E-2</v>
      </c>
      <c r="D3914" s="6">
        <v>-1.87225657206446E-2</v>
      </c>
    </row>
    <row r="3915" spans="2:4" ht="16" x14ac:dyDescent="0.2">
      <c r="B3915" s="6" t="s">
        <v>54370</v>
      </c>
      <c r="C3915" s="6">
        <v>0.143228388660326</v>
      </c>
      <c r="D3915" s="6">
        <v>0.1772244665829</v>
      </c>
    </row>
    <row r="3916" spans="2:4" ht="16" x14ac:dyDescent="0.2">
      <c r="B3916" s="6" t="s">
        <v>54371</v>
      </c>
      <c r="C3916" s="6">
        <v>9.0796446619229698E-2</v>
      </c>
      <c r="D3916" s="6">
        <v>-5.3291430685462701E-2</v>
      </c>
    </row>
    <row r="3917" spans="2:4" ht="16" x14ac:dyDescent="0.2">
      <c r="B3917" s="6" t="s">
        <v>54372</v>
      </c>
      <c r="C3917" s="6">
        <v>-0.25225979369578799</v>
      </c>
      <c r="D3917" s="6">
        <v>-0.113021057324025</v>
      </c>
    </row>
    <row r="3918" spans="2:4" ht="16" x14ac:dyDescent="0.2">
      <c r="B3918" s="6" t="s">
        <v>54373</v>
      </c>
      <c r="C3918" s="6">
        <v>-0.108479703710344</v>
      </c>
      <c r="D3918" s="6">
        <v>8.8262430958146496E-2</v>
      </c>
    </row>
    <row r="3919" spans="2:4" ht="16" x14ac:dyDescent="0.2">
      <c r="B3919" s="6" t="s">
        <v>54374</v>
      </c>
      <c r="C3919" s="6">
        <v>-3.7281830573284901E-2</v>
      </c>
      <c r="D3919" s="6">
        <v>-7.7912070719072801E-3</v>
      </c>
    </row>
    <row r="3920" spans="2:4" ht="16" x14ac:dyDescent="0.2">
      <c r="B3920" s="6" t="s">
        <v>54375</v>
      </c>
      <c r="C3920" s="6">
        <v>0.105803552264954</v>
      </c>
      <c r="D3920" s="6">
        <v>1.74963559630423E-2</v>
      </c>
    </row>
    <row r="3921" spans="2:4" ht="16" x14ac:dyDescent="0.2">
      <c r="B3921" s="6" t="s">
        <v>54376</v>
      </c>
      <c r="C3921" s="6">
        <v>-5.5751148879220801E-2</v>
      </c>
      <c r="D3921" s="6">
        <v>1.6523081536382701E-2</v>
      </c>
    </row>
    <row r="3922" spans="2:4" ht="16" x14ac:dyDescent="0.2">
      <c r="B3922" s="6" t="s">
        <v>54377</v>
      </c>
      <c r="C3922" s="6">
        <v>4.4596943619481501E-2</v>
      </c>
      <c r="D3922" s="6">
        <v>0.100650892893489</v>
      </c>
    </row>
    <row r="3923" spans="2:4" ht="16" x14ac:dyDescent="0.2">
      <c r="B3923" s="6" t="s">
        <v>54378</v>
      </c>
      <c r="C3923" s="6">
        <v>-0.15220481353374801</v>
      </c>
      <c r="D3923" s="6">
        <v>-4.4001674293330503E-2</v>
      </c>
    </row>
    <row r="3924" spans="2:4" ht="16" x14ac:dyDescent="0.2">
      <c r="B3924" s="6" t="s">
        <v>54379</v>
      </c>
      <c r="C3924" s="6">
        <v>8.6084765438192407E-2</v>
      </c>
      <c r="D3924" s="6">
        <v>-6.7602122386063598E-2</v>
      </c>
    </row>
    <row r="3925" spans="2:4" ht="16" x14ac:dyDescent="0.2">
      <c r="B3925" s="6" t="s">
        <v>54380</v>
      </c>
      <c r="C3925" s="6">
        <v>-8.1013075538727705E-2</v>
      </c>
      <c r="D3925" s="6">
        <v>-9.56732082792697E-2</v>
      </c>
    </row>
    <row r="3926" spans="2:4" ht="16" x14ac:dyDescent="0.2">
      <c r="B3926" s="6" t="s">
        <v>54381</v>
      </c>
      <c r="C3926" s="6">
        <v>0.14562773774180399</v>
      </c>
      <c r="D3926" s="6">
        <v>7.7724328577738894E-2</v>
      </c>
    </row>
    <row r="3927" spans="2:4" ht="16" x14ac:dyDescent="0.2">
      <c r="B3927" s="6" t="s">
        <v>54382</v>
      </c>
      <c r="C3927" s="6">
        <v>0.225557382225063</v>
      </c>
      <c r="D3927" s="6">
        <v>8.4236140887453501E-2</v>
      </c>
    </row>
    <row r="3928" spans="2:4" ht="16" x14ac:dyDescent="0.2">
      <c r="B3928" s="6" t="s">
        <v>54383</v>
      </c>
      <c r="C3928" s="6">
        <v>0.25516296766744401</v>
      </c>
      <c r="D3928" s="6">
        <v>2.02600985342321E-2</v>
      </c>
    </row>
    <row r="3929" spans="2:4" ht="16" x14ac:dyDescent="0.2">
      <c r="B3929" s="6" t="s">
        <v>54384</v>
      </c>
      <c r="C3929" s="6">
        <v>4.8150166326903901E-2</v>
      </c>
      <c r="D3929" s="6">
        <v>1.4751627376428E-2</v>
      </c>
    </row>
    <row r="3930" spans="2:4" ht="16" x14ac:dyDescent="0.2">
      <c r="B3930" s="6" t="s">
        <v>54385</v>
      </c>
      <c r="C3930" s="6">
        <v>4.84042445030992E-2</v>
      </c>
      <c r="D3930" s="6">
        <v>4.17988403894188E-2</v>
      </c>
    </row>
    <row r="3931" spans="2:4" ht="16" x14ac:dyDescent="0.2">
      <c r="B3931" s="6" t="s">
        <v>54386</v>
      </c>
      <c r="C3931" s="6">
        <v>-1.9859990281716498E-2</v>
      </c>
      <c r="D3931" s="6">
        <v>-0.100293955872079</v>
      </c>
    </row>
    <row r="3932" spans="2:4" ht="16" x14ac:dyDescent="0.2">
      <c r="B3932" s="6" t="s">
        <v>54387</v>
      </c>
      <c r="C3932" s="6">
        <v>-0.240814967980502</v>
      </c>
      <c r="D3932" s="6">
        <v>-4.99387891260318E-2</v>
      </c>
    </row>
    <row r="3933" spans="2:4" ht="16" x14ac:dyDescent="0.2">
      <c r="B3933" s="6" t="s">
        <v>54388</v>
      </c>
      <c r="C3933" s="6">
        <v>-6.5951763872480001E-2</v>
      </c>
      <c r="D3933" s="6">
        <v>3.9001179239850402E-3</v>
      </c>
    </row>
    <row r="3934" spans="2:4" ht="16" x14ac:dyDescent="0.2">
      <c r="B3934" s="6" t="s">
        <v>54389</v>
      </c>
      <c r="C3934" s="6">
        <v>-6.9228983433822194E-2</v>
      </c>
      <c r="D3934" s="6">
        <v>2.7645682210187299E-2</v>
      </c>
    </row>
    <row r="3935" spans="2:4" ht="16" x14ac:dyDescent="0.2">
      <c r="B3935" s="6" t="s">
        <v>54390</v>
      </c>
      <c r="C3935" s="6">
        <v>1.8209967057606101E-2</v>
      </c>
      <c r="D3935" s="6">
        <v>2.6371576346647899E-2</v>
      </c>
    </row>
    <row r="3936" spans="2:4" ht="16" x14ac:dyDescent="0.2">
      <c r="B3936" s="6" t="s">
        <v>54391</v>
      </c>
      <c r="C3936" s="6">
        <v>6.5587004930486997E-2</v>
      </c>
      <c r="D3936" s="6">
        <v>-7.4027348054695102E-2</v>
      </c>
    </row>
    <row r="3937" spans="2:4" ht="16" x14ac:dyDescent="0.2">
      <c r="B3937" s="6" t="s">
        <v>54392</v>
      </c>
      <c r="C3937" s="6">
        <v>-0.268643476885499</v>
      </c>
      <c r="D3937" s="6">
        <v>-4.8124749357584803E-2</v>
      </c>
    </row>
    <row r="3938" spans="2:4" ht="16" x14ac:dyDescent="0.2">
      <c r="B3938" s="6" t="s">
        <v>54393</v>
      </c>
      <c r="C3938" s="6">
        <v>-2.8459437665776299E-2</v>
      </c>
      <c r="D3938" s="6">
        <v>-8.1114406641599301E-2</v>
      </c>
    </row>
    <row r="3939" spans="2:4" ht="16" x14ac:dyDescent="0.2">
      <c r="B3939" s="6" t="s">
        <v>54394</v>
      </c>
      <c r="C3939" s="6">
        <v>-0.116618965046229</v>
      </c>
      <c r="D3939" s="6">
        <v>-3.79847684469201E-2</v>
      </c>
    </row>
    <row r="3940" spans="2:4" ht="16" x14ac:dyDescent="0.2">
      <c r="B3940" s="6" t="s">
        <v>54395</v>
      </c>
      <c r="C3940" s="6">
        <v>0.297860009800264</v>
      </c>
      <c r="D3940" s="6">
        <v>0.106836063122415</v>
      </c>
    </row>
    <row r="3941" spans="2:4" ht="16" x14ac:dyDescent="0.2">
      <c r="B3941" s="6" t="s">
        <v>54396</v>
      </c>
      <c r="C3941" s="6">
        <v>6.4497786390582207E-2</v>
      </c>
      <c r="D3941" s="6">
        <v>6.2784992089613995E-2</v>
      </c>
    </row>
    <row r="3942" spans="2:4" ht="16" x14ac:dyDescent="0.2">
      <c r="B3942" s="6" t="s">
        <v>54397</v>
      </c>
      <c r="C3942" s="6">
        <v>-8.0795240095159898E-2</v>
      </c>
      <c r="D3942" s="6">
        <v>3.5180163605477502E-2</v>
      </c>
    </row>
    <row r="3943" spans="2:4" ht="16" x14ac:dyDescent="0.2">
      <c r="B3943" s="6" t="s">
        <v>54398</v>
      </c>
      <c r="C3943" s="6">
        <v>-6.2693792028889903E-2</v>
      </c>
      <c r="D3943" s="6">
        <v>-3.31651947449636E-2</v>
      </c>
    </row>
    <row r="3944" spans="2:4" ht="16" x14ac:dyDescent="0.2">
      <c r="B3944" s="6" t="s">
        <v>54399</v>
      </c>
      <c r="C3944" s="6">
        <v>-0.17949835014558799</v>
      </c>
      <c r="D3944" s="6">
        <v>-0.15319193141960499</v>
      </c>
    </row>
    <row r="3945" spans="2:4" ht="16" x14ac:dyDescent="0.2">
      <c r="B3945" s="6" t="s">
        <v>54400</v>
      </c>
      <c r="C3945" s="6">
        <v>-7.8211343811984708E-3</v>
      </c>
      <c r="D3945" s="6">
        <v>7.2037827066367299E-2</v>
      </c>
    </row>
    <row r="3946" spans="2:4" ht="16" x14ac:dyDescent="0.2">
      <c r="B3946" s="6" t="s">
        <v>54401</v>
      </c>
      <c r="C3946" s="6">
        <v>6.9189082392231401E-3</v>
      </c>
      <c r="D3946" s="6">
        <v>-2.0284622249680698E-2</v>
      </c>
    </row>
    <row r="3947" spans="2:4" ht="16" x14ac:dyDescent="0.2">
      <c r="B3947" s="6" t="s">
        <v>54402</v>
      </c>
      <c r="C3947" s="6">
        <v>-5.9779495019712102E-2</v>
      </c>
      <c r="D3947" s="6">
        <v>-0.17346319852997499</v>
      </c>
    </row>
    <row r="3948" spans="2:4" ht="16" x14ac:dyDescent="0.2">
      <c r="B3948" s="6" t="s">
        <v>54403</v>
      </c>
      <c r="C3948" s="6">
        <v>0.107291411705373</v>
      </c>
      <c r="D3948" s="6">
        <v>0.140913168626981</v>
      </c>
    </row>
    <row r="3949" spans="2:4" ht="16" x14ac:dyDescent="0.2">
      <c r="B3949" s="6" t="s">
        <v>54404</v>
      </c>
      <c r="C3949" s="6">
        <v>4.8571964277716297E-2</v>
      </c>
      <c r="D3949" s="6">
        <v>6.8865183848959802E-2</v>
      </c>
    </row>
    <row r="3950" spans="2:4" ht="16" x14ac:dyDescent="0.2">
      <c r="B3950" s="6" t="s">
        <v>54405</v>
      </c>
      <c r="C3950" s="6">
        <v>9.7269612694612206E-2</v>
      </c>
      <c r="D3950" s="6">
        <v>2.2707967028098401E-2</v>
      </c>
    </row>
    <row r="3951" spans="2:4" ht="16" x14ac:dyDescent="0.2">
      <c r="B3951" s="6" t="s">
        <v>54406</v>
      </c>
      <c r="C3951" s="6">
        <v>1.7369808748396699E-2</v>
      </c>
      <c r="D3951" s="6">
        <v>9.3949323157155804E-2</v>
      </c>
    </row>
    <row r="3952" spans="2:4" ht="16" x14ac:dyDescent="0.2">
      <c r="B3952" s="6" t="s">
        <v>54407</v>
      </c>
      <c r="C3952" s="6">
        <v>-1.46496780751413E-2</v>
      </c>
      <c r="D3952" s="6">
        <v>8.84935052744934E-2</v>
      </c>
    </row>
    <row r="3953" spans="2:4" ht="16" x14ac:dyDescent="0.2">
      <c r="B3953" s="6" t="s">
        <v>54408</v>
      </c>
      <c r="C3953" s="6">
        <v>-1.76304838631847E-3</v>
      </c>
      <c r="D3953" s="6">
        <v>0.134434950365179</v>
      </c>
    </row>
    <row r="3954" spans="2:4" ht="16" x14ac:dyDescent="0.2">
      <c r="B3954" s="6" t="s">
        <v>54409</v>
      </c>
      <c r="C3954" s="6">
        <v>-0.1034274902419</v>
      </c>
      <c r="D3954" s="6">
        <v>5.9039532149703602E-2</v>
      </c>
    </row>
    <row r="3955" spans="2:4" ht="16" x14ac:dyDescent="0.2">
      <c r="B3955" s="6" t="s">
        <v>54410</v>
      </c>
      <c r="C3955" s="6">
        <v>3.67740520644615E-2</v>
      </c>
      <c r="D3955" s="6">
        <v>2.6466448846029202E-2</v>
      </c>
    </row>
    <row r="3956" spans="2:4" ht="16" x14ac:dyDescent="0.2">
      <c r="B3956" s="6" t="s">
        <v>54411</v>
      </c>
      <c r="C3956" s="6">
        <v>-5.1443719517446397E-2</v>
      </c>
      <c r="D3956" s="6">
        <v>5.1452205954672599E-2</v>
      </c>
    </row>
    <row r="3957" spans="2:4" ht="16" x14ac:dyDescent="0.2">
      <c r="B3957" s="6" t="s">
        <v>54412</v>
      </c>
      <c r="C3957" s="6">
        <v>3.7336156569096203E-2</v>
      </c>
      <c r="D3957" s="6">
        <v>-4.3446716378700997E-2</v>
      </c>
    </row>
    <row r="3958" spans="2:4" ht="16" x14ac:dyDescent="0.2">
      <c r="B3958" s="6" t="s">
        <v>54413</v>
      </c>
      <c r="C3958" s="6">
        <v>-1.22266103373967E-2</v>
      </c>
      <c r="D3958" s="6">
        <v>-6.8087510766652301E-2</v>
      </c>
    </row>
    <row r="3959" spans="2:4" ht="16" x14ac:dyDescent="0.2">
      <c r="B3959" s="6" t="s">
        <v>54414</v>
      </c>
      <c r="C3959" s="6">
        <v>0.17512933781786899</v>
      </c>
      <c r="D3959" s="6">
        <v>-7.671298068475E-3</v>
      </c>
    </row>
    <row r="3960" spans="2:4" ht="16" x14ac:dyDescent="0.2">
      <c r="B3960" s="6" t="s">
        <v>54415</v>
      </c>
      <c r="C3960" s="6">
        <v>-0.237108078598322</v>
      </c>
      <c r="D3960" s="6">
        <v>-7.7858428527718501E-2</v>
      </c>
    </row>
    <row r="3961" spans="2:4" ht="16" x14ac:dyDescent="0.2">
      <c r="B3961" s="6" t="s">
        <v>54416</v>
      </c>
      <c r="C3961" s="6">
        <v>5.6244284962930997E-2</v>
      </c>
      <c r="D3961" s="6">
        <v>-1.6089672179458499E-2</v>
      </c>
    </row>
    <row r="3962" spans="2:4" ht="16" x14ac:dyDescent="0.2">
      <c r="B3962" s="6" t="s">
        <v>54417</v>
      </c>
      <c r="C3962" s="6">
        <v>2.2717565772611099E-2</v>
      </c>
      <c r="D3962" s="6">
        <v>2.8657279444487298E-2</v>
      </c>
    </row>
    <row r="3963" spans="2:4" ht="16" x14ac:dyDescent="0.2">
      <c r="B3963" s="6" t="s">
        <v>54418</v>
      </c>
      <c r="C3963" s="6">
        <v>1.0820583717361399E-2</v>
      </c>
      <c r="D3963" s="6">
        <v>-2.2929446604613601E-2</v>
      </c>
    </row>
    <row r="3964" spans="2:4" ht="16" x14ac:dyDescent="0.2">
      <c r="B3964" s="6" t="s">
        <v>54419</v>
      </c>
      <c r="C3964" s="6">
        <v>-7.0630891986940697E-2</v>
      </c>
      <c r="D3964" s="6">
        <v>-8.0912583496737703E-2</v>
      </c>
    </row>
    <row r="3965" spans="2:4" ht="16" x14ac:dyDescent="0.2">
      <c r="B3965" s="6" t="s">
        <v>54420</v>
      </c>
      <c r="C3965" s="6">
        <v>6.5406466240752095E-2</v>
      </c>
      <c r="D3965" s="6">
        <v>-0.12225673977703901</v>
      </c>
    </row>
    <row r="3966" spans="2:4" ht="16" x14ac:dyDescent="0.2">
      <c r="B3966" s="6" t="s">
        <v>54421</v>
      </c>
      <c r="C3966" s="6">
        <v>-5.6066144999684701E-2</v>
      </c>
      <c r="D3966" s="6">
        <v>4.8554642949390499E-2</v>
      </c>
    </row>
    <row r="3967" spans="2:4" ht="16" x14ac:dyDescent="0.2">
      <c r="B3967" s="6" t="s">
        <v>54422</v>
      </c>
      <c r="C3967" s="6">
        <v>-5.1535191230063199E-2</v>
      </c>
      <c r="D3967" s="6">
        <v>0.16363182323327599</v>
      </c>
    </row>
    <row r="3968" spans="2:4" ht="16" x14ac:dyDescent="0.2">
      <c r="B3968" s="6" t="s">
        <v>54423</v>
      </c>
      <c r="C3968" s="6">
        <v>-6.3943521949628504E-2</v>
      </c>
      <c r="D3968" s="6">
        <v>2.0310286818962901E-2</v>
      </c>
    </row>
    <row r="3969" spans="2:4" ht="16" x14ac:dyDescent="0.2">
      <c r="B3969" s="6" t="s">
        <v>54424</v>
      </c>
      <c r="C3969" s="6">
        <v>-0.14452717695829501</v>
      </c>
      <c r="D3969" s="6">
        <v>-0.121642965537463</v>
      </c>
    </row>
    <row r="3970" spans="2:4" ht="16" x14ac:dyDescent="0.2">
      <c r="B3970" s="6" t="s">
        <v>54425</v>
      </c>
      <c r="C3970" s="6">
        <v>3.9314538131919499E-2</v>
      </c>
      <c r="D3970" s="6">
        <v>7.9307447200699599E-2</v>
      </c>
    </row>
    <row r="3971" spans="2:4" ht="16" x14ac:dyDescent="0.2">
      <c r="B3971" s="6" t="s">
        <v>54426</v>
      </c>
      <c r="C3971" s="6">
        <v>4.1034895690494899E-2</v>
      </c>
      <c r="D3971" s="6">
        <v>-9.6400997104721803E-2</v>
      </c>
    </row>
    <row r="3972" spans="2:4" ht="16" x14ac:dyDescent="0.2">
      <c r="B3972" s="6" t="s">
        <v>54427</v>
      </c>
      <c r="C3972" s="6">
        <v>6.7608040670413594E-2</v>
      </c>
      <c r="D3972" s="6">
        <v>-3.2989971480217199E-2</v>
      </c>
    </row>
    <row r="3973" spans="2:4" ht="16" x14ac:dyDescent="0.2">
      <c r="B3973" s="6" t="s">
        <v>54428</v>
      </c>
      <c r="C3973" s="6">
        <v>0.14104874006257201</v>
      </c>
      <c r="D3973" s="6">
        <v>5.6304983294377699E-2</v>
      </c>
    </row>
    <row r="3974" spans="2:4" ht="16" x14ac:dyDescent="0.2">
      <c r="B3974" s="6" t="s">
        <v>54429</v>
      </c>
      <c r="C3974" s="6">
        <v>7.2796921037548798E-2</v>
      </c>
      <c r="D3974" s="6">
        <v>-9.3189752025360003E-3</v>
      </c>
    </row>
    <row r="3975" spans="2:4" ht="16" x14ac:dyDescent="0.2">
      <c r="B3975" s="6" t="s">
        <v>54430</v>
      </c>
      <c r="C3975" s="6">
        <v>0.20288509253172801</v>
      </c>
      <c r="D3975" s="6">
        <v>0.125372305646828</v>
      </c>
    </row>
    <row r="3976" spans="2:4" ht="16" x14ac:dyDescent="0.2">
      <c r="B3976" s="6" t="s">
        <v>54431</v>
      </c>
      <c r="C3976" s="6">
        <v>6.4426985153998501E-2</v>
      </c>
      <c r="D3976" s="6">
        <v>-3.5892538123007703E-2</v>
      </c>
    </row>
    <row r="3977" spans="2:4" ht="16" x14ac:dyDescent="0.2">
      <c r="B3977" s="6" t="s">
        <v>54432</v>
      </c>
      <c r="C3977" s="6">
        <v>-0.15849895664910901</v>
      </c>
      <c r="D3977" s="6">
        <v>-0.21497430453642899</v>
      </c>
    </row>
    <row r="3978" spans="2:4" ht="16" x14ac:dyDescent="0.2">
      <c r="B3978" s="6" t="s">
        <v>54433</v>
      </c>
      <c r="C3978" s="6">
        <v>-0.21925329487287501</v>
      </c>
      <c r="D3978" s="6">
        <v>-0.180285621497842</v>
      </c>
    </row>
    <row r="3979" spans="2:4" ht="16" x14ac:dyDescent="0.2">
      <c r="B3979" s="6" t="s">
        <v>54434</v>
      </c>
      <c r="C3979" s="6">
        <v>1.8092125572453099E-2</v>
      </c>
      <c r="D3979" s="6">
        <v>1.40713716209688E-2</v>
      </c>
    </row>
    <row r="3980" spans="2:4" ht="16" x14ac:dyDescent="0.2">
      <c r="B3980" s="6" t="s">
        <v>54435</v>
      </c>
      <c r="C3980" s="6">
        <v>-0.111903013884943</v>
      </c>
      <c r="D3980" s="6">
        <v>-7.8092549833333703E-3</v>
      </c>
    </row>
    <row r="3981" spans="2:4" ht="16" x14ac:dyDescent="0.2">
      <c r="B3981" s="6" t="s">
        <v>54436</v>
      </c>
      <c r="C3981" s="6">
        <v>0.14841160565770101</v>
      </c>
      <c r="D3981" s="6">
        <v>0.107674721271777</v>
      </c>
    </row>
    <row r="3982" spans="2:4" ht="16" x14ac:dyDescent="0.2">
      <c r="B3982" s="6" t="s">
        <v>54437</v>
      </c>
      <c r="C3982" s="6">
        <v>0.100709150701481</v>
      </c>
      <c r="D3982" s="6">
        <v>0.16246708013660799</v>
      </c>
    </row>
    <row r="3983" spans="2:4" ht="16" x14ac:dyDescent="0.2">
      <c r="B3983" s="6" t="s">
        <v>54438</v>
      </c>
      <c r="C3983" s="6">
        <v>-1.54613509578043E-2</v>
      </c>
      <c r="D3983" s="6">
        <v>-9.2875995757052202E-2</v>
      </c>
    </row>
    <row r="3984" spans="2:4" ht="16" x14ac:dyDescent="0.2">
      <c r="B3984" s="6" t="s">
        <v>54439</v>
      </c>
      <c r="C3984" s="6">
        <v>-0.12411987125051301</v>
      </c>
      <c r="D3984" s="6">
        <v>-0.11021726456903901</v>
      </c>
    </row>
    <row r="3985" spans="2:4" ht="16" x14ac:dyDescent="0.2">
      <c r="B3985" s="6" t="s">
        <v>54440</v>
      </c>
      <c r="C3985" s="6">
        <v>3.48284919332986E-3</v>
      </c>
      <c r="D3985" s="6">
        <v>-0.14052418493759</v>
      </c>
    </row>
    <row r="3986" spans="2:4" ht="16" x14ac:dyDescent="0.2">
      <c r="B3986" s="6" t="s">
        <v>54441</v>
      </c>
      <c r="C3986" s="6">
        <v>2.4313415417232399E-2</v>
      </c>
      <c r="D3986" s="6">
        <v>-8.9490284327228605E-3</v>
      </c>
    </row>
    <row r="3987" spans="2:4" ht="16" x14ac:dyDescent="0.2">
      <c r="B3987" s="6" t="s">
        <v>54442</v>
      </c>
      <c r="C3987" s="6">
        <v>1.26641870774966E-2</v>
      </c>
      <c r="D3987" s="6">
        <v>6.1354420413923796E-3</v>
      </c>
    </row>
    <row r="3988" spans="2:4" ht="16" x14ac:dyDescent="0.2">
      <c r="B3988" s="6" t="s">
        <v>54443</v>
      </c>
      <c r="C3988" s="6">
        <v>6.1130939671951302E-2</v>
      </c>
      <c r="D3988" s="6">
        <v>-9.0829744526830694E-2</v>
      </c>
    </row>
    <row r="3989" spans="2:4" ht="16" x14ac:dyDescent="0.2">
      <c r="B3989" s="6" t="s">
        <v>54444</v>
      </c>
      <c r="C3989" s="6">
        <v>7.9472513940041595E-2</v>
      </c>
      <c r="D3989" s="6">
        <v>-0.11566074407623</v>
      </c>
    </row>
    <row r="3990" spans="2:4" ht="16" x14ac:dyDescent="0.2">
      <c r="B3990" s="6" t="s">
        <v>54445</v>
      </c>
      <c r="C3990" s="6">
        <v>-7.0215752564632999E-2</v>
      </c>
      <c r="D3990" s="6">
        <v>4.2448542006607901E-2</v>
      </c>
    </row>
    <row r="3991" spans="2:4" ht="16" x14ac:dyDescent="0.2">
      <c r="B3991" s="6" t="s">
        <v>54446</v>
      </c>
      <c r="C3991" s="6">
        <v>0.116122873298329</v>
      </c>
      <c r="D3991" s="6">
        <v>4.2742367328013002E-2</v>
      </c>
    </row>
    <row r="3992" spans="2:4" ht="16" x14ac:dyDescent="0.2">
      <c r="B3992" s="6" t="s">
        <v>54447</v>
      </c>
      <c r="C3992" s="6">
        <v>2.1099158181350199E-2</v>
      </c>
      <c r="D3992" s="6">
        <v>6.12220985461326E-2</v>
      </c>
    </row>
    <row r="3993" spans="2:4" ht="16" x14ac:dyDescent="0.2">
      <c r="B3993" s="6" t="s">
        <v>54448</v>
      </c>
      <c r="C3993" s="6">
        <v>-0.11287123059750701</v>
      </c>
      <c r="D3993" s="6">
        <v>-1.33685815285155E-2</v>
      </c>
    </row>
    <row r="3994" spans="2:4" ht="16" x14ac:dyDescent="0.2">
      <c r="B3994" s="6" t="s">
        <v>54449</v>
      </c>
      <c r="C3994" s="6">
        <v>0.16713290395566999</v>
      </c>
      <c r="D3994" s="6">
        <v>-2.7773443324462601E-2</v>
      </c>
    </row>
    <row r="3995" spans="2:4" ht="16" x14ac:dyDescent="0.2">
      <c r="B3995" s="6" t="s">
        <v>54450</v>
      </c>
      <c r="C3995" s="6">
        <v>-2.54507067948584E-3</v>
      </c>
      <c r="D3995" s="6">
        <v>4.42326503547852E-2</v>
      </c>
    </row>
    <row r="3996" spans="2:4" ht="16" x14ac:dyDescent="0.2">
      <c r="B3996" s="6" t="s">
        <v>54451</v>
      </c>
      <c r="C3996" s="6">
        <v>-8.7610647071388201E-2</v>
      </c>
      <c r="D3996" s="6">
        <v>2.0561555884449099E-2</v>
      </c>
    </row>
    <row r="3997" spans="2:4" ht="16" x14ac:dyDescent="0.2">
      <c r="B3997" s="6" t="s">
        <v>54452</v>
      </c>
      <c r="C3997" s="6">
        <v>-0.12991361294272599</v>
      </c>
      <c r="D3997" s="6">
        <v>2.0422404565655001E-3</v>
      </c>
    </row>
    <row r="3998" spans="2:4" ht="16" x14ac:dyDescent="0.2">
      <c r="B3998" s="6" t="s">
        <v>54453</v>
      </c>
      <c r="C3998" s="6">
        <v>-0.116700898733721</v>
      </c>
      <c r="D3998" s="6">
        <v>-7.2340608492372602E-2</v>
      </c>
    </row>
    <row r="3999" spans="2:4" ht="16" x14ac:dyDescent="0.2">
      <c r="B3999" s="6" t="s">
        <v>54454</v>
      </c>
      <c r="C3999" s="6">
        <v>0.13230026912414999</v>
      </c>
      <c r="D3999" s="6">
        <v>-3.03707070612447E-4</v>
      </c>
    </row>
    <row r="4000" spans="2:4" ht="16" x14ac:dyDescent="0.2">
      <c r="B4000" s="6" t="s">
        <v>54455</v>
      </c>
      <c r="C4000" s="6">
        <v>-2.7394723427143199E-2</v>
      </c>
      <c r="D4000" s="6">
        <v>1.1447164070310999E-2</v>
      </c>
    </row>
    <row r="4001" spans="2:4" ht="16" x14ac:dyDescent="0.2">
      <c r="B4001" s="6" t="s">
        <v>54456</v>
      </c>
      <c r="C4001" s="6">
        <v>-9.6799934272154595E-2</v>
      </c>
      <c r="D4001" s="6">
        <v>1.5443233909068699E-2</v>
      </c>
    </row>
    <row r="4002" spans="2:4" ht="16" x14ac:dyDescent="0.2">
      <c r="B4002" s="6" t="s">
        <v>54457</v>
      </c>
      <c r="C4002" s="6">
        <v>-0.116914444318276</v>
      </c>
      <c r="D4002" s="6">
        <v>-7.1105344514911906E-2</v>
      </c>
    </row>
    <row r="4003" spans="2:4" ht="16" x14ac:dyDescent="0.2">
      <c r="B4003" s="6" t="s">
        <v>54458</v>
      </c>
      <c r="C4003" s="6">
        <v>3.2685337719908801E-2</v>
      </c>
      <c r="D4003" s="6">
        <v>2.9407007488971799E-2</v>
      </c>
    </row>
    <row r="4004" spans="2:4" ht="16" x14ac:dyDescent="0.2">
      <c r="B4004" s="6" t="s">
        <v>54459</v>
      </c>
      <c r="C4004" s="6">
        <v>-0.39269934302519899</v>
      </c>
      <c r="D4004" s="6">
        <v>-0.10264307759178901</v>
      </c>
    </row>
    <row r="4005" spans="2:4" ht="16" x14ac:dyDescent="0.2">
      <c r="B4005" s="6" t="s">
        <v>54460</v>
      </c>
      <c r="C4005" s="6">
        <v>-6.7341421516577099E-2</v>
      </c>
      <c r="D4005" s="6">
        <v>-9.5645802707907193E-2</v>
      </c>
    </row>
    <row r="4006" spans="2:4" ht="16" x14ac:dyDescent="0.2">
      <c r="B4006" s="6" t="s">
        <v>54461</v>
      </c>
      <c r="C4006" s="6">
        <v>4.9670352381777902E-2</v>
      </c>
      <c r="D4006" s="6">
        <v>-8.1676567447110208E-3</v>
      </c>
    </row>
    <row r="4007" spans="2:4" ht="16" x14ac:dyDescent="0.2">
      <c r="B4007" s="6" t="s">
        <v>54462</v>
      </c>
      <c r="C4007" s="6">
        <v>4.1647950678615202E-2</v>
      </c>
      <c r="D4007" s="6">
        <v>1.6379814186393001E-2</v>
      </c>
    </row>
    <row r="4008" spans="2:4" ht="16" x14ac:dyDescent="0.2">
      <c r="B4008" s="6" t="s">
        <v>54463</v>
      </c>
      <c r="C4008" s="6">
        <v>-0.15562877444859699</v>
      </c>
      <c r="D4008" s="6">
        <v>-7.5202409822266794E-2</v>
      </c>
    </row>
    <row r="4009" spans="2:4" ht="16" x14ac:dyDescent="0.2">
      <c r="B4009" s="6" t="s">
        <v>54464</v>
      </c>
      <c r="C4009" s="6">
        <v>-3.6968530522205599E-3</v>
      </c>
      <c r="D4009" s="6">
        <v>7.8581815198518298E-2</v>
      </c>
    </row>
    <row r="4010" spans="2:4" ht="16" x14ac:dyDescent="0.2">
      <c r="B4010" s="6" t="s">
        <v>54465</v>
      </c>
      <c r="C4010" s="6">
        <v>-2.71969854122798E-2</v>
      </c>
      <c r="D4010" s="6">
        <v>5.0462902830605699E-2</v>
      </c>
    </row>
    <row r="4011" spans="2:4" ht="16" x14ac:dyDescent="0.2">
      <c r="B4011" s="6" t="s">
        <v>54466</v>
      </c>
      <c r="C4011" s="6">
        <v>-9.7081128738276207E-2</v>
      </c>
      <c r="D4011" s="6">
        <v>1.52511419657972E-2</v>
      </c>
    </row>
    <row r="4012" spans="2:4" ht="16" x14ac:dyDescent="0.2">
      <c r="B4012" s="6" t="s">
        <v>54467</v>
      </c>
      <c r="C4012" s="6">
        <v>-0.163584823973801</v>
      </c>
      <c r="D4012" s="6">
        <v>-0.122431231909419</v>
      </c>
    </row>
    <row r="4013" spans="2:4" ht="16" x14ac:dyDescent="0.2">
      <c r="B4013" s="6" t="s">
        <v>54468</v>
      </c>
      <c r="C4013" s="6">
        <v>-0.116281375398159</v>
      </c>
      <c r="D4013" s="6">
        <v>5.1271199429822403E-3</v>
      </c>
    </row>
    <row r="4014" spans="2:4" ht="16" x14ac:dyDescent="0.2">
      <c r="B4014" s="6" t="s">
        <v>54469</v>
      </c>
      <c r="C4014" s="6">
        <v>5.54883679548972E-2</v>
      </c>
      <c r="D4014" s="6">
        <v>-1.49072597289246E-2</v>
      </c>
    </row>
    <row r="4015" spans="2:4" ht="16" x14ac:dyDescent="0.2">
      <c r="B4015" s="6" t="s">
        <v>54470</v>
      </c>
      <c r="C4015" s="6">
        <v>-0.13576526316620399</v>
      </c>
      <c r="D4015" s="6">
        <v>-0.104983777544569</v>
      </c>
    </row>
    <row r="4016" spans="2:4" ht="16" x14ac:dyDescent="0.2">
      <c r="B4016" s="6" t="s">
        <v>54471</v>
      </c>
      <c r="C4016" s="6">
        <v>6.3539162931850704E-2</v>
      </c>
      <c r="D4016" s="6">
        <v>5.4787200886578296E-3</v>
      </c>
    </row>
    <row r="4017" spans="2:4" ht="16" x14ac:dyDescent="0.2">
      <c r="B4017" s="6" t="s">
        <v>54472</v>
      </c>
      <c r="C4017" s="6">
        <v>-8.9840321942846302E-2</v>
      </c>
      <c r="D4017" s="6">
        <v>-3.3987686457440602E-2</v>
      </c>
    </row>
    <row r="4018" spans="2:4" ht="16" x14ac:dyDescent="0.2">
      <c r="B4018" s="6" t="s">
        <v>54473</v>
      </c>
      <c r="C4018" s="6">
        <v>-0.108581614035639</v>
      </c>
      <c r="D4018" s="6">
        <v>-5.2909121681547697E-2</v>
      </c>
    </row>
    <row r="4019" spans="2:4" ht="16" x14ac:dyDescent="0.2">
      <c r="B4019" s="6" t="s">
        <v>54474</v>
      </c>
      <c r="C4019" s="6">
        <v>-2.0791054437379899E-2</v>
      </c>
      <c r="D4019" s="6">
        <v>-3.17247651469496E-2</v>
      </c>
    </row>
    <row r="4020" spans="2:4" ht="16" x14ac:dyDescent="0.2">
      <c r="B4020" s="6" t="s">
        <v>54475</v>
      </c>
      <c r="C4020" s="6">
        <v>-0.136236722979966</v>
      </c>
      <c r="D4020" s="6">
        <v>-1.2466831530660499E-2</v>
      </c>
    </row>
    <row r="4021" spans="2:4" ht="16" x14ac:dyDescent="0.2">
      <c r="B4021" s="6" t="s">
        <v>54476</v>
      </c>
      <c r="C4021" s="6">
        <v>-7.0307167391591804E-2</v>
      </c>
      <c r="D4021" s="6">
        <v>1.16875925006292E-2</v>
      </c>
    </row>
    <row r="4022" spans="2:4" ht="16" x14ac:dyDescent="0.2">
      <c r="B4022" s="6" t="s">
        <v>54477</v>
      </c>
      <c r="C4022" s="6">
        <v>-0.15089210886108401</v>
      </c>
      <c r="D4022" s="6">
        <v>-5.2775971426004098E-2</v>
      </c>
    </row>
    <row r="4023" spans="2:4" ht="16" x14ac:dyDescent="0.2">
      <c r="B4023" s="6" t="s">
        <v>54478</v>
      </c>
      <c r="C4023" s="6">
        <v>9.4665596752890699E-2</v>
      </c>
      <c r="D4023" s="6">
        <v>3.0452772560990399E-2</v>
      </c>
    </row>
    <row r="4024" spans="2:4" ht="16" x14ac:dyDescent="0.2">
      <c r="B4024" s="6" t="s">
        <v>54479</v>
      </c>
      <c r="C4024" s="6">
        <v>-7.5863482862182294E-2</v>
      </c>
      <c r="D4024" s="6">
        <v>-5.6209597590704298E-2</v>
      </c>
    </row>
    <row r="4025" spans="2:4" ht="16" x14ac:dyDescent="0.2">
      <c r="B4025" s="6" t="s">
        <v>54480</v>
      </c>
      <c r="C4025" s="6">
        <v>-0.136271912843384</v>
      </c>
      <c r="D4025" s="6">
        <v>9.8097745674904698E-3</v>
      </c>
    </row>
    <row r="4026" spans="2:4" ht="16" x14ac:dyDescent="0.2">
      <c r="B4026" s="6" t="s">
        <v>54481</v>
      </c>
      <c r="C4026" s="6">
        <v>6.16601535330918E-3</v>
      </c>
      <c r="D4026" s="6">
        <v>3.7986153506571703E-2</v>
      </c>
    </row>
    <row r="4027" spans="2:4" ht="16" x14ac:dyDescent="0.2">
      <c r="B4027" s="6" t="s">
        <v>54482</v>
      </c>
      <c r="C4027" s="6">
        <v>-5.3575177597159601E-2</v>
      </c>
      <c r="D4027" s="6">
        <v>7.5705185851975996E-3</v>
      </c>
    </row>
    <row r="4028" spans="2:4" ht="16" x14ac:dyDescent="0.2">
      <c r="B4028" s="6" t="s">
        <v>54483</v>
      </c>
      <c r="C4028" s="6">
        <v>6.9645341605085107E-2</v>
      </c>
      <c r="D4028" s="6">
        <v>-3.3202657643472602E-3</v>
      </c>
    </row>
    <row r="4029" spans="2:4" ht="16" x14ac:dyDescent="0.2">
      <c r="B4029" s="6" t="s">
        <v>54484</v>
      </c>
      <c r="C4029" s="6">
        <v>-0.177387611960585</v>
      </c>
      <c r="D4029" s="6">
        <v>-0.227560654946104</v>
      </c>
    </row>
    <row r="4030" spans="2:4" ht="16" x14ac:dyDescent="0.2">
      <c r="B4030" s="6" t="s">
        <v>54485</v>
      </c>
      <c r="C4030" s="6">
        <v>-3.6211330926235498E-2</v>
      </c>
      <c r="D4030" s="6">
        <v>-6.00076323865011E-2</v>
      </c>
    </row>
    <row r="4031" spans="2:4" ht="16" x14ac:dyDescent="0.2">
      <c r="B4031" s="6" t="s">
        <v>54486</v>
      </c>
      <c r="C4031" s="6">
        <v>5.8094425769423799E-3</v>
      </c>
      <c r="D4031" s="6">
        <v>9.0653106562361002E-3</v>
      </c>
    </row>
    <row r="4032" spans="2:4" ht="16" x14ac:dyDescent="0.2">
      <c r="B4032" s="6" t="s">
        <v>54487</v>
      </c>
      <c r="C4032" s="6">
        <v>-0.104606415292383</v>
      </c>
      <c r="D4032" s="6">
        <v>-1.38039096192749E-2</v>
      </c>
    </row>
    <row r="4033" spans="2:4" ht="16" x14ac:dyDescent="0.2">
      <c r="B4033" s="6" t="s">
        <v>54488</v>
      </c>
      <c r="C4033" s="6">
        <v>0.13863505373441401</v>
      </c>
      <c r="D4033" s="6">
        <v>0.128774201534744</v>
      </c>
    </row>
    <row r="4034" spans="2:4" ht="16" x14ac:dyDescent="0.2">
      <c r="B4034" s="6" t="s">
        <v>54489</v>
      </c>
      <c r="C4034" s="6">
        <v>-1.10166455434246E-3</v>
      </c>
      <c r="D4034" s="6">
        <v>-6.1690737543573897E-2</v>
      </c>
    </row>
    <row r="4035" spans="2:4" ht="16" x14ac:dyDescent="0.2">
      <c r="B4035" s="6" t="s">
        <v>54490</v>
      </c>
      <c r="C4035" s="6">
        <v>-2.84988814102567E-2</v>
      </c>
      <c r="D4035" s="6">
        <v>9.4120454891335498E-2</v>
      </c>
    </row>
    <row r="4036" spans="2:4" ht="16" x14ac:dyDescent="0.2">
      <c r="B4036" s="6" t="s">
        <v>54491</v>
      </c>
      <c r="C4036" s="6">
        <v>-1.86646794389844E-4</v>
      </c>
      <c r="D4036" s="6">
        <v>4.68174048723329E-2</v>
      </c>
    </row>
    <row r="4037" spans="2:4" ht="16" x14ac:dyDescent="0.2">
      <c r="B4037" s="6" t="s">
        <v>54492</v>
      </c>
      <c r="C4037" s="6">
        <v>3.5792563293877103E-2</v>
      </c>
      <c r="D4037" s="6">
        <v>4.4187894673982299E-2</v>
      </c>
    </row>
    <row r="4038" spans="2:4" ht="16" x14ac:dyDescent="0.2">
      <c r="B4038" s="6" t="s">
        <v>54493</v>
      </c>
      <c r="C4038" s="6">
        <v>6.5939003931818601E-3</v>
      </c>
      <c r="D4038" s="6">
        <v>-3.9549425710691297E-2</v>
      </c>
    </row>
    <row r="4039" spans="2:4" ht="16" x14ac:dyDescent="0.2">
      <c r="B4039" s="6" t="s">
        <v>54494</v>
      </c>
      <c r="C4039" s="6">
        <v>-6.1177150804487802E-2</v>
      </c>
      <c r="D4039" s="6">
        <v>-4.5484298210702101E-2</v>
      </c>
    </row>
    <row r="4040" spans="2:4" ht="16" x14ac:dyDescent="0.2">
      <c r="B4040" s="6" t="s">
        <v>54495</v>
      </c>
      <c r="C4040" s="6">
        <v>-2.24550366207996E-2</v>
      </c>
      <c r="D4040" s="6">
        <v>-2.3010734499730599E-2</v>
      </c>
    </row>
    <row r="4041" spans="2:4" ht="16" x14ac:dyDescent="0.2">
      <c r="B4041" s="6" t="s">
        <v>54496</v>
      </c>
      <c r="C4041" s="6">
        <v>-4.6600688933280003E-2</v>
      </c>
      <c r="D4041" s="6">
        <v>8.6650147659251303E-2</v>
      </c>
    </row>
    <row r="4042" spans="2:4" ht="16" x14ac:dyDescent="0.2">
      <c r="B4042" s="6" t="s">
        <v>54497</v>
      </c>
      <c r="C4042" s="6">
        <v>3.7952807132204398E-2</v>
      </c>
      <c r="D4042" s="6">
        <v>-1.8011222823592299E-2</v>
      </c>
    </row>
    <row r="4043" spans="2:4" ht="16" x14ac:dyDescent="0.2">
      <c r="B4043" s="6" t="s">
        <v>54498</v>
      </c>
      <c r="C4043" s="6">
        <v>0.10893897981579</v>
      </c>
      <c r="D4043" s="6">
        <v>0.10063148415791801</v>
      </c>
    </row>
    <row r="4044" spans="2:4" ht="16" x14ac:dyDescent="0.2">
      <c r="B4044" s="6" t="s">
        <v>54499</v>
      </c>
      <c r="C4044" s="6">
        <v>-4.4758212801863104E-3</v>
      </c>
      <c r="D4044" s="6">
        <v>2.32562214702903E-2</v>
      </c>
    </row>
    <row r="4045" spans="2:4" ht="16" x14ac:dyDescent="0.2">
      <c r="B4045" s="6" t="s">
        <v>54500</v>
      </c>
      <c r="C4045" s="6">
        <v>6.4380501084878403E-2</v>
      </c>
      <c r="D4045" s="6">
        <v>-1.8650904748814E-2</v>
      </c>
    </row>
    <row r="4046" spans="2:4" ht="16" x14ac:dyDescent="0.2">
      <c r="B4046" s="6" t="s">
        <v>54501</v>
      </c>
      <c r="C4046" s="6">
        <v>-7.9726779518028798E-2</v>
      </c>
      <c r="D4046" s="6">
        <v>-9.2708078957575601E-2</v>
      </c>
    </row>
    <row r="4047" spans="2:4" ht="16" x14ac:dyDescent="0.2">
      <c r="B4047" s="6" t="s">
        <v>54502</v>
      </c>
      <c r="C4047" s="6">
        <v>-6.5522824447369593E-2</v>
      </c>
      <c r="D4047" s="6">
        <v>-5.1201018761806202E-2</v>
      </c>
    </row>
    <row r="4048" spans="2:4" ht="16" x14ac:dyDescent="0.2">
      <c r="B4048" s="6" t="s">
        <v>54503</v>
      </c>
      <c r="C4048" s="6">
        <v>0.13569713565625499</v>
      </c>
      <c r="D4048" s="6">
        <v>9.0498038286530302E-2</v>
      </c>
    </row>
    <row r="4049" spans="2:4" ht="16" x14ac:dyDescent="0.2">
      <c r="B4049" s="6" t="s">
        <v>54504</v>
      </c>
      <c r="C4049" s="6">
        <v>0.148425137652648</v>
      </c>
      <c r="D4049" s="6">
        <v>-3.07421613414001E-2</v>
      </c>
    </row>
    <row r="4050" spans="2:4" ht="16" x14ac:dyDescent="0.2">
      <c r="B4050" s="6" t="s">
        <v>54505</v>
      </c>
      <c r="C4050" s="6">
        <v>-0.108635900137943</v>
      </c>
      <c r="D4050" s="6">
        <v>3.8437974380642899E-2</v>
      </c>
    </row>
    <row r="4051" spans="2:4" ht="16" x14ac:dyDescent="0.2">
      <c r="B4051" s="6" t="s">
        <v>54506</v>
      </c>
      <c r="C4051" s="6">
        <v>-8.4963190986362805E-2</v>
      </c>
      <c r="D4051" s="6">
        <v>-2.8694133027201502E-2</v>
      </c>
    </row>
    <row r="4052" spans="2:4" ht="16" x14ac:dyDescent="0.2">
      <c r="B4052" s="6" t="s">
        <v>54507</v>
      </c>
      <c r="C4052" s="6">
        <v>8.7690925640444596E-3</v>
      </c>
      <c r="D4052" s="6">
        <v>3.1139434648580398E-2</v>
      </c>
    </row>
    <row r="4053" spans="2:4" ht="16" x14ac:dyDescent="0.2">
      <c r="B4053" s="6" t="s">
        <v>54508</v>
      </c>
      <c r="C4053" s="6">
        <v>-0.15276151460759099</v>
      </c>
      <c r="D4053" s="6">
        <v>-1.8461591564758399E-2</v>
      </c>
    </row>
    <row r="4054" spans="2:4" ht="16" x14ac:dyDescent="0.2">
      <c r="B4054" s="6" t="s">
        <v>54509</v>
      </c>
      <c r="C4054" s="6">
        <v>7.1139470723602799E-2</v>
      </c>
      <c r="D4054" s="6">
        <v>-1.1118334686572101E-3</v>
      </c>
    </row>
    <row r="4055" spans="2:4" ht="16" x14ac:dyDescent="0.2">
      <c r="B4055" s="6" t="s">
        <v>54510</v>
      </c>
      <c r="C4055" s="6">
        <v>0.14169766506831799</v>
      </c>
      <c r="D4055" s="6">
        <v>7.8844031614647606E-2</v>
      </c>
    </row>
    <row r="4056" spans="2:4" ht="16" x14ac:dyDescent="0.2">
      <c r="B4056" s="6" t="s">
        <v>54511</v>
      </c>
      <c r="C4056" s="6">
        <v>-8.5724381623527399E-2</v>
      </c>
      <c r="D4056" s="6">
        <v>-0.124045519123673</v>
      </c>
    </row>
    <row r="4057" spans="2:4" ht="16" x14ac:dyDescent="0.2">
      <c r="B4057" s="6" t="s">
        <v>54512</v>
      </c>
      <c r="C4057" s="6">
        <v>5.4635677722462403E-2</v>
      </c>
      <c r="D4057" s="6">
        <v>-0.120175226168392</v>
      </c>
    </row>
    <row r="4058" spans="2:4" ht="16" x14ac:dyDescent="0.2">
      <c r="B4058" s="6" t="s">
        <v>54513</v>
      </c>
      <c r="C4058" s="6">
        <v>-0.10577245878644199</v>
      </c>
      <c r="D4058" s="6">
        <v>-9.7296162441870403E-3</v>
      </c>
    </row>
    <row r="4059" spans="2:4" ht="16" x14ac:dyDescent="0.2">
      <c r="B4059" s="6" t="s">
        <v>54514</v>
      </c>
      <c r="C4059" s="6">
        <v>-3.8437863905294001E-3</v>
      </c>
      <c r="D4059" s="6">
        <v>-9.2867378461094205E-2</v>
      </c>
    </row>
    <row r="4060" spans="2:4" ht="16" x14ac:dyDescent="0.2">
      <c r="B4060" s="6" t="s">
        <v>54515</v>
      </c>
      <c r="C4060" s="6">
        <v>5.0050687940318597E-2</v>
      </c>
      <c r="D4060" s="6">
        <v>-2.8112102594168301E-2</v>
      </c>
    </row>
    <row r="4061" spans="2:4" ht="16" x14ac:dyDescent="0.2">
      <c r="B4061" s="6" t="s">
        <v>54516</v>
      </c>
      <c r="C4061" s="6">
        <v>0.25984994346110502</v>
      </c>
      <c r="D4061" s="6">
        <v>-3.6061363295015497E-2</v>
      </c>
    </row>
    <row r="4062" spans="2:4" ht="16" x14ac:dyDescent="0.2">
      <c r="B4062" s="6" t="s">
        <v>54517</v>
      </c>
      <c r="C4062" s="6">
        <v>6.5435533502146398E-2</v>
      </c>
      <c r="D4062" s="6">
        <v>-3.0525001100391101E-2</v>
      </c>
    </row>
    <row r="4063" spans="2:4" ht="16" x14ac:dyDescent="0.2">
      <c r="B4063" s="6" t="s">
        <v>54518</v>
      </c>
      <c r="C4063" s="6">
        <v>1.2174783056375199E-2</v>
      </c>
      <c r="D4063" s="6">
        <v>-6.4575758166945399E-2</v>
      </c>
    </row>
    <row r="4064" spans="2:4" ht="16" x14ac:dyDescent="0.2">
      <c r="B4064" s="6" t="s">
        <v>54519</v>
      </c>
      <c r="C4064" s="6">
        <v>0.20729832527526099</v>
      </c>
      <c r="D4064" s="6">
        <v>5.9757630149820898E-2</v>
      </c>
    </row>
    <row r="4065" spans="2:4" ht="16" x14ac:dyDescent="0.2">
      <c r="B4065" s="6" t="s">
        <v>54520</v>
      </c>
      <c r="C4065" s="6">
        <v>-3.9472314200589102E-2</v>
      </c>
      <c r="D4065" s="6">
        <v>2.2186152560731E-2</v>
      </c>
    </row>
    <row r="4066" spans="2:4" ht="16" x14ac:dyDescent="0.2">
      <c r="B4066" s="6" t="s">
        <v>54521</v>
      </c>
      <c r="C4066" s="6">
        <v>-6.6880093249412895E-2</v>
      </c>
      <c r="D4066" s="6">
        <v>-3.4656459609057798E-5</v>
      </c>
    </row>
    <row r="4067" spans="2:4" ht="16" x14ac:dyDescent="0.2">
      <c r="B4067" s="6" t="s">
        <v>54522</v>
      </c>
      <c r="C4067" s="6">
        <v>-0.164071868816412</v>
      </c>
      <c r="D4067" s="6">
        <v>2.9402693443613799E-2</v>
      </c>
    </row>
    <row r="4068" spans="2:4" ht="16" x14ac:dyDescent="0.2">
      <c r="B4068" s="6" t="s">
        <v>54523</v>
      </c>
      <c r="C4068" s="6">
        <v>-7.4897775756895199E-2</v>
      </c>
      <c r="D4068" s="6">
        <v>-0.143012839840059</v>
      </c>
    </row>
    <row r="4069" spans="2:4" ht="16" x14ac:dyDescent="0.2">
      <c r="B4069" s="6" t="s">
        <v>54524</v>
      </c>
      <c r="C4069" s="6">
        <v>3.3009551294211903E-2</v>
      </c>
      <c r="D4069" s="6">
        <v>-1.3852274312466601E-2</v>
      </c>
    </row>
    <row r="4070" spans="2:4" ht="16" x14ac:dyDescent="0.2">
      <c r="B4070" s="6" t="s">
        <v>54525</v>
      </c>
      <c r="C4070" s="6">
        <v>-1.019778389057E-2</v>
      </c>
      <c r="D4070" s="6">
        <v>2.1657123243515802E-2</v>
      </c>
    </row>
    <row r="4071" spans="2:4" ht="16" x14ac:dyDescent="0.2">
      <c r="B4071" s="6" t="s">
        <v>54526</v>
      </c>
      <c r="C4071" s="6">
        <v>-0.162032717295546</v>
      </c>
      <c r="D4071" s="6">
        <v>-1.34502651356814E-2</v>
      </c>
    </row>
    <row r="4072" spans="2:4" ht="16" x14ac:dyDescent="0.2">
      <c r="B4072" s="6" t="s">
        <v>54527</v>
      </c>
      <c r="C4072" s="6">
        <v>-2.4672049608831501E-2</v>
      </c>
      <c r="D4072" s="6">
        <v>4.4050450203490597E-2</v>
      </c>
    </row>
    <row r="4073" spans="2:4" ht="16" x14ac:dyDescent="0.2">
      <c r="B4073" s="6" t="s">
        <v>54528</v>
      </c>
      <c r="C4073" s="6">
        <v>8.5179944827515897E-3</v>
      </c>
      <c r="D4073" s="6">
        <v>-1.0222324904070801E-2</v>
      </c>
    </row>
    <row r="4074" spans="2:4" ht="16" x14ac:dyDescent="0.2">
      <c r="B4074" s="6" t="s">
        <v>54529</v>
      </c>
      <c r="C4074" s="6">
        <v>-0.109881789562845</v>
      </c>
      <c r="D4074" s="6">
        <v>-0.111602880692751</v>
      </c>
    </row>
    <row r="4075" spans="2:4" ht="16" x14ac:dyDescent="0.2">
      <c r="B4075" s="6" t="s">
        <v>54530</v>
      </c>
      <c r="C4075" s="6">
        <v>3.1083768545174799E-2</v>
      </c>
      <c r="D4075" s="6">
        <v>-2.3961389611502099E-2</v>
      </c>
    </row>
    <row r="4076" spans="2:4" ht="16" x14ac:dyDescent="0.2">
      <c r="B4076" s="6" t="s">
        <v>54531</v>
      </c>
      <c r="C4076" s="6">
        <v>-0.110028361378833</v>
      </c>
      <c r="D4076" s="6">
        <v>3.84680361230062E-2</v>
      </c>
    </row>
    <row r="4077" spans="2:4" ht="16" x14ac:dyDescent="0.2">
      <c r="B4077" s="6" t="s">
        <v>54532</v>
      </c>
      <c r="C4077" s="6">
        <v>-0.11581399456227701</v>
      </c>
      <c r="D4077" s="6">
        <v>-0.10487756386602599</v>
      </c>
    </row>
    <row r="4078" spans="2:4" ht="16" x14ac:dyDescent="0.2">
      <c r="B4078" s="6" t="s">
        <v>54533</v>
      </c>
      <c r="C4078" s="6">
        <v>3.78191901444467E-2</v>
      </c>
      <c r="D4078" s="6">
        <v>-4.0271831308748098E-2</v>
      </c>
    </row>
    <row r="4079" spans="2:4" ht="16" x14ac:dyDescent="0.2">
      <c r="B4079" s="6" t="s">
        <v>54534</v>
      </c>
      <c r="C4079" s="6">
        <v>7.5124937378124201E-2</v>
      </c>
      <c r="D4079" s="6">
        <v>-4.2302297357900101E-2</v>
      </c>
    </row>
    <row r="4080" spans="2:4" ht="16" x14ac:dyDescent="0.2">
      <c r="B4080" s="6" t="s">
        <v>54535</v>
      </c>
      <c r="C4080" s="6">
        <v>-6.4754775641922904E-2</v>
      </c>
      <c r="D4080" s="6">
        <v>-1.4642680175764601E-2</v>
      </c>
    </row>
    <row r="4081" spans="2:4" ht="16" x14ac:dyDescent="0.2">
      <c r="B4081" s="6" t="s">
        <v>54536</v>
      </c>
      <c r="C4081" s="6">
        <v>3.7575488858824002E-2</v>
      </c>
      <c r="D4081" s="6">
        <v>-6.6514428616001695E-2</v>
      </c>
    </row>
    <row r="4082" spans="2:4" ht="16" x14ac:dyDescent="0.2">
      <c r="B4082" s="6" t="s">
        <v>54537</v>
      </c>
      <c r="C4082" s="6">
        <v>3.2032761456892302E-2</v>
      </c>
      <c r="D4082" s="6">
        <v>-6.8030242416954906E-2</v>
      </c>
    </row>
    <row r="4083" spans="2:4" ht="16" x14ac:dyDescent="0.2">
      <c r="B4083" s="6" t="s">
        <v>54538</v>
      </c>
      <c r="C4083" s="6">
        <v>-1.48734539823616E-2</v>
      </c>
      <c r="D4083" s="6">
        <v>-8.2979321101878903E-2</v>
      </c>
    </row>
    <row r="4084" spans="2:4" ht="16" x14ac:dyDescent="0.2">
      <c r="B4084" s="6" t="s">
        <v>54539</v>
      </c>
      <c r="C4084" s="6">
        <v>-3.4558588258613E-2</v>
      </c>
      <c r="D4084" s="6">
        <v>-2.7204016429165201E-2</v>
      </c>
    </row>
    <row r="4085" spans="2:4" ht="16" x14ac:dyDescent="0.2">
      <c r="B4085" s="6" t="s">
        <v>54540</v>
      </c>
      <c r="C4085" s="6">
        <v>0.165825956747087</v>
      </c>
      <c r="D4085" s="6">
        <v>-3.02584519340134E-2</v>
      </c>
    </row>
    <row r="4086" spans="2:4" ht="16" x14ac:dyDescent="0.2">
      <c r="B4086" s="6" t="s">
        <v>54541</v>
      </c>
      <c r="C4086" s="6">
        <v>-0.21304805937853299</v>
      </c>
      <c r="D4086" s="6">
        <v>-9.1397189094881995E-2</v>
      </c>
    </row>
    <row r="4087" spans="2:4" ht="16" x14ac:dyDescent="0.2">
      <c r="B4087" s="6" t="s">
        <v>54542</v>
      </c>
      <c r="C4087" s="6">
        <v>3.8174063872961697E-2</v>
      </c>
      <c r="D4087" s="6">
        <v>-6.8205927354154802E-2</v>
      </c>
    </row>
    <row r="4088" spans="2:4" ht="16" x14ac:dyDescent="0.2">
      <c r="B4088" s="6" t="s">
        <v>54543</v>
      </c>
      <c r="C4088" s="6">
        <v>-7.0083969542400499E-3</v>
      </c>
      <c r="D4088" s="6">
        <v>-1.13577659829354E-2</v>
      </c>
    </row>
    <row r="4089" spans="2:4" ht="16" x14ac:dyDescent="0.2">
      <c r="B4089" s="6" t="s">
        <v>54544</v>
      </c>
      <c r="C4089" s="6">
        <v>0.103196387963941</v>
      </c>
      <c r="D4089" s="6">
        <v>6.2598342618009006E-2</v>
      </c>
    </row>
    <row r="4090" spans="2:4" ht="16" x14ac:dyDescent="0.2">
      <c r="B4090" s="6" t="s">
        <v>54545</v>
      </c>
      <c r="C4090" s="6">
        <v>-4.1260344682720003E-2</v>
      </c>
      <c r="D4090" s="6">
        <v>-0.10933117884860399</v>
      </c>
    </row>
    <row r="4091" spans="2:4" ht="16" x14ac:dyDescent="0.2">
      <c r="B4091" s="6" t="s">
        <v>54546</v>
      </c>
      <c r="C4091" s="6">
        <v>-4.2592096048110803E-2</v>
      </c>
      <c r="D4091" s="6">
        <v>-0.147182553082471</v>
      </c>
    </row>
    <row r="4092" spans="2:4" ht="16" x14ac:dyDescent="0.2">
      <c r="B4092" s="6" t="s">
        <v>54547</v>
      </c>
      <c r="C4092" s="6">
        <v>-3.4959198971622897E-2</v>
      </c>
      <c r="D4092" s="6">
        <v>-8.4095609168523502E-2</v>
      </c>
    </row>
    <row r="4093" spans="2:4" ht="16" x14ac:dyDescent="0.2">
      <c r="B4093" s="6" t="s">
        <v>54548</v>
      </c>
      <c r="C4093" s="6">
        <v>-9.2101485261316896E-2</v>
      </c>
      <c r="D4093" s="6">
        <v>3.4288086778686298E-2</v>
      </c>
    </row>
    <row r="4094" spans="2:4" ht="16" x14ac:dyDescent="0.2">
      <c r="B4094" s="6" t="s">
        <v>54549</v>
      </c>
      <c r="C4094" s="6">
        <v>-4.8654424080858396E-3</v>
      </c>
      <c r="D4094" s="6">
        <v>8.9233860473937596E-2</v>
      </c>
    </row>
    <row r="4095" spans="2:4" ht="16" x14ac:dyDescent="0.2">
      <c r="B4095" s="6" t="s">
        <v>54550</v>
      </c>
      <c r="C4095" s="6">
        <v>0.119706352038824</v>
      </c>
      <c r="D4095" s="6">
        <v>4.9271742505659397E-2</v>
      </c>
    </row>
    <row r="4096" spans="2:4" ht="16" x14ac:dyDescent="0.2">
      <c r="B4096" s="6" t="s">
        <v>54551</v>
      </c>
      <c r="C4096" s="6">
        <v>-9.4040156110479806E-2</v>
      </c>
      <c r="D4096" s="6">
        <v>-0.116291639561188</v>
      </c>
    </row>
    <row r="4097" spans="2:4" ht="16" x14ac:dyDescent="0.2">
      <c r="B4097" s="6" t="s">
        <v>54552</v>
      </c>
      <c r="C4097" s="6">
        <v>7.3349913715413897E-2</v>
      </c>
      <c r="D4097" s="6">
        <v>-3.7937521881283099E-3</v>
      </c>
    </row>
    <row r="4098" spans="2:4" ht="16" x14ac:dyDescent="0.2">
      <c r="B4098" s="6" t="s">
        <v>54553</v>
      </c>
      <c r="C4098" s="6">
        <v>0.120330898472343</v>
      </c>
      <c r="D4098" s="6">
        <v>8.8919854517191907E-2</v>
      </c>
    </row>
    <row r="4099" spans="2:4" ht="16" x14ac:dyDescent="0.2">
      <c r="B4099" s="6" t="s">
        <v>54554</v>
      </c>
      <c r="C4099" s="6">
        <v>7.5771484168591002E-2</v>
      </c>
      <c r="D4099" s="6">
        <v>-0.172414556263802</v>
      </c>
    </row>
    <row r="4100" spans="2:4" ht="16" x14ac:dyDescent="0.2">
      <c r="B4100" s="6" t="s">
        <v>54555</v>
      </c>
      <c r="C4100" s="6">
        <v>-4.5609044181328599E-2</v>
      </c>
      <c r="D4100" s="6">
        <v>3.7733268320447599E-2</v>
      </c>
    </row>
    <row r="4101" spans="2:4" ht="16" x14ac:dyDescent="0.2">
      <c r="B4101" s="6" t="s">
        <v>54556</v>
      </c>
      <c r="C4101" s="6">
        <v>-2.8512409407196199E-2</v>
      </c>
      <c r="D4101" s="6">
        <v>-0.117278030389906</v>
      </c>
    </row>
    <row r="4102" spans="2:4" ht="16" x14ac:dyDescent="0.2">
      <c r="B4102" s="6" t="s">
        <v>54557</v>
      </c>
      <c r="C4102" s="6">
        <v>-0.179638954228514</v>
      </c>
      <c r="D4102" s="6">
        <v>-0.166581902390607</v>
      </c>
    </row>
    <row r="4103" spans="2:4" ht="16" x14ac:dyDescent="0.2">
      <c r="B4103" s="6" t="s">
        <v>54558</v>
      </c>
      <c r="C4103" s="6">
        <v>-0.114281895484025</v>
      </c>
      <c r="D4103" s="6">
        <v>-5.3451628892872798E-2</v>
      </c>
    </row>
    <row r="4104" spans="2:4" ht="16" x14ac:dyDescent="0.2">
      <c r="B4104" s="6" t="s">
        <v>54559</v>
      </c>
      <c r="C4104" s="6">
        <v>-3.1289958719260498E-2</v>
      </c>
      <c r="D4104" s="6">
        <v>9.2125204397695802E-3</v>
      </c>
    </row>
    <row r="4105" spans="2:4" ht="16" x14ac:dyDescent="0.2">
      <c r="B4105" s="6" t="s">
        <v>54560</v>
      </c>
      <c r="C4105" s="6">
        <v>8.3432417249405005E-2</v>
      </c>
      <c r="D4105" s="6">
        <v>5.6489596082754702E-2</v>
      </c>
    </row>
    <row r="4106" spans="2:4" ht="16" x14ac:dyDescent="0.2">
      <c r="B4106" s="6" t="s">
        <v>54561</v>
      </c>
      <c r="C4106" s="6">
        <v>0.28844175612398099</v>
      </c>
      <c r="D4106" s="6">
        <v>0.18443267761682799</v>
      </c>
    </row>
    <row r="4107" spans="2:4" ht="16" x14ac:dyDescent="0.2">
      <c r="B4107" s="6" t="s">
        <v>54562</v>
      </c>
      <c r="C4107" s="6">
        <v>6.9323576070145998E-2</v>
      </c>
      <c r="D4107" s="6">
        <v>9.9410229578190595E-2</v>
      </c>
    </row>
    <row r="4108" spans="2:4" ht="16" x14ac:dyDescent="0.2">
      <c r="B4108" s="6" t="s">
        <v>54563</v>
      </c>
      <c r="C4108" s="6">
        <v>0.11209566107036099</v>
      </c>
      <c r="D4108" s="6">
        <v>-1.1960784458880901E-2</v>
      </c>
    </row>
    <row r="4109" spans="2:4" ht="16" x14ac:dyDescent="0.2">
      <c r="B4109" s="6" t="s">
        <v>54564</v>
      </c>
      <c r="C4109" s="6">
        <v>0.16170723137135401</v>
      </c>
      <c r="D4109" s="6">
        <v>7.6056503363422706E-2</v>
      </c>
    </row>
    <row r="4110" spans="2:4" ht="16" x14ac:dyDescent="0.2">
      <c r="B4110" s="6" t="s">
        <v>54565</v>
      </c>
      <c r="C4110" s="6">
        <v>0.24701463684934299</v>
      </c>
      <c r="D4110" s="6">
        <v>7.0264883218449398E-2</v>
      </c>
    </row>
    <row r="4111" spans="2:4" ht="16" x14ac:dyDescent="0.2">
      <c r="B4111" s="6" t="s">
        <v>54566</v>
      </c>
      <c r="C4111" s="6">
        <v>0.105415105510463</v>
      </c>
      <c r="D4111" s="6">
        <v>0.16110521105574299</v>
      </c>
    </row>
    <row r="4112" spans="2:4" ht="16" x14ac:dyDescent="0.2">
      <c r="B4112" s="6" t="s">
        <v>54567</v>
      </c>
      <c r="C4112" s="6">
        <v>1.94437402774899E-2</v>
      </c>
      <c r="D4112" s="6">
        <v>-4.3068788696753402E-2</v>
      </c>
    </row>
    <row r="4113" spans="2:4" ht="16" x14ac:dyDescent="0.2">
      <c r="B4113" s="6" t="s">
        <v>54568</v>
      </c>
      <c r="C4113" s="6">
        <v>-0.207501434519762</v>
      </c>
      <c r="D4113" s="6">
        <v>4.7582391435791301E-2</v>
      </c>
    </row>
    <row r="4114" spans="2:4" ht="16" x14ac:dyDescent="0.2">
      <c r="B4114" s="6" t="s">
        <v>54569</v>
      </c>
      <c r="C4114" s="6">
        <v>0.12699327726822299</v>
      </c>
      <c r="D4114" s="6">
        <v>3.4349663944211899E-2</v>
      </c>
    </row>
    <row r="4115" spans="2:4" ht="16" x14ac:dyDescent="0.2">
      <c r="B4115" s="6" t="s">
        <v>54570</v>
      </c>
      <c r="C4115" s="6">
        <v>1.16168126333189E-2</v>
      </c>
      <c r="D4115" s="6">
        <v>-4.8270879069545303E-2</v>
      </c>
    </row>
    <row r="4116" spans="2:4" ht="16" x14ac:dyDescent="0.2">
      <c r="B4116" s="6" t="s">
        <v>54571</v>
      </c>
      <c r="C4116" s="6">
        <v>-9.8943943489873107E-2</v>
      </c>
      <c r="D4116" s="6">
        <v>6.7621355900505206E-2</v>
      </c>
    </row>
    <row r="4117" spans="2:4" ht="16" x14ac:dyDescent="0.2">
      <c r="B4117" s="6" t="s">
        <v>54572</v>
      </c>
      <c r="C4117" s="6">
        <v>-5.9579697916882796E-3</v>
      </c>
      <c r="D4117" s="6">
        <v>0.11173585849767199</v>
      </c>
    </row>
    <row r="4118" spans="2:4" ht="16" x14ac:dyDescent="0.2">
      <c r="B4118" s="6" t="s">
        <v>54573</v>
      </c>
      <c r="C4118" s="6">
        <v>9.3249227125867598E-2</v>
      </c>
      <c r="D4118" s="6">
        <v>-8.5700531327704596E-2</v>
      </c>
    </row>
    <row r="4119" spans="2:4" ht="16" x14ac:dyDescent="0.2">
      <c r="B4119" s="6" t="s">
        <v>54574</v>
      </c>
      <c r="C4119" s="6">
        <v>-2.1291479979944399E-2</v>
      </c>
      <c r="D4119" s="6">
        <v>-7.4316069457837905E-2</v>
      </c>
    </row>
    <row r="4120" spans="2:4" ht="16" x14ac:dyDescent="0.2">
      <c r="B4120" s="6" t="s">
        <v>54575</v>
      </c>
      <c r="C4120" s="6">
        <v>0.28254123162491002</v>
      </c>
      <c r="D4120" s="6">
        <v>4.8420762600981597E-2</v>
      </c>
    </row>
    <row r="4121" spans="2:4" ht="16" x14ac:dyDescent="0.2">
      <c r="B4121" s="6" t="s">
        <v>54576</v>
      </c>
      <c r="C4121" s="6">
        <v>-1.6794171516351299E-2</v>
      </c>
      <c r="D4121" s="6">
        <v>-9.0441546414167504E-2</v>
      </c>
    </row>
    <row r="4122" spans="2:4" ht="16" x14ac:dyDescent="0.2">
      <c r="B4122" s="6" t="s">
        <v>54577</v>
      </c>
      <c r="C4122" s="6">
        <v>-5.2525571149750802E-2</v>
      </c>
      <c r="D4122" s="6">
        <v>4.47076724348522E-2</v>
      </c>
    </row>
    <row r="4123" spans="2:4" ht="16" x14ac:dyDescent="0.2">
      <c r="B4123" s="6" t="s">
        <v>54578</v>
      </c>
      <c r="C4123" s="6">
        <v>0.14161445692344499</v>
      </c>
      <c r="D4123" s="6">
        <v>3.8408498557835201E-2</v>
      </c>
    </row>
    <row r="4124" spans="2:4" ht="16" x14ac:dyDescent="0.2">
      <c r="B4124" s="6" t="s">
        <v>54579</v>
      </c>
      <c r="C4124" s="6">
        <v>4.5260228967674898E-2</v>
      </c>
      <c r="D4124" s="6">
        <v>-0.101460722930727</v>
      </c>
    </row>
    <row r="4125" spans="2:4" ht="16" x14ac:dyDescent="0.2">
      <c r="B4125" s="6" t="s">
        <v>54580</v>
      </c>
      <c r="C4125" s="6">
        <v>2.0042433044771699E-2</v>
      </c>
      <c r="D4125" s="6">
        <v>-6.0586337076527101E-2</v>
      </c>
    </row>
    <row r="4126" spans="2:4" ht="16" x14ac:dyDescent="0.2">
      <c r="B4126" s="6" t="s">
        <v>54581</v>
      </c>
      <c r="C4126" s="6">
        <v>3.4687275373379997E-2</v>
      </c>
      <c r="D4126" s="6">
        <v>1.18119852860676E-3</v>
      </c>
    </row>
    <row r="4127" spans="2:4" ht="16" x14ac:dyDescent="0.2">
      <c r="B4127" s="6" t="s">
        <v>54582</v>
      </c>
      <c r="C4127" s="6">
        <v>-8.0761778704561096E-2</v>
      </c>
      <c r="D4127" s="6">
        <v>4.8559602208109502E-2</v>
      </c>
    </row>
    <row r="4128" spans="2:4" ht="16" x14ac:dyDescent="0.2">
      <c r="B4128" s="6" t="s">
        <v>54583</v>
      </c>
      <c r="C4128" s="6">
        <v>0.17411334050534999</v>
      </c>
      <c r="D4128" s="6">
        <v>0.15611734659553</v>
      </c>
    </row>
    <row r="4129" spans="2:4" ht="16" x14ac:dyDescent="0.2">
      <c r="B4129" s="6" t="s">
        <v>54584</v>
      </c>
      <c r="C4129" s="6">
        <v>0.147185219935803</v>
      </c>
      <c r="D4129" s="6">
        <v>-1.2048300814152001E-2</v>
      </c>
    </row>
    <row r="4130" spans="2:4" ht="16" x14ac:dyDescent="0.2">
      <c r="B4130" s="6" t="s">
        <v>54585</v>
      </c>
      <c r="C4130" s="6">
        <v>0.135665783401587</v>
      </c>
      <c r="D4130" s="6">
        <v>6.0862335865194198E-2</v>
      </c>
    </row>
    <row r="4131" spans="2:4" ht="16" x14ac:dyDescent="0.2">
      <c r="B4131" s="6" t="s">
        <v>54586</v>
      </c>
      <c r="C4131" s="6">
        <v>0.14383906306432201</v>
      </c>
      <c r="D4131" s="6">
        <v>9.0471592237139603E-2</v>
      </c>
    </row>
    <row r="4132" spans="2:4" ht="16" x14ac:dyDescent="0.2">
      <c r="B4132" s="6" t="s">
        <v>54587</v>
      </c>
      <c r="C4132" s="6">
        <v>1.1693789493969899E-2</v>
      </c>
      <c r="D4132" s="6">
        <v>2.0271475620100201E-3</v>
      </c>
    </row>
    <row r="4133" spans="2:4" ht="16" x14ac:dyDescent="0.2">
      <c r="B4133" s="6" t="s">
        <v>54588</v>
      </c>
      <c r="C4133" s="6">
        <v>9.8881341843991805E-2</v>
      </c>
      <c r="D4133" s="6">
        <v>7.1344634732811898E-2</v>
      </c>
    </row>
    <row r="4134" spans="2:4" ht="16" x14ac:dyDescent="0.2">
      <c r="B4134" s="6" t="s">
        <v>54589</v>
      </c>
      <c r="C4134" s="6">
        <v>3.4423639949869397E-2</v>
      </c>
      <c r="D4134" s="6">
        <v>-2.0760888568555701E-2</v>
      </c>
    </row>
    <row r="4135" spans="2:4" ht="16" x14ac:dyDescent="0.2">
      <c r="B4135" s="6" t="s">
        <v>54590</v>
      </c>
      <c r="C4135" s="6">
        <v>5.7885424944258197E-2</v>
      </c>
      <c r="D4135" s="6">
        <v>7.5736266565343394E-2</v>
      </c>
    </row>
    <row r="4136" spans="2:4" ht="16" x14ac:dyDescent="0.2">
      <c r="B4136" s="6" t="s">
        <v>54591</v>
      </c>
      <c r="C4136" s="6">
        <v>0.13352104401315401</v>
      </c>
      <c r="D4136" s="6">
        <v>1.33028641389341E-2</v>
      </c>
    </row>
    <row r="4137" spans="2:4" ht="16" x14ac:dyDescent="0.2">
      <c r="B4137" s="6" t="s">
        <v>54592</v>
      </c>
      <c r="C4137" s="6">
        <v>2.3651722036230902E-3</v>
      </c>
      <c r="D4137" s="6">
        <v>-8.8134176254209301E-2</v>
      </c>
    </row>
    <row r="4138" spans="2:4" ht="16" x14ac:dyDescent="0.2">
      <c r="B4138" s="6" t="s">
        <v>54593</v>
      </c>
      <c r="C4138" s="6">
        <v>5.0058709464671801E-2</v>
      </c>
      <c r="D4138" s="6">
        <v>7.5098328403466804E-3</v>
      </c>
    </row>
    <row r="4139" spans="2:4" ht="16" x14ac:dyDescent="0.2">
      <c r="B4139" s="6" t="s">
        <v>54594</v>
      </c>
      <c r="C4139" s="6">
        <v>-0.15923081164059599</v>
      </c>
      <c r="D4139" s="6">
        <v>-2.3934681472683E-2</v>
      </c>
    </row>
    <row r="4140" spans="2:4" ht="16" x14ac:dyDescent="0.2">
      <c r="B4140" s="6" t="s">
        <v>54595</v>
      </c>
      <c r="C4140" s="6">
        <v>0.16687116771588301</v>
      </c>
      <c r="D4140" s="6">
        <v>0.112763091100888</v>
      </c>
    </row>
    <row r="4141" spans="2:4" ht="16" x14ac:dyDescent="0.2">
      <c r="B4141" s="6" t="s">
        <v>54596</v>
      </c>
      <c r="C4141" s="6">
        <v>0.13121506810015901</v>
      </c>
      <c r="D4141" s="6">
        <v>9.5639349097708007E-2</v>
      </c>
    </row>
    <row r="4142" spans="2:4" ht="16" x14ac:dyDescent="0.2">
      <c r="B4142" s="6" t="s">
        <v>54597</v>
      </c>
      <c r="C4142" s="6">
        <v>4.7411995673316597E-3</v>
      </c>
      <c r="D4142" s="6">
        <v>4.3334277245890299E-2</v>
      </c>
    </row>
    <row r="4143" spans="2:4" ht="16" x14ac:dyDescent="0.2">
      <c r="B4143" s="6" t="s">
        <v>54598</v>
      </c>
      <c r="C4143" s="6">
        <v>-6.5958963981703506E-2</v>
      </c>
      <c r="D4143" s="6">
        <v>0.118462970737486</v>
      </c>
    </row>
    <row r="4144" spans="2:4" ht="16" x14ac:dyDescent="0.2">
      <c r="B4144" s="6" t="s">
        <v>54599</v>
      </c>
      <c r="C4144" s="6">
        <v>-0.14056666946500901</v>
      </c>
      <c r="D4144" s="6">
        <v>-3.1050539844166902E-2</v>
      </c>
    </row>
    <row r="4145" spans="2:4" ht="16" x14ac:dyDescent="0.2">
      <c r="B4145" s="6" t="s">
        <v>54600</v>
      </c>
      <c r="C4145" s="6">
        <v>4.3355110271367202E-2</v>
      </c>
      <c r="D4145" s="6">
        <v>0.13251342563319299</v>
      </c>
    </row>
    <row r="4146" spans="2:4" ht="16" x14ac:dyDescent="0.2">
      <c r="B4146" s="6" t="s">
        <v>54601</v>
      </c>
      <c r="C4146" s="6">
        <v>-6.7258674595540996E-2</v>
      </c>
      <c r="D4146" s="6">
        <v>6.3275685671809398E-2</v>
      </c>
    </row>
    <row r="4147" spans="2:4" ht="16" x14ac:dyDescent="0.2">
      <c r="B4147" s="6" t="s">
        <v>54602</v>
      </c>
      <c r="C4147" s="6">
        <v>2.4853534114355601E-2</v>
      </c>
      <c r="D4147" s="6">
        <v>-4.7794236279115103E-2</v>
      </c>
    </row>
    <row r="4148" spans="2:4" ht="16" x14ac:dyDescent="0.2">
      <c r="B4148" s="6" t="s">
        <v>54603</v>
      </c>
      <c r="C4148" s="6">
        <v>3.7526042854461E-3</v>
      </c>
      <c r="D4148" s="6">
        <v>6.65459754795098E-2</v>
      </c>
    </row>
    <row r="4149" spans="2:4" ht="16" x14ac:dyDescent="0.2">
      <c r="B4149" s="6" t="s">
        <v>54604</v>
      </c>
      <c r="C4149" s="6">
        <v>-4.3077854683841302E-2</v>
      </c>
      <c r="D4149" s="6">
        <v>-1.7496418783044799E-2</v>
      </c>
    </row>
    <row r="4150" spans="2:4" ht="16" x14ac:dyDescent="0.2">
      <c r="B4150" s="6" t="s">
        <v>54605</v>
      </c>
      <c r="C4150" s="6">
        <v>-0.112285048069801</v>
      </c>
      <c r="D4150" s="6">
        <v>-5.5139266809304602E-3</v>
      </c>
    </row>
    <row r="4151" spans="2:4" ht="16" x14ac:dyDescent="0.2">
      <c r="B4151" s="6" t="s">
        <v>54606</v>
      </c>
      <c r="C4151" s="6">
        <v>1.1655078924285101E-2</v>
      </c>
      <c r="D4151" s="6">
        <v>8.4952605554307503E-2</v>
      </c>
    </row>
    <row r="4152" spans="2:4" ht="16" x14ac:dyDescent="0.2">
      <c r="B4152" s="6" t="s">
        <v>54607</v>
      </c>
      <c r="C4152" s="6">
        <v>0.113458582254818</v>
      </c>
      <c r="D4152" s="6">
        <v>-2.6250747790776099E-2</v>
      </c>
    </row>
    <row r="4153" spans="2:4" ht="16" x14ac:dyDescent="0.2">
      <c r="B4153" s="6" t="s">
        <v>54608</v>
      </c>
      <c r="C4153" s="6">
        <v>0.205082120493293</v>
      </c>
      <c r="D4153" s="6">
        <v>9.4519880013268498E-2</v>
      </c>
    </row>
    <row r="4154" spans="2:4" ht="16" x14ac:dyDescent="0.2">
      <c r="B4154" s="6" t="s">
        <v>54609</v>
      </c>
      <c r="C4154" s="6">
        <v>4.25250076882406E-2</v>
      </c>
      <c r="D4154" s="6">
        <v>7.1878257273507301E-2</v>
      </c>
    </row>
    <row r="4155" spans="2:4" ht="16" x14ac:dyDescent="0.2">
      <c r="B4155" s="6" t="s">
        <v>54610</v>
      </c>
      <c r="C4155" s="6">
        <v>1.12443464378087E-2</v>
      </c>
      <c r="D4155" s="6">
        <v>-4.3193784481293698E-2</v>
      </c>
    </row>
    <row r="4156" spans="2:4" ht="16" x14ac:dyDescent="0.2">
      <c r="B4156" s="6" t="s">
        <v>54611</v>
      </c>
      <c r="C4156" s="6">
        <v>-7.3177057221016596E-3</v>
      </c>
      <c r="D4156" s="6">
        <v>4.3458573082190199E-2</v>
      </c>
    </row>
    <row r="4157" spans="2:4" ht="16" x14ac:dyDescent="0.2">
      <c r="B4157" s="6" t="s">
        <v>54612</v>
      </c>
      <c r="C4157" s="6">
        <v>0.10386965676926201</v>
      </c>
      <c r="D4157" s="6">
        <v>9.3723626616449493E-3</v>
      </c>
    </row>
    <row r="4158" spans="2:4" ht="16" x14ac:dyDescent="0.2">
      <c r="B4158" s="6" t="s">
        <v>54613</v>
      </c>
      <c r="C4158" s="6">
        <v>0.14782877851123899</v>
      </c>
      <c r="D4158" s="6">
        <v>0.15693562535314101</v>
      </c>
    </row>
    <row r="4159" spans="2:4" ht="16" x14ac:dyDescent="0.2">
      <c r="B4159" s="6" t="s">
        <v>54614</v>
      </c>
      <c r="C4159" s="6">
        <v>-6.44045277923588E-3</v>
      </c>
      <c r="D4159" s="6">
        <v>-6.0005704628138101E-3</v>
      </c>
    </row>
    <row r="4160" spans="2:4" ht="16" x14ac:dyDescent="0.2">
      <c r="B4160" s="6" t="s">
        <v>54615</v>
      </c>
      <c r="C4160" s="6">
        <v>-1.26562137656716E-2</v>
      </c>
      <c r="D4160" s="6">
        <v>-6.7153475978123503E-2</v>
      </c>
    </row>
    <row r="4161" spans="2:4" ht="16" x14ac:dyDescent="0.2">
      <c r="B4161" s="6" t="s">
        <v>54616</v>
      </c>
      <c r="C4161" s="6">
        <v>8.8557387737733303E-3</v>
      </c>
      <c r="D4161" s="6">
        <v>2.53018980184887E-2</v>
      </c>
    </row>
    <row r="4162" spans="2:4" ht="16" x14ac:dyDescent="0.2">
      <c r="B4162" s="6" t="s">
        <v>54617</v>
      </c>
      <c r="C4162" s="6">
        <v>9.7054375514508406E-2</v>
      </c>
      <c r="D4162" s="6">
        <v>2.0970937112753201E-2</v>
      </c>
    </row>
    <row r="4163" spans="2:4" ht="16" x14ac:dyDescent="0.2">
      <c r="B4163" s="6" t="s">
        <v>54618</v>
      </c>
      <c r="C4163" s="6">
        <v>7.5877645574935898E-2</v>
      </c>
      <c r="D4163" s="6">
        <v>9.0441954238360295E-2</v>
      </c>
    </row>
    <row r="4164" spans="2:4" ht="16" x14ac:dyDescent="0.2">
      <c r="B4164" s="6" t="s">
        <v>54619</v>
      </c>
      <c r="C4164" s="6">
        <v>5.5328883980818597E-3</v>
      </c>
      <c r="D4164" s="6">
        <v>1.01597545551702E-2</v>
      </c>
    </row>
    <row r="4165" spans="2:4" ht="16" x14ac:dyDescent="0.2">
      <c r="B4165" s="6" t="s">
        <v>54620</v>
      </c>
      <c r="C4165" s="6">
        <v>7.1997286026284996E-2</v>
      </c>
      <c r="D4165" s="6">
        <v>8.8750805914088494E-3</v>
      </c>
    </row>
    <row r="4166" spans="2:4" ht="16" x14ac:dyDescent="0.2">
      <c r="B4166" s="6" t="s">
        <v>54621</v>
      </c>
      <c r="C4166" s="6">
        <v>9.8452563291289194E-2</v>
      </c>
      <c r="D4166" s="6">
        <v>7.5238128144543601E-2</v>
      </c>
    </row>
    <row r="4167" spans="2:4" ht="16" x14ac:dyDescent="0.2">
      <c r="B4167" s="6" t="s">
        <v>54622</v>
      </c>
      <c r="C4167" s="6">
        <v>1.82901678279066E-2</v>
      </c>
      <c r="D4167" s="6">
        <v>-3.3517652726105601E-2</v>
      </c>
    </row>
    <row r="4168" spans="2:4" ht="16" x14ac:dyDescent="0.2">
      <c r="B4168" s="6" t="s">
        <v>54623</v>
      </c>
      <c r="C4168" s="6">
        <v>-0.13099663841169901</v>
      </c>
      <c r="D4168" s="6">
        <v>-4.3640654777135197E-2</v>
      </c>
    </row>
    <row r="4169" spans="2:4" ht="16" x14ac:dyDescent="0.2">
      <c r="B4169" s="6" t="s">
        <v>54624</v>
      </c>
      <c r="C4169" s="6">
        <v>0.193549644627732</v>
      </c>
      <c r="D4169" s="6">
        <v>-9.9965429732945896E-3</v>
      </c>
    </row>
    <row r="4170" spans="2:4" ht="16" x14ac:dyDescent="0.2">
      <c r="B4170" s="6" t="s">
        <v>54625</v>
      </c>
      <c r="C4170" s="6">
        <v>0.102266472440595</v>
      </c>
      <c r="D4170" s="6">
        <v>-0.13277627520656099</v>
      </c>
    </row>
    <row r="4171" spans="2:4" ht="16" x14ac:dyDescent="0.2">
      <c r="B4171" s="6" t="s">
        <v>54626</v>
      </c>
      <c r="C4171" s="6">
        <v>4.6103101504773002E-3</v>
      </c>
      <c r="D4171" s="6">
        <v>2.65711639240453E-2</v>
      </c>
    </row>
    <row r="4172" spans="2:4" ht="16" x14ac:dyDescent="0.2">
      <c r="B4172" s="6" t="s">
        <v>54627</v>
      </c>
      <c r="C4172" s="6">
        <v>-2.4205483556816201E-4</v>
      </c>
      <c r="D4172" s="6">
        <v>5.0185837805866697E-2</v>
      </c>
    </row>
    <row r="4173" spans="2:4" ht="16" x14ac:dyDescent="0.2">
      <c r="B4173" s="6" t="s">
        <v>54628</v>
      </c>
      <c r="C4173" s="6">
        <v>-7.4620519251452896E-2</v>
      </c>
      <c r="D4173" s="6">
        <v>1.5702369394516299E-2</v>
      </c>
    </row>
    <row r="4174" spans="2:4" ht="16" x14ac:dyDescent="0.2">
      <c r="B4174" s="6" t="s">
        <v>54629</v>
      </c>
      <c r="C4174" s="6">
        <v>-0.14620067931653499</v>
      </c>
      <c r="D4174" s="6">
        <v>-1.1844479720379501E-2</v>
      </c>
    </row>
    <row r="4175" spans="2:4" ht="16" x14ac:dyDescent="0.2">
      <c r="B4175" s="6" t="s">
        <v>54630</v>
      </c>
      <c r="C4175" s="6">
        <v>-3.5771940753701999E-2</v>
      </c>
      <c r="D4175" s="6">
        <v>5.5658261148031699E-2</v>
      </c>
    </row>
    <row r="4176" spans="2:4" ht="16" x14ac:dyDescent="0.2">
      <c r="B4176" s="6" t="s">
        <v>54631</v>
      </c>
      <c r="C4176" s="6">
        <v>8.3721256685846498E-2</v>
      </c>
      <c r="D4176" s="6">
        <v>3.6974269367290702E-2</v>
      </c>
    </row>
    <row r="4177" spans="2:4" ht="16" x14ac:dyDescent="0.2">
      <c r="B4177" s="6" t="s">
        <v>54632</v>
      </c>
      <c r="C4177" s="6">
        <v>4.4153291851369403E-2</v>
      </c>
      <c r="D4177" s="6">
        <v>-0.13298075552837699</v>
      </c>
    </row>
    <row r="4178" spans="2:4" ht="16" x14ac:dyDescent="0.2">
      <c r="B4178" s="6" t="s">
        <v>54633</v>
      </c>
      <c r="C4178" s="6">
        <v>0.220560512252893</v>
      </c>
      <c r="D4178" s="6">
        <v>0.14727494966149901</v>
      </c>
    </row>
    <row r="4179" spans="2:4" ht="16" x14ac:dyDescent="0.2">
      <c r="B4179" s="6" t="s">
        <v>54634</v>
      </c>
      <c r="C4179" s="6">
        <v>7.7781135493383502E-2</v>
      </c>
      <c r="D4179" s="6">
        <v>-9.6306999700412205E-3</v>
      </c>
    </row>
    <row r="4180" spans="2:4" ht="16" x14ac:dyDescent="0.2">
      <c r="B4180" s="6" t="s">
        <v>54635</v>
      </c>
      <c r="C4180" s="6">
        <v>-7.7199664686218306E-2</v>
      </c>
      <c r="D4180" s="6">
        <v>1.8603760327197301E-2</v>
      </c>
    </row>
    <row r="4181" spans="2:4" ht="16" x14ac:dyDescent="0.2">
      <c r="B4181" s="6" t="s">
        <v>54636</v>
      </c>
      <c r="C4181" s="6">
        <v>-2.17797220174916E-2</v>
      </c>
      <c r="D4181" s="6">
        <v>-4.2299955360114401E-4</v>
      </c>
    </row>
    <row r="4182" spans="2:4" ht="16" x14ac:dyDescent="0.2">
      <c r="B4182" s="6" t="s">
        <v>54637</v>
      </c>
      <c r="C4182" s="6">
        <v>0.145071466865483</v>
      </c>
      <c r="D4182" s="6">
        <v>4.5106606806994798E-2</v>
      </c>
    </row>
    <row r="4183" spans="2:4" ht="16" x14ac:dyDescent="0.2">
      <c r="B4183" s="6" t="s">
        <v>54638</v>
      </c>
      <c r="C4183" s="6">
        <v>-7.45385934570644E-2</v>
      </c>
      <c r="D4183" s="6">
        <v>-0.12341764959830399</v>
      </c>
    </row>
    <row r="4184" spans="2:4" ht="16" x14ac:dyDescent="0.2">
      <c r="B4184" s="6" t="s">
        <v>54639</v>
      </c>
      <c r="C4184" s="6">
        <v>0.18378903680844499</v>
      </c>
      <c r="D4184" s="6">
        <v>-5.0228160845460198E-3</v>
      </c>
    </row>
    <row r="4185" spans="2:4" ht="16" x14ac:dyDescent="0.2">
      <c r="B4185" s="6" t="s">
        <v>54640</v>
      </c>
      <c r="C4185" s="6">
        <v>0.23432430367541199</v>
      </c>
      <c r="D4185" s="6">
        <v>7.6576302402657795E-2</v>
      </c>
    </row>
    <row r="4186" spans="2:4" ht="16" x14ac:dyDescent="0.2">
      <c r="B4186" s="6" t="s">
        <v>54641</v>
      </c>
      <c r="C4186" s="6">
        <v>-0.24180410732418101</v>
      </c>
      <c r="D4186" s="6">
        <v>-0.147752680901482</v>
      </c>
    </row>
    <row r="4187" spans="2:4" ht="16" x14ac:dyDescent="0.2">
      <c r="B4187" s="6" t="s">
        <v>54642</v>
      </c>
      <c r="C4187" s="6">
        <v>-6.8568188020794493E-2</v>
      </c>
      <c r="D4187" s="6">
        <v>0.150114993426572</v>
      </c>
    </row>
    <row r="4188" spans="2:4" ht="16" x14ac:dyDescent="0.2">
      <c r="B4188" s="6" t="s">
        <v>54643</v>
      </c>
      <c r="C4188" s="6">
        <v>-2.1575876550327801E-2</v>
      </c>
      <c r="D4188" s="6">
        <v>-9.0085266293809703E-3</v>
      </c>
    </row>
    <row r="4189" spans="2:4" ht="16" x14ac:dyDescent="0.2">
      <c r="B4189" s="6" t="s">
        <v>54644</v>
      </c>
      <c r="C4189" s="6">
        <v>0.10976166066437</v>
      </c>
      <c r="D4189" s="6">
        <v>-0.10833572915760099</v>
      </c>
    </row>
    <row r="4190" spans="2:4" ht="16" x14ac:dyDescent="0.2">
      <c r="B4190" s="6" t="s">
        <v>54645</v>
      </c>
      <c r="C4190" s="6">
        <v>-1.8035189558562901E-2</v>
      </c>
      <c r="D4190" s="6">
        <v>0.120147189489638</v>
      </c>
    </row>
    <row r="4191" spans="2:4" ht="16" x14ac:dyDescent="0.2">
      <c r="B4191" s="6" t="s">
        <v>54646</v>
      </c>
      <c r="C4191" s="6">
        <v>3.7485852310816803E-2</v>
      </c>
      <c r="D4191" s="6">
        <v>1.5809030889689601E-2</v>
      </c>
    </row>
    <row r="4192" spans="2:4" ht="16" x14ac:dyDescent="0.2">
      <c r="B4192" s="6" t="s">
        <v>54647</v>
      </c>
      <c r="C4192" s="6">
        <v>0.105677012167952</v>
      </c>
      <c r="D4192" s="6">
        <v>-2.61554137253267E-2</v>
      </c>
    </row>
    <row r="4193" spans="2:4" ht="16" x14ac:dyDescent="0.2">
      <c r="B4193" s="6" t="s">
        <v>54648</v>
      </c>
      <c r="C4193" s="6">
        <v>0.195115837313908</v>
      </c>
      <c r="D4193" s="6">
        <v>7.1563581396342601E-4</v>
      </c>
    </row>
    <row r="4194" spans="2:4" ht="16" x14ac:dyDescent="0.2">
      <c r="B4194" s="6" t="s">
        <v>54649</v>
      </c>
      <c r="C4194" s="6">
        <v>4.5698920398741003E-2</v>
      </c>
      <c r="D4194" s="6">
        <v>-4.4611385518001298E-2</v>
      </c>
    </row>
    <row r="4195" spans="2:4" ht="16" x14ac:dyDescent="0.2">
      <c r="B4195" s="6" t="s">
        <v>54650</v>
      </c>
      <c r="C4195" s="6">
        <v>2.0867379170720599E-2</v>
      </c>
      <c r="D4195" s="6">
        <v>2.0119970161146299E-2</v>
      </c>
    </row>
    <row r="4196" spans="2:4" ht="16" x14ac:dyDescent="0.2">
      <c r="B4196" s="6" t="s">
        <v>54651</v>
      </c>
      <c r="C4196" s="6">
        <v>6.0535662089336003E-3</v>
      </c>
      <c r="D4196" s="6">
        <v>-6.9836450972369193E-2</v>
      </c>
    </row>
    <row r="4197" spans="2:4" ht="16" x14ac:dyDescent="0.2">
      <c r="B4197" s="6" t="s">
        <v>54652</v>
      </c>
      <c r="C4197" s="6">
        <v>-0.25793888876336701</v>
      </c>
      <c r="D4197" s="6">
        <v>-4.4605026523348003E-2</v>
      </c>
    </row>
    <row r="4198" spans="2:4" ht="16" x14ac:dyDescent="0.2">
      <c r="B4198" s="6" t="s">
        <v>54653</v>
      </c>
      <c r="C4198" s="6">
        <v>-4.7207434046919503E-2</v>
      </c>
      <c r="D4198" s="6">
        <v>4.0106587687347997E-2</v>
      </c>
    </row>
    <row r="4199" spans="2:4" ht="16" x14ac:dyDescent="0.2">
      <c r="B4199" s="6" t="s">
        <v>54654</v>
      </c>
      <c r="C4199" s="6">
        <v>-6.5454870446269603E-2</v>
      </c>
      <c r="D4199" s="6">
        <v>4.2770536471263498E-2</v>
      </c>
    </row>
    <row r="4200" spans="2:4" ht="16" x14ac:dyDescent="0.2">
      <c r="B4200" s="6" t="s">
        <v>54655</v>
      </c>
      <c r="C4200" s="6">
        <v>-4.8219184860892397E-2</v>
      </c>
      <c r="D4200" s="6">
        <v>-4.55566035988667E-2</v>
      </c>
    </row>
    <row r="4201" spans="2:4" ht="16" x14ac:dyDescent="0.2">
      <c r="B4201" s="6" t="s">
        <v>54656</v>
      </c>
      <c r="C4201" s="6">
        <v>4.1818010392167301E-2</v>
      </c>
      <c r="D4201" s="6">
        <v>5.1135416143481202E-2</v>
      </c>
    </row>
    <row r="4202" spans="2:4" ht="16" x14ac:dyDescent="0.2">
      <c r="B4202" s="6" t="s">
        <v>54657</v>
      </c>
      <c r="C4202" s="6">
        <v>0.100823135611597</v>
      </c>
      <c r="D4202" s="6">
        <v>3.5891196430371898E-2</v>
      </c>
    </row>
    <row r="4203" spans="2:4" ht="16" x14ac:dyDescent="0.2">
      <c r="B4203" s="6" t="s">
        <v>54658</v>
      </c>
      <c r="C4203" s="6">
        <v>-2.8587894788523201E-2</v>
      </c>
      <c r="D4203" s="6">
        <v>8.4848063117666406E-2</v>
      </c>
    </row>
    <row r="4204" spans="2:4" ht="16" x14ac:dyDescent="0.2">
      <c r="B4204" s="6" t="s">
        <v>54659</v>
      </c>
      <c r="C4204" s="6">
        <v>0.157765942961856</v>
      </c>
      <c r="D4204" s="6">
        <v>0.106264348578531</v>
      </c>
    </row>
    <row r="4205" spans="2:4" ht="16" x14ac:dyDescent="0.2">
      <c r="B4205" s="6" t="s">
        <v>54660</v>
      </c>
      <c r="C4205" s="6">
        <v>0.201736935653859</v>
      </c>
      <c r="D4205" s="6">
        <v>3.20136467322545E-2</v>
      </c>
    </row>
    <row r="4206" spans="2:4" ht="16" x14ac:dyDescent="0.2">
      <c r="B4206" s="6" t="s">
        <v>54661</v>
      </c>
      <c r="C4206" s="6">
        <v>0.471688606993167</v>
      </c>
      <c r="D4206" s="6">
        <v>0.31210304851427101</v>
      </c>
    </row>
    <row r="4207" spans="2:4" ht="16" x14ac:dyDescent="0.2">
      <c r="B4207" s="6" t="s">
        <v>54662</v>
      </c>
      <c r="C4207" s="6">
        <v>0.17157286944594799</v>
      </c>
      <c r="D4207" s="6">
        <v>0.15409386755545601</v>
      </c>
    </row>
    <row r="4208" spans="2:4" ht="16" x14ac:dyDescent="0.2">
      <c r="B4208" s="6" t="s">
        <v>54663</v>
      </c>
      <c r="C4208" s="6">
        <v>-6.0908048728252999E-2</v>
      </c>
      <c r="D4208" s="6">
        <v>6.3533862278129405E-2</v>
      </c>
    </row>
    <row r="4209" spans="2:4" ht="16" x14ac:dyDescent="0.2">
      <c r="B4209" s="6" t="s">
        <v>54664</v>
      </c>
      <c r="C4209" s="6">
        <v>0.289407502691374</v>
      </c>
      <c r="D4209" s="6">
        <v>-7.1986276387460593E-2</v>
      </c>
    </row>
    <row r="4210" spans="2:4" ht="16" x14ac:dyDescent="0.2">
      <c r="B4210" s="6" t="s">
        <v>54665</v>
      </c>
      <c r="C4210" s="6">
        <v>0.128060600803517</v>
      </c>
      <c r="D4210" s="6">
        <v>9.3828283403136994E-2</v>
      </c>
    </row>
    <row r="4211" spans="2:4" ht="16" x14ac:dyDescent="0.2">
      <c r="B4211" s="6" t="s">
        <v>54666</v>
      </c>
      <c r="C4211" s="6">
        <v>8.5568556363025294E-2</v>
      </c>
      <c r="D4211" s="6">
        <v>0.24375918117875001</v>
      </c>
    </row>
    <row r="4212" spans="2:4" ht="16" x14ac:dyDescent="0.2">
      <c r="B4212" s="6" t="s">
        <v>54667</v>
      </c>
      <c r="C4212" s="6">
        <v>2.8022924218154398E-2</v>
      </c>
      <c r="D4212" s="6">
        <v>-6.2234525952978501E-3</v>
      </c>
    </row>
    <row r="4213" spans="2:4" ht="16" x14ac:dyDescent="0.2">
      <c r="B4213" s="6" t="s">
        <v>54668</v>
      </c>
      <c r="C4213" s="6">
        <v>0.15126747129559501</v>
      </c>
      <c r="D4213" s="6">
        <v>9.1255865643961598E-2</v>
      </c>
    </row>
    <row r="4214" spans="2:4" ht="16" x14ac:dyDescent="0.2">
      <c r="B4214" s="6" t="s">
        <v>54669</v>
      </c>
      <c r="C4214" s="6">
        <v>0.23736558473449099</v>
      </c>
      <c r="D4214" s="6">
        <v>0.107955554452691</v>
      </c>
    </row>
    <row r="4215" spans="2:4" ht="16" x14ac:dyDescent="0.2">
      <c r="B4215" s="6" t="s">
        <v>54670</v>
      </c>
      <c r="C4215" s="6">
        <v>0.26265237748044401</v>
      </c>
      <c r="D4215" s="6">
        <v>0.155219299291041</v>
      </c>
    </row>
    <row r="4216" spans="2:4" ht="16" x14ac:dyDescent="0.2">
      <c r="B4216" s="6" t="s">
        <v>54671</v>
      </c>
      <c r="C4216" s="6">
        <v>-4.12158961621749E-2</v>
      </c>
      <c r="D4216" s="6">
        <v>-8.0460156699298693E-2</v>
      </c>
    </row>
    <row r="4217" spans="2:4" ht="16" x14ac:dyDescent="0.2">
      <c r="B4217" s="6" t="s">
        <v>54672</v>
      </c>
      <c r="C4217" s="6">
        <v>-8.6891563332542901E-2</v>
      </c>
      <c r="D4217" s="6">
        <v>2.28726866113333E-2</v>
      </c>
    </row>
    <row r="4218" spans="2:4" ht="16" x14ac:dyDescent="0.2">
      <c r="B4218" s="6" t="s">
        <v>54673</v>
      </c>
      <c r="C4218" s="6">
        <v>-7.8408825016012401E-2</v>
      </c>
      <c r="D4218" s="6">
        <v>8.2256292246421198E-2</v>
      </c>
    </row>
    <row r="4219" spans="2:4" ht="16" x14ac:dyDescent="0.2">
      <c r="B4219" s="6" t="s">
        <v>54674</v>
      </c>
      <c r="C4219" s="6">
        <v>-1.68105791876112E-2</v>
      </c>
      <c r="D4219" s="6">
        <v>-2.94864508339714E-2</v>
      </c>
    </row>
    <row r="4220" spans="2:4" ht="16" x14ac:dyDescent="0.2">
      <c r="B4220" s="6" t="s">
        <v>54675</v>
      </c>
      <c r="C4220" s="6">
        <v>2.4658147518369599E-2</v>
      </c>
      <c r="D4220" s="6">
        <v>1.12507424683805E-2</v>
      </c>
    </row>
    <row r="4221" spans="2:4" ht="16" x14ac:dyDescent="0.2">
      <c r="B4221" s="6" t="s">
        <v>54676</v>
      </c>
      <c r="C4221" s="6">
        <v>0.15669864235901401</v>
      </c>
      <c r="D4221" s="6">
        <v>6.5863921321915597E-2</v>
      </c>
    </row>
    <row r="4222" spans="2:4" ht="16" x14ac:dyDescent="0.2">
      <c r="B4222" s="6" t="s">
        <v>54677</v>
      </c>
      <c r="C4222" s="6">
        <v>0.110130363931658</v>
      </c>
      <c r="D4222" s="6">
        <v>5.2043352764477802E-2</v>
      </c>
    </row>
    <row r="4223" spans="2:4" ht="16" x14ac:dyDescent="0.2">
      <c r="B4223" s="6" t="s">
        <v>54678</v>
      </c>
      <c r="C4223" s="6">
        <v>3.4886276481001802E-2</v>
      </c>
      <c r="D4223" s="6">
        <v>1.2810261598717799E-2</v>
      </c>
    </row>
    <row r="4224" spans="2:4" ht="16" x14ac:dyDescent="0.2">
      <c r="B4224" s="6" t="s">
        <v>54679</v>
      </c>
      <c r="C4224" s="6">
        <v>-0.117428417428579</v>
      </c>
      <c r="D4224" s="6">
        <v>-0.14837127936625699</v>
      </c>
    </row>
    <row r="4225" spans="2:4" ht="16" x14ac:dyDescent="0.2">
      <c r="B4225" s="6" t="s">
        <v>54680</v>
      </c>
      <c r="C4225" s="6">
        <v>5.9465951193768497E-2</v>
      </c>
      <c r="D4225" s="6">
        <v>3.4219295135342803E-2</v>
      </c>
    </row>
    <row r="4226" spans="2:4" ht="16" x14ac:dyDescent="0.2">
      <c r="B4226" s="6" t="s">
        <v>54681</v>
      </c>
      <c r="C4226" s="6">
        <v>8.6348006838159505E-2</v>
      </c>
      <c r="D4226" s="6">
        <v>0.105513196851095</v>
      </c>
    </row>
    <row r="4227" spans="2:4" ht="16" x14ac:dyDescent="0.2">
      <c r="B4227" s="6" t="s">
        <v>54682</v>
      </c>
      <c r="C4227" s="6">
        <v>4.3182793496598003E-2</v>
      </c>
      <c r="D4227" s="6">
        <v>0.124137217558795</v>
      </c>
    </row>
    <row r="4228" spans="2:4" ht="16" x14ac:dyDescent="0.2">
      <c r="B4228" s="6" t="s">
        <v>54683</v>
      </c>
      <c r="C4228" s="6">
        <v>0.17815014773887</v>
      </c>
      <c r="D4228" s="6">
        <v>6.0997058136853403E-2</v>
      </c>
    </row>
    <row r="4229" spans="2:4" ht="16" x14ac:dyDescent="0.2">
      <c r="B4229" s="6" t="s">
        <v>54684</v>
      </c>
      <c r="C4229" s="6">
        <v>-4.8196868345275597E-2</v>
      </c>
      <c r="D4229" s="6">
        <v>-7.2857366126088494E-2</v>
      </c>
    </row>
    <row r="4230" spans="2:4" ht="16" x14ac:dyDescent="0.2">
      <c r="B4230" s="6" t="s">
        <v>54685</v>
      </c>
      <c r="C4230" s="6">
        <v>8.4916034577521102E-2</v>
      </c>
      <c r="D4230" s="6">
        <v>6.4540720673502805E-2</v>
      </c>
    </row>
    <row r="4231" spans="2:4" ht="16" x14ac:dyDescent="0.2">
      <c r="B4231" s="6" t="s">
        <v>54686</v>
      </c>
      <c r="C4231" s="6">
        <v>9.0153395968215495E-3</v>
      </c>
      <c r="D4231" s="6">
        <v>-6.4807161970695304E-2</v>
      </c>
    </row>
    <row r="4232" spans="2:4" ht="16" x14ac:dyDescent="0.2">
      <c r="B4232" s="6" t="s">
        <v>54687</v>
      </c>
      <c r="C4232" s="6">
        <v>-0.13531284133100899</v>
      </c>
      <c r="D4232" s="6">
        <v>-0.122334428132531</v>
      </c>
    </row>
    <row r="4233" spans="2:4" ht="16" x14ac:dyDescent="0.2">
      <c r="B4233" s="6" t="s">
        <v>54688</v>
      </c>
      <c r="C4233" s="6">
        <v>0.144887966619269</v>
      </c>
      <c r="D4233" s="6">
        <v>9.9451707426017194E-2</v>
      </c>
    </row>
    <row r="4234" spans="2:4" ht="16" x14ac:dyDescent="0.2">
      <c r="B4234" s="6" t="s">
        <v>54689</v>
      </c>
      <c r="C4234" s="6">
        <v>0.16281635942978701</v>
      </c>
      <c r="D4234" s="6">
        <v>-0.16406663833233601</v>
      </c>
    </row>
    <row r="4235" spans="2:4" ht="16" x14ac:dyDescent="0.2">
      <c r="B4235" s="6" t="s">
        <v>54690</v>
      </c>
      <c r="C4235" s="6">
        <v>-8.23531603367815E-2</v>
      </c>
      <c r="D4235" s="6">
        <v>-3.38589959023394E-2</v>
      </c>
    </row>
    <row r="4236" spans="2:4" ht="16" x14ac:dyDescent="0.2">
      <c r="B4236" s="6" t="s">
        <v>54691</v>
      </c>
      <c r="C4236" s="6">
        <v>4.0428103513979997E-2</v>
      </c>
      <c r="D4236" s="6">
        <v>0.152592969051219</v>
      </c>
    </row>
    <row r="4237" spans="2:4" ht="16" x14ac:dyDescent="0.2">
      <c r="B4237" s="6" t="s">
        <v>54692</v>
      </c>
      <c r="C4237" s="6">
        <v>-3.04179522992385E-2</v>
      </c>
      <c r="D4237" s="6">
        <v>1.3957317663177701E-2</v>
      </c>
    </row>
    <row r="4238" spans="2:4" ht="16" x14ac:dyDescent="0.2">
      <c r="B4238" s="6" t="s">
        <v>54693</v>
      </c>
      <c r="C4238" s="6">
        <v>0.22178138545484799</v>
      </c>
      <c r="D4238" s="6">
        <v>8.3858319544410406E-2</v>
      </c>
    </row>
    <row r="4239" spans="2:4" ht="16" x14ac:dyDescent="0.2">
      <c r="B4239" s="6" t="s">
        <v>54694</v>
      </c>
      <c r="C4239" s="6">
        <v>-0.147490687673136</v>
      </c>
      <c r="D4239" s="6">
        <v>-9.7317604183722005E-3</v>
      </c>
    </row>
    <row r="4240" spans="2:4" ht="16" x14ac:dyDescent="0.2">
      <c r="B4240" s="6" t="s">
        <v>54695</v>
      </c>
      <c r="C4240" s="6">
        <v>7.7360977529664907E-2</v>
      </c>
      <c r="D4240" s="6">
        <v>0.117103047777946</v>
      </c>
    </row>
    <row r="4241" spans="2:4" ht="16" x14ac:dyDescent="0.2">
      <c r="B4241" s="6" t="s">
        <v>54696</v>
      </c>
      <c r="C4241" s="6">
        <v>5.3372035255064197E-2</v>
      </c>
      <c r="D4241" s="6">
        <v>3.1413648019612501E-2</v>
      </c>
    </row>
    <row r="4242" spans="2:4" ht="16" x14ac:dyDescent="0.2">
      <c r="B4242" s="6" t="s">
        <v>54697</v>
      </c>
      <c r="C4242" s="6">
        <v>3.8394326596691299E-3</v>
      </c>
      <c r="D4242" s="6">
        <v>4.96197792129352E-2</v>
      </c>
    </row>
    <row r="4243" spans="2:4" ht="16" x14ac:dyDescent="0.2">
      <c r="B4243" s="6" t="s">
        <v>54698</v>
      </c>
      <c r="C4243" s="6">
        <v>3.2555926520638302E-2</v>
      </c>
      <c r="D4243" s="6">
        <v>0.138903434666175</v>
      </c>
    </row>
    <row r="4244" spans="2:4" ht="16" x14ac:dyDescent="0.2">
      <c r="B4244" s="6" t="s">
        <v>54699</v>
      </c>
      <c r="C4244" s="6">
        <v>2.3522967062357101E-2</v>
      </c>
      <c r="D4244" s="6">
        <v>2.53826341801477E-2</v>
      </c>
    </row>
    <row r="4245" spans="2:4" ht="16" x14ac:dyDescent="0.2">
      <c r="B4245" s="6" t="s">
        <v>54700</v>
      </c>
      <c r="C4245" s="6">
        <v>-0.134415510258583</v>
      </c>
      <c r="D4245" s="6">
        <v>-0.123686707448577</v>
      </c>
    </row>
    <row r="4246" spans="2:4" ht="16" x14ac:dyDescent="0.2">
      <c r="B4246" s="6" t="s">
        <v>54701</v>
      </c>
      <c r="C4246" s="6">
        <v>3.1787840575887599E-2</v>
      </c>
      <c r="D4246" s="6">
        <v>0.114348173953743</v>
      </c>
    </row>
    <row r="4247" spans="2:4" ht="16" x14ac:dyDescent="0.2">
      <c r="B4247" s="6" t="s">
        <v>54702</v>
      </c>
      <c r="C4247" s="6">
        <v>-0.15378453219211599</v>
      </c>
      <c r="D4247" s="6">
        <v>0.13182878307632501</v>
      </c>
    </row>
    <row r="4248" spans="2:4" ht="16" x14ac:dyDescent="0.2">
      <c r="B4248" s="6" t="s">
        <v>54703</v>
      </c>
      <c r="C4248" s="6">
        <v>-2.3617515424037401E-2</v>
      </c>
      <c r="D4248" s="6">
        <v>6.8937002622841198E-3</v>
      </c>
    </row>
    <row r="4249" spans="2:4" ht="16" x14ac:dyDescent="0.2">
      <c r="B4249" s="6" t="s">
        <v>54704</v>
      </c>
      <c r="C4249" s="6">
        <v>1.97160187085723E-2</v>
      </c>
      <c r="D4249" s="6">
        <v>2.5201074508330801E-2</v>
      </c>
    </row>
    <row r="4250" spans="2:4" ht="16" x14ac:dyDescent="0.2">
      <c r="B4250" s="6" t="s">
        <v>54705</v>
      </c>
      <c r="C4250" s="6">
        <v>-5.8142137048390601E-2</v>
      </c>
      <c r="D4250" s="6">
        <v>6.1354506677737701E-3</v>
      </c>
    </row>
    <row r="4251" spans="2:4" ht="16" x14ac:dyDescent="0.2">
      <c r="B4251" s="6" t="s">
        <v>54706</v>
      </c>
      <c r="C4251" s="6">
        <v>-8.1394730571229701E-2</v>
      </c>
      <c r="D4251" s="6">
        <v>-4.6252668291883701E-2</v>
      </c>
    </row>
    <row r="4252" spans="2:4" ht="16" x14ac:dyDescent="0.2">
      <c r="B4252" s="6" t="s">
        <v>54707</v>
      </c>
      <c r="C4252" s="6">
        <v>2.55271696016219E-2</v>
      </c>
      <c r="D4252" s="6">
        <v>-1.15646592523226E-2</v>
      </c>
    </row>
    <row r="4253" spans="2:4" ht="16" x14ac:dyDescent="0.2">
      <c r="B4253" s="6" t="s">
        <v>54708</v>
      </c>
      <c r="C4253" s="6">
        <v>-1.8654630727777299E-2</v>
      </c>
      <c r="D4253" s="6">
        <v>-0.115773919429721</v>
      </c>
    </row>
    <row r="4254" spans="2:4" ht="16" x14ac:dyDescent="0.2">
      <c r="B4254" s="6" t="s">
        <v>54709</v>
      </c>
      <c r="C4254" s="6">
        <v>0.18372962376885299</v>
      </c>
      <c r="D4254" s="6">
        <v>4.8583184339641199E-2</v>
      </c>
    </row>
    <row r="4255" spans="2:4" ht="16" x14ac:dyDescent="0.2">
      <c r="B4255" s="6" t="s">
        <v>54710</v>
      </c>
      <c r="C4255" s="6">
        <v>0.17568370619917001</v>
      </c>
      <c r="D4255" s="6">
        <v>9.9473789230984905E-2</v>
      </c>
    </row>
    <row r="4256" spans="2:4" ht="16" x14ac:dyDescent="0.2">
      <c r="B4256" s="6" t="s">
        <v>54711</v>
      </c>
      <c r="C4256" s="6">
        <v>5.7590932435569897E-2</v>
      </c>
      <c r="D4256" s="6">
        <v>-5.9537565447565499E-2</v>
      </c>
    </row>
    <row r="4257" spans="2:4" ht="16" x14ac:dyDescent="0.2">
      <c r="B4257" s="6" t="s">
        <v>54712</v>
      </c>
      <c r="C4257" s="6">
        <v>-9.8295639067757207E-2</v>
      </c>
      <c r="D4257" s="6">
        <v>-0.12320200757955301</v>
      </c>
    </row>
    <row r="4258" spans="2:4" ht="16" x14ac:dyDescent="0.2">
      <c r="B4258" s="6" t="s">
        <v>54713</v>
      </c>
      <c r="C4258" s="6">
        <v>0.16874285594771399</v>
      </c>
      <c r="D4258" s="6">
        <v>8.9125072474427504E-3</v>
      </c>
    </row>
    <row r="4259" spans="2:4" ht="16" x14ac:dyDescent="0.2">
      <c r="B4259" s="6" t="s">
        <v>54714</v>
      </c>
      <c r="C4259" s="6">
        <v>6.2907677982639897E-3</v>
      </c>
      <c r="D4259" s="6">
        <v>8.3178857829190406E-2</v>
      </c>
    </row>
    <row r="4260" spans="2:4" ht="16" x14ac:dyDescent="0.2">
      <c r="B4260" s="6" t="s">
        <v>54715</v>
      </c>
      <c r="C4260" s="6">
        <v>-2.7724354298341001E-2</v>
      </c>
      <c r="D4260" s="6">
        <v>1.40968633881187E-2</v>
      </c>
    </row>
    <row r="4261" spans="2:4" ht="16" x14ac:dyDescent="0.2">
      <c r="B4261" s="6" t="s">
        <v>54716</v>
      </c>
      <c r="C4261" s="6">
        <v>4.7485547711492203E-3</v>
      </c>
      <c r="D4261" s="6">
        <v>1.8982225973114001E-2</v>
      </c>
    </row>
    <row r="4262" spans="2:4" ht="16" x14ac:dyDescent="0.2">
      <c r="B4262" s="6" t="s">
        <v>54717</v>
      </c>
      <c r="C4262" s="6">
        <v>0.16712374525906701</v>
      </c>
      <c r="D4262" s="6">
        <v>0.129804581596835</v>
      </c>
    </row>
    <row r="4263" spans="2:4" ht="16" x14ac:dyDescent="0.2">
      <c r="B4263" s="6" t="s">
        <v>54718</v>
      </c>
      <c r="C4263" s="6">
        <v>-9.3930459550737297E-2</v>
      </c>
      <c r="D4263" s="6">
        <v>1.3454985823920299E-2</v>
      </c>
    </row>
    <row r="4264" spans="2:4" ht="16" x14ac:dyDescent="0.2">
      <c r="B4264" s="6" t="s">
        <v>54719</v>
      </c>
      <c r="C4264" s="6">
        <v>7.5731995545664801E-2</v>
      </c>
      <c r="D4264" s="6">
        <v>5.2251536108253495E-4</v>
      </c>
    </row>
    <row r="4265" spans="2:4" ht="16" x14ac:dyDescent="0.2">
      <c r="B4265" s="6" t="s">
        <v>54720</v>
      </c>
      <c r="C4265" s="6">
        <v>-0.14424188718945499</v>
      </c>
      <c r="D4265" s="6">
        <v>-5.0031099796022702E-2</v>
      </c>
    </row>
    <row r="4266" spans="2:4" ht="16" x14ac:dyDescent="0.2">
      <c r="B4266" s="6" t="s">
        <v>54721</v>
      </c>
      <c r="C4266" s="6">
        <v>5.51200265438112E-2</v>
      </c>
      <c r="D4266" s="6">
        <v>2.7971510396293201E-2</v>
      </c>
    </row>
    <row r="4267" spans="2:4" ht="16" x14ac:dyDescent="0.2">
      <c r="B4267" s="6" t="s">
        <v>54722</v>
      </c>
      <c r="C4267" s="6">
        <v>-0.13535745378231001</v>
      </c>
      <c r="D4267" s="6">
        <v>6.9043200560775101E-3</v>
      </c>
    </row>
    <row r="4268" spans="2:4" ht="16" x14ac:dyDescent="0.2">
      <c r="B4268" s="6" t="s">
        <v>54723</v>
      </c>
      <c r="C4268" s="6">
        <v>3.3565011636312599E-2</v>
      </c>
      <c r="D4268" s="6">
        <v>-5.4780559896457803E-2</v>
      </c>
    </row>
    <row r="4269" spans="2:4" ht="16" x14ac:dyDescent="0.2">
      <c r="B4269" s="6" t="s">
        <v>54724</v>
      </c>
      <c r="C4269" s="6">
        <v>5.2008013384892103E-2</v>
      </c>
      <c r="D4269" s="6">
        <v>1.04009957387881E-2</v>
      </c>
    </row>
    <row r="4270" spans="2:4" ht="16" x14ac:dyDescent="0.2">
      <c r="B4270" s="6" t="s">
        <v>54725</v>
      </c>
      <c r="C4270" s="6">
        <v>-4.4222095361860198E-2</v>
      </c>
      <c r="D4270" s="6">
        <v>-1.8764472557995401E-2</v>
      </c>
    </row>
    <row r="4271" spans="2:4" ht="16" x14ac:dyDescent="0.2">
      <c r="B4271" s="6" t="s">
        <v>54726</v>
      </c>
      <c r="C4271" s="6">
        <v>-0.115375404928814</v>
      </c>
      <c r="D4271" s="6">
        <v>-0.103924534132726</v>
      </c>
    </row>
    <row r="4272" spans="2:4" ht="16" x14ac:dyDescent="0.2">
      <c r="B4272" s="6" t="s">
        <v>54727</v>
      </c>
      <c r="C4272" s="6">
        <v>6.4736394404274504E-3</v>
      </c>
      <c r="D4272" s="6">
        <v>8.1059473212524297E-3</v>
      </c>
    </row>
    <row r="4273" spans="2:4" ht="16" x14ac:dyDescent="0.2">
      <c r="B4273" s="6" t="s">
        <v>54728</v>
      </c>
      <c r="C4273" s="6">
        <v>8.1390251217438703E-2</v>
      </c>
      <c r="D4273" s="6">
        <v>0.13417946827466801</v>
      </c>
    </row>
    <row r="4274" spans="2:4" ht="16" x14ac:dyDescent="0.2">
      <c r="B4274" s="6" t="s">
        <v>54729</v>
      </c>
      <c r="C4274" s="6">
        <v>0.37328371744229799</v>
      </c>
      <c r="D4274" s="6">
        <v>0.19466751889144099</v>
      </c>
    </row>
    <row r="4275" spans="2:4" ht="16" x14ac:dyDescent="0.2">
      <c r="B4275" s="6" t="s">
        <v>54730</v>
      </c>
      <c r="C4275" s="6">
        <v>5.3765120407296897E-2</v>
      </c>
      <c r="D4275" s="6">
        <v>-1.07850548909022E-2</v>
      </c>
    </row>
    <row r="4276" spans="2:4" ht="16" x14ac:dyDescent="0.2">
      <c r="B4276" s="6" t="s">
        <v>54731</v>
      </c>
      <c r="C4276" s="6">
        <v>-2.9039782799007E-2</v>
      </c>
      <c r="D4276" s="6">
        <v>-2.1548004372651999E-2</v>
      </c>
    </row>
    <row r="4277" spans="2:4" ht="16" x14ac:dyDescent="0.2">
      <c r="B4277" s="6" t="s">
        <v>54732</v>
      </c>
      <c r="C4277" s="6">
        <v>-8.08111812921357E-2</v>
      </c>
      <c r="D4277" s="6">
        <v>1.3258001969057701E-2</v>
      </c>
    </row>
    <row r="4278" spans="2:4" ht="16" x14ac:dyDescent="0.2">
      <c r="B4278" s="6" t="s">
        <v>54733</v>
      </c>
      <c r="C4278" s="6">
        <v>0.22169838331210401</v>
      </c>
      <c r="D4278" s="6">
        <v>0.17937229264433199</v>
      </c>
    </row>
    <row r="4279" spans="2:4" ht="16" x14ac:dyDescent="0.2">
      <c r="B4279" s="6" t="s">
        <v>54734</v>
      </c>
      <c r="C4279" s="6">
        <v>6.9952324285248196E-2</v>
      </c>
      <c r="D4279" s="6">
        <v>3.9849729013225699E-2</v>
      </c>
    </row>
    <row r="4280" spans="2:4" ht="16" x14ac:dyDescent="0.2">
      <c r="B4280" s="6" t="s">
        <v>54735</v>
      </c>
      <c r="C4280" s="6">
        <v>0.15003247827006</v>
      </c>
      <c r="D4280" s="6">
        <v>-5.0351930374332001E-3</v>
      </c>
    </row>
    <row r="4281" spans="2:4" ht="16" x14ac:dyDescent="0.2">
      <c r="B4281" s="6" t="s">
        <v>54736</v>
      </c>
      <c r="C4281" s="6">
        <v>0.19941101660114499</v>
      </c>
      <c r="D4281" s="6">
        <v>3.0831680316619401E-2</v>
      </c>
    </row>
    <row r="4282" spans="2:4" ht="16" x14ac:dyDescent="0.2">
      <c r="B4282" s="6" t="s">
        <v>54737</v>
      </c>
      <c r="C4282" s="6">
        <v>-6.9717179542951903E-3</v>
      </c>
      <c r="D4282" s="6">
        <v>-6.3339393006089595E-2</v>
      </c>
    </row>
    <row r="4283" spans="2:4" ht="16" x14ac:dyDescent="0.2">
      <c r="B4283" s="6" t="s">
        <v>54738</v>
      </c>
      <c r="C4283" s="6">
        <v>3.6095507094621802E-2</v>
      </c>
      <c r="D4283" s="6">
        <v>3.7948810781395899E-2</v>
      </c>
    </row>
    <row r="4284" spans="2:4" ht="16" x14ac:dyDescent="0.2">
      <c r="B4284" s="6" t="s">
        <v>54739</v>
      </c>
      <c r="C4284" s="6">
        <v>-6.6190760392453599E-2</v>
      </c>
      <c r="D4284" s="6">
        <v>-0.11841832002321501</v>
      </c>
    </row>
    <row r="4285" spans="2:4" ht="16" x14ac:dyDescent="0.2">
      <c r="B4285" s="6" t="s">
        <v>54740</v>
      </c>
      <c r="C4285" s="6">
        <v>7.98983919300955E-2</v>
      </c>
      <c r="D4285" s="6">
        <v>2.2237043132037702E-2</v>
      </c>
    </row>
    <row r="4286" spans="2:4" ht="16" x14ac:dyDescent="0.2">
      <c r="B4286" s="6" t="s">
        <v>54741</v>
      </c>
      <c r="C4286" s="6">
        <v>7.0581459337649505E-2</v>
      </c>
      <c r="D4286" s="6">
        <v>0.24484336411267399</v>
      </c>
    </row>
    <row r="4287" spans="2:4" ht="16" x14ac:dyDescent="0.2">
      <c r="B4287" s="6" t="s">
        <v>54742</v>
      </c>
      <c r="C4287" s="6">
        <v>-3.3448701346019398E-2</v>
      </c>
      <c r="D4287" s="6">
        <v>6.3384935252208494E-2</v>
      </c>
    </row>
    <row r="4288" spans="2:4" ht="16" x14ac:dyDescent="0.2">
      <c r="B4288" s="6" t="s">
        <v>54743</v>
      </c>
      <c r="C4288" s="6">
        <v>0.21273711219257199</v>
      </c>
      <c r="D4288" s="6">
        <v>5.7734230696514899E-2</v>
      </c>
    </row>
    <row r="4289" spans="2:4" ht="16" x14ac:dyDescent="0.2">
      <c r="B4289" s="6" t="s">
        <v>54744</v>
      </c>
      <c r="C4289" s="6">
        <v>6.0445229554538599E-2</v>
      </c>
      <c r="D4289" s="6">
        <v>8.3408865168557E-2</v>
      </c>
    </row>
    <row r="4290" spans="2:4" ht="16" x14ac:dyDescent="0.2">
      <c r="B4290" s="6" t="s">
        <v>54745</v>
      </c>
      <c r="C4290" s="6">
        <v>0.10473214339016999</v>
      </c>
      <c r="D4290" s="6">
        <v>0.13807963410215801</v>
      </c>
    </row>
    <row r="4291" spans="2:4" ht="16" x14ac:dyDescent="0.2">
      <c r="B4291" s="6" t="s">
        <v>54746</v>
      </c>
      <c r="C4291" s="6">
        <v>9.8854374952278307E-2</v>
      </c>
      <c r="D4291" s="6">
        <v>7.2070726282746606E-2</v>
      </c>
    </row>
    <row r="4292" spans="2:4" ht="16" x14ac:dyDescent="0.2">
      <c r="B4292" s="6" t="s">
        <v>54747</v>
      </c>
      <c r="C4292" s="6">
        <v>7.0141634835092503E-2</v>
      </c>
      <c r="D4292" s="6">
        <v>7.5483805686419698E-3</v>
      </c>
    </row>
    <row r="4293" spans="2:4" ht="16" x14ac:dyDescent="0.2">
      <c r="B4293" s="6" t="s">
        <v>54748</v>
      </c>
      <c r="C4293" s="6">
        <v>7.2965557112576504E-2</v>
      </c>
      <c r="D4293" s="6">
        <v>5.6765696056515901E-2</v>
      </c>
    </row>
    <row r="4294" spans="2:4" ht="16" x14ac:dyDescent="0.2">
      <c r="B4294" s="6" t="s">
        <v>54749</v>
      </c>
      <c r="C4294" s="6">
        <v>0.19308579058184899</v>
      </c>
      <c r="D4294" s="6">
        <v>0.149966645448605</v>
      </c>
    </row>
    <row r="4295" spans="2:4" ht="16" x14ac:dyDescent="0.2">
      <c r="B4295" s="6" t="s">
        <v>54750</v>
      </c>
      <c r="C4295" s="6">
        <v>4.9208613480569603E-2</v>
      </c>
      <c r="D4295" s="6">
        <v>0.15307999384213899</v>
      </c>
    </row>
    <row r="4296" spans="2:4" ht="16" x14ac:dyDescent="0.2">
      <c r="B4296" s="6" t="s">
        <v>54751</v>
      </c>
      <c r="C4296" s="6">
        <v>0.25970255087821498</v>
      </c>
      <c r="D4296" s="6">
        <v>0.124507880965917</v>
      </c>
    </row>
    <row r="4297" spans="2:4" ht="16" x14ac:dyDescent="0.2">
      <c r="B4297" s="6" t="s">
        <v>54752</v>
      </c>
      <c r="C4297" s="6">
        <v>0.106544556617246</v>
      </c>
      <c r="D4297" s="6">
        <v>4.2046391248296899E-2</v>
      </c>
    </row>
    <row r="4298" spans="2:4" ht="16" x14ac:dyDescent="0.2">
      <c r="B4298" s="6" t="s">
        <v>54753</v>
      </c>
      <c r="C4298" s="6">
        <v>0.10050764485151099</v>
      </c>
      <c r="D4298" s="6">
        <v>0.11285638552521</v>
      </c>
    </row>
    <row r="4299" spans="2:4" ht="16" x14ac:dyDescent="0.2">
      <c r="B4299" s="6" t="s">
        <v>54754</v>
      </c>
      <c r="C4299" s="6">
        <v>-3.4706037670687799E-2</v>
      </c>
      <c r="D4299" s="6">
        <v>6.4885745221328506E-2</v>
      </c>
    </row>
    <row r="4300" spans="2:4" ht="16" x14ac:dyDescent="0.2">
      <c r="B4300" s="6" t="s">
        <v>54755</v>
      </c>
      <c r="C4300" s="6">
        <v>8.55137347329116E-2</v>
      </c>
      <c r="D4300" s="6">
        <v>-0.122401098079285</v>
      </c>
    </row>
    <row r="4301" spans="2:4" ht="16" x14ac:dyDescent="0.2">
      <c r="B4301" s="6" t="s">
        <v>54756</v>
      </c>
      <c r="C4301" s="6">
        <v>-9.70510858452798E-2</v>
      </c>
      <c r="D4301" s="6">
        <v>-2.3462608432229401E-2</v>
      </c>
    </row>
    <row r="4302" spans="2:4" ht="16" x14ac:dyDescent="0.2">
      <c r="B4302" s="6" t="s">
        <v>54757</v>
      </c>
      <c r="C4302" s="6">
        <v>0.190579629741428</v>
      </c>
      <c r="D4302" s="6">
        <v>3.0839342537614001E-2</v>
      </c>
    </row>
    <row r="4303" spans="2:4" ht="16" x14ac:dyDescent="0.2">
      <c r="B4303" s="6" t="s">
        <v>54758</v>
      </c>
      <c r="C4303" s="6">
        <v>-2.1886011688785302E-3</v>
      </c>
      <c r="D4303" s="6">
        <v>-4.23673259783885E-2</v>
      </c>
    </row>
    <row r="4304" spans="2:4" ht="16" x14ac:dyDescent="0.2">
      <c r="B4304" s="6" t="s">
        <v>54759</v>
      </c>
      <c r="C4304" s="6">
        <v>4.6383386567315603E-2</v>
      </c>
      <c r="D4304" s="6">
        <v>-4.8695501475744897E-2</v>
      </c>
    </row>
    <row r="4305" spans="2:4" ht="16" x14ac:dyDescent="0.2">
      <c r="B4305" s="6" t="s">
        <v>54760</v>
      </c>
      <c r="C4305" s="6">
        <v>-5.7105470049627601E-3</v>
      </c>
      <c r="D4305" s="6">
        <v>5.4971796034721798E-2</v>
      </c>
    </row>
    <row r="4306" spans="2:4" ht="16" x14ac:dyDescent="0.2">
      <c r="B4306" s="6" t="s">
        <v>54761</v>
      </c>
      <c r="C4306" s="6">
        <v>1.4867501405515999E-2</v>
      </c>
      <c r="D4306" s="6">
        <v>0.13388401903129701</v>
      </c>
    </row>
    <row r="4307" spans="2:4" ht="16" x14ac:dyDescent="0.2">
      <c r="B4307" s="6" t="s">
        <v>54762</v>
      </c>
      <c r="C4307" s="6">
        <v>6.2577186776065802E-2</v>
      </c>
      <c r="D4307" s="6">
        <v>0.20730099216175699</v>
      </c>
    </row>
    <row r="4308" spans="2:4" ht="16" x14ac:dyDescent="0.2">
      <c r="B4308" s="6" t="s">
        <v>54763</v>
      </c>
      <c r="C4308" s="6">
        <v>5.5492645399472601E-2</v>
      </c>
      <c r="D4308" s="6">
        <v>3.7512494341172E-3</v>
      </c>
    </row>
    <row r="4309" spans="2:4" ht="16" x14ac:dyDescent="0.2">
      <c r="B4309" s="6" t="s">
        <v>54764</v>
      </c>
      <c r="C4309" s="6">
        <v>-4.4924619500882598E-2</v>
      </c>
      <c r="D4309" s="6">
        <v>0.127071670426922</v>
      </c>
    </row>
    <row r="4310" spans="2:4" ht="16" x14ac:dyDescent="0.2">
      <c r="B4310" s="6" t="s">
        <v>54765</v>
      </c>
      <c r="C4310" s="6">
        <v>0.17005277476592601</v>
      </c>
      <c r="D4310" s="6">
        <v>0.13640726451046301</v>
      </c>
    </row>
    <row r="4311" spans="2:4" ht="16" x14ac:dyDescent="0.2">
      <c r="B4311" s="6" t="s">
        <v>54766</v>
      </c>
      <c r="C4311" s="6">
        <v>-0.18178028803913401</v>
      </c>
      <c r="D4311" s="6">
        <v>0.118209660999664</v>
      </c>
    </row>
    <row r="4312" spans="2:4" ht="16" x14ac:dyDescent="0.2">
      <c r="B4312" s="6" t="s">
        <v>54767</v>
      </c>
      <c r="C4312" s="6">
        <v>-1.28004704186679E-2</v>
      </c>
      <c r="D4312" s="6">
        <v>-4.41816492486833E-2</v>
      </c>
    </row>
    <row r="4313" spans="2:4" ht="16" x14ac:dyDescent="0.2">
      <c r="B4313" s="6" t="s">
        <v>54768</v>
      </c>
      <c r="C4313" s="6">
        <v>0.114821570447992</v>
      </c>
      <c r="D4313" s="6">
        <v>-6.6166599268540197E-2</v>
      </c>
    </row>
    <row r="4314" spans="2:4" ht="16" x14ac:dyDescent="0.2">
      <c r="B4314" s="6" t="s">
        <v>54769</v>
      </c>
      <c r="C4314" s="6">
        <v>-4.4747838719260399E-2</v>
      </c>
      <c r="D4314" s="6">
        <v>-1.9096179271278602E-2</v>
      </c>
    </row>
    <row r="4315" spans="2:4" ht="16" x14ac:dyDescent="0.2">
      <c r="B4315" s="6" t="s">
        <v>54770</v>
      </c>
      <c r="C4315" s="6">
        <v>7.0922063285763698E-2</v>
      </c>
      <c r="D4315" s="6">
        <v>3.8658743042788601E-2</v>
      </c>
    </row>
    <row r="4316" spans="2:4" ht="16" x14ac:dyDescent="0.2">
      <c r="B4316" s="6" t="s">
        <v>54771</v>
      </c>
      <c r="C4316" s="6">
        <v>0.107628929617004</v>
      </c>
      <c r="D4316" s="6">
        <v>-2.5166020174371102E-2</v>
      </c>
    </row>
    <row r="4317" spans="2:4" ht="16" x14ac:dyDescent="0.2">
      <c r="B4317" s="6" t="s">
        <v>54772</v>
      </c>
      <c r="C4317" s="6">
        <v>0.272686721270402</v>
      </c>
      <c r="D4317" s="6">
        <v>4.8965718143385599E-3</v>
      </c>
    </row>
    <row r="4318" spans="2:4" ht="16" x14ac:dyDescent="0.2">
      <c r="B4318" s="6" t="s">
        <v>54773</v>
      </c>
      <c r="C4318" s="6">
        <v>-1.9878145943040999E-2</v>
      </c>
      <c r="D4318" s="6">
        <v>-2.9793556476515898E-2</v>
      </c>
    </row>
    <row r="4319" spans="2:4" ht="16" x14ac:dyDescent="0.2">
      <c r="B4319" s="6" t="s">
        <v>54774</v>
      </c>
      <c r="C4319" s="6">
        <v>-0.18625028836611601</v>
      </c>
      <c r="D4319" s="6">
        <v>4.3736210039918198E-2</v>
      </c>
    </row>
    <row r="4320" spans="2:4" ht="16" x14ac:dyDescent="0.2">
      <c r="B4320" s="6" t="s">
        <v>54775</v>
      </c>
      <c r="C4320" s="6">
        <v>-7.8399189738203E-3</v>
      </c>
      <c r="D4320" s="6">
        <v>-1.2854177661206299E-2</v>
      </c>
    </row>
    <row r="4321" spans="2:4" ht="16" x14ac:dyDescent="0.2">
      <c r="B4321" s="6" t="s">
        <v>54776</v>
      </c>
      <c r="C4321" s="6">
        <v>4.0605246968859803E-2</v>
      </c>
      <c r="D4321" s="6">
        <v>-0.10262256829692799</v>
      </c>
    </row>
    <row r="4322" spans="2:4" ht="16" x14ac:dyDescent="0.2">
      <c r="B4322" s="6" t="s">
        <v>54777</v>
      </c>
      <c r="C4322" s="6">
        <v>4.5777569197582597E-3</v>
      </c>
      <c r="D4322" s="6">
        <v>6.1833395448585897E-2</v>
      </c>
    </row>
    <row r="4323" spans="2:4" ht="16" x14ac:dyDescent="0.2">
      <c r="B4323" s="6" t="s">
        <v>54778</v>
      </c>
      <c r="C4323" s="6">
        <v>-1.44603610496956E-2</v>
      </c>
      <c r="D4323" s="6">
        <v>-5.3497114964334798E-2</v>
      </c>
    </row>
    <row r="4324" spans="2:4" ht="16" x14ac:dyDescent="0.2">
      <c r="B4324" s="6" t="s">
        <v>54779</v>
      </c>
      <c r="C4324" s="6">
        <v>9.6915219147906094E-3</v>
      </c>
      <c r="D4324" s="6">
        <v>-3.2330537862134703E-2</v>
      </c>
    </row>
    <row r="4325" spans="2:4" ht="16" x14ac:dyDescent="0.2">
      <c r="B4325" s="6" t="s">
        <v>54780</v>
      </c>
      <c r="C4325" s="6">
        <v>-1.5928310125747899E-2</v>
      </c>
      <c r="D4325" s="6">
        <v>-0.102580788211087</v>
      </c>
    </row>
    <row r="4326" spans="2:4" ht="16" x14ac:dyDescent="0.2">
      <c r="B4326" s="6" t="s">
        <v>54781</v>
      </c>
      <c r="C4326" s="6">
        <v>0.10283632489425</v>
      </c>
      <c r="D4326" s="6">
        <v>0.16360601472436301</v>
      </c>
    </row>
    <row r="4327" spans="2:4" ht="16" x14ac:dyDescent="0.2">
      <c r="B4327" s="6" t="s">
        <v>54782</v>
      </c>
      <c r="C4327" s="6">
        <v>-0.114084729313256</v>
      </c>
      <c r="D4327" s="6">
        <v>6.2364583605479702E-2</v>
      </c>
    </row>
    <row r="4328" spans="2:4" ht="16" x14ac:dyDescent="0.2">
      <c r="B4328" s="6" t="s">
        <v>54783</v>
      </c>
      <c r="C4328" s="6">
        <v>0.11017289096347201</v>
      </c>
      <c r="D4328" s="6">
        <v>-1.7842067495067799E-2</v>
      </c>
    </row>
    <row r="4329" spans="2:4" ht="16" x14ac:dyDescent="0.2">
      <c r="B4329" s="6" t="s">
        <v>54784</v>
      </c>
      <c r="C4329" s="6">
        <v>3.2971951306013401E-2</v>
      </c>
      <c r="D4329" s="6">
        <v>2.74744215035518E-2</v>
      </c>
    </row>
    <row r="4330" spans="2:4" ht="16" x14ac:dyDescent="0.2">
      <c r="B4330" s="6" t="s">
        <v>54785</v>
      </c>
      <c r="C4330" s="6">
        <v>-8.1244014411041093E-2</v>
      </c>
      <c r="D4330" s="6">
        <v>-2.9435363001191202E-3</v>
      </c>
    </row>
    <row r="4331" spans="2:4" ht="16" x14ac:dyDescent="0.2">
      <c r="B4331" s="6" t="s">
        <v>54786</v>
      </c>
      <c r="C4331" s="6">
        <v>8.7342553571195594E-2</v>
      </c>
      <c r="D4331" s="6">
        <v>4.8668073104199898E-2</v>
      </c>
    </row>
    <row r="4332" spans="2:4" ht="16" x14ac:dyDescent="0.2">
      <c r="B4332" s="6" t="s">
        <v>54787</v>
      </c>
      <c r="C4332" s="6">
        <v>-0.11420520891842199</v>
      </c>
      <c r="D4332" s="6">
        <v>-7.1871386140088603E-2</v>
      </c>
    </row>
    <row r="4333" spans="2:4" ht="16" x14ac:dyDescent="0.2">
      <c r="B4333" s="6" t="s">
        <v>54788</v>
      </c>
      <c r="C4333" s="6">
        <v>0.189180523936713</v>
      </c>
      <c r="D4333" s="6">
        <v>-5.2043298108455198E-2</v>
      </c>
    </row>
    <row r="4334" spans="2:4" ht="16" x14ac:dyDescent="0.2">
      <c r="B4334" s="6" t="s">
        <v>54789</v>
      </c>
      <c r="C4334" s="6">
        <v>0.110108505649656</v>
      </c>
      <c r="D4334" s="6">
        <v>-0.150223359576138</v>
      </c>
    </row>
    <row r="4335" spans="2:4" ht="16" x14ac:dyDescent="0.2">
      <c r="B4335" s="6" t="s">
        <v>54790</v>
      </c>
      <c r="C4335" s="6">
        <v>-0.13918549311922801</v>
      </c>
      <c r="D4335" s="6">
        <v>1.0657675083017199E-2</v>
      </c>
    </row>
    <row r="4336" spans="2:4" ht="16" x14ac:dyDescent="0.2">
      <c r="B4336" s="6" t="s">
        <v>54791</v>
      </c>
      <c r="C4336" s="6">
        <v>-5.0219798918092799E-2</v>
      </c>
      <c r="D4336" s="6">
        <v>2.4819780375999301E-2</v>
      </c>
    </row>
    <row r="4337" spans="2:4" ht="16" x14ac:dyDescent="0.2">
      <c r="B4337" s="6" t="s">
        <v>54792</v>
      </c>
      <c r="C4337" s="6">
        <v>-0.12200370534480701</v>
      </c>
      <c r="D4337" s="6">
        <v>0.12232598737270101</v>
      </c>
    </row>
    <row r="4338" spans="2:4" ht="16" x14ac:dyDescent="0.2">
      <c r="B4338" s="6" t="s">
        <v>54793</v>
      </c>
      <c r="C4338" s="6">
        <v>6.1344796416202399E-2</v>
      </c>
      <c r="D4338" s="6">
        <v>-8.8284746976509204E-2</v>
      </c>
    </row>
    <row r="4339" spans="2:4" ht="16" x14ac:dyDescent="0.2">
      <c r="B4339" s="6" t="s">
        <v>54794</v>
      </c>
      <c r="C4339" s="6">
        <v>1.3841184170010099E-2</v>
      </c>
      <c r="D4339" s="6">
        <v>7.44402807744423E-2</v>
      </c>
    </row>
    <row r="4340" spans="2:4" ht="16" x14ac:dyDescent="0.2">
      <c r="B4340" s="6" t="s">
        <v>54795</v>
      </c>
      <c r="C4340" s="6">
        <v>8.9166767601893696E-2</v>
      </c>
      <c r="D4340" s="6">
        <v>0.21440973180175199</v>
      </c>
    </row>
    <row r="4341" spans="2:4" ht="16" x14ac:dyDescent="0.2">
      <c r="B4341" s="6" t="s">
        <v>54796</v>
      </c>
      <c r="C4341" s="6">
        <v>3.5846791365603502E-3</v>
      </c>
      <c r="D4341" s="6">
        <v>2.9169213434290199E-3</v>
      </c>
    </row>
    <row r="4342" spans="2:4" ht="16" x14ac:dyDescent="0.2">
      <c r="B4342" s="6" t="s">
        <v>54797</v>
      </c>
      <c r="C4342" s="6">
        <v>-2.0571855859943301E-2</v>
      </c>
      <c r="D4342" s="6">
        <v>6.2529335758876897E-2</v>
      </c>
    </row>
    <row r="4343" spans="2:4" ht="16" x14ac:dyDescent="0.2">
      <c r="B4343" s="6" t="s">
        <v>54798</v>
      </c>
      <c r="C4343" s="6">
        <v>4.8843049778010801E-2</v>
      </c>
      <c r="D4343" s="6">
        <v>1.0893859997508399E-2</v>
      </c>
    </row>
    <row r="4344" spans="2:4" ht="16" x14ac:dyDescent="0.2">
      <c r="B4344" s="6" t="s">
        <v>54799</v>
      </c>
      <c r="C4344" s="6">
        <v>-6.0316636099251801E-2</v>
      </c>
      <c r="D4344" s="6">
        <v>1.1641758105298499E-2</v>
      </c>
    </row>
    <row r="4345" spans="2:4" ht="16" x14ac:dyDescent="0.2">
      <c r="B4345" s="6" t="s">
        <v>54800</v>
      </c>
      <c r="C4345" s="6">
        <v>-4.0696716913881702E-3</v>
      </c>
      <c r="D4345" s="6">
        <v>3.8380326183817801E-2</v>
      </c>
    </row>
    <row r="4346" spans="2:4" ht="16" x14ac:dyDescent="0.2">
      <c r="B4346" s="6" t="s">
        <v>54801</v>
      </c>
      <c r="C4346" s="6">
        <v>0.17226762927007</v>
      </c>
      <c r="D4346" s="6">
        <v>-1.02604226342139E-2</v>
      </c>
    </row>
    <row r="4347" spans="2:4" ht="16" x14ac:dyDescent="0.2">
      <c r="B4347" s="6" t="s">
        <v>54802</v>
      </c>
      <c r="C4347" s="6">
        <v>0.29757102049179601</v>
      </c>
      <c r="D4347" s="6">
        <v>0.23215975486582999</v>
      </c>
    </row>
    <row r="4348" spans="2:4" ht="16" x14ac:dyDescent="0.2">
      <c r="B4348" s="6" t="s">
        <v>54803</v>
      </c>
      <c r="C4348" s="6">
        <v>0.17311122326064801</v>
      </c>
      <c r="D4348" s="6">
        <v>0.14467561122070699</v>
      </c>
    </row>
    <row r="4349" spans="2:4" ht="16" x14ac:dyDescent="0.2">
      <c r="B4349" s="6" t="s">
        <v>54804</v>
      </c>
      <c r="C4349" s="6">
        <v>4.07094879896963E-2</v>
      </c>
      <c r="D4349" s="6">
        <v>-3.4826927976616497E-2</v>
      </c>
    </row>
    <row r="4350" spans="2:4" ht="16" x14ac:dyDescent="0.2">
      <c r="B4350" s="6" t="s">
        <v>54805</v>
      </c>
      <c r="C4350" s="6">
        <v>-1.14811928303062E-2</v>
      </c>
      <c r="D4350" s="6">
        <v>5.6382194781665E-2</v>
      </c>
    </row>
    <row r="4351" spans="2:4" ht="16" x14ac:dyDescent="0.2">
      <c r="B4351" s="6" t="s">
        <v>54806</v>
      </c>
      <c r="C4351" s="6">
        <v>-3.8855452731491297E-2</v>
      </c>
      <c r="D4351" s="6">
        <v>9.8232170727078696E-2</v>
      </c>
    </row>
    <row r="4352" spans="2:4" ht="16" x14ac:dyDescent="0.2">
      <c r="B4352" s="6" t="s">
        <v>54807</v>
      </c>
      <c r="C4352" s="6">
        <v>0.15390899722266099</v>
      </c>
      <c r="D4352" s="6">
        <v>-4.5887333750118997E-2</v>
      </c>
    </row>
    <row r="4353" spans="2:4" ht="16" x14ac:dyDescent="0.2">
      <c r="B4353" s="6" t="s">
        <v>54808</v>
      </c>
      <c r="C4353" s="6">
        <v>0.161023470158391</v>
      </c>
      <c r="D4353" s="6">
        <v>1.12284590059897E-2</v>
      </c>
    </row>
    <row r="4354" spans="2:4" ht="16" x14ac:dyDescent="0.2">
      <c r="B4354" s="6" t="s">
        <v>54809</v>
      </c>
      <c r="C4354" s="6">
        <v>1.00468102937192E-2</v>
      </c>
      <c r="D4354" s="6">
        <v>3.9295532014788997E-2</v>
      </c>
    </row>
    <row r="4355" spans="2:4" ht="16" x14ac:dyDescent="0.2">
      <c r="B4355" s="6" t="s">
        <v>54810</v>
      </c>
      <c r="C4355" s="6">
        <v>-0.107001478661031</v>
      </c>
      <c r="D4355" s="6">
        <v>-5.1208293633090499E-2</v>
      </c>
    </row>
    <row r="4356" spans="2:4" ht="16" x14ac:dyDescent="0.2">
      <c r="B4356" s="6" t="s">
        <v>54811</v>
      </c>
      <c r="C4356" s="6">
        <v>2.2337383003505601E-2</v>
      </c>
      <c r="D4356" s="6">
        <v>0.11202326251955699</v>
      </c>
    </row>
    <row r="4357" spans="2:4" ht="16" x14ac:dyDescent="0.2">
      <c r="B4357" s="6" t="s">
        <v>54812</v>
      </c>
      <c r="C4357" s="6">
        <v>0.34276955304211398</v>
      </c>
      <c r="D4357" s="6">
        <v>9.0645450777968706E-2</v>
      </c>
    </row>
    <row r="4358" spans="2:4" ht="16" x14ac:dyDescent="0.2">
      <c r="B4358" s="6" t="s">
        <v>54813</v>
      </c>
      <c r="C4358" s="6">
        <v>-5.96603569033523E-2</v>
      </c>
      <c r="D4358" s="6">
        <v>-3.0771666611175998E-2</v>
      </c>
    </row>
    <row r="4359" spans="2:4" ht="16" x14ac:dyDescent="0.2">
      <c r="B4359" s="6" t="s">
        <v>54814</v>
      </c>
      <c r="C4359" s="6">
        <v>-1.3246501684397701E-2</v>
      </c>
      <c r="D4359" s="6">
        <v>-4.8112073853706902E-2</v>
      </c>
    </row>
    <row r="4360" spans="2:4" ht="16" x14ac:dyDescent="0.2">
      <c r="B4360" s="6" t="s">
        <v>54815</v>
      </c>
      <c r="C4360" s="6">
        <v>-7.1287449094484104E-2</v>
      </c>
      <c r="D4360" s="6">
        <v>-6.2345296071198902E-2</v>
      </c>
    </row>
    <row r="4361" spans="2:4" ht="16" x14ac:dyDescent="0.2">
      <c r="B4361" s="6" t="s">
        <v>54816</v>
      </c>
      <c r="C4361" s="6">
        <v>-0.10891450749782899</v>
      </c>
      <c r="D4361" s="6">
        <v>6.2419790402339401E-2</v>
      </c>
    </row>
    <row r="4362" spans="2:4" ht="16" x14ac:dyDescent="0.2">
      <c r="B4362" s="6" t="s">
        <v>54817</v>
      </c>
      <c r="C4362" s="6">
        <v>-5.1071895049283E-2</v>
      </c>
      <c r="D4362" s="6">
        <v>8.2929503318596894E-3</v>
      </c>
    </row>
    <row r="4363" spans="2:4" ht="16" x14ac:dyDescent="0.2">
      <c r="B4363" s="6" t="s">
        <v>54818</v>
      </c>
      <c r="C4363" s="6">
        <v>-1.6770497921541502E-2</v>
      </c>
      <c r="D4363" s="6">
        <v>0.101326217516197</v>
      </c>
    </row>
    <row r="4364" spans="2:4" ht="16" x14ac:dyDescent="0.2">
      <c r="B4364" s="6" t="s">
        <v>54819</v>
      </c>
      <c r="C4364" s="6">
        <v>-2.91831264106968E-2</v>
      </c>
      <c r="D4364" s="6">
        <v>-5.4737946695256702E-2</v>
      </c>
    </row>
    <row r="4365" spans="2:4" ht="16" x14ac:dyDescent="0.2">
      <c r="B4365" s="6" t="s">
        <v>54820</v>
      </c>
      <c r="C4365" s="6">
        <v>-0.13712111734039001</v>
      </c>
      <c r="D4365" s="6">
        <v>-3.3733636011456597E-2</v>
      </c>
    </row>
    <row r="4366" spans="2:4" ht="16" x14ac:dyDescent="0.2">
      <c r="B4366" s="6" t="s">
        <v>54821</v>
      </c>
      <c r="C4366" s="6">
        <v>0.18380215515290599</v>
      </c>
      <c r="D4366" s="6">
        <v>-7.5063131503807307E-2</v>
      </c>
    </row>
    <row r="4367" spans="2:4" ht="16" x14ac:dyDescent="0.2">
      <c r="B4367" s="6" t="s">
        <v>54822</v>
      </c>
      <c r="C4367" s="6">
        <v>-6.9262528422866501E-3</v>
      </c>
      <c r="D4367" s="6">
        <v>-8.8196538201377895E-3</v>
      </c>
    </row>
    <row r="4368" spans="2:4" ht="16" x14ac:dyDescent="0.2">
      <c r="B4368" s="6" t="s">
        <v>54823</v>
      </c>
      <c r="C4368" s="6">
        <v>0.12633039268299101</v>
      </c>
      <c r="D4368" s="6">
        <v>9.7502054179452499E-2</v>
      </c>
    </row>
    <row r="4369" spans="2:4" ht="16" x14ac:dyDescent="0.2">
      <c r="B4369" s="6" t="s">
        <v>54824</v>
      </c>
      <c r="C4369" s="6">
        <v>4.5548473797367697E-3</v>
      </c>
      <c r="D4369" s="6">
        <v>-5.2807869056671002E-2</v>
      </c>
    </row>
    <row r="4370" spans="2:4" ht="16" x14ac:dyDescent="0.2">
      <c r="B4370" s="6" t="s">
        <v>54825</v>
      </c>
      <c r="C4370" s="6">
        <v>-0.203566009317662</v>
      </c>
      <c r="D4370" s="6">
        <v>-0.14684222001132499</v>
      </c>
    </row>
    <row r="4371" spans="2:4" ht="16" x14ac:dyDescent="0.2">
      <c r="B4371" s="6" t="s">
        <v>54826</v>
      </c>
      <c r="C4371" s="6">
        <v>-2.21167067475854E-2</v>
      </c>
      <c r="D4371" s="6">
        <v>-8.56479316371557E-2</v>
      </c>
    </row>
    <row r="4372" spans="2:4" ht="16" x14ac:dyDescent="0.2">
      <c r="B4372" s="6" t="s">
        <v>54827</v>
      </c>
      <c r="C4372" s="6">
        <v>-0.17493192541059499</v>
      </c>
      <c r="D4372" s="6">
        <v>6.9135843044111397E-2</v>
      </c>
    </row>
    <row r="4373" spans="2:4" ht="16" x14ac:dyDescent="0.2">
      <c r="B4373" s="6" t="s">
        <v>54828</v>
      </c>
      <c r="C4373" s="6">
        <v>3.2815807723215698E-2</v>
      </c>
      <c r="D4373" s="6">
        <v>8.2809371591231098E-2</v>
      </c>
    </row>
    <row r="4374" spans="2:4" ht="16" x14ac:dyDescent="0.2">
      <c r="B4374" s="6" t="s">
        <v>54829</v>
      </c>
      <c r="C4374" s="6">
        <v>-5.0861878939230998E-2</v>
      </c>
      <c r="D4374" s="6">
        <v>7.1092898968139204E-3</v>
      </c>
    </row>
    <row r="4375" spans="2:4" ht="16" x14ac:dyDescent="0.2">
      <c r="B4375" s="6" t="s">
        <v>54830</v>
      </c>
      <c r="C4375" s="6">
        <v>8.9933485523255599E-2</v>
      </c>
      <c r="D4375" s="6">
        <v>-4.03440342937487E-2</v>
      </c>
    </row>
    <row r="4376" spans="2:4" ht="16" x14ac:dyDescent="0.2">
      <c r="B4376" s="6" t="s">
        <v>54831</v>
      </c>
      <c r="C4376" s="6">
        <v>3.8186894728816902E-2</v>
      </c>
      <c r="D4376" s="6">
        <v>2.4654185937617899E-2</v>
      </c>
    </row>
    <row r="4377" spans="2:4" ht="16" x14ac:dyDescent="0.2">
      <c r="B4377" s="6" t="s">
        <v>54832</v>
      </c>
      <c r="C4377" s="6">
        <v>1.3232863679570901E-2</v>
      </c>
      <c r="D4377" s="6">
        <v>-0.11420128453948</v>
      </c>
    </row>
    <row r="4378" spans="2:4" ht="16" x14ac:dyDescent="0.2">
      <c r="B4378" s="6" t="s">
        <v>54833</v>
      </c>
      <c r="C4378" s="6">
        <v>4.43801564252801E-2</v>
      </c>
      <c r="D4378" s="6">
        <v>-6.7307654955141502E-2</v>
      </c>
    </row>
    <row r="4379" spans="2:4" ht="16" x14ac:dyDescent="0.2">
      <c r="B4379" s="6" t="s">
        <v>54834</v>
      </c>
      <c r="C4379" s="6">
        <v>-8.1522156633972997E-4</v>
      </c>
      <c r="D4379" s="6">
        <v>7.0321091156001101E-3</v>
      </c>
    </row>
    <row r="4380" spans="2:4" ht="16" x14ac:dyDescent="0.2">
      <c r="B4380" s="6" t="s">
        <v>54835</v>
      </c>
      <c r="C4380" s="6">
        <v>-9.0206642375811399E-2</v>
      </c>
      <c r="D4380" s="6">
        <v>-4.3037650414544097E-2</v>
      </c>
    </row>
    <row r="4381" spans="2:4" ht="16" x14ac:dyDescent="0.2">
      <c r="B4381" s="6" t="s">
        <v>54836</v>
      </c>
      <c r="C4381" s="6">
        <v>1.2634917336260499E-2</v>
      </c>
      <c r="D4381" s="6">
        <v>2.1380754425737902E-2</v>
      </c>
    </row>
    <row r="4382" spans="2:4" ht="16" x14ac:dyDescent="0.2">
      <c r="B4382" s="6" t="s">
        <v>54837</v>
      </c>
      <c r="C4382" s="6">
        <v>0.27287649997298002</v>
      </c>
      <c r="D4382" s="6">
        <v>0.150413209756941</v>
      </c>
    </row>
    <row r="4383" spans="2:4" ht="16" x14ac:dyDescent="0.2">
      <c r="B4383" s="6" t="s">
        <v>54838</v>
      </c>
      <c r="C4383" s="6">
        <v>7.2200237914666204E-2</v>
      </c>
      <c r="D4383" s="6">
        <v>4.2903482399320701E-2</v>
      </c>
    </row>
    <row r="4384" spans="2:4" ht="16" x14ac:dyDescent="0.2">
      <c r="B4384" s="6" t="s">
        <v>54839</v>
      </c>
      <c r="C4384" s="6">
        <v>2.5207456495616402E-2</v>
      </c>
      <c r="D4384" s="6">
        <v>5.3954718438683101E-3</v>
      </c>
    </row>
    <row r="4385" spans="2:4" ht="16" x14ac:dyDescent="0.2">
      <c r="B4385" s="6" t="s">
        <v>54840</v>
      </c>
      <c r="C4385" s="6">
        <v>8.2119909087358806E-2</v>
      </c>
      <c r="D4385" s="6">
        <v>5.8342960689692802E-2</v>
      </c>
    </row>
    <row r="4386" spans="2:4" ht="16" x14ac:dyDescent="0.2">
      <c r="B4386" s="6" t="s">
        <v>54841</v>
      </c>
      <c r="C4386" s="6">
        <v>3.8601681488952301E-2</v>
      </c>
      <c r="D4386" s="6">
        <v>3.7992818715506999E-2</v>
      </c>
    </row>
    <row r="4387" spans="2:4" ht="16" x14ac:dyDescent="0.2">
      <c r="B4387" s="6" t="s">
        <v>54842</v>
      </c>
      <c r="C4387" s="6">
        <v>0.13072703120967299</v>
      </c>
      <c r="D4387" s="6">
        <v>8.5514377417602205E-2</v>
      </c>
    </row>
    <row r="4388" spans="2:4" ht="16" x14ac:dyDescent="0.2">
      <c r="B4388" s="6" t="s">
        <v>54843</v>
      </c>
      <c r="C4388" s="6">
        <v>-1.97700627107729E-2</v>
      </c>
      <c r="D4388" s="6">
        <v>-0.15968836459034799</v>
      </c>
    </row>
    <row r="4389" spans="2:4" ht="16" x14ac:dyDescent="0.2">
      <c r="B4389" s="6" t="s">
        <v>54844</v>
      </c>
      <c r="C4389" s="6">
        <v>0.12448147793815401</v>
      </c>
      <c r="D4389" s="6">
        <v>-2.1709462065566999E-2</v>
      </c>
    </row>
    <row r="4390" spans="2:4" ht="16" x14ac:dyDescent="0.2">
      <c r="B4390" s="6" t="s">
        <v>54845</v>
      </c>
      <c r="C4390" s="6">
        <v>9.7862463671883199E-2</v>
      </c>
      <c r="D4390" s="6">
        <v>-4.5824061276236797E-2</v>
      </c>
    </row>
    <row r="4391" spans="2:4" ht="16" x14ac:dyDescent="0.2">
      <c r="B4391" s="6" t="s">
        <v>54846</v>
      </c>
      <c r="C4391" s="6">
        <v>-0.14132642237937901</v>
      </c>
      <c r="D4391" s="6">
        <v>-2.9630115423180701E-2</v>
      </c>
    </row>
    <row r="4392" spans="2:4" ht="16" x14ac:dyDescent="0.2">
      <c r="B4392" s="6" t="s">
        <v>54847</v>
      </c>
      <c r="C4392" s="6">
        <v>2.1573577204367901E-2</v>
      </c>
      <c r="D4392" s="6">
        <v>-0.11382266361105201</v>
      </c>
    </row>
    <row r="4393" spans="2:4" ht="16" x14ac:dyDescent="0.2">
      <c r="B4393" s="6" t="s">
        <v>54848</v>
      </c>
      <c r="C4393" s="6">
        <v>4.9007164523153797E-2</v>
      </c>
      <c r="D4393" s="6">
        <v>0.16018799759947699</v>
      </c>
    </row>
    <row r="4394" spans="2:4" ht="16" x14ac:dyDescent="0.2">
      <c r="B4394" s="6" t="s">
        <v>54849</v>
      </c>
      <c r="C4394" s="6">
        <v>0.111129908928156</v>
      </c>
      <c r="D4394" s="6">
        <v>6.9941034248249295E-2</v>
      </c>
    </row>
    <row r="4395" spans="2:4" ht="16" x14ac:dyDescent="0.2">
      <c r="B4395" s="6" t="s">
        <v>54850</v>
      </c>
      <c r="C4395" s="6">
        <v>0.240466936725863</v>
      </c>
      <c r="D4395" s="6">
        <v>0.108368493507734</v>
      </c>
    </row>
    <row r="4396" spans="2:4" ht="16" x14ac:dyDescent="0.2">
      <c r="B4396" s="6" t="s">
        <v>54851</v>
      </c>
      <c r="C4396" s="6">
        <v>7.7503663391816205E-2</v>
      </c>
      <c r="D4396" s="6">
        <v>7.1500179621957899E-3</v>
      </c>
    </row>
    <row r="4397" spans="2:4" ht="16" x14ac:dyDescent="0.2">
      <c r="B4397" s="6" t="s">
        <v>54852</v>
      </c>
      <c r="C4397" s="6">
        <v>5.8881982743519898E-2</v>
      </c>
      <c r="D4397" s="6">
        <v>3.6193422566656301E-2</v>
      </c>
    </row>
    <row r="4398" spans="2:4" ht="16" x14ac:dyDescent="0.2">
      <c r="B4398" s="6" t="s">
        <v>54853</v>
      </c>
      <c r="C4398" s="6">
        <v>-1.18869315456145E-2</v>
      </c>
      <c r="D4398" s="6">
        <v>8.9270874468638198E-2</v>
      </c>
    </row>
    <row r="4399" spans="2:4" ht="16" x14ac:dyDescent="0.2">
      <c r="B4399" s="6" t="s">
        <v>54854</v>
      </c>
      <c r="C4399" s="6">
        <v>-0.10730250977382701</v>
      </c>
      <c r="D4399" s="6">
        <v>-7.2008951926801998E-2</v>
      </c>
    </row>
    <row r="4400" spans="2:4" ht="16" x14ac:dyDescent="0.2">
      <c r="B4400" s="6" t="s">
        <v>54855</v>
      </c>
      <c r="C4400" s="6">
        <v>-9.2739809566586104E-2</v>
      </c>
      <c r="D4400" s="6">
        <v>1.6309687864476199E-2</v>
      </c>
    </row>
    <row r="4401" spans="2:4" ht="16" x14ac:dyDescent="0.2">
      <c r="B4401" s="6" t="s">
        <v>54856</v>
      </c>
      <c r="C4401" s="6">
        <v>0.170723587456802</v>
      </c>
      <c r="D4401" s="6">
        <v>6.3911847433623506E-2</v>
      </c>
    </row>
    <row r="4402" spans="2:4" ht="16" x14ac:dyDescent="0.2">
      <c r="B4402" s="6" t="s">
        <v>54857</v>
      </c>
      <c r="C4402" s="6">
        <v>-0.21503260408826799</v>
      </c>
      <c r="D4402" s="6">
        <v>4.1069457406102003E-2</v>
      </c>
    </row>
    <row r="4403" spans="2:4" ht="16" x14ac:dyDescent="0.2">
      <c r="B4403" s="6" t="s">
        <v>54858</v>
      </c>
      <c r="C4403" s="6">
        <v>5.4255785802530099E-2</v>
      </c>
      <c r="D4403" s="6">
        <v>1.1897847241346101E-2</v>
      </c>
    </row>
    <row r="4404" spans="2:4" ht="16" x14ac:dyDescent="0.2">
      <c r="B4404" s="6" t="s">
        <v>54859</v>
      </c>
      <c r="C4404" s="6">
        <v>-5.7697081077169102E-2</v>
      </c>
      <c r="D4404" s="6">
        <v>0.107755363545915</v>
      </c>
    </row>
    <row r="4405" spans="2:4" ht="16" x14ac:dyDescent="0.2">
      <c r="B4405" s="6" t="s">
        <v>54860</v>
      </c>
      <c r="C4405" s="6">
        <v>-2.80457849975289E-2</v>
      </c>
      <c r="D4405" s="6">
        <v>2.3029039306487399E-2</v>
      </c>
    </row>
    <row r="4406" spans="2:4" ht="16" x14ac:dyDescent="0.2">
      <c r="B4406" s="6" t="s">
        <v>54861</v>
      </c>
      <c r="C4406" s="6">
        <v>-0.17933359872041299</v>
      </c>
      <c r="D4406" s="6">
        <v>0.17776429846264599</v>
      </c>
    </row>
    <row r="4407" spans="2:4" ht="16" x14ac:dyDescent="0.2">
      <c r="B4407" s="6" t="s">
        <v>54862</v>
      </c>
      <c r="C4407" s="6">
        <v>-9.2955079263102605E-2</v>
      </c>
      <c r="D4407" s="6">
        <v>-4.7869729389627601E-2</v>
      </c>
    </row>
    <row r="4408" spans="2:4" ht="16" x14ac:dyDescent="0.2">
      <c r="B4408" s="6" t="s">
        <v>54863</v>
      </c>
      <c r="C4408" s="6">
        <v>0.23061185884202501</v>
      </c>
      <c r="D4408" s="6">
        <v>0.13863254292879101</v>
      </c>
    </row>
    <row r="4409" spans="2:4" ht="16" x14ac:dyDescent="0.2">
      <c r="B4409" s="6" t="s">
        <v>54864</v>
      </c>
      <c r="C4409" s="6">
        <v>3.7763530518100601E-2</v>
      </c>
      <c r="D4409" s="6">
        <v>6.4615977600947602E-2</v>
      </c>
    </row>
    <row r="4410" spans="2:4" ht="16" x14ac:dyDescent="0.2">
      <c r="B4410" s="6" t="s">
        <v>54865</v>
      </c>
      <c r="C4410" s="6">
        <v>0.192223306121793</v>
      </c>
      <c r="D4410" s="6">
        <v>0.13453263095385001</v>
      </c>
    </row>
    <row r="4411" spans="2:4" ht="16" x14ac:dyDescent="0.2">
      <c r="B4411" s="6" t="s">
        <v>54866</v>
      </c>
      <c r="C4411" s="6">
        <v>0.152098594459041</v>
      </c>
      <c r="D4411" s="6">
        <v>7.9127007802761398E-2</v>
      </c>
    </row>
    <row r="4412" spans="2:4" ht="16" x14ac:dyDescent="0.2">
      <c r="B4412" s="6" t="s">
        <v>54867</v>
      </c>
      <c r="C4412" s="6">
        <v>-6.6179698156766206E-2</v>
      </c>
      <c r="D4412" s="6">
        <v>7.3212120810907194E-2</v>
      </c>
    </row>
    <row r="4413" spans="2:4" ht="16" x14ac:dyDescent="0.2">
      <c r="B4413" s="6" t="s">
        <v>54868</v>
      </c>
      <c r="C4413" s="6">
        <v>-5.95781608772121E-2</v>
      </c>
      <c r="D4413" s="6">
        <v>-4.8840211853647099E-2</v>
      </c>
    </row>
    <row r="4414" spans="2:4" ht="16" x14ac:dyDescent="0.2">
      <c r="B4414" s="6" t="s">
        <v>54869</v>
      </c>
      <c r="C4414" s="6">
        <v>0.147691534460823</v>
      </c>
      <c r="D4414" s="6">
        <v>7.8620998675910797E-2</v>
      </c>
    </row>
    <row r="4415" spans="2:4" ht="16" x14ac:dyDescent="0.2">
      <c r="B4415" s="6" t="s">
        <v>54870</v>
      </c>
      <c r="C4415" s="6">
        <v>-6.0268802089521699E-2</v>
      </c>
      <c r="D4415" s="6">
        <v>-8.5176016910554403E-2</v>
      </c>
    </row>
    <row r="4416" spans="2:4" ht="16" x14ac:dyDescent="0.2">
      <c r="B4416" s="6" t="s">
        <v>54871</v>
      </c>
      <c r="C4416" s="6">
        <v>-0.112494696725909</v>
      </c>
      <c r="D4416" s="6">
        <v>-3.0854297589184999E-2</v>
      </c>
    </row>
    <row r="4417" spans="2:4" ht="16" x14ac:dyDescent="0.2">
      <c r="B4417" s="6" t="s">
        <v>54872</v>
      </c>
      <c r="C4417" s="6">
        <v>-3.7597634529801E-2</v>
      </c>
      <c r="D4417" s="6">
        <v>0.15248397198234201</v>
      </c>
    </row>
    <row r="4418" spans="2:4" ht="16" x14ac:dyDescent="0.2">
      <c r="B4418" s="6" t="s">
        <v>54873</v>
      </c>
      <c r="C4418" s="6">
        <v>2.9738385498848E-2</v>
      </c>
      <c r="D4418" s="6">
        <v>-4.95271452295135E-2</v>
      </c>
    </row>
    <row r="4419" spans="2:4" ht="16" x14ac:dyDescent="0.2">
      <c r="B4419" s="6" t="s">
        <v>54874</v>
      </c>
      <c r="C4419" s="6">
        <v>-0.13062063918618899</v>
      </c>
      <c r="D4419" s="6">
        <v>-1.7075262111033201E-2</v>
      </c>
    </row>
    <row r="4420" spans="2:4" ht="16" x14ac:dyDescent="0.2">
      <c r="B4420" s="6" t="s">
        <v>54875</v>
      </c>
      <c r="C4420" s="6">
        <v>0.118482076218143</v>
      </c>
      <c r="D4420" s="6">
        <v>-2.04038406404508E-2</v>
      </c>
    </row>
    <row r="4421" spans="2:4" ht="16" x14ac:dyDescent="0.2">
      <c r="B4421" s="6" t="s">
        <v>54876</v>
      </c>
      <c r="C4421" s="6">
        <v>-0.12846070065936099</v>
      </c>
      <c r="D4421" s="6">
        <v>-4.1093692781983202E-2</v>
      </c>
    </row>
    <row r="4422" spans="2:4" ht="16" x14ac:dyDescent="0.2">
      <c r="B4422" s="6" t="s">
        <v>54877</v>
      </c>
      <c r="C4422" s="6">
        <v>3.05737304573839E-3</v>
      </c>
      <c r="D4422" s="6">
        <v>-0.156521095266829</v>
      </c>
    </row>
    <row r="4423" spans="2:4" ht="16" x14ac:dyDescent="0.2">
      <c r="B4423" s="6" t="s">
        <v>54878</v>
      </c>
      <c r="C4423" s="6">
        <v>-0.113832128643523</v>
      </c>
      <c r="D4423" s="6">
        <v>0.15849278369276101</v>
      </c>
    </row>
    <row r="4424" spans="2:4" ht="16" x14ac:dyDescent="0.2">
      <c r="B4424" s="6" t="s">
        <v>54879</v>
      </c>
      <c r="C4424" s="6">
        <v>1.4483583032412799E-2</v>
      </c>
      <c r="D4424" s="6">
        <v>0.15770774464628601</v>
      </c>
    </row>
    <row r="4425" spans="2:4" ht="16" x14ac:dyDescent="0.2">
      <c r="B4425" s="6" t="s">
        <v>54880</v>
      </c>
      <c r="C4425" s="6">
        <v>6.7127699812385103E-2</v>
      </c>
      <c r="D4425" s="6">
        <v>-3.2168457828228498E-3</v>
      </c>
    </row>
    <row r="4426" spans="2:4" ht="16" x14ac:dyDescent="0.2">
      <c r="B4426" s="6" t="s">
        <v>54881</v>
      </c>
      <c r="C4426" s="6">
        <v>-7.2723913307290097E-2</v>
      </c>
      <c r="D4426" s="6">
        <v>-8.3550731621390803E-2</v>
      </c>
    </row>
    <row r="4427" spans="2:4" ht="16" x14ac:dyDescent="0.2">
      <c r="B4427" s="6" t="s">
        <v>54882</v>
      </c>
      <c r="C4427" s="6">
        <v>-5.3400889662025698E-2</v>
      </c>
      <c r="D4427" s="6">
        <v>-0.10645169275333</v>
      </c>
    </row>
    <row r="4428" spans="2:4" ht="16" x14ac:dyDescent="0.2">
      <c r="B4428" s="6" t="s">
        <v>54883</v>
      </c>
      <c r="C4428" s="6">
        <v>0.19760045320171901</v>
      </c>
      <c r="D4428" s="6">
        <v>0.20772061336578701</v>
      </c>
    </row>
    <row r="4429" spans="2:4" ht="16" x14ac:dyDescent="0.2">
      <c r="B4429" s="6" t="s">
        <v>54884</v>
      </c>
      <c r="C4429" s="6">
        <v>-8.7240574073884899E-2</v>
      </c>
      <c r="D4429" s="6">
        <v>-0.151143753528026</v>
      </c>
    </row>
    <row r="4430" spans="2:4" ht="16" x14ac:dyDescent="0.2">
      <c r="B4430" s="6" t="s">
        <v>54885</v>
      </c>
      <c r="C4430" s="6">
        <v>-0.16764679012162501</v>
      </c>
      <c r="D4430" s="6">
        <v>-4.0811591920342997E-2</v>
      </c>
    </row>
    <row r="4431" spans="2:4" ht="16" x14ac:dyDescent="0.2">
      <c r="B4431" s="6" t="s">
        <v>54886</v>
      </c>
      <c r="C4431" s="6">
        <v>4.5957610280026998E-2</v>
      </c>
      <c r="D4431" s="6">
        <v>8.1451112704478704E-2</v>
      </c>
    </row>
    <row r="4432" spans="2:4" ht="16" x14ac:dyDescent="0.2">
      <c r="B4432" s="6" t="s">
        <v>54887</v>
      </c>
      <c r="C4432" s="6">
        <v>5.7522204585295E-2</v>
      </c>
      <c r="D4432" s="6">
        <v>2.0957285679343101E-3</v>
      </c>
    </row>
    <row r="4433" spans="2:4" ht="16" x14ac:dyDescent="0.2">
      <c r="B4433" s="6" t="s">
        <v>54888</v>
      </c>
      <c r="C4433" s="6">
        <v>-0.111349512550333</v>
      </c>
      <c r="D4433" s="6">
        <v>3.8299432162554901E-2</v>
      </c>
    </row>
    <row r="4434" spans="2:4" ht="16" x14ac:dyDescent="0.2">
      <c r="B4434" s="6" t="s">
        <v>54889</v>
      </c>
      <c r="C4434" s="6">
        <v>-6.4826445012656095E-2</v>
      </c>
      <c r="D4434" s="6">
        <v>3.7080591284172598E-2</v>
      </c>
    </row>
    <row r="4435" spans="2:4" ht="16" x14ac:dyDescent="0.2">
      <c r="B4435" s="6" t="s">
        <v>54890</v>
      </c>
      <c r="C4435" s="6">
        <v>0.13698225874578199</v>
      </c>
      <c r="D4435" s="6">
        <v>0.10604119119159</v>
      </c>
    </row>
    <row r="4436" spans="2:4" ht="16" x14ac:dyDescent="0.2">
      <c r="B4436" s="6" t="s">
        <v>54891</v>
      </c>
      <c r="C4436" s="6">
        <v>0.169320372154528</v>
      </c>
      <c r="D4436" s="6">
        <v>8.6920524777826299E-3</v>
      </c>
    </row>
    <row r="4437" spans="2:4" ht="16" x14ac:dyDescent="0.2">
      <c r="B4437" s="6" t="s">
        <v>54892</v>
      </c>
      <c r="C4437" s="6">
        <v>0.17155312740716799</v>
      </c>
      <c r="D4437" s="6">
        <v>8.1729996476167494E-2</v>
      </c>
    </row>
    <row r="4438" spans="2:4" ht="16" x14ac:dyDescent="0.2">
      <c r="B4438" s="6" t="s">
        <v>54893</v>
      </c>
      <c r="C4438" s="6">
        <v>-5.4694132146741098E-2</v>
      </c>
      <c r="D4438" s="6">
        <v>-7.7692951744288002E-2</v>
      </c>
    </row>
    <row r="4439" spans="2:4" ht="16" x14ac:dyDescent="0.2">
      <c r="B4439" s="6" t="s">
        <v>54894</v>
      </c>
      <c r="C4439" s="6">
        <v>1.5962023453880599E-2</v>
      </c>
      <c r="D4439" s="6">
        <v>3.11958000958725E-2</v>
      </c>
    </row>
    <row r="4440" spans="2:4" ht="16" x14ac:dyDescent="0.2">
      <c r="B4440" s="6" t="s">
        <v>54895</v>
      </c>
      <c r="C4440" s="6">
        <v>5.2501338570797501E-2</v>
      </c>
      <c r="D4440" s="6">
        <v>1.8778934360165998E-2</v>
      </c>
    </row>
    <row r="4441" spans="2:4" ht="16" x14ac:dyDescent="0.2">
      <c r="B4441" s="6" t="s">
        <v>54896</v>
      </c>
      <c r="C4441" s="6">
        <v>1.28871804688497E-2</v>
      </c>
      <c r="D4441" s="6">
        <v>-4.46097451552709E-2</v>
      </c>
    </row>
    <row r="4442" spans="2:4" ht="16" x14ac:dyDescent="0.2">
      <c r="B4442" s="6" t="s">
        <v>54897</v>
      </c>
      <c r="C4442" s="6">
        <v>-6.3146296353170997E-2</v>
      </c>
      <c r="D4442" s="6">
        <v>8.6735073939783802E-2</v>
      </c>
    </row>
    <row r="4443" spans="2:4" ht="16" x14ac:dyDescent="0.2">
      <c r="B4443" s="6" t="s">
        <v>54898</v>
      </c>
      <c r="C4443" s="6">
        <v>-5.2634213015187101E-2</v>
      </c>
      <c r="D4443" s="6">
        <v>-3.5035223123343798E-2</v>
      </c>
    </row>
    <row r="4444" spans="2:4" ht="16" x14ac:dyDescent="0.2">
      <c r="B4444" s="6" t="s">
        <v>54899</v>
      </c>
      <c r="C4444" s="6">
        <v>1.4677055813733001E-2</v>
      </c>
      <c r="D4444" s="6">
        <v>-1.28874359424091E-2</v>
      </c>
    </row>
    <row r="4445" spans="2:4" ht="16" x14ac:dyDescent="0.2">
      <c r="B4445" s="6" t="s">
        <v>54900</v>
      </c>
      <c r="C4445" s="6">
        <v>-0.14400282135168899</v>
      </c>
      <c r="D4445" s="6">
        <v>1.5579831270958499E-2</v>
      </c>
    </row>
    <row r="4446" spans="2:4" ht="16" x14ac:dyDescent="0.2">
      <c r="B4446" s="6" t="s">
        <v>54901</v>
      </c>
      <c r="C4446" s="6">
        <v>0.124127548968842</v>
      </c>
      <c r="D4446" s="6">
        <v>5.3083851404091803E-2</v>
      </c>
    </row>
    <row r="4447" spans="2:4" ht="16" x14ac:dyDescent="0.2">
      <c r="B4447" s="6" t="s">
        <v>54902</v>
      </c>
      <c r="C4447" s="6">
        <v>0.120729718545735</v>
      </c>
      <c r="D4447" s="6">
        <v>0.136910287050625</v>
      </c>
    </row>
    <row r="4448" spans="2:4" ht="16" x14ac:dyDescent="0.2">
      <c r="B4448" s="6" t="s">
        <v>54903</v>
      </c>
      <c r="C4448" s="6">
        <v>-9.9667075764022797E-2</v>
      </c>
      <c r="D4448" s="6">
        <v>6.4992116934162694E-2</v>
      </c>
    </row>
    <row r="4449" spans="2:4" ht="16" x14ac:dyDescent="0.2">
      <c r="B4449" s="6" t="s">
        <v>54904</v>
      </c>
      <c r="C4449" s="6">
        <v>9.1208639031108901E-2</v>
      </c>
      <c r="D4449" s="6">
        <v>8.7487219736873999E-5</v>
      </c>
    </row>
    <row r="4450" spans="2:4" ht="16" x14ac:dyDescent="0.2">
      <c r="B4450" s="6" t="s">
        <v>54905</v>
      </c>
      <c r="C4450" s="6">
        <v>-3.55688710838526E-2</v>
      </c>
      <c r="D4450" s="6">
        <v>-4.3527267557447701E-2</v>
      </c>
    </row>
    <row r="4451" spans="2:4" ht="16" x14ac:dyDescent="0.2">
      <c r="B4451" s="6" t="s">
        <v>54906</v>
      </c>
      <c r="C4451" s="6">
        <v>-4.1705185676025998E-2</v>
      </c>
      <c r="D4451" s="6">
        <v>-0.109489158284007</v>
      </c>
    </row>
    <row r="4452" spans="2:4" ht="16" x14ac:dyDescent="0.2">
      <c r="B4452" s="6" t="s">
        <v>54907</v>
      </c>
      <c r="C4452" s="6">
        <v>7.15730451558034E-2</v>
      </c>
      <c r="D4452" s="6">
        <v>9.4614231124712199E-3</v>
      </c>
    </row>
    <row r="4453" spans="2:4" ht="16" x14ac:dyDescent="0.2">
      <c r="B4453" s="6" t="s">
        <v>54908</v>
      </c>
      <c r="C4453" s="6">
        <v>4.1307958738290303E-2</v>
      </c>
      <c r="D4453" s="6">
        <v>9.0818473560482602E-2</v>
      </c>
    </row>
    <row r="4454" spans="2:4" ht="16" x14ac:dyDescent="0.2">
      <c r="B4454" s="6" t="s">
        <v>54909</v>
      </c>
      <c r="C4454" s="6">
        <v>3.1384959964669598E-2</v>
      </c>
      <c r="D4454" s="6">
        <v>4.0222336441896503E-2</v>
      </c>
    </row>
    <row r="4455" spans="2:4" ht="16" x14ac:dyDescent="0.2">
      <c r="B4455" s="6" t="s">
        <v>54910</v>
      </c>
      <c r="C4455" s="6">
        <v>6.7044145389903803E-2</v>
      </c>
      <c r="D4455" s="6">
        <v>9.4292389242301794E-2</v>
      </c>
    </row>
    <row r="4456" spans="2:4" ht="16" x14ac:dyDescent="0.2">
      <c r="B4456" s="6" t="s">
        <v>54911</v>
      </c>
      <c r="C4456" s="6">
        <v>3.65048376252783E-2</v>
      </c>
      <c r="D4456" s="6">
        <v>-8.0619093177358395E-2</v>
      </c>
    </row>
    <row r="4457" spans="2:4" ht="16" x14ac:dyDescent="0.2">
      <c r="B4457" s="6" t="s">
        <v>54912</v>
      </c>
      <c r="C4457" s="6">
        <v>0.17953048803699001</v>
      </c>
      <c r="D4457" s="6">
        <v>0.168133459770827</v>
      </c>
    </row>
    <row r="4458" spans="2:4" ht="16" x14ac:dyDescent="0.2">
      <c r="B4458" s="6" t="s">
        <v>54913</v>
      </c>
      <c r="C4458" s="6">
        <v>-2.8279632004738701E-2</v>
      </c>
      <c r="D4458" s="6">
        <v>-6.4744893297157602E-2</v>
      </c>
    </row>
    <row r="4459" spans="2:4" ht="16" x14ac:dyDescent="0.2">
      <c r="B4459" s="6" t="s">
        <v>54914</v>
      </c>
      <c r="C4459" s="6">
        <v>7.7410056161456395E-2</v>
      </c>
      <c r="D4459" s="6">
        <v>-7.2219589092570799E-2</v>
      </c>
    </row>
    <row r="4460" spans="2:4" ht="16" x14ac:dyDescent="0.2">
      <c r="B4460" s="6" t="s">
        <v>54915</v>
      </c>
      <c r="C4460" s="6">
        <v>0.123225137062743</v>
      </c>
      <c r="D4460" s="6">
        <v>0.140577880844799</v>
      </c>
    </row>
    <row r="4461" spans="2:4" ht="16" x14ac:dyDescent="0.2">
      <c r="B4461" s="6" t="s">
        <v>54916</v>
      </c>
      <c r="C4461" s="6">
        <v>-6.2038547969487802E-2</v>
      </c>
      <c r="D4461" s="6">
        <v>-3.3092081891528097E-2</v>
      </c>
    </row>
    <row r="4462" spans="2:4" ht="16" x14ac:dyDescent="0.2">
      <c r="B4462" s="6" t="s">
        <v>54917</v>
      </c>
      <c r="C4462" s="6">
        <v>1.59577321917155E-2</v>
      </c>
      <c r="D4462" s="6">
        <v>-2.05179543069622E-2</v>
      </c>
    </row>
    <row r="4463" spans="2:4" ht="16" x14ac:dyDescent="0.2">
      <c r="B4463" s="6" t="s">
        <v>54918</v>
      </c>
      <c r="C4463" s="6">
        <v>1.91775855417422E-2</v>
      </c>
      <c r="D4463" s="6">
        <v>-6.9201180919904503E-3</v>
      </c>
    </row>
    <row r="4464" spans="2:4" ht="16" x14ac:dyDescent="0.2">
      <c r="B4464" s="6" t="s">
        <v>54919</v>
      </c>
      <c r="C4464" s="6">
        <v>-7.4708931966330994E-2</v>
      </c>
      <c r="D4464" s="6">
        <v>-0.104507109135617</v>
      </c>
    </row>
    <row r="4465" spans="2:4" ht="16" x14ac:dyDescent="0.2">
      <c r="B4465" s="6" t="s">
        <v>54920</v>
      </c>
      <c r="C4465" s="6">
        <v>7.8744101141161593E-2</v>
      </c>
      <c r="D4465" s="6">
        <v>-1.4785410630738099E-2</v>
      </c>
    </row>
    <row r="4466" spans="2:4" ht="16" x14ac:dyDescent="0.2">
      <c r="B4466" s="6" t="s">
        <v>54921</v>
      </c>
      <c r="C4466" s="6">
        <v>3.0009395170300698E-2</v>
      </c>
      <c r="D4466" s="6">
        <v>-4.3344876735607898E-2</v>
      </c>
    </row>
    <row r="4467" spans="2:4" ht="16" x14ac:dyDescent="0.2">
      <c r="B4467" s="6" t="s">
        <v>54922</v>
      </c>
      <c r="C4467" s="6">
        <v>6.6180103338441904E-2</v>
      </c>
      <c r="D4467" s="6">
        <v>1.5117885867990901E-2</v>
      </c>
    </row>
    <row r="4468" spans="2:4" ht="16" x14ac:dyDescent="0.2">
      <c r="B4468" s="6" t="s">
        <v>54923</v>
      </c>
      <c r="C4468" s="6">
        <v>-0.19157698487422301</v>
      </c>
      <c r="D4468" s="6">
        <v>-4.3548250071094002E-2</v>
      </c>
    </row>
    <row r="4469" spans="2:4" ht="16" x14ac:dyDescent="0.2">
      <c r="B4469" s="6" t="s">
        <v>54924</v>
      </c>
      <c r="C4469" s="6">
        <v>0.20628400448934101</v>
      </c>
      <c r="D4469" s="6">
        <v>-1.5429892444397899E-2</v>
      </c>
    </row>
    <row r="4470" spans="2:4" ht="16" x14ac:dyDescent="0.2">
      <c r="B4470" s="6" t="s">
        <v>54925</v>
      </c>
      <c r="C4470" s="6">
        <v>1.54025222496301E-3</v>
      </c>
      <c r="D4470" s="6">
        <v>7.94938977732986E-2</v>
      </c>
    </row>
    <row r="4471" spans="2:4" ht="16" x14ac:dyDescent="0.2">
      <c r="B4471" s="6" t="s">
        <v>54926</v>
      </c>
      <c r="C4471" s="6">
        <v>-0.145183746611729</v>
      </c>
      <c r="D4471" s="6">
        <v>-0.102302762406475</v>
      </c>
    </row>
    <row r="4472" spans="2:4" ht="16" x14ac:dyDescent="0.2">
      <c r="B4472" s="6" t="s">
        <v>54927</v>
      </c>
      <c r="C4472" s="6">
        <v>0.130756691643999</v>
      </c>
      <c r="D4472" s="6">
        <v>-7.1478405632902295E-2</v>
      </c>
    </row>
    <row r="4473" spans="2:4" ht="16" x14ac:dyDescent="0.2">
      <c r="B4473" s="6" t="s">
        <v>54928</v>
      </c>
      <c r="C4473" s="6">
        <v>6.1736899944104797E-3</v>
      </c>
      <c r="D4473" s="6">
        <v>9.0600746701108292E-3</v>
      </c>
    </row>
    <row r="4474" spans="2:4" ht="16" x14ac:dyDescent="0.2">
      <c r="B4474" s="6" t="s">
        <v>54929</v>
      </c>
      <c r="C4474" s="6">
        <v>5.7303587310243202E-2</v>
      </c>
      <c r="D4474" s="6">
        <v>8.1917009296255103E-2</v>
      </c>
    </row>
    <row r="4475" spans="2:4" ht="16" x14ac:dyDescent="0.2">
      <c r="B4475" s="6" t="s">
        <v>54930</v>
      </c>
      <c r="C4475" s="6">
        <v>0.105852762799058</v>
      </c>
      <c r="D4475" s="6">
        <v>-6.2837801556582903E-2</v>
      </c>
    </row>
    <row r="4476" spans="2:4" ht="16" x14ac:dyDescent="0.2">
      <c r="B4476" s="6" t="s">
        <v>54931</v>
      </c>
      <c r="C4476" s="6">
        <v>-8.5776259046941306E-3</v>
      </c>
      <c r="D4476" s="6">
        <v>-3.86679656439698E-2</v>
      </c>
    </row>
    <row r="4477" spans="2:4" ht="16" x14ac:dyDescent="0.2">
      <c r="B4477" s="6" t="s">
        <v>54932</v>
      </c>
      <c r="C4477" s="6">
        <v>1.27721883375536E-2</v>
      </c>
      <c r="D4477" s="6">
        <v>8.4671783639018103E-2</v>
      </c>
    </row>
    <row r="4478" spans="2:4" ht="16" x14ac:dyDescent="0.2">
      <c r="B4478" s="6" t="s">
        <v>54933</v>
      </c>
      <c r="C4478" s="6">
        <v>-8.5970314281345495E-2</v>
      </c>
      <c r="D4478" s="6">
        <v>2.4951014521984501E-2</v>
      </c>
    </row>
    <row r="4479" spans="2:4" ht="16" x14ac:dyDescent="0.2">
      <c r="B4479" s="6" t="s">
        <v>54934</v>
      </c>
      <c r="C4479" s="6">
        <v>-1.99243341903141E-2</v>
      </c>
      <c r="D4479" s="6">
        <v>-2.85615949797631E-2</v>
      </c>
    </row>
    <row r="4480" spans="2:4" ht="16" x14ac:dyDescent="0.2">
      <c r="B4480" s="6" t="s">
        <v>54935</v>
      </c>
      <c r="C4480" s="6">
        <v>-8.9859248820417306E-2</v>
      </c>
      <c r="D4480" s="6">
        <v>-0.17217234089351</v>
      </c>
    </row>
    <row r="4481" spans="2:4" ht="16" x14ac:dyDescent="0.2">
      <c r="B4481" s="6" t="s">
        <v>54936</v>
      </c>
      <c r="C4481" s="6">
        <v>2.4118595701708899E-2</v>
      </c>
      <c r="D4481" s="6">
        <v>-1.1073468242453701E-2</v>
      </c>
    </row>
    <row r="4482" spans="2:4" ht="16" x14ac:dyDescent="0.2">
      <c r="B4482" s="6" t="s">
        <v>54937</v>
      </c>
      <c r="C4482" s="6">
        <v>-9.1171697102466503E-2</v>
      </c>
      <c r="D4482" s="6">
        <v>3.5370813345425099E-2</v>
      </c>
    </row>
    <row r="4483" spans="2:4" ht="16" x14ac:dyDescent="0.2">
      <c r="B4483" s="6" t="s">
        <v>54938</v>
      </c>
      <c r="C4483" s="6">
        <v>0.120622400102207</v>
      </c>
      <c r="D4483" s="6">
        <v>-3.8450284201808002E-2</v>
      </c>
    </row>
    <row r="4484" spans="2:4" ht="16" x14ac:dyDescent="0.2">
      <c r="B4484" s="6" t="s">
        <v>54939</v>
      </c>
      <c r="C4484" s="6">
        <v>0.13413472952488401</v>
      </c>
      <c r="D4484" s="6">
        <v>6.7472539300461307E-2</v>
      </c>
    </row>
    <row r="4485" spans="2:4" ht="16" x14ac:dyDescent="0.2">
      <c r="B4485" s="6" t="s">
        <v>54940</v>
      </c>
      <c r="C4485" s="6">
        <v>-9.6063394239061906E-2</v>
      </c>
      <c r="D4485" s="6">
        <v>2.71687611946335E-2</v>
      </c>
    </row>
    <row r="4486" spans="2:4" ht="16" x14ac:dyDescent="0.2">
      <c r="B4486" s="6" t="s">
        <v>54941</v>
      </c>
      <c r="C4486" s="6">
        <v>-2.0443640456283801E-2</v>
      </c>
      <c r="D4486" s="6">
        <v>-6.65757229047301E-2</v>
      </c>
    </row>
    <row r="4487" spans="2:4" ht="16" x14ac:dyDescent="0.2">
      <c r="B4487" s="6" t="s">
        <v>54942</v>
      </c>
      <c r="C4487" s="6">
        <v>-0.21773709103389799</v>
      </c>
      <c r="D4487" s="6">
        <v>8.25220858740631E-4</v>
      </c>
    </row>
    <row r="4488" spans="2:4" ht="16" x14ac:dyDescent="0.2">
      <c r="B4488" s="6" t="s">
        <v>54943</v>
      </c>
      <c r="C4488" s="6">
        <v>-6.6000987287196694E-2</v>
      </c>
      <c r="D4488" s="6">
        <v>5.0933901990621998E-2</v>
      </c>
    </row>
    <row r="4489" spans="2:4" ht="16" x14ac:dyDescent="0.2">
      <c r="B4489" s="6" t="s">
        <v>54944</v>
      </c>
      <c r="C4489" s="6">
        <v>3.9850346485916802E-2</v>
      </c>
      <c r="D4489" s="6">
        <v>-4.42043365746786E-2</v>
      </c>
    </row>
    <row r="4490" spans="2:4" ht="16" x14ac:dyDescent="0.2">
      <c r="B4490" s="6" t="s">
        <v>54945</v>
      </c>
      <c r="C4490" s="6">
        <v>-0.15847994547790101</v>
      </c>
      <c r="D4490" s="6">
        <v>8.9203776225349501E-2</v>
      </c>
    </row>
    <row r="4491" spans="2:4" ht="16" x14ac:dyDescent="0.2">
      <c r="B4491" s="6" t="s">
        <v>54946</v>
      </c>
      <c r="C4491" s="6">
        <v>-0.14801113569278401</v>
      </c>
      <c r="D4491" s="6">
        <v>-3.2500072583183097E-2</v>
      </c>
    </row>
    <row r="4492" spans="2:4" ht="16" x14ac:dyDescent="0.2">
      <c r="B4492" s="6" t="s">
        <v>54947</v>
      </c>
      <c r="C4492" s="6">
        <v>-3.58279268486381E-2</v>
      </c>
      <c r="D4492" s="6">
        <v>7.6992518266830401E-2</v>
      </c>
    </row>
    <row r="4493" spans="2:4" ht="16" x14ac:dyDescent="0.2">
      <c r="B4493" s="6" t="s">
        <v>54948</v>
      </c>
      <c r="C4493" s="6">
        <v>-4.3852330590414797E-3</v>
      </c>
      <c r="D4493" s="6">
        <v>2.9379165549829701E-2</v>
      </c>
    </row>
    <row r="4494" spans="2:4" ht="16" x14ac:dyDescent="0.2">
      <c r="B4494" s="6" t="s">
        <v>54949</v>
      </c>
      <c r="C4494" s="6">
        <v>2.2901316543919099E-2</v>
      </c>
      <c r="D4494" s="6">
        <v>-3.0582114270596102E-2</v>
      </c>
    </row>
    <row r="4495" spans="2:4" ht="16" x14ac:dyDescent="0.2">
      <c r="B4495" s="6" t="s">
        <v>54950</v>
      </c>
      <c r="C4495" s="6">
        <v>-0.121057744891059</v>
      </c>
      <c r="D4495" s="6">
        <v>-2.0699533749828199E-2</v>
      </c>
    </row>
    <row r="4496" spans="2:4" ht="16" x14ac:dyDescent="0.2">
      <c r="B4496" s="6" t="s">
        <v>54951</v>
      </c>
      <c r="C4496" s="6">
        <v>7.0414048377010402E-2</v>
      </c>
      <c r="D4496" s="6">
        <v>-1.45916061352042E-2</v>
      </c>
    </row>
    <row r="4497" spans="2:4" ht="16" x14ac:dyDescent="0.2">
      <c r="B4497" s="6" t="s">
        <v>54952</v>
      </c>
      <c r="C4497" s="6">
        <v>1.26812263624601E-2</v>
      </c>
      <c r="D4497" s="6">
        <v>-0.11073763651868999</v>
      </c>
    </row>
    <row r="4498" spans="2:4" ht="16" x14ac:dyDescent="0.2">
      <c r="B4498" s="6" t="s">
        <v>54953</v>
      </c>
      <c r="C4498" s="6">
        <v>4.8769041064774803E-2</v>
      </c>
      <c r="D4498" s="6">
        <v>6.4991241451634096E-2</v>
      </c>
    </row>
    <row r="4499" spans="2:4" ht="16" x14ac:dyDescent="0.2">
      <c r="B4499" s="6" t="s">
        <v>54954</v>
      </c>
      <c r="C4499" s="6">
        <v>-0.21620304518563699</v>
      </c>
      <c r="D4499" s="6">
        <v>-4.4965442046174801E-2</v>
      </c>
    </row>
    <row r="4500" spans="2:4" ht="16" x14ac:dyDescent="0.2">
      <c r="B4500" s="6" t="s">
        <v>54955</v>
      </c>
      <c r="C4500" s="6">
        <v>9.4858503956629595E-3</v>
      </c>
      <c r="D4500" s="6">
        <v>-2.6031089732059101E-2</v>
      </c>
    </row>
    <row r="4501" spans="2:4" ht="16" x14ac:dyDescent="0.2">
      <c r="B4501" s="6" t="s">
        <v>54956</v>
      </c>
      <c r="C4501" s="6">
        <v>1.01797777091734E-2</v>
      </c>
      <c r="D4501" s="6">
        <v>-6.3220163093686693E-2</v>
      </c>
    </row>
    <row r="4502" spans="2:4" ht="16" x14ac:dyDescent="0.2">
      <c r="B4502" s="6" t="s">
        <v>54957</v>
      </c>
      <c r="C4502" s="6">
        <v>1.7906365374527101E-2</v>
      </c>
      <c r="D4502" s="6">
        <v>-3.6060655294816002E-2</v>
      </c>
    </row>
    <row r="4503" spans="2:4" ht="16" x14ac:dyDescent="0.2">
      <c r="B4503" s="6" t="s">
        <v>54958</v>
      </c>
      <c r="C4503" s="6">
        <v>-7.2298319118849499E-2</v>
      </c>
      <c r="D4503" s="6">
        <v>0.18735652937105701</v>
      </c>
    </row>
    <row r="4504" spans="2:4" ht="16" x14ac:dyDescent="0.2">
      <c r="B4504" s="6" t="s">
        <v>54959</v>
      </c>
      <c r="C4504" s="6">
        <v>8.7776740939398606E-2</v>
      </c>
      <c r="D4504" s="6">
        <v>0.139335006632819</v>
      </c>
    </row>
    <row r="4505" spans="2:4" ht="16" x14ac:dyDescent="0.2">
      <c r="B4505" s="6" t="s">
        <v>54960</v>
      </c>
      <c r="C4505" s="6">
        <v>-7.3475292742665801E-2</v>
      </c>
      <c r="D4505" s="6">
        <v>4.0586728008867902E-2</v>
      </c>
    </row>
    <row r="4506" spans="2:4" ht="16" x14ac:dyDescent="0.2">
      <c r="B4506" s="6" t="s">
        <v>54961</v>
      </c>
      <c r="C4506" s="6">
        <v>4.4596055780254502E-2</v>
      </c>
      <c r="D4506" s="6">
        <v>-8.8940218635648896E-2</v>
      </c>
    </row>
    <row r="4507" spans="2:4" ht="16" x14ac:dyDescent="0.2">
      <c r="B4507" s="6" t="s">
        <v>54962</v>
      </c>
      <c r="C4507" s="6">
        <v>-0.12812699843622199</v>
      </c>
      <c r="D4507" s="6">
        <v>-1.47140075874882E-2</v>
      </c>
    </row>
    <row r="4508" spans="2:4" ht="16" x14ac:dyDescent="0.2">
      <c r="B4508" s="6" t="s">
        <v>54963</v>
      </c>
      <c r="C4508" s="6">
        <v>-2.3930895408799599E-2</v>
      </c>
      <c r="D4508" s="6">
        <v>-7.5208283156922998E-3</v>
      </c>
    </row>
    <row r="4509" spans="2:4" ht="16" x14ac:dyDescent="0.2">
      <c r="B4509" s="6" t="s">
        <v>54964</v>
      </c>
      <c r="C4509" s="6">
        <v>0.19218881705211499</v>
      </c>
      <c r="D4509" s="6">
        <v>6.0373004626263996E-3</v>
      </c>
    </row>
    <row r="4510" spans="2:4" ht="16" x14ac:dyDescent="0.2">
      <c r="B4510" s="6" t="s">
        <v>54965</v>
      </c>
      <c r="C4510" s="6">
        <v>0.200044195899862</v>
      </c>
      <c r="D4510" s="6">
        <v>0.12602159276764299</v>
      </c>
    </row>
    <row r="4511" spans="2:4" ht="16" x14ac:dyDescent="0.2">
      <c r="B4511" s="6" t="s">
        <v>54966</v>
      </c>
      <c r="C4511" s="6">
        <v>-9.2261760616606694E-2</v>
      </c>
      <c r="D4511" s="6">
        <v>-7.1051092777453903E-2</v>
      </c>
    </row>
    <row r="4512" spans="2:4" ht="16" x14ac:dyDescent="0.2">
      <c r="B4512" s="6" t="s">
        <v>54967</v>
      </c>
      <c r="C4512" s="6">
        <v>-0.10371373779405101</v>
      </c>
      <c r="D4512" s="6">
        <v>1.8759693749644299E-2</v>
      </c>
    </row>
    <row r="4513" spans="2:4" ht="16" x14ac:dyDescent="0.2">
      <c r="B4513" s="6" t="s">
        <v>54968</v>
      </c>
      <c r="C4513" s="6">
        <v>1.8659265664878098E-2</v>
      </c>
      <c r="D4513" s="6">
        <v>4.08515257365097E-2</v>
      </c>
    </row>
    <row r="4514" spans="2:4" ht="16" x14ac:dyDescent="0.2">
      <c r="B4514" s="6" t="s">
        <v>54969</v>
      </c>
      <c r="C4514" s="6">
        <v>0.205797985424121</v>
      </c>
      <c r="D4514" s="6">
        <v>0.15806270948273601</v>
      </c>
    </row>
    <row r="4515" spans="2:4" ht="16" x14ac:dyDescent="0.2">
      <c r="B4515" s="6" t="s">
        <v>54970</v>
      </c>
      <c r="C4515" s="6">
        <v>3.7634536978492499E-2</v>
      </c>
      <c r="D4515" s="6">
        <v>2.08748203539641E-2</v>
      </c>
    </row>
    <row r="4516" spans="2:4" ht="16" x14ac:dyDescent="0.2">
      <c r="B4516" s="6" t="s">
        <v>54971</v>
      </c>
      <c r="C4516" s="6">
        <v>-0.16519018708479599</v>
      </c>
      <c r="D4516" s="6">
        <v>-0.120722102798513</v>
      </c>
    </row>
    <row r="4517" spans="2:4" ht="16" x14ac:dyDescent="0.2">
      <c r="B4517" s="6" t="s">
        <v>54972</v>
      </c>
      <c r="C4517" s="6">
        <v>-0.121954972380463</v>
      </c>
      <c r="D4517" s="6">
        <v>-5.41845015590076E-2</v>
      </c>
    </row>
    <row r="4518" spans="2:4" ht="16" x14ac:dyDescent="0.2">
      <c r="B4518" s="6" t="s">
        <v>54973</v>
      </c>
      <c r="C4518" s="6">
        <v>-0.29653047281233702</v>
      </c>
      <c r="D4518" s="6">
        <v>-8.9281763053346994E-2</v>
      </c>
    </row>
    <row r="4519" spans="2:4" ht="16" x14ac:dyDescent="0.2">
      <c r="B4519" s="6" t="s">
        <v>54974</v>
      </c>
      <c r="C4519" s="6">
        <v>1.1648035064951E-2</v>
      </c>
      <c r="D4519" s="6">
        <v>4.0356453434343499E-2</v>
      </c>
    </row>
    <row r="4520" spans="2:4" ht="16" x14ac:dyDescent="0.2">
      <c r="B4520" s="6" t="s">
        <v>54975</v>
      </c>
      <c r="C4520" s="6">
        <v>0.13571712986102999</v>
      </c>
      <c r="D4520" s="6">
        <v>-4.6388886628384099E-2</v>
      </c>
    </row>
    <row r="4521" spans="2:4" ht="16" x14ac:dyDescent="0.2">
      <c r="B4521" s="6" t="s">
        <v>54976</v>
      </c>
      <c r="C4521" s="6">
        <v>8.1308768878976395E-2</v>
      </c>
      <c r="D4521" s="6">
        <v>-7.23922739550205E-2</v>
      </c>
    </row>
    <row r="4522" spans="2:4" ht="16" x14ac:dyDescent="0.2">
      <c r="B4522" s="6" t="s">
        <v>54977</v>
      </c>
      <c r="C4522" s="6">
        <v>-8.0569959319820597E-2</v>
      </c>
      <c r="D4522" s="6">
        <v>3.4189204214361703E-2</v>
      </c>
    </row>
    <row r="4523" spans="2:4" ht="16" x14ac:dyDescent="0.2">
      <c r="B4523" s="6" t="s">
        <v>54978</v>
      </c>
      <c r="C4523" s="6">
        <v>1.62761814474814E-2</v>
      </c>
      <c r="D4523" s="6">
        <v>4.3247636895545498E-2</v>
      </c>
    </row>
    <row r="4524" spans="2:4" ht="16" x14ac:dyDescent="0.2">
      <c r="B4524" s="6" t="s">
        <v>54979</v>
      </c>
      <c r="C4524" s="6">
        <v>-5.7464746220910398E-2</v>
      </c>
      <c r="D4524" s="6">
        <v>-0.217064006528043</v>
      </c>
    </row>
    <row r="4525" spans="2:4" ht="16" x14ac:dyDescent="0.2">
      <c r="B4525" s="6" t="s">
        <v>54980</v>
      </c>
      <c r="C4525" s="6">
        <v>3.5072719596637797E-2</v>
      </c>
      <c r="D4525" s="6">
        <v>-5.0382388721088099E-2</v>
      </c>
    </row>
    <row r="4526" spans="2:4" ht="16" x14ac:dyDescent="0.2">
      <c r="B4526" s="6" t="s">
        <v>54981</v>
      </c>
      <c r="C4526" s="6">
        <v>3.0355742472360201E-2</v>
      </c>
      <c r="D4526" s="6">
        <v>-7.0525026214469405E-2</v>
      </c>
    </row>
    <row r="4527" spans="2:4" ht="16" x14ac:dyDescent="0.2">
      <c r="B4527" s="6" t="s">
        <v>54982</v>
      </c>
      <c r="C4527" s="6">
        <v>4.53339742201955E-2</v>
      </c>
      <c r="D4527" s="6">
        <v>1.72002722637975E-2</v>
      </c>
    </row>
    <row r="4528" spans="2:4" ht="16" x14ac:dyDescent="0.2">
      <c r="B4528" s="6" t="s">
        <v>54983</v>
      </c>
      <c r="C4528" s="6">
        <v>-2.6154251044873799E-2</v>
      </c>
      <c r="D4528" s="6">
        <v>2.38904067294789E-2</v>
      </c>
    </row>
    <row r="4529" spans="2:4" ht="16" x14ac:dyDescent="0.2">
      <c r="B4529" s="6" t="s">
        <v>54984</v>
      </c>
      <c r="C4529" s="6">
        <v>-0.194832578700222</v>
      </c>
      <c r="D4529" s="6">
        <v>-7.1739027212297898E-2</v>
      </c>
    </row>
    <row r="4530" spans="2:4" ht="16" x14ac:dyDescent="0.2">
      <c r="B4530" s="6" t="s">
        <v>54985</v>
      </c>
      <c r="C4530" s="6">
        <v>-0.10260737085310701</v>
      </c>
      <c r="D4530" s="6">
        <v>-4.2112674682924102E-2</v>
      </c>
    </row>
    <row r="4531" spans="2:4" ht="16" x14ac:dyDescent="0.2">
      <c r="B4531" s="6" t="s">
        <v>54986</v>
      </c>
      <c r="C4531" s="6">
        <v>-0.14618981513082799</v>
      </c>
      <c r="D4531" s="6">
        <v>-6.1169541013637599E-2</v>
      </c>
    </row>
    <row r="4532" spans="2:4" ht="16" x14ac:dyDescent="0.2">
      <c r="B4532" s="6" t="s">
        <v>54987</v>
      </c>
      <c r="C4532" s="6">
        <v>-0.16466169118485</v>
      </c>
      <c r="D4532" s="6">
        <v>1.6901335252091702E-2</v>
      </c>
    </row>
    <row r="4533" spans="2:4" ht="16" x14ac:dyDescent="0.2">
      <c r="B4533" s="6" t="s">
        <v>54988</v>
      </c>
      <c r="C4533" s="6">
        <v>-9.1988760566780001E-2</v>
      </c>
      <c r="D4533" s="6">
        <v>1.62363492407884E-2</v>
      </c>
    </row>
    <row r="4534" spans="2:4" ht="16" x14ac:dyDescent="0.2">
      <c r="B4534" s="6" t="s">
        <v>54989</v>
      </c>
      <c r="C4534" s="6">
        <v>-0.10896023443368499</v>
      </c>
      <c r="D4534" s="6">
        <v>-3.2242860153357797E-2</v>
      </c>
    </row>
    <row r="4535" spans="2:4" ht="16" x14ac:dyDescent="0.2">
      <c r="B4535" s="6" t="s">
        <v>54990</v>
      </c>
      <c r="C4535" s="6">
        <v>1.9249879550658398E-2</v>
      </c>
      <c r="D4535" s="6">
        <v>-6.2379799669395601E-2</v>
      </c>
    </row>
    <row r="4536" spans="2:4" ht="16" x14ac:dyDescent="0.2">
      <c r="B4536" s="6" t="s">
        <v>54991</v>
      </c>
      <c r="C4536" s="6">
        <v>-5.5829195421269497E-2</v>
      </c>
      <c r="D4536" s="6">
        <v>1.40475316116368E-2</v>
      </c>
    </row>
    <row r="4537" spans="2:4" ht="16" x14ac:dyDescent="0.2">
      <c r="B4537" s="6" t="s">
        <v>54992</v>
      </c>
      <c r="C4537" s="6">
        <v>-7.6643866814276193E-2</v>
      </c>
      <c r="D4537" s="6">
        <v>-2.8659637743743398E-2</v>
      </c>
    </row>
    <row r="4538" spans="2:4" ht="16" x14ac:dyDescent="0.2">
      <c r="B4538" s="6" t="s">
        <v>54993</v>
      </c>
      <c r="C4538" s="6">
        <v>-3.5611553420148198E-2</v>
      </c>
      <c r="D4538" s="6">
        <v>-0.15724766287849701</v>
      </c>
    </row>
    <row r="4539" spans="2:4" ht="16" x14ac:dyDescent="0.2">
      <c r="B4539" s="6" t="s">
        <v>54994</v>
      </c>
      <c r="C4539" s="6">
        <v>-0.158856589844005</v>
      </c>
      <c r="D4539" s="6">
        <v>-0.155636155383263</v>
      </c>
    </row>
    <row r="4540" spans="2:4" ht="16" x14ac:dyDescent="0.2">
      <c r="B4540" s="6" t="s">
        <v>54995</v>
      </c>
      <c r="C4540" s="6">
        <v>-1.9824352957725101E-2</v>
      </c>
      <c r="D4540" s="6">
        <v>7.9065329462609402E-3</v>
      </c>
    </row>
    <row r="4541" spans="2:4" ht="16" x14ac:dyDescent="0.2">
      <c r="B4541" s="6" t="s">
        <v>54996</v>
      </c>
      <c r="C4541" s="6">
        <v>9.1802335194566695E-2</v>
      </c>
      <c r="D4541" s="6">
        <v>-2.2761342252617101E-2</v>
      </c>
    </row>
    <row r="4542" spans="2:4" ht="16" x14ac:dyDescent="0.2">
      <c r="B4542" s="6" t="s">
        <v>54997</v>
      </c>
      <c r="C4542" s="6">
        <v>-4.90569543502914E-2</v>
      </c>
      <c r="D4542" s="6">
        <v>-7.9597455287296698E-2</v>
      </c>
    </row>
    <row r="4543" spans="2:4" ht="16" x14ac:dyDescent="0.2">
      <c r="B4543" s="6" t="s">
        <v>54998</v>
      </c>
      <c r="C4543" s="6">
        <v>6.3144785187123596E-3</v>
      </c>
      <c r="D4543" s="6">
        <v>8.83882508507252E-2</v>
      </c>
    </row>
    <row r="4544" spans="2:4" ht="16" x14ac:dyDescent="0.2">
      <c r="B4544" s="6" t="s">
        <v>54999</v>
      </c>
      <c r="C4544" s="6">
        <v>2.56722694404363E-2</v>
      </c>
      <c r="D4544" s="6">
        <v>-4.4786412486089403E-2</v>
      </c>
    </row>
    <row r="4545" spans="2:4" ht="16" x14ac:dyDescent="0.2">
      <c r="B4545" s="6" t="s">
        <v>55000</v>
      </c>
      <c r="C4545" s="6">
        <v>-3.3533100074612E-2</v>
      </c>
      <c r="D4545" s="6">
        <v>-1.08069042301343E-2</v>
      </c>
    </row>
    <row r="4546" spans="2:4" ht="16" x14ac:dyDescent="0.2">
      <c r="B4546" s="6" t="s">
        <v>55001</v>
      </c>
      <c r="C4546" s="6">
        <v>-6.5177780447749398E-2</v>
      </c>
      <c r="D4546" s="6">
        <v>-4.7455178604279197E-2</v>
      </c>
    </row>
    <row r="4547" spans="2:4" ht="16" x14ac:dyDescent="0.2">
      <c r="B4547" s="6" t="s">
        <v>55002</v>
      </c>
      <c r="C4547" s="6">
        <v>5.4566570789008402E-2</v>
      </c>
      <c r="D4547" s="6">
        <v>7.8123196714868101E-2</v>
      </c>
    </row>
    <row r="4548" spans="2:4" ht="16" x14ac:dyDescent="0.2">
      <c r="B4548" s="6" t="s">
        <v>55003</v>
      </c>
      <c r="C4548" s="6">
        <v>6.7837897707949697E-3</v>
      </c>
      <c r="D4548" s="6">
        <v>2.5766957836919999E-2</v>
      </c>
    </row>
    <row r="4549" spans="2:4" ht="16" x14ac:dyDescent="0.2">
      <c r="B4549" s="6" t="s">
        <v>55004</v>
      </c>
      <c r="C4549" s="6">
        <v>4.8845279374575903E-2</v>
      </c>
      <c r="D4549" s="6">
        <v>-1.5746017160377501E-2</v>
      </c>
    </row>
    <row r="4550" spans="2:4" ht="16" x14ac:dyDescent="0.2">
      <c r="B4550" s="6" t="s">
        <v>55005</v>
      </c>
      <c r="C4550" s="6">
        <v>-2.3586108318424299E-2</v>
      </c>
      <c r="D4550" s="6">
        <v>5.0445314843605302E-2</v>
      </c>
    </row>
    <row r="4551" spans="2:4" ht="16" x14ac:dyDescent="0.2">
      <c r="B4551" s="6" t="s">
        <v>55006</v>
      </c>
      <c r="C4551" s="6">
        <v>1.65571028875835E-2</v>
      </c>
      <c r="D4551" s="6">
        <v>6.9647953794951506E-2</v>
      </c>
    </row>
    <row r="4552" spans="2:4" ht="16" x14ac:dyDescent="0.2">
      <c r="B4552" s="6" t="s">
        <v>55007</v>
      </c>
      <c r="C4552" s="6">
        <v>6.3522143397761993E-2</v>
      </c>
      <c r="D4552" s="6">
        <v>2.7677928063462E-2</v>
      </c>
    </row>
    <row r="4553" spans="2:4" ht="16" x14ac:dyDescent="0.2">
      <c r="B4553" s="6" t="s">
        <v>55008</v>
      </c>
      <c r="C4553" s="6">
        <v>0.24461497586762501</v>
      </c>
      <c r="D4553" s="6">
        <v>0.12944133441019401</v>
      </c>
    </row>
    <row r="4554" spans="2:4" ht="16" x14ac:dyDescent="0.2">
      <c r="B4554" s="6" t="s">
        <v>55009</v>
      </c>
      <c r="C4554" s="6">
        <v>0.13224012521609599</v>
      </c>
      <c r="D4554" s="6">
        <v>0.104214452651198</v>
      </c>
    </row>
    <row r="4555" spans="2:4" ht="16" x14ac:dyDescent="0.2">
      <c r="B4555" s="6" t="s">
        <v>55010</v>
      </c>
      <c r="C4555" s="6">
        <v>-0.23573814418157399</v>
      </c>
      <c r="D4555" s="6">
        <v>-0.23857361158783899</v>
      </c>
    </row>
    <row r="4556" spans="2:4" ht="16" x14ac:dyDescent="0.2">
      <c r="B4556" s="6" t="s">
        <v>55011</v>
      </c>
      <c r="C4556" s="6">
        <v>9.4047744530211502E-2</v>
      </c>
      <c r="D4556" s="6">
        <v>-5.3551802544748901E-2</v>
      </c>
    </row>
    <row r="4557" spans="2:4" ht="16" x14ac:dyDescent="0.2">
      <c r="B4557" s="6" t="s">
        <v>55012</v>
      </c>
      <c r="C4557" s="6">
        <v>-5.9614412622449799E-2</v>
      </c>
      <c r="D4557" s="6">
        <v>1.68269393654263E-3</v>
      </c>
    </row>
    <row r="4558" spans="2:4" ht="16" x14ac:dyDescent="0.2">
      <c r="B4558" s="6" t="s">
        <v>55013</v>
      </c>
      <c r="C4558" s="6">
        <v>6.8953564303949805E-2</v>
      </c>
      <c r="D4558" s="6">
        <v>1.58869407543503E-2</v>
      </c>
    </row>
    <row r="4559" spans="2:4" ht="16" x14ac:dyDescent="0.2">
      <c r="B4559" s="6" t="s">
        <v>55014</v>
      </c>
      <c r="C4559" s="6">
        <v>1.4984771297486399E-2</v>
      </c>
      <c r="D4559" s="6">
        <v>-1.84285255361161E-3</v>
      </c>
    </row>
    <row r="4560" spans="2:4" ht="16" x14ac:dyDescent="0.2">
      <c r="B4560" s="6" t="s">
        <v>55015</v>
      </c>
      <c r="C4560" s="6">
        <v>-8.2341388621765405E-2</v>
      </c>
      <c r="D4560" s="6">
        <v>5.3412139451698003E-2</v>
      </c>
    </row>
    <row r="4561" spans="2:4" ht="16" x14ac:dyDescent="0.2">
      <c r="B4561" s="6" t="s">
        <v>55016</v>
      </c>
      <c r="C4561" s="6">
        <v>-0.165211245436483</v>
      </c>
      <c r="D4561" s="6">
        <v>-0.184254906573382</v>
      </c>
    </row>
    <row r="4562" spans="2:4" ht="16" x14ac:dyDescent="0.2">
      <c r="B4562" s="6" t="s">
        <v>55017</v>
      </c>
      <c r="C4562" s="6">
        <v>-1.6489704519175401E-2</v>
      </c>
      <c r="D4562" s="6">
        <v>-3.0813466651233402E-2</v>
      </c>
    </row>
    <row r="4563" spans="2:4" ht="16" x14ac:dyDescent="0.2">
      <c r="B4563" s="6" t="s">
        <v>55018</v>
      </c>
      <c r="C4563" s="6">
        <v>-0.111691510685827</v>
      </c>
      <c r="D4563" s="6">
        <v>-0.112682337490003</v>
      </c>
    </row>
    <row r="4564" spans="2:4" ht="16" x14ac:dyDescent="0.2">
      <c r="B4564" s="6" t="s">
        <v>55019</v>
      </c>
      <c r="C4564" s="6">
        <v>-1.34138896599278E-2</v>
      </c>
      <c r="D4564" s="6">
        <v>5.6244800729610099E-2</v>
      </c>
    </row>
    <row r="4565" spans="2:4" ht="16" x14ac:dyDescent="0.2">
      <c r="B4565" s="6" t="s">
        <v>55020</v>
      </c>
      <c r="C4565" s="6">
        <v>0.123745808547749</v>
      </c>
      <c r="D4565" s="6">
        <v>4.5487448910670601E-2</v>
      </c>
    </row>
    <row r="4566" spans="2:4" ht="16" x14ac:dyDescent="0.2">
      <c r="B4566" s="6" t="s">
        <v>55021</v>
      </c>
      <c r="C4566" s="6">
        <v>4.2248889667357403E-2</v>
      </c>
      <c r="D4566" s="6">
        <v>-8.2546495850843102E-2</v>
      </c>
    </row>
    <row r="4567" spans="2:4" ht="16" x14ac:dyDescent="0.2">
      <c r="B4567" s="6" t="s">
        <v>55022</v>
      </c>
      <c r="C4567" s="6">
        <v>-7.1692979097986304E-2</v>
      </c>
      <c r="D4567" s="6">
        <v>1.55832586144763E-3</v>
      </c>
    </row>
    <row r="4568" spans="2:4" ht="16" x14ac:dyDescent="0.2">
      <c r="B4568" s="6" t="s">
        <v>55023</v>
      </c>
      <c r="C4568" s="6">
        <v>0.100238991787338</v>
      </c>
      <c r="D4568" s="6">
        <v>-4.5178986795878097E-2</v>
      </c>
    </row>
    <row r="4569" spans="2:4" ht="16" x14ac:dyDescent="0.2">
      <c r="B4569" s="6" t="s">
        <v>55024</v>
      </c>
      <c r="C4569" s="6">
        <v>4.9716797428734701E-2</v>
      </c>
      <c r="D4569" s="6">
        <v>3.5027793588263002E-2</v>
      </c>
    </row>
    <row r="4570" spans="2:4" ht="16" x14ac:dyDescent="0.2">
      <c r="B4570" s="6" t="s">
        <v>55025</v>
      </c>
      <c r="C4570" s="6">
        <v>0.16093530077760601</v>
      </c>
      <c r="D4570" s="6">
        <v>-6.7675657769858205E-2</v>
      </c>
    </row>
    <row r="4571" spans="2:4" ht="16" x14ac:dyDescent="0.2">
      <c r="B4571" s="6" t="s">
        <v>55026</v>
      </c>
      <c r="C4571" s="6">
        <v>-9.1426354005008596E-3</v>
      </c>
      <c r="D4571" s="6">
        <v>-0.103746039661478</v>
      </c>
    </row>
    <row r="4572" spans="2:4" ht="16" x14ac:dyDescent="0.2">
      <c r="B4572" s="6" t="s">
        <v>55027</v>
      </c>
      <c r="C4572" s="6">
        <v>9.9299602978030393E-2</v>
      </c>
      <c r="D4572" s="6">
        <v>-0.21078617312487499</v>
      </c>
    </row>
    <row r="4573" spans="2:4" ht="16" x14ac:dyDescent="0.2">
      <c r="B4573" s="6" t="s">
        <v>55028</v>
      </c>
      <c r="C4573" s="6">
        <v>-2.03915658524529E-2</v>
      </c>
      <c r="D4573" s="6">
        <v>-8.7760105586009801E-2</v>
      </c>
    </row>
    <row r="4574" spans="2:4" ht="16" x14ac:dyDescent="0.2">
      <c r="B4574" s="6" t="s">
        <v>55029</v>
      </c>
      <c r="C4574" s="6">
        <v>-4.8742703355975098E-3</v>
      </c>
      <c r="D4574" s="6">
        <v>9.1875681672343404E-2</v>
      </c>
    </row>
    <row r="4575" spans="2:4" ht="16" x14ac:dyDescent="0.2">
      <c r="B4575" s="6" t="s">
        <v>55030</v>
      </c>
      <c r="C4575" s="6">
        <v>0.30118246891077799</v>
      </c>
      <c r="D4575" s="6">
        <v>8.6974727915437207E-3</v>
      </c>
    </row>
    <row r="4576" spans="2:4" ht="16" x14ac:dyDescent="0.2">
      <c r="B4576" s="6" t="s">
        <v>55031</v>
      </c>
      <c r="C4576" s="6">
        <v>0.20072213805573799</v>
      </c>
      <c r="D4576" s="6">
        <v>1.41366536565712E-5</v>
      </c>
    </row>
    <row r="4577" spans="2:4" ht="16" x14ac:dyDescent="0.2">
      <c r="B4577" s="6" t="s">
        <v>55032</v>
      </c>
      <c r="C4577" s="6">
        <v>-7.7680573782146198E-2</v>
      </c>
      <c r="D4577" s="6">
        <v>-0.11751465816458601</v>
      </c>
    </row>
    <row r="4578" spans="2:4" ht="16" x14ac:dyDescent="0.2">
      <c r="B4578" s="6" t="s">
        <v>55033</v>
      </c>
      <c r="C4578" s="6">
        <v>-3.6297018612467397E-2</v>
      </c>
      <c r="D4578" s="6">
        <v>-0.110862696425424</v>
      </c>
    </row>
    <row r="4579" spans="2:4" ht="16" x14ac:dyDescent="0.2">
      <c r="B4579" s="6" t="s">
        <v>55034</v>
      </c>
      <c r="C4579" s="6">
        <v>2.1756325141755201E-2</v>
      </c>
      <c r="D4579" s="6">
        <v>-0.107452402072386</v>
      </c>
    </row>
    <row r="4580" spans="2:4" ht="16" x14ac:dyDescent="0.2">
      <c r="B4580" s="6" t="s">
        <v>55035</v>
      </c>
      <c r="C4580" s="6">
        <v>-0.21479846775214601</v>
      </c>
      <c r="D4580" s="6">
        <v>2.6234280877109401E-2</v>
      </c>
    </row>
    <row r="4581" spans="2:4" ht="16" x14ac:dyDescent="0.2">
      <c r="B4581" s="6" t="s">
        <v>55036</v>
      </c>
      <c r="C4581" s="6">
        <v>6.8032397740330097E-2</v>
      </c>
      <c r="D4581" s="6">
        <v>1.7609704776929198E-2</v>
      </c>
    </row>
    <row r="4582" spans="2:4" ht="16" x14ac:dyDescent="0.2">
      <c r="B4582" s="6" t="s">
        <v>55037</v>
      </c>
      <c r="C4582" s="6">
        <v>-0.19303109062551399</v>
      </c>
      <c r="D4582" s="6">
        <v>-2.5997469702212801E-2</v>
      </c>
    </row>
    <row r="4583" spans="2:4" ht="16" x14ac:dyDescent="0.2">
      <c r="B4583" s="6" t="s">
        <v>55038</v>
      </c>
      <c r="C4583" s="6">
        <v>-2.6472419456673901E-2</v>
      </c>
      <c r="D4583" s="6">
        <v>-8.4804425352401694E-2</v>
      </c>
    </row>
    <row r="4584" spans="2:4" ht="16" x14ac:dyDescent="0.2">
      <c r="B4584" s="6" t="s">
        <v>55039</v>
      </c>
      <c r="C4584" s="6">
        <v>5.6272773034148599E-2</v>
      </c>
      <c r="D4584" s="6">
        <v>1.9310103854102399E-2</v>
      </c>
    </row>
    <row r="4585" spans="2:4" ht="16" x14ac:dyDescent="0.2">
      <c r="B4585" s="6" t="s">
        <v>55040</v>
      </c>
      <c r="C4585" s="6">
        <v>2.1212753138668099E-2</v>
      </c>
      <c r="D4585" s="6">
        <v>5.9890601908919698E-2</v>
      </c>
    </row>
    <row r="4586" spans="2:4" ht="16" x14ac:dyDescent="0.2">
      <c r="B4586" s="6" t="s">
        <v>55041</v>
      </c>
      <c r="C4586" s="6">
        <v>2.34102698248861E-4</v>
      </c>
      <c r="D4586" s="6">
        <v>-5.5615583369942101E-2</v>
      </c>
    </row>
    <row r="4587" spans="2:4" ht="16" x14ac:dyDescent="0.2">
      <c r="B4587" s="6" t="s">
        <v>55042</v>
      </c>
      <c r="C4587" s="6">
        <v>-0.180228579357225</v>
      </c>
      <c r="D4587" s="6">
        <v>-2.8400302288626301E-3</v>
      </c>
    </row>
    <row r="4588" spans="2:4" ht="16" x14ac:dyDescent="0.2">
      <c r="B4588" s="6" t="s">
        <v>55043</v>
      </c>
      <c r="C4588" s="6">
        <v>-0.208472529748155</v>
      </c>
      <c r="D4588" s="6">
        <v>-4.6264618260047199E-2</v>
      </c>
    </row>
    <row r="4589" spans="2:4" ht="16" x14ac:dyDescent="0.2">
      <c r="B4589" s="6" t="s">
        <v>55044</v>
      </c>
      <c r="C4589" s="6">
        <v>-0.266962418696785</v>
      </c>
      <c r="D4589" s="6">
        <v>-1.48137129857092E-2</v>
      </c>
    </row>
    <row r="4590" spans="2:4" ht="16" x14ac:dyDescent="0.2">
      <c r="B4590" s="6" t="s">
        <v>55045</v>
      </c>
      <c r="C4590" s="6">
        <v>6.1893394738195398E-2</v>
      </c>
      <c r="D4590" s="6">
        <v>-3.4194443872567697E-2</v>
      </c>
    </row>
    <row r="4591" spans="2:4" ht="16" x14ac:dyDescent="0.2">
      <c r="B4591" s="6" t="s">
        <v>55046</v>
      </c>
      <c r="C4591" s="6">
        <v>-0.21867048134550701</v>
      </c>
      <c r="D4591" s="6">
        <v>6.4355883410578102E-2</v>
      </c>
    </row>
    <row r="4592" spans="2:4" ht="16" x14ac:dyDescent="0.2">
      <c r="B4592" s="6" t="s">
        <v>55047</v>
      </c>
      <c r="C4592" s="6">
        <v>-4.5567997107598401E-2</v>
      </c>
      <c r="D4592" s="6">
        <v>-3.5711850758938599E-3</v>
      </c>
    </row>
    <row r="4593" spans="2:4" ht="16" x14ac:dyDescent="0.2">
      <c r="B4593" s="6" t="s">
        <v>55048</v>
      </c>
      <c r="C4593" s="6">
        <v>-5.6490289089809999E-2</v>
      </c>
      <c r="D4593" s="6">
        <v>6.4949735174352596E-2</v>
      </c>
    </row>
    <row r="4594" spans="2:4" ht="16" x14ac:dyDescent="0.2">
      <c r="B4594" s="6" t="s">
        <v>55049</v>
      </c>
      <c r="C4594" s="6">
        <v>-0.110864804818432</v>
      </c>
      <c r="D4594" s="6">
        <v>-6.1708768744221501E-2</v>
      </c>
    </row>
    <row r="4595" spans="2:4" ht="16" x14ac:dyDescent="0.2">
      <c r="B4595" s="6" t="s">
        <v>55050</v>
      </c>
      <c r="C4595" s="6">
        <v>-5.0813846449820198E-2</v>
      </c>
      <c r="D4595" s="6">
        <v>0.147501037301348</v>
      </c>
    </row>
    <row r="4596" spans="2:4" ht="16" x14ac:dyDescent="0.2">
      <c r="B4596" s="6" t="s">
        <v>55051</v>
      </c>
      <c r="C4596" s="6">
        <v>6.1516807747048902E-2</v>
      </c>
      <c r="D4596" s="6">
        <v>-8.8640792916092906E-2</v>
      </c>
    </row>
    <row r="4597" spans="2:4" ht="16" x14ac:dyDescent="0.2">
      <c r="B4597" s="6" t="s">
        <v>55052</v>
      </c>
      <c r="C4597" s="6">
        <v>-3.1572550062630698E-3</v>
      </c>
      <c r="D4597" s="6">
        <v>-6.0124663139568803E-2</v>
      </c>
    </row>
    <row r="4598" spans="2:4" ht="16" x14ac:dyDescent="0.2">
      <c r="B4598" s="6" t="s">
        <v>55053</v>
      </c>
      <c r="C4598" s="6">
        <v>-0.213242226465297</v>
      </c>
      <c r="D4598" s="6">
        <v>-9.5210468152410299E-2</v>
      </c>
    </row>
    <row r="4599" spans="2:4" ht="16" x14ac:dyDescent="0.2">
      <c r="B4599" s="6" t="s">
        <v>55054</v>
      </c>
      <c r="C4599" s="6">
        <v>-4.9411522654907003E-2</v>
      </c>
      <c r="D4599" s="6">
        <v>-4.1164071268093301E-2</v>
      </c>
    </row>
    <row r="4600" spans="2:4" ht="16" x14ac:dyDescent="0.2">
      <c r="B4600" s="6" t="s">
        <v>55055</v>
      </c>
      <c r="C4600" s="6">
        <v>5.9979253933871497E-2</v>
      </c>
      <c r="D4600" s="6">
        <v>-8.1158189427711705E-2</v>
      </c>
    </row>
    <row r="4601" spans="2:4" ht="16" x14ac:dyDescent="0.2">
      <c r="B4601" s="6" t="s">
        <v>55056</v>
      </c>
      <c r="C4601" s="6">
        <v>2.2669122027862101E-2</v>
      </c>
      <c r="D4601" s="6">
        <v>-0.10849402298176999</v>
      </c>
    </row>
    <row r="4602" spans="2:4" ht="16" x14ac:dyDescent="0.2">
      <c r="B4602" s="6" t="s">
        <v>55057</v>
      </c>
      <c r="C4602" s="6">
        <v>-4.0958640840059998E-2</v>
      </c>
      <c r="D4602" s="6">
        <v>4.41333447056991E-3</v>
      </c>
    </row>
    <row r="4603" spans="2:4" ht="16" x14ac:dyDescent="0.2">
      <c r="B4603" s="6" t="s">
        <v>55058</v>
      </c>
      <c r="C4603" s="6">
        <v>5.80819964426968E-2</v>
      </c>
      <c r="D4603" s="6">
        <v>4.7612877858653002E-3</v>
      </c>
    </row>
    <row r="4604" spans="2:4" ht="16" x14ac:dyDescent="0.2">
      <c r="B4604" s="6" t="s">
        <v>55059</v>
      </c>
      <c r="C4604" s="6">
        <v>-3.9766938156037497E-2</v>
      </c>
      <c r="D4604" s="6">
        <v>-1.3989146723799801E-2</v>
      </c>
    </row>
    <row r="4605" spans="2:4" ht="16" x14ac:dyDescent="0.2">
      <c r="B4605" s="6" t="s">
        <v>55060</v>
      </c>
      <c r="C4605" s="6">
        <v>1.7230473478072401E-2</v>
      </c>
      <c r="D4605" s="6">
        <v>1.19282819809084E-2</v>
      </c>
    </row>
    <row r="4606" spans="2:4" ht="16" x14ac:dyDescent="0.2">
      <c r="B4606" s="6" t="s">
        <v>55061</v>
      </c>
      <c r="C4606" s="6">
        <v>-3.7837612539321198E-2</v>
      </c>
      <c r="D4606" s="6">
        <v>-6.1964961594351997E-2</v>
      </c>
    </row>
    <row r="4607" spans="2:4" ht="16" x14ac:dyDescent="0.2">
      <c r="B4607" s="6" t="s">
        <v>55062</v>
      </c>
      <c r="C4607" s="6">
        <v>-0.12246284505256901</v>
      </c>
      <c r="D4607" s="6">
        <v>6.2137591137423299E-3</v>
      </c>
    </row>
    <row r="4608" spans="2:4" ht="16" x14ac:dyDescent="0.2">
      <c r="B4608" s="6" t="s">
        <v>55063</v>
      </c>
      <c r="C4608" s="6">
        <v>-0.13508950249790699</v>
      </c>
      <c r="D4608" s="6">
        <v>9.4054309456093499E-2</v>
      </c>
    </row>
    <row r="4609" spans="2:4" ht="16" x14ac:dyDescent="0.2">
      <c r="B4609" s="6" t="s">
        <v>55064</v>
      </c>
      <c r="C4609" s="6">
        <v>-9.1651178288625294E-3</v>
      </c>
      <c r="D4609" s="6">
        <v>-3.9270142248255403E-2</v>
      </c>
    </row>
    <row r="4610" spans="2:4" ht="16" x14ac:dyDescent="0.2">
      <c r="B4610" s="6" t="s">
        <v>55065</v>
      </c>
      <c r="C4610" s="6">
        <v>-9.8493669800491901E-2</v>
      </c>
      <c r="D4610" s="6">
        <v>-6.9263704850279495E-2</v>
      </c>
    </row>
    <row r="4611" spans="2:4" ht="16" x14ac:dyDescent="0.2">
      <c r="B4611" s="6" t="s">
        <v>55066</v>
      </c>
      <c r="C4611" s="6">
        <v>5.9486270384432799E-2</v>
      </c>
      <c r="D4611" s="6">
        <v>0.119879778031123</v>
      </c>
    </row>
    <row r="4612" spans="2:4" ht="16" x14ac:dyDescent="0.2">
      <c r="B4612" s="6" t="s">
        <v>55067</v>
      </c>
      <c r="C4612" s="6">
        <v>-0.11835059595894599</v>
      </c>
      <c r="D4612" s="6">
        <v>-0.219017998265639</v>
      </c>
    </row>
    <row r="4613" spans="2:4" ht="16" x14ac:dyDescent="0.2">
      <c r="B4613" s="6" t="s">
        <v>55068</v>
      </c>
      <c r="C4613" s="6">
        <v>-2.7798073233771699E-2</v>
      </c>
      <c r="D4613" s="6">
        <v>-4.1181588707121498E-2</v>
      </c>
    </row>
    <row r="4614" spans="2:4" ht="16" x14ac:dyDescent="0.2">
      <c r="B4614" s="6" t="s">
        <v>55069</v>
      </c>
      <c r="C4614" s="6">
        <v>0.18663432932184801</v>
      </c>
      <c r="D4614" s="6">
        <v>0.107771152129866</v>
      </c>
    </row>
    <row r="4615" spans="2:4" ht="16" x14ac:dyDescent="0.2">
      <c r="B4615" s="6" t="s">
        <v>55070</v>
      </c>
      <c r="C4615" s="6">
        <v>-0.136655135375471</v>
      </c>
      <c r="D4615" s="6">
        <v>-0.117073283790608</v>
      </c>
    </row>
    <row r="4616" spans="2:4" ht="16" x14ac:dyDescent="0.2">
      <c r="B4616" s="6" t="s">
        <v>55071</v>
      </c>
      <c r="C4616" s="6">
        <v>-1.6742539982362602E-2</v>
      </c>
      <c r="D4616" s="6">
        <v>-4.7785855218196602E-2</v>
      </c>
    </row>
    <row r="4617" spans="2:4" ht="16" x14ac:dyDescent="0.2">
      <c r="B4617" s="6" t="s">
        <v>55072</v>
      </c>
      <c r="C4617" s="6">
        <v>-3.2469594850733002E-2</v>
      </c>
      <c r="D4617" s="6">
        <v>-2.0378951742136699E-2</v>
      </c>
    </row>
    <row r="4618" spans="2:4" ht="16" x14ac:dyDescent="0.2">
      <c r="B4618" s="6" t="s">
        <v>55073</v>
      </c>
      <c r="C4618" s="6">
        <v>-9.2949548270945898E-2</v>
      </c>
      <c r="D4618" s="6">
        <v>4.9252351578826299E-2</v>
      </c>
    </row>
    <row r="4619" spans="2:4" ht="16" x14ac:dyDescent="0.2">
      <c r="B4619" s="6" t="s">
        <v>55074</v>
      </c>
      <c r="C4619" s="6">
        <v>-3.4777345857495597E-2</v>
      </c>
      <c r="D4619" s="6">
        <v>-0.118497802676167</v>
      </c>
    </row>
    <row r="4620" spans="2:4" ht="16" x14ac:dyDescent="0.2">
      <c r="B4620" s="6" t="s">
        <v>55075</v>
      </c>
      <c r="C4620" s="6">
        <v>-0.172186370480027</v>
      </c>
      <c r="D4620" s="6">
        <v>-0.11013321415081299</v>
      </c>
    </row>
    <row r="4621" spans="2:4" ht="16" x14ac:dyDescent="0.2">
      <c r="B4621" s="6" t="s">
        <v>55076</v>
      </c>
      <c r="C4621" s="6">
        <v>-0.102350130939127</v>
      </c>
      <c r="D4621" s="6">
        <v>-4.4989874621507503E-3</v>
      </c>
    </row>
    <row r="4622" spans="2:4" ht="16" x14ac:dyDescent="0.2">
      <c r="B4622" s="6" t="s">
        <v>55077</v>
      </c>
      <c r="C4622" s="6">
        <v>-4.54907074633066E-2</v>
      </c>
      <c r="D4622" s="6">
        <v>9.0694051519337904E-2</v>
      </c>
    </row>
    <row r="4623" spans="2:4" ht="16" x14ac:dyDescent="0.2">
      <c r="B4623" s="6" t="s">
        <v>55078</v>
      </c>
      <c r="C4623" s="6">
        <v>9.7317891196882805E-2</v>
      </c>
      <c r="D4623" s="6">
        <v>0.12904075866950099</v>
      </c>
    </row>
    <row r="4624" spans="2:4" ht="16" x14ac:dyDescent="0.2">
      <c r="B4624" s="6" t="s">
        <v>55079</v>
      </c>
      <c r="C4624" s="6">
        <v>2.4940713245967999E-2</v>
      </c>
      <c r="D4624" s="6">
        <v>-9.8844587227085598E-2</v>
      </c>
    </row>
    <row r="4625" spans="2:4" ht="16" x14ac:dyDescent="0.2">
      <c r="B4625" s="6" t="s">
        <v>55080</v>
      </c>
      <c r="C4625" s="6">
        <v>8.5685819820673401E-2</v>
      </c>
      <c r="D4625" s="6">
        <v>-6.6057103193110506E-2</v>
      </c>
    </row>
    <row r="4626" spans="2:4" ht="16" x14ac:dyDescent="0.2">
      <c r="B4626" s="6" t="s">
        <v>55081</v>
      </c>
      <c r="C4626" s="6">
        <v>1.40074759319546E-2</v>
      </c>
      <c r="D4626" s="6">
        <v>5.1513809130116002E-2</v>
      </c>
    </row>
    <row r="4627" spans="2:4" ht="16" x14ac:dyDescent="0.2">
      <c r="B4627" s="6" t="s">
        <v>55082</v>
      </c>
      <c r="C4627" s="6">
        <v>3.1212617901971398E-2</v>
      </c>
      <c r="D4627" s="6">
        <v>3.2985478317162503E-2</v>
      </c>
    </row>
    <row r="4628" spans="2:4" ht="16" x14ac:dyDescent="0.2">
      <c r="B4628" s="6" t="s">
        <v>55083</v>
      </c>
      <c r="C4628" s="6">
        <v>6.7533915885949397E-2</v>
      </c>
      <c r="D4628" s="6">
        <v>0.142630653652838</v>
      </c>
    </row>
    <row r="4629" spans="2:4" ht="16" x14ac:dyDescent="0.2">
      <c r="B4629" s="6" t="s">
        <v>55084</v>
      </c>
      <c r="C4629" s="6">
        <v>4.4887648232949197E-2</v>
      </c>
      <c r="D4629" s="6">
        <v>4.8139786164410801E-2</v>
      </c>
    </row>
    <row r="4630" spans="2:4" ht="16" x14ac:dyDescent="0.2">
      <c r="B4630" s="6" t="s">
        <v>55085</v>
      </c>
      <c r="C4630" s="6">
        <v>-2.1153455312230601E-2</v>
      </c>
      <c r="D4630" s="6">
        <v>-7.3659368295886096E-2</v>
      </c>
    </row>
    <row r="4631" spans="2:4" ht="16" x14ac:dyDescent="0.2">
      <c r="B4631" s="6" t="s">
        <v>55086</v>
      </c>
      <c r="C4631" s="6">
        <v>3.28859825169623E-2</v>
      </c>
      <c r="D4631" s="6">
        <v>-7.2853256790796295E-2</v>
      </c>
    </row>
    <row r="4632" spans="2:4" ht="16" x14ac:dyDescent="0.2">
      <c r="B4632" s="6" t="s">
        <v>55087</v>
      </c>
      <c r="C4632" s="6">
        <v>-6.2800883173093104E-3</v>
      </c>
      <c r="D4632" s="6">
        <v>3.93820942479595E-2</v>
      </c>
    </row>
    <row r="4633" spans="2:4" ht="16" x14ac:dyDescent="0.2">
      <c r="B4633" s="6" t="s">
        <v>55088</v>
      </c>
      <c r="C4633" s="6">
        <v>9.4176365515488997E-2</v>
      </c>
      <c r="D4633" s="6">
        <v>0.12838149234510501</v>
      </c>
    </row>
    <row r="4634" spans="2:4" ht="16" x14ac:dyDescent="0.2">
      <c r="B4634" s="6" t="s">
        <v>55089</v>
      </c>
      <c r="C4634" s="6">
        <v>-0.105971121563703</v>
      </c>
      <c r="D4634" s="6">
        <v>2.5810269937813001E-2</v>
      </c>
    </row>
    <row r="4635" spans="2:4" ht="16" x14ac:dyDescent="0.2">
      <c r="B4635" s="6" t="s">
        <v>55090</v>
      </c>
      <c r="C4635" s="6">
        <v>0.11590007043622599</v>
      </c>
      <c r="D4635" s="6">
        <v>6.8045278321449104E-2</v>
      </c>
    </row>
    <row r="4636" spans="2:4" ht="16" x14ac:dyDescent="0.2">
      <c r="B4636" s="6" t="s">
        <v>55091</v>
      </c>
      <c r="C4636" s="6">
        <v>-0.11155196621969</v>
      </c>
      <c r="D4636" s="6">
        <v>-2.3411967469666498E-3</v>
      </c>
    </row>
    <row r="4637" spans="2:4" ht="16" x14ac:dyDescent="0.2">
      <c r="B4637" s="6" t="s">
        <v>55092</v>
      </c>
      <c r="C4637" s="6">
        <v>3.2698967265951701E-2</v>
      </c>
      <c r="D4637" s="6">
        <v>-5.2937336836729196E-3</v>
      </c>
    </row>
    <row r="4638" spans="2:4" ht="16" x14ac:dyDescent="0.2">
      <c r="B4638" s="6" t="s">
        <v>55093</v>
      </c>
      <c r="C4638" s="6">
        <v>-9.0073736609030994E-2</v>
      </c>
      <c r="D4638" s="6">
        <v>-0.178218165653836</v>
      </c>
    </row>
    <row r="4639" spans="2:4" ht="16" x14ac:dyDescent="0.2">
      <c r="B4639" s="6" t="s">
        <v>55094</v>
      </c>
      <c r="C4639" s="6">
        <v>-2.0903805144017799E-2</v>
      </c>
      <c r="D4639" s="6">
        <v>2.86844400495809E-2</v>
      </c>
    </row>
    <row r="4640" spans="2:4" ht="16" x14ac:dyDescent="0.2">
      <c r="B4640" s="6" t="s">
        <v>55095</v>
      </c>
      <c r="C4640" s="6">
        <v>-0.14205060307534401</v>
      </c>
      <c r="D4640" s="6">
        <v>-4.8166033148238703E-2</v>
      </c>
    </row>
    <row r="4641" spans="2:4" ht="16" x14ac:dyDescent="0.2">
      <c r="B4641" s="6" t="s">
        <v>55096</v>
      </c>
      <c r="C4641" s="6">
        <v>2.9424624437282901E-2</v>
      </c>
      <c r="D4641" s="6">
        <v>2.9798180826414101E-2</v>
      </c>
    </row>
    <row r="4642" spans="2:4" ht="16" x14ac:dyDescent="0.2">
      <c r="B4642" s="6" t="s">
        <v>55097</v>
      </c>
      <c r="C4642" s="6">
        <v>-3.1171412597853301E-2</v>
      </c>
      <c r="D4642" s="6">
        <v>1.0560065386080999E-2</v>
      </c>
    </row>
    <row r="4643" spans="2:4" ht="16" x14ac:dyDescent="0.2">
      <c r="B4643" s="6" t="s">
        <v>55098</v>
      </c>
      <c r="C4643" s="6">
        <v>8.0120099195040595E-2</v>
      </c>
      <c r="D4643" s="6">
        <v>7.3388069092736402E-2</v>
      </c>
    </row>
    <row r="4644" spans="2:4" ht="16" x14ac:dyDescent="0.2">
      <c r="B4644" s="6" t="s">
        <v>55099</v>
      </c>
      <c r="C4644" s="6">
        <v>0.15056599886483099</v>
      </c>
      <c r="D4644" s="6">
        <v>5.5970044282789302E-2</v>
      </c>
    </row>
    <row r="4645" spans="2:4" ht="16" x14ac:dyDescent="0.2">
      <c r="B4645" s="6" t="s">
        <v>55100</v>
      </c>
      <c r="C4645" s="6">
        <v>-5.5146455151689401E-2</v>
      </c>
      <c r="D4645" s="6">
        <v>3.6861213895313899E-3</v>
      </c>
    </row>
    <row r="4646" spans="2:4" ht="16" x14ac:dyDescent="0.2">
      <c r="B4646" s="6" t="s">
        <v>55101</v>
      </c>
      <c r="C4646" s="6">
        <v>-3.9061218093502603E-2</v>
      </c>
      <c r="D4646" s="6">
        <v>-6.6744997098702203E-3</v>
      </c>
    </row>
    <row r="4647" spans="2:4" ht="16" x14ac:dyDescent="0.2">
      <c r="B4647" s="6" t="s">
        <v>55102</v>
      </c>
      <c r="C4647" s="6">
        <v>-6.7978431401558098E-2</v>
      </c>
      <c r="D4647" s="6">
        <v>-0.149153134237971</v>
      </c>
    </row>
    <row r="4648" spans="2:4" ht="16" x14ac:dyDescent="0.2">
      <c r="B4648" s="6" t="s">
        <v>55103</v>
      </c>
      <c r="C4648" s="6">
        <v>-8.0745679213147306E-2</v>
      </c>
      <c r="D4648" s="6">
        <v>5.4770259500772998E-3</v>
      </c>
    </row>
    <row r="4649" spans="2:4" ht="16" x14ac:dyDescent="0.2">
      <c r="B4649" s="6" t="s">
        <v>55104</v>
      </c>
      <c r="C4649" s="6">
        <v>-1.37670353391028E-2</v>
      </c>
      <c r="D4649" s="6">
        <v>5.3886060415152901E-3</v>
      </c>
    </row>
    <row r="4650" spans="2:4" ht="16" x14ac:dyDescent="0.2">
      <c r="B4650" s="6" t="s">
        <v>55105</v>
      </c>
      <c r="C4650" s="6">
        <v>-7.4852702150955998E-3</v>
      </c>
      <c r="D4650" s="6">
        <v>4.2718884546973299E-2</v>
      </c>
    </row>
    <row r="4651" spans="2:4" ht="16" x14ac:dyDescent="0.2">
      <c r="B4651" s="6" t="s">
        <v>55106</v>
      </c>
      <c r="C4651" s="6">
        <v>3.3998579156380201E-2</v>
      </c>
      <c r="D4651" s="6">
        <v>-2.12904308065376E-2</v>
      </c>
    </row>
    <row r="4652" spans="2:4" ht="16" x14ac:dyDescent="0.2">
      <c r="B4652" s="6" t="s">
        <v>55107</v>
      </c>
      <c r="C4652" s="6">
        <v>-3.6064671942531497E-2</v>
      </c>
      <c r="D4652" s="6">
        <v>-5.3869242957915099E-2</v>
      </c>
    </row>
    <row r="4653" spans="2:4" ht="16" x14ac:dyDescent="0.2">
      <c r="B4653" s="6" t="s">
        <v>55108</v>
      </c>
      <c r="C4653" s="6">
        <v>0.166815214290326</v>
      </c>
      <c r="D4653" s="6">
        <v>4.9715721298850497E-2</v>
      </c>
    </row>
    <row r="4654" spans="2:4" ht="16" x14ac:dyDescent="0.2">
      <c r="B4654" s="6" t="s">
        <v>55109</v>
      </c>
      <c r="C4654" s="6">
        <v>-6.2590634358133307E-2</v>
      </c>
      <c r="D4654" s="6">
        <v>-2.46295876606402E-2</v>
      </c>
    </row>
    <row r="4655" spans="2:4" ht="16" x14ac:dyDescent="0.2">
      <c r="B4655" s="6" t="s">
        <v>55110</v>
      </c>
      <c r="C4655" s="6">
        <v>-3.20149215286607E-2</v>
      </c>
      <c r="D4655" s="6">
        <v>-6.5197075079550998E-2</v>
      </c>
    </row>
    <row r="4656" spans="2:4" ht="16" x14ac:dyDescent="0.2">
      <c r="B4656" s="6" t="s">
        <v>55111</v>
      </c>
      <c r="C4656" s="6">
        <v>2.9217692084287698E-2</v>
      </c>
      <c r="D4656" s="6">
        <v>0.115493050002159</v>
      </c>
    </row>
    <row r="4657" spans="2:4" ht="16" x14ac:dyDescent="0.2">
      <c r="B4657" s="6" t="s">
        <v>55112</v>
      </c>
      <c r="C4657" s="6">
        <v>-0.13571626649653201</v>
      </c>
      <c r="D4657" s="6">
        <v>-5.1467165506614003E-2</v>
      </c>
    </row>
    <row r="4658" spans="2:4" ht="16" x14ac:dyDescent="0.2">
      <c r="B4658" s="6" t="s">
        <v>55113</v>
      </c>
      <c r="C4658" s="6">
        <v>8.4445388893390899E-2</v>
      </c>
      <c r="D4658" s="6">
        <v>2.5555051182490001E-2</v>
      </c>
    </row>
    <row r="4659" spans="2:4" ht="16" x14ac:dyDescent="0.2">
      <c r="B4659" s="6" t="s">
        <v>55114</v>
      </c>
      <c r="C4659" s="6">
        <v>-0.19149764737168201</v>
      </c>
      <c r="D4659" s="6">
        <v>-9.1153721130328394E-2</v>
      </c>
    </row>
    <row r="4660" spans="2:4" ht="16" x14ac:dyDescent="0.2">
      <c r="B4660" s="6" t="s">
        <v>55115</v>
      </c>
      <c r="C4660" s="6">
        <v>0.198763183198123</v>
      </c>
      <c r="D4660" s="6">
        <v>5.4999647241130503E-2</v>
      </c>
    </row>
    <row r="4661" spans="2:4" ht="16" x14ac:dyDescent="0.2">
      <c r="B4661" s="6" t="s">
        <v>55116</v>
      </c>
      <c r="C4661" s="6">
        <v>-0.15426683431997101</v>
      </c>
      <c r="D4661" s="6">
        <v>-0.13704923615242601</v>
      </c>
    </row>
    <row r="4662" spans="2:4" ht="16" x14ac:dyDescent="0.2">
      <c r="B4662" s="6" t="s">
        <v>55117</v>
      </c>
      <c r="C4662" s="6">
        <v>-9.6506575024150706E-2</v>
      </c>
      <c r="D4662" s="6">
        <v>-9.2613409519732598E-2</v>
      </c>
    </row>
    <row r="4663" spans="2:4" ht="16" x14ac:dyDescent="0.2">
      <c r="B4663" s="6" t="s">
        <v>55118</v>
      </c>
      <c r="C4663" s="6">
        <v>-0.128104157226376</v>
      </c>
      <c r="D4663" s="6">
        <v>-0.107232687660688</v>
      </c>
    </row>
    <row r="4664" spans="2:4" ht="16" x14ac:dyDescent="0.2">
      <c r="B4664" s="6" t="s">
        <v>55119</v>
      </c>
      <c r="C4664" s="6">
        <v>-0.15546548446682801</v>
      </c>
      <c r="D4664" s="6">
        <v>-0.1700814368097</v>
      </c>
    </row>
    <row r="4665" spans="2:4" ht="16" x14ac:dyDescent="0.2">
      <c r="B4665" s="6" t="s">
        <v>55120</v>
      </c>
      <c r="C4665" s="6">
        <v>-8.9442247022470001E-2</v>
      </c>
      <c r="D4665" s="6">
        <v>3.9005572364980402E-2</v>
      </c>
    </row>
    <row r="4666" spans="2:4" ht="16" x14ac:dyDescent="0.2">
      <c r="B4666" s="6" t="s">
        <v>55121</v>
      </c>
      <c r="C4666" s="6">
        <v>0.270934774426422</v>
      </c>
      <c r="D4666" s="6">
        <v>7.5980996560113298E-2</v>
      </c>
    </row>
    <row r="4667" spans="2:4" ht="16" x14ac:dyDescent="0.2">
      <c r="B4667" s="6" t="s">
        <v>55122</v>
      </c>
      <c r="C4667" s="6">
        <v>-7.1781042646470894E-2</v>
      </c>
      <c r="D4667" s="6">
        <v>-8.5663469710942394E-2</v>
      </c>
    </row>
    <row r="4668" spans="2:4" ht="16" x14ac:dyDescent="0.2">
      <c r="B4668" s="6" t="s">
        <v>55123</v>
      </c>
      <c r="C4668" s="6">
        <v>-4.0990376208023697E-2</v>
      </c>
      <c r="D4668" s="6">
        <v>-5.9368463550291899E-2</v>
      </c>
    </row>
    <row r="4669" spans="2:4" ht="16" x14ac:dyDescent="0.2">
      <c r="B4669" s="6" t="s">
        <v>55124</v>
      </c>
      <c r="C4669" s="6">
        <v>1.45067983055309E-2</v>
      </c>
      <c r="D4669" s="6">
        <v>-7.7485927427665302E-2</v>
      </c>
    </row>
    <row r="4670" spans="2:4" ht="16" x14ac:dyDescent="0.2">
      <c r="B4670" s="6" t="s">
        <v>55125</v>
      </c>
      <c r="C4670" s="6">
        <v>6.7264715844641998E-2</v>
      </c>
      <c r="D4670" s="6">
        <v>2.1930461956363501E-2</v>
      </c>
    </row>
    <row r="4671" spans="2:4" ht="16" x14ac:dyDescent="0.2">
      <c r="B4671" s="6" t="s">
        <v>55126</v>
      </c>
      <c r="C4671" s="6">
        <v>1.5944961708577E-2</v>
      </c>
      <c r="D4671" s="6">
        <v>-1.5033117499846401E-2</v>
      </c>
    </row>
    <row r="4672" spans="2:4" ht="16" x14ac:dyDescent="0.2">
      <c r="B4672" s="6" t="s">
        <v>55127</v>
      </c>
      <c r="C4672" s="6">
        <v>-0.187931669344886</v>
      </c>
      <c r="D4672" s="6">
        <v>-0.17181673348585599</v>
      </c>
    </row>
    <row r="4673" spans="2:4" ht="16" x14ac:dyDescent="0.2">
      <c r="B4673" s="6" t="s">
        <v>55128</v>
      </c>
      <c r="C4673" s="6">
        <v>0.12401131882918801</v>
      </c>
      <c r="D4673" s="6">
        <v>0.156123808717678</v>
      </c>
    </row>
    <row r="4674" spans="2:4" ht="16" x14ac:dyDescent="0.2">
      <c r="B4674" s="6" t="s">
        <v>55129</v>
      </c>
      <c r="C4674" s="6">
        <v>-4.5910452774744002E-2</v>
      </c>
      <c r="D4674" s="6">
        <v>7.9401458040622194E-2</v>
      </c>
    </row>
    <row r="4675" spans="2:4" ht="16" x14ac:dyDescent="0.2">
      <c r="B4675" s="6" t="s">
        <v>55130</v>
      </c>
      <c r="C4675" s="6">
        <v>0.13047025296591</v>
      </c>
      <c r="D4675" s="6">
        <v>3.9943141659576298E-2</v>
      </c>
    </row>
    <row r="4676" spans="2:4" ht="16" x14ac:dyDescent="0.2">
      <c r="B4676" s="6" t="s">
        <v>55131</v>
      </c>
      <c r="C4676" s="6">
        <v>1.8252248857081099E-2</v>
      </c>
      <c r="D4676" s="6">
        <v>0.136947518605015</v>
      </c>
    </row>
    <row r="4677" spans="2:4" ht="16" x14ac:dyDescent="0.2">
      <c r="B4677" s="6" t="s">
        <v>55132</v>
      </c>
      <c r="C4677" s="6">
        <v>2.13953651650165E-2</v>
      </c>
      <c r="D4677" s="6">
        <v>-0.123384727658944</v>
      </c>
    </row>
    <row r="4678" spans="2:4" ht="16" x14ac:dyDescent="0.2">
      <c r="B4678" s="6" t="s">
        <v>55133</v>
      </c>
      <c r="C4678" s="6">
        <v>-0.14269838342055999</v>
      </c>
      <c r="D4678" s="6">
        <v>-3.8297968259637202E-2</v>
      </c>
    </row>
    <row r="4679" spans="2:4" ht="16" x14ac:dyDescent="0.2">
      <c r="B4679" s="6" t="s">
        <v>55134</v>
      </c>
      <c r="C4679" s="6">
        <v>-0.131979661824079</v>
      </c>
      <c r="D4679" s="6">
        <v>-2.6163493948369401E-3</v>
      </c>
    </row>
    <row r="4680" spans="2:4" ht="16" x14ac:dyDescent="0.2">
      <c r="B4680" s="6" t="s">
        <v>55135</v>
      </c>
      <c r="C4680" s="6">
        <v>-7.7779077638950894E-5</v>
      </c>
      <c r="D4680" s="6">
        <v>-0.115685906627175</v>
      </c>
    </row>
    <row r="4681" spans="2:4" ht="16" x14ac:dyDescent="0.2">
      <c r="B4681" s="6" t="s">
        <v>55136</v>
      </c>
      <c r="C4681" s="6">
        <v>-3.7079712451767201E-2</v>
      </c>
      <c r="D4681" s="6">
        <v>-2.4205639695491499E-3</v>
      </c>
    </row>
    <row r="4682" spans="2:4" ht="16" x14ac:dyDescent="0.2">
      <c r="B4682" s="6" t="s">
        <v>55137</v>
      </c>
      <c r="C4682" s="6">
        <v>7.2521071142658003E-2</v>
      </c>
      <c r="D4682" s="6">
        <v>4.2562184055416501E-2</v>
      </c>
    </row>
    <row r="4683" spans="2:4" ht="16" x14ac:dyDescent="0.2">
      <c r="B4683" s="6" t="s">
        <v>55138</v>
      </c>
      <c r="C4683" s="6">
        <v>-0.27551345106170899</v>
      </c>
      <c r="D4683" s="6">
        <v>-3.3109985674143999E-2</v>
      </c>
    </row>
    <row r="4684" spans="2:4" ht="16" x14ac:dyDescent="0.2">
      <c r="B4684" s="6" t="s">
        <v>55139</v>
      </c>
      <c r="C4684" s="6">
        <v>3.6065791378607798E-2</v>
      </c>
      <c r="D4684" s="6">
        <v>4.71561495084813E-2</v>
      </c>
    </row>
    <row r="4685" spans="2:4" ht="16" x14ac:dyDescent="0.2">
      <c r="B4685" s="6" t="s">
        <v>55140</v>
      </c>
      <c r="C4685" s="6">
        <v>0.129780256745821</v>
      </c>
      <c r="D4685" s="6">
        <v>1.36210483799897E-2</v>
      </c>
    </row>
    <row r="4686" spans="2:4" ht="16" x14ac:dyDescent="0.2">
      <c r="B4686" s="6" t="s">
        <v>55141</v>
      </c>
      <c r="C4686" s="6">
        <v>5.2669927512687002E-2</v>
      </c>
      <c r="D4686" s="6">
        <v>-2.2597660788873899E-2</v>
      </c>
    </row>
    <row r="4687" spans="2:4" ht="16" x14ac:dyDescent="0.2">
      <c r="B4687" s="6" t="s">
        <v>55142</v>
      </c>
      <c r="C4687" s="6">
        <v>-8.5744412642766193E-2</v>
      </c>
      <c r="D4687" s="6">
        <v>-3.0874392470828699E-2</v>
      </c>
    </row>
    <row r="4688" spans="2:4" ht="16" x14ac:dyDescent="0.2">
      <c r="B4688" s="6" t="s">
        <v>55143</v>
      </c>
      <c r="C4688" s="6">
        <v>-2.36475386390715E-2</v>
      </c>
      <c r="D4688" s="6">
        <v>7.6334697582832206E-2</v>
      </c>
    </row>
    <row r="4689" spans="2:4" ht="16" x14ac:dyDescent="0.2">
      <c r="B4689" s="6" t="s">
        <v>55144</v>
      </c>
      <c r="C4689" s="6">
        <v>0.11045789403137</v>
      </c>
      <c r="D4689" s="6">
        <v>0.111778965186955</v>
      </c>
    </row>
    <row r="4690" spans="2:4" ht="16" x14ac:dyDescent="0.2">
      <c r="B4690" s="6" t="s">
        <v>55145</v>
      </c>
      <c r="C4690" s="6">
        <v>0.158926036346833</v>
      </c>
      <c r="D4690" s="6">
        <v>2.4567044607692001E-2</v>
      </c>
    </row>
    <row r="4691" spans="2:4" ht="16" x14ac:dyDescent="0.2">
      <c r="B4691" s="6" t="s">
        <v>55146</v>
      </c>
      <c r="C4691" s="6">
        <v>4.5226957228334398E-2</v>
      </c>
      <c r="D4691" s="6">
        <v>3.3321606966833797E-2</v>
      </c>
    </row>
    <row r="4692" spans="2:4" ht="16" x14ac:dyDescent="0.2">
      <c r="B4692" s="6" t="s">
        <v>55147</v>
      </c>
      <c r="C4692" s="6">
        <v>-2.0873032505806001E-2</v>
      </c>
      <c r="D4692" s="6">
        <v>9.4839122113191607E-2</v>
      </c>
    </row>
    <row r="4693" spans="2:4" ht="16" x14ac:dyDescent="0.2">
      <c r="B4693" s="6" t="s">
        <v>55148</v>
      </c>
      <c r="C4693" s="6">
        <v>-8.6845247124915495E-2</v>
      </c>
      <c r="D4693" s="6">
        <v>-1.62761992135962E-3</v>
      </c>
    </row>
    <row r="4694" spans="2:4" ht="16" x14ac:dyDescent="0.2">
      <c r="B4694" s="6" t="s">
        <v>55149</v>
      </c>
      <c r="C4694" s="6">
        <v>1.07384962874608E-2</v>
      </c>
      <c r="D4694" s="6">
        <v>7.5375093915936803E-2</v>
      </c>
    </row>
    <row r="4695" spans="2:4" ht="16" x14ac:dyDescent="0.2">
      <c r="B4695" s="6" t="s">
        <v>55150</v>
      </c>
      <c r="C4695" s="6">
        <v>0.144435506570946</v>
      </c>
      <c r="D4695" s="6">
        <v>-0.104310161060538</v>
      </c>
    </row>
    <row r="4696" spans="2:4" ht="16" x14ac:dyDescent="0.2">
      <c r="B4696" s="6" t="s">
        <v>55151</v>
      </c>
      <c r="C4696" s="6">
        <v>1.45884804379701E-2</v>
      </c>
      <c r="D4696" s="6">
        <v>3.1742091790203403E-2</v>
      </c>
    </row>
    <row r="4697" spans="2:4" ht="16" x14ac:dyDescent="0.2">
      <c r="B4697" s="6" t="s">
        <v>55152</v>
      </c>
      <c r="C4697" s="6">
        <v>9.9979809911427998E-3</v>
      </c>
      <c r="D4697" s="6">
        <v>-3.0191429500714402E-3</v>
      </c>
    </row>
    <row r="4698" spans="2:4" ht="16" x14ac:dyDescent="0.2">
      <c r="B4698" s="6" t="s">
        <v>55153</v>
      </c>
      <c r="C4698" s="6">
        <v>-2.80028054338963E-2</v>
      </c>
      <c r="D4698" s="6">
        <v>7.4701679370986901E-2</v>
      </c>
    </row>
    <row r="4699" spans="2:4" ht="16" x14ac:dyDescent="0.2">
      <c r="B4699" s="6" t="s">
        <v>55154</v>
      </c>
      <c r="C4699" s="6">
        <v>6.1624906176836802E-2</v>
      </c>
      <c r="D4699" s="6">
        <v>-1.9335938371795001E-2</v>
      </c>
    </row>
    <row r="4700" spans="2:4" ht="16" x14ac:dyDescent="0.2">
      <c r="B4700" s="6" t="s">
        <v>55155</v>
      </c>
      <c r="C4700" s="6">
        <v>-0.10302937493363901</v>
      </c>
      <c r="D4700" s="6">
        <v>4.8899682875820404E-3</v>
      </c>
    </row>
    <row r="4701" spans="2:4" ht="16" x14ac:dyDescent="0.2">
      <c r="B4701" s="6" t="s">
        <v>55156</v>
      </c>
      <c r="C4701" s="6">
        <v>-7.9320333056370998E-2</v>
      </c>
      <c r="D4701" s="6">
        <v>-2.0983287358231899E-2</v>
      </c>
    </row>
    <row r="4702" spans="2:4" ht="16" x14ac:dyDescent="0.2">
      <c r="B4702" s="6" t="s">
        <v>55157</v>
      </c>
      <c r="C4702" s="6">
        <v>-2.4267079345943201E-3</v>
      </c>
      <c r="D4702" s="6">
        <v>-6.4415932276511698E-2</v>
      </c>
    </row>
    <row r="4703" spans="2:4" ht="16" x14ac:dyDescent="0.2">
      <c r="B4703" s="6" t="s">
        <v>55158</v>
      </c>
      <c r="C4703" s="6">
        <v>-8.1493414198489794E-2</v>
      </c>
      <c r="D4703" s="6">
        <v>-7.66328011885576E-2</v>
      </c>
    </row>
    <row r="4704" spans="2:4" ht="16" x14ac:dyDescent="0.2">
      <c r="B4704" s="6" t="s">
        <v>55159</v>
      </c>
      <c r="C4704" s="6">
        <v>-1.13267915521753E-2</v>
      </c>
      <c r="D4704" s="6">
        <v>9.52759143842936E-2</v>
      </c>
    </row>
    <row r="4705" spans="2:4" ht="16" x14ac:dyDescent="0.2">
      <c r="B4705" s="6" t="s">
        <v>55160</v>
      </c>
      <c r="C4705" s="6">
        <v>0.14688078114001299</v>
      </c>
      <c r="D4705" s="6">
        <v>0.134044037891759</v>
      </c>
    </row>
    <row r="4706" spans="2:4" ht="16" x14ac:dyDescent="0.2">
      <c r="B4706" s="6" t="s">
        <v>55161</v>
      </c>
      <c r="C4706" s="6">
        <v>-1.53781513386519E-2</v>
      </c>
      <c r="D4706" s="6">
        <v>0.119393425672659</v>
      </c>
    </row>
    <row r="4707" spans="2:4" ht="16" x14ac:dyDescent="0.2">
      <c r="B4707" s="6" t="s">
        <v>55162</v>
      </c>
      <c r="C4707" s="6">
        <v>9.7179650423810507E-2</v>
      </c>
      <c r="D4707" s="6">
        <v>1.1579110951008E-2</v>
      </c>
    </row>
    <row r="4708" spans="2:4" ht="16" x14ac:dyDescent="0.2">
      <c r="B4708" s="6" t="s">
        <v>55163</v>
      </c>
      <c r="C4708" s="6">
        <v>-8.6796785293268303E-3</v>
      </c>
      <c r="D4708" s="6">
        <v>-9.7230510118490904E-2</v>
      </c>
    </row>
    <row r="4709" spans="2:4" ht="16" x14ac:dyDescent="0.2">
      <c r="B4709" s="6" t="s">
        <v>55164</v>
      </c>
      <c r="C4709" s="6">
        <v>-6.7084265034013796E-2</v>
      </c>
      <c r="D4709" s="6">
        <v>-2.7329444528638999E-2</v>
      </c>
    </row>
    <row r="4710" spans="2:4" ht="16" x14ac:dyDescent="0.2">
      <c r="B4710" s="6" t="s">
        <v>55165</v>
      </c>
      <c r="C4710" s="6">
        <v>0.103002193221817</v>
      </c>
      <c r="D4710" s="6">
        <v>0.11098531992527</v>
      </c>
    </row>
    <row r="4711" spans="2:4" ht="16" x14ac:dyDescent="0.2">
      <c r="B4711" s="6" t="s">
        <v>55166</v>
      </c>
      <c r="C4711" s="6">
        <v>-3.49824614980498E-3</v>
      </c>
      <c r="D4711" s="6">
        <v>-3.5133870860079797E-2</v>
      </c>
    </row>
    <row r="4712" spans="2:4" ht="16" x14ac:dyDescent="0.2">
      <c r="B4712" s="6" t="s">
        <v>55167</v>
      </c>
      <c r="C4712" s="6">
        <v>-4.7743580264739897E-2</v>
      </c>
      <c r="D4712" s="6">
        <v>6.0709614438895998E-2</v>
      </c>
    </row>
    <row r="4713" spans="2:4" ht="16" x14ac:dyDescent="0.2">
      <c r="B4713" s="6" t="s">
        <v>55168</v>
      </c>
      <c r="C4713" s="6">
        <v>5.1856191411108199E-2</v>
      </c>
      <c r="D4713" s="6">
        <v>6.0992871966061402E-2</v>
      </c>
    </row>
    <row r="4714" spans="2:4" ht="16" x14ac:dyDescent="0.2">
      <c r="B4714" s="6" t="s">
        <v>55169</v>
      </c>
      <c r="C4714" s="6">
        <v>0.21372238451315301</v>
      </c>
      <c r="D4714" s="6">
        <v>0.14254866804374999</v>
      </c>
    </row>
    <row r="4715" spans="2:4" ht="16" x14ac:dyDescent="0.2">
      <c r="B4715" s="6" t="s">
        <v>55170</v>
      </c>
      <c r="C4715" s="6">
        <v>-3.2685679099934403E-2</v>
      </c>
      <c r="D4715" s="6">
        <v>0.18088400418539799</v>
      </c>
    </row>
    <row r="4716" spans="2:4" ht="16" x14ac:dyDescent="0.2">
      <c r="B4716" s="6" t="s">
        <v>55171</v>
      </c>
      <c r="C4716" s="6">
        <v>-0.172846676391961</v>
      </c>
      <c r="D4716" s="6">
        <v>-4.6840919209275897E-2</v>
      </c>
    </row>
    <row r="4717" spans="2:4" ht="16" x14ac:dyDescent="0.2">
      <c r="B4717" s="6" t="s">
        <v>55172</v>
      </c>
      <c r="C4717" s="6">
        <v>-0.124860231642408</v>
      </c>
      <c r="D4717" s="6">
        <v>-9.6050305682388995E-2</v>
      </c>
    </row>
    <row r="4718" spans="2:4" ht="16" x14ac:dyDescent="0.2">
      <c r="B4718" s="6" t="s">
        <v>55173</v>
      </c>
      <c r="C4718" s="6">
        <v>0.17345395921627499</v>
      </c>
      <c r="D4718" s="6">
        <v>-9.3700842239196405E-3</v>
      </c>
    </row>
    <row r="4719" spans="2:4" ht="16" x14ac:dyDescent="0.2">
      <c r="B4719" s="6" t="s">
        <v>55174</v>
      </c>
      <c r="C4719" s="6">
        <v>-0.12081990219685999</v>
      </c>
      <c r="D4719" s="6">
        <v>-7.8488033287367004E-2</v>
      </c>
    </row>
    <row r="4720" spans="2:4" ht="16" x14ac:dyDescent="0.2">
      <c r="B4720" s="6" t="s">
        <v>55175</v>
      </c>
      <c r="C4720" s="6">
        <v>-4.81012716276457E-2</v>
      </c>
      <c r="D4720" s="6">
        <v>2.62244008750461E-2</v>
      </c>
    </row>
    <row r="4721" spans="2:4" ht="16" x14ac:dyDescent="0.2">
      <c r="B4721" s="6" t="s">
        <v>55176</v>
      </c>
      <c r="C4721" s="6">
        <v>0.126880386741616</v>
      </c>
      <c r="D4721" s="6">
        <v>0.11861601071222599</v>
      </c>
    </row>
    <row r="4722" spans="2:4" ht="16" x14ac:dyDescent="0.2">
      <c r="B4722" s="6" t="s">
        <v>55177</v>
      </c>
      <c r="C4722" s="6">
        <v>9.3897057489240196E-2</v>
      </c>
      <c r="D4722" s="6">
        <v>7.12067460268484E-2</v>
      </c>
    </row>
    <row r="4723" spans="2:4" ht="16" x14ac:dyDescent="0.2">
      <c r="B4723" s="6" t="s">
        <v>55178</v>
      </c>
      <c r="C4723" s="6">
        <v>-8.5021497852251198E-3</v>
      </c>
      <c r="D4723" s="6">
        <v>-9.4922100323126798E-2</v>
      </c>
    </row>
    <row r="4724" spans="2:4" ht="16" x14ac:dyDescent="0.2">
      <c r="B4724" s="6" t="s">
        <v>55179</v>
      </c>
      <c r="C4724" s="6">
        <v>3.57016899667899E-2</v>
      </c>
      <c r="D4724" s="6">
        <v>8.9924712571439402E-4</v>
      </c>
    </row>
    <row r="4725" spans="2:4" ht="16" x14ac:dyDescent="0.2">
      <c r="B4725" s="6" t="s">
        <v>55180</v>
      </c>
      <c r="C4725" s="6">
        <v>2.36720264116741E-2</v>
      </c>
      <c r="D4725" s="6">
        <v>-3.7135384772414098E-2</v>
      </c>
    </row>
    <row r="4726" spans="2:4" ht="16" x14ac:dyDescent="0.2">
      <c r="B4726" s="6" t="s">
        <v>55181</v>
      </c>
      <c r="C4726" s="6">
        <v>-6.9657681192445003E-2</v>
      </c>
      <c r="D4726" s="6">
        <v>-3.9343022328479201E-2</v>
      </c>
    </row>
    <row r="4727" spans="2:4" ht="16" x14ac:dyDescent="0.2">
      <c r="B4727" s="6" t="s">
        <v>55182</v>
      </c>
      <c r="C4727" s="6">
        <v>-3.65586175042978E-2</v>
      </c>
      <c r="D4727" s="6">
        <v>-8.5940307671209595E-2</v>
      </c>
    </row>
    <row r="4728" spans="2:4" ht="16" x14ac:dyDescent="0.2">
      <c r="B4728" s="6" t="s">
        <v>55183</v>
      </c>
      <c r="C4728" s="6">
        <v>7.8205515891461602E-2</v>
      </c>
      <c r="D4728" s="6">
        <v>3.0026815432648801E-2</v>
      </c>
    </row>
    <row r="4729" spans="2:4" ht="16" x14ac:dyDescent="0.2">
      <c r="B4729" s="6" t="s">
        <v>55184</v>
      </c>
      <c r="C4729" s="6">
        <v>-2.9026571538743402E-2</v>
      </c>
      <c r="D4729" s="6">
        <v>3.9706592786641799E-2</v>
      </c>
    </row>
    <row r="4730" spans="2:4" ht="16" x14ac:dyDescent="0.2">
      <c r="B4730" s="6" t="s">
        <v>55185</v>
      </c>
      <c r="C4730" s="6">
        <v>-3.7330353285041099E-2</v>
      </c>
      <c r="D4730" s="6">
        <v>-6.0964815616295902E-2</v>
      </c>
    </row>
    <row r="4731" spans="2:4" ht="16" x14ac:dyDescent="0.2">
      <c r="B4731" s="6" t="s">
        <v>55186</v>
      </c>
      <c r="C4731" s="6">
        <v>4.4827097182672297E-2</v>
      </c>
      <c r="D4731" s="6">
        <v>-7.2352777813318503E-2</v>
      </c>
    </row>
    <row r="4732" spans="2:4" ht="16" x14ac:dyDescent="0.2">
      <c r="B4732" s="6" t="s">
        <v>55187</v>
      </c>
      <c r="C4732" s="6">
        <v>-7.3198463641631406E-2</v>
      </c>
      <c r="D4732" s="6">
        <v>-2.7403576374836699E-2</v>
      </c>
    </row>
    <row r="4733" spans="2:4" ht="16" x14ac:dyDescent="0.2">
      <c r="B4733" s="6" t="s">
        <v>55188</v>
      </c>
      <c r="C4733" s="6">
        <v>5.7068877077513798E-2</v>
      </c>
      <c r="D4733" s="6">
        <v>-1.7681790218497102E-2</v>
      </c>
    </row>
    <row r="4734" spans="2:4" ht="16" x14ac:dyDescent="0.2">
      <c r="B4734" s="6" t="s">
        <v>55189</v>
      </c>
      <c r="C4734" s="6">
        <v>1.3175177656478399E-2</v>
      </c>
      <c r="D4734" s="6">
        <v>6.7189226892150899E-2</v>
      </c>
    </row>
    <row r="4735" spans="2:4" ht="16" x14ac:dyDescent="0.2">
      <c r="B4735" s="6" t="s">
        <v>55190</v>
      </c>
      <c r="C4735" s="6">
        <v>1.37877504336075E-2</v>
      </c>
      <c r="D4735" s="6">
        <v>7.9588823009702395E-2</v>
      </c>
    </row>
    <row r="4736" spans="2:4" ht="16" x14ac:dyDescent="0.2">
      <c r="B4736" s="6" t="s">
        <v>55191</v>
      </c>
      <c r="C4736" s="6">
        <v>0.180331820140475</v>
      </c>
      <c r="D4736" s="6">
        <v>9.4605681598510002E-2</v>
      </c>
    </row>
    <row r="4737" spans="2:4" ht="16" x14ac:dyDescent="0.2">
      <c r="B4737" s="6" t="s">
        <v>55192</v>
      </c>
      <c r="C4737" s="6">
        <v>4.4490181803550598E-2</v>
      </c>
      <c r="D4737" s="6">
        <v>-7.7749587689312796E-2</v>
      </c>
    </row>
    <row r="4738" spans="2:4" ht="16" x14ac:dyDescent="0.2">
      <c r="B4738" s="6" t="s">
        <v>55193</v>
      </c>
      <c r="C4738" s="6">
        <v>6.6220262505968505E-2</v>
      </c>
      <c r="D4738" s="6">
        <v>1.1305849097822699E-2</v>
      </c>
    </row>
    <row r="4739" spans="2:4" ht="16" x14ac:dyDescent="0.2">
      <c r="B4739" s="6" t="s">
        <v>55194</v>
      </c>
      <c r="C4739" s="6">
        <v>-5.6378609208181302E-2</v>
      </c>
      <c r="D4739" s="6">
        <v>6.6025202334351094E-2</v>
      </c>
    </row>
    <row r="4740" spans="2:4" ht="16" x14ac:dyDescent="0.2">
      <c r="B4740" s="6" t="s">
        <v>55195</v>
      </c>
      <c r="C4740" s="6">
        <v>-1.5750634317825501E-2</v>
      </c>
      <c r="D4740" s="6">
        <v>4.36777225248264E-2</v>
      </c>
    </row>
    <row r="4741" spans="2:4" ht="16" x14ac:dyDescent="0.2">
      <c r="B4741" s="6" t="s">
        <v>55196</v>
      </c>
      <c r="C4741" s="6">
        <v>5.0349342796810199E-2</v>
      </c>
      <c r="D4741" s="6">
        <v>-6.5474387179201302E-2</v>
      </c>
    </row>
    <row r="4742" spans="2:4" ht="16" x14ac:dyDescent="0.2">
      <c r="B4742" s="6" t="s">
        <v>55197</v>
      </c>
      <c r="C4742" s="6">
        <v>1.4782609247474101E-2</v>
      </c>
      <c r="D4742" s="6">
        <v>4.2823394750603698E-2</v>
      </c>
    </row>
    <row r="4743" spans="2:4" ht="16" x14ac:dyDescent="0.2">
      <c r="B4743" s="6" t="s">
        <v>55198</v>
      </c>
      <c r="C4743" s="6">
        <v>3.1795255091344302E-2</v>
      </c>
      <c r="D4743" s="6">
        <v>2.0443432363932701E-2</v>
      </c>
    </row>
    <row r="4744" spans="2:4" ht="16" x14ac:dyDescent="0.2">
      <c r="B4744" s="6" t="s">
        <v>55199</v>
      </c>
      <c r="C4744" s="6">
        <v>5.9838594551740301E-2</v>
      </c>
      <c r="D4744" s="6">
        <v>3.5540942246668102E-2</v>
      </c>
    </row>
    <row r="4745" spans="2:4" ht="16" x14ac:dyDescent="0.2">
      <c r="B4745" s="6" t="s">
        <v>55200</v>
      </c>
      <c r="C4745" s="6">
        <v>-0.10739645860608101</v>
      </c>
      <c r="D4745" s="6">
        <v>-5.9004622857144098E-2</v>
      </c>
    </row>
    <row r="4746" spans="2:4" ht="16" x14ac:dyDescent="0.2">
      <c r="B4746" s="6" t="s">
        <v>55201</v>
      </c>
      <c r="C4746" s="6">
        <v>0.14418135881716801</v>
      </c>
      <c r="D4746" s="6">
        <v>1.28742241178603E-2</v>
      </c>
    </row>
    <row r="4747" spans="2:4" ht="16" x14ac:dyDescent="0.2">
      <c r="B4747" s="6" t="s">
        <v>55202</v>
      </c>
      <c r="C4747" s="6">
        <v>6.6102723383643494E-2</v>
      </c>
      <c r="D4747" s="6">
        <v>3.0243374759715302E-3</v>
      </c>
    </row>
    <row r="4748" spans="2:4" ht="16" x14ac:dyDescent="0.2">
      <c r="B4748" s="6" t="s">
        <v>55203</v>
      </c>
      <c r="C4748" s="6">
        <v>9.7328599115371599E-3</v>
      </c>
      <c r="D4748" s="6">
        <v>3.1923869038655198E-2</v>
      </c>
    </row>
    <row r="4749" spans="2:4" ht="16" x14ac:dyDescent="0.2">
      <c r="B4749" s="6" t="s">
        <v>55204</v>
      </c>
      <c r="C4749" s="6">
        <v>5.5783443401354701E-2</v>
      </c>
      <c r="D4749" s="6">
        <v>2.25046481475373E-2</v>
      </c>
    </row>
    <row r="4750" spans="2:4" ht="16" x14ac:dyDescent="0.2">
      <c r="B4750" s="6" t="s">
        <v>55205</v>
      </c>
      <c r="C4750" s="6">
        <v>9.5970465234577404E-2</v>
      </c>
      <c r="D4750" s="6">
        <v>4.4809197803182599E-2</v>
      </c>
    </row>
    <row r="4751" spans="2:4" ht="16" x14ac:dyDescent="0.2">
      <c r="B4751" s="6" t="s">
        <v>55206</v>
      </c>
      <c r="C4751" s="6">
        <v>0.18291678324055699</v>
      </c>
      <c r="D4751" s="6">
        <v>1.7846510215572799E-2</v>
      </c>
    </row>
    <row r="4752" spans="2:4" ht="16" x14ac:dyDescent="0.2">
      <c r="B4752" s="6" t="s">
        <v>55207</v>
      </c>
      <c r="C4752" s="6">
        <v>-9.3407735487412297E-2</v>
      </c>
      <c r="D4752" s="6">
        <v>4.21550332606326E-2</v>
      </c>
    </row>
    <row r="4753" spans="2:4" ht="16" x14ac:dyDescent="0.2">
      <c r="B4753" s="6" t="s">
        <v>55208</v>
      </c>
      <c r="C4753" s="6">
        <v>-0.155232832610084</v>
      </c>
      <c r="D4753" s="6">
        <v>1.33331446924068E-2</v>
      </c>
    </row>
    <row r="4754" spans="2:4" ht="16" x14ac:dyDescent="0.2">
      <c r="B4754" s="6" t="s">
        <v>55209</v>
      </c>
      <c r="C4754" s="6">
        <v>2.9636963608896699E-2</v>
      </c>
      <c r="D4754" s="6">
        <v>0.15942130256091899</v>
      </c>
    </row>
    <row r="4755" spans="2:4" ht="16" x14ac:dyDescent="0.2">
      <c r="B4755" s="6" t="s">
        <v>55210</v>
      </c>
      <c r="C4755" s="6">
        <v>-2.9223190098375301E-2</v>
      </c>
      <c r="D4755" s="6">
        <v>-3.3058616188680098E-2</v>
      </c>
    </row>
    <row r="4756" spans="2:4" ht="16" x14ac:dyDescent="0.2">
      <c r="B4756" s="6" t="s">
        <v>55211</v>
      </c>
      <c r="C4756" s="6">
        <v>4.1031189875164699E-3</v>
      </c>
      <c r="D4756" s="6">
        <v>0.122457463995258</v>
      </c>
    </row>
    <row r="4757" spans="2:4" ht="16" x14ac:dyDescent="0.2">
      <c r="B4757" s="6" t="s">
        <v>55212</v>
      </c>
      <c r="C4757" s="6">
        <v>1.43698404223089E-2</v>
      </c>
      <c r="D4757" s="6">
        <v>-5.8528784940424301E-2</v>
      </c>
    </row>
    <row r="4758" spans="2:4" ht="16" x14ac:dyDescent="0.2">
      <c r="B4758" s="6" t="s">
        <v>55213</v>
      </c>
      <c r="C4758" s="6">
        <v>4.6001555997143796E-3</v>
      </c>
      <c r="D4758" s="6">
        <v>-3.65782354234803E-2</v>
      </c>
    </row>
    <row r="4759" spans="2:4" ht="16" x14ac:dyDescent="0.2">
      <c r="B4759" s="6" t="s">
        <v>55214</v>
      </c>
      <c r="C4759" s="6">
        <v>0.14834767476946201</v>
      </c>
      <c r="D4759" s="6">
        <v>4.4746105588025401E-2</v>
      </c>
    </row>
    <row r="4760" spans="2:4" ht="16" x14ac:dyDescent="0.2">
      <c r="B4760" s="6" t="s">
        <v>55215</v>
      </c>
      <c r="C4760" s="6">
        <v>-1.8116783172761301E-4</v>
      </c>
      <c r="D4760" s="6">
        <v>9.5117985869446003E-2</v>
      </c>
    </row>
    <row r="4761" spans="2:4" ht="16" x14ac:dyDescent="0.2">
      <c r="B4761" s="6" t="s">
        <v>55216</v>
      </c>
      <c r="C4761" s="6">
        <v>9.0751456192474898E-3</v>
      </c>
      <c r="D4761" s="6">
        <v>-5.2594842802031701E-2</v>
      </c>
    </row>
    <row r="4762" spans="2:4" ht="16" x14ac:dyDescent="0.2">
      <c r="B4762" s="6" t="s">
        <v>55217</v>
      </c>
      <c r="C4762" s="6">
        <v>7.1709788536201899E-2</v>
      </c>
      <c r="D4762" s="6">
        <v>5.48327197368964E-2</v>
      </c>
    </row>
    <row r="4763" spans="2:4" ht="16" x14ac:dyDescent="0.2">
      <c r="B4763" s="6" t="s">
        <v>55218</v>
      </c>
      <c r="C4763" s="6">
        <v>-0.14425517705103499</v>
      </c>
      <c r="D4763" s="6">
        <v>-4.8361628483997797E-2</v>
      </c>
    </row>
    <row r="4764" spans="2:4" ht="16" x14ac:dyDescent="0.2">
      <c r="B4764" s="6" t="s">
        <v>55219</v>
      </c>
      <c r="C4764" s="6">
        <v>0.216049743107121</v>
      </c>
      <c r="D4764" s="6">
        <v>1.0367937280892799E-2</v>
      </c>
    </row>
    <row r="4765" spans="2:4" ht="16" x14ac:dyDescent="0.2">
      <c r="B4765" s="6" t="s">
        <v>55220</v>
      </c>
      <c r="C4765" s="6">
        <v>0.128583086741971</v>
      </c>
      <c r="D4765" s="6">
        <v>-1.29338783594584E-2</v>
      </c>
    </row>
    <row r="4766" spans="2:4" ht="16" x14ac:dyDescent="0.2">
      <c r="B4766" s="6" t="s">
        <v>55221</v>
      </c>
      <c r="C4766" s="6">
        <v>9.8563553155660302E-2</v>
      </c>
      <c r="D4766" s="6">
        <v>0.10016209086771399</v>
      </c>
    </row>
    <row r="4767" spans="2:4" ht="16" x14ac:dyDescent="0.2">
      <c r="B4767" s="6" t="s">
        <v>55222</v>
      </c>
      <c r="C4767" s="6">
        <v>0.18703116961419</v>
      </c>
      <c r="D4767" s="6">
        <v>-1.48716810049656E-2</v>
      </c>
    </row>
    <row r="4768" spans="2:4" ht="16" x14ac:dyDescent="0.2">
      <c r="B4768" s="6" t="s">
        <v>55223</v>
      </c>
      <c r="C4768" s="6">
        <v>0.12893253517330699</v>
      </c>
      <c r="D4768" s="6">
        <v>-9.9334592236853994E-2</v>
      </c>
    </row>
    <row r="4769" spans="2:4" ht="16" x14ac:dyDescent="0.2">
      <c r="B4769" s="6" t="s">
        <v>55224</v>
      </c>
      <c r="C4769" s="6">
        <v>0.14692382162126599</v>
      </c>
      <c r="D4769" s="6">
        <v>7.9660731802600707E-2</v>
      </c>
    </row>
    <row r="4770" spans="2:4" ht="16" x14ac:dyDescent="0.2">
      <c r="B4770" s="6" t="s">
        <v>55225</v>
      </c>
      <c r="C4770" s="6">
        <v>0.10984938337328</v>
      </c>
      <c r="D4770" s="6">
        <v>1.55792220904836E-2</v>
      </c>
    </row>
    <row r="4771" spans="2:4" ht="16" x14ac:dyDescent="0.2">
      <c r="B4771" s="6" t="s">
        <v>55226</v>
      </c>
      <c r="C4771" s="6">
        <v>-2.4349155875058599E-2</v>
      </c>
      <c r="D4771" s="6">
        <v>-2.3038373191539299E-2</v>
      </c>
    </row>
    <row r="4772" spans="2:4" ht="16" x14ac:dyDescent="0.2">
      <c r="B4772" s="6" t="s">
        <v>55227</v>
      </c>
      <c r="C4772" s="6">
        <v>-0.111008814883808</v>
      </c>
      <c r="D4772" s="6">
        <v>-0.192625692390239</v>
      </c>
    </row>
    <row r="4773" spans="2:4" ht="16" x14ac:dyDescent="0.2">
      <c r="B4773" s="6" t="s">
        <v>55228</v>
      </c>
      <c r="C4773" s="6">
        <v>3.3175380894968902E-2</v>
      </c>
      <c r="D4773" s="6">
        <v>0.109868248963105</v>
      </c>
    </row>
    <row r="4774" spans="2:4" ht="16" x14ac:dyDescent="0.2">
      <c r="B4774" s="6" t="s">
        <v>55229</v>
      </c>
      <c r="C4774" s="6">
        <v>2.7692103337617598E-3</v>
      </c>
      <c r="D4774" s="6">
        <v>4.80879278421786E-2</v>
      </c>
    </row>
    <row r="4775" spans="2:4" ht="16" x14ac:dyDescent="0.2">
      <c r="B4775" s="6" t="s">
        <v>55230</v>
      </c>
      <c r="C4775" s="6">
        <v>-5.5651007692997502E-2</v>
      </c>
      <c r="D4775" s="6">
        <v>3.8891581136019197E-2</v>
      </c>
    </row>
    <row r="4776" spans="2:4" ht="16" x14ac:dyDescent="0.2">
      <c r="B4776" s="6" t="s">
        <v>55231</v>
      </c>
      <c r="C4776" s="6">
        <v>-0.19319580146975701</v>
      </c>
      <c r="D4776" s="6">
        <v>4.3308164407207798E-2</v>
      </c>
    </row>
    <row r="4777" spans="2:4" ht="16" x14ac:dyDescent="0.2">
      <c r="B4777" s="6" t="s">
        <v>55232</v>
      </c>
      <c r="C4777" s="6">
        <v>-0.17583937294558899</v>
      </c>
      <c r="D4777" s="6">
        <v>-8.7071668626476806E-2</v>
      </c>
    </row>
    <row r="4778" spans="2:4" ht="16" x14ac:dyDescent="0.2">
      <c r="B4778" s="6" t="s">
        <v>55233</v>
      </c>
      <c r="C4778" s="6">
        <v>-0.14978892352229201</v>
      </c>
      <c r="D4778" s="6">
        <v>-0.12645920795598101</v>
      </c>
    </row>
    <row r="4779" spans="2:4" ht="16" x14ac:dyDescent="0.2">
      <c r="B4779" s="6" t="s">
        <v>55234</v>
      </c>
      <c r="C4779" s="6">
        <v>-0.20708330168604799</v>
      </c>
      <c r="D4779" s="6">
        <v>-1.80405956780092E-2</v>
      </c>
    </row>
    <row r="4780" spans="2:4" ht="16" x14ac:dyDescent="0.2">
      <c r="B4780" s="6" t="s">
        <v>55235</v>
      </c>
      <c r="C4780" s="6">
        <v>-5.6847984686582399E-2</v>
      </c>
      <c r="D4780" s="6">
        <v>-8.2625777760157504E-2</v>
      </c>
    </row>
    <row r="4781" spans="2:4" ht="16" x14ac:dyDescent="0.2">
      <c r="B4781" s="6" t="s">
        <v>55236</v>
      </c>
      <c r="C4781" s="6">
        <v>0.11678847345902101</v>
      </c>
      <c r="D4781" s="6">
        <v>6.6630279724114103E-2</v>
      </c>
    </row>
    <row r="4782" spans="2:4" ht="16" x14ac:dyDescent="0.2">
      <c r="B4782" s="6" t="s">
        <v>55237</v>
      </c>
      <c r="C4782" s="6">
        <v>-0.120664697147572</v>
      </c>
      <c r="D4782" s="6">
        <v>5.6797471124883803E-3</v>
      </c>
    </row>
    <row r="4783" spans="2:4" ht="16" x14ac:dyDescent="0.2">
      <c r="B4783" s="6" t="s">
        <v>55238</v>
      </c>
      <c r="C4783" s="6">
        <v>-1.3423369202753201E-2</v>
      </c>
      <c r="D4783" s="6">
        <v>3.9604806825592198E-2</v>
      </c>
    </row>
    <row r="4784" spans="2:4" ht="16" x14ac:dyDescent="0.2">
      <c r="B4784" s="6" t="s">
        <v>55239</v>
      </c>
      <c r="C4784" s="6">
        <v>1.7585863574522499E-2</v>
      </c>
      <c r="D4784" s="6">
        <v>7.6205747324138403E-3</v>
      </c>
    </row>
    <row r="4785" spans="2:4" ht="16" x14ac:dyDescent="0.2">
      <c r="B4785" s="6" t="s">
        <v>55240</v>
      </c>
      <c r="C4785" s="6">
        <v>-0.14590041220282801</v>
      </c>
      <c r="D4785" s="6">
        <v>9.9339431487675701E-3</v>
      </c>
    </row>
    <row r="4786" spans="2:4" ht="16" x14ac:dyDescent="0.2">
      <c r="B4786" s="6" t="s">
        <v>55241</v>
      </c>
      <c r="C4786" s="6">
        <v>-4.6055817359020403E-2</v>
      </c>
      <c r="D4786" s="6">
        <v>1.2020626105118301E-2</v>
      </c>
    </row>
    <row r="4787" spans="2:4" ht="16" x14ac:dyDescent="0.2">
      <c r="B4787" s="6" t="s">
        <v>55242</v>
      </c>
      <c r="C4787" s="6">
        <v>-5.2031614555675197E-2</v>
      </c>
      <c r="D4787" s="6">
        <v>4.05440146621938E-3</v>
      </c>
    </row>
    <row r="4788" spans="2:4" ht="16" x14ac:dyDescent="0.2">
      <c r="B4788" s="6" t="s">
        <v>55243</v>
      </c>
      <c r="C4788" s="6">
        <v>0.114146655577768</v>
      </c>
      <c r="D4788" s="6">
        <v>4.3391253678944301E-2</v>
      </c>
    </row>
    <row r="4789" spans="2:4" ht="16" x14ac:dyDescent="0.2">
      <c r="B4789" s="6" t="s">
        <v>55244</v>
      </c>
      <c r="C4789" s="6">
        <v>-0.26721390386259503</v>
      </c>
      <c r="D4789" s="6">
        <v>6.7879856126881596E-3</v>
      </c>
    </row>
    <row r="4790" spans="2:4" ht="16" x14ac:dyDescent="0.2">
      <c r="B4790" s="6" t="s">
        <v>55245</v>
      </c>
      <c r="C4790" s="6">
        <v>2.5804108565424099E-2</v>
      </c>
      <c r="D4790" s="6">
        <v>-1.2442481369422001E-3</v>
      </c>
    </row>
    <row r="4791" spans="2:4" ht="16" x14ac:dyDescent="0.2">
      <c r="B4791" s="6" t="s">
        <v>55246</v>
      </c>
      <c r="C4791" s="6">
        <v>5.4219474906428602E-2</v>
      </c>
      <c r="D4791" s="6">
        <v>1.7327880753085698E-2</v>
      </c>
    </row>
    <row r="4792" spans="2:4" ht="16" x14ac:dyDescent="0.2">
      <c r="B4792" s="6" t="s">
        <v>55247</v>
      </c>
      <c r="C4792" s="6">
        <v>-1.5607161553631999E-2</v>
      </c>
      <c r="D4792" s="6">
        <v>0.109991718367752</v>
      </c>
    </row>
    <row r="4793" spans="2:4" ht="16" x14ac:dyDescent="0.2">
      <c r="B4793" s="6" t="s">
        <v>55248</v>
      </c>
      <c r="C4793" s="6">
        <v>5.43764856661966E-2</v>
      </c>
      <c r="D4793" s="6">
        <v>-5.8784000456843302E-2</v>
      </c>
    </row>
    <row r="4794" spans="2:4" ht="16" x14ac:dyDescent="0.2">
      <c r="B4794" s="6" t="s">
        <v>55249</v>
      </c>
      <c r="C4794" s="6">
        <v>0.156896061620133</v>
      </c>
      <c r="D4794" s="6">
        <v>0.13247332623651301</v>
      </c>
    </row>
    <row r="4795" spans="2:4" ht="16" x14ac:dyDescent="0.2">
      <c r="B4795" s="6" t="s">
        <v>55250</v>
      </c>
      <c r="C4795" s="6">
        <v>0.11197618343938</v>
      </c>
      <c r="D4795" s="6">
        <v>5.5446123617620899E-2</v>
      </c>
    </row>
    <row r="4796" spans="2:4" ht="16" x14ac:dyDescent="0.2">
      <c r="B4796" s="6" t="s">
        <v>55251</v>
      </c>
      <c r="C4796" s="6">
        <v>-0.10568986372113701</v>
      </c>
      <c r="D4796" s="6">
        <v>8.6399093563998997E-2</v>
      </c>
    </row>
    <row r="4797" spans="2:4" ht="16" x14ac:dyDescent="0.2">
      <c r="B4797" s="6" t="s">
        <v>55252</v>
      </c>
      <c r="C4797" s="6">
        <v>1.15050974755588E-2</v>
      </c>
      <c r="D4797" s="6">
        <v>-2.7133117652024499E-2</v>
      </c>
    </row>
    <row r="4798" spans="2:4" ht="16" x14ac:dyDescent="0.2">
      <c r="B4798" s="6" t="s">
        <v>55253</v>
      </c>
      <c r="C4798" s="6">
        <v>-5.9881098360902399E-2</v>
      </c>
      <c r="D4798" s="6">
        <v>2.3702220333159801E-2</v>
      </c>
    </row>
    <row r="4799" spans="2:4" ht="16" x14ac:dyDescent="0.2">
      <c r="B4799" s="6" t="s">
        <v>55254</v>
      </c>
      <c r="C4799" s="6">
        <v>-0.103414975260484</v>
      </c>
      <c r="D4799" s="6">
        <v>-1.16851388641196E-2</v>
      </c>
    </row>
    <row r="4800" spans="2:4" ht="16" x14ac:dyDescent="0.2">
      <c r="B4800" s="6" t="s">
        <v>55255</v>
      </c>
      <c r="C4800" s="6">
        <v>-5.47896332472275E-2</v>
      </c>
      <c r="D4800" s="6">
        <v>4.98651262636223E-2</v>
      </c>
    </row>
    <row r="4801" spans="2:4" ht="16" x14ac:dyDescent="0.2">
      <c r="B4801" s="6" t="s">
        <v>55256</v>
      </c>
      <c r="C4801" s="6">
        <v>-7.9846533385070195E-2</v>
      </c>
      <c r="D4801" s="6">
        <v>-0.16417302213924601</v>
      </c>
    </row>
    <row r="4802" spans="2:4" ht="16" x14ac:dyDescent="0.2">
      <c r="B4802" s="6" t="s">
        <v>55257</v>
      </c>
      <c r="C4802" s="6">
        <v>0.243712561146436</v>
      </c>
      <c r="D4802" s="6">
        <v>6.5725105532834505E-2</v>
      </c>
    </row>
    <row r="4803" spans="2:4" ht="16" x14ac:dyDescent="0.2">
      <c r="B4803" s="6" t="s">
        <v>55258</v>
      </c>
      <c r="C4803" s="6">
        <v>-0.113857258358715</v>
      </c>
      <c r="D4803" s="6">
        <v>-6.8240919344738998E-2</v>
      </c>
    </row>
    <row r="4804" spans="2:4" ht="16" x14ac:dyDescent="0.2">
      <c r="B4804" s="6" t="s">
        <v>55259</v>
      </c>
      <c r="C4804" s="6">
        <v>-0.19343748999478899</v>
      </c>
      <c r="D4804" s="6">
        <v>-0.117648742691336</v>
      </c>
    </row>
    <row r="4805" spans="2:4" ht="16" x14ac:dyDescent="0.2">
      <c r="B4805" s="6" t="s">
        <v>55260</v>
      </c>
      <c r="C4805" s="6">
        <v>2.8658539206333902E-2</v>
      </c>
      <c r="D4805" s="6">
        <v>6.3655479111623101E-2</v>
      </c>
    </row>
    <row r="4806" spans="2:4" ht="16" x14ac:dyDescent="0.2">
      <c r="B4806" s="6" t="s">
        <v>55261</v>
      </c>
      <c r="C4806" s="6">
        <v>1.93280182268118E-3</v>
      </c>
      <c r="D4806" s="6">
        <v>2.72095363839699E-2</v>
      </c>
    </row>
    <row r="4807" spans="2:4" ht="16" x14ac:dyDescent="0.2">
      <c r="B4807" s="6" t="s">
        <v>55262</v>
      </c>
      <c r="C4807" s="6">
        <v>-6.7176535973737295E-2</v>
      </c>
      <c r="D4807" s="6">
        <v>7.9747200608727198E-2</v>
      </c>
    </row>
    <row r="4808" spans="2:4" ht="16" x14ac:dyDescent="0.2">
      <c r="B4808" s="6" t="s">
        <v>55263</v>
      </c>
      <c r="C4808" s="6">
        <v>6.1470873875747699E-2</v>
      </c>
      <c r="D4808" s="6">
        <v>-6.0542329298288997E-2</v>
      </c>
    </row>
    <row r="4809" spans="2:4" ht="16" x14ac:dyDescent="0.2">
      <c r="B4809" s="6" t="s">
        <v>55264</v>
      </c>
      <c r="C4809" s="6">
        <v>-2.19658876558881E-3</v>
      </c>
      <c r="D4809" s="6">
        <v>-2.39039746550057E-2</v>
      </c>
    </row>
    <row r="4810" spans="2:4" ht="16" x14ac:dyDescent="0.2">
      <c r="B4810" s="6" t="s">
        <v>55265</v>
      </c>
      <c r="C4810" s="6">
        <v>0.192280059254932</v>
      </c>
      <c r="D4810" s="6">
        <v>0.14244542428770601</v>
      </c>
    </row>
    <row r="4811" spans="2:4" ht="16" x14ac:dyDescent="0.2">
      <c r="B4811" s="6" t="s">
        <v>55266</v>
      </c>
      <c r="C4811" s="6">
        <v>2.7947559834766302E-2</v>
      </c>
      <c r="D4811" s="6">
        <v>-5.8959312850728196E-3</v>
      </c>
    </row>
    <row r="4812" spans="2:4" ht="16" x14ac:dyDescent="0.2">
      <c r="B4812" s="6" t="s">
        <v>55267</v>
      </c>
      <c r="C4812" s="6">
        <v>0.128744250045466</v>
      </c>
      <c r="D4812" s="6">
        <v>-8.89174990127716E-2</v>
      </c>
    </row>
    <row r="4813" spans="2:4" ht="16" x14ac:dyDescent="0.2">
      <c r="B4813" s="6" t="s">
        <v>55268</v>
      </c>
      <c r="C4813" s="6">
        <v>0.110922518991702</v>
      </c>
      <c r="D4813" s="6">
        <v>1.5513253223196201E-2</v>
      </c>
    </row>
    <row r="4814" spans="2:4" ht="16" x14ac:dyDescent="0.2">
      <c r="B4814" s="6" t="s">
        <v>55269</v>
      </c>
      <c r="C4814" s="6">
        <v>-2.3927248166877701E-2</v>
      </c>
      <c r="D4814" s="6">
        <v>-6.8400983313599603E-2</v>
      </c>
    </row>
    <row r="4815" spans="2:4" ht="16" x14ac:dyDescent="0.2">
      <c r="B4815" s="6" t="s">
        <v>55270</v>
      </c>
      <c r="C4815" s="6">
        <v>0.13317451368098601</v>
      </c>
      <c r="D4815" s="6">
        <v>6.6651467334909106E-2</v>
      </c>
    </row>
    <row r="4816" spans="2:4" ht="16" x14ac:dyDescent="0.2">
      <c r="B4816" s="6" t="s">
        <v>55271</v>
      </c>
      <c r="C4816" s="6">
        <v>-5.6594769187499103E-2</v>
      </c>
      <c r="D4816" s="6">
        <v>-0.11432552304416201</v>
      </c>
    </row>
    <row r="4817" spans="2:4" ht="16" x14ac:dyDescent="0.2">
      <c r="B4817" s="6" t="s">
        <v>55272</v>
      </c>
      <c r="C4817" s="6">
        <v>0.12183194417501</v>
      </c>
      <c r="D4817" s="6">
        <v>1.1235399107538501E-2</v>
      </c>
    </row>
    <row r="4818" spans="2:4" ht="16" x14ac:dyDescent="0.2">
      <c r="B4818" s="6" t="s">
        <v>55273</v>
      </c>
      <c r="C4818" s="6">
        <v>-9.5022754932395898E-2</v>
      </c>
      <c r="D4818" s="6">
        <v>7.3460123555756001E-3</v>
      </c>
    </row>
    <row r="4819" spans="2:4" ht="16" x14ac:dyDescent="0.2">
      <c r="B4819" s="6" t="s">
        <v>55274</v>
      </c>
      <c r="C4819" s="6">
        <v>0.207817866810247</v>
      </c>
      <c r="D4819" s="6">
        <v>8.86272712123721E-2</v>
      </c>
    </row>
    <row r="4820" spans="2:4" ht="16" x14ac:dyDescent="0.2">
      <c r="B4820" s="6" t="s">
        <v>55275</v>
      </c>
      <c r="C4820" s="6">
        <v>-1.2769335977254499E-2</v>
      </c>
      <c r="D4820" s="6">
        <v>6.14551142795111E-2</v>
      </c>
    </row>
    <row r="4821" spans="2:4" ht="16" x14ac:dyDescent="0.2">
      <c r="B4821" s="6" t="s">
        <v>55276</v>
      </c>
      <c r="C4821" s="6">
        <v>-0.13417516122203199</v>
      </c>
      <c r="D4821" s="6">
        <v>4.4894116455310197E-2</v>
      </c>
    </row>
    <row r="4822" spans="2:4" ht="16" x14ac:dyDescent="0.2">
      <c r="B4822" s="6" t="s">
        <v>55277</v>
      </c>
      <c r="C4822" s="6">
        <v>-0.13912615363454001</v>
      </c>
      <c r="D4822" s="6">
        <v>-0.14488866794953401</v>
      </c>
    </row>
    <row r="4823" spans="2:4" ht="16" x14ac:dyDescent="0.2">
      <c r="B4823" s="6" t="s">
        <v>55278</v>
      </c>
      <c r="C4823" s="6">
        <v>-3.61814848333726E-2</v>
      </c>
      <c r="D4823" s="6">
        <v>4.3001199139671299E-2</v>
      </c>
    </row>
    <row r="4824" spans="2:4" ht="16" x14ac:dyDescent="0.2">
      <c r="B4824" s="6" t="s">
        <v>55279</v>
      </c>
      <c r="C4824" s="6">
        <v>-0.11022529871416301</v>
      </c>
      <c r="D4824" s="6">
        <v>2.7536793134436501E-3</v>
      </c>
    </row>
    <row r="4825" spans="2:4" ht="16" x14ac:dyDescent="0.2">
      <c r="B4825" s="6" t="s">
        <v>55280</v>
      </c>
      <c r="C4825" s="6">
        <v>7.9159604444267694E-3</v>
      </c>
      <c r="D4825" s="6">
        <v>1.42957760360212E-2</v>
      </c>
    </row>
    <row r="4826" spans="2:4" ht="16" x14ac:dyDescent="0.2">
      <c r="B4826" s="6" t="s">
        <v>55281</v>
      </c>
      <c r="C4826" s="6">
        <v>-9.5187003038705406E-2</v>
      </c>
      <c r="D4826" s="6">
        <v>-9.1430921628305406E-2</v>
      </c>
    </row>
    <row r="4827" spans="2:4" ht="16" x14ac:dyDescent="0.2">
      <c r="B4827" s="6" t="s">
        <v>55282</v>
      </c>
      <c r="C4827" s="6">
        <v>-0.333511583687089</v>
      </c>
      <c r="D4827" s="6">
        <v>-7.7324756065090497E-2</v>
      </c>
    </row>
    <row r="4828" spans="2:4" ht="16" x14ac:dyDescent="0.2">
      <c r="B4828" s="6" t="s">
        <v>55283</v>
      </c>
      <c r="C4828" s="6">
        <v>6.3238967554156006E-2</v>
      </c>
      <c r="D4828" s="6">
        <v>-8.4106236911415805E-2</v>
      </c>
    </row>
    <row r="4829" spans="2:4" ht="16" x14ac:dyDescent="0.2">
      <c r="B4829" s="6" t="s">
        <v>55284</v>
      </c>
      <c r="C4829" s="6">
        <v>-4.5951835074919999E-4</v>
      </c>
      <c r="D4829" s="6">
        <v>-7.1503330934934703E-2</v>
      </c>
    </row>
    <row r="4830" spans="2:4" ht="16" x14ac:dyDescent="0.2">
      <c r="B4830" s="6" t="s">
        <v>55285</v>
      </c>
      <c r="C4830" s="6">
        <v>-0.221907150384201</v>
      </c>
      <c r="D4830" s="6">
        <v>-7.6950448580904607E-2</v>
      </c>
    </row>
    <row r="4831" spans="2:4" ht="16" x14ac:dyDescent="0.2">
      <c r="B4831" s="6" t="s">
        <v>55286</v>
      </c>
      <c r="C4831" s="6">
        <v>-0.13369716149987701</v>
      </c>
      <c r="D4831" s="6">
        <v>-0.105308358358395</v>
      </c>
    </row>
    <row r="4832" spans="2:4" ht="16" x14ac:dyDescent="0.2">
      <c r="B4832" s="6" t="s">
        <v>55287</v>
      </c>
      <c r="C4832" s="6">
        <v>1.4929892341203101E-2</v>
      </c>
      <c r="D4832" s="6">
        <v>-0.100879765941602</v>
      </c>
    </row>
    <row r="4833" spans="2:4" ht="16" x14ac:dyDescent="0.2">
      <c r="B4833" s="6" t="s">
        <v>55288</v>
      </c>
      <c r="C4833" s="6">
        <v>6.4795419371118407E-2</v>
      </c>
      <c r="D4833" s="6">
        <v>-1.26433684045093E-2</v>
      </c>
    </row>
    <row r="4834" spans="2:4" ht="16" x14ac:dyDescent="0.2">
      <c r="B4834" s="6" t="s">
        <v>55289</v>
      </c>
      <c r="C4834" s="6">
        <v>-0.120624523980878</v>
      </c>
      <c r="D4834" s="6">
        <v>-0.108058850820312</v>
      </c>
    </row>
    <row r="4835" spans="2:4" ht="16" x14ac:dyDescent="0.2">
      <c r="B4835" s="6" t="s">
        <v>55290</v>
      </c>
      <c r="C4835" s="6">
        <v>-0.13229153391406501</v>
      </c>
      <c r="D4835" s="6">
        <v>-7.4694520122666794E-2</v>
      </c>
    </row>
    <row r="4836" spans="2:4" ht="16" x14ac:dyDescent="0.2">
      <c r="B4836" s="6" t="s">
        <v>55291</v>
      </c>
      <c r="C4836" s="6">
        <v>-1.9585390007864401E-2</v>
      </c>
      <c r="D4836" s="6">
        <v>1.48834915616156E-2</v>
      </c>
    </row>
    <row r="4837" spans="2:4" ht="16" x14ac:dyDescent="0.2">
      <c r="B4837" s="6" t="s">
        <v>55292</v>
      </c>
      <c r="C4837" s="6">
        <v>-0.12653082011073499</v>
      </c>
      <c r="D4837" s="6">
        <v>-4.6764699473695701E-2</v>
      </c>
    </row>
    <row r="4838" spans="2:4" ht="16" x14ac:dyDescent="0.2">
      <c r="B4838" s="6" t="s">
        <v>55293</v>
      </c>
      <c r="C4838" s="6">
        <v>-1.9354441527986498E-2</v>
      </c>
      <c r="D4838" s="6">
        <v>-9.1364901121013795E-2</v>
      </c>
    </row>
    <row r="4839" spans="2:4" ht="16" x14ac:dyDescent="0.2">
      <c r="B4839" s="6" t="s">
        <v>55294</v>
      </c>
      <c r="C4839" s="6">
        <v>-2.7809567501698499E-2</v>
      </c>
      <c r="D4839" s="6">
        <v>-1.6658844572751502E-2</v>
      </c>
    </row>
    <row r="4840" spans="2:4" ht="16" x14ac:dyDescent="0.2">
      <c r="B4840" s="6" t="s">
        <v>55295</v>
      </c>
      <c r="C4840" s="6">
        <v>-4.9710472345277701E-2</v>
      </c>
      <c r="D4840" s="6">
        <v>6.2082641382064097E-3</v>
      </c>
    </row>
    <row r="4841" spans="2:4" ht="16" x14ac:dyDescent="0.2">
      <c r="B4841" s="6" t="s">
        <v>55296</v>
      </c>
      <c r="C4841" s="6">
        <v>-7.3099789587132605E-2</v>
      </c>
      <c r="D4841" s="6">
        <v>-4.6946296724736797E-2</v>
      </c>
    </row>
    <row r="4842" spans="2:4" ht="16" x14ac:dyDescent="0.2">
      <c r="B4842" s="6" t="s">
        <v>55297</v>
      </c>
      <c r="C4842" s="6">
        <v>-0.198646302045626</v>
      </c>
      <c r="D4842" s="6">
        <v>-4.5934209814480702E-2</v>
      </c>
    </row>
    <row r="4843" spans="2:4" ht="16" x14ac:dyDescent="0.2">
      <c r="B4843" s="6" t="s">
        <v>55298</v>
      </c>
      <c r="C4843" s="6">
        <v>2.7033276514016401E-2</v>
      </c>
      <c r="D4843" s="6">
        <v>6.3438982165723801E-2</v>
      </c>
    </row>
    <row r="4844" spans="2:4" ht="16" x14ac:dyDescent="0.2">
      <c r="B4844" s="6" t="s">
        <v>55299</v>
      </c>
      <c r="C4844" s="6">
        <v>7.5184371662824198E-2</v>
      </c>
      <c r="D4844" s="6">
        <v>-4.9477651173844501E-3</v>
      </c>
    </row>
    <row r="4845" spans="2:4" ht="16" x14ac:dyDescent="0.2">
      <c r="B4845" s="6" t="s">
        <v>55300</v>
      </c>
      <c r="C4845" s="6">
        <v>-0.168611411113957</v>
      </c>
      <c r="D4845" s="6">
        <v>-2.5184555581675198E-2</v>
      </c>
    </row>
    <row r="4846" spans="2:4" ht="16" x14ac:dyDescent="0.2">
      <c r="B4846" s="6" t="s">
        <v>55301</v>
      </c>
      <c r="C4846" s="6">
        <v>-3.2919938824107903E-2</v>
      </c>
      <c r="D4846" s="6">
        <v>3.8518549421789998E-2</v>
      </c>
    </row>
    <row r="4847" spans="2:4" ht="16" x14ac:dyDescent="0.2">
      <c r="B4847" s="6" t="s">
        <v>55302</v>
      </c>
      <c r="C4847" s="6">
        <v>6.6946090927022098E-2</v>
      </c>
      <c r="D4847" s="6">
        <v>5.55298842176975E-2</v>
      </c>
    </row>
    <row r="4848" spans="2:4" ht="16" x14ac:dyDescent="0.2">
      <c r="B4848" s="6" t="s">
        <v>55303</v>
      </c>
      <c r="C4848" s="6">
        <v>6.0895851636019002E-2</v>
      </c>
      <c r="D4848" s="6">
        <v>-2.8726636707055501E-2</v>
      </c>
    </row>
    <row r="4849" spans="2:4" ht="16" x14ac:dyDescent="0.2">
      <c r="B4849" s="6" t="s">
        <v>55304</v>
      </c>
      <c r="C4849" s="6">
        <v>2.23943738182069E-2</v>
      </c>
      <c r="D4849" s="6">
        <v>4.7318991018473297E-2</v>
      </c>
    </row>
    <row r="4850" spans="2:4" ht="16" x14ac:dyDescent="0.2">
      <c r="B4850" s="6" t="s">
        <v>55305</v>
      </c>
      <c r="C4850" s="6">
        <v>-0.17733384984884501</v>
      </c>
      <c r="D4850" s="6">
        <v>-1.38008645318329E-2</v>
      </c>
    </row>
    <row r="4851" spans="2:4" ht="16" x14ac:dyDescent="0.2">
      <c r="B4851" s="6" t="s">
        <v>55306</v>
      </c>
      <c r="C4851" s="6">
        <v>2.8626589442715102E-2</v>
      </c>
      <c r="D4851" s="6">
        <v>8.3256396730689006E-2</v>
      </c>
    </row>
    <row r="4852" spans="2:4" ht="16" x14ac:dyDescent="0.2">
      <c r="B4852" s="6" t="s">
        <v>55307</v>
      </c>
      <c r="C4852" s="6">
        <v>-0.15603062108037299</v>
      </c>
      <c r="D4852" s="6">
        <v>-5.0974144107682598E-2</v>
      </c>
    </row>
    <row r="4853" spans="2:4" ht="16" x14ac:dyDescent="0.2">
      <c r="B4853" s="6" t="s">
        <v>55308</v>
      </c>
      <c r="C4853" s="6">
        <v>-2.22452147294829E-2</v>
      </c>
      <c r="D4853" s="6">
        <v>8.9582108691151005E-2</v>
      </c>
    </row>
    <row r="4854" spans="2:4" ht="16" x14ac:dyDescent="0.2">
      <c r="B4854" s="6" t="s">
        <v>55309</v>
      </c>
      <c r="C4854" s="6">
        <v>-4.52656631899062E-2</v>
      </c>
      <c r="D4854" s="6">
        <v>8.6866250452743002E-2</v>
      </c>
    </row>
    <row r="4855" spans="2:4" ht="16" x14ac:dyDescent="0.2">
      <c r="B4855" s="6" t="s">
        <v>55310</v>
      </c>
      <c r="C4855" s="6">
        <v>-0.101930826949391</v>
      </c>
      <c r="D4855" s="6">
        <v>-8.4531714722269294E-2</v>
      </c>
    </row>
    <row r="4856" spans="2:4" ht="16" x14ac:dyDescent="0.2">
      <c r="B4856" s="6" t="s">
        <v>55311</v>
      </c>
      <c r="C4856" s="6">
        <v>-8.4798909737688E-2</v>
      </c>
      <c r="D4856" s="6">
        <v>7.1780800954715396E-2</v>
      </c>
    </row>
    <row r="4857" spans="2:4" ht="16" x14ac:dyDescent="0.2">
      <c r="B4857" s="6" t="s">
        <v>55312</v>
      </c>
      <c r="C4857" s="6">
        <v>-4.3222133200860199E-2</v>
      </c>
      <c r="D4857" s="6">
        <v>-3.6966481875689503E-2</v>
      </c>
    </row>
    <row r="4858" spans="2:4" ht="16" x14ac:dyDescent="0.2">
      <c r="B4858" s="6" t="s">
        <v>55313</v>
      </c>
      <c r="C4858" s="6">
        <v>6.4353102400158194E-2</v>
      </c>
      <c r="D4858" s="6">
        <v>-0.125926836649975</v>
      </c>
    </row>
    <row r="4859" spans="2:4" ht="16" x14ac:dyDescent="0.2">
      <c r="B4859" s="6" t="s">
        <v>55314</v>
      </c>
      <c r="C4859" s="6">
        <v>-0.22919158681337301</v>
      </c>
      <c r="D4859" s="6">
        <v>-0.14281244091912701</v>
      </c>
    </row>
    <row r="4860" spans="2:4" ht="16" x14ac:dyDescent="0.2">
      <c r="B4860" s="6" t="s">
        <v>55315</v>
      </c>
      <c r="C4860" s="6">
        <v>-3.5186726605710199E-2</v>
      </c>
      <c r="D4860" s="6">
        <v>-0.14016748676111301</v>
      </c>
    </row>
    <row r="4861" spans="2:4" ht="16" x14ac:dyDescent="0.2">
      <c r="B4861" s="6" t="s">
        <v>55316</v>
      </c>
      <c r="C4861" s="6">
        <v>-0.12565663491700199</v>
      </c>
      <c r="D4861" s="6">
        <v>-4.4124966505462403E-2</v>
      </c>
    </row>
    <row r="4862" spans="2:4" ht="16" x14ac:dyDescent="0.2">
      <c r="B4862" s="6" t="s">
        <v>55317</v>
      </c>
      <c r="C4862" s="6">
        <v>-0.22902373971803899</v>
      </c>
      <c r="D4862" s="6">
        <v>-0.141893460552557</v>
      </c>
    </row>
    <row r="4863" spans="2:4" ht="16" x14ac:dyDescent="0.2">
      <c r="B4863" s="6" t="s">
        <v>55318</v>
      </c>
      <c r="C4863" s="6">
        <v>9.7118663335962196E-3</v>
      </c>
      <c r="D4863" s="6">
        <v>2.6677254526642099E-2</v>
      </c>
    </row>
    <row r="4864" spans="2:4" ht="16" x14ac:dyDescent="0.2">
      <c r="B4864" s="6" t="s">
        <v>55319</v>
      </c>
      <c r="C4864" s="6">
        <v>0.11514376460885099</v>
      </c>
      <c r="D4864" s="6">
        <v>9.3703208853735107E-2</v>
      </c>
    </row>
    <row r="4865" spans="2:4" ht="16" x14ac:dyDescent="0.2">
      <c r="B4865" s="6" t="s">
        <v>55320</v>
      </c>
      <c r="C4865" s="6">
        <v>-0.128597571010685</v>
      </c>
      <c r="D4865" s="6">
        <v>-4.0393837724696E-2</v>
      </c>
    </row>
    <row r="4866" spans="2:4" ht="16" x14ac:dyDescent="0.2">
      <c r="B4866" s="6" t="s">
        <v>55321</v>
      </c>
      <c r="C4866" s="6">
        <v>8.9004486709041195E-2</v>
      </c>
      <c r="D4866" s="6">
        <v>3.1041502079512898E-2</v>
      </c>
    </row>
    <row r="4867" spans="2:4" ht="16" x14ac:dyDescent="0.2">
      <c r="B4867" s="6" t="s">
        <v>55322</v>
      </c>
      <c r="C4867" s="6">
        <v>-0.15463947810676501</v>
      </c>
      <c r="D4867" s="6">
        <v>6.6605776605519501E-2</v>
      </c>
    </row>
    <row r="4868" spans="2:4" ht="16" x14ac:dyDescent="0.2">
      <c r="B4868" s="6" t="s">
        <v>55323</v>
      </c>
      <c r="C4868" s="6">
        <v>8.0649305346305794E-2</v>
      </c>
      <c r="D4868" s="6">
        <v>-2.1418155949653801E-2</v>
      </c>
    </row>
    <row r="4869" spans="2:4" ht="16" x14ac:dyDescent="0.2">
      <c r="B4869" s="6" t="s">
        <v>55324</v>
      </c>
      <c r="C4869" s="6">
        <v>-5.3896621159934099E-2</v>
      </c>
      <c r="D4869" s="6">
        <v>-0.17198750558306999</v>
      </c>
    </row>
    <row r="4870" spans="2:4" ht="16" x14ac:dyDescent="0.2">
      <c r="B4870" s="6" t="s">
        <v>55325</v>
      </c>
      <c r="C4870" s="6">
        <v>6.4422287184279406E-2</v>
      </c>
      <c r="D4870" s="6">
        <v>-8.0207758688407205E-4</v>
      </c>
    </row>
    <row r="4871" spans="2:4" ht="16" x14ac:dyDescent="0.2">
      <c r="B4871" s="6" t="s">
        <v>55326</v>
      </c>
      <c r="C4871" s="6">
        <v>-7.9965519086616907E-2</v>
      </c>
      <c r="D4871" s="6">
        <v>-5.3168914252770698E-2</v>
      </c>
    </row>
    <row r="4872" spans="2:4" ht="16" x14ac:dyDescent="0.2">
      <c r="B4872" s="6" t="s">
        <v>55327</v>
      </c>
      <c r="C4872" s="6">
        <v>-0.17413781193191</v>
      </c>
      <c r="D4872" s="6">
        <v>2.7328083736597002E-2</v>
      </c>
    </row>
    <row r="4873" spans="2:4" ht="16" x14ac:dyDescent="0.2">
      <c r="B4873" s="6" t="s">
        <v>55328</v>
      </c>
      <c r="C4873" s="6">
        <v>-5.78434767396008E-3</v>
      </c>
      <c r="D4873" s="6">
        <v>-4.2629080008776001E-2</v>
      </c>
    </row>
    <row r="4874" spans="2:4" ht="16" x14ac:dyDescent="0.2">
      <c r="B4874" s="6" t="s">
        <v>55329</v>
      </c>
      <c r="C4874" s="6">
        <v>-8.3077582749373505E-2</v>
      </c>
      <c r="D4874" s="6">
        <v>9.1347783944408806E-3</v>
      </c>
    </row>
    <row r="4875" spans="2:4" ht="16" x14ac:dyDescent="0.2">
      <c r="B4875" s="6" t="s">
        <v>55330</v>
      </c>
      <c r="C4875" s="6">
        <v>1.7428201532617E-2</v>
      </c>
      <c r="D4875" s="6">
        <v>2.7236053923243301E-2</v>
      </c>
    </row>
    <row r="4876" spans="2:4" ht="16" x14ac:dyDescent="0.2">
      <c r="B4876" s="6" t="s">
        <v>55331</v>
      </c>
      <c r="C4876" s="6">
        <v>8.3770574854899998E-2</v>
      </c>
      <c r="D4876" s="6">
        <v>0.14005774803059201</v>
      </c>
    </row>
    <row r="4877" spans="2:4" ht="16" x14ac:dyDescent="0.2">
      <c r="B4877" s="6" t="s">
        <v>55332</v>
      </c>
      <c r="C4877" s="6">
        <v>-0.194504699230414</v>
      </c>
      <c r="D4877" s="6">
        <v>-5.4961949979360797E-2</v>
      </c>
    </row>
    <row r="4878" spans="2:4" ht="16" x14ac:dyDescent="0.2">
      <c r="B4878" s="6" t="s">
        <v>55333</v>
      </c>
      <c r="C4878" s="6">
        <v>-0.18397536992996399</v>
      </c>
      <c r="D4878" s="6">
        <v>-0.10418949404656901</v>
      </c>
    </row>
    <row r="4879" spans="2:4" ht="16" x14ac:dyDescent="0.2">
      <c r="B4879" s="6" t="s">
        <v>55334</v>
      </c>
      <c r="C4879" s="6">
        <v>0.102594286512776</v>
      </c>
      <c r="D4879" s="6">
        <v>0.120029773966896</v>
      </c>
    </row>
    <row r="4880" spans="2:4" ht="16" x14ac:dyDescent="0.2">
      <c r="B4880" s="6" t="s">
        <v>55335</v>
      </c>
      <c r="C4880" s="6">
        <v>-1.6169032908976502E-2</v>
      </c>
      <c r="D4880" s="6">
        <v>-5.3072022294456303E-2</v>
      </c>
    </row>
    <row r="4881" spans="2:4" ht="16" x14ac:dyDescent="0.2">
      <c r="B4881" s="6" t="s">
        <v>55336</v>
      </c>
      <c r="C4881" s="6">
        <v>4.5430889506262097E-2</v>
      </c>
      <c r="D4881" s="6">
        <v>2.7439754586661799E-2</v>
      </c>
    </row>
    <row r="4882" spans="2:4" ht="16" x14ac:dyDescent="0.2">
      <c r="B4882" s="6" t="s">
        <v>55337</v>
      </c>
      <c r="C4882" s="6">
        <v>5.9479498299228203E-2</v>
      </c>
      <c r="D4882" s="6">
        <v>5.8195622705609899E-2</v>
      </c>
    </row>
    <row r="4883" spans="2:4" ht="16" x14ac:dyDescent="0.2">
      <c r="B4883" s="6" t="s">
        <v>55338</v>
      </c>
      <c r="C4883" s="6">
        <v>2.53649177058453E-2</v>
      </c>
      <c r="D4883" s="6">
        <v>6.5357497407277698E-2</v>
      </c>
    </row>
    <row r="4884" spans="2:4" ht="16" x14ac:dyDescent="0.2">
      <c r="B4884" s="6" t="s">
        <v>55339</v>
      </c>
      <c r="C4884" s="6">
        <v>1.6788548416556599E-2</v>
      </c>
      <c r="D4884" s="6">
        <v>2.2824601658756501E-2</v>
      </c>
    </row>
    <row r="4885" spans="2:4" ht="16" x14ac:dyDescent="0.2">
      <c r="B4885" s="6" t="s">
        <v>55340</v>
      </c>
      <c r="C4885" s="6">
        <v>-1.9716530884209299E-2</v>
      </c>
      <c r="D4885" s="6">
        <v>-5.6059094437723098E-2</v>
      </c>
    </row>
    <row r="4886" spans="2:4" ht="16" x14ac:dyDescent="0.2">
      <c r="B4886" s="6" t="s">
        <v>55341</v>
      </c>
      <c r="C4886" s="6">
        <v>4.1624750848479001E-3</v>
      </c>
      <c r="D4886" s="6">
        <v>-6.2373462153124101E-2</v>
      </c>
    </row>
    <row r="4887" spans="2:4" ht="16" x14ac:dyDescent="0.2">
      <c r="B4887" s="6" t="s">
        <v>55342</v>
      </c>
      <c r="C4887" s="6">
        <v>7.1362175181643103E-2</v>
      </c>
      <c r="D4887" s="6">
        <v>7.2137645982925505E-2</v>
      </c>
    </row>
    <row r="4888" spans="2:4" ht="16" x14ac:dyDescent="0.2">
      <c r="B4888" s="6" t="s">
        <v>55343</v>
      </c>
      <c r="C4888" s="6">
        <v>-8.4953912874548898E-2</v>
      </c>
      <c r="D4888" s="6">
        <v>-0.13821930314216699</v>
      </c>
    </row>
    <row r="4889" spans="2:4" ht="16" x14ac:dyDescent="0.2">
      <c r="B4889" s="6" t="s">
        <v>55344</v>
      </c>
      <c r="C4889" s="6">
        <v>-0.115892569465744</v>
      </c>
      <c r="D4889" s="6">
        <v>2.1432166933273902E-2</v>
      </c>
    </row>
    <row r="4890" spans="2:4" ht="16" x14ac:dyDescent="0.2">
      <c r="B4890" s="6" t="s">
        <v>55345</v>
      </c>
      <c r="C4890" s="6">
        <v>-8.0765702949055801E-2</v>
      </c>
      <c r="D4890" s="6">
        <v>-5.5745208657537397E-2</v>
      </c>
    </row>
    <row r="4891" spans="2:4" ht="16" x14ac:dyDescent="0.2">
      <c r="B4891" s="6" t="s">
        <v>55346</v>
      </c>
      <c r="C4891" s="6">
        <v>-0.17970002568359</v>
      </c>
      <c r="D4891" s="6">
        <v>-2.9259752489930201E-2</v>
      </c>
    </row>
    <row r="4892" spans="2:4" ht="16" x14ac:dyDescent="0.2">
      <c r="B4892" s="6" t="s">
        <v>55347</v>
      </c>
      <c r="C4892" s="6">
        <v>7.54846401961249E-2</v>
      </c>
      <c r="D4892" s="6">
        <v>-4.3953225042879303E-2</v>
      </c>
    </row>
    <row r="4893" spans="2:4" ht="16" x14ac:dyDescent="0.2">
      <c r="B4893" s="6" t="s">
        <v>55348</v>
      </c>
      <c r="C4893" s="6">
        <v>-9.3258061085836494E-2</v>
      </c>
      <c r="D4893" s="6">
        <v>1.76681002089586E-2</v>
      </c>
    </row>
    <row r="4894" spans="2:4" ht="16" x14ac:dyDescent="0.2">
      <c r="B4894" s="6" t="s">
        <v>55349</v>
      </c>
      <c r="C4894" s="6">
        <v>-0.17028330875550299</v>
      </c>
      <c r="D4894" s="6">
        <v>2.6229187710476599E-2</v>
      </c>
    </row>
    <row r="4895" spans="2:4" ht="16" x14ac:dyDescent="0.2">
      <c r="B4895" s="6" t="s">
        <v>55350</v>
      </c>
      <c r="C4895" s="6">
        <v>4.7364733380799599E-2</v>
      </c>
      <c r="D4895" s="6">
        <v>8.9421786760255501E-2</v>
      </c>
    </row>
    <row r="4896" spans="2:4" ht="16" x14ac:dyDescent="0.2">
      <c r="B4896" s="6" t="s">
        <v>55351</v>
      </c>
      <c r="C4896" s="6">
        <v>-4.5949037144129803E-2</v>
      </c>
      <c r="D4896" s="6">
        <v>8.2560715596630505E-3</v>
      </c>
    </row>
    <row r="4897" spans="2:4" ht="16" x14ac:dyDescent="0.2">
      <c r="B4897" s="6" t="s">
        <v>55352</v>
      </c>
      <c r="C4897" s="6">
        <v>0.22299908055972001</v>
      </c>
      <c r="D4897" s="6">
        <v>5.6886233119525897E-2</v>
      </c>
    </row>
    <row r="4898" spans="2:4" ht="16" x14ac:dyDescent="0.2">
      <c r="B4898" s="6" t="s">
        <v>55353</v>
      </c>
      <c r="C4898" s="6">
        <v>1.7869104275725099E-2</v>
      </c>
      <c r="D4898" s="6">
        <v>4.0844076331486803E-2</v>
      </c>
    </row>
    <row r="4899" spans="2:4" ht="16" x14ac:dyDescent="0.2">
      <c r="B4899" s="6" t="s">
        <v>55354</v>
      </c>
      <c r="C4899" s="6">
        <v>0.118677523664766</v>
      </c>
      <c r="D4899" s="6">
        <v>4.33832451224688E-2</v>
      </c>
    </row>
    <row r="4900" spans="2:4" ht="16" x14ac:dyDescent="0.2">
      <c r="B4900" s="6" t="s">
        <v>55355</v>
      </c>
      <c r="C4900" s="6">
        <v>-0.15908907142883799</v>
      </c>
      <c r="D4900" s="6">
        <v>-6.6185336020996494E-2</v>
      </c>
    </row>
    <row r="4901" spans="2:4" ht="16" x14ac:dyDescent="0.2">
      <c r="B4901" s="6" t="s">
        <v>55356</v>
      </c>
      <c r="C4901" s="6">
        <v>3.8968011933269201E-3</v>
      </c>
      <c r="D4901" s="6">
        <v>-2.11328174242367E-2</v>
      </c>
    </row>
    <row r="4902" spans="2:4" ht="16" x14ac:dyDescent="0.2">
      <c r="B4902" s="6" t="s">
        <v>55357</v>
      </c>
      <c r="C4902" s="6">
        <v>0.15055966346542601</v>
      </c>
      <c r="D4902" s="6">
        <v>-6.3268577337101006E-2</v>
      </c>
    </row>
    <row r="4903" spans="2:4" ht="16" x14ac:dyDescent="0.2">
      <c r="B4903" s="6" t="s">
        <v>55358</v>
      </c>
      <c r="C4903" s="6">
        <v>4.5148750461837701E-2</v>
      </c>
      <c r="D4903" s="6">
        <v>1.08016025046561E-2</v>
      </c>
    </row>
    <row r="4904" spans="2:4" ht="16" x14ac:dyDescent="0.2">
      <c r="B4904" s="6" t="s">
        <v>55359</v>
      </c>
      <c r="C4904" s="6">
        <v>-2.8036157653646799E-2</v>
      </c>
      <c r="D4904" s="6">
        <v>8.5930336143329997E-2</v>
      </c>
    </row>
    <row r="4905" spans="2:4" ht="16" x14ac:dyDescent="0.2">
      <c r="B4905" s="6" t="s">
        <v>55360</v>
      </c>
      <c r="C4905" s="6">
        <v>4.1590430556826902E-2</v>
      </c>
      <c r="D4905" s="6">
        <v>-8.9053928156370504E-2</v>
      </c>
    </row>
    <row r="4906" spans="2:4" ht="16" x14ac:dyDescent="0.2">
      <c r="B4906" s="6" t="s">
        <v>55361</v>
      </c>
      <c r="C4906" s="6">
        <v>1.3040072515612299E-2</v>
      </c>
      <c r="D4906" s="6">
        <v>7.7873770521286204E-2</v>
      </c>
    </row>
    <row r="4907" spans="2:4" ht="16" x14ac:dyDescent="0.2">
      <c r="B4907" s="6" t="s">
        <v>55362</v>
      </c>
      <c r="C4907" s="6">
        <v>-0.179273639383009</v>
      </c>
      <c r="D4907" s="6">
        <v>3.2939071187486299E-3</v>
      </c>
    </row>
    <row r="4908" spans="2:4" ht="16" x14ac:dyDescent="0.2">
      <c r="B4908" s="6" t="s">
        <v>55363</v>
      </c>
      <c r="C4908" s="6">
        <v>-2.4999220477735E-2</v>
      </c>
      <c r="D4908" s="6">
        <v>7.69495046872848E-2</v>
      </c>
    </row>
    <row r="4909" spans="2:4" ht="16" x14ac:dyDescent="0.2">
      <c r="B4909" s="6" t="s">
        <v>55364</v>
      </c>
      <c r="C4909" s="6">
        <v>-0.29280584233551599</v>
      </c>
      <c r="D4909" s="6">
        <v>-0.10869529863255099</v>
      </c>
    </row>
    <row r="4910" spans="2:4" ht="16" x14ac:dyDescent="0.2">
      <c r="B4910" s="6" t="s">
        <v>55365</v>
      </c>
      <c r="C4910" s="6">
        <v>7.0791635614142496E-3</v>
      </c>
      <c r="D4910" s="6">
        <v>-0.12472074640288</v>
      </c>
    </row>
    <row r="4911" spans="2:4" ht="16" x14ac:dyDescent="0.2">
      <c r="B4911" s="6" t="s">
        <v>55366</v>
      </c>
      <c r="C4911" s="6">
        <v>-0.165034870268952</v>
      </c>
      <c r="D4911" s="6">
        <v>-1.44411873281675E-2</v>
      </c>
    </row>
    <row r="4912" spans="2:4" ht="16" x14ac:dyDescent="0.2">
      <c r="B4912" s="6" t="s">
        <v>55367</v>
      </c>
      <c r="C4912" s="6">
        <v>1.4232326341756999E-2</v>
      </c>
      <c r="D4912" s="6">
        <v>-8.2720893349285604E-2</v>
      </c>
    </row>
    <row r="4913" spans="2:4" ht="16" x14ac:dyDescent="0.2">
      <c r="B4913" s="6" t="s">
        <v>55368</v>
      </c>
      <c r="C4913" s="6">
        <v>5.61241667705197E-2</v>
      </c>
      <c r="D4913" s="6">
        <v>-0.17465991103241699</v>
      </c>
    </row>
    <row r="4914" spans="2:4" ht="16" x14ac:dyDescent="0.2">
      <c r="B4914" s="6" t="s">
        <v>55369</v>
      </c>
      <c r="C4914" s="6">
        <v>1.6778076435787902E-2</v>
      </c>
      <c r="D4914" s="6">
        <v>-2.49242473958479E-2</v>
      </c>
    </row>
    <row r="4915" spans="2:4" ht="16" x14ac:dyDescent="0.2">
      <c r="B4915" s="6" t="s">
        <v>55370</v>
      </c>
      <c r="C4915" s="6">
        <v>0.14286768333062499</v>
      </c>
      <c r="D4915" s="6">
        <v>4.7640406623095502E-2</v>
      </c>
    </row>
    <row r="4916" spans="2:4" ht="16" x14ac:dyDescent="0.2">
      <c r="B4916" s="6" t="s">
        <v>55371</v>
      </c>
      <c r="C4916" s="6">
        <v>-8.7478184498987602E-2</v>
      </c>
      <c r="D4916" s="6">
        <v>-1.6112879903283001E-2</v>
      </c>
    </row>
    <row r="4917" spans="2:4" ht="16" x14ac:dyDescent="0.2">
      <c r="B4917" s="6" t="s">
        <v>55372</v>
      </c>
      <c r="C4917" s="6">
        <v>0.117050054384068</v>
      </c>
      <c r="D4917" s="6">
        <v>-5.65110411191014E-2</v>
      </c>
    </row>
    <row r="4918" spans="2:4" ht="16" x14ac:dyDescent="0.2">
      <c r="B4918" s="6" t="s">
        <v>55373</v>
      </c>
      <c r="C4918" s="6">
        <v>4.9490352184934999E-2</v>
      </c>
      <c r="D4918" s="6">
        <v>-8.3684700806875498E-2</v>
      </c>
    </row>
    <row r="4919" spans="2:4" ht="16" x14ac:dyDescent="0.2">
      <c r="B4919" s="6" t="s">
        <v>55374</v>
      </c>
      <c r="C4919" s="6">
        <v>-3.2352780061515297E-2</v>
      </c>
      <c r="D4919" s="6">
        <v>-0.14535229901712901</v>
      </c>
    </row>
    <row r="4920" spans="2:4" ht="16" x14ac:dyDescent="0.2">
      <c r="B4920" s="6" t="s">
        <v>55375</v>
      </c>
      <c r="C4920" s="6">
        <v>-0.104733026838867</v>
      </c>
      <c r="D4920" s="6">
        <v>-9.0522209394380299E-2</v>
      </c>
    </row>
    <row r="4921" spans="2:4" ht="16" x14ac:dyDescent="0.2">
      <c r="B4921" s="6" t="s">
        <v>55376</v>
      </c>
      <c r="C4921" s="6">
        <v>-0.19985267675605001</v>
      </c>
      <c r="D4921" s="6">
        <v>-3.2551324507896197E-2</v>
      </c>
    </row>
    <row r="4922" spans="2:4" ht="16" x14ac:dyDescent="0.2">
      <c r="B4922" s="6" t="s">
        <v>55377</v>
      </c>
      <c r="C4922" s="6">
        <v>2.3466488914658998E-2</v>
      </c>
      <c r="D4922" s="6">
        <v>0.14625130334938899</v>
      </c>
    </row>
    <row r="4923" spans="2:4" ht="16" x14ac:dyDescent="0.2">
      <c r="B4923" s="6" t="s">
        <v>55378</v>
      </c>
      <c r="C4923" s="6">
        <v>0.10808116764683499</v>
      </c>
      <c r="D4923" s="6">
        <v>8.8951549715232794E-2</v>
      </c>
    </row>
    <row r="4924" spans="2:4" ht="16" x14ac:dyDescent="0.2">
      <c r="B4924" s="6" t="s">
        <v>55379</v>
      </c>
      <c r="C4924" s="6">
        <v>-0.17008891549062899</v>
      </c>
      <c r="D4924" s="6">
        <v>-0.127072331665323</v>
      </c>
    </row>
    <row r="4925" spans="2:4" ht="16" x14ac:dyDescent="0.2">
      <c r="B4925" s="6" t="s">
        <v>55380</v>
      </c>
      <c r="C4925" s="6">
        <v>8.1741031663160199E-2</v>
      </c>
      <c r="D4925" s="6">
        <v>5.3351336204236502E-2</v>
      </c>
    </row>
    <row r="4926" spans="2:4" ht="16" x14ac:dyDescent="0.2">
      <c r="B4926" s="6" t="s">
        <v>55381</v>
      </c>
      <c r="C4926" s="6">
        <v>4.6562972708319002E-2</v>
      </c>
      <c r="D4926" s="6">
        <v>1.05200073323187E-2</v>
      </c>
    </row>
    <row r="4927" spans="2:4" ht="16" x14ac:dyDescent="0.2">
      <c r="B4927" s="6" t="s">
        <v>55382</v>
      </c>
      <c r="C4927" s="6">
        <v>0.16739611698391099</v>
      </c>
      <c r="D4927" s="6">
        <v>0.11046749395231199</v>
      </c>
    </row>
    <row r="4928" spans="2:4" ht="16" x14ac:dyDescent="0.2">
      <c r="B4928" s="6" t="s">
        <v>55383</v>
      </c>
      <c r="C4928" s="6">
        <v>0.18215763229858301</v>
      </c>
      <c r="D4928" s="6">
        <v>-4.2216408732957201E-4</v>
      </c>
    </row>
    <row r="4929" spans="2:4" ht="16" x14ac:dyDescent="0.2">
      <c r="B4929" s="6" t="s">
        <v>55384</v>
      </c>
      <c r="C4929" s="6">
        <v>-0.122474088483882</v>
      </c>
      <c r="D4929" s="6">
        <v>-0.15401701751235999</v>
      </c>
    </row>
    <row r="4930" spans="2:4" ht="16" x14ac:dyDescent="0.2">
      <c r="B4930" s="6" t="s">
        <v>55385</v>
      </c>
      <c r="C4930" s="6">
        <v>-5.8123646549779202E-2</v>
      </c>
      <c r="D4930" s="6">
        <v>-5.9353900143817598E-2</v>
      </c>
    </row>
    <row r="4931" spans="2:4" ht="16" x14ac:dyDescent="0.2">
      <c r="B4931" s="6" t="s">
        <v>55386</v>
      </c>
      <c r="C4931" s="6">
        <v>-0.203345429937174</v>
      </c>
      <c r="D4931" s="6">
        <v>-1.21764855199474E-2</v>
      </c>
    </row>
    <row r="4932" spans="2:4" ht="16" x14ac:dyDescent="0.2">
      <c r="B4932" s="6" t="s">
        <v>55387</v>
      </c>
      <c r="C4932" s="6">
        <v>-0.16452393648956801</v>
      </c>
      <c r="D4932" s="6">
        <v>-0.144604215167349</v>
      </c>
    </row>
    <row r="4933" spans="2:4" ht="16" x14ac:dyDescent="0.2">
      <c r="B4933" s="6" t="s">
        <v>55388</v>
      </c>
      <c r="C4933" s="6">
        <v>-4.0684308827406902E-2</v>
      </c>
      <c r="D4933" s="6">
        <v>-2.1639010820209099E-2</v>
      </c>
    </row>
    <row r="4934" spans="2:4" ht="16" x14ac:dyDescent="0.2">
      <c r="B4934" s="6" t="s">
        <v>55389</v>
      </c>
      <c r="C4934" s="6">
        <v>-0.151840930837817</v>
      </c>
      <c r="D4934" s="6">
        <v>-9.2594691799674805E-2</v>
      </c>
    </row>
    <row r="4935" spans="2:4" ht="16" x14ac:dyDescent="0.2">
      <c r="B4935" s="6" t="s">
        <v>55390</v>
      </c>
      <c r="C4935" s="6">
        <v>-6.33118934919423E-2</v>
      </c>
      <c r="D4935" s="6">
        <v>-7.7476097721892095E-2</v>
      </c>
    </row>
    <row r="4936" spans="2:4" ht="16" x14ac:dyDescent="0.2">
      <c r="B4936" s="6" t="s">
        <v>55391</v>
      </c>
      <c r="C4936" s="6">
        <v>8.5373695019059795E-2</v>
      </c>
      <c r="D4936" s="6">
        <v>-3.50737466159406E-2</v>
      </c>
    </row>
    <row r="4937" spans="2:4" ht="16" x14ac:dyDescent="0.2">
      <c r="B4937" s="6" t="s">
        <v>55392</v>
      </c>
      <c r="C4937" s="6">
        <v>6.9508505098487397E-2</v>
      </c>
      <c r="D4937" s="6">
        <v>0.14622680849817801</v>
      </c>
    </row>
    <row r="4938" spans="2:4" ht="16" x14ac:dyDescent="0.2">
      <c r="B4938" s="6" t="s">
        <v>55393</v>
      </c>
      <c r="C4938" s="6">
        <v>0.105666371686807</v>
      </c>
      <c r="D4938" s="6">
        <v>4.7169940375639499E-2</v>
      </c>
    </row>
    <row r="4939" spans="2:4" ht="16" x14ac:dyDescent="0.2">
      <c r="B4939" s="6" t="s">
        <v>55394</v>
      </c>
      <c r="C4939" s="6">
        <v>-0.20633317735413201</v>
      </c>
      <c r="D4939" s="6">
        <v>-3.9524959328994403E-3</v>
      </c>
    </row>
    <row r="4940" spans="2:4" ht="16" x14ac:dyDescent="0.2">
      <c r="B4940" s="6" t="s">
        <v>55395</v>
      </c>
      <c r="C4940" s="6">
        <v>-2.8923219687152699E-2</v>
      </c>
      <c r="D4940" s="6">
        <v>-2.6479521668378601E-2</v>
      </c>
    </row>
    <row r="4941" spans="2:4" ht="16" x14ac:dyDescent="0.2">
      <c r="B4941" s="6" t="s">
        <v>55396</v>
      </c>
      <c r="C4941" s="6">
        <v>5.5965064938543897E-2</v>
      </c>
      <c r="D4941" s="6">
        <v>3.4049506322907902E-2</v>
      </c>
    </row>
    <row r="4942" spans="2:4" ht="16" x14ac:dyDescent="0.2">
      <c r="B4942" s="6" t="s">
        <v>55397</v>
      </c>
      <c r="C4942" s="6">
        <v>0.102506132312293</v>
      </c>
      <c r="D4942" s="6">
        <v>3.7085577885155402E-2</v>
      </c>
    </row>
    <row r="4943" spans="2:4" ht="16" x14ac:dyDescent="0.2">
      <c r="B4943" s="6" t="s">
        <v>55398</v>
      </c>
      <c r="C4943" s="6">
        <v>-3.5446374880503798E-2</v>
      </c>
      <c r="D4943" s="6">
        <v>-7.95452558032963E-2</v>
      </c>
    </row>
    <row r="4944" spans="2:4" ht="16" x14ac:dyDescent="0.2">
      <c r="B4944" s="6" t="s">
        <v>55399</v>
      </c>
      <c r="C4944" s="6">
        <v>0.116542277525577</v>
      </c>
      <c r="D4944" s="6">
        <v>-6.0207754083350003E-2</v>
      </c>
    </row>
    <row r="4945" spans="2:4" ht="16" x14ac:dyDescent="0.2">
      <c r="B4945" s="6" t="s">
        <v>55400</v>
      </c>
      <c r="C4945" s="6">
        <v>-5.0959873434599998E-2</v>
      </c>
      <c r="D4945" s="6">
        <v>-6.6514418817375201E-2</v>
      </c>
    </row>
    <row r="4946" spans="2:4" ht="16" x14ac:dyDescent="0.2">
      <c r="B4946" s="6" t="s">
        <v>55401</v>
      </c>
      <c r="C4946" s="6">
        <v>0.123984597243645</v>
      </c>
      <c r="D4946" s="6">
        <v>0.135844891600368</v>
      </c>
    </row>
    <row r="4947" spans="2:4" ht="16" x14ac:dyDescent="0.2">
      <c r="B4947" s="6" t="s">
        <v>55402</v>
      </c>
      <c r="C4947" s="6">
        <v>-5.45435241471814E-3</v>
      </c>
      <c r="D4947" s="6">
        <v>-7.5906656814773599E-2</v>
      </c>
    </row>
    <row r="4948" spans="2:4" ht="16" x14ac:dyDescent="0.2">
      <c r="B4948" s="6" t="s">
        <v>55403</v>
      </c>
      <c r="C4948" s="6">
        <v>-2.1576373684697E-2</v>
      </c>
      <c r="D4948" s="6">
        <v>-9.0736727515784196E-2</v>
      </c>
    </row>
    <row r="4949" spans="2:4" ht="16" x14ac:dyDescent="0.2">
      <c r="B4949" s="6" t="s">
        <v>55404</v>
      </c>
      <c r="C4949" s="6">
        <v>-2.6531752052887801E-2</v>
      </c>
      <c r="D4949" s="6">
        <v>-7.2926131675252498E-2</v>
      </c>
    </row>
    <row r="4950" spans="2:4" ht="16" x14ac:dyDescent="0.2">
      <c r="B4950" s="6" t="s">
        <v>55405</v>
      </c>
      <c r="C4950" s="6">
        <v>-9.1816298393208498E-2</v>
      </c>
      <c r="D4950" s="6">
        <v>-0.14372463659343601</v>
      </c>
    </row>
    <row r="4951" spans="2:4" ht="16" x14ac:dyDescent="0.2">
      <c r="B4951" s="6" t="s">
        <v>55406</v>
      </c>
      <c r="C4951" s="6">
        <v>0.156201273577871</v>
      </c>
      <c r="D4951" s="6">
        <v>3.6618188580162601E-2</v>
      </c>
    </row>
    <row r="4952" spans="2:4" ht="16" x14ac:dyDescent="0.2">
      <c r="B4952" s="6" t="s">
        <v>55407</v>
      </c>
      <c r="C4952" s="6">
        <v>1.08986670139082E-2</v>
      </c>
      <c r="D4952" s="6">
        <v>-2.5676688344195401E-2</v>
      </c>
    </row>
    <row r="4953" spans="2:4" ht="16" x14ac:dyDescent="0.2">
      <c r="B4953" s="6" t="s">
        <v>55408</v>
      </c>
      <c r="C4953" s="6">
        <v>0.132082180595017</v>
      </c>
      <c r="D4953" s="6">
        <v>1.73520355995785E-2</v>
      </c>
    </row>
    <row r="4954" spans="2:4" ht="16" x14ac:dyDescent="0.2">
      <c r="B4954" s="6" t="s">
        <v>55409</v>
      </c>
      <c r="C4954" s="6">
        <v>-1.50708308443308E-2</v>
      </c>
      <c r="D4954" s="6">
        <v>-2.07096901278459E-2</v>
      </c>
    </row>
    <row r="4955" spans="2:4" ht="16" x14ac:dyDescent="0.2">
      <c r="B4955" s="6" t="s">
        <v>55410</v>
      </c>
      <c r="C4955" s="6">
        <v>-6.4645543128660802E-3</v>
      </c>
      <c r="D4955" s="6">
        <v>-5.76462766170431E-2</v>
      </c>
    </row>
    <row r="4956" spans="2:4" ht="16" x14ac:dyDescent="0.2">
      <c r="B4956" s="6" t="s">
        <v>55411</v>
      </c>
      <c r="C4956" s="6">
        <v>-0.19527586188901</v>
      </c>
      <c r="D4956" s="6">
        <v>-0.12822006357314999</v>
      </c>
    </row>
    <row r="4957" spans="2:4" ht="16" x14ac:dyDescent="0.2">
      <c r="B4957" s="6" t="s">
        <v>55412</v>
      </c>
      <c r="C4957" s="6">
        <v>-0.144606358125555</v>
      </c>
      <c r="D4957" s="6">
        <v>-4.2981438609985503E-2</v>
      </c>
    </row>
    <row r="4958" spans="2:4" ht="16" x14ac:dyDescent="0.2">
      <c r="B4958" s="6" t="s">
        <v>55413</v>
      </c>
      <c r="C4958" s="6">
        <v>-3.1195753524626099E-2</v>
      </c>
      <c r="D4958" s="6">
        <v>-5.6375531987763197E-2</v>
      </c>
    </row>
    <row r="4959" spans="2:4" ht="16" x14ac:dyDescent="0.2">
      <c r="B4959" s="6" t="s">
        <v>55414</v>
      </c>
      <c r="C4959" s="6">
        <v>-0.15393595332211699</v>
      </c>
      <c r="D4959" s="6">
        <v>0.152996375592687</v>
      </c>
    </row>
    <row r="4960" spans="2:4" ht="16" x14ac:dyDescent="0.2">
      <c r="B4960" s="6" t="s">
        <v>55415</v>
      </c>
      <c r="C4960" s="6">
        <v>-0.27959637554713901</v>
      </c>
      <c r="D4960" s="6">
        <v>-5.1917858081851599E-2</v>
      </c>
    </row>
    <row r="4961" spans="2:4" ht="16" x14ac:dyDescent="0.2">
      <c r="B4961" s="6" t="s">
        <v>55416</v>
      </c>
      <c r="C4961" s="6">
        <v>0.12775642032121401</v>
      </c>
      <c r="D4961" s="6">
        <v>-9.9870161179236902E-2</v>
      </c>
    </row>
    <row r="4962" spans="2:4" ht="16" x14ac:dyDescent="0.2">
      <c r="B4962" s="6" t="s">
        <v>55417</v>
      </c>
      <c r="C4962" s="6">
        <v>6.1078622644187099E-2</v>
      </c>
      <c r="D4962" s="6">
        <v>3.25912499992723E-2</v>
      </c>
    </row>
    <row r="4963" spans="2:4" ht="16" x14ac:dyDescent="0.2">
      <c r="B4963" s="6" t="s">
        <v>55418</v>
      </c>
      <c r="C4963" s="6">
        <v>2.2938181372394301E-2</v>
      </c>
      <c r="D4963" s="6">
        <v>1.7716226011897301E-2</v>
      </c>
    </row>
    <row r="4964" spans="2:4" ht="16" x14ac:dyDescent="0.2">
      <c r="B4964" s="6" t="s">
        <v>55419</v>
      </c>
      <c r="C4964" s="6">
        <v>-2.3052888474047999E-2</v>
      </c>
      <c r="D4964" s="6">
        <v>7.4650840918423E-2</v>
      </c>
    </row>
    <row r="4965" spans="2:4" ht="16" x14ac:dyDescent="0.2">
      <c r="B4965" s="6" t="s">
        <v>55420</v>
      </c>
      <c r="C4965" s="6">
        <v>-0.167746075123409</v>
      </c>
      <c r="D4965" s="6">
        <v>-4.13919359455844E-2</v>
      </c>
    </row>
    <row r="4966" spans="2:4" ht="16" x14ac:dyDescent="0.2">
      <c r="B4966" s="6" t="s">
        <v>55421</v>
      </c>
      <c r="C4966" s="6">
        <v>3.78605454354215E-2</v>
      </c>
      <c r="D4966" s="6">
        <v>-4.7819351293276198E-2</v>
      </c>
    </row>
    <row r="4967" spans="2:4" ht="16" x14ac:dyDescent="0.2">
      <c r="B4967" s="6" t="s">
        <v>55422</v>
      </c>
      <c r="C4967" s="6">
        <v>-0.211076576029115</v>
      </c>
      <c r="D4967" s="6">
        <v>-4.8699803877442903E-2</v>
      </c>
    </row>
    <row r="4968" spans="2:4" ht="16" x14ac:dyDescent="0.2">
      <c r="B4968" s="6" t="s">
        <v>55423</v>
      </c>
      <c r="C4968" s="6">
        <v>-0.26591857262119101</v>
      </c>
      <c r="D4968" s="6">
        <v>-0.10553625785255601</v>
      </c>
    </row>
    <row r="4969" spans="2:4" ht="16" x14ac:dyDescent="0.2">
      <c r="B4969" s="6" t="s">
        <v>55424</v>
      </c>
      <c r="C4969" s="6">
        <v>-0.104478430511607</v>
      </c>
      <c r="D4969" s="6">
        <v>-0.11602872664093999</v>
      </c>
    </row>
    <row r="4970" spans="2:4" ht="16" x14ac:dyDescent="0.2">
      <c r="B4970" s="6" t="s">
        <v>55425</v>
      </c>
      <c r="C4970" s="6">
        <v>9.8856592492301901E-2</v>
      </c>
      <c r="D4970" s="6">
        <v>1.8647731454870801E-2</v>
      </c>
    </row>
    <row r="4971" spans="2:4" ht="16" x14ac:dyDescent="0.2">
      <c r="B4971" s="6" t="s">
        <v>55426</v>
      </c>
      <c r="C4971" s="6">
        <v>-0.158952852336884</v>
      </c>
      <c r="D4971" s="6">
        <v>-0.137890376896524</v>
      </c>
    </row>
    <row r="4972" spans="2:4" ht="16" x14ac:dyDescent="0.2">
      <c r="B4972" s="6" t="s">
        <v>55427</v>
      </c>
      <c r="C4972" s="6">
        <v>4.7846357281491302E-3</v>
      </c>
      <c r="D4972" s="6">
        <v>-6.1821076530365303E-2</v>
      </c>
    </row>
    <row r="4973" spans="2:4" ht="16" x14ac:dyDescent="0.2">
      <c r="B4973" s="6" t="s">
        <v>55428</v>
      </c>
      <c r="C4973" s="6">
        <v>0.20023720424599001</v>
      </c>
      <c r="D4973" s="6">
        <v>4.7462505655441099E-2</v>
      </c>
    </row>
    <row r="4974" spans="2:4" ht="16" x14ac:dyDescent="0.2">
      <c r="B4974" s="6" t="s">
        <v>55429</v>
      </c>
      <c r="C4974" s="6">
        <v>-9.3790800636083901E-2</v>
      </c>
      <c r="D4974" s="6">
        <v>-2.1451013904544999E-2</v>
      </c>
    </row>
    <row r="4975" spans="2:4" ht="16" x14ac:dyDescent="0.2">
      <c r="B4975" s="6" t="s">
        <v>55430</v>
      </c>
      <c r="C4975" s="6">
        <v>0.181372976169103</v>
      </c>
      <c r="D4975" s="6">
        <v>-3.0601996066567799E-2</v>
      </c>
    </row>
    <row r="4976" spans="2:4" ht="16" x14ac:dyDescent="0.2">
      <c r="B4976" s="6" t="s">
        <v>55431</v>
      </c>
      <c r="C4976" s="6">
        <v>-4.8159355842860102E-2</v>
      </c>
      <c r="D4976" s="6">
        <v>1.77039154718341E-2</v>
      </c>
    </row>
    <row r="4977" spans="2:4" ht="16" x14ac:dyDescent="0.2">
      <c r="B4977" s="6" t="s">
        <v>55432</v>
      </c>
      <c r="C4977" s="6">
        <v>0.199617667845644</v>
      </c>
      <c r="D4977" s="6">
        <v>5.9635043597705703E-2</v>
      </c>
    </row>
    <row r="4978" spans="2:4" ht="16" x14ac:dyDescent="0.2">
      <c r="B4978" s="6" t="s">
        <v>55433</v>
      </c>
      <c r="C4978" s="6">
        <v>3.4227383625252003E-2</v>
      </c>
      <c r="D4978" s="6">
        <v>-8.67678525294764E-2</v>
      </c>
    </row>
    <row r="4979" spans="2:4" ht="16" x14ac:dyDescent="0.2">
      <c r="B4979" s="6" t="s">
        <v>55434</v>
      </c>
      <c r="C4979" s="6">
        <v>5.5153264821482799E-2</v>
      </c>
      <c r="D4979" s="6">
        <v>2.14763003605303E-2</v>
      </c>
    </row>
    <row r="4980" spans="2:4" ht="16" x14ac:dyDescent="0.2">
      <c r="B4980" s="6" t="s">
        <v>55435</v>
      </c>
      <c r="C4980" s="6">
        <v>-0.10206257260571901</v>
      </c>
      <c r="D4980" s="6">
        <v>-3.7815824340301098E-2</v>
      </c>
    </row>
    <row r="4981" spans="2:4" ht="16" x14ac:dyDescent="0.2">
      <c r="B4981" s="6" t="s">
        <v>55436</v>
      </c>
      <c r="C4981" s="6">
        <v>6.1157667544136998E-2</v>
      </c>
      <c r="D4981" s="6">
        <v>0.12563920209414001</v>
      </c>
    </row>
    <row r="4982" spans="2:4" ht="16" x14ac:dyDescent="0.2">
      <c r="B4982" s="6" t="s">
        <v>55437</v>
      </c>
      <c r="C4982" s="6">
        <v>-4.4182729973023501E-3</v>
      </c>
      <c r="D4982" s="6">
        <v>3.2148448581209202E-2</v>
      </c>
    </row>
    <row r="4983" spans="2:4" ht="16" x14ac:dyDescent="0.2">
      <c r="B4983" s="6" t="s">
        <v>55438</v>
      </c>
      <c r="C4983" s="6">
        <v>0.11696691273027</v>
      </c>
      <c r="D4983" s="6">
        <v>2.4551488925898899E-2</v>
      </c>
    </row>
    <row r="4984" spans="2:4" ht="16" x14ac:dyDescent="0.2">
      <c r="B4984" s="6" t="s">
        <v>55439</v>
      </c>
      <c r="C4984" s="6">
        <v>-7.3875352695183402E-2</v>
      </c>
      <c r="D4984" s="6">
        <v>3.0433070826823901E-2</v>
      </c>
    </row>
    <row r="4985" spans="2:4" ht="16" x14ac:dyDescent="0.2">
      <c r="B4985" s="6" t="s">
        <v>55440</v>
      </c>
      <c r="C4985" s="6">
        <v>3.7055914480159701E-3</v>
      </c>
      <c r="D4985" s="6">
        <v>-3.4797847344488098E-2</v>
      </c>
    </row>
    <row r="4986" spans="2:4" ht="16" x14ac:dyDescent="0.2">
      <c r="B4986" s="6" t="s">
        <v>55441</v>
      </c>
      <c r="C4986" s="6">
        <v>-0.11875252520147001</v>
      </c>
      <c r="D4986" s="6">
        <v>-9.7356801108091098E-2</v>
      </c>
    </row>
    <row r="4987" spans="2:4" ht="16" x14ac:dyDescent="0.2">
      <c r="B4987" s="6" t="s">
        <v>55442</v>
      </c>
      <c r="C4987" s="6">
        <v>4.1081455833488399E-2</v>
      </c>
      <c r="D4987" s="6">
        <v>1.9909783976527099E-2</v>
      </c>
    </row>
    <row r="4988" spans="2:4" ht="16" x14ac:dyDescent="0.2">
      <c r="B4988" s="6" t="s">
        <v>55443</v>
      </c>
      <c r="C4988" s="6">
        <v>6.0567595092088297E-2</v>
      </c>
      <c r="D4988" s="6">
        <v>-2.2918235358147299E-2</v>
      </c>
    </row>
    <row r="4989" spans="2:4" ht="16" x14ac:dyDescent="0.2">
      <c r="B4989" s="6" t="s">
        <v>55444</v>
      </c>
      <c r="C4989" s="6">
        <v>-0.151998390551976</v>
      </c>
      <c r="D4989" s="6">
        <v>-6.4989753607264902E-2</v>
      </c>
    </row>
    <row r="4990" spans="2:4" ht="16" x14ac:dyDescent="0.2">
      <c r="B4990" s="6" t="s">
        <v>55445</v>
      </c>
      <c r="C4990" s="6">
        <v>4.6513636024259099E-2</v>
      </c>
      <c r="D4990" s="6">
        <v>4.46607431674838E-2</v>
      </c>
    </row>
    <row r="4991" spans="2:4" ht="16" x14ac:dyDescent="0.2">
      <c r="B4991" s="6" t="s">
        <v>55446</v>
      </c>
      <c r="C4991" s="6">
        <v>-0.16864317387208499</v>
      </c>
      <c r="D4991" s="6">
        <v>-6.1253369777638497E-2</v>
      </c>
    </row>
    <row r="4992" spans="2:4" ht="16" x14ac:dyDescent="0.2">
      <c r="B4992" s="6" t="s">
        <v>55447</v>
      </c>
      <c r="C4992" s="6">
        <v>-9.5163850975561501E-2</v>
      </c>
      <c r="D4992" s="6">
        <v>-2.4331029645765102E-2</v>
      </c>
    </row>
    <row r="4993" spans="2:4" ht="16" x14ac:dyDescent="0.2">
      <c r="B4993" s="6" t="s">
        <v>55448</v>
      </c>
      <c r="C4993" s="6">
        <v>-2.7689514432372799E-2</v>
      </c>
      <c r="D4993" s="6">
        <v>-7.8015205773438595E-2</v>
      </c>
    </row>
    <row r="4994" spans="2:4" ht="16" x14ac:dyDescent="0.2">
      <c r="B4994" s="6" t="s">
        <v>55449</v>
      </c>
      <c r="C4994" s="6">
        <v>0.16152813080248901</v>
      </c>
      <c r="D4994" s="6">
        <v>-4.0187660574428997E-2</v>
      </c>
    </row>
    <row r="4995" spans="2:4" ht="16" x14ac:dyDescent="0.2">
      <c r="B4995" s="6" t="s">
        <v>55450</v>
      </c>
      <c r="C4995" s="6">
        <v>-9.5898845534668098E-2</v>
      </c>
      <c r="D4995" s="6">
        <v>-7.9781028354219699E-2</v>
      </c>
    </row>
    <row r="4996" spans="2:4" ht="16" x14ac:dyDescent="0.2">
      <c r="B4996" s="6" t="s">
        <v>55451</v>
      </c>
      <c r="C4996" s="6">
        <v>-0.172661324650658</v>
      </c>
      <c r="D4996" s="6">
        <v>-0.10482250122862399</v>
      </c>
    </row>
    <row r="4997" spans="2:4" ht="16" x14ac:dyDescent="0.2">
      <c r="B4997" s="6" t="s">
        <v>55452</v>
      </c>
      <c r="C4997" s="6">
        <v>-0.108928731816182</v>
      </c>
      <c r="D4997" s="6">
        <v>-3.7499009683607198E-2</v>
      </c>
    </row>
    <row r="4998" spans="2:4" ht="16" x14ac:dyDescent="0.2">
      <c r="B4998" s="6" t="s">
        <v>55453</v>
      </c>
      <c r="C4998" s="6">
        <v>-7.2973992499513002E-2</v>
      </c>
      <c r="D4998" s="6">
        <v>-0.123171913825929</v>
      </c>
    </row>
    <row r="4999" spans="2:4" ht="16" x14ac:dyDescent="0.2">
      <c r="B4999" s="6" t="s">
        <v>55454</v>
      </c>
      <c r="C4999" s="6">
        <v>0.121285819482447</v>
      </c>
      <c r="D4999" s="6">
        <v>-8.9498737882776694E-2</v>
      </c>
    </row>
    <row r="5000" spans="2:4" ht="16" x14ac:dyDescent="0.2">
      <c r="B5000" s="6" t="s">
        <v>55455</v>
      </c>
      <c r="C5000" s="6">
        <v>-0.19850421788333</v>
      </c>
      <c r="D5000" s="6">
        <v>-3.7181480428495603E-2</v>
      </c>
    </row>
    <row r="5001" spans="2:4" ht="16" x14ac:dyDescent="0.2">
      <c r="B5001" s="6" t="s">
        <v>55456</v>
      </c>
      <c r="C5001" s="6">
        <v>-9.1091424652681496E-2</v>
      </c>
      <c r="D5001" s="6">
        <v>0.102497994631564</v>
      </c>
    </row>
    <row r="5002" spans="2:4" ht="16" x14ac:dyDescent="0.2">
      <c r="B5002" s="6" t="s">
        <v>55457</v>
      </c>
      <c r="C5002" s="6">
        <v>-0.29525106107820598</v>
      </c>
      <c r="D5002" s="6">
        <v>-0.106149179049693</v>
      </c>
    </row>
    <row r="5003" spans="2:4" ht="16" x14ac:dyDescent="0.2">
      <c r="B5003" s="6" t="s">
        <v>55458</v>
      </c>
      <c r="C5003" s="6">
        <v>-5.0901954945166999E-2</v>
      </c>
      <c r="D5003" s="6">
        <v>-6.8328621105386206E-2</v>
      </c>
    </row>
    <row r="5004" spans="2:4" ht="16" x14ac:dyDescent="0.2">
      <c r="B5004" s="6" t="s">
        <v>55459</v>
      </c>
      <c r="C5004" s="6">
        <v>-1.6319307839367499E-3</v>
      </c>
      <c r="D5004" s="6">
        <v>-2.1246519474414499E-3</v>
      </c>
    </row>
    <row r="5005" spans="2:4" ht="16" x14ac:dyDescent="0.2">
      <c r="B5005" s="6" t="s">
        <v>55460</v>
      </c>
      <c r="C5005" s="6">
        <v>3.5958788170352002E-2</v>
      </c>
      <c r="D5005" s="6">
        <v>9.9388149616425905E-2</v>
      </c>
    </row>
    <row r="5006" spans="2:4" ht="16" x14ac:dyDescent="0.2">
      <c r="B5006" s="6" t="s">
        <v>55461</v>
      </c>
      <c r="C5006" s="6">
        <v>-0.104648810778269</v>
      </c>
      <c r="D5006" s="6">
        <v>-2.9444952365642402E-2</v>
      </c>
    </row>
    <row r="5007" spans="2:4" ht="16" x14ac:dyDescent="0.2">
      <c r="B5007" s="6" t="s">
        <v>55462</v>
      </c>
      <c r="C5007" s="6">
        <v>7.7152967273877798E-2</v>
      </c>
      <c r="D5007" s="6">
        <v>-1.27143611016072E-2</v>
      </c>
    </row>
    <row r="5008" spans="2:4" ht="16" x14ac:dyDescent="0.2">
      <c r="B5008" s="6" t="s">
        <v>55463</v>
      </c>
      <c r="C5008" s="6">
        <v>3.6351107591708703E-2</v>
      </c>
      <c r="D5008" s="6">
        <v>-6.9568511853526402E-2</v>
      </c>
    </row>
    <row r="5009" spans="2:4" ht="16" x14ac:dyDescent="0.2">
      <c r="B5009" s="6" t="s">
        <v>55464</v>
      </c>
      <c r="C5009" s="6">
        <v>0.14423469995204699</v>
      </c>
      <c r="D5009" s="6">
        <v>0.105081678026182</v>
      </c>
    </row>
    <row r="5010" spans="2:4" ht="16" x14ac:dyDescent="0.2">
      <c r="B5010" s="6" t="s">
        <v>55465</v>
      </c>
      <c r="C5010" s="6">
        <v>0.109133079977664</v>
      </c>
      <c r="D5010" s="6">
        <v>-7.5316278347206797E-3</v>
      </c>
    </row>
    <row r="5011" spans="2:4" ht="16" x14ac:dyDescent="0.2">
      <c r="B5011" s="6" t="s">
        <v>55466</v>
      </c>
      <c r="C5011" s="6">
        <v>4.2982465564360701E-2</v>
      </c>
      <c r="D5011" s="6">
        <v>6.0537320507365898E-2</v>
      </c>
    </row>
    <row r="5012" spans="2:4" ht="16" x14ac:dyDescent="0.2">
      <c r="B5012" s="6" t="s">
        <v>55467</v>
      </c>
      <c r="C5012" s="6">
        <v>-3.5363300686960003E-2</v>
      </c>
      <c r="D5012" s="6">
        <v>-7.2607334429539705E-2</v>
      </c>
    </row>
    <row r="5013" spans="2:4" ht="16" x14ac:dyDescent="0.2">
      <c r="B5013" s="6" t="s">
        <v>55468</v>
      </c>
      <c r="C5013" s="6">
        <v>-0.10049656084684799</v>
      </c>
      <c r="D5013" s="6">
        <v>2.01421715062059E-2</v>
      </c>
    </row>
    <row r="5014" spans="2:4" ht="16" x14ac:dyDescent="0.2">
      <c r="B5014" s="6" t="s">
        <v>55469</v>
      </c>
      <c r="C5014" s="6">
        <v>0.13137319340810499</v>
      </c>
      <c r="D5014" s="6">
        <v>0.113571724041832</v>
      </c>
    </row>
    <row r="5015" spans="2:4" ht="16" x14ac:dyDescent="0.2">
      <c r="B5015" s="6" t="s">
        <v>55470</v>
      </c>
      <c r="C5015" s="6">
        <v>-7.9504868180490199E-2</v>
      </c>
      <c r="D5015" s="6">
        <v>-0.13205993932677099</v>
      </c>
    </row>
    <row r="5016" spans="2:4" ht="16" x14ac:dyDescent="0.2">
      <c r="B5016" s="6" t="s">
        <v>55471</v>
      </c>
      <c r="C5016" s="6">
        <v>1.37096618861268E-2</v>
      </c>
      <c r="D5016" s="6">
        <v>-2.5303136961940802E-2</v>
      </c>
    </row>
    <row r="5017" spans="2:4" ht="16" x14ac:dyDescent="0.2">
      <c r="B5017" s="6" t="s">
        <v>55472</v>
      </c>
      <c r="C5017" s="6">
        <v>4.7039342748691503E-2</v>
      </c>
      <c r="D5017" s="6">
        <v>-3.2622481186391397E-2</v>
      </c>
    </row>
    <row r="5018" spans="2:4" ht="16" x14ac:dyDescent="0.2">
      <c r="B5018" s="6" t="s">
        <v>55473</v>
      </c>
      <c r="C5018" s="6">
        <v>-0.27765121827510603</v>
      </c>
      <c r="D5018" s="6">
        <v>-0.25239599995376799</v>
      </c>
    </row>
    <row r="5019" spans="2:4" ht="16" x14ac:dyDescent="0.2">
      <c r="B5019" s="6" t="s">
        <v>55474</v>
      </c>
      <c r="C5019" s="6">
        <v>2.15291730532208E-3</v>
      </c>
      <c r="D5019" s="6">
        <v>1.08960432277113E-3</v>
      </c>
    </row>
    <row r="5020" spans="2:4" ht="16" x14ac:dyDescent="0.2">
      <c r="B5020" s="6" t="s">
        <v>55475</v>
      </c>
      <c r="C5020" s="6">
        <v>-0.26806046847443499</v>
      </c>
      <c r="D5020" s="6">
        <v>3.1663426187987401E-3</v>
      </c>
    </row>
    <row r="5021" spans="2:4" ht="16" x14ac:dyDescent="0.2">
      <c r="B5021" s="6" t="s">
        <v>55476</v>
      </c>
      <c r="C5021" s="6">
        <v>9.155733266478E-2</v>
      </c>
      <c r="D5021" s="6">
        <v>3.3932644638675798E-2</v>
      </c>
    </row>
    <row r="5022" spans="2:4" ht="16" x14ac:dyDescent="0.2">
      <c r="B5022" s="6" t="s">
        <v>55477</v>
      </c>
      <c r="C5022" s="6">
        <v>-6.8757320812167705E-2</v>
      </c>
      <c r="D5022" s="6">
        <v>-2.3866086419515601E-2</v>
      </c>
    </row>
    <row r="5023" spans="2:4" ht="16" x14ac:dyDescent="0.2">
      <c r="B5023" s="6" t="s">
        <v>55478</v>
      </c>
      <c r="C5023" s="6">
        <v>-0.19815325160403</v>
      </c>
      <c r="D5023" s="6">
        <v>-0.173620556703902</v>
      </c>
    </row>
    <row r="5024" spans="2:4" ht="16" x14ac:dyDescent="0.2">
      <c r="B5024" s="6" t="s">
        <v>55479</v>
      </c>
      <c r="C5024" s="6">
        <v>-0.121936108083392</v>
      </c>
      <c r="D5024" s="6">
        <v>-1.25970729852997E-2</v>
      </c>
    </row>
    <row r="5025" spans="2:4" ht="16" x14ac:dyDescent="0.2">
      <c r="B5025" s="6" t="s">
        <v>55480</v>
      </c>
      <c r="C5025" s="6">
        <v>8.4766240975524099E-2</v>
      </c>
      <c r="D5025" s="6">
        <v>1.31835751436391E-2</v>
      </c>
    </row>
    <row r="5026" spans="2:4" ht="16" x14ac:dyDescent="0.2">
      <c r="B5026" s="6" t="s">
        <v>55481</v>
      </c>
      <c r="C5026" s="6">
        <v>7.8252758365522396E-2</v>
      </c>
      <c r="D5026" s="6">
        <v>-1.9491991214472901E-2</v>
      </c>
    </row>
    <row r="5027" spans="2:4" ht="16" x14ac:dyDescent="0.2">
      <c r="B5027" s="6" t="s">
        <v>55482</v>
      </c>
      <c r="C5027" s="6">
        <v>7.8577673028787501E-2</v>
      </c>
      <c r="D5027" s="6">
        <v>-6.2042385660847202E-2</v>
      </c>
    </row>
    <row r="5028" spans="2:4" ht="16" x14ac:dyDescent="0.2">
      <c r="B5028" s="6" t="s">
        <v>55483</v>
      </c>
      <c r="C5028" s="6">
        <v>-0.124329734110009</v>
      </c>
      <c r="D5028" s="6">
        <v>-5.5431337974933799E-3</v>
      </c>
    </row>
    <row r="5029" spans="2:4" ht="16" x14ac:dyDescent="0.2">
      <c r="B5029" s="6" t="s">
        <v>55484</v>
      </c>
      <c r="C5029" s="6">
        <v>4.9402743480465403E-2</v>
      </c>
      <c r="D5029" s="6">
        <v>7.9734477913831994E-2</v>
      </c>
    </row>
    <row r="5030" spans="2:4" ht="16" x14ac:dyDescent="0.2">
      <c r="B5030" s="6" t="s">
        <v>55485</v>
      </c>
      <c r="C5030" s="6">
        <v>-7.0984251587296002E-2</v>
      </c>
      <c r="D5030" s="6">
        <v>-7.17878505896727E-2</v>
      </c>
    </row>
    <row r="5031" spans="2:4" ht="16" x14ac:dyDescent="0.2">
      <c r="B5031" s="6" t="s">
        <v>55486</v>
      </c>
      <c r="C5031" s="6">
        <v>-4.4288221507940803E-2</v>
      </c>
      <c r="D5031" s="6">
        <v>-8.9008747479619899E-2</v>
      </c>
    </row>
    <row r="5032" spans="2:4" ht="16" x14ac:dyDescent="0.2">
      <c r="B5032" s="6" t="s">
        <v>55487</v>
      </c>
      <c r="C5032" s="6">
        <v>4.4316819507922198E-2</v>
      </c>
      <c r="D5032" s="6">
        <v>8.9714842748976498E-3</v>
      </c>
    </row>
    <row r="5033" spans="2:4" ht="16" x14ac:dyDescent="0.2">
      <c r="B5033" s="6" t="s">
        <v>55488</v>
      </c>
      <c r="C5033" s="6">
        <v>1.6404408184973501E-2</v>
      </c>
      <c r="D5033" s="6">
        <v>-3.9541466393483701E-2</v>
      </c>
    </row>
    <row r="5034" spans="2:4" ht="16" x14ac:dyDescent="0.2">
      <c r="B5034" s="6" t="s">
        <v>55489</v>
      </c>
      <c r="C5034" s="6">
        <v>2.9476243776687599E-2</v>
      </c>
      <c r="D5034" s="6">
        <v>7.8072027560306002E-3</v>
      </c>
    </row>
    <row r="5035" spans="2:4" ht="16" x14ac:dyDescent="0.2">
      <c r="B5035" s="6" t="s">
        <v>55490</v>
      </c>
      <c r="C5035" s="6">
        <v>0.12934087620943099</v>
      </c>
      <c r="D5035" s="6">
        <v>7.0835261005552597E-2</v>
      </c>
    </row>
    <row r="5036" spans="2:4" ht="16" x14ac:dyDescent="0.2">
      <c r="B5036" s="6" t="s">
        <v>55491</v>
      </c>
      <c r="C5036" s="6">
        <v>-0.14852274234017901</v>
      </c>
      <c r="D5036" s="6">
        <v>-3.7666758200117598E-2</v>
      </c>
    </row>
    <row r="5037" spans="2:4" ht="16" x14ac:dyDescent="0.2">
      <c r="B5037" s="6" t="s">
        <v>55492</v>
      </c>
      <c r="C5037" s="6">
        <v>0.14486427314165301</v>
      </c>
      <c r="D5037" s="6">
        <v>5.6377456606041898E-3</v>
      </c>
    </row>
    <row r="5038" spans="2:4" ht="16" x14ac:dyDescent="0.2">
      <c r="B5038" s="6" t="s">
        <v>55493</v>
      </c>
      <c r="C5038" s="6">
        <v>1.08593794754057E-2</v>
      </c>
      <c r="D5038" s="6">
        <v>-2.5772627418765098E-2</v>
      </c>
    </row>
    <row r="5039" spans="2:4" ht="16" x14ac:dyDescent="0.2">
      <c r="B5039" s="6" t="s">
        <v>55494</v>
      </c>
      <c r="C5039" s="6">
        <v>-5.4162474236683501E-2</v>
      </c>
      <c r="D5039" s="6">
        <v>-1.12053816199182E-2</v>
      </c>
    </row>
    <row r="5040" spans="2:4" ht="16" x14ac:dyDescent="0.2">
      <c r="B5040" s="6" t="s">
        <v>55495</v>
      </c>
      <c r="C5040" s="6">
        <v>-8.7209443444024301E-2</v>
      </c>
      <c r="D5040" s="6">
        <v>-0.16808909299229899</v>
      </c>
    </row>
    <row r="5041" spans="2:4" ht="16" x14ac:dyDescent="0.2">
      <c r="B5041" s="6" t="s">
        <v>55496</v>
      </c>
      <c r="C5041" s="6">
        <v>-2.5583535511852799E-3</v>
      </c>
      <c r="D5041" s="6">
        <v>-2.33896095288279E-2</v>
      </c>
    </row>
    <row r="5042" spans="2:4" ht="16" x14ac:dyDescent="0.2">
      <c r="B5042" s="6" t="s">
        <v>55497</v>
      </c>
      <c r="C5042" s="6">
        <v>-4.0516017373056101E-2</v>
      </c>
      <c r="D5042" s="6">
        <v>4.3706086436136098E-2</v>
      </c>
    </row>
    <row r="5043" spans="2:4" ht="16" x14ac:dyDescent="0.2">
      <c r="B5043" s="6" t="s">
        <v>55498</v>
      </c>
      <c r="C5043" s="6">
        <v>-2.0782868390581299E-2</v>
      </c>
      <c r="D5043" s="6">
        <v>1.31535442376194E-2</v>
      </c>
    </row>
    <row r="5044" spans="2:4" ht="16" x14ac:dyDescent="0.2">
      <c r="B5044" s="6" t="s">
        <v>55499</v>
      </c>
      <c r="C5044" s="6">
        <v>-2.8596535415602801E-2</v>
      </c>
      <c r="D5044" s="6">
        <v>-5.5523359739686903E-2</v>
      </c>
    </row>
    <row r="5045" spans="2:4" ht="16" x14ac:dyDescent="0.2">
      <c r="B5045" s="6" t="s">
        <v>55500</v>
      </c>
      <c r="C5045" s="6">
        <v>2.9336543927396298E-3</v>
      </c>
      <c r="D5045" s="6">
        <v>0.145172194672823</v>
      </c>
    </row>
    <row r="5046" spans="2:4" ht="16" x14ac:dyDescent="0.2">
      <c r="B5046" s="6" t="s">
        <v>55501</v>
      </c>
      <c r="C5046" s="6">
        <v>-5.9950094376365101E-2</v>
      </c>
      <c r="D5046" s="6">
        <v>-0.13368816722294499</v>
      </c>
    </row>
    <row r="5047" spans="2:4" ht="16" x14ac:dyDescent="0.2">
      <c r="B5047" s="6" t="s">
        <v>55502</v>
      </c>
      <c r="C5047" s="6">
        <v>-1.8783886764781599E-2</v>
      </c>
      <c r="D5047" s="6">
        <v>-0.11774300484226401</v>
      </c>
    </row>
    <row r="5048" spans="2:4" ht="16" x14ac:dyDescent="0.2">
      <c r="B5048" s="6" t="s">
        <v>55503</v>
      </c>
      <c r="C5048" s="6">
        <v>7.6937204185487204E-2</v>
      </c>
      <c r="D5048" s="6">
        <v>-8.2522616685244791E-3</v>
      </c>
    </row>
    <row r="5049" spans="2:4" ht="16" x14ac:dyDescent="0.2">
      <c r="B5049" s="6" t="s">
        <v>55504</v>
      </c>
      <c r="C5049" s="6">
        <v>0.16842361762326599</v>
      </c>
      <c r="D5049" s="6">
        <v>5.6396204727295904E-3</v>
      </c>
    </row>
    <row r="5050" spans="2:4" ht="16" x14ac:dyDescent="0.2">
      <c r="B5050" s="6" t="s">
        <v>55505</v>
      </c>
      <c r="C5050" s="6">
        <v>-8.3737883505598604E-2</v>
      </c>
      <c r="D5050" s="6">
        <v>-0.121699798106889</v>
      </c>
    </row>
    <row r="5051" spans="2:4" ht="16" x14ac:dyDescent="0.2">
      <c r="B5051" s="6" t="s">
        <v>55506</v>
      </c>
      <c r="C5051" s="6">
        <v>8.8268784707645806E-2</v>
      </c>
      <c r="D5051" s="6">
        <v>-2.3671907593395599E-2</v>
      </c>
    </row>
    <row r="5052" spans="2:4" ht="16" x14ac:dyDescent="0.2">
      <c r="B5052" s="6" t="s">
        <v>55507</v>
      </c>
      <c r="C5052" s="6">
        <v>-0.141820023238523</v>
      </c>
      <c r="D5052" s="6">
        <v>-8.5255540069457694E-2</v>
      </c>
    </row>
    <row r="5053" spans="2:4" ht="16" x14ac:dyDescent="0.2">
      <c r="B5053" s="6" t="s">
        <v>55508</v>
      </c>
      <c r="C5053" s="6">
        <v>-0.16157998301701901</v>
      </c>
      <c r="D5053" s="6">
        <v>-2.59714202477014E-2</v>
      </c>
    </row>
    <row r="5054" spans="2:4" ht="16" x14ac:dyDescent="0.2">
      <c r="B5054" s="6" t="s">
        <v>55509</v>
      </c>
      <c r="C5054" s="6">
        <v>9.1142993585387799E-2</v>
      </c>
      <c r="D5054" s="6">
        <v>-7.3996791434375701E-3</v>
      </c>
    </row>
    <row r="5055" spans="2:4" ht="16" x14ac:dyDescent="0.2">
      <c r="B5055" s="6" t="s">
        <v>55510</v>
      </c>
      <c r="C5055" s="6">
        <v>-8.2206620822019794E-2</v>
      </c>
      <c r="D5055" s="6">
        <v>-1.95534832170218E-2</v>
      </c>
    </row>
    <row r="5056" spans="2:4" ht="16" x14ac:dyDescent="0.2">
      <c r="B5056" s="6" t="s">
        <v>55511</v>
      </c>
      <c r="C5056" s="6">
        <v>8.16824012230528E-2</v>
      </c>
      <c r="D5056" s="6">
        <v>7.8910314839810397E-2</v>
      </c>
    </row>
    <row r="5057" spans="2:4" ht="16" x14ac:dyDescent="0.2">
      <c r="B5057" s="6" t="s">
        <v>55512</v>
      </c>
      <c r="C5057" s="6">
        <v>-2.0768421821821401E-2</v>
      </c>
      <c r="D5057" s="6">
        <v>-9.2975596619445405E-2</v>
      </c>
    </row>
    <row r="5058" spans="2:4" ht="16" x14ac:dyDescent="0.2">
      <c r="B5058" s="6" t="s">
        <v>55513</v>
      </c>
      <c r="C5058" s="6">
        <v>3.65026488932507E-3</v>
      </c>
      <c r="D5058" s="6">
        <v>-4.2941287398200197E-2</v>
      </c>
    </row>
    <row r="5059" spans="2:4" ht="16" x14ac:dyDescent="0.2">
      <c r="B5059" s="6" t="s">
        <v>55514</v>
      </c>
      <c r="C5059" s="6">
        <v>-0.132193766842816</v>
      </c>
      <c r="D5059" s="6">
        <v>8.5204576923961408E-3</v>
      </c>
    </row>
    <row r="5060" spans="2:4" ht="16" x14ac:dyDescent="0.2">
      <c r="B5060" s="6" t="s">
        <v>55515</v>
      </c>
      <c r="C5060" s="6">
        <v>-2.0201876323754999E-2</v>
      </c>
      <c r="D5060" s="6">
        <v>0.13489757737112201</v>
      </c>
    </row>
    <row r="5061" spans="2:4" ht="16" x14ac:dyDescent="0.2">
      <c r="B5061" s="6" t="s">
        <v>55516</v>
      </c>
      <c r="C5061" s="6">
        <v>4.1213927868888301E-4</v>
      </c>
      <c r="D5061" s="6">
        <v>-9.36216238060468E-2</v>
      </c>
    </row>
    <row r="5062" spans="2:4" ht="16" x14ac:dyDescent="0.2">
      <c r="B5062" s="6" t="s">
        <v>55517</v>
      </c>
      <c r="C5062" s="6">
        <v>-9.5000769187597797E-2</v>
      </c>
      <c r="D5062" s="6">
        <v>-6.0830328370937999E-2</v>
      </c>
    </row>
    <row r="5063" spans="2:4" ht="16" x14ac:dyDescent="0.2">
      <c r="B5063" s="6" t="s">
        <v>55518</v>
      </c>
      <c r="C5063" s="6">
        <v>-0.15928870335426401</v>
      </c>
      <c r="D5063" s="6">
        <v>-6.1719724001741598E-3</v>
      </c>
    </row>
    <row r="5064" spans="2:4" ht="16" x14ac:dyDescent="0.2">
      <c r="B5064" s="6" t="s">
        <v>55519</v>
      </c>
      <c r="C5064" s="6">
        <v>2.1143363958581001E-2</v>
      </c>
      <c r="D5064" s="6">
        <v>6.3959094173571998E-2</v>
      </c>
    </row>
    <row r="5065" spans="2:4" ht="16" x14ac:dyDescent="0.2">
      <c r="B5065" s="6" t="s">
        <v>55520</v>
      </c>
      <c r="C5065" s="6">
        <v>0.17344755768068701</v>
      </c>
      <c r="D5065" s="6">
        <v>-4.5170945755561E-2</v>
      </c>
    </row>
    <row r="5066" spans="2:4" ht="16" x14ac:dyDescent="0.2">
      <c r="B5066" s="6" t="s">
        <v>55521</v>
      </c>
      <c r="C5066" s="6">
        <v>2.3293441018509501E-2</v>
      </c>
      <c r="D5066" s="6">
        <v>-0.16695310604911701</v>
      </c>
    </row>
    <row r="5067" spans="2:4" ht="16" x14ac:dyDescent="0.2">
      <c r="B5067" s="6" t="s">
        <v>55522</v>
      </c>
      <c r="C5067" s="6">
        <v>5.4562382173006796E-4</v>
      </c>
      <c r="D5067" s="6">
        <v>3.65573771457453E-2</v>
      </c>
    </row>
    <row r="5068" spans="2:4" ht="16" x14ac:dyDescent="0.2">
      <c r="B5068" s="6" t="s">
        <v>55523</v>
      </c>
      <c r="C5068" s="6">
        <v>0.174811658394081</v>
      </c>
      <c r="D5068" s="6">
        <v>8.8355869544001195E-2</v>
      </c>
    </row>
    <row r="5069" spans="2:4" ht="16" x14ac:dyDescent="0.2">
      <c r="B5069" s="6" t="s">
        <v>55524</v>
      </c>
      <c r="C5069" s="6">
        <v>-6.5220757607443502E-2</v>
      </c>
      <c r="D5069" s="6">
        <v>-5.1575453087504997E-2</v>
      </c>
    </row>
    <row r="5070" spans="2:4" ht="16" x14ac:dyDescent="0.2">
      <c r="B5070" s="6" t="s">
        <v>55525</v>
      </c>
      <c r="C5070" s="6">
        <v>-0.19905553408419899</v>
      </c>
      <c r="D5070" s="6">
        <v>-0.14294763318300799</v>
      </c>
    </row>
    <row r="5071" spans="2:4" ht="16" x14ac:dyDescent="0.2">
      <c r="B5071" s="6" t="s">
        <v>55526</v>
      </c>
      <c r="C5071" s="6">
        <v>-5.2957604170555499E-2</v>
      </c>
      <c r="D5071" s="6">
        <v>-0.101414014458256</v>
      </c>
    </row>
    <row r="5072" spans="2:4" ht="16" x14ac:dyDescent="0.2">
      <c r="B5072" s="6" t="s">
        <v>55527</v>
      </c>
      <c r="C5072" s="6">
        <v>1.01319465189036E-2</v>
      </c>
      <c r="D5072" s="6">
        <v>-7.3332297696865695E-2</v>
      </c>
    </row>
    <row r="5073" spans="2:4" ht="16" x14ac:dyDescent="0.2">
      <c r="B5073" s="6" t="s">
        <v>55528</v>
      </c>
      <c r="C5073" s="6">
        <v>7.3299317780447695E-2</v>
      </c>
      <c r="D5073" s="6">
        <v>-4.3071816451872601E-2</v>
      </c>
    </row>
    <row r="5074" spans="2:4" ht="16" x14ac:dyDescent="0.2">
      <c r="B5074" s="6" t="s">
        <v>55529</v>
      </c>
      <c r="C5074" s="6">
        <v>-1.8126560209357701E-2</v>
      </c>
      <c r="D5074" s="6">
        <v>-0.10326342771254</v>
      </c>
    </row>
    <row r="5075" spans="2:4" ht="16" x14ac:dyDescent="0.2">
      <c r="B5075" s="6" t="s">
        <v>55530</v>
      </c>
      <c r="C5075" s="6">
        <v>-3.1644189555833299E-2</v>
      </c>
      <c r="D5075" s="6">
        <v>2.8855068916567299E-2</v>
      </c>
    </row>
    <row r="5076" spans="2:4" ht="16" x14ac:dyDescent="0.2">
      <c r="B5076" s="6" t="s">
        <v>55531</v>
      </c>
      <c r="C5076" s="6">
        <v>-2.44511155075386E-2</v>
      </c>
      <c r="D5076" s="6">
        <v>-2.8370039538952899E-2</v>
      </c>
    </row>
    <row r="5077" spans="2:4" ht="16" x14ac:dyDescent="0.2">
      <c r="B5077" s="6" t="s">
        <v>55532</v>
      </c>
      <c r="C5077" s="6">
        <v>-0.22792613538491799</v>
      </c>
      <c r="D5077" s="6">
        <v>-0.24365001872452999</v>
      </c>
    </row>
    <row r="5078" spans="2:4" ht="16" x14ac:dyDescent="0.2">
      <c r="B5078" s="6" t="s">
        <v>55533</v>
      </c>
      <c r="C5078" s="6">
        <v>-3.3515815177038298E-2</v>
      </c>
      <c r="D5078" s="6">
        <v>-9.5761677499440392E-3</v>
      </c>
    </row>
    <row r="5079" spans="2:4" ht="16" x14ac:dyDescent="0.2">
      <c r="B5079" s="6" t="s">
        <v>55534</v>
      </c>
      <c r="C5079" s="6">
        <v>-6.5360615103653404E-3</v>
      </c>
      <c r="D5079" s="6">
        <v>-4.76062350405222E-2</v>
      </c>
    </row>
    <row r="5080" spans="2:4" ht="16" x14ac:dyDescent="0.2">
      <c r="B5080" s="6" t="s">
        <v>55535</v>
      </c>
      <c r="C5080" s="6">
        <v>-8.3742317882836495E-2</v>
      </c>
      <c r="D5080" s="6">
        <v>6.14386088598948E-2</v>
      </c>
    </row>
    <row r="5081" spans="2:4" ht="16" x14ac:dyDescent="0.2">
      <c r="B5081" s="6" t="s">
        <v>55536</v>
      </c>
      <c r="C5081" s="6">
        <v>-2.59468928746855E-2</v>
      </c>
      <c r="D5081" s="6">
        <v>3.5459203535250297E-2</v>
      </c>
    </row>
    <row r="5082" spans="2:4" ht="16" x14ac:dyDescent="0.2">
      <c r="B5082" s="6" t="s">
        <v>55537</v>
      </c>
      <c r="C5082" s="6">
        <v>-0.18888471179150201</v>
      </c>
      <c r="D5082" s="6">
        <v>-1.32660856551097E-2</v>
      </c>
    </row>
    <row r="5083" spans="2:4" ht="16" x14ac:dyDescent="0.2">
      <c r="B5083" s="6" t="s">
        <v>55538</v>
      </c>
      <c r="C5083" s="6">
        <v>2.4446241842304602E-2</v>
      </c>
      <c r="D5083" s="6">
        <v>2.64240103277717E-2</v>
      </c>
    </row>
    <row r="5084" spans="2:4" ht="16" x14ac:dyDescent="0.2">
      <c r="B5084" s="6" t="s">
        <v>55539</v>
      </c>
      <c r="C5084" s="6">
        <v>-9.2668585819442498E-2</v>
      </c>
      <c r="D5084" s="6">
        <v>-9.4751969803500494E-2</v>
      </c>
    </row>
    <row r="5085" spans="2:4" ht="16" x14ac:dyDescent="0.2">
      <c r="B5085" s="6" t="s">
        <v>55540</v>
      </c>
      <c r="C5085" s="6">
        <v>1.5450647897115E-2</v>
      </c>
      <c r="D5085" s="6">
        <v>-7.61386665050197E-2</v>
      </c>
    </row>
    <row r="5086" spans="2:4" ht="16" x14ac:dyDescent="0.2">
      <c r="B5086" s="6" t="s">
        <v>55541</v>
      </c>
      <c r="C5086" s="6">
        <v>-0.142309601635595</v>
      </c>
      <c r="D5086" s="6">
        <v>-0.22681069831279499</v>
      </c>
    </row>
    <row r="5087" spans="2:4" ht="16" x14ac:dyDescent="0.2">
      <c r="B5087" s="6" t="s">
        <v>55542</v>
      </c>
      <c r="C5087" s="6">
        <v>-6.6410702016703696E-2</v>
      </c>
      <c r="D5087" s="6">
        <v>-5.3249818924164999E-2</v>
      </c>
    </row>
    <row r="5088" spans="2:4" ht="16" x14ac:dyDescent="0.2">
      <c r="B5088" s="6" t="s">
        <v>55543</v>
      </c>
      <c r="C5088" s="6">
        <v>-0.17296078504708101</v>
      </c>
      <c r="D5088" s="6">
        <v>-0.113802943683683</v>
      </c>
    </row>
    <row r="5089" spans="2:4" ht="16" x14ac:dyDescent="0.2">
      <c r="B5089" s="6" t="s">
        <v>55544</v>
      </c>
      <c r="C5089" s="6">
        <v>4.8710554703957201E-2</v>
      </c>
      <c r="D5089" s="6">
        <v>-0.13028070630968799</v>
      </c>
    </row>
    <row r="5090" spans="2:4" ht="16" x14ac:dyDescent="0.2">
      <c r="B5090" s="6" t="s">
        <v>55545</v>
      </c>
      <c r="C5090" s="6">
        <v>4.2586394647260703E-2</v>
      </c>
      <c r="D5090" s="6">
        <v>-7.0083300503707299E-2</v>
      </c>
    </row>
    <row r="5091" spans="2:4" ht="16" x14ac:dyDescent="0.2">
      <c r="B5091" s="6" t="s">
        <v>55546</v>
      </c>
      <c r="C5091" s="6">
        <v>5.7275904747413599E-2</v>
      </c>
      <c r="D5091" s="6">
        <v>-7.1957571006736998E-2</v>
      </c>
    </row>
    <row r="5092" spans="2:4" ht="16" x14ac:dyDescent="0.2">
      <c r="B5092" s="6" t="s">
        <v>55547</v>
      </c>
      <c r="C5092" s="6">
        <v>-0.22898898746966301</v>
      </c>
      <c r="D5092" s="6">
        <v>-3.4327485577115603E-2</v>
      </c>
    </row>
    <row r="5093" spans="2:4" ht="16" x14ac:dyDescent="0.2">
      <c r="B5093" s="6" t="s">
        <v>55548</v>
      </c>
      <c r="C5093" s="6">
        <v>0.12633490078088799</v>
      </c>
      <c r="D5093" s="6">
        <v>-7.6201430893618693E-2</v>
      </c>
    </row>
    <row r="5094" spans="2:4" ht="16" x14ac:dyDescent="0.2">
      <c r="B5094" s="6" t="s">
        <v>55549</v>
      </c>
      <c r="C5094" s="6">
        <v>0.19404069354881201</v>
      </c>
      <c r="D5094" s="6">
        <v>7.7237189348192195E-2</v>
      </c>
    </row>
    <row r="5095" spans="2:4" ht="16" x14ac:dyDescent="0.2">
      <c r="B5095" s="6" t="s">
        <v>55550</v>
      </c>
      <c r="C5095" s="6">
        <v>3.8605792331836098E-4</v>
      </c>
      <c r="D5095" s="6">
        <v>2.7639503173523001E-2</v>
      </c>
    </row>
    <row r="5096" spans="2:4" ht="16" x14ac:dyDescent="0.2">
      <c r="B5096" s="6" t="s">
        <v>55551</v>
      </c>
      <c r="C5096" s="6">
        <v>-1.02658758757581E-2</v>
      </c>
      <c r="D5096" s="6">
        <v>-4.3834565129998303E-2</v>
      </c>
    </row>
    <row r="5097" spans="2:4" ht="16" x14ac:dyDescent="0.2">
      <c r="B5097" s="6" t="s">
        <v>55552</v>
      </c>
      <c r="C5097" s="6">
        <v>-0.17557687532657901</v>
      </c>
      <c r="D5097" s="6">
        <v>-5.3981033099281803E-2</v>
      </c>
    </row>
    <row r="5098" spans="2:4" ht="16" x14ac:dyDescent="0.2">
      <c r="B5098" s="6" t="s">
        <v>55553</v>
      </c>
      <c r="C5098" s="6">
        <v>4.4117485680915898E-2</v>
      </c>
      <c r="D5098" s="6">
        <v>-7.3855402590504896E-2</v>
      </c>
    </row>
    <row r="5099" spans="2:4" ht="16" x14ac:dyDescent="0.2">
      <c r="B5099" s="6" t="s">
        <v>55554</v>
      </c>
      <c r="C5099" s="6">
        <v>9.8508375865389297E-2</v>
      </c>
      <c r="D5099" s="6">
        <v>-0.114059712624117</v>
      </c>
    </row>
    <row r="5100" spans="2:4" ht="16" x14ac:dyDescent="0.2">
      <c r="B5100" s="6" t="s">
        <v>55555</v>
      </c>
      <c r="C5100" s="6">
        <v>-0.19604919067204599</v>
      </c>
      <c r="D5100" s="6">
        <v>-5.92703230437669E-2</v>
      </c>
    </row>
    <row r="5101" spans="2:4" ht="16" x14ac:dyDescent="0.2">
      <c r="B5101" s="6" t="s">
        <v>55556</v>
      </c>
      <c r="C5101" s="6">
        <v>1.5975331547877201E-2</v>
      </c>
      <c r="D5101" s="6">
        <v>7.5678706588636997E-3</v>
      </c>
    </row>
    <row r="5102" spans="2:4" ht="16" x14ac:dyDescent="0.2">
      <c r="B5102" s="6" t="s">
        <v>55557</v>
      </c>
      <c r="C5102" s="6">
        <v>-5.0697685398310099E-2</v>
      </c>
      <c r="D5102" s="6">
        <v>-0.104655347858673</v>
      </c>
    </row>
    <row r="5103" spans="2:4" ht="16" x14ac:dyDescent="0.2">
      <c r="B5103" s="6" t="s">
        <v>55558</v>
      </c>
      <c r="C5103" s="6">
        <v>-0.181146344655462</v>
      </c>
      <c r="D5103" s="6">
        <v>-9.3831341707397001E-2</v>
      </c>
    </row>
    <row r="5104" spans="2:4" ht="16" x14ac:dyDescent="0.2">
      <c r="B5104" s="6" t="s">
        <v>55559</v>
      </c>
      <c r="C5104" s="6">
        <v>2.69055495707331E-2</v>
      </c>
      <c r="D5104" s="6">
        <v>2.4508007437884699E-2</v>
      </c>
    </row>
    <row r="5105" spans="2:4" ht="16" x14ac:dyDescent="0.2">
      <c r="B5105" s="6" t="s">
        <v>55560</v>
      </c>
      <c r="C5105" s="6">
        <v>6.2066682549328797E-3</v>
      </c>
      <c r="D5105" s="6">
        <v>-5.07192704359897E-2</v>
      </c>
    </row>
    <row r="5106" spans="2:4" ht="16" x14ac:dyDescent="0.2">
      <c r="B5106" s="6" t="s">
        <v>55561</v>
      </c>
      <c r="C5106" s="6">
        <v>0.17842883075038499</v>
      </c>
      <c r="D5106" s="6">
        <v>6.9375454061847003E-2</v>
      </c>
    </row>
    <row r="5107" spans="2:4" ht="16" x14ac:dyDescent="0.2">
      <c r="B5107" s="6" t="s">
        <v>55562</v>
      </c>
      <c r="C5107" s="6">
        <v>5.3365075683457198E-2</v>
      </c>
      <c r="D5107" s="6">
        <v>6.2611591839859902E-3</v>
      </c>
    </row>
    <row r="5108" spans="2:4" ht="16" x14ac:dyDescent="0.2">
      <c r="B5108" s="6" t="s">
        <v>55563</v>
      </c>
      <c r="C5108" s="6">
        <v>0.224259938193964</v>
      </c>
      <c r="D5108" s="6">
        <v>3.9185926053769797E-2</v>
      </c>
    </row>
    <row r="5109" spans="2:4" ht="16" x14ac:dyDescent="0.2">
      <c r="B5109" s="6" t="s">
        <v>55564</v>
      </c>
      <c r="C5109" s="6">
        <v>4.89702829660335E-2</v>
      </c>
      <c r="D5109" s="6">
        <v>3.9769740595604697E-3</v>
      </c>
    </row>
    <row r="5110" spans="2:4" ht="16" x14ac:dyDescent="0.2">
      <c r="B5110" s="6" t="s">
        <v>55565</v>
      </c>
      <c r="C5110" s="6">
        <v>0.169105148358632</v>
      </c>
      <c r="D5110" s="6">
        <v>6.3359231444580999E-2</v>
      </c>
    </row>
    <row r="5111" spans="2:4" ht="16" x14ac:dyDescent="0.2">
      <c r="B5111" s="6" t="s">
        <v>55566</v>
      </c>
      <c r="C5111" s="6">
        <v>0.23756308795504899</v>
      </c>
      <c r="D5111" s="6">
        <v>9.8545506672959804E-2</v>
      </c>
    </row>
    <row r="5112" spans="2:4" ht="16" x14ac:dyDescent="0.2">
      <c r="B5112" s="6" t="s">
        <v>55567</v>
      </c>
      <c r="C5112" s="6">
        <v>-4.7984621676565802E-2</v>
      </c>
      <c r="D5112" s="6">
        <v>-6.2328881773643999E-2</v>
      </c>
    </row>
    <row r="5113" spans="2:4" ht="16" x14ac:dyDescent="0.2">
      <c r="B5113" s="6" t="s">
        <v>55568</v>
      </c>
      <c r="C5113" s="6">
        <v>5.8573681787541097E-2</v>
      </c>
      <c r="D5113" s="6">
        <v>2.3634019446286399E-2</v>
      </c>
    </row>
    <row r="5114" spans="2:4" ht="16" x14ac:dyDescent="0.2">
      <c r="B5114" s="6" t="s">
        <v>55569</v>
      </c>
      <c r="C5114" s="6">
        <v>0.21118358251529701</v>
      </c>
      <c r="D5114" s="6">
        <v>0.105571483846775</v>
      </c>
    </row>
    <row r="5115" spans="2:4" ht="16" x14ac:dyDescent="0.2">
      <c r="B5115" s="6" t="s">
        <v>55570</v>
      </c>
      <c r="C5115" s="6">
        <v>0.109962977201617</v>
      </c>
      <c r="D5115" s="6">
        <v>7.7076314344078994E-2</v>
      </c>
    </row>
    <row r="5116" spans="2:4" ht="16" x14ac:dyDescent="0.2">
      <c r="B5116" s="6" t="s">
        <v>55571</v>
      </c>
      <c r="C5116" s="6">
        <v>-0.13243938898433399</v>
      </c>
      <c r="D5116" s="6">
        <v>7.3831294403419196E-3</v>
      </c>
    </row>
    <row r="5117" spans="2:4" ht="16" x14ac:dyDescent="0.2">
      <c r="B5117" s="6" t="s">
        <v>55572</v>
      </c>
      <c r="C5117" s="6">
        <v>6.9913280453929999E-2</v>
      </c>
      <c r="D5117" s="6">
        <v>2.05225560474093E-2</v>
      </c>
    </row>
    <row r="5118" spans="2:4" ht="16" x14ac:dyDescent="0.2">
      <c r="B5118" s="6" t="s">
        <v>55573</v>
      </c>
      <c r="C5118" s="6">
        <v>2.18752559349902E-2</v>
      </c>
      <c r="D5118" s="6">
        <v>0.116710643867478</v>
      </c>
    </row>
    <row r="5119" spans="2:4" ht="16" x14ac:dyDescent="0.2">
      <c r="B5119" s="6" t="s">
        <v>55574</v>
      </c>
      <c r="C5119" s="6">
        <v>-2.7978150635418E-2</v>
      </c>
      <c r="D5119" s="6">
        <v>-8.3177840668332906E-3</v>
      </c>
    </row>
    <row r="5120" spans="2:4" ht="16" x14ac:dyDescent="0.2">
      <c r="B5120" s="6" t="s">
        <v>55575</v>
      </c>
      <c r="C5120" s="6">
        <v>-0.106455931381959</v>
      </c>
      <c r="D5120" s="6">
        <v>-0.102148668991871</v>
      </c>
    </row>
    <row r="5121" spans="2:4" ht="16" x14ac:dyDescent="0.2">
      <c r="B5121" s="6" t="s">
        <v>55576</v>
      </c>
      <c r="C5121" s="6">
        <v>-9.9131555625216805E-2</v>
      </c>
      <c r="D5121" s="6">
        <v>-9.5475077403150994E-3</v>
      </c>
    </row>
    <row r="5122" spans="2:4" ht="16" x14ac:dyDescent="0.2">
      <c r="B5122" s="6" t="s">
        <v>55577</v>
      </c>
      <c r="C5122" s="6">
        <v>5.0929581784556498E-2</v>
      </c>
      <c r="D5122" s="6">
        <v>3.6003027813024502E-2</v>
      </c>
    </row>
    <row r="5123" spans="2:4" ht="16" x14ac:dyDescent="0.2">
      <c r="B5123" s="6" t="s">
        <v>55578</v>
      </c>
      <c r="C5123" s="6">
        <v>5.8130290665143698E-2</v>
      </c>
      <c r="D5123" s="6">
        <v>5.0612919770494803E-3</v>
      </c>
    </row>
    <row r="5124" spans="2:4" ht="16" x14ac:dyDescent="0.2">
      <c r="B5124" s="6" t="s">
        <v>55579</v>
      </c>
      <c r="C5124" s="6">
        <v>-8.1954939224093706E-2</v>
      </c>
      <c r="D5124" s="6">
        <v>-0.299966629863472</v>
      </c>
    </row>
    <row r="5125" spans="2:4" ht="16" x14ac:dyDescent="0.2">
      <c r="B5125" s="6" t="s">
        <v>55580</v>
      </c>
      <c r="C5125" s="6">
        <v>1.37077245408328E-2</v>
      </c>
      <c r="D5125" s="6">
        <v>-7.6864545828192604E-2</v>
      </c>
    </row>
    <row r="5126" spans="2:4" ht="16" x14ac:dyDescent="0.2">
      <c r="B5126" s="6" t="s">
        <v>55581</v>
      </c>
      <c r="C5126" s="6">
        <v>0.14532615684768799</v>
      </c>
      <c r="D5126" s="6">
        <v>9.0643603345726603E-2</v>
      </c>
    </row>
    <row r="5127" spans="2:4" ht="16" x14ac:dyDescent="0.2">
      <c r="B5127" s="6" t="s">
        <v>55582</v>
      </c>
      <c r="C5127" s="6">
        <v>-0.16271053988329601</v>
      </c>
      <c r="D5127" s="6">
        <v>-9.0205042810307404E-2</v>
      </c>
    </row>
    <row r="5128" spans="2:4" ht="16" x14ac:dyDescent="0.2">
      <c r="B5128" s="6" t="s">
        <v>55583</v>
      </c>
      <c r="C5128" s="6">
        <v>8.6436625115764401E-2</v>
      </c>
      <c r="D5128" s="6">
        <v>1.63764008463376E-2</v>
      </c>
    </row>
    <row r="5129" spans="2:4" ht="16" x14ac:dyDescent="0.2">
      <c r="B5129" s="6" t="s">
        <v>55584</v>
      </c>
      <c r="C5129" s="6">
        <v>-2.80468089275452E-2</v>
      </c>
      <c r="D5129" s="6">
        <v>-4.1412559490466301E-2</v>
      </c>
    </row>
    <row r="5130" spans="2:4" ht="16" x14ac:dyDescent="0.2">
      <c r="B5130" s="6" t="s">
        <v>55585</v>
      </c>
      <c r="C5130" s="6">
        <v>0.13431722897215601</v>
      </c>
      <c r="D5130" s="6">
        <v>-8.1930756548985101E-2</v>
      </c>
    </row>
    <row r="5131" spans="2:4" ht="16" x14ac:dyDescent="0.2">
      <c r="B5131" s="6" t="s">
        <v>55586</v>
      </c>
      <c r="C5131" s="6">
        <v>-5.0723416832472203E-2</v>
      </c>
      <c r="D5131" s="6">
        <v>6.6924495473907997E-2</v>
      </c>
    </row>
    <row r="5132" spans="2:4" ht="16" x14ac:dyDescent="0.2">
      <c r="B5132" s="6" t="s">
        <v>55587</v>
      </c>
      <c r="C5132" s="6">
        <v>0.17508756704817999</v>
      </c>
      <c r="D5132" s="6">
        <v>-3.7198125773420798E-2</v>
      </c>
    </row>
    <row r="5133" spans="2:4" ht="16" x14ac:dyDescent="0.2">
      <c r="B5133" s="6" t="s">
        <v>55588</v>
      </c>
      <c r="C5133" s="6">
        <v>-4.2005692141414003E-2</v>
      </c>
      <c r="D5133" s="6">
        <v>-5.9207182107912804E-3</v>
      </c>
    </row>
    <row r="5134" spans="2:4" ht="16" x14ac:dyDescent="0.2">
      <c r="B5134" s="6" t="s">
        <v>55589</v>
      </c>
      <c r="C5134" s="6">
        <v>-0.12747994259693099</v>
      </c>
      <c r="D5134" s="6">
        <v>-1.4446938508779501E-2</v>
      </c>
    </row>
    <row r="5135" spans="2:4" ht="16" x14ac:dyDescent="0.2">
      <c r="B5135" s="6" t="s">
        <v>55590</v>
      </c>
      <c r="C5135" s="6">
        <v>0.119756335161277</v>
      </c>
      <c r="D5135" s="6">
        <v>2.82279960250893E-2</v>
      </c>
    </row>
    <row r="5136" spans="2:4" ht="16" x14ac:dyDescent="0.2">
      <c r="B5136" s="6" t="s">
        <v>55591</v>
      </c>
      <c r="C5136" s="6">
        <v>-0.15883202925331699</v>
      </c>
      <c r="D5136" s="6">
        <v>-2.0554635851943601E-2</v>
      </c>
    </row>
    <row r="5137" spans="2:4" ht="16" x14ac:dyDescent="0.2">
      <c r="B5137" s="6" t="s">
        <v>55592</v>
      </c>
      <c r="C5137" s="6">
        <v>-5.2334645107153598E-2</v>
      </c>
      <c r="D5137" s="6">
        <v>-6.9975454782076896E-2</v>
      </c>
    </row>
    <row r="5138" spans="2:4" ht="16" x14ac:dyDescent="0.2">
      <c r="B5138" s="6" t="s">
        <v>55593</v>
      </c>
      <c r="C5138" s="6">
        <v>-5.1860587124062697E-2</v>
      </c>
      <c r="D5138" s="6">
        <v>1.43647857074705E-2</v>
      </c>
    </row>
    <row r="5139" spans="2:4" ht="16" x14ac:dyDescent="0.2">
      <c r="B5139" s="6" t="s">
        <v>55594</v>
      </c>
      <c r="C5139" s="6">
        <v>0.109239882005424</v>
      </c>
      <c r="D5139" s="6">
        <v>5.2327193068622997E-2</v>
      </c>
    </row>
    <row r="5140" spans="2:4" ht="16" x14ac:dyDescent="0.2">
      <c r="B5140" s="6" t="s">
        <v>55595</v>
      </c>
      <c r="C5140" s="6">
        <v>3.7762958659911298E-2</v>
      </c>
      <c r="D5140" s="6">
        <v>0.115427250169911</v>
      </c>
    </row>
    <row r="5141" spans="2:4" ht="16" x14ac:dyDescent="0.2">
      <c r="B5141" s="6" t="s">
        <v>55596</v>
      </c>
      <c r="C5141" s="6">
        <v>4.1462501310373802E-2</v>
      </c>
      <c r="D5141" s="6">
        <v>-5.7887288811500098E-2</v>
      </c>
    </row>
    <row r="5142" spans="2:4" ht="16" x14ac:dyDescent="0.2">
      <c r="B5142" s="6" t="s">
        <v>55597</v>
      </c>
      <c r="C5142" s="6">
        <v>-0.124067944801642</v>
      </c>
      <c r="D5142" s="6">
        <v>-0.108032017066392</v>
      </c>
    </row>
    <row r="5143" spans="2:4" ht="16" x14ac:dyDescent="0.2">
      <c r="B5143" s="6" t="s">
        <v>55598</v>
      </c>
      <c r="C5143" s="6">
        <v>-8.3943982309211407E-3</v>
      </c>
      <c r="D5143" s="6">
        <v>2.4843462113719201E-2</v>
      </c>
    </row>
    <row r="5144" spans="2:4" ht="16" x14ac:dyDescent="0.2">
      <c r="B5144" s="6" t="s">
        <v>55599</v>
      </c>
      <c r="C5144" s="6">
        <v>-1.8151357360221001E-3</v>
      </c>
      <c r="D5144" s="6">
        <v>-0.100678365641624</v>
      </c>
    </row>
    <row r="5145" spans="2:4" ht="16" x14ac:dyDescent="0.2">
      <c r="B5145" s="6" t="s">
        <v>55600</v>
      </c>
      <c r="C5145" s="6">
        <v>2.1712790530207499E-2</v>
      </c>
      <c r="D5145" s="6">
        <v>-5.2076585680004797E-2</v>
      </c>
    </row>
    <row r="5146" spans="2:4" ht="16" x14ac:dyDescent="0.2">
      <c r="B5146" s="6" t="s">
        <v>55601</v>
      </c>
      <c r="C5146" s="6">
        <v>-2.6527184386484501E-3</v>
      </c>
      <c r="D5146" s="6">
        <v>7.7504453092481398E-2</v>
      </c>
    </row>
    <row r="5147" spans="2:4" ht="16" x14ac:dyDescent="0.2">
      <c r="B5147" s="6" t="s">
        <v>55602</v>
      </c>
      <c r="C5147" s="6">
        <v>-2.2970081021956201E-2</v>
      </c>
      <c r="D5147" s="6">
        <v>0.14887956186449999</v>
      </c>
    </row>
    <row r="5148" spans="2:4" ht="16" x14ac:dyDescent="0.2">
      <c r="B5148" s="6" t="s">
        <v>55603</v>
      </c>
      <c r="C5148" s="6">
        <v>-6.12943487466069E-2</v>
      </c>
      <c r="D5148" s="6">
        <v>-4.6095613784102603E-2</v>
      </c>
    </row>
    <row r="5149" spans="2:4" ht="16" x14ac:dyDescent="0.2">
      <c r="B5149" s="6" t="s">
        <v>55604</v>
      </c>
      <c r="C5149" s="6">
        <v>3.01512792731993E-2</v>
      </c>
      <c r="D5149" s="6">
        <v>-5.8180740822391101E-2</v>
      </c>
    </row>
    <row r="5150" spans="2:4" ht="16" x14ac:dyDescent="0.2">
      <c r="B5150" s="6" t="s">
        <v>55605</v>
      </c>
      <c r="C5150" s="6">
        <v>5.9646690139972598E-2</v>
      </c>
      <c r="D5150" s="6">
        <v>-1.04873988674292E-2</v>
      </c>
    </row>
    <row r="5151" spans="2:4" ht="16" x14ac:dyDescent="0.2">
      <c r="B5151" s="6" t="s">
        <v>55606</v>
      </c>
      <c r="C5151" s="6">
        <v>-1.10200947987416E-2</v>
      </c>
      <c r="D5151" s="6">
        <v>-1.15972009324133E-2</v>
      </c>
    </row>
    <row r="5152" spans="2:4" ht="16" x14ac:dyDescent="0.2">
      <c r="B5152" s="6" t="s">
        <v>55607</v>
      </c>
      <c r="C5152" s="6">
        <v>-9.5190944674747903E-3</v>
      </c>
      <c r="D5152" s="6">
        <v>9.6578686190641801E-3</v>
      </c>
    </row>
    <row r="5153" spans="2:4" ht="16" x14ac:dyDescent="0.2">
      <c r="B5153" s="6" t="s">
        <v>55608</v>
      </c>
      <c r="C5153" s="6">
        <v>0.15063678598392399</v>
      </c>
      <c r="D5153" s="6">
        <v>0.10042366790839299</v>
      </c>
    </row>
    <row r="5154" spans="2:4" ht="16" x14ac:dyDescent="0.2">
      <c r="B5154" s="6" t="s">
        <v>55609</v>
      </c>
      <c r="C5154" s="6">
        <v>1.6484462236773498E-2</v>
      </c>
      <c r="D5154" s="6">
        <v>3.25881612135781E-3</v>
      </c>
    </row>
    <row r="5155" spans="2:4" ht="16" x14ac:dyDescent="0.2">
      <c r="B5155" s="6" t="s">
        <v>55610</v>
      </c>
      <c r="C5155" s="6">
        <v>-0.100663730435466</v>
      </c>
      <c r="D5155" s="6">
        <v>-7.2857161048419296E-3</v>
      </c>
    </row>
    <row r="5156" spans="2:4" ht="16" x14ac:dyDescent="0.2">
      <c r="B5156" s="6" t="s">
        <v>55611</v>
      </c>
      <c r="C5156" s="6">
        <v>0.163102651713704</v>
      </c>
      <c r="D5156" s="6">
        <v>0.14096762116396899</v>
      </c>
    </row>
    <row r="5157" spans="2:4" ht="16" x14ac:dyDescent="0.2">
      <c r="B5157" s="6" t="s">
        <v>55612</v>
      </c>
      <c r="C5157" s="6">
        <v>3.3475325533368398E-2</v>
      </c>
      <c r="D5157" s="6">
        <v>-2.75746097672981E-2</v>
      </c>
    </row>
    <row r="5158" spans="2:4" ht="16" x14ac:dyDescent="0.2">
      <c r="B5158" s="6" t="s">
        <v>55613</v>
      </c>
      <c r="C5158" s="6">
        <v>-4.8847183086758499E-2</v>
      </c>
      <c r="D5158" s="6">
        <v>-8.7761512473157693E-2</v>
      </c>
    </row>
    <row r="5159" spans="2:4" ht="16" x14ac:dyDescent="0.2">
      <c r="B5159" s="6" t="s">
        <v>55614</v>
      </c>
      <c r="C5159" s="6">
        <v>-5.8128981196297502E-2</v>
      </c>
      <c r="D5159" s="6">
        <v>1.20987440564135E-2</v>
      </c>
    </row>
    <row r="5160" spans="2:4" ht="16" x14ac:dyDescent="0.2">
      <c r="B5160" s="6" t="s">
        <v>55615</v>
      </c>
      <c r="C5160" s="6">
        <v>0.12666627388485599</v>
      </c>
      <c r="D5160" s="6">
        <v>1.38108032481584E-2</v>
      </c>
    </row>
    <row r="5161" spans="2:4" ht="16" x14ac:dyDescent="0.2">
      <c r="B5161" s="6" t="s">
        <v>55616</v>
      </c>
      <c r="C5161" s="6">
        <v>-0.18477351368439299</v>
      </c>
      <c r="D5161" s="6">
        <v>-3.5009501732946098E-2</v>
      </c>
    </row>
    <row r="5162" spans="2:4" ht="16" x14ac:dyDescent="0.2">
      <c r="B5162" s="6" t="s">
        <v>55617</v>
      </c>
      <c r="C5162" s="6">
        <v>3.4573168531309803E-2</v>
      </c>
      <c r="D5162" s="6">
        <v>-3.7912395095648997E-2</v>
      </c>
    </row>
    <row r="5163" spans="2:4" ht="16" x14ac:dyDescent="0.2">
      <c r="B5163" s="6" t="s">
        <v>55618</v>
      </c>
      <c r="C5163" s="6">
        <v>7.8513495388282506E-2</v>
      </c>
      <c r="D5163" s="6">
        <v>0.149857254137334</v>
      </c>
    </row>
    <row r="5164" spans="2:4" ht="16" x14ac:dyDescent="0.2">
      <c r="B5164" s="6" t="s">
        <v>55619</v>
      </c>
      <c r="C5164" s="6">
        <v>-1.92135932678941E-2</v>
      </c>
      <c r="D5164" s="6">
        <v>2.7082827198810801E-2</v>
      </c>
    </row>
    <row r="5165" spans="2:4" ht="16" x14ac:dyDescent="0.2">
      <c r="B5165" s="6" t="s">
        <v>55620</v>
      </c>
      <c r="C5165" s="6">
        <v>-6.4416790825012199E-2</v>
      </c>
      <c r="D5165" s="6">
        <v>-1.31297468417522E-2</v>
      </c>
    </row>
    <row r="5166" spans="2:4" ht="16" x14ac:dyDescent="0.2">
      <c r="B5166" s="6" t="s">
        <v>55621</v>
      </c>
      <c r="C5166" s="6">
        <v>-1.03143861026247E-2</v>
      </c>
      <c r="D5166" s="6">
        <v>0.108647723926156</v>
      </c>
    </row>
    <row r="5167" spans="2:4" ht="16" x14ac:dyDescent="0.2">
      <c r="B5167" s="6" t="s">
        <v>55622</v>
      </c>
      <c r="C5167" s="6">
        <v>7.7575214932808806E-2</v>
      </c>
      <c r="D5167" s="6">
        <v>3.9162429192503297E-2</v>
      </c>
    </row>
    <row r="5168" spans="2:4" ht="16" x14ac:dyDescent="0.2">
      <c r="B5168" s="6" t="s">
        <v>55623</v>
      </c>
      <c r="C5168" s="6">
        <v>5.4890722954739998E-2</v>
      </c>
      <c r="D5168" s="6">
        <v>9.1464168886153302E-2</v>
      </c>
    </row>
    <row r="5169" spans="2:4" ht="16" x14ac:dyDescent="0.2">
      <c r="B5169" s="6" t="s">
        <v>55624</v>
      </c>
      <c r="C5169" s="6">
        <v>8.0254005093896894E-2</v>
      </c>
      <c r="D5169" s="6">
        <v>3.5477966191403802E-2</v>
      </c>
    </row>
    <row r="5170" spans="2:4" ht="16" x14ac:dyDescent="0.2">
      <c r="B5170" s="6" t="s">
        <v>55625</v>
      </c>
      <c r="C5170" s="6">
        <v>-8.9934751674862298E-2</v>
      </c>
      <c r="D5170" s="6">
        <v>-4.4623479301396998E-2</v>
      </c>
    </row>
    <row r="5171" spans="2:4" ht="16" x14ac:dyDescent="0.2">
      <c r="B5171" s="6" t="s">
        <v>55626</v>
      </c>
      <c r="C5171" s="6">
        <v>-8.8467475839649104E-2</v>
      </c>
      <c r="D5171" s="6">
        <v>-5.4248461865912902E-2</v>
      </c>
    </row>
    <row r="5172" spans="2:4" ht="16" x14ac:dyDescent="0.2">
      <c r="B5172" s="6" t="s">
        <v>55627</v>
      </c>
      <c r="C5172" s="6">
        <v>-0.146788162745913</v>
      </c>
      <c r="D5172" s="6">
        <v>-8.1966869633171194E-2</v>
      </c>
    </row>
    <row r="5173" spans="2:4" ht="16" x14ac:dyDescent="0.2">
      <c r="B5173" s="6" t="s">
        <v>55628</v>
      </c>
      <c r="C5173" s="6">
        <v>-8.4751314379078999E-2</v>
      </c>
      <c r="D5173" s="6">
        <v>-5.7489088676304603E-2</v>
      </c>
    </row>
    <row r="5174" spans="2:4" ht="16" x14ac:dyDescent="0.2">
      <c r="B5174" s="6" t="s">
        <v>55629</v>
      </c>
      <c r="C5174" s="6">
        <v>-0.11274473983901399</v>
      </c>
      <c r="D5174" s="6">
        <v>-1.7729556215134199E-2</v>
      </c>
    </row>
    <row r="5175" spans="2:4" ht="16" x14ac:dyDescent="0.2">
      <c r="B5175" s="6" t="s">
        <v>55630</v>
      </c>
      <c r="C5175" s="6">
        <v>0.133752191206465</v>
      </c>
      <c r="D5175" s="6">
        <v>2.2801727919992101E-2</v>
      </c>
    </row>
    <row r="5176" spans="2:4" ht="16" x14ac:dyDescent="0.2">
      <c r="B5176" s="6" t="s">
        <v>55631</v>
      </c>
      <c r="C5176" s="6">
        <v>0.138160274895407</v>
      </c>
      <c r="D5176" s="6">
        <v>6.1216285510265402E-2</v>
      </c>
    </row>
    <row r="5177" spans="2:4" ht="16" x14ac:dyDescent="0.2">
      <c r="B5177" s="6" t="s">
        <v>55632</v>
      </c>
      <c r="C5177" s="6">
        <v>-7.1691922382383297E-2</v>
      </c>
      <c r="D5177" s="6">
        <v>-6.5354019662722806E-2</v>
      </c>
    </row>
    <row r="5178" spans="2:4" ht="16" x14ac:dyDescent="0.2">
      <c r="B5178" s="6" t="s">
        <v>55633</v>
      </c>
      <c r="C5178" s="6">
        <v>-0.21696887570794099</v>
      </c>
      <c r="D5178" s="6">
        <v>-0.102351840867584</v>
      </c>
    </row>
    <row r="5179" spans="2:4" ht="16" x14ac:dyDescent="0.2">
      <c r="B5179" s="6" t="s">
        <v>55634</v>
      </c>
      <c r="C5179" s="6">
        <v>-0.119487396480567</v>
      </c>
      <c r="D5179" s="6">
        <v>-0.115984692375247</v>
      </c>
    </row>
    <row r="5180" spans="2:4" ht="16" x14ac:dyDescent="0.2">
      <c r="B5180" s="6" t="s">
        <v>55635</v>
      </c>
      <c r="C5180" s="6">
        <v>-6.5020646086162898E-2</v>
      </c>
      <c r="D5180" s="6">
        <v>-1.94921878100433E-3</v>
      </c>
    </row>
    <row r="5181" spans="2:4" ht="16" x14ac:dyDescent="0.2">
      <c r="B5181" s="6" t="s">
        <v>55636</v>
      </c>
      <c r="C5181" s="6">
        <v>-0.11964649104083799</v>
      </c>
      <c r="D5181" s="6">
        <v>-1.4020610480819999E-2</v>
      </c>
    </row>
    <row r="5182" spans="2:4" ht="16" x14ac:dyDescent="0.2">
      <c r="B5182" s="6" t="s">
        <v>55637</v>
      </c>
      <c r="C5182" s="6">
        <v>-0.17191995682115599</v>
      </c>
      <c r="D5182" s="6">
        <v>-0.125202288928775</v>
      </c>
    </row>
    <row r="5183" spans="2:4" ht="16" x14ac:dyDescent="0.2">
      <c r="B5183" s="6" t="s">
        <v>55638</v>
      </c>
      <c r="C5183" s="6">
        <v>7.0718872205155503E-4</v>
      </c>
      <c r="D5183" s="6">
        <v>5.9716434180003802E-2</v>
      </c>
    </row>
    <row r="5184" spans="2:4" ht="16" x14ac:dyDescent="0.2">
      <c r="B5184" s="6" t="s">
        <v>55639</v>
      </c>
      <c r="C5184" s="6">
        <v>-0.13288811346224</v>
      </c>
      <c r="D5184" s="6">
        <v>-1.45183717525068E-2</v>
      </c>
    </row>
    <row r="5185" spans="2:4" ht="16" x14ac:dyDescent="0.2">
      <c r="B5185" s="6" t="s">
        <v>55640</v>
      </c>
      <c r="C5185" s="6">
        <v>-1.5628391811398901E-2</v>
      </c>
      <c r="D5185" s="6">
        <v>-5.8841137408725402E-2</v>
      </c>
    </row>
    <row r="5186" spans="2:4" ht="16" x14ac:dyDescent="0.2">
      <c r="B5186" s="6" t="s">
        <v>55641</v>
      </c>
      <c r="C5186" s="6">
        <v>0.16109967689382301</v>
      </c>
      <c r="D5186" s="6">
        <v>7.90207134926805E-2</v>
      </c>
    </row>
    <row r="5187" spans="2:4" ht="16" x14ac:dyDescent="0.2">
      <c r="B5187" s="6" t="s">
        <v>55642</v>
      </c>
      <c r="C5187" s="6">
        <v>-3.6143074161220298E-2</v>
      </c>
      <c r="D5187" s="6">
        <v>-1.2268455025347199E-2</v>
      </c>
    </row>
    <row r="5188" spans="2:4" ht="16" x14ac:dyDescent="0.2">
      <c r="B5188" s="6" t="s">
        <v>55643</v>
      </c>
      <c r="C5188" s="6">
        <v>3.9851840105853902E-2</v>
      </c>
      <c r="D5188" s="6">
        <v>-3.6468615279399999E-2</v>
      </c>
    </row>
    <row r="5189" spans="2:4" ht="16" x14ac:dyDescent="0.2">
      <c r="B5189" s="6" t="s">
        <v>55644</v>
      </c>
      <c r="C5189" s="6">
        <v>-3.9782927355116002E-2</v>
      </c>
      <c r="D5189" s="6">
        <v>7.7826818776541601E-2</v>
      </c>
    </row>
    <row r="5190" spans="2:4" ht="16" x14ac:dyDescent="0.2">
      <c r="B5190" s="6" t="s">
        <v>55645</v>
      </c>
      <c r="C5190" s="6">
        <v>-1.49838859509472E-2</v>
      </c>
      <c r="D5190" s="6">
        <v>-2.5312542998889E-2</v>
      </c>
    </row>
    <row r="5191" spans="2:4" ht="16" x14ac:dyDescent="0.2">
      <c r="B5191" s="6" t="s">
        <v>55646</v>
      </c>
      <c r="C5191" s="6">
        <v>8.6409383594141104E-2</v>
      </c>
      <c r="D5191" s="6">
        <v>0.13534531585517201</v>
      </c>
    </row>
    <row r="5192" spans="2:4" ht="16" x14ac:dyDescent="0.2">
      <c r="B5192" s="6" t="s">
        <v>55647</v>
      </c>
      <c r="C5192" s="6">
        <v>5.5654079360165198E-2</v>
      </c>
      <c r="D5192" s="6">
        <v>7.7828788913992697E-2</v>
      </c>
    </row>
    <row r="5193" spans="2:4" ht="16" x14ac:dyDescent="0.2">
      <c r="B5193" s="6" t="s">
        <v>55648</v>
      </c>
      <c r="C5193" s="6">
        <v>8.4728248698734604E-2</v>
      </c>
      <c r="D5193" s="6">
        <v>8.7710581061314102E-2</v>
      </c>
    </row>
    <row r="5194" spans="2:4" ht="16" x14ac:dyDescent="0.2">
      <c r="B5194" s="6" t="s">
        <v>55649</v>
      </c>
      <c r="C5194" s="6">
        <v>0.221972261861485</v>
      </c>
      <c r="D5194" s="6">
        <v>-1.0124873281897101E-2</v>
      </c>
    </row>
    <row r="5195" spans="2:4" ht="16" x14ac:dyDescent="0.2">
      <c r="B5195" s="6" t="s">
        <v>55650</v>
      </c>
      <c r="C5195" s="6">
        <v>-6.6217745519272994E-2</v>
      </c>
      <c r="D5195" s="6">
        <v>-6.3275524279920198E-2</v>
      </c>
    </row>
    <row r="5196" spans="2:4" ht="16" x14ac:dyDescent="0.2">
      <c r="B5196" s="6" t="s">
        <v>55651</v>
      </c>
      <c r="C5196" s="6">
        <v>-0.13860647109605201</v>
      </c>
      <c r="D5196" s="6">
        <v>4.5104140019192898E-2</v>
      </c>
    </row>
    <row r="5197" spans="2:4" ht="16" x14ac:dyDescent="0.2">
      <c r="B5197" s="6" t="s">
        <v>55652</v>
      </c>
      <c r="C5197" s="6">
        <v>4.98674570835487E-2</v>
      </c>
      <c r="D5197" s="6">
        <v>-4.9466028327928499E-2</v>
      </c>
    </row>
    <row r="5198" spans="2:4" ht="16" x14ac:dyDescent="0.2">
      <c r="B5198" s="6" t="s">
        <v>55653</v>
      </c>
      <c r="C5198" s="6">
        <v>4.87001740895057E-2</v>
      </c>
      <c r="D5198" s="6">
        <v>7.2641131683134602E-2</v>
      </c>
    </row>
    <row r="5199" spans="2:4" ht="16" x14ac:dyDescent="0.2">
      <c r="B5199" s="6" t="s">
        <v>55654</v>
      </c>
      <c r="C5199" s="6">
        <v>7.1425515659315805E-2</v>
      </c>
      <c r="D5199" s="6">
        <v>9.1863641408962096E-2</v>
      </c>
    </row>
    <row r="5200" spans="2:4" ht="16" x14ac:dyDescent="0.2">
      <c r="B5200" s="6" t="s">
        <v>55655</v>
      </c>
      <c r="C5200" s="6">
        <v>4.5830302603828699E-3</v>
      </c>
      <c r="D5200" s="6">
        <v>6.6603027751832897E-2</v>
      </c>
    </row>
    <row r="5201" spans="2:4" ht="16" x14ac:dyDescent="0.2">
      <c r="B5201" s="6" t="s">
        <v>55656</v>
      </c>
      <c r="C5201" s="6">
        <v>0.109653201874684</v>
      </c>
      <c r="D5201" s="6">
        <v>8.3750105710850994E-2</v>
      </c>
    </row>
    <row r="5202" spans="2:4" ht="16" x14ac:dyDescent="0.2">
      <c r="B5202" s="6" t="s">
        <v>55657</v>
      </c>
      <c r="C5202" s="6">
        <v>7.4922535321123404E-2</v>
      </c>
      <c r="D5202" s="6">
        <v>-4.9665206651052202E-2</v>
      </c>
    </row>
    <row r="5203" spans="2:4" ht="16" x14ac:dyDescent="0.2">
      <c r="B5203" s="6" t="s">
        <v>55658</v>
      </c>
      <c r="C5203" s="6">
        <v>2.6667912084937101E-2</v>
      </c>
      <c r="D5203" s="6">
        <v>-2.7267048396828301E-2</v>
      </c>
    </row>
    <row r="5204" spans="2:4" ht="16" x14ac:dyDescent="0.2">
      <c r="B5204" s="6" t="s">
        <v>55659</v>
      </c>
      <c r="C5204" s="6">
        <v>-2.10787554806302E-5</v>
      </c>
      <c r="D5204" s="6">
        <v>0.118066324610709</v>
      </c>
    </row>
    <row r="5205" spans="2:4" ht="16" x14ac:dyDescent="0.2">
      <c r="B5205" s="6" t="s">
        <v>55660</v>
      </c>
      <c r="C5205" s="6">
        <v>-9.3864859461520594E-2</v>
      </c>
      <c r="D5205" s="6">
        <v>-4.5792225993561801E-2</v>
      </c>
    </row>
    <row r="5206" spans="2:4" ht="16" x14ac:dyDescent="0.2">
      <c r="B5206" s="6" t="s">
        <v>55661</v>
      </c>
      <c r="C5206" s="6">
        <v>-7.1165382083430401E-2</v>
      </c>
      <c r="D5206" s="6">
        <v>-6.3071700196682096E-2</v>
      </c>
    </row>
    <row r="5207" spans="2:4" ht="16" x14ac:dyDescent="0.2">
      <c r="B5207" s="6" t="s">
        <v>55662</v>
      </c>
      <c r="C5207" s="6">
        <v>4.50433754343482E-2</v>
      </c>
      <c r="D5207" s="6">
        <v>3.4070303070412401E-2</v>
      </c>
    </row>
    <row r="5208" spans="2:4" ht="16" x14ac:dyDescent="0.2">
      <c r="B5208" s="6" t="s">
        <v>55663</v>
      </c>
      <c r="C5208" s="6">
        <v>-2.7644515695621802E-3</v>
      </c>
      <c r="D5208" s="6">
        <v>-0.100359263099649</v>
      </c>
    </row>
    <row r="5209" spans="2:4" ht="16" x14ac:dyDescent="0.2">
      <c r="B5209" s="6" t="s">
        <v>55664</v>
      </c>
      <c r="C5209" s="6">
        <v>0.108435283182857</v>
      </c>
      <c r="D5209" s="6">
        <v>-5.6771557296436001E-2</v>
      </c>
    </row>
    <row r="5210" spans="2:4" ht="16" x14ac:dyDescent="0.2">
      <c r="B5210" s="6" t="s">
        <v>55665</v>
      </c>
      <c r="C5210" s="6">
        <v>9.9724011337762902E-2</v>
      </c>
      <c r="D5210" s="6">
        <v>2.3434715769022101E-2</v>
      </c>
    </row>
    <row r="5211" spans="2:4" ht="16" x14ac:dyDescent="0.2">
      <c r="B5211" s="6" t="s">
        <v>55666</v>
      </c>
      <c r="C5211" s="6">
        <v>3.5932768660012798E-2</v>
      </c>
      <c r="D5211" s="6">
        <v>4.8181353172095003E-3</v>
      </c>
    </row>
    <row r="5212" spans="2:4" ht="16" x14ac:dyDescent="0.2">
      <c r="B5212" s="6" t="s">
        <v>55667</v>
      </c>
      <c r="C5212" s="6">
        <v>-6.1940206003422198E-2</v>
      </c>
      <c r="D5212" s="6">
        <v>-5.1781636146246299E-2</v>
      </c>
    </row>
    <row r="5213" spans="2:4" ht="16" x14ac:dyDescent="0.2">
      <c r="B5213" s="6" t="s">
        <v>55668</v>
      </c>
      <c r="C5213" s="6">
        <v>-4.78189914430871E-2</v>
      </c>
      <c r="D5213" s="6">
        <v>-2.65830034878007E-2</v>
      </c>
    </row>
    <row r="5214" spans="2:4" ht="16" x14ac:dyDescent="0.2">
      <c r="B5214" s="6" t="s">
        <v>55669</v>
      </c>
      <c r="C5214" s="6">
        <v>-0.126406953046313</v>
      </c>
      <c r="D5214" s="6">
        <v>-2.5400259069475201E-2</v>
      </c>
    </row>
    <row r="5215" spans="2:4" ht="16" x14ac:dyDescent="0.2">
      <c r="B5215" s="6" t="s">
        <v>55670</v>
      </c>
      <c r="C5215" s="6">
        <v>-7.9837474155157295E-2</v>
      </c>
      <c r="D5215" s="6">
        <v>-3.8254332190662201E-3</v>
      </c>
    </row>
    <row r="5216" spans="2:4" ht="16" x14ac:dyDescent="0.2">
      <c r="B5216" s="6" t="s">
        <v>55671</v>
      </c>
      <c r="C5216" s="6">
        <v>0.129816038217521</v>
      </c>
      <c r="D5216" s="6">
        <v>-9.3048390249409803E-3</v>
      </c>
    </row>
    <row r="5217" spans="2:4" ht="16" x14ac:dyDescent="0.2">
      <c r="B5217" s="6" t="s">
        <v>55672</v>
      </c>
      <c r="C5217" s="6">
        <v>0.171880442425977</v>
      </c>
      <c r="D5217" s="6">
        <v>5.6169054434927701E-2</v>
      </c>
    </row>
    <row r="5218" spans="2:4" ht="16" x14ac:dyDescent="0.2">
      <c r="B5218" s="6" t="s">
        <v>55673</v>
      </c>
      <c r="C5218" s="6">
        <v>8.05541300907677E-2</v>
      </c>
      <c r="D5218" s="6">
        <v>-7.0402286046245904E-2</v>
      </c>
    </row>
    <row r="5219" spans="2:4" ht="16" x14ac:dyDescent="0.2">
      <c r="B5219" s="6" t="s">
        <v>55674</v>
      </c>
      <c r="C5219" s="6">
        <v>-0.182330972011153</v>
      </c>
      <c r="D5219" s="6">
        <v>-0.15124749029590001</v>
      </c>
    </row>
    <row r="5220" spans="2:4" ht="16" x14ac:dyDescent="0.2">
      <c r="B5220" s="6" t="s">
        <v>55675</v>
      </c>
      <c r="C5220" s="6">
        <v>-0.20035274291076599</v>
      </c>
      <c r="D5220" s="6">
        <v>-5.0826924054445499E-2</v>
      </c>
    </row>
    <row r="5221" spans="2:4" ht="16" x14ac:dyDescent="0.2">
      <c r="B5221" s="6" t="s">
        <v>55676</v>
      </c>
      <c r="C5221" s="6">
        <v>-1.88371449208109E-2</v>
      </c>
      <c r="D5221" s="6">
        <v>7.6107422589402098E-3</v>
      </c>
    </row>
    <row r="5222" spans="2:4" ht="16" x14ac:dyDescent="0.2">
      <c r="B5222" s="6" t="s">
        <v>55677</v>
      </c>
      <c r="C5222" s="6">
        <v>9.6033023278367893E-2</v>
      </c>
      <c r="D5222" s="6">
        <v>-3.2523173008186197E-2</v>
      </c>
    </row>
    <row r="5223" spans="2:4" ht="16" x14ac:dyDescent="0.2">
      <c r="B5223" s="6" t="s">
        <v>55678</v>
      </c>
      <c r="C5223" s="6">
        <v>5.6671406298310197E-2</v>
      </c>
      <c r="D5223" s="6">
        <v>-5.6597134063330799E-2</v>
      </c>
    </row>
    <row r="5224" spans="2:4" ht="16" x14ac:dyDescent="0.2">
      <c r="B5224" s="6" t="s">
        <v>55679</v>
      </c>
      <c r="C5224" s="6">
        <v>-0.19222509055388501</v>
      </c>
      <c r="D5224" s="6">
        <v>-0.100706806465447</v>
      </c>
    </row>
    <row r="5225" spans="2:4" ht="16" x14ac:dyDescent="0.2">
      <c r="B5225" s="6" t="s">
        <v>55680</v>
      </c>
      <c r="C5225" s="6">
        <v>-2.8538969961253699E-2</v>
      </c>
      <c r="D5225" s="6">
        <v>-8.9578875721458104E-2</v>
      </c>
    </row>
    <row r="5226" spans="2:4" ht="16" x14ac:dyDescent="0.2">
      <c r="B5226" s="6" t="s">
        <v>55681</v>
      </c>
      <c r="C5226" s="6">
        <v>-6.8666446663003802E-3</v>
      </c>
      <c r="D5226" s="6">
        <v>-6.3944706678042806E-2</v>
      </c>
    </row>
    <row r="5227" spans="2:4" ht="16" x14ac:dyDescent="0.2">
      <c r="B5227" s="6" t="s">
        <v>55682</v>
      </c>
      <c r="C5227" s="6">
        <v>7.1684943127904105E-2</v>
      </c>
      <c r="D5227" s="6">
        <v>0.13788886003687501</v>
      </c>
    </row>
    <row r="5228" spans="2:4" ht="16" x14ac:dyDescent="0.2">
      <c r="B5228" s="6" t="s">
        <v>55683</v>
      </c>
      <c r="C5228" s="6">
        <v>3.5637357365496697E-2</v>
      </c>
      <c r="D5228" s="6">
        <v>3.07678069377957E-2</v>
      </c>
    </row>
    <row r="5229" spans="2:4" ht="16" x14ac:dyDescent="0.2">
      <c r="B5229" s="6" t="s">
        <v>55684</v>
      </c>
      <c r="C5229" s="6">
        <v>5.28151753331461E-2</v>
      </c>
      <c r="D5229" s="6">
        <v>1.65639516078819E-3</v>
      </c>
    </row>
    <row r="5230" spans="2:4" ht="16" x14ac:dyDescent="0.2">
      <c r="B5230" s="6" t="s">
        <v>55685</v>
      </c>
      <c r="C5230" s="6">
        <v>-1.76517442934951E-2</v>
      </c>
      <c r="D5230" s="6">
        <v>-9.72467709684188E-2</v>
      </c>
    </row>
    <row r="5231" spans="2:4" ht="16" x14ac:dyDescent="0.2">
      <c r="B5231" s="6" t="s">
        <v>55686</v>
      </c>
      <c r="C5231" s="6">
        <v>-1.1585856117799101E-2</v>
      </c>
      <c r="D5231" s="6">
        <v>2.4049775213510299E-2</v>
      </c>
    </row>
    <row r="5232" spans="2:4" ht="16" x14ac:dyDescent="0.2">
      <c r="B5232" s="6" t="s">
        <v>55687</v>
      </c>
      <c r="C5232" s="6">
        <v>7.6281542954097503E-2</v>
      </c>
      <c r="D5232" s="6">
        <v>5.5062773950092299E-2</v>
      </c>
    </row>
    <row r="5233" spans="2:4" ht="16" x14ac:dyDescent="0.2">
      <c r="B5233" s="6" t="s">
        <v>55688</v>
      </c>
      <c r="C5233" s="6">
        <v>-0.10879579524133801</v>
      </c>
      <c r="D5233" s="6">
        <v>3.2712066914055399E-2</v>
      </c>
    </row>
    <row r="5234" spans="2:4" ht="16" x14ac:dyDescent="0.2">
      <c r="B5234" s="6" t="s">
        <v>55689</v>
      </c>
      <c r="C5234" s="6">
        <v>4.3215674448600097E-2</v>
      </c>
      <c r="D5234" s="6">
        <v>-7.9195394280281105E-4</v>
      </c>
    </row>
    <row r="5235" spans="2:4" ht="16" x14ac:dyDescent="0.2">
      <c r="B5235" s="6" t="s">
        <v>55690</v>
      </c>
      <c r="C5235" s="6">
        <v>-3.6025136299201697E-2</v>
      </c>
      <c r="D5235" s="6">
        <v>6.0217273814327399E-2</v>
      </c>
    </row>
    <row r="5236" spans="2:4" ht="16" x14ac:dyDescent="0.2">
      <c r="B5236" s="6" t="s">
        <v>55691</v>
      </c>
      <c r="C5236" s="6">
        <v>0.15687558798914999</v>
      </c>
      <c r="D5236" s="6">
        <v>-1.2919925159570999E-2</v>
      </c>
    </row>
    <row r="5237" spans="2:4" ht="16" x14ac:dyDescent="0.2">
      <c r="B5237" s="6" t="s">
        <v>55692</v>
      </c>
      <c r="C5237" s="6">
        <v>-8.8555163572642898E-2</v>
      </c>
      <c r="D5237" s="6">
        <v>-2.3059608669678201E-2</v>
      </c>
    </row>
    <row r="5238" spans="2:4" ht="16" x14ac:dyDescent="0.2">
      <c r="B5238" s="6" t="s">
        <v>55693</v>
      </c>
      <c r="C5238" s="6">
        <v>9.3610176366163395E-2</v>
      </c>
      <c r="D5238" s="6">
        <v>4.9488785977365203E-2</v>
      </c>
    </row>
    <row r="5239" spans="2:4" ht="16" x14ac:dyDescent="0.2">
      <c r="B5239" s="6" t="s">
        <v>55694</v>
      </c>
      <c r="C5239" s="6">
        <v>-0.119290238026064</v>
      </c>
      <c r="D5239" s="6">
        <v>2.1313985416928902E-2</v>
      </c>
    </row>
    <row r="5240" spans="2:4" ht="16" x14ac:dyDescent="0.2">
      <c r="B5240" s="6" t="s">
        <v>55695</v>
      </c>
      <c r="C5240" s="6">
        <v>-0.15828099293458001</v>
      </c>
      <c r="D5240" s="6">
        <v>-7.2202369183694798E-2</v>
      </c>
    </row>
    <row r="5241" spans="2:4" ht="16" x14ac:dyDescent="0.2">
      <c r="B5241" s="6" t="s">
        <v>55696</v>
      </c>
      <c r="C5241" s="6">
        <v>-0.131078674790505</v>
      </c>
      <c r="D5241" s="6">
        <v>-2.44042115855851E-2</v>
      </c>
    </row>
    <row r="5242" spans="2:4" ht="16" x14ac:dyDescent="0.2">
      <c r="B5242" s="6" t="s">
        <v>55697</v>
      </c>
      <c r="C5242" s="6">
        <v>0.118545939147619</v>
      </c>
      <c r="D5242" s="6">
        <v>-7.1402589006079099E-4</v>
      </c>
    </row>
    <row r="5243" spans="2:4" ht="16" x14ac:dyDescent="0.2">
      <c r="B5243" s="6" t="s">
        <v>55698</v>
      </c>
      <c r="C5243" s="6">
        <v>0.136272794903256</v>
      </c>
      <c r="D5243" s="6">
        <v>6.5879021653641304E-2</v>
      </c>
    </row>
    <row r="5244" spans="2:4" ht="16" x14ac:dyDescent="0.2">
      <c r="B5244" s="6" t="s">
        <v>55699</v>
      </c>
      <c r="C5244" s="6">
        <v>-4.1861808222733998E-2</v>
      </c>
      <c r="D5244" s="6">
        <v>4.1182063282471801E-2</v>
      </c>
    </row>
    <row r="5245" spans="2:4" ht="16" x14ac:dyDescent="0.2">
      <c r="B5245" s="6" t="s">
        <v>55700</v>
      </c>
      <c r="C5245" s="6">
        <v>-3.8861619154566499E-2</v>
      </c>
      <c r="D5245" s="6">
        <v>-6.6110752060311001E-2</v>
      </c>
    </row>
    <row r="5246" spans="2:4" ht="16" x14ac:dyDescent="0.2">
      <c r="B5246" s="6" t="s">
        <v>55701</v>
      </c>
      <c r="C5246" s="6">
        <v>-5.7155444886980401E-4</v>
      </c>
      <c r="D5246" s="6">
        <v>5.33158606142674E-2</v>
      </c>
    </row>
    <row r="5247" spans="2:4" ht="16" x14ac:dyDescent="0.2">
      <c r="B5247" s="6" t="s">
        <v>55702</v>
      </c>
      <c r="C5247" s="6">
        <v>2.5139649706737498E-2</v>
      </c>
      <c r="D5247" s="6">
        <v>-1.48404445821277E-2</v>
      </c>
    </row>
    <row r="5248" spans="2:4" ht="16" x14ac:dyDescent="0.2">
      <c r="B5248" s="6" t="s">
        <v>55703</v>
      </c>
      <c r="C5248" s="6">
        <v>-7.6850790411954903E-2</v>
      </c>
      <c r="D5248" s="6">
        <v>2.0880029871143201E-2</v>
      </c>
    </row>
    <row r="5249" spans="2:4" ht="16" x14ac:dyDescent="0.2">
      <c r="B5249" s="6" t="s">
        <v>55704</v>
      </c>
      <c r="C5249" s="6">
        <v>7.5635529658546502E-2</v>
      </c>
      <c r="D5249" s="6">
        <v>-7.7797714244581401E-2</v>
      </c>
    </row>
    <row r="5250" spans="2:4" ht="16" x14ac:dyDescent="0.2">
      <c r="B5250" s="6" t="s">
        <v>55705</v>
      </c>
      <c r="C5250" s="6">
        <v>-3.4081147391526997E-2</v>
      </c>
      <c r="D5250" s="6">
        <v>-4.1965738449036998E-2</v>
      </c>
    </row>
    <row r="5251" spans="2:4" ht="16" x14ac:dyDescent="0.2">
      <c r="B5251" s="6" t="s">
        <v>55706</v>
      </c>
      <c r="C5251" s="6">
        <v>-3.6344064130975802E-2</v>
      </c>
      <c r="D5251" s="6">
        <v>1.9727086997939701E-2</v>
      </c>
    </row>
    <row r="5252" spans="2:4" ht="16" x14ac:dyDescent="0.2">
      <c r="B5252" s="6" t="s">
        <v>55707</v>
      </c>
      <c r="C5252" s="6">
        <v>-0.14453167264693101</v>
      </c>
      <c r="D5252" s="6">
        <v>-4.8528009879624703E-2</v>
      </c>
    </row>
    <row r="5253" spans="2:4" ht="16" x14ac:dyDescent="0.2">
      <c r="B5253" s="6" t="s">
        <v>55708</v>
      </c>
      <c r="C5253" s="6">
        <v>7.1782780446012504E-3</v>
      </c>
      <c r="D5253" s="6">
        <v>-8.5647421424921696E-2</v>
      </c>
    </row>
    <row r="5254" spans="2:4" ht="16" x14ac:dyDescent="0.2">
      <c r="B5254" s="6" t="s">
        <v>55709</v>
      </c>
      <c r="C5254" s="6">
        <v>-5.2097006110962199E-2</v>
      </c>
      <c r="D5254" s="6">
        <v>-2.2515180910363398E-2</v>
      </c>
    </row>
    <row r="5255" spans="2:4" ht="16" x14ac:dyDescent="0.2">
      <c r="B5255" s="6" t="s">
        <v>55710</v>
      </c>
      <c r="C5255" s="6">
        <v>-0.110024741792646</v>
      </c>
      <c r="D5255" s="6">
        <v>-2.1881989321258299E-2</v>
      </c>
    </row>
    <row r="5256" spans="2:4" ht="16" x14ac:dyDescent="0.2">
      <c r="B5256" s="6" t="s">
        <v>55711</v>
      </c>
      <c r="C5256" s="6">
        <v>3.40112083435073E-2</v>
      </c>
      <c r="D5256" s="6">
        <v>0.167942457647552</v>
      </c>
    </row>
    <row r="5257" spans="2:4" ht="16" x14ac:dyDescent="0.2">
      <c r="B5257" s="6" t="s">
        <v>55712</v>
      </c>
      <c r="C5257" s="6">
        <v>0.12779321322238599</v>
      </c>
      <c r="D5257" s="6">
        <v>3.5240743717675799E-2</v>
      </c>
    </row>
    <row r="5258" spans="2:4" ht="16" x14ac:dyDescent="0.2">
      <c r="B5258" s="6" t="s">
        <v>55713</v>
      </c>
      <c r="C5258" s="6">
        <v>9.5253842201467306E-2</v>
      </c>
      <c r="D5258" s="6">
        <v>-1.5709261557935499E-2</v>
      </c>
    </row>
    <row r="5259" spans="2:4" ht="16" x14ac:dyDescent="0.2">
      <c r="B5259" s="6" t="s">
        <v>55714</v>
      </c>
      <c r="C5259" s="6">
        <v>-0.13630368099322299</v>
      </c>
      <c r="D5259" s="6">
        <v>6.65407626454832E-3</v>
      </c>
    </row>
    <row r="5260" spans="2:4" ht="16" x14ac:dyDescent="0.2">
      <c r="B5260" s="6" t="s">
        <v>55715</v>
      </c>
      <c r="C5260" s="6">
        <v>5.8855834306385198E-2</v>
      </c>
      <c r="D5260" s="6">
        <v>-0.15537920275549899</v>
      </c>
    </row>
    <row r="5261" spans="2:4" ht="16" x14ac:dyDescent="0.2">
      <c r="B5261" s="6" t="s">
        <v>55716</v>
      </c>
      <c r="C5261" s="6">
        <v>9.7348587769339207E-3</v>
      </c>
      <c r="D5261" s="6">
        <v>-1.8733725453417401E-2</v>
      </c>
    </row>
    <row r="5262" spans="2:4" ht="16" x14ac:dyDescent="0.2">
      <c r="B5262" s="6" t="s">
        <v>55717</v>
      </c>
      <c r="C5262" s="6">
        <v>-4.2826662403520302E-2</v>
      </c>
      <c r="D5262" s="6">
        <v>4.2653702752515302E-2</v>
      </c>
    </row>
    <row r="5263" spans="2:4" ht="16" x14ac:dyDescent="0.2">
      <c r="B5263" s="6" t="s">
        <v>55718</v>
      </c>
      <c r="C5263" s="6">
        <v>2.2530536342902301E-2</v>
      </c>
      <c r="D5263" s="6">
        <v>-4.5367434998193297E-2</v>
      </c>
    </row>
    <row r="5264" spans="2:4" ht="16" x14ac:dyDescent="0.2">
      <c r="B5264" s="6" t="s">
        <v>55719</v>
      </c>
      <c r="C5264" s="6">
        <v>-6.3842045602566302E-2</v>
      </c>
      <c r="D5264" s="6">
        <v>-8.4347387249915001E-2</v>
      </c>
    </row>
    <row r="5265" spans="2:4" ht="16" x14ac:dyDescent="0.2">
      <c r="B5265" s="6" t="s">
        <v>55720</v>
      </c>
      <c r="C5265" s="6">
        <v>-1.2479660893864901E-2</v>
      </c>
      <c r="D5265" s="6">
        <v>5.9159143091415303E-2</v>
      </c>
    </row>
    <row r="5266" spans="2:4" ht="16" x14ac:dyDescent="0.2">
      <c r="B5266" s="6" t="s">
        <v>55721</v>
      </c>
      <c r="C5266" s="6">
        <v>-2.4434724206678901E-2</v>
      </c>
      <c r="D5266" s="6">
        <v>-0.135740527952146</v>
      </c>
    </row>
    <row r="5267" spans="2:4" ht="16" x14ac:dyDescent="0.2">
      <c r="B5267" s="6" t="s">
        <v>55722</v>
      </c>
      <c r="C5267" s="6">
        <v>-3.25871310917858E-2</v>
      </c>
      <c r="D5267" s="6">
        <v>1.6606270532244401E-2</v>
      </c>
    </row>
    <row r="5268" spans="2:4" ht="16" x14ac:dyDescent="0.2">
      <c r="B5268" s="6" t="s">
        <v>55723</v>
      </c>
      <c r="C5268" s="6">
        <v>-9.2906007004083704E-2</v>
      </c>
      <c r="D5268" s="6">
        <v>-3.9779629110263696E-3</v>
      </c>
    </row>
    <row r="5269" spans="2:4" ht="16" x14ac:dyDescent="0.2">
      <c r="B5269" s="6" t="s">
        <v>55724</v>
      </c>
      <c r="C5269" s="6">
        <v>-6.6326296956832606E-2</v>
      </c>
      <c r="D5269" s="6">
        <v>3.2607945076614797E-2</v>
      </c>
    </row>
    <row r="5270" spans="2:4" ht="16" x14ac:dyDescent="0.2">
      <c r="B5270" s="6" t="s">
        <v>55725</v>
      </c>
      <c r="C5270" s="6">
        <v>0.13437154808256199</v>
      </c>
      <c r="D5270" s="6">
        <v>9.9802514468079806E-2</v>
      </c>
    </row>
    <row r="5271" spans="2:4" ht="16" x14ac:dyDescent="0.2">
      <c r="B5271" s="6" t="s">
        <v>55726</v>
      </c>
      <c r="C5271" s="6">
        <v>0.104132610796744</v>
      </c>
      <c r="D5271" s="6">
        <v>-4.6201511225145701E-2</v>
      </c>
    </row>
    <row r="5272" spans="2:4" ht="16" x14ac:dyDescent="0.2">
      <c r="B5272" s="6" t="s">
        <v>55727</v>
      </c>
      <c r="C5272" s="6">
        <v>-7.5315629196087003E-2</v>
      </c>
      <c r="D5272" s="6">
        <v>5.9085971425636999E-2</v>
      </c>
    </row>
    <row r="5273" spans="2:4" ht="16" x14ac:dyDescent="0.2">
      <c r="B5273" s="6" t="s">
        <v>55728</v>
      </c>
      <c r="C5273" s="6">
        <v>-0.14902934387291999</v>
      </c>
      <c r="D5273" s="6">
        <v>-9.8289607953651298E-2</v>
      </c>
    </row>
    <row r="5274" spans="2:4" ht="16" x14ac:dyDescent="0.2">
      <c r="B5274" s="6" t="s">
        <v>55729</v>
      </c>
      <c r="C5274" s="6">
        <v>-0.23497330354080601</v>
      </c>
      <c r="D5274" s="6">
        <v>-7.1181148387476703E-2</v>
      </c>
    </row>
    <row r="5275" spans="2:4" ht="16" x14ac:dyDescent="0.2">
      <c r="B5275" s="6" t="s">
        <v>55730</v>
      </c>
      <c r="C5275" s="6">
        <v>-4.7260570652076297E-2</v>
      </c>
      <c r="D5275" s="6">
        <v>-2.80719459482969E-2</v>
      </c>
    </row>
    <row r="5276" spans="2:4" ht="16" x14ac:dyDescent="0.2">
      <c r="B5276" s="6" t="s">
        <v>55731</v>
      </c>
      <c r="C5276" s="6">
        <v>7.8920173406635805E-2</v>
      </c>
      <c r="D5276" s="6">
        <v>-6.1150969189768901E-2</v>
      </c>
    </row>
    <row r="5277" spans="2:4" ht="16" x14ac:dyDescent="0.2">
      <c r="B5277" s="6" t="s">
        <v>55732</v>
      </c>
      <c r="C5277" s="6">
        <v>-0.131124021596774</v>
      </c>
      <c r="D5277" s="6">
        <v>-4.77495193305379E-2</v>
      </c>
    </row>
    <row r="5278" spans="2:4" ht="16" x14ac:dyDescent="0.2">
      <c r="B5278" s="6" t="s">
        <v>55733</v>
      </c>
      <c r="C5278" s="6">
        <v>-0.18278180975730701</v>
      </c>
      <c r="D5278" s="6">
        <v>-0.17707028007810799</v>
      </c>
    </row>
    <row r="5279" spans="2:4" ht="16" x14ac:dyDescent="0.2">
      <c r="B5279" s="6" t="s">
        <v>55734</v>
      </c>
      <c r="C5279" s="6">
        <v>3.2376869456834698E-2</v>
      </c>
      <c r="D5279" s="6">
        <v>-3.3373127791604097E-2</v>
      </c>
    </row>
    <row r="5280" spans="2:4" ht="16" x14ac:dyDescent="0.2">
      <c r="B5280" s="6" t="s">
        <v>55735</v>
      </c>
      <c r="C5280" s="6">
        <v>-0.120440849032628</v>
      </c>
      <c r="D5280" s="6">
        <v>-3.3016928965061802E-2</v>
      </c>
    </row>
    <row r="5281" spans="2:4" ht="16" x14ac:dyDescent="0.2">
      <c r="B5281" s="6" t="s">
        <v>55736</v>
      </c>
      <c r="C5281" s="6">
        <v>-0.110413971675261</v>
      </c>
      <c r="D5281" s="6">
        <v>4.8753504695330199E-2</v>
      </c>
    </row>
    <row r="5282" spans="2:4" ht="16" x14ac:dyDescent="0.2">
      <c r="B5282" s="6" t="s">
        <v>55737</v>
      </c>
      <c r="C5282" s="6">
        <v>-0.120638595167627</v>
      </c>
      <c r="D5282" s="6">
        <v>-8.5345875047068503E-2</v>
      </c>
    </row>
    <row r="5283" spans="2:4" ht="16" x14ac:dyDescent="0.2">
      <c r="B5283" s="6" t="s">
        <v>55738</v>
      </c>
      <c r="C5283" s="6">
        <v>3.3997854186731402E-2</v>
      </c>
      <c r="D5283" s="6">
        <v>0.162906782973016</v>
      </c>
    </row>
    <row r="5284" spans="2:4" ht="16" x14ac:dyDescent="0.2">
      <c r="B5284" s="6" t="s">
        <v>55739</v>
      </c>
      <c r="C5284" s="6">
        <v>4.20841177519904E-3</v>
      </c>
      <c r="D5284" s="6">
        <v>-1.7228013592859501E-2</v>
      </c>
    </row>
    <row r="5285" spans="2:4" ht="16" x14ac:dyDescent="0.2">
      <c r="B5285" s="6" t="s">
        <v>55740</v>
      </c>
      <c r="C5285" s="6">
        <v>-6.6809747220986496E-2</v>
      </c>
      <c r="D5285" s="6">
        <v>-3.3007277576981402E-2</v>
      </c>
    </row>
    <row r="5286" spans="2:4" ht="16" x14ac:dyDescent="0.2">
      <c r="B5286" s="6" t="s">
        <v>55741</v>
      </c>
      <c r="C5286" s="6">
        <v>-9.3147138769606605E-2</v>
      </c>
      <c r="D5286" s="6">
        <v>-2.7671606061275601E-2</v>
      </c>
    </row>
    <row r="5287" spans="2:4" ht="16" x14ac:dyDescent="0.2">
      <c r="B5287" s="6" t="s">
        <v>55742</v>
      </c>
      <c r="C5287" s="6">
        <v>-0.11880785168574599</v>
      </c>
      <c r="D5287" s="6">
        <v>-4.9427135418721201E-2</v>
      </c>
    </row>
    <row r="5288" spans="2:4" ht="16" x14ac:dyDescent="0.2">
      <c r="B5288" s="6" t="s">
        <v>55743</v>
      </c>
      <c r="C5288" s="6">
        <v>8.0534615123866601E-2</v>
      </c>
      <c r="D5288" s="6">
        <v>-3.4774966068883501E-2</v>
      </c>
    </row>
    <row r="5289" spans="2:4" ht="16" x14ac:dyDescent="0.2">
      <c r="B5289" s="6" t="s">
        <v>55744</v>
      </c>
      <c r="C5289" s="6">
        <v>-0.142501191577345</v>
      </c>
      <c r="D5289" s="6">
        <v>-4.49239919019628E-2</v>
      </c>
    </row>
    <row r="5290" spans="2:4" ht="16" x14ac:dyDescent="0.2">
      <c r="B5290" s="6" t="s">
        <v>55745</v>
      </c>
      <c r="C5290" s="6">
        <v>4.1298879971707302E-3</v>
      </c>
      <c r="D5290" s="6">
        <v>-8.0430981832669501E-2</v>
      </c>
    </row>
    <row r="5291" spans="2:4" ht="16" x14ac:dyDescent="0.2">
      <c r="B5291" s="6" t="s">
        <v>55746</v>
      </c>
      <c r="C5291" s="6">
        <v>1.53054684654137E-2</v>
      </c>
      <c r="D5291" s="6">
        <v>9.4774871014446205E-2</v>
      </c>
    </row>
    <row r="5292" spans="2:4" ht="16" x14ac:dyDescent="0.2">
      <c r="B5292" s="6" t="s">
        <v>55747</v>
      </c>
      <c r="C5292" s="6">
        <v>0.11127669389561</v>
      </c>
      <c r="D5292" s="6">
        <v>1.9938004439888201E-2</v>
      </c>
    </row>
    <row r="5293" spans="2:4" ht="16" x14ac:dyDescent="0.2">
      <c r="B5293" s="6" t="s">
        <v>55748</v>
      </c>
      <c r="C5293" s="6">
        <v>-5.7613327819836101E-2</v>
      </c>
      <c r="D5293" s="6">
        <v>-0.12414220744613701</v>
      </c>
    </row>
    <row r="5294" spans="2:4" ht="16" x14ac:dyDescent="0.2">
      <c r="B5294" s="6" t="s">
        <v>55749</v>
      </c>
      <c r="C5294" s="6">
        <v>5.5759649847869901E-2</v>
      </c>
      <c r="D5294" s="6">
        <v>9.1952809619346692E-3</v>
      </c>
    </row>
    <row r="5295" spans="2:4" ht="16" x14ac:dyDescent="0.2">
      <c r="B5295" s="6" t="s">
        <v>55750</v>
      </c>
      <c r="C5295" s="6">
        <v>3.8695886233416098E-2</v>
      </c>
      <c r="D5295" s="6">
        <v>1.5441445454324401E-2</v>
      </c>
    </row>
    <row r="5296" spans="2:4" ht="16" x14ac:dyDescent="0.2">
      <c r="B5296" s="6" t="s">
        <v>55751</v>
      </c>
      <c r="C5296" s="6">
        <v>9.1482555384864397E-2</v>
      </c>
      <c r="D5296" s="6">
        <v>-0.111334378765792</v>
      </c>
    </row>
    <row r="5297" spans="2:4" ht="16" x14ac:dyDescent="0.2">
      <c r="B5297" s="6" t="s">
        <v>55752</v>
      </c>
      <c r="C5297" s="6">
        <v>-2.02295932382341E-2</v>
      </c>
      <c r="D5297" s="6">
        <v>-6.7876990069075396E-2</v>
      </c>
    </row>
    <row r="5298" spans="2:4" ht="16" x14ac:dyDescent="0.2">
      <c r="B5298" s="6" t="s">
        <v>55753</v>
      </c>
      <c r="C5298" s="6">
        <v>2.5047985398850298E-2</v>
      </c>
      <c r="D5298" s="6">
        <v>-3.5554953119738102E-2</v>
      </c>
    </row>
    <row r="5299" spans="2:4" ht="16" x14ac:dyDescent="0.2">
      <c r="B5299" s="6" t="s">
        <v>55754</v>
      </c>
      <c r="C5299" s="6">
        <v>-0.21670925775383301</v>
      </c>
      <c r="D5299" s="6">
        <v>-0.115064703687909</v>
      </c>
    </row>
    <row r="5300" spans="2:4" ht="16" x14ac:dyDescent="0.2">
      <c r="B5300" s="6" t="s">
        <v>55755</v>
      </c>
      <c r="C5300" s="6">
        <v>1.4085197653372499E-2</v>
      </c>
      <c r="D5300" s="6">
        <v>-0.107348178391256</v>
      </c>
    </row>
    <row r="5301" spans="2:4" ht="16" x14ac:dyDescent="0.2">
      <c r="B5301" s="6" t="s">
        <v>55756</v>
      </c>
      <c r="C5301" s="6">
        <v>-2.93061211629642E-3</v>
      </c>
      <c r="D5301" s="6">
        <v>-0.12711081093180601</v>
      </c>
    </row>
    <row r="5302" spans="2:4" ht="16" x14ac:dyDescent="0.2">
      <c r="B5302" s="6" t="s">
        <v>55757</v>
      </c>
      <c r="C5302" s="6">
        <v>2.36347563209751E-2</v>
      </c>
      <c r="D5302" s="6">
        <v>4.7106520643552599E-2</v>
      </c>
    </row>
    <row r="5303" spans="2:4" ht="16" x14ac:dyDescent="0.2">
      <c r="B5303" s="6" t="s">
        <v>55758</v>
      </c>
      <c r="C5303" s="6">
        <v>4.6239796094385902E-2</v>
      </c>
      <c r="D5303" s="6">
        <v>7.3246326254463007E-2</v>
      </c>
    </row>
    <row r="5304" spans="2:4" ht="16" x14ac:dyDescent="0.2">
      <c r="B5304" s="6" t="s">
        <v>55759</v>
      </c>
      <c r="C5304" s="6">
        <v>-0.14023054797132101</v>
      </c>
      <c r="D5304" s="6">
        <v>-0.122107184237495</v>
      </c>
    </row>
    <row r="5305" spans="2:4" ht="16" x14ac:dyDescent="0.2">
      <c r="B5305" s="6" t="s">
        <v>55760</v>
      </c>
      <c r="C5305" s="6">
        <v>0.23910872315325801</v>
      </c>
      <c r="D5305" s="6">
        <v>0.12498451988875101</v>
      </c>
    </row>
    <row r="5306" spans="2:4" ht="16" x14ac:dyDescent="0.2">
      <c r="B5306" s="6" t="s">
        <v>55761</v>
      </c>
      <c r="C5306" s="6">
        <v>0.154931307450623</v>
      </c>
      <c r="D5306" s="6">
        <v>0.122202778197574</v>
      </c>
    </row>
    <row r="5307" spans="2:4" ht="16" x14ac:dyDescent="0.2">
      <c r="B5307" s="6" t="s">
        <v>55762</v>
      </c>
      <c r="C5307" s="6">
        <v>0.10762221938861501</v>
      </c>
      <c r="D5307" s="6">
        <v>0.134451035687293</v>
      </c>
    </row>
    <row r="5308" spans="2:4" ht="16" x14ac:dyDescent="0.2">
      <c r="B5308" s="6" t="s">
        <v>55763</v>
      </c>
      <c r="C5308" s="6">
        <v>-9.9406460675158598E-2</v>
      </c>
      <c r="D5308" s="6">
        <v>-3.49976834558762E-2</v>
      </c>
    </row>
    <row r="5309" spans="2:4" ht="16" x14ac:dyDescent="0.2">
      <c r="B5309" s="6" t="s">
        <v>55764</v>
      </c>
      <c r="C5309" s="6">
        <v>-0.15470011631828001</v>
      </c>
      <c r="D5309" s="6">
        <v>-3.4542198529340602E-2</v>
      </c>
    </row>
    <row r="5310" spans="2:4" ht="16" x14ac:dyDescent="0.2">
      <c r="B5310" s="6" t="s">
        <v>55765</v>
      </c>
      <c r="C5310" s="6">
        <v>0.120320081281974</v>
      </c>
      <c r="D5310" s="6">
        <v>9.3788170083652603E-2</v>
      </c>
    </row>
    <row r="5311" spans="2:4" ht="16" x14ac:dyDescent="0.2">
      <c r="B5311" s="6" t="s">
        <v>55766</v>
      </c>
      <c r="C5311" s="6">
        <v>5.9001837421282802E-2</v>
      </c>
      <c r="D5311" s="6">
        <v>-1.6481709288961199E-2</v>
      </c>
    </row>
    <row r="5312" spans="2:4" ht="16" x14ac:dyDescent="0.2">
      <c r="B5312" s="6" t="s">
        <v>55767</v>
      </c>
      <c r="C5312" s="6">
        <v>0.116899952053569</v>
      </c>
      <c r="D5312" s="6">
        <v>-4.0464529341425297E-2</v>
      </c>
    </row>
    <row r="5313" spans="2:4" ht="16" x14ac:dyDescent="0.2">
      <c r="B5313" s="6" t="s">
        <v>55768</v>
      </c>
      <c r="C5313" s="6">
        <v>-4.4925637830806102E-2</v>
      </c>
      <c r="D5313" s="6">
        <v>3.5656591695670301E-2</v>
      </c>
    </row>
    <row r="5314" spans="2:4" ht="16" x14ac:dyDescent="0.2">
      <c r="B5314" s="6" t="s">
        <v>55769</v>
      </c>
      <c r="C5314" s="6">
        <v>0.19347282338865501</v>
      </c>
      <c r="D5314" s="6">
        <v>2.9394849015816401E-2</v>
      </c>
    </row>
    <row r="5315" spans="2:4" ht="16" x14ac:dyDescent="0.2">
      <c r="B5315" s="6" t="s">
        <v>55770</v>
      </c>
      <c r="C5315" s="6">
        <v>-4.2473478477500501E-3</v>
      </c>
      <c r="D5315" s="6">
        <v>-8.8831676095805306E-2</v>
      </c>
    </row>
    <row r="5316" spans="2:4" ht="16" x14ac:dyDescent="0.2">
      <c r="B5316" s="6" t="s">
        <v>55771</v>
      </c>
      <c r="C5316" s="6">
        <v>4.2642393811611598E-2</v>
      </c>
      <c r="D5316" s="6">
        <v>-5.64151559955667E-2</v>
      </c>
    </row>
    <row r="5317" spans="2:4" ht="16" x14ac:dyDescent="0.2">
      <c r="B5317" s="6" t="s">
        <v>55772</v>
      </c>
      <c r="C5317" s="6">
        <v>-6.1665418890340697E-2</v>
      </c>
      <c r="D5317" s="6">
        <v>4.2528050335219399E-2</v>
      </c>
    </row>
    <row r="5318" spans="2:4" ht="16" x14ac:dyDescent="0.2">
      <c r="B5318" s="6" t="s">
        <v>55773</v>
      </c>
      <c r="C5318" s="6">
        <v>0.119591841954049</v>
      </c>
      <c r="D5318" s="6">
        <v>4.96751721391053E-2</v>
      </c>
    </row>
    <row r="5319" spans="2:4" ht="16" x14ac:dyDescent="0.2">
      <c r="B5319" s="6" t="s">
        <v>55774</v>
      </c>
      <c r="C5319" s="6">
        <v>-3.0678459539407399E-2</v>
      </c>
      <c r="D5319" s="6">
        <v>-0.121571732856844</v>
      </c>
    </row>
    <row r="5320" spans="2:4" ht="16" x14ac:dyDescent="0.2">
      <c r="B5320" s="6" t="s">
        <v>55775</v>
      </c>
      <c r="C5320" s="6">
        <v>1.8907049038295699E-2</v>
      </c>
      <c r="D5320" s="6">
        <v>2.9301091327826701E-2</v>
      </c>
    </row>
    <row r="5321" spans="2:4" ht="16" x14ac:dyDescent="0.2">
      <c r="B5321" s="6" t="s">
        <v>55776</v>
      </c>
      <c r="C5321" s="6">
        <v>-0.16036842977259999</v>
      </c>
      <c r="D5321" s="6">
        <v>-0.15904286800591699</v>
      </c>
    </row>
    <row r="5322" spans="2:4" ht="16" x14ac:dyDescent="0.2">
      <c r="B5322" s="6" t="s">
        <v>55777</v>
      </c>
      <c r="C5322" s="6">
        <v>5.2476971823509203E-2</v>
      </c>
      <c r="D5322" s="6">
        <v>0.13393592196309501</v>
      </c>
    </row>
    <row r="5323" spans="2:4" ht="16" x14ac:dyDescent="0.2">
      <c r="B5323" s="6" t="s">
        <v>55778</v>
      </c>
      <c r="C5323" s="6">
        <v>-1.19045804324536E-2</v>
      </c>
      <c r="D5323" s="6">
        <v>-0.17405455256496</v>
      </c>
    </row>
    <row r="5324" spans="2:4" ht="16" x14ac:dyDescent="0.2">
      <c r="B5324" s="6" t="s">
        <v>55779</v>
      </c>
      <c r="C5324" s="6">
        <v>-9.3580991527192098E-2</v>
      </c>
      <c r="D5324" s="6">
        <v>-4.2512840910224101E-2</v>
      </c>
    </row>
    <row r="5325" spans="2:4" ht="16" x14ac:dyDescent="0.2">
      <c r="B5325" s="6" t="s">
        <v>55780</v>
      </c>
      <c r="C5325" s="6">
        <v>9.2941232885511496E-2</v>
      </c>
      <c r="D5325" s="6">
        <v>1.30132851214804E-2</v>
      </c>
    </row>
    <row r="5326" spans="2:4" ht="16" x14ac:dyDescent="0.2">
      <c r="B5326" s="6" t="s">
        <v>55781</v>
      </c>
      <c r="C5326" s="6">
        <v>0.16157970499612201</v>
      </c>
      <c r="D5326" s="6">
        <v>8.30557255199421E-2</v>
      </c>
    </row>
    <row r="5327" spans="2:4" ht="16" x14ac:dyDescent="0.2">
      <c r="B5327" s="6" t="s">
        <v>55782</v>
      </c>
      <c r="C5327" s="6">
        <v>-5.3227193667936497E-2</v>
      </c>
      <c r="D5327" s="6">
        <v>6.9216303074290594E-2</v>
      </c>
    </row>
    <row r="5328" spans="2:4" ht="16" x14ac:dyDescent="0.2">
      <c r="B5328" s="6" t="s">
        <v>55783</v>
      </c>
      <c r="C5328" s="6">
        <v>0.312183867972539</v>
      </c>
      <c r="D5328" s="6">
        <v>0.184151111417834</v>
      </c>
    </row>
    <row r="5329" spans="2:4" ht="16" x14ac:dyDescent="0.2">
      <c r="B5329" s="6" t="s">
        <v>55784</v>
      </c>
      <c r="C5329" s="6">
        <v>-7.9637378248556007E-3</v>
      </c>
      <c r="D5329" s="6">
        <v>-9.5351365993385798E-2</v>
      </c>
    </row>
    <row r="5330" spans="2:4" ht="16" x14ac:dyDescent="0.2">
      <c r="B5330" s="6" t="s">
        <v>55785</v>
      </c>
      <c r="C5330" s="6">
        <v>-6.4863065474241893E-2</v>
      </c>
      <c r="D5330" s="6">
        <v>-0.17745188998431999</v>
      </c>
    </row>
    <row r="5331" spans="2:4" ht="16" x14ac:dyDescent="0.2">
      <c r="B5331" s="6" t="s">
        <v>55786</v>
      </c>
      <c r="C5331" s="6">
        <v>0.138868028847179</v>
      </c>
      <c r="D5331" s="6">
        <v>0.108183585350907</v>
      </c>
    </row>
    <row r="5332" spans="2:4" ht="16" x14ac:dyDescent="0.2">
      <c r="B5332" s="6" t="s">
        <v>55787</v>
      </c>
      <c r="C5332" s="6">
        <v>-1.7212587804920101E-2</v>
      </c>
      <c r="D5332" s="6">
        <v>-5.7283501688157101E-2</v>
      </c>
    </row>
    <row r="5333" spans="2:4" ht="16" x14ac:dyDescent="0.2">
      <c r="B5333" s="6" t="s">
        <v>55788</v>
      </c>
      <c r="C5333" s="6">
        <v>6.2976459543081703E-2</v>
      </c>
      <c r="D5333" s="6">
        <v>7.43045325545406E-2</v>
      </c>
    </row>
    <row r="5334" spans="2:4" ht="16" x14ac:dyDescent="0.2">
      <c r="B5334" s="6" t="s">
        <v>55789</v>
      </c>
      <c r="C5334" s="6">
        <v>-0.21440545755079499</v>
      </c>
      <c r="D5334" s="6">
        <v>3.1014804154282299E-2</v>
      </c>
    </row>
    <row r="5335" spans="2:4" ht="16" x14ac:dyDescent="0.2">
      <c r="B5335" s="6" t="s">
        <v>55790</v>
      </c>
      <c r="C5335" s="6">
        <v>0.110711763811631</v>
      </c>
      <c r="D5335" s="6">
        <v>1.28107333309509E-2</v>
      </c>
    </row>
    <row r="5336" spans="2:4" ht="16" x14ac:dyDescent="0.2">
      <c r="B5336" s="6" t="s">
        <v>55791</v>
      </c>
      <c r="C5336" s="6">
        <v>-4.2688831657835997E-2</v>
      </c>
      <c r="D5336" s="6">
        <v>9.3940421046349698E-2</v>
      </c>
    </row>
    <row r="5337" spans="2:4" ht="16" x14ac:dyDescent="0.2">
      <c r="B5337" s="6" t="s">
        <v>55792</v>
      </c>
      <c r="C5337" s="6">
        <v>-2.7950506406505801E-2</v>
      </c>
      <c r="D5337" s="6">
        <v>-3.3228038303052002E-2</v>
      </c>
    </row>
    <row r="5338" spans="2:4" ht="16" x14ac:dyDescent="0.2">
      <c r="B5338" s="6" t="s">
        <v>55793</v>
      </c>
      <c r="C5338" s="6">
        <v>-6.6716686799844993E-2</v>
      </c>
      <c r="D5338" s="6">
        <v>-0.133236057006164</v>
      </c>
    </row>
    <row r="5339" spans="2:4" ht="16" x14ac:dyDescent="0.2">
      <c r="B5339" s="6" t="s">
        <v>55794</v>
      </c>
      <c r="C5339" s="6">
        <v>8.3112139098467694E-2</v>
      </c>
      <c r="D5339" s="6">
        <v>-2.1749098879063501E-2</v>
      </c>
    </row>
    <row r="5340" spans="2:4" ht="16" x14ac:dyDescent="0.2">
      <c r="B5340" s="6" t="s">
        <v>55795</v>
      </c>
      <c r="C5340" s="6">
        <v>7.4339483578478693E-2</v>
      </c>
      <c r="D5340" s="6">
        <v>0.117229176900086</v>
      </c>
    </row>
    <row r="5341" spans="2:4" ht="16" x14ac:dyDescent="0.2">
      <c r="B5341" s="6" t="s">
        <v>55796</v>
      </c>
      <c r="C5341" s="6">
        <v>0.168424062048006</v>
      </c>
      <c r="D5341" s="6">
        <v>4.5846226168106803E-2</v>
      </c>
    </row>
    <row r="5342" spans="2:4" ht="16" x14ac:dyDescent="0.2">
      <c r="B5342" s="6" t="s">
        <v>55797</v>
      </c>
      <c r="C5342" s="6">
        <v>-5.1260910069130403E-2</v>
      </c>
      <c r="D5342" s="6">
        <v>-2.4404676252830899E-2</v>
      </c>
    </row>
    <row r="5343" spans="2:4" ht="16" x14ac:dyDescent="0.2">
      <c r="B5343" s="6" t="s">
        <v>55798</v>
      </c>
      <c r="C5343" s="6">
        <v>-2.7203288330532901E-3</v>
      </c>
      <c r="D5343" s="6">
        <v>0.10629864593188799</v>
      </c>
    </row>
    <row r="5344" spans="2:4" ht="16" x14ac:dyDescent="0.2">
      <c r="B5344" s="6" t="s">
        <v>55799</v>
      </c>
      <c r="C5344" s="6">
        <v>0.394195589526534</v>
      </c>
      <c r="D5344" s="6">
        <v>0.112861764427058</v>
      </c>
    </row>
    <row r="5345" spans="2:4" ht="16" x14ac:dyDescent="0.2">
      <c r="B5345" s="6" t="s">
        <v>55800</v>
      </c>
      <c r="C5345" s="6">
        <v>-0.17041622363600001</v>
      </c>
      <c r="D5345" s="6">
        <v>-0.16833504022447399</v>
      </c>
    </row>
    <row r="5346" spans="2:4" ht="16" x14ac:dyDescent="0.2">
      <c r="B5346" s="6" t="s">
        <v>55801</v>
      </c>
      <c r="C5346" s="6">
        <v>-0.18373257830977099</v>
      </c>
      <c r="D5346" s="6">
        <v>4.27782485542334E-2</v>
      </c>
    </row>
    <row r="5347" spans="2:4" ht="16" x14ac:dyDescent="0.2">
      <c r="B5347" s="6" t="s">
        <v>55802</v>
      </c>
      <c r="C5347" s="6">
        <v>0.23638234723925899</v>
      </c>
      <c r="D5347" s="6">
        <v>0.106065084711177</v>
      </c>
    </row>
    <row r="5348" spans="2:4" ht="16" x14ac:dyDescent="0.2">
      <c r="B5348" s="6" t="s">
        <v>55803</v>
      </c>
      <c r="C5348" s="6">
        <v>-9.1182897422612499E-2</v>
      </c>
      <c r="D5348" s="6">
        <v>-4.9309755913203801E-2</v>
      </c>
    </row>
    <row r="5349" spans="2:4" ht="16" x14ac:dyDescent="0.2">
      <c r="B5349" s="6" t="s">
        <v>55804</v>
      </c>
      <c r="C5349" s="6">
        <v>1.7437273592933299E-2</v>
      </c>
      <c r="D5349" s="6">
        <v>0.11955087871754801</v>
      </c>
    </row>
    <row r="5350" spans="2:4" ht="16" x14ac:dyDescent="0.2">
      <c r="B5350" s="6" t="s">
        <v>55805</v>
      </c>
      <c r="C5350" s="6">
        <v>4.0780269154870701E-2</v>
      </c>
      <c r="D5350" s="6">
        <v>-3.8298070482137903E-2</v>
      </c>
    </row>
    <row r="5351" spans="2:4" ht="16" x14ac:dyDescent="0.2">
      <c r="B5351" s="6" t="s">
        <v>55806</v>
      </c>
      <c r="C5351" s="6">
        <v>7.3181159366164598E-3</v>
      </c>
      <c r="D5351" s="6">
        <v>0.13270542922886999</v>
      </c>
    </row>
    <row r="5352" spans="2:4" ht="16" x14ac:dyDescent="0.2">
      <c r="B5352" s="6" t="s">
        <v>55807</v>
      </c>
      <c r="C5352" s="6">
        <v>7.92793091482977E-2</v>
      </c>
      <c r="D5352" s="6">
        <v>-7.4995444826814903E-2</v>
      </c>
    </row>
    <row r="5353" spans="2:4" ht="16" x14ac:dyDescent="0.2">
      <c r="B5353" s="6" t="s">
        <v>55808</v>
      </c>
      <c r="C5353" s="6">
        <v>4.5127128403057902E-2</v>
      </c>
      <c r="D5353" s="6">
        <v>-4.7655951972773301E-2</v>
      </c>
    </row>
    <row r="5354" spans="2:4" ht="16" x14ac:dyDescent="0.2">
      <c r="B5354" s="6" t="s">
        <v>55809</v>
      </c>
      <c r="C5354" s="6">
        <v>7.3405528991603601E-3</v>
      </c>
      <c r="D5354" s="6">
        <v>-4.9968776085812301E-2</v>
      </c>
    </row>
    <row r="5355" spans="2:4" ht="16" x14ac:dyDescent="0.2">
      <c r="B5355" s="6" t="s">
        <v>55810</v>
      </c>
      <c r="C5355" s="6">
        <v>5.81636582185645E-2</v>
      </c>
      <c r="D5355" s="6">
        <v>-1.0634298852480101E-2</v>
      </c>
    </row>
    <row r="5356" spans="2:4" ht="16" x14ac:dyDescent="0.2">
      <c r="B5356" s="6" t="s">
        <v>55811</v>
      </c>
      <c r="C5356" s="6">
        <v>0.19780782963253299</v>
      </c>
      <c r="D5356" s="6">
        <v>0.129724889966637</v>
      </c>
    </row>
    <row r="5357" spans="2:4" ht="16" x14ac:dyDescent="0.2">
      <c r="B5357" s="6" t="s">
        <v>55812</v>
      </c>
      <c r="C5357" s="6">
        <v>6.2587538276289906E-2</v>
      </c>
      <c r="D5357" s="6">
        <v>8.8706482835792896E-2</v>
      </c>
    </row>
    <row r="5358" spans="2:4" ht="16" x14ac:dyDescent="0.2">
      <c r="B5358" s="6" t="s">
        <v>55813</v>
      </c>
      <c r="C5358" s="6">
        <v>-3.53875552236005E-2</v>
      </c>
      <c r="D5358" s="6">
        <v>2.6242932759543E-3</v>
      </c>
    </row>
    <row r="5359" spans="2:4" ht="16" x14ac:dyDescent="0.2">
      <c r="B5359" s="6" t="s">
        <v>55814</v>
      </c>
      <c r="C5359" s="6">
        <v>-4.5795964061422702E-2</v>
      </c>
      <c r="D5359" s="6">
        <v>-0.10228342851665601</v>
      </c>
    </row>
    <row r="5360" spans="2:4" ht="16" x14ac:dyDescent="0.2">
      <c r="B5360" s="6" t="s">
        <v>55815</v>
      </c>
      <c r="C5360" s="6">
        <v>0.16400120351198699</v>
      </c>
      <c r="D5360" s="6">
        <v>-2.2485527124042399E-4</v>
      </c>
    </row>
    <row r="5361" spans="2:4" ht="16" x14ac:dyDescent="0.2">
      <c r="B5361" s="6" t="s">
        <v>55816</v>
      </c>
      <c r="C5361" s="6">
        <v>-9.4492530726613594E-2</v>
      </c>
      <c r="D5361" s="6">
        <v>-0.22331538081932201</v>
      </c>
    </row>
    <row r="5362" spans="2:4" ht="16" x14ac:dyDescent="0.2">
      <c r="B5362" s="6" t="s">
        <v>55817</v>
      </c>
      <c r="C5362" s="6">
        <v>-0.198002466195252</v>
      </c>
      <c r="D5362" s="6">
        <v>-7.4694144068537E-2</v>
      </c>
    </row>
    <row r="5363" spans="2:4" ht="16" x14ac:dyDescent="0.2">
      <c r="B5363" s="6" t="s">
        <v>55818</v>
      </c>
      <c r="C5363" s="6">
        <v>3.7278988567571503E-2</v>
      </c>
      <c r="D5363" s="6">
        <v>-3.1490512623985098E-2</v>
      </c>
    </row>
    <row r="5364" spans="2:4" ht="16" x14ac:dyDescent="0.2">
      <c r="B5364" s="6" t="s">
        <v>55819</v>
      </c>
      <c r="C5364" s="6">
        <v>-9.9303510570941E-2</v>
      </c>
      <c r="D5364" s="6">
        <v>-0.129103603270769</v>
      </c>
    </row>
    <row r="5365" spans="2:4" ht="16" x14ac:dyDescent="0.2">
      <c r="B5365" s="6" t="s">
        <v>55820</v>
      </c>
      <c r="C5365" s="6">
        <v>-0.212419349325909</v>
      </c>
      <c r="D5365" s="6">
        <v>4.3999094811642402E-2</v>
      </c>
    </row>
    <row r="5366" spans="2:4" ht="16" x14ac:dyDescent="0.2">
      <c r="B5366" s="6" t="s">
        <v>55821</v>
      </c>
      <c r="C5366" s="6">
        <v>9.1683676745780901E-2</v>
      </c>
      <c r="D5366" s="6">
        <v>4.9202915869634304E-3</v>
      </c>
    </row>
    <row r="5367" spans="2:4" ht="16" x14ac:dyDescent="0.2">
      <c r="B5367" s="6" t="s">
        <v>55822</v>
      </c>
      <c r="C5367" s="6">
        <v>-1.7340326241505701E-2</v>
      </c>
      <c r="D5367" s="6">
        <v>6.71362080993919E-2</v>
      </c>
    </row>
    <row r="5368" spans="2:4" ht="16" x14ac:dyDescent="0.2">
      <c r="B5368" s="6" t="s">
        <v>55823</v>
      </c>
      <c r="C5368" s="6">
        <v>8.4932701315576495E-2</v>
      </c>
      <c r="D5368" s="6">
        <v>-4.93160864928145E-2</v>
      </c>
    </row>
    <row r="5369" spans="2:4" ht="16" x14ac:dyDescent="0.2">
      <c r="B5369" s="6" t="s">
        <v>55824</v>
      </c>
      <c r="C5369" s="6">
        <v>-0.116096192560478</v>
      </c>
      <c r="D5369" s="6">
        <v>-0.115295819341264</v>
      </c>
    </row>
    <row r="5370" spans="2:4" ht="16" x14ac:dyDescent="0.2">
      <c r="B5370" s="6" t="s">
        <v>55825</v>
      </c>
      <c r="C5370" s="6">
        <v>-9.5612266419697903E-2</v>
      </c>
      <c r="D5370" s="6">
        <v>-2.5580166361021301E-2</v>
      </c>
    </row>
    <row r="5371" spans="2:4" ht="16" x14ac:dyDescent="0.2">
      <c r="B5371" s="6" t="s">
        <v>55826</v>
      </c>
      <c r="C5371" s="6">
        <v>7.2470191446383199E-3</v>
      </c>
      <c r="D5371" s="6">
        <v>-4.7353574828476297E-2</v>
      </c>
    </row>
    <row r="5372" spans="2:4" ht="16" x14ac:dyDescent="0.2">
      <c r="B5372" s="6" t="s">
        <v>55827</v>
      </c>
      <c r="C5372" s="6">
        <v>-7.8415929522751796E-2</v>
      </c>
      <c r="D5372" s="6">
        <v>-6.9367600254636799E-2</v>
      </c>
    </row>
    <row r="5373" spans="2:4" ht="16" x14ac:dyDescent="0.2">
      <c r="B5373" s="6" t="s">
        <v>55828</v>
      </c>
      <c r="C5373" s="6">
        <v>7.5393747963221194E-2</v>
      </c>
      <c r="D5373" s="6">
        <v>0.154377510701182</v>
      </c>
    </row>
    <row r="5374" spans="2:4" ht="16" x14ac:dyDescent="0.2">
      <c r="B5374" s="6" t="s">
        <v>55829</v>
      </c>
      <c r="C5374" s="6">
        <v>3.1911778836734697E-2</v>
      </c>
      <c r="D5374" s="6">
        <v>3.2013453646966297E-2</v>
      </c>
    </row>
    <row r="5375" spans="2:4" ht="16" x14ac:dyDescent="0.2">
      <c r="B5375" s="6" t="s">
        <v>55830</v>
      </c>
      <c r="C5375" s="6">
        <v>0.18179050173199901</v>
      </c>
      <c r="D5375" s="6">
        <v>0.11526016413767499</v>
      </c>
    </row>
    <row r="5376" spans="2:4" ht="16" x14ac:dyDescent="0.2">
      <c r="B5376" s="6" t="s">
        <v>55831</v>
      </c>
      <c r="C5376" s="6">
        <v>-0.122635928637557</v>
      </c>
      <c r="D5376" s="6">
        <v>-0.11215631074280299</v>
      </c>
    </row>
    <row r="5377" spans="2:4" ht="16" x14ac:dyDescent="0.2">
      <c r="B5377" s="6" t="s">
        <v>55832</v>
      </c>
      <c r="C5377" s="6">
        <v>-0.18444275993675199</v>
      </c>
      <c r="D5377" s="6">
        <v>-0.18010765455419001</v>
      </c>
    </row>
    <row r="5378" spans="2:4" ht="16" x14ac:dyDescent="0.2">
      <c r="B5378" s="6" t="s">
        <v>55833</v>
      </c>
      <c r="C5378" s="6">
        <v>4.82685357032882E-2</v>
      </c>
      <c r="D5378" s="6">
        <v>-7.9603797510649499E-2</v>
      </c>
    </row>
    <row r="5379" spans="2:4" ht="16" x14ac:dyDescent="0.2">
      <c r="B5379" s="6" t="s">
        <v>55834</v>
      </c>
      <c r="C5379" s="6">
        <v>-0.17104318356902601</v>
      </c>
      <c r="D5379" s="6">
        <v>-7.5456658270899396E-2</v>
      </c>
    </row>
    <row r="5380" spans="2:4" ht="16" x14ac:dyDescent="0.2">
      <c r="B5380" s="6" t="s">
        <v>55835</v>
      </c>
      <c r="C5380" s="6">
        <v>-0.21978015946770099</v>
      </c>
      <c r="D5380" s="6">
        <v>-0.111447504454983</v>
      </c>
    </row>
    <row r="5381" spans="2:4" ht="16" x14ac:dyDescent="0.2">
      <c r="B5381" s="6" t="s">
        <v>55836</v>
      </c>
      <c r="C5381" s="6">
        <v>-1.7282943900299899E-2</v>
      </c>
      <c r="D5381" s="6">
        <v>3.49202140988147E-3</v>
      </c>
    </row>
    <row r="5382" spans="2:4" ht="16" x14ac:dyDescent="0.2">
      <c r="B5382" s="6" t="s">
        <v>55837</v>
      </c>
      <c r="C5382" s="6">
        <v>-0.118966870062488</v>
      </c>
      <c r="D5382" s="6">
        <v>-2.4516446310000699E-2</v>
      </c>
    </row>
    <row r="5383" spans="2:4" ht="16" x14ac:dyDescent="0.2">
      <c r="B5383" s="6" t="s">
        <v>55838</v>
      </c>
      <c r="C5383" s="6">
        <v>-0.139075481035453</v>
      </c>
      <c r="D5383" s="6">
        <v>2.4128053720870599E-2</v>
      </c>
    </row>
    <row r="5384" spans="2:4" ht="16" x14ac:dyDescent="0.2">
      <c r="B5384" s="6" t="s">
        <v>55839</v>
      </c>
      <c r="C5384" s="6">
        <v>-9.4331522149216696E-2</v>
      </c>
      <c r="D5384" s="6">
        <v>2.17142879084662E-2</v>
      </c>
    </row>
    <row r="5385" spans="2:4" ht="16" x14ac:dyDescent="0.2">
      <c r="B5385" s="6" t="s">
        <v>55840</v>
      </c>
      <c r="C5385" s="6">
        <v>0.18387765549252899</v>
      </c>
      <c r="D5385" s="6">
        <v>9.6148864623176095E-2</v>
      </c>
    </row>
    <row r="5386" spans="2:4" ht="16" x14ac:dyDescent="0.2">
      <c r="B5386" s="6" t="s">
        <v>55841</v>
      </c>
      <c r="C5386" s="6">
        <v>2.4457997546198498E-2</v>
      </c>
      <c r="D5386" s="6">
        <v>6.5872331510904098E-3</v>
      </c>
    </row>
    <row r="5387" spans="2:4" ht="16" x14ac:dyDescent="0.2">
      <c r="B5387" s="6" t="s">
        <v>55842</v>
      </c>
      <c r="C5387" s="6">
        <v>0.12901944034801199</v>
      </c>
      <c r="D5387" s="6">
        <v>4.8476744929111196E-3</v>
      </c>
    </row>
    <row r="5388" spans="2:4" ht="16" x14ac:dyDescent="0.2">
      <c r="B5388" s="6" t="s">
        <v>55843</v>
      </c>
      <c r="C5388" s="6">
        <v>9.1829717917366993E-2</v>
      </c>
      <c r="D5388" s="6">
        <v>-4.3040717303803398E-2</v>
      </c>
    </row>
    <row r="5389" spans="2:4" ht="16" x14ac:dyDescent="0.2">
      <c r="B5389" s="6" t="s">
        <v>55844</v>
      </c>
      <c r="C5389" s="6">
        <v>-3.99755380756446E-2</v>
      </c>
      <c r="D5389" s="6">
        <v>-5.0727915879615899E-2</v>
      </c>
    </row>
    <row r="5390" spans="2:4" ht="16" x14ac:dyDescent="0.2">
      <c r="B5390" s="6" t="s">
        <v>55845</v>
      </c>
      <c r="C5390" s="6">
        <v>6.1385543903675503E-2</v>
      </c>
      <c r="D5390" s="6">
        <v>1.7461650361538499E-2</v>
      </c>
    </row>
    <row r="5391" spans="2:4" ht="16" x14ac:dyDescent="0.2">
      <c r="B5391" s="6" t="s">
        <v>55846</v>
      </c>
      <c r="C5391" s="6">
        <v>0.134819061274529</v>
      </c>
      <c r="D5391" s="6">
        <v>-1.91532939731924E-2</v>
      </c>
    </row>
    <row r="5392" spans="2:4" ht="16" x14ac:dyDescent="0.2">
      <c r="B5392" s="6" t="s">
        <v>55847</v>
      </c>
      <c r="C5392" s="6">
        <v>-1.9875698053503799E-2</v>
      </c>
      <c r="D5392" s="6">
        <v>2.3833342975414999E-2</v>
      </c>
    </row>
    <row r="5393" spans="2:4" ht="16" x14ac:dyDescent="0.2">
      <c r="B5393" s="6" t="s">
        <v>55848</v>
      </c>
      <c r="C5393" s="6">
        <v>9.4062384393893694E-3</v>
      </c>
      <c r="D5393" s="6">
        <v>4.8952759103835702E-2</v>
      </c>
    </row>
    <row r="5394" spans="2:4" ht="16" x14ac:dyDescent="0.2">
      <c r="B5394" s="6" t="s">
        <v>55849</v>
      </c>
      <c r="C5394" s="6">
        <v>9.8170072894312507E-3</v>
      </c>
      <c r="D5394" s="6">
        <v>0.12856011975456599</v>
      </c>
    </row>
    <row r="5395" spans="2:4" ht="16" x14ac:dyDescent="0.2">
      <c r="B5395" s="6" t="s">
        <v>55850</v>
      </c>
      <c r="C5395" s="6">
        <v>1.2894403289236E-2</v>
      </c>
      <c r="D5395" s="6">
        <v>5.7950266516272102E-2</v>
      </c>
    </row>
    <row r="5396" spans="2:4" ht="16" x14ac:dyDescent="0.2">
      <c r="B5396" s="6" t="s">
        <v>55851</v>
      </c>
      <c r="C5396" s="6">
        <v>-6.5697759544084605E-2</v>
      </c>
      <c r="D5396" s="6">
        <v>5.5978476049819599E-2</v>
      </c>
    </row>
    <row r="5397" spans="2:4" ht="16" x14ac:dyDescent="0.2">
      <c r="B5397" s="6" t="s">
        <v>55852</v>
      </c>
      <c r="C5397" s="6">
        <v>0.13063109825649399</v>
      </c>
      <c r="D5397" s="6">
        <v>-2.6260303708684298E-3</v>
      </c>
    </row>
    <row r="5398" spans="2:4" ht="16" x14ac:dyDescent="0.2">
      <c r="B5398" s="6" t="s">
        <v>55853</v>
      </c>
      <c r="C5398" s="6">
        <v>-0.107977015801625</v>
      </c>
      <c r="D5398" s="6">
        <v>-1.6652230021512299E-2</v>
      </c>
    </row>
    <row r="5399" spans="2:4" ht="16" x14ac:dyDescent="0.2">
      <c r="B5399" s="6" t="s">
        <v>55854</v>
      </c>
      <c r="C5399" s="6">
        <v>-0.174197294652986</v>
      </c>
      <c r="D5399" s="6">
        <v>-7.29032237581861E-2</v>
      </c>
    </row>
    <row r="5400" spans="2:4" ht="16" x14ac:dyDescent="0.2">
      <c r="B5400" s="6" t="s">
        <v>55855</v>
      </c>
      <c r="C5400" s="6">
        <v>1.7595792225755202E-2</v>
      </c>
      <c r="D5400" s="6">
        <v>-3.5409388188488898E-2</v>
      </c>
    </row>
    <row r="5401" spans="2:4" ht="16" x14ac:dyDescent="0.2">
      <c r="B5401" s="6" t="s">
        <v>55856</v>
      </c>
      <c r="C5401" s="6">
        <v>3.2817211774800001E-2</v>
      </c>
      <c r="D5401" s="6">
        <v>-3.7073398665522603E-2</v>
      </c>
    </row>
    <row r="5402" spans="2:4" ht="16" x14ac:dyDescent="0.2">
      <c r="B5402" s="6" t="s">
        <v>55857</v>
      </c>
      <c r="C5402" s="6">
        <v>7.0784449419450696E-2</v>
      </c>
      <c r="D5402" s="6">
        <v>8.3164097438596495E-3</v>
      </c>
    </row>
    <row r="5403" spans="2:4" ht="16" x14ac:dyDescent="0.2">
      <c r="B5403" s="6" t="s">
        <v>55858</v>
      </c>
      <c r="C5403" s="6">
        <v>-9.7887707713754296E-2</v>
      </c>
      <c r="D5403" s="6">
        <v>-0.10373448100551801</v>
      </c>
    </row>
    <row r="5404" spans="2:4" ht="16" x14ac:dyDescent="0.2">
      <c r="B5404" s="6" t="s">
        <v>55859</v>
      </c>
      <c r="C5404" s="6">
        <v>-5.9628797108997503E-2</v>
      </c>
      <c r="D5404" s="6">
        <v>-1.8100316713458301E-2</v>
      </c>
    </row>
    <row r="5405" spans="2:4" ht="16" x14ac:dyDescent="0.2">
      <c r="B5405" s="6" t="s">
        <v>55860</v>
      </c>
      <c r="C5405" s="6">
        <v>-0.112295899848602</v>
      </c>
      <c r="D5405" s="6">
        <v>-2.7274982472415998E-2</v>
      </c>
    </row>
    <row r="5406" spans="2:4" ht="16" x14ac:dyDescent="0.2">
      <c r="B5406" s="6" t="s">
        <v>55861</v>
      </c>
      <c r="C5406" s="6">
        <v>-3.6378716886252598E-2</v>
      </c>
      <c r="D5406" s="6">
        <v>6.1082594687949097E-2</v>
      </c>
    </row>
    <row r="5407" spans="2:4" ht="16" x14ac:dyDescent="0.2">
      <c r="B5407" s="6" t="s">
        <v>55862</v>
      </c>
      <c r="C5407" s="6">
        <v>2.3150662680951201E-2</v>
      </c>
      <c r="D5407" s="6">
        <v>-5.7538616127507602E-2</v>
      </c>
    </row>
    <row r="5408" spans="2:4" ht="16" x14ac:dyDescent="0.2">
      <c r="B5408" s="6" t="s">
        <v>55863</v>
      </c>
      <c r="C5408" s="6">
        <v>-9.7107115496529103E-2</v>
      </c>
      <c r="D5408" s="6">
        <v>-8.86205241493698E-2</v>
      </c>
    </row>
    <row r="5409" spans="2:4" ht="16" x14ac:dyDescent="0.2">
      <c r="B5409" s="6" t="s">
        <v>55864</v>
      </c>
      <c r="C5409" s="6">
        <v>5.26395112590627E-3</v>
      </c>
      <c r="D5409" s="6">
        <v>-4.12927925819346E-2</v>
      </c>
    </row>
    <row r="5410" spans="2:4" ht="16" x14ac:dyDescent="0.2">
      <c r="B5410" s="6" t="s">
        <v>55865</v>
      </c>
      <c r="C5410" s="6">
        <v>-2.8987860480551601E-3</v>
      </c>
      <c r="D5410" s="6">
        <v>3.7726687813201203E-2</v>
      </c>
    </row>
    <row r="5411" spans="2:4" ht="16" x14ac:dyDescent="0.2">
      <c r="B5411" s="6" t="s">
        <v>55866</v>
      </c>
      <c r="C5411" s="6">
        <v>0.114154738707979</v>
      </c>
      <c r="D5411" s="6">
        <v>2.7390080237985602E-3</v>
      </c>
    </row>
    <row r="5412" spans="2:4" ht="16" x14ac:dyDescent="0.2">
      <c r="B5412" s="6" t="s">
        <v>55867</v>
      </c>
      <c r="C5412" s="6">
        <v>7.7534471126217098E-3</v>
      </c>
      <c r="D5412" s="6">
        <v>3.7604644445691997E-2</v>
      </c>
    </row>
    <row r="5413" spans="2:4" ht="16" x14ac:dyDescent="0.2">
      <c r="B5413" s="6" t="s">
        <v>55868</v>
      </c>
      <c r="C5413" s="6">
        <v>0.128939142281185</v>
      </c>
      <c r="D5413" s="6">
        <v>1.94148823517875E-2</v>
      </c>
    </row>
    <row r="5414" spans="2:4" ht="16" x14ac:dyDescent="0.2">
      <c r="B5414" s="6" t="s">
        <v>55869</v>
      </c>
      <c r="C5414" s="6">
        <v>4.0581451381836303E-2</v>
      </c>
      <c r="D5414" s="6">
        <v>8.7250238642346503E-2</v>
      </c>
    </row>
    <row r="5415" spans="2:4" ht="16" x14ac:dyDescent="0.2">
      <c r="B5415" s="6" t="s">
        <v>55870</v>
      </c>
      <c r="C5415" s="6">
        <v>-0.19343256354051</v>
      </c>
      <c r="D5415" s="6">
        <v>-7.0550309288050797E-2</v>
      </c>
    </row>
    <row r="5416" spans="2:4" ht="16" x14ac:dyDescent="0.2">
      <c r="B5416" s="6" t="s">
        <v>55871</v>
      </c>
      <c r="C5416" s="6">
        <v>8.2134083166831601E-2</v>
      </c>
      <c r="D5416" s="6">
        <v>-6.1993754960395098E-4</v>
      </c>
    </row>
    <row r="5417" spans="2:4" ht="16" x14ac:dyDescent="0.2">
      <c r="B5417" s="6" t="s">
        <v>55872</v>
      </c>
      <c r="C5417" s="6">
        <v>0.22232144295285</v>
      </c>
      <c r="D5417" s="6">
        <v>8.6628192649227401E-2</v>
      </c>
    </row>
    <row r="5418" spans="2:4" ht="16" x14ac:dyDescent="0.2">
      <c r="B5418" s="6" t="s">
        <v>55873</v>
      </c>
      <c r="C5418" s="6">
        <v>-0.17036159642764701</v>
      </c>
      <c r="D5418" s="6">
        <v>-0.170312455074665</v>
      </c>
    </row>
    <row r="5419" spans="2:4" ht="16" x14ac:dyDescent="0.2">
      <c r="B5419" s="6" t="s">
        <v>55874</v>
      </c>
      <c r="C5419" s="6">
        <v>-3.6668472412698001E-2</v>
      </c>
      <c r="D5419" s="6">
        <v>-8.8276328666368697E-2</v>
      </c>
    </row>
    <row r="5420" spans="2:4" ht="16" x14ac:dyDescent="0.2">
      <c r="B5420" s="6" t="s">
        <v>55875</v>
      </c>
      <c r="C5420" s="6">
        <v>-7.90883689357091E-2</v>
      </c>
      <c r="D5420" s="6">
        <v>-0.14118819184861101</v>
      </c>
    </row>
    <row r="5421" spans="2:4" ht="16" x14ac:dyDescent="0.2">
      <c r="B5421" s="6" t="s">
        <v>55876</v>
      </c>
      <c r="C5421" s="6">
        <v>7.47127163479782E-2</v>
      </c>
      <c r="D5421" s="6">
        <v>1.5937534559765099E-2</v>
      </c>
    </row>
    <row r="5422" spans="2:4" ht="16" x14ac:dyDescent="0.2">
      <c r="B5422" s="6" t="s">
        <v>55877</v>
      </c>
      <c r="C5422" s="6">
        <v>-2.1499104688981401E-2</v>
      </c>
      <c r="D5422" s="6">
        <v>7.45286518598961E-2</v>
      </c>
    </row>
    <row r="5423" spans="2:4" ht="16" x14ac:dyDescent="0.2">
      <c r="B5423" s="6" t="s">
        <v>55878</v>
      </c>
      <c r="C5423" s="6">
        <v>4.1186748636961902E-2</v>
      </c>
      <c r="D5423" s="6">
        <v>0.14695624836881099</v>
      </c>
    </row>
    <row r="5424" spans="2:4" ht="16" x14ac:dyDescent="0.2">
      <c r="B5424" s="6" t="s">
        <v>55879</v>
      </c>
      <c r="C5424" s="6">
        <v>-4.8369524348432301E-2</v>
      </c>
      <c r="D5424" s="6">
        <v>0.10051373170466101</v>
      </c>
    </row>
    <row r="5425" spans="2:4" ht="16" x14ac:dyDescent="0.2">
      <c r="B5425" s="6" t="s">
        <v>55880</v>
      </c>
      <c r="C5425" s="6">
        <v>-5.4632892544377802E-2</v>
      </c>
      <c r="D5425" s="6">
        <v>-4.2099841374081799E-2</v>
      </c>
    </row>
    <row r="5426" spans="2:4" ht="16" x14ac:dyDescent="0.2">
      <c r="B5426" s="6" t="s">
        <v>55881</v>
      </c>
      <c r="C5426" s="6">
        <v>0.15468650234468501</v>
      </c>
      <c r="D5426" s="6">
        <v>0.174488724885354</v>
      </c>
    </row>
    <row r="5427" spans="2:4" ht="16" x14ac:dyDescent="0.2">
      <c r="B5427" s="6" t="s">
        <v>55882</v>
      </c>
      <c r="C5427" s="6">
        <v>7.4380737675797406E-2</v>
      </c>
      <c r="D5427" s="6">
        <v>7.0775891943146305E-2</v>
      </c>
    </row>
    <row r="5428" spans="2:4" ht="16" x14ac:dyDescent="0.2">
      <c r="B5428" s="6" t="s">
        <v>55883</v>
      </c>
      <c r="C5428" s="6">
        <v>4.6026942076135703E-2</v>
      </c>
      <c r="D5428" s="6">
        <v>2.8542232837425002E-2</v>
      </c>
    </row>
    <row r="5429" spans="2:4" ht="16" x14ac:dyDescent="0.2">
      <c r="B5429" s="6" t="s">
        <v>55884</v>
      </c>
      <c r="C5429" s="6">
        <v>8.3405827924137199E-2</v>
      </c>
      <c r="D5429" s="6">
        <v>-6.5879663888477893E-2</v>
      </c>
    </row>
    <row r="5430" spans="2:4" ht="16" x14ac:dyDescent="0.2">
      <c r="B5430" s="6" t="s">
        <v>55885</v>
      </c>
      <c r="C5430" s="6">
        <v>-9.7222287437215699E-2</v>
      </c>
      <c r="D5430" s="6">
        <v>-0.170685237781706</v>
      </c>
    </row>
    <row r="5431" spans="2:4" ht="16" x14ac:dyDescent="0.2">
      <c r="B5431" s="6" t="s">
        <v>55886</v>
      </c>
      <c r="C5431" s="6">
        <v>-8.8069011744394701E-2</v>
      </c>
      <c r="D5431" s="6">
        <v>3.1006604232902201E-2</v>
      </c>
    </row>
    <row r="5432" spans="2:4" ht="16" x14ac:dyDescent="0.2">
      <c r="B5432" s="6" t="s">
        <v>55887</v>
      </c>
      <c r="C5432" s="6">
        <v>-0.11026574183426301</v>
      </c>
      <c r="D5432" s="6">
        <v>-0.150958418553061</v>
      </c>
    </row>
    <row r="5433" spans="2:4" ht="16" x14ac:dyDescent="0.2">
      <c r="B5433" s="6" t="s">
        <v>55888</v>
      </c>
      <c r="C5433" s="6">
        <v>1.5434164176094001E-2</v>
      </c>
      <c r="D5433" s="6">
        <v>-1.6224764647757801E-2</v>
      </c>
    </row>
    <row r="5434" spans="2:4" ht="16" x14ac:dyDescent="0.2">
      <c r="B5434" s="6" t="s">
        <v>55889</v>
      </c>
      <c r="C5434" s="6">
        <v>-0.179872986225286</v>
      </c>
      <c r="D5434" s="6">
        <v>-2.0760982853646599E-2</v>
      </c>
    </row>
    <row r="5435" spans="2:4" ht="16" x14ac:dyDescent="0.2">
      <c r="B5435" s="6" t="s">
        <v>55890</v>
      </c>
      <c r="C5435" s="6">
        <v>0.103971737364496</v>
      </c>
      <c r="D5435" s="6">
        <v>6.7789282599232906E-2</v>
      </c>
    </row>
    <row r="5436" spans="2:4" ht="16" x14ac:dyDescent="0.2">
      <c r="B5436" s="6" t="s">
        <v>55891</v>
      </c>
      <c r="C5436" s="6">
        <v>5.9203029115710796E-3</v>
      </c>
      <c r="D5436" s="6">
        <v>-3.1937090855346802E-2</v>
      </c>
    </row>
    <row r="5437" spans="2:4" ht="16" x14ac:dyDescent="0.2">
      <c r="B5437" s="6" t="s">
        <v>55892</v>
      </c>
      <c r="C5437" s="6">
        <v>-3.2848572852340198E-2</v>
      </c>
      <c r="D5437" s="6">
        <v>3.6789621250304903E-2</v>
      </c>
    </row>
    <row r="5438" spans="2:4" ht="16" x14ac:dyDescent="0.2">
      <c r="B5438" s="6" t="s">
        <v>55893</v>
      </c>
      <c r="C5438" s="6">
        <v>8.2668575453659798E-2</v>
      </c>
      <c r="D5438" s="6">
        <v>5.6331959903395998E-2</v>
      </c>
    </row>
    <row r="5439" spans="2:4" ht="16" x14ac:dyDescent="0.2">
      <c r="B5439" s="6" t="s">
        <v>55894</v>
      </c>
      <c r="C5439" s="6">
        <v>-0.13635040855574901</v>
      </c>
      <c r="D5439" s="6">
        <v>2.2849893997505501E-2</v>
      </c>
    </row>
    <row r="5440" spans="2:4" ht="16" x14ac:dyDescent="0.2">
      <c r="B5440" s="6" t="s">
        <v>55895</v>
      </c>
      <c r="C5440" s="6">
        <v>2.6336530427606399E-2</v>
      </c>
      <c r="D5440" s="6">
        <v>5.4624058037901997E-2</v>
      </c>
    </row>
    <row r="5441" spans="2:4" ht="16" x14ac:dyDescent="0.2">
      <c r="B5441" s="6" t="s">
        <v>55896</v>
      </c>
      <c r="C5441" s="6">
        <v>9.3160009144636305E-2</v>
      </c>
      <c r="D5441" s="6">
        <v>-6.9892900406445704E-2</v>
      </c>
    </row>
    <row r="5442" spans="2:4" ht="16" x14ac:dyDescent="0.2">
      <c r="B5442" s="6" t="s">
        <v>55897</v>
      </c>
      <c r="C5442" s="6">
        <v>-5.2413221008501799E-2</v>
      </c>
      <c r="D5442" s="6">
        <v>7.49332181647787E-2</v>
      </c>
    </row>
    <row r="5443" spans="2:4" ht="16" x14ac:dyDescent="0.2">
      <c r="B5443" s="6" t="s">
        <v>55898</v>
      </c>
      <c r="C5443" s="6">
        <v>-3.8742387050286098E-2</v>
      </c>
      <c r="D5443" s="6">
        <v>3.3236461696535699E-2</v>
      </c>
    </row>
    <row r="5444" spans="2:4" ht="16" x14ac:dyDescent="0.2">
      <c r="B5444" s="6" t="s">
        <v>55899</v>
      </c>
      <c r="C5444" s="6">
        <v>-3.7136210107432198E-2</v>
      </c>
      <c r="D5444" s="6">
        <v>6.2842379366764803E-2</v>
      </c>
    </row>
    <row r="5445" spans="2:4" ht="16" x14ac:dyDescent="0.2">
      <c r="B5445" s="6" t="s">
        <v>55900</v>
      </c>
      <c r="C5445" s="6">
        <v>8.36505499435969E-2</v>
      </c>
      <c r="D5445" s="6">
        <v>9.4480332745146001E-3</v>
      </c>
    </row>
    <row r="5446" spans="2:4" ht="16" x14ac:dyDescent="0.2">
      <c r="B5446" s="6" t="s">
        <v>55901</v>
      </c>
      <c r="C5446" s="6">
        <v>-2.0760956889372299E-2</v>
      </c>
      <c r="D5446" s="6">
        <v>-6.0485196587441899E-2</v>
      </c>
    </row>
    <row r="5447" spans="2:4" ht="16" x14ac:dyDescent="0.2">
      <c r="B5447" s="6" t="s">
        <v>55902</v>
      </c>
      <c r="C5447" s="6">
        <v>0.112323099102007</v>
      </c>
      <c r="D5447" s="6">
        <v>3.7085474024156198E-2</v>
      </c>
    </row>
    <row r="5448" spans="2:4" ht="16" x14ac:dyDescent="0.2">
      <c r="B5448" s="6" t="s">
        <v>55903</v>
      </c>
      <c r="C5448" s="6">
        <v>2.93710111810217E-2</v>
      </c>
      <c r="D5448" s="6">
        <v>6.5972315914895802E-2</v>
      </c>
    </row>
    <row r="5449" spans="2:4" ht="16" x14ac:dyDescent="0.2">
      <c r="B5449" s="6" t="s">
        <v>55904</v>
      </c>
      <c r="C5449" s="6">
        <v>-0.111316255612172</v>
      </c>
      <c r="D5449" s="6">
        <v>-8.0790787336536496E-2</v>
      </c>
    </row>
    <row r="5450" spans="2:4" ht="16" x14ac:dyDescent="0.2">
      <c r="B5450" s="6" t="s">
        <v>55905</v>
      </c>
      <c r="C5450" s="6">
        <v>-3.5275745927869202E-2</v>
      </c>
      <c r="D5450" s="6">
        <v>-1.04782355280909E-2</v>
      </c>
    </row>
    <row r="5451" spans="2:4" ht="16" x14ac:dyDescent="0.2">
      <c r="B5451" s="6" t="s">
        <v>55906</v>
      </c>
      <c r="C5451" s="6">
        <v>-2.43284935155028E-2</v>
      </c>
      <c r="D5451" s="6">
        <v>-1.6466159687802601E-2</v>
      </c>
    </row>
    <row r="5452" spans="2:4" ht="16" x14ac:dyDescent="0.2">
      <c r="B5452" s="6" t="s">
        <v>55907</v>
      </c>
      <c r="C5452" s="6">
        <v>2.9606059835925801E-2</v>
      </c>
      <c r="D5452" s="6">
        <v>-6.8388332247415307E-2</v>
      </c>
    </row>
    <row r="5453" spans="2:4" ht="16" x14ac:dyDescent="0.2">
      <c r="B5453" s="6" t="s">
        <v>55908</v>
      </c>
      <c r="C5453" s="6">
        <v>0.10520029004905999</v>
      </c>
      <c r="D5453" s="6">
        <v>0.11627725282753899</v>
      </c>
    </row>
    <row r="5454" spans="2:4" ht="16" x14ac:dyDescent="0.2">
      <c r="B5454" s="6" t="s">
        <v>55909</v>
      </c>
      <c r="C5454" s="6">
        <v>0.15061437340453199</v>
      </c>
      <c r="D5454" s="6">
        <v>4.1693908790099599E-2</v>
      </c>
    </row>
    <row r="5455" spans="2:4" ht="16" x14ac:dyDescent="0.2">
      <c r="B5455" s="6" t="s">
        <v>55910</v>
      </c>
      <c r="C5455" s="6">
        <v>4.1062913732901003E-2</v>
      </c>
      <c r="D5455" s="6">
        <v>-0.11697233007874</v>
      </c>
    </row>
    <row r="5456" spans="2:4" ht="16" x14ac:dyDescent="0.2">
      <c r="B5456" s="6" t="s">
        <v>55911</v>
      </c>
      <c r="C5456" s="6">
        <v>1.7705348152584399E-2</v>
      </c>
      <c r="D5456" s="6">
        <v>4.5022281672810697E-3</v>
      </c>
    </row>
    <row r="5457" spans="2:4" ht="16" x14ac:dyDescent="0.2">
      <c r="B5457" s="6" t="s">
        <v>55912</v>
      </c>
      <c r="C5457" s="6">
        <v>0.120565079284585</v>
      </c>
      <c r="D5457" s="6">
        <v>6.0020292539654997E-2</v>
      </c>
    </row>
    <row r="5458" spans="2:4" ht="16" x14ac:dyDescent="0.2">
      <c r="B5458" s="6" t="s">
        <v>55913</v>
      </c>
      <c r="C5458" s="6">
        <v>5.8477168841975E-2</v>
      </c>
      <c r="D5458" s="6">
        <v>-6.9281483273845396E-2</v>
      </c>
    </row>
    <row r="5459" spans="2:4" ht="16" x14ac:dyDescent="0.2">
      <c r="B5459" s="6" t="s">
        <v>55914</v>
      </c>
      <c r="C5459" s="6">
        <v>-0.100424426254881</v>
      </c>
      <c r="D5459" s="6">
        <v>-0.14211737768545599</v>
      </c>
    </row>
    <row r="5460" spans="2:4" ht="16" x14ac:dyDescent="0.2">
      <c r="B5460" s="6" t="s">
        <v>55915</v>
      </c>
      <c r="C5460" s="6">
        <v>0.138992720060195</v>
      </c>
      <c r="D5460" s="6">
        <v>-2.30493615605987E-2</v>
      </c>
    </row>
    <row r="5461" spans="2:4" ht="16" x14ac:dyDescent="0.2">
      <c r="B5461" s="6" t="s">
        <v>55916</v>
      </c>
      <c r="C5461" s="6">
        <v>-0.109317797308773</v>
      </c>
      <c r="D5461" s="6">
        <v>-0.238238929014922</v>
      </c>
    </row>
    <row r="5462" spans="2:4" ht="16" x14ac:dyDescent="0.2">
      <c r="B5462" s="6" t="s">
        <v>55917</v>
      </c>
      <c r="C5462" s="6">
        <v>-9.1488640901626894E-3</v>
      </c>
      <c r="D5462" s="6">
        <v>-9.2215678690031694E-2</v>
      </c>
    </row>
    <row r="5463" spans="2:4" ht="16" x14ac:dyDescent="0.2">
      <c r="B5463" s="6" t="s">
        <v>55918</v>
      </c>
      <c r="C5463" s="6">
        <v>-0.12750406399908901</v>
      </c>
      <c r="D5463" s="6">
        <v>-7.5114510026266401E-2</v>
      </c>
    </row>
    <row r="5464" spans="2:4" ht="16" x14ac:dyDescent="0.2">
      <c r="B5464" s="6" t="s">
        <v>55919</v>
      </c>
      <c r="C5464" s="6">
        <v>-2.0170992408179E-2</v>
      </c>
      <c r="D5464" s="6">
        <v>-2.7219384243792899E-4</v>
      </c>
    </row>
    <row r="5465" spans="2:4" ht="16" x14ac:dyDescent="0.2">
      <c r="B5465" s="6" t="s">
        <v>55920</v>
      </c>
      <c r="C5465" s="6">
        <v>1.47568627369825E-2</v>
      </c>
      <c r="D5465" s="6">
        <v>-1.0782776291025101E-2</v>
      </c>
    </row>
    <row r="5466" spans="2:4" ht="16" x14ac:dyDescent="0.2">
      <c r="B5466" s="6" t="s">
        <v>55921</v>
      </c>
      <c r="C5466" s="6">
        <v>-1.7226272362528001E-2</v>
      </c>
      <c r="D5466" s="6">
        <v>-6.3366389923510003E-3</v>
      </c>
    </row>
    <row r="5467" spans="2:4" ht="16" x14ac:dyDescent="0.2">
      <c r="B5467" s="6" t="s">
        <v>55922</v>
      </c>
      <c r="C5467" s="6">
        <v>-0.18701231164760501</v>
      </c>
      <c r="D5467" s="6">
        <v>-8.6215001338215303E-4</v>
      </c>
    </row>
    <row r="5468" spans="2:4" ht="16" x14ac:dyDescent="0.2">
      <c r="B5468" s="6" t="s">
        <v>55923</v>
      </c>
      <c r="C5468" s="6">
        <v>4.2588259752546903E-2</v>
      </c>
      <c r="D5468" s="6">
        <v>5.9885053659739897E-3</v>
      </c>
    </row>
    <row r="5469" spans="2:4" ht="16" x14ac:dyDescent="0.2">
      <c r="B5469" s="6" t="s">
        <v>55924</v>
      </c>
      <c r="C5469" s="6">
        <v>-9.0377645285588698E-2</v>
      </c>
      <c r="D5469" s="6">
        <v>9.0324408568038195E-2</v>
      </c>
    </row>
    <row r="5470" spans="2:4" ht="16" x14ac:dyDescent="0.2">
      <c r="B5470" s="6" t="s">
        <v>55925</v>
      </c>
      <c r="C5470" s="6">
        <v>-0.101832689099965</v>
      </c>
      <c r="D5470" s="6">
        <v>3.4719305569102699E-3</v>
      </c>
    </row>
    <row r="5471" spans="2:4" ht="16" x14ac:dyDescent="0.2">
      <c r="B5471" s="6" t="s">
        <v>55926</v>
      </c>
      <c r="C5471" s="6">
        <v>-0.11051079959786</v>
      </c>
      <c r="D5471" s="6">
        <v>-4.2728742224841298E-2</v>
      </c>
    </row>
    <row r="5472" spans="2:4" ht="16" x14ac:dyDescent="0.2">
      <c r="B5472" s="6" t="s">
        <v>55927</v>
      </c>
      <c r="C5472" s="6">
        <v>9.3795016196054296E-3</v>
      </c>
      <c r="D5472" s="6">
        <v>7.0932454533265202E-2</v>
      </c>
    </row>
    <row r="5473" spans="2:4" ht="16" x14ac:dyDescent="0.2">
      <c r="B5473" s="6" t="s">
        <v>55928</v>
      </c>
      <c r="C5473" s="6">
        <v>0.14080357418101899</v>
      </c>
      <c r="D5473" s="6">
        <v>8.94521195494479E-2</v>
      </c>
    </row>
    <row r="5474" spans="2:4" ht="16" x14ac:dyDescent="0.2">
      <c r="B5474" s="6" t="s">
        <v>55929</v>
      </c>
      <c r="C5474" s="6">
        <v>1.4063073479642099E-2</v>
      </c>
      <c r="D5474" s="6">
        <v>9.9058421119514406E-2</v>
      </c>
    </row>
    <row r="5475" spans="2:4" ht="16" x14ac:dyDescent="0.2">
      <c r="B5475" s="6" t="s">
        <v>55930</v>
      </c>
      <c r="C5475" s="6">
        <v>5.96812367567559E-2</v>
      </c>
      <c r="D5475" s="6">
        <v>0.11768184942693299</v>
      </c>
    </row>
    <row r="5476" spans="2:4" ht="16" x14ac:dyDescent="0.2">
      <c r="B5476" s="6" t="s">
        <v>55931</v>
      </c>
      <c r="C5476" s="6">
        <v>0.184266347369372</v>
      </c>
      <c r="D5476" s="6">
        <v>-2.1804086471659299E-2</v>
      </c>
    </row>
    <row r="5477" spans="2:4" ht="16" x14ac:dyDescent="0.2">
      <c r="B5477" s="6" t="s">
        <v>55932</v>
      </c>
      <c r="C5477" s="6">
        <v>-0.11927465475068801</v>
      </c>
      <c r="D5477" s="6">
        <v>2.9318093908011402E-3</v>
      </c>
    </row>
    <row r="5478" spans="2:4" ht="16" x14ac:dyDescent="0.2">
      <c r="B5478" s="6" t="s">
        <v>55933</v>
      </c>
      <c r="C5478" s="6">
        <v>3.4629299343317002E-2</v>
      </c>
      <c r="D5478" s="6">
        <v>-3.7569067514849502E-3</v>
      </c>
    </row>
    <row r="5479" spans="2:4" ht="16" x14ac:dyDescent="0.2">
      <c r="B5479" s="6" t="s">
        <v>55934</v>
      </c>
      <c r="C5479" s="6">
        <v>-6.9103290348049698E-2</v>
      </c>
      <c r="D5479" s="6">
        <v>-9.69718555373002E-2</v>
      </c>
    </row>
    <row r="5480" spans="2:4" ht="16" x14ac:dyDescent="0.2">
      <c r="B5480" s="6" t="s">
        <v>55935</v>
      </c>
      <c r="C5480" s="6">
        <v>9.4107485651500497E-2</v>
      </c>
      <c r="D5480" s="6">
        <v>7.9096090483638207E-2</v>
      </c>
    </row>
    <row r="5481" spans="2:4" ht="16" x14ac:dyDescent="0.2">
      <c r="B5481" s="6" t="s">
        <v>55936</v>
      </c>
      <c r="C5481" s="6">
        <v>1.1181518597450001E-2</v>
      </c>
      <c r="D5481" s="6">
        <v>-6.3761367716197698E-2</v>
      </c>
    </row>
    <row r="5482" spans="2:4" ht="16" x14ac:dyDescent="0.2">
      <c r="B5482" s="6" t="s">
        <v>55937</v>
      </c>
      <c r="C5482" s="6">
        <v>-5.5133832083969402E-2</v>
      </c>
      <c r="D5482" s="6">
        <v>6.4427985394041001E-2</v>
      </c>
    </row>
    <row r="5483" spans="2:4" ht="16" x14ac:dyDescent="0.2">
      <c r="B5483" s="6" t="s">
        <v>55938</v>
      </c>
      <c r="C5483" s="6">
        <v>-3.7009313036623602E-2</v>
      </c>
      <c r="D5483" s="6">
        <v>3.2657162764886401E-2</v>
      </c>
    </row>
    <row r="5484" spans="2:4" ht="16" x14ac:dyDescent="0.2">
      <c r="B5484" s="6" t="s">
        <v>55939</v>
      </c>
      <c r="C5484" s="6">
        <v>-0.152776036296771</v>
      </c>
      <c r="D5484" s="6">
        <v>-8.1200951650644802E-3</v>
      </c>
    </row>
    <row r="5485" spans="2:4" ht="16" x14ac:dyDescent="0.2">
      <c r="B5485" s="6" t="s">
        <v>55940</v>
      </c>
      <c r="C5485" s="6">
        <v>-2.9713162304361201E-2</v>
      </c>
      <c r="D5485" s="6">
        <v>4.4046130453621601E-2</v>
      </c>
    </row>
    <row r="5486" spans="2:4" ht="16" x14ac:dyDescent="0.2">
      <c r="B5486" s="6" t="s">
        <v>55941</v>
      </c>
      <c r="C5486" s="6">
        <v>-0.128277927014919</v>
      </c>
      <c r="D5486" s="6">
        <v>2.0666278070796298E-3</v>
      </c>
    </row>
    <row r="5487" spans="2:4" ht="16" x14ac:dyDescent="0.2">
      <c r="B5487" s="6" t="s">
        <v>55942</v>
      </c>
      <c r="C5487" s="6">
        <v>-0.10649800341738599</v>
      </c>
      <c r="D5487" s="6">
        <v>-3.1788391829456003E-2</v>
      </c>
    </row>
    <row r="5488" spans="2:4" ht="16" x14ac:dyDescent="0.2">
      <c r="B5488" s="6" t="s">
        <v>55943</v>
      </c>
      <c r="C5488" s="6">
        <v>-0.1129456883828</v>
      </c>
      <c r="D5488" s="6">
        <v>2.0524741252495201E-2</v>
      </c>
    </row>
    <row r="5489" spans="2:4" ht="16" x14ac:dyDescent="0.2">
      <c r="B5489" s="6" t="s">
        <v>55944</v>
      </c>
      <c r="C5489" s="6">
        <v>-1.3221177365045E-2</v>
      </c>
      <c r="D5489" s="6">
        <v>-4.5355962436897698E-2</v>
      </c>
    </row>
    <row r="5490" spans="2:4" ht="16" x14ac:dyDescent="0.2">
      <c r="B5490" s="6" t="s">
        <v>55945</v>
      </c>
      <c r="C5490" s="6">
        <v>0.27376228496814597</v>
      </c>
      <c r="D5490" s="6">
        <v>3.6822380298617099E-3</v>
      </c>
    </row>
    <row r="5491" spans="2:4" ht="16" x14ac:dyDescent="0.2">
      <c r="B5491" s="6" t="s">
        <v>55946</v>
      </c>
      <c r="C5491" s="6">
        <v>-7.2678346192201801E-2</v>
      </c>
      <c r="D5491" s="6">
        <v>-5.5929900208037502E-2</v>
      </c>
    </row>
    <row r="5492" spans="2:4" ht="16" x14ac:dyDescent="0.2">
      <c r="B5492" s="6" t="s">
        <v>55947</v>
      </c>
      <c r="C5492" s="6">
        <v>-0.278191068962238</v>
      </c>
      <c r="D5492" s="6">
        <v>3.4847658842252202E-2</v>
      </c>
    </row>
    <row r="5493" spans="2:4" ht="16" x14ac:dyDescent="0.2">
      <c r="B5493" s="6" t="s">
        <v>55948</v>
      </c>
      <c r="C5493" s="6">
        <v>-1.10209616835544E-2</v>
      </c>
      <c r="D5493" s="6">
        <v>-2.0296865477175598E-2</v>
      </c>
    </row>
    <row r="5494" spans="2:4" ht="16" x14ac:dyDescent="0.2">
      <c r="B5494" s="6" t="s">
        <v>55949</v>
      </c>
      <c r="C5494" s="6">
        <v>0.126632510385386</v>
      </c>
      <c r="D5494" s="6">
        <v>0.14086375324137601</v>
      </c>
    </row>
    <row r="5495" spans="2:4" ht="16" x14ac:dyDescent="0.2">
      <c r="B5495" s="6" t="s">
        <v>55950</v>
      </c>
      <c r="C5495" s="6">
        <v>-0.15776392720164101</v>
      </c>
      <c r="D5495" s="6">
        <v>-4.8377660499442698E-2</v>
      </c>
    </row>
    <row r="5496" spans="2:4" ht="16" x14ac:dyDescent="0.2">
      <c r="B5496" s="6" t="s">
        <v>55951</v>
      </c>
      <c r="C5496" s="6">
        <v>-8.9534872611949402E-3</v>
      </c>
      <c r="D5496" s="6">
        <v>-9.3431855901832506E-2</v>
      </c>
    </row>
    <row r="5497" spans="2:4" ht="16" x14ac:dyDescent="0.2">
      <c r="B5497" s="6" t="s">
        <v>55952</v>
      </c>
      <c r="C5497" s="6">
        <v>-4.5935732647878397E-2</v>
      </c>
      <c r="D5497" s="6">
        <v>-1.6214306088696E-2</v>
      </c>
    </row>
    <row r="5498" spans="2:4" ht="16" x14ac:dyDescent="0.2">
      <c r="B5498" s="6" t="s">
        <v>55953</v>
      </c>
      <c r="C5498" s="6">
        <v>0.10128479994556699</v>
      </c>
      <c r="D5498" s="6">
        <v>-4.2317942970700601E-2</v>
      </c>
    </row>
    <row r="5499" spans="2:4" ht="16" x14ac:dyDescent="0.2">
      <c r="B5499" s="6" t="s">
        <v>55954</v>
      </c>
      <c r="C5499" s="6">
        <v>6.9972534517161095E-2</v>
      </c>
      <c r="D5499" s="6">
        <v>-1.02502630528628E-2</v>
      </c>
    </row>
    <row r="5500" spans="2:4" ht="16" x14ac:dyDescent="0.2">
      <c r="B5500" s="6" t="s">
        <v>55955</v>
      </c>
      <c r="C5500" s="6">
        <v>0.114200583953128</v>
      </c>
      <c r="D5500" s="6">
        <v>-7.4242777508103999E-2</v>
      </c>
    </row>
    <row r="5501" spans="2:4" ht="16" x14ac:dyDescent="0.2">
      <c r="B5501" s="6" t="s">
        <v>55956</v>
      </c>
      <c r="C5501" s="6">
        <v>-0.15514247020541</v>
      </c>
      <c r="D5501" s="6">
        <v>-7.4636747254999095E-2</v>
      </c>
    </row>
    <row r="5502" spans="2:4" ht="16" x14ac:dyDescent="0.2">
      <c r="B5502" s="6" t="s">
        <v>55957</v>
      </c>
      <c r="C5502" s="6">
        <v>0.23641950334162601</v>
      </c>
      <c r="D5502" s="6">
        <v>1.59895855139442E-2</v>
      </c>
    </row>
    <row r="5503" spans="2:4" ht="16" x14ac:dyDescent="0.2">
      <c r="B5503" s="6" t="s">
        <v>55958</v>
      </c>
      <c r="C5503" s="6">
        <v>2.7222216240760499E-2</v>
      </c>
      <c r="D5503" s="6">
        <v>-7.12020885569669E-2</v>
      </c>
    </row>
    <row r="5504" spans="2:4" ht="16" x14ac:dyDescent="0.2">
      <c r="B5504" s="6" t="s">
        <v>55959</v>
      </c>
      <c r="C5504" s="6">
        <v>6.6734170986471497E-2</v>
      </c>
      <c r="D5504" s="6">
        <v>1.5405769964999601E-2</v>
      </c>
    </row>
    <row r="5505" spans="2:4" ht="16" x14ac:dyDescent="0.2">
      <c r="B5505" s="6" t="s">
        <v>55960</v>
      </c>
      <c r="C5505" s="6">
        <v>9.9580223126832096E-2</v>
      </c>
      <c r="D5505" s="6">
        <v>-2.02557380478042E-2</v>
      </c>
    </row>
    <row r="5506" spans="2:4" ht="16" x14ac:dyDescent="0.2">
      <c r="B5506" s="6" t="s">
        <v>55961</v>
      </c>
      <c r="C5506" s="6">
        <v>-2.0365058008962E-2</v>
      </c>
      <c r="D5506" s="6">
        <v>0.206786331778057</v>
      </c>
    </row>
    <row r="5507" spans="2:4" ht="16" x14ac:dyDescent="0.2">
      <c r="B5507" s="6" t="s">
        <v>55962</v>
      </c>
      <c r="C5507" s="6">
        <v>0.129805032523547</v>
      </c>
      <c r="D5507" s="6">
        <v>-2.4621128686375098E-3</v>
      </c>
    </row>
    <row r="5508" spans="2:4" ht="16" x14ac:dyDescent="0.2">
      <c r="B5508" s="6" t="s">
        <v>55963</v>
      </c>
      <c r="C5508" s="6">
        <v>-3.5153851523391601E-2</v>
      </c>
      <c r="D5508" s="6">
        <v>-6.1031444755845002E-2</v>
      </c>
    </row>
    <row r="5509" spans="2:4" ht="16" x14ac:dyDescent="0.2">
      <c r="B5509" s="6" t="s">
        <v>55964</v>
      </c>
      <c r="C5509" s="6">
        <v>4.2915085069797201E-2</v>
      </c>
      <c r="D5509" s="6">
        <v>-0.114313504327483</v>
      </c>
    </row>
    <row r="5510" spans="2:4" ht="16" x14ac:dyDescent="0.2">
      <c r="B5510" s="6" t="s">
        <v>55965</v>
      </c>
      <c r="C5510" s="6">
        <v>7.1763157206861494E-2</v>
      </c>
      <c r="D5510" s="6">
        <v>6.54628926050312E-2</v>
      </c>
    </row>
    <row r="5511" spans="2:4" ht="16" x14ac:dyDescent="0.2">
      <c r="B5511" s="6" t="s">
        <v>55966</v>
      </c>
      <c r="C5511" s="6">
        <v>0.117882153670003</v>
      </c>
      <c r="D5511" s="6">
        <v>-3.6706809221537198E-2</v>
      </c>
    </row>
    <row r="5512" spans="2:4" ht="16" x14ac:dyDescent="0.2">
      <c r="B5512" s="6" t="s">
        <v>55967</v>
      </c>
      <c r="C5512" s="6">
        <v>-9.0803233147102702E-2</v>
      </c>
      <c r="D5512" s="6">
        <v>-3.3010784527858099E-2</v>
      </c>
    </row>
    <row r="5513" spans="2:4" ht="16" x14ac:dyDescent="0.2">
      <c r="B5513" s="6" t="s">
        <v>55968</v>
      </c>
      <c r="C5513" s="6">
        <v>-0.114026870822235</v>
      </c>
      <c r="D5513" s="6">
        <v>0.103527073918864</v>
      </c>
    </row>
    <row r="5514" spans="2:4" ht="16" x14ac:dyDescent="0.2">
      <c r="B5514" s="6" t="s">
        <v>55969</v>
      </c>
      <c r="C5514" s="6">
        <v>-4.6390326136457098E-2</v>
      </c>
      <c r="D5514" s="6">
        <v>9.1116420514099503E-2</v>
      </c>
    </row>
    <row r="5515" spans="2:4" ht="16" x14ac:dyDescent="0.2">
      <c r="B5515" s="6" t="s">
        <v>55970</v>
      </c>
      <c r="C5515" s="6">
        <v>3.7478261148457599E-2</v>
      </c>
      <c r="D5515" s="6">
        <v>-1.35461964531321E-3</v>
      </c>
    </row>
    <row r="5516" spans="2:4" ht="16" x14ac:dyDescent="0.2">
      <c r="B5516" s="6" t="s">
        <v>55971</v>
      </c>
      <c r="C5516" s="6">
        <v>-8.3702033579241303E-2</v>
      </c>
      <c r="D5516" s="6">
        <v>-0.108680894493522</v>
      </c>
    </row>
    <row r="5517" spans="2:4" ht="16" x14ac:dyDescent="0.2">
      <c r="B5517" s="6" t="s">
        <v>55972</v>
      </c>
      <c r="C5517" s="6">
        <v>2.5459438720451599E-2</v>
      </c>
      <c r="D5517" s="6">
        <v>3.6914794926190098E-2</v>
      </c>
    </row>
    <row r="5518" spans="2:4" ht="16" x14ac:dyDescent="0.2">
      <c r="B5518" s="6" t="s">
        <v>55973</v>
      </c>
      <c r="C5518" s="6">
        <v>-0.119630987819736</v>
      </c>
      <c r="D5518" s="6">
        <v>-9.7249763764706301E-2</v>
      </c>
    </row>
    <row r="5519" spans="2:4" ht="16" x14ac:dyDescent="0.2">
      <c r="B5519" s="6" t="s">
        <v>55974</v>
      </c>
      <c r="C5519" s="6">
        <v>-0.16471592011068201</v>
      </c>
      <c r="D5519" s="6">
        <v>-9.7604526266935707E-2</v>
      </c>
    </row>
    <row r="5520" spans="2:4" ht="16" x14ac:dyDescent="0.2">
      <c r="B5520" s="6" t="s">
        <v>55975</v>
      </c>
      <c r="C5520" s="6">
        <v>-8.2973322565910806E-2</v>
      </c>
      <c r="D5520" s="6">
        <v>5.4265206863786896E-4</v>
      </c>
    </row>
    <row r="5521" spans="2:4" ht="16" x14ac:dyDescent="0.2">
      <c r="B5521" s="6" t="s">
        <v>55976</v>
      </c>
      <c r="C5521" s="6">
        <v>4.2648552392648802E-2</v>
      </c>
      <c r="D5521" s="6">
        <v>3.5526076438063799E-3</v>
      </c>
    </row>
    <row r="5522" spans="2:4" ht="16" x14ac:dyDescent="0.2">
      <c r="B5522" s="6" t="s">
        <v>55977</v>
      </c>
      <c r="C5522" s="6">
        <v>-6.2575739132558497E-2</v>
      </c>
      <c r="D5522" s="6">
        <v>0.177716414272129</v>
      </c>
    </row>
    <row r="5523" spans="2:4" ht="16" x14ac:dyDescent="0.2">
      <c r="B5523" s="6" t="s">
        <v>55978</v>
      </c>
      <c r="C5523" s="6">
        <v>-6.9393413257980499E-2</v>
      </c>
      <c r="D5523" s="6">
        <v>-0.121386624465406</v>
      </c>
    </row>
    <row r="5524" spans="2:4" ht="16" x14ac:dyDescent="0.2">
      <c r="B5524" s="6" t="s">
        <v>55979</v>
      </c>
      <c r="C5524" s="6">
        <v>-5.2256277704241703E-2</v>
      </c>
      <c r="D5524" s="6">
        <v>-0.188065143890005</v>
      </c>
    </row>
    <row r="5525" spans="2:4" ht="16" x14ac:dyDescent="0.2">
      <c r="B5525" s="6" t="s">
        <v>55980</v>
      </c>
      <c r="C5525" s="6">
        <v>8.6101835622187702E-3</v>
      </c>
      <c r="D5525" s="6">
        <v>2.2950256634738202E-2</v>
      </c>
    </row>
    <row r="5526" spans="2:4" ht="16" x14ac:dyDescent="0.2">
      <c r="B5526" s="6" t="s">
        <v>55981</v>
      </c>
      <c r="C5526" s="6">
        <v>-3.7124017702708997E-2</v>
      </c>
      <c r="D5526" s="6">
        <v>-4.7027901071032802E-2</v>
      </c>
    </row>
    <row r="5527" spans="2:4" ht="16" x14ac:dyDescent="0.2">
      <c r="B5527" s="6" t="s">
        <v>55982</v>
      </c>
      <c r="C5527" s="6">
        <v>-0.10414439732582401</v>
      </c>
      <c r="D5527" s="6">
        <v>-3.94804008523053E-3</v>
      </c>
    </row>
    <row r="5528" spans="2:4" ht="16" x14ac:dyDescent="0.2">
      <c r="B5528" s="6" t="s">
        <v>55983</v>
      </c>
      <c r="C5528" s="6">
        <v>0.123805203832539</v>
      </c>
      <c r="D5528" s="6">
        <v>-4.5227626441938298E-2</v>
      </c>
    </row>
    <row r="5529" spans="2:4" ht="16" x14ac:dyDescent="0.2">
      <c r="B5529" s="6" t="s">
        <v>55984</v>
      </c>
      <c r="C5529" s="6">
        <v>8.7715710589419502E-2</v>
      </c>
      <c r="D5529" s="6">
        <v>-2.5635597858905498E-2</v>
      </c>
    </row>
    <row r="5530" spans="2:4" ht="16" x14ac:dyDescent="0.2">
      <c r="B5530" s="6" t="s">
        <v>55985</v>
      </c>
      <c r="C5530" s="6">
        <v>-0.31265445988593199</v>
      </c>
      <c r="D5530" s="6">
        <v>-0.17996181782802101</v>
      </c>
    </row>
    <row r="5531" spans="2:4" ht="16" x14ac:dyDescent="0.2">
      <c r="B5531" s="6" t="s">
        <v>55986</v>
      </c>
      <c r="C5531" s="6">
        <v>-6.57897256394957E-2</v>
      </c>
      <c r="D5531" s="6">
        <v>-7.6663677288658305E-2</v>
      </c>
    </row>
    <row r="5532" spans="2:4" ht="16" x14ac:dyDescent="0.2">
      <c r="B5532" s="6" t="s">
        <v>55987</v>
      </c>
      <c r="C5532" s="6">
        <v>-0.233625724232953</v>
      </c>
      <c r="D5532" s="6">
        <v>7.0222293487977594E-2</v>
      </c>
    </row>
    <row r="5533" spans="2:4" ht="16" x14ac:dyDescent="0.2">
      <c r="B5533" s="6" t="s">
        <v>55988</v>
      </c>
      <c r="C5533" s="6">
        <v>-7.0448670274952704E-2</v>
      </c>
      <c r="D5533" s="6">
        <v>-9.23418189427547E-2</v>
      </c>
    </row>
    <row r="5534" spans="2:4" ht="16" x14ac:dyDescent="0.2">
      <c r="B5534" s="6" t="s">
        <v>55989</v>
      </c>
      <c r="C5534" s="6">
        <v>7.49670728004901E-2</v>
      </c>
      <c r="D5534" s="6">
        <v>-5.1237779468956801E-2</v>
      </c>
    </row>
    <row r="5535" spans="2:4" ht="16" x14ac:dyDescent="0.2">
      <c r="B5535" s="6" t="s">
        <v>55990</v>
      </c>
      <c r="C5535" s="6">
        <v>1.65707702322067E-2</v>
      </c>
      <c r="D5535" s="6">
        <v>4.0154113595172902E-2</v>
      </c>
    </row>
    <row r="5536" spans="2:4" ht="16" x14ac:dyDescent="0.2">
      <c r="B5536" s="6" t="s">
        <v>55991</v>
      </c>
      <c r="C5536" s="6">
        <v>6.4695109722853403E-2</v>
      </c>
      <c r="D5536" s="6">
        <v>3.8868074892468102E-2</v>
      </c>
    </row>
    <row r="5537" spans="2:4" ht="16" x14ac:dyDescent="0.2">
      <c r="B5537" s="6" t="s">
        <v>55992</v>
      </c>
      <c r="C5537" s="6">
        <v>-0.169106798468349</v>
      </c>
      <c r="D5537" s="6">
        <v>-5.2415973984093298E-2</v>
      </c>
    </row>
    <row r="5538" spans="2:4" ht="16" x14ac:dyDescent="0.2">
      <c r="B5538" s="6" t="s">
        <v>55993</v>
      </c>
      <c r="C5538" s="6">
        <v>-7.1298623246025997E-2</v>
      </c>
      <c r="D5538" s="6">
        <v>-4.9622214075300902E-2</v>
      </c>
    </row>
    <row r="5539" spans="2:4" ht="16" x14ac:dyDescent="0.2">
      <c r="B5539" s="6" t="s">
        <v>55994</v>
      </c>
      <c r="C5539" s="6">
        <v>4.1636172588138003E-2</v>
      </c>
      <c r="D5539" s="6">
        <v>-5.3315368790575697E-2</v>
      </c>
    </row>
    <row r="5540" spans="2:4" ht="16" x14ac:dyDescent="0.2">
      <c r="B5540" s="6" t="s">
        <v>55995</v>
      </c>
      <c r="C5540" s="6">
        <v>-2.2167867078982401E-2</v>
      </c>
      <c r="D5540" s="6">
        <v>-7.0099040432748297E-2</v>
      </c>
    </row>
    <row r="5541" spans="2:4" ht="16" x14ac:dyDescent="0.2">
      <c r="B5541" s="6" t="s">
        <v>55996</v>
      </c>
      <c r="C5541" s="6">
        <v>2.2467249521515201E-2</v>
      </c>
      <c r="D5541" s="6">
        <v>-1.27470591129608E-2</v>
      </c>
    </row>
    <row r="5542" spans="2:4" ht="16" x14ac:dyDescent="0.2">
      <c r="B5542" s="6" t="s">
        <v>55997</v>
      </c>
      <c r="C5542" s="6">
        <v>-2.5585272771810001E-2</v>
      </c>
      <c r="D5542" s="6">
        <v>-8.1768301651563902E-2</v>
      </c>
    </row>
    <row r="5543" spans="2:4" ht="16" x14ac:dyDescent="0.2">
      <c r="B5543" s="6" t="s">
        <v>55998</v>
      </c>
      <c r="C5543" s="6">
        <v>-9.5406372550023405E-2</v>
      </c>
      <c r="D5543" s="6">
        <v>-2.6918580495950199E-2</v>
      </c>
    </row>
    <row r="5544" spans="2:4" ht="16" x14ac:dyDescent="0.2">
      <c r="B5544" s="6" t="s">
        <v>55999</v>
      </c>
      <c r="C5544" s="6">
        <v>4.6515929648189E-2</v>
      </c>
      <c r="D5544" s="6">
        <v>-2.9008461836751199E-2</v>
      </c>
    </row>
    <row r="5545" spans="2:4" ht="16" x14ac:dyDescent="0.2">
      <c r="B5545" s="6" t="s">
        <v>56000</v>
      </c>
      <c r="C5545" s="6">
        <v>-0.161779710810427</v>
      </c>
      <c r="D5545" s="6">
        <v>-7.1941257997513802E-2</v>
      </c>
    </row>
    <row r="5546" spans="2:4" ht="16" x14ac:dyDescent="0.2">
      <c r="B5546" s="6" t="s">
        <v>56001</v>
      </c>
      <c r="C5546" s="6">
        <v>1.7361635746617299E-2</v>
      </c>
      <c r="D5546" s="6">
        <v>3.1606937105913502E-2</v>
      </c>
    </row>
    <row r="5547" spans="2:4" ht="16" x14ac:dyDescent="0.2">
      <c r="B5547" s="6" t="s">
        <v>56002</v>
      </c>
      <c r="C5547" s="6">
        <v>-9.6573763400940003E-3</v>
      </c>
      <c r="D5547" s="6">
        <v>9.8974166492305699E-2</v>
      </c>
    </row>
    <row r="5548" spans="2:4" ht="16" x14ac:dyDescent="0.2">
      <c r="B5548" s="6" t="s">
        <v>56003</v>
      </c>
      <c r="C5548" s="6">
        <v>-4.8732318594234797E-2</v>
      </c>
      <c r="D5548" s="6">
        <v>-5.9319992636133002E-2</v>
      </c>
    </row>
    <row r="5549" spans="2:4" ht="16" x14ac:dyDescent="0.2">
      <c r="B5549" s="6" t="s">
        <v>56004</v>
      </c>
      <c r="C5549" s="6">
        <v>5.6160122521709398E-2</v>
      </c>
      <c r="D5549" s="6">
        <v>3.8914377141800897E-2</v>
      </c>
    </row>
    <row r="5550" spans="2:4" ht="16" x14ac:dyDescent="0.2">
      <c r="B5550" s="6" t="s">
        <v>56005</v>
      </c>
      <c r="C5550" s="6">
        <v>-9.9652221184728204E-2</v>
      </c>
      <c r="D5550" s="6">
        <v>-0.1186950598548</v>
      </c>
    </row>
    <row r="5551" spans="2:4" ht="16" x14ac:dyDescent="0.2">
      <c r="B5551" s="6" t="s">
        <v>56006</v>
      </c>
      <c r="C5551" s="6">
        <v>0.20903948712999201</v>
      </c>
      <c r="D5551" s="6">
        <v>0.143106791765785</v>
      </c>
    </row>
    <row r="5552" spans="2:4" ht="16" x14ac:dyDescent="0.2">
      <c r="B5552" s="6" t="s">
        <v>56007</v>
      </c>
      <c r="C5552" s="6">
        <v>0.118729167213496</v>
      </c>
      <c r="D5552" s="6">
        <v>2.3909580128109401E-2</v>
      </c>
    </row>
    <row r="5553" spans="2:4" ht="16" x14ac:dyDescent="0.2">
      <c r="B5553" s="6" t="s">
        <v>56008</v>
      </c>
      <c r="C5553" s="6">
        <v>-1.6201816330525501E-3</v>
      </c>
      <c r="D5553" s="6">
        <v>-1.8442649012598601E-2</v>
      </c>
    </row>
    <row r="5554" spans="2:4" ht="16" x14ac:dyDescent="0.2">
      <c r="B5554" s="6" t="s">
        <v>56009</v>
      </c>
      <c r="C5554" s="6">
        <v>3.65971970465893E-2</v>
      </c>
      <c r="D5554" s="6">
        <v>5.1815597726937099E-2</v>
      </c>
    </row>
    <row r="5555" spans="2:4" ht="16" x14ac:dyDescent="0.2">
      <c r="B5555" s="6" t="s">
        <v>56010</v>
      </c>
      <c r="C5555" s="6">
        <v>-4.3929107806311797E-2</v>
      </c>
      <c r="D5555" s="6">
        <v>-8.3571357013787803E-2</v>
      </c>
    </row>
    <row r="5556" spans="2:4" ht="16" x14ac:dyDescent="0.2">
      <c r="B5556" s="6" t="s">
        <v>56011</v>
      </c>
      <c r="C5556" s="6">
        <v>-5.8125878106855197E-2</v>
      </c>
      <c r="D5556" s="6">
        <v>3.17037847016384E-4</v>
      </c>
    </row>
    <row r="5557" spans="2:4" ht="16" x14ac:dyDescent="0.2">
      <c r="B5557" s="6" t="s">
        <v>56012</v>
      </c>
      <c r="C5557" s="6">
        <v>-6.4664631710478204E-3</v>
      </c>
      <c r="D5557" s="6">
        <v>-1.42435631014658E-2</v>
      </c>
    </row>
    <row r="5558" spans="2:4" ht="16" x14ac:dyDescent="0.2">
      <c r="B5558" s="6" t="s">
        <v>56013</v>
      </c>
      <c r="C5558" s="6">
        <v>-6.1924331814537902E-3</v>
      </c>
      <c r="D5558" s="6">
        <v>2.0184243749999599E-3</v>
      </c>
    </row>
    <row r="5559" spans="2:4" ht="16" x14ac:dyDescent="0.2">
      <c r="B5559" s="6" t="s">
        <v>56014</v>
      </c>
      <c r="C5559" s="6">
        <v>0.13996607498655</v>
      </c>
      <c r="D5559" s="6">
        <v>1.74870728454645E-2</v>
      </c>
    </row>
    <row r="5560" spans="2:4" ht="16" x14ac:dyDescent="0.2">
      <c r="B5560" s="6" t="s">
        <v>56015</v>
      </c>
      <c r="C5560" s="6">
        <v>-0.17086926068563801</v>
      </c>
      <c r="D5560" s="6">
        <v>-0.14739333848446601</v>
      </c>
    </row>
    <row r="5561" spans="2:4" ht="16" x14ac:dyDescent="0.2">
      <c r="B5561" s="6" t="s">
        <v>56016</v>
      </c>
      <c r="C5561" s="6">
        <v>-0.14333637915828701</v>
      </c>
      <c r="D5561" s="6">
        <v>-0.13045396162378201</v>
      </c>
    </row>
    <row r="5562" spans="2:4" ht="16" x14ac:dyDescent="0.2">
      <c r="B5562" s="6" t="s">
        <v>56017</v>
      </c>
      <c r="C5562" s="6">
        <v>5.2233468714479904E-3</v>
      </c>
      <c r="D5562" s="6">
        <v>-1.5182228201891699E-3</v>
      </c>
    </row>
    <row r="5563" spans="2:4" ht="16" x14ac:dyDescent="0.2">
      <c r="B5563" s="6" t="s">
        <v>56018</v>
      </c>
      <c r="C5563" s="6">
        <v>-4.6887693691783E-2</v>
      </c>
      <c r="D5563" s="6">
        <v>-7.4866227667604604E-2</v>
      </c>
    </row>
    <row r="5564" spans="2:4" ht="16" x14ac:dyDescent="0.2">
      <c r="B5564" s="6" t="s">
        <v>56019</v>
      </c>
      <c r="C5564" s="6">
        <v>-3.7536544371692002E-2</v>
      </c>
      <c r="D5564" s="6">
        <v>-1.1814983252589201E-2</v>
      </c>
    </row>
    <row r="5565" spans="2:4" ht="16" x14ac:dyDescent="0.2">
      <c r="B5565" s="6" t="s">
        <v>56020</v>
      </c>
      <c r="C5565" s="6">
        <v>-7.9162038718987304E-2</v>
      </c>
      <c r="D5565" s="6">
        <v>-0.118901478489844</v>
      </c>
    </row>
    <row r="5566" spans="2:4" ht="16" x14ac:dyDescent="0.2">
      <c r="B5566" s="6" t="s">
        <v>56021</v>
      </c>
      <c r="C5566" s="6">
        <v>4.2840727786060698E-2</v>
      </c>
      <c r="D5566" s="6">
        <v>1.10989990773547E-3</v>
      </c>
    </row>
    <row r="5567" spans="2:4" ht="16" x14ac:dyDescent="0.2">
      <c r="B5567" s="6" t="s">
        <v>56022</v>
      </c>
      <c r="C5567" s="6">
        <v>0.14649207450478799</v>
      </c>
      <c r="D5567" s="6">
        <v>4.9894509459628998E-2</v>
      </c>
    </row>
    <row r="5568" spans="2:4" ht="16" x14ac:dyDescent="0.2">
      <c r="B5568" s="6" t="s">
        <v>56023</v>
      </c>
      <c r="C5568" s="6">
        <v>0.18559170315904799</v>
      </c>
      <c r="D5568" s="6">
        <v>9.4505668764047798E-2</v>
      </c>
    </row>
    <row r="5569" spans="2:4" ht="16" x14ac:dyDescent="0.2">
      <c r="B5569" s="6" t="s">
        <v>56024</v>
      </c>
      <c r="C5569" s="6">
        <v>3.3943961017165201E-2</v>
      </c>
      <c r="D5569" s="6">
        <v>-2.3787137941189598E-2</v>
      </c>
    </row>
    <row r="5570" spans="2:4" ht="16" x14ac:dyDescent="0.2">
      <c r="B5570" s="6" t="s">
        <v>56025</v>
      </c>
      <c r="C5570" s="6">
        <v>6.5743637210893303E-3</v>
      </c>
      <c r="D5570" s="6">
        <v>-2.0402833092603601E-2</v>
      </c>
    </row>
    <row r="5571" spans="2:4" ht="16" x14ac:dyDescent="0.2">
      <c r="B5571" s="6" t="s">
        <v>56026</v>
      </c>
      <c r="C5571" s="6">
        <v>3.08601067099268E-2</v>
      </c>
      <c r="D5571" s="6">
        <v>-3.3194865449693502E-2</v>
      </c>
    </row>
    <row r="5572" spans="2:4" ht="16" x14ac:dyDescent="0.2">
      <c r="B5572" s="6" t="s">
        <v>56027</v>
      </c>
      <c r="C5572" s="6">
        <v>0.23490830518049</v>
      </c>
      <c r="D5572" s="6">
        <v>8.5310605933978906E-2</v>
      </c>
    </row>
    <row r="5573" spans="2:4" ht="16" x14ac:dyDescent="0.2">
      <c r="B5573" s="6" t="s">
        <v>56028</v>
      </c>
      <c r="C5573" s="6">
        <v>7.8096496449624894E-2</v>
      </c>
      <c r="D5573" s="6">
        <v>-2.5781783900413899E-2</v>
      </c>
    </row>
    <row r="5574" spans="2:4" ht="16" x14ac:dyDescent="0.2">
      <c r="B5574" s="6" t="s">
        <v>56029</v>
      </c>
      <c r="C5574" s="6">
        <v>-0.124193706875763</v>
      </c>
      <c r="D5574" s="6">
        <v>-8.5759022932599294E-2</v>
      </c>
    </row>
    <row r="5575" spans="2:4" ht="16" x14ac:dyDescent="0.2">
      <c r="B5575" s="6" t="s">
        <v>56030</v>
      </c>
      <c r="C5575" s="6">
        <v>-8.2727513585634696E-2</v>
      </c>
      <c r="D5575" s="6">
        <v>-2.8548799734463601E-2</v>
      </c>
    </row>
    <row r="5576" spans="2:4" ht="16" x14ac:dyDescent="0.2">
      <c r="B5576" s="6" t="s">
        <v>56031</v>
      </c>
      <c r="C5576" s="6">
        <v>-1.27342157838264E-2</v>
      </c>
      <c r="D5576" s="6">
        <v>8.933262454588E-3</v>
      </c>
    </row>
    <row r="5577" spans="2:4" ht="16" x14ac:dyDescent="0.2">
      <c r="B5577" s="6" t="s">
        <v>56032</v>
      </c>
      <c r="C5577" s="6">
        <v>-0.238001885834185</v>
      </c>
      <c r="D5577" s="6">
        <v>-0.15229340540458799</v>
      </c>
    </row>
    <row r="5578" spans="2:4" ht="16" x14ac:dyDescent="0.2">
      <c r="B5578" s="6" t="s">
        <v>56033</v>
      </c>
      <c r="C5578" s="6">
        <v>-0.104972740421516</v>
      </c>
      <c r="D5578" s="6">
        <v>1.6753328809035298E-2</v>
      </c>
    </row>
    <row r="5579" spans="2:4" ht="16" x14ac:dyDescent="0.2">
      <c r="B5579" s="6" t="s">
        <v>56034</v>
      </c>
      <c r="C5579" s="6">
        <v>-0.16010005846059999</v>
      </c>
      <c r="D5579" s="6">
        <v>-8.6489264140931596E-2</v>
      </c>
    </row>
    <row r="5580" spans="2:4" ht="16" x14ac:dyDescent="0.2">
      <c r="B5580" s="6" t="s">
        <v>56035</v>
      </c>
      <c r="C5580" s="6">
        <v>-0.18572413666707599</v>
      </c>
      <c r="D5580" s="6">
        <v>-4.2061924809998999E-2</v>
      </c>
    </row>
    <row r="5581" spans="2:4" ht="16" x14ac:dyDescent="0.2">
      <c r="B5581" s="6" t="s">
        <v>56036</v>
      </c>
      <c r="C5581" s="6">
        <v>-0.17846291996848501</v>
      </c>
      <c r="D5581" s="6">
        <v>-0.15244498769964701</v>
      </c>
    </row>
    <row r="5582" spans="2:4" ht="16" x14ac:dyDescent="0.2">
      <c r="B5582" s="6" t="s">
        <v>56037</v>
      </c>
      <c r="C5582" s="6">
        <v>-0.26268433091644</v>
      </c>
      <c r="D5582" s="6">
        <v>-4.1277408476802301E-2</v>
      </c>
    </row>
    <row r="5583" spans="2:4" ht="16" x14ac:dyDescent="0.2">
      <c r="B5583" s="6" t="s">
        <v>56038</v>
      </c>
      <c r="C5583" s="6">
        <v>2.0067357831298E-2</v>
      </c>
      <c r="D5583" s="6">
        <v>-2.5826575903328899E-2</v>
      </c>
    </row>
    <row r="5584" spans="2:4" ht="16" x14ac:dyDescent="0.2">
      <c r="B5584" s="6" t="s">
        <v>56039</v>
      </c>
      <c r="C5584" s="6">
        <v>-5.0682641758676497E-2</v>
      </c>
      <c r="D5584" s="6">
        <v>2.7839703779248999E-2</v>
      </c>
    </row>
    <row r="5585" spans="2:4" ht="16" x14ac:dyDescent="0.2">
      <c r="B5585" s="6" t="s">
        <v>56040</v>
      </c>
      <c r="C5585" s="6">
        <v>-0.17010148373674</v>
      </c>
      <c r="D5585" s="6">
        <v>-0.16493987572083499</v>
      </c>
    </row>
    <row r="5586" spans="2:4" ht="16" x14ac:dyDescent="0.2">
      <c r="B5586" s="6" t="s">
        <v>56041</v>
      </c>
      <c r="C5586" s="6">
        <v>-4.9012014096003802E-2</v>
      </c>
      <c r="D5586" s="6">
        <v>-4.8863610033619597E-3</v>
      </c>
    </row>
    <row r="5587" spans="2:4" ht="16" x14ac:dyDescent="0.2">
      <c r="B5587" s="6" t="s">
        <v>56042</v>
      </c>
      <c r="C5587" s="6">
        <v>-0.28103862461790302</v>
      </c>
      <c r="D5587" s="6">
        <v>-0.17927696085412001</v>
      </c>
    </row>
    <row r="5588" spans="2:4" ht="16" x14ac:dyDescent="0.2">
      <c r="B5588" s="6" t="s">
        <v>56043</v>
      </c>
      <c r="C5588" s="6">
        <v>-3.8875594806251398E-2</v>
      </c>
      <c r="D5588" s="6">
        <v>-2.2965084510261701E-2</v>
      </c>
    </row>
    <row r="5589" spans="2:4" ht="16" x14ac:dyDescent="0.2">
      <c r="B5589" s="6" t="s">
        <v>56044</v>
      </c>
      <c r="C5589" s="6">
        <v>0.183817966194189</v>
      </c>
      <c r="D5589" s="6">
        <v>-4.3183072068362797E-2</v>
      </c>
    </row>
    <row r="5590" spans="2:4" ht="16" x14ac:dyDescent="0.2">
      <c r="B5590" s="6" t="s">
        <v>56045</v>
      </c>
      <c r="C5590" s="6">
        <v>0.13676565943725499</v>
      </c>
      <c r="D5590" s="6">
        <v>3.1695338334965699E-3</v>
      </c>
    </row>
    <row r="5591" spans="2:4" ht="16" x14ac:dyDescent="0.2">
      <c r="B5591" s="6" t="s">
        <v>56046</v>
      </c>
      <c r="C5591" s="6">
        <v>0.143528460558763</v>
      </c>
      <c r="D5591" s="6">
        <v>3.12211498862804E-2</v>
      </c>
    </row>
    <row r="5592" spans="2:4" ht="16" x14ac:dyDescent="0.2">
      <c r="B5592" s="6" t="s">
        <v>56047</v>
      </c>
      <c r="C5592" s="6">
        <v>-3.9146100651643999E-2</v>
      </c>
      <c r="D5592" s="6">
        <v>-0.10813234220290099</v>
      </c>
    </row>
    <row r="5593" spans="2:4" ht="16" x14ac:dyDescent="0.2">
      <c r="B5593" s="6" t="s">
        <v>56048</v>
      </c>
      <c r="C5593" s="6">
        <v>0.105371423484002</v>
      </c>
      <c r="D5593" s="6">
        <v>2.7800568546672601E-2</v>
      </c>
    </row>
    <row r="5594" spans="2:4" ht="16" x14ac:dyDescent="0.2">
      <c r="B5594" s="6" t="s">
        <v>56049</v>
      </c>
      <c r="C5594" s="6">
        <v>0.19000589340350299</v>
      </c>
      <c r="D5594" s="6">
        <v>0.12603904942809599</v>
      </c>
    </row>
    <row r="5595" spans="2:4" ht="16" x14ac:dyDescent="0.2">
      <c r="B5595" s="6" t="s">
        <v>56050</v>
      </c>
      <c r="C5595" s="6">
        <v>-2.11831315922257E-2</v>
      </c>
      <c r="D5595" s="6">
        <v>7.4921058583508199E-2</v>
      </c>
    </row>
    <row r="5596" spans="2:4" ht="16" x14ac:dyDescent="0.2">
      <c r="B5596" s="6" t="s">
        <v>56051</v>
      </c>
      <c r="C5596" s="6">
        <v>-0.13244427261772901</v>
      </c>
      <c r="D5596" s="6">
        <v>7.9259198869741199E-2</v>
      </c>
    </row>
    <row r="5597" spans="2:4" ht="16" x14ac:dyDescent="0.2">
      <c r="B5597" s="6" t="s">
        <v>56052</v>
      </c>
      <c r="C5597" s="6">
        <v>2.31504322714624E-2</v>
      </c>
      <c r="D5597" s="6">
        <v>-0.11804327553136799</v>
      </c>
    </row>
    <row r="5598" spans="2:4" ht="16" x14ac:dyDescent="0.2">
      <c r="B5598" s="6" t="s">
        <v>56053</v>
      </c>
      <c r="C5598" s="6">
        <v>-9.8505715494798807E-3</v>
      </c>
      <c r="D5598" s="6">
        <v>2.7073520796631601E-2</v>
      </c>
    </row>
    <row r="5599" spans="2:4" ht="16" x14ac:dyDescent="0.2">
      <c r="B5599" s="6" t="s">
        <v>56054</v>
      </c>
      <c r="C5599" s="6">
        <v>3.7968992386181503E-2</v>
      </c>
      <c r="D5599" s="6">
        <v>8.4153642319648708E-3</v>
      </c>
    </row>
    <row r="5600" spans="2:4" ht="16" x14ac:dyDescent="0.2">
      <c r="B5600" s="6" t="s">
        <v>56055</v>
      </c>
      <c r="C5600" s="6">
        <v>-0.100448889399914</v>
      </c>
      <c r="D5600" s="6">
        <v>-4.1345257828815797E-2</v>
      </c>
    </row>
    <row r="5601" spans="2:4" ht="16" x14ac:dyDescent="0.2">
      <c r="B5601" s="6" t="s">
        <v>56056</v>
      </c>
      <c r="C5601" s="6">
        <v>-8.01526681946267E-2</v>
      </c>
      <c r="D5601" s="6">
        <v>-1.8145415051703201E-3</v>
      </c>
    </row>
    <row r="5602" spans="2:4" ht="16" x14ac:dyDescent="0.2">
      <c r="B5602" s="6" t="s">
        <v>56057</v>
      </c>
      <c r="C5602" s="6">
        <v>6.9900981449057695E-2</v>
      </c>
      <c r="D5602" s="6">
        <v>-2.6385925977364701E-2</v>
      </c>
    </row>
    <row r="5603" spans="2:4" ht="16" x14ac:dyDescent="0.2">
      <c r="B5603" s="6" t="s">
        <v>56058</v>
      </c>
      <c r="C5603" s="6">
        <v>-3.6028605161680702E-2</v>
      </c>
      <c r="D5603" s="6">
        <v>-4.1651203892312097E-2</v>
      </c>
    </row>
    <row r="5604" spans="2:4" ht="16" x14ac:dyDescent="0.2">
      <c r="B5604" s="6" t="s">
        <v>56059</v>
      </c>
      <c r="C5604" s="6">
        <v>-0.142293913202753</v>
      </c>
      <c r="D5604" s="6">
        <v>-0.115156082992338</v>
      </c>
    </row>
    <row r="5605" spans="2:4" ht="16" x14ac:dyDescent="0.2">
      <c r="B5605" s="6" t="s">
        <v>56060</v>
      </c>
      <c r="C5605" s="6">
        <v>-6.1418292001800302E-2</v>
      </c>
      <c r="D5605" s="6">
        <v>0.17458937291548199</v>
      </c>
    </row>
    <row r="5606" spans="2:4" ht="16" x14ac:dyDescent="0.2">
      <c r="B5606" s="6" t="s">
        <v>56061</v>
      </c>
      <c r="C5606" s="6">
        <v>8.1776776176048394E-2</v>
      </c>
      <c r="D5606" s="6">
        <v>-4.5975217524831399E-2</v>
      </c>
    </row>
    <row r="5607" spans="2:4" ht="16" x14ac:dyDescent="0.2">
      <c r="B5607" s="6" t="s">
        <v>56062</v>
      </c>
      <c r="C5607" s="6">
        <v>-7.1272776904347497E-3</v>
      </c>
      <c r="D5607" s="6">
        <v>4.1555518627879699E-3</v>
      </c>
    </row>
    <row r="5608" spans="2:4" ht="16" x14ac:dyDescent="0.2">
      <c r="B5608" s="6" t="s">
        <v>56063</v>
      </c>
      <c r="C5608" s="6">
        <v>7.3902062506192606E-2</v>
      </c>
      <c r="D5608" s="6">
        <v>0.123195979741821</v>
      </c>
    </row>
    <row r="5609" spans="2:4" ht="16" x14ac:dyDescent="0.2">
      <c r="B5609" s="6" t="s">
        <v>56064</v>
      </c>
      <c r="C5609" s="6">
        <v>-2.5702896695682001E-2</v>
      </c>
      <c r="D5609" s="6">
        <v>-8.6853376772033003E-2</v>
      </c>
    </row>
    <row r="5610" spans="2:4" ht="16" x14ac:dyDescent="0.2">
      <c r="B5610" s="6" t="s">
        <v>56065</v>
      </c>
      <c r="C5610" s="6">
        <v>-9.8404685196365804E-2</v>
      </c>
      <c r="D5610" s="6">
        <v>6.4329494813463201E-2</v>
      </c>
    </row>
    <row r="5611" spans="2:4" ht="16" x14ac:dyDescent="0.2">
      <c r="B5611" s="6" t="s">
        <v>56066</v>
      </c>
      <c r="C5611" s="6">
        <v>1.2896247528750801E-3</v>
      </c>
      <c r="D5611" s="6">
        <v>5.0826965288338303E-3</v>
      </c>
    </row>
    <row r="5612" spans="2:4" ht="16" x14ac:dyDescent="0.2">
      <c r="B5612" s="6" t="s">
        <v>56067</v>
      </c>
      <c r="C5612" s="6">
        <v>-8.5500958832293306E-2</v>
      </c>
      <c r="D5612" s="6">
        <v>-6.9129837701042404E-2</v>
      </c>
    </row>
    <row r="5613" spans="2:4" ht="16" x14ac:dyDescent="0.2">
      <c r="B5613" s="6" t="s">
        <v>56068</v>
      </c>
      <c r="C5613" s="6">
        <v>1.2562888528844201E-2</v>
      </c>
      <c r="D5613" s="6">
        <v>-9.7278736020456905E-2</v>
      </c>
    </row>
    <row r="5614" spans="2:4" ht="16" x14ac:dyDescent="0.2">
      <c r="B5614" s="6" t="s">
        <v>56069</v>
      </c>
      <c r="C5614" s="6">
        <v>6.7561045111174806E-2</v>
      </c>
      <c r="D5614" s="6">
        <v>-4.8573947616583603E-2</v>
      </c>
    </row>
    <row r="5615" spans="2:4" ht="16" x14ac:dyDescent="0.2">
      <c r="B5615" s="6" t="s">
        <v>56070</v>
      </c>
      <c r="C5615" s="6">
        <v>4.79030852766495E-2</v>
      </c>
      <c r="D5615" s="6">
        <v>4.8778117987309201E-3</v>
      </c>
    </row>
    <row r="5616" spans="2:4" ht="16" x14ac:dyDescent="0.2">
      <c r="B5616" s="6" t="s">
        <v>56071</v>
      </c>
      <c r="C5616" s="6">
        <v>-0.20338674664291601</v>
      </c>
      <c r="D5616" s="6">
        <v>-5.1264813798115497E-2</v>
      </c>
    </row>
    <row r="5617" spans="2:4" ht="16" x14ac:dyDescent="0.2">
      <c r="B5617" s="6" t="s">
        <v>56072</v>
      </c>
      <c r="C5617" s="6">
        <v>-9.5106532586624895E-2</v>
      </c>
      <c r="D5617" s="6">
        <v>-5.8156594611721402E-2</v>
      </c>
    </row>
    <row r="5618" spans="2:4" ht="16" x14ac:dyDescent="0.2">
      <c r="B5618" s="6" t="s">
        <v>56073</v>
      </c>
      <c r="C5618" s="6">
        <v>-0.156853319188865</v>
      </c>
      <c r="D5618" s="6">
        <v>-9.7776014295602301E-2</v>
      </c>
    </row>
    <row r="5619" spans="2:4" ht="16" x14ac:dyDescent="0.2">
      <c r="B5619" s="6" t="s">
        <v>56074</v>
      </c>
      <c r="C5619" s="6">
        <v>-2.8600107851145799E-2</v>
      </c>
      <c r="D5619" s="6">
        <v>-0.12129328600587599</v>
      </c>
    </row>
    <row r="5620" spans="2:4" ht="16" x14ac:dyDescent="0.2">
      <c r="B5620" s="6" t="s">
        <v>56075</v>
      </c>
      <c r="C5620" s="6">
        <v>-1.7433920554721798E-2</v>
      </c>
      <c r="D5620" s="6">
        <v>-2.39065752955957E-2</v>
      </c>
    </row>
    <row r="5621" spans="2:4" ht="16" x14ac:dyDescent="0.2">
      <c r="B5621" s="6" t="s">
        <v>56076</v>
      </c>
      <c r="C5621" s="6">
        <v>2.96508467544889E-2</v>
      </c>
      <c r="D5621" s="6">
        <v>6.6289524275560993E-2</v>
      </c>
    </row>
    <row r="5622" spans="2:4" ht="16" x14ac:dyDescent="0.2">
      <c r="B5622" s="6" t="s">
        <v>56077</v>
      </c>
      <c r="C5622" s="6">
        <v>0.109247150140904</v>
      </c>
      <c r="D5622" s="6">
        <v>1.5358004771960899E-2</v>
      </c>
    </row>
    <row r="5623" spans="2:4" ht="16" x14ac:dyDescent="0.2">
      <c r="B5623" s="6" t="s">
        <v>56078</v>
      </c>
      <c r="C5623" s="6">
        <v>-2.4623273210187002E-3</v>
      </c>
      <c r="D5623" s="6">
        <v>-7.9107273974435593E-2</v>
      </c>
    </row>
    <row r="5624" spans="2:4" ht="16" x14ac:dyDescent="0.2">
      <c r="B5624" s="6" t="s">
        <v>56079</v>
      </c>
      <c r="C5624" s="6">
        <v>-0.10357658538477101</v>
      </c>
      <c r="D5624" s="6">
        <v>-5.7083867221839099E-2</v>
      </c>
    </row>
    <row r="5625" spans="2:4" ht="16" x14ac:dyDescent="0.2">
      <c r="B5625" s="6" t="s">
        <v>56080</v>
      </c>
      <c r="C5625" s="6">
        <v>-3.6764228489444002E-2</v>
      </c>
      <c r="D5625" s="6">
        <v>-7.9334785096628196E-3</v>
      </c>
    </row>
    <row r="5626" spans="2:4" ht="16" x14ac:dyDescent="0.2">
      <c r="B5626" s="6" t="s">
        <v>56081</v>
      </c>
      <c r="C5626" s="6">
        <v>6.79449227983948E-2</v>
      </c>
      <c r="D5626" s="6">
        <v>-6.5649733876532806E-2</v>
      </c>
    </row>
    <row r="5627" spans="2:4" ht="16" x14ac:dyDescent="0.2">
      <c r="B5627" s="6" t="s">
        <v>56082</v>
      </c>
      <c r="C5627" s="6">
        <v>-3.9103506880987703E-2</v>
      </c>
      <c r="D5627" s="6">
        <v>-8.9515394778275706E-2</v>
      </c>
    </row>
    <row r="5628" spans="2:4" ht="16" x14ac:dyDescent="0.2">
      <c r="B5628" s="6" t="s">
        <v>56083</v>
      </c>
      <c r="C5628" s="6">
        <v>-7.9660500331791603E-2</v>
      </c>
      <c r="D5628" s="6">
        <v>2.64988411509493E-2</v>
      </c>
    </row>
    <row r="5629" spans="2:4" ht="16" x14ac:dyDescent="0.2">
      <c r="B5629" s="6" t="s">
        <v>56084</v>
      </c>
      <c r="C5629" s="6">
        <v>2.2204564072479699E-2</v>
      </c>
      <c r="D5629" s="6">
        <v>4.28817677165855E-2</v>
      </c>
    </row>
    <row r="5630" spans="2:4" ht="16" x14ac:dyDescent="0.2">
      <c r="B5630" s="6" t="s">
        <v>56085</v>
      </c>
      <c r="C5630" s="6">
        <v>-0.177171058966971</v>
      </c>
      <c r="D5630" s="6">
        <v>-4.3507748064117301E-2</v>
      </c>
    </row>
    <row r="5631" spans="2:4" ht="16" x14ac:dyDescent="0.2">
      <c r="B5631" s="6" t="s">
        <v>56086</v>
      </c>
      <c r="C5631" s="6">
        <v>4.9648675606483996E-3</v>
      </c>
      <c r="D5631" s="6">
        <v>5.1660396155037099E-2</v>
      </c>
    </row>
    <row r="5632" spans="2:4" ht="16" x14ac:dyDescent="0.2">
      <c r="B5632" s="6" t="s">
        <v>56087</v>
      </c>
      <c r="C5632" s="6">
        <v>1.97948510927803E-2</v>
      </c>
      <c r="D5632" s="6">
        <v>7.0234416044467701E-2</v>
      </c>
    </row>
    <row r="5633" spans="2:4" ht="16" x14ac:dyDescent="0.2">
      <c r="B5633" s="6" t="s">
        <v>56088</v>
      </c>
      <c r="C5633" s="6">
        <v>1.37569159857716E-2</v>
      </c>
      <c r="D5633" s="6">
        <v>3.4438588686022301E-2</v>
      </c>
    </row>
    <row r="5634" spans="2:4" ht="16" x14ac:dyDescent="0.2">
      <c r="B5634" s="6" t="s">
        <v>56089</v>
      </c>
      <c r="C5634" s="6">
        <v>-0.32160248018938897</v>
      </c>
      <c r="D5634" s="6">
        <v>-7.5921983405847299E-2</v>
      </c>
    </row>
    <row r="5635" spans="2:4" ht="16" x14ac:dyDescent="0.2">
      <c r="B5635" s="6" t="s">
        <v>56090</v>
      </c>
      <c r="C5635" s="6">
        <v>-5.4065918892272101E-2</v>
      </c>
      <c r="D5635" s="6">
        <v>-6.5639443596843094E-2</v>
      </c>
    </row>
    <row r="5636" spans="2:4" ht="16" x14ac:dyDescent="0.2">
      <c r="B5636" s="6" t="s">
        <v>56091</v>
      </c>
      <c r="C5636" s="6">
        <v>9.4245238934931308E-3</v>
      </c>
      <c r="D5636" s="6">
        <v>0.102464877997931</v>
      </c>
    </row>
    <row r="5637" spans="2:4" ht="16" x14ac:dyDescent="0.2">
      <c r="B5637" s="6" t="s">
        <v>56092</v>
      </c>
      <c r="C5637" s="6">
        <v>0.153452474356746</v>
      </c>
      <c r="D5637" s="6">
        <v>-4.4028173068451103E-2</v>
      </c>
    </row>
    <row r="5638" spans="2:4" ht="16" x14ac:dyDescent="0.2">
      <c r="B5638" s="6" t="s">
        <v>56093</v>
      </c>
      <c r="C5638" s="6">
        <v>-4.3635687795927899E-2</v>
      </c>
      <c r="D5638" s="6">
        <v>-3.4586194759042697E-2</v>
      </c>
    </row>
    <row r="5639" spans="2:4" ht="16" x14ac:dyDescent="0.2">
      <c r="B5639" s="6" t="s">
        <v>56094</v>
      </c>
      <c r="C5639" s="6">
        <v>-7.6352102400223396E-3</v>
      </c>
      <c r="D5639" s="6">
        <v>0.141210488554565</v>
      </c>
    </row>
    <row r="5640" spans="2:4" ht="16" x14ac:dyDescent="0.2">
      <c r="B5640" s="6" t="s">
        <v>56095</v>
      </c>
      <c r="C5640" s="6">
        <v>-0.11164347664905799</v>
      </c>
      <c r="D5640" s="6">
        <v>-0.140073830204024</v>
      </c>
    </row>
    <row r="5641" spans="2:4" ht="16" x14ac:dyDescent="0.2">
      <c r="B5641" s="6" t="s">
        <v>56096</v>
      </c>
      <c r="C5641" s="6">
        <v>6.0100555642167201E-2</v>
      </c>
      <c r="D5641" s="6">
        <v>4.9923767987152097E-2</v>
      </c>
    </row>
    <row r="5642" spans="2:4" ht="16" x14ac:dyDescent="0.2">
      <c r="B5642" s="6" t="s">
        <v>56097</v>
      </c>
      <c r="C5642" s="6">
        <v>0.25917252510234501</v>
      </c>
      <c r="D5642" s="6">
        <v>0.11612546151744001</v>
      </c>
    </row>
    <row r="5643" spans="2:4" ht="16" x14ac:dyDescent="0.2">
      <c r="B5643" s="6" t="s">
        <v>56098</v>
      </c>
      <c r="C5643" s="6">
        <v>-2.27365212373325E-2</v>
      </c>
      <c r="D5643" s="6">
        <v>-1.3346856584413799E-3</v>
      </c>
    </row>
    <row r="5644" spans="2:4" ht="16" x14ac:dyDescent="0.2">
      <c r="B5644" s="6" t="s">
        <v>56099</v>
      </c>
      <c r="C5644" s="6">
        <v>0.121588592515224</v>
      </c>
      <c r="D5644" s="6">
        <v>1.7627692123997001E-2</v>
      </c>
    </row>
    <row r="5645" spans="2:4" ht="16" x14ac:dyDescent="0.2">
      <c r="B5645" s="6" t="s">
        <v>56100</v>
      </c>
      <c r="C5645" s="6">
        <v>7.6973964590199506E-2</v>
      </c>
      <c r="D5645" s="6">
        <v>-4.5384748116146498E-2</v>
      </c>
    </row>
    <row r="5646" spans="2:4" ht="16" x14ac:dyDescent="0.2">
      <c r="B5646" s="6" t="s">
        <v>56101</v>
      </c>
      <c r="C5646" s="6">
        <v>8.4102035418887E-2</v>
      </c>
      <c r="D5646" s="6">
        <v>-0.145312042847482</v>
      </c>
    </row>
    <row r="5647" spans="2:4" ht="16" x14ac:dyDescent="0.2">
      <c r="B5647" s="6" t="s">
        <v>56102</v>
      </c>
      <c r="C5647" s="6">
        <v>0.14866981286873501</v>
      </c>
      <c r="D5647" s="6">
        <v>6.6924227864693805E-2</v>
      </c>
    </row>
    <row r="5648" spans="2:4" ht="16" x14ac:dyDescent="0.2">
      <c r="B5648" s="6" t="s">
        <v>56103</v>
      </c>
      <c r="C5648" s="6">
        <v>0.17584740583403599</v>
      </c>
      <c r="D5648" s="6">
        <v>2.59455932442503E-2</v>
      </c>
    </row>
    <row r="5649" spans="2:4" ht="16" x14ac:dyDescent="0.2">
      <c r="B5649" s="6" t="s">
        <v>56104</v>
      </c>
      <c r="C5649" s="6">
        <v>0.113632077962591</v>
      </c>
      <c r="D5649" s="6">
        <v>2.70375693771721E-2</v>
      </c>
    </row>
    <row r="5650" spans="2:4" ht="16" x14ac:dyDescent="0.2">
      <c r="B5650" s="6" t="s">
        <v>56105</v>
      </c>
      <c r="C5650" s="6">
        <v>0.131260790900425</v>
      </c>
      <c r="D5650" s="6">
        <v>3.0534315688906698E-2</v>
      </c>
    </row>
    <row r="5651" spans="2:4" ht="16" x14ac:dyDescent="0.2">
      <c r="B5651" s="6" t="s">
        <v>56106</v>
      </c>
      <c r="C5651" s="6">
        <v>-0.124413352290455</v>
      </c>
      <c r="D5651" s="6">
        <v>-2.4137568682679501E-2</v>
      </c>
    </row>
    <row r="5652" spans="2:4" ht="16" x14ac:dyDescent="0.2">
      <c r="B5652" s="6" t="s">
        <v>56107</v>
      </c>
      <c r="C5652" s="6">
        <v>-0.17697591678069599</v>
      </c>
      <c r="D5652" s="6">
        <v>7.0061031263422904E-2</v>
      </c>
    </row>
    <row r="5653" spans="2:4" ht="16" x14ac:dyDescent="0.2">
      <c r="B5653" s="6" t="s">
        <v>56108</v>
      </c>
      <c r="C5653" s="6">
        <v>-0.110995347674851</v>
      </c>
      <c r="D5653" s="6">
        <v>-0.137516503123392</v>
      </c>
    </row>
    <row r="5654" spans="2:4" ht="16" x14ac:dyDescent="0.2">
      <c r="B5654" s="6" t="s">
        <v>56109</v>
      </c>
      <c r="C5654" s="6">
        <v>-5.2260315011087898E-3</v>
      </c>
      <c r="D5654" s="6">
        <v>6.8661808568052402E-2</v>
      </c>
    </row>
    <row r="5655" spans="2:4" ht="16" x14ac:dyDescent="0.2">
      <c r="B5655" s="6" t="s">
        <v>56110</v>
      </c>
      <c r="C5655" s="6">
        <v>-0.10622174188345</v>
      </c>
      <c r="D5655" s="6">
        <v>-0.16725179845950799</v>
      </c>
    </row>
    <row r="5656" spans="2:4" ht="16" x14ac:dyDescent="0.2">
      <c r="B5656" s="6" t="s">
        <v>56111</v>
      </c>
      <c r="C5656" s="6">
        <v>-3.70705445084063E-2</v>
      </c>
      <c r="D5656" s="6">
        <v>3.31831033961031E-2</v>
      </c>
    </row>
    <row r="5657" spans="2:4" ht="16" x14ac:dyDescent="0.2">
      <c r="B5657" s="6" t="s">
        <v>56112</v>
      </c>
      <c r="C5657" s="6">
        <v>9.2486733899734802E-2</v>
      </c>
      <c r="D5657" s="6">
        <v>3.0582237462606202E-2</v>
      </c>
    </row>
    <row r="5658" spans="2:4" ht="16" x14ac:dyDescent="0.2">
      <c r="B5658" s="6" t="s">
        <v>56113</v>
      </c>
      <c r="C5658" s="6">
        <v>-4.2843552811635099E-2</v>
      </c>
      <c r="D5658" s="6">
        <v>2.75851060206556E-2</v>
      </c>
    </row>
    <row r="5659" spans="2:4" ht="16" x14ac:dyDescent="0.2">
      <c r="B5659" s="6" t="s">
        <v>56114</v>
      </c>
      <c r="C5659" s="6">
        <v>0.146275719275859</v>
      </c>
      <c r="D5659" s="6">
        <v>-4.5578804166665002E-2</v>
      </c>
    </row>
    <row r="5660" spans="2:4" ht="16" x14ac:dyDescent="0.2">
      <c r="B5660" s="6" t="s">
        <v>56115</v>
      </c>
      <c r="C5660" s="6">
        <v>1.6921377780420199E-2</v>
      </c>
      <c r="D5660" s="6">
        <v>4.6426510809082999E-2</v>
      </c>
    </row>
    <row r="5661" spans="2:4" ht="16" x14ac:dyDescent="0.2">
      <c r="B5661" s="6" t="s">
        <v>56116</v>
      </c>
      <c r="C5661" s="6">
        <v>-0.11257062741362001</v>
      </c>
      <c r="D5661" s="6">
        <v>-4.5505560950872499E-2</v>
      </c>
    </row>
    <row r="5662" spans="2:4" ht="16" x14ac:dyDescent="0.2">
      <c r="B5662" s="6" t="s">
        <v>56117</v>
      </c>
      <c r="C5662" s="6">
        <v>5.1847724354601603E-2</v>
      </c>
      <c r="D5662" s="6">
        <v>-4.0936051420313098E-2</v>
      </c>
    </row>
    <row r="5663" spans="2:4" ht="16" x14ac:dyDescent="0.2">
      <c r="B5663" s="6" t="s">
        <v>56118</v>
      </c>
      <c r="C5663" s="6">
        <v>-9.6845713805148406E-2</v>
      </c>
      <c r="D5663" s="6">
        <v>-2.7655987579813399E-2</v>
      </c>
    </row>
    <row r="5664" spans="2:4" ht="16" x14ac:dyDescent="0.2">
      <c r="B5664" s="6" t="s">
        <v>56119</v>
      </c>
      <c r="C5664" s="6">
        <v>1.5215097216678701E-3</v>
      </c>
      <c r="D5664" s="6">
        <v>-2.9979948890575901E-2</v>
      </c>
    </row>
    <row r="5665" spans="2:4" ht="16" x14ac:dyDescent="0.2">
      <c r="B5665" s="6" t="s">
        <v>56120</v>
      </c>
      <c r="C5665" s="6">
        <v>8.3715904561843899E-2</v>
      </c>
      <c r="D5665" s="6">
        <v>-2.48325768777432E-2</v>
      </c>
    </row>
    <row r="5666" spans="2:4" ht="16" x14ac:dyDescent="0.2">
      <c r="B5666" s="6" t="s">
        <v>56121</v>
      </c>
      <c r="C5666" s="6">
        <v>-6.2582736393597599E-2</v>
      </c>
      <c r="D5666" s="6">
        <v>4.0962818717022897E-2</v>
      </c>
    </row>
    <row r="5667" spans="2:4" ht="16" x14ac:dyDescent="0.2">
      <c r="B5667" s="6" t="s">
        <v>56122</v>
      </c>
      <c r="C5667" s="6">
        <v>7.1080962821351804E-2</v>
      </c>
      <c r="D5667" s="6">
        <v>3.54805578685123E-2</v>
      </c>
    </row>
    <row r="5668" spans="2:4" ht="16" x14ac:dyDescent="0.2">
      <c r="B5668" s="6" t="s">
        <v>56123</v>
      </c>
      <c r="C5668" s="6">
        <v>-0.13537298154087199</v>
      </c>
      <c r="D5668" s="6">
        <v>-9.1615351644159404E-2</v>
      </c>
    </row>
    <row r="5669" spans="2:4" ht="16" x14ac:dyDescent="0.2">
      <c r="B5669" s="6" t="s">
        <v>56124</v>
      </c>
      <c r="C5669" s="6">
        <v>2.4313868043655901E-2</v>
      </c>
      <c r="D5669" s="6">
        <v>2.7853283467169501E-2</v>
      </c>
    </row>
    <row r="5670" spans="2:4" ht="16" x14ac:dyDescent="0.2">
      <c r="B5670" s="6" t="s">
        <v>56125</v>
      </c>
      <c r="C5670" s="6">
        <v>-0.16714262900253199</v>
      </c>
      <c r="D5670" s="6">
        <v>-7.2508764297364095E-2</v>
      </c>
    </row>
    <row r="5671" spans="2:4" ht="16" x14ac:dyDescent="0.2">
      <c r="B5671" s="6" t="s">
        <v>56126</v>
      </c>
      <c r="C5671" s="6">
        <v>-4.48773877744717E-2</v>
      </c>
      <c r="D5671" s="6">
        <v>4.37466603508255E-2</v>
      </c>
    </row>
    <row r="5672" spans="2:4" ht="16" x14ac:dyDescent="0.2">
      <c r="B5672" s="6" t="s">
        <v>56127</v>
      </c>
      <c r="C5672" s="6">
        <v>-0.12638064466957399</v>
      </c>
      <c r="D5672" s="6">
        <v>9.7039429932876207E-3</v>
      </c>
    </row>
    <row r="5673" spans="2:4" ht="16" x14ac:dyDescent="0.2">
      <c r="B5673" s="6" t="s">
        <v>56128</v>
      </c>
      <c r="C5673" s="6">
        <v>-0.12637995514057199</v>
      </c>
      <c r="D5673" s="6">
        <v>-5.5446253312852597E-3</v>
      </c>
    </row>
    <row r="5674" spans="2:4" ht="16" x14ac:dyDescent="0.2">
      <c r="B5674" s="6" t="s">
        <v>56129</v>
      </c>
      <c r="C5674" s="6">
        <v>-4.4871128838928499E-2</v>
      </c>
      <c r="D5674" s="6">
        <v>-4.70212650171173E-2</v>
      </c>
    </row>
    <row r="5675" spans="2:4" ht="16" x14ac:dyDescent="0.2">
      <c r="B5675" s="6" t="s">
        <v>56130</v>
      </c>
      <c r="C5675" s="6">
        <v>0.156718632550604</v>
      </c>
      <c r="D5675" s="6">
        <v>6.9492141678098598E-2</v>
      </c>
    </row>
    <row r="5676" spans="2:4" ht="16" x14ac:dyDescent="0.2">
      <c r="B5676" s="6" t="s">
        <v>56131</v>
      </c>
      <c r="C5676" s="6">
        <v>-4.2196383618964703E-2</v>
      </c>
      <c r="D5676" s="6">
        <v>5.6577970247377097E-4</v>
      </c>
    </row>
    <row r="5677" spans="2:4" ht="16" x14ac:dyDescent="0.2">
      <c r="B5677" s="6" t="s">
        <v>56132</v>
      </c>
      <c r="C5677" s="6">
        <v>-2.74012240772823E-2</v>
      </c>
      <c r="D5677" s="6">
        <v>-0.22768659980238201</v>
      </c>
    </row>
    <row r="5678" spans="2:4" ht="16" x14ac:dyDescent="0.2">
      <c r="B5678" s="6" t="s">
        <v>56133</v>
      </c>
      <c r="C5678" s="6">
        <v>-0.15026300892939301</v>
      </c>
      <c r="D5678" s="6">
        <v>-0.168461457038521</v>
      </c>
    </row>
    <row r="5679" spans="2:4" ht="16" x14ac:dyDescent="0.2">
      <c r="B5679" s="6" t="s">
        <v>56134</v>
      </c>
      <c r="C5679" s="6">
        <v>2.6456464388942901E-2</v>
      </c>
      <c r="D5679" s="6">
        <v>1.7294159978996301E-2</v>
      </c>
    </row>
    <row r="5680" spans="2:4" ht="16" x14ac:dyDescent="0.2">
      <c r="B5680" s="6" t="s">
        <v>56135</v>
      </c>
      <c r="C5680" s="6">
        <v>-9.0461489290932603E-2</v>
      </c>
      <c r="D5680" s="6">
        <v>-0.108896091185901</v>
      </c>
    </row>
    <row r="5681" spans="2:4" ht="16" x14ac:dyDescent="0.2">
      <c r="B5681" s="6" t="s">
        <v>56136</v>
      </c>
      <c r="C5681" s="6">
        <v>5.0434443056702499E-2</v>
      </c>
      <c r="D5681" s="6">
        <v>-0.15045962169309299</v>
      </c>
    </row>
    <row r="5682" spans="2:4" ht="16" x14ac:dyDescent="0.2">
      <c r="B5682" s="6" t="s">
        <v>56137</v>
      </c>
      <c r="C5682" s="6">
        <v>-2.7416948124288101E-2</v>
      </c>
      <c r="D5682" s="6">
        <v>-0.168515798387535</v>
      </c>
    </row>
    <row r="5683" spans="2:4" ht="16" x14ac:dyDescent="0.2">
      <c r="B5683" s="6" t="s">
        <v>56138</v>
      </c>
      <c r="C5683" s="6">
        <v>2.0937300216839799E-2</v>
      </c>
      <c r="D5683" s="6">
        <v>-3.0083289898780001E-2</v>
      </c>
    </row>
    <row r="5684" spans="2:4" ht="16" x14ac:dyDescent="0.2">
      <c r="B5684" s="6" t="s">
        <v>56139</v>
      </c>
      <c r="C5684" s="6">
        <v>0.13952069846066001</v>
      </c>
      <c r="D5684" s="6">
        <v>-5.0594234676730201E-2</v>
      </c>
    </row>
    <row r="5685" spans="2:4" ht="16" x14ac:dyDescent="0.2">
      <c r="B5685" s="6" t="s">
        <v>56140</v>
      </c>
      <c r="C5685" s="6">
        <v>-7.24426332102555E-2</v>
      </c>
      <c r="D5685" s="6">
        <v>-9.8883229340597598E-3</v>
      </c>
    </row>
    <row r="5686" spans="2:4" ht="16" x14ac:dyDescent="0.2">
      <c r="B5686" s="6" t="s">
        <v>56141</v>
      </c>
      <c r="C5686" s="6">
        <v>-0.118633354817579</v>
      </c>
      <c r="D5686" s="6">
        <v>-8.5638614645060798E-2</v>
      </c>
    </row>
    <row r="5687" spans="2:4" ht="16" x14ac:dyDescent="0.2">
      <c r="B5687" s="6" t="s">
        <v>56142</v>
      </c>
      <c r="C5687" s="6">
        <v>-6.3706996431522001E-2</v>
      </c>
      <c r="D5687" s="6">
        <v>-3.6181271324154302E-2</v>
      </c>
    </row>
    <row r="5688" spans="2:4" ht="16" x14ac:dyDescent="0.2">
      <c r="B5688" s="6" t="s">
        <v>56143</v>
      </c>
      <c r="C5688" s="6">
        <v>-9.4431907400242196E-2</v>
      </c>
      <c r="D5688" s="6">
        <v>-7.9113532612880705E-2</v>
      </c>
    </row>
    <row r="5689" spans="2:4" ht="16" x14ac:dyDescent="0.2">
      <c r="B5689" s="6" t="s">
        <v>56144</v>
      </c>
      <c r="C5689" s="6">
        <v>0.132980099242266</v>
      </c>
      <c r="D5689" s="6">
        <v>3.4933039090156201E-2</v>
      </c>
    </row>
    <row r="5690" spans="2:4" ht="16" x14ac:dyDescent="0.2">
      <c r="B5690" s="6" t="s">
        <v>56145</v>
      </c>
      <c r="C5690" s="6">
        <v>0.10440002812260001</v>
      </c>
      <c r="D5690" s="6">
        <v>0.111697666577909</v>
      </c>
    </row>
    <row r="5691" spans="2:4" ht="16" x14ac:dyDescent="0.2">
      <c r="B5691" s="6" t="s">
        <v>56146</v>
      </c>
      <c r="C5691" s="6">
        <v>-1.6695534567529299E-2</v>
      </c>
      <c r="D5691" s="6">
        <v>-6.6833201777725101E-2</v>
      </c>
    </row>
    <row r="5692" spans="2:4" ht="16" x14ac:dyDescent="0.2">
      <c r="B5692" s="6" t="s">
        <v>56147</v>
      </c>
      <c r="C5692" s="6">
        <v>-5.8559137268572301E-2</v>
      </c>
      <c r="D5692" s="6">
        <v>4.7887230079207199E-2</v>
      </c>
    </row>
    <row r="5693" spans="2:4" ht="16" x14ac:dyDescent="0.2">
      <c r="B5693" s="6" t="s">
        <v>56148</v>
      </c>
      <c r="C5693" s="6">
        <v>6.3107149774987506E-2</v>
      </c>
      <c r="D5693" s="6">
        <v>-1.1677551312291199E-2</v>
      </c>
    </row>
    <row r="5694" spans="2:4" ht="16" x14ac:dyDescent="0.2">
      <c r="B5694" s="6" t="s">
        <v>56149</v>
      </c>
      <c r="C5694" s="6">
        <v>7.2955573733612E-2</v>
      </c>
      <c r="D5694" s="6">
        <v>6.2466979110533102E-2</v>
      </c>
    </row>
    <row r="5695" spans="2:4" ht="16" x14ac:dyDescent="0.2">
      <c r="B5695" s="6" t="s">
        <v>56150</v>
      </c>
      <c r="C5695" s="6">
        <v>0.11524988515343</v>
      </c>
      <c r="D5695" s="6">
        <v>-1.09143609281386E-2</v>
      </c>
    </row>
    <row r="5696" spans="2:4" ht="16" x14ac:dyDescent="0.2">
      <c r="B5696" s="6" t="s">
        <v>56151</v>
      </c>
      <c r="C5696" s="6">
        <v>-0.25763157093537198</v>
      </c>
      <c r="D5696" s="6">
        <v>-0.111934353693003</v>
      </c>
    </row>
    <row r="5697" spans="2:4" ht="16" x14ac:dyDescent="0.2">
      <c r="B5697" s="6" t="s">
        <v>56152</v>
      </c>
      <c r="C5697" s="6">
        <v>-7.1045259841382005E-2</v>
      </c>
      <c r="D5697" s="6">
        <v>-1.96608731554197E-2</v>
      </c>
    </row>
    <row r="5698" spans="2:4" ht="16" x14ac:dyDescent="0.2">
      <c r="B5698" s="6" t="s">
        <v>56153</v>
      </c>
      <c r="C5698" s="6">
        <v>2.7528291345152701E-2</v>
      </c>
      <c r="D5698" s="6">
        <v>-0.104962488477729</v>
      </c>
    </row>
    <row r="5699" spans="2:4" ht="16" x14ac:dyDescent="0.2">
      <c r="B5699" s="6" t="s">
        <v>56154</v>
      </c>
      <c r="C5699" s="6">
        <v>-9.3482512712776106E-2</v>
      </c>
      <c r="D5699" s="6">
        <v>-0.121218768332422</v>
      </c>
    </row>
    <row r="5700" spans="2:4" ht="16" x14ac:dyDescent="0.2">
      <c r="B5700" s="6" t="s">
        <v>56155</v>
      </c>
      <c r="C5700" s="6">
        <v>-0.1114014659021</v>
      </c>
      <c r="D5700" s="6">
        <v>-5.4437624126030898E-2</v>
      </c>
    </row>
    <row r="5701" spans="2:4" ht="16" x14ac:dyDescent="0.2">
      <c r="B5701" s="6" t="s">
        <v>56156</v>
      </c>
      <c r="C5701" s="6">
        <v>-0.12859334652495699</v>
      </c>
      <c r="D5701" s="6">
        <v>-6.8935098287343594E-2</v>
      </c>
    </row>
    <row r="5702" spans="2:4" ht="16" x14ac:dyDescent="0.2">
      <c r="B5702" s="6" t="s">
        <v>56157</v>
      </c>
      <c r="C5702" s="6">
        <v>-2.3131600460493101E-2</v>
      </c>
      <c r="D5702" s="6">
        <v>7.7510346790750403E-2</v>
      </c>
    </row>
    <row r="5703" spans="2:4" ht="16" x14ac:dyDescent="0.2">
      <c r="B5703" s="6" t="s">
        <v>56158</v>
      </c>
      <c r="C5703" s="6">
        <v>-0.13082025643745701</v>
      </c>
      <c r="D5703" s="6">
        <v>-5.6592781093160099E-2</v>
      </c>
    </row>
    <row r="5704" spans="2:4" ht="16" x14ac:dyDescent="0.2">
      <c r="B5704" s="6" t="s">
        <v>56159</v>
      </c>
      <c r="C5704" s="6">
        <v>0.16853999015812701</v>
      </c>
      <c r="D5704" s="6">
        <v>6.8530342183772894E-2</v>
      </c>
    </row>
    <row r="5705" spans="2:4" ht="16" x14ac:dyDescent="0.2">
      <c r="B5705" s="6" t="s">
        <v>56160</v>
      </c>
      <c r="C5705" s="6">
        <v>0.103591870900785</v>
      </c>
      <c r="D5705" s="6">
        <v>0.18678045673470101</v>
      </c>
    </row>
    <row r="5706" spans="2:4" ht="16" x14ac:dyDescent="0.2">
      <c r="B5706" s="6" t="s">
        <v>56161</v>
      </c>
      <c r="C5706" s="6">
        <v>0.104031236583441</v>
      </c>
      <c r="D5706" s="6">
        <v>-6.20703358692095E-3</v>
      </c>
    </row>
    <row r="5707" spans="2:4" ht="16" x14ac:dyDescent="0.2">
      <c r="B5707" s="6" t="s">
        <v>56162</v>
      </c>
      <c r="C5707" s="6">
        <v>-0.124841146415934</v>
      </c>
      <c r="D5707" s="6">
        <v>-0.14456895631182301</v>
      </c>
    </row>
    <row r="5708" spans="2:4" ht="16" x14ac:dyDescent="0.2">
      <c r="B5708" s="6" t="s">
        <v>56163</v>
      </c>
      <c r="C5708" s="6">
        <v>-2.2655020473535199E-2</v>
      </c>
      <c r="D5708" s="6">
        <v>1.4002468072960499E-2</v>
      </c>
    </row>
    <row r="5709" spans="2:4" ht="16" x14ac:dyDescent="0.2">
      <c r="B5709" s="6" t="s">
        <v>56164</v>
      </c>
      <c r="C5709" s="6">
        <v>-4.1709481430825E-2</v>
      </c>
      <c r="D5709" s="6">
        <v>3.1487059482734302E-2</v>
      </c>
    </row>
    <row r="5710" spans="2:4" ht="16" x14ac:dyDescent="0.2">
      <c r="B5710" s="6" t="s">
        <v>56165</v>
      </c>
      <c r="C5710" s="6">
        <v>9.18574009770214E-2</v>
      </c>
      <c r="D5710" s="6">
        <v>7.72478141683592E-2</v>
      </c>
    </row>
    <row r="5711" spans="2:4" ht="16" x14ac:dyDescent="0.2">
      <c r="B5711" s="6" t="s">
        <v>56166</v>
      </c>
      <c r="C5711" s="6">
        <v>1.0707725353803699E-2</v>
      </c>
      <c r="D5711" s="6">
        <v>5.5136422822220602E-2</v>
      </c>
    </row>
    <row r="5712" spans="2:4" ht="16" x14ac:dyDescent="0.2">
      <c r="B5712" s="6" t="s">
        <v>56167</v>
      </c>
      <c r="C5712" s="6">
        <v>2.96058081537076E-2</v>
      </c>
      <c r="D5712" s="6">
        <v>-1.3508557759378099E-2</v>
      </c>
    </row>
    <row r="5713" spans="2:4" ht="16" x14ac:dyDescent="0.2">
      <c r="B5713" s="6" t="s">
        <v>56168</v>
      </c>
      <c r="C5713" s="6">
        <v>4.9094038551481298E-2</v>
      </c>
      <c r="D5713" s="6">
        <v>7.7551886176504298E-2</v>
      </c>
    </row>
    <row r="5714" spans="2:4" ht="16" x14ac:dyDescent="0.2">
      <c r="B5714" s="6" t="s">
        <v>56169</v>
      </c>
      <c r="C5714" s="6">
        <v>2.4589108664538499E-2</v>
      </c>
      <c r="D5714" s="6">
        <v>2.9511630556860601E-3</v>
      </c>
    </row>
    <row r="5715" spans="2:4" ht="16" x14ac:dyDescent="0.2">
      <c r="B5715" s="6" t="s">
        <v>56170</v>
      </c>
      <c r="C5715" s="6">
        <v>8.3566988946515204E-6</v>
      </c>
      <c r="D5715" s="6">
        <v>-9.2756869437552694E-2</v>
      </c>
    </row>
    <row r="5716" spans="2:4" ht="16" x14ac:dyDescent="0.2">
      <c r="B5716" s="6" t="s">
        <v>56171</v>
      </c>
      <c r="C5716" s="6">
        <v>-8.6832717867496398E-2</v>
      </c>
      <c r="D5716" s="6">
        <v>-6.4188866732179606E-2</v>
      </c>
    </row>
    <row r="5717" spans="2:4" ht="16" x14ac:dyDescent="0.2">
      <c r="B5717" s="6" t="s">
        <v>56172</v>
      </c>
      <c r="C5717" s="6">
        <v>2.9493699784751502E-2</v>
      </c>
      <c r="D5717" s="6">
        <v>0.11491113897805701</v>
      </c>
    </row>
    <row r="5718" spans="2:4" ht="16" x14ac:dyDescent="0.2">
      <c r="B5718" s="6" t="s">
        <v>56173</v>
      </c>
      <c r="C5718" s="6">
        <v>-0.148937225213889</v>
      </c>
      <c r="D5718" s="6">
        <v>-3.6216341933865401E-2</v>
      </c>
    </row>
    <row r="5719" spans="2:4" ht="16" x14ac:dyDescent="0.2">
      <c r="B5719" s="6" t="s">
        <v>56174</v>
      </c>
      <c r="C5719" s="6">
        <v>2.3051771126549901E-2</v>
      </c>
      <c r="D5719" s="6">
        <v>0.12922605503764401</v>
      </c>
    </row>
    <row r="5720" spans="2:4" ht="16" x14ac:dyDescent="0.2">
      <c r="B5720" s="6" t="s">
        <v>56175</v>
      </c>
      <c r="C5720" s="6">
        <v>-0.101113672574905</v>
      </c>
      <c r="D5720" s="6">
        <v>-2.61712383809935E-2</v>
      </c>
    </row>
    <row r="5721" spans="2:4" ht="16" x14ac:dyDescent="0.2">
      <c r="B5721" s="6" t="s">
        <v>56176</v>
      </c>
      <c r="C5721" s="6">
        <v>2.1208200058708802E-2</v>
      </c>
      <c r="D5721" s="6">
        <v>-5.12615061492031E-2</v>
      </c>
    </row>
    <row r="5722" spans="2:4" ht="16" x14ac:dyDescent="0.2">
      <c r="B5722" s="6" t="s">
        <v>56177</v>
      </c>
      <c r="C5722" s="6">
        <v>-6.8117932931713199E-2</v>
      </c>
      <c r="D5722" s="6">
        <v>0.106142260517509</v>
      </c>
    </row>
    <row r="5723" spans="2:4" ht="16" x14ac:dyDescent="0.2">
      <c r="B5723" s="6" t="s">
        <v>56178</v>
      </c>
      <c r="C5723" s="6">
        <v>0.18783600778953599</v>
      </c>
      <c r="D5723" s="6">
        <v>1.5054655551680301E-2</v>
      </c>
    </row>
    <row r="5724" spans="2:4" ht="16" x14ac:dyDescent="0.2">
      <c r="B5724" s="6" t="s">
        <v>56179</v>
      </c>
      <c r="C5724" s="6">
        <v>-0.25231707173846502</v>
      </c>
      <c r="D5724" s="6">
        <v>-9.7860862486832595E-2</v>
      </c>
    </row>
    <row r="5725" spans="2:4" ht="16" x14ac:dyDescent="0.2">
      <c r="B5725" s="6" t="s">
        <v>56180</v>
      </c>
      <c r="C5725" s="6">
        <v>-8.6041292193182406E-2</v>
      </c>
      <c r="D5725" s="6">
        <v>2.98865368247343E-2</v>
      </c>
    </row>
    <row r="5726" spans="2:4" ht="16" x14ac:dyDescent="0.2">
      <c r="B5726" s="6" t="s">
        <v>56181</v>
      </c>
      <c r="C5726" s="6">
        <v>-8.6608907347202696E-2</v>
      </c>
      <c r="D5726" s="6">
        <v>-2.3000667025526399E-2</v>
      </c>
    </row>
    <row r="5727" spans="2:4" ht="16" x14ac:dyDescent="0.2">
      <c r="B5727" s="6" t="s">
        <v>56182</v>
      </c>
      <c r="C5727" s="6">
        <v>-7.6138676084718193E-2</v>
      </c>
      <c r="D5727" s="6">
        <v>5.0994172556655101E-2</v>
      </c>
    </row>
    <row r="5728" spans="2:4" ht="16" x14ac:dyDescent="0.2">
      <c r="B5728" s="6" t="s">
        <v>56183</v>
      </c>
      <c r="C5728" s="6">
        <v>-4.5008970568520802E-2</v>
      </c>
      <c r="D5728" s="6">
        <v>8.5907875878052202E-3</v>
      </c>
    </row>
    <row r="5729" spans="2:4" ht="16" x14ac:dyDescent="0.2">
      <c r="B5729" s="6" t="s">
        <v>56184</v>
      </c>
      <c r="C5729" s="6">
        <v>7.0492450028668302E-2</v>
      </c>
      <c r="D5729" s="6">
        <v>3.0865348611367098E-3</v>
      </c>
    </row>
    <row r="5730" spans="2:4" ht="16" x14ac:dyDescent="0.2">
      <c r="B5730" s="6" t="s">
        <v>56185</v>
      </c>
      <c r="C5730" s="6">
        <v>-3.2672074416334199E-2</v>
      </c>
      <c r="D5730" s="6">
        <v>-3.6763314461483503E-2</v>
      </c>
    </row>
    <row r="5731" spans="2:4" ht="16" x14ac:dyDescent="0.2">
      <c r="B5731" s="6" t="s">
        <v>56186</v>
      </c>
      <c r="C5731" s="6">
        <v>5.6681810013047097E-2</v>
      </c>
      <c r="D5731" s="6">
        <v>1.6852289523619401E-2</v>
      </c>
    </row>
    <row r="5732" spans="2:4" ht="16" x14ac:dyDescent="0.2">
      <c r="B5732" s="6" t="s">
        <v>56187</v>
      </c>
      <c r="C5732" s="6">
        <v>-8.3227451277625902E-2</v>
      </c>
      <c r="D5732" s="6">
        <v>8.2721186809302794E-2</v>
      </c>
    </row>
    <row r="5733" spans="2:4" ht="16" x14ac:dyDescent="0.2">
      <c r="B5733" s="6" t="s">
        <v>56188</v>
      </c>
      <c r="C5733" s="6">
        <v>1.7568187203375302E-2</v>
      </c>
      <c r="D5733" s="6">
        <v>-8.3966365120478101E-2</v>
      </c>
    </row>
    <row r="5734" spans="2:4" ht="16" x14ac:dyDescent="0.2">
      <c r="B5734" s="6" t="s">
        <v>56189</v>
      </c>
      <c r="C5734" s="6">
        <v>0.101783213868785</v>
      </c>
      <c r="D5734" s="6">
        <v>-7.5538051531722798E-3</v>
      </c>
    </row>
    <row r="5735" spans="2:4" ht="16" x14ac:dyDescent="0.2">
      <c r="B5735" s="6" t="s">
        <v>56190</v>
      </c>
      <c r="C5735" s="6">
        <v>4.6799198777542003E-2</v>
      </c>
      <c r="D5735" s="6">
        <v>1.94195925093303E-3</v>
      </c>
    </row>
    <row r="5736" spans="2:4" ht="16" x14ac:dyDescent="0.2">
      <c r="B5736" s="6" t="s">
        <v>56191</v>
      </c>
      <c r="C5736" s="6">
        <v>-2.2422745819222999E-2</v>
      </c>
      <c r="D5736" s="6">
        <v>3.9201483037617901E-3</v>
      </c>
    </row>
    <row r="5737" spans="2:4" ht="16" x14ac:dyDescent="0.2">
      <c r="B5737" s="6" t="s">
        <v>56192</v>
      </c>
      <c r="C5737" s="6">
        <v>5.2262477140382103E-2</v>
      </c>
      <c r="D5737" s="6">
        <v>0.101918882646978</v>
      </c>
    </row>
    <row r="5738" spans="2:4" ht="16" x14ac:dyDescent="0.2">
      <c r="B5738" s="6" t="s">
        <v>56193</v>
      </c>
      <c r="C5738" s="6">
        <v>-4.3960519017812998E-2</v>
      </c>
      <c r="D5738" s="6">
        <v>5.91160948518527E-2</v>
      </c>
    </row>
    <row r="5739" spans="2:4" ht="16" x14ac:dyDescent="0.2">
      <c r="B5739" s="6" t="s">
        <v>56194</v>
      </c>
      <c r="C5739" s="6">
        <v>5.9024973063228202E-2</v>
      </c>
      <c r="D5739" s="6">
        <v>1.02293839757701E-2</v>
      </c>
    </row>
    <row r="5740" spans="2:4" ht="16" x14ac:dyDescent="0.2">
      <c r="B5740" s="6" t="s">
        <v>56195</v>
      </c>
      <c r="C5740" s="6">
        <v>-0.124804355669906</v>
      </c>
      <c r="D5740" s="6">
        <v>-4.7058812209959597E-2</v>
      </c>
    </row>
    <row r="5741" spans="2:4" ht="16" x14ac:dyDescent="0.2">
      <c r="B5741" s="6" t="s">
        <v>56196</v>
      </c>
      <c r="C5741" s="6">
        <v>-1.18009692256615E-2</v>
      </c>
      <c r="D5741" s="6">
        <v>-0.135462611160859</v>
      </c>
    </row>
    <row r="5742" spans="2:4" ht="16" x14ac:dyDescent="0.2">
      <c r="B5742" s="6" t="s">
        <v>56197</v>
      </c>
      <c r="C5742" s="6">
        <v>4.8459420044157903E-2</v>
      </c>
      <c r="D5742" s="6">
        <v>4.5778995263572E-2</v>
      </c>
    </row>
    <row r="5743" spans="2:4" ht="16" x14ac:dyDescent="0.2">
      <c r="B5743" s="6" t="s">
        <v>56198</v>
      </c>
      <c r="C5743" s="6">
        <v>1.9062269785328201E-3</v>
      </c>
      <c r="D5743" s="6">
        <v>4.38239068156916E-2</v>
      </c>
    </row>
    <row r="5744" spans="2:4" ht="16" x14ac:dyDescent="0.2">
      <c r="B5744" s="6" t="s">
        <v>56199</v>
      </c>
      <c r="C5744" s="6">
        <v>-0.121036082750512</v>
      </c>
      <c r="D5744" s="6">
        <v>-5.6542117465719799E-2</v>
      </c>
    </row>
    <row r="5745" spans="2:4" ht="16" x14ac:dyDescent="0.2">
      <c r="B5745" s="6" t="s">
        <v>56200</v>
      </c>
      <c r="C5745" s="6">
        <v>0.11891063790977301</v>
      </c>
      <c r="D5745" s="6">
        <v>-9.9406653599072997E-3</v>
      </c>
    </row>
    <row r="5746" spans="2:4" ht="16" x14ac:dyDescent="0.2">
      <c r="B5746" s="6" t="s">
        <v>56201</v>
      </c>
      <c r="C5746" s="6">
        <v>-2.02687644034443E-2</v>
      </c>
      <c r="D5746" s="6">
        <v>0.105082015996843</v>
      </c>
    </row>
    <row r="5747" spans="2:4" ht="16" x14ac:dyDescent="0.2">
      <c r="B5747" s="6" t="s">
        <v>56202</v>
      </c>
      <c r="C5747" s="6">
        <v>-6.4263640661564203E-2</v>
      </c>
      <c r="D5747" s="6">
        <v>-5.4787327522579303E-2</v>
      </c>
    </row>
    <row r="5748" spans="2:4" ht="16" x14ac:dyDescent="0.2">
      <c r="B5748" s="6" t="s">
        <v>56203</v>
      </c>
      <c r="C5748" s="6">
        <v>-0.12658340772291199</v>
      </c>
      <c r="D5748" s="6">
        <v>-9.5711256268501792E-3</v>
      </c>
    </row>
    <row r="5749" spans="2:4" ht="16" x14ac:dyDescent="0.2">
      <c r="B5749" s="6" t="s">
        <v>56204</v>
      </c>
      <c r="C5749" s="6">
        <v>-2.0222055404398798E-2</v>
      </c>
      <c r="D5749" s="6">
        <v>-0.12495265181076901</v>
      </c>
    </row>
    <row r="5750" spans="2:4" ht="16" x14ac:dyDescent="0.2">
      <c r="B5750" s="6" t="s">
        <v>56205</v>
      </c>
      <c r="C5750" s="6">
        <v>-2.5048864109489699E-2</v>
      </c>
      <c r="D5750" s="6">
        <v>6.9336806573877197E-2</v>
      </c>
    </row>
    <row r="5751" spans="2:4" ht="16" x14ac:dyDescent="0.2">
      <c r="B5751" s="6" t="s">
        <v>56206</v>
      </c>
      <c r="C5751" s="6">
        <v>6.5469419594268899E-2</v>
      </c>
      <c r="D5751" s="6">
        <v>5.27345890481744E-2</v>
      </c>
    </row>
    <row r="5752" spans="2:4" ht="16" x14ac:dyDescent="0.2">
      <c r="B5752" s="6" t="s">
        <v>56207</v>
      </c>
      <c r="C5752" s="6">
        <v>-4.8445917811039699E-2</v>
      </c>
      <c r="D5752" s="6">
        <v>-5.9891022567378001E-2</v>
      </c>
    </row>
    <row r="5753" spans="2:4" ht="16" x14ac:dyDescent="0.2">
      <c r="B5753" s="6" t="s">
        <v>56208</v>
      </c>
      <c r="C5753" s="6">
        <v>-8.33817037420648E-2</v>
      </c>
      <c r="D5753" s="6">
        <v>4.5671853858298903E-2</v>
      </c>
    </row>
    <row r="5754" spans="2:4" ht="16" x14ac:dyDescent="0.2">
      <c r="B5754" s="6" t="s">
        <v>56209</v>
      </c>
      <c r="C5754" s="6">
        <v>0.120813092684131</v>
      </c>
      <c r="D5754" s="6">
        <v>5.8537753764325001E-3</v>
      </c>
    </row>
    <row r="5755" spans="2:4" ht="16" x14ac:dyDescent="0.2">
      <c r="B5755" s="6" t="s">
        <v>56210</v>
      </c>
      <c r="C5755" s="6">
        <v>7.7529002423713897E-2</v>
      </c>
      <c r="D5755" s="6">
        <v>-8.5152315017495497E-2</v>
      </c>
    </row>
    <row r="5756" spans="2:4" ht="16" x14ac:dyDescent="0.2">
      <c r="B5756" s="6" t="s">
        <v>56211</v>
      </c>
      <c r="C5756" s="6">
        <v>-0.20290771158432599</v>
      </c>
      <c r="D5756" s="6">
        <v>-2.7624926107121701E-2</v>
      </c>
    </row>
    <row r="5757" spans="2:4" ht="16" x14ac:dyDescent="0.2">
      <c r="B5757" s="6" t="s">
        <v>56212</v>
      </c>
      <c r="C5757" s="6">
        <v>-3.97239863889816E-2</v>
      </c>
      <c r="D5757" s="6">
        <v>-2.3035760561531799E-2</v>
      </c>
    </row>
    <row r="5758" spans="2:4" ht="16" x14ac:dyDescent="0.2">
      <c r="B5758" s="6" t="s">
        <v>56213</v>
      </c>
      <c r="C5758" s="6">
        <v>0.14729147146773999</v>
      </c>
      <c r="D5758" s="6">
        <v>7.9466636609543506E-2</v>
      </c>
    </row>
    <row r="5759" spans="2:4" ht="16" x14ac:dyDescent="0.2">
      <c r="B5759" s="6" t="s">
        <v>56214</v>
      </c>
      <c r="C5759" s="6">
        <v>-0.16188642041883</v>
      </c>
      <c r="D5759" s="6">
        <v>-5.4610606440808097E-2</v>
      </c>
    </row>
    <row r="5760" spans="2:4" ht="16" x14ac:dyDescent="0.2">
      <c r="B5760" s="6" t="s">
        <v>56215</v>
      </c>
      <c r="C5760" s="6">
        <v>0.17857080053310201</v>
      </c>
      <c r="D5760" s="6">
        <v>3.3187080137282401E-2</v>
      </c>
    </row>
    <row r="5761" spans="2:4" ht="16" x14ac:dyDescent="0.2">
      <c r="B5761" s="6" t="s">
        <v>56216</v>
      </c>
      <c r="C5761" s="6">
        <v>7.9227945772689906E-2</v>
      </c>
      <c r="D5761" s="6">
        <v>2.7283196637006599E-2</v>
      </c>
    </row>
    <row r="5762" spans="2:4" ht="16" x14ac:dyDescent="0.2">
      <c r="B5762" s="6" t="s">
        <v>56217</v>
      </c>
      <c r="C5762" s="6">
        <v>6.7366001957241295E-2</v>
      </c>
      <c r="D5762" s="6">
        <v>0.137396727809177</v>
      </c>
    </row>
    <row r="5763" spans="2:4" ht="16" x14ac:dyDescent="0.2">
      <c r="B5763" s="6" t="s">
        <v>56218</v>
      </c>
      <c r="C5763" s="6">
        <v>-6.2047215310963501E-2</v>
      </c>
      <c r="D5763" s="6">
        <v>-9.8657061483619898E-2</v>
      </c>
    </row>
    <row r="5764" spans="2:4" ht="16" x14ac:dyDescent="0.2">
      <c r="B5764" s="6" t="s">
        <v>56219</v>
      </c>
      <c r="C5764" s="6">
        <v>4.43393702893271E-2</v>
      </c>
      <c r="D5764" s="6">
        <v>3.83145192469838E-2</v>
      </c>
    </row>
    <row r="5765" spans="2:4" ht="16" x14ac:dyDescent="0.2">
      <c r="B5765" s="6" t="s">
        <v>56220</v>
      </c>
      <c r="C5765" s="6">
        <v>0.132281683154575</v>
      </c>
      <c r="D5765" s="6">
        <v>-4.9959493020695099E-2</v>
      </c>
    </row>
    <row r="5766" spans="2:4" ht="16" x14ac:dyDescent="0.2">
      <c r="B5766" s="6" t="s">
        <v>56221</v>
      </c>
      <c r="C5766" s="6">
        <v>3.9355394516646498E-2</v>
      </c>
      <c r="D5766" s="6">
        <v>9.2568316972348505E-2</v>
      </c>
    </row>
    <row r="5767" spans="2:4" ht="16" x14ac:dyDescent="0.2">
      <c r="B5767" s="6" t="s">
        <v>56222</v>
      </c>
      <c r="C5767" s="6">
        <v>2.6951344258978199E-2</v>
      </c>
      <c r="D5767" s="6">
        <v>2.8729152356451501E-2</v>
      </c>
    </row>
    <row r="5768" spans="2:4" ht="16" x14ac:dyDescent="0.2">
      <c r="B5768" s="6" t="s">
        <v>56223</v>
      </c>
      <c r="C5768" s="6">
        <v>5.2150699141424901E-2</v>
      </c>
      <c r="D5768" s="6">
        <v>7.0974097970057506E-2</v>
      </c>
    </row>
    <row r="5769" spans="2:4" ht="16" x14ac:dyDescent="0.2">
      <c r="B5769" s="6" t="s">
        <v>56224</v>
      </c>
      <c r="C5769" s="6">
        <v>-0.29558127963244202</v>
      </c>
      <c r="D5769" s="6">
        <v>-6.7370034142221896E-2</v>
      </c>
    </row>
    <row r="5770" spans="2:4" ht="16" x14ac:dyDescent="0.2">
      <c r="B5770" s="6" t="s">
        <v>56225</v>
      </c>
      <c r="C5770" s="6">
        <v>-3.5285594558363401E-2</v>
      </c>
      <c r="D5770" s="6">
        <v>-5.3515136495356899E-2</v>
      </c>
    </row>
    <row r="5771" spans="2:4" ht="16" x14ac:dyDescent="0.2">
      <c r="B5771" s="6" t="s">
        <v>56226</v>
      </c>
      <c r="C5771" s="6">
        <v>-3.2047297896460797E-2</v>
      </c>
      <c r="D5771" s="6">
        <v>2.8198935527591999E-2</v>
      </c>
    </row>
    <row r="5772" spans="2:4" ht="16" x14ac:dyDescent="0.2">
      <c r="B5772" s="6" t="s">
        <v>56227</v>
      </c>
      <c r="C5772" s="6">
        <v>-8.2298368881282599E-2</v>
      </c>
      <c r="D5772" s="6">
        <v>-7.2716437493500194E-2</v>
      </c>
    </row>
    <row r="5773" spans="2:4" ht="16" x14ac:dyDescent="0.2">
      <c r="B5773" s="6" t="s">
        <v>56228</v>
      </c>
      <c r="C5773" s="6">
        <v>-8.3421502936147404E-2</v>
      </c>
      <c r="D5773" s="6">
        <v>-8.1054973860626794E-2</v>
      </c>
    </row>
    <row r="5774" spans="2:4" ht="16" x14ac:dyDescent="0.2">
      <c r="B5774" s="6" t="s">
        <v>56229</v>
      </c>
      <c r="C5774" s="6">
        <v>1.8769988143217699E-2</v>
      </c>
      <c r="D5774" s="6">
        <v>9.7559606735428794E-2</v>
      </c>
    </row>
    <row r="5775" spans="2:4" ht="16" x14ac:dyDescent="0.2">
      <c r="B5775" s="6" t="s">
        <v>56230</v>
      </c>
      <c r="C5775" s="6">
        <v>-4.0561599465023697E-2</v>
      </c>
      <c r="D5775" s="6">
        <v>2.1188967111633001E-2</v>
      </c>
    </row>
    <row r="5776" spans="2:4" ht="16" x14ac:dyDescent="0.2">
      <c r="B5776" s="6" t="s">
        <v>56231</v>
      </c>
      <c r="C5776" s="6">
        <v>0.115872784509597</v>
      </c>
      <c r="D5776" s="6">
        <v>0.18469221594062901</v>
      </c>
    </row>
    <row r="5777" spans="2:4" ht="16" x14ac:dyDescent="0.2">
      <c r="B5777" s="6" t="s">
        <v>56232</v>
      </c>
      <c r="C5777" s="6">
        <v>7.4291483051505097E-2</v>
      </c>
      <c r="D5777" s="6">
        <v>-6.6327062044956697E-2</v>
      </c>
    </row>
    <row r="5778" spans="2:4" ht="16" x14ac:dyDescent="0.2">
      <c r="B5778" s="6" t="s">
        <v>56233</v>
      </c>
      <c r="C5778" s="6">
        <v>-2.9918469960573901E-2</v>
      </c>
      <c r="D5778" s="6">
        <v>-0.13193215227753299</v>
      </c>
    </row>
    <row r="5779" spans="2:4" ht="16" x14ac:dyDescent="0.2">
      <c r="B5779" s="6" t="s">
        <v>56234</v>
      </c>
      <c r="C5779" s="6">
        <v>-9.1908679016234507E-2</v>
      </c>
      <c r="D5779" s="6">
        <v>-3.3161809401590601E-2</v>
      </c>
    </row>
    <row r="5780" spans="2:4" ht="16" x14ac:dyDescent="0.2">
      <c r="B5780" s="6" t="s">
        <v>56235</v>
      </c>
      <c r="C5780" s="6">
        <v>8.2448750886750397E-2</v>
      </c>
      <c r="D5780" s="6">
        <v>-2.9404952472424001E-2</v>
      </c>
    </row>
    <row r="5781" spans="2:4" ht="16" x14ac:dyDescent="0.2">
      <c r="B5781" s="6" t="s">
        <v>56236</v>
      </c>
      <c r="C5781" s="6">
        <v>-6.6578818476780405E-2</v>
      </c>
      <c r="D5781" s="6">
        <v>2.68385501978473E-2</v>
      </c>
    </row>
    <row r="5782" spans="2:4" ht="16" x14ac:dyDescent="0.2">
      <c r="B5782" s="6" t="s">
        <v>56237</v>
      </c>
      <c r="C5782" s="6">
        <v>-5.6547814224828997E-2</v>
      </c>
      <c r="D5782" s="6">
        <v>3.17783147962327E-2</v>
      </c>
    </row>
    <row r="5783" spans="2:4" ht="16" x14ac:dyDescent="0.2">
      <c r="B5783" s="6" t="s">
        <v>56238</v>
      </c>
      <c r="C5783" s="6">
        <v>2.4963507289173001E-2</v>
      </c>
      <c r="D5783" s="6">
        <v>-2.7566480129059701E-2</v>
      </c>
    </row>
    <row r="5784" spans="2:4" ht="16" x14ac:dyDescent="0.2">
      <c r="B5784" s="6" t="s">
        <v>56239</v>
      </c>
      <c r="C5784" s="6">
        <v>-5.3140667561602399E-2</v>
      </c>
      <c r="D5784" s="6">
        <v>6.4451758242871193E-2</v>
      </c>
    </row>
    <row r="5785" spans="2:4" ht="16" x14ac:dyDescent="0.2">
      <c r="B5785" s="6" t="s">
        <v>56240</v>
      </c>
      <c r="C5785" s="6">
        <v>6.7751020824120501E-3</v>
      </c>
      <c r="D5785" s="6">
        <v>0.109161069406749</v>
      </c>
    </row>
    <row r="5786" spans="2:4" ht="16" x14ac:dyDescent="0.2">
      <c r="B5786" s="6" t="s">
        <v>56241</v>
      </c>
      <c r="C5786" s="6">
        <v>-0.11056821977846799</v>
      </c>
      <c r="D5786" s="6">
        <v>-8.3673336910072102E-2</v>
      </c>
    </row>
    <row r="5787" spans="2:4" ht="16" x14ac:dyDescent="0.2">
      <c r="B5787" s="6" t="s">
        <v>56242</v>
      </c>
      <c r="C5787" s="6">
        <v>0.10224784180084499</v>
      </c>
      <c r="D5787" s="6">
        <v>4.8545314445596198E-2</v>
      </c>
    </row>
    <row r="5788" spans="2:4" ht="16" x14ac:dyDescent="0.2">
      <c r="B5788" s="6" t="s">
        <v>56243</v>
      </c>
      <c r="C5788" s="6">
        <v>1.6611122152258202E-2</v>
      </c>
      <c r="D5788" s="6">
        <v>2.3359355791749099E-2</v>
      </c>
    </row>
    <row r="5789" spans="2:4" ht="16" x14ac:dyDescent="0.2">
      <c r="B5789" s="6" t="s">
        <v>56244</v>
      </c>
      <c r="C5789" s="6">
        <v>-1.64914840619961E-2</v>
      </c>
      <c r="D5789" s="6">
        <v>-3.5490810356959002E-2</v>
      </c>
    </row>
    <row r="5790" spans="2:4" ht="16" x14ac:dyDescent="0.2">
      <c r="B5790" s="6" t="s">
        <v>56245</v>
      </c>
      <c r="C5790" s="6">
        <v>0.13406047256903</v>
      </c>
      <c r="D5790" s="6">
        <v>-9.3470174465377198E-2</v>
      </c>
    </row>
    <row r="5791" spans="2:4" ht="16" x14ac:dyDescent="0.2">
      <c r="B5791" s="6" t="s">
        <v>56246</v>
      </c>
      <c r="C5791" s="6">
        <v>1.6226819037254502E-2</v>
      </c>
      <c r="D5791" s="6">
        <v>-8.8111311905718602E-3</v>
      </c>
    </row>
    <row r="5792" spans="2:4" ht="16" x14ac:dyDescent="0.2">
      <c r="B5792" s="6" t="s">
        <v>56247</v>
      </c>
      <c r="C5792" s="6">
        <v>-4.1628704659615297E-3</v>
      </c>
      <c r="D5792" s="6">
        <v>3.13387105203227E-2</v>
      </c>
    </row>
    <row r="5793" spans="2:4" ht="16" x14ac:dyDescent="0.2">
      <c r="B5793" s="6" t="s">
        <v>56248</v>
      </c>
      <c r="C5793" s="6">
        <v>8.37653914124772E-2</v>
      </c>
      <c r="D5793" s="6">
        <v>4.2104718528193801E-2</v>
      </c>
    </row>
    <row r="5794" spans="2:4" ht="16" x14ac:dyDescent="0.2">
      <c r="B5794" s="6" t="s">
        <v>56249</v>
      </c>
      <c r="C5794" s="6">
        <v>-3.3125332148435903E-2</v>
      </c>
      <c r="D5794" s="6">
        <v>-9.8552350885183201E-2</v>
      </c>
    </row>
    <row r="5795" spans="2:4" ht="16" x14ac:dyDescent="0.2">
      <c r="B5795" s="6" t="s">
        <v>56250</v>
      </c>
      <c r="C5795" s="6">
        <v>-6.7820696850011703E-3</v>
      </c>
      <c r="D5795" s="6">
        <v>9.3326760342743398E-2</v>
      </c>
    </row>
    <row r="5796" spans="2:4" ht="16" x14ac:dyDescent="0.2">
      <c r="B5796" s="6" t="s">
        <v>56251</v>
      </c>
      <c r="C5796" s="6">
        <v>1.0602623418392E-2</v>
      </c>
      <c r="D5796" s="6">
        <v>-4.95098051711462E-3</v>
      </c>
    </row>
    <row r="5797" spans="2:4" ht="16" x14ac:dyDescent="0.2">
      <c r="B5797" s="6" t="s">
        <v>56252</v>
      </c>
      <c r="C5797" s="6">
        <v>4.6415825167156498E-2</v>
      </c>
      <c r="D5797" s="6">
        <v>5.3058015214920299E-3</v>
      </c>
    </row>
    <row r="5798" spans="2:4" ht="16" x14ac:dyDescent="0.2">
      <c r="B5798" s="6" t="s">
        <v>56253</v>
      </c>
      <c r="C5798" s="6">
        <v>1.6023935947103499E-2</v>
      </c>
      <c r="D5798" s="6">
        <v>8.0831605391011904E-2</v>
      </c>
    </row>
    <row r="5799" spans="2:4" ht="16" x14ac:dyDescent="0.2">
      <c r="B5799" s="6" t="s">
        <v>56254</v>
      </c>
      <c r="C5799" s="6">
        <v>2.50575734778185E-2</v>
      </c>
      <c r="D5799" s="6">
        <v>-2.2482534332636601E-2</v>
      </c>
    </row>
    <row r="5800" spans="2:4" ht="16" x14ac:dyDescent="0.2">
      <c r="B5800" s="6" t="s">
        <v>56255</v>
      </c>
      <c r="C5800" s="6">
        <v>-0.12274683363941399</v>
      </c>
      <c r="D5800" s="6">
        <v>-1.0204598588837E-2</v>
      </c>
    </row>
    <row r="5801" spans="2:4" ht="16" x14ac:dyDescent="0.2">
      <c r="B5801" s="6" t="s">
        <v>56256</v>
      </c>
      <c r="C5801" s="6">
        <v>1.2838910604253699E-3</v>
      </c>
      <c r="D5801" s="6">
        <v>-6.5106488807699606E-2</v>
      </c>
    </row>
    <row r="5802" spans="2:4" ht="16" x14ac:dyDescent="0.2">
      <c r="B5802" s="6" t="s">
        <v>56257</v>
      </c>
      <c r="C5802" s="6">
        <v>9.5698415975960002E-2</v>
      </c>
      <c r="D5802" s="6">
        <v>8.4570105690772807E-2</v>
      </c>
    </row>
    <row r="5803" spans="2:4" ht="16" x14ac:dyDescent="0.2">
      <c r="B5803" s="6" t="s">
        <v>56258</v>
      </c>
      <c r="C5803" s="6">
        <v>-0.10916920977337299</v>
      </c>
      <c r="D5803" s="6">
        <v>-1.04879768057481E-2</v>
      </c>
    </row>
    <row r="5804" spans="2:4" ht="16" x14ac:dyDescent="0.2">
      <c r="B5804" s="6" t="s">
        <v>56259</v>
      </c>
      <c r="C5804" s="6">
        <v>-3.1647604881548802E-2</v>
      </c>
      <c r="D5804" s="6">
        <v>8.0080037920740296E-2</v>
      </c>
    </row>
    <row r="5805" spans="2:4" ht="16" x14ac:dyDescent="0.2">
      <c r="B5805" s="6" t="s">
        <v>56260</v>
      </c>
      <c r="C5805" s="6">
        <v>5.9154853328458002E-3</v>
      </c>
      <c r="D5805" s="6">
        <v>-7.3466228131436204E-2</v>
      </c>
    </row>
    <row r="5806" spans="2:4" ht="16" x14ac:dyDescent="0.2">
      <c r="B5806" s="6" t="s">
        <v>56261</v>
      </c>
      <c r="C5806" s="6">
        <v>6.4137788701858198E-2</v>
      </c>
      <c r="D5806" s="6">
        <v>4.69337998662957E-2</v>
      </c>
    </row>
    <row r="5807" spans="2:4" ht="16" x14ac:dyDescent="0.2">
      <c r="B5807" s="6" t="s">
        <v>56262</v>
      </c>
      <c r="C5807" s="6">
        <v>0.13062600185845699</v>
      </c>
      <c r="D5807" s="6">
        <v>1.55149203786043E-2</v>
      </c>
    </row>
    <row r="5808" spans="2:4" ht="16" x14ac:dyDescent="0.2">
      <c r="B5808" s="6" t="s">
        <v>56263</v>
      </c>
      <c r="C5808" s="6">
        <v>5.62956437081494E-2</v>
      </c>
      <c r="D5808" s="6">
        <v>2.5547136367916798E-3</v>
      </c>
    </row>
    <row r="5809" spans="2:4" ht="16" x14ac:dyDescent="0.2">
      <c r="B5809" s="6" t="s">
        <v>56264</v>
      </c>
      <c r="C5809" s="6">
        <v>-0.17805682851276</v>
      </c>
      <c r="D5809" s="6">
        <v>-6.1551718983530797E-2</v>
      </c>
    </row>
    <row r="5810" spans="2:4" ht="16" x14ac:dyDescent="0.2">
      <c r="B5810" s="6" t="s">
        <v>56265</v>
      </c>
      <c r="C5810" s="6">
        <v>0.22434079725271</v>
      </c>
      <c r="D5810" s="6">
        <v>5.8748573695948998E-2</v>
      </c>
    </row>
    <row r="5811" spans="2:4" ht="16" x14ac:dyDescent="0.2">
      <c r="B5811" s="6" t="s">
        <v>56266</v>
      </c>
      <c r="C5811" s="6">
        <v>-4.7362858704046197E-2</v>
      </c>
      <c r="D5811" s="6">
        <v>-9.3627152781015993E-2</v>
      </c>
    </row>
    <row r="5812" spans="2:4" ht="16" x14ac:dyDescent="0.2">
      <c r="B5812" s="6" t="s">
        <v>56267</v>
      </c>
      <c r="C5812" s="6">
        <v>-9.1516899790628201E-2</v>
      </c>
      <c r="D5812" s="6">
        <v>-4.2787685211215801E-2</v>
      </c>
    </row>
    <row r="5813" spans="2:4" ht="16" x14ac:dyDescent="0.2">
      <c r="B5813" s="6" t="s">
        <v>56268</v>
      </c>
      <c r="C5813" s="6">
        <v>0.15212842528189299</v>
      </c>
      <c r="D5813" s="6">
        <v>3.5748986370689302E-2</v>
      </c>
    </row>
    <row r="5814" spans="2:4" ht="16" x14ac:dyDescent="0.2">
      <c r="B5814" s="6" t="s">
        <v>56269</v>
      </c>
      <c r="C5814" s="6">
        <v>0.183636326767152</v>
      </c>
      <c r="D5814" s="6">
        <v>3.6272673120407701E-4</v>
      </c>
    </row>
    <row r="5815" spans="2:4" ht="16" x14ac:dyDescent="0.2">
      <c r="B5815" s="6" t="s">
        <v>56270</v>
      </c>
      <c r="C5815" s="6">
        <v>0.12623783752396101</v>
      </c>
      <c r="D5815" s="6">
        <v>0.10246192483790099</v>
      </c>
    </row>
    <row r="5816" spans="2:4" ht="16" x14ac:dyDescent="0.2">
      <c r="B5816" s="6" t="s">
        <v>56271</v>
      </c>
      <c r="C5816" s="6">
        <v>-8.2621619249850994E-2</v>
      </c>
      <c r="D5816" s="6">
        <v>5.2494995958678502E-3</v>
      </c>
    </row>
    <row r="5817" spans="2:4" ht="16" x14ac:dyDescent="0.2">
      <c r="B5817" s="6" t="s">
        <v>56272</v>
      </c>
      <c r="C5817" s="6">
        <v>-6.1635874205203202E-2</v>
      </c>
      <c r="D5817" s="6">
        <v>-3.6116688092393497E-2</v>
      </c>
    </row>
    <row r="5818" spans="2:4" ht="16" x14ac:dyDescent="0.2">
      <c r="B5818" s="6" t="s">
        <v>56273</v>
      </c>
      <c r="C5818" s="6">
        <v>0.238379658763471</v>
      </c>
      <c r="D5818" s="6">
        <v>8.6768928438475008E-3</v>
      </c>
    </row>
    <row r="5819" spans="2:4" ht="16" x14ac:dyDescent="0.2">
      <c r="B5819" s="6" t="s">
        <v>56274</v>
      </c>
      <c r="C5819" s="6">
        <v>-0.158081571032435</v>
      </c>
      <c r="D5819" s="6">
        <v>-4.1304882973745301E-2</v>
      </c>
    </row>
    <row r="5820" spans="2:4" ht="16" x14ac:dyDescent="0.2">
      <c r="B5820" s="6" t="s">
        <v>56275</v>
      </c>
      <c r="C5820" s="6">
        <v>-0.103810954200451</v>
      </c>
      <c r="D5820" s="6">
        <v>-3.04539553323924E-2</v>
      </c>
    </row>
    <row r="5821" spans="2:4" ht="16" x14ac:dyDescent="0.2">
      <c r="B5821" s="6" t="s">
        <v>56276</v>
      </c>
      <c r="C5821" s="6">
        <v>-5.7852365472769E-2</v>
      </c>
      <c r="D5821" s="6">
        <v>-6.8312783262826998E-2</v>
      </c>
    </row>
    <row r="5822" spans="2:4" ht="16" x14ac:dyDescent="0.2">
      <c r="B5822" s="6" t="s">
        <v>56277</v>
      </c>
      <c r="C5822" s="6">
        <v>8.5619609270782604E-2</v>
      </c>
      <c r="D5822" s="6">
        <v>0.121281531295827</v>
      </c>
    </row>
    <row r="5823" spans="2:4" ht="16" x14ac:dyDescent="0.2">
      <c r="B5823" s="6" t="s">
        <v>56278</v>
      </c>
      <c r="C5823" s="6">
        <v>-3.5395448701434497E-2</v>
      </c>
      <c r="D5823" s="6">
        <v>-1.09882826297015E-2</v>
      </c>
    </row>
    <row r="5824" spans="2:4" ht="16" x14ac:dyDescent="0.2">
      <c r="B5824" s="6" t="s">
        <v>56279</v>
      </c>
      <c r="C5824" s="6">
        <v>3.2434304489452601E-2</v>
      </c>
      <c r="D5824" s="6">
        <v>-6.0132253032029098E-2</v>
      </c>
    </row>
    <row r="5825" spans="2:4" ht="16" x14ac:dyDescent="0.2">
      <c r="B5825" s="6" t="s">
        <v>56280</v>
      </c>
      <c r="C5825" s="6">
        <v>8.2661468221582296E-2</v>
      </c>
      <c r="D5825" s="6">
        <v>1.55157258081419E-2</v>
      </c>
    </row>
    <row r="5826" spans="2:4" ht="16" x14ac:dyDescent="0.2">
      <c r="B5826" s="6" t="s">
        <v>56281</v>
      </c>
      <c r="C5826" s="6">
        <v>0.12537944221410099</v>
      </c>
      <c r="D5826" s="6">
        <v>-5.4623904084904099E-2</v>
      </c>
    </row>
    <row r="5827" spans="2:4" ht="16" x14ac:dyDescent="0.2">
      <c r="B5827" s="6" t="s">
        <v>56282</v>
      </c>
      <c r="C5827" s="6">
        <v>0.113032528672125</v>
      </c>
      <c r="D5827" s="6">
        <v>2.61232082573889E-2</v>
      </c>
    </row>
    <row r="5828" spans="2:4" ht="16" x14ac:dyDescent="0.2">
      <c r="B5828" s="6" t="s">
        <v>56283</v>
      </c>
      <c r="C5828" s="6">
        <v>0.114911163558631</v>
      </c>
      <c r="D5828" s="6">
        <v>2.0699259424718602E-2</v>
      </c>
    </row>
    <row r="5829" spans="2:4" ht="16" x14ac:dyDescent="0.2">
      <c r="B5829" s="6" t="s">
        <v>56284</v>
      </c>
      <c r="C5829" s="6">
        <v>0.18986839339974901</v>
      </c>
      <c r="D5829" s="6">
        <v>-0.15080118454546601</v>
      </c>
    </row>
    <row r="5830" spans="2:4" ht="16" x14ac:dyDescent="0.2">
      <c r="B5830" s="6" t="s">
        <v>56285</v>
      </c>
      <c r="C5830" s="6">
        <v>8.2910901437625001E-2</v>
      </c>
      <c r="D5830" s="6">
        <v>-9.6988960490645995E-2</v>
      </c>
    </row>
    <row r="5831" spans="2:4" ht="16" x14ac:dyDescent="0.2">
      <c r="B5831" s="6" t="s">
        <v>56286</v>
      </c>
      <c r="C5831" s="6">
        <v>-0.12939225238157301</v>
      </c>
      <c r="D5831" s="6">
        <v>-0.143553225791515</v>
      </c>
    </row>
    <row r="5832" spans="2:4" ht="16" x14ac:dyDescent="0.2">
      <c r="B5832" s="6" t="s">
        <v>56287</v>
      </c>
      <c r="C5832" s="6">
        <v>5.8842560051884298E-2</v>
      </c>
      <c r="D5832" s="6">
        <v>3.1866926374620498E-2</v>
      </c>
    </row>
    <row r="5833" spans="2:4" ht="16" x14ac:dyDescent="0.2">
      <c r="B5833" s="6" t="s">
        <v>56288</v>
      </c>
      <c r="C5833" s="6">
        <v>-4.1293857120646003E-2</v>
      </c>
      <c r="D5833" s="6">
        <v>-7.29501388414414E-2</v>
      </c>
    </row>
    <row r="5834" spans="2:4" ht="16" x14ac:dyDescent="0.2">
      <c r="B5834" s="6" t="s">
        <v>56289</v>
      </c>
      <c r="C5834" s="6">
        <v>-3.7474655464706103E-2</v>
      </c>
      <c r="D5834" s="6">
        <v>-8.5678762191989805E-2</v>
      </c>
    </row>
    <row r="5835" spans="2:4" ht="16" x14ac:dyDescent="0.2">
      <c r="B5835" s="6" t="s">
        <v>56290</v>
      </c>
      <c r="C5835" s="6">
        <v>5.2904664009595599E-2</v>
      </c>
      <c r="D5835" s="6">
        <v>7.7243969000806004E-2</v>
      </c>
    </row>
    <row r="5836" spans="2:4" ht="16" x14ac:dyDescent="0.2">
      <c r="B5836" s="6" t="s">
        <v>56291</v>
      </c>
      <c r="C5836" s="6">
        <v>9.3323273928790598E-2</v>
      </c>
      <c r="D5836" s="6">
        <v>0.15543206655460901</v>
      </c>
    </row>
    <row r="5837" spans="2:4" ht="16" x14ac:dyDescent="0.2">
      <c r="B5837" s="6" t="s">
        <v>56292</v>
      </c>
      <c r="C5837" s="6">
        <v>8.5198446336561595E-2</v>
      </c>
      <c r="D5837" s="6">
        <v>5.5452759277378597E-2</v>
      </c>
    </row>
    <row r="5838" spans="2:4" ht="16" x14ac:dyDescent="0.2">
      <c r="B5838" s="6" t="s">
        <v>56293</v>
      </c>
      <c r="C5838" s="6">
        <v>5.0759515250444302E-2</v>
      </c>
      <c r="D5838" s="6">
        <v>4.4612018078177898E-2</v>
      </c>
    </row>
    <row r="5839" spans="2:4" ht="16" x14ac:dyDescent="0.2">
      <c r="B5839" s="6" t="s">
        <v>56294</v>
      </c>
      <c r="C5839" s="6">
        <v>-4.5842743558349497E-2</v>
      </c>
      <c r="D5839" s="6">
        <v>2.63154442303867E-2</v>
      </c>
    </row>
    <row r="5840" spans="2:4" ht="16" x14ac:dyDescent="0.2">
      <c r="B5840" s="6" t="s">
        <v>56295</v>
      </c>
      <c r="C5840" s="6">
        <v>-8.0480377301437797E-2</v>
      </c>
      <c r="D5840" s="6">
        <v>5.48853032703001E-3</v>
      </c>
    </row>
    <row r="5841" spans="2:4" ht="16" x14ac:dyDescent="0.2">
      <c r="B5841" s="6" t="s">
        <v>56296</v>
      </c>
      <c r="C5841" s="6">
        <v>6.7622728088242198E-2</v>
      </c>
      <c r="D5841" s="6">
        <v>-4.3732064953262102E-2</v>
      </c>
    </row>
    <row r="5842" spans="2:4" ht="16" x14ac:dyDescent="0.2">
      <c r="B5842" s="6" t="s">
        <v>56297</v>
      </c>
      <c r="C5842" s="6">
        <v>-2.0879489652939402E-2</v>
      </c>
      <c r="D5842" s="6">
        <v>8.1044239477515503E-2</v>
      </c>
    </row>
    <row r="5843" spans="2:4" ht="16" x14ac:dyDescent="0.2">
      <c r="B5843" s="6" t="s">
        <v>56298</v>
      </c>
      <c r="C5843" s="6">
        <v>0.13078879715345301</v>
      </c>
      <c r="D5843" s="6">
        <v>-4.7951941189033703E-2</v>
      </c>
    </row>
    <row r="5844" spans="2:4" ht="16" x14ac:dyDescent="0.2">
      <c r="B5844" s="6" t="s">
        <v>56299</v>
      </c>
      <c r="C5844" s="6">
        <v>8.3161154334876003E-2</v>
      </c>
      <c r="D5844" s="6">
        <v>-1.3419655385268001E-2</v>
      </c>
    </row>
    <row r="5845" spans="2:4" ht="16" x14ac:dyDescent="0.2">
      <c r="B5845" s="6" t="s">
        <v>56300</v>
      </c>
      <c r="C5845" s="6">
        <v>-3.5377307066308802E-2</v>
      </c>
      <c r="D5845" s="6">
        <v>-8.4485922486017308E-3</v>
      </c>
    </row>
    <row r="5846" spans="2:4" ht="16" x14ac:dyDescent="0.2">
      <c r="B5846" s="6" t="s">
        <v>56301</v>
      </c>
      <c r="C5846" s="6">
        <v>5.2303837216731701E-2</v>
      </c>
      <c r="D5846" s="6">
        <v>1.45925908695954E-2</v>
      </c>
    </row>
    <row r="5847" spans="2:4" ht="16" x14ac:dyDescent="0.2">
      <c r="B5847" s="6" t="s">
        <v>56302</v>
      </c>
      <c r="C5847" s="6">
        <v>0.125082829560998</v>
      </c>
      <c r="D5847" s="6">
        <v>2.5593717841637401E-2</v>
      </c>
    </row>
    <row r="5848" spans="2:4" ht="16" x14ac:dyDescent="0.2">
      <c r="B5848" s="6" t="s">
        <v>56303</v>
      </c>
      <c r="C5848" s="6">
        <v>-6.0321778682887101E-2</v>
      </c>
      <c r="D5848" s="6">
        <v>-1.2896685800255899E-3</v>
      </c>
    </row>
    <row r="5849" spans="2:4" ht="16" x14ac:dyDescent="0.2">
      <c r="B5849" s="6" t="s">
        <v>56304</v>
      </c>
      <c r="C5849" s="6">
        <v>4.14253826714557E-2</v>
      </c>
      <c r="D5849" s="6">
        <v>-8.0599081948384693E-2</v>
      </c>
    </row>
    <row r="5850" spans="2:4" ht="16" x14ac:dyDescent="0.2">
      <c r="B5850" s="6" t="s">
        <v>56305</v>
      </c>
      <c r="C5850" s="6">
        <v>0.155839449087775</v>
      </c>
      <c r="D5850" s="6">
        <v>7.5366329886334696E-2</v>
      </c>
    </row>
    <row r="5851" spans="2:4" ht="16" x14ac:dyDescent="0.2">
      <c r="B5851" s="6" t="s">
        <v>56306</v>
      </c>
      <c r="C5851" s="6">
        <v>-6.6029461565952005E-2</v>
      </c>
      <c r="D5851" s="6">
        <v>8.8840560166553104E-2</v>
      </c>
    </row>
    <row r="5852" spans="2:4" ht="16" x14ac:dyDescent="0.2">
      <c r="B5852" s="6" t="s">
        <v>56307</v>
      </c>
      <c r="C5852" s="6">
        <v>0.13693432351446999</v>
      </c>
      <c r="D5852" s="6">
        <v>-5.0801741750127902E-2</v>
      </c>
    </row>
    <row r="5853" spans="2:4" ht="16" x14ac:dyDescent="0.2">
      <c r="B5853" s="6" t="s">
        <v>56308</v>
      </c>
      <c r="C5853" s="6">
        <v>4.8105598172231402E-2</v>
      </c>
      <c r="D5853" s="6">
        <v>-3.11963989256328E-2</v>
      </c>
    </row>
    <row r="5854" spans="2:4" ht="16" x14ac:dyDescent="0.2">
      <c r="B5854" s="6" t="s">
        <v>56309</v>
      </c>
      <c r="C5854" s="6">
        <v>0.13290510432334901</v>
      </c>
      <c r="D5854" s="6">
        <v>0.146128069565506</v>
      </c>
    </row>
    <row r="5855" spans="2:4" ht="16" x14ac:dyDescent="0.2">
      <c r="B5855" s="6" t="s">
        <v>56310</v>
      </c>
      <c r="C5855" s="6">
        <v>2.7919012846199499E-2</v>
      </c>
      <c r="D5855" s="6">
        <v>6.15830725597473E-2</v>
      </c>
    </row>
    <row r="5856" spans="2:4" ht="16" x14ac:dyDescent="0.2">
      <c r="B5856" s="6" t="s">
        <v>56311</v>
      </c>
      <c r="C5856" s="6">
        <v>-6.7165613857875797E-2</v>
      </c>
      <c r="D5856" s="6">
        <v>-0.17611893877322499</v>
      </c>
    </row>
    <row r="5857" spans="2:4" ht="16" x14ac:dyDescent="0.2">
      <c r="B5857" s="6" t="s">
        <v>56312</v>
      </c>
      <c r="C5857" s="6">
        <v>7.0367772879462706E-2</v>
      </c>
      <c r="D5857" s="6">
        <v>5.5634365012214297E-2</v>
      </c>
    </row>
    <row r="5858" spans="2:4" ht="16" x14ac:dyDescent="0.2">
      <c r="B5858" s="6" t="s">
        <v>56313</v>
      </c>
      <c r="C5858" s="6">
        <v>-7.7743014019374002E-2</v>
      </c>
      <c r="D5858" s="6">
        <v>-9.2708049583046393E-3</v>
      </c>
    </row>
    <row r="5859" spans="2:4" ht="16" x14ac:dyDescent="0.2">
      <c r="B5859" s="6" t="s">
        <v>56314</v>
      </c>
      <c r="C5859" s="6">
        <v>-0.184682922125218</v>
      </c>
      <c r="D5859" s="6">
        <v>-9.1139146012010896E-2</v>
      </c>
    </row>
    <row r="5860" spans="2:4" ht="16" x14ac:dyDescent="0.2">
      <c r="B5860" s="6" t="s">
        <v>56315</v>
      </c>
      <c r="C5860" s="6">
        <v>-0.16760602468674099</v>
      </c>
      <c r="D5860" s="6">
        <v>-0.166992203506066</v>
      </c>
    </row>
    <row r="5861" spans="2:4" ht="16" x14ac:dyDescent="0.2">
      <c r="B5861" s="6" t="s">
        <v>56316</v>
      </c>
      <c r="C5861" s="6">
        <v>-0.11978958326255899</v>
      </c>
      <c r="D5861" s="6">
        <v>9.2306931466742002E-5</v>
      </c>
    </row>
    <row r="5862" spans="2:4" ht="16" x14ac:dyDescent="0.2">
      <c r="B5862" s="6" t="s">
        <v>56317</v>
      </c>
      <c r="C5862" s="6">
        <v>1.15386101545241E-2</v>
      </c>
      <c r="D5862" s="6">
        <v>-6.5622103461152506E-2</v>
      </c>
    </row>
    <row r="5863" spans="2:4" ht="16" x14ac:dyDescent="0.2">
      <c r="B5863" s="6" t="s">
        <v>56318</v>
      </c>
      <c r="C5863" s="6">
        <v>-4.1064440539031501E-3</v>
      </c>
      <c r="D5863" s="6">
        <v>-9.6330371971824605E-2</v>
      </c>
    </row>
    <row r="5864" spans="2:4" ht="16" x14ac:dyDescent="0.2">
      <c r="B5864" s="6" t="s">
        <v>56319</v>
      </c>
      <c r="C5864" s="6">
        <v>1.8860062462025E-3</v>
      </c>
      <c r="D5864" s="6">
        <v>-5.9013504045362701E-2</v>
      </c>
    </row>
    <row r="5865" spans="2:4" ht="16" x14ac:dyDescent="0.2">
      <c r="B5865" s="6" t="s">
        <v>56320</v>
      </c>
      <c r="C5865" s="6">
        <v>0.15009166329691001</v>
      </c>
      <c r="D5865" s="6">
        <v>8.5913587941776698E-2</v>
      </c>
    </row>
    <row r="5866" spans="2:4" ht="16" x14ac:dyDescent="0.2">
      <c r="B5866" s="6" t="s">
        <v>56321</v>
      </c>
      <c r="C5866" s="6">
        <v>-9.6051625801907306E-2</v>
      </c>
      <c r="D5866" s="6">
        <v>-2.50913031100903E-2</v>
      </c>
    </row>
    <row r="5867" spans="2:4" ht="16" x14ac:dyDescent="0.2">
      <c r="B5867" s="6" t="s">
        <v>56322</v>
      </c>
      <c r="C5867" s="6">
        <v>-0.13660323604260899</v>
      </c>
      <c r="D5867" s="6">
        <v>-2.0352693695286E-2</v>
      </c>
    </row>
    <row r="5868" spans="2:4" ht="16" x14ac:dyDescent="0.2">
      <c r="B5868" s="6" t="s">
        <v>56323</v>
      </c>
      <c r="C5868" s="6">
        <v>2.9356447161109901E-2</v>
      </c>
      <c r="D5868" s="6">
        <v>7.4230411518267196E-3</v>
      </c>
    </row>
    <row r="5869" spans="2:4" ht="16" x14ac:dyDescent="0.2">
      <c r="B5869" s="6" t="s">
        <v>56324</v>
      </c>
      <c r="C5869" s="6">
        <v>-0.23608102324476701</v>
      </c>
      <c r="D5869" s="6">
        <v>-0.11455973313802301</v>
      </c>
    </row>
    <row r="5870" spans="2:4" ht="16" x14ac:dyDescent="0.2">
      <c r="B5870" s="6" t="s">
        <v>56325</v>
      </c>
      <c r="C5870" s="6">
        <v>1.7665632552970899E-2</v>
      </c>
      <c r="D5870" s="6">
        <v>-0.18525405348634499</v>
      </c>
    </row>
    <row r="5871" spans="2:4" ht="16" x14ac:dyDescent="0.2">
      <c r="B5871" s="6" t="s">
        <v>56326</v>
      </c>
      <c r="C5871" s="6">
        <v>-6.8943921955472803E-2</v>
      </c>
      <c r="D5871" s="6">
        <v>-0.10715085660115301</v>
      </c>
    </row>
    <row r="5872" spans="2:4" ht="16" x14ac:dyDescent="0.2">
      <c r="B5872" s="6" t="s">
        <v>56327</v>
      </c>
      <c r="C5872" s="6">
        <v>-8.2130486910745801E-2</v>
      </c>
      <c r="D5872" s="6">
        <v>-4.2058476006918297E-2</v>
      </c>
    </row>
    <row r="5873" spans="2:4" ht="16" x14ac:dyDescent="0.2">
      <c r="B5873" s="6" t="s">
        <v>56328</v>
      </c>
      <c r="C5873" s="6">
        <v>2.3840257734562401E-2</v>
      </c>
      <c r="D5873" s="6">
        <v>5.1567101801457099E-2</v>
      </c>
    </row>
    <row r="5874" spans="2:4" ht="16" x14ac:dyDescent="0.2">
      <c r="B5874" s="6" t="s">
        <v>56329</v>
      </c>
      <c r="C5874" s="6">
        <v>5.86474938065598E-2</v>
      </c>
      <c r="D5874" s="6">
        <v>0.134680874986148</v>
      </c>
    </row>
    <row r="5875" spans="2:4" ht="16" x14ac:dyDescent="0.2">
      <c r="B5875" s="6" t="s">
        <v>56330</v>
      </c>
      <c r="C5875" s="6">
        <v>4.0306366659472702E-2</v>
      </c>
      <c r="D5875" s="6">
        <v>-9.5207441048419401E-3</v>
      </c>
    </row>
    <row r="5876" spans="2:4" ht="16" x14ac:dyDescent="0.2">
      <c r="B5876" s="6" t="s">
        <v>56331</v>
      </c>
      <c r="C5876" s="6">
        <v>0.21198062576068</v>
      </c>
      <c r="D5876" s="6">
        <v>1.6508974395751601E-2</v>
      </c>
    </row>
    <row r="5877" spans="2:4" ht="16" x14ac:dyDescent="0.2">
      <c r="B5877" s="6" t="s">
        <v>56332</v>
      </c>
      <c r="C5877" s="6">
        <v>-0.111723118932405</v>
      </c>
      <c r="D5877" s="6">
        <v>-0.144319201493702</v>
      </c>
    </row>
    <row r="5878" spans="2:4" ht="16" x14ac:dyDescent="0.2">
      <c r="B5878" s="6" t="s">
        <v>56333</v>
      </c>
      <c r="C5878" s="6">
        <v>-1.3874244210757799E-2</v>
      </c>
      <c r="D5878" s="6">
        <v>-7.1941925167381598E-2</v>
      </c>
    </row>
    <row r="5879" spans="2:4" ht="16" x14ac:dyDescent="0.2">
      <c r="B5879" s="6" t="s">
        <v>56334</v>
      </c>
      <c r="C5879" s="6">
        <v>0.19446615629014399</v>
      </c>
      <c r="D5879" s="6">
        <v>5.4043263014473099E-3</v>
      </c>
    </row>
    <row r="5880" spans="2:4" ht="16" x14ac:dyDescent="0.2">
      <c r="B5880" s="6" t="s">
        <v>56335</v>
      </c>
      <c r="C5880" s="6">
        <v>-0.117669211844715</v>
      </c>
      <c r="D5880" s="6">
        <v>5.1265736568773001E-4</v>
      </c>
    </row>
    <row r="5881" spans="2:4" ht="16" x14ac:dyDescent="0.2">
      <c r="B5881" s="6" t="s">
        <v>56336</v>
      </c>
      <c r="C5881" s="6">
        <v>-4.6970425122479398E-2</v>
      </c>
      <c r="D5881" s="6">
        <v>-4.8589095149403398E-2</v>
      </c>
    </row>
    <row r="5882" spans="2:4" ht="16" x14ac:dyDescent="0.2">
      <c r="B5882" s="6" t="s">
        <v>56337</v>
      </c>
      <c r="C5882" s="6">
        <v>-4.7647182773298297E-2</v>
      </c>
      <c r="D5882" s="6">
        <v>-5.5487861725933299E-2</v>
      </c>
    </row>
    <row r="5883" spans="2:4" ht="16" x14ac:dyDescent="0.2">
      <c r="B5883" s="6" t="s">
        <v>56338</v>
      </c>
      <c r="C5883" s="6">
        <v>-0.107023002008933</v>
      </c>
      <c r="D5883" s="6">
        <v>-3.2065109283342601E-2</v>
      </c>
    </row>
    <row r="5884" spans="2:4" ht="16" x14ac:dyDescent="0.2">
      <c r="B5884" s="6" t="s">
        <v>56339</v>
      </c>
      <c r="C5884" s="6">
        <v>2.44843774581938E-2</v>
      </c>
      <c r="D5884" s="6">
        <v>-0.10322649607557299</v>
      </c>
    </row>
    <row r="5885" spans="2:4" ht="16" x14ac:dyDescent="0.2">
      <c r="B5885" s="6" t="s">
        <v>56340</v>
      </c>
      <c r="C5885" s="6">
        <v>-0.16255681637351299</v>
      </c>
      <c r="D5885" s="6">
        <v>-4.2762646176891898E-2</v>
      </c>
    </row>
    <row r="5886" spans="2:4" ht="16" x14ac:dyDescent="0.2">
      <c r="B5886" s="6" t="s">
        <v>56341</v>
      </c>
      <c r="C5886" s="6">
        <v>-0.141599561526775</v>
      </c>
      <c r="D5886" s="6">
        <v>2.6632294552653601E-2</v>
      </c>
    </row>
    <row r="5887" spans="2:4" ht="16" x14ac:dyDescent="0.2">
      <c r="B5887" s="6" t="s">
        <v>56342</v>
      </c>
      <c r="C5887" s="6">
        <v>-0.113554868766613</v>
      </c>
      <c r="D5887" s="6">
        <v>4.5575450688813197E-2</v>
      </c>
    </row>
    <row r="5888" spans="2:4" ht="16" x14ac:dyDescent="0.2">
      <c r="B5888" s="6" t="s">
        <v>56343</v>
      </c>
      <c r="C5888" s="6">
        <v>-0.113883254697765</v>
      </c>
      <c r="D5888" s="6">
        <v>-6.5936336893360106E-2</v>
      </c>
    </row>
    <row r="5889" spans="2:4" ht="16" x14ac:dyDescent="0.2">
      <c r="B5889" s="6" t="s">
        <v>56344</v>
      </c>
      <c r="C5889" s="6">
        <v>-0.112186311076234</v>
      </c>
      <c r="D5889" s="6">
        <v>-1.24072520273764E-2</v>
      </c>
    </row>
    <row r="5890" spans="2:4" ht="16" x14ac:dyDescent="0.2">
      <c r="B5890" s="6" t="s">
        <v>56345</v>
      </c>
      <c r="C5890" s="6">
        <v>0.13036525984929601</v>
      </c>
      <c r="D5890" s="6">
        <v>3.5607088630831299E-2</v>
      </c>
    </row>
    <row r="5891" spans="2:4" ht="16" x14ac:dyDescent="0.2">
      <c r="B5891" s="6" t="s">
        <v>56346</v>
      </c>
      <c r="C5891" s="6">
        <v>8.2467493485689894E-2</v>
      </c>
      <c r="D5891" s="6">
        <v>4.0151671426207798E-2</v>
      </c>
    </row>
    <row r="5892" spans="2:4" ht="16" x14ac:dyDescent="0.2">
      <c r="B5892" s="6" t="s">
        <v>56347</v>
      </c>
      <c r="C5892" s="6">
        <v>9.9757943307519498E-2</v>
      </c>
      <c r="D5892" s="6">
        <v>3.14961051204493E-2</v>
      </c>
    </row>
    <row r="5893" spans="2:4" ht="16" x14ac:dyDescent="0.2">
      <c r="B5893" s="6" t="s">
        <v>56348</v>
      </c>
      <c r="C5893" s="6">
        <v>2.9046331952532301E-2</v>
      </c>
      <c r="D5893" s="6">
        <v>7.6520926950053705E-2</v>
      </c>
    </row>
    <row r="5894" spans="2:4" ht="16" x14ac:dyDescent="0.2">
      <c r="B5894" s="6" t="s">
        <v>56349</v>
      </c>
      <c r="C5894" s="6">
        <v>9.61509300228158E-2</v>
      </c>
      <c r="D5894" s="6">
        <v>5.3993115649575397E-4</v>
      </c>
    </row>
    <row r="5895" spans="2:4" ht="16" x14ac:dyDescent="0.2">
      <c r="B5895" s="6" t="s">
        <v>56350</v>
      </c>
      <c r="C5895" s="6">
        <v>-2.2374539885081601E-2</v>
      </c>
      <c r="D5895" s="6">
        <v>-6.4970784232214002E-2</v>
      </c>
    </row>
    <row r="5896" spans="2:4" ht="16" x14ac:dyDescent="0.2">
      <c r="B5896" s="6" t="s">
        <v>56351</v>
      </c>
      <c r="C5896" s="6">
        <v>-1.6106833264441199E-2</v>
      </c>
      <c r="D5896" s="6">
        <v>0.135521995940389</v>
      </c>
    </row>
    <row r="5897" spans="2:4" ht="16" x14ac:dyDescent="0.2">
      <c r="B5897" s="6" t="s">
        <v>56352</v>
      </c>
      <c r="C5897" s="6">
        <v>-0.32126575229866799</v>
      </c>
      <c r="D5897" s="6">
        <v>-8.2984665239093799E-2</v>
      </c>
    </row>
    <row r="5898" spans="2:4" ht="16" x14ac:dyDescent="0.2">
      <c r="B5898" s="6" t="s">
        <v>56353</v>
      </c>
      <c r="C5898" s="6">
        <v>-0.15938902340564301</v>
      </c>
      <c r="D5898" s="6">
        <v>-0.199878857183688</v>
      </c>
    </row>
    <row r="5899" spans="2:4" ht="16" x14ac:dyDescent="0.2">
      <c r="B5899" s="6" t="s">
        <v>56354</v>
      </c>
      <c r="C5899" s="6">
        <v>-3.8305488843077398E-2</v>
      </c>
      <c r="D5899" s="6">
        <v>2.20302780567453E-2</v>
      </c>
    </row>
    <row r="5900" spans="2:4" ht="16" x14ac:dyDescent="0.2">
      <c r="B5900" s="6" t="s">
        <v>56355</v>
      </c>
      <c r="C5900" s="6">
        <v>-6.7313040898698204E-2</v>
      </c>
      <c r="D5900" s="6">
        <v>-4.2951598297030102E-2</v>
      </c>
    </row>
    <row r="5901" spans="2:4" ht="16" x14ac:dyDescent="0.2">
      <c r="B5901" s="6" t="s">
        <v>56356</v>
      </c>
      <c r="C5901" s="6">
        <v>1.08182822593861E-3</v>
      </c>
      <c r="D5901" s="6">
        <v>-2.26608614711576E-2</v>
      </c>
    </row>
    <row r="5902" spans="2:4" ht="16" x14ac:dyDescent="0.2">
      <c r="B5902" s="6" t="s">
        <v>56357</v>
      </c>
      <c r="C5902" s="6">
        <v>3.6044274372681401E-2</v>
      </c>
      <c r="D5902" s="6">
        <v>0.104195270356368</v>
      </c>
    </row>
    <row r="5903" spans="2:4" ht="16" x14ac:dyDescent="0.2">
      <c r="B5903" s="6" t="s">
        <v>56358</v>
      </c>
      <c r="C5903" s="6">
        <v>-6.9306757332325804E-3</v>
      </c>
      <c r="D5903" s="6">
        <v>-4.2120977392096998E-2</v>
      </c>
    </row>
    <row r="5904" spans="2:4" ht="16" x14ac:dyDescent="0.2">
      <c r="B5904" s="6" t="s">
        <v>56359</v>
      </c>
      <c r="C5904" s="6">
        <v>4.2817664681146901E-2</v>
      </c>
      <c r="D5904" s="6">
        <v>-4.5243248329002797E-2</v>
      </c>
    </row>
    <row r="5905" spans="2:4" ht="16" x14ac:dyDescent="0.2">
      <c r="B5905" s="6" t="s">
        <v>56360</v>
      </c>
      <c r="C5905" s="6">
        <v>-7.3583430433334499E-2</v>
      </c>
      <c r="D5905" s="6">
        <v>2.7636392470661499E-2</v>
      </c>
    </row>
    <row r="5906" spans="2:4" ht="16" x14ac:dyDescent="0.2">
      <c r="B5906" s="6" t="s">
        <v>56361</v>
      </c>
      <c r="C5906" s="6">
        <v>0.22213592817840899</v>
      </c>
      <c r="D5906" s="6">
        <v>0.10180854879069701</v>
      </c>
    </row>
    <row r="5907" spans="2:4" ht="16" x14ac:dyDescent="0.2">
      <c r="B5907" s="6" t="s">
        <v>56362</v>
      </c>
      <c r="C5907" s="6">
        <v>-0.108250334725501</v>
      </c>
      <c r="D5907" s="6">
        <v>-1.6713013610017299E-2</v>
      </c>
    </row>
    <row r="5908" spans="2:4" ht="16" x14ac:dyDescent="0.2">
      <c r="B5908" s="6" t="s">
        <v>56363</v>
      </c>
      <c r="C5908" s="6">
        <v>6.8640909519311705E-2</v>
      </c>
      <c r="D5908" s="6">
        <v>-5.2216224040881998E-2</v>
      </c>
    </row>
    <row r="5909" spans="2:4" ht="16" x14ac:dyDescent="0.2">
      <c r="B5909" s="6" t="s">
        <v>56364</v>
      </c>
      <c r="C5909" s="6">
        <v>2.70272302910151E-2</v>
      </c>
      <c r="D5909" s="6">
        <v>0.116977820201419</v>
      </c>
    </row>
    <row r="5910" spans="2:4" ht="16" x14ac:dyDescent="0.2">
      <c r="B5910" s="6" t="s">
        <v>56365</v>
      </c>
      <c r="C5910" s="6">
        <v>1.1372573306331899E-3</v>
      </c>
      <c r="D5910" s="6">
        <v>0.16359846862655</v>
      </c>
    </row>
    <row r="5911" spans="2:4" ht="16" x14ac:dyDescent="0.2">
      <c r="B5911" s="6" t="s">
        <v>56366</v>
      </c>
      <c r="C5911" s="6">
        <v>9.9498640152985401E-2</v>
      </c>
      <c r="D5911" s="6">
        <v>-5.7554497027070398E-2</v>
      </c>
    </row>
    <row r="5912" spans="2:4" ht="16" x14ac:dyDescent="0.2">
      <c r="B5912" s="6" t="s">
        <v>56367</v>
      </c>
      <c r="C5912" s="6">
        <v>-0.109967734531947</v>
      </c>
      <c r="D5912" s="6">
        <v>1.61525932614873E-2</v>
      </c>
    </row>
    <row r="5913" spans="2:4" ht="16" x14ac:dyDescent="0.2">
      <c r="B5913" s="6" t="s">
        <v>56368</v>
      </c>
      <c r="C5913" s="6">
        <v>2.0438386753031799E-2</v>
      </c>
      <c r="D5913" s="6">
        <v>-0.109344743827168</v>
      </c>
    </row>
    <row r="5914" spans="2:4" ht="16" x14ac:dyDescent="0.2">
      <c r="B5914" s="6" t="s">
        <v>56369</v>
      </c>
      <c r="C5914" s="6">
        <v>0.19348314039962</v>
      </c>
      <c r="D5914" s="6">
        <v>4.8878566981355703E-2</v>
      </c>
    </row>
    <row r="5915" spans="2:4" ht="16" x14ac:dyDescent="0.2">
      <c r="B5915" s="6" t="s">
        <v>56370</v>
      </c>
      <c r="C5915" s="6">
        <v>0.176069407292609</v>
      </c>
      <c r="D5915" s="6">
        <v>6.3628180223997396E-2</v>
      </c>
    </row>
    <row r="5916" spans="2:4" ht="16" x14ac:dyDescent="0.2">
      <c r="B5916" s="6" t="s">
        <v>56371</v>
      </c>
      <c r="C5916" s="6">
        <v>7.4851332284907798E-2</v>
      </c>
      <c r="D5916" s="6">
        <v>-3.7791931321506801E-2</v>
      </c>
    </row>
    <row r="5917" spans="2:4" ht="16" x14ac:dyDescent="0.2">
      <c r="B5917" s="6" t="s">
        <v>56372</v>
      </c>
      <c r="C5917" s="6">
        <v>-6.7681876199449306E-2</v>
      </c>
      <c r="D5917" s="6">
        <v>-5.3503919391690302E-2</v>
      </c>
    </row>
    <row r="5918" spans="2:4" ht="16" x14ac:dyDescent="0.2">
      <c r="B5918" s="6" t="s">
        <v>56373</v>
      </c>
      <c r="C5918" s="6">
        <v>-0.10844895112719399</v>
      </c>
      <c r="D5918" s="6">
        <v>-0.122459075400366</v>
      </c>
    </row>
    <row r="5919" spans="2:4" ht="16" x14ac:dyDescent="0.2">
      <c r="B5919" s="6" t="s">
        <v>56374</v>
      </c>
      <c r="C5919" s="6">
        <v>-1.1266220906298601E-2</v>
      </c>
      <c r="D5919" s="6">
        <v>3.5830291294855598E-2</v>
      </c>
    </row>
    <row r="5920" spans="2:4" ht="16" x14ac:dyDescent="0.2">
      <c r="B5920" s="6" t="s">
        <v>56375</v>
      </c>
      <c r="C5920" s="6">
        <v>5.8477022305881497E-2</v>
      </c>
      <c r="D5920" s="6">
        <v>-3.1335892902927598E-2</v>
      </c>
    </row>
    <row r="5921" spans="2:4" ht="16" x14ac:dyDescent="0.2">
      <c r="B5921" s="6" t="s">
        <v>56376</v>
      </c>
      <c r="C5921" s="6">
        <v>-3.69202696516382E-2</v>
      </c>
      <c r="D5921" s="6">
        <v>1.34472256040965E-2</v>
      </c>
    </row>
    <row r="5922" spans="2:4" ht="16" x14ac:dyDescent="0.2">
      <c r="B5922" s="6" t="s">
        <v>56377</v>
      </c>
      <c r="C5922" s="6">
        <v>5.4516813659471801E-2</v>
      </c>
      <c r="D5922" s="6">
        <v>5.3000929215453303E-2</v>
      </c>
    </row>
    <row r="5923" spans="2:4" ht="16" x14ac:dyDescent="0.2">
      <c r="B5923" s="6" t="s">
        <v>56378</v>
      </c>
      <c r="C5923" s="6">
        <v>-5.8727304568835202E-2</v>
      </c>
      <c r="D5923" s="6">
        <v>5.7647871358331798E-2</v>
      </c>
    </row>
    <row r="5924" spans="2:4" ht="16" x14ac:dyDescent="0.2">
      <c r="B5924" s="6" t="s">
        <v>56379</v>
      </c>
      <c r="C5924" s="6">
        <v>-2.8923701476628601E-2</v>
      </c>
      <c r="D5924" s="6">
        <v>9.5137104998926206E-2</v>
      </c>
    </row>
    <row r="5925" spans="2:4" ht="16" x14ac:dyDescent="0.2">
      <c r="B5925" s="6" t="s">
        <v>56380</v>
      </c>
      <c r="C5925" s="6">
        <v>-1.34269037574501E-2</v>
      </c>
      <c r="D5925" s="6">
        <v>5.3357582664027903E-2</v>
      </c>
    </row>
    <row r="5926" spans="2:4" ht="16" x14ac:dyDescent="0.2">
      <c r="B5926" s="6" t="s">
        <v>56381</v>
      </c>
      <c r="C5926" s="6">
        <v>0.10184316053404401</v>
      </c>
      <c r="D5926" s="6">
        <v>9.8003120164775595E-2</v>
      </c>
    </row>
    <row r="5927" spans="2:4" ht="16" x14ac:dyDescent="0.2">
      <c r="B5927" s="6" t="s">
        <v>56382</v>
      </c>
      <c r="C5927" s="6">
        <v>3.0779836241862299E-2</v>
      </c>
      <c r="D5927" s="6">
        <v>2.0712063436694302E-2</v>
      </c>
    </row>
    <row r="5928" spans="2:4" ht="16" x14ac:dyDescent="0.2">
      <c r="B5928" s="6" t="s">
        <v>56383</v>
      </c>
      <c r="C5928" s="6">
        <v>-3.2029869586263998E-2</v>
      </c>
      <c r="D5928" s="6">
        <v>-4.5574624577424699E-2</v>
      </c>
    </row>
    <row r="5929" spans="2:4" ht="16" x14ac:dyDescent="0.2">
      <c r="B5929" s="6" t="s">
        <v>56384</v>
      </c>
      <c r="C5929" s="6">
        <v>-0.164647913032585</v>
      </c>
      <c r="D5929" s="6">
        <v>-7.9724950852059599E-3</v>
      </c>
    </row>
    <row r="5930" spans="2:4" ht="16" x14ac:dyDescent="0.2">
      <c r="B5930" s="6" t="s">
        <v>56385</v>
      </c>
      <c r="C5930" s="6">
        <v>-0.10073994197298</v>
      </c>
      <c r="D5930" s="6">
        <v>-0.151976315447126</v>
      </c>
    </row>
    <row r="5931" spans="2:4" ht="16" x14ac:dyDescent="0.2">
      <c r="B5931" s="6" t="s">
        <v>56386</v>
      </c>
      <c r="C5931" s="6">
        <v>-0.15108381719698399</v>
      </c>
      <c r="D5931" s="6">
        <v>8.1749673049409693E-2</v>
      </c>
    </row>
    <row r="5932" spans="2:4" ht="16" x14ac:dyDescent="0.2">
      <c r="B5932" s="6" t="s">
        <v>56387</v>
      </c>
      <c r="C5932" s="6">
        <v>4.9910369739478702E-3</v>
      </c>
      <c r="D5932" s="6">
        <v>-8.0602150769953695E-2</v>
      </c>
    </row>
    <row r="5933" spans="2:4" ht="16" x14ac:dyDescent="0.2">
      <c r="B5933" s="6" t="s">
        <v>56388</v>
      </c>
      <c r="C5933" s="6">
        <v>0.15990036342421701</v>
      </c>
      <c r="D5933" s="6">
        <v>0.15224518395644099</v>
      </c>
    </row>
    <row r="5934" spans="2:4" ht="16" x14ac:dyDescent="0.2">
      <c r="B5934" s="6" t="s">
        <v>56389</v>
      </c>
      <c r="C5934" s="6">
        <v>-4.5704645884615799E-2</v>
      </c>
      <c r="D5934" s="6">
        <v>-0.11492679104369299</v>
      </c>
    </row>
    <row r="5935" spans="2:4" ht="16" x14ac:dyDescent="0.2">
      <c r="B5935" s="6" t="s">
        <v>56390</v>
      </c>
      <c r="C5935" s="6">
        <v>7.6559556132904702E-2</v>
      </c>
      <c r="D5935" s="6">
        <v>0.108859746442559</v>
      </c>
    </row>
    <row r="5936" spans="2:4" ht="16" x14ac:dyDescent="0.2">
      <c r="B5936" s="6" t="s">
        <v>56391</v>
      </c>
      <c r="C5936" s="6">
        <v>3.7805461983259299E-2</v>
      </c>
      <c r="D5936" s="6">
        <v>2.8938185181949901E-2</v>
      </c>
    </row>
    <row r="5937" spans="2:4" ht="16" x14ac:dyDescent="0.2">
      <c r="B5937" s="6" t="s">
        <v>56392</v>
      </c>
      <c r="C5937" s="6">
        <v>-6.8955706706779196E-2</v>
      </c>
      <c r="D5937" s="6">
        <v>-5.67834801220061E-3</v>
      </c>
    </row>
    <row r="5938" spans="2:4" ht="16" x14ac:dyDescent="0.2">
      <c r="B5938" s="6" t="s">
        <v>56393</v>
      </c>
      <c r="C5938" s="6">
        <v>4.8904222354384103E-2</v>
      </c>
      <c r="D5938" s="6">
        <v>-4.59745569891927E-2</v>
      </c>
    </row>
    <row r="5939" spans="2:4" ht="16" x14ac:dyDescent="0.2">
      <c r="B5939" s="6" t="s">
        <v>56394</v>
      </c>
      <c r="C5939" s="6">
        <v>-5.9670855023163903E-3</v>
      </c>
      <c r="D5939" s="6">
        <v>2.3452602001915099E-2</v>
      </c>
    </row>
    <row r="5940" spans="2:4" ht="16" x14ac:dyDescent="0.2">
      <c r="B5940" s="6" t="s">
        <v>56395</v>
      </c>
      <c r="C5940" s="6">
        <v>-4.8182178288446002E-2</v>
      </c>
      <c r="D5940" s="6">
        <v>5.0525723415943196E-3</v>
      </c>
    </row>
    <row r="5941" spans="2:4" ht="16" x14ac:dyDescent="0.2">
      <c r="B5941" s="6" t="s">
        <v>56396</v>
      </c>
      <c r="C5941" s="6">
        <v>-5.0954801076930102E-2</v>
      </c>
      <c r="D5941" s="6">
        <v>-6.9139728770769198E-3</v>
      </c>
    </row>
    <row r="5942" spans="2:4" ht="16" x14ac:dyDescent="0.2">
      <c r="B5942" s="6" t="s">
        <v>56397</v>
      </c>
      <c r="C5942" s="6">
        <v>5.6842522881920501E-2</v>
      </c>
      <c r="D5942" s="6">
        <v>3.57341118175694E-2</v>
      </c>
    </row>
    <row r="5943" spans="2:4" ht="16" x14ac:dyDescent="0.2">
      <c r="B5943" s="6" t="s">
        <v>56398</v>
      </c>
      <c r="C5943" s="6">
        <v>-1.9696339924841801E-3</v>
      </c>
      <c r="D5943" s="6">
        <v>0.10328240613434</v>
      </c>
    </row>
    <row r="5944" spans="2:4" ht="16" x14ac:dyDescent="0.2">
      <c r="B5944" s="6" t="s">
        <v>56399</v>
      </c>
      <c r="C5944" s="6">
        <v>0.102108738028347</v>
      </c>
      <c r="D5944" s="6">
        <v>5.0651612826044898E-2</v>
      </c>
    </row>
    <row r="5945" spans="2:4" ht="16" x14ac:dyDescent="0.2">
      <c r="B5945" s="6" t="s">
        <v>56400</v>
      </c>
      <c r="C5945" s="6">
        <v>7.9526556037018595E-2</v>
      </c>
      <c r="D5945" s="6">
        <v>3.2384280635889499E-3</v>
      </c>
    </row>
    <row r="5946" spans="2:4" ht="16" x14ac:dyDescent="0.2">
      <c r="B5946" s="6" t="s">
        <v>56401</v>
      </c>
      <c r="C5946" s="6">
        <v>-0.15068775010413701</v>
      </c>
      <c r="D5946" s="6">
        <v>-8.66378194627722E-2</v>
      </c>
    </row>
    <row r="5947" spans="2:4" ht="16" x14ac:dyDescent="0.2">
      <c r="B5947" s="6" t="s">
        <v>56402</v>
      </c>
      <c r="C5947" s="6">
        <v>-8.4319441629272501E-3</v>
      </c>
      <c r="D5947" s="6">
        <v>6.4864677660043703E-3</v>
      </c>
    </row>
    <row r="5948" spans="2:4" ht="16" x14ac:dyDescent="0.2">
      <c r="B5948" s="6" t="s">
        <v>56403</v>
      </c>
      <c r="C5948" s="6">
        <v>-7.6174984182125996E-2</v>
      </c>
      <c r="D5948" s="6">
        <v>-3.6380191461905902E-2</v>
      </c>
    </row>
    <row r="5949" spans="2:4" ht="16" x14ac:dyDescent="0.2">
      <c r="B5949" s="6" t="s">
        <v>56404</v>
      </c>
      <c r="C5949" s="6">
        <v>-2.4140116521451201E-2</v>
      </c>
      <c r="D5949" s="6">
        <v>-4.7666410460524097E-2</v>
      </c>
    </row>
    <row r="5950" spans="2:4" ht="16" x14ac:dyDescent="0.2">
      <c r="B5950" s="6" t="s">
        <v>56405</v>
      </c>
      <c r="C5950" s="6">
        <v>0.18832000104055499</v>
      </c>
      <c r="D5950" s="6">
        <v>-5.1041958434694203E-2</v>
      </c>
    </row>
    <row r="5951" spans="2:4" ht="16" x14ac:dyDescent="0.2">
      <c r="B5951" s="6" t="s">
        <v>56406</v>
      </c>
      <c r="C5951" s="6">
        <v>-9.5039327712340693E-2</v>
      </c>
      <c r="D5951" s="6">
        <v>0.10567243884375301</v>
      </c>
    </row>
    <row r="5952" spans="2:4" ht="16" x14ac:dyDescent="0.2">
      <c r="B5952" s="6" t="s">
        <v>56407</v>
      </c>
      <c r="C5952" s="6">
        <v>9.5391399765661702E-2</v>
      </c>
      <c r="D5952" s="6">
        <v>-4.4033200366735997E-2</v>
      </c>
    </row>
    <row r="5953" spans="2:4" ht="16" x14ac:dyDescent="0.2">
      <c r="B5953" s="6" t="s">
        <v>56408</v>
      </c>
      <c r="C5953" s="6">
        <v>2.9730136215759401E-2</v>
      </c>
      <c r="D5953" s="6">
        <v>0.111431546206502</v>
      </c>
    </row>
    <row r="5954" spans="2:4" ht="16" x14ac:dyDescent="0.2">
      <c r="B5954" s="6" t="s">
        <v>56409</v>
      </c>
      <c r="C5954" s="6">
        <v>9.1990230182176405E-2</v>
      </c>
      <c r="D5954" s="6">
        <v>0.13654547111561799</v>
      </c>
    </row>
    <row r="5955" spans="2:4" ht="16" x14ac:dyDescent="0.2">
      <c r="B5955" s="6" t="s">
        <v>56410</v>
      </c>
      <c r="C5955" s="6">
        <v>1.5403450240535599E-2</v>
      </c>
      <c r="D5955" s="6">
        <v>1.8251474026148101E-2</v>
      </c>
    </row>
    <row r="5956" spans="2:4" ht="16" x14ac:dyDescent="0.2">
      <c r="B5956" s="6" t="s">
        <v>56411</v>
      </c>
      <c r="C5956" s="6">
        <v>0.15606935018823101</v>
      </c>
      <c r="D5956" s="6">
        <v>5.0803790977761699E-2</v>
      </c>
    </row>
    <row r="5957" spans="2:4" ht="16" x14ac:dyDescent="0.2">
      <c r="B5957" s="6" t="s">
        <v>56412</v>
      </c>
      <c r="C5957" s="6">
        <v>0.182594531401053</v>
      </c>
      <c r="D5957" s="6">
        <v>0.10880885977343401</v>
      </c>
    </row>
    <row r="5958" spans="2:4" ht="16" x14ac:dyDescent="0.2">
      <c r="B5958" s="6" t="s">
        <v>56413</v>
      </c>
      <c r="C5958" s="6">
        <v>4.6036653103779898E-2</v>
      </c>
      <c r="D5958" s="6">
        <v>6.0487284544671303E-2</v>
      </c>
    </row>
    <row r="5959" spans="2:4" ht="16" x14ac:dyDescent="0.2">
      <c r="B5959" s="6" t="s">
        <v>56414</v>
      </c>
      <c r="C5959" s="6">
        <v>0.12730349174362501</v>
      </c>
      <c r="D5959" s="6">
        <v>-1.8203755483939401E-2</v>
      </c>
    </row>
    <row r="5960" spans="2:4" ht="16" x14ac:dyDescent="0.2">
      <c r="B5960" s="6" t="s">
        <v>56415</v>
      </c>
      <c r="C5960" s="6">
        <v>0.248670698386695</v>
      </c>
      <c r="D5960" s="6">
        <v>6.8436385210772499E-2</v>
      </c>
    </row>
    <row r="5961" spans="2:4" ht="16" x14ac:dyDescent="0.2">
      <c r="B5961" s="6" t="s">
        <v>56416</v>
      </c>
      <c r="C5961" s="6">
        <v>-0.17149637306510401</v>
      </c>
      <c r="D5961" s="6">
        <v>-8.1865027600565896E-2</v>
      </c>
    </row>
    <row r="5962" spans="2:4" ht="16" x14ac:dyDescent="0.2">
      <c r="B5962" s="6" t="s">
        <v>56417</v>
      </c>
      <c r="C5962" s="6">
        <v>-6.1710651711450702E-3</v>
      </c>
      <c r="D5962" s="6">
        <v>-5.6963164223266902E-2</v>
      </c>
    </row>
    <row r="5963" spans="2:4" ht="16" x14ac:dyDescent="0.2">
      <c r="B5963" s="6" t="s">
        <v>56418</v>
      </c>
      <c r="C5963" s="6">
        <v>-7.2381414867646E-3</v>
      </c>
      <c r="D5963" s="6">
        <v>-5.80069252762219E-2</v>
      </c>
    </row>
    <row r="5964" spans="2:4" ht="16" x14ac:dyDescent="0.2">
      <c r="B5964" s="6" t="s">
        <v>56419</v>
      </c>
      <c r="C5964" s="6">
        <v>-0.15972537010489099</v>
      </c>
      <c r="D5964" s="6">
        <v>-9.9848345229702901E-2</v>
      </c>
    </row>
    <row r="5965" spans="2:4" ht="16" x14ac:dyDescent="0.2">
      <c r="B5965" s="6" t="s">
        <v>56420</v>
      </c>
      <c r="C5965" s="6">
        <v>-2.86184687671476E-2</v>
      </c>
      <c r="D5965" s="6">
        <v>-0.100104384599842</v>
      </c>
    </row>
    <row r="5966" spans="2:4" ht="16" x14ac:dyDescent="0.2">
      <c r="B5966" s="6" t="s">
        <v>56421</v>
      </c>
      <c r="C5966" s="6">
        <v>-9.3971430307435697E-2</v>
      </c>
      <c r="D5966" s="6">
        <v>-7.6489339936664194E-2</v>
      </c>
    </row>
    <row r="5967" spans="2:4" ht="16" x14ac:dyDescent="0.2">
      <c r="B5967" s="6" t="s">
        <v>56422</v>
      </c>
      <c r="C5967" s="6">
        <v>0.112204800338948</v>
      </c>
      <c r="D5967" s="6">
        <v>-4.36326601356768E-2</v>
      </c>
    </row>
    <row r="5968" spans="2:4" ht="16" x14ac:dyDescent="0.2">
      <c r="B5968" s="6" t="s">
        <v>56423</v>
      </c>
      <c r="C5968" s="6">
        <v>-3.5716127904674301E-2</v>
      </c>
      <c r="D5968" s="6">
        <v>-3.5310750514110402E-2</v>
      </c>
    </row>
    <row r="5969" spans="2:4" ht="16" x14ac:dyDescent="0.2">
      <c r="B5969" s="6" t="s">
        <v>56424</v>
      </c>
      <c r="C5969" s="6">
        <v>-9.0543124071276196E-2</v>
      </c>
      <c r="D5969" s="6">
        <v>-1.72756880695033E-2</v>
      </c>
    </row>
    <row r="5970" spans="2:4" ht="16" x14ac:dyDescent="0.2">
      <c r="B5970" s="6" t="s">
        <v>56425</v>
      </c>
      <c r="C5970" s="6">
        <v>-0.103686736691168</v>
      </c>
      <c r="D5970" s="6">
        <v>1.5898360115523699E-2</v>
      </c>
    </row>
    <row r="5971" spans="2:4" ht="16" x14ac:dyDescent="0.2">
      <c r="B5971" s="6" t="s">
        <v>56426</v>
      </c>
      <c r="C5971" s="6">
        <v>-6.2192687779787398E-2</v>
      </c>
      <c r="D5971" s="6">
        <v>-0.17211882585817001</v>
      </c>
    </row>
    <row r="5972" spans="2:4" ht="16" x14ac:dyDescent="0.2">
      <c r="B5972" s="6" t="s">
        <v>56427</v>
      </c>
      <c r="C5972" s="6">
        <v>-7.5949642909295206E-2</v>
      </c>
      <c r="D5972" s="6">
        <v>-4.9519004431147103E-2</v>
      </c>
    </row>
    <row r="5973" spans="2:4" ht="16" x14ac:dyDescent="0.2">
      <c r="B5973" s="6" t="s">
        <v>56428</v>
      </c>
      <c r="C5973" s="6">
        <v>7.3546287940769298E-2</v>
      </c>
      <c r="D5973" s="6">
        <v>8.9417337594149202E-2</v>
      </c>
    </row>
    <row r="5974" spans="2:4" ht="16" x14ac:dyDescent="0.2">
      <c r="B5974" s="6" t="s">
        <v>56429</v>
      </c>
      <c r="C5974" s="6">
        <v>7.3831731331834405E-2</v>
      </c>
      <c r="D5974" s="6">
        <v>0.11014039359677</v>
      </c>
    </row>
    <row r="5975" spans="2:4" ht="16" x14ac:dyDescent="0.2">
      <c r="B5975" s="6" t="s">
        <v>56430</v>
      </c>
      <c r="C5975" s="6">
        <v>-2.0840953655199002E-2</v>
      </c>
      <c r="D5975" s="6">
        <v>-9.9257964010612099E-2</v>
      </c>
    </row>
    <row r="5976" spans="2:4" ht="16" x14ac:dyDescent="0.2">
      <c r="B5976" s="6" t="s">
        <v>56431</v>
      </c>
      <c r="C5976" s="6">
        <v>5.4864283015697297E-2</v>
      </c>
      <c r="D5976" s="6">
        <v>-4.6599088590166503E-2</v>
      </c>
    </row>
    <row r="5977" spans="2:4" ht="16" x14ac:dyDescent="0.2">
      <c r="B5977" s="6" t="s">
        <v>56432</v>
      </c>
      <c r="C5977" s="6">
        <v>-0.180966460028777</v>
      </c>
      <c r="D5977" s="6">
        <v>-4.0699428770264397E-2</v>
      </c>
    </row>
    <row r="5978" spans="2:4" ht="16" x14ac:dyDescent="0.2">
      <c r="B5978" s="6" t="s">
        <v>56433</v>
      </c>
      <c r="C5978" s="6">
        <v>7.8591807828923194E-2</v>
      </c>
      <c r="D5978" s="6">
        <v>-0.110174696052862</v>
      </c>
    </row>
    <row r="5979" spans="2:4" ht="16" x14ac:dyDescent="0.2">
      <c r="B5979" s="6" t="s">
        <v>56434</v>
      </c>
      <c r="C5979" s="6">
        <v>-5.7562171579641899E-2</v>
      </c>
      <c r="D5979" s="6">
        <v>-7.5981495787196096E-2</v>
      </c>
    </row>
    <row r="5980" spans="2:4" ht="16" x14ac:dyDescent="0.2">
      <c r="B5980" s="6" t="s">
        <v>56435</v>
      </c>
      <c r="C5980" s="6">
        <v>4.5915907661623102E-2</v>
      </c>
      <c r="D5980" s="6">
        <v>-3.6158062041095E-2</v>
      </c>
    </row>
    <row r="5981" spans="2:4" ht="16" x14ac:dyDescent="0.2">
      <c r="B5981" s="6" t="s">
        <v>56436</v>
      </c>
      <c r="C5981" s="6">
        <v>-8.8106277512171302E-2</v>
      </c>
      <c r="D5981" s="6">
        <v>-5.2316035870756401E-2</v>
      </c>
    </row>
    <row r="5982" spans="2:4" ht="16" x14ac:dyDescent="0.2">
      <c r="B5982" s="6" t="s">
        <v>56437</v>
      </c>
      <c r="C5982" s="6">
        <v>-7.4401556865222304E-2</v>
      </c>
      <c r="D5982" s="6">
        <v>-3.5451100059243998E-2</v>
      </c>
    </row>
    <row r="5983" spans="2:4" ht="16" x14ac:dyDescent="0.2">
      <c r="B5983" s="6" t="s">
        <v>56438</v>
      </c>
      <c r="C5983" s="6">
        <v>-8.4810881047902201E-2</v>
      </c>
      <c r="D5983" s="6">
        <v>2.4986791108590999E-2</v>
      </c>
    </row>
    <row r="5984" spans="2:4" ht="16" x14ac:dyDescent="0.2">
      <c r="B5984" s="6" t="s">
        <v>56439</v>
      </c>
      <c r="C5984" s="6">
        <v>-7.37772627671376E-2</v>
      </c>
      <c r="D5984" s="6">
        <v>-2.9428499529845598E-2</v>
      </c>
    </row>
    <row r="5985" spans="2:4" ht="16" x14ac:dyDescent="0.2">
      <c r="B5985" s="6" t="s">
        <v>56440</v>
      </c>
      <c r="C5985" s="6">
        <v>-0.17798975392863101</v>
      </c>
      <c r="D5985" s="6">
        <v>-5.9840211822322402E-2</v>
      </c>
    </row>
    <row r="5986" spans="2:4" ht="16" x14ac:dyDescent="0.2">
      <c r="B5986" s="6" t="s">
        <v>56441</v>
      </c>
      <c r="C5986" s="6">
        <v>-3.5975247416864399E-2</v>
      </c>
      <c r="D5986" s="6">
        <v>-3.2675549624104398E-2</v>
      </c>
    </row>
    <row r="5987" spans="2:4" ht="16" x14ac:dyDescent="0.2">
      <c r="B5987" s="6" t="s">
        <v>56442</v>
      </c>
      <c r="C5987" s="6">
        <v>-0.16287922972326099</v>
      </c>
      <c r="D5987" s="6">
        <v>6.4485295186209796E-2</v>
      </c>
    </row>
    <row r="5988" spans="2:4" ht="16" x14ac:dyDescent="0.2">
      <c r="B5988" s="6" t="s">
        <v>56443</v>
      </c>
      <c r="C5988" s="6">
        <v>-3.2754972881800598E-2</v>
      </c>
      <c r="D5988" s="6">
        <v>-6.3356000165348106E-2</v>
      </c>
    </row>
    <row r="5989" spans="2:4" ht="16" x14ac:dyDescent="0.2">
      <c r="B5989" s="6" t="s">
        <v>56444</v>
      </c>
      <c r="C5989" s="6">
        <v>0.15837429386792201</v>
      </c>
      <c r="D5989" s="6">
        <v>6.90047359345414E-2</v>
      </c>
    </row>
    <row r="5990" spans="2:4" ht="16" x14ac:dyDescent="0.2">
      <c r="B5990" s="6" t="s">
        <v>56445</v>
      </c>
      <c r="C5990" s="6">
        <v>0.17521466271472799</v>
      </c>
      <c r="D5990" s="6">
        <v>7.4318823217713104E-2</v>
      </c>
    </row>
    <row r="5991" spans="2:4" ht="16" x14ac:dyDescent="0.2">
      <c r="B5991" s="6" t="s">
        <v>56446</v>
      </c>
      <c r="C5991" s="6">
        <v>4.9054544306475399E-2</v>
      </c>
      <c r="D5991" s="6">
        <v>8.0789859233539901E-2</v>
      </c>
    </row>
    <row r="5992" spans="2:4" ht="16" x14ac:dyDescent="0.2">
      <c r="B5992" s="6" t="s">
        <v>56447</v>
      </c>
      <c r="C5992" s="6">
        <v>5.2270731809100503E-2</v>
      </c>
      <c r="D5992" s="6">
        <v>1.1172534972361099E-2</v>
      </c>
    </row>
    <row r="5993" spans="2:4" ht="16" x14ac:dyDescent="0.2">
      <c r="B5993" s="6" t="s">
        <v>56448</v>
      </c>
      <c r="C5993" s="6">
        <v>9.5059591822048303E-2</v>
      </c>
      <c r="D5993" s="6">
        <v>0.108044387548471</v>
      </c>
    </row>
    <row r="5994" spans="2:4" ht="16" x14ac:dyDescent="0.2">
      <c r="B5994" s="6" t="s">
        <v>56449</v>
      </c>
      <c r="C5994" s="6">
        <v>6.2857200721147394E-2</v>
      </c>
      <c r="D5994" s="6">
        <v>-5.2620338296441298E-2</v>
      </c>
    </row>
    <row r="5995" spans="2:4" ht="16" x14ac:dyDescent="0.2">
      <c r="B5995" s="6" t="s">
        <v>56450</v>
      </c>
      <c r="C5995" s="6">
        <v>-7.6312817536352995E-2</v>
      </c>
      <c r="D5995" s="6">
        <v>4.7715365767875398E-2</v>
      </c>
    </row>
    <row r="5996" spans="2:4" ht="16" x14ac:dyDescent="0.2">
      <c r="B5996" s="6" t="s">
        <v>56451</v>
      </c>
      <c r="C5996" s="6">
        <v>2.0862938739743001E-2</v>
      </c>
      <c r="D5996" s="6">
        <v>-3.69627430043072E-2</v>
      </c>
    </row>
    <row r="5997" spans="2:4" ht="16" x14ac:dyDescent="0.2">
      <c r="B5997" s="6" t="s">
        <v>56452</v>
      </c>
      <c r="C5997" s="6">
        <v>-9.8919021287532202E-2</v>
      </c>
      <c r="D5997" s="6">
        <v>0.156078403517492</v>
      </c>
    </row>
    <row r="5998" spans="2:4" ht="16" x14ac:dyDescent="0.2">
      <c r="B5998" s="6" t="s">
        <v>56453</v>
      </c>
      <c r="C5998" s="6">
        <v>2.1598648519931998E-2</v>
      </c>
      <c r="D5998" s="6">
        <v>8.0905854086712595E-2</v>
      </c>
    </row>
    <row r="5999" spans="2:4" ht="16" x14ac:dyDescent="0.2">
      <c r="B5999" s="6" t="s">
        <v>56454</v>
      </c>
      <c r="C5999" s="6">
        <v>0.115616357065033</v>
      </c>
      <c r="D5999" s="6">
        <v>-2.1398146285945899E-2</v>
      </c>
    </row>
    <row r="6000" spans="2:4" ht="16" x14ac:dyDescent="0.2">
      <c r="B6000" s="6" t="s">
        <v>56455</v>
      </c>
      <c r="C6000" s="6">
        <v>-0.20090259828316601</v>
      </c>
      <c r="D6000" s="6">
        <v>3.6106191389716699E-2</v>
      </c>
    </row>
    <row r="6001" spans="2:4" ht="16" x14ac:dyDescent="0.2">
      <c r="B6001" s="6" t="s">
        <v>56456</v>
      </c>
      <c r="C6001" s="6">
        <v>-0.21307350737507799</v>
      </c>
      <c r="D6001" s="6">
        <v>-2.1492327680051999E-2</v>
      </c>
    </row>
    <row r="6002" spans="2:4" ht="16" x14ac:dyDescent="0.2">
      <c r="B6002" s="6" t="s">
        <v>56457</v>
      </c>
      <c r="C6002" s="6">
        <v>0.125650401153512</v>
      </c>
      <c r="D6002" s="6">
        <v>0.159516154545702</v>
      </c>
    </row>
    <row r="6003" spans="2:4" ht="16" x14ac:dyDescent="0.2">
      <c r="B6003" s="6" t="s">
        <v>56458</v>
      </c>
      <c r="C6003" s="6">
        <v>2.1035616795171699E-2</v>
      </c>
      <c r="D6003" s="6">
        <v>2.7204507669545699E-2</v>
      </c>
    </row>
    <row r="6004" spans="2:4" ht="16" x14ac:dyDescent="0.2">
      <c r="B6004" s="6" t="s">
        <v>56459</v>
      </c>
      <c r="C6004" s="6">
        <v>0.202647726877623</v>
      </c>
      <c r="D6004" s="6">
        <v>2.7582485817654899E-2</v>
      </c>
    </row>
    <row r="6005" spans="2:4" ht="16" x14ac:dyDescent="0.2">
      <c r="B6005" s="6" t="s">
        <v>56460</v>
      </c>
      <c r="C6005" s="6">
        <v>6.4982265983569903E-2</v>
      </c>
      <c r="D6005" s="6">
        <v>-8.7054438347677204E-3</v>
      </c>
    </row>
    <row r="6006" spans="2:4" ht="16" x14ac:dyDescent="0.2">
      <c r="B6006" s="6" t="s">
        <v>56461</v>
      </c>
      <c r="C6006" s="6">
        <v>-8.6250373862265306E-2</v>
      </c>
      <c r="D6006" s="6">
        <v>-7.5264794485203595E-2</v>
      </c>
    </row>
    <row r="6007" spans="2:4" ht="16" x14ac:dyDescent="0.2">
      <c r="B6007" s="6" t="s">
        <v>56462</v>
      </c>
      <c r="C6007" s="6">
        <v>1.0016754979352199E-2</v>
      </c>
      <c r="D6007" s="6">
        <v>1.7715834478588099E-2</v>
      </c>
    </row>
    <row r="6008" spans="2:4" ht="16" x14ac:dyDescent="0.2">
      <c r="B6008" s="6" t="s">
        <v>56463</v>
      </c>
      <c r="C6008" s="6">
        <v>7.6721965233052594E-2</v>
      </c>
      <c r="D6008" s="6">
        <v>-3.4089844247604403E-2</v>
      </c>
    </row>
    <row r="6009" spans="2:4" ht="16" x14ac:dyDescent="0.2">
      <c r="B6009" s="6" t="s">
        <v>56464</v>
      </c>
      <c r="C6009" s="6">
        <v>7.7592821062534498E-2</v>
      </c>
      <c r="D6009" s="6">
        <v>5.6654940855393E-2</v>
      </c>
    </row>
    <row r="6010" spans="2:4" ht="16" x14ac:dyDescent="0.2">
      <c r="B6010" s="6" t="s">
        <v>56465</v>
      </c>
      <c r="C6010" s="6">
        <v>0.22420047247461899</v>
      </c>
      <c r="D6010" s="6">
        <v>0.169693716116496</v>
      </c>
    </row>
    <row r="6011" spans="2:4" ht="16" x14ac:dyDescent="0.2">
      <c r="B6011" s="6" t="s">
        <v>56466</v>
      </c>
      <c r="C6011" s="6">
        <v>-1.83111300853014E-2</v>
      </c>
      <c r="D6011" s="6">
        <v>6.4564778677239004E-2</v>
      </c>
    </row>
    <row r="6012" spans="2:4" ht="16" x14ac:dyDescent="0.2">
      <c r="B6012" s="6" t="s">
        <v>56467</v>
      </c>
      <c r="C6012" s="6">
        <v>1.1234751408906601E-2</v>
      </c>
      <c r="D6012" s="6">
        <v>1.5738077064955398E-2</v>
      </c>
    </row>
    <row r="6013" spans="2:4" ht="16" x14ac:dyDescent="0.2">
      <c r="B6013" s="6" t="s">
        <v>56468</v>
      </c>
      <c r="C6013" s="6">
        <v>-0.154855611339698</v>
      </c>
      <c r="D6013" s="6">
        <v>0.106540638406651</v>
      </c>
    </row>
    <row r="6014" spans="2:4" ht="16" x14ac:dyDescent="0.2">
      <c r="B6014" s="6" t="s">
        <v>56469</v>
      </c>
      <c r="C6014" s="6">
        <v>-0.100244337195547</v>
      </c>
      <c r="D6014" s="6">
        <v>-2.2443530824268101E-2</v>
      </c>
    </row>
    <row r="6015" spans="2:4" ht="16" x14ac:dyDescent="0.2">
      <c r="B6015" s="6" t="s">
        <v>56470</v>
      </c>
      <c r="C6015" s="6">
        <v>8.6090062555207694E-2</v>
      </c>
      <c r="D6015" s="6">
        <v>-0.180143127060269</v>
      </c>
    </row>
    <row r="6016" spans="2:4" ht="16" x14ac:dyDescent="0.2">
      <c r="B6016" s="6" t="s">
        <v>56471</v>
      </c>
      <c r="C6016" s="6">
        <v>0.14096178251643501</v>
      </c>
      <c r="D6016" s="6">
        <v>5.66558075359887E-2</v>
      </c>
    </row>
    <row r="6017" spans="2:4" ht="16" x14ac:dyDescent="0.2">
      <c r="B6017" s="6" t="s">
        <v>56472</v>
      </c>
      <c r="C6017" s="6">
        <v>0.28775772182390202</v>
      </c>
      <c r="D6017" s="6">
        <v>0.12839875785911101</v>
      </c>
    </row>
    <row r="6018" spans="2:4" ht="16" x14ac:dyDescent="0.2">
      <c r="B6018" s="6" t="s">
        <v>56473</v>
      </c>
      <c r="C6018" s="6">
        <v>4.5590529652122E-2</v>
      </c>
      <c r="D6018" s="6">
        <v>-7.8150474093935898E-2</v>
      </c>
    </row>
    <row r="6019" spans="2:4" ht="16" x14ac:dyDescent="0.2">
      <c r="B6019" s="6" t="s">
        <v>56474</v>
      </c>
      <c r="C6019" s="6">
        <v>-9.2370380776056693E-2</v>
      </c>
      <c r="D6019" s="6">
        <v>-3.2306845047227001E-2</v>
      </c>
    </row>
    <row r="6020" spans="2:4" ht="16" x14ac:dyDescent="0.2">
      <c r="B6020" s="6" t="s">
        <v>56475</v>
      </c>
      <c r="C6020" s="6">
        <v>-0.23350552003501901</v>
      </c>
      <c r="D6020" s="6">
        <v>-0.16460281911140201</v>
      </c>
    </row>
    <row r="6021" spans="2:4" ht="16" x14ac:dyDescent="0.2">
      <c r="B6021" s="6" t="s">
        <v>56476</v>
      </c>
      <c r="C6021" s="6">
        <v>-7.6160618018938898E-4</v>
      </c>
      <c r="D6021" s="6">
        <v>1.82945276693053E-2</v>
      </c>
    </row>
    <row r="6022" spans="2:4" ht="16" x14ac:dyDescent="0.2">
      <c r="B6022" s="6" t="s">
        <v>56477</v>
      </c>
      <c r="C6022" s="6">
        <v>1.8824299285907599E-2</v>
      </c>
      <c r="D6022" s="6">
        <v>-1.6384132479579702E-2</v>
      </c>
    </row>
    <row r="6023" spans="2:4" ht="16" x14ac:dyDescent="0.2">
      <c r="B6023" s="6" t="s">
        <v>56478</v>
      </c>
      <c r="C6023" s="6">
        <v>-0.12390875628193899</v>
      </c>
      <c r="D6023" s="6">
        <v>-6.0365670696179201E-2</v>
      </c>
    </row>
    <row r="6024" spans="2:4" ht="16" x14ac:dyDescent="0.2">
      <c r="B6024" s="6" t="s">
        <v>56479</v>
      </c>
      <c r="C6024" s="6">
        <v>-1.11477963885758E-2</v>
      </c>
      <c r="D6024" s="6">
        <v>-2.8715845465822398E-2</v>
      </c>
    </row>
    <row r="6025" spans="2:4" ht="16" x14ac:dyDescent="0.2">
      <c r="B6025" s="6" t="s">
        <v>56480</v>
      </c>
      <c r="C6025" s="6">
        <v>1.09995429201248E-2</v>
      </c>
      <c r="D6025" s="6">
        <v>-0.15791275555633899</v>
      </c>
    </row>
    <row r="6026" spans="2:4" ht="16" x14ac:dyDescent="0.2">
      <c r="B6026" s="6" t="s">
        <v>56481</v>
      </c>
      <c r="C6026" s="6">
        <v>4.3903270486507197E-2</v>
      </c>
      <c r="D6026" s="6">
        <v>5.47205920244958E-2</v>
      </c>
    </row>
    <row r="6027" spans="2:4" ht="16" x14ac:dyDescent="0.2">
      <c r="B6027" s="6" t="s">
        <v>56482</v>
      </c>
      <c r="C6027" s="6">
        <v>1.9935445847329099E-2</v>
      </c>
      <c r="D6027" s="6">
        <v>-6.6518414579114393E-2</v>
      </c>
    </row>
    <row r="6028" spans="2:4" ht="16" x14ac:dyDescent="0.2">
      <c r="B6028" s="6" t="s">
        <v>56483</v>
      </c>
      <c r="C6028" s="6">
        <v>-0.13524154089937901</v>
      </c>
      <c r="D6028" s="6">
        <v>-4.1800959221123597E-2</v>
      </c>
    </row>
    <row r="6029" spans="2:4" ht="16" x14ac:dyDescent="0.2">
      <c r="B6029" s="6" t="s">
        <v>56484</v>
      </c>
      <c r="C6029" s="6">
        <v>2.2636621308759399E-2</v>
      </c>
      <c r="D6029" s="6">
        <v>-0.11122240707443599</v>
      </c>
    </row>
    <row r="6030" spans="2:4" ht="16" x14ac:dyDescent="0.2">
      <c r="B6030" s="6" t="s">
        <v>56485</v>
      </c>
      <c r="C6030" s="6">
        <v>0.137730945801319</v>
      </c>
      <c r="D6030" s="6">
        <v>-3.3941363309446998E-2</v>
      </c>
    </row>
    <row r="6031" spans="2:4" ht="16" x14ac:dyDescent="0.2">
      <c r="B6031" s="6" t="s">
        <v>56486</v>
      </c>
      <c r="C6031" s="6">
        <v>6.1977020551950097E-2</v>
      </c>
      <c r="D6031" s="6">
        <v>-1.36162026115697E-2</v>
      </c>
    </row>
    <row r="6032" spans="2:4" ht="16" x14ac:dyDescent="0.2">
      <c r="B6032" s="6" t="s">
        <v>56487</v>
      </c>
      <c r="C6032" s="6">
        <v>-8.0346454203917603E-2</v>
      </c>
      <c r="D6032" s="6">
        <v>9.1208092683829206E-2</v>
      </c>
    </row>
    <row r="6033" spans="2:4" ht="16" x14ac:dyDescent="0.2">
      <c r="B6033" s="6" t="s">
        <v>56488</v>
      </c>
      <c r="C6033" s="6">
        <v>0.13385996793473801</v>
      </c>
      <c r="D6033" s="6">
        <v>3.70477737196791E-2</v>
      </c>
    </row>
    <row r="6034" spans="2:4" ht="16" x14ac:dyDescent="0.2">
      <c r="B6034" s="6" t="s">
        <v>56489</v>
      </c>
      <c r="C6034" s="6">
        <v>2.0403267424323499E-2</v>
      </c>
      <c r="D6034" s="6">
        <v>6.0411063676030302E-2</v>
      </c>
    </row>
    <row r="6035" spans="2:4" ht="16" x14ac:dyDescent="0.2">
      <c r="B6035" s="6" t="s">
        <v>56490</v>
      </c>
      <c r="C6035" s="6">
        <v>-2.9186393144369702E-2</v>
      </c>
      <c r="D6035" s="6">
        <v>-7.7279987594874797E-2</v>
      </c>
    </row>
    <row r="6036" spans="2:4" ht="16" x14ac:dyDescent="0.2">
      <c r="B6036" s="6" t="s">
        <v>56491</v>
      </c>
      <c r="C6036" s="6">
        <v>0.108527926343405</v>
      </c>
      <c r="D6036" s="6">
        <v>0.22431215066243501</v>
      </c>
    </row>
    <row r="6037" spans="2:4" ht="16" x14ac:dyDescent="0.2">
      <c r="B6037" s="6" t="s">
        <v>56492</v>
      </c>
      <c r="C6037" s="6">
        <v>-0.158125656772274</v>
      </c>
      <c r="D6037" s="6">
        <v>-1.54639559266349E-2</v>
      </c>
    </row>
    <row r="6038" spans="2:4" ht="16" x14ac:dyDescent="0.2">
      <c r="B6038" s="6" t="s">
        <v>56493</v>
      </c>
      <c r="C6038" s="6">
        <v>-0.14057647331293799</v>
      </c>
      <c r="D6038" s="6">
        <v>-1.8885560855791801E-2</v>
      </c>
    </row>
    <row r="6039" spans="2:4" ht="16" x14ac:dyDescent="0.2">
      <c r="B6039" s="6" t="s">
        <v>56494</v>
      </c>
      <c r="C6039" s="6">
        <v>0.14774278401395499</v>
      </c>
      <c r="D6039" s="6">
        <v>-6.7399140950765699E-2</v>
      </c>
    </row>
    <row r="6040" spans="2:4" ht="16" x14ac:dyDescent="0.2">
      <c r="B6040" s="6" t="s">
        <v>56495</v>
      </c>
      <c r="C6040" s="6">
        <v>0.123217895931479</v>
      </c>
      <c r="D6040" s="6">
        <v>0.12712555179357701</v>
      </c>
    </row>
    <row r="6041" spans="2:4" ht="16" x14ac:dyDescent="0.2">
      <c r="B6041" s="6" t="s">
        <v>56496</v>
      </c>
      <c r="C6041" s="6">
        <v>5.8160079169416803E-2</v>
      </c>
      <c r="D6041" s="6">
        <v>5.5239372173921601E-2</v>
      </c>
    </row>
    <row r="6042" spans="2:4" ht="16" x14ac:dyDescent="0.2">
      <c r="B6042" s="6" t="s">
        <v>56497</v>
      </c>
      <c r="C6042" s="6">
        <v>0.119608093372282</v>
      </c>
      <c r="D6042" s="6">
        <v>1.16225411721711E-2</v>
      </c>
    </row>
    <row r="6043" spans="2:4" ht="16" x14ac:dyDescent="0.2">
      <c r="B6043" s="6" t="s">
        <v>56498</v>
      </c>
      <c r="C6043" s="6">
        <v>-0.17483082768570299</v>
      </c>
      <c r="D6043" s="6">
        <v>-6.6814118714554296E-2</v>
      </c>
    </row>
    <row r="6044" spans="2:4" ht="16" x14ac:dyDescent="0.2">
      <c r="B6044" s="6" t="s">
        <v>56499</v>
      </c>
      <c r="C6044" s="6">
        <v>-4.34244210172832E-2</v>
      </c>
      <c r="D6044" s="6">
        <v>-7.1842189319668306E-2</v>
      </c>
    </row>
    <row r="6045" spans="2:4" ht="16" x14ac:dyDescent="0.2">
      <c r="B6045" s="6" t="s">
        <v>56500</v>
      </c>
      <c r="C6045" s="6">
        <v>-6.6997916750150197E-2</v>
      </c>
      <c r="D6045" s="6">
        <v>1.73379074519294E-2</v>
      </c>
    </row>
    <row r="6046" spans="2:4" ht="16" x14ac:dyDescent="0.2">
      <c r="B6046" s="6" t="s">
        <v>56501</v>
      </c>
      <c r="C6046" s="6">
        <v>1.89364337668252E-3</v>
      </c>
      <c r="D6046" s="6">
        <v>0.11099829990084201</v>
      </c>
    </row>
    <row r="6047" spans="2:4" ht="16" x14ac:dyDescent="0.2">
      <c r="B6047" s="6" t="s">
        <v>56502</v>
      </c>
      <c r="C6047" s="6">
        <v>-4.9847674823039902E-2</v>
      </c>
      <c r="D6047" s="6">
        <v>-3.2371629145390997E-2</v>
      </c>
    </row>
    <row r="6048" spans="2:4" ht="16" x14ac:dyDescent="0.2">
      <c r="B6048" s="6" t="s">
        <v>56503</v>
      </c>
      <c r="C6048" s="6">
        <v>-5.08475102927992E-2</v>
      </c>
      <c r="D6048" s="6">
        <v>4.54082580415687E-2</v>
      </c>
    </row>
    <row r="6049" spans="2:4" ht="16" x14ac:dyDescent="0.2">
      <c r="B6049" s="6" t="s">
        <v>56504</v>
      </c>
      <c r="C6049" s="6">
        <v>-4.5598559748666098E-2</v>
      </c>
      <c r="D6049" s="6">
        <v>4.2112431444665303E-2</v>
      </c>
    </row>
    <row r="6050" spans="2:4" ht="16" x14ac:dyDescent="0.2">
      <c r="B6050" s="6" t="s">
        <v>56505</v>
      </c>
      <c r="C6050" s="6">
        <v>8.0782658236367794E-2</v>
      </c>
      <c r="D6050" s="6">
        <v>-0.118653336484701</v>
      </c>
    </row>
    <row r="6051" spans="2:4" ht="16" x14ac:dyDescent="0.2">
      <c r="B6051" s="6" t="s">
        <v>56506</v>
      </c>
      <c r="C6051" s="6">
        <v>-0.19951285507253699</v>
      </c>
      <c r="D6051" s="6">
        <v>3.9500187899963797E-2</v>
      </c>
    </row>
    <row r="6052" spans="2:4" ht="16" x14ac:dyDescent="0.2">
      <c r="B6052" s="6" t="s">
        <v>56507</v>
      </c>
      <c r="C6052" s="6">
        <v>-8.9619081416522306E-2</v>
      </c>
      <c r="D6052" s="6">
        <v>8.4381113947957304E-2</v>
      </c>
    </row>
    <row r="6053" spans="2:4" ht="16" x14ac:dyDescent="0.2">
      <c r="B6053" s="6" t="s">
        <v>56508</v>
      </c>
      <c r="C6053" s="6">
        <v>-8.7561103506195601E-2</v>
      </c>
      <c r="D6053" s="6">
        <v>-8.3229659724969096E-2</v>
      </c>
    </row>
    <row r="6054" spans="2:4" ht="16" x14ac:dyDescent="0.2">
      <c r="B6054" s="6" t="s">
        <v>56509</v>
      </c>
      <c r="C6054" s="6">
        <v>3.0381498070788399E-2</v>
      </c>
      <c r="D6054" s="6">
        <v>-4.7691445709951402E-2</v>
      </c>
    </row>
    <row r="6055" spans="2:4" ht="16" x14ac:dyDescent="0.2">
      <c r="B6055" s="6" t="s">
        <v>56510</v>
      </c>
      <c r="C6055" s="6">
        <v>-0.123710437263365</v>
      </c>
      <c r="D6055" s="6">
        <v>-7.4244536958477006E-2</v>
      </c>
    </row>
    <row r="6056" spans="2:4" ht="16" x14ac:dyDescent="0.2">
      <c r="B6056" s="6" t="s">
        <v>56511</v>
      </c>
      <c r="C6056" s="6">
        <v>-2.80564719732075E-2</v>
      </c>
      <c r="D6056" s="6">
        <v>2.2795395508797899E-2</v>
      </c>
    </row>
    <row r="6057" spans="2:4" ht="16" x14ac:dyDescent="0.2">
      <c r="B6057" s="6" t="s">
        <v>56512</v>
      </c>
      <c r="C6057" s="6">
        <v>5.2021114089928497E-3</v>
      </c>
      <c r="D6057" s="6">
        <v>7.7165878951724706E-2</v>
      </c>
    </row>
    <row r="6058" spans="2:4" ht="16" x14ac:dyDescent="0.2">
      <c r="B6058" s="6" t="s">
        <v>56513</v>
      </c>
      <c r="C6058" s="6">
        <v>0.158392095089507</v>
      </c>
      <c r="D6058" s="6">
        <v>3.1737921404508498E-2</v>
      </c>
    </row>
    <row r="6059" spans="2:4" ht="16" x14ac:dyDescent="0.2">
      <c r="B6059" s="6" t="s">
        <v>56514</v>
      </c>
      <c r="C6059" s="6">
        <v>9.3767438083943E-2</v>
      </c>
      <c r="D6059" s="6">
        <v>-9.17846156620135E-2</v>
      </c>
    </row>
    <row r="6060" spans="2:4" ht="16" x14ac:dyDescent="0.2">
      <c r="B6060" s="6" t="s">
        <v>56515</v>
      </c>
      <c r="C6060" s="6">
        <v>0.13040839272392901</v>
      </c>
      <c r="D6060" s="6">
        <v>5.1730195116010499E-2</v>
      </c>
    </row>
    <row r="6061" spans="2:4" ht="16" x14ac:dyDescent="0.2">
      <c r="B6061" s="6" t="s">
        <v>56516</v>
      </c>
      <c r="C6061" s="6">
        <v>-9.5659940825186099E-2</v>
      </c>
      <c r="D6061" s="6">
        <v>-0.127092137060033</v>
      </c>
    </row>
    <row r="6062" spans="2:4" ht="16" x14ac:dyDescent="0.2">
      <c r="B6062" s="6" t="s">
        <v>56517</v>
      </c>
      <c r="C6062" s="6">
        <v>4.5722236889673704E-3</v>
      </c>
      <c r="D6062" s="6">
        <v>6.8745979059022702E-2</v>
      </c>
    </row>
    <row r="6063" spans="2:4" ht="16" x14ac:dyDescent="0.2">
      <c r="B6063" s="6" t="s">
        <v>56518</v>
      </c>
      <c r="C6063" s="6">
        <v>-3.2425390302289997E-2</v>
      </c>
      <c r="D6063" s="6">
        <v>2.5784383684392499E-2</v>
      </c>
    </row>
    <row r="6064" spans="2:4" ht="16" x14ac:dyDescent="0.2">
      <c r="B6064" s="6" t="s">
        <v>56519</v>
      </c>
      <c r="C6064" s="6">
        <v>-0.102875425320512</v>
      </c>
      <c r="D6064" s="6">
        <v>-1.8718989104451501E-2</v>
      </c>
    </row>
    <row r="6065" spans="2:4" ht="16" x14ac:dyDescent="0.2">
      <c r="B6065" s="6" t="s">
        <v>56520</v>
      </c>
      <c r="C6065" s="6">
        <v>-0.145688080837898</v>
      </c>
      <c r="D6065" s="6">
        <v>-5.05509868437196E-2</v>
      </c>
    </row>
    <row r="6066" spans="2:4" ht="16" x14ac:dyDescent="0.2">
      <c r="B6066" s="6" t="s">
        <v>56521</v>
      </c>
      <c r="C6066" s="6">
        <v>-4.7002794168870203E-2</v>
      </c>
      <c r="D6066" s="6">
        <v>7.6457644692325494E-2</v>
      </c>
    </row>
    <row r="6067" spans="2:4" ht="16" x14ac:dyDescent="0.2">
      <c r="B6067" s="6" t="s">
        <v>56522</v>
      </c>
      <c r="C6067" s="6">
        <v>0.14030514929498999</v>
      </c>
      <c r="D6067" s="6">
        <v>2.02091274855703E-2</v>
      </c>
    </row>
    <row r="6068" spans="2:4" ht="16" x14ac:dyDescent="0.2">
      <c r="B6068" s="6" t="s">
        <v>56523</v>
      </c>
      <c r="C6068" s="6">
        <v>-4.7679955692061099E-2</v>
      </c>
      <c r="D6068" s="6">
        <v>-2.67435655926225E-2</v>
      </c>
    </row>
    <row r="6069" spans="2:4" ht="16" x14ac:dyDescent="0.2">
      <c r="B6069" s="6" t="s">
        <v>56524</v>
      </c>
      <c r="C6069" s="6">
        <v>-6.4424306670295195E-2</v>
      </c>
      <c r="D6069" s="6">
        <v>0.11775549033838301</v>
      </c>
    </row>
    <row r="6070" spans="2:4" ht="16" x14ac:dyDescent="0.2">
      <c r="B6070" s="6" t="s">
        <v>56525</v>
      </c>
      <c r="C6070" s="6">
        <v>-0.189386630347675</v>
      </c>
      <c r="D6070" s="6">
        <v>-0.106606509344598</v>
      </c>
    </row>
    <row r="6071" spans="2:4" ht="16" x14ac:dyDescent="0.2">
      <c r="B6071" s="6" t="s">
        <v>56526</v>
      </c>
      <c r="C6071" s="6">
        <v>-4.3168326522577502E-2</v>
      </c>
      <c r="D6071" s="6">
        <v>2.4620993917713101E-2</v>
      </c>
    </row>
    <row r="6072" spans="2:4" ht="16" x14ac:dyDescent="0.2">
      <c r="B6072" s="6" t="s">
        <v>56527</v>
      </c>
      <c r="C6072" s="6">
        <v>-0.21579016977909099</v>
      </c>
      <c r="D6072" s="6">
        <v>-0.21369980145732101</v>
      </c>
    </row>
    <row r="6073" spans="2:4" ht="16" x14ac:dyDescent="0.2">
      <c r="B6073" s="6" t="s">
        <v>56528</v>
      </c>
      <c r="C6073" s="6">
        <v>-7.9770537867571698E-2</v>
      </c>
      <c r="D6073" s="6">
        <v>-0.17105876609550999</v>
      </c>
    </row>
    <row r="6074" spans="2:4" ht="16" x14ac:dyDescent="0.2">
      <c r="B6074" s="6" t="s">
        <v>56529</v>
      </c>
      <c r="C6074" s="6">
        <v>-2.08220633043101E-2</v>
      </c>
      <c r="D6074" s="6">
        <v>-5.8045218139707103E-2</v>
      </c>
    </row>
    <row r="6075" spans="2:4" ht="16" x14ac:dyDescent="0.2">
      <c r="B6075" s="6" t="s">
        <v>56530</v>
      </c>
      <c r="C6075" s="6">
        <v>9.3245995660174302E-2</v>
      </c>
      <c r="D6075" s="6">
        <v>5.66572504677278E-2</v>
      </c>
    </row>
    <row r="6076" spans="2:4" ht="16" x14ac:dyDescent="0.2">
      <c r="B6076" s="6" t="s">
        <v>56531</v>
      </c>
      <c r="C6076" s="6">
        <v>-3.7034070939905697E-2</v>
      </c>
      <c r="D6076" s="6">
        <v>-3.7003230465391702E-2</v>
      </c>
    </row>
    <row r="6077" spans="2:4" ht="16" x14ac:dyDescent="0.2">
      <c r="B6077" s="6" t="s">
        <v>56532</v>
      </c>
      <c r="C6077" s="6">
        <v>-0.121643502152674</v>
      </c>
      <c r="D6077" s="6">
        <v>-7.9155624833618404E-2</v>
      </c>
    </row>
    <row r="6078" spans="2:4" ht="16" x14ac:dyDescent="0.2">
      <c r="B6078" s="6" t="s">
        <v>56533</v>
      </c>
      <c r="C6078" s="6">
        <v>5.9117710480849801E-2</v>
      </c>
      <c r="D6078" s="6">
        <v>-7.8822835905986197E-2</v>
      </c>
    </row>
    <row r="6079" spans="2:4" ht="16" x14ac:dyDescent="0.2">
      <c r="B6079" s="6" t="s">
        <v>56534</v>
      </c>
      <c r="C6079" s="6">
        <v>-2.9054371127584099E-2</v>
      </c>
      <c r="D6079" s="6">
        <v>-7.9545244356895695E-2</v>
      </c>
    </row>
    <row r="6080" spans="2:4" ht="16" x14ac:dyDescent="0.2">
      <c r="B6080" s="6" t="s">
        <v>56535</v>
      </c>
      <c r="C6080" s="6">
        <v>-0.15587500521522599</v>
      </c>
      <c r="D6080" s="6">
        <v>-4.1791819688237801E-2</v>
      </c>
    </row>
    <row r="6081" spans="2:4" ht="16" x14ac:dyDescent="0.2">
      <c r="B6081" s="6" t="s">
        <v>56536</v>
      </c>
      <c r="C6081" s="6">
        <v>8.0541622022240994E-2</v>
      </c>
      <c r="D6081" s="6">
        <v>7.3096366990706499E-2</v>
      </c>
    </row>
    <row r="6082" spans="2:4" ht="16" x14ac:dyDescent="0.2">
      <c r="B6082" s="6" t="s">
        <v>56537</v>
      </c>
      <c r="C6082" s="6">
        <v>-6.06276964027384E-2</v>
      </c>
      <c r="D6082" s="6">
        <v>-7.5096988675600607E-2</v>
      </c>
    </row>
    <row r="6083" spans="2:4" ht="16" x14ac:dyDescent="0.2">
      <c r="B6083" s="6" t="s">
        <v>56538</v>
      </c>
      <c r="C6083" s="6">
        <v>7.67456667539195E-2</v>
      </c>
      <c r="D6083" s="6">
        <v>9.6089154648867095E-2</v>
      </c>
    </row>
    <row r="6084" spans="2:4" ht="16" x14ac:dyDescent="0.2">
      <c r="B6084" s="6" t="s">
        <v>56539</v>
      </c>
      <c r="C6084" s="6">
        <v>0.11297454740009</v>
      </c>
      <c r="D6084" s="6">
        <v>4.8960656769449296E-3</v>
      </c>
    </row>
    <row r="6085" spans="2:4" ht="16" x14ac:dyDescent="0.2">
      <c r="B6085" s="6" t="s">
        <v>56540</v>
      </c>
      <c r="C6085" s="6">
        <v>-5.8462361217711298E-2</v>
      </c>
      <c r="D6085" s="6">
        <v>-3.9268277434216799E-2</v>
      </c>
    </row>
    <row r="6086" spans="2:4" ht="16" x14ac:dyDescent="0.2">
      <c r="B6086" s="6" t="s">
        <v>56541</v>
      </c>
      <c r="C6086" s="6">
        <v>-0.15480002731962</v>
      </c>
      <c r="D6086" s="6">
        <v>-5.4401190533070597E-2</v>
      </c>
    </row>
    <row r="6087" spans="2:4" ht="16" x14ac:dyDescent="0.2">
      <c r="B6087" s="6" t="s">
        <v>56542</v>
      </c>
      <c r="C6087" s="6">
        <v>-1.04379727891413E-3</v>
      </c>
      <c r="D6087" s="6">
        <v>-6.2544264129174507E-2</v>
      </c>
    </row>
    <row r="6088" spans="2:4" ht="16" x14ac:dyDescent="0.2">
      <c r="B6088" s="6" t="s">
        <v>56543</v>
      </c>
      <c r="C6088" s="6">
        <v>-5.4539711979241901E-2</v>
      </c>
      <c r="D6088" s="6">
        <v>-0.12518151872492</v>
      </c>
    </row>
    <row r="6089" spans="2:4" ht="16" x14ac:dyDescent="0.2">
      <c r="B6089" s="6" t="s">
        <v>56544</v>
      </c>
      <c r="C6089" s="6">
        <v>0.128933277148988</v>
      </c>
      <c r="D6089" s="6">
        <v>0.137949030867553</v>
      </c>
    </row>
    <row r="6090" spans="2:4" ht="16" x14ac:dyDescent="0.2">
      <c r="B6090" s="6" t="s">
        <v>56545</v>
      </c>
      <c r="C6090" s="6">
        <v>-0.203290229687659</v>
      </c>
      <c r="D6090" s="6">
        <v>2.5183837774565999E-2</v>
      </c>
    </row>
    <row r="6091" spans="2:4" ht="16" x14ac:dyDescent="0.2">
      <c r="B6091" s="6" t="s">
        <v>56546</v>
      </c>
      <c r="C6091" s="6">
        <v>-1.7939742037325099E-2</v>
      </c>
      <c r="D6091" s="6">
        <v>8.8935756747443001E-2</v>
      </c>
    </row>
    <row r="6092" spans="2:4" ht="16" x14ac:dyDescent="0.2">
      <c r="B6092" s="6" t="s">
        <v>56547</v>
      </c>
      <c r="C6092" s="6">
        <v>6.4941063367049495E-2</v>
      </c>
      <c r="D6092" s="6">
        <v>5.4182934834891498E-2</v>
      </c>
    </row>
    <row r="6093" spans="2:4" ht="16" x14ac:dyDescent="0.2">
      <c r="B6093" s="6" t="s">
        <v>56548</v>
      </c>
      <c r="C6093" s="6">
        <v>-0.115996344958368</v>
      </c>
      <c r="D6093" s="6">
        <v>-0.16922969993972101</v>
      </c>
    </row>
    <row r="6094" spans="2:4" ht="16" x14ac:dyDescent="0.2">
      <c r="B6094" s="6" t="s">
        <v>56549</v>
      </c>
      <c r="C6094" s="6">
        <v>0.110927673267724</v>
      </c>
      <c r="D6094" s="6">
        <v>3.3544049017508001E-2</v>
      </c>
    </row>
    <row r="6095" spans="2:4" ht="16" x14ac:dyDescent="0.2">
      <c r="B6095" s="6" t="s">
        <v>56550</v>
      </c>
      <c r="C6095" s="6">
        <v>8.6824756026165198E-2</v>
      </c>
      <c r="D6095" s="6">
        <v>7.7414002429623999E-2</v>
      </c>
    </row>
    <row r="6096" spans="2:4" ht="16" x14ac:dyDescent="0.2">
      <c r="B6096" s="6" t="s">
        <v>56551</v>
      </c>
      <c r="C6096" s="6">
        <v>0.107342044418663</v>
      </c>
      <c r="D6096" s="6">
        <v>-3.4066418750069098E-2</v>
      </c>
    </row>
    <row r="6097" spans="2:4" ht="16" x14ac:dyDescent="0.2">
      <c r="B6097" s="6" t="s">
        <v>56552</v>
      </c>
      <c r="C6097" s="6">
        <v>-6.78797679171073E-2</v>
      </c>
      <c r="D6097" s="6">
        <v>-3.1989568836391598E-2</v>
      </c>
    </row>
    <row r="6098" spans="2:4" ht="16" x14ac:dyDescent="0.2">
      <c r="B6098" s="6" t="s">
        <v>56553</v>
      </c>
      <c r="C6098" s="6">
        <v>3.73498270548085E-2</v>
      </c>
      <c r="D6098" s="6">
        <v>7.7335101726930297E-2</v>
      </c>
    </row>
    <row r="6099" spans="2:4" ht="16" x14ac:dyDescent="0.2">
      <c r="B6099" s="6" t="s">
        <v>56554</v>
      </c>
      <c r="C6099" s="6">
        <v>-0.18930969239338999</v>
      </c>
      <c r="D6099" s="6">
        <v>-3.3161692542309502E-2</v>
      </c>
    </row>
    <row r="6100" spans="2:4" ht="16" x14ac:dyDescent="0.2">
      <c r="B6100" s="6" t="s">
        <v>56555</v>
      </c>
      <c r="C6100" s="6">
        <v>3.5791617271138797E-2</v>
      </c>
      <c r="D6100" s="6">
        <v>1.38104555867553E-2</v>
      </c>
    </row>
    <row r="6101" spans="2:4" ht="16" x14ac:dyDescent="0.2">
      <c r="B6101" s="6" t="s">
        <v>56556</v>
      </c>
      <c r="C6101" s="6">
        <v>0.17354302684956699</v>
      </c>
      <c r="D6101" s="6">
        <v>-1.34359480102179E-3</v>
      </c>
    </row>
    <row r="6102" spans="2:4" ht="16" x14ac:dyDescent="0.2">
      <c r="B6102" s="6" t="s">
        <v>56557</v>
      </c>
      <c r="C6102" s="6">
        <v>6.7206621510470299E-2</v>
      </c>
      <c r="D6102" s="6">
        <v>-0.104461568989054</v>
      </c>
    </row>
    <row r="6103" spans="2:4" ht="16" x14ac:dyDescent="0.2">
      <c r="B6103" s="6" t="s">
        <v>56558</v>
      </c>
      <c r="C6103" s="6">
        <v>8.4961233537150294E-2</v>
      </c>
      <c r="D6103" s="6">
        <v>-4.3884557106059298E-2</v>
      </c>
    </row>
    <row r="6104" spans="2:4" ht="16" x14ac:dyDescent="0.2">
      <c r="B6104" s="6" t="s">
        <v>56559</v>
      </c>
      <c r="C6104" s="6">
        <v>-9.1359123578481402E-2</v>
      </c>
      <c r="D6104" s="6">
        <v>-3.2712230348469297E-2</v>
      </c>
    </row>
    <row r="6105" spans="2:4" ht="16" x14ac:dyDescent="0.2">
      <c r="B6105" s="6" t="s">
        <v>56560</v>
      </c>
      <c r="C6105" s="6">
        <v>-9.4193576130432902E-2</v>
      </c>
      <c r="D6105" s="6">
        <v>0.100092968805859</v>
      </c>
    </row>
    <row r="6106" spans="2:4" ht="16" x14ac:dyDescent="0.2">
      <c r="B6106" s="6" t="s">
        <v>56561</v>
      </c>
      <c r="C6106" s="6">
        <v>1.01480663330111E-2</v>
      </c>
      <c r="D6106" s="6">
        <v>3.89507573297765E-2</v>
      </c>
    </row>
    <row r="6107" spans="2:4" ht="16" x14ac:dyDescent="0.2">
      <c r="B6107" s="6" t="s">
        <v>56562</v>
      </c>
      <c r="C6107" s="6">
        <v>5.3991107067715503E-2</v>
      </c>
      <c r="D6107" s="6">
        <v>-3.47608212413641E-2</v>
      </c>
    </row>
    <row r="6108" spans="2:4" ht="16" x14ac:dyDescent="0.2">
      <c r="B6108" s="6" t="s">
        <v>56563</v>
      </c>
      <c r="C6108" s="6">
        <v>-0.115819972485842</v>
      </c>
      <c r="D6108" s="6">
        <v>-0.15377661263833101</v>
      </c>
    </row>
    <row r="6109" spans="2:4" ht="16" x14ac:dyDescent="0.2">
      <c r="B6109" s="6" t="s">
        <v>56564</v>
      </c>
      <c r="C6109" s="6">
        <v>0.10828292165959599</v>
      </c>
      <c r="D6109" s="6">
        <v>7.1647426926693597E-2</v>
      </c>
    </row>
    <row r="6110" spans="2:4" ht="16" x14ac:dyDescent="0.2">
      <c r="B6110" s="6" t="s">
        <v>56565</v>
      </c>
      <c r="C6110" s="6">
        <v>0.19970576794161801</v>
      </c>
      <c r="D6110" s="6">
        <v>0.20133083223662801</v>
      </c>
    </row>
    <row r="6111" spans="2:4" ht="16" x14ac:dyDescent="0.2">
      <c r="B6111" s="6" t="s">
        <v>56566</v>
      </c>
      <c r="C6111" s="6">
        <v>0.155673350902749</v>
      </c>
      <c r="D6111" s="6">
        <v>-1.38177718431027E-2</v>
      </c>
    </row>
    <row r="6112" spans="2:4" ht="16" x14ac:dyDescent="0.2">
      <c r="B6112" s="6" t="s">
        <v>56567</v>
      </c>
      <c r="C6112" s="6">
        <v>-6.3683414610849795E-2</v>
      </c>
      <c r="D6112" s="6">
        <v>-8.8553953418410103E-2</v>
      </c>
    </row>
    <row r="6113" spans="2:4" ht="16" x14ac:dyDescent="0.2">
      <c r="B6113" s="6" t="s">
        <v>56568</v>
      </c>
      <c r="C6113" s="6">
        <v>0.208905232910335</v>
      </c>
      <c r="D6113" s="6">
        <v>-1.05213497326773E-3</v>
      </c>
    </row>
    <row r="6114" spans="2:4" ht="16" x14ac:dyDescent="0.2">
      <c r="B6114" s="6" t="s">
        <v>56569</v>
      </c>
      <c r="C6114" s="6">
        <v>5.7515605969732597E-2</v>
      </c>
      <c r="D6114" s="6">
        <v>8.9609655450805306E-2</v>
      </c>
    </row>
    <row r="6115" spans="2:4" ht="16" x14ac:dyDescent="0.2">
      <c r="B6115" s="6" t="s">
        <v>56570</v>
      </c>
      <c r="C6115" s="6">
        <v>0.111080096524626</v>
      </c>
      <c r="D6115" s="6">
        <v>-0.10498087824400899</v>
      </c>
    </row>
    <row r="6116" spans="2:4" ht="16" x14ac:dyDescent="0.2">
      <c r="B6116" s="6" t="s">
        <v>56571</v>
      </c>
      <c r="C6116" s="6">
        <v>0.172794450882821</v>
      </c>
      <c r="D6116" s="6">
        <v>-3.1243625283974098E-2</v>
      </c>
    </row>
    <row r="6117" spans="2:4" ht="16" x14ac:dyDescent="0.2">
      <c r="B6117" s="6" t="s">
        <v>56572</v>
      </c>
      <c r="C6117" s="6">
        <v>7.6912658212846097E-2</v>
      </c>
      <c r="D6117" s="6">
        <v>9.7523555380853402E-2</v>
      </c>
    </row>
    <row r="6118" spans="2:4" ht="16" x14ac:dyDescent="0.2">
      <c r="B6118" s="6" t="s">
        <v>56573</v>
      </c>
      <c r="C6118" s="6">
        <v>-8.5931983221412295E-2</v>
      </c>
      <c r="D6118" s="6">
        <v>-3.9674661580377198E-2</v>
      </c>
    </row>
    <row r="6119" spans="2:4" ht="16" x14ac:dyDescent="0.2">
      <c r="B6119" s="6" t="s">
        <v>56574</v>
      </c>
      <c r="C6119" s="6">
        <v>6.7469221665357196E-2</v>
      </c>
      <c r="D6119" s="6">
        <v>-1.2619576578253199E-2</v>
      </c>
    </row>
    <row r="6120" spans="2:4" ht="16" x14ac:dyDescent="0.2">
      <c r="B6120" s="6" t="s">
        <v>56575</v>
      </c>
      <c r="C6120" s="6">
        <v>2.02121223785863E-2</v>
      </c>
      <c r="D6120" s="6">
        <v>5.0872796736428E-2</v>
      </c>
    </row>
    <row r="6121" spans="2:4" ht="16" x14ac:dyDescent="0.2">
      <c r="B6121" s="6" t="s">
        <v>56576</v>
      </c>
      <c r="C6121" s="6">
        <v>2.9205574296256E-2</v>
      </c>
      <c r="D6121" s="6">
        <v>0.150835129468645</v>
      </c>
    </row>
    <row r="6122" spans="2:4" ht="16" x14ac:dyDescent="0.2">
      <c r="B6122" s="6" t="s">
        <v>56577</v>
      </c>
      <c r="C6122" s="6">
        <v>5.8435116585638297E-2</v>
      </c>
      <c r="D6122" s="6">
        <v>2.05429278279038E-2</v>
      </c>
    </row>
    <row r="6123" spans="2:4" ht="16" x14ac:dyDescent="0.2">
      <c r="B6123" s="6" t="s">
        <v>56578</v>
      </c>
      <c r="C6123" s="6">
        <v>3.09334129895955E-2</v>
      </c>
      <c r="D6123" s="6">
        <v>3.3639161500031101E-2</v>
      </c>
    </row>
    <row r="6124" spans="2:4" ht="16" x14ac:dyDescent="0.2">
      <c r="B6124" s="6" t="s">
        <v>56579</v>
      </c>
      <c r="C6124" s="6">
        <v>-4.86813131458117E-2</v>
      </c>
      <c r="D6124" s="6">
        <v>-6.4101893555535598E-3</v>
      </c>
    </row>
    <row r="6125" spans="2:4" ht="16" x14ac:dyDescent="0.2">
      <c r="B6125" s="6" t="s">
        <v>56580</v>
      </c>
      <c r="C6125" s="6">
        <v>2.9303173553119101E-2</v>
      </c>
      <c r="D6125" s="6">
        <v>-1.52259902877739E-2</v>
      </c>
    </row>
    <row r="6126" spans="2:4" ht="16" x14ac:dyDescent="0.2">
      <c r="B6126" s="6" t="s">
        <v>56581</v>
      </c>
      <c r="C6126" s="6">
        <v>-2.9941014622155E-2</v>
      </c>
      <c r="D6126" s="6">
        <v>1.4883806964480601E-2</v>
      </c>
    </row>
    <row r="6127" spans="2:4" ht="16" x14ac:dyDescent="0.2">
      <c r="B6127" s="6" t="s">
        <v>56582</v>
      </c>
      <c r="C6127" s="6">
        <v>-0.160590000783883</v>
      </c>
      <c r="D6127" s="6">
        <v>-8.4334636473002406E-2</v>
      </c>
    </row>
    <row r="6128" spans="2:4" ht="16" x14ac:dyDescent="0.2">
      <c r="B6128" s="6" t="s">
        <v>56583</v>
      </c>
      <c r="C6128" s="6">
        <v>-0.120490244078105</v>
      </c>
      <c r="D6128" s="6">
        <v>-7.8626922568106501E-3</v>
      </c>
    </row>
    <row r="6129" spans="2:4" ht="16" x14ac:dyDescent="0.2">
      <c r="B6129" s="6" t="s">
        <v>56584</v>
      </c>
      <c r="C6129" s="6">
        <v>8.1743271153672303E-2</v>
      </c>
      <c r="D6129" s="6">
        <v>4.7703385962401E-2</v>
      </c>
    </row>
    <row r="6130" spans="2:4" ht="16" x14ac:dyDescent="0.2">
      <c r="B6130" s="6" t="s">
        <v>56585</v>
      </c>
      <c r="C6130" s="6">
        <v>-7.1349247423229095E-2</v>
      </c>
      <c r="D6130" s="6">
        <v>-0.129072579466496</v>
      </c>
    </row>
    <row r="6131" spans="2:4" ht="16" x14ac:dyDescent="0.2">
      <c r="B6131" s="6" t="s">
        <v>56586</v>
      </c>
      <c r="C6131" s="6">
        <v>6.4542407229087204E-2</v>
      </c>
      <c r="D6131" s="6">
        <v>5.9225915301662803E-2</v>
      </c>
    </row>
    <row r="6132" spans="2:4" ht="16" x14ac:dyDescent="0.2">
      <c r="B6132" s="6" t="s">
        <v>56587</v>
      </c>
      <c r="C6132" s="6">
        <v>-4.1136238032965601E-2</v>
      </c>
      <c r="D6132" s="6">
        <v>-0.10674894977520299</v>
      </c>
    </row>
    <row r="6133" spans="2:4" ht="16" x14ac:dyDescent="0.2">
      <c r="B6133" s="6" t="s">
        <v>56588</v>
      </c>
      <c r="C6133" s="6">
        <v>-3.4434762809043597E-2</v>
      </c>
      <c r="D6133" s="6">
        <v>-3.7317494727491997E-2</v>
      </c>
    </row>
    <row r="6134" spans="2:4" ht="16" x14ac:dyDescent="0.2">
      <c r="B6134" s="6" t="s">
        <v>56589</v>
      </c>
      <c r="C6134" s="6">
        <v>7.2122662797576204E-2</v>
      </c>
      <c r="D6134" s="6">
        <v>-1.7184551855515699E-2</v>
      </c>
    </row>
    <row r="6135" spans="2:4" ht="16" x14ac:dyDescent="0.2">
      <c r="B6135" s="6" t="s">
        <v>56590</v>
      </c>
      <c r="C6135" s="6">
        <v>-1.16335854846428E-2</v>
      </c>
      <c r="D6135" s="6">
        <v>-1.4929323232995201E-2</v>
      </c>
    </row>
    <row r="6136" spans="2:4" ht="16" x14ac:dyDescent="0.2">
      <c r="B6136" s="6" t="s">
        <v>56591</v>
      </c>
      <c r="C6136" s="6">
        <v>1.7342185061582201E-2</v>
      </c>
      <c r="D6136" s="6">
        <v>-4.3780687474223298E-2</v>
      </c>
    </row>
    <row r="6137" spans="2:4" ht="16" x14ac:dyDescent="0.2">
      <c r="B6137" s="6" t="s">
        <v>56592</v>
      </c>
      <c r="C6137" s="6">
        <v>6.9507069408063102E-2</v>
      </c>
      <c r="D6137" s="6">
        <v>5.8307105582207697E-2</v>
      </c>
    </row>
    <row r="6138" spans="2:4" ht="16" x14ac:dyDescent="0.2">
      <c r="B6138" s="6" t="s">
        <v>56593</v>
      </c>
      <c r="C6138" s="6">
        <v>1.0327013769637201E-2</v>
      </c>
      <c r="D6138" s="6">
        <v>-3.6728540093218199E-3</v>
      </c>
    </row>
    <row r="6139" spans="2:4" ht="16" x14ac:dyDescent="0.2">
      <c r="B6139" s="6" t="s">
        <v>56594</v>
      </c>
      <c r="C6139" s="6">
        <v>8.3695234157437098E-2</v>
      </c>
      <c r="D6139" s="6">
        <v>6.7819829298396805E-2</v>
      </c>
    </row>
    <row r="6140" spans="2:4" ht="16" x14ac:dyDescent="0.2">
      <c r="B6140" s="6" t="s">
        <v>56595</v>
      </c>
      <c r="C6140" s="6">
        <v>1.5140847229755399E-2</v>
      </c>
      <c r="D6140" s="6">
        <v>-2.18034700855574E-2</v>
      </c>
    </row>
    <row r="6141" spans="2:4" ht="16" x14ac:dyDescent="0.2">
      <c r="B6141" s="6" t="s">
        <v>56596</v>
      </c>
      <c r="C6141" s="6">
        <v>-0.105240905354922</v>
      </c>
      <c r="D6141" s="6">
        <v>3.53604266170316E-2</v>
      </c>
    </row>
    <row r="6142" spans="2:4" ht="16" x14ac:dyDescent="0.2">
      <c r="B6142" s="6" t="s">
        <v>56597</v>
      </c>
      <c r="C6142" s="6">
        <v>3.5521140185733401E-2</v>
      </c>
      <c r="D6142" s="6">
        <v>5.2261038882823199E-2</v>
      </c>
    </row>
    <row r="6143" spans="2:4" ht="16" x14ac:dyDescent="0.2">
      <c r="B6143" s="6" t="s">
        <v>56598</v>
      </c>
      <c r="C6143" s="6">
        <v>6.2659037541431303E-2</v>
      </c>
      <c r="D6143" s="6">
        <v>-7.5163786104347693E-2</v>
      </c>
    </row>
    <row r="6144" spans="2:4" ht="16" x14ac:dyDescent="0.2">
      <c r="B6144" s="6" t="s">
        <v>56599</v>
      </c>
      <c r="C6144" s="6">
        <v>-3.7776863142431297E-2</v>
      </c>
      <c r="D6144" s="6">
        <v>-5.2562456787743898E-2</v>
      </c>
    </row>
    <row r="6145" spans="2:4" ht="16" x14ac:dyDescent="0.2">
      <c r="B6145" s="6" t="s">
        <v>56600</v>
      </c>
      <c r="C6145" s="6">
        <v>-2.0156017274270101E-2</v>
      </c>
      <c r="D6145" s="6">
        <v>-0.10134503444451699</v>
      </c>
    </row>
    <row r="6146" spans="2:4" ht="16" x14ac:dyDescent="0.2">
      <c r="B6146" s="6" t="s">
        <v>56601</v>
      </c>
      <c r="C6146" s="6">
        <v>8.0960795337542593E-2</v>
      </c>
      <c r="D6146" s="6">
        <v>-2.6866777131060299E-2</v>
      </c>
    </row>
    <row r="6147" spans="2:4" ht="16" x14ac:dyDescent="0.2">
      <c r="B6147" s="6" t="s">
        <v>56602</v>
      </c>
      <c r="C6147" s="6">
        <v>7.0088675400032897E-3</v>
      </c>
      <c r="D6147" s="6">
        <v>2.3413142138064901E-2</v>
      </c>
    </row>
    <row r="6148" spans="2:4" ht="16" x14ac:dyDescent="0.2">
      <c r="B6148" s="6" t="s">
        <v>56603</v>
      </c>
      <c r="C6148" s="6">
        <v>0.10254701681122699</v>
      </c>
      <c r="D6148" s="6">
        <v>0.117507804525461</v>
      </c>
    </row>
    <row r="6149" spans="2:4" ht="16" x14ac:dyDescent="0.2">
      <c r="B6149" s="6" t="s">
        <v>56604</v>
      </c>
      <c r="C6149" s="6">
        <v>6.5376547844597802E-2</v>
      </c>
      <c r="D6149" s="6">
        <v>3.8999176023105001E-2</v>
      </c>
    </row>
    <row r="6150" spans="2:4" ht="16" x14ac:dyDescent="0.2">
      <c r="B6150" s="6" t="s">
        <v>56605</v>
      </c>
      <c r="C6150" s="6">
        <v>-8.9817962095513501E-2</v>
      </c>
      <c r="D6150" s="6">
        <v>1.07910370453922E-2</v>
      </c>
    </row>
    <row r="6151" spans="2:4" ht="16" x14ac:dyDescent="0.2">
      <c r="B6151" s="6" t="s">
        <v>56606</v>
      </c>
      <c r="C6151" s="6">
        <v>-9.4293080816391303E-2</v>
      </c>
      <c r="D6151" s="6">
        <v>-8.8662845178319905E-2</v>
      </c>
    </row>
    <row r="6152" spans="2:4" ht="16" x14ac:dyDescent="0.2">
      <c r="B6152" s="6" t="s">
        <v>56607</v>
      </c>
      <c r="C6152" s="6">
        <v>0.12381587020575199</v>
      </c>
      <c r="D6152" s="6">
        <v>1.52916995224655E-2</v>
      </c>
    </row>
    <row r="6153" spans="2:4" ht="16" x14ac:dyDescent="0.2">
      <c r="B6153" s="6" t="s">
        <v>56608</v>
      </c>
      <c r="C6153" s="6">
        <v>-0.134331261206529</v>
      </c>
      <c r="D6153" s="6">
        <v>-1.7333412056110199E-2</v>
      </c>
    </row>
    <row r="6154" spans="2:4" ht="16" x14ac:dyDescent="0.2">
      <c r="B6154" s="6" t="s">
        <v>56609</v>
      </c>
      <c r="C6154" s="6">
        <v>0.114112297319775</v>
      </c>
      <c r="D6154" s="6">
        <v>0.12015222705831</v>
      </c>
    </row>
    <row r="6155" spans="2:4" ht="16" x14ac:dyDescent="0.2">
      <c r="B6155" s="6" t="s">
        <v>56610</v>
      </c>
      <c r="C6155" s="6">
        <v>-6.1565789105788599E-3</v>
      </c>
      <c r="D6155" s="6">
        <v>-2.72180722218947E-2</v>
      </c>
    </row>
    <row r="6156" spans="2:4" ht="16" x14ac:dyDescent="0.2">
      <c r="B6156" s="6" t="s">
        <v>56611</v>
      </c>
      <c r="C6156" s="6">
        <v>-0.209033974651954</v>
      </c>
      <c r="D6156" s="6">
        <v>-4.9954024933707201E-2</v>
      </c>
    </row>
    <row r="6157" spans="2:4" ht="16" x14ac:dyDescent="0.2">
      <c r="B6157" s="6" t="s">
        <v>56612</v>
      </c>
      <c r="C6157" s="6">
        <v>2.1491636914964501E-2</v>
      </c>
      <c r="D6157" s="6">
        <v>5.0948329711298798E-2</v>
      </c>
    </row>
    <row r="6158" spans="2:4" ht="16" x14ac:dyDescent="0.2">
      <c r="B6158" s="6" t="s">
        <v>56613</v>
      </c>
      <c r="C6158" s="6">
        <v>-2.52454740835697E-2</v>
      </c>
      <c r="D6158" s="6">
        <v>3.4420226845383602E-2</v>
      </c>
    </row>
    <row r="6159" spans="2:4" ht="16" x14ac:dyDescent="0.2">
      <c r="B6159" s="6" t="s">
        <v>56614</v>
      </c>
      <c r="C6159" s="6">
        <v>3.3600672588361698E-2</v>
      </c>
      <c r="D6159" s="6">
        <v>-7.9424475503991204E-2</v>
      </c>
    </row>
    <row r="6160" spans="2:4" ht="16" x14ac:dyDescent="0.2">
      <c r="B6160" s="6" t="s">
        <v>56615</v>
      </c>
      <c r="C6160" s="6">
        <v>2.85391231265066E-2</v>
      </c>
      <c r="D6160" s="6">
        <v>1.6344042199120501E-2</v>
      </c>
    </row>
    <row r="6161" spans="2:4" ht="16" x14ac:dyDescent="0.2">
      <c r="B6161" s="6" t="s">
        <v>56616</v>
      </c>
      <c r="C6161" s="6">
        <v>-1.35219803265461E-2</v>
      </c>
      <c r="D6161" s="6">
        <v>5.38697766406247E-2</v>
      </c>
    </row>
    <row r="6162" spans="2:4" ht="16" x14ac:dyDescent="0.2">
      <c r="B6162" s="6" t="s">
        <v>56617</v>
      </c>
      <c r="C6162" s="6">
        <v>-0.12735021121795101</v>
      </c>
      <c r="D6162" s="6">
        <v>-2.0031193117121801E-2</v>
      </c>
    </row>
    <row r="6163" spans="2:4" ht="16" x14ac:dyDescent="0.2">
      <c r="B6163" s="6" t="s">
        <v>56618</v>
      </c>
      <c r="C6163" s="6">
        <v>-8.3503113358346995E-2</v>
      </c>
      <c r="D6163" s="6">
        <v>-3.3336554708113197E-2</v>
      </c>
    </row>
    <row r="6164" spans="2:4" ht="16" x14ac:dyDescent="0.2">
      <c r="B6164" s="6" t="s">
        <v>56619</v>
      </c>
      <c r="C6164" s="6">
        <v>-0.17897619506141299</v>
      </c>
      <c r="D6164" s="6">
        <v>4.8091537001052502E-2</v>
      </c>
    </row>
    <row r="6165" spans="2:4" ht="16" x14ac:dyDescent="0.2">
      <c r="B6165" s="6" t="s">
        <v>56620</v>
      </c>
      <c r="C6165" s="6">
        <v>-0.138400424894321</v>
      </c>
      <c r="D6165" s="6">
        <v>-6.9282736322388003E-2</v>
      </c>
    </row>
    <row r="6166" spans="2:4" ht="16" x14ac:dyDescent="0.2">
      <c r="B6166" s="6" t="s">
        <v>56621</v>
      </c>
      <c r="C6166" s="6">
        <v>5.3842533720143103E-3</v>
      </c>
      <c r="D6166" s="6">
        <v>1.9864348285739901E-2</v>
      </c>
    </row>
    <row r="6167" spans="2:4" ht="16" x14ac:dyDescent="0.2">
      <c r="B6167" s="6" t="s">
        <v>56622</v>
      </c>
      <c r="C6167" s="6">
        <v>-4.33166247591492E-2</v>
      </c>
      <c r="D6167" s="6">
        <v>-0.112999518286006</v>
      </c>
    </row>
    <row r="6168" spans="2:4" ht="16" x14ac:dyDescent="0.2">
      <c r="B6168" s="6" t="s">
        <v>56623</v>
      </c>
      <c r="C6168" s="6">
        <v>-6.8932865228905599E-2</v>
      </c>
      <c r="D6168" s="6">
        <v>-3.6450697177920502E-2</v>
      </c>
    </row>
    <row r="6169" spans="2:4" ht="16" x14ac:dyDescent="0.2">
      <c r="B6169" s="6" t="s">
        <v>56624</v>
      </c>
      <c r="C6169" s="6">
        <v>3.2012985279005E-2</v>
      </c>
      <c r="D6169" s="6">
        <v>-1.8588877595238501E-2</v>
      </c>
    </row>
    <row r="6170" spans="2:4" ht="16" x14ac:dyDescent="0.2">
      <c r="B6170" s="6" t="s">
        <v>56625</v>
      </c>
      <c r="C6170" s="6">
        <v>4.0798611826440699E-2</v>
      </c>
      <c r="D6170" s="6">
        <v>0.12998726768743099</v>
      </c>
    </row>
    <row r="6171" spans="2:4" ht="16" x14ac:dyDescent="0.2">
      <c r="B6171" s="6" t="s">
        <v>56626</v>
      </c>
      <c r="C6171" s="6">
        <v>1.87571512349392E-2</v>
      </c>
      <c r="D6171" s="6">
        <v>-0.10925349396162901</v>
      </c>
    </row>
    <row r="6172" spans="2:4" ht="16" x14ac:dyDescent="0.2">
      <c r="B6172" s="6" t="s">
        <v>56627</v>
      </c>
      <c r="C6172" s="6">
        <v>2.4844785463798799E-2</v>
      </c>
      <c r="D6172" s="6">
        <v>-3.0090852687664E-2</v>
      </c>
    </row>
    <row r="6173" spans="2:4" ht="16" x14ac:dyDescent="0.2">
      <c r="B6173" s="6" t="s">
        <v>56628</v>
      </c>
      <c r="C6173" s="6">
        <v>-6.5850306193095107E-2</v>
      </c>
      <c r="D6173" s="6">
        <v>3.8317051662544899E-2</v>
      </c>
    </row>
    <row r="6174" spans="2:4" ht="16" x14ac:dyDescent="0.2">
      <c r="B6174" s="6" t="s">
        <v>56629</v>
      </c>
      <c r="C6174" s="6">
        <v>-0.14759677561743301</v>
      </c>
      <c r="D6174" s="6">
        <v>3.2664190843749002E-4</v>
      </c>
    </row>
    <row r="6175" spans="2:4" ht="16" x14ac:dyDescent="0.2">
      <c r="B6175" s="6" t="s">
        <v>56630</v>
      </c>
      <c r="C6175" s="6">
        <v>-9.14277417149734E-3</v>
      </c>
      <c r="D6175" s="6">
        <v>-6.7732806451749006E-2</v>
      </c>
    </row>
    <row r="6176" spans="2:4" ht="16" x14ac:dyDescent="0.2">
      <c r="B6176" s="6" t="s">
        <v>56631</v>
      </c>
      <c r="C6176" s="6">
        <v>-4.7361077990933302E-2</v>
      </c>
      <c r="D6176" s="6">
        <v>-2.4840975196198999E-2</v>
      </c>
    </row>
    <row r="6177" spans="2:4" ht="16" x14ac:dyDescent="0.2">
      <c r="B6177" s="6" t="s">
        <v>56632</v>
      </c>
      <c r="C6177" s="6">
        <v>-0.13904914957490999</v>
      </c>
      <c r="D6177" s="6">
        <v>-4.0202515417004599E-2</v>
      </c>
    </row>
    <row r="6178" spans="2:4" ht="16" x14ac:dyDescent="0.2">
      <c r="B6178" s="6" t="s">
        <v>56633</v>
      </c>
      <c r="C6178" s="6">
        <v>-5.4658209517711498E-2</v>
      </c>
      <c r="D6178" s="6">
        <v>-0.12581484502267401</v>
      </c>
    </row>
    <row r="6179" spans="2:4" ht="16" x14ac:dyDescent="0.2">
      <c r="B6179" s="6" t="s">
        <v>56634</v>
      </c>
      <c r="C6179" s="6">
        <v>-0.136499684809058</v>
      </c>
      <c r="D6179" s="6">
        <v>4.5227319888030401E-2</v>
      </c>
    </row>
    <row r="6180" spans="2:4" ht="16" x14ac:dyDescent="0.2">
      <c r="B6180" s="6" t="s">
        <v>56635</v>
      </c>
      <c r="C6180" s="6">
        <v>-0.14667557803178499</v>
      </c>
      <c r="D6180" s="6">
        <v>9.7093168383626804E-2</v>
      </c>
    </row>
    <row r="6181" spans="2:4" ht="16" x14ac:dyDescent="0.2">
      <c r="B6181" s="6" t="s">
        <v>56636</v>
      </c>
      <c r="C6181" s="6">
        <v>0.17224664182411301</v>
      </c>
      <c r="D6181" s="6">
        <v>4.8428721925987503E-2</v>
      </c>
    </row>
    <row r="6182" spans="2:4" ht="16" x14ac:dyDescent="0.2">
      <c r="B6182" s="6" t="s">
        <v>56637</v>
      </c>
      <c r="C6182" s="6">
        <v>6.7604653923977395E-2</v>
      </c>
      <c r="D6182" s="6">
        <v>3.5922851379220702E-2</v>
      </c>
    </row>
    <row r="6183" spans="2:4" ht="16" x14ac:dyDescent="0.2">
      <c r="B6183" s="6" t="s">
        <v>56638</v>
      </c>
      <c r="C6183" s="6">
        <v>-5.4929706370859102E-2</v>
      </c>
      <c r="D6183" s="6">
        <v>-0.14566664288571901</v>
      </c>
    </row>
    <row r="6184" spans="2:4" ht="16" x14ac:dyDescent="0.2">
      <c r="B6184" s="6" t="s">
        <v>56639</v>
      </c>
      <c r="C6184" s="6">
        <v>-6.2849856688524497E-2</v>
      </c>
      <c r="D6184" s="6">
        <v>2.69785030246288E-2</v>
      </c>
    </row>
    <row r="6185" spans="2:4" ht="16" x14ac:dyDescent="0.2">
      <c r="B6185" s="6" t="s">
        <v>56640</v>
      </c>
      <c r="C6185" s="6">
        <v>-0.174806280467669</v>
      </c>
      <c r="D6185" s="6">
        <v>-0.107976562849318</v>
      </c>
    </row>
    <row r="6186" spans="2:4" ht="16" x14ac:dyDescent="0.2">
      <c r="B6186" s="6" t="s">
        <v>56641</v>
      </c>
      <c r="C6186" s="6">
        <v>8.8542690243364995E-3</v>
      </c>
      <c r="D6186" s="6">
        <v>-6.9598510429921795E-2</v>
      </c>
    </row>
    <row r="6187" spans="2:4" ht="16" x14ac:dyDescent="0.2">
      <c r="B6187" s="6" t="s">
        <v>56642</v>
      </c>
      <c r="C6187" s="6">
        <v>-0.22118368052412099</v>
      </c>
      <c r="D6187" s="6">
        <v>-3.1830229405776699E-2</v>
      </c>
    </row>
    <row r="6188" spans="2:4" ht="16" x14ac:dyDescent="0.2">
      <c r="B6188" s="6" t="s">
        <v>56643</v>
      </c>
      <c r="C6188" s="6">
        <v>-0.126945985616334</v>
      </c>
      <c r="D6188" s="6">
        <v>-2.6837382740663301E-2</v>
      </c>
    </row>
    <row r="6189" spans="2:4" ht="16" x14ac:dyDescent="0.2">
      <c r="B6189" s="6" t="s">
        <v>56644</v>
      </c>
      <c r="C6189" s="6">
        <v>-0.143699801598548</v>
      </c>
      <c r="D6189" s="6">
        <v>-8.5501941969620396E-2</v>
      </c>
    </row>
    <row r="6190" spans="2:4" ht="16" x14ac:dyDescent="0.2">
      <c r="B6190" s="6" t="s">
        <v>56645</v>
      </c>
      <c r="C6190" s="6">
        <v>9.1967538064326795E-2</v>
      </c>
      <c r="D6190" s="6">
        <v>-0.15553930374157099</v>
      </c>
    </row>
    <row r="6191" spans="2:4" ht="16" x14ac:dyDescent="0.2">
      <c r="B6191" s="6" t="s">
        <v>56646</v>
      </c>
      <c r="C6191" s="6">
        <v>4.5048289810555503E-2</v>
      </c>
      <c r="D6191" s="6">
        <v>-3.12626257034457E-2</v>
      </c>
    </row>
    <row r="6192" spans="2:4" ht="16" x14ac:dyDescent="0.2">
      <c r="B6192" s="6" t="s">
        <v>56647</v>
      </c>
      <c r="C6192" s="6">
        <v>-9.3069406909496201E-3</v>
      </c>
      <c r="D6192" s="6">
        <v>0.120090903960173</v>
      </c>
    </row>
    <row r="6193" spans="2:4" ht="16" x14ac:dyDescent="0.2">
      <c r="B6193" s="6" t="s">
        <v>56648</v>
      </c>
      <c r="C6193" s="6">
        <v>-7.5520314697263793E-2</v>
      </c>
      <c r="D6193" s="6">
        <v>9.0264096553447394E-3</v>
      </c>
    </row>
    <row r="6194" spans="2:4" ht="16" x14ac:dyDescent="0.2">
      <c r="B6194" s="6" t="s">
        <v>56649</v>
      </c>
      <c r="C6194" s="6">
        <v>-1.5194198391841799E-2</v>
      </c>
      <c r="D6194" s="6">
        <v>-2.1306320331306101E-2</v>
      </c>
    </row>
    <row r="6195" spans="2:4" ht="16" x14ac:dyDescent="0.2">
      <c r="B6195" s="6" t="s">
        <v>56650</v>
      </c>
      <c r="C6195" s="6">
        <v>-0.169650994305757</v>
      </c>
      <c r="D6195" s="6">
        <v>-3.7711739376125801E-3</v>
      </c>
    </row>
    <row r="6196" spans="2:4" ht="16" x14ac:dyDescent="0.2">
      <c r="B6196" s="6" t="s">
        <v>56651</v>
      </c>
      <c r="C6196" s="6">
        <v>1.7143317385947699E-2</v>
      </c>
      <c r="D6196" s="6">
        <v>-3.2952876365236798E-2</v>
      </c>
    </row>
    <row r="6197" spans="2:4" ht="16" x14ac:dyDescent="0.2">
      <c r="B6197" s="6" t="s">
        <v>56652</v>
      </c>
      <c r="C6197" s="6">
        <v>-0.107983817833974</v>
      </c>
      <c r="D6197" s="6">
        <v>-2.4900973380431402E-2</v>
      </c>
    </row>
    <row r="6198" spans="2:4" ht="16" x14ac:dyDescent="0.2">
      <c r="B6198" s="6" t="s">
        <v>56653</v>
      </c>
      <c r="C6198" s="6">
        <v>-0.140384779269871</v>
      </c>
      <c r="D6198" s="6">
        <v>-6.69515917917174E-3</v>
      </c>
    </row>
    <row r="6199" spans="2:4" ht="16" x14ac:dyDescent="0.2">
      <c r="B6199" s="6" t="s">
        <v>56654</v>
      </c>
      <c r="C6199" s="6">
        <v>9.9634066707359595E-2</v>
      </c>
      <c r="D6199" s="6">
        <v>-7.3339222144899005E-2</v>
      </c>
    </row>
    <row r="6200" spans="2:4" ht="16" x14ac:dyDescent="0.2">
      <c r="B6200" s="6" t="s">
        <v>56655</v>
      </c>
      <c r="C6200" s="6">
        <v>-0.18705209975832299</v>
      </c>
      <c r="D6200" s="6">
        <v>-5.2030580145549898E-2</v>
      </c>
    </row>
    <row r="6201" spans="2:4" ht="16" x14ac:dyDescent="0.2">
      <c r="B6201" s="6" t="s">
        <v>56656</v>
      </c>
      <c r="C6201" s="6">
        <v>0.10050971020094999</v>
      </c>
      <c r="D6201" s="6">
        <v>7.0164160730544795E-2</v>
      </c>
    </row>
    <row r="6202" spans="2:4" ht="16" x14ac:dyDescent="0.2">
      <c r="B6202" s="6" t="s">
        <v>56657</v>
      </c>
      <c r="C6202" s="6">
        <v>1.7118772790050599E-2</v>
      </c>
      <c r="D6202" s="6">
        <v>-9.1098431287575998E-2</v>
      </c>
    </row>
    <row r="6203" spans="2:4" ht="16" x14ac:dyDescent="0.2">
      <c r="B6203" s="6" t="s">
        <v>56658</v>
      </c>
      <c r="C6203" s="6">
        <v>0.13739346248230999</v>
      </c>
      <c r="D6203" s="6">
        <v>6.5192497762149998E-2</v>
      </c>
    </row>
    <row r="6204" spans="2:4" ht="16" x14ac:dyDescent="0.2">
      <c r="B6204" s="6" t="s">
        <v>56659</v>
      </c>
      <c r="C6204" s="6">
        <v>0.22117246680052499</v>
      </c>
      <c r="D6204" s="6">
        <v>-5.6310552776219602E-2</v>
      </c>
    </row>
    <row r="6205" spans="2:4" ht="16" x14ac:dyDescent="0.2">
      <c r="B6205" s="6" t="s">
        <v>56660</v>
      </c>
      <c r="C6205" s="6">
        <v>-6.2801666861167504E-2</v>
      </c>
      <c r="D6205" s="6">
        <v>6.00744651536654E-2</v>
      </c>
    </row>
    <row r="6206" spans="2:4" ht="16" x14ac:dyDescent="0.2">
      <c r="B6206" s="6" t="s">
        <v>56661</v>
      </c>
      <c r="C6206" s="6">
        <v>3.3692932405124901E-2</v>
      </c>
      <c r="D6206" s="6">
        <v>-8.7908467676594299E-2</v>
      </c>
    </row>
    <row r="6207" spans="2:4" ht="16" x14ac:dyDescent="0.2">
      <c r="B6207" s="6" t="s">
        <v>56662</v>
      </c>
      <c r="C6207" s="6">
        <v>0.15378699459251299</v>
      </c>
      <c r="D6207" s="6">
        <v>0.11786510798387401</v>
      </c>
    </row>
    <row r="6208" spans="2:4" ht="16" x14ac:dyDescent="0.2">
      <c r="B6208" s="6" t="s">
        <v>56663</v>
      </c>
      <c r="C6208" s="6">
        <v>0.1364349923923</v>
      </c>
      <c r="D6208" s="6">
        <v>7.5349829560377002E-2</v>
      </c>
    </row>
    <row r="6209" spans="2:4" ht="16" x14ac:dyDescent="0.2">
      <c r="B6209" s="6" t="s">
        <v>56664</v>
      </c>
      <c r="C6209" s="6">
        <v>-4.1938646879175999E-3</v>
      </c>
      <c r="D6209" s="6">
        <v>-4.3366845690162102E-2</v>
      </c>
    </row>
    <row r="6210" spans="2:4" ht="16" x14ac:dyDescent="0.2">
      <c r="B6210" s="6" t="s">
        <v>56665</v>
      </c>
      <c r="C6210" s="6">
        <v>0.24012389768443401</v>
      </c>
      <c r="D6210" s="6">
        <v>0.164073104357111</v>
      </c>
    </row>
    <row r="6211" spans="2:4" ht="16" x14ac:dyDescent="0.2">
      <c r="B6211" s="6" t="s">
        <v>56666</v>
      </c>
      <c r="C6211" s="6">
        <v>0.133477769125738</v>
      </c>
      <c r="D6211" s="6">
        <v>-6.0033850006089302E-2</v>
      </c>
    </row>
    <row r="6212" spans="2:4" ht="16" x14ac:dyDescent="0.2">
      <c r="B6212" s="6" t="s">
        <v>56667</v>
      </c>
      <c r="C6212" s="6">
        <v>5.1462584284280397E-2</v>
      </c>
      <c r="D6212" s="6">
        <v>-7.8200392841129798E-2</v>
      </c>
    </row>
    <row r="6213" spans="2:4" ht="16" x14ac:dyDescent="0.2">
      <c r="B6213" s="6" t="s">
        <v>56668</v>
      </c>
      <c r="C6213" s="6">
        <v>0.14689375512087499</v>
      </c>
      <c r="D6213" s="6">
        <v>1.0235836237197199E-2</v>
      </c>
    </row>
    <row r="6214" spans="2:4" ht="16" x14ac:dyDescent="0.2">
      <c r="B6214" s="6" t="s">
        <v>56669</v>
      </c>
      <c r="C6214" s="6">
        <v>-0.16393089968493199</v>
      </c>
      <c r="D6214" s="6">
        <v>-0.16451564115601</v>
      </c>
    </row>
    <row r="6215" spans="2:4" ht="16" x14ac:dyDescent="0.2">
      <c r="B6215" s="6" t="s">
        <v>56670</v>
      </c>
      <c r="C6215" s="6">
        <v>7.5532947805161399E-3</v>
      </c>
      <c r="D6215" s="6">
        <v>-0.12721517978243499</v>
      </c>
    </row>
    <row r="6216" spans="2:4" ht="16" x14ac:dyDescent="0.2">
      <c r="B6216" s="6" t="s">
        <v>56671</v>
      </c>
      <c r="C6216" s="6">
        <v>-9.4793287824738406E-2</v>
      </c>
      <c r="D6216" s="6">
        <v>-5.0767867696864998E-2</v>
      </c>
    </row>
    <row r="6217" spans="2:4" ht="16" x14ac:dyDescent="0.2">
      <c r="B6217" s="6" t="s">
        <v>56672</v>
      </c>
      <c r="C6217" s="6">
        <v>9.9962807138352303E-2</v>
      </c>
      <c r="D6217" s="6">
        <v>-1.5986943037347899E-2</v>
      </c>
    </row>
    <row r="6218" spans="2:4" ht="16" x14ac:dyDescent="0.2">
      <c r="B6218" s="6" t="s">
        <v>56673</v>
      </c>
      <c r="C6218" s="6">
        <v>0.19100428767150501</v>
      </c>
      <c r="D6218" s="6">
        <v>2.9924066136658801E-2</v>
      </c>
    </row>
    <row r="6219" spans="2:4" ht="16" x14ac:dyDescent="0.2">
      <c r="B6219" s="6" t="s">
        <v>56674</v>
      </c>
      <c r="C6219" s="6">
        <v>-0.105374162634863</v>
      </c>
      <c r="D6219" s="6">
        <v>-5.5844117158218402E-3</v>
      </c>
    </row>
    <row r="6220" spans="2:4" ht="16" x14ac:dyDescent="0.2">
      <c r="B6220" s="6" t="s">
        <v>56675</v>
      </c>
      <c r="C6220" s="6">
        <v>2.48547756058848E-2</v>
      </c>
      <c r="D6220" s="6">
        <v>-1.7758420757592E-2</v>
      </c>
    </row>
    <row r="6221" spans="2:4" ht="16" x14ac:dyDescent="0.2">
      <c r="B6221" s="6" t="s">
        <v>56676</v>
      </c>
      <c r="C6221" s="6">
        <v>-5.31066859171734E-2</v>
      </c>
      <c r="D6221" s="6">
        <v>8.1601709654842203E-2</v>
      </c>
    </row>
    <row r="6222" spans="2:4" ht="16" x14ac:dyDescent="0.2">
      <c r="B6222" s="6" t="s">
        <v>56677</v>
      </c>
      <c r="C6222" s="6">
        <v>9.5456879158931002E-2</v>
      </c>
      <c r="D6222" s="6">
        <v>0.15781410515729399</v>
      </c>
    </row>
    <row r="6223" spans="2:4" ht="16" x14ac:dyDescent="0.2">
      <c r="B6223" s="6" t="s">
        <v>56678</v>
      </c>
      <c r="C6223" s="6">
        <v>3.92414986332374E-2</v>
      </c>
      <c r="D6223" s="6">
        <v>-0.10335123500484</v>
      </c>
    </row>
    <row r="6224" spans="2:4" ht="16" x14ac:dyDescent="0.2">
      <c r="B6224" s="6" t="s">
        <v>56679</v>
      </c>
      <c r="C6224" s="6">
        <v>-0.14371203895898499</v>
      </c>
      <c r="D6224" s="6">
        <v>6.1655881365573997E-2</v>
      </c>
    </row>
    <row r="6225" spans="2:4" ht="16" x14ac:dyDescent="0.2">
      <c r="B6225" s="6" t="s">
        <v>56680</v>
      </c>
      <c r="C6225" s="6">
        <v>0.105242956830914</v>
      </c>
      <c r="D6225" s="6">
        <v>9.2784075897288404E-2</v>
      </c>
    </row>
    <row r="6226" spans="2:4" ht="16" x14ac:dyDescent="0.2">
      <c r="B6226" s="6" t="s">
        <v>56681</v>
      </c>
      <c r="C6226" s="6">
        <v>-0.15051672991781301</v>
      </c>
      <c r="D6226" s="6">
        <v>-9.3217853284444402E-2</v>
      </c>
    </row>
    <row r="6227" spans="2:4" ht="16" x14ac:dyDescent="0.2">
      <c r="B6227" s="6" t="s">
        <v>56682</v>
      </c>
      <c r="C6227" s="6">
        <v>-1.4156041811685499E-2</v>
      </c>
      <c r="D6227" s="6">
        <v>-5.5670367581935103E-2</v>
      </c>
    </row>
    <row r="6228" spans="2:4" ht="16" x14ac:dyDescent="0.2">
      <c r="B6228" s="6" t="s">
        <v>56683</v>
      </c>
      <c r="C6228" s="6">
        <v>5.2849982458071501E-2</v>
      </c>
      <c r="D6228" s="6">
        <v>3.5825339565218002E-2</v>
      </c>
    </row>
    <row r="6229" spans="2:4" ht="16" x14ac:dyDescent="0.2">
      <c r="B6229" s="6" t="s">
        <v>56684</v>
      </c>
      <c r="C6229" s="6">
        <v>-6.1474122960232698E-2</v>
      </c>
      <c r="D6229" s="6">
        <v>-4.1313284551402298E-2</v>
      </c>
    </row>
    <row r="6230" spans="2:4" ht="16" x14ac:dyDescent="0.2">
      <c r="B6230" s="6" t="s">
        <v>56685</v>
      </c>
      <c r="C6230" s="6">
        <v>-7.16501362400912E-2</v>
      </c>
      <c r="D6230" s="6">
        <v>-2.8480772322581699E-2</v>
      </c>
    </row>
    <row r="6231" spans="2:4" ht="16" x14ac:dyDescent="0.2">
      <c r="B6231" s="6" t="s">
        <v>56686</v>
      </c>
      <c r="C6231" s="6">
        <v>-0.18095352571756401</v>
      </c>
      <c r="D6231" s="6">
        <v>-0.35250791243366397</v>
      </c>
    </row>
    <row r="6232" spans="2:4" ht="16" x14ac:dyDescent="0.2">
      <c r="B6232" s="6" t="s">
        <v>56687</v>
      </c>
      <c r="C6232" s="6">
        <v>-0.14405917146417599</v>
      </c>
      <c r="D6232" s="6">
        <v>3.5855212370335598E-3</v>
      </c>
    </row>
    <row r="6233" spans="2:4" ht="16" x14ac:dyDescent="0.2">
      <c r="B6233" s="6" t="s">
        <v>56688</v>
      </c>
      <c r="C6233" s="6">
        <v>-0.102524797006407</v>
      </c>
      <c r="D6233" s="6">
        <v>-8.3765590136311893E-2</v>
      </c>
    </row>
    <row r="6234" spans="2:4" ht="16" x14ac:dyDescent="0.2">
      <c r="B6234" s="6" t="s">
        <v>56689</v>
      </c>
      <c r="C6234" s="6">
        <v>-2.4418932149022701E-2</v>
      </c>
      <c r="D6234" s="6">
        <v>-0.19524399478617099</v>
      </c>
    </row>
    <row r="6235" spans="2:4" ht="16" x14ac:dyDescent="0.2">
      <c r="B6235" s="6" t="s">
        <v>56690</v>
      </c>
      <c r="C6235" s="6">
        <v>-0.23152350455107201</v>
      </c>
      <c r="D6235" s="6">
        <v>-1.8122050136148801E-2</v>
      </c>
    </row>
    <row r="6236" spans="2:4" ht="16" x14ac:dyDescent="0.2">
      <c r="B6236" s="6" t="s">
        <v>56691</v>
      </c>
      <c r="C6236" s="6">
        <v>1.54535750784346E-2</v>
      </c>
      <c r="D6236" s="6">
        <v>2.1423579199595099E-2</v>
      </c>
    </row>
    <row r="6237" spans="2:4" ht="16" x14ac:dyDescent="0.2">
      <c r="B6237" s="6" t="s">
        <v>56692</v>
      </c>
      <c r="C6237" s="6">
        <v>-5.6928936526729999E-2</v>
      </c>
      <c r="D6237" s="6">
        <v>7.9581648867247806E-3</v>
      </c>
    </row>
    <row r="6238" spans="2:4" ht="16" x14ac:dyDescent="0.2">
      <c r="B6238" s="6" t="s">
        <v>56693</v>
      </c>
      <c r="C6238" s="6">
        <v>3.3902262770134903E-2</v>
      </c>
      <c r="D6238" s="6">
        <v>-0.11241213402856</v>
      </c>
    </row>
    <row r="6239" spans="2:4" ht="16" x14ac:dyDescent="0.2">
      <c r="B6239" s="6" t="s">
        <v>56694</v>
      </c>
      <c r="C6239" s="6">
        <v>-8.7741521837362099E-2</v>
      </c>
      <c r="D6239" s="6">
        <v>-0.169833440760602</v>
      </c>
    </row>
    <row r="6240" spans="2:4" ht="16" x14ac:dyDescent="0.2">
      <c r="B6240" s="6" t="s">
        <v>56695</v>
      </c>
      <c r="C6240" s="6">
        <v>5.5369716259015399E-2</v>
      </c>
      <c r="D6240" s="6">
        <v>-1.80733541563818E-2</v>
      </c>
    </row>
    <row r="6241" spans="2:4" ht="16" x14ac:dyDescent="0.2">
      <c r="B6241" s="6" t="s">
        <v>56696</v>
      </c>
      <c r="C6241" s="6">
        <v>-5.1423840770574696E-3</v>
      </c>
      <c r="D6241" s="6">
        <v>5.1208552953214102E-2</v>
      </c>
    </row>
    <row r="6242" spans="2:4" ht="16" x14ac:dyDescent="0.2">
      <c r="B6242" s="6" t="s">
        <v>56697</v>
      </c>
      <c r="C6242" s="6">
        <v>-7.2614580553829605E-2</v>
      </c>
      <c r="D6242" s="6">
        <v>-2.0807867910727799E-2</v>
      </c>
    </row>
    <row r="6243" spans="2:4" ht="16" x14ac:dyDescent="0.2">
      <c r="B6243" s="6" t="s">
        <v>56698</v>
      </c>
      <c r="C6243" s="6">
        <v>-0.124928980649864</v>
      </c>
      <c r="D6243" s="6">
        <v>-1.00451628041972E-2</v>
      </c>
    </row>
    <row r="6244" spans="2:4" ht="16" x14ac:dyDescent="0.2">
      <c r="B6244" s="6" t="s">
        <v>56699</v>
      </c>
      <c r="C6244" s="6">
        <v>8.2864449456845804E-2</v>
      </c>
      <c r="D6244" s="6">
        <v>-7.7130441554341296E-3</v>
      </c>
    </row>
    <row r="6245" spans="2:4" ht="16" x14ac:dyDescent="0.2">
      <c r="B6245" s="6" t="s">
        <v>56700</v>
      </c>
      <c r="C6245" s="6">
        <v>1.61654596746699E-2</v>
      </c>
      <c r="D6245" s="6">
        <v>2.53496803315757E-2</v>
      </c>
    </row>
    <row r="6246" spans="2:4" ht="16" x14ac:dyDescent="0.2">
      <c r="B6246" s="6" t="s">
        <v>56701</v>
      </c>
      <c r="C6246" s="6">
        <v>-6.1970035209571797E-2</v>
      </c>
      <c r="D6246" s="6">
        <v>6.3956919364168599E-2</v>
      </c>
    </row>
    <row r="6247" spans="2:4" ht="16" x14ac:dyDescent="0.2">
      <c r="B6247" s="6" t="s">
        <v>56702</v>
      </c>
      <c r="C6247" s="6">
        <v>0.14398188086817901</v>
      </c>
      <c r="D6247" s="6">
        <v>1.3440197920405799E-2</v>
      </c>
    </row>
    <row r="6248" spans="2:4" ht="16" x14ac:dyDescent="0.2">
      <c r="B6248" s="6" t="s">
        <v>56703</v>
      </c>
      <c r="C6248" s="6">
        <v>0.12877697028577101</v>
      </c>
      <c r="D6248" s="6">
        <v>-2.37300295747505E-2</v>
      </c>
    </row>
    <row r="6249" spans="2:4" ht="16" x14ac:dyDescent="0.2">
      <c r="B6249" s="6" t="s">
        <v>56704</v>
      </c>
      <c r="C6249" s="6">
        <v>1.91123958136208E-2</v>
      </c>
      <c r="D6249" s="6">
        <v>6.2031203561445203E-2</v>
      </c>
    </row>
    <row r="6250" spans="2:4" ht="16" x14ac:dyDescent="0.2">
      <c r="B6250" s="6" t="s">
        <v>56705</v>
      </c>
      <c r="C6250" s="6">
        <v>-9.5290730905494697E-2</v>
      </c>
      <c r="D6250" s="6">
        <v>-0.107290566361616</v>
      </c>
    </row>
    <row r="6251" spans="2:4" ht="16" x14ac:dyDescent="0.2">
      <c r="B6251" s="6" t="s">
        <v>56706</v>
      </c>
      <c r="C6251" s="6">
        <v>-0.14327162186604001</v>
      </c>
      <c r="D6251" s="6">
        <v>-1.5697642789097799E-2</v>
      </c>
    </row>
    <row r="6252" spans="2:4" ht="16" x14ac:dyDescent="0.2">
      <c r="B6252" s="6" t="s">
        <v>56707</v>
      </c>
      <c r="C6252" s="6">
        <v>-4.6684162811327901E-4</v>
      </c>
      <c r="D6252" s="6">
        <v>-0.10181168687653901</v>
      </c>
    </row>
    <row r="6253" spans="2:4" ht="16" x14ac:dyDescent="0.2">
      <c r="B6253" s="6" t="s">
        <v>56708</v>
      </c>
      <c r="C6253" s="6">
        <v>9.8294173349660105E-2</v>
      </c>
      <c r="D6253" s="6">
        <v>0.14530274607947999</v>
      </c>
    </row>
    <row r="6254" spans="2:4" ht="16" x14ac:dyDescent="0.2">
      <c r="B6254" s="6" t="s">
        <v>56709</v>
      </c>
      <c r="C6254" s="6">
        <v>0.18217023968209001</v>
      </c>
      <c r="D6254" s="6">
        <v>3.83752473650961E-2</v>
      </c>
    </row>
    <row r="6255" spans="2:4" ht="16" x14ac:dyDescent="0.2">
      <c r="B6255" s="6" t="s">
        <v>56710</v>
      </c>
      <c r="C6255" s="6">
        <v>3.41538064564917E-2</v>
      </c>
      <c r="D6255" s="6">
        <v>-5.6377848277124103E-2</v>
      </c>
    </row>
    <row r="6256" spans="2:4" ht="16" x14ac:dyDescent="0.2">
      <c r="B6256" s="6" t="s">
        <v>56711</v>
      </c>
      <c r="C6256" s="6">
        <v>8.2628302118640001E-2</v>
      </c>
      <c r="D6256" s="6">
        <v>5.7242828259334799E-2</v>
      </c>
    </row>
    <row r="6257" spans="2:4" ht="16" x14ac:dyDescent="0.2">
      <c r="B6257" s="6" t="s">
        <v>56712</v>
      </c>
      <c r="C6257" s="6">
        <v>3.5958597743720198E-2</v>
      </c>
      <c r="D6257" s="6">
        <v>4.1503218578317399E-3</v>
      </c>
    </row>
    <row r="6258" spans="2:4" ht="16" x14ac:dyDescent="0.2">
      <c r="B6258" s="6" t="s">
        <v>56713</v>
      </c>
      <c r="C6258" s="6">
        <v>-2.6111849023895899E-2</v>
      </c>
      <c r="D6258" s="6">
        <v>0.17637049051579301</v>
      </c>
    </row>
    <row r="6259" spans="2:4" ht="16" x14ac:dyDescent="0.2">
      <c r="B6259" s="6" t="s">
        <v>56714</v>
      </c>
      <c r="C6259" s="6">
        <v>-1.9966483837583499E-3</v>
      </c>
      <c r="D6259" s="6">
        <v>-1.07109453396082E-2</v>
      </c>
    </row>
    <row r="6260" spans="2:4" ht="16" x14ac:dyDescent="0.2">
      <c r="B6260" s="6" t="s">
        <v>56715</v>
      </c>
      <c r="C6260" s="6">
        <v>3.1769998187633597E-2</v>
      </c>
      <c r="D6260" s="6">
        <v>-5.62627846975697E-2</v>
      </c>
    </row>
    <row r="6261" spans="2:4" ht="16" x14ac:dyDescent="0.2">
      <c r="B6261" s="6" t="s">
        <v>56716</v>
      </c>
      <c r="C6261" s="6">
        <v>5.4074644380798502E-2</v>
      </c>
      <c r="D6261" s="6">
        <v>-7.0096765654307197E-2</v>
      </c>
    </row>
    <row r="6262" spans="2:4" ht="16" x14ac:dyDescent="0.2">
      <c r="B6262" s="6" t="s">
        <v>56717</v>
      </c>
      <c r="C6262" s="6">
        <v>0.104093867824629</v>
      </c>
      <c r="D6262" s="6">
        <v>-1.89127969503016E-2</v>
      </c>
    </row>
    <row r="6263" spans="2:4" ht="16" x14ac:dyDescent="0.2">
      <c r="B6263" s="6" t="s">
        <v>56718</v>
      </c>
      <c r="C6263" s="6">
        <v>-7.2472757303704505E-2</v>
      </c>
      <c r="D6263" s="6">
        <v>-1.13497433788631E-2</v>
      </c>
    </row>
    <row r="6264" spans="2:4" ht="16" x14ac:dyDescent="0.2">
      <c r="B6264" s="6" t="s">
        <v>56719</v>
      </c>
      <c r="C6264" s="6">
        <v>-0.14107110050977001</v>
      </c>
      <c r="D6264" s="6">
        <v>-8.7492692392502902E-2</v>
      </c>
    </row>
    <row r="6265" spans="2:4" ht="16" x14ac:dyDescent="0.2">
      <c r="B6265" s="6" t="s">
        <v>56720</v>
      </c>
      <c r="C6265" s="6">
        <v>-8.9672469515310396E-2</v>
      </c>
      <c r="D6265" s="6">
        <v>-0.103246823288313</v>
      </c>
    </row>
    <row r="6266" spans="2:4" ht="16" x14ac:dyDescent="0.2">
      <c r="B6266" s="6" t="s">
        <v>56721</v>
      </c>
      <c r="C6266" s="6">
        <v>3.6216346201552299E-2</v>
      </c>
      <c r="D6266" s="6">
        <v>-6.2985808189287604E-2</v>
      </c>
    </row>
    <row r="6267" spans="2:4" ht="16" x14ac:dyDescent="0.2">
      <c r="B6267" s="6" t="s">
        <v>56722</v>
      </c>
      <c r="C6267" s="6">
        <v>1.8744864907789701E-2</v>
      </c>
      <c r="D6267" s="6">
        <v>0.119493311978199</v>
      </c>
    </row>
    <row r="6268" spans="2:4" ht="16" x14ac:dyDescent="0.2">
      <c r="B6268" s="6" t="s">
        <v>56723</v>
      </c>
      <c r="C6268" s="6">
        <v>-3.7477951162022002E-2</v>
      </c>
      <c r="D6268" s="6">
        <v>-0.158726428400324</v>
      </c>
    </row>
    <row r="6269" spans="2:4" ht="16" x14ac:dyDescent="0.2">
      <c r="B6269" s="6" t="s">
        <v>56724</v>
      </c>
      <c r="C6269" s="6">
        <v>7.93197386233295E-2</v>
      </c>
      <c r="D6269" s="6">
        <v>7.1681757487063198E-3</v>
      </c>
    </row>
    <row r="6270" spans="2:4" ht="16" x14ac:dyDescent="0.2">
      <c r="B6270" s="6" t="s">
        <v>56725</v>
      </c>
      <c r="C6270" s="6">
        <v>-7.0701353852857807E-2</v>
      </c>
      <c r="D6270" s="6">
        <v>8.1207289991131901E-2</v>
      </c>
    </row>
    <row r="6271" spans="2:4" ht="16" x14ac:dyDescent="0.2">
      <c r="B6271" s="6" t="s">
        <v>56726</v>
      </c>
      <c r="C6271" s="6">
        <v>-6.2530210837374894E-2</v>
      </c>
      <c r="D6271" s="6">
        <v>-7.0415521229463998E-2</v>
      </c>
    </row>
    <row r="6272" spans="2:4" ht="16" x14ac:dyDescent="0.2">
      <c r="B6272" s="6" t="s">
        <v>56727</v>
      </c>
      <c r="C6272" s="6">
        <v>0.20502289709515001</v>
      </c>
      <c r="D6272" s="6">
        <v>0.23205378209506899</v>
      </c>
    </row>
    <row r="6273" spans="2:4" ht="16" x14ac:dyDescent="0.2">
      <c r="B6273" s="6" t="s">
        <v>56728</v>
      </c>
      <c r="C6273" s="6">
        <v>-0.17244968708785599</v>
      </c>
      <c r="D6273" s="6">
        <v>-0.132785564622522</v>
      </c>
    </row>
    <row r="6274" spans="2:4" ht="16" x14ac:dyDescent="0.2">
      <c r="B6274" s="6" t="s">
        <v>56729</v>
      </c>
      <c r="C6274" s="6">
        <v>2.6086210594522502E-3</v>
      </c>
      <c r="D6274" s="6">
        <v>-1.1339768818985799E-2</v>
      </c>
    </row>
    <row r="6275" spans="2:4" ht="16" x14ac:dyDescent="0.2">
      <c r="B6275" s="6" t="s">
        <v>56730</v>
      </c>
      <c r="C6275" s="6">
        <v>-2.9380613646239301E-3</v>
      </c>
      <c r="D6275" s="6">
        <v>-2.81698762365057E-2</v>
      </c>
    </row>
    <row r="6276" spans="2:4" ht="16" x14ac:dyDescent="0.2">
      <c r="B6276" s="6" t="s">
        <v>56731</v>
      </c>
      <c r="C6276" s="6">
        <v>-7.6448312915291999E-2</v>
      </c>
      <c r="D6276" s="6">
        <v>5.1960438754707801E-2</v>
      </c>
    </row>
    <row r="6277" spans="2:4" ht="16" x14ac:dyDescent="0.2">
      <c r="B6277" s="6" t="s">
        <v>56732</v>
      </c>
      <c r="C6277" s="6">
        <v>8.9494040723439E-2</v>
      </c>
      <c r="D6277" s="6">
        <v>-5.0215656612344298E-2</v>
      </c>
    </row>
    <row r="6278" spans="2:4" ht="16" x14ac:dyDescent="0.2">
      <c r="B6278" s="6" t="s">
        <v>56733</v>
      </c>
      <c r="C6278" s="6">
        <v>3.91854806676575E-2</v>
      </c>
      <c r="D6278" s="6">
        <v>-1.09941219565011E-2</v>
      </c>
    </row>
    <row r="6279" spans="2:4" ht="16" x14ac:dyDescent="0.2">
      <c r="B6279" s="6" t="s">
        <v>56734</v>
      </c>
      <c r="C6279" s="6">
        <v>-0.132543159680858</v>
      </c>
      <c r="D6279" s="6">
        <v>-4.7865821598721298E-2</v>
      </c>
    </row>
    <row r="6280" spans="2:4" ht="16" x14ac:dyDescent="0.2">
      <c r="B6280" s="6" t="s">
        <v>56735</v>
      </c>
      <c r="C6280" s="6">
        <v>-5.5573005234702301E-2</v>
      </c>
      <c r="D6280" s="6">
        <v>-1.9180640185804902E-2</v>
      </c>
    </row>
    <row r="6281" spans="2:4" ht="16" x14ac:dyDescent="0.2">
      <c r="B6281" s="6" t="s">
        <v>56736</v>
      </c>
      <c r="C6281" s="6">
        <v>-0.127517853370095</v>
      </c>
      <c r="D6281" s="6">
        <v>-5.2342540241785002E-2</v>
      </c>
    </row>
    <row r="6282" spans="2:4" ht="16" x14ac:dyDescent="0.2">
      <c r="B6282" s="6" t="s">
        <v>56737</v>
      </c>
      <c r="C6282" s="6">
        <v>0.108018621627315</v>
      </c>
      <c r="D6282" s="6">
        <v>8.5629878822625904E-2</v>
      </c>
    </row>
    <row r="6283" spans="2:4" ht="16" x14ac:dyDescent="0.2">
      <c r="B6283" s="6" t="s">
        <v>56738</v>
      </c>
      <c r="C6283" s="6">
        <v>2.97354710231339E-2</v>
      </c>
      <c r="D6283" s="6">
        <v>2.8703903996868299E-2</v>
      </c>
    </row>
    <row r="6284" spans="2:4" ht="16" x14ac:dyDescent="0.2">
      <c r="B6284" s="6" t="s">
        <v>56739</v>
      </c>
      <c r="C6284" s="6">
        <v>-5.07365259647274E-2</v>
      </c>
      <c r="D6284" s="6">
        <v>-7.3665337212660803E-2</v>
      </c>
    </row>
    <row r="6285" spans="2:4" ht="16" x14ac:dyDescent="0.2">
      <c r="B6285" s="6" t="s">
        <v>56740</v>
      </c>
      <c r="C6285" s="6">
        <v>-0.12717219478366501</v>
      </c>
      <c r="D6285" s="6">
        <v>-4.7001279935234501E-2</v>
      </c>
    </row>
    <row r="6286" spans="2:4" ht="16" x14ac:dyDescent="0.2">
      <c r="B6286" s="6" t="s">
        <v>56741</v>
      </c>
      <c r="C6286" s="6">
        <v>6.5405957978586393E-2</v>
      </c>
      <c r="D6286" s="6">
        <v>-4.1881999253280199E-2</v>
      </c>
    </row>
    <row r="6287" spans="2:4" ht="16" x14ac:dyDescent="0.2">
      <c r="B6287" s="6" t="s">
        <v>56742</v>
      </c>
      <c r="C6287" s="6">
        <v>0.10008022596968801</v>
      </c>
      <c r="D6287" s="6">
        <v>6.9867246746552397E-2</v>
      </c>
    </row>
    <row r="6288" spans="2:4" ht="16" x14ac:dyDescent="0.2">
      <c r="B6288" s="6" t="s">
        <v>56743</v>
      </c>
      <c r="C6288" s="6">
        <v>6.2118435004338203E-2</v>
      </c>
      <c r="D6288" s="6">
        <v>0.17475641756686</v>
      </c>
    </row>
    <row r="6289" spans="2:4" ht="16" x14ac:dyDescent="0.2">
      <c r="B6289" s="6" t="s">
        <v>56744</v>
      </c>
      <c r="C6289" s="6">
        <v>-5.1216142636862499E-2</v>
      </c>
      <c r="D6289" s="6">
        <v>4.4607952225264598E-2</v>
      </c>
    </row>
    <row r="6290" spans="2:4" ht="16" x14ac:dyDescent="0.2">
      <c r="B6290" s="6" t="s">
        <v>56745</v>
      </c>
      <c r="C6290" s="6">
        <v>-1.19161580467786E-3</v>
      </c>
      <c r="D6290" s="6">
        <v>-4.8825737038782797E-2</v>
      </c>
    </row>
    <row r="6291" spans="2:4" ht="16" x14ac:dyDescent="0.2">
      <c r="B6291" s="6" t="s">
        <v>56746</v>
      </c>
      <c r="C6291" s="6">
        <v>-2.6739168018757201E-2</v>
      </c>
      <c r="D6291" s="6">
        <v>-3.5258210156290402E-2</v>
      </c>
    </row>
    <row r="6292" spans="2:4" ht="16" x14ac:dyDescent="0.2">
      <c r="B6292" s="6" t="s">
        <v>56747</v>
      </c>
      <c r="C6292" s="6">
        <v>3.7881338458589701E-3</v>
      </c>
      <c r="D6292" s="6">
        <v>1.8481099747120901E-2</v>
      </c>
    </row>
    <row r="6293" spans="2:4" ht="16" x14ac:dyDescent="0.2">
      <c r="B6293" s="6" t="s">
        <v>56748</v>
      </c>
      <c r="C6293" s="6">
        <v>0.14870261374516999</v>
      </c>
      <c r="D6293" s="6">
        <v>0.156574536747037</v>
      </c>
    </row>
    <row r="6294" spans="2:4" ht="16" x14ac:dyDescent="0.2">
      <c r="B6294" s="6" t="s">
        <v>56749</v>
      </c>
      <c r="C6294" s="6">
        <v>1.2745349692269601E-2</v>
      </c>
      <c r="D6294" s="6">
        <v>6.8602270219050701E-2</v>
      </c>
    </row>
    <row r="6295" spans="2:4" ht="16" x14ac:dyDescent="0.2">
      <c r="B6295" s="6" t="s">
        <v>56750</v>
      </c>
      <c r="C6295" s="6">
        <v>-3.9834771880505201E-2</v>
      </c>
      <c r="D6295" s="6">
        <v>2.1856534662482802E-2</v>
      </c>
    </row>
    <row r="6296" spans="2:4" ht="16" x14ac:dyDescent="0.2">
      <c r="B6296" s="6" t="s">
        <v>56751</v>
      </c>
      <c r="C6296" s="6">
        <v>8.8677013051783299E-2</v>
      </c>
      <c r="D6296" s="6">
        <v>0.16516887093482999</v>
      </c>
    </row>
    <row r="6297" spans="2:4" ht="16" x14ac:dyDescent="0.2">
      <c r="B6297" s="6" t="s">
        <v>56752</v>
      </c>
      <c r="C6297" s="6">
        <v>-2.3988542947162001E-4</v>
      </c>
      <c r="D6297" s="6">
        <v>-2.4305720775584402E-2</v>
      </c>
    </row>
    <row r="6298" spans="2:4" ht="16" x14ac:dyDescent="0.2">
      <c r="B6298" s="6" t="s">
        <v>56753</v>
      </c>
      <c r="C6298" s="6">
        <v>0.123343187190776</v>
      </c>
      <c r="D6298" s="6">
        <v>7.7434844558166405E-2</v>
      </c>
    </row>
    <row r="6299" spans="2:4" ht="16" x14ac:dyDescent="0.2">
      <c r="B6299" s="6" t="s">
        <v>56754</v>
      </c>
      <c r="C6299" s="6">
        <v>-8.8474154952842304E-2</v>
      </c>
      <c r="D6299" s="6">
        <v>-5.6688391074580999E-2</v>
      </c>
    </row>
    <row r="6300" spans="2:4" ht="16" x14ac:dyDescent="0.2">
      <c r="B6300" s="6" t="s">
        <v>56755</v>
      </c>
      <c r="C6300" s="6">
        <v>7.3457496074598602E-2</v>
      </c>
      <c r="D6300" s="6">
        <v>-8.3606984355920802E-2</v>
      </c>
    </row>
    <row r="6301" spans="2:4" ht="16" x14ac:dyDescent="0.2">
      <c r="B6301" s="6" t="s">
        <v>56756</v>
      </c>
      <c r="C6301" s="6">
        <v>0.18972230914955501</v>
      </c>
      <c r="D6301" s="6">
        <v>2.1050562257362501E-2</v>
      </c>
    </row>
    <row r="6302" spans="2:4" ht="16" x14ac:dyDescent="0.2">
      <c r="B6302" s="6" t="s">
        <v>56757</v>
      </c>
      <c r="C6302" s="6">
        <v>-1.47003159121297E-2</v>
      </c>
      <c r="D6302" s="6">
        <v>2.0361619628834801E-2</v>
      </c>
    </row>
    <row r="6303" spans="2:4" ht="16" x14ac:dyDescent="0.2">
      <c r="B6303" s="6" t="s">
        <v>56758</v>
      </c>
      <c r="C6303" s="6">
        <v>5.6865353007472301E-2</v>
      </c>
      <c r="D6303" s="6">
        <v>7.4850281945505401E-2</v>
      </c>
    </row>
    <row r="6304" spans="2:4" ht="16" x14ac:dyDescent="0.2">
      <c r="B6304" s="6" t="s">
        <v>56759</v>
      </c>
      <c r="C6304" s="6">
        <v>5.9069697900124403E-2</v>
      </c>
      <c r="D6304" s="6">
        <v>8.0253813616876599E-2</v>
      </c>
    </row>
    <row r="6305" spans="2:4" ht="16" x14ac:dyDescent="0.2">
      <c r="B6305" s="6" t="s">
        <v>56760</v>
      </c>
      <c r="C6305" s="6">
        <v>2.5646419684747498E-2</v>
      </c>
      <c r="D6305" s="6">
        <v>-3.4843503944572397E-2</v>
      </c>
    </row>
    <row r="6306" spans="2:4" ht="16" x14ac:dyDescent="0.2">
      <c r="B6306" s="6" t="s">
        <v>56761</v>
      </c>
      <c r="C6306" s="6">
        <v>0.13087223345281601</v>
      </c>
      <c r="D6306" s="6">
        <v>8.2637453243217501E-2</v>
      </c>
    </row>
    <row r="6307" spans="2:4" ht="16" x14ac:dyDescent="0.2">
      <c r="B6307" s="6" t="s">
        <v>56762</v>
      </c>
      <c r="C6307" s="6">
        <v>-1.28294932773789E-2</v>
      </c>
      <c r="D6307" s="6">
        <v>-2.5528999871033801E-2</v>
      </c>
    </row>
    <row r="6308" spans="2:4" ht="16" x14ac:dyDescent="0.2">
      <c r="B6308" s="6" t="s">
        <v>56763</v>
      </c>
      <c r="C6308" s="6">
        <v>-3.9704432177701997E-2</v>
      </c>
      <c r="D6308" s="6">
        <v>-3.38103962370679E-2</v>
      </c>
    </row>
    <row r="6309" spans="2:4" ht="16" x14ac:dyDescent="0.2">
      <c r="B6309" s="6" t="s">
        <v>56764</v>
      </c>
      <c r="C6309" s="6">
        <v>-7.5771126460885796E-2</v>
      </c>
      <c r="D6309" s="6">
        <v>2.64920609299584E-2</v>
      </c>
    </row>
    <row r="6310" spans="2:4" ht="16" x14ac:dyDescent="0.2">
      <c r="B6310" s="6" t="s">
        <v>56765</v>
      </c>
      <c r="C6310" s="6">
        <v>9.4987204115375007E-2</v>
      </c>
      <c r="D6310" s="6">
        <v>4.8109409800247201E-2</v>
      </c>
    </row>
    <row r="6311" spans="2:4" ht="16" x14ac:dyDescent="0.2">
      <c r="B6311" s="6" t="s">
        <v>56766</v>
      </c>
      <c r="C6311" s="6">
        <v>-2.39567007203778E-2</v>
      </c>
      <c r="D6311" s="6">
        <v>2.5546066367502598E-3</v>
      </c>
    </row>
    <row r="6312" spans="2:4" ht="16" x14ac:dyDescent="0.2">
      <c r="B6312" s="6" t="s">
        <v>56767</v>
      </c>
      <c r="C6312" s="6">
        <v>0.161017976505859</v>
      </c>
      <c r="D6312" s="6">
        <v>-2.1660650795485101E-2</v>
      </c>
    </row>
    <row r="6313" spans="2:4" ht="16" x14ac:dyDescent="0.2">
      <c r="B6313" s="6" t="s">
        <v>56768</v>
      </c>
      <c r="C6313" s="6">
        <v>-1.72393791748622E-2</v>
      </c>
      <c r="D6313" s="6">
        <v>-9.9004159291759194E-2</v>
      </c>
    </row>
    <row r="6314" spans="2:4" ht="16" x14ac:dyDescent="0.2">
      <c r="B6314" s="6" t="s">
        <v>56769</v>
      </c>
      <c r="C6314" s="6">
        <v>5.2374211930560598E-2</v>
      </c>
      <c r="D6314" s="6">
        <v>8.3223909440493002E-2</v>
      </c>
    </row>
    <row r="6315" spans="2:4" ht="16" x14ac:dyDescent="0.2">
      <c r="B6315" s="6" t="s">
        <v>56770</v>
      </c>
      <c r="C6315" s="6">
        <v>-6.6185612772846597E-2</v>
      </c>
      <c r="D6315" s="6">
        <v>1.2148141195419E-2</v>
      </c>
    </row>
    <row r="6316" spans="2:4" ht="16" x14ac:dyDescent="0.2">
      <c r="B6316" s="6" t="s">
        <v>56771</v>
      </c>
      <c r="C6316" s="6">
        <v>3.6702723510053702E-3</v>
      </c>
      <c r="D6316" s="6">
        <v>-0.13304264743961899</v>
      </c>
    </row>
    <row r="6317" spans="2:4" ht="16" x14ac:dyDescent="0.2">
      <c r="B6317" s="6" t="s">
        <v>56772</v>
      </c>
      <c r="C6317" s="6">
        <v>-7.2435800488337407E-2</v>
      </c>
      <c r="D6317" s="6">
        <v>8.6751082769579799E-3</v>
      </c>
    </row>
    <row r="6318" spans="2:4" ht="16" x14ac:dyDescent="0.2">
      <c r="B6318" s="6" t="s">
        <v>56773</v>
      </c>
      <c r="C6318" s="6">
        <v>-1.7180325077870201E-3</v>
      </c>
      <c r="D6318" s="6">
        <v>5.87744322163116E-3</v>
      </c>
    </row>
    <row r="6319" spans="2:4" ht="16" x14ac:dyDescent="0.2">
      <c r="B6319" s="6" t="s">
        <v>56774</v>
      </c>
      <c r="C6319" s="6">
        <v>-0.122205855043092</v>
      </c>
      <c r="D6319" s="6">
        <v>-6.9361680447316901E-2</v>
      </c>
    </row>
    <row r="6320" spans="2:4" ht="16" x14ac:dyDescent="0.2">
      <c r="B6320" s="6" t="s">
        <v>56775</v>
      </c>
      <c r="C6320" s="6">
        <v>1.19811773836744E-2</v>
      </c>
      <c r="D6320" s="6">
        <v>7.3529362031491893E-2</v>
      </c>
    </row>
    <row r="6321" spans="2:4" ht="16" x14ac:dyDescent="0.2">
      <c r="B6321" s="6" t="s">
        <v>56776</v>
      </c>
      <c r="C6321" s="6">
        <v>-9.5191489535627796E-2</v>
      </c>
      <c r="D6321" s="6">
        <v>-9.66531688892006E-2</v>
      </c>
    </row>
    <row r="6322" spans="2:4" ht="16" x14ac:dyDescent="0.2">
      <c r="B6322" s="6" t="s">
        <v>56777</v>
      </c>
      <c r="C6322" s="6">
        <v>3.8605204047330602E-2</v>
      </c>
      <c r="D6322" s="6">
        <v>0.14002260525051999</v>
      </c>
    </row>
    <row r="6323" spans="2:4" ht="16" x14ac:dyDescent="0.2">
      <c r="B6323" s="6" t="s">
        <v>56778</v>
      </c>
      <c r="C6323" s="6">
        <v>-7.3453231529705398E-2</v>
      </c>
      <c r="D6323" s="6">
        <v>-0.10177379412338899</v>
      </c>
    </row>
    <row r="6324" spans="2:4" ht="16" x14ac:dyDescent="0.2">
      <c r="B6324" s="6" t="s">
        <v>56779</v>
      </c>
      <c r="C6324" s="6">
        <v>-0.17114924944364401</v>
      </c>
      <c r="D6324" s="6">
        <v>-0.12267597077770701</v>
      </c>
    </row>
    <row r="6325" spans="2:4" ht="16" x14ac:dyDescent="0.2">
      <c r="B6325" s="6" t="s">
        <v>56780</v>
      </c>
      <c r="C6325" s="6">
        <v>-0.23233071165400801</v>
      </c>
      <c r="D6325" s="6">
        <v>-3.2862837983103098E-2</v>
      </c>
    </row>
    <row r="6326" spans="2:4" ht="16" x14ac:dyDescent="0.2">
      <c r="B6326" s="6" t="s">
        <v>56781</v>
      </c>
      <c r="C6326" s="6">
        <v>-6.3690185662746798E-2</v>
      </c>
      <c r="D6326" s="6">
        <v>-0.13351376073566501</v>
      </c>
    </row>
    <row r="6327" spans="2:4" ht="16" x14ac:dyDescent="0.2">
      <c r="B6327" s="6" t="s">
        <v>56782</v>
      </c>
      <c r="C6327" s="6">
        <v>9.31341266440011E-2</v>
      </c>
      <c r="D6327" s="6">
        <v>7.7652769138471897E-2</v>
      </c>
    </row>
    <row r="6328" spans="2:4" ht="16" x14ac:dyDescent="0.2">
      <c r="B6328" s="6" t="s">
        <v>56783</v>
      </c>
      <c r="C6328" s="6">
        <v>4.6415712613530502E-2</v>
      </c>
      <c r="D6328" s="6">
        <v>0.15176798712557699</v>
      </c>
    </row>
    <row r="6329" spans="2:4" ht="16" x14ac:dyDescent="0.2">
      <c r="B6329" s="6" t="s">
        <v>56784</v>
      </c>
      <c r="C6329" s="6">
        <v>-3.3982988155155901E-2</v>
      </c>
      <c r="D6329" s="6">
        <v>-3.7656256291267501E-3</v>
      </c>
    </row>
    <row r="6330" spans="2:4" ht="16" x14ac:dyDescent="0.2">
      <c r="B6330" s="6" t="s">
        <v>56785</v>
      </c>
      <c r="C6330" s="6">
        <v>-0.147031805743081</v>
      </c>
      <c r="D6330" s="6">
        <v>-0.14523842645700499</v>
      </c>
    </row>
    <row r="6331" spans="2:4" ht="16" x14ac:dyDescent="0.2">
      <c r="B6331" s="6" t="s">
        <v>56786</v>
      </c>
      <c r="C6331" s="6">
        <v>-9.4495924520225899E-2</v>
      </c>
      <c r="D6331" s="6">
        <v>-3.64253469216618E-2</v>
      </c>
    </row>
    <row r="6332" spans="2:4" ht="16" x14ac:dyDescent="0.2">
      <c r="B6332" s="6" t="s">
        <v>56787</v>
      </c>
      <c r="C6332" s="6">
        <v>-1.2628953612393801E-2</v>
      </c>
      <c r="D6332" s="6">
        <v>-9.9442937805065395E-3</v>
      </c>
    </row>
    <row r="6333" spans="2:4" ht="16" x14ac:dyDescent="0.2">
      <c r="B6333" s="6" t="s">
        <v>56788</v>
      </c>
      <c r="C6333" s="6">
        <v>5.2596093764250902E-2</v>
      </c>
      <c r="D6333" s="6">
        <v>6.1725447217014603E-2</v>
      </c>
    </row>
    <row r="6334" spans="2:4" ht="16" x14ac:dyDescent="0.2">
      <c r="B6334" s="6" t="s">
        <v>56789</v>
      </c>
      <c r="C6334" s="6">
        <v>-9.6958359335498998E-2</v>
      </c>
      <c r="D6334" s="6">
        <v>-1.27540863304336E-2</v>
      </c>
    </row>
    <row r="6335" spans="2:4" ht="16" x14ac:dyDescent="0.2">
      <c r="B6335" s="6" t="s">
        <v>56790</v>
      </c>
      <c r="C6335" s="6">
        <v>-0.107488853098285</v>
      </c>
      <c r="D6335" s="6">
        <v>-5.3214968286814802E-2</v>
      </c>
    </row>
    <row r="6336" spans="2:4" ht="16" x14ac:dyDescent="0.2">
      <c r="B6336" s="6" t="s">
        <v>56791</v>
      </c>
      <c r="C6336" s="6">
        <v>-4.9227285737122997E-2</v>
      </c>
      <c r="D6336" s="6">
        <v>2.9059218992766599E-2</v>
      </c>
    </row>
    <row r="6337" spans="2:4" ht="16" x14ac:dyDescent="0.2">
      <c r="B6337" s="6" t="s">
        <v>56792</v>
      </c>
      <c r="C6337" s="6">
        <v>-9.4921503526098405E-2</v>
      </c>
      <c r="D6337" s="6">
        <v>-5.04025473775285E-2</v>
      </c>
    </row>
    <row r="6338" spans="2:4" ht="16" x14ac:dyDescent="0.2">
      <c r="B6338" s="6" t="s">
        <v>56793</v>
      </c>
      <c r="C6338" s="6">
        <v>-1.43356059475819E-2</v>
      </c>
      <c r="D6338" s="6">
        <v>-6.7413388170039701E-3</v>
      </c>
    </row>
    <row r="6339" spans="2:4" ht="16" x14ac:dyDescent="0.2">
      <c r="B6339" s="6" t="s">
        <v>56794</v>
      </c>
      <c r="C6339" s="6">
        <v>-0.114456195310256</v>
      </c>
      <c r="D6339" s="6">
        <v>1.98821706710124E-2</v>
      </c>
    </row>
    <row r="6340" spans="2:4" ht="16" x14ac:dyDescent="0.2">
      <c r="B6340" s="6" t="s">
        <v>56795</v>
      </c>
      <c r="C6340" s="6">
        <v>8.96188855690205E-3</v>
      </c>
      <c r="D6340" s="6">
        <v>9.3104716830323397E-2</v>
      </c>
    </row>
    <row r="6341" spans="2:4" ht="16" x14ac:dyDescent="0.2">
      <c r="B6341" s="6" t="s">
        <v>56796</v>
      </c>
      <c r="C6341" s="6">
        <v>9.6350269063345095E-2</v>
      </c>
      <c r="D6341" s="6">
        <v>-1.33842887156555E-2</v>
      </c>
    </row>
    <row r="6342" spans="2:4" ht="16" x14ac:dyDescent="0.2">
      <c r="B6342" s="6" t="s">
        <v>56797</v>
      </c>
      <c r="C6342" s="6">
        <v>1.66461129864377E-2</v>
      </c>
      <c r="D6342" s="6">
        <v>-7.4604929532564299E-2</v>
      </c>
    </row>
    <row r="6343" spans="2:4" ht="16" x14ac:dyDescent="0.2">
      <c r="B6343" s="6" t="s">
        <v>56798</v>
      </c>
      <c r="C6343" s="6">
        <v>3.7712179795027702E-2</v>
      </c>
      <c r="D6343" s="6">
        <v>6.1787645659077101E-2</v>
      </c>
    </row>
    <row r="6344" spans="2:4" ht="16" x14ac:dyDescent="0.2">
      <c r="B6344" s="6" t="s">
        <v>56799</v>
      </c>
      <c r="C6344" s="6">
        <v>1.7327888455094299E-2</v>
      </c>
      <c r="D6344" s="6">
        <v>-7.3292647676113404E-2</v>
      </c>
    </row>
    <row r="6345" spans="2:4" ht="16" x14ac:dyDescent="0.2">
      <c r="B6345" s="6" t="s">
        <v>56800</v>
      </c>
      <c r="C6345" s="6">
        <v>3.47367739319768E-2</v>
      </c>
      <c r="D6345" s="6">
        <v>4.5337360673158899E-3</v>
      </c>
    </row>
    <row r="6346" spans="2:4" ht="16" x14ac:dyDescent="0.2">
      <c r="B6346" s="6" t="s">
        <v>56801</v>
      </c>
      <c r="C6346" s="6">
        <v>1.3137181953446499E-3</v>
      </c>
      <c r="D6346" s="6">
        <v>2.3886887701899302E-2</v>
      </c>
    </row>
    <row r="6347" spans="2:4" ht="16" x14ac:dyDescent="0.2">
      <c r="B6347" s="6" t="s">
        <v>56802</v>
      </c>
      <c r="C6347" s="6">
        <v>5.2718607004006698E-2</v>
      </c>
      <c r="D6347" s="6">
        <v>-1.67764923369506E-2</v>
      </c>
    </row>
    <row r="6348" spans="2:4" ht="16" x14ac:dyDescent="0.2">
      <c r="B6348" s="6" t="s">
        <v>56803</v>
      </c>
      <c r="C6348" s="6">
        <v>-2.7968943443315901E-2</v>
      </c>
      <c r="D6348" s="6">
        <v>-3.3964903515750898E-2</v>
      </c>
    </row>
    <row r="6349" spans="2:4" ht="16" x14ac:dyDescent="0.2">
      <c r="B6349" s="6" t="s">
        <v>56804</v>
      </c>
      <c r="C6349" s="6">
        <v>-0.35680472575975802</v>
      </c>
      <c r="D6349" s="6">
        <v>-0.110485827295158</v>
      </c>
    </row>
    <row r="6350" spans="2:4" ht="16" x14ac:dyDescent="0.2">
      <c r="B6350" s="6" t="s">
        <v>56805</v>
      </c>
      <c r="C6350" s="6">
        <v>6.9006366940975297E-2</v>
      </c>
      <c r="D6350" s="6">
        <v>-3.9471737226005402E-2</v>
      </c>
    </row>
    <row r="6351" spans="2:4" ht="16" x14ac:dyDescent="0.2">
      <c r="B6351" s="6" t="s">
        <v>56806</v>
      </c>
      <c r="C6351" s="6">
        <v>-9.5541811463165899E-2</v>
      </c>
      <c r="D6351" s="6">
        <v>-7.7857852850338902E-2</v>
      </c>
    </row>
    <row r="6352" spans="2:4" ht="16" x14ac:dyDescent="0.2">
      <c r="B6352" s="6" t="s">
        <v>56807</v>
      </c>
      <c r="C6352" s="6">
        <v>-7.1842357397612105E-2</v>
      </c>
      <c r="D6352" s="6">
        <v>0.119289095554307</v>
      </c>
    </row>
    <row r="6353" spans="2:4" ht="16" x14ac:dyDescent="0.2">
      <c r="B6353" s="6" t="s">
        <v>56808</v>
      </c>
      <c r="C6353" s="6">
        <v>-9.3586482574849597E-2</v>
      </c>
      <c r="D6353" s="6">
        <v>2.7619255080168801E-2</v>
      </c>
    </row>
    <row r="6354" spans="2:4" ht="16" x14ac:dyDescent="0.2">
      <c r="B6354" s="6" t="s">
        <v>56809</v>
      </c>
      <c r="C6354" s="6">
        <v>5.9183375821967303E-2</v>
      </c>
      <c r="D6354" s="6">
        <v>3.05673084417937E-2</v>
      </c>
    </row>
    <row r="6355" spans="2:4" ht="16" x14ac:dyDescent="0.2">
      <c r="B6355" s="6" t="s">
        <v>56810</v>
      </c>
      <c r="C6355" s="6">
        <v>-5.2090908456854396E-3</v>
      </c>
      <c r="D6355" s="6">
        <v>-5.1592430633498401E-2</v>
      </c>
    </row>
    <row r="6356" spans="2:4" ht="16" x14ac:dyDescent="0.2">
      <c r="B6356" s="6" t="s">
        <v>56811</v>
      </c>
      <c r="C6356" s="6">
        <v>0.13587995926181101</v>
      </c>
      <c r="D6356" s="6">
        <v>-3.8062966358295897E-2</v>
      </c>
    </row>
    <row r="6357" spans="2:4" ht="16" x14ac:dyDescent="0.2">
      <c r="B6357" s="6" t="s">
        <v>56812</v>
      </c>
      <c r="C6357" s="6">
        <v>0.15031503864902099</v>
      </c>
      <c r="D6357" s="6">
        <v>6.7186304935007699E-2</v>
      </c>
    </row>
    <row r="6358" spans="2:4" ht="16" x14ac:dyDescent="0.2">
      <c r="B6358" s="6" t="s">
        <v>56813</v>
      </c>
      <c r="C6358" s="6">
        <v>-5.1822837607053501E-2</v>
      </c>
      <c r="D6358" s="6">
        <v>-0.108086966226182</v>
      </c>
    </row>
    <row r="6359" spans="2:4" ht="16" x14ac:dyDescent="0.2">
      <c r="B6359" s="6" t="s">
        <v>56814</v>
      </c>
      <c r="C6359" s="6">
        <v>-0.21828876461730601</v>
      </c>
      <c r="D6359" s="6">
        <v>-9.2359240419146005E-2</v>
      </c>
    </row>
    <row r="6360" spans="2:4" ht="16" x14ac:dyDescent="0.2">
      <c r="B6360" s="6" t="s">
        <v>56815</v>
      </c>
      <c r="C6360" s="6">
        <v>-0.20911451682482299</v>
      </c>
      <c r="D6360" s="6">
        <v>-0.11462123937310401</v>
      </c>
    </row>
    <row r="6361" spans="2:4" ht="16" x14ac:dyDescent="0.2">
      <c r="B6361" s="6" t="s">
        <v>56816</v>
      </c>
      <c r="C6361" s="6">
        <v>-8.0934799491784004E-2</v>
      </c>
      <c r="D6361" s="6">
        <v>-0.11601906006267899</v>
      </c>
    </row>
    <row r="6362" spans="2:4" ht="16" x14ac:dyDescent="0.2">
      <c r="B6362" s="6" t="s">
        <v>56817</v>
      </c>
      <c r="C6362" s="6">
        <v>8.0086860077289004E-2</v>
      </c>
      <c r="D6362" s="6">
        <v>-0.13261787660403901</v>
      </c>
    </row>
    <row r="6363" spans="2:4" ht="16" x14ac:dyDescent="0.2">
      <c r="B6363" s="6" t="s">
        <v>56818</v>
      </c>
      <c r="C6363" s="6">
        <v>-8.2515408270152704E-2</v>
      </c>
      <c r="D6363" s="6">
        <v>3.81205400187348E-2</v>
      </c>
    </row>
    <row r="6364" spans="2:4" ht="16" x14ac:dyDescent="0.2">
      <c r="B6364" s="6" t="s">
        <v>56819</v>
      </c>
      <c r="C6364" s="6">
        <v>-6.0861207744907601E-2</v>
      </c>
      <c r="D6364" s="6">
        <v>-0.173468931740275</v>
      </c>
    </row>
    <row r="6365" spans="2:4" ht="16" x14ac:dyDescent="0.2">
      <c r="B6365" s="6" t="s">
        <v>56820</v>
      </c>
      <c r="C6365" s="6">
        <v>5.0547289189529103E-2</v>
      </c>
      <c r="D6365" s="6">
        <v>-1.52383040537719E-2</v>
      </c>
    </row>
    <row r="6366" spans="2:4" ht="16" x14ac:dyDescent="0.2">
      <c r="B6366" s="6" t="s">
        <v>56821</v>
      </c>
      <c r="C6366" s="6">
        <v>-7.4273583044947203E-2</v>
      </c>
      <c r="D6366" s="6">
        <v>1.1271392679794E-3</v>
      </c>
    </row>
    <row r="6367" spans="2:4" ht="16" x14ac:dyDescent="0.2">
      <c r="B6367" s="6" t="s">
        <v>56822</v>
      </c>
      <c r="C6367" s="6">
        <v>8.0238562343310199E-2</v>
      </c>
      <c r="D6367" s="6">
        <v>1.2915567462742699E-2</v>
      </c>
    </row>
    <row r="6368" spans="2:4" ht="16" x14ac:dyDescent="0.2">
      <c r="B6368" s="6" t="s">
        <v>56823</v>
      </c>
      <c r="C6368" s="6">
        <v>2.9184233017119299E-2</v>
      </c>
      <c r="D6368" s="6">
        <v>4.7787882132865897E-3</v>
      </c>
    </row>
    <row r="6369" spans="2:4" ht="16" x14ac:dyDescent="0.2">
      <c r="B6369" s="6" t="s">
        <v>56824</v>
      </c>
      <c r="C6369" s="6">
        <v>-4.4433930435543403E-2</v>
      </c>
      <c r="D6369" s="6">
        <v>-8.0750018455787498E-2</v>
      </c>
    </row>
    <row r="6370" spans="2:4" ht="16" x14ac:dyDescent="0.2">
      <c r="B6370" s="6" t="s">
        <v>56825</v>
      </c>
      <c r="C6370" s="6">
        <v>7.5939909722121599E-2</v>
      </c>
      <c r="D6370" s="6">
        <v>4.9816593978703701E-2</v>
      </c>
    </row>
    <row r="6371" spans="2:4" ht="16" x14ac:dyDescent="0.2">
      <c r="B6371" s="6" t="s">
        <v>56826</v>
      </c>
      <c r="C6371" s="6">
        <v>9.1148829284477095E-2</v>
      </c>
      <c r="D6371" s="6">
        <v>5.0370319361868802E-2</v>
      </c>
    </row>
    <row r="6372" spans="2:4" ht="16" x14ac:dyDescent="0.2">
      <c r="B6372" s="6" t="s">
        <v>56827</v>
      </c>
      <c r="C6372" s="6">
        <v>-5.6091038939376503E-2</v>
      </c>
      <c r="D6372" s="6">
        <v>-0.178071969735488</v>
      </c>
    </row>
    <row r="6373" spans="2:4" ht="16" x14ac:dyDescent="0.2">
      <c r="B6373" s="6" t="s">
        <v>56828</v>
      </c>
      <c r="C6373" s="6">
        <v>8.3104491830941804E-2</v>
      </c>
      <c r="D6373" s="6">
        <v>3.9949054849905997E-3</v>
      </c>
    </row>
    <row r="6374" spans="2:4" ht="16" x14ac:dyDescent="0.2">
      <c r="B6374" s="6" t="s">
        <v>56829</v>
      </c>
      <c r="C6374" s="6">
        <v>6.5021799881365402E-2</v>
      </c>
      <c r="D6374" s="6">
        <v>1.1680963363616599E-2</v>
      </c>
    </row>
    <row r="6375" spans="2:4" ht="16" x14ac:dyDescent="0.2">
      <c r="B6375" s="6" t="s">
        <v>56830</v>
      </c>
      <c r="C6375" s="6">
        <v>-1.05784900406345E-2</v>
      </c>
      <c r="D6375" s="6">
        <v>7.8321407368563897E-2</v>
      </c>
    </row>
    <row r="6376" spans="2:4" ht="16" x14ac:dyDescent="0.2">
      <c r="B6376" s="6" t="s">
        <v>56831</v>
      </c>
      <c r="C6376" s="6">
        <v>0.18060990793539899</v>
      </c>
      <c r="D6376" s="6">
        <v>-1.3977299125601301E-2</v>
      </c>
    </row>
    <row r="6377" spans="2:4" ht="16" x14ac:dyDescent="0.2">
      <c r="B6377" s="6" t="s">
        <v>56832</v>
      </c>
      <c r="C6377" s="6">
        <v>6.4757478753504599E-2</v>
      </c>
      <c r="D6377" s="6">
        <v>-7.5152042008226005E-2</v>
      </c>
    </row>
    <row r="6378" spans="2:4" ht="16" x14ac:dyDescent="0.2">
      <c r="B6378" s="6" t="s">
        <v>56833</v>
      </c>
      <c r="C6378" s="6">
        <v>5.8011280332817003E-3</v>
      </c>
      <c r="D6378" s="6">
        <v>-0.185571536793466</v>
      </c>
    </row>
    <row r="6379" spans="2:4" ht="16" x14ac:dyDescent="0.2">
      <c r="B6379" s="6" t="s">
        <v>56834</v>
      </c>
      <c r="C6379" s="6">
        <v>-3.8353633262033799E-3</v>
      </c>
      <c r="D6379" s="6">
        <v>-0.17636773710056899</v>
      </c>
    </row>
    <row r="6380" spans="2:4" ht="16" x14ac:dyDescent="0.2">
      <c r="B6380" s="6" t="s">
        <v>56835</v>
      </c>
      <c r="C6380" s="6">
        <v>-5.83491046585198E-2</v>
      </c>
      <c r="D6380" s="6">
        <v>-9.9329216982113194E-2</v>
      </c>
    </row>
    <row r="6381" spans="2:4" ht="16" x14ac:dyDescent="0.2">
      <c r="B6381" s="6" t="s">
        <v>56836</v>
      </c>
      <c r="C6381" s="6">
        <v>-6.4522455321995395E-2</v>
      </c>
      <c r="D6381" s="6">
        <v>-1.5958001973427099E-2</v>
      </c>
    </row>
    <row r="6382" spans="2:4" ht="16" x14ac:dyDescent="0.2">
      <c r="B6382" s="6" t="s">
        <v>56837</v>
      </c>
      <c r="C6382" s="6">
        <v>1.19006985317123E-2</v>
      </c>
      <c r="D6382" s="6">
        <v>-6.5671860211784496E-3</v>
      </c>
    </row>
    <row r="6383" spans="2:4" ht="16" x14ac:dyDescent="0.2">
      <c r="B6383" s="6" t="s">
        <v>56838</v>
      </c>
      <c r="C6383" s="6">
        <v>0.15270407987839499</v>
      </c>
      <c r="D6383" s="6">
        <v>-6.0160147942752297E-2</v>
      </c>
    </row>
    <row r="6384" spans="2:4" ht="16" x14ac:dyDescent="0.2">
      <c r="B6384" s="6" t="s">
        <v>56839</v>
      </c>
      <c r="C6384" s="6">
        <v>-3.4873054621101601E-2</v>
      </c>
      <c r="D6384" s="6">
        <v>-4.8098221982572902E-2</v>
      </c>
    </row>
    <row r="6385" spans="2:4" ht="16" x14ac:dyDescent="0.2">
      <c r="B6385" s="6" t="s">
        <v>56840</v>
      </c>
      <c r="C6385" s="6">
        <v>-5.3624638033797502E-2</v>
      </c>
      <c r="D6385" s="6">
        <v>-2.6123053634018799E-3</v>
      </c>
    </row>
    <row r="6386" spans="2:4" ht="16" x14ac:dyDescent="0.2">
      <c r="B6386" s="6" t="s">
        <v>56841</v>
      </c>
      <c r="C6386" s="6">
        <v>-0.19512589495578</v>
      </c>
      <c r="D6386" s="6">
        <v>2.7533951553542699E-2</v>
      </c>
    </row>
    <row r="6387" spans="2:4" ht="16" x14ac:dyDescent="0.2">
      <c r="B6387" s="6" t="s">
        <v>56842</v>
      </c>
      <c r="C6387" s="6">
        <v>-2.39840663921305E-2</v>
      </c>
      <c r="D6387" s="6">
        <v>-3.9804117525838102E-2</v>
      </c>
    </row>
    <row r="6388" spans="2:4" ht="16" x14ac:dyDescent="0.2">
      <c r="B6388" s="6" t="s">
        <v>56843</v>
      </c>
      <c r="C6388" s="6">
        <v>-3.1735030508887298E-2</v>
      </c>
      <c r="D6388" s="6">
        <v>-4.8597782402634203E-2</v>
      </c>
    </row>
    <row r="6389" spans="2:4" ht="16" x14ac:dyDescent="0.2">
      <c r="B6389" s="6" t="s">
        <v>56844</v>
      </c>
      <c r="C6389" s="6">
        <v>5.5650672283061198E-2</v>
      </c>
      <c r="D6389" s="6">
        <v>3.5589274163773901E-2</v>
      </c>
    </row>
    <row r="6390" spans="2:4" ht="16" x14ac:dyDescent="0.2">
      <c r="B6390" s="6" t="s">
        <v>56845</v>
      </c>
      <c r="C6390" s="6">
        <v>0.152420685320802</v>
      </c>
      <c r="D6390" s="6">
        <v>0.15775558643086801</v>
      </c>
    </row>
    <row r="6391" spans="2:4" ht="16" x14ac:dyDescent="0.2">
      <c r="B6391" s="6" t="s">
        <v>56846</v>
      </c>
      <c r="C6391" s="6">
        <v>-2.0930791836768501E-3</v>
      </c>
      <c r="D6391" s="6">
        <v>-9.1924298564431503E-2</v>
      </c>
    </row>
    <row r="6392" spans="2:4" ht="16" x14ac:dyDescent="0.2">
      <c r="B6392" s="6" t="s">
        <v>56847</v>
      </c>
      <c r="C6392" s="6">
        <v>7.2067850362135005E-2</v>
      </c>
      <c r="D6392" s="6">
        <v>3.0834318694420101E-2</v>
      </c>
    </row>
    <row r="6393" spans="2:4" ht="16" x14ac:dyDescent="0.2">
      <c r="B6393" s="6" t="s">
        <v>56848</v>
      </c>
      <c r="C6393" s="6">
        <v>-4.5011627278912898E-2</v>
      </c>
      <c r="D6393" s="6">
        <v>4.19650442465214E-2</v>
      </c>
    </row>
    <row r="6394" spans="2:4" ht="16" x14ac:dyDescent="0.2">
      <c r="B6394" s="6" t="s">
        <v>56849</v>
      </c>
      <c r="C6394" s="6">
        <v>-1.36319337530413E-2</v>
      </c>
      <c r="D6394" s="6">
        <v>-7.3027728430125394E-2</v>
      </c>
    </row>
    <row r="6395" spans="2:4" ht="16" x14ac:dyDescent="0.2">
      <c r="B6395" s="6" t="s">
        <v>56850</v>
      </c>
      <c r="C6395" s="6">
        <v>0.22345796420046901</v>
      </c>
      <c r="D6395" s="6">
        <v>6.4441125222408593E-2</v>
      </c>
    </row>
    <row r="6396" spans="2:4" ht="16" x14ac:dyDescent="0.2">
      <c r="B6396" s="6" t="s">
        <v>56851</v>
      </c>
      <c r="C6396" s="6">
        <v>-1.16684207052486E-2</v>
      </c>
      <c r="D6396" s="6">
        <v>-1.5092829449373599E-2</v>
      </c>
    </row>
    <row r="6397" spans="2:4" ht="16" x14ac:dyDescent="0.2">
      <c r="B6397" s="6" t="s">
        <v>56852</v>
      </c>
      <c r="C6397" s="6">
        <v>6.6016773374860394E-2</v>
      </c>
      <c r="D6397" s="6">
        <v>-9.3317291180583795E-2</v>
      </c>
    </row>
    <row r="6398" spans="2:4" ht="16" x14ac:dyDescent="0.2">
      <c r="B6398" s="6" t="s">
        <v>56853</v>
      </c>
      <c r="C6398" s="6">
        <v>-2.3682090972549499E-2</v>
      </c>
      <c r="D6398" s="6">
        <v>1.4021029621940099E-3</v>
      </c>
    </row>
    <row r="6399" spans="2:4" ht="16" x14ac:dyDescent="0.2">
      <c r="B6399" s="6" t="s">
        <v>56854</v>
      </c>
      <c r="C6399" s="6">
        <v>2.8650813168796099E-2</v>
      </c>
      <c r="D6399" s="6">
        <v>5.4179328896654902E-2</v>
      </c>
    </row>
    <row r="6400" spans="2:4" ht="16" x14ac:dyDescent="0.2">
      <c r="B6400" s="6" t="s">
        <v>56855</v>
      </c>
      <c r="C6400" s="6">
        <v>7.4489449432658006E-2</v>
      </c>
      <c r="D6400" s="6">
        <v>-1.5075847487218901E-2</v>
      </c>
    </row>
    <row r="6401" spans="2:4" ht="16" x14ac:dyDescent="0.2">
      <c r="B6401" s="6" t="s">
        <v>56856</v>
      </c>
      <c r="C6401" s="6">
        <v>-1.45682571321313E-2</v>
      </c>
      <c r="D6401" s="6">
        <v>9.44845075017125E-2</v>
      </c>
    </row>
    <row r="6402" spans="2:4" ht="16" x14ac:dyDescent="0.2">
      <c r="B6402" s="6" t="s">
        <v>56857</v>
      </c>
      <c r="C6402" s="6">
        <v>-3.1953741267288997E-2</v>
      </c>
      <c r="D6402" s="6">
        <v>-8.7690049169982701E-2</v>
      </c>
    </row>
    <row r="6403" spans="2:4" ht="16" x14ac:dyDescent="0.2">
      <c r="B6403" s="6" t="s">
        <v>56858</v>
      </c>
      <c r="C6403" s="6">
        <v>-0.111505973334059</v>
      </c>
      <c r="D6403" s="6">
        <v>-1.3262894803364299E-2</v>
      </c>
    </row>
    <row r="6404" spans="2:4" ht="16" x14ac:dyDescent="0.2">
      <c r="B6404" s="6" t="s">
        <v>56859</v>
      </c>
      <c r="C6404" s="6">
        <v>-0.100792790774886</v>
      </c>
      <c r="D6404" s="6">
        <v>2.9599948685098298E-2</v>
      </c>
    </row>
    <row r="6405" spans="2:4" ht="16" x14ac:dyDescent="0.2">
      <c r="B6405" s="6" t="s">
        <v>56860</v>
      </c>
      <c r="C6405" s="6">
        <v>3.7576218557113399E-2</v>
      </c>
      <c r="D6405" s="6">
        <v>-2.6409359179936601E-2</v>
      </c>
    </row>
    <row r="6406" spans="2:4" ht="16" x14ac:dyDescent="0.2">
      <c r="B6406" s="6" t="s">
        <v>56861</v>
      </c>
      <c r="C6406" s="6">
        <v>-0.11580453386872799</v>
      </c>
      <c r="D6406" s="6">
        <v>0.17286127725829001</v>
      </c>
    </row>
    <row r="6407" spans="2:4" ht="16" x14ac:dyDescent="0.2">
      <c r="B6407" s="6" t="s">
        <v>56862</v>
      </c>
      <c r="C6407" s="6">
        <v>-1.3105978235785199E-2</v>
      </c>
      <c r="D6407" s="6">
        <v>-4.0939041040868301E-3</v>
      </c>
    </row>
    <row r="6408" spans="2:4" ht="16" x14ac:dyDescent="0.2">
      <c r="B6408" s="6" t="s">
        <v>56863</v>
      </c>
      <c r="C6408" s="6">
        <v>-2.3396158579299001E-2</v>
      </c>
      <c r="D6408" s="6">
        <v>-9.7329930933357899E-4</v>
      </c>
    </row>
    <row r="6409" spans="2:4" ht="16" x14ac:dyDescent="0.2">
      <c r="B6409" s="6" t="s">
        <v>56864</v>
      </c>
      <c r="C6409" s="6">
        <v>-0.15270725429037299</v>
      </c>
      <c r="D6409" s="6">
        <v>1.06491961361369E-2</v>
      </c>
    </row>
    <row r="6410" spans="2:4" ht="16" x14ac:dyDescent="0.2">
      <c r="B6410" s="6" t="s">
        <v>56865</v>
      </c>
      <c r="C6410" s="6">
        <v>8.1794611492718203E-2</v>
      </c>
      <c r="D6410" s="6">
        <v>0.10575849119242001</v>
      </c>
    </row>
    <row r="6411" spans="2:4" ht="16" x14ac:dyDescent="0.2">
      <c r="B6411" s="6" t="s">
        <v>56866</v>
      </c>
      <c r="C6411" s="6">
        <v>4.0053510877289299E-3</v>
      </c>
      <c r="D6411" s="6">
        <v>-2.5097914917709598E-3</v>
      </c>
    </row>
    <row r="6412" spans="2:4" ht="16" x14ac:dyDescent="0.2">
      <c r="B6412" s="6" t="s">
        <v>56867</v>
      </c>
      <c r="C6412" s="6">
        <v>2.0309282411583099E-2</v>
      </c>
      <c r="D6412" s="6">
        <v>-0.10702181358744201</v>
      </c>
    </row>
    <row r="6413" spans="2:4" ht="16" x14ac:dyDescent="0.2">
      <c r="B6413" s="6" t="s">
        <v>56868</v>
      </c>
      <c r="C6413" s="6">
        <v>-3.3829830308929901E-2</v>
      </c>
      <c r="D6413" s="6">
        <v>-2.9111035461336102E-2</v>
      </c>
    </row>
    <row r="6414" spans="2:4" ht="16" x14ac:dyDescent="0.2">
      <c r="B6414" s="6" t="s">
        <v>56869</v>
      </c>
      <c r="C6414" s="6">
        <v>4.3392402825935199E-2</v>
      </c>
      <c r="D6414" s="6">
        <v>-3.0636550116159501E-2</v>
      </c>
    </row>
    <row r="6415" spans="2:4" ht="16" x14ac:dyDescent="0.2">
      <c r="B6415" s="6" t="s">
        <v>56870</v>
      </c>
      <c r="C6415" s="6">
        <v>-0.141453499007163</v>
      </c>
      <c r="D6415" s="6">
        <v>-3.7796790381603301E-2</v>
      </c>
    </row>
    <row r="6416" spans="2:4" ht="16" x14ac:dyDescent="0.2">
      <c r="B6416" s="6" t="s">
        <v>56871</v>
      </c>
      <c r="C6416" s="6">
        <v>-4.4563177722112698E-2</v>
      </c>
      <c r="D6416" s="6">
        <v>-2.95824409585261E-2</v>
      </c>
    </row>
    <row r="6417" spans="2:4" ht="16" x14ac:dyDescent="0.2">
      <c r="B6417" s="6" t="s">
        <v>56872</v>
      </c>
      <c r="C6417" s="6">
        <v>0.15202874027642099</v>
      </c>
      <c r="D6417" s="6">
        <v>-8.1867482056671506E-3</v>
      </c>
    </row>
    <row r="6418" spans="2:4" ht="16" x14ac:dyDescent="0.2">
      <c r="B6418" s="6" t="s">
        <v>56873</v>
      </c>
      <c r="C6418" s="6">
        <v>4.2159371571710097E-2</v>
      </c>
      <c r="D6418" s="6">
        <v>2.0461400914875E-2</v>
      </c>
    </row>
    <row r="6419" spans="2:4" ht="16" x14ac:dyDescent="0.2">
      <c r="B6419" s="6" t="s">
        <v>56874</v>
      </c>
      <c r="C6419" s="6">
        <v>-0.31340105294052401</v>
      </c>
      <c r="D6419" s="6">
        <v>-0.169673684952452</v>
      </c>
    </row>
    <row r="6420" spans="2:4" ht="16" x14ac:dyDescent="0.2">
      <c r="B6420" s="6" t="s">
        <v>56875</v>
      </c>
      <c r="C6420" s="6">
        <v>5.5091310373301297E-2</v>
      </c>
      <c r="D6420" s="6">
        <v>4.0645489795101297E-2</v>
      </c>
    </row>
    <row r="6421" spans="2:4" ht="16" x14ac:dyDescent="0.2">
      <c r="B6421" s="6" t="s">
        <v>56876</v>
      </c>
      <c r="C6421" s="6">
        <v>-0.105238742021641</v>
      </c>
      <c r="D6421" s="6">
        <v>-6.7310210768063997E-2</v>
      </c>
    </row>
    <row r="6422" spans="2:4" ht="16" x14ac:dyDescent="0.2">
      <c r="B6422" s="6" t="s">
        <v>56877</v>
      </c>
      <c r="C6422" s="6">
        <v>-5.5890690919714103E-2</v>
      </c>
      <c r="D6422" s="6">
        <v>-5.8693559128451901E-2</v>
      </c>
    </row>
    <row r="6423" spans="2:4" ht="16" x14ac:dyDescent="0.2">
      <c r="B6423" s="6" t="s">
        <v>56878</v>
      </c>
      <c r="C6423" s="6">
        <v>-2.7474987816029601E-2</v>
      </c>
      <c r="D6423" s="6">
        <v>5.2867271106197301E-2</v>
      </c>
    </row>
    <row r="6424" spans="2:4" ht="16" x14ac:dyDescent="0.2">
      <c r="B6424" s="6" t="s">
        <v>56879</v>
      </c>
      <c r="C6424" s="6">
        <v>-9.6496134691882701E-2</v>
      </c>
      <c r="D6424" s="6">
        <v>-0.18594692309226099</v>
      </c>
    </row>
    <row r="6425" spans="2:4" ht="16" x14ac:dyDescent="0.2">
      <c r="B6425" s="6" t="s">
        <v>56880</v>
      </c>
      <c r="C6425" s="6">
        <v>0.14595372783822</v>
      </c>
      <c r="D6425" s="6">
        <v>-4.2921352907512797E-2</v>
      </c>
    </row>
    <row r="6426" spans="2:4" ht="16" x14ac:dyDescent="0.2">
      <c r="B6426" s="6" t="s">
        <v>56881</v>
      </c>
      <c r="C6426" s="6">
        <v>-4.5257821597869202E-2</v>
      </c>
      <c r="D6426" s="6">
        <v>-2.4112908565724601E-2</v>
      </c>
    </row>
    <row r="6427" spans="2:4" ht="16" x14ac:dyDescent="0.2">
      <c r="B6427" s="6" t="s">
        <v>56882</v>
      </c>
      <c r="C6427" s="6">
        <v>5.3678375931545098E-2</v>
      </c>
      <c r="D6427" s="6">
        <v>-3.3256007646147702E-2</v>
      </c>
    </row>
    <row r="6428" spans="2:4" ht="16" x14ac:dyDescent="0.2">
      <c r="B6428" s="6" t="s">
        <v>56883</v>
      </c>
      <c r="C6428" s="6">
        <v>-0.104486534351194</v>
      </c>
      <c r="D6428" s="6">
        <v>2.9518029533675098E-2</v>
      </c>
    </row>
    <row r="6429" spans="2:4" ht="16" x14ac:dyDescent="0.2">
      <c r="B6429" s="6" t="s">
        <v>56884</v>
      </c>
      <c r="C6429" s="6">
        <v>-8.6350649726902901E-2</v>
      </c>
      <c r="D6429" s="6">
        <v>1.9045987552730799E-2</v>
      </c>
    </row>
    <row r="6430" spans="2:4" ht="16" x14ac:dyDescent="0.2">
      <c r="B6430" s="6" t="s">
        <v>56885</v>
      </c>
      <c r="C6430" s="6">
        <v>-5.3005253985514103E-2</v>
      </c>
      <c r="D6430" s="6">
        <v>-0.17597263393908899</v>
      </c>
    </row>
    <row r="6431" spans="2:4" ht="16" x14ac:dyDescent="0.2">
      <c r="B6431" s="6" t="s">
        <v>56886</v>
      </c>
      <c r="C6431" s="6">
        <v>-0.12657335866178199</v>
      </c>
      <c r="D6431" s="6">
        <v>-2.18299426391712E-2</v>
      </c>
    </row>
    <row r="6432" spans="2:4" ht="16" x14ac:dyDescent="0.2">
      <c r="B6432" s="6" t="s">
        <v>56887</v>
      </c>
      <c r="C6432" s="6">
        <v>2.6414628376716799E-2</v>
      </c>
      <c r="D6432" s="6">
        <v>-2.7766263376267499E-2</v>
      </c>
    </row>
    <row r="6433" spans="2:4" ht="16" x14ac:dyDescent="0.2">
      <c r="B6433" s="6" t="s">
        <v>56888</v>
      </c>
      <c r="C6433" s="6">
        <v>3.1185906529142202E-2</v>
      </c>
      <c r="D6433" s="6">
        <v>-3.2841941802521098E-2</v>
      </c>
    </row>
    <row r="6434" spans="2:4" ht="16" x14ac:dyDescent="0.2">
      <c r="B6434" s="6" t="s">
        <v>56889</v>
      </c>
      <c r="C6434" s="6">
        <v>-2.1076155852599102E-2</v>
      </c>
      <c r="D6434" s="6">
        <v>-1.29591080196789E-3</v>
      </c>
    </row>
    <row r="6435" spans="2:4" ht="16" x14ac:dyDescent="0.2">
      <c r="B6435" s="6" t="s">
        <v>56890</v>
      </c>
      <c r="C6435" s="6">
        <v>6.7204849388387403E-2</v>
      </c>
      <c r="D6435" s="6">
        <v>-4.5808023838964401E-2</v>
      </c>
    </row>
    <row r="6436" spans="2:4" ht="16" x14ac:dyDescent="0.2">
      <c r="B6436" s="6" t="s">
        <v>56891</v>
      </c>
      <c r="C6436" s="6">
        <v>-3.4415508582489103E-2</v>
      </c>
      <c r="D6436" s="6">
        <v>0.12242070172023201</v>
      </c>
    </row>
    <row r="6437" spans="2:4" ht="16" x14ac:dyDescent="0.2">
      <c r="B6437" s="6" t="s">
        <v>56892</v>
      </c>
      <c r="C6437" s="6">
        <v>-4.3919727916375002E-2</v>
      </c>
      <c r="D6437" s="6">
        <v>8.0593614719729097E-3</v>
      </c>
    </row>
    <row r="6438" spans="2:4" ht="16" x14ac:dyDescent="0.2">
      <c r="B6438" s="6" t="s">
        <v>56893</v>
      </c>
      <c r="C6438" s="6">
        <v>-0.23072378043972799</v>
      </c>
      <c r="D6438" s="6">
        <v>-0.11660820929124301</v>
      </c>
    </row>
    <row r="6439" spans="2:4" ht="16" x14ac:dyDescent="0.2">
      <c r="B6439" s="6" t="s">
        <v>56894</v>
      </c>
      <c r="C6439" s="6">
        <v>0.12874959070991199</v>
      </c>
      <c r="D6439" s="6">
        <v>-1.0555257757398901E-2</v>
      </c>
    </row>
    <row r="6440" spans="2:4" ht="16" x14ac:dyDescent="0.2">
      <c r="B6440" s="6" t="s">
        <v>56895</v>
      </c>
      <c r="C6440" s="6">
        <v>-7.5272754217047905E-2</v>
      </c>
      <c r="D6440" s="6">
        <v>-0.152627001626158</v>
      </c>
    </row>
    <row r="6441" spans="2:4" ht="16" x14ac:dyDescent="0.2">
      <c r="B6441" s="6" t="s">
        <v>56896</v>
      </c>
      <c r="C6441" s="6">
        <v>3.7849623318233903E-2</v>
      </c>
      <c r="D6441" s="6">
        <v>-1.3267569675279599E-2</v>
      </c>
    </row>
    <row r="6442" spans="2:4" ht="16" x14ac:dyDescent="0.2">
      <c r="B6442" s="6" t="s">
        <v>56897</v>
      </c>
      <c r="C6442" s="6">
        <v>-0.16089927994705999</v>
      </c>
      <c r="D6442" s="6">
        <v>-4.46262692713996E-2</v>
      </c>
    </row>
    <row r="6443" spans="2:4" ht="16" x14ac:dyDescent="0.2">
      <c r="B6443" s="6" t="s">
        <v>56898</v>
      </c>
      <c r="C6443" s="6">
        <v>-1.9782532598744899E-2</v>
      </c>
      <c r="D6443" s="6">
        <v>2.3639474640495099E-2</v>
      </c>
    </row>
    <row r="6444" spans="2:4" ht="16" x14ac:dyDescent="0.2">
      <c r="B6444" s="6" t="s">
        <v>56899</v>
      </c>
      <c r="C6444" s="6">
        <v>8.6643967270804395E-2</v>
      </c>
      <c r="D6444" s="6">
        <v>-1.71962714414414E-2</v>
      </c>
    </row>
    <row r="6445" spans="2:4" ht="16" x14ac:dyDescent="0.2">
      <c r="B6445" s="6" t="s">
        <v>56900</v>
      </c>
      <c r="C6445" s="6">
        <v>6.8458222484757397E-3</v>
      </c>
      <c r="D6445" s="6">
        <v>-1.0670762955572399E-2</v>
      </c>
    </row>
    <row r="6446" spans="2:4" ht="16" x14ac:dyDescent="0.2">
      <c r="B6446" s="6" t="s">
        <v>56901</v>
      </c>
      <c r="C6446" s="6">
        <v>5.99112321793367E-2</v>
      </c>
      <c r="D6446" s="6">
        <v>7.7422387566184497E-2</v>
      </c>
    </row>
    <row r="6447" spans="2:4" ht="16" x14ac:dyDescent="0.2">
      <c r="B6447" s="6" t="s">
        <v>56902</v>
      </c>
      <c r="C6447" s="6">
        <v>-0.11994050488034</v>
      </c>
      <c r="D6447" s="6">
        <v>0.12722514846312299</v>
      </c>
    </row>
    <row r="6448" spans="2:4" ht="16" x14ac:dyDescent="0.2">
      <c r="B6448" s="6" t="s">
        <v>56903</v>
      </c>
      <c r="C6448" s="6">
        <v>-3.0794230003905899E-2</v>
      </c>
      <c r="D6448" s="6">
        <v>-3.6178754204231698E-3</v>
      </c>
    </row>
    <row r="6449" spans="2:4" ht="16" x14ac:dyDescent="0.2">
      <c r="B6449" s="6" t="s">
        <v>56904</v>
      </c>
      <c r="C6449" s="6">
        <v>3.8625739029303198E-2</v>
      </c>
      <c r="D6449" s="6">
        <v>-9.9756562062737905E-2</v>
      </c>
    </row>
    <row r="6450" spans="2:4" ht="16" x14ac:dyDescent="0.2">
      <c r="B6450" s="6" t="s">
        <v>56905</v>
      </c>
      <c r="C6450" s="6">
        <v>8.2492861318078398E-2</v>
      </c>
      <c r="D6450" s="6">
        <v>2.39971707033853E-2</v>
      </c>
    </row>
    <row r="6451" spans="2:4" ht="16" x14ac:dyDescent="0.2">
      <c r="B6451" s="6" t="s">
        <v>56906</v>
      </c>
      <c r="C6451" s="6">
        <v>-8.3715033286994298E-2</v>
      </c>
      <c r="D6451" s="6">
        <v>7.3675852351044596E-2</v>
      </c>
    </row>
    <row r="6452" spans="2:4" ht="16" x14ac:dyDescent="0.2">
      <c r="B6452" s="6" t="s">
        <v>56907</v>
      </c>
      <c r="C6452" s="6">
        <v>-0.11263261947280501</v>
      </c>
      <c r="D6452" s="6">
        <v>-1.00174023180119E-2</v>
      </c>
    </row>
    <row r="6453" spans="2:4" ht="16" x14ac:dyDescent="0.2">
      <c r="B6453" s="6" t="s">
        <v>56908</v>
      </c>
      <c r="C6453" s="6">
        <v>7.1043795363516807E-2</v>
      </c>
      <c r="D6453" s="6">
        <v>2.8104507610849001E-2</v>
      </c>
    </row>
    <row r="6454" spans="2:4" ht="16" x14ac:dyDescent="0.2">
      <c r="B6454" s="6" t="s">
        <v>56909</v>
      </c>
      <c r="C6454" s="6">
        <v>0.113133601011075</v>
      </c>
      <c r="D6454" s="6">
        <v>8.7142422390479396E-2</v>
      </c>
    </row>
    <row r="6455" spans="2:4" ht="16" x14ac:dyDescent="0.2">
      <c r="B6455" s="6" t="s">
        <v>56910</v>
      </c>
      <c r="C6455" s="6">
        <v>-0.14177623145667401</v>
      </c>
      <c r="D6455" s="6">
        <v>-5.7748117416262901E-2</v>
      </c>
    </row>
    <row r="6456" spans="2:4" ht="16" x14ac:dyDescent="0.2">
      <c r="B6456" s="6" t="s">
        <v>56911</v>
      </c>
      <c r="C6456" s="6">
        <v>-0.12523598815873199</v>
      </c>
      <c r="D6456" s="6">
        <v>1.6725700867290499E-3</v>
      </c>
    </row>
    <row r="6457" spans="2:4" ht="16" x14ac:dyDescent="0.2">
      <c r="B6457" s="6" t="s">
        <v>56912</v>
      </c>
      <c r="C6457" s="6">
        <v>0.16675942564101301</v>
      </c>
      <c r="D6457" s="6">
        <v>9.2787690658654498E-2</v>
      </c>
    </row>
    <row r="6458" spans="2:4" ht="16" x14ac:dyDescent="0.2">
      <c r="B6458" s="6" t="s">
        <v>56913</v>
      </c>
      <c r="C6458" s="6">
        <v>-0.15053393968960899</v>
      </c>
      <c r="D6458" s="6">
        <v>-9.16636566183128E-2</v>
      </c>
    </row>
    <row r="6459" spans="2:4" ht="16" x14ac:dyDescent="0.2">
      <c r="B6459" s="6" t="s">
        <v>56914</v>
      </c>
      <c r="C6459" s="6">
        <v>1.7606466196744101E-2</v>
      </c>
      <c r="D6459" s="6">
        <v>-6.7103847701222505E-2</v>
      </c>
    </row>
    <row r="6460" spans="2:4" ht="16" x14ac:dyDescent="0.2">
      <c r="B6460" s="6" t="s">
        <v>56915</v>
      </c>
      <c r="C6460" s="6">
        <v>0.142070279182436</v>
      </c>
      <c r="D6460" s="6">
        <v>-1.2723721395702801E-2</v>
      </c>
    </row>
    <row r="6461" spans="2:4" ht="16" x14ac:dyDescent="0.2">
      <c r="B6461" s="6" t="s">
        <v>56916</v>
      </c>
      <c r="C6461" s="6">
        <v>-0.30571554385656802</v>
      </c>
      <c r="D6461" s="6">
        <v>-0.178228506589762</v>
      </c>
    </row>
    <row r="6462" spans="2:4" ht="16" x14ac:dyDescent="0.2">
      <c r="B6462" s="6" t="s">
        <v>56917</v>
      </c>
      <c r="C6462" s="6">
        <v>8.3017859175731304E-2</v>
      </c>
      <c r="D6462" s="6">
        <v>-9.5259410023083805E-3</v>
      </c>
    </row>
    <row r="6463" spans="2:4" ht="16" x14ac:dyDescent="0.2">
      <c r="B6463" s="6" t="s">
        <v>56918</v>
      </c>
      <c r="C6463" s="6">
        <v>-2.7630211313491401E-2</v>
      </c>
      <c r="D6463" s="6">
        <v>-5.29610413840024E-2</v>
      </c>
    </row>
    <row r="6464" spans="2:4" ht="16" x14ac:dyDescent="0.2">
      <c r="B6464" s="6" t="s">
        <v>56919</v>
      </c>
      <c r="C6464" s="6">
        <v>1.5658929423500102E-2</v>
      </c>
      <c r="D6464" s="6">
        <v>2.5221318269639002E-2</v>
      </c>
    </row>
    <row r="6465" spans="2:4" ht="16" x14ac:dyDescent="0.2">
      <c r="B6465" s="6" t="s">
        <v>56920</v>
      </c>
      <c r="C6465" s="6">
        <v>-0.25215279703814297</v>
      </c>
      <c r="D6465" s="6">
        <v>1.05175457193608E-2</v>
      </c>
    </row>
    <row r="6466" spans="2:4" ht="16" x14ac:dyDescent="0.2">
      <c r="B6466" s="6" t="s">
        <v>56921</v>
      </c>
      <c r="C6466" s="6">
        <v>5.8505125834283703E-2</v>
      </c>
      <c r="D6466" s="6">
        <v>2.0303441480374801E-2</v>
      </c>
    </row>
    <row r="6467" spans="2:4" ht="16" x14ac:dyDescent="0.2">
      <c r="B6467" s="6" t="s">
        <v>56922</v>
      </c>
      <c r="C6467" s="6">
        <v>8.44205832819869E-2</v>
      </c>
      <c r="D6467" s="6">
        <v>-1.2070143024046701E-2</v>
      </c>
    </row>
    <row r="6468" spans="2:4" ht="16" x14ac:dyDescent="0.2">
      <c r="B6468" s="6" t="s">
        <v>56923</v>
      </c>
      <c r="C6468" s="6">
        <v>0.19545706237539301</v>
      </c>
      <c r="D6468" s="6">
        <v>-1.7263772489744301E-2</v>
      </c>
    </row>
    <row r="6469" spans="2:4" ht="16" x14ac:dyDescent="0.2">
      <c r="B6469" s="6" t="s">
        <v>56924</v>
      </c>
      <c r="C6469" s="6">
        <v>1.78029300189557E-2</v>
      </c>
      <c r="D6469" s="6">
        <v>-6.22486855951448E-2</v>
      </c>
    </row>
    <row r="6470" spans="2:4" ht="16" x14ac:dyDescent="0.2">
      <c r="B6470" s="6" t="s">
        <v>56925</v>
      </c>
      <c r="C6470" s="6">
        <v>-4.3689256329081202E-2</v>
      </c>
      <c r="D6470" s="6">
        <v>7.0334416542136097E-2</v>
      </c>
    </row>
    <row r="6471" spans="2:4" ht="16" x14ac:dyDescent="0.2">
      <c r="B6471" s="6" t="s">
        <v>56926</v>
      </c>
      <c r="C6471" s="6">
        <v>-8.1192425761289003E-2</v>
      </c>
      <c r="D6471" s="6">
        <v>-1.9540332634580399E-2</v>
      </c>
    </row>
    <row r="6472" spans="2:4" ht="16" x14ac:dyDescent="0.2">
      <c r="B6472" s="6" t="s">
        <v>56927</v>
      </c>
      <c r="C6472" s="6">
        <v>2.4655451619597799E-2</v>
      </c>
      <c r="D6472" s="6">
        <v>-5.2779041895508499E-2</v>
      </c>
    </row>
    <row r="6473" spans="2:4" ht="16" x14ac:dyDescent="0.2">
      <c r="B6473" s="6" t="s">
        <v>56928</v>
      </c>
      <c r="C6473" s="6">
        <v>3.8316066542431998E-2</v>
      </c>
      <c r="D6473" s="6">
        <v>4.06855720195895E-2</v>
      </c>
    </row>
    <row r="6474" spans="2:4" ht="16" x14ac:dyDescent="0.2">
      <c r="B6474" s="6" t="s">
        <v>56929</v>
      </c>
      <c r="C6474" s="6">
        <v>5.4802622690625698E-2</v>
      </c>
      <c r="D6474" s="6">
        <v>-0.14579148979180701</v>
      </c>
    </row>
    <row r="6475" spans="2:4" ht="16" x14ac:dyDescent="0.2">
      <c r="B6475" s="6" t="s">
        <v>56930</v>
      </c>
      <c r="C6475" s="6">
        <v>-2.71352385536936E-2</v>
      </c>
      <c r="D6475" s="6">
        <v>-0.102693008672556</v>
      </c>
    </row>
    <row r="6476" spans="2:4" ht="16" x14ac:dyDescent="0.2">
      <c r="B6476" s="6" t="s">
        <v>56931</v>
      </c>
      <c r="C6476" s="6">
        <v>8.7026376435718006E-2</v>
      </c>
      <c r="D6476" s="6">
        <v>5.60148746001232E-2</v>
      </c>
    </row>
    <row r="6477" spans="2:4" ht="16" x14ac:dyDescent="0.2">
      <c r="B6477" s="6" t="s">
        <v>56932</v>
      </c>
      <c r="C6477" s="6">
        <v>-0.219723398337107</v>
      </c>
      <c r="D6477" s="6">
        <v>-5.68227313055042E-2</v>
      </c>
    </row>
    <row r="6478" spans="2:4" ht="16" x14ac:dyDescent="0.2">
      <c r="B6478" s="6" t="s">
        <v>56933</v>
      </c>
      <c r="C6478" s="6">
        <v>-8.4200543897692298E-2</v>
      </c>
      <c r="D6478" s="6">
        <v>-1.2540531405867601E-2</v>
      </c>
    </row>
    <row r="6479" spans="2:4" ht="16" x14ac:dyDescent="0.2">
      <c r="B6479" s="6" t="s">
        <v>56934</v>
      </c>
      <c r="C6479" s="6">
        <v>2.98129119142523E-2</v>
      </c>
      <c r="D6479" s="6">
        <v>5.7618924911062998E-2</v>
      </c>
    </row>
    <row r="6480" spans="2:4" ht="16" x14ac:dyDescent="0.2">
      <c r="B6480" s="6" t="s">
        <v>56935</v>
      </c>
      <c r="C6480" s="6">
        <v>5.69295187503851E-2</v>
      </c>
      <c r="D6480" s="6">
        <v>-5.1746542187642602E-2</v>
      </c>
    </row>
    <row r="6481" spans="2:4" ht="16" x14ac:dyDescent="0.2">
      <c r="B6481" s="6" t="s">
        <v>56936</v>
      </c>
      <c r="C6481" s="6">
        <v>-0.20930934210169899</v>
      </c>
      <c r="D6481" s="6">
        <v>-0.19394128560070301</v>
      </c>
    </row>
    <row r="6482" spans="2:4" ht="16" x14ac:dyDescent="0.2">
      <c r="B6482" s="6" t="s">
        <v>56937</v>
      </c>
      <c r="C6482" s="6">
        <v>-0.11356027501909501</v>
      </c>
      <c r="D6482" s="6">
        <v>7.5067466969909902E-2</v>
      </c>
    </row>
    <row r="6483" spans="2:4" ht="16" x14ac:dyDescent="0.2">
      <c r="B6483" s="6" t="s">
        <v>56938</v>
      </c>
      <c r="C6483" s="6">
        <v>-2.1241976079447299E-2</v>
      </c>
      <c r="D6483" s="6">
        <v>-8.73079165003562E-2</v>
      </c>
    </row>
    <row r="6484" spans="2:4" ht="16" x14ac:dyDescent="0.2">
      <c r="B6484" s="6" t="s">
        <v>56939</v>
      </c>
      <c r="C6484" s="6">
        <v>-1.2836111707139599E-2</v>
      </c>
      <c r="D6484" s="6">
        <v>-0.120093842296006</v>
      </c>
    </row>
    <row r="6485" spans="2:4" ht="16" x14ac:dyDescent="0.2">
      <c r="B6485" s="6" t="s">
        <v>56940</v>
      </c>
      <c r="C6485" s="6">
        <v>-4.3482888595246301E-2</v>
      </c>
      <c r="D6485" s="6">
        <v>-6.9013584104460804E-2</v>
      </c>
    </row>
    <row r="6486" spans="2:4" ht="16" x14ac:dyDescent="0.2">
      <c r="B6486" s="6" t="s">
        <v>56941</v>
      </c>
      <c r="C6486" s="6">
        <v>-9.7418911799177693E-2</v>
      </c>
      <c r="D6486" s="6">
        <v>-4.2229667754156097E-2</v>
      </c>
    </row>
    <row r="6487" spans="2:4" ht="16" x14ac:dyDescent="0.2">
      <c r="B6487" s="6" t="s">
        <v>56942</v>
      </c>
      <c r="C6487" s="6">
        <v>0.193434382134472</v>
      </c>
      <c r="D6487" s="6">
        <v>9.5401427452496607E-2</v>
      </c>
    </row>
    <row r="6488" spans="2:4" ht="16" x14ac:dyDescent="0.2">
      <c r="B6488" s="6" t="s">
        <v>56943</v>
      </c>
      <c r="C6488" s="6">
        <v>2.73319454025245E-2</v>
      </c>
      <c r="D6488" s="6">
        <v>6.1818382736393103E-3</v>
      </c>
    </row>
    <row r="6489" spans="2:4" ht="16" x14ac:dyDescent="0.2">
      <c r="B6489" s="6" t="s">
        <v>56944</v>
      </c>
      <c r="C6489" s="6">
        <v>-9.3176972514953604E-2</v>
      </c>
      <c r="D6489" s="6">
        <v>-2.2489616669571302E-2</v>
      </c>
    </row>
    <row r="6490" spans="2:4" ht="16" x14ac:dyDescent="0.2">
      <c r="B6490" s="6" t="s">
        <v>56945</v>
      </c>
      <c r="C6490" s="6">
        <v>0.14957227011466401</v>
      </c>
      <c r="D6490" s="6">
        <v>5.0184942624037901E-2</v>
      </c>
    </row>
    <row r="6491" spans="2:4" ht="16" x14ac:dyDescent="0.2">
      <c r="B6491" s="6" t="s">
        <v>56946</v>
      </c>
      <c r="C6491" s="6">
        <v>-0.225021534425563</v>
      </c>
      <c r="D6491" s="6">
        <v>-6.8808075539501801E-2</v>
      </c>
    </row>
    <row r="6492" spans="2:4" ht="16" x14ac:dyDescent="0.2">
      <c r="B6492" s="6" t="s">
        <v>56947</v>
      </c>
      <c r="C6492" s="6">
        <v>7.7076360190488904E-3</v>
      </c>
      <c r="D6492" s="6">
        <v>-1.46891443685089E-2</v>
      </c>
    </row>
    <row r="6493" spans="2:4" ht="16" x14ac:dyDescent="0.2">
      <c r="B6493" s="6" t="s">
        <v>56948</v>
      </c>
      <c r="C6493" s="6">
        <v>0.173697567122682</v>
      </c>
      <c r="D6493" s="6">
        <v>2.9189155844179599E-2</v>
      </c>
    </row>
    <row r="6494" spans="2:4" ht="16" x14ac:dyDescent="0.2">
      <c r="B6494" s="6" t="s">
        <v>56949</v>
      </c>
      <c r="C6494" s="6">
        <v>0.13951914611822</v>
      </c>
      <c r="D6494" s="6">
        <v>1.04808176756066E-2</v>
      </c>
    </row>
    <row r="6495" spans="2:4" ht="16" x14ac:dyDescent="0.2">
      <c r="B6495" s="6" t="s">
        <v>56950</v>
      </c>
      <c r="C6495" s="6">
        <v>-2.2918452790603901E-2</v>
      </c>
      <c r="D6495" s="6">
        <v>6.5542973892700501E-2</v>
      </c>
    </row>
    <row r="6496" spans="2:4" ht="16" x14ac:dyDescent="0.2">
      <c r="B6496" s="6" t="s">
        <v>56951</v>
      </c>
      <c r="C6496" s="6">
        <v>4.8767476805746703E-3</v>
      </c>
      <c r="D6496" s="6">
        <v>-1.46687622136632E-2</v>
      </c>
    </row>
    <row r="6497" spans="2:4" ht="16" x14ac:dyDescent="0.2">
      <c r="B6497" s="6" t="s">
        <v>56952</v>
      </c>
      <c r="C6497" s="6">
        <v>-3.4865335791689503E-2</v>
      </c>
      <c r="D6497" s="6">
        <v>-4.16031730518907E-2</v>
      </c>
    </row>
    <row r="6498" spans="2:4" ht="16" x14ac:dyDescent="0.2">
      <c r="B6498" s="6" t="s">
        <v>56953</v>
      </c>
      <c r="C6498" s="6">
        <v>-7.0277424674328501E-2</v>
      </c>
      <c r="D6498" s="6">
        <v>-5.2256791332053999E-2</v>
      </c>
    </row>
    <row r="6499" spans="2:4" ht="16" x14ac:dyDescent="0.2">
      <c r="B6499" s="6" t="s">
        <v>56954</v>
      </c>
      <c r="C6499" s="6">
        <v>5.2052300717065202E-2</v>
      </c>
      <c r="D6499" s="6">
        <v>2.0427790486805798E-2</v>
      </c>
    </row>
    <row r="6500" spans="2:4" ht="16" x14ac:dyDescent="0.2">
      <c r="B6500" s="6" t="s">
        <v>56955</v>
      </c>
      <c r="C6500" s="6">
        <v>-7.8981728354666103E-2</v>
      </c>
      <c r="D6500" s="6">
        <v>-1.1202639253618E-3</v>
      </c>
    </row>
    <row r="6501" spans="2:4" ht="16" x14ac:dyDescent="0.2">
      <c r="B6501" s="6" t="s">
        <v>56956</v>
      </c>
      <c r="C6501" s="6">
        <v>-0.13770314043920001</v>
      </c>
      <c r="D6501" s="6">
        <v>-5.9863099179668297E-2</v>
      </c>
    </row>
    <row r="6502" spans="2:4" ht="16" x14ac:dyDescent="0.2">
      <c r="B6502" s="6" t="s">
        <v>56957</v>
      </c>
      <c r="C6502" s="6">
        <v>-8.2196159633225505E-2</v>
      </c>
      <c r="D6502" s="6">
        <v>-8.0829435057031204E-3</v>
      </c>
    </row>
    <row r="6503" spans="2:4" ht="16" x14ac:dyDescent="0.2">
      <c r="B6503" s="6" t="s">
        <v>56958</v>
      </c>
      <c r="C6503" s="6">
        <v>-4.17076586676473E-2</v>
      </c>
      <c r="D6503" s="6">
        <v>-9.4223595141659899E-2</v>
      </c>
    </row>
    <row r="6504" spans="2:4" ht="16" x14ac:dyDescent="0.2">
      <c r="B6504" s="6" t="s">
        <v>56959</v>
      </c>
      <c r="C6504" s="6">
        <v>-4.5866670194722996E-3</v>
      </c>
      <c r="D6504" s="6">
        <v>5.3649984420167399E-2</v>
      </c>
    </row>
    <row r="6505" spans="2:4" ht="16" x14ac:dyDescent="0.2">
      <c r="B6505" s="6" t="s">
        <v>56960</v>
      </c>
      <c r="C6505" s="6">
        <v>0.11226401323881</v>
      </c>
      <c r="D6505" s="6">
        <v>0.186559174971139</v>
      </c>
    </row>
    <row r="6506" spans="2:4" ht="16" x14ac:dyDescent="0.2">
      <c r="B6506" s="6" t="s">
        <v>56961</v>
      </c>
      <c r="C6506" s="6">
        <v>-2.4314817531640099E-2</v>
      </c>
      <c r="D6506" s="6">
        <v>-1.27922752282685E-2</v>
      </c>
    </row>
    <row r="6507" spans="2:4" ht="16" x14ac:dyDescent="0.2">
      <c r="B6507" s="6" t="s">
        <v>56962</v>
      </c>
      <c r="C6507" s="6">
        <v>-1.38770079240409E-2</v>
      </c>
      <c r="D6507" s="6">
        <v>-3.6924347711834997E-2</v>
      </c>
    </row>
    <row r="6508" spans="2:4" ht="16" x14ac:dyDescent="0.2">
      <c r="B6508" s="6" t="s">
        <v>56963</v>
      </c>
      <c r="C6508" s="6">
        <v>9.5191153155203906E-2</v>
      </c>
      <c r="D6508" s="6">
        <v>2.0739063352728199E-2</v>
      </c>
    </row>
    <row r="6509" spans="2:4" ht="16" x14ac:dyDescent="0.2">
      <c r="B6509" s="6" t="s">
        <v>56964</v>
      </c>
      <c r="C6509" s="6">
        <v>4.3321112330042801E-2</v>
      </c>
      <c r="D6509" s="6">
        <v>8.98217595639412E-2</v>
      </c>
    </row>
    <row r="6510" spans="2:4" ht="16" x14ac:dyDescent="0.2">
      <c r="B6510" s="6" t="s">
        <v>56965</v>
      </c>
      <c r="C6510" s="6">
        <v>0.198156399362755</v>
      </c>
      <c r="D6510" s="6">
        <v>0.136320899528454</v>
      </c>
    </row>
    <row r="6511" spans="2:4" ht="16" x14ac:dyDescent="0.2">
      <c r="B6511" s="6" t="s">
        <v>56966</v>
      </c>
      <c r="C6511" s="6">
        <v>-0.11101884568932099</v>
      </c>
      <c r="D6511" s="6">
        <v>1.0822854466651899E-2</v>
      </c>
    </row>
    <row r="6512" spans="2:4" ht="16" x14ac:dyDescent="0.2">
      <c r="B6512" s="6" t="s">
        <v>56967</v>
      </c>
      <c r="C6512" s="6">
        <v>-0.133800476826794</v>
      </c>
      <c r="D6512" s="6">
        <v>-5.4578695149246501E-2</v>
      </c>
    </row>
    <row r="6513" spans="2:4" ht="16" x14ac:dyDescent="0.2">
      <c r="B6513" s="6" t="s">
        <v>56968</v>
      </c>
      <c r="C6513" s="6">
        <v>8.0114148064065902E-2</v>
      </c>
      <c r="D6513" s="6">
        <v>-4.71800101725014E-3</v>
      </c>
    </row>
    <row r="6514" spans="2:4" ht="16" x14ac:dyDescent="0.2">
      <c r="B6514" s="6" t="s">
        <v>56969</v>
      </c>
      <c r="C6514" s="6">
        <v>0.16947804287111501</v>
      </c>
      <c r="D6514" s="6">
        <v>4.5395880492955697E-2</v>
      </c>
    </row>
    <row r="6515" spans="2:4" ht="16" x14ac:dyDescent="0.2">
      <c r="B6515" s="6" t="s">
        <v>56970</v>
      </c>
      <c r="C6515" s="6">
        <v>0.16809452882254999</v>
      </c>
      <c r="D6515" s="6">
        <v>7.7903956435574101E-2</v>
      </c>
    </row>
    <row r="6516" spans="2:4" ht="16" x14ac:dyDescent="0.2">
      <c r="B6516" s="6" t="s">
        <v>56971</v>
      </c>
      <c r="C6516" s="6">
        <v>-7.1838345413256705E-2</v>
      </c>
      <c r="D6516" s="6">
        <v>-0.11802083201267601</v>
      </c>
    </row>
    <row r="6517" spans="2:4" ht="16" x14ac:dyDescent="0.2">
      <c r="B6517" s="6" t="s">
        <v>56972</v>
      </c>
      <c r="C6517" s="6">
        <v>-3.30187873253074E-2</v>
      </c>
      <c r="D6517" s="6">
        <v>1.9614186097092201E-2</v>
      </c>
    </row>
    <row r="6518" spans="2:4" ht="16" x14ac:dyDescent="0.2">
      <c r="B6518" s="6" t="s">
        <v>56973</v>
      </c>
      <c r="C6518" s="6">
        <v>9.84323046592053E-2</v>
      </c>
      <c r="D6518" s="6">
        <v>-1.3341180026729399E-2</v>
      </c>
    </row>
    <row r="6519" spans="2:4" ht="16" x14ac:dyDescent="0.2">
      <c r="B6519" s="6" t="s">
        <v>56974</v>
      </c>
      <c r="C6519" s="6">
        <v>-9.9874846872772594E-2</v>
      </c>
      <c r="D6519" s="6">
        <v>-8.8531673055938995E-2</v>
      </c>
    </row>
    <row r="6520" spans="2:4" ht="16" x14ac:dyDescent="0.2">
      <c r="B6520" s="6" t="s">
        <v>56975</v>
      </c>
      <c r="C6520" s="6">
        <v>0.117790902414139</v>
      </c>
      <c r="D6520" s="6">
        <v>-5.8648698041160102E-2</v>
      </c>
    </row>
    <row r="6521" spans="2:4" ht="16" x14ac:dyDescent="0.2">
      <c r="B6521" s="6" t="s">
        <v>56976</v>
      </c>
      <c r="C6521" s="6">
        <v>-5.9275657474167999E-2</v>
      </c>
      <c r="D6521" s="6">
        <v>0.122495598172389</v>
      </c>
    </row>
    <row r="6522" spans="2:4" ht="16" x14ac:dyDescent="0.2">
      <c r="B6522" s="6" t="s">
        <v>56977</v>
      </c>
      <c r="C6522" s="6">
        <v>-6.3672614474906894E-2</v>
      </c>
      <c r="D6522" s="6">
        <v>2.81011918343636E-2</v>
      </c>
    </row>
    <row r="6523" spans="2:4" ht="16" x14ac:dyDescent="0.2">
      <c r="B6523" s="6" t="s">
        <v>56978</v>
      </c>
      <c r="C6523" s="6">
        <v>4.0231966898606003E-2</v>
      </c>
      <c r="D6523" s="6">
        <v>-4.3297081570702403E-2</v>
      </c>
    </row>
    <row r="6524" spans="2:4" ht="16" x14ac:dyDescent="0.2">
      <c r="B6524" s="6" t="s">
        <v>56979</v>
      </c>
      <c r="C6524" s="6">
        <v>-4.1078451172182902E-2</v>
      </c>
      <c r="D6524" s="6">
        <v>2.1827584380051401E-2</v>
      </c>
    </row>
    <row r="6525" spans="2:4" ht="16" x14ac:dyDescent="0.2">
      <c r="B6525" s="6" t="s">
        <v>56980</v>
      </c>
      <c r="C6525" s="6">
        <v>-3.4835325058139702E-2</v>
      </c>
      <c r="D6525" s="6">
        <v>-7.7293161127828497E-2</v>
      </c>
    </row>
    <row r="6526" spans="2:4" ht="16" x14ac:dyDescent="0.2">
      <c r="B6526" s="6" t="s">
        <v>56981</v>
      </c>
      <c r="C6526" s="6">
        <v>-6.5364561033477195E-2</v>
      </c>
      <c r="D6526" s="6">
        <v>-4.48624855875005E-2</v>
      </c>
    </row>
    <row r="6527" spans="2:4" ht="16" x14ac:dyDescent="0.2">
      <c r="B6527" s="6" t="s">
        <v>56982</v>
      </c>
      <c r="C6527" s="6">
        <v>-0.110719872042864</v>
      </c>
      <c r="D6527" s="6">
        <v>-1.66816869113037E-2</v>
      </c>
    </row>
    <row r="6528" spans="2:4" ht="16" x14ac:dyDescent="0.2">
      <c r="B6528" s="6" t="s">
        <v>56983</v>
      </c>
      <c r="C6528" s="6">
        <v>6.8666560047731195E-2</v>
      </c>
      <c r="D6528" s="6">
        <v>-4.7136706309704103E-2</v>
      </c>
    </row>
    <row r="6529" spans="2:4" ht="16" x14ac:dyDescent="0.2">
      <c r="B6529" s="6" t="s">
        <v>56984</v>
      </c>
      <c r="C6529" s="6">
        <v>2.2367602104489799E-2</v>
      </c>
      <c r="D6529" s="6">
        <v>-4.8960147961823901E-2</v>
      </c>
    </row>
    <row r="6530" spans="2:4" ht="16" x14ac:dyDescent="0.2">
      <c r="B6530" s="6" t="s">
        <v>56985</v>
      </c>
      <c r="C6530" s="6">
        <v>0.110418541123583</v>
      </c>
      <c r="D6530" s="6">
        <v>-5.0315316753046901E-2</v>
      </c>
    </row>
    <row r="6531" spans="2:4" ht="16" x14ac:dyDescent="0.2">
      <c r="B6531" s="6" t="s">
        <v>56986</v>
      </c>
      <c r="C6531" s="6">
        <v>-2.5627741199294E-2</v>
      </c>
      <c r="D6531" s="6">
        <v>4.8456484413677003E-3</v>
      </c>
    </row>
    <row r="6532" spans="2:4" ht="16" x14ac:dyDescent="0.2">
      <c r="B6532" s="6" t="s">
        <v>56987</v>
      </c>
      <c r="C6532" s="6">
        <v>2.1574081993847499E-2</v>
      </c>
      <c r="D6532" s="6">
        <v>7.2738628343665596E-2</v>
      </c>
    </row>
    <row r="6533" spans="2:4" ht="16" x14ac:dyDescent="0.2">
      <c r="B6533" s="6" t="s">
        <v>56988</v>
      </c>
      <c r="C6533" s="6">
        <v>-5.9635847221487702E-2</v>
      </c>
      <c r="D6533" s="6">
        <v>-3.1923497514662599E-2</v>
      </c>
    </row>
    <row r="6534" spans="2:4" ht="16" x14ac:dyDescent="0.2">
      <c r="B6534" s="6" t="s">
        <v>56989</v>
      </c>
      <c r="C6534" s="6">
        <v>0.24115901218133701</v>
      </c>
      <c r="D6534" s="6">
        <v>8.4333523713255004E-2</v>
      </c>
    </row>
    <row r="6535" spans="2:4" ht="16" x14ac:dyDescent="0.2">
      <c r="B6535" s="6" t="s">
        <v>56990</v>
      </c>
      <c r="C6535" s="6">
        <v>-0.16517823498442899</v>
      </c>
      <c r="D6535" s="6">
        <v>-0.132696189711933</v>
      </c>
    </row>
    <row r="6536" spans="2:4" ht="16" x14ac:dyDescent="0.2">
      <c r="B6536" s="6" t="s">
        <v>56991</v>
      </c>
      <c r="C6536" s="6">
        <v>2.7427861797816502E-2</v>
      </c>
      <c r="D6536" s="6">
        <v>-9.2103014146806203E-2</v>
      </c>
    </row>
    <row r="6537" spans="2:4" ht="16" x14ac:dyDescent="0.2">
      <c r="B6537" s="6" t="s">
        <v>56992</v>
      </c>
      <c r="C6537" s="6">
        <v>3.9733896866939802E-2</v>
      </c>
      <c r="D6537" s="6">
        <v>-3.3819198335568401E-2</v>
      </c>
    </row>
    <row r="6538" spans="2:4" ht="16" x14ac:dyDescent="0.2">
      <c r="B6538" s="6" t="s">
        <v>56993</v>
      </c>
      <c r="C6538" s="6">
        <v>-0.10934912401445999</v>
      </c>
      <c r="D6538" s="6">
        <v>0.103417956226403</v>
      </c>
    </row>
    <row r="6539" spans="2:4" ht="16" x14ac:dyDescent="0.2">
      <c r="B6539" s="6" t="s">
        <v>56994</v>
      </c>
      <c r="C6539" s="6">
        <v>7.9821124670477403E-2</v>
      </c>
      <c r="D6539" s="6">
        <v>-4.6058637151700103E-2</v>
      </c>
    </row>
    <row r="6540" spans="2:4" ht="16" x14ac:dyDescent="0.2">
      <c r="B6540" s="6" t="s">
        <v>56995</v>
      </c>
      <c r="C6540" s="6">
        <v>0.124283241215496</v>
      </c>
      <c r="D6540" s="6">
        <v>2.9683185569176401E-2</v>
      </c>
    </row>
    <row r="6541" spans="2:4" ht="16" x14ac:dyDescent="0.2">
      <c r="B6541" s="6" t="s">
        <v>56996</v>
      </c>
      <c r="C6541" s="6">
        <v>0.167526919212518</v>
      </c>
      <c r="D6541" s="6">
        <v>4.53692735159337E-2</v>
      </c>
    </row>
    <row r="6542" spans="2:4" ht="16" x14ac:dyDescent="0.2">
      <c r="B6542" s="6" t="s">
        <v>56997</v>
      </c>
      <c r="C6542" s="6">
        <v>-5.6823172403042597E-2</v>
      </c>
      <c r="D6542" s="6">
        <v>-4.2201598332533501E-2</v>
      </c>
    </row>
    <row r="6543" spans="2:4" ht="16" x14ac:dyDescent="0.2">
      <c r="B6543" s="6" t="s">
        <v>56998</v>
      </c>
      <c r="C6543" s="6">
        <v>0.12599064027228801</v>
      </c>
      <c r="D6543" s="6">
        <v>5.5506955595810502E-2</v>
      </c>
    </row>
    <row r="6544" spans="2:4" ht="16" x14ac:dyDescent="0.2">
      <c r="B6544" s="6" t="s">
        <v>56999</v>
      </c>
      <c r="C6544" s="6">
        <v>0.36193071189525999</v>
      </c>
      <c r="D6544" s="6">
        <v>0.13406474862971099</v>
      </c>
    </row>
    <row r="6545" spans="2:4" ht="16" x14ac:dyDescent="0.2">
      <c r="B6545" s="6" t="s">
        <v>57000</v>
      </c>
      <c r="C6545" s="6">
        <v>2.6563236201893901E-2</v>
      </c>
      <c r="D6545" s="6">
        <v>6.0509950488771801E-3</v>
      </c>
    </row>
    <row r="6546" spans="2:4" ht="16" x14ac:dyDescent="0.2">
      <c r="B6546" s="6" t="s">
        <v>57001</v>
      </c>
      <c r="C6546" s="6">
        <v>0.110512341301087</v>
      </c>
      <c r="D6546" s="6">
        <v>-4.5075706878728597E-2</v>
      </c>
    </row>
    <row r="6547" spans="2:4" ht="16" x14ac:dyDescent="0.2">
      <c r="B6547" s="6" t="s">
        <v>57002</v>
      </c>
      <c r="C6547" s="6">
        <v>9.3611193607186394E-2</v>
      </c>
      <c r="D6547" s="6">
        <v>8.8418007431051507E-2</v>
      </c>
    </row>
    <row r="6548" spans="2:4" ht="16" x14ac:dyDescent="0.2">
      <c r="B6548" s="6" t="s">
        <v>57003</v>
      </c>
      <c r="C6548" s="6">
        <v>-1.01784922762018E-2</v>
      </c>
      <c r="D6548" s="6">
        <v>-4.2440320091208399E-2</v>
      </c>
    </row>
    <row r="6549" spans="2:4" ht="16" x14ac:dyDescent="0.2">
      <c r="B6549" s="6" t="s">
        <v>57004</v>
      </c>
      <c r="C6549" s="6">
        <v>0.121191315806793</v>
      </c>
      <c r="D6549" s="6">
        <v>0.10490910906852199</v>
      </c>
    </row>
    <row r="6550" spans="2:4" ht="16" x14ac:dyDescent="0.2">
      <c r="B6550" s="6" t="s">
        <v>57005</v>
      </c>
      <c r="C6550" s="6">
        <v>-0.13413885361251901</v>
      </c>
      <c r="D6550" s="6">
        <v>3.1989949996507498E-2</v>
      </c>
    </row>
    <row r="6551" spans="2:4" ht="16" x14ac:dyDescent="0.2">
      <c r="B6551" s="6" t="s">
        <v>57006</v>
      </c>
      <c r="C6551" s="6">
        <v>-4.3524517997952601E-2</v>
      </c>
      <c r="D6551" s="6">
        <v>-4.0024580345645502E-2</v>
      </c>
    </row>
    <row r="6552" spans="2:4" ht="16" x14ac:dyDescent="0.2">
      <c r="B6552" s="6" t="s">
        <v>57007</v>
      </c>
      <c r="C6552" s="6">
        <v>0.11888421083946001</v>
      </c>
      <c r="D6552" s="6">
        <v>-0.15294151384667101</v>
      </c>
    </row>
    <row r="6553" spans="2:4" ht="16" x14ac:dyDescent="0.2">
      <c r="B6553" s="6" t="s">
        <v>57008</v>
      </c>
      <c r="C6553" s="6">
        <v>-0.26872716864419999</v>
      </c>
      <c r="D6553" s="6">
        <v>3.5828467019682002E-2</v>
      </c>
    </row>
    <row r="6554" spans="2:4" ht="16" x14ac:dyDescent="0.2">
      <c r="B6554" s="6" t="s">
        <v>57009</v>
      </c>
      <c r="C6554" s="6">
        <v>0.12810288191988001</v>
      </c>
      <c r="D6554" s="6">
        <v>8.4200144723448403E-2</v>
      </c>
    </row>
    <row r="6555" spans="2:4" ht="16" x14ac:dyDescent="0.2">
      <c r="B6555" s="6" t="s">
        <v>57010</v>
      </c>
      <c r="C6555" s="6">
        <v>4.1124607833801903E-2</v>
      </c>
      <c r="D6555" s="6">
        <v>4.0482388176035798E-2</v>
      </c>
    </row>
    <row r="6556" spans="2:4" ht="16" x14ac:dyDescent="0.2">
      <c r="B6556" s="6" t="s">
        <v>57011</v>
      </c>
      <c r="C6556" s="6">
        <v>5.7912052044803097E-2</v>
      </c>
      <c r="D6556" s="6">
        <v>6.1048663757409798E-2</v>
      </c>
    </row>
    <row r="6557" spans="2:4" ht="16" x14ac:dyDescent="0.2">
      <c r="B6557" s="6" t="s">
        <v>57012</v>
      </c>
      <c r="C6557" s="6">
        <v>0.61885041819564501</v>
      </c>
      <c r="D6557" s="6">
        <v>0.31580141664892297</v>
      </c>
    </row>
    <row r="6558" spans="2:4" ht="16" x14ac:dyDescent="0.2">
      <c r="B6558" s="6" t="s">
        <v>57013</v>
      </c>
      <c r="C6558" s="6">
        <v>-0.180790837375925</v>
      </c>
      <c r="D6558" s="6">
        <v>-0.14676505116588001</v>
      </c>
    </row>
    <row r="6559" spans="2:4" ht="16" x14ac:dyDescent="0.2">
      <c r="B6559" s="6" t="s">
        <v>57014</v>
      </c>
      <c r="C6559" s="6">
        <v>4.7915194871071903E-2</v>
      </c>
      <c r="D6559" s="6">
        <v>-1.7012769817861598E-2</v>
      </c>
    </row>
    <row r="6560" spans="2:4" ht="16" x14ac:dyDescent="0.2">
      <c r="B6560" s="6" t="s">
        <v>57015</v>
      </c>
      <c r="C6560" s="6">
        <v>2.6514625063545499E-2</v>
      </c>
      <c r="D6560" s="6">
        <v>7.08747821238494E-2</v>
      </c>
    </row>
    <row r="6561" spans="2:4" ht="16" x14ac:dyDescent="0.2">
      <c r="B6561" s="6" t="s">
        <v>57016</v>
      </c>
      <c r="C6561" s="6">
        <v>-1.17132557755504E-2</v>
      </c>
      <c r="D6561" s="6">
        <v>-2.6705156892494E-2</v>
      </c>
    </row>
    <row r="6562" spans="2:4" ht="16" x14ac:dyDescent="0.2">
      <c r="B6562" s="6" t="s">
        <v>57017</v>
      </c>
      <c r="C6562" s="6">
        <v>-7.4402930412027501E-3</v>
      </c>
      <c r="D6562" s="6">
        <v>-8.3772282573551807E-2</v>
      </c>
    </row>
    <row r="6563" spans="2:4" ht="16" x14ac:dyDescent="0.2">
      <c r="B6563" s="6" t="s">
        <v>57018</v>
      </c>
      <c r="C6563" s="6">
        <v>-3.0632734222990599E-3</v>
      </c>
      <c r="D6563" s="6">
        <v>7.9840433631581206E-2</v>
      </c>
    </row>
    <row r="6564" spans="2:4" ht="16" x14ac:dyDescent="0.2">
      <c r="B6564" s="6" t="s">
        <v>57019</v>
      </c>
      <c r="C6564" s="6">
        <v>0.114608549815625</v>
      </c>
      <c r="D6564" s="6">
        <v>0.110292745583517</v>
      </c>
    </row>
    <row r="6565" spans="2:4" ht="16" x14ac:dyDescent="0.2">
      <c r="B6565" s="6" t="s">
        <v>57020</v>
      </c>
      <c r="C6565" s="6">
        <v>8.4320533313599497E-2</v>
      </c>
      <c r="D6565" s="6">
        <v>5.3155747028596899E-2</v>
      </c>
    </row>
    <row r="6566" spans="2:4" ht="16" x14ac:dyDescent="0.2">
      <c r="B6566" s="6" t="s">
        <v>57021</v>
      </c>
      <c r="C6566" s="6">
        <v>-1.6770108020850199E-2</v>
      </c>
      <c r="D6566" s="6">
        <v>4.0101101362643296E-3</v>
      </c>
    </row>
    <row r="6567" spans="2:4" ht="16" x14ac:dyDescent="0.2">
      <c r="B6567" s="6" t="s">
        <v>57022</v>
      </c>
      <c r="C6567" s="6">
        <v>-8.2605922858464395E-2</v>
      </c>
      <c r="D6567" s="6">
        <v>0.170286350387297</v>
      </c>
    </row>
    <row r="6568" spans="2:4" ht="16" x14ac:dyDescent="0.2">
      <c r="B6568" s="6" t="s">
        <v>57023</v>
      </c>
      <c r="C6568" s="6">
        <v>-4.9289082813714904E-3</v>
      </c>
      <c r="D6568" s="6">
        <v>3.8438290314557803E-2</v>
      </c>
    </row>
    <row r="6569" spans="2:4" ht="16" x14ac:dyDescent="0.2">
      <c r="B6569" s="6" t="s">
        <v>57024</v>
      </c>
      <c r="C6569" s="6">
        <v>-0.11418228130664999</v>
      </c>
      <c r="D6569" s="6">
        <v>5.4807871295204603E-3</v>
      </c>
    </row>
    <row r="6570" spans="2:4" ht="16" x14ac:dyDescent="0.2">
      <c r="B6570" s="6" t="s">
        <v>57025</v>
      </c>
      <c r="C6570" s="6">
        <v>-0.112614882409327</v>
      </c>
      <c r="D6570" s="6">
        <v>-0.14872199844144801</v>
      </c>
    </row>
    <row r="6571" spans="2:4" ht="16" x14ac:dyDescent="0.2">
      <c r="B6571" s="6" t="s">
        <v>57026</v>
      </c>
      <c r="C6571" s="6">
        <v>0.18741778089032701</v>
      </c>
      <c r="D6571" s="6">
        <v>-6.3569951147838602E-2</v>
      </c>
    </row>
    <row r="6572" spans="2:4" ht="16" x14ac:dyDescent="0.2">
      <c r="B6572" s="6" t="s">
        <v>57027</v>
      </c>
      <c r="C6572" s="6">
        <v>-0.11193070225785701</v>
      </c>
      <c r="D6572" s="6">
        <v>-6.9598961942793594E-2</v>
      </c>
    </row>
    <row r="6573" spans="2:4" ht="16" x14ac:dyDescent="0.2">
      <c r="B6573" s="6" t="s">
        <v>57028</v>
      </c>
      <c r="C6573" s="6">
        <v>-9.0246967855812904E-2</v>
      </c>
      <c r="D6573" s="6">
        <v>3.3668379376499302E-2</v>
      </c>
    </row>
    <row r="6574" spans="2:4" ht="16" x14ac:dyDescent="0.2">
      <c r="B6574" s="6" t="s">
        <v>57029</v>
      </c>
      <c r="C6574" s="6">
        <v>6.9168855288399599E-3</v>
      </c>
      <c r="D6574" s="6">
        <v>1.9106112683387501E-2</v>
      </c>
    </row>
    <row r="6575" spans="2:4" ht="16" x14ac:dyDescent="0.2">
      <c r="B6575" s="6" t="s">
        <v>57030</v>
      </c>
      <c r="C6575" s="6">
        <v>5.3032642358686197E-2</v>
      </c>
      <c r="D6575" s="6">
        <v>-1.8703339961046901E-2</v>
      </c>
    </row>
    <row r="6576" spans="2:4" ht="16" x14ac:dyDescent="0.2">
      <c r="B6576" s="6" t="s">
        <v>57031</v>
      </c>
      <c r="C6576" s="6">
        <v>-0.102823254799466</v>
      </c>
      <c r="D6576" s="6">
        <v>-5.0655480439669297E-2</v>
      </c>
    </row>
    <row r="6577" spans="2:4" ht="16" x14ac:dyDescent="0.2">
      <c r="B6577" s="6" t="s">
        <v>57032</v>
      </c>
      <c r="C6577" s="6">
        <v>-8.9657682109827205E-2</v>
      </c>
      <c r="D6577" s="6">
        <v>-2.6423388127128699E-2</v>
      </c>
    </row>
    <row r="6578" spans="2:4" ht="16" x14ac:dyDescent="0.2">
      <c r="B6578" s="6" t="s">
        <v>57033</v>
      </c>
      <c r="C6578" s="6">
        <v>-5.1461883913326303E-2</v>
      </c>
      <c r="D6578" s="6">
        <v>-0.16200546728791701</v>
      </c>
    </row>
    <row r="6579" spans="2:4" ht="16" x14ac:dyDescent="0.2">
      <c r="B6579" s="6" t="s">
        <v>57034</v>
      </c>
      <c r="C6579" s="6">
        <v>2.55585355266135E-2</v>
      </c>
      <c r="D6579" s="6">
        <v>1.7810294182207101E-2</v>
      </c>
    </row>
    <row r="6580" spans="2:4" ht="16" x14ac:dyDescent="0.2">
      <c r="B6580" s="6" t="s">
        <v>57035</v>
      </c>
      <c r="C6580" s="6">
        <v>-6.2004708853296002E-2</v>
      </c>
      <c r="D6580" s="6">
        <v>-0.122581424026198</v>
      </c>
    </row>
    <row r="6581" spans="2:4" ht="16" x14ac:dyDescent="0.2">
      <c r="B6581" s="6" t="s">
        <v>57036</v>
      </c>
      <c r="C6581" s="6">
        <v>0.12390534603931699</v>
      </c>
      <c r="D6581" s="6">
        <v>-7.2080050092464404E-2</v>
      </c>
    </row>
    <row r="6582" spans="2:4" ht="16" x14ac:dyDescent="0.2">
      <c r="B6582" s="6" t="s">
        <v>57037</v>
      </c>
      <c r="C6582" s="6">
        <v>-3.78422628279989E-2</v>
      </c>
      <c r="D6582" s="6">
        <v>-7.7598201099219697E-3</v>
      </c>
    </row>
    <row r="6583" spans="2:4" ht="16" x14ac:dyDescent="0.2">
      <c r="B6583" s="6" t="s">
        <v>57038</v>
      </c>
      <c r="C6583" s="6">
        <v>6.16546290712447E-2</v>
      </c>
      <c r="D6583" s="6">
        <v>-1.38453332922642E-2</v>
      </c>
    </row>
    <row r="6584" spans="2:4" ht="16" x14ac:dyDescent="0.2">
      <c r="B6584" s="6" t="s">
        <v>57039</v>
      </c>
      <c r="C6584" s="6">
        <v>-4.2604872945021903E-2</v>
      </c>
      <c r="D6584" s="6">
        <v>-7.2462961573569004E-2</v>
      </c>
    </row>
    <row r="6585" spans="2:4" ht="16" x14ac:dyDescent="0.2">
      <c r="B6585" s="6" t="s">
        <v>57040</v>
      </c>
      <c r="C6585" s="6">
        <v>-5.8690330228487603E-2</v>
      </c>
      <c r="D6585" s="6">
        <v>5.83554982754248E-2</v>
      </c>
    </row>
    <row r="6586" spans="2:4" ht="16" x14ac:dyDescent="0.2">
      <c r="B6586" s="6" t="s">
        <v>57041</v>
      </c>
      <c r="C6586" s="6">
        <v>-3.1179602084366199E-2</v>
      </c>
      <c r="D6586" s="6">
        <v>0.1211754919414</v>
      </c>
    </row>
    <row r="6587" spans="2:4" ht="16" x14ac:dyDescent="0.2">
      <c r="B6587" s="6" t="s">
        <v>57042</v>
      </c>
      <c r="C6587" s="6">
        <v>0.137421271169721</v>
      </c>
      <c r="D6587" s="6">
        <v>8.9618882359184596E-2</v>
      </c>
    </row>
    <row r="6588" spans="2:4" ht="16" x14ac:dyDescent="0.2">
      <c r="B6588" s="6" t="s">
        <v>57043</v>
      </c>
      <c r="C6588" s="6">
        <v>6.2322340055363398E-2</v>
      </c>
      <c r="D6588" s="6">
        <v>6.9101856970649597E-3</v>
      </c>
    </row>
    <row r="6589" spans="2:4" ht="16" x14ac:dyDescent="0.2">
      <c r="B6589" s="6" t="s">
        <v>57044</v>
      </c>
      <c r="C6589" s="6">
        <v>-0.106322414873981</v>
      </c>
      <c r="D6589" s="6">
        <v>-0.114330952483259</v>
      </c>
    </row>
    <row r="6590" spans="2:4" ht="16" x14ac:dyDescent="0.2">
      <c r="B6590" s="6" t="s">
        <v>57045</v>
      </c>
      <c r="C6590" s="6">
        <v>-2.4894323833778199E-2</v>
      </c>
      <c r="D6590" s="6">
        <v>4.3383914435247903E-2</v>
      </c>
    </row>
    <row r="6591" spans="2:4" ht="16" x14ac:dyDescent="0.2">
      <c r="B6591" s="6" t="s">
        <v>57046</v>
      </c>
      <c r="C6591" s="6">
        <v>-4.1416119295615103E-2</v>
      </c>
      <c r="D6591" s="6">
        <v>-4.1031098462004999E-2</v>
      </c>
    </row>
    <row r="6592" spans="2:4" ht="16" x14ac:dyDescent="0.2">
      <c r="B6592" s="6" t="s">
        <v>57047</v>
      </c>
      <c r="C6592" s="6">
        <v>1.60801316670671E-2</v>
      </c>
      <c r="D6592" s="6">
        <v>0.116885116306626</v>
      </c>
    </row>
    <row r="6593" spans="2:4" ht="16" x14ac:dyDescent="0.2">
      <c r="B6593" s="6" t="s">
        <v>57048</v>
      </c>
      <c r="C6593" s="6">
        <v>-3.7374089030788801E-2</v>
      </c>
      <c r="D6593" s="6">
        <v>1.7562265849165402E-2</v>
      </c>
    </row>
    <row r="6594" spans="2:4" ht="16" x14ac:dyDescent="0.2">
      <c r="B6594" s="6" t="s">
        <v>57049</v>
      </c>
      <c r="C6594" s="6">
        <v>0.171631719299675</v>
      </c>
      <c r="D6594" s="6">
        <v>0.17187587093684401</v>
      </c>
    </row>
    <row r="6595" spans="2:4" ht="16" x14ac:dyDescent="0.2">
      <c r="B6595" s="6" t="s">
        <v>57050</v>
      </c>
      <c r="C6595" s="6">
        <v>-7.1465714331050201E-2</v>
      </c>
      <c r="D6595" s="6">
        <v>5.4913098241135203E-2</v>
      </c>
    </row>
    <row r="6596" spans="2:4" ht="16" x14ac:dyDescent="0.2">
      <c r="B6596" s="6" t="s">
        <v>57051</v>
      </c>
      <c r="C6596" s="6">
        <v>0.102085582958892</v>
      </c>
      <c r="D6596" s="6">
        <v>9.9691488435992692E-3</v>
      </c>
    </row>
    <row r="6597" spans="2:4" ht="16" x14ac:dyDescent="0.2">
      <c r="B6597" s="6" t="s">
        <v>57052</v>
      </c>
      <c r="C6597" s="6">
        <v>0.140066689637492</v>
      </c>
      <c r="D6597" s="6">
        <v>-3.2848734734412702E-2</v>
      </c>
    </row>
    <row r="6598" spans="2:4" ht="16" x14ac:dyDescent="0.2">
      <c r="B6598" s="6" t="s">
        <v>57053</v>
      </c>
      <c r="C6598" s="6">
        <v>-7.4420273575221102E-2</v>
      </c>
      <c r="D6598" s="6">
        <v>9.4236532249718494E-2</v>
      </c>
    </row>
    <row r="6599" spans="2:4" ht="16" x14ac:dyDescent="0.2">
      <c r="B6599" s="6" t="s">
        <v>57054</v>
      </c>
      <c r="C6599" s="6">
        <v>8.5810443787282906E-2</v>
      </c>
      <c r="D6599" s="6">
        <v>-3.8163041526866302E-2</v>
      </c>
    </row>
    <row r="6600" spans="2:4" ht="16" x14ac:dyDescent="0.2">
      <c r="B6600" s="6" t="s">
        <v>57055</v>
      </c>
      <c r="C6600" s="6">
        <v>-0.27965828034767998</v>
      </c>
      <c r="D6600" s="6">
        <v>-0.18089801383889001</v>
      </c>
    </row>
    <row r="6601" spans="2:4" ht="16" x14ac:dyDescent="0.2">
      <c r="B6601" s="6" t="s">
        <v>57056</v>
      </c>
      <c r="C6601" s="6">
        <v>-5.47471718854151E-2</v>
      </c>
      <c r="D6601" s="6">
        <v>-6.06370184630401E-2</v>
      </c>
    </row>
    <row r="6602" spans="2:4" ht="16" x14ac:dyDescent="0.2">
      <c r="B6602" s="6" t="s">
        <v>57057</v>
      </c>
      <c r="C6602" s="6">
        <v>-1.1421970211955601E-2</v>
      </c>
      <c r="D6602" s="6">
        <v>9.5034915043559192E-3</v>
      </c>
    </row>
    <row r="6603" spans="2:4" ht="16" x14ac:dyDescent="0.2">
      <c r="B6603" s="6" t="s">
        <v>57058</v>
      </c>
      <c r="C6603" s="6">
        <v>-4.5908762127552898E-2</v>
      </c>
      <c r="D6603" s="6">
        <v>-2.59508796953506E-2</v>
      </c>
    </row>
    <row r="6604" spans="2:4" ht="16" x14ac:dyDescent="0.2">
      <c r="B6604" s="6" t="s">
        <v>57059</v>
      </c>
      <c r="C6604" s="6">
        <v>3.16641071345432E-2</v>
      </c>
      <c r="D6604" s="6">
        <v>2.7654500162738599E-2</v>
      </c>
    </row>
    <row r="6605" spans="2:4" ht="16" x14ac:dyDescent="0.2">
      <c r="B6605" s="6" t="s">
        <v>57060</v>
      </c>
      <c r="C6605" s="6">
        <v>1.2472034355284701E-2</v>
      </c>
      <c r="D6605" s="6">
        <v>0.104114857599543</v>
      </c>
    </row>
    <row r="6606" spans="2:4" ht="16" x14ac:dyDescent="0.2">
      <c r="B6606" s="6" t="s">
        <v>57061</v>
      </c>
      <c r="C6606" s="6">
        <v>1.5925878824417899E-2</v>
      </c>
      <c r="D6606" s="6">
        <v>-6.5624084699076796E-2</v>
      </c>
    </row>
    <row r="6607" spans="2:4" ht="16" x14ac:dyDescent="0.2">
      <c r="B6607" s="6" t="s">
        <v>57062</v>
      </c>
      <c r="C6607" s="6">
        <v>-0.10366465808625901</v>
      </c>
      <c r="D6607" s="6">
        <v>1.87084088123773E-2</v>
      </c>
    </row>
    <row r="6608" spans="2:4" ht="16" x14ac:dyDescent="0.2">
      <c r="B6608" s="6" t="s">
        <v>57063</v>
      </c>
      <c r="C6608" s="6">
        <v>-6.7134741756619001E-2</v>
      </c>
      <c r="D6608" s="6">
        <v>-6.4490269014220794E-2</v>
      </c>
    </row>
    <row r="6609" spans="2:4" ht="16" x14ac:dyDescent="0.2">
      <c r="B6609" s="6" t="s">
        <v>57064</v>
      </c>
      <c r="C6609" s="6">
        <v>0.116400368683378</v>
      </c>
      <c r="D6609" s="6">
        <v>0.111799764382218</v>
      </c>
    </row>
    <row r="6610" spans="2:4" ht="16" x14ac:dyDescent="0.2">
      <c r="B6610" s="6" t="s">
        <v>57065</v>
      </c>
      <c r="C6610" s="6">
        <v>5.3764602475362203E-2</v>
      </c>
      <c r="D6610" s="6">
        <v>2.4878145997254499E-2</v>
      </c>
    </row>
    <row r="6611" spans="2:4" ht="16" x14ac:dyDescent="0.2">
      <c r="B6611" s="6" t="s">
        <v>57066</v>
      </c>
      <c r="C6611" s="6">
        <v>-5.2221888507482099E-2</v>
      </c>
      <c r="D6611" s="6">
        <v>3.4456668222057403E-2</v>
      </c>
    </row>
    <row r="6612" spans="2:4" ht="16" x14ac:dyDescent="0.2">
      <c r="B6612" s="6" t="s">
        <v>57067</v>
      </c>
      <c r="C6612" s="6">
        <v>0.14626227614170201</v>
      </c>
      <c r="D6612" s="6">
        <v>-4.2162983970555401E-2</v>
      </c>
    </row>
    <row r="6613" spans="2:4" ht="16" x14ac:dyDescent="0.2">
      <c r="B6613" s="6" t="s">
        <v>57068</v>
      </c>
      <c r="C6613" s="6">
        <v>2.4916756136638799E-2</v>
      </c>
      <c r="D6613" s="6">
        <v>-0.12834125390978801</v>
      </c>
    </row>
    <row r="6614" spans="2:4" ht="16" x14ac:dyDescent="0.2">
      <c r="B6614" s="6" t="s">
        <v>57069</v>
      </c>
      <c r="C6614" s="6">
        <v>-3.0590811928783001E-2</v>
      </c>
      <c r="D6614" s="6">
        <v>4.03735317436794E-2</v>
      </c>
    </row>
    <row r="6615" spans="2:4" ht="16" x14ac:dyDescent="0.2">
      <c r="B6615" s="6" t="s">
        <v>57070</v>
      </c>
      <c r="C6615" s="6">
        <v>1.1772150751519401E-2</v>
      </c>
      <c r="D6615" s="6">
        <v>3.53117843615166E-2</v>
      </c>
    </row>
    <row r="6616" spans="2:4" ht="16" x14ac:dyDescent="0.2">
      <c r="B6616" s="6" t="s">
        <v>57071</v>
      </c>
      <c r="C6616" s="6">
        <v>5.8046047398828897E-2</v>
      </c>
      <c r="D6616" s="6">
        <v>4.3467342037191499E-2</v>
      </c>
    </row>
    <row r="6617" spans="2:4" ht="16" x14ac:dyDescent="0.2">
      <c r="B6617" s="6" t="s">
        <v>57072</v>
      </c>
      <c r="C6617" s="6">
        <v>0.22557261582086899</v>
      </c>
      <c r="D6617" s="6">
        <v>4.3594296291803801E-2</v>
      </c>
    </row>
    <row r="6618" spans="2:4" ht="16" x14ac:dyDescent="0.2">
      <c r="B6618" s="6" t="s">
        <v>57073</v>
      </c>
      <c r="C6618" s="6">
        <v>0.196480017914507</v>
      </c>
      <c r="D6618" s="6">
        <v>4.1159358633269798E-2</v>
      </c>
    </row>
    <row r="6619" spans="2:4" ht="16" x14ac:dyDescent="0.2">
      <c r="B6619" s="6" t="s">
        <v>57074</v>
      </c>
      <c r="C6619" s="6">
        <v>-0.147279633284816</v>
      </c>
      <c r="D6619" s="6">
        <v>-0.22919119767655799</v>
      </c>
    </row>
    <row r="6620" spans="2:4" ht="16" x14ac:dyDescent="0.2">
      <c r="B6620" s="6" t="s">
        <v>57075</v>
      </c>
      <c r="C6620" s="6">
        <v>5.0939826854219397E-2</v>
      </c>
      <c r="D6620" s="6">
        <v>1.8124374625523701E-2</v>
      </c>
    </row>
    <row r="6621" spans="2:4" ht="16" x14ac:dyDescent="0.2">
      <c r="B6621" s="6" t="s">
        <v>57076</v>
      </c>
      <c r="C6621" s="6">
        <v>-4.7540453080552297E-2</v>
      </c>
      <c r="D6621" s="6">
        <v>-6.5215238995556299E-2</v>
      </c>
    </row>
    <row r="6622" spans="2:4" ht="16" x14ac:dyDescent="0.2">
      <c r="B6622" s="6" t="s">
        <v>57077</v>
      </c>
      <c r="C6622" s="6">
        <v>5.8711588352021102E-2</v>
      </c>
      <c r="D6622" s="6">
        <v>2.3365935354189699E-2</v>
      </c>
    </row>
    <row r="6623" spans="2:4" ht="16" x14ac:dyDescent="0.2">
      <c r="B6623" s="6" t="s">
        <v>57078</v>
      </c>
      <c r="C6623" s="6">
        <v>1.4362061862121E-3</v>
      </c>
      <c r="D6623" s="6">
        <v>-5.7505209337635997E-3</v>
      </c>
    </row>
    <row r="6624" spans="2:4" ht="16" x14ac:dyDescent="0.2">
      <c r="B6624" s="6" t="s">
        <v>57079</v>
      </c>
      <c r="C6624" s="6">
        <v>-0.23282693687610301</v>
      </c>
      <c r="D6624" s="6">
        <v>-0.17566802049958699</v>
      </c>
    </row>
    <row r="6625" spans="2:4" ht="16" x14ac:dyDescent="0.2">
      <c r="B6625" s="6" t="s">
        <v>57080</v>
      </c>
      <c r="C6625" s="6">
        <v>-2.4542392074146799E-2</v>
      </c>
      <c r="D6625" s="6">
        <v>4.5980715687262502E-2</v>
      </c>
    </row>
    <row r="6626" spans="2:4" ht="16" x14ac:dyDescent="0.2">
      <c r="B6626" s="6" t="s">
        <v>57081</v>
      </c>
      <c r="C6626" s="6">
        <v>-6.7235319730150102E-3</v>
      </c>
      <c r="D6626" s="6">
        <v>3.7299606281126301E-3</v>
      </c>
    </row>
    <row r="6627" spans="2:4" ht="16" x14ac:dyDescent="0.2">
      <c r="B6627" s="6" t="s">
        <v>57082</v>
      </c>
      <c r="C6627" s="6">
        <v>-0.15318735189100599</v>
      </c>
      <c r="D6627" s="6">
        <v>-9.6490930266182797E-3</v>
      </c>
    </row>
    <row r="6628" spans="2:4" ht="16" x14ac:dyDescent="0.2">
      <c r="B6628" s="6" t="s">
        <v>57083</v>
      </c>
      <c r="C6628" s="6">
        <v>0.17940219174915101</v>
      </c>
      <c r="D6628" s="6">
        <v>0.162090958915486</v>
      </c>
    </row>
    <row r="6629" spans="2:4" ht="16" x14ac:dyDescent="0.2">
      <c r="B6629" s="6" t="s">
        <v>57084</v>
      </c>
      <c r="C6629" s="6">
        <v>4.1546339552903398E-2</v>
      </c>
      <c r="D6629" s="6">
        <v>-6.5981763487537003E-3</v>
      </c>
    </row>
    <row r="6630" spans="2:4" ht="16" x14ac:dyDescent="0.2">
      <c r="B6630" s="6" t="s">
        <v>57085</v>
      </c>
      <c r="C6630" s="6">
        <v>-5.22508305597809E-2</v>
      </c>
      <c r="D6630" s="6">
        <v>2.1939949017092199E-2</v>
      </c>
    </row>
    <row r="6631" spans="2:4" ht="16" x14ac:dyDescent="0.2">
      <c r="B6631" s="6" t="s">
        <v>57086</v>
      </c>
      <c r="C6631" s="6">
        <v>8.6329163209812904E-2</v>
      </c>
      <c r="D6631" s="6">
        <v>-2.9837518529513801E-2</v>
      </c>
    </row>
    <row r="6632" spans="2:4" ht="16" x14ac:dyDescent="0.2">
      <c r="B6632" s="6" t="s">
        <v>57087</v>
      </c>
      <c r="C6632" s="6">
        <v>0.12666156770849901</v>
      </c>
      <c r="D6632" s="6">
        <v>-9.3702483458004693E-3</v>
      </c>
    </row>
    <row r="6633" spans="2:4" ht="16" x14ac:dyDescent="0.2">
      <c r="B6633" s="6" t="s">
        <v>57088</v>
      </c>
      <c r="C6633" s="6">
        <v>-0.11298239768592699</v>
      </c>
      <c r="D6633" s="6">
        <v>1.2745224787882301E-2</v>
      </c>
    </row>
    <row r="6634" spans="2:4" ht="16" x14ac:dyDescent="0.2">
      <c r="B6634" s="6" t="s">
        <v>57089</v>
      </c>
      <c r="C6634" s="6">
        <v>0.16006248861682801</v>
      </c>
      <c r="D6634" s="6">
        <v>6.8974849870462193E-2</v>
      </c>
    </row>
    <row r="6635" spans="2:4" ht="16" x14ac:dyDescent="0.2">
      <c r="B6635" s="6" t="s">
        <v>57090</v>
      </c>
      <c r="C6635" s="6">
        <v>4.4848886490268698E-2</v>
      </c>
      <c r="D6635" s="6">
        <v>-9.9112909431476701E-2</v>
      </c>
    </row>
    <row r="6636" spans="2:4" ht="16" x14ac:dyDescent="0.2">
      <c r="B6636" s="6" t="s">
        <v>57091</v>
      </c>
      <c r="C6636" s="6">
        <v>-0.13643964119593599</v>
      </c>
      <c r="D6636" s="6">
        <v>-1.0599088973026001E-3</v>
      </c>
    </row>
    <row r="6637" spans="2:4" ht="16" x14ac:dyDescent="0.2">
      <c r="B6637" s="6" t="s">
        <v>57092</v>
      </c>
      <c r="C6637" s="6">
        <v>1.40597910647307E-2</v>
      </c>
      <c r="D6637" s="6">
        <v>-0.12450959356462001</v>
      </c>
    </row>
    <row r="6638" spans="2:4" ht="16" x14ac:dyDescent="0.2">
      <c r="B6638" s="6" t="s">
        <v>57093</v>
      </c>
      <c r="C6638" s="6">
        <v>-0.100962575423884</v>
      </c>
      <c r="D6638" s="6">
        <v>5.1790748929687901E-2</v>
      </c>
    </row>
    <row r="6639" spans="2:4" ht="16" x14ac:dyDescent="0.2">
      <c r="B6639" s="6" t="s">
        <v>57094</v>
      </c>
      <c r="C6639" s="6">
        <v>4.5518536881978398E-2</v>
      </c>
      <c r="D6639" s="6">
        <v>-8.9272290571483906E-2</v>
      </c>
    </row>
    <row r="6640" spans="2:4" ht="16" x14ac:dyDescent="0.2">
      <c r="B6640" s="6" t="s">
        <v>57095</v>
      </c>
      <c r="C6640" s="6">
        <v>-1.7730050088793799E-2</v>
      </c>
      <c r="D6640" s="6">
        <v>4.83861500047992E-3</v>
      </c>
    </row>
    <row r="6641" spans="2:4" ht="16" x14ac:dyDescent="0.2">
      <c r="B6641" s="6" t="s">
        <v>57096</v>
      </c>
      <c r="C6641" s="6">
        <v>-4.69451131072063E-3</v>
      </c>
      <c r="D6641" s="6">
        <v>-6.1608735249475801E-3</v>
      </c>
    </row>
    <row r="6642" spans="2:4" ht="16" x14ac:dyDescent="0.2">
      <c r="B6642" s="6" t="s">
        <v>57097</v>
      </c>
      <c r="C6642" s="6">
        <v>7.51354634796986E-2</v>
      </c>
      <c r="D6642" s="6">
        <v>4.8690514805062E-2</v>
      </c>
    </row>
    <row r="6643" spans="2:4" ht="16" x14ac:dyDescent="0.2">
      <c r="B6643" s="6" t="s">
        <v>57098</v>
      </c>
      <c r="C6643" s="6">
        <v>-0.133464022998384</v>
      </c>
      <c r="D6643" s="6">
        <v>-4.3210015509867097E-2</v>
      </c>
    </row>
    <row r="6644" spans="2:4" ht="16" x14ac:dyDescent="0.2">
      <c r="B6644" s="6" t="s">
        <v>57099</v>
      </c>
      <c r="C6644" s="6">
        <v>4.5786234911684397E-2</v>
      </c>
      <c r="D6644" s="6">
        <v>8.0831792013735096E-2</v>
      </c>
    </row>
    <row r="6645" spans="2:4" ht="16" x14ac:dyDescent="0.2">
      <c r="B6645" s="6" t="s">
        <v>57100</v>
      </c>
      <c r="C6645" s="6">
        <v>-2.42461344622136E-4</v>
      </c>
      <c r="D6645" s="6">
        <v>0.17714544599693999</v>
      </c>
    </row>
    <row r="6646" spans="2:4" ht="16" x14ac:dyDescent="0.2">
      <c r="B6646" s="6" t="s">
        <v>57101</v>
      </c>
      <c r="C6646" s="6">
        <v>0.18132572808191599</v>
      </c>
      <c r="D6646" s="6">
        <v>8.0452705466502003E-2</v>
      </c>
    </row>
    <row r="6647" spans="2:4" ht="16" x14ac:dyDescent="0.2">
      <c r="B6647" s="6" t="s">
        <v>57102</v>
      </c>
      <c r="C6647" s="6">
        <v>-0.118363869342803</v>
      </c>
      <c r="D6647" s="6">
        <v>-6.2967977397545893E-2</v>
      </c>
    </row>
    <row r="6648" spans="2:4" ht="16" x14ac:dyDescent="0.2">
      <c r="B6648" s="6" t="s">
        <v>57103</v>
      </c>
      <c r="C6648" s="6">
        <v>-7.5320526068454199E-2</v>
      </c>
      <c r="D6648" s="6">
        <v>-5.9416908758398002E-2</v>
      </c>
    </row>
    <row r="6649" spans="2:4" ht="16" x14ac:dyDescent="0.2">
      <c r="B6649" s="6" t="s">
        <v>57104</v>
      </c>
      <c r="C6649" s="6">
        <v>2.40904860567497E-2</v>
      </c>
      <c r="D6649" s="6">
        <v>-3.2242360958524501E-2</v>
      </c>
    </row>
    <row r="6650" spans="2:4" ht="16" x14ac:dyDescent="0.2">
      <c r="B6650" s="6" t="s">
        <v>57105</v>
      </c>
      <c r="C6650" s="6">
        <v>-0.14080912291603701</v>
      </c>
      <c r="D6650" s="6">
        <v>-4.5497496592452003E-2</v>
      </c>
    </row>
    <row r="6651" spans="2:4" ht="16" x14ac:dyDescent="0.2">
      <c r="B6651" s="6" t="s">
        <v>57106</v>
      </c>
      <c r="C6651" s="6">
        <v>7.6925132552596601E-2</v>
      </c>
      <c r="D6651" s="6">
        <v>2.4498957516275201E-2</v>
      </c>
    </row>
    <row r="6652" spans="2:4" ht="16" x14ac:dyDescent="0.2">
      <c r="B6652" s="6" t="s">
        <v>57107</v>
      </c>
      <c r="C6652" s="6">
        <v>-6.7087689139817094E-2</v>
      </c>
      <c r="D6652" s="6">
        <v>-4.5513746743564801E-2</v>
      </c>
    </row>
    <row r="6653" spans="2:4" ht="16" x14ac:dyDescent="0.2">
      <c r="B6653" s="6" t="s">
        <v>57108</v>
      </c>
      <c r="C6653" s="6">
        <v>3.2895190540782202E-2</v>
      </c>
      <c r="D6653" s="6">
        <v>-6.3093177707383305E-2</v>
      </c>
    </row>
    <row r="6654" spans="2:4" ht="16" x14ac:dyDescent="0.2">
      <c r="B6654" s="6" t="s">
        <v>57109</v>
      </c>
      <c r="C6654" s="6">
        <v>-2.3194065394079599E-2</v>
      </c>
      <c r="D6654" s="6">
        <v>2.4673430880005998E-2</v>
      </c>
    </row>
    <row r="6655" spans="2:4" ht="16" x14ac:dyDescent="0.2">
      <c r="B6655" s="6" t="s">
        <v>57110</v>
      </c>
      <c r="C6655" s="6">
        <v>6.2097857957621003E-2</v>
      </c>
      <c r="D6655" s="6">
        <v>-4.0226090094128301E-2</v>
      </c>
    </row>
    <row r="6656" spans="2:4" ht="16" x14ac:dyDescent="0.2">
      <c r="B6656" s="6" t="s">
        <v>57111</v>
      </c>
      <c r="C6656" s="6">
        <v>-7.7029727588460203E-2</v>
      </c>
      <c r="D6656" s="6">
        <v>-5.3387993441828797E-2</v>
      </c>
    </row>
    <row r="6657" spans="2:4" ht="16" x14ac:dyDescent="0.2">
      <c r="B6657" s="6" t="s">
        <v>57112</v>
      </c>
      <c r="C6657" s="6">
        <v>-7.2338035314443994E-2</v>
      </c>
      <c r="D6657" s="6">
        <v>1.03834509121041E-2</v>
      </c>
    </row>
    <row r="6658" spans="2:4" ht="16" x14ac:dyDescent="0.2">
      <c r="B6658" s="6" t="s">
        <v>57113</v>
      </c>
      <c r="C6658" s="6">
        <v>0.236641592399506</v>
      </c>
      <c r="D6658" s="6">
        <v>1.8515914950030202E-2</v>
      </c>
    </row>
    <row r="6659" spans="2:4" ht="16" x14ac:dyDescent="0.2">
      <c r="B6659" s="6" t="s">
        <v>57114</v>
      </c>
      <c r="C6659" s="6">
        <v>-0.31279648347898997</v>
      </c>
      <c r="D6659" s="6">
        <v>-1.6608665103625801E-2</v>
      </c>
    </row>
    <row r="6660" spans="2:4" ht="16" x14ac:dyDescent="0.2">
      <c r="B6660" s="6" t="s">
        <v>57115</v>
      </c>
      <c r="C6660" s="6">
        <v>-0.10605174699104999</v>
      </c>
      <c r="D6660" s="6">
        <v>-0.14277750636717501</v>
      </c>
    </row>
    <row r="6661" spans="2:4" ht="16" x14ac:dyDescent="0.2">
      <c r="B6661" s="6" t="s">
        <v>57116</v>
      </c>
      <c r="C6661" s="6">
        <v>-7.4305836718576906E-2</v>
      </c>
      <c r="D6661" s="6">
        <v>-5.4381850760246798E-2</v>
      </c>
    </row>
    <row r="6662" spans="2:4" ht="16" x14ac:dyDescent="0.2">
      <c r="B6662" s="6" t="s">
        <v>57117</v>
      </c>
      <c r="C6662" s="6">
        <v>9.4269880650014806E-2</v>
      </c>
      <c r="D6662" s="6">
        <v>2.4001519124908E-2</v>
      </c>
    </row>
    <row r="6663" spans="2:4" ht="16" x14ac:dyDescent="0.2">
      <c r="B6663" s="6" t="s">
        <v>57118</v>
      </c>
      <c r="C6663" s="6">
        <v>-0.101181627721044</v>
      </c>
      <c r="D6663" s="6">
        <v>2.4368121915234301E-2</v>
      </c>
    </row>
    <row r="6664" spans="2:4" ht="16" x14ac:dyDescent="0.2">
      <c r="B6664" s="6" t="s">
        <v>57119</v>
      </c>
      <c r="C6664" s="6">
        <v>1.6870704098327999E-2</v>
      </c>
      <c r="D6664" s="6">
        <v>-8.6903268272914794E-2</v>
      </c>
    </row>
    <row r="6665" spans="2:4" ht="16" x14ac:dyDescent="0.2">
      <c r="B6665" s="6" t="s">
        <v>57120</v>
      </c>
      <c r="C6665" s="6">
        <v>4.1829996604827897E-2</v>
      </c>
      <c r="D6665" s="6">
        <v>-9.8358166688139306E-2</v>
      </c>
    </row>
    <row r="6666" spans="2:4" ht="16" x14ac:dyDescent="0.2">
      <c r="B6666" s="6" t="s">
        <v>57121</v>
      </c>
      <c r="C6666" s="6">
        <v>6.9233578499969403E-2</v>
      </c>
      <c r="D6666" s="6">
        <v>0.111217510122349</v>
      </c>
    </row>
    <row r="6667" spans="2:4" ht="16" x14ac:dyDescent="0.2">
      <c r="B6667" s="6" t="s">
        <v>57122</v>
      </c>
      <c r="C6667" s="6">
        <v>3.57556944008088E-2</v>
      </c>
      <c r="D6667" s="6">
        <v>-4.7005610201226303E-2</v>
      </c>
    </row>
    <row r="6668" spans="2:4" ht="16" x14ac:dyDescent="0.2">
      <c r="B6668" s="6" t="s">
        <v>57123</v>
      </c>
      <c r="C6668" s="6">
        <v>0.120168697905513</v>
      </c>
      <c r="D6668" s="6">
        <v>6.8682696234361601E-2</v>
      </c>
    </row>
    <row r="6669" spans="2:4" ht="16" x14ac:dyDescent="0.2">
      <c r="B6669" s="6" t="s">
        <v>57124</v>
      </c>
      <c r="C6669" s="6">
        <v>-0.34041832684465301</v>
      </c>
      <c r="D6669" s="6">
        <v>4.89475995146232E-2</v>
      </c>
    </row>
    <row r="6670" spans="2:4" ht="16" x14ac:dyDescent="0.2">
      <c r="B6670" s="6" t="s">
        <v>57125</v>
      </c>
      <c r="C6670" s="6">
        <v>-0.18170556967172799</v>
      </c>
      <c r="D6670" s="6">
        <v>-8.50975500910751E-2</v>
      </c>
    </row>
    <row r="6671" spans="2:4" ht="16" x14ac:dyDescent="0.2">
      <c r="B6671" s="6" t="s">
        <v>57126</v>
      </c>
      <c r="C6671" s="6">
        <v>5.1419693204874002E-2</v>
      </c>
      <c r="D6671" s="6">
        <v>2.7325837863617299E-3</v>
      </c>
    </row>
    <row r="6672" spans="2:4" ht="16" x14ac:dyDescent="0.2">
      <c r="B6672" s="6" t="s">
        <v>57127</v>
      </c>
      <c r="C6672" s="6">
        <v>-1.33425585474862E-2</v>
      </c>
      <c r="D6672" s="6">
        <v>-3.7871195958704702E-2</v>
      </c>
    </row>
    <row r="6673" spans="2:4" ht="16" x14ac:dyDescent="0.2">
      <c r="B6673" s="6" t="s">
        <v>57128</v>
      </c>
      <c r="C6673" s="6">
        <v>-9.9420944472705705E-2</v>
      </c>
      <c r="D6673" s="6">
        <v>-2.252054559332E-2</v>
      </c>
    </row>
    <row r="6674" spans="2:4" ht="16" x14ac:dyDescent="0.2">
      <c r="B6674" s="6" t="s">
        <v>57129</v>
      </c>
      <c r="C6674" s="6">
        <v>5.1807327570866597E-2</v>
      </c>
      <c r="D6674" s="6">
        <v>-6.3359259901000997E-2</v>
      </c>
    </row>
    <row r="6675" spans="2:4" ht="16" x14ac:dyDescent="0.2">
      <c r="B6675" s="6" t="s">
        <v>57130</v>
      </c>
      <c r="C6675" s="6">
        <v>0.100164697978246</v>
      </c>
      <c r="D6675" s="6">
        <v>3.0826020799705301E-2</v>
      </c>
    </row>
    <row r="6676" spans="2:4" ht="16" x14ac:dyDescent="0.2">
      <c r="B6676" s="6" t="s">
        <v>57131</v>
      </c>
      <c r="C6676" s="6">
        <v>-5.5560714088408701E-2</v>
      </c>
      <c r="D6676" s="6">
        <v>-8.0486889017000393E-3</v>
      </c>
    </row>
    <row r="6677" spans="2:4" ht="16" x14ac:dyDescent="0.2">
      <c r="B6677" s="6" t="s">
        <v>57132</v>
      </c>
      <c r="C6677" s="6">
        <v>5.8945185346794403E-2</v>
      </c>
      <c r="D6677" s="6">
        <v>-9.3477570573046606E-2</v>
      </c>
    </row>
    <row r="6678" spans="2:4" ht="16" x14ac:dyDescent="0.2">
      <c r="B6678" s="6" t="s">
        <v>57133</v>
      </c>
      <c r="C6678" s="6">
        <v>-3.2759296973869E-2</v>
      </c>
      <c r="D6678" s="6">
        <v>-8.6635263129562795E-2</v>
      </c>
    </row>
    <row r="6679" spans="2:4" ht="16" x14ac:dyDescent="0.2">
      <c r="B6679" s="6" t="s">
        <v>57134</v>
      </c>
      <c r="C6679" s="6">
        <v>-5.2355423563671601E-2</v>
      </c>
      <c r="D6679" s="6">
        <v>-0.115451828225601</v>
      </c>
    </row>
    <row r="6680" spans="2:4" ht="16" x14ac:dyDescent="0.2">
      <c r="B6680" s="6" t="s">
        <v>57135</v>
      </c>
      <c r="C6680" s="6">
        <v>2.0101465562809999E-2</v>
      </c>
      <c r="D6680" s="6">
        <v>-4.09474459389534E-2</v>
      </c>
    </row>
    <row r="6681" spans="2:4" ht="16" x14ac:dyDescent="0.2">
      <c r="B6681" s="6" t="s">
        <v>57136</v>
      </c>
      <c r="C6681" s="6">
        <v>6.27830587166152E-2</v>
      </c>
      <c r="D6681" s="6">
        <v>-3.22617767333888E-2</v>
      </c>
    </row>
    <row r="6682" spans="2:4" ht="16" x14ac:dyDescent="0.2">
      <c r="B6682" s="6" t="s">
        <v>57137</v>
      </c>
      <c r="C6682" s="6">
        <v>-1.7801679233624399E-3</v>
      </c>
      <c r="D6682" s="6">
        <v>9.4560944114952E-2</v>
      </c>
    </row>
    <row r="6683" spans="2:4" ht="16" x14ac:dyDescent="0.2">
      <c r="B6683" s="6" t="s">
        <v>57138</v>
      </c>
      <c r="C6683" s="6">
        <v>5.7415632664796802E-2</v>
      </c>
      <c r="D6683" s="6">
        <v>8.4618706848578598E-2</v>
      </c>
    </row>
    <row r="6684" spans="2:4" ht="16" x14ac:dyDescent="0.2">
      <c r="B6684" s="6" t="s">
        <v>57139</v>
      </c>
      <c r="C6684" s="6">
        <v>-5.9399169496981798E-2</v>
      </c>
      <c r="D6684" s="6">
        <v>-9.5483221259340695E-2</v>
      </c>
    </row>
    <row r="6685" spans="2:4" ht="16" x14ac:dyDescent="0.2">
      <c r="B6685" s="6" t="s">
        <v>57140</v>
      </c>
      <c r="C6685" s="6">
        <v>-7.49604166738118E-2</v>
      </c>
      <c r="D6685" s="6">
        <v>1.73557101975081E-2</v>
      </c>
    </row>
    <row r="6686" spans="2:4" ht="16" x14ac:dyDescent="0.2">
      <c r="B6686" s="6" t="s">
        <v>57141</v>
      </c>
      <c r="C6686" s="6">
        <v>-6.8589711626159997E-2</v>
      </c>
      <c r="D6686" s="6">
        <v>-2.8629715629436499E-2</v>
      </c>
    </row>
    <row r="6687" spans="2:4" ht="16" x14ac:dyDescent="0.2">
      <c r="B6687" s="6" t="s">
        <v>57142</v>
      </c>
      <c r="C6687" s="6">
        <v>-4.5808067541425003E-2</v>
      </c>
      <c r="D6687" s="6">
        <v>7.4031552449785501E-2</v>
      </c>
    </row>
    <row r="6688" spans="2:4" ht="16" x14ac:dyDescent="0.2">
      <c r="B6688" s="6" t="s">
        <v>57143</v>
      </c>
      <c r="C6688" s="6">
        <v>-2.78082075226944E-2</v>
      </c>
      <c r="D6688" s="6">
        <v>-0.14251513001622401</v>
      </c>
    </row>
    <row r="6689" spans="2:4" ht="16" x14ac:dyDescent="0.2">
      <c r="B6689" s="6" t="s">
        <v>57144</v>
      </c>
      <c r="C6689" s="6">
        <v>-0.122086945551152</v>
      </c>
      <c r="D6689" s="6">
        <v>2.0511705838361E-2</v>
      </c>
    </row>
    <row r="6690" spans="2:4" ht="16" x14ac:dyDescent="0.2">
      <c r="B6690" s="6" t="s">
        <v>57145</v>
      </c>
      <c r="C6690" s="6">
        <v>0.129435704773357</v>
      </c>
      <c r="D6690" s="6">
        <v>2.1813394400528398E-2</v>
      </c>
    </row>
    <row r="6691" spans="2:4" ht="16" x14ac:dyDescent="0.2">
      <c r="B6691" s="6" t="s">
        <v>57146</v>
      </c>
      <c r="C6691" s="6">
        <v>5.5937100010483597E-2</v>
      </c>
      <c r="D6691" s="6">
        <v>0.12676208086801999</v>
      </c>
    </row>
    <row r="6692" spans="2:4" ht="16" x14ac:dyDescent="0.2">
      <c r="B6692" s="6" t="s">
        <v>57147</v>
      </c>
      <c r="C6692" s="6">
        <v>6.2768160522868904E-2</v>
      </c>
      <c r="D6692" s="6">
        <v>1.6675854114273501E-2</v>
      </c>
    </row>
    <row r="6693" spans="2:4" ht="16" x14ac:dyDescent="0.2">
      <c r="B6693" s="6" t="s">
        <v>57148</v>
      </c>
      <c r="C6693" s="6">
        <v>4.3411194259041601E-2</v>
      </c>
      <c r="D6693" s="6">
        <v>2.60236199885059E-3</v>
      </c>
    </row>
    <row r="6694" spans="2:4" ht="16" x14ac:dyDescent="0.2">
      <c r="B6694" s="6" t="s">
        <v>57149</v>
      </c>
      <c r="C6694" s="6">
        <v>4.0246295651356498E-2</v>
      </c>
      <c r="D6694" s="6">
        <v>-5.96782459623698E-2</v>
      </c>
    </row>
    <row r="6695" spans="2:4" ht="16" x14ac:dyDescent="0.2">
      <c r="B6695" s="6" t="s">
        <v>57150</v>
      </c>
      <c r="C6695" s="6">
        <v>0.106616741957274</v>
      </c>
      <c r="D6695" s="6">
        <v>3.1704191894876103E-2</v>
      </c>
    </row>
    <row r="6696" spans="2:4" ht="16" x14ac:dyDescent="0.2">
      <c r="B6696" s="6" t="s">
        <v>57151</v>
      </c>
      <c r="C6696" s="6">
        <v>-7.5236110658037703E-2</v>
      </c>
      <c r="D6696" s="6">
        <v>7.9446013907418199E-3</v>
      </c>
    </row>
    <row r="6697" spans="2:4" ht="16" x14ac:dyDescent="0.2">
      <c r="B6697" s="6" t="s">
        <v>57152</v>
      </c>
      <c r="C6697" s="6">
        <v>-0.16111734907172501</v>
      </c>
      <c r="D6697" s="6">
        <v>-6.7218949044820106E-2</v>
      </c>
    </row>
    <row r="6698" spans="2:4" ht="16" x14ac:dyDescent="0.2">
      <c r="B6698" s="6" t="s">
        <v>57153</v>
      </c>
      <c r="C6698" s="6">
        <v>8.2938591394963596E-2</v>
      </c>
      <c r="D6698" s="6">
        <v>4.8788967889329002E-2</v>
      </c>
    </row>
    <row r="6699" spans="2:4" ht="16" x14ac:dyDescent="0.2">
      <c r="B6699" s="6" t="s">
        <v>57154</v>
      </c>
      <c r="C6699" s="6">
        <v>-3.06448096285106E-2</v>
      </c>
      <c r="D6699" s="6">
        <v>-0.107133194293872</v>
      </c>
    </row>
    <row r="6700" spans="2:4" ht="16" x14ac:dyDescent="0.2">
      <c r="B6700" s="6" t="s">
        <v>57155</v>
      </c>
      <c r="C6700" s="6">
        <v>-0.14953708471192401</v>
      </c>
      <c r="D6700" s="6">
        <v>-6.1292129505341499E-3</v>
      </c>
    </row>
    <row r="6701" spans="2:4" ht="16" x14ac:dyDescent="0.2">
      <c r="B6701" s="6" t="s">
        <v>57156</v>
      </c>
      <c r="C6701" s="6">
        <v>6.5278124145512706E-2</v>
      </c>
      <c r="D6701" s="6">
        <v>-6.32898741567815E-2</v>
      </c>
    </row>
    <row r="6702" spans="2:4" ht="16" x14ac:dyDescent="0.2">
      <c r="B6702" s="6" t="s">
        <v>57157</v>
      </c>
      <c r="C6702" s="6">
        <v>3.0565615547413199E-2</v>
      </c>
      <c r="D6702" s="6">
        <v>-4.3849310090798496E-3</v>
      </c>
    </row>
    <row r="6703" spans="2:4" ht="16" x14ac:dyDescent="0.2">
      <c r="B6703" s="6" t="s">
        <v>57158</v>
      </c>
      <c r="C6703" s="6">
        <v>-3.06111996171348E-2</v>
      </c>
      <c r="D6703" s="6">
        <v>-4.6156912068928101E-2</v>
      </c>
    </row>
    <row r="6704" spans="2:4" ht="16" x14ac:dyDescent="0.2">
      <c r="B6704" s="6" t="s">
        <v>57159</v>
      </c>
      <c r="C6704" s="6">
        <v>6.0247256789845799E-2</v>
      </c>
      <c r="D6704" s="6">
        <v>7.9439070857176206E-2</v>
      </c>
    </row>
    <row r="6705" spans="2:4" ht="16" x14ac:dyDescent="0.2">
      <c r="B6705" s="6" t="s">
        <v>57160</v>
      </c>
      <c r="C6705" s="6">
        <v>-2.1143606761640399E-2</v>
      </c>
      <c r="D6705" s="6">
        <v>-1.80466563289479E-3</v>
      </c>
    </row>
    <row r="6706" spans="2:4" ht="16" x14ac:dyDescent="0.2">
      <c r="B6706" s="6" t="s">
        <v>57161</v>
      </c>
      <c r="C6706" s="6">
        <v>3.4768268799179901E-2</v>
      </c>
      <c r="D6706" s="6">
        <v>-3.9770191012592299E-2</v>
      </c>
    </row>
    <row r="6707" spans="2:4" ht="16" x14ac:dyDescent="0.2">
      <c r="B6707" s="6" t="s">
        <v>57162</v>
      </c>
      <c r="C6707" s="6">
        <v>9.3431418000699706E-2</v>
      </c>
      <c r="D6707" s="6">
        <v>4.5169789335283803E-2</v>
      </c>
    </row>
    <row r="6708" spans="2:4" ht="16" x14ac:dyDescent="0.2">
      <c r="B6708" s="6" t="s">
        <v>57163</v>
      </c>
      <c r="C6708" s="6">
        <v>-3.94508986591591E-2</v>
      </c>
      <c r="D6708" s="6">
        <v>-0.117307377099684</v>
      </c>
    </row>
    <row r="6709" spans="2:4" ht="16" x14ac:dyDescent="0.2">
      <c r="B6709" s="6" t="s">
        <v>57164</v>
      </c>
      <c r="C6709" s="6">
        <v>-3.4634952025353299E-2</v>
      </c>
      <c r="D6709" s="6">
        <v>-8.2070596065232607E-2</v>
      </c>
    </row>
    <row r="6710" spans="2:4" ht="16" x14ac:dyDescent="0.2">
      <c r="B6710" s="6" t="s">
        <v>57165</v>
      </c>
      <c r="C6710" s="6">
        <v>2.5501102406980902E-2</v>
      </c>
      <c r="D6710" s="6">
        <v>-2.6018595562354301E-2</v>
      </c>
    </row>
    <row r="6711" spans="2:4" ht="16" x14ac:dyDescent="0.2">
      <c r="B6711" s="6" t="s">
        <v>57166</v>
      </c>
      <c r="C6711" s="6">
        <v>8.8711404654292295E-2</v>
      </c>
      <c r="D6711" s="6">
        <v>-1.5367199983606E-2</v>
      </c>
    </row>
    <row r="6712" spans="2:4" ht="16" x14ac:dyDescent="0.2">
      <c r="B6712" s="6" t="s">
        <v>57167</v>
      </c>
      <c r="C6712" s="6">
        <v>0.175513803672734</v>
      </c>
      <c r="D6712" s="6">
        <v>3.8395923195671103E-2</v>
      </c>
    </row>
    <row r="6713" spans="2:4" ht="16" x14ac:dyDescent="0.2">
      <c r="B6713" s="6" t="s">
        <v>57168</v>
      </c>
      <c r="C6713" s="6">
        <v>-4.1540453933228201E-2</v>
      </c>
      <c r="D6713" s="6">
        <v>-6.85632291272847E-2</v>
      </c>
    </row>
    <row r="6714" spans="2:4" ht="16" x14ac:dyDescent="0.2">
      <c r="B6714" s="6" t="s">
        <v>57169</v>
      </c>
      <c r="C6714" s="6">
        <v>-3.2193040562735802E-2</v>
      </c>
      <c r="D6714" s="6">
        <v>4.1753267723297099E-2</v>
      </c>
    </row>
    <row r="6715" spans="2:4" ht="16" x14ac:dyDescent="0.2">
      <c r="B6715" s="6" t="s">
        <v>57170</v>
      </c>
      <c r="C6715" s="6">
        <v>-0.147318343749713</v>
      </c>
      <c r="D6715" s="6">
        <v>4.4140971403821602E-2</v>
      </c>
    </row>
    <row r="6716" spans="2:4" ht="16" x14ac:dyDescent="0.2">
      <c r="B6716" s="6" t="s">
        <v>57171</v>
      </c>
      <c r="C6716" s="6">
        <v>-0.21199600059518101</v>
      </c>
      <c r="D6716" s="6">
        <v>-4.22524988563922E-2</v>
      </c>
    </row>
    <row r="6717" spans="2:4" ht="16" x14ac:dyDescent="0.2">
      <c r="B6717" s="6" t="s">
        <v>57172</v>
      </c>
      <c r="C6717" s="6">
        <v>-0.20466885818432001</v>
      </c>
      <c r="D6717" s="6">
        <v>-9.4009287925080606E-2</v>
      </c>
    </row>
    <row r="6718" spans="2:4" ht="16" x14ac:dyDescent="0.2">
      <c r="B6718" s="6" t="s">
        <v>57173</v>
      </c>
      <c r="C6718" s="6">
        <v>-0.12492151961089799</v>
      </c>
      <c r="D6718" s="6">
        <v>-4.0299803419889799E-2</v>
      </c>
    </row>
    <row r="6719" spans="2:4" ht="16" x14ac:dyDescent="0.2">
      <c r="B6719" s="6" t="s">
        <v>57174</v>
      </c>
      <c r="C6719" s="6">
        <v>-8.4691191847747802E-2</v>
      </c>
      <c r="D6719" s="6">
        <v>-7.5847503734837105E-2</v>
      </c>
    </row>
    <row r="6720" spans="2:4" ht="16" x14ac:dyDescent="0.2">
      <c r="B6720" s="6" t="s">
        <v>57175</v>
      </c>
      <c r="C6720" s="6">
        <v>3.44528185961979E-2</v>
      </c>
      <c r="D6720" s="6">
        <v>-5.6183030753025803E-2</v>
      </c>
    </row>
    <row r="6721" spans="2:4" ht="16" x14ac:dyDescent="0.2">
      <c r="B6721" s="6" t="s">
        <v>57176</v>
      </c>
      <c r="C6721" s="6">
        <v>2.3196881115596001E-2</v>
      </c>
      <c r="D6721" s="6">
        <v>-0.110475415664004</v>
      </c>
    </row>
    <row r="6722" spans="2:4" ht="16" x14ac:dyDescent="0.2">
      <c r="B6722" s="6" t="s">
        <v>57177</v>
      </c>
      <c r="C6722" s="6">
        <v>0.10020811887230301</v>
      </c>
      <c r="D6722" s="6">
        <v>1.15890507459723E-2</v>
      </c>
    </row>
    <row r="6723" spans="2:4" ht="16" x14ac:dyDescent="0.2">
      <c r="B6723" s="6" t="s">
        <v>57178</v>
      </c>
      <c r="C6723" s="6">
        <v>0.13657404062555101</v>
      </c>
      <c r="D6723" s="6">
        <v>9.1366229415691905E-2</v>
      </c>
    </row>
    <row r="6724" spans="2:4" ht="16" x14ac:dyDescent="0.2">
      <c r="B6724" s="6" t="s">
        <v>57179</v>
      </c>
      <c r="C6724" s="6">
        <v>-0.29390433699898599</v>
      </c>
      <c r="D6724" s="6">
        <v>-7.85787555241442E-2</v>
      </c>
    </row>
    <row r="6725" spans="2:4" ht="16" x14ac:dyDescent="0.2">
      <c r="B6725" s="6" t="s">
        <v>57180</v>
      </c>
      <c r="C6725" s="6">
        <v>-0.150198530145909</v>
      </c>
      <c r="D6725" s="6">
        <v>-3.87672530386685E-2</v>
      </c>
    </row>
    <row r="6726" spans="2:4" ht="16" x14ac:dyDescent="0.2">
      <c r="B6726" s="6" t="s">
        <v>57181</v>
      </c>
      <c r="C6726" s="6">
        <v>0.12801355668769199</v>
      </c>
      <c r="D6726" s="6">
        <v>8.7046745016197399E-2</v>
      </c>
    </row>
    <row r="6727" spans="2:4" ht="16" x14ac:dyDescent="0.2">
      <c r="B6727" s="6" t="s">
        <v>57182</v>
      </c>
      <c r="C6727" s="6">
        <v>-0.13106659843842799</v>
      </c>
      <c r="D6727" s="6">
        <v>7.8692461827358801E-3</v>
      </c>
    </row>
    <row r="6728" spans="2:4" ht="16" x14ac:dyDescent="0.2">
      <c r="B6728" s="6" t="s">
        <v>57183</v>
      </c>
      <c r="C6728" s="6">
        <v>-4.0173917169337202E-3</v>
      </c>
      <c r="D6728" s="6">
        <v>5.6733587996570002E-2</v>
      </c>
    </row>
    <row r="6729" spans="2:4" ht="16" x14ac:dyDescent="0.2">
      <c r="B6729" s="6" t="s">
        <v>57184</v>
      </c>
      <c r="C6729" s="6">
        <v>-8.7351827873806798E-2</v>
      </c>
      <c r="D6729" s="6">
        <v>8.4356857369246696E-2</v>
      </c>
    </row>
    <row r="6730" spans="2:4" ht="16" x14ac:dyDescent="0.2">
      <c r="B6730" s="6" t="s">
        <v>57185</v>
      </c>
      <c r="C6730" s="6">
        <v>-0.20222032828138201</v>
      </c>
      <c r="D6730" s="6">
        <v>-0.183791479251558</v>
      </c>
    </row>
    <row r="6731" spans="2:4" ht="16" x14ac:dyDescent="0.2">
      <c r="B6731" s="6" t="s">
        <v>57186</v>
      </c>
      <c r="C6731" s="6">
        <v>0.13793124195103701</v>
      </c>
      <c r="D6731" s="6">
        <v>6.58689330183755E-2</v>
      </c>
    </row>
    <row r="6732" spans="2:4" ht="16" x14ac:dyDescent="0.2">
      <c r="B6732" s="6" t="s">
        <v>57187</v>
      </c>
      <c r="C6732" s="6">
        <v>-3.5848441630598402E-2</v>
      </c>
      <c r="D6732" s="6">
        <v>-0.216219541146185</v>
      </c>
    </row>
    <row r="6733" spans="2:4" ht="16" x14ac:dyDescent="0.2">
      <c r="B6733" s="6" t="s">
        <v>57188</v>
      </c>
      <c r="C6733" s="6">
        <v>-4.6544999694203802E-2</v>
      </c>
      <c r="D6733" s="6">
        <v>2.6593569293254401E-2</v>
      </c>
    </row>
    <row r="6734" spans="2:4" ht="16" x14ac:dyDescent="0.2">
      <c r="B6734" s="6" t="s">
        <v>57189</v>
      </c>
      <c r="C6734" s="6">
        <v>6.9539323476018197E-2</v>
      </c>
      <c r="D6734" s="6">
        <v>8.5153116751069902E-2</v>
      </c>
    </row>
    <row r="6735" spans="2:4" ht="16" x14ac:dyDescent="0.2">
      <c r="B6735" s="6" t="s">
        <v>57190</v>
      </c>
      <c r="C6735" s="6">
        <v>-0.102002674881064</v>
      </c>
      <c r="D6735" s="6">
        <v>1.71717117934366E-2</v>
      </c>
    </row>
    <row r="6736" spans="2:4" ht="16" x14ac:dyDescent="0.2">
      <c r="B6736" s="6" t="s">
        <v>57191</v>
      </c>
      <c r="C6736" s="6">
        <v>6.6506504728231997E-2</v>
      </c>
      <c r="D6736" s="6">
        <v>4.3907241679202798E-2</v>
      </c>
    </row>
    <row r="6737" spans="2:4" ht="16" x14ac:dyDescent="0.2">
      <c r="B6737" s="6" t="s">
        <v>57192</v>
      </c>
      <c r="C6737" s="6">
        <v>0.120695327884467</v>
      </c>
      <c r="D6737" s="6">
        <v>7.8935797009672001E-2</v>
      </c>
    </row>
    <row r="6738" spans="2:4" ht="16" x14ac:dyDescent="0.2">
      <c r="B6738" s="6" t="s">
        <v>57193</v>
      </c>
      <c r="C6738" s="6">
        <v>1.5056501395797299E-2</v>
      </c>
      <c r="D6738" s="6">
        <v>-0.128144770897201</v>
      </c>
    </row>
    <row r="6739" spans="2:4" ht="16" x14ac:dyDescent="0.2">
      <c r="B6739" s="6" t="s">
        <v>57194</v>
      </c>
      <c r="C6739" s="6">
        <v>-6.8755416078722903E-2</v>
      </c>
      <c r="D6739" s="6">
        <v>-0.158809382201584</v>
      </c>
    </row>
    <row r="6740" spans="2:4" ht="16" x14ac:dyDescent="0.2">
      <c r="B6740" s="6" t="s">
        <v>57195</v>
      </c>
      <c r="C6740" s="6">
        <v>-0.13384544123421299</v>
      </c>
      <c r="D6740" s="6">
        <v>5.7707160321231299E-2</v>
      </c>
    </row>
    <row r="6741" spans="2:4" ht="16" x14ac:dyDescent="0.2">
      <c r="B6741" s="6" t="s">
        <v>57196</v>
      </c>
      <c r="C6741" s="6">
        <v>-6.6260982186045994E-2</v>
      </c>
      <c r="D6741" s="6">
        <v>-5.1756498122884402E-2</v>
      </c>
    </row>
    <row r="6742" spans="2:4" ht="16" x14ac:dyDescent="0.2">
      <c r="B6742" s="6" t="s">
        <v>57197</v>
      </c>
      <c r="C6742" s="6">
        <v>0.128855888377026</v>
      </c>
      <c r="D6742" s="6">
        <v>0.10747855438010701</v>
      </c>
    </row>
    <row r="6743" spans="2:4" ht="16" x14ac:dyDescent="0.2">
      <c r="B6743" s="6" t="s">
        <v>57198</v>
      </c>
      <c r="C6743" s="6">
        <v>-0.14006565274147301</v>
      </c>
      <c r="D6743" s="6">
        <v>-2.3728209856323301E-2</v>
      </c>
    </row>
    <row r="6744" spans="2:4" ht="16" x14ac:dyDescent="0.2">
      <c r="B6744" s="6" t="s">
        <v>57199</v>
      </c>
      <c r="C6744" s="6">
        <v>-1.13705594412021E-2</v>
      </c>
      <c r="D6744" s="6">
        <v>1.9665366039880901E-2</v>
      </c>
    </row>
    <row r="6745" spans="2:4" ht="16" x14ac:dyDescent="0.2">
      <c r="B6745" s="6" t="s">
        <v>57200</v>
      </c>
      <c r="C6745" s="6">
        <v>8.12356806280157E-2</v>
      </c>
      <c r="D6745" s="6">
        <v>2.18442816839645E-2</v>
      </c>
    </row>
    <row r="6746" spans="2:4" ht="16" x14ac:dyDescent="0.2">
      <c r="B6746" s="6" t="s">
        <v>57201</v>
      </c>
      <c r="C6746" s="6">
        <v>1.7855406279068101E-3</v>
      </c>
      <c r="D6746" s="6">
        <v>0.10993361282589099</v>
      </c>
    </row>
    <row r="6747" spans="2:4" ht="16" x14ac:dyDescent="0.2">
      <c r="B6747" s="6" t="s">
        <v>57202</v>
      </c>
      <c r="C6747" s="6">
        <v>0.10753093275440199</v>
      </c>
      <c r="D6747" s="6">
        <v>5.7311083080290197E-2</v>
      </c>
    </row>
    <row r="6748" spans="2:4" ht="16" x14ac:dyDescent="0.2">
      <c r="B6748" s="6" t="s">
        <v>57203</v>
      </c>
      <c r="C6748" s="6">
        <v>-1.42744385581093E-2</v>
      </c>
      <c r="D6748" s="6">
        <v>-1.5501189466900699E-3</v>
      </c>
    </row>
    <row r="6749" spans="2:4" ht="16" x14ac:dyDescent="0.2">
      <c r="B6749" s="6" t="s">
        <v>57204</v>
      </c>
      <c r="C6749" s="6">
        <v>5.09236036473419E-2</v>
      </c>
      <c r="D6749" s="6">
        <v>-3.7423288227203702E-3</v>
      </c>
    </row>
    <row r="6750" spans="2:4" ht="16" x14ac:dyDescent="0.2">
      <c r="B6750" s="6" t="s">
        <v>57205</v>
      </c>
      <c r="C6750" s="6">
        <v>0.134247083193136</v>
      </c>
      <c r="D6750" s="6">
        <v>6.13188849253078E-2</v>
      </c>
    </row>
    <row r="6751" spans="2:4" ht="16" x14ac:dyDescent="0.2">
      <c r="B6751" s="6" t="s">
        <v>57206</v>
      </c>
      <c r="C6751" s="6">
        <v>7.0477129299288094E-2</v>
      </c>
      <c r="D6751" s="6">
        <v>-2.72239824024408E-2</v>
      </c>
    </row>
    <row r="6752" spans="2:4" ht="16" x14ac:dyDescent="0.2">
      <c r="B6752" s="6" t="s">
        <v>57207</v>
      </c>
      <c r="C6752" s="6">
        <v>-0.155282920481074</v>
      </c>
      <c r="D6752" s="6">
        <v>-7.7688742097677094E-2</v>
      </c>
    </row>
    <row r="6753" spans="2:4" ht="16" x14ac:dyDescent="0.2">
      <c r="B6753" s="6" t="s">
        <v>57208</v>
      </c>
      <c r="C6753" s="6">
        <v>-1.6563045892432599E-2</v>
      </c>
      <c r="D6753" s="6">
        <v>8.2888905152630095E-3</v>
      </c>
    </row>
    <row r="6754" spans="2:4" ht="16" x14ac:dyDescent="0.2">
      <c r="B6754" s="6" t="s">
        <v>57209</v>
      </c>
      <c r="C6754" s="6">
        <v>-3.3953461198436202E-2</v>
      </c>
      <c r="D6754" s="6">
        <v>1.4183269481237101E-2</v>
      </c>
    </row>
    <row r="6755" spans="2:4" ht="16" x14ac:dyDescent="0.2">
      <c r="B6755" s="6" t="s">
        <v>57210</v>
      </c>
      <c r="C6755" s="6">
        <v>-0.223777782177388</v>
      </c>
      <c r="D6755" s="6">
        <v>3.6210388590076803E-2</v>
      </c>
    </row>
    <row r="6756" spans="2:4" ht="16" x14ac:dyDescent="0.2">
      <c r="B6756" s="6" t="s">
        <v>57211</v>
      </c>
      <c r="C6756" s="6">
        <v>-0.115749716711952</v>
      </c>
      <c r="D6756" s="6">
        <v>3.0875597908867899E-2</v>
      </c>
    </row>
    <row r="6757" spans="2:4" ht="16" x14ac:dyDescent="0.2">
      <c r="B6757" s="6" t="s">
        <v>57212</v>
      </c>
      <c r="C6757" s="6">
        <v>4.40016209720895E-4</v>
      </c>
      <c r="D6757" s="6">
        <v>7.3759532644862305E-2</v>
      </c>
    </row>
    <row r="6758" spans="2:4" ht="16" x14ac:dyDescent="0.2">
      <c r="B6758" s="6" t="s">
        <v>57213</v>
      </c>
      <c r="C6758" s="6">
        <v>-0.114187459131327</v>
      </c>
      <c r="D6758" s="6">
        <v>-0.12744629419819001</v>
      </c>
    </row>
    <row r="6759" spans="2:4" ht="16" x14ac:dyDescent="0.2">
      <c r="B6759" s="6" t="s">
        <v>57214</v>
      </c>
      <c r="C6759" s="6">
        <v>6.7632087709846203E-2</v>
      </c>
      <c r="D6759" s="6">
        <v>1.9302252228220799E-2</v>
      </c>
    </row>
    <row r="6760" spans="2:4" ht="16" x14ac:dyDescent="0.2">
      <c r="B6760" s="6" t="s">
        <v>57215</v>
      </c>
      <c r="C6760" s="6">
        <v>6.4413070626390097E-3</v>
      </c>
      <c r="D6760" s="6">
        <v>-9.6478791977959392E-3</v>
      </c>
    </row>
    <row r="6761" spans="2:4" ht="16" x14ac:dyDescent="0.2">
      <c r="B6761" s="6" t="s">
        <v>57216</v>
      </c>
      <c r="C6761" s="6">
        <v>-9.97874659871609E-2</v>
      </c>
      <c r="D6761" s="6">
        <v>-7.4017862134414997E-2</v>
      </c>
    </row>
    <row r="6762" spans="2:4" ht="16" x14ac:dyDescent="0.2">
      <c r="B6762" s="6" t="s">
        <v>57217</v>
      </c>
      <c r="C6762" s="6">
        <v>5.4989047778342104E-4</v>
      </c>
      <c r="D6762" s="6">
        <v>-2.20382187734612E-2</v>
      </c>
    </row>
    <row r="6763" spans="2:4" ht="16" x14ac:dyDescent="0.2">
      <c r="B6763" s="6" t="s">
        <v>57218</v>
      </c>
      <c r="C6763" s="6">
        <v>-0.20863158982039001</v>
      </c>
      <c r="D6763" s="6">
        <v>-1.16072849362373E-2</v>
      </c>
    </row>
    <row r="6764" spans="2:4" ht="16" x14ac:dyDescent="0.2">
      <c r="B6764" s="6" t="s">
        <v>57219</v>
      </c>
      <c r="C6764" s="6">
        <v>0.123447140870891</v>
      </c>
      <c r="D6764" s="6">
        <v>5.1454996211983701E-3</v>
      </c>
    </row>
    <row r="6765" spans="2:4" ht="16" x14ac:dyDescent="0.2">
      <c r="B6765" s="6" t="s">
        <v>57220</v>
      </c>
      <c r="C6765" s="6">
        <v>-0.14803012952229699</v>
      </c>
      <c r="D6765" s="6">
        <v>3.7498651713642403E-2</v>
      </c>
    </row>
    <row r="6766" spans="2:4" ht="16" x14ac:dyDescent="0.2">
      <c r="B6766" s="6" t="s">
        <v>57221</v>
      </c>
      <c r="C6766" s="6">
        <v>6.4262172494156999E-2</v>
      </c>
      <c r="D6766" s="6">
        <v>8.0928381742000802E-2</v>
      </c>
    </row>
    <row r="6767" spans="2:4" ht="16" x14ac:dyDescent="0.2">
      <c r="B6767" s="6" t="s">
        <v>57222</v>
      </c>
      <c r="C6767" s="6">
        <v>7.3715098379779895E-2</v>
      </c>
      <c r="D6767" s="6">
        <v>1.05830125708361E-2</v>
      </c>
    </row>
    <row r="6768" spans="2:4" ht="16" x14ac:dyDescent="0.2">
      <c r="B6768" s="6" t="s">
        <v>57223</v>
      </c>
      <c r="C6768" s="6">
        <v>-9.7521112150502597E-3</v>
      </c>
      <c r="D6768" s="6">
        <v>-3.5518598210883802E-2</v>
      </c>
    </row>
    <row r="6769" spans="2:4" ht="16" x14ac:dyDescent="0.2">
      <c r="B6769" s="6" t="s">
        <v>57224</v>
      </c>
      <c r="C6769" s="6">
        <v>-0.18431276281534201</v>
      </c>
      <c r="D6769" s="6">
        <v>7.4166249759948399E-2</v>
      </c>
    </row>
    <row r="6770" spans="2:4" ht="16" x14ac:dyDescent="0.2">
      <c r="B6770" s="6" t="s">
        <v>57225</v>
      </c>
      <c r="C6770" s="6">
        <v>4.6010308804298504E-3</v>
      </c>
      <c r="D6770" s="6">
        <v>1.16497755099729E-2</v>
      </c>
    </row>
    <row r="6771" spans="2:4" ht="16" x14ac:dyDescent="0.2">
      <c r="B6771" s="6" t="s">
        <v>57226</v>
      </c>
      <c r="C6771" s="6">
        <v>4.3484862349126602E-2</v>
      </c>
      <c r="D6771" s="6">
        <v>-3.1490761345363397E-2</v>
      </c>
    </row>
    <row r="6772" spans="2:4" ht="16" x14ac:dyDescent="0.2">
      <c r="B6772" s="6" t="s">
        <v>57227</v>
      </c>
      <c r="C6772" s="6">
        <v>-0.105765146020653</v>
      </c>
      <c r="D6772" s="6">
        <v>-1.3356953054420499E-3</v>
      </c>
    </row>
    <row r="6773" spans="2:4" ht="16" x14ac:dyDescent="0.2">
      <c r="B6773" s="6" t="s">
        <v>57228</v>
      </c>
      <c r="C6773" s="6">
        <v>-6.7954209392622603E-2</v>
      </c>
      <c r="D6773" s="6">
        <v>-0.112019202702695</v>
      </c>
    </row>
    <row r="6774" spans="2:4" ht="16" x14ac:dyDescent="0.2">
      <c r="B6774" s="6" t="s">
        <v>57229</v>
      </c>
      <c r="C6774" s="6">
        <v>5.3866853142066497E-2</v>
      </c>
      <c r="D6774" s="6">
        <v>2.20896692266879E-2</v>
      </c>
    </row>
    <row r="6775" spans="2:4" ht="16" x14ac:dyDescent="0.2">
      <c r="B6775" s="6" t="s">
        <v>57230</v>
      </c>
      <c r="C6775" s="6">
        <v>8.4136083602149206E-2</v>
      </c>
      <c r="D6775" s="6">
        <v>-5.8375250979444501E-2</v>
      </c>
    </row>
    <row r="6776" spans="2:4" ht="16" x14ac:dyDescent="0.2">
      <c r="B6776" s="6" t="s">
        <v>57231</v>
      </c>
      <c r="C6776" s="6">
        <v>7.8608713548349293E-2</v>
      </c>
      <c r="D6776" s="6">
        <v>-0.110754051157958</v>
      </c>
    </row>
    <row r="6777" spans="2:4" ht="16" x14ac:dyDescent="0.2">
      <c r="B6777" s="6" t="s">
        <v>57232</v>
      </c>
      <c r="C6777" s="6">
        <v>-0.171799290313704</v>
      </c>
      <c r="D6777" s="6">
        <v>-8.2879381937941005E-2</v>
      </c>
    </row>
    <row r="6778" spans="2:4" ht="16" x14ac:dyDescent="0.2">
      <c r="B6778" s="6" t="s">
        <v>57233</v>
      </c>
      <c r="C6778" s="6">
        <v>-0.109331936740745</v>
      </c>
      <c r="D6778" s="6">
        <v>-9.5489344778121293E-2</v>
      </c>
    </row>
    <row r="6779" spans="2:4" ht="16" x14ac:dyDescent="0.2">
      <c r="B6779" s="6" t="s">
        <v>57234</v>
      </c>
      <c r="C6779" s="6">
        <v>-8.4937120486461695E-2</v>
      </c>
      <c r="D6779" s="6">
        <v>1.49553382376707E-3</v>
      </c>
    </row>
    <row r="6780" spans="2:4" ht="16" x14ac:dyDescent="0.2">
      <c r="B6780" s="6" t="s">
        <v>57235</v>
      </c>
      <c r="C6780" s="6">
        <v>1.80156075693798E-2</v>
      </c>
      <c r="D6780" s="6">
        <v>-6.2023955312590501E-2</v>
      </c>
    </row>
    <row r="6781" spans="2:4" ht="16" x14ac:dyDescent="0.2">
      <c r="B6781" s="6" t="s">
        <v>57236</v>
      </c>
      <c r="C6781" s="6">
        <v>-2.0559490688463598E-2</v>
      </c>
      <c r="D6781" s="6">
        <v>1.11283147428329E-2</v>
      </c>
    </row>
    <row r="6782" spans="2:4" ht="16" x14ac:dyDescent="0.2">
      <c r="B6782" s="6" t="s">
        <v>57237</v>
      </c>
      <c r="C6782" s="6">
        <v>5.7965335587342202E-2</v>
      </c>
      <c r="D6782" s="6">
        <v>-7.3083952714437905E-2</v>
      </c>
    </row>
    <row r="6783" spans="2:4" ht="16" x14ac:dyDescent="0.2">
      <c r="B6783" s="6" t="s">
        <v>57238</v>
      </c>
      <c r="C6783" s="6">
        <v>6.2469403122772597E-2</v>
      </c>
      <c r="D6783" s="6">
        <v>-6.9605355244221397E-3</v>
      </c>
    </row>
    <row r="6784" spans="2:4" ht="16" x14ac:dyDescent="0.2">
      <c r="B6784" s="6" t="s">
        <v>57239</v>
      </c>
      <c r="C6784" s="6">
        <v>4.3175378860006199E-2</v>
      </c>
      <c r="D6784" s="6">
        <v>-1.24253570784193E-2</v>
      </c>
    </row>
    <row r="6785" spans="2:4" ht="16" x14ac:dyDescent="0.2">
      <c r="B6785" s="6" t="s">
        <v>57240</v>
      </c>
      <c r="C6785" s="6">
        <v>8.6166963578113692E-3</v>
      </c>
      <c r="D6785" s="6">
        <v>-2.5510386324794399E-2</v>
      </c>
    </row>
    <row r="6786" spans="2:4" ht="16" x14ac:dyDescent="0.2">
      <c r="B6786" s="6" t="s">
        <v>57241</v>
      </c>
      <c r="C6786" s="6">
        <v>-0.100881661885266</v>
      </c>
      <c r="D6786" s="6">
        <v>-2.3853515394801999E-2</v>
      </c>
    </row>
    <row r="6787" spans="2:4" ht="16" x14ac:dyDescent="0.2">
      <c r="B6787" s="6" t="s">
        <v>57242</v>
      </c>
      <c r="C6787" s="6">
        <v>-0.208420221476006</v>
      </c>
      <c r="D6787" s="6">
        <v>-6.3031263012368804E-2</v>
      </c>
    </row>
    <row r="6788" spans="2:4" ht="16" x14ac:dyDescent="0.2">
      <c r="B6788" s="6" t="s">
        <v>57243</v>
      </c>
      <c r="C6788" s="6">
        <v>-7.3123120609320594E-2</v>
      </c>
      <c r="D6788" s="6">
        <v>-9.4972514141838105E-2</v>
      </c>
    </row>
    <row r="6789" spans="2:4" ht="16" x14ac:dyDescent="0.2">
      <c r="B6789" s="6" t="s">
        <v>57244</v>
      </c>
      <c r="C6789" s="6">
        <v>-4.6836705834367699E-2</v>
      </c>
      <c r="D6789" s="6">
        <v>-8.9515210876012202E-3</v>
      </c>
    </row>
    <row r="6790" spans="2:4" ht="16" x14ac:dyDescent="0.2">
      <c r="B6790" s="6" t="s">
        <v>57245</v>
      </c>
      <c r="C6790" s="6">
        <v>-0.12432011550268</v>
      </c>
      <c r="D6790" s="6">
        <v>1.50754460399591E-2</v>
      </c>
    </row>
    <row r="6791" spans="2:4" ht="16" x14ac:dyDescent="0.2">
      <c r="B6791" s="6" t="s">
        <v>57246</v>
      </c>
      <c r="C6791" s="6">
        <v>7.0273822800324098E-2</v>
      </c>
      <c r="D6791" s="6">
        <v>1.8803203954927399E-2</v>
      </c>
    </row>
    <row r="6792" spans="2:4" ht="16" x14ac:dyDescent="0.2">
      <c r="B6792" s="6" t="s">
        <v>57247</v>
      </c>
      <c r="C6792" s="6">
        <v>8.6000281920912705E-2</v>
      </c>
      <c r="D6792" s="6">
        <v>-7.3066740560016996E-2</v>
      </c>
    </row>
    <row r="6793" spans="2:4" ht="16" x14ac:dyDescent="0.2">
      <c r="B6793" s="6" t="s">
        <v>57248</v>
      </c>
      <c r="C6793" s="6">
        <v>0.13749977713381101</v>
      </c>
      <c r="D6793" s="6">
        <v>0.104723171669333</v>
      </c>
    </row>
    <row r="6794" spans="2:4" ht="16" x14ac:dyDescent="0.2">
      <c r="B6794" s="6" t="s">
        <v>57249</v>
      </c>
      <c r="C6794" s="6">
        <v>0.10903551609935599</v>
      </c>
      <c r="D6794" s="6">
        <v>-5.1172469378325799E-2</v>
      </c>
    </row>
    <row r="6795" spans="2:4" ht="16" x14ac:dyDescent="0.2">
      <c r="B6795" s="6" t="s">
        <v>57250</v>
      </c>
      <c r="C6795" s="6">
        <v>0.181017916935579</v>
      </c>
      <c r="D6795" s="6">
        <v>2.09602835084928E-2</v>
      </c>
    </row>
    <row r="6796" spans="2:4" ht="16" x14ac:dyDescent="0.2">
      <c r="B6796" s="6" t="s">
        <v>57251</v>
      </c>
      <c r="C6796" s="6">
        <v>2.5562453900573E-2</v>
      </c>
      <c r="D6796" s="6">
        <v>-1.51443107746481E-2</v>
      </c>
    </row>
    <row r="6797" spans="2:4" ht="16" x14ac:dyDescent="0.2">
      <c r="B6797" s="6" t="s">
        <v>57252</v>
      </c>
      <c r="C6797" s="6">
        <v>-0.11975541813552799</v>
      </c>
      <c r="D6797" s="6">
        <v>-5.14518352629472E-2</v>
      </c>
    </row>
    <row r="6798" spans="2:4" ht="16" x14ac:dyDescent="0.2">
      <c r="B6798" s="6" t="s">
        <v>57253</v>
      </c>
      <c r="C6798" s="6">
        <v>8.6749001932830097E-2</v>
      </c>
      <c r="D6798" s="6">
        <v>3.50669604406069E-5</v>
      </c>
    </row>
    <row r="6799" spans="2:4" ht="16" x14ac:dyDescent="0.2">
      <c r="B6799" s="6" t="s">
        <v>57254</v>
      </c>
      <c r="C6799" s="6">
        <v>-1.8904360448869E-2</v>
      </c>
      <c r="D6799" s="6">
        <v>-0.15134062740211199</v>
      </c>
    </row>
    <row r="6800" spans="2:4" ht="16" x14ac:dyDescent="0.2">
      <c r="B6800" s="6" t="s">
        <v>57255</v>
      </c>
      <c r="C6800" s="6">
        <v>6.1855249436792499E-2</v>
      </c>
      <c r="D6800" s="6">
        <v>-4.5140533508974699E-2</v>
      </c>
    </row>
    <row r="6801" spans="2:4" ht="16" x14ac:dyDescent="0.2">
      <c r="B6801" s="6" t="s">
        <v>57256</v>
      </c>
      <c r="C6801" s="6">
        <v>-3.5423081656364097E-2</v>
      </c>
      <c r="D6801" s="6">
        <v>-8.6900501058111396E-2</v>
      </c>
    </row>
    <row r="6802" spans="2:4" ht="16" x14ac:dyDescent="0.2">
      <c r="B6802" s="6" t="s">
        <v>57257</v>
      </c>
      <c r="C6802" s="6">
        <v>-1.8833744398183E-2</v>
      </c>
      <c r="D6802" s="6">
        <v>-9.2146593379312698E-3</v>
      </c>
    </row>
    <row r="6803" spans="2:4" ht="16" x14ac:dyDescent="0.2">
      <c r="B6803" s="6" t="s">
        <v>57258</v>
      </c>
      <c r="C6803" s="6">
        <v>1.5253818789693299E-2</v>
      </c>
      <c r="D6803" s="6">
        <v>-2.2997897174124801E-3</v>
      </c>
    </row>
    <row r="6804" spans="2:4" ht="16" x14ac:dyDescent="0.2">
      <c r="B6804" s="6" t="s">
        <v>57259</v>
      </c>
      <c r="C6804" s="6">
        <v>-6.2597260228969304E-2</v>
      </c>
      <c r="D6804" s="6">
        <v>-4.77710075364405E-2</v>
      </c>
    </row>
    <row r="6805" spans="2:4" ht="16" x14ac:dyDescent="0.2">
      <c r="B6805" s="6" t="s">
        <v>57260</v>
      </c>
      <c r="C6805" s="6">
        <v>8.9684882888271006E-2</v>
      </c>
      <c r="D6805" s="6">
        <v>-3.1639988297157202E-2</v>
      </c>
    </row>
    <row r="6806" spans="2:4" ht="16" x14ac:dyDescent="0.2">
      <c r="B6806" s="6" t="s">
        <v>57261</v>
      </c>
      <c r="C6806" s="6">
        <v>-1.7220645444273999E-2</v>
      </c>
      <c r="D6806" s="6">
        <v>4.9281497596508003E-3</v>
      </c>
    </row>
    <row r="6807" spans="2:4" ht="16" x14ac:dyDescent="0.2">
      <c r="B6807" s="6" t="s">
        <v>57262</v>
      </c>
      <c r="C6807" s="6">
        <v>2.84701253768471E-3</v>
      </c>
      <c r="D6807" s="6">
        <v>7.1504202834280606E-2</v>
      </c>
    </row>
    <row r="6808" spans="2:4" ht="16" x14ac:dyDescent="0.2">
      <c r="B6808" s="6" t="s">
        <v>57263</v>
      </c>
      <c r="C6808" s="6">
        <v>2.3258774599849399E-2</v>
      </c>
      <c r="D6808" s="6">
        <v>2.8672761134622499E-2</v>
      </c>
    </row>
    <row r="6809" spans="2:4" ht="16" x14ac:dyDescent="0.2">
      <c r="B6809" s="6" t="s">
        <v>57264</v>
      </c>
      <c r="C6809" s="6">
        <v>-8.0448886309433504E-2</v>
      </c>
      <c r="D6809" s="6">
        <v>1.4518709468289899E-2</v>
      </c>
    </row>
    <row r="6810" spans="2:4" ht="16" x14ac:dyDescent="0.2">
      <c r="B6810" s="6" t="s">
        <v>57265</v>
      </c>
      <c r="C6810" s="6">
        <v>0.123759723896956</v>
      </c>
      <c r="D6810" s="6">
        <v>7.6745916206536494E-2</v>
      </c>
    </row>
    <row r="6811" spans="2:4" ht="16" x14ac:dyDescent="0.2">
      <c r="B6811" s="6" t="s">
        <v>57266</v>
      </c>
      <c r="C6811" s="6">
        <v>9.3152523921425298E-2</v>
      </c>
      <c r="D6811" s="6">
        <v>1.36207322993413E-2</v>
      </c>
    </row>
    <row r="6812" spans="2:4" ht="16" x14ac:dyDescent="0.2">
      <c r="B6812" s="6" t="s">
        <v>57267</v>
      </c>
      <c r="C6812" s="6">
        <v>0.13334273858745299</v>
      </c>
      <c r="D6812" s="6">
        <v>-5.8276930492707997E-2</v>
      </c>
    </row>
    <row r="6813" spans="2:4" ht="16" x14ac:dyDescent="0.2">
      <c r="B6813" s="6" t="s">
        <v>57268</v>
      </c>
      <c r="C6813" s="6">
        <v>7.0773546871609305E-2</v>
      </c>
      <c r="D6813" s="6">
        <v>3.1455136281624101E-2</v>
      </c>
    </row>
    <row r="6814" spans="2:4" ht="16" x14ac:dyDescent="0.2">
      <c r="B6814" s="6" t="s">
        <v>57269</v>
      </c>
      <c r="C6814" s="6">
        <v>0.211409791653275</v>
      </c>
      <c r="D6814" s="6">
        <v>0.10484747464861099</v>
      </c>
    </row>
    <row r="6815" spans="2:4" ht="16" x14ac:dyDescent="0.2">
      <c r="B6815" s="6" t="s">
        <v>57270</v>
      </c>
      <c r="C6815" s="6">
        <v>-0.191026483781636</v>
      </c>
      <c r="D6815" s="6">
        <v>-5.3112104681735502E-2</v>
      </c>
    </row>
    <row r="6816" spans="2:4" ht="16" x14ac:dyDescent="0.2">
      <c r="B6816" s="6" t="s">
        <v>57271</v>
      </c>
      <c r="C6816" s="6">
        <v>0.101897820610188</v>
      </c>
      <c r="D6816" s="6">
        <v>-5.4132037920138203E-2</v>
      </c>
    </row>
    <row r="6817" spans="2:4" ht="16" x14ac:dyDescent="0.2">
      <c r="B6817" s="6" t="s">
        <v>57272</v>
      </c>
      <c r="C6817" s="6">
        <v>0.104755455968782</v>
      </c>
      <c r="D6817" s="6">
        <v>7.2908852967885004E-2</v>
      </c>
    </row>
    <row r="6818" spans="2:4" ht="16" x14ac:dyDescent="0.2">
      <c r="B6818" s="6" t="s">
        <v>57273</v>
      </c>
      <c r="C6818" s="6">
        <v>3.9024032920729597E-2</v>
      </c>
      <c r="D6818" s="6">
        <v>-8.4739040218305296E-3</v>
      </c>
    </row>
    <row r="6819" spans="2:4" ht="16" x14ac:dyDescent="0.2">
      <c r="B6819" s="6" t="s">
        <v>57274</v>
      </c>
      <c r="C6819" s="6">
        <v>-8.7387106909719804E-4</v>
      </c>
      <c r="D6819" s="6">
        <v>-6.3124861738438398E-2</v>
      </c>
    </row>
    <row r="6820" spans="2:4" ht="16" x14ac:dyDescent="0.2">
      <c r="B6820" s="6" t="s">
        <v>57275</v>
      </c>
      <c r="C6820" s="6">
        <v>0.10734204360666</v>
      </c>
      <c r="D6820" s="6">
        <v>4.12211500191587E-2</v>
      </c>
    </row>
    <row r="6821" spans="2:4" ht="16" x14ac:dyDescent="0.2">
      <c r="B6821" s="6" t="s">
        <v>57276</v>
      </c>
      <c r="C6821" s="6">
        <v>-2.15749459557362E-2</v>
      </c>
      <c r="D6821" s="6">
        <v>4.9716592606869101E-2</v>
      </c>
    </row>
    <row r="6822" spans="2:4" ht="16" x14ac:dyDescent="0.2">
      <c r="B6822" s="6" t="s">
        <v>57277</v>
      </c>
      <c r="C6822" s="6">
        <v>-9.5906967512649793E-2</v>
      </c>
      <c r="D6822" s="6">
        <v>-2.6543627114226798E-2</v>
      </c>
    </row>
    <row r="6823" spans="2:4" ht="16" x14ac:dyDescent="0.2">
      <c r="B6823" s="6" t="s">
        <v>57278</v>
      </c>
      <c r="C6823" s="6">
        <v>-6.7075645056533503E-2</v>
      </c>
      <c r="D6823" s="6">
        <v>-1.8834748058774602E-2</v>
      </c>
    </row>
    <row r="6824" spans="2:4" ht="16" x14ac:dyDescent="0.2">
      <c r="B6824" s="6" t="s">
        <v>57279</v>
      </c>
      <c r="C6824" s="6">
        <v>5.49431035356331E-2</v>
      </c>
      <c r="D6824" s="6">
        <v>4.65290088094618E-2</v>
      </c>
    </row>
    <row r="6825" spans="2:4" ht="16" x14ac:dyDescent="0.2">
      <c r="B6825" s="6" t="s">
        <v>57280</v>
      </c>
      <c r="C6825" s="6">
        <v>-4.6022417471634797E-2</v>
      </c>
      <c r="D6825" s="6">
        <v>-4.3366780060091599E-2</v>
      </c>
    </row>
    <row r="6826" spans="2:4" ht="16" x14ac:dyDescent="0.2">
      <c r="B6826" s="6" t="s">
        <v>57281</v>
      </c>
      <c r="C6826" s="6">
        <v>7.6804205483750096E-2</v>
      </c>
      <c r="D6826" s="6">
        <v>2.1702962437716199E-2</v>
      </c>
    </row>
    <row r="6827" spans="2:4" ht="16" x14ac:dyDescent="0.2">
      <c r="B6827" s="6" t="s">
        <v>57282</v>
      </c>
      <c r="C6827" s="6">
        <v>-4.4027792546099702E-3</v>
      </c>
      <c r="D6827" s="6">
        <v>-0.124687487018677</v>
      </c>
    </row>
    <row r="6828" spans="2:4" ht="16" x14ac:dyDescent="0.2">
      <c r="B6828" s="6" t="s">
        <v>57283</v>
      </c>
      <c r="C6828" s="6">
        <v>-8.7131129484987503E-3</v>
      </c>
      <c r="D6828" s="6">
        <v>3.3848446419172E-2</v>
      </c>
    </row>
    <row r="6829" spans="2:4" ht="16" x14ac:dyDescent="0.2">
      <c r="B6829" s="6" t="s">
        <v>57284</v>
      </c>
      <c r="C6829" s="6">
        <v>8.6483092211586204E-2</v>
      </c>
      <c r="D6829" s="6">
        <v>-4.3966838397690701E-2</v>
      </c>
    </row>
    <row r="6830" spans="2:4" ht="16" x14ac:dyDescent="0.2">
      <c r="B6830" s="6" t="s">
        <v>57285</v>
      </c>
      <c r="C6830" s="6">
        <v>-3.51253881217772E-3</v>
      </c>
      <c r="D6830" s="6">
        <v>2.4080556437887399E-2</v>
      </c>
    </row>
    <row r="6831" spans="2:4" ht="16" x14ac:dyDescent="0.2">
      <c r="B6831" s="6" t="s">
        <v>57286</v>
      </c>
      <c r="C6831" s="6">
        <v>0.23743263107395801</v>
      </c>
      <c r="D6831" s="6">
        <v>8.1910188531246597E-2</v>
      </c>
    </row>
    <row r="6832" spans="2:4" ht="16" x14ac:dyDescent="0.2">
      <c r="B6832" s="6" t="s">
        <v>57287</v>
      </c>
      <c r="C6832" s="6">
        <v>3.0961647086815698E-3</v>
      </c>
      <c r="D6832" s="6">
        <v>-5.9306148365443498E-2</v>
      </c>
    </row>
    <row r="6833" spans="2:4" ht="16" x14ac:dyDescent="0.2">
      <c r="B6833" s="6" t="s">
        <v>57288</v>
      </c>
      <c r="C6833" s="6">
        <v>-4.5791272232236203E-2</v>
      </c>
      <c r="D6833" s="6">
        <v>7.5379886814562402E-3</v>
      </c>
    </row>
    <row r="6834" spans="2:4" ht="16" x14ac:dyDescent="0.2">
      <c r="B6834" s="6" t="s">
        <v>57289</v>
      </c>
      <c r="C6834" s="6">
        <v>-0.12864417715992399</v>
      </c>
      <c r="D6834" s="6">
        <v>9.1043511540764704E-2</v>
      </c>
    </row>
    <row r="6835" spans="2:4" ht="16" x14ac:dyDescent="0.2">
      <c r="B6835" s="6" t="s">
        <v>57290</v>
      </c>
      <c r="C6835" s="6">
        <v>6.16288248709553E-2</v>
      </c>
      <c r="D6835" s="6">
        <v>2.6914977770050998E-2</v>
      </c>
    </row>
    <row r="6836" spans="2:4" ht="16" x14ac:dyDescent="0.2">
      <c r="B6836" s="6" t="s">
        <v>57291</v>
      </c>
      <c r="C6836" s="6">
        <v>-7.9449378972971593E-2</v>
      </c>
      <c r="D6836" s="6">
        <v>-1.9256476905294001E-2</v>
      </c>
    </row>
    <row r="6837" spans="2:4" ht="16" x14ac:dyDescent="0.2">
      <c r="B6837" s="6" t="s">
        <v>57292</v>
      </c>
      <c r="C6837" s="6">
        <v>3.3443798540497803E-2</v>
      </c>
      <c r="D6837" s="6">
        <v>0.100457014109733</v>
      </c>
    </row>
    <row r="6838" spans="2:4" ht="16" x14ac:dyDescent="0.2">
      <c r="B6838" s="6" t="s">
        <v>57293</v>
      </c>
      <c r="C6838" s="6">
        <v>2.2811312064069601E-2</v>
      </c>
      <c r="D6838" s="6">
        <v>-0.110690022375521</v>
      </c>
    </row>
    <row r="6839" spans="2:4" ht="16" x14ac:dyDescent="0.2">
      <c r="B6839" s="6" t="s">
        <v>57294</v>
      </c>
      <c r="C6839" s="6">
        <v>-7.3569840035546896E-2</v>
      </c>
      <c r="D6839" s="6">
        <v>-6.9990274187134702E-2</v>
      </c>
    </row>
    <row r="6840" spans="2:4" ht="16" x14ac:dyDescent="0.2">
      <c r="B6840" s="6" t="s">
        <v>57295</v>
      </c>
      <c r="C6840" s="6">
        <v>-0.128723183405413</v>
      </c>
      <c r="D6840" s="6">
        <v>-0.113367336980998</v>
      </c>
    </row>
    <row r="6841" spans="2:4" ht="16" x14ac:dyDescent="0.2">
      <c r="B6841" s="6" t="s">
        <v>57296</v>
      </c>
      <c r="C6841" s="6">
        <v>-5.8429806048276398E-2</v>
      </c>
      <c r="D6841" s="6">
        <v>-8.7822043598511201E-2</v>
      </c>
    </row>
    <row r="6842" spans="2:4" ht="16" x14ac:dyDescent="0.2">
      <c r="B6842" s="6" t="s">
        <v>57297</v>
      </c>
      <c r="C6842" s="6">
        <v>0.101402833898376</v>
      </c>
      <c r="D6842" s="6">
        <v>0.10983724382540801</v>
      </c>
    </row>
    <row r="6843" spans="2:4" ht="16" x14ac:dyDescent="0.2">
      <c r="B6843" s="6" t="s">
        <v>57298</v>
      </c>
      <c r="C6843" s="6">
        <v>4.7245821492019502E-2</v>
      </c>
      <c r="D6843" s="6">
        <v>3.6431512306029298E-2</v>
      </c>
    </row>
    <row r="6844" spans="2:4" ht="16" x14ac:dyDescent="0.2">
      <c r="B6844" s="6" t="s">
        <v>57299</v>
      </c>
      <c r="C6844" s="6">
        <v>4.4014907011664696E-3</v>
      </c>
      <c r="D6844" s="6">
        <v>6.5656877808129899E-2</v>
      </c>
    </row>
    <row r="6845" spans="2:4" ht="16" x14ac:dyDescent="0.2">
      <c r="B6845" s="6" t="s">
        <v>57300</v>
      </c>
      <c r="C6845" s="6">
        <v>7.7494003328210298E-2</v>
      </c>
      <c r="D6845" s="6">
        <v>0.10115216095327</v>
      </c>
    </row>
    <row r="6846" spans="2:4" ht="16" x14ac:dyDescent="0.2">
      <c r="B6846" s="6" t="s">
        <v>57301</v>
      </c>
      <c r="C6846" s="6">
        <v>-3.6653187832036402E-2</v>
      </c>
      <c r="D6846" s="6">
        <v>-0.21458486716658801</v>
      </c>
    </row>
    <row r="6847" spans="2:4" ht="16" x14ac:dyDescent="0.2">
      <c r="B6847" s="6" t="s">
        <v>57302</v>
      </c>
      <c r="C6847" s="6">
        <v>9.3012132751102393E-3</v>
      </c>
      <c r="D6847" s="6">
        <v>1.7476249914405301E-2</v>
      </c>
    </row>
    <row r="6848" spans="2:4" ht="16" x14ac:dyDescent="0.2">
      <c r="B6848" s="6" t="s">
        <v>57303</v>
      </c>
      <c r="C6848" s="6">
        <v>0.10343892562054301</v>
      </c>
      <c r="D6848" s="6">
        <v>0.164457732002356</v>
      </c>
    </row>
    <row r="6849" spans="2:4" ht="16" x14ac:dyDescent="0.2">
      <c r="B6849" s="6" t="s">
        <v>57304</v>
      </c>
      <c r="C6849" s="6">
        <v>-0.10090933608670299</v>
      </c>
      <c r="D6849" s="6">
        <v>-1.5533869041318199E-2</v>
      </c>
    </row>
    <row r="6850" spans="2:4" ht="16" x14ac:dyDescent="0.2">
      <c r="B6850" s="6" t="s">
        <v>57305</v>
      </c>
      <c r="C6850" s="6">
        <v>7.6563551955580095E-2</v>
      </c>
      <c r="D6850" s="6">
        <v>-4.0566879433482E-2</v>
      </c>
    </row>
    <row r="6851" spans="2:4" ht="16" x14ac:dyDescent="0.2">
      <c r="B6851" s="6" t="s">
        <v>57306</v>
      </c>
      <c r="C6851" s="6">
        <v>-2.7180696897357099E-2</v>
      </c>
      <c r="D6851" s="6">
        <v>-2.7661309184585599E-2</v>
      </c>
    </row>
    <row r="6852" spans="2:4" ht="16" x14ac:dyDescent="0.2">
      <c r="B6852" s="6" t="s">
        <v>57307</v>
      </c>
      <c r="C6852" s="6">
        <v>-0.20063353741814099</v>
      </c>
      <c r="D6852" s="6">
        <v>-0.14672639422710501</v>
      </c>
    </row>
    <row r="6853" spans="2:4" ht="16" x14ac:dyDescent="0.2">
      <c r="B6853" s="6" t="s">
        <v>57308</v>
      </c>
      <c r="C6853" s="6">
        <v>-2.04433021061181E-2</v>
      </c>
      <c r="D6853" s="6">
        <v>-0.11668616678557001</v>
      </c>
    </row>
    <row r="6854" spans="2:4" ht="16" x14ac:dyDescent="0.2">
      <c r="B6854" s="6" t="s">
        <v>57309</v>
      </c>
      <c r="C6854" s="6">
        <v>-1.00434007400594E-2</v>
      </c>
      <c r="D6854" s="6">
        <v>0.111690936070911</v>
      </c>
    </row>
    <row r="6855" spans="2:4" ht="16" x14ac:dyDescent="0.2">
      <c r="B6855" s="6" t="s">
        <v>57310</v>
      </c>
      <c r="C6855" s="6">
        <v>-5.2579099740238902E-2</v>
      </c>
      <c r="D6855" s="6">
        <v>-0.104083109778965</v>
      </c>
    </row>
    <row r="6856" spans="2:4" ht="16" x14ac:dyDescent="0.2">
      <c r="B6856" s="6" t="s">
        <v>57311</v>
      </c>
      <c r="C6856" s="6">
        <v>-1.7560365725902499E-2</v>
      </c>
      <c r="D6856" s="6">
        <v>-7.7854442601584403E-2</v>
      </c>
    </row>
    <row r="6857" spans="2:4" ht="16" x14ac:dyDescent="0.2">
      <c r="B6857" s="6" t="s">
        <v>57312</v>
      </c>
      <c r="C6857" s="6">
        <v>-9.5886661857805103E-2</v>
      </c>
      <c r="D6857" s="6">
        <v>-3.9933523673808799E-2</v>
      </c>
    </row>
    <row r="6858" spans="2:4" ht="16" x14ac:dyDescent="0.2">
      <c r="B6858" s="6" t="s">
        <v>57313</v>
      </c>
      <c r="C6858" s="6">
        <v>-5.4558082317831803E-2</v>
      </c>
      <c r="D6858" s="6">
        <v>-4.1049459945545798E-2</v>
      </c>
    </row>
    <row r="6859" spans="2:4" ht="16" x14ac:dyDescent="0.2">
      <c r="B6859" s="6" t="s">
        <v>57314</v>
      </c>
      <c r="C6859" s="6">
        <v>1.8407940970210899E-2</v>
      </c>
      <c r="D6859" s="6">
        <v>-0.100028339840274</v>
      </c>
    </row>
    <row r="6860" spans="2:4" ht="16" x14ac:dyDescent="0.2">
      <c r="B6860" s="6" t="s">
        <v>57315</v>
      </c>
      <c r="C6860" s="6">
        <v>-1.2575460382198099E-3</v>
      </c>
      <c r="D6860" s="6">
        <v>-4.9294955615232297E-2</v>
      </c>
    </row>
    <row r="6861" spans="2:4" ht="16" x14ac:dyDescent="0.2">
      <c r="B6861" s="6" t="s">
        <v>57316</v>
      </c>
      <c r="C6861" s="6">
        <v>-5.1744478587381501E-2</v>
      </c>
      <c r="D6861" s="6">
        <v>-9.3303191207231406E-2</v>
      </c>
    </row>
    <row r="6862" spans="2:4" ht="16" x14ac:dyDescent="0.2">
      <c r="B6862" s="6" t="s">
        <v>57317</v>
      </c>
      <c r="C6862" s="6">
        <v>8.0916649358186998E-4</v>
      </c>
      <c r="D6862" s="6">
        <v>6.3121861901732898E-2</v>
      </c>
    </row>
    <row r="6863" spans="2:4" ht="16" x14ac:dyDescent="0.2">
      <c r="B6863" s="6" t="s">
        <v>57318</v>
      </c>
      <c r="C6863" s="6">
        <v>-4.2617826134563304E-3</v>
      </c>
      <c r="D6863" s="6">
        <v>9.5931381946797997E-2</v>
      </c>
    </row>
    <row r="6864" spans="2:4" ht="16" x14ac:dyDescent="0.2">
      <c r="B6864" s="6" t="s">
        <v>57319</v>
      </c>
      <c r="C6864" s="6">
        <v>-5.9871562571565597E-2</v>
      </c>
      <c r="D6864" s="6">
        <v>-4.64239290757128E-2</v>
      </c>
    </row>
    <row r="6865" spans="2:4" ht="16" x14ac:dyDescent="0.2">
      <c r="B6865" s="6" t="s">
        <v>57320</v>
      </c>
      <c r="C6865" s="6">
        <v>1.92242528358921E-3</v>
      </c>
      <c r="D6865" s="6">
        <v>-7.9746489833600206E-2</v>
      </c>
    </row>
    <row r="6866" spans="2:4" ht="16" x14ac:dyDescent="0.2">
      <c r="B6866" s="6" t="s">
        <v>57321</v>
      </c>
      <c r="C6866" s="6">
        <v>-4.46093939719336E-2</v>
      </c>
      <c r="D6866" s="6">
        <v>5.2627788152743597E-2</v>
      </c>
    </row>
    <row r="6867" spans="2:4" ht="16" x14ac:dyDescent="0.2">
      <c r="B6867" s="6" t="s">
        <v>57322</v>
      </c>
      <c r="C6867" s="6">
        <v>7.5602011113603304E-2</v>
      </c>
      <c r="D6867" s="6">
        <v>1.0295844375448201E-3</v>
      </c>
    </row>
    <row r="6868" spans="2:4" ht="16" x14ac:dyDescent="0.2">
      <c r="B6868" s="6" t="s">
        <v>57323</v>
      </c>
      <c r="C6868" s="6">
        <v>-5.2483511087514097E-2</v>
      </c>
      <c r="D6868" s="6">
        <v>-2.0792648159693498E-2</v>
      </c>
    </row>
    <row r="6869" spans="2:4" ht="16" x14ac:dyDescent="0.2">
      <c r="B6869" s="6" t="s">
        <v>57324</v>
      </c>
      <c r="C6869" s="6">
        <v>-1.1291206003889401E-2</v>
      </c>
      <c r="D6869" s="6">
        <v>-6.1577243988160398E-2</v>
      </c>
    </row>
    <row r="6870" spans="2:4" ht="16" x14ac:dyDescent="0.2">
      <c r="B6870" s="6" t="s">
        <v>57325</v>
      </c>
      <c r="C6870" s="6">
        <v>0.12092487498950399</v>
      </c>
      <c r="D6870" s="6">
        <v>0.130780633582537</v>
      </c>
    </row>
    <row r="6871" spans="2:4" ht="16" x14ac:dyDescent="0.2">
      <c r="B6871" s="6" t="s">
        <v>57326</v>
      </c>
      <c r="C6871" s="6">
        <v>7.3695868046029595E-2</v>
      </c>
      <c r="D6871" s="6">
        <v>-2.5933918176517801E-2</v>
      </c>
    </row>
    <row r="6872" spans="2:4" ht="16" x14ac:dyDescent="0.2">
      <c r="B6872" s="6" t="s">
        <v>57327</v>
      </c>
      <c r="C6872" s="6">
        <v>9.2902892871608203E-2</v>
      </c>
      <c r="D6872" s="6">
        <v>9.34038936893066E-2</v>
      </c>
    </row>
    <row r="6873" spans="2:4" ht="16" x14ac:dyDescent="0.2">
      <c r="B6873" s="6" t="s">
        <v>57328</v>
      </c>
      <c r="C6873" s="6">
        <v>-3.2783901943634702E-2</v>
      </c>
      <c r="D6873" s="6">
        <v>8.9761291640369195E-2</v>
      </c>
    </row>
    <row r="6874" spans="2:4" ht="16" x14ac:dyDescent="0.2">
      <c r="B6874" s="6" t="s">
        <v>57329</v>
      </c>
      <c r="C6874" s="6">
        <v>-0.13057611101468999</v>
      </c>
      <c r="D6874" s="6">
        <v>2.4084961949515499E-2</v>
      </c>
    </row>
    <row r="6875" spans="2:4" ht="16" x14ac:dyDescent="0.2">
      <c r="B6875" s="6" t="s">
        <v>57330</v>
      </c>
      <c r="C6875" s="6">
        <v>3.27891353325978E-2</v>
      </c>
      <c r="D6875" s="6">
        <v>4.0387864655100997E-2</v>
      </c>
    </row>
    <row r="6876" spans="2:4" ht="16" x14ac:dyDescent="0.2">
      <c r="B6876" s="6" t="s">
        <v>57331</v>
      </c>
      <c r="C6876" s="6">
        <v>-9.67676510868207E-2</v>
      </c>
      <c r="D6876" s="6">
        <v>-0.108349712095528</v>
      </c>
    </row>
    <row r="6877" spans="2:4" ht="16" x14ac:dyDescent="0.2">
      <c r="B6877" s="6" t="s">
        <v>57332</v>
      </c>
      <c r="C6877" s="6">
        <v>-0.114012106004771</v>
      </c>
      <c r="D6877" s="6">
        <v>-5.3494389314865103E-2</v>
      </c>
    </row>
    <row r="6878" spans="2:4" ht="16" x14ac:dyDescent="0.2">
      <c r="B6878" s="6" t="s">
        <v>57333</v>
      </c>
      <c r="C6878" s="6">
        <v>2.8707107120359499E-2</v>
      </c>
      <c r="D6878" s="6">
        <v>4.8925818023954903E-2</v>
      </c>
    </row>
    <row r="6879" spans="2:4" ht="16" x14ac:dyDescent="0.2">
      <c r="B6879" s="6" t="s">
        <v>57334</v>
      </c>
      <c r="C6879" s="6">
        <v>-4.74751322001392E-2</v>
      </c>
      <c r="D6879" s="6">
        <v>8.6743944327447906E-2</v>
      </c>
    </row>
    <row r="6880" spans="2:4" ht="16" x14ac:dyDescent="0.2">
      <c r="B6880" s="6" t="s">
        <v>57335</v>
      </c>
      <c r="C6880" s="6">
        <v>-0.14245501076528599</v>
      </c>
      <c r="D6880" s="6">
        <v>-0.116058806520868</v>
      </c>
    </row>
    <row r="6881" spans="2:4" ht="16" x14ac:dyDescent="0.2">
      <c r="B6881" s="6" t="s">
        <v>57336</v>
      </c>
      <c r="C6881" s="6">
        <v>2.2998192713611601E-2</v>
      </c>
      <c r="D6881" s="6">
        <v>6.5414230963452696E-3</v>
      </c>
    </row>
    <row r="6882" spans="2:4" ht="16" x14ac:dyDescent="0.2">
      <c r="B6882" s="6" t="s">
        <v>57337</v>
      </c>
      <c r="C6882" s="6">
        <v>0.100173241412925</v>
      </c>
      <c r="D6882" s="6">
        <v>4.8790145504547099E-2</v>
      </c>
    </row>
    <row r="6883" spans="2:4" ht="16" x14ac:dyDescent="0.2">
      <c r="B6883" s="6" t="s">
        <v>57338</v>
      </c>
      <c r="C6883" s="6">
        <v>4.00829386669228E-2</v>
      </c>
      <c r="D6883" s="6">
        <v>-4.3370329313595697E-2</v>
      </c>
    </row>
    <row r="6884" spans="2:4" ht="16" x14ac:dyDescent="0.2">
      <c r="B6884" s="6" t="s">
        <v>57339</v>
      </c>
      <c r="C6884" s="6">
        <v>7.9431203625826896E-2</v>
      </c>
      <c r="D6884" s="6">
        <v>-4.6745014191774799E-2</v>
      </c>
    </row>
    <row r="6885" spans="2:4" ht="16" x14ac:dyDescent="0.2">
      <c r="B6885" s="6" t="s">
        <v>57340</v>
      </c>
      <c r="C6885" s="6">
        <v>-2.8223177386615301E-2</v>
      </c>
      <c r="D6885" s="6">
        <v>6.3571393800930399E-3</v>
      </c>
    </row>
    <row r="6886" spans="2:4" ht="16" x14ac:dyDescent="0.2">
      <c r="B6886" s="6" t="s">
        <v>57341</v>
      </c>
      <c r="C6886" s="6">
        <v>2.4557359963838E-2</v>
      </c>
      <c r="D6886" s="6">
        <v>3.2804019061514603E-2</v>
      </c>
    </row>
    <row r="6887" spans="2:4" ht="16" x14ac:dyDescent="0.2">
      <c r="B6887" s="6" t="s">
        <v>57342</v>
      </c>
      <c r="C6887" s="6">
        <v>-9.3367342241704995E-2</v>
      </c>
      <c r="D6887" s="6">
        <v>-8.77818438306006E-2</v>
      </c>
    </row>
    <row r="6888" spans="2:4" ht="16" x14ac:dyDescent="0.2">
      <c r="B6888" s="6" t="s">
        <v>57343</v>
      </c>
      <c r="C6888" s="6">
        <v>-0.14750673360529301</v>
      </c>
      <c r="D6888" s="6">
        <v>1.20463135311362E-2</v>
      </c>
    </row>
    <row r="6889" spans="2:4" ht="16" x14ac:dyDescent="0.2">
      <c r="B6889" s="6" t="s">
        <v>57344</v>
      </c>
      <c r="C6889" s="6">
        <v>-2.0471051924762E-2</v>
      </c>
      <c r="D6889" s="6">
        <v>0.16896984005717899</v>
      </c>
    </row>
    <row r="6890" spans="2:4" ht="16" x14ac:dyDescent="0.2">
      <c r="B6890" s="6" t="s">
        <v>57345</v>
      </c>
      <c r="C6890" s="6">
        <v>1.7620178926739199E-2</v>
      </c>
      <c r="D6890" s="6">
        <v>-4.4940701358388402E-2</v>
      </c>
    </row>
    <row r="6891" spans="2:4" ht="16" x14ac:dyDescent="0.2">
      <c r="B6891" s="6" t="s">
        <v>57346</v>
      </c>
      <c r="C6891" s="6">
        <v>0.111309089900165</v>
      </c>
      <c r="D6891" s="6">
        <v>-6.7767065913070204E-2</v>
      </c>
    </row>
    <row r="6892" spans="2:4" ht="16" x14ac:dyDescent="0.2">
      <c r="B6892" s="6" t="s">
        <v>57347</v>
      </c>
      <c r="C6892" s="6">
        <v>-6.18969758979748E-3</v>
      </c>
      <c r="D6892" s="6">
        <v>-5.8665116956815297E-2</v>
      </c>
    </row>
    <row r="6893" spans="2:4" ht="16" x14ac:dyDescent="0.2">
      <c r="B6893" s="6" t="s">
        <v>57348</v>
      </c>
      <c r="C6893" s="6">
        <v>-7.4935398761927494E-2</v>
      </c>
      <c r="D6893" s="6">
        <v>1.1799224750964401E-2</v>
      </c>
    </row>
    <row r="6894" spans="2:4" ht="16" x14ac:dyDescent="0.2">
      <c r="B6894" s="6" t="s">
        <v>57349</v>
      </c>
      <c r="C6894" s="6">
        <v>0.14210345491491899</v>
      </c>
      <c r="D6894" s="6">
        <v>-2.9471619662099699E-2</v>
      </c>
    </row>
    <row r="6895" spans="2:4" ht="16" x14ac:dyDescent="0.2">
      <c r="B6895" s="6" t="s">
        <v>57350</v>
      </c>
      <c r="C6895" s="6">
        <v>-3.8772656657236802E-2</v>
      </c>
      <c r="D6895" s="6">
        <v>-2.278389448626E-2</v>
      </c>
    </row>
    <row r="6896" spans="2:4" ht="16" x14ac:dyDescent="0.2">
      <c r="B6896" s="6" t="s">
        <v>57351</v>
      </c>
      <c r="C6896" s="6">
        <v>-2.2538035943115101E-2</v>
      </c>
      <c r="D6896" s="6">
        <v>9.4719375273498406E-3</v>
      </c>
    </row>
    <row r="6897" spans="2:4" ht="16" x14ac:dyDescent="0.2">
      <c r="B6897" s="6" t="s">
        <v>57352</v>
      </c>
      <c r="C6897" s="6">
        <v>0.110221504631074</v>
      </c>
      <c r="D6897" s="6">
        <v>8.4463428247786701E-2</v>
      </c>
    </row>
    <row r="6898" spans="2:4" ht="16" x14ac:dyDescent="0.2">
      <c r="B6898" s="6" t="s">
        <v>57353</v>
      </c>
      <c r="C6898" s="6">
        <v>6.5764901863777106E-2</v>
      </c>
      <c r="D6898" s="6">
        <v>7.5539250493254897E-2</v>
      </c>
    </row>
    <row r="6899" spans="2:4" ht="16" x14ac:dyDescent="0.2">
      <c r="B6899" s="6" t="s">
        <v>57354</v>
      </c>
      <c r="C6899" s="6">
        <v>5.8129425200589502E-2</v>
      </c>
      <c r="D6899" s="6">
        <v>0.141282748511245</v>
      </c>
    </row>
    <row r="6900" spans="2:4" ht="16" x14ac:dyDescent="0.2">
      <c r="B6900" s="6" t="s">
        <v>57355</v>
      </c>
      <c r="C6900" s="6">
        <v>-2.70186250124285E-2</v>
      </c>
      <c r="D6900" s="6">
        <v>-9.4951420068810605E-2</v>
      </c>
    </row>
    <row r="6901" spans="2:4" ht="16" x14ac:dyDescent="0.2">
      <c r="B6901" s="6" t="s">
        <v>57356</v>
      </c>
      <c r="C6901" s="6">
        <v>2.8287493260748399E-2</v>
      </c>
      <c r="D6901" s="6">
        <v>-3.9734175904620202E-2</v>
      </c>
    </row>
    <row r="6902" spans="2:4" ht="16" x14ac:dyDescent="0.2">
      <c r="B6902" s="6" t="s">
        <v>57357</v>
      </c>
      <c r="C6902" s="6">
        <v>5.8460839214063802E-2</v>
      </c>
      <c r="D6902" s="6">
        <v>1.01128320754693E-2</v>
      </c>
    </row>
    <row r="6903" spans="2:4" ht="16" x14ac:dyDescent="0.2">
      <c r="B6903" s="6" t="s">
        <v>57358</v>
      </c>
      <c r="C6903" s="6">
        <v>0.105774545652166</v>
      </c>
      <c r="D6903" s="6">
        <v>4.9830491193899498E-2</v>
      </c>
    </row>
    <row r="6904" spans="2:4" ht="16" x14ac:dyDescent="0.2">
      <c r="B6904" s="6" t="s">
        <v>57359</v>
      </c>
      <c r="C6904" s="6">
        <v>4.9915958343410297E-2</v>
      </c>
      <c r="D6904" s="6">
        <v>1.5190592596286601E-3</v>
      </c>
    </row>
    <row r="6905" spans="2:4" ht="16" x14ac:dyDescent="0.2">
      <c r="B6905" s="6" t="s">
        <v>57360</v>
      </c>
      <c r="C6905" s="6">
        <v>-0.10283336713593701</v>
      </c>
      <c r="D6905" s="6">
        <v>-9.7984631714120099E-2</v>
      </c>
    </row>
    <row r="6906" spans="2:4" ht="16" x14ac:dyDescent="0.2">
      <c r="B6906" s="6" t="s">
        <v>57361</v>
      </c>
      <c r="C6906" s="6">
        <v>-4.1238008050630296E-3</v>
      </c>
      <c r="D6906" s="6">
        <v>-2.8668888769675299E-2</v>
      </c>
    </row>
    <row r="6907" spans="2:4" ht="16" x14ac:dyDescent="0.2">
      <c r="B6907" s="6" t="s">
        <v>57362</v>
      </c>
      <c r="C6907" s="6">
        <v>-0.105133753687444</v>
      </c>
      <c r="D6907" s="6">
        <v>-0.105735890432824</v>
      </c>
    </row>
    <row r="6908" spans="2:4" ht="16" x14ac:dyDescent="0.2">
      <c r="B6908" s="6" t="s">
        <v>57363</v>
      </c>
      <c r="C6908" s="6">
        <v>4.3407435991928998E-2</v>
      </c>
      <c r="D6908" s="6">
        <v>4.1064467223841397E-2</v>
      </c>
    </row>
    <row r="6909" spans="2:4" ht="16" x14ac:dyDescent="0.2">
      <c r="B6909" s="6" t="s">
        <v>57364</v>
      </c>
      <c r="C6909" s="6">
        <v>-9.2565894839973198E-2</v>
      </c>
      <c r="D6909" s="6">
        <v>1.39605041537611E-2</v>
      </c>
    </row>
    <row r="6910" spans="2:4" ht="16" x14ac:dyDescent="0.2">
      <c r="B6910" s="6" t="s">
        <v>57365</v>
      </c>
      <c r="C6910" s="6">
        <v>7.7324458123614506E-2</v>
      </c>
      <c r="D6910" s="6">
        <v>0.27538820610486398</v>
      </c>
    </row>
    <row r="6911" spans="2:4" ht="16" x14ac:dyDescent="0.2">
      <c r="B6911" s="6" t="s">
        <v>57366</v>
      </c>
      <c r="C6911" s="6">
        <v>4.32493711033883E-2</v>
      </c>
      <c r="D6911" s="6">
        <v>4.4852405483808602E-2</v>
      </c>
    </row>
    <row r="6912" spans="2:4" ht="16" x14ac:dyDescent="0.2">
      <c r="B6912" s="6" t="s">
        <v>57367</v>
      </c>
      <c r="C6912" s="6">
        <v>-2.0538939460186301E-2</v>
      </c>
      <c r="D6912" s="6">
        <v>-6.7784553008911202E-2</v>
      </c>
    </row>
    <row r="6913" spans="2:4" ht="16" x14ac:dyDescent="0.2">
      <c r="B6913" s="6" t="s">
        <v>57368</v>
      </c>
      <c r="C6913" s="6">
        <v>9.1597282330207405E-2</v>
      </c>
      <c r="D6913" s="6">
        <v>6.1063252162215101E-2</v>
      </c>
    </row>
    <row r="6914" spans="2:4" ht="16" x14ac:dyDescent="0.2">
      <c r="B6914" s="6" t="s">
        <v>57369</v>
      </c>
      <c r="C6914" s="6">
        <v>-0.152458769310162</v>
      </c>
      <c r="D6914" s="6">
        <v>-0.14421982226663799</v>
      </c>
    </row>
    <row r="6915" spans="2:4" ht="16" x14ac:dyDescent="0.2">
      <c r="B6915" s="6" t="s">
        <v>57370</v>
      </c>
      <c r="C6915" s="6">
        <v>-2.1144966537824501E-2</v>
      </c>
      <c r="D6915" s="6">
        <v>0.218339440563523</v>
      </c>
    </row>
    <row r="6916" spans="2:4" ht="16" x14ac:dyDescent="0.2">
      <c r="B6916" s="6" t="s">
        <v>57371</v>
      </c>
      <c r="C6916" s="6">
        <v>-4.3554439746480399E-2</v>
      </c>
      <c r="D6916" s="6">
        <v>-4.5707531082126898E-2</v>
      </c>
    </row>
    <row r="6917" spans="2:4" ht="16" x14ac:dyDescent="0.2">
      <c r="B6917" s="6" t="s">
        <v>57372</v>
      </c>
      <c r="C6917" s="6">
        <v>4.7163491482745498E-2</v>
      </c>
      <c r="D6917" s="6">
        <v>3.03844759936901E-2</v>
      </c>
    </row>
    <row r="6918" spans="2:4" ht="16" x14ac:dyDescent="0.2">
      <c r="B6918" s="6" t="s">
        <v>57373</v>
      </c>
      <c r="C6918" s="6">
        <v>9.0371496770501394E-2</v>
      </c>
      <c r="D6918" s="6">
        <v>1.88314822605247E-3</v>
      </c>
    </row>
    <row r="6919" spans="2:4" ht="16" x14ac:dyDescent="0.2">
      <c r="B6919" s="6" t="s">
        <v>57374</v>
      </c>
      <c r="C6919" s="6">
        <v>-0.12100187584052401</v>
      </c>
      <c r="D6919" s="6">
        <v>1.39147568692787E-2</v>
      </c>
    </row>
    <row r="6920" spans="2:4" ht="16" x14ac:dyDescent="0.2">
      <c r="B6920" s="6" t="s">
        <v>57375</v>
      </c>
      <c r="C6920" s="6">
        <v>-2.75612574771795E-2</v>
      </c>
      <c r="D6920" s="6">
        <v>-7.2986701818268301E-2</v>
      </c>
    </row>
    <row r="6921" spans="2:4" ht="16" x14ac:dyDescent="0.2">
      <c r="B6921" s="6" t="s">
        <v>57376</v>
      </c>
      <c r="C6921" s="6">
        <v>0.127365672850313</v>
      </c>
      <c r="D6921" s="6">
        <v>-6.5178047773706296E-2</v>
      </c>
    </row>
    <row r="6922" spans="2:4" ht="16" x14ac:dyDescent="0.2">
      <c r="B6922" s="6" t="s">
        <v>57377</v>
      </c>
      <c r="C6922" s="6">
        <v>-0.11807000292033799</v>
      </c>
      <c r="D6922" s="6">
        <v>9.47750016215506E-3</v>
      </c>
    </row>
    <row r="6923" spans="2:4" ht="16" x14ac:dyDescent="0.2">
      <c r="B6923" s="6" t="s">
        <v>57378</v>
      </c>
      <c r="C6923" s="6">
        <v>3.9453989712704599E-2</v>
      </c>
      <c r="D6923" s="6">
        <v>7.8820201097348594E-2</v>
      </c>
    </row>
    <row r="6924" spans="2:4" ht="16" x14ac:dyDescent="0.2">
      <c r="B6924" s="6" t="s">
        <v>57379</v>
      </c>
      <c r="C6924" s="6">
        <v>-0.10905460537084399</v>
      </c>
      <c r="D6924" s="6">
        <v>-8.3315765173700498E-2</v>
      </c>
    </row>
    <row r="6925" spans="2:4" ht="16" x14ac:dyDescent="0.2">
      <c r="B6925" s="6" t="s">
        <v>57380</v>
      </c>
      <c r="C6925" s="6">
        <v>0.104895953609406</v>
      </c>
      <c r="D6925" s="6">
        <v>-7.3235107175320002E-2</v>
      </c>
    </row>
    <row r="6926" spans="2:4" ht="16" x14ac:dyDescent="0.2">
      <c r="B6926" s="6" t="s">
        <v>57381</v>
      </c>
      <c r="C6926" s="6">
        <v>-4.8285786333909897E-2</v>
      </c>
      <c r="D6926" s="6">
        <v>5.9892069679408501E-2</v>
      </c>
    </row>
    <row r="6927" spans="2:4" ht="16" x14ac:dyDescent="0.2">
      <c r="B6927" s="6" t="s">
        <v>57382</v>
      </c>
      <c r="C6927" s="6">
        <v>-6.3894607349281402E-2</v>
      </c>
      <c r="D6927" s="6">
        <v>3.6113684997438299E-2</v>
      </c>
    </row>
    <row r="6928" spans="2:4" ht="16" x14ac:dyDescent="0.2">
      <c r="B6928" s="6" t="s">
        <v>57383</v>
      </c>
      <c r="C6928" s="6">
        <v>-0.10234971334763</v>
      </c>
      <c r="D6928" s="6">
        <v>-0.17329269821584101</v>
      </c>
    </row>
    <row r="6929" spans="2:4" ht="16" x14ac:dyDescent="0.2">
      <c r="B6929" s="6" t="s">
        <v>57384</v>
      </c>
      <c r="C6929" s="6">
        <v>4.02778760427474E-2</v>
      </c>
      <c r="D6929" s="6">
        <v>5.4847619858584301E-2</v>
      </c>
    </row>
    <row r="6930" spans="2:4" ht="16" x14ac:dyDescent="0.2">
      <c r="B6930" s="6" t="s">
        <v>57385</v>
      </c>
      <c r="C6930" s="6">
        <v>-0.22286921521153899</v>
      </c>
      <c r="D6930" s="6">
        <v>-4.8781749372425999E-2</v>
      </c>
    </row>
    <row r="6931" spans="2:4" ht="16" x14ac:dyDescent="0.2">
      <c r="B6931" s="6" t="s">
        <v>57386</v>
      </c>
      <c r="C6931" s="6">
        <v>0.104401778764374</v>
      </c>
      <c r="D6931" s="6">
        <v>8.6047088421703194E-2</v>
      </c>
    </row>
    <row r="6932" spans="2:4" ht="16" x14ac:dyDescent="0.2">
      <c r="B6932" s="6" t="s">
        <v>57387</v>
      </c>
      <c r="C6932" s="6">
        <v>3.7517357325601401E-2</v>
      </c>
      <c r="D6932" s="6">
        <v>-2.99725885627341E-2</v>
      </c>
    </row>
    <row r="6933" spans="2:4" ht="16" x14ac:dyDescent="0.2">
      <c r="B6933" s="6" t="s">
        <v>57388</v>
      </c>
      <c r="C6933" s="6">
        <v>-0.12594483585441299</v>
      </c>
      <c r="D6933" s="6">
        <v>8.0607989562471297E-2</v>
      </c>
    </row>
    <row r="6934" spans="2:4" ht="16" x14ac:dyDescent="0.2">
      <c r="B6934" s="6" t="s">
        <v>57389</v>
      </c>
      <c r="C6934" s="6">
        <v>5.4122984403835298E-2</v>
      </c>
      <c r="D6934" s="6">
        <v>1.96500811017459E-2</v>
      </c>
    </row>
    <row r="6935" spans="2:4" ht="16" x14ac:dyDescent="0.2">
      <c r="B6935" s="6" t="s">
        <v>57390</v>
      </c>
      <c r="C6935" s="6">
        <v>0.106392770380645</v>
      </c>
      <c r="D6935" s="6">
        <v>2.2047131866950499E-2</v>
      </c>
    </row>
    <row r="6936" spans="2:4" ht="16" x14ac:dyDescent="0.2">
      <c r="B6936" s="6" t="s">
        <v>57391</v>
      </c>
      <c r="C6936" s="6">
        <v>-9.2276131538959305E-2</v>
      </c>
      <c r="D6936" s="6">
        <v>6.1943442051166598E-3</v>
      </c>
    </row>
    <row r="6937" spans="2:4" ht="16" x14ac:dyDescent="0.2">
      <c r="B6937" s="6" t="s">
        <v>57392</v>
      </c>
      <c r="C6937" s="6">
        <v>1.3198725840183599E-2</v>
      </c>
      <c r="D6937" s="6">
        <v>0.16336507969157499</v>
      </c>
    </row>
    <row r="6938" spans="2:4" ht="16" x14ac:dyDescent="0.2">
      <c r="B6938" s="6" t="s">
        <v>57393</v>
      </c>
      <c r="C6938" s="6">
        <v>-1.14518098655836E-2</v>
      </c>
      <c r="D6938" s="6">
        <v>-4.3439870089266898E-2</v>
      </c>
    </row>
    <row r="6939" spans="2:4" ht="16" x14ac:dyDescent="0.2">
      <c r="B6939" s="6" t="s">
        <v>57394</v>
      </c>
      <c r="C6939" s="6">
        <v>-9.5731430794589994E-3</v>
      </c>
      <c r="D6939" s="6">
        <v>4.4680103797648599E-2</v>
      </c>
    </row>
    <row r="6940" spans="2:4" ht="16" x14ac:dyDescent="0.2">
      <c r="B6940" s="6" t="s">
        <v>57395</v>
      </c>
      <c r="C6940" s="6">
        <v>2.6795129874848601E-2</v>
      </c>
      <c r="D6940" s="6">
        <v>3.4468921961140701E-2</v>
      </c>
    </row>
    <row r="6941" spans="2:4" ht="16" x14ac:dyDescent="0.2">
      <c r="B6941" s="6" t="s">
        <v>57396</v>
      </c>
      <c r="C6941" s="6">
        <v>-0.106779803134765</v>
      </c>
      <c r="D6941" s="6">
        <v>-0.104134333374344</v>
      </c>
    </row>
    <row r="6942" spans="2:4" ht="16" x14ac:dyDescent="0.2">
      <c r="B6942" s="6" t="s">
        <v>57397</v>
      </c>
      <c r="C6942" s="6">
        <v>7.0502870381448099E-3</v>
      </c>
      <c r="D6942" s="6">
        <v>-6.0486266956418497E-2</v>
      </c>
    </row>
    <row r="6943" spans="2:4" ht="16" x14ac:dyDescent="0.2">
      <c r="B6943" s="6" t="s">
        <v>57398</v>
      </c>
      <c r="C6943" s="6">
        <v>2.2947233435058199E-2</v>
      </c>
      <c r="D6943" s="6">
        <v>-5.4660846654822799E-2</v>
      </c>
    </row>
    <row r="6944" spans="2:4" ht="16" x14ac:dyDescent="0.2">
      <c r="B6944" s="6" t="s">
        <v>57399</v>
      </c>
      <c r="C6944" s="6">
        <v>-3.0053060118913101E-2</v>
      </c>
      <c r="D6944" s="6">
        <v>-1.6694608351575501E-2</v>
      </c>
    </row>
    <row r="6945" spans="2:4" ht="16" x14ac:dyDescent="0.2">
      <c r="B6945" s="6" t="s">
        <v>57400</v>
      </c>
      <c r="C6945" s="6">
        <v>-3.2468730272500898E-2</v>
      </c>
      <c r="D6945" s="6">
        <v>6.0057694112025502E-2</v>
      </c>
    </row>
    <row r="6946" spans="2:4" ht="16" x14ac:dyDescent="0.2">
      <c r="B6946" s="6" t="s">
        <v>57401</v>
      </c>
      <c r="C6946" s="6">
        <v>5.7038277505543397E-2</v>
      </c>
      <c r="D6946" s="6">
        <v>-5.4749942691450703E-3</v>
      </c>
    </row>
    <row r="6947" spans="2:4" ht="16" x14ac:dyDescent="0.2">
      <c r="B6947" s="6" t="s">
        <v>57402</v>
      </c>
      <c r="C6947" s="6">
        <v>9.3750406228396699E-3</v>
      </c>
      <c r="D6947" s="6">
        <v>5.9408398067974197E-2</v>
      </c>
    </row>
    <row r="6948" spans="2:4" ht="16" x14ac:dyDescent="0.2">
      <c r="B6948" s="6" t="s">
        <v>57403</v>
      </c>
      <c r="C6948" s="6">
        <v>-0.13133447970605799</v>
      </c>
      <c r="D6948" s="6">
        <v>-9.0476205468531995E-2</v>
      </c>
    </row>
    <row r="6949" spans="2:4" ht="16" x14ac:dyDescent="0.2">
      <c r="B6949" s="6" t="s">
        <v>57404</v>
      </c>
      <c r="C6949" s="6">
        <v>2.38046668442893E-2</v>
      </c>
      <c r="D6949" s="6">
        <v>4.1676452235553399E-2</v>
      </c>
    </row>
    <row r="6950" spans="2:4" ht="16" x14ac:dyDescent="0.2">
      <c r="B6950" s="6" t="s">
        <v>57405</v>
      </c>
      <c r="C6950" s="6">
        <v>6.96857983370434E-2</v>
      </c>
      <c r="D6950" s="6">
        <v>2.0167975324705302E-3</v>
      </c>
    </row>
    <row r="6951" spans="2:4" ht="16" x14ac:dyDescent="0.2">
      <c r="B6951" s="6" t="s">
        <v>57406</v>
      </c>
      <c r="C6951" s="6">
        <v>0.103543781688979</v>
      </c>
      <c r="D6951" s="6">
        <v>-1.7309714734769801E-2</v>
      </c>
    </row>
    <row r="6952" spans="2:4" ht="16" x14ac:dyDescent="0.2">
      <c r="B6952" s="6" t="s">
        <v>57407</v>
      </c>
      <c r="C6952" s="6">
        <v>7.6466617012715496E-2</v>
      </c>
      <c r="D6952" s="6">
        <v>7.6267647357457696E-2</v>
      </c>
    </row>
    <row r="6953" spans="2:4" ht="16" x14ac:dyDescent="0.2">
      <c r="B6953" s="6" t="s">
        <v>57408</v>
      </c>
      <c r="C6953" s="6">
        <v>-0.15139166487108</v>
      </c>
      <c r="D6953" s="6">
        <v>-2.3599970219018499E-2</v>
      </c>
    </row>
    <row r="6954" spans="2:4" ht="16" x14ac:dyDescent="0.2">
      <c r="B6954" s="6" t="s">
        <v>57409</v>
      </c>
      <c r="C6954" s="6">
        <v>-0.184631556449983</v>
      </c>
      <c r="D6954" s="6">
        <v>0.11495531420289599</v>
      </c>
    </row>
    <row r="6955" spans="2:4" ht="16" x14ac:dyDescent="0.2">
      <c r="B6955" s="6" t="s">
        <v>57410</v>
      </c>
      <c r="C6955" s="6">
        <v>7.0280070545099002E-3</v>
      </c>
      <c r="D6955" s="6">
        <v>-1.9824296935363001E-2</v>
      </c>
    </row>
    <row r="6956" spans="2:4" ht="16" x14ac:dyDescent="0.2">
      <c r="B6956" s="6" t="s">
        <v>57411</v>
      </c>
      <c r="C6956" s="6">
        <v>1.2570056898910699E-3</v>
      </c>
      <c r="D6956" s="6">
        <v>-7.7008976766299697E-2</v>
      </c>
    </row>
    <row r="6957" spans="2:4" ht="16" x14ac:dyDescent="0.2">
      <c r="B6957" s="6" t="s">
        <v>57412</v>
      </c>
      <c r="C6957" s="6">
        <v>-0.11879288879543</v>
      </c>
      <c r="D6957" s="6">
        <v>-6.8484698179651596E-2</v>
      </c>
    </row>
    <row r="6958" spans="2:4" ht="16" x14ac:dyDescent="0.2">
      <c r="B6958" s="6" t="s">
        <v>57413</v>
      </c>
      <c r="C6958" s="6">
        <v>8.2165561920444197E-4</v>
      </c>
      <c r="D6958" s="6">
        <v>7.1724868570309006E-2</v>
      </c>
    </row>
    <row r="6959" spans="2:4" ht="16" x14ac:dyDescent="0.2">
      <c r="B6959" s="6" t="s">
        <v>57414</v>
      </c>
      <c r="C6959" s="6">
        <v>-0.17695922255646701</v>
      </c>
      <c r="D6959" s="6">
        <v>-7.2123639364077299E-2</v>
      </c>
    </row>
    <row r="6960" spans="2:4" ht="16" x14ac:dyDescent="0.2">
      <c r="B6960" s="6" t="s">
        <v>57415</v>
      </c>
      <c r="C6960" s="6">
        <v>-0.14645332178032</v>
      </c>
      <c r="D6960" s="6">
        <v>2.3319004886339499E-2</v>
      </c>
    </row>
    <row r="6961" spans="2:4" ht="16" x14ac:dyDescent="0.2">
      <c r="B6961" s="6" t="s">
        <v>57416</v>
      </c>
      <c r="C6961" s="6">
        <v>-0.16459264416703501</v>
      </c>
      <c r="D6961" s="6">
        <v>-9.9824666678975604E-2</v>
      </c>
    </row>
    <row r="6962" spans="2:4" ht="16" x14ac:dyDescent="0.2">
      <c r="B6962" s="6" t="s">
        <v>57417</v>
      </c>
      <c r="C6962" s="6">
        <v>-3.5306069166761503E-2</v>
      </c>
      <c r="D6962" s="6">
        <v>-8.8758903983443105E-2</v>
      </c>
    </row>
    <row r="6963" spans="2:4" ht="16" x14ac:dyDescent="0.2">
      <c r="B6963" s="6" t="s">
        <v>57418</v>
      </c>
      <c r="C6963" s="6">
        <v>0.10501674256902099</v>
      </c>
      <c r="D6963" s="6">
        <v>1.49135850443448E-2</v>
      </c>
    </row>
    <row r="6964" spans="2:4" ht="16" x14ac:dyDescent="0.2">
      <c r="B6964" s="6" t="s">
        <v>57419</v>
      </c>
      <c r="C6964" s="6">
        <v>0.21136778258918201</v>
      </c>
      <c r="D6964" s="6">
        <v>3.9692420049770298E-2</v>
      </c>
    </row>
    <row r="6965" spans="2:4" ht="16" x14ac:dyDescent="0.2">
      <c r="B6965" s="6" t="s">
        <v>57420</v>
      </c>
      <c r="C6965" s="6">
        <v>-6.6708034888689496E-2</v>
      </c>
      <c r="D6965" s="6">
        <v>-0.13406111127503301</v>
      </c>
    </row>
    <row r="6966" spans="2:4" ht="16" x14ac:dyDescent="0.2">
      <c r="B6966" s="6" t="s">
        <v>57421</v>
      </c>
      <c r="C6966" s="6">
        <v>-1.17756404829006E-3</v>
      </c>
      <c r="D6966" s="6">
        <v>-6.5280654700252697E-2</v>
      </c>
    </row>
    <row r="6967" spans="2:4" ht="16" x14ac:dyDescent="0.2">
      <c r="B6967" s="6" t="s">
        <v>57422</v>
      </c>
      <c r="C6967" s="6">
        <v>1.54553087499307E-2</v>
      </c>
      <c r="D6967" s="6">
        <v>6.1298177281538298E-3</v>
      </c>
    </row>
    <row r="6968" spans="2:4" ht="16" x14ac:dyDescent="0.2">
      <c r="B6968" s="6" t="s">
        <v>57423</v>
      </c>
      <c r="C6968" s="6">
        <v>-2.31459757338301E-2</v>
      </c>
      <c r="D6968" s="6">
        <v>-3.9271861600722602E-2</v>
      </c>
    </row>
    <row r="6969" spans="2:4" ht="16" x14ac:dyDescent="0.2">
      <c r="B6969" s="6" t="s">
        <v>57424</v>
      </c>
      <c r="C6969" s="6">
        <v>2.3771537053677998E-2</v>
      </c>
      <c r="D6969" s="6">
        <v>-3.7869817040550202E-2</v>
      </c>
    </row>
    <row r="6970" spans="2:4" ht="16" x14ac:dyDescent="0.2">
      <c r="B6970" s="6" t="s">
        <v>57425</v>
      </c>
      <c r="C6970" s="6">
        <v>4.8313936476755102E-2</v>
      </c>
      <c r="D6970" s="6">
        <v>-6.3158694452813996E-2</v>
      </c>
    </row>
    <row r="6971" spans="2:4" ht="16" x14ac:dyDescent="0.2">
      <c r="B6971" s="6" t="s">
        <v>57426</v>
      </c>
      <c r="C6971" s="6">
        <v>5.6850838115543E-2</v>
      </c>
      <c r="D6971" s="6">
        <v>0.10024902429069101</v>
      </c>
    </row>
    <row r="6972" spans="2:4" ht="16" x14ac:dyDescent="0.2">
      <c r="B6972" s="6" t="s">
        <v>57427</v>
      </c>
      <c r="C6972" s="6">
        <v>-3.1022683235353701E-2</v>
      </c>
      <c r="D6972" s="6">
        <v>3.2068538160568899E-2</v>
      </c>
    </row>
    <row r="6973" spans="2:4" ht="16" x14ac:dyDescent="0.2">
      <c r="B6973" s="6" t="s">
        <v>57428</v>
      </c>
      <c r="C6973" s="6">
        <v>-1.5003163094458901E-2</v>
      </c>
      <c r="D6973" s="6">
        <v>-1.13673547706104E-2</v>
      </c>
    </row>
    <row r="6974" spans="2:4" ht="16" x14ac:dyDescent="0.2">
      <c r="B6974" s="6" t="s">
        <v>57429</v>
      </c>
      <c r="C6974" s="6">
        <v>0.14075014631989499</v>
      </c>
      <c r="D6974" s="6">
        <v>0.16947385741257301</v>
      </c>
    </row>
    <row r="6975" spans="2:4" ht="16" x14ac:dyDescent="0.2">
      <c r="B6975" s="6" t="s">
        <v>57430</v>
      </c>
      <c r="C6975" s="6">
        <v>-0.10898748469222901</v>
      </c>
      <c r="D6975" s="6">
        <v>-0.16293882627754899</v>
      </c>
    </row>
    <row r="6976" spans="2:4" ht="16" x14ac:dyDescent="0.2">
      <c r="B6976" s="6" t="s">
        <v>57431</v>
      </c>
      <c r="C6976" s="6">
        <v>8.9114268396528495E-4</v>
      </c>
      <c r="D6976" s="6">
        <v>-2.5445150426126498E-2</v>
      </c>
    </row>
    <row r="6977" spans="2:4" ht="16" x14ac:dyDescent="0.2">
      <c r="B6977" s="6" t="s">
        <v>57432</v>
      </c>
      <c r="C6977" s="6">
        <v>6.4492859218859194E-2</v>
      </c>
      <c r="D6977" s="6">
        <v>-6.3072820519915099E-2</v>
      </c>
    </row>
    <row r="6978" spans="2:4" ht="16" x14ac:dyDescent="0.2">
      <c r="B6978" s="6" t="s">
        <v>57433</v>
      </c>
      <c r="C6978" s="6">
        <v>5.32269096837963E-2</v>
      </c>
      <c r="D6978" s="6">
        <v>-5.41365785895754E-2</v>
      </c>
    </row>
    <row r="6979" spans="2:4" ht="16" x14ac:dyDescent="0.2">
      <c r="B6979" s="6" t="s">
        <v>57434</v>
      </c>
      <c r="C6979" s="6">
        <v>2.3135142500873201E-2</v>
      </c>
      <c r="D6979" s="6">
        <v>-5.4730136632879102E-2</v>
      </c>
    </row>
    <row r="6980" spans="2:4" ht="16" x14ac:dyDescent="0.2">
      <c r="B6980" s="6" t="s">
        <v>57435</v>
      </c>
      <c r="C6980" s="6">
        <v>-5.9786783981511597E-2</v>
      </c>
      <c r="D6980" s="6">
        <v>-6.5975627460445899E-2</v>
      </c>
    </row>
    <row r="6981" spans="2:4" ht="16" x14ac:dyDescent="0.2">
      <c r="B6981" s="6" t="s">
        <v>57436</v>
      </c>
      <c r="C6981" s="6">
        <v>-8.5378637703246996E-2</v>
      </c>
      <c r="D6981" s="6">
        <v>-6.0790311214542897E-2</v>
      </c>
    </row>
    <row r="6982" spans="2:4" ht="16" x14ac:dyDescent="0.2">
      <c r="B6982" s="6" t="s">
        <v>57437</v>
      </c>
      <c r="C6982" s="6">
        <v>1.5465055555436501E-2</v>
      </c>
      <c r="D6982" s="6">
        <v>-4.1988546168229099E-2</v>
      </c>
    </row>
    <row r="6983" spans="2:4" ht="16" x14ac:dyDescent="0.2">
      <c r="B6983" s="6" t="s">
        <v>57438</v>
      </c>
      <c r="C6983" s="6">
        <v>9.7543616737390898E-2</v>
      </c>
      <c r="D6983" s="6">
        <v>3.1064336645971299E-2</v>
      </c>
    </row>
    <row r="6984" spans="2:4" ht="16" x14ac:dyDescent="0.2">
      <c r="B6984" s="6" t="s">
        <v>57439</v>
      </c>
      <c r="C6984" s="6">
        <v>-8.9445600585848994E-2</v>
      </c>
      <c r="D6984" s="6">
        <v>4.0146054910152898E-2</v>
      </c>
    </row>
    <row r="6985" spans="2:4" ht="16" x14ac:dyDescent="0.2">
      <c r="B6985" s="6" t="s">
        <v>57440</v>
      </c>
      <c r="C6985" s="6">
        <v>-2.55178659327981E-2</v>
      </c>
      <c r="D6985" s="6">
        <v>-5.1097885569110603E-3</v>
      </c>
    </row>
    <row r="6986" spans="2:4" ht="16" x14ac:dyDescent="0.2">
      <c r="B6986" s="6" t="s">
        <v>57441</v>
      </c>
      <c r="C6986" s="6">
        <v>-7.0922223213556498E-2</v>
      </c>
      <c r="D6986" s="6">
        <v>2.9501697124817199E-2</v>
      </c>
    </row>
    <row r="6987" spans="2:4" ht="16" x14ac:dyDescent="0.2">
      <c r="B6987" s="6" t="s">
        <v>57442</v>
      </c>
      <c r="C6987" s="6">
        <v>-4.8716339947632498E-2</v>
      </c>
      <c r="D6987" s="6">
        <v>-1.2735565786000399E-2</v>
      </c>
    </row>
    <row r="6988" spans="2:4" ht="16" x14ac:dyDescent="0.2">
      <c r="B6988" s="6" t="s">
        <v>57443</v>
      </c>
      <c r="C6988" s="6">
        <v>5.0305014216691602E-3</v>
      </c>
      <c r="D6988" s="6">
        <v>-6.9299220237525702E-2</v>
      </c>
    </row>
    <row r="6989" spans="2:4" ht="16" x14ac:dyDescent="0.2">
      <c r="B6989" s="6" t="s">
        <v>57444</v>
      </c>
      <c r="C6989" s="6">
        <v>-0.10993767575605499</v>
      </c>
      <c r="D6989" s="6">
        <v>-0.13714046654916801</v>
      </c>
    </row>
    <row r="6990" spans="2:4" ht="16" x14ac:dyDescent="0.2">
      <c r="B6990" s="6" t="s">
        <v>57445</v>
      </c>
      <c r="C6990" s="6">
        <v>-0.14452089928266301</v>
      </c>
      <c r="D6990" s="6">
        <v>-5.06053042598896E-2</v>
      </c>
    </row>
    <row r="6991" spans="2:4" ht="16" x14ac:dyDescent="0.2">
      <c r="B6991" s="6" t="s">
        <v>57446</v>
      </c>
      <c r="C6991" s="6">
        <v>-0.100418042207075</v>
      </c>
      <c r="D6991" s="6">
        <v>4.7596620797247198E-2</v>
      </c>
    </row>
    <row r="6992" spans="2:4" ht="16" x14ac:dyDescent="0.2">
      <c r="B6992" s="6" t="s">
        <v>57447</v>
      </c>
      <c r="C6992" s="6">
        <v>6.3765662750950206E-2</v>
      </c>
      <c r="D6992" s="6">
        <v>-4.9726220373444797E-2</v>
      </c>
    </row>
    <row r="6993" spans="2:4" ht="16" x14ac:dyDescent="0.2">
      <c r="B6993" s="6" t="s">
        <v>57448</v>
      </c>
      <c r="C6993" s="6">
        <v>-2.0546114636975001E-2</v>
      </c>
      <c r="D6993" s="6">
        <v>-7.5960111186534299E-2</v>
      </c>
    </row>
    <row r="6994" spans="2:4" ht="16" x14ac:dyDescent="0.2">
      <c r="B6994" s="6" t="s">
        <v>57449</v>
      </c>
      <c r="C6994" s="6">
        <v>-2.12572922909171E-2</v>
      </c>
      <c r="D6994" s="6">
        <v>-8.6218684403847307E-2</v>
      </c>
    </row>
    <row r="6995" spans="2:4" ht="16" x14ac:dyDescent="0.2">
      <c r="B6995" s="6" t="s">
        <v>57450</v>
      </c>
      <c r="C6995" s="6">
        <v>-9.7093536813041198E-2</v>
      </c>
      <c r="D6995" s="6">
        <v>-0.109896419393627</v>
      </c>
    </row>
    <row r="6996" spans="2:4" ht="16" x14ac:dyDescent="0.2">
      <c r="B6996" s="6" t="s">
        <v>57451</v>
      </c>
      <c r="C6996" s="6">
        <v>2.42561872172864E-3</v>
      </c>
      <c r="D6996" s="6">
        <v>-3.0476375740115299E-3</v>
      </c>
    </row>
    <row r="6997" spans="2:4" ht="16" x14ac:dyDescent="0.2">
      <c r="B6997" s="6" t="s">
        <v>57452</v>
      </c>
      <c r="C6997" s="6">
        <v>4.3620963470620402E-2</v>
      </c>
      <c r="D6997" s="6">
        <v>-4.1499200262034498E-2</v>
      </c>
    </row>
    <row r="6998" spans="2:4" ht="16" x14ac:dyDescent="0.2">
      <c r="B6998" s="6" t="s">
        <v>57453</v>
      </c>
      <c r="C6998" s="6">
        <v>0.130275967116845</v>
      </c>
      <c r="D6998" s="6">
        <v>-8.6144439370325607E-2</v>
      </c>
    </row>
    <row r="6999" spans="2:4" ht="16" x14ac:dyDescent="0.2">
      <c r="B6999" s="6" t="s">
        <v>57454</v>
      </c>
      <c r="C6999" s="6">
        <v>-5.9912902750029098E-2</v>
      </c>
      <c r="D6999" s="6">
        <v>-2.5707990527296599E-2</v>
      </c>
    </row>
    <row r="7000" spans="2:4" ht="16" x14ac:dyDescent="0.2">
      <c r="B7000" s="6" t="s">
        <v>57455</v>
      </c>
      <c r="C7000" s="6">
        <v>-0.28079440586772803</v>
      </c>
      <c r="D7000" s="6">
        <v>-4.3084651959301702E-2</v>
      </c>
    </row>
    <row r="7001" spans="2:4" ht="16" x14ac:dyDescent="0.2">
      <c r="B7001" s="6" t="s">
        <v>57456</v>
      </c>
      <c r="C7001" s="6">
        <v>0.169049756527619</v>
      </c>
      <c r="D7001" s="6">
        <v>-1.5189535249115E-2</v>
      </c>
    </row>
    <row r="7002" spans="2:4" ht="16" x14ac:dyDescent="0.2">
      <c r="B7002" s="6" t="s">
        <v>57457</v>
      </c>
      <c r="C7002" s="6">
        <v>0.14845626257224301</v>
      </c>
      <c r="D7002" s="6">
        <v>0.137761072007614</v>
      </c>
    </row>
    <row r="7003" spans="2:4" ht="16" x14ac:dyDescent="0.2">
      <c r="B7003" s="6" t="s">
        <v>57458</v>
      </c>
      <c r="C7003" s="6">
        <v>7.4664655319954101E-2</v>
      </c>
      <c r="D7003" s="6">
        <v>4.6307689581832803E-2</v>
      </c>
    </row>
    <row r="7004" spans="2:4" ht="16" x14ac:dyDescent="0.2">
      <c r="B7004" s="6" t="s">
        <v>57459</v>
      </c>
      <c r="C7004" s="6">
        <v>9.6767441522784395E-2</v>
      </c>
      <c r="D7004" s="6">
        <v>2.52137148674135E-2</v>
      </c>
    </row>
    <row r="7005" spans="2:4" ht="16" x14ac:dyDescent="0.2">
      <c r="B7005" s="6" t="s">
        <v>57460</v>
      </c>
      <c r="C7005" s="6">
        <v>0.105367052159313</v>
      </c>
      <c r="D7005" s="6">
        <v>6.6106715758536994E-2</v>
      </c>
    </row>
    <row r="7006" spans="2:4" ht="16" x14ac:dyDescent="0.2">
      <c r="B7006" s="6" t="s">
        <v>57461</v>
      </c>
      <c r="C7006" s="6">
        <v>-0.101774746426381</v>
      </c>
      <c r="D7006" s="6">
        <v>-5.45857804129882E-2</v>
      </c>
    </row>
    <row r="7007" spans="2:4" ht="16" x14ac:dyDescent="0.2">
      <c r="B7007" s="6" t="s">
        <v>57462</v>
      </c>
      <c r="C7007" s="6">
        <v>-0.13042898049694901</v>
      </c>
      <c r="D7007" s="6">
        <v>7.8550418296786398E-2</v>
      </c>
    </row>
    <row r="7008" spans="2:4" ht="16" x14ac:dyDescent="0.2">
      <c r="B7008" s="6" t="s">
        <v>57463</v>
      </c>
      <c r="C7008" s="6">
        <v>-0.12032780220700599</v>
      </c>
      <c r="D7008" s="6">
        <v>4.6612974376238001E-2</v>
      </c>
    </row>
    <row r="7009" spans="2:4" ht="16" x14ac:dyDescent="0.2">
      <c r="B7009" s="6" t="s">
        <v>57464</v>
      </c>
      <c r="C7009" s="6">
        <v>-2.9793563358094102E-2</v>
      </c>
      <c r="D7009" s="6">
        <v>2.01733934531401E-2</v>
      </c>
    </row>
    <row r="7010" spans="2:4" ht="16" x14ac:dyDescent="0.2">
      <c r="B7010" s="6" t="s">
        <v>57465</v>
      </c>
      <c r="C7010" s="6">
        <v>-0.102548811714906</v>
      </c>
      <c r="D7010" s="6">
        <v>3.6344400578109601E-2</v>
      </c>
    </row>
    <row r="7011" spans="2:4" ht="16" x14ac:dyDescent="0.2">
      <c r="B7011" s="6" t="s">
        <v>57466</v>
      </c>
      <c r="C7011" s="6">
        <v>8.2375304564850496E-2</v>
      </c>
      <c r="D7011" s="6">
        <v>0.217112706148027</v>
      </c>
    </row>
    <row r="7012" spans="2:4" ht="16" x14ac:dyDescent="0.2">
      <c r="B7012" s="6" t="s">
        <v>57467</v>
      </c>
      <c r="C7012" s="6">
        <v>6.2233200582916502E-2</v>
      </c>
      <c r="D7012" s="6">
        <v>-6.2491867445400501E-2</v>
      </c>
    </row>
    <row r="7013" spans="2:4" ht="16" x14ac:dyDescent="0.2">
      <c r="B7013" s="6" t="s">
        <v>57468</v>
      </c>
      <c r="C7013" s="6">
        <v>-1.9463685618743998E-2</v>
      </c>
      <c r="D7013" s="6">
        <v>-5.1362435683562503E-2</v>
      </c>
    </row>
    <row r="7014" spans="2:4" ht="16" x14ac:dyDescent="0.2">
      <c r="B7014" s="6" t="s">
        <v>57469</v>
      </c>
      <c r="C7014" s="6">
        <v>-0.113283005694264</v>
      </c>
      <c r="D7014" s="6">
        <v>-2.3830871845310301E-2</v>
      </c>
    </row>
    <row r="7015" spans="2:4" ht="16" x14ac:dyDescent="0.2">
      <c r="B7015" s="6" t="s">
        <v>57470</v>
      </c>
      <c r="C7015" s="6">
        <v>-6.0947734031656403E-2</v>
      </c>
      <c r="D7015" s="6">
        <v>-0.13035418552613501</v>
      </c>
    </row>
    <row r="7016" spans="2:4" ht="16" x14ac:dyDescent="0.2">
      <c r="B7016" s="6" t="s">
        <v>57471</v>
      </c>
      <c r="C7016" s="6">
        <v>-0.28135066798755698</v>
      </c>
      <c r="D7016" s="6">
        <v>7.5596333722157794E-2</v>
      </c>
    </row>
    <row r="7017" spans="2:4" ht="16" x14ac:dyDescent="0.2">
      <c r="B7017" s="6" t="s">
        <v>57472</v>
      </c>
      <c r="C7017" s="6">
        <v>2.74152634328448E-2</v>
      </c>
      <c r="D7017" s="6">
        <v>-4.5756042127200303E-2</v>
      </c>
    </row>
    <row r="7018" spans="2:4" ht="16" x14ac:dyDescent="0.2">
      <c r="B7018" s="6" t="s">
        <v>57473</v>
      </c>
      <c r="C7018" s="6">
        <v>9.2620672095634404E-2</v>
      </c>
      <c r="D7018" s="6">
        <v>4.2285823411733099E-2</v>
      </c>
    </row>
    <row r="7019" spans="2:4" ht="16" x14ac:dyDescent="0.2">
      <c r="B7019" s="6" t="s">
        <v>57474</v>
      </c>
      <c r="C7019" s="6">
        <v>-0.14093432358152699</v>
      </c>
      <c r="D7019" s="6">
        <v>-0.20161993157319</v>
      </c>
    </row>
    <row r="7020" spans="2:4" ht="16" x14ac:dyDescent="0.2">
      <c r="B7020" s="6" t="s">
        <v>57475</v>
      </c>
      <c r="C7020" s="6">
        <v>9.0410149940204604E-2</v>
      </c>
      <c r="D7020" s="6">
        <v>5.3190840020563498E-2</v>
      </c>
    </row>
    <row r="7021" spans="2:4" ht="16" x14ac:dyDescent="0.2">
      <c r="B7021" s="6" t="s">
        <v>57476</v>
      </c>
      <c r="C7021" s="6">
        <v>-2.4399408750611001E-2</v>
      </c>
      <c r="D7021" s="6">
        <v>-2.5466333532679498E-2</v>
      </c>
    </row>
    <row r="7022" spans="2:4" ht="16" x14ac:dyDescent="0.2">
      <c r="B7022" s="6" t="s">
        <v>57477</v>
      </c>
      <c r="C7022" s="6">
        <v>9.1188659628011606E-2</v>
      </c>
      <c r="D7022" s="6">
        <v>-7.9075818733780806E-2</v>
      </c>
    </row>
    <row r="7023" spans="2:4" ht="16" x14ac:dyDescent="0.2">
      <c r="B7023" s="6" t="s">
        <v>57478</v>
      </c>
      <c r="C7023" s="6">
        <v>2.75001006867992E-2</v>
      </c>
      <c r="D7023" s="6">
        <v>8.6232059119092E-2</v>
      </c>
    </row>
    <row r="7024" spans="2:4" ht="16" x14ac:dyDescent="0.2">
      <c r="B7024" s="6" t="s">
        <v>57479</v>
      </c>
      <c r="C7024" s="6">
        <v>-0.212132220275045</v>
      </c>
      <c r="D7024" s="6">
        <v>-9.5493319696997703E-2</v>
      </c>
    </row>
    <row r="7025" spans="2:4" ht="16" x14ac:dyDescent="0.2">
      <c r="B7025" s="6" t="s">
        <v>57480</v>
      </c>
      <c r="C7025" s="6">
        <v>-2.24137398969457E-2</v>
      </c>
      <c r="D7025" s="6">
        <v>-1.5906331314533E-2</v>
      </c>
    </row>
    <row r="7026" spans="2:4" ht="16" x14ac:dyDescent="0.2">
      <c r="B7026" s="6" t="s">
        <v>57481</v>
      </c>
      <c r="C7026" s="6">
        <v>0.23349997437058401</v>
      </c>
      <c r="D7026" s="6">
        <v>0.10201188054610499</v>
      </c>
    </row>
    <row r="7027" spans="2:4" ht="16" x14ac:dyDescent="0.2">
      <c r="B7027" s="6" t="s">
        <v>57482</v>
      </c>
      <c r="C7027" s="6">
        <v>2.0291355072572501E-2</v>
      </c>
      <c r="D7027" s="6">
        <v>3.25681518552609E-2</v>
      </c>
    </row>
    <row r="7028" spans="2:4" ht="16" x14ac:dyDescent="0.2">
      <c r="B7028" s="6" t="s">
        <v>57483</v>
      </c>
      <c r="C7028" s="6">
        <v>8.4083176573281904E-2</v>
      </c>
      <c r="D7028" s="6">
        <v>0.141372827258474</v>
      </c>
    </row>
    <row r="7029" spans="2:4" ht="16" x14ac:dyDescent="0.2">
      <c r="B7029" s="6" t="s">
        <v>57484</v>
      </c>
      <c r="C7029" s="6">
        <v>-3.3628198876041199E-3</v>
      </c>
      <c r="D7029" s="6">
        <v>-8.1349659885147502E-2</v>
      </c>
    </row>
    <row r="7030" spans="2:4" ht="16" x14ac:dyDescent="0.2">
      <c r="B7030" s="6" t="s">
        <v>57485</v>
      </c>
      <c r="C7030" s="6">
        <v>-0.11073382173524</v>
      </c>
      <c r="D7030" s="6">
        <v>-0.112131121049466</v>
      </c>
    </row>
    <row r="7031" spans="2:4" ht="16" x14ac:dyDescent="0.2">
      <c r="B7031" s="6" t="s">
        <v>57486</v>
      </c>
      <c r="C7031" s="6">
        <v>9.6750672047606998E-2</v>
      </c>
      <c r="D7031" s="6">
        <v>1.8492481706600099E-2</v>
      </c>
    </row>
    <row r="7032" spans="2:4" ht="16" x14ac:dyDescent="0.2">
      <c r="B7032" s="6" t="s">
        <v>57487</v>
      </c>
      <c r="C7032" s="6">
        <v>0.21499239302857401</v>
      </c>
      <c r="D7032" s="6">
        <v>6.1988939924219701E-2</v>
      </c>
    </row>
    <row r="7033" spans="2:4" ht="16" x14ac:dyDescent="0.2">
      <c r="B7033" s="6" t="s">
        <v>57488</v>
      </c>
      <c r="C7033" s="6">
        <v>-1.8005446564599101E-2</v>
      </c>
      <c r="D7033" s="6">
        <v>-8.5428895886581202E-2</v>
      </c>
    </row>
    <row r="7034" spans="2:4" ht="16" x14ac:dyDescent="0.2">
      <c r="B7034" s="6" t="s">
        <v>57489</v>
      </c>
      <c r="C7034" s="6">
        <v>4.0362806068276998E-3</v>
      </c>
      <c r="D7034" s="6">
        <v>-9.4973051023027097E-2</v>
      </c>
    </row>
    <row r="7035" spans="2:4" ht="16" x14ac:dyDescent="0.2">
      <c r="B7035" s="6" t="s">
        <v>57490</v>
      </c>
      <c r="C7035" s="6">
        <v>-0.12861882181638001</v>
      </c>
      <c r="D7035" s="6">
        <v>-8.2998738542473909E-3</v>
      </c>
    </row>
    <row r="7036" spans="2:4" ht="16" x14ac:dyDescent="0.2">
      <c r="B7036" s="6" t="s">
        <v>57491</v>
      </c>
      <c r="C7036" s="6">
        <v>0.137997703817614</v>
      </c>
      <c r="D7036" s="6">
        <v>2.9757739795042398E-2</v>
      </c>
    </row>
    <row r="7037" spans="2:4" ht="16" x14ac:dyDescent="0.2">
      <c r="B7037" s="6" t="s">
        <v>57492</v>
      </c>
      <c r="C7037" s="6">
        <v>6.4971091418009001E-3</v>
      </c>
      <c r="D7037" s="6">
        <v>0.110821782714353</v>
      </c>
    </row>
    <row r="7038" spans="2:4" ht="16" x14ac:dyDescent="0.2">
      <c r="B7038" s="6" t="s">
        <v>57493</v>
      </c>
      <c r="C7038" s="6">
        <v>-7.9049207164335805E-2</v>
      </c>
      <c r="D7038" s="6">
        <v>-5.4333373531183803E-2</v>
      </c>
    </row>
    <row r="7039" spans="2:4" ht="16" x14ac:dyDescent="0.2">
      <c r="B7039" s="6" t="s">
        <v>57494</v>
      </c>
      <c r="C7039" s="6">
        <v>-8.9425631100441494E-2</v>
      </c>
      <c r="D7039" s="6">
        <v>-4.9793824521396801E-2</v>
      </c>
    </row>
    <row r="7040" spans="2:4" ht="16" x14ac:dyDescent="0.2">
      <c r="B7040" s="6" t="s">
        <v>57495</v>
      </c>
      <c r="C7040" s="6">
        <v>0.11889221666604</v>
      </c>
      <c r="D7040" s="6">
        <v>5.8156494824606497E-2</v>
      </c>
    </row>
    <row r="7041" spans="2:4" ht="16" x14ac:dyDescent="0.2">
      <c r="B7041" s="6" t="s">
        <v>57496</v>
      </c>
      <c r="C7041" s="6">
        <v>7.51049708306262E-2</v>
      </c>
      <c r="D7041" s="6">
        <v>0.15147375468504101</v>
      </c>
    </row>
    <row r="7042" spans="2:4" ht="16" x14ac:dyDescent="0.2">
      <c r="B7042" s="6" t="s">
        <v>57497</v>
      </c>
      <c r="C7042" s="6">
        <v>-8.6810841025839899E-2</v>
      </c>
      <c r="D7042" s="6">
        <v>2.7572783313090099E-4</v>
      </c>
    </row>
    <row r="7043" spans="2:4" ht="16" x14ac:dyDescent="0.2">
      <c r="B7043" s="6" t="s">
        <v>57498</v>
      </c>
      <c r="C7043" s="6">
        <v>0.206180837094632</v>
      </c>
      <c r="D7043" s="6">
        <v>9.0270743384676805E-2</v>
      </c>
    </row>
    <row r="7044" spans="2:4" ht="16" x14ac:dyDescent="0.2">
      <c r="B7044" s="6" t="s">
        <v>57499</v>
      </c>
      <c r="C7044" s="6">
        <v>0.212322460604254</v>
      </c>
      <c r="D7044" s="6">
        <v>-2.1107573543246098E-2</v>
      </c>
    </row>
    <row r="7045" spans="2:4" ht="16" x14ac:dyDescent="0.2">
      <c r="B7045" s="6" t="s">
        <v>57500</v>
      </c>
      <c r="C7045" s="6">
        <v>7.2921039941487506E-2</v>
      </c>
      <c r="D7045" s="6">
        <v>-2.7431153599388601E-2</v>
      </c>
    </row>
    <row r="7046" spans="2:4" ht="16" x14ac:dyDescent="0.2">
      <c r="B7046" s="6" t="s">
        <v>57501</v>
      </c>
      <c r="C7046" s="6">
        <v>-0.112668817529926</v>
      </c>
      <c r="D7046" s="6">
        <v>2.7478469334928E-2</v>
      </c>
    </row>
    <row r="7047" spans="2:4" ht="16" x14ac:dyDescent="0.2">
      <c r="B7047" s="6" t="s">
        <v>57502</v>
      </c>
      <c r="C7047" s="6">
        <v>-0.10209469136518801</v>
      </c>
      <c r="D7047" s="6">
        <v>-7.2560248804402705E-2</v>
      </c>
    </row>
    <row r="7048" spans="2:4" ht="16" x14ac:dyDescent="0.2">
      <c r="B7048" s="6" t="s">
        <v>57503</v>
      </c>
      <c r="C7048" s="6">
        <v>0.15046143154866501</v>
      </c>
      <c r="D7048" s="6">
        <v>0.101025989347776</v>
      </c>
    </row>
    <row r="7049" spans="2:4" ht="16" x14ac:dyDescent="0.2">
      <c r="B7049" s="6" t="s">
        <v>57504</v>
      </c>
      <c r="C7049" s="6">
        <v>5.0353994564606999E-2</v>
      </c>
      <c r="D7049" s="6">
        <v>-5.3910464140226801E-2</v>
      </c>
    </row>
    <row r="7050" spans="2:4" ht="16" x14ac:dyDescent="0.2">
      <c r="B7050" s="6" t="s">
        <v>57505</v>
      </c>
      <c r="C7050" s="6">
        <v>4.8677416955540002E-2</v>
      </c>
      <c r="D7050" s="6">
        <v>-1.0987223475422501E-2</v>
      </c>
    </row>
    <row r="7051" spans="2:4" ht="16" x14ac:dyDescent="0.2">
      <c r="B7051" s="6" t="s">
        <v>57506</v>
      </c>
      <c r="C7051" s="6">
        <v>-7.3283077574124E-2</v>
      </c>
      <c r="D7051" s="6">
        <v>1.6532165609024301E-2</v>
      </c>
    </row>
    <row r="7052" spans="2:4" ht="16" x14ac:dyDescent="0.2">
      <c r="B7052" s="6" t="s">
        <v>57507</v>
      </c>
      <c r="C7052" s="6">
        <v>7.0421868247878494E-2</v>
      </c>
      <c r="D7052" s="6">
        <v>0.13946256917321601</v>
      </c>
    </row>
    <row r="7053" spans="2:4" ht="16" x14ac:dyDescent="0.2">
      <c r="B7053" s="6" t="s">
        <v>57508</v>
      </c>
      <c r="C7053" s="6">
        <v>5.4061205027956298E-2</v>
      </c>
      <c r="D7053" s="6">
        <v>-5.5357565098776203E-3</v>
      </c>
    </row>
    <row r="7054" spans="2:4" ht="16" x14ac:dyDescent="0.2">
      <c r="B7054" s="6" t="s">
        <v>57509</v>
      </c>
      <c r="C7054" s="6">
        <v>0.25109142310892602</v>
      </c>
      <c r="D7054" s="6">
        <v>0.141612877548011</v>
      </c>
    </row>
    <row r="7055" spans="2:4" ht="16" x14ac:dyDescent="0.2">
      <c r="B7055" s="6" t="s">
        <v>57510</v>
      </c>
      <c r="C7055" s="6">
        <v>-3.4263889097790198E-2</v>
      </c>
      <c r="D7055" s="6">
        <v>-2.2487526096908801E-2</v>
      </c>
    </row>
    <row r="7056" spans="2:4" ht="16" x14ac:dyDescent="0.2">
      <c r="B7056" s="6" t="s">
        <v>57511</v>
      </c>
      <c r="C7056" s="6">
        <v>1.48939333889864E-2</v>
      </c>
      <c r="D7056" s="6">
        <v>1.94327478858938E-2</v>
      </c>
    </row>
    <row r="7057" spans="2:4" ht="16" x14ac:dyDescent="0.2">
      <c r="B7057" s="6" t="s">
        <v>57512</v>
      </c>
      <c r="C7057" s="6">
        <v>0.106535076249534</v>
      </c>
      <c r="D7057" s="6">
        <v>3.2934287580603197E-2</v>
      </c>
    </row>
    <row r="7058" spans="2:4" ht="16" x14ac:dyDescent="0.2">
      <c r="B7058" s="6" t="s">
        <v>57513</v>
      </c>
      <c r="C7058" s="6">
        <v>0.100322688880727</v>
      </c>
      <c r="D7058" s="6">
        <v>-1.46757112043806E-2</v>
      </c>
    </row>
    <row r="7059" spans="2:4" ht="16" x14ac:dyDescent="0.2">
      <c r="B7059" s="6" t="s">
        <v>57514</v>
      </c>
      <c r="C7059" s="6">
        <v>-0.159123839916369</v>
      </c>
      <c r="D7059" s="6">
        <v>-0.16695881647977401</v>
      </c>
    </row>
    <row r="7060" spans="2:4" ht="16" x14ac:dyDescent="0.2">
      <c r="B7060" s="6" t="s">
        <v>57515</v>
      </c>
      <c r="C7060" s="6">
        <v>9.4821648084003798E-2</v>
      </c>
      <c r="D7060" s="6">
        <v>2.3718771144676399E-2</v>
      </c>
    </row>
    <row r="7061" spans="2:4" ht="16" x14ac:dyDescent="0.2">
      <c r="B7061" s="6" t="s">
        <v>57516</v>
      </c>
      <c r="C7061" s="6">
        <v>-0.13045155318531201</v>
      </c>
      <c r="D7061" s="6">
        <v>-9.1426001126013304E-2</v>
      </c>
    </row>
    <row r="7062" spans="2:4" ht="16" x14ac:dyDescent="0.2">
      <c r="B7062" s="6" t="s">
        <v>57517</v>
      </c>
      <c r="C7062" s="6">
        <v>-3.4447238116829502E-2</v>
      </c>
      <c r="D7062" s="6">
        <v>-5.9835160600545202E-2</v>
      </c>
    </row>
    <row r="7063" spans="2:4" ht="16" x14ac:dyDescent="0.2">
      <c r="B7063" s="6" t="s">
        <v>57518</v>
      </c>
      <c r="C7063" s="6">
        <v>0.27329676437997502</v>
      </c>
      <c r="D7063" s="6">
        <v>8.6059521554377696E-2</v>
      </c>
    </row>
    <row r="7064" spans="2:4" ht="16" x14ac:dyDescent="0.2">
      <c r="B7064" s="6" t="s">
        <v>57519</v>
      </c>
      <c r="C7064" s="6">
        <v>3.31833046303487E-3</v>
      </c>
      <c r="D7064" s="6">
        <v>0.16827836941120899</v>
      </c>
    </row>
    <row r="7065" spans="2:4" ht="16" x14ac:dyDescent="0.2">
      <c r="B7065" s="6" t="s">
        <v>57520</v>
      </c>
      <c r="C7065" s="6">
        <v>-7.4117997878211397E-2</v>
      </c>
      <c r="D7065" s="6">
        <v>6.2603553815440194E-2</v>
      </c>
    </row>
    <row r="7066" spans="2:4" ht="16" x14ac:dyDescent="0.2">
      <c r="B7066" s="6" t="s">
        <v>57521</v>
      </c>
      <c r="C7066" s="6">
        <v>4.04811798747335E-2</v>
      </c>
      <c r="D7066" s="6">
        <v>-3.7140822506253598E-2</v>
      </c>
    </row>
    <row r="7067" spans="2:4" ht="16" x14ac:dyDescent="0.2">
      <c r="B7067" s="6" t="s">
        <v>57522</v>
      </c>
      <c r="C7067" s="6">
        <v>-0.11850768163817101</v>
      </c>
      <c r="D7067" s="6">
        <v>5.25179379967649E-2</v>
      </c>
    </row>
    <row r="7068" spans="2:4" ht="16" x14ac:dyDescent="0.2">
      <c r="B7068" s="6" t="s">
        <v>57523</v>
      </c>
      <c r="C7068" s="6">
        <v>-2.3548730517845201E-2</v>
      </c>
      <c r="D7068" s="6">
        <v>7.5210330052251195E-2</v>
      </c>
    </row>
    <row r="7069" spans="2:4" ht="16" x14ac:dyDescent="0.2">
      <c r="B7069" s="6" t="s">
        <v>57524</v>
      </c>
      <c r="C7069" s="6">
        <v>-9.0010032234912898E-2</v>
      </c>
      <c r="D7069" s="6">
        <v>5.6318757074547997E-2</v>
      </c>
    </row>
    <row r="7070" spans="2:4" ht="16" x14ac:dyDescent="0.2">
      <c r="B7070" s="6" t="s">
        <v>57525</v>
      </c>
      <c r="C7070" s="6">
        <v>-6.9164563025232398E-2</v>
      </c>
      <c r="D7070" s="6">
        <v>2.28102883051839E-2</v>
      </c>
    </row>
    <row r="7071" spans="2:4" ht="16" x14ac:dyDescent="0.2">
      <c r="B7071" s="6" t="s">
        <v>57526</v>
      </c>
      <c r="C7071" s="6">
        <v>-1.4275175325977299E-3</v>
      </c>
      <c r="D7071" s="6">
        <v>4.1059930962244202E-2</v>
      </c>
    </row>
    <row r="7072" spans="2:4" ht="16" x14ac:dyDescent="0.2">
      <c r="B7072" s="6" t="s">
        <v>57527</v>
      </c>
      <c r="C7072" s="6">
        <v>-2.9060993954509201E-2</v>
      </c>
      <c r="D7072" s="6">
        <v>2.6250948213776899E-2</v>
      </c>
    </row>
    <row r="7073" spans="2:4" ht="16" x14ac:dyDescent="0.2">
      <c r="B7073" s="6" t="s">
        <v>57528</v>
      </c>
      <c r="C7073" s="6">
        <v>7.2848607958802006E-2</v>
      </c>
      <c r="D7073" s="6">
        <v>6.0820801359700902E-2</v>
      </c>
    </row>
    <row r="7074" spans="2:4" ht="16" x14ac:dyDescent="0.2">
      <c r="B7074" s="6" t="s">
        <v>57529</v>
      </c>
      <c r="C7074" s="6">
        <v>-5.8378392379509599E-2</v>
      </c>
      <c r="D7074" s="6">
        <v>-4.9455012405186197E-2</v>
      </c>
    </row>
    <row r="7075" spans="2:4" ht="16" x14ac:dyDescent="0.2">
      <c r="B7075" s="6" t="s">
        <v>57530</v>
      </c>
      <c r="C7075" s="6">
        <v>7.0423000810429003E-3</v>
      </c>
      <c r="D7075" s="6">
        <v>-6.0315171913642301E-3</v>
      </c>
    </row>
    <row r="7076" spans="2:4" ht="16" x14ac:dyDescent="0.2">
      <c r="B7076" s="6" t="s">
        <v>57531</v>
      </c>
      <c r="C7076" s="6">
        <v>0.208166358188586</v>
      </c>
      <c r="D7076" s="6">
        <v>-5.0028228966511101E-2</v>
      </c>
    </row>
    <row r="7077" spans="2:4" ht="16" x14ac:dyDescent="0.2">
      <c r="B7077" s="6" t="s">
        <v>57532</v>
      </c>
      <c r="C7077" s="6">
        <v>-2.8753615719683299E-2</v>
      </c>
      <c r="D7077" s="6">
        <v>1.8001953024819901E-2</v>
      </c>
    </row>
    <row r="7078" spans="2:4" ht="16" x14ac:dyDescent="0.2">
      <c r="B7078" s="6" t="s">
        <v>57533</v>
      </c>
      <c r="C7078" s="6">
        <v>0.28679363984720002</v>
      </c>
      <c r="D7078" s="6">
        <v>-3.5898547290822001E-2</v>
      </c>
    </row>
    <row r="7079" spans="2:4" ht="16" x14ac:dyDescent="0.2">
      <c r="B7079" s="6" t="s">
        <v>57534</v>
      </c>
      <c r="C7079" s="6">
        <v>0.14358241369136199</v>
      </c>
      <c r="D7079" s="6">
        <v>0.136807383114188</v>
      </c>
    </row>
    <row r="7080" spans="2:4" ht="16" x14ac:dyDescent="0.2">
      <c r="B7080" s="6" t="s">
        <v>57535</v>
      </c>
      <c r="C7080" s="6">
        <v>-4.4114043528585598E-2</v>
      </c>
      <c r="D7080" s="6">
        <v>-7.58623993694615E-2</v>
      </c>
    </row>
    <row r="7081" spans="2:4" ht="16" x14ac:dyDescent="0.2">
      <c r="B7081" s="6" t="s">
        <v>57536</v>
      </c>
      <c r="C7081" s="6">
        <v>3.6592793430216403E-2</v>
      </c>
      <c r="D7081" s="6">
        <v>3.7109050765875999E-2</v>
      </c>
    </row>
    <row r="7082" spans="2:4" ht="16" x14ac:dyDescent="0.2">
      <c r="B7082" s="6" t="s">
        <v>57537</v>
      </c>
      <c r="C7082" s="6">
        <v>6.1699087232845798E-2</v>
      </c>
      <c r="D7082" s="6">
        <v>0.112903162328809</v>
      </c>
    </row>
    <row r="7083" spans="2:4" ht="16" x14ac:dyDescent="0.2">
      <c r="B7083" s="6" t="s">
        <v>57538</v>
      </c>
      <c r="C7083" s="6">
        <v>0.223115788697658</v>
      </c>
      <c r="D7083" s="6">
        <v>-9.2291221332138403E-3</v>
      </c>
    </row>
    <row r="7084" spans="2:4" ht="16" x14ac:dyDescent="0.2">
      <c r="B7084" s="6" t="s">
        <v>57539</v>
      </c>
      <c r="C7084" s="6">
        <v>4.7716433492089601E-2</v>
      </c>
      <c r="D7084" s="6">
        <v>-0.148119747306308</v>
      </c>
    </row>
    <row r="7085" spans="2:4" ht="16" x14ac:dyDescent="0.2">
      <c r="B7085" s="6" t="s">
        <v>57540</v>
      </c>
      <c r="C7085" s="6">
        <v>0.22706963697576499</v>
      </c>
      <c r="D7085" s="6">
        <v>0.118056469214894</v>
      </c>
    </row>
    <row r="7086" spans="2:4" ht="16" x14ac:dyDescent="0.2">
      <c r="B7086" s="6" t="s">
        <v>57541</v>
      </c>
      <c r="C7086" s="6">
        <v>0.14636609420191601</v>
      </c>
      <c r="D7086" s="6">
        <v>-7.80203228590821E-2</v>
      </c>
    </row>
    <row r="7087" spans="2:4" ht="16" x14ac:dyDescent="0.2">
      <c r="B7087" s="6" t="s">
        <v>57542</v>
      </c>
      <c r="C7087" s="6">
        <v>3.6467133715303697E-2</v>
      </c>
      <c r="D7087" s="6">
        <v>0.15770558642635599</v>
      </c>
    </row>
    <row r="7088" spans="2:4" ht="16" x14ac:dyDescent="0.2">
      <c r="B7088" s="6" t="s">
        <v>57543</v>
      </c>
      <c r="C7088" s="6">
        <v>-8.9746925889500097E-3</v>
      </c>
      <c r="D7088" s="6">
        <v>-0.106012608554526</v>
      </c>
    </row>
    <row r="7089" spans="2:4" ht="16" x14ac:dyDescent="0.2">
      <c r="B7089" s="6" t="s">
        <v>57544</v>
      </c>
      <c r="C7089" s="6">
        <v>-7.8617110734313697E-2</v>
      </c>
      <c r="D7089" s="6">
        <v>-1.89475620023121E-2</v>
      </c>
    </row>
    <row r="7090" spans="2:4" ht="16" x14ac:dyDescent="0.2">
      <c r="B7090" s="6" t="s">
        <v>57545</v>
      </c>
      <c r="C7090" s="6">
        <v>0.11471728581434799</v>
      </c>
      <c r="D7090" s="6">
        <v>9.5421624004207103E-2</v>
      </c>
    </row>
    <row r="7091" spans="2:4" ht="16" x14ac:dyDescent="0.2">
      <c r="B7091" s="6" t="s">
        <v>57546</v>
      </c>
      <c r="C7091" s="6">
        <v>-0.19041606380529599</v>
      </c>
      <c r="D7091" s="6">
        <v>-2.4566530789655299E-2</v>
      </c>
    </row>
    <row r="7092" spans="2:4" ht="16" x14ac:dyDescent="0.2">
      <c r="B7092" s="6" t="s">
        <v>57547</v>
      </c>
      <c r="C7092" s="6">
        <v>-8.85356710417433E-2</v>
      </c>
      <c r="D7092" s="6">
        <v>5.80830811972829E-2</v>
      </c>
    </row>
    <row r="7093" spans="2:4" ht="16" x14ac:dyDescent="0.2">
      <c r="B7093" s="6" t="s">
        <v>57548</v>
      </c>
      <c r="C7093" s="6">
        <v>1.09926300053571E-2</v>
      </c>
      <c r="D7093" s="6">
        <v>3.2684161259737401E-2</v>
      </c>
    </row>
    <row r="7094" spans="2:4" ht="16" x14ac:dyDescent="0.2">
      <c r="B7094" s="6" t="s">
        <v>57549</v>
      </c>
      <c r="C7094" s="6">
        <v>0.12104153214765399</v>
      </c>
      <c r="D7094" s="6">
        <v>7.6090245941847101E-2</v>
      </c>
    </row>
    <row r="7095" spans="2:4" ht="16" x14ac:dyDescent="0.2">
      <c r="B7095" s="6" t="s">
        <v>57550</v>
      </c>
      <c r="C7095" s="6">
        <v>-1.5629667105645999E-2</v>
      </c>
      <c r="D7095" s="6">
        <v>-4.8684811119704997E-2</v>
      </c>
    </row>
    <row r="7096" spans="2:4" ht="16" x14ac:dyDescent="0.2">
      <c r="B7096" s="6" t="s">
        <v>57551</v>
      </c>
      <c r="C7096" s="6">
        <v>2.7227435699828101E-4</v>
      </c>
      <c r="D7096" s="6">
        <v>4.87165673979396E-2</v>
      </c>
    </row>
    <row r="7097" spans="2:4" ht="16" x14ac:dyDescent="0.2">
      <c r="B7097" s="6" t="s">
        <v>57552</v>
      </c>
      <c r="C7097" s="6">
        <v>2.3121500517573799E-2</v>
      </c>
      <c r="D7097" s="6">
        <v>-8.5150833281072494E-2</v>
      </c>
    </row>
    <row r="7098" spans="2:4" ht="16" x14ac:dyDescent="0.2">
      <c r="B7098" s="6" t="s">
        <v>57553</v>
      </c>
      <c r="C7098" s="6">
        <v>4.8132382495317899E-2</v>
      </c>
      <c r="D7098" s="6">
        <v>1.75851133631255E-3</v>
      </c>
    </row>
    <row r="7099" spans="2:4" ht="16" x14ac:dyDescent="0.2">
      <c r="B7099" s="6" t="s">
        <v>57554</v>
      </c>
      <c r="C7099" s="6">
        <v>7.1757167752805301E-2</v>
      </c>
      <c r="D7099" s="6">
        <v>-8.1509704557622797E-2</v>
      </c>
    </row>
    <row r="7100" spans="2:4" ht="16" x14ac:dyDescent="0.2">
      <c r="B7100" s="6" t="s">
        <v>57555</v>
      </c>
      <c r="C7100" s="6">
        <v>0.103643213018302</v>
      </c>
      <c r="D7100" s="6">
        <v>8.1365001216257199E-2</v>
      </c>
    </row>
    <row r="7101" spans="2:4" ht="16" x14ac:dyDescent="0.2">
      <c r="B7101" s="6" t="s">
        <v>57556</v>
      </c>
      <c r="C7101" s="6">
        <v>0.210263839145822</v>
      </c>
      <c r="D7101" s="6">
        <v>-7.9628931102543404E-2</v>
      </c>
    </row>
    <row r="7102" spans="2:4" ht="16" x14ac:dyDescent="0.2">
      <c r="B7102" s="6" t="s">
        <v>57557</v>
      </c>
      <c r="C7102" s="6">
        <v>-6.0661433733208998E-3</v>
      </c>
      <c r="D7102" s="6">
        <v>-1.34720489969731E-2</v>
      </c>
    </row>
    <row r="7103" spans="2:4" ht="16" x14ac:dyDescent="0.2">
      <c r="B7103" s="6" t="s">
        <v>57558</v>
      </c>
      <c r="C7103" s="6">
        <v>-3.4713318624119999E-2</v>
      </c>
      <c r="D7103" s="6">
        <v>8.1795079185435302E-3</v>
      </c>
    </row>
    <row r="7104" spans="2:4" ht="16" x14ac:dyDescent="0.2">
      <c r="B7104" s="6" t="s">
        <v>57559</v>
      </c>
      <c r="C7104" s="6">
        <v>-0.181352480733836</v>
      </c>
      <c r="D7104" s="6">
        <v>1.07801728673887E-2</v>
      </c>
    </row>
    <row r="7105" spans="2:4" ht="16" x14ac:dyDescent="0.2">
      <c r="B7105" s="6" t="s">
        <v>57560</v>
      </c>
      <c r="C7105" s="6">
        <v>1.90047274808673E-2</v>
      </c>
      <c r="D7105" s="6">
        <v>-6.2025683948979199E-2</v>
      </c>
    </row>
    <row r="7106" spans="2:4" ht="16" x14ac:dyDescent="0.2">
      <c r="B7106" s="6" t="s">
        <v>57561</v>
      </c>
      <c r="C7106" s="6">
        <v>7.3763131912193594E-2</v>
      </c>
      <c r="D7106" s="6">
        <v>9.33977792038026E-2</v>
      </c>
    </row>
    <row r="7107" spans="2:4" ht="16" x14ac:dyDescent="0.2">
      <c r="B7107" s="6" t="s">
        <v>57562</v>
      </c>
      <c r="C7107" s="6">
        <v>3.12716554667496E-2</v>
      </c>
      <c r="D7107" s="6">
        <v>-2.2421783711023401E-2</v>
      </c>
    </row>
    <row r="7108" spans="2:4" ht="16" x14ac:dyDescent="0.2">
      <c r="B7108" s="6" t="s">
        <v>57563</v>
      </c>
      <c r="C7108" s="6">
        <v>-4.12222920554317E-3</v>
      </c>
      <c r="D7108" s="6">
        <v>-1.93147717696848E-2</v>
      </c>
    </row>
    <row r="7109" spans="2:4" ht="16" x14ac:dyDescent="0.2">
      <c r="B7109" s="6" t="s">
        <v>57564</v>
      </c>
      <c r="C7109" s="6">
        <v>5.0958616315689702E-2</v>
      </c>
      <c r="D7109" s="6">
        <v>3.3585454919334901E-2</v>
      </c>
    </row>
    <row r="7110" spans="2:4" ht="16" x14ac:dyDescent="0.2">
      <c r="B7110" s="6" t="s">
        <v>57565</v>
      </c>
      <c r="C7110" s="6">
        <v>0.177166019283546</v>
      </c>
      <c r="D7110" s="6">
        <v>0.187126490669104</v>
      </c>
    </row>
    <row r="7111" spans="2:4" ht="16" x14ac:dyDescent="0.2">
      <c r="B7111" s="6" t="s">
        <v>57566</v>
      </c>
      <c r="C7111" s="6">
        <v>-0.14505283457871301</v>
      </c>
      <c r="D7111" s="6">
        <v>-1.4907136966193901E-2</v>
      </c>
    </row>
    <row r="7112" spans="2:4" ht="16" x14ac:dyDescent="0.2">
      <c r="B7112" s="6" t="s">
        <v>57567</v>
      </c>
      <c r="C7112" s="6">
        <v>-7.0878408596286996E-2</v>
      </c>
      <c r="D7112" s="6">
        <v>-0.14439268243468301</v>
      </c>
    </row>
    <row r="7113" spans="2:4" ht="16" x14ac:dyDescent="0.2">
      <c r="B7113" s="6" t="s">
        <v>57568</v>
      </c>
      <c r="C7113" s="6">
        <v>9.2324530807057506E-2</v>
      </c>
      <c r="D7113" s="6">
        <v>5.1085925717658603E-2</v>
      </c>
    </row>
    <row r="7114" spans="2:4" ht="16" x14ac:dyDescent="0.2">
      <c r="B7114" s="6" t="s">
        <v>57569</v>
      </c>
      <c r="C7114" s="6">
        <v>-7.8236181214015793E-2</v>
      </c>
      <c r="D7114" s="6">
        <v>-2.6370515808697099E-2</v>
      </c>
    </row>
    <row r="7115" spans="2:4" ht="16" x14ac:dyDescent="0.2">
      <c r="B7115" s="6" t="s">
        <v>57570</v>
      </c>
      <c r="C7115" s="6">
        <v>-3.87075528745386E-2</v>
      </c>
      <c r="D7115" s="6">
        <v>6.8075755356845303E-3</v>
      </c>
    </row>
    <row r="7116" spans="2:4" ht="16" x14ac:dyDescent="0.2">
      <c r="B7116" s="6" t="s">
        <v>57571</v>
      </c>
      <c r="C7116" s="6">
        <v>-9.8536992660569894E-2</v>
      </c>
      <c r="D7116" s="6">
        <v>-2.8502050997642699E-2</v>
      </c>
    </row>
    <row r="7117" spans="2:4" ht="16" x14ac:dyDescent="0.2">
      <c r="B7117" s="6" t="s">
        <v>57572</v>
      </c>
      <c r="C7117" s="6">
        <v>-3.5113385744072197E-2</v>
      </c>
      <c r="D7117" s="6">
        <v>8.4973670904292795E-2</v>
      </c>
    </row>
    <row r="7118" spans="2:4" ht="16" x14ac:dyDescent="0.2">
      <c r="B7118" s="6" t="s">
        <v>57573</v>
      </c>
      <c r="C7118" s="6">
        <v>4.9591628035725997E-2</v>
      </c>
      <c r="D7118" s="6">
        <v>-1.8549849876646499E-2</v>
      </c>
    </row>
    <row r="7119" spans="2:4" ht="16" x14ac:dyDescent="0.2">
      <c r="B7119" s="6" t="s">
        <v>57574</v>
      </c>
      <c r="C7119" s="6">
        <v>7.0845107533603596E-2</v>
      </c>
      <c r="D7119" s="6">
        <v>-5.7003659086411397E-2</v>
      </c>
    </row>
    <row r="7120" spans="2:4" ht="16" x14ac:dyDescent="0.2">
      <c r="B7120" s="6" t="s">
        <v>57575</v>
      </c>
      <c r="C7120" s="6">
        <v>7.7277352931546694E-2</v>
      </c>
      <c r="D7120" s="6">
        <v>-2.60187090586361E-2</v>
      </c>
    </row>
    <row r="7121" spans="2:4" ht="16" x14ac:dyDescent="0.2">
      <c r="B7121" s="6" t="s">
        <v>57576</v>
      </c>
      <c r="C7121" s="6">
        <v>-0.138744930369675</v>
      </c>
      <c r="D7121" s="6">
        <v>-4.94290459080379E-2</v>
      </c>
    </row>
    <row r="7122" spans="2:4" ht="16" x14ac:dyDescent="0.2">
      <c r="B7122" s="6" t="s">
        <v>57577</v>
      </c>
      <c r="C7122" s="6">
        <v>-9.2395178996949504E-2</v>
      </c>
      <c r="D7122" s="6">
        <v>-2.5681704496679902E-2</v>
      </c>
    </row>
    <row r="7123" spans="2:4" ht="16" x14ac:dyDescent="0.2">
      <c r="B7123" s="6" t="s">
        <v>57578</v>
      </c>
      <c r="C7123" s="6">
        <v>-3.2892307015533397E-2</v>
      </c>
      <c r="D7123" s="6">
        <v>-6.4015696926510102E-2</v>
      </c>
    </row>
    <row r="7124" spans="2:4" ht="16" x14ac:dyDescent="0.2">
      <c r="B7124" s="6" t="s">
        <v>57579</v>
      </c>
      <c r="C7124" s="6">
        <v>-0.180948687793204</v>
      </c>
      <c r="D7124" s="6">
        <v>-9.40848006271819E-2</v>
      </c>
    </row>
    <row r="7125" spans="2:4" ht="16" x14ac:dyDescent="0.2">
      <c r="B7125" s="6" t="s">
        <v>57580</v>
      </c>
      <c r="C7125" s="6">
        <v>4.57814927739442E-2</v>
      </c>
      <c r="D7125" s="6">
        <v>3.7840693770589802E-2</v>
      </c>
    </row>
    <row r="7126" spans="2:4" ht="16" x14ac:dyDescent="0.2">
      <c r="B7126" s="6" t="s">
        <v>57581</v>
      </c>
      <c r="C7126" s="6">
        <v>-0.20113596008529</v>
      </c>
      <c r="D7126" s="6">
        <v>-3.8322422945937198E-2</v>
      </c>
    </row>
    <row r="7127" spans="2:4" ht="16" x14ac:dyDescent="0.2">
      <c r="B7127" s="6" t="s">
        <v>57582</v>
      </c>
      <c r="C7127" s="6">
        <v>0.174378606340059</v>
      </c>
      <c r="D7127" s="6">
        <v>-5.9731054793612497E-3</v>
      </c>
    </row>
    <row r="7128" spans="2:4" ht="16" x14ac:dyDescent="0.2">
      <c r="B7128" s="6" t="s">
        <v>57583</v>
      </c>
      <c r="C7128" s="6">
        <v>-6.4893079094877806E-2</v>
      </c>
      <c r="D7128" s="6">
        <v>-0.119304595422477</v>
      </c>
    </row>
    <row r="7129" spans="2:4" ht="16" x14ac:dyDescent="0.2">
      <c r="B7129" s="6" t="s">
        <v>57584</v>
      </c>
      <c r="C7129" s="6">
        <v>-4.7516759720067199E-2</v>
      </c>
      <c r="D7129" s="6">
        <v>7.45972096440536E-2</v>
      </c>
    </row>
    <row r="7130" spans="2:4" ht="16" x14ac:dyDescent="0.2">
      <c r="B7130" s="6" t="s">
        <v>57585</v>
      </c>
      <c r="C7130" s="6">
        <v>-0.121150845530221</v>
      </c>
      <c r="D7130" s="6">
        <v>-9.2388221490644198E-2</v>
      </c>
    </row>
    <row r="7131" spans="2:4" ht="16" x14ac:dyDescent="0.2">
      <c r="B7131" s="6" t="s">
        <v>57586</v>
      </c>
      <c r="C7131" s="6">
        <v>0.19262029969865399</v>
      </c>
      <c r="D7131" s="6">
        <v>8.5927173197577894E-2</v>
      </c>
    </row>
    <row r="7132" spans="2:4" ht="16" x14ac:dyDescent="0.2">
      <c r="B7132" s="6" t="s">
        <v>57587</v>
      </c>
      <c r="C7132" s="6">
        <v>-5.9858886148926899E-2</v>
      </c>
      <c r="D7132" s="6">
        <v>-2.2291328940965201E-2</v>
      </c>
    </row>
    <row r="7133" spans="2:4" ht="16" x14ac:dyDescent="0.2">
      <c r="B7133" s="6" t="s">
        <v>57588</v>
      </c>
      <c r="C7133" s="6">
        <v>-2.9257174859997001E-2</v>
      </c>
      <c r="D7133" s="6">
        <v>-9.0941352470705297E-2</v>
      </c>
    </row>
    <row r="7134" spans="2:4" ht="16" x14ac:dyDescent="0.2">
      <c r="B7134" s="6" t="s">
        <v>57589</v>
      </c>
      <c r="C7134" s="6">
        <v>9.4376573526171001E-2</v>
      </c>
      <c r="D7134" s="6">
        <v>-2.1717141380998201E-2</v>
      </c>
    </row>
    <row r="7135" spans="2:4" ht="16" x14ac:dyDescent="0.2">
      <c r="B7135" s="6" t="s">
        <v>57590</v>
      </c>
      <c r="C7135" s="6">
        <v>-0.17949605854380701</v>
      </c>
      <c r="D7135" s="6">
        <v>-0.10160607434694501</v>
      </c>
    </row>
    <row r="7136" spans="2:4" ht="16" x14ac:dyDescent="0.2">
      <c r="B7136" s="6" t="s">
        <v>57591</v>
      </c>
      <c r="C7136" s="6">
        <v>-0.150758546926586</v>
      </c>
      <c r="D7136" s="6">
        <v>-2.1154228907369298E-2</v>
      </c>
    </row>
    <row r="7137" spans="2:4" ht="16" x14ac:dyDescent="0.2">
      <c r="B7137" s="6" t="s">
        <v>57592</v>
      </c>
      <c r="C7137" s="6">
        <v>-6.0915829694190302E-3</v>
      </c>
      <c r="D7137" s="6">
        <v>-0.109716427778727</v>
      </c>
    </row>
    <row r="7138" spans="2:4" ht="16" x14ac:dyDescent="0.2">
      <c r="B7138" s="6" t="s">
        <v>57593</v>
      </c>
      <c r="C7138" s="6">
        <v>-8.4795300330058304E-2</v>
      </c>
      <c r="D7138" s="6">
        <v>-5.8368303691106099E-2</v>
      </c>
    </row>
    <row r="7139" spans="2:4" ht="16" x14ac:dyDescent="0.2">
      <c r="B7139" s="6" t="s">
        <v>57594</v>
      </c>
      <c r="C7139" s="6">
        <v>4.57754084449737E-2</v>
      </c>
      <c r="D7139" s="6">
        <v>-1.33354944441913E-2</v>
      </c>
    </row>
    <row r="7140" spans="2:4" ht="16" x14ac:dyDescent="0.2">
      <c r="B7140" s="6" t="s">
        <v>57595</v>
      </c>
      <c r="C7140" s="6">
        <v>-1.37176417590368E-3</v>
      </c>
      <c r="D7140" s="6">
        <v>-0.11354722032058701</v>
      </c>
    </row>
    <row r="7141" spans="2:4" ht="16" x14ac:dyDescent="0.2">
      <c r="B7141" s="6" t="s">
        <v>57596</v>
      </c>
      <c r="C7141" s="6">
        <v>0.26259273282997703</v>
      </c>
      <c r="D7141" s="6">
        <v>1.20689160184222E-2</v>
      </c>
    </row>
    <row r="7142" spans="2:4" ht="16" x14ac:dyDescent="0.2">
      <c r="B7142" s="6" t="s">
        <v>57597</v>
      </c>
      <c r="C7142" s="6">
        <v>6.7787460971988595E-2</v>
      </c>
      <c r="D7142" s="6">
        <v>-3.0528443339399001E-2</v>
      </c>
    </row>
    <row r="7143" spans="2:4" ht="16" x14ac:dyDescent="0.2">
      <c r="B7143" s="6" t="s">
        <v>57598</v>
      </c>
      <c r="C7143" s="6">
        <v>6.8006002571568303E-2</v>
      </c>
      <c r="D7143" s="6">
        <v>7.5733597085598001E-2</v>
      </c>
    </row>
    <row r="7144" spans="2:4" ht="16" x14ac:dyDescent="0.2">
      <c r="B7144" s="6" t="s">
        <v>57599</v>
      </c>
      <c r="C7144" s="6">
        <v>-6.0189764398531402E-2</v>
      </c>
      <c r="D7144" s="6">
        <v>1.9056113873290301E-2</v>
      </c>
    </row>
    <row r="7145" spans="2:4" ht="16" x14ac:dyDescent="0.2">
      <c r="B7145" s="6" t="s">
        <v>57600</v>
      </c>
      <c r="C7145" s="6">
        <v>-7.2990035723331695E-2</v>
      </c>
      <c r="D7145" s="6">
        <v>3.4354105599155901E-2</v>
      </c>
    </row>
    <row r="7146" spans="2:4" ht="16" x14ac:dyDescent="0.2">
      <c r="B7146" s="6" t="s">
        <v>57601</v>
      </c>
      <c r="C7146" s="6">
        <v>-3.1338496679158098E-2</v>
      </c>
      <c r="D7146" s="6">
        <v>4.7201861300385402E-2</v>
      </c>
    </row>
    <row r="7147" spans="2:4" ht="16" x14ac:dyDescent="0.2">
      <c r="B7147" s="6" t="s">
        <v>57602</v>
      </c>
      <c r="C7147" s="6">
        <v>-0.174121275084232</v>
      </c>
      <c r="D7147" s="6">
        <v>-4.7566585463292399E-2</v>
      </c>
    </row>
    <row r="7148" spans="2:4" ht="16" x14ac:dyDescent="0.2">
      <c r="B7148" s="6" t="s">
        <v>57603</v>
      </c>
      <c r="C7148" s="6">
        <v>-0.125748870789509</v>
      </c>
      <c r="D7148" s="6">
        <v>-5.0771291726676999E-2</v>
      </c>
    </row>
    <row r="7149" spans="2:4" ht="16" x14ac:dyDescent="0.2">
      <c r="B7149" s="6" t="s">
        <v>57604</v>
      </c>
      <c r="C7149" s="6">
        <v>3.8759470234076297E-2</v>
      </c>
      <c r="D7149" s="6">
        <v>-2.14805433262052E-2</v>
      </c>
    </row>
    <row r="7150" spans="2:4" ht="16" x14ac:dyDescent="0.2">
      <c r="B7150" s="6" t="s">
        <v>57605</v>
      </c>
      <c r="C7150" s="6">
        <v>-0.154461988629189</v>
      </c>
      <c r="D7150" s="6">
        <v>-5.6527762851150798E-2</v>
      </c>
    </row>
    <row r="7151" spans="2:4" ht="16" x14ac:dyDescent="0.2">
      <c r="B7151" s="6" t="s">
        <v>57606</v>
      </c>
      <c r="C7151" s="6">
        <v>6.3640425803530604E-2</v>
      </c>
      <c r="D7151" s="6">
        <v>-6.8484736808174199E-2</v>
      </c>
    </row>
    <row r="7152" spans="2:4" ht="16" x14ac:dyDescent="0.2">
      <c r="B7152" s="6" t="s">
        <v>57607</v>
      </c>
      <c r="C7152" s="6">
        <v>-7.1178269109845302E-2</v>
      </c>
      <c r="D7152" s="6">
        <v>-6.1340089749286598E-2</v>
      </c>
    </row>
    <row r="7153" spans="2:4" ht="16" x14ac:dyDescent="0.2">
      <c r="B7153" s="6" t="s">
        <v>57608</v>
      </c>
      <c r="C7153" s="6">
        <v>1.47365432240143E-2</v>
      </c>
      <c r="D7153" s="6">
        <v>-4.1996892943150996E-3</v>
      </c>
    </row>
    <row r="7154" spans="2:4" ht="16" x14ac:dyDescent="0.2">
      <c r="B7154" s="6" t="s">
        <v>57609</v>
      </c>
      <c r="C7154" s="6">
        <v>-6.4774288582932493E-2</v>
      </c>
      <c r="D7154" s="6">
        <v>-0.109710259879067</v>
      </c>
    </row>
    <row r="7155" spans="2:4" ht="16" x14ac:dyDescent="0.2">
      <c r="B7155" s="6" t="s">
        <v>57610</v>
      </c>
      <c r="C7155" s="6">
        <v>-8.3487715924032799E-2</v>
      </c>
      <c r="D7155" s="6">
        <v>-1.28695914431013E-2</v>
      </c>
    </row>
    <row r="7156" spans="2:4" ht="16" x14ac:dyDescent="0.2">
      <c r="B7156" s="6" t="s">
        <v>57611</v>
      </c>
      <c r="C7156" s="6">
        <v>-8.4650913487443802E-2</v>
      </c>
      <c r="D7156" s="6">
        <v>-1.8635574530107699E-2</v>
      </c>
    </row>
    <row r="7157" spans="2:4" ht="16" x14ac:dyDescent="0.2">
      <c r="B7157" s="6" t="s">
        <v>57612</v>
      </c>
      <c r="C7157" s="6">
        <v>-3.3211045075031399E-2</v>
      </c>
      <c r="D7157" s="6">
        <v>5.3005076918609E-2</v>
      </c>
    </row>
    <row r="7158" spans="2:4" ht="16" x14ac:dyDescent="0.2">
      <c r="B7158" s="6" t="s">
        <v>57613</v>
      </c>
      <c r="C7158" s="6">
        <v>-0.117987555471692</v>
      </c>
      <c r="D7158" s="6">
        <v>-1.6616785651363802E-2</v>
      </c>
    </row>
    <row r="7159" spans="2:4" ht="16" x14ac:dyDescent="0.2">
      <c r="B7159" s="6" t="s">
        <v>57614</v>
      </c>
      <c r="C7159" s="6">
        <v>-1.7923980197825699E-2</v>
      </c>
      <c r="D7159" s="6">
        <v>-4.7380475837661001E-2</v>
      </c>
    </row>
    <row r="7160" spans="2:4" ht="16" x14ac:dyDescent="0.2">
      <c r="B7160" s="6" t="s">
        <v>57615</v>
      </c>
      <c r="C7160" s="6">
        <v>-6.5182592850971E-2</v>
      </c>
      <c r="D7160" s="6">
        <v>6.7920210949414103E-3</v>
      </c>
    </row>
    <row r="7161" spans="2:4" ht="16" x14ac:dyDescent="0.2">
      <c r="B7161" s="6" t="s">
        <v>57616</v>
      </c>
      <c r="C7161" s="6">
        <v>9.5126295954805996E-4</v>
      </c>
      <c r="D7161" s="6">
        <v>1.2918265849644801E-2</v>
      </c>
    </row>
    <row r="7162" spans="2:4" ht="16" x14ac:dyDescent="0.2">
      <c r="B7162" s="6" t="s">
        <v>57617</v>
      </c>
      <c r="C7162" s="6">
        <v>-2.6475553211404299E-2</v>
      </c>
      <c r="D7162" s="6">
        <v>-2.7743748013360402E-2</v>
      </c>
    </row>
    <row r="7163" spans="2:4" ht="16" x14ac:dyDescent="0.2">
      <c r="B7163" s="6" t="s">
        <v>57618</v>
      </c>
      <c r="C7163" s="6">
        <v>0.139132327749659</v>
      </c>
      <c r="D7163" s="6">
        <v>-5.8657044353020403E-2</v>
      </c>
    </row>
    <row r="7164" spans="2:4" ht="16" x14ac:dyDescent="0.2">
      <c r="B7164" s="6" t="s">
        <v>57619</v>
      </c>
      <c r="C7164" s="6">
        <v>-3.8747932731356897E-2</v>
      </c>
      <c r="D7164" s="6">
        <v>-3.3659056867464898E-2</v>
      </c>
    </row>
    <row r="7165" spans="2:4" ht="16" x14ac:dyDescent="0.2">
      <c r="B7165" s="6" t="s">
        <v>57620</v>
      </c>
      <c r="C7165" s="6">
        <v>5.9904804775517698E-2</v>
      </c>
      <c r="D7165" s="6">
        <v>-2.3241685150881101E-2</v>
      </c>
    </row>
    <row r="7166" spans="2:4" ht="16" x14ac:dyDescent="0.2">
      <c r="B7166" s="6" t="s">
        <v>57621</v>
      </c>
      <c r="C7166" s="6">
        <v>-9.5001911125405195E-2</v>
      </c>
      <c r="D7166" s="6">
        <v>4.3960484498995499E-2</v>
      </c>
    </row>
    <row r="7167" spans="2:4" ht="16" x14ac:dyDescent="0.2">
      <c r="B7167" s="6" t="s">
        <v>57622</v>
      </c>
      <c r="C7167" s="6">
        <v>4.98887152109493E-2</v>
      </c>
      <c r="D7167" s="6">
        <v>7.2639430866758503E-2</v>
      </c>
    </row>
    <row r="7168" spans="2:4" ht="16" x14ac:dyDescent="0.2">
      <c r="B7168" s="6" t="s">
        <v>57623</v>
      </c>
      <c r="C7168" s="6">
        <v>-2.4137030547682198E-2</v>
      </c>
      <c r="D7168" s="6">
        <v>-4.5967030716411702E-3</v>
      </c>
    </row>
    <row r="7169" spans="2:4" ht="16" x14ac:dyDescent="0.2">
      <c r="B7169" s="6" t="s">
        <v>57624</v>
      </c>
      <c r="C7169" s="6">
        <v>-3.9057327190074702E-2</v>
      </c>
      <c r="D7169" s="6">
        <v>-0.120269568226132</v>
      </c>
    </row>
    <row r="7170" spans="2:4" ht="16" x14ac:dyDescent="0.2">
      <c r="B7170" s="6" t="s">
        <v>57625</v>
      </c>
      <c r="C7170" s="6">
        <v>-0.199231366594573</v>
      </c>
      <c r="D7170" s="6">
        <v>-8.9453954948084793E-2</v>
      </c>
    </row>
    <row r="7171" spans="2:4" ht="16" x14ac:dyDescent="0.2">
      <c r="B7171" s="6" t="s">
        <v>57626</v>
      </c>
      <c r="C7171" s="6">
        <v>1.2882674180460201E-2</v>
      </c>
      <c r="D7171" s="6">
        <v>-4.4597698820107098E-2</v>
      </c>
    </row>
    <row r="7172" spans="2:4" ht="16" x14ac:dyDescent="0.2">
      <c r="B7172" s="6" t="s">
        <v>57627</v>
      </c>
      <c r="C7172" s="6">
        <v>-6.8128330724668701E-2</v>
      </c>
      <c r="D7172" s="6">
        <v>-1.1307087762012299E-2</v>
      </c>
    </row>
    <row r="7173" spans="2:4" ht="16" x14ac:dyDescent="0.2">
      <c r="B7173" s="6" t="s">
        <v>57628</v>
      </c>
      <c r="C7173" s="6">
        <v>1.9804692310413201E-2</v>
      </c>
      <c r="D7173" s="6">
        <v>4.3928646266338703E-2</v>
      </c>
    </row>
    <row r="7174" spans="2:4" ht="16" x14ac:dyDescent="0.2">
      <c r="B7174" s="6" t="s">
        <v>57629</v>
      </c>
      <c r="C7174" s="6">
        <v>9.3600928921508106E-2</v>
      </c>
      <c r="D7174" s="6">
        <v>4.0213562286221301E-3</v>
      </c>
    </row>
    <row r="7175" spans="2:4" ht="16" x14ac:dyDescent="0.2">
      <c r="B7175" s="6" t="s">
        <v>57630</v>
      </c>
      <c r="C7175" s="6">
        <v>0.113746531714365</v>
      </c>
      <c r="D7175" s="6">
        <v>1.4261391533637801E-2</v>
      </c>
    </row>
    <row r="7176" spans="2:4" ht="16" x14ac:dyDescent="0.2">
      <c r="B7176" s="6" t="s">
        <v>57631</v>
      </c>
      <c r="C7176" s="6">
        <v>7.4811839789332701E-2</v>
      </c>
      <c r="D7176" s="6">
        <v>1.7909129820075999E-2</v>
      </c>
    </row>
    <row r="7177" spans="2:4" ht="16" x14ac:dyDescent="0.2">
      <c r="B7177" s="6" t="s">
        <v>57632</v>
      </c>
      <c r="C7177" s="6">
        <v>-0.15352090752800199</v>
      </c>
      <c r="D7177" s="6">
        <v>-1.64642415176205E-3</v>
      </c>
    </row>
    <row r="7178" spans="2:4" ht="16" x14ac:dyDescent="0.2">
      <c r="B7178" s="6" t="s">
        <v>57633</v>
      </c>
      <c r="C7178" s="6">
        <v>-0.200762331360642</v>
      </c>
      <c r="D7178" s="6">
        <v>-0.19259396564037001</v>
      </c>
    </row>
    <row r="7179" spans="2:4" ht="16" x14ac:dyDescent="0.2">
      <c r="B7179" s="6" t="s">
        <v>57634</v>
      </c>
      <c r="C7179" s="6">
        <v>7.7701331519071104E-3</v>
      </c>
      <c r="D7179" s="6">
        <v>4.6328838876018999E-3</v>
      </c>
    </row>
    <row r="7180" spans="2:4" ht="16" x14ac:dyDescent="0.2">
      <c r="B7180" s="6" t="s">
        <v>57635</v>
      </c>
      <c r="C7180" s="6">
        <v>-0.19574686090403101</v>
      </c>
      <c r="D7180" s="6">
        <v>-0.101091916224927</v>
      </c>
    </row>
    <row r="7181" spans="2:4" ht="16" x14ac:dyDescent="0.2">
      <c r="B7181" s="6" t="s">
        <v>57636</v>
      </c>
      <c r="C7181" s="6">
        <v>5.5524368505088802E-2</v>
      </c>
      <c r="D7181" s="6">
        <v>5.7644133797235299E-2</v>
      </c>
    </row>
    <row r="7182" spans="2:4" ht="16" x14ac:dyDescent="0.2">
      <c r="B7182" s="6" t="s">
        <v>57637</v>
      </c>
      <c r="C7182" s="6">
        <v>-6.6494042642172999E-2</v>
      </c>
      <c r="D7182" s="6">
        <v>0.15274782905502099</v>
      </c>
    </row>
    <row r="7183" spans="2:4" ht="16" x14ac:dyDescent="0.2">
      <c r="B7183" s="6" t="s">
        <v>57638</v>
      </c>
      <c r="C7183" s="6">
        <v>-9.7795985690046494E-2</v>
      </c>
      <c r="D7183" s="6">
        <v>-0.143330383171931</v>
      </c>
    </row>
    <row r="7184" spans="2:4" ht="16" x14ac:dyDescent="0.2">
      <c r="B7184" s="6" t="s">
        <v>57639</v>
      </c>
      <c r="C7184" s="6">
        <v>-4.4825935810558298E-2</v>
      </c>
      <c r="D7184" s="6">
        <v>-7.8848299317868395E-2</v>
      </c>
    </row>
    <row r="7185" spans="2:4" ht="16" x14ac:dyDescent="0.2">
      <c r="B7185" s="6" t="s">
        <v>57640</v>
      </c>
      <c r="C7185" s="6">
        <v>-6.4501890429248504E-2</v>
      </c>
      <c r="D7185" s="6">
        <v>1.32191983839706E-2</v>
      </c>
    </row>
    <row r="7186" spans="2:4" ht="16" x14ac:dyDescent="0.2">
      <c r="B7186" s="6" t="s">
        <v>57641</v>
      </c>
      <c r="C7186" s="6">
        <v>2.7012146457293398E-2</v>
      </c>
      <c r="D7186" s="6">
        <v>9.2760646628627E-2</v>
      </c>
    </row>
    <row r="7187" spans="2:4" ht="16" x14ac:dyDescent="0.2">
      <c r="B7187" s="6" t="s">
        <v>57642</v>
      </c>
      <c r="C7187" s="6">
        <v>-9.7877705505842599E-2</v>
      </c>
      <c r="D7187" s="6">
        <v>-6.0685065271925999E-3</v>
      </c>
    </row>
    <row r="7188" spans="2:4" ht="16" x14ac:dyDescent="0.2">
      <c r="B7188" s="6" t="s">
        <v>57643</v>
      </c>
      <c r="C7188" s="6">
        <v>-2.3112962161714101E-2</v>
      </c>
      <c r="D7188" s="6">
        <v>-1.6863851135658699E-2</v>
      </c>
    </row>
    <row r="7189" spans="2:4" ht="16" x14ac:dyDescent="0.2">
      <c r="B7189" s="6" t="s">
        <v>57644</v>
      </c>
      <c r="C7189" s="6">
        <v>-6.5419589331305904E-4</v>
      </c>
      <c r="D7189" s="6">
        <v>2.9491922809180299E-2</v>
      </c>
    </row>
    <row r="7190" spans="2:4" ht="16" x14ac:dyDescent="0.2">
      <c r="B7190" s="6" t="s">
        <v>57645</v>
      </c>
      <c r="C7190" s="6">
        <v>-6.2753499802523593E-2</v>
      </c>
      <c r="D7190" s="6">
        <v>2.9839620933892402E-2</v>
      </c>
    </row>
    <row r="7191" spans="2:4" ht="16" x14ac:dyDescent="0.2">
      <c r="B7191" s="6" t="s">
        <v>57646</v>
      </c>
      <c r="C7191" s="6">
        <v>2.9786987405820801E-2</v>
      </c>
      <c r="D7191" s="6">
        <v>-0.121707015097578</v>
      </c>
    </row>
    <row r="7192" spans="2:4" ht="16" x14ac:dyDescent="0.2">
      <c r="B7192" s="6" t="s">
        <v>57647</v>
      </c>
      <c r="C7192" s="6">
        <v>-1.4189940022461701E-2</v>
      </c>
      <c r="D7192" s="6">
        <v>9.0399514817791592E-3</v>
      </c>
    </row>
    <row r="7193" spans="2:4" ht="16" x14ac:dyDescent="0.2">
      <c r="B7193" s="6" t="s">
        <v>57648</v>
      </c>
      <c r="C7193" s="6">
        <v>-5.7446194894314601E-2</v>
      </c>
      <c r="D7193" s="6">
        <v>1.4053477148170099E-2</v>
      </c>
    </row>
    <row r="7194" spans="2:4" ht="16" x14ac:dyDescent="0.2">
      <c r="B7194" s="6" t="s">
        <v>57649</v>
      </c>
      <c r="C7194" s="6">
        <v>1.3219519643146599E-2</v>
      </c>
      <c r="D7194" s="6">
        <v>3.3197464963991799E-2</v>
      </c>
    </row>
    <row r="7195" spans="2:4" ht="16" x14ac:dyDescent="0.2">
      <c r="B7195" s="6" t="s">
        <v>57650</v>
      </c>
      <c r="C7195" s="6">
        <v>-0.104420489276392</v>
      </c>
      <c r="D7195" s="6">
        <v>-4.0267274029164198E-2</v>
      </c>
    </row>
    <row r="7196" spans="2:4" ht="16" x14ac:dyDescent="0.2">
      <c r="B7196" s="6" t="s">
        <v>57651</v>
      </c>
      <c r="C7196" s="6">
        <v>-0.22620504162034399</v>
      </c>
      <c r="D7196" s="6">
        <v>2.9976239987466499E-2</v>
      </c>
    </row>
    <row r="7197" spans="2:4" ht="16" x14ac:dyDescent="0.2">
      <c r="B7197" s="6" t="s">
        <v>57652</v>
      </c>
      <c r="C7197" s="6">
        <v>-7.5715932125741695E-2</v>
      </c>
      <c r="D7197" s="6">
        <v>7.1029640412080602E-3</v>
      </c>
    </row>
    <row r="7198" spans="2:4" ht="16" x14ac:dyDescent="0.2">
      <c r="B7198" s="6" t="s">
        <v>57653</v>
      </c>
      <c r="C7198" s="6">
        <v>4.6395954305833001E-2</v>
      </c>
      <c r="D7198" s="6">
        <v>8.3162220688860394E-2</v>
      </c>
    </row>
    <row r="7199" spans="2:4" ht="16" x14ac:dyDescent="0.2">
      <c r="B7199" s="6" t="s">
        <v>57654</v>
      </c>
      <c r="C7199" s="6">
        <v>-0.12622646850771499</v>
      </c>
      <c r="D7199" s="6">
        <v>-0.10396433562891599</v>
      </c>
    </row>
    <row r="7200" spans="2:4" ht="16" x14ac:dyDescent="0.2">
      <c r="B7200" s="6" t="s">
        <v>57655</v>
      </c>
      <c r="C7200" s="6">
        <v>8.1267186441664294E-2</v>
      </c>
      <c r="D7200" s="6">
        <v>-2.8951650374816701E-2</v>
      </c>
    </row>
    <row r="7201" spans="2:4" ht="16" x14ac:dyDescent="0.2">
      <c r="B7201" s="6" t="s">
        <v>57656</v>
      </c>
      <c r="C7201" s="6">
        <v>-0.11165004203366299</v>
      </c>
      <c r="D7201" s="6">
        <v>2.1052369625504198E-2</v>
      </c>
    </row>
    <row r="7202" spans="2:4" ht="16" x14ac:dyDescent="0.2">
      <c r="B7202" s="6" t="s">
        <v>57657</v>
      </c>
      <c r="C7202" s="6">
        <v>3.09713610731643E-2</v>
      </c>
      <c r="D7202" s="6">
        <v>-4.1730489070022102E-2</v>
      </c>
    </row>
    <row r="7203" spans="2:4" ht="16" x14ac:dyDescent="0.2">
      <c r="B7203" s="6" t="s">
        <v>57658</v>
      </c>
      <c r="C7203" s="6">
        <v>-0.11189654217603601</v>
      </c>
      <c r="D7203" s="6">
        <v>3.8531008370666399E-2</v>
      </c>
    </row>
    <row r="7204" spans="2:4" ht="16" x14ac:dyDescent="0.2">
      <c r="B7204" s="6" t="s">
        <v>57659</v>
      </c>
      <c r="C7204" s="6">
        <v>0.171263306587533</v>
      </c>
      <c r="D7204" s="6">
        <v>0.118857023178257</v>
      </c>
    </row>
    <row r="7205" spans="2:4" ht="16" x14ac:dyDescent="0.2">
      <c r="B7205" s="6" t="s">
        <v>57660</v>
      </c>
      <c r="C7205" s="6">
        <v>0.114536130504689</v>
      </c>
      <c r="D7205" s="6">
        <v>-1.00303896278483E-2</v>
      </c>
    </row>
    <row r="7206" spans="2:4" ht="16" x14ac:dyDescent="0.2">
      <c r="B7206" s="6" t="s">
        <v>57661</v>
      </c>
      <c r="C7206" s="6">
        <v>-3.1028702319257001E-2</v>
      </c>
      <c r="D7206" s="6">
        <v>2.4729834468971298E-2</v>
      </c>
    </row>
    <row r="7207" spans="2:4" ht="16" x14ac:dyDescent="0.2">
      <c r="B7207" s="6" t="s">
        <v>57662</v>
      </c>
      <c r="C7207" s="6">
        <v>0.141607985693293</v>
      </c>
      <c r="D7207" s="6">
        <v>3.1580776606708397E-2</v>
      </c>
    </row>
    <row r="7208" spans="2:4" ht="16" x14ac:dyDescent="0.2">
      <c r="B7208" s="6" t="s">
        <v>57663</v>
      </c>
      <c r="C7208" s="6">
        <v>-0.111148700291314</v>
      </c>
      <c r="D7208" s="6">
        <v>-1.72757183787168E-3</v>
      </c>
    </row>
    <row r="7209" spans="2:4" ht="16" x14ac:dyDescent="0.2">
      <c r="B7209" s="6" t="s">
        <v>57664</v>
      </c>
      <c r="C7209" s="6">
        <v>0.16301271074042201</v>
      </c>
      <c r="D7209" s="6">
        <v>2.33160190161135E-2</v>
      </c>
    </row>
    <row r="7210" spans="2:4" ht="16" x14ac:dyDescent="0.2">
      <c r="B7210" s="6" t="s">
        <v>57665</v>
      </c>
      <c r="C7210" s="6">
        <v>-1.91181041745851E-2</v>
      </c>
      <c r="D7210" s="6">
        <v>1.81390876492908E-2</v>
      </c>
    </row>
    <row r="7211" spans="2:4" ht="16" x14ac:dyDescent="0.2">
      <c r="B7211" s="6" t="s">
        <v>57666</v>
      </c>
      <c r="C7211" s="6">
        <v>1.5823543285932801E-2</v>
      </c>
      <c r="D7211" s="6">
        <v>6.0690935611102503E-2</v>
      </c>
    </row>
    <row r="7212" spans="2:4" ht="16" x14ac:dyDescent="0.2">
      <c r="B7212" s="6" t="s">
        <v>57667</v>
      </c>
      <c r="C7212" s="6">
        <v>-1.4897883772626099E-2</v>
      </c>
      <c r="D7212" s="6">
        <v>7.1681934193014996E-2</v>
      </c>
    </row>
    <row r="7213" spans="2:4" ht="16" x14ac:dyDescent="0.2">
      <c r="B7213" s="6" t="s">
        <v>57668</v>
      </c>
      <c r="C7213" s="6">
        <v>-5.47615801765131E-2</v>
      </c>
      <c r="D7213" s="6">
        <v>-6.5713749161767601E-2</v>
      </c>
    </row>
    <row r="7214" spans="2:4" ht="16" x14ac:dyDescent="0.2">
      <c r="B7214" s="6" t="s">
        <v>57669</v>
      </c>
      <c r="C7214" s="6">
        <v>-0.17134700160928801</v>
      </c>
      <c r="D7214" s="6">
        <v>3.2063404280643E-3</v>
      </c>
    </row>
    <row r="7215" spans="2:4" ht="16" x14ac:dyDescent="0.2">
      <c r="B7215" s="6" t="s">
        <v>57670</v>
      </c>
      <c r="C7215" s="6">
        <v>4.6778562872178901E-2</v>
      </c>
      <c r="D7215" s="6">
        <v>-5.3885989985957998E-2</v>
      </c>
    </row>
    <row r="7216" spans="2:4" ht="16" x14ac:dyDescent="0.2">
      <c r="B7216" s="6" t="s">
        <v>57671</v>
      </c>
      <c r="C7216" s="6">
        <v>-0.114346713042106</v>
      </c>
      <c r="D7216" s="6">
        <v>5.8603684809446499E-2</v>
      </c>
    </row>
    <row r="7217" spans="2:4" ht="16" x14ac:dyDescent="0.2">
      <c r="B7217" s="6" t="s">
        <v>57672</v>
      </c>
      <c r="C7217" s="6">
        <v>0.12846913390475201</v>
      </c>
      <c r="D7217" s="6">
        <v>-5.4134577210954E-2</v>
      </c>
    </row>
    <row r="7218" spans="2:4" ht="16" x14ac:dyDescent="0.2">
      <c r="B7218" s="6" t="s">
        <v>57673</v>
      </c>
      <c r="C7218" s="6">
        <v>-1.7501110203980399E-2</v>
      </c>
      <c r="D7218" s="6">
        <v>-7.4607892427043997E-6</v>
      </c>
    </row>
    <row r="7219" spans="2:4" ht="16" x14ac:dyDescent="0.2">
      <c r="B7219" s="6" t="s">
        <v>57674</v>
      </c>
      <c r="C7219" s="6">
        <v>-0.10652481290740801</v>
      </c>
      <c r="D7219" s="6">
        <v>-3.9064780631431303E-2</v>
      </c>
    </row>
    <row r="7220" spans="2:4" ht="16" x14ac:dyDescent="0.2">
      <c r="B7220" s="6" t="s">
        <v>57675</v>
      </c>
      <c r="C7220" s="6">
        <v>-0.10044550405474</v>
      </c>
      <c r="D7220" s="6">
        <v>-2.5441979677219201E-2</v>
      </c>
    </row>
    <row r="7221" spans="2:4" ht="16" x14ac:dyDescent="0.2">
      <c r="B7221" s="6" t="s">
        <v>57676</v>
      </c>
      <c r="C7221" s="6">
        <v>-4.2598670732294501E-2</v>
      </c>
      <c r="D7221" s="6">
        <v>-7.6115568370885497E-3</v>
      </c>
    </row>
    <row r="7222" spans="2:4" ht="16" x14ac:dyDescent="0.2">
      <c r="B7222" s="6" t="s">
        <v>57677</v>
      </c>
      <c r="C7222" s="6">
        <v>6.7129970722261206E-2</v>
      </c>
      <c r="D7222" s="6">
        <v>-4.7878582758609803E-2</v>
      </c>
    </row>
    <row r="7223" spans="2:4" ht="16" x14ac:dyDescent="0.2">
      <c r="B7223" s="6" t="s">
        <v>57678</v>
      </c>
      <c r="C7223" s="6">
        <v>-5.6723108274935499E-2</v>
      </c>
      <c r="D7223" s="6">
        <v>3.7796714566228302E-2</v>
      </c>
    </row>
    <row r="7224" spans="2:4" ht="16" x14ac:dyDescent="0.2">
      <c r="B7224" s="6" t="s">
        <v>57679</v>
      </c>
      <c r="C7224" s="6">
        <v>-3.9479613303241103E-2</v>
      </c>
      <c r="D7224" s="6">
        <v>2.5365458414767599E-2</v>
      </c>
    </row>
    <row r="7225" spans="2:4" ht="16" x14ac:dyDescent="0.2">
      <c r="B7225" s="6" t="s">
        <v>57680</v>
      </c>
      <c r="C7225" s="6">
        <v>0.14593204137236299</v>
      </c>
      <c r="D7225" s="6">
        <v>-6.0422019563956403E-2</v>
      </c>
    </row>
    <row r="7226" spans="2:4" ht="16" x14ac:dyDescent="0.2">
      <c r="B7226" s="6" t="s">
        <v>57681</v>
      </c>
      <c r="C7226" s="6">
        <v>-1.6189207467105501E-2</v>
      </c>
      <c r="D7226" s="6">
        <v>5.32638064704768E-2</v>
      </c>
    </row>
    <row r="7227" spans="2:4" ht="16" x14ac:dyDescent="0.2">
      <c r="B7227" s="6" t="s">
        <v>57682</v>
      </c>
      <c r="C7227" s="6">
        <v>1.57962234012636E-2</v>
      </c>
      <c r="D7227" s="6">
        <v>9.7288884964209892E-3</v>
      </c>
    </row>
    <row r="7228" spans="2:4" ht="16" x14ac:dyDescent="0.2">
      <c r="B7228" s="6" t="s">
        <v>57683</v>
      </c>
      <c r="C7228" s="6">
        <v>9.5534262111032203E-3</v>
      </c>
      <c r="D7228" s="6">
        <v>-8.63812830999304E-2</v>
      </c>
    </row>
    <row r="7229" spans="2:4" ht="16" x14ac:dyDescent="0.2">
      <c r="B7229" s="6" t="s">
        <v>57684</v>
      </c>
      <c r="C7229" s="6">
        <v>-0.10749315279393699</v>
      </c>
      <c r="D7229" s="6">
        <v>-0.103159044814348</v>
      </c>
    </row>
    <row r="7230" spans="2:4" ht="16" x14ac:dyDescent="0.2">
      <c r="B7230" s="6" t="s">
        <v>57685</v>
      </c>
      <c r="C7230" s="6">
        <v>-0.15602829252446099</v>
      </c>
      <c r="D7230" s="6">
        <v>-7.8391579263909897E-2</v>
      </c>
    </row>
    <row r="7231" spans="2:4" ht="16" x14ac:dyDescent="0.2">
      <c r="B7231" s="6" t="s">
        <v>57686</v>
      </c>
      <c r="C7231" s="6">
        <v>0.19690126175891501</v>
      </c>
      <c r="D7231" s="6">
        <v>-2.0202602359981101E-2</v>
      </c>
    </row>
    <row r="7232" spans="2:4" ht="16" x14ac:dyDescent="0.2">
      <c r="B7232" s="6" t="s">
        <v>57687</v>
      </c>
      <c r="C7232" s="6">
        <v>2.8721533179508499E-2</v>
      </c>
      <c r="D7232" s="6">
        <v>0.109827644904579</v>
      </c>
    </row>
    <row r="7233" spans="2:4" ht="16" x14ac:dyDescent="0.2">
      <c r="B7233" s="6" t="s">
        <v>57688</v>
      </c>
      <c r="C7233" s="6">
        <v>0.122365935995309</v>
      </c>
      <c r="D7233" s="6">
        <v>9.28320885254698E-2</v>
      </c>
    </row>
    <row r="7234" spans="2:4" ht="16" x14ac:dyDescent="0.2">
      <c r="B7234" s="6" t="s">
        <v>57689</v>
      </c>
      <c r="C7234" s="6">
        <v>-5.5070524011968701E-3</v>
      </c>
      <c r="D7234" s="6">
        <v>-1.46988650021645E-2</v>
      </c>
    </row>
    <row r="7235" spans="2:4" ht="16" x14ac:dyDescent="0.2">
      <c r="B7235" s="6" t="s">
        <v>57690</v>
      </c>
      <c r="C7235" s="6">
        <v>0.21797389165568301</v>
      </c>
      <c r="D7235" s="6">
        <v>8.4871703789429404E-2</v>
      </c>
    </row>
    <row r="7236" spans="2:4" ht="16" x14ac:dyDescent="0.2">
      <c r="B7236" s="6" t="s">
        <v>57691</v>
      </c>
      <c r="C7236" s="6">
        <v>3.9200141194123198E-2</v>
      </c>
      <c r="D7236" s="6">
        <v>0.129144012317401</v>
      </c>
    </row>
    <row r="7237" spans="2:4" ht="16" x14ac:dyDescent="0.2">
      <c r="B7237" s="6" t="s">
        <v>57692</v>
      </c>
      <c r="C7237" s="6">
        <v>4.2290658170621498E-2</v>
      </c>
      <c r="D7237" s="6">
        <v>1.05282240753546E-2</v>
      </c>
    </row>
    <row r="7238" spans="2:4" ht="16" x14ac:dyDescent="0.2">
      <c r="B7238" s="6" t="s">
        <v>57693</v>
      </c>
      <c r="C7238" s="6">
        <v>-1.5921237587645201E-2</v>
      </c>
      <c r="D7238" s="6">
        <v>8.9178111935499498E-3</v>
      </c>
    </row>
    <row r="7239" spans="2:4" ht="16" x14ac:dyDescent="0.2">
      <c r="B7239" s="6" t="s">
        <v>57694</v>
      </c>
      <c r="C7239" s="6">
        <v>4.9697520449021801E-2</v>
      </c>
      <c r="D7239" s="6">
        <v>-8.0775487839674795E-2</v>
      </c>
    </row>
    <row r="7240" spans="2:4" ht="16" x14ac:dyDescent="0.2">
      <c r="B7240" s="6" t="s">
        <v>57695</v>
      </c>
      <c r="C7240" s="6">
        <v>-0.22816386769094099</v>
      </c>
      <c r="D7240" s="6">
        <v>-0.130353852256125</v>
      </c>
    </row>
    <row r="7241" spans="2:4" ht="16" x14ac:dyDescent="0.2">
      <c r="B7241" s="6" t="s">
        <v>57696</v>
      </c>
      <c r="C7241" s="6">
        <v>0.12468371430517899</v>
      </c>
      <c r="D7241" s="6">
        <v>-8.3563011285869796E-3</v>
      </c>
    </row>
    <row r="7242" spans="2:4" ht="16" x14ac:dyDescent="0.2">
      <c r="B7242" s="6" t="s">
        <v>57697</v>
      </c>
      <c r="C7242" s="6">
        <v>0.28491991394340999</v>
      </c>
      <c r="D7242" s="6">
        <v>0.11254430807009</v>
      </c>
    </row>
    <row r="7243" spans="2:4" ht="16" x14ac:dyDescent="0.2">
      <c r="B7243" s="6" t="s">
        <v>57698</v>
      </c>
      <c r="C7243" s="6">
        <v>6.6664241826735804E-2</v>
      </c>
      <c r="D7243" s="6">
        <v>8.4049981902616699E-2</v>
      </c>
    </row>
    <row r="7244" spans="2:4" ht="16" x14ac:dyDescent="0.2">
      <c r="B7244" s="6" t="s">
        <v>57699</v>
      </c>
      <c r="C7244" s="6">
        <v>-3.9404998069144902E-2</v>
      </c>
      <c r="D7244" s="6">
        <v>-1.5239907936153201E-2</v>
      </c>
    </row>
    <row r="7245" spans="2:4" ht="16" x14ac:dyDescent="0.2">
      <c r="B7245" s="6" t="s">
        <v>57700</v>
      </c>
      <c r="C7245" s="6">
        <v>-0.104225551993909</v>
      </c>
      <c r="D7245" s="6">
        <v>-5.84444189514116E-2</v>
      </c>
    </row>
    <row r="7246" spans="2:4" ht="16" x14ac:dyDescent="0.2">
      <c r="B7246" s="6" t="s">
        <v>57701</v>
      </c>
      <c r="C7246" s="6">
        <v>1.8125990008560001E-2</v>
      </c>
      <c r="D7246" s="6">
        <v>-8.3508532327959007E-3</v>
      </c>
    </row>
    <row r="7247" spans="2:4" ht="16" x14ac:dyDescent="0.2">
      <c r="B7247" s="6" t="s">
        <v>57702</v>
      </c>
      <c r="C7247" s="6">
        <v>3.1903902502145698E-2</v>
      </c>
      <c r="D7247" s="6">
        <v>-3.7707245101851599E-4</v>
      </c>
    </row>
    <row r="7248" spans="2:4" ht="16" x14ac:dyDescent="0.2">
      <c r="B7248" s="6" t="s">
        <v>57703</v>
      </c>
      <c r="C7248" s="6">
        <v>0.158437819278719</v>
      </c>
      <c r="D7248" s="6">
        <v>5.8760640095933403E-2</v>
      </c>
    </row>
    <row r="7249" spans="2:4" ht="16" x14ac:dyDescent="0.2">
      <c r="B7249" s="6" t="s">
        <v>57704</v>
      </c>
      <c r="C7249" s="6">
        <v>3.8610753166136803E-2</v>
      </c>
      <c r="D7249" s="6">
        <v>2.64108891934474E-2</v>
      </c>
    </row>
    <row r="7250" spans="2:4" ht="16" x14ac:dyDescent="0.2">
      <c r="B7250" s="6" t="s">
        <v>57705</v>
      </c>
      <c r="C7250" s="6">
        <v>5.5533910378841297E-2</v>
      </c>
      <c r="D7250" s="6">
        <v>0.100816554077318</v>
      </c>
    </row>
    <row r="7251" spans="2:4" ht="16" x14ac:dyDescent="0.2">
      <c r="B7251" s="6" t="s">
        <v>57706</v>
      </c>
      <c r="C7251" s="6">
        <v>4.76080407084618E-2</v>
      </c>
      <c r="D7251" s="6">
        <v>0.16433850210776099</v>
      </c>
    </row>
    <row r="7252" spans="2:4" ht="16" x14ac:dyDescent="0.2">
      <c r="B7252" s="6" t="s">
        <v>57707</v>
      </c>
      <c r="C7252" s="6">
        <v>-0.182329677118656</v>
      </c>
      <c r="D7252" s="6">
        <v>2.6685616423214001E-2</v>
      </c>
    </row>
    <row r="7253" spans="2:4" ht="16" x14ac:dyDescent="0.2">
      <c r="B7253" s="6" t="s">
        <v>57708</v>
      </c>
      <c r="C7253" s="6">
        <v>4.0986911415733303E-2</v>
      </c>
      <c r="D7253" s="6">
        <v>2.9497911816929599E-2</v>
      </c>
    </row>
    <row r="7254" spans="2:4" ht="16" x14ac:dyDescent="0.2">
      <c r="B7254" s="6" t="s">
        <v>57709</v>
      </c>
      <c r="C7254" s="6">
        <v>6.6462463336595307E-2</v>
      </c>
      <c r="D7254" s="6">
        <v>0.13705709695044499</v>
      </c>
    </row>
    <row r="7255" spans="2:4" ht="16" x14ac:dyDescent="0.2">
      <c r="B7255" s="6" t="s">
        <v>57710</v>
      </c>
      <c r="C7255" s="6">
        <v>7.0346577560280302E-2</v>
      </c>
      <c r="D7255" s="6">
        <v>2.4560570481395899E-2</v>
      </c>
    </row>
    <row r="7256" spans="2:4" ht="16" x14ac:dyDescent="0.2">
      <c r="B7256" s="6" t="s">
        <v>57711</v>
      </c>
      <c r="C7256" s="6">
        <v>4.2084885477430903E-2</v>
      </c>
      <c r="D7256" s="6">
        <v>-0.118204029612803</v>
      </c>
    </row>
    <row r="7257" spans="2:4" ht="16" x14ac:dyDescent="0.2">
      <c r="B7257" s="6" t="s">
        <v>57712</v>
      </c>
      <c r="C7257" s="6">
        <v>1.8355179279715202E-2</v>
      </c>
      <c r="D7257" s="6">
        <v>5.84608517283828E-2</v>
      </c>
    </row>
    <row r="7258" spans="2:4" ht="16" x14ac:dyDescent="0.2">
      <c r="B7258" s="6" t="s">
        <v>57713</v>
      </c>
      <c r="C7258" s="6">
        <v>9.5051022820343598E-2</v>
      </c>
      <c r="D7258" s="6">
        <v>3.7672195414802601E-2</v>
      </c>
    </row>
    <row r="7259" spans="2:4" ht="16" x14ac:dyDescent="0.2">
      <c r="B7259" s="6" t="s">
        <v>57714</v>
      </c>
      <c r="C7259" s="6">
        <v>0.121636733963155</v>
      </c>
      <c r="D7259" s="6">
        <v>-4.6402832594102001E-4</v>
      </c>
    </row>
    <row r="7260" spans="2:4" ht="16" x14ac:dyDescent="0.2">
      <c r="B7260" s="6" t="s">
        <v>57715</v>
      </c>
      <c r="C7260" s="6">
        <v>8.4164418209708103E-2</v>
      </c>
      <c r="D7260" s="6">
        <v>-0.16216076229102</v>
      </c>
    </row>
    <row r="7261" spans="2:4" ht="16" x14ac:dyDescent="0.2">
      <c r="B7261" s="6" t="s">
        <v>57716</v>
      </c>
      <c r="C7261" s="6">
        <v>-1.62788072920899E-2</v>
      </c>
      <c r="D7261" s="6">
        <v>-0.11117103621895499</v>
      </c>
    </row>
    <row r="7262" spans="2:4" ht="16" x14ac:dyDescent="0.2">
      <c r="B7262" s="6" t="s">
        <v>57717</v>
      </c>
      <c r="C7262" s="6">
        <v>-0.103406733670743</v>
      </c>
      <c r="D7262" s="6">
        <v>-5.67225343051216E-2</v>
      </c>
    </row>
    <row r="7263" spans="2:4" ht="16" x14ac:dyDescent="0.2">
      <c r="B7263" s="6" t="s">
        <v>57718</v>
      </c>
      <c r="C7263" s="6">
        <v>9.5072212229672104E-2</v>
      </c>
      <c r="D7263" s="6">
        <v>4.99201106416075E-2</v>
      </c>
    </row>
    <row r="7264" spans="2:4" ht="16" x14ac:dyDescent="0.2">
      <c r="B7264" s="6" t="s">
        <v>57719</v>
      </c>
      <c r="C7264" s="6">
        <v>2.2190597510777E-2</v>
      </c>
      <c r="D7264" s="6">
        <v>3.8066542065511598E-2</v>
      </c>
    </row>
    <row r="7265" spans="2:4" ht="16" x14ac:dyDescent="0.2">
      <c r="B7265" s="6" t="s">
        <v>57720</v>
      </c>
      <c r="C7265" s="6">
        <v>-1.51222846474894E-2</v>
      </c>
      <c r="D7265" s="6">
        <v>-0.144841715965282</v>
      </c>
    </row>
    <row r="7266" spans="2:4" ht="16" x14ac:dyDescent="0.2">
      <c r="B7266" s="6" t="s">
        <v>57721</v>
      </c>
      <c r="C7266" s="6">
        <v>-0.10167018161698201</v>
      </c>
      <c r="D7266" s="6">
        <v>2.09969259797337E-2</v>
      </c>
    </row>
    <row r="7267" spans="2:4" ht="16" x14ac:dyDescent="0.2">
      <c r="B7267" s="6" t="s">
        <v>57722</v>
      </c>
      <c r="C7267" s="6">
        <v>1.50678497752956E-2</v>
      </c>
      <c r="D7267" s="6">
        <v>3.9271944249610599E-2</v>
      </c>
    </row>
    <row r="7268" spans="2:4" ht="16" x14ac:dyDescent="0.2">
      <c r="B7268" s="6" t="s">
        <v>57723</v>
      </c>
      <c r="C7268" s="6">
        <v>2.9595216648797201E-2</v>
      </c>
      <c r="D7268" s="6">
        <v>3.0745841184556299E-3</v>
      </c>
    </row>
    <row r="7269" spans="2:4" ht="16" x14ac:dyDescent="0.2">
      <c r="B7269" s="6" t="s">
        <v>57724</v>
      </c>
      <c r="C7269" s="6">
        <v>0.123629286659257</v>
      </c>
      <c r="D7269" s="6">
        <v>-4.0416822532817399E-2</v>
      </c>
    </row>
    <row r="7270" spans="2:4" ht="16" x14ac:dyDescent="0.2">
      <c r="B7270" s="6" t="s">
        <v>57725</v>
      </c>
      <c r="C7270" s="6">
        <v>0.30758215972273301</v>
      </c>
      <c r="D7270" s="6">
        <v>0.15538222966999199</v>
      </c>
    </row>
    <row r="7271" spans="2:4" ht="16" x14ac:dyDescent="0.2">
      <c r="B7271" s="6" t="s">
        <v>57726</v>
      </c>
      <c r="C7271" s="6">
        <v>-6.9050497573713607E-2</v>
      </c>
      <c r="D7271" s="6">
        <v>-9.2946360683262893E-3</v>
      </c>
    </row>
    <row r="7272" spans="2:4" ht="16" x14ac:dyDescent="0.2">
      <c r="B7272" s="6" t="s">
        <v>57727</v>
      </c>
      <c r="C7272" s="6">
        <v>-6.33510101441601E-2</v>
      </c>
      <c r="D7272" s="6">
        <v>-4.5596014087075303E-2</v>
      </c>
    </row>
    <row r="7273" spans="2:4" ht="16" x14ac:dyDescent="0.2">
      <c r="B7273" s="6" t="s">
        <v>57728</v>
      </c>
      <c r="C7273" s="6">
        <v>-1.82002824626721E-2</v>
      </c>
      <c r="D7273" s="6">
        <v>-7.1832055785318302E-2</v>
      </c>
    </row>
    <row r="7274" spans="2:4" ht="16" x14ac:dyDescent="0.2">
      <c r="B7274" s="6" t="s">
        <v>57729</v>
      </c>
      <c r="C7274" s="6">
        <v>0.19155836497800399</v>
      </c>
      <c r="D7274" s="6">
        <v>1.06954428100459E-2</v>
      </c>
    </row>
    <row r="7275" spans="2:4" ht="16" x14ac:dyDescent="0.2">
      <c r="B7275" s="6" t="s">
        <v>57730</v>
      </c>
      <c r="C7275" s="6">
        <v>0.117650915197081</v>
      </c>
      <c r="D7275" s="6">
        <v>-0.110546856100405</v>
      </c>
    </row>
    <row r="7276" spans="2:4" ht="16" x14ac:dyDescent="0.2">
      <c r="B7276" s="6" t="s">
        <v>57731</v>
      </c>
      <c r="C7276" s="6">
        <v>-0.2235677458807</v>
      </c>
      <c r="D7276" s="6">
        <v>-0.389755086697961</v>
      </c>
    </row>
    <row r="7277" spans="2:4" ht="16" x14ac:dyDescent="0.2">
      <c r="B7277" s="6" t="s">
        <v>57732</v>
      </c>
      <c r="C7277" s="6">
        <v>0.20109781641773999</v>
      </c>
      <c r="D7277" s="6">
        <v>-1.8174195520403301E-2</v>
      </c>
    </row>
    <row r="7278" spans="2:4" ht="16" x14ac:dyDescent="0.2">
      <c r="B7278" s="6" t="s">
        <v>57733</v>
      </c>
      <c r="C7278" s="6">
        <v>-0.14508169008195301</v>
      </c>
      <c r="D7278" s="6">
        <v>-6.1353549739629698E-2</v>
      </c>
    </row>
    <row r="7279" spans="2:4" ht="16" x14ac:dyDescent="0.2">
      <c r="B7279" s="6" t="s">
        <v>57734</v>
      </c>
      <c r="C7279" s="6">
        <v>-0.114769251972834</v>
      </c>
      <c r="D7279" s="6">
        <v>-5.5010935731066501E-4</v>
      </c>
    </row>
    <row r="7280" spans="2:4" ht="16" x14ac:dyDescent="0.2">
      <c r="B7280" s="6" t="s">
        <v>57735</v>
      </c>
      <c r="C7280" s="6">
        <v>-8.0342745490113096E-2</v>
      </c>
      <c r="D7280" s="6">
        <v>-8.4837639064344206E-3</v>
      </c>
    </row>
    <row r="7281" spans="2:4" ht="16" x14ac:dyDescent="0.2">
      <c r="B7281" s="6" t="s">
        <v>57736</v>
      </c>
      <c r="C7281" s="6">
        <v>0.12810349258571699</v>
      </c>
      <c r="D7281" s="6">
        <v>2.3526602997732099E-2</v>
      </c>
    </row>
    <row r="7282" spans="2:4" ht="16" x14ac:dyDescent="0.2">
      <c r="B7282" s="6" t="s">
        <v>57737</v>
      </c>
      <c r="C7282" s="6">
        <v>0.14827411880388899</v>
      </c>
      <c r="D7282" s="6">
        <v>4.6543082146123502E-2</v>
      </c>
    </row>
    <row r="7283" spans="2:4" ht="16" x14ac:dyDescent="0.2">
      <c r="B7283" s="6" t="s">
        <v>57738</v>
      </c>
      <c r="C7283" s="6">
        <v>3.7279968670803902E-2</v>
      </c>
      <c r="D7283" s="6">
        <v>4.33977904279799E-2</v>
      </c>
    </row>
    <row r="7284" spans="2:4" ht="16" x14ac:dyDescent="0.2">
      <c r="B7284" s="6" t="s">
        <v>57739</v>
      </c>
      <c r="C7284" s="6">
        <v>7.1614666897597906E-2</v>
      </c>
      <c r="D7284" s="6">
        <v>2.4083756438404099E-2</v>
      </c>
    </row>
    <row r="7285" spans="2:4" ht="16" x14ac:dyDescent="0.2">
      <c r="B7285" s="6" t="s">
        <v>57740</v>
      </c>
      <c r="C7285" s="6">
        <v>-1.9943452951204099E-2</v>
      </c>
      <c r="D7285" s="6">
        <v>-7.2058075092324494E-2</v>
      </c>
    </row>
    <row r="7286" spans="2:4" ht="16" x14ac:dyDescent="0.2">
      <c r="B7286" s="6" t="s">
        <v>57741</v>
      </c>
      <c r="C7286" s="6">
        <v>0.32973320578554</v>
      </c>
      <c r="D7286" s="6">
        <v>7.0815656662557999E-2</v>
      </c>
    </row>
    <row r="7287" spans="2:4" ht="16" x14ac:dyDescent="0.2">
      <c r="B7287" s="6" t="s">
        <v>57742</v>
      </c>
      <c r="C7287" s="6">
        <v>-8.9743762401987198E-2</v>
      </c>
      <c r="D7287" s="6">
        <v>-9.1141966352754605E-3</v>
      </c>
    </row>
    <row r="7288" spans="2:4" ht="16" x14ac:dyDescent="0.2">
      <c r="B7288" s="6" t="s">
        <v>57743</v>
      </c>
      <c r="C7288" s="6">
        <v>6.6344879892641399E-3</v>
      </c>
      <c r="D7288" s="6">
        <v>4.0680787860247897E-2</v>
      </c>
    </row>
    <row r="7289" spans="2:4" ht="16" x14ac:dyDescent="0.2">
      <c r="B7289" s="6" t="s">
        <v>57744</v>
      </c>
      <c r="C7289" s="6">
        <v>-7.1800114916611896E-2</v>
      </c>
      <c r="D7289" s="6">
        <v>-4.6063776122108997E-2</v>
      </c>
    </row>
    <row r="7290" spans="2:4" ht="16" x14ac:dyDescent="0.2">
      <c r="B7290" s="6" t="s">
        <v>57745</v>
      </c>
      <c r="C7290" s="6">
        <v>2.4622770615595299E-2</v>
      </c>
      <c r="D7290" s="6">
        <v>5.2422071983771801E-2</v>
      </c>
    </row>
    <row r="7291" spans="2:4" ht="16" x14ac:dyDescent="0.2">
      <c r="B7291" s="6" t="s">
        <v>57746</v>
      </c>
      <c r="C7291" s="6">
        <v>1.27846797735369E-2</v>
      </c>
      <c r="D7291" s="6">
        <v>0.170493809005928</v>
      </c>
    </row>
    <row r="7292" spans="2:4" ht="16" x14ac:dyDescent="0.2">
      <c r="B7292" s="6" t="s">
        <v>57747</v>
      </c>
      <c r="C7292" s="6">
        <v>-3.2044821520381503E-2</v>
      </c>
      <c r="D7292" s="6">
        <v>1.38498582618617E-2</v>
      </c>
    </row>
    <row r="7293" spans="2:4" ht="16" x14ac:dyDescent="0.2">
      <c r="B7293" s="6" t="s">
        <v>57748</v>
      </c>
      <c r="C7293" s="6">
        <v>-4.6527884370242099E-3</v>
      </c>
      <c r="D7293" s="6">
        <v>0.11970747261387001</v>
      </c>
    </row>
    <row r="7294" spans="2:4" ht="16" x14ac:dyDescent="0.2">
      <c r="B7294" s="6" t="s">
        <v>57749</v>
      </c>
      <c r="C7294" s="6">
        <v>0.10962578421387199</v>
      </c>
      <c r="D7294" s="6">
        <v>-2.2240949014109401E-2</v>
      </c>
    </row>
    <row r="7295" spans="2:4" ht="16" x14ac:dyDescent="0.2">
      <c r="B7295" s="6" t="s">
        <v>57750</v>
      </c>
      <c r="C7295" s="6">
        <v>5.25321213451155E-2</v>
      </c>
      <c r="D7295" s="6">
        <v>0.101386374696188</v>
      </c>
    </row>
    <row r="7296" spans="2:4" ht="16" x14ac:dyDescent="0.2">
      <c r="B7296" s="6" t="s">
        <v>57751</v>
      </c>
      <c r="C7296" s="6">
        <v>-5.8619848843172798E-2</v>
      </c>
      <c r="D7296" s="6">
        <v>1.10811656356133E-2</v>
      </c>
    </row>
    <row r="7297" spans="2:4" ht="16" x14ac:dyDescent="0.2">
      <c r="B7297" s="6" t="s">
        <v>57752</v>
      </c>
      <c r="C7297" s="6">
        <v>1.7269987717289E-2</v>
      </c>
      <c r="D7297" s="6">
        <v>-2.3097664503193099E-2</v>
      </c>
    </row>
    <row r="7298" spans="2:4" ht="16" x14ac:dyDescent="0.2">
      <c r="B7298" s="6" t="s">
        <v>57753</v>
      </c>
      <c r="C7298" s="6">
        <v>2.54290239512454E-2</v>
      </c>
      <c r="D7298" s="6">
        <v>3.9898361018224499E-2</v>
      </c>
    </row>
    <row r="7299" spans="2:4" ht="16" x14ac:dyDescent="0.2">
      <c r="B7299" s="6" t="s">
        <v>57754</v>
      </c>
      <c r="C7299" s="6">
        <v>-6.5199681653163893E-2</v>
      </c>
      <c r="D7299" s="6">
        <v>-2.2185927859894702E-2</v>
      </c>
    </row>
    <row r="7300" spans="2:4" ht="16" x14ac:dyDescent="0.2">
      <c r="B7300" s="6" t="s">
        <v>57755</v>
      </c>
      <c r="C7300" s="6">
        <v>3.1513445477608003E-2</v>
      </c>
      <c r="D7300" s="6">
        <v>1.27928667184266E-3</v>
      </c>
    </row>
    <row r="7301" spans="2:4" ht="16" x14ac:dyDescent="0.2">
      <c r="B7301" s="6" t="s">
        <v>57756</v>
      </c>
      <c r="C7301" s="6">
        <v>-0.118145537449974</v>
      </c>
      <c r="D7301" s="6">
        <v>-2.2016151620598601E-2</v>
      </c>
    </row>
    <row r="7302" spans="2:4" ht="16" x14ac:dyDescent="0.2">
      <c r="B7302" s="6" t="s">
        <v>57757</v>
      </c>
      <c r="C7302" s="6">
        <v>5.5655905170336702E-2</v>
      </c>
      <c r="D7302" s="6">
        <v>0.16697665317612501</v>
      </c>
    </row>
    <row r="7303" spans="2:4" ht="16" x14ac:dyDescent="0.2">
      <c r="B7303" s="6" t="s">
        <v>57758</v>
      </c>
      <c r="C7303" s="6">
        <v>0.17016040352492101</v>
      </c>
      <c r="D7303" s="6">
        <v>-7.6695370626673295E-2</v>
      </c>
    </row>
    <row r="7304" spans="2:4" ht="16" x14ac:dyDescent="0.2">
      <c r="B7304" s="6" t="s">
        <v>57759</v>
      </c>
      <c r="C7304" s="6">
        <v>-0.19444701531442199</v>
      </c>
      <c r="D7304" s="6">
        <v>3.4003412311041799E-3</v>
      </c>
    </row>
    <row r="7305" spans="2:4" ht="16" x14ac:dyDescent="0.2">
      <c r="B7305" s="6" t="s">
        <v>57760</v>
      </c>
      <c r="C7305" s="6">
        <v>-9.8357679868994893E-2</v>
      </c>
      <c r="D7305" s="6">
        <v>0.126438882888709</v>
      </c>
    </row>
    <row r="7306" spans="2:4" ht="16" x14ac:dyDescent="0.2">
      <c r="B7306" s="6" t="s">
        <v>57761</v>
      </c>
      <c r="C7306" s="6">
        <v>-2.2135427067142999E-2</v>
      </c>
      <c r="D7306" s="6">
        <v>8.6069471775972003E-2</v>
      </c>
    </row>
    <row r="7307" spans="2:4" ht="16" x14ac:dyDescent="0.2">
      <c r="B7307" s="6" t="s">
        <v>57762</v>
      </c>
      <c r="C7307" s="6">
        <v>0.12969776087024601</v>
      </c>
      <c r="D7307" s="6">
        <v>4.3814229993327701E-2</v>
      </c>
    </row>
    <row r="7308" spans="2:4" ht="16" x14ac:dyDescent="0.2">
      <c r="B7308" s="6" t="s">
        <v>57763</v>
      </c>
      <c r="C7308" s="6">
        <v>3.42156027525711E-2</v>
      </c>
      <c r="D7308" s="6">
        <v>-2.9062666488250701E-2</v>
      </c>
    </row>
    <row r="7309" spans="2:4" ht="16" x14ac:dyDescent="0.2">
      <c r="B7309" s="6" t="s">
        <v>57764</v>
      </c>
      <c r="C7309" s="6">
        <v>-0.105199372389365</v>
      </c>
      <c r="D7309" s="6">
        <v>-3.3194761869183402E-2</v>
      </c>
    </row>
    <row r="7310" spans="2:4" ht="16" x14ac:dyDescent="0.2">
      <c r="B7310" s="6" t="s">
        <v>57765</v>
      </c>
      <c r="C7310" s="6">
        <v>6.8010339049504195E-2</v>
      </c>
      <c r="D7310" s="6">
        <v>0.12977210392742899</v>
      </c>
    </row>
    <row r="7311" spans="2:4" ht="16" x14ac:dyDescent="0.2">
      <c r="B7311" s="6" t="s">
        <v>57766</v>
      </c>
      <c r="C7311" s="6">
        <v>-3.9103384907157599E-3</v>
      </c>
      <c r="D7311" s="6">
        <v>6.1606055708698697E-2</v>
      </c>
    </row>
    <row r="7312" spans="2:4" ht="16" x14ac:dyDescent="0.2">
      <c r="B7312" s="6" t="s">
        <v>57767</v>
      </c>
      <c r="C7312" s="6">
        <v>-4.27289014519125E-2</v>
      </c>
      <c r="D7312" s="6">
        <v>-2.66563868811538E-2</v>
      </c>
    </row>
    <row r="7313" spans="2:4" ht="16" x14ac:dyDescent="0.2">
      <c r="B7313" s="6" t="s">
        <v>57768</v>
      </c>
      <c r="C7313" s="6">
        <v>-6.0991660410703502E-2</v>
      </c>
      <c r="D7313" s="6">
        <v>-3.8565488927639301E-2</v>
      </c>
    </row>
    <row r="7314" spans="2:4" ht="16" x14ac:dyDescent="0.2">
      <c r="B7314" s="6" t="s">
        <v>57769</v>
      </c>
      <c r="C7314" s="6">
        <v>0.11939545149516501</v>
      </c>
      <c r="D7314" s="6">
        <v>2.9193731568335601E-2</v>
      </c>
    </row>
    <row r="7315" spans="2:4" ht="16" x14ac:dyDescent="0.2">
      <c r="B7315" s="6" t="s">
        <v>57770</v>
      </c>
      <c r="C7315" s="6">
        <v>1.0204244281123201E-2</v>
      </c>
      <c r="D7315" s="6">
        <v>-0.10753562563764101</v>
      </c>
    </row>
    <row r="7316" spans="2:4" ht="16" x14ac:dyDescent="0.2">
      <c r="B7316" s="6" t="s">
        <v>57771</v>
      </c>
      <c r="C7316" s="6">
        <v>-9.2315952300236107E-2</v>
      </c>
      <c r="D7316" s="6">
        <v>0.106064959704468</v>
      </c>
    </row>
    <row r="7317" spans="2:4" ht="16" x14ac:dyDescent="0.2">
      <c r="B7317" s="6" t="s">
        <v>57772</v>
      </c>
      <c r="C7317" s="6">
        <v>0.26392521905308503</v>
      </c>
      <c r="D7317" s="6">
        <v>0.158204140825878</v>
      </c>
    </row>
    <row r="7318" spans="2:4" ht="16" x14ac:dyDescent="0.2">
      <c r="B7318" s="6" t="s">
        <v>57773</v>
      </c>
      <c r="C7318" s="6">
        <v>-8.3759157525981301E-2</v>
      </c>
      <c r="D7318" s="6">
        <v>-3.7756243830977497E-2</v>
      </c>
    </row>
    <row r="7319" spans="2:4" ht="16" x14ac:dyDescent="0.2">
      <c r="B7319" s="6" t="s">
        <v>57774</v>
      </c>
      <c r="C7319" s="6">
        <v>-0.190767313866127</v>
      </c>
      <c r="D7319" s="6">
        <v>-4.4970231435035798E-2</v>
      </c>
    </row>
    <row r="7320" spans="2:4" ht="16" x14ac:dyDescent="0.2">
      <c r="B7320" s="6" t="s">
        <v>57775</v>
      </c>
      <c r="C7320" s="6">
        <v>1.44637547994551E-2</v>
      </c>
      <c r="D7320" s="6">
        <v>-1.00287173845081E-2</v>
      </c>
    </row>
    <row r="7321" spans="2:4" ht="16" x14ac:dyDescent="0.2">
      <c r="B7321" s="6" t="s">
        <v>57776</v>
      </c>
      <c r="C7321" s="6">
        <v>4.996826181217E-3</v>
      </c>
      <c r="D7321" s="6">
        <v>-2.6770403205422798E-2</v>
      </c>
    </row>
    <row r="7322" spans="2:4" ht="16" x14ac:dyDescent="0.2">
      <c r="B7322" s="6" t="s">
        <v>57777</v>
      </c>
      <c r="C7322" s="6">
        <v>-6.9282127487779704E-2</v>
      </c>
      <c r="D7322" s="6">
        <v>-0.122543322592362</v>
      </c>
    </row>
    <row r="7323" spans="2:4" ht="16" x14ac:dyDescent="0.2">
      <c r="B7323" s="6" t="s">
        <v>57778</v>
      </c>
      <c r="C7323" s="6">
        <v>-3.1062275989368602E-3</v>
      </c>
      <c r="D7323" s="6">
        <v>-6.6959160492959094E-2</v>
      </c>
    </row>
    <row r="7324" spans="2:4" ht="16" x14ac:dyDescent="0.2">
      <c r="B7324" s="6" t="s">
        <v>57779</v>
      </c>
      <c r="C7324" s="6">
        <v>-0.127014081586101</v>
      </c>
      <c r="D7324" s="6">
        <v>-7.83899428469092E-2</v>
      </c>
    </row>
    <row r="7325" spans="2:4" ht="16" x14ac:dyDescent="0.2">
      <c r="B7325" s="6" t="s">
        <v>57780</v>
      </c>
      <c r="C7325" s="6">
        <v>-3.6363301564764E-2</v>
      </c>
      <c r="D7325" s="6">
        <v>-3.6983937919728802E-2</v>
      </c>
    </row>
    <row r="7326" spans="2:4" ht="16" x14ac:dyDescent="0.2">
      <c r="B7326" s="6" t="s">
        <v>57781</v>
      </c>
      <c r="C7326" s="6">
        <v>-0.123618937109891</v>
      </c>
      <c r="D7326" s="6">
        <v>-8.5982463845012E-2</v>
      </c>
    </row>
    <row r="7327" spans="2:4" ht="16" x14ac:dyDescent="0.2">
      <c r="B7327" s="6" t="s">
        <v>57782</v>
      </c>
      <c r="C7327" s="6">
        <v>-0.121737395128444</v>
      </c>
      <c r="D7327" s="6">
        <v>-1.1859726249745999E-2</v>
      </c>
    </row>
    <row r="7328" spans="2:4" ht="16" x14ac:dyDescent="0.2">
      <c r="B7328" s="6" t="s">
        <v>57783</v>
      </c>
      <c r="C7328" s="6">
        <v>-4.8619020316911198E-2</v>
      </c>
      <c r="D7328" s="6">
        <v>1.0762709622093801E-2</v>
      </c>
    </row>
    <row r="7329" spans="2:4" ht="16" x14ac:dyDescent="0.2">
      <c r="B7329" s="6" t="s">
        <v>57784</v>
      </c>
      <c r="C7329" s="6">
        <v>-0.12333445880706299</v>
      </c>
      <c r="D7329" s="6">
        <v>5.5011879631264797E-2</v>
      </c>
    </row>
    <row r="7330" spans="2:4" ht="16" x14ac:dyDescent="0.2">
      <c r="B7330" s="6" t="s">
        <v>57785</v>
      </c>
      <c r="C7330" s="6">
        <v>-0.20614583408394399</v>
      </c>
      <c r="D7330" s="6">
        <v>-7.5204885179948902E-2</v>
      </c>
    </row>
    <row r="7331" spans="2:4" ht="16" x14ac:dyDescent="0.2">
      <c r="B7331" s="6" t="s">
        <v>57786</v>
      </c>
      <c r="C7331" s="6">
        <v>3.1635015324273902E-2</v>
      </c>
      <c r="D7331" s="6">
        <v>-0.15753464436339401</v>
      </c>
    </row>
    <row r="7332" spans="2:4" ht="16" x14ac:dyDescent="0.2">
      <c r="B7332" s="6" t="s">
        <v>57787</v>
      </c>
      <c r="C7332" s="6">
        <v>3.07053802844077E-2</v>
      </c>
      <c r="D7332" s="6">
        <v>-3.8760480105398898E-2</v>
      </c>
    </row>
    <row r="7333" spans="2:4" ht="16" x14ac:dyDescent="0.2">
      <c r="B7333" s="6" t="s">
        <v>57788</v>
      </c>
      <c r="C7333" s="6">
        <v>-4.2316668652249603E-2</v>
      </c>
      <c r="D7333" s="6">
        <v>0.126231445272392</v>
      </c>
    </row>
    <row r="7334" spans="2:4" ht="16" x14ac:dyDescent="0.2">
      <c r="B7334" s="6" t="s">
        <v>57789</v>
      </c>
      <c r="C7334" s="6">
        <v>0.13955111013628799</v>
      </c>
      <c r="D7334" s="6">
        <v>0.154698399488679</v>
      </c>
    </row>
    <row r="7335" spans="2:4" ht="16" x14ac:dyDescent="0.2">
      <c r="B7335" s="6" t="s">
        <v>57790</v>
      </c>
      <c r="C7335" s="6">
        <v>6.96471320854819E-3</v>
      </c>
      <c r="D7335" s="6">
        <v>0.109219986226699</v>
      </c>
    </row>
    <row r="7336" spans="2:4" ht="16" x14ac:dyDescent="0.2">
      <c r="B7336" s="6" t="s">
        <v>57791</v>
      </c>
      <c r="C7336" s="6">
        <v>-2.3636740843123501E-2</v>
      </c>
      <c r="D7336" s="6">
        <v>-2.9837947208276199E-3</v>
      </c>
    </row>
    <row r="7337" spans="2:4" ht="16" x14ac:dyDescent="0.2">
      <c r="B7337" s="6" t="s">
        <v>57792</v>
      </c>
      <c r="C7337" s="6">
        <v>-0.112233534063511</v>
      </c>
      <c r="D7337" s="6">
        <v>-9.3970513355598598E-2</v>
      </c>
    </row>
    <row r="7338" spans="2:4" ht="16" x14ac:dyDescent="0.2">
      <c r="B7338" s="6" t="s">
        <v>57793</v>
      </c>
      <c r="C7338" s="6">
        <v>-1.4697542728382199E-2</v>
      </c>
      <c r="D7338" s="6">
        <v>5.1104025085697601E-3</v>
      </c>
    </row>
    <row r="7339" spans="2:4" ht="16" x14ac:dyDescent="0.2">
      <c r="B7339" s="6" t="s">
        <v>57794</v>
      </c>
      <c r="C7339" s="6">
        <v>0.124497906618644</v>
      </c>
      <c r="D7339" s="6">
        <v>9.5469289929737897E-3</v>
      </c>
    </row>
    <row r="7340" spans="2:4" ht="16" x14ac:dyDescent="0.2">
      <c r="B7340" s="6" t="s">
        <v>57795</v>
      </c>
      <c r="C7340" s="6">
        <v>0.18769589423684099</v>
      </c>
      <c r="D7340" s="6">
        <v>5.80972210899529E-3</v>
      </c>
    </row>
    <row r="7341" spans="2:4" ht="16" x14ac:dyDescent="0.2">
      <c r="B7341" s="6" t="s">
        <v>57796</v>
      </c>
      <c r="C7341" s="6">
        <v>9.6336991918828802E-2</v>
      </c>
      <c r="D7341" s="6">
        <v>1.04335816437982E-2</v>
      </c>
    </row>
    <row r="7342" spans="2:4" ht="16" x14ac:dyDescent="0.2">
      <c r="B7342" s="6" t="s">
        <v>57797</v>
      </c>
      <c r="C7342" s="6">
        <v>-0.114944341735987</v>
      </c>
      <c r="D7342" s="6">
        <v>1.53850828034644E-2</v>
      </c>
    </row>
    <row r="7343" spans="2:4" ht="16" x14ac:dyDescent="0.2">
      <c r="B7343" s="6" t="s">
        <v>57798</v>
      </c>
      <c r="C7343" s="6">
        <v>7.8999888286487505E-2</v>
      </c>
      <c r="D7343" s="6">
        <v>-2.54463287415021E-2</v>
      </c>
    </row>
    <row r="7344" spans="2:4" ht="16" x14ac:dyDescent="0.2">
      <c r="B7344" s="6" t="s">
        <v>57799</v>
      </c>
      <c r="C7344" s="6">
        <v>-7.4173231205413998E-2</v>
      </c>
      <c r="D7344" s="6">
        <v>-5.1182482590798897E-2</v>
      </c>
    </row>
    <row r="7345" spans="2:4" ht="16" x14ac:dyDescent="0.2">
      <c r="B7345" s="6" t="s">
        <v>57800</v>
      </c>
      <c r="C7345" s="6">
        <v>-2.04193311796885E-4</v>
      </c>
      <c r="D7345" s="6">
        <v>5.4446373896755197E-2</v>
      </c>
    </row>
    <row r="7346" spans="2:4" ht="16" x14ac:dyDescent="0.2">
      <c r="B7346" s="6" t="s">
        <v>57801</v>
      </c>
      <c r="C7346" s="6">
        <v>0.31193025647508998</v>
      </c>
      <c r="D7346" s="6">
        <v>2.7554757584664899E-2</v>
      </c>
    </row>
    <row r="7347" spans="2:4" ht="16" x14ac:dyDescent="0.2">
      <c r="B7347" s="6" t="s">
        <v>57802</v>
      </c>
      <c r="C7347" s="6">
        <v>-4.8666231432094698E-2</v>
      </c>
      <c r="D7347" s="6">
        <v>3.0117067917297902E-2</v>
      </c>
    </row>
    <row r="7348" spans="2:4" ht="16" x14ac:dyDescent="0.2">
      <c r="B7348" s="6" t="s">
        <v>57803</v>
      </c>
      <c r="C7348" s="6">
        <v>5.2767340246362003E-2</v>
      </c>
      <c r="D7348" s="6">
        <v>4.27415844815092E-2</v>
      </c>
    </row>
    <row r="7349" spans="2:4" ht="16" x14ac:dyDescent="0.2">
      <c r="B7349" s="6" t="s">
        <v>57804</v>
      </c>
      <c r="C7349" s="6">
        <v>0.100511645219746</v>
      </c>
      <c r="D7349" s="6">
        <v>9.9281093046854493E-2</v>
      </c>
    </row>
    <row r="7350" spans="2:4" ht="16" x14ac:dyDescent="0.2">
      <c r="B7350" s="6" t="s">
        <v>57805</v>
      </c>
      <c r="C7350" s="6">
        <v>5.8880236334403001E-2</v>
      </c>
      <c r="D7350" s="6">
        <v>-6.4635460594911306E-2</v>
      </c>
    </row>
    <row r="7351" spans="2:4" ht="16" x14ac:dyDescent="0.2">
      <c r="B7351" s="6" t="s">
        <v>57806</v>
      </c>
      <c r="C7351" s="6">
        <v>0.18666117801899401</v>
      </c>
      <c r="D7351" s="6">
        <v>4.13336250090304E-2</v>
      </c>
    </row>
    <row r="7352" spans="2:4" ht="16" x14ac:dyDescent="0.2">
      <c r="B7352" s="6" t="s">
        <v>57807</v>
      </c>
      <c r="C7352" s="6">
        <v>0.123998646552723</v>
      </c>
      <c r="D7352" s="6">
        <v>-5.1935823515162703E-2</v>
      </c>
    </row>
    <row r="7353" spans="2:4" ht="16" x14ac:dyDescent="0.2">
      <c r="B7353" s="6" t="s">
        <v>57808</v>
      </c>
      <c r="C7353" s="6">
        <v>-0.12018172672849201</v>
      </c>
      <c r="D7353" s="6">
        <v>-1.0914709192746201E-2</v>
      </c>
    </row>
    <row r="7354" spans="2:4" ht="16" x14ac:dyDescent="0.2">
      <c r="B7354" s="6" t="s">
        <v>57809</v>
      </c>
      <c r="C7354" s="6">
        <v>5.8780299011328203E-2</v>
      </c>
      <c r="D7354" s="6">
        <v>5.6311124901492697E-2</v>
      </c>
    </row>
    <row r="7355" spans="2:4" ht="16" x14ac:dyDescent="0.2">
      <c r="B7355" s="6" t="s">
        <v>57810</v>
      </c>
      <c r="C7355" s="6">
        <v>-7.9494257608308402E-2</v>
      </c>
      <c r="D7355" s="6">
        <v>2.0570685122205098E-2</v>
      </c>
    </row>
    <row r="7356" spans="2:4" ht="16" x14ac:dyDescent="0.2">
      <c r="B7356" s="6" t="s">
        <v>57811</v>
      </c>
      <c r="C7356" s="6">
        <v>0.16736050724790499</v>
      </c>
      <c r="D7356" s="6">
        <v>2.19967353758443E-2</v>
      </c>
    </row>
    <row r="7357" spans="2:4" ht="16" x14ac:dyDescent="0.2">
      <c r="B7357" s="6" t="s">
        <v>57812</v>
      </c>
      <c r="C7357" s="6">
        <v>-6.2185510568768997E-2</v>
      </c>
      <c r="D7357" s="6">
        <v>4.8883625810032E-2</v>
      </c>
    </row>
    <row r="7358" spans="2:4" ht="16" x14ac:dyDescent="0.2">
      <c r="B7358" s="6" t="s">
        <v>57813</v>
      </c>
      <c r="C7358" s="6">
        <v>5.0055862464644099E-3</v>
      </c>
      <c r="D7358" s="6">
        <v>-4.7610349173555298E-2</v>
      </c>
    </row>
    <row r="7359" spans="2:4" ht="16" x14ac:dyDescent="0.2">
      <c r="B7359" s="6" t="s">
        <v>57814</v>
      </c>
      <c r="C7359" s="6">
        <v>-0.28622460508539899</v>
      </c>
      <c r="D7359" s="6">
        <v>-7.9732400039447093E-2</v>
      </c>
    </row>
    <row r="7360" spans="2:4" ht="16" x14ac:dyDescent="0.2">
      <c r="B7360" s="6" t="s">
        <v>57815</v>
      </c>
      <c r="C7360" s="6">
        <v>9.1317629062657196E-2</v>
      </c>
      <c r="D7360" s="6">
        <v>-3.5234318694513399E-2</v>
      </c>
    </row>
    <row r="7361" spans="2:4" ht="16" x14ac:dyDescent="0.2">
      <c r="B7361" s="6" t="s">
        <v>57816</v>
      </c>
      <c r="C7361" s="6">
        <v>6.6535827790366001E-2</v>
      </c>
      <c r="D7361" s="6">
        <v>-0.17662301578164399</v>
      </c>
    </row>
    <row r="7362" spans="2:4" ht="16" x14ac:dyDescent="0.2">
      <c r="B7362" s="6" t="s">
        <v>57817</v>
      </c>
      <c r="C7362" s="6">
        <v>3.44679348925769E-2</v>
      </c>
      <c r="D7362" s="6">
        <v>4.2232584533786997E-2</v>
      </c>
    </row>
    <row r="7363" spans="2:4" ht="16" x14ac:dyDescent="0.2">
      <c r="B7363" s="6" t="s">
        <v>57818</v>
      </c>
      <c r="C7363" s="6">
        <v>-6.3265636918638193E-2</v>
      </c>
      <c r="D7363" s="6">
        <v>0.109396765542215</v>
      </c>
    </row>
    <row r="7364" spans="2:4" ht="16" x14ac:dyDescent="0.2">
      <c r="B7364" s="6" t="s">
        <v>57819</v>
      </c>
      <c r="C7364" s="6">
        <v>-6.9127930835755094E-2</v>
      </c>
      <c r="D7364" s="6">
        <v>-6.8179963112490596E-2</v>
      </c>
    </row>
    <row r="7365" spans="2:4" ht="16" x14ac:dyDescent="0.2">
      <c r="B7365" s="6" t="s">
        <v>57820</v>
      </c>
      <c r="C7365" s="6">
        <v>0.110159567127322</v>
      </c>
      <c r="D7365" s="6">
        <v>5.7912457366253903E-2</v>
      </c>
    </row>
    <row r="7366" spans="2:4" ht="16" x14ac:dyDescent="0.2">
      <c r="B7366" s="6" t="s">
        <v>57821</v>
      </c>
      <c r="C7366" s="6">
        <v>-2.43452848063219E-2</v>
      </c>
      <c r="D7366" s="6">
        <v>-1.55836579486198E-2</v>
      </c>
    </row>
    <row r="7367" spans="2:4" ht="16" x14ac:dyDescent="0.2">
      <c r="B7367" s="6" t="s">
        <v>57822</v>
      </c>
      <c r="C7367" s="6">
        <v>-6.01583785153013E-2</v>
      </c>
      <c r="D7367" s="6">
        <v>0.13304039921497299</v>
      </c>
    </row>
    <row r="7368" spans="2:4" ht="16" x14ac:dyDescent="0.2">
      <c r="B7368" s="6" t="s">
        <v>57823</v>
      </c>
      <c r="C7368" s="6">
        <v>-9.2143908513060407E-3</v>
      </c>
      <c r="D7368" s="6">
        <v>6.1452584080915001E-2</v>
      </c>
    </row>
    <row r="7369" spans="2:4" ht="16" x14ac:dyDescent="0.2">
      <c r="B7369" s="6" t="s">
        <v>57824</v>
      </c>
      <c r="C7369" s="6">
        <v>-8.5156132404607704E-2</v>
      </c>
      <c r="D7369" s="6">
        <v>6.1964214510041998E-2</v>
      </c>
    </row>
    <row r="7370" spans="2:4" ht="16" x14ac:dyDescent="0.2">
      <c r="B7370" s="6" t="s">
        <v>57825</v>
      </c>
      <c r="C7370" s="6">
        <v>-7.10019461162332E-2</v>
      </c>
      <c r="D7370" s="6">
        <v>-9.6560359722435204E-3</v>
      </c>
    </row>
    <row r="7371" spans="2:4" ht="16" x14ac:dyDescent="0.2">
      <c r="B7371" s="6" t="s">
        <v>57826</v>
      </c>
      <c r="C7371" s="6">
        <v>4.2229490702964299E-2</v>
      </c>
      <c r="D7371" s="6">
        <v>-4.5197581896517E-2</v>
      </c>
    </row>
    <row r="7372" spans="2:4" ht="16" x14ac:dyDescent="0.2">
      <c r="B7372" s="6" t="s">
        <v>57827</v>
      </c>
      <c r="C7372" s="6">
        <v>-0.115696983175401</v>
      </c>
      <c r="D7372" s="6">
        <v>7.7103388774195203E-2</v>
      </c>
    </row>
    <row r="7373" spans="2:4" ht="16" x14ac:dyDescent="0.2">
      <c r="B7373" s="6" t="s">
        <v>57828</v>
      </c>
      <c r="C7373" s="6">
        <v>5.3171480174507998E-2</v>
      </c>
      <c r="D7373" s="6">
        <v>3.7191572008971399E-2</v>
      </c>
    </row>
    <row r="7374" spans="2:4" ht="16" x14ac:dyDescent="0.2">
      <c r="B7374" s="6" t="s">
        <v>57829</v>
      </c>
      <c r="C7374" s="6">
        <v>0.11555073810119799</v>
      </c>
      <c r="D7374" s="6">
        <v>3.3574580826275097E-2</v>
      </c>
    </row>
    <row r="7375" spans="2:4" ht="16" x14ac:dyDescent="0.2">
      <c r="B7375" s="6" t="s">
        <v>57830</v>
      </c>
      <c r="C7375" s="6">
        <v>2.2107085099849901E-2</v>
      </c>
      <c r="D7375" s="6">
        <v>2.3834536911959199E-2</v>
      </c>
    </row>
    <row r="7376" spans="2:4" ht="16" x14ac:dyDescent="0.2">
      <c r="B7376" s="6" t="s">
        <v>57831</v>
      </c>
      <c r="C7376" s="6">
        <v>-1.2138329696574199E-2</v>
      </c>
      <c r="D7376" s="6">
        <v>-9.6957450954272495E-2</v>
      </c>
    </row>
    <row r="7377" spans="2:4" ht="16" x14ac:dyDescent="0.2">
      <c r="B7377" s="6" t="s">
        <v>57832</v>
      </c>
      <c r="C7377" s="6">
        <v>-0.104103064729152</v>
      </c>
      <c r="D7377" s="6">
        <v>-0.112545040444667</v>
      </c>
    </row>
    <row r="7378" spans="2:4" ht="16" x14ac:dyDescent="0.2">
      <c r="B7378" s="6" t="s">
        <v>57833</v>
      </c>
      <c r="C7378" s="6">
        <v>-0.18286870333661101</v>
      </c>
      <c r="D7378" s="6">
        <v>-0.100746377737501</v>
      </c>
    </row>
    <row r="7379" spans="2:4" ht="16" x14ac:dyDescent="0.2">
      <c r="B7379" s="6" t="s">
        <v>57834</v>
      </c>
      <c r="C7379" s="6">
        <v>-7.57865812320766E-2</v>
      </c>
      <c r="D7379" s="6">
        <v>-3.3038237356974101E-2</v>
      </c>
    </row>
    <row r="7380" spans="2:4" ht="16" x14ac:dyDescent="0.2">
      <c r="B7380" s="6" t="s">
        <v>57835</v>
      </c>
      <c r="C7380" s="6">
        <v>-8.7952682671402493E-2</v>
      </c>
      <c r="D7380" s="6">
        <v>-2.7061084008112201E-2</v>
      </c>
    </row>
    <row r="7381" spans="2:4" ht="16" x14ac:dyDescent="0.2">
      <c r="B7381" s="6" t="s">
        <v>57836</v>
      </c>
      <c r="C7381" s="6">
        <v>3.0817068963107101E-2</v>
      </c>
      <c r="D7381" s="6">
        <v>5.7106891048871802E-2</v>
      </c>
    </row>
    <row r="7382" spans="2:4" ht="16" x14ac:dyDescent="0.2">
      <c r="B7382" s="6" t="s">
        <v>57837</v>
      </c>
      <c r="C7382" s="6">
        <v>-0.106848876273161</v>
      </c>
      <c r="D7382" s="6">
        <v>-6.2589800189657901E-2</v>
      </c>
    </row>
    <row r="7383" spans="2:4" ht="16" x14ac:dyDescent="0.2">
      <c r="B7383" s="6" t="s">
        <v>57838</v>
      </c>
      <c r="C7383" s="6">
        <v>2.8230105982851601E-2</v>
      </c>
      <c r="D7383" s="6">
        <v>0.138096939855305</v>
      </c>
    </row>
    <row r="7384" spans="2:4" ht="16" x14ac:dyDescent="0.2">
      <c r="B7384" s="6" t="s">
        <v>57839</v>
      </c>
      <c r="C7384" s="6">
        <v>-9.8818584507803606E-2</v>
      </c>
      <c r="D7384" s="6">
        <v>6.4499746349329798E-2</v>
      </c>
    </row>
    <row r="7385" spans="2:4" ht="16" x14ac:dyDescent="0.2">
      <c r="B7385" s="6" t="s">
        <v>57840</v>
      </c>
      <c r="C7385" s="6">
        <v>-3.76886293187084E-3</v>
      </c>
      <c r="D7385" s="6">
        <v>3.2294770425983998E-2</v>
      </c>
    </row>
    <row r="7386" spans="2:4" ht="16" x14ac:dyDescent="0.2">
      <c r="B7386" s="6" t="s">
        <v>57841</v>
      </c>
      <c r="C7386" s="6">
        <v>1.7007458357072701E-2</v>
      </c>
      <c r="D7386" s="6">
        <v>-3.5040422835144198E-2</v>
      </c>
    </row>
    <row r="7387" spans="2:4" ht="16" x14ac:dyDescent="0.2">
      <c r="B7387" s="6" t="s">
        <v>57842</v>
      </c>
      <c r="C7387" s="6">
        <v>0.14312796942710301</v>
      </c>
      <c r="D7387" s="6">
        <v>-9.4343905974004494E-2</v>
      </c>
    </row>
    <row r="7388" spans="2:4" ht="16" x14ac:dyDescent="0.2">
      <c r="B7388" s="6" t="s">
        <v>57843</v>
      </c>
      <c r="C7388" s="6">
        <v>-0.13264275222538699</v>
      </c>
      <c r="D7388" s="6">
        <v>5.3103815693386701E-2</v>
      </c>
    </row>
    <row r="7389" spans="2:4" ht="16" x14ac:dyDescent="0.2">
      <c r="B7389" s="6" t="s">
        <v>57844</v>
      </c>
      <c r="C7389" s="6">
        <v>3.6267449930600798E-2</v>
      </c>
      <c r="D7389" s="6">
        <v>-1.98834310871462E-2</v>
      </c>
    </row>
    <row r="7390" spans="2:4" ht="16" x14ac:dyDescent="0.2">
      <c r="B7390" s="6" t="s">
        <v>57845</v>
      </c>
      <c r="C7390" s="6">
        <v>-0.124522540967028</v>
      </c>
      <c r="D7390" s="6">
        <v>6.1854104019466803E-2</v>
      </c>
    </row>
    <row r="7391" spans="2:4" ht="16" x14ac:dyDescent="0.2">
      <c r="B7391" s="6" t="s">
        <v>57846</v>
      </c>
      <c r="C7391" s="6">
        <v>5.4477941975478401E-2</v>
      </c>
      <c r="D7391" s="6">
        <v>-3.5427448195473603E-2</v>
      </c>
    </row>
    <row r="7392" spans="2:4" ht="16" x14ac:dyDescent="0.2">
      <c r="B7392" s="6" t="s">
        <v>57847</v>
      </c>
      <c r="C7392" s="6">
        <v>0.15866430967261799</v>
      </c>
      <c r="D7392" s="6">
        <v>0.16492706770981999</v>
      </c>
    </row>
    <row r="7393" spans="2:4" ht="16" x14ac:dyDescent="0.2">
      <c r="B7393" s="6" t="s">
        <v>57848</v>
      </c>
      <c r="C7393" s="6">
        <v>-0.104736473465585</v>
      </c>
      <c r="D7393" s="6">
        <v>2.3592421527435601E-2</v>
      </c>
    </row>
    <row r="7394" spans="2:4" ht="16" x14ac:dyDescent="0.2">
      <c r="B7394" s="6" t="s">
        <v>57849</v>
      </c>
      <c r="C7394" s="6">
        <v>4.3134125842652998E-2</v>
      </c>
      <c r="D7394" s="6">
        <v>1.3979435145459801E-2</v>
      </c>
    </row>
    <row r="7395" spans="2:4" ht="16" x14ac:dyDescent="0.2">
      <c r="B7395" s="6" t="s">
        <v>57850</v>
      </c>
      <c r="C7395" s="6">
        <v>-3.6367333775673999E-2</v>
      </c>
      <c r="D7395" s="6">
        <v>0.12426673942826801</v>
      </c>
    </row>
    <row r="7396" spans="2:4" ht="16" x14ac:dyDescent="0.2">
      <c r="B7396" s="6" t="s">
        <v>57851</v>
      </c>
      <c r="C7396" s="6">
        <v>-8.10630400071988E-2</v>
      </c>
      <c r="D7396" s="6">
        <v>-3.5267619437752799E-2</v>
      </c>
    </row>
    <row r="7397" spans="2:4" ht="16" x14ac:dyDescent="0.2">
      <c r="B7397" s="6" t="s">
        <v>57852</v>
      </c>
      <c r="C7397" s="6">
        <v>8.3326544763842506E-2</v>
      </c>
      <c r="D7397" s="6">
        <v>-3.4552962665368697E-2</v>
      </c>
    </row>
    <row r="7398" spans="2:4" ht="16" x14ac:dyDescent="0.2">
      <c r="B7398" s="6" t="s">
        <v>57853</v>
      </c>
      <c r="C7398" s="6">
        <v>6.3366981712480496E-3</v>
      </c>
      <c r="D7398" s="6">
        <v>3.18664257781721E-2</v>
      </c>
    </row>
    <row r="7399" spans="2:4" ht="16" x14ac:dyDescent="0.2">
      <c r="B7399" s="6" t="s">
        <v>57854</v>
      </c>
      <c r="C7399" s="6">
        <v>-8.6324893569607007E-3</v>
      </c>
      <c r="D7399" s="6">
        <v>0.105488766174981</v>
      </c>
    </row>
    <row r="7400" spans="2:4" ht="16" x14ac:dyDescent="0.2">
      <c r="B7400" s="6" t="s">
        <v>57855</v>
      </c>
      <c r="C7400" s="6">
        <v>0.122398328014517</v>
      </c>
      <c r="D7400" s="6">
        <v>8.8807623941731001E-2</v>
      </c>
    </row>
    <row r="7401" spans="2:4" ht="16" x14ac:dyDescent="0.2">
      <c r="B7401" s="6" t="s">
        <v>57856</v>
      </c>
      <c r="C7401" s="6">
        <v>3.9471267793374003E-2</v>
      </c>
      <c r="D7401" s="6">
        <v>-0.12471332824475501</v>
      </c>
    </row>
    <row r="7402" spans="2:4" ht="16" x14ac:dyDescent="0.2">
      <c r="B7402" s="6" t="s">
        <v>57857</v>
      </c>
      <c r="C7402" s="6">
        <v>7.3323743253293799E-2</v>
      </c>
      <c r="D7402" s="6">
        <v>0.118472447010067</v>
      </c>
    </row>
    <row r="7403" spans="2:4" ht="16" x14ac:dyDescent="0.2">
      <c r="B7403" s="6" t="s">
        <v>57858</v>
      </c>
      <c r="C7403" s="6">
        <v>-0.23790166246161101</v>
      </c>
      <c r="D7403" s="6">
        <v>-9.5220787030870099E-2</v>
      </c>
    </row>
    <row r="7404" spans="2:4" ht="16" x14ac:dyDescent="0.2">
      <c r="B7404" s="6" t="s">
        <v>57859</v>
      </c>
      <c r="C7404" s="6">
        <v>-7.2708684796541703E-2</v>
      </c>
      <c r="D7404" s="6">
        <v>6.4843046173493193E-2</v>
      </c>
    </row>
    <row r="7405" spans="2:4" ht="16" x14ac:dyDescent="0.2">
      <c r="B7405" s="6" t="s">
        <v>57860</v>
      </c>
      <c r="C7405" s="6">
        <v>-4.06008801703681E-2</v>
      </c>
      <c r="D7405" s="6">
        <v>-8.4429473525116705E-2</v>
      </c>
    </row>
    <row r="7406" spans="2:4" ht="16" x14ac:dyDescent="0.2">
      <c r="B7406" s="6" t="s">
        <v>57861</v>
      </c>
      <c r="C7406" s="6">
        <v>4.6602263786761399E-3</v>
      </c>
      <c r="D7406" s="6">
        <v>1.37639281464986E-2</v>
      </c>
    </row>
    <row r="7407" spans="2:4" ht="16" x14ac:dyDescent="0.2">
      <c r="B7407" s="6" t="s">
        <v>57862</v>
      </c>
      <c r="C7407" s="6">
        <v>-1.50780026681634E-2</v>
      </c>
      <c r="D7407" s="6">
        <v>-7.0906538742490505E-2</v>
      </c>
    </row>
    <row r="7408" spans="2:4" ht="16" x14ac:dyDescent="0.2">
      <c r="B7408" s="6" t="s">
        <v>57863</v>
      </c>
      <c r="C7408" s="6">
        <v>-0.14966910650329601</v>
      </c>
      <c r="D7408" s="6">
        <v>6.2633360480601197E-2</v>
      </c>
    </row>
    <row r="7409" spans="2:4" ht="16" x14ac:dyDescent="0.2">
      <c r="B7409" s="6" t="s">
        <v>57864</v>
      </c>
      <c r="C7409" s="6">
        <v>8.9243867408791602E-2</v>
      </c>
      <c r="D7409" s="6">
        <v>-2.2974717632735699E-2</v>
      </c>
    </row>
    <row r="7410" spans="2:4" ht="16" x14ac:dyDescent="0.2">
      <c r="B7410" s="6" t="s">
        <v>57865</v>
      </c>
      <c r="C7410" s="6">
        <v>0.26686197036811699</v>
      </c>
      <c r="D7410" s="6">
        <v>6.1105392260568998E-2</v>
      </c>
    </row>
    <row r="7411" spans="2:4" ht="16" x14ac:dyDescent="0.2">
      <c r="B7411" s="6" t="s">
        <v>57866</v>
      </c>
      <c r="C7411" s="6">
        <v>0.165702441450019</v>
      </c>
      <c r="D7411" s="6">
        <v>-7.5340234791886696E-3</v>
      </c>
    </row>
    <row r="7412" spans="2:4" ht="16" x14ac:dyDescent="0.2">
      <c r="B7412" s="6" t="s">
        <v>57867</v>
      </c>
      <c r="C7412" s="6">
        <v>-4.7954162338452698E-2</v>
      </c>
      <c r="D7412" s="6">
        <v>6.8667564317249699E-2</v>
      </c>
    </row>
    <row r="7413" spans="2:4" ht="16" x14ac:dyDescent="0.2">
      <c r="B7413" s="6" t="s">
        <v>57868</v>
      </c>
      <c r="C7413" s="6">
        <v>-5.7805823290948397E-2</v>
      </c>
      <c r="D7413" s="6">
        <v>-4.60994112736864E-2</v>
      </c>
    </row>
    <row r="7414" spans="2:4" ht="16" x14ac:dyDescent="0.2">
      <c r="B7414" s="6" t="s">
        <v>57869</v>
      </c>
      <c r="C7414" s="6">
        <v>-8.6413768967538801E-2</v>
      </c>
      <c r="D7414" s="6">
        <v>3.5528204147633802E-2</v>
      </c>
    </row>
    <row r="7415" spans="2:4" ht="16" x14ac:dyDescent="0.2">
      <c r="B7415" s="6" t="s">
        <v>57870</v>
      </c>
      <c r="C7415" s="6">
        <v>-9.8525562376668305E-2</v>
      </c>
      <c r="D7415" s="6">
        <v>3.0815597039844701E-2</v>
      </c>
    </row>
    <row r="7416" spans="2:4" ht="16" x14ac:dyDescent="0.2">
      <c r="B7416" s="6" t="s">
        <v>57871</v>
      </c>
      <c r="C7416" s="6">
        <v>-0.230574198669315</v>
      </c>
      <c r="D7416" s="6">
        <v>-0.120161175914134</v>
      </c>
    </row>
    <row r="7417" spans="2:4" ht="16" x14ac:dyDescent="0.2">
      <c r="B7417" s="6" t="s">
        <v>57872</v>
      </c>
      <c r="C7417" s="6">
        <v>4.9239067308740801E-2</v>
      </c>
      <c r="D7417" s="6">
        <v>1.2074714861484499E-3</v>
      </c>
    </row>
    <row r="7418" spans="2:4" ht="16" x14ac:dyDescent="0.2">
      <c r="B7418" s="6" t="s">
        <v>57873</v>
      </c>
      <c r="C7418" s="6">
        <v>4.1501722264140298E-2</v>
      </c>
      <c r="D7418" s="6">
        <v>-0.105602660029393</v>
      </c>
    </row>
    <row r="7419" spans="2:4" ht="16" x14ac:dyDescent="0.2">
      <c r="B7419" s="6" t="s">
        <v>57874</v>
      </c>
      <c r="C7419" s="6">
        <v>-0.17297137978605701</v>
      </c>
      <c r="D7419" s="6">
        <v>-0.11676349240624601</v>
      </c>
    </row>
    <row r="7420" spans="2:4" ht="16" x14ac:dyDescent="0.2">
      <c r="B7420" s="6" t="s">
        <v>57875</v>
      </c>
      <c r="C7420" s="6">
        <v>4.1714573172127303E-2</v>
      </c>
      <c r="D7420" s="6">
        <v>3.9085352361865097E-2</v>
      </c>
    </row>
    <row r="7421" spans="2:4" ht="16" x14ac:dyDescent="0.2">
      <c r="B7421" s="6" t="s">
        <v>57876</v>
      </c>
      <c r="C7421" s="6">
        <v>9.6147669267217004E-2</v>
      </c>
      <c r="D7421" s="6">
        <v>4.6824001587045999E-2</v>
      </c>
    </row>
    <row r="7422" spans="2:4" ht="16" x14ac:dyDescent="0.2">
      <c r="B7422" s="6" t="s">
        <v>57877</v>
      </c>
      <c r="C7422" s="6">
        <v>-1.4391096177953399E-2</v>
      </c>
      <c r="D7422" s="6">
        <v>6.7975899984341503E-2</v>
      </c>
    </row>
    <row r="7423" spans="2:4" ht="16" x14ac:dyDescent="0.2">
      <c r="B7423" s="6" t="s">
        <v>57878</v>
      </c>
      <c r="C7423" s="6">
        <v>2.94713122429613E-2</v>
      </c>
      <c r="D7423" s="6">
        <v>-6.4275617550920899E-2</v>
      </c>
    </row>
    <row r="7424" spans="2:4" ht="16" x14ac:dyDescent="0.2">
      <c r="B7424" s="6" t="s">
        <v>57879</v>
      </c>
      <c r="C7424" s="6">
        <v>-4.0739332567446801E-2</v>
      </c>
      <c r="D7424" s="6">
        <v>-0.121256807529654</v>
      </c>
    </row>
    <row r="7425" spans="2:4" ht="16" x14ac:dyDescent="0.2">
      <c r="B7425" s="6" t="s">
        <v>57880</v>
      </c>
      <c r="C7425" s="6">
        <v>-7.8384454869382794E-2</v>
      </c>
      <c r="D7425" s="6">
        <v>-6.59162171948703E-2</v>
      </c>
    </row>
    <row r="7426" spans="2:4" ht="16" x14ac:dyDescent="0.2">
      <c r="B7426" s="6" t="s">
        <v>57881</v>
      </c>
      <c r="C7426" s="6">
        <v>7.6272165215069507E-2</v>
      </c>
      <c r="D7426" s="6">
        <v>5.1863181906285298E-2</v>
      </c>
    </row>
    <row r="7427" spans="2:4" ht="16" x14ac:dyDescent="0.2">
      <c r="B7427" s="6" t="s">
        <v>57882</v>
      </c>
      <c r="C7427" s="6">
        <v>-0.18908713339081001</v>
      </c>
      <c r="D7427" s="6">
        <v>5.0817441005845503E-2</v>
      </c>
    </row>
    <row r="7428" spans="2:4" ht="16" x14ac:dyDescent="0.2">
      <c r="B7428" s="6" t="s">
        <v>57883</v>
      </c>
      <c r="C7428" s="6">
        <v>0.20010062415015201</v>
      </c>
      <c r="D7428" s="6">
        <v>7.5672249478955095E-2</v>
      </c>
    </row>
    <row r="7429" spans="2:4" ht="16" x14ac:dyDescent="0.2">
      <c r="B7429" s="6" t="s">
        <v>57884</v>
      </c>
      <c r="C7429" s="6">
        <v>4.1490467363733102E-2</v>
      </c>
      <c r="D7429" s="6">
        <v>2.17446559799758E-2</v>
      </c>
    </row>
    <row r="7430" spans="2:4" ht="16" x14ac:dyDescent="0.2">
      <c r="B7430" s="6" t="s">
        <v>57885</v>
      </c>
      <c r="C7430" s="6">
        <v>-2.6209155801520698E-2</v>
      </c>
      <c r="D7430" s="6">
        <v>-0.116895021450713</v>
      </c>
    </row>
    <row r="7431" spans="2:4" ht="16" x14ac:dyDescent="0.2">
      <c r="B7431" s="6" t="s">
        <v>57886</v>
      </c>
      <c r="C7431" s="6">
        <v>-5.4467943844652901E-2</v>
      </c>
      <c r="D7431" s="6">
        <v>-0.101446452285749</v>
      </c>
    </row>
    <row r="7432" spans="2:4" ht="16" x14ac:dyDescent="0.2">
      <c r="B7432" s="6" t="s">
        <v>57887</v>
      </c>
      <c r="C7432" s="6">
        <v>-0.23355623427996899</v>
      </c>
      <c r="D7432" s="6">
        <v>-2.1774070996369101E-2</v>
      </c>
    </row>
    <row r="7433" spans="2:4" ht="16" x14ac:dyDescent="0.2">
      <c r="B7433" s="6" t="s">
        <v>57888</v>
      </c>
      <c r="C7433" s="6">
        <v>-0.13584185146662101</v>
      </c>
      <c r="D7433" s="6">
        <v>5.5834527347554301E-3</v>
      </c>
    </row>
    <row r="7434" spans="2:4" ht="16" x14ac:dyDescent="0.2">
      <c r="B7434" s="6" t="s">
        <v>57889</v>
      </c>
      <c r="C7434" s="6">
        <v>-8.8286028788838095E-2</v>
      </c>
      <c r="D7434" s="6">
        <v>6.7734193834917605E-2</v>
      </c>
    </row>
    <row r="7435" spans="2:4" ht="16" x14ac:dyDescent="0.2">
      <c r="B7435" s="6" t="s">
        <v>57890</v>
      </c>
      <c r="C7435" s="6">
        <v>-0.13571999853539801</v>
      </c>
      <c r="D7435" s="6">
        <v>-0.13441483397804699</v>
      </c>
    </row>
    <row r="7436" spans="2:4" ht="16" x14ac:dyDescent="0.2">
      <c r="B7436" s="6" t="s">
        <v>57891</v>
      </c>
      <c r="C7436" s="6">
        <v>2.7085001277632699E-2</v>
      </c>
      <c r="D7436" s="6">
        <v>-4.7704464247437899E-2</v>
      </c>
    </row>
    <row r="7437" spans="2:4" ht="16" x14ac:dyDescent="0.2">
      <c r="B7437" s="6" t="s">
        <v>57892</v>
      </c>
      <c r="C7437" s="6">
        <v>0.19843430432122799</v>
      </c>
      <c r="D7437" s="6">
        <v>-0.10530956854406801</v>
      </c>
    </row>
    <row r="7438" spans="2:4" ht="16" x14ac:dyDescent="0.2">
      <c r="B7438" s="6" t="s">
        <v>57893</v>
      </c>
      <c r="C7438" s="6">
        <v>8.2116350315718706E-2</v>
      </c>
      <c r="D7438" s="6">
        <v>-2.15705844023629E-2</v>
      </c>
    </row>
    <row r="7439" spans="2:4" ht="16" x14ac:dyDescent="0.2">
      <c r="B7439" s="6" t="s">
        <v>57894</v>
      </c>
      <c r="C7439" s="6">
        <v>7.0962027420634399E-2</v>
      </c>
      <c r="D7439" s="6">
        <v>0.10967445672486301</v>
      </c>
    </row>
    <row r="7440" spans="2:4" ht="16" x14ac:dyDescent="0.2">
      <c r="B7440" s="6" t="s">
        <v>57895</v>
      </c>
      <c r="C7440" s="6">
        <v>0.29035415603000903</v>
      </c>
      <c r="D7440" s="6">
        <v>8.7335402030264006E-2</v>
      </c>
    </row>
    <row r="7441" spans="2:4" ht="16" x14ac:dyDescent="0.2">
      <c r="B7441" s="6" t="s">
        <v>57896</v>
      </c>
      <c r="C7441" s="6">
        <v>-4.8175643683926198E-2</v>
      </c>
      <c r="D7441" s="6">
        <v>-1.07991404203259E-2</v>
      </c>
    </row>
    <row r="7442" spans="2:4" ht="16" x14ac:dyDescent="0.2">
      <c r="B7442" s="6" t="s">
        <v>57897</v>
      </c>
      <c r="C7442" s="6">
        <v>-0.19257435920976501</v>
      </c>
      <c r="D7442" s="6">
        <v>-7.7778325769111298E-2</v>
      </c>
    </row>
    <row r="7443" spans="2:4" ht="16" x14ac:dyDescent="0.2">
      <c r="B7443" s="6" t="s">
        <v>57898</v>
      </c>
      <c r="C7443" s="6">
        <v>8.16026039336126E-2</v>
      </c>
      <c r="D7443" s="6">
        <v>0.108482232648187</v>
      </c>
    </row>
    <row r="7444" spans="2:4" ht="16" x14ac:dyDescent="0.2">
      <c r="B7444" s="6" t="s">
        <v>57899</v>
      </c>
      <c r="C7444" s="6">
        <v>-7.0052613483047907E-2</v>
      </c>
      <c r="D7444" s="6">
        <v>-8.5143624127091797E-2</v>
      </c>
    </row>
    <row r="7445" spans="2:4" ht="16" x14ac:dyDescent="0.2">
      <c r="B7445" s="6" t="s">
        <v>57900</v>
      </c>
      <c r="C7445" s="6">
        <v>-0.224999995203781</v>
      </c>
      <c r="D7445" s="6">
        <v>-0.249635243252674</v>
      </c>
    </row>
    <row r="7446" spans="2:4" ht="16" x14ac:dyDescent="0.2">
      <c r="B7446" s="6" t="s">
        <v>57901</v>
      </c>
      <c r="C7446" s="6">
        <v>-6.9881965631170204E-2</v>
      </c>
      <c r="D7446" s="6">
        <v>-5.0463112816092497E-2</v>
      </c>
    </row>
    <row r="7447" spans="2:4" ht="16" x14ac:dyDescent="0.2">
      <c r="B7447" s="6" t="s">
        <v>57902</v>
      </c>
      <c r="C7447" s="6">
        <v>-0.13735442842847201</v>
      </c>
      <c r="D7447" s="6">
        <v>-5.7600171256265903E-2</v>
      </c>
    </row>
    <row r="7448" spans="2:4" ht="16" x14ac:dyDescent="0.2">
      <c r="B7448" s="6" t="s">
        <v>57903</v>
      </c>
      <c r="C7448" s="6">
        <v>-0.109003644550538</v>
      </c>
      <c r="D7448" s="6">
        <v>1.12115293150363E-2</v>
      </c>
    </row>
    <row r="7449" spans="2:4" ht="16" x14ac:dyDescent="0.2">
      <c r="B7449" s="6" t="s">
        <v>57904</v>
      </c>
      <c r="C7449" s="6">
        <v>1.16807315528895E-2</v>
      </c>
      <c r="D7449" s="6">
        <v>-5.08171699421869E-2</v>
      </c>
    </row>
    <row r="7450" spans="2:4" ht="16" x14ac:dyDescent="0.2">
      <c r="B7450" s="6" t="s">
        <v>57905</v>
      </c>
      <c r="C7450" s="6">
        <v>5.1204598328714802E-2</v>
      </c>
      <c r="D7450" s="6">
        <v>-1.68075037353492E-3</v>
      </c>
    </row>
    <row r="7451" spans="2:4" ht="16" x14ac:dyDescent="0.2">
      <c r="B7451" s="6" t="s">
        <v>57906</v>
      </c>
      <c r="C7451" s="6">
        <v>0.10081644011893701</v>
      </c>
      <c r="D7451" s="6">
        <v>-5.9949353754584302E-2</v>
      </c>
    </row>
    <row r="7452" spans="2:4" ht="16" x14ac:dyDescent="0.2">
      <c r="B7452" s="6" t="s">
        <v>57907</v>
      </c>
      <c r="C7452" s="6">
        <v>4.0331792377015702E-2</v>
      </c>
      <c r="D7452" s="6">
        <v>9.4014277511601393E-2</v>
      </c>
    </row>
    <row r="7453" spans="2:4" ht="16" x14ac:dyDescent="0.2">
      <c r="B7453" s="6" t="s">
        <v>57908</v>
      </c>
      <c r="C7453" s="6">
        <v>-0.10204660048707</v>
      </c>
      <c r="D7453" s="6">
        <v>-8.12477293584178E-2</v>
      </c>
    </row>
    <row r="7454" spans="2:4" ht="16" x14ac:dyDescent="0.2">
      <c r="B7454" s="6" t="s">
        <v>57909</v>
      </c>
      <c r="C7454" s="6">
        <v>4.9934869253578797E-2</v>
      </c>
      <c r="D7454" s="6">
        <v>0.16814537493681</v>
      </c>
    </row>
    <row r="7455" spans="2:4" ht="16" x14ac:dyDescent="0.2">
      <c r="B7455" s="6" t="s">
        <v>57910</v>
      </c>
      <c r="C7455" s="6">
        <v>-0.193790257785866</v>
      </c>
      <c r="D7455" s="6">
        <v>-7.9171430623076702E-2</v>
      </c>
    </row>
    <row r="7456" spans="2:4" ht="16" x14ac:dyDescent="0.2">
      <c r="B7456" s="6" t="s">
        <v>57911</v>
      </c>
      <c r="C7456" s="6">
        <v>-5.1802564626994403E-2</v>
      </c>
      <c r="D7456" s="6">
        <v>2.61298299723919E-2</v>
      </c>
    </row>
    <row r="7457" spans="2:4" ht="16" x14ac:dyDescent="0.2">
      <c r="B7457" s="6" t="s">
        <v>57912</v>
      </c>
      <c r="C7457" s="6">
        <v>-2.6956989428060601E-2</v>
      </c>
      <c r="D7457" s="6">
        <v>2.0904338387788102E-2</v>
      </c>
    </row>
    <row r="7458" spans="2:4" ht="16" x14ac:dyDescent="0.2">
      <c r="B7458" s="6" t="s">
        <v>57913</v>
      </c>
      <c r="C7458" s="6">
        <v>-9.0686962216126196E-2</v>
      </c>
      <c r="D7458" s="6">
        <v>7.5689191406652895E-2</v>
      </c>
    </row>
    <row r="7459" spans="2:4" ht="16" x14ac:dyDescent="0.2">
      <c r="B7459" s="6" t="s">
        <v>57914</v>
      </c>
      <c r="C7459" s="6">
        <v>-3.2608888470289101E-3</v>
      </c>
      <c r="D7459" s="6">
        <v>-7.5431054793767799E-2</v>
      </c>
    </row>
    <row r="7460" spans="2:4" ht="16" x14ac:dyDescent="0.2">
      <c r="B7460" s="6" t="s">
        <v>57915</v>
      </c>
      <c r="C7460" s="6">
        <v>-5.1754222253296497E-2</v>
      </c>
      <c r="D7460" s="6">
        <v>-7.3210843381795399E-2</v>
      </c>
    </row>
    <row r="7461" spans="2:4" ht="16" x14ac:dyDescent="0.2">
      <c r="B7461" s="6" t="s">
        <v>57916</v>
      </c>
      <c r="C7461" s="6">
        <v>1.4328425578550999E-2</v>
      </c>
      <c r="D7461" s="6">
        <v>-5.3316511594991498E-2</v>
      </c>
    </row>
    <row r="7462" spans="2:4" ht="16" x14ac:dyDescent="0.2">
      <c r="B7462" s="6" t="s">
        <v>57917</v>
      </c>
      <c r="C7462" s="6">
        <v>6.7720080369033694E-2</v>
      </c>
      <c r="D7462" s="6">
        <v>4.2603618697105099E-2</v>
      </c>
    </row>
    <row r="7463" spans="2:4" ht="16" x14ac:dyDescent="0.2">
      <c r="B7463" s="6" t="s">
        <v>57918</v>
      </c>
      <c r="C7463" s="6">
        <v>8.5987932838147395E-3</v>
      </c>
      <c r="D7463" s="6">
        <v>9.8583275622523003E-2</v>
      </c>
    </row>
    <row r="7464" spans="2:4" ht="16" x14ac:dyDescent="0.2">
      <c r="B7464" s="6" t="s">
        <v>57919</v>
      </c>
      <c r="C7464" s="6">
        <v>6.2674668049673699E-2</v>
      </c>
      <c r="D7464" s="6">
        <v>9.2440976372135594E-2</v>
      </c>
    </row>
    <row r="7465" spans="2:4" ht="16" x14ac:dyDescent="0.2">
      <c r="B7465" s="6" t="s">
        <v>57920</v>
      </c>
      <c r="C7465" s="6">
        <v>6.7228200387520004E-2</v>
      </c>
      <c r="D7465" s="6">
        <v>6.5375408027120302E-3</v>
      </c>
    </row>
    <row r="7466" spans="2:4" ht="16" x14ac:dyDescent="0.2">
      <c r="B7466" s="6" t="s">
        <v>57921</v>
      </c>
      <c r="C7466" s="6">
        <v>8.8078010093193299E-2</v>
      </c>
      <c r="D7466" s="6">
        <v>-1.5411796879992799E-2</v>
      </c>
    </row>
    <row r="7467" spans="2:4" ht="16" x14ac:dyDescent="0.2">
      <c r="B7467" s="6" t="s">
        <v>57922</v>
      </c>
      <c r="C7467" s="6">
        <v>-0.18394857114678101</v>
      </c>
      <c r="D7467" s="6">
        <v>2.3116039600854999E-2</v>
      </c>
    </row>
    <row r="7468" spans="2:4" ht="16" x14ac:dyDescent="0.2">
      <c r="B7468" s="6" t="s">
        <v>57923</v>
      </c>
      <c r="C7468" s="6">
        <v>9.1136481191300703E-2</v>
      </c>
      <c r="D7468" s="6">
        <v>-1.61390290777472E-2</v>
      </c>
    </row>
    <row r="7469" spans="2:4" ht="16" x14ac:dyDescent="0.2">
      <c r="B7469" s="6" t="s">
        <v>57924</v>
      </c>
      <c r="C7469" s="6">
        <v>-4.9443542779858497E-2</v>
      </c>
      <c r="D7469" s="6">
        <v>-4.7075074844743901E-2</v>
      </c>
    </row>
    <row r="7470" spans="2:4" ht="16" x14ac:dyDescent="0.2">
      <c r="B7470" s="6" t="s">
        <v>57925</v>
      </c>
      <c r="C7470" s="6">
        <v>-2.39877198374128E-2</v>
      </c>
      <c r="D7470" s="6">
        <v>-5.9500066161512898E-2</v>
      </c>
    </row>
    <row r="7471" spans="2:4" ht="16" x14ac:dyDescent="0.2">
      <c r="B7471" s="6" t="s">
        <v>57926</v>
      </c>
      <c r="C7471" s="6">
        <v>0.111169394364059</v>
      </c>
      <c r="D7471" s="6">
        <v>1.8202180843691001E-2</v>
      </c>
    </row>
    <row r="7472" spans="2:4" ht="16" x14ac:dyDescent="0.2">
      <c r="B7472" s="6" t="s">
        <v>57927</v>
      </c>
      <c r="C7472" s="6">
        <v>-0.14785954614081601</v>
      </c>
      <c r="D7472" s="6">
        <v>-9.07554275974395E-2</v>
      </c>
    </row>
    <row r="7473" spans="2:4" ht="16" x14ac:dyDescent="0.2">
      <c r="B7473" s="6" t="s">
        <v>57928</v>
      </c>
      <c r="C7473" s="6">
        <v>-3.5856366748058498E-2</v>
      </c>
      <c r="D7473" s="6">
        <v>2.53008092371871E-2</v>
      </c>
    </row>
    <row r="7474" spans="2:4" ht="16" x14ac:dyDescent="0.2">
      <c r="B7474" s="6" t="s">
        <v>57929</v>
      </c>
      <c r="C7474" s="6">
        <v>5.9282223498231097E-2</v>
      </c>
      <c r="D7474" s="6">
        <v>-4.5378713655664697E-2</v>
      </c>
    </row>
    <row r="7475" spans="2:4" ht="16" x14ac:dyDescent="0.2">
      <c r="B7475" s="6" t="s">
        <v>57930</v>
      </c>
      <c r="C7475" s="6">
        <v>3.4258768962333298E-2</v>
      </c>
      <c r="D7475" s="6">
        <v>-6.2172714717455897E-2</v>
      </c>
    </row>
    <row r="7476" spans="2:4" ht="16" x14ac:dyDescent="0.2">
      <c r="B7476" s="6" t="s">
        <v>57931</v>
      </c>
      <c r="C7476" s="6">
        <v>0.12508778162095599</v>
      </c>
      <c r="D7476" s="6">
        <v>0.130579155412689</v>
      </c>
    </row>
    <row r="7477" spans="2:4" ht="16" x14ac:dyDescent="0.2">
      <c r="B7477" s="6" t="s">
        <v>57932</v>
      </c>
      <c r="C7477" s="6">
        <v>6.84142206968614E-2</v>
      </c>
      <c r="D7477" s="6">
        <v>3.3687139161850503E-2</v>
      </c>
    </row>
    <row r="7478" spans="2:4" ht="16" x14ac:dyDescent="0.2">
      <c r="B7478" s="6" t="s">
        <v>57933</v>
      </c>
      <c r="C7478" s="6">
        <v>-0.17979286550989201</v>
      </c>
      <c r="D7478" s="6">
        <v>-5.25427452292112E-2</v>
      </c>
    </row>
    <row r="7479" spans="2:4" ht="16" x14ac:dyDescent="0.2">
      <c r="B7479" s="6" t="s">
        <v>57934</v>
      </c>
      <c r="C7479" s="6">
        <v>-0.164291166221712</v>
      </c>
      <c r="D7479" s="6">
        <v>1.3954580043061601E-2</v>
      </c>
    </row>
    <row r="7480" spans="2:4" ht="16" x14ac:dyDescent="0.2">
      <c r="B7480" s="6" t="s">
        <v>57935</v>
      </c>
      <c r="C7480" s="6">
        <v>5.0731195667564698E-2</v>
      </c>
      <c r="D7480" s="6">
        <v>-1.3383806753535499E-2</v>
      </c>
    </row>
    <row r="7481" spans="2:4" ht="16" x14ac:dyDescent="0.2">
      <c r="B7481" s="6" t="s">
        <v>57936</v>
      </c>
      <c r="C7481" s="6">
        <v>2.3668232208333299E-2</v>
      </c>
      <c r="D7481" s="6">
        <v>2.3631897132469E-2</v>
      </c>
    </row>
    <row r="7482" spans="2:4" ht="16" x14ac:dyDescent="0.2">
      <c r="B7482" s="6" t="s">
        <v>57937</v>
      </c>
      <c r="C7482" s="6">
        <v>-7.7831056657894998E-2</v>
      </c>
      <c r="D7482" s="6">
        <v>3.1940573448982698E-2</v>
      </c>
    </row>
    <row r="7483" spans="2:4" ht="16" x14ac:dyDescent="0.2">
      <c r="B7483" s="6" t="s">
        <v>57938</v>
      </c>
      <c r="C7483" s="6">
        <v>-0.100411997209177</v>
      </c>
      <c r="D7483" s="6">
        <v>-0.13230918486138701</v>
      </c>
    </row>
    <row r="7484" spans="2:4" ht="16" x14ac:dyDescent="0.2">
      <c r="B7484" s="6" t="s">
        <v>57939</v>
      </c>
      <c r="C7484" s="6">
        <v>4.3075395014534799E-2</v>
      </c>
      <c r="D7484" s="6">
        <v>-0.113844744158671</v>
      </c>
    </row>
    <row r="7485" spans="2:4" ht="16" x14ac:dyDescent="0.2">
      <c r="B7485" s="6" t="s">
        <v>57940</v>
      </c>
      <c r="C7485" s="6">
        <v>-8.2706325683830108E-3</v>
      </c>
      <c r="D7485" s="6">
        <v>-0.111705488971859</v>
      </c>
    </row>
    <row r="7486" spans="2:4" ht="16" x14ac:dyDescent="0.2">
      <c r="B7486" s="6" t="s">
        <v>57941</v>
      </c>
      <c r="C7486" s="6">
        <v>6.6585660990242004E-2</v>
      </c>
      <c r="D7486" s="6">
        <v>-3.8605002190536197E-2</v>
      </c>
    </row>
    <row r="7487" spans="2:4" ht="16" x14ac:dyDescent="0.2">
      <c r="B7487" s="6" t="s">
        <v>57942</v>
      </c>
      <c r="C7487" s="6">
        <v>3.1617349076393401E-2</v>
      </c>
      <c r="D7487" s="6">
        <v>-2.5361503606951299E-2</v>
      </c>
    </row>
    <row r="7488" spans="2:4" ht="16" x14ac:dyDescent="0.2">
      <c r="B7488" s="6" t="s">
        <v>57943</v>
      </c>
      <c r="C7488" s="6">
        <v>0.15248428001226499</v>
      </c>
      <c r="D7488" s="6">
        <v>1.48661608585687E-2</v>
      </c>
    </row>
    <row r="7489" spans="2:4" ht="16" x14ac:dyDescent="0.2">
      <c r="B7489" s="6" t="s">
        <v>57944</v>
      </c>
      <c r="C7489" s="6">
        <v>-0.153562926427316</v>
      </c>
      <c r="D7489" s="6">
        <v>-1.8464038210179699E-2</v>
      </c>
    </row>
    <row r="7490" spans="2:4" ht="16" x14ac:dyDescent="0.2">
      <c r="B7490" s="6" t="s">
        <v>57945</v>
      </c>
      <c r="C7490" s="6">
        <v>-4.4707928346552402E-3</v>
      </c>
      <c r="D7490" s="6">
        <v>-3.6542611607773799E-2</v>
      </c>
    </row>
    <row r="7491" spans="2:4" ht="16" x14ac:dyDescent="0.2">
      <c r="B7491" s="6" t="s">
        <v>57946</v>
      </c>
      <c r="C7491" s="6">
        <v>-3.2001250412087699E-2</v>
      </c>
      <c r="D7491" s="6">
        <v>-1.5885435786349999E-2</v>
      </c>
    </row>
    <row r="7492" spans="2:4" ht="16" x14ac:dyDescent="0.2">
      <c r="B7492" s="6" t="s">
        <v>57947</v>
      </c>
      <c r="C7492" s="6">
        <v>3.0686472113892198E-3</v>
      </c>
      <c r="D7492" s="6">
        <v>-0.105821726708029</v>
      </c>
    </row>
    <row r="7493" spans="2:4" ht="16" x14ac:dyDescent="0.2">
      <c r="B7493" s="6" t="s">
        <v>57948</v>
      </c>
      <c r="C7493" s="6">
        <v>4.0499626164308501E-2</v>
      </c>
      <c r="D7493" s="6">
        <v>4.0126697120502201E-2</v>
      </c>
    </row>
    <row r="7494" spans="2:4" ht="16" x14ac:dyDescent="0.2">
      <c r="B7494" s="6" t="s">
        <v>57949</v>
      </c>
      <c r="C7494" s="6">
        <v>-6.06772621198974E-2</v>
      </c>
      <c r="D7494" s="6">
        <v>-1.71636766434577E-2</v>
      </c>
    </row>
    <row r="7495" spans="2:4" ht="16" x14ac:dyDescent="0.2">
      <c r="B7495" s="6" t="s">
        <v>57950</v>
      </c>
      <c r="C7495" s="6">
        <v>3.5808410394260201E-3</v>
      </c>
      <c r="D7495" s="6">
        <v>3.3948205268877398E-3</v>
      </c>
    </row>
    <row r="7496" spans="2:4" ht="16" x14ac:dyDescent="0.2">
      <c r="B7496" s="6" t="s">
        <v>57951</v>
      </c>
      <c r="C7496" s="6">
        <v>0.168643658640447</v>
      </c>
      <c r="D7496" s="6">
        <v>-2.6865409245537802E-3</v>
      </c>
    </row>
    <row r="7497" spans="2:4" ht="16" x14ac:dyDescent="0.2">
      <c r="B7497" s="6" t="s">
        <v>57952</v>
      </c>
      <c r="C7497" s="6">
        <v>8.9622629755545802E-3</v>
      </c>
      <c r="D7497" s="6">
        <v>1.23633638190176E-3</v>
      </c>
    </row>
    <row r="7498" spans="2:4" ht="16" x14ac:dyDescent="0.2">
      <c r="B7498" s="6" t="s">
        <v>57953</v>
      </c>
      <c r="C7498" s="6">
        <v>0.138740982681023</v>
      </c>
      <c r="D7498" s="6">
        <v>-4.84366994690196E-4</v>
      </c>
    </row>
    <row r="7499" spans="2:4" ht="16" x14ac:dyDescent="0.2">
      <c r="B7499" s="6" t="s">
        <v>57954</v>
      </c>
      <c r="C7499" s="6">
        <v>7.6479008477807796E-3</v>
      </c>
      <c r="D7499" s="6">
        <v>7.3200179313159794E-2</v>
      </c>
    </row>
    <row r="7500" spans="2:4" ht="16" x14ac:dyDescent="0.2">
      <c r="B7500" s="6" t="s">
        <v>57955</v>
      </c>
      <c r="C7500" s="6">
        <v>-3.05001005745975E-2</v>
      </c>
      <c r="D7500" s="6">
        <v>-6.3471016467146299E-2</v>
      </c>
    </row>
    <row r="7501" spans="2:4" ht="16" x14ac:dyDescent="0.2">
      <c r="B7501" s="6" t="s">
        <v>57956</v>
      </c>
      <c r="C7501" s="6">
        <v>1.3004817772101201E-2</v>
      </c>
      <c r="D7501" s="6">
        <v>8.5897064833026504E-2</v>
      </c>
    </row>
    <row r="7502" spans="2:4" ht="16" x14ac:dyDescent="0.2">
      <c r="B7502" s="6" t="s">
        <v>57957</v>
      </c>
      <c r="C7502" s="6">
        <v>-3.16669051677234E-2</v>
      </c>
      <c r="D7502" s="6">
        <v>-1.90779444243502E-2</v>
      </c>
    </row>
    <row r="7503" spans="2:4" ht="16" x14ac:dyDescent="0.2">
      <c r="B7503" s="6" t="s">
        <v>57958</v>
      </c>
      <c r="C7503" s="6">
        <v>-5.8041579216609997E-2</v>
      </c>
      <c r="D7503" s="6">
        <v>-5.6854028782447601E-2</v>
      </c>
    </row>
    <row r="7504" spans="2:4" ht="16" x14ac:dyDescent="0.2">
      <c r="B7504" s="6" t="s">
        <v>57959</v>
      </c>
      <c r="C7504" s="6">
        <v>-2.1877532495889099E-2</v>
      </c>
      <c r="D7504" s="6">
        <v>5.9079299288573701E-2</v>
      </c>
    </row>
    <row r="7505" spans="2:4" ht="16" x14ac:dyDescent="0.2">
      <c r="B7505" s="6" t="s">
        <v>57960</v>
      </c>
      <c r="C7505" s="6">
        <v>0.14081341032317399</v>
      </c>
      <c r="D7505" s="6">
        <v>4.8448548394839398E-2</v>
      </c>
    </row>
    <row r="7506" spans="2:4" ht="16" x14ac:dyDescent="0.2">
      <c r="B7506" s="6" t="s">
        <v>57961</v>
      </c>
      <c r="C7506" s="6">
        <v>-5.5374768416536199E-2</v>
      </c>
      <c r="D7506" s="6">
        <v>0.10235034606878</v>
      </c>
    </row>
    <row r="7507" spans="2:4" ht="16" x14ac:dyDescent="0.2">
      <c r="B7507" s="6" t="s">
        <v>57962</v>
      </c>
      <c r="C7507" s="6">
        <v>-4.5632014842508901E-2</v>
      </c>
      <c r="D7507" s="6">
        <v>0.117084888766967</v>
      </c>
    </row>
    <row r="7508" spans="2:4" ht="16" x14ac:dyDescent="0.2">
      <c r="B7508" s="6" t="s">
        <v>57963</v>
      </c>
      <c r="C7508" s="6">
        <v>7.9691664435509693E-2</v>
      </c>
      <c r="D7508" s="6">
        <v>2.0752007809710701E-2</v>
      </c>
    </row>
    <row r="7509" spans="2:4" ht="16" x14ac:dyDescent="0.2">
      <c r="B7509" s="6" t="s">
        <v>57964</v>
      </c>
      <c r="C7509" s="6">
        <v>-6.1320543930330401E-2</v>
      </c>
      <c r="D7509" s="6">
        <v>3.6392448502863203E-2</v>
      </c>
    </row>
    <row r="7510" spans="2:4" ht="16" x14ac:dyDescent="0.2">
      <c r="B7510" s="6" t="s">
        <v>57965</v>
      </c>
      <c r="C7510" s="6">
        <v>0.170280751669839</v>
      </c>
      <c r="D7510" s="6">
        <v>0.130377093043338</v>
      </c>
    </row>
    <row r="7511" spans="2:4" ht="16" x14ac:dyDescent="0.2">
      <c r="B7511" s="6" t="s">
        <v>57966</v>
      </c>
      <c r="C7511" s="6">
        <v>-2.73106325163095E-2</v>
      </c>
      <c r="D7511" s="6">
        <v>-8.1949659322807101E-4</v>
      </c>
    </row>
    <row r="7512" spans="2:4" ht="16" x14ac:dyDescent="0.2">
      <c r="B7512" s="6" t="s">
        <v>57967</v>
      </c>
      <c r="C7512" s="6">
        <v>3.4497100500196602E-2</v>
      </c>
      <c r="D7512" s="6">
        <v>-3.14857114962468E-2</v>
      </c>
    </row>
    <row r="7513" spans="2:4" ht="16" x14ac:dyDescent="0.2">
      <c r="B7513" s="6" t="s">
        <v>57968</v>
      </c>
      <c r="C7513" s="6">
        <v>-0.10493016363579601</v>
      </c>
      <c r="D7513" s="6">
        <v>-5.5595554911745899E-2</v>
      </c>
    </row>
    <row r="7514" spans="2:4" ht="16" x14ac:dyDescent="0.2">
      <c r="B7514" s="6" t="s">
        <v>57969</v>
      </c>
      <c r="C7514" s="6">
        <v>-3.2701850405267401E-2</v>
      </c>
      <c r="D7514" s="6">
        <v>2.0373166656862399E-2</v>
      </c>
    </row>
    <row r="7515" spans="2:4" ht="16" x14ac:dyDescent="0.2">
      <c r="B7515" s="6" t="s">
        <v>57970</v>
      </c>
      <c r="C7515" s="6">
        <v>-3.2514886760630198E-2</v>
      </c>
      <c r="D7515" s="6">
        <v>-5.2296301192532998E-3</v>
      </c>
    </row>
    <row r="7516" spans="2:4" ht="16" x14ac:dyDescent="0.2">
      <c r="B7516" s="6" t="s">
        <v>57971</v>
      </c>
      <c r="C7516" s="6">
        <v>-7.1140983057802004E-2</v>
      </c>
      <c r="D7516" s="6">
        <v>-0.14683515080912801</v>
      </c>
    </row>
    <row r="7517" spans="2:4" ht="16" x14ac:dyDescent="0.2">
      <c r="B7517" s="6" t="s">
        <v>57972</v>
      </c>
      <c r="C7517" s="6">
        <v>-6.0802492352358697E-2</v>
      </c>
      <c r="D7517" s="6">
        <v>-5.3057177780291398E-2</v>
      </c>
    </row>
    <row r="7518" spans="2:4" ht="16" x14ac:dyDescent="0.2">
      <c r="B7518" s="6" t="s">
        <v>57973</v>
      </c>
      <c r="C7518" s="6">
        <v>7.0558597151986605E-2</v>
      </c>
      <c r="D7518" s="6">
        <v>7.62323507318345E-2</v>
      </c>
    </row>
    <row r="7519" spans="2:4" ht="16" x14ac:dyDescent="0.2">
      <c r="B7519" s="6" t="s">
        <v>57974</v>
      </c>
      <c r="C7519" s="6">
        <v>-0.22139846101483801</v>
      </c>
      <c r="D7519" s="6">
        <v>-1.2202297025874401E-2</v>
      </c>
    </row>
    <row r="7520" spans="2:4" ht="16" x14ac:dyDescent="0.2">
      <c r="B7520" s="6" t="s">
        <v>57975</v>
      </c>
      <c r="C7520" s="6">
        <v>-0.104380215235853</v>
      </c>
      <c r="D7520" s="6">
        <v>-6.7576511391241795E-2</v>
      </c>
    </row>
    <row r="7521" spans="2:4" ht="16" x14ac:dyDescent="0.2">
      <c r="B7521" s="6" t="s">
        <v>57976</v>
      </c>
      <c r="C7521" s="6">
        <v>6.1996100721080097E-2</v>
      </c>
      <c r="D7521" s="6">
        <v>0.111121071201084</v>
      </c>
    </row>
    <row r="7522" spans="2:4" ht="16" x14ac:dyDescent="0.2">
      <c r="B7522" s="6" t="s">
        <v>57977</v>
      </c>
      <c r="C7522" s="6">
        <v>5.3634339136618102E-2</v>
      </c>
      <c r="D7522" s="6">
        <v>5.91015075192238E-2</v>
      </c>
    </row>
    <row r="7523" spans="2:4" ht="16" x14ac:dyDescent="0.2">
      <c r="B7523" s="6" t="s">
        <v>57978</v>
      </c>
      <c r="C7523" s="6">
        <v>-5.8430335487445403E-2</v>
      </c>
      <c r="D7523" s="6">
        <v>2.4450191048183401E-2</v>
      </c>
    </row>
    <row r="7524" spans="2:4" ht="16" x14ac:dyDescent="0.2">
      <c r="B7524" s="6" t="s">
        <v>57979</v>
      </c>
      <c r="C7524" s="6">
        <v>-0.17341884897357601</v>
      </c>
      <c r="D7524" s="6">
        <v>-0.16270428761919001</v>
      </c>
    </row>
    <row r="7525" spans="2:4" ht="16" x14ac:dyDescent="0.2">
      <c r="B7525" s="6" t="s">
        <v>57980</v>
      </c>
      <c r="C7525" s="6">
        <v>5.4327825780983802E-2</v>
      </c>
      <c r="D7525" s="6">
        <v>-7.5686123725633395E-2</v>
      </c>
    </row>
    <row r="7526" spans="2:4" ht="16" x14ac:dyDescent="0.2">
      <c r="B7526" s="6" t="s">
        <v>57981</v>
      </c>
      <c r="C7526" s="6">
        <v>0.16688140102433599</v>
      </c>
      <c r="D7526" s="6">
        <v>6.02114586288316E-2</v>
      </c>
    </row>
    <row r="7527" spans="2:4" ht="16" x14ac:dyDescent="0.2">
      <c r="B7527" s="6" t="s">
        <v>57982</v>
      </c>
      <c r="C7527" s="6">
        <v>0.13713889520904299</v>
      </c>
      <c r="D7527" s="6">
        <v>3.1505660245422597E-2</v>
      </c>
    </row>
    <row r="7528" spans="2:4" ht="16" x14ac:dyDescent="0.2">
      <c r="B7528" s="6" t="s">
        <v>57983</v>
      </c>
      <c r="C7528" s="6">
        <v>8.1300825419258899E-2</v>
      </c>
      <c r="D7528" s="6">
        <v>0.116053965691628</v>
      </c>
    </row>
    <row r="7529" spans="2:4" ht="16" x14ac:dyDescent="0.2">
      <c r="B7529" s="6" t="s">
        <v>57984</v>
      </c>
      <c r="C7529" s="6">
        <v>-0.111043433770389</v>
      </c>
      <c r="D7529" s="6">
        <v>1.2757503646537801E-2</v>
      </c>
    </row>
    <row r="7530" spans="2:4" ht="16" x14ac:dyDescent="0.2">
      <c r="B7530" s="6" t="s">
        <v>57985</v>
      </c>
      <c r="C7530" s="6">
        <v>2.99168787872208E-2</v>
      </c>
      <c r="D7530" s="6">
        <v>-0.19128465895081501</v>
      </c>
    </row>
    <row r="7531" spans="2:4" ht="16" x14ac:dyDescent="0.2">
      <c r="B7531" s="6" t="s">
        <v>57986</v>
      </c>
      <c r="C7531" s="6">
        <v>-1.68411000488593E-2</v>
      </c>
      <c r="D7531" s="6">
        <v>-8.6727288640307307E-2</v>
      </c>
    </row>
    <row r="7532" spans="2:4" ht="16" x14ac:dyDescent="0.2">
      <c r="B7532" s="6" t="s">
        <v>57987</v>
      </c>
      <c r="C7532" s="6">
        <v>-0.105946605388249</v>
      </c>
      <c r="D7532" s="6">
        <v>9.5468886450570806E-3</v>
      </c>
    </row>
    <row r="7533" spans="2:4" ht="16" x14ac:dyDescent="0.2">
      <c r="B7533" s="6" t="s">
        <v>57988</v>
      </c>
      <c r="C7533" s="6">
        <v>-1.4100264745344799E-2</v>
      </c>
      <c r="D7533" s="6">
        <v>-1.5187059032951301E-3</v>
      </c>
    </row>
    <row r="7534" spans="2:4" ht="16" x14ac:dyDescent="0.2">
      <c r="B7534" s="6" t="s">
        <v>57989</v>
      </c>
      <c r="C7534" s="6">
        <v>5.2258573365680398E-2</v>
      </c>
      <c r="D7534" s="6">
        <v>3.24350905933629E-2</v>
      </c>
    </row>
    <row r="7535" spans="2:4" ht="16" x14ac:dyDescent="0.2">
      <c r="B7535" s="6" t="s">
        <v>57990</v>
      </c>
      <c r="C7535" s="6">
        <v>6.5122930929122802E-2</v>
      </c>
      <c r="D7535" s="6">
        <v>-3.1689819969679199E-2</v>
      </c>
    </row>
    <row r="7536" spans="2:4" ht="16" x14ac:dyDescent="0.2">
      <c r="B7536" s="6" t="s">
        <v>57991</v>
      </c>
      <c r="C7536" s="6">
        <v>-2.1015769830601298E-3</v>
      </c>
      <c r="D7536" s="6">
        <v>7.0700163366103894E-2</v>
      </c>
    </row>
    <row r="7537" spans="2:4" ht="16" x14ac:dyDescent="0.2">
      <c r="B7537" s="6" t="s">
        <v>57992</v>
      </c>
      <c r="C7537" s="6">
        <v>-0.12085146025049399</v>
      </c>
      <c r="D7537" s="6">
        <v>-7.9741286028770703E-2</v>
      </c>
    </row>
    <row r="7538" spans="2:4" ht="16" x14ac:dyDescent="0.2">
      <c r="B7538" s="6" t="s">
        <v>57993</v>
      </c>
      <c r="C7538" s="6">
        <v>-0.25223560047884103</v>
      </c>
      <c r="D7538" s="6">
        <v>-0.13739598347877599</v>
      </c>
    </row>
    <row r="7539" spans="2:4" ht="16" x14ac:dyDescent="0.2">
      <c r="B7539" s="6" t="s">
        <v>57994</v>
      </c>
      <c r="C7539" s="6">
        <v>8.1004629949934098E-2</v>
      </c>
      <c r="D7539" s="6">
        <v>-5.0460178813379998E-3</v>
      </c>
    </row>
    <row r="7540" spans="2:4" ht="16" x14ac:dyDescent="0.2">
      <c r="B7540" s="6" t="s">
        <v>57995</v>
      </c>
      <c r="C7540" s="6">
        <v>-1.3511737301644899E-2</v>
      </c>
      <c r="D7540" s="6">
        <v>9.9218208095865207E-3</v>
      </c>
    </row>
    <row r="7541" spans="2:4" ht="16" x14ac:dyDescent="0.2">
      <c r="B7541" s="6" t="s">
        <v>57996</v>
      </c>
      <c r="C7541" s="6">
        <v>2.5435596770357401E-2</v>
      </c>
      <c r="D7541" s="6">
        <v>2.3878592684142198E-2</v>
      </c>
    </row>
    <row r="7542" spans="2:4" ht="16" x14ac:dyDescent="0.2">
      <c r="B7542" s="6" t="s">
        <v>57997</v>
      </c>
      <c r="C7542" s="6">
        <v>-0.115240211676022</v>
      </c>
      <c r="D7542" s="6">
        <v>-2.9782862424783101E-2</v>
      </c>
    </row>
    <row r="7543" spans="2:4" ht="16" x14ac:dyDescent="0.2">
      <c r="B7543" s="6" t="s">
        <v>57998</v>
      </c>
      <c r="C7543" s="6">
        <v>0.10162274461857</v>
      </c>
      <c r="D7543" s="6">
        <v>6.3587789131971106E-2</v>
      </c>
    </row>
    <row r="7544" spans="2:4" ht="16" x14ac:dyDescent="0.2">
      <c r="B7544" s="6" t="s">
        <v>57999</v>
      </c>
      <c r="C7544" s="6">
        <v>0.12865824355157299</v>
      </c>
      <c r="D7544" s="6">
        <v>-3.44548760172027E-2</v>
      </c>
    </row>
    <row r="7545" spans="2:4" ht="16" x14ac:dyDescent="0.2">
      <c r="B7545" s="6" t="s">
        <v>58000</v>
      </c>
      <c r="C7545" s="6">
        <v>-7.2652271965944606E-2</v>
      </c>
      <c r="D7545" s="6">
        <v>-0.117684847267961</v>
      </c>
    </row>
    <row r="7546" spans="2:4" ht="16" x14ac:dyDescent="0.2">
      <c r="B7546" s="6" t="s">
        <v>58001</v>
      </c>
      <c r="C7546" s="6">
        <v>1.81525393945314E-3</v>
      </c>
      <c r="D7546" s="6">
        <v>-4.3292617520419803E-2</v>
      </c>
    </row>
    <row r="7547" spans="2:4" ht="16" x14ac:dyDescent="0.2">
      <c r="B7547" s="6" t="s">
        <v>58002</v>
      </c>
      <c r="C7547" s="6">
        <v>0.13936830033243</v>
      </c>
      <c r="D7547" s="6">
        <v>-2.1504874200171401E-2</v>
      </c>
    </row>
    <row r="7548" spans="2:4" ht="16" x14ac:dyDescent="0.2">
      <c r="B7548" s="6" t="s">
        <v>58003</v>
      </c>
      <c r="C7548" s="6">
        <v>-7.23559308163573E-2</v>
      </c>
      <c r="D7548" s="6">
        <v>-4.5307682171594997E-2</v>
      </c>
    </row>
    <row r="7549" spans="2:4" ht="16" x14ac:dyDescent="0.2">
      <c r="B7549" s="6" t="s">
        <v>58004</v>
      </c>
      <c r="C7549" s="6">
        <v>0.16455263539926299</v>
      </c>
      <c r="D7549" s="6">
        <v>2.60503663342651E-2</v>
      </c>
    </row>
    <row r="7550" spans="2:4" ht="16" x14ac:dyDescent="0.2">
      <c r="B7550" s="6" t="s">
        <v>58005</v>
      </c>
      <c r="C7550" s="6">
        <v>-6.0734082764122697E-2</v>
      </c>
      <c r="D7550" s="6">
        <v>-1.85652382869274E-2</v>
      </c>
    </row>
    <row r="7551" spans="2:4" ht="16" x14ac:dyDescent="0.2">
      <c r="B7551" s="6" t="s">
        <v>58006</v>
      </c>
      <c r="C7551" s="6">
        <v>4.0718397884621303E-2</v>
      </c>
      <c r="D7551" s="6">
        <v>1.02814343350251E-2</v>
      </c>
    </row>
    <row r="7552" spans="2:4" ht="16" x14ac:dyDescent="0.2">
      <c r="B7552" s="6" t="s">
        <v>58007</v>
      </c>
      <c r="C7552" s="6">
        <v>-3.5106898583672198E-2</v>
      </c>
      <c r="D7552" s="6">
        <v>-0.22070082402991101</v>
      </c>
    </row>
    <row r="7553" spans="2:4" ht="16" x14ac:dyDescent="0.2">
      <c r="B7553" s="6" t="s">
        <v>58008</v>
      </c>
      <c r="C7553" s="6">
        <v>-5.7073962043565601E-2</v>
      </c>
      <c r="D7553" s="6">
        <v>-2.5151112760308202E-2</v>
      </c>
    </row>
    <row r="7554" spans="2:4" ht="16" x14ac:dyDescent="0.2">
      <c r="B7554" s="6" t="s">
        <v>58009</v>
      </c>
      <c r="C7554" s="6">
        <v>0.108799701421818</v>
      </c>
      <c r="D7554" s="6">
        <v>7.6191554547393694E-2</v>
      </c>
    </row>
    <row r="7555" spans="2:4" ht="16" x14ac:dyDescent="0.2">
      <c r="B7555" s="6" t="s">
        <v>58010</v>
      </c>
      <c r="C7555" s="6">
        <v>-8.3644073007793196E-2</v>
      </c>
      <c r="D7555" s="6">
        <v>-4.3526696144243801E-2</v>
      </c>
    </row>
    <row r="7556" spans="2:4" ht="16" x14ac:dyDescent="0.2">
      <c r="B7556" s="6" t="s">
        <v>58011</v>
      </c>
      <c r="C7556" s="6">
        <v>3.4288437261249499E-2</v>
      </c>
      <c r="D7556" s="6">
        <v>-1.62470952120977E-2</v>
      </c>
    </row>
    <row r="7557" spans="2:4" ht="16" x14ac:dyDescent="0.2">
      <c r="B7557" s="6" t="s">
        <v>58012</v>
      </c>
      <c r="C7557" s="6">
        <v>7.6916476998105707E-2</v>
      </c>
      <c r="D7557" s="6">
        <v>0.13192772017266299</v>
      </c>
    </row>
    <row r="7558" spans="2:4" ht="16" x14ac:dyDescent="0.2">
      <c r="B7558" s="6" t="s">
        <v>58013</v>
      </c>
      <c r="C7558" s="6">
        <v>-0.18262394980869201</v>
      </c>
      <c r="D7558" s="6">
        <v>-8.3669597883282903E-2</v>
      </c>
    </row>
    <row r="7559" spans="2:4" ht="16" x14ac:dyDescent="0.2">
      <c r="B7559" s="6" t="s">
        <v>58014</v>
      </c>
      <c r="C7559" s="6">
        <v>1.0659914716642399E-2</v>
      </c>
      <c r="D7559" s="6">
        <v>-5.0612160543115202E-2</v>
      </c>
    </row>
    <row r="7560" spans="2:4" ht="16" x14ac:dyDescent="0.2">
      <c r="B7560" s="6" t="s">
        <v>58015</v>
      </c>
      <c r="C7560" s="6">
        <v>-8.9727027731763401E-2</v>
      </c>
      <c r="D7560" s="6">
        <v>1.50472640242612E-2</v>
      </c>
    </row>
    <row r="7561" spans="2:4" ht="16" x14ac:dyDescent="0.2">
      <c r="B7561" s="6" t="s">
        <v>58016</v>
      </c>
      <c r="C7561" s="6">
        <v>-8.7565503485317095E-2</v>
      </c>
      <c r="D7561" s="6">
        <v>-7.2985463627263797E-2</v>
      </c>
    </row>
    <row r="7562" spans="2:4" ht="16" x14ac:dyDescent="0.2">
      <c r="B7562" s="6" t="s">
        <v>58017</v>
      </c>
      <c r="C7562" s="6">
        <v>-4.34919505473488E-2</v>
      </c>
      <c r="D7562" s="6">
        <v>-1.1979825145604201E-3</v>
      </c>
    </row>
    <row r="7563" spans="2:4" ht="16" x14ac:dyDescent="0.2">
      <c r="B7563" s="6" t="s">
        <v>58018</v>
      </c>
      <c r="C7563" s="6">
        <v>-8.06471119889558E-2</v>
      </c>
      <c r="D7563" s="6">
        <v>9.6160821654607993E-3</v>
      </c>
    </row>
    <row r="7564" spans="2:4" ht="16" x14ac:dyDescent="0.2">
      <c r="B7564" s="6" t="s">
        <v>58019</v>
      </c>
      <c r="C7564" s="6">
        <v>-0.10941442037018401</v>
      </c>
      <c r="D7564" s="6">
        <v>2.43432853274144E-2</v>
      </c>
    </row>
    <row r="7565" spans="2:4" ht="16" x14ac:dyDescent="0.2">
      <c r="B7565" s="6" t="s">
        <v>58020</v>
      </c>
      <c r="C7565" s="6">
        <v>-5.5108663102210204E-3</v>
      </c>
      <c r="D7565" s="6">
        <v>-2.9318383291048002E-2</v>
      </c>
    </row>
    <row r="7566" spans="2:4" ht="16" x14ac:dyDescent="0.2">
      <c r="B7566" s="6" t="s">
        <v>58021</v>
      </c>
      <c r="C7566" s="6">
        <v>4.1448315195271599E-3</v>
      </c>
      <c r="D7566" s="6">
        <v>-2.13897641294576E-2</v>
      </c>
    </row>
    <row r="7567" spans="2:4" ht="16" x14ac:dyDescent="0.2">
      <c r="B7567" s="6" t="s">
        <v>58022</v>
      </c>
      <c r="C7567" s="6">
        <v>3.3614080445154598E-2</v>
      </c>
      <c r="D7567" s="6">
        <v>4.463346171944E-2</v>
      </c>
    </row>
    <row r="7568" spans="2:4" ht="16" x14ac:dyDescent="0.2">
      <c r="B7568" s="6" t="s">
        <v>58023</v>
      </c>
      <c r="C7568" s="6">
        <v>-7.2453697855369398E-2</v>
      </c>
      <c r="D7568" s="6">
        <v>-5.7766847941898299E-2</v>
      </c>
    </row>
    <row r="7569" spans="2:4" ht="16" x14ac:dyDescent="0.2">
      <c r="B7569" s="6" t="s">
        <v>58024</v>
      </c>
      <c r="C7569" s="6">
        <v>-6.78450596792608E-2</v>
      </c>
      <c r="D7569" s="6">
        <v>-6.6121566060103804E-2</v>
      </c>
    </row>
    <row r="7570" spans="2:4" ht="16" x14ac:dyDescent="0.2">
      <c r="B7570" s="6" t="s">
        <v>58025</v>
      </c>
      <c r="C7570" s="6">
        <v>-3.1154702267949499E-2</v>
      </c>
      <c r="D7570" s="6">
        <v>3.5229860290356199E-2</v>
      </c>
    </row>
    <row r="7571" spans="2:4" ht="16" x14ac:dyDescent="0.2">
      <c r="B7571" s="6" t="s">
        <v>58026</v>
      </c>
      <c r="C7571" s="6">
        <v>-1.7383959860056902E-2</v>
      </c>
      <c r="D7571" s="6">
        <v>-5.9245015313063497E-2</v>
      </c>
    </row>
    <row r="7572" spans="2:4" ht="16" x14ac:dyDescent="0.2">
      <c r="B7572" s="6" t="s">
        <v>58027</v>
      </c>
      <c r="C7572" s="6">
        <v>-0.197486480005168</v>
      </c>
      <c r="D7572" s="6">
        <v>-0.109466827839886</v>
      </c>
    </row>
    <row r="7573" spans="2:4" ht="16" x14ac:dyDescent="0.2">
      <c r="B7573" s="6" t="s">
        <v>58028</v>
      </c>
      <c r="C7573" s="6">
        <v>-5.4110944535299401E-3</v>
      </c>
      <c r="D7573" s="6">
        <v>5.4658798358059799E-2</v>
      </c>
    </row>
    <row r="7574" spans="2:4" ht="16" x14ac:dyDescent="0.2">
      <c r="B7574" s="6" t="s">
        <v>58029</v>
      </c>
      <c r="C7574" s="6">
        <v>3.05926091930981E-2</v>
      </c>
      <c r="D7574" s="6">
        <v>8.1355172270123205E-2</v>
      </c>
    </row>
    <row r="7575" spans="2:4" ht="16" x14ac:dyDescent="0.2">
      <c r="B7575" s="6" t="s">
        <v>58030</v>
      </c>
      <c r="C7575" s="6">
        <v>2.1565273397641201E-2</v>
      </c>
      <c r="D7575" s="6">
        <v>-2.97101884615933E-2</v>
      </c>
    </row>
    <row r="7576" spans="2:4" ht="16" x14ac:dyDescent="0.2">
      <c r="B7576" s="6" t="s">
        <v>58031</v>
      </c>
      <c r="C7576" s="6">
        <v>1.02464551471293E-2</v>
      </c>
      <c r="D7576" s="6">
        <v>1.2641638881100099E-2</v>
      </c>
    </row>
    <row r="7577" spans="2:4" ht="16" x14ac:dyDescent="0.2">
      <c r="B7577" s="6" t="s">
        <v>58032</v>
      </c>
      <c r="C7577" s="6">
        <v>-0.18823519869706101</v>
      </c>
      <c r="D7577" s="6">
        <v>-0.16565808674964699</v>
      </c>
    </row>
    <row r="7578" spans="2:4" ht="16" x14ac:dyDescent="0.2">
      <c r="B7578" s="6" t="s">
        <v>58033</v>
      </c>
      <c r="C7578" s="6">
        <v>-7.8069172539413104E-2</v>
      </c>
      <c r="D7578" s="6">
        <v>-6.2223286385615702E-2</v>
      </c>
    </row>
    <row r="7579" spans="2:4" ht="16" x14ac:dyDescent="0.2">
      <c r="B7579" s="6" t="s">
        <v>58034</v>
      </c>
      <c r="C7579" s="6">
        <v>-6.9762897374838304E-2</v>
      </c>
      <c r="D7579" s="6">
        <v>-0.197190851846575</v>
      </c>
    </row>
    <row r="7580" spans="2:4" ht="16" x14ac:dyDescent="0.2">
      <c r="B7580" s="6" t="s">
        <v>58035</v>
      </c>
      <c r="C7580" s="6">
        <v>1.5812440004511399E-2</v>
      </c>
      <c r="D7580" s="6">
        <v>-8.1157730864345495E-2</v>
      </c>
    </row>
    <row r="7581" spans="2:4" ht="16" x14ac:dyDescent="0.2">
      <c r="B7581" s="6" t="s">
        <v>58036</v>
      </c>
      <c r="C7581" s="6">
        <v>6.55652667680275E-2</v>
      </c>
      <c r="D7581" s="6">
        <v>2.56047707266897E-2</v>
      </c>
    </row>
    <row r="7582" spans="2:4" ht="16" x14ac:dyDescent="0.2">
      <c r="B7582" s="6" t="s">
        <v>58037</v>
      </c>
      <c r="C7582" s="6">
        <v>-0.19474809929129899</v>
      </c>
      <c r="D7582" s="6">
        <v>6.8389714015623895E-2</v>
      </c>
    </row>
    <row r="7583" spans="2:4" ht="16" x14ac:dyDescent="0.2">
      <c r="B7583" s="6" t="s">
        <v>58038</v>
      </c>
      <c r="C7583" s="6">
        <v>0.159675049315851</v>
      </c>
      <c r="D7583" s="6">
        <v>9.3725493053926898E-2</v>
      </c>
    </row>
    <row r="7584" spans="2:4" ht="16" x14ac:dyDescent="0.2">
      <c r="B7584" s="6" t="s">
        <v>58039</v>
      </c>
      <c r="C7584" s="6">
        <v>7.6221875987190699E-2</v>
      </c>
      <c r="D7584" s="6">
        <v>1.8776978756054798E-2</v>
      </c>
    </row>
    <row r="7585" spans="2:4" ht="16" x14ac:dyDescent="0.2">
      <c r="B7585" s="6" t="s">
        <v>58040</v>
      </c>
      <c r="C7585" s="6">
        <v>-1.2292762840486301E-2</v>
      </c>
      <c r="D7585" s="6">
        <v>-6.1935998447554597E-2</v>
      </c>
    </row>
    <row r="7586" spans="2:4" ht="16" x14ac:dyDescent="0.2">
      <c r="B7586" s="6" t="s">
        <v>58041</v>
      </c>
      <c r="C7586" s="6">
        <v>-4.5589384507350103E-2</v>
      </c>
      <c r="D7586" s="6">
        <v>-2.9264268754138501E-2</v>
      </c>
    </row>
    <row r="7587" spans="2:4" ht="16" x14ac:dyDescent="0.2">
      <c r="B7587" s="6" t="s">
        <v>58042</v>
      </c>
      <c r="C7587" s="6">
        <v>-5.5181403358476502E-2</v>
      </c>
      <c r="D7587" s="6">
        <v>-2.8829769249386E-2</v>
      </c>
    </row>
    <row r="7588" spans="2:4" ht="16" x14ac:dyDescent="0.2">
      <c r="B7588" s="6" t="s">
        <v>58043</v>
      </c>
      <c r="C7588" s="6">
        <v>-3.5572741945662401E-2</v>
      </c>
      <c r="D7588" s="6">
        <v>-6.4911864770633598E-2</v>
      </c>
    </row>
    <row r="7589" spans="2:4" ht="16" x14ac:dyDescent="0.2">
      <c r="B7589" s="6" t="s">
        <v>58044</v>
      </c>
      <c r="C7589" s="6">
        <v>2.9230708113264101E-2</v>
      </c>
      <c r="D7589" s="6">
        <v>-6.9966734247122603E-2</v>
      </c>
    </row>
    <row r="7590" spans="2:4" ht="16" x14ac:dyDescent="0.2">
      <c r="B7590" s="6" t="s">
        <v>58045</v>
      </c>
      <c r="C7590" s="6">
        <v>-3.0145587043481501E-2</v>
      </c>
      <c r="D7590" s="6">
        <v>-6.1746300335823196E-3</v>
      </c>
    </row>
    <row r="7591" spans="2:4" ht="16" x14ac:dyDescent="0.2">
      <c r="B7591" s="6" t="s">
        <v>58046</v>
      </c>
      <c r="C7591" s="6">
        <v>9.31983603305504E-2</v>
      </c>
      <c r="D7591" s="6">
        <v>-5.6940373156126101E-2</v>
      </c>
    </row>
    <row r="7592" spans="2:4" ht="16" x14ac:dyDescent="0.2">
      <c r="B7592" s="6" t="s">
        <v>58047</v>
      </c>
      <c r="C7592" s="6">
        <v>-6.2774837854796303E-2</v>
      </c>
      <c r="D7592" s="6">
        <v>-5.8892370890287003E-2</v>
      </c>
    </row>
    <row r="7593" spans="2:4" ht="16" x14ac:dyDescent="0.2">
      <c r="B7593" s="6" t="s">
        <v>58048</v>
      </c>
      <c r="C7593" s="6">
        <v>-0.130294981567117</v>
      </c>
      <c r="D7593" s="6">
        <v>9.5750941651714896E-2</v>
      </c>
    </row>
    <row r="7594" spans="2:4" ht="16" x14ac:dyDescent="0.2">
      <c r="B7594" s="6" t="s">
        <v>58049</v>
      </c>
      <c r="C7594" s="6">
        <v>3.8191522135671001E-2</v>
      </c>
      <c r="D7594" s="6">
        <v>8.1282259721695893E-2</v>
      </c>
    </row>
    <row r="7595" spans="2:4" ht="16" x14ac:dyDescent="0.2">
      <c r="B7595" s="6" t="s">
        <v>58050</v>
      </c>
      <c r="C7595" s="6">
        <v>-0.13199968968555201</v>
      </c>
      <c r="D7595" s="6">
        <v>4.16755679167971E-2</v>
      </c>
    </row>
    <row r="7596" spans="2:4" ht="16" x14ac:dyDescent="0.2">
      <c r="B7596" s="6" t="s">
        <v>58051</v>
      </c>
      <c r="C7596" s="6">
        <v>-1.34772130516048E-2</v>
      </c>
      <c r="D7596" s="6">
        <v>-8.5685032147025594E-2</v>
      </c>
    </row>
    <row r="7597" spans="2:4" ht="16" x14ac:dyDescent="0.2">
      <c r="B7597" s="6" t="s">
        <v>58052</v>
      </c>
      <c r="C7597" s="6">
        <v>7.0860646292487698E-3</v>
      </c>
      <c r="D7597" s="6">
        <v>-5.4213700965450598E-2</v>
      </c>
    </row>
    <row r="7598" spans="2:4" ht="16" x14ac:dyDescent="0.2">
      <c r="B7598" s="6" t="s">
        <v>58053</v>
      </c>
      <c r="C7598" s="6">
        <v>1.14151677212249E-3</v>
      </c>
      <c r="D7598" s="6">
        <v>5.0240253188516002E-3</v>
      </c>
    </row>
    <row r="7599" spans="2:4" ht="16" x14ac:dyDescent="0.2">
      <c r="B7599" s="6" t="s">
        <v>58054</v>
      </c>
      <c r="C7599" s="6">
        <v>5.6491573438801597E-3</v>
      </c>
      <c r="D7599" s="6">
        <v>-7.2058772417279399E-2</v>
      </c>
    </row>
    <row r="7600" spans="2:4" ht="16" x14ac:dyDescent="0.2">
      <c r="B7600" s="6" t="s">
        <v>58055</v>
      </c>
      <c r="C7600" s="6">
        <v>-9.6658380173071396E-3</v>
      </c>
      <c r="D7600" s="6">
        <v>-1.41379750229138E-2</v>
      </c>
    </row>
    <row r="7601" spans="2:4" ht="16" x14ac:dyDescent="0.2">
      <c r="B7601" s="6" t="s">
        <v>58056</v>
      </c>
      <c r="C7601" s="6">
        <v>-5.0084036866429898E-2</v>
      </c>
      <c r="D7601" s="6">
        <v>-4.3696285628527697E-2</v>
      </c>
    </row>
    <row r="7602" spans="2:4" ht="16" x14ac:dyDescent="0.2">
      <c r="B7602" s="6" t="s">
        <v>58057</v>
      </c>
      <c r="C7602" s="6">
        <v>1.1523517871632199E-2</v>
      </c>
      <c r="D7602" s="6">
        <v>5.83769309297709E-2</v>
      </c>
    </row>
    <row r="7603" spans="2:4" ht="16" x14ac:dyDescent="0.2">
      <c r="B7603" s="6" t="s">
        <v>58058</v>
      </c>
      <c r="C7603" s="6">
        <v>0.11991686521916201</v>
      </c>
      <c r="D7603" s="6">
        <v>-0.13821211377046999</v>
      </c>
    </row>
    <row r="7604" spans="2:4" ht="16" x14ac:dyDescent="0.2">
      <c r="B7604" s="6" t="s">
        <v>58059</v>
      </c>
      <c r="C7604" s="6">
        <v>-6.54416627613994E-2</v>
      </c>
      <c r="D7604" s="6">
        <v>-3.6069689280381297E-2</v>
      </c>
    </row>
    <row r="7605" spans="2:4" ht="16" x14ac:dyDescent="0.2">
      <c r="B7605" s="6" t="s">
        <v>58060</v>
      </c>
      <c r="C7605" s="6">
        <v>0.11357478046604499</v>
      </c>
      <c r="D7605" s="6">
        <v>4.65737868244833E-2</v>
      </c>
    </row>
    <row r="7606" spans="2:4" ht="16" x14ac:dyDescent="0.2">
      <c r="B7606" s="6" t="s">
        <v>58061</v>
      </c>
      <c r="C7606" s="6">
        <v>0.25661537496556802</v>
      </c>
      <c r="D7606" s="6">
        <v>0.182048435436827</v>
      </c>
    </row>
    <row r="7607" spans="2:4" ht="16" x14ac:dyDescent="0.2">
      <c r="B7607" s="6" t="s">
        <v>58062</v>
      </c>
      <c r="C7607" s="6">
        <v>1.8420724877013399E-2</v>
      </c>
      <c r="D7607" s="6">
        <v>2.5325431218360499E-2</v>
      </c>
    </row>
    <row r="7608" spans="2:4" ht="16" x14ac:dyDescent="0.2">
      <c r="B7608" s="6" t="s">
        <v>58063</v>
      </c>
      <c r="C7608" s="6">
        <v>-0.116766642019988</v>
      </c>
      <c r="D7608" s="6">
        <v>-5.64150648891696E-3</v>
      </c>
    </row>
    <row r="7609" spans="2:4" ht="16" x14ac:dyDescent="0.2">
      <c r="B7609" s="6" t="s">
        <v>58064</v>
      </c>
      <c r="C7609" s="6">
        <v>2.9676772563240299E-2</v>
      </c>
      <c r="D7609" s="6">
        <v>0.14244852832032301</v>
      </c>
    </row>
    <row r="7610" spans="2:4" ht="16" x14ac:dyDescent="0.2">
      <c r="B7610" s="6" t="s">
        <v>58065</v>
      </c>
      <c r="C7610" s="6">
        <v>7.2042988872757605E-2</v>
      </c>
      <c r="D7610" s="6">
        <v>7.2739002552540399E-2</v>
      </c>
    </row>
    <row r="7611" spans="2:4" ht="16" x14ac:dyDescent="0.2">
      <c r="B7611" s="6" t="s">
        <v>58066</v>
      </c>
      <c r="C7611" s="6">
        <v>-6.0709605354674102E-2</v>
      </c>
      <c r="D7611" s="6">
        <v>-0.134081890023975</v>
      </c>
    </row>
    <row r="7612" spans="2:4" ht="16" x14ac:dyDescent="0.2">
      <c r="B7612" s="6" t="s">
        <v>58067</v>
      </c>
      <c r="C7612" s="6">
        <v>-7.1002709365117794E-2</v>
      </c>
      <c r="D7612" s="6">
        <v>-1.2368343083740799E-2</v>
      </c>
    </row>
    <row r="7613" spans="2:4" ht="16" x14ac:dyDescent="0.2">
      <c r="B7613" s="6" t="s">
        <v>58068</v>
      </c>
      <c r="C7613" s="6">
        <v>-8.1824006907815804E-4</v>
      </c>
      <c r="D7613" s="6">
        <v>-1.4324355788256599E-2</v>
      </c>
    </row>
    <row r="7614" spans="2:4" ht="16" x14ac:dyDescent="0.2">
      <c r="B7614" s="6" t="s">
        <v>58069</v>
      </c>
      <c r="C7614" s="6">
        <v>-0.17061528120053601</v>
      </c>
      <c r="D7614" s="6">
        <v>-8.1045279292066702E-2</v>
      </c>
    </row>
    <row r="7615" spans="2:4" ht="16" x14ac:dyDescent="0.2">
      <c r="B7615" s="6" t="s">
        <v>58070</v>
      </c>
      <c r="C7615" s="6">
        <v>2.8610265512756201E-2</v>
      </c>
      <c r="D7615" s="6">
        <v>-4.6655792265251399E-2</v>
      </c>
    </row>
    <row r="7616" spans="2:4" ht="16" x14ac:dyDescent="0.2">
      <c r="B7616" s="6" t="s">
        <v>58071</v>
      </c>
      <c r="C7616" s="6">
        <v>-0.134216975898688</v>
      </c>
      <c r="D7616" s="6">
        <v>-9.6250999804834605E-2</v>
      </c>
    </row>
    <row r="7617" spans="2:4" ht="16" x14ac:dyDescent="0.2">
      <c r="B7617" s="6" t="s">
        <v>58072</v>
      </c>
      <c r="C7617" s="6">
        <v>2.6483640119796099E-2</v>
      </c>
      <c r="D7617" s="6">
        <v>-0.11058261037589399</v>
      </c>
    </row>
    <row r="7618" spans="2:4" ht="16" x14ac:dyDescent="0.2">
      <c r="B7618" s="6" t="s">
        <v>58073</v>
      </c>
      <c r="C7618" s="6">
        <v>-0.14711434505898199</v>
      </c>
      <c r="D7618" s="6">
        <v>3.3844696876974403E-2</v>
      </c>
    </row>
    <row r="7619" spans="2:4" ht="16" x14ac:dyDescent="0.2">
      <c r="B7619" s="6" t="s">
        <v>58074</v>
      </c>
      <c r="C7619" s="6">
        <v>-2.6805422171822399E-2</v>
      </c>
      <c r="D7619" s="6">
        <v>-0.103159944193005</v>
      </c>
    </row>
    <row r="7620" spans="2:4" ht="16" x14ac:dyDescent="0.2">
      <c r="B7620" s="6" t="s">
        <v>58075</v>
      </c>
      <c r="C7620" s="6">
        <v>0.14980135187743801</v>
      </c>
      <c r="D7620" s="6">
        <v>0.13443371038188501</v>
      </c>
    </row>
    <row r="7621" spans="2:4" ht="16" x14ac:dyDescent="0.2">
      <c r="B7621" s="6" t="s">
        <v>58076</v>
      </c>
      <c r="C7621" s="6">
        <v>3.4254697477011903E-2</v>
      </c>
      <c r="D7621" s="6">
        <v>6.9435097815755006E-2</v>
      </c>
    </row>
    <row r="7622" spans="2:4" ht="16" x14ac:dyDescent="0.2">
      <c r="B7622" s="6" t="s">
        <v>58077</v>
      </c>
      <c r="C7622" s="6">
        <v>-5.4338341859710801E-2</v>
      </c>
      <c r="D7622" s="6">
        <v>-9.9029693998338893E-3</v>
      </c>
    </row>
    <row r="7623" spans="2:4" ht="16" x14ac:dyDescent="0.2">
      <c r="B7623" s="6" t="s">
        <v>58078</v>
      </c>
      <c r="C7623" s="6">
        <v>7.8623017998191696E-3</v>
      </c>
      <c r="D7623" s="6">
        <v>3.3156074609448097E-2</v>
      </c>
    </row>
    <row r="7624" spans="2:4" ht="16" x14ac:dyDescent="0.2">
      <c r="B7624" s="6" t="s">
        <v>58079</v>
      </c>
      <c r="C7624" s="6">
        <v>-2.5803169946370601E-2</v>
      </c>
      <c r="D7624" s="6">
        <v>-1.2055428268992301E-2</v>
      </c>
    </row>
    <row r="7625" spans="2:4" ht="16" x14ac:dyDescent="0.2">
      <c r="B7625" s="6" t="s">
        <v>58080</v>
      </c>
      <c r="C7625" s="6">
        <v>3.6006632604381701E-2</v>
      </c>
      <c r="D7625" s="6">
        <v>-1.42618108656869E-2</v>
      </c>
    </row>
    <row r="7626" spans="2:4" ht="16" x14ac:dyDescent="0.2">
      <c r="B7626" s="6" t="s">
        <v>58081</v>
      </c>
      <c r="C7626" s="6">
        <v>-7.2706179269941299E-3</v>
      </c>
      <c r="D7626" s="6">
        <v>8.7115776329374506E-2</v>
      </c>
    </row>
    <row r="7627" spans="2:4" ht="16" x14ac:dyDescent="0.2">
      <c r="B7627" s="6" t="s">
        <v>58082</v>
      </c>
      <c r="C7627" s="6">
        <v>1.54733590892562E-2</v>
      </c>
      <c r="D7627" s="6">
        <v>-9.9753267170455601E-2</v>
      </c>
    </row>
    <row r="7628" spans="2:4" ht="16" x14ac:dyDescent="0.2">
      <c r="B7628" s="6" t="s">
        <v>58083</v>
      </c>
      <c r="C7628" s="6">
        <v>1.2712486495177099E-2</v>
      </c>
      <c r="D7628" s="6">
        <v>1.76546907995003E-2</v>
      </c>
    </row>
    <row r="7629" spans="2:4" ht="16" x14ac:dyDescent="0.2">
      <c r="B7629" s="6" t="s">
        <v>58084</v>
      </c>
      <c r="C7629" s="6">
        <v>3.3734244130698698E-2</v>
      </c>
      <c r="D7629" s="6">
        <v>6.2086032730508799E-2</v>
      </c>
    </row>
    <row r="7630" spans="2:4" ht="16" x14ac:dyDescent="0.2">
      <c r="B7630" s="6" t="s">
        <v>58085</v>
      </c>
      <c r="C7630" s="6">
        <v>-2.4019483854573299E-2</v>
      </c>
      <c r="D7630" s="6">
        <v>-4.1190769493287101E-2</v>
      </c>
    </row>
    <row r="7631" spans="2:4" ht="16" x14ac:dyDescent="0.2">
      <c r="B7631" s="6" t="s">
        <v>58086</v>
      </c>
      <c r="C7631" s="6">
        <v>-8.8161371788474205E-2</v>
      </c>
      <c r="D7631" s="6">
        <v>-0.10990191508993</v>
      </c>
    </row>
    <row r="7632" spans="2:4" ht="16" x14ac:dyDescent="0.2">
      <c r="B7632" s="6" t="s">
        <v>58087</v>
      </c>
      <c r="C7632" s="6">
        <v>-4.0986903548321699E-2</v>
      </c>
      <c r="D7632" s="6">
        <v>-0.11536038771588999</v>
      </c>
    </row>
    <row r="7633" spans="2:4" ht="16" x14ac:dyDescent="0.2">
      <c r="B7633" s="6" t="s">
        <v>58088</v>
      </c>
      <c r="C7633" s="6">
        <v>0.17298797514144601</v>
      </c>
      <c r="D7633" s="6">
        <v>-4.1171042816808799E-2</v>
      </c>
    </row>
    <row r="7634" spans="2:4" ht="16" x14ac:dyDescent="0.2">
      <c r="B7634" s="6" t="s">
        <v>58089</v>
      </c>
      <c r="C7634" s="6">
        <v>-0.12996239629797501</v>
      </c>
      <c r="D7634" s="6">
        <v>-4.5908059024954199E-2</v>
      </c>
    </row>
    <row r="7635" spans="2:4" ht="16" x14ac:dyDescent="0.2">
      <c r="B7635" s="6" t="s">
        <v>58090</v>
      </c>
      <c r="C7635" s="6">
        <v>0.16486974247094999</v>
      </c>
      <c r="D7635" s="6">
        <v>-5.0216179414825597E-2</v>
      </c>
    </row>
    <row r="7636" spans="2:4" ht="16" x14ac:dyDescent="0.2">
      <c r="B7636" s="6" t="s">
        <v>58091</v>
      </c>
      <c r="C7636" s="6">
        <v>-6.1289808977829097E-3</v>
      </c>
      <c r="D7636" s="6">
        <v>2.2789198035809501E-2</v>
      </c>
    </row>
    <row r="7637" spans="2:4" ht="16" x14ac:dyDescent="0.2">
      <c r="B7637" s="6" t="s">
        <v>58092</v>
      </c>
      <c r="C7637" s="6">
        <v>-2.63049593121218E-2</v>
      </c>
      <c r="D7637" s="6">
        <v>-1.3251804230515399E-2</v>
      </c>
    </row>
    <row r="7638" spans="2:4" ht="16" x14ac:dyDescent="0.2">
      <c r="B7638" s="6" t="s">
        <v>58093</v>
      </c>
      <c r="C7638" s="6">
        <v>-3.2272181578379702E-2</v>
      </c>
      <c r="D7638" s="6">
        <v>-9.6489834784873593E-2</v>
      </c>
    </row>
    <row r="7639" spans="2:4" ht="16" x14ac:dyDescent="0.2">
      <c r="B7639" s="6" t="s">
        <v>58094</v>
      </c>
      <c r="C7639" s="6">
        <v>-0.10109501601941</v>
      </c>
      <c r="D7639" s="6">
        <v>-7.2182750806478693E-2</v>
      </c>
    </row>
    <row r="7640" spans="2:4" ht="16" x14ac:dyDescent="0.2">
      <c r="B7640" s="6" t="s">
        <v>58095</v>
      </c>
      <c r="C7640" s="6">
        <v>-6.6783435986518896E-2</v>
      </c>
      <c r="D7640" s="6">
        <v>5.9964744756885097E-2</v>
      </c>
    </row>
    <row r="7641" spans="2:4" ht="16" x14ac:dyDescent="0.2">
      <c r="B7641" s="6" t="s">
        <v>58096</v>
      </c>
      <c r="C7641" s="6">
        <v>3.7377057978814E-2</v>
      </c>
      <c r="D7641" s="6">
        <v>-6.7562604575748296E-3</v>
      </c>
    </row>
    <row r="7642" spans="2:4" ht="16" x14ac:dyDescent="0.2">
      <c r="B7642" s="6" t="s">
        <v>58097</v>
      </c>
      <c r="C7642" s="6">
        <v>1.48372314687837E-2</v>
      </c>
      <c r="D7642" s="6">
        <v>0.116502969533007</v>
      </c>
    </row>
    <row r="7643" spans="2:4" ht="16" x14ac:dyDescent="0.2">
      <c r="B7643" s="6" t="s">
        <v>58098</v>
      </c>
      <c r="C7643" s="6">
        <v>1.2865033798897601E-2</v>
      </c>
      <c r="D7643" s="6">
        <v>0.118521273569748</v>
      </c>
    </row>
    <row r="7644" spans="2:4" ht="16" x14ac:dyDescent="0.2">
      <c r="B7644" s="6" t="s">
        <v>58099</v>
      </c>
      <c r="C7644" s="6">
        <v>-3.5570997055274702E-2</v>
      </c>
      <c r="D7644" s="6">
        <v>-0.13344251906969101</v>
      </c>
    </row>
    <row r="7645" spans="2:4" ht="16" x14ac:dyDescent="0.2">
      <c r="B7645" s="6" t="s">
        <v>58100</v>
      </c>
      <c r="C7645" s="6">
        <v>4.7647296467037997E-2</v>
      </c>
      <c r="D7645" s="6">
        <v>3.4818254303360198E-2</v>
      </c>
    </row>
    <row r="7646" spans="2:4" ht="16" x14ac:dyDescent="0.2">
      <c r="B7646" s="6" t="s">
        <v>58101</v>
      </c>
      <c r="C7646" s="6">
        <v>3.20779250696797E-2</v>
      </c>
      <c r="D7646" s="6">
        <v>7.7310314112097003E-2</v>
      </c>
    </row>
    <row r="7647" spans="2:4" ht="16" x14ac:dyDescent="0.2">
      <c r="B7647" s="6" t="s">
        <v>58102</v>
      </c>
      <c r="C7647" s="6">
        <v>9.4490024377615903E-2</v>
      </c>
      <c r="D7647" s="6">
        <v>0.150637673057505</v>
      </c>
    </row>
    <row r="7648" spans="2:4" ht="16" x14ac:dyDescent="0.2">
      <c r="B7648" s="6" t="s">
        <v>58103</v>
      </c>
      <c r="C7648" s="6">
        <v>4.7260876087218401E-4</v>
      </c>
      <c r="D7648" s="6">
        <v>3.8624504562656099E-2</v>
      </c>
    </row>
    <row r="7649" spans="2:4" ht="16" x14ac:dyDescent="0.2">
      <c r="B7649" s="6" t="s">
        <v>58104</v>
      </c>
      <c r="C7649" s="6">
        <v>3.7322793891014799E-4</v>
      </c>
      <c r="D7649" s="6">
        <v>-4.2917741339068401E-2</v>
      </c>
    </row>
    <row r="7650" spans="2:4" ht="16" x14ac:dyDescent="0.2">
      <c r="B7650" s="6" t="s">
        <v>58105</v>
      </c>
      <c r="C7650" s="6">
        <v>-0.16450645191393001</v>
      </c>
      <c r="D7650" s="6">
        <v>-6.3852627867324693E-2</v>
      </c>
    </row>
    <row r="7651" spans="2:4" ht="16" x14ac:dyDescent="0.2">
      <c r="B7651" s="6" t="s">
        <v>58106</v>
      </c>
      <c r="C7651" s="6">
        <v>9.9285352404882204E-2</v>
      </c>
      <c r="D7651" s="6">
        <v>8.0912944744141804E-2</v>
      </c>
    </row>
    <row r="7652" spans="2:4" ht="16" x14ac:dyDescent="0.2">
      <c r="B7652" s="6" t="s">
        <v>58107</v>
      </c>
      <c r="C7652" s="6">
        <v>-1.43042681792149E-2</v>
      </c>
      <c r="D7652" s="6">
        <v>-5.6322282163231803E-3</v>
      </c>
    </row>
    <row r="7653" spans="2:4" ht="16" x14ac:dyDescent="0.2">
      <c r="B7653" s="6" t="s">
        <v>58108</v>
      </c>
      <c r="C7653" s="6">
        <v>-3.6216070763636303E-2</v>
      </c>
      <c r="D7653" s="6">
        <v>-5.1734664038878699E-2</v>
      </c>
    </row>
    <row r="7654" spans="2:4" ht="16" x14ac:dyDescent="0.2">
      <c r="B7654" s="6" t="s">
        <v>58109</v>
      </c>
      <c r="C7654" s="6">
        <v>9.1871304971013104E-2</v>
      </c>
      <c r="D7654" s="6">
        <v>-1.51631345875209E-2</v>
      </c>
    </row>
    <row r="7655" spans="2:4" ht="16" x14ac:dyDescent="0.2">
      <c r="B7655" s="6" t="s">
        <v>58110</v>
      </c>
      <c r="C7655" s="6">
        <v>0.19337492424253699</v>
      </c>
      <c r="D7655" s="6">
        <v>0.115622210165474</v>
      </c>
    </row>
    <row r="7656" spans="2:4" ht="16" x14ac:dyDescent="0.2">
      <c r="B7656" s="6" t="s">
        <v>58111</v>
      </c>
      <c r="C7656" s="6">
        <v>1.90316653223697E-2</v>
      </c>
      <c r="D7656" s="6">
        <v>-6.4679437361935604E-3</v>
      </c>
    </row>
    <row r="7657" spans="2:4" ht="16" x14ac:dyDescent="0.2">
      <c r="B7657" s="6" t="s">
        <v>58112</v>
      </c>
      <c r="C7657" s="6">
        <v>-8.6052070409461806E-2</v>
      </c>
      <c r="D7657" s="6">
        <v>1.7083354232743399E-2</v>
      </c>
    </row>
    <row r="7658" spans="2:4" ht="16" x14ac:dyDescent="0.2">
      <c r="B7658" s="6" t="s">
        <v>58113</v>
      </c>
      <c r="C7658" s="6">
        <v>-6.4224060475472902E-3</v>
      </c>
      <c r="D7658" s="6">
        <v>-1.5228871033601901E-2</v>
      </c>
    </row>
    <row r="7659" spans="2:4" ht="16" x14ac:dyDescent="0.2">
      <c r="B7659" s="6" t="s">
        <v>58114</v>
      </c>
      <c r="C7659" s="6">
        <v>-6.3414968576040606E-2</v>
      </c>
      <c r="D7659" s="6">
        <v>-0.120364835319935</v>
      </c>
    </row>
    <row r="7660" spans="2:4" ht="16" x14ac:dyDescent="0.2">
      <c r="B7660" s="6" t="s">
        <v>58115</v>
      </c>
      <c r="C7660" s="6">
        <v>9.1552565954712506E-2</v>
      </c>
      <c r="D7660" s="6">
        <v>-1.4065358099894201E-2</v>
      </c>
    </row>
    <row r="7661" spans="2:4" ht="16" x14ac:dyDescent="0.2">
      <c r="B7661" s="6" t="s">
        <v>58116</v>
      </c>
      <c r="C7661" s="6">
        <v>-2.4473381837619699E-3</v>
      </c>
      <c r="D7661" s="6">
        <v>-0.100105711268427</v>
      </c>
    </row>
    <row r="7662" spans="2:4" ht="16" x14ac:dyDescent="0.2">
      <c r="B7662" s="6" t="s">
        <v>58117</v>
      </c>
      <c r="C7662" s="6">
        <v>-4.2280687834903602E-2</v>
      </c>
      <c r="D7662" s="6">
        <v>-2.69829544367663E-2</v>
      </c>
    </row>
    <row r="7663" spans="2:4" ht="16" x14ac:dyDescent="0.2">
      <c r="B7663" s="6" t="s">
        <v>58118</v>
      </c>
      <c r="C7663" s="6">
        <v>-8.23243766933697E-2</v>
      </c>
      <c r="D7663" s="6">
        <v>-0.133171256725934</v>
      </c>
    </row>
    <row r="7664" spans="2:4" ht="16" x14ac:dyDescent="0.2">
      <c r="B7664" s="6" t="s">
        <v>58119</v>
      </c>
      <c r="C7664" s="6">
        <v>-0.12992059117450599</v>
      </c>
      <c r="D7664" s="6">
        <v>-3.0558454698253999E-2</v>
      </c>
    </row>
    <row r="7665" spans="2:4" ht="16" x14ac:dyDescent="0.2">
      <c r="B7665" s="6" t="s">
        <v>58120</v>
      </c>
      <c r="C7665" s="6">
        <v>-0.104943555514027</v>
      </c>
      <c r="D7665" s="6">
        <v>2.8565157936851E-2</v>
      </c>
    </row>
    <row r="7666" spans="2:4" ht="16" x14ac:dyDescent="0.2">
      <c r="B7666" s="6" t="s">
        <v>58121</v>
      </c>
      <c r="C7666" s="6">
        <v>-0.112584152656518</v>
      </c>
      <c r="D7666" s="6">
        <v>-4.4652390404962702E-2</v>
      </c>
    </row>
    <row r="7667" spans="2:4" ht="16" x14ac:dyDescent="0.2">
      <c r="B7667" s="6" t="s">
        <v>58122</v>
      </c>
      <c r="C7667" s="6">
        <v>3.3973095430038597E-2</v>
      </c>
      <c r="D7667" s="6">
        <v>-5.1111501866936103E-2</v>
      </c>
    </row>
    <row r="7668" spans="2:4" ht="16" x14ac:dyDescent="0.2">
      <c r="B7668" s="6" t="s">
        <v>58123</v>
      </c>
      <c r="C7668" s="6">
        <v>-0.13453837876258801</v>
      </c>
      <c r="D7668" s="6">
        <v>-0.13466911973061699</v>
      </c>
    </row>
    <row r="7669" spans="2:4" ht="16" x14ac:dyDescent="0.2">
      <c r="B7669" s="6" t="s">
        <v>58124</v>
      </c>
      <c r="C7669" s="6">
        <v>-2.8716381895108598E-3</v>
      </c>
      <c r="D7669" s="6">
        <v>-5.0054133104649604E-3</v>
      </c>
    </row>
    <row r="7670" spans="2:4" ht="16" x14ac:dyDescent="0.2">
      <c r="B7670" s="6" t="s">
        <v>58125</v>
      </c>
      <c r="C7670" s="6">
        <v>0.133064421857434</v>
      </c>
      <c r="D7670" s="6">
        <v>7.4254165187775903E-2</v>
      </c>
    </row>
    <row r="7671" spans="2:4" ht="16" x14ac:dyDescent="0.2">
      <c r="B7671" s="6" t="s">
        <v>58126</v>
      </c>
      <c r="C7671" s="6">
        <v>1.2587141595664901E-2</v>
      </c>
      <c r="D7671" s="6">
        <v>-7.7680538280880299E-2</v>
      </c>
    </row>
    <row r="7672" spans="2:4" ht="16" x14ac:dyDescent="0.2">
      <c r="B7672" s="6" t="s">
        <v>58127</v>
      </c>
      <c r="C7672" s="6">
        <v>-0.13213581479877901</v>
      </c>
      <c r="D7672" s="6">
        <v>1.6955319669036399E-2</v>
      </c>
    </row>
    <row r="7673" spans="2:4" ht="16" x14ac:dyDescent="0.2">
      <c r="B7673" s="6" t="s">
        <v>58128</v>
      </c>
      <c r="C7673" s="6">
        <v>3.2740908381514403E-2</v>
      </c>
      <c r="D7673" s="6">
        <v>-2.1618746380983201E-3</v>
      </c>
    </row>
    <row r="7674" spans="2:4" ht="16" x14ac:dyDescent="0.2">
      <c r="B7674" s="6" t="s">
        <v>58129</v>
      </c>
      <c r="C7674" s="6">
        <v>-6.8675879782769997E-2</v>
      </c>
      <c r="D7674" s="6">
        <v>-7.1760554160953005E-2</v>
      </c>
    </row>
    <row r="7675" spans="2:4" ht="16" x14ac:dyDescent="0.2">
      <c r="B7675" s="6" t="s">
        <v>58130</v>
      </c>
      <c r="C7675" s="6">
        <v>-5.9640177381400199E-2</v>
      </c>
      <c r="D7675" s="6">
        <v>-1.5242800698610001E-2</v>
      </c>
    </row>
    <row r="7676" spans="2:4" ht="16" x14ac:dyDescent="0.2">
      <c r="B7676" s="6" t="s">
        <v>58131</v>
      </c>
      <c r="C7676" s="6">
        <v>4.0721756941900701E-2</v>
      </c>
      <c r="D7676" s="6">
        <v>3.0948079545950399E-2</v>
      </c>
    </row>
    <row r="7677" spans="2:4" ht="16" x14ac:dyDescent="0.2">
      <c r="B7677" s="6" t="s">
        <v>58132</v>
      </c>
      <c r="C7677" s="6">
        <v>4.3162501746410301E-2</v>
      </c>
      <c r="D7677" s="6">
        <v>-4.18598758639614E-2</v>
      </c>
    </row>
    <row r="7678" spans="2:4" ht="16" x14ac:dyDescent="0.2">
      <c r="B7678" s="6" t="s">
        <v>58133</v>
      </c>
      <c r="C7678" s="6">
        <v>-0.20044829965032501</v>
      </c>
      <c r="D7678" s="6">
        <v>-0.15174138275554699</v>
      </c>
    </row>
    <row r="7679" spans="2:4" ht="16" x14ac:dyDescent="0.2">
      <c r="B7679" s="6" t="s">
        <v>58134</v>
      </c>
      <c r="C7679" s="6">
        <v>-0.14221869145780999</v>
      </c>
      <c r="D7679" s="6">
        <v>-8.2305647635330104E-2</v>
      </c>
    </row>
    <row r="7680" spans="2:4" ht="16" x14ac:dyDescent="0.2">
      <c r="B7680" s="6" t="s">
        <v>58135</v>
      </c>
      <c r="C7680" s="6">
        <v>-0.17340349240313299</v>
      </c>
      <c r="D7680" s="6">
        <v>-9.5008147624392997E-2</v>
      </c>
    </row>
    <row r="7681" spans="2:4" ht="16" x14ac:dyDescent="0.2">
      <c r="B7681" s="6" t="s">
        <v>58136</v>
      </c>
      <c r="C7681" s="6">
        <v>8.4567663934389997E-2</v>
      </c>
      <c r="D7681" s="6">
        <v>-4.7854468906982001E-2</v>
      </c>
    </row>
    <row r="7682" spans="2:4" ht="16" x14ac:dyDescent="0.2">
      <c r="B7682" s="6" t="s">
        <v>58137</v>
      </c>
      <c r="C7682" s="6">
        <v>4.6710146529105302E-2</v>
      </c>
      <c r="D7682" s="6">
        <v>-7.7763596354759101E-2</v>
      </c>
    </row>
    <row r="7683" spans="2:4" ht="16" x14ac:dyDescent="0.2">
      <c r="B7683" s="6" t="s">
        <v>58138</v>
      </c>
      <c r="C7683" s="6">
        <v>9.2216329168145705E-2</v>
      </c>
      <c r="D7683" s="6">
        <v>0.104630341140462</v>
      </c>
    </row>
    <row r="7684" spans="2:4" ht="16" x14ac:dyDescent="0.2">
      <c r="B7684" s="6" t="s">
        <v>58139</v>
      </c>
      <c r="C7684" s="6">
        <v>-2.4811965529148799E-2</v>
      </c>
      <c r="D7684" s="6">
        <v>-5.0788529434259502E-3</v>
      </c>
    </row>
    <row r="7685" spans="2:4" ht="16" x14ac:dyDescent="0.2">
      <c r="B7685" s="6" t="s">
        <v>58140</v>
      </c>
      <c r="C7685" s="6">
        <v>-0.11512205381085</v>
      </c>
      <c r="D7685" s="6">
        <v>-9.0465445547498496E-2</v>
      </c>
    </row>
    <row r="7686" spans="2:4" ht="16" x14ac:dyDescent="0.2">
      <c r="B7686" s="6" t="s">
        <v>58141</v>
      </c>
      <c r="C7686" s="6">
        <v>5.0599767593251202E-2</v>
      </c>
      <c r="D7686" s="6">
        <v>6.6272526779483698E-2</v>
      </c>
    </row>
    <row r="7687" spans="2:4" ht="16" x14ac:dyDescent="0.2">
      <c r="B7687" s="6" t="s">
        <v>58142</v>
      </c>
      <c r="C7687" s="6">
        <v>-0.23606273029064001</v>
      </c>
      <c r="D7687" s="6">
        <v>-4.9266096299287299E-2</v>
      </c>
    </row>
    <row r="7688" spans="2:4" ht="16" x14ac:dyDescent="0.2">
      <c r="B7688" s="6" t="s">
        <v>58143</v>
      </c>
      <c r="C7688" s="6">
        <v>-0.140570489345483</v>
      </c>
      <c r="D7688" s="6">
        <v>-2.1593621104816999E-2</v>
      </c>
    </row>
    <row r="7689" spans="2:4" ht="16" x14ac:dyDescent="0.2">
      <c r="B7689" s="6" t="s">
        <v>58144</v>
      </c>
      <c r="C7689" s="6">
        <v>5.4574322198306803E-2</v>
      </c>
      <c r="D7689" s="6">
        <v>-1.2732341875023701E-2</v>
      </c>
    </row>
    <row r="7690" spans="2:4" ht="16" x14ac:dyDescent="0.2">
      <c r="B7690" s="6" t="s">
        <v>58145</v>
      </c>
      <c r="C7690" s="6">
        <v>-2.7277070416920099E-3</v>
      </c>
      <c r="D7690" s="6">
        <v>5.5174336797657701E-2</v>
      </c>
    </row>
    <row r="7691" spans="2:4" ht="16" x14ac:dyDescent="0.2">
      <c r="B7691" s="6" t="s">
        <v>58146</v>
      </c>
      <c r="C7691" s="6">
        <v>-0.20001529638207</v>
      </c>
      <c r="D7691" s="6">
        <v>-4.7322759245706303E-3</v>
      </c>
    </row>
    <row r="7692" spans="2:4" ht="16" x14ac:dyDescent="0.2">
      <c r="B7692" s="6" t="s">
        <v>58147</v>
      </c>
      <c r="C7692" s="6">
        <v>2.11233556200163E-3</v>
      </c>
      <c r="D7692" s="6">
        <v>9.6740088460347096E-2</v>
      </c>
    </row>
    <row r="7693" spans="2:4" ht="16" x14ac:dyDescent="0.2">
      <c r="B7693" s="6" t="s">
        <v>58148</v>
      </c>
      <c r="C7693" s="6">
        <v>-1.7355392458640001E-3</v>
      </c>
      <c r="D7693" s="6">
        <v>-0.103622170473644</v>
      </c>
    </row>
    <row r="7694" spans="2:4" ht="16" x14ac:dyDescent="0.2">
      <c r="B7694" s="6" t="s">
        <v>58149</v>
      </c>
      <c r="C7694" s="6">
        <v>0.153914741234665</v>
      </c>
      <c r="D7694" s="6">
        <v>-3.9985903918811197E-2</v>
      </c>
    </row>
    <row r="7695" spans="2:4" ht="16" x14ac:dyDescent="0.2">
      <c r="B7695" s="6" t="s">
        <v>58150</v>
      </c>
      <c r="C7695" s="6">
        <v>4.2751248522222299E-2</v>
      </c>
      <c r="D7695" s="6">
        <v>6.4637807210511197E-2</v>
      </c>
    </row>
    <row r="7696" spans="2:4" ht="16" x14ac:dyDescent="0.2">
      <c r="B7696" s="6" t="s">
        <v>58151</v>
      </c>
      <c r="C7696" s="6">
        <v>0.107062906407213</v>
      </c>
      <c r="D7696" s="6">
        <v>4.0327204603292401E-2</v>
      </c>
    </row>
    <row r="7697" spans="2:4" ht="16" x14ac:dyDescent="0.2">
      <c r="B7697" s="6" t="s">
        <v>58152</v>
      </c>
      <c r="C7697" s="6">
        <v>-0.17597611748917599</v>
      </c>
      <c r="D7697" s="6">
        <v>-0.138441570851142</v>
      </c>
    </row>
    <row r="7698" spans="2:4" ht="16" x14ac:dyDescent="0.2">
      <c r="B7698" s="6" t="s">
        <v>58153</v>
      </c>
      <c r="C7698" s="6">
        <v>2.5158891515508802E-2</v>
      </c>
      <c r="D7698" s="6">
        <v>0.12638018986156499</v>
      </c>
    </row>
    <row r="7699" spans="2:4" ht="16" x14ac:dyDescent="0.2">
      <c r="B7699" s="6" t="s">
        <v>58154</v>
      </c>
      <c r="C7699" s="6">
        <v>-6.9326099867276406E-2</v>
      </c>
      <c r="D7699" s="6">
        <v>-6.3124254250244094E-2</v>
      </c>
    </row>
    <row r="7700" spans="2:4" ht="16" x14ac:dyDescent="0.2">
      <c r="B7700" s="6" t="s">
        <v>58155</v>
      </c>
      <c r="C7700" s="6">
        <v>-9.1880906811319107E-3</v>
      </c>
      <c r="D7700" s="6">
        <v>-0.20260130426305401</v>
      </c>
    </row>
    <row r="7701" spans="2:4" ht="16" x14ac:dyDescent="0.2">
      <c r="B7701" s="6" t="s">
        <v>58156</v>
      </c>
      <c r="C7701" s="6">
        <v>-0.14430661952594301</v>
      </c>
      <c r="D7701" s="6">
        <v>-5.2485282725479698E-2</v>
      </c>
    </row>
    <row r="7702" spans="2:4" ht="16" x14ac:dyDescent="0.2">
      <c r="B7702" s="6" t="s">
        <v>58157</v>
      </c>
      <c r="C7702" s="6">
        <v>-5.8739930239410001E-2</v>
      </c>
      <c r="D7702" s="6">
        <v>-0.117997316204024</v>
      </c>
    </row>
    <row r="7703" spans="2:4" ht="16" x14ac:dyDescent="0.2">
      <c r="B7703" s="6" t="s">
        <v>58158</v>
      </c>
      <c r="C7703" s="6">
        <v>-0.115286722125218</v>
      </c>
      <c r="D7703" s="6">
        <v>-9.1591332254488997E-2</v>
      </c>
    </row>
    <row r="7704" spans="2:4" ht="16" x14ac:dyDescent="0.2">
      <c r="B7704" s="6" t="s">
        <v>58159</v>
      </c>
      <c r="C7704" s="6">
        <v>-5.6334651638721298E-2</v>
      </c>
      <c r="D7704" s="6">
        <v>-9.6425520514973301E-2</v>
      </c>
    </row>
    <row r="7705" spans="2:4" ht="16" x14ac:dyDescent="0.2">
      <c r="B7705" s="6" t="s">
        <v>58160</v>
      </c>
      <c r="C7705" s="6">
        <v>2.2538217410048099E-2</v>
      </c>
      <c r="D7705" s="6">
        <v>5.6349615011485603E-2</v>
      </c>
    </row>
    <row r="7706" spans="2:4" ht="16" x14ac:dyDescent="0.2">
      <c r="B7706" s="6" t="s">
        <v>58161</v>
      </c>
      <c r="C7706" s="6">
        <v>-0.10306372186497401</v>
      </c>
      <c r="D7706" s="6">
        <v>8.2756974698118199E-2</v>
      </c>
    </row>
    <row r="7707" spans="2:4" ht="16" x14ac:dyDescent="0.2">
      <c r="B7707" s="6" t="s">
        <v>58162</v>
      </c>
      <c r="C7707" s="6">
        <v>0.238935049509228</v>
      </c>
      <c r="D7707" s="6">
        <v>0.12396381383716901</v>
      </c>
    </row>
    <row r="7708" spans="2:4" ht="16" x14ac:dyDescent="0.2">
      <c r="B7708" s="6" t="s">
        <v>58163</v>
      </c>
      <c r="C7708" s="6">
        <v>-4.7296093158077897E-3</v>
      </c>
      <c r="D7708" s="6">
        <v>8.3312047980573595E-2</v>
      </c>
    </row>
    <row r="7709" spans="2:4" ht="16" x14ac:dyDescent="0.2">
      <c r="B7709" s="6" t="s">
        <v>58164</v>
      </c>
      <c r="C7709" s="6">
        <v>5.57589274850478E-2</v>
      </c>
      <c r="D7709" s="6">
        <v>-3.20259990883075E-2</v>
      </c>
    </row>
    <row r="7710" spans="2:4" ht="16" x14ac:dyDescent="0.2">
      <c r="B7710" s="6" t="s">
        <v>58165</v>
      </c>
      <c r="C7710" s="6">
        <v>0.112667852956283</v>
      </c>
      <c r="D7710" s="6">
        <v>0.11620420332147301</v>
      </c>
    </row>
    <row r="7711" spans="2:4" ht="16" x14ac:dyDescent="0.2">
      <c r="B7711" s="6" t="s">
        <v>58166</v>
      </c>
      <c r="C7711" s="6">
        <v>2.58470590434534E-3</v>
      </c>
      <c r="D7711" s="6">
        <v>0.140509791281447</v>
      </c>
    </row>
    <row r="7712" spans="2:4" ht="16" x14ac:dyDescent="0.2">
      <c r="B7712" s="6" t="s">
        <v>58167</v>
      </c>
      <c r="C7712" s="6">
        <v>-0.13083493057989901</v>
      </c>
      <c r="D7712" s="6">
        <v>-8.7716608589613998E-2</v>
      </c>
    </row>
    <row r="7713" spans="2:4" ht="16" x14ac:dyDescent="0.2">
      <c r="B7713" s="6" t="s">
        <v>58168</v>
      </c>
      <c r="C7713" s="6">
        <v>1.9843760984455699E-2</v>
      </c>
      <c r="D7713" s="6">
        <v>-1.8548805216324099E-2</v>
      </c>
    </row>
    <row r="7714" spans="2:4" ht="16" x14ac:dyDescent="0.2">
      <c r="B7714" s="6" t="s">
        <v>58169</v>
      </c>
      <c r="C7714" s="6">
        <v>-1.1404543272499601E-2</v>
      </c>
      <c r="D7714" s="6">
        <v>0.157667162177444</v>
      </c>
    </row>
    <row r="7715" spans="2:4" ht="16" x14ac:dyDescent="0.2">
      <c r="B7715" s="6" t="s">
        <v>58170</v>
      </c>
      <c r="C7715" s="6">
        <v>3.7366800323303202E-2</v>
      </c>
      <c r="D7715" s="6">
        <v>7.6985434479423007E-2</v>
      </c>
    </row>
    <row r="7716" spans="2:4" ht="16" x14ac:dyDescent="0.2">
      <c r="B7716" s="6" t="s">
        <v>58171</v>
      </c>
      <c r="C7716" s="6">
        <v>-0.15033773076777401</v>
      </c>
      <c r="D7716" s="6">
        <v>-7.3690405207375506E-2</v>
      </c>
    </row>
    <row r="7717" spans="2:4" ht="16" x14ac:dyDescent="0.2">
      <c r="B7717" s="6" t="s">
        <v>58172</v>
      </c>
      <c r="C7717" s="6">
        <v>4.9726992396104598E-2</v>
      </c>
      <c r="D7717" s="6">
        <v>2.1983709633448201E-2</v>
      </c>
    </row>
    <row r="7718" spans="2:4" ht="16" x14ac:dyDescent="0.2">
      <c r="B7718" s="6" t="s">
        <v>58173</v>
      </c>
      <c r="C7718" s="6">
        <v>7.4946791858838697E-3</v>
      </c>
      <c r="D7718" s="6">
        <v>-2.69735144701914E-2</v>
      </c>
    </row>
    <row r="7719" spans="2:4" ht="16" x14ac:dyDescent="0.2">
      <c r="B7719" s="6" t="s">
        <v>58174</v>
      </c>
      <c r="C7719" s="6">
        <v>-0.262401291079911</v>
      </c>
      <c r="D7719" s="6">
        <v>-0.21157327265244999</v>
      </c>
    </row>
    <row r="7720" spans="2:4" ht="16" x14ac:dyDescent="0.2">
      <c r="B7720" s="6" t="s">
        <v>58175</v>
      </c>
      <c r="C7720" s="6">
        <v>-4.5588465665330702E-2</v>
      </c>
      <c r="D7720" s="6">
        <v>3.1764792145729998E-2</v>
      </c>
    </row>
    <row r="7721" spans="2:4" ht="16" x14ac:dyDescent="0.2">
      <c r="B7721" s="6" t="s">
        <v>58176</v>
      </c>
      <c r="C7721" s="6">
        <v>-0.140825694138039</v>
      </c>
      <c r="D7721" s="6">
        <v>-5.3442902324463901E-2</v>
      </c>
    </row>
    <row r="7722" spans="2:4" ht="16" x14ac:dyDescent="0.2">
      <c r="B7722" s="6" t="s">
        <v>58177</v>
      </c>
      <c r="C7722" s="6">
        <v>0.101638106824518</v>
      </c>
      <c r="D7722" s="6">
        <v>0.139948961507708</v>
      </c>
    </row>
    <row r="7723" spans="2:4" ht="16" x14ac:dyDescent="0.2">
      <c r="B7723" s="6" t="s">
        <v>58178</v>
      </c>
      <c r="C7723" s="6">
        <v>-0.21179074552936999</v>
      </c>
      <c r="D7723" s="6">
        <v>3.62556944156604E-2</v>
      </c>
    </row>
    <row r="7724" spans="2:4" ht="16" x14ac:dyDescent="0.2">
      <c r="B7724" s="6" t="s">
        <v>58179</v>
      </c>
      <c r="C7724" s="6">
        <v>-0.161470362381371</v>
      </c>
      <c r="D7724" s="6">
        <v>-0.25200438031779698</v>
      </c>
    </row>
    <row r="7725" spans="2:4" ht="16" x14ac:dyDescent="0.2">
      <c r="B7725" s="6" t="s">
        <v>58180</v>
      </c>
      <c r="C7725" s="6">
        <v>-0.145742942242123</v>
      </c>
      <c r="D7725" s="6">
        <v>-6.1702101342365402E-2</v>
      </c>
    </row>
    <row r="7726" spans="2:4" ht="16" x14ac:dyDescent="0.2">
      <c r="B7726" s="6" t="s">
        <v>58181</v>
      </c>
      <c r="C7726" s="6">
        <v>1.62763740903209E-2</v>
      </c>
      <c r="D7726" s="6">
        <v>0.15345725444373301</v>
      </c>
    </row>
    <row r="7727" spans="2:4" ht="16" x14ac:dyDescent="0.2">
      <c r="B7727" s="6" t="s">
        <v>58182</v>
      </c>
      <c r="C7727" s="6">
        <v>-2.3445084579345001E-2</v>
      </c>
      <c r="D7727" s="6">
        <v>6.7064598231067293E-2</v>
      </c>
    </row>
    <row r="7728" spans="2:4" ht="16" x14ac:dyDescent="0.2">
      <c r="B7728" s="6" t="s">
        <v>58183</v>
      </c>
      <c r="C7728" s="6">
        <v>-3.2261874349623902E-2</v>
      </c>
      <c r="D7728" s="6">
        <v>2.2459679818744901E-2</v>
      </c>
    </row>
    <row r="7729" spans="2:4" ht="16" x14ac:dyDescent="0.2">
      <c r="B7729" s="6" t="s">
        <v>58184</v>
      </c>
      <c r="C7729" s="6">
        <v>-0.17794569197277901</v>
      </c>
      <c r="D7729" s="6">
        <v>-5.4370805568044203E-2</v>
      </c>
    </row>
    <row r="7730" spans="2:4" ht="16" x14ac:dyDescent="0.2">
      <c r="B7730" s="6" t="s">
        <v>58185</v>
      </c>
      <c r="C7730" s="6">
        <v>-0.143664744874581</v>
      </c>
      <c r="D7730" s="6">
        <v>-7.3583435966699695E-2</v>
      </c>
    </row>
    <row r="7731" spans="2:4" ht="16" x14ac:dyDescent="0.2">
      <c r="B7731" s="6" t="s">
        <v>58186</v>
      </c>
      <c r="C7731" s="6">
        <v>0.25248243431739698</v>
      </c>
      <c r="D7731" s="6">
        <v>0.123322157442493</v>
      </c>
    </row>
    <row r="7732" spans="2:4" ht="16" x14ac:dyDescent="0.2">
      <c r="B7732" s="6" t="s">
        <v>58187</v>
      </c>
      <c r="C7732" s="6">
        <v>-9.9259742935172895E-2</v>
      </c>
      <c r="D7732" s="6">
        <v>-2.5574500266874502E-2</v>
      </c>
    </row>
    <row r="7733" spans="2:4" ht="16" x14ac:dyDescent="0.2">
      <c r="B7733" s="6" t="s">
        <v>58188</v>
      </c>
      <c r="C7733" s="6">
        <v>-5.4644678334941701E-2</v>
      </c>
      <c r="D7733" s="6">
        <v>5.0721551576818503E-3</v>
      </c>
    </row>
    <row r="7734" spans="2:4" ht="16" x14ac:dyDescent="0.2">
      <c r="B7734" s="6" t="s">
        <v>58189</v>
      </c>
      <c r="C7734" s="6">
        <v>-7.6460129477640096E-2</v>
      </c>
      <c r="D7734" s="6">
        <v>-5.2946594611823902E-3</v>
      </c>
    </row>
    <row r="7735" spans="2:4" ht="16" x14ac:dyDescent="0.2">
      <c r="B7735" s="6" t="s">
        <v>58190</v>
      </c>
      <c r="C7735" s="6">
        <v>6.2773264171955404E-2</v>
      </c>
      <c r="D7735" s="6">
        <v>9.0674219547851199E-3</v>
      </c>
    </row>
    <row r="7736" spans="2:4" ht="16" x14ac:dyDescent="0.2">
      <c r="B7736" s="6" t="s">
        <v>58191</v>
      </c>
      <c r="C7736" s="6">
        <v>2.6069335050182801E-2</v>
      </c>
      <c r="D7736" s="6">
        <v>-5.1370675866259902E-2</v>
      </c>
    </row>
    <row r="7737" spans="2:4" ht="16" x14ac:dyDescent="0.2">
      <c r="B7737" s="6" t="s">
        <v>58192</v>
      </c>
      <c r="C7737" s="6">
        <v>0.11651162469996</v>
      </c>
      <c r="D7737" s="6">
        <v>0.14825486944937999</v>
      </c>
    </row>
    <row r="7738" spans="2:4" ht="16" x14ac:dyDescent="0.2">
      <c r="B7738" s="6" t="s">
        <v>58193</v>
      </c>
      <c r="C7738" s="6">
        <v>-4.6243800759762997E-2</v>
      </c>
      <c r="D7738" s="6">
        <v>-0.13114376029393601</v>
      </c>
    </row>
    <row r="7739" spans="2:4" ht="16" x14ac:dyDescent="0.2">
      <c r="B7739" s="6" t="s">
        <v>58194</v>
      </c>
      <c r="C7739" s="6">
        <v>8.3825066818970798E-2</v>
      </c>
      <c r="D7739" s="6">
        <v>5.88088629972034E-2</v>
      </c>
    </row>
    <row r="7740" spans="2:4" ht="16" x14ac:dyDescent="0.2">
      <c r="B7740" s="6" t="s">
        <v>58195</v>
      </c>
      <c r="C7740" s="6">
        <v>1.00370247689572E-2</v>
      </c>
      <c r="D7740" s="6">
        <v>0.107430702250799</v>
      </c>
    </row>
    <row r="7741" spans="2:4" ht="16" x14ac:dyDescent="0.2">
      <c r="B7741" s="6" t="s">
        <v>58196</v>
      </c>
      <c r="C7741" s="6">
        <v>0.108590427276374</v>
      </c>
      <c r="D7741" s="6">
        <v>-4.8745309532131201E-2</v>
      </c>
    </row>
    <row r="7742" spans="2:4" ht="16" x14ac:dyDescent="0.2">
      <c r="B7742" s="6" t="s">
        <v>58197</v>
      </c>
      <c r="C7742" s="6">
        <v>3.3252658285627797E-2</v>
      </c>
      <c r="D7742" s="6">
        <v>2.0601806864661398E-2</v>
      </c>
    </row>
    <row r="7743" spans="2:4" ht="16" x14ac:dyDescent="0.2">
      <c r="B7743" s="6" t="s">
        <v>58198</v>
      </c>
      <c r="C7743" s="6">
        <v>8.8243794717200799E-2</v>
      </c>
      <c r="D7743" s="6">
        <v>5.1588372980712401E-2</v>
      </c>
    </row>
    <row r="7744" spans="2:4" ht="16" x14ac:dyDescent="0.2">
      <c r="B7744" s="6" t="s">
        <v>58199</v>
      </c>
      <c r="C7744" s="6">
        <v>-1.3700138920516001E-2</v>
      </c>
      <c r="D7744" s="6">
        <v>4.06279504437504E-2</v>
      </c>
    </row>
    <row r="7745" spans="2:4" ht="16" x14ac:dyDescent="0.2">
      <c r="B7745" s="6" t="s">
        <v>58200</v>
      </c>
      <c r="C7745" s="6">
        <v>-4.9990841601951899E-2</v>
      </c>
      <c r="D7745" s="6">
        <v>-8.2649644827377203E-2</v>
      </c>
    </row>
    <row r="7746" spans="2:4" ht="16" x14ac:dyDescent="0.2">
      <c r="B7746" s="6" t="s">
        <v>58201</v>
      </c>
      <c r="C7746" s="6">
        <v>-8.1511286892627793E-2</v>
      </c>
      <c r="D7746" s="6">
        <v>1.4254419027241901E-2</v>
      </c>
    </row>
    <row r="7747" spans="2:4" ht="16" x14ac:dyDescent="0.2">
      <c r="B7747" s="6" t="s">
        <v>58202</v>
      </c>
      <c r="C7747" s="6">
        <v>-0.124995571770441</v>
      </c>
      <c r="D7747" s="6">
        <v>-2.68237423001398E-2</v>
      </c>
    </row>
    <row r="7748" spans="2:4" ht="16" x14ac:dyDescent="0.2">
      <c r="B7748" s="6" t="s">
        <v>58203</v>
      </c>
      <c r="C7748" s="6">
        <v>-9.6873712357353994E-2</v>
      </c>
      <c r="D7748" s="6">
        <v>1.10176989162228E-2</v>
      </c>
    </row>
    <row r="7749" spans="2:4" ht="16" x14ac:dyDescent="0.2">
      <c r="B7749" s="6" t="s">
        <v>58204</v>
      </c>
      <c r="C7749" s="6">
        <v>-0.135498841790445</v>
      </c>
      <c r="D7749" s="6">
        <v>-0.19338033518323999</v>
      </c>
    </row>
    <row r="7750" spans="2:4" ht="16" x14ac:dyDescent="0.2">
      <c r="B7750" s="6" t="s">
        <v>58205</v>
      </c>
      <c r="C7750" s="6">
        <v>-8.11920883570387E-2</v>
      </c>
      <c r="D7750" s="6">
        <v>-2.4082618620665099E-2</v>
      </c>
    </row>
    <row r="7751" spans="2:4" ht="16" x14ac:dyDescent="0.2">
      <c r="B7751" s="6" t="s">
        <v>58206</v>
      </c>
      <c r="C7751" s="6">
        <v>1.67944709344479E-2</v>
      </c>
      <c r="D7751" s="6">
        <v>4.1067528383502798E-2</v>
      </c>
    </row>
    <row r="7752" spans="2:4" ht="16" x14ac:dyDescent="0.2">
      <c r="B7752" s="6" t="s">
        <v>58207</v>
      </c>
      <c r="C7752" s="6">
        <v>2.90125397898553E-2</v>
      </c>
      <c r="D7752" s="6">
        <v>-0.109234476032272</v>
      </c>
    </row>
    <row r="7753" spans="2:4" ht="16" x14ac:dyDescent="0.2">
      <c r="B7753" s="6" t="s">
        <v>58208</v>
      </c>
      <c r="C7753" s="6">
        <v>0.25904246143145898</v>
      </c>
      <c r="D7753" s="6">
        <v>1.27530402471621E-2</v>
      </c>
    </row>
    <row r="7754" spans="2:4" ht="16" x14ac:dyDescent="0.2">
      <c r="B7754" s="6" t="s">
        <v>58209</v>
      </c>
      <c r="C7754" s="6">
        <v>-5.2876274912279104E-3</v>
      </c>
      <c r="D7754" s="6">
        <v>1.2639895477753601E-2</v>
      </c>
    </row>
    <row r="7755" spans="2:4" ht="16" x14ac:dyDescent="0.2">
      <c r="B7755" s="6" t="s">
        <v>58210</v>
      </c>
      <c r="C7755" s="6">
        <v>0.11381514614162699</v>
      </c>
      <c r="D7755" s="6">
        <v>-6.8482728533496698E-2</v>
      </c>
    </row>
    <row r="7756" spans="2:4" ht="16" x14ac:dyDescent="0.2">
      <c r="B7756" s="6" t="s">
        <v>58211</v>
      </c>
      <c r="C7756" s="6">
        <v>8.5777653419617295E-2</v>
      </c>
      <c r="D7756" s="6">
        <v>6.6139817650732596E-2</v>
      </c>
    </row>
    <row r="7757" spans="2:4" ht="16" x14ac:dyDescent="0.2">
      <c r="B7757" s="6" t="s">
        <v>58212</v>
      </c>
      <c r="C7757" s="6">
        <v>0.14781180788940099</v>
      </c>
      <c r="D7757" s="6">
        <v>-2.06110742231225E-2</v>
      </c>
    </row>
    <row r="7758" spans="2:4" ht="16" x14ac:dyDescent="0.2">
      <c r="B7758" s="6" t="s">
        <v>58213</v>
      </c>
      <c r="C7758" s="6">
        <v>-9.2151616775316497E-2</v>
      </c>
      <c r="D7758" s="6">
        <v>-0.16478359912662999</v>
      </c>
    </row>
    <row r="7759" spans="2:4" ht="16" x14ac:dyDescent="0.2">
      <c r="B7759" s="6" t="s">
        <v>58214</v>
      </c>
      <c r="C7759" s="6">
        <v>-0.123476625479551</v>
      </c>
      <c r="D7759" s="6">
        <v>-9.5893505696590595E-2</v>
      </c>
    </row>
    <row r="7760" spans="2:4" ht="16" x14ac:dyDescent="0.2">
      <c r="B7760" s="6" t="s">
        <v>58215</v>
      </c>
      <c r="C7760" s="6">
        <v>3.2604952848492602E-2</v>
      </c>
      <c r="D7760" s="6">
        <v>4.6692365297128398E-2</v>
      </c>
    </row>
    <row r="7761" spans="2:4" ht="16" x14ac:dyDescent="0.2">
      <c r="B7761" s="6" t="s">
        <v>58216</v>
      </c>
      <c r="C7761" s="6">
        <v>-5.4620902494921401E-2</v>
      </c>
      <c r="D7761" s="6">
        <v>-0.12539696834160699</v>
      </c>
    </row>
    <row r="7762" spans="2:4" ht="16" x14ac:dyDescent="0.2">
      <c r="B7762" s="6" t="s">
        <v>58217</v>
      </c>
      <c r="C7762" s="6">
        <v>3.47280259921732E-2</v>
      </c>
      <c r="D7762" s="6">
        <v>-3.83887484641997E-2</v>
      </c>
    </row>
    <row r="7763" spans="2:4" ht="16" x14ac:dyDescent="0.2">
      <c r="B7763" s="6" t="s">
        <v>58218</v>
      </c>
      <c r="C7763" s="6">
        <v>-0.30545435105687002</v>
      </c>
      <c r="D7763" s="6">
        <v>-0.168353686342953</v>
      </c>
    </row>
    <row r="7764" spans="2:4" ht="16" x14ac:dyDescent="0.2">
      <c r="B7764" s="6" t="s">
        <v>58219</v>
      </c>
      <c r="C7764" s="6">
        <v>-0.10546330388267</v>
      </c>
      <c r="D7764" s="6">
        <v>4.3922031157724903E-2</v>
      </c>
    </row>
    <row r="7765" spans="2:4" ht="16" x14ac:dyDescent="0.2">
      <c r="B7765" s="6" t="s">
        <v>58220</v>
      </c>
      <c r="C7765" s="6">
        <v>2.0944872207135E-2</v>
      </c>
      <c r="D7765" s="6">
        <v>-2.9781059600875799E-2</v>
      </c>
    </row>
    <row r="7766" spans="2:4" ht="16" x14ac:dyDescent="0.2">
      <c r="B7766" s="6" t="s">
        <v>58221</v>
      </c>
      <c r="C7766" s="6">
        <v>9.4204706910087296E-2</v>
      </c>
      <c r="D7766" s="6">
        <v>7.37661626583061E-2</v>
      </c>
    </row>
    <row r="7767" spans="2:4" ht="16" x14ac:dyDescent="0.2">
      <c r="B7767" s="6" t="s">
        <v>58222</v>
      </c>
      <c r="C7767" s="6">
        <v>-1.7496612680164801E-2</v>
      </c>
      <c r="D7767" s="6">
        <v>-3.8302381688146703E-2</v>
      </c>
    </row>
    <row r="7768" spans="2:4" ht="16" x14ac:dyDescent="0.2">
      <c r="B7768" s="6" t="s">
        <v>58223</v>
      </c>
      <c r="C7768" s="6">
        <v>0.208380306126941</v>
      </c>
      <c r="D7768" s="6">
        <v>4.9516445725895898E-2</v>
      </c>
    </row>
    <row r="7769" spans="2:4" ht="16" x14ac:dyDescent="0.2">
      <c r="B7769" s="6" t="s">
        <v>58224</v>
      </c>
      <c r="C7769" s="6">
        <v>-0.15237716665450499</v>
      </c>
      <c r="D7769" s="6">
        <v>-6.9141282578482802E-2</v>
      </c>
    </row>
    <row r="7770" spans="2:4" ht="16" x14ac:dyDescent="0.2">
      <c r="B7770" s="6" t="s">
        <v>58225</v>
      </c>
      <c r="C7770" s="6">
        <v>-0.16747327793</v>
      </c>
      <c r="D7770" s="6">
        <v>4.5841120547010498E-2</v>
      </c>
    </row>
    <row r="7771" spans="2:4" ht="16" x14ac:dyDescent="0.2">
      <c r="B7771" s="6" t="s">
        <v>58226</v>
      </c>
      <c r="C7771" s="6">
        <v>-0.24912959161485501</v>
      </c>
      <c r="D7771" s="6">
        <v>-0.18093462578682401</v>
      </c>
    </row>
    <row r="7772" spans="2:4" ht="16" x14ac:dyDescent="0.2">
      <c r="B7772" s="6" t="s">
        <v>58227</v>
      </c>
      <c r="C7772" s="6">
        <v>-0.24905065176204699</v>
      </c>
      <c r="D7772" s="6">
        <v>-7.4517924335286395E-2</v>
      </c>
    </row>
    <row r="7773" spans="2:4" ht="16" x14ac:dyDescent="0.2">
      <c r="B7773" s="6" t="s">
        <v>58228</v>
      </c>
      <c r="C7773" s="6">
        <v>0.14410965451499899</v>
      </c>
      <c r="D7773" s="6">
        <v>3.2192705143428903E-2</v>
      </c>
    </row>
    <row r="7774" spans="2:4" ht="16" x14ac:dyDescent="0.2">
      <c r="B7774" s="6" t="s">
        <v>58229</v>
      </c>
      <c r="C7774" s="6">
        <v>-3.6077330792592101E-2</v>
      </c>
      <c r="D7774" s="6">
        <v>-9.8150952791167298E-2</v>
      </c>
    </row>
    <row r="7775" spans="2:4" ht="16" x14ac:dyDescent="0.2">
      <c r="B7775" s="6" t="s">
        <v>58230</v>
      </c>
      <c r="C7775" s="6">
        <v>-2.4931475112913E-2</v>
      </c>
      <c r="D7775" s="6">
        <v>-6.7352333311551604E-2</v>
      </c>
    </row>
    <row r="7776" spans="2:4" ht="16" x14ac:dyDescent="0.2">
      <c r="B7776" s="6" t="s">
        <v>58231</v>
      </c>
      <c r="C7776" s="6">
        <v>0.18659855693799399</v>
      </c>
      <c r="D7776" s="6">
        <v>0.16860956827562901</v>
      </c>
    </row>
    <row r="7777" spans="2:4" ht="16" x14ac:dyDescent="0.2">
      <c r="B7777" s="6" t="s">
        <v>58232</v>
      </c>
      <c r="C7777" s="6">
        <v>-8.2838851612198297E-2</v>
      </c>
      <c r="D7777" s="6">
        <v>-0.16995486748070199</v>
      </c>
    </row>
    <row r="7778" spans="2:4" ht="16" x14ac:dyDescent="0.2">
      <c r="B7778" s="6" t="s">
        <v>58233</v>
      </c>
      <c r="C7778" s="6">
        <v>-0.178524411057326</v>
      </c>
      <c r="D7778" s="6">
        <v>-0.24187640242904401</v>
      </c>
    </row>
    <row r="7779" spans="2:4" ht="16" x14ac:dyDescent="0.2">
      <c r="B7779" s="6" t="s">
        <v>58234</v>
      </c>
      <c r="C7779" s="6">
        <v>1.29879376526656E-2</v>
      </c>
      <c r="D7779" s="6">
        <v>2.35906463869444E-2</v>
      </c>
    </row>
    <row r="7780" spans="2:4" ht="16" x14ac:dyDescent="0.2">
      <c r="B7780" s="6" t="s">
        <v>58235</v>
      </c>
      <c r="C7780" s="6">
        <v>-7.8178638157060804E-2</v>
      </c>
      <c r="D7780" s="6">
        <v>-7.6334786752874195E-2</v>
      </c>
    </row>
    <row r="7781" spans="2:4" ht="16" x14ac:dyDescent="0.2">
      <c r="B7781" s="6" t="s">
        <v>58236</v>
      </c>
      <c r="C7781" s="6">
        <v>3.3891967907829099E-2</v>
      </c>
      <c r="D7781" s="6">
        <v>4.9814348345286398E-2</v>
      </c>
    </row>
    <row r="7782" spans="2:4" ht="16" x14ac:dyDescent="0.2">
      <c r="B7782" s="6" t="s">
        <v>58237</v>
      </c>
      <c r="C7782" s="6">
        <v>4.0637705788228097E-2</v>
      </c>
      <c r="D7782" s="6">
        <v>4.4648865676971801E-2</v>
      </c>
    </row>
    <row r="7783" spans="2:4" ht="16" x14ac:dyDescent="0.2">
      <c r="B7783" s="6" t="s">
        <v>58238</v>
      </c>
      <c r="C7783" s="6">
        <v>-7.5836455003383194E-2</v>
      </c>
      <c r="D7783" s="6">
        <v>-7.2973349200548099E-2</v>
      </c>
    </row>
    <row r="7784" spans="2:4" ht="16" x14ac:dyDescent="0.2">
      <c r="B7784" s="6" t="s">
        <v>58239</v>
      </c>
      <c r="C7784" s="6">
        <v>-8.9984390446547394E-2</v>
      </c>
      <c r="D7784" s="6">
        <v>-2.8366790056479602E-2</v>
      </c>
    </row>
    <row r="7785" spans="2:4" ht="16" x14ac:dyDescent="0.2">
      <c r="B7785" s="6" t="s">
        <v>58240</v>
      </c>
      <c r="C7785" s="6">
        <v>-7.01635357950217E-2</v>
      </c>
      <c r="D7785" s="6">
        <v>-1.353394637728E-2</v>
      </c>
    </row>
    <row r="7786" spans="2:4" ht="16" x14ac:dyDescent="0.2">
      <c r="B7786" s="6" t="s">
        <v>58241</v>
      </c>
      <c r="C7786" s="6">
        <v>-6.5305541334911496E-2</v>
      </c>
      <c r="D7786" s="6">
        <v>-9.1295690847778999E-2</v>
      </c>
    </row>
    <row r="7787" spans="2:4" ht="16" x14ac:dyDescent="0.2">
      <c r="B7787" s="6" t="s">
        <v>58242</v>
      </c>
      <c r="C7787" s="6">
        <v>5.38178104453877E-2</v>
      </c>
      <c r="D7787" s="6">
        <v>8.3878924890074202E-2</v>
      </c>
    </row>
    <row r="7788" spans="2:4" ht="16" x14ac:dyDescent="0.2">
      <c r="B7788" s="6" t="s">
        <v>58243</v>
      </c>
      <c r="C7788" s="6">
        <v>-0.18108288891407101</v>
      </c>
      <c r="D7788" s="6">
        <v>2.0956926570352301E-2</v>
      </c>
    </row>
    <row r="7789" spans="2:4" ht="16" x14ac:dyDescent="0.2">
      <c r="B7789" s="6" t="s">
        <v>58244</v>
      </c>
      <c r="C7789" s="6">
        <v>-0.17005456999746499</v>
      </c>
      <c r="D7789" s="6">
        <v>-3.4277882621991503E-2</v>
      </c>
    </row>
    <row r="7790" spans="2:4" ht="16" x14ac:dyDescent="0.2">
      <c r="B7790" s="6" t="s">
        <v>58245</v>
      </c>
      <c r="C7790" s="6">
        <v>-5.5491339785683998E-2</v>
      </c>
      <c r="D7790" s="6">
        <v>-6.1096726595877102E-2</v>
      </c>
    </row>
    <row r="7791" spans="2:4" ht="16" x14ac:dyDescent="0.2">
      <c r="B7791" s="6" t="s">
        <v>58246</v>
      </c>
      <c r="C7791" s="6">
        <v>0.13505832902345499</v>
      </c>
      <c r="D7791" s="6">
        <v>4.2988792009287097E-3</v>
      </c>
    </row>
    <row r="7792" spans="2:4" ht="16" x14ac:dyDescent="0.2">
      <c r="B7792" s="6" t="s">
        <v>58247</v>
      </c>
      <c r="C7792" s="6">
        <v>-7.6979484439309701E-2</v>
      </c>
      <c r="D7792" s="6">
        <v>-8.0202455088220007E-2</v>
      </c>
    </row>
    <row r="7793" spans="2:4" ht="16" x14ac:dyDescent="0.2">
      <c r="B7793" s="6" t="s">
        <v>58248</v>
      </c>
      <c r="C7793" s="6">
        <v>-1.62616732998337E-2</v>
      </c>
      <c r="D7793" s="6">
        <v>-0.114206194661014</v>
      </c>
    </row>
    <row r="7794" spans="2:4" ht="16" x14ac:dyDescent="0.2">
      <c r="B7794" s="6" t="s">
        <v>58249</v>
      </c>
      <c r="C7794" s="6">
        <v>-7.3947408790722605E-2</v>
      </c>
      <c r="D7794" s="6">
        <v>6.8113597657368602E-2</v>
      </c>
    </row>
    <row r="7795" spans="2:4" ht="16" x14ac:dyDescent="0.2">
      <c r="B7795" s="6" t="s">
        <v>58250</v>
      </c>
      <c r="C7795" s="6">
        <v>-2.94584805161868E-2</v>
      </c>
      <c r="D7795" s="6">
        <v>3.9345802044800003E-2</v>
      </c>
    </row>
    <row r="7796" spans="2:4" ht="16" x14ac:dyDescent="0.2">
      <c r="B7796" s="6" t="s">
        <v>58251</v>
      </c>
      <c r="C7796" s="6">
        <v>-3.9365697713499501E-2</v>
      </c>
      <c r="D7796" s="6">
        <v>-5.4476402916646301E-2</v>
      </c>
    </row>
    <row r="7797" spans="2:4" ht="16" x14ac:dyDescent="0.2">
      <c r="B7797" s="6" t="s">
        <v>58252</v>
      </c>
      <c r="C7797" s="6">
        <v>-1.51640179384458E-2</v>
      </c>
      <c r="D7797" s="6">
        <v>-0.17118273859132699</v>
      </c>
    </row>
    <row r="7798" spans="2:4" ht="16" x14ac:dyDescent="0.2">
      <c r="B7798" s="6" t="s">
        <v>58253</v>
      </c>
      <c r="C7798" s="6">
        <v>0.10603319559462999</v>
      </c>
      <c r="D7798" s="6">
        <v>0.12772708558990001</v>
      </c>
    </row>
    <row r="7799" spans="2:4" ht="16" x14ac:dyDescent="0.2">
      <c r="B7799" s="6" t="s">
        <v>58254</v>
      </c>
      <c r="C7799" s="6">
        <v>-6.51925632292851E-2</v>
      </c>
      <c r="D7799" s="6">
        <v>-9.59874091944274E-2</v>
      </c>
    </row>
    <row r="7800" spans="2:4" ht="16" x14ac:dyDescent="0.2">
      <c r="B7800" s="6" t="s">
        <v>58255</v>
      </c>
      <c r="C7800" s="6">
        <v>-5.6220384566554298E-3</v>
      </c>
      <c r="D7800" s="6">
        <v>-3.4435018208512198E-2</v>
      </c>
    </row>
    <row r="7801" spans="2:4" ht="16" x14ac:dyDescent="0.2">
      <c r="B7801" s="6" t="s">
        <v>58256</v>
      </c>
      <c r="C7801" s="6">
        <v>9.3190918779560802E-2</v>
      </c>
      <c r="D7801" s="6">
        <v>-4.5428061593262598E-2</v>
      </c>
    </row>
    <row r="7802" spans="2:4" ht="16" x14ac:dyDescent="0.2">
      <c r="B7802" s="6" t="s">
        <v>58257</v>
      </c>
      <c r="C7802" s="6">
        <v>-7.9543396337840005E-3</v>
      </c>
      <c r="D7802" s="6">
        <v>3.94543313897048E-3</v>
      </c>
    </row>
    <row r="7803" spans="2:4" ht="16" x14ac:dyDescent="0.2">
      <c r="B7803" s="6" t="s">
        <v>58258</v>
      </c>
      <c r="C7803" s="6">
        <v>-3.6598990178591299E-2</v>
      </c>
      <c r="D7803" s="6">
        <v>-0.16822442329385201</v>
      </c>
    </row>
    <row r="7804" spans="2:4" ht="16" x14ac:dyDescent="0.2">
      <c r="B7804" s="6" t="s">
        <v>58259</v>
      </c>
      <c r="C7804" s="6">
        <v>-4.5999779273422803E-2</v>
      </c>
      <c r="D7804" s="6">
        <v>-3.8329627961729201E-2</v>
      </c>
    </row>
    <row r="7805" spans="2:4" ht="16" x14ac:dyDescent="0.2">
      <c r="B7805" s="6" t="s">
        <v>58260</v>
      </c>
      <c r="C7805" s="6">
        <v>8.5705287867427593E-2</v>
      </c>
      <c r="D7805" s="6">
        <v>4.3338091117905E-2</v>
      </c>
    </row>
    <row r="7806" spans="2:4" ht="16" x14ac:dyDescent="0.2">
      <c r="B7806" s="6" t="s">
        <v>58261</v>
      </c>
      <c r="C7806" s="6">
        <v>7.2198178985711806E-2</v>
      </c>
      <c r="D7806" s="6">
        <v>8.4651049185035299E-2</v>
      </c>
    </row>
    <row r="7807" spans="2:4" ht="16" x14ac:dyDescent="0.2">
      <c r="B7807" s="6" t="s">
        <v>58262</v>
      </c>
      <c r="C7807" s="6">
        <v>-1.6000806824695998E-2</v>
      </c>
      <c r="D7807" s="6">
        <v>3.7842592792718399E-2</v>
      </c>
    </row>
    <row r="7808" spans="2:4" ht="16" x14ac:dyDescent="0.2">
      <c r="B7808" s="6" t="s">
        <v>58263</v>
      </c>
      <c r="C7808" s="6">
        <v>-1.17562148233352E-2</v>
      </c>
      <c r="D7808" s="6">
        <v>-5.2799693262482399E-2</v>
      </c>
    </row>
    <row r="7809" spans="2:4" ht="16" x14ac:dyDescent="0.2">
      <c r="B7809" s="6" t="s">
        <v>58264</v>
      </c>
      <c r="C7809" s="6">
        <v>7.8849434173420704E-2</v>
      </c>
      <c r="D7809" s="6">
        <v>6.5501971557611199E-2</v>
      </c>
    </row>
    <row r="7810" spans="2:4" ht="16" x14ac:dyDescent="0.2">
      <c r="B7810" s="6" t="s">
        <v>58265</v>
      </c>
      <c r="C7810" s="6">
        <v>0.14508250292737301</v>
      </c>
      <c r="D7810" s="6">
        <v>7.6954798968968105E-2</v>
      </c>
    </row>
    <row r="7811" spans="2:4" ht="16" x14ac:dyDescent="0.2">
      <c r="B7811" s="6" t="s">
        <v>58266</v>
      </c>
      <c r="C7811" s="6">
        <v>5.5846350535700799E-2</v>
      </c>
      <c r="D7811" s="6">
        <v>0.11895567077091</v>
      </c>
    </row>
    <row r="7812" spans="2:4" ht="16" x14ac:dyDescent="0.2">
      <c r="B7812" s="6" t="s">
        <v>58267</v>
      </c>
      <c r="C7812" s="6">
        <v>7.9626911056108099E-2</v>
      </c>
      <c r="D7812" s="6">
        <v>-2.8104865530452799E-2</v>
      </c>
    </row>
    <row r="7813" spans="2:4" ht="16" x14ac:dyDescent="0.2">
      <c r="B7813" s="6" t="s">
        <v>58268</v>
      </c>
      <c r="C7813" s="6">
        <v>7.2154131986728501E-2</v>
      </c>
      <c r="D7813" s="6">
        <v>0.13111999158981699</v>
      </c>
    </row>
    <row r="7814" spans="2:4" ht="16" x14ac:dyDescent="0.2">
      <c r="B7814" s="6" t="s">
        <v>58269</v>
      </c>
      <c r="C7814" s="6">
        <v>0.117814685472946</v>
      </c>
      <c r="D7814" s="6">
        <v>1.23615659868787E-2</v>
      </c>
    </row>
    <row r="7815" spans="2:4" ht="16" x14ac:dyDescent="0.2">
      <c r="B7815" s="6" t="s">
        <v>58270</v>
      </c>
      <c r="C7815" s="6">
        <v>-2.0304974565137399E-2</v>
      </c>
      <c r="D7815" s="6">
        <v>-1.67407045209019E-2</v>
      </c>
    </row>
    <row r="7816" spans="2:4" ht="16" x14ac:dyDescent="0.2">
      <c r="B7816" s="6" t="s">
        <v>58271</v>
      </c>
      <c r="C7816" s="6">
        <v>-4.5155843446469397E-2</v>
      </c>
      <c r="D7816" s="6">
        <v>-1.96982519885734E-2</v>
      </c>
    </row>
    <row r="7817" spans="2:4" ht="16" x14ac:dyDescent="0.2">
      <c r="B7817" s="6" t="s">
        <v>58272</v>
      </c>
      <c r="C7817" s="6">
        <v>8.0798629400327102E-2</v>
      </c>
      <c r="D7817" s="6">
        <v>6.2521387301353301E-2</v>
      </c>
    </row>
    <row r="7818" spans="2:4" ht="16" x14ac:dyDescent="0.2">
      <c r="B7818" s="6" t="s">
        <v>58273</v>
      </c>
      <c r="C7818" s="6">
        <v>-4.7175025357285301E-2</v>
      </c>
      <c r="D7818" s="6">
        <v>-7.2122143421153098E-3</v>
      </c>
    </row>
    <row r="7819" spans="2:4" ht="16" x14ac:dyDescent="0.2">
      <c r="B7819" s="6" t="s">
        <v>58274</v>
      </c>
      <c r="C7819" s="6">
        <v>-7.6912859350857204E-2</v>
      </c>
      <c r="D7819" s="6">
        <v>-0.22042407146552001</v>
      </c>
    </row>
    <row r="7820" spans="2:4" ht="16" x14ac:dyDescent="0.2">
      <c r="B7820" s="6" t="s">
        <v>58275</v>
      </c>
      <c r="C7820" s="6">
        <v>-8.3926498991429496E-2</v>
      </c>
      <c r="D7820" s="6">
        <v>1.22127008684547E-2</v>
      </c>
    </row>
    <row r="7821" spans="2:4" ht="16" x14ac:dyDescent="0.2">
      <c r="B7821" s="6" t="s">
        <v>58276</v>
      </c>
      <c r="C7821" s="6">
        <v>-0.186974013636796</v>
      </c>
      <c r="D7821" s="6">
        <v>-0.14074189199318801</v>
      </c>
    </row>
    <row r="7822" spans="2:4" ht="16" x14ac:dyDescent="0.2">
      <c r="B7822" s="6" t="s">
        <v>58277</v>
      </c>
      <c r="C7822" s="6">
        <v>6.4556044910705906E-2</v>
      </c>
      <c r="D7822" s="6">
        <v>3.9080625214098802E-2</v>
      </c>
    </row>
    <row r="7823" spans="2:4" ht="16" x14ac:dyDescent="0.2">
      <c r="B7823" s="6" t="s">
        <v>58278</v>
      </c>
      <c r="C7823" s="6">
        <v>0.100735095329176</v>
      </c>
      <c r="D7823" s="6">
        <v>-3.71717838405239E-3</v>
      </c>
    </row>
    <row r="7824" spans="2:4" ht="16" x14ac:dyDescent="0.2">
      <c r="B7824" s="6" t="s">
        <v>58279</v>
      </c>
      <c r="C7824" s="6">
        <v>-0.27361950033960097</v>
      </c>
      <c r="D7824" s="6">
        <v>-0.213495462880091</v>
      </c>
    </row>
    <row r="7825" spans="2:4" ht="16" x14ac:dyDescent="0.2">
      <c r="B7825" s="6" t="s">
        <v>58280</v>
      </c>
      <c r="C7825" s="6">
        <v>5.8370542505935298E-2</v>
      </c>
      <c r="D7825" s="6">
        <v>6.8995040905511104E-2</v>
      </c>
    </row>
    <row r="7826" spans="2:4" ht="16" x14ac:dyDescent="0.2">
      <c r="B7826" s="6" t="s">
        <v>58281</v>
      </c>
      <c r="C7826" s="6">
        <v>-1.21144707157983E-2</v>
      </c>
      <c r="D7826" s="6">
        <v>4.0003236800333297E-2</v>
      </c>
    </row>
    <row r="7827" spans="2:4" ht="16" x14ac:dyDescent="0.2">
      <c r="B7827" s="6" t="s">
        <v>58282</v>
      </c>
      <c r="C7827" s="6">
        <v>-0.168851998632123</v>
      </c>
      <c r="D7827" s="6">
        <v>-0.14333371056671601</v>
      </c>
    </row>
    <row r="7828" spans="2:4" ht="16" x14ac:dyDescent="0.2">
      <c r="B7828" s="6" t="s">
        <v>58283</v>
      </c>
      <c r="C7828" s="6">
        <v>0.103735666334609</v>
      </c>
      <c r="D7828" s="6">
        <v>-1.04491028925023E-2</v>
      </c>
    </row>
    <row r="7829" spans="2:4" ht="16" x14ac:dyDescent="0.2">
      <c r="B7829" s="6" t="s">
        <v>58284</v>
      </c>
      <c r="C7829" s="6">
        <v>7.6728939104286006E-2</v>
      </c>
      <c r="D7829" s="6">
        <v>-5.3657168085909E-2</v>
      </c>
    </row>
    <row r="7830" spans="2:4" ht="16" x14ac:dyDescent="0.2">
      <c r="B7830" s="6" t="s">
        <v>58285</v>
      </c>
      <c r="C7830" s="6">
        <v>-2.45225654615648E-2</v>
      </c>
      <c r="D7830" s="6">
        <v>-0.20568951829212101</v>
      </c>
    </row>
    <row r="7831" spans="2:4" ht="16" x14ac:dyDescent="0.2">
      <c r="B7831" s="6" t="s">
        <v>58286</v>
      </c>
      <c r="C7831" s="6">
        <v>6.1875422342394501E-2</v>
      </c>
      <c r="D7831" s="6">
        <v>6.9421055642607102E-2</v>
      </c>
    </row>
    <row r="7832" spans="2:4" ht="16" x14ac:dyDescent="0.2">
      <c r="B7832" s="6" t="s">
        <v>58287</v>
      </c>
      <c r="C7832" s="6">
        <v>0.16198335939203501</v>
      </c>
      <c r="D7832" s="6">
        <v>-8.1521768545525699E-3</v>
      </c>
    </row>
    <row r="7833" spans="2:4" ht="16" x14ac:dyDescent="0.2">
      <c r="B7833" s="6" t="s">
        <v>58288</v>
      </c>
      <c r="C7833" s="6">
        <v>8.7676463906767296E-2</v>
      </c>
      <c r="D7833" s="6">
        <v>1.7422570211793501E-2</v>
      </c>
    </row>
    <row r="7834" spans="2:4" ht="16" x14ac:dyDescent="0.2">
      <c r="B7834" s="6" t="s">
        <v>58289</v>
      </c>
      <c r="C7834" s="6">
        <v>9.06412790605549E-2</v>
      </c>
      <c r="D7834" s="6">
        <v>8.4669441431340003E-2</v>
      </c>
    </row>
    <row r="7835" spans="2:4" ht="16" x14ac:dyDescent="0.2">
      <c r="B7835" s="6" t="s">
        <v>58290</v>
      </c>
      <c r="C7835" s="6">
        <v>2.7463412825147401E-2</v>
      </c>
      <c r="D7835" s="6">
        <v>-6.8962886098740697E-2</v>
      </c>
    </row>
    <row r="7836" spans="2:4" ht="16" x14ac:dyDescent="0.2">
      <c r="B7836" s="6" t="s">
        <v>58291</v>
      </c>
      <c r="C7836" s="6">
        <v>1.95632203338434E-2</v>
      </c>
      <c r="D7836" s="6">
        <v>1.0952095716778101E-2</v>
      </c>
    </row>
    <row r="7837" spans="2:4" ht="16" x14ac:dyDescent="0.2">
      <c r="B7837" s="6" t="s">
        <v>58292</v>
      </c>
      <c r="C7837" s="6">
        <v>-0.168872300779251</v>
      </c>
      <c r="D7837" s="6">
        <v>-4.0846140219409598E-2</v>
      </c>
    </row>
    <row r="7838" spans="2:4" ht="16" x14ac:dyDescent="0.2">
      <c r="B7838" s="6" t="s">
        <v>58293</v>
      </c>
      <c r="C7838" s="6">
        <v>-7.4846778052868296E-2</v>
      </c>
      <c r="D7838" s="6">
        <v>5.5059868385228597E-2</v>
      </c>
    </row>
    <row r="7839" spans="2:4" ht="16" x14ac:dyDescent="0.2">
      <c r="B7839" s="6" t="s">
        <v>58294</v>
      </c>
      <c r="C7839" s="6">
        <v>5.3467970597747397E-2</v>
      </c>
      <c r="D7839" s="6">
        <v>-4.3969462399943503E-2</v>
      </c>
    </row>
    <row r="7840" spans="2:4" ht="16" x14ac:dyDescent="0.2">
      <c r="B7840" s="6" t="s">
        <v>58295</v>
      </c>
      <c r="C7840" s="6">
        <v>6.7747352816169802E-3</v>
      </c>
      <c r="D7840" s="6">
        <v>2.20622003731137E-2</v>
      </c>
    </row>
    <row r="7841" spans="2:4" ht="16" x14ac:dyDescent="0.2">
      <c r="B7841" s="6" t="s">
        <v>58296</v>
      </c>
      <c r="C7841" s="6">
        <v>-2.8352274762058399E-2</v>
      </c>
      <c r="D7841" s="6">
        <v>9.2769841960351998E-2</v>
      </c>
    </row>
    <row r="7842" spans="2:4" ht="16" x14ac:dyDescent="0.2">
      <c r="B7842" s="6" t="s">
        <v>58297</v>
      </c>
      <c r="C7842" s="6">
        <v>-0.113739102473597</v>
      </c>
      <c r="D7842" s="6">
        <v>-0.122763809759521</v>
      </c>
    </row>
    <row r="7843" spans="2:4" ht="16" x14ac:dyDescent="0.2">
      <c r="B7843" s="6" t="s">
        <v>58298</v>
      </c>
      <c r="C7843" s="6">
        <v>0.118805873431706</v>
      </c>
      <c r="D7843" s="6">
        <v>0.11256236362168399</v>
      </c>
    </row>
    <row r="7844" spans="2:4" ht="16" x14ac:dyDescent="0.2">
      <c r="B7844" s="6" t="s">
        <v>58299</v>
      </c>
      <c r="C7844" s="6">
        <v>-0.236477856273311</v>
      </c>
      <c r="D7844" s="6">
        <v>-0.117364562045788</v>
      </c>
    </row>
    <row r="7845" spans="2:4" ht="16" x14ac:dyDescent="0.2">
      <c r="B7845" s="6" t="s">
        <v>58300</v>
      </c>
      <c r="C7845" s="6">
        <v>-3.5985528963031803E-2</v>
      </c>
      <c r="D7845" s="6">
        <v>-6.5573638733642498E-2</v>
      </c>
    </row>
    <row r="7846" spans="2:4" ht="16" x14ac:dyDescent="0.2">
      <c r="B7846" s="6" t="s">
        <v>58301</v>
      </c>
      <c r="C7846" s="6">
        <v>-0.12983828350967699</v>
      </c>
      <c r="D7846" s="6">
        <v>5.4380296877149903E-2</v>
      </c>
    </row>
    <row r="7847" spans="2:4" ht="16" x14ac:dyDescent="0.2">
      <c r="B7847" s="6" t="s">
        <v>58302</v>
      </c>
      <c r="C7847" s="6">
        <v>2.23686927849975E-2</v>
      </c>
      <c r="D7847" s="6">
        <v>-6.6707620011161603E-3</v>
      </c>
    </row>
    <row r="7848" spans="2:4" ht="16" x14ac:dyDescent="0.2">
      <c r="B7848" s="6" t="s">
        <v>58303</v>
      </c>
      <c r="C7848" s="6">
        <v>1.8692917542324501E-2</v>
      </c>
      <c r="D7848" s="6">
        <v>-1.49842860193115E-2</v>
      </c>
    </row>
    <row r="7849" spans="2:4" ht="16" x14ac:dyDescent="0.2">
      <c r="B7849" s="6" t="s">
        <v>58304</v>
      </c>
      <c r="C7849" s="6">
        <v>-7.4181360685933007E-2</v>
      </c>
      <c r="D7849" s="6">
        <v>-1.99094701986458E-2</v>
      </c>
    </row>
    <row r="7850" spans="2:4" ht="16" x14ac:dyDescent="0.2">
      <c r="B7850" s="6" t="s">
        <v>58305</v>
      </c>
      <c r="C7850" s="6">
        <v>4.9357297157591497E-2</v>
      </c>
      <c r="D7850" s="6">
        <v>-5.8646540886391797E-2</v>
      </c>
    </row>
    <row r="7851" spans="2:4" ht="16" x14ac:dyDescent="0.2">
      <c r="B7851" s="6" t="s">
        <v>58306</v>
      </c>
      <c r="C7851" s="6">
        <v>0.110375873177089</v>
      </c>
      <c r="D7851" s="6">
        <v>7.3239433866267106E-2</v>
      </c>
    </row>
    <row r="7852" spans="2:4" ht="16" x14ac:dyDescent="0.2">
      <c r="B7852" s="6" t="s">
        <v>58307</v>
      </c>
      <c r="C7852" s="6">
        <v>0.154813559773926</v>
      </c>
      <c r="D7852" s="6">
        <v>-1.52489332032465E-2</v>
      </c>
    </row>
    <row r="7853" spans="2:4" ht="16" x14ac:dyDescent="0.2">
      <c r="B7853" s="6" t="s">
        <v>58308</v>
      </c>
      <c r="C7853" s="6">
        <v>5.8972246573834E-2</v>
      </c>
      <c r="D7853" s="6">
        <v>-4.0794558581724899E-2</v>
      </c>
    </row>
    <row r="7854" spans="2:4" ht="16" x14ac:dyDescent="0.2">
      <c r="B7854" s="6" t="s">
        <v>58309</v>
      </c>
      <c r="C7854" s="6">
        <v>-2.3843750015399401E-2</v>
      </c>
      <c r="D7854" s="6">
        <v>5.4569310291081898E-2</v>
      </c>
    </row>
    <row r="7855" spans="2:4" ht="16" x14ac:dyDescent="0.2">
      <c r="B7855" s="6" t="s">
        <v>58310</v>
      </c>
      <c r="C7855" s="6">
        <v>-0.124272439844824</v>
      </c>
      <c r="D7855" s="6">
        <v>1.77313326879786E-2</v>
      </c>
    </row>
    <row r="7856" spans="2:4" ht="16" x14ac:dyDescent="0.2">
      <c r="B7856" s="6" t="s">
        <v>58311</v>
      </c>
      <c r="C7856" s="6">
        <v>-3.4168633386130402E-2</v>
      </c>
      <c r="D7856" s="6">
        <v>-1.61019637541907E-2</v>
      </c>
    </row>
    <row r="7857" spans="2:4" ht="16" x14ac:dyDescent="0.2">
      <c r="B7857" s="6" t="s">
        <v>58312</v>
      </c>
      <c r="C7857" s="6">
        <v>-0.185250422118621</v>
      </c>
      <c r="D7857" s="6">
        <v>-0.12563445165470899</v>
      </c>
    </row>
    <row r="7858" spans="2:4" ht="16" x14ac:dyDescent="0.2">
      <c r="B7858" s="6" t="s">
        <v>58313</v>
      </c>
      <c r="C7858" s="6">
        <v>-3.0280349842913199E-2</v>
      </c>
      <c r="D7858" s="6">
        <v>8.0626268013108002E-2</v>
      </c>
    </row>
    <row r="7859" spans="2:4" ht="16" x14ac:dyDescent="0.2">
      <c r="B7859" s="6" t="s">
        <v>58314</v>
      </c>
      <c r="C7859" s="6">
        <v>-7.2097417591336893E-2</v>
      </c>
      <c r="D7859" s="6">
        <v>7.3284969763198204E-2</v>
      </c>
    </row>
    <row r="7860" spans="2:4" ht="16" x14ac:dyDescent="0.2">
      <c r="B7860" s="6" t="s">
        <v>58315</v>
      </c>
      <c r="C7860" s="6">
        <v>1.3830450499654E-2</v>
      </c>
      <c r="D7860" s="6">
        <v>1.88740410668728E-2</v>
      </c>
    </row>
    <row r="7861" spans="2:4" ht="16" x14ac:dyDescent="0.2">
      <c r="B7861" s="6" t="s">
        <v>58316</v>
      </c>
      <c r="C7861" s="6">
        <v>-0.131927387491796</v>
      </c>
      <c r="D7861" s="6">
        <v>-0.24166796436491</v>
      </c>
    </row>
    <row r="7862" spans="2:4" ht="16" x14ac:dyDescent="0.2">
      <c r="B7862" s="6" t="s">
        <v>58317</v>
      </c>
      <c r="C7862" s="6">
        <v>-9.0816180313666502E-3</v>
      </c>
      <c r="D7862" s="6">
        <v>9.7860518636623595E-2</v>
      </c>
    </row>
    <row r="7863" spans="2:4" ht="16" x14ac:dyDescent="0.2">
      <c r="B7863" s="6" t="s">
        <v>58318</v>
      </c>
      <c r="C7863" s="6">
        <v>-6.4960288828965304E-2</v>
      </c>
      <c r="D7863" s="6">
        <v>-7.5891264885971296E-2</v>
      </c>
    </row>
    <row r="7864" spans="2:4" ht="16" x14ac:dyDescent="0.2">
      <c r="B7864" s="6" t="s">
        <v>58319</v>
      </c>
      <c r="C7864" s="6">
        <v>0.108772979225291</v>
      </c>
      <c r="D7864" s="6">
        <v>9.7523007466558398E-2</v>
      </c>
    </row>
    <row r="7865" spans="2:4" ht="16" x14ac:dyDescent="0.2">
      <c r="B7865" s="6" t="s">
        <v>58320</v>
      </c>
      <c r="C7865" s="6">
        <v>-0.115136054992616</v>
      </c>
      <c r="D7865" s="6">
        <v>2.4592555998512601E-2</v>
      </c>
    </row>
    <row r="7866" spans="2:4" ht="16" x14ac:dyDescent="0.2">
      <c r="B7866" s="6" t="s">
        <v>58321</v>
      </c>
      <c r="C7866" s="6">
        <v>9.3597392420102593E-2</v>
      </c>
      <c r="D7866" s="6">
        <v>1.7325232052354402E-2</v>
      </c>
    </row>
    <row r="7867" spans="2:4" ht="16" x14ac:dyDescent="0.2">
      <c r="B7867" s="6" t="s">
        <v>58322</v>
      </c>
      <c r="C7867" s="6">
        <v>-9.4560696800879598E-2</v>
      </c>
      <c r="D7867" s="6">
        <v>3.9791432510730501E-2</v>
      </c>
    </row>
    <row r="7868" spans="2:4" ht="16" x14ac:dyDescent="0.2">
      <c r="B7868" s="6" t="s">
        <v>58323</v>
      </c>
      <c r="C7868" s="6">
        <v>4.2605586876963003E-2</v>
      </c>
      <c r="D7868" s="6">
        <v>-6.5391905561705599E-2</v>
      </c>
    </row>
    <row r="7869" spans="2:4" ht="16" x14ac:dyDescent="0.2">
      <c r="B7869" s="6" t="s">
        <v>58324</v>
      </c>
      <c r="C7869" s="6">
        <v>-1.59905037483732E-2</v>
      </c>
      <c r="D7869" s="6">
        <v>8.3586749434765295E-3</v>
      </c>
    </row>
    <row r="7870" spans="2:4" ht="16" x14ac:dyDescent="0.2">
      <c r="B7870" s="6" t="s">
        <v>58325</v>
      </c>
      <c r="C7870" s="6">
        <v>-0.15940749722491501</v>
      </c>
      <c r="D7870" s="6">
        <v>-0.13753294232820701</v>
      </c>
    </row>
    <row r="7871" spans="2:4" ht="16" x14ac:dyDescent="0.2">
      <c r="B7871" s="6" t="s">
        <v>58326</v>
      </c>
      <c r="C7871" s="6">
        <v>4.4340891877555001E-2</v>
      </c>
      <c r="D7871" s="6">
        <v>-9.4510558003278802E-2</v>
      </c>
    </row>
    <row r="7872" spans="2:4" ht="16" x14ac:dyDescent="0.2">
      <c r="B7872" s="6" t="s">
        <v>58327</v>
      </c>
      <c r="C7872" s="6">
        <v>-0.101898615960629</v>
      </c>
      <c r="D7872" s="6">
        <v>-0.175469579668009</v>
      </c>
    </row>
    <row r="7873" spans="2:4" ht="16" x14ac:dyDescent="0.2">
      <c r="B7873" s="6" t="s">
        <v>58328</v>
      </c>
      <c r="C7873" s="6">
        <v>0.110837805806898</v>
      </c>
      <c r="D7873" s="6">
        <v>3.4735871475015202E-2</v>
      </c>
    </row>
    <row r="7874" spans="2:4" ht="16" x14ac:dyDescent="0.2">
      <c r="B7874" s="6" t="s">
        <v>58329</v>
      </c>
      <c r="C7874" s="6">
        <v>2.32787082529562E-2</v>
      </c>
      <c r="D7874" s="6">
        <v>9.5628079248288103E-3</v>
      </c>
    </row>
    <row r="7875" spans="2:4" ht="16" x14ac:dyDescent="0.2">
      <c r="B7875" s="6" t="s">
        <v>58330</v>
      </c>
      <c r="C7875" s="6">
        <v>0.194921320485855</v>
      </c>
      <c r="D7875" s="6">
        <v>6.0458016517892801E-2</v>
      </c>
    </row>
    <row r="7876" spans="2:4" ht="16" x14ac:dyDescent="0.2">
      <c r="B7876" s="6" t="s">
        <v>58331</v>
      </c>
      <c r="C7876" s="6">
        <v>2.30469004612122E-3</v>
      </c>
      <c r="D7876" s="6">
        <v>7.5065794510748005E-2</v>
      </c>
    </row>
    <row r="7877" spans="2:4" ht="16" x14ac:dyDescent="0.2">
      <c r="B7877" s="6" t="s">
        <v>58332</v>
      </c>
      <c r="C7877" s="6">
        <v>-0.12553430274559199</v>
      </c>
      <c r="D7877" s="6">
        <v>-6.9296316925586396E-2</v>
      </c>
    </row>
    <row r="7878" spans="2:4" ht="16" x14ac:dyDescent="0.2">
      <c r="B7878" s="6" t="s">
        <v>58333</v>
      </c>
      <c r="C7878" s="6">
        <v>-0.154117419063244</v>
      </c>
      <c r="D7878" s="6">
        <v>1.3553194067428101E-2</v>
      </c>
    </row>
    <row r="7879" spans="2:4" ht="16" x14ac:dyDescent="0.2">
      <c r="B7879" s="6" t="s">
        <v>58334</v>
      </c>
      <c r="C7879" s="6">
        <v>2.5252121570158402E-3</v>
      </c>
      <c r="D7879" s="6">
        <v>-1.7277007457192801E-2</v>
      </c>
    </row>
    <row r="7880" spans="2:4" ht="16" x14ac:dyDescent="0.2">
      <c r="B7880" s="6" t="s">
        <v>58335</v>
      </c>
      <c r="C7880" s="6">
        <v>-0.19120269805662399</v>
      </c>
      <c r="D7880" s="6">
        <v>-9.3221567414007694E-2</v>
      </c>
    </row>
    <row r="7881" spans="2:4" ht="16" x14ac:dyDescent="0.2">
      <c r="B7881" s="6" t="s">
        <v>58336</v>
      </c>
      <c r="C7881" s="6">
        <v>-0.16013777878333199</v>
      </c>
      <c r="D7881" s="6">
        <v>-2.9373053028065099E-2</v>
      </c>
    </row>
    <row r="7882" spans="2:4" ht="16" x14ac:dyDescent="0.2">
      <c r="B7882" s="6" t="s">
        <v>58337</v>
      </c>
      <c r="C7882" s="6">
        <v>-5.4988835653886299E-2</v>
      </c>
      <c r="D7882" s="6">
        <v>-4.4057362429450797E-2</v>
      </c>
    </row>
    <row r="7883" spans="2:4" ht="16" x14ac:dyDescent="0.2">
      <c r="B7883" s="6" t="s">
        <v>58338</v>
      </c>
      <c r="C7883" s="6">
        <v>-0.17708538853519201</v>
      </c>
      <c r="D7883" s="6">
        <v>-0.106678876448877</v>
      </c>
    </row>
    <row r="7884" spans="2:4" ht="16" x14ac:dyDescent="0.2">
      <c r="B7884" s="6" t="s">
        <v>58339</v>
      </c>
      <c r="C7884" s="6">
        <v>-3.11029413367514E-2</v>
      </c>
      <c r="D7884" s="6">
        <v>1.8674365030082799E-2</v>
      </c>
    </row>
    <row r="7885" spans="2:4" ht="16" x14ac:dyDescent="0.2">
      <c r="B7885" s="6" t="s">
        <v>58340</v>
      </c>
      <c r="C7885" s="6">
        <v>-6.1425040938217997E-2</v>
      </c>
      <c r="D7885" s="6">
        <v>4.61235937573405E-2</v>
      </c>
    </row>
    <row r="7886" spans="2:4" ht="16" x14ac:dyDescent="0.2">
      <c r="B7886" s="6" t="s">
        <v>58341</v>
      </c>
      <c r="C7886" s="6">
        <v>-0.10589499882723701</v>
      </c>
      <c r="D7886" s="6">
        <v>5.7563178438836501E-2</v>
      </c>
    </row>
    <row r="7887" spans="2:4" ht="16" x14ac:dyDescent="0.2">
      <c r="B7887" s="6" t="s">
        <v>58342</v>
      </c>
      <c r="C7887" s="6">
        <v>4.1836291925331899E-2</v>
      </c>
      <c r="D7887" s="6">
        <v>-1.71498534477772E-2</v>
      </c>
    </row>
    <row r="7888" spans="2:4" ht="16" x14ac:dyDescent="0.2">
      <c r="B7888" s="6" t="s">
        <v>58343</v>
      </c>
      <c r="C7888" s="6">
        <v>-3.5758286406768001E-2</v>
      </c>
      <c r="D7888" s="6">
        <v>-4.6374258572779901E-2</v>
      </c>
    </row>
    <row r="7889" spans="2:4" ht="16" x14ac:dyDescent="0.2">
      <c r="B7889" s="6" t="s">
        <v>58344</v>
      </c>
      <c r="C7889" s="6">
        <v>-0.15896304226886199</v>
      </c>
      <c r="D7889" s="6">
        <v>-3.3159190491574599E-2</v>
      </c>
    </row>
    <row r="7890" spans="2:4" ht="16" x14ac:dyDescent="0.2">
      <c r="B7890" s="6" t="s">
        <v>58345</v>
      </c>
      <c r="C7890" s="6">
        <v>0.15636913256930901</v>
      </c>
      <c r="D7890" s="6">
        <v>-6.5426719461964794E-2</v>
      </c>
    </row>
    <row r="7891" spans="2:4" ht="16" x14ac:dyDescent="0.2">
      <c r="B7891" s="6" t="s">
        <v>58346</v>
      </c>
      <c r="C7891" s="6">
        <v>0.15873674932519899</v>
      </c>
      <c r="D7891" s="6">
        <v>2.61116867542182E-2</v>
      </c>
    </row>
    <row r="7892" spans="2:4" ht="16" x14ac:dyDescent="0.2">
      <c r="B7892" s="6" t="s">
        <v>58347</v>
      </c>
      <c r="C7892" s="6">
        <v>-6.3948577210464199E-3</v>
      </c>
      <c r="D7892" s="6">
        <v>-1.57619390606515E-3</v>
      </c>
    </row>
    <row r="7893" spans="2:4" ht="16" x14ac:dyDescent="0.2">
      <c r="B7893" s="6" t="s">
        <v>58348</v>
      </c>
      <c r="C7893" s="6">
        <v>-8.1562274006118998E-2</v>
      </c>
      <c r="D7893" s="6">
        <v>2.99867147858854E-2</v>
      </c>
    </row>
    <row r="7894" spans="2:4" ht="16" x14ac:dyDescent="0.2">
      <c r="B7894" s="6" t="s">
        <v>58349</v>
      </c>
      <c r="C7894" s="6">
        <v>8.5906022742101101E-2</v>
      </c>
      <c r="D7894" s="6">
        <v>1.38613999501409E-2</v>
      </c>
    </row>
    <row r="7895" spans="2:4" ht="16" x14ac:dyDescent="0.2">
      <c r="B7895" s="6" t="s">
        <v>58350</v>
      </c>
      <c r="C7895" s="6">
        <v>-3.22613537324195E-2</v>
      </c>
      <c r="D7895" s="6">
        <v>-1.05866180539819E-2</v>
      </c>
    </row>
    <row r="7896" spans="2:4" ht="16" x14ac:dyDescent="0.2">
      <c r="B7896" s="6" t="s">
        <v>58351</v>
      </c>
      <c r="C7896" s="6">
        <v>1.9530420123281501E-3</v>
      </c>
      <c r="D7896" s="6">
        <v>3.8887444486834503E-2</v>
      </c>
    </row>
    <row r="7897" spans="2:4" ht="16" x14ac:dyDescent="0.2">
      <c r="B7897" s="6" t="s">
        <v>58352</v>
      </c>
      <c r="C7897" s="6">
        <v>9.4371078124915204E-3</v>
      </c>
      <c r="D7897" s="6">
        <v>0.15634845142596199</v>
      </c>
    </row>
    <row r="7898" spans="2:4" ht="16" x14ac:dyDescent="0.2">
      <c r="B7898" s="6" t="s">
        <v>58353</v>
      </c>
      <c r="C7898" s="6">
        <v>6.7583267430574495E-2</v>
      </c>
      <c r="D7898" s="6">
        <v>0.12435227385334099</v>
      </c>
    </row>
    <row r="7899" spans="2:4" ht="16" x14ac:dyDescent="0.2">
      <c r="B7899" s="6" t="s">
        <v>58354</v>
      </c>
      <c r="C7899" s="6">
        <v>-4.54547046967946E-2</v>
      </c>
      <c r="D7899" s="6">
        <v>-2.07348475188655E-2</v>
      </c>
    </row>
    <row r="7900" spans="2:4" ht="16" x14ac:dyDescent="0.2">
      <c r="B7900" s="6" t="s">
        <v>58355</v>
      </c>
      <c r="C7900" s="6">
        <v>0.10527867862976099</v>
      </c>
      <c r="D7900" s="6">
        <v>-4.2523353889189201E-2</v>
      </c>
    </row>
    <row r="7901" spans="2:4" ht="16" x14ac:dyDescent="0.2">
      <c r="B7901" s="6" t="s">
        <v>58356</v>
      </c>
      <c r="C7901" s="6">
        <v>-5.7647883475947702E-2</v>
      </c>
      <c r="D7901" s="6">
        <v>-0.13815670317623699</v>
      </c>
    </row>
    <row r="7902" spans="2:4" ht="16" x14ac:dyDescent="0.2">
      <c r="B7902" s="6" t="s">
        <v>58357</v>
      </c>
      <c r="C7902" s="6">
        <v>4.3699099184983901E-3</v>
      </c>
      <c r="D7902" s="6">
        <v>5.2721369891387503E-2</v>
      </c>
    </row>
    <row r="7903" spans="2:4" ht="16" x14ac:dyDescent="0.2">
      <c r="B7903" s="6" t="s">
        <v>58358</v>
      </c>
      <c r="C7903" s="6">
        <v>9.4414240531448507E-2</v>
      </c>
      <c r="D7903" s="6">
        <v>9.4189141787619696E-2</v>
      </c>
    </row>
    <row r="7904" spans="2:4" ht="16" x14ac:dyDescent="0.2">
      <c r="B7904" s="6" t="s">
        <v>58359</v>
      </c>
      <c r="C7904" s="6">
        <v>-0.18816935989688399</v>
      </c>
      <c r="D7904" s="6">
        <v>-5.3744627165171997E-2</v>
      </c>
    </row>
    <row r="7905" spans="2:4" ht="16" x14ac:dyDescent="0.2">
      <c r="B7905" s="6" t="s">
        <v>58360</v>
      </c>
      <c r="C7905" s="6">
        <v>-3.46264476886411E-2</v>
      </c>
      <c r="D7905" s="6">
        <v>-3.4779527117038897E-2</v>
      </c>
    </row>
    <row r="7906" spans="2:4" ht="16" x14ac:dyDescent="0.2">
      <c r="B7906" s="6" t="s">
        <v>58361</v>
      </c>
      <c r="C7906" s="6">
        <v>-8.0576445115955395E-2</v>
      </c>
      <c r="D7906" s="6">
        <v>4.2723281194874098E-2</v>
      </c>
    </row>
    <row r="7907" spans="2:4" ht="16" x14ac:dyDescent="0.2">
      <c r="B7907" s="6" t="s">
        <v>58362</v>
      </c>
      <c r="C7907" s="6">
        <v>-5.5865505930153603E-2</v>
      </c>
      <c r="D7907" s="6">
        <v>-5.6817024438821903E-2</v>
      </c>
    </row>
    <row r="7908" spans="2:4" ht="16" x14ac:dyDescent="0.2">
      <c r="B7908" s="6" t="s">
        <v>58363</v>
      </c>
      <c r="C7908" s="6">
        <v>2.2588909390454302E-2</v>
      </c>
      <c r="D7908" s="6">
        <v>-6.5887292105498901E-2</v>
      </c>
    </row>
    <row r="7909" spans="2:4" ht="16" x14ac:dyDescent="0.2">
      <c r="B7909" s="6" t="s">
        <v>58364</v>
      </c>
      <c r="C7909" s="6">
        <v>6.3066555756673595E-2</v>
      </c>
      <c r="D7909" s="6">
        <v>2.6823136944351799E-2</v>
      </c>
    </row>
    <row r="7910" spans="2:4" ht="16" x14ac:dyDescent="0.2">
      <c r="B7910" s="6" t="s">
        <v>58365</v>
      </c>
      <c r="C7910" s="6">
        <v>0.22882194998452099</v>
      </c>
      <c r="D7910" s="6">
        <v>0.108947391345557</v>
      </c>
    </row>
    <row r="7911" spans="2:4" ht="16" x14ac:dyDescent="0.2">
      <c r="B7911" s="6" t="s">
        <v>58366</v>
      </c>
      <c r="C7911" s="6">
        <v>1.6057542217797802E-2</v>
      </c>
      <c r="D7911" s="6">
        <v>2.77142621606483E-2</v>
      </c>
    </row>
    <row r="7912" spans="2:4" ht="16" x14ac:dyDescent="0.2">
      <c r="B7912" s="6" t="s">
        <v>58367</v>
      </c>
      <c r="C7912" s="6">
        <v>2.8252251322666001E-2</v>
      </c>
      <c r="D7912" s="6">
        <v>2.0267056492322402E-3</v>
      </c>
    </row>
    <row r="7913" spans="2:4" ht="16" x14ac:dyDescent="0.2">
      <c r="B7913" s="6" t="s">
        <v>58368</v>
      </c>
      <c r="C7913" s="6">
        <v>5.5744574858925602E-2</v>
      </c>
      <c r="D7913" s="6">
        <v>6.8732913643740304E-2</v>
      </c>
    </row>
    <row r="7914" spans="2:4" ht="16" x14ac:dyDescent="0.2">
      <c r="B7914" s="6" t="s">
        <v>58369</v>
      </c>
      <c r="C7914" s="6">
        <v>0.113814321501852</v>
      </c>
      <c r="D7914" s="6">
        <v>1.5627676302769299E-2</v>
      </c>
    </row>
    <row r="7915" spans="2:4" ht="16" x14ac:dyDescent="0.2">
      <c r="B7915" s="6" t="s">
        <v>58370</v>
      </c>
      <c r="C7915" s="6">
        <v>0.11562485223746</v>
      </c>
      <c r="D7915" s="6">
        <v>8.4661250568552504E-2</v>
      </c>
    </row>
    <row r="7916" spans="2:4" ht="16" x14ac:dyDescent="0.2">
      <c r="B7916" s="6" t="s">
        <v>58371</v>
      </c>
      <c r="C7916" s="6">
        <v>-0.29051537033323699</v>
      </c>
      <c r="D7916" s="6">
        <v>-9.4391637349558494E-2</v>
      </c>
    </row>
    <row r="7917" spans="2:4" ht="16" x14ac:dyDescent="0.2">
      <c r="B7917" s="6" t="s">
        <v>58372</v>
      </c>
      <c r="C7917" s="6">
        <v>-4.1166924187061603E-2</v>
      </c>
      <c r="D7917" s="6">
        <v>-6.3965054832564205E-2</v>
      </c>
    </row>
    <row r="7918" spans="2:4" ht="16" x14ac:dyDescent="0.2">
      <c r="B7918" s="6" t="s">
        <v>58373</v>
      </c>
      <c r="C7918" s="6">
        <v>1.8726749573634301E-2</v>
      </c>
      <c r="D7918" s="6">
        <v>-4.79621645449851E-2</v>
      </c>
    </row>
    <row r="7919" spans="2:4" ht="16" x14ac:dyDescent="0.2">
      <c r="B7919" s="6" t="s">
        <v>58374</v>
      </c>
      <c r="C7919" s="6">
        <v>-9.6800469536155703E-2</v>
      </c>
      <c r="D7919" s="6">
        <v>-1.63833184357246E-2</v>
      </c>
    </row>
    <row r="7920" spans="2:4" ht="16" x14ac:dyDescent="0.2">
      <c r="B7920" s="6" t="s">
        <v>58375</v>
      </c>
      <c r="C7920" s="6">
        <v>-8.4986523869037697E-2</v>
      </c>
      <c r="D7920" s="6">
        <v>5.5976513808471302E-2</v>
      </c>
    </row>
    <row r="7921" spans="2:4" ht="16" x14ac:dyDescent="0.2">
      <c r="B7921" s="6" t="s">
        <v>58376</v>
      </c>
      <c r="C7921" s="6">
        <v>-9.5987279632186798E-2</v>
      </c>
      <c r="D7921" s="6">
        <v>-9.9923959760459397E-2</v>
      </c>
    </row>
    <row r="7922" spans="2:4" ht="16" x14ac:dyDescent="0.2">
      <c r="B7922" s="6" t="s">
        <v>58377</v>
      </c>
      <c r="C7922" s="6">
        <v>0.30541921250430099</v>
      </c>
      <c r="D7922" s="6">
        <v>8.9206545945234098E-2</v>
      </c>
    </row>
    <row r="7923" spans="2:4" ht="16" x14ac:dyDescent="0.2">
      <c r="B7923" s="6" t="s">
        <v>58378</v>
      </c>
      <c r="C7923" s="6">
        <v>-0.16624630930643</v>
      </c>
      <c r="D7923" s="6">
        <v>0.132396758198147</v>
      </c>
    </row>
    <row r="7924" spans="2:4" ht="16" x14ac:dyDescent="0.2">
      <c r="B7924" s="6" t="s">
        <v>58379</v>
      </c>
      <c r="C7924" s="6">
        <v>-0.12751545315180501</v>
      </c>
      <c r="D7924" s="6">
        <v>-0.23118432485121199</v>
      </c>
    </row>
    <row r="7925" spans="2:4" ht="16" x14ac:dyDescent="0.2">
      <c r="B7925" s="6" t="s">
        <v>58380</v>
      </c>
      <c r="C7925" s="6">
        <v>-2.4308214168934601E-2</v>
      </c>
      <c r="D7925" s="6">
        <v>4.09417111263514E-2</v>
      </c>
    </row>
    <row r="7926" spans="2:4" ht="16" x14ac:dyDescent="0.2">
      <c r="B7926" s="6" t="s">
        <v>58381</v>
      </c>
      <c r="C7926" s="6">
        <v>-4.6988690521615702E-2</v>
      </c>
      <c r="D7926" s="6">
        <v>-6.4027148971532001E-3</v>
      </c>
    </row>
    <row r="7927" spans="2:4" ht="16" x14ac:dyDescent="0.2">
      <c r="B7927" s="6" t="s">
        <v>58382</v>
      </c>
      <c r="C7927" s="6">
        <v>0.136005414693116</v>
      </c>
      <c r="D7927" s="6">
        <v>-6.8331913583803E-2</v>
      </c>
    </row>
    <row r="7928" spans="2:4" ht="16" x14ac:dyDescent="0.2">
      <c r="B7928" s="6" t="s">
        <v>58383</v>
      </c>
      <c r="C7928" s="6">
        <v>6.6902556918121206E-2</v>
      </c>
      <c r="D7928" s="6">
        <v>3.2691920074076598E-2</v>
      </c>
    </row>
    <row r="7929" spans="2:4" ht="16" x14ac:dyDescent="0.2">
      <c r="B7929" s="6" t="s">
        <v>58384</v>
      </c>
      <c r="C7929" s="6">
        <v>0.13411719677769399</v>
      </c>
      <c r="D7929" s="6">
        <v>7.7872384803232095E-2</v>
      </c>
    </row>
    <row r="7930" spans="2:4" ht="16" x14ac:dyDescent="0.2">
      <c r="B7930" s="6" t="s">
        <v>58385</v>
      </c>
      <c r="C7930" s="6">
        <v>6.9844385626632602E-2</v>
      </c>
      <c r="D7930" s="6">
        <v>-0.103105828033835</v>
      </c>
    </row>
    <row r="7931" spans="2:4" ht="16" x14ac:dyDescent="0.2">
      <c r="B7931" s="6" t="s">
        <v>58386</v>
      </c>
      <c r="C7931" s="6">
        <v>9.0321973039662495E-2</v>
      </c>
      <c r="D7931" s="6">
        <v>1.2154643975979E-3</v>
      </c>
    </row>
    <row r="7932" spans="2:4" ht="16" x14ac:dyDescent="0.2">
      <c r="B7932" s="6" t="s">
        <v>58387</v>
      </c>
      <c r="C7932" s="6">
        <v>-0.20297561723195801</v>
      </c>
      <c r="D7932" s="6">
        <v>-5.3392426482025399E-2</v>
      </c>
    </row>
    <row r="7933" spans="2:4" ht="16" x14ac:dyDescent="0.2">
      <c r="B7933" s="6" t="s">
        <v>58388</v>
      </c>
      <c r="C7933" s="6">
        <v>-3.7226555189739901E-3</v>
      </c>
      <c r="D7933" s="6">
        <v>-6.4741187944565102E-3</v>
      </c>
    </row>
    <row r="7934" spans="2:4" ht="16" x14ac:dyDescent="0.2">
      <c r="B7934" s="6" t="s">
        <v>58389</v>
      </c>
      <c r="C7934" s="6">
        <v>4.6036874825413E-2</v>
      </c>
      <c r="D7934" s="6">
        <v>5.28109792369141E-2</v>
      </c>
    </row>
    <row r="7935" spans="2:4" ht="16" x14ac:dyDescent="0.2">
      <c r="B7935" s="6" t="s">
        <v>58390</v>
      </c>
      <c r="C7935" s="6">
        <v>-3.26327484580613E-2</v>
      </c>
      <c r="D7935" s="6">
        <v>-2.0685067393644101E-2</v>
      </c>
    </row>
    <row r="7936" spans="2:4" ht="16" x14ac:dyDescent="0.2">
      <c r="B7936" s="6" t="s">
        <v>58391</v>
      </c>
      <c r="C7936" s="6">
        <v>5.9435592921115402E-2</v>
      </c>
      <c r="D7936" s="6">
        <v>5.4297691685023401E-2</v>
      </c>
    </row>
    <row r="7937" spans="2:4" ht="16" x14ac:dyDescent="0.2">
      <c r="B7937" s="6" t="s">
        <v>58392</v>
      </c>
      <c r="C7937" s="6">
        <v>1.36950990238773E-2</v>
      </c>
      <c r="D7937" s="6">
        <v>4.73010000445135E-2</v>
      </c>
    </row>
    <row r="7938" spans="2:4" ht="16" x14ac:dyDescent="0.2">
      <c r="B7938" s="6" t="s">
        <v>58393</v>
      </c>
      <c r="C7938" s="6">
        <v>-8.4991828517431093E-3</v>
      </c>
      <c r="D7938" s="6">
        <v>-0.18182745881479201</v>
      </c>
    </row>
    <row r="7939" spans="2:4" ht="16" x14ac:dyDescent="0.2">
      <c r="B7939" s="6" t="s">
        <v>58394</v>
      </c>
      <c r="C7939" s="6">
        <v>4.3382218913112797E-3</v>
      </c>
      <c r="D7939" s="6">
        <v>-1.8401448038220001E-2</v>
      </c>
    </row>
    <row r="7940" spans="2:4" ht="16" x14ac:dyDescent="0.2">
      <c r="B7940" s="6" t="s">
        <v>58395</v>
      </c>
      <c r="C7940" s="6">
        <v>-2.8805145294731101E-2</v>
      </c>
      <c r="D7940" s="6">
        <v>3.8356583223988501E-2</v>
      </c>
    </row>
    <row r="7941" spans="2:4" ht="16" x14ac:dyDescent="0.2">
      <c r="B7941" s="6" t="s">
        <v>58396</v>
      </c>
      <c r="C7941" s="6">
        <v>6.0772312103582103E-2</v>
      </c>
      <c r="D7941" s="6">
        <v>0.121624122252348</v>
      </c>
    </row>
    <row r="7942" spans="2:4" ht="16" x14ac:dyDescent="0.2">
      <c r="B7942" s="6" t="s">
        <v>58397</v>
      </c>
      <c r="C7942" s="6">
        <v>-5.0287479679610697E-2</v>
      </c>
      <c r="D7942" s="6">
        <v>5.51052998902553E-3</v>
      </c>
    </row>
    <row r="7943" spans="2:4" ht="16" x14ac:dyDescent="0.2">
      <c r="B7943" s="6" t="s">
        <v>58398</v>
      </c>
      <c r="C7943" s="6">
        <v>0.14611925825644601</v>
      </c>
      <c r="D7943" s="6">
        <v>8.9008232854953406E-2</v>
      </c>
    </row>
    <row r="7944" spans="2:4" ht="16" x14ac:dyDescent="0.2">
      <c r="B7944" s="6" t="s">
        <v>58399</v>
      </c>
      <c r="C7944" s="6">
        <v>-2.2100834125215098E-2</v>
      </c>
      <c r="D7944" s="6">
        <v>-4.04267229816693E-2</v>
      </c>
    </row>
    <row r="7945" spans="2:4" ht="16" x14ac:dyDescent="0.2">
      <c r="B7945" s="6" t="s">
        <v>58400</v>
      </c>
      <c r="C7945" s="6">
        <v>0.109358643065429</v>
      </c>
      <c r="D7945" s="6">
        <v>1.80986474142865E-2</v>
      </c>
    </row>
    <row r="7946" spans="2:4" ht="16" x14ac:dyDescent="0.2">
      <c r="B7946" s="6" t="s">
        <v>58401</v>
      </c>
      <c r="C7946" s="6">
        <v>6.7154820239952798E-2</v>
      </c>
      <c r="D7946" s="6">
        <v>7.0372310522056794E-2</v>
      </c>
    </row>
    <row r="7947" spans="2:4" ht="16" x14ac:dyDescent="0.2">
      <c r="B7947" s="6" t="s">
        <v>58402</v>
      </c>
      <c r="C7947" s="6">
        <v>-6.7951853280314695E-2</v>
      </c>
      <c r="D7947" s="6">
        <v>4.6613113556669299E-2</v>
      </c>
    </row>
    <row r="7948" spans="2:4" ht="16" x14ac:dyDescent="0.2">
      <c r="B7948" s="6" t="s">
        <v>58403</v>
      </c>
      <c r="C7948" s="6">
        <v>1.6228098585599999E-2</v>
      </c>
      <c r="D7948" s="6">
        <v>0.102522097334855</v>
      </c>
    </row>
    <row r="7949" spans="2:4" ht="16" x14ac:dyDescent="0.2">
      <c r="B7949" s="6" t="s">
        <v>58404</v>
      </c>
      <c r="C7949" s="6">
        <v>6.9765931221314595E-2</v>
      </c>
      <c r="D7949" s="6">
        <v>-4.53505299509048E-2</v>
      </c>
    </row>
    <row r="7950" spans="2:4" ht="16" x14ac:dyDescent="0.2">
      <c r="B7950" s="6" t="s">
        <v>58405</v>
      </c>
      <c r="C7950" s="6">
        <v>0.16921788921907999</v>
      </c>
      <c r="D7950" s="6">
        <v>0.152532755862511</v>
      </c>
    </row>
    <row r="7951" spans="2:4" ht="16" x14ac:dyDescent="0.2">
      <c r="B7951" s="6" t="s">
        <v>58406</v>
      </c>
      <c r="C7951" s="6">
        <v>5.9317271613544199E-2</v>
      </c>
      <c r="D7951" s="6">
        <v>-5.6357132634511E-3</v>
      </c>
    </row>
    <row r="7952" spans="2:4" ht="16" x14ac:dyDescent="0.2">
      <c r="B7952" s="6" t="s">
        <v>58407</v>
      </c>
      <c r="C7952" s="6">
        <v>4.5471181945423197E-2</v>
      </c>
      <c r="D7952" s="6">
        <v>-5.97365725263342E-2</v>
      </c>
    </row>
    <row r="7953" spans="2:4" ht="16" x14ac:dyDescent="0.2">
      <c r="B7953" s="6" t="s">
        <v>58408</v>
      </c>
      <c r="C7953" s="6">
        <v>2.8993212994722101E-2</v>
      </c>
      <c r="D7953" s="6">
        <v>2.1213384940028401E-2</v>
      </c>
    </row>
    <row r="7954" spans="2:4" ht="16" x14ac:dyDescent="0.2">
      <c r="B7954" s="6" t="s">
        <v>58409</v>
      </c>
      <c r="C7954" s="6">
        <v>-7.0118833545267406E-2</v>
      </c>
      <c r="D7954" s="6">
        <v>-2.6492908563321101E-3</v>
      </c>
    </row>
    <row r="7955" spans="2:4" ht="16" x14ac:dyDescent="0.2">
      <c r="B7955" s="6" t="s">
        <v>58410</v>
      </c>
      <c r="C7955" s="6">
        <v>-7.5709522384004302E-2</v>
      </c>
      <c r="D7955" s="6">
        <v>4.75552133107549E-2</v>
      </c>
    </row>
    <row r="7956" spans="2:4" ht="16" x14ac:dyDescent="0.2">
      <c r="B7956" s="6" t="s">
        <v>58411</v>
      </c>
      <c r="C7956" s="6">
        <v>4.58447819469932E-2</v>
      </c>
      <c r="D7956" s="6">
        <v>5.8933217777259003E-2</v>
      </c>
    </row>
    <row r="7957" spans="2:4" ht="16" x14ac:dyDescent="0.2">
      <c r="B7957" s="6" t="s">
        <v>58412</v>
      </c>
      <c r="C7957" s="6">
        <v>-5.8083395246136101E-2</v>
      </c>
      <c r="D7957" s="6">
        <v>2.1546256500020199E-2</v>
      </c>
    </row>
    <row r="7958" spans="2:4" ht="16" x14ac:dyDescent="0.2">
      <c r="B7958" s="6" t="s">
        <v>58413</v>
      </c>
      <c r="C7958" s="6">
        <v>-2.6636342624938102E-2</v>
      </c>
      <c r="D7958" s="6">
        <v>-3.6770201167904901E-2</v>
      </c>
    </row>
    <row r="7959" spans="2:4" ht="16" x14ac:dyDescent="0.2">
      <c r="B7959" s="6" t="s">
        <v>58414</v>
      </c>
      <c r="C7959" s="6">
        <v>-0.10168345812132699</v>
      </c>
      <c r="D7959" s="6">
        <v>-5.9859314210792498E-2</v>
      </c>
    </row>
    <row r="7960" spans="2:4" ht="16" x14ac:dyDescent="0.2">
      <c r="B7960" s="6" t="s">
        <v>58415</v>
      </c>
      <c r="C7960" s="6">
        <v>-4.60774498747085E-2</v>
      </c>
      <c r="D7960" s="6">
        <v>3.0964318473199502E-2</v>
      </c>
    </row>
    <row r="7961" spans="2:4" ht="16" x14ac:dyDescent="0.2">
      <c r="B7961" s="6" t="s">
        <v>58416</v>
      </c>
      <c r="C7961" s="6">
        <v>-0.120192720454872</v>
      </c>
      <c r="D7961" s="6">
        <v>-0.107973220748141</v>
      </c>
    </row>
    <row r="7962" spans="2:4" ht="16" x14ac:dyDescent="0.2">
      <c r="B7962" s="6" t="s">
        <v>58417</v>
      </c>
      <c r="C7962" s="6">
        <v>5.6466911277306402E-2</v>
      </c>
      <c r="D7962" s="6">
        <v>0.124094668245425</v>
      </c>
    </row>
    <row r="7963" spans="2:4" ht="16" x14ac:dyDescent="0.2">
      <c r="B7963" s="6" t="s">
        <v>58418</v>
      </c>
      <c r="C7963" s="6">
        <v>7.0136694864052301E-2</v>
      </c>
      <c r="D7963" s="6">
        <v>-4.3543647122419898E-2</v>
      </c>
    </row>
    <row r="7964" spans="2:4" ht="16" x14ac:dyDescent="0.2">
      <c r="B7964" s="6" t="s">
        <v>58419</v>
      </c>
      <c r="C7964" s="6">
        <v>-6.14212779000312E-4</v>
      </c>
      <c r="D7964" s="6">
        <v>3.2772944063649903E-2</v>
      </c>
    </row>
    <row r="7965" spans="2:4" ht="16" x14ac:dyDescent="0.2">
      <c r="B7965" s="6" t="s">
        <v>58420</v>
      </c>
      <c r="C7965" s="6">
        <v>-2.62561677766175E-2</v>
      </c>
      <c r="D7965" s="6">
        <v>-3.12456033061673E-2</v>
      </c>
    </row>
    <row r="7966" spans="2:4" ht="16" x14ac:dyDescent="0.2">
      <c r="B7966" s="6" t="s">
        <v>58421</v>
      </c>
      <c r="C7966" s="6">
        <v>-0.11203455236001</v>
      </c>
      <c r="D7966" s="6">
        <v>-5.5330902663783398E-2</v>
      </c>
    </row>
    <row r="7967" spans="2:4" ht="16" x14ac:dyDescent="0.2">
      <c r="B7967" s="6" t="s">
        <v>58422</v>
      </c>
      <c r="C7967" s="6">
        <v>2.5732930947057801E-2</v>
      </c>
      <c r="D7967" s="6">
        <v>-6.5152056344943005E-2</v>
      </c>
    </row>
    <row r="7968" spans="2:4" ht="16" x14ac:dyDescent="0.2">
      <c r="B7968" s="6" t="s">
        <v>58423</v>
      </c>
      <c r="C7968" s="6">
        <v>0.115797053858813</v>
      </c>
      <c r="D7968" s="6">
        <v>9.9980142974113594E-4</v>
      </c>
    </row>
    <row r="7969" spans="2:4" ht="16" x14ac:dyDescent="0.2">
      <c r="B7969" s="6" t="s">
        <v>58424</v>
      </c>
      <c r="C7969" s="6">
        <v>-0.113257524114008</v>
      </c>
      <c r="D7969" s="6">
        <v>-1.04812490112671E-2</v>
      </c>
    </row>
    <row r="7970" spans="2:4" ht="16" x14ac:dyDescent="0.2">
      <c r="B7970" s="6" t="s">
        <v>58425</v>
      </c>
      <c r="C7970" s="6">
        <v>-0.12874257972915101</v>
      </c>
      <c r="D7970" s="6">
        <v>-6.6899089361138295E-2</v>
      </c>
    </row>
    <row r="7971" spans="2:4" ht="16" x14ac:dyDescent="0.2">
      <c r="B7971" s="6" t="s">
        <v>58426</v>
      </c>
      <c r="C7971" s="6">
        <v>-0.13504990431932601</v>
      </c>
      <c r="D7971" s="6">
        <v>-1.8829245621903499E-2</v>
      </c>
    </row>
    <row r="7972" spans="2:4" ht="16" x14ac:dyDescent="0.2">
      <c r="B7972" s="6" t="s">
        <v>58427</v>
      </c>
      <c r="C7972" s="6">
        <v>-6.7825914851020698E-3</v>
      </c>
      <c r="D7972" s="6">
        <v>-4.2438898448431003E-2</v>
      </c>
    </row>
    <row r="7973" spans="2:4" ht="16" x14ac:dyDescent="0.2">
      <c r="B7973" s="6" t="s">
        <v>58428</v>
      </c>
      <c r="C7973" s="6">
        <v>0.28104851726902602</v>
      </c>
      <c r="D7973" s="6">
        <v>0.21225154275949101</v>
      </c>
    </row>
    <row r="7974" spans="2:4" ht="16" x14ac:dyDescent="0.2">
      <c r="B7974" s="6" t="s">
        <v>58429</v>
      </c>
      <c r="C7974" s="6">
        <v>1.3286783593644101E-2</v>
      </c>
      <c r="D7974" s="6">
        <v>7.7064070803238294E-2</v>
      </c>
    </row>
    <row r="7975" spans="2:4" ht="16" x14ac:dyDescent="0.2">
      <c r="B7975" s="6" t="s">
        <v>58430</v>
      </c>
      <c r="C7975" s="6">
        <v>1.4951621405995E-2</v>
      </c>
      <c r="D7975" s="6">
        <v>-2.0942361037638701E-2</v>
      </c>
    </row>
    <row r="7976" spans="2:4" ht="16" x14ac:dyDescent="0.2">
      <c r="B7976" s="6" t="s">
        <v>58431</v>
      </c>
      <c r="C7976" s="6">
        <v>-0.124604192064504</v>
      </c>
      <c r="D7976" s="6">
        <v>-5.3713521263639798E-2</v>
      </c>
    </row>
    <row r="7977" spans="2:4" ht="16" x14ac:dyDescent="0.2">
      <c r="B7977" s="6" t="s">
        <v>58432</v>
      </c>
      <c r="C7977" s="6">
        <v>-0.20730735156722299</v>
      </c>
      <c r="D7977" s="6">
        <v>-0.16460895093269501</v>
      </c>
    </row>
    <row r="7978" spans="2:4" ht="16" x14ac:dyDescent="0.2">
      <c r="B7978" s="6" t="s">
        <v>58433</v>
      </c>
      <c r="C7978" s="6">
        <v>6.4592225647299301E-2</v>
      </c>
      <c r="D7978" s="6">
        <v>7.9528267197433805E-2</v>
      </c>
    </row>
    <row r="7979" spans="2:4" ht="16" x14ac:dyDescent="0.2">
      <c r="B7979" s="6" t="s">
        <v>58434</v>
      </c>
      <c r="C7979" s="6">
        <v>0.15152373443978101</v>
      </c>
      <c r="D7979" s="6">
        <v>7.4257844910449705E-2</v>
      </c>
    </row>
    <row r="7980" spans="2:4" ht="16" x14ac:dyDescent="0.2">
      <c r="B7980" s="6" t="s">
        <v>58435</v>
      </c>
      <c r="C7980" s="6">
        <v>2.76869479250941E-3</v>
      </c>
      <c r="D7980" s="6">
        <v>3.76296919522012E-2</v>
      </c>
    </row>
    <row r="7981" spans="2:4" ht="16" x14ac:dyDescent="0.2">
      <c r="B7981" s="6" t="s">
        <v>58436</v>
      </c>
      <c r="C7981" s="6">
        <v>9.0820572880861802E-2</v>
      </c>
      <c r="D7981" s="6">
        <v>5.5712099227722698E-3</v>
      </c>
    </row>
    <row r="7982" spans="2:4" ht="16" x14ac:dyDescent="0.2">
      <c r="B7982" s="6" t="s">
        <v>58437</v>
      </c>
      <c r="C7982" s="6">
        <v>-1.6329856821142699E-2</v>
      </c>
      <c r="D7982" s="6">
        <v>5.1699040599566801E-2</v>
      </c>
    </row>
    <row r="7983" spans="2:4" ht="16" x14ac:dyDescent="0.2">
      <c r="B7983" s="6" t="s">
        <v>58438</v>
      </c>
      <c r="C7983" s="6">
        <v>1.8019866030991601E-2</v>
      </c>
      <c r="D7983" s="6">
        <v>7.9715407546314496E-2</v>
      </c>
    </row>
    <row r="7984" spans="2:4" ht="16" x14ac:dyDescent="0.2">
      <c r="B7984" s="6" t="s">
        <v>58439</v>
      </c>
      <c r="C7984" s="6">
        <v>2.4244691138193299E-2</v>
      </c>
      <c r="D7984" s="6">
        <v>-3.02188464738672E-2</v>
      </c>
    </row>
    <row r="7985" spans="2:4" ht="16" x14ac:dyDescent="0.2">
      <c r="B7985" s="6" t="s">
        <v>58440</v>
      </c>
      <c r="C7985" s="6">
        <v>-4.4524825402119099E-2</v>
      </c>
      <c r="D7985" s="6">
        <v>-1.6722896489765101E-2</v>
      </c>
    </row>
    <row r="7986" spans="2:4" ht="16" x14ac:dyDescent="0.2">
      <c r="B7986" s="6" t="s">
        <v>58441</v>
      </c>
      <c r="C7986" s="6">
        <v>2.09233251703509E-2</v>
      </c>
      <c r="D7986" s="6">
        <v>5.9292991500859898E-2</v>
      </c>
    </row>
    <row r="7987" spans="2:4" ht="16" x14ac:dyDescent="0.2">
      <c r="B7987" s="6" t="s">
        <v>58442</v>
      </c>
      <c r="C7987" s="6">
        <v>-0.15895285276829799</v>
      </c>
      <c r="D7987" s="6">
        <v>6.6507369222918E-2</v>
      </c>
    </row>
    <row r="7988" spans="2:4" ht="16" x14ac:dyDescent="0.2">
      <c r="B7988" s="6" t="s">
        <v>58443</v>
      </c>
      <c r="C7988" s="6">
        <v>-9.7584522109386299E-2</v>
      </c>
      <c r="D7988" s="6">
        <v>-7.6686409199133699E-4</v>
      </c>
    </row>
    <row r="7989" spans="2:4" ht="16" x14ac:dyDescent="0.2">
      <c r="B7989" s="6" t="s">
        <v>58444</v>
      </c>
      <c r="C7989" s="6">
        <v>-4.8680577550072698E-2</v>
      </c>
      <c r="D7989" s="6">
        <v>6.9218252636951902E-2</v>
      </c>
    </row>
    <row r="7990" spans="2:4" ht="16" x14ac:dyDescent="0.2">
      <c r="B7990" s="6" t="s">
        <v>58445</v>
      </c>
      <c r="C7990" s="6">
        <v>-9.0666625874845905E-2</v>
      </c>
      <c r="D7990" s="6">
        <v>-1.6469434580189499E-2</v>
      </c>
    </row>
    <row r="7991" spans="2:4" ht="16" x14ac:dyDescent="0.2">
      <c r="B7991" s="6" t="s">
        <v>58446</v>
      </c>
      <c r="C7991" s="6">
        <v>-4.35196799084707E-2</v>
      </c>
      <c r="D7991" s="6">
        <v>2.11907868251195E-2</v>
      </c>
    </row>
    <row r="7992" spans="2:4" ht="16" x14ac:dyDescent="0.2">
      <c r="B7992" s="6" t="s">
        <v>58447</v>
      </c>
      <c r="C7992" s="6">
        <v>0.133058411293829</v>
      </c>
      <c r="D7992" s="6">
        <v>0.14360678985800199</v>
      </c>
    </row>
    <row r="7993" spans="2:4" ht="16" x14ac:dyDescent="0.2">
      <c r="B7993" s="6" t="s">
        <v>58448</v>
      </c>
      <c r="C7993" s="6">
        <v>1.1297524688796299E-2</v>
      </c>
      <c r="D7993" s="6">
        <v>5.2556695430006099E-3</v>
      </c>
    </row>
    <row r="7994" spans="2:4" ht="16" x14ac:dyDescent="0.2">
      <c r="B7994" s="6" t="s">
        <v>58449</v>
      </c>
      <c r="C7994" s="6">
        <v>0.176168393124289</v>
      </c>
      <c r="D7994" s="6">
        <v>8.3954949348615401E-2</v>
      </c>
    </row>
    <row r="7995" spans="2:4" ht="16" x14ac:dyDescent="0.2">
      <c r="B7995" s="6" t="s">
        <v>58450</v>
      </c>
      <c r="C7995" s="6">
        <v>5.4561737133679997E-2</v>
      </c>
      <c r="D7995" s="6">
        <v>3.0783599547797601E-2</v>
      </c>
    </row>
    <row r="7996" spans="2:4" ht="16" x14ac:dyDescent="0.2">
      <c r="B7996" s="6" t="s">
        <v>58451</v>
      </c>
      <c r="C7996" s="6">
        <v>8.1547872638903798E-2</v>
      </c>
      <c r="D7996" s="6">
        <v>8.6002151100588606E-2</v>
      </c>
    </row>
    <row r="7997" spans="2:4" ht="16" x14ac:dyDescent="0.2">
      <c r="B7997" s="6" t="s">
        <v>58452</v>
      </c>
      <c r="C7997" s="6">
        <v>-0.11120882942579</v>
      </c>
      <c r="D7997" s="6">
        <v>-8.8724603526933593E-2</v>
      </c>
    </row>
    <row r="7998" spans="2:4" ht="16" x14ac:dyDescent="0.2">
      <c r="B7998" s="6" t="s">
        <v>58453</v>
      </c>
      <c r="C7998" s="6">
        <v>-1.0306191656008301E-2</v>
      </c>
      <c r="D7998" s="6">
        <v>-9.4808774436119195E-2</v>
      </c>
    </row>
    <row r="7999" spans="2:4" ht="16" x14ac:dyDescent="0.2">
      <c r="B7999" s="6" t="s">
        <v>58454</v>
      </c>
      <c r="C7999" s="6">
        <v>-7.0814986765938698E-2</v>
      </c>
      <c r="D7999" s="6">
        <v>-3.5042322871413303E-2</v>
      </c>
    </row>
    <row r="8000" spans="2:4" ht="16" x14ac:dyDescent="0.2">
      <c r="B8000" s="6" t="s">
        <v>58455</v>
      </c>
      <c r="C8000" s="6">
        <v>-9.3864928024231603E-2</v>
      </c>
      <c r="D8000" s="6">
        <v>-2.1275484378053999E-2</v>
      </c>
    </row>
    <row r="8001" spans="2:4" ht="16" x14ac:dyDescent="0.2">
      <c r="B8001" s="6" t="s">
        <v>58456</v>
      </c>
      <c r="C8001" s="6">
        <v>-7.9644936264678307E-2</v>
      </c>
      <c r="D8001" s="6">
        <v>-1.7249953056316799E-3</v>
      </c>
    </row>
    <row r="8002" spans="2:4" ht="16" x14ac:dyDescent="0.2">
      <c r="B8002" s="6" t="s">
        <v>58457</v>
      </c>
      <c r="C8002" s="6">
        <v>6.5707897010316402E-2</v>
      </c>
      <c r="D8002" s="6">
        <v>5.6514414811862999E-2</v>
      </c>
    </row>
    <row r="8003" spans="2:4" ht="16" x14ac:dyDescent="0.2">
      <c r="B8003" s="6" t="s">
        <v>58458</v>
      </c>
      <c r="C8003" s="6">
        <v>-3.3290244462944998E-2</v>
      </c>
      <c r="D8003" s="6">
        <v>-2.70006942408039E-2</v>
      </c>
    </row>
    <row r="8004" spans="2:4" ht="16" x14ac:dyDescent="0.2">
      <c r="B8004" s="6" t="s">
        <v>58459</v>
      </c>
      <c r="C8004" s="6">
        <v>-5.5855336994143898E-2</v>
      </c>
      <c r="D8004" s="6">
        <v>0.121046368035373</v>
      </c>
    </row>
    <row r="8005" spans="2:4" ht="16" x14ac:dyDescent="0.2">
      <c r="B8005" s="6" t="s">
        <v>58460</v>
      </c>
      <c r="C8005" s="6">
        <v>1.5480894010021701E-2</v>
      </c>
      <c r="D8005" s="6">
        <v>1.7085504105779699E-2</v>
      </c>
    </row>
    <row r="8006" spans="2:4" ht="16" x14ac:dyDescent="0.2">
      <c r="B8006" s="6" t="s">
        <v>58461</v>
      </c>
      <c r="C8006" s="6">
        <v>0.137175222730438</v>
      </c>
      <c r="D8006" s="6">
        <v>0.19109471799747699</v>
      </c>
    </row>
    <row r="8007" spans="2:4" ht="16" x14ac:dyDescent="0.2">
      <c r="B8007" s="6" t="s">
        <v>58462</v>
      </c>
      <c r="C8007" s="6">
        <v>2.39225254302191E-2</v>
      </c>
      <c r="D8007" s="6">
        <v>4.0877243776974999E-2</v>
      </c>
    </row>
    <row r="8008" spans="2:4" ht="16" x14ac:dyDescent="0.2">
      <c r="B8008" s="6" t="s">
        <v>58463</v>
      </c>
      <c r="C8008" s="6">
        <v>-7.1672630183273994E-2</v>
      </c>
      <c r="D8008" s="6">
        <v>2.77840233225384E-2</v>
      </c>
    </row>
    <row r="8009" spans="2:4" ht="16" x14ac:dyDescent="0.2">
      <c r="B8009" s="6" t="s">
        <v>58464</v>
      </c>
      <c r="C8009" s="6">
        <v>0.105708626833971</v>
      </c>
      <c r="D8009" s="6">
        <v>9.7273018733635794E-2</v>
      </c>
    </row>
    <row r="8010" spans="2:4" ht="16" x14ac:dyDescent="0.2">
      <c r="B8010" s="6" t="s">
        <v>58465</v>
      </c>
      <c r="C8010" s="6">
        <v>4.1081451220040997E-2</v>
      </c>
      <c r="D8010" s="6">
        <v>8.7958408041630506E-2</v>
      </c>
    </row>
    <row r="8011" spans="2:4" ht="16" x14ac:dyDescent="0.2">
      <c r="B8011" s="6" t="s">
        <v>58466</v>
      </c>
      <c r="C8011" s="6">
        <v>3.6232618679541397E-2</v>
      </c>
      <c r="D8011" s="6">
        <v>0.15709202746392001</v>
      </c>
    </row>
    <row r="8012" spans="2:4" ht="16" x14ac:dyDescent="0.2">
      <c r="B8012" s="6" t="s">
        <v>58467</v>
      </c>
      <c r="C8012" s="6">
        <v>-0.28494581948534597</v>
      </c>
      <c r="D8012" s="6">
        <v>-0.133820027246529</v>
      </c>
    </row>
    <row r="8013" spans="2:4" ht="16" x14ac:dyDescent="0.2">
      <c r="B8013" s="6" t="s">
        <v>58468</v>
      </c>
      <c r="C8013" s="6">
        <v>-7.0874226580848196E-3</v>
      </c>
      <c r="D8013" s="6">
        <v>1.2604803966646899E-2</v>
      </c>
    </row>
    <row r="8014" spans="2:4" ht="16" x14ac:dyDescent="0.2">
      <c r="B8014" s="6" t="s">
        <v>58469</v>
      </c>
      <c r="C8014" s="6">
        <v>0.10758311435996901</v>
      </c>
      <c r="D8014" s="6">
        <v>7.1568794350678006E-2</v>
      </c>
    </row>
    <row r="8015" spans="2:4" ht="16" x14ac:dyDescent="0.2">
      <c r="B8015" s="6" t="s">
        <v>58470</v>
      </c>
      <c r="C8015" s="6">
        <v>-1.7316207062062699E-2</v>
      </c>
      <c r="D8015" s="6">
        <v>-1.1744398513994701E-2</v>
      </c>
    </row>
    <row r="8016" spans="2:4" ht="16" x14ac:dyDescent="0.2">
      <c r="B8016" s="6" t="s">
        <v>58471</v>
      </c>
      <c r="C8016" s="6">
        <v>8.9116649040743602E-3</v>
      </c>
      <c r="D8016" s="6">
        <v>-4.1906113547446697E-3</v>
      </c>
    </row>
    <row r="8017" spans="2:4" ht="16" x14ac:dyDescent="0.2">
      <c r="B8017" s="6" t="s">
        <v>58472</v>
      </c>
      <c r="C8017" s="6">
        <v>-8.4984611031375196E-2</v>
      </c>
      <c r="D8017" s="6">
        <v>-3.35860374287111E-2</v>
      </c>
    </row>
    <row r="8018" spans="2:4" ht="16" x14ac:dyDescent="0.2">
      <c r="B8018" s="6" t="s">
        <v>58473</v>
      </c>
      <c r="C8018" s="6">
        <v>-2.8905296619319301E-2</v>
      </c>
      <c r="D8018" s="6">
        <v>2.6745612754979198E-3</v>
      </c>
    </row>
    <row r="8019" spans="2:4" ht="16" x14ac:dyDescent="0.2">
      <c r="B8019" s="6" t="s">
        <v>58474</v>
      </c>
      <c r="C8019" s="6">
        <v>7.0882500792246006E-2</v>
      </c>
      <c r="D8019" s="6">
        <v>2.1685040759383701E-2</v>
      </c>
    </row>
    <row r="8020" spans="2:4" ht="16" x14ac:dyDescent="0.2">
      <c r="B8020" s="6" t="s">
        <v>58475</v>
      </c>
      <c r="C8020" s="6">
        <v>0.11233312366364601</v>
      </c>
      <c r="D8020" s="6">
        <v>-5.5899722157398302E-2</v>
      </c>
    </row>
    <row r="8021" spans="2:4" ht="16" x14ac:dyDescent="0.2">
      <c r="B8021" s="6" t="s">
        <v>58476</v>
      </c>
      <c r="C8021" s="6">
        <v>-6.32058539911E-2</v>
      </c>
      <c r="D8021" s="6">
        <v>-5.1732814061634103E-2</v>
      </c>
    </row>
    <row r="8022" spans="2:4" ht="16" x14ac:dyDescent="0.2">
      <c r="B8022" s="6" t="s">
        <v>58477</v>
      </c>
      <c r="C8022" s="6">
        <v>0.15724964750621101</v>
      </c>
      <c r="D8022" s="6">
        <v>0.11095748104870801</v>
      </c>
    </row>
    <row r="8023" spans="2:4" ht="16" x14ac:dyDescent="0.2">
      <c r="B8023" s="6" t="s">
        <v>58478</v>
      </c>
      <c r="C8023" s="6">
        <v>-0.202290973135515</v>
      </c>
      <c r="D8023" s="6">
        <v>-2.6736187497621199E-2</v>
      </c>
    </row>
    <row r="8024" spans="2:4" ht="16" x14ac:dyDescent="0.2">
      <c r="B8024" s="6" t="s">
        <v>58479</v>
      </c>
      <c r="C8024" s="6">
        <v>-8.1206559365689698E-2</v>
      </c>
      <c r="D8024" s="6">
        <v>-0.21821275259578199</v>
      </c>
    </row>
    <row r="8025" spans="2:4" ht="16" x14ac:dyDescent="0.2">
      <c r="B8025" s="6" t="s">
        <v>58480</v>
      </c>
      <c r="C8025" s="6">
        <v>0.17440282527155701</v>
      </c>
      <c r="D8025" s="6">
        <v>0.117214275037439</v>
      </c>
    </row>
    <row r="8026" spans="2:4" ht="16" x14ac:dyDescent="0.2">
      <c r="B8026" s="6" t="s">
        <v>58481</v>
      </c>
      <c r="C8026" s="6">
        <v>1.64642206458794E-2</v>
      </c>
      <c r="D8026" s="6">
        <v>6.0905488884315503E-2</v>
      </c>
    </row>
    <row r="8027" spans="2:4" ht="16" x14ac:dyDescent="0.2">
      <c r="B8027" s="6" t="s">
        <v>58482</v>
      </c>
      <c r="C8027" s="6">
        <v>1.6092787794258701E-2</v>
      </c>
      <c r="D8027" s="6">
        <v>6.8963853563900598E-2</v>
      </c>
    </row>
    <row r="8028" spans="2:4" ht="16" x14ac:dyDescent="0.2">
      <c r="B8028" s="6" t="s">
        <v>58483</v>
      </c>
      <c r="C8028" s="6">
        <v>0.19004232771061599</v>
      </c>
      <c r="D8028" s="6">
        <v>0.10067926793781801</v>
      </c>
    </row>
    <row r="8029" spans="2:4" ht="16" x14ac:dyDescent="0.2">
      <c r="B8029" s="6" t="s">
        <v>58484</v>
      </c>
      <c r="C8029" s="6">
        <v>-6.7257822414855895E-2</v>
      </c>
      <c r="D8029" s="6">
        <v>-3.9824557902802503E-2</v>
      </c>
    </row>
    <row r="8030" spans="2:4" ht="16" x14ac:dyDescent="0.2">
      <c r="B8030" s="6" t="s">
        <v>58485</v>
      </c>
      <c r="C8030" s="6">
        <v>-1.9758515720683399E-2</v>
      </c>
      <c r="D8030" s="6">
        <v>-0.21690647131309199</v>
      </c>
    </row>
    <row r="8031" spans="2:4" ht="16" x14ac:dyDescent="0.2">
      <c r="B8031" s="6" t="s">
        <v>58486</v>
      </c>
      <c r="C8031" s="6">
        <v>4.8137965906214198E-4</v>
      </c>
      <c r="D8031" s="6">
        <v>9.1029478005649409E-3</v>
      </c>
    </row>
    <row r="8032" spans="2:4" ht="16" x14ac:dyDescent="0.2">
      <c r="B8032" s="6" t="s">
        <v>58487</v>
      </c>
      <c r="C8032" s="6">
        <v>-7.8573720942472405E-2</v>
      </c>
      <c r="D8032" s="6">
        <v>-2.6080851341900399E-2</v>
      </c>
    </row>
    <row r="8033" spans="2:4" ht="16" x14ac:dyDescent="0.2">
      <c r="B8033" s="6" t="s">
        <v>58488</v>
      </c>
      <c r="C8033" s="6">
        <v>0.14261098448283199</v>
      </c>
      <c r="D8033" s="6">
        <v>3.1263131709326999E-2</v>
      </c>
    </row>
    <row r="8034" spans="2:4" ht="16" x14ac:dyDescent="0.2">
      <c r="B8034" s="6" t="s">
        <v>58489</v>
      </c>
      <c r="C8034" s="6">
        <v>-0.207602955500262</v>
      </c>
      <c r="D8034" s="6">
        <v>-2.0630379727196699E-2</v>
      </c>
    </row>
    <row r="8035" spans="2:4" ht="16" x14ac:dyDescent="0.2">
      <c r="B8035" s="6" t="s">
        <v>58490</v>
      </c>
      <c r="C8035" s="6">
        <v>0.102168772927879</v>
      </c>
      <c r="D8035" s="6">
        <v>7.6904298614129105E-2</v>
      </c>
    </row>
    <row r="8036" spans="2:4" ht="16" x14ac:dyDescent="0.2">
      <c r="B8036" s="6" t="s">
        <v>58491</v>
      </c>
      <c r="C8036" s="6">
        <v>0.24006865920982501</v>
      </c>
      <c r="D8036" s="6">
        <v>0.22674320745899401</v>
      </c>
    </row>
    <row r="8037" spans="2:4" ht="16" x14ac:dyDescent="0.2">
      <c r="B8037" s="6" t="s">
        <v>58492</v>
      </c>
      <c r="C8037" s="6">
        <v>0.11271300276037299</v>
      </c>
      <c r="D8037" s="6">
        <v>0.116355733070823</v>
      </c>
    </row>
    <row r="8038" spans="2:4" ht="16" x14ac:dyDescent="0.2">
      <c r="B8038" s="6" t="s">
        <v>58493</v>
      </c>
      <c r="C8038" s="6">
        <v>-9.1954397276389002E-2</v>
      </c>
      <c r="D8038" s="6">
        <v>-3.7636265669948002E-2</v>
      </c>
    </row>
    <row r="8039" spans="2:4" ht="16" x14ac:dyDescent="0.2">
      <c r="B8039" s="6" t="s">
        <v>58494</v>
      </c>
      <c r="C8039" s="6">
        <v>4.7800279256613003E-2</v>
      </c>
      <c r="D8039" s="6">
        <v>0.11832140306217399</v>
      </c>
    </row>
    <row r="8040" spans="2:4" ht="16" x14ac:dyDescent="0.2">
      <c r="B8040" s="6" t="s">
        <v>58495</v>
      </c>
      <c r="C8040" s="6">
        <v>0.138457981029353</v>
      </c>
      <c r="D8040" s="6">
        <v>9.2806710039615894E-2</v>
      </c>
    </row>
    <row r="8041" spans="2:4" ht="16" x14ac:dyDescent="0.2">
      <c r="B8041" s="6" t="s">
        <v>58496</v>
      </c>
      <c r="C8041" s="6">
        <v>0.19069951506389099</v>
      </c>
      <c r="D8041" s="6">
        <v>0.14044986569732901</v>
      </c>
    </row>
    <row r="8042" spans="2:4" ht="16" x14ac:dyDescent="0.2">
      <c r="B8042" s="6" t="s">
        <v>58497</v>
      </c>
      <c r="C8042" s="6">
        <v>-5.7078254756818901E-2</v>
      </c>
      <c r="D8042" s="6">
        <v>6.3460594029242201E-2</v>
      </c>
    </row>
    <row r="8043" spans="2:4" ht="16" x14ac:dyDescent="0.2">
      <c r="B8043" s="6" t="s">
        <v>58498</v>
      </c>
      <c r="C8043" s="6">
        <v>0.115163499232247</v>
      </c>
      <c r="D8043" s="6">
        <v>0.12956183677239699</v>
      </c>
    </row>
    <row r="8044" spans="2:4" ht="16" x14ac:dyDescent="0.2">
      <c r="B8044" s="6" t="s">
        <v>58499</v>
      </c>
      <c r="C8044" s="6">
        <v>1.6107922057351199E-3</v>
      </c>
      <c r="D8044" s="6">
        <v>2.7512787012907301E-2</v>
      </c>
    </row>
    <row r="8045" spans="2:4" ht="16" x14ac:dyDescent="0.2">
      <c r="B8045" s="6" t="s">
        <v>58500</v>
      </c>
      <c r="C8045" s="6">
        <v>2.7872507897837899E-2</v>
      </c>
      <c r="D8045" s="6">
        <v>2.4999639938944999E-2</v>
      </c>
    </row>
    <row r="8046" spans="2:4" ht="16" x14ac:dyDescent="0.2">
      <c r="B8046" s="6" t="s">
        <v>58501</v>
      </c>
      <c r="C8046" s="6">
        <v>0.15508261882362401</v>
      </c>
      <c r="D8046" s="6">
        <v>4.66940650318885E-3</v>
      </c>
    </row>
    <row r="8047" spans="2:4" ht="16" x14ac:dyDescent="0.2">
      <c r="B8047" s="6" t="s">
        <v>58502</v>
      </c>
      <c r="C8047" s="6">
        <v>9.1982118239695206E-3</v>
      </c>
      <c r="D8047" s="6">
        <v>1.7633510903698E-2</v>
      </c>
    </row>
    <row r="8048" spans="2:4" ht="16" x14ac:dyDescent="0.2">
      <c r="B8048" s="6" t="s">
        <v>58503</v>
      </c>
      <c r="C8048" s="6">
        <v>-7.9216523924776197E-2</v>
      </c>
      <c r="D8048" s="6">
        <v>-0.10452658463002</v>
      </c>
    </row>
    <row r="8049" spans="2:4" ht="16" x14ac:dyDescent="0.2">
      <c r="B8049" s="6" t="s">
        <v>58504</v>
      </c>
      <c r="C8049" s="6">
        <v>-5.3127775142090002E-2</v>
      </c>
      <c r="D8049" s="6">
        <v>1.50717818793836E-2</v>
      </c>
    </row>
    <row r="8050" spans="2:4" ht="16" x14ac:dyDescent="0.2">
      <c r="B8050" s="6" t="s">
        <v>58505</v>
      </c>
      <c r="C8050" s="6">
        <v>-1.03425095857652E-2</v>
      </c>
      <c r="D8050" s="6">
        <v>-5.0267358106570598E-2</v>
      </c>
    </row>
    <row r="8051" spans="2:4" ht="16" x14ac:dyDescent="0.2">
      <c r="B8051" s="6" t="s">
        <v>58506</v>
      </c>
      <c r="C8051" s="6">
        <v>-4.5862435114917902E-2</v>
      </c>
      <c r="D8051" s="6">
        <v>-9.8039249138472204E-3</v>
      </c>
    </row>
    <row r="8052" spans="2:4" ht="16" x14ac:dyDescent="0.2">
      <c r="B8052" s="6" t="s">
        <v>58507</v>
      </c>
      <c r="C8052" s="6">
        <v>9.1136928714766099E-2</v>
      </c>
      <c r="D8052" s="6">
        <v>7.94557471882609E-2</v>
      </c>
    </row>
    <row r="8053" spans="2:4" ht="16" x14ac:dyDescent="0.2">
      <c r="B8053" s="6" t="s">
        <v>58508</v>
      </c>
      <c r="C8053" s="6">
        <v>0.10712444767082401</v>
      </c>
      <c r="D8053" s="6">
        <v>0.116220937772712</v>
      </c>
    </row>
    <row r="8054" spans="2:4" ht="16" x14ac:dyDescent="0.2">
      <c r="B8054" s="6" t="s">
        <v>58509</v>
      </c>
      <c r="C8054" s="6">
        <v>-8.5745176727239206E-2</v>
      </c>
      <c r="D8054" s="6">
        <v>-7.6414503740245707E-2</v>
      </c>
    </row>
    <row r="8055" spans="2:4" ht="16" x14ac:dyDescent="0.2">
      <c r="B8055" s="6" t="s">
        <v>58510</v>
      </c>
      <c r="C8055" s="6">
        <v>-0.137925780788553</v>
      </c>
      <c r="D8055" s="6">
        <v>4.6747803079797499E-2</v>
      </c>
    </row>
    <row r="8056" spans="2:4" ht="16" x14ac:dyDescent="0.2">
      <c r="B8056" s="6" t="s">
        <v>58511</v>
      </c>
      <c r="C8056" s="6">
        <v>0.26482253463775002</v>
      </c>
      <c r="D8056" s="6">
        <v>9.8456141759225305E-2</v>
      </c>
    </row>
    <row r="8057" spans="2:4" ht="16" x14ac:dyDescent="0.2">
      <c r="B8057" s="6" t="s">
        <v>58512</v>
      </c>
      <c r="C8057" s="6">
        <v>4.7723962609802897E-2</v>
      </c>
      <c r="D8057" s="6">
        <v>0.27108233840433099</v>
      </c>
    </row>
    <row r="8058" spans="2:4" ht="16" x14ac:dyDescent="0.2">
      <c r="B8058" s="6" t="s">
        <v>58513</v>
      </c>
      <c r="C8058" s="6">
        <v>1.88859266857744E-2</v>
      </c>
      <c r="D8058" s="6">
        <v>1.4964914186579199E-2</v>
      </c>
    </row>
    <row r="8059" spans="2:4" ht="16" x14ac:dyDescent="0.2">
      <c r="B8059" s="6" t="s">
        <v>58514</v>
      </c>
      <c r="C8059" s="6">
        <v>-3.7045416655257001E-3</v>
      </c>
      <c r="D8059" s="6">
        <v>0.13310913487084999</v>
      </c>
    </row>
    <row r="8060" spans="2:4" ht="16" x14ac:dyDescent="0.2">
      <c r="B8060" s="6" t="s">
        <v>58515</v>
      </c>
      <c r="C8060" s="6">
        <v>2.4627783518326399E-2</v>
      </c>
      <c r="D8060" s="6">
        <v>-1.3034359755752199E-2</v>
      </c>
    </row>
    <row r="8061" spans="2:4" ht="16" x14ac:dyDescent="0.2">
      <c r="B8061" s="6" t="s">
        <v>58516</v>
      </c>
      <c r="C8061" s="6">
        <v>-6.7301335150942193E-2</v>
      </c>
      <c r="D8061" s="6">
        <v>-0.16024840489380601</v>
      </c>
    </row>
    <row r="8062" spans="2:4" ht="16" x14ac:dyDescent="0.2">
      <c r="B8062" s="6" t="s">
        <v>58517</v>
      </c>
      <c r="C8062" s="6">
        <v>-3.9336451392403E-2</v>
      </c>
      <c r="D8062" s="6">
        <v>4.1053695655837899E-2</v>
      </c>
    </row>
    <row r="8063" spans="2:4" ht="16" x14ac:dyDescent="0.2">
      <c r="B8063" s="6" t="s">
        <v>58518</v>
      </c>
      <c r="C8063" s="6">
        <v>9.9089710017068507E-3</v>
      </c>
      <c r="D8063" s="6">
        <v>-6.5414355774099306E-2</v>
      </c>
    </row>
    <row r="8064" spans="2:4" ht="16" x14ac:dyDescent="0.2">
      <c r="B8064" s="6" t="s">
        <v>58519</v>
      </c>
      <c r="C8064" s="6">
        <v>3.9408991766155303E-2</v>
      </c>
      <c r="D8064" s="6">
        <v>8.8126711087525705E-2</v>
      </c>
    </row>
    <row r="8065" spans="2:4" ht="16" x14ac:dyDescent="0.2">
      <c r="B8065" s="6" t="s">
        <v>58520</v>
      </c>
      <c r="C8065" s="6">
        <v>-1.08375948319939E-2</v>
      </c>
      <c r="D8065" s="6">
        <v>7.6482567595863402E-2</v>
      </c>
    </row>
    <row r="8066" spans="2:4" ht="16" x14ac:dyDescent="0.2">
      <c r="B8066" s="6" t="s">
        <v>58521</v>
      </c>
      <c r="C8066" s="6">
        <v>-3.4145098415145E-2</v>
      </c>
      <c r="D8066" s="6">
        <v>-2.3616201298298299E-2</v>
      </c>
    </row>
    <row r="8067" spans="2:4" ht="16" x14ac:dyDescent="0.2">
      <c r="B8067" s="6" t="s">
        <v>58522</v>
      </c>
      <c r="C8067" s="6">
        <v>0.19815578926906499</v>
      </c>
      <c r="D8067" s="6">
        <v>-4.4851486119165201E-2</v>
      </c>
    </row>
    <row r="8068" spans="2:4" ht="16" x14ac:dyDescent="0.2">
      <c r="B8068" s="6" t="s">
        <v>58523</v>
      </c>
      <c r="C8068" s="6">
        <v>0.146514970682601</v>
      </c>
      <c r="D8068" s="6">
        <v>-3.5743539634584202E-2</v>
      </c>
    </row>
    <row r="8069" spans="2:4" ht="16" x14ac:dyDescent="0.2">
      <c r="B8069" s="6" t="s">
        <v>58524</v>
      </c>
      <c r="C8069" s="6">
        <v>6.0230596954163197E-2</v>
      </c>
      <c r="D8069" s="6">
        <v>5.4527343061524904E-3</v>
      </c>
    </row>
    <row r="8070" spans="2:4" ht="16" x14ac:dyDescent="0.2">
      <c r="B8070" s="6" t="s">
        <v>58525</v>
      </c>
      <c r="C8070" s="6">
        <v>-0.14591472056652999</v>
      </c>
      <c r="D8070" s="6">
        <v>9.1525844047483901E-2</v>
      </c>
    </row>
    <row r="8071" spans="2:4" ht="16" x14ac:dyDescent="0.2">
      <c r="B8071" s="6" t="s">
        <v>58526</v>
      </c>
      <c r="C8071" s="6">
        <v>1.70111693953778E-2</v>
      </c>
      <c r="D8071" s="6">
        <v>7.5059476486828203E-2</v>
      </c>
    </row>
    <row r="8072" spans="2:4" ht="16" x14ac:dyDescent="0.2">
      <c r="B8072" s="6" t="s">
        <v>58527</v>
      </c>
      <c r="C8072" s="6">
        <v>0.112003970637891</v>
      </c>
      <c r="D8072" s="6">
        <v>-0.10746058290322701</v>
      </c>
    </row>
    <row r="8073" spans="2:4" ht="16" x14ac:dyDescent="0.2">
      <c r="B8073" s="6" t="s">
        <v>58528</v>
      </c>
      <c r="C8073" s="6">
        <v>0.107094614006998</v>
      </c>
      <c r="D8073" s="6">
        <v>-2.46337960012687E-2</v>
      </c>
    </row>
    <row r="8074" spans="2:4" ht="16" x14ac:dyDescent="0.2">
      <c r="B8074" s="6" t="s">
        <v>58529</v>
      </c>
      <c r="C8074" s="6">
        <v>-0.214549076335464</v>
      </c>
      <c r="D8074" s="6">
        <v>-5.7327972612160501E-2</v>
      </c>
    </row>
    <row r="8075" spans="2:4" ht="16" x14ac:dyDescent="0.2">
      <c r="B8075" s="6" t="s">
        <v>58530</v>
      </c>
      <c r="C8075" s="6">
        <v>-4.8114326913090401E-2</v>
      </c>
      <c r="D8075" s="6">
        <v>0.122752903858347</v>
      </c>
    </row>
    <row r="8076" spans="2:4" ht="16" x14ac:dyDescent="0.2">
      <c r="B8076" s="6" t="s">
        <v>58531</v>
      </c>
      <c r="C8076" s="6">
        <v>0.181403547730218</v>
      </c>
      <c r="D8076" s="6">
        <v>-6.1480568679079103E-3</v>
      </c>
    </row>
    <row r="8077" spans="2:4" ht="16" x14ac:dyDescent="0.2">
      <c r="B8077" s="6" t="s">
        <v>58532</v>
      </c>
      <c r="C8077" s="6">
        <v>-0.175209460709711</v>
      </c>
      <c r="D8077" s="6">
        <v>-0.17078513084803801</v>
      </c>
    </row>
    <row r="8078" spans="2:4" ht="16" x14ac:dyDescent="0.2">
      <c r="B8078" s="6" t="s">
        <v>58533</v>
      </c>
      <c r="C8078" s="6">
        <v>-0.17730153665100301</v>
      </c>
      <c r="D8078" s="6">
        <v>-0.175291482587417</v>
      </c>
    </row>
    <row r="8079" spans="2:4" ht="16" x14ac:dyDescent="0.2">
      <c r="B8079" s="6" t="s">
        <v>58534</v>
      </c>
      <c r="C8079" s="6">
        <v>-7.2382740082133495E-2</v>
      </c>
      <c r="D8079" s="6">
        <v>-9.1393607705037794E-2</v>
      </c>
    </row>
    <row r="8080" spans="2:4" ht="16" x14ac:dyDescent="0.2">
      <c r="B8080" s="6" t="s">
        <v>58535</v>
      </c>
      <c r="C8080" s="6">
        <v>-6.2298845656899401E-2</v>
      </c>
      <c r="D8080" s="6">
        <v>-9.7473983206367507E-2</v>
      </c>
    </row>
    <row r="8081" spans="2:4" ht="16" x14ac:dyDescent="0.2">
      <c r="B8081" s="6" t="s">
        <v>58536</v>
      </c>
      <c r="C8081" s="6">
        <v>-0.15114352583152901</v>
      </c>
      <c r="D8081" s="6">
        <v>3.9311737975170999E-2</v>
      </c>
    </row>
    <row r="8082" spans="2:4" ht="16" x14ac:dyDescent="0.2">
      <c r="B8082" s="6" t="s">
        <v>58537</v>
      </c>
      <c r="C8082" s="6">
        <v>9.1153041895967804E-2</v>
      </c>
      <c r="D8082" s="6">
        <v>8.7213549636250803E-2</v>
      </c>
    </row>
    <row r="8083" spans="2:4" ht="16" x14ac:dyDescent="0.2">
      <c r="B8083" s="6" t="s">
        <v>58538</v>
      </c>
      <c r="C8083" s="6">
        <v>0.106914791168238</v>
      </c>
      <c r="D8083" s="6">
        <v>9.4950589851991396E-2</v>
      </c>
    </row>
    <row r="8084" spans="2:4" ht="16" x14ac:dyDescent="0.2">
      <c r="B8084" s="6" t="s">
        <v>58539</v>
      </c>
      <c r="C8084" s="6">
        <v>5.0549299117308898E-2</v>
      </c>
      <c r="D8084" s="6">
        <v>-7.6225333962444394E-2</v>
      </c>
    </row>
    <row r="8085" spans="2:4" ht="16" x14ac:dyDescent="0.2">
      <c r="B8085" s="6" t="s">
        <v>58540</v>
      </c>
      <c r="C8085" s="6">
        <v>0.14962738407571399</v>
      </c>
      <c r="D8085" s="6">
        <v>2.3138476063307899E-2</v>
      </c>
    </row>
    <row r="8086" spans="2:4" ht="16" x14ac:dyDescent="0.2">
      <c r="B8086" s="6" t="s">
        <v>58541</v>
      </c>
      <c r="C8086" s="6">
        <v>-0.12884794645613301</v>
      </c>
      <c r="D8086" s="6">
        <v>-0.24003126377992201</v>
      </c>
    </row>
    <row r="8087" spans="2:4" ht="16" x14ac:dyDescent="0.2">
      <c r="B8087" s="6" t="s">
        <v>58542</v>
      </c>
      <c r="C8087" s="6">
        <v>-0.21086812060795199</v>
      </c>
      <c r="D8087" s="6">
        <v>-4.45616337150039E-2</v>
      </c>
    </row>
    <row r="8088" spans="2:4" ht="16" x14ac:dyDescent="0.2">
      <c r="B8088" s="6" t="s">
        <v>58543</v>
      </c>
      <c r="C8088" s="6">
        <v>-8.8037203274243594E-2</v>
      </c>
      <c r="D8088" s="6">
        <v>4.3749373144553502E-2</v>
      </c>
    </row>
    <row r="8089" spans="2:4" ht="16" x14ac:dyDescent="0.2">
      <c r="B8089" s="6" t="s">
        <v>58544</v>
      </c>
      <c r="C8089" s="6">
        <v>0.147697695031516</v>
      </c>
      <c r="D8089" s="6">
        <v>0.11268819699043101</v>
      </c>
    </row>
    <row r="8090" spans="2:4" ht="16" x14ac:dyDescent="0.2">
      <c r="B8090" s="6" t="s">
        <v>58545</v>
      </c>
      <c r="C8090" s="6">
        <v>-1.20645312450787E-2</v>
      </c>
      <c r="D8090" s="6">
        <v>-7.3719599437123903E-2</v>
      </c>
    </row>
    <row r="8091" spans="2:4" ht="16" x14ac:dyDescent="0.2">
      <c r="B8091" s="6" t="s">
        <v>58546</v>
      </c>
      <c r="C8091" s="6">
        <v>0.21114238439222199</v>
      </c>
      <c r="D8091" s="6">
        <v>-4.2996856467403602E-2</v>
      </c>
    </row>
    <row r="8092" spans="2:4" ht="16" x14ac:dyDescent="0.2">
      <c r="B8092" s="6" t="s">
        <v>58547</v>
      </c>
      <c r="C8092" s="6">
        <v>-0.14491519383982701</v>
      </c>
      <c r="D8092" s="6">
        <v>-0.14331500335394501</v>
      </c>
    </row>
    <row r="8093" spans="2:4" ht="16" x14ac:dyDescent="0.2">
      <c r="B8093" s="6" t="s">
        <v>58548</v>
      </c>
      <c r="C8093" s="6">
        <v>0.25067995769064999</v>
      </c>
      <c r="D8093" s="6">
        <v>8.2604011882750697E-2</v>
      </c>
    </row>
    <row r="8094" spans="2:4" ht="16" x14ac:dyDescent="0.2">
      <c r="B8094" s="6" t="s">
        <v>58549</v>
      </c>
      <c r="C8094" s="6">
        <v>8.8688420184698899E-2</v>
      </c>
      <c r="D8094" s="6">
        <v>9.2313339558791299E-2</v>
      </c>
    </row>
    <row r="8095" spans="2:4" ht="16" x14ac:dyDescent="0.2">
      <c r="B8095" s="6" t="s">
        <v>58550</v>
      </c>
      <c r="C8095" s="6">
        <v>0.195581948100367</v>
      </c>
      <c r="D8095" s="6">
        <v>0.128266222730193</v>
      </c>
    </row>
    <row r="8096" spans="2:4" ht="16" x14ac:dyDescent="0.2">
      <c r="B8096" s="6" t="s">
        <v>58551</v>
      </c>
      <c r="C8096" s="6">
        <v>5.8128486544182699E-2</v>
      </c>
      <c r="D8096" s="6">
        <v>-4.4603349821716903E-2</v>
      </c>
    </row>
    <row r="8097" spans="2:4" ht="16" x14ac:dyDescent="0.2">
      <c r="B8097" s="6" t="s">
        <v>58552</v>
      </c>
      <c r="C8097" s="6">
        <v>-1.9368485302575102E-2</v>
      </c>
      <c r="D8097" s="6">
        <v>-9.9585205118955897E-2</v>
      </c>
    </row>
    <row r="8098" spans="2:4" ht="16" x14ac:dyDescent="0.2">
      <c r="B8098" s="6" t="s">
        <v>58553</v>
      </c>
      <c r="C8098" s="6">
        <v>-0.146230627778454</v>
      </c>
      <c r="D8098" s="6">
        <v>-0.11307550459289201</v>
      </c>
    </row>
    <row r="8099" spans="2:4" ht="16" x14ac:dyDescent="0.2">
      <c r="B8099" s="6" t="s">
        <v>58554</v>
      </c>
      <c r="C8099" s="6">
        <v>0.151210911640975</v>
      </c>
      <c r="D8099" s="6">
        <v>6.4909348522181904E-3</v>
      </c>
    </row>
    <row r="8100" spans="2:4" ht="16" x14ac:dyDescent="0.2">
      <c r="B8100" s="6" t="s">
        <v>58555</v>
      </c>
      <c r="C8100" s="6">
        <v>0.144926890811028</v>
      </c>
      <c r="D8100" s="6">
        <v>0.24090439588703999</v>
      </c>
    </row>
    <row r="8101" spans="2:4" ht="16" x14ac:dyDescent="0.2">
      <c r="B8101" s="6" t="s">
        <v>58556</v>
      </c>
      <c r="C8101" s="6">
        <v>-0.112086188151741</v>
      </c>
      <c r="D8101" s="6">
        <v>-1.8911915977699399E-2</v>
      </c>
    </row>
    <row r="8102" spans="2:4" ht="16" x14ac:dyDescent="0.2">
      <c r="B8102" s="6" t="s">
        <v>58557</v>
      </c>
      <c r="C8102" s="6">
        <v>-4.3549990294780003E-2</v>
      </c>
      <c r="D8102" s="6">
        <v>-0.155186113697073</v>
      </c>
    </row>
    <row r="8103" spans="2:4" ht="16" x14ac:dyDescent="0.2">
      <c r="B8103" s="6" t="s">
        <v>58558</v>
      </c>
      <c r="C8103" s="6">
        <v>-8.1404372435837799E-2</v>
      </c>
      <c r="D8103" s="6">
        <v>9.6198938177355003E-2</v>
      </c>
    </row>
    <row r="8104" spans="2:4" ht="16" x14ac:dyDescent="0.2">
      <c r="B8104" s="6" t="s">
        <v>58559</v>
      </c>
      <c r="C8104" s="6">
        <v>-5.8726780685501197E-2</v>
      </c>
      <c r="D8104" s="6">
        <v>-5.3833602383146002E-2</v>
      </c>
    </row>
    <row r="8105" spans="2:4" ht="16" x14ac:dyDescent="0.2">
      <c r="B8105" s="6" t="s">
        <v>58560</v>
      </c>
      <c r="C8105" s="6">
        <v>6.3501573068630399E-2</v>
      </c>
      <c r="D8105" s="6">
        <v>-5.1979274565303997E-2</v>
      </c>
    </row>
    <row r="8106" spans="2:4" ht="16" x14ac:dyDescent="0.2">
      <c r="B8106" s="6" t="s">
        <v>58561</v>
      </c>
      <c r="C8106" s="6">
        <v>-4.5034434021813403E-2</v>
      </c>
      <c r="D8106" s="6">
        <v>6.1637992367610202E-2</v>
      </c>
    </row>
    <row r="8107" spans="2:4" ht="16" x14ac:dyDescent="0.2">
      <c r="B8107" s="6" t="s">
        <v>58562</v>
      </c>
      <c r="C8107" s="6">
        <v>2.3278578521592798E-3</v>
      </c>
      <c r="D8107" s="6">
        <v>-5.3429191235299399E-2</v>
      </c>
    </row>
    <row r="8108" spans="2:4" ht="16" x14ac:dyDescent="0.2">
      <c r="B8108" s="6" t="s">
        <v>58563</v>
      </c>
      <c r="C8108" s="6">
        <v>3.6054138026383201E-2</v>
      </c>
      <c r="D8108" s="6">
        <v>3.4335462374949999E-2</v>
      </c>
    </row>
    <row r="8109" spans="2:4" ht="16" x14ac:dyDescent="0.2">
      <c r="B8109" s="6" t="s">
        <v>58564</v>
      </c>
      <c r="C8109" s="6">
        <v>-1.34655999082831E-2</v>
      </c>
      <c r="D8109" s="6">
        <v>7.6017381749002702E-2</v>
      </c>
    </row>
    <row r="8110" spans="2:4" ht="16" x14ac:dyDescent="0.2">
      <c r="B8110" s="6" t="s">
        <v>58565</v>
      </c>
      <c r="C8110" s="6">
        <v>0.15081128636580099</v>
      </c>
      <c r="D8110" s="6">
        <v>0.11934032752610201</v>
      </c>
    </row>
    <row r="8111" spans="2:4" ht="16" x14ac:dyDescent="0.2">
      <c r="B8111" s="6" t="s">
        <v>58566</v>
      </c>
      <c r="C8111" s="6">
        <v>-2.0203141469977499E-2</v>
      </c>
      <c r="D8111" s="6">
        <v>1.8674745015215901E-2</v>
      </c>
    </row>
    <row r="8112" spans="2:4" ht="16" x14ac:dyDescent="0.2">
      <c r="B8112" s="6" t="s">
        <v>58567</v>
      </c>
      <c r="C8112" s="6">
        <v>2.5080345012291599E-2</v>
      </c>
      <c r="D8112" s="6">
        <v>-0.159607119614151</v>
      </c>
    </row>
    <row r="8113" spans="2:4" ht="16" x14ac:dyDescent="0.2">
      <c r="B8113" s="6" t="s">
        <v>58568</v>
      </c>
      <c r="C8113" s="6">
        <v>4.5707961519806203E-2</v>
      </c>
      <c r="D8113" s="6">
        <v>1.04105371869772E-2</v>
      </c>
    </row>
    <row r="8114" spans="2:4" ht="16" x14ac:dyDescent="0.2">
      <c r="B8114" s="6" t="s">
        <v>58569</v>
      </c>
      <c r="C8114" s="6">
        <v>1.6144897748982399E-2</v>
      </c>
      <c r="D8114" s="6">
        <v>6.3179439886348804E-2</v>
      </c>
    </row>
    <row r="8115" spans="2:4" ht="16" x14ac:dyDescent="0.2">
      <c r="B8115" s="6" t="s">
        <v>58570</v>
      </c>
      <c r="C8115" s="6">
        <v>-5.4896506864832197E-3</v>
      </c>
      <c r="D8115" s="6">
        <v>-3.5111025346939898E-2</v>
      </c>
    </row>
    <row r="8116" spans="2:4" ht="16" x14ac:dyDescent="0.2">
      <c r="B8116" s="6" t="s">
        <v>58571</v>
      </c>
      <c r="C8116" s="6">
        <v>-8.1101771393025296E-2</v>
      </c>
      <c r="D8116" s="6">
        <v>-9.6294428787348493E-2</v>
      </c>
    </row>
    <row r="8117" spans="2:4" ht="16" x14ac:dyDescent="0.2">
      <c r="B8117" s="6" t="s">
        <v>58572</v>
      </c>
      <c r="C8117" s="6">
        <v>8.2978555693339104E-2</v>
      </c>
      <c r="D8117" s="6">
        <v>-7.2363453386780699E-2</v>
      </c>
    </row>
    <row r="8118" spans="2:4" ht="16" x14ac:dyDescent="0.2">
      <c r="B8118" s="6" t="s">
        <v>58573</v>
      </c>
      <c r="C8118" s="6">
        <v>-6.9035812542066893E-2</v>
      </c>
      <c r="D8118" s="6">
        <v>8.1549576663425896E-3</v>
      </c>
    </row>
    <row r="8119" spans="2:4" ht="16" x14ac:dyDescent="0.2">
      <c r="B8119" s="6" t="s">
        <v>58574</v>
      </c>
      <c r="C8119" s="6">
        <v>-0.20283377145755799</v>
      </c>
      <c r="D8119" s="6">
        <v>-0.15906321192266101</v>
      </c>
    </row>
    <row r="8120" spans="2:4" ht="16" x14ac:dyDescent="0.2">
      <c r="B8120" s="6" t="s">
        <v>58575</v>
      </c>
      <c r="C8120" s="6">
        <v>-2.0885762121586101E-2</v>
      </c>
      <c r="D8120" s="6">
        <v>8.9287159341156802E-2</v>
      </c>
    </row>
    <row r="8121" spans="2:4" ht="16" x14ac:dyDescent="0.2">
      <c r="B8121" s="6" t="s">
        <v>58576</v>
      </c>
      <c r="C8121" s="6">
        <v>2.8977224830194701E-2</v>
      </c>
      <c r="D8121" s="6">
        <v>6.5791317549741102E-2</v>
      </c>
    </row>
    <row r="8122" spans="2:4" ht="16" x14ac:dyDescent="0.2">
      <c r="B8122" s="6" t="s">
        <v>58577</v>
      </c>
      <c r="C8122" s="6">
        <v>9.8237002469225799E-4</v>
      </c>
      <c r="D8122" s="6">
        <v>-6.4373431113609506E-2</v>
      </c>
    </row>
    <row r="8123" spans="2:4" ht="16" x14ac:dyDescent="0.2">
      <c r="B8123" s="6" t="s">
        <v>58578</v>
      </c>
      <c r="C8123" s="6">
        <v>-6.3226261220910907E-2</v>
      </c>
      <c r="D8123" s="6">
        <v>2.4151623926155601E-2</v>
      </c>
    </row>
    <row r="8124" spans="2:4" ht="16" x14ac:dyDescent="0.2">
      <c r="B8124" s="6" t="s">
        <v>58579</v>
      </c>
      <c r="C8124" s="6">
        <v>-8.3965153533217304E-2</v>
      </c>
      <c r="D8124" s="6">
        <v>-2.4870581128678501E-2</v>
      </c>
    </row>
    <row r="8125" spans="2:4" ht="16" x14ac:dyDescent="0.2">
      <c r="B8125" s="6" t="s">
        <v>58580</v>
      </c>
      <c r="C8125" s="6">
        <v>-3.6598435067003401E-2</v>
      </c>
      <c r="D8125" s="6">
        <v>-6.1392205442916898E-3</v>
      </c>
    </row>
    <row r="8126" spans="2:4" ht="16" x14ac:dyDescent="0.2">
      <c r="B8126" s="6" t="s">
        <v>58581</v>
      </c>
      <c r="C8126" s="6">
        <v>5.3358382363075697E-2</v>
      </c>
      <c r="D8126" s="6">
        <v>0.191166759480625</v>
      </c>
    </row>
    <row r="8127" spans="2:4" ht="16" x14ac:dyDescent="0.2">
      <c r="B8127" s="6" t="s">
        <v>58582</v>
      </c>
      <c r="C8127" s="6">
        <v>-1.83859235814277E-2</v>
      </c>
      <c r="D8127" s="6">
        <v>4.36406451010335E-2</v>
      </c>
    </row>
    <row r="8128" spans="2:4" ht="16" x14ac:dyDescent="0.2">
      <c r="B8128" s="6" t="s">
        <v>58583</v>
      </c>
      <c r="C8128" s="6">
        <v>-7.9774804907008195E-2</v>
      </c>
      <c r="D8128" s="6">
        <v>8.0681639834410904E-3</v>
      </c>
    </row>
    <row r="8129" spans="2:4" ht="16" x14ac:dyDescent="0.2">
      <c r="B8129" s="6" t="s">
        <v>58584</v>
      </c>
      <c r="C8129" s="6">
        <v>-8.4799582282720096E-2</v>
      </c>
      <c r="D8129" s="6">
        <v>7.8052509208677498E-2</v>
      </c>
    </row>
    <row r="8130" spans="2:4" ht="16" x14ac:dyDescent="0.2">
      <c r="B8130" s="6" t="s">
        <v>58585</v>
      </c>
      <c r="C8130" s="6">
        <v>4.0733901773694299E-2</v>
      </c>
      <c r="D8130" s="6">
        <v>-0.13512731366884401</v>
      </c>
    </row>
    <row r="8131" spans="2:4" ht="16" x14ac:dyDescent="0.2">
      <c r="B8131" s="6" t="s">
        <v>58586</v>
      </c>
      <c r="C8131" s="6">
        <v>-1.37329348163098E-2</v>
      </c>
      <c r="D8131" s="6">
        <v>6.3154579526389795E-2</v>
      </c>
    </row>
    <row r="8132" spans="2:4" ht="16" x14ac:dyDescent="0.2">
      <c r="B8132" s="6" t="s">
        <v>58587</v>
      </c>
      <c r="C8132" s="6">
        <v>-7.5425907809378898E-2</v>
      </c>
      <c r="D8132" s="6">
        <v>-4.5886190366461597E-2</v>
      </c>
    </row>
    <row r="8133" spans="2:4" ht="16" x14ac:dyDescent="0.2">
      <c r="B8133" s="6" t="s">
        <v>58588</v>
      </c>
      <c r="C8133" s="6">
        <v>-1.32719265256505E-2</v>
      </c>
      <c r="D8133" s="6">
        <v>2.18341493952054E-2</v>
      </c>
    </row>
    <row r="8134" spans="2:4" ht="16" x14ac:dyDescent="0.2">
      <c r="B8134" s="6" t="s">
        <v>58589</v>
      </c>
      <c r="C8134" s="6">
        <v>-4.1502118234172998E-2</v>
      </c>
      <c r="D8134" s="6">
        <v>-5.4435531719464102E-2</v>
      </c>
    </row>
    <row r="8135" spans="2:4" ht="16" x14ac:dyDescent="0.2">
      <c r="B8135" s="6" t="s">
        <v>58590</v>
      </c>
      <c r="C8135" s="6">
        <v>2.3523311581330499E-2</v>
      </c>
      <c r="D8135" s="6">
        <v>-9.0096489921839301E-2</v>
      </c>
    </row>
    <row r="8136" spans="2:4" ht="16" x14ac:dyDescent="0.2">
      <c r="B8136" s="6" t="s">
        <v>58591</v>
      </c>
      <c r="C8136" s="6">
        <v>-4.51952749481093E-2</v>
      </c>
      <c r="D8136" s="6">
        <v>-3.1846640939433499E-2</v>
      </c>
    </row>
    <row r="8137" spans="2:4" ht="16" x14ac:dyDescent="0.2">
      <c r="B8137" s="6" t="s">
        <v>58592</v>
      </c>
      <c r="C8137" s="6">
        <v>-3.0440169499530399E-2</v>
      </c>
      <c r="D8137" s="6">
        <v>-3.95463197272949E-3</v>
      </c>
    </row>
    <row r="8138" spans="2:4" ht="16" x14ac:dyDescent="0.2">
      <c r="B8138" s="6" t="s">
        <v>58593</v>
      </c>
      <c r="C8138" s="6">
        <v>9.5702356009992294E-3</v>
      </c>
      <c r="D8138" s="6">
        <v>-0.15264896309053999</v>
      </c>
    </row>
    <row r="8139" spans="2:4" ht="16" x14ac:dyDescent="0.2">
      <c r="B8139" s="6" t="s">
        <v>58594</v>
      </c>
      <c r="C8139" s="6">
        <v>-9.1043926733256307E-3</v>
      </c>
      <c r="D8139" s="6">
        <v>6.5701793689030997E-3</v>
      </c>
    </row>
    <row r="8140" spans="2:4" ht="16" x14ac:dyDescent="0.2">
      <c r="B8140" s="6" t="s">
        <v>58595</v>
      </c>
      <c r="C8140" s="6">
        <v>-1.08273094251832E-3</v>
      </c>
      <c r="D8140" s="6">
        <v>5.2662845068810499E-2</v>
      </c>
    </row>
    <row r="8141" spans="2:4" ht="16" x14ac:dyDescent="0.2">
      <c r="B8141" s="6" t="s">
        <v>58596</v>
      </c>
      <c r="C8141" s="6">
        <v>-5.5279678953111103E-2</v>
      </c>
      <c r="D8141" s="6">
        <v>-7.03269985210528E-2</v>
      </c>
    </row>
    <row r="8142" spans="2:4" ht="16" x14ac:dyDescent="0.2">
      <c r="B8142" s="6" t="s">
        <v>58597</v>
      </c>
      <c r="C8142" s="6">
        <v>7.6817675373740194E-2</v>
      </c>
      <c r="D8142" s="6">
        <v>-5.1288975955010599E-2</v>
      </c>
    </row>
    <row r="8143" spans="2:4" ht="16" x14ac:dyDescent="0.2">
      <c r="B8143" s="6" t="s">
        <v>58598</v>
      </c>
      <c r="C8143" s="6">
        <v>-3.7158056455285603E-2</v>
      </c>
      <c r="D8143" s="6">
        <v>-2.6224400482646199E-2</v>
      </c>
    </row>
    <row r="8144" spans="2:4" ht="16" x14ac:dyDescent="0.2">
      <c r="B8144" s="6" t="s">
        <v>58599</v>
      </c>
      <c r="C8144" s="6">
        <v>6.8710482490805802E-3</v>
      </c>
      <c r="D8144" s="6">
        <v>-9.60801337527043E-2</v>
      </c>
    </row>
    <row r="8145" spans="2:4" ht="16" x14ac:dyDescent="0.2">
      <c r="B8145" s="6" t="s">
        <v>58600</v>
      </c>
      <c r="C8145" s="6">
        <v>-4.0478762183091099E-2</v>
      </c>
      <c r="D8145" s="6">
        <v>-8.0981349531858093E-2</v>
      </c>
    </row>
    <row r="8146" spans="2:4" ht="16" x14ac:dyDescent="0.2">
      <c r="B8146" s="6" t="s">
        <v>58601</v>
      </c>
      <c r="C8146" s="6">
        <v>-5.2577023568423101E-2</v>
      </c>
      <c r="D8146" s="6">
        <v>8.7310317467230406E-2</v>
      </c>
    </row>
    <row r="8147" spans="2:4" ht="16" x14ac:dyDescent="0.2">
      <c r="B8147" s="6" t="s">
        <v>58602</v>
      </c>
      <c r="C8147" s="6">
        <v>-9.9395332075573606E-3</v>
      </c>
      <c r="D8147" s="6">
        <v>-1.5573210024475001E-2</v>
      </c>
    </row>
    <row r="8148" spans="2:4" ht="16" x14ac:dyDescent="0.2">
      <c r="B8148" s="6" t="s">
        <v>58603</v>
      </c>
      <c r="C8148" s="6">
        <v>6.19165534779871E-2</v>
      </c>
      <c r="D8148" s="6">
        <v>-2.05644173259595E-2</v>
      </c>
    </row>
    <row r="8149" spans="2:4" ht="16" x14ac:dyDescent="0.2">
      <c r="B8149" s="6" t="s">
        <v>58604</v>
      </c>
      <c r="C8149" s="6">
        <v>5.4992470268879302E-2</v>
      </c>
      <c r="D8149" s="6">
        <v>-7.4559107625501803E-2</v>
      </c>
    </row>
    <row r="8150" spans="2:4" ht="16" x14ac:dyDescent="0.2">
      <c r="B8150" s="6" t="s">
        <v>58605</v>
      </c>
      <c r="C8150" s="6">
        <v>6.1085923972426003E-3</v>
      </c>
      <c r="D8150" s="6">
        <v>-2.9102011522523299E-2</v>
      </c>
    </row>
    <row r="8151" spans="2:4" ht="16" x14ac:dyDescent="0.2">
      <c r="B8151" s="6" t="s">
        <v>58606</v>
      </c>
      <c r="C8151" s="6">
        <v>-0.116919879787726</v>
      </c>
      <c r="D8151" s="6">
        <v>-0.159351524173103</v>
      </c>
    </row>
    <row r="8152" spans="2:4" ht="16" x14ac:dyDescent="0.2">
      <c r="B8152" s="6" t="s">
        <v>58607</v>
      </c>
      <c r="C8152" s="6">
        <v>-0.134619775889743</v>
      </c>
      <c r="D8152" s="6">
        <v>-4.2866067245127502E-2</v>
      </c>
    </row>
    <row r="8153" spans="2:4" ht="16" x14ac:dyDescent="0.2">
      <c r="B8153" s="6" t="s">
        <v>58608</v>
      </c>
      <c r="C8153" s="6">
        <v>-0.16056369413428101</v>
      </c>
      <c r="D8153" s="6">
        <v>-0.15096160608072301</v>
      </c>
    </row>
    <row r="8154" spans="2:4" ht="16" x14ac:dyDescent="0.2">
      <c r="B8154" s="6" t="s">
        <v>58609</v>
      </c>
      <c r="C8154" s="6">
        <v>0.148775340733413</v>
      </c>
      <c r="D8154" s="6">
        <v>7.6901584693672795E-2</v>
      </c>
    </row>
    <row r="8155" spans="2:4" ht="16" x14ac:dyDescent="0.2">
      <c r="B8155" s="6" t="s">
        <v>58610</v>
      </c>
      <c r="C8155" s="6">
        <v>-0.19535839231469199</v>
      </c>
      <c r="D8155" s="6">
        <v>-1.1285258229701001E-2</v>
      </c>
    </row>
    <row r="8156" spans="2:4" ht="16" x14ac:dyDescent="0.2">
      <c r="B8156" s="6" t="s">
        <v>58611</v>
      </c>
      <c r="C8156" s="6">
        <v>4.7460691343554899E-2</v>
      </c>
      <c r="D8156" s="6">
        <v>-6.2552684102063202E-2</v>
      </c>
    </row>
    <row r="8157" spans="2:4" ht="16" x14ac:dyDescent="0.2">
      <c r="B8157" s="6" t="s">
        <v>58612</v>
      </c>
      <c r="C8157" s="6">
        <v>-8.8845787080789898E-2</v>
      </c>
      <c r="D8157" s="6">
        <v>-1.34618232570295E-2</v>
      </c>
    </row>
    <row r="8158" spans="2:4" ht="16" x14ac:dyDescent="0.2">
      <c r="B8158" s="6" t="s">
        <v>58613</v>
      </c>
      <c r="C8158" s="6">
        <v>0.134524268446544</v>
      </c>
      <c r="D8158" s="6">
        <v>5.3084055760719999E-2</v>
      </c>
    </row>
    <row r="8159" spans="2:4" ht="16" x14ac:dyDescent="0.2">
      <c r="B8159" s="6" t="s">
        <v>58614</v>
      </c>
      <c r="C8159" s="6">
        <v>-7.7773413532932004E-2</v>
      </c>
      <c r="D8159" s="6">
        <v>-7.1565879275041794E-2</v>
      </c>
    </row>
    <row r="8160" spans="2:4" ht="16" x14ac:dyDescent="0.2">
      <c r="B8160" s="6" t="s">
        <v>58615</v>
      </c>
      <c r="C8160" s="6">
        <v>-7.0144234962006297E-3</v>
      </c>
      <c r="D8160" s="6">
        <v>5.4127829810821801E-2</v>
      </c>
    </row>
    <row r="8161" spans="2:4" ht="16" x14ac:dyDescent="0.2">
      <c r="B8161" s="6" t="s">
        <v>58616</v>
      </c>
      <c r="C8161" s="6">
        <v>-9.0063052450783899E-4</v>
      </c>
      <c r="D8161" s="6">
        <v>-3.9945607995449002E-2</v>
      </c>
    </row>
    <row r="8162" spans="2:4" ht="16" x14ac:dyDescent="0.2">
      <c r="B8162" s="6" t="s">
        <v>58617</v>
      </c>
      <c r="C8162" s="6">
        <v>-4.1000714605487203E-2</v>
      </c>
      <c r="D8162" s="6">
        <v>2.79516142530018E-2</v>
      </c>
    </row>
    <row r="8163" spans="2:4" ht="16" x14ac:dyDescent="0.2">
      <c r="B8163" s="6" t="s">
        <v>58618</v>
      </c>
      <c r="C8163" s="6">
        <v>7.4304095035040901E-2</v>
      </c>
      <c r="D8163" s="6">
        <v>7.9138035359550593E-2</v>
      </c>
    </row>
    <row r="8164" spans="2:4" ht="16" x14ac:dyDescent="0.2">
      <c r="B8164" s="6" t="s">
        <v>58619</v>
      </c>
      <c r="C8164" s="6">
        <v>-7.1386743366007394E-2</v>
      </c>
      <c r="D8164" s="6">
        <v>1.29906811013181E-2</v>
      </c>
    </row>
    <row r="8165" spans="2:4" ht="16" x14ac:dyDescent="0.2">
      <c r="B8165" s="6" t="s">
        <v>58620</v>
      </c>
      <c r="C8165" s="6">
        <v>7.8149107617286398E-2</v>
      </c>
      <c r="D8165" s="6">
        <v>-1.2518733983022201E-2</v>
      </c>
    </row>
    <row r="8166" spans="2:4" ht="16" x14ac:dyDescent="0.2">
      <c r="B8166" s="6" t="s">
        <v>58621</v>
      </c>
      <c r="C8166" s="6">
        <v>-1.4629677727734601E-2</v>
      </c>
      <c r="D8166" s="6">
        <v>-0.127995018982972</v>
      </c>
    </row>
    <row r="8167" spans="2:4" ht="16" x14ac:dyDescent="0.2">
      <c r="B8167" s="6" t="s">
        <v>58622</v>
      </c>
      <c r="C8167" s="6">
        <v>3.18930294674784E-2</v>
      </c>
      <c r="D8167" s="6">
        <v>-2.19950817630634E-2</v>
      </c>
    </row>
    <row r="8168" spans="2:4" ht="16" x14ac:dyDescent="0.2">
      <c r="B8168" s="6" t="s">
        <v>58623</v>
      </c>
      <c r="C8168" s="6">
        <v>-5.2089681545679903E-2</v>
      </c>
      <c r="D8168" s="6">
        <v>5.81288659607685E-3</v>
      </c>
    </row>
    <row r="8169" spans="2:4" ht="16" x14ac:dyDescent="0.2">
      <c r="B8169" s="6" t="s">
        <v>58624</v>
      </c>
      <c r="C8169" s="6">
        <v>0.112528770695373</v>
      </c>
      <c r="D8169" s="6">
        <v>-5.3547306968078197E-2</v>
      </c>
    </row>
    <row r="8170" spans="2:4" ht="16" x14ac:dyDescent="0.2">
      <c r="B8170" s="6" t="s">
        <v>58625</v>
      </c>
      <c r="C8170" s="6">
        <v>-0.158379349136933</v>
      </c>
      <c r="D8170" s="6">
        <v>-0.101802933641293</v>
      </c>
    </row>
    <row r="8171" spans="2:4" ht="16" x14ac:dyDescent="0.2">
      <c r="B8171" s="6" t="s">
        <v>58626</v>
      </c>
      <c r="C8171" s="6">
        <v>6.0692417922568097E-2</v>
      </c>
      <c r="D8171" s="6">
        <v>-3.5944592504266698E-3</v>
      </c>
    </row>
    <row r="8172" spans="2:4" ht="16" x14ac:dyDescent="0.2">
      <c r="B8172" s="6" t="s">
        <v>58627</v>
      </c>
      <c r="C8172" s="6">
        <v>-9.5304855163131901E-3</v>
      </c>
      <c r="D8172" s="6">
        <v>4.5215979735653902E-2</v>
      </c>
    </row>
    <row r="8173" spans="2:4" ht="16" x14ac:dyDescent="0.2">
      <c r="B8173" s="6" t="s">
        <v>58628</v>
      </c>
      <c r="C8173" s="6">
        <v>-5.7072840473893799E-2</v>
      </c>
      <c r="D8173" s="6">
        <v>-2.7738833765410802E-2</v>
      </c>
    </row>
    <row r="8174" spans="2:4" ht="16" x14ac:dyDescent="0.2">
      <c r="B8174" s="6" t="s">
        <v>58629</v>
      </c>
      <c r="C8174" s="6">
        <v>0.103990006454437</v>
      </c>
      <c r="D8174" s="6">
        <v>-3.0181278423241E-2</v>
      </c>
    </row>
    <row r="8175" spans="2:4" ht="16" x14ac:dyDescent="0.2">
      <c r="B8175" s="6" t="s">
        <v>58630</v>
      </c>
      <c r="C8175" s="6">
        <v>-5.4401766231388003E-2</v>
      </c>
      <c r="D8175" s="6">
        <v>4.4704003743985303E-2</v>
      </c>
    </row>
    <row r="8176" spans="2:4" ht="16" x14ac:dyDescent="0.2">
      <c r="B8176" s="6" t="s">
        <v>58631</v>
      </c>
      <c r="C8176" s="6">
        <v>-6.9963421809926096E-2</v>
      </c>
      <c r="D8176" s="6">
        <v>3.0169927035891199E-2</v>
      </c>
    </row>
    <row r="8177" spans="2:4" ht="16" x14ac:dyDescent="0.2">
      <c r="B8177" s="6" t="s">
        <v>58632</v>
      </c>
      <c r="C8177" s="6">
        <v>-0.22283949925569499</v>
      </c>
      <c r="D8177" s="6">
        <v>-9.1830090399609696E-2</v>
      </c>
    </row>
    <row r="8178" spans="2:4" ht="16" x14ac:dyDescent="0.2">
      <c r="B8178" s="6" t="s">
        <v>58633</v>
      </c>
      <c r="C8178" s="6">
        <v>4.0505594015975498E-2</v>
      </c>
      <c r="D8178" s="6">
        <v>-1.1025321056255401E-2</v>
      </c>
    </row>
    <row r="8179" spans="2:4" ht="16" x14ac:dyDescent="0.2">
      <c r="B8179" s="6" t="s">
        <v>58634</v>
      </c>
      <c r="C8179" s="6">
        <v>-7.3123349018245201E-2</v>
      </c>
      <c r="D8179" s="6">
        <v>8.5036017219573296E-2</v>
      </c>
    </row>
    <row r="8180" spans="2:4" ht="16" x14ac:dyDescent="0.2">
      <c r="B8180" s="6" t="s">
        <v>58635</v>
      </c>
      <c r="C8180" s="6">
        <v>-0.20479751663936099</v>
      </c>
      <c r="D8180" s="6">
        <v>5.36594415295178E-2</v>
      </c>
    </row>
    <row r="8181" spans="2:4" ht="16" x14ac:dyDescent="0.2">
      <c r="B8181" s="6" t="s">
        <v>58636</v>
      </c>
      <c r="C8181" s="6">
        <v>9.0847417747639304E-3</v>
      </c>
      <c r="D8181" s="6">
        <v>-7.0045342717228898E-2</v>
      </c>
    </row>
    <row r="8182" spans="2:4" ht="16" x14ac:dyDescent="0.2">
      <c r="B8182" s="6" t="s">
        <v>58637</v>
      </c>
      <c r="C8182" s="6">
        <v>0.136467764769066</v>
      </c>
      <c r="D8182" s="6">
        <v>1.5673867202478601E-2</v>
      </c>
    </row>
    <row r="8183" spans="2:4" ht="16" x14ac:dyDescent="0.2">
      <c r="B8183" s="6" t="s">
        <v>58638</v>
      </c>
      <c r="C8183" s="6">
        <v>-5.1714589192147102E-2</v>
      </c>
      <c r="D8183" s="6">
        <v>-2.5116922024655702E-3</v>
      </c>
    </row>
    <row r="8184" spans="2:4" ht="16" x14ac:dyDescent="0.2">
      <c r="B8184" s="6" t="s">
        <v>58639</v>
      </c>
      <c r="C8184" s="6">
        <v>-6.0725065752027501E-3</v>
      </c>
      <c r="D8184" s="6">
        <v>-2.1270510793190301E-2</v>
      </c>
    </row>
    <row r="8185" spans="2:4" ht="16" x14ac:dyDescent="0.2">
      <c r="B8185" s="6" t="s">
        <v>58640</v>
      </c>
      <c r="C8185" s="6">
        <v>-1.43919402996051E-3</v>
      </c>
      <c r="D8185" s="6">
        <v>-6.4860291317590593E-2</v>
      </c>
    </row>
    <row r="8186" spans="2:4" ht="16" x14ac:dyDescent="0.2">
      <c r="B8186" s="6" t="s">
        <v>58641</v>
      </c>
      <c r="C8186" s="6">
        <v>-8.3698484791892E-2</v>
      </c>
      <c r="D8186" s="6">
        <v>-1.8727906531607299E-2</v>
      </c>
    </row>
    <row r="8187" spans="2:4" ht="16" x14ac:dyDescent="0.2">
      <c r="B8187" s="6" t="s">
        <v>58642</v>
      </c>
      <c r="C8187" s="6">
        <v>9.0723105090333406E-2</v>
      </c>
      <c r="D8187" s="6">
        <v>6.1376316276264199E-2</v>
      </c>
    </row>
    <row r="8188" spans="2:4" ht="16" x14ac:dyDescent="0.2">
      <c r="B8188" s="6" t="s">
        <v>58643</v>
      </c>
      <c r="C8188" s="6">
        <v>2.2159339130965301E-2</v>
      </c>
      <c r="D8188" s="6">
        <v>-2.94119921562223E-2</v>
      </c>
    </row>
    <row r="8189" spans="2:4" ht="16" x14ac:dyDescent="0.2">
      <c r="B8189" s="6" t="s">
        <v>58644</v>
      </c>
      <c r="C8189" s="6">
        <v>-3.1186173673060799E-2</v>
      </c>
      <c r="D8189" s="6">
        <v>-3.1869438686699503E-2</v>
      </c>
    </row>
    <row r="8190" spans="2:4" ht="16" x14ac:dyDescent="0.2">
      <c r="B8190" s="6" t="s">
        <v>58645</v>
      </c>
      <c r="C8190" s="6">
        <v>-6.1669852396191202E-2</v>
      </c>
      <c r="D8190" s="6">
        <v>-6.0068094349042297E-2</v>
      </c>
    </row>
    <row r="8191" spans="2:4" ht="16" x14ac:dyDescent="0.2">
      <c r="B8191" s="6" t="s">
        <v>58646</v>
      </c>
      <c r="C8191" s="6">
        <v>-0.117128688096763</v>
      </c>
      <c r="D8191" s="6">
        <v>-1.8350134837007801E-3</v>
      </c>
    </row>
    <row r="8192" spans="2:4" ht="16" x14ac:dyDescent="0.2">
      <c r="B8192" s="6" t="s">
        <v>58647</v>
      </c>
      <c r="C8192" s="6">
        <v>0.10137971591893399</v>
      </c>
      <c r="D8192" s="6">
        <v>2.2868003167320801E-3</v>
      </c>
    </row>
    <row r="8193" spans="2:4" ht="16" x14ac:dyDescent="0.2">
      <c r="B8193" s="6" t="s">
        <v>58648</v>
      </c>
      <c r="C8193" s="6">
        <v>-1.9602962608815701E-2</v>
      </c>
      <c r="D8193" s="6">
        <v>-5.4988105955419399E-2</v>
      </c>
    </row>
    <row r="8194" spans="2:4" ht="16" x14ac:dyDescent="0.2">
      <c r="B8194" s="6" t="s">
        <v>58649</v>
      </c>
      <c r="C8194" s="6">
        <v>1.8620581968828102E-2</v>
      </c>
      <c r="D8194" s="6">
        <v>-4.64037963590593E-2</v>
      </c>
    </row>
    <row r="8195" spans="2:4" ht="16" x14ac:dyDescent="0.2">
      <c r="B8195" s="6" t="s">
        <v>58650</v>
      </c>
      <c r="C8195" s="6">
        <v>-1.4353750198270499E-2</v>
      </c>
      <c r="D8195" s="6">
        <v>-3.8599365968244898E-2</v>
      </c>
    </row>
    <row r="8196" spans="2:4" ht="16" x14ac:dyDescent="0.2">
      <c r="B8196" s="6" t="s">
        <v>58651</v>
      </c>
      <c r="C8196" s="6">
        <v>1.24388519979179E-2</v>
      </c>
      <c r="D8196" s="6">
        <v>7.6216762351901807E-2</v>
      </c>
    </row>
    <row r="8197" spans="2:4" ht="16" x14ac:dyDescent="0.2">
      <c r="B8197" s="6" t="s">
        <v>58652</v>
      </c>
      <c r="C8197" s="6">
        <v>0.136794287806698</v>
      </c>
      <c r="D8197" s="6">
        <v>-1.24323244558007E-3</v>
      </c>
    </row>
    <row r="8198" spans="2:4" ht="16" x14ac:dyDescent="0.2">
      <c r="B8198" s="6" t="s">
        <v>58653</v>
      </c>
      <c r="C8198" s="6">
        <v>9.5230278240246796E-2</v>
      </c>
      <c r="D8198" s="6">
        <v>6.6525237720587604E-2</v>
      </c>
    </row>
    <row r="8199" spans="2:4" ht="16" x14ac:dyDescent="0.2">
      <c r="B8199" s="6" t="s">
        <v>58654</v>
      </c>
      <c r="C8199" s="6">
        <v>5.9015701744230299E-2</v>
      </c>
      <c r="D8199" s="6">
        <v>-0.115408198185212</v>
      </c>
    </row>
    <row r="8200" spans="2:4" ht="16" x14ac:dyDescent="0.2">
      <c r="B8200" s="6" t="s">
        <v>58655</v>
      </c>
      <c r="C8200" s="6">
        <v>-5.60643199591562E-2</v>
      </c>
      <c r="D8200" s="6">
        <v>-1.40212323330623E-2</v>
      </c>
    </row>
    <row r="8201" spans="2:4" ht="16" x14ac:dyDescent="0.2">
      <c r="B8201" s="6" t="s">
        <v>58656</v>
      </c>
      <c r="C8201" s="6">
        <v>-2.2629558913302501E-2</v>
      </c>
      <c r="D8201" s="6">
        <v>-5.6844110391235297E-2</v>
      </c>
    </row>
    <row r="8202" spans="2:4" ht="16" x14ac:dyDescent="0.2">
      <c r="B8202" s="6" t="s">
        <v>58657</v>
      </c>
      <c r="C8202" s="6">
        <v>-0.108487264573728</v>
      </c>
      <c r="D8202" s="6">
        <v>-3.89814626134595E-2</v>
      </c>
    </row>
    <row r="8203" spans="2:4" ht="16" x14ac:dyDescent="0.2">
      <c r="B8203" s="6" t="s">
        <v>58658</v>
      </c>
      <c r="C8203" s="6">
        <v>1.2442275241722801E-2</v>
      </c>
      <c r="D8203" s="6">
        <v>0.11494797818710301</v>
      </c>
    </row>
    <row r="8204" spans="2:4" ht="16" x14ac:dyDescent="0.2">
      <c r="B8204" s="6" t="s">
        <v>58659</v>
      </c>
      <c r="C8204" s="6">
        <v>7.0508122271226298E-2</v>
      </c>
      <c r="D8204" s="6">
        <v>9.7425697820274798E-2</v>
      </c>
    </row>
    <row r="8205" spans="2:4" ht="16" x14ac:dyDescent="0.2">
      <c r="B8205" s="6" t="s">
        <v>58660</v>
      </c>
      <c r="C8205" s="6">
        <v>0.29005019732392601</v>
      </c>
      <c r="D8205" s="6">
        <v>0.215338698957246</v>
      </c>
    </row>
    <row r="8206" spans="2:4" ht="16" x14ac:dyDescent="0.2">
      <c r="B8206" s="6" t="s">
        <v>58661</v>
      </c>
      <c r="C8206" s="6">
        <v>0.12289584019329999</v>
      </c>
      <c r="D8206" s="6">
        <v>2.7889730020055101E-2</v>
      </c>
    </row>
    <row r="8207" spans="2:4" ht="16" x14ac:dyDescent="0.2">
      <c r="B8207" s="6" t="s">
        <v>58662</v>
      </c>
      <c r="C8207" s="6">
        <v>-3.2402967182596498E-2</v>
      </c>
      <c r="D8207" s="6">
        <v>-1.9931262738869499E-2</v>
      </c>
    </row>
    <row r="8208" spans="2:4" ht="16" x14ac:dyDescent="0.2">
      <c r="B8208" s="6" t="s">
        <v>58663</v>
      </c>
      <c r="C8208" s="6">
        <v>-6.7361322217767104E-3</v>
      </c>
      <c r="D8208" s="6">
        <v>3.5089072193850698E-2</v>
      </c>
    </row>
    <row r="8209" spans="2:4" ht="16" x14ac:dyDescent="0.2">
      <c r="B8209" s="6" t="s">
        <v>58664</v>
      </c>
      <c r="C8209" s="6">
        <v>-8.7966478930350298E-2</v>
      </c>
      <c r="D8209" s="6">
        <v>5.8910326884726402E-2</v>
      </c>
    </row>
    <row r="8210" spans="2:4" ht="16" x14ac:dyDescent="0.2">
      <c r="B8210" s="6" t="s">
        <v>58665</v>
      </c>
      <c r="C8210" s="6">
        <v>0.30342442108762702</v>
      </c>
      <c r="D8210" s="6">
        <v>9.5023512968860302E-2</v>
      </c>
    </row>
    <row r="8211" spans="2:4" ht="16" x14ac:dyDescent="0.2">
      <c r="B8211" s="6" t="s">
        <v>58666</v>
      </c>
      <c r="C8211" s="6">
        <v>7.1865827469942203E-2</v>
      </c>
      <c r="D8211" s="6">
        <v>2.3544625118396102E-2</v>
      </c>
    </row>
    <row r="8212" spans="2:4" ht="16" x14ac:dyDescent="0.2">
      <c r="B8212" s="6" t="s">
        <v>58667</v>
      </c>
      <c r="C8212" s="6">
        <v>-3.72082024685607E-2</v>
      </c>
      <c r="D8212" s="6">
        <v>0.107920037612076</v>
      </c>
    </row>
    <row r="8213" spans="2:4" ht="16" x14ac:dyDescent="0.2">
      <c r="B8213" s="6" t="s">
        <v>58668</v>
      </c>
      <c r="C8213" s="6">
        <v>-7.3082004082191801E-2</v>
      </c>
      <c r="D8213" s="6">
        <v>6.8301084363951006E-2</v>
      </c>
    </row>
    <row r="8214" spans="2:4" ht="16" x14ac:dyDescent="0.2">
      <c r="B8214" s="6" t="s">
        <v>58669</v>
      </c>
      <c r="C8214" s="6">
        <v>6.5434151884646904E-3</v>
      </c>
      <c r="D8214" s="6">
        <v>-2.7774847192586299E-2</v>
      </c>
    </row>
    <row r="8215" spans="2:4" ht="16" x14ac:dyDescent="0.2">
      <c r="B8215" s="6" t="s">
        <v>58670</v>
      </c>
      <c r="C8215" s="6">
        <v>8.2390841414376595E-2</v>
      </c>
      <c r="D8215" s="6">
        <v>-4.3681730766249302E-2</v>
      </c>
    </row>
    <row r="8216" spans="2:4" ht="16" x14ac:dyDescent="0.2">
      <c r="B8216" s="6" t="s">
        <v>58671</v>
      </c>
      <c r="C8216" s="6">
        <v>-0.103283775044749</v>
      </c>
      <c r="D8216" s="6">
        <v>5.1345217322409702E-2</v>
      </c>
    </row>
    <row r="8217" spans="2:4" ht="16" x14ac:dyDescent="0.2">
      <c r="B8217" s="6" t="s">
        <v>58672</v>
      </c>
      <c r="C8217" s="6">
        <v>-1.23468592210294E-2</v>
      </c>
      <c r="D8217" s="6">
        <v>1.6789146163347101E-2</v>
      </c>
    </row>
    <row r="8218" spans="2:4" ht="16" x14ac:dyDescent="0.2">
      <c r="B8218" s="6" t="s">
        <v>58673</v>
      </c>
      <c r="C8218" s="6">
        <v>-9.2997767336449003E-2</v>
      </c>
      <c r="D8218" s="6">
        <v>-0.15023042640832401</v>
      </c>
    </row>
    <row r="8219" spans="2:4" ht="16" x14ac:dyDescent="0.2">
      <c r="B8219" s="6" t="s">
        <v>58674</v>
      </c>
      <c r="C8219" s="6">
        <v>1.5393197651040001E-2</v>
      </c>
      <c r="D8219" s="6">
        <v>-4.3124795457300601E-2</v>
      </c>
    </row>
    <row r="8220" spans="2:4" ht="16" x14ac:dyDescent="0.2">
      <c r="B8220" s="6" t="s">
        <v>58675</v>
      </c>
      <c r="C8220" s="6">
        <v>-5.7726466823589298E-2</v>
      </c>
      <c r="D8220" s="6">
        <v>4.9657750431674599E-2</v>
      </c>
    </row>
    <row r="8221" spans="2:4" ht="16" x14ac:dyDescent="0.2">
      <c r="B8221" s="6" t="s">
        <v>58676</v>
      </c>
      <c r="C8221" s="6">
        <v>0.140861447106993</v>
      </c>
      <c r="D8221" s="6">
        <v>3.0463978337959802E-2</v>
      </c>
    </row>
    <row r="8222" spans="2:4" ht="16" x14ac:dyDescent="0.2">
      <c r="B8222" s="6" t="s">
        <v>58677</v>
      </c>
      <c r="C8222" s="6">
        <v>0.119458865144301</v>
      </c>
      <c r="D8222" s="6">
        <v>-2.86913414193351E-2</v>
      </c>
    </row>
    <row r="8223" spans="2:4" ht="16" x14ac:dyDescent="0.2">
      <c r="B8223" s="6" t="s">
        <v>58678</v>
      </c>
      <c r="C8223" s="6">
        <v>-2.0790795305085701E-2</v>
      </c>
      <c r="D8223" s="6">
        <v>9.2899826379174003E-2</v>
      </c>
    </row>
    <row r="8224" spans="2:4" ht="16" x14ac:dyDescent="0.2">
      <c r="B8224" s="6" t="s">
        <v>58679</v>
      </c>
      <c r="C8224" s="6">
        <v>-0.13744130839430799</v>
      </c>
      <c r="D8224" s="6">
        <v>-4.57317301574761E-2</v>
      </c>
    </row>
    <row r="8225" spans="2:4" ht="16" x14ac:dyDescent="0.2">
      <c r="B8225" s="6" t="s">
        <v>58680</v>
      </c>
      <c r="C8225" s="6">
        <v>5.9351008778920203E-2</v>
      </c>
      <c r="D8225" s="6">
        <v>2.4519660477125799E-2</v>
      </c>
    </row>
    <row r="8226" spans="2:4" ht="16" x14ac:dyDescent="0.2">
      <c r="B8226" s="6" t="s">
        <v>58681</v>
      </c>
      <c r="C8226" s="6">
        <v>-0.14585254864532801</v>
      </c>
      <c r="D8226" s="6">
        <v>3.1049377575427299E-2</v>
      </c>
    </row>
    <row r="8227" spans="2:4" ht="16" x14ac:dyDescent="0.2">
      <c r="B8227" s="6" t="s">
        <v>58682</v>
      </c>
      <c r="C8227" s="6">
        <v>0.138438975497401</v>
      </c>
      <c r="D8227" s="6">
        <v>0.146942082332195</v>
      </c>
    </row>
    <row r="8228" spans="2:4" ht="16" x14ac:dyDescent="0.2">
      <c r="B8228" s="6" t="s">
        <v>58683</v>
      </c>
      <c r="C8228" s="6">
        <v>-9.6943906788528295E-2</v>
      </c>
      <c r="D8228" s="6">
        <v>-1.3212357761816E-4</v>
      </c>
    </row>
    <row r="8229" spans="2:4" ht="16" x14ac:dyDescent="0.2">
      <c r="B8229" s="6" t="s">
        <v>58684</v>
      </c>
      <c r="C8229" s="6">
        <v>0.109101280975497</v>
      </c>
      <c r="D8229" s="6">
        <v>2.6200521438503301E-2</v>
      </c>
    </row>
    <row r="8230" spans="2:4" ht="16" x14ac:dyDescent="0.2">
      <c r="B8230" s="6" t="s">
        <v>58685</v>
      </c>
      <c r="C8230" s="6">
        <v>-2.0021435853933199E-2</v>
      </c>
      <c r="D8230" s="6">
        <v>-5.7510108523633099E-2</v>
      </c>
    </row>
    <row r="8231" spans="2:4" ht="16" x14ac:dyDescent="0.2">
      <c r="B8231" s="6" t="s">
        <v>58686</v>
      </c>
      <c r="C8231" s="6">
        <v>-3.0376769484874401E-4</v>
      </c>
      <c r="D8231" s="6">
        <v>-4.5700614753865103E-2</v>
      </c>
    </row>
    <row r="8232" spans="2:4" ht="16" x14ac:dyDescent="0.2">
      <c r="B8232" s="6" t="s">
        <v>58687</v>
      </c>
      <c r="C8232" s="6">
        <v>-2.9224630045721501E-2</v>
      </c>
      <c r="D8232" s="6">
        <v>-1.6373487911661901E-2</v>
      </c>
    </row>
    <row r="8233" spans="2:4" ht="16" x14ac:dyDescent="0.2">
      <c r="B8233" s="6" t="s">
        <v>58688</v>
      </c>
      <c r="C8233" s="6">
        <v>7.8761602601873398E-2</v>
      </c>
      <c r="D8233" s="6">
        <v>0.10504975209279201</v>
      </c>
    </row>
    <row r="8234" spans="2:4" ht="16" x14ac:dyDescent="0.2">
      <c r="B8234" s="6" t="s">
        <v>58689</v>
      </c>
      <c r="C8234" s="6">
        <v>-9.4588530889671701E-2</v>
      </c>
      <c r="D8234" s="6">
        <v>-5.1168561458805302E-3</v>
      </c>
    </row>
    <row r="8235" spans="2:4" ht="16" x14ac:dyDescent="0.2">
      <c r="B8235" s="6" t="s">
        <v>58690</v>
      </c>
      <c r="C8235" s="6">
        <v>-4.1708629926923799E-2</v>
      </c>
      <c r="D8235" s="6">
        <v>9.1879247785208503E-3</v>
      </c>
    </row>
    <row r="8236" spans="2:4" ht="16" x14ac:dyDescent="0.2">
      <c r="B8236" s="6" t="s">
        <v>58691</v>
      </c>
      <c r="C8236" s="6">
        <v>7.3295275215135E-2</v>
      </c>
      <c r="D8236" s="6">
        <v>3.3283741026069798E-2</v>
      </c>
    </row>
    <row r="8237" spans="2:4" ht="16" x14ac:dyDescent="0.2">
      <c r="B8237" s="6" t="s">
        <v>58692</v>
      </c>
      <c r="C8237" s="6">
        <v>-2.4644767723869698E-2</v>
      </c>
      <c r="D8237" s="6">
        <v>-1.24458706699058E-2</v>
      </c>
    </row>
    <row r="8238" spans="2:4" ht="16" x14ac:dyDescent="0.2">
      <c r="B8238" s="6" t="s">
        <v>58693</v>
      </c>
      <c r="C8238" s="6">
        <v>0.138446289274264</v>
      </c>
      <c r="D8238" s="6">
        <v>4.80283863237769E-2</v>
      </c>
    </row>
    <row r="8239" spans="2:4" ht="16" x14ac:dyDescent="0.2">
      <c r="B8239" s="6" t="s">
        <v>58694</v>
      </c>
      <c r="C8239" s="6">
        <v>0.146793896933616</v>
      </c>
      <c r="D8239" s="6">
        <v>0.20296454501778999</v>
      </c>
    </row>
    <row r="8240" spans="2:4" ht="16" x14ac:dyDescent="0.2">
      <c r="B8240" s="6" t="s">
        <v>58695</v>
      </c>
      <c r="C8240" s="6">
        <v>0.39304387822682502</v>
      </c>
      <c r="D8240" s="6">
        <v>9.1435406425319499E-2</v>
      </c>
    </row>
    <row r="8241" spans="2:4" ht="16" x14ac:dyDescent="0.2">
      <c r="B8241" s="6" t="s">
        <v>58696</v>
      </c>
      <c r="C8241" s="6">
        <v>2.9576495459307E-2</v>
      </c>
      <c r="D8241" s="6">
        <v>8.1689409201591304E-2</v>
      </c>
    </row>
    <row r="8242" spans="2:4" ht="16" x14ac:dyDescent="0.2">
      <c r="B8242" s="6" t="s">
        <v>58697</v>
      </c>
      <c r="C8242" s="6">
        <v>-0.110137915553937</v>
      </c>
      <c r="D8242" s="6">
        <v>-7.2277539986141101E-2</v>
      </c>
    </row>
    <row r="8243" spans="2:4" ht="16" x14ac:dyDescent="0.2">
      <c r="B8243" s="6" t="s">
        <v>58698</v>
      </c>
      <c r="C8243" s="6">
        <v>-5.0617258703535804E-3</v>
      </c>
      <c r="D8243" s="6">
        <v>7.0259645418497399E-2</v>
      </c>
    </row>
    <row r="8244" spans="2:4" ht="16" x14ac:dyDescent="0.2">
      <c r="B8244" s="6" t="s">
        <v>58699</v>
      </c>
      <c r="C8244" s="6">
        <v>4.7683684349539797E-2</v>
      </c>
      <c r="D8244" s="6">
        <v>2.1497962984419999E-2</v>
      </c>
    </row>
    <row r="8245" spans="2:4" ht="16" x14ac:dyDescent="0.2">
      <c r="B8245" s="6" t="s">
        <v>58700</v>
      </c>
      <c r="C8245" s="6">
        <v>-0.15137971876137299</v>
      </c>
      <c r="D8245" s="6">
        <v>5.3139064017673099E-2</v>
      </c>
    </row>
    <row r="8246" spans="2:4" ht="16" x14ac:dyDescent="0.2">
      <c r="B8246" s="6" t="s">
        <v>58701</v>
      </c>
      <c r="C8246" s="6">
        <v>2.6786316517770602E-2</v>
      </c>
      <c r="D8246" s="6">
        <v>0.11595513596759</v>
      </c>
    </row>
    <row r="8247" spans="2:4" ht="16" x14ac:dyDescent="0.2">
      <c r="B8247" s="6" t="s">
        <v>58702</v>
      </c>
      <c r="C8247" s="6">
        <v>5.4976592820676899E-2</v>
      </c>
      <c r="D8247" s="6">
        <v>7.4188615374818107E-2</v>
      </c>
    </row>
    <row r="8248" spans="2:4" ht="16" x14ac:dyDescent="0.2">
      <c r="B8248" s="6" t="s">
        <v>58703</v>
      </c>
      <c r="C8248" s="6">
        <v>-0.111399591499974</v>
      </c>
      <c r="D8248" s="6">
        <v>-5.04272816384971E-2</v>
      </c>
    </row>
    <row r="8249" spans="2:4" ht="16" x14ac:dyDescent="0.2">
      <c r="B8249" s="6" t="s">
        <v>58704</v>
      </c>
      <c r="C8249" s="6">
        <v>7.01902299520034E-2</v>
      </c>
      <c r="D8249" s="6">
        <v>3.9406947732922902E-3</v>
      </c>
    </row>
    <row r="8250" spans="2:4" ht="16" x14ac:dyDescent="0.2">
      <c r="B8250" s="6" t="s">
        <v>58705</v>
      </c>
      <c r="C8250" s="6">
        <v>0.205377694178426</v>
      </c>
      <c r="D8250" s="6">
        <v>4.4515433148475198E-2</v>
      </c>
    </row>
    <row r="8251" spans="2:4" ht="16" x14ac:dyDescent="0.2">
      <c r="B8251" s="6" t="s">
        <v>58706</v>
      </c>
      <c r="C8251" s="6">
        <v>-4.1883054730362801E-3</v>
      </c>
      <c r="D8251" s="6">
        <v>0.131753501962564</v>
      </c>
    </row>
    <row r="8252" spans="2:4" ht="16" x14ac:dyDescent="0.2">
      <c r="B8252" s="6" t="s">
        <v>58707</v>
      </c>
      <c r="C8252" s="6">
        <v>0.11480187553578999</v>
      </c>
      <c r="D8252" s="6">
        <v>-1.61604776171815E-2</v>
      </c>
    </row>
    <row r="8253" spans="2:4" ht="16" x14ac:dyDescent="0.2">
      <c r="B8253" s="6" t="s">
        <v>58708</v>
      </c>
      <c r="C8253" s="6">
        <v>0.14605253805041499</v>
      </c>
      <c r="D8253" s="6">
        <v>8.6839759688261998E-3</v>
      </c>
    </row>
    <row r="8254" spans="2:4" ht="16" x14ac:dyDescent="0.2">
      <c r="B8254" s="6" t="s">
        <v>58709</v>
      </c>
      <c r="C8254" s="6">
        <v>0.13494165252484699</v>
      </c>
      <c r="D8254" s="6">
        <v>0.121822947422073</v>
      </c>
    </row>
    <row r="8255" spans="2:4" ht="16" x14ac:dyDescent="0.2">
      <c r="B8255" s="6" t="s">
        <v>58710</v>
      </c>
      <c r="C8255" s="6">
        <v>-5.6372034020601099E-2</v>
      </c>
      <c r="D8255" s="6">
        <v>4.7157713016892401E-2</v>
      </c>
    </row>
    <row r="8256" spans="2:4" ht="16" x14ac:dyDescent="0.2">
      <c r="B8256" s="6" t="s">
        <v>58711</v>
      </c>
      <c r="C8256" s="6">
        <v>-8.70673789601248E-2</v>
      </c>
      <c r="D8256" s="6">
        <v>-0.119051282584222</v>
      </c>
    </row>
    <row r="8257" spans="2:4" ht="16" x14ac:dyDescent="0.2">
      <c r="B8257" s="6" t="s">
        <v>58712</v>
      </c>
      <c r="C8257" s="6">
        <v>2.3954660136837402E-2</v>
      </c>
      <c r="D8257" s="6">
        <v>2.6062222867514798E-3</v>
      </c>
    </row>
    <row r="8258" spans="2:4" ht="16" x14ac:dyDescent="0.2">
      <c r="B8258" s="6" t="s">
        <v>58713</v>
      </c>
      <c r="C8258" s="6">
        <v>-5.5881923153506801E-3</v>
      </c>
      <c r="D8258" s="6">
        <v>-2.3369561909118999E-2</v>
      </c>
    </row>
    <row r="8259" spans="2:4" ht="16" x14ac:dyDescent="0.2">
      <c r="B8259" s="6" t="s">
        <v>58714</v>
      </c>
      <c r="C8259" s="6">
        <v>-0.15076705747746499</v>
      </c>
      <c r="D8259" s="6">
        <v>-9.0130297840277697E-4</v>
      </c>
    </row>
    <row r="8260" spans="2:4" ht="16" x14ac:dyDescent="0.2">
      <c r="B8260" s="6" t="s">
        <v>58715</v>
      </c>
      <c r="C8260" s="6">
        <v>-3.6502193327743598E-2</v>
      </c>
      <c r="D8260" s="6">
        <v>5.4646710300401302E-2</v>
      </c>
    </row>
    <row r="8261" spans="2:4" ht="16" x14ac:dyDescent="0.2">
      <c r="B8261" s="6" t="s">
        <v>58716</v>
      </c>
      <c r="C8261" s="6">
        <v>-1.7060918950910801E-3</v>
      </c>
      <c r="D8261" s="6">
        <v>-8.4078660034714495E-2</v>
      </c>
    </row>
    <row r="8262" spans="2:4" ht="16" x14ac:dyDescent="0.2">
      <c r="B8262" s="6" t="s">
        <v>58717</v>
      </c>
      <c r="C8262" s="6">
        <v>-1.1728989825964899E-2</v>
      </c>
      <c r="D8262" s="6">
        <v>-0.13759208268829301</v>
      </c>
    </row>
    <row r="8263" spans="2:4" ht="16" x14ac:dyDescent="0.2">
      <c r="B8263" s="6" t="s">
        <v>58718</v>
      </c>
      <c r="C8263" s="6">
        <v>1.9191604573553199E-2</v>
      </c>
      <c r="D8263" s="6">
        <v>3.5292334420759602E-2</v>
      </c>
    </row>
    <row r="8264" spans="2:4" ht="16" x14ac:dyDescent="0.2">
      <c r="B8264" s="6" t="s">
        <v>58719</v>
      </c>
      <c r="C8264" s="6">
        <v>-2.6969581098592599E-2</v>
      </c>
      <c r="D8264" s="6">
        <v>2.1730009139907001E-2</v>
      </c>
    </row>
    <row r="8265" spans="2:4" ht="16" x14ac:dyDescent="0.2">
      <c r="B8265" s="6" t="s">
        <v>58720</v>
      </c>
      <c r="C8265" s="6">
        <v>0.187203772864763</v>
      </c>
      <c r="D8265" s="6">
        <v>0.10742315710005899</v>
      </c>
    </row>
    <row r="8266" spans="2:4" ht="16" x14ac:dyDescent="0.2">
      <c r="B8266" s="6" t="s">
        <v>58721</v>
      </c>
      <c r="C8266" s="6">
        <v>0.117386603856119</v>
      </c>
      <c r="D8266" s="6">
        <v>0.192319007625428</v>
      </c>
    </row>
    <row r="8267" spans="2:4" ht="16" x14ac:dyDescent="0.2">
      <c r="B8267" s="6" t="s">
        <v>58722</v>
      </c>
      <c r="C8267" s="6">
        <v>3.4760129441849599E-2</v>
      </c>
      <c r="D8267" s="6">
        <v>-3.4755724986613799E-2</v>
      </c>
    </row>
    <row r="8268" spans="2:4" ht="16" x14ac:dyDescent="0.2">
      <c r="B8268" s="6" t="s">
        <v>58723</v>
      </c>
      <c r="C8268" s="6">
        <v>-6.4450164929770196E-2</v>
      </c>
      <c r="D8268" s="6">
        <v>-4.9402163242717701E-4</v>
      </c>
    </row>
    <row r="8269" spans="2:4" ht="16" x14ac:dyDescent="0.2">
      <c r="B8269" s="6" t="s">
        <v>58724</v>
      </c>
      <c r="C8269" s="6">
        <v>-0.10553427177878499</v>
      </c>
      <c r="D8269" s="6">
        <v>-9.6503460138517697E-2</v>
      </c>
    </row>
    <row r="8270" spans="2:4" ht="16" x14ac:dyDescent="0.2">
      <c r="B8270" s="6" t="s">
        <v>58725</v>
      </c>
      <c r="C8270" s="6">
        <v>1.2124924831702801E-2</v>
      </c>
      <c r="D8270" s="6">
        <v>-5.8026055124214403E-2</v>
      </c>
    </row>
    <row r="8271" spans="2:4" ht="16" x14ac:dyDescent="0.2">
      <c r="B8271" s="6" t="s">
        <v>58726</v>
      </c>
      <c r="C8271" s="6">
        <v>-0.113195665805222</v>
      </c>
      <c r="D8271" s="6">
        <v>-3.4092118197705197E-2</v>
      </c>
    </row>
    <row r="8272" spans="2:4" ht="16" x14ac:dyDescent="0.2">
      <c r="B8272" s="6" t="s">
        <v>58727</v>
      </c>
      <c r="C8272" s="6">
        <v>-7.3131254716032296E-2</v>
      </c>
      <c r="D8272" s="6">
        <v>-5.20229442514566E-2</v>
      </c>
    </row>
    <row r="8273" spans="2:4" ht="16" x14ac:dyDescent="0.2">
      <c r="B8273" s="6" t="s">
        <v>58728</v>
      </c>
      <c r="C8273" s="6">
        <v>0.107120059472881</v>
      </c>
      <c r="D8273" s="6">
        <v>4.4964411228924899E-3</v>
      </c>
    </row>
    <row r="8274" spans="2:4" ht="16" x14ac:dyDescent="0.2">
      <c r="B8274" s="6" t="s">
        <v>58729</v>
      </c>
      <c r="C8274" s="6">
        <v>7.14726253678553E-2</v>
      </c>
      <c r="D8274" s="6">
        <v>-7.7972518299814803E-2</v>
      </c>
    </row>
    <row r="8275" spans="2:4" ht="16" x14ac:dyDescent="0.2">
      <c r="B8275" s="6" t="s">
        <v>58730</v>
      </c>
      <c r="C8275" s="6">
        <v>0.127227132989854</v>
      </c>
      <c r="D8275" s="6">
        <v>2.20398378021406E-2</v>
      </c>
    </row>
    <row r="8276" spans="2:4" ht="16" x14ac:dyDescent="0.2">
      <c r="B8276" s="6" t="s">
        <v>58731</v>
      </c>
      <c r="C8276" s="6">
        <v>-1.3217433399734799E-3</v>
      </c>
      <c r="D8276" s="6">
        <v>3.0113322172264902E-2</v>
      </c>
    </row>
    <row r="8277" spans="2:4" ht="16" x14ac:dyDescent="0.2">
      <c r="B8277" s="6" t="s">
        <v>58732</v>
      </c>
      <c r="C8277" s="6">
        <v>2.6630070575741599E-2</v>
      </c>
      <c r="D8277" s="6">
        <v>-6.6345909998361194E-2</v>
      </c>
    </row>
    <row r="8278" spans="2:4" ht="16" x14ac:dyDescent="0.2">
      <c r="B8278" s="6" t="s">
        <v>58733</v>
      </c>
      <c r="C8278" s="6">
        <v>-7.7096028366275604E-2</v>
      </c>
      <c r="D8278" s="6">
        <v>-5.13505570247315E-2</v>
      </c>
    </row>
    <row r="8279" spans="2:4" ht="16" x14ac:dyDescent="0.2">
      <c r="B8279" s="6" t="s">
        <v>58734</v>
      </c>
      <c r="C8279" s="6">
        <v>-5.6269583319605403E-2</v>
      </c>
      <c r="D8279" s="6">
        <v>1.96329030666729E-2</v>
      </c>
    </row>
    <row r="8280" spans="2:4" ht="16" x14ac:dyDescent="0.2">
      <c r="B8280" s="6" t="s">
        <v>58735</v>
      </c>
      <c r="C8280" s="6">
        <v>0.14934907921344601</v>
      </c>
      <c r="D8280" s="6">
        <v>-0.123631560184952</v>
      </c>
    </row>
    <row r="8281" spans="2:4" ht="16" x14ac:dyDescent="0.2">
      <c r="B8281" s="6" t="s">
        <v>58736</v>
      </c>
      <c r="C8281" s="6">
        <v>-5.2413826324855299E-2</v>
      </c>
      <c r="D8281" s="6">
        <v>3.3244754432585601E-2</v>
      </c>
    </row>
    <row r="8282" spans="2:4" ht="16" x14ac:dyDescent="0.2">
      <c r="B8282" s="6" t="s">
        <v>58737</v>
      </c>
      <c r="C8282" s="6">
        <v>2.0871060182188601E-2</v>
      </c>
      <c r="D8282" s="6">
        <v>0.10137406108142701</v>
      </c>
    </row>
    <row r="8283" spans="2:4" ht="16" x14ac:dyDescent="0.2">
      <c r="B8283" s="6" t="s">
        <v>58738</v>
      </c>
      <c r="C8283" s="6">
        <v>-0.18071407238631701</v>
      </c>
      <c r="D8283" s="6">
        <v>-0.191572639591095</v>
      </c>
    </row>
    <row r="8284" spans="2:4" ht="16" x14ac:dyDescent="0.2">
      <c r="B8284" s="6" t="s">
        <v>58739</v>
      </c>
      <c r="C8284" s="6">
        <v>-0.13088148154808699</v>
      </c>
      <c r="D8284" s="6">
        <v>7.1689697308036898E-2</v>
      </c>
    </row>
    <row r="8285" spans="2:4" ht="16" x14ac:dyDescent="0.2">
      <c r="B8285" s="6" t="s">
        <v>58740</v>
      </c>
      <c r="C8285" s="6">
        <v>3.2829342709998599E-2</v>
      </c>
      <c r="D8285" s="6">
        <v>7.7603241231944495E-2</v>
      </c>
    </row>
    <row r="8286" spans="2:4" ht="16" x14ac:dyDescent="0.2">
      <c r="B8286" s="6" t="s">
        <v>58741</v>
      </c>
      <c r="C8286" s="6">
        <v>0.21983407373539801</v>
      </c>
      <c r="D8286" s="6">
        <v>0.19949996656306401</v>
      </c>
    </row>
    <row r="8287" spans="2:4" ht="16" x14ac:dyDescent="0.2">
      <c r="B8287" s="6" t="s">
        <v>58742</v>
      </c>
      <c r="C8287" s="6">
        <v>2.37047679209237E-2</v>
      </c>
      <c r="D8287" s="6">
        <v>7.80472989683438E-3</v>
      </c>
    </row>
    <row r="8288" spans="2:4" ht="16" x14ac:dyDescent="0.2">
      <c r="B8288" s="6" t="s">
        <v>58743</v>
      </c>
      <c r="C8288" s="6">
        <v>7.4876277778092706E-2</v>
      </c>
      <c r="D8288" s="6">
        <v>-2.9249578880392001E-2</v>
      </c>
    </row>
    <row r="8289" spans="2:4" ht="16" x14ac:dyDescent="0.2">
      <c r="B8289" s="6" t="s">
        <v>58744</v>
      </c>
      <c r="C8289" s="6">
        <v>-0.114798435841192</v>
      </c>
      <c r="D8289" s="6">
        <v>-8.9175181691482905E-2</v>
      </c>
    </row>
    <row r="8290" spans="2:4" ht="16" x14ac:dyDescent="0.2">
      <c r="B8290" s="6" t="s">
        <v>58745</v>
      </c>
      <c r="C8290" s="6">
        <v>0.13124940522100501</v>
      </c>
      <c r="D8290" s="6">
        <v>3.1059642422032002E-2</v>
      </c>
    </row>
    <row r="8291" spans="2:4" ht="16" x14ac:dyDescent="0.2">
      <c r="B8291" s="6" t="s">
        <v>58746</v>
      </c>
      <c r="C8291" s="6">
        <v>-2.7313716560607701E-2</v>
      </c>
      <c r="D8291" s="6">
        <v>-1.59090360005457E-2</v>
      </c>
    </row>
    <row r="8292" spans="2:4" ht="16" x14ac:dyDescent="0.2">
      <c r="B8292" s="6" t="s">
        <v>58747</v>
      </c>
      <c r="C8292" s="6">
        <v>3.8551411355210299E-2</v>
      </c>
      <c r="D8292" s="6">
        <v>2.5420448688771601E-2</v>
      </c>
    </row>
    <row r="8293" spans="2:4" ht="16" x14ac:dyDescent="0.2">
      <c r="B8293" s="6" t="s">
        <v>58748</v>
      </c>
      <c r="C8293" s="6">
        <v>6.6941955471070194E-2</v>
      </c>
      <c r="D8293" s="6">
        <v>4.7131063045562797E-2</v>
      </c>
    </row>
    <row r="8294" spans="2:4" ht="16" x14ac:dyDescent="0.2">
      <c r="B8294" s="6" t="s">
        <v>58749</v>
      </c>
      <c r="C8294" s="6">
        <v>0.156489622691008</v>
      </c>
      <c r="D8294" s="6">
        <v>0.18164680630768101</v>
      </c>
    </row>
    <row r="8295" spans="2:4" ht="16" x14ac:dyDescent="0.2">
      <c r="B8295" s="6" t="s">
        <v>58750</v>
      </c>
      <c r="C8295" s="6">
        <v>6.6576172256923805E-2</v>
      </c>
      <c r="D8295" s="6">
        <v>7.2620203291031707E-2</v>
      </c>
    </row>
    <row r="8296" spans="2:4" ht="16" x14ac:dyDescent="0.2">
      <c r="B8296" s="6" t="s">
        <v>58751</v>
      </c>
      <c r="C8296" s="6">
        <v>-2.73838580029135E-2</v>
      </c>
      <c r="D8296" s="6">
        <v>6.30681577301416E-2</v>
      </c>
    </row>
    <row r="8297" spans="2:4" ht="16" x14ac:dyDescent="0.2">
      <c r="B8297" s="6" t="s">
        <v>58752</v>
      </c>
      <c r="C8297" s="6">
        <v>4.3764392255929402E-2</v>
      </c>
      <c r="D8297" s="6">
        <v>-0.103935010082087</v>
      </c>
    </row>
    <row r="8298" spans="2:4" ht="16" x14ac:dyDescent="0.2">
      <c r="B8298" s="6" t="s">
        <v>58753</v>
      </c>
      <c r="C8298" s="6">
        <v>-2.8601181980195501E-2</v>
      </c>
      <c r="D8298" s="6">
        <v>-1.1073696713391199E-2</v>
      </c>
    </row>
    <row r="8299" spans="2:4" ht="16" x14ac:dyDescent="0.2">
      <c r="B8299" s="6" t="s">
        <v>58754</v>
      </c>
      <c r="C8299" s="6">
        <v>-3.06703560892654E-2</v>
      </c>
      <c r="D8299" s="6">
        <v>4.5007314948665701E-2</v>
      </c>
    </row>
    <row r="8300" spans="2:4" ht="16" x14ac:dyDescent="0.2">
      <c r="B8300" s="6" t="s">
        <v>58755</v>
      </c>
      <c r="C8300" s="6">
        <v>9.8041883700275001E-2</v>
      </c>
      <c r="D8300" s="6">
        <v>-7.8689396666420705E-2</v>
      </c>
    </row>
    <row r="8301" spans="2:4" ht="16" x14ac:dyDescent="0.2">
      <c r="B8301" s="6" t="s">
        <v>58756</v>
      </c>
      <c r="C8301" s="6">
        <v>9.3066431481403797E-2</v>
      </c>
      <c r="D8301" s="6">
        <v>-6.8520677452920502E-3</v>
      </c>
    </row>
    <row r="8302" spans="2:4" ht="16" x14ac:dyDescent="0.2">
      <c r="B8302" s="6" t="s">
        <v>58757</v>
      </c>
      <c r="C8302" s="6">
        <v>-0.147307574040909</v>
      </c>
      <c r="D8302" s="6">
        <v>-0.116787928506248</v>
      </c>
    </row>
    <row r="8303" spans="2:4" ht="16" x14ac:dyDescent="0.2">
      <c r="B8303" s="6" t="s">
        <v>58758</v>
      </c>
      <c r="C8303" s="6">
        <v>-5.3917868341339499E-2</v>
      </c>
      <c r="D8303" s="6">
        <v>-7.3257605060114504E-3</v>
      </c>
    </row>
    <row r="8304" spans="2:4" ht="16" x14ac:dyDescent="0.2">
      <c r="B8304" s="6" t="s">
        <v>58759</v>
      </c>
      <c r="C8304" s="6">
        <v>0.107094616167796</v>
      </c>
      <c r="D8304" s="6">
        <v>0.13985358483202801</v>
      </c>
    </row>
    <row r="8305" spans="2:4" ht="16" x14ac:dyDescent="0.2">
      <c r="B8305" s="6" t="s">
        <v>58760</v>
      </c>
      <c r="C8305" s="6">
        <v>0.10233915083150801</v>
      </c>
      <c r="D8305" s="6">
        <v>0.184005944053281</v>
      </c>
    </row>
    <row r="8306" spans="2:4" ht="16" x14ac:dyDescent="0.2">
      <c r="B8306" s="6" t="s">
        <v>58761</v>
      </c>
      <c r="C8306" s="6">
        <v>-1.2706068479487499E-2</v>
      </c>
      <c r="D8306" s="6">
        <v>0.14816272710934</v>
      </c>
    </row>
    <row r="8307" spans="2:4" ht="16" x14ac:dyDescent="0.2">
      <c r="B8307" s="6" t="s">
        <v>58762</v>
      </c>
      <c r="C8307" s="6">
        <v>0.14685848887474701</v>
      </c>
      <c r="D8307" s="6">
        <v>0.13510163688962501</v>
      </c>
    </row>
    <row r="8308" spans="2:4" ht="16" x14ac:dyDescent="0.2">
      <c r="B8308" s="6" t="s">
        <v>58763</v>
      </c>
      <c r="C8308" s="6">
        <v>4.8198442384256503E-2</v>
      </c>
      <c r="D8308" s="6">
        <v>0.108998363007039</v>
      </c>
    </row>
    <row r="8309" spans="2:4" ht="16" x14ac:dyDescent="0.2">
      <c r="B8309" s="6" t="s">
        <v>58764</v>
      </c>
      <c r="C8309" s="6">
        <v>9.6838695642329498E-3</v>
      </c>
      <c r="D8309" s="6">
        <v>1.8331666010108601E-2</v>
      </c>
    </row>
    <row r="8310" spans="2:4" ht="16" x14ac:dyDescent="0.2">
      <c r="B8310" s="6" t="s">
        <v>58765</v>
      </c>
      <c r="C8310" s="6">
        <v>2.6052967223245498E-2</v>
      </c>
      <c r="D8310" s="6">
        <v>0.17304786914189099</v>
      </c>
    </row>
    <row r="8311" spans="2:4" ht="16" x14ac:dyDescent="0.2">
      <c r="B8311" s="6" t="s">
        <v>58766</v>
      </c>
      <c r="C8311" s="6">
        <v>0.106662431476686</v>
      </c>
      <c r="D8311" s="6">
        <v>-9.3292424777805198E-3</v>
      </c>
    </row>
    <row r="8312" spans="2:4" ht="16" x14ac:dyDescent="0.2">
      <c r="B8312" s="6" t="s">
        <v>58767</v>
      </c>
      <c r="C8312" s="6">
        <v>-0.106581736336295</v>
      </c>
      <c r="D8312" s="6">
        <v>-7.9644173366905505E-2</v>
      </c>
    </row>
    <row r="8313" spans="2:4" ht="16" x14ac:dyDescent="0.2">
      <c r="B8313" s="6" t="s">
        <v>58768</v>
      </c>
      <c r="C8313" s="6">
        <v>-8.1308250008659003E-2</v>
      </c>
      <c r="D8313" s="6">
        <v>-1.4240312779608201E-2</v>
      </c>
    </row>
    <row r="8314" spans="2:4" ht="16" x14ac:dyDescent="0.2">
      <c r="B8314" s="6" t="s">
        <v>58769</v>
      </c>
      <c r="C8314" s="6">
        <v>6.3018661042406193E-2</v>
      </c>
      <c r="D8314" s="6">
        <v>0.13685296837302999</v>
      </c>
    </row>
    <row r="8315" spans="2:4" ht="16" x14ac:dyDescent="0.2">
      <c r="B8315" s="6" t="s">
        <v>58770</v>
      </c>
      <c r="C8315" s="6">
        <v>-0.18818350871024001</v>
      </c>
      <c r="D8315" s="6">
        <v>-0.14809089258130501</v>
      </c>
    </row>
    <row r="8316" spans="2:4" ht="16" x14ac:dyDescent="0.2">
      <c r="B8316" s="6" t="s">
        <v>58771</v>
      </c>
      <c r="C8316" s="6">
        <v>5.7513657355345402E-2</v>
      </c>
      <c r="D8316" s="6">
        <v>-0.110017447350221</v>
      </c>
    </row>
    <row r="8317" spans="2:4" ht="16" x14ac:dyDescent="0.2">
      <c r="B8317" s="6" t="s">
        <v>58772</v>
      </c>
      <c r="C8317" s="6">
        <v>1.3862514115087E-2</v>
      </c>
      <c r="D8317" s="6">
        <v>6.4101724176511596E-2</v>
      </c>
    </row>
    <row r="8318" spans="2:4" ht="16" x14ac:dyDescent="0.2">
      <c r="B8318" s="6" t="s">
        <v>58773</v>
      </c>
      <c r="C8318" s="6">
        <v>-8.3302626835735105E-4</v>
      </c>
      <c r="D8318" s="6">
        <v>3.9907962595301903E-2</v>
      </c>
    </row>
    <row r="8319" spans="2:4" ht="16" x14ac:dyDescent="0.2">
      <c r="B8319" s="6" t="s">
        <v>58774</v>
      </c>
      <c r="C8319" s="6">
        <v>-1.37919700901357E-2</v>
      </c>
      <c r="D8319" s="6">
        <v>4.4002005571936002E-2</v>
      </c>
    </row>
    <row r="8320" spans="2:4" ht="16" x14ac:dyDescent="0.2">
      <c r="B8320" s="6" t="s">
        <v>58775</v>
      </c>
      <c r="C8320" s="6">
        <v>-0.10843003749829901</v>
      </c>
      <c r="D8320" s="6">
        <v>0.1437636333116</v>
      </c>
    </row>
    <row r="8321" spans="2:4" ht="16" x14ac:dyDescent="0.2">
      <c r="B8321" s="6" t="s">
        <v>58776</v>
      </c>
      <c r="C8321" s="6">
        <v>2.12077640264576E-2</v>
      </c>
      <c r="D8321" s="6">
        <v>0.122439806808015</v>
      </c>
    </row>
    <row r="8322" spans="2:4" ht="16" x14ac:dyDescent="0.2">
      <c r="B8322" s="6" t="s">
        <v>58777</v>
      </c>
      <c r="C8322" s="6">
        <v>0.22954344161138701</v>
      </c>
      <c r="D8322" s="6">
        <v>8.2087020427411603E-2</v>
      </c>
    </row>
    <row r="8323" spans="2:4" ht="16" x14ac:dyDescent="0.2">
      <c r="B8323" s="6" t="s">
        <v>58778</v>
      </c>
      <c r="C8323" s="6">
        <v>8.4263903753917901E-2</v>
      </c>
      <c r="D8323" s="6">
        <v>0.127355788071357</v>
      </c>
    </row>
    <row r="8324" spans="2:4" ht="16" x14ac:dyDescent="0.2">
      <c r="B8324" s="6" t="s">
        <v>58779</v>
      </c>
      <c r="C8324" s="6">
        <v>-0.120494850495629</v>
      </c>
      <c r="D8324" s="6">
        <v>-0.17356223447855701</v>
      </c>
    </row>
    <row r="8325" spans="2:4" ht="16" x14ac:dyDescent="0.2">
      <c r="B8325" s="6" t="s">
        <v>58780</v>
      </c>
      <c r="C8325" s="6">
        <v>-5.87162739202736E-2</v>
      </c>
      <c r="D8325" s="6">
        <v>0.14041889476852501</v>
      </c>
    </row>
    <row r="8326" spans="2:4" ht="16" x14ac:dyDescent="0.2">
      <c r="B8326" s="6" t="s">
        <v>58781</v>
      </c>
      <c r="C8326" s="6">
        <v>4.8174822447125898E-2</v>
      </c>
      <c r="D8326" s="6">
        <v>-0.101703948787093</v>
      </c>
    </row>
    <row r="8327" spans="2:4" ht="16" x14ac:dyDescent="0.2">
      <c r="B8327" s="6" t="s">
        <v>58782</v>
      </c>
      <c r="C8327" s="6">
        <v>2.6146924178881599E-2</v>
      </c>
      <c r="D8327" s="6">
        <v>2.51683350885177E-2</v>
      </c>
    </row>
    <row r="8328" spans="2:4" ht="16" x14ac:dyDescent="0.2">
      <c r="B8328" s="6" t="s">
        <v>58783</v>
      </c>
      <c r="C8328" s="6">
        <v>-8.9092689555732504E-2</v>
      </c>
      <c r="D8328" s="6">
        <v>5.5642962174138298E-2</v>
      </c>
    </row>
    <row r="8329" spans="2:4" ht="16" x14ac:dyDescent="0.2">
      <c r="B8329" s="6" t="s">
        <v>58784</v>
      </c>
      <c r="C8329" s="6">
        <v>-0.10951248341721601</v>
      </c>
      <c r="D8329" s="6">
        <v>-5.8737743428215097E-2</v>
      </c>
    </row>
    <row r="8330" spans="2:4" ht="16" x14ac:dyDescent="0.2">
      <c r="B8330" s="6" t="s">
        <v>58785</v>
      </c>
      <c r="C8330" s="6">
        <v>6.3322327589519403E-2</v>
      </c>
      <c r="D8330" s="6">
        <v>0.12695303075087</v>
      </c>
    </row>
    <row r="8331" spans="2:4" ht="16" x14ac:dyDescent="0.2">
      <c r="B8331" s="6" t="s">
        <v>58786</v>
      </c>
      <c r="C8331" s="6">
        <v>-4.4408120191867803E-3</v>
      </c>
      <c r="D8331" s="6">
        <v>-4.8576409103868998E-2</v>
      </c>
    </row>
    <row r="8332" spans="2:4" ht="16" x14ac:dyDescent="0.2">
      <c r="B8332" s="6" t="s">
        <v>58787</v>
      </c>
      <c r="C8332" s="6">
        <v>9.5832455107114408E-3</v>
      </c>
      <c r="D8332" s="6">
        <v>7.0008041870410195E-2</v>
      </c>
    </row>
    <row r="8333" spans="2:4" ht="16" x14ac:dyDescent="0.2">
      <c r="B8333" s="6" t="s">
        <v>58788</v>
      </c>
      <c r="C8333" s="6">
        <v>0.18602711978425099</v>
      </c>
      <c r="D8333" s="6">
        <v>0.13343697896519499</v>
      </c>
    </row>
    <row r="8334" spans="2:4" ht="16" x14ac:dyDescent="0.2">
      <c r="B8334" s="6" t="s">
        <v>58789</v>
      </c>
      <c r="C8334" s="6">
        <v>-0.20001199847301801</v>
      </c>
      <c r="D8334" s="6">
        <v>-3.3127772103077498E-2</v>
      </c>
    </row>
    <row r="8335" spans="2:4" ht="16" x14ac:dyDescent="0.2">
      <c r="B8335" s="6" t="s">
        <v>58790</v>
      </c>
      <c r="C8335" s="6">
        <v>-0.116537788294235</v>
      </c>
      <c r="D8335" s="6">
        <v>-7.6246433831072399E-3</v>
      </c>
    </row>
    <row r="8336" spans="2:4" ht="16" x14ac:dyDescent="0.2">
      <c r="B8336" s="6" t="s">
        <v>58791</v>
      </c>
      <c r="C8336" s="6">
        <v>5.5804039862866098E-2</v>
      </c>
      <c r="D8336" s="6">
        <v>7.7060112692808894E-2</v>
      </c>
    </row>
    <row r="8337" spans="2:4" ht="16" x14ac:dyDescent="0.2">
      <c r="B8337" s="6" t="s">
        <v>58792</v>
      </c>
      <c r="C8337" s="6">
        <v>0.218443307090504</v>
      </c>
      <c r="D8337" s="6">
        <v>4.8888455715399202E-2</v>
      </c>
    </row>
    <row r="8338" spans="2:4" ht="16" x14ac:dyDescent="0.2">
      <c r="B8338" s="6" t="s">
        <v>58793</v>
      </c>
      <c r="C8338" s="6">
        <v>-7.7045418461296797E-2</v>
      </c>
      <c r="D8338" s="6">
        <v>9.0004919987273196E-2</v>
      </c>
    </row>
    <row r="8339" spans="2:4" ht="16" x14ac:dyDescent="0.2">
      <c r="B8339" s="6" t="s">
        <v>58794</v>
      </c>
      <c r="C8339" s="6">
        <v>1.2410286063978799E-2</v>
      </c>
      <c r="D8339" s="6">
        <v>-6.6794738516288499E-3</v>
      </c>
    </row>
    <row r="8340" spans="2:4" ht="16" x14ac:dyDescent="0.2">
      <c r="B8340" s="6" t="s">
        <v>58795</v>
      </c>
      <c r="C8340" s="6">
        <v>7.0530004129792295E-2</v>
      </c>
      <c r="D8340" s="6">
        <v>4.9634581991083601E-2</v>
      </c>
    </row>
    <row r="8341" spans="2:4" ht="16" x14ac:dyDescent="0.2">
      <c r="B8341" s="6" t="s">
        <v>58796</v>
      </c>
      <c r="C8341" s="6">
        <v>8.0550885579969006E-2</v>
      </c>
      <c r="D8341" s="6">
        <v>-1.65575435324463E-2</v>
      </c>
    </row>
    <row r="8342" spans="2:4" ht="16" x14ac:dyDescent="0.2">
      <c r="B8342" s="6" t="s">
        <v>58797</v>
      </c>
      <c r="C8342" s="6">
        <v>4.2028002129390202E-2</v>
      </c>
      <c r="D8342" s="6">
        <v>6.68721367356966E-2</v>
      </c>
    </row>
    <row r="8343" spans="2:4" ht="16" x14ac:dyDescent="0.2">
      <c r="B8343" s="6" t="s">
        <v>58798</v>
      </c>
      <c r="C8343" s="6">
        <v>8.4933525682167499E-2</v>
      </c>
      <c r="D8343" s="6">
        <v>9.3416850212886302E-2</v>
      </c>
    </row>
    <row r="8344" spans="2:4" ht="16" x14ac:dyDescent="0.2">
      <c r="B8344" s="6" t="s">
        <v>58799</v>
      </c>
      <c r="C8344" s="6">
        <v>-0.10977095282805401</v>
      </c>
      <c r="D8344" s="6">
        <v>7.8955057218334901E-2</v>
      </c>
    </row>
    <row r="8345" spans="2:4" ht="16" x14ac:dyDescent="0.2">
      <c r="B8345" s="6" t="s">
        <v>58800</v>
      </c>
      <c r="C8345" s="6">
        <v>0.112976050276521</v>
      </c>
      <c r="D8345" s="6">
        <v>8.2090911760794305E-2</v>
      </c>
    </row>
    <row r="8346" spans="2:4" ht="16" x14ac:dyDescent="0.2">
      <c r="B8346" s="6" t="s">
        <v>58801</v>
      </c>
      <c r="C8346" s="6">
        <v>-1.5641745477314999E-2</v>
      </c>
      <c r="D8346" s="6">
        <v>4.1215796759697901E-2</v>
      </c>
    </row>
    <row r="8347" spans="2:4" ht="16" x14ac:dyDescent="0.2">
      <c r="B8347" s="6" t="s">
        <v>58802</v>
      </c>
      <c r="C8347" s="6">
        <v>-5.1666209937357301E-2</v>
      </c>
      <c r="D8347" s="6">
        <v>0.12984565042278701</v>
      </c>
    </row>
    <row r="8348" spans="2:4" ht="16" x14ac:dyDescent="0.2">
      <c r="B8348" s="6" t="s">
        <v>58803</v>
      </c>
      <c r="C8348" s="6">
        <v>0.21518003978250999</v>
      </c>
      <c r="D8348" s="6">
        <v>0.15005691514358599</v>
      </c>
    </row>
    <row r="8349" spans="2:4" ht="16" x14ac:dyDescent="0.2">
      <c r="B8349" s="6" t="s">
        <v>58804</v>
      </c>
      <c r="C8349" s="6">
        <v>-2.3548304355630399E-2</v>
      </c>
      <c r="D8349" s="6">
        <v>-1.1801846691149699E-2</v>
      </c>
    </row>
    <row r="8350" spans="2:4" ht="16" x14ac:dyDescent="0.2">
      <c r="B8350" s="6" t="s">
        <v>58805</v>
      </c>
      <c r="C8350" s="6">
        <v>-0.15625665747025699</v>
      </c>
      <c r="D8350" s="6">
        <v>-2.4577937010833498E-2</v>
      </c>
    </row>
    <row r="8351" spans="2:4" ht="16" x14ac:dyDescent="0.2">
      <c r="B8351" s="6" t="s">
        <v>58806</v>
      </c>
      <c r="C8351" s="6">
        <v>0.14366677800102101</v>
      </c>
      <c r="D8351" s="6">
        <v>1.05039854609575E-2</v>
      </c>
    </row>
    <row r="8352" spans="2:4" ht="16" x14ac:dyDescent="0.2">
      <c r="B8352" s="6" t="s">
        <v>58807</v>
      </c>
      <c r="C8352" s="6">
        <v>-9.1057114740706893E-2</v>
      </c>
      <c r="D8352" s="6">
        <v>-6.0596577686511097E-2</v>
      </c>
    </row>
    <row r="8353" spans="2:4" ht="16" x14ac:dyDescent="0.2">
      <c r="B8353" s="6" t="s">
        <v>58808</v>
      </c>
      <c r="C8353" s="6">
        <v>-4.5979361027983501E-3</v>
      </c>
      <c r="D8353" s="6">
        <v>9.8394907414206201E-2</v>
      </c>
    </row>
    <row r="8354" spans="2:4" ht="16" x14ac:dyDescent="0.2">
      <c r="B8354" s="6" t="s">
        <v>58809</v>
      </c>
      <c r="C8354" s="6">
        <v>-4.4536879112936099E-2</v>
      </c>
      <c r="D8354" s="6">
        <v>4.0768330182001399E-2</v>
      </c>
    </row>
    <row r="8355" spans="2:4" ht="16" x14ac:dyDescent="0.2">
      <c r="B8355" s="6" t="s">
        <v>58810</v>
      </c>
      <c r="C8355" s="6">
        <v>1.99050553440205E-3</v>
      </c>
      <c r="D8355" s="6">
        <v>-5.4287363009586399E-2</v>
      </c>
    </row>
    <row r="8356" spans="2:4" ht="16" x14ac:dyDescent="0.2">
      <c r="B8356" s="6" t="s">
        <v>58811</v>
      </c>
      <c r="C8356" s="6">
        <v>0.192398547387477</v>
      </c>
      <c r="D8356" s="6">
        <v>0.114191083556949</v>
      </c>
    </row>
    <row r="8357" spans="2:4" ht="16" x14ac:dyDescent="0.2">
      <c r="B8357" s="6" t="s">
        <v>58812</v>
      </c>
      <c r="C8357" s="6">
        <v>0.1115603186737</v>
      </c>
      <c r="D8357" s="6">
        <v>0.16558484186248201</v>
      </c>
    </row>
    <row r="8358" spans="2:4" ht="16" x14ac:dyDescent="0.2">
      <c r="B8358" s="6" t="s">
        <v>58813</v>
      </c>
      <c r="C8358" s="6">
        <v>0.183881432890698</v>
      </c>
      <c r="D8358" s="6">
        <v>9.3394090773360403E-2</v>
      </c>
    </row>
    <row r="8359" spans="2:4" ht="16" x14ac:dyDescent="0.2">
      <c r="B8359" s="6" t="s">
        <v>58814</v>
      </c>
      <c r="C8359" s="6">
        <v>-0.19997979808995001</v>
      </c>
      <c r="D8359" s="6">
        <v>4.2948041115700802E-2</v>
      </c>
    </row>
    <row r="8360" spans="2:4" ht="16" x14ac:dyDescent="0.2">
      <c r="B8360" s="6" t="s">
        <v>58815</v>
      </c>
      <c r="C8360" s="6">
        <v>-1.3250125616320199E-2</v>
      </c>
      <c r="D8360" s="6">
        <v>5.7085193177949601E-3</v>
      </c>
    </row>
    <row r="8361" spans="2:4" ht="16" x14ac:dyDescent="0.2">
      <c r="B8361" s="6" t="s">
        <v>58816</v>
      </c>
      <c r="C8361" s="6">
        <v>-0.142328487838808</v>
      </c>
      <c r="D8361" s="6">
        <v>1.63021834050875E-2</v>
      </c>
    </row>
    <row r="8362" spans="2:4" ht="16" x14ac:dyDescent="0.2">
      <c r="B8362" s="6" t="s">
        <v>58817</v>
      </c>
      <c r="C8362" s="6">
        <v>1.54062542851019E-2</v>
      </c>
      <c r="D8362" s="6">
        <v>4.45134955219538E-2</v>
      </c>
    </row>
    <row r="8363" spans="2:4" ht="16" x14ac:dyDescent="0.2">
      <c r="B8363" s="6" t="s">
        <v>58818</v>
      </c>
      <c r="C8363" s="6">
        <v>-2.9945220629851801E-2</v>
      </c>
      <c r="D8363" s="6">
        <v>2.5125914284603399E-2</v>
      </c>
    </row>
    <row r="8364" spans="2:4" ht="16" x14ac:dyDescent="0.2">
      <c r="B8364" s="6" t="s">
        <v>58819</v>
      </c>
      <c r="C8364" s="6">
        <v>-9.3154510026117507E-2</v>
      </c>
      <c r="D8364" s="6">
        <v>4.5990429215097599E-2</v>
      </c>
    </row>
    <row r="8365" spans="2:4" ht="16" x14ac:dyDescent="0.2">
      <c r="B8365" s="6" t="s">
        <v>58820</v>
      </c>
      <c r="C8365" s="6">
        <v>7.9666496183353502E-2</v>
      </c>
      <c r="D8365" s="6">
        <v>2.90460050164244E-2</v>
      </c>
    </row>
    <row r="8366" spans="2:4" ht="16" x14ac:dyDescent="0.2">
      <c r="B8366" s="6" t="s">
        <v>58821</v>
      </c>
      <c r="C8366" s="6">
        <v>-3.83487266328029E-2</v>
      </c>
      <c r="D8366" s="6">
        <v>4.6559896394429102E-3</v>
      </c>
    </row>
    <row r="8367" spans="2:4" ht="16" x14ac:dyDescent="0.2">
      <c r="B8367" s="6" t="s">
        <v>58822</v>
      </c>
      <c r="C8367" s="6">
        <v>-0.10950227469753</v>
      </c>
      <c r="D8367" s="6">
        <v>5.9081558101523698E-2</v>
      </c>
    </row>
    <row r="8368" spans="2:4" ht="16" x14ac:dyDescent="0.2">
      <c r="B8368" s="6" t="s">
        <v>58823</v>
      </c>
      <c r="C8368" s="6">
        <v>-7.6794957803462793E-2</v>
      </c>
      <c r="D8368" s="6">
        <v>0.12584768279653499</v>
      </c>
    </row>
    <row r="8369" spans="2:4" ht="16" x14ac:dyDescent="0.2">
      <c r="B8369" s="6" t="s">
        <v>58824</v>
      </c>
      <c r="C8369" s="6">
        <v>0.14691201481827901</v>
      </c>
      <c r="D8369" s="6">
        <v>1.7225384602657701E-2</v>
      </c>
    </row>
    <row r="8370" spans="2:4" ht="16" x14ac:dyDescent="0.2">
      <c r="B8370" s="6" t="s">
        <v>58825</v>
      </c>
      <c r="C8370" s="6">
        <v>3.6867032396994399E-3</v>
      </c>
      <c r="D8370" s="6">
        <v>5.5375588036974698E-2</v>
      </c>
    </row>
    <row r="8371" spans="2:4" ht="16" x14ac:dyDescent="0.2">
      <c r="B8371" s="6" t="s">
        <v>58826</v>
      </c>
      <c r="C8371" s="6">
        <v>-6.8476019157421006E-2</v>
      </c>
      <c r="D8371" s="6">
        <v>4.3045754671912101E-2</v>
      </c>
    </row>
    <row r="8372" spans="2:4" ht="16" x14ac:dyDescent="0.2">
      <c r="B8372" s="6" t="s">
        <v>58827</v>
      </c>
      <c r="C8372" s="6">
        <v>-9.2487778376250801E-2</v>
      </c>
      <c r="D8372" s="6">
        <v>-0.23043620560373801</v>
      </c>
    </row>
    <row r="8373" spans="2:4" ht="16" x14ac:dyDescent="0.2">
      <c r="B8373" s="6" t="s">
        <v>58828</v>
      </c>
      <c r="C8373" s="6">
        <v>8.6627612403691295E-2</v>
      </c>
      <c r="D8373" s="6">
        <v>-5.6257065358424597E-2</v>
      </c>
    </row>
    <row r="8374" spans="2:4" ht="16" x14ac:dyDescent="0.2">
      <c r="B8374" s="6" t="s">
        <v>58829</v>
      </c>
      <c r="C8374" s="6">
        <v>7.5445317228780298E-2</v>
      </c>
      <c r="D8374" s="6">
        <v>9.3074700685474604E-2</v>
      </c>
    </row>
    <row r="8375" spans="2:4" ht="16" x14ac:dyDescent="0.2">
      <c r="B8375" s="6" t="s">
        <v>58830</v>
      </c>
      <c r="C8375" s="6">
        <v>-0.16699864602213499</v>
      </c>
      <c r="D8375" s="6">
        <v>-4.5041243016478702E-2</v>
      </c>
    </row>
    <row r="8376" spans="2:4" ht="16" x14ac:dyDescent="0.2">
      <c r="B8376" s="6" t="s">
        <v>58831</v>
      </c>
      <c r="C8376" s="6">
        <v>-2.9687578781807402E-3</v>
      </c>
      <c r="D8376" s="6">
        <v>-3.4709194158449599E-2</v>
      </c>
    </row>
    <row r="8377" spans="2:4" ht="16" x14ac:dyDescent="0.2">
      <c r="B8377" s="6" t="s">
        <v>58832</v>
      </c>
      <c r="C8377" s="6">
        <v>-0.20870875393737801</v>
      </c>
      <c r="D8377" s="6">
        <v>-0.203218227244156</v>
      </c>
    </row>
    <row r="8378" spans="2:4" ht="16" x14ac:dyDescent="0.2">
      <c r="B8378" s="6" t="s">
        <v>58833</v>
      </c>
      <c r="C8378" s="6">
        <v>-3.1817410500458699E-3</v>
      </c>
      <c r="D8378" s="6">
        <v>-0.101910551822746</v>
      </c>
    </row>
    <row r="8379" spans="2:4" ht="16" x14ac:dyDescent="0.2">
      <c r="B8379" s="6" t="s">
        <v>58834</v>
      </c>
      <c r="C8379" s="6">
        <v>-9.8198823079993502E-3</v>
      </c>
      <c r="D8379" s="6">
        <v>8.9633611336285099E-2</v>
      </c>
    </row>
    <row r="8380" spans="2:4" ht="16" x14ac:dyDescent="0.2">
      <c r="B8380" s="6" t="s">
        <v>58835</v>
      </c>
      <c r="C8380" s="6">
        <v>1.35428198744236E-3</v>
      </c>
      <c r="D8380" s="6">
        <v>3.8446588141149797E-2</v>
      </c>
    </row>
    <row r="8381" spans="2:4" ht="16" x14ac:dyDescent="0.2">
      <c r="B8381" s="6" t="s">
        <v>58836</v>
      </c>
      <c r="C8381" s="6">
        <v>3.7054353001972899E-2</v>
      </c>
      <c r="D8381" s="6">
        <v>-7.9590728677239007E-3</v>
      </c>
    </row>
    <row r="8382" spans="2:4" ht="16" x14ac:dyDescent="0.2">
      <c r="B8382" s="6" t="s">
        <v>58837</v>
      </c>
      <c r="C8382" s="6">
        <v>0.220838701820086</v>
      </c>
      <c r="D8382" s="6">
        <v>4.76004850703656E-2</v>
      </c>
    </row>
    <row r="8383" spans="2:4" ht="16" x14ac:dyDescent="0.2">
      <c r="B8383" s="6" t="s">
        <v>58838</v>
      </c>
      <c r="C8383" s="6">
        <v>2.6321306181754E-2</v>
      </c>
      <c r="D8383" s="6">
        <v>-4.5931361303665298E-2</v>
      </c>
    </row>
    <row r="8384" spans="2:4" ht="16" x14ac:dyDescent="0.2">
      <c r="B8384" s="6" t="s">
        <v>58839</v>
      </c>
      <c r="C8384" s="6">
        <v>0.107337558638638</v>
      </c>
      <c r="D8384" s="6">
        <v>1.5702274886457701E-2</v>
      </c>
    </row>
    <row r="8385" spans="2:4" ht="16" x14ac:dyDescent="0.2">
      <c r="B8385" s="6" t="s">
        <v>58840</v>
      </c>
      <c r="C8385" s="6">
        <v>-1.3682728900423801E-3</v>
      </c>
      <c r="D8385" s="6">
        <v>0.116285522394782</v>
      </c>
    </row>
    <row r="8386" spans="2:4" ht="16" x14ac:dyDescent="0.2">
      <c r="B8386" s="6" t="s">
        <v>58841</v>
      </c>
      <c r="C8386" s="6">
        <v>9.8034992503966301E-2</v>
      </c>
      <c r="D8386" s="6">
        <v>7.8282623465693299E-2</v>
      </c>
    </row>
    <row r="8387" spans="2:4" ht="16" x14ac:dyDescent="0.2">
      <c r="B8387" s="6" t="s">
        <v>58842</v>
      </c>
      <c r="C8387" s="6">
        <v>-5.2057171265173202E-2</v>
      </c>
      <c r="D8387" s="6">
        <v>-6.6687524305868301E-2</v>
      </c>
    </row>
    <row r="8388" spans="2:4" ht="16" x14ac:dyDescent="0.2">
      <c r="B8388" s="6" t="s">
        <v>58843</v>
      </c>
      <c r="C8388" s="6">
        <v>-0.11249812125853299</v>
      </c>
      <c r="D8388" s="6">
        <v>-5.5640767542944503E-2</v>
      </c>
    </row>
    <row r="8389" spans="2:4" ht="16" x14ac:dyDescent="0.2">
      <c r="B8389" s="6" t="s">
        <v>58844</v>
      </c>
      <c r="C8389" s="6">
        <v>-6.4187359484245504E-2</v>
      </c>
      <c r="D8389" s="6">
        <v>1.9584685850807301E-2</v>
      </c>
    </row>
    <row r="8390" spans="2:4" ht="16" x14ac:dyDescent="0.2">
      <c r="B8390" s="6" t="s">
        <v>58845</v>
      </c>
      <c r="C8390" s="6">
        <v>0.230371429832881</v>
      </c>
      <c r="D8390" s="6">
        <v>5.7108450092426197E-2</v>
      </c>
    </row>
    <row r="8391" spans="2:4" ht="16" x14ac:dyDescent="0.2">
      <c r="B8391" s="6" t="s">
        <v>58846</v>
      </c>
      <c r="C8391" s="6">
        <v>-1.4223189786468599E-2</v>
      </c>
      <c r="D8391" s="6">
        <v>-6.7090805348820205E-4</v>
      </c>
    </row>
    <row r="8392" spans="2:4" ht="16" x14ac:dyDescent="0.2">
      <c r="B8392" s="6" t="s">
        <v>58847</v>
      </c>
      <c r="C8392" s="6">
        <v>1.50902972830504E-2</v>
      </c>
      <c r="D8392" s="6">
        <v>6.3510873884434701E-2</v>
      </c>
    </row>
    <row r="8393" spans="2:4" ht="16" x14ac:dyDescent="0.2">
      <c r="B8393" s="6" t="s">
        <v>58848</v>
      </c>
      <c r="C8393" s="6">
        <v>0.11515298218624601</v>
      </c>
      <c r="D8393" s="6">
        <v>9.7771446403536494E-2</v>
      </c>
    </row>
    <row r="8394" spans="2:4" ht="16" x14ac:dyDescent="0.2">
      <c r="B8394" s="6" t="s">
        <v>58849</v>
      </c>
      <c r="C8394" s="6">
        <v>-0.169045243715917</v>
      </c>
      <c r="D8394" s="6">
        <v>-6.04888355598222E-2</v>
      </c>
    </row>
    <row r="8395" spans="2:4" ht="16" x14ac:dyDescent="0.2">
      <c r="B8395" s="6" t="s">
        <v>58850</v>
      </c>
      <c r="C8395" s="6">
        <v>0.280983274807241</v>
      </c>
      <c r="D8395" s="6">
        <v>7.4712008151807993E-2</v>
      </c>
    </row>
    <row r="8396" spans="2:4" ht="16" x14ac:dyDescent="0.2">
      <c r="B8396" s="6" t="s">
        <v>58851</v>
      </c>
      <c r="C8396" s="6">
        <v>0.101988765836734</v>
      </c>
      <c r="D8396" s="6">
        <v>1.6819253920092599E-2</v>
      </c>
    </row>
    <row r="8397" spans="2:4" ht="16" x14ac:dyDescent="0.2">
      <c r="B8397" s="6" t="s">
        <v>58852</v>
      </c>
      <c r="C8397" s="6">
        <v>-6.0039118938847801E-2</v>
      </c>
      <c r="D8397" s="6">
        <v>-1.15260071299031E-2</v>
      </c>
    </row>
    <row r="8398" spans="2:4" ht="16" x14ac:dyDescent="0.2">
      <c r="B8398" s="6" t="s">
        <v>58853</v>
      </c>
      <c r="C8398" s="6">
        <v>-4.3140491361425497E-2</v>
      </c>
      <c r="D8398" s="6">
        <v>3.7094932730220798E-2</v>
      </c>
    </row>
    <row r="8399" spans="2:4" ht="16" x14ac:dyDescent="0.2">
      <c r="B8399" s="6" t="s">
        <v>58854</v>
      </c>
      <c r="C8399" s="6">
        <v>-2.4298768433046899E-2</v>
      </c>
      <c r="D8399" s="6">
        <v>0.107248664937055</v>
      </c>
    </row>
    <row r="8400" spans="2:4" ht="16" x14ac:dyDescent="0.2">
      <c r="B8400" s="6" t="s">
        <v>58855</v>
      </c>
      <c r="C8400" s="6">
        <v>-0.157311142116246</v>
      </c>
      <c r="D8400" s="6">
        <v>-6.4990044644855999E-2</v>
      </c>
    </row>
    <row r="8401" spans="2:4" ht="16" x14ac:dyDescent="0.2">
      <c r="B8401" s="6" t="s">
        <v>58856</v>
      </c>
      <c r="C8401" s="6">
        <v>-5.6760439158274799E-2</v>
      </c>
      <c r="D8401" s="6">
        <v>-3.9508605471538602E-2</v>
      </c>
    </row>
    <row r="8402" spans="2:4" ht="16" x14ac:dyDescent="0.2">
      <c r="B8402" s="6" t="s">
        <v>58857</v>
      </c>
      <c r="C8402" s="6">
        <v>9.9504932814113503E-2</v>
      </c>
      <c r="D8402" s="6">
        <v>0.141414758045591</v>
      </c>
    </row>
    <row r="8403" spans="2:4" ht="16" x14ac:dyDescent="0.2">
      <c r="B8403" s="6" t="s">
        <v>58858</v>
      </c>
      <c r="C8403" s="6">
        <v>-4.4723972565773103E-2</v>
      </c>
      <c r="D8403" s="6">
        <v>8.7465313533574104E-2</v>
      </c>
    </row>
    <row r="8404" spans="2:4" ht="16" x14ac:dyDescent="0.2">
      <c r="B8404" s="6" t="s">
        <v>58859</v>
      </c>
      <c r="C8404" s="6">
        <v>-0.12968856273547599</v>
      </c>
      <c r="D8404" s="6">
        <v>-3.6357612779761199E-3</v>
      </c>
    </row>
    <row r="8405" spans="2:4" ht="16" x14ac:dyDescent="0.2">
      <c r="B8405" s="6" t="s">
        <v>58860</v>
      </c>
      <c r="C8405" s="6">
        <v>0.11053838026459099</v>
      </c>
      <c r="D8405" s="6">
        <v>8.09616958234365E-2</v>
      </c>
    </row>
    <row r="8406" spans="2:4" ht="16" x14ac:dyDescent="0.2">
      <c r="B8406" s="6" t="s">
        <v>58861</v>
      </c>
      <c r="C8406" s="6">
        <v>-8.0559808509825401E-2</v>
      </c>
      <c r="D8406" s="6">
        <v>4.67693970846354E-2</v>
      </c>
    </row>
    <row r="8407" spans="2:4" ht="16" x14ac:dyDescent="0.2">
      <c r="B8407" s="6" t="s">
        <v>58862</v>
      </c>
      <c r="C8407" s="6">
        <v>-0.100532831608399</v>
      </c>
      <c r="D8407" s="6">
        <v>0.10604889065192701</v>
      </c>
    </row>
    <row r="8408" spans="2:4" ht="16" x14ac:dyDescent="0.2">
      <c r="B8408" s="6" t="s">
        <v>58863</v>
      </c>
      <c r="C8408" s="6">
        <v>0.15609475477481699</v>
      </c>
      <c r="D8408" s="6">
        <v>8.5085886441387294E-3</v>
      </c>
    </row>
    <row r="8409" spans="2:4" ht="16" x14ac:dyDescent="0.2">
      <c r="B8409" s="6" t="s">
        <v>58864</v>
      </c>
      <c r="C8409" s="6">
        <v>9.1055147781235093E-2</v>
      </c>
      <c r="D8409" s="6">
        <v>5.7223806523263497E-2</v>
      </c>
    </row>
    <row r="8410" spans="2:4" ht="16" x14ac:dyDescent="0.2">
      <c r="B8410" s="6" t="s">
        <v>58865</v>
      </c>
      <c r="C8410" s="6">
        <v>1.79935858789637E-2</v>
      </c>
      <c r="D8410" s="6">
        <v>7.8895655628243092E-3</v>
      </c>
    </row>
    <row r="8411" spans="2:4" ht="16" x14ac:dyDescent="0.2">
      <c r="B8411" s="6" t="s">
        <v>58866</v>
      </c>
      <c r="C8411" s="6">
        <v>9.5445764038792902E-4</v>
      </c>
      <c r="D8411" s="6">
        <v>-3.6330983654001003E-2</v>
      </c>
    </row>
    <row r="8412" spans="2:4" ht="16" x14ac:dyDescent="0.2">
      <c r="B8412" s="6" t="s">
        <v>58867</v>
      </c>
      <c r="C8412" s="6">
        <v>-0.17955957983948101</v>
      </c>
      <c r="D8412" s="6">
        <v>-2.1116575387867601E-2</v>
      </c>
    </row>
    <row r="8413" spans="2:4" ht="16" x14ac:dyDescent="0.2">
      <c r="B8413" s="6" t="s">
        <v>58868</v>
      </c>
      <c r="C8413" s="6">
        <v>0.18623560097074199</v>
      </c>
      <c r="D8413" s="6">
        <v>0.20803489850408899</v>
      </c>
    </row>
    <row r="8414" spans="2:4" ht="16" x14ac:dyDescent="0.2">
      <c r="B8414" s="6" t="s">
        <v>58869</v>
      </c>
      <c r="C8414" s="6">
        <v>3.7783638362809797E-2</v>
      </c>
      <c r="D8414" s="6">
        <v>0.128769359925891</v>
      </c>
    </row>
    <row r="8415" spans="2:4" ht="16" x14ac:dyDescent="0.2">
      <c r="B8415" s="6" t="s">
        <v>58870</v>
      </c>
      <c r="C8415" s="6">
        <v>-6.47907338386986E-2</v>
      </c>
      <c r="D8415" s="6">
        <v>9.8319311251286096E-2</v>
      </c>
    </row>
    <row r="8416" spans="2:4" ht="16" x14ac:dyDescent="0.2">
      <c r="B8416" s="6" t="s">
        <v>58871</v>
      </c>
      <c r="C8416" s="6">
        <v>-3.2521508770408901E-2</v>
      </c>
      <c r="D8416" s="6">
        <v>-0.10632819594069801</v>
      </c>
    </row>
    <row r="8417" spans="2:4" ht="16" x14ac:dyDescent="0.2">
      <c r="B8417" s="6" t="s">
        <v>58872</v>
      </c>
      <c r="C8417" s="6">
        <v>-5.7506561919762299E-2</v>
      </c>
      <c r="D8417" s="6">
        <v>-1.0178461742698699E-2</v>
      </c>
    </row>
    <row r="8418" spans="2:4" ht="16" x14ac:dyDescent="0.2">
      <c r="B8418" s="6" t="s">
        <v>58873</v>
      </c>
      <c r="C8418" s="6">
        <v>6.5264991666158997E-2</v>
      </c>
      <c r="D8418" s="6">
        <v>0.10103562614459299</v>
      </c>
    </row>
    <row r="8419" spans="2:4" ht="16" x14ac:dyDescent="0.2">
      <c r="B8419" s="6" t="s">
        <v>58874</v>
      </c>
      <c r="C8419" s="6">
        <v>0.13408163874769799</v>
      </c>
      <c r="D8419" s="6">
        <v>3.07480394578903E-2</v>
      </c>
    </row>
    <row r="8420" spans="2:4" ht="16" x14ac:dyDescent="0.2">
      <c r="B8420" s="6" t="s">
        <v>58875</v>
      </c>
      <c r="C8420" s="6">
        <v>6.7032857446806204E-2</v>
      </c>
      <c r="D8420" s="6">
        <v>1.2496160548632101E-2</v>
      </c>
    </row>
    <row r="8421" spans="2:4" ht="16" x14ac:dyDescent="0.2">
      <c r="B8421" s="6" t="s">
        <v>58876</v>
      </c>
      <c r="C8421" s="6">
        <v>6.1539551370888299E-3</v>
      </c>
      <c r="D8421" s="6">
        <v>0.112008670192544</v>
      </c>
    </row>
    <row r="8422" spans="2:4" ht="16" x14ac:dyDescent="0.2">
      <c r="B8422" s="6" t="s">
        <v>58877</v>
      </c>
      <c r="C8422" s="6">
        <v>-2.6173418328671299E-2</v>
      </c>
      <c r="D8422" s="6">
        <v>3.8332498589046103E-2</v>
      </c>
    </row>
    <row r="8423" spans="2:4" ht="16" x14ac:dyDescent="0.2">
      <c r="B8423" s="6" t="s">
        <v>58878</v>
      </c>
      <c r="C8423" s="6">
        <v>-2.2825922035786501E-2</v>
      </c>
      <c r="D8423" s="6">
        <v>-0.113379591247531</v>
      </c>
    </row>
    <row r="8424" spans="2:4" ht="16" x14ac:dyDescent="0.2">
      <c r="B8424" s="6" t="s">
        <v>58879</v>
      </c>
      <c r="C8424" s="6">
        <v>1.7774172495379E-2</v>
      </c>
      <c r="D8424" s="6">
        <v>-1.9497815844503701E-2</v>
      </c>
    </row>
    <row r="8425" spans="2:4" ht="16" x14ac:dyDescent="0.2">
      <c r="B8425" s="6" t="s">
        <v>58880</v>
      </c>
      <c r="C8425" s="6">
        <v>3.96909060140542E-2</v>
      </c>
      <c r="D8425" s="6">
        <v>3.2311078366836603E-2</v>
      </c>
    </row>
    <row r="8426" spans="2:4" ht="16" x14ac:dyDescent="0.2">
      <c r="B8426" s="6" t="s">
        <v>58881</v>
      </c>
      <c r="C8426" s="6">
        <v>0.105227018822526</v>
      </c>
      <c r="D8426" s="6">
        <v>-2.1806452797463599E-2</v>
      </c>
    </row>
    <row r="8427" spans="2:4" ht="16" x14ac:dyDescent="0.2">
      <c r="B8427" s="6" t="s">
        <v>58882</v>
      </c>
      <c r="C8427" s="6">
        <v>5.4679209687648701E-2</v>
      </c>
      <c r="D8427" s="6">
        <v>-3.8731594621616502E-2</v>
      </c>
    </row>
    <row r="8428" spans="2:4" ht="16" x14ac:dyDescent="0.2">
      <c r="B8428" s="6" t="s">
        <v>58883</v>
      </c>
      <c r="C8428" s="6">
        <v>-0.16753273289681</v>
      </c>
      <c r="D8428" s="6">
        <v>-0.165091402889293</v>
      </c>
    </row>
    <row r="8429" spans="2:4" ht="16" x14ac:dyDescent="0.2">
      <c r="B8429" s="6" t="s">
        <v>58884</v>
      </c>
      <c r="C8429" s="6">
        <v>-3.5201192648341498E-2</v>
      </c>
      <c r="D8429" s="6">
        <v>6.7485011415213195E-2</v>
      </c>
    </row>
    <row r="8430" spans="2:4" ht="16" x14ac:dyDescent="0.2">
      <c r="B8430" s="6" t="s">
        <v>58885</v>
      </c>
      <c r="C8430" s="6">
        <v>-9.5276930865873397E-2</v>
      </c>
      <c r="D8430" s="6">
        <v>-7.2507412702105298E-2</v>
      </c>
    </row>
    <row r="8431" spans="2:4" ht="16" x14ac:dyDescent="0.2">
      <c r="B8431" s="6" t="s">
        <v>58886</v>
      </c>
      <c r="C8431" s="6">
        <v>-1.5891126752950201E-2</v>
      </c>
      <c r="D8431" s="6">
        <v>2.1644768415892E-2</v>
      </c>
    </row>
    <row r="8432" spans="2:4" ht="16" x14ac:dyDescent="0.2">
      <c r="B8432" s="6" t="s">
        <v>58887</v>
      </c>
      <c r="C8432" s="6">
        <v>9.6292500951142806E-2</v>
      </c>
      <c r="D8432" s="6">
        <v>1.40264589505872E-2</v>
      </c>
    </row>
    <row r="8433" spans="2:4" ht="16" x14ac:dyDescent="0.2">
      <c r="B8433" s="6" t="s">
        <v>58888</v>
      </c>
      <c r="C8433" s="6">
        <v>4.0902400868199101E-2</v>
      </c>
      <c r="D8433" s="6">
        <v>-3.1198921993815101E-2</v>
      </c>
    </row>
    <row r="8434" spans="2:4" ht="16" x14ac:dyDescent="0.2">
      <c r="B8434" s="6" t="s">
        <v>58889</v>
      </c>
      <c r="C8434" s="6">
        <v>5.8866211001975102E-2</v>
      </c>
      <c r="D8434" s="6">
        <v>9.78941374422811E-3</v>
      </c>
    </row>
    <row r="8435" spans="2:4" ht="16" x14ac:dyDescent="0.2">
      <c r="B8435" s="6" t="s">
        <v>58890</v>
      </c>
      <c r="C8435" s="6">
        <v>-0.117402286022953</v>
      </c>
      <c r="D8435" s="6">
        <v>7.7331393630002396E-2</v>
      </c>
    </row>
    <row r="8436" spans="2:4" ht="16" x14ac:dyDescent="0.2">
      <c r="B8436" s="6" t="s">
        <v>58891</v>
      </c>
      <c r="C8436" s="6">
        <v>0.33325595775422301</v>
      </c>
      <c r="D8436" s="6">
        <v>0.26402125389358999</v>
      </c>
    </row>
    <row r="8437" spans="2:4" ht="16" x14ac:dyDescent="0.2">
      <c r="B8437" s="6" t="s">
        <v>58892</v>
      </c>
      <c r="C8437" s="6">
        <v>-2.3306809355596599E-2</v>
      </c>
      <c r="D8437" s="6">
        <v>-0.10287035853754201</v>
      </c>
    </row>
    <row r="8438" spans="2:4" ht="16" x14ac:dyDescent="0.2">
      <c r="B8438" s="6" t="s">
        <v>58893</v>
      </c>
      <c r="C8438" s="6">
        <v>0.146609614233943</v>
      </c>
      <c r="D8438" s="6">
        <v>0.20007833727153099</v>
      </c>
    </row>
    <row r="8439" spans="2:4" ht="16" x14ac:dyDescent="0.2">
      <c r="B8439" s="6" t="s">
        <v>58894</v>
      </c>
      <c r="C8439" s="6">
        <v>4.4018898718736202E-3</v>
      </c>
      <c r="D8439" s="6">
        <v>1.78243524571808E-3</v>
      </c>
    </row>
    <row r="8440" spans="2:4" ht="16" x14ac:dyDescent="0.2">
      <c r="B8440" s="6" t="s">
        <v>58895</v>
      </c>
      <c r="C8440" s="6">
        <v>0.19696674451075699</v>
      </c>
      <c r="D8440" s="6">
        <v>-1.8557904219537801E-2</v>
      </c>
    </row>
    <row r="8441" spans="2:4" ht="16" x14ac:dyDescent="0.2">
      <c r="B8441" s="6" t="s">
        <v>58896</v>
      </c>
      <c r="C8441" s="6">
        <v>4.6608080957451399E-2</v>
      </c>
      <c r="D8441" s="6">
        <v>8.9753335669561493E-2</v>
      </c>
    </row>
    <row r="8442" spans="2:4" ht="16" x14ac:dyDescent="0.2">
      <c r="B8442" s="6" t="s">
        <v>58897</v>
      </c>
      <c r="C8442" s="6">
        <v>-5.0042365316245202E-2</v>
      </c>
      <c r="D8442" s="6">
        <v>2.3844270620837601E-2</v>
      </c>
    </row>
    <row r="8443" spans="2:4" ht="16" x14ac:dyDescent="0.2">
      <c r="B8443" s="6" t="s">
        <v>58898</v>
      </c>
      <c r="C8443" s="6">
        <v>0.29357067354007399</v>
      </c>
      <c r="D8443" s="6">
        <v>-4.5995006493304402E-2</v>
      </c>
    </row>
    <row r="8444" spans="2:4" ht="16" x14ac:dyDescent="0.2">
      <c r="B8444" s="6" t="s">
        <v>58899</v>
      </c>
      <c r="C8444" s="6">
        <v>0.191468166395205</v>
      </c>
      <c r="D8444" s="6">
        <v>9.39577702200802E-2</v>
      </c>
    </row>
    <row r="8445" spans="2:4" ht="16" x14ac:dyDescent="0.2">
      <c r="B8445" s="6" t="s">
        <v>58900</v>
      </c>
      <c r="C8445" s="6">
        <v>2.5103593933652999E-2</v>
      </c>
      <c r="D8445" s="6">
        <v>-4.0940308275139302E-2</v>
      </c>
    </row>
    <row r="8446" spans="2:4" ht="16" x14ac:dyDescent="0.2">
      <c r="B8446" s="6" t="s">
        <v>58901</v>
      </c>
      <c r="C8446" s="6">
        <v>-5.49733189825048E-2</v>
      </c>
      <c r="D8446" s="6">
        <v>4.9184361049198301E-2</v>
      </c>
    </row>
    <row r="8447" spans="2:4" ht="16" x14ac:dyDescent="0.2">
      <c r="B8447" s="6" t="s">
        <v>58902</v>
      </c>
      <c r="C8447" s="6">
        <v>-9.1021439275559501E-2</v>
      </c>
      <c r="D8447" s="6">
        <v>2.45999381732845E-2</v>
      </c>
    </row>
    <row r="8448" spans="2:4" ht="16" x14ac:dyDescent="0.2">
      <c r="B8448" s="6" t="s">
        <v>58903</v>
      </c>
      <c r="C8448" s="6">
        <v>8.95447071922639E-2</v>
      </c>
      <c r="D8448" s="6">
        <v>8.9382461071147404E-2</v>
      </c>
    </row>
    <row r="8449" spans="2:4" ht="16" x14ac:dyDescent="0.2">
      <c r="B8449" s="6" t="s">
        <v>58904</v>
      </c>
      <c r="C8449" s="6">
        <v>-8.1805216990721505E-2</v>
      </c>
      <c r="D8449" s="6">
        <v>-4.73111925334413E-2</v>
      </c>
    </row>
    <row r="8450" spans="2:4" ht="16" x14ac:dyDescent="0.2">
      <c r="B8450" s="6" t="s">
        <v>58905</v>
      </c>
      <c r="C8450" s="6">
        <v>-3.09838871847283E-2</v>
      </c>
      <c r="D8450" s="6">
        <v>-2.0400053809915199E-2</v>
      </c>
    </row>
    <row r="8451" spans="2:4" ht="16" x14ac:dyDescent="0.2">
      <c r="B8451" s="6" t="s">
        <v>58906</v>
      </c>
      <c r="C8451" s="6">
        <v>7.23459692677801E-2</v>
      </c>
      <c r="D8451" s="6">
        <v>-4.6584733462203404E-3</v>
      </c>
    </row>
    <row r="8452" spans="2:4" ht="16" x14ac:dyDescent="0.2">
      <c r="B8452" s="6" t="s">
        <v>58907</v>
      </c>
      <c r="C8452" s="6">
        <v>-4.1566598899150299E-2</v>
      </c>
      <c r="D8452" s="6">
        <v>1.21805990693709E-2</v>
      </c>
    </row>
    <row r="8453" spans="2:4" ht="16" x14ac:dyDescent="0.2">
      <c r="B8453" s="6" t="s">
        <v>58908</v>
      </c>
      <c r="C8453" s="6">
        <v>5.8557012303044297E-3</v>
      </c>
      <c r="D8453" s="6">
        <v>-2.4921790579274599E-3</v>
      </c>
    </row>
    <row r="8454" spans="2:4" ht="16" x14ac:dyDescent="0.2">
      <c r="B8454" s="6" t="s">
        <v>58909</v>
      </c>
      <c r="C8454" s="6">
        <v>0.23125853970740401</v>
      </c>
      <c r="D8454" s="6">
        <v>8.6317268388073506E-2</v>
      </c>
    </row>
    <row r="8455" spans="2:4" ht="16" x14ac:dyDescent="0.2">
      <c r="B8455" s="6" t="s">
        <v>58910</v>
      </c>
      <c r="C8455" s="6">
        <v>-2.22433190674955E-2</v>
      </c>
      <c r="D8455" s="6">
        <v>-8.7469625303349102E-3</v>
      </c>
    </row>
    <row r="8456" spans="2:4" ht="16" x14ac:dyDescent="0.2">
      <c r="B8456" s="6" t="s">
        <v>58911</v>
      </c>
      <c r="C8456" s="6">
        <v>-4.5563436493837102E-2</v>
      </c>
      <c r="D8456" s="6">
        <v>9.1550282501096703E-2</v>
      </c>
    </row>
    <row r="8457" spans="2:4" ht="16" x14ac:dyDescent="0.2">
      <c r="B8457" s="6" t="s">
        <v>58912</v>
      </c>
      <c r="C8457" s="6">
        <v>-0.101266122320209</v>
      </c>
      <c r="D8457" s="6">
        <v>-3.2053708376793402E-2</v>
      </c>
    </row>
    <row r="8458" spans="2:4" ht="16" x14ac:dyDescent="0.2">
      <c r="B8458" s="6" t="s">
        <v>58913</v>
      </c>
      <c r="C8458" s="6">
        <v>8.8360403849295097E-2</v>
      </c>
      <c r="D8458" s="6">
        <v>3.0267330184017002E-2</v>
      </c>
    </row>
    <row r="8459" spans="2:4" ht="16" x14ac:dyDescent="0.2">
      <c r="B8459" s="6" t="s">
        <v>58914</v>
      </c>
      <c r="C8459" s="6">
        <v>-9.5006267495012509E-3</v>
      </c>
      <c r="D8459" s="6">
        <v>2.12696188205692E-2</v>
      </c>
    </row>
    <row r="8460" spans="2:4" ht="16" x14ac:dyDescent="0.2">
      <c r="B8460" s="6" t="s">
        <v>58915</v>
      </c>
      <c r="C8460" s="6">
        <v>1.34635543979229E-2</v>
      </c>
      <c r="D8460" s="6">
        <v>-1.85650482817904E-3</v>
      </c>
    </row>
    <row r="8461" spans="2:4" ht="16" x14ac:dyDescent="0.2">
      <c r="B8461" s="6" t="s">
        <v>58916</v>
      </c>
      <c r="C8461" s="6">
        <v>3.98069165848094E-2</v>
      </c>
      <c r="D8461" s="6">
        <v>-9.12587970789112E-2</v>
      </c>
    </row>
    <row r="8462" spans="2:4" ht="16" x14ac:dyDescent="0.2">
      <c r="B8462" s="6" t="s">
        <v>58917</v>
      </c>
      <c r="C8462" s="6">
        <v>-2.6171261987137501E-2</v>
      </c>
      <c r="D8462" s="6">
        <v>-9.2382130099617002E-2</v>
      </c>
    </row>
    <row r="8463" spans="2:4" ht="16" x14ac:dyDescent="0.2">
      <c r="B8463" s="6" t="s">
        <v>58918</v>
      </c>
      <c r="C8463" s="6">
        <v>-0.118432375146661</v>
      </c>
      <c r="D8463" s="6">
        <v>-2.8672630406343699E-2</v>
      </c>
    </row>
    <row r="8464" spans="2:4" ht="16" x14ac:dyDescent="0.2">
      <c r="B8464" s="6" t="s">
        <v>58919</v>
      </c>
      <c r="C8464" s="6">
        <v>-0.16124041276203499</v>
      </c>
      <c r="D8464" s="6">
        <v>5.2581312379521902E-3</v>
      </c>
    </row>
    <row r="8465" spans="2:4" ht="16" x14ac:dyDescent="0.2">
      <c r="B8465" s="6" t="s">
        <v>58920</v>
      </c>
      <c r="C8465" s="6">
        <v>0.18970573327360399</v>
      </c>
      <c r="D8465" s="6">
        <v>1.1239411701752199E-2</v>
      </c>
    </row>
    <row r="8466" spans="2:4" ht="16" x14ac:dyDescent="0.2">
      <c r="B8466" s="6" t="s">
        <v>58921</v>
      </c>
      <c r="C8466" s="6">
        <v>-2.3298132012166999E-2</v>
      </c>
      <c r="D8466" s="6">
        <v>7.1080708589666905E-2</v>
      </c>
    </row>
    <row r="8467" spans="2:4" ht="16" x14ac:dyDescent="0.2">
      <c r="B8467" s="6" t="s">
        <v>58922</v>
      </c>
      <c r="C8467" s="6">
        <v>-7.6009792955216995E-2</v>
      </c>
      <c r="D8467" s="6">
        <v>-4.0863828246555697E-2</v>
      </c>
    </row>
    <row r="8468" spans="2:4" ht="16" x14ac:dyDescent="0.2">
      <c r="B8468" s="6" t="s">
        <v>58923</v>
      </c>
      <c r="C8468" s="6">
        <v>1.2041516059246899E-2</v>
      </c>
      <c r="D8468" s="6">
        <v>-2.8622557343013E-2</v>
      </c>
    </row>
    <row r="8469" spans="2:4" ht="16" x14ac:dyDescent="0.2">
      <c r="B8469" s="6" t="s">
        <v>58924</v>
      </c>
      <c r="C8469" s="6">
        <v>-0.18902651893647299</v>
      </c>
      <c r="D8469" s="6">
        <v>5.98191189793695E-3</v>
      </c>
    </row>
    <row r="8470" spans="2:4" ht="16" x14ac:dyDescent="0.2">
      <c r="B8470" s="6" t="s">
        <v>58925</v>
      </c>
      <c r="C8470" s="6">
        <v>-6.0811943170946799E-2</v>
      </c>
      <c r="D8470" s="6">
        <v>-2.63164002765418E-2</v>
      </c>
    </row>
    <row r="8471" spans="2:4" ht="16" x14ac:dyDescent="0.2">
      <c r="B8471" s="6" t="s">
        <v>58926</v>
      </c>
      <c r="C8471" s="6">
        <v>0.102929792257918</v>
      </c>
      <c r="D8471" s="6">
        <v>-0.13705375474789999</v>
      </c>
    </row>
    <row r="8472" spans="2:4" ht="16" x14ac:dyDescent="0.2">
      <c r="B8472" s="6" t="s">
        <v>58927</v>
      </c>
      <c r="C8472" s="6">
        <v>0.17780029824742299</v>
      </c>
      <c r="D8472" s="6">
        <v>0.12676233463354</v>
      </c>
    </row>
    <row r="8473" spans="2:4" ht="16" x14ac:dyDescent="0.2">
      <c r="B8473" s="6" t="s">
        <v>58928</v>
      </c>
      <c r="C8473" s="6">
        <v>6.3081936303633193E-2</v>
      </c>
      <c r="D8473" s="6">
        <v>-3.28616149494406E-2</v>
      </c>
    </row>
    <row r="8474" spans="2:4" ht="16" x14ac:dyDescent="0.2">
      <c r="B8474" s="6" t="s">
        <v>58929</v>
      </c>
      <c r="C8474" s="6">
        <v>1.4020374221607E-2</v>
      </c>
      <c r="D8474" s="6">
        <v>5.5251451387867698E-3</v>
      </c>
    </row>
    <row r="8475" spans="2:4" ht="16" x14ac:dyDescent="0.2">
      <c r="B8475" s="6" t="s">
        <v>58930</v>
      </c>
      <c r="C8475" s="6">
        <v>4.0709963836029303E-2</v>
      </c>
      <c r="D8475" s="6">
        <v>-3.1664001152551399E-2</v>
      </c>
    </row>
    <row r="8476" spans="2:4" ht="16" x14ac:dyDescent="0.2">
      <c r="B8476" s="6" t="s">
        <v>58931</v>
      </c>
      <c r="C8476" s="6">
        <v>5.1877464260897503E-2</v>
      </c>
      <c r="D8476" s="6">
        <v>6.39640657947312E-3</v>
      </c>
    </row>
    <row r="8477" spans="2:4" ht="16" x14ac:dyDescent="0.2">
      <c r="B8477" s="6" t="s">
        <v>58932</v>
      </c>
      <c r="C8477" s="6">
        <v>-7.5875556055990501E-2</v>
      </c>
      <c r="D8477" s="6">
        <v>-7.9788627171417395E-2</v>
      </c>
    </row>
    <row r="8478" spans="2:4" ht="16" x14ac:dyDescent="0.2">
      <c r="B8478" s="6" t="s">
        <v>58933</v>
      </c>
      <c r="C8478" s="6">
        <v>1.7697504561482399E-3</v>
      </c>
      <c r="D8478" s="6">
        <v>4.81767585825826E-2</v>
      </c>
    </row>
    <row r="8479" spans="2:4" ht="16" x14ac:dyDescent="0.2">
      <c r="B8479" s="6" t="s">
        <v>58934</v>
      </c>
      <c r="C8479" s="6">
        <v>-0.12750040935571499</v>
      </c>
      <c r="D8479" s="6">
        <v>1.49015623016968E-3</v>
      </c>
    </row>
    <row r="8480" spans="2:4" ht="16" x14ac:dyDescent="0.2">
      <c r="B8480" s="6" t="s">
        <v>58935</v>
      </c>
      <c r="C8480" s="6">
        <v>-0.25511895726175599</v>
      </c>
      <c r="D8480" s="6">
        <v>-0.15456893519498</v>
      </c>
    </row>
    <row r="8481" spans="2:4" ht="16" x14ac:dyDescent="0.2">
      <c r="B8481" s="6" t="s">
        <v>58936</v>
      </c>
      <c r="C8481" s="6">
        <v>-0.20293829082027001</v>
      </c>
      <c r="D8481" s="6">
        <v>-7.4289727316825094E-2</v>
      </c>
    </row>
    <row r="8482" spans="2:4" ht="16" x14ac:dyDescent="0.2">
      <c r="B8482" s="6" t="s">
        <v>58937</v>
      </c>
      <c r="C8482" s="6">
        <v>0.117586528791929</v>
      </c>
      <c r="D8482" s="6">
        <v>7.2390132257513201E-2</v>
      </c>
    </row>
    <row r="8483" spans="2:4" ht="16" x14ac:dyDescent="0.2">
      <c r="B8483" s="6" t="s">
        <v>58938</v>
      </c>
      <c r="C8483" s="6">
        <v>8.3344452576072908E-3</v>
      </c>
      <c r="D8483" s="6">
        <v>-3.5531613671894398E-2</v>
      </c>
    </row>
    <row r="8484" spans="2:4" ht="16" x14ac:dyDescent="0.2">
      <c r="B8484" s="6" t="s">
        <v>58939</v>
      </c>
      <c r="C8484" s="6">
        <v>-0.18266408375829199</v>
      </c>
      <c r="D8484" s="6">
        <v>-0.14584189992618399</v>
      </c>
    </row>
    <row r="8485" spans="2:4" ht="16" x14ac:dyDescent="0.2">
      <c r="B8485" s="6" t="s">
        <v>58940</v>
      </c>
      <c r="C8485" s="6">
        <v>4.6610720932857702E-2</v>
      </c>
      <c r="D8485" s="6">
        <v>3.5078046457149598E-2</v>
      </c>
    </row>
    <row r="8486" spans="2:4" ht="16" x14ac:dyDescent="0.2">
      <c r="B8486" s="6" t="s">
        <v>58941</v>
      </c>
      <c r="C8486" s="6">
        <v>0.104470530848215</v>
      </c>
      <c r="D8486" s="6">
        <v>2.3271660516405401E-2</v>
      </c>
    </row>
    <row r="8487" spans="2:4" ht="16" x14ac:dyDescent="0.2">
      <c r="B8487" s="6" t="s">
        <v>58942</v>
      </c>
      <c r="C8487" s="6">
        <v>6.9441750114193304E-2</v>
      </c>
      <c r="D8487" s="6">
        <v>0.11037908994653201</v>
      </c>
    </row>
    <row r="8488" spans="2:4" ht="16" x14ac:dyDescent="0.2">
      <c r="B8488" s="6" t="s">
        <v>58943</v>
      </c>
      <c r="C8488" s="6">
        <v>3.4938009184811498E-2</v>
      </c>
      <c r="D8488" s="6">
        <v>-6.6263869939995806E-2</v>
      </c>
    </row>
    <row r="8489" spans="2:4" ht="16" x14ac:dyDescent="0.2">
      <c r="B8489" s="6" t="s">
        <v>58944</v>
      </c>
      <c r="C8489" s="6">
        <v>0.1844208482645</v>
      </c>
      <c r="D8489" s="6">
        <v>-2.8953367346425701E-2</v>
      </c>
    </row>
    <row r="8490" spans="2:4" ht="16" x14ac:dyDescent="0.2">
      <c r="B8490" s="6" t="s">
        <v>58945</v>
      </c>
      <c r="C8490" s="6">
        <v>9.6069678023385004E-3</v>
      </c>
      <c r="D8490" s="6">
        <v>-0.101905206156562</v>
      </c>
    </row>
    <row r="8491" spans="2:4" ht="16" x14ac:dyDescent="0.2">
      <c r="B8491" s="6" t="s">
        <v>58946</v>
      </c>
      <c r="C8491" s="6">
        <v>6.8089500783467594E-2</v>
      </c>
      <c r="D8491" s="6">
        <v>1.16541387086523E-2</v>
      </c>
    </row>
    <row r="8492" spans="2:4" ht="16" x14ac:dyDescent="0.2">
      <c r="B8492" s="6" t="s">
        <v>58947</v>
      </c>
      <c r="C8492" s="6">
        <v>1.2775915902752301E-2</v>
      </c>
      <c r="D8492" s="6">
        <v>4.4888525189435001E-2</v>
      </c>
    </row>
    <row r="8493" spans="2:4" ht="16" x14ac:dyDescent="0.2">
      <c r="B8493" s="6" t="s">
        <v>58948</v>
      </c>
      <c r="C8493" s="6">
        <v>1.07851383113911E-2</v>
      </c>
      <c r="D8493" s="6">
        <v>6.6736233354666497E-2</v>
      </c>
    </row>
    <row r="8494" spans="2:4" ht="16" x14ac:dyDescent="0.2">
      <c r="B8494" s="6" t="s">
        <v>58949</v>
      </c>
      <c r="C8494" s="6">
        <v>0.16009230543535299</v>
      </c>
      <c r="D8494" s="6">
        <v>5.8202063356134197E-2</v>
      </c>
    </row>
    <row r="8495" spans="2:4" ht="16" x14ac:dyDescent="0.2">
      <c r="B8495" s="6" t="s">
        <v>58950</v>
      </c>
      <c r="C8495" s="6">
        <v>0.14109087926595401</v>
      </c>
      <c r="D8495" s="6">
        <v>0.13039753215857899</v>
      </c>
    </row>
    <row r="8496" spans="2:4" ht="16" x14ac:dyDescent="0.2">
      <c r="B8496" s="6" t="s">
        <v>58951</v>
      </c>
      <c r="C8496" s="6">
        <v>6.4810388345851996E-2</v>
      </c>
      <c r="D8496" s="6">
        <v>8.8492679090476506E-2</v>
      </c>
    </row>
    <row r="8497" spans="2:4" ht="16" x14ac:dyDescent="0.2">
      <c r="B8497" s="6" t="s">
        <v>58952</v>
      </c>
      <c r="C8497" s="6">
        <v>-0.111531966395487</v>
      </c>
      <c r="D8497" s="6">
        <v>4.8259959072750797E-2</v>
      </c>
    </row>
    <row r="8498" spans="2:4" ht="16" x14ac:dyDescent="0.2">
      <c r="B8498" s="6" t="s">
        <v>58953</v>
      </c>
      <c r="C8498" s="6">
        <v>0.16296849784329101</v>
      </c>
      <c r="D8498" s="6">
        <v>6.9661053756018304E-2</v>
      </c>
    </row>
    <row r="8499" spans="2:4" ht="16" x14ac:dyDescent="0.2">
      <c r="B8499" s="6" t="s">
        <v>58954</v>
      </c>
      <c r="C8499" s="6">
        <v>-0.13820727175817299</v>
      </c>
      <c r="D8499" s="6">
        <v>2.7541443516628999E-2</v>
      </c>
    </row>
    <row r="8500" spans="2:4" ht="16" x14ac:dyDescent="0.2">
      <c r="B8500" s="6" t="s">
        <v>58955</v>
      </c>
      <c r="C8500" s="6">
        <v>-0.17711640205540599</v>
      </c>
      <c r="D8500" s="6">
        <v>-5.3137640760748603E-2</v>
      </c>
    </row>
    <row r="8501" spans="2:4" ht="16" x14ac:dyDescent="0.2">
      <c r="B8501" s="6" t="s">
        <v>58956</v>
      </c>
      <c r="C8501" s="6">
        <v>-6.8271299279709704E-3</v>
      </c>
      <c r="D8501" s="6">
        <v>5.9136100626380597E-2</v>
      </c>
    </row>
    <row r="8502" spans="2:4" ht="16" x14ac:dyDescent="0.2">
      <c r="B8502" s="6" t="s">
        <v>58957</v>
      </c>
      <c r="C8502" s="6">
        <v>0.13267872382835799</v>
      </c>
      <c r="D8502" s="6">
        <v>-9.3179793951990206E-2</v>
      </c>
    </row>
    <row r="8503" spans="2:4" ht="16" x14ac:dyDescent="0.2">
      <c r="B8503" s="6" t="s">
        <v>58958</v>
      </c>
      <c r="C8503" s="6">
        <v>-6.3615754111134001E-2</v>
      </c>
      <c r="D8503" s="6">
        <v>-2.2671826047773801E-2</v>
      </c>
    </row>
    <row r="8504" spans="2:4" ht="16" x14ac:dyDescent="0.2">
      <c r="B8504" s="6" t="s">
        <v>58959</v>
      </c>
      <c r="C8504" s="6">
        <v>-3.3540792759540097E-2</v>
      </c>
      <c r="D8504" s="6">
        <v>0.10669466921305</v>
      </c>
    </row>
    <row r="8505" spans="2:4" ht="16" x14ac:dyDescent="0.2">
      <c r="B8505" s="6" t="s">
        <v>58960</v>
      </c>
      <c r="C8505" s="6">
        <v>0.114157936965483</v>
      </c>
      <c r="D8505" s="6">
        <v>0.10235439189323201</v>
      </c>
    </row>
    <row r="8506" spans="2:4" ht="16" x14ac:dyDescent="0.2">
      <c r="B8506" s="6" t="s">
        <v>58961</v>
      </c>
      <c r="C8506" s="6">
        <v>9.6975422206936598E-2</v>
      </c>
      <c r="D8506" s="6">
        <v>0.12250511490284</v>
      </c>
    </row>
    <row r="8507" spans="2:4" ht="16" x14ac:dyDescent="0.2">
      <c r="B8507" s="6" t="s">
        <v>58962</v>
      </c>
      <c r="C8507" s="6">
        <v>3.6606051360692497E-2</v>
      </c>
      <c r="D8507" s="6">
        <v>-1.8557213051265599E-2</v>
      </c>
    </row>
    <row r="8508" spans="2:4" ht="16" x14ac:dyDescent="0.2">
      <c r="B8508" s="6" t="s">
        <v>58963</v>
      </c>
      <c r="C8508" s="6">
        <v>1.1328385305420199E-2</v>
      </c>
      <c r="D8508" s="6">
        <v>3.00009908865864E-2</v>
      </c>
    </row>
    <row r="8509" spans="2:4" ht="16" x14ac:dyDescent="0.2">
      <c r="B8509" s="6" t="s">
        <v>58964</v>
      </c>
      <c r="C8509" s="6">
        <v>8.2309967243528306E-2</v>
      </c>
      <c r="D8509" s="6">
        <v>-1.83789318535628E-3</v>
      </c>
    </row>
    <row r="8510" spans="2:4" ht="16" x14ac:dyDescent="0.2">
      <c r="B8510" s="6" t="s">
        <v>58965</v>
      </c>
      <c r="C8510" s="6">
        <v>0.24104977084968701</v>
      </c>
      <c r="D8510" s="6">
        <v>6.2821304227686198E-2</v>
      </c>
    </row>
    <row r="8511" spans="2:4" ht="16" x14ac:dyDescent="0.2">
      <c r="B8511" s="6" t="s">
        <v>58966</v>
      </c>
      <c r="C8511" s="6">
        <v>2.1169050570407001E-2</v>
      </c>
      <c r="D8511" s="6">
        <v>-3.1890396258132697E-2</v>
      </c>
    </row>
    <row r="8512" spans="2:4" ht="16" x14ac:dyDescent="0.2">
      <c r="B8512" s="6" t="s">
        <v>58967</v>
      </c>
      <c r="C8512" s="6">
        <v>4.4927375702174602E-2</v>
      </c>
      <c r="D8512" s="6">
        <v>8.6661439132275503E-2</v>
      </c>
    </row>
    <row r="8513" spans="2:4" ht="16" x14ac:dyDescent="0.2">
      <c r="B8513" s="6" t="s">
        <v>58968</v>
      </c>
      <c r="C8513" s="6">
        <v>1.50205915184873E-2</v>
      </c>
      <c r="D8513" s="6">
        <v>1.53641523316678E-2</v>
      </c>
    </row>
    <row r="8514" spans="2:4" ht="16" x14ac:dyDescent="0.2">
      <c r="B8514" s="6" t="s">
        <v>58969</v>
      </c>
      <c r="C8514" s="6">
        <v>-2.5474416277116801E-2</v>
      </c>
      <c r="D8514" s="6">
        <v>-2.38947101146951E-3</v>
      </c>
    </row>
    <row r="8515" spans="2:4" ht="16" x14ac:dyDescent="0.2">
      <c r="B8515" s="6" t="s">
        <v>58970</v>
      </c>
      <c r="C8515" s="6">
        <v>4.8382834020207703E-2</v>
      </c>
      <c r="D8515" s="6">
        <v>7.2933904239495903E-2</v>
      </c>
    </row>
    <row r="8516" spans="2:4" ht="16" x14ac:dyDescent="0.2">
      <c r="B8516" s="6" t="s">
        <v>58971</v>
      </c>
      <c r="C8516" s="6">
        <v>5.6340817215799498E-2</v>
      </c>
      <c r="D8516" s="6">
        <v>-4.9440509323035897E-2</v>
      </c>
    </row>
    <row r="8517" spans="2:4" ht="16" x14ac:dyDescent="0.2">
      <c r="B8517" s="6" t="s">
        <v>58972</v>
      </c>
      <c r="C8517" s="6">
        <v>6.9936774263064494E-2</v>
      </c>
      <c r="D8517" s="6">
        <v>0.195375886154706</v>
      </c>
    </row>
    <row r="8518" spans="2:4" ht="16" x14ac:dyDescent="0.2">
      <c r="B8518" s="6" t="s">
        <v>58973</v>
      </c>
      <c r="C8518" s="6">
        <v>1.88873325641765E-2</v>
      </c>
      <c r="D8518" s="6">
        <v>-0.114639846205876</v>
      </c>
    </row>
    <row r="8519" spans="2:4" ht="16" x14ac:dyDescent="0.2">
      <c r="B8519" s="6" t="s">
        <v>58974</v>
      </c>
      <c r="C8519" s="6">
        <v>-0.33388250331566699</v>
      </c>
      <c r="D8519" s="6">
        <v>-0.25953042805599802</v>
      </c>
    </row>
    <row r="8520" spans="2:4" ht="16" x14ac:dyDescent="0.2">
      <c r="B8520" s="6" t="s">
        <v>58975</v>
      </c>
      <c r="C8520" s="6">
        <v>7.7537757942689495E-2</v>
      </c>
      <c r="D8520" s="6">
        <v>-7.2850061625063703E-2</v>
      </c>
    </row>
    <row r="8521" spans="2:4" ht="16" x14ac:dyDescent="0.2">
      <c r="B8521" s="6" t="s">
        <v>58976</v>
      </c>
      <c r="C8521" s="6">
        <v>3.7946016244768899E-2</v>
      </c>
      <c r="D8521" s="6">
        <v>4.5524355099211399E-2</v>
      </c>
    </row>
    <row r="8522" spans="2:4" ht="16" x14ac:dyDescent="0.2">
      <c r="B8522" s="6" t="s">
        <v>58977</v>
      </c>
      <c r="C8522" s="6">
        <v>9.8338675602496706E-2</v>
      </c>
      <c r="D8522" s="6">
        <v>7.3641660307354598E-2</v>
      </c>
    </row>
    <row r="8523" spans="2:4" ht="16" x14ac:dyDescent="0.2">
      <c r="B8523" s="6" t="s">
        <v>58978</v>
      </c>
      <c r="C8523" s="6">
        <v>-9.7731071357031005E-2</v>
      </c>
      <c r="D8523" s="6">
        <v>-0.11974102917075601</v>
      </c>
    </row>
    <row r="8524" spans="2:4" ht="16" x14ac:dyDescent="0.2">
      <c r="B8524" s="6" t="s">
        <v>58979</v>
      </c>
      <c r="C8524" s="6">
        <v>5.1369495080262296E-3</v>
      </c>
      <c r="D8524" s="6">
        <v>-6.82984261142809E-2</v>
      </c>
    </row>
    <row r="8525" spans="2:4" ht="16" x14ac:dyDescent="0.2">
      <c r="B8525" s="6" t="s">
        <v>58980</v>
      </c>
      <c r="C8525" s="6">
        <v>-0.123786289772363</v>
      </c>
      <c r="D8525" s="6">
        <v>1.6030386210313E-2</v>
      </c>
    </row>
    <row r="8526" spans="2:4" ht="16" x14ac:dyDescent="0.2">
      <c r="B8526" s="6" t="s">
        <v>58981</v>
      </c>
      <c r="C8526" s="6">
        <v>0.20766961427105499</v>
      </c>
      <c r="D8526" s="6">
        <v>0.202891919342857</v>
      </c>
    </row>
    <row r="8527" spans="2:4" ht="16" x14ac:dyDescent="0.2">
      <c r="B8527" s="6" t="s">
        <v>58982</v>
      </c>
      <c r="C8527" s="6">
        <v>-4.3351140566194601E-4</v>
      </c>
      <c r="D8527" s="6">
        <v>9.25398385941687E-2</v>
      </c>
    </row>
    <row r="8528" spans="2:4" ht="16" x14ac:dyDescent="0.2">
      <c r="B8528" s="6" t="s">
        <v>58983</v>
      </c>
      <c r="C8528" s="6">
        <v>0.25415303160310299</v>
      </c>
      <c r="D8528" s="6">
        <v>0.100163552612425</v>
      </c>
    </row>
    <row r="8529" spans="2:4" ht="16" x14ac:dyDescent="0.2">
      <c r="B8529" s="6" t="s">
        <v>58984</v>
      </c>
      <c r="C8529" s="6">
        <v>9.5078881380569399E-2</v>
      </c>
      <c r="D8529" s="6">
        <v>-8.7748962300722207E-3</v>
      </c>
    </row>
    <row r="8530" spans="2:4" ht="16" x14ac:dyDescent="0.2">
      <c r="B8530" s="6" t="s">
        <v>58985</v>
      </c>
      <c r="C8530" s="6">
        <v>-0.121219780654025</v>
      </c>
      <c r="D8530" s="6">
        <v>-3.6311581872751603E-2</v>
      </c>
    </row>
    <row r="8531" spans="2:4" ht="16" x14ac:dyDescent="0.2">
      <c r="B8531" s="6" t="s">
        <v>58986</v>
      </c>
      <c r="C8531" s="6">
        <v>7.2959423538993207E-2</v>
      </c>
      <c r="D8531" s="6">
        <v>3.4343522573602001E-2</v>
      </c>
    </row>
    <row r="8532" spans="2:4" ht="16" x14ac:dyDescent="0.2">
      <c r="B8532" s="6" t="s">
        <v>58987</v>
      </c>
      <c r="C8532" s="6">
        <v>1.30369283774119E-2</v>
      </c>
      <c r="D8532" s="6">
        <v>3.9173054624853897E-2</v>
      </c>
    </row>
    <row r="8533" spans="2:4" ht="16" x14ac:dyDescent="0.2">
      <c r="B8533" s="6" t="s">
        <v>58988</v>
      </c>
      <c r="C8533" s="6">
        <v>-5.8848391848371803E-2</v>
      </c>
      <c r="D8533" s="6">
        <v>3.9943401526488898E-2</v>
      </c>
    </row>
    <row r="8534" spans="2:4" ht="16" x14ac:dyDescent="0.2">
      <c r="B8534" s="6" t="s">
        <v>58989</v>
      </c>
      <c r="C8534" s="6">
        <v>3.56684528320503E-2</v>
      </c>
      <c r="D8534" s="6">
        <v>2.2839446996677299E-2</v>
      </c>
    </row>
    <row r="8535" spans="2:4" ht="16" x14ac:dyDescent="0.2">
      <c r="B8535" s="6" t="s">
        <v>58990</v>
      </c>
      <c r="C8535" s="6">
        <v>-1.35566951930191E-2</v>
      </c>
      <c r="D8535" s="6">
        <v>4.9038404084898297E-2</v>
      </c>
    </row>
    <row r="8536" spans="2:4" ht="16" x14ac:dyDescent="0.2">
      <c r="B8536" s="6" t="s">
        <v>58991</v>
      </c>
      <c r="C8536" s="6">
        <v>3.92277303303601E-4</v>
      </c>
      <c r="D8536" s="6">
        <v>-6.9546900044366297E-2</v>
      </c>
    </row>
    <row r="8537" spans="2:4" ht="16" x14ac:dyDescent="0.2">
      <c r="B8537" s="6" t="s">
        <v>58992</v>
      </c>
      <c r="C8537" s="6">
        <v>-9.1090712544673394E-2</v>
      </c>
      <c r="D8537" s="6">
        <v>-1.82032505754618E-2</v>
      </c>
    </row>
    <row r="8538" spans="2:4" ht="16" x14ac:dyDescent="0.2">
      <c r="B8538" s="6" t="s">
        <v>58993</v>
      </c>
      <c r="C8538" s="6">
        <v>-0.15177025797742699</v>
      </c>
      <c r="D8538" s="6">
        <v>-0.13037297127443301</v>
      </c>
    </row>
    <row r="8539" spans="2:4" ht="16" x14ac:dyDescent="0.2">
      <c r="B8539" s="6" t="s">
        <v>58994</v>
      </c>
      <c r="C8539" s="6">
        <v>-1.01739797478491E-2</v>
      </c>
      <c r="D8539" s="6">
        <v>-4.3307198532360801E-3</v>
      </c>
    </row>
    <row r="8540" spans="2:4" ht="16" x14ac:dyDescent="0.2">
      <c r="B8540" s="6" t="s">
        <v>58995</v>
      </c>
      <c r="C8540" s="6">
        <v>-9.4928514119995797E-2</v>
      </c>
      <c r="D8540" s="6">
        <v>4.4936330155529404E-3</v>
      </c>
    </row>
    <row r="8541" spans="2:4" ht="16" x14ac:dyDescent="0.2">
      <c r="B8541" s="6" t="s">
        <v>58996</v>
      </c>
      <c r="C8541" s="6">
        <v>-4.99135350730135E-2</v>
      </c>
      <c r="D8541" s="6">
        <v>0.136128998199497</v>
      </c>
    </row>
    <row r="8542" spans="2:4" ht="16" x14ac:dyDescent="0.2">
      <c r="B8542" s="6" t="s">
        <v>58997</v>
      </c>
      <c r="C8542" s="6">
        <v>-0.12564817214440499</v>
      </c>
      <c r="D8542" s="6">
        <v>1.12179274780158E-2</v>
      </c>
    </row>
    <row r="8543" spans="2:4" ht="16" x14ac:dyDescent="0.2">
      <c r="B8543" s="6" t="s">
        <v>58998</v>
      </c>
      <c r="C8543" s="6">
        <v>-3.5783791218177499E-2</v>
      </c>
      <c r="D8543" s="6">
        <v>-1.5942940635016601E-2</v>
      </c>
    </row>
    <row r="8544" spans="2:4" ht="16" x14ac:dyDescent="0.2">
      <c r="B8544" s="6" t="s">
        <v>58999</v>
      </c>
      <c r="C8544" s="6">
        <v>6.3836103261598595E-2</v>
      </c>
      <c r="D8544" s="6">
        <v>4.3894874686907101E-2</v>
      </c>
    </row>
    <row r="8545" spans="2:4" ht="16" x14ac:dyDescent="0.2">
      <c r="B8545" s="6" t="s">
        <v>59000</v>
      </c>
      <c r="C8545" s="6">
        <v>-6.0792753083088499E-2</v>
      </c>
      <c r="D8545" s="6">
        <v>-2.80451639817999E-2</v>
      </c>
    </row>
    <row r="8546" spans="2:4" ht="16" x14ac:dyDescent="0.2">
      <c r="B8546" s="6" t="s">
        <v>59001</v>
      </c>
      <c r="C8546" s="6">
        <v>4.4710460097576302E-2</v>
      </c>
      <c r="D8546" s="6">
        <v>8.2298034934259107E-2</v>
      </c>
    </row>
    <row r="8547" spans="2:4" ht="16" x14ac:dyDescent="0.2">
      <c r="B8547" s="6" t="s">
        <v>59002</v>
      </c>
      <c r="C8547" s="6">
        <v>0.243385623136506</v>
      </c>
      <c r="D8547" s="6">
        <v>5.1735483292933503E-2</v>
      </c>
    </row>
    <row r="8548" spans="2:4" ht="16" x14ac:dyDescent="0.2">
      <c r="B8548" s="6" t="s">
        <v>59003</v>
      </c>
      <c r="C8548" s="6">
        <v>-9.7384047380121103E-2</v>
      </c>
      <c r="D8548" s="6">
        <v>5.90889336827599E-2</v>
      </c>
    </row>
    <row r="8549" spans="2:4" ht="16" x14ac:dyDescent="0.2">
      <c r="B8549" s="6" t="s">
        <v>59004</v>
      </c>
      <c r="C8549" s="6">
        <v>0.35454601789081203</v>
      </c>
      <c r="D8549" s="6">
        <v>0.18798988760370899</v>
      </c>
    </row>
    <row r="8550" spans="2:4" ht="16" x14ac:dyDescent="0.2">
      <c r="B8550" s="6" t="s">
        <v>59005</v>
      </c>
      <c r="C8550" s="6">
        <v>-5.2863133976602597E-2</v>
      </c>
      <c r="D8550" s="6">
        <v>1.3843511200393E-2</v>
      </c>
    </row>
    <row r="8551" spans="2:4" ht="16" x14ac:dyDescent="0.2">
      <c r="B8551" s="6" t="s">
        <v>59006</v>
      </c>
      <c r="C8551" s="6">
        <v>-6.5690792165687698E-2</v>
      </c>
      <c r="D8551" s="6">
        <v>2.8405615978061401E-2</v>
      </c>
    </row>
    <row r="8552" spans="2:4" ht="16" x14ac:dyDescent="0.2">
      <c r="B8552" s="6" t="s">
        <v>59007</v>
      </c>
      <c r="C8552" s="6">
        <v>-7.6468879951470097E-3</v>
      </c>
      <c r="D8552" s="6">
        <v>-5.9038057646702703E-2</v>
      </c>
    </row>
    <row r="8553" spans="2:4" ht="16" x14ac:dyDescent="0.2">
      <c r="B8553" s="6" t="s">
        <v>59008</v>
      </c>
      <c r="C8553" s="6">
        <v>8.08142692091494E-2</v>
      </c>
      <c r="D8553" s="6">
        <v>2.5119531187093199E-2</v>
      </c>
    </row>
    <row r="8554" spans="2:4" ht="16" x14ac:dyDescent="0.2">
      <c r="B8554" s="6" t="s">
        <v>59009</v>
      </c>
      <c r="C8554" s="6">
        <v>0.13601770864577201</v>
      </c>
      <c r="D8554" s="6">
        <v>7.88659209742993E-2</v>
      </c>
    </row>
    <row r="8555" spans="2:4" ht="16" x14ac:dyDescent="0.2">
      <c r="B8555" s="6" t="s">
        <v>59010</v>
      </c>
      <c r="C8555" s="6">
        <v>-9.1789539324194494E-2</v>
      </c>
      <c r="D8555" s="6">
        <v>5.1344366939880197E-2</v>
      </c>
    </row>
    <row r="8556" spans="2:4" ht="16" x14ac:dyDescent="0.2">
      <c r="B8556" s="6" t="s">
        <v>59011</v>
      </c>
      <c r="C8556" s="6">
        <v>0.10730334862928199</v>
      </c>
      <c r="D8556" s="6">
        <v>2.8977491221562901E-2</v>
      </c>
    </row>
    <row r="8557" spans="2:4" ht="16" x14ac:dyDescent="0.2">
      <c r="B8557" s="6" t="s">
        <v>59012</v>
      </c>
      <c r="C8557" s="6">
        <v>-4.4376392450278197E-2</v>
      </c>
      <c r="D8557" s="6">
        <v>6.62849697768403E-2</v>
      </c>
    </row>
    <row r="8558" spans="2:4" ht="16" x14ac:dyDescent="0.2">
      <c r="B8558" s="6" t="s">
        <v>59013</v>
      </c>
      <c r="C8558" s="6">
        <v>4.5994820784693899E-2</v>
      </c>
      <c r="D8558" s="6">
        <v>4.6172376624366997E-2</v>
      </c>
    </row>
    <row r="8559" spans="2:4" ht="16" x14ac:dyDescent="0.2">
      <c r="B8559" s="6" t="s">
        <v>59014</v>
      </c>
      <c r="C8559" s="6">
        <v>-0.102631959899899</v>
      </c>
      <c r="D8559" s="6">
        <v>-9.9236308648372698E-2</v>
      </c>
    </row>
    <row r="8560" spans="2:4" ht="16" x14ac:dyDescent="0.2">
      <c r="B8560" s="6" t="s">
        <v>59015</v>
      </c>
      <c r="C8560" s="6">
        <v>0.107934827741412</v>
      </c>
      <c r="D8560" s="6">
        <v>7.3910003779431603E-3</v>
      </c>
    </row>
    <row r="8561" spans="2:4" ht="16" x14ac:dyDescent="0.2">
      <c r="B8561" s="6" t="s">
        <v>59016</v>
      </c>
      <c r="C8561" s="6">
        <v>-0.116307412582385</v>
      </c>
      <c r="D8561" s="6">
        <v>-2.3687569755868599E-2</v>
      </c>
    </row>
    <row r="8562" spans="2:4" ht="16" x14ac:dyDescent="0.2">
      <c r="B8562" s="6" t="s">
        <v>59017</v>
      </c>
      <c r="C8562" s="6">
        <v>-1.8564939469236201E-2</v>
      </c>
      <c r="D8562" s="6">
        <v>-0.126447161204544</v>
      </c>
    </row>
    <row r="8563" spans="2:4" ht="16" x14ac:dyDescent="0.2">
      <c r="B8563" s="6" t="s">
        <v>59018</v>
      </c>
      <c r="C8563" s="6">
        <v>6.3973733838931707E-2</v>
      </c>
      <c r="D8563" s="6">
        <v>9.1851606595572104E-3</v>
      </c>
    </row>
    <row r="8564" spans="2:4" ht="16" x14ac:dyDescent="0.2">
      <c r="B8564" s="6" t="s">
        <v>59019</v>
      </c>
      <c r="C8564" s="6">
        <v>-2.0012418967736399E-2</v>
      </c>
      <c r="D8564" s="6">
        <v>7.6991358828911699E-2</v>
      </c>
    </row>
    <row r="8565" spans="2:4" ht="16" x14ac:dyDescent="0.2">
      <c r="B8565" s="6" t="s">
        <v>59020</v>
      </c>
      <c r="C8565" s="6">
        <v>3.1353837802791801E-2</v>
      </c>
      <c r="D8565" s="6">
        <v>-0.109505322971386</v>
      </c>
    </row>
    <row r="8566" spans="2:4" ht="16" x14ac:dyDescent="0.2">
      <c r="B8566" s="6" t="s">
        <v>59021</v>
      </c>
      <c r="C8566" s="6">
        <v>0.11586515690457901</v>
      </c>
      <c r="D8566" s="6">
        <v>-0.11597278113347601</v>
      </c>
    </row>
    <row r="8567" spans="2:4" ht="16" x14ac:dyDescent="0.2">
      <c r="B8567" s="6" t="s">
        <v>59022</v>
      </c>
      <c r="C8567" s="6">
        <v>1.9370653762115001E-2</v>
      </c>
      <c r="D8567" s="6">
        <v>0.113185903701748</v>
      </c>
    </row>
    <row r="8568" spans="2:4" ht="16" x14ac:dyDescent="0.2">
      <c r="B8568" s="6" t="s">
        <v>59023</v>
      </c>
      <c r="C8568" s="6">
        <v>-0.13097053353294499</v>
      </c>
      <c r="D8568" s="6">
        <v>3.8190505115210299E-2</v>
      </c>
    </row>
    <row r="8569" spans="2:4" ht="16" x14ac:dyDescent="0.2">
      <c r="B8569" s="6" t="s">
        <v>59024</v>
      </c>
      <c r="C8569" s="6">
        <v>9.2067459975346804E-3</v>
      </c>
      <c r="D8569" s="6">
        <v>1.6127661807841399E-2</v>
      </c>
    </row>
    <row r="8570" spans="2:4" ht="16" x14ac:dyDescent="0.2">
      <c r="B8570" s="6" t="s">
        <v>59025</v>
      </c>
      <c r="C8570" s="6">
        <v>-0.14256351140753101</v>
      </c>
      <c r="D8570" s="6">
        <v>-4.5917089245623002E-2</v>
      </c>
    </row>
    <row r="8571" spans="2:4" ht="16" x14ac:dyDescent="0.2">
      <c r="B8571" s="6" t="s">
        <v>59026</v>
      </c>
      <c r="C8571" s="6">
        <v>-6.6927070537637703E-2</v>
      </c>
      <c r="D8571" s="6">
        <v>-0.109339872668841</v>
      </c>
    </row>
    <row r="8572" spans="2:4" ht="16" x14ac:dyDescent="0.2">
      <c r="B8572" s="6" t="s">
        <v>59027</v>
      </c>
      <c r="C8572" s="6">
        <v>-0.17879715621758099</v>
      </c>
      <c r="D8572" s="6">
        <v>-0.19595645421673399</v>
      </c>
    </row>
    <row r="8573" spans="2:4" ht="16" x14ac:dyDescent="0.2">
      <c r="B8573" s="6" t="s">
        <v>59028</v>
      </c>
      <c r="C8573" s="6">
        <v>-0.12409331639191699</v>
      </c>
      <c r="D8573" s="6">
        <v>0.108660203880519</v>
      </c>
    </row>
    <row r="8574" spans="2:4" ht="16" x14ac:dyDescent="0.2">
      <c r="B8574" s="6" t="s">
        <v>59029</v>
      </c>
      <c r="C8574" s="6">
        <v>0.14713716524154399</v>
      </c>
      <c r="D8574" s="6">
        <v>7.9473116933597807E-2</v>
      </c>
    </row>
    <row r="8575" spans="2:4" ht="16" x14ac:dyDescent="0.2">
      <c r="B8575" s="6" t="s">
        <v>59030</v>
      </c>
      <c r="C8575" s="6">
        <v>-1.75764778697154E-2</v>
      </c>
      <c r="D8575" s="6">
        <v>0.128905046973774</v>
      </c>
    </row>
    <row r="8576" spans="2:4" ht="16" x14ac:dyDescent="0.2">
      <c r="B8576" s="6" t="s">
        <v>59031</v>
      </c>
      <c r="C8576" s="6">
        <v>0.49234802033769398</v>
      </c>
      <c r="D8576" s="6">
        <v>0.455202581839451</v>
      </c>
    </row>
    <row r="8577" spans="2:4" ht="16" x14ac:dyDescent="0.2">
      <c r="B8577" s="6" t="s">
        <v>59032</v>
      </c>
      <c r="C8577" s="6">
        <v>-9.3027391944675103E-2</v>
      </c>
      <c r="D8577" s="6">
        <v>-9.6518891903805595E-2</v>
      </c>
    </row>
    <row r="8578" spans="2:4" ht="16" x14ac:dyDescent="0.2">
      <c r="B8578" s="6" t="s">
        <v>59033</v>
      </c>
      <c r="C8578" s="6">
        <v>-1.64587748242742E-2</v>
      </c>
      <c r="D8578" s="6">
        <v>4.3872558533728699E-2</v>
      </c>
    </row>
    <row r="8579" spans="2:4" ht="16" x14ac:dyDescent="0.2">
      <c r="B8579" s="6" t="s">
        <v>59034</v>
      </c>
      <c r="C8579" s="6">
        <v>2.0308831450817501E-2</v>
      </c>
      <c r="D8579" s="6">
        <v>3.15568016574043E-2</v>
      </c>
    </row>
    <row r="8580" spans="2:4" ht="16" x14ac:dyDescent="0.2">
      <c r="B8580" s="6" t="s">
        <v>59035</v>
      </c>
      <c r="C8580" s="6">
        <v>-0.12006673847558801</v>
      </c>
      <c r="D8580" s="6">
        <v>-0.153861494466704</v>
      </c>
    </row>
    <row r="8581" spans="2:4" ht="16" x14ac:dyDescent="0.2">
      <c r="B8581" s="6" t="s">
        <v>59036</v>
      </c>
      <c r="C8581" s="6">
        <v>0.105375247616116</v>
      </c>
      <c r="D8581" s="6">
        <v>6.2137231103910999E-2</v>
      </c>
    </row>
    <row r="8582" spans="2:4" ht="16" x14ac:dyDescent="0.2">
      <c r="B8582" s="6" t="s">
        <v>59037</v>
      </c>
      <c r="C8582" s="6">
        <v>-1.8585435565844601E-2</v>
      </c>
      <c r="D8582" s="6">
        <v>-3.67286102716117E-4</v>
      </c>
    </row>
    <row r="8583" spans="2:4" ht="16" x14ac:dyDescent="0.2">
      <c r="B8583" s="6" t="s">
        <v>59038</v>
      </c>
      <c r="C8583" s="6">
        <v>0.103645924878272</v>
      </c>
      <c r="D8583" s="6">
        <v>-2.8524446386849599E-2</v>
      </c>
    </row>
    <row r="8584" spans="2:4" ht="16" x14ac:dyDescent="0.2">
      <c r="B8584" s="6" t="s">
        <v>59039</v>
      </c>
      <c r="C8584" s="6">
        <v>-0.13576171210275401</v>
      </c>
      <c r="D8584" s="6">
        <v>-4.7477836091257303E-2</v>
      </c>
    </row>
    <row r="8585" spans="2:4" ht="16" x14ac:dyDescent="0.2">
      <c r="B8585" s="6" t="s">
        <v>59040</v>
      </c>
      <c r="C8585" s="6">
        <v>0.20272393986053699</v>
      </c>
      <c r="D8585" s="6">
        <v>0.16036022402578201</v>
      </c>
    </row>
    <row r="8586" spans="2:4" ht="16" x14ac:dyDescent="0.2">
      <c r="B8586" s="6" t="s">
        <v>59041</v>
      </c>
      <c r="C8586" s="6">
        <v>5.5942374868797301E-2</v>
      </c>
      <c r="D8586" s="6">
        <v>2.5199691711103301E-2</v>
      </c>
    </row>
    <row r="8587" spans="2:4" ht="16" x14ac:dyDescent="0.2">
      <c r="B8587" s="6" t="s">
        <v>59042</v>
      </c>
      <c r="C8587" s="6">
        <v>-9.3155943345902201E-2</v>
      </c>
      <c r="D8587" s="6">
        <v>-6.2207874941334403E-2</v>
      </c>
    </row>
    <row r="8588" spans="2:4" ht="16" x14ac:dyDescent="0.2">
      <c r="B8588" s="6" t="s">
        <v>59043</v>
      </c>
      <c r="C8588" s="6">
        <v>9.8629489353960806E-2</v>
      </c>
      <c r="D8588" s="6">
        <v>8.2950039403555706E-2</v>
      </c>
    </row>
    <row r="8589" spans="2:4" ht="16" x14ac:dyDescent="0.2">
      <c r="B8589" s="6" t="s">
        <v>59044</v>
      </c>
      <c r="C8589" s="6">
        <v>4.9543118987461603E-2</v>
      </c>
      <c r="D8589" s="6">
        <v>-5.4803489389865803E-2</v>
      </c>
    </row>
    <row r="8590" spans="2:4" ht="16" x14ac:dyDescent="0.2">
      <c r="B8590" s="6" t="s">
        <v>59045</v>
      </c>
      <c r="C8590" s="6">
        <v>-3.54564897536047E-2</v>
      </c>
      <c r="D8590" s="6">
        <v>5.3074608928035297E-2</v>
      </c>
    </row>
    <row r="8591" spans="2:4" ht="16" x14ac:dyDescent="0.2">
      <c r="B8591" s="6" t="s">
        <v>59046</v>
      </c>
      <c r="C8591" s="6">
        <v>8.8777455688164905E-2</v>
      </c>
      <c r="D8591" s="6">
        <v>-6.8017885354446306E-2</v>
      </c>
    </row>
    <row r="8592" spans="2:4" ht="16" x14ac:dyDescent="0.2">
      <c r="B8592" s="6" t="s">
        <v>59047</v>
      </c>
      <c r="C8592" s="6">
        <v>-7.8700387390703994E-2</v>
      </c>
      <c r="D8592" s="6">
        <v>6.3834812145478495E-2</v>
      </c>
    </row>
    <row r="8593" spans="2:4" ht="16" x14ac:dyDescent="0.2">
      <c r="B8593" s="6" t="s">
        <v>59048</v>
      </c>
      <c r="C8593" s="6">
        <v>0.119239193154741</v>
      </c>
      <c r="D8593" s="6">
        <v>0.11449877967052099</v>
      </c>
    </row>
    <row r="8594" spans="2:4" ht="16" x14ac:dyDescent="0.2">
      <c r="B8594" s="6" t="s">
        <v>59049</v>
      </c>
      <c r="C8594" s="6">
        <v>0.115992583686095</v>
      </c>
      <c r="D8594" s="6">
        <v>5.5849608010577798E-2</v>
      </c>
    </row>
    <row r="8595" spans="2:4" ht="16" x14ac:dyDescent="0.2">
      <c r="B8595" s="6" t="s">
        <v>59050</v>
      </c>
      <c r="C8595" s="6">
        <v>1.8476665757969401E-3</v>
      </c>
      <c r="D8595" s="6">
        <v>0.128640657159591</v>
      </c>
    </row>
    <row r="8596" spans="2:4" ht="16" x14ac:dyDescent="0.2">
      <c r="B8596" s="6" t="s">
        <v>59051</v>
      </c>
      <c r="C8596" s="6">
        <v>5.46248685390456E-2</v>
      </c>
      <c r="D8596" s="6">
        <v>3.1397068513361603E-2</v>
      </c>
    </row>
    <row r="8597" spans="2:4" ht="16" x14ac:dyDescent="0.2">
      <c r="B8597" s="6" t="s">
        <v>59052</v>
      </c>
      <c r="C8597" s="6">
        <v>-0.124126286021136</v>
      </c>
      <c r="D8597" s="6">
        <v>5.9106936643029701E-3</v>
      </c>
    </row>
    <row r="8598" spans="2:4" ht="16" x14ac:dyDescent="0.2">
      <c r="B8598" s="6" t="s">
        <v>59053</v>
      </c>
      <c r="C8598" s="6">
        <v>-0.104672755347529</v>
      </c>
      <c r="D8598" s="6">
        <v>1.01181386377765E-3</v>
      </c>
    </row>
    <row r="8599" spans="2:4" ht="16" x14ac:dyDescent="0.2">
      <c r="B8599" s="6" t="s">
        <v>59054</v>
      </c>
      <c r="C8599" s="6">
        <v>-2.5882352964520901E-2</v>
      </c>
      <c r="D8599" s="6">
        <v>-4.2967773582843698E-2</v>
      </c>
    </row>
    <row r="8600" spans="2:4" ht="16" x14ac:dyDescent="0.2">
      <c r="B8600" s="6" t="s">
        <v>59055</v>
      </c>
      <c r="C8600" s="6">
        <v>-1.7966278503120499E-2</v>
      </c>
      <c r="D8600" s="6">
        <v>-2.51439941338963E-2</v>
      </c>
    </row>
    <row r="8601" spans="2:4" ht="16" x14ac:dyDescent="0.2">
      <c r="B8601" s="6" t="s">
        <v>59056</v>
      </c>
      <c r="C8601" s="6">
        <v>0.14129836903767401</v>
      </c>
      <c r="D8601" s="6">
        <v>3.6847459894200199E-2</v>
      </c>
    </row>
    <row r="8602" spans="2:4" ht="16" x14ac:dyDescent="0.2">
      <c r="B8602" s="6" t="s">
        <v>59057</v>
      </c>
      <c r="C8602" s="6">
        <v>-4.5372528065989598E-2</v>
      </c>
      <c r="D8602" s="6">
        <v>2.62550991474217E-2</v>
      </c>
    </row>
    <row r="8603" spans="2:4" ht="16" x14ac:dyDescent="0.2">
      <c r="B8603" s="6" t="s">
        <v>59058</v>
      </c>
      <c r="C8603" s="6">
        <v>5.6578651354257702E-3</v>
      </c>
      <c r="D8603" s="6">
        <v>4.1126539729548398E-2</v>
      </c>
    </row>
    <row r="8604" spans="2:4" ht="16" x14ac:dyDescent="0.2">
      <c r="B8604" s="6" t="s">
        <v>59059</v>
      </c>
      <c r="C8604" s="6">
        <v>4.15600013394926E-2</v>
      </c>
      <c r="D8604" s="6">
        <v>0.124358737364879</v>
      </c>
    </row>
    <row r="8605" spans="2:4" ht="16" x14ac:dyDescent="0.2">
      <c r="B8605" s="6" t="s">
        <v>59060</v>
      </c>
      <c r="C8605" s="6">
        <v>-6.9833011284357496E-2</v>
      </c>
      <c r="D8605" s="6">
        <v>-4.5891591626077101E-3</v>
      </c>
    </row>
    <row r="8606" spans="2:4" ht="16" x14ac:dyDescent="0.2">
      <c r="B8606" s="6" t="s">
        <v>59061</v>
      </c>
      <c r="C8606" s="6">
        <v>6.03009235765661E-2</v>
      </c>
      <c r="D8606" s="6">
        <v>4.13431992412754E-2</v>
      </c>
    </row>
    <row r="8607" spans="2:4" ht="16" x14ac:dyDescent="0.2">
      <c r="B8607" s="6" t="s">
        <v>59062</v>
      </c>
      <c r="C8607" s="6">
        <v>0.167232671897805</v>
      </c>
      <c r="D8607" s="6">
        <v>0.134443516051967</v>
      </c>
    </row>
    <row r="8608" spans="2:4" ht="16" x14ac:dyDescent="0.2">
      <c r="B8608" s="6" t="s">
        <v>59063</v>
      </c>
      <c r="C8608" s="6">
        <v>-7.1589714455791806E-2</v>
      </c>
      <c r="D8608" s="6">
        <v>-1.3602541436357E-2</v>
      </c>
    </row>
    <row r="8609" spans="2:4" ht="16" x14ac:dyDescent="0.2">
      <c r="B8609" s="6" t="s">
        <v>59064</v>
      </c>
      <c r="C8609" s="6">
        <v>0.17428265004136301</v>
      </c>
      <c r="D8609" s="6">
        <v>-4.3313906111900301E-2</v>
      </c>
    </row>
    <row r="8610" spans="2:4" ht="16" x14ac:dyDescent="0.2">
      <c r="B8610" s="6" t="s">
        <v>59065</v>
      </c>
      <c r="C8610" s="6">
        <v>0.20386366870351799</v>
      </c>
      <c r="D8610" s="6">
        <v>9.4130235926668193E-2</v>
      </c>
    </row>
    <row r="8611" spans="2:4" ht="16" x14ac:dyDescent="0.2">
      <c r="B8611" s="6" t="s">
        <v>59066</v>
      </c>
      <c r="C8611" s="6">
        <v>-3.1832868961695099E-2</v>
      </c>
      <c r="D8611" s="6">
        <v>-2.66235414604446E-2</v>
      </c>
    </row>
    <row r="8612" spans="2:4" ht="16" x14ac:dyDescent="0.2">
      <c r="B8612" s="6" t="s">
        <v>59067</v>
      </c>
      <c r="C8612" s="6">
        <v>2.4821126627065499E-2</v>
      </c>
      <c r="D8612" s="6">
        <v>-2.0635634548190999E-3</v>
      </c>
    </row>
    <row r="8613" spans="2:4" ht="16" x14ac:dyDescent="0.2">
      <c r="B8613" s="6" t="s">
        <v>59068</v>
      </c>
      <c r="C8613" s="6">
        <v>-1.23268660893441E-2</v>
      </c>
      <c r="D8613" s="6">
        <v>-9.6643557088638601E-2</v>
      </c>
    </row>
    <row r="8614" spans="2:4" ht="16" x14ac:dyDescent="0.2">
      <c r="B8614" s="6" t="s">
        <v>59069</v>
      </c>
      <c r="C8614" s="6">
        <v>2.2786357462688801E-2</v>
      </c>
      <c r="D8614" s="6">
        <v>-1.6497471370256499E-2</v>
      </c>
    </row>
    <row r="8615" spans="2:4" ht="16" x14ac:dyDescent="0.2">
      <c r="B8615" s="6" t="s">
        <v>59070</v>
      </c>
      <c r="C8615" s="6">
        <v>1.0040805709298399E-2</v>
      </c>
      <c r="D8615" s="6">
        <v>3.46561150199302E-4</v>
      </c>
    </row>
    <row r="8616" spans="2:4" ht="16" x14ac:dyDescent="0.2">
      <c r="B8616" s="6" t="s">
        <v>59071</v>
      </c>
      <c r="C8616" s="6">
        <v>-0.216827669651769</v>
      </c>
      <c r="D8616" s="6">
        <v>-0.19909915758631799</v>
      </c>
    </row>
    <row r="8617" spans="2:4" ht="16" x14ac:dyDescent="0.2">
      <c r="B8617" s="6" t="s">
        <v>59072</v>
      </c>
      <c r="C8617" s="6">
        <v>-5.5211857548476601E-2</v>
      </c>
      <c r="D8617" s="6">
        <v>7.1886333598993601E-2</v>
      </c>
    </row>
    <row r="8618" spans="2:4" ht="16" x14ac:dyDescent="0.2">
      <c r="B8618" s="6" t="s">
        <v>59073</v>
      </c>
      <c r="C8618" s="6">
        <v>5.3564793800280298E-3</v>
      </c>
      <c r="D8618" s="6">
        <v>6.75128127199075E-2</v>
      </c>
    </row>
    <row r="8619" spans="2:4" ht="16" x14ac:dyDescent="0.2">
      <c r="B8619" s="6" t="s">
        <v>59074</v>
      </c>
      <c r="C8619" s="6">
        <v>0.1774726436322</v>
      </c>
      <c r="D8619" s="6">
        <v>-4.2025405747005799E-2</v>
      </c>
    </row>
    <row r="8620" spans="2:4" ht="16" x14ac:dyDescent="0.2">
      <c r="B8620" s="6" t="s">
        <v>59075</v>
      </c>
      <c r="C8620" s="6">
        <v>3.6436729108126897E-2</v>
      </c>
      <c r="D8620" s="6">
        <v>-5.3213939661010401E-2</v>
      </c>
    </row>
    <row r="8621" spans="2:4" ht="16" x14ac:dyDescent="0.2">
      <c r="B8621" s="6" t="s">
        <v>59076</v>
      </c>
      <c r="C8621" s="6">
        <v>-8.3857773775363895E-2</v>
      </c>
      <c r="D8621" s="6">
        <v>-2.9591201795051699E-2</v>
      </c>
    </row>
    <row r="8622" spans="2:4" ht="16" x14ac:dyDescent="0.2">
      <c r="B8622" s="6" t="s">
        <v>59077</v>
      </c>
      <c r="C8622" s="6">
        <v>0.140807511837931</v>
      </c>
      <c r="D8622" s="6">
        <v>8.11155950111348E-2</v>
      </c>
    </row>
    <row r="8623" spans="2:4" ht="16" x14ac:dyDescent="0.2">
      <c r="B8623" s="6" t="s">
        <v>59078</v>
      </c>
      <c r="C8623" s="6">
        <v>5.2987441379046998E-2</v>
      </c>
      <c r="D8623" s="6">
        <v>-4.6150268540035497E-2</v>
      </c>
    </row>
    <row r="8624" spans="2:4" ht="16" x14ac:dyDescent="0.2">
      <c r="B8624" s="6" t="s">
        <v>59079</v>
      </c>
      <c r="C8624" s="6">
        <v>-1.29916779860864E-2</v>
      </c>
      <c r="D8624" s="6">
        <v>-0.101882797069068</v>
      </c>
    </row>
    <row r="8625" spans="2:4" ht="16" x14ac:dyDescent="0.2">
      <c r="B8625" s="6" t="s">
        <v>59080</v>
      </c>
      <c r="C8625" s="6">
        <v>3.5107135560755502E-2</v>
      </c>
      <c r="D8625" s="6">
        <v>-4.3560110410754901E-2</v>
      </c>
    </row>
    <row r="8626" spans="2:4" ht="16" x14ac:dyDescent="0.2">
      <c r="B8626" s="6" t="s">
        <v>59081</v>
      </c>
      <c r="C8626" s="6">
        <v>0.13217903705845099</v>
      </c>
      <c r="D8626" s="6">
        <v>0.108904728024025</v>
      </c>
    </row>
    <row r="8627" spans="2:4" ht="16" x14ac:dyDescent="0.2">
      <c r="B8627" s="6" t="s">
        <v>59082</v>
      </c>
      <c r="C8627" s="6">
        <v>8.9139616199284802E-2</v>
      </c>
      <c r="D8627" s="6">
        <v>0.121347510654828</v>
      </c>
    </row>
    <row r="8628" spans="2:4" ht="16" x14ac:dyDescent="0.2">
      <c r="B8628" s="6" t="s">
        <v>59083</v>
      </c>
      <c r="C8628" s="6">
        <v>-4.3728868577318301E-2</v>
      </c>
      <c r="D8628" s="6">
        <v>-2.1796506530263798E-2</v>
      </c>
    </row>
    <row r="8629" spans="2:4" ht="16" x14ac:dyDescent="0.2">
      <c r="B8629" s="6" t="s">
        <v>59084</v>
      </c>
      <c r="C8629" s="6">
        <v>-6.24576837851816E-2</v>
      </c>
      <c r="D8629" s="6">
        <v>-2.5086287083861802E-2</v>
      </c>
    </row>
    <row r="8630" spans="2:4" ht="16" x14ac:dyDescent="0.2">
      <c r="B8630" s="6" t="s">
        <v>59085</v>
      </c>
      <c r="C8630" s="6">
        <v>-0.106349460417228</v>
      </c>
      <c r="D8630" s="6">
        <v>-8.1715744094394097E-2</v>
      </c>
    </row>
    <row r="8631" spans="2:4" ht="16" x14ac:dyDescent="0.2">
      <c r="B8631" s="6" t="s">
        <v>59086</v>
      </c>
      <c r="C8631" s="6">
        <v>2.4998990500915098E-3</v>
      </c>
      <c r="D8631" s="6">
        <v>-9.2235823554287194E-2</v>
      </c>
    </row>
    <row r="8632" spans="2:4" ht="16" x14ac:dyDescent="0.2">
      <c r="B8632" s="6" t="s">
        <v>59087</v>
      </c>
      <c r="C8632" s="6">
        <v>1.51370345489976E-2</v>
      </c>
      <c r="D8632" s="6">
        <v>3.2874241263114001E-2</v>
      </c>
    </row>
    <row r="8633" spans="2:4" ht="16" x14ac:dyDescent="0.2">
      <c r="B8633" s="6" t="s">
        <v>59088</v>
      </c>
      <c r="C8633" s="6">
        <v>2.6435528829784598E-2</v>
      </c>
      <c r="D8633" s="6">
        <v>4.9563507310859102E-2</v>
      </c>
    </row>
    <row r="8634" spans="2:4" ht="16" x14ac:dyDescent="0.2">
      <c r="B8634" s="6" t="s">
        <v>59089</v>
      </c>
      <c r="C8634" s="6">
        <v>-4.8902517864169298E-2</v>
      </c>
      <c r="D8634" s="6">
        <v>-7.8699142215964302E-2</v>
      </c>
    </row>
    <row r="8635" spans="2:4" ht="16" x14ac:dyDescent="0.2">
      <c r="B8635" s="6" t="s">
        <v>59090</v>
      </c>
      <c r="C8635" s="6">
        <v>0.173589307299579</v>
      </c>
      <c r="D8635" s="6">
        <v>4.0927453273857502E-2</v>
      </c>
    </row>
    <row r="8636" spans="2:4" ht="16" x14ac:dyDescent="0.2">
      <c r="B8636" s="6" t="s">
        <v>59091</v>
      </c>
      <c r="C8636" s="6">
        <v>0.14089121373786301</v>
      </c>
      <c r="D8636" s="6">
        <v>7.1849254595983694E-2</v>
      </c>
    </row>
    <row r="8637" spans="2:4" ht="16" x14ac:dyDescent="0.2">
      <c r="B8637" s="6" t="s">
        <v>59092</v>
      </c>
      <c r="C8637" s="6">
        <v>-0.15030539585034</v>
      </c>
      <c r="D8637" s="6">
        <v>-0.103540825292235</v>
      </c>
    </row>
    <row r="8638" spans="2:4" ht="16" x14ac:dyDescent="0.2">
      <c r="B8638" s="6" t="s">
        <v>59093</v>
      </c>
      <c r="C8638" s="6">
        <v>-5.9937384916175097E-2</v>
      </c>
      <c r="D8638" s="6">
        <v>-0.16605557535778201</v>
      </c>
    </row>
    <row r="8639" spans="2:4" ht="16" x14ac:dyDescent="0.2">
      <c r="B8639" s="6" t="s">
        <v>59094</v>
      </c>
      <c r="C8639" s="6">
        <v>5.7439942705153499E-2</v>
      </c>
      <c r="D8639" s="6">
        <v>4.0700107939831802E-2</v>
      </c>
    </row>
    <row r="8640" spans="2:4" ht="16" x14ac:dyDescent="0.2">
      <c r="B8640" s="6" t="s">
        <v>59095</v>
      </c>
      <c r="C8640" s="6">
        <v>0.14640022516672199</v>
      </c>
      <c r="D8640" s="6">
        <v>8.5166446053543496E-2</v>
      </c>
    </row>
    <row r="8641" spans="2:4" ht="16" x14ac:dyDescent="0.2">
      <c r="B8641" s="6" t="s">
        <v>59096</v>
      </c>
      <c r="C8641" s="6">
        <v>7.8061062237272993E-2</v>
      </c>
      <c r="D8641" s="6">
        <v>0.213265809259779</v>
      </c>
    </row>
    <row r="8642" spans="2:4" ht="16" x14ac:dyDescent="0.2">
      <c r="B8642" s="6" t="s">
        <v>59097</v>
      </c>
      <c r="C8642" s="6">
        <v>-3.38013433808051E-2</v>
      </c>
      <c r="D8642" s="6">
        <v>-6.1796221724599497E-2</v>
      </c>
    </row>
    <row r="8643" spans="2:4" ht="16" x14ac:dyDescent="0.2">
      <c r="B8643" s="6" t="s">
        <v>59098</v>
      </c>
      <c r="C8643" s="6">
        <v>4.1533100321682802E-2</v>
      </c>
      <c r="D8643" s="6">
        <v>5.1295638713689598E-2</v>
      </c>
    </row>
    <row r="8644" spans="2:4" ht="16" x14ac:dyDescent="0.2">
      <c r="B8644" s="6" t="s">
        <v>59099</v>
      </c>
      <c r="C8644" s="6">
        <v>5.0740248950198498E-3</v>
      </c>
      <c r="D8644" s="6">
        <v>0.111196525959424</v>
      </c>
    </row>
    <row r="8645" spans="2:4" ht="16" x14ac:dyDescent="0.2">
      <c r="B8645" s="6" t="s">
        <v>59100</v>
      </c>
      <c r="C8645" s="6">
        <v>-0.15227865583358199</v>
      </c>
      <c r="D8645" s="6">
        <v>3.3294009807645998E-2</v>
      </c>
    </row>
    <row r="8646" spans="2:4" ht="16" x14ac:dyDescent="0.2">
      <c r="B8646" s="6" t="s">
        <v>59101</v>
      </c>
      <c r="C8646" s="6">
        <v>-3.0904747572659399E-2</v>
      </c>
      <c r="D8646" s="6">
        <v>6.6624557957704694E-2</v>
      </c>
    </row>
    <row r="8647" spans="2:4" ht="16" x14ac:dyDescent="0.2">
      <c r="B8647" s="6" t="s">
        <v>59102</v>
      </c>
      <c r="C8647" s="6">
        <v>-0.20239773123997101</v>
      </c>
      <c r="D8647" s="6">
        <v>-5.32895213757432E-2</v>
      </c>
    </row>
    <row r="8648" spans="2:4" ht="16" x14ac:dyDescent="0.2">
      <c r="B8648" s="6" t="s">
        <v>59103</v>
      </c>
      <c r="C8648" s="6">
        <v>5.99747507066795E-2</v>
      </c>
      <c r="D8648" s="6">
        <v>-9.3802440440765494E-2</v>
      </c>
    </row>
    <row r="8649" spans="2:4" ht="16" x14ac:dyDescent="0.2">
      <c r="B8649" s="6" t="s">
        <v>59104</v>
      </c>
      <c r="C8649" s="6">
        <v>-5.6877493919062203E-2</v>
      </c>
      <c r="D8649" s="6">
        <v>4.1798374634697197E-2</v>
      </c>
    </row>
    <row r="8650" spans="2:4" ht="16" x14ac:dyDescent="0.2">
      <c r="B8650" s="6" t="s">
        <v>59105</v>
      </c>
      <c r="C8650" s="6">
        <v>0.114918503868413</v>
      </c>
      <c r="D8650" s="6">
        <v>-5.5596381422577201E-4</v>
      </c>
    </row>
    <row r="8651" spans="2:4" ht="16" x14ac:dyDescent="0.2">
      <c r="B8651" s="6" t="s">
        <v>59106</v>
      </c>
      <c r="C8651" s="6">
        <v>0.102045572352543</v>
      </c>
      <c r="D8651" s="6">
        <v>0.14440142529921099</v>
      </c>
    </row>
    <row r="8652" spans="2:4" ht="16" x14ac:dyDescent="0.2">
      <c r="B8652" s="6" t="s">
        <v>59107</v>
      </c>
      <c r="C8652" s="6">
        <v>-7.8966030234166595E-3</v>
      </c>
      <c r="D8652" s="6">
        <v>0.10416738387491099</v>
      </c>
    </row>
    <row r="8653" spans="2:4" ht="16" x14ac:dyDescent="0.2">
      <c r="B8653" s="6" t="s">
        <v>59108</v>
      </c>
      <c r="C8653" s="6">
        <v>-4.4819414802706299E-2</v>
      </c>
      <c r="D8653" s="6">
        <v>3.26622127933393E-2</v>
      </c>
    </row>
    <row r="8654" spans="2:4" ht="16" x14ac:dyDescent="0.2">
      <c r="B8654" s="6" t="s">
        <v>59109</v>
      </c>
      <c r="C8654" s="6">
        <v>9.0146109839697192E-3</v>
      </c>
      <c r="D8654" s="6">
        <v>-3.58834280750309E-2</v>
      </c>
    </row>
    <row r="8655" spans="2:4" ht="16" x14ac:dyDescent="0.2">
      <c r="B8655" s="6" t="s">
        <v>59110</v>
      </c>
      <c r="C8655" s="6">
        <v>6.7950414019104996E-2</v>
      </c>
      <c r="D8655" s="6">
        <v>8.0602655255717099E-3</v>
      </c>
    </row>
    <row r="8656" spans="2:4" ht="16" x14ac:dyDescent="0.2">
      <c r="B8656" s="6" t="s">
        <v>59111</v>
      </c>
      <c r="C8656" s="6">
        <v>-8.2336390113834299E-2</v>
      </c>
      <c r="D8656" s="6">
        <v>8.6880839965297996E-2</v>
      </c>
    </row>
    <row r="8657" spans="2:4" ht="16" x14ac:dyDescent="0.2">
      <c r="B8657" s="6" t="s">
        <v>59112</v>
      </c>
      <c r="C8657" s="6">
        <v>-2.9424561574968401E-2</v>
      </c>
      <c r="D8657" s="6">
        <v>-3.2526214238621599E-2</v>
      </c>
    </row>
    <row r="8658" spans="2:4" ht="16" x14ac:dyDescent="0.2">
      <c r="B8658" s="6" t="s">
        <v>59113</v>
      </c>
      <c r="C8658" s="6">
        <v>-7.9805410374063995E-2</v>
      </c>
      <c r="D8658" s="6">
        <v>2.9291258436738101E-2</v>
      </c>
    </row>
    <row r="8659" spans="2:4" ht="16" x14ac:dyDescent="0.2">
      <c r="B8659" s="6" t="s">
        <v>59114</v>
      </c>
      <c r="C8659" s="6">
        <v>-0.18313231638851599</v>
      </c>
      <c r="D8659" s="6">
        <v>-7.6003430267408703E-2</v>
      </c>
    </row>
    <row r="8660" spans="2:4" ht="16" x14ac:dyDescent="0.2">
      <c r="B8660" s="6" t="s">
        <v>59115</v>
      </c>
      <c r="C8660" s="6">
        <v>-7.77024764704599E-2</v>
      </c>
      <c r="D8660" s="6">
        <v>-1.50493626412563E-2</v>
      </c>
    </row>
    <row r="8661" spans="2:4" ht="16" x14ac:dyDescent="0.2">
      <c r="B8661" s="6" t="s">
        <v>59116</v>
      </c>
      <c r="C8661" s="6">
        <v>-7.0705143944916699E-2</v>
      </c>
      <c r="D8661" s="6">
        <v>-2.7714262981050401E-2</v>
      </c>
    </row>
    <row r="8662" spans="2:4" ht="16" x14ac:dyDescent="0.2">
      <c r="B8662" s="6" t="s">
        <v>59117</v>
      </c>
      <c r="C8662" s="6">
        <v>-0.120000891174767</v>
      </c>
      <c r="D8662" s="6">
        <v>-0.14185990663630699</v>
      </c>
    </row>
    <row r="8663" spans="2:4" ht="16" x14ac:dyDescent="0.2">
      <c r="B8663" s="6" t="s">
        <v>59118</v>
      </c>
      <c r="C8663" s="6">
        <v>-1.00291979472278E-2</v>
      </c>
      <c r="D8663" s="6">
        <v>-8.5321356053113306E-2</v>
      </c>
    </row>
    <row r="8664" spans="2:4" ht="16" x14ac:dyDescent="0.2">
      <c r="B8664" s="6" t="s">
        <v>59119</v>
      </c>
      <c r="C8664" s="6">
        <v>3.86893668387795E-2</v>
      </c>
      <c r="D8664" s="6">
        <v>6.07931569248693E-2</v>
      </c>
    </row>
    <row r="8665" spans="2:4" ht="16" x14ac:dyDescent="0.2">
      <c r="B8665" s="6" t="s">
        <v>59120</v>
      </c>
      <c r="C8665" s="6">
        <v>-0.10079801319316301</v>
      </c>
      <c r="D8665" s="6">
        <v>4.5172690366731199E-4</v>
      </c>
    </row>
    <row r="8666" spans="2:4" ht="16" x14ac:dyDescent="0.2">
      <c r="B8666" s="6" t="s">
        <v>59121</v>
      </c>
      <c r="C8666" s="6">
        <v>5.9015906976291896E-3</v>
      </c>
      <c r="D8666" s="6">
        <v>7.1357940960459998E-2</v>
      </c>
    </row>
    <row r="8667" spans="2:4" ht="16" x14ac:dyDescent="0.2">
      <c r="B8667" s="6" t="s">
        <v>59122</v>
      </c>
      <c r="C8667" s="6">
        <v>-0.18117061407086299</v>
      </c>
      <c r="D8667" s="6">
        <v>5.4320305347220703E-2</v>
      </c>
    </row>
    <row r="8668" spans="2:4" ht="16" x14ac:dyDescent="0.2">
      <c r="B8668" s="6" t="s">
        <v>59123</v>
      </c>
      <c r="C8668" s="6">
        <v>5.0427330471364898E-2</v>
      </c>
      <c r="D8668" s="6">
        <v>6.9478606455186706E-2</v>
      </c>
    </row>
    <row r="8669" spans="2:4" ht="16" x14ac:dyDescent="0.2">
      <c r="B8669" s="6" t="s">
        <v>59124</v>
      </c>
      <c r="C8669" s="6">
        <v>-0.10170970988780099</v>
      </c>
      <c r="D8669" s="6">
        <v>-2.7488346953984302E-2</v>
      </c>
    </row>
    <row r="8670" spans="2:4" ht="16" x14ac:dyDescent="0.2">
      <c r="B8670" s="6" t="s">
        <v>59125</v>
      </c>
      <c r="C8670" s="6">
        <v>-9.2411166100639305E-2</v>
      </c>
      <c r="D8670" s="6">
        <v>-0.14647274902857599</v>
      </c>
    </row>
    <row r="8671" spans="2:4" ht="16" x14ac:dyDescent="0.2">
      <c r="B8671" s="6" t="s">
        <v>59126</v>
      </c>
      <c r="C8671" s="6">
        <v>-8.5054237220424198E-2</v>
      </c>
      <c r="D8671" s="6">
        <v>-0.120045441172602</v>
      </c>
    </row>
    <row r="8672" spans="2:4" ht="16" x14ac:dyDescent="0.2">
      <c r="B8672" s="6" t="s">
        <v>59127</v>
      </c>
      <c r="C8672" s="6">
        <v>-0.205101373067992</v>
      </c>
      <c r="D8672" s="6">
        <v>-4.08321219423134E-2</v>
      </c>
    </row>
    <row r="8673" spans="2:4" ht="16" x14ac:dyDescent="0.2">
      <c r="B8673" s="6" t="s">
        <v>59128</v>
      </c>
      <c r="C8673" s="6">
        <v>5.05850681119568E-3</v>
      </c>
      <c r="D8673" s="6">
        <v>4.8666849135295598E-3</v>
      </c>
    </row>
    <row r="8674" spans="2:4" ht="16" x14ac:dyDescent="0.2">
      <c r="B8674" s="6" t="s">
        <v>59129</v>
      </c>
      <c r="C8674" s="6">
        <v>3.2404758304480197E-2</v>
      </c>
      <c r="D8674" s="6">
        <v>2.5482706045385901E-2</v>
      </c>
    </row>
    <row r="8675" spans="2:4" ht="16" x14ac:dyDescent="0.2">
      <c r="B8675" s="6" t="s">
        <v>59130</v>
      </c>
      <c r="C8675" s="6">
        <v>0.109837250892941</v>
      </c>
      <c r="D8675" s="6">
        <v>0.195074407166789</v>
      </c>
    </row>
    <row r="8676" spans="2:4" ht="16" x14ac:dyDescent="0.2">
      <c r="B8676" s="6" t="s">
        <v>59131</v>
      </c>
      <c r="C8676" s="6">
        <v>0.13843673140121401</v>
      </c>
      <c r="D8676" s="6">
        <v>1.94775924123647E-4</v>
      </c>
    </row>
    <row r="8677" spans="2:4" ht="16" x14ac:dyDescent="0.2">
      <c r="B8677" s="6" t="s">
        <v>59132</v>
      </c>
      <c r="C8677" s="6">
        <v>-0.13220783342029599</v>
      </c>
      <c r="D8677" s="6">
        <v>-0.14015218843905</v>
      </c>
    </row>
    <row r="8678" spans="2:4" ht="16" x14ac:dyDescent="0.2">
      <c r="B8678" s="6" t="s">
        <v>59133</v>
      </c>
      <c r="C8678" s="6">
        <v>4.6678870739549801E-2</v>
      </c>
      <c r="D8678" s="6">
        <v>1.0988367943018201E-2</v>
      </c>
    </row>
    <row r="8679" spans="2:4" ht="16" x14ac:dyDescent="0.2">
      <c r="B8679" s="6" t="s">
        <v>59134</v>
      </c>
      <c r="C8679" s="6">
        <v>-0.15869244202507099</v>
      </c>
      <c r="D8679" s="6">
        <v>1.5664381597244301E-2</v>
      </c>
    </row>
    <row r="8680" spans="2:4" ht="16" x14ac:dyDescent="0.2">
      <c r="B8680" s="6" t="s">
        <v>59135</v>
      </c>
      <c r="C8680" s="6">
        <v>-0.10638349606239</v>
      </c>
      <c r="D8680" s="6">
        <v>3.4982007453500899E-2</v>
      </c>
    </row>
    <row r="8681" spans="2:4" ht="16" x14ac:dyDescent="0.2">
      <c r="B8681" s="6" t="s">
        <v>59136</v>
      </c>
      <c r="C8681" s="6">
        <v>-7.3302230013862199E-2</v>
      </c>
      <c r="D8681" s="6">
        <v>-0.13769039263368599</v>
      </c>
    </row>
    <row r="8682" spans="2:4" ht="16" x14ac:dyDescent="0.2">
      <c r="B8682" s="6" t="s">
        <v>59137</v>
      </c>
      <c r="C8682" s="6">
        <v>-4.1257071733847198E-2</v>
      </c>
      <c r="D8682" s="6">
        <v>1.7739031311029101E-2</v>
      </c>
    </row>
    <row r="8683" spans="2:4" ht="16" x14ac:dyDescent="0.2">
      <c r="B8683" s="6" t="s">
        <v>59138</v>
      </c>
      <c r="C8683" s="6">
        <v>4.0543656341206699E-2</v>
      </c>
      <c r="D8683" s="6">
        <v>-8.2767974076087797E-2</v>
      </c>
    </row>
    <row r="8684" spans="2:4" ht="16" x14ac:dyDescent="0.2">
      <c r="B8684" s="6" t="s">
        <v>59139</v>
      </c>
      <c r="C8684" s="6">
        <v>-6.2850031875990794E-2</v>
      </c>
      <c r="D8684" s="6">
        <v>-8.6897657172415904E-2</v>
      </c>
    </row>
    <row r="8685" spans="2:4" ht="16" x14ac:dyDescent="0.2">
      <c r="B8685" s="6" t="s">
        <v>59140</v>
      </c>
      <c r="C8685" s="6">
        <v>7.1622620059825295E-2</v>
      </c>
      <c r="D8685" s="6">
        <v>5.2014741033932103E-2</v>
      </c>
    </row>
    <row r="8686" spans="2:4" ht="16" x14ac:dyDescent="0.2">
      <c r="B8686" s="6" t="s">
        <v>59141</v>
      </c>
      <c r="C8686" s="6">
        <v>0.107938191612012</v>
      </c>
      <c r="D8686" s="6">
        <v>9.0188856921733701E-2</v>
      </c>
    </row>
    <row r="8687" spans="2:4" ht="16" x14ac:dyDescent="0.2">
      <c r="B8687" s="6" t="s">
        <v>59142</v>
      </c>
      <c r="C8687" s="6">
        <v>2.7718539578467399E-2</v>
      </c>
      <c r="D8687" s="6">
        <v>-7.8420895639894198E-2</v>
      </c>
    </row>
    <row r="8688" spans="2:4" ht="16" x14ac:dyDescent="0.2">
      <c r="B8688" s="6" t="s">
        <v>59143</v>
      </c>
      <c r="C8688" s="6">
        <v>3.0689621785757699E-2</v>
      </c>
      <c r="D8688" s="6">
        <v>3.87100202252414E-2</v>
      </c>
    </row>
    <row r="8689" spans="2:4" ht="16" x14ac:dyDescent="0.2">
      <c r="B8689" s="6" t="s">
        <v>59144</v>
      </c>
      <c r="C8689" s="6">
        <v>4.0339546997685702E-2</v>
      </c>
      <c r="D8689" s="6">
        <v>-1.99614087880053E-2</v>
      </c>
    </row>
    <row r="8690" spans="2:4" ht="16" x14ac:dyDescent="0.2">
      <c r="B8690" s="6" t="s">
        <v>59145</v>
      </c>
      <c r="C8690" s="6">
        <v>-0.102077669857936</v>
      </c>
      <c r="D8690" s="6">
        <v>-2.6447125707466799E-2</v>
      </c>
    </row>
    <row r="8691" spans="2:4" ht="16" x14ac:dyDescent="0.2">
      <c r="B8691" s="6" t="s">
        <v>59146</v>
      </c>
      <c r="C8691" s="6">
        <v>4.8431147233792202E-2</v>
      </c>
      <c r="D8691" s="6">
        <v>-4.0738302731417299E-2</v>
      </c>
    </row>
    <row r="8692" spans="2:4" ht="16" x14ac:dyDescent="0.2">
      <c r="B8692" s="6" t="s">
        <v>59147</v>
      </c>
      <c r="C8692" s="6">
        <v>8.1904570475298796E-2</v>
      </c>
      <c r="D8692" s="6">
        <v>-2.5554344131828999E-2</v>
      </c>
    </row>
    <row r="8693" spans="2:4" ht="16" x14ac:dyDescent="0.2">
      <c r="B8693" s="6" t="s">
        <v>59148</v>
      </c>
      <c r="C8693" s="6">
        <v>4.9271442995483E-2</v>
      </c>
      <c r="D8693" s="6">
        <v>5.7136684246244698E-2</v>
      </c>
    </row>
    <row r="8694" spans="2:4" ht="16" x14ac:dyDescent="0.2">
      <c r="B8694" s="6" t="s">
        <v>59149</v>
      </c>
      <c r="C8694" s="6">
        <v>1.25507303580541E-2</v>
      </c>
      <c r="D8694" s="6">
        <v>3.04897291204126E-2</v>
      </c>
    </row>
    <row r="8695" spans="2:4" ht="16" x14ac:dyDescent="0.2">
      <c r="B8695" s="6" t="s">
        <v>59150</v>
      </c>
      <c r="C8695" s="6">
        <v>0.17944122715595201</v>
      </c>
      <c r="D8695" s="6">
        <v>2.3061298248855801E-2</v>
      </c>
    </row>
    <row r="8696" spans="2:4" ht="16" x14ac:dyDescent="0.2">
      <c r="B8696" s="6" t="s">
        <v>59151</v>
      </c>
      <c r="C8696" s="6">
        <v>-0.112696661294081</v>
      </c>
      <c r="D8696" s="6">
        <v>-4.4802182309967499E-2</v>
      </c>
    </row>
    <row r="8697" spans="2:4" ht="16" x14ac:dyDescent="0.2">
      <c r="B8697" s="6" t="s">
        <v>59152</v>
      </c>
      <c r="C8697" s="6">
        <v>-0.24371590436010501</v>
      </c>
      <c r="D8697" s="6">
        <v>-0.168475324848255</v>
      </c>
    </row>
    <row r="8698" spans="2:4" ht="16" x14ac:dyDescent="0.2">
      <c r="B8698" s="6" t="s">
        <v>59153</v>
      </c>
      <c r="C8698" s="6">
        <v>1.97584039904708E-2</v>
      </c>
      <c r="D8698" s="6">
        <v>7.6206865306090804E-2</v>
      </c>
    </row>
    <row r="8699" spans="2:4" ht="16" x14ac:dyDescent="0.2">
      <c r="B8699" s="6" t="s">
        <v>59154</v>
      </c>
      <c r="C8699" s="6">
        <v>-5.6158670677390901E-2</v>
      </c>
      <c r="D8699" s="6">
        <v>-5.8824883895467202E-2</v>
      </c>
    </row>
    <row r="8700" spans="2:4" ht="16" x14ac:dyDescent="0.2">
      <c r="B8700" s="6" t="s">
        <v>59155</v>
      </c>
      <c r="C8700" s="6">
        <v>-9.3636721626369407E-2</v>
      </c>
      <c r="D8700" s="6">
        <v>-0.12579932928840101</v>
      </c>
    </row>
    <row r="8701" spans="2:4" ht="16" x14ac:dyDescent="0.2">
      <c r="B8701" s="6" t="s">
        <v>59156</v>
      </c>
      <c r="C8701" s="6">
        <v>3.3101215917787002E-2</v>
      </c>
      <c r="D8701" s="6">
        <v>-0.108616126060747</v>
      </c>
    </row>
    <row r="8702" spans="2:4" ht="16" x14ac:dyDescent="0.2">
      <c r="B8702" s="6" t="s">
        <v>59157</v>
      </c>
      <c r="C8702" s="6">
        <v>-2.5237080157461698E-2</v>
      </c>
      <c r="D8702" s="6">
        <v>2.1612597736677199E-2</v>
      </c>
    </row>
    <row r="8703" spans="2:4" ht="16" x14ac:dyDescent="0.2">
      <c r="B8703" s="6" t="s">
        <v>59158</v>
      </c>
      <c r="C8703" s="6">
        <v>-0.13042858990283801</v>
      </c>
      <c r="D8703" s="6">
        <v>-0.104640933446385</v>
      </c>
    </row>
    <row r="8704" spans="2:4" ht="16" x14ac:dyDescent="0.2">
      <c r="B8704" s="6" t="s">
        <v>59159</v>
      </c>
      <c r="C8704" s="6">
        <v>3.8805801835195601E-2</v>
      </c>
      <c r="D8704" s="6">
        <v>5.3996101992665899E-2</v>
      </c>
    </row>
    <row r="8705" spans="2:4" ht="16" x14ac:dyDescent="0.2">
      <c r="B8705" s="6" t="s">
        <v>59160</v>
      </c>
      <c r="C8705" s="6">
        <v>1.83666601764267E-2</v>
      </c>
      <c r="D8705" s="6">
        <v>-2.38240582566842E-2</v>
      </c>
    </row>
    <row r="8706" spans="2:4" ht="16" x14ac:dyDescent="0.2">
      <c r="B8706" s="6" t="s">
        <v>59161</v>
      </c>
      <c r="C8706" s="6">
        <v>4.6269449360727001E-2</v>
      </c>
      <c r="D8706" s="6">
        <v>2.2435601256029301E-2</v>
      </c>
    </row>
    <row r="8707" spans="2:4" ht="16" x14ac:dyDescent="0.2">
      <c r="B8707" s="6" t="s">
        <v>59162</v>
      </c>
      <c r="C8707" s="6">
        <v>-7.5547891826285102E-2</v>
      </c>
      <c r="D8707" s="6">
        <v>-5.9504426972253003E-3</v>
      </c>
    </row>
    <row r="8708" spans="2:4" ht="16" x14ac:dyDescent="0.2">
      <c r="B8708" s="6" t="s">
        <v>59163</v>
      </c>
      <c r="C8708" s="6">
        <v>-7.1663253249676399E-3</v>
      </c>
      <c r="D8708" s="6">
        <v>2.3782712081704498E-2</v>
      </c>
    </row>
    <row r="8709" spans="2:4" ht="16" x14ac:dyDescent="0.2">
      <c r="B8709" s="6" t="s">
        <v>59164</v>
      </c>
      <c r="C8709" s="6">
        <v>0.11816520058164</v>
      </c>
      <c r="D8709" s="6">
        <v>-9.1104851103750703E-2</v>
      </c>
    </row>
    <row r="8710" spans="2:4" ht="16" x14ac:dyDescent="0.2">
      <c r="B8710" s="6" t="s">
        <v>59165</v>
      </c>
      <c r="C8710" s="6">
        <v>1.6372980082923799E-2</v>
      </c>
      <c r="D8710" s="6">
        <v>0.13451206256277001</v>
      </c>
    </row>
    <row r="8711" spans="2:4" ht="16" x14ac:dyDescent="0.2">
      <c r="B8711" s="6" t="s">
        <v>59166</v>
      </c>
      <c r="C8711" s="6">
        <v>8.0869877012268901E-2</v>
      </c>
      <c r="D8711" s="6">
        <v>1.1470719368955299E-2</v>
      </c>
    </row>
    <row r="8712" spans="2:4" ht="16" x14ac:dyDescent="0.2">
      <c r="B8712" s="6" t="s">
        <v>59167</v>
      </c>
      <c r="C8712" s="6">
        <v>3.1146653614500901E-2</v>
      </c>
      <c r="D8712" s="6">
        <v>9.3305510674966299E-2</v>
      </c>
    </row>
    <row r="8713" spans="2:4" ht="16" x14ac:dyDescent="0.2">
      <c r="B8713" s="6" t="s">
        <v>59168</v>
      </c>
      <c r="C8713" s="6">
        <v>-0.19628028916686399</v>
      </c>
      <c r="D8713" s="6">
        <v>-5.80749272311607E-2</v>
      </c>
    </row>
    <row r="8714" spans="2:4" ht="16" x14ac:dyDescent="0.2">
      <c r="B8714" s="6" t="s">
        <v>59169</v>
      </c>
      <c r="C8714" s="6">
        <v>1.7114012107531301E-2</v>
      </c>
      <c r="D8714" s="6">
        <v>1.71927656699934E-2</v>
      </c>
    </row>
    <row r="8715" spans="2:4" ht="16" x14ac:dyDescent="0.2">
      <c r="B8715" s="6" t="s">
        <v>59170</v>
      </c>
      <c r="C8715" s="6">
        <v>-0.11793958157814199</v>
      </c>
      <c r="D8715" s="6">
        <v>9.6084521818135295E-3</v>
      </c>
    </row>
    <row r="8716" spans="2:4" ht="16" x14ac:dyDescent="0.2">
      <c r="B8716" s="6" t="s">
        <v>59171</v>
      </c>
      <c r="C8716" s="6">
        <v>8.9049086718092405E-2</v>
      </c>
      <c r="D8716" s="6">
        <v>2.17027923229649E-2</v>
      </c>
    </row>
    <row r="8717" spans="2:4" ht="16" x14ac:dyDescent="0.2">
      <c r="B8717" s="6" t="s">
        <v>59172</v>
      </c>
      <c r="C8717" s="6">
        <v>5.8035254472011702E-2</v>
      </c>
      <c r="D8717" s="6">
        <v>3.5522668376222498E-2</v>
      </c>
    </row>
    <row r="8718" spans="2:4" ht="16" x14ac:dyDescent="0.2">
      <c r="B8718" s="6" t="s">
        <v>59173</v>
      </c>
      <c r="C8718" s="6">
        <v>6.11196280711628E-2</v>
      </c>
      <c r="D8718" s="6">
        <v>-5.2321751151000698E-2</v>
      </c>
    </row>
    <row r="8719" spans="2:4" ht="16" x14ac:dyDescent="0.2">
      <c r="B8719" s="6" t="s">
        <v>59174</v>
      </c>
      <c r="C8719" s="6">
        <v>-5.51690452543614E-2</v>
      </c>
      <c r="D8719" s="6">
        <v>-0.16355496477266701</v>
      </c>
    </row>
    <row r="8720" spans="2:4" ht="16" x14ac:dyDescent="0.2">
      <c r="B8720" s="6" t="s">
        <v>59175</v>
      </c>
      <c r="C8720" s="6">
        <v>-8.0421968665636001E-2</v>
      </c>
      <c r="D8720" s="6">
        <v>5.3054666549052797E-2</v>
      </c>
    </row>
    <row r="8721" spans="2:4" ht="16" x14ac:dyDescent="0.2">
      <c r="B8721" s="6" t="s">
        <v>59176</v>
      </c>
      <c r="C8721" s="6">
        <v>0.110715404920156</v>
      </c>
      <c r="D8721" s="6">
        <v>-1.27295837103452E-2</v>
      </c>
    </row>
    <row r="8722" spans="2:4" ht="16" x14ac:dyDescent="0.2">
      <c r="B8722" s="6" t="s">
        <v>59177</v>
      </c>
      <c r="C8722" s="6">
        <v>2.1282455395621899E-2</v>
      </c>
      <c r="D8722" s="6">
        <v>8.8156831566583604E-2</v>
      </c>
    </row>
    <row r="8723" spans="2:4" ht="16" x14ac:dyDescent="0.2">
      <c r="B8723" s="6" t="s">
        <v>59178</v>
      </c>
      <c r="C8723" s="6">
        <v>-4.3431554117777403E-2</v>
      </c>
      <c r="D8723" s="6">
        <v>-9.5738683601619606E-2</v>
      </c>
    </row>
    <row r="8724" spans="2:4" ht="16" x14ac:dyDescent="0.2">
      <c r="B8724" s="6" t="s">
        <v>59179</v>
      </c>
      <c r="C8724" s="6">
        <v>-5.2728680850257198E-2</v>
      </c>
      <c r="D8724" s="6">
        <v>-5.10771150992353E-2</v>
      </c>
    </row>
    <row r="8725" spans="2:4" ht="16" x14ac:dyDescent="0.2">
      <c r="B8725" s="6" t="s">
        <v>59180</v>
      </c>
      <c r="C8725" s="6">
        <v>1.7607789450943701E-2</v>
      </c>
      <c r="D8725" s="6">
        <v>1.12591873479069E-2</v>
      </c>
    </row>
    <row r="8726" spans="2:4" ht="16" x14ac:dyDescent="0.2">
      <c r="B8726" s="6" t="s">
        <v>59181</v>
      </c>
      <c r="C8726" s="6">
        <v>0.109444464741642</v>
      </c>
      <c r="D8726" s="6">
        <v>-4.2956859340107997E-2</v>
      </c>
    </row>
    <row r="8727" spans="2:4" ht="16" x14ac:dyDescent="0.2">
      <c r="B8727" s="6" t="s">
        <v>59182</v>
      </c>
      <c r="C8727" s="6">
        <v>-5.6036100237113501E-2</v>
      </c>
      <c r="D8727" s="6">
        <v>5.5965478015762599E-2</v>
      </c>
    </row>
    <row r="8728" spans="2:4" ht="16" x14ac:dyDescent="0.2">
      <c r="B8728" s="6" t="s">
        <v>59183</v>
      </c>
      <c r="C8728" s="6">
        <v>-0.13935210816406199</v>
      </c>
      <c r="D8728" s="6">
        <v>-4.0816380709008698E-2</v>
      </c>
    </row>
    <row r="8729" spans="2:4" ht="16" x14ac:dyDescent="0.2">
      <c r="B8729" s="6" t="s">
        <v>59184</v>
      </c>
      <c r="C8729" s="6">
        <v>1.6409595610935999E-2</v>
      </c>
      <c r="D8729" s="6">
        <v>-4.8416444223473902E-2</v>
      </c>
    </row>
    <row r="8730" spans="2:4" ht="16" x14ac:dyDescent="0.2">
      <c r="B8730" s="6" t="s">
        <v>59185</v>
      </c>
      <c r="C8730" s="6">
        <v>-5.8566015981522702E-3</v>
      </c>
      <c r="D8730" s="6">
        <v>-8.2098655246289495E-2</v>
      </c>
    </row>
    <row r="8731" spans="2:4" ht="16" x14ac:dyDescent="0.2">
      <c r="B8731" s="6" t="s">
        <v>59186</v>
      </c>
      <c r="C8731" s="6">
        <v>-2.3279422888662402E-2</v>
      </c>
      <c r="D8731" s="6">
        <v>1.48195237157811E-2</v>
      </c>
    </row>
    <row r="8732" spans="2:4" ht="16" x14ac:dyDescent="0.2">
      <c r="B8732" s="6" t="s">
        <v>59187</v>
      </c>
      <c r="C8732" s="6">
        <v>-4.5911673666244802E-2</v>
      </c>
      <c r="D8732" s="6">
        <v>-7.7131065417503902E-3</v>
      </c>
    </row>
    <row r="8733" spans="2:4" ht="16" x14ac:dyDescent="0.2">
      <c r="B8733" s="6" t="s">
        <v>59188</v>
      </c>
      <c r="C8733" s="6">
        <v>3.6023860979774698E-3</v>
      </c>
      <c r="D8733" s="6">
        <v>4.6551336718333197E-2</v>
      </c>
    </row>
    <row r="8734" spans="2:4" ht="16" x14ac:dyDescent="0.2">
      <c r="B8734" s="6" t="s">
        <v>59189</v>
      </c>
      <c r="C8734" s="6">
        <v>-7.7767637345704799E-3</v>
      </c>
      <c r="D8734" s="6">
        <v>0.121167440525006</v>
      </c>
    </row>
    <row r="8735" spans="2:4" ht="16" x14ac:dyDescent="0.2">
      <c r="B8735" s="6" t="s">
        <v>59190</v>
      </c>
      <c r="C8735" s="6">
        <v>0.116046805825396</v>
      </c>
      <c r="D8735" s="6">
        <v>7.1126087936119894E-2</v>
      </c>
    </row>
    <row r="8736" spans="2:4" ht="16" x14ac:dyDescent="0.2">
      <c r="B8736" s="6" t="s">
        <v>59191</v>
      </c>
      <c r="C8736" s="6">
        <v>8.9224792405176806E-2</v>
      </c>
      <c r="D8736" s="6">
        <v>4.8683879865309997E-2</v>
      </c>
    </row>
    <row r="8737" spans="2:4" ht="16" x14ac:dyDescent="0.2">
      <c r="B8737" s="6" t="s">
        <v>59192</v>
      </c>
      <c r="C8737" s="6">
        <v>-0.101269282678869</v>
      </c>
      <c r="D8737" s="6">
        <v>-5.9610035294497599E-2</v>
      </c>
    </row>
    <row r="8738" spans="2:4" ht="16" x14ac:dyDescent="0.2">
      <c r="B8738" s="6" t="s">
        <v>59193</v>
      </c>
      <c r="C8738" s="6">
        <v>-0.21406939208092199</v>
      </c>
      <c r="D8738" s="6">
        <v>-9.4109909021188001E-2</v>
      </c>
    </row>
    <row r="8739" spans="2:4" ht="16" x14ac:dyDescent="0.2">
      <c r="B8739" s="6" t="s">
        <v>59194</v>
      </c>
      <c r="C8739" s="6">
        <v>-9.1305647152337202E-2</v>
      </c>
      <c r="D8739" s="6">
        <v>-2.77886700093764E-2</v>
      </c>
    </row>
    <row r="8740" spans="2:4" ht="16" x14ac:dyDescent="0.2">
      <c r="B8740" s="6" t="s">
        <v>59195</v>
      </c>
      <c r="C8740" s="6">
        <v>0.11132167591988899</v>
      </c>
      <c r="D8740" s="6">
        <v>8.4665895783018003E-2</v>
      </c>
    </row>
    <row r="8741" spans="2:4" ht="16" x14ac:dyDescent="0.2">
      <c r="B8741" s="6" t="s">
        <v>59196</v>
      </c>
      <c r="C8741" s="6">
        <v>-0.118183538903134</v>
      </c>
      <c r="D8741" s="6">
        <v>3.06237999402962E-3</v>
      </c>
    </row>
    <row r="8742" spans="2:4" ht="16" x14ac:dyDescent="0.2">
      <c r="B8742" s="6" t="s">
        <v>59197</v>
      </c>
      <c r="C8742" s="6">
        <v>-5.6711396111833103E-2</v>
      </c>
      <c r="D8742" s="6">
        <v>4.2354305493406699E-2</v>
      </c>
    </row>
    <row r="8743" spans="2:4" ht="16" x14ac:dyDescent="0.2">
      <c r="B8743" s="6" t="s">
        <v>59198</v>
      </c>
      <c r="C8743" s="6">
        <v>9.8374047848855298E-2</v>
      </c>
      <c r="D8743" s="6">
        <v>-2.36284465715156E-2</v>
      </c>
    </row>
    <row r="8744" spans="2:4" ht="16" x14ac:dyDescent="0.2">
      <c r="B8744" s="6" t="s">
        <v>59199</v>
      </c>
      <c r="C8744" s="6">
        <v>-4.27035399284987E-2</v>
      </c>
      <c r="D8744" s="6">
        <v>-1.4397602454883701E-2</v>
      </c>
    </row>
    <row r="8745" spans="2:4" ht="16" x14ac:dyDescent="0.2">
      <c r="B8745" s="6" t="s">
        <v>59200</v>
      </c>
      <c r="C8745" s="6">
        <v>-4.0309904360565703E-2</v>
      </c>
      <c r="D8745" s="6">
        <v>-4.2937522742558798E-2</v>
      </c>
    </row>
    <row r="8746" spans="2:4" ht="16" x14ac:dyDescent="0.2">
      <c r="B8746" s="6" t="s">
        <v>59201</v>
      </c>
      <c r="C8746" s="6">
        <v>3.21518192463328E-2</v>
      </c>
      <c r="D8746" s="6">
        <v>-1.55421928343692E-2</v>
      </c>
    </row>
    <row r="8747" spans="2:4" ht="16" x14ac:dyDescent="0.2">
      <c r="B8747" s="6" t="s">
        <v>59202</v>
      </c>
      <c r="C8747" s="6">
        <v>0.238067906363336</v>
      </c>
      <c r="D8747" s="6">
        <v>-7.6185640361489497E-3</v>
      </c>
    </row>
    <row r="8748" spans="2:4" ht="16" x14ac:dyDescent="0.2">
      <c r="B8748" s="6" t="s">
        <v>59203</v>
      </c>
      <c r="C8748" s="6">
        <v>-6.6890851481320901E-2</v>
      </c>
      <c r="D8748" s="6">
        <v>-4.9218694943476998E-2</v>
      </c>
    </row>
    <row r="8749" spans="2:4" ht="16" x14ac:dyDescent="0.2">
      <c r="B8749" s="6" t="s">
        <v>59204</v>
      </c>
      <c r="C8749" s="6">
        <v>-4.6440792518516197E-2</v>
      </c>
      <c r="D8749" s="6">
        <v>5.91030827426966E-2</v>
      </c>
    </row>
    <row r="8750" spans="2:4" ht="16" x14ac:dyDescent="0.2">
      <c r="B8750" s="6" t="s">
        <v>59205</v>
      </c>
      <c r="C8750" s="6">
        <v>7.5243970117146994E-2</v>
      </c>
      <c r="D8750" s="6">
        <v>9.6297961588488103E-3</v>
      </c>
    </row>
    <row r="8751" spans="2:4" ht="16" x14ac:dyDescent="0.2">
      <c r="B8751" s="6" t="s">
        <v>59206</v>
      </c>
      <c r="C8751" s="6">
        <v>-2.9778431803031E-2</v>
      </c>
      <c r="D8751" s="6">
        <v>7.2550701976627593E-2</v>
      </c>
    </row>
    <row r="8752" spans="2:4" ht="16" x14ac:dyDescent="0.2">
      <c r="B8752" s="6" t="s">
        <v>59207</v>
      </c>
      <c r="C8752" s="6">
        <v>-3.34525255318745E-2</v>
      </c>
      <c r="D8752" s="6">
        <v>-3.8771089386406998E-2</v>
      </c>
    </row>
    <row r="8753" spans="2:4" ht="16" x14ac:dyDescent="0.2">
      <c r="B8753" s="6" t="s">
        <v>59208</v>
      </c>
      <c r="C8753" s="6">
        <v>0.118915347940621</v>
      </c>
      <c r="D8753" s="6">
        <v>-5.7013168973307797E-3</v>
      </c>
    </row>
    <row r="8754" spans="2:4" ht="16" x14ac:dyDescent="0.2">
      <c r="B8754" s="6" t="s">
        <v>59209</v>
      </c>
      <c r="C8754" s="6">
        <v>-0.21161733066356</v>
      </c>
      <c r="D8754" s="6">
        <v>-3.0690123864922099E-2</v>
      </c>
    </row>
    <row r="8755" spans="2:4" ht="16" x14ac:dyDescent="0.2">
      <c r="B8755" s="6" t="s">
        <v>59210</v>
      </c>
      <c r="C8755" s="6">
        <v>-0.279561303291053</v>
      </c>
      <c r="D8755" s="6">
        <v>-0.11387921343884699</v>
      </c>
    </row>
    <row r="8756" spans="2:4" ht="16" x14ac:dyDescent="0.2">
      <c r="B8756" s="6" t="s">
        <v>59211</v>
      </c>
      <c r="C8756" s="6">
        <v>-5.6060340641820097E-2</v>
      </c>
      <c r="D8756" s="6">
        <v>-1.27384781883837E-2</v>
      </c>
    </row>
    <row r="8757" spans="2:4" ht="16" x14ac:dyDescent="0.2">
      <c r="B8757" s="6" t="s">
        <v>59212</v>
      </c>
      <c r="C8757" s="6">
        <v>-0.235650994644273</v>
      </c>
      <c r="D8757" s="6">
        <v>-4.2934797505489598E-2</v>
      </c>
    </row>
    <row r="8758" spans="2:4" ht="16" x14ac:dyDescent="0.2">
      <c r="B8758" s="6" t="s">
        <v>59213</v>
      </c>
      <c r="C8758" s="6">
        <v>8.6628530160781203E-2</v>
      </c>
      <c r="D8758" s="6">
        <v>5.3436920195436499E-2</v>
      </c>
    </row>
    <row r="8759" spans="2:4" ht="16" x14ac:dyDescent="0.2">
      <c r="B8759" s="6" t="s">
        <v>59214</v>
      </c>
      <c r="C8759" s="6">
        <v>5.2854753033049196E-4</v>
      </c>
      <c r="D8759" s="6">
        <v>-6.5515025358946502E-2</v>
      </c>
    </row>
    <row r="8760" spans="2:4" ht="16" x14ac:dyDescent="0.2">
      <c r="B8760" s="6" t="s">
        <v>59215</v>
      </c>
      <c r="C8760" s="6">
        <v>-0.18713040131935499</v>
      </c>
      <c r="D8760" s="6">
        <v>-7.1310036491189804E-2</v>
      </c>
    </row>
    <row r="8761" spans="2:4" ht="16" x14ac:dyDescent="0.2">
      <c r="B8761" s="6" t="s">
        <v>59216</v>
      </c>
      <c r="C8761" s="6">
        <v>5.5517084481028399E-2</v>
      </c>
      <c r="D8761" s="6">
        <v>-7.6425112851255597E-2</v>
      </c>
    </row>
    <row r="8762" spans="2:4" ht="16" x14ac:dyDescent="0.2">
      <c r="B8762" s="6" t="s">
        <v>59217</v>
      </c>
      <c r="C8762" s="6">
        <v>-8.6994170966120193E-2</v>
      </c>
      <c r="D8762" s="6">
        <v>-9.7608897185407897E-2</v>
      </c>
    </row>
    <row r="8763" spans="2:4" ht="16" x14ac:dyDescent="0.2">
      <c r="B8763" s="6" t="s">
        <v>59218</v>
      </c>
      <c r="C8763" s="6">
        <v>-8.6540436149997305E-2</v>
      </c>
      <c r="D8763" s="6">
        <v>-7.7010323023594396E-2</v>
      </c>
    </row>
    <row r="8764" spans="2:4" ht="16" x14ac:dyDescent="0.2">
      <c r="B8764" s="6" t="s">
        <v>59219</v>
      </c>
      <c r="C8764" s="6">
        <v>-0.14434321774320399</v>
      </c>
      <c r="D8764" s="6">
        <v>-0.16483506303387599</v>
      </c>
    </row>
    <row r="8765" spans="2:4" ht="16" x14ac:dyDescent="0.2">
      <c r="B8765" s="6" t="s">
        <v>59220</v>
      </c>
      <c r="C8765" s="6">
        <v>-3.3071305354125599E-2</v>
      </c>
      <c r="D8765" s="6">
        <v>-9.7814160095654294E-3</v>
      </c>
    </row>
    <row r="8766" spans="2:4" ht="16" x14ac:dyDescent="0.2">
      <c r="B8766" s="6" t="s">
        <v>59221</v>
      </c>
      <c r="C8766" s="6">
        <v>1.2775345951777E-2</v>
      </c>
      <c r="D8766" s="6">
        <v>-7.1726292824214305E-2</v>
      </c>
    </row>
    <row r="8767" spans="2:4" ht="16" x14ac:dyDescent="0.2">
      <c r="B8767" s="6" t="s">
        <v>59222</v>
      </c>
      <c r="C8767" s="6">
        <v>1.28840429273813E-2</v>
      </c>
      <c r="D8767" s="6">
        <v>-4.6206230504883698E-2</v>
      </c>
    </row>
    <row r="8768" spans="2:4" ht="16" x14ac:dyDescent="0.2">
      <c r="B8768" s="6" t="s">
        <v>59223</v>
      </c>
      <c r="C8768" s="6">
        <v>-1.15242394477448E-2</v>
      </c>
      <c r="D8768" s="6">
        <v>-8.98162955588203E-2</v>
      </c>
    </row>
    <row r="8769" spans="2:4" ht="16" x14ac:dyDescent="0.2">
      <c r="B8769" s="6" t="s">
        <v>59224</v>
      </c>
      <c r="C8769" s="6">
        <v>4.8808921478407499E-2</v>
      </c>
      <c r="D8769" s="6">
        <v>-5.3041479940863098E-2</v>
      </c>
    </row>
    <row r="8770" spans="2:4" ht="16" x14ac:dyDescent="0.2">
      <c r="B8770" s="6" t="s">
        <v>59225</v>
      </c>
      <c r="C8770" s="6">
        <v>-0.13964013513815199</v>
      </c>
      <c r="D8770" s="6">
        <v>-5.5247367254462901E-2</v>
      </c>
    </row>
    <row r="8771" spans="2:4" ht="16" x14ac:dyDescent="0.2">
      <c r="B8771" s="6" t="s">
        <v>59226</v>
      </c>
      <c r="C8771" s="6">
        <v>-0.27536247786868201</v>
      </c>
      <c r="D8771" s="6">
        <v>-5.4733401159664297E-2</v>
      </c>
    </row>
    <row r="8772" spans="2:4" ht="16" x14ac:dyDescent="0.2">
      <c r="B8772" s="6" t="s">
        <v>59227</v>
      </c>
      <c r="C8772" s="6">
        <v>-0.14229311784631399</v>
      </c>
      <c r="D8772" s="6">
        <v>-5.7722797123942897E-2</v>
      </c>
    </row>
    <row r="8773" spans="2:4" ht="16" x14ac:dyDescent="0.2">
      <c r="B8773" s="6" t="s">
        <v>59228</v>
      </c>
      <c r="C8773" s="6">
        <v>2.2317841842926199E-2</v>
      </c>
      <c r="D8773" s="6">
        <v>-1.1380387830064001E-2</v>
      </c>
    </row>
    <row r="8774" spans="2:4" ht="16" x14ac:dyDescent="0.2">
      <c r="B8774" s="6" t="s">
        <v>59229</v>
      </c>
      <c r="C8774" s="6">
        <v>-0.106940098117746</v>
      </c>
      <c r="D8774" s="6">
        <v>-7.7909912130870701E-2</v>
      </c>
    </row>
    <row r="8775" spans="2:4" ht="16" x14ac:dyDescent="0.2">
      <c r="B8775" s="6" t="s">
        <v>59230</v>
      </c>
      <c r="C8775" s="6">
        <v>4.1796641130987099E-2</v>
      </c>
      <c r="D8775" s="6">
        <v>-6.1764160950607397E-2</v>
      </c>
    </row>
    <row r="8776" spans="2:4" ht="16" x14ac:dyDescent="0.2">
      <c r="B8776" s="6" t="s">
        <v>59231</v>
      </c>
      <c r="C8776" s="6">
        <v>0.12217824464020199</v>
      </c>
      <c r="D8776" s="6">
        <v>1.19641937766044E-2</v>
      </c>
    </row>
    <row r="8777" spans="2:4" ht="16" x14ac:dyDescent="0.2">
      <c r="B8777" s="6" t="s">
        <v>59232</v>
      </c>
      <c r="C8777" s="6">
        <v>-0.291128865538338</v>
      </c>
      <c r="D8777" s="6">
        <v>2.7761398602455301E-2</v>
      </c>
    </row>
    <row r="8778" spans="2:4" ht="16" x14ac:dyDescent="0.2">
      <c r="B8778" s="6" t="s">
        <v>59233</v>
      </c>
      <c r="C8778" s="6">
        <v>-0.184297632591123</v>
      </c>
      <c r="D8778" s="6">
        <v>5.9343970015501499E-2</v>
      </c>
    </row>
    <row r="8779" spans="2:4" ht="16" x14ac:dyDescent="0.2">
      <c r="B8779" s="6" t="s">
        <v>59234</v>
      </c>
      <c r="C8779" s="6">
        <v>-7.8790283788124194E-2</v>
      </c>
      <c r="D8779" s="6">
        <v>5.05343816328893E-2</v>
      </c>
    </row>
    <row r="8780" spans="2:4" ht="16" x14ac:dyDescent="0.2">
      <c r="B8780" s="6" t="s">
        <v>59235</v>
      </c>
      <c r="C8780" s="6">
        <v>-0.127682859444055</v>
      </c>
      <c r="D8780" s="6">
        <v>-0.151362684952521</v>
      </c>
    </row>
    <row r="8781" spans="2:4" ht="16" x14ac:dyDescent="0.2">
      <c r="B8781" s="6" t="s">
        <v>59236</v>
      </c>
      <c r="C8781" s="6">
        <v>-0.14374703549113099</v>
      </c>
      <c r="D8781" s="6">
        <v>-7.2614089204278101E-2</v>
      </c>
    </row>
    <row r="8782" spans="2:4" ht="16" x14ac:dyDescent="0.2">
      <c r="B8782" s="6" t="s">
        <v>59237</v>
      </c>
      <c r="C8782" s="6">
        <v>8.6666905019583906E-2</v>
      </c>
      <c r="D8782" s="6">
        <v>6.4574764594483497E-2</v>
      </c>
    </row>
    <row r="8783" spans="2:4" ht="16" x14ac:dyDescent="0.2">
      <c r="B8783" s="6" t="s">
        <v>59238</v>
      </c>
      <c r="C8783" s="6">
        <v>1.1570654906055499E-2</v>
      </c>
      <c r="D8783" s="6">
        <v>-1.11572586805574E-2</v>
      </c>
    </row>
    <row r="8784" spans="2:4" ht="16" x14ac:dyDescent="0.2">
      <c r="B8784" s="6" t="s">
        <v>59239</v>
      </c>
      <c r="C8784" s="6">
        <v>9.5056618610915897E-2</v>
      </c>
      <c r="D8784" s="6">
        <v>3.9341286924536902E-2</v>
      </c>
    </row>
    <row r="8785" spans="2:4" ht="16" x14ac:dyDescent="0.2">
      <c r="B8785" s="6" t="s">
        <v>59240</v>
      </c>
      <c r="C8785" s="6">
        <v>9.6689378557526205E-3</v>
      </c>
      <c r="D8785" s="6">
        <v>6.9307302540245794E-2</v>
      </c>
    </row>
    <row r="8786" spans="2:4" ht="16" x14ac:dyDescent="0.2">
      <c r="B8786" s="6" t="s">
        <v>59241</v>
      </c>
      <c r="C8786" s="6">
        <v>-0.23782916429852999</v>
      </c>
      <c r="D8786" s="6">
        <v>-0.151855901157152</v>
      </c>
    </row>
    <row r="8787" spans="2:4" ht="16" x14ac:dyDescent="0.2">
      <c r="B8787" s="6" t="s">
        <v>59242</v>
      </c>
      <c r="C8787" s="6">
        <v>0.240078012672233</v>
      </c>
      <c r="D8787" s="6">
        <v>5.5542370678950903E-2</v>
      </c>
    </row>
    <row r="8788" spans="2:4" ht="16" x14ac:dyDescent="0.2">
      <c r="B8788" s="6" t="s">
        <v>59243</v>
      </c>
      <c r="C8788" s="6">
        <v>-7.5154572728273195E-2</v>
      </c>
      <c r="D8788" s="6">
        <v>2.4380357987720501E-2</v>
      </c>
    </row>
    <row r="8789" spans="2:4" ht="16" x14ac:dyDescent="0.2">
      <c r="B8789" s="6" t="s">
        <v>59244</v>
      </c>
      <c r="C8789" s="6">
        <v>-6.4176683154602898E-2</v>
      </c>
      <c r="D8789" s="6">
        <v>6.3451898316419494E-2</v>
      </c>
    </row>
    <row r="8790" spans="2:4" ht="16" x14ac:dyDescent="0.2">
      <c r="B8790" s="6" t="s">
        <v>59245</v>
      </c>
      <c r="C8790" s="6">
        <v>-4.83709987324508E-2</v>
      </c>
      <c r="D8790" s="6">
        <v>-0.12981062853573</v>
      </c>
    </row>
    <row r="8791" spans="2:4" ht="16" x14ac:dyDescent="0.2">
      <c r="B8791" s="6" t="s">
        <v>59246</v>
      </c>
      <c r="C8791" s="6">
        <v>2.8016349557374198E-2</v>
      </c>
      <c r="D8791" s="6">
        <v>3.31549690812677E-2</v>
      </c>
    </row>
    <row r="8792" spans="2:4" ht="16" x14ac:dyDescent="0.2">
      <c r="B8792" s="6" t="s">
        <v>59247</v>
      </c>
      <c r="C8792" s="6">
        <v>-0.11729457272559</v>
      </c>
      <c r="D8792" s="6">
        <v>-0.10962769570240501</v>
      </c>
    </row>
    <row r="8793" spans="2:4" ht="16" x14ac:dyDescent="0.2">
      <c r="B8793" s="6" t="s">
        <v>59248</v>
      </c>
      <c r="C8793" s="6">
        <v>8.3638141660955494E-3</v>
      </c>
      <c r="D8793" s="6">
        <v>2.20457992813697E-2</v>
      </c>
    </row>
    <row r="8794" spans="2:4" ht="16" x14ac:dyDescent="0.2">
      <c r="B8794" s="6" t="s">
        <v>59249</v>
      </c>
      <c r="C8794" s="6">
        <v>-6.6122139427786698E-3</v>
      </c>
      <c r="D8794" s="6">
        <v>-2.6203943335725101E-2</v>
      </c>
    </row>
    <row r="8795" spans="2:4" ht="16" x14ac:dyDescent="0.2">
      <c r="B8795" s="6" t="s">
        <v>59250</v>
      </c>
      <c r="C8795" s="6">
        <v>-8.4520626280068206E-2</v>
      </c>
      <c r="D8795" s="6">
        <v>-0.124924912362086</v>
      </c>
    </row>
    <row r="8796" spans="2:4" ht="16" x14ac:dyDescent="0.2">
      <c r="B8796" s="6" t="s">
        <v>59251</v>
      </c>
      <c r="C8796" s="6">
        <v>2.8030152912528201E-5</v>
      </c>
      <c r="D8796" s="6">
        <v>3.3530767605664501E-2</v>
      </c>
    </row>
    <row r="8797" spans="2:4" ht="16" x14ac:dyDescent="0.2">
      <c r="B8797" s="6" t="s">
        <v>59252</v>
      </c>
      <c r="C8797" s="6">
        <v>-4.3545891252902501E-2</v>
      </c>
      <c r="D8797" s="6">
        <v>4.0599875572796498E-2</v>
      </c>
    </row>
    <row r="8798" spans="2:4" ht="16" x14ac:dyDescent="0.2">
      <c r="B8798" s="6" t="s">
        <v>59253</v>
      </c>
      <c r="C8798" s="6">
        <v>1.5550273027196601E-2</v>
      </c>
      <c r="D8798" s="6">
        <v>2.38699330435246E-2</v>
      </c>
    </row>
    <row r="8799" spans="2:4" ht="16" x14ac:dyDescent="0.2">
      <c r="B8799" s="6" t="s">
        <v>59254</v>
      </c>
      <c r="C8799" s="6">
        <v>6.9054125119284201E-2</v>
      </c>
      <c r="D8799" s="6">
        <v>1.9809946250178199E-2</v>
      </c>
    </row>
    <row r="8800" spans="2:4" ht="16" x14ac:dyDescent="0.2">
      <c r="B8800" s="6" t="s">
        <v>59255</v>
      </c>
      <c r="C8800" s="6">
        <v>-0.17845262593380501</v>
      </c>
      <c r="D8800" s="6">
        <v>-8.4937870146386402E-2</v>
      </c>
    </row>
    <row r="8801" spans="2:4" ht="16" x14ac:dyDescent="0.2">
      <c r="B8801" s="6" t="s">
        <v>59256</v>
      </c>
      <c r="C8801" s="6">
        <v>-0.16099013584074001</v>
      </c>
      <c r="D8801" s="6">
        <v>-0.20718208149662101</v>
      </c>
    </row>
    <row r="8802" spans="2:4" ht="16" x14ac:dyDescent="0.2">
      <c r="B8802" s="6" t="s">
        <v>59257</v>
      </c>
      <c r="C8802" s="6">
        <v>-0.14677860690931299</v>
      </c>
      <c r="D8802" s="6">
        <v>2.0268101267241399E-2</v>
      </c>
    </row>
    <row r="8803" spans="2:4" ht="16" x14ac:dyDescent="0.2">
      <c r="B8803" s="6" t="s">
        <v>59258</v>
      </c>
      <c r="C8803" s="6">
        <v>-0.19515610422993199</v>
      </c>
      <c r="D8803" s="6">
        <v>-2.8223951701383101E-2</v>
      </c>
    </row>
    <row r="8804" spans="2:4" ht="16" x14ac:dyDescent="0.2">
      <c r="B8804" s="6" t="s">
        <v>59259</v>
      </c>
      <c r="C8804" s="6">
        <v>2.2685096989896198E-3</v>
      </c>
      <c r="D8804" s="6">
        <v>-6.4075746127099806E-2</v>
      </c>
    </row>
    <row r="8805" spans="2:4" ht="16" x14ac:dyDescent="0.2">
      <c r="B8805" s="6" t="s">
        <v>59260</v>
      </c>
      <c r="C8805" s="6">
        <v>0.13229120286023399</v>
      </c>
      <c r="D8805" s="6">
        <v>-2.6988672841244598E-3</v>
      </c>
    </row>
    <row r="8806" spans="2:4" ht="16" x14ac:dyDescent="0.2">
      <c r="B8806" s="6" t="s">
        <v>59261</v>
      </c>
      <c r="C8806" s="6">
        <v>-5.5029496670653301E-2</v>
      </c>
      <c r="D8806" s="6">
        <v>2.1653416796488901E-2</v>
      </c>
    </row>
    <row r="8807" spans="2:4" ht="16" x14ac:dyDescent="0.2">
      <c r="B8807" s="6" t="s">
        <v>59262</v>
      </c>
      <c r="C8807" s="6">
        <v>-0.18362366471760999</v>
      </c>
      <c r="D8807" s="6">
        <v>-9.9132332060983507E-3</v>
      </c>
    </row>
    <row r="8808" spans="2:4" ht="16" x14ac:dyDescent="0.2">
      <c r="B8808" s="6" t="s">
        <v>59263</v>
      </c>
      <c r="C8808" s="6">
        <v>3.0680800955009201E-2</v>
      </c>
      <c r="D8808" s="6">
        <v>2.4101499696828999E-2</v>
      </c>
    </row>
    <row r="8809" spans="2:4" ht="16" x14ac:dyDescent="0.2">
      <c r="B8809" s="6" t="s">
        <v>59264</v>
      </c>
      <c r="C8809" s="6">
        <v>1.47810069530063E-3</v>
      </c>
      <c r="D8809" s="6">
        <v>2.43194197851316E-2</v>
      </c>
    </row>
    <row r="8810" spans="2:4" ht="16" x14ac:dyDescent="0.2">
      <c r="B8810" s="6" t="s">
        <v>59265</v>
      </c>
      <c r="C8810" s="6">
        <v>7.8393282637131606E-2</v>
      </c>
      <c r="D8810" s="6">
        <v>-0.106498734428951</v>
      </c>
    </row>
    <row r="8811" spans="2:4" ht="16" x14ac:dyDescent="0.2">
      <c r="B8811" s="6" t="s">
        <v>59266</v>
      </c>
      <c r="C8811" s="6">
        <v>-0.15358958622692001</v>
      </c>
      <c r="D8811" s="6">
        <v>7.7645264892183305E-2</v>
      </c>
    </row>
    <row r="8812" spans="2:4" ht="16" x14ac:dyDescent="0.2">
      <c r="B8812" s="6" t="s">
        <v>59267</v>
      </c>
      <c r="C8812" s="6">
        <v>-0.11907197524857201</v>
      </c>
      <c r="D8812" s="6">
        <v>-0.11091396343658699</v>
      </c>
    </row>
    <row r="8813" spans="2:4" ht="16" x14ac:dyDescent="0.2">
      <c r="B8813" s="6" t="s">
        <v>59268</v>
      </c>
      <c r="C8813" s="6">
        <v>-8.9378389587046095E-2</v>
      </c>
      <c r="D8813" s="6">
        <v>-8.4205153893794196E-2</v>
      </c>
    </row>
    <row r="8814" spans="2:4" ht="16" x14ac:dyDescent="0.2">
      <c r="B8814" s="6" t="s">
        <v>59269</v>
      </c>
      <c r="C8814" s="6">
        <v>5.0110747683277203E-2</v>
      </c>
      <c r="D8814" s="6">
        <v>-8.8585259082365198E-2</v>
      </c>
    </row>
    <row r="8815" spans="2:4" ht="16" x14ac:dyDescent="0.2">
      <c r="B8815" s="6" t="s">
        <v>59270</v>
      </c>
      <c r="C8815" s="6">
        <v>4.2813134611776604E-3</v>
      </c>
      <c r="D8815" s="6">
        <v>1.9609790436187002E-2</v>
      </c>
    </row>
    <row r="8816" spans="2:4" ht="16" x14ac:dyDescent="0.2">
      <c r="B8816" s="6" t="s">
        <v>59271</v>
      </c>
      <c r="C8816" s="6">
        <v>-5.5147525507621302E-2</v>
      </c>
      <c r="D8816" s="6">
        <v>-4.2787101651220801E-2</v>
      </c>
    </row>
    <row r="8817" spans="2:4" ht="16" x14ac:dyDescent="0.2">
      <c r="B8817" s="6" t="s">
        <v>59272</v>
      </c>
      <c r="C8817" s="6">
        <v>-4.8643295622803798E-2</v>
      </c>
      <c r="D8817" s="6">
        <v>-7.63054941270086E-2</v>
      </c>
    </row>
    <row r="8818" spans="2:4" ht="16" x14ac:dyDescent="0.2">
      <c r="B8818" s="6" t="s">
        <v>59273</v>
      </c>
      <c r="C8818" s="6">
        <v>-2.0714814073977902E-2</v>
      </c>
      <c r="D8818" s="6">
        <v>3.4679727785189997E-2</v>
      </c>
    </row>
    <row r="8819" spans="2:4" ht="16" x14ac:dyDescent="0.2">
      <c r="B8819" s="6" t="s">
        <v>59274</v>
      </c>
      <c r="C8819" s="6">
        <v>0.15027505248106501</v>
      </c>
      <c r="D8819" s="6">
        <v>-3.2692217739431498E-2</v>
      </c>
    </row>
    <row r="8820" spans="2:4" ht="16" x14ac:dyDescent="0.2">
      <c r="B8820" s="6" t="s">
        <v>59275</v>
      </c>
      <c r="C8820" s="6">
        <v>-4.1642442419278503E-2</v>
      </c>
      <c r="D8820" s="6">
        <v>-2.2751291440512699E-2</v>
      </c>
    </row>
    <row r="8821" spans="2:4" ht="16" x14ac:dyDescent="0.2">
      <c r="B8821" s="6" t="s">
        <v>59276</v>
      </c>
      <c r="C8821" s="6">
        <v>3.6884859839227999E-2</v>
      </c>
      <c r="D8821" s="6">
        <v>-7.5716086558520797E-3</v>
      </c>
    </row>
    <row r="8822" spans="2:4" ht="16" x14ac:dyDescent="0.2">
      <c r="B8822" s="6" t="s">
        <v>59277</v>
      </c>
      <c r="C8822" s="6">
        <v>-5.2968088014201997E-2</v>
      </c>
      <c r="D8822" s="6">
        <v>1.3705357196776E-2</v>
      </c>
    </row>
    <row r="8823" spans="2:4" ht="16" x14ac:dyDescent="0.2">
      <c r="B8823" s="6" t="s">
        <v>59278</v>
      </c>
      <c r="C8823" s="6">
        <v>-6.9181834272259699E-2</v>
      </c>
      <c r="D8823" s="6">
        <v>5.0862388010435203E-2</v>
      </c>
    </row>
    <row r="8824" spans="2:4" ht="16" x14ac:dyDescent="0.2">
      <c r="B8824" s="6" t="s">
        <v>59279</v>
      </c>
      <c r="C8824" s="6">
        <v>-9.4114215854954608E-3</v>
      </c>
      <c r="D8824" s="6">
        <v>-9.2254010027709495E-3</v>
      </c>
    </row>
    <row r="8825" spans="2:4" ht="16" x14ac:dyDescent="0.2">
      <c r="B8825" s="6" t="s">
        <v>59280</v>
      </c>
      <c r="C8825" s="6">
        <v>0.16792224420441901</v>
      </c>
      <c r="D8825" s="6">
        <v>-5.4854134306121502E-2</v>
      </c>
    </row>
    <row r="8826" spans="2:4" ht="16" x14ac:dyDescent="0.2">
      <c r="B8826" s="6" t="s">
        <v>59281</v>
      </c>
      <c r="C8826" s="6">
        <v>1.6888851984505002E-2</v>
      </c>
      <c r="D8826" s="6">
        <v>4.57949237763611E-3</v>
      </c>
    </row>
    <row r="8827" spans="2:4" ht="16" x14ac:dyDescent="0.2">
      <c r="B8827" s="6" t="s">
        <v>59282</v>
      </c>
      <c r="C8827" s="6">
        <v>-5.6697388734745502E-3</v>
      </c>
      <c r="D8827" s="6">
        <v>-2.7439382052447701E-2</v>
      </c>
    </row>
    <row r="8828" spans="2:4" ht="16" x14ac:dyDescent="0.2">
      <c r="B8828" s="6" t="s">
        <v>59283</v>
      </c>
      <c r="C8828" s="6">
        <v>2.63493503143E-2</v>
      </c>
      <c r="D8828" s="6">
        <v>-7.9131463591650394E-2</v>
      </c>
    </row>
    <row r="8829" spans="2:4" ht="16" x14ac:dyDescent="0.2">
      <c r="B8829" s="6" t="s">
        <v>59284</v>
      </c>
      <c r="C8829" s="6">
        <v>-9.7784887932353307E-2</v>
      </c>
      <c r="D8829" s="6">
        <v>6.8809295418395103E-2</v>
      </c>
    </row>
    <row r="8830" spans="2:4" ht="16" x14ac:dyDescent="0.2">
      <c r="B8830" s="6" t="s">
        <v>59285</v>
      </c>
      <c r="C8830" s="6">
        <v>-0.17305554811547699</v>
      </c>
      <c r="D8830" s="6">
        <v>-6.1568657553632902E-2</v>
      </c>
    </row>
    <row r="8831" spans="2:4" ht="16" x14ac:dyDescent="0.2">
      <c r="B8831" s="6" t="s">
        <v>59286</v>
      </c>
      <c r="C8831" s="6">
        <v>-7.2022997116331297E-2</v>
      </c>
      <c r="D8831" s="6">
        <v>-2.4825498462994901E-2</v>
      </c>
    </row>
    <row r="8832" spans="2:4" ht="16" x14ac:dyDescent="0.2">
      <c r="B8832" s="6" t="s">
        <v>59287</v>
      </c>
      <c r="C8832" s="6">
        <v>6.5843153998735596E-2</v>
      </c>
      <c r="D8832" s="6">
        <v>7.6533223396092295E-2</v>
      </c>
    </row>
    <row r="8833" spans="2:4" ht="16" x14ac:dyDescent="0.2">
      <c r="B8833" s="6" t="s">
        <v>59288</v>
      </c>
      <c r="C8833" s="6">
        <v>-6.45332592961783E-2</v>
      </c>
      <c r="D8833" s="6">
        <v>4.4221116125375097E-3</v>
      </c>
    </row>
    <row r="8834" spans="2:4" ht="16" x14ac:dyDescent="0.2">
      <c r="B8834" s="6" t="s">
        <v>59289</v>
      </c>
      <c r="C8834" s="6">
        <v>-1.6563200665069999E-2</v>
      </c>
      <c r="D8834" s="6">
        <v>-0.15422983699738199</v>
      </c>
    </row>
    <row r="8835" spans="2:4" ht="16" x14ac:dyDescent="0.2">
      <c r="B8835" s="6" t="s">
        <v>59290</v>
      </c>
      <c r="C8835" s="6">
        <v>0.117781224854035</v>
      </c>
      <c r="D8835" s="6">
        <v>-5.3231836020857501E-2</v>
      </c>
    </row>
    <row r="8836" spans="2:4" ht="16" x14ac:dyDescent="0.2">
      <c r="B8836" s="6" t="s">
        <v>59291</v>
      </c>
      <c r="C8836" s="6">
        <v>-2.1496110077208599E-2</v>
      </c>
      <c r="D8836" s="6">
        <v>8.1413500185279694E-2</v>
      </c>
    </row>
    <row r="8837" spans="2:4" ht="16" x14ac:dyDescent="0.2">
      <c r="B8837" s="6" t="s">
        <v>59292</v>
      </c>
      <c r="C8837" s="6">
        <v>-6.9457755398181206E-2</v>
      </c>
      <c r="D8837" s="6">
        <v>-6.49800298070871E-2</v>
      </c>
    </row>
    <row r="8838" spans="2:4" ht="16" x14ac:dyDescent="0.2">
      <c r="B8838" s="6" t="s">
        <v>59293</v>
      </c>
      <c r="C8838" s="6">
        <v>-7.4697781462090995E-2</v>
      </c>
      <c r="D8838" s="6">
        <v>1.83463425775236E-2</v>
      </c>
    </row>
    <row r="8839" spans="2:4" ht="16" x14ac:dyDescent="0.2">
      <c r="B8839" s="6" t="s">
        <v>59294</v>
      </c>
      <c r="C8839" s="6">
        <v>-7.1895917820501906E-2</v>
      </c>
      <c r="D8839" s="6">
        <v>-0.122015101235926</v>
      </c>
    </row>
    <row r="8840" spans="2:4" ht="16" x14ac:dyDescent="0.2">
      <c r="B8840" s="6" t="s">
        <v>59295</v>
      </c>
      <c r="C8840" s="6">
        <v>0.15024348707813701</v>
      </c>
      <c r="D8840" s="6">
        <v>6.0091168955811299E-2</v>
      </c>
    </row>
    <row r="8841" spans="2:4" ht="16" x14ac:dyDescent="0.2">
      <c r="B8841" s="6" t="s">
        <v>59296</v>
      </c>
      <c r="C8841" s="6">
        <v>-0.12872425061224699</v>
      </c>
      <c r="D8841" s="6">
        <v>-9.5844252762500901E-2</v>
      </c>
    </row>
    <row r="8842" spans="2:4" ht="16" x14ac:dyDescent="0.2">
      <c r="B8842" s="6" t="s">
        <v>59297</v>
      </c>
      <c r="C8842" s="6">
        <v>0.12160885991550099</v>
      </c>
      <c r="D8842" s="6">
        <v>2.6974629955848699E-2</v>
      </c>
    </row>
    <row r="8843" spans="2:4" ht="16" x14ac:dyDescent="0.2">
      <c r="B8843" s="6" t="s">
        <v>59298</v>
      </c>
      <c r="C8843" s="6">
        <v>-6.2360817533526201E-2</v>
      </c>
      <c r="D8843" s="6">
        <v>-0.120361310751425</v>
      </c>
    </row>
    <row r="8844" spans="2:4" ht="16" x14ac:dyDescent="0.2">
      <c r="B8844" s="6" t="s">
        <v>59299</v>
      </c>
      <c r="C8844" s="6">
        <v>-7.2057505378564798E-2</v>
      </c>
      <c r="D8844" s="6">
        <v>-7.5424717483011001E-3</v>
      </c>
    </row>
    <row r="8845" spans="2:4" ht="16" x14ac:dyDescent="0.2">
      <c r="B8845" s="6" t="s">
        <v>59300</v>
      </c>
      <c r="C8845" s="6">
        <v>-1.6646445103799801E-2</v>
      </c>
      <c r="D8845" s="6">
        <v>6.9269168867577099E-2</v>
      </c>
    </row>
    <row r="8846" spans="2:4" ht="16" x14ac:dyDescent="0.2">
      <c r="B8846" s="6" t="s">
        <v>59301</v>
      </c>
      <c r="C8846" s="6">
        <v>-9.6237030731718007E-2</v>
      </c>
      <c r="D8846" s="6">
        <v>-8.3771518526753894E-2</v>
      </c>
    </row>
    <row r="8847" spans="2:4" ht="16" x14ac:dyDescent="0.2">
      <c r="B8847" s="6" t="s">
        <v>59302</v>
      </c>
      <c r="C8847" s="6">
        <v>4.2895413084424999E-3</v>
      </c>
      <c r="D8847" s="6">
        <v>-7.7382918885805396E-2</v>
      </c>
    </row>
    <row r="8848" spans="2:4" ht="16" x14ac:dyDescent="0.2">
      <c r="B8848" s="6" t="s">
        <v>59303</v>
      </c>
      <c r="C8848" s="6">
        <v>-1.9148930774608001E-2</v>
      </c>
      <c r="D8848" s="6">
        <v>0.105494231350458</v>
      </c>
    </row>
    <row r="8849" spans="2:4" ht="16" x14ac:dyDescent="0.2">
      <c r="B8849" s="6" t="s">
        <v>59304</v>
      </c>
      <c r="C8849" s="6">
        <v>-1.8983909395985599E-2</v>
      </c>
      <c r="D8849" s="6">
        <v>-6.2865401486623604E-2</v>
      </c>
    </row>
    <row r="8850" spans="2:4" ht="16" x14ac:dyDescent="0.2">
      <c r="B8850" s="6" t="s">
        <v>59305</v>
      </c>
      <c r="C8850" s="6">
        <v>0.26256568241821898</v>
      </c>
      <c r="D8850" s="6">
        <v>2.6046552918511299E-2</v>
      </c>
    </row>
    <row r="8851" spans="2:4" ht="16" x14ac:dyDescent="0.2">
      <c r="B8851" s="6" t="s">
        <v>59306</v>
      </c>
      <c r="C8851" s="6">
        <v>-0.13415867555931901</v>
      </c>
      <c r="D8851" s="6">
        <v>3.5463882648016601E-2</v>
      </c>
    </row>
    <row r="8852" spans="2:4" ht="16" x14ac:dyDescent="0.2">
      <c r="B8852" s="6" t="s">
        <v>59307</v>
      </c>
      <c r="C8852" s="6">
        <v>8.4467687953533294E-2</v>
      </c>
      <c r="D8852" s="6">
        <v>-6.1002953488460902E-2</v>
      </c>
    </row>
    <row r="8853" spans="2:4" ht="16" x14ac:dyDescent="0.2">
      <c r="B8853" s="6" t="s">
        <v>59308</v>
      </c>
      <c r="C8853" s="6">
        <v>2.8356743252508899E-2</v>
      </c>
      <c r="D8853" s="6">
        <v>4.74465211202642E-2</v>
      </c>
    </row>
    <row r="8854" spans="2:4" ht="16" x14ac:dyDescent="0.2">
      <c r="B8854" s="6" t="s">
        <v>59309</v>
      </c>
      <c r="C8854" s="6">
        <v>3.1223809636133901E-2</v>
      </c>
      <c r="D8854" s="6">
        <v>-3.2256011248654397E-2</v>
      </c>
    </row>
    <row r="8855" spans="2:4" ht="16" x14ac:dyDescent="0.2">
      <c r="B8855" s="6" t="s">
        <v>59310</v>
      </c>
      <c r="C8855" s="6">
        <v>-1.45168223114389E-3</v>
      </c>
      <c r="D8855" s="6">
        <v>8.7146192621966698E-2</v>
      </c>
    </row>
    <row r="8856" spans="2:4" ht="16" x14ac:dyDescent="0.2">
      <c r="B8856" s="6" t="s">
        <v>59311</v>
      </c>
      <c r="C8856" s="6">
        <v>-0.16470016262973999</v>
      </c>
      <c r="D8856" s="6">
        <v>-1.8753888027657601E-3</v>
      </c>
    </row>
    <row r="8857" spans="2:4" ht="16" x14ac:dyDescent="0.2">
      <c r="B8857" s="6" t="s">
        <v>59312</v>
      </c>
      <c r="C8857" s="6">
        <v>1.41571930393951E-2</v>
      </c>
      <c r="D8857" s="6">
        <v>-2.6517893092618899E-2</v>
      </c>
    </row>
    <row r="8858" spans="2:4" ht="16" x14ac:dyDescent="0.2">
      <c r="B8858" s="6" t="s">
        <v>59313</v>
      </c>
      <c r="C8858" s="6">
        <v>5.5434009475851198E-2</v>
      </c>
      <c r="D8858" s="6">
        <v>-6.0552433220003699E-2</v>
      </c>
    </row>
    <row r="8859" spans="2:4" ht="16" x14ac:dyDescent="0.2">
      <c r="B8859" s="6" t="s">
        <v>59314</v>
      </c>
      <c r="C8859" s="6">
        <v>-8.4386658759173699E-2</v>
      </c>
      <c r="D8859" s="6">
        <v>-6.2088915426748201E-2</v>
      </c>
    </row>
    <row r="8860" spans="2:4" ht="16" x14ac:dyDescent="0.2">
      <c r="B8860" s="6" t="s">
        <v>59315</v>
      </c>
      <c r="C8860" s="6">
        <v>-5.7927060357687098E-2</v>
      </c>
      <c r="D8860" s="6">
        <v>-1.28415912856144E-2</v>
      </c>
    </row>
    <row r="8861" spans="2:4" ht="16" x14ac:dyDescent="0.2">
      <c r="B8861" s="6" t="s">
        <v>59316</v>
      </c>
      <c r="C8861" s="6">
        <v>-6.9031145097441501E-2</v>
      </c>
      <c r="D8861" s="6">
        <v>-6.7164156686103496E-2</v>
      </c>
    </row>
    <row r="8862" spans="2:4" ht="16" x14ac:dyDescent="0.2">
      <c r="B8862" s="6" t="s">
        <v>59317</v>
      </c>
      <c r="C8862" s="6">
        <v>-3.9330653616337599E-2</v>
      </c>
      <c r="D8862" s="6">
        <v>2.2693161049862898E-2</v>
      </c>
    </row>
    <row r="8863" spans="2:4" ht="16" x14ac:dyDescent="0.2">
      <c r="B8863" s="6" t="s">
        <v>59318</v>
      </c>
      <c r="C8863" s="6">
        <v>-0.13630312119612101</v>
      </c>
      <c r="D8863" s="6">
        <v>5.1925108612234198E-2</v>
      </c>
    </row>
    <row r="8864" spans="2:4" ht="16" x14ac:dyDescent="0.2">
      <c r="B8864" s="6" t="s">
        <v>59319</v>
      </c>
      <c r="C8864" s="6">
        <v>6.2544848165341393E-2</v>
      </c>
      <c r="D8864" s="6">
        <v>-0.20459412106133901</v>
      </c>
    </row>
    <row r="8865" spans="2:4" ht="16" x14ac:dyDescent="0.2">
      <c r="B8865" s="6" t="s">
        <v>59320</v>
      </c>
      <c r="C8865" s="6">
        <v>2.1271292262738901E-2</v>
      </c>
      <c r="D8865" s="6">
        <v>0.14471090733150899</v>
      </c>
    </row>
    <row r="8866" spans="2:4" ht="16" x14ac:dyDescent="0.2">
      <c r="B8866" s="6" t="s">
        <v>59321</v>
      </c>
      <c r="C8866" s="6">
        <v>0.185926021798267</v>
      </c>
      <c r="D8866" s="6">
        <v>5.0623079575805398E-2</v>
      </c>
    </row>
    <row r="8867" spans="2:4" ht="16" x14ac:dyDescent="0.2">
      <c r="B8867" s="6" t="s">
        <v>59322</v>
      </c>
      <c r="C8867" s="6">
        <v>3.2998591254955301E-2</v>
      </c>
      <c r="D8867" s="6">
        <v>9.4928466787086094E-3</v>
      </c>
    </row>
    <row r="8868" spans="2:4" ht="16" x14ac:dyDescent="0.2">
      <c r="B8868" s="6" t="s">
        <v>59323</v>
      </c>
      <c r="C8868" s="6">
        <v>-0.22180638107845699</v>
      </c>
      <c r="D8868" s="6">
        <v>2.34280877368356E-2</v>
      </c>
    </row>
    <row r="8869" spans="2:4" ht="16" x14ac:dyDescent="0.2">
      <c r="B8869" s="6" t="s">
        <v>59324</v>
      </c>
      <c r="C8869" s="6">
        <v>5.0619822810489302E-3</v>
      </c>
      <c r="D8869" s="6">
        <v>-5.5683045892388698E-2</v>
      </c>
    </row>
    <row r="8870" spans="2:4" ht="16" x14ac:dyDescent="0.2">
      <c r="B8870" s="6" t="s">
        <v>59325</v>
      </c>
      <c r="C8870" s="6">
        <v>-3.5327097832018602E-2</v>
      </c>
      <c r="D8870" s="6">
        <v>-3.29175699227452E-2</v>
      </c>
    </row>
    <row r="8871" spans="2:4" ht="16" x14ac:dyDescent="0.2">
      <c r="B8871" s="6" t="s">
        <v>59326</v>
      </c>
      <c r="C8871" s="6">
        <v>-0.126260586252708</v>
      </c>
      <c r="D8871" s="6">
        <v>0.15897840149301901</v>
      </c>
    </row>
    <row r="8872" spans="2:4" ht="16" x14ac:dyDescent="0.2">
      <c r="B8872" s="6" t="s">
        <v>59327</v>
      </c>
      <c r="C8872" s="6">
        <v>2.19509875066803E-2</v>
      </c>
      <c r="D8872" s="6">
        <v>-7.23098654418723E-3</v>
      </c>
    </row>
    <row r="8873" spans="2:4" ht="16" x14ac:dyDescent="0.2">
      <c r="B8873" s="6" t="s">
        <v>59328</v>
      </c>
      <c r="C8873" s="6">
        <v>-7.6625221905654697E-2</v>
      </c>
      <c r="D8873" s="6">
        <v>-7.76763345857242E-3</v>
      </c>
    </row>
    <row r="8874" spans="2:4" ht="16" x14ac:dyDescent="0.2">
      <c r="B8874" s="6" t="s">
        <v>59329</v>
      </c>
      <c r="C8874" s="6">
        <v>0.11171565491246301</v>
      </c>
      <c r="D8874" s="6">
        <v>-0.100648201741548</v>
      </c>
    </row>
    <row r="8875" spans="2:4" ht="16" x14ac:dyDescent="0.2">
      <c r="B8875" s="6" t="s">
        <v>59330</v>
      </c>
      <c r="C8875" s="6">
        <v>-3.7519058210166101E-2</v>
      </c>
      <c r="D8875" s="6">
        <v>1.03644317042768E-2</v>
      </c>
    </row>
    <row r="8876" spans="2:4" ht="16" x14ac:dyDescent="0.2">
      <c r="B8876" s="6" t="s">
        <v>59331</v>
      </c>
      <c r="C8876" s="6">
        <v>-2.9250741486388999E-2</v>
      </c>
      <c r="D8876" s="6">
        <v>-0.13521285491920801</v>
      </c>
    </row>
    <row r="8877" spans="2:4" ht="16" x14ac:dyDescent="0.2">
      <c r="B8877" s="6" t="s">
        <v>59332</v>
      </c>
      <c r="C8877" s="6">
        <v>8.0236164276133295E-2</v>
      </c>
      <c r="D8877" s="6">
        <v>-2.4617820383970101E-2</v>
      </c>
    </row>
    <row r="8878" spans="2:4" ht="16" x14ac:dyDescent="0.2">
      <c r="B8878" s="6" t="s">
        <v>59333</v>
      </c>
      <c r="C8878" s="6">
        <v>2.8235350267280499E-2</v>
      </c>
      <c r="D8878" s="6">
        <v>-3.3230412410603399E-2</v>
      </c>
    </row>
    <row r="8879" spans="2:4" ht="16" x14ac:dyDescent="0.2">
      <c r="B8879" s="6" t="s">
        <v>59334</v>
      </c>
      <c r="C8879" s="6">
        <v>-0.15271943921706899</v>
      </c>
      <c r="D8879" s="6">
        <v>-8.7478501538186607E-2</v>
      </c>
    </row>
    <row r="8880" spans="2:4" ht="16" x14ac:dyDescent="0.2">
      <c r="B8880" s="6" t="s">
        <v>59335</v>
      </c>
      <c r="C8880" s="6">
        <v>4.9122572731682197E-2</v>
      </c>
      <c r="D8880" s="6">
        <v>7.1522556033716406E-2</v>
      </c>
    </row>
    <row r="8881" spans="2:4" ht="16" x14ac:dyDescent="0.2">
      <c r="B8881" s="6" t="s">
        <v>59336</v>
      </c>
      <c r="C8881" s="6">
        <v>9.8144332194403106E-3</v>
      </c>
      <c r="D8881" s="6">
        <v>1.9608678303322101E-2</v>
      </c>
    </row>
    <row r="8882" spans="2:4" ht="16" x14ac:dyDescent="0.2">
      <c r="B8882" s="6" t="s">
        <v>59337</v>
      </c>
      <c r="C8882" s="6">
        <v>7.72731532693438E-3</v>
      </c>
      <c r="D8882" s="6">
        <v>1.7222015539246901E-2</v>
      </c>
    </row>
    <row r="8883" spans="2:4" ht="16" x14ac:dyDescent="0.2">
      <c r="B8883" s="6" t="s">
        <v>59338</v>
      </c>
      <c r="C8883" s="6">
        <v>-0.10310913971190599</v>
      </c>
      <c r="D8883" s="6">
        <v>-1.18765672442018E-2</v>
      </c>
    </row>
    <row r="8884" spans="2:4" ht="16" x14ac:dyDescent="0.2">
      <c r="B8884" s="6" t="s">
        <v>59339</v>
      </c>
      <c r="C8884" s="6">
        <v>-4.0895780523444003E-2</v>
      </c>
      <c r="D8884" s="6">
        <v>-8.83845267513855E-2</v>
      </c>
    </row>
    <row r="8885" spans="2:4" ht="16" x14ac:dyDescent="0.2">
      <c r="B8885" s="6" t="s">
        <v>59340</v>
      </c>
      <c r="C8885" s="6">
        <v>-8.9754496151734905E-2</v>
      </c>
      <c r="D8885" s="6">
        <v>7.3859912797149804E-2</v>
      </c>
    </row>
    <row r="8886" spans="2:4" ht="16" x14ac:dyDescent="0.2">
      <c r="B8886" s="6" t="s">
        <v>59341</v>
      </c>
      <c r="C8886" s="6">
        <v>2.88592445410405E-2</v>
      </c>
      <c r="D8886" s="6">
        <v>-7.7367872681989802E-2</v>
      </c>
    </row>
    <row r="8887" spans="2:4" ht="16" x14ac:dyDescent="0.2">
      <c r="B8887" s="6" t="s">
        <v>59342</v>
      </c>
      <c r="C8887" s="6">
        <v>3.6273237134265598E-2</v>
      </c>
      <c r="D8887" s="6">
        <v>-4.2049609578286698E-2</v>
      </c>
    </row>
    <row r="8888" spans="2:4" ht="16" x14ac:dyDescent="0.2">
      <c r="B8888" s="6" t="s">
        <v>59343</v>
      </c>
      <c r="C8888" s="6">
        <v>0.105507926701709</v>
      </c>
      <c r="D8888" s="6">
        <v>-6.4204407938801097E-2</v>
      </c>
    </row>
    <row r="8889" spans="2:4" ht="16" x14ac:dyDescent="0.2">
      <c r="B8889" s="6" t="s">
        <v>59344</v>
      </c>
      <c r="C8889" s="6">
        <v>0.127261223282815</v>
      </c>
      <c r="D8889" s="6">
        <v>-0.10617200339557099</v>
      </c>
    </row>
    <row r="8890" spans="2:4" ht="16" x14ac:dyDescent="0.2">
      <c r="B8890" s="6" t="s">
        <v>59345</v>
      </c>
      <c r="C8890" s="6">
        <v>-4.1754969529955097E-2</v>
      </c>
      <c r="D8890" s="6">
        <v>-7.7811889116108104E-2</v>
      </c>
    </row>
    <row r="8891" spans="2:4" ht="16" x14ac:dyDescent="0.2">
      <c r="B8891" s="6" t="s">
        <v>59346</v>
      </c>
      <c r="C8891" s="6">
        <v>-6.4853983143242602E-2</v>
      </c>
      <c r="D8891" s="6">
        <v>4.3246949847721003E-3</v>
      </c>
    </row>
    <row r="8892" spans="2:4" ht="16" x14ac:dyDescent="0.2">
      <c r="B8892" s="6" t="s">
        <v>59347</v>
      </c>
      <c r="C8892" s="6">
        <v>-2.5830030790792199E-2</v>
      </c>
      <c r="D8892" s="6">
        <v>-6.6456938370317103E-2</v>
      </c>
    </row>
    <row r="8893" spans="2:4" ht="16" x14ac:dyDescent="0.2">
      <c r="B8893" s="6" t="s">
        <v>59348</v>
      </c>
      <c r="C8893" s="6">
        <v>5.7557624693517398E-2</v>
      </c>
      <c r="D8893" s="6">
        <v>6.5562172222495399E-2</v>
      </c>
    </row>
    <row r="8894" spans="2:4" ht="16" x14ac:dyDescent="0.2">
      <c r="B8894" s="6" t="s">
        <v>59349</v>
      </c>
      <c r="C8894" s="6">
        <v>-0.10050535928015</v>
      </c>
      <c r="D8894" s="6">
        <v>1.05267975711311E-2</v>
      </c>
    </row>
    <row r="8895" spans="2:4" ht="16" x14ac:dyDescent="0.2">
      <c r="B8895" s="6" t="s">
        <v>59350</v>
      </c>
      <c r="C8895" s="6">
        <v>9.6461642868894706E-2</v>
      </c>
      <c r="D8895" s="6">
        <v>1.00969108424292E-2</v>
      </c>
    </row>
    <row r="8896" spans="2:4" ht="16" x14ac:dyDescent="0.2">
      <c r="B8896" s="6" t="s">
        <v>59351</v>
      </c>
      <c r="C8896" s="6">
        <v>1.7300152846464901E-2</v>
      </c>
      <c r="D8896" s="6">
        <v>-1.07475083165705E-2</v>
      </c>
    </row>
    <row r="8897" spans="2:4" ht="16" x14ac:dyDescent="0.2">
      <c r="B8897" s="6" t="s">
        <v>59352</v>
      </c>
      <c r="C8897" s="6">
        <v>5.2291117833791E-2</v>
      </c>
      <c r="D8897" s="6">
        <v>-4.8522991327497302E-2</v>
      </c>
    </row>
    <row r="8898" spans="2:4" ht="16" x14ac:dyDescent="0.2">
      <c r="B8898" s="6" t="s">
        <v>59353</v>
      </c>
      <c r="C8898" s="6">
        <v>3.3285072757216499E-4</v>
      </c>
      <c r="D8898" s="6">
        <v>8.0114590803835206E-2</v>
      </c>
    </row>
    <row r="8899" spans="2:4" ht="16" x14ac:dyDescent="0.2">
      <c r="B8899" s="6" t="s">
        <v>59354</v>
      </c>
      <c r="C8899" s="6">
        <v>-2.8681710918809802E-2</v>
      </c>
      <c r="D8899" s="6">
        <v>-2.08190017066032E-2</v>
      </c>
    </row>
    <row r="8900" spans="2:4" ht="16" x14ac:dyDescent="0.2">
      <c r="B8900" s="6" t="s">
        <v>59355</v>
      </c>
      <c r="C8900" s="6">
        <v>4.9769986233437501E-2</v>
      </c>
      <c r="D8900" s="6">
        <v>4.0846424946492403E-3</v>
      </c>
    </row>
    <row r="8901" spans="2:4" ht="16" x14ac:dyDescent="0.2">
      <c r="B8901" s="6" t="s">
        <v>59356</v>
      </c>
      <c r="C8901" s="6">
        <v>-1.13886965136345E-3</v>
      </c>
      <c r="D8901" s="6">
        <v>-1.37314543892654E-2</v>
      </c>
    </row>
    <row r="8902" spans="2:4" ht="16" x14ac:dyDescent="0.2">
      <c r="B8902" s="6" t="s">
        <v>59357</v>
      </c>
      <c r="C8902" s="6">
        <v>0.19426559355859499</v>
      </c>
      <c r="D8902" s="6">
        <v>1.62105205762136E-2</v>
      </c>
    </row>
    <row r="8903" spans="2:4" ht="16" x14ac:dyDescent="0.2">
      <c r="B8903" s="6" t="s">
        <v>59358</v>
      </c>
      <c r="C8903" s="6">
        <v>-4.3632849751222801E-3</v>
      </c>
      <c r="D8903" s="6">
        <v>-1.2526800510135799E-2</v>
      </c>
    </row>
    <row r="8904" spans="2:4" ht="16" x14ac:dyDescent="0.2">
      <c r="B8904" s="6" t="s">
        <v>59359</v>
      </c>
      <c r="C8904" s="6">
        <v>6.09429163026469E-2</v>
      </c>
      <c r="D8904" s="6">
        <v>0.11928782376127001</v>
      </c>
    </row>
    <row r="8905" spans="2:4" ht="16" x14ac:dyDescent="0.2">
      <c r="B8905" s="6" t="s">
        <v>59360</v>
      </c>
      <c r="C8905" s="6">
        <v>-4.8887888571494301E-2</v>
      </c>
      <c r="D8905" s="6">
        <v>8.2734447471803294E-2</v>
      </c>
    </row>
    <row r="8906" spans="2:4" ht="16" x14ac:dyDescent="0.2">
      <c r="B8906" s="6" t="s">
        <v>59361</v>
      </c>
      <c r="C8906" s="6">
        <v>-5.4324666480047398E-2</v>
      </c>
      <c r="D8906" s="6">
        <v>-8.5208176981200392E-3</v>
      </c>
    </row>
    <row r="8907" spans="2:4" ht="16" x14ac:dyDescent="0.2">
      <c r="B8907" s="6" t="s">
        <v>59362</v>
      </c>
      <c r="C8907" s="6">
        <v>9.7700821892290804E-2</v>
      </c>
      <c r="D8907" s="6">
        <v>1.2938669717837499E-2</v>
      </c>
    </row>
    <row r="8908" spans="2:4" ht="16" x14ac:dyDescent="0.2">
      <c r="B8908" s="6" t="s">
        <v>59363</v>
      </c>
      <c r="C8908" s="6">
        <v>7.9519862284676904E-2</v>
      </c>
      <c r="D8908" s="6">
        <v>-1.9131145938232001E-2</v>
      </c>
    </row>
    <row r="8909" spans="2:4" ht="16" x14ac:dyDescent="0.2">
      <c r="B8909" s="6" t="s">
        <v>59364</v>
      </c>
      <c r="C8909" s="6">
        <v>0.148850074396252</v>
      </c>
      <c r="D8909" s="6">
        <v>6.8889710597597797E-2</v>
      </c>
    </row>
    <row r="8910" spans="2:4" ht="16" x14ac:dyDescent="0.2">
      <c r="B8910" s="6" t="s">
        <v>59365</v>
      </c>
      <c r="C8910" s="6">
        <v>4.5194342856206E-2</v>
      </c>
      <c r="D8910" s="6">
        <v>6.3068124462858394E-2</v>
      </c>
    </row>
    <row r="8911" spans="2:4" ht="16" x14ac:dyDescent="0.2">
      <c r="B8911" s="6" t="s">
        <v>59366</v>
      </c>
      <c r="C8911" s="6">
        <v>1.03092608112494E-2</v>
      </c>
      <c r="D8911" s="6">
        <v>7.7551218789360804E-3</v>
      </c>
    </row>
    <row r="8912" spans="2:4" ht="16" x14ac:dyDescent="0.2">
      <c r="B8912" s="6" t="s">
        <v>59367</v>
      </c>
      <c r="C8912" s="6">
        <v>1.1158751554640699E-2</v>
      </c>
      <c r="D8912" s="6">
        <v>4.7315651535520002E-3</v>
      </c>
    </row>
    <row r="8913" spans="2:4" ht="16" x14ac:dyDescent="0.2">
      <c r="B8913" s="6" t="s">
        <v>59368</v>
      </c>
      <c r="C8913" s="6">
        <v>7.3614789216929197E-2</v>
      </c>
      <c r="D8913" s="6">
        <v>2.7303279564063601E-2</v>
      </c>
    </row>
    <row r="8914" spans="2:4" ht="16" x14ac:dyDescent="0.2">
      <c r="B8914" s="6" t="s">
        <v>59369</v>
      </c>
      <c r="C8914" s="6">
        <v>0.210354327572737</v>
      </c>
      <c r="D8914" s="6">
        <v>-7.8799826637527104E-2</v>
      </c>
    </row>
    <row r="8915" spans="2:4" ht="16" x14ac:dyDescent="0.2">
      <c r="B8915" s="6" t="s">
        <v>59370</v>
      </c>
      <c r="C8915" s="6">
        <v>-6.5560245490729599E-2</v>
      </c>
      <c r="D8915" s="6">
        <v>3.7521519752026201E-2</v>
      </c>
    </row>
    <row r="8916" spans="2:4" ht="16" x14ac:dyDescent="0.2">
      <c r="B8916" s="6" t="s">
        <v>59371</v>
      </c>
      <c r="C8916" s="6">
        <v>-1.6831732752205401E-2</v>
      </c>
      <c r="D8916" s="6">
        <v>-8.6799981819828204E-2</v>
      </c>
    </row>
    <row r="8917" spans="2:4" ht="16" x14ac:dyDescent="0.2">
      <c r="B8917" s="6" t="s">
        <v>59372</v>
      </c>
      <c r="C8917" s="6">
        <v>-7.68430764422732E-2</v>
      </c>
      <c r="D8917" s="6">
        <v>-5.6465861890052003E-2</v>
      </c>
    </row>
    <row r="8918" spans="2:4" ht="16" x14ac:dyDescent="0.2">
      <c r="B8918" s="6" t="s">
        <v>59373</v>
      </c>
      <c r="C8918" s="6">
        <v>-1.39838248149431E-2</v>
      </c>
      <c r="D8918" s="6">
        <v>-1.8862350939471001E-2</v>
      </c>
    </row>
    <row r="8919" spans="2:4" ht="16" x14ac:dyDescent="0.2">
      <c r="B8919" s="6" t="s">
        <v>59374</v>
      </c>
      <c r="C8919" s="6">
        <v>-6.8547562114160202E-2</v>
      </c>
      <c r="D8919" s="6">
        <v>-4.1393653356854798E-2</v>
      </c>
    </row>
    <row r="8920" spans="2:4" ht="16" x14ac:dyDescent="0.2">
      <c r="B8920" s="6" t="s">
        <v>59375</v>
      </c>
      <c r="C8920" s="6">
        <v>-1.1074620630423301E-2</v>
      </c>
      <c r="D8920" s="6">
        <v>4.3110832203114298E-2</v>
      </c>
    </row>
    <row r="8921" spans="2:4" ht="16" x14ac:dyDescent="0.2">
      <c r="B8921" s="6" t="s">
        <v>59376</v>
      </c>
      <c r="C8921" s="6">
        <v>0.13607021500175101</v>
      </c>
      <c r="D8921" s="6">
        <v>-8.7411116985040404E-3</v>
      </c>
    </row>
    <row r="8922" spans="2:4" ht="16" x14ac:dyDescent="0.2">
      <c r="B8922" s="6" t="s">
        <v>59377</v>
      </c>
      <c r="C8922" s="6">
        <v>9.2407540939024799E-2</v>
      </c>
      <c r="D8922" s="6">
        <v>0.10074188048912699</v>
      </c>
    </row>
    <row r="8923" spans="2:4" ht="16" x14ac:dyDescent="0.2">
      <c r="B8923" s="6" t="s">
        <v>59378</v>
      </c>
      <c r="C8923" s="6">
        <v>-0.12897821812993199</v>
      </c>
      <c r="D8923" s="6">
        <v>-1.21430376966426E-2</v>
      </c>
    </row>
    <row r="8924" spans="2:4" ht="16" x14ac:dyDescent="0.2">
      <c r="B8924" s="6" t="s">
        <v>59379</v>
      </c>
      <c r="C8924" s="6">
        <v>1.69850888755851E-2</v>
      </c>
      <c r="D8924" s="6">
        <v>-1.7082493015979701E-2</v>
      </c>
    </row>
    <row r="8925" spans="2:4" ht="16" x14ac:dyDescent="0.2">
      <c r="B8925" s="6" t="s">
        <v>59380</v>
      </c>
      <c r="C8925" s="6">
        <v>-3.78121792384789E-3</v>
      </c>
      <c r="D8925" s="6">
        <v>-9.7488566514244396E-2</v>
      </c>
    </row>
    <row r="8926" spans="2:4" ht="16" x14ac:dyDescent="0.2">
      <c r="B8926" s="6" t="s">
        <v>59381</v>
      </c>
      <c r="C8926" s="6">
        <v>7.3594050097966601E-2</v>
      </c>
      <c r="D8926" s="6">
        <v>8.2726677978513394E-2</v>
      </c>
    </row>
    <row r="8927" spans="2:4" ht="16" x14ac:dyDescent="0.2">
      <c r="B8927" s="6" t="s">
        <v>59382</v>
      </c>
      <c r="C8927" s="6">
        <v>8.5051794913880499E-2</v>
      </c>
      <c r="D8927" s="6">
        <v>1.1091208233349201E-3</v>
      </c>
    </row>
    <row r="8928" spans="2:4" ht="16" x14ac:dyDescent="0.2">
      <c r="B8928" s="6" t="s">
        <v>59383</v>
      </c>
      <c r="C8928" s="6">
        <v>0.135111336111048</v>
      </c>
      <c r="D8928" s="6">
        <v>0.15144185596009799</v>
      </c>
    </row>
    <row r="8929" spans="2:4" ht="16" x14ac:dyDescent="0.2">
      <c r="B8929" s="6" t="s">
        <v>59384</v>
      </c>
      <c r="C8929" s="6">
        <v>-0.162707055034811</v>
      </c>
      <c r="D8929" s="6">
        <v>-0.10558415035888701</v>
      </c>
    </row>
    <row r="8930" spans="2:4" ht="16" x14ac:dyDescent="0.2">
      <c r="B8930" s="6" t="s">
        <v>59385</v>
      </c>
      <c r="C8930" s="6">
        <v>-5.45671257723725E-2</v>
      </c>
      <c r="D8930" s="6">
        <v>-0.11456371008743001</v>
      </c>
    </row>
    <row r="8931" spans="2:4" ht="16" x14ac:dyDescent="0.2">
      <c r="B8931" s="6" t="s">
        <v>59386</v>
      </c>
      <c r="C8931" s="6">
        <v>-0.24986426623442201</v>
      </c>
      <c r="D8931" s="6">
        <v>-0.14852350109977799</v>
      </c>
    </row>
    <row r="8932" spans="2:4" ht="16" x14ac:dyDescent="0.2">
      <c r="B8932" s="6" t="s">
        <v>59387</v>
      </c>
      <c r="C8932" s="6">
        <v>0.21776554852757099</v>
      </c>
      <c r="D8932" s="6">
        <v>6.8304307220270297E-2</v>
      </c>
    </row>
    <row r="8933" spans="2:4" ht="16" x14ac:dyDescent="0.2">
      <c r="B8933" s="6" t="s">
        <v>59388</v>
      </c>
      <c r="C8933" s="6">
        <v>-0.115552234903339</v>
      </c>
      <c r="D8933" s="6">
        <v>2.3555302365836701E-2</v>
      </c>
    </row>
    <row r="8934" spans="2:4" ht="16" x14ac:dyDescent="0.2">
      <c r="B8934" s="6" t="s">
        <v>59389</v>
      </c>
      <c r="C8934" s="6">
        <v>3.425228538919E-2</v>
      </c>
      <c r="D8934" s="6">
        <v>0.15487032964363601</v>
      </c>
    </row>
    <row r="8935" spans="2:4" ht="16" x14ac:dyDescent="0.2">
      <c r="B8935" s="6" t="s">
        <v>59390</v>
      </c>
      <c r="C8935" s="6">
        <v>-2.23231024405788E-2</v>
      </c>
      <c r="D8935" s="6">
        <v>-1.8495452475046201E-3</v>
      </c>
    </row>
    <row r="8936" spans="2:4" ht="16" x14ac:dyDescent="0.2">
      <c r="B8936" s="6" t="s">
        <v>59391</v>
      </c>
      <c r="C8936" s="6">
        <v>5.6286785880361699E-2</v>
      </c>
      <c r="D8936" s="6">
        <v>1.0428742864368601E-2</v>
      </c>
    </row>
    <row r="8937" spans="2:4" ht="16" x14ac:dyDescent="0.2">
      <c r="B8937" s="6" t="s">
        <v>59392</v>
      </c>
      <c r="C8937" s="6">
        <v>0.13799107903139099</v>
      </c>
      <c r="D8937" s="6">
        <v>6.0261881324752999E-2</v>
      </c>
    </row>
    <row r="8938" spans="2:4" ht="16" x14ac:dyDescent="0.2">
      <c r="B8938" s="6" t="s">
        <v>59393</v>
      </c>
      <c r="C8938" s="6">
        <v>7.8698301662192299E-2</v>
      </c>
      <c r="D8938" s="6">
        <v>-6.6994374649590405E-2</v>
      </c>
    </row>
    <row r="8939" spans="2:4" ht="16" x14ac:dyDescent="0.2">
      <c r="B8939" s="6" t="s">
        <v>59394</v>
      </c>
      <c r="C8939" s="6">
        <v>0.23527270104428599</v>
      </c>
      <c r="D8939" s="6">
        <v>2.52402026803378E-2</v>
      </c>
    </row>
    <row r="8940" spans="2:4" ht="16" x14ac:dyDescent="0.2">
      <c r="B8940" s="6" t="s">
        <v>59395</v>
      </c>
      <c r="C8940" s="6">
        <v>-7.1221970498276804E-2</v>
      </c>
      <c r="D8940" s="6">
        <v>-2.3231843863751898E-2</v>
      </c>
    </row>
    <row r="8941" spans="2:4" ht="16" x14ac:dyDescent="0.2">
      <c r="B8941" s="6" t="s">
        <v>59396</v>
      </c>
      <c r="C8941" s="6">
        <v>-0.12753624701605801</v>
      </c>
      <c r="D8941" s="6">
        <v>-6.0374540120851201E-2</v>
      </c>
    </row>
    <row r="8942" spans="2:4" ht="16" x14ac:dyDescent="0.2">
      <c r="B8942" s="6" t="s">
        <v>59397</v>
      </c>
      <c r="C8942" s="6">
        <v>1.5742022568856501E-2</v>
      </c>
      <c r="D8942" s="6">
        <v>7.3975528069872495E-2</v>
      </c>
    </row>
    <row r="8943" spans="2:4" ht="16" x14ac:dyDescent="0.2">
      <c r="B8943" s="6" t="s">
        <v>59398</v>
      </c>
      <c r="C8943" s="6">
        <v>6.2034233387519698E-2</v>
      </c>
      <c r="D8943" s="6">
        <v>2.4210663277970099E-2</v>
      </c>
    </row>
    <row r="8944" spans="2:4" ht="16" x14ac:dyDescent="0.2">
      <c r="B8944" s="6" t="s">
        <v>59399</v>
      </c>
      <c r="C8944" s="6">
        <v>-7.4244612647568403E-2</v>
      </c>
      <c r="D8944" s="6">
        <v>2.24294438155557E-2</v>
      </c>
    </row>
    <row r="8945" spans="2:4" ht="16" x14ac:dyDescent="0.2">
      <c r="B8945" s="6" t="s">
        <v>59400</v>
      </c>
      <c r="C8945" s="6">
        <v>-0.106418622192683</v>
      </c>
      <c r="D8945" s="6">
        <v>-0.14073233234274499</v>
      </c>
    </row>
    <row r="8946" spans="2:4" ht="16" x14ac:dyDescent="0.2">
      <c r="B8946" s="6" t="s">
        <v>59401</v>
      </c>
      <c r="C8946" s="6">
        <v>4.8669616633301204E-3</v>
      </c>
      <c r="D8946" s="6">
        <v>6.8650024917421199E-2</v>
      </c>
    </row>
    <row r="8947" spans="2:4" ht="16" x14ac:dyDescent="0.2">
      <c r="B8947" s="6" t="s">
        <v>59402</v>
      </c>
      <c r="C8947" s="6">
        <v>0.143299406142534</v>
      </c>
      <c r="D8947" s="6">
        <v>2.8996640253791301E-2</v>
      </c>
    </row>
    <row r="8948" spans="2:4" ht="16" x14ac:dyDescent="0.2">
      <c r="B8948" s="6" t="s">
        <v>59403</v>
      </c>
      <c r="C8948" s="6">
        <v>0.13564943089895301</v>
      </c>
      <c r="D8948" s="6">
        <v>8.4228472700941304E-2</v>
      </c>
    </row>
    <row r="8949" spans="2:4" ht="16" x14ac:dyDescent="0.2">
      <c r="B8949" s="6" t="s">
        <v>59404</v>
      </c>
      <c r="C8949" s="6">
        <v>1.98713756067628E-2</v>
      </c>
      <c r="D8949" s="6">
        <v>3.3926593546689303E-2</v>
      </c>
    </row>
    <row r="8950" spans="2:4" ht="16" x14ac:dyDescent="0.2">
      <c r="B8950" s="6" t="s">
        <v>59405</v>
      </c>
      <c r="C8950" s="6">
        <v>5.6656810708378899E-2</v>
      </c>
      <c r="D8950" s="6">
        <v>-3.2584428255574401E-2</v>
      </c>
    </row>
    <row r="8951" spans="2:4" ht="16" x14ac:dyDescent="0.2">
      <c r="B8951" s="6" t="s">
        <v>59406</v>
      </c>
      <c r="C8951" s="6">
        <v>-9.9569537570880898E-2</v>
      </c>
      <c r="D8951" s="6">
        <v>-6.1898448419561901E-2</v>
      </c>
    </row>
    <row r="8952" spans="2:4" ht="16" x14ac:dyDescent="0.2">
      <c r="B8952" s="6" t="s">
        <v>59407</v>
      </c>
      <c r="C8952" s="6">
        <v>-0.10690015870900101</v>
      </c>
      <c r="D8952" s="6">
        <v>-2.5956796836608099E-2</v>
      </c>
    </row>
    <row r="8953" spans="2:4" ht="16" x14ac:dyDescent="0.2">
      <c r="B8953" s="6" t="s">
        <v>59408</v>
      </c>
      <c r="C8953" s="6">
        <v>8.6157359387399896E-3</v>
      </c>
      <c r="D8953" s="6">
        <v>-1.29460451988104E-2</v>
      </c>
    </row>
    <row r="8954" spans="2:4" ht="16" x14ac:dyDescent="0.2">
      <c r="B8954" s="6" t="s">
        <v>59409</v>
      </c>
      <c r="C8954" s="6">
        <v>4.4638264380750997E-2</v>
      </c>
      <c r="D8954" s="6">
        <v>1.4173448357311399E-2</v>
      </c>
    </row>
    <row r="8955" spans="2:4" ht="16" x14ac:dyDescent="0.2">
      <c r="B8955" s="6" t="s">
        <v>59410</v>
      </c>
      <c r="C8955" s="6">
        <v>7.04590271013288E-2</v>
      </c>
      <c r="D8955" s="6">
        <v>2.8099738803373801E-2</v>
      </c>
    </row>
    <row r="8956" spans="2:4" ht="16" x14ac:dyDescent="0.2">
      <c r="B8956" s="6" t="s">
        <v>59411</v>
      </c>
      <c r="C8956" s="6">
        <v>-3.7603927079733701E-2</v>
      </c>
      <c r="D8956" s="6">
        <v>3.1547439607357702E-2</v>
      </c>
    </row>
    <row r="8957" spans="2:4" ht="16" x14ac:dyDescent="0.2">
      <c r="B8957" s="6" t="s">
        <v>59412</v>
      </c>
      <c r="C8957" s="6">
        <v>0.345847432213572</v>
      </c>
      <c r="D8957" s="6">
        <v>0.32477120434102202</v>
      </c>
    </row>
    <row r="8958" spans="2:4" ht="16" x14ac:dyDescent="0.2">
      <c r="B8958" s="6" t="s">
        <v>59413</v>
      </c>
      <c r="C8958" s="6">
        <v>-7.9691986683439395E-2</v>
      </c>
      <c r="D8958" s="6">
        <v>-8.4851911087888296E-2</v>
      </c>
    </row>
    <row r="8959" spans="2:4" ht="16" x14ac:dyDescent="0.2">
      <c r="B8959" s="6" t="s">
        <v>59414</v>
      </c>
      <c r="C8959" s="6">
        <v>0.15985329245462301</v>
      </c>
      <c r="D8959" s="6">
        <v>9.4748256545828802E-2</v>
      </c>
    </row>
    <row r="8960" spans="2:4" ht="16" x14ac:dyDescent="0.2">
      <c r="B8960" s="6" t="s">
        <v>59415</v>
      </c>
      <c r="C8960" s="6">
        <v>-3.5331715345574097E-2</v>
      </c>
      <c r="D8960" s="6">
        <v>-6.5758555300211796E-2</v>
      </c>
    </row>
    <row r="8961" spans="2:4" ht="16" x14ac:dyDescent="0.2">
      <c r="B8961" s="6" t="s">
        <v>59416</v>
      </c>
      <c r="C8961" s="6">
        <v>9.4930577261251904E-3</v>
      </c>
      <c r="D8961" s="6">
        <v>2.1039885835493301E-2</v>
      </c>
    </row>
    <row r="8962" spans="2:4" ht="16" x14ac:dyDescent="0.2">
      <c r="B8962" s="6" t="s">
        <v>59417</v>
      </c>
      <c r="C8962" s="6">
        <v>0.115621396647397</v>
      </c>
      <c r="D8962" s="6">
        <v>0.10342644358634299</v>
      </c>
    </row>
    <row r="8963" spans="2:4" ht="16" x14ac:dyDescent="0.2">
      <c r="B8963" s="6" t="s">
        <v>59418</v>
      </c>
      <c r="C8963" s="6">
        <v>0.10972973723228201</v>
      </c>
      <c r="D8963" s="6">
        <v>2.7893706413094001E-2</v>
      </c>
    </row>
    <row r="8964" spans="2:4" ht="16" x14ac:dyDescent="0.2">
      <c r="B8964" s="6" t="s">
        <v>59419</v>
      </c>
      <c r="C8964" s="6">
        <v>8.5512364685822496E-3</v>
      </c>
      <c r="D8964" s="6">
        <v>-9.6597160730519001E-3</v>
      </c>
    </row>
    <row r="8965" spans="2:4" ht="16" x14ac:dyDescent="0.2">
      <c r="B8965" s="6" t="s">
        <v>59420</v>
      </c>
      <c r="C8965" s="6">
        <v>0.14188454130995701</v>
      </c>
      <c r="D8965" s="6">
        <v>5.3274695211467098E-2</v>
      </c>
    </row>
    <row r="8966" spans="2:4" ht="16" x14ac:dyDescent="0.2">
      <c r="B8966" s="6" t="s">
        <v>59421</v>
      </c>
      <c r="C8966" s="6">
        <v>0.15115265753749799</v>
      </c>
      <c r="D8966" s="6">
        <v>1.2477214396709501E-2</v>
      </c>
    </row>
    <row r="8967" spans="2:4" ht="16" x14ac:dyDescent="0.2">
      <c r="B8967" s="6" t="s">
        <v>59422</v>
      </c>
      <c r="C8967" s="6">
        <v>1.1822453048978301E-2</v>
      </c>
      <c r="D8967" s="6">
        <v>-9.7722051605641E-2</v>
      </c>
    </row>
    <row r="8968" spans="2:4" ht="16" x14ac:dyDescent="0.2">
      <c r="B8968" s="6" t="s">
        <v>59423</v>
      </c>
      <c r="C8968" s="6">
        <v>4.0977917076488297E-2</v>
      </c>
      <c r="D8968" s="6">
        <v>2.2888967716484101E-2</v>
      </c>
    </row>
    <row r="8969" spans="2:4" ht="16" x14ac:dyDescent="0.2">
      <c r="B8969" s="6" t="s">
        <v>59424</v>
      </c>
      <c r="C8969" s="6">
        <v>4.1188947529937202E-2</v>
      </c>
      <c r="D8969" s="6">
        <v>6.6550350621604096E-2</v>
      </c>
    </row>
    <row r="8970" spans="2:4" ht="16" x14ac:dyDescent="0.2">
      <c r="B8970" s="6" t="s">
        <v>59425</v>
      </c>
      <c r="C8970" s="6">
        <v>-0.132581008336739</v>
      </c>
      <c r="D8970" s="6">
        <v>-5.09219740051675E-2</v>
      </c>
    </row>
    <row r="8971" spans="2:4" ht="16" x14ac:dyDescent="0.2">
      <c r="B8971" s="6" t="s">
        <v>59426</v>
      </c>
      <c r="C8971" s="6">
        <v>-5.0370309318046799E-2</v>
      </c>
      <c r="D8971" s="6">
        <v>-0.12403220098661701</v>
      </c>
    </row>
    <row r="8972" spans="2:4" ht="16" x14ac:dyDescent="0.2">
      <c r="B8972" s="6" t="s">
        <v>59427</v>
      </c>
      <c r="C8972" s="6">
        <v>-1.1644915498409099E-2</v>
      </c>
      <c r="D8972" s="6">
        <v>-0.124701425404457</v>
      </c>
    </row>
    <row r="8973" spans="2:4" ht="16" x14ac:dyDescent="0.2">
      <c r="B8973" s="6" t="s">
        <v>59428</v>
      </c>
      <c r="C8973" s="6">
        <v>-1.6780593343722401E-2</v>
      </c>
      <c r="D8973" s="6">
        <v>-3.1615182278168397E-2</v>
      </c>
    </row>
    <row r="8974" spans="2:4" ht="16" x14ac:dyDescent="0.2">
      <c r="B8974" s="6" t="s">
        <v>59429</v>
      </c>
      <c r="C8974" s="6">
        <v>-1.70551123669327E-2</v>
      </c>
      <c r="D8974" s="6">
        <v>8.0599714082316296E-2</v>
      </c>
    </row>
    <row r="8975" spans="2:4" ht="16" x14ac:dyDescent="0.2">
      <c r="B8975" s="6" t="s">
        <v>59430</v>
      </c>
      <c r="C8975" s="6">
        <v>-0.19526701684429401</v>
      </c>
      <c r="D8975" s="6">
        <v>1.4666414595379399E-2</v>
      </c>
    </row>
    <row r="8976" spans="2:4" ht="16" x14ac:dyDescent="0.2">
      <c r="B8976" s="6" t="s">
        <v>59431</v>
      </c>
      <c r="C8976" s="6">
        <v>-1.7877760621762401E-2</v>
      </c>
      <c r="D8976" s="6">
        <v>3.4138245966868097E-2</v>
      </c>
    </row>
    <row r="8977" spans="2:4" ht="16" x14ac:dyDescent="0.2">
      <c r="B8977" s="6" t="s">
        <v>59432</v>
      </c>
      <c r="C8977" s="6">
        <v>-4.8157170062815197E-2</v>
      </c>
      <c r="D8977" s="6">
        <v>-6.7699859384388703E-2</v>
      </c>
    </row>
    <row r="8978" spans="2:4" ht="16" x14ac:dyDescent="0.2">
      <c r="B8978" s="6" t="s">
        <v>59433</v>
      </c>
      <c r="C8978" s="6">
        <v>-0.114019844959918</v>
      </c>
      <c r="D8978" s="6">
        <v>-9.6011722314939305E-2</v>
      </c>
    </row>
    <row r="8979" spans="2:4" ht="16" x14ac:dyDescent="0.2">
      <c r="B8979" s="6" t="s">
        <v>59434</v>
      </c>
      <c r="C8979" s="6">
        <v>-5.3333631620297701E-2</v>
      </c>
      <c r="D8979" s="6">
        <v>-3.6095867817156299E-3</v>
      </c>
    </row>
    <row r="8980" spans="2:4" ht="16" x14ac:dyDescent="0.2">
      <c r="B8980" s="6" t="s">
        <v>59435</v>
      </c>
      <c r="C8980" s="6">
        <v>-4.2629550199114498E-2</v>
      </c>
      <c r="D8980" s="6">
        <v>-0.100779826051107</v>
      </c>
    </row>
    <row r="8981" spans="2:4" ht="16" x14ac:dyDescent="0.2">
      <c r="B8981" s="6" t="s">
        <v>59436</v>
      </c>
      <c r="C8981" s="6">
        <v>1.51994633483348E-2</v>
      </c>
      <c r="D8981" s="6">
        <v>1.0467366584230999E-2</v>
      </c>
    </row>
    <row r="8982" spans="2:4" ht="16" x14ac:dyDescent="0.2">
      <c r="B8982" s="6" t="s">
        <v>59437</v>
      </c>
      <c r="C8982" s="6">
        <v>3.0547641181825302E-2</v>
      </c>
      <c r="D8982" s="6">
        <v>4.0953060209957599E-2</v>
      </c>
    </row>
    <row r="8983" spans="2:4" ht="16" x14ac:dyDescent="0.2">
      <c r="B8983" s="6" t="s">
        <v>59438</v>
      </c>
      <c r="C8983" s="6">
        <v>2.13418113674155E-2</v>
      </c>
      <c r="D8983" s="6">
        <v>2.5571050259456399E-2</v>
      </c>
    </row>
    <row r="8984" spans="2:4" ht="16" x14ac:dyDescent="0.2">
      <c r="B8984" s="6" t="s">
        <v>59439</v>
      </c>
      <c r="C8984" s="6">
        <v>1.2692371347433199E-2</v>
      </c>
      <c r="D8984" s="6">
        <v>-1.4211689328130399E-2</v>
      </c>
    </row>
    <row r="8985" spans="2:4" ht="16" x14ac:dyDescent="0.2">
      <c r="B8985" s="6" t="s">
        <v>59440</v>
      </c>
      <c r="C8985" s="6">
        <v>0.123346624058067</v>
      </c>
      <c r="D8985" s="6">
        <v>-6.0626200883516397E-2</v>
      </c>
    </row>
    <row r="8986" spans="2:4" ht="16" x14ac:dyDescent="0.2">
      <c r="B8986" s="6" t="s">
        <v>59441</v>
      </c>
      <c r="C8986" s="6">
        <v>5.7552290957079102E-2</v>
      </c>
      <c r="D8986" s="6">
        <v>-7.56826676906244E-2</v>
      </c>
    </row>
    <row r="8987" spans="2:4" ht="16" x14ac:dyDescent="0.2">
      <c r="B8987" s="6" t="s">
        <v>59442</v>
      </c>
      <c r="C8987" s="6">
        <v>0.192608983699039</v>
      </c>
      <c r="D8987" s="6">
        <v>0.24560787824479599</v>
      </c>
    </row>
    <row r="8988" spans="2:4" ht="16" x14ac:dyDescent="0.2">
      <c r="B8988" s="6" t="s">
        <v>59443</v>
      </c>
      <c r="C8988" s="6">
        <v>-3.42653625374627E-2</v>
      </c>
      <c r="D8988" s="6">
        <v>-5.6982462874867003E-2</v>
      </c>
    </row>
    <row r="8989" spans="2:4" ht="16" x14ac:dyDescent="0.2">
      <c r="B8989" s="6" t="s">
        <v>59444</v>
      </c>
      <c r="C8989" s="6">
        <v>0.158178612466294</v>
      </c>
      <c r="D8989" s="6">
        <v>7.97303799909172E-2</v>
      </c>
    </row>
    <row r="8990" spans="2:4" ht="16" x14ac:dyDescent="0.2">
      <c r="B8990" s="6" t="s">
        <v>59445</v>
      </c>
      <c r="C8990" s="6">
        <v>0.130016387994592</v>
      </c>
      <c r="D8990" s="6">
        <v>0.12547316378675799</v>
      </c>
    </row>
    <row r="8991" spans="2:4" ht="16" x14ac:dyDescent="0.2">
      <c r="B8991" s="6" t="s">
        <v>59446</v>
      </c>
      <c r="C8991" s="6">
        <v>4.6769914218245398E-3</v>
      </c>
      <c r="D8991" s="6">
        <v>1.68533754589009E-2</v>
      </c>
    </row>
    <row r="8992" spans="2:4" ht="16" x14ac:dyDescent="0.2">
      <c r="B8992" s="6" t="s">
        <v>59447</v>
      </c>
      <c r="C8992" s="6">
        <v>2.9552381216909399E-2</v>
      </c>
      <c r="D8992" s="6">
        <v>0.110967469854344</v>
      </c>
    </row>
    <row r="8993" spans="2:4" ht="16" x14ac:dyDescent="0.2">
      <c r="B8993" s="6" t="s">
        <v>59448</v>
      </c>
      <c r="C8993" s="6">
        <v>2.0986362940687901E-2</v>
      </c>
      <c r="D8993" s="6">
        <v>0.108318422482999</v>
      </c>
    </row>
    <row r="8994" spans="2:4" ht="16" x14ac:dyDescent="0.2">
      <c r="B8994" s="6" t="s">
        <v>59449</v>
      </c>
      <c r="C8994" s="6">
        <v>3.14030203104965E-2</v>
      </c>
      <c r="D8994" s="6">
        <v>6.1765591363309398E-2</v>
      </c>
    </row>
    <row r="8995" spans="2:4" ht="16" x14ac:dyDescent="0.2">
      <c r="B8995" s="6" t="s">
        <v>59450</v>
      </c>
      <c r="C8995" s="6">
        <v>-4.9334479456993201E-2</v>
      </c>
      <c r="D8995" s="6">
        <v>0.112718989781297</v>
      </c>
    </row>
    <row r="8996" spans="2:4" ht="16" x14ac:dyDescent="0.2">
      <c r="B8996" s="6" t="s">
        <v>59451</v>
      </c>
      <c r="C8996" s="6">
        <v>9.4600614427910994E-3</v>
      </c>
      <c r="D8996" s="6">
        <v>-3.0173593262166998E-2</v>
      </c>
    </row>
    <row r="8997" spans="2:4" ht="16" x14ac:dyDescent="0.2">
      <c r="B8997" s="6" t="s">
        <v>59452</v>
      </c>
      <c r="C8997" s="6">
        <v>-0.184731972522377</v>
      </c>
      <c r="D8997" s="6">
        <v>-0.10114823813648501</v>
      </c>
    </row>
    <row r="8998" spans="2:4" ht="16" x14ac:dyDescent="0.2">
      <c r="B8998" s="6" t="s">
        <v>59453</v>
      </c>
      <c r="C8998" s="6">
        <v>-1.0622860172105701E-2</v>
      </c>
      <c r="D8998" s="6">
        <v>2.9270205509832899E-2</v>
      </c>
    </row>
    <row r="8999" spans="2:4" ht="16" x14ac:dyDescent="0.2">
      <c r="B8999" s="6" t="s">
        <v>59454</v>
      </c>
      <c r="C8999" s="6">
        <v>-0.12808982313877901</v>
      </c>
      <c r="D8999" s="6">
        <v>2.43972954718785E-4</v>
      </c>
    </row>
    <row r="9000" spans="2:4" ht="16" x14ac:dyDescent="0.2">
      <c r="B9000" s="6" t="s">
        <v>59455</v>
      </c>
      <c r="C9000" s="6">
        <v>1.7477642656483099E-2</v>
      </c>
      <c r="D9000" s="6">
        <v>-3.2416948264710803E-2</v>
      </c>
    </row>
    <row r="9001" spans="2:4" ht="16" x14ac:dyDescent="0.2">
      <c r="B9001" s="6" t="s">
        <v>59456</v>
      </c>
      <c r="C9001" s="6">
        <v>-9.1513883188035494E-2</v>
      </c>
      <c r="D9001" s="6">
        <v>-4.6206271412910602E-2</v>
      </c>
    </row>
    <row r="9002" spans="2:4" ht="16" x14ac:dyDescent="0.2">
      <c r="B9002" s="6" t="s">
        <v>59457</v>
      </c>
      <c r="C9002" s="6">
        <v>-0.117634954162861</v>
      </c>
      <c r="D9002" s="6">
        <v>7.8414638128443598E-2</v>
      </c>
    </row>
    <row r="9003" spans="2:4" ht="16" x14ac:dyDescent="0.2">
      <c r="B9003" s="6" t="s">
        <v>59458</v>
      </c>
      <c r="C9003" s="6">
        <v>5.29201347878425E-2</v>
      </c>
      <c r="D9003" s="6">
        <v>1.6665379906565199E-2</v>
      </c>
    </row>
    <row r="9004" spans="2:4" ht="16" x14ac:dyDescent="0.2">
      <c r="B9004" s="6" t="s">
        <v>59459</v>
      </c>
      <c r="C9004" s="6">
        <v>2.58707771794509E-2</v>
      </c>
      <c r="D9004" s="6">
        <v>5.53294919367395E-2</v>
      </c>
    </row>
    <row r="9005" spans="2:4" ht="16" x14ac:dyDescent="0.2">
      <c r="B9005" s="6" t="s">
        <v>59460</v>
      </c>
      <c r="C9005" s="6">
        <v>2.6060133534524101E-2</v>
      </c>
      <c r="D9005" s="6">
        <v>4.8612550598837102E-2</v>
      </c>
    </row>
    <row r="9006" spans="2:4" ht="16" x14ac:dyDescent="0.2">
      <c r="B9006" s="6" t="s">
        <v>59461</v>
      </c>
      <c r="C9006" s="6">
        <v>0.125716578956662</v>
      </c>
      <c r="D9006" s="6">
        <v>0.10509372318805001</v>
      </c>
    </row>
    <row r="9007" spans="2:4" ht="16" x14ac:dyDescent="0.2">
      <c r="B9007" s="6" t="s">
        <v>59462</v>
      </c>
      <c r="C9007" s="6">
        <v>-3.71785052808997E-2</v>
      </c>
      <c r="D9007" s="6">
        <v>-7.3710549206997406E-2</v>
      </c>
    </row>
    <row r="9008" spans="2:4" ht="16" x14ac:dyDescent="0.2">
      <c r="B9008" s="6" t="s">
        <v>59463</v>
      </c>
      <c r="C9008" s="6">
        <v>2.0166395467481599E-2</v>
      </c>
      <c r="D9008" s="6">
        <v>7.5495672282057703E-3</v>
      </c>
    </row>
    <row r="9009" spans="2:4" ht="16" x14ac:dyDescent="0.2">
      <c r="B9009" s="6" t="s">
        <v>59464</v>
      </c>
      <c r="C9009" s="6">
        <v>-0.12629413811336401</v>
      </c>
      <c r="D9009" s="6">
        <v>-6.7966599666188607E-2</v>
      </c>
    </row>
    <row r="9010" spans="2:4" ht="16" x14ac:dyDescent="0.2">
      <c r="B9010" s="6" t="s">
        <v>59465</v>
      </c>
      <c r="C9010" s="6">
        <v>0.64419161745311704</v>
      </c>
      <c r="D9010" s="6">
        <v>0.61720458148900503</v>
      </c>
    </row>
    <row r="9011" spans="2:4" ht="16" x14ac:dyDescent="0.2">
      <c r="B9011" s="6" t="s">
        <v>59466</v>
      </c>
      <c r="C9011" s="6">
        <v>-3.1075798825577601E-2</v>
      </c>
      <c r="D9011" s="6">
        <v>1.6792173880186698E-2</v>
      </c>
    </row>
    <row r="9012" spans="2:4" ht="16" x14ac:dyDescent="0.2">
      <c r="B9012" s="6" t="s">
        <v>59467</v>
      </c>
      <c r="C9012" s="6">
        <v>0.158961248133659</v>
      </c>
      <c r="D9012" s="6">
        <v>8.1643656549502994E-2</v>
      </c>
    </row>
    <row r="9013" spans="2:4" ht="16" x14ac:dyDescent="0.2">
      <c r="B9013" s="6" t="s">
        <v>59468</v>
      </c>
      <c r="C9013" s="6">
        <v>0.133205216063121</v>
      </c>
      <c r="D9013" s="6">
        <v>0.110339329479047</v>
      </c>
    </row>
    <row r="9014" spans="2:4" ht="16" x14ac:dyDescent="0.2">
      <c r="B9014" s="6" t="s">
        <v>59469</v>
      </c>
      <c r="C9014" s="6">
        <v>0.16116136897884301</v>
      </c>
      <c r="D9014" s="6">
        <v>3.9452453897004497E-2</v>
      </c>
    </row>
    <row r="9015" spans="2:4" ht="16" x14ac:dyDescent="0.2">
      <c r="B9015" s="6" t="s">
        <v>59470</v>
      </c>
      <c r="C9015" s="6">
        <v>2.6230205463769501E-2</v>
      </c>
      <c r="D9015" s="6">
        <v>4.4065813611441701E-4</v>
      </c>
    </row>
    <row r="9016" spans="2:4" ht="16" x14ac:dyDescent="0.2">
      <c r="B9016" s="6" t="s">
        <v>59471</v>
      </c>
      <c r="C9016" s="6">
        <v>0.124883586261163</v>
      </c>
      <c r="D9016" s="6">
        <v>2.9352682615071402E-2</v>
      </c>
    </row>
    <row r="9017" spans="2:4" ht="16" x14ac:dyDescent="0.2">
      <c r="B9017" s="6" t="s">
        <v>59472</v>
      </c>
      <c r="C9017" s="6">
        <v>0.19616933809834999</v>
      </c>
      <c r="D9017" s="6">
        <v>1.5466756580140399E-2</v>
      </c>
    </row>
    <row r="9018" spans="2:4" ht="16" x14ac:dyDescent="0.2">
      <c r="B9018" s="6" t="s">
        <v>59473</v>
      </c>
      <c r="C9018" s="6">
        <v>4.5673404462595699E-2</v>
      </c>
      <c r="D9018" s="6">
        <v>0.123935738098626</v>
      </c>
    </row>
    <row r="9019" spans="2:4" ht="16" x14ac:dyDescent="0.2">
      <c r="B9019" s="6" t="s">
        <v>59474</v>
      </c>
      <c r="C9019" s="6">
        <v>-7.4180172537273506E-2</v>
      </c>
      <c r="D9019" s="6">
        <v>-7.0338922922266803E-2</v>
      </c>
    </row>
    <row r="9020" spans="2:4" ht="16" x14ac:dyDescent="0.2">
      <c r="B9020" s="6" t="s">
        <v>59475</v>
      </c>
      <c r="C9020" s="6">
        <v>-7.3804592002072206E-2</v>
      </c>
      <c r="D9020" s="6">
        <v>-0.12802403803658899</v>
      </c>
    </row>
    <row r="9021" spans="2:4" ht="16" x14ac:dyDescent="0.2">
      <c r="B9021" s="6" t="s">
        <v>59476</v>
      </c>
      <c r="C9021" s="6">
        <v>-7.3878868564445796E-2</v>
      </c>
      <c r="D9021" s="6">
        <v>1.7196393433141399E-2</v>
      </c>
    </row>
    <row r="9022" spans="2:4" ht="16" x14ac:dyDescent="0.2">
      <c r="B9022" s="6" t="s">
        <v>59477</v>
      </c>
      <c r="C9022" s="6">
        <v>5.88200095155278E-2</v>
      </c>
      <c r="D9022" s="6">
        <v>0.16619160695632099</v>
      </c>
    </row>
    <row r="9023" spans="2:4" ht="16" x14ac:dyDescent="0.2">
      <c r="B9023" s="6" t="s">
        <v>59478</v>
      </c>
      <c r="C9023" s="6">
        <v>0.23921580018486799</v>
      </c>
      <c r="D9023" s="6">
        <v>8.9290328306066605E-2</v>
      </c>
    </row>
    <row r="9024" spans="2:4" ht="16" x14ac:dyDescent="0.2">
      <c r="B9024" s="6" t="s">
        <v>59479</v>
      </c>
      <c r="C9024" s="6">
        <v>-9.1747512534578995E-2</v>
      </c>
      <c r="D9024" s="6">
        <v>-6.3983558008989597E-2</v>
      </c>
    </row>
    <row r="9025" spans="2:4" ht="16" x14ac:dyDescent="0.2">
      <c r="B9025" s="6" t="s">
        <v>59480</v>
      </c>
      <c r="C9025" s="6">
        <v>9.2266629963651398E-2</v>
      </c>
      <c r="D9025" s="6">
        <v>-2.8414805869349601E-2</v>
      </c>
    </row>
    <row r="9026" spans="2:4" ht="16" x14ac:dyDescent="0.2">
      <c r="B9026" s="6" t="s">
        <v>59481</v>
      </c>
      <c r="C9026" s="6">
        <v>-6.10299781503452E-2</v>
      </c>
      <c r="D9026" s="6">
        <v>-4.9728519436553299E-2</v>
      </c>
    </row>
    <row r="9027" spans="2:4" ht="16" x14ac:dyDescent="0.2">
      <c r="B9027" s="6" t="s">
        <v>59482</v>
      </c>
      <c r="C9027" s="6">
        <v>-0.12240663014547799</v>
      </c>
      <c r="D9027" s="6">
        <v>2.1015159593348001E-2</v>
      </c>
    </row>
    <row r="9028" spans="2:4" ht="16" x14ac:dyDescent="0.2">
      <c r="B9028" s="6" t="s">
        <v>59483</v>
      </c>
      <c r="C9028" s="6">
        <v>0.124973843221375</v>
      </c>
      <c r="D9028" s="6">
        <v>1.6246612545362301E-2</v>
      </c>
    </row>
    <row r="9029" spans="2:4" ht="16" x14ac:dyDescent="0.2">
      <c r="B9029" s="6" t="s">
        <v>59484</v>
      </c>
      <c r="C9029" s="6">
        <v>-4.96194454656722E-2</v>
      </c>
      <c r="D9029" s="6">
        <v>-8.9296904246227896E-2</v>
      </c>
    </row>
    <row r="9030" spans="2:4" ht="16" x14ac:dyDescent="0.2">
      <c r="B9030" s="6" t="s">
        <v>59485</v>
      </c>
      <c r="C9030" s="6">
        <v>1.5150431228947899E-2</v>
      </c>
      <c r="D9030" s="6">
        <v>-1.8375040399060801E-2</v>
      </c>
    </row>
    <row r="9031" spans="2:4" ht="16" x14ac:dyDescent="0.2">
      <c r="B9031" s="6" t="s">
        <v>59486</v>
      </c>
      <c r="C9031" s="6">
        <v>1.28566864040991E-3</v>
      </c>
      <c r="D9031" s="6">
        <v>5.6882077782282103E-2</v>
      </c>
    </row>
    <row r="9032" spans="2:4" ht="16" x14ac:dyDescent="0.2">
      <c r="B9032" s="6" t="s">
        <v>59487</v>
      </c>
      <c r="C9032" s="6">
        <v>2.4628179367988799E-2</v>
      </c>
      <c r="D9032" s="6">
        <v>-1.9031586148695798E-2</v>
      </c>
    </row>
    <row r="9033" spans="2:4" ht="16" x14ac:dyDescent="0.2">
      <c r="B9033" s="6" t="s">
        <v>59488</v>
      </c>
      <c r="C9033" s="6">
        <v>0.10130520746727401</v>
      </c>
      <c r="D9033" s="6">
        <v>-6.3262393768154599E-3</v>
      </c>
    </row>
    <row r="9034" spans="2:4" ht="16" x14ac:dyDescent="0.2">
      <c r="B9034" s="6" t="s">
        <v>59489</v>
      </c>
      <c r="C9034" s="6">
        <v>5.2146553695146203E-2</v>
      </c>
      <c r="D9034" s="6">
        <v>5.0100355223729999E-2</v>
      </c>
    </row>
    <row r="9035" spans="2:4" ht="16" x14ac:dyDescent="0.2">
      <c r="B9035" s="6" t="s">
        <v>59490</v>
      </c>
      <c r="C9035" s="6">
        <v>0.23167997283656899</v>
      </c>
      <c r="D9035" s="6">
        <v>-4.2890628070471101E-2</v>
      </c>
    </row>
    <row r="9036" spans="2:4" ht="16" x14ac:dyDescent="0.2">
      <c r="B9036" s="6" t="s">
        <v>59491</v>
      </c>
      <c r="C9036" s="6">
        <v>7.3304920412343003E-2</v>
      </c>
      <c r="D9036" s="6">
        <v>-2.92301039234527E-2</v>
      </c>
    </row>
    <row r="9037" spans="2:4" ht="16" x14ac:dyDescent="0.2">
      <c r="B9037" s="6" t="s">
        <v>59492</v>
      </c>
      <c r="C9037" s="6">
        <v>-2.5721223158782901E-2</v>
      </c>
      <c r="D9037" s="6">
        <v>1.3599655081916E-2</v>
      </c>
    </row>
    <row r="9038" spans="2:4" ht="16" x14ac:dyDescent="0.2">
      <c r="B9038" s="6" t="s">
        <v>59493</v>
      </c>
      <c r="C9038" s="6">
        <v>-0.104157868574041</v>
      </c>
      <c r="D9038" s="6">
        <v>-0.15721173140550501</v>
      </c>
    </row>
    <row r="9039" spans="2:4" ht="16" x14ac:dyDescent="0.2">
      <c r="B9039" s="6" t="s">
        <v>59494</v>
      </c>
      <c r="C9039" s="6">
        <v>-3.7938933454999997E-2</v>
      </c>
      <c r="D9039" s="6">
        <v>-5.0115770670496503E-2</v>
      </c>
    </row>
    <row r="9040" spans="2:4" ht="16" x14ac:dyDescent="0.2">
      <c r="B9040" s="6" t="s">
        <v>59495</v>
      </c>
      <c r="C9040" s="6">
        <v>-5.4589485907051503E-2</v>
      </c>
      <c r="D9040" s="6">
        <v>9.5131369389083193E-3</v>
      </c>
    </row>
    <row r="9041" spans="2:4" ht="16" x14ac:dyDescent="0.2">
      <c r="B9041" s="6" t="s">
        <v>59496</v>
      </c>
      <c r="C9041" s="6">
        <v>-1.08316927169785E-2</v>
      </c>
      <c r="D9041" s="6">
        <v>-9.83343640503236E-2</v>
      </c>
    </row>
    <row r="9042" spans="2:4" ht="16" x14ac:dyDescent="0.2">
      <c r="B9042" s="6" t="s">
        <v>59497</v>
      </c>
      <c r="C9042" s="6">
        <v>-1.5086432441436599E-2</v>
      </c>
      <c r="D9042" s="6">
        <v>1.9869161409076198E-3</v>
      </c>
    </row>
    <row r="9043" spans="2:4" ht="16" x14ac:dyDescent="0.2">
      <c r="B9043" s="6" t="s">
        <v>59498</v>
      </c>
      <c r="C9043" s="6">
        <v>3.5612740152330097E-2</v>
      </c>
      <c r="D9043" s="6">
        <v>3.4382560328839497E-2</v>
      </c>
    </row>
    <row r="9044" spans="2:4" ht="16" x14ac:dyDescent="0.2">
      <c r="B9044" s="6" t="s">
        <v>59499</v>
      </c>
      <c r="C9044" s="6">
        <v>-1.6191285808461402E-2</v>
      </c>
      <c r="D9044" s="6">
        <v>2.5163371433138501E-2</v>
      </c>
    </row>
    <row r="9045" spans="2:4" ht="16" x14ac:dyDescent="0.2">
      <c r="B9045" s="6" t="s">
        <v>59500</v>
      </c>
      <c r="C9045" s="6">
        <v>-8.6488324623116994E-2</v>
      </c>
      <c r="D9045" s="6">
        <v>-0.19178840170314401</v>
      </c>
    </row>
    <row r="9046" spans="2:4" ht="16" x14ac:dyDescent="0.2">
      <c r="B9046" s="6" t="s">
        <v>59501</v>
      </c>
      <c r="C9046" s="6">
        <v>-0.12428038181213499</v>
      </c>
      <c r="D9046" s="6">
        <v>1.18936365666536E-2</v>
      </c>
    </row>
    <row r="9047" spans="2:4" ht="16" x14ac:dyDescent="0.2">
      <c r="B9047" s="6" t="s">
        <v>59502</v>
      </c>
      <c r="C9047" s="6">
        <v>-0.113498737378356</v>
      </c>
      <c r="D9047" s="6">
        <v>-2.8408906122237999E-2</v>
      </c>
    </row>
    <row r="9048" spans="2:4" ht="16" x14ac:dyDescent="0.2">
      <c r="B9048" s="6" t="s">
        <v>59503</v>
      </c>
      <c r="C9048" s="6">
        <v>0.14686792527892001</v>
      </c>
      <c r="D9048" s="6">
        <v>6.4849992606219806E-2</v>
      </c>
    </row>
    <row r="9049" spans="2:4" ht="16" x14ac:dyDescent="0.2">
      <c r="B9049" s="6" t="s">
        <v>59504</v>
      </c>
      <c r="C9049" s="6">
        <v>1.21944410610801E-2</v>
      </c>
      <c r="D9049" s="6">
        <v>5.2149061946852697E-2</v>
      </c>
    </row>
    <row r="9050" spans="2:4" ht="16" x14ac:dyDescent="0.2">
      <c r="B9050" s="6" t="s">
        <v>59505</v>
      </c>
      <c r="C9050" s="6">
        <v>5.7790406645747999E-2</v>
      </c>
      <c r="D9050" s="6">
        <v>-3.0715318568116001E-3</v>
      </c>
    </row>
    <row r="9051" spans="2:4" ht="16" x14ac:dyDescent="0.2">
      <c r="B9051" s="6" t="s">
        <v>59506</v>
      </c>
      <c r="C9051" s="6">
        <v>7.8415982197557604E-2</v>
      </c>
      <c r="D9051" s="6">
        <v>0.10917694279415401</v>
      </c>
    </row>
    <row r="9052" spans="2:4" ht="16" x14ac:dyDescent="0.2">
      <c r="B9052" s="6" t="s">
        <v>59507</v>
      </c>
      <c r="C9052" s="6">
        <v>-0.23125902359657999</v>
      </c>
      <c r="D9052" s="6">
        <v>-0.13391477176684199</v>
      </c>
    </row>
    <row r="9053" spans="2:4" ht="16" x14ac:dyDescent="0.2">
      <c r="B9053" s="6" t="s">
        <v>59508</v>
      </c>
      <c r="C9053" s="6">
        <v>0.13165345398214801</v>
      </c>
      <c r="D9053" s="6">
        <v>7.4508813088153006E-2</v>
      </c>
    </row>
    <row r="9054" spans="2:4" ht="16" x14ac:dyDescent="0.2">
      <c r="B9054" s="6" t="s">
        <v>59509</v>
      </c>
      <c r="C9054" s="6">
        <v>4.8347173524904398E-2</v>
      </c>
      <c r="D9054" s="6">
        <v>5.2753870888592999E-2</v>
      </c>
    </row>
    <row r="9055" spans="2:4" ht="16" x14ac:dyDescent="0.2">
      <c r="B9055" s="6" t="s">
        <v>59510</v>
      </c>
      <c r="C9055" s="6">
        <v>2.7054941190674399E-2</v>
      </c>
      <c r="D9055" s="6">
        <v>-5.0406303405076798E-2</v>
      </c>
    </row>
    <row r="9056" spans="2:4" ht="16" x14ac:dyDescent="0.2">
      <c r="B9056" s="6" t="s">
        <v>59511</v>
      </c>
      <c r="C9056" s="6">
        <v>6.1403091971342E-2</v>
      </c>
      <c r="D9056" s="6">
        <v>3.6520272954889799E-2</v>
      </c>
    </row>
    <row r="9057" spans="2:4" ht="16" x14ac:dyDescent="0.2">
      <c r="B9057" s="6" t="s">
        <v>59512</v>
      </c>
      <c r="C9057" s="6">
        <v>3.5898283357317602E-2</v>
      </c>
      <c r="D9057" s="6">
        <v>-2.9945912610357301E-2</v>
      </c>
    </row>
    <row r="9058" spans="2:4" ht="16" x14ac:dyDescent="0.2">
      <c r="B9058" s="6" t="s">
        <v>59513</v>
      </c>
      <c r="C9058" s="6">
        <v>-0.20572641364043201</v>
      </c>
      <c r="D9058" s="6">
        <v>4.4128139087587698E-2</v>
      </c>
    </row>
    <row r="9059" spans="2:4" ht="16" x14ac:dyDescent="0.2">
      <c r="B9059" s="6" t="s">
        <v>59514</v>
      </c>
      <c r="C9059" s="6">
        <v>6.4047592199555595E-2</v>
      </c>
      <c r="D9059" s="6">
        <v>5.2826998572890896E-3</v>
      </c>
    </row>
    <row r="9060" spans="2:4" ht="16" x14ac:dyDescent="0.2">
      <c r="B9060" s="6" t="s">
        <v>59515</v>
      </c>
      <c r="C9060" s="6">
        <v>1.0623170060855001E-3</v>
      </c>
      <c r="D9060" s="6">
        <v>2.7434692634616401E-2</v>
      </c>
    </row>
    <row r="9061" spans="2:4" ht="16" x14ac:dyDescent="0.2">
      <c r="B9061" s="6" t="s">
        <v>59516</v>
      </c>
      <c r="C9061" s="6">
        <v>-6.0978997119896398E-2</v>
      </c>
      <c r="D9061" s="6">
        <v>-1.77012613356228E-2</v>
      </c>
    </row>
    <row r="9062" spans="2:4" ht="16" x14ac:dyDescent="0.2">
      <c r="B9062" s="6" t="s">
        <v>59517</v>
      </c>
      <c r="C9062" s="6">
        <v>0.32067300713008601</v>
      </c>
      <c r="D9062" s="6">
        <v>0.15029998912909701</v>
      </c>
    </row>
    <row r="9063" spans="2:4" ht="16" x14ac:dyDescent="0.2">
      <c r="B9063" s="6" t="s">
        <v>59518</v>
      </c>
      <c r="C9063" s="6">
        <v>-7.1595308430902393E-2</v>
      </c>
      <c r="D9063" s="6">
        <v>-0.142001155443441</v>
      </c>
    </row>
    <row r="9064" spans="2:4" ht="16" x14ac:dyDescent="0.2">
      <c r="B9064" s="6" t="s">
        <v>59519</v>
      </c>
      <c r="C9064" s="6">
        <v>-1.09643131035488E-2</v>
      </c>
      <c r="D9064" s="6">
        <v>8.7463128903310497E-2</v>
      </c>
    </row>
    <row r="9065" spans="2:4" ht="16" x14ac:dyDescent="0.2">
      <c r="B9065" s="6" t="s">
        <v>59520</v>
      </c>
      <c r="C9065" s="6">
        <v>-2.7941858281007401E-2</v>
      </c>
      <c r="D9065" s="6">
        <v>7.0489540901993097E-4</v>
      </c>
    </row>
    <row r="9066" spans="2:4" ht="16" x14ac:dyDescent="0.2">
      <c r="B9066" s="6" t="s">
        <v>59521</v>
      </c>
      <c r="C9066" s="6">
        <v>-1.18917290049518E-2</v>
      </c>
      <c r="D9066" s="6">
        <v>-8.34612767032515E-2</v>
      </c>
    </row>
    <row r="9067" spans="2:4" ht="16" x14ac:dyDescent="0.2">
      <c r="B9067" s="6" t="s">
        <v>59522</v>
      </c>
      <c r="C9067" s="6">
        <v>4.1767914213988204E-3</v>
      </c>
      <c r="D9067" s="6">
        <v>-5.9177665294819298E-2</v>
      </c>
    </row>
    <row r="9068" spans="2:4" ht="16" x14ac:dyDescent="0.2">
      <c r="B9068" s="6" t="s">
        <v>59523</v>
      </c>
      <c r="C9068" s="6">
        <v>0.17850131849505299</v>
      </c>
      <c r="D9068" s="6">
        <v>8.3030850199924303E-2</v>
      </c>
    </row>
    <row r="9069" spans="2:4" ht="16" x14ac:dyDescent="0.2">
      <c r="B9069" s="6" t="s">
        <v>59524</v>
      </c>
      <c r="C9069" s="6">
        <v>9.2430989568663705E-2</v>
      </c>
      <c r="D9069" s="6">
        <v>5.4011001225662901E-2</v>
      </c>
    </row>
    <row r="9070" spans="2:4" ht="16" x14ac:dyDescent="0.2">
      <c r="B9070" s="6" t="s">
        <v>59525</v>
      </c>
      <c r="C9070" s="6">
        <v>-0.17024177902208501</v>
      </c>
      <c r="D9070" s="6">
        <v>-8.6742197827796002E-3</v>
      </c>
    </row>
    <row r="9071" spans="2:4" ht="16" x14ac:dyDescent="0.2">
      <c r="B9071" s="6" t="s">
        <v>59526</v>
      </c>
      <c r="C9071" s="6">
        <v>-8.7124588843375206E-2</v>
      </c>
      <c r="D9071" s="6">
        <v>-0.21195061035246501</v>
      </c>
    </row>
    <row r="9072" spans="2:4" ht="16" x14ac:dyDescent="0.2">
      <c r="B9072" s="6" t="s">
        <v>59527</v>
      </c>
      <c r="C9072" s="6">
        <v>-0.19726890892659801</v>
      </c>
      <c r="D9072" s="6">
        <v>-6.68705057174626E-2</v>
      </c>
    </row>
    <row r="9073" spans="2:4" ht="16" x14ac:dyDescent="0.2">
      <c r="B9073" s="6" t="s">
        <v>59528</v>
      </c>
      <c r="C9073" s="6">
        <v>8.71828213663495E-2</v>
      </c>
      <c r="D9073" s="6">
        <v>3.07406163183567E-2</v>
      </c>
    </row>
    <row r="9074" spans="2:4" ht="16" x14ac:dyDescent="0.2">
      <c r="B9074" s="6" t="s">
        <v>59529</v>
      </c>
      <c r="C9074" s="6">
        <v>5.09364028238855E-2</v>
      </c>
      <c r="D9074" s="6">
        <v>5.6660208833839302E-3</v>
      </c>
    </row>
    <row r="9075" spans="2:4" ht="16" x14ac:dyDescent="0.2">
      <c r="B9075" s="6" t="s">
        <v>59530</v>
      </c>
      <c r="C9075" s="6">
        <v>2.28415269565794E-2</v>
      </c>
      <c r="D9075" s="6">
        <v>7.6932142762982395E-2</v>
      </c>
    </row>
    <row r="9076" spans="2:4" ht="16" x14ac:dyDescent="0.2">
      <c r="B9076" s="6" t="s">
        <v>59531</v>
      </c>
      <c r="C9076" s="6">
        <v>5.5873559304489E-2</v>
      </c>
      <c r="D9076" s="6">
        <v>-3.0591519342112398E-2</v>
      </c>
    </row>
    <row r="9077" spans="2:4" ht="16" x14ac:dyDescent="0.2">
      <c r="B9077" s="6" t="s">
        <v>59532</v>
      </c>
      <c r="C9077" s="6">
        <v>-0.11634224179877301</v>
      </c>
      <c r="D9077" s="6">
        <v>-2.9296242432413501E-2</v>
      </c>
    </row>
    <row r="9078" spans="2:4" ht="16" x14ac:dyDescent="0.2">
      <c r="B9078" s="6" t="s">
        <v>59533</v>
      </c>
      <c r="C9078" s="6">
        <v>-0.12038577563750701</v>
      </c>
      <c r="D9078" s="6">
        <v>-1.7514536223548802E-2</v>
      </c>
    </row>
    <row r="9079" spans="2:4" ht="16" x14ac:dyDescent="0.2">
      <c r="B9079" s="6" t="s">
        <v>59534</v>
      </c>
      <c r="C9079" s="6">
        <v>7.30577185736241E-2</v>
      </c>
      <c r="D9079" s="6">
        <v>-4.7135141820701797E-2</v>
      </c>
    </row>
    <row r="9080" spans="2:4" ht="16" x14ac:dyDescent="0.2">
      <c r="B9080" s="6" t="s">
        <v>59535</v>
      </c>
      <c r="C9080" s="6">
        <v>-0.10605046886495501</v>
      </c>
      <c r="D9080" s="6">
        <v>-1.1661300324859E-2</v>
      </c>
    </row>
    <row r="9081" spans="2:4" ht="16" x14ac:dyDescent="0.2">
      <c r="B9081" s="6" t="s">
        <v>59536</v>
      </c>
      <c r="C9081" s="6">
        <v>-7.0230826026662599E-2</v>
      </c>
      <c r="D9081" s="6">
        <v>1.05093871207925E-2</v>
      </c>
    </row>
    <row r="9082" spans="2:4" ht="16" x14ac:dyDescent="0.2">
      <c r="B9082" s="6" t="s">
        <v>59537</v>
      </c>
      <c r="C9082" s="6">
        <v>2.32000654374129E-2</v>
      </c>
      <c r="D9082" s="6">
        <v>4.1252859408411502E-2</v>
      </c>
    </row>
    <row r="9083" spans="2:4" ht="16" x14ac:dyDescent="0.2">
      <c r="B9083" s="6" t="s">
        <v>59538</v>
      </c>
      <c r="C9083" s="6">
        <v>4.5541926281125598E-2</v>
      </c>
      <c r="D9083" s="6">
        <v>4.04316132136575E-2</v>
      </c>
    </row>
    <row r="9084" spans="2:4" ht="16" x14ac:dyDescent="0.2">
      <c r="B9084" s="6" t="s">
        <v>59539</v>
      </c>
      <c r="C9084" s="6">
        <v>6.8452042922878306E-2</v>
      </c>
      <c r="D9084" s="6">
        <v>4.1441393640882999E-2</v>
      </c>
    </row>
    <row r="9085" spans="2:4" ht="16" x14ac:dyDescent="0.2">
      <c r="B9085" s="6" t="s">
        <v>59540</v>
      </c>
      <c r="C9085" s="6">
        <v>-2.93465894062983E-2</v>
      </c>
      <c r="D9085" s="6">
        <v>3.3326962414851002E-2</v>
      </c>
    </row>
    <row r="9086" spans="2:4" ht="16" x14ac:dyDescent="0.2">
      <c r="B9086" s="6" t="s">
        <v>59541</v>
      </c>
      <c r="C9086" s="6">
        <v>-2.2767269559483199E-2</v>
      </c>
      <c r="D9086" s="6">
        <v>-2.0002469488040301E-2</v>
      </c>
    </row>
    <row r="9087" spans="2:4" ht="16" x14ac:dyDescent="0.2">
      <c r="B9087" s="6" t="s">
        <v>59542</v>
      </c>
      <c r="C9087" s="6">
        <v>-6.8196429425074506E-2</v>
      </c>
      <c r="D9087" s="6">
        <v>-1.2480552020271001E-2</v>
      </c>
    </row>
    <row r="9088" spans="2:4" ht="16" x14ac:dyDescent="0.2">
      <c r="B9088" s="6" t="s">
        <v>59543</v>
      </c>
      <c r="C9088" s="6">
        <v>-3.7807719169629599E-2</v>
      </c>
      <c r="D9088" s="6">
        <v>-5.1673863082241603E-2</v>
      </c>
    </row>
    <row r="9089" spans="2:4" ht="16" x14ac:dyDescent="0.2">
      <c r="B9089" s="6" t="s">
        <v>59544</v>
      </c>
      <c r="C9089" s="6">
        <v>-3.3966617113184001E-2</v>
      </c>
      <c r="D9089" s="6">
        <v>-0.13259610722119899</v>
      </c>
    </row>
    <row r="9090" spans="2:4" ht="16" x14ac:dyDescent="0.2">
      <c r="B9090" s="6" t="s">
        <v>59545</v>
      </c>
      <c r="C9090" s="6">
        <v>0.12802418214258399</v>
      </c>
      <c r="D9090" s="6">
        <v>-6.8213252837641902E-2</v>
      </c>
    </row>
    <row r="9091" spans="2:4" ht="16" x14ac:dyDescent="0.2">
      <c r="B9091" s="6" t="s">
        <v>59546</v>
      </c>
      <c r="C9091" s="6">
        <v>5.27686472827638E-2</v>
      </c>
      <c r="D9091" s="6">
        <v>-0.117267663810307</v>
      </c>
    </row>
    <row r="9092" spans="2:4" ht="16" x14ac:dyDescent="0.2">
      <c r="B9092" s="6" t="s">
        <v>59547</v>
      </c>
      <c r="C9092" s="6">
        <v>3.10335973939617E-2</v>
      </c>
      <c r="D9092" s="6">
        <v>-3.8574449458312302E-2</v>
      </c>
    </row>
    <row r="9093" spans="2:4" ht="16" x14ac:dyDescent="0.2">
      <c r="B9093" s="6" t="s">
        <v>59548</v>
      </c>
      <c r="C9093" s="6">
        <v>3.0820453228740999E-2</v>
      </c>
      <c r="D9093" s="6">
        <v>6.8229458022196099E-2</v>
      </c>
    </row>
    <row r="9094" spans="2:4" ht="16" x14ac:dyDescent="0.2">
      <c r="B9094" s="6" t="s">
        <v>59549</v>
      </c>
      <c r="C9094" s="6">
        <v>0.142829705400941</v>
      </c>
      <c r="D9094" s="6">
        <v>-5.6034447008506703E-2</v>
      </c>
    </row>
    <row r="9095" spans="2:4" ht="16" x14ac:dyDescent="0.2">
      <c r="B9095" s="6" t="s">
        <v>59550</v>
      </c>
      <c r="C9095" s="6">
        <v>4.1099471152831399E-2</v>
      </c>
      <c r="D9095" s="6">
        <v>5.5091712472432802E-2</v>
      </c>
    </row>
    <row r="9096" spans="2:4" ht="16" x14ac:dyDescent="0.2">
      <c r="B9096" s="6" t="s">
        <v>59551</v>
      </c>
      <c r="C9096" s="6">
        <v>0.35503258855279601</v>
      </c>
      <c r="D9096" s="6">
        <v>0.10961809744130099</v>
      </c>
    </row>
    <row r="9097" spans="2:4" ht="16" x14ac:dyDescent="0.2">
      <c r="B9097" s="6" t="s">
        <v>59552</v>
      </c>
      <c r="C9097" s="6">
        <v>-0.19530127084069099</v>
      </c>
      <c r="D9097" s="6">
        <v>-9.7034356898004298E-2</v>
      </c>
    </row>
    <row r="9098" spans="2:4" ht="16" x14ac:dyDescent="0.2">
      <c r="B9098" s="6" t="s">
        <v>59553</v>
      </c>
      <c r="C9098" s="6">
        <v>1.73435415465324E-2</v>
      </c>
      <c r="D9098" s="6">
        <v>-1.60727690652743E-2</v>
      </c>
    </row>
    <row r="9099" spans="2:4" ht="16" x14ac:dyDescent="0.2">
      <c r="B9099" s="6" t="s">
        <v>59554</v>
      </c>
      <c r="C9099" s="6">
        <v>-8.3406863141615196E-3</v>
      </c>
      <c r="D9099" s="6">
        <v>1.7609456940366901E-2</v>
      </c>
    </row>
    <row r="9100" spans="2:4" ht="16" x14ac:dyDescent="0.2">
      <c r="B9100" s="6" t="s">
        <v>59555</v>
      </c>
      <c r="C9100" s="6">
        <v>-6.0905769853569297E-2</v>
      </c>
      <c r="D9100" s="6">
        <v>-2.27944214294225E-2</v>
      </c>
    </row>
    <row r="9101" spans="2:4" ht="16" x14ac:dyDescent="0.2">
      <c r="B9101" s="6" t="s">
        <v>59556</v>
      </c>
      <c r="C9101" s="6">
        <v>-0.115474617221965</v>
      </c>
      <c r="D9101" s="6">
        <v>-7.2078147663944506E-2</v>
      </c>
    </row>
    <row r="9102" spans="2:4" ht="16" x14ac:dyDescent="0.2">
      <c r="B9102" s="6" t="s">
        <v>59557</v>
      </c>
      <c r="C9102" s="6">
        <v>0.1158545211279</v>
      </c>
      <c r="D9102" s="6">
        <v>-5.0897675683691197E-2</v>
      </c>
    </row>
    <row r="9103" spans="2:4" ht="16" x14ac:dyDescent="0.2">
      <c r="B9103" s="6" t="s">
        <v>59558</v>
      </c>
      <c r="C9103" s="6">
        <v>6.0135940152639096E-3</v>
      </c>
      <c r="D9103" s="6">
        <v>-9.3015356174538794E-2</v>
      </c>
    </row>
    <row r="9104" spans="2:4" ht="16" x14ac:dyDescent="0.2">
      <c r="B9104" s="6" t="s">
        <v>59559</v>
      </c>
      <c r="C9104" s="6">
        <v>-0.14447154239019699</v>
      </c>
      <c r="D9104" s="6">
        <v>4.1158270591772399E-2</v>
      </c>
    </row>
    <row r="9105" spans="2:4" ht="16" x14ac:dyDescent="0.2">
      <c r="B9105" s="6" t="s">
        <v>59560</v>
      </c>
      <c r="C9105" s="6">
        <v>2.9952589479794501E-2</v>
      </c>
      <c r="D9105" s="6">
        <v>0.100838859604906</v>
      </c>
    </row>
    <row r="9106" spans="2:4" ht="16" x14ac:dyDescent="0.2">
      <c r="B9106" s="6" t="s">
        <v>59561</v>
      </c>
      <c r="C9106" s="6">
        <v>-7.3947653428179494E-2</v>
      </c>
      <c r="D9106" s="6">
        <v>7.0555168089152701E-2</v>
      </c>
    </row>
    <row r="9107" spans="2:4" ht="16" x14ac:dyDescent="0.2">
      <c r="B9107" s="6" t="s">
        <v>59562</v>
      </c>
      <c r="C9107" s="6">
        <v>-0.10600399129945499</v>
      </c>
      <c r="D9107" s="6">
        <v>-9.6587872725443405E-2</v>
      </c>
    </row>
    <row r="9108" spans="2:4" ht="16" x14ac:dyDescent="0.2">
      <c r="B9108" s="6" t="s">
        <v>59563</v>
      </c>
      <c r="C9108" s="6">
        <v>0.204093086064041</v>
      </c>
      <c r="D9108" s="6">
        <v>1.4834488394795901E-2</v>
      </c>
    </row>
    <row r="9109" spans="2:4" ht="16" x14ac:dyDescent="0.2">
      <c r="B9109" s="6" t="s">
        <v>59564</v>
      </c>
      <c r="C9109" s="6">
        <v>4.2184763935920501E-2</v>
      </c>
      <c r="D9109" s="6">
        <v>-5.0459674955870497E-2</v>
      </c>
    </row>
    <row r="9110" spans="2:4" ht="16" x14ac:dyDescent="0.2">
      <c r="B9110" s="6" t="s">
        <v>59565</v>
      </c>
      <c r="C9110" s="6">
        <v>3.5593562857505E-2</v>
      </c>
      <c r="D9110" s="6">
        <v>-6.69106676361165E-2</v>
      </c>
    </row>
    <row r="9111" spans="2:4" ht="16" x14ac:dyDescent="0.2">
      <c r="B9111" s="6" t="s">
        <v>59566</v>
      </c>
      <c r="C9111" s="6">
        <v>6.1114428324771097E-2</v>
      </c>
      <c r="D9111" s="6">
        <v>8.1583576403148807E-3</v>
      </c>
    </row>
    <row r="9112" spans="2:4" ht="16" x14ac:dyDescent="0.2">
      <c r="B9112" s="6" t="s">
        <v>59567</v>
      </c>
      <c r="C9112" s="6">
        <v>0.100289611314638</v>
      </c>
      <c r="D9112" s="6">
        <v>7.2628753115875994E-2</v>
      </c>
    </row>
    <row r="9113" spans="2:4" ht="16" x14ac:dyDescent="0.2">
      <c r="B9113" s="6" t="s">
        <v>59568</v>
      </c>
      <c r="C9113" s="6">
        <v>-4.9750346127749097E-2</v>
      </c>
      <c r="D9113" s="6">
        <v>-0.199750783227301</v>
      </c>
    </row>
    <row r="9114" spans="2:4" ht="16" x14ac:dyDescent="0.2">
      <c r="B9114" s="6" t="s">
        <v>59569</v>
      </c>
      <c r="C9114" s="6">
        <v>-7.9680734188126004E-2</v>
      </c>
      <c r="D9114" s="6">
        <v>-5.1159481374167398E-2</v>
      </c>
    </row>
    <row r="9115" spans="2:4" ht="16" x14ac:dyDescent="0.2">
      <c r="B9115" s="6" t="s">
        <v>59570</v>
      </c>
      <c r="C9115" s="6">
        <v>-0.12749415627166699</v>
      </c>
      <c r="D9115" s="6">
        <v>-7.6741891547209007E-2</v>
      </c>
    </row>
    <row r="9116" spans="2:4" ht="16" x14ac:dyDescent="0.2">
      <c r="B9116" s="6" t="s">
        <v>59571</v>
      </c>
      <c r="C9116" s="6">
        <v>-0.14787075017623399</v>
      </c>
      <c r="D9116" s="6">
        <v>-1.37987595473173E-2</v>
      </c>
    </row>
    <row r="9117" spans="2:4" ht="16" x14ac:dyDescent="0.2">
      <c r="B9117" s="6" t="s">
        <v>59572</v>
      </c>
      <c r="C9117" s="6">
        <v>0.14945425891984401</v>
      </c>
      <c r="D9117" s="6">
        <v>7.7600622878309294E-2</v>
      </c>
    </row>
    <row r="9118" spans="2:4" ht="16" x14ac:dyDescent="0.2">
      <c r="B9118" s="6" t="s">
        <v>59573</v>
      </c>
      <c r="C9118" s="6">
        <v>-3.7259964245850902E-2</v>
      </c>
      <c r="D9118" s="6">
        <v>5.6511586598179897E-2</v>
      </c>
    </row>
    <row r="9119" spans="2:4" ht="16" x14ac:dyDescent="0.2">
      <c r="B9119" s="6" t="s">
        <v>59574</v>
      </c>
      <c r="C9119" s="6">
        <v>-0.127334532012015</v>
      </c>
      <c r="D9119" s="6">
        <v>4.0053229850924403E-2</v>
      </c>
    </row>
    <row r="9120" spans="2:4" ht="16" x14ac:dyDescent="0.2">
      <c r="B9120" s="6" t="s">
        <v>59575</v>
      </c>
      <c r="C9120" s="6">
        <v>-9.7061148132072006E-2</v>
      </c>
      <c r="D9120" s="6">
        <v>-3.9779711201363498E-2</v>
      </c>
    </row>
    <row r="9121" spans="2:4" ht="16" x14ac:dyDescent="0.2">
      <c r="B9121" s="6" t="s">
        <v>59576</v>
      </c>
      <c r="C9121" s="6">
        <v>-2.5402103372909001E-2</v>
      </c>
      <c r="D9121" s="6">
        <v>-2.8824408066351299E-2</v>
      </c>
    </row>
    <row r="9122" spans="2:4" ht="16" x14ac:dyDescent="0.2">
      <c r="B9122" s="6" t="s">
        <v>59577</v>
      </c>
      <c r="C9122" s="6">
        <v>4.0822104820124501E-2</v>
      </c>
      <c r="D9122" s="6">
        <v>6.3315495338441302E-2</v>
      </c>
    </row>
    <row r="9123" spans="2:4" ht="16" x14ac:dyDescent="0.2">
      <c r="B9123" s="6" t="s">
        <v>59578</v>
      </c>
      <c r="C9123" s="6">
        <v>-4.6862674651836599E-2</v>
      </c>
      <c r="D9123" s="6">
        <v>-1.22563636889247E-2</v>
      </c>
    </row>
    <row r="9124" spans="2:4" ht="16" x14ac:dyDescent="0.2">
      <c r="B9124" s="6" t="s">
        <v>59579</v>
      </c>
      <c r="C9124" s="6">
        <v>-9.0675693827472897E-2</v>
      </c>
      <c r="D9124" s="6">
        <v>-5.0337835298655001E-2</v>
      </c>
    </row>
    <row r="9125" spans="2:4" ht="16" x14ac:dyDescent="0.2">
      <c r="B9125" s="6" t="s">
        <v>59580</v>
      </c>
      <c r="C9125" s="6">
        <v>5.0148348249736702E-3</v>
      </c>
      <c r="D9125" s="6">
        <v>6.9003457943464006E-2</v>
      </c>
    </row>
    <row r="9126" spans="2:4" ht="16" x14ac:dyDescent="0.2">
      <c r="B9126" s="6" t="s">
        <v>59581</v>
      </c>
      <c r="C9126" s="6">
        <v>0.14653755452022901</v>
      </c>
      <c r="D9126" s="6">
        <v>2.9345592839839299E-3</v>
      </c>
    </row>
    <row r="9127" spans="2:4" ht="16" x14ac:dyDescent="0.2">
      <c r="B9127" s="6" t="s">
        <v>59582</v>
      </c>
      <c r="C9127" s="6">
        <v>-2.8467634626755601E-2</v>
      </c>
      <c r="D9127" s="6">
        <v>-1.63061455775265E-2</v>
      </c>
    </row>
    <row r="9128" spans="2:4" ht="16" x14ac:dyDescent="0.2">
      <c r="B9128" s="6" t="s">
        <v>59583</v>
      </c>
      <c r="C9128" s="6">
        <v>-5.43337930452559E-3</v>
      </c>
      <c r="D9128" s="6">
        <v>7.7951281499200498E-2</v>
      </c>
    </row>
    <row r="9129" spans="2:4" ht="16" x14ac:dyDescent="0.2">
      <c r="B9129" s="6" t="s">
        <v>59584</v>
      </c>
      <c r="C9129" s="6">
        <v>-8.7464928029135098E-6</v>
      </c>
      <c r="D9129" s="6">
        <v>6.7777419160327299E-2</v>
      </c>
    </row>
    <row r="9130" spans="2:4" ht="16" x14ac:dyDescent="0.2">
      <c r="B9130" s="6" t="s">
        <v>59585</v>
      </c>
      <c r="C9130" s="6">
        <v>-0.177494739032174</v>
      </c>
      <c r="D9130" s="6">
        <v>-4.7799107512388403E-2</v>
      </c>
    </row>
    <row r="9131" spans="2:4" ht="16" x14ac:dyDescent="0.2">
      <c r="B9131" s="6" t="s">
        <v>59586</v>
      </c>
      <c r="C9131" s="6">
        <v>-0.36485127250573901</v>
      </c>
      <c r="D9131" s="6">
        <v>-0.29137012866456002</v>
      </c>
    </row>
    <row r="9132" spans="2:4" ht="16" x14ac:dyDescent="0.2">
      <c r="B9132" s="6" t="s">
        <v>59587</v>
      </c>
      <c r="C9132" s="6">
        <v>4.0295855161054397E-2</v>
      </c>
      <c r="D9132" s="6">
        <v>-8.7827855479763704E-3</v>
      </c>
    </row>
    <row r="9133" spans="2:4" ht="16" x14ac:dyDescent="0.2">
      <c r="B9133" s="6" t="s">
        <v>59588</v>
      </c>
      <c r="C9133" s="6">
        <v>1.5073481902684101E-2</v>
      </c>
      <c r="D9133" s="6">
        <v>-0.101432260696318</v>
      </c>
    </row>
    <row r="9134" spans="2:4" ht="16" x14ac:dyDescent="0.2">
      <c r="B9134" s="6" t="s">
        <v>59589</v>
      </c>
      <c r="C9134" s="6">
        <v>-4.1480984103780601E-2</v>
      </c>
      <c r="D9134" s="6">
        <v>6.2603217526998406E-2</v>
      </c>
    </row>
    <row r="9135" spans="2:4" ht="16" x14ac:dyDescent="0.2">
      <c r="B9135" s="6" t="s">
        <v>59590</v>
      </c>
      <c r="C9135" s="6">
        <v>-1.06117667421044E-2</v>
      </c>
      <c r="D9135" s="6">
        <v>-3.2193832180743898E-2</v>
      </c>
    </row>
    <row r="9136" spans="2:4" ht="16" x14ac:dyDescent="0.2">
      <c r="B9136" s="6" t="s">
        <v>59591</v>
      </c>
      <c r="C9136" s="6">
        <v>1.53737054801004E-2</v>
      </c>
      <c r="D9136" s="6">
        <v>0.15234841303348001</v>
      </c>
    </row>
    <row r="9137" spans="2:4" ht="16" x14ac:dyDescent="0.2">
      <c r="B9137" s="6" t="s">
        <v>59592</v>
      </c>
      <c r="C9137" s="6">
        <v>0.153949350401728</v>
      </c>
      <c r="D9137" s="6">
        <v>4.3714161459808401E-2</v>
      </c>
    </row>
    <row r="9138" spans="2:4" ht="16" x14ac:dyDescent="0.2">
      <c r="B9138" s="6" t="s">
        <v>59593</v>
      </c>
      <c r="C9138" s="6">
        <v>5.4926079032395797E-2</v>
      </c>
      <c r="D9138" s="6">
        <v>-0.14344175403875301</v>
      </c>
    </row>
    <row r="9139" spans="2:4" ht="16" x14ac:dyDescent="0.2">
      <c r="B9139" s="6" t="s">
        <v>59594</v>
      </c>
      <c r="C9139" s="6">
        <v>0.14366761224195199</v>
      </c>
      <c r="D9139" s="6">
        <v>0.108079189496077</v>
      </c>
    </row>
    <row r="9140" spans="2:4" ht="16" x14ac:dyDescent="0.2">
      <c r="B9140" s="6" t="s">
        <v>59595</v>
      </c>
      <c r="C9140" s="6">
        <v>5.3939942869380503E-2</v>
      </c>
      <c r="D9140" s="6">
        <v>4.4095997454198801E-2</v>
      </c>
    </row>
    <row r="9141" spans="2:4" ht="16" x14ac:dyDescent="0.2">
      <c r="B9141" s="6" t="s">
        <v>59596</v>
      </c>
      <c r="C9141" s="6">
        <v>-5.8844309128176099E-2</v>
      </c>
      <c r="D9141" s="6">
        <v>-0.14274004001697199</v>
      </c>
    </row>
    <row r="9142" spans="2:4" ht="16" x14ac:dyDescent="0.2">
      <c r="B9142" s="6" t="s">
        <v>59597</v>
      </c>
      <c r="C9142" s="6">
        <v>0.14417390836013899</v>
      </c>
      <c r="D9142" s="6">
        <v>0.137512331000714</v>
      </c>
    </row>
    <row r="9143" spans="2:4" ht="16" x14ac:dyDescent="0.2">
      <c r="B9143" s="6" t="s">
        <v>59598</v>
      </c>
      <c r="C9143" s="6">
        <v>7.0033493036589803E-2</v>
      </c>
      <c r="D9143" s="6">
        <v>-7.6060436466389297E-2</v>
      </c>
    </row>
    <row r="9144" spans="2:4" ht="16" x14ac:dyDescent="0.2">
      <c r="B9144" s="6" t="s">
        <v>59599</v>
      </c>
      <c r="C9144" s="6">
        <v>1.3218804277830299E-2</v>
      </c>
      <c r="D9144" s="6">
        <v>-0.22943700535403899</v>
      </c>
    </row>
    <row r="9145" spans="2:4" ht="16" x14ac:dyDescent="0.2">
      <c r="B9145" s="6" t="s">
        <v>59600</v>
      </c>
      <c r="C9145" s="6">
        <v>4.9646514928737097E-2</v>
      </c>
      <c r="D9145" s="6">
        <v>-0.13558241772152699</v>
      </c>
    </row>
    <row r="9146" spans="2:4" ht="16" x14ac:dyDescent="0.2">
      <c r="B9146" s="6" t="s">
        <v>59601</v>
      </c>
      <c r="C9146" s="6">
        <v>-6.9746858805294701E-2</v>
      </c>
      <c r="D9146" s="6">
        <v>-6.2843430439776499E-2</v>
      </c>
    </row>
    <row r="9147" spans="2:4" ht="16" x14ac:dyDescent="0.2">
      <c r="B9147" s="6" t="s">
        <v>59602</v>
      </c>
      <c r="C9147" s="6">
        <v>0.11615463329298099</v>
      </c>
      <c r="D9147" s="6">
        <v>6.23878481863539E-2</v>
      </c>
    </row>
    <row r="9148" spans="2:4" ht="16" x14ac:dyDescent="0.2">
      <c r="B9148" s="6" t="s">
        <v>59603</v>
      </c>
      <c r="C9148" s="6">
        <v>-9.9018771826206595E-2</v>
      </c>
      <c r="D9148" s="6">
        <v>5.1124680213433998E-2</v>
      </c>
    </row>
    <row r="9149" spans="2:4" ht="16" x14ac:dyDescent="0.2">
      <c r="B9149" s="6" t="s">
        <v>59604</v>
      </c>
      <c r="C9149" s="6">
        <v>2.4249324571141699E-2</v>
      </c>
      <c r="D9149" s="6">
        <v>-3.2755531420665299E-2</v>
      </c>
    </row>
    <row r="9150" spans="2:4" ht="16" x14ac:dyDescent="0.2">
      <c r="B9150" s="6" t="s">
        <v>59605</v>
      </c>
      <c r="C9150" s="6">
        <v>-0.11273308333797601</v>
      </c>
      <c r="D9150" s="6">
        <v>-6.6507161946767895E-2</v>
      </c>
    </row>
    <row r="9151" spans="2:4" ht="16" x14ac:dyDescent="0.2">
      <c r="B9151" s="6" t="s">
        <v>59606</v>
      </c>
      <c r="C9151" s="6">
        <v>0.10504005440372299</v>
      </c>
      <c r="D9151" s="6">
        <v>3.6127172589683197E-2</v>
      </c>
    </row>
    <row r="9152" spans="2:4" ht="16" x14ac:dyDescent="0.2">
      <c r="B9152" s="6" t="s">
        <v>59607</v>
      </c>
      <c r="C9152" s="6">
        <v>4.3150488520797801E-3</v>
      </c>
      <c r="D9152" s="6">
        <v>-7.5005105392473102E-3</v>
      </c>
    </row>
    <row r="9153" spans="2:4" ht="16" x14ac:dyDescent="0.2">
      <c r="B9153" s="6" t="s">
        <v>59608</v>
      </c>
      <c r="C9153" s="6">
        <v>-0.17728431960913801</v>
      </c>
      <c r="D9153" s="6">
        <v>-2.77574578175998E-2</v>
      </c>
    </row>
    <row r="9154" spans="2:4" ht="16" x14ac:dyDescent="0.2">
      <c r="B9154" s="6" t="s">
        <v>59609</v>
      </c>
      <c r="C9154" s="6">
        <v>-7.4944605754915003E-2</v>
      </c>
      <c r="D9154" s="6">
        <v>3.7246957885020401E-2</v>
      </c>
    </row>
    <row r="9155" spans="2:4" ht="16" x14ac:dyDescent="0.2">
      <c r="B9155" s="6" t="s">
        <v>59610</v>
      </c>
      <c r="C9155" s="6">
        <v>-7.3463027035529593E-2</v>
      </c>
      <c r="D9155" s="6">
        <v>-1.7272097294912699E-2</v>
      </c>
    </row>
    <row r="9156" spans="2:4" ht="16" x14ac:dyDescent="0.2">
      <c r="B9156" s="6" t="s">
        <v>59611</v>
      </c>
      <c r="C9156" s="6">
        <v>-0.19266062260956399</v>
      </c>
      <c r="D9156" s="6">
        <v>-0.150552933442544</v>
      </c>
    </row>
    <row r="9157" spans="2:4" ht="16" x14ac:dyDescent="0.2">
      <c r="B9157" s="6" t="s">
        <v>59612</v>
      </c>
      <c r="C9157" s="6">
        <v>-7.7837096102066503E-2</v>
      </c>
      <c r="D9157" s="6">
        <v>-8.3445216129637095E-2</v>
      </c>
    </row>
    <row r="9158" spans="2:4" ht="16" x14ac:dyDescent="0.2">
      <c r="B9158" s="6" t="s">
        <v>59613</v>
      </c>
      <c r="C9158" s="6">
        <v>0.16144098771787399</v>
      </c>
      <c r="D9158" s="6">
        <v>5.0462089425592098E-2</v>
      </c>
    </row>
    <row r="9159" spans="2:4" ht="16" x14ac:dyDescent="0.2">
      <c r="B9159" s="6" t="s">
        <v>59614</v>
      </c>
      <c r="C9159" s="6">
        <v>-4.9680624736968299E-2</v>
      </c>
      <c r="D9159" s="6">
        <v>-0.17682823757676899</v>
      </c>
    </row>
    <row r="9160" spans="2:4" ht="16" x14ac:dyDescent="0.2">
      <c r="B9160" s="6" t="s">
        <v>59615</v>
      </c>
      <c r="C9160" s="6">
        <v>-0.19443032388529199</v>
      </c>
      <c r="D9160" s="6">
        <v>2.93504506810978E-2</v>
      </c>
    </row>
    <row r="9161" spans="2:4" ht="16" x14ac:dyDescent="0.2">
      <c r="B9161" s="6" t="s">
        <v>59616</v>
      </c>
      <c r="C9161" s="6">
        <v>4.4174309688735897E-2</v>
      </c>
      <c r="D9161" s="6">
        <v>-4.1964264368504103E-2</v>
      </c>
    </row>
    <row r="9162" spans="2:4" ht="16" x14ac:dyDescent="0.2">
      <c r="B9162" s="6" t="s">
        <v>59617</v>
      </c>
      <c r="C9162" s="6">
        <v>6.5017923459445001E-2</v>
      </c>
      <c r="D9162" s="6">
        <v>-1.03201422317376E-2</v>
      </c>
    </row>
    <row r="9163" spans="2:4" ht="16" x14ac:dyDescent="0.2">
      <c r="B9163" s="6" t="s">
        <v>59618</v>
      </c>
      <c r="C9163" s="6">
        <v>-0.112065961510218</v>
      </c>
      <c r="D9163" s="6">
        <v>-3.9263232350413901E-2</v>
      </c>
    </row>
    <row r="9164" spans="2:4" ht="16" x14ac:dyDescent="0.2">
      <c r="B9164" s="6" t="s">
        <v>59619</v>
      </c>
      <c r="C9164" s="6">
        <v>-0.16019771940422201</v>
      </c>
      <c r="D9164" s="6">
        <v>-0.143137286436786</v>
      </c>
    </row>
    <row r="9165" spans="2:4" ht="16" x14ac:dyDescent="0.2">
      <c r="B9165" s="6" t="s">
        <v>59620</v>
      </c>
      <c r="C9165" s="6">
        <v>-6.4590932088181702E-2</v>
      </c>
      <c r="D9165" s="6">
        <v>8.9396862851374798E-2</v>
      </c>
    </row>
    <row r="9166" spans="2:4" ht="16" x14ac:dyDescent="0.2">
      <c r="B9166" s="6" t="s">
        <v>59621</v>
      </c>
      <c r="C9166" s="6">
        <v>-6.2572897410346301E-2</v>
      </c>
      <c r="D9166" s="6">
        <v>-9.1813056968623102E-2</v>
      </c>
    </row>
    <row r="9167" spans="2:4" ht="16" x14ac:dyDescent="0.2">
      <c r="B9167" s="6" t="s">
        <v>59622</v>
      </c>
      <c r="C9167" s="6">
        <v>6.2209889311342102E-2</v>
      </c>
      <c r="D9167" s="6">
        <v>8.8046718978533906E-3</v>
      </c>
    </row>
    <row r="9168" spans="2:4" ht="16" x14ac:dyDescent="0.2">
      <c r="B9168" s="6" t="s">
        <v>59623</v>
      </c>
      <c r="C9168" s="6">
        <v>0.14756191286554099</v>
      </c>
      <c r="D9168" s="6">
        <v>0.117922540816307</v>
      </c>
    </row>
    <row r="9169" spans="2:4" ht="16" x14ac:dyDescent="0.2">
      <c r="B9169" s="6" t="s">
        <v>59624</v>
      </c>
      <c r="C9169" s="6">
        <v>5.1131104658860102E-2</v>
      </c>
      <c r="D9169" s="6">
        <v>5.4287311805053902E-3</v>
      </c>
    </row>
    <row r="9170" spans="2:4" ht="16" x14ac:dyDescent="0.2">
      <c r="B9170" s="6" t="s">
        <v>59625</v>
      </c>
      <c r="C9170" s="6">
        <v>-7.93978030614539E-2</v>
      </c>
      <c r="D9170" s="6">
        <v>-1.36335804907821E-2</v>
      </c>
    </row>
    <row r="9171" spans="2:4" ht="16" x14ac:dyDescent="0.2">
      <c r="B9171" s="6" t="s">
        <v>59626</v>
      </c>
      <c r="C9171" s="6">
        <v>9.0947256934302195E-2</v>
      </c>
      <c r="D9171" s="6">
        <v>-6.0583663316302598E-2</v>
      </c>
    </row>
    <row r="9172" spans="2:4" ht="16" x14ac:dyDescent="0.2">
      <c r="B9172" s="6" t="s">
        <v>59627</v>
      </c>
      <c r="C9172" s="6">
        <v>7.9518743548316506E-2</v>
      </c>
      <c r="D9172" s="6">
        <v>-0.18203541643922999</v>
      </c>
    </row>
    <row r="9173" spans="2:4" ht="16" x14ac:dyDescent="0.2">
      <c r="B9173" s="6" t="s">
        <v>59628</v>
      </c>
      <c r="C9173" s="6">
        <v>4.6729080920449001E-2</v>
      </c>
      <c r="D9173" s="6">
        <v>6.0641169440137303E-2</v>
      </c>
    </row>
    <row r="9174" spans="2:4" ht="16" x14ac:dyDescent="0.2">
      <c r="B9174" s="6" t="s">
        <v>59629</v>
      </c>
      <c r="C9174" s="6">
        <v>2.0151241559982901E-2</v>
      </c>
      <c r="D9174" s="6">
        <v>4.6261478584886398E-2</v>
      </c>
    </row>
    <row r="9175" spans="2:4" ht="16" x14ac:dyDescent="0.2">
      <c r="B9175" s="6" t="s">
        <v>59630</v>
      </c>
      <c r="C9175" s="6">
        <v>-9.4994187807727407E-2</v>
      </c>
      <c r="D9175" s="6">
        <v>-2.58205503222462E-2</v>
      </c>
    </row>
    <row r="9176" spans="2:4" ht="16" x14ac:dyDescent="0.2">
      <c r="B9176" s="6" t="s">
        <v>59631</v>
      </c>
      <c r="C9176" s="6">
        <v>-0.109416421914753</v>
      </c>
      <c r="D9176" s="6">
        <v>-1.6866711629933001E-2</v>
      </c>
    </row>
    <row r="9177" spans="2:4" ht="16" x14ac:dyDescent="0.2">
      <c r="B9177" s="6" t="s">
        <v>59632</v>
      </c>
      <c r="C9177" s="6">
        <v>-1.7683386598949202E-2</v>
      </c>
      <c r="D9177" s="6">
        <v>-6.4707322613270904E-2</v>
      </c>
    </row>
    <row r="9178" spans="2:4" ht="16" x14ac:dyDescent="0.2">
      <c r="B9178" s="6" t="s">
        <v>59633</v>
      </c>
      <c r="C9178" s="6">
        <v>6.0605059765954598E-3</v>
      </c>
      <c r="D9178" s="6">
        <v>-7.2626288796294694E-2</v>
      </c>
    </row>
    <row r="9179" spans="2:4" ht="16" x14ac:dyDescent="0.2">
      <c r="B9179" s="6" t="s">
        <v>59634</v>
      </c>
      <c r="C9179" s="6">
        <v>4.1816916599360703E-2</v>
      </c>
      <c r="D9179" s="6">
        <v>9.9105213441862197E-2</v>
      </c>
    </row>
    <row r="9180" spans="2:4" ht="16" x14ac:dyDescent="0.2">
      <c r="B9180" s="6" t="s">
        <v>59635</v>
      </c>
      <c r="C9180" s="6">
        <v>1.33041948791659E-2</v>
      </c>
      <c r="D9180" s="6">
        <v>8.9948081279755704E-2</v>
      </c>
    </row>
    <row r="9181" spans="2:4" ht="16" x14ac:dyDescent="0.2">
      <c r="B9181" s="6" t="s">
        <v>59636</v>
      </c>
      <c r="C9181" s="6">
        <v>3.2991159965565203E-2</v>
      </c>
      <c r="D9181" s="6">
        <v>-0.104925362705306</v>
      </c>
    </row>
    <row r="9182" spans="2:4" ht="16" x14ac:dyDescent="0.2">
      <c r="B9182" s="6" t="s">
        <v>59637</v>
      </c>
      <c r="C9182" s="6">
        <v>5.4051981371257399E-2</v>
      </c>
      <c r="D9182" s="6">
        <v>-5.7502514117355004E-3</v>
      </c>
    </row>
    <row r="9183" spans="2:4" ht="16" x14ac:dyDescent="0.2">
      <c r="B9183" s="6" t="s">
        <v>59638</v>
      </c>
      <c r="C9183" s="6">
        <v>-0.148638091344023</v>
      </c>
      <c r="D9183" s="6">
        <v>2.0374732850201902E-2</v>
      </c>
    </row>
    <row r="9184" spans="2:4" ht="16" x14ac:dyDescent="0.2">
      <c r="B9184" s="6" t="s">
        <v>59639</v>
      </c>
      <c r="C9184" s="6">
        <v>-5.4674126240230998E-2</v>
      </c>
      <c r="D9184" s="6">
        <v>-4.5801262840408103E-3</v>
      </c>
    </row>
    <row r="9185" spans="2:4" ht="16" x14ac:dyDescent="0.2">
      <c r="B9185" s="6" t="s">
        <v>59640</v>
      </c>
      <c r="C9185" s="6">
        <v>5.9970987880310703E-2</v>
      </c>
      <c r="D9185" s="6">
        <v>1.37168810901918E-2</v>
      </c>
    </row>
    <row r="9186" spans="2:4" ht="16" x14ac:dyDescent="0.2">
      <c r="B9186" s="6" t="s">
        <v>59641</v>
      </c>
      <c r="C9186" s="6">
        <v>-0.15830673752050001</v>
      </c>
      <c r="D9186" s="6">
        <v>-0.10465467753673301</v>
      </c>
    </row>
    <row r="9187" spans="2:4" ht="16" x14ac:dyDescent="0.2">
      <c r="B9187" s="6" t="s">
        <v>59642</v>
      </c>
      <c r="C9187" s="6">
        <v>8.3836572898686498E-2</v>
      </c>
      <c r="D9187" s="6">
        <v>-1.2985752497988501E-2</v>
      </c>
    </row>
    <row r="9188" spans="2:4" ht="16" x14ac:dyDescent="0.2">
      <c r="B9188" s="6" t="s">
        <v>59643</v>
      </c>
      <c r="C9188" s="6">
        <v>-0.18419113231509199</v>
      </c>
      <c r="D9188" s="6">
        <v>-0.23637415740246101</v>
      </c>
    </row>
    <row r="9189" spans="2:4" ht="16" x14ac:dyDescent="0.2">
      <c r="B9189" s="6" t="s">
        <v>59644</v>
      </c>
      <c r="C9189" s="6">
        <v>-6.5400021966230099E-2</v>
      </c>
      <c r="D9189" s="6">
        <v>-5.0999880068957601E-2</v>
      </c>
    </row>
    <row r="9190" spans="2:4" ht="16" x14ac:dyDescent="0.2">
      <c r="B9190" s="6" t="s">
        <v>59645</v>
      </c>
      <c r="C9190" s="6">
        <v>0.155788324554017</v>
      </c>
      <c r="D9190" s="6">
        <v>6.5279534564940799E-3</v>
      </c>
    </row>
    <row r="9191" spans="2:4" ht="16" x14ac:dyDescent="0.2">
      <c r="B9191" s="6" t="s">
        <v>59646</v>
      </c>
      <c r="C9191" s="6">
        <v>0.17286335247616499</v>
      </c>
      <c r="D9191" s="6">
        <v>1.7716097739398001E-2</v>
      </c>
    </row>
    <row r="9192" spans="2:4" ht="16" x14ac:dyDescent="0.2">
      <c r="B9192" s="6" t="s">
        <v>59647</v>
      </c>
      <c r="C9192" s="6">
        <v>-4.5143112737219E-2</v>
      </c>
      <c r="D9192" s="6">
        <v>-0.13691679059641401</v>
      </c>
    </row>
    <row r="9193" spans="2:4" ht="16" x14ac:dyDescent="0.2">
      <c r="B9193" s="6" t="s">
        <v>59648</v>
      </c>
      <c r="C9193" s="6">
        <v>6.3089526586601597E-4</v>
      </c>
      <c r="D9193" s="6">
        <v>5.1402754735492599E-2</v>
      </c>
    </row>
    <row r="9194" spans="2:4" ht="16" x14ac:dyDescent="0.2">
      <c r="B9194" s="6" t="s">
        <v>59649</v>
      </c>
      <c r="C9194" s="6">
        <v>0.113520701213378</v>
      </c>
      <c r="D9194" s="6">
        <v>2.64951196926437E-2</v>
      </c>
    </row>
    <row r="9195" spans="2:4" ht="16" x14ac:dyDescent="0.2">
      <c r="B9195" s="6" t="s">
        <v>59650</v>
      </c>
      <c r="C9195" s="6">
        <v>-8.6412581509045502E-2</v>
      </c>
      <c r="D9195" s="6">
        <v>-0.117818521013099</v>
      </c>
    </row>
    <row r="9196" spans="2:4" ht="16" x14ac:dyDescent="0.2">
      <c r="B9196" s="6" t="s">
        <v>59651</v>
      </c>
      <c r="C9196" s="6">
        <v>-4.5811882131683697E-2</v>
      </c>
      <c r="D9196" s="6">
        <v>3.4962462103871501E-2</v>
      </c>
    </row>
    <row r="9197" spans="2:4" ht="16" x14ac:dyDescent="0.2">
      <c r="B9197" s="6" t="s">
        <v>59652</v>
      </c>
      <c r="C9197" s="6">
        <v>-0.185698704032943</v>
      </c>
      <c r="D9197" s="6">
        <v>-0.17708692657043101</v>
      </c>
    </row>
    <row r="9198" spans="2:4" ht="16" x14ac:dyDescent="0.2">
      <c r="B9198" s="6" t="s">
        <v>59653</v>
      </c>
      <c r="C9198" s="6">
        <v>4.59789305098681E-2</v>
      </c>
      <c r="D9198" s="6">
        <v>-3.10581350815546E-2</v>
      </c>
    </row>
    <row r="9199" spans="2:4" ht="16" x14ac:dyDescent="0.2">
      <c r="B9199" s="6" t="s">
        <v>59654</v>
      </c>
      <c r="C9199" s="6">
        <v>-4.0270040429479801E-3</v>
      </c>
      <c r="D9199" s="6">
        <v>-0.11706666876986201</v>
      </c>
    </row>
    <row r="9200" spans="2:4" ht="16" x14ac:dyDescent="0.2">
      <c r="B9200" s="6" t="s">
        <v>59655</v>
      </c>
      <c r="C9200" s="6">
        <v>0.17700459864076901</v>
      </c>
      <c r="D9200" s="6">
        <v>5.6085777654664298E-2</v>
      </c>
    </row>
    <row r="9201" spans="2:4" ht="16" x14ac:dyDescent="0.2">
      <c r="B9201" s="6" t="s">
        <v>59656</v>
      </c>
      <c r="C9201" s="6">
        <v>4.3591430822671001E-2</v>
      </c>
      <c r="D9201" s="6">
        <v>1.02140406593657E-4</v>
      </c>
    </row>
    <row r="9202" spans="2:4" ht="16" x14ac:dyDescent="0.2">
      <c r="B9202" s="6" t="s">
        <v>59657</v>
      </c>
      <c r="C9202" s="6">
        <v>-5.5594888443671699E-2</v>
      </c>
      <c r="D9202" s="6">
        <v>-2.0647941365053199E-2</v>
      </c>
    </row>
    <row r="9203" spans="2:4" ht="16" x14ac:dyDescent="0.2">
      <c r="B9203" s="6" t="s">
        <v>59658</v>
      </c>
      <c r="C9203" s="6">
        <v>-3.2349524437265097E-2</v>
      </c>
      <c r="D9203" s="6">
        <v>-4.64635604298686E-2</v>
      </c>
    </row>
    <row r="9204" spans="2:4" ht="16" x14ac:dyDescent="0.2">
      <c r="B9204" s="6" t="s">
        <v>59659</v>
      </c>
      <c r="C9204" s="6">
        <v>0.12503722247825</v>
      </c>
      <c r="D9204" s="6">
        <v>5.7443313894091602E-2</v>
      </c>
    </row>
    <row r="9205" spans="2:4" ht="16" x14ac:dyDescent="0.2">
      <c r="B9205" s="6" t="s">
        <v>59660</v>
      </c>
      <c r="C9205" s="6">
        <v>5.2593054995542197E-2</v>
      </c>
      <c r="D9205" s="6">
        <v>0.15591647725834601</v>
      </c>
    </row>
    <row r="9206" spans="2:4" ht="16" x14ac:dyDescent="0.2">
      <c r="B9206" s="6" t="s">
        <v>59661</v>
      </c>
      <c r="C9206" s="6">
        <v>-4.1734810731330001E-2</v>
      </c>
      <c r="D9206" s="6">
        <v>4.8011795246069397E-2</v>
      </c>
    </row>
    <row r="9207" spans="2:4" ht="16" x14ac:dyDescent="0.2">
      <c r="B9207" s="6" t="s">
        <v>59662</v>
      </c>
      <c r="C9207" s="6">
        <v>0.12044268124766799</v>
      </c>
      <c r="D9207" s="6">
        <v>0.123097913701758</v>
      </c>
    </row>
    <row r="9208" spans="2:4" ht="16" x14ac:dyDescent="0.2">
      <c r="B9208" s="6" t="s">
        <v>59663</v>
      </c>
      <c r="C9208" s="6">
        <v>-0.14614116913399799</v>
      </c>
      <c r="D9208" s="6">
        <v>-8.3189917628662804E-2</v>
      </c>
    </row>
    <row r="9209" spans="2:4" ht="16" x14ac:dyDescent="0.2">
      <c r="B9209" s="6" t="s">
        <v>59664</v>
      </c>
      <c r="C9209" s="6">
        <v>4.7976825253652301E-2</v>
      </c>
      <c r="D9209" s="6">
        <v>-1.8341047458757601E-2</v>
      </c>
    </row>
    <row r="9210" spans="2:4" ht="16" x14ac:dyDescent="0.2">
      <c r="B9210" s="6" t="s">
        <v>59665</v>
      </c>
      <c r="C9210" s="6">
        <v>0.102285359150112</v>
      </c>
      <c r="D9210" s="6">
        <v>0.166338310094964</v>
      </c>
    </row>
    <row r="9211" spans="2:4" ht="16" x14ac:dyDescent="0.2">
      <c r="B9211" s="6" t="s">
        <v>59666</v>
      </c>
      <c r="C9211" s="6">
        <v>4.40795631068003E-2</v>
      </c>
      <c r="D9211" s="6">
        <v>4.7277952400523397E-2</v>
      </c>
    </row>
    <row r="9212" spans="2:4" ht="16" x14ac:dyDescent="0.2">
      <c r="B9212" s="6" t="s">
        <v>59667</v>
      </c>
      <c r="C9212" s="6">
        <v>-8.5635936581104105E-2</v>
      </c>
      <c r="D9212" s="6">
        <v>-0.238716297493898</v>
      </c>
    </row>
    <row r="9213" spans="2:4" ht="16" x14ac:dyDescent="0.2">
      <c r="B9213" s="6" t="s">
        <v>59668</v>
      </c>
      <c r="C9213" s="6">
        <v>-0.10644799009935101</v>
      </c>
      <c r="D9213" s="6">
        <v>-0.13151565565407999</v>
      </c>
    </row>
    <row r="9214" spans="2:4" ht="16" x14ac:dyDescent="0.2">
      <c r="B9214" s="6" t="s">
        <v>59669</v>
      </c>
      <c r="C9214" s="6">
        <v>1.6259501827653001E-2</v>
      </c>
      <c r="D9214" s="6">
        <v>2.8789052631219399E-2</v>
      </c>
    </row>
    <row r="9215" spans="2:4" ht="16" x14ac:dyDescent="0.2">
      <c r="B9215" s="6" t="s">
        <v>59670</v>
      </c>
      <c r="C9215" s="6">
        <v>-0.19847709650722001</v>
      </c>
      <c r="D9215" s="6">
        <v>-2.0721223623950499E-2</v>
      </c>
    </row>
    <row r="9216" spans="2:4" ht="16" x14ac:dyDescent="0.2">
      <c r="B9216" s="6" t="s">
        <v>59671</v>
      </c>
      <c r="C9216" s="6">
        <v>-4.9155358077991103E-2</v>
      </c>
      <c r="D9216" s="6">
        <v>-9.1062524151166599E-2</v>
      </c>
    </row>
    <row r="9217" spans="2:4" ht="16" x14ac:dyDescent="0.2">
      <c r="B9217" s="6" t="s">
        <v>59672</v>
      </c>
      <c r="C9217" s="6">
        <v>3.6549795373879597E-2</v>
      </c>
      <c r="D9217" s="6">
        <v>6.1803026904545498E-2</v>
      </c>
    </row>
    <row r="9218" spans="2:4" ht="16" x14ac:dyDescent="0.2">
      <c r="B9218" s="6" t="s">
        <v>59673</v>
      </c>
      <c r="C9218" s="6">
        <v>-2.3152923502893299E-2</v>
      </c>
      <c r="D9218" s="6">
        <v>-8.6240561518483999E-2</v>
      </c>
    </row>
    <row r="9219" spans="2:4" ht="16" x14ac:dyDescent="0.2">
      <c r="B9219" s="6" t="s">
        <v>59674</v>
      </c>
      <c r="C9219" s="6">
        <v>-0.11800026677992299</v>
      </c>
      <c r="D9219" s="6">
        <v>-0.12040374798593501</v>
      </c>
    </row>
    <row r="9220" spans="2:4" ht="16" x14ac:dyDescent="0.2">
      <c r="B9220" s="6" t="s">
        <v>59675</v>
      </c>
      <c r="C9220" s="6">
        <v>-3.5161462310297202E-2</v>
      </c>
      <c r="D9220" s="6">
        <v>-9.7025598305092407E-3</v>
      </c>
    </row>
    <row r="9221" spans="2:4" ht="16" x14ac:dyDescent="0.2">
      <c r="B9221" s="6" t="s">
        <v>59676</v>
      </c>
      <c r="C9221" s="6">
        <v>5.8440446960110696E-3</v>
      </c>
      <c r="D9221" s="6">
        <v>4.8696117363550798E-2</v>
      </c>
    </row>
    <row r="9222" spans="2:4" ht="16" x14ac:dyDescent="0.2">
      <c r="B9222" s="6" t="s">
        <v>59677</v>
      </c>
      <c r="C9222" s="6">
        <v>0.24332020756869899</v>
      </c>
      <c r="D9222" s="6">
        <v>3.6040201825010498E-2</v>
      </c>
    </row>
    <row r="9223" spans="2:4" ht="16" x14ac:dyDescent="0.2">
      <c r="B9223" s="6" t="s">
        <v>59678</v>
      </c>
      <c r="C9223" s="6">
        <v>8.3131898936478904E-2</v>
      </c>
      <c r="D9223" s="6">
        <v>-7.6713977471696296E-2</v>
      </c>
    </row>
    <row r="9224" spans="2:4" ht="16" x14ac:dyDescent="0.2">
      <c r="B9224" s="6" t="s">
        <v>59679</v>
      </c>
      <c r="C9224" s="6">
        <v>2.4719211237966801E-3</v>
      </c>
      <c r="D9224" s="6">
        <v>5.1146595284888498E-2</v>
      </c>
    </row>
    <row r="9225" spans="2:4" ht="16" x14ac:dyDescent="0.2">
      <c r="B9225" s="6" t="s">
        <v>59680</v>
      </c>
      <c r="C9225" s="6">
        <v>-2.86438431979406E-2</v>
      </c>
      <c r="D9225" s="6">
        <v>-0.157072599191695</v>
      </c>
    </row>
    <row r="9226" spans="2:4" ht="16" x14ac:dyDescent="0.2">
      <c r="B9226" s="6" t="s">
        <v>59681</v>
      </c>
      <c r="C9226" s="6">
        <v>9.3808476103561106E-2</v>
      </c>
      <c r="D9226" s="6">
        <v>0.106559900177497</v>
      </c>
    </row>
    <row r="9227" spans="2:4" ht="16" x14ac:dyDescent="0.2">
      <c r="B9227" s="6" t="s">
        <v>59682</v>
      </c>
      <c r="C9227" s="6">
        <v>3.8573936150587698E-2</v>
      </c>
      <c r="D9227" s="6">
        <v>0.196469371913748</v>
      </c>
    </row>
    <row r="9228" spans="2:4" ht="16" x14ac:dyDescent="0.2">
      <c r="B9228" s="6" t="s">
        <v>59683</v>
      </c>
      <c r="C9228" s="6">
        <v>-5.8029878539054301E-2</v>
      </c>
      <c r="D9228" s="6">
        <v>-7.3134939328223694E-2</v>
      </c>
    </row>
    <row r="9229" spans="2:4" ht="16" x14ac:dyDescent="0.2">
      <c r="B9229" s="6" t="s">
        <v>59684</v>
      </c>
      <c r="C9229" s="6">
        <v>0.110806485343735</v>
      </c>
      <c r="D9229" s="6">
        <v>1.54334336475224E-2</v>
      </c>
    </row>
    <row r="9230" spans="2:4" ht="16" x14ac:dyDescent="0.2">
      <c r="B9230" s="6" t="s">
        <v>59685</v>
      </c>
      <c r="C9230" s="6">
        <v>-7.16330950601414E-2</v>
      </c>
      <c r="D9230" s="6">
        <v>7.45785903629681E-3</v>
      </c>
    </row>
    <row r="9231" spans="2:4" ht="16" x14ac:dyDescent="0.2">
      <c r="B9231" s="6" t="s">
        <v>59686</v>
      </c>
      <c r="C9231" s="6">
        <v>-8.3082536278389796E-2</v>
      </c>
      <c r="D9231" s="6">
        <v>1.9430149769467199E-2</v>
      </c>
    </row>
    <row r="9232" spans="2:4" ht="16" x14ac:dyDescent="0.2">
      <c r="B9232" s="6" t="s">
        <v>59687</v>
      </c>
      <c r="C9232" s="6">
        <v>5.3049525244048802E-2</v>
      </c>
      <c r="D9232" s="6">
        <v>6.9082517569696605E-2</v>
      </c>
    </row>
    <row r="9233" spans="2:4" ht="16" x14ac:dyDescent="0.2">
      <c r="B9233" s="6" t="s">
        <v>59688</v>
      </c>
      <c r="C9233" s="6">
        <v>2.2045354280143301E-2</v>
      </c>
      <c r="D9233" s="6">
        <v>8.3176079917394105E-2</v>
      </c>
    </row>
    <row r="9234" spans="2:4" ht="16" x14ac:dyDescent="0.2">
      <c r="B9234" s="6" t="s">
        <v>59689</v>
      </c>
      <c r="C9234" s="6">
        <v>-8.4060000252001998E-3</v>
      </c>
      <c r="D9234" s="6">
        <v>-1.5727442066018799E-2</v>
      </c>
    </row>
    <row r="9235" spans="2:4" ht="16" x14ac:dyDescent="0.2">
      <c r="B9235" s="6" t="s">
        <v>59690</v>
      </c>
      <c r="C9235" s="6">
        <v>-0.204547030765801</v>
      </c>
      <c r="D9235" s="6">
        <v>-9.4840711504424705E-2</v>
      </c>
    </row>
    <row r="9236" spans="2:4" ht="16" x14ac:dyDescent="0.2">
      <c r="B9236" s="6" t="s">
        <v>59691</v>
      </c>
      <c r="C9236" s="6">
        <v>0.10491834937579</v>
      </c>
      <c r="D9236" s="6">
        <v>9.6994425112016003E-2</v>
      </c>
    </row>
    <row r="9237" spans="2:4" ht="16" x14ac:dyDescent="0.2">
      <c r="B9237" s="6" t="s">
        <v>59692</v>
      </c>
      <c r="C9237" s="6">
        <v>-7.4749503558147801E-2</v>
      </c>
      <c r="D9237" s="6">
        <v>-0.12782517448663999</v>
      </c>
    </row>
    <row r="9238" spans="2:4" ht="16" x14ac:dyDescent="0.2">
      <c r="B9238" s="6" t="s">
        <v>59693</v>
      </c>
      <c r="C9238" s="6">
        <v>-0.208876265681052</v>
      </c>
      <c r="D9238" s="6">
        <v>-0.15066729423879699</v>
      </c>
    </row>
    <row r="9239" spans="2:4" ht="16" x14ac:dyDescent="0.2">
      <c r="B9239" s="6" t="s">
        <v>59694</v>
      </c>
      <c r="C9239" s="6">
        <v>-0.120173769499459</v>
      </c>
      <c r="D9239" s="6">
        <v>4.7277227063653698E-2</v>
      </c>
    </row>
    <row r="9240" spans="2:4" ht="16" x14ac:dyDescent="0.2">
      <c r="B9240" s="6" t="s">
        <v>59695</v>
      </c>
      <c r="C9240" s="6">
        <v>1.10773847957297E-2</v>
      </c>
      <c r="D9240" s="6">
        <v>5.3243364279889398E-2</v>
      </c>
    </row>
    <row r="9241" spans="2:4" ht="16" x14ac:dyDescent="0.2">
      <c r="B9241" s="6" t="s">
        <v>59696</v>
      </c>
      <c r="C9241" s="6">
        <v>0.23287233248144501</v>
      </c>
      <c r="D9241" s="6">
        <v>0.179483022031005</v>
      </c>
    </row>
    <row r="9242" spans="2:4" ht="16" x14ac:dyDescent="0.2">
      <c r="B9242" s="6" t="s">
        <v>59697</v>
      </c>
      <c r="C9242" s="6">
        <v>9.9137658969397097E-3</v>
      </c>
      <c r="D9242" s="6">
        <v>1.00651401154449E-2</v>
      </c>
    </row>
    <row r="9243" spans="2:4" ht="16" x14ac:dyDescent="0.2">
      <c r="B9243" s="6" t="s">
        <v>59698</v>
      </c>
      <c r="C9243" s="6">
        <v>6.4442780857893595E-2</v>
      </c>
      <c r="D9243" s="6">
        <v>1.69286721755964E-3</v>
      </c>
    </row>
    <row r="9244" spans="2:4" ht="16" x14ac:dyDescent="0.2">
      <c r="B9244" s="6" t="s">
        <v>59699</v>
      </c>
      <c r="C9244" s="6">
        <v>-3.2302606558420897E-2</v>
      </c>
      <c r="D9244" s="6">
        <v>-0.11765405109673401</v>
      </c>
    </row>
    <row r="9245" spans="2:4" ht="16" x14ac:dyDescent="0.2">
      <c r="B9245" s="6" t="s">
        <v>59700</v>
      </c>
      <c r="C9245" s="6">
        <v>-0.15282528884590699</v>
      </c>
      <c r="D9245" s="6">
        <v>-0.10565195022995701</v>
      </c>
    </row>
    <row r="9246" spans="2:4" ht="16" x14ac:dyDescent="0.2">
      <c r="B9246" s="6" t="s">
        <v>59701</v>
      </c>
      <c r="C9246" s="6">
        <v>0.14061880803079199</v>
      </c>
      <c r="D9246" s="6">
        <v>0.15399086746989099</v>
      </c>
    </row>
    <row r="9247" spans="2:4" ht="16" x14ac:dyDescent="0.2">
      <c r="B9247" s="6" t="s">
        <v>59702</v>
      </c>
      <c r="C9247" s="6">
        <v>-0.14031582708528001</v>
      </c>
      <c r="D9247" s="6">
        <v>-0.21636226842892101</v>
      </c>
    </row>
    <row r="9248" spans="2:4" ht="16" x14ac:dyDescent="0.2">
      <c r="B9248" s="6" t="s">
        <v>59703</v>
      </c>
      <c r="C9248" s="6">
        <v>2.24545749900429E-2</v>
      </c>
      <c r="D9248" s="6">
        <v>7.2914454277817994E-2</v>
      </c>
    </row>
    <row r="9249" spans="2:4" ht="16" x14ac:dyDescent="0.2">
      <c r="B9249" s="6" t="s">
        <v>59704</v>
      </c>
      <c r="C9249" s="6">
        <v>-2.9933884445867399E-3</v>
      </c>
      <c r="D9249" s="6">
        <v>-1.9894602334126401E-2</v>
      </c>
    </row>
    <row r="9250" spans="2:4" ht="16" x14ac:dyDescent="0.2">
      <c r="B9250" s="6" t="s">
        <v>59705</v>
      </c>
      <c r="C9250" s="6">
        <v>-7.8472048248240597E-2</v>
      </c>
      <c r="D9250" s="6">
        <v>-3.9953486828139297E-2</v>
      </c>
    </row>
    <row r="9251" spans="2:4" ht="16" x14ac:dyDescent="0.2">
      <c r="B9251" s="6" t="s">
        <v>59706</v>
      </c>
      <c r="C9251" s="6">
        <v>0.106968045830468</v>
      </c>
      <c r="D9251" s="6">
        <v>8.6676881376341705E-2</v>
      </c>
    </row>
    <row r="9252" spans="2:4" ht="16" x14ac:dyDescent="0.2">
      <c r="B9252" s="6" t="s">
        <v>59707</v>
      </c>
      <c r="C9252" s="6">
        <v>-0.17687120375342499</v>
      </c>
      <c r="D9252" s="6">
        <v>-0.20371825204118801</v>
      </c>
    </row>
    <row r="9253" spans="2:4" ht="16" x14ac:dyDescent="0.2">
      <c r="B9253" s="6" t="s">
        <v>59708</v>
      </c>
      <c r="C9253" s="6">
        <v>-0.19339457704365001</v>
      </c>
      <c r="D9253" s="6">
        <v>-9.9947371014709005E-2</v>
      </c>
    </row>
    <row r="9254" spans="2:4" ht="16" x14ac:dyDescent="0.2">
      <c r="B9254" s="6" t="s">
        <v>59709</v>
      </c>
      <c r="C9254" s="6">
        <v>0.15135208614922699</v>
      </c>
      <c r="D9254" s="6">
        <v>0.129294477320855</v>
      </c>
    </row>
    <row r="9255" spans="2:4" ht="16" x14ac:dyDescent="0.2">
      <c r="B9255" s="6" t="s">
        <v>59710</v>
      </c>
      <c r="C9255" s="6">
        <v>-2.4992398663400198E-2</v>
      </c>
      <c r="D9255" s="6">
        <v>1.7229763831156601E-2</v>
      </c>
    </row>
    <row r="9256" spans="2:4" ht="16" x14ac:dyDescent="0.2">
      <c r="B9256" s="6" t="s">
        <v>59711</v>
      </c>
      <c r="C9256" s="6">
        <v>-8.3837959957095993E-3</v>
      </c>
      <c r="D9256" s="6">
        <v>5.6996943032268398E-2</v>
      </c>
    </row>
    <row r="9257" spans="2:4" ht="16" x14ac:dyDescent="0.2">
      <c r="B9257" s="6" t="s">
        <v>59712</v>
      </c>
      <c r="C9257" s="6">
        <v>6.1918214326164303E-2</v>
      </c>
      <c r="D9257" s="6">
        <v>9.20215833221949E-2</v>
      </c>
    </row>
    <row r="9258" spans="2:4" ht="16" x14ac:dyDescent="0.2">
      <c r="B9258" s="6" t="s">
        <v>59713</v>
      </c>
      <c r="C9258" s="6">
        <v>-7.9369194426666595E-2</v>
      </c>
      <c r="D9258" s="6">
        <v>-7.7315239221024496E-3</v>
      </c>
    </row>
    <row r="9259" spans="2:4" ht="16" x14ac:dyDescent="0.2">
      <c r="B9259" s="6" t="s">
        <v>59714</v>
      </c>
      <c r="C9259" s="6">
        <v>1.34558247267123E-2</v>
      </c>
      <c r="D9259" s="6">
        <v>-7.3617880701659005E-2</v>
      </c>
    </row>
    <row r="9260" spans="2:4" ht="16" x14ac:dyDescent="0.2">
      <c r="B9260" s="6" t="s">
        <v>59715</v>
      </c>
      <c r="C9260" s="6">
        <v>8.6127405451449604E-2</v>
      </c>
      <c r="D9260" s="6">
        <v>-7.4513200761921097E-2</v>
      </c>
    </row>
    <row r="9261" spans="2:4" ht="16" x14ac:dyDescent="0.2">
      <c r="B9261" s="6" t="s">
        <v>59716</v>
      </c>
      <c r="C9261" s="6">
        <v>9.7789663834880997E-2</v>
      </c>
      <c r="D9261" s="6">
        <v>8.7346887904900007E-3</v>
      </c>
    </row>
    <row r="9262" spans="2:4" ht="16" x14ac:dyDescent="0.2">
      <c r="B9262" s="6" t="s">
        <v>59717</v>
      </c>
      <c r="C9262" s="6">
        <v>-0.13597404510223601</v>
      </c>
      <c r="D9262" s="6">
        <v>-4.7024657599205703E-2</v>
      </c>
    </row>
    <row r="9263" spans="2:4" ht="16" x14ac:dyDescent="0.2">
      <c r="B9263" s="6" t="s">
        <v>59718</v>
      </c>
      <c r="C9263" s="6">
        <v>-0.114644140120223</v>
      </c>
      <c r="D9263" s="6">
        <v>1.7735846664548301E-2</v>
      </c>
    </row>
    <row r="9264" spans="2:4" ht="16" x14ac:dyDescent="0.2">
      <c r="B9264" s="6" t="s">
        <v>59719</v>
      </c>
      <c r="C9264" s="6">
        <v>1.3030719476470101E-2</v>
      </c>
      <c r="D9264" s="6">
        <v>-4.8465126054800002E-2</v>
      </c>
    </row>
    <row r="9265" spans="2:4" ht="16" x14ac:dyDescent="0.2">
      <c r="B9265" s="6" t="s">
        <v>59720</v>
      </c>
      <c r="C9265" s="6">
        <v>-8.9200572360876897E-3</v>
      </c>
      <c r="D9265" s="6">
        <v>4.3032768113526699E-3</v>
      </c>
    </row>
    <row r="9266" spans="2:4" ht="16" x14ac:dyDescent="0.2">
      <c r="B9266" s="6" t="s">
        <v>59721</v>
      </c>
      <c r="C9266" s="6">
        <v>-1.17253159287429E-2</v>
      </c>
      <c r="D9266" s="6">
        <v>8.4559507445492302E-2</v>
      </c>
    </row>
    <row r="9267" spans="2:4" ht="16" x14ac:dyDescent="0.2">
      <c r="B9267" s="6" t="s">
        <v>59722</v>
      </c>
      <c r="C9267" s="6">
        <v>-5.3578652918057301E-2</v>
      </c>
      <c r="D9267" s="6">
        <v>-6.1199371226508099E-2</v>
      </c>
    </row>
    <row r="9268" spans="2:4" ht="16" x14ac:dyDescent="0.2">
      <c r="B9268" s="6" t="s">
        <v>59723</v>
      </c>
      <c r="C9268" s="6">
        <v>-0.11572292221880601</v>
      </c>
      <c r="D9268" s="6">
        <v>-6.16104525537923E-2</v>
      </c>
    </row>
    <row r="9269" spans="2:4" ht="16" x14ac:dyDescent="0.2">
      <c r="B9269" s="6" t="s">
        <v>59724</v>
      </c>
      <c r="C9269" s="6">
        <v>-1.48255657799687E-2</v>
      </c>
      <c r="D9269" s="6">
        <v>7.7863032055178694E-2</v>
      </c>
    </row>
    <row r="9270" spans="2:4" ht="16" x14ac:dyDescent="0.2">
      <c r="B9270" s="6" t="s">
        <v>59725</v>
      </c>
      <c r="C9270" s="6">
        <v>-2.7799996116803199E-2</v>
      </c>
      <c r="D9270" s="6">
        <v>5.7860232396124103E-2</v>
      </c>
    </row>
    <row r="9271" spans="2:4" ht="16" x14ac:dyDescent="0.2">
      <c r="B9271" s="6" t="s">
        <v>59726</v>
      </c>
      <c r="C9271" s="6">
        <v>3.9281244913919301E-2</v>
      </c>
      <c r="D9271" s="6">
        <v>-0.10973564339648</v>
      </c>
    </row>
    <row r="9272" spans="2:4" ht="16" x14ac:dyDescent="0.2">
      <c r="B9272" s="6" t="s">
        <v>59727</v>
      </c>
      <c r="C9272" s="6">
        <v>5.8878893004692401E-3</v>
      </c>
      <c r="D9272" s="6">
        <v>-0.102845981153752</v>
      </c>
    </row>
    <row r="9273" spans="2:4" ht="16" x14ac:dyDescent="0.2">
      <c r="B9273" s="6" t="s">
        <v>59728</v>
      </c>
      <c r="C9273" s="6">
        <v>-5.3246573021596098E-2</v>
      </c>
      <c r="D9273" s="6">
        <v>-0.158391863725241</v>
      </c>
    </row>
    <row r="9274" spans="2:4" ht="16" x14ac:dyDescent="0.2">
      <c r="B9274" s="6" t="s">
        <v>59729</v>
      </c>
      <c r="C9274" s="6">
        <v>7.8268363693876405E-3</v>
      </c>
      <c r="D9274" s="6">
        <v>-3.0923447660751301E-2</v>
      </c>
    </row>
    <row r="9275" spans="2:4" ht="16" x14ac:dyDescent="0.2">
      <c r="B9275" s="6" t="s">
        <v>59730</v>
      </c>
      <c r="C9275" s="6">
        <v>9.3247164276273303E-2</v>
      </c>
      <c r="D9275" s="6">
        <v>0.10357049656471699</v>
      </c>
    </row>
    <row r="9276" spans="2:4" ht="16" x14ac:dyDescent="0.2">
      <c r="B9276" s="6" t="s">
        <v>59731</v>
      </c>
      <c r="C9276" s="6">
        <v>4.0707096760299599E-2</v>
      </c>
      <c r="D9276" s="6">
        <v>7.5320577055644697E-2</v>
      </c>
    </row>
    <row r="9277" spans="2:4" ht="16" x14ac:dyDescent="0.2">
      <c r="B9277" s="6" t="s">
        <v>59732</v>
      </c>
      <c r="C9277" s="6">
        <v>-3.8159344045151797E-2</v>
      </c>
      <c r="D9277" s="6">
        <v>-4.3353913115484E-3</v>
      </c>
    </row>
    <row r="9278" spans="2:4" ht="16" x14ac:dyDescent="0.2">
      <c r="B9278" s="6" t="s">
        <v>59733</v>
      </c>
      <c r="C9278" s="6">
        <v>-1.0182429620320101E-2</v>
      </c>
      <c r="D9278" s="6">
        <v>-3.8143775306631197E-2</v>
      </c>
    </row>
    <row r="9279" spans="2:4" ht="16" x14ac:dyDescent="0.2">
      <c r="B9279" s="6" t="s">
        <v>59734</v>
      </c>
      <c r="C9279" s="6">
        <v>-5.8888573513621999E-2</v>
      </c>
      <c r="D9279" s="6">
        <v>-1.5040247863878401E-2</v>
      </c>
    </row>
    <row r="9280" spans="2:4" ht="16" x14ac:dyDescent="0.2">
      <c r="B9280" s="6" t="s">
        <v>59735</v>
      </c>
      <c r="C9280" s="6">
        <v>-1.2472946558848E-2</v>
      </c>
      <c r="D9280" s="6">
        <v>-7.15168671011603E-2</v>
      </c>
    </row>
    <row r="9281" spans="2:4" ht="16" x14ac:dyDescent="0.2">
      <c r="B9281" s="6" t="s">
        <v>59736</v>
      </c>
      <c r="C9281" s="6">
        <v>0.181947800927761</v>
      </c>
      <c r="D9281" s="6">
        <v>6.0260699865955503E-2</v>
      </c>
    </row>
    <row r="9282" spans="2:4" ht="16" x14ac:dyDescent="0.2">
      <c r="B9282" s="6" t="s">
        <v>59737</v>
      </c>
      <c r="C9282" s="6">
        <v>-3.9001634711990397E-2</v>
      </c>
      <c r="D9282" s="6">
        <v>-2.7947039608328901E-2</v>
      </c>
    </row>
    <row r="9283" spans="2:4" ht="16" x14ac:dyDescent="0.2">
      <c r="B9283" s="6" t="s">
        <v>59738</v>
      </c>
      <c r="C9283" s="6">
        <v>-1.6201167585919898E-2</v>
      </c>
      <c r="D9283" s="6">
        <v>2.87032318106707E-2</v>
      </c>
    </row>
    <row r="9284" spans="2:4" ht="16" x14ac:dyDescent="0.2">
      <c r="B9284" s="6" t="s">
        <v>59739</v>
      </c>
      <c r="C9284" s="6">
        <v>1.01421513166953E-2</v>
      </c>
      <c r="D9284" s="6">
        <v>-0.19017822277749899</v>
      </c>
    </row>
    <row r="9285" spans="2:4" ht="16" x14ac:dyDescent="0.2">
      <c r="B9285" s="6" t="s">
        <v>59740</v>
      </c>
      <c r="C9285" s="6">
        <v>-3.1568046652502298E-2</v>
      </c>
      <c r="D9285" s="6">
        <v>-3.5212735828460302E-2</v>
      </c>
    </row>
    <row r="9286" spans="2:4" ht="16" x14ac:dyDescent="0.2">
      <c r="B9286" s="6" t="s">
        <v>59741</v>
      </c>
      <c r="C9286" s="6">
        <v>-5.6613488011578297E-2</v>
      </c>
      <c r="D9286" s="6">
        <v>-9.0859575319192601E-2</v>
      </c>
    </row>
    <row r="9287" spans="2:4" ht="16" x14ac:dyDescent="0.2">
      <c r="B9287" s="6" t="s">
        <v>59742</v>
      </c>
      <c r="C9287" s="6">
        <v>0.25931318496485101</v>
      </c>
      <c r="D9287" s="6">
        <v>0.215035206855028</v>
      </c>
    </row>
    <row r="9288" spans="2:4" ht="16" x14ac:dyDescent="0.2">
      <c r="B9288" s="6" t="s">
        <v>59743</v>
      </c>
      <c r="C9288" s="6">
        <v>-0.12513094963684601</v>
      </c>
      <c r="D9288" s="6">
        <v>-4.1099170468881403E-2</v>
      </c>
    </row>
    <row r="9289" spans="2:4" ht="16" x14ac:dyDescent="0.2">
      <c r="B9289" s="6" t="s">
        <v>59744</v>
      </c>
      <c r="C9289" s="6">
        <v>8.58315170303907E-2</v>
      </c>
      <c r="D9289" s="6">
        <v>-7.1533836608911799E-2</v>
      </c>
    </row>
    <row r="9290" spans="2:4" ht="16" x14ac:dyDescent="0.2">
      <c r="B9290" s="6" t="s">
        <v>59745</v>
      </c>
      <c r="C9290" s="6">
        <v>-0.17702520483994399</v>
      </c>
      <c r="D9290" s="6">
        <v>-8.3448928747365897E-2</v>
      </c>
    </row>
    <row r="9291" spans="2:4" ht="16" x14ac:dyDescent="0.2">
      <c r="B9291" s="6" t="s">
        <v>59746</v>
      </c>
      <c r="C9291" s="6">
        <v>1.8058667163364499E-2</v>
      </c>
      <c r="D9291" s="6">
        <v>-1.9424107116136902E-2</v>
      </c>
    </row>
    <row r="9292" spans="2:4" ht="16" x14ac:dyDescent="0.2">
      <c r="B9292" s="6" t="s">
        <v>59747</v>
      </c>
      <c r="C9292" s="6">
        <v>-0.15824322497830001</v>
      </c>
      <c r="D9292" s="6">
        <v>-0.12911955680645801</v>
      </c>
    </row>
    <row r="9293" spans="2:4" ht="16" x14ac:dyDescent="0.2">
      <c r="B9293" s="6" t="s">
        <v>59748</v>
      </c>
      <c r="C9293" s="6">
        <v>9.5025511124956302E-2</v>
      </c>
      <c r="D9293" s="6">
        <v>4.3700924923678101E-2</v>
      </c>
    </row>
    <row r="9294" spans="2:4" ht="16" x14ac:dyDescent="0.2">
      <c r="B9294" s="6" t="s">
        <v>59749</v>
      </c>
      <c r="C9294" s="6">
        <v>6.9562274638990096E-4</v>
      </c>
      <c r="D9294" s="6">
        <v>-3.5381899997326299E-2</v>
      </c>
    </row>
    <row r="9295" spans="2:4" ht="16" x14ac:dyDescent="0.2">
      <c r="B9295" s="6" t="s">
        <v>59750</v>
      </c>
      <c r="C9295" s="6">
        <v>-0.131693184781557</v>
      </c>
      <c r="D9295" s="6">
        <v>2.4942313797118001E-2</v>
      </c>
    </row>
    <row r="9296" spans="2:4" ht="16" x14ac:dyDescent="0.2">
      <c r="B9296" s="6" t="s">
        <v>59751</v>
      </c>
      <c r="C9296" s="6">
        <v>-4.93200971018481E-2</v>
      </c>
      <c r="D9296" s="6">
        <v>-6.1134555805240999E-2</v>
      </c>
    </row>
    <row r="9297" spans="2:4" ht="16" x14ac:dyDescent="0.2">
      <c r="B9297" s="6" t="s">
        <v>59752</v>
      </c>
      <c r="C9297" s="6">
        <v>-4.8583641549262403E-2</v>
      </c>
      <c r="D9297" s="6">
        <v>-2.08202021017098E-2</v>
      </c>
    </row>
    <row r="9298" spans="2:4" ht="16" x14ac:dyDescent="0.2">
      <c r="B9298" s="6" t="s">
        <v>59753</v>
      </c>
      <c r="C9298" s="6">
        <v>-1.8489251507082499E-2</v>
      </c>
      <c r="D9298" s="6">
        <v>-2.9858271768870199E-2</v>
      </c>
    </row>
    <row r="9299" spans="2:4" ht="16" x14ac:dyDescent="0.2">
      <c r="B9299" s="6" t="s">
        <v>59754</v>
      </c>
      <c r="C9299" s="6">
        <v>-7.0905763251607495E-2</v>
      </c>
      <c r="D9299" s="6">
        <v>-0.13552695270576801</v>
      </c>
    </row>
    <row r="9300" spans="2:4" ht="16" x14ac:dyDescent="0.2">
      <c r="B9300" s="6" t="s">
        <v>59755</v>
      </c>
      <c r="C9300" s="6">
        <v>6.2502364144313205E-2</v>
      </c>
      <c r="D9300" s="6">
        <v>-1.32293039601326E-2</v>
      </c>
    </row>
    <row r="9301" spans="2:4" ht="16" x14ac:dyDescent="0.2">
      <c r="B9301" s="6" t="s">
        <v>59756</v>
      </c>
      <c r="C9301" s="6">
        <v>-0.21324349913760299</v>
      </c>
      <c r="D9301" s="6">
        <v>-1.0257425433858099E-2</v>
      </c>
    </row>
    <row r="9302" spans="2:4" ht="16" x14ac:dyDescent="0.2">
      <c r="B9302" s="6" t="s">
        <v>59757</v>
      </c>
      <c r="C9302" s="6">
        <v>-1.2752534489179001E-2</v>
      </c>
      <c r="D9302" s="6">
        <v>-6.7616610314288395E-2</v>
      </c>
    </row>
    <row r="9303" spans="2:4" ht="16" x14ac:dyDescent="0.2">
      <c r="B9303" s="6" t="s">
        <v>59758</v>
      </c>
      <c r="C9303" s="6">
        <v>-0.180776144682324</v>
      </c>
      <c r="D9303" s="6">
        <v>3.0538425401978798E-2</v>
      </c>
    </row>
    <row r="9304" spans="2:4" ht="16" x14ac:dyDescent="0.2">
      <c r="B9304" s="6" t="s">
        <v>59759</v>
      </c>
      <c r="C9304" s="6">
        <v>5.1864597346947101E-2</v>
      </c>
      <c r="D9304" s="6">
        <v>0.17996902277247201</v>
      </c>
    </row>
    <row r="9305" spans="2:4" ht="16" x14ac:dyDescent="0.2">
      <c r="B9305" s="6" t="s">
        <v>59760</v>
      </c>
      <c r="C9305" s="6">
        <v>0.20082182160662801</v>
      </c>
      <c r="D9305" s="6">
        <v>1.2473932212312E-2</v>
      </c>
    </row>
    <row r="9306" spans="2:4" ht="16" x14ac:dyDescent="0.2">
      <c r="B9306" s="6" t="s">
        <v>59761</v>
      </c>
      <c r="C9306" s="6">
        <v>2.1109034710359999E-2</v>
      </c>
      <c r="D9306" s="6">
        <v>-7.0524965516381002E-2</v>
      </c>
    </row>
    <row r="9307" spans="2:4" ht="16" x14ac:dyDescent="0.2">
      <c r="B9307" s="6" t="s">
        <v>59762</v>
      </c>
      <c r="C9307" s="6">
        <v>5.1645050020923997E-2</v>
      </c>
      <c r="D9307" s="6">
        <v>-2.4944093457475201E-2</v>
      </c>
    </row>
    <row r="9308" spans="2:4" ht="16" x14ac:dyDescent="0.2">
      <c r="B9308" s="6" t="s">
        <v>59763</v>
      </c>
      <c r="C9308" s="6">
        <v>-9.8515168348097107E-2</v>
      </c>
      <c r="D9308" s="6">
        <v>-1.6996935611128201E-2</v>
      </c>
    </row>
    <row r="9309" spans="2:4" ht="16" x14ac:dyDescent="0.2">
      <c r="B9309" s="6" t="s">
        <v>59764</v>
      </c>
      <c r="C9309" s="6">
        <v>9.7908483353714701E-2</v>
      </c>
      <c r="D9309" s="6">
        <v>3.4997349065359201E-2</v>
      </c>
    </row>
    <row r="9310" spans="2:4" ht="16" x14ac:dyDescent="0.2">
      <c r="B9310" s="6" t="s">
        <v>59765</v>
      </c>
      <c r="C9310" s="6">
        <v>0.21966455866829501</v>
      </c>
      <c r="D9310" s="6">
        <v>0.133453099260953</v>
      </c>
    </row>
    <row r="9311" spans="2:4" ht="16" x14ac:dyDescent="0.2">
      <c r="B9311" s="6" t="s">
        <v>59766</v>
      </c>
      <c r="C9311" s="6">
        <v>0.15843193399396899</v>
      </c>
      <c r="D9311" s="6">
        <v>0.19423712731484599</v>
      </c>
    </row>
    <row r="9312" spans="2:4" ht="16" x14ac:dyDescent="0.2">
      <c r="B9312" s="6" t="s">
        <v>59767</v>
      </c>
      <c r="C9312" s="6">
        <v>-2.7367222242302699E-2</v>
      </c>
      <c r="D9312" s="6">
        <v>-4.64451913269954E-2</v>
      </c>
    </row>
    <row r="9313" spans="2:4" ht="16" x14ac:dyDescent="0.2">
      <c r="B9313" s="6" t="s">
        <v>59768</v>
      </c>
      <c r="C9313" s="6">
        <v>0.123353509018076</v>
      </c>
      <c r="D9313" s="6">
        <v>1.35437198990118E-2</v>
      </c>
    </row>
    <row r="9314" spans="2:4" ht="16" x14ac:dyDescent="0.2">
      <c r="B9314" s="6" t="s">
        <v>59769</v>
      </c>
      <c r="C9314" s="6">
        <v>-0.155229556691763</v>
      </c>
      <c r="D9314" s="6">
        <v>5.1872449246325503E-2</v>
      </c>
    </row>
    <row r="9315" spans="2:4" ht="16" x14ac:dyDescent="0.2">
      <c r="B9315" s="6" t="s">
        <v>59770</v>
      </c>
      <c r="C9315" s="6">
        <v>8.0722086946588306E-2</v>
      </c>
      <c r="D9315" s="6">
        <v>-5.5587952982034998E-2</v>
      </c>
    </row>
    <row r="9316" spans="2:4" ht="16" x14ac:dyDescent="0.2">
      <c r="B9316" s="6" t="s">
        <v>59771</v>
      </c>
      <c r="C9316" s="6">
        <v>-5.4428874148063897E-2</v>
      </c>
      <c r="D9316" s="6">
        <v>-0.10655750491444101</v>
      </c>
    </row>
    <row r="9317" spans="2:4" ht="16" x14ac:dyDescent="0.2">
      <c r="B9317" s="6" t="s">
        <v>59772</v>
      </c>
      <c r="C9317" s="6">
        <v>2.4780257344666299E-2</v>
      </c>
      <c r="D9317" s="6">
        <v>9.4078292946126907E-2</v>
      </c>
    </row>
    <row r="9318" spans="2:4" ht="16" x14ac:dyDescent="0.2">
      <c r="B9318" s="6" t="s">
        <v>59773</v>
      </c>
      <c r="C9318" s="6">
        <v>2.06497510599775E-2</v>
      </c>
      <c r="D9318" s="6">
        <v>0.107978192631235</v>
      </c>
    </row>
    <row r="9319" spans="2:4" ht="16" x14ac:dyDescent="0.2">
      <c r="B9319" s="6" t="s">
        <v>59774</v>
      </c>
      <c r="C9319" s="6">
        <v>-6.8505838124313101E-2</v>
      </c>
      <c r="D9319" s="6">
        <v>-2.7136717745712201E-2</v>
      </c>
    </row>
    <row r="9320" spans="2:4" ht="16" x14ac:dyDescent="0.2">
      <c r="B9320" s="6" t="s">
        <v>59775</v>
      </c>
      <c r="C9320" s="6">
        <v>5.1680516186630499E-2</v>
      </c>
      <c r="D9320" s="6">
        <v>9.7576976606841698E-2</v>
      </c>
    </row>
    <row r="9321" spans="2:4" ht="16" x14ac:dyDescent="0.2">
      <c r="B9321" s="6" t="s">
        <v>59776</v>
      </c>
      <c r="C9321" s="6">
        <v>-0.25443462495031899</v>
      </c>
      <c r="D9321" s="6">
        <v>-0.16548942996854199</v>
      </c>
    </row>
    <row r="9322" spans="2:4" ht="16" x14ac:dyDescent="0.2">
      <c r="B9322" s="6" t="s">
        <v>59777</v>
      </c>
      <c r="C9322" s="6">
        <v>7.5705855182306395E-2</v>
      </c>
      <c r="D9322" s="6">
        <v>4.4588305538604003E-2</v>
      </c>
    </row>
    <row r="9323" spans="2:4" ht="16" x14ac:dyDescent="0.2">
      <c r="B9323" s="6" t="s">
        <v>59778</v>
      </c>
      <c r="C9323" s="6">
        <v>4.08444609754905E-2</v>
      </c>
      <c r="D9323" s="6">
        <v>8.7608160308269803E-2</v>
      </c>
    </row>
    <row r="9324" spans="2:4" ht="16" x14ac:dyDescent="0.2">
      <c r="B9324" s="6" t="s">
        <v>59779</v>
      </c>
      <c r="C9324" s="6">
        <v>-0.26956841266502901</v>
      </c>
      <c r="D9324" s="6">
        <v>-0.34420416256039299</v>
      </c>
    </row>
    <row r="9325" spans="2:4" ht="16" x14ac:dyDescent="0.2">
      <c r="B9325" s="6" t="s">
        <v>59780</v>
      </c>
      <c r="C9325" s="6">
        <v>-6.0208519339454397E-2</v>
      </c>
      <c r="D9325" s="6">
        <v>-1.7998549681919301E-2</v>
      </c>
    </row>
    <row r="9326" spans="2:4" ht="16" x14ac:dyDescent="0.2">
      <c r="B9326" s="6" t="s">
        <v>59781</v>
      </c>
      <c r="C9326" s="6">
        <v>0.162157092990032</v>
      </c>
      <c r="D9326" s="6">
        <v>0.148230232757841</v>
      </c>
    </row>
    <row r="9327" spans="2:4" ht="16" x14ac:dyDescent="0.2">
      <c r="B9327" s="6" t="s">
        <v>59782</v>
      </c>
      <c r="C9327" s="6">
        <v>0.144499168437731</v>
      </c>
      <c r="D9327" s="6">
        <v>0.13039381603692299</v>
      </c>
    </row>
    <row r="9328" spans="2:4" ht="16" x14ac:dyDescent="0.2">
      <c r="B9328" s="6" t="s">
        <v>59783</v>
      </c>
      <c r="C9328" s="6">
        <v>-5.6074656907796304E-3</v>
      </c>
      <c r="D9328" s="6">
        <v>0.143882223449078</v>
      </c>
    </row>
    <row r="9329" spans="2:4" ht="16" x14ac:dyDescent="0.2">
      <c r="B9329" s="6" t="s">
        <v>59784</v>
      </c>
      <c r="C9329" s="6">
        <v>0.10212784602818401</v>
      </c>
      <c r="D9329" s="6">
        <v>8.8432231751996299E-2</v>
      </c>
    </row>
    <row r="9330" spans="2:4" ht="16" x14ac:dyDescent="0.2">
      <c r="B9330" s="6" t="s">
        <v>59785</v>
      </c>
      <c r="C9330" s="6">
        <v>-5.0584652610616801E-2</v>
      </c>
      <c r="D9330" s="6">
        <v>-8.9534992294018095E-2</v>
      </c>
    </row>
    <row r="9331" spans="2:4" ht="16" x14ac:dyDescent="0.2">
      <c r="B9331" s="6" t="s">
        <v>59786</v>
      </c>
      <c r="C9331" s="6">
        <v>5.9687185060518302E-2</v>
      </c>
      <c r="D9331" s="6">
        <v>7.8391791252095402E-2</v>
      </c>
    </row>
    <row r="9332" spans="2:4" ht="16" x14ac:dyDescent="0.2">
      <c r="B9332" s="6" t="s">
        <v>59787</v>
      </c>
      <c r="C9332" s="6">
        <v>6.5090746598226404E-2</v>
      </c>
      <c r="D9332" s="6">
        <v>0.12281238579020801</v>
      </c>
    </row>
    <row r="9333" spans="2:4" ht="16" x14ac:dyDescent="0.2">
      <c r="B9333" s="6" t="s">
        <v>59788</v>
      </c>
      <c r="C9333" s="6">
        <v>-4.1772584558985998E-2</v>
      </c>
      <c r="D9333" s="6">
        <v>0.11598057647412199</v>
      </c>
    </row>
    <row r="9334" spans="2:4" ht="16" x14ac:dyDescent="0.2">
      <c r="B9334" s="6" t="s">
        <v>59789</v>
      </c>
      <c r="C9334" s="6">
        <v>1.6028473911529101E-3</v>
      </c>
      <c r="D9334" s="6">
        <v>7.8574396397874197E-2</v>
      </c>
    </row>
    <row r="9335" spans="2:4" ht="16" x14ac:dyDescent="0.2">
      <c r="B9335" s="6" t="s">
        <v>59790</v>
      </c>
      <c r="C9335" s="6">
        <v>0.10062913587363</v>
      </c>
      <c r="D9335" s="6">
        <v>4.0275076487645202E-2</v>
      </c>
    </row>
    <row r="9336" spans="2:4" ht="16" x14ac:dyDescent="0.2">
      <c r="B9336" s="6" t="s">
        <v>59791</v>
      </c>
      <c r="C9336" s="6">
        <v>0.12698988606471001</v>
      </c>
      <c r="D9336" s="6">
        <v>3.3044781324314001E-3</v>
      </c>
    </row>
    <row r="9337" spans="2:4" ht="16" x14ac:dyDescent="0.2">
      <c r="B9337" s="6" t="s">
        <v>59792</v>
      </c>
      <c r="C9337" s="6">
        <v>1.74576483563058E-2</v>
      </c>
      <c r="D9337" s="6">
        <v>8.33559872751444E-2</v>
      </c>
    </row>
    <row r="9338" spans="2:4" ht="16" x14ac:dyDescent="0.2">
      <c r="B9338" s="6" t="s">
        <v>59793</v>
      </c>
      <c r="C9338" s="6">
        <v>-8.0455409846019094E-2</v>
      </c>
      <c r="D9338" s="6">
        <v>-0.105858947577695</v>
      </c>
    </row>
    <row r="9339" spans="2:4" ht="16" x14ac:dyDescent="0.2">
      <c r="B9339" s="6" t="s">
        <v>59794</v>
      </c>
      <c r="C9339" s="6">
        <v>2.0182794897991099E-2</v>
      </c>
      <c r="D9339" s="6">
        <v>-1.0891091569239E-2</v>
      </c>
    </row>
    <row r="9340" spans="2:4" ht="16" x14ac:dyDescent="0.2">
      <c r="B9340" s="6" t="s">
        <v>59795</v>
      </c>
      <c r="C9340" s="6">
        <v>3.7594600434301698E-2</v>
      </c>
      <c r="D9340" s="6">
        <v>-4.94337861886898E-2</v>
      </c>
    </row>
    <row r="9341" spans="2:4" ht="16" x14ac:dyDescent="0.2">
      <c r="B9341" s="6" t="s">
        <v>59796</v>
      </c>
      <c r="C9341" s="6">
        <v>-0.103545224503337</v>
      </c>
      <c r="D9341" s="6">
        <v>-0.108545835948876</v>
      </c>
    </row>
    <row r="9342" spans="2:4" ht="16" x14ac:dyDescent="0.2">
      <c r="B9342" s="6" t="s">
        <v>59797</v>
      </c>
      <c r="C9342" s="6">
        <v>1.31162505695901E-2</v>
      </c>
      <c r="D9342" s="6">
        <v>7.26997561625045E-2</v>
      </c>
    </row>
    <row r="9343" spans="2:4" ht="16" x14ac:dyDescent="0.2">
      <c r="B9343" s="6" t="s">
        <v>59798</v>
      </c>
      <c r="C9343" s="6">
        <v>0.11535789617504701</v>
      </c>
      <c r="D9343" s="6">
        <v>4.4105713712725099E-2</v>
      </c>
    </row>
    <row r="9344" spans="2:4" ht="16" x14ac:dyDescent="0.2">
      <c r="B9344" s="6" t="s">
        <v>59799</v>
      </c>
      <c r="C9344" s="6">
        <v>-8.0520018861348006E-2</v>
      </c>
      <c r="D9344" s="6">
        <v>3.66084278836626E-2</v>
      </c>
    </row>
    <row r="9345" spans="2:4" ht="16" x14ac:dyDescent="0.2">
      <c r="B9345" s="6" t="s">
        <v>59800</v>
      </c>
      <c r="C9345" s="6">
        <v>-2.3169100764281601E-2</v>
      </c>
      <c r="D9345" s="6">
        <v>2.75009468678835E-2</v>
      </c>
    </row>
    <row r="9346" spans="2:4" ht="16" x14ac:dyDescent="0.2">
      <c r="B9346" s="6" t="s">
        <v>59801</v>
      </c>
      <c r="C9346" s="6">
        <v>-0.17333283362378499</v>
      </c>
      <c r="D9346" s="6">
        <v>-8.8879817123424694E-3</v>
      </c>
    </row>
    <row r="9347" spans="2:4" ht="16" x14ac:dyDescent="0.2">
      <c r="B9347" s="6" t="s">
        <v>59802</v>
      </c>
      <c r="C9347" s="6">
        <v>1.4981663554779701E-2</v>
      </c>
      <c r="D9347" s="6">
        <v>0.13021591978445901</v>
      </c>
    </row>
    <row r="9348" spans="2:4" ht="16" x14ac:dyDescent="0.2">
      <c r="B9348" s="6" t="s">
        <v>59803</v>
      </c>
      <c r="C9348" s="6">
        <v>3.3441896880775701E-2</v>
      </c>
      <c r="D9348" s="6">
        <v>-1.7433012299995599E-2</v>
      </c>
    </row>
    <row r="9349" spans="2:4" ht="16" x14ac:dyDescent="0.2">
      <c r="B9349" s="6" t="s">
        <v>59804</v>
      </c>
      <c r="C9349" s="6">
        <v>0.12068393563544599</v>
      </c>
      <c r="D9349" s="6">
        <v>-0.120833889913498</v>
      </c>
    </row>
    <row r="9350" spans="2:4" ht="16" x14ac:dyDescent="0.2">
      <c r="B9350" s="6" t="s">
        <v>59805</v>
      </c>
      <c r="C9350" s="6">
        <v>0.14312101930434401</v>
      </c>
      <c r="D9350" s="6">
        <v>0.117368311821632</v>
      </c>
    </row>
    <row r="9351" spans="2:4" ht="16" x14ac:dyDescent="0.2">
      <c r="B9351" s="6" t="s">
        <v>59806</v>
      </c>
      <c r="C9351" s="6">
        <v>4.2297295227069001E-2</v>
      </c>
      <c r="D9351" s="6">
        <v>0.120941782238127</v>
      </c>
    </row>
    <row r="9352" spans="2:4" ht="16" x14ac:dyDescent="0.2">
      <c r="B9352" s="6" t="s">
        <v>59807</v>
      </c>
      <c r="C9352" s="6">
        <v>5.0835854247088398E-2</v>
      </c>
      <c r="D9352" s="6">
        <v>-3.2895281315523703E-2</v>
      </c>
    </row>
    <row r="9353" spans="2:4" ht="16" x14ac:dyDescent="0.2">
      <c r="B9353" s="6" t="s">
        <v>59808</v>
      </c>
      <c r="C9353" s="6">
        <v>9.3136499091400496E-2</v>
      </c>
      <c r="D9353" s="6">
        <v>4.55098082362883E-2</v>
      </c>
    </row>
    <row r="9354" spans="2:4" ht="16" x14ac:dyDescent="0.2">
      <c r="B9354" s="6" t="s">
        <v>59809</v>
      </c>
      <c r="C9354" s="6">
        <v>5.8993213273517099E-4</v>
      </c>
      <c r="D9354" s="6">
        <v>0.119340445861949</v>
      </c>
    </row>
    <row r="9355" spans="2:4" ht="16" x14ac:dyDescent="0.2">
      <c r="B9355" s="6" t="s">
        <v>59810</v>
      </c>
      <c r="C9355" s="6">
        <v>-2.06339955054382E-2</v>
      </c>
      <c r="D9355" s="6">
        <v>-0.110093244793638</v>
      </c>
    </row>
    <row r="9356" spans="2:4" ht="16" x14ac:dyDescent="0.2">
      <c r="B9356" s="6" t="s">
        <v>59811</v>
      </c>
      <c r="C9356" s="6">
        <v>0.30137332742930001</v>
      </c>
      <c r="D9356" s="6">
        <v>0.23688840451366799</v>
      </c>
    </row>
    <row r="9357" spans="2:4" ht="16" x14ac:dyDescent="0.2">
      <c r="B9357" s="6" t="s">
        <v>59812</v>
      </c>
      <c r="C9357" s="6">
        <v>-5.5850987752702301E-2</v>
      </c>
      <c r="D9357" s="6">
        <v>0.14053600534375299</v>
      </c>
    </row>
    <row r="9358" spans="2:4" ht="16" x14ac:dyDescent="0.2">
      <c r="B9358" s="6" t="s">
        <v>59813</v>
      </c>
      <c r="C9358" s="6">
        <v>-6.6043524127987793E-2</v>
      </c>
      <c r="D9358" s="6">
        <v>7.58736267281831E-3</v>
      </c>
    </row>
    <row r="9359" spans="2:4" ht="16" x14ac:dyDescent="0.2">
      <c r="B9359" s="6" t="s">
        <v>59814</v>
      </c>
      <c r="C9359" s="6">
        <v>-2.77510339464726E-2</v>
      </c>
      <c r="D9359" s="6">
        <v>-0.13824292974170799</v>
      </c>
    </row>
    <row r="9360" spans="2:4" ht="16" x14ac:dyDescent="0.2">
      <c r="B9360" s="6" t="s">
        <v>59815</v>
      </c>
      <c r="C9360" s="6">
        <v>9.5653045910042395E-2</v>
      </c>
      <c r="D9360" s="6">
        <v>5.28717794764475E-2</v>
      </c>
    </row>
    <row r="9361" spans="2:4" ht="16" x14ac:dyDescent="0.2">
      <c r="B9361" s="6" t="s">
        <v>59816</v>
      </c>
      <c r="C9361" s="6">
        <v>-0.125401582609491</v>
      </c>
      <c r="D9361" s="6">
        <v>-0.13285253227519001</v>
      </c>
    </row>
    <row r="9362" spans="2:4" ht="16" x14ac:dyDescent="0.2">
      <c r="B9362" s="6" t="s">
        <v>59817</v>
      </c>
      <c r="C9362" s="6">
        <v>0.12948657607796399</v>
      </c>
      <c r="D9362" s="6">
        <v>7.9207747123582195E-2</v>
      </c>
    </row>
    <row r="9363" spans="2:4" ht="16" x14ac:dyDescent="0.2">
      <c r="B9363" s="6" t="s">
        <v>59818</v>
      </c>
      <c r="C9363" s="6">
        <v>-0.10493751860612301</v>
      </c>
      <c r="D9363" s="6">
        <v>-6.5536992613349596E-2</v>
      </c>
    </row>
    <row r="9364" spans="2:4" ht="16" x14ac:dyDescent="0.2">
      <c r="B9364" s="6" t="s">
        <v>59819</v>
      </c>
      <c r="C9364" s="6">
        <v>3.8846673271313699E-2</v>
      </c>
      <c r="D9364" s="6">
        <v>-0.120358443507952</v>
      </c>
    </row>
    <row r="9365" spans="2:4" ht="16" x14ac:dyDescent="0.2">
      <c r="B9365" s="6" t="s">
        <v>59820</v>
      </c>
      <c r="C9365" s="6">
        <v>3.3815211304254703E-2</v>
      </c>
      <c r="D9365" s="6">
        <v>7.1374923685424904E-2</v>
      </c>
    </row>
    <row r="9366" spans="2:4" ht="16" x14ac:dyDescent="0.2">
      <c r="B9366" s="6" t="s">
        <v>59821</v>
      </c>
      <c r="C9366" s="6">
        <v>2.4949427833098201E-2</v>
      </c>
      <c r="D9366" s="6">
        <v>0.14440016941123801</v>
      </c>
    </row>
    <row r="9367" spans="2:4" ht="16" x14ac:dyDescent="0.2">
      <c r="B9367" s="6" t="s">
        <v>59822</v>
      </c>
      <c r="C9367" s="6">
        <v>0.16317466839007</v>
      </c>
      <c r="D9367" s="6">
        <v>-3.1752119904770301E-3</v>
      </c>
    </row>
    <row r="9368" spans="2:4" ht="16" x14ac:dyDescent="0.2">
      <c r="B9368" s="6" t="s">
        <v>59823</v>
      </c>
      <c r="C9368" s="6">
        <v>-9.5697324599397504E-2</v>
      </c>
      <c r="D9368" s="6">
        <v>4.9754820097192599E-2</v>
      </c>
    </row>
    <row r="9369" spans="2:4" ht="16" x14ac:dyDescent="0.2">
      <c r="B9369" s="6" t="s">
        <v>59824</v>
      </c>
      <c r="C9369" s="6">
        <v>-0.16965153016908599</v>
      </c>
      <c r="D9369" s="6">
        <v>-0.14401393031462301</v>
      </c>
    </row>
    <row r="9370" spans="2:4" ht="16" x14ac:dyDescent="0.2">
      <c r="B9370" s="6" t="s">
        <v>59825</v>
      </c>
      <c r="C9370" s="6">
        <v>7.7297461026875097E-2</v>
      </c>
      <c r="D9370" s="6">
        <v>6.0325882620301599E-2</v>
      </c>
    </row>
    <row r="9371" spans="2:4" ht="16" x14ac:dyDescent="0.2">
      <c r="B9371" s="6" t="s">
        <v>59826</v>
      </c>
      <c r="C9371" s="6">
        <v>-0.11127122187704901</v>
      </c>
      <c r="D9371" s="6">
        <v>2.6065072409346999E-2</v>
      </c>
    </row>
    <row r="9372" spans="2:4" ht="16" x14ac:dyDescent="0.2">
      <c r="B9372" s="6" t="s">
        <v>59827</v>
      </c>
      <c r="C9372" s="6">
        <v>-0.27014305049204301</v>
      </c>
      <c r="D9372" s="6">
        <v>-0.10766846312645301</v>
      </c>
    </row>
    <row r="9373" spans="2:4" ht="16" x14ac:dyDescent="0.2">
      <c r="B9373" s="6" t="s">
        <v>59828</v>
      </c>
      <c r="C9373" s="6">
        <v>0.13186615475140501</v>
      </c>
      <c r="D9373" s="6">
        <v>0.156945707460351</v>
      </c>
    </row>
    <row r="9374" spans="2:4" ht="16" x14ac:dyDescent="0.2">
      <c r="B9374" s="6" t="s">
        <v>59829</v>
      </c>
      <c r="C9374" s="6">
        <v>0.102695025372414</v>
      </c>
      <c r="D9374" s="6">
        <v>7.3545783461967801E-2</v>
      </c>
    </row>
    <row r="9375" spans="2:4" ht="16" x14ac:dyDescent="0.2">
      <c r="B9375" s="6" t="s">
        <v>59830</v>
      </c>
      <c r="C9375" s="6">
        <v>-2.1036251962996699E-2</v>
      </c>
      <c r="D9375" s="6">
        <v>-8.2146103866750905E-2</v>
      </c>
    </row>
    <row r="9376" spans="2:4" ht="16" x14ac:dyDescent="0.2">
      <c r="B9376" s="6" t="s">
        <v>59831</v>
      </c>
      <c r="C9376" s="6">
        <v>-2.7200178582363701E-2</v>
      </c>
      <c r="D9376" s="6">
        <v>-0.109586880584956</v>
      </c>
    </row>
    <row r="9377" spans="2:4" ht="16" x14ac:dyDescent="0.2">
      <c r="B9377" s="6" t="s">
        <v>59832</v>
      </c>
      <c r="C9377" s="6">
        <v>-0.13138516127288299</v>
      </c>
      <c r="D9377" s="6">
        <v>-0.201588869982955</v>
      </c>
    </row>
    <row r="9378" spans="2:4" ht="16" x14ac:dyDescent="0.2">
      <c r="B9378" s="6" t="s">
        <v>59833</v>
      </c>
      <c r="C9378" s="6">
        <v>-0.131624770247425</v>
      </c>
      <c r="D9378" s="6">
        <v>-9.6665304397542798E-2</v>
      </c>
    </row>
    <row r="9379" spans="2:4" ht="16" x14ac:dyDescent="0.2">
      <c r="B9379" s="6" t="s">
        <v>59834</v>
      </c>
      <c r="C9379" s="6">
        <v>9.1549065252358702E-2</v>
      </c>
      <c r="D9379" s="6">
        <v>-1.9551536081123699E-2</v>
      </c>
    </row>
    <row r="9380" spans="2:4" ht="16" x14ac:dyDescent="0.2">
      <c r="B9380" s="6" t="s">
        <v>59835</v>
      </c>
      <c r="C9380" s="6">
        <v>2.81499045275986E-2</v>
      </c>
      <c r="D9380" s="6">
        <v>-0.15021590433534099</v>
      </c>
    </row>
    <row r="9381" spans="2:4" ht="16" x14ac:dyDescent="0.2">
      <c r="B9381" s="6" t="s">
        <v>59836</v>
      </c>
      <c r="C9381" s="6">
        <v>-9.0365205543474006E-2</v>
      </c>
      <c r="D9381" s="6">
        <v>0.101272427336124</v>
      </c>
    </row>
    <row r="9382" spans="2:4" ht="16" x14ac:dyDescent="0.2">
      <c r="B9382" s="6" t="s">
        <v>59837</v>
      </c>
      <c r="C9382" s="6">
        <v>-3.3422113968800501E-2</v>
      </c>
      <c r="D9382" s="6">
        <v>-9.1202504557067202E-2</v>
      </c>
    </row>
    <row r="9383" spans="2:4" ht="16" x14ac:dyDescent="0.2">
      <c r="B9383" s="6" t="s">
        <v>59838</v>
      </c>
      <c r="C9383" s="6">
        <v>-5.5385314047441597E-2</v>
      </c>
      <c r="D9383" s="6">
        <v>-1.31767500383984E-2</v>
      </c>
    </row>
    <row r="9384" spans="2:4" ht="16" x14ac:dyDescent="0.2">
      <c r="B9384" s="6" t="s">
        <v>59839</v>
      </c>
      <c r="C9384" s="6">
        <v>0.138377863672728</v>
      </c>
      <c r="D9384" s="6">
        <v>5.1156131286260099E-2</v>
      </c>
    </row>
    <row r="9385" spans="2:4" ht="16" x14ac:dyDescent="0.2">
      <c r="B9385" s="6" t="s">
        <v>59840</v>
      </c>
      <c r="C9385" s="6">
        <v>4.4135651600400998E-2</v>
      </c>
      <c r="D9385" s="6">
        <v>0.124365037620459</v>
      </c>
    </row>
    <row r="9386" spans="2:4" ht="16" x14ac:dyDescent="0.2">
      <c r="B9386" s="6" t="s">
        <v>59841</v>
      </c>
      <c r="C9386" s="6">
        <v>-0.17724258597961301</v>
      </c>
      <c r="D9386" s="6">
        <v>-0.13007269745755301</v>
      </c>
    </row>
    <row r="9387" spans="2:4" ht="16" x14ac:dyDescent="0.2">
      <c r="B9387" s="6" t="s">
        <v>59842</v>
      </c>
      <c r="C9387" s="6">
        <v>-7.9459917035759303E-2</v>
      </c>
      <c r="D9387" s="6">
        <v>4.9763850487873497E-2</v>
      </c>
    </row>
    <row r="9388" spans="2:4" ht="16" x14ac:dyDescent="0.2">
      <c r="B9388" s="6" t="s">
        <v>59843</v>
      </c>
      <c r="C9388" s="6">
        <v>3.5909245857565601E-2</v>
      </c>
      <c r="D9388" s="6">
        <v>8.0278392472810794E-3</v>
      </c>
    </row>
    <row r="9389" spans="2:4" ht="16" x14ac:dyDescent="0.2">
      <c r="B9389" s="6" t="s">
        <v>59844</v>
      </c>
      <c r="C9389" s="6">
        <v>2.5056383204773901E-2</v>
      </c>
      <c r="D9389" s="6">
        <v>-2.1286911123513101E-2</v>
      </c>
    </row>
    <row r="9390" spans="2:4" ht="16" x14ac:dyDescent="0.2">
      <c r="B9390" s="6" t="s">
        <v>59845</v>
      </c>
      <c r="C9390" s="6">
        <v>-4.2601022098102299E-2</v>
      </c>
      <c r="D9390" s="6">
        <v>-5.4117771090700401E-2</v>
      </c>
    </row>
    <row r="9391" spans="2:4" ht="16" x14ac:dyDescent="0.2">
      <c r="B9391" s="6" t="s">
        <v>59846</v>
      </c>
      <c r="C9391" s="6">
        <v>-2.2464689453581599E-2</v>
      </c>
      <c r="D9391" s="6">
        <v>4.7959879911040601E-2</v>
      </c>
    </row>
    <row r="9392" spans="2:4" ht="16" x14ac:dyDescent="0.2">
      <c r="B9392" s="6" t="s">
        <v>59847</v>
      </c>
      <c r="C9392" s="6">
        <v>0.17834807210477299</v>
      </c>
      <c r="D9392" s="6">
        <v>-1.4397311406371001E-2</v>
      </c>
    </row>
    <row r="9393" spans="2:4" ht="16" x14ac:dyDescent="0.2">
      <c r="B9393" s="6" t="s">
        <v>59848</v>
      </c>
      <c r="C9393" s="6">
        <v>-1.60447634468142E-2</v>
      </c>
      <c r="D9393" s="6">
        <v>5.3134965250755797E-2</v>
      </c>
    </row>
    <row r="9394" spans="2:4" ht="16" x14ac:dyDescent="0.2">
      <c r="B9394" s="6" t="s">
        <v>59849</v>
      </c>
      <c r="C9394" s="6">
        <v>-5.0652666371382403E-2</v>
      </c>
      <c r="D9394" s="6">
        <v>6.7852814078214904E-2</v>
      </c>
    </row>
    <row r="9395" spans="2:4" ht="16" x14ac:dyDescent="0.2">
      <c r="B9395" s="6" t="s">
        <v>59850</v>
      </c>
      <c r="C9395" s="6">
        <v>8.2832131635054707E-2</v>
      </c>
      <c r="D9395" s="6">
        <v>3.9748966492078701E-2</v>
      </c>
    </row>
    <row r="9396" spans="2:4" ht="16" x14ac:dyDescent="0.2">
      <c r="B9396" s="6" t="s">
        <v>59851</v>
      </c>
      <c r="C9396" s="6">
        <v>-3.9479847128685498E-2</v>
      </c>
      <c r="D9396" s="6">
        <v>3.2548508261109901E-2</v>
      </c>
    </row>
    <row r="9397" spans="2:4" ht="16" x14ac:dyDescent="0.2">
      <c r="B9397" s="6" t="s">
        <v>59852</v>
      </c>
      <c r="C9397" s="6">
        <v>-0.215072560533308</v>
      </c>
      <c r="D9397" s="6">
        <v>-0.12749440979666599</v>
      </c>
    </row>
    <row r="9398" spans="2:4" ht="16" x14ac:dyDescent="0.2">
      <c r="B9398" s="6" t="s">
        <v>59853</v>
      </c>
      <c r="C9398" s="6">
        <v>-2.8687919485822298E-2</v>
      </c>
      <c r="D9398" s="6">
        <v>3.40905832133978E-2</v>
      </c>
    </row>
    <row r="9399" spans="2:4" ht="16" x14ac:dyDescent="0.2">
      <c r="B9399" s="6" t="s">
        <v>59854</v>
      </c>
      <c r="C9399" s="6">
        <v>0.13767508768366299</v>
      </c>
      <c r="D9399" s="6">
        <v>-6.65969282136505E-2</v>
      </c>
    </row>
    <row r="9400" spans="2:4" ht="16" x14ac:dyDescent="0.2">
      <c r="B9400" s="6" t="s">
        <v>59855</v>
      </c>
      <c r="C9400" s="6">
        <v>-0.23814053519120101</v>
      </c>
      <c r="D9400" s="6">
        <v>-5.3471920878891402E-3</v>
      </c>
    </row>
    <row r="9401" spans="2:4" ht="16" x14ac:dyDescent="0.2">
      <c r="B9401" s="6" t="s">
        <v>59856</v>
      </c>
      <c r="C9401" s="6">
        <v>-0.180324024249197</v>
      </c>
      <c r="D9401" s="6">
        <v>-0.106323473388441</v>
      </c>
    </row>
    <row r="9402" spans="2:4" ht="16" x14ac:dyDescent="0.2">
      <c r="B9402" s="6" t="s">
        <v>59857</v>
      </c>
      <c r="C9402" s="6">
        <v>9.8409005114813694E-2</v>
      </c>
      <c r="D9402" s="6">
        <v>0.144894321358359</v>
      </c>
    </row>
    <row r="9403" spans="2:4" ht="16" x14ac:dyDescent="0.2">
      <c r="B9403" s="6" t="s">
        <v>59858</v>
      </c>
      <c r="C9403" s="6">
        <v>-7.3622033239093597E-3</v>
      </c>
      <c r="D9403" s="6">
        <v>-3.1753115458457701E-2</v>
      </c>
    </row>
    <row r="9404" spans="2:4" ht="16" x14ac:dyDescent="0.2">
      <c r="B9404" s="6" t="s">
        <v>59859</v>
      </c>
      <c r="C9404" s="6">
        <v>-4.7666106893794698E-2</v>
      </c>
      <c r="D9404" s="6">
        <v>-4.9280498822553802E-2</v>
      </c>
    </row>
    <row r="9405" spans="2:4" ht="16" x14ac:dyDescent="0.2">
      <c r="B9405" s="6" t="s">
        <v>59860</v>
      </c>
      <c r="C9405" s="6">
        <v>0.21459433292889701</v>
      </c>
      <c r="D9405" s="6">
        <v>3.3259773569464003E-2</v>
      </c>
    </row>
    <row r="9406" spans="2:4" ht="16" x14ac:dyDescent="0.2">
      <c r="B9406" s="6" t="s">
        <v>59861</v>
      </c>
      <c r="C9406" s="6">
        <v>9.0814550442149602E-2</v>
      </c>
      <c r="D9406" s="6">
        <v>6.3586825887035403E-2</v>
      </c>
    </row>
    <row r="9407" spans="2:4" ht="16" x14ac:dyDescent="0.2">
      <c r="B9407" s="6" t="s">
        <v>59862</v>
      </c>
      <c r="C9407" s="6">
        <v>-0.108867110046178</v>
      </c>
      <c r="D9407" s="6">
        <v>2.0352406625108899E-4</v>
      </c>
    </row>
    <row r="9408" spans="2:4" ht="16" x14ac:dyDescent="0.2">
      <c r="B9408" s="6" t="s">
        <v>59863</v>
      </c>
      <c r="C9408" s="6">
        <v>5.0039117382332202E-2</v>
      </c>
      <c r="D9408" s="6">
        <v>0.16227357679426799</v>
      </c>
    </row>
    <row r="9409" spans="2:4" ht="16" x14ac:dyDescent="0.2">
      <c r="B9409" s="6" t="s">
        <v>59864</v>
      </c>
      <c r="C9409" s="6">
        <v>2.6485492487507801E-2</v>
      </c>
      <c r="D9409" s="6">
        <v>4.5714027831675601E-2</v>
      </c>
    </row>
    <row r="9410" spans="2:4" ht="16" x14ac:dyDescent="0.2">
      <c r="B9410" s="6" t="s">
        <v>59865</v>
      </c>
      <c r="C9410" s="6">
        <v>6.25288451193899E-2</v>
      </c>
      <c r="D9410" s="6">
        <v>0.180032861990919</v>
      </c>
    </row>
    <row r="9411" spans="2:4" ht="16" x14ac:dyDescent="0.2">
      <c r="B9411" s="6" t="s">
        <v>59866</v>
      </c>
      <c r="C9411" s="6">
        <v>2.60937456747623E-2</v>
      </c>
      <c r="D9411" s="6">
        <v>2.48191798183033E-2</v>
      </c>
    </row>
    <row r="9412" spans="2:4" ht="16" x14ac:dyDescent="0.2">
      <c r="B9412" s="6" t="s">
        <v>59867</v>
      </c>
      <c r="C9412" s="6">
        <v>3.2054765648172898E-3</v>
      </c>
      <c r="D9412" s="6">
        <v>-7.4940266424613697E-2</v>
      </c>
    </row>
    <row r="9413" spans="2:4" ht="16" x14ac:dyDescent="0.2">
      <c r="B9413" s="6" t="s">
        <v>59868</v>
      </c>
      <c r="C9413" s="6">
        <v>-5.5773779574643398E-2</v>
      </c>
      <c r="D9413" s="6">
        <v>-1.40561820310303E-2</v>
      </c>
    </row>
    <row r="9414" spans="2:4" ht="16" x14ac:dyDescent="0.2">
      <c r="B9414" s="6" t="s">
        <v>59869</v>
      </c>
      <c r="C9414" s="6">
        <v>-3.1027183383735699E-2</v>
      </c>
      <c r="D9414" s="6">
        <v>5.8154461085041E-2</v>
      </c>
    </row>
    <row r="9415" spans="2:4" ht="16" x14ac:dyDescent="0.2">
      <c r="B9415" s="6" t="s">
        <v>59870</v>
      </c>
      <c r="C9415" s="6">
        <v>-5.7155367845865598E-2</v>
      </c>
      <c r="D9415" s="6">
        <v>1.8531720822195102E-2</v>
      </c>
    </row>
    <row r="9416" spans="2:4" ht="16" x14ac:dyDescent="0.2">
      <c r="B9416" s="6" t="s">
        <v>59871</v>
      </c>
      <c r="C9416" s="6">
        <v>0.108419562573026</v>
      </c>
      <c r="D9416" s="6">
        <v>-3.0129861108695401E-2</v>
      </c>
    </row>
    <row r="9417" spans="2:4" ht="16" x14ac:dyDescent="0.2">
      <c r="B9417" s="6" t="s">
        <v>59872</v>
      </c>
      <c r="C9417" s="6">
        <v>6.1953157296028599E-2</v>
      </c>
      <c r="D9417" s="6">
        <v>1.31239662127672E-2</v>
      </c>
    </row>
    <row r="9418" spans="2:4" ht="16" x14ac:dyDescent="0.2">
      <c r="B9418" s="6" t="s">
        <v>59873</v>
      </c>
      <c r="C9418" s="6">
        <v>-2.0804718157338101E-2</v>
      </c>
      <c r="D9418" s="6">
        <v>-6.0558250042823801E-2</v>
      </c>
    </row>
    <row r="9419" spans="2:4" ht="16" x14ac:dyDescent="0.2">
      <c r="B9419" s="6" t="s">
        <v>59874</v>
      </c>
      <c r="C9419" s="6">
        <v>1.0091690789535E-2</v>
      </c>
      <c r="D9419" s="6">
        <v>-7.7239982787939199E-2</v>
      </c>
    </row>
    <row r="9420" spans="2:4" ht="16" x14ac:dyDescent="0.2">
      <c r="B9420" s="6" t="s">
        <v>59875</v>
      </c>
      <c r="C9420" s="6">
        <v>0.111528931530969</v>
      </c>
      <c r="D9420" s="6">
        <v>-3.5885474812452002E-2</v>
      </c>
    </row>
    <row r="9421" spans="2:4" ht="16" x14ac:dyDescent="0.2">
      <c r="B9421" s="6" t="s">
        <v>59876</v>
      </c>
      <c r="C9421" s="6">
        <v>-0.131579513483327</v>
      </c>
      <c r="D9421" s="6">
        <v>-6.7671753903382204E-2</v>
      </c>
    </row>
    <row r="9422" spans="2:4" ht="16" x14ac:dyDescent="0.2">
      <c r="B9422" s="6" t="s">
        <v>59877</v>
      </c>
      <c r="C9422" s="6">
        <v>-1.0925054010376E-2</v>
      </c>
      <c r="D9422" s="6">
        <v>1.71996412264915E-3</v>
      </c>
    </row>
    <row r="9423" spans="2:4" ht="16" x14ac:dyDescent="0.2">
      <c r="B9423" s="6" t="s">
        <v>59878</v>
      </c>
      <c r="C9423" s="6">
        <v>4.1629346511569999E-2</v>
      </c>
      <c r="D9423" s="6">
        <v>-1.34135110840547E-2</v>
      </c>
    </row>
    <row r="9424" spans="2:4" ht="16" x14ac:dyDescent="0.2">
      <c r="B9424" s="6" t="s">
        <v>59879</v>
      </c>
      <c r="C9424" s="6">
        <v>-9.5445696087367096E-2</v>
      </c>
      <c r="D9424" s="6">
        <v>-0.181806575387714</v>
      </c>
    </row>
    <row r="9425" spans="2:4" ht="16" x14ac:dyDescent="0.2">
      <c r="B9425" s="6" t="s">
        <v>59880</v>
      </c>
      <c r="C9425" s="6">
        <v>-0.207633803624649</v>
      </c>
      <c r="D9425" s="6">
        <v>-2.0314392084209501E-2</v>
      </c>
    </row>
    <row r="9426" spans="2:4" ht="16" x14ac:dyDescent="0.2">
      <c r="B9426" s="6" t="s">
        <v>59881</v>
      </c>
      <c r="C9426" s="6">
        <v>2.09607171105732E-2</v>
      </c>
      <c r="D9426" s="6">
        <v>-6.0946872237970197E-3</v>
      </c>
    </row>
    <row r="9427" spans="2:4" ht="16" x14ac:dyDescent="0.2">
      <c r="B9427" s="6" t="s">
        <v>59882</v>
      </c>
      <c r="C9427" s="6">
        <v>-0.21505374310882</v>
      </c>
      <c r="D9427" s="6">
        <v>-3.8672722564338201E-2</v>
      </c>
    </row>
    <row r="9428" spans="2:4" ht="16" x14ac:dyDescent="0.2">
      <c r="B9428" s="6" t="s">
        <v>59883</v>
      </c>
      <c r="C9428" s="6">
        <v>-1.22848482679254E-2</v>
      </c>
      <c r="D9428" s="6">
        <v>0.20756309951589799</v>
      </c>
    </row>
    <row r="9429" spans="2:4" ht="16" x14ac:dyDescent="0.2">
      <c r="B9429" s="6" t="s">
        <v>59884</v>
      </c>
      <c r="C9429" s="6">
        <v>-2.5499003115960799E-2</v>
      </c>
      <c r="D9429" s="6">
        <v>-8.2463513959813994E-3</v>
      </c>
    </row>
    <row r="9430" spans="2:4" ht="16" x14ac:dyDescent="0.2">
      <c r="B9430" s="6" t="s">
        <v>59885</v>
      </c>
      <c r="C9430" s="6">
        <v>-0.100373473297118</v>
      </c>
      <c r="D9430" s="6">
        <v>6.1591336807692798E-2</v>
      </c>
    </row>
    <row r="9431" spans="2:4" ht="16" x14ac:dyDescent="0.2">
      <c r="B9431" s="6" t="s">
        <v>59886</v>
      </c>
      <c r="C9431" s="6">
        <v>0.229510787764306</v>
      </c>
      <c r="D9431" s="6">
        <v>0.141856746367758</v>
      </c>
    </row>
    <row r="9432" spans="2:4" ht="16" x14ac:dyDescent="0.2">
      <c r="B9432" s="6" t="s">
        <v>59887</v>
      </c>
      <c r="C9432" s="6">
        <v>4.0245477758560397E-2</v>
      </c>
      <c r="D9432" s="6">
        <v>-6.2465668424761901E-2</v>
      </c>
    </row>
    <row r="9433" spans="2:4" ht="16" x14ac:dyDescent="0.2">
      <c r="B9433" s="6" t="s">
        <v>59888</v>
      </c>
      <c r="C9433" s="6">
        <v>0.14970880031498501</v>
      </c>
      <c r="D9433" s="6">
        <v>-2.1588541283357201E-4</v>
      </c>
    </row>
    <row r="9434" spans="2:4" ht="16" x14ac:dyDescent="0.2">
      <c r="B9434" s="6" t="s">
        <v>59889</v>
      </c>
      <c r="C9434" s="6">
        <v>-0.191574787064235</v>
      </c>
      <c r="D9434" s="6">
        <v>-9.5076707297614305E-2</v>
      </c>
    </row>
    <row r="9435" spans="2:4" ht="16" x14ac:dyDescent="0.2">
      <c r="B9435" s="6" t="s">
        <v>59890</v>
      </c>
      <c r="C9435" s="6">
        <v>0.16690666973656801</v>
      </c>
      <c r="D9435" s="6">
        <v>-0.100429885959747</v>
      </c>
    </row>
    <row r="9436" spans="2:4" ht="16" x14ac:dyDescent="0.2">
      <c r="B9436" s="6" t="s">
        <v>59891</v>
      </c>
      <c r="C9436" s="6">
        <v>-0.16471378720844901</v>
      </c>
      <c r="D9436" s="6">
        <v>-6.9164805061785004E-2</v>
      </c>
    </row>
    <row r="9437" spans="2:4" ht="16" x14ac:dyDescent="0.2">
      <c r="B9437" s="6" t="s">
        <v>59892</v>
      </c>
      <c r="C9437" s="6">
        <v>-5.8236272644100098E-2</v>
      </c>
      <c r="D9437" s="6">
        <v>-5.4868630674735196E-4</v>
      </c>
    </row>
    <row r="9438" spans="2:4" ht="16" x14ac:dyDescent="0.2">
      <c r="B9438" s="6" t="s">
        <v>59893</v>
      </c>
      <c r="C9438" s="6">
        <v>-0.14608683698324801</v>
      </c>
      <c r="D9438" s="6">
        <v>-8.9925305515126702E-2</v>
      </c>
    </row>
    <row r="9439" spans="2:4" ht="16" x14ac:dyDescent="0.2">
      <c r="B9439" s="6" t="s">
        <v>59894</v>
      </c>
      <c r="C9439" s="6">
        <v>0.175099449375997</v>
      </c>
      <c r="D9439" s="6">
        <v>-4.5542592776885799E-2</v>
      </c>
    </row>
    <row r="9440" spans="2:4" ht="16" x14ac:dyDescent="0.2">
      <c r="B9440" s="6" t="s">
        <v>59895</v>
      </c>
      <c r="C9440" s="6">
        <v>3.02499392040936E-2</v>
      </c>
      <c r="D9440" s="6">
        <v>0.136888486682884</v>
      </c>
    </row>
    <row r="9441" spans="2:4" ht="16" x14ac:dyDescent="0.2">
      <c r="B9441" s="6" t="s">
        <v>59896</v>
      </c>
      <c r="C9441" s="6">
        <v>0.12721456382937599</v>
      </c>
      <c r="D9441" s="6">
        <v>0.20771004310806099</v>
      </c>
    </row>
    <row r="9442" spans="2:4" ht="16" x14ac:dyDescent="0.2">
      <c r="B9442" s="6" t="s">
        <v>59897</v>
      </c>
      <c r="C9442" s="6">
        <v>-6.4463676420277102E-2</v>
      </c>
      <c r="D9442" s="6">
        <v>-5.0871551085019E-2</v>
      </c>
    </row>
    <row r="9443" spans="2:4" ht="16" x14ac:dyDescent="0.2">
      <c r="B9443" s="6" t="s">
        <v>59898</v>
      </c>
      <c r="C9443" s="6">
        <v>3.3162984265345599E-2</v>
      </c>
      <c r="D9443" s="6">
        <v>3.7268927392073402E-3</v>
      </c>
    </row>
    <row r="9444" spans="2:4" ht="16" x14ac:dyDescent="0.2">
      <c r="B9444" s="6" t="s">
        <v>59899</v>
      </c>
      <c r="C9444" s="6">
        <v>1.5059905823164899E-2</v>
      </c>
      <c r="D9444" s="6">
        <v>-2.7998394729546999E-3</v>
      </c>
    </row>
    <row r="9445" spans="2:4" ht="16" x14ac:dyDescent="0.2">
      <c r="B9445" s="6" t="s">
        <v>59900</v>
      </c>
      <c r="C9445" s="6">
        <v>4.8920058424070802E-2</v>
      </c>
      <c r="D9445" s="6">
        <v>-9.5200234698549994E-3</v>
      </c>
    </row>
    <row r="9446" spans="2:4" ht="16" x14ac:dyDescent="0.2">
      <c r="B9446" s="6" t="s">
        <v>59901</v>
      </c>
      <c r="C9446" s="6">
        <v>-6.8940187894383999E-4</v>
      </c>
      <c r="D9446" s="6">
        <v>-0.117695195844818</v>
      </c>
    </row>
    <row r="9447" spans="2:4" ht="16" x14ac:dyDescent="0.2">
      <c r="B9447" s="6" t="s">
        <v>59902</v>
      </c>
      <c r="C9447" s="6">
        <v>9.42203942329147E-2</v>
      </c>
      <c r="D9447" s="6">
        <v>-0.114915375419163</v>
      </c>
    </row>
    <row r="9448" spans="2:4" ht="16" x14ac:dyDescent="0.2">
      <c r="B9448" s="6" t="s">
        <v>59903</v>
      </c>
      <c r="C9448" s="6">
        <v>-4.9661702163345603E-2</v>
      </c>
      <c r="D9448" s="6">
        <v>-9.7702795840222106E-3</v>
      </c>
    </row>
    <row r="9449" spans="2:4" ht="16" x14ac:dyDescent="0.2">
      <c r="B9449" s="6" t="s">
        <v>59904</v>
      </c>
      <c r="C9449" s="6">
        <v>2.4815554546939299E-2</v>
      </c>
      <c r="D9449" s="6">
        <v>-2.9319680717977199E-2</v>
      </c>
    </row>
    <row r="9450" spans="2:4" ht="16" x14ac:dyDescent="0.2">
      <c r="B9450" s="6" t="s">
        <v>59905</v>
      </c>
      <c r="C9450" s="6">
        <v>0.17312861959262801</v>
      </c>
      <c r="D9450" s="6">
        <v>4.0025568124456498E-2</v>
      </c>
    </row>
    <row r="9451" spans="2:4" ht="16" x14ac:dyDescent="0.2">
      <c r="B9451" s="6" t="s">
        <v>59906</v>
      </c>
      <c r="C9451" s="6">
        <v>1.4351755634582001E-2</v>
      </c>
      <c r="D9451" s="6">
        <v>-2.67408149924491E-2</v>
      </c>
    </row>
    <row r="9452" spans="2:4" ht="16" x14ac:dyDescent="0.2">
      <c r="B9452" s="6" t="s">
        <v>59907</v>
      </c>
      <c r="C9452" s="6">
        <v>0.198977611256836</v>
      </c>
      <c r="D9452" s="6">
        <v>1.41228950126428E-2</v>
      </c>
    </row>
    <row r="9453" spans="2:4" ht="16" x14ac:dyDescent="0.2">
      <c r="B9453" s="6" t="s">
        <v>59908</v>
      </c>
      <c r="C9453" s="6">
        <v>2.1148002482673802E-3</v>
      </c>
      <c r="D9453" s="6">
        <v>0.14930779363282201</v>
      </c>
    </row>
    <row r="9454" spans="2:4" ht="16" x14ac:dyDescent="0.2">
      <c r="B9454" s="6" t="s">
        <v>59909</v>
      </c>
      <c r="C9454" s="6">
        <v>0.12168781222562999</v>
      </c>
      <c r="D9454" s="6">
        <v>-7.8995424363896005E-2</v>
      </c>
    </row>
    <row r="9455" spans="2:4" ht="16" x14ac:dyDescent="0.2">
      <c r="B9455" s="6" t="s">
        <v>59910</v>
      </c>
      <c r="C9455" s="6">
        <v>7.3458591354536501E-2</v>
      </c>
      <c r="D9455" s="6">
        <v>8.0562397969830002E-3</v>
      </c>
    </row>
    <row r="9456" spans="2:4" ht="16" x14ac:dyDescent="0.2">
      <c r="B9456" s="6" t="s">
        <v>59911</v>
      </c>
      <c r="C9456" s="6">
        <v>-6.9994966389376898E-2</v>
      </c>
      <c r="D9456" s="6">
        <v>6.0745570033672799E-2</v>
      </c>
    </row>
    <row r="9457" spans="2:4" ht="16" x14ac:dyDescent="0.2">
      <c r="B9457" s="6" t="s">
        <v>59912</v>
      </c>
      <c r="C9457" s="6">
        <v>6.7564282658443301E-3</v>
      </c>
      <c r="D9457" s="6">
        <v>-6.0274838590254697E-2</v>
      </c>
    </row>
    <row r="9458" spans="2:4" ht="16" x14ac:dyDescent="0.2">
      <c r="B9458" s="6" t="s">
        <v>59913</v>
      </c>
      <c r="C9458" s="6">
        <v>-2.99675726124882E-3</v>
      </c>
      <c r="D9458" s="6">
        <v>-0.10598474500542999</v>
      </c>
    </row>
    <row r="9459" spans="2:4" ht="16" x14ac:dyDescent="0.2">
      <c r="B9459" s="6" t="s">
        <v>59914</v>
      </c>
      <c r="C9459" s="6">
        <v>-8.4543085193105896E-2</v>
      </c>
      <c r="D9459" s="6">
        <v>-2.6621047713604202E-3</v>
      </c>
    </row>
    <row r="9460" spans="2:4" ht="16" x14ac:dyDescent="0.2">
      <c r="B9460" s="6" t="s">
        <v>59915</v>
      </c>
      <c r="C9460" s="6">
        <v>-0.11776805986734799</v>
      </c>
      <c r="D9460" s="6">
        <v>8.5868255453647197E-3</v>
      </c>
    </row>
    <row r="9461" spans="2:4" ht="16" x14ac:dyDescent="0.2">
      <c r="B9461" s="6" t="s">
        <v>59916</v>
      </c>
      <c r="C9461" s="6">
        <v>-4.2531893879902E-2</v>
      </c>
      <c r="D9461" s="6">
        <v>-7.2066780990468898E-2</v>
      </c>
    </row>
    <row r="9462" spans="2:4" ht="16" x14ac:dyDescent="0.2">
      <c r="B9462" s="6" t="s">
        <v>59917</v>
      </c>
      <c r="C9462" s="6">
        <v>0.15093722289053699</v>
      </c>
      <c r="D9462" s="6">
        <v>4.9039858617924502E-2</v>
      </c>
    </row>
    <row r="9463" spans="2:4" ht="16" x14ac:dyDescent="0.2">
      <c r="B9463" s="6" t="s">
        <v>59918</v>
      </c>
      <c r="C9463" s="6">
        <v>0.120361637741338</v>
      </c>
      <c r="D9463" s="6">
        <v>1.0219268747542899E-2</v>
      </c>
    </row>
    <row r="9464" spans="2:4" ht="16" x14ac:dyDescent="0.2">
      <c r="B9464" s="6" t="s">
        <v>59919</v>
      </c>
      <c r="C9464" s="6">
        <v>-0.16311842446996699</v>
      </c>
      <c r="D9464" s="6">
        <v>-1.4893303772341E-2</v>
      </c>
    </row>
    <row r="9465" spans="2:4" ht="16" x14ac:dyDescent="0.2">
      <c r="B9465" s="6" t="s">
        <v>59920</v>
      </c>
      <c r="C9465" s="6">
        <v>-0.119022039590771</v>
      </c>
      <c r="D9465" s="6">
        <v>-2.21337042059595E-2</v>
      </c>
    </row>
    <row r="9466" spans="2:4" ht="16" x14ac:dyDescent="0.2">
      <c r="B9466" s="6" t="s">
        <v>59921</v>
      </c>
      <c r="C9466" s="6">
        <v>-7.3712461070213606E-2</v>
      </c>
      <c r="D9466" s="6">
        <v>-0.109651072475664</v>
      </c>
    </row>
    <row r="9467" spans="2:4" ht="16" x14ac:dyDescent="0.2">
      <c r="B9467" s="6" t="s">
        <v>59922</v>
      </c>
      <c r="C9467" s="6">
        <v>-7.7373747398032905E-2</v>
      </c>
      <c r="D9467" s="6">
        <v>-7.0701331927022396E-2</v>
      </c>
    </row>
    <row r="9468" spans="2:4" ht="16" x14ac:dyDescent="0.2">
      <c r="B9468" s="6" t="s">
        <v>59923</v>
      </c>
      <c r="C9468" s="6">
        <v>-2.7335775004671001E-3</v>
      </c>
      <c r="D9468" s="6">
        <v>-6.3843315054296995E-2</v>
      </c>
    </row>
    <row r="9469" spans="2:4" ht="16" x14ac:dyDescent="0.2">
      <c r="B9469" s="6" t="s">
        <v>59924</v>
      </c>
      <c r="C9469" s="6">
        <v>1.4595406678951799E-2</v>
      </c>
      <c r="D9469" s="6">
        <v>-8.6085296620957194E-2</v>
      </c>
    </row>
    <row r="9470" spans="2:4" ht="16" x14ac:dyDescent="0.2">
      <c r="B9470" s="6" t="s">
        <v>59925</v>
      </c>
      <c r="C9470" s="6">
        <v>-6.9804651489224795E-2</v>
      </c>
      <c r="D9470" s="6">
        <v>-7.7672917196247596E-2</v>
      </c>
    </row>
    <row r="9471" spans="2:4" ht="16" x14ac:dyDescent="0.2">
      <c r="B9471" s="6" t="s">
        <v>59926</v>
      </c>
      <c r="C9471" s="6">
        <v>-7.5448055144058002E-2</v>
      </c>
      <c r="D9471" s="6">
        <v>-6.6049777363864401E-2</v>
      </c>
    </row>
    <row r="9472" spans="2:4" ht="16" x14ac:dyDescent="0.2">
      <c r="B9472" s="6" t="s">
        <v>59927</v>
      </c>
      <c r="C9472" s="6">
        <v>-0.14559118216088801</v>
      </c>
      <c r="D9472" s="6">
        <v>-0.111515731956265</v>
      </c>
    </row>
    <row r="9473" spans="2:4" ht="16" x14ac:dyDescent="0.2">
      <c r="B9473" s="6" t="s">
        <v>59928</v>
      </c>
      <c r="C9473" s="6">
        <v>0.107260883113953</v>
      </c>
      <c r="D9473" s="6">
        <v>1.6996888250173901E-2</v>
      </c>
    </row>
    <row r="9474" spans="2:4" ht="16" x14ac:dyDescent="0.2">
      <c r="B9474" s="6" t="s">
        <v>59929</v>
      </c>
      <c r="C9474" s="6">
        <v>0.162857665381829</v>
      </c>
      <c r="D9474" s="6">
        <v>2.8763207080928301E-2</v>
      </c>
    </row>
    <row r="9475" spans="2:4" ht="16" x14ac:dyDescent="0.2">
      <c r="B9475" s="6" t="s">
        <v>59930</v>
      </c>
      <c r="C9475" s="6">
        <v>1.09448530252898E-3</v>
      </c>
      <c r="D9475" s="6">
        <v>7.1858147877307502E-2</v>
      </c>
    </row>
    <row r="9476" spans="2:4" ht="16" x14ac:dyDescent="0.2">
      <c r="B9476" s="6" t="s">
        <v>59931</v>
      </c>
      <c r="C9476" s="6">
        <v>-8.5668207151487194E-2</v>
      </c>
      <c r="D9476" s="6">
        <v>-1.32047211445165E-2</v>
      </c>
    </row>
    <row r="9477" spans="2:4" ht="16" x14ac:dyDescent="0.2">
      <c r="B9477" s="6" t="s">
        <v>59932</v>
      </c>
      <c r="C9477" s="6">
        <v>6.0507111929872801E-3</v>
      </c>
      <c r="D9477" s="6">
        <v>-9.7565540321239096E-4</v>
      </c>
    </row>
    <row r="9478" spans="2:4" ht="16" x14ac:dyDescent="0.2">
      <c r="B9478" s="6" t="s">
        <v>59933</v>
      </c>
      <c r="C9478" s="6">
        <v>-3.9755490616121499E-2</v>
      </c>
      <c r="D9478" s="6">
        <v>-0.13405242407666301</v>
      </c>
    </row>
    <row r="9479" spans="2:4" ht="16" x14ac:dyDescent="0.2">
      <c r="B9479" s="6" t="s">
        <v>59934</v>
      </c>
      <c r="C9479" s="6">
        <v>-0.113502554527713</v>
      </c>
      <c r="D9479" s="6">
        <v>3.8900228819452203E-2</v>
      </c>
    </row>
    <row r="9480" spans="2:4" ht="16" x14ac:dyDescent="0.2">
      <c r="B9480" s="6" t="s">
        <v>59935</v>
      </c>
      <c r="C9480" s="6">
        <v>9.7057652594557495E-2</v>
      </c>
      <c r="D9480" s="6">
        <v>-9.2912342779821203E-2</v>
      </c>
    </row>
    <row r="9481" spans="2:4" ht="16" x14ac:dyDescent="0.2">
      <c r="B9481" s="6" t="s">
        <v>59936</v>
      </c>
      <c r="C9481" s="6">
        <v>3.98537662549465E-2</v>
      </c>
      <c r="D9481" s="6">
        <v>2.2887976460826999E-2</v>
      </c>
    </row>
    <row r="9482" spans="2:4" ht="16" x14ac:dyDescent="0.2">
      <c r="B9482" s="6" t="s">
        <v>59937</v>
      </c>
      <c r="C9482" s="6">
        <v>4.9467559766306103E-2</v>
      </c>
      <c r="D9482" s="6">
        <v>3.5771332234218701E-3</v>
      </c>
    </row>
    <row r="9483" spans="2:4" ht="16" x14ac:dyDescent="0.2">
      <c r="B9483" s="6" t="s">
        <v>59938</v>
      </c>
      <c r="C9483" s="6">
        <v>-7.15807621828288E-2</v>
      </c>
      <c r="D9483" s="6">
        <v>9.7186845772663198E-3</v>
      </c>
    </row>
    <row r="9484" spans="2:4" ht="16" x14ac:dyDescent="0.2">
      <c r="B9484" s="6" t="s">
        <v>59939</v>
      </c>
      <c r="C9484" s="6">
        <v>-0.10554784540589</v>
      </c>
      <c r="D9484" s="6">
        <v>-0.20140024124528799</v>
      </c>
    </row>
    <row r="9485" spans="2:4" ht="16" x14ac:dyDescent="0.2">
      <c r="B9485" s="6" t="s">
        <v>59940</v>
      </c>
      <c r="C9485" s="6">
        <v>7.5509928087909906E-2</v>
      </c>
      <c r="D9485" s="6">
        <v>-8.8191387464835999E-2</v>
      </c>
    </row>
    <row r="9486" spans="2:4" ht="16" x14ac:dyDescent="0.2">
      <c r="B9486" s="6" t="s">
        <v>59941</v>
      </c>
      <c r="C9486" s="6">
        <v>-4.6717114179592997E-2</v>
      </c>
      <c r="D9486" s="6">
        <v>6.5506329161763702E-2</v>
      </c>
    </row>
    <row r="9487" spans="2:4" ht="16" x14ac:dyDescent="0.2">
      <c r="B9487" s="6" t="s">
        <v>59942</v>
      </c>
      <c r="C9487" s="6">
        <v>-1.8722314115779098E-2</v>
      </c>
      <c r="D9487" s="6">
        <v>0.130640252620287</v>
      </c>
    </row>
    <row r="9488" spans="2:4" ht="16" x14ac:dyDescent="0.2">
      <c r="B9488" s="6" t="s">
        <v>59943</v>
      </c>
      <c r="C9488" s="6">
        <v>4.1491334282170597E-2</v>
      </c>
      <c r="D9488" s="6">
        <v>9.6964390242695195E-2</v>
      </c>
    </row>
    <row r="9489" spans="2:4" ht="16" x14ac:dyDescent="0.2">
      <c r="B9489" s="6" t="s">
        <v>59944</v>
      </c>
      <c r="C9489" s="6">
        <v>-0.28685090347438102</v>
      </c>
      <c r="D9489" s="6">
        <v>-3.4877549431157E-2</v>
      </c>
    </row>
    <row r="9490" spans="2:4" ht="16" x14ac:dyDescent="0.2">
      <c r="B9490" s="6" t="s">
        <v>59945</v>
      </c>
      <c r="C9490" s="6">
        <v>-5.7892669717060301E-2</v>
      </c>
      <c r="D9490" s="6">
        <v>7.0208534851484298E-3</v>
      </c>
    </row>
    <row r="9491" spans="2:4" ht="16" x14ac:dyDescent="0.2">
      <c r="B9491" s="6" t="s">
        <v>59946</v>
      </c>
      <c r="C9491" s="6">
        <v>5.5875000239190301E-2</v>
      </c>
      <c r="D9491" s="6">
        <v>-1.22759999532501E-2</v>
      </c>
    </row>
    <row r="9492" spans="2:4" ht="16" x14ac:dyDescent="0.2">
      <c r="B9492" s="6" t="s">
        <v>59947</v>
      </c>
      <c r="C9492" s="6">
        <v>-0.105233453026203</v>
      </c>
      <c r="D9492" s="6">
        <v>-2.1638036418893902E-2</v>
      </c>
    </row>
    <row r="9493" spans="2:4" ht="16" x14ac:dyDescent="0.2">
      <c r="B9493" s="6" t="s">
        <v>59948</v>
      </c>
      <c r="C9493" s="6">
        <v>8.8332858722012006E-2</v>
      </c>
      <c r="D9493" s="6">
        <v>-3.1892504601071799E-2</v>
      </c>
    </row>
    <row r="9494" spans="2:4" ht="16" x14ac:dyDescent="0.2">
      <c r="B9494" s="6" t="s">
        <v>59949</v>
      </c>
      <c r="C9494" s="6">
        <v>0.104114503607216</v>
      </c>
      <c r="D9494" s="6">
        <v>4.6450221899413897E-2</v>
      </c>
    </row>
    <row r="9495" spans="2:4" ht="16" x14ac:dyDescent="0.2">
      <c r="B9495" s="6" t="s">
        <v>59950</v>
      </c>
      <c r="C9495" s="6">
        <v>1.16371492592391E-2</v>
      </c>
      <c r="D9495" s="6">
        <v>4.2416656363477898E-2</v>
      </c>
    </row>
    <row r="9496" spans="2:4" ht="16" x14ac:dyDescent="0.2">
      <c r="B9496" s="6" t="s">
        <v>59951</v>
      </c>
      <c r="C9496" s="6">
        <v>0.25347347483669203</v>
      </c>
      <c r="D9496" s="6">
        <v>0.18410064716256599</v>
      </c>
    </row>
    <row r="9497" spans="2:4" ht="16" x14ac:dyDescent="0.2">
      <c r="B9497" s="6" t="s">
        <v>59952</v>
      </c>
      <c r="C9497" s="6">
        <v>4.88810758641973E-2</v>
      </c>
      <c r="D9497" s="6">
        <v>8.2992369278837394E-2</v>
      </c>
    </row>
    <row r="9498" spans="2:4" ht="16" x14ac:dyDescent="0.2">
      <c r="B9498" s="6" t="s">
        <v>59953</v>
      </c>
      <c r="C9498" s="6">
        <v>4.9892109055321002E-2</v>
      </c>
      <c r="D9498" s="6">
        <v>-3.5989779777247898E-2</v>
      </c>
    </row>
    <row r="9499" spans="2:4" ht="16" x14ac:dyDescent="0.2">
      <c r="B9499" s="6" t="s">
        <v>59954</v>
      </c>
      <c r="C9499" s="6">
        <v>0.119787763344761</v>
      </c>
      <c r="D9499" s="6">
        <v>1.534903153949E-2</v>
      </c>
    </row>
    <row r="9500" spans="2:4" ht="16" x14ac:dyDescent="0.2">
      <c r="B9500" s="6" t="s">
        <v>59955</v>
      </c>
      <c r="C9500" s="6">
        <v>-0.131757717422779</v>
      </c>
      <c r="D9500" s="6">
        <v>2.2373754919174899E-2</v>
      </c>
    </row>
    <row r="9501" spans="2:4" ht="16" x14ac:dyDescent="0.2">
      <c r="B9501" s="6" t="s">
        <v>59956</v>
      </c>
      <c r="C9501" s="6">
        <v>-0.13128674721767</v>
      </c>
      <c r="D9501" s="6">
        <v>-7.3155672940077701E-2</v>
      </c>
    </row>
    <row r="9502" spans="2:4" ht="16" x14ac:dyDescent="0.2">
      <c r="B9502" s="6" t="s">
        <v>59957</v>
      </c>
      <c r="C9502" s="6">
        <v>9.4909142077257896E-2</v>
      </c>
      <c r="D9502" s="6">
        <v>8.1252867561375397E-2</v>
      </c>
    </row>
    <row r="9503" spans="2:4" ht="16" x14ac:dyDescent="0.2">
      <c r="B9503" s="6" t="s">
        <v>59958</v>
      </c>
      <c r="C9503" s="6">
        <v>-7.8084397535219494E-2</v>
      </c>
      <c r="D9503" s="6">
        <v>-4.9748266490820897E-2</v>
      </c>
    </row>
    <row r="9504" spans="2:4" ht="16" x14ac:dyDescent="0.2">
      <c r="B9504" s="6" t="s">
        <v>59959</v>
      </c>
      <c r="C9504" s="6">
        <v>0.11912027443593499</v>
      </c>
      <c r="D9504" s="6">
        <v>7.5489947812187999E-2</v>
      </c>
    </row>
    <row r="9505" spans="2:4" ht="16" x14ac:dyDescent="0.2">
      <c r="B9505" s="6" t="s">
        <v>59960</v>
      </c>
      <c r="C9505" s="6">
        <v>-1.7913615447234601E-2</v>
      </c>
      <c r="D9505" s="6">
        <v>5.8663543384819598E-2</v>
      </c>
    </row>
    <row r="9506" spans="2:4" ht="16" x14ac:dyDescent="0.2">
      <c r="B9506" s="6" t="s">
        <v>59961</v>
      </c>
      <c r="C9506" s="6">
        <v>-1.5002983226002801E-2</v>
      </c>
      <c r="D9506" s="6">
        <v>0.17268403188490999</v>
      </c>
    </row>
    <row r="9507" spans="2:4" ht="16" x14ac:dyDescent="0.2">
      <c r="B9507" s="6" t="s">
        <v>59962</v>
      </c>
      <c r="C9507" s="6">
        <v>-3.6750075308386698E-2</v>
      </c>
      <c r="D9507" s="6">
        <v>0.12417983111195</v>
      </c>
    </row>
    <row r="9508" spans="2:4" ht="16" x14ac:dyDescent="0.2">
      <c r="B9508" s="6" t="s">
        <v>59963</v>
      </c>
      <c r="C9508" s="6">
        <v>7.4909415161117807E-2</v>
      </c>
      <c r="D9508" s="6">
        <v>-3.9447752852104501E-2</v>
      </c>
    </row>
    <row r="9509" spans="2:4" ht="16" x14ac:dyDescent="0.2">
      <c r="B9509" s="6" t="s">
        <v>59964</v>
      </c>
      <c r="C9509" s="6">
        <v>8.3053171876343902E-3</v>
      </c>
      <c r="D9509" s="6">
        <v>2.1060986685808299E-2</v>
      </c>
    </row>
    <row r="9510" spans="2:4" ht="16" x14ac:dyDescent="0.2">
      <c r="B9510" s="6" t="s">
        <v>59965</v>
      </c>
      <c r="C9510" s="6">
        <v>1.6823102447093102E-2</v>
      </c>
      <c r="D9510" s="6">
        <v>0.15720401678836801</v>
      </c>
    </row>
    <row r="9511" spans="2:4" ht="16" x14ac:dyDescent="0.2">
      <c r="B9511" s="6" t="s">
        <v>59966</v>
      </c>
      <c r="C9511" s="6">
        <v>0.25963633131022201</v>
      </c>
      <c r="D9511" s="6">
        <v>0.228228722826226</v>
      </c>
    </row>
    <row r="9512" spans="2:4" ht="16" x14ac:dyDescent="0.2">
      <c r="B9512" s="6" t="s">
        <v>59967</v>
      </c>
      <c r="C9512" s="6">
        <v>4.7428333345342501E-2</v>
      </c>
      <c r="D9512" s="6">
        <v>-2.4470232493034299E-2</v>
      </c>
    </row>
    <row r="9513" spans="2:4" ht="16" x14ac:dyDescent="0.2">
      <c r="B9513" s="6" t="s">
        <v>59968</v>
      </c>
      <c r="C9513" s="6">
        <v>0.10320240273008401</v>
      </c>
      <c r="D9513" s="6">
        <v>6.3252547958624006E-2</v>
      </c>
    </row>
    <row r="9514" spans="2:4" ht="16" x14ac:dyDescent="0.2">
      <c r="B9514" s="6" t="s">
        <v>59969</v>
      </c>
      <c r="C9514" s="6">
        <v>0.109652352088338</v>
      </c>
      <c r="D9514" s="6">
        <v>1.0488578475877801E-2</v>
      </c>
    </row>
    <row r="9515" spans="2:4" ht="16" x14ac:dyDescent="0.2">
      <c r="B9515" s="6" t="s">
        <v>59970</v>
      </c>
      <c r="C9515" s="6">
        <v>1.37123845456291E-2</v>
      </c>
      <c r="D9515" s="6">
        <v>-7.83678139672975E-2</v>
      </c>
    </row>
    <row r="9516" spans="2:4" ht="16" x14ac:dyDescent="0.2">
      <c r="B9516" s="6" t="s">
        <v>59971</v>
      </c>
      <c r="C9516" s="6">
        <v>-7.0914430034996201E-3</v>
      </c>
      <c r="D9516" s="6">
        <v>0.13689476945783099</v>
      </c>
    </row>
    <row r="9517" spans="2:4" ht="16" x14ac:dyDescent="0.2">
      <c r="B9517" s="6" t="s">
        <v>59972</v>
      </c>
      <c r="C9517" s="6">
        <v>4.4165668398095499E-2</v>
      </c>
      <c r="D9517" s="6">
        <v>1.1828524469609801E-2</v>
      </c>
    </row>
    <row r="9518" spans="2:4" ht="16" x14ac:dyDescent="0.2">
      <c r="B9518" s="6" t="s">
        <v>59973</v>
      </c>
      <c r="C9518" s="6">
        <v>8.4878635733170796E-2</v>
      </c>
      <c r="D9518" s="6">
        <v>9.1557154542578595E-2</v>
      </c>
    </row>
    <row r="9519" spans="2:4" ht="16" x14ac:dyDescent="0.2">
      <c r="B9519" s="6" t="s">
        <v>59974</v>
      </c>
      <c r="C9519" s="6">
        <v>2.9452152984399401E-2</v>
      </c>
      <c r="D9519" s="6">
        <v>-0.10095059306908501</v>
      </c>
    </row>
    <row r="9520" spans="2:4" ht="16" x14ac:dyDescent="0.2">
      <c r="B9520" s="6" t="s">
        <v>59975</v>
      </c>
      <c r="C9520" s="6">
        <v>-4.4582733379485297E-2</v>
      </c>
      <c r="D9520" s="6">
        <v>1.40463218859323E-2</v>
      </c>
    </row>
    <row r="9521" spans="2:4" ht="16" x14ac:dyDescent="0.2">
      <c r="B9521" s="6" t="s">
        <v>59976</v>
      </c>
      <c r="C9521" s="6">
        <v>-0.152612847548313</v>
      </c>
      <c r="D9521" s="6">
        <v>2.3405459918712901E-2</v>
      </c>
    </row>
    <row r="9522" spans="2:4" ht="16" x14ac:dyDescent="0.2">
      <c r="B9522" s="6" t="s">
        <v>59977</v>
      </c>
      <c r="C9522" s="6">
        <v>1.4060468625956399E-2</v>
      </c>
      <c r="D9522" s="6">
        <v>6.1140527340144302E-2</v>
      </c>
    </row>
    <row r="9523" spans="2:4" ht="16" x14ac:dyDescent="0.2">
      <c r="B9523" s="6" t="s">
        <v>59978</v>
      </c>
      <c r="C9523" s="6">
        <v>-1.00360152855448E-2</v>
      </c>
      <c r="D9523" s="6">
        <v>7.4795346328092996E-2</v>
      </c>
    </row>
    <row r="9524" spans="2:4" ht="16" x14ac:dyDescent="0.2">
      <c r="B9524" s="6" t="s">
        <v>59979</v>
      </c>
      <c r="C9524" s="6">
        <v>-0.12967886850280899</v>
      </c>
      <c r="D9524" s="6">
        <v>-0.24308827578049899</v>
      </c>
    </row>
    <row r="9525" spans="2:4" ht="16" x14ac:dyDescent="0.2">
      <c r="B9525" s="6" t="s">
        <v>59980</v>
      </c>
      <c r="C9525" s="6">
        <v>-1.8530948462020198E-2</v>
      </c>
      <c r="D9525" s="6">
        <v>6.6452409163674203E-2</v>
      </c>
    </row>
    <row r="9526" spans="2:4" ht="16" x14ac:dyDescent="0.2">
      <c r="B9526" s="6" t="s">
        <v>59981</v>
      </c>
      <c r="C9526" s="6">
        <v>2.0960226347422201E-2</v>
      </c>
      <c r="D9526" s="6">
        <v>2.2203145379986799E-2</v>
      </c>
    </row>
    <row r="9527" spans="2:4" ht="16" x14ac:dyDescent="0.2">
      <c r="B9527" s="6" t="s">
        <v>59982</v>
      </c>
      <c r="C9527" s="6">
        <v>5.7782906856598301E-2</v>
      </c>
      <c r="D9527" s="6">
        <v>2.6375871613816802E-2</v>
      </c>
    </row>
    <row r="9528" spans="2:4" ht="16" x14ac:dyDescent="0.2">
      <c r="B9528" s="6" t="s">
        <v>59983</v>
      </c>
      <c r="C9528" s="6">
        <v>0.19606591261340101</v>
      </c>
      <c r="D9528" s="6">
        <v>7.3140093702718303E-2</v>
      </c>
    </row>
    <row r="9529" spans="2:4" ht="16" x14ac:dyDescent="0.2">
      <c r="B9529" s="6" t="s">
        <v>59984</v>
      </c>
      <c r="C9529" s="6">
        <v>0.204886324256248</v>
      </c>
      <c r="D9529" s="6">
        <v>3.5632861001386601E-2</v>
      </c>
    </row>
    <row r="9530" spans="2:4" ht="16" x14ac:dyDescent="0.2">
      <c r="B9530" s="6" t="s">
        <v>59985</v>
      </c>
      <c r="C9530" s="6">
        <v>-0.20416654514346</v>
      </c>
      <c r="D9530" s="6">
        <v>-0.116831537475035</v>
      </c>
    </row>
    <row r="9531" spans="2:4" ht="16" x14ac:dyDescent="0.2">
      <c r="B9531" s="6" t="s">
        <v>59986</v>
      </c>
      <c r="C9531" s="6">
        <v>-2.52266498227449E-2</v>
      </c>
      <c r="D9531" s="6">
        <v>7.2507983126003E-3</v>
      </c>
    </row>
    <row r="9532" spans="2:4" ht="16" x14ac:dyDescent="0.2">
      <c r="B9532" s="6" t="s">
        <v>59987</v>
      </c>
      <c r="C9532" s="6">
        <v>-5.4251024040866E-2</v>
      </c>
      <c r="D9532" s="6">
        <v>1.52294778404111E-2</v>
      </c>
    </row>
    <row r="9533" spans="2:4" ht="16" x14ac:dyDescent="0.2">
      <c r="B9533" s="6" t="s">
        <v>59988</v>
      </c>
      <c r="C9533" s="6">
        <v>0.10501960730757701</v>
      </c>
      <c r="D9533" s="6">
        <v>9.1848074263485402E-2</v>
      </c>
    </row>
    <row r="9534" spans="2:4" ht="16" x14ac:dyDescent="0.2">
      <c r="B9534" s="6" t="s">
        <v>59989</v>
      </c>
      <c r="C9534" s="6">
        <v>-0.105466478905988</v>
      </c>
      <c r="D9534" s="6">
        <v>7.3396741697881296E-2</v>
      </c>
    </row>
    <row r="9535" spans="2:4" ht="16" x14ac:dyDescent="0.2">
      <c r="B9535" s="6" t="s">
        <v>59990</v>
      </c>
      <c r="C9535" s="6">
        <v>8.0717512299598199E-2</v>
      </c>
      <c r="D9535" s="6">
        <v>2.6098547645124402E-2</v>
      </c>
    </row>
    <row r="9536" spans="2:4" ht="16" x14ac:dyDescent="0.2">
      <c r="B9536" s="6" t="s">
        <v>59991</v>
      </c>
      <c r="C9536" s="6">
        <v>-7.6739956813714399E-2</v>
      </c>
      <c r="D9536" s="6">
        <v>2.39355421434677E-2</v>
      </c>
    </row>
    <row r="9537" spans="2:4" ht="16" x14ac:dyDescent="0.2">
      <c r="B9537" s="6" t="s">
        <v>59992</v>
      </c>
      <c r="C9537" s="6">
        <v>3.6700534418384799E-2</v>
      </c>
      <c r="D9537" s="6">
        <v>-8.2384327736940904E-2</v>
      </c>
    </row>
    <row r="9538" spans="2:4" ht="16" x14ac:dyDescent="0.2">
      <c r="B9538" s="6" t="s">
        <v>59993</v>
      </c>
      <c r="C9538" s="6">
        <v>0.129502010999515</v>
      </c>
      <c r="D9538" s="6">
        <v>1.87888362805613E-2</v>
      </c>
    </row>
    <row r="9539" spans="2:4" ht="16" x14ac:dyDescent="0.2">
      <c r="B9539" s="6" t="s">
        <v>59994</v>
      </c>
      <c r="C9539" s="6">
        <v>-4.19162353229812E-2</v>
      </c>
      <c r="D9539" s="6">
        <v>3.7850030244684398E-2</v>
      </c>
    </row>
    <row r="9540" spans="2:4" ht="16" x14ac:dyDescent="0.2">
      <c r="B9540" s="6" t="s">
        <v>59995</v>
      </c>
      <c r="C9540" s="6">
        <v>4.3661903234065498E-2</v>
      </c>
      <c r="D9540" s="6">
        <v>5.9971587950176E-2</v>
      </c>
    </row>
    <row r="9541" spans="2:4" ht="16" x14ac:dyDescent="0.2">
      <c r="B9541" s="6" t="s">
        <v>59996</v>
      </c>
      <c r="C9541" s="6">
        <v>9.82072979476349E-2</v>
      </c>
      <c r="D9541" s="6">
        <v>0.112755853288106</v>
      </c>
    </row>
    <row r="9542" spans="2:4" ht="16" x14ac:dyDescent="0.2">
      <c r="B9542" s="6" t="s">
        <v>59997</v>
      </c>
      <c r="C9542" s="6">
        <v>-3.11191719453703E-2</v>
      </c>
      <c r="D9542" s="6">
        <v>-4.0503322543838302E-2</v>
      </c>
    </row>
    <row r="9543" spans="2:4" ht="16" x14ac:dyDescent="0.2">
      <c r="B9543" s="6" t="s">
        <v>59998</v>
      </c>
      <c r="C9543" s="6">
        <v>5.3028196804836697E-2</v>
      </c>
      <c r="D9543" s="6">
        <v>6.7958198601560299E-2</v>
      </c>
    </row>
    <row r="9544" spans="2:4" ht="16" x14ac:dyDescent="0.2">
      <c r="B9544" s="6" t="s">
        <v>59999</v>
      </c>
      <c r="C9544" s="6">
        <v>-0.128858344718731</v>
      </c>
      <c r="D9544" s="6">
        <v>-0.12832511814285999</v>
      </c>
    </row>
    <row r="9545" spans="2:4" ht="16" x14ac:dyDescent="0.2">
      <c r="B9545" s="6" t="s">
        <v>60000</v>
      </c>
      <c r="C9545" s="6">
        <v>-0.110433352856269</v>
      </c>
      <c r="D9545" s="6">
        <v>3.4666256590725202E-3</v>
      </c>
    </row>
    <row r="9546" spans="2:4" ht="16" x14ac:dyDescent="0.2">
      <c r="B9546" s="6" t="s">
        <v>60001</v>
      </c>
      <c r="C9546" s="6">
        <v>-0.202756790385065</v>
      </c>
      <c r="D9546" s="6">
        <v>-5.1101583291277598E-3</v>
      </c>
    </row>
    <row r="9547" spans="2:4" ht="16" x14ac:dyDescent="0.2">
      <c r="B9547" s="6" t="s">
        <v>60002</v>
      </c>
      <c r="C9547" s="6">
        <v>-5.3052658956088898E-2</v>
      </c>
      <c r="D9547" s="6">
        <v>5.1884004441459901E-2</v>
      </c>
    </row>
    <row r="9548" spans="2:4" ht="16" x14ac:dyDescent="0.2">
      <c r="B9548" s="6" t="s">
        <v>60003</v>
      </c>
      <c r="C9548" s="6">
        <v>-5.92346567320607E-2</v>
      </c>
      <c r="D9548" s="6">
        <v>6.6664803401259895E-2</v>
      </c>
    </row>
    <row r="9549" spans="2:4" ht="16" x14ac:dyDescent="0.2">
      <c r="B9549" s="6" t="s">
        <v>60004</v>
      </c>
      <c r="C9549" s="6">
        <v>1.80301603561661E-2</v>
      </c>
      <c r="D9549" s="6">
        <v>-3.84724105223751E-2</v>
      </c>
    </row>
    <row r="9550" spans="2:4" ht="16" x14ac:dyDescent="0.2">
      <c r="B9550" s="6" t="s">
        <v>60005</v>
      </c>
      <c r="C9550" s="6">
        <v>-0.14195671090479001</v>
      </c>
      <c r="D9550" s="6">
        <v>3.5763733005252298E-2</v>
      </c>
    </row>
    <row r="9551" spans="2:4" ht="16" x14ac:dyDescent="0.2">
      <c r="B9551" s="6" t="s">
        <v>60006</v>
      </c>
      <c r="C9551" s="6">
        <v>-3.9275536764490603E-2</v>
      </c>
      <c r="D9551" s="6">
        <v>-1.7993845912154499E-2</v>
      </c>
    </row>
    <row r="9552" spans="2:4" ht="16" x14ac:dyDescent="0.2">
      <c r="B9552" s="6" t="s">
        <v>60007</v>
      </c>
      <c r="C9552" s="6">
        <v>2.71663274224512E-2</v>
      </c>
      <c r="D9552" s="6">
        <v>-0.104325221807927</v>
      </c>
    </row>
    <row r="9553" spans="2:4" ht="16" x14ac:dyDescent="0.2">
      <c r="B9553" s="6" t="s">
        <v>60008</v>
      </c>
      <c r="C9553" s="6">
        <v>-0.10901346175133</v>
      </c>
      <c r="D9553" s="6">
        <v>2.1843851910845501E-2</v>
      </c>
    </row>
    <row r="9554" spans="2:4" ht="16" x14ac:dyDescent="0.2">
      <c r="B9554" s="6" t="s">
        <v>60009</v>
      </c>
      <c r="C9554" s="6">
        <v>-0.171296161575725</v>
      </c>
      <c r="D9554" s="6">
        <v>6.1670471212327297E-3</v>
      </c>
    </row>
    <row r="9555" spans="2:4" ht="16" x14ac:dyDescent="0.2">
      <c r="B9555" s="6" t="s">
        <v>60010</v>
      </c>
      <c r="C9555" s="6">
        <v>-2.38972928615553E-2</v>
      </c>
      <c r="D9555" s="6">
        <v>-0.12701425481311801</v>
      </c>
    </row>
    <row r="9556" spans="2:4" ht="16" x14ac:dyDescent="0.2">
      <c r="B9556" s="6" t="s">
        <v>60011</v>
      </c>
      <c r="C9556" s="6">
        <v>-3.4673229164082997E-2</v>
      </c>
      <c r="D9556" s="6">
        <v>2.80070754654555E-2</v>
      </c>
    </row>
    <row r="9557" spans="2:4" ht="16" x14ac:dyDescent="0.2">
      <c r="B9557" s="6" t="s">
        <v>60012</v>
      </c>
      <c r="C9557" s="6">
        <v>5.70903550668991E-2</v>
      </c>
      <c r="D9557" s="6">
        <v>9.3392499936045398E-2</v>
      </c>
    </row>
    <row r="9558" spans="2:4" ht="16" x14ac:dyDescent="0.2">
      <c r="B9558" s="6" t="s">
        <v>60013</v>
      </c>
      <c r="C9558" s="6">
        <v>-5.2261291547935698E-2</v>
      </c>
      <c r="D9558" s="6">
        <v>-3.2076454205548999E-2</v>
      </c>
    </row>
    <row r="9559" spans="2:4" ht="16" x14ac:dyDescent="0.2">
      <c r="B9559" s="6" t="s">
        <v>60014</v>
      </c>
      <c r="C9559" s="6">
        <v>4.6672792976068002E-3</v>
      </c>
      <c r="D9559" s="6">
        <v>-9.6366299466232896E-4</v>
      </c>
    </row>
    <row r="9560" spans="2:4" ht="16" x14ac:dyDescent="0.2">
      <c r="B9560" s="6" t="s">
        <v>60015</v>
      </c>
      <c r="C9560" s="6">
        <v>6.6526181937844001E-2</v>
      </c>
      <c r="D9560" s="6">
        <v>0.13756752586329701</v>
      </c>
    </row>
    <row r="9561" spans="2:4" ht="16" x14ac:dyDescent="0.2">
      <c r="B9561" s="6" t="s">
        <v>60016</v>
      </c>
      <c r="C9561" s="6">
        <v>0.14462230409895899</v>
      </c>
      <c r="D9561" s="6">
        <v>8.75705752049309E-3</v>
      </c>
    </row>
    <row r="9562" spans="2:4" ht="16" x14ac:dyDescent="0.2">
      <c r="B9562" s="6" t="s">
        <v>60017</v>
      </c>
      <c r="C9562" s="6">
        <v>4.8780572012475397E-2</v>
      </c>
      <c r="D9562" s="6">
        <v>2.8245427930505898E-3</v>
      </c>
    </row>
    <row r="9563" spans="2:4" ht="16" x14ac:dyDescent="0.2">
      <c r="B9563" s="6" t="s">
        <v>60018</v>
      </c>
      <c r="C9563" s="6">
        <v>-0.16431654570583601</v>
      </c>
      <c r="D9563" s="6">
        <v>-5.9979163870241999E-2</v>
      </c>
    </row>
    <row r="9564" spans="2:4" ht="16" x14ac:dyDescent="0.2">
      <c r="B9564" s="6" t="s">
        <v>60019</v>
      </c>
      <c r="C9564" s="6">
        <v>0.12300679294696</v>
      </c>
      <c r="D9564" s="6">
        <v>2.02526927336895E-3</v>
      </c>
    </row>
    <row r="9565" spans="2:4" ht="16" x14ac:dyDescent="0.2">
      <c r="B9565" s="6" t="s">
        <v>60020</v>
      </c>
      <c r="C9565" s="6">
        <v>-0.121118017784449</v>
      </c>
      <c r="D9565" s="6">
        <v>1.3931481100439E-2</v>
      </c>
    </row>
    <row r="9566" spans="2:4" ht="16" x14ac:dyDescent="0.2">
      <c r="B9566" s="6" t="s">
        <v>60021</v>
      </c>
      <c r="C9566" s="6">
        <v>0.129829356510754</v>
      </c>
      <c r="D9566" s="6">
        <v>4.8115913809934803E-3</v>
      </c>
    </row>
    <row r="9567" spans="2:4" ht="16" x14ac:dyDescent="0.2">
      <c r="B9567" s="6" t="s">
        <v>60022</v>
      </c>
      <c r="C9567" s="6">
        <v>-2.7883284485617402E-2</v>
      </c>
      <c r="D9567" s="6">
        <v>-2.2883981303207799E-3</v>
      </c>
    </row>
    <row r="9568" spans="2:4" ht="16" x14ac:dyDescent="0.2">
      <c r="B9568" s="6" t="s">
        <v>60023</v>
      </c>
      <c r="C9568" s="6">
        <v>0.123008455412601</v>
      </c>
      <c r="D9568" s="6">
        <v>5.6322021713693098E-2</v>
      </c>
    </row>
    <row r="9569" spans="2:4" ht="16" x14ac:dyDescent="0.2">
      <c r="B9569" s="6" t="s">
        <v>60024</v>
      </c>
      <c r="C9569" s="6">
        <v>-3.5893802307114697E-2</v>
      </c>
      <c r="D9569" s="6">
        <v>-0.102903407261483</v>
      </c>
    </row>
    <row r="9570" spans="2:4" ht="16" x14ac:dyDescent="0.2">
      <c r="B9570" s="6" t="s">
        <v>60025</v>
      </c>
      <c r="C9570" s="6">
        <v>4.3494868478150699E-2</v>
      </c>
      <c r="D9570" s="6">
        <v>3.5592120433568901E-2</v>
      </c>
    </row>
    <row r="9571" spans="2:4" ht="16" x14ac:dyDescent="0.2">
      <c r="B9571" s="6" t="s">
        <v>60026</v>
      </c>
      <c r="C9571" s="6">
        <v>-7.4878568972408702E-2</v>
      </c>
      <c r="D9571" s="6">
        <v>-7.6295632748467193E-2</v>
      </c>
    </row>
    <row r="9572" spans="2:4" ht="16" x14ac:dyDescent="0.2">
      <c r="B9572" s="6" t="s">
        <v>60027</v>
      </c>
      <c r="C9572" s="6">
        <v>7.1159944385296797E-2</v>
      </c>
      <c r="D9572" s="6">
        <v>5.72808277668517E-3</v>
      </c>
    </row>
    <row r="9573" spans="2:4" ht="16" x14ac:dyDescent="0.2">
      <c r="B9573" s="6" t="s">
        <v>60028</v>
      </c>
      <c r="C9573" s="6">
        <v>5.6607437098041002E-2</v>
      </c>
      <c r="D9573" s="6">
        <v>6.2381485034115003E-2</v>
      </c>
    </row>
    <row r="9574" spans="2:4" ht="16" x14ac:dyDescent="0.2">
      <c r="B9574" s="6" t="s">
        <v>60029</v>
      </c>
      <c r="C9574" s="6">
        <v>-5.9045073810004602E-3</v>
      </c>
      <c r="D9574" s="6">
        <v>8.7327082736260095E-3</v>
      </c>
    </row>
    <row r="9575" spans="2:4" ht="16" x14ac:dyDescent="0.2">
      <c r="B9575" s="6" t="s">
        <v>60030</v>
      </c>
      <c r="C9575" s="6">
        <v>8.3640754932350295E-3</v>
      </c>
      <c r="D9575" s="6">
        <v>3.7582888188181202E-2</v>
      </c>
    </row>
    <row r="9576" spans="2:4" ht="16" x14ac:dyDescent="0.2">
      <c r="B9576" s="6" t="s">
        <v>60031</v>
      </c>
      <c r="C9576" s="6">
        <v>4.85017992870862E-2</v>
      </c>
      <c r="D9576" s="6">
        <v>3.9055332246297099E-2</v>
      </c>
    </row>
    <row r="9577" spans="2:4" ht="16" x14ac:dyDescent="0.2">
      <c r="B9577" s="6" t="s">
        <v>60032</v>
      </c>
      <c r="C9577" s="6">
        <v>-0.175249974178564</v>
      </c>
      <c r="D9577" s="6">
        <v>-0.11882263198314</v>
      </c>
    </row>
    <row r="9578" spans="2:4" ht="16" x14ac:dyDescent="0.2">
      <c r="B9578" s="6" t="s">
        <v>60033</v>
      </c>
      <c r="C9578" s="6">
        <v>8.3530477221710697E-2</v>
      </c>
      <c r="D9578" s="6">
        <v>-3.1371630962030501E-2</v>
      </c>
    </row>
    <row r="9579" spans="2:4" ht="16" x14ac:dyDescent="0.2">
      <c r="B9579" s="6" t="s">
        <v>60034</v>
      </c>
      <c r="C9579" s="6">
        <v>-0.14051371509128099</v>
      </c>
      <c r="D9579" s="6">
        <v>1.76625425950168E-3</v>
      </c>
    </row>
    <row r="9580" spans="2:4" ht="16" x14ac:dyDescent="0.2">
      <c r="B9580" s="6" t="s">
        <v>60035</v>
      </c>
      <c r="C9580" s="6">
        <v>2.6955399679065899E-2</v>
      </c>
      <c r="D9580" s="6">
        <v>-0.156975368175828</v>
      </c>
    </row>
    <row r="9581" spans="2:4" ht="16" x14ac:dyDescent="0.2">
      <c r="B9581" s="6" t="s">
        <v>60036</v>
      </c>
      <c r="C9581" s="6">
        <v>-6.4005643738163096E-3</v>
      </c>
      <c r="D9581" s="6">
        <v>-3.6124757287694799E-2</v>
      </c>
    </row>
    <row r="9582" spans="2:4" ht="16" x14ac:dyDescent="0.2">
      <c r="B9582" s="6" t="s">
        <v>60037</v>
      </c>
      <c r="C9582" s="6">
        <v>-0.13004775764826901</v>
      </c>
      <c r="D9582" s="6">
        <v>-0.13839997225001899</v>
      </c>
    </row>
    <row r="9583" spans="2:4" ht="16" x14ac:dyDescent="0.2">
      <c r="B9583" s="6" t="s">
        <v>60038</v>
      </c>
      <c r="C9583" s="6">
        <v>-1.6601909240950601E-2</v>
      </c>
      <c r="D9583" s="6">
        <v>2.16784840812707E-2</v>
      </c>
    </row>
    <row r="9584" spans="2:4" ht="16" x14ac:dyDescent="0.2">
      <c r="B9584" s="6" t="s">
        <v>60039</v>
      </c>
      <c r="C9584" s="6">
        <v>-2.3353220231634001E-2</v>
      </c>
      <c r="D9584" s="6">
        <v>4.7164126377849599E-2</v>
      </c>
    </row>
    <row r="9585" spans="2:4" ht="16" x14ac:dyDescent="0.2">
      <c r="B9585" s="6" t="s">
        <v>60040</v>
      </c>
      <c r="C9585" s="6">
        <v>0.11005645158485899</v>
      </c>
      <c r="D9585" s="6">
        <v>1.4459897205552999E-2</v>
      </c>
    </row>
    <row r="9586" spans="2:4" ht="16" x14ac:dyDescent="0.2">
      <c r="B9586" s="6" t="s">
        <v>60041</v>
      </c>
      <c r="C9586" s="6">
        <v>-0.11308412600841</v>
      </c>
      <c r="D9586" s="6">
        <v>-1.60420187102982E-2</v>
      </c>
    </row>
    <row r="9587" spans="2:4" ht="16" x14ac:dyDescent="0.2">
      <c r="B9587" s="6" t="s">
        <v>60042</v>
      </c>
      <c r="C9587" s="6">
        <v>-4.5268620779483001E-2</v>
      </c>
      <c r="D9587" s="6">
        <v>2.84332761731119E-2</v>
      </c>
    </row>
    <row r="9588" spans="2:4" ht="16" x14ac:dyDescent="0.2">
      <c r="B9588" s="6" t="s">
        <v>60043</v>
      </c>
      <c r="C9588" s="6">
        <v>8.6029733851349405E-2</v>
      </c>
      <c r="D9588" s="6">
        <v>4.7329113154148103E-2</v>
      </c>
    </row>
    <row r="9589" spans="2:4" ht="16" x14ac:dyDescent="0.2">
      <c r="B9589" s="6" t="s">
        <v>60044</v>
      </c>
      <c r="C9589" s="6">
        <v>-8.1163075938828697E-2</v>
      </c>
      <c r="D9589" s="6">
        <v>1.7835719675484699E-2</v>
      </c>
    </row>
    <row r="9590" spans="2:4" ht="16" x14ac:dyDescent="0.2">
      <c r="B9590" s="6" t="s">
        <v>60045</v>
      </c>
      <c r="C9590" s="6">
        <v>1.41218104213081E-2</v>
      </c>
      <c r="D9590" s="6">
        <v>6.3579588109424406E-2</v>
      </c>
    </row>
    <row r="9591" spans="2:4" ht="16" x14ac:dyDescent="0.2">
      <c r="B9591" s="6" t="s">
        <v>60046</v>
      </c>
      <c r="C9591" s="6">
        <v>-4.01241155025822E-2</v>
      </c>
      <c r="D9591" s="6">
        <v>-5.8773736342561E-2</v>
      </c>
    </row>
    <row r="9592" spans="2:4" ht="16" x14ac:dyDescent="0.2">
      <c r="B9592" s="6" t="s">
        <v>60047</v>
      </c>
      <c r="C9592" s="6">
        <v>2.1795495532240101E-2</v>
      </c>
      <c r="D9592" s="6">
        <v>-0.110255284020381</v>
      </c>
    </row>
    <row r="9593" spans="2:4" ht="16" x14ac:dyDescent="0.2">
      <c r="B9593" s="6" t="s">
        <v>60048</v>
      </c>
      <c r="C9593" s="6">
        <v>9.6895431954286501E-2</v>
      </c>
      <c r="D9593" s="6">
        <v>-5.21742377783863E-3</v>
      </c>
    </row>
    <row r="9594" spans="2:4" ht="16" x14ac:dyDescent="0.2">
      <c r="B9594" s="6" t="s">
        <v>60049</v>
      </c>
      <c r="C9594" s="6">
        <v>0.13075392579006101</v>
      </c>
      <c r="D9594" s="6">
        <v>7.4669620792507899E-2</v>
      </c>
    </row>
    <row r="9595" spans="2:4" ht="16" x14ac:dyDescent="0.2">
      <c r="B9595" s="6" t="s">
        <v>60050</v>
      </c>
      <c r="C9595" s="6">
        <v>6.7756246150594297E-3</v>
      </c>
      <c r="D9595" s="6">
        <v>1.29636152866475E-2</v>
      </c>
    </row>
    <row r="9596" spans="2:4" ht="16" x14ac:dyDescent="0.2">
      <c r="B9596" s="6" t="s">
        <v>60051</v>
      </c>
      <c r="C9596" s="6">
        <v>0.14682893962538801</v>
      </c>
      <c r="D9596" s="6">
        <v>6.7143601665324104E-4</v>
      </c>
    </row>
    <row r="9597" spans="2:4" ht="16" x14ac:dyDescent="0.2">
      <c r="B9597" s="6" t="s">
        <v>60052</v>
      </c>
      <c r="C9597" s="6">
        <v>2.0191970154664701E-2</v>
      </c>
      <c r="D9597" s="6">
        <v>3.13397218625854E-2</v>
      </c>
    </row>
    <row r="9598" spans="2:4" ht="16" x14ac:dyDescent="0.2">
      <c r="B9598" s="6" t="s">
        <v>60053</v>
      </c>
      <c r="C9598" s="6">
        <v>7.0321711811228496E-2</v>
      </c>
      <c r="D9598" s="6">
        <v>6.8481892020141502E-2</v>
      </c>
    </row>
    <row r="9599" spans="2:4" ht="16" x14ac:dyDescent="0.2">
      <c r="B9599" s="6" t="s">
        <v>60054</v>
      </c>
      <c r="C9599" s="6">
        <v>-7.9527523529000305E-2</v>
      </c>
      <c r="D9599" s="6">
        <v>-1.36405046341614E-2</v>
      </c>
    </row>
    <row r="9600" spans="2:4" ht="16" x14ac:dyDescent="0.2">
      <c r="B9600" s="6" t="s">
        <v>60055</v>
      </c>
      <c r="C9600" s="6">
        <v>7.69064338555214E-2</v>
      </c>
      <c r="D9600" s="6">
        <v>4.0941824687803198E-2</v>
      </c>
    </row>
    <row r="9601" spans="2:4" ht="16" x14ac:dyDescent="0.2">
      <c r="B9601" s="6" t="s">
        <v>60056</v>
      </c>
      <c r="C9601" s="6">
        <v>-7.0469023007895301E-2</v>
      </c>
      <c r="D9601" s="6">
        <v>-5.93804702905961E-2</v>
      </c>
    </row>
    <row r="9602" spans="2:4" ht="16" x14ac:dyDescent="0.2">
      <c r="B9602" s="6" t="s">
        <v>60057</v>
      </c>
      <c r="C9602" s="6">
        <v>0.16132684855173601</v>
      </c>
      <c r="D9602" s="6">
        <v>6.7562285603689404E-2</v>
      </c>
    </row>
    <row r="9603" spans="2:4" ht="16" x14ac:dyDescent="0.2">
      <c r="B9603" s="6" t="s">
        <v>60058</v>
      </c>
      <c r="C9603" s="6">
        <v>0.17228213784259</v>
      </c>
      <c r="D9603" s="6">
        <v>1.2591861776051899E-2</v>
      </c>
    </row>
    <row r="9604" spans="2:4" ht="16" x14ac:dyDescent="0.2">
      <c r="B9604" s="6" t="s">
        <v>60059</v>
      </c>
      <c r="C9604" s="6">
        <v>7.5980630468617194E-2</v>
      </c>
      <c r="D9604" s="6">
        <v>9.4573574467921404E-2</v>
      </c>
    </row>
    <row r="9605" spans="2:4" ht="16" x14ac:dyDescent="0.2">
      <c r="B9605" s="6" t="s">
        <v>60060</v>
      </c>
      <c r="C9605" s="6">
        <v>-0.19354130264179301</v>
      </c>
      <c r="D9605" s="6">
        <v>3.2941004498084098E-2</v>
      </c>
    </row>
    <row r="9606" spans="2:4" ht="16" x14ac:dyDescent="0.2">
      <c r="B9606" s="6" t="s">
        <v>60061</v>
      </c>
      <c r="C9606" s="6">
        <v>3.7075712462453199E-3</v>
      </c>
      <c r="D9606" s="6">
        <v>2.05974788782732E-2</v>
      </c>
    </row>
    <row r="9607" spans="2:4" ht="16" x14ac:dyDescent="0.2">
      <c r="B9607" s="6" t="s">
        <v>60062</v>
      </c>
      <c r="C9607" s="6">
        <v>4.8821141664801899E-2</v>
      </c>
      <c r="D9607" s="6">
        <v>0.12734993690229701</v>
      </c>
    </row>
    <row r="9608" spans="2:4" ht="16" x14ac:dyDescent="0.2">
      <c r="B9608" s="6" t="s">
        <v>60063</v>
      </c>
      <c r="C9608" s="6">
        <v>7.3295746879385795E-2</v>
      </c>
      <c r="D9608" s="6">
        <v>1.94067278809958E-6</v>
      </c>
    </row>
    <row r="9609" spans="2:4" ht="16" x14ac:dyDescent="0.2">
      <c r="B9609" s="6" t="s">
        <v>60064</v>
      </c>
      <c r="C9609" s="6">
        <v>0.12599161662796901</v>
      </c>
      <c r="D9609" s="6">
        <v>8.0610043229886699E-2</v>
      </c>
    </row>
    <row r="9610" spans="2:4" ht="16" x14ac:dyDescent="0.2">
      <c r="B9610" s="6" t="s">
        <v>60065</v>
      </c>
      <c r="C9610" s="6">
        <v>0.186473167171675</v>
      </c>
      <c r="D9610" s="6">
        <v>0.17476442024858099</v>
      </c>
    </row>
    <row r="9611" spans="2:4" ht="16" x14ac:dyDescent="0.2">
      <c r="B9611" s="6" t="s">
        <v>60066</v>
      </c>
      <c r="C9611" s="6">
        <v>0.29353301456844599</v>
      </c>
      <c r="D9611" s="6">
        <v>0.26837572730752901</v>
      </c>
    </row>
    <row r="9612" spans="2:4" ht="16" x14ac:dyDescent="0.2">
      <c r="B9612" s="6" t="s">
        <v>60067</v>
      </c>
      <c r="C9612" s="6">
        <v>1.27306926767901E-2</v>
      </c>
      <c r="D9612" s="6">
        <v>6.2359008914769497E-2</v>
      </c>
    </row>
    <row r="9613" spans="2:4" ht="16" x14ac:dyDescent="0.2">
      <c r="B9613" s="6" t="s">
        <v>60068</v>
      </c>
      <c r="C9613" s="6">
        <v>-7.9316464987043006E-2</v>
      </c>
      <c r="D9613" s="6">
        <v>-6.249763660846E-2</v>
      </c>
    </row>
    <row r="9614" spans="2:4" ht="16" x14ac:dyDescent="0.2">
      <c r="B9614" s="6" t="s">
        <v>60069</v>
      </c>
      <c r="C9614" s="6">
        <v>-2.6591911292124199E-2</v>
      </c>
      <c r="D9614" s="6">
        <v>1.1354670185966099E-2</v>
      </c>
    </row>
    <row r="9615" spans="2:4" ht="16" x14ac:dyDescent="0.2">
      <c r="B9615" s="6" t="s">
        <v>60070</v>
      </c>
      <c r="C9615" s="6">
        <v>3.1564817628222399E-3</v>
      </c>
      <c r="D9615" s="6">
        <v>0.103094943166187</v>
      </c>
    </row>
    <row r="9616" spans="2:4" ht="16" x14ac:dyDescent="0.2">
      <c r="B9616" s="6" t="s">
        <v>60071</v>
      </c>
      <c r="C9616" s="6">
        <v>-4.8459078222100202E-2</v>
      </c>
      <c r="D9616" s="6">
        <v>-8.5963956088173504E-2</v>
      </c>
    </row>
    <row r="9617" spans="2:4" ht="16" x14ac:dyDescent="0.2">
      <c r="B9617" s="6" t="s">
        <v>60072</v>
      </c>
      <c r="C9617" s="6">
        <v>4.03501488172111E-2</v>
      </c>
      <c r="D9617" s="6">
        <v>9.8243572252172798E-2</v>
      </c>
    </row>
    <row r="9618" spans="2:4" ht="16" x14ac:dyDescent="0.2">
      <c r="B9618" s="6" t="s">
        <v>60073</v>
      </c>
      <c r="C9618" s="6">
        <v>2.96849482603871E-2</v>
      </c>
      <c r="D9618" s="6">
        <v>2.64524688629315E-2</v>
      </c>
    </row>
    <row r="9619" spans="2:4" ht="16" x14ac:dyDescent="0.2">
      <c r="B9619" s="6" t="s">
        <v>60074</v>
      </c>
      <c r="C9619" s="6">
        <v>-0.19212537740315799</v>
      </c>
      <c r="D9619" s="6">
        <v>-7.0839067500243602E-2</v>
      </c>
    </row>
    <row r="9620" spans="2:4" ht="16" x14ac:dyDescent="0.2">
      <c r="B9620" s="6" t="s">
        <v>60075</v>
      </c>
      <c r="C9620" s="6">
        <v>4.3651390561821699E-2</v>
      </c>
      <c r="D9620" s="6">
        <v>-1.14769294340823E-2</v>
      </c>
    </row>
    <row r="9621" spans="2:4" ht="16" x14ac:dyDescent="0.2">
      <c r="B9621" s="6" t="s">
        <v>60076</v>
      </c>
      <c r="C9621" s="6">
        <v>7.9901117541885096E-3</v>
      </c>
      <c r="D9621" s="6">
        <v>1.39841548189494E-2</v>
      </c>
    </row>
    <row r="9622" spans="2:4" ht="16" x14ac:dyDescent="0.2">
      <c r="B9622" s="6" t="s">
        <v>60077</v>
      </c>
      <c r="C9622" s="6">
        <v>-0.14200120320592199</v>
      </c>
      <c r="D9622" s="6">
        <v>-2.5498847768445802E-2</v>
      </c>
    </row>
    <row r="9623" spans="2:4" ht="16" x14ac:dyDescent="0.2">
      <c r="B9623" s="6" t="s">
        <v>60078</v>
      </c>
      <c r="C9623" s="6">
        <v>6.1025732570440597E-2</v>
      </c>
      <c r="D9623" s="6">
        <v>7.6508721916589799E-3</v>
      </c>
    </row>
    <row r="9624" spans="2:4" ht="16" x14ac:dyDescent="0.2">
      <c r="B9624" s="6" t="s">
        <v>60079</v>
      </c>
      <c r="C9624" s="6">
        <v>0.113146528119856</v>
      </c>
      <c r="D9624" s="6">
        <v>-0.10925653461620401</v>
      </c>
    </row>
    <row r="9625" spans="2:4" ht="16" x14ac:dyDescent="0.2">
      <c r="B9625" s="6" t="s">
        <v>60080</v>
      </c>
      <c r="C9625" s="6">
        <v>-0.113741764847983</v>
      </c>
      <c r="D9625" s="6">
        <v>1.7113789021281099E-2</v>
      </c>
    </row>
    <row r="9626" spans="2:4" ht="16" x14ac:dyDescent="0.2">
      <c r="B9626" s="6" t="s">
        <v>60081</v>
      </c>
      <c r="C9626" s="6">
        <v>8.1480028156209805E-2</v>
      </c>
      <c r="D9626" s="6">
        <v>0.118602651188306</v>
      </c>
    </row>
    <row r="9627" spans="2:4" ht="16" x14ac:dyDescent="0.2">
      <c r="B9627" s="6" t="s">
        <v>60082</v>
      </c>
      <c r="C9627" s="6">
        <v>0.10432455859539</v>
      </c>
      <c r="D9627" s="6">
        <v>1.49334553492668E-2</v>
      </c>
    </row>
    <row r="9628" spans="2:4" ht="16" x14ac:dyDescent="0.2">
      <c r="B9628" s="6" t="s">
        <v>60083</v>
      </c>
      <c r="C9628" s="6">
        <v>-5.1892413539491998E-2</v>
      </c>
      <c r="D9628" s="6">
        <v>5.7122771637272002E-2</v>
      </c>
    </row>
    <row r="9629" spans="2:4" ht="16" x14ac:dyDescent="0.2">
      <c r="B9629" s="6" t="s">
        <v>60084</v>
      </c>
      <c r="C9629" s="6">
        <v>-3.6471300054422798E-2</v>
      </c>
      <c r="D9629" s="6">
        <v>-0.119650499429154</v>
      </c>
    </row>
    <row r="9630" spans="2:4" ht="16" x14ac:dyDescent="0.2">
      <c r="B9630" s="6" t="s">
        <v>60085</v>
      </c>
      <c r="C9630" s="6">
        <v>-5.6369661876614102E-2</v>
      </c>
      <c r="D9630" s="6">
        <v>-6.6466243406921394E-2</v>
      </c>
    </row>
    <row r="9631" spans="2:4" ht="16" x14ac:dyDescent="0.2">
      <c r="B9631" s="6" t="s">
        <v>60086</v>
      </c>
      <c r="C9631" s="6">
        <v>0.20142385076644101</v>
      </c>
      <c r="D9631" s="6">
        <v>5.9982879726078402E-2</v>
      </c>
    </row>
    <row r="9632" spans="2:4" ht="16" x14ac:dyDescent="0.2">
      <c r="B9632" s="6" t="s">
        <v>60087</v>
      </c>
      <c r="C9632" s="6">
        <v>0.27090962149769399</v>
      </c>
      <c r="D9632" s="6">
        <v>0.18677942027717601</v>
      </c>
    </row>
    <row r="9633" spans="2:4" ht="16" x14ac:dyDescent="0.2">
      <c r="B9633" s="6" t="s">
        <v>60088</v>
      </c>
      <c r="C9633" s="6">
        <v>0.13021510294406399</v>
      </c>
      <c r="D9633" s="6">
        <v>8.9489665936147503E-2</v>
      </c>
    </row>
    <row r="9634" spans="2:4" ht="16" x14ac:dyDescent="0.2">
      <c r="B9634" s="6" t="s">
        <v>60089</v>
      </c>
      <c r="C9634" s="6">
        <v>0.105206792924006</v>
      </c>
      <c r="D9634" s="6">
        <v>0.17757751393037399</v>
      </c>
    </row>
    <row r="9635" spans="2:4" ht="16" x14ac:dyDescent="0.2">
      <c r="B9635" s="6" t="s">
        <v>60090</v>
      </c>
      <c r="C9635" s="6">
        <v>8.78293463927768E-2</v>
      </c>
      <c r="D9635" s="6">
        <v>1.52785725319209E-2</v>
      </c>
    </row>
    <row r="9636" spans="2:4" ht="16" x14ac:dyDescent="0.2">
      <c r="B9636" s="6" t="s">
        <v>60091</v>
      </c>
      <c r="C9636" s="6">
        <v>0.155546800234378</v>
      </c>
      <c r="D9636" s="6">
        <v>2.53037201730884E-2</v>
      </c>
    </row>
    <row r="9637" spans="2:4" ht="16" x14ac:dyDescent="0.2">
      <c r="B9637" s="6" t="s">
        <v>60092</v>
      </c>
      <c r="C9637" s="6">
        <v>-2.9919440254970699E-2</v>
      </c>
      <c r="D9637" s="6">
        <v>9.6493748917052202E-2</v>
      </c>
    </row>
    <row r="9638" spans="2:4" ht="16" x14ac:dyDescent="0.2">
      <c r="B9638" s="6" t="s">
        <v>60093</v>
      </c>
      <c r="C9638" s="6">
        <v>5.7503854841835199E-2</v>
      </c>
      <c r="D9638" s="6">
        <v>-1.40200564262907E-2</v>
      </c>
    </row>
    <row r="9639" spans="2:4" ht="16" x14ac:dyDescent="0.2">
      <c r="B9639" s="6" t="s">
        <v>60094</v>
      </c>
      <c r="C9639" s="6">
        <v>1.8908330074724599E-2</v>
      </c>
      <c r="D9639" s="6">
        <v>6.2535944054043099E-2</v>
      </c>
    </row>
    <row r="9640" spans="2:4" ht="16" x14ac:dyDescent="0.2">
      <c r="B9640" s="6" t="s">
        <v>60095</v>
      </c>
      <c r="C9640" s="6">
        <v>8.2693847032533796E-2</v>
      </c>
      <c r="D9640" s="6">
        <v>-2.16195740920367E-2</v>
      </c>
    </row>
    <row r="9641" spans="2:4" ht="16" x14ac:dyDescent="0.2">
      <c r="B9641" s="6" t="s">
        <v>60096</v>
      </c>
      <c r="C9641" s="6">
        <v>3.3643854730328798E-2</v>
      </c>
      <c r="D9641" s="6">
        <v>3.4922381293528799E-3</v>
      </c>
    </row>
    <row r="9642" spans="2:4" ht="16" x14ac:dyDescent="0.2">
      <c r="B9642" s="6" t="s">
        <v>60097</v>
      </c>
      <c r="C9642" s="6">
        <v>-7.4421134395045399E-2</v>
      </c>
      <c r="D9642" s="6">
        <v>-0.110999342136226</v>
      </c>
    </row>
    <row r="9643" spans="2:4" ht="16" x14ac:dyDescent="0.2">
      <c r="B9643" s="6" t="s">
        <v>60098</v>
      </c>
      <c r="C9643" s="6">
        <v>0.155418895708657</v>
      </c>
      <c r="D9643" s="6">
        <v>0.19031621894814699</v>
      </c>
    </row>
    <row r="9644" spans="2:4" ht="16" x14ac:dyDescent="0.2">
      <c r="B9644" s="6" t="s">
        <v>60099</v>
      </c>
      <c r="C9644" s="6">
        <v>-3.2907526060665E-2</v>
      </c>
      <c r="D9644" s="6">
        <v>0.14421518891187199</v>
      </c>
    </row>
    <row r="9645" spans="2:4" ht="16" x14ac:dyDescent="0.2">
      <c r="B9645" s="6" t="s">
        <v>60100</v>
      </c>
      <c r="C9645" s="6">
        <v>3.7921137064937903E-2</v>
      </c>
      <c r="D9645" s="6">
        <v>0.14645177916278601</v>
      </c>
    </row>
    <row r="9646" spans="2:4" ht="16" x14ac:dyDescent="0.2">
      <c r="B9646" s="6" t="s">
        <v>60101</v>
      </c>
      <c r="C9646" s="6">
        <v>-6.0454079225078103E-2</v>
      </c>
      <c r="D9646" s="6">
        <v>0.116729696707284</v>
      </c>
    </row>
    <row r="9647" spans="2:4" ht="16" x14ac:dyDescent="0.2">
      <c r="B9647" s="6" t="s">
        <v>60102</v>
      </c>
      <c r="C9647" s="6">
        <v>-6.1375321166770497E-2</v>
      </c>
      <c r="D9647" s="6">
        <v>-7.1931911123351497E-3</v>
      </c>
    </row>
    <row r="9648" spans="2:4" ht="16" x14ac:dyDescent="0.2">
      <c r="B9648" s="6" t="s">
        <v>60103</v>
      </c>
      <c r="C9648" s="6">
        <v>-2.6689749631311901E-2</v>
      </c>
      <c r="D9648" s="6">
        <v>-4.6649889435550498E-2</v>
      </c>
    </row>
    <row r="9649" spans="2:4" ht="16" x14ac:dyDescent="0.2">
      <c r="B9649" s="6" t="s">
        <v>60104</v>
      </c>
      <c r="C9649" s="6">
        <v>4.0902587088268702E-2</v>
      </c>
      <c r="D9649" s="6">
        <v>2.5177527455904101E-2</v>
      </c>
    </row>
    <row r="9650" spans="2:4" ht="16" x14ac:dyDescent="0.2">
      <c r="B9650" s="6" t="s">
        <v>60105</v>
      </c>
      <c r="C9650" s="6">
        <v>2.76028145528091E-2</v>
      </c>
      <c r="D9650" s="6">
        <v>0.176271724021237</v>
      </c>
    </row>
    <row r="9651" spans="2:4" ht="16" x14ac:dyDescent="0.2">
      <c r="B9651" s="6" t="s">
        <v>60106</v>
      </c>
      <c r="C9651" s="6">
        <v>-3.7138591000216402E-2</v>
      </c>
      <c r="D9651" s="6">
        <v>-0.10956613930569099</v>
      </c>
    </row>
    <row r="9652" spans="2:4" ht="16" x14ac:dyDescent="0.2">
      <c r="B9652" s="6" t="s">
        <v>60107</v>
      </c>
      <c r="C9652" s="6">
        <v>-0.125163539386596</v>
      </c>
      <c r="D9652" s="6">
        <v>-3.6281435108490898E-2</v>
      </c>
    </row>
    <row r="9653" spans="2:4" ht="16" x14ac:dyDescent="0.2">
      <c r="B9653" s="6" t="s">
        <v>60108</v>
      </c>
      <c r="C9653" s="6">
        <v>4.5299731888187401E-2</v>
      </c>
      <c r="D9653" s="6">
        <v>0.10582531514136601</v>
      </c>
    </row>
    <row r="9654" spans="2:4" ht="16" x14ac:dyDescent="0.2">
      <c r="B9654" s="6" t="s">
        <v>60109</v>
      </c>
      <c r="C9654" s="6">
        <v>0.123685172938298</v>
      </c>
      <c r="D9654" s="6">
        <v>0.24953392179353301</v>
      </c>
    </row>
    <row r="9655" spans="2:4" ht="16" x14ac:dyDescent="0.2">
      <c r="B9655" s="6" t="s">
        <v>60110</v>
      </c>
      <c r="C9655" s="6">
        <v>0.24099923977495799</v>
      </c>
      <c r="D9655" s="6">
        <v>7.7580622592868395E-2</v>
      </c>
    </row>
    <row r="9656" spans="2:4" ht="16" x14ac:dyDescent="0.2">
      <c r="B9656" s="6" t="s">
        <v>60111</v>
      </c>
      <c r="C9656" s="6">
        <v>7.9382596629107696E-2</v>
      </c>
      <c r="D9656" s="6">
        <v>-2.5016293579249699E-2</v>
      </c>
    </row>
    <row r="9657" spans="2:4" ht="16" x14ac:dyDescent="0.2">
      <c r="B9657" s="6" t="s">
        <v>60112</v>
      </c>
      <c r="C9657" s="6">
        <v>0.27913899992963698</v>
      </c>
      <c r="D9657" s="6">
        <v>8.5303290883744595E-2</v>
      </c>
    </row>
    <row r="9658" spans="2:4" ht="16" x14ac:dyDescent="0.2">
      <c r="B9658" s="6" t="s">
        <v>60113</v>
      </c>
      <c r="C9658" s="6">
        <v>6.4557409001082498E-3</v>
      </c>
      <c r="D9658" s="6">
        <v>1.70757648178489E-2</v>
      </c>
    </row>
    <row r="9659" spans="2:4" ht="16" x14ac:dyDescent="0.2">
      <c r="B9659" s="6" t="s">
        <v>60114</v>
      </c>
      <c r="C9659" s="6">
        <v>0.10326596786761599</v>
      </c>
      <c r="D9659" s="6">
        <v>-0.10878249953555599</v>
      </c>
    </row>
    <row r="9660" spans="2:4" ht="16" x14ac:dyDescent="0.2">
      <c r="B9660" s="6" t="s">
        <v>60115</v>
      </c>
      <c r="C9660" s="6">
        <v>9.9825542758479102E-2</v>
      </c>
      <c r="D9660" s="6">
        <v>-2.5379080448611702E-2</v>
      </c>
    </row>
    <row r="9661" spans="2:4" ht="16" x14ac:dyDescent="0.2">
      <c r="B9661" s="6" t="s">
        <v>60116</v>
      </c>
      <c r="C9661" s="6">
        <v>2.7045696445945601E-2</v>
      </c>
      <c r="D9661" s="6">
        <v>-0.21652024452312399</v>
      </c>
    </row>
    <row r="9662" spans="2:4" ht="16" x14ac:dyDescent="0.2">
      <c r="B9662" s="6" t="s">
        <v>60117</v>
      </c>
      <c r="C9662" s="6">
        <v>-0.113711954675354</v>
      </c>
      <c r="D9662" s="6">
        <v>0.12745250088964799</v>
      </c>
    </row>
    <row r="9663" spans="2:4" ht="16" x14ac:dyDescent="0.2">
      <c r="B9663" s="6" t="s">
        <v>60118</v>
      </c>
      <c r="C9663" s="6">
        <v>6.9488259904742805E-2</v>
      </c>
      <c r="D9663" s="6">
        <v>-2.6377353737306201E-2</v>
      </c>
    </row>
    <row r="9664" spans="2:4" ht="16" x14ac:dyDescent="0.2">
      <c r="B9664" s="6" t="s">
        <v>60119</v>
      </c>
      <c r="C9664" s="6">
        <v>4.3560708841415198E-2</v>
      </c>
      <c r="D9664" s="6">
        <v>5.9727324278355802E-2</v>
      </c>
    </row>
    <row r="9665" spans="2:4" ht="16" x14ac:dyDescent="0.2">
      <c r="B9665" s="6" t="s">
        <v>60120</v>
      </c>
      <c r="C9665" s="6">
        <v>1.97829204313642E-2</v>
      </c>
      <c r="D9665" s="6">
        <v>6.6470833328835993E-2</v>
      </c>
    </row>
    <row r="9666" spans="2:4" ht="16" x14ac:dyDescent="0.2">
      <c r="B9666" s="6" t="s">
        <v>60121</v>
      </c>
      <c r="C9666" s="6">
        <v>0.17815297392957799</v>
      </c>
      <c r="D9666" s="6">
        <v>4.7132678953737801E-2</v>
      </c>
    </row>
    <row r="9667" spans="2:4" ht="16" x14ac:dyDescent="0.2">
      <c r="B9667" s="6" t="s">
        <v>60122</v>
      </c>
      <c r="C9667" s="6">
        <v>-3.3816038902794603E-2</v>
      </c>
      <c r="D9667" s="6">
        <v>3.6027948719124403E-2</v>
      </c>
    </row>
    <row r="9668" spans="2:4" ht="16" x14ac:dyDescent="0.2">
      <c r="B9668" s="6" t="s">
        <v>60123</v>
      </c>
      <c r="C9668" s="6">
        <v>-0.123926845592013</v>
      </c>
      <c r="D9668" s="6">
        <v>4.01908216141737E-2</v>
      </c>
    </row>
    <row r="9669" spans="2:4" ht="16" x14ac:dyDescent="0.2">
      <c r="B9669" s="6" t="s">
        <v>60124</v>
      </c>
      <c r="C9669" s="6">
        <v>-0.101775547192847</v>
      </c>
      <c r="D9669" s="6">
        <v>6.2513759243915501E-2</v>
      </c>
    </row>
    <row r="9670" spans="2:4" ht="16" x14ac:dyDescent="0.2">
      <c r="B9670" s="6" t="s">
        <v>60125</v>
      </c>
      <c r="C9670" s="6">
        <v>-0.21253125432541101</v>
      </c>
      <c r="D9670" s="6">
        <v>-8.2028286854952198E-2</v>
      </c>
    </row>
    <row r="9671" spans="2:4" ht="16" x14ac:dyDescent="0.2">
      <c r="B9671" s="6" t="s">
        <v>60126</v>
      </c>
      <c r="C9671" s="6">
        <v>1.42981117633756E-3</v>
      </c>
      <c r="D9671" s="6">
        <v>-5.5199729995117998E-2</v>
      </c>
    </row>
    <row r="9672" spans="2:4" ht="16" x14ac:dyDescent="0.2">
      <c r="B9672" s="6" t="s">
        <v>60127</v>
      </c>
      <c r="C9672" s="6">
        <v>-2.8392125248734201E-2</v>
      </c>
      <c r="D9672" s="6">
        <v>-4.5533499373397301E-3</v>
      </c>
    </row>
    <row r="9673" spans="2:4" ht="16" x14ac:dyDescent="0.2">
      <c r="B9673" s="6" t="s">
        <v>60128</v>
      </c>
      <c r="C9673" s="6">
        <v>5.8694060778142501E-2</v>
      </c>
      <c r="D9673" s="6">
        <v>-3.7651689719490997E-2</v>
      </c>
    </row>
    <row r="9674" spans="2:4" ht="16" x14ac:dyDescent="0.2">
      <c r="B9674" s="6" t="s">
        <v>60129</v>
      </c>
      <c r="C9674" s="6">
        <v>-0.11502051956228999</v>
      </c>
      <c r="D9674" s="6">
        <v>-8.7540670305319406E-3</v>
      </c>
    </row>
    <row r="9675" spans="2:4" ht="16" x14ac:dyDescent="0.2">
      <c r="B9675" s="6" t="s">
        <v>60130</v>
      </c>
      <c r="C9675" s="6">
        <v>-3.2562949048430503E-2</v>
      </c>
      <c r="D9675" s="6">
        <v>0.10572614403364</v>
      </c>
    </row>
    <row r="9676" spans="2:4" ht="16" x14ac:dyDescent="0.2">
      <c r="B9676" s="6" t="s">
        <v>60131</v>
      </c>
      <c r="C9676" s="6">
        <v>0.102305669440014</v>
      </c>
      <c r="D9676" s="6">
        <v>2.94048498969997E-2</v>
      </c>
    </row>
    <row r="9677" spans="2:4" ht="16" x14ac:dyDescent="0.2">
      <c r="B9677" s="6" t="s">
        <v>60132</v>
      </c>
      <c r="C9677" s="6">
        <v>-9.8175301178095295E-2</v>
      </c>
      <c r="D9677" s="6">
        <v>-0.15195647296186801</v>
      </c>
    </row>
    <row r="9678" spans="2:4" ht="16" x14ac:dyDescent="0.2">
      <c r="B9678" s="6" t="s">
        <v>60133</v>
      </c>
      <c r="C9678" s="6">
        <v>8.8145082077332404E-2</v>
      </c>
      <c r="D9678" s="6">
        <v>-5.60368956641722E-2</v>
      </c>
    </row>
    <row r="9679" spans="2:4" ht="16" x14ac:dyDescent="0.2">
      <c r="B9679" s="6" t="s">
        <v>60134</v>
      </c>
      <c r="C9679" s="6">
        <v>-4.24001596924342E-2</v>
      </c>
      <c r="D9679" s="6">
        <v>-5.5899288471912598E-2</v>
      </c>
    </row>
    <row r="9680" spans="2:4" ht="16" x14ac:dyDescent="0.2">
      <c r="B9680" s="6" t="s">
        <v>60135</v>
      </c>
      <c r="C9680" s="6">
        <v>-0.18804912549775901</v>
      </c>
      <c r="D9680" s="6">
        <v>5.4645589671972999E-2</v>
      </c>
    </row>
    <row r="9681" spans="2:4" ht="16" x14ac:dyDescent="0.2">
      <c r="B9681" s="6" t="s">
        <v>60136</v>
      </c>
      <c r="C9681" s="6">
        <v>-7.5508512780706E-2</v>
      </c>
      <c r="D9681" s="6">
        <v>-5.3472310546188999E-2</v>
      </c>
    </row>
    <row r="9682" spans="2:4" ht="16" x14ac:dyDescent="0.2">
      <c r="B9682" s="6" t="s">
        <v>60137</v>
      </c>
      <c r="C9682" s="6">
        <v>-5.3156107010878799E-2</v>
      </c>
      <c r="D9682" s="6">
        <v>6.0759442275877297E-3</v>
      </c>
    </row>
    <row r="9683" spans="2:4" ht="16" x14ac:dyDescent="0.2">
      <c r="B9683" s="6" t="s">
        <v>60138</v>
      </c>
      <c r="C9683" s="6">
        <v>-2.0945152976477002E-2</v>
      </c>
      <c r="D9683" s="6">
        <v>-2.24393877380198E-2</v>
      </c>
    </row>
    <row r="9684" spans="2:4" ht="16" x14ac:dyDescent="0.2">
      <c r="B9684" s="6" t="s">
        <v>60139</v>
      </c>
      <c r="C9684" s="6">
        <v>-1.91224498313112E-2</v>
      </c>
      <c r="D9684" s="6">
        <v>-1.13587327380049E-2</v>
      </c>
    </row>
    <row r="9685" spans="2:4" ht="16" x14ac:dyDescent="0.2">
      <c r="B9685" s="6" t="s">
        <v>60140</v>
      </c>
      <c r="C9685" s="6">
        <v>-8.8303871004897297E-2</v>
      </c>
      <c r="D9685" s="6">
        <v>-7.3505052768467999E-2</v>
      </c>
    </row>
    <row r="9686" spans="2:4" ht="16" x14ac:dyDescent="0.2">
      <c r="B9686" s="6" t="s">
        <v>60141</v>
      </c>
      <c r="C9686" s="6">
        <v>-9.6456014314571598E-2</v>
      </c>
      <c r="D9686" s="6">
        <v>-4.3798149990185102E-2</v>
      </c>
    </row>
    <row r="9687" spans="2:4" ht="16" x14ac:dyDescent="0.2">
      <c r="B9687" s="6" t="s">
        <v>60142</v>
      </c>
      <c r="C9687" s="6">
        <v>-5.0475061581370703E-2</v>
      </c>
      <c r="D9687" s="6">
        <v>4.2499791032611603E-2</v>
      </c>
    </row>
    <row r="9688" spans="2:4" ht="16" x14ac:dyDescent="0.2">
      <c r="B9688" s="6" t="s">
        <v>60143</v>
      </c>
      <c r="C9688" s="6">
        <v>-1.2057615078848701E-3</v>
      </c>
      <c r="D9688" s="6">
        <v>1.4172674551752199E-2</v>
      </c>
    </row>
    <row r="9689" spans="2:4" ht="16" x14ac:dyDescent="0.2">
      <c r="B9689" s="6" t="s">
        <v>60144</v>
      </c>
      <c r="C9689" s="6">
        <v>-9.2274735495203999E-2</v>
      </c>
      <c r="D9689" s="6">
        <v>-0.16328758224540799</v>
      </c>
    </row>
    <row r="9690" spans="2:4" ht="16" x14ac:dyDescent="0.2">
      <c r="B9690" s="6" t="s">
        <v>60145</v>
      </c>
      <c r="C9690" s="6">
        <v>0.13956388511748299</v>
      </c>
      <c r="D9690" s="6">
        <v>0.110187316034434</v>
      </c>
    </row>
    <row r="9691" spans="2:4" ht="16" x14ac:dyDescent="0.2">
      <c r="B9691" s="6" t="s">
        <v>60146</v>
      </c>
      <c r="C9691" s="6">
        <v>1.09166703528238E-2</v>
      </c>
      <c r="D9691" s="6">
        <v>-9.1043945788070998E-2</v>
      </c>
    </row>
    <row r="9692" spans="2:4" ht="16" x14ac:dyDescent="0.2">
      <c r="B9692" s="6" t="s">
        <v>60147</v>
      </c>
      <c r="C9692" s="6">
        <v>-4.64721905049892E-2</v>
      </c>
      <c r="D9692" s="6">
        <v>-1.1999461316939001E-2</v>
      </c>
    </row>
    <row r="9693" spans="2:4" ht="16" x14ac:dyDescent="0.2">
      <c r="B9693" s="6" t="s">
        <v>60148</v>
      </c>
      <c r="C9693" s="6">
        <v>-0.108760184483552</v>
      </c>
      <c r="D9693" s="6">
        <v>1.32012068442986E-2</v>
      </c>
    </row>
    <row r="9694" spans="2:4" ht="16" x14ac:dyDescent="0.2">
      <c r="B9694" s="6" t="s">
        <v>60149</v>
      </c>
      <c r="C9694" s="6">
        <v>0.10303515049218601</v>
      </c>
      <c r="D9694" s="6">
        <v>0.1360758819749</v>
      </c>
    </row>
    <row r="9695" spans="2:4" ht="16" x14ac:dyDescent="0.2">
      <c r="B9695" s="6" t="s">
        <v>60150</v>
      </c>
      <c r="C9695" s="6">
        <v>-0.15998928352606601</v>
      </c>
      <c r="D9695" s="6">
        <v>-0.105141168841226</v>
      </c>
    </row>
    <row r="9696" spans="2:4" ht="16" x14ac:dyDescent="0.2">
      <c r="B9696" s="6" t="s">
        <v>60151</v>
      </c>
      <c r="C9696" s="6">
        <v>6.8711524857487702E-2</v>
      </c>
      <c r="D9696" s="6">
        <v>0.122418743398749</v>
      </c>
    </row>
    <row r="9697" spans="2:4" ht="16" x14ac:dyDescent="0.2">
      <c r="B9697" s="6" t="s">
        <v>60152</v>
      </c>
      <c r="C9697" s="6">
        <v>-1.2846070135374499E-2</v>
      </c>
      <c r="D9697" s="6">
        <v>-3.1508717311493101E-2</v>
      </c>
    </row>
    <row r="9698" spans="2:4" ht="16" x14ac:dyDescent="0.2">
      <c r="B9698" s="6" t="s">
        <v>60153</v>
      </c>
      <c r="C9698" s="6">
        <v>-1.3431864918843E-2</v>
      </c>
      <c r="D9698" s="6">
        <v>1.8207888119501799E-2</v>
      </c>
    </row>
    <row r="9699" spans="2:4" ht="16" x14ac:dyDescent="0.2">
      <c r="B9699" s="6" t="s">
        <v>60154</v>
      </c>
      <c r="C9699" s="6">
        <v>-3.7887522791272103E-2</v>
      </c>
      <c r="D9699" s="6">
        <v>6.4587946198709403E-2</v>
      </c>
    </row>
    <row r="9700" spans="2:4" ht="16" x14ac:dyDescent="0.2">
      <c r="B9700" s="6" t="s">
        <v>60155</v>
      </c>
      <c r="C9700" s="6">
        <v>3.6056899396854199E-2</v>
      </c>
      <c r="D9700" s="6">
        <v>8.2361496827965994E-2</v>
      </c>
    </row>
    <row r="9701" spans="2:4" ht="16" x14ac:dyDescent="0.2">
      <c r="B9701" s="6" t="s">
        <v>60156</v>
      </c>
      <c r="C9701" s="6">
        <v>-0.26457914777816399</v>
      </c>
      <c r="D9701" s="6">
        <v>-9.6108218783848898E-2</v>
      </c>
    </row>
    <row r="9702" spans="2:4" ht="16" x14ac:dyDescent="0.2">
      <c r="B9702" s="6" t="s">
        <v>60157</v>
      </c>
      <c r="C9702" s="6">
        <v>-2.09029616249055E-2</v>
      </c>
      <c r="D9702" s="6">
        <v>-3.5748632118991701E-2</v>
      </c>
    </row>
    <row r="9703" spans="2:4" ht="16" x14ac:dyDescent="0.2">
      <c r="B9703" s="6" t="s">
        <v>60158</v>
      </c>
      <c r="C9703" s="6">
        <v>-0.28723765059558398</v>
      </c>
      <c r="D9703" s="6">
        <v>-2.1043973300492302E-2</v>
      </c>
    </row>
    <row r="9704" spans="2:4" ht="16" x14ac:dyDescent="0.2">
      <c r="B9704" s="6" t="s">
        <v>60159</v>
      </c>
      <c r="C9704" s="6">
        <v>0.246494893166498</v>
      </c>
      <c r="D9704" s="6">
        <v>0.20261958999104701</v>
      </c>
    </row>
    <row r="9705" spans="2:4" ht="16" x14ac:dyDescent="0.2">
      <c r="B9705" s="6" t="s">
        <v>60160</v>
      </c>
      <c r="C9705" s="6">
        <v>-7.7461430346192905E-2</v>
      </c>
      <c r="D9705" s="6">
        <v>2.5018300559888899E-2</v>
      </c>
    </row>
    <row r="9706" spans="2:4" ht="16" x14ac:dyDescent="0.2">
      <c r="B9706" s="6" t="s">
        <v>60161</v>
      </c>
      <c r="C9706" s="6">
        <v>-2.1907919016586098E-3</v>
      </c>
      <c r="D9706" s="6">
        <v>-1.4855277686554799E-2</v>
      </c>
    </row>
    <row r="9707" spans="2:4" ht="16" x14ac:dyDescent="0.2">
      <c r="B9707" s="6" t="s">
        <v>60162</v>
      </c>
      <c r="C9707" s="6">
        <v>-1.2896105399551799E-2</v>
      </c>
      <c r="D9707" s="6">
        <v>-3.29689994550314E-2</v>
      </c>
    </row>
    <row r="9708" spans="2:4" ht="16" x14ac:dyDescent="0.2">
      <c r="B9708" s="6" t="s">
        <v>60163</v>
      </c>
      <c r="C9708" s="6">
        <v>-1.3948371722293899E-2</v>
      </c>
      <c r="D9708" s="6">
        <v>5.9763021671989498E-2</v>
      </c>
    </row>
    <row r="9709" spans="2:4" ht="16" x14ac:dyDescent="0.2">
      <c r="B9709" s="6" t="s">
        <v>60164</v>
      </c>
      <c r="C9709" s="6">
        <v>-3.5251164739335601E-2</v>
      </c>
      <c r="D9709" s="6">
        <v>-7.2718194556872602E-3</v>
      </c>
    </row>
    <row r="9710" spans="2:4" ht="16" x14ac:dyDescent="0.2">
      <c r="B9710" s="6" t="s">
        <v>60165</v>
      </c>
      <c r="C9710" s="6">
        <v>0.17709776829794099</v>
      </c>
      <c r="D9710" s="6">
        <v>0.173952269992521</v>
      </c>
    </row>
    <row r="9711" spans="2:4" ht="16" x14ac:dyDescent="0.2">
      <c r="B9711" s="6" t="s">
        <v>60166</v>
      </c>
      <c r="C9711" s="6">
        <v>-0.118084165362061</v>
      </c>
      <c r="D9711" s="6">
        <v>4.55939027920114E-2</v>
      </c>
    </row>
    <row r="9712" spans="2:4" ht="16" x14ac:dyDescent="0.2">
      <c r="B9712" s="6" t="s">
        <v>60167</v>
      </c>
      <c r="C9712" s="6">
        <v>-4.91971000803684E-2</v>
      </c>
      <c r="D9712" s="6">
        <v>-3.6265147209291498E-2</v>
      </c>
    </row>
    <row r="9713" spans="2:4" ht="16" x14ac:dyDescent="0.2">
      <c r="B9713" s="6" t="s">
        <v>60168</v>
      </c>
      <c r="C9713" s="6">
        <v>1.8408408574352102E-2</v>
      </c>
      <c r="D9713" s="6">
        <v>-6.1251214147987398E-2</v>
      </c>
    </row>
    <row r="9714" spans="2:4" ht="16" x14ac:dyDescent="0.2">
      <c r="B9714" s="6" t="s">
        <v>60169</v>
      </c>
      <c r="C9714" s="6">
        <v>-6.8145057432143802E-2</v>
      </c>
      <c r="D9714" s="6">
        <v>9.9483329998893297E-2</v>
      </c>
    </row>
    <row r="9715" spans="2:4" ht="16" x14ac:dyDescent="0.2">
      <c r="B9715" s="6" t="s">
        <v>60170</v>
      </c>
      <c r="C9715" s="6">
        <v>0.21570996566654599</v>
      </c>
      <c r="D9715" s="6">
        <v>0.18227286685861299</v>
      </c>
    </row>
    <row r="9716" spans="2:4" ht="16" x14ac:dyDescent="0.2">
      <c r="B9716" s="6" t="s">
        <v>60171</v>
      </c>
      <c r="C9716" s="6">
        <v>-1.6296405139204499E-3</v>
      </c>
      <c r="D9716" s="6">
        <v>8.8058847326772799E-2</v>
      </c>
    </row>
    <row r="9717" spans="2:4" ht="16" x14ac:dyDescent="0.2">
      <c r="B9717" s="6" t="s">
        <v>60172</v>
      </c>
      <c r="C9717" s="6">
        <v>0.210977663529239</v>
      </c>
      <c r="D9717" s="6">
        <v>5.8447284592028297E-2</v>
      </c>
    </row>
    <row r="9718" spans="2:4" ht="16" x14ac:dyDescent="0.2">
      <c r="B9718" s="6" t="s">
        <v>60173</v>
      </c>
      <c r="C9718" s="6">
        <v>-0.188520945654989</v>
      </c>
      <c r="D9718" s="6">
        <v>-5.3418942953639997E-2</v>
      </c>
    </row>
    <row r="9719" spans="2:4" ht="16" x14ac:dyDescent="0.2">
      <c r="B9719" s="6" t="s">
        <v>60174</v>
      </c>
      <c r="C9719" s="6">
        <v>0.118221807410453</v>
      </c>
      <c r="D9719" s="6">
        <v>2.51488314573548E-2</v>
      </c>
    </row>
    <row r="9720" spans="2:4" ht="16" x14ac:dyDescent="0.2">
      <c r="B9720" s="6" t="s">
        <v>60175</v>
      </c>
      <c r="C9720" s="6">
        <v>-0.22247512097098601</v>
      </c>
      <c r="D9720" s="6">
        <v>-2.0817535465754801E-2</v>
      </c>
    </row>
    <row r="9721" spans="2:4" ht="16" x14ac:dyDescent="0.2">
      <c r="B9721" s="6" t="s">
        <v>60176</v>
      </c>
      <c r="C9721" s="6">
        <v>-0.13780101114651</v>
      </c>
      <c r="D9721" s="6">
        <v>3.66142726699848E-2</v>
      </c>
    </row>
    <row r="9722" spans="2:4" ht="16" x14ac:dyDescent="0.2">
      <c r="B9722" s="6" t="s">
        <v>60177</v>
      </c>
      <c r="C9722" s="6">
        <v>1.2714748788954299E-2</v>
      </c>
      <c r="D9722" s="6">
        <v>-5.5926107572045599E-3</v>
      </c>
    </row>
    <row r="9723" spans="2:4" ht="16" x14ac:dyDescent="0.2">
      <c r="B9723" s="6" t="s">
        <v>60178</v>
      </c>
      <c r="C9723" s="6">
        <v>0.110559489307111</v>
      </c>
      <c r="D9723" s="6">
        <v>4.3246379284833401E-2</v>
      </c>
    </row>
    <row r="9724" spans="2:4" ht="16" x14ac:dyDescent="0.2">
      <c r="B9724" s="6" t="s">
        <v>60179</v>
      </c>
      <c r="C9724" s="6">
        <v>0.118173287413897</v>
      </c>
      <c r="D9724" s="6">
        <v>-9.6892688487524595E-2</v>
      </c>
    </row>
    <row r="9725" spans="2:4" ht="16" x14ac:dyDescent="0.2">
      <c r="B9725" s="6" t="s">
        <v>60180</v>
      </c>
      <c r="C9725" s="6">
        <v>-5.15352379424883E-2</v>
      </c>
      <c r="D9725" s="6">
        <v>-2.27775785061664E-2</v>
      </c>
    </row>
    <row r="9726" spans="2:4" ht="16" x14ac:dyDescent="0.2">
      <c r="B9726" s="6" t="s">
        <v>60181</v>
      </c>
      <c r="C9726" s="6">
        <v>0.17624857055908599</v>
      </c>
      <c r="D9726" s="6">
        <v>0.208481322598248</v>
      </c>
    </row>
    <row r="9727" spans="2:4" ht="16" x14ac:dyDescent="0.2">
      <c r="B9727" s="6" t="s">
        <v>60182</v>
      </c>
      <c r="C9727" s="6">
        <v>-5.11930837731027E-2</v>
      </c>
      <c r="D9727" s="6">
        <v>2.14300905398431E-2</v>
      </c>
    </row>
    <row r="9728" spans="2:4" ht="16" x14ac:dyDescent="0.2">
      <c r="B9728" s="6" t="s">
        <v>60183</v>
      </c>
      <c r="C9728" s="6">
        <v>0.32566808952347898</v>
      </c>
      <c r="D9728" s="6">
        <v>0.15970562134660601</v>
      </c>
    </row>
    <row r="9729" spans="2:4" ht="16" x14ac:dyDescent="0.2">
      <c r="B9729" s="6" t="s">
        <v>60184</v>
      </c>
      <c r="C9729" s="6">
        <v>0.15435536571065001</v>
      </c>
      <c r="D9729" s="6">
        <v>-5.6838978561653299E-2</v>
      </c>
    </row>
    <row r="9730" spans="2:4" ht="16" x14ac:dyDescent="0.2">
      <c r="B9730" s="6" t="s">
        <v>60185</v>
      </c>
      <c r="C9730" s="6">
        <v>2.9647351049740998E-2</v>
      </c>
      <c r="D9730" s="6">
        <v>-0.13829177836180301</v>
      </c>
    </row>
    <row r="9731" spans="2:4" ht="16" x14ac:dyDescent="0.2">
      <c r="B9731" s="6" t="s">
        <v>60186</v>
      </c>
      <c r="C9731" s="6">
        <v>8.3037624404693297E-2</v>
      </c>
      <c r="D9731" s="6">
        <v>5.2026704752860503E-2</v>
      </c>
    </row>
    <row r="9732" spans="2:4" ht="16" x14ac:dyDescent="0.2">
      <c r="B9732" s="6" t="s">
        <v>60187</v>
      </c>
      <c r="C9732" s="6">
        <v>-0.177726126793571</v>
      </c>
      <c r="D9732" s="6">
        <v>-3.0708146889641501E-2</v>
      </c>
    </row>
    <row r="9733" spans="2:4" ht="16" x14ac:dyDescent="0.2">
      <c r="B9733" s="6" t="s">
        <v>60188</v>
      </c>
      <c r="C9733" s="6">
        <v>0.107733521300807</v>
      </c>
      <c r="D9733" s="6">
        <v>4.0997257023300399E-2</v>
      </c>
    </row>
    <row r="9734" spans="2:4" ht="16" x14ac:dyDescent="0.2">
      <c r="B9734" s="6" t="s">
        <v>60189</v>
      </c>
      <c r="C9734" s="6">
        <v>4.5720256123985302E-2</v>
      </c>
      <c r="D9734" s="6">
        <v>-2.0651861374097399E-2</v>
      </c>
    </row>
    <row r="9735" spans="2:4" ht="16" x14ac:dyDescent="0.2">
      <c r="B9735" s="6" t="s">
        <v>60190</v>
      </c>
      <c r="C9735" s="6">
        <v>0.16519925438718</v>
      </c>
      <c r="D9735" s="6">
        <v>4.0767811460945297E-2</v>
      </c>
    </row>
    <row r="9736" spans="2:4" ht="16" x14ac:dyDescent="0.2">
      <c r="B9736" s="6" t="s">
        <v>60191</v>
      </c>
      <c r="C9736" s="6">
        <v>-0.18302030087250601</v>
      </c>
      <c r="D9736" s="6">
        <v>1.75277174041997E-2</v>
      </c>
    </row>
    <row r="9737" spans="2:4" ht="16" x14ac:dyDescent="0.2">
      <c r="B9737" s="6" t="s">
        <v>60192</v>
      </c>
      <c r="C9737" s="6">
        <v>0.146115500918721</v>
      </c>
      <c r="D9737" s="6">
        <v>-4.86253364402843E-2</v>
      </c>
    </row>
    <row r="9738" spans="2:4" ht="16" x14ac:dyDescent="0.2">
      <c r="B9738" s="6" t="s">
        <v>60193</v>
      </c>
      <c r="C9738" s="6">
        <v>7.0520966577132194E-2</v>
      </c>
      <c r="D9738" s="6">
        <v>-4.6219047119857998E-2</v>
      </c>
    </row>
    <row r="9739" spans="2:4" ht="16" x14ac:dyDescent="0.2">
      <c r="B9739" s="6" t="s">
        <v>60194</v>
      </c>
      <c r="C9739" s="6">
        <v>0.13048147039852201</v>
      </c>
      <c r="D9739" s="6">
        <v>1.44309621971989E-2</v>
      </c>
    </row>
    <row r="9740" spans="2:4" ht="16" x14ac:dyDescent="0.2">
      <c r="B9740" s="6" t="s">
        <v>60195</v>
      </c>
      <c r="C9740" s="6">
        <v>-0.203817869460064</v>
      </c>
      <c r="D9740" s="6">
        <v>-1.0123716217979299E-2</v>
      </c>
    </row>
    <row r="9741" spans="2:4" ht="16" x14ac:dyDescent="0.2">
      <c r="B9741" s="6" t="s">
        <v>60196</v>
      </c>
      <c r="C9741" s="6">
        <v>0.109811052316466</v>
      </c>
      <c r="D9741" s="6">
        <v>3.2705451808996998E-2</v>
      </c>
    </row>
    <row r="9742" spans="2:4" ht="16" x14ac:dyDescent="0.2">
      <c r="B9742" s="6" t="s">
        <v>60197</v>
      </c>
      <c r="C9742" s="6">
        <v>-8.3531866603248503E-2</v>
      </c>
      <c r="D9742" s="6">
        <v>-4.1979502821372201E-2</v>
      </c>
    </row>
    <row r="9743" spans="2:4" ht="16" x14ac:dyDescent="0.2">
      <c r="B9743" s="6" t="s">
        <v>60198</v>
      </c>
      <c r="C9743" s="6">
        <v>-4.50608302118898E-2</v>
      </c>
      <c r="D9743" s="6">
        <v>0.113007535686169</v>
      </c>
    </row>
    <row r="9744" spans="2:4" ht="16" x14ac:dyDescent="0.2">
      <c r="B9744" s="6" t="s">
        <v>60199</v>
      </c>
      <c r="C9744" s="6">
        <v>-5.59972313671775E-3</v>
      </c>
      <c r="D9744" s="6">
        <v>0.149141262258841</v>
      </c>
    </row>
    <row r="9745" spans="2:4" ht="16" x14ac:dyDescent="0.2">
      <c r="B9745" s="6" t="s">
        <v>60200</v>
      </c>
      <c r="C9745" s="6">
        <v>-1.6691491545580899E-2</v>
      </c>
      <c r="D9745" s="6">
        <v>-3.77984884534334E-2</v>
      </c>
    </row>
    <row r="9746" spans="2:4" ht="16" x14ac:dyDescent="0.2">
      <c r="B9746" s="6" t="s">
        <v>60201</v>
      </c>
      <c r="C9746" s="6">
        <v>6.4408252710861397E-2</v>
      </c>
      <c r="D9746" s="6">
        <v>8.2146679545863299E-2</v>
      </c>
    </row>
    <row r="9747" spans="2:4" ht="16" x14ac:dyDescent="0.2">
      <c r="B9747" s="6" t="s">
        <v>60202</v>
      </c>
      <c r="C9747" s="6">
        <v>1.9525762904627299E-2</v>
      </c>
      <c r="D9747" s="6">
        <v>-3.4285575287652401E-2</v>
      </c>
    </row>
    <row r="9748" spans="2:4" ht="16" x14ac:dyDescent="0.2">
      <c r="B9748" s="6" t="s">
        <v>60203</v>
      </c>
      <c r="C9748" s="6">
        <v>3.2681286987608103E-2</v>
      </c>
      <c r="D9748" s="6">
        <v>-2.68473411404078E-2</v>
      </c>
    </row>
    <row r="9749" spans="2:4" ht="16" x14ac:dyDescent="0.2">
      <c r="B9749" s="6" t="s">
        <v>60204</v>
      </c>
      <c r="C9749" s="6">
        <v>4.0303930550209102E-2</v>
      </c>
      <c r="D9749" s="6">
        <v>4.7701523531342698E-3</v>
      </c>
    </row>
    <row r="9750" spans="2:4" ht="16" x14ac:dyDescent="0.2">
      <c r="B9750" s="6" t="s">
        <v>60205</v>
      </c>
      <c r="C9750" s="6">
        <v>9.7442145442731706E-2</v>
      </c>
      <c r="D9750" s="6">
        <v>-2.2993497810638201E-2</v>
      </c>
    </row>
    <row r="9751" spans="2:4" ht="16" x14ac:dyDescent="0.2">
      <c r="B9751" s="6" t="s">
        <v>60206</v>
      </c>
      <c r="C9751" s="6">
        <v>-0.123844057035932</v>
      </c>
      <c r="D9751" s="6">
        <v>0.16518737868481301</v>
      </c>
    </row>
    <row r="9752" spans="2:4" ht="16" x14ac:dyDescent="0.2">
      <c r="B9752" s="6" t="s">
        <v>60207</v>
      </c>
      <c r="C9752" s="6">
        <v>-2.29338365218501E-2</v>
      </c>
      <c r="D9752" s="6">
        <v>-9.2297775974813298E-2</v>
      </c>
    </row>
    <row r="9753" spans="2:4" ht="16" x14ac:dyDescent="0.2">
      <c r="B9753" s="6" t="s">
        <v>60208</v>
      </c>
      <c r="C9753" s="6">
        <v>3.0691349693663401E-2</v>
      </c>
      <c r="D9753" s="6">
        <v>9.3838156934979794E-2</v>
      </c>
    </row>
    <row r="9754" spans="2:4" ht="16" x14ac:dyDescent="0.2">
      <c r="B9754" s="6" t="s">
        <v>60209</v>
      </c>
      <c r="C9754" s="6">
        <v>0.113424606881673</v>
      </c>
      <c r="D9754" s="6">
        <v>3.5521030097169302E-2</v>
      </c>
    </row>
    <row r="9755" spans="2:4" ht="16" x14ac:dyDescent="0.2">
      <c r="B9755" s="6" t="s">
        <v>60210</v>
      </c>
      <c r="C9755" s="6">
        <v>0.24159497225047</v>
      </c>
      <c r="D9755" s="6">
        <v>8.4173175637526604E-2</v>
      </c>
    </row>
    <row r="9756" spans="2:4" ht="16" x14ac:dyDescent="0.2">
      <c r="B9756" s="6" t="s">
        <v>60211</v>
      </c>
      <c r="C9756" s="6">
        <v>6.8739671538290595E-2</v>
      </c>
      <c r="D9756" s="6">
        <v>-1.20208888159835E-2</v>
      </c>
    </row>
    <row r="9757" spans="2:4" ht="16" x14ac:dyDescent="0.2">
      <c r="B9757" s="6" t="s">
        <v>60212</v>
      </c>
      <c r="C9757" s="6">
        <v>8.1124131688206993E-2</v>
      </c>
      <c r="D9757" s="6">
        <v>5.1488850757060299E-2</v>
      </c>
    </row>
    <row r="9758" spans="2:4" ht="16" x14ac:dyDescent="0.2">
      <c r="B9758" s="6" t="s">
        <v>60213</v>
      </c>
      <c r="C9758" s="6">
        <v>-0.36601961574114</v>
      </c>
      <c r="D9758" s="6">
        <v>-3.5707920790693501E-2</v>
      </c>
    </row>
    <row r="9759" spans="2:4" ht="16" x14ac:dyDescent="0.2">
      <c r="B9759" s="6" t="s">
        <v>60214</v>
      </c>
      <c r="C9759" s="6">
        <v>2.2819246854057298E-2</v>
      </c>
      <c r="D9759" s="6">
        <v>-3.79588384019846E-2</v>
      </c>
    </row>
    <row r="9760" spans="2:4" ht="16" x14ac:dyDescent="0.2">
      <c r="B9760" s="6" t="s">
        <v>60215</v>
      </c>
      <c r="C9760" s="6">
        <v>4.7447224033345697E-2</v>
      </c>
      <c r="D9760" s="6">
        <v>-5.2761217499748901E-2</v>
      </c>
    </row>
    <row r="9761" spans="2:4" ht="16" x14ac:dyDescent="0.2">
      <c r="B9761" s="6" t="s">
        <v>60216</v>
      </c>
      <c r="C9761" s="6">
        <v>-3.8793464840285501E-2</v>
      </c>
      <c r="D9761" s="6">
        <v>3.3662745177351197E-2</v>
      </c>
    </row>
    <row r="9762" spans="2:4" ht="16" x14ac:dyDescent="0.2">
      <c r="B9762" s="6" t="s">
        <v>60217</v>
      </c>
      <c r="C9762" s="6">
        <v>-6.6524010529125405E-2</v>
      </c>
      <c r="D9762" s="6">
        <v>-0.21288540778687001</v>
      </c>
    </row>
    <row r="9763" spans="2:4" ht="16" x14ac:dyDescent="0.2">
      <c r="B9763" s="6" t="s">
        <v>60218</v>
      </c>
      <c r="C9763" s="6">
        <v>0.20840185876208001</v>
      </c>
      <c r="D9763" s="6">
        <v>-7.0348767856830294E-2</v>
      </c>
    </row>
    <row r="9764" spans="2:4" ht="16" x14ac:dyDescent="0.2">
      <c r="B9764" s="6" t="s">
        <v>60219</v>
      </c>
      <c r="C9764" s="6">
        <v>0.16202099924381</v>
      </c>
      <c r="D9764" s="6">
        <v>-1.26459548612458E-2</v>
      </c>
    </row>
    <row r="9765" spans="2:4" ht="16" x14ac:dyDescent="0.2">
      <c r="B9765" s="6" t="s">
        <v>60220</v>
      </c>
      <c r="C9765" s="6">
        <v>0.14096361936751101</v>
      </c>
      <c r="D9765" s="6">
        <v>-1.76973339514532E-2</v>
      </c>
    </row>
    <row r="9766" spans="2:4" ht="16" x14ac:dyDescent="0.2">
      <c r="B9766" s="6" t="s">
        <v>60221</v>
      </c>
      <c r="C9766" s="6">
        <v>-5.70137198543295E-2</v>
      </c>
      <c r="D9766" s="6">
        <v>3.3337338587037003E-2</v>
      </c>
    </row>
    <row r="9767" spans="2:4" ht="16" x14ac:dyDescent="0.2">
      <c r="B9767" s="6" t="s">
        <v>60222</v>
      </c>
      <c r="C9767" s="6">
        <v>0.16242284486307501</v>
      </c>
      <c r="D9767" s="6">
        <v>2.0643686647583599E-2</v>
      </c>
    </row>
    <row r="9768" spans="2:4" ht="16" x14ac:dyDescent="0.2">
      <c r="B9768" s="6" t="s">
        <v>60223</v>
      </c>
      <c r="C9768" s="6">
        <v>6.8495727184298997E-3</v>
      </c>
      <c r="D9768" s="6">
        <v>4.4965018871710803E-2</v>
      </c>
    </row>
    <row r="9769" spans="2:4" ht="16" x14ac:dyDescent="0.2">
      <c r="B9769" s="6" t="s">
        <v>60224</v>
      </c>
      <c r="C9769" s="6">
        <v>-7.57150326051068E-2</v>
      </c>
      <c r="D9769" s="6">
        <v>-9.0174887418449701E-2</v>
      </c>
    </row>
    <row r="9770" spans="2:4" ht="16" x14ac:dyDescent="0.2">
      <c r="B9770" s="6" t="s">
        <v>60225</v>
      </c>
      <c r="C9770" s="6">
        <v>2.37213654516388E-2</v>
      </c>
      <c r="D9770" s="6">
        <v>-0.108365315352251</v>
      </c>
    </row>
    <row r="9771" spans="2:4" ht="16" x14ac:dyDescent="0.2">
      <c r="B9771" s="6" t="s">
        <v>60226</v>
      </c>
      <c r="C9771" s="6">
        <v>-9.0772716095878003E-2</v>
      </c>
      <c r="D9771" s="6">
        <v>-0.11412187641883501</v>
      </c>
    </row>
    <row r="9772" spans="2:4" ht="16" x14ac:dyDescent="0.2">
      <c r="B9772" s="6" t="s">
        <v>60227</v>
      </c>
      <c r="C9772" s="6">
        <v>1.1992949040000599E-2</v>
      </c>
      <c r="D9772" s="6">
        <v>-7.0288440316611897E-2</v>
      </c>
    </row>
    <row r="9773" spans="2:4" ht="16" x14ac:dyDescent="0.2">
      <c r="B9773" s="6" t="s">
        <v>60228</v>
      </c>
      <c r="C9773" s="6">
        <v>0.114606580498751</v>
      </c>
      <c r="D9773" s="6">
        <v>-8.1832416201616298E-2</v>
      </c>
    </row>
    <row r="9774" spans="2:4" ht="16" x14ac:dyDescent="0.2">
      <c r="B9774" s="6" t="s">
        <v>60229</v>
      </c>
      <c r="C9774" s="6">
        <v>-1.51435071115378E-2</v>
      </c>
      <c r="D9774" s="6">
        <v>3.44313865565503E-2</v>
      </c>
    </row>
    <row r="9775" spans="2:4" ht="16" x14ac:dyDescent="0.2">
      <c r="B9775" s="6" t="s">
        <v>60230</v>
      </c>
      <c r="C9775" s="6">
        <v>-2.0036355024255499E-2</v>
      </c>
      <c r="D9775" s="6">
        <v>5.5054195912215803E-2</v>
      </c>
    </row>
    <row r="9776" spans="2:4" ht="16" x14ac:dyDescent="0.2">
      <c r="B9776" s="6" t="s">
        <v>60231</v>
      </c>
      <c r="C9776" s="6">
        <v>-0.14455747339545799</v>
      </c>
      <c r="D9776" s="6">
        <v>-4.0030265117571802E-2</v>
      </c>
    </row>
    <row r="9777" spans="2:4" ht="16" x14ac:dyDescent="0.2">
      <c r="B9777" s="6" t="s">
        <v>60232</v>
      </c>
      <c r="C9777" s="6">
        <v>-0.196457164501387</v>
      </c>
      <c r="D9777" s="6">
        <v>-7.6676343800132302E-2</v>
      </c>
    </row>
    <row r="9778" spans="2:4" ht="16" x14ac:dyDescent="0.2">
      <c r="B9778" s="6" t="s">
        <v>60233</v>
      </c>
      <c r="C9778" s="6">
        <v>6.6940445386722794E-2</v>
      </c>
      <c r="D9778" s="6">
        <v>-0.112504688949952</v>
      </c>
    </row>
    <row r="9779" spans="2:4" ht="16" x14ac:dyDescent="0.2">
      <c r="B9779" s="6" t="s">
        <v>60234</v>
      </c>
      <c r="C9779" s="6">
        <v>-0.198034858078696</v>
      </c>
      <c r="D9779" s="6">
        <v>2.3175931512622198E-2</v>
      </c>
    </row>
    <row r="9780" spans="2:4" ht="16" x14ac:dyDescent="0.2">
      <c r="B9780" s="6" t="s">
        <v>60235</v>
      </c>
      <c r="C9780" s="6">
        <v>-1.4479944279488101E-2</v>
      </c>
      <c r="D9780" s="6">
        <v>-5.4386343686293699E-2</v>
      </c>
    </row>
    <row r="9781" spans="2:4" ht="16" x14ac:dyDescent="0.2">
      <c r="B9781" s="6" t="s">
        <v>60236</v>
      </c>
      <c r="C9781" s="6">
        <v>-2.8344208858181098E-2</v>
      </c>
      <c r="D9781" s="6">
        <v>3.2023006794657902E-2</v>
      </c>
    </row>
    <row r="9782" spans="2:4" ht="16" x14ac:dyDescent="0.2">
      <c r="B9782" s="6" t="s">
        <v>60237</v>
      </c>
      <c r="C9782" s="6">
        <v>1.2613366600740901E-2</v>
      </c>
      <c r="D9782" s="6">
        <v>8.0597119575688006E-2</v>
      </c>
    </row>
    <row r="9783" spans="2:4" ht="16" x14ac:dyDescent="0.2">
      <c r="B9783" s="6" t="s">
        <v>60238</v>
      </c>
      <c r="C9783" s="6">
        <v>-5.8856384903860401E-2</v>
      </c>
      <c r="D9783" s="6">
        <v>-1.48716081617879E-2</v>
      </c>
    </row>
    <row r="9784" spans="2:4" ht="16" x14ac:dyDescent="0.2">
      <c r="B9784" s="6" t="s">
        <v>60239</v>
      </c>
      <c r="C9784" s="6">
        <v>-1.26015135093365E-2</v>
      </c>
      <c r="D9784" s="6">
        <v>2.3280484100272499E-2</v>
      </c>
    </row>
    <row r="9785" spans="2:4" ht="16" x14ac:dyDescent="0.2">
      <c r="B9785" s="6" t="s">
        <v>60240</v>
      </c>
      <c r="C9785" s="6">
        <v>3.6238833618211799E-2</v>
      </c>
      <c r="D9785" s="6">
        <v>-3.0655173755514301E-2</v>
      </c>
    </row>
    <row r="9786" spans="2:4" ht="16" x14ac:dyDescent="0.2">
      <c r="B9786" s="6" t="s">
        <v>60241</v>
      </c>
      <c r="C9786" s="6">
        <v>1.20544044186257E-2</v>
      </c>
      <c r="D9786" s="6">
        <v>5.2244271041506501E-2</v>
      </c>
    </row>
    <row r="9787" spans="2:4" ht="16" x14ac:dyDescent="0.2">
      <c r="B9787" s="6" t="s">
        <v>60242</v>
      </c>
      <c r="C9787" s="6">
        <v>0.110952609330739</v>
      </c>
      <c r="D9787" s="6">
        <v>-2.0757130566977401E-3</v>
      </c>
    </row>
    <row r="9788" spans="2:4" ht="16" x14ac:dyDescent="0.2">
      <c r="B9788" s="6" t="s">
        <v>60243</v>
      </c>
      <c r="C9788" s="6">
        <v>-8.9320316522487203E-2</v>
      </c>
      <c r="D9788" s="6">
        <v>-0.12133867387441501</v>
      </c>
    </row>
    <row r="9789" spans="2:4" ht="16" x14ac:dyDescent="0.2">
      <c r="B9789" s="6" t="s">
        <v>60244</v>
      </c>
      <c r="C9789" s="6">
        <v>-1.8089261817420901E-2</v>
      </c>
      <c r="D9789" s="6">
        <v>0.110570094802172</v>
      </c>
    </row>
    <row r="9790" spans="2:4" ht="16" x14ac:dyDescent="0.2">
      <c r="B9790" s="6" t="s">
        <v>60245</v>
      </c>
      <c r="C9790" s="6">
        <v>-8.0106984697199096E-2</v>
      </c>
      <c r="D9790" s="6">
        <v>0.104116868518442</v>
      </c>
    </row>
    <row r="9791" spans="2:4" ht="16" x14ac:dyDescent="0.2">
      <c r="B9791" s="6" t="s">
        <v>60246</v>
      </c>
      <c r="C9791" s="6">
        <v>1.5711202303227999E-2</v>
      </c>
      <c r="D9791" s="6">
        <v>7.3934074163021002E-2</v>
      </c>
    </row>
    <row r="9792" spans="2:4" ht="16" x14ac:dyDescent="0.2">
      <c r="B9792" s="6" t="s">
        <v>60247</v>
      </c>
      <c r="C9792" s="6">
        <v>0.19103261771229499</v>
      </c>
      <c r="D9792" s="6">
        <v>9.6347760768538293E-2</v>
      </c>
    </row>
    <row r="9793" spans="2:4" ht="16" x14ac:dyDescent="0.2">
      <c r="B9793" s="6" t="s">
        <v>60248</v>
      </c>
      <c r="C9793" s="6">
        <v>1.7553810063072099E-2</v>
      </c>
      <c r="D9793" s="6">
        <v>7.6752779343360694E-2</v>
      </c>
    </row>
    <row r="9794" spans="2:4" ht="16" x14ac:dyDescent="0.2">
      <c r="B9794" s="6" t="s">
        <v>60249</v>
      </c>
      <c r="C9794" s="6">
        <v>-1.2858692098383501E-2</v>
      </c>
      <c r="D9794" s="6">
        <v>9.2628383662152203E-4</v>
      </c>
    </row>
    <row r="9795" spans="2:4" ht="16" x14ac:dyDescent="0.2">
      <c r="B9795" s="6" t="s">
        <v>60250</v>
      </c>
      <c r="C9795" s="6">
        <v>-2.6008127311467202E-2</v>
      </c>
      <c r="D9795" s="6">
        <v>4.4715183143839099E-2</v>
      </c>
    </row>
    <row r="9796" spans="2:4" ht="16" x14ac:dyDescent="0.2">
      <c r="B9796" s="6" t="s">
        <v>60251</v>
      </c>
      <c r="C9796" s="6">
        <v>3.6949865360472997E-2</v>
      </c>
      <c r="D9796" s="6">
        <v>6.1389816151638903E-2</v>
      </c>
    </row>
    <row r="9797" spans="2:4" ht="16" x14ac:dyDescent="0.2">
      <c r="B9797" s="6" t="s">
        <v>60252</v>
      </c>
      <c r="C9797" s="6">
        <v>9.7999278253082495E-2</v>
      </c>
      <c r="D9797" s="6">
        <v>-6.2907143514893099E-2</v>
      </c>
    </row>
    <row r="9798" spans="2:4" ht="16" x14ac:dyDescent="0.2">
      <c r="B9798" s="6" t="s">
        <v>60253</v>
      </c>
      <c r="C9798" s="6">
        <v>-5.5628111452914901E-2</v>
      </c>
      <c r="D9798" s="6">
        <v>-7.7004372469574506E-2</v>
      </c>
    </row>
    <row r="9799" spans="2:4" ht="16" x14ac:dyDescent="0.2">
      <c r="B9799" s="6" t="s">
        <v>60254</v>
      </c>
      <c r="C9799" s="6">
        <v>-2.7791997120671898E-2</v>
      </c>
      <c r="D9799" s="6">
        <v>-7.3329479073425005E-2</v>
      </c>
    </row>
    <row r="9800" spans="2:4" ht="16" x14ac:dyDescent="0.2">
      <c r="B9800" s="6" t="s">
        <v>60255</v>
      </c>
      <c r="C9800" s="6">
        <v>2.93081453656177E-2</v>
      </c>
      <c r="D9800" s="6">
        <v>7.5830697098331207E-2</v>
      </c>
    </row>
    <row r="9801" spans="2:4" ht="16" x14ac:dyDescent="0.2">
      <c r="B9801" s="6" t="s">
        <v>60256</v>
      </c>
      <c r="C9801" s="6">
        <v>9.2731583976951804E-2</v>
      </c>
      <c r="D9801" s="6">
        <v>6.0935906346144798E-2</v>
      </c>
    </row>
    <row r="9802" spans="2:4" ht="16" x14ac:dyDescent="0.2">
      <c r="B9802" s="6" t="s">
        <v>60257</v>
      </c>
      <c r="C9802" s="6">
        <v>-0.14313532503721799</v>
      </c>
      <c r="D9802" s="6">
        <v>-5.5690044891029203E-2</v>
      </c>
    </row>
    <row r="9803" spans="2:4" ht="16" x14ac:dyDescent="0.2">
      <c r="B9803" s="6" t="s">
        <v>60258</v>
      </c>
      <c r="C9803" s="6">
        <v>0.11705975684091301</v>
      </c>
      <c r="D9803" s="6">
        <v>-2.1994744455242299E-2</v>
      </c>
    </row>
    <row r="9804" spans="2:4" ht="16" x14ac:dyDescent="0.2">
      <c r="B9804" s="6" t="s">
        <v>60259</v>
      </c>
      <c r="C9804" s="6">
        <v>-0.144199869461096</v>
      </c>
      <c r="D9804" s="6">
        <v>-2.1931947686354598E-2</v>
      </c>
    </row>
    <row r="9805" spans="2:4" ht="16" x14ac:dyDescent="0.2">
      <c r="B9805" s="6" t="s">
        <v>60260</v>
      </c>
      <c r="C9805" s="6">
        <v>2.2810419177661202E-3</v>
      </c>
      <c r="D9805" s="6">
        <v>-3.8014487822371698E-2</v>
      </c>
    </row>
    <row r="9806" spans="2:4" ht="16" x14ac:dyDescent="0.2">
      <c r="B9806" s="6" t="s">
        <v>60261</v>
      </c>
      <c r="C9806" s="6">
        <v>-2.2562311005870601E-2</v>
      </c>
      <c r="D9806" s="6">
        <v>5.3003927516043298E-2</v>
      </c>
    </row>
    <row r="9807" spans="2:4" ht="16" x14ac:dyDescent="0.2">
      <c r="B9807" s="6" t="s">
        <v>60262</v>
      </c>
      <c r="C9807" s="6">
        <v>6.5293799406097405E-2</v>
      </c>
      <c r="D9807" s="6">
        <v>6.9674221027832203E-2</v>
      </c>
    </row>
    <row r="9808" spans="2:4" ht="16" x14ac:dyDescent="0.2">
      <c r="B9808" s="6" t="s">
        <v>60263</v>
      </c>
      <c r="C9808" s="6">
        <v>-3.9378771708109099E-2</v>
      </c>
      <c r="D9808" s="6">
        <v>-6.9250155675744801E-2</v>
      </c>
    </row>
    <row r="9809" spans="2:4" ht="16" x14ac:dyDescent="0.2">
      <c r="B9809" s="6" t="s">
        <v>60264</v>
      </c>
      <c r="C9809" s="6">
        <v>6.3284746443938097E-2</v>
      </c>
      <c r="D9809" s="6">
        <v>4.26375865347512E-2</v>
      </c>
    </row>
    <row r="9810" spans="2:4" ht="16" x14ac:dyDescent="0.2">
      <c r="B9810" s="6" t="s">
        <v>60265</v>
      </c>
      <c r="C9810" s="6">
        <v>9.5879958276677599E-2</v>
      </c>
      <c r="D9810" s="6">
        <v>0.106478838733903</v>
      </c>
    </row>
    <row r="9811" spans="2:4" ht="16" x14ac:dyDescent="0.2">
      <c r="B9811" s="6" t="s">
        <v>60266</v>
      </c>
      <c r="C9811" s="6">
        <v>3.86559778106488E-3</v>
      </c>
      <c r="D9811" s="6">
        <v>5.5214402027709497E-2</v>
      </c>
    </row>
    <row r="9812" spans="2:4" ht="16" x14ac:dyDescent="0.2">
      <c r="B9812" s="6" t="s">
        <v>60267</v>
      </c>
      <c r="C9812" s="6">
        <v>-3.2887569078594601E-2</v>
      </c>
      <c r="D9812" s="6">
        <v>-6.2000823783351401E-2</v>
      </c>
    </row>
    <row r="9813" spans="2:4" ht="16" x14ac:dyDescent="0.2">
      <c r="B9813" s="6" t="s">
        <v>60268</v>
      </c>
      <c r="C9813" s="6">
        <v>2.6208743435983499E-2</v>
      </c>
      <c r="D9813" s="6">
        <v>6.9085462554733496E-2</v>
      </c>
    </row>
    <row r="9814" spans="2:4" ht="16" x14ac:dyDescent="0.2">
      <c r="B9814" s="6" t="s">
        <v>60269</v>
      </c>
      <c r="C9814" s="6">
        <v>-0.14959921088712899</v>
      </c>
      <c r="D9814" s="6">
        <v>-1.8982625624652499E-2</v>
      </c>
    </row>
    <row r="9815" spans="2:4" ht="16" x14ac:dyDescent="0.2">
      <c r="B9815" s="6" t="s">
        <v>60270</v>
      </c>
      <c r="C9815" s="6">
        <v>-0.102729987603974</v>
      </c>
      <c r="D9815" s="6">
        <v>-9.5670067202616699E-2</v>
      </c>
    </row>
    <row r="9816" spans="2:4" ht="16" x14ac:dyDescent="0.2">
      <c r="B9816" s="6" t="s">
        <v>60271</v>
      </c>
      <c r="C9816" s="6">
        <v>-0.18324274779115499</v>
      </c>
      <c r="D9816" s="6">
        <v>-5.34775138937418E-2</v>
      </c>
    </row>
    <row r="9817" spans="2:4" ht="16" x14ac:dyDescent="0.2">
      <c r="B9817" s="6" t="s">
        <v>60272</v>
      </c>
      <c r="C9817" s="6">
        <v>4.8067362192920599E-2</v>
      </c>
      <c r="D9817" s="6">
        <v>-3.72706151982112E-4</v>
      </c>
    </row>
    <row r="9818" spans="2:4" ht="16" x14ac:dyDescent="0.2">
      <c r="B9818" s="6" t="s">
        <v>60273</v>
      </c>
      <c r="C9818" s="6">
        <v>-0.13229136093993499</v>
      </c>
      <c r="D9818" s="6">
        <v>-2.40292340841484E-2</v>
      </c>
    </row>
    <row r="9819" spans="2:4" ht="16" x14ac:dyDescent="0.2">
      <c r="B9819" s="6" t="s">
        <v>60274</v>
      </c>
      <c r="C9819" s="6">
        <v>-0.13851760655595899</v>
      </c>
      <c r="D9819" s="6">
        <v>-9.5202922084604694E-2</v>
      </c>
    </row>
    <row r="9820" spans="2:4" ht="16" x14ac:dyDescent="0.2">
      <c r="B9820" s="6" t="s">
        <v>60275</v>
      </c>
      <c r="C9820" s="6">
        <v>-2.0146290851204E-2</v>
      </c>
      <c r="D9820" s="6">
        <v>-0.104912569957924</v>
      </c>
    </row>
    <row r="9821" spans="2:4" ht="16" x14ac:dyDescent="0.2">
      <c r="B9821" s="6" t="s">
        <v>60276</v>
      </c>
      <c r="C9821" s="6">
        <v>-0.186581756986022</v>
      </c>
      <c r="D9821" s="6">
        <v>-0.11321450678353701</v>
      </c>
    </row>
    <row r="9822" spans="2:4" ht="16" x14ac:dyDescent="0.2">
      <c r="B9822" s="6" t="s">
        <v>60277</v>
      </c>
      <c r="C9822" s="6">
        <v>7.1516600227203896E-3</v>
      </c>
      <c r="D9822" s="6">
        <v>-0.15341886280967101</v>
      </c>
    </row>
    <row r="9823" spans="2:4" ht="16" x14ac:dyDescent="0.2">
      <c r="B9823" s="6" t="s">
        <v>60278</v>
      </c>
      <c r="C9823" s="6">
        <v>-0.13127097636673701</v>
      </c>
      <c r="D9823" s="6">
        <v>3.7182772795734002E-2</v>
      </c>
    </row>
    <row r="9824" spans="2:4" ht="16" x14ac:dyDescent="0.2">
      <c r="B9824" s="6" t="s">
        <v>60279</v>
      </c>
      <c r="C9824" s="6">
        <v>-3.51144203291733E-2</v>
      </c>
      <c r="D9824" s="6">
        <v>-9.8773515056673894E-2</v>
      </c>
    </row>
    <row r="9825" spans="2:4" ht="16" x14ac:dyDescent="0.2">
      <c r="B9825" s="6" t="s">
        <v>60280</v>
      </c>
      <c r="C9825" s="6">
        <v>-2.1667033382412298E-2</v>
      </c>
      <c r="D9825" s="6">
        <v>-7.9647486185196001E-2</v>
      </c>
    </row>
    <row r="9826" spans="2:4" ht="16" x14ac:dyDescent="0.2">
      <c r="B9826" s="6" t="s">
        <v>60281</v>
      </c>
      <c r="C9826" s="6">
        <v>9.3358217247903497E-2</v>
      </c>
      <c r="D9826" s="6">
        <v>9.8799687823723004E-2</v>
      </c>
    </row>
    <row r="9827" spans="2:4" ht="16" x14ac:dyDescent="0.2">
      <c r="B9827" s="6" t="s">
        <v>60282</v>
      </c>
      <c r="C9827" s="6">
        <v>-4.9446852435535101E-2</v>
      </c>
      <c r="D9827" s="6">
        <v>-6.5422213178428307E-2</v>
      </c>
    </row>
    <row r="9828" spans="2:4" ht="16" x14ac:dyDescent="0.2">
      <c r="B9828" s="6" t="s">
        <v>60283</v>
      </c>
      <c r="C9828" s="6">
        <v>0.156884571345352</v>
      </c>
      <c r="D9828" s="6">
        <v>0.14055755125233399</v>
      </c>
    </row>
    <row r="9829" spans="2:4" ht="16" x14ac:dyDescent="0.2">
      <c r="B9829" s="6" t="s">
        <v>60284</v>
      </c>
      <c r="C9829" s="6">
        <v>0.104898800471762</v>
      </c>
      <c r="D9829" s="6">
        <v>5.6710995737692099E-3</v>
      </c>
    </row>
    <row r="9830" spans="2:4" ht="16" x14ac:dyDescent="0.2">
      <c r="B9830" s="6" t="s">
        <v>60285</v>
      </c>
      <c r="C9830" s="6">
        <v>-2.9932487924288199E-2</v>
      </c>
      <c r="D9830" s="6">
        <v>-8.1933137151788599E-2</v>
      </c>
    </row>
    <row r="9831" spans="2:4" ht="16" x14ac:dyDescent="0.2">
      <c r="B9831" s="6" t="s">
        <v>60286</v>
      </c>
      <c r="C9831" s="6">
        <v>5.3007396118841803E-2</v>
      </c>
      <c r="D9831" s="6">
        <v>1.49255203863656E-3</v>
      </c>
    </row>
    <row r="9832" spans="2:4" ht="16" x14ac:dyDescent="0.2">
      <c r="B9832" s="6" t="s">
        <v>60287</v>
      </c>
      <c r="C9832" s="6">
        <v>2.0699300015385402E-2</v>
      </c>
      <c r="D9832" s="6">
        <v>7.6026198612453605E-2</v>
      </c>
    </row>
    <row r="9833" spans="2:4" ht="16" x14ac:dyDescent="0.2">
      <c r="B9833" s="6" t="s">
        <v>60288</v>
      </c>
      <c r="C9833" s="6">
        <v>2.14834834066631E-2</v>
      </c>
      <c r="D9833" s="6">
        <v>0.110060577375911</v>
      </c>
    </row>
    <row r="9834" spans="2:4" ht="16" x14ac:dyDescent="0.2">
      <c r="B9834" s="6" t="s">
        <v>60289</v>
      </c>
      <c r="C9834" s="6">
        <v>-0.10413011849008</v>
      </c>
      <c r="D9834" s="6">
        <v>-0.120559305311776</v>
      </c>
    </row>
    <row r="9835" spans="2:4" ht="16" x14ac:dyDescent="0.2">
      <c r="B9835" s="6" t="s">
        <v>60290</v>
      </c>
      <c r="C9835" s="6">
        <v>1.17855877731099E-3</v>
      </c>
      <c r="D9835" s="6">
        <v>-1.12203102468396E-2</v>
      </c>
    </row>
    <row r="9836" spans="2:4" ht="16" x14ac:dyDescent="0.2">
      <c r="B9836" s="6" t="s">
        <v>60291</v>
      </c>
      <c r="C9836" s="6">
        <v>-5.4401721617765002E-3</v>
      </c>
      <c r="D9836" s="6">
        <v>6.6080597922558895E-2</v>
      </c>
    </row>
    <row r="9837" spans="2:4" ht="16" x14ac:dyDescent="0.2">
      <c r="B9837" s="6" t="s">
        <v>60292</v>
      </c>
      <c r="C9837" s="6">
        <v>-5.7703501264159102E-2</v>
      </c>
      <c r="D9837" s="6">
        <v>3.38003494733468E-2</v>
      </c>
    </row>
    <row r="9838" spans="2:4" ht="16" x14ac:dyDescent="0.2">
      <c r="B9838" s="6" t="s">
        <v>60293</v>
      </c>
      <c r="C9838" s="6">
        <v>5.8255129501027597E-2</v>
      </c>
      <c r="D9838" s="6">
        <v>-8.1271231390997994E-3</v>
      </c>
    </row>
    <row r="9839" spans="2:4" ht="16" x14ac:dyDescent="0.2">
      <c r="B9839" s="6" t="s">
        <v>60294</v>
      </c>
      <c r="C9839" s="6">
        <v>-7.2224745887137204E-2</v>
      </c>
      <c r="D9839" s="6">
        <v>-0.110771203403149</v>
      </c>
    </row>
    <row r="9840" spans="2:4" ht="16" x14ac:dyDescent="0.2">
      <c r="B9840" s="6" t="s">
        <v>60295</v>
      </c>
      <c r="C9840" s="6">
        <v>-9.17668977540433E-2</v>
      </c>
      <c r="D9840" s="6">
        <v>-0.16377027712707801</v>
      </c>
    </row>
    <row r="9841" spans="2:4" ht="16" x14ac:dyDescent="0.2">
      <c r="B9841" s="6" t="s">
        <v>60296</v>
      </c>
      <c r="C9841" s="6">
        <v>4.2069621050776697E-2</v>
      </c>
      <c r="D9841" s="6">
        <v>-2.4344778763403799E-2</v>
      </c>
    </row>
    <row r="9842" spans="2:4" ht="16" x14ac:dyDescent="0.2">
      <c r="B9842" s="6" t="s">
        <v>60297</v>
      </c>
      <c r="C9842" s="6">
        <v>3.2596188067259398E-2</v>
      </c>
      <c r="D9842" s="6">
        <v>-2.5595955484411299E-2</v>
      </c>
    </row>
    <row r="9843" spans="2:4" ht="16" x14ac:dyDescent="0.2">
      <c r="B9843" s="6" t="s">
        <v>60298</v>
      </c>
      <c r="C9843" s="6">
        <v>-8.5982118337396302E-2</v>
      </c>
      <c r="D9843" s="6">
        <v>-3.6449820232672202E-2</v>
      </c>
    </row>
    <row r="9844" spans="2:4" ht="16" x14ac:dyDescent="0.2">
      <c r="B9844" s="6" t="s">
        <v>60299</v>
      </c>
      <c r="C9844" s="6">
        <v>-1.6223437003986901E-2</v>
      </c>
      <c r="D9844" s="6">
        <v>7.0438027978318302E-3</v>
      </c>
    </row>
    <row r="9845" spans="2:4" ht="16" x14ac:dyDescent="0.2">
      <c r="B9845" s="6" t="s">
        <v>60300</v>
      </c>
      <c r="C9845" s="6">
        <v>0.11067991434814101</v>
      </c>
      <c r="D9845" s="6">
        <v>0.14553342789565399</v>
      </c>
    </row>
    <row r="9846" spans="2:4" ht="16" x14ac:dyDescent="0.2">
      <c r="B9846" s="6" t="s">
        <v>60301</v>
      </c>
      <c r="C9846" s="6">
        <v>0.17375485991748801</v>
      </c>
      <c r="D9846" s="6">
        <v>1.5392445723601701E-3</v>
      </c>
    </row>
    <row r="9847" spans="2:4" ht="16" x14ac:dyDescent="0.2">
      <c r="B9847" s="6" t="s">
        <v>60302</v>
      </c>
      <c r="C9847" s="6">
        <v>6.13148903495047E-2</v>
      </c>
      <c r="D9847" s="6">
        <v>1.84123654364967E-2</v>
      </c>
    </row>
    <row r="9848" spans="2:4" ht="16" x14ac:dyDescent="0.2">
      <c r="B9848" s="6" t="s">
        <v>60303</v>
      </c>
      <c r="C9848" s="6">
        <v>-0.20133706603346499</v>
      </c>
      <c r="D9848" s="6">
        <v>-6.7411963335161501E-2</v>
      </c>
    </row>
    <row r="9849" spans="2:4" ht="16" x14ac:dyDescent="0.2">
      <c r="B9849" s="6" t="s">
        <v>60304</v>
      </c>
      <c r="C9849" s="6">
        <v>-3.4171827488003202E-2</v>
      </c>
      <c r="D9849" s="6">
        <v>-2.3145037539890698E-2</v>
      </c>
    </row>
    <row r="9850" spans="2:4" ht="16" x14ac:dyDescent="0.2">
      <c r="B9850" s="6" t="s">
        <v>60305</v>
      </c>
      <c r="C9850" s="6">
        <v>8.4674614301296594E-2</v>
      </c>
      <c r="D9850" s="6">
        <v>-1.18575438537007E-2</v>
      </c>
    </row>
    <row r="9851" spans="2:4" ht="16" x14ac:dyDescent="0.2">
      <c r="B9851" s="6" t="s">
        <v>60306</v>
      </c>
      <c r="C9851" s="6">
        <v>0.20188770157737701</v>
      </c>
      <c r="D9851" s="6">
        <v>4.0247735598227002E-2</v>
      </c>
    </row>
    <row r="9852" spans="2:4" ht="16" x14ac:dyDescent="0.2">
      <c r="B9852" s="6" t="s">
        <v>60307</v>
      </c>
      <c r="C9852" s="6">
        <v>-0.14603091536252</v>
      </c>
      <c r="D9852" s="6">
        <v>-2.9729328299569702E-2</v>
      </c>
    </row>
    <row r="9853" spans="2:4" ht="16" x14ac:dyDescent="0.2">
      <c r="B9853" s="6" t="s">
        <v>60308</v>
      </c>
      <c r="C9853" s="6">
        <v>1.1408601038235501E-2</v>
      </c>
      <c r="D9853" s="6">
        <v>-8.87830993854897E-2</v>
      </c>
    </row>
    <row r="9854" spans="2:4" ht="16" x14ac:dyDescent="0.2">
      <c r="B9854" s="6" t="s">
        <v>60309</v>
      </c>
      <c r="C9854" s="6">
        <v>0.10527054765961601</v>
      </c>
      <c r="D9854" s="6">
        <v>4.3103011969318303E-2</v>
      </c>
    </row>
    <row r="9855" spans="2:4" ht="16" x14ac:dyDescent="0.2">
      <c r="B9855" s="6" t="s">
        <v>60310</v>
      </c>
      <c r="C9855" s="6">
        <v>1.3490360017913299E-2</v>
      </c>
      <c r="D9855" s="6">
        <v>9.7083675187368407E-2</v>
      </c>
    </row>
    <row r="9856" spans="2:4" ht="16" x14ac:dyDescent="0.2">
      <c r="B9856" s="6" t="s">
        <v>60311</v>
      </c>
      <c r="C9856" s="6">
        <v>1.8112733932E-2</v>
      </c>
      <c r="D9856" s="6">
        <v>7.5080219780273794E-2</v>
      </c>
    </row>
    <row r="9857" spans="2:4" ht="16" x14ac:dyDescent="0.2">
      <c r="B9857" s="6" t="s">
        <v>60312</v>
      </c>
      <c r="C9857" s="6">
        <v>-0.25173771120576499</v>
      </c>
      <c r="D9857" s="6">
        <v>-9.5712547376122004E-2</v>
      </c>
    </row>
    <row r="9858" spans="2:4" ht="16" x14ac:dyDescent="0.2">
      <c r="B9858" s="6" t="s">
        <v>60313</v>
      </c>
      <c r="C9858" s="6">
        <v>-0.11282610547750099</v>
      </c>
      <c r="D9858" s="6">
        <v>-9.3737192175414499E-2</v>
      </c>
    </row>
    <row r="9859" spans="2:4" ht="16" x14ac:dyDescent="0.2">
      <c r="B9859" s="6" t="s">
        <v>60314</v>
      </c>
      <c r="C9859" s="6">
        <v>2.6157999966107699E-2</v>
      </c>
      <c r="D9859" s="6">
        <v>6.1166257368262998E-2</v>
      </c>
    </row>
    <row r="9860" spans="2:4" ht="16" x14ac:dyDescent="0.2">
      <c r="B9860" s="6" t="s">
        <v>60315</v>
      </c>
      <c r="C9860" s="6">
        <v>1.9771474514187499E-2</v>
      </c>
      <c r="D9860" s="6">
        <v>-5.52627243607565E-2</v>
      </c>
    </row>
    <row r="9861" spans="2:4" ht="16" x14ac:dyDescent="0.2">
      <c r="B9861" s="6" t="s">
        <v>60316</v>
      </c>
      <c r="C9861" s="6">
        <v>5.0836682573599697E-2</v>
      </c>
      <c r="D9861" s="6">
        <v>-4.79698058194871E-2</v>
      </c>
    </row>
    <row r="9862" spans="2:4" ht="16" x14ac:dyDescent="0.2">
      <c r="B9862" s="6" t="s">
        <v>60317</v>
      </c>
      <c r="C9862" s="6">
        <v>-1.0397668348186799E-2</v>
      </c>
      <c r="D9862" s="6">
        <v>1.8833266776111302E-2</v>
      </c>
    </row>
    <row r="9863" spans="2:4" ht="16" x14ac:dyDescent="0.2">
      <c r="B9863" s="6" t="s">
        <v>60318</v>
      </c>
      <c r="C9863" s="6">
        <v>7.9527942386832303E-3</v>
      </c>
      <c r="D9863" s="6">
        <v>-1.58971566007408E-3</v>
      </c>
    </row>
    <row r="9864" spans="2:4" ht="16" x14ac:dyDescent="0.2">
      <c r="B9864" s="6" t="s">
        <v>60319</v>
      </c>
      <c r="C9864" s="6">
        <v>0.12781687812465101</v>
      </c>
      <c r="D9864" s="6">
        <v>1.75585668265773E-5</v>
      </c>
    </row>
    <row r="9865" spans="2:4" ht="16" x14ac:dyDescent="0.2">
      <c r="B9865" s="6" t="s">
        <v>60320</v>
      </c>
      <c r="C9865" s="6">
        <v>7.1913877806943902E-2</v>
      </c>
      <c r="D9865" s="6">
        <v>3.1143813852603199E-2</v>
      </c>
    </row>
    <row r="9866" spans="2:4" ht="16" x14ac:dyDescent="0.2">
      <c r="B9866" s="6" t="s">
        <v>60321</v>
      </c>
      <c r="C9866" s="6">
        <v>2.4384179848997399E-2</v>
      </c>
      <c r="D9866" s="6">
        <v>2.3652097843070201E-2</v>
      </c>
    </row>
    <row r="9867" spans="2:4" ht="16" x14ac:dyDescent="0.2">
      <c r="B9867" s="6" t="s">
        <v>60322</v>
      </c>
      <c r="C9867" s="6">
        <v>8.2976442872030098E-2</v>
      </c>
      <c r="D9867" s="6">
        <v>-5.0719732771858303E-2</v>
      </c>
    </row>
    <row r="9868" spans="2:4" ht="16" x14ac:dyDescent="0.2">
      <c r="B9868" s="6" t="s">
        <v>60323</v>
      </c>
      <c r="C9868" s="6">
        <v>-4.4081919422128003E-2</v>
      </c>
      <c r="D9868" s="6">
        <v>-0.136929666244163</v>
      </c>
    </row>
    <row r="9869" spans="2:4" ht="16" x14ac:dyDescent="0.2">
      <c r="B9869" s="6" t="s">
        <v>60324</v>
      </c>
      <c r="C9869" s="6">
        <v>-8.8279969561989802E-2</v>
      </c>
      <c r="D9869" s="6">
        <v>-7.4986157081491797E-2</v>
      </c>
    </row>
    <row r="9870" spans="2:4" ht="16" x14ac:dyDescent="0.2">
      <c r="B9870" s="6" t="s">
        <v>60325</v>
      </c>
      <c r="C9870" s="6">
        <v>-6.9402511839669501E-2</v>
      </c>
      <c r="D9870" s="6">
        <v>-0.10788802175421</v>
      </c>
    </row>
    <row r="9871" spans="2:4" ht="16" x14ac:dyDescent="0.2">
      <c r="B9871" s="6" t="s">
        <v>60326</v>
      </c>
      <c r="C9871" s="6">
        <v>-0.15112032370328099</v>
      </c>
      <c r="D9871" s="6">
        <v>-3.2257460800046003E-2</v>
      </c>
    </row>
    <row r="9872" spans="2:4" ht="16" x14ac:dyDescent="0.2">
      <c r="B9872" s="6" t="s">
        <v>60327</v>
      </c>
      <c r="C9872" s="6">
        <v>8.6549145425981203E-2</v>
      </c>
      <c r="D9872" s="6">
        <v>7.5663217945963104E-2</v>
      </c>
    </row>
    <row r="9873" spans="2:4" ht="16" x14ac:dyDescent="0.2">
      <c r="B9873" s="6" t="s">
        <v>60328</v>
      </c>
      <c r="C9873" s="6">
        <v>4.5000503502634202E-2</v>
      </c>
      <c r="D9873" s="6">
        <v>6.1089302938675601E-2</v>
      </c>
    </row>
    <row r="9874" spans="2:4" ht="16" x14ac:dyDescent="0.2">
      <c r="B9874" s="6" t="s">
        <v>60329</v>
      </c>
      <c r="C9874" s="6">
        <v>0.19279839582139999</v>
      </c>
      <c r="D9874" s="6">
        <v>-1.16587472056369E-2</v>
      </c>
    </row>
    <row r="9875" spans="2:4" ht="16" x14ac:dyDescent="0.2">
      <c r="B9875" s="6" t="s">
        <v>60330</v>
      </c>
      <c r="C9875" s="6">
        <v>-0.11024557279361399</v>
      </c>
      <c r="D9875" s="6">
        <v>-0.19633998010096901</v>
      </c>
    </row>
    <row r="9876" spans="2:4" ht="16" x14ac:dyDescent="0.2">
      <c r="B9876" s="6" t="s">
        <v>60331</v>
      </c>
      <c r="C9876" s="6">
        <v>-0.15786749983099899</v>
      </c>
      <c r="D9876" s="6">
        <v>-7.8757706060911203E-2</v>
      </c>
    </row>
    <row r="9877" spans="2:4" ht="16" x14ac:dyDescent="0.2">
      <c r="B9877" s="6" t="s">
        <v>60332</v>
      </c>
      <c r="C9877" s="6">
        <v>-0.139024161869306</v>
      </c>
      <c r="D9877" s="6">
        <v>-0.12631754668560699</v>
      </c>
    </row>
    <row r="9878" spans="2:4" ht="16" x14ac:dyDescent="0.2">
      <c r="B9878" s="6" t="s">
        <v>60333</v>
      </c>
      <c r="C9878" s="6">
        <v>-6.7348170616904596E-2</v>
      </c>
      <c r="D9878" s="6">
        <v>-0.143695877114868</v>
      </c>
    </row>
    <row r="9879" spans="2:4" ht="16" x14ac:dyDescent="0.2">
      <c r="B9879" s="6" t="s">
        <v>60334</v>
      </c>
      <c r="C9879" s="6">
        <v>1.9034607105694198E-2</v>
      </c>
      <c r="D9879" s="6">
        <v>-9.1720998373076207E-2</v>
      </c>
    </row>
    <row r="9880" spans="2:4" ht="16" x14ac:dyDescent="0.2">
      <c r="B9880" s="6" t="s">
        <v>60335</v>
      </c>
      <c r="C9880" s="6">
        <v>5.6507343524859102E-2</v>
      </c>
      <c r="D9880" s="6">
        <v>-3.1001337172212699E-2</v>
      </c>
    </row>
    <row r="9881" spans="2:4" ht="16" x14ac:dyDescent="0.2">
      <c r="B9881" s="6" t="s">
        <v>60336</v>
      </c>
      <c r="C9881" s="6">
        <v>-0.20219972589752799</v>
      </c>
      <c r="D9881" s="6">
        <v>-4.4362862917282104E-3</v>
      </c>
    </row>
    <row r="9882" spans="2:4" ht="16" x14ac:dyDescent="0.2">
      <c r="B9882" s="6" t="s">
        <v>60337</v>
      </c>
      <c r="C9882" s="6">
        <v>4.19300483126408E-2</v>
      </c>
      <c r="D9882" s="6">
        <v>-8.0386893157271003E-2</v>
      </c>
    </row>
    <row r="9883" spans="2:4" ht="16" x14ac:dyDescent="0.2">
      <c r="B9883" s="6" t="s">
        <v>60338</v>
      </c>
      <c r="C9883" s="6">
        <v>-0.14907445198532401</v>
      </c>
      <c r="D9883" s="6">
        <v>-2.0474788712962302E-3</v>
      </c>
    </row>
    <row r="9884" spans="2:4" ht="16" x14ac:dyDescent="0.2">
      <c r="B9884" s="6" t="s">
        <v>60339</v>
      </c>
      <c r="C9884" s="6">
        <v>-0.23551815330342399</v>
      </c>
      <c r="D9884" s="6">
        <v>-0.11022869345952201</v>
      </c>
    </row>
    <row r="9885" spans="2:4" ht="16" x14ac:dyDescent="0.2">
      <c r="B9885" s="6" t="s">
        <v>60340</v>
      </c>
      <c r="C9885" s="6">
        <v>-7.6926471259046295E-2</v>
      </c>
      <c r="D9885" s="6">
        <v>2.3896016746140801E-2</v>
      </c>
    </row>
    <row r="9886" spans="2:4" ht="16" x14ac:dyDescent="0.2">
      <c r="B9886" s="6" t="s">
        <v>60341</v>
      </c>
      <c r="C9886" s="6">
        <v>-4.4538802278809797E-2</v>
      </c>
      <c r="D9886" s="6">
        <v>9.0899414478525897E-2</v>
      </c>
    </row>
    <row r="9887" spans="2:4" ht="16" x14ac:dyDescent="0.2">
      <c r="B9887" s="6" t="s">
        <v>60342</v>
      </c>
      <c r="C9887" s="6">
        <v>-0.13899001599959601</v>
      </c>
      <c r="D9887" s="6">
        <v>-1.40362797871398E-2</v>
      </c>
    </row>
    <row r="9888" spans="2:4" ht="16" x14ac:dyDescent="0.2">
      <c r="B9888" s="6" t="s">
        <v>60343</v>
      </c>
      <c r="C9888" s="6">
        <v>0.162774651571155</v>
      </c>
      <c r="D9888" s="6">
        <v>8.0753863506967796E-2</v>
      </c>
    </row>
    <row r="9889" spans="2:4" ht="16" x14ac:dyDescent="0.2">
      <c r="B9889" s="6" t="s">
        <v>60344</v>
      </c>
      <c r="C9889" s="6">
        <v>-6.7766407017965796E-2</v>
      </c>
      <c r="D9889" s="6">
        <v>-6.7368262791873698E-3</v>
      </c>
    </row>
    <row r="9890" spans="2:4" ht="16" x14ac:dyDescent="0.2">
      <c r="B9890" s="6" t="s">
        <v>60345</v>
      </c>
      <c r="C9890" s="6">
        <v>4.6052315100250298E-2</v>
      </c>
      <c r="D9890" s="6">
        <v>-3.1664487395969401E-2</v>
      </c>
    </row>
    <row r="9891" spans="2:4" ht="16" x14ac:dyDescent="0.2">
      <c r="B9891" s="6" t="s">
        <v>60346</v>
      </c>
      <c r="C9891" s="6">
        <v>-7.1831251095678894E-2</v>
      </c>
      <c r="D9891" s="6">
        <v>-1.33739143149484E-2</v>
      </c>
    </row>
    <row r="9892" spans="2:4" ht="16" x14ac:dyDescent="0.2">
      <c r="B9892" s="6" t="s">
        <v>60347</v>
      </c>
      <c r="C9892" s="6">
        <v>-0.179545397043058</v>
      </c>
      <c r="D9892" s="6">
        <v>-0.20684391414264799</v>
      </c>
    </row>
    <row r="9893" spans="2:4" ht="16" x14ac:dyDescent="0.2">
      <c r="B9893" s="6" t="s">
        <v>60348</v>
      </c>
      <c r="C9893" s="6">
        <v>-8.5186245599374794E-2</v>
      </c>
      <c r="D9893" s="6">
        <v>-8.1845012246021198E-2</v>
      </c>
    </row>
    <row r="9894" spans="2:4" ht="16" x14ac:dyDescent="0.2">
      <c r="B9894" s="6" t="s">
        <v>60349</v>
      </c>
      <c r="C9894" s="6">
        <v>0.10018501627114999</v>
      </c>
      <c r="D9894" s="6">
        <v>-2.3314960496950501E-2</v>
      </c>
    </row>
    <row r="9895" spans="2:4" ht="16" x14ac:dyDescent="0.2">
      <c r="B9895" s="6" t="s">
        <v>60350</v>
      </c>
      <c r="C9895" s="6">
        <v>-4.9044612178397199E-3</v>
      </c>
      <c r="D9895" s="6">
        <v>4.4655130146179403E-2</v>
      </c>
    </row>
    <row r="9896" spans="2:4" ht="16" x14ac:dyDescent="0.2">
      <c r="B9896" s="6" t="s">
        <v>60351</v>
      </c>
      <c r="C9896" s="6">
        <v>-9.9245482341263607E-3</v>
      </c>
      <c r="D9896" s="6">
        <v>-8.9430826568691502E-2</v>
      </c>
    </row>
    <row r="9897" spans="2:4" ht="16" x14ac:dyDescent="0.2">
      <c r="B9897" s="6" t="s">
        <v>60352</v>
      </c>
      <c r="C9897" s="6">
        <v>-5.66159122980903E-3</v>
      </c>
      <c r="D9897" s="6">
        <v>-6.9050457510219498E-3</v>
      </c>
    </row>
    <row r="9898" spans="2:4" ht="16" x14ac:dyDescent="0.2">
      <c r="B9898" s="6" t="s">
        <v>60353</v>
      </c>
      <c r="C9898" s="6">
        <v>3.6892563817600497E-2</v>
      </c>
      <c r="D9898" s="6">
        <v>-6.1210142618087097E-2</v>
      </c>
    </row>
    <row r="9899" spans="2:4" ht="16" x14ac:dyDescent="0.2">
      <c r="B9899" s="6" t="s">
        <v>60354</v>
      </c>
      <c r="C9899" s="6">
        <v>8.5550752889710993E-2</v>
      </c>
      <c r="D9899" s="6">
        <v>3.6041257463686797E-2</v>
      </c>
    </row>
    <row r="9900" spans="2:4" ht="16" x14ac:dyDescent="0.2">
      <c r="B9900" s="6" t="s">
        <v>60355</v>
      </c>
      <c r="C9900" s="6">
        <v>6.7913543637129897E-2</v>
      </c>
      <c r="D9900" s="6">
        <v>3.1529515075736599E-2</v>
      </c>
    </row>
    <row r="9901" spans="2:4" ht="16" x14ac:dyDescent="0.2">
      <c r="B9901" s="6" t="s">
        <v>60356</v>
      </c>
      <c r="C9901" s="6">
        <v>4.4956644566854102E-2</v>
      </c>
      <c r="D9901" s="6">
        <v>9.3632725892451696E-2</v>
      </c>
    </row>
    <row r="9902" spans="2:4" ht="16" x14ac:dyDescent="0.2">
      <c r="B9902" s="6" t="s">
        <v>60357</v>
      </c>
      <c r="C9902" s="6">
        <v>0.13540329238642501</v>
      </c>
      <c r="D9902" s="6">
        <v>3.9177765600892202E-3</v>
      </c>
    </row>
    <row r="9903" spans="2:4" ht="16" x14ac:dyDescent="0.2">
      <c r="B9903" s="6" t="s">
        <v>60358</v>
      </c>
      <c r="C9903" s="6">
        <v>-9.6583845264127E-2</v>
      </c>
      <c r="D9903" s="6">
        <v>-4.64625174635745E-2</v>
      </c>
    </row>
    <row r="9904" spans="2:4" ht="16" x14ac:dyDescent="0.2">
      <c r="B9904" s="6" t="s">
        <v>60359</v>
      </c>
      <c r="C9904" s="6">
        <v>-8.5834231907951697E-2</v>
      </c>
      <c r="D9904" s="6">
        <v>4.5540392032341601E-2</v>
      </c>
    </row>
    <row r="9905" spans="2:4" ht="16" x14ac:dyDescent="0.2">
      <c r="B9905" s="6" t="s">
        <v>60360</v>
      </c>
      <c r="C9905" s="6">
        <v>2.0720107274803099E-3</v>
      </c>
      <c r="D9905" s="6">
        <v>8.5226152820483306E-2</v>
      </c>
    </row>
    <row r="9906" spans="2:4" ht="16" x14ac:dyDescent="0.2">
      <c r="B9906" s="6" t="s">
        <v>60361</v>
      </c>
      <c r="C9906" s="6">
        <v>4.52309915673412E-2</v>
      </c>
      <c r="D9906" s="6">
        <v>0.167479520290155</v>
      </c>
    </row>
    <row r="9907" spans="2:4" ht="16" x14ac:dyDescent="0.2">
      <c r="B9907" s="6" t="s">
        <v>60362</v>
      </c>
      <c r="C9907" s="6">
        <v>0.21600824009723801</v>
      </c>
      <c r="D9907" s="6">
        <v>7.5402394507962101E-2</v>
      </c>
    </row>
    <row r="9908" spans="2:4" ht="16" x14ac:dyDescent="0.2">
      <c r="B9908" s="6" t="s">
        <v>60363</v>
      </c>
      <c r="C9908" s="6">
        <v>3.3748528064361199E-3</v>
      </c>
      <c r="D9908" s="6">
        <v>-4.4458752747503098E-2</v>
      </c>
    </row>
    <row r="9909" spans="2:4" ht="16" x14ac:dyDescent="0.2">
      <c r="B9909" s="6" t="s">
        <v>60364</v>
      </c>
      <c r="C9909" s="6">
        <v>-1.30232748493597E-2</v>
      </c>
      <c r="D9909" s="6">
        <v>8.5141561736040899E-2</v>
      </c>
    </row>
    <row r="9910" spans="2:4" ht="16" x14ac:dyDescent="0.2">
      <c r="B9910" s="6" t="s">
        <v>60365</v>
      </c>
      <c r="C9910" s="6">
        <v>0.15296892661988601</v>
      </c>
      <c r="D9910" s="6">
        <v>0.11845181261163</v>
      </c>
    </row>
    <row r="9911" spans="2:4" ht="16" x14ac:dyDescent="0.2">
      <c r="B9911" s="6" t="s">
        <v>60366</v>
      </c>
      <c r="C9911" s="6">
        <v>0.18306704677604199</v>
      </c>
      <c r="D9911" s="6">
        <v>3.7069822102890199E-2</v>
      </c>
    </row>
    <row r="9912" spans="2:4" ht="16" x14ac:dyDescent="0.2">
      <c r="B9912" s="6" t="s">
        <v>60367</v>
      </c>
      <c r="C9912" s="6">
        <v>-6.2700388799777698E-2</v>
      </c>
      <c r="D9912" s="6">
        <v>1.1550556558503299E-2</v>
      </c>
    </row>
    <row r="9913" spans="2:4" ht="16" x14ac:dyDescent="0.2">
      <c r="B9913" s="6" t="s">
        <v>60368</v>
      </c>
      <c r="C9913" s="6">
        <v>-0.12479368664957</v>
      </c>
      <c r="D9913" s="6">
        <v>6.3858469247866395E-2</v>
      </c>
    </row>
    <row r="9914" spans="2:4" ht="16" x14ac:dyDescent="0.2">
      <c r="B9914" s="6" t="s">
        <v>60369</v>
      </c>
      <c r="C9914" s="6">
        <v>8.4221308280454807E-2</v>
      </c>
      <c r="D9914" s="6">
        <v>0.207682064856616</v>
      </c>
    </row>
    <row r="9915" spans="2:4" ht="16" x14ac:dyDescent="0.2">
      <c r="B9915" s="6" t="s">
        <v>60370</v>
      </c>
      <c r="C9915" s="6">
        <v>1.5533646334053399E-2</v>
      </c>
      <c r="D9915" s="6">
        <v>5.0212166957452502E-2</v>
      </c>
    </row>
    <row r="9916" spans="2:4" ht="16" x14ac:dyDescent="0.2">
      <c r="B9916" s="6" t="s">
        <v>60371</v>
      </c>
      <c r="C9916" s="6">
        <v>6.8214506160597196E-2</v>
      </c>
      <c r="D9916" s="6">
        <v>6.2517035070233798E-3</v>
      </c>
    </row>
    <row r="9917" spans="2:4" ht="16" x14ac:dyDescent="0.2">
      <c r="B9917" s="6" t="s">
        <v>60372</v>
      </c>
      <c r="C9917" s="6">
        <v>-0.20083168314307401</v>
      </c>
      <c r="D9917" s="6">
        <v>5.5844836975399999E-2</v>
      </c>
    </row>
    <row r="9918" spans="2:4" ht="16" x14ac:dyDescent="0.2">
      <c r="B9918" s="6" t="s">
        <v>60373</v>
      </c>
      <c r="C9918" s="6">
        <v>5.8019112049222998E-2</v>
      </c>
      <c r="D9918" s="6">
        <v>5.9319153438187E-2</v>
      </c>
    </row>
    <row r="9919" spans="2:4" ht="16" x14ac:dyDescent="0.2">
      <c r="B9919" s="6" t="s">
        <v>60374</v>
      </c>
      <c r="C9919" s="6">
        <v>-0.15994733949217399</v>
      </c>
      <c r="D9919" s="6">
        <v>-9.0828703097603394E-2</v>
      </c>
    </row>
    <row r="9920" spans="2:4" ht="16" x14ac:dyDescent="0.2">
      <c r="B9920" s="6" t="s">
        <v>60375</v>
      </c>
      <c r="C9920" s="6">
        <v>0.14895441232118301</v>
      </c>
      <c r="D9920" s="6">
        <v>-5.3561817378952298E-2</v>
      </c>
    </row>
    <row r="9921" spans="2:4" ht="16" x14ac:dyDescent="0.2">
      <c r="B9921" s="6" t="s">
        <v>60376</v>
      </c>
      <c r="C9921" s="6">
        <v>1.8750532496076399E-2</v>
      </c>
      <c r="D9921" s="6">
        <v>-5.0547495590629203E-2</v>
      </c>
    </row>
    <row r="9922" spans="2:4" ht="16" x14ac:dyDescent="0.2">
      <c r="B9922" s="6" t="s">
        <v>60377</v>
      </c>
      <c r="C9922" s="6">
        <v>0.249213814716121</v>
      </c>
      <c r="D9922" s="6">
        <v>9.6383596543239095E-2</v>
      </c>
    </row>
    <row r="9923" spans="2:4" ht="16" x14ac:dyDescent="0.2">
      <c r="B9923" s="6" t="s">
        <v>60378</v>
      </c>
      <c r="C9923" s="6">
        <v>0.15370279207066101</v>
      </c>
      <c r="D9923" s="6">
        <v>-8.9874872056257705E-4</v>
      </c>
    </row>
    <row r="9924" spans="2:4" ht="16" x14ac:dyDescent="0.2">
      <c r="B9924" s="6" t="s">
        <v>60379</v>
      </c>
      <c r="C9924" s="6">
        <v>-2.7598953878532801E-2</v>
      </c>
      <c r="D9924" s="6">
        <v>-8.93549766498557E-2</v>
      </c>
    </row>
    <row r="9925" spans="2:4" ht="16" x14ac:dyDescent="0.2">
      <c r="B9925" s="6" t="s">
        <v>60380</v>
      </c>
      <c r="C9925" s="6">
        <v>-4.07500130290313E-2</v>
      </c>
      <c r="D9925" s="6">
        <v>-8.9122590456109804E-2</v>
      </c>
    </row>
    <row r="9926" spans="2:4" ht="16" x14ac:dyDescent="0.2">
      <c r="B9926" s="6" t="s">
        <v>60381</v>
      </c>
      <c r="C9926" s="6">
        <v>2.80126266646725E-2</v>
      </c>
      <c r="D9926" s="6">
        <v>5.51766691558244E-2</v>
      </c>
    </row>
    <row r="9927" spans="2:4" ht="16" x14ac:dyDescent="0.2">
      <c r="B9927" s="6" t="s">
        <v>60382</v>
      </c>
      <c r="C9927" s="6">
        <v>3.9806427579330603E-2</v>
      </c>
      <c r="D9927" s="6">
        <v>1.1648221646236001E-2</v>
      </c>
    </row>
    <row r="9928" spans="2:4" ht="16" x14ac:dyDescent="0.2">
      <c r="B9928" s="6" t="s">
        <v>60383</v>
      </c>
      <c r="C9928" s="6">
        <v>-1.84126850972266E-2</v>
      </c>
      <c r="D9928" s="6">
        <v>2.1541653037799001E-2</v>
      </c>
    </row>
    <row r="9929" spans="2:4" ht="16" x14ac:dyDescent="0.2">
      <c r="B9929" s="6" t="s">
        <v>60384</v>
      </c>
      <c r="C9929" s="6">
        <v>0.221158665772515</v>
      </c>
      <c r="D9929" s="6">
        <v>1.2670924146566599E-2</v>
      </c>
    </row>
    <row r="9930" spans="2:4" ht="16" x14ac:dyDescent="0.2">
      <c r="B9930" s="6" t="s">
        <v>60385</v>
      </c>
      <c r="C9930" s="6">
        <v>0.136444699550585</v>
      </c>
      <c r="D9930" s="6">
        <v>-2.8183497204056E-2</v>
      </c>
    </row>
    <row r="9931" spans="2:4" ht="16" x14ac:dyDescent="0.2">
      <c r="B9931" s="6" t="s">
        <v>60386</v>
      </c>
      <c r="C9931" s="6">
        <v>-0.19142625406796701</v>
      </c>
      <c r="D9931" s="6">
        <v>3.89850717262092E-2</v>
      </c>
    </row>
    <row r="9932" spans="2:4" ht="16" x14ac:dyDescent="0.2">
      <c r="B9932" s="6" t="s">
        <v>60387</v>
      </c>
      <c r="C9932" s="6">
        <v>6.7129559158541199E-2</v>
      </c>
      <c r="D9932" s="6">
        <v>-4.0990878663192697E-2</v>
      </c>
    </row>
    <row r="9933" spans="2:4" ht="16" x14ac:dyDescent="0.2">
      <c r="B9933" s="6" t="s">
        <v>60388</v>
      </c>
      <c r="C9933" s="6">
        <v>0.137313565825878</v>
      </c>
      <c r="D9933" s="6">
        <v>4.0302260966663297E-2</v>
      </c>
    </row>
    <row r="9934" spans="2:4" ht="16" x14ac:dyDescent="0.2">
      <c r="B9934" s="6" t="s">
        <v>60389</v>
      </c>
      <c r="C9934" s="6">
        <v>1.8232565796997901E-2</v>
      </c>
      <c r="D9934" s="6">
        <v>6.3383375820016893E-2</v>
      </c>
    </row>
    <row r="9935" spans="2:4" ht="16" x14ac:dyDescent="0.2">
      <c r="B9935" s="6" t="s">
        <v>60390</v>
      </c>
      <c r="C9935" s="6">
        <v>3.0832470835008501E-2</v>
      </c>
      <c r="D9935" s="6">
        <v>6.3800466879298995E-2</v>
      </c>
    </row>
    <row r="9936" spans="2:4" ht="16" x14ac:dyDescent="0.2">
      <c r="B9936" s="6" t="s">
        <v>60391</v>
      </c>
      <c r="C9936" s="6">
        <v>0.23954499804379401</v>
      </c>
      <c r="D9936" s="6">
        <v>7.8931543687236996E-2</v>
      </c>
    </row>
    <row r="9937" spans="2:4" ht="16" x14ac:dyDescent="0.2">
      <c r="B9937" s="6" t="s">
        <v>60392</v>
      </c>
      <c r="C9937" s="6">
        <v>2.6080959441492801E-2</v>
      </c>
      <c r="D9937" s="6">
        <v>-7.4126183050444702E-2</v>
      </c>
    </row>
    <row r="9938" spans="2:4" ht="16" x14ac:dyDescent="0.2">
      <c r="B9938" s="6" t="s">
        <v>60393</v>
      </c>
      <c r="C9938" s="6">
        <v>-0.102154836320533</v>
      </c>
      <c r="D9938" s="6">
        <v>-1.3102726289179E-2</v>
      </c>
    </row>
    <row r="9939" spans="2:4" ht="16" x14ac:dyDescent="0.2">
      <c r="B9939" s="6" t="s">
        <v>60394</v>
      </c>
      <c r="C9939" s="6">
        <v>-1.1844209167151099E-3</v>
      </c>
      <c r="D9939" s="6">
        <v>5.0657613120700801E-2</v>
      </c>
    </row>
    <row r="9940" spans="2:4" ht="16" x14ac:dyDescent="0.2">
      <c r="B9940" s="6" t="s">
        <v>60395</v>
      </c>
      <c r="C9940" s="6">
        <v>-2.28028673858542E-2</v>
      </c>
      <c r="D9940" s="6">
        <v>5.2948528318446202E-2</v>
      </c>
    </row>
    <row r="9941" spans="2:4" ht="16" x14ac:dyDescent="0.2">
      <c r="B9941" s="6" t="s">
        <v>60396</v>
      </c>
      <c r="C9941" s="6">
        <v>0.115988866907671</v>
      </c>
      <c r="D9941" s="6">
        <v>3.4222021534582502E-2</v>
      </c>
    </row>
    <row r="9942" spans="2:4" ht="16" x14ac:dyDescent="0.2">
      <c r="B9942" s="6" t="s">
        <v>60397</v>
      </c>
      <c r="C9942" s="6">
        <v>-4.4764165935633898E-2</v>
      </c>
      <c r="D9942" s="6">
        <v>-2.7969567520048099E-2</v>
      </c>
    </row>
    <row r="9943" spans="2:4" ht="16" x14ac:dyDescent="0.2">
      <c r="B9943" s="6" t="s">
        <v>60398</v>
      </c>
      <c r="C9943" s="6">
        <v>0.21594504890888699</v>
      </c>
      <c r="D9943" s="6">
        <v>9.6960797889220005E-2</v>
      </c>
    </row>
    <row r="9944" spans="2:4" ht="16" x14ac:dyDescent="0.2">
      <c r="B9944" s="6" t="s">
        <v>60399</v>
      </c>
      <c r="C9944" s="6">
        <v>-7.8465781208679503E-2</v>
      </c>
      <c r="D9944" s="6">
        <v>-3.07381868462458E-2</v>
      </c>
    </row>
    <row r="9945" spans="2:4" ht="16" x14ac:dyDescent="0.2">
      <c r="B9945" s="6" t="s">
        <v>60400</v>
      </c>
      <c r="C9945" s="6">
        <v>-2.9773404658406801E-2</v>
      </c>
      <c r="D9945" s="6">
        <v>6.9449868756713301E-2</v>
      </c>
    </row>
    <row r="9946" spans="2:4" ht="16" x14ac:dyDescent="0.2">
      <c r="B9946" s="6" t="s">
        <v>60401</v>
      </c>
      <c r="C9946" s="6">
        <v>0.14180912704027901</v>
      </c>
      <c r="D9946" s="6">
        <v>-7.5754478364432401E-2</v>
      </c>
    </row>
    <row r="9947" spans="2:4" ht="16" x14ac:dyDescent="0.2">
      <c r="B9947" s="6" t="s">
        <v>60402</v>
      </c>
      <c r="C9947" s="6">
        <v>0.15026444035415101</v>
      </c>
      <c r="D9947" s="6">
        <v>6.3741826700873999E-2</v>
      </c>
    </row>
    <row r="9948" spans="2:4" ht="16" x14ac:dyDescent="0.2">
      <c r="B9948" s="6" t="s">
        <v>60403</v>
      </c>
      <c r="C9948" s="6">
        <v>3.0403244220801501E-2</v>
      </c>
      <c r="D9948" s="6">
        <v>4.51618929905706E-2</v>
      </c>
    </row>
    <row r="9949" spans="2:4" ht="16" x14ac:dyDescent="0.2">
      <c r="B9949" s="6" t="s">
        <v>60404</v>
      </c>
      <c r="C9949" s="6">
        <v>1.8626500931722099E-3</v>
      </c>
      <c r="D9949" s="6">
        <v>5.2823337506654397E-2</v>
      </c>
    </row>
    <row r="9950" spans="2:4" ht="16" x14ac:dyDescent="0.2">
      <c r="B9950" s="6" t="s">
        <v>60405</v>
      </c>
      <c r="C9950" s="6">
        <v>0.122703778041895</v>
      </c>
      <c r="D9950" s="6">
        <v>-6.0585587713771198E-2</v>
      </c>
    </row>
    <row r="9951" spans="2:4" ht="16" x14ac:dyDescent="0.2">
      <c r="B9951" s="6" t="s">
        <v>60406</v>
      </c>
      <c r="C9951" s="6">
        <v>-2.81265651944516E-2</v>
      </c>
      <c r="D9951" s="6">
        <v>0.12455460828744</v>
      </c>
    </row>
    <row r="9952" spans="2:4" ht="16" x14ac:dyDescent="0.2">
      <c r="B9952" s="6" t="s">
        <v>60407</v>
      </c>
      <c r="C9952" s="6">
        <v>-1.3805861970661601E-2</v>
      </c>
      <c r="D9952" s="6">
        <v>-8.7854437779638403E-2</v>
      </c>
    </row>
    <row r="9953" spans="2:4" ht="16" x14ac:dyDescent="0.2">
      <c r="B9953" s="6" t="s">
        <v>60408</v>
      </c>
      <c r="C9953" s="6">
        <v>8.53664757857482E-2</v>
      </c>
      <c r="D9953" s="6">
        <v>-3.3114493069080701E-2</v>
      </c>
    </row>
    <row r="9954" spans="2:4" ht="16" x14ac:dyDescent="0.2">
      <c r="B9954" s="6" t="s">
        <v>60409</v>
      </c>
      <c r="C9954" s="6">
        <v>0.102080442959366</v>
      </c>
      <c r="D9954" s="6">
        <v>7.5819897062667202E-2</v>
      </c>
    </row>
    <row r="9955" spans="2:4" ht="16" x14ac:dyDescent="0.2">
      <c r="B9955" s="6" t="s">
        <v>60410</v>
      </c>
      <c r="C9955" s="6">
        <v>6.5433978911325894E-2</v>
      </c>
      <c r="D9955" s="6">
        <v>-2.1730131724246099E-3</v>
      </c>
    </row>
    <row r="9956" spans="2:4" ht="16" x14ac:dyDescent="0.2">
      <c r="B9956" s="6" t="s">
        <v>60411</v>
      </c>
      <c r="C9956" s="6">
        <v>6.0051342850947299E-2</v>
      </c>
      <c r="D9956" s="6">
        <v>8.4779954225026002E-2</v>
      </c>
    </row>
    <row r="9957" spans="2:4" ht="16" x14ac:dyDescent="0.2">
      <c r="B9957" s="6" t="s">
        <v>60412</v>
      </c>
      <c r="C9957" s="6">
        <v>-3.3574534939230502E-2</v>
      </c>
      <c r="D9957" s="6">
        <v>4.2213336679942898E-2</v>
      </c>
    </row>
    <row r="9958" spans="2:4" ht="16" x14ac:dyDescent="0.2">
      <c r="B9958" s="6" t="s">
        <v>60413</v>
      </c>
      <c r="C9958" s="6">
        <v>-0.13994666530445199</v>
      </c>
      <c r="D9958" s="6">
        <v>-9.1964924509326806E-2</v>
      </c>
    </row>
    <row r="9959" spans="2:4" ht="16" x14ac:dyDescent="0.2">
      <c r="B9959" s="6" t="s">
        <v>60414</v>
      </c>
      <c r="C9959" s="6">
        <v>-0.104064375676389</v>
      </c>
      <c r="D9959" s="6">
        <v>-0.101760699383477</v>
      </c>
    </row>
    <row r="9960" spans="2:4" ht="16" x14ac:dyDescent="0.2">
      <c r="B9960" s="6" t="s">
        <v>60415</v>
      </c>
      <c r="C9960" s="6">
        <v>-3.7500708741660602E-2</v>
      </c>
      <c r="D9960" s="6">
        <v>-9.3900026965235001E-2</v>
      </c>
    </row>
    <row r="9961" spans="2:4" ht="16" x14ac:dyDescent="0.2">
      <c r="B9961" s="6" t="s">
        <v>60416</v>
      </c>
      <c r="C9961" s="6">
        <v>3.0264024897951099E-2</v>
      </c>
      <c r="D9961" s="6">
        <v>-9.5622615860856797E-2</v>
      </c>
    </row>
    <row r="9962" spans="2:4" ht="16" x14ac:dyDescent="0.2">
      <c r="B9962" s="6" t="s">
        <v>60417</v>
      </c>
      <c r="C9962" s="6">
        <v>-0.117482512148555</v>
      </c>
      <c r="D9962" s="6">
        <v>-3.34098196414475E-2</v>
      </c>
    </row>
    <row r="9963" spans="2:4" ht="16" x14ac:dyDescent="0.2">
      <c r="B9963" s="6" t="s">
        <v>60418</v>
      </c>
      <c r="C9963" s="6">
        <v>-0.17787592476529701</v>
      </c>
      <c r="D9963" s="6">
        <v>7.6383869541272006E-2</v>
      </c>
    </row>
    <row r="9964" spans="2:4" ht="16" x14ac:dyDescent="0.2">
      <c r="B9964" s="6" t="s">
        <v>60419</v>
      </c>
      <c r="C9964" s="6">
        <v>-0.19260458305345601</v>
      </c>
      <c r="D9964" s="6">
        <v>-2.4462906549249701E-2</v>
      </c>
    </row>
    <row r="9965" spans="2:4" ht="16" x14ac:dyDescent="0.2">
      <c r="B9965" s="6" t="s">
        <v>60420</v>
      </c>
      <c r="C9965" s="6">
        <v>2.69968362525272E-2</v>
      </c>
      <c r="D9965" s="6">
        <v>-9.5781949026500598E-2</v>
      </c>
    </row>
    <row r="9966" spans="2:4" ht="16" x14ac:dyDescent="0.2">
      <c r="B9966" s="6" t="s">
        <v>60421</v>
      </c>
      <c r="C9966" s="6">
        <v>2.2059298413788401E-2</v>
      </c>
      <c r="D9966" s="6">
        <v>5.8805721231256498E-2</v>
      </c>
    </row>
    <row r="9967" spans="2:4" ht="16" x14ac:dyDescent="0.2">
      <c r="B9967" s="6" t="s">
        <v>60422</v>
      </c>
      <c r="C9967" s="6">
        <v>0.115859158967241</v>
      </c>
      <c r="D9967" s="6">
        <v>6.1828970340068103E-2</v>
      </c>
    </row>
    <row r="9968" spans="2:4" ht="16" x14ac:dyDescent="0.2">
      <c r="B9968" s="6" t="s">
        <v>60423</v>
      </c>
      <c r="C9968" s="6">
        <v>-7.7720056772818697E-3</v>
      </c>
      <c r="D9968" s="6">
        <v>-4.6275200454420698E-2</v>
      </c>
    </row>
    <row r="9969" spans="2:4" ht="16" x14ac:dyDescent="0.2">
      <c r="B9969" s="6" t="s">
        <v>60424</v>
      </c>
      <c r="C9969" s="6">
        <v>0.104190863400762</v>
      </c>
      <c r="D9969" s="6">
        <v>5.6993158835914201E-2</v>
      </c>
    </row>
    <row r="9970" spans="2:4" ht="16" x14ac:dyDescent="0.2">
      <c r="B9970" s="6" t="s">
        <v>60425</v>
      </c>
      <c r="C9970" s="6">
        <v>0.15651772176311099</v>
      </c>
      <c r="D9970" s="6">
        <v>2.9806765596279199E-2</v>
      </c>
    </row>
    <row r="9971" spans="2:4" ht="16" x14ac:dyDescent="0.2">
      <c r="B9971" s="6" t="s">
        <v>60426</v>
      </c>
      <c r="C9971" s="6">
        <v>-0.117024356663984</v>
      </c>
      <c r="D9971" s="6">
        <v>-4.6884997828087202E-3</v>
      </c>
    </row>
    <row r="9972" spans="2:4" ht="16" x14ac:dyDescent="0.2">
      <c r="B9972" s="6" t="s">
        <v>60427</v>
      </c>
      <c r="C9972" s="6">
        <v>-4.8725391167314697E-2</v>
      </c>
      <c r="D9972" s="6">
        <v>2.7692166655521998E-2</v>
      </c>
    </row>
    <row r="9973" spans="2:4" ht="16" x14ac:dyDescent="0.2">
      <c r="B9973" s="6" t="s">
        <v>60428</v>
      </c>
      <c r="C9973" s="6">
        <v>7.6718453370547807E-2</v>
      </c>
      <c r="D9973" s="6">
        <v>5.8194584917265403E-2</v>
      </c>
    </row>
    <row r="9974" spans="2:4" ht="16" x14ac:dyDescent="0.2">
      <c r="B9974" s="6" t="s">
        <v>60429</v>
      </c>
      <c r="C9974" s="6">
        <v>8.641895840411E-2</v>
      </c>
      <c r="D9974" s="6">
        <v>0.140385986401728</v>
      </c>
    </row>
    <row r="9975" spans="2:4" ht="16" x14ac:dyDescent="0.2">
      <c r="B9975" s="6" t="s">
        <v>60430</v>
      </c>
      <c r="C9975" s="6">
        <v>-1.5787820444034002E-2</v>
      </c>
      <c r="D9975" s="6">
        <v>6.8652226072492398E-2</v>
      </c>
    </row>
    <row r="9976" spans="2:4" ht="16" x14ac:dyDescent="0.2">
      <c r="B9976" s="6" t="s">
        <v>60431</v>
      </c>
      <c r="C9976" s="6">
        <v>0.1220223356241</v>
      </c>
      <c r="D9976" s="6">
        <v>7.6221582213137296E-2</v>
      </c>
    </row>
    <row r="9977" spans="2:4" ht="16" x14ac:dyDescent="0.2">
      <c r="B9977" s="6" t="s">
        <v>60432</v>
      </c>
      <c r="C9977" s="6">
        <v>-0.12162799264747</v>
      </c>
      <c r="D9977" s="6">
        <v>-0.14434839901090099</v>
      </c>
    </row>
    <row r="9978" spans="2:4" ht="16" x14ac:dyDescent="0.2">
      <c r="B9978" s="6" t="s">
        <v>60433</v>
      </c>
      <c r="C9978" s="6">
        <v>0.16255921517349001</v>
      </c>
      <c r="D9978" s="6">
        <v>0.10130519489718599</v>
      </c>
    </row>
    <row r="9979" spans="2:4" ht="16" x14ac:dyDescent="0.2">
      <c r="B9979" s="6" t="s">
        <v>60434</v>
      </c>
      <c r="C9979" s="6">
        <v>-0.21639624983282199</v>
      </c>
      <c r="D9979" s="6">
        <v>-3.76733458014318E-2</v>
      </c>
    </row>
    <row r="9980" spans="2:4" ht="16" x14ac:dyDescent="0.2">
      <c r="B9980" s="6" t="s">
        <v>60435</v>
      </c>
      <c r="C9980" s="6">
        <v>-0.22408088453567601</v>
      </c>
      <c r="D9980" s="6">
        <v>-0.112621407898831</v>
      </c>
    </row>
    <row r="9981" spans="2:4" ht="16" x14ac:dyDescent="0.2">
      <c r="B9981" s="6" t="s">
        <v>60436</v>
      </c>
      <c r="C9981" s="6">
        <v>6.0046227550696302E-2</v>
      </c>
      <c r="D9981" s="6">
        <v>2.55991575869506E-2</v>
      </c>
    </row>
    <row r="9982" spans="2:4" ht="16" x14ac:dyDescent="0.2">
      <c r="B9982" s="6" t="s">
        <v>60437</v>
      </c>
      <c r="C9982" s="6">
        <v>-0.106319684699549</v>
      </c>
      <c r="D9982" s="6">
        <v>-1.9685839243141299E-2</v>
      </c>
    </row>
    <row r="9983" spans="2:4" ht="16" x14ac:dyDescent="0.2">
      <c r="B9983" s="6" t="s">
        <v>60438</v>
      </c>
      <c r="C9983" s="6">
        <v>-9.1014759259909497E-2</v>
      </c>
      <c r="D9983" s="6">
        <v>-3.5309458985997202E-2</v>
      </c>
    </row>
    <row r="9984" spans="2:4" ht="16" x14ac:dyDescent="0.2">
      <c r="B9984" s="6" t="s">
        <v>60439</v>
      </c>
      <c r="C9984" s="6">
        <v>-0.177623317178387</v>
      </c>
      <c r="D9984" s="6">
        <v>-5.1397401874692598E-2</v>
      </c>
    </row>
    <row r="9985" spans="2:4" ht="16" x14ac:dyDescent="0.2">
      <c r="B9985" s="6" t="s">
        <v>60440</v>
      </c>
      <c r="C9985" s="6">
        <v>-6.9493602625797707E-2</v>
      </c>
      <c r="D9985" s="6">
        <v>2.90090270623828E-2</v>
      </c>
    </row>
    <row r="9986" spans="2:4" ht="16" x14ac:dyDescent="0.2">
      <c r="B9986" s="6" t="s">
        <v>60441</v>
      </c>
      <c r="C9986" s="6">
        <v>0.224766780338921</v>
      </c>
      <c r="D9986" s="6">
        <v>1.4588546161115001E-2</v>
      </c>
    </row>
    <row r="9987" spans="2:4" ht="16" x14ac:dyDescent="0.2">
      <c r="B9987" s="6" t="s">
        <v>60442</v>
      </c>
      <c r="C9987" s="6">
        <v>-0.12845591999401201</v>
      </c>
      <c r="D9987" s="6">
        <v>-0.10822330228922999</v>
      </c>
    </row>
    <row r="9988" spans="2:4" ht="16" x14ac:dyDescent="0.2">
      <c r="B9988" s="6" t="s">
        <v>60443</v>
      </c>
      <c r="C9988" s="6">
        <v>-5.7684097146524699E-2</v>
      </c>
      <c r="D9988" s="6">
        <v>-8.9021615521059097E-2</v>
      </c>
    </row>
    <row r="9989" spans="2:4" ht="16" x14ac:dyDescent="0.2">
      <c r="B9989" s="6" t="s">
        <v>60444</v>
      </c>
      <c r="C9989" s="6">
        <v>-9.7694905790465497E-2</v>
      </c>
      <c r="D9989" s="6">
        <v>6.05527095885178E-2</v>
      </c>
    </row>
    <row r="9990" spans="2:4" ht="16" x14ac:dyDescent="0.2">
      <c r="B9990" s="6" t="s">
        <v>60445</v>
      </c>
      <c r="C9990" s="6">
        <v>-0.101687178189072</v>
      </c>
      <c r="D9990" s="6">
        <v>3.8270232747798602E-2</v>
      </c>
    </row>
    <row r="9991" spans="2:4" ht="16" x14ac:dyDescent="0.2">
      <c r="B9991" s="6" t="s">
        <v>60446</v>
      </c>
      <c r="C9991" s="6">
        <v>5.2218686800131302E-2</v>
      </c>
      <c r="D9991" s="6">
        <v>9.2878398147787394E-2</v>
      </c>
    </row>
    <row r="9992" spans="2:4" ht="16" x14ac:dyDescent="0.2">
      <c r="B9992" s="6" t="s">
        <v>60447</v>
      </c>
      <c r="C9992" s="6">
        <v>-3.1097848543808499E-3</v>
      </c>
      <c r="D9992" s="6">
        <v>6.0331581033943003E-2</v>
      </c>
    </row>
    <row r="9993" spans="2:4" ht="16" x14ac:dyDescent="0.2">
      <c r="B9993" s="6" t="s">
        <v>60448</v>
      </c>
      <c r="C9993" s="6">
        <v>0.27148240482953501</v>
      </c>
      <c r="D9993" s="6">
        <v>0.16000455918442999</v>
      </c>
    </row>
    <row r="9994" spans="2:4" ht="16" x14ac:dyDescent="0.2">
      <c r="B9994" s="6" t="s">
        <v>60449</v>
      </c>
      <c r="C9994" s="6">
        <v>0.22301786582116501</v>
      </c>
      <c r="D9994" s="6">
        <v>0.12649008551386101</v>
      </c>
    </row>
    <row r="9995" spans="2:4" ht="16" x14ac:dyDescent="0.2">
      <c r="B9995" s="6" t="s">
        <v>60450</v>
      </c>
      <c r="C9995" s="6">
        <v>0.33504077395659598</v>
      </c>
      <c r="D9995" s="6">
        <v>0.178201371068991</v>
      </c>
    </row>
    <row r="9996" spans="2:4" ht="16" x14ac:dyDescent="0.2">
      <c r="B9996" s="6" t="s">
        <v>60451</v>
      </c>
      <c r="C9996" s="6">
        <v>5.4121822852357199E-2</v>
      </c>
      <c r="D9996" s="6">
        <v>7.8086388384015501E-3</v>
      </c>
    </row>
    <row r="9997" spans="2:4" ht="16" x14ac:dyDescent="0.2">
      <c r="B9997" s="6" t="s">
        <v>60452</v>
      </c>
      <c r="C9997" s="6">
        <v>5.5631960076867798E-2</v>
      </c>
      <c r="D9997" s="6">
        <v>1.5871466675997401E-2</v>
      </c>
    </row>
    <row r="9998" spans="2:4" ht="16" x14ac:dyDescent="0.2">
      <c r="B9998" s="6" t="s">
        <v>60453</v>
      </c>
      <c r="C9998" s="6">
        <v>-9.7972053135416501E-2</v>
      </c>
      <c r="D9998" s="6">
        <v>2.7481224372546801E-2</v>
      </c>
    </row>
    <row r="9999" spans="2:4" ht="16" x14ac:dyDescent="0.2">
      <c r="B9999" s="6" t="s">
        <v>60454</v>
      </c>
      <c r="C9999" s="6">
        <v>9.6370954803506798E-2</v>
      </c>
      <c r="D9999" s="6">
        <v>-2.09252834136654E-2</v>
      </c>
    </row>
    <row r="10000" spans="2:4" ht="16" x14ac:dyDescent="0.2">
      <c r="B10000" s="6" t="s">
        <v>60455</v>
      </c>
      <c r="C10000" s="6">
        <v>0.10393590629143599</v>
      </c>
      <c r="D10000" s="6">
        <v>7.11370984657205E-2</v>
      </c>
    </row>
    <row r="10001" spans="2:4" ht="16" x14ac:dyDescent="0.2">
      <c r="B10001" s="6" t="s">
        <v>60456</v>
      </c>
      <c r="C10001" s="6">
        <v>-0.22368126930635401</v>
      </c>
      <c r="D10001" s="6">
        <v>6.9737372145163803E-2</v>
      </c>
    </row>
    <row r="10002" spans="2:4" ht="16" x14ac:dyDescent="0.2">
      <c r="B10002" s="6" t="s">
        <v>60457</v>
      </c>
      <c r="C10002" s="6">
        <v>-1.27007746223953E-2</v>
      </c>
      <c r="D10002" s="6">
        <v>2.4940692312033101E-2</v>
      </c>
    </row>
    <row r="10003" spans="2:4" ht="16" x14ac:dyDescent="0.2">
      <c r="B10003" s="6" t="s">
        <v>60458</v>
      </c>
      <c r="C10003" s="6">
        <v>0.20233079158720299</v>
      </c>
      <c r="D10003" s="6">
        <v>-1.4813295684762201E-2</v>
      </c>
    </row>
  </sheetData>
  <pageMargins left="0.7" right="0.7" top="0.75" bottom="0.75" header="0.3" footer="0.3"/>
</worksheet>
</file>

<file path=xl/worksheets/sheet9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5E4CE16D-0C73-7E40-A73C-0FF6F4D9CA02}">
  <dimension ref="A1:E45"/>
  <sheetViews>
    <sheetView workbookViewId="0">
      <selection activeCell="G26" sqref="G26"/>
    </sheetView>
  </sheetViews>
  <sheetFormatPr baseColWidth="10" defaultColWidth="8.83203125" defaultRowHeight="15" x14ac:dyDescent="0.2"/>
  <cols>
    <col min="1" max="1" width="19.5" bestFit="1" customWidth="1"/>
    <col min="2" max="2" width="13.5" bestFit="1" customWidth="1"/>
    <col min="3" max="3" width="14.5" bestFit="1" customWidth="1"/>
    <col min="4" max="4" width="11.6640625" bestFit="1" customWidth="1"/>
    <col min="5" max="5" width="14.1640625" bestFit="1" customWidth="1"/>
    <col min="6" max="18" width="12.83203125" bestFit="1" customWidth="1"/>
  </cols>
  <sheetData>
    <row r="1" spans="1:5" x14ac:dyDescent="0.2">
      <c r="A1" s="1" t="s">
        <v>71</v>
      </c>
    </row>
    <row r="3" spans="1:5" s="7" customFormat="1" ht="16" x14ac:dyDescent="0.2">
      <c r="B3" s="28" t="s">
        <v>72</v>
      </c>
      <c r="C3" s="28"/>
      <c r="D3" s="28" t="s">
        <v>73</v>
      </c>
      <c r="E3" s="28"/>
    </row>
    <row r="4" spans="1:5" s="7" customFormat="1" ht="16" x14ac:dyDescent="0.2">
      <c r="A4" s="8"/>
      <c r="B4" s="7" t="s">
        <v>74</v>
      </c>
      <c r="C4" s="7" t="s">
        <v>75</v>
      </c>
      <c r="D4" s="7" t="s">
        <v>76</v>
      </c>
      <c r="E4" s="7" t="s">
        <v>77</v>
      </c>
    </row>
    <row r="5" spans="1:5" s="7" customFormat="1" ht="16" x14ac:dyDescent="0.2">
      <c r="A5" s="8"/>
      <c r="B5" s="7" t="s">
        <v>78</v>
      </c>
      <c r="C5" s="7" t="s">
        <v>78</v>
      </c>
      <c r="D5" s="7">
        <v>2.8538225000000002</v>
      </c>
      <c r="E5" s="7">
        <v>1.008421E-28</v>
      </c>
    </row>
    <row r="6" spans="1:5" s="7" customFormat="1" ht="16" x14ac:dyDescent="0.2">
      <c r="B6" s="7" t="s">
        <v>79</v>
      </c>
      <c r="C6" s="7" t="s">
        <v>79</v>
      </c>
      <c r="D6" s="7">
        <v>2.6395339999999998</v>
      </c>
      <c r="E6" s="7">
        <v>3.4405270000000002E-9</v>
      </c>
    </row>
    <row r="7" spans="1:5" s="7" customFormat="1" ht="16" x14ac:dyDescent="0.2">
      <c r="B7" s="7" t="s">
        <v>80</v>
      </c>
      <c r="C7" s="7" t="s">
        <v>80</v>
      </c>
      <c r="D7" s="7">
        <v>1.7336682000000001</v>
      </c>
      <c r="E7" s="7">
        <v>5.8075419999999997E-3</v>
      </c>
    </row>
    <row r="8" spans="1:5" s="7" customFormat="1" ht="16" x14ac:dyDescent="0.2">
      <c r="B8" s="7" t="s">
        <v>81</v>
      </c>
      <c r="C8" s="7" t="s">
        <v>81</v>
      </c>
      <c r="D8" s="7">
        <v>1.4419706999999999</v>
      </c>
      <c r="E8" s="7">
        <v>8.2272519999999991E-3</v>
      </c>
    </row>
    <row r="9" spans="1:5" s="7" customFormat="1" ht="16" x14ac:dyDescent="0.2">
      <c r="B9" s="7" t="s">
        <v>82</v>
      </c>
      <c r="C9" s="7" t="s">
        <v>82</v>
      </c>
      <c r="D9" s="7">
        <v>0.9304576</v>
      </c>
      <c r="E9" s="7">
        <v>0.37092849999999999</v>
      </c>
    </row>
    <row r="10" spans="1:5" s="7" customFormat="1" ht="16" x14ac:dyDescent="0.2">
      <c r="B10" s="7" t="s">
        <v>83</v>
      </c>
      <c r="C10" s="7" t="s">
        <v>84</v>
      </c>
      <c r="D10" s="7">
        <v>1.0770185999999999</v>
      </c>
      <c r="E10" s="7">
        <v>0.999274</v>
      </c>
    </row>
    <row r="11" spans="1:5" s="7" customFormat="1" ht="16" x14ac:dyDescent="0.2">
      <c r="B11" s="7" t="s">
        <v>85</v>
      </c>
      <c r="C11" s="7" t="s">
        <v>86</v>
      </c>
      <c r="D11" s="7">
        <v>1.5814238</v>
      </c>
      <c r="E11" s="7">
        <v>0.999274</v>
      </c>
    </row>
    <row r="12" spans="1:5" s="7" customFormat="1" ht="16" x14ac:dyDescent="0.2">
      <c r="B12" s="7" t="s">
        <v>87</v>
      </c>
      <c r="C12" s="7" t="s">
        <v>81</v>
      </c>
      <c r="D12" s="7">
        <v>0.69351839999999998</v>
      </c>
      <c r="E12" s="7">
        <v>0.999274</v>
      </c>
    </row>
    <row r="13" spans="1:5" s="7" customFormat="1" ht="16" x14ac:dyDescent="0.2">
      <c r="B13" s="7" t="s">
        <v>88</v>
      </c>
      <c r="C13" s="7" t="s">
        <v>89</v>
      </c>
      <c r="D13" s="10">
        <v>0.42221829999999999</v>
      </c>
      <c r="E13" s="7">
        <v>0.999274</v>
      </c>
    </row>
    <row r="14" spans="1:5" s="7" customFormat="1" ht="16" x14ac:dyDescent="0.2">
      <c r="B14" s="7" t="s">
        <v>90</v>
      </c>
      <c r="C14" s="7" t="s">
        <v>91</v>
      </c>
      <c r="D14" s="7">
        <v>0.5739322</v>
      </c>
      <c r="E14" s="7">
        <v>0.999274</v>
      </c>
    </row>
    <row r="15" spans="1:5" s="7" customFormat="1" ht="16" x14ac:dyDescent="0.2"/>
    <row r="16" spans="1:5" s="7" customFormat="1" ht="16" x14ac:dyDescent="0.2"/>
    <row r="17" s="7" customFormat="1" ht="16" x14ac:dyDescent="0.2"/>
    <row r="18" s="7" customFormat="1" ht="16" x14ac:dyDescent="0.2"/>
    <row r="19" s="7" customFormat="1" ht="16" x14ac:dyDescent="0.2"/>
    <row r="20" s="7" customFormat="1" ht="16" x14ac:dyDescent="0.2"/>
    <row r="21" s="7" customFormat="1" ht="16" x14ac:dyDescent="0.2"/>
    <row r="22" s="7" customFormat="1" ht="16" x14ac:dyDescent="0.2"/>
    <row r="23" s="7" customFormat="1" ht="16" x14ac:dyDescent="0.2"/>
    <row r="24" s="7" customFormat="1" ht="16" x14ac:dyDescent="0.2"/>
    <row r="25" s="7" customFormat="1" ht="16" x14ac:dyDescent="0.2"/>
    <row r="26" s="7" customFormat="1" ht="16" x14ac:dyDescent="0.2"/>
    <row r="27" s="7" customFormat="1" ht="16" x14ac:dyDescent="0.2"/>
    <row r="28" s="7" customFormat="1" ht="16" x14ac:dyDescent="0.2"/>
    <row r="29" s="7" customFormat="1" ht="16" x14ac:dyDescent="0.2"/>
    <row r="30" s="7" customFormat="1" ht="16" x14ac:dyDescent="0.2"/>
    <row r="31" s="7" customFormat="1" ht="16" x14ac:dyDescent="0.2"/>
    <row r="32" s="7" customFormat="1" ht="16" x14ac:dyDescent="0.2"/>
    <row r="33" s="7" customFormat="1" ht="16" x14ac:dyDescent="0.2"/>
    <row r="34" s="7" customFormat="1" ht="16" x14ac:dyDescent="0.2"/>
    <row r="35" s="7" customFormat="1" ht="16" x14ac:dyDescent="0.2"/>
    <row r="36" s="7" customFormat="1" ht="16" x14ac:dyDescent="0.2"/>
    <row r="37" s="7" customFormat="1" ht="16" x14ac:dyDescent="0.2"/>
    <row r="38" s="7" customFormat="1" ht="16" x14ac:dyDescent="0.2"/>
    <row r="39" s="7" customFormat="1" ht="16" x14ac:dyDescent="0.2"/>
    <row r="40" s="7" customFormat="1" ht="16" x14ac:dyDescent="0.2"/>
    <row r="41" s="7" customFormat="1" ht="16" x14ac:dyDescent="0.2"/>
    <row r="42" s="7" customFormat="1" ht="16" x14ac:dyDescent="0.2"/>
    <row r="43" s="7" customFormat="1" ht="16" x14ac:dyDescent="0.2"/>
    <row r="44" s="7" customFormat="1" ht="16" x14ac:dyDescent="0.2"/>
    <row r="45" s="7" customFormat="1" ht="16" x14ac:dyDescent="0.2"/>
  </sheetData>
  <mergeCells count="2">
    <mergeCell ref="B3:C3"/>
    <mergeCell ref="D3:E3"/>
  </mergeCells>
  <pageMargins left="0.7" right="0.7" top="0.75" bottom="0.75" header="0.3" footer="0.3"/>
</worksheet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BFD1845FB20EF4A9EE5AD833472021B" ma:contentTypeVersion="21" ma:contentTypeDescription="Create a new document." ma:contentTypeScope="" ma:versionID="c69fa6572913e67e3bb8b75eeb879cc6">
  <xsd:schema xmlns:xsd="http://www.w3.org/2001/XMLSchema" xmlns:xs="http://www.w3.org/2001/XMLSchema" xmlns:p="http://schemas.microsoft.com/office/2006/metadata/properties" xmlns:ns1="http://schemas.microsoft.com/sharepoint/v3" xmlns:ns2="fab7ca11-4270-43a4-ae9a-a3730143c447" xmlns:ns3="98999fd5-58d8-4d8a-ae0d-9fd7e40c8739" targetNamespace="http://schemas.microsoft.com/office/2006/metadata/properties" ma:root="true" ma:fieldsID="8706ab1b303dd6b21ac57d466d57ebf2" ns1:_="" ns2:_="" ns3:_="">
    <xsd:import namespace="http://schemas.microsoft.com/sharepoint/v3"/>
    <xsd:import namespace="fab7ca11-4270-43a4-ae9a-a3730143c447"/>
    <xsd:import namespace="98999fd5-58d8-4d8a-ae0d-9fd7e40c8739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3:SharedWithUsers" minOccurs="0"/>
                <xsd:element ref="ns3:SharedWithDetails" minOccurs="0"/>
                <xsd:element ref="ns2:MediaLengthInSeconds" minOccurs="0"/>
                <xsd:element ref="ns2:MediaServiceDateTaken" minOccurs="0"/>
                <xsd:element ref="ns2:lcf76f155ced4ddcb4097134ff3c332f" minOccurs="0"/>
                <xsd:element ref="ns3:TaxCatchAll" minOccurs="0"/>
                <xsd:element ref="ns2:MediaServiceLocation" minOccurs="0"/>
                <xsd:element ref="ns2:MediaServiceGenerationTime" minOccurs="0"/>
                <xsd:element ref="ns2:MediaServiceEventHashCode" minOccurs="0"/>
                <xsd:element ref="ns2:MediaServiceOCR" minOccurs="0"/>
                <xsd:element ref="ns2:MediaServiceObjectDetectorVersions" minOccurs="0"/>
                <xsd:element ref="ns2:MediaServiceSearchProperties" minOccurs="0"/>
                <xsd:element ref="ns1:_dlc_Exempt" minOccurs="0"/>
                <xsd:element ref="ns1:_dlc_ExpireDateSaved" minOccurs="0"/>
                <xsd:element ref="ns1:_dlc_ExpireDate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dlc_Exempt" ma:index="23" nillable="true" ma:displayName="Exempt from Policy" ma:hidden="true" ma:internalName="_dlc_Exempt" ma:readOnly="true">
      <xsd:simpleType>
        <xsd:restriction base="dms:Unknown"/>
      </xsd:simpleType>
    </xsd:element>
    <xsd:element name="_dlc_ExpireDateSaved" ma:index="24" nillable="true" ma:displayName="Original Expiration Date" ma:hidden="true" ma:internalName="_dlc_ExpireDateSaved" ma:readOnly="true">
      <xsd:simpleType>
        <xsd:restriction base="dms:DateTime"/>
      </xsd:simpleType>
    </xsd:element>
    <xsd:element name="_dlc_ExpireDate" ma:index="25" nillable="true" ma:displayName="Expiration Date" ma:description="" ma:hidden="true" ma:indexed="true" ma:internalName="_dlc_ExpireDate" ma:readOnly="true">
      <xsd:simpleType>
        <xsd:restriction base="dms:DateTim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ab7ca11-4270-43a4-ae9a-a3730143c447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LengthInSeconds" ma:index="12" nillable="true" ma:displayName="MediaLengthInSeconds" ma:hidden="true" ma:internalName="MediaLengthInSeconds" ma:readOnly="true">
      <xsd:simpleType>
        <xsd:restriction base="dms:Unknown"/>
      </xsd:simpleType>
    </xsd:element>
    <xsd:element name="MediaServiceDateTaken" ma:index="13" nillable="true" ma:displayName="MediaServiceDateTaken" ma:description="" ma:hidden="true" ma:indexed="true" ma:internalName="MediaServiceDateTaken" ma:readOnly="true">
      <xsd:simpleType>
        <xsd:restriction base="dms:Text"/>
      </xsd:simpleType>
    </xsd:element>
    <xsd:element name="lcf76f155ced4ddcb4097134ff3c332f" ma:index="15" nillable="true" ma:taxonomy="true" ma:internalName="lcf76f155ced4ddcb4097134ff3c332f" ma:taxonomyFieldName="MediaServiceImageTags" ma:displayName="Image Tags" ma:readOnly="false" ma:fieldId="{5cf76f15-5ced-4ddc-b409-7134ff3c332f}" ma:taxonomyMulti="true" ma:sspId="9ee9cd55-c9bb-4ae9-bb63-e9d5e3d3cc0c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17" nillable="true" ma:displayName="Location" ma:description="" ma:indexed="true" ma:internalName="MediaServiceLocation" ma:readOnly="true">
      <xsd:simpleType>
        <xsd:restriction base="dms:Text"/>
      </xsd:simpleType>
    </xsd:element>
    <xsd:element name="MediaServiceGenerationTime" ma:index="1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9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OCR" ma:index="20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ObjectDetectorVersions" ma:index="21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2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8999fd5-58d8-4d8a-ae0d-9fd7e40c8739" elementFormDefault="qualified">
    <xsd:import namespace="http://schemas.microsoft.com/office/2006/documentManagement/types"/>
    <xsd:import namespace="http://schemas.microsoft.com/office/infopath/2007/PartnerControls"/>
    <xsd:element name="SharedWithUsers" ma:index="10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1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16" nillable="true" ma:displayName="Taxonomy Catch All Column" ma:hidden="true" ma:list="{131015a0-862d-428a-a277-ccb90128159d}" ma:internalName="TaxCatchAll" ma:showField="CatchAllData" ma:web="98999fd5-58d8-4d8a-ae0d-9fd7e40c8739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?mso-contentType ?>
<PolicyDirtyBag xmlns="microsoft.office.server.policy.changes">
  <Microsoft.Office.RecordsManagement.PolicyFeatures.Expiration op="Change"/>
  <Microsoft.Office.RecordsManagement.PolicyFeatures.PolicyAudit op="Change"/>
</PolicyDirtyBag>
</file>

<file path=customXml/item4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fab7ca11-4270-43a4-ae9a-a3730143c447">
      <Terms xmlns="http://schemas.microsoft.com/office/infopath/2007/PartnerControls"/>
    </lcf76f155ced4ddcb4097134ff3c332f>
    <TaxCatchAll xmlns="98999fd5-58d8-4d8a-ae0d-9fd7e40c8739" xsi:nil="true"/>
    <_dlc_ExpireDateSaved xmlns="http://schemas.microsoft.com/sharepoint/v3" xsi:nil="true"/>
    <_dlc_ExpireDate xmlns="http://schemas.microsoft.com/sharepoint/v3">2029-11-11T22:11:56+00:00</_dlc_ExpireDate>
  </documentManagement>
</p:properties>
</file>

<file path=customXml/item5.xml><?xml version="1.0" encoding="utf-8"?>
<?mso-contentType ?>
<p:Policy xmlns:p="office.server.policy" id="" local="true">
  <p:Name>Document</p:Name>
  <p:Description/>
  <p:Statement/>
  <p:PolicyItems>
    <p:PolicyItem featureId="Microsoft.Office.RecordsManagement.PolicyFeatures.Expiration" staticId="0x0101002BFD1845FB20EF4A9EE5AD833472021B|-1783046539" UniqueId="a2aad77a-e4f5-4778-8e34-3936c73feddd">
      <p:Name>Retention</p:Name>
      <p:Description>Automatic scheduling of content for processing, and performing a retention action on content that has reached its due date.</p:Description>
      <p:CustomData>
        <Schedules nextStageId="2">
          <Schedule type="Default">
            <stages>
              <data stageId="1">
                <formula id="Microsoft.Office.RecordsManagement.PolicyFeatures.Expiration.Formula.BuiltIn">
                  <number>5</number>
                  <property>Created</property>
                  <propertyId>8c06beca-0777-48f7-91c7-6da68bc07b69</propertyId>
                  <period>years</period>
                </formula>
                <action type="action" id="Microsoft.Office.RecordsManagement.PolicyFeatures.Expiration.Action.MoveToRecycleBin"/>
              </data>
            </stages>
          </Schedule>
        </Schedules>
      </p:CustomData>
    </p:PolicyItem>
    <p:PolicyItem featureId="Microsoft.Office.RecordsManagement.PolicyFeatures.PolicyAudit" staticId="0x0101002BFD1845FB20EF4A9EE5AD833472021B|990474540" UniqueId="64ee2d09-5aae-4395-b39c-fa44fcb2129f">
      <p:Name>Auditing</p:Name>
      <p:Description>Audits user actions on documents and list items to the Audit Log.</p:Description>
      <p:CustomData>
        <Audit>
          <Update/>
          <MoveCopy/>
          <DeleteRestore/>
        </Audit>
      </p:CustomData>
    </p:PolicyItem>
  </p:PolicyItems>
</p:Policy>
</file>

<file path=customXml/itemProps1.xml><?xml version="1.0" encoding="utf-8"?>
<ds:datastoreItem xmlns:ds="http://schemas.openxmlformats.org/officeDocument/2006/customXml" ds:itemID="{2281EF3B-22FA-41D3-9868-19B6509D962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fab7ca11-4270-43a4-ae9a-a3730143c447"/>
    <ds:schemaRef ds:uri="98999fd5-58d8-4d8a-ae0d-9fd7e40c8739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13C598BD-A992-469E-830D-EAEA5A01E4E4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D1F0EBD6-1EF8-4330-9DBC-A588F81ECB52}">
  <ds:schemaRefs>
    <ds:schemaRef ds:uri="microsoft.office.server.policy.changes"/>
  </ds:schemaRefs>
</ds:datastoreItem>
</file>

<file path=customXml/itemProps4.xml><?xml version="1.0" encoding="utf-8"?>
<ds:datastoreItem xmlns:ds="http://schemas.openxmlformats.org/officeDocument/2006/customXml" ds:itemID="{CC54D459-600D-4E07-A4F8-A17A17EFFC66}">
  <ds:schemaRefs>
    <ds:schemaRef ds:uri="http://schemas.openxmlformats.org/package/2006/metadata/core-properties"/>
    <ds:schemaRef ds:uri="http://purl.org/dc/elements/1.1/"/>
    <ds:schemaRef ds:uri="http://schemas.microsoft.com/office/infopath/2007/PartnerControls"/>
    <ds:schemaRef ds:uri="98999fd5-58d8-4d8a-ae0d-9fd7e40c8739"/>
    <ds:schemaRef ds:uri="http://www.w3.org/XML/1998/namespace"/>
    <ds:schemaRef ds:uri="http://schemas.microsoft.com/office/2006/metadata/properties"/>
    <ds:schemaRef ds:uri="http://schemas.microsoft.com/office/2006/documentManagement/types"/>
    <ds:schemaRef ds:uri="http://purl.org/dc/terms/"/>
    <ds:schemaRef ds:uri="fab7ca11-4270-43a4-ae9a-a3730143c447"/>
    <ds:schemaRef ds:uri="http://schemas.microsoft.com/sharepoint/v3"/>
    <ds:schemaRef ds:uri="http://purl.org/dc/dcmitype/"/>
  </ds:schemaRefs>
</ds:datastoreItem>
</file>

<file path=customXml/itemProps5.xml><?xml version="1.0" encoding="utf-8"?>
<ds:datastoreItem xmlns:ds="http://schemas.openxmlformats.org/officeDocument/2006/customXml" ds:itemID="{462B1E8B-270E-4F04-972E-F974062B88DD}">
  <ds:schemaRefs>
    <ds:schemaRef ds:uri="office.server.policy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Application>Microsoft Macintosh Excel</Application>
  <DocSecurity>0</DocSecurity>
  <ScaleCrop>false</ScaleCrop>
  <HeadingPairs>
    <vt:vector size="2" baseType="variant">
      <vt:variant>
        <vt:lpstr>Worksheets</vt:lpstr>
      </vt:variant>
      <vt:variant>
        <vt:i4>72</vt:i4>
      </vt:variant>
    </vt:vector>
  </HeadingPairs>
  <TitlesOfParts>
    <vt:vector size="72" baseType="lpstr">
      <vt:lpstr>Fig. 1B</vt:lpstr>
      <vt:lpstr>Fig. 1C</vt:lpstr>
      <vt:lpstr>Fig. 1D</vt:lpstr>
      <vt:lpstr>Fig. 2A</vt:lpstr>
      <vt:lpstr>Fig. 2B</vt:lpstr>
      <vt:lpstr>Fig. 3C</vt:lpstr>
      <vt:lpstr>Fig. 3E</vt:lpstr>
      <vt:lpstr>Fig. 3F</vt:lpstr>
      <vt:lpstr>Fig. 3G</vt:lpstr>
      <vt:lpstr>Fig. 4AB</vt:lpstr>
      <vt:lpstr>Fig. 4C</vt:lpstr>
      <vt:lpstr>Fig. 4D</vt:lpstr>
      <vt:lpstr>Fig. 4E</vt:lpstr>
      <vt:lpstr>Fig. 4F</vt:lpstr>
      <vt:lpstr>Fig. 5AB</vt:lpstr>
      <vt:lpstr>Fig. 5C</vt:lpstr>
      <vt:lpstr>Fig. 5D</vt:lpstr>
      <vt:lpstr>Fig. 5E</vt:lpstr>
      <vt:lpstr>Fig. 5F</vt:lpstr>
      <vt:lpstr>Fig. 5G</vt:lpstr>
      <vt:lpstr>Fig. S1A</vt:lpstr>
      <vt:lpstr>Fig. S1C</vt:lpstr>
      <vt:lpstr>Fig. S2B</vt:lpstr>
      <vt:lpstr>Fig. S2C</vt:lpstr>
      <vt:lpstr>Fig. S2E</vt:lpstr>
      <vt:lpstr>Fig. S2F</vt:lpstr>
      <vt:lpstr>Fig. S2G</vt:lpstr>
      <vt:lpstr>Fig. S2H</vt:lpstr>
      <vt:lpstr>Fig. S2I</vt:lpstr>
      <vt:lpstr>Fig. S3A</vt:lpstr>
      <vt:lpstr>Fig. S3B</vt:lpstr>
      <vt:lpstr>Fig. S3C</vt:lpstr>
      <vt:lpstr>Fig. S3E</vt:lpstr>
      <vt:lpstr>Fig. S3F</vt:lpstr>
      <vt:lpstr>Fig. S3G</vt:lpstr>
      <vt:lpstr>Fig. S3H</vt:lpstr>
      <vt:lpstr>Fig. S3I</vt:lpstr>
      <vt:lpstr>Fig. S3J</vt:lpstr>
      <vt:lpstr>Fig. S4A</vt:lpstr>
      <vt:lpstr>Fig. S4B</vt:lpstr>
      <vt:lpstr>Fig. S4C</vt:lpstr>
      <vt:lpstr>Fig. S4D</vt:lpstr>
      <vt:lpstr>Fig. S4E</vt:lpstr>
      <vt:lpstr>Fig. S4F</vt:lpstr>
      <vt:lpstr>Fig. S4H</vt:lpstr>
      <vt:lpstr>Fig. S4I</vt:lpstr>
      <vt:lpstr>Fig. S5A</vt:lpstr>
      <vt:lpstr>Fig. S5B</vt:lpstr>
      <vt:lpstr>Fig. S5H</vt:lpstr>
      <vt:lpstr>Fig. S5I</vt:lpstr>
      <vt:lpstr>Fig. S5J</vt:lpstr>
      <vt:lpstr>Fig. S5K</vt:lpstr>
      <vt:lpstr>Fig. S6A</vt:lpstr>
      <vt:lpstr>Fig. S6B</vt:lpstr>
      <vt:lpstr>Fig. S6C</vt:lpstr>
      <vt:lpstr>Fig. S6D</vt:lpstr>
      <vt:lpstr>Fig. S6E</vt:lpstr>
      <vt:lpstr>Fig. S6F</vt:lpstr>
      <vt:lpstr>Fig. S6G</vt:lpstr>
      <vt:lpstr>Fig. S6H</vt:lpstr>
      <vt:lpstr>Fig. S6I</vt:lpstr>
      <vt:lpstr>Fig. S6J</vt:lpstr>
      <vt:lpstr>Fig. S6K</vt:lpstr>
      <vt:lpstr>Fig. S6L</vt:lpstr>
      <vt:lpstr>Fig. S7A</vt:lpstr>
      <vt:lpstr>Fig. S7B</vt:lpstr>
      <vt:lpstr>Fig. S7C</vt:lpstr>
      <vt:lpstr>Fig. S7D</vt:lpstr>
      <vt:lpstr>Fig. S7G</vt:lpstr>
      <vt:lpstr>Fig. 3FG read counts</vt:lpstr>
      <vt:lpstr>Fig4AB read counts</vt:lpstr>
      <vt:lpstr>Fig5AB read counts</vt:lpstr>
    </vt:vector>
  </TitlesOfParts>
  <Company>Springer-SBM</Company>
  <LinksUpToDate>false</LinksUpToDate>
  <SharedDoc>false</SharedDoc>
  <HyperlinksChanged>false</HyperlinksChanged>
  <AppVersion>16.0300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Fiona Gillespie</dc:creator>
  <cp:lastModifiedBy>Thomas Kuilman</cp:lastModifiedBy>
  <dcterms:created xsi:type="dcterms:W3CDTF">2017-11-15T12:34:53Z</dcterms:created>
  <dcterms:modified xsi:type="dcterms:W3CDTF">2024-11-16T22:40:29Z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_dlc_policyId">
    <vt:lpwstr>0x0101002BFD1845FB20EF4A9EE5AD833472021B|-1783046539</vt:lpwstr>
  </property>
  <property fmtid="{D5CDD505-2E9C-101B-9397-08002B2CF9AE}" pid="3" name="MediaServiceImageTags">
    <vt:lpwstr/>
  </property>
  <property fmtid="{D5CDD505-2E9C-101B-9397-08002B2CF9AE}" pid="4" name="ContentTypeId">
    <vt:lpwstr>0x0101002BFD1845FB20EF4A9EE5AD833472021B</vt:lpwstr>
  </property>
  <property fmtid="{D5CDD505-2E9C-101B-9397-08002B2CF9AE}" pid="5" name="ItemRetentionFormula">
    <vt:lpwstr>&lt;formula id="Microsoft.Office.RecordsManagement.PolicyFeatures.Expiration.Formula.BuiltIn"&gt;&lt;number&gt;5&lt;/number&gt;&lt;property&gt;Created&lt;/property&gt;&lt;propertyId&gt;8c06beca-0777-48f7-91c7-6da68bc07b69&lt;/propertyId&gt;&lt;period&gt;years&lt;/period&gt;&lt;/formula&gt;</vt:lpwstr>
  </property>
</Properties>
</file>